
<file path=[Content_Types].xml><?xml version="1.0" encoding="utf-8"?>
<Types xmlns="http://schemas.openxmlformats.org/package/2006/content-types">
  <Default Extension="fntdata" ContentType="application/x-fontdata"/>
  <Default Extension="jpeg" ContentType="image/jpeg"/>
  <Default Extension="jpg" ContentType="image/jpeg"/>
  <Default Extension="mp3" ContentType="audio/mpeg"/>
  <Default Extension="mp4" ContentType="video/mp4"/>
  <Default Extension="png" ContentType="image/png"/>
  <Default Extension="rels" ContentType="application/vnd.openxmlformats-package.relationships+xml"/>
  <Default Extension="wav" ContentType="audio/x-wav"/>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theme/theme2.xml" ContentType="application/vnd.openxmlformats-officedocument.theme+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theme/theme3.xml" ContentType="application/vnd.openxmlformats-officedocument.theme+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theme/theme4.xml" ContentType="application/vnd.openxmlformats-officedocument.them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theme/theme5.xml" ContentType="application/vnd.openxmlformats-officedocument.theme+xml"/>
  <Override PartName="/ppt/theme/theme6.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p:sldMasterIdLst>
    <p:sldMasterId id="2147483658" r:id="rId1"/>
    <p:sldMasterId id="2147483670" r:id="rId2"/>
    <p:sldMasterId id="2147483724" r:id="rId3"/>
    <p:sldMasterId id="2147483756" r:id="rId4"/>
    <p:sldMasterId id="2147483762" r:id="rId5"/>
  </p:sldMasterIdLst>
  <p:notesMasterIdLst>
    <p:notesMasterId r:id="rId31"/>
  </p:notesMasterIdLst>
  <p:sldIdLst>
    <p:sldId id="270" r:id="rId6"/>
    <p:sldId id="2165" r:id="rId7"/>
    <p:sldId id="257" r:id="rId8"/>
    <p:sldId id="263" r:id="rId9"/>
    <p:sldId id="5542" r:id="rId10"/>
    <p:sldId id="5543" r:id="rId11"/>
    <p:sldId id="5563" r:id="rId12"/>
    <p:sldId id="5548" r:id="rId13"/>
    <p:sldId id="5566" r:id="rId14"/>
    <p:sldId id="5565" r:id="rId15"/>
    <p:sldId id="5567" r:id="rId16"/>
    <p:sldId id="5571" r:id="rId17"/>
    <p:sldId id="5547" r:id="rId18"/>
    <p:sldId id="5552" r:id="rId19"/>
    <p:sldId id="5553" r:id="rId20"/>
    <p:sldId id="5568" r:id="rId21"/>
    <p:sldId id="290" r:id="rId22"/>
    <p:sldId id="1383" r:id="rId23"/>
    <p:sldId id="5569" r:id="rId24"/>
    <p:sldId id="5570" r:id="rId25"/>
    <p:sldId id="258" r:id="rId26"/>
    <p:sldId id="259" r:id="rId27"/>
    <p:sldId id="260" r:id="rId28"/>
    <p:sldId id="261" r:id="rId29"/>
    <p:sldId id="262" r:id="rId30"/>
  </p:sldIdLst>
  <p:sldSz cx="12192000" cy="6858000"/>
  <p:notesSz cx="6858000" cy="9144000"/>
  <p:embeddedFontLst>
    <p:embeddedFont>
      <p:font typeface="#9Slide02 Noi dung dai" panose="020B0604020202020204" charset="0"/>
      <p:regular r:id="rId32"/>
    </p:embeddedFont>
    <p:embeddedFont>
      <p:font typeface="#9Slide02 Noi dung rat dai" panose="020B0604020202020204" charset="0"/>
      <p:regular r:id="rId33"/>
    </p:embeddedFont>
    <p:embeddedFont>
      <p:font typeface="#9Slide02 Tieu de dai" panose="020B0604020202020204" charset="0"/>
      <p:bold r:id="rId34"/>
    </p:embeddedFont>
    <p:embeddedFont>
      <p:font typeface="#9Slide03 Quicksand" panose="020B0604020202020204" charset="0"/>
      <p:regular r:id="rId35"/>
    </p:embeddedFont>
    <p:embeddedFont>
      <p:font typeface="#9Slide03 Quicksand Medium" panose="020B0604020202020204" charset="0"/>
      <p:regular r:id="rId36"/>
    </p:embeddedFont>
    <p:embeddedFont>
      <p:font typeface="#9Slide03 Sofia Pro Soft Bold" panose="020B0604020202020204" charset="0"/>
      <p:bold r:id="rId37"/>
    </p:embeddedFont>
    <p:embeddedFont>
      <p:font typeface="#9Slide04 Vollkorn Black" panose="020B0604020202020204" charset="0"/>
      <p:bold r:id="rId38"/>
    </p:embeddedFont>
    <p:embeddedFont>
      <p:font typeface="#9Slide05 Great Vibes" panose="020B0604020202020204" charset="0"/>
      <p:regular r:id="rId39"/>
    </p:embeddedFont>
    <p:embeddedFont>
      <p:font typeface="#9Slide05 VL Fadilla" panose="020B0604020202020204" charset="0"/>
      <p:regular r:id="rId40"/>
    </p:embeddedFont>
    <p:embeddedFont>
      <p:font typeface="#9Slide07 IcielCrocante" panose="020B0604020202020204" charset="0"/>
      <p:regular r:id="rId41"/>
    </p:embeddedFont>
    <p:embeddedFont>
      <p:font typeface="#9Slide07 Pattaya" panose="020B0604020202020204" charset="-34"/>
      <p:regular r:id="rId42"/>
    </p:embeddedFont>
    <p:embeddedFont>
      <p:font typeface="#9Slide07 Stormtrooper" panose="020B0604020202020204" charset="0"/>
      <p:regular r:id="rId43"/>
    </p:embeddedFont>
    <p:embeddedFont>
      <p:font typeface="#9Slide07 SVNAdam Gorry" panose="02040603050506020204" charset="0"/>
      <p:regular r:id="rId44"/>
    </p:embeddedFont>
    <p:embeddedFont>
      <p:font typeface="#9Slide07 SVNBango" panose="02000000000000000000" charset="0"/>
      <p:regular r:id="rId45"/>
    </p:embeddedFont>
    <p:embeddedFont>
      <p:font typeface="#9Slide07 SVNKG Ten Thousand Re" panose="02040603050506020204" charset="0"/>
      <p:regular r:id="rId46"/>
    </p:embeddedFont>
    <p:embeddedFont>
      <p:font typeface="#9Slide07 SVNUT Triumph Press" panose="00000500000000000000" charset="0"/>
      <p:boldItalic r:id="rId47"/>
    </p:embeddedFont>
    <p:embeddedFont>
      <p:font typeface="Bebas Neue" panose="020B0606020202050201" pitchFamily="34" charset="0"/>
      <p:regular r:id="rId48"/>
    </p:embeddedFont>
    <p:embeddedFont>
      <p:font typeface="Calibri" panose="020F0502020204030204" pitchFamily="34" charset="0"/>
      <p:regular r:id="rId49"/>
      <p:bold r:id="rId50"/>
      <p:italic r:id="rId51"/>
      <p:boldItalic r:id="rId52"/>
    </p:embeddedFont>
    <p:embeddedFont>
      <p:font typeface="Calibri Light" panose="020F0302020204030204" pitchFamily="34" charset="0"/>
      <p:regular r:id="rId53"/>
      <p:italic r:id="rId54"/>
    </p:embeddedFont>
    <p:embeddedFont>
      <p:font typeface="Fira Sans Extra Condensed Medium" panose="020B0604020202020204" charset="0"/>
      <p:regular r:id="rId55"/>
      <p:bold r:id="rId56"/>
      <p:italic r:id="rId57"/>
      <p:boldItalic r:id="rId58"/>
    </p:embeddedFont>
    <p:embeddedFont>
      <p:font typeface="Gaegu" pitchFamily="2" charset="0"/>
      <p:regular r:id="rId59"/>
      <p:bold r:id="rId60"/>
    </p:embeddedFont>
    <p:embeddedFont>
      <p:font typeface="Hind Siliguri" panose="02000000000000000000" pitchFamily="2" charset="0"/>
      <p:regular r:id="rId61"/>
      <p:bold r:id="rId62"/>
    </p:embeddedFont>
    <p:embeddedFont>
      <p:font typeface="Hind Siliguri Medium" panose="02000000000000000000" pitchFamily="2" charset="0"/>
      <p:regular r:id="rId63"/>
    </p:embeddedFont>
    <p:embeddedFont>
      <p:font typeface="Lilita One" panose="020B0604020202020204" charset="0"/>
      <p:regular r:id="rId64"/>
    </p:embeddedFont>
    <p:embeddedFont>
      <p:font typeface="Montserrat" panose="00000500000000000000" pitchFamily="2" charset="0"/>
      <p:regular r:id="rId65"/>
      <p:bold r:id="rId66"/>
      <p:italic r:id="rId67"/>
      <p:boldItalic r:id="rId68"/>
    </p:embeddedFont>
    <p:embeddedFont>
      <p:font typeface="Nunito Light" pitchFamily="2" charset="0"/>
      <p:regular r:id="rId69"/>
      <p:italic r:id="rId70"/>
    </p:embeddedFont>
    <p:embeddedFont>
      <p:font typeface="Poppins Medium" panose="00000600000000000000" pitchFamily="2" charset="0"/>
      <p:regular r:id="rId71"/>
      <p:italic r:id="rId72"/>
    </p:embeddedFont>
    <p:embeddedFont>
      <p:font typeface="PT Sans" panose="020B0503020203020204" pitchFamily="34" charset="0"/>
      <p:regular r:id="rId73"/>
      <p:bold r:id="rId74"/>
      <p:italic r:id="rId75"/>
      <p:boldItalic r:id="rId76"/>
    </p:embeddedFont>
    <p:embeddedFont>
      <p:font typeface="Questrial" pitchFamily="2" charset="0"/>
      <p:regular r:id="rId77"/>
    </p:embeddedFont>
  </p:embeddedFont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9999"/>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940675A-B579-460E-94D1-54222C63F5D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5000" autoAdjust="0"/>
    <p:restoredTop sz="93634" autoAdjust="0"/>
  </p:normalViewPr>
  <p:slideViewPr>
    <p:cSldViewPr showGuides="1">
      <p:cViewPr varScale="1">
        <p:scale>
          <a:sx n="72" d="100"/>
          <a:sy n="72" d="100"/>
        </p:scale>
        <p:origin x="660" y="96"/>
      </p:cViewPr>
      <p:guideLst>
        <p:guide orient="horz" pos="2160"/>
        <p:guide pos="3840"/>
      </p:guideLst>
    </p:cSldViewPr>
  </p:slideViewPr>
  <p:notesTextViewPr>
    <p:cViewPr>
      <p:scale>
        <a:sx n="1" d="1"/>
        <a:sy n="1" d="1"/>
      </p:scale>
      <p:origin x="0" y="0"/>
    </p:cViewPr>
  </p:notesTextViewPr>
  <p:sorterViewPr>
    <p:cViewPr>
      <p:scale>
        <a:sx n="100" d="100"/>
        <a:sy n="100" d="100"/>
      </p:scale>
      <p:origin x="0" y="0"/>
    </p:cViewPr>
  </p:sorter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8.xml"/><Relationship Id="rId18" Type="http://schemas.openxmlformats.org/officeDocument/2006/relationships/slide" Target="slides/slide13.xml"/><Relationship Id="rId26" Type="http://schemas.openxmlformats.org/officeDocument/2006/relationships/slide" Target="slides/slide21.xml"/><Relationship Id="rId39" Type="http://schemas.openxmlformats.org/officeDocument/2006/relationships/font" Target="fonts/font8.fntdata"/><Relationship Id="rId21" Type="http://schemas.openxmlformats.org/officeDocument/2006/relationships/slide" Target="slides/slide16.xml"/><Relationship Id="rId34" Type="http://schemas.openxmlformats.org/officeDocument/2006/relationships/font" Target="fonts/font3.fntdata"/><Relationship Id="rId42" Type="http://schemas.openxmlformats.org/officeDocument/2006/relationships/font" Target="fonts/font11.fntdata"/><Relationship Id="rId47" Type="http://schemas.openxmlformats.org/officeDocument/2006/relationships/font" Target="fonts/font16.fntdata"/><Relationship Id="rId50" Type="http://schemas.openxmlformats.org/officeDocument/2006/relationships/font" Target="fonts/font19.fntdata"/><Relationship Id="rId55" Type="http://schemas.openxmlformats.org/officeDocument/2006/relationships/font" Target="fonts/font24.fntdata"/><Relationship Id="rId63" Type="http://schemas.openxmlformats.org/officeDocument/2006/relationships/font" Target="fonts/font32.fntdata"/><Relationship Id="rId68" Type="http://schemas.openxmlformats.org/officeDocument/2006/relationships/font" Target="fonts/font37.fntdata"/><Relationship Id="rId76" Type="http://schemas.openxmlformats.org/officeDocument/2006/relationships/font" Target="fonts/font45.fntdata"/><Relationship Id="rId7" Type="http://schemas.openxmlformats.org/officeDocument/2006/relationships/slide" Target="slides/slide2.xml"/><Relationship Id="rId71" Type="http://schemas.openxmlformats.org/officeDocument/2006/relationships/font" Target="fonts/font40.fntdata"/><Relationship Id="rId2" Type="http://schemas.openxmlformats.org/officeDocument/2006/relationships/slideMaster" Target="slideMasters/slideMaster2.xml"/><Relationship Id="rId16" Type="http://schemas.openxmlformats.org/officeDocument/2006/relationships/slide" Target="slides/slide11.xml"/><Relationship Id="rId29" Type="http://schemas.openxmlformats.org/officeDocument/2006/relationships/slide" Target="slides/slide24.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font" Target="fonts/font1.fntdata"/><Relationship Id="rId37" Type="http://schemas.openxmlformats.org/officeDocument/2006/relationships/font" Target="fonts/font6.fntdata"/><Relationship Id="rId40" Type="http://schemas.openxmlformats.org/officeDocument/2006/relationships/font" Target="fonts/font9.fntdata"/><Relationship Id="rId45" Type="http://schemas.openxmlformats.org/officeDocument/2006/relationships/font" Target="fonts/font14.fntdata"/><Relationship Id="rId53" Type="http://schemas.openxmlformats.org/officeDocument/2006/relationships/font" Target="fonts/font22.fntdata"/><Relationship Id="rId58" Type="http://schemas.openxmlformats.org/officeDocument/2006/relationships/font" Target="fonts/font27.fntdata"/><Relationship Id="rId66" Type="http://schemas.openxmlformats.org/officeDocument/2006/relationships/font" Target="fonts/font35.fntdata"/><Relationship Id="rId74" Type="http://schemas.openxmlformats.org/officeDocument/2006/relationships/font" Target="fonts/font43.fntdata"/><Relationship Id="rId79" Type="http://schemas.openxmlformats.org/officeDocument/2006/relationships/viewProps" Target="viewProps.xml"/><Relationship Id="rId5" Type="http://schemas.openxmlformats.org/officeDocument/2006/relationships/slideMaster" Target="slideMasters/slideMaster5.xml"/><Relationship Id="rId61" Type="http://schemas.openxmlformats.org/officeDocument/2006/relationships/font" Target="fonts/font30.fntdata"/><Relationship Id="rId10" Type="http://schemas.openxmlformats.org/officeDocument/2006/relationships/slide" Target="slides/slide5.xml"/><Relationship Id="rId19" Type="http://schemas.openxmlformats.org/officeDocument/2006/relationships/slide" Target="slides/slide14.xml"/><Relationship Id="rId31" Type="http://schemas.openxmlformats.org/officeDocument/2006/relationships/notesMaster" Target="notesMasters/notesMaster1.xml"/><Relationship Id="rId44" Type="http://schemas.openxmlformats.org/officeDocument/2006/relationships/font" Target="fonts/font13.fntdata"/><Relationship Id="rId52" Type="http://schemas.openxmlformats.org/officeDocument/2006/relationships/font" Target="fonts/font21.fntdata"/><Relationship Id="rId60" Type="http://schemas.openxmlformats.org/officeDocument/2006/relationships/font" Target="fonts/font29.fntdata"/><Relationship Id="rId65" Type="http://schemas.openxmlformats.org/officeDocument/2006/relationships/font" Target="fonts/font34.fntdata"/><Relationship Id="rId73" Type="http://schemas.openxmlformats.org/officeDocument/2006/relationships/font" Target="fonts/font42.fntdata"/><Relationship Id="rId78" Type="http://schemas.openxmlformats.org/officeDocument/2006/relationships/presProps" Target="presProps.xml"/><Relationship Id="rId81" Type="http://schemas.openxmlformats.org/officeDocument/2006/relationships/tableStyles" Target="tableStyles.xml"/><Relationship Id="rId4" Type="http://schemas.openxmlformats.org/officeDocument/2006/relationships/slideMaster" Target="slideMasters/slideMaster4.xml"/><Relationship Id="rId9" Type="http://schemas.openxmlformats.org/officeDocument/2006/relationships/slide" Target="slides/slide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font" Target="fonts/font4.fntdata"/><Relationship Id="rId43" Type="http://schemas.openxmlformats.org/officeDocument/2006/relationships/font" Target="fonts/font12.fntdata"/><Relationship Id="rId48" Type="http://schemas.openxmlformats.org/officeDocument/2006/relationships/font" Target="fonts/font17.fntdata"/><Relationship Id="rId56" Type="http://schemas.openxmlformats.org/officeDocument/2006/relationships/font" Target="fonts/font25.fntdata"/><Relationship Id="rId64" Type="http://schemas.openxmlformats.org/officeDocument/2006/relationships/font" Target="fonts/font33.fntdata"/><Relationship Id="rId69" Type="http://schemas.openxmlformats.org/officeDocument/2006/relationships/font" Target="fonts/font38.fntdata"/><Relationship Id="rId77" Type="http://schemas.openxmlformats.org/officeDocument/2006/relationships/font" Target="fonts/font46.fntdata"/><Relationship Id="rId8" Type="http://schemas.openxmlformats.org/officeDocument/2006/relationships/slide" Target="slides/slide3.xml"/><Relationship Id="rId51" Type="http://schemas.openxmlformats.org/officeDocument/2006/relationships/font" Target="fonts/font20.fntdata"/><Relationship Id="rId72" Type="http://schemas.openxmlformats.org/officeDocument/2006/relationships/font" Target="fonts/font41.fntdata"/><Relationship Id="rId80" Type="http://schemas.openxmlformats.org/officeDocument/2006/relationships/theme" Target="theme/theme1.xml"/><Relationship Id="rId3" Type="http://schemas.openxmlformats.org/officeDocument/2006/relationships/slideMaster" Target="slideMasters/slideMaster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font" Target="fonts/font2.fntdata"/><Relationship Id="rId38" Type="http://schemas.openxmlformats.org/officeDocument/2006/relationships/font" Target="fonts/font7.fntdata"/><Relationship Id="rId46" Type="http://schemas.openxmlformats.org/officeDocument/2006/relationships/font" Target="fonts/font15.fntdata"/><Relationship Id="rId59" Type="http://schemas.openxmlformats.org/officeDocument/2006/relationships/font" Target="fonts/font28.fntdata"/><Relationship Id="rId67" Type="http://schemas.openxmlformats.org/officeDocument/2006/relationships/font" Target="fonts/font36.fntdata"/><Relationship Id="rId20" Type="http://schemas.openxmlformats.org/officeDocument/2006/relationships/slide" Target="slides/slide15.xml"/><Relationship Id="rId41" Type="http://schemas.openxmlformats.org/officeDocument/2006/relationships/font" Target="fonts/font10.fntdata"/><Relationship Id="rId54" Type="http://schemas.openxmlformats.org/officeDocument/2006/relationships/font" Target="fonts/font23.fntdata"/><Relationship Id="rId62" Type="http://schemas.openxmlformats.org/officeDocument/2006/relationships/font" Target="fonts/font31.fntdata"/><Relationship Id="rId70" Type="http://schemas.openxmlformats.org/officeDocument/2006/relationships/font" Target="fonts/font39.fntdata"/><Relationship Id="rId75" Type="http://schemas.openxmlformats.org/officeDocument/2006/relationships/font" Target="fonts/font44.fntdata"/><Relationship Id="rId1" Type="http://schemas.openxmlformats.org/officeDocument/2006/relationships/slideMaster" Target="slideMasters/slideMaster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font" Target="fonts/font5.fntdata"/><Relationship Id="rId49" Type="http://schemas.openxmlformats.org/officeDocument/2006/relationships/font" Target="fonts/font18.fntdata"/><Relationship Id="rId57" Type="http://schemas.openxmlformats.org/officeDocument/2006/relationships/font" Target="fonts/font26.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6.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7D3CAE7D-BA67-41AE-A7C2-B749F25725F8}" type="datetimeFigureOut">
              <a:rPr lang="en-US" smtClean="0"/>
              <a:t>11/27/2023</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EBF4A6B4-E8F8-4ADA-9CE6-32527F72BC30}" type="slidenum">
              <a:rPr lang="en-US" smtClean="0"/>
              <a:t>‹#›</a:t>
            </a:fld>
            <a:endParaRPr lang="en-US"/>
          </a:p>
        </p:txBody>
      </p:sp>
    </p:spTree>
    <p:extLst>
      <p:ext uri="{BB962C8B-B14F-4D97-AF65-F5344CB8AC3E}">
        <p14:creationId xmlns:p14="http://schemas.microsoft.com/office/powerpoint/2010/main" val="29862116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91"/>
        <p:cNvGrpSpPr/>
        <p:nvPr/>
      </p:nvGrpSpPr>
      <p:grpSpPr>
        <a:xfrm>
          <a:off x="0" y="0"/>
          <a:ext cx="0" cy="0"/>
          <a:chOff x="0" y="0"/>
          <a:chExt cx="0" cy="0"/>
        </a:xfrm>
      </p:grpSpPr>
      <p:sp>
        <p:nvSpPr>
          <p:cNvPr id="3792" name="Google Shape;3792;g124fae517e5_0_12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93" name="Google Shape;3793;g124fae517e5_0_12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72"/>
        <p:cNvGrpSpPr/>
        <p:nvPr/>
      </p:nvGrpSpPr>
      <p:grpSpPr>
        <a:xfrm>
          <a:off x="0" y="0"/>
          <a:ext cx="0" cy="0"/>
          <a:chOff x="0" y="0"/>
          <a:chExt cx="0" cy="0"/>
        </a:xfrm>
      </p:grpSpPr>
      <p:sp>
        <p:nvSpPr>
          <p:cNvPr id="2673" name="Google Shape;2673;g124fae517e5_0_10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74" name="Google Shape;2674;g124fae517e5_0_10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7"/>
        <p:cNvGrpSpPr/>
        <p:nvPr/>
      </p:nvGrpSpPr>
      <p:grpSpPr>
        <a:xfrm>
          <a:off x="0" y="0"/>
          <a:ext cx="0" cy="0"/>
          <a:chOff x="0" y="0"/>
          <a:chExt cx="0" cy="0"/>
        </a:xfrm>
      </p:grpSpPr>
      <p:sp>
        <p:nvSpPr>
          <p:cNvPr id="1338" name="Google Shape;1338;gb5b685808e_0_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9" name="Google Shape;1339;gb5b685808e_0_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3184299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42"/>
        <p:cNvGrpSpPr/>
        <p:nvPr/>
      </p:nvGrpSpPr>
      <p:grpSpPr>
        <a:xfrm>
          <a:off x="0" y="0"/>
          <a:ext cx="0" cy="0"/>
          <a:chOff x="0" y="0"/>
          <a:chExt cx="0" cy="0"/>
        </a:xfrm>
      </p:grpSpPr>
      <p:sp>
        <p:nvSpPr>
          <p:cNvPr id="10843" name="Google Shape;10843;g1234ea1495d_0_7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44" name="Google Shape;10844;g1234ea1495d_0_7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7"/>
        <p:cNvGrpSpPr/>
        <p:nvPr/>
      </p:nvGrpSpPr>
      <p:grpSpPr>
        <a:xfrm>
          <a:off x="0" y="0"/>
          <a:ext cx="0" cy="0"/>
          <a:chOff x="0" y="0"/>
          <a:chExt cx="0" cy="0"/>
        </a:xfrm>
      </p:grpSpPr>
      <p:sp>
        <p:nvSpPr>
          <p:cNvPr id="1338" name="Google Shape;1338;gb5b685808e_0_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9" name="Google Shape;1339;gb5b685808e_0_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3838880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03"/>
        <p:cNvGrpSpPr/>
        <p:nvPr/>
      </p:nvGrpSpPr>
      <p:grpSpPr>
        <a:xfrm>
          <a:off x="0" y="0"/>
          <a:ext cx="0" cy="0"/>
          <a:chOff x="0" y="0"/>
          <a:chExt cx="0" cy="0"/>
        </a:xfrm>
      </p:grpSpPr>
      <p:sp>
        <p:nvSpPr>
          <p:cNvPr id="1304" name="Google Shape;1304;gbadf322efb_0_1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05" name="Google Shape;1305;gbadf322efb_0_1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15"/>
        <p:cNvGrpSpPr/>
        <p:nvPr/>
      </p:nvGrpSpPr>
      <p:grpSpPr>
        <a:xfrm>
          <a:off x="0" y="0"/>
          <a:ext cx="0" cy="0"/>
          <a:chOff x="0" y="0"/>
          <a:chExt cx="0" cy="0"/>
        </a:xfrm>
      </p:grpSpPr>
      <p:sp>
        <p:nvSpPr>
          <p:cNvPr id="3816" name="Google Shape;3816;gbadf322efb_0_86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17" name="Google Shape;3817;gbadf322efb_0_8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49"/>
        <p:cNvGrpSpPr/>
        <p:nvPr/>
      </p:nvGrpSpPr>
      <p:grpSpPr>
        <a:xfrm>
          <a:off x="0" y="0"/>
          <a:ext cx="0" cy="0"/>
          <a:chOff x="0" y="0"/>
          <a:chExt cx="0" cy="0"/>
        </a:xfrm>
      </p:grpSpPr>
      <p:sp>
        <p:nvSpPr>
          <p:cNvPr id="2650" name="Google Shape;2650;gbadf322efb_0_2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51" name="Google Shape;2651;gbadf322efb_0_2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15"/>
        <p:cNvGrpSpPr/>
        <p:nvPr/>
      </p:nvGrpSpPr>
      <p:grpSpPr>
        <a:xfrm>
          <a:off x="0" y="0"/>
          <a:ext cx="0" cy="0"/>
          <a:chOff x="0" y="0"/>
          <a:chExt cx="0" cy="0"/>
        </a:xfrm>
      </p:grpSpPr>
      <p:sp>
        <p:nvSpPr>
          <p:cNvPr id="3816" name="Google Shape;3816;gbadf322efb_0_86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17" name="Google Shape;3817;gbadf322efb_0_8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6942714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49"/>
        <p:cNvGrpSpPr/>
        <p:nvPr/>
      </p:nvGrpSpPr>
      <p:grpSpPr>
        <a:xfrm>
          <a:off x="0" y="0"/>
          <a:ext cx="0" cy="0"/>
          <a:chOff x="0" y="0"/>
          <a:chExt cx="0" cy="0"/>
        </a:xfrm>
      </p:grpSpPr>
      <p:sp>
        <p:nvSpPr>
          <p:cNvPr id="2650" name="Google Shape;2650;gbadf322efb_0_25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51" name="Google Shape;2651;gbadf322efb_0_2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1396159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47"/>
        <p:cNvGrpSpPr/>
        <p:nvPr/>
      </p:nvGrpSpPr>
      <p:grpSpPr>
        <a:xfrm>
          <a:off x="0" y="0"/>
          <a:ext cx="0" cy="0"/>
          <a:chOff x="0" y="0"/>
          <a:chExt cx="0" cy="0"/>
        </a:xfrm>
      </p:grpSpPr>
      <p:sp>
        <p:nvSpPr>
          <p:cNvPr id="3848" name="Google Shape;3848;gbadf322efb_0_9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49" name="Google Shape;3849;gbadf322efb_0_9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4637303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37"/>
        <p:cNvGrpSpPr/>
        <p:nvPr/>
      </p:nvGrpSpPr>
      <p:grpSpPr>
        <a:xfrm>
          <a:off x="0" y="0"/>
          <a:ext cx="0" cy="0"/>
          <a:chOff x="0" y="0"/>
          <a:chExt cx="0" cy="0"/>
        </a:xfrm>
      </p:grpSpPr>
      <p:sp>
        <p:nvSpPr>
          <p:cNvPr id="1338" name="Google Shape;1338;gb5b685808e_0_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39" name="Google Shape;1339;gb5b685808e_0_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8"/>
        <p:cNvGrpSpPr/>
        <p:nvPr/>
      </p:nvGrpSpPr>
      <p:grpSpPr>
        <a:xfrm>
          <a:off x="0" y="0"/>
          <a:ext cx="0" cy="0"/>
          <a:chOff x="0" y="0"/>
          <a:chExt cx="0" cy="0"/>
        </a:xfrm>
      </p:grpSpPr>
      <p:sp>
        <p:nvSpPr>
          <p:cNvPr id="1319" name="Google Shape;1319;g124fae517e5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0" name="Google Shape;1320;g124fae517e5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4.png"/><Relationship Id="rId1" Type="http://schemas.openxmlformats.org/officeDocument/2006/relationships/slideMaster" Target="../slideMasters/slideMaster4.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B6487551-EB72-4944-B965-32A2FC514700}" type="datetimeFigureOut">
              <a:rPr lang="en-US" smtClean="0"/>
              <a:t>11/27/2023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D57F7CAF-F46D-459F-8181-EC58B99B7170}" type="slidenum">
              <a:rPr lang="en-US" smtClean="0"/>
              <a:t>‹#›</a:t>
            </a:fld>
            <a:endParaRPr lang="en-US"/>
          </a:p>
        </p:txBody>
      </p:sp>
    </p:spTree>
    <p:extLst>
      <p:ext uri="{BB962C8B-B14F-4D97-AF65-F5344CB8AC3E}">
        <p14:creationId xmlns:p14="http://schemas.microsoft.com/office/powerpoint/2010/main" val="349443769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B6487551-EB72-4944-B965-32A2FC514700}" type="datetimeFigureOut">
              <a:rPr lang="en-US" smtClean="0"/>
              <a:t>11/27/2023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D57F7CAF-F46D-459F-8181-EC58B99B7170}" type="slidenum">
              <a:rPr lang="en-US" smtClean="0"/>
              <a:t>‹#›</a:t>
            </a:fld>
            <a:endParaRPr lang="en-US"/>
          </a:p>
        </p:txBody>
      </p:sp>
    </p:spTree>
    <p:extLst>
      <p:ext uri="{BB962C8B-B14F-4D97-AF65-F5344CB8AC3E}">
        <p14:creationId xmlns:p14="http://schemas.microsoft.com/office/powerpoint/2010/main" val="159584840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B6487551-EB72-4944-B965-32A2FC514700}" type="datetimeFigureOut">
              <a:rPr lang="en-US" smtClean="0"/>
              <a:t>11/27/2023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D57F7CAF-F46D-459F-8181-EC58B99B7170}" type="slidenum">
              <a:rPr lang="en-US" smtClean="0"/>
              <a:t>‹#›</a:t>
            </a:fld>
            <a:endParaRPr lang="en-US"/>
          </a:p>
        </p:txBody>
      </p:sp>
    </p:spTree>
    <p:extLst>
      <p:ext uri="{BB962C8B-B14F-4D97-AF65-F5344CB8AC3E}">
        <p14:creationId xmlns:p14="http://schemas.microsoft.com/office/powerpoint/2010/main" val="401702329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grpSp>
        <p:nvGrpSpPr>
          <p:cNvPr id="9" name="Google Shape;9;p2"/>
          <p:cNvGrpSpPr/>
          <p:nvPr/>
        </p:nvGrpSpPr>
        <p:grpSpPr>
          <a:xfrm rot="10800000">
            <a:off x="-11551" y="4503885"/>
            <a:ext cx="2557400" cy="2342900"/>
            <a:chOff x="4483200" y="238125"/>
            <a:chExt cx="1918050" cy="1757175"/>
          </a:xfrm>
        </p:grpSpPr>
        <p:sp>
          <p:nvSpPr>
            <p:cNvPr id="10" name="Google Shape;10;p2"/>
            <p:cNvSpPr/>
            <p:nvPr/>
          </p:nvSpPr>
          <p:spPr>
            <a:xfrm>
              <a:off x="6150025" y="1979600"/>
              <a:ext cx="19375" cy="15700"/>
            </a:xfrm>
            <a:custGeom>
              <a:avLst/>
              <a:gdLst/>
              <a:ahLst/>
              <a:cxnLst/>
              <a:rect l="l" t="t" r="r" b="b"/>
              <a:pathLst>
                <a:path w="775" h="628" extrusionOk="0">
                  <a:moveTo>
                    <a:pt x="314" y="0"/>
                  </a:moveTo>
                  <a:lnTo>
                    <a:pt x="277" y="19"/>
                  </a:lnTo>
                  <a:lnTo>
                    <a:pt x="185" y="93"/>
                  </a:lnTo>
                  <a:lnTo>
                    <a:pt x="0" y="259"/>
                  </a:lnTo>
                  <a:lnTo>
                    <a:pt x="148" y="480"/>
                  </a:lnTo>
                  <a:lnTo>
                    <a:pt x="221" y="572"/>
                  </a:lnTo>
                  <a:lnTo>
                    <a:pt x="277" y="590"/>
                  </a:lnTo>
                  <a:lnTo>
                    <a:pt x="314" y="627"/>
                  </a:lnTo>
                  <a:lnTo>
                    <a:pt x="351" y="627"/>
                  </a:lnTo>
                  <a:lnTo>
                    <a:pt x="406" y="609"/>
                  </a:lnTo>
                  <a:lnTo>
                    <a:pt x="498" y="554"/>
                  </a:lnTo>
                  <a:lnTo>
                    <a:pt x="627" y="461"/>
                  </a:lnTo>
                  <a:lnTo>
                    <a:pt x="775" y="351"/>
                  </a:lnTo>
                  <a:lnTo>
                    <a:pt x="646" y="222"/>
                  </a:lnTo>
                  <a:lnTo>
                    <a:pt x="535" y="111"/>
                  </a:lnTo>
                  <a:lnTo>
                    <a:pt x="443" y="37"/>
                  </a:lnTo>
                  <a:lnTo>
                    <a:pt x="4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 name="Google Shape;11;p2"/>
            <p:cNvSpPr/>
            <p:nvPr/>
          </p:nvSpPr>
          <p:spPr>
            <a:xfrm>
              <a:off x="6072575" y="1965300"/>
              <a:ext cx="19850" cy="15700"/>
            </a:xfrm>
            <a:custGeom>
              <a:avLst/>
              <a:gdLst/>
              <a:ahLst/>
              <a:cxnLst/>
              <a:rect l="l" t="t" r="r" b="b"/>
              <a:pathLst>
                <a:path w="794" h="628" extrusionOk="0">
                  <a:moveTo>
                    <a:pt x="333" y="1"/>
                  </a:moveTo>
                  <a:lnTo>
                    <a:pt x="296" y="19"/>
                  </a:lnTo>
                  <a:lnTo>
                    <a:pt x="259" y="38"/>
                  </a:lnTo>
                  <a:lnTo>
                    <a:pt x="167" y="112"/>
                  </a:lnTo>
                  <a:lnTo>
                    <a:pt x="1" y="296"/>
                  </a:lnTo>
                  <a:lnTo>
                    <a:pt x="185" y="499"/>
                  </a:lnTo>
                  <a:lnTo>
                    <a:pt x="277" y="572"/>
                  </a:lnTo>
                  <a:lnTo>
                    <a:pt x="314" y="609"/>
                  </a:lnTo>
                  <a:lnTo>
                    <a:pt x="369" y="628"/>
                  </a:lnTo>
                  <a:lnTo>
                    <a:pt x="406" y="628"/>
                  </a:lnTo>
                  <a:lnTo>
                    <a:pt x="443" y="609"/>
                  </a:lnTo>
                  <a:lnTo>
                    <a:pt x="554" y="517"/>
                  </a:lnTo>
                  <a:lnTo>
                    <a:pt x="664" y="407"/>
                  </a:lnTo>
                  <a:lnTo>
                    <a:pt x="793" y="296"/>
                  </a:lnTo>
                  <a:lnTo>
                    <a:pt x="646" y="185"/>
                  </a:lnTo>
                  <a:lnTo>
                    <a:pt x="535" y="93"/>
                  </a:lnTo>
                  <a:lnTo>
                    <a:pt x="425" y="19"/>
                  </a:lnTo>
                  <a:lnTo>
                    <a:pt x="3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 name="Google Shape;12;p2"/>
            <p:cNvSpPr/>
            <p:nvPr/>
          </p:nvSpPr>
          <p:spPr>
            <a:xfrm>
              <a:off x="5993300" y="1947325"/>
              <a:ext cx="15700" cy="19850"/>
            </a:xfrm>
            <a:custGeom>
              <a:avLst/>
              <a:gdLst/>
              <a:ahLst/>
              <a:cxnLst/>
              <a:rect l="l" t="t" r="r" b="b"/>
              <a:pathLst>
                <a:path w="628" h="794" extrusionOk="0">
                  <a:moveTo>
                    <a:pt x="295" y="1"/>
                  </a:moveTo>
                  <a:lnTo>
                    <a:pt x="185" y="148"/>
                  </a:lnTo>
                  <a:lnTo>
                    <a:pt x="92" y="259"/>
                  </a:lnTo>
                  <a:lnTo>
                    <a:pt x="19" y="370"/>
                  </a:lnTo>
                  <a:lnTo>
                    <a:pt x="0" y="406"/>
                  </a:lnTo>
                  <a:lnTo>
                    <a:pt x="0" y="462"/>
                  </a:lnTo>
                  <a:lnTo>
                    <a:pt x="19" y="499"/>
                  </a:lnTo>
                  <a:lnTo>
                    <a:pt x="37" y="536"/>
                  </a:lnTo>
                  <a:lnTo>
                    <a:pt x="111" y="628"/>
                  </a:lnTo>
                  <a:lnTo>
                    <a:pt x="295" y="794"/>
                  </a:lnTo>
                  <a:lnTo>
                    <a:pt x="498" y="628"/>
                  </a:lnTo>
                  <a:lnTo>
                    <a:pt x="572" y="536"/>
                  </a:lnTo>
                  <a:lnTo>
                    <a:pt x="609" y="480"/>
                  </a:lnTo>
                  <a:lnTo>
                    <a:pt x="627" y="425"/>
                  </a:lnTo>
                  <a:lnTo>
                    <a:pt x="627" y="388"/>
                  </a:lnTo>
                  <a:lnTo>
                    <a:pt x="609" y="351"/>
                  </a:lnTo>
                  <a:lnTo>
                    <a:pt x="535" y="259"/>
                  </a:lnTo>
                  <a:lnTo>
                    <a:pt x="424" y="130"/>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 name="Google Shape;13;p2"/>
            <p:cNvSpPr/>
            <p:nvPr/>
          </p:nvSpPr>
          <p:spPr>
            <a:xfrm>
              <a:off x="6318725" y="1919675"/>
              <a:ext cx="26750" cy="29525"/>
            </a:xfrm>
            <a:custGeom>
              <a:avLst/>
              <a:gdLst/>
              <a:ahLst/>
              <a:cxnLst/>
              <a:rect l="l" t="t" r="r" b="b"/>
              <a:pathLst>
                <a:path w="1070" h="1181" extrusionOk="0">
                  <a:moveTo>
                    <a:pt x="443" y="1"/>
                  </a:moveTo>
                  <a:lnTo>
                    <a:pt x="314" y="148"/>
                  </a:lnTo>
                  <a:lnTo>
                    <a:pt x="167" y="314"/>
                  </a:lnTo>
                  <a:lnTo>
                    <a:pt x="111" y="406"/>
                  </a:lnTo>
                  <a:lnTo>
                    <a:pt x="56" y="480"/>
                  </a:lnTo>
                  <a:lnTo>
                    <a:pt x="19" y="554"/>
                  </a:lnTo>
                  <a:lnTo>
                    <a:pt x="1" y="646"/>
                  </a:lnTo>
                  <a:lnTo>
                    <a:pt x="19" y="720"/>
                  </a:lnTo>
                  <a:lnTo>
                    <a:pt x="56" y="812"/>
                  </a:lnTo>
                  <a:lnTo>
                    <a:pt x="111" y="904"/>
                  </a:lnTo>
                  <a:lnTo>
                    <a:pt x="185" y="996"/>
                  </a:lnTo>
                  <a:lnTo>
                    <a:pt x="259" y="1070"/>
                  </a:lnTo>
                  <a:lnTo>
                    <a:pt x="332" y="1125"/>
                  </a:lnTo>
                  <a:lnTo>
                    <a:pt x="406" y="1162"/>
                  </a:lnTo>
                  <a:lnTo>
                    <a:pt x="480" y="1181"/>
                  </a:lnTo>
                  <a:lnTo>
                    <a:pt x="572" y="1162"/>
                  </a:lnTo>
                  <a:lnTo>
                    <a:pt x="664" y="1125"/>
                  </a:lnTo>
                  <a:lnTo>
                    <a:pt x="757" y="1070"/>
                  </a:lnTo>
                  <a:lnTo>
                    <a:pt x="830" y="996"/>
                  </a:lnTo>
                  <a:lnTo>
                    <a:pt x="922" y="922"/>
                  </a:lnTo>
                  <a:lnTo>
                    <a:pt x="978" y="849"/>
                  </a:lnTo>
                  <a:lnTo>
                    <a:pt x="1033" y="775"/>
                  </a:lnTo>
                  <a:lnTo>
                    <a:pt x="1070" y="683"/>
                  </a:lnTo>
                  <a:lnTo>
                    <a:pt x="1070" y="609"/>
                  </a:lnTo>
                  <a:lnTo>
                    <a:pt x="1033" y="535"/>
                  </a:lnTo>
                  <a:lnTo>
                    <a:pt x="996" y="443"/>
                  </a:lnTo>
                  <a:lnTo>
                    <a:pt x="941" y="369"/>
                  </a:lnTo>
                  <a:lnTo>
                    <a:pt x="812" y="185"/>
                  </a:lnTo>
                  <a:lnTo>
                    <a:pt x="7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 name="Google Shape;14;p2"/>
            <p:cNvSpPr/>
            <p:nvPr/>
          </p:nvSpPr>
          <p:spPr>
            <a:xfrm>
              <a:off x="6238525" y="1907700"/>
              <a:ext cx="28150" cy="31350"/>
            </a:xfrm>
            <a:custGeom>
              <a:avLst/>
              <a:gdLst/>
              <a:ahLst/>
              <a:cxnLst/>
              <a:rect l="l" t="t" r="r" b="b"/>
              <a:pathLst>
                <a:path w="1126" h="1254" extrusionOk="0">
                  <a:moveTo>
                    <a:pt x="590" y="0"/>
                  </a:moveTo>
                  <a:lnTo>
                    <a:pt x="517" y="19"/>
                  </a:lnTo>
                  <a:lnTo>
                    <a:pt x="406" y="55"/>
                  </a:lnTo>
                  <a:lnTo>
                    <a:pt x="314" y="111"/>
                  </a:lnTo>
                  <a:lnTo>
                    <a:pt x="222" y="185"/>
                  </a:lnTo>
                  <a:lnTo>
                    <a:pt x="148" y="258"/>
                  </a:lnTo>
                  <a:lnTo>
                    <a:pt x="74" y="332"/>
                  </a:lnTo>
                  <a:lnTo>
                    <a:pt x="19" y="424"/>
                  </a:lnTo>
                  <a:lnTo>
                    <a:pt x="0" y="498"/>
                  </a:lnTo>
                  <a:lnTo>
                    <a:pt x="0" y="572"/>
                  </a:lnTo>
                  <a:lnTo>
                    <a:pt x="19" y="664"/>
                  </a:lnTo>
                  <a:lnTo>
                    <a:pt x="56" y="756"/>
                  </a:lnTo>
                  <a:lnTo>
                    <a:pt x="111" y="848"/>
                  </a:lnTo>
                  <a:lnTo>
                    <a:pt x="240" y="1033"/>
                  </a:lnTo>
                  <a:lnTo>
                    <a:pt x="351" y="1235"/>
                  </a:lnTo>
                  <a:lnTo>
                    <a:pt x="627" y="1254"/>
                  </a:lnTo>
                  <a:lnTo>
                    <a:pt x="756" y="1106"/>
                  </a:lnTo>
                  <a:lnTo>
                    <a:pt x="904" y="959"/>
                  </a:lnTo>
                  <a:lnTo>
                    <a:pt x="1033" y="793"/>
                  </a:lnTo>
                  <a:lnTo>
                    <a:pt x="1088" y="719"/>
                  </a:lnTo>
                  <a:lnTo>
                    <a:pt x="1107" y="627"/>
                  </a:lnTo>
                  <a:lnTo>
                    <a:pt x="1125" y="498"/>
                  </a:lnTo>
                  <a:lnTo>
                    <a:pt x="1125" y="369"/>
                  </a:lnTo>
                  <a:lnTo>
                    <a:pt x="1088" y="258"/>
                  </a:lnTo>
                  <a:lnTo>
                    <a:pt x="1033" y="166"/>
                  </a:lnTo>
                  <a:lnTo>
                    <a:pt x="959" y="92"/>
                  </a:lnTo>
                  <a:lnTo>
                    <a:pt x="848" y="37"/>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 name="Google Shape;15;p2"/>
            <p:cNvSpPr/>
            <p:nvPr/>
          </p:nvSpPr>
          <p:spPr>
            <a:xfrm>
              <a:off x="6157400" y="1889725"/>
              <a:ext cx="29975" cy="32750"/>
            </a:xfrm>
            <a:custGeom>
              <a:avLst/>
              <a:gdLst/>
              <a:ahLst/>
              <a:cxnLst/>
              <a:rect l="l" t="t" r="r" b="b"/>
              <a:pathLst>
                <a:path w="1199" h="1310" extrusionOk="0">
                  <a:moveTo>
                    <a:pt x="719" y="0"/>
                  </a:moveTo>
                  <a:lnTo>
                    <a:pt x="461" y="18"/>
                  </a:lnTo>
                  <a:lnTo>
                    <a:pt x="332" y="184"/>
                  </a:lnTo>
                  <a:lnTo>
                    <a:pt x="185" y="350"/>
                  </a:lnTo>
                  <a:lnTo>
                    <a:pt x="74" y="535"/>
                  </a:lnTo>
                  <a:lnTo>
                    <a:pt x="37" y="627"/>
                  </a:lnTo>
                  <a:lnTo>
                    <a:pt x="19" y="719"/>
                  </a:lnTo>
                  <a:lnTo>
                    <a:pt x="0" y="848"/>
                  </a:lnTo>
                  <a:lnTo>
                    <a:pt x="19" y="959"/>
                  </a:lnTo>
                  <a:lnTo>
                    <a:pt x="74" y="1069"/>
                  </a:lnTo>
                  <a:lnTo>
                    <a:pt x="148" y="1162"/>
                  </a:lnTo>
                  <a:lnTo>
                    <a:pt x="221" y="1217"/>
                  </a:lnTo>
                  <a:lnTo>
                    <a:pt x="332" y="1272"/>
                  </a:lnTo>
                  <a:lnTo>
                    <a:pt x="461" y="1309"/>
                  </a:lnTo>
                  <a:lnTo>
                    <a:pt x="738" y="1309"/>
                  </a:lnTo>
                  <a:lnTo>
                    <a:pt x="867" y="1272"/>
                  </a:lnTo>
                  <a:lnTo>
                    <a:pt x="977" y="1217"/>
                  </a:lnTo>
                  <a:lnTo>
                    <a:pt x="1051" y="1143"/>
                  </a:lnTo>
                  <a:lnTo>
                    <a:pt x="1125" y="1069"/>
                  </a:lnTo>
                  <a:lnTo>
                    <a:pt x="1180" y="959"/>
                  </a:lnTo>
                  <a:lnTo>
                    <a:pt x="1199" y="848"/>
                  </a:lnTo>
                  <a:lnTo>
                    <a:pt x="1180" y="719"/>
                  </a:lnTo>
                  <a:lnTo>
                    <a:pt x="1162" y="608"/>
                  </a:lnTo>
                  <a:lnTo>
                    <a:pt x="1125" y="535"/>
                  </a:lnTo>
                  <a:lnTo>
                    <a:pt x="996" y="350"/>
                  </a:lnTo>
                  <a:lnTo>
                    <a:pt x="867" y="184"/>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 name="Google Shape;16;p2"/>
            <p:cNvSpPr/>
            <p:nvPr/>
          </p:nvSpPr>
          <p:spPr>
            <a:xfrm>
              <a:off x="6079950" y="1877725"/>
              <a:ext cx="33225" cy="30000"/>
            </a:xfrm>
            <a:custGeom>
              <a:avLst/>
              <a:gdLst/>
              <a:ahLst/>
              <a:cxnLst/>
              <a:rect l="l" t="t" r="r" b="b"/>
              <a:pathLst>
                <a:path w="1329" h="1200" extrusionOk="0">
                  <a:moveTo>
                    <a:pt x="480" y="1"/>
                  </a:moveTo>
                  <a:lnTo>
                    <a:pt x="351" y="38"/>
                  </a:lnTo>
                  <a:lnTo>
                    <a:pt x="240" y="74"/>
                  </a:lnTo>
                  <a:lnTo>
                    <a:pt x="148" y="148"/>
                  </a:lnTo>
                  <a:lnTo>
                    <a:pt x="74" y="259"/>
                  </a:lnTo>
                  <a:lnTo>
                    <a:pt x="19" y="369"/>
                  </a:lnTo>
                  <a:lnTo>
                    <a:pt x="1" y="480"/>
                  </a:lnTo>
                  <a:lnTo>
                    <a:pt x="19" y="628"/>
                  </a:lnTo>
                  <a:lnTo>
                    <a:pt x="38" y="720"/>
                  </a:lnTo>
                  <a:lnTo>
                    <a:pt x="93" y="812"/>
                  </a:lnTo>
                  <a:lnTo>
                    <a:pt x="167" y="904"/>
                  </a:lnTo>
                  <a:lnTo>
                    <a:pt x="240" y="996"/>
                  </a:lnTo>
                  <a:lnTo>
                    <a:pt x="333" y="1088"/>
                  </a:lnTo>
                  <a:lnTo>
                    <a:pt x="425" y="1144"/>
                  </a:lnTo>
                  <a:lnTo>
                    <a:pt x="517" y="1181"/>
                  </a:lnTo>
                  <a:lnTo>
                    <a:pt x="591" y="1199"/>
                  </a:lnTo>
                  <a:lnTo>
                    <a:pt x="683" y="1199"/>
                  </a:lnTo>
                  <a:lnTo>
                    <a:pt x="775" y="1162"/>
                  </a:lnTo>
                  <a:lnTo>
                    <a:pt x="867" y="1107"/>
                  </a:lnTo>
                  <a:lnTo>
                    <a:pt x="959" y="1052"/>
                  </a:lnTo>
                  <a:lnTo>
                    <a:pt x="1144" y="886"/>
                  </a:lnTo>
                  <a:lnTo>
                    <a:pt x="1328" y="738"/>
                  </a:lnTo>
                  <a:lnTo>
                    <a:pt x="1328" y="480"/>
                  </a:lnTo>
                  <a:lnTo>
                    <a:pt x="1162" y="351"/>
                  </a:lnTo>
                  <a:lnTo>
                    <a:pt x="978" y="203"/>
                  </a:lnTo>
                  <a:lnTo>
                    <a:pt x="812" y="74"/>
                  </a:lnTo>
                  <a:lnTo>
                    <a:pt x="720" y="38"/>
                  </a:lnTo>
                  <a:lnTo>
                    <a:pt x="628" y="19"/>
                  </a:lnTo>
                  <a:lnTo>
                    <a:pt x="4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 name="Google Shape;17;p2"/>
            <p:cNvSpPr/>
            <p:nvPr/>
          </p:nvSpPr>
          <p:spPr>
            <a:xfrm>
              <a:off x="6000200" y="1863450"/>
              <a:ext cx="33225" cy="29975"/>
            </a:xfrm>
            <a:custGeom>
              <a:avLst/>
              <a:gdLst/>
              <a:ahLst/>
              <a:cxnLst/>
              <a:rect l="l" t="t" r="r" b="b"/>
              <a:pathLst>
                <a:path w="1329" h="1199" extrusionOk="0">
                  <a:moveTo>
                    <a:pt x="517" y="0"/>
                  </a:moveTo>
                  <a:lnTo>
                    <a:pt x="388" y="18"/>
                  </a:lnTo>
                  <a:lnTo>
                    <a:pt x="259" y="55"/>
                  </a:lnTo>
                  <a:lnTo>
                    <a:pt x="167" y="129"/>
                  </a:lnTo>
                  <a:lnTo>
                    <a:pt x="93" y="221"/>
                  </a:lnTo>
                  <a:lnTo>
                    <a:pt x="38" y="332"/>
                  </a:lnTo>
                  <a:lnTo>
                    <a:pt x="1" y="461"/>
                  </a:lnTo>
                  <a:lnTo>
                    <a:pt x="1" y="590"/>
                  </a:lnTo>
                  <a:lnTo>
                    <a:pt x="38" y="682"/>
                  </a:lnTo>
                  <a:lnTo>
                    <a:pt x="75" y="793"/>
                  </a:lnTo>
                  <a:lnTo>
                    <a:pt x="148" y="885"/>
                  </a:lnTo>
                  <a:lnTo>
                    <a:pt x="222" y="977"/>
                  </a:lnTo>
                  <a:lnTo>
                    <a:pt x="296" y="1069"/>
                  </a:lnTo>
                  <a:lnTo>
                    <a:pt x="388" y="1143"/>
                  </a:lnTo>
                  <a:lnTo>
                    <a:pt x="480" y="1180"/>
                  </a:lnTo>
                  <a:lnTo>
                    <a:pt x="572" y="1199"/>
                  </a:lnTo>
                  <a:lnTo>
                    <a:pt x="646" y="1199"/>
                  </a:lnTo>
                  <a:lnTo>
                    <a:pt x="738" y="1180"/>
                  </a:lnTo>
                  <a:lnTo>
                    <a:pt x="849" y="1125"/>
                  </a:lnTo>
                  <a:lnTo>
                    <a:pt x="941" y="1069"/>
                  </a:lnTo>
                  <a:lnTo>
                    <a:pt x="1126" y="922"/>
                  </a:lnTo>
                  <a:lnTo>
                    <a:pt x="1328" y="774"/>
                  </a:lnTo>
                  <a:lnTo>
                    <a:pt x="1328" y="516"/>
                  </a:lnTo>
                  <a:lnTo>
                    <a:pt x="1162" y="369"/>
                  </a:lnTo>
                  <a:lnTo>
                    <a:pt x="996" y="221"/>
                  </a:lnTo>
                  <a:lnTo>
                    <a:pt x="831" y="92"/>
                  </a:lnTo>
                  <a:lnTo>
                    <a:pt x="738" y="37"/>
                  </a:lnTo>
                  <a:lnTo>
                    <a:pt x="646" y="18"/>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 name="Google Shape;18;p2"/>
            <p:cNvSpPr/>
            <p:nvPr/>
          </p:nvSpPr>
          <p:spPr>
            <a:xfrm>
              <a:off x="5920475" y="1849600"/>
              <a:ext cx="29975" cy="32775"/>
            </a:xfrm>
            <a:custGeom>
              <a:avLst/>
              <a:gdLst/>
              <a:ahLst/>
              <a:cxnLst/>
              <a:rect l="l" t="t" r="r" b="b"/>
              <a:pathLst>
                <a:path w="1199" h="1311" extrusionOk="0">
                  <a:moveTo>
                    <a:pt x="590" y="1"/>
                  </a:moveTo>
                  <a:lnTo>
                    <a:pt x="443" y="19"/>
                  </a:lnTo>
                  <a:lnTo>
                    <a:pt x="332" y="56"/>
                  </a:lnTo>
                  <a:lnTo>
                    <a:pt x="221" y="93"/>
                  </a:lnTo>
                  <a:lnTo>
                    <a:pt x="129" y="167"/>
                  </a:lnTo>
                  <a:lnTo>
                    <a:pt x="55" y="259"/>
                  </a:lnTo>
                  <a:lnTo>
                    <a:pt x="18" y="370"/>
                  </a:lnTo>
                  <a:lnTo>
                    <a:pt x="0" y="480"/>
                  </a:lnTo>
                  <a:lnTo>
                    <a:pt x="18" y="609"/>
                  </a:lnTo>
                  <a:lnTo>
                    <a:pt x="37" y="702"/>
                  </a:lnTo>
                  <a:lnTo>
                    <a:pt x="92" y="794"/>
                  </a:lnTo>
                  <a:lnTo>
                    <a:pt x="203" y="960"/>
                  </a:lnTo>
                  <a:lnTo>
                    <a:pt x="350" y="1144"/>
                  </a:lnTo>
                  <a:lnTo>
                    <a:pt x="479" y="1310"/>
                  </a:lnTo>
                  <a:lnTo>
                    <a:pt x="756" y="1310"/>
                  </a:lnTo>
                  <a:lnTo>
                    <a:pt x="885" y="1126"/>
                  </a:lnTo>
                  <a:lnTo>
                    <a:pt x="1014" y="960"/>
                  </a:lnTo>
                  <a:lnTo>
                    <a:pt x="1125" y="775"/>
                  </a:lnTo>
                  <a:lnTo>
                    <a:pt x="1162" y="683"/>
                  </a:lnTo>
                  <a:lnTo>
                    <a:pt x="1180" y="591"/>
                  </a:lnTo>
                  <a:lnTo>
                    <a:pt x="1199" y="462"/>
                  </a:lnTo>
                  <a:lnTo>
                    <a:pt x="1162" y="333"/>
                  </a:lnTo>
                  <a:lnTo>
                    <a:pt x="1125" y="241"/>
                  </a:lnTo>
                  <a:lnTo>
                    <a:pt x="1051" y="148"/>
                  </a:lnTo>
                  <a:lnTo>
                    <a:pt x="959" y="93"/>
                  </a:lnTo>
                  <a:lnTo>
                    <a:pt x="848" y="38"/>
                  </a:lnTo>
                  <a:lnTo>
                    <a:pt x="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 name="Google Shape;19;p2"/>
            <p:cNvSpPr/>
            <p:nvPr/>
          </p:nvSpPr>
          <p:spPr>
            <a:xfrm>
              <a:off x="6327025" y="1836700"/>
              <a:ext cx="38750" cy="38750"/>
            </a:xfrm>
            <a:custGeom>
              <a:avLst/>
              <a:gdLst/>
              <a:ahLst/>
              <a:cxnLst/>
              <a:rect l="l" t="t" r="r" b="b"/>
              <a:pathLst>
                <a:path w="1550" h="1550" extrusionOk="0">
                  <a:moveTo>
                    <a:pt x="793" y="1"/>
                  </a:moveTo>
                  <a:lnTo>
                    <a:pt x="646" y="19"/>
                  </a:lnTo>
                  <a:lnTo>
                    <a:pt x="498" y="56"/>
                  </a:lnTo>
                  <a:lnTo>
                    <a:pt x="369" y="130"/>
                  </a:lnTo>
                  <a:lnTo>
                    <a:pt x="259" y="222"/>
                  </a:lnTo>
                  <a:lnTo>
                    <a:pt x="148" y="333"/>
                  </a:lnTo>
                  <a:lnTo>
                    <a:pt x="74" y="462"/>
                  </a:lnTo>
                  <a:lnTo>
                    <a:pt x="19" y="591"/>
                  </a:lnTo>
                  <a:lnTo>
                    <a:pt x="0" y="757"/>
                  </a:lnTo>
                  <a:lnTo>
                    <a:pt x="19" y="904"/>
                  </a:lnTo>
                  <a:lnTo>
                    <a:pt x="56" y="1052"/>
                  </a:lnTo>
                  <a:lnTo>
                    <a:pt x="130" y="1199"/>
                  </a:lnTo>
                  <a:lnTo>
                    <a:pt x="222" y="1310"/>
                  </a:lnTo>
                  <a:lnTo>
                    <a:pt x="351" y="1420"/>
                  </a:lnTo>
                  <a:lnTo>
                    <a:pt x="480" y="1494"/>
                  </a:lnTo>
                  <a:lnTo>
                    <a:pt x="627" y="1531"/>
                  </a:lnTo>
                  <a:lnTo>
                    <a:pt x="793" y="1549"/>
                  </a:lnTo>
                  <a:lnTo>
                    <a:pt x="941" y="1531"/>
                  </a:lnTo>
                  <a:lnTo>
                    <a:pt x="1088" y="1494"/>
                  </a:lnTo>
                  <a:lnTo>
                    <a:pt x="1217" y="1402"/>
                  </a:lnTo>
                  <a:lnTo>
                    <a:pt x="1328" y="1310"/>
                  </a:lnTo>
                  <a:lnTo>
                    <a:pt x="1420" y="1199"/>
                  </a:lnTo>
                  <a:lnTo>
                    <a:pt x="1494" y="1070"/>
                  </a:lnTo>
                  <a:lnTo>
                    <a:pt x="1531" y="923"/>
                  </a:lnTo>
                  <a:lnTo>
                    <a:pt x="1549" y="775"/>
                  </a:lnTo>
                  <a:lnTo>
                    <a:pt x="1531" y="628"/>
                  </a:lnTo>
                  <a:lnTo>
                    <a:pt x="1494" y="480"/>
                  </a:lnTo>
                  <a:lnTo>
                    <a:pt x="1420" y="351"/>
                  </a:lnTo>
                  <a:lnTo>
                    <a:pt x="1328" y="240"/>
                  </a:lnTo>
                  <a:lnTo>
                    <a:pt x="1217" y="148"/>
                  </a:lnTo>
                  <a:lnTo>
                    <a:pt x="1088" y="74"/>
                  </a:lnTo>
                  <a:lnTo>
                    <a:pt x="941"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 name="Google Shape;20;p2"/>
            <p:cNvSpPr/>
            <p:nvPr/>
          </p:nvSpPr>
          <p:spPr>
            <a:xfrm>
              <a:off x="5840725" y="1833025"/>
              <a:ext cx="28600" cy="31350"/>
            </a:xfrm>
            <a:custGeom>
              <a:avLst/>
              <a:gdLst/>
              <a:ahLst/>
              <a:cxnLst/>
              <a:rect l="l" t="t" r="r" b="b"/>
              <a:pathLst>
                <a:path w="1144" h="1254" extrusionOk="0">
                  <a:moveTo>
                    <a:pt x="516" y="0"/>
                  </a:moveTo>
                  <a:lnTo>
                    <a:pt x="387" y="166"/>
                  </a:lnTo>
                  <a:lnTo>
                    <a:pt x="240" y="314"/>
                  </a:lnTo>
                  <a:lnTo>
                    <a:pt x="111" y="461"/>
                  </a:lnTo>
                  <a:lnTo>
                    <a:pt x="56" y="535"/>
                  </a:lnTo>
                  <a:lnTo>
                    <a:pt x="37" y="627"/>
                  </a:lnTo>
                  <a:lnTo>
                    <a:pt x="0" y="756"/>
                  </a:lnTo>
                  <a:lnTo>
                    <a:pt x="19" y="885"/>
                  </a:lnTo>
                  <a:lnTo>
                    <a:pt x="56" y="996"/>
                  </a:lnTo>
                  <a:lnTo>
                    <a:pt x="111" y="1088"/>
                  </a:lnTo>
                  <a:lnTo>
                    <a:pt x="185" y="1180"/>
                  </a:lnTo>
                  <a:lnTo>
                    <a:pt x="295" y="1235"/>
                  </a:lnTo>
                  <a:lnTo>
                    <a:pt x="406" y="1254"/>
                  </a:lnTo>
                  <a:lnTo>
                    <a:pt x="535" y="1254"/>
                  </a:lnTo>
                  <a:lnTo>
                    <a:pt x="627" y="1235"/>
                  </a:lnTo>
                  <a:lnTo>
                    <a:pt x="719" y="1199"/>
                  </a:lnTo>
                  <a:lnTo>
                    <a:pt x="830" y="1143"/>
                  </a:lnTo>
                  <a:lnTo>
                    <a:pt x="922" y="1070"/>
                  </a:lnTo>
                  <a:lnTo>
                    <a:pt x="996" y="996"/>
                  </a:lnTo>
                  <a:lnTo>
                    <a:pt x="1070" y="922"/>
                  </a:lnTo>
                  <a:lnTo>
                    <a:pt x="1107" y="848"/>
                  </a:lnTo>
                  <a:lnTo>
                    <a:pt x="1143" y="756"/>
                  </a:lnTo>
                  <a:lnTo>
                    <a:pt x="1143" y="682"/>
                  </a:lnTo>
                  <a:lnTo>
                    <a:pt x="1125" y="590"/>
                  </a:lnTo>
                  <a:lnTo>
                    <a:pt x="1070" y="498"/>
                  </a:lnTo>
                  <a:lnTo>
                    <a:pt x="1033" y="406"/>
                  </a:lnTo>
                  <a:lnTo>
                    <a:pt x="904" y="221"/>
                  </a:lnTo>
                  <a:lnTo>
                    <a:pt x="793" y="37"/>
                  </a:lnTo>
                  <a:lnTo>
                    <a:pt x="5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 name="Google Shape;21;p2"/>
            <p:cNvSpPr/>
            <p:nvPr/>
          </p:nvSpPr>
          <p:spPr>
            <a:xfrm>
              <a:off x="5762825" y="1825175"/>
              <a:ext cx="25825" cy="33675"/>
            </a:xfrm>
            <a:custGeom>
              <a:avLst/>
              <a:gdLst/>
              <a:ahLst/>
              <a:cxnLst/>
              <a:rect l="l" t="t" r="r" b="b"/>
              <a:pathLst>
                <a:path w="1033" h="1347" extrusionOk="0">
                  <a:moveTo>
                    <a:pt x="516" y="1"/>
                  </a:moveTo>
                  <a:lnTo>
                    <a:pt x="369" y="148"/>
                  </a:lnTo>
                  <a:lnTo>
                    <a:pt x="203" y="296"/>
                  </a:lnTo>
                  <a:lnTo>
                    <a:pt x="129" y="369"/>
                  </a:lnTo>
                  <a:lnTo>
                    <a:pt x="55" y="443"/>
                  </a:lnTo>
                  <a:lnTo>
                    <a:pt x="19" y="517"/>
                  </a:lnTo>
                  <a:lnTo>
                    <a:pt x="0" y="591"/>
                  </a:lnTo>
                  <a:lnTo>
                    <a:pt x="0" y="664"/>
                  </a:lnTo>
                  <a:lnTo>
                    <a:pt x="37" y="738"/>
                  </a:lnTo>
                  <a:lnTo>
                    <a:pt x="92" y="812"/>
                  </a:lnTo>
                  <a:lnTo>
                    <a:pt x="166" y="904"/>
                  </a:lnTo>
                  <a:lnTo>
                    <a:pt x="351" y="1107"/>
                  </a:lnTo>
                  <a:lnTo>
                    <a:pt x="553" y="1347"/>
                  </a:lnTo>
                  <a:lnTo>
                    <a:pt x="738" y="1089"/>
                  </a:lnTo>
                  <a:lnTo>
                    <a:pt x="885" y="886"/>
                  </a:lnTo>
                  <a:lnTo>
                    <a:pt x="959" y="794"/>
                  </a:lnTo>
                  <a:lnTo>
                    <a:pt x="996" y="701"/>
                  </a:lnTo>
                  <a:lnTo>
                    <a:pt x="1033" y="628"/>
                  </a:lnTo>
                  <a:lnTo>
                    <a:pt x="1033" y="554"/>
                  </a:lnTo>
                  <a:lnTo>
                    <a:pt x="1014" y="480"/>
                  </a:lnTo>
                  <a:lnTo>
                    <a:pt x="977" y="406"/>
                  </a:lnTo>
                  <a:lnTo>
                    <a:pt x="904" y="333"/>
                  </a:lnTo>
                  <a:lnTo>
                    <a:pt x="830" y="259"/>
                  </a:lnTo>
                  <a:lnTo>
                    <a:pt x="664" y="130"/>
                  </a:lnTo>
                  <a:lnTo>
                    <a:pt x="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 name="Google Shape;22;p2"/>
            <p:cNvSpPr/>
            <p:nvPr/>
          </p:nvSpPr>
          <p:spPr>
            <a:xfrm>
              <a:off x="6246825" y="1821950"/>
              <a:ext cx="39650" cy="39675"/>
            </a:xfrm>
            <a:custGeom>
              <a:avLst/>
              <a:gdLst/>
              <a:ahLst/>
              <a:cxnLst/>
              <a:rect l="l" t="t" r="r" b="b"/>
              <a:pathLst>
                <a:path w="1586" h="1587" extrusionOk="0">
                  <a:moveTo>
                    <a:pt x="775" y="1"/>
                  </a:moveTo>
                  <a:lnTo>
                    <a:pt x="609" y="19"/>
                  </a:lnTo>
                  <a:lnTo>
                    <a:pt x="461" y="74"/>
                  </a:lnTo>
                  <a:lnTo>
                    <a:pt x="332" y="148"/>
                  </a:lnTo>
                  <a:lnTo>
                    <a:pt x="221" y="259"/>
                  </a:lnTo>
                  <a:lnTo>
                    <a:pt x="111" y="369"/>
                  </a:lnTo>
                  <a:lnTo>
                    <a:pt x="56" y="517"/>
                  </a:lnTo>
                  <a:lnTo>
                    <a:pt x="0" y="664"/>
                  </a:lnTo>
                  <a:lnTo>
                    <a:pt x="0" y="812"/>
                  </a:lnTo>
                  <a:lnTo>
                    <a:pt x="19" y="978"/>
                  </a:lnTo>
                  <a:lnTo>
                    <a:pt x="56" y="1125"/>
                  </a:lnTo>
                  <a:lnTo>
                    <a:pt x="148" y="1254"/>
                  </a:lnTo>
                  <a:lnTo>
                    <a:pt x="240" y="1365"/>
                  </a:lnTo>
                  <a:lnTo>
                    <a:pt x="369" y="1457"/>
                  </a:lnTo>
                  <a:lnTo>
                    <a:pt x="498" y="1531"/>
                  </a:lnTo>
                  <a:lnTo>
                    <a:pt x="646" y="1586"/>
                  </a:lnTo>
                  <a:lnTo>
                    <a:pt x="812" y="1586"/>
                  </a:lnTo>
                  <a:lnTo>
                    <a:pt x="959" y="1568"/>
                  </a:lnTo>
                  <a:lnTo>
                    <a:pt x="1107" y="1513"/>
                  </a:lnTo>
                  <a:lnTo>
                    <a:pt x="1236" y="1439"/>
                  </a:lnTo>
                  <a:lnTo>
                    <a:pt x="1365" y="1347"/>
                  </a:lnTo>
                  <a:lnTo>
                    <a:pt x="1457" y="1218"/>
                  </a:lnTo>
                  <a:lnTo>
                    <a:pt x="1531" y="1088"/>
                  </a:lnTo>
                  <a:lnTo>
                    <a:pt x="1567" y="941"/>
                  </a:lnTo>
                  <a:lnTo>
                    <a:pt x="1586" y="775"/>
                  </a:lnTo>
                  <a:lnTo>
                    <a:pt x="1567" y="628"/>
                  </a:lnTo>
                  <a:lnTo>
                    <a:pt x="1512" y="480"/>
                  </a:lnTo>
                  <a:lnTo>
                    <a:pt x="1438" y="333"/>
                  </a:lnTo>
                  <a:lnTo>
                    <a:pt x="1328" y="222"/>
                  </a:lnTo>
                  <a:lnTo>
                    <a:pt x="1217" y="130"/>
                  </a:lnTo>
                  <a:lnTo>
                    <a:pt x="1070" y="56"/>
                  </a:lnTo>
                  <a:lnTo>
                    <a:pt x="922" y="19"/>
                  </a:lnTo>
                  <a:lnTo>
                    <a:pt x="7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 name="Google Shape;23;p2"/>
            <p:cNvSpPr/>
            <p:nvPr/>
          </p:nvSpPr>
          <p:spPr>
            <a:xfrm>
              <a:off x="5684450" y="1813200"/>
              <a:ext cx="29525" cy="23075"/>
            </a:xfrm>
            <a:custGeom>
              <a:avLst/>
              <a:gdLst/>
              <a:ahLst/>
              <a:cxnLst/>
              <a:rect l="l" t="t" r="r" b="b"/>
              <a:pathLst>
                <a:path w="1181" h="923" extrusionOk="0">
                  <a:moveTo>
                    <a:pt x="443" y="0"/>
                  </a:moveTo>
                  <a:lnTo>
                    <a:pt x="369" y="19"/>
                  </a:lnTo>
                  <a:lnTo>
                    <a:pt x="296" y="56"/>
                  </a:lnTo>
                  <a:lnTo>
                    <a:pt x="148" y="166"/>
                  </a:lnTo>
                  <a:lnTo>
                    <a:pt x="74" y="240"/>
                  </a:lnTo>
                  <a:lnTo>
                    <a:pt x="38" y="314"/>
                  </a:lnTo>
                  <a:lnTo>
                    <a:pt x="1" y="369"/>
                  </a:lnTo>
                  <a:lnTo>
                    <a:pt x="1" y="424"/>
                  </a:lnTo>
                  <a:lnTo>
                    <a:pt x="19" y="498"/>
                  </a:lnTo>
                  <a:lnTo>
                    <a:pt x="56" y="590"/>
                  </a:lnTo>
                  <a:lnTo>
                    <a:pt x="167" y="738"/>
                  </a:lnTo>
                  <a:lnTo>
                    <a:pt x="222" y="812"/>
                  </a:lnTo>
                  <a:lnTo>
                    <a:pt x="296" y="867"/>
                  </a:lnTo>
                  <a:lnTo>
                    <a:pt x="369" y="904"/>
                  </a:lnTo>
                  <a:lnTo>
                    <a:pt x="443" y="922"/>
                  </a:lnTo>
                  <a:lnTo>
                    <a:pt x="517" y="922"/>
                  </a:lnTo>
                  <a:lnTo>
                    <a:pt x="572" y="885"/>
                  </a:lnTo>
                  <a:lnTo>
                    <a:pt x="738" y="793"/>
                  </a:lnTo>
                  <a:lnTo>
                    <a:pt x="941" y="627"/>
                  </a:lnTo>
                  <a:lnTo>
                    <a:pt x="1181" y="461"/>
                  </a:lnTo>
                  <a:lnTo>
                    <a:pt x="941" y="295"/>
                  </a:lnTo>
                  <a:lnTo>
                    <a:pt x="738"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 name="Google Shape;24;p2"/>
            <p:cNvSpPr/>
            <p:nvPr/>
          </p:nvSpPr>
          <p:spPr>
            <a:xfrm>
              <a:off x="6166600" y="1807675"/>
              <a:ext cx="40150" cy="40125"/>
            </a:xfrm>
            <a:custGeom>
              <a:avLst/>
              <a:gdLst/>
              <a:ahLst/>
              <a:cxnLst/>
              <a:rect l="l" t="t" r="r" b="b"/>
              <a:pathLst>
                <a:path w="1606" h="1605" extrusionOk="0">
                  <a:moveTo>
                    <a:pt x="683" y="0"/>
                  </a:moveTo>
                  <a:lnTo>
                    <a:pt x="536" y="37"/>
                  </a:lnTo>
                  <a:lnTo>
                    <a:pt x="388" y="111"/>
                  </a:lnTo>
                  <a:lnTo>
                    <a:pt x="259" y="203"/>
                  </a:lnTo>
                  <a:lnTo>
                    <a:pt x="149" y="313"/>
                  </a:lnTo>
                  <a:lnTo>
                    <a:pt x="75" y="443"/>
                  </a:lnTo>
                  <a:lnTo>
                    <a:pt x="19" y="608"/>
                  </a:lnTo>
                  <a:lnTo>
                    <a:pt x="1" y="774"/>
                  </a:lnTo>
                  <a:lnTo>
                    <a:pt x="1" y="922"/>
                  </a:lnTo>
                  <a:lnTo>
                    <a:pt x="38" y="1088"/>
                  </a:lnTo>
                  <a:lnTo>
                    <a:pt x="112" y="1217"/>
                  </a:lnTo>
                  <a:lnTo>
                    <a:pt x="204" y="1346"/>
                  </a:lnTo>
                  <a:lnTo>
                    <a:pt x="314" y="1438"/>
                  </a:lnTo>
                  <a:lnTo>
                    <a:pt x="444" y="1512"/>
                  </a:lnTo>
                  <a:lnTo>
                    <a:pt x="591" y="1567"/>
                  </a:lnTo>
                  <a:lnTo>
                    <a:pt x="739" y="1604"/>
                  </a:lnTo>
                  <a:lnTo>
                    <a:pt x="904" y="1586"/>
                  </a:lnTo>
                  <a:lnTo>
                    <a:pt x="1070" y="1549"/>
                  </a:lnTo>
                  <a:lnTo>
                    <a:pt x="1218" y="1494"/>
                  </a:lnTo>
                  <a:lnTo>
                    <a:pt x="1347" y="1401"/>
                  </a:lnTo>
                  <a:lnTo>
                    <a:pt x="1439" y="1272"/>
                  </a:lnTo>
                  <a:lnTo>
                    <a:pt x="1531" y="1143"/>
                  </a:lnTo>
                  <a:lnTo>
                    <a:pt x="1587" y="996"/>
                  </a:lnTo>
                  <a:lnTo>
                    <a:pt x="1605" y="830"/>
                  </a:lnTo>
                  <a:lnTo>
                    <a:pt x="1587" y="664"/>
                  </a:lnTo>
                  <a:lnTo>
                    <a:pt x="1550" y="516"/>
                  </a:lnTo>
                  <a:lnTo>
                    <a:pt x="1494" y="369"/>
                  </a:lnTo>
                  <a:lnTo>
                    <a:pt x="1402" y="258"/>
                  </a:lnTo>
                  <a:lnTo>
                    <a:pt x="1292" y="148"/>
                  </a:lnTo>
                  <a:lnTo>
                    <a:pt x="1163" y="74"/>
                  </a:lnTo>
                  <a:lnTo>
                    <a:pt x="1015" y="18"/>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 name="Google Shape;25;p2"/>
            <p:cNvSpPr/>
            <p:nvPr/>
          </p:nvSpPr>
          <p:spPr>
            <a:xfrm>
              <a:off x="5604700" y="1800300"/>
              <a:ext cx="27225" cy="20300"/>
            </a:xfrm>
            <a:custGeom>
              <a:avLst/>
              <a:gdLst/>
              <a:ahLst/>
              <a:cxnLst/>
              <a:rect l="l" t="t" r="r" b="b"/>
              <a:pathLst>
                <a:path w="1089" h="812" extrusionOk="0">
                  <a:moveTo>
                    <a:pt x="462" y="0"/>
                  </a:moveTo>
                  <a:lnTo>
                    <a:pt x="407" y="18"/>
                  </a:lnTo>
                  <a:lnTo>
                    <a:pt x="351" y="37"/>
                  </a:lnTo>
                  <a:lnTo>
                    <a:pt x="222" y="148"/>
                  </a:lnTo>
                  <a:lnTo>
                    <a:pt x="112" y="277"/>
                  </a:lnTo>
                  <a:lnTo>
                    <a:pt x="1" y="387"/>
                  </a:lnTo>
                  <a:lnTo>
                    <a:pt x="112" y="516"/>
                  </a:lnTo>
                  <a:lnTo>
                    <a:pt x="222" y="645"/>
                  </a:lnTo>
                  <a:lnTo>
                    <a:pt x="314" y="756"/>
                  </a:lnTo>
                  <a:lnTo>
                    <a:pt x="370" y="793"/>
                  </a:lnTo>
                  <a:lnTo>
                    <a:pt x="443" y="811"/>
                  </a:lnTo>
                  <a:lnTo>
                    <a:pt x="499" y="811"/>
                  </a:lnTo>
                  <a:lnTo>
                    <a:pt x="554" y="793"/>
                  </a:lnTo>
                  <a:lnTo>
                    <a:pt x="702" y="701"/>
                  </a:lnTo>
                  <a:lnTo>
                    <a:pt x="867" y="572"/>
                  </a:lnTo>
                  <a:lnTo>
                    <a:pt x="1089" y="424"/>
                  </a:lnTo>
                  <a:lnTo>
                    <a:pt x="886" y="258"/>
                  </a:lnTo>
                  <a:lnTo>
                    <a:pt x="720"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 name="Google Shape;26;p2"/>
            <p:cNvSpPr/>
            <p:nvPr/>
          </p:nvSpPr>
          <p:spPr>
            <a:xfrm>
              <a:off x="6086400" y="1792925"/>
              <a:ext cx="40600" cy="40575"/>
            </a:xfrm>
            <a:custGeom>
              <a:avLst/>
              <a:gdLst/>
              <a:ahLst/>
              <a:cxnLst/>
              <a:rect l="l" t="t" r="r" b="b"/>
              <a:pathLst>
                <a:path w="1624" h="1623" extrusionOk="0">
                  <a:moveTo>
                    <a:pt x="794" y="0"/>
                  </a:moveTo>
                  <a:lnTo>
                    <a:pt x="646" y="18"/>
                  </a:lnTo>
                  <a:lnTo>
                    <a:pt x="480" y="74"/>
                  </a:lnTo>
                  <a:lnTo>
                    <a:pt x="351" y="148"/>
                  </a:lnTo>
                  <a:lnTo>
                    <a:pt x="240" y="240"/>
                  </a:lnTo>
                  <a:lnTo>
                    <a:pt x="148" y="350"/>
                  </a:lnTo>
                  <a:lnTo>
                    <a:pt x="75" y="479"/>
                  </a:lnTo>
                  <a:lnTo>
                    <a:pt x="19" y="627"/>
                  </a:lnTo>
                  <a:lnTo>
                    <a:pt x="1" y="793"/>
                  </a:lnTo>
                  <a:lnTo>
                    <a:pt x="19" y="959"/>
                  </a:lnTo>
                  <a:lnTo>
                    <a:pt x="56" y="1125"/>
                  </a:lnTo>
                  <a:lnTo>
                    <a:pt x="130" y="1272"/>
                  </a:lnTo>
                  <a:lnTo>
                    <a:pt x="222" y="1383"/>
                  </a:lnTo>
                  <a:lnTo>
                    <a:pt x="351" y="1494"/>
                  </a:lnTo>
                  <a:lnTo>
                    <a:pt x="499" y="1567"/>
                  </a:lnTo>
                  <a:lnTo>
                    <a:pt x="646" y="1604"/>
                  </a:lnTo>
                  <a:lnTo>
                    <a:pt x="812" y="1623"/>
                  </a:lnTo>
                  <a:lnTo>
                    <a:pt x="996" y="1604"/>
                  </a:lnTo>
                  <a:lnTo>
                    <a:pt x="1144" y="1549"/>
                  </a:lnTo>
                  <a:lnTo>
                    <a:pt x="1291" y="1475"/>
                  </a:lnTo>
                  <a:lnTo>
                    <a:pt x="1402" y="1383"/>
                  </a:lnTo>
                  <a:lnTo>
                    <a:pt x="1494" y="1254"/>
                  </a:lnTo>
                  <a:lnTo>
                    <a:pt x="1568" y="1106"/>
                  </a:lnTo>
                  <a:lnTo>
                    <a:pt x="1605" y="940"/>
                  </a:lnTo>
                  <a:lnTo>
                    <a:pt x="1623" y="774"/>
                  </a:lnTo>
                  <a:lnTo>
                    <a:pt x="1605" y="608"/>
                  </a:lnTo>
                  <a:lnTo>
                    <a:pt x="1550" y="461"/>
                  </a:lnTo>
                  <a:lnTo>
                    <a:pt x="1476" y="332"/>
                  </a:lnTo>
                  <a:lnTo>
                    <a:pt x="1365" y="221"/>
                  </a:lnTo>
                  <a:lnTo>
                    <a:pt x="1255" y="129"/>
                  </a:lnTo>
                  <a:lnTo>
                    <a:pt x="1125" y="55"/>
                  </a:lnTo>
                  <a:lnTo>
                    <a:pt x="960" y="18"/>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 name="Google Shape;27;p2"/>
            <p:cNvSpPr/>
            <p:nvPr/>
          </p:nvSpPr>
          <p:spPr>
            <a:xfrm>
              <a:off x="5530950" y="1788300"/>
              <a:ext cx="20325" cy="15700"/>
            </a:xfrm>
            <a:custGeom>
              <a:avLst/>
              <a:gdLst/>
              <a:ahLst/>
              <a:cxnLst/>
              <a:rect l="l" t="t" r="r" b="b"/>
              <a:pathLst>
                <a:path w="813" h="628" extrusionOk="0">
                  <a:moveTo>
                    <a:pt x="240" y="1"/>
                  </a:moveTo>
                  <a:lnTo>
                    <a:pt x="185" y="38"/>
                  </a:lnTo>
                  <a:lnTo>
                    <a:pt x="93" y="130"/>
                  </a:lnTo>
                  <a:lnTo>
                    <a:pt x="19" y="222"/>
                  </a:lnTo>
                  <a:lnTo>
                    <a:pt x="1" y="277"/>
                  </a:lnTo>
                  <a:lnTo>
                    <a:pt x="1" y="314"/>
                  </a:lnTo>
                  <a:lnTo>
                    <a:pt x="38" y="406"/>
                  </a:lnTo>
                  <a:lnTo>
                    <a:pt x="130" y="517"/>
                  </a:lnTo>
                  <a:lnTo>
                    <a:pt x="222" y="591"/>
                  </a:lnTo>
                  <a:lnTo>
                    <a:pt x="277" y="628"/>
                  </a:lnTo>
                  <a:lnTo>
                    <a:pt x="370" y="628"/>
                  </a:lnTo>
                  <a:lnTo>
                    <a:pt x="425" y="609"/>
                  </a:lnTo>
                  <a:lnTo>
                    <a:pt x="536" y="535"/>
                  </a:lnTo>
                  <a:lnTo>
                    <a:pt x="665" y="406"/>
                  </a:lnTo>
                  <a:lnTo>
                    <a:pt x="812" y="277"/>
                  </a:lnTo>
                  <a:lnTo>
                    <a:pt x="646" y="167"/>
                  </a:lnTo>
                  <a:lnTo>
                    <a:pt x="499" y="74"/>
                  </a:lnTo>
                  <a:lnTo>
                    <a:pt x="388" y="19"/>
                  </a:lnTo>
                  <a:lnTo>
                    <a:pt x="3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 name="Google Shape;28;p2"/>
            <p:cNvSpPr/>
            <p:nvPr/>
          </p:nvSpPr>
          <p:spPr>
            <a:xfrm>
              <a:off x="6009425" y="1778625"/>
              <a:ext cx="40600" cy="40575"/>
            </a:xfrm>
            <a:custGeom>
              <a:avLst/>
              <a:gdLst/>
              <a:ahLst/>
              <a:cxnLst/>
              <a:rect l="l" t="t" r="r" b="b"/>
              <a:pathLst>
                <a:path w="1624" h="1623" extrusionOk="0">
                  <a:moveTo>
                    <a:pt x="849" y="0"/>
                  </a:moveTo>
                  <a:lnTo>
                    <a:pt x="664" y="19"/>
                  </a:lnTo>
                  <a:lnTo>
                    <a:pt x="517" y="56"/>
                  </a:lnTo>
                  <a:lnTo>
                    <a:pt x="369" y="129"/>
                  </a:lnTo>
                  <a:lnTo>
                    <a:pt x="240" y="222"/>
                  </a:lnTo>
                  <a:lnTo>
                    <a:pt x="148" y="351"/>
                  </a:lnTo>
                  <a:lnTo>
                    <a:pt x="74" y="480"/>
                  </a:lnTo>
                  <a:lnTo>
                    <a:pt x="19" y="646"/>
                  </a:lnTo>
                  <a:lnTo>
                    <a:pt x="1" y="812"/>
                  </a:lnTo>
                  <a:lnTo>
                    <a:pt x="19" y="978"/>
                  </a:lnTo>
                  <a:lnTo>
                    <a:pt x="56" y="1125"/>
                  </a:lnTo>
                  <a:lnTo>
                    <a:pt x="130" y="1254"/>
                  </a:lnTo>
                  <a:lnTo>
                    <a:pt x="222" y="1383"/>
                  </a:lnTo>
                  <a:lnTo>
                    <a:pt x="332" y="1475"/>
                  </a:lnTo>
                  <a:lnTo>
                    <a:pt x="462" y="1549"/>
                  </a:lnTo>
                  <a:lnTo>
                    <a:pt x="609" y="1605"/>
                  </a:lnTo>
                  <a:lnTo>
                    <a:pt x="775" y="1623"/>
                  </a:lnTo>
                  <a:lnTo>
                    <a:pt x="941" y="1623"/>
                  </a:lnTo>
                  <a:lnTo>
                    <a:pt x="1107" y="1568"/>
                  </a:lnTo>
                  <a:lnTo>
                    <a:pt x="1254" y="1512"/>
                  </a:lnTo>
                  <a:lnTo>
                    <a:pt x="1365" y="1402"/>
                  </a:lnTo>
                  <a:lnTo>
                    <a:pt x="1476" y="1291"/>
                  </a:lnTo>
                  <a:lnTo>
                    <a:pt x="1549" y="1144"/>
                  </a:lnTo>
                  <a:lnTo>
                    <a:pt x="1605" y="996"/>
                  </a:lnTo>
                  <a:lnTo>
                    <a:pt x="1623" y="830"/>
                  </a:lnTo>
                  <a:lnTo>
                    <a:pt x="1605" y="664"/>
                  </a:lnTo>
                  <a:lnTo>
                    <a:pt x="1568" y="517"/>
                  </a:lnTo>
                  <a:lnTo>
                    <a:pt x="1494" y="369"/>
                  </a:lnTo>
                  <a:lnTo>
                    <a:pt x="1402" y="259"/>
                  </a:lnTo>
                  <a:lnTo>
                    <a:pt x="1291" y="148"/>
                  </a:lnTo>
                  <a:lnTo>
                    <a:pt x="1162" y="74"/>
                  </a:lnTo>
                  <a:lnTo>
                    <a:pt x="996" y="37"/>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 name="Google Shape;29;p2"/>
            <p:cNvSpPr/>
            <p:nvPr/>
          </p:nvSpPr>
          <p:spPr>
            <a:xfrm>
              <a:off x="5929675" y="1767550"/>
              <a:ext cx="40125" cy="40150"/>
            </a:xfrm>
            <a:custGeom>
              <a:avLst/>
              <a:gdLst/>
              <a:ahLst/>
              <a:cxnLst/>
              <a:rect l="l" t="t" r="r" b="b"/>
              <a:pathLst>
                <a:path w="1605" h="1606" extrusionOk="0">
                  <a:moveTo>
                    <a:pt x="812" y="1"/>
                  </a:moveTo>
                  <a:lnTo>
                    <a:pt x="665" y="19"/>
                  </a:lnTo>
                  <a:lnTo>
                    <a:pt x="517" y="56"/>
                  </a:lnTo>
                  <a:lnTo>
                    <a:pt x="370" y="130"/>
                  </a:lnTo>
                  <a:lnTo>
                    <a:pt x="259" y="222"/>
                  </a:lnTo>
                  <a:lnTo>
                    <a:pt x="148" y="333"/>
                  </a:lnTo>
                  <a:lnTo>
                    <a:pt x="75" y="462"/>
                  </a:lnTo>
                  <a:lnTo>
                    <a:pt x="19" y="609"/>
                  </a:lnTo>
                  <a:lnTo>
                    <a:pt x="1" y="775"/>
                  </a:lnTo>
                  <a:lnTo>
                    <a:pt x="19" y="941"/>
                  </a:lnTo>
                  <a:lnTo>
                    <a:pt x="56" y="1089"/>
                  </a:lnTo>
                  <a:lnTo>
                    <a:pt x="130" y="1236"/>
                  </a:lnTo>
                  <a:lnTo>
                    <a:pt x="222" y="1365"/>
                  </a:lnTo>
                  <a:lnTo>
                    <a:pt x="351" y="1458"/>
                  </a:lnTo>
                  <a:lnTo>
                    <a:pt x="499" y="1531"/>
                  </a:lnTo>
                  <a:lnTo>
                    <a:pt x="646" y="1587"/>
                  </a:lnTo>
                  <a:lnTo>
                    <a:pt x="812" y="1605"/>
                  </a:lnTo>
                  <a:lnTo>
                    <a:pt x="978" y="1587"/>
                  </a:lnTo>
                  <a:lnTo>
                    <a:pt x="1126" y="1531"/>
                  </a:lnTo>
                  <a:lnTo>
                    <a:pt x="1255" y="1458"/>
                  </a:lnTo>
                  <a:lnTo>
                    <a:pt x="1365" y="1365"/>
                  </a:lnTo>
                  <a:lnTo>
                    <a:pt x="1476" y="1255"/>
                  </a:lnTo>
                  <a:lnTo>
                    <a:pt x="1531" y="1107"/>
                  </a:lnTo>
                  <a:lnTo>
                    <a:pt x="1586" y="960"/>
                  </a:lnTo>
                  <a:lnTo>
                    <a:pt x="1605" y="812"/>
                  </a:lnTo>
                  <a:lnTo>
                    <a:pt x="1586" y="646"/>
                  </a:lnTo>
                  <a:lnTo>
                    <a:pt x="1550" y="499"/>
                  </a:lnTo>
                  <a:lnTo>
                    <a:pt x="1476" y="370"/>
                  </a:lnTo>
                  <a:lnTo>
                    <a:pt x="1365" y="241"/>
                  </a:lnTo>
                  <a:lnTo>
                    <a:pt x="1255" y="148"/>
                  </a:lnTo>
                  <a:lnTo>
                    <a:pt x="1126" y="75"/>
                  </a:lnTo>
                  <a:lnTo>
                    <a:pt x="978"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 name="Google Shape;30;p2"/>
            <p:cNvSpPr/>
            <p:nvPr/>
          </p:nvSpPr>
          <p:spPr>
            <a:xfrm>
              <a:off x="5849925" y="1753725"/>
              <a:ext cx="39675" cy="39225"/>
            </a:xfrm>
            <a:custGeom>
              <a:avLst/>
              <a:gdLst/>
              <a:ahLst/>
              <a:cxnLst/>
              <a:rect l="l" t="t" r="r" b="b"/>
              <a:pathLst>
                <a:path w="1587" h="1569" extrusionOk="0">
                  <a:moveTo>
                    <a:pt x="794" y="1"/>
                  </a:moveTo>
                  <a:lnTo>
                    <a:pt x="628" y="19"/>
                  </a:lnTo>
                  <a:lnTo>
                    <a:pt x="480" y="75"/>
                  </a:lnTo>
                  <a:lnTo>
                    <a:pt x="351" y="148"/>
                  </a:lnTo>
                  <a:lnTo>
                    <a:pt x="222" y="240"/>
                  </a:lnTo>
                  <a:lnTo>
                    <a:pt x="130" y="370"/>
                  </a:lnTo>
                  <a:lnTo>
                    <a:pt x="56" y="499"/>
                  </a:lnTo>
                  <a:lnTo>
                    <a:pt x="19" y="646"/>
                  </a:lnTo>
                  <a:lnTo>
                    <a:pt x="1" y="812"/>
                  </a:lnTo>
                  <a:lnTo>
                    <a:pt x="38" y="978"/>
                  </a:lnTo>
                  <a:lnTo>
                    <a:pt x="75" y="1125"/>
                  </a:lnTo>
                  <a:lnTo>
                    <a:pt x="148" y="1236"/>
                  </a:lnTo>
                  <a:lnTo>
                    <a:pt x="241" y="1347"/>
                  </a:lnTo>
                  <a:lnTo>
                    <a:pt x="351" y="1439"/>
                  </a:lnTo>
                  <a:lnTo>
                    <a:pt x="462" y="1494"/>
                  </a:lnTo>
                  <a:lnTo>
                    <a:pt x="609" y="1550"/>
                  </a:lnTo>
                  <a:lnTo>
                    <a:pt x="775" y="1568"/>
                  </a:lnTo>
                  <a:lnTo>
                    <a:pt x="941" y="1568"/>
                  </a:lnTo>
                  <a:lnTo>
                    <a:pt x="1089" y="1531"/>
                  </a:lnTo>
                  <a:lnTo>
                    <a:pt x="1218" y="1457"/>
                  </a:lnTo>
                  <a:lnTo>
                    <a:pt x="1347" y="1347"/>
                  </a:lnTo>
                  <a:lnTo>
                    <a:pt x="1439" y="1236"/>
                  </a:lnTo>
                  <a:lnTo>
                    <a:pt x="1513" y="1089"/>
                  </a:lnTo>
                  <a:lnTo>
                    <a:pt x="1568" y="941"/>
                  </a:lnTo>
                  <a:lnTo>
                    <a:pt x="1587" y="794"/>
                  </a:lnTo>
                  <a:lnTo>
                    <a:pt x="1568" y="628"/>
                  </a:lnTo>
                  <a:lnTo>
                    <a:pt x="1531" y="480"/>
                  </a:lnTo>
                  <a:lnTo>
                    <a:pt x="1439" y="351"/>
                  </a:lnTo>
                  <a:lnTo>
                    <a:pt x="1347" y="222"/>
                  </a:lnTo>
                  <a:lnTo>
                    <a:pt x="1236" y="130"/>
                  </a:lnTo>
                  <a:lnTo>
                    <a:pt x="1089" y="56"/>
                  </a:lnTo>
                  <a:lnTo>
                    <a:pt x="941"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 name="Google Shape;31;p2"/>
            <p:cNvSpPr/>
            <p:nvPr/>
          </p:nvSpPr>
          <p:spPr>
            <a:xfrm>
              <a:off x="6337625" y="1753275"/>
              <a:ext cx="46125" cy="46125"/>
            </a:xfrm>
            <a:custGeom>
              <a:avLst/>
              <a:gdLst/>
              <a:ahLst/>
              <a:cxnLst/>
              <a:rect l="l" t="t" r="r" b="b"/>
              <a:pathLst>
                <a:path w="1845" h="1845" extrusionOk="0">
                  <a:moveTo>
                    <a:pt x="904" y="0"/>
                  </a:moveTo>
                  <a:lnTo>
                    <a:pt x="720" y="19"/>
                  </a:lnTo>
                  <a:lnTo>
                    <a:pt x="554" y="74"/>
                  </a:lnTo>
                  <a:lnTo>
                    <a:pt x="388" y="166"/>
                  </a:lnTo>
                  <a:lnTo>
                    <a:pt x="259" y="277"/>
                  </a:lnTo>
                  <a:lnTo>
                    <a:pt x="148" y="406"/>
                  </a:lnTo>
                  <a:lnTo>
                    <a:pt x="74" y="553"/>
                  </a:lnTo>
                  <a:lnTo>
                    <a:pt x="19" y="719"/>
                  </a:lnTo>
                  <a:lnTo>
                    <a:pt x="1" y="904"/>
                  </a:lnTo>
                  <a:lnTo>
                    <a:pt x="19" y="1107"/>
                  </a:lnTo>
                  <a:lnTo>
                    <a:pt x="74" y="1273"/>
                  </a:lnTo>
                  <a:lnTo>
                    <a:pt x="166" y="1439"/>
                  </a:lnTo>
                  <a:lnTo>
                    <a:pt x="277" y="1568"/>
                  </a:lnTo>
                  <a:lnTo>
                    <a:pt x="406" y="1697"/>
                  </a:lnTo>
                  <a:lnTo>
                    <a:pt x="572" y="1770"/>
                  </a:lnTo>
                  <a:lnTo>
                    <a:pt x="757" y="1826"/>
                  </a:lnTo>
                  <a:lnTo>
                    <a:pt x="941" y="1844"/>
                  </a:lnTo>
                  <a:lnTo>
                    <a:pt x="1125" y="1807"/>
                  </a:lnTo>
                  <a:lnTo>
                    <a:pt x="1291" y="1752"/>
                  </a:lnTo>
                  <a:lnTo>
                    <a:pt x="1457" y="1678"/>
                  </a:lnTo>
                  <a:lnTo>
                    <a:pt x="1586" y="1568"/>
                  </a:lnTo>
                  <a:lnTo>
                    <a:pt x="1697" y="1439"/>
                  </a:lnTo>
                  <a:lnTo>
                    <a:pt x="1771" y="1273"/>
                  </a:lnTo>
                  <a:lnTo>
                    <a:pt x="1826" y="1107"/>
                  </a:lnTo>
                  <a:lnTo>
                    <a:pt x="1844" y="922"/>
                  </a:lnTo>
                  <a:lnTo>
                    <a:pt x="1826" y="738"/>
                  </a:lnTo>
                  <a:lnTo>
                    <a:pt x="1771" y="553"/>
                  </a:lnTo>
                  <a:lnTo>
                    <a:pt x="1678" y="388"/>
                  </a:lnTo>
                  <a:lnTo>
                    <a:pt x="1568" y="258"/>
                  </a:lnTo>
                  <a:lnTo>
                    <a:pt x="1439" y="148"/>
                  </a:lnTo>
                  <a:lnTo>
                    <a:pt x="1273" y="56"/>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 name="Google Shape;32;p2"/>
            <p:cNvSpPr/>
            <p:nvPr/>
          </p:nvSpPr>
          <p:spPr>
            <a:xfrm>
              <a:off x="5770650" y="1739900"/>
              <a:ext cx="38275" cy="38275"/>
            </a:xfrm>
            <a:custGeom>
              <a:avLst/>
              <a:gdLst/>
              <a:ahLst/>
              <a:cxnLst/>
              <a:rect l="l" t="t" r="r" b="b"/>
              <a:pathLst>
                <a:path w="1531" h="1531" extrusionOk="0">
                  <a:moveTo>
                    <a:pt x="757" y="1"/>
                  </a:moveTo>
                  <a:lnTo>
                    <a:pt x="609" y="19"/>
                  </a:lnTo>
                  <a:lnTo>
                    <a:pt x="462" y="74"/>
                  </a:lnTo>
                  <a:lnTo>
                    <a:pt x="333" y="148"/>
                  </a:lnTo>
                  <a:lnTo>
                    <a:pt x="222" y="240"/>
                  </a:lnTo>
                  <a:lnTo>
                    <a:pt x="130" y="351"/>
                  </a:lnTo>
                  <a:lnTo>
                    <a:pt x="56" y="480"/>
                  </a:lnTo>
                  <a:lnTo>
                    <a:pt x="19" y="628"/>
                  </a:lnTo>
                  <a:lnTo>
                    <a:pt x="1" y="775"/>
                  </a:lnTo>
                  <a:lnTo>
                    <a:pt x="19" y="941"/>
                  </a:lnTo>
                  <a:lnTo>
                    <a:pt x="74" y="1070"/>
                  </a:lnTo>
                  <a:lnTo>
                    <a:pt x="148" y="1199"/>
                  </a:lnTo>
                  <a:lnTo>
                    <a:pt x="240" y="1310"/>
                  </a:lnTo>
                  <a:lnTo>
                    <a:pt x="369" y="1402"/>
                  </a:lnTo>
                  <a:lnTo>
                    <a:pt x="498" y="1476"/>
                  </a:lnTo>
                  <a:lnTo>
                    <a:pt x="628" y="1531"/>
                  </a:lnTo>
                  <a:lnTo>
                    <a:pt x="793" y="1531"/>
                  </a:lnTo>
                  <a:lnTo>
                    <a:pt x="941" y="1513"/>
                  </a:lnTo>
                  <a:lnTo>
                    <a:pt x="1070" y="1476"/>
                  </a:lnTo>
                  <a:lnTo>
                    <a:pt x="1199" y="1383"/>
                  </a:lnTo>
                  <a:lnTo>
                    <a:pt x="1310" y="1291"/>
                  </a:lnTo>
                  <a:lnTo>
                    <a:pt x="1420" y="1181"/>
                  </a:lnTo>
                  <a:lnTo>
                    <a:pt x="1476" y="1052"/>
                  </a:lnTo>
                  <a:lnTo>
                    <a:pt x="1531" y="904"/>
                  </a:lnTo>
                  <a:lnTo>
                    <a:pt x="1531" y="757"/>
                  </a:lnTo>
                  <a:lnTo>
                    <a:pt x="1513" y="609"/>
                  </a:lnTo>
                  <a:lnTo>
                    <a:pt x="1476" y="462"/>
                  </a:lnTo>
                  <a:lnTo>
                    <a:pt x="1402" y="333"/>
                  </a:lnTo>
                  <a:lnTo>
                    <a:pt x="1291" y="222"/>
                  </a:lnTo>
                  <a:lnTo>
                    <a:pt x="1181" y="130"/>
                  </a:lnTo>
                  <a:lnTo>
                    <a:pt x="1052" y="56"/>
                  </a:lnTo>
                  <a:lnTo>
                    <a:pt x="904" y="19"/>
                  </a:ln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 name="Google Shape;33;p2"/>
            <p:cNvSpPr/>
            <p:nvPr/>
          </p:nvSpPr>
          <p:spPr>
            <a:xfrm>
              <a:off x="6257425" y="1738525"/>
              <a:ext cx="46575" cy="46575"/>
            </a:xfrm>
            <a:custGeom>
              <a:avLst/>
              <a:gdLst/>
              <a:ahLst/>
              <a:cxnLst/>
              <a:rect l="l" t="t" r="r" b="b"/>
              <a:pathLst>
                <a:path w="1863" h="1863" extrusionOk="0">
                  <a:moveTo>
                    <a:pt x="904" y="0"/>
                  </a:moveTo>
                  <a:lnTo>
                    <a:pt x="719" y="19"/>
                  </a:lnTo>
                  <a:lnTo>
                    <a:pt x="535" y="74"/>
                  </a:lnTo>
                  <a:lnTo>
                    <a:pt x="388" y="166"/>
                  </a:lnTo>
                  <a:lnTo>
                    <a:pt x="258" y="295"/>
                  </a:lnTo>
                  <a:lnTo>
                    <a:pt x="148" y="424"/>
                  </a:lnTo>
                  <a:lnTo>
                    <a:pt x="56" y="590"/>
                  </a:lnTo>
                  <a:lnTo>
                    <a:pt x="19" y="775"/>
                  </a:lnTo>
                  <a:lnTo>
                    <a:pt x="0" y="959"/>
                  </a:lnTo>
                  <a:lnTo>
                    <a:pt x="19" y="1162"/>
                  </a:lnTo>
                  <a:lnTo>
                    <a:pt x="74" y="1328"/>
                  </a:lnTo>
                  <a:lnTo>
                    <a:pt x="166" y="1494"/>
                  </a:lnTo>
                  <a:lnTo>
                    <a:pt x="277" y="1623"/>
                  </a:lnTo>
                  <a:lnTo>
                    <a:pt x="424" y="1733"/>
                  </a:lnTo>
                  <a:lnTo>
                    <a:pt x="590" y="1807"/>
                  </a:lnTo>
                  <a:lnTo>
                    <a:pt x="756" y="1863"/>
                  </a:lnTo>
                  <a:lnTo>
                    <a:pt x="959" y="1863"/>
                  </a:lnTo>
                  <a:lnTo>
                    <a:pt x="1143" y="1844"/>
                  </a:lnTo>
                  <a:lnTo>
                    <a:pt x="1328" y="1789"/>
                  </a:lnTo>
                  <a:lnTo>
                    <a:pt x="1475" y="1697"/>
                  </a:lnTo>
                  <a:lnTo>
                    <a:pt x="1623" y="1586"/>
                  </a:lnTo>
                  <a:lnTo>
                    <a:pt x="1733" y="1438"/>
                  </a:lnTo>
                  <a:lnTo>
                    <a:pt x="1807" y="1291"/>
                  </a:lnTo>
                  <a:lnTo>
                    <a:pt x="1863" y="1107"/>
                  </a:lnTo>
                  <a:lnTo>
                    <a:pt x="1863" y="904"/>
                  </a:lnTo>
                  <a:lnTo>
                    <a:pt x="1844" y="719"/>
                  </a:lnTo>
                  <a:lnTo>
                    <a:pt x="1789" y="553"/>
                  </a:lnTo>
                  <a:lnTo>
                    <a:pt x="1697" y="388"/>
                  </a:lnTo>
                  <a:lnTo>
                    <a:pt x="1586" y="258"/>
                  </a:lnTo>
                  <a:lnTo>
                    <a:pt x="1438" y="148"/>
                  </a:lnTo>
                  <a:lnTo>
                    <a:pt x="1291" y="74"/>
                  </a:lnTo>
                  <a:lnTo>
                    <a:pt x="1107"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 name="Google Shape;34;p2"/>
            <p:cNvSpPr/>
            <p:nvPr/>
          </p:nvSpPr>
          <p:spPr>
            <a:xfrm>
              <a:off x="5692300" y="1727000"/>
              <a:ext cx="35975" cy="35525"/>
            </a:xfrm>
            <a:custGeom>
              <a:avLst/>
              <a:gdLst/>
              <a:ahLst/>
              <a:cxnLst/>
              <a:rect l="l" t="t" r="r" b="b"/>
              <a:pathLst>
                <a:path w="1439" h="1421" extrusionOk="0">
                  <a:moveTo>
                    <a:pt x="719" y="0"/>
                  </a:moveTo>
                  <a:lnTo>
                    <a:pt x="553" y="19"/>
                  </a:lnTo>
                  <a:lnTo>
                    <a:pt x="424" y="56"/>
                  </a:lnTo>
                  <a:lnTo>
                    <a:pt x="295" y="111"/>
                  </a:lnTo>
                  <a:lnTo>
                    <a:pt x="185" y="185"/>
                  </a:lnTo>
                  <a:lnTo>
                    <a:pt x="111" y="277"/>
                  </a:lnTo>
                  <a:lnTo>
                    <a:pt x="55" y="406"/>
                  </a:lnTo>
                  <a:lnTo>
                    <a:pt x="19" y="553"/>
                  </a:lnTo>
                  <a:lnTo>
                    <a:pt x="0" y="701"/>
                  </a:lnTo>
                  <a:lnTo>
                    <a:pt x="19" y="867"/>
                  </a:lnTo>
                  <a:lnTo>
                    <a:pt x="37" y="996"/>
                  </a:lnTo>
                  <a:lnTo>
                    <a:pt x="92" y="1125"/>
                  </a:lnTo>
                  <a:lnTo>
                    <a:pt x="185" y="1236"/>
                  </a:lnTo>
                  <a:lnTo>
                    <a:pt x="277" y="1309"/>
                  </a:lnTo>
                  <a:lnTo>
                    <a:pt x="406" y="1365"/>
                  </a:lnTo>
                  <a:lnTo>
                    <a:pt x="535" y="1402"/>
                  </a:lnTo>
                  <a:lnTo>
                    <a:pt x="701" y="1420"/>
                  </a:lnTo>
                  <a:lnTo>
                    <a:pt x="867" y="1420"/>
                  </a:lnTo>
                  <a:lnTo>
                    <a:pt x="996" y="1383"/>
                  </a:lnTo>
                  <a:lnTo>
                    <a:pt x="1125" y="1309"/>
                  </a:lnTo>
                  <a:lnTo>
                    <a:pt x="1217" y="1236"/>
                  </a:lnTo>
                  <a:lnTo>
                    <a:pt x="1291" y="1125"/>
                  </a:lnTo>
                  <a:lnTo>
                    <a:pt x="1365" y="1014"/>
                  </a:lnTo>
                  <a:lnTo>
                    <a:pt x="1401" y="867"/>
                  </a:lnTo>
                  <a:lnTo>
                    <a:pt x="1438" y="701"/>
                  </a:lnTo>
                  <a:lnTo>
                    <a:pt x="1401" y="553"/>
                  </a:lnTo>
                  <a:lnTo>
                    <a:pt x="1365" y="406"/>
                  </a:lnTo>
                  <a:lnTo>
                    <a:pt x="1309" y="295"/>
                  </a:lnTo>
                  <a:lnTo>
                    <a:pt x="1236" y="203"/>
                  </a:lnTo>
                  <a:lnTo>
                    <a:pt x="1125" y="111"/>
                  </a:lnTo>
                  <a:lnTo>
                    <a:pt x="1014" y="56"/>
                  </a:lnTo>
                  <a:lnTo>
                    <a:pt x="885" y="19"/>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 name="Google Shape;35;p2"/>
            <p:cNvSpPr/>
            <p:nvPr/>
          </p:nvSpPr>
          <p:spPr>
            <a:xfrm>
              <a:off x="6177225" y="1723775"/>
              <a:ext cx="47500" cy="47500"/>
            </a:xfrm>
            <a:custGeom>
              <a:avLst/>
              <a:gdLst/>
              <a:ahLst/>
              <a:cxnLst/>
              <a:rect l="l" t="t" r="r" b="b"/>
              <a:pathLst>
                <a:path w="1900" h="1900" extrusionOk="0">
                  <a:moveTo>
                    <a:pt x="977" y="0"/>
                  </a:moveTo>
                  <a:lnTo>
                    <a:pt x="793" y="19"/>
                  </a:lnTo>
                  <a:lnTo>
                    <a:pt x="609" y="74"/>
                  </a:lnTo>
                  <a:lnTo>
                    <a:pt x="424" y="148"/>
                  </a:lnTo>
                  <a:lnTo>
                    <a:pt x="295" y="258"/>
                  </a:lnTo>
                  <a:lnTo>
                    <a:pt x="166" y="406"/>
                  </a:lnTo>
                  <a:lnTo>
                    <a:pt x="74" y="572"/>
                  </a:lnTo>
                  <a:lnTo>
                    <a:pt x="19" y="738"/>
                  </a:lnTo>
                  <a:lnTo>
                    <a:pt x="0" y="941"/>
                  </a:lnTo>
                  <a:lnTo>
                    <a:pt x="19" y="1143"/>
                  </a:lnTo>
                  <a:lnTo>
                    <a:pt x="55" y="1309"/>
                  </a:lnTo>
                  <a:lnTo>
                    <a:pt x="148" y="1475"/>
                  </a:lnTo>
                  <a:lnTo>
                    <a:pt x="258" y="1623"/>
                  </a:lnTo>
                  <a:lnTo>
                    <a:pt x="387" y="1733"/>
                  </a:lnTo>
                  <a:lnTo>
                    <a:pt x="535" y="1826"/>
                  </a:lnTo>
                  <a:lnTo>
                    <a:pt x="719" y="1881"/>
                  </a:lnTo>
                  <a:lnTo>
                    <a:pt x="904" y="1899"/>
                  </a:lnTo>
                  <a:lnTo>
                    <a:pt x="1106" y="1899"/>
                  </a:lnTo>
                  <a:lnTo>
                    <a:pt x="1291" y="1844"/>
                  </a:lnTo>
                  <a:lnTo>
                    <a:pt x="1457" y="1752"/>
                  </a:lnTo>
                  <a:lnTo>
                    <a:pt x="1604" y="1641"/>
                  </a:lnTo>
                  <a:lnTo>
                    <a:pt x="1715" y="1512"/>
                  </a:lnTo>
                  <a:lnTo>
                    <a:pt x="1807" y="1346"/>
                  </a:lnTo>
                  <a:lnTo>
                    <a:pt x="1862" y="1162"/>
                  </a:lnTo>
                  <a:lnTo>
                    <a:pt x="1899" y="959"/>
                  </a:lnTo>
                  <a:lnTo>
                    <a:pt x="1881" y="775"/>
                  </a:lnTo>
                  <a:lnTo>
                    <a:pt x="1825" y="590"/>
                  </a:lnTo>
                  <a:lnTo>
                    <a:pt x="1752" y="443"/>
                  </a:lnTo>
                  <a:lnTo>
                    <a:pt x="1641" y="295"/>
                  </a:lnTo>
                  <a:lnTo>
                    <a:pt x="1512" y="185"/>
                  </a:lnTo>
                  <a:lnTo>
                    <a:pt x="1346" y="92"/>
                  </a:lnTo>
                  <a:lnTo>
                    <a:pt x="1180" y="37"/>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 name="Google Shape;36;p2"/>
            <p:cNvSpPr/>
            <p:nvPr/>
          </p:nvSpPr>
          <p:spPr>
            <a:xfrm>
              <a:off x="5613475" y="1713625"/>
              <a:ext cx="34125" cy="33675"/>
            </a:xfrm>
            <a:custGeom>
              <a:avLst/>
              <a:gdLst/>
              <a:ahLst/>
              <a:cxnLst/>
              <a:rect l="l" t="t" r="r" b="b"/>
              <a:pathLst>
                <a:path w="1365" h="1347" extrusionOk="0">
                  <a:moveTo>
                    <a:pt x="646" y="1"/>
                  </a:moveTo>
                  <a:lnTo>
                    <a:pt x="516" y="19"/>
                  </a:lnTo>
                  <a:lnTo>
                    <a:pt x="387" y="56"/>
                  </a:lnTo>
                  <a:lnTo>
                    <a:pt x="277" y="111"/>
                  </a:lnTo>
                  <a:lnTo>
                    <a:pt x="185" y="185"/>
                  </a:lnTo>
                  <a:lnTo>
                    <a:pt x="92" y="277"/>
                  </a:lnTo>
                  <a:lnTo>
                    <a:pt x="37" y="388"/>
                  </a:lnTo>
                  <a:lnTo>
                    <a:pt x="0" y="517"/>
                  </a:lnTo>
                  <a:lnTo>
                    <a:pt x="0" y="646"/>
                  </a:lnTo>
                  <a:lnTo>
                    <a:pt x="0" y="793"/>
                  </a:lnTo>
                  <a:lnTo>
                    <a:pt x="37" y="941"/>
                  </a:lnTo>
                  <a:lnTo>
                    <a:pt x="92" y="1052"/>
                  </a:lnTo>
                  <a:lnTo>
                    <a:pt x="166" y="1162"/>
                  </a:lnTo>
                  <a:lnTo>
                    <a:pt x="258" y="1236"/>
                  </a:lnTo>
                  <a:lnTo>
                    <a:pt x="369" y="1291"/>
                  </a:lnTo>
                  <a:lnTo>
                    <a:pt x="498" y="1328"/>
                  </a:lnTo>
                  <a:lnTo>
                    <a:pt x="646" y="1347"/>
                  </a:lnTo>
                  <a:lnTo>
                    <a:pt x="812" y="1347"/>
                  </a:lnTo>
                  <a:lnTo>
                    <a:pt x="941" y="1310"/>
                  </a:lnTo>
                  <a:lnTo>
                    <a:pt x="1051" y="1254"/>
                  </a:lnTo>
                  <a:lnTo>
                    <a:pt x="1143" y="1162"/>
                  </a:lnTo>
                  <a:lnTo>
                    <a:pt x="1217" y="1070"/>
                  </a:lnTo>
                  <a:lnTo>
                    <a:pt x="1291" y="941"/>
                  </a:lnTo>
                  <a:lnTo>
                    <a:pt x="1328" y="812"/>
                  </a:lnTo>
                  <a:lnTo>
                    <a:pt x="1365" y="646"/>
                  </a:lnTo>
                  <a:lnTo>
                    <a:pt x="1328" y="517"/>
                  </a:lnTo>
                  <a:lnTo>
                    <a:pt x="1272" y="388"/>
                  </a:lnTo>
                  <a:lnTo>
                    <a:pt x="1217" y="277"/>
                  </a:lnTo>
                  <a:lnTo>
                    <a:pt x="1143" y="185"/>
                  </a:lnTo>
                  <a:lnTo>
                    <a:pt x="1051" y="111"/>
                  </a:lnTo>
                  <a:lnTo>
                    <a:pt x="941" y="56"/>
                  </a:lnTo>
                  <a:lnTo>
                    <a:pt x="793" y="19"/>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 name="Google Shape;37;p2"/>
            <p:cNvSpPr/>
            <p:nvPr/>
          </p:nvSpPr>
          <p:spPr>
            <a:xfrm>
              <a:off x="6097475" y="1712700"/>
              <a:ext cx="47025" cy="47050"/>
            </a:xfrm>
            <a:custGeom>
              <a:avLst/>
              <a:gdLst/>
              <a:ahLst/>
              <a:cxnLst/>
              <a:rect l="l" t="t" r="r" b="b"/>
              <a:pathLst>
                <a:path w="1881" h="1882" extrusionOk="0">
                  <a:moveTo>
                    <a:pt x="922" y="1"/>
                  </a:moveTo>
                  <a:lnTo>
                    <a:pt x="719" y="19"/>
                  </a:lnTo>
                  <a:lnTo>
                    <a:pt x="553" y="75"/>
                  </a:lnTo>
                  <a:lnTo>
                    <a:pt x="387" y="167"/>
                  </a:lnTo>
                  <a:lnTo>
                    <a:pt x="258" y="277"/>
                  </a:lnTo>
                  <a:lnTo>
                    <a:pt x="148" y="406"/>
                  </a:lnTo>
                  <a:lnTo>
                    <a:pt x="56" y="572"/>
                  </a:lnTo>
                  <a:lnTo>
                    <a:pt x="19" y="757"/>
                  </a:lnTo>
                  <a:lnTo>
                    <a:pt x="0" y="941"/>
                  </a:lnTo>
                  <a:lnTo>
                    <a:pt x="19" y="1144"/>
                  </a:lnTo>
                  <a:lnTo>
                    <a:pt x="74" y="1328"/>
                  </a:lnTo>
                  <a:lnTo>
                    <a:pt x="148" y="1494"/>
                  </a:lnTo>
                  <a:lnTo>
                    <a:pt x="277" y="1623"/>
                  </a:lnTo>
                  <a:lnTo>
                    <a:pt x="424" y="1734"/>
                  </a:lnTo>
                  <a:lnTo>
                    <a:pt x="572" y="1826"/>
                  </a:lnTo>
                  <a:lnTo>
                    <a:pt x="775" y="1881"/>
                  </a:lnTo>
                  <a:lnTo>
                    <a:pt x="959" y="1881"/>
                  </a:lnTo>
                  <a:lnTo>
                    <a:pt x="1162" y="1863"/>
                  </a:lnTo>
                  <a:lnTo>
                    <a:pt x="1328" y="1808"/>
                  </a:lnTo>
                  <a:lnTo>
                    <a:pt x="1494" y="1716"/>
                  </a:lnTo>
                  <a:lnTo>
                    <a:pt x="1623" y="1605"/>
                  </a:lnTo>
                  <a:lnTo>
                    <a:pt x="1733" y="1476"/>
                  </a:lnTo>
                  <a:lnTo>
                    <a:pt x="1807" y="1310"/>
                  </a:lnTo>
                  <a:lnTo>
                    <a:pt x="1863" y="1144"/>
                  </a:lnTo>
                  <a:lnTo>
                    <a:pt x="1881" y="941"/>
                  </a:lnTo>
                  <a:lnTo>
                    <a:pt x="1863" y="738"/>
                  </a:lnTo>
                  <a:lnTo>
                    <a:pt x="1807" y="554"/>
                  </a:lnTo>
                  <a:lnTo>
                    <a:pt x="1733" y="406"/>
                  </a:lnTo>
                  <a:lnTo>
                    <a:pt x="1604" y="259"/>
                  </a:lnTo>
                  <a:lnTo>
                    <a:pt x="1457" y="148"/>
                  </a:lnTo>
                  <a:lnTo>
                    <a:pt x="1291" y="56"/>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 name="Google Shape;38;p2"/>
            <p:cNvSpPr/>
            <p:nvPr/>
          </p:nvSpPr>
          <p:spPr>
            <a:xfrm>
              <a:off x="6020025" y="1698425"/>
              <a:ext cx="47500" cy="47025"/>
            </a:xfrm>
            <a:custGeom>
              <a:avLst/>
              <a:gdLst/>
              <a:ahLst/>
              <a:cxnLst/>
              <a:rect l="l" t="t" r="r" b="b"/>
              <a:pathLst>
                <a:path w="1900" h="1881" extrusionOk="0">
                  <a:moveTo>
                    <a:pt x="812" y="0"/>
                  </a:moveTo>
                  <a:lnTo>
                    <a:pt x="628" y="55"/>
                  </a:lnTo>
                  <a:lnTo>
                    <a:pt x="462" y="129"/>
                  </a:lnTo>
                  <a:lnTo>
                    <a:pt x="314" y="240"/>
                  </a:lnTo>
                  <a:lnTo>
                    <a:pt x="185" y="387"/>
                  </a:lnTo>
                  <a:lnTo>
                    <a:pt x="93" y="535"/>
                  </a:lnTo>
                  <a:lnTo>
                    <a:pt x="38" y="719"/>
                  </a:lnTo>
                  <a:lnTo>
                    <a:pt x="1" y="922"/>
                  </a:lnTo>
                  <a:lnTo>
                    <a:pt x="19" y="1106"/>
                  </a:lnTo>
                  <a:lnTo>
                    <a:pt x="74" y="1291"/>
                  </a:lnTo>
                  <a:lnTo>
                    <a:pt x="148" y="1457"/>
                  </a:lnTo>
                  <a:lnTo>
                    <a:pt x="259" y="1586"/>
                  </a:lnTo>
                  <a:lnTo>
                    <a:pt x="388" y="1715"/>
                  </a:lnTo>
                  <a:lnTo>
                    <a:pt x="535" y="1807"/>
                  </a:lnTo>
                  <a:lnTo>
                    <a:pt x="720" y="1862"/>
                  </a:lnTo>
                  <a:lnTo>
                    <a:pt x="904" y="1881"/>
                  </a:lnTo>
                  <a:lnTo>
                    <a:pt x="1107" y="1881"/>
                  </a:lnTo>
                  <a:lnTo>
                    <a:pt x="1291" y="1826"/>
                  </a:lnTo>
                  <a:lnTo>
                    <a:pt x="1457" y="1752"/>
                  </a:lnTo>
                  <a:lnTo>
                    <a:pt x="1605" y="1641"/>
                  </a:lnTo>
                  <a:lnTo>
                    <a:pt x="1734" y="1512"/>
                  </a:lnTo>
                  <a:lnTo>
                    <a:pt x="1826" y="1346"/>
                  </a:lnTo>
                  <a:lnTo>
                    <a:pt x="1881" y="1162"/>
                  </a:lnTo>
                  <a:lnTo>
                    <a:pt x="1900" y="977"/>
                  </a:lnTo>
                  <a:lnTo>
                    <a:pt x="1881" y="775"/>
                  </a:lnTo>
                  <a:lnTo>
                    <a:pt x="1844" y="590"/>
                  </a:lnTo>
                  <a:lnTo>
                    <a:pt x="1771" y="443"/>
                  </a:lnTo>
                  <a:lnTo>
                    <a:pt x="1660" y="295"/>
                  </a:lnTo>
                  <a:lnTo>
                    <a:pt x="1531" y="185"/>
                  </a:lnTo>
                  <a:lnTo>
                    <a:pt x="1365" y="92"/>
                  </a:lnTo>
                  <a:lnTo>
                    <a:pt x="1199"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 name="Google Shape;39;p2"/>
            <p:cNvSpPr/>
            <p:nvPr/>
          </p:nvSpPr>
          <p:spPr>
            <a:xfrm>
              <a:off x="5537875" y="1694275"/>
              <a:ext cx="30450" cy="37350"/>
            </a:xfrm>
            <a:custGeom>
              <a:avLst/>
              <a:gdLst/>
              <a:ahLst/>
              <a:cxnLst/>
              <a:rect l="l" t="t" r="r" b="b"/>
              <a:pathLst>
                <a:path w="1218" h="1494" extrusionOk="0">
                  <a:moveTo>
                    <a:pt x="572" y="0"/>
                  </a:moveTo>
                  <a:lnTo>
                    <a:pt x="369" y="277"/>
                  </a:lnTo>
                  <a:lnTo>
                    <a:pt x="203" y="498"/>
                  </a:lnTo>
                  <a:lnTo>
                    <a:pt x="74" y="701"/>
                  </a:lnTo>
                  <a:lnTo>
                    <a:pt x="19" y="793"/>
                  </a:lnTo>
                  <a:lnTo>
                    <a:pt x="0" y="885"/>
                  </a:lnTo>
                  <a:lnTo>
                    <a:pt x="0" y="1014"/>
                  </a:lnTo>
                  <a:lnTo>
                    <a:pt x="19" y="1143"/>
                  </a:lnTo>
                  <a:lnTo>
                    <a:pt x="74" y="1254"/>
                  </a:lnTo>
                  <a:lnTo>
                    <a:pt x="148" y="1346"/>
                  </a:lnTo>
                  <a:lnTo>
                    <a:pt x="240" y="1420"/>
                  </a:lnTo>
                  <a:lnTo>
                    <a:pt x="351" y="1457"/>
                  </a:lnTo>
                  <a:lnTo>
                    <a:pt x="480" y="1494"/>
                  </a:lnTo>
                  <a:lnTo>
                    <a:pt x="627" y="1494"/>
                  </a:lnTo>
                  <a:lnTo>
                    <a:pt x="775" y="1475"/>
                  </a:lnTo>
                  <a:lnTo>
                    <a:pt x="904" y="1438"/>
                  </a:lnTo>
                  <a:lnTo>
                    <a:pt x="1014" y="1383"/>
                  </a:lnTo>
                  <a:lnTo>
                    <a:pt x="1107" y="1309"/>
                  </a:lnTo>
                  <a:lnTo>
                    <a:pt x="1162" y="1199"/>
                  </a:lnTo>
                  <a:lnTo>
                    <a:pt x="1217" y="1088"/>
                  </a:lnTo>
                  <a:lnTo>
                    <a:pt x="1217" y="977"/>
                  </a:lnTo>
                  <a:lnTo>
                    <a:pt x="1217" y="830"/>
                  </a:lnTo>
                  <a:lnTo>
                    <a:pt x="1180" y="738"/>
                  </a:lnTo>
                  <a:lnTo>
                    <a:pt x="1125" y="646"/>
                  </a:lnTo>
                  <a:lnTo>
                    <a:pt x="978" y="461"/>
                  </a:lnTo>
                  <a:lnTo>
                    <a:pt x="793" y="258"/>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 name="Google Shape;40;p2"/>
            <p:cNvSpPr/>
            <p:nvPr/>
          </p:nvSpPr>
          <p:spPr>
            <a:xfrm>
              <a:off x="5459050" y="1688725"/>
              <a:ext cx="34125" cy="26300"/>
            </a:xfrm>
            <a:custGeom>
              <a:avLst/>
              <a:gdLst/>
              <a:ahLst/>
              <a:cxnLst/>
              <a:rect l="l" t="t" r="r" b="b"/>
              <a:pathLst>
                <a:path w="1365" h="1052" extrusionOk="0">
                  <a:moveTo>
                    <a:pt x="590" y="1"/>
                  </a:moveTo>
                  <a:lnTo>
                    <a:pt x="517" y="19"/>
                  </a:lnTo>
                  <a:lnTo>
                    <a:pt x="443" y="75"/>
                  </a:lnTo>
                  <a:lnTo>
                    <a:pt x="369" y="130"/>
                  </a:lnTo>
                  <a:lnTo>
                    <a:pt x="295" y="185"/>
                  </a:lnTo>
                  <a:lnTo>
                    <a:pt x="148" y="351"/>
                  </a:lnTo>
                  <a:lnTo>
                    <a:pt x="0" y="499"/>
                  </a:lnTo>
                  <a:lnTo>
                    <a:pt x="148" y="665"/>
                  </a:lnTo>
                  <a:lnTo>
                    <a:pt x="277" y="831"/>
                  </a:lnTo>
                  <a:lnTo>
                    <a:pt x="351" y="904"/>
                  </a:lnTo>
                  <a:lnTo>
                    <a:pt x="425" y="978"/>
                  </a:lnTo>
                  <a:lnTo>
                    <a:pt x="498" y="1015"/>
                  </a:lnTo>
                  <a:lnTo>
                    <a:pt x="572" y="1052"/>
                  </a:lnTo>
                  <a:lnTo>
                    <a:pt x="646" y="1052"/>
                  </a:lnTo>
                  <a:lnTo>
                    <a:pt x="720" y="1034"/>
                  </a:lnTo>
                  <a:lnTo>
                    <a:pt x="793" y="978"/>
                  </a:lnTo>
                  <a:lnTo>
                    <a:pt x="885" y="904"/>
                  </a:lnTo>
                  <a:lnTo>
                    <a:pt x="1107" y="739"/>
                  </a:lnTo>
                  <a:lnTo>
                    <a:pt x="1365" y="554"/>
                  </a:lnTo>
                  <a:lnTo>
                    <a:pt x="1107" y="351"/>
                  </a:lnTo>
                  <a:lnTo>
                    <a:pt x="904" y="167"/>
                  </a:lnTo>
                  <a:lnTo>
                    <a:pt x="830" y="112"/>
                  </a:lnTo>
                  <a:lnTo>
                    <a:pt x="738" y="56"/>
                  </a:lnTo>
                  <a:lnTo>
                    <a:pt x="664" y="19"/>
                  </a:lnTo>
                  <a:lnTo>
                    <a:pt x="5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 name="Google Shape;41;p2"/>
            <p:cNvSpPr/>
            <p:nvPr/>
          </p:nvSpPr>
          <p:spPr>
            <a:xfrm>
              <a:off x="5940275" y="1684125"/>
              <a:ext cx="47050" cy="47050"/>
            </a:xfrm>
            <a:custGeom>
              <a:avLst/>
              <a:gdLst/>
              <a:ahLst/>
              <a:cxnLst/>
              <a:rect l="l" t="t" r="r" b="b"/>
              <a:pathLst>
                <a:path w="1882" h="1882" extrusionOk="0">
                  <a:moveTo>
                    <a:pt x="978" y="1"/>
                  </a:moveTo>
                  <a:lnTo>
                    <a:pt x="775" y="19"/>
                  </a:lnTo>
                  <a:lnTo>
                    <a:pt x="609" y="56"/>
                  </a:lnTo>
                  <a:lnTo>
                    <a:pt x="443" y="148"/>
                  </a:lnTo>
                  <a:lnTo>
                    <a:pt x="296" y="259"/>
                  </a:lnTo>
                  <a:lnTo>
                    <a:pt x="185" y="388"/>
                  </a:lnTo>
                  <a:lnTo>
                    <a:pt x="93" y="535"/>
                  </a:lnTo>
                  <a:lnTo>
                    <a:pt x="38" y="720"/>
                  </a:lnTo>
                  <a:lnTo>
                    <a:pt x="1" y="904"/>
                  </a:lnTo>
                  <a:lnTo>
                    <a:pt x="19" y="1107"/>
                  </a:lnTo>
                  <a:lnTo>
                    <a:pt x="75" y="1291"/>
                  </a:lnTo>
                  <a:lnTo>
                    <a:pt x="148" y="1457"/>
                  </a:lnTo>
                  <a:lnTo>
                    <a:pt x="259" y="1605"/>
                  </a:lnTo>
                  <a:lnTo>
                    <a:pt x="407" y="1715"/>
                  </a:lnTo>
                  <a:lnTo>
                    <a:pt x="572" y="1808"/>
                  </a:lnTo>
                  <a:lnTo>
                    <a:pt x="757" y="1863"/>
                  </a:lnTo>
                  <a:lnTo>
                    <a:pt x="960" y="1881"/>
                  </a:lnTo>
                  <a:lnTo>
                    <a:pt x="1144" y="1863"/>
                  </a:lnTo>
                  <a:lnTo>
                    <a:pt x="1328" y="1808"/>
                  </a:lnTo>
                  <a:lnTo>
                    <a:pt x="1476" y="1734"/>
                  </a:lnTo>
                  <a:lnTo>
                    <a:pt x="1623" y="1623"/>
                  </a:lnTo>
                  <a:lnTo>
                    <a:pt x="1734" y="1476"/>
                  </a:lnTo>
                  <a:lnTo>
                    <a:pt x="1808" y="1328"/>
                  </a:lnTo>
                  <a:lnTo>
                    <a:pt x="1863" y="1144"/>
                  </a:lnTo>
                  <a:lnTo>
                    <a:pt x="1882" y="959"/>
                  </a:lnTo>
                  <a:lnTo>
                    <a:pt x="1882" y="757"/>
                  </a:lnTo>
                  <a:lnTo>
                    <a:pt x="1826" y="591"/>
                  </a:lnTo>
                  <a:lnTo>
                    <a:pt x="1734" y="425"/>
                  </a:lnTo>
                  <a:lnTo>
                    <a:pt x="1642" y="277"/>
                  </a:lnTo>
                  <a:lnTo>
                    <a:pt x="1494" y="167"/>
                  </a:lnTo>
                  <a:lnTo>
                    <a:pt x="1347" y="74"/>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 name="Google Shape;42;p2"/>
            <p:cNvSpPr/>
            <p:nvPr/>
          </p:nvSpPr>
          <p:spPr>
            <a:xfrm>
              <a:off x="5382525" y="1677225"/>
              <a:ext cx="21225" cy="26750"/>
            </a:xfrm>
            <a:custGeom>
              <a:avLst/>
              <a:gdLst/>
              <a:ahLst/>
              <a:cxnLst/>
              <a:rect l="l" t="t" r="r" b="b"/>
              <a:pathLst>
                <a:path w="849" h="1070" extrusionOk="0">
                  <a:moveTo>
                    <a:pt x="369" y="0"/>
                  </a:moveTo>
                  <a:lnTo>
                    <a:pt x="314" y="37"/>
                  </a:lnTo>
                  <a:lnTo>
                    <a:pt x="185" y="129"/>
                  </a:lnTo>
                  <a:lnTo>
                    <a:pt x="56" y="258"/>
                  </a:lnTo>
                  <a:lnTo>
                    <a:pt x="19" y="332"/>
                  </a:lnTo>
                  <a:lnTo>
                    <a:pt x="1" y="387"/>
                  </a:lnTo>
                  <a:lnTo>
                    <a:pt x="19" y="461"/>
                  </a:lnTo>
                  <a:lnTo>
                    <a:pt x="38" y="516"/>
                  </a:lnTo>
                  <a:lnTo>
                    <a:pt x="130" y="682"/>
                  </a:lnTo>
                  <a:lnTo>
                    <a:pt x="259" y="848"/>
                  </a:lnTo>
                  <a:lnTo>
                    <a:pt x="406" y="1069"/>
                  </a:lnTo>
                  <a:lnTo>
                    <a:pt x="572" y="867"/>
                  </a:lnTo>
                  <a:lnTo>
                    <a:pt x="720" y="701"/>
                  </a:lnTo>
                  <a:lnTo>
                    <a:pt x="830" y="572"/>
                  </a:lnTo>
                  <a:lnTo>
                    <a:pt x="849" y="516"/>
                  </a:lnTo>
                  <a:lnTo>
                    <a:pt x="849" y="461"/>
                  </a:lnTo>
                  <a:lnTo>
                    <a:pt x="830" y="387"/>
                  </a:lnTo>
                  <a:lnTo>
                    <a:pt x="794" y="313"/>
                  </a:lnTo>
                  <a:lnTo>
                    <a:pt x="701" y="184"/>
                  </a:lnTo>
                  <a:lnTo>
                    <a:pt x="572" y="74"/>
                  </a:lnTo>
                  <a:lnTo>
                    <a:pt x="499" y="37"/>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 name="Google Shape;43;p2"/>
            <p:cNvSpPr/>
            <p:nvPr/>
          </p:nvSpPr>
          <p:spPr>
            <a:xfrm>
              <a:off x="6348700" y="1670300"/>
              <a:ext cx="52550" cy="52100"/>
            </a:xfrm>
            <a:custGeom>
              <a:avLst/>
              <a:gdLst/>
              <a:ahLst/>
              <a:cxnLst/>
              <a:rect l="l" t="t" r="r" b="b"/>
              <a:pathLst>
                <a:path w="2102" h="2084" extrusionOk="0">
                  <a:moveTo>
                    <a:pt x="1033" y="0"/>
                  </a:moveTo>
                  <a:lnTo>
                    <a:pt x="811" y="19"/>
                  </a:lnTo>
                  <a:lnTo>
                    <a:pt x="627" y="74"/>
                  </a:lnTo>
                  <a:lnTo>
                    <a:pt x="443" y="185"/>
                  </a:lnTo>
                  <a:lnTo>
                    <a:pt x="295" y="314"/>
                  </a:lnTo>
                  <a:lnTo>
                    <a:pt x="166" y="461"/>
                  </a:lnTo>
                  <a:lnTo>
                    <a:pt x="74" y="646"/>
                  </a:lnTo>
                  <a:lnTo>
                    <a:pt x="18" y="849"/>
                  </a:lnTo>
                  <a:lnTo>
                    <a:pt x="0" y="1051"/>
                  </a:lnTo>
                  <a:lnTo>
                    <a:pt x="37" y="1273"/>
                  </a:lnTo>
                  <a:lnTo>
                    <a:pt x="92" y="1476"/>
                  </a:lnTo>
                  <a:lnTo>
                    <a:pt x="184" y="1641"/>
                  </a:lnTo>
                  <a:lnTo>
                    <a:pt x="314" y="1789"/>
                  </a:lnTo>
                  <a:lnTo>
                    <a:pt x="479" y="1918"/>
                  </a:lnTo>
                  <a:lnTo>
                    <a:pt x="645" y="2010"/>
                  </a:lnTo>
                  <a:lnTo>
                    <a:pt x="848" y="2066"/>
                  </a:lnTo>
                  <a:lnTo>
                    <a:pt x="1069" y="2084"/>
                  </a:lnTo>
                  <a:lnTo>
                    <a:pt x="1272" y="2066"/>
                  </a:lnTo>
                  <a:lnTo>
                    <a:pt x="1475" y="1992"/>
                  </a:lnTo>
                  <a:lnTo>
                    <a:pt x="1659" y="1900"/>
                  </a:lnTo>
                  <a:lnTo>
                    <a:pt x="1807" y="1771"/>
                  </a:lnTo>
                  <a:lnTo>
                    <a:pt x="1936" y="1623"/>
                  </a:lnTo>
                  <a:lnTo>
                    <a:pt x="2028" y="1439"/>
                  </a:lnTo>
                  <a:lnTo>
                    <a:pt x="2084" y="1236"/>
                  </a:lnTo>
                  <a:lnTo>
                    <a:pt x="2102" y="1015"/>
                  </a:lnTo>
                  <a:lnTo>
                    <a:pt x="2065" y="812"/>
                  </a:lnTo>
                  <a:lnTo>
                    <a:pt x="2010" y="609"/>
                  </a:lnTo>
                  <a:lnTo>
                    <a:pt x="1918" y="443"/>
                  </a:lnTo>
                  <a:lnTo>
                    <a:pt x="1789" y="277"/>
                  </a:lnTo>
                  <a:lnTo>
                    <a:pt x="1623" y="166"/>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 name="Google Shape;44;p2"/>
            <p:cNvSpPr/>
            <p:nvPr/>
          </p:nvSpPr>
          <p:spPr>
            <a:xfrm>
              <a:off x="5861000" y="1670300"/>
              <a:ext cx="46125" cy="46575"/>
            </a:xfrm>
            <a:custGeom>
              <a:avLst/>
              <a:gdLst/>
              <a:ahLst/>
              <a:cxnLst/>
              <a:rect l="l" t="t" r="r" b="b"/>
              <a:pathLst>
                <a:path w="1845" h="1863" extrusionOk="0">
                  <a:moveTo>
                    <a:pt x="922" y="0"/>
                  </a:moveTo>
                  <a:lnTo>
                    <a:pt x="738" y="19"/>
                  </a:lnTo>
                  <a:lnTo>
                    <a:pt x="554" y="74"/>
                  </a:lnTo>
                  <a:lnTo>
                    <a:pt x="406" y="148"/>
                  </a:lnTo>
                  <a:lnTo>
                    <a:pt x="259" y="259"/>
                  </a:lnTo>
                  <a:lnTo>
                    <a:pt x="148" y="406"/>
                  </a:lnTo>
                  <a:lnTo>
                    <a:pt x="56" y="554"/>
                  </a:lnTo>
                  <a:lnTo>
                    <a:pt x="19" y="738"/>
                  </a:lnTo>
                  <a:lnTo>
                    <a:pt x="1" y="941"/>
                  </a:lnTo>
                  <a:lnTo>
                    <a:pt x="19" y="1125"/>
                  </a:lnTo>
                  <a:lnTo>
                    <a:pt x="74" y="1310"/>
                  </a:lnTo>
                  <a:lnTo>
                    <a:pt x="166" y="1457"/>
                  </a:lnTo>
                  <a:lnTo>
                    <a:pt x="277" y="1605"/>
                  </a:lnTo>
                  <a:lnTo>
                    <a:pt x="406" y="1715"/>
                  </a:lnTo>
                  <a:lnTo>
                    <a:pt x="572" y="1789"/>
                  </a:lnTo>
                  <a:lnTo>
                    <a:pt x="756" y="1844"/>
                  </a:lnTo>
                  <a:lnTo>
                    <a:pt x="941" y="1863"/>
                  </a:lnTo>
                  <a:lnTo>
                    <a:pt x="1144" y="1826"/>
                  </a:lnTo>
                  <a:lnTo>
                    <a:pt x="1310" y="1771"/>
                  </a:lnTo>
                  <a:lnTo>
                    <a:pt x="1476" y="1678"/>
                  </a:lnTo>
                  <a:lnTo>
                    <a:pt x="1605" y="1568"/>
                  </a:lnTo>
                  <a:lnTo>
                    <a:pt x="1715" y="1420"/>
                  </a:lnTo>
                  <a:lnTo>
                    <a:pt x="1789" y="1273"/>
                  </a:lnTo>
                  <a:lnTo>
                    <a:pt x="1844" y="1088"/>
                  </a:lnTo>
                  <a:lnTo>
                    <a:pt x="1844" y="885"/>
                  </a:lnTo>
                  <a:lnTo>
                    <a:pt x="1826" y="701"/>
                  </a:lnTo>
                  <a:lnTo>
                    <a:pt x="1771" y="535"/>
                  </a:lnTo>
                  <a:lnTo>
                    <a:pt x="1678" y="388"/>
                  </a:lnTo>
                  <a:lnTo>
                    <a:pt x="1568" y="259"/>
                  </a:lnTo>
                  <a:lnTo>
                    <a:pt x="1439" y="148"/>
                  </a:lnTo>
                  <a:lnTo>
                    <a:pt x="1291" y="74"/>
                  </a:lnTo>
                  <a:lnTo>
                    <a:pt x="1107" y="19"/>
                  </a:lnTo>
                  <a:lnTo>
                    <a:pt x="92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 name="Google Shape;45;p2"/>
            <p:cNvSpPr/>
            <p:nvPr/>
          </p:nvSpPr>
          <p:spPr>
            <a:xfrm>
              <a:off x="6268475" y="1658325"/>
              <a:ext cx="53050" cy="53025"/>
            </a:xfrm>
            <a:custGeom>
              <a:avLst/>
              <a:gdLst/>
              <a:ahLst/>
              <a:cxnLst/>
              <a:rect l="l" t="t" r="r" b="b"/>
              <a:pathLst>
                <a:path w="2122" h="2121" extrusionOk="0">
                  <a:moveTo>
                    <a:pt x="1089" y="0"/>
                  </a:moveTo>
                  <a:lnTo>
                    <a:pt x="867" y="18"/>
                  </a:lnTo>
                  <a:lnTo>
                    <a:pt x="665" y="74"/>
                  </a:lnTo>
                  <a:lnTo>
                    <a:pt x="480" y="166"/>
                  </a:lnTo>
                  <a:lnTo>
                    <a:pt x="314" y="295"/>
                  </a:lnTo>
                  <a:lnTo>
                    <a:pt x="185" y="461"/>
                  </a:lnTo>
                  <a:lnTo>
                    <a:pt x="93" y="627"/>
                  </a:lnTo>
                  <a:lnTo>
                    <a:pt x="19" y="830"/>
                  </a:lnTo>
                  <a:lnTo>
                    <a:pt x="1" y="1051"/>
                  </a:lnTo>
                  <a:lnTo>
                    <a:pt x="19" y="1272"/>
                  </a:lnTo>
                  <a:lnTo>
                    <a:pt x="75" y="1475"/>
                  </a:lnTo>
                  <a:lnTo>
                    <a:pt x="167" y="1659"/>
                  </a:lnTo>
                  <a:lnTo>
                    <a:pt x="296" y="1807"/>
                  </a:lnTo>
                  <a:lnTo>
                    <a:pt x="443" y="1936"/>
                  </a:lnTo>
                  <a:lnTo>
                    <a:pt x="628" y="2028"/>
                  </a:lnTo>
                  <a:lnTo>
                    <a:pt x="812" y="2102"/>
                  </a:lnTo>
                  <a:lnTo>
                    <a:pt x="1033" y="2120"/>
                  </a:lnTo>
                  <a:lnTo>
                    <a:pt x="1255" y="2102"/>
                  </a:lnTo>
                  <a:lnTo>
                    <a:pt x="1457" y="2047"/>
                  </a:lnTo>
                  <a:lnTo>
                    <a:pt x="1642" y="1955"/>
                  </a:lnTo>
                  <a:lnTo>
                    <a:pt x="1808" y="1825"/>
                  </a:lnTo>
                  <a:lnTo>
                    <a:pt x="1937" y="1678"/>
                  </a:lnTo>
                  <a:lnTo>
                    <a:pt x="2029" y="1494"/>
                  </a:lnTo>
                  <a:lnTo>
                    <a:pt x="2103" y="1291"/>
                  </a:lnTo>
                  <a:lnTo>
                    <a:pt x="2121" y="1069"/>
                  </a:lnTo>
                  <a:lnTo>
                    <a:pt x="2103" y="848"/>
                  </a:lnTo>
                  <a:lnTo>
                    <a:pt x="2047" y="645"/>
                  </a:lnTo>
                  <a:lnTo>
                    <a:pt x="1955" y="479"/>
                  </a:lnTo>
                  <a:lnTo>
                    <a:pt x="1826" y="314"/>
                  </a:lnTo>
                  <a:lnTo>
                    <a:pt x="1679" y="184"/>
                  </a:lnTo>
                  <a:lnTo>
                    <a:pt x="1494" y="92"/>
                  </a:lnTo>
                  <a:lnTo>
                    <a:pt x="1310" y="37"/>
                  </a:lnTo>
                  <a:lnTo>
                    <a:pt x="1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 name="Google Shape;46;p2"/>
            <p:cNvSpPr/>
            <p:nvPr/>
          </p:nvSpPr>
          <p:spPr>
            <a:xfrm>
              <a:off x="5781250" y="1656475"/>
              <a:ext cx="45675" cy="45650"/>
            </a:xfrm>
            <a:custGeom>
              <a:avLst/>
              <a:gdLst/>
              <a:ahLst/>
              <a:cxnLst/>
              <a:rect l="l" t="t" r="r" b="b"/>
              <a:pathLst>
                <a:path w="1827" h="1826" extrusionOk="0">
                  <a:moveTo>
                    <a:pt x="904" y="0"/>
                  </a:moveTo>
                  <a:lnTo>
                    <a:pt x="720" y="19"/>
                  </a:lnTo>
                  <a:lnTo>
                    <a:pt x="554" y="74"/>
                  </a:lnTo>
                  <a:lnTo>
                    <a:pt x="406" y="148"/>
                  </a:lnTo>
                  <a:lnTo>
                    <a:pt x="277" y="258"/>
                  </a:lnTo>
                  <a:lnTo>
                    <a:pt x="167" y="388"/>
                  </a:lnTo>
                  <a:lnTo>
                    <a:pt x="74" y="553"/>
                  </a:lnTo>
                  <a:lnTo>
                    <a:pt x="19" y="719"/>
                  </a:lnTo>
                  <a:lnTo>
                    <a:pt x="1" y="904"/>
                  </a:lnTo>
                  <a:lnTo>
                    <a:pt x="19" y="1088"/>
                  </a:lnTo>
                  <a:lnTo>
                    <a:pt x="74" y="1273"/>
                  </a:lnTo>
                  <a:lnTo>
                    <a:pt x="167" y="1420"/>
                  </a:lnTo>
                  <a:lnTo>
                    <a:pt x="277" y="1568"/>
                  </a:lnTo>
                  <a:lnTo>
                    <a:pt x="425" y="1678"/>
                  </a:lnTo>
                  <a:lnTo>
                    <a:pt x="591" y="1752"/>
                  </a:lnTo>
                  <a:lnTo>
                    <a:pt x="757" y="1807"/>
                  </a:lnTo>
                  <a:lnTo>
                    <a:pt x="959" y="1826"/>
                  </a:lnTo>
                  <a:lnTo>
                    <a:pt x="1144" y="1789"/>
                  </a:lnTo>
                  <a:lnTo>
                    <a:pt x="1310" y="1733"/>
                  </a:lnTo>
                  <a:lnTo>
                    <a:pt x="1457" y="1641"/>
                  </a:lnTo>
                  <a:lnTo>
                    <a:pt x="1586" y="1531"/>
                  </a:lnTo>
                  <a:lnTo>
                    <a:pt x="1697" y="1402"/>
                  </a:lnTo>
                  <a:lnTo>
                    <a:pt x="1771" y="1236"/>
                  </a:lnTo>
                  <a:lnTo>
                    <a:pt x="1826" y="1070"/>
                  </a:lnTo>
                  <a:lnTo>
                    <a:pt x="1826" y="885"/>
                  </a:lnTo>
                  <a:lnTo>
                    <a:pt x="1808" y="701"/>
                  </a:lnTo>
                  <a:lnTo>
                    <a:pt x="1752" y="535"/>
                  </a:lnTo>
                  <a:lnTo>
                    <a:pt x="1660" y="388"/>
                  </a:lnTo>
                  <a:lnTo>
                    <a:pt x="1550" y="258"/>
                  </a:lnTo>
                  <a:lnTo>
                    <a:pt x="1420" y="148"/>
                  </a:lnTo>
                  <a:lnTo>
                    <a:pt x="1273" y="56"/>
                  </a:lnTo>
                  <a:lnTo>
                    <a:pt x="1089"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 name="Google Shape;47;p2"/>
            <p:cNvSpPr/>
            <p:nvPr/>
          </p:nvSpPr>
          <p:spPr>
            <a:xfrm>
              <a:off x="6188750" y="1644025"/>
              <a:ext cx="53025" cy="53025"/>
            </a:xfrm>
            <a:custGeom>
              <a:avLst/>
              <a:gdLst/>
              <a:ahLst/>
              <a:cxnLst/>
              <a:rect l="l" t="t" r="r" b="b"/>
              <a:pathLst>
                <a:path w="2121" h="2121" extrusionOk="0">
                  <a:moveTo>
                    <a:pt x="1051" y="0"/>
                  </a:moveTo>
                  <a:lnTo>
                    <a:pt x="830" y="19"/>
                  </a:lnTo>
                  <a:lnTo>
                    <a:pt x="645" y="74"/>
                  </a:lnTo>
                  <a:lnTo>
                    <a:pt x="461" y="166"/>
                  </a:lnTo>
                  <a:lnTo>
                    <a:pt x="295" y="295"/>
                  </a:lnTo>
                  <a:lnTo>
                    <a:pt x="184" y="443"/>
                  </a:lnTo>
                  <a:lnTo>
                    <a:pt x="74" y="627"/>
                  </a:lnTo>
                  <a:lnTo>
                    <a:pt x="18" y="830"/>
                  </a:lnTo>
                  <a:lnTo>
                    <a:pt x="0" y="1033"/>
                  </a:lnTo>
                  <a:lnTo>
                    <a:pt x="0" y="1162"/>
                  </a:lnTo>
                  <a:lnTo>
                    <a:pt x="0" y="1273"/>
                  </a:lnTo>
                  <a:lnTo>
                    <a:pt x="74" y="1476"/>
                  </a:lnTo>
                  <a:lnTo>
                    <a:pt x="166" y="1660"/>
                  </a:lnTo>
                  <a:lnTo>
                    <a:pt x="295" y="1807"/>
                  </a:lnTo>
                  <a:lnTo>
                    <a:pt x="443" y="1955"/>
                  </a:lnTo>
                  <a:lnTo>
                    <a:pt x="627" y="2047"/>
                  </a:lnTo>
                  <a:lnTo>
                    <a:pt x="830" y="2102"/>
                  </a:lnTo>
                  <a:lnTo>
                    <a:pt x="940" y="2121"/>
                  </a:lnTo>
                  <a:lnTo>
                    <a:pt x="1051" y="2121"/>
                  </a:lnTo>
                  <a:lnTo>
                    <a:pt x="1272" y="2102"/>
                  </a:lnTo>
                  <a:lnTo>
                    <a:pt x="1475" y="2047"/>
                  </a:lnTo>
                  <a:lnTo>
                    <a:pt x="1659" y="1955"/>
                  </a:lnTo>
                  <a:lnTo>
                    <a:pt x="1807" y="1826"/>
                  </a:lnTo>
                  <a:lnTo>
                    <a:pt x="1936" y="1678"/>
                  </a:lnTo>
                  <a:lnTo>
                    <a:pt x="2028" y="1494"/>
                  </a:lnTo>
                  <a:lnTo>
                    <a:pt x="2102" y="1310"/>
                  </a:lnTo>
                  <a:lnTo>
                    <a:pt x="2120" y="1088"/>
                  </a:lnTo>
                  <a:lnTo>
                    <a:pt x="2120" y="978"/>
                  </a:lnTo>
                  <a:lnTo>
                    <a:pt x="2102" y="867"/>
                  </a:lnTo>
                  <a:lnTo>
                    <a:pt x="2047" y="664"/>
                  </a:lnTo>
                  <a:lnTo>
                    <a:pt x="1954" y="480"/>
                  </a:lnTo>
                  <a:lnTo>
                    <a:pt x="1825" y="314"/>
                  </a:lnTo>
                  <a:lnTo>
                    <a:pt x="1659" y="185"/>
                  </a:lnTo>
                  <a:lnTo>
                    <a:pt x="1475" y="74"/>
                  </a:lnTo>
                  <a:lnTo>
                    <a:pt x="1272"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 name="Google Shape;48;p2"/>
            <p:cNvSpPr/>
            <p:nvPr/>
          </p:nvSpPr>
          <p:spPr>
            <a:xfrm>
              <a:off x="5701975" y="1642650"/>
              <a:ext cx="44725" cy="44725"/>
            </a:xfrm>
            <a:custGeom>
              <a:avLst/>
              <a:gdLst/>
              <a:ahLst/>
              <a:cxnLst/>
              <a:rect l="l" t="t" r="r" b="b"/>
              <a:pathLst>
                <a:path w="1789" h="1789" extrusionOk="0">
                  <a:moveTo>
                    <a:pt x="904" y="0"/>
                  </a:moveTo>
                  <a:lnTo>
                    <a:pt x="738" y="19"/>
                  </a:lnTo>
                  <a:lnTo>
                    <a:pt x="572" y="55"/>
                  </a:lnTo>
                  <a:lnTo>
                    <a:pt x="424" y="148"/>
                  </a:lnTo>
                  <a:lnTo>
                    <a:pt x="277" y="258"/>
                  </a:lnTo>
                  <a:lnTo>
                    <a:pt x="166" y="387"/>
                  </a:lnTo>
                  <a:lnTo>
                    <a:pt x="74" y="535"/>
                  </a:lnTo>
                  <a:lnTo>
                    <a:pt x="19" y="682"/>
                  </a:lnTo>
                  <a:lnTo>
                    <a:pt x="0" y="848"/>
                  </a:lnTo>
                  <a:lnTo>
                    <a:pt x="19" y="1033"/>
                  </a:lnTo>
                  <a:lnTo>
                    <a:pt x="56" y="1199"/>
                  </a:lnTo>
                  <a:lnTo>
                    <a:pt x="148" y="1365"/>
                  </a:lnTo>
                  <a:lnTo>
                    <a:pt x="258" y="1494"/>
                  </a:lnTo>
                  <a:lnTo>
                    <a:pt x="388" y="1623"/>
                  </a:lnTo>
                  <a:lnTo>
                    <a:pt x="535" y="1696"/>
                  </a:lnTo>
                  <a:lnTo>
                    <a:pt x="701" y="1770"/>
                  </a:lnTo>
                  <a:lnTo>
                    <a:pt x="885" y="1789"/>
                  </a:lnTo>
                  <a:lnTo>
                    <a:pt x="1051" y="1770"/>
                  </a:lnTo>
                  <a:lnTo>
                    <a:pt x="1217" y="1715"/>
                  </a:lnTo>
                  <a:lnTo>
                    <a:pt x="1365" y="1641"/>
                  </a:lnTo>
                  <a:lnTo>
                    <a:pt x="1494" y="1531"/>
                  </a:lnTo>
                  <a:lnTo>
                    <a:pt x="1604" y="1401"/>
                  </a:lnTo>
                  <a:lnTo>
                    <a:pt x="1697" y="1254"/>
                  </a:lnTo>
                  <a:lnTo>
                    <a:pt x="1752" y="1088"/>
                  </a:lnTo>
                  <a:lnTo>
                    <a:pt x="1789" y="922"/>
                  </a:lnTo>
                  <a:lnTo>
                    <a:pt x="1770" y="756"/>
                  </a:lnTo>
                  <a:lnTo>
                    <a:pt x="1734" y="572"/>
                  </a:lnTo>
                  <a:lnTo>
                    <a:pt x="1641" y="424"/>
                  </a:lnTo>
                  <a:lnTo>
                    <a:pt x="1531" y="277"/>
                  </a:lnTo>
                  <a:lnTo>
                    <a:pt x="1402" y="166"/>
                  </a:lnTo>
                  <a:lnTo>
                    <a:pt x="1236" y="74"/>
                  </a:lnTo>
                  <a:lnTo>
                    <a:pt x="1070"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 name="Google Shape;49;p2"/>
            <p:cNvSpPr/>
            <p:nvPr/>
          </p:nvSpPr>
          <p:spPr>
            <a:xfrm>
              <a:off x="6108525" y="1629725"/>
              <a:ext cx="53500" cy="53500"/>
            </a:xfrm>
            <a:custGeom>
              <a:avLst/>
              <a:gdLst/>
              <a:ahLst/>
              <a:cxnLst/>
              <a:rect l="l" t="t" r="r" b="b"/>
              <a:pathLst>
                <a:path w="2140" h="2140" extrusionOk="0">
                  <a:moveTo>
                    <a:pt x="886" y="1"/>
                  </a:moveTo>
                  <a:lnTo>
                    <a:pt x="665" y="56"/>
                  </a:lnTo>
                  <a:lnTo>
                    <a:pt x="480" y="167"/>
                  </a:lnTo>
                  <a:lnTo>
                    <a:pt x="314" y="277"/>
                  </a:lnTo>
                  <a:lnTo>
                    <a:pt x="185" y="443"/>
                  </a:lnTo>
                  <a:lnTo>
                    <a:pt x="93" y="628"/>
                  </a:lnTo>
                  <a:lnTo>
                    <a:pt x="19" y="831"/>
                  </a:lnTo>
                  <a:lnTo>
                    <a:pt x="1" y="941"/>
                  </a:lnTo>
                  <a:lnTo>
                    <a:pt x="1" y="1052"/>
                  </a:lnTo>
                  <a:lnTo>
                    <a:pt x="19" y="1273"/>
                  </a:lnTo>
                  <a:lnTo>
                    <a:pt x="75" y="1476"/>
                  </a:lnTo>
                  <a:lnTo>
                    <a:pt x="167" y="1660"/>
                  </a:lnTo>
                  <a:lnTo>
                    <a:pt x="296" y="1826"/>
                  </a:lnTo>
                  <a:lnTo>
                    <a:pt x="462" y="1955"/>
                  </a:lnTo>
                  <a:lnTo>
                    <a:pt x="646" y="2048"/>
                  </a:lnTo>
                  <a:lnTo>
                    <a:pt x="849" y="2121"/>
                  </a:lnTo>
                  <a:lnTo>
                    <a:pt x="960" y="2140"/>
                  </a:lnTo>
                  <a:lnTo>
                    <a:pt x="1181" y="2140"/>
                  </a:lnTo>
                  <a:lnTo>
                    <a:pt x="1291" y="2121"/>
                  </a:lnTo>
                  <a:lnTo>
                    <a:pt x="1494" y="2048"/>
                  </a:lnTo>
                  <a:lnTo>
                    <a:pt x="1679" y="1955"/>
                  </a:lnTo>
                  <a:lnTo>
                    <a:pt x="1826" y="1826"/>
                  </a:lnTo>
                  <a:lnTo>
                    <a:pt x="1955" y="1660"/>
                  </a:lnTo>
                  <a:lnTo>
                    <a:pt x="2066" y="1476"/>
                  </a:lnTo>
                  <a:lnTo>
                    <a:pt x="2121" y="1273"/>
                  </a:lnTo>
                  <a:lnTo>
                    <a:pt x="2140" y="1162"/>
                  </a:lnTo>
                  <a:lnTo>
                    <a:pt x="2140" y="1052"/>
                  </a:lnTo>
                  <a:lnTo>
                    <a:pt x="2121" y="849"/>
                  </a:lnTo>
                  <a:lnTo>
                    <a:pt x="2066" y="646"/>
                  </a:lnTo>
                  <a:lnTo>
                    <a:pt x="1955" y="462"/>
                  </a:lnTo>
                  <a:lnTo>
                    <a:pt x="1845" y="314"/>
                  </a:lnTo>
                  <a:lnTo>
                    <a:pt x="1679" y="185"/>
                  </a:lnTo>
                  <a:lnTo>
                    <a:pt x="1513" y="75"/>
                  </a:lnTo>
                  <a:lnTo>
                    <a:pt x="1310" y="19"/>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 name="Google Shape;50;p2"/>
            <p:cNvSpPr/>
            <p:nvPr/>
          </p:nvSpPr>
          <p:spPr>
            <a:xfrm>
              <a:off x="5623150" y="1629275"/>
              <a:ext cx="42425" cy="42900"/>
            </a:xfrm>
            <a:custGeom>
              <a:avLst/>
              <a:gdLst/>
              <a:ahLst/>
              <a:cxnLst/>
              <a:rect l="l" t="t" r="r" b="b"/>
              <a:pathLst>
                <a:path w="1697" h="1716" extrusionOk="0">
                  <a:moveTo>
                    <a:pt x="867" y="0"/>
                  </a:moveTo>
                  <a:lnTo>
                    <a:pt x="701" y="19"/>
                  </a:lnTo>
                  <a:lnTo>
                    <a:pt x="535" y="56"/>
                  </a:lnTo>
                  <a:lnTo>
                    <a:pt x="388" y="130"/>
                  </a:lnTo>
                  <a:lnTo>
                    <a:pt x="259" y="240"/>
                  </a:lnTo>
                  <a:lnTo>
                    <a:pt x="148" y="369"/>
                  </a:lnTo>
                  <a:lnTo>
                    <a:pt x="74" y="517"/>
                  </a:lnTo>
                  <a:lnTo>
                    <a:pt x="19" y="664"/>
                  </a:lnTo>
                  <a:lnTo>
                    <a:pt x="0" y="849"/>
                  </a:lnTo>
                  <a:lnTo>
                    <a:pt x="19" y="1015"/>
                  </a:lnTo>
                  <a:lnTo>
                    <a:pt x="56" y="1180"/>
                  </a:lnTo>
                  <a:lnTo>
                    <a:pt x="129" y="1328"/>
                  </a:lnTo>
                  <a:lnTo>
                    <a:pt x="240" y="1457"/>
                  </a:lnTo>
                  <a:lnTo>
                    <a:pt x="369" y="1568"/>
                  </a:lnTo>
                  <a:lnTo>
                    <a:pt x="517" y="1641"/>
                  </a:lnTo>
                  <a:lnTo>
                    <a:pt x="683" y="1697"/>
                  </a:lnTo>
                  <a:lnTo>
                    <a:pt x="849" y="1715"/>
                  </a:lnTo>
                  <a:lnTo>
                    <a:pt x="1033" y="1697"/>
                  </a:lnTo>
                  <a:lnTo>
                    <a:pt x="1199" y="1641"/>
                  </a:lnTo>
                  <a:lnTo>
                    <a:pt x="1328" y="1549"/>
                  </a:lnTo>
                  <a:lnTo>
                    <a:pt x="1457" y="1457"/>
                  </a:lnTo>
                  <a:lnTo>
                    <a:pt x="1568" y="1328"/>
                  </a:lnTo>
                  <a:lnTo>
                    <a:pt x="1641" y="1180"/>
                  </a:lnTo>
                  <a:lnTo>
                    <a:pt x="1697" y="1015"/>
                  </a:lnTo>
                  <a:lnTo>
                    <a:pt x="1697" y="830"/>
                  </a:lnTo>
                  <a:lnTo>
                    <a:pt x="1678" y="664"/>
                  </a:lnTo>
                  <a:lnTo>
                    <a:pt x="1641" y="517"/>
                  </a:lnTo>
                  <a:lnTo>
                    <a:pt x="1549" y="369"/>
                  </a:lnTo>
                  <a:lnTo>
                    <a:pt x="1457" y="259"/>
                  </a:lnTo>
                  <a:lnTo>
                    <a:pt x="1328" y="148"/>
                  </a:lnTo>
                  <a:lnTo>
                    <a:pt x="1199" y="74"/>
                  </a:lnTo>
                  <a:lnTo>
                    <a:pt x="1033"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 name="Google Shape;51;p2"/>
            <p:cNvSpPr/>
            <p:nvPr/>
          </p:nvSpPr>
          <p:spPr>
            <a:xfrm>
              <a:off x="5544325" y="1616375"/>
              <a:ext cx="40125" cy="40125"/>
            </a:xfrm>
            <a:custGeom>
              <a:avLst/>
              <a:gdLst/>
              <a:ahLst/>
              <a:cxnLst/>
              <a:rect l="l" t="t" r="r" b="b"/>
              <a:pathLst>
                <a:path w="1605" h="1605" extrusionOk="0">
                  <a:moveTo>
                    <a:pt x="664" y="0"/>
                  </a:moveTo>
                  <a:lnTo>
                    <a:pt x="517" y="55"/>
                  </a:lnTo>
                  <a:lnTo>
                    <a:pt x="369" y="111"/>
                  </a:lnTo>
                  <a:lnTo>
                    <a:pt x="240" y="221"/>
                  </a:lnTo>
                  <a:lnTo>
                    <a:pt x="148" y="332"/>
                  </a:lnTo>
                  <a:lnTo>
                    <a:pt x="74" y="480"/>
                  </a:lnTo>
                  <a:lnTo>
                    <a:pt x="19" y="627"/>
                  </a:lnTo>
                  <a:lnTo>
                    <a:pt x="1" y="793"/>
                  </a:lnTo>
                  <a:lnTo>
                    <a:pt x="19" y="959"/>
                  </a:lnTo>
                  <a:lnTo>
                    <a:pt x="56" y="1106"/>
                  </a:lnTo>
                  <a:lnTo>
                    <a:pt x="130" y="1236"/>
                  </a:lnTo>
                  <a:lnTo>
                    <a:pt x="222" y="1365"/>
                  </a:lnTo>
                  <a:lnTo>
                    <a:pt x="332" y="1457"/>
                  </a:lnTo>
                  <a:lnTo>
                    <a:pt x="461" y="1531"/>
                  </a:lnTo>
                  <a:lnTo>
                    <a:pt x="609" y="1586"/>
                  </a:lnTo>
                  <a:lnTo>
                    <a:pt x="775" y="1604"/>
                  </a:lnTo>
                  <a:lnTo>
                    <a:pt x="941" y="1586"/>
                  </a:lnTo>
                  <a:lnTo>
                    <a:pt x="1107" y="1549"/>
                  </a:lnTo>
                  <a:lnTo>
                    <a:pt x="1236" y="1475"/>
                  </a:lnTo>
                  <a:lnTo>
                    <a:pt x="1365" y="1383"/>
                  </a:lnTo>
                  <a:lnTo>
                    <a:pt x="1457" y="1272"/>
                  </a:lnTo>
                  <a:lnTo>
                    <a:pt x="1549" y="1125"/>
                  </a:lnTo>
                  <a:lnTo>
                    <a:pt x="1586" y="977"/>
                  </a:lnTo>
                  <a:lnTo>
                    <a:pt x="1605" y="811"/>
                  </a:lnTo>
                  <a:lnTo>
                    <a:pt x="1605" y="646"/>
                  </a:lnTo>
                  <a:lnTo>
                    <a:pt x="1549" y="498"/>
                  </a:lnTo>
                  <a:lnTo>
                    <a:pt x="1476" y="369"/>
                  </a:lnTo>
                  <a:lnTo>
                    <a:pt x="1383" y="240"/>
                  </a:lnTo>
                  <a:lnTo>
                    <a:pt x="1273" y="148"/>
                  </a:lnTo>
                  <a:lnTo>
                    <a:pt x="1144" y="74"/>
                  </a:lnTo>
                  <a:lnTo>
                    <a:pt x="996" y="19"/>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 name="Google Shape;52;p2"/>
            <p:cNvSpPr/>
            <p:nvPr/>
          </p:nvSpPr>
          <p:spPr>
            <a:xfrm>
              <a:off x="6028325" y="1615450"/>
              <a:ext cx="53950" cy="53500"/>
            </a:xfrm>
            <a:custGeom>
              <a:avLst/>
              <a:gdLst/>
              <a:ahLst/>
              <a:cxnLst/>
              <a:rect l="l" t="t" r="r" b="b"/>
              <a:pathLst>
                <a:path w="2158" h="2140" extrusionOk="0">
                  <a:moveTo>
                    <a:pt x="1107" y="0"/>
                  </a:moveTo>
                  <a:lnTo>
                    <a:pt x="886" y="19"/>
                  </a:lnTo>
                  <a:lnTo>
                    <a:pt x="683" y="74"/>
                  </a:lnTo>
                  <a:lnTo>
                    <a:pt x="498" y="166"/>
                  </a:lnTo>
                  <a:lnTo>
                    <a:pt x="332" y="295"/>
                  </a:lnTo>
                  <a:lnTo>
                    <a:pt x="203" y="443"/>
                  </a:lnTo>
                  <a:lnTo>
                    <a:pt x="93" y="627"/>
                  </a:lnTo>
                  <a:lnTo>
                    <a:pt x="37" y="830"/>
                  </a:lnTo>
                  <a:lnTo>
                    <a:pt x="19" y="941"/>
                  </a:lnTo>
                  <a:lnTo>
                    <a:pt x="1" y="1051"/>
                  </a:lnTo>
                  <a:lnTo>
                    <a:pt x="19" y="1162"/>
                  </a:lnTo>
                  <a:lnTo>
                    <a:pt x="19" y="1273"/>
                  </a:lnTo>
                  <a:lnTo>
                    <a:pt x="93" y="1475"/>
                  </a:lnTo>
                  <a:lnTo>
                    <a:pt x="185" y="1660"/>
                  </a:lnTo>
                  <a:lnTo>
                    <a:pt x="314" y="1826"/>
                  </a:lnTo>
                  <a:lnTo>
                    <a:pt x="462" y="1955"/>
                  </a:lnTo>
                  <a:lnTo>
                    <a:pt x="646" y="2047"/>
                  </a:lnTo>
                  <a:lnTo>
                    <a:pt x="849" y="2121"/>
                  </a:lnTo>
                  <a:lnTo>
                    <a:pt x="959" y="2139"/>
                  </a:lnTo>
                  <a:lnTo>
                    <a:pt x="1199" y="2139"/>
                  </a:lnTo>
                  <a:lnTo>
                    <a:pt x="1291" y="2121"/>
                  </a:lnTo>
                  <a:lnTo>
                    <a:pt x="1512" y="2047"/>
                  </a:lnTo>
                  <a:lnTo>
                    <a:pt x="1697" y="1955"/>
                  </a:lnTo>
                  <a:lnTo>
                    <a:pt x="1844" y="1826"/>
                  </a:lnTo>
                  <a:lnTo>
                    <a:pt x="1973" y="1660"/>
                  </a:lnTo>
                  <a:lnTo>
                    <a:pt x="2066" y="1475"/>
                  </a:lnTo>
                  <a:lnTo>
                    <a:pt x="2139" y="1273"/>
                  </a:lnTo>
                  <a:lnTo>
                    <a:pt x="2139" y="1162"/>
                  </a:lnTo>
                  <a:lnTo>
                    <a:pt x="2158" y="1051"/>
                  </a:lnTo>
                  <a:lnTo>
                    <a:pt x="2121" y="830"/>
                  </a:lnTo>
                  <a:lnTo>
                    <a:pt x="2066" y="646"/>
                  </a:lnTo>
                  <a:lnTo>
                    <a:pt x="1973" y="461"/>
                  </a:lnTo>
                  <a:lnTo>
                    <a:pt x="1844" y="314"/>
                  </a:lnTo>
                  <a:lnTo>
                    <a:pt x="1697" y="185"/>
                  </a:lnTo>
                  <a:lnTo>
                    <a:pt x="1512" y="74"/>
                  </a:lnTo>
                  <a:lnTo>
                    <a:pt x="1328" y="19"/>
                  </a:lnTo>
                  <a:lnTo>
                    <a:pt x="11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 name="Google Shape;53;p2"/>
            <p:cNvSpPr/>
            <p:nvPr/>
          </p:nvSpPr>
          <p:spPr>
            <a:xfrm>
              <a:off x="5468275" y="1603450"/>
              <a:ext cx="37825" cy="37375"/>
            </a:xfrm>
            <a:custGeom>
              <a:avLst/>
              <a:gdLst/>
              <a:ahLst/>
              <a:cxnLst/>
              <a:rect l="l" t="t" r="r" b="b"/>
              <a:pathLst>
                <a:path w="1513" h="1495" extrusionOk="0">
                  <a:moveTo>
                    <a:pt x="664" y="1"/>
                  </a:moveTo>
                  <a:lnTo>
                    <a:pt x="516" y="38"/>
                  </a:lnTo>
                  <a:lnTo>
                    <a:pt x="387" y="93"/>
                  </a:lnTo>
                  <a:lnTo>
                    <a:pt x="258" y="185"/>
                  </a:lnTo>
                  <a:lnTo>
                    <a:pt x="166" y="296"/>
                  </a:lnTo>
                  <a:lnTo>
                    <a:pt x="92" y="425"/>
                  </a:lnTo>
                  <a:lnTo>
                    <a:pt x="37" y="572"/>
                  </a:lnTo>
                  <a:lnTo>
                    <a:pt x="0" y="720"/>
                  </a:lnTo>
                  <a:lnTo>
                    <a:pt x="19" y="868"/>
                  </a:lnTo>
                  <a:lnTo>
                    <a:pt x="56" y="1015"/>
                  </a:lnTo>
                  <a:lnTo>
                    <a:pt x="129" y="1144"/>
                  </a:lnTo>
                  <a:lnTo>
                    <a:pt x="221" y="1255"/>
                  </a:lnTo>
                  <a:lnTo>
                    <a:pt x="332" y="1365"/>
                  </a:lnTo>
                  <a:lnTo>
                    <a:pt x="461" y="1439"/>
                  </a:lnTo>
                  <a:lnTo>
                    <a:pt x="590" y="1476"/>
                  </a:lnTo>
                  <a:lnTo>
                    <a:pt x="756" y="1494"/>
                  </a:lnTo>
                  <a:lnTo>
                    <a:pt x="904" y="1494"/>
                  </a:lnTo>
                  <a:lnTo>
                    <a:pt x="1051" y="1439"/>
                  </a:lnTo>
                  <a:lnTo>
                    <a:pt x="1180" y="1384"/>
                  </a:lnTo>
                  <a:lnTo>
                    <a:pt x="1291" y="1292"/>
                  </a:lnTo>
                  <a:lnTo>
                    <a:pt x="1383" y="1163"/>
                  </a:lnTo>
                  <a:lnTo>
                    <a:pt x="1457" y="1033"/>
                  </a:lnTo>
                  <a:lnTo>
                    <a:pt x="1512" y="904"/>
                  </a:lnTo>
                  <a:lnTo>
                    <a:pt x="1512" y="757"/>
                  </a:lnTo>
                  <a:lnTo>
                    <a:pt x="1494" y="591"/>
                  </a:lnTo>
                  <a:lnTo>
                    <a:pt x="1457" y="443"/>
                  </a:lnTo>
                  <a:lnTo>
                    <a:pt x="1402" y="333"/>
                  </a:lnTo>
                  <a:lnTo>
                    <a:pt x="1328" y="222"/>
                  </a:lnTo>
                  <a:lnTo>
                    <a:pt x="1217" y="130"/>
                  </a:lnTo>
                  <a:lnTo>
                    <a:pt x="1107" y="75"/>
                  </a:lnTo>
                  <a:lnTo>
                    <a:pt x="959"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 name="Google Shape;54;p2"/>
            <p:cNvSpPr/>
            <p:nvPr/>
          </p:nvSpPr>
          <p:spPr>
            <a:xfrm>
              <a:off x="5951800" y="1601150"/>
              <a:ext cx="53050" cy="53500"/>
            </a:xfrm>
            <a:custGeom>
              <a:avLst/>
              <a:gdLst/>
              <a:ahLst/>
              <a:cxnLst/>
              <a:rect l="l" t="t" r="r" b="b"/>
              <a:pathLst>
                <a:path w="2122" h="2140" extrusionOk="0">
                  <a:moveTo>
                    <a:pt x="978" y="1"/>
                  </a:moveTo>
                  <a:lnTo>
                    <a:pt x="867" y="19"/>
                  </a:lnTo>
                  <a:lnTo>
                    <a:pt x="646" y="74"/>
                  </a:lnTo>
                  <a:lnTo>
                    <a:pt x="462" y="167"/>
                  </a:lnTo>
                  <a:lnTo>
                    <a:pt x="314" y="296"/>
                  </a:lnTo>
                  <a:lnTo>
                    <a:pt x="167" y="462"/>
                  </a:lnTo>
                  <a:lnTo>
                    <a:pt x="75" y="646"/>
                  </a:lnTo>
                  <a:lnTo>
                    <a:pt x="19" y="849"/>
                  </a:lnTo>
                  <a:lnTo>
                    <a:pt x="1" y="960"/>
                  </a:lnTo>
                  <a:lnTo>
                    <a:pt x="1" y="1070"/>
                  </a:lnTo>
                  <a:lnTo>
                    <a:pt x="19" y="1291"/>
                  </a:lnTo>
                  <a:lnTo>
                    <a:pt x="75" y="1476"/>
                  </a:lnTo>
                  <a:lnTo>
                    <a:pt x="167" y="1660"/>
                  </a:lnTo>
                  <a:lnTo>
                    <a:pt x="296" y="1826"/>
                  </a:lnTo>
                  <a:lnTo>
                    <a:pt x="443" y="1955"/>
                  </a:lnTo>
                  <a:lnTo>
                    <a:pt x="628" y="2047"/>
                  </a:lnTo>
                  <a:lnTo>
                    <a:pt x="812" y="2103"/>
                  </a:lnTo>
                  <a:lnTo>
                    <a:pt x="1033" y="2140"/>
                  </a:lnTo>
                  <a:lnTo>
                    <a:pt x="1144" y="2121"/>
                  </a:lnTo>
                  <a:lnTo>
                    <a:pt x="1255" y="2121"/>
                  </a:lnTo>
                  <a:lnTo>
                    <a:pt x="1457" y="2047"/>
                  </a:lnTo>
                  <a:lnTo>
                    <a:pt x="1642" y="1955"/>
                  </a:lnTo>
                  <a:lnTo>
                    <a:pt x="1808" y="1826"/>
                  </a:lnTo>
                  <a:lnTo>
                    <a:pt x="1937" y="1679"/>
                  </a:lnTo>
                  <a:lnTo>
                    <a:pt x="2047" y="1494"/>
                  </a:lnTo>
                  <a:lnTo>
                    <a:pt x="2103" y="1291"/>
                  </a:lnTo>
                  <a:lnTo>
                    <a:pt x="2121" y="1181"/>
                  </a:lnTo>
                  <a:lnTo>
                    <a:pt x="2121" y="1070"/>
                  </a:lnTo>
                  <a:lnTo>
                    <a:pt x="2103" y="849"/>
                  </a:lnTo>
                  <a:lnTo>
                    <a:pt x="2047" y="646"/>
                  </a:lnTo>
                  <a:lnTo>
                    <a:pt x="1955" y="462"/>
                  </a:lnTo>
                  <a:lnTo>
                    <a:pt x="1826" y="314"/>
                  </a:lnTo>
                  <a:lnTo>
                    <a:pt x="1679" y="185"/>
                  </a:lnTo>
                  <a:lnTo>
                    <a:pt x="1494" y="93"/>
                  </a:lnTo>
                  <a:lnTo>
                    <a:pt x="1291" y="19"/>
                  </a:lnTo>
                  <a:lnTo>
                    <a:pt x="10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 name="Google Shape;55;p2"/>
            <p:cNvSpPr/>
            <p:nvPr/>
          </p:nvSpPr>
          <p:spPr>
            <a:xfrm>
              <a:off x="5390375" y="1591025"/>
              <a:ext cx="34600" cy="33675"/>
            </a:xfrm>
            <a:custGeom>
              <a:avLst/>
              <a:gdLst/>
              <a:ahLst/>
              <a:cxnLst/>
              <a:rect l="l" t="t" r="r" b="b"/>
              <a:pathLst>
                <a:path w="1384" h="1347" extrusionOk="0">
                  <a:moveTo>
                    <a:pt x="535" y="0"/>
                  </a:moveTo>
                  <a:lnTo>
                    <a:pt x="387" y="37"/>
                  </a:lnTo>
                  <a:lnTo>
                    <a:pt x="277" y="92"/>
                  </a:lnTo>
                  <a:lnTo>
                    <a:pt x="185" y="184"/>
                  </a:lnTo>
                  <a:lnTo>
                    <a:pt x="111" y="277"/>
                  </a:lnTo>
                  <a:lnTo>
                    <a:pt x="55" y="387"/>
                  </a:lnTo>
                  <a:lnTo>
                    <a:pt x="19" y="535"/>
                  </a:lnTo>
                  <a:lnTo>
                    <a:pt x="0" y="682"/>
                  </a:lnTo>
                  <a:lnTo>
                    <a:pt x="19" y="830"/>
                  </a:lnTo>
                  <a:lnTo>
                    <a:pt x="55" y="959"/>
                  </a:lnTo>
                  <a:lnTo>
                    <a:pt x="111" y="1088"/>
                  </a:lnTo>
                  <a:lnTo>
                    <a:pt x="185" y="1180"/>
                  </a:lnTo>
                  <a:lnTo>
                    <a:pt x="295" y="1254"/>
                  </a:lnTo>
                  <a:lnTo>
                    <a:pt x="406" y="1309"/>
                  </a:lnTo>
                  <a:lnTo>
                    <a:pt x="535" y="1346"/>
                  </a:lnTo>
                  <a:lnTo>
                    <a:pt x="848" y="1346"/>
                  </a:lnTo>
                  <a:lnTo>
                    <a:pt x="977" y="1309"/>
                  </a:lnTo>
                  <a:lnTo>
                    <a:pt x="1088" y="1235"/>
                  </a:lnTo>
                  <a:lnTo>
                    <a:pt x="1180" y="1162"/>
                  </a:lnTo>
                  <a:lnTo>
                    <a:pt x="1254" y="1069"/>
                  </a:lnTo>
                  <a:lnTo>
                    <a:pt x="1309" y="940"/>
                  </a:lnTo>
                  <a:lnTo>
                    <a:pt x="1346" y="811"/>
                  </a:lnTo>
                  <a:lnTo>
                    <a:pt x="1383" y="664"/>
                  </a:lnTo>
                  <a:lnTo>
                    <a:pt x="1346" y="516"/>
                  </a:lnTo>
                  <a:lnTo>
                    <a:pt x="1309" y="387"/>
                  </a:lnTo>
                  <a:lnTo>
                    <a:pt x="1254" y="277"/>
                  </a:lnTo>
                  <a:lnTo>
                    <a:pt x="1162" y="166"/>
                  </a:lnTo>
                  <a:lnTo>
                    <a:pt x="1070" y="92"/>
                  </a:lnTo>
                  <a:lnTo>
                    <a:pt x="959" y="37"/>
                  </a:lnTo>
                  <a:lnTo>
                    <a:pt x="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 name="Google Shape;56;p2"/>
            <p:cNvSpPr/>
            <p:nvPr/>
          </p:nvSpPr>
          <p:spPr>
            <a:xfrm>
              <a:off x="6360675" y="1590550"/>
              <a:ext cx="40575" cy="57650"/>
            </a:xfrm>
            <a:custGeom>
              <a:avLst/>
              <a:gdLst/>
              <a:ahLst/>
              <a:cxnLst/>
              <a:rect l="l" t="t" r="r" b="b"/>
              <a:pathLst>
                <a:path w="1623" h="2306" extrusionOk="0">
                  <a:moveTo>
                    <a:pt x="1033" y="1"/>
                  </a:moveTo>
                  <a:lnTo>
                    <a:pt x="922" y="19"/>
                  </a:lnTo>
                  <a:lnTo>
                    <a:pt x="812" y="38"/>
                  </a:lnTo>
                  <a:lnTo>
                    <a:pt x="701" y="74"/>
                  </a:lnTo>
                  <a:lnTo>
                    <a:pt x="498" y="185"/>
                  </a:lnTo>
                  <a:lnTo>
                    <a:pt x="332" y="314"/>
                  </a:lnTo>
                  <a:lnTo>
                    <a:pt x="203" y="480"/>
                  </a:lnTo>
                  <a:lnTo>
                    <a:pt x="93" y="683"/>
                  </a:lnTo>
                  <a:lnTo>
                    <a:pt x="56" y="793"/>
                  </a:lnTo>
                  <a:lnTo>
                    <a:pt x="19" y="904"/>
                  </a:lnTo>
                  <a:lnTo>
                    <a:pt x="0" y="1015"/>
                  </a:lnTo>
                  <a:lnTo>
                    <a:pt x="0" y="1125"/>
                  </a:lnTo>
                  <a:lnTo>
                    <a:pt x="0" y="1254"/>
                  </a:lnTo>
                  <a:lnTo>
                    <a:pt x="19" y="1365"/>
                  </a:lnTo>
                  <a:lnTo>
                    <a:pt x="37" y="1476"/>
                  </a:lnTo>
                  <a:lnTo>
                    <a:pt x="74" y="1586"/>
                  </a:lnTo>
                  <a:lnTo>
                    <a:pt x="185" y="1789"/>
                  </a:lnTo>
                  <a:lnTo>
                    <a:pt x="314" y="1955"/>
                  </a:lnTo>
                  <a:lnTo>
                    <a:pt x="480" y="2103"/>
                  </a:lnTo>
                  <a:lnTo>
                    <a:pt x="683" y="2195"/>
                  </a:lnTo>
                  <a:lnTo>
                    <a:pt x="775" y="2250"/>
                  </a:lnTo>
                  <a:lnTo>
                    <a:pt x="885" y="2269"/>
                  </a:lnTo>
                  <a:lnTo>
                    <a:pt x="1015" y="2287"/>
                  </a:lnTo>
                  <a:lnTo>
                    <a:pt x="1125" y="2305"/>
                  </a:lnTo>
                  <a:lnTo>
                    <a:pt x="1254" y="2287"/>
                  </a:lnTo>
                  <a:lnTo>
                    <a:pt x="1383" y="2269"/>
                  </a:lnTo>
                  <a:lnTo>
                    <a:pt x="1512" y="2232"/>
                  </a:lnTo>
                  <a:lnTo>
                    <a:pt x="1623" y="2195"/>
                  </a:lnTo>
                  <a:lnTo>
                    <a:pt x="1623" y="111"/>
                  </a:lnTo>
                  <a:lnTo>
                    <a:pt x="1512" y="56"/>
                  </a:lnTo>
                  <a:lnTo>
                    <a:pt x="1402"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 name="Google Shape;57;p2"/>
            <p:cNvSpPr/>
            <p:nvPr/>
          </p:nvSpPr>
          <p:spPr>
            <a:xfrm>
              <a:off x="5872075" y="1587325"/>
              <a:ext cx="52550" cy="52575"/>
            </a:xfrm>
            <a:custGeom>
              <a:avLst/>
              <a:gdLst/>
              <a:ahLst/>
              <a:cxnLst/>
              <a:rect l="l" t="t" r="r" b="b"/>
              <a:pathLst>
                <a:path w="2102" h="2103" extrusionOk="0">
                  <a:moveTo>
                    <a:pt x="959" y="1"/>
                  </a:moveTo>
                  <a:lnTo>
                    <a:pt x="848" y="19"/>
                  </a:lnTo>
                  <a:lnTo>
                    <a:pt x="645" y="74"/>
                  </a:lnTo>
                  <a:lnTo>
                    <a:pt x="461" y="167"/>
                  </a:lnTo>
                  <a:lnTo>
                    <a:pt x="313" y="296"/>
                  </a:lnTo>
                  <a:lnTo>
                    <a:pt x="184" y="462"/>
                  </a:lnTo>
                  <a:lnTo>
                    <a:pt x="74" y="627"/>
                  </a:lnTo>
                  <a:lnTo>
                    <a:pt x="18" y="849"/>
                  </a:lnTo>
                  <a:lnTo>
                    <a:pt x="0" y="959"/>
                  </a:lnTo>
                  <a:lnTo>
                    <a:pt x="0" y="1070"/>
                  </a:lnTo>
                  <a:lnTo>
                    <a:pt x="18" y="1273"/>
                  </a:lnTo>
                  <a:lnTo>
                    <a:pt x="92" y="1476"/>
                  </a:lnTo>
                  <a:lnTo>
                    <a:pt x="184" y="1660"/>
                  </a:lnTo>
                  <a:lnTo>
                    <a:pt x="313" y="1808"/>
                  </a:lnTo>
                  <a:lnTo>
                    <a:pt x="461" y="1937"/>
                  </a:lnTo>
                  <a:lnTo>
                    <a:pt x="645" y="2029"/>
                  </a:lnTo>
                  <a:lnTo>
                    <a:pt x="830" y="2084"/>
                  </a:lnTo>
                  <a:lnTo>
                    <a:pt x="1051" y="2103"/>
                  </a:lnTo>
                  <a:lnTo>
                    <a:pt x="1272" y="2084"/>
                  </a:lnTo>
                  <a:lnTo>
                    <a:pt x="1475" y="2029"/>
                  </a:lnTo>
                  <a:lnTo>
                    <a:pt x="1641" y="1918"/>
                  </a:lnTo>
                  <a:lnTo>
                    <a:pt x="1807" y="1808"/>
                  </a:lnTo>
                  <a:lnTo>
                    <a:pt x="1918" y="1642"/>
                  </a:lnTo>
                  <a:lnTo>
                    <a:pt x="2010" y="1476"/>
                  </a:lnTo>
                  <a:lnTo>
                    <a:pt x="2084" y="1273"/>
                  </a:lnTo>
                  <a:lnTo>
                    <a:pt x="2102" y="1070"/>
                  </a:lnTo>
                  <a:lnTo>
                    <a:pt x="2084" y="849"/>
                  </a:lnTo>
                  <a:lnTo>
                    <a:pt x="2028" y="646"/>
                  </a:lnTo>
                  <a:lnTo>
                    <a:pt x="1936" y="462"/>
                  </a:lnTo>
                  <a:lnTo>
                    <a:pt x="1807" y="314"/>
                  </a:lnTo>
                  <a:lnTo>
                    <a:pt x="1659" y="185"/>
                  </a:lnTo>
                  <a:lnTo>
                    <a:pt x="1494" y="93"/>
                  </a:lnTo>
                  <a:lnTo>
                    <a:pt x="1291" y="19"/>
                  </a:lnTo>
                  <a:lnTo>
                    <a:pt x="1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 name="Google Shape;58;p2"/>
            <p:cNvSpPr/>
            <p:nvPr/>
          </p:nvSpPr>
          <p:spPr>
            <a:xfrm>
              <a:off x="5312925" y="1579025"/>
              <a:ext cx="29075" cy="31375"/>
            </a:xfrm>
            <a:custGeom>
              <a:avLst/>
              <a:gdLst/>
              <a:ahLst/>
              <a:cxnLst/>
              <a:rect l="l" t="t" r="r" b="b"/>
              <a:pathLst>
                <a:path w="1163" h="1255" extrusionOk="0">
                  <a:moveTo>
                    <a:pt x="720" y="1"/>
                  </a:moveTo>
                  <a:lnTo>
                    <a:pt x="591" y="19"/>
                  </a:lnTo>
                  <a:lnTo>
                    <a:pt x="498" y="56"/>
                  </a:lnTo>
                  <a:lnTo>
                    <a:pt x="406" y="93"/>
                  </a:lnTo>
                  <a:lnTo>
                    <a:pt x="332" y="148"/>
                  </a:lnTo>
                  <a:lnTo>
                    <a:pt x="240" y="222"/>
                  </a:lnTo>
                  <a:lnTo>
                    <a:pt x="167" y="314"/>
                  </a:lnTo>
                  <a:lnTo>
                    <a:pt x="111" y="388"/>
                  </a:lnTo>
                  <a:lnTo>
                    <a:pt x="56" y="480"/>
                  </a:lnTo>
                  <a:lnTo>
                    <a:pt x="19" y="572"/>
                  </a:lnTo>
                  <a:lnTo>
                    <a:pt x="1" y="701"/>
                  </a:lnTo>
                  <a:lnTo>
                    <a:pt x="19" y="812"/>
                  </a:lnTo>
                  <a:lnTo>
                    <a:pt x="74" y="923"/>
                  </a:lnTo>
                  <a:lnTo>
                    <a:pt x="148" y="1015"/>
                  </a:lnTo>
                  <a:lnTo>
                    <a:pt x="259" y="1089"/>
                  </a:lnTo>
                  <a:lnTo>
                    <a:pt x="388" y="1162"/>
                  </a:lnTo>
                  <a:lnTo>
                    <a:pt x="535" y="1218"/>
                  </a:lnTo>
                  <a:lnTo>
                    <a:pt x="720" y="1254"/>
                  </a:lnTo>
                  <a:lnTo>
                    <a:pt x="849" y="1107"/>
                  </a:lnTo>
                  <a:lnTo>
                    <a:pt x="978" y="941"/>
                  </a:lnTo>
                  <a:lnTo>
                    <a:pt x="1088" y="775"/>
                  </a:lnTo>
                  <a:lnTo>
                    <a:pt x="1125" y="683"/>
                  </a:lnTo>
                  <a:lnTo>
                    <a:pt x="1162" y="609"/>
                  </a:lnTo>
                  <a:lnTo>
                    <a:pt x="1162" y="462"/>
                  </a:lnTo>
                  <a:lnTo>
                    <a:pt x="1144" y="351"/>
                  </a:lnTo>
                  <a:lnTo>
                    <a:pt x="1107" y="240"/>
                  </a:lnTo>
                  <a:lnTo>
                    <a:pt x="1033" y="148"/>
                  </a:lnTo>
                  <a:lnTo>
                    <a:pt x="941" y="74"/>
                  </a:lnTo>
                  <a:lnTo>
                    <a:pt x="849"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 name="Google Shape;59;p2"/>
            <p:cNvSpPr/>
            <p:nvPr/>
          </p:nvSpPr>
          <p:spPr>
            <a:xfrm>
              <a:off x="6280475" y="1575800"/>
              <a:ext cx="58100" cy="58100"/>
            </a:xfrm>
            <a:custGeom>
              <a:avLst/>
              <a:gdLst/>
              <a:ahLst/>
              <a:cxnLst/>
              <a:rect l="l" t="t" r="r" b="b"/>
              <a:pathLst>
                <a:path w="2324" h="2324" extrusionOk="0">
                  <a:moveTo>
                    <a:pt x="1125" y="1"/>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2"/>
                  </a:lnTo>
                  <a:lnTo>
                    <a:pt x="0" y="1181"/>
                  </a:lnTo>
                  <a:lnTo>
                    <a:pt x="0" y="1291"/>
                  </a:lnTo>
                  <a:lnTo>
                    <a:pt x="19" y="1402"/>
                  </a:lnTo>
                  <a:lnTo>
                    <a:pt x="37" y="1531"/>
                  </a:lnTo>
                  <a:lnTo>
                    <a:pt x="74" y="1623"/>
                  </a:lnTo>
                  <a:lnTo>
                    <a:pt x="185" y="1826"/>
                  </a:lnTo>
                  <a:lnTo>
                    <a:pt x="332" y="1992"/>
                  </a:lnTo>
                  <a:lnTo>
                    <a:pt x="498" y="2139"/>
                  </a:lnTo>
                  <a:lnTo>
                    <a:pt x="682" y="2232"/>
                  </a:lnTo>
                  <a:lnTo>
                    <a:pt x="793" y="2269"/>
                  </a:lnTo>
                  <a:lnTo>
                    <a:pt x="904" y="2305"/>
                  </a:lnTo>
                  <a:lnTo>
                    <a:pt x="1014" y="2324"/>
                  </a:lnTo>
                  <a:lnTo>
                    <a:pt x="1272" y="2324"/>
                  </a:lnTo>
                  <a:lnTo>
                    <a:pt x="1383" y="2305"/>
                  </a:lnTo>
                  <a:lnTo>
                    <a:pt x="1512" y="2287"/>
                  </a:lnTo>
                  <a:lnTo>
                    <a:pt x="1623" y="2232"/>
                  </a:lnTo>
                  <a:lnTo>
                    <a:pt x="1715" y="2195"/>
                  </a:lnTo>
                  <a:lnTo>
                    <a:pt x="1826" y="2139"/>
                  </a:lnTo>
                  <a:lnTo>
                    <a:pt x="1899" y="2066"/>
                  </a:lnTo>
                  <a:lnTo>
                    <a:pt x="1992" y="1992"/>
                  </a:lnTo>
                  <a:lnTo>
                    <a:pt x="2065" y="1900"/>
                  </a:lnTo>
                  <a:lnTo>
                    <a:pt x="2139" y="1808"/>
                  </a:lnTo>
                  <a:lnTo>
                    <a:pt x="2194" y="1715"/>
                  </a:lnTo>
                  <a:lnTo>
                    <a:pt x="2231" y="1605"/>
                  </a:lnTo>
                  <a:lnTo>
                    <a:pt x="2268" y="1494"/>
                  </a:lnTo>
                  <a:lnTo>
                    <a:pt x="2305" y="1383"/>
                  </a:lnTo>
                  <a:lnTo>
                    <a:pt x="2305" y="1254"/>
                  </a:lnTo>
                  <a:lnTo>
                    <a:pt x="2323" y="1125"/>
                  </a:lnTo>
                  <a:lnTo>
                    <a:pt x="2305" y="1015"/>
                  </a:lnTo>
                  <a:lnTo>
                    <a:pt x="2287" y="904"/>
                  </a:lnTo>
                  <a:lnTo>
                    <a:pt x="2250" y="793"/>
                  </a:lnTo>
                  <a:lnTo>
                    <a:pt x="2213" y="683"/>
                  </a:lnTo>
                  <a:lnTo>
                    <a:pt x="2102" y="480"/>
                  </a:lnTo>
                  <a:lnTo>
                    <a:pt x="1973" y="314"/>
                  </a:lnTo>
                  <a:lnTo>
                    <a:pt x="1789" y="185"/>
                  </a:lnTo>
                  <a:lnTo>
                    <a:pt x="1586" y="93"/>
                  </a:lnTo>
                  <a:lnTo>
                    <a:pt x="1494" y="56"/>
                  </a:lnTo>
                  <a:lnTo>
                    <a:pt x="1365" y="19"/>
                  </a:lnTo>
                  <a:lnTo>
                    <a:pt x="1254"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 name="Google Shape;60;p2"/>
            <p:cNvSpPr/>
            <p:nvPr/>
          </p:nvSpPr>
          <p:spPr>
            <a:xfrm>
              <a:off x="5792775" y="1573500"/>
              <a:ext cx="51650" cy="51650"/>
            </a:xfrm>
            <a:custGeom>
              <a:avLst/>
              <a:gdLst/>
              <a:ahLst/>
              <a:cxnLst/>
              <a:rect l="l" t="t" r="r" b="b"/>
              <a:pathLst>
                <a:path w="2066" h="2066" extrusionOk="0">
                  <a:moveTo>
                    <a:pt x="1052" y="0"/>
                  </a:moveTo>
                  <a:lnTo>
                    <a:pt x="830" y="19"/>
                  </a:lnTo>
                  <a:lnTo>
                    <a:pt x="646" y="74"/>
                  </a:lnTo>
                  <a:lnTo>
                    <a:pt x="462" y="166"/>
                  </a:lnTo>
                  <a:lnTo>
                    <a:pt x="296" y="277"/>
                  </a:lnTo>
                  <a:lnTo>
                    <a:pt x="167" y="443"/>
                  </a:lnTo>
                  <a:lnTo>
                    <a:pt x="74" y="609"/>
                  </a:lnTo>
                  <a:lnTo>
                    <a:pt x="19" y="812"/>
                  </a:lnTo>
                  <a:lnTo>
                    <a:pt x="1" y="1015"/>
                  </a:lnTo>
                  <a:lnTo>
                    <a:pt x="1" y="1217"/>
                  </a:lnTo>
                  <a:lnTo>
                    <a:pt x="56" y="1420"/>
                  </a:lnTo>
                  <a:lnTo>
                    <a:pt x="148" y="1586"/>
                  </a:lnTo>
                  <a:lnTo>
                    <a:pt x="277" y="1752"/>
                  </a:lnTo>
                  <a:lnTo>
                    <a:pt x="406" y="1881"/>
                  </a:lnTo>
                  <a:lnTo>
                    <a:pt x="591" y="1973"/>
                  </a:lnTo>
                  <a:lnTo>
                    <a:pt x="775" y="2029"/>
                  </a:lnTo>
                  <a:lnTo>
                    <a:pt x="978" y="2066"/>
                  </a:lnTo>
                  <a:lnTo>
                    <a:pt x="1181" y="2047"/>
                  </a:lnTo>
                  <a:lnTo>
                    <a:pt x="1384" y="2010"/>
                  </a:lnTo>
                  <a:lnTo>
                    <a:pt x="1568" y="1918"/>
                  </a:lnTo>
                  <a:lnTo>
                    <a:pt x="1734" y="1789"/>
                  </a:lnTo>
                  <a:lnTo>
                    <a:pt x="1863" y="1641"/>
                  </a:lnTo>
                  <a:lnTo>
                    <a:pt x="1974" y="1475"/>
                  </a:lnTo>
                  <a:lnTo>
                    <a:pt x="2029" y="1291"/>
                  </a:lnTo>
                  <a:lnTo>
                    <a:pt x="2066" y="1070"/>
                  </a:lnTo>
                  <a:lnTo>
                    <a:pt x="2047" y="849"/>
                  </a:lnTo>
                  <a:lnTo>
                    <a:pt x="1992" y="664"/>
                  </a:lnTo>
                  <a:lnTo>
                    <a:pt x="1900" y="480"/>
                  </a:lnTo>
                  <a:lnTo>
                    <a:pt x="1789" y="314"/>
                  </a:lnTo>
                  <a:lnTo>
                    <a:pt x="1642" y="185"/>
                  </a:lnTo>
                  <a:lnTo>
                    <a:pt x="1457" y="93"/>
                  </a:lnTo>
                  <a:lnTo>
                    <a:pt x="1273" y="19"/>
                  </a:lnTo>
                  <a:lnTo>
                    <a:pt x="105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 name="Google Shape;61;p2"/>
            <p:cNvSpPr/>
            <p:nvPr/>
          </p:nvSpPr>
          <p:spPr>
            <a:xfrm>
              <a:off x="5235950" y="1568425"/>
              <a:ext cx="28600" cy="21700"/>
            </a:xfrm>
            <a:custGeom>
              <a:avLst/>
              <a:gdLst/>
              <a:ahLst/>
              <a:cxnLst/>
              <a:rect l="l" t="t" r="r" b="b"/>
              <a:pathLst>
                <a:path w="1144" h="868" extrusionOk="0">
                  <a:moveTo>
                    <a:pt x="498" y="1"/>
                  </a:moveTo>
                  <a:lnTo>
                    <a:pt x="443" y="19"/>
                  </a:lnTo>
                  <a:lnTo>
                    <a:pt x="369" y="37"/>
                  </a:lnTo>
                  <a:lnTo>
                    <a:pt x="259" y="148"/>
                  </a:lnTo>
                  <a:lnTo>
                    <a:pt x="129" y="277"/>
                  </a:lnTo>
                  <a:lnTo>
                    <a:pt x="0" y="388"/>
                  </a:lnTo>
                  <a:lnTo>
                    <a:pt x="111" y="535"/>
                  </a:lnTo>
                  <a:lnTo>
                    <a:pt x="222" y="683"/>
                  </a:lnTo>
                  <a:lnTo>
                    <a:pt x="351" y="793"/>
                  </a:lnTo>
                  <a:lnTo>
                    <a:pt x="406" y="849"/>
                  </a:lnTo>
                  <a:lnTo>
                    <a:pt x="480" y="867"/>
                  </a:lnTo>
                  <a:lnTo>
                    <a:pt x="535" y="867"/>
                  </a:lnTo>
                  <a:lnTo>
                    <a:pt x="590" y="849"/>
                  </a:lnTo>
                  <a:lnTo>
                    <a:pt x="738" y="757"/>
                  </a:lnTo>
                  <a:lnTo>
                    <a:pt x="922" y="628"/>
                  </a:lnTo>
                  <a:lnTo>
                    <a:pt x="1144" y="462"/>
                  </a:lnTo>
                  <a:lnTo>
                    <a:pt x="941" y="296"/>
                  </a:lnTo>
                  <a:lnTo>
                    <a:pt x="775" y="130"/>
                  </a:lnTo>
                  <a:lnTo>
                    <a:pt x="627" y="37"/>
                  </a:lnTo>
                  <a:lnTo>
                    <a:pt x="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 name="Google Shape;62;p2"/>
            <p:cNvSpPr/>
            <p:nvPr/>
          </p:nvSpPr>
          <p:spPr>
            <a:xfrm>
              <a:off x="6200250" y="1561525"/>
              <a:ext cx="58125" cy="58550"/>
            </a:xfrm>
            <a:custGeom>
              <a:avLst/>
              <a:gdLst/>
              <a:ahLst/>
              <a:cxnLst/>
              <a:rect l="l" t="t" r="r" b="b"/>
              <a:pathLst>
                <a:path w="2325" h="2342" extrusionOk="0">
                  <a:moveTo>
                    <a:pt x="1015" y="0"/>
                  </a:moveTo>
                  <a:lnTo>
                    <a:pt x="904" y="37"/>
                  </a:lnTo>
                  <a:lnTo>
                    <a:pt x="794" y="55"/>
                  </a:lnTo>
                  <a:lnTo>
                    <a:pt x="683" y="92"/>
                  </a:lnTo>
                  <a:lnTo>
                    <a:pt x="499" y="203"/>
                  </a:lnTo>
                  <a:lnTo>
                    <a:pt x="333" y="350"/>
                  </a:lnTo>
                  <a:lnTo>
                    <a:pt x="185" y="516"/>
                  </a:lnTo>
                  <a:lnTo>
                    <a:pt x="93" y="701"/>
                  </a:lnTo>
                  <a:lnTo>
                    <a:pt x="56" y="811"/>
                  </a:lnTo>
                  <a:lnTo>
                    <a:pt x="19" y="922"/>
                  </a:lnTo>
                  <a:lnTo>
                    <a:pt x="1" y="1051"/>
                  </a:lnTo>
                  <a:lnTo>
                    <a:pt x="1" y="1162"/>
                  </a:lnTo>
                  <a:lnTo>
                    <a:pt x="1" y="1291"/>
                  </a:lnTo>
                  <a:lnTo>
                    <a:pt x="19" y="1401"/>
                  </a:lnTo>
                  <a:lnTo>
                    <a:pt x="56" y="1530"/>
                  </a:lnTo>
                  <a:lnTo>
                    <a:pt x="93" y="1641"/>
                  </a:lnTo>
                  <a:lnTo>
                    <a:pt x="130" y="1733"/>
                  </a:lnTo>
                  <a:lnTo>
                    <a:pt x="204" y="1844"/>
                  </a:lnTo>
                  <a:lnTo>
                    <a:pt x="259" y="1918"/>
                  </a:lnTo>
                  <a:lnTo>
                    <a:pt x="333" y="2010"/>
                  </a:lnTo>
                  <a:lnTo>
                    <a:pt x="425" y="2084"/>
                  </a:lnTo>
                  <a:lnTo>
                    <a:pt x="517" y="2157"/>
                  </a:lnTo>
                  <a:lnTo>
                    <a:pt x="609" y="2213"/>
                  </a:lnTo>
                  <a:lnTo>
                    <a:pt x="720" y="2249"/>
                  </a:lnTo>
                  <a:lnTo>
                    <a:pt x="831" y="2286"/>
                  </a:lnTo>
                  <a:lnTo>
                    <a:pt x="941" y="2323"/>
                  </a:lnTo>
                  <a:lnTo>
                    <a:pt x="1070" y="2323"/>
                  </a:lnTo>
                  <a:lnTo>
                    <a:pt x="1199" y="2342"/>
                  </a:lnTo>
                  <a:lnTo>
                    <a:pt x="1310" y="2323"/>
                  </a:lnTo>
                  <a:lnTo>
                    <a:pt x="1421" y="2305"/>
                  </a:lnTo>
                  <a:lnTo>
                    <a:pt x="1531" y="2286"/>
                  </a:lnTo>
                  <a:lnTo>
                    <a:pt x="1642" y="2231"/>
                  </a:lnTo>
                  <a:lnTo>
                    <a:pt x="1845" y="2139"/>
                  </a:lnTo>
                  <a:lnTo>
                    <a:pt x="2011" y="1991"/>
                  </a:lnTo>
                  <a:lnTo>
                    <a:pt x="2140" y="1825"/>
                  </a:lnTo>
                  <a:lnTo>
                    <a:pt x="2250" y="1623"/>
                  </a:lnTo>
                  <a:lnTo>
                    <a:pt x="2287" y="1512"/>
                  </a:lnTo>
                  <a:lnTo>
                    <a:pt x="2306" y="1401"/>
                  </a:lnTo>
                  <a:lnTo>
                    <a:pt x="2324" y="1291"/>
                  </a:lnTo>
                  <a:lnTo>
                    <a:pt x="2324" y="1162"/>
                  </a:lnTo>
                  <a:lnTo>
                    <a:pt x="2324" y="1051"/>
                  </a:lnTo>
                  <a:lnTo>
                    <a:pt x="2306" y="922"/>
                  </a:lnTo>
                  <a:lnTo>
                    <a:pt x="2287" y="811"/>
                  </a:lnTo>
                  <a:lnTo>
                    <a:pt x="2250" y="701"/>
                  </a:lnTo>
                  <a:lnTo>
                    <a:pt x="2195" y="590"/>
                  </a:lnTo>
                  <a:lnTo>
                    <a:pt x="2140" y="498"/>
                  </a:lnTo>
                  <a:lnTo>
                    <a:pt x="2066" y="406"/>
                  </a:lnTo>
                  <a:lnTo>
                    <a:pt x="1992" y="332"/>
                  </a:lnTo>
                  <a:lnTo>
                    <a:pt x="1900" y="258"/>
                  </a:lnTo>
                  <a:lnTo>
                    <a:pt x="1808" y="184"/>
                  </a:lnTo>
                  <a:lnTo>
                    <a:pt x="1716" y="129"/>
                  </a:lnTo>
                  <a:lnTo>
                    <a:pt x="1605" y="92"/>
                  </a:lnTo>
                  <a:lnTo>
                    <a:pt x="1494" y="55"/>
                  </a:lnTo>
                  <a:lnTo>
                    <a:pt x="1384" y="18"/>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 name="Google Shape;63;p2"/>
            <p:cNvSpPr/>
            <p:nvPr/>
          </p:nvSpPr>
          <p:spPr>
            <a:xfrm>
              <a:off x="5713025" y="1559200"/>
              <a:ext cx="51200" cy="51650"/>
            </a:xfrm>
            <a:custGeom>
              <a:avLst/>
              <a:gdLst/>
              <a:ahLst/>
              <a:cxnLst/>
              <a:rect l="l" t="t" r="r" b="b"/>
              <a:pathLst>
                <a:path w="2048" h="2066" extrusionOk="0">
                  <a:moveTo>
                    <a:pt x="1033" y="1"/>
                  </a:moveTo>
                  <a:lnTo>
                    <a:pt x="831" y="19"/>
                  </a:lnTo>
                  <a:lnTo>
                    <a:pt x="628" y="93"/>
                  </a:lnTo>
                  <a:lnTo>
                    <a:pt x="462" y="185"/>
                  </a:lnTo>
                  <a:lnTo>
                    <a:pt x="314" y="296"/>
                  </a:lnTo>
                  <a:lnTo>
                    <a:pt x="185" y="443"/>
                  </a:lnTo>
                  <a:lnTo>
                    <a:pt x="93" y="628"/>
                  </a:lnTo>
                  <a:lnTo>
                    <a:pt x="19" y="812"/>
                  </a:lnTo>
                  <a:lnTo>
                    <a:pt x="1" y="1015"/>
                  </a:lnTo>
                  <a:lnTo>
                    <a:pt x="19" y="1218"/>
                  </a:lnTo>
                  <a:lnTo>
                    <a:pt x="75" y="1402"/>
                  </a:lnTo>
                  <a:lnTo>
                    <a:pt x="167" y="1587"/>
                  </a:lnTo>
                  <a:lnTo>
                    <a:pt x="277" y="1734"/>
                  </a:lnTo>
                  <a:lnTo>
                    <a:pt x="425" y="1863"/>
                  </a:lnTo>
                  <a:lnTo>
                    <a:pt x="591" y="1955"/>
                  </a:lnTo>
                  <a:lnTo>
                    <a:pt x="794" y="2029"/>
                  </a:lnTo>
                  <a:lnTo>
                    <a:pt x="978" y="2066"/>
                  </a:lnTo>
                  <a:lnTo>
                    <a:pt x="1089" y="2047"/>
                  </a:lnTo>
                  <a:lnTo>
                    <a:pt x="1199" y="2047"/>
                  </a:lnTo>
                  <a:lnTo>
                    <a:pt x="1402" y="1992"/>
                  </a:lnTo>
                  <a:lnTo>
                    <a:pt x="1568" y="1882"/>
                  </a:lnTo>
                  <a:lnTo>
                    <a:pt x="1734" y="1771"/>
                  </a:lnTo>
                  <a:lnTo>
                    <a:pt x="1863" y="1605"/>
                  </a:lnTo>
                  <a:lnTo>
                    <a:pt x="1955" y="1439"/>
                  </a:lnTo>
                  <a:lnTo>
                    <a:pt x="2029" y="1236"/>
                  </a:lnTo>
                  <a:lnTo>
                    <a:pt x="2047" y="1126"/>
                  </a:lnTo>
                  <a:lnTo>
                    <a:pt x="2047" y="1015"/>
                  </a:lnTo>
                  <a:lnTo>
                    <a:pt x="2029" y="812"/>
                  </a:lnTo>
                  <a:lnTo>
                    <a:pt x="1955" y="628"/>
                  </a:lnTo>
                  <a:lnTo>
                    <a:pt x="1863" y="462"/>
                  </a:lnTo>
                  <a:lnTo>
                    <a:pt x="1734" y="314"/>
                  </a:lnTo>
                  <a:lnTo>
                    <a:pt x="1587" y="185"/>
                  </a:lnTo>
                  <a:lnTo>
                    <a:pt x="1421" y="93"/>
                  </a:lnTo>
                  <a:lnTo>
                    <a:pt x="1236" y="38"/>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 name="Google Shape;64;p2"/>
            <p:cNvSpPr/>
            <p:nvPr/>
          </p:nvSpPr>
          <p:spPr>
            <a:xfrm>
              <a:off x="6120050" y="1547225"/>
              <a:ext cx="58575" cy="58575"/>
            </a:xfrm>
            <a:custGeom>
              <a:avLst/>
              <a:gdLst/>
              <a:ahLst/>
              <a:cxnLst/>
              <a:rect l="l" t="t" r="r" b="b"/>
              <a:pathLst>
                <a:path w="2343" h="2343" extrusionOk="0">
                  <a:moveTo>
                    <a:pt x="1052" y="0"/>
                  </a:moveTo>
                  <a:lnTo>
                    <a:pt x="923" y="19"/>
                  </a:lnTo>
                  <a:lnTo>
                    <a:pt x="812" y="56"/>
                  </a:lnTo>
                  <a:lnTo>
                    <a:pt x="701" y="93"/>
                  </a:lnTo>
                  <a:lnTo>
                    <a:pt x="591" y="148"/>
                  </a:lnTo>
                  <a:lnTo>
                    <a:pt x="499" y="203"/>
                  </a:lnTo>
                  <a:lnTo>
                    <a:pt x="406" y="277"/>
                  </a:lnTo>
                  <a:lnTo>
                    <a:pt x="333" y="351"/>
                  </a:lnTo>
                  <a:lnTo>
                    <a:pt x="259" y="425"/>
                  </a:lnTo>
                  <a:lnTo>
                    <a:pt x="185" y="517"/>
                  </a:lnTo>
                  <a:lnTo>
                    <a:pt x="130" y="627"/>
                  </a:lnTo>
                  <a:lnTo>
                    <a:pt x="93" y="738"/>
                  </a:lnTo>
                  <a:lnTo>
                    <a:pt x="56" y="849"/>
                  </a:lnTo>
                  <a:lnTo>
                    <a:pt x="19" y="959"/>
                  </a:lnTo>
                  <a:lnTo>
                    <a:pt x="1" y="1070"/>
                  </a:lnTo>
                  <a:lnTo>
                    <a:pt x="1" y="1199"/>
                  </a:lnTo>
                  <a:lnTo>
                    <a:pt x="19" y="1328"/>
                  </a:lnTo>
                  <a:lnTo>
                    <a:pt x="38" y="1439"/>
                  </a:lnTo>
                  <a:lnTo>
                    <a:pt x="56" y="1549"/>
                  </a:lnTo>
                  <a:lnTo>
                    <a:pt x="111" y="1660"/>
                  </a:lnTo>
                  <a:lnTo>
                    <a:pt x="222" y="1844"/>
                  </a:lnTo>
                  <a:lnTo>
                    <a:pt x="351" y="2010"/>
                  </a:lnTo>
                  <a:lnTo>
                    <a:pt x="535" y="2158"/>
                  </a:lnTo>
                  <a:lnTo>
                    <a:pt x="720" y="2250"/>
                  </a:lnTo>
                  <a:lnTo>
                    <a:pt x="830" y="2287"/>
                  </a:lnTo>
                  <a:lnTo>
                    <a:pt x="941" y="2324"/>
                  </a:lnTo>
                  <a:lnTo>
                    <a:pt x="1070" y="2342"/>
                  </a:lnTo>
                  <a:lnTo>
                    <a:pt x="1310" y="2342"/>
                  </a:lnTo>
                  <a:lnTo>
                    <a:pt x="1420" y="2324"/>
                  </a:lnTo>
                  <a:lnTo>
                    <a:pt x="1531" y="2287"/>
                  </a:lnTo>
                  <a:lnTo>
                    <a:pt x="1642" y="2250"/>
                  </a:lnTo>
                  <a:lnTo>
                    <a:pt x="1845" y="2139"/>
                  </a:lnTo>
                  <a:lnTo>
                    <a:pt x="2011" y="2010"/>
                  </a:lnTo>
                  <a:lnTo>
                    <a:pt x="2158" y="1844"/>
                  </a:lnTo>
                  <a:lnTo>
                    <a:pt x="2250" y="1641"/>
                  </a:lnTo>
                  <a:lnTo>
                    <a:pt x="2287" y="1531"/>
                  </a:lnTo>
                  <a:lnTo>
                    <a:pt x="2324" y="1420"/>
                  </a:lnTo>
                  <a:lnTo>
                    <a:pt x="2342" y="1310"/>
                  </a:lnTo>
                  <a:lnTo>
                    <a:pt x="2342" y="1199"/>
                  </a:lnTo>
                  <a:lnTo>
                    <a:pt x="2342" y="1070"/>
                  </a:lnTo>
                  <a:lnTo>
                    <a:pt x="2324" y="941"/>
                  </a:lnTo>
                  <a:lnTo>
                    <a:pt x="2306" y="830"/>
                  </a:lnTo>
                  <a:lnTo>
                    <a:pt x="2269" y="720"/>
                  </a:lnTo>
                  <a:lnTo>
                    <a:pt x="2213" y="609"/>
                  </a:lnTo>
                  <a:lnTo>
                    <a:pt x="2158" y="517"/>
                  </a:lnTo>
                  <a:lnTo>
                    <a:pt x="2103" y="425"/>
                  </a:lnTo>
                  <a:lnTo>
                    <a:pt x="2011" y="332"/>
                  </a:lnTo>
                  <a:lnTo>
                    <a:pt x="1937" y="259"/>
                  </a:lnTo>
                  <a:lnTo>
                    <a:pt x="1845" y="185"/>
                  </a:lnTo>
                  <a:lnTo>
                    <a:pt x="1752" y="130"/>
                  </a:lnTo>
                  <a:lnTo>
                    <a:pt x="1642" y="93"/>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 name="Google Shape;65;p2"/>
            <p:cNvSpPr/>
            <p:nvPr/>
          </p:nvSpPr>
          <p:spPr>
            <a:xfrm>
              <a:off x="5633750" y="1545850"/>
              <a:ext cx="49800" cy="49800"/>
            </a:xfrm>
            <a:custGeom>
              <a:avLst/>
              <a:gdLst/>
              <a:ahLst/>
              <a:cxnLst/>
              <a:rect l="l" t="t" r="r" b="b"/>
              <a:pathLst>
                <a:path w="1992" h="1992" extrusionOk="0">
                  <a:moveTo>
                    <a:pt x="941" y="0"/>
                  </a:moveTo>
                  <a:lnTo>
                    <a:pt x="830" y="19"/>
                  </a:lnTo>
                  <a:lnTo>
                    <a:pt x="646" y="74"/>
                  </a:lnTo>
                  <a:lnTo>
                    <a:pt x="480" y="148"/>
                  </a:lnTo>
                  <a:lnTo>
                    <a:pt x="314" y="277"/>
                  </a:lnTo>
                  <a:lnTo>
                    <a:pt x="185" y="424"/>
                  </a:lnTo>
                  <a:lnTo>
                    <a:pt x="93" y="609"/>
                  </a:lnTo>
                  <a:lnTo>
                    <a:pt x="19" y="793"/>
                  </a:lnTo>
                  <a:lnTo>
                    <a:pt x="1" y="885"/>
                  </a:lnTo>
                  <a:lnTo>
                    <a:pt x="1" y="977"/>
                  </a:lnTo>
                  <a:lnTo>
                    <a:pt x="19" y="1180"/>
                  </a:lnTo>
                  <a:lnTo>
                    <a:pt x="74" y="1365"/>
                  </a:lnTo>
                  <a:lnTo>
                    <a:pt x="166" y="1531"/>
                  </a:lnTo>
                  <a:lnTo>
                    <a:pt x="277" y="1678"/>
                  </a:lnTo>
                  <a:lnTo>
                    <a:pt x="425" y="1807"/>
                  </a:lnTo>
                  <a:lnTo>
                    <a:pt x="591" y="1899"/>
                  </a:lnTo>
                  <a:lnTo>
                    <a:pt x="775" y="1973"/>
                  </a:lnTo>
                  <a:lnTo>
                    <a:pt x="959" y="1991"/>
                  </a:lnTo>
                  <a:lnTo>
                    <a:pt x="1051" y="1991"/>
                  </a:lnTo>
                  <a:lnTo>
                    <a:pt x="1162" y="1973"/>
                  </a:lnTo>
                  <a:lnTo>
                    <a:pt x="1346" y="1918"/>
                  </a:lnTo>
                  <a:lnTo>
                    <a:pt x="1512" y="1844"/>
                  </a:lnTo>
                  <a:lnTo>
                    <a:pt x="1678" y="1715"/>
                  </a:lnTo>
                  <a:lnTo>
                    <a:pt x="1807" y="1567"/>
                  </a:lnTo>
                  <a:lnTo>
                    <a:pt x="1900" y="1383"/>
                  </a:lnTo>
                  <a:lnTo>
                    <a:pt x="1973" y="1199"/>
                  </a:lnTo>
                  <a:lnTo>
                    <a:pt x="1992" y="1106"/>
                  </a:lnTo>
                  <a:lnTo>
                    <a:pt x="1992" y="1014"/>
                  </a:lnTo>
                  <a:lnTo>
                    <a:pt x="1973" y="811"/>
                  </a:lnTo>
                  <a:lnTo>
                    <a:pt x="1918" y="627"/>
                  </a:lnTo>
                  <a:lnTo>
                    <a:pt x="1826" y="461"/>
                  </a:lnTo>
                  <a:lnTo>
                    <a:pt x="1715" y="314"/>
                  </a:lnTo>
                  <a:lnTo>
                    <a:pt x="1568" y="185"/>
                  </a:lnTo>
                  <a:lnTo>
                    <a:pt x="1402" y="92"/>
                  </a:lnTo>
                  <a:lnTo>
                    <a:pt x="1217"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 name="Google Shape;66;p2"/>
            <p:cNvSpPr/>
            <p:nvPr/>
          </p:nvSpPr>
          <p:spPr>
            <a:xfrm>
              <a:off x="6040300" y="1532925"/>
              <a:ext cx="58575" cy="58575"/>
            </a:xfrm>
            <a:custGeom>
              <a:avLst/>
              <a:gdLst/>
              <a:ahLst/>
              <a:cxnLst/>
              <a:rect l="l" t="t" r="r" b="b"/>
              <a:pathLst>
                <a:path w="2343" h="2343" extrusionOk="0">
                  <a:moveTo>
                    <a:pt x="1052" y="1"/>
                  </a:moveTo>
                  <a:lnTo>
                    <a:pt x="923" y="19"/>
                  </a:lnTo>
                  <a:lnTo>
                    <a:pt x="812" y="56"/>
                  </a:lnTo>
                  <a:lnTo>
                    <a:pt x="702" y="93"/>
                  </a:lnTo>
                  <a:lnTo>
                    <a:pt x="591" y="130"/>
                  </a:lnTo>
                  <a:lnTo>
                    <a:pt x="499" y="204"/>
                  </a:lnTo>
                  <a:lnTo>
                    <a:pt x="407" y="259"/>
                  </a:lnTo>
                  <a:lnTo>
                    <a:pt x="333" y="333"/>
                  </a:lnTo>
                  <a:lnTo>
                    <a:pt x="259" y="425"/>
                  </a:lnTo>
                  <a:lnTo>
                    <a:pt x="185" y="517"/>
                  </a:lnTo>
                  <a:lnTo>
                    <a:pt x="130" y="609"/>
                  </a:lnTo>
                  <a:lnTo>
                    <a:pt x="75" y="720"/>
                  </a:lnTo>
                  <a:lnTo>
                    <a:pt x="38" y="831"/>
                  </a:lnTo>
                  <a:lnTo>
                    <a:pt x="19" y="941"/>
                  </a:lnTo>
                  <a:lnTo>
                    <a:pt x="1" y="1070"/>
                  </a:lnTo>
                  <a:lnTo>
                    <a:pt x="1" y="1199"/>
                  </a:lnTo>
                  <a:lnTo>
                    <a:pt x="1" y="1310"/>
                  </a:lnTo>
                  <a:lnTo>
                    <a:pt x="19" y="1439"/>
                  </a:lnTo>
                  <a:lnTo>
                    <a:pt x="56" y="1550"/>
                  </a:lnTo>
                  <a:lnTo>
                    <a:pt x="93" y="1642"/>
                  </a:lnTo>
                  <a:lnTo>
                    <a:pt x="204" y="1845"/>
                  </a:lnTo>
                  <a:lnTo>
                    <a:pt x="351" y="2011"/>
                  </a:lnTo>
                  <a:lnTo>
                    <a:pt x="517" y="2158"/>
                  </a:lnTo>
                  <a:lnTo>
                    <a:pt x="720" y="2250"/>
                  </a:lnTo>
                  <a:lnTo>
                    <a:pt x="812" y="2287"/>
                  </a:lnTo>
                  <a:lnTo>
                    <a:pt x="923" y="2324"/>
                  </a:lnTo>
                  <a:lnTo>
                    <a:pt x="1052" y="2343"/>
                  </a:lnTo>
                  <a:lnTo>
                    <a:pt x="1292" y="2343"/>
                  </a:lnTo>
                  <a:lnTo>
                    <a:pt x="1421" y="2324"/>
                  </a:lnTo>
                  <a:lnTo>
                    <a:pt x="1531" y="2287"/>
                  </a:lnTo>
                  <a:lnTo>
                    <a:pt x="1642" y="2250"/>
                  </a:lnTo>
                  <a:lnTo>
                    <a:pt x="1753" y="2195"/>
                  </a:lnTo>
                  <a:lnTo>
                    <a:pt x="1845" y="2140"/>
                  </a:lnTo>
                  <a:lnTo>
                    <a:pt x="1937" y="2084"/>
                  </a:lnTo>
                  <a:lnTo>
                    <a:pt x="2011" y="1992"/>
                  </a:lnTo>
                  <a:lnTo>
                    <a:pt x="2084" y="1918"/>
                  </a:lnTo>
                  <a:lnTo>
                    <a:pt x="2158" y="1826"/>
                  </a:lnTo>
                  <a:lnTo>
                    <a:pt x="2214" y="1716"/>
                  </a:lnTo>
                  <a:lnTo>
                    <a:pt x="2269" y="1623"/>
                  </a:lnTo>
                  <a:lnTo>
                    <a:pt x="2306" y="1513"/>
                  </a:lnTo>
                  <a:lnTo>
                    <a:pt x="2324" y="1384"/>
                  </a:lnTo>
                  <a:lnTo>
                    <a:pt x="2343" y="1273"/>
                  </a:lnTo>
                  <a:lnTo>
                    <a:pt x="2343" y="1144"/>
                  </a:lnTo>
                  <a:lnTo>
                    <a:pt x="2343" y="1015"/>
                  </a:lnTo>
                  <a:lnTo>
                    <a:pt x="2324" y="904"/>
                  </a:lnTo>
                  <a:lnTo>
                    <a:pt x="2287" y="794"/>
                  </a:lnTo>
                  <a:lnTo>
                    <a:pt x="2250" y="683"/>
                  </a:lnTo>
                  <a:lnTo>
                    <a:pt x="2140" y="499"/>
                  </a:lnTo>
                  <a:lnTo>
                    <a:pt x="1992" y="333"/>
                  </a:lnTo>
                  <a:lnTo>
                    <a:pt x="1826" y="185"/>
                  </a:lnTo>
                  <a:lnTo>
                    <a:pt x="1624" y="93"/>
                  </a:lnTo>
                  <a:lnTo>
                    <a:pt x="1531" y="56"/>
                  </a:lnTo>
                  <a:lnTo>
                    <a:pt x="1421" y="19"/>
                  </a:ln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 name="Google Shape;67;p2"/>
            <p:cNvSpPr/>
            <p:nvPr/>
          </p:nvSpPr>
          <p:spPr>
            <a:xfrm>
              <a:off x="5555400" y="1532925"/>
              <a:ext cx="47025" cy="47050"/>
            </a:xfrm>
            <a:custGeom>
              <a:avLst/>
              <a:gdLst/>
              <a:ahLst/>
              <a:cxnLst/>
              <a:rect l="l" t="t" r="r" b="b"/>
              <a:pathLst>
                <a:path w="1881" h="1882" extrusionOk="0">
                  <a:moveTo>
                    <a:pt x="940" y="1"/>
                  </a:moveTo>
                  <a:lnTo>
                    <a:pt x="738" y="19"/>
                  </a:lnTo>
                  <a:lnTo>
                    <a:pt x="572" y="75"/>
                  </a:lnTo>
                  <a:lnTo>
                    <a:pt x="406" y="148"/>
                  </a:lnTo>
                  <a:lnTo>
                    <a:pt x="277" y="259"/>
                  </a:lnTo>
                  <a:lnTo>
                    <a:pt x="148" y="407"/>
                  </a:lnTo>
                  <a:lnTo>
                    <a:pt x="74" y="554"/>
                  </a:lnTo>
                  <a:lnTo>
                    <a:pt x="18" y="738"/>
                  </a:lnTo>
                  <a:lnTo>
                    <a:pt x="0" y="923"/>
                  </a:lnTo>
                  <a:lnTo>
                    <a:pt x="0" y="1126"/>
                  </a:lnTo>
                  <a:lnTo>
                    <a:pt x="55" y="1292"/>
                  </a:lnTo>
                  <a:lnTo>
                    <a:pt x="148" y="1457"/>
                  </a:lnTo>
                  <a:lnTo>
                    <a:pt x="240" y="1605"/>
                  </a:lnTo>
                  <a:lnTo>
                    <a:pt x="387" y="1716"/>
                  </a:lnTo>
                  <a:lnTo>
                    <a:pt x="535" y="1808"/>
                  </a:lnTo>
                  <a:lnTo>
                    <a:pt x="719" y="1863"/>
                  </a:lnTo>
                  <a:lnTo>
                    <a:pt x="903" y="1882"/>
                  </a:lnTo>
                  <a:lnTo>
                    <a:pt x="1106" y="1863"/>
                  </a:lnTo>
                  <a:lnTo>
                    <a:pt x="1291" y="1826"/>
                  </a:lnTo>
                  <a:lnTo>
                    <a:pt x="1457" y="1734"/>
                  </a:lnTo>
                  <a:lnTo>
                    <a:pt x="1604" y="1623"/>
                  </a:lnTo>
                  <a:lnTo>
                    <a:pt x="1715" y="1476"/>
                  </a:lnTo>
                  <a:lnTo>
                    <a:pt x="1807" y="1310"/>
                  </a:lnTo>
                  <a:lnTo>
                    <a:pt x="1862" y="1126"/>
                  </a:lnTo>
                  <a:lnTo>
                    <a:pt x="1881" y="923"/>
                  </a:lnTo>
                  <a:lnTo>
                    <a:pt x="1862" y="738"/>
                  </a:lnTo>
                  <a:lnTo>
                    <a:pt x="1807" y="554"/>
                  </a:lnTo>
                  <a:lnTo>
                    <a:pt x="1715" y="407"/>
                  </a:lnTo>
                  <a:lnTo>
                    <a:pt x="1604" y="259"/>
                  </a:lnTo>
                  <a:lnTo>
                    <a:pt x="1457" y="148"/>
                  </a:lnTo>
                  <a:lnTo>
                    <a:pt x="1309" y="75"/>
                  </a:lnTo>
                  <a:lnTo>
                    <a:pt x="1125" y="19"/>
                  </a:lnTo>
                  <a:lnTo>
                    <a:pt x="9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 name="Google Shape;68;p2"/>
            <p:cNvSpPr/>
            <p:nvPr/>
          </p:nvSpPr>
          <p:spPr>
            <a:xfrm>
              <a:off x="5476100" y="1519575"/>
              <a:ext cx="45200" cy="45200"/>
            </a:xfrm>
            <a:custGeom>
              <a:avLst/>
              <a:gdLst/>
              <a:ahLst/>
              <a:cxnLst/>
              <a:rect l="l" t="t" r="r" b="b"/>
              <a:pathLst>
                <a:path w="1808" h="1808" extrusionOk="0">
                  <a:moveTo>
                    <a:pt x="775" y="0"/>
                  </a:moveTo>
                  <a:lnTo>
                    <a:pt x="609" y="55"/>
                  </a:lnTo>
                  <a:lnTo>
                    <a:pt x="443" y="129"/>
                  </a:lnTo>
                  <a:lnTo>
                    <a:pt x="314" y="240"/>
                  </a:lnTo>
                  <a:lnTo>
                    <a:pt x="185" y="369"/>
                  </a:lnTo>
                  <a:lnTo>
                    <a:pt x="93" y="516"/>
                  </a:lnTo>
                  <a:lnTo>
                    <a:pt x="38" y="682"/>
                  </a:lnTo>
                  <a:lnTo>
                    <a:pt x="1" y="867"/>
                  </a:lnTo>
                  <a:lnTo>
                    <a:pt x="19" y="1033"/>
                  </a:lnTo>
                  <a:lnTo>
                    <a:pt x="56" y="1217"/>
                  </a:lnTo>
                  <a:lnTo>
                    <a:pt x="130" y="1365"/>
                  </a:lnTo>
                  <a:lnTo>
                    <a:pt x="240" y="1512"/>
                  </a:lnTo>
                  <a:lnTo>
                    <a:pt x="369" y="1623"/>
                  </a:lnTo>
                  <a:lnTo>
                    <a:pt x="517" y="1715"/>
                  </a:lnTo>
                  <a:lnTo>
                    <a:pt x="683" y="1789"/>
                  </a:lnTo>
                  <a:lnTo>
                    <a:pt x="867" y="1807"/>
                  </a:lnTo>
                  <a:lnTo>
                    <a:pt x="1052" y="1807"/>
                  </a:lnTo>
                  <a:lnTo>
                    <a:pt x="1218" y="1752"/>
                  </a:lnTo>
                  <a:lnTo>
                    <a:pt x="1365" y="1678"/>
                  </a:lnTo>
                  <a:lnTo>
                    <a:pt x="1513" y="1567"/>
                  </a:lnTo>
                  <a:lnTo>
                    <a:pt x="1623" y="1438"/>
                  </a:lnTo>
                  <a:lnTo>
                    <a:pt x="1715" y="1291"/>
                  </a:lnTo>
                  <a:lnTo>
                    <a:pt x="1789" y="1125"/>
                  </a:lnTo>
                  <a:lnTo>
                    <a:pt x="1808" y="941"/>
                  </a:lnTo>
                  <a:lnTo>
                    <a:pt x="1808" y="775"/>
                  </a:lnTo>
                  <a:lnTo>
                    <a:pt x="1752" y="609"/>
                  </a:lnTo>
                  <a:lnTo>
                    <a:pt x="1679" y="443"/>
                  </a:lnTo>
                  <a:lnTo>
                    <a:pt x="1568" y="295"/>
                  </a:lnTo>
                  <a:lnTo>
                    <a:pt x="1439" y="185"/>
                  </a:lnTo>
                  <a:lnTo>
                    <a:pt x="1291" y="92"/>
                  </a:lnTo>
                  <a:lnTo>
                    <a:pt x="1125" y="19"/>
                  </a:lnTo>
                  <a:lnTo>
                    <a:pt x="9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 name="Google Shape;69;p2"/>
            <p:cNvSpPr/>
            <p:nvPr/>
          </p:nvSpPr>
          <p:spPr>
            <a:xfrm>
              <a:off x="5963325" y="1518650"/>
              <a:ext cx="58575" cy="58550"/>
            </a:xfrm>
            <a:custGeom>
              <a:avLst/>
              <a:gdLst/>
              <a:ahLst/>
              <a:cxnLst/>
              <a:rect l="l" t="t" r="r" b="b"/>
              <a:pathLst>
                <a:path w="2343" h="2342" extrusionOk="0">
                  <a:moveTo>
                    <a:pt x="1052" y="0"/>
                  </a:moveTo>
                  <a:lnTo>
                    <a:pt x="941" y="19"/>
                  </a:lnTo>
                  <a:lnTo>
                    <a:pt x="830" y="56"/>
                  </a:lnTo>
                  <a:lnTo>
                    <a:pt x="720" y="92"/>
                  </a:lnTo>
                  <a:lnTo>
                    <a:pt x="517" y="185"/>
                  </a:lnTo>
                  <a:lnTo>
                    <a:pt x="351" y="314"/>
                  </a:lnTo>
                  <a:lnTo>
                    <a:pt x="204" y="480"/>
                  </a:lnTo>
                  <a:lnTo>
                    <a:pt x="93" y="682"/>
                  </a:lnTo>
                  <a:lnTo>
                    <a:pt x="56" y="793"/>
                  </a:lnTo>
                  <a:lnTo>
                    <a:pt x="38" y="904"/>
                  </a:lnTo>
                  <a:lnTo>
                    <a:pt x="19" y="1014"/>
                  </a:lnTo>
                  <a:lnTo>
                    <a:pt x="1" y="1125"/>
                  </a:lnTo>
                  <a:lnTo>
                    <a:pt x="1" y="1254"/>
                  </a:lnTo>
                  <a:lnTo>
                    <a:pt x="19" y="1383"/>
                  </a:lnTo>
                  <a:lnTo>
                    <a:pt x="38" y="1494"/>
                  </a:lnTo>
                  <a:lnTo>
                    <a:pt x="75" y="1604"/>
                  </a:lnTo>
                  <a:lnTo>
                    <a:pt x="130" y="1715"/>
                  </a:lnTo>
                  <a:lnTo>
                    <a:pt x="185" y="1807"/>
                  </a:lnTo>
                  <a:lnTo>
                    <a:pt x="240" y="1899"/>
                  </a:lnTo>
                  <a:lnTo>
                    <a:pt x="314" y="1992"/>
                  </a:lnTo>
                  <a:lnTo>
                    <a:pt x="406" y="2065"/>
                  </a:lnTo>
                  <a:lnTo>
                    <a:pt x="499" y="2139"/>
                  </a:lnTo>
                  <a:lnTo>
                    <a:pt x="591" y="2194"/>
                  </a:lnTo>
                  <a:lnTo>
                    <a:pt x="683" y="2250"/>
                  </a:lnTo>
                  <a:lnTo>
                    <a:pt x="794" y="2287"/>
                  </a:lnTo>
                  <a:lnTo>
                    <a:pt x="923" y="2305"/>
                  </a:lnTo>
                  <a:lnTo>
                    <a:pt x="1033" y="2323"/>
                  </a:lnTo>
                  <a:lnTo>
                    <a:pt x="1162" y="2342"/>
                  </a:lnTo>
                  <a:lnTo>
                    <a:pt x="1273" y="2323"/>
                  </a:lnTo>
                  <a:lnTo>
                    <a:pt x="1402" y="2323"/>
                  </a:lnTo>
                  <a:lnTo>
                    <a:pt x="1513" y="2287"/>
                  </a:lnTo>
                  <a:lnTo>
                    <a:pt x="1623" y="2250"/>
                  </a:lnTo>
                  <a:lnTo>
                    <a:pt x="1808" y="2158"/>
                  </a:lnTo>
                  <a:lnTo>
                    <a:pt x="1992" y="2010"/>
                  </a:lnTo>
                  <a:lnTo>
                    <a:pt x="2121" y="1844"/>
                  </a:lnTo>
                  <a:lnTo>
                    <a:pt x="2232" y="1660"/>
                  </a:lnTo>
                  <a:lnTo>
                    <a:pt x="2269" y="1549"/>
                  </a:lnTo>
                  <a:lnTo>
                    <a:pt x="2306" y="1438"/>
                  </a:lnTo>
                  <a:lnTo>
                    <a:pt x="2324" y="1328"/>
                  </a:lnTo>
                  <a:lnTo>
                    <a:pt x="2342" y="1217"/>
                  </a:lnTo>
                  <a:lnTo>
                    <a:pt x="2324" y="1088"/>
                  </a:lnTo>
                  <a:lnTo>
                    <a:pt x="2324" y="959"/>
                  </a:lnTo>
                  <a:lnTo>
                    <a:pt x="2287" y="848"/>
                  </a:lnTo>
                  <a:lnTo>
                    <a:pt x="2250" y="738"/>
                  </a:lnTo>
                  <a:lnTo>
                    <a:pt x="2213" y="627"/>
                  </a:lnTo>
                  <a:lnTo>
                    <a:pt x="2158" y="535"/>
                  </a:lnTo>
                  <a:lnTo>
                    <a:pt x="2084" y="443"/>
                  </a:lnTo>
                  <a:lnTo>
                    <a:pt x="2011" y="351"/>
                  </a:lnTo>
                  <a:lnTo>
                    <a:pt x="1937" y="277"/>
                  </a:lnTo>
                  <a:lnTo>
                    <a:pt x="1845"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 name="Google Shape;70;p2"/>
            <p:cNvSpPr/>
            <p:nvPr/>
          </p:nvSpPr>
          <p:spPr>
            <a:xfrm>
              <a:off x="6372200" y="1508500"/>
              <a:ext cx="29050" cy="61800"/>
            </a:xfrm>
            <a:custGeom>
              <a:avLst/>
              <a:gdLst/>
              <a:ahLst/>
              <a:cxnLst/>
              <a:rect l="l" t="t" r="r" b="b"/>
              <a:pathLst>
                <a:path w="1162" h="2472" extrusionOk="0">
                  <a:moveTo>
                    <a:pt x="1033" y="1"/>
                  </a:moveTo>
                  <a:lnTo>
                    <a:pt x="922" y="38"/>
                  </a:lnTo>
                  <a:lnTo>
                    <a:pt x="812" y="74"/>
                  </a:lnTo>
                  <a:lnTo>
                    <a:pt x="701" y="111"/>
                  </a:lnTo>
                  <a:lnTo>
                    <a:pt x="498" y="240"/>
                  </a:lnTo>
                  <a:lnTo>
                    <a:pt x="332" y="406"/>
                  </a:lnTo>
                  <a:lnTo>
                    <a:pt x="185" y="591"/>
                  </a:lnTo>
                  <a:lnTo>
                    <a:pt x="129" y="683"/>
                  </a:lnTo>
                  <a:lnTo>
                    <a:pt x="93" y="793"/>
                  </a:lnTo>
                  <a:lnTo>
                    <a:pt x="56" y="904"/>
                  </a:lnTo>
                  <a:lnTo>
                    <a:pt x="19" y="1015"/>
                  </a:lnTo>
                  <a:lnTo>
                    <a:pt x="0" y="1144"/>
                  </a:lnTo>
                  <a:lnTo>
                    <a:pt x="0" y="1254"/>
                  </a:lnTo>
                  <a:lnTo>
                    <a:pt x="19" y="1384"/>
                  </a:lnTo>
                  <a:lnTo>
                    <a:pt x="37" y="1494"/>
                  </a:lnTo>
                  <a:lnTo>
                    <a:pt x="93" y="1715"/>
                  </a:lnTo>
                  <a:lnTo>
                    <a:pt x="203" y="1918"/>
                  </a:lnTo>
                  <a:lnTo>
                    <a:pt x="351" y="2084"/>
                  </a:lnTo>
                  <a:lnTo>
                    <a:pt x="517" y="2232"/>
                  </a:lnTo>
                  <a:lnTo>
                    <a:pt x="719" y="2361"/>
                  </a:lnTo>
                  <a:lnTo>
                    <a:pt x="941" y="2434"/>
                  </a:lnTo>
                  <a:lnTo>
                    <a:pt x="1051" y="2453"/>
                  </a:lnTo>
                  <a:lnTo>
                    <a:pt x="1162" y="2471"/>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 name="Google Shape;71;p2"/>
            <p:cNvSpPr/>
            <p:nvPr/>
          </p:nvSpPr>
          <p:spPr>
            <a:xfrm>
              <a:off x="5400500" y="1506650"/>
              <a:ext cx="42450" cy="42450"/>
            </a:xfrm>
            <a:custGeom>
              <a:avLst/>
              <a:gdLst/>
              <a:ahLst/>
              <a:cxnLst/>
              <a:rect l="l" t="t" r="r" b="b"/>
              <a:pathLst>
                <a:path w="1698" h="1698" extrusionOk="0">
                  <a:moveTo>
                    <a:pt x="886" y="1"/>
                  </a:moveTo>
                  <a:lnTo>
                    <a:pt x="720" y="19"/>
                  </a:lnTo>
                  <a:lnTo>
                    <a:pt x="554" y="56"/>
                  </a:lnTo>
                  <a:lnTo>
                    <a:pt x="406" y="130"/>
                  </a:lnTo>
                  <a:lnTo>
                    <a:pt x="277" y="222"/>
                  </a:lnTo>
                  <a:lnTo>
                    <a:pt x="167" y="351"/>
                  </a:lnTo>
                  <a:lnTo>
                    <a:pt x="75" y="499"/>
                  </a:lnTo>
                  <a:lnTo>
                    <a:pt x="38" y="665"/>
                  </a:lnTo>
                  <a:lnTo>
                    <a:pt x="1" y="831"/>
                  </a:lnTo>
                  <a:lnTo>
                    <a:pt x="19" y="1015"/>
                  </a:lnTo>
                  <a:lnTo>
                    <a:pt x="75" y="1162"/>
                  </a:lnTo>
                  <a:lnTo>
                    <a:pt x="130" y="1310"/>
                  </a:lnTo>
                  <a:lnTo>
                    <a:pt x="241" y="1439"/>
                  </a:lnTo>
                  <a:lnTo>
                    <a:pt x="351" y="1531"/>
                  </a:lnTo>
                  <a:lnTo>
                    <a:pt x="480" y="1623"/>
                  </a:lnTo>
                  <a:lnTo>
                    <a:pt x="646" y="1660"/>
                  </a:lnTo>
                  <a:lnTo>
                    <a:pt x="812" y="1697"/>
                  </a:lnTo>
                  <a:lnTo>
                    <a:pt x="978" y="1679"/>
                  </a:lnTo>
                  <a:lnTo>
                    <a:pt x="1144" y="1642"/>
                  </a:lnTo>
                  <a:lnTo>
                    <a:pt x="1291" y="1568"/>
                  </a:lnTo>
                  <a:lnTo>
                    <a:pt x="1439" y="1476"/>
                  </a:lnTo>
                  <a:lnTo>
                    <a:pt x="1531" y="1347"/>
                  </a:lnTo>
                  <a:lnTo>
                    <a:pt x="1623" y="1199"/>
                  </a:lnTo>
                  <a:lnTo>
                    <a:pt x="1679" y="1052"/>
                  </a:lnTo>
                  <a:lnTo>
                    <a:pt x="1697" y="867"/>
                  </a:lnTo>
                  <a:lnTo>
                    <a:pt x="1679" y="702"/>
                  </a:lnTo>
                  <a:lnTo>
                    <a:pt x="1642" y="536"/>
                  </a:lnTo>
                  <a:lnTo>
                    <a:pt x="1568" y="388"/>
                  </a:lnTo>
                  <a:lnTo>
                    <a:pt x="1476" y="277"/>
                  </a:lnTo>
                  <a:lnTo>
                    <a:pt x="1347" y="167"/>
                  </a:lnTo>
                  <a:lnTo>
                    <a:pt x="1218" y="93"/>
                  </a:lnTo>
                  <a:lnTo>
                    <a:pt x="1070" y="38"/>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 name="Google Shape;72;p2"/>
            <p:cNvSpPr/>
            <p:nvPr/>
          </p:nvSpPr>
          <p:spPr>
            <a:xfrm>
              <a:off x="5883575" y="1504825"/>
              <a:ext cx="58125" cy="57625"/>
            </a:xfrm>
            <a:custGeom>
              <a:avLst/>
              <a:gdLst/>
              <a:ahLst/>
              <a:cxnLst/>
              <a:rect l="l" t="t" r="r" b="b"/>
              <a:pathLst>
                <a:path w="2325" h="2305" extrusionOk="0">
                  <a:moveTo>
                    <a:pt x="1034" y="0"/>
                  </a:moveTo>
                  <a:lnTo>
                    <a:pt x="923" y="19"/>
                  </a:lnTo>
                  <a:lnTo>
                    <a:pt x="812" y="55"/>
                  </a:lnTo>
                  <a:lnTo>
                    <a:pt x="702" y="92"/>
                  </a:lnTo>
                  <a:lnTo>
                    <a:pt x="499" y="185"/>
                  </a:lnTo>
                  <a:lnTo>
                    <a:pt x="333" y="332"/>
                  </a:lnTo>
                  <a:lnTo>
                    <a:pt x="204" y="498"/>
                  </a:lnTo>
                  <a:lnTo>
                    <a:pt x="93" y="682"/>
                  </a:lnTo>
                  <a:lnTo>
                    <a:pt x="56" y="793"/>
                  </a:lnTo>
                  <a:lnTo>
                    <a:pt x="38" y="904"/>
                  </a:lnTo>
                  <a:lnTo>
                    <a:pt x="19" y="1014"/>
                  </a:lnTo>
                  <a:lnTo>
                    <a:pt x="1" y="1143"/>
                  </a:lnTo>
                  <a:lnTo>
                    <a:pt x="19" y="1272"/>
                  </a:lnTo>
                  <a:lnTo>
                    <a:pt x="19" y="1383"/>
                  </a:lnTo>
                  <a:lnTo>
                    <a:pt x="56" y="1512"/>
                  </a:lnTo>
                  <a:lnTo>
                    <a:pt x="93" y="1604"/>
                  </a:lnTo>
                  <a:lnTo>
                    <a:pt x="148" y="1715"/>
                  </a:lnTo>
                  <a:lnTo>
                    <a:pt x="204" y="1807"/>
                  </a:lnTo>
                  <a:lnTo>
                    <a:pt x="278" y="1899"/>
                  </a:lnTo>
                  <a:lnTo>
                    <a:pt x="351" y="1991"/>
                  </a:lnTo>
                  <a:lnTo>
                    <a:pt x="425" y="2065"/>
                  </a:lnTo>
                  <a:lnTo>
                    <a:pt x="517" y="2121"/>
                  </a:lnTo>
                  <a:lnTo>
                    <a:pt x="609" y="2176"/>
                  </a:lnTo>
                  <a:lnTo>
                    <a:pt x="720" y="2231"/>
                  </a:lnTo>
                  <a:lnTo>
                    <a:pt x="831" y="2268"/>
                  </a:lnTo>
                  <a:lnTo>
                    <a:pt x="941" y="2286"/>
                  </a:lnTo>
                  <a:lnTo>
                    <a:pt x="1070" y="2305"/>
                  </a:lnTo>
                  <a:lnTo>
                    <a:pt x="1310" y="2305"/>
                  </a:lnTo>
                  <a:lnTo>
                    <a:pt x="1439" y="2286"/>
                  </a:lnTo>
                  <a:lnTo>
                    <a:pt x="1550" y="2250"/>
                  </a:lnTo>
                  <a:lnTo>
                    <a:pt x="1642" y="2213"/>
                  </a:lnTo>
                  <a:lnTo>
                    <a:pt x="1845" y="2102"/>
                  </a:lnTo>
                  <a:lnTo>
                    <a:pt x="2011" y="1955"/>
                  </a:lnTo>
                  <a:lnTo>
                    <a:pt x="2140" y="1789"/>
                  </a:lnTo>
                  <a:lnTo>
                    <a:pt x="2232" y="1586"/>
                  </a:lnTo>
                  <a:lnTo>
                    <a:pt x="2269" y="1475"/>
                  </a:lnTo>
                  <a:lnTo>
                    <a:pt x="2306" y="1365"/>
                  </a:lnTo>
                  <a:lnTo>
                    <a:pt x="2306" y="1254"/>
                  </a:lnTo>
                  <a:lnTo>
                    <a:pt x="2324" y="1125"/>
                  </a:lnTo>
                  <a:lnTo>
                    <a:pt x="2306" y="1014"/>
                  </a:lnTo>
                  <a:lnTo>
                    <a:pt x="2287" y="904"/>
                  </a:lnTo>
                  <a:lnTo>
                    <a:pt x="2269" y="793"/>
                  </a:lnTo>
                  <a:lnTo>
                    <a:pt x="2232" y="682"/>
                  </a:lnTo>
                  <a:lnTo>
                    <a:pt x="2121" y="480"/>
                  </a:lnTo>
                  <a:lnTo>
                    <a:pt x="1974" y="314"/>
                  </a:lnTo>
                  <a:lnTo>
                    <a:pt x="1808" y="185"/>
                  </a:lnTo>
                  <a:lnTo>
                    <a:pt x="1605" y="74"/>
                  </a:lnTo>
                  <a:lnTo>
                    <a:pt x="1513"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 name="Google Shape;73;p2"/>
            <p:cNvSpPr/>
            <p:nvPr/>
          </p:nvSpPr>
          <p:spPr>
            <a:xfrm>
              <a:off x="5322150" y="1494225"/>
              <a:ext cx="39200" cy="39200"/>
            </a:xfrm>
            <a:custGeom>
              <a:avLst/>
              <a:gdLst/>
              <a:ahLst/>
              <a:cxnLst/>
              <a:rect l="l" t="t" r="r" b="b"/>
              <a:pathLst>
                <a:path w="1568" h="1568" extrusionOk="0">
                  <a:moveTo>
                    <a:pt x="683" y="0"/>
                  </a:moveTo>
                  <a:lnTo>
                    <a:pt x="535" y="37"/>
                  </a:lnTo>
                  <a:lnTo>
                    <a:pt x="406" y="111"/>
                  </a:lnTo>
                  <a:lnTo>
                    <a:pt x="277" y="203"/>
                  </a:lnTo>
                  <a:lnTo>
                    <a:pt x="166" y="314"/>
                  </a:lnTo>
                  <a:lnTo>
                    <a:pt x="93" y="443"/>
                  </a:lnTo>
                  <a:lnTo>
                    <a:pt x="37" y="590"/>
                  </a:lnTo>
                  <a:lnTo>
                    <a:pt x="0" y="756"/>
                  </a:lnTo>
                  <a:lnTo>
                    <a:pt x="19" y="904"/>
                  </a:lnTo>
                  <a:lnTo>
                    <a:pt x="56" y="1033"/>
                  </a:lnTo>
                  <a:lnTo>
                    <a:pt x="129" y="1180"/>
                  </a:lnTo>
                  <a:lnTo>
                    <a:pt x="203" y="1291"/>
                  </a:lnTo>
                  <a:lnTo>
                    <a:pt x="314" y="1401"/>
                  </a:lnTo>
                  <a:lnTo>
                    <a:pt x="443" y="1475"/>
                  </a:lnTo>
                  <a:lnTo>
                    <a:pt x="590" y="1530"/>
                  </a:lnTo>
                  <a:lnTo>
                    <a:pt x="738" y="1567"/>
                  </a:lnTo>
                  <a:lnTo>
                    <a:pt x="885" y="1549"/>
                  </a:lnTo>
                  <a:lnTo>
                    <a:pt x="1033" y="1512"/>
                  </a:lnTo>
                  <a:lnTo>
                    <a:pt x="1180" y="1457"/>
                  </a:lnTo>
                  <a:lnTo>
                    <a:pt x="1309" y="1346"/>
                  </a:lnTo>
                  <a:lnTo>
                    <a:pt x="1402" y="1235"/>
                  </a:lnTo>
                  <a:lnTo>
                    <a:pt x="1494" y="1106"/>
                  </a:lnTo>
                  <a:lnTo>
                    <a:pt x="1549" y="959"/>
                  </a:lnTo>
                  <a:lnTo>
                    <a:pt x="1568" y="811"/>
                  </a:lnTo>
                  <a:lnTo>
                    <a:pt x="1568" y="664"/>
                  </a:lnTo>
                  <a:lnTo>
                    <a:pt x="1531" y="516"/>
                  </a:lnTo>
                  <a:lnTo>
                    <a:pt x="1457" y="387"/>
                  </a:lnTo>
                  <a:lnTo>
                    <a:pt x="1365" y="258"/>
                  </a:lnTo>
                  <a:lnTo>
                    <a:pt x="1254" y="166"/>
                  </a:lnTo>
                  <a:lnTo>
                    <a:pt x="1125" y="74"/>
                  </a:lnTo>
                  <a:lnTo>
                    <a:pt x="996" y="19"/>
                  </a:lnTo>
                  <a:lnTo>
                    <a:pt x="8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 name="Google Shape;74;p2"/>
            <p:cNvSpPr/>
            <p:nvPr/>
          </p:nvSpPr>
          <p:spPr>
            <a:xfrm>
              <a:off x="6292000" y="1493750"/>
              <a:ext cx="63175" cy="62725"/>
            </a:xfrm>
            <a:custGeom>
              <a:avLst/>
              <a:gdLst/>
              <a:ahLst/>
              <a:cxnLst/>
              <a:rect l="l" t="t" r="r" b="b"/>
              <a:pathLst>
                <a:path w="2527" h="2509" extrusionOk="0">
                  <a:moveTo>
                    <a:pt x="1125" y="1"/>
                  </a:moveTo>
                  <a:lnTo>
                    <a:pt x="996" y="19"/>
                  </a:lnTo>
                  <a:lnTo>
                    <a:pt x="885" y="56"/>
                  </a:lnTo>
                  <a:lnTo>
                    <a:pt x="775" y="93"/>
                  </a:lnTo>
                  <a:lnTo>
                    <a:pt x="664" y="148"/>
                  </a:lnTo>
                  <a:lnTo>
                    <a:pt x="572" y="203"/>
                  </a:lnTo>
                  <a:lnTo>
                    <a:pt x="461" y="277"/>
                  </a:lnTo>
                  <a:lnTo>
                    <a:pt x="387" y="351"/>
                  </a:lnTo>
                  <a:lnTo>
                    <a:pt x="295" y="443"/>
                  </a:lnTo>
                  <a:lnTo>
                    <a:pt x="221" y="535"/>
                  </a:lnTo>
                  <a:lnTo>
                    <a:pt x="166" y="646"/>
                  </a:lnTo>
                  <a:lnTo>
                    <a:pt x="111" y="738"/>
                  </a:lnTo>
                  <a:lnTo>
                    <a:pt x="74" y="849"/>
                  </a:lnTo>
                  <a:lnTo>
                    <a:pt x="37" y="978"/>
                  </a:lnTo>
                  <a:lnTo>
                    <a:pt x="19" y="1088"/>
                  </a:lnTo>
                  <a:lnTo>
                    <a:pt x="0" y="1218"/>
                  </a:lnTo>
                  <a:lnTo>
                    <a:pt x="19" y="1347"/>
                  </a:lnTo>
                  <a:lnTo>
                    <a:pt x="19" y="1476"/>
                  </a:lnTo>
                  <a:lnTo>
                    <a:pt x="55" y="1605"/>
                  </a:lnTo>
                  <a:lnTo>
                    <a:pt x="92" y="1715"/>
                  </a:lnTo>
                  <a:lnTo>
                    <a:pt x="148" y="1826"/>
                  </a:lnTo>
                  <a:lnTo>
                    <a:pt x="203" y="1937"/>
                  </a:lnTo>
                  <a:lnTo>
                    <a:pt x="277" y="2029"/>
                  </a:lnTo>
                  <a:lnTo>
                    <a:pt x="350" y="2121"/>
                  </a:lnTo>
                  <a:lnTo>
                    <a:pt x="443" y="2213"/>
                  </a:lnTo>
                  <a:lnTo>
                    <a:pt x="535" y="2287"/>
                  </a:lnTo>
                  <a:lnTo>
                    <a:pt x="646" y="2342"/>
                  </a:lnTo>
                  <a:lnTo>
                    <a:pt x="756" y="2398"/>
                  </a:lnTo>
                  <a:lnTo>
                    <a:pt x="867" y="2453"/>
                  </a:lnTo>
                  <a:lnTo>
                    <a:pt x="996" y="2471"/>
                  </a:lnTo>
                  <a:lnTo>
                    <a:pt x="1125" y="2508"/>
                  </a:lnTo>
                  <a:lnTo>
                    <a:pt x="1383" y="2508"/>
                  </a:lnTo>
                  <a:lnTo>
                    <a:pt x="1494" y="2490"/>
                  </a:lnTo>
                  <a:lnTo>
                    <a:pt x="1623" y="2453"/>
                  </a:lnTo>
                  <a:lnTo>
                    <a:pt x="1733" y="2416"/>
                  </a:lnTo>
                  <a:lnTo>
                    <a:pt x="1844" y="2361"/>
                  </a:lnTo>
                  <a:lnTo>
                    <a:pt x="1955" y="2305"/>
                  </a:lnTo>
                  <a:lnTo>
                    <a:pt x="2047" y="2232"/>
                  </a:lnTo>
                  <a:lnTo>
                    <a:pt x="2139" y="2139"/>
                  </a:lnTo>
                  <a:lnTo>
                    <a:pt x="2231" y="2066"/>
                  </a:lnTo>
                  <a:lnTo>
                    <a:pt x="2305" y="1955"/>
                  </a:lnTo>
                  <a:lnTo>
                    <a:pt x="2360" y="1863"/>
                  </a:lnTo>
                  <a:lnTo>
                    <a:pt x="2416" y="1752"/>
                  </a:lnTo>
                  <a:lnTo>
                    <a:pt x="2452" y="1642"/>
                  </a:lnTo>
                  <a:lnTo>
                    <a:pt x="2489" y="1513"/>
                  </a:lnTo>
                  <a:lnTo>
                    <a:pt x="2508" y="1383"/>
                  </a:lnTo>
                  <a:lnTo>
                    <a:pt x="2526" y="1254"/>
                  </a:lnTo>
                  <a:lnTo>
                    <a:pt x="2508" y="1125"/>
                  </a:lnTo>
                  <a:lnTo>
                    <a:pt x="2489" y="996"/>
                  </a:lnTo>
                  <a:lnTo>
                    <a:pt x="2471" y="886"/>
                  </a:lnTo>
                  <a:lnTo>
                    <a:pt x="2416" y="757"/>
                  </a:lnTo>
                  <a:lnTo>
                    <a:pt x="2360" y="646"/>
                  </a:lnTo>
                  <a:lnTo>
                    <a:pt x="2305" y="554"/>
                  </a:lnTo>
                  <a:lnTo>
                    <a:pt x="2231" y="443"/>
                  </a:lnTo>
                  <a:lnTo>
                    <a:pt x="2157" y="369"/>
                  </a:lnTo>
                  <a:lnTo>
                    <a:pt x="2065" y="277"/>
                  </a:lnTo>
                  <a:lnTo>
                    <a:pt x="1955" y="203"/>
                  </a:lnTo>
                  <a:lnTo>
                    <a:pt x="1862" y="148"/>
                  </a:lnTo>
                  <a:lnTo>
                    <a:pt x="1752" y="93"/>
                  </a:lnTo>
                  <a:lnTo>
                    <a:pt x="1623" y="56"/>
                  </a:lnTo>
                  <a:lnTo>
                    <a:pt x="1512"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 name="Google Shape;75;p2"/>
            <p:cNvSpPr/>
            <p:nvPr/>
          </p:nvSpPr>
          <p:spPr>
            <a:xfrm>
              <a:off x="5804300" y="1490525"/>
              <a:ext cx="57175" cy="57650"/>
            </a:xfrm>
            <a:custGeom>
              <a:avLst/>
              <a:gdLst/>
              <a:ahLst/>
              <a:cxnLst/>
              <a:rect l="l" t="t" r="r" b="b"/>
              <a:pathLst>
                <a:path w="2287" h="2306" extrusionOk="0">
                  <a:moveTo>
                    <a:pt x="1162" y="1"/>
                  </a:moveTo>
                  <a:lnTo>
                    <a:pt x="1033" y="19"/>
                  </a:lnTo>
                  <a:lnTo>
                    <a:pt x="923" y="37"/>
                  </a:lnTo>
                  <a:lnTo>
                    <a:pt x="812" y="56"/>
                  </a:lnTo>
                  <a:lnTo>
                    <a:pt x="701" y="93"/>
                  </a:lnTo>
                  <a:lnTo>
                    <a:pt x="498" y="203"/>
                  </a:lnTo>
                  <a:lnTo>
                    <a:pt x="333" y="332"/>
                  </a:lnTo>
                  <a:lnTo>
                    <a:pt x="185" y="498"/>
                  </a:lnTo>
                  <a:lnTo>
                    <a:pt x="130" y="591"/>
                  </a:lnTo>
                  <a:lnTo>
                    <a:pt x="74" y="701"/>
                  </a:lnTo>
                  <a:lnTo>
                    <a:pt x="37" y="812"/>
                  </a:lnTo>
                  <a:lnTo>
                    <a:pt x="19" y="922"/>
                  </a:lnTo>
                  <a:lnTo>
                    <a:pt x="1" y="1033"/>
                  </a:lnTo>
                  <a:lnTo>
                    <a:pt x="1" y="1144"/>
                  </a:lnTo>
                  <a:lnTo>
                    <a:pt x="1" y="1273"/>
                  </a:lnTo>
                  <a:lnTo>
                    <a:pt x="19" y="1383"/>
                  </a:lnTo>
                  <a:lnTo>
                    <a:pt x="74" y="1586"/>
                  </a:lnTo>
                  <a:lnTo>
                    <a:pt x="185" y="1789"/>
                  </a:lnTo>
                  <a:lnTo>
                    <a:pt x="314" y="1955"/>
                  </a:lnTo>
                  <a:lnTo>
                    <a:pt x="480" y="2084"/>
                  </a:lnTo>
                  <a:lnTo>
                    <a:pt x="664" y="2195"/>
                  </a:lnTo>
                  <a:lnTo>
                    <a:pt x="867" y="2268"/>
                  </a:lnTo>
                  <a:lnTo>
                    <a:pt x="978" y="2287"/>
                  </a:lnTo>
                  <a:lnTo>
                    <a:pt x="1088" y="2305"/>
                  </a:lnTo>
                  <a:lnTo>
                    <a:pt x="1218" y="2305"/>
                  </a:lnTo>
                  <a:lnTo>
                    <a:pt x="1328" y="2287"/>
                  </a:lnTo>
                  <a:lnTo>
                    <a:pt x="1439" y="2268"/>
                  </a:lnTo>
                  <a:lnTo>
                    <a:pt x="1549" y="2232"/>
                  </a:lnTo>
                  <a:lnTo>
                    <a:pt x="1752" y="2121"/>
                  </a:lnTo>
                  <a:lnTo>
                    <a:pt x="1918" y="1992"/>
                  </a:lnTo>
                  <a:lnTo>
                    <a:pt x="2066" y="1826"/>
                  </a:lnTo>
                  <a:lnTo>
                    <a:pt x="2121" y="1734"/>
                  </a:lnTo>
                  <a:lnTo>
                    <a:pt x="2176" y="1642"/>
                  </a:lnTo>
                  <a:lnTo>
                    <a:pt x="2213" y="1531"/>
                  </a:lnTo>
                  <a:lnTo>
                    <a:pt x="2250" y="1420"/>
                  </a:lnTo>
                  <a:lnTo>
                    <a:pt x="2269" y="1310"/>
                  </a:lnTo>
                  <a:lnTo>
                    <a:pt x="2287" y="1181"/>
                  </a:lnTo>
                  <a:lnTo>
                    <a:pt x="2287" y="1070"/>
                  </a:lnTo>
                  <a:lnTo>
                    <a:pt x="2269" y="941"/>
                  </a:lnTo>
                  <a:lnTo>
                    <a:pt x="2232" y="830"/>
                  </a:lnTo>
                  <a:lnTo>
                    <a:pt x="2195" y="738"/>
                  </a:lnTo>
                  <a:lnTo>
                    <a:pt x="2103" y="535"/>
                  </a:lnTo>
                  <a:lnTo>
                    <a:pt x="1973" y="351"/>
                  </a:lnTo>
                  <a:lnTo>
                    <a:pt x="1789" y="222"/>
                  </a:lnTo>
                  <a:lnTo>
                    <a:pt x="1605" y="111"/>
                  </a:lnTo>
                  <a:lnTo>
                    <a:pt x="1494" y="74"/>
                  </a:lnTo>
                  <a:lnTo>
                    <a:pt x="1383" y="37"/>
                  </a:lnTo>
                  <a:lnTo>
                    <a:pt x="1273" y="19"/>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 name="Google Shape;76;p2"/>
            <p:cNvSpPr/>
            <p:nvPr/>
          </p:nvSpPr>
          <p:spPr>
            <a:xfrm>
              <a:off x="5245175" y="1485450"/>
              <a:ext cx="34125" cy="33675"/>
            </a:xfrm>
            <a:custGeom>
              <a:avLst/>
              <a:gdLst/>
              <a:ahLst/>
              <a:cxnLst/>
              <a:rect l="l" t="t" r="r" b="b"/>
              <a:pathLst>
                <a:path w="1365" h="1347" extrusionOk="0">
                  <a:moveTo>
                    <a:pt x="516" y="1"/>
                  </a:moveTo>
                  <a:lnTo>
                    <a:pt x="387" y="38"/>
                  </a:lnTo>
                  <a:lnTo>
                    <a:pt x="258" y="93"/>
                  </a:lnTo>
                  <a:lnTo>
                    <a:pt x="166" y="185"/>
                  </a:lnTo>
                  <a:lnTo>
                    <a:pt x="92" y="277"/>
                  </a:lnTo>
                  <a:lnTo>
                    <a:pt x="37" y="388"/>
                  </a:lnTo>
                  <a:lnTo>
                    <a:pt x="0" y="517"/>
                  </a:lnTo>
                  <a:lnTo>
                    <a:pt x="0" y="683"/>
                  </a:lnTo>
                  <a:lnTo>
                    <a:pt x="0" y="830"/>
                  </a:lnTo>
                  <a:lnTo>
                    <a:pt x="37" y="960"/>
                  </a:lnTo>
                  <a:lnTo>
                    <a:pt x="92" y="1070"/>
                  </a:lnTo>
                  <a:lnTo>
                    <a:pt x="166" y="1181"/>
                  </a:lnTo>
                  <a:lnTo>
                    <a:pt x="277" y="1255"/>
                  </a:lnTo>
                  <a:lnTo>
                    <a:pt x="387" y="1310"/>
                  </a:lnTo>
                  <a:lnTo>
                    <a:pt x="516" y="1347"/>
                  </a:lnTo>
                  <a:lnTo>
                    <a:pt x="830" y="1347"/>
                  </a:lnTo>
                  <a:lnTo>
                    <a:pt x="959" y="1310"/>
                  </a:lnTo>
                  <a:lnTo>
                    <a:pt x="1070" y="1236"/>
                  </a:lnTo>
                  <a:lnTo>
                    <a:pt x="1162" y="1162"/>
                  </a:lnTo>
                  <a:lnTo>
                    <a:pt x="1236" y="1052"/>
                  </a:lnTo>
                  <a:lnTo>
                    <a:pt x="1291" y="941"/>
                  </a:lnTo>
                  <a:lnTo>
                    <a:pt x="1346" y="794"/>
                  </a:lnTo>
                  <a:lnTo>
                    <a:pt x="1365" y="646"/>
                  </a:lnTo>
                  <a:lnTo>
                    <a:pt x="1346" y="499"/>
                  </a:lnTo>
                  <a:lnTo>
                    <a:pt x="1291" y="370"/>
                  </a:lnTo>
                  <a:lnTo>
                    <a:pt x="1236" y="259"/>
                  </a:lnTo>
                  <a:lnTo>
                    <a:pt x="1162" y="167"/>
                  </a:lnTo>
                  <a:lnTo>
                    <a:pt x="1070"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 name="Google Shape;77;p2"/>
            <p:cNvSpPr/>
            <p:nvPr/>
          </p:nvSpPr>
          <p:spPr>
            <a:xfrm>
              <a:off x="6212250" y="1479475"/>
              <a:ext cx="63175" cy="62700"/>
            </a:xfrm>
            <a:custGeom>
              <a:avLst/>
              <a:gdLst/>
              <a:ahLst/>
              <a:cxnLst/>
              <a:rect l="l" t="t" r="r" b="b"/>
              <a:pathLst>
                <a:path w="2527" h="2508" extrusionOk="0">
                  <a:moveTo>
                    <a:pt x="1107" y="0"/>
                  </a:moveTo>
                  <a:lnTo>
                    <a:pt x="978" y="18"/>
                  </a:lnTo>
                  <a:lnTo>
                    <a:pt x="849" y="55"/>
                  </a:lnTo>
                  <a:lnTo>
                    <a:pt x="738" y="92"/>
                  </a:lnTo>
                  <a:lnTo>
                    <a:pt x="627" y="148"/>
                  </a:lnTo>
                  <a:lnTo>
                    <a:pt x="535" y="221"/>
                  </a:lnTo>
                  <a:lnTo>
                    <a:pt x="424" y="295"/>
                  </a:lnTo>
                  <a:lnTo>
                    <a:pt x="351" y="369"/>
                  </a:lnTo>
                  <a:lnTo>
                    <a:pt x="259" y="461"/>
                  </a:lnTo>
                  <a:lnTo>
                    <a:pt x="203" y="572"/>
                  </a:lnTo>
                  <a:lnTo>
                    <a:pt x="129" y="664"/>
                  </a:lnTo>
                  <a:lnTo>
                    <a:pt x="93" y="774"/>
                  </a:lnTo>
                  <a:lnTo>
                    <a:pt x="37" y="904"/>
                  </a:lnTo>
                  <a:lnTo>
                    <a:pt x="19" y="1014"/>
                  </a:lnTo>
                  <a:lnTo>
                    <a:pt x="0" y="1143"/>
                  </a:lnTo>
                  <a:lnTo>
                    <a:pt x="0" y="1272"/>
                  </a:lnTo>
                  <a:lnTo>
                    <a:pt x="0" y="1401"/>
                  </a:lnTo>
                  <a:lnTo>
                    <a:pt x="19" y="1530"/>
                  </a:lnTo>
                  <a:lnTo>
                    <a:pt x="56" y="1659"/>
                  </a:lnTo>
                  <a:lnTo>
                    <a:pt x="93" y="1770"/>
                  </a:lnTo>
                  <a:lnTo>
                    <a:pt x="148" y="1881"/>
                  </a:lnTo>
                  <a:lnTo>
                    <a:pt x="222" y="1973"/>
                  </a:lnTo>
                  <a:lnTo>
                    <a:pt x="295" y="2084"/>
                  </a:lnTo>
                  <a:lnTo>
                    <a:pt x="369" y="2157"/>
                  </a:lnTo>
                  <a:lnTo>
                    <a:pt x="461" y="2249"/>
                  </a:lnTo>
                  <a:lnTo>
                    <a:pt x="572" y="2323"/>
                  </a:lnTo>
                  <a:lnTo>
                    <a:pt x="664" y="2379"/>
                  </a:lnTo>
                  <a:lnTo>
                    <a:pt x="793" y="2434"/>
                  </a:lnTo>
                  <a:lnTo>
                    <a:pt x="904" y="2471"/>
                  </a:lnTo>
                  <a:lnTo>
                    <a:pt x="1033" y="2489"/>
                  </a:lnTo>
                  <a:lnTo>
                    <a:pt x="1144" y="2508"/>
                  </a:lnTo>
                  <a:lnTo>
                    <a:pt x="1420" y="2508"/>
                  </a:lnTo>
                  <a:lnTo>
                    <a:pt x="1531" y="2489"/>
                  </a:lnTo>
                  <a:lnTo>
                    <a:pt x="1660" y="2452"/>
                  </a:lnTo>
                  <a:lnTo>
                    <a:pt x="1770" y="2415"/>
                  </a:lnTo>
                  <a:lnTo>
                    <a:pt x="1881" y="2360"/>
                  </a:lnTo>
                  <a:lnTo>
                    <a:pt x="1992" y="2286"/>
                  </a:lnTo>
                  <a:lnTo>
                    <a:pt x="2084" y="2213"/>
                  </a:lnTo>
                  <a:lnTo>
                    <a:pt x="2176" y="2139"/>
                  </a:lnTo>
                  <a:lnTo>
                    <a:pt x="2250" y="2047"/>
                  </a:lnTo>
                  <a:lnTo>
                    <a:pt x="2324" y="1936"/>
                  </a:lnTo>
                  <a:lnTo>
                    <a:pt x="2379" y="1844"/>
                  </a:lnTo>
                  <a:lnTo>
                    <a:pt x="2434" y="1733"/>
                  </a:lnTo>
                  <a:lnTo>
                    <a:pt x="2471" y="1604"/>
                  </a:lnTo>
                  <a:lnTo>
                    <a:pt x="2490" y="1494"/>
                  </a:lnTo>
                  <a:lnTo>
                    <a:pt x="2508" y="1364"/>
                  </a:lnTo>
                  <a:lnTo>
                    <a:pt x="2526" y="1235"/>
                  </a:lnTo>
                  <a:lnTo>
                    <a:pt x="2508" y="1106"/>
                  </a:lnTo>
                  <a:lnTo>
                    <a:pt x="2490" y="977"/>
                  </a:lnTo>
                  <a:lnTo>
                    <a:pt x="2453" y="848"/>
                  </a:lnTo>
                  <a:lnTo>
                    <a:pt x="2416" y="738"/>
                  </a:lnTo>
                  <a:lnTo>
                    <a:pt x="2360" y="627"/>
                  </a:lnTo>
                  <a:lnTo>
                    <a:pt x="2287" y="516"/>
                  </a:lnTo>
                  <a:lnTo>
                    <a:pt x="2213" y="424"/>
                  </a:lnTo>
                  <a:lnTo>
                    <a:pt x="2139" y="350"/>
                  </a:lnTo>
                  <a:lnTo>
                    <a:pt x="2047" y="258"/>
                  </a:lnTo>
                  <a:lnTo>
                    <a:pt x="1955" y="184"/>
                  </a:lnTo>
                  <a:lnTo>
                    <a:pt x="1844" y="129"/>
                  </a:lnTo>
                  <a:lnTo>
                    <a:pt x="1734" y="74"/>
                  </a:lnTo>
                  <a:lnTo>
                    <a:pt x="1604" y="37"/>
                  </a:lnTo>
                  <a:lnTo>
                    <a:pt x="1494" y="18"/>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 name="Google Shape;78;p2"/>
            <p:cNvSpPr/>
            <p:nvPr/>
          </p:nvSpPr>
          <p:spPr>
            <a:xfrm>
              <a:off x="5724550" y="1476700"/>
              <a:ext cx="56725" cy="56725"/>
            </a:xfrm>
            <a:custGeom>
              <a:avLst/>
              <a:gdLst/>
              <a:ahLst/>
              <a:cxnLst/>
              <a:rect l="l" t="t" r="r" b="b"/>
              <a:pathLst>
                <a:path w="2269" h="2269" extrusionOk="0">
                  <a:moveTo>
                    <a:pt x="1052" y="0"/>
                  </a:moveTo>
                  <a:lnTo>
                    <a:pt x="941" y="19"/>
                  </a:lnTo>
                  <a:lnTo>
                    <a:pt x="849" y="37"/>
                  </a:lnTo>
                  <a:lnTo>
                    <a:pt x="738" y="74"/>
                  </a:lnTo>
                  <a:lnTo>
                    <a:pt x="536" y="166"/>
                  </a:lnTo>
                  <a:lnTo>
                    <a:pt x="370" y="295"/>
                  </a:lnTo>
                  <a:lnTo>
                    <a:pt x="222" y="461"/>
                  </a:lnTo>
                  <a:lnTo>
                    <a:pt x="111" y="646"/>
                  </a:lnTo>
                  <a:lnTo>
                    <a:pt x="38" y="867"/>
                  </a:lnTo>
                  <a:lnTo>
                    <a:pt x="1" y="959"/>
                  </a:lnTo>
                  <a:lnTo>
                    <a:pt x="1" y="1088"/>
                  </a:lnTo>
                  <a:lnTo>
                    <a:pt x="1" y="1199"/>
                  </a:lnTo>
                  <a:lnTo>
                    <a:pt x="1" y="1310"/>
                  </a:lnTo>
                  <a:lnTo>
                    <a:pt x="38" y="1420"/>
                  </a:lnTo>
                  <a:lnTo>
                    <a:pt x="75" y="1531"/>
                  </a:lnTo>
                  <a:lnTo>
                    <a:pt x="111" y="1641"/>
                  </a:lnTo>
                  <a:lnTo>
                    <a:pt x="167" y="1734"/>
                  </a:lnTo>
                  <a:lnTo>
                    <a:pt x="314" y="1900"/>
                  </a:lnTo>
                  <a:lnTo>
                    <a:pt x="480" y="2065"/>
                  </a:lnTo>
                  <a:lnTo>
                    <a:pt x="572" y="2121"/>
                  </a:lnTo>
                  <a:lnTo>
                    <a:pt x="665" y="2176"/>
                  </a:lnTo>
                  <a:lnTo>
                    <a:pt x="775" y="2213"/>
                  </a:lnTo>
                  <a:lnTo>
                    <a:pt x="886" y="2250"/>
                  </a:lnTo>
                  <a:lnTo>
                    <a:pt x="996" y="2268"/>
                  </a:lnTo>
                  <a:lnTo>
                    <a:pt x="1236" y="2268"/>
                  </a:lnTo>
                  <a:lnTo>
                    <a:pt x="1347" y="2250"/>
                  </a:lnTo>
                  <a:lnTo>
                    <a:pt x="1550" y="2195"/>
                  </a:lnTo>
                  <a:lnTo>
                    <a:pt x="1752" y="2084"/>
                  </a:lnTo>
                  <a:lnTo>
                    <a:pt x="1918" y="1955"/>
                  </a:lnTo>
                  <a:lnTo>
                    <a:pt x="2066" y="1789"/>
                  </a:lnTo>
                  <a:lnTo>
                    <a:pt x="2158" y="1586"/>
                  </a:lnTo>
                  <a:lnTo>
                    <a:pt x="2232" y="1383"/>
                  </a:lnTo>
                  <a:lnTo>
                    <a:pt x="2250" y="1273"/>
                  </a:lnTo>
                  <a:lnTo>
                    <a:pt x="2269" y="1162"/>
                  </a:lnTo>
                  <a:lnTo>
                    <a:pt x="2269" y="1051"/>
                  </a:lnTo>
                  <a:lnTo>
                    <a:pt x="2250" y="941"/>
                  </a:lnTo>
                  <a:lnTo>
                    <a:pt x="2195" y="720"/>
                  </a:lnTo>
                  <a:lnTo>
                    <a:pt x="2084" y="535"/>
                  </a:lnTo>
                  <a:lnTo>
                    <a:pt x="1955" y="369"/>
                  </a:lnTo>
                  <a:lnTo>
                    <a:pt x="1789" y="222"/>
                  </a:lnTo>
                  <a:lnTo>
                    <a:pt x="1605" y="111"/>
                  </a:lnTo>
                  <a:lnTo>
                    <a:pt x="1402" y="37"/>
                  </a:lnTo>
                  <a:lnTo>
                    <a:pt x="1291"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 name="Google Shape;79;p2"/>
            <p:cNvSpPr/>
            <p:nvPr/>
          </p:nvSpPr>
          <p:spPr>
            <a:xfrm>
              <a:off x="5168650" y="1471175"/>
              <a:ext cx="26750" cy="29975"/>
            </a:xfrm>
            <a:custGeom>
              <a:avLst/>
              <a:gdLst/>
              <a:ahLst/>
              <a:cxnLst/>
              <a:rect l="l" t="t" r="r" b="b"/>
              <a:pathLst>
                <a:path w="1070" h="1199" extrusionOk="0">
                  <a:moveTo>
                    <a:pt x="425" y="0"/>
                  </a:moveTo>
                  <a:lnTo>
                    <a:pt x="295" y="166"/>
                  </a:lnTo>
                  <a:lnTo>
                    <a:pt x="148" y="332"/>
                  </a:lnTo>
                  <a:lnTo>
                    <a:pt x="93" y="406"/>
                  </a:lnTo>
                  <a:lnTo>
                    <a:pt x="37" y="498"/>
                  </a:lnTo>
                  <a:lnTo>
                    <a:pt x="0" y="572"/>
                  </a:lnTo>
                  <a:lnTo>
                    <a:pt x="0" y="645"/>
                  </a:lnTo>
                  <a:lnTo>
                    <a:pt x="19" y="738"/>
                  </a:lnTo>
                  <a:lnTo>
                    <a:pt x="56" y="830"/>
                  </a:lnTo>
                  <a:lnTo>
                    <a:pt x="129" y="922"/>
                  </a:lnTo>
                  <a:lnTo>
                    <a:pt x="185" y="996"/>
                  </a:lnTo>
                  <a:lnTo>
                    <a:pt x="277" y="1088"/>
                  </a:lnTo>
                  <a:lnTo>
                    <a:pt x="351" y="1143"/>
                  </a:lnTo>
                  <a:lnTo>
                    <a:pt x="443" y="1180"/>
                  </a:lnTo>
                  <a:lnTo>
                    <a:pt x="517" y="1199"/>
                  </a:lnTo>
                  <a:lnTo>
                    <a:pt x="590" y="1199"/>
                  </a:lnTo>
                  <a:lnTo>
                    <a:pt x="683" y="1162"/>
                  </a:lnTo>
                  <a:lnTo>
                    <a:pt x="756" y="1106"/>
                  </a:lnTo>
                  <a:lnTo>
                    <a:pt x="849" y="1033"/>
                  </a:lnTo>
                  <a:lnTo>
                    <a:pt x="922" y="941"/>
                  </a:lnTo>
                  <a:lnTo>
                    <a:pt x="996" y="867"/>
                  </a:lnTo>
                  <a:lnTo>
                    <a:pt x="1051" y="775"/>
                  </a:lnTo>
                  <a:lnTo>
                    <a:pt x="1070" y="682"/>
                  </a:lnTo>
                  <a:lnTo>
                    <a:pt x="1070" y="609"/>
                  </a:lnTo>
                  <a:lnTo>
                    <a:pt x="1051" y="535"/>
                  </a:lnTo>
                  <a:lnTo>
                    <a:pt x="996" y="443"/>
                  </a:lnTo>
                  <a:lnTo>
                    <a:pt x="941" y="369"/>
                  </a:lnTo>
                  <a:lnTo>
                    <a:pt x="812" y="185"/>
                  </a:lnTo>
                  <a:lnTo>
                    <a:pt x="701" y="19"/>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 name="Google Shape;80;p2"/>
            <p:cNvSpPr/>
            <p:nvPr/>
          </p:nvSpPr>
          <p:spPr>
            <a:xfrm>
              <a:off x="6132050" y="1464725"/>
              <a:ext cx="63175" cy="63625"/>
            </a:xfrm>
            <a:custGeom>
              <a:avLst/>
              <a:gdLst/>
              <a:ahLst/>
              <a:cxnLst/>
              <a:rect l="l" t="t" r="r" b="b"/>
              <a:pathLst>
                <a:path w="2527" h="2545" extrusionOk="0">
                  <a:moveTo>
                    <a:pt x="1272" y="0"/>
                  </a:moveTo>
                  <a:lnTo>
                    <a:pt x="1143" y="18"/>
                  </a:lnTo>
                  <a:lnTo>
                    <a:pt x="1014" y="37"/>
                  </a:lnTo>
                  <a:lnTo>
                    <a:pt x="904" y="55"/>
                  </a:lnTo>
                  <a:lnTo>
                    <a:pt x="775" y="111"/>
                  </a:lnTo>
                  <a:lnTo>
                    <a:pt x="664" y="148"/>
                  </a:lnTo>
                  <a:lnTo>
                    <a:pt x="572" y="221"/>
                  </a:lnTo>
                  <a:lnTo>
                    <a:pt x="461" y="277"/>
                  </a:lnTo>
                  <a:lnTo>
                    <a:pt x="369" y="369"/>
                  </a:lnTo>
                  <a:lnTo>
                    <a:pt x="295" y="461"/>
                  </a:lnTo>
                  <a:lnTo>
                    <a:pt x="221" y="553"/>
                  </a:lnTo>
                  <a:lnTo>
                    <a:pt x="166" y="645"/>
                  </a:lnTo>
                  <a:lnTo>
                    <a:pt x="111" y="756"/>
                  </a:lnTo>
                  <a:lnTo>
                    <a:pt x="55" y="885"/>
                  </a:lnTo>
                  <a:lnTo>
                    <a:pt x="37" y="996"/>
                  </a:lnTo>
                  <a:lnTo>
                    <a:pt x="19" y="1125"/>
                  </a:lnTo>
                  <a:lnTo>
                    <a:pt x="0" y="1254"/>
                  </a:lnTo>
                  <a:lnTo>
                    <a:pt x="0" y="1383"/>
                  </a:lnTo>
                  <a:lnTo>
                    <a:pt x="19" y="1512"/>
                  </a:lnTo>
                  <a:lnTo>
                    <a:pt x="55" y="1641"/>
                  </a:lnTo>
                  <a:lnTo>
                    <a:pt x="92" y="1770"/>
                  </a:lnTo>
                  <a:lnTo>
                    <a:pt x="148" y="1881"/>
                  </a:lnTo>
                  <a:lnTo>
                    <a:pt x="221" y="1991"/>
                  </a:lnTo>
                  <a:lnTo>
                    <a:pt x="295" y="2084"/>
                  </a:lnTo>
                  <a:lnTo>
                    <a:pt x="369" y="2176"/>
                  </a:lnTo>
                  <a:lnTo>
                    <a:pt x="461" y="2249"/>
                  </a:lnTo>
                  <a:lnTo>
                    <a:pt x="553" y="2323"/>
                  </a:lnTo>
                  <a:lnTo>
                    <a:pt x="664" y="2397"/>
                  </a:lnTo>
                  <a:lnTo>
                    <a:pt x="775" y="2452"/>
                  </a:lnTo>
                  <a:lnTo>
                    <a:pt x="904" y="2489"/>
                  </a:lnTo>
                  <a:lnTo>
                    <a:pt x="1033" y="2508"/>
                  </a:lnTo>
                  <a:lnTo>
                    <a:pt x="1162" y="2526"/>
                  </a:lnTo>
                  <a:lnTo>
                    <a:pt x="1291" y="2544"/>
                  </a:lnTo>
                  <a:lnTo>
                    <a:pt x="1420" y="2526"/>
                  </a:lnTo>
                  <a:lnTo>
                    <a:pt x="1549" y="2508"/>
                  </a:lnTo>
                  <a:lnTo>
                    <a:pt x="1660" y="2471"/>
                  </a:lnTo>
                  <a:lnTo>
                    <a:pt x="1789" y="2434"/>
                  </a:lnTo>
                  <a:lnTo>
                    <a:pt x="1899" y="2379"/>
                  </a:lnTo>
                  <a:lnTo>
                    <a:pt x="1991" y="2323"/>
                  </a:lnTo>
                  <a:lnTo>
                    <a:pt x="2084" y="2249"/>
                  </a:lnTo>
                  <a:lnTo>
                    <a:pt x="2176" y="2157"/>
                  </a:lnTo>
                  <a:lnTo>
                    <a:pt x="2250" y="2065"/>
                  </a:lnTo>
                  <a:lnTo>
                    <a:pt x="2323" y="1973"/>
                  </a:lnTo>
                  <a:lnTo>
                    <a:pt x="2397" y="1862"/>
                  </a:lnTo>
                  <a:lnTo>
                    <a:pt x="2434" y="1752"/>
                  </a:lnTo>
                  <a:lnTo>
                    <a:pt x="2489" y="1641"/>
                  </a:lnTo>
                  <a:lnTo>
                    <a:pt x="2508" y="1530"/>
                  </a:lnTo>
                  <a:lnTo>
                    <a:pt x="2526" y="1401"/>
                  </a:lnTo>
                  <a:lnTo>
                    <a:pt x="2526" y="1272"/>
                  </a:lnTo>
                  <a:lnTo>
                    <a:pt x="2526" y="1143"/>
                  </a:lnTo>
                  <a:lnTo>
                    <a:pt x="2508" y="1014"/>
                  </a:lnTo>
                  <a:lnTo>
                    <a:pt x="2471" y="885"/>
                  </a:lnTo>
                  <a:lnTo>
                    <a:pt x="2434" y="774"/>
                  </a:lnTo>
                  <a:lnTo>
                    <a:pt x="2379" y="664"/>
                  </a:lnTo>
                  <a:lnTo>
                    <a:pt x="2323" y="553"/>
                  </a:lnTo>
                  <a:lnTo>
                    <a:pt x="2250" y="461"/>
                  </a:lnTo>
                  <a:lnTo>
                    <a:pt x="2176" y="369"/>
                  </a:lnTo>
                  <a:lnTo>
                    <a:pt x="2084" y="295"/>
                  </a:lnTo>
                  <a:lnTo>
                    <a:pt x="1973" y="221"/>
                  </a:lnTo>
                  <a:lnTo>
                    <a:pt x="1881" y="166"/>
                  </a:lnTo>
                  <a:lnTo>
                    <a:pt x="1770" y="111"/>
                  </a:lnTo>
                  <a:lnTo>
                    <a:pt x="1660" y="55"/>
                  </a:lnTo>
                  <a:lnTo>
                    <a:pt x="1531" y="37"/>
                  </a:lnTo>
                  <a:lnTo>
                    <a:pt x="1401" y="18"/>
                  </a:lnTo>
                  <a:lnTo>
                    <a:pt x="12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 name="Google Shape;81;p2"/>
            <p:cNvSpPr/>
            <p:nvPr/>
          </p:nvSpPr>
          <p:spPr>
            <a:xfrm>
              <a:off x="5092125" y="1463800"/>
              <a:ext cx="19850" cy="25375"/>
            </a:xfrm>
            <a:custGeom>
              <a:avLst/>
              <a:gdLst/>
              <a:ahLst/>
              <a:cxnLst/>
              <a:rect l="l" t="t" r="r" b="b"/>
              <a:pathLst>
                <a:path w="794" h="1015" extrusionOk="0">
                  <a:moveTo>
                    <a:pt x="425" y="0"/>
                  </a:moveTo>
                  <a:lnTo>
                    <a:pt x="369" y="19"/>
                  </a:lnTo>
                  <a:lnTo>
                    <a:pt x="296" y="55"/>
                  </a:lnTo>
                  <a:lnTo>
                    <a:pt x="167" y="148"/>
                  </a:lnTo>
                  <a:lnTo>
                    <a:pt x="56" y="277"/>
                  </a:lnTo>
                  <a:lnTo>
                    <a:pt x="19" y="332"/>
                  </a:lnTo>
                  <a:lnTo>
                    <a:pt x="1" y="387"/>
                  </a:lnTo>
                  <a:lnTo>
                    <a:pt x="1" y="443"/>
                  </a:lnTo>
                  <a:lnTo>
                    <a:pt x="38" y="516"/>
                  </a:lnTo>
                  <a:lnTo>
                    <a:pt x="130" y="645"/>
                  </a:lnTo>
                  <a:lnTo>
                    <a:pt x="259" y="811"/>
                  </a:lnTo>
                  <a:lnTo>
                    <a:pt x="406" y="1014"/>
                  </a:lnTo>
                  <a:lnTo>
                    <a:pt x="554" y="811"/>
                  </a:lnTo>
                  <a:lnTo>
                    <a:pt x="683" y="645"/>
                  </a:lnTo>
                  <a:lnTo>
                    <a:pt x="775" y="498"/>
                  </a:lnTo>
                  <a:lnTo>
                    <a:pt x="794" y="443"/>
                  </a:lnTo>
                  <a:lnTo>
                    <a:pt x="794" y="369"/>
                  </a:lnTo>
                  <a:lnTo>
                    <a:pt x="794" y="314"/>
                  </a:lnTo>
                  <a:lnTo>
                    <a:pt x="757" y="258"/>
                  </a:lnTo>
                  <a:lnTo>
                    <a:pt x="646" y="129"/>
                  </a:lnTo>
                  <a:lnTo>
                    <a:pt x="535" y="37"/>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 name="Google Shape;82;p2"/>
            <p:cNvSpPr/>
            <p:nvPr/>
          </p:nvSpPr>
          <p:spPr>
            <a:xfrm>
              <a:off x="5645275" y="1462875"/>
              <a:ext cx="55350" cy="55800"/>
            </a:xfrm>
            <a:custGeom>
              <a:avLst/>
              <a:gdLst/>
              <a:ahLst/>
              <a:cxnLst/>
              <a:rect l="l" t="t" r="r" b="b"/>
              <a:pathLst>
                <a:path w="2214" h="2232" extrusionOk="0">
                  <a:moveTo>
                    <a:pt x="1125" y="0"/>
                  </a:moveTo>
                  <a:lnTo>
                    <a:pt x="1015" y="19"/>
                  </a:lnTo>
                  <a:lnTo>
                    <a:pt x="904" y="37"/>
                  </a:lnTo>
                  <a:lnTo>
                    <a:pt x="793" y="56"/>
                  </a:lnTo>
                  <a:lnTo>
                    <a:pt x="683" y="92"/>
                  </a:lnTo>
                  <a:lnTo>
                    <a:pt x="498" y="203"/>
                  </a:lnTo>
                  <a:lnTo>
                    <a:pt x="332" y="351"/>
                  </a:lnTo>
                  <a:lnTo>
                    <a:pt x="185" y="517"/>
                  </a:lnTo>
                  <a:lnTo>
                    <a:pt x="74" y="701"/>
                  </a:lnTo>
                  <a:lnTo>
                    <a:pt x="37" y="812"/>
                  </a:lnTo>
                  <a:lnTo>
                    <a:pt x="19" y="922"/>
                  </a:lnTo>
                  <a:lnTo>
                    <a:pt x="0" y="1014"/>
                  </a:lnTo>
                  <a:lnTo>
                    <a:pt x="0" y="1143"/>
                  </a:lnTo>
                  <a:lnTo>
                    <a:pt x="0" y="1236"/>
                  </a:lnTo>
                  <a:lnTo>
                    <a:pt x="19" y="1346"/>
                  </a:lnTo>
                  <a:lnTo>
                    <a:pt x="93" y="1549"/>
                  </a:lnTo>
                  <a:lnTo>
                    <a:pt x="185" y="1733"/>
                  </a:lnTo>
                  <a:lnTo>
                    <a:pt x="332" y="1899"/>
                  </a:lnTo>
                  <a:lnTo>
                    <a:pt x="498" y="2028"/>
                  </a:lnTo>
                  <a:lnTo>
                    <a:pt x="683" y="2139"/>
                  </a:lnTo>
                  <a:lnTo>
                    <a:pt x="885" y="2194"/>
                  </a:lnTo>
                  <a:lnTo>
                    <a:pt x="978" y="2213"/>
                  </a:lnTo>
                  <a:lnTo>
                    <a:pt x="1088" y="2231"/>
                  </a:lnTo>
                  <a:lnTo>
                    <a:pt x="1199" y="2231"/>
                  </a:lnTo>
                  <a:lnTo>
                    <a:pt x="1310" y="2213"/>
                  </a:lnTo>
                  <a:lnTo>
                    <a:pt x="1420" y="2176"/>
                  </a:lnTo>
                  <a:lnTo>
                    <a:pt x="1531" y="2139"/>
                  </a:lnTo>
                  <a:lnTo>
                    <a:pt x="1715" y="2028"/>
                  </a:lnTo>
                  <a:lnTo>
                    <a:pt x="1881" y="1899"/>
                  </a:lnTo>
                  <a:lnTo>
                    <a:pt x="2029" y="1733"/>
                  </a:lnTo>
                  <a:lnTo>
                    <a:pt x="2121" y="1531"/>
                  </a:lnTo>
                  <a:lnTo>
                    <a:pt x="2176" y="1438"/>
                  </a:lnTo>
                  <a:lnTo>
                    <a:pt x="2195" y="1328"/>
                  </a:lnTo>
                  <a:lnTo>
                    <a:pt x="2213" y="1217"/>
                  </a:lnTo>
                  <a:lnTo>
                    <a:pt x="2213" y="1107"/>
                  </a:lnTo>
                  <a:lnTo>
                    <a:pt x="2213" y="996"/>
                  </a:lnTo>
                  <a:lnTo>
                    <a:pt x="2195" y="885"/>
                  </a:lnTo>
                  <a:lnTo>
                    <a:pt x="2121" y="682"/>
                  </a:lnTo>
                  <a:lnTo>
                    <a:pt x="2010" y="498"/>
                  </a:lnTo>
                  <a:lnTo>
                    <a:pt x="1881" y="332"/>
                  </a:lnTo>
                  <a:lnTo>
                    <a:pt x="1715" y="203"/>
                  </a:lnTo>
                  <a:lnTo>
                    <a:pt x="1531" y="92"/>
                  </a:lnTo>
                  <a:lnTo>
                    <a:pt x="1328" y="37"/>
                  </a:lnTo>
                  <a:lnTo>
                    <a:pt x="1217" y="19"/>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 name="Google Shape;83;p2"/>
            <p:cNvSpPr/>
            <p:nvPr/>
          </p:nvSpPr>
          <p:spPr>
            <a:xfrm>
              <a:off x="6052300" y="1450425"/>
              <a:ext cx="63175" cy="63625"/>
            </a:xfrm>
            <a:custGeom>
              <a:avLst/>
              <a:gdLst/>
              <a:ahLst/>
              <a:cxnLst/>
              <a:rect l="l" t="t" r="r" b="b"/>
              <a:pathLst>
                <a:path w="2527" h="2545" extrusionOk="0">
                  <a:moveTo>
                    <a:pt x="1291" y="0"/>
                  </a:moveTo>
                  <a:lnTo>
                    <a:pt x="1162" y="19"/>
                  </a:lnTo>
                  <a:lnTo>
                    <a:pt x="1033" y="37"/>
                  </a:lnTo>
                  <a:lnTo>
                    <a:pt x="904" y="56"/>
                  </a:lnTo>
                  <a:lnTo>
                    <a:pt x="775" y="93"/>
                  </a:lnTo>
                  <a:lnTo>
                    <a:pt x="664" y="148"/>
                  </a:lnTo>
                  <a:lnTo>
                    <a:pt x="553" y="222"/>
                  </a:lnTo>
                  <a:lnTo>
                    <a:pt x="461" y="295"/>
                  </a:lnTo>
                  <a:lnTo>
                    <a:pt x="369" y="369"/>
                  </a:lnTo>
                  <a:lnTo>
                    <a:pt x="277" y="461"/>
                  </a:lnTo>
                  <a:lnTo>
                    <a:pt x="203" y="554"/>
                  </a:lnTo>
                  <a:lnTo>
                    <a:pt x="148" y="664"/>
                  </a:lnTo>
                  <a:lnTo>
                    <a:pt x="93" y="775"/>
                  </a:lnTo>
                  <a:lnTo>
                    <a:pt x="56" y="904"/>
                  </a:lnTo>
                  <a:lnTo>
                    <a:pt x="19" y="1015"/>
                  </a:lnTo>
                  <a:lnTo>
                    <a:pt x="0" y="1144"/>
                  </a:lnTo>
                  <a:lnTo>
                    <a:pt x="0" y="1291"/>
                  </a:lnTo>
                  <a:lnTo>
                    <a:pt x="0" y="1420"/>
                  </a:lnTo>
                  <a:lnTo>
                    <a:pt x="19" y="1549"/>
                  </a:lnTo>
                  <a:lnTo>
                    <a:pt x="56" y="1660"/>
                  </a:lnTo>
                  <a:lnTo>
                    <a:pt x="93" y="1771"/>
                  </a:lnTo>
                  <a:lnTo>
                    <a:pt x="148" y="1881"/>
                  </a:lnTo>
                  <a:lnTo>
                    <a:pt x="222" y="1992"/>
                  </a:lnTo>
                  <a:lnTo>
                    <a:pt x="277" y="2084"/>
                  </a:lnTo>
                  <a:lnTo>
                    <a:pt x="369" y="2176"/>
                  </a:lnTo>
                  <a:lnTo>
                    <a:pt x="461" y="2250"/>
                  </a:lnTo>
                  <a:lnTo>
                    <a:pt x="553" y="2324"/>
                  </a:lnTo>
                  <a:lnTo>
                    <a:pt x="664" y="2397"/>
                  </a:lnTo>
                  <a:lnTo>
                    <a:pt x="775" y="2434"/>
                  </a:lnTo>
                  <a:lnTo>
                    <a:pt x="885" y="2490"/>
                  </a:lnTo>
                  <a:lnTo>
                    <a:pt x="996" y="2508"/>
                  </a:lnTo>
                  <a:lnTo>
                    <a:pt x="1125" y="2526"/>
                  </a:lnTo>
                  <a:lnTo>
                    <a:pt x="1254" y="2545"/>
                  </a:lnTo>
                  <a:lnTo>
                    <a:pt x="1383" y="2526"/>
                  </a:lnTo>
                  <a:lnTo>
                    <a:pt x="1512" y="2508"/>
                  </a:lnTo>
                  <a:lnTo>
                    <a:pt x="1641" y="2490"/>
                  </a:lnTo>
                  <a:lnTo>
                    <a:pt x="1752" y="2453"/>
                  </a:lnTo>
                  <a:lnTo>
                    <a:pt x="1863" y="2397"/>
                  </a:lnTo>
                  <a:lnTo>
                    <a:pt x="1973" y="2324"/>
                  </a:lnTo>
                  <a:lnTo>
                    <a:pt x="2065" y="2268"/>
                  </a:lnTo>
                  <a:lnTo>
                    <a:pt x="2158" y="2176"/>
                  </a:lnTo>
                  <a:lnTo>
                    <a:pt x="2231" y="2084"/>
                  </a:lnTo>
                  <a:lnTo>
                    <a:pt x="2305" y="1992"/>
                  </a:lnTo>
                  <a:lnTo>
                    <a:pt x="2379" y="1900"/>
                  </a:lnTo>
                  <a:lnTo>
                    <a:pt x="2434" y="1789"/>
                  </a:lnTo>
                  <a:lnTo>
                    <a:pt x="2471" y="1660"/>
                  </a:lnTo>
                  <a:lnTo>
                    <a:pt x="2508" y="1549"/>
                  </a:lnTo>
                  <a:lnTo>
                    <a:pt x="2526" y="1420"/>
                  </a:lnTo>
                  <a:lnTo>
                    <a:pt x="2526" y="1291"/>
                  </a:lnTo>
                  <a:lnTo>
                    <a:pt x="2526" y="1162"/>
                  </a:lnTo>
                  <a:lnTo>
                    <a:pt x="2508" y="1033"/>
                  </a:lnTo>
                  <a:lnTo>
                    <a:pt x="2471" y="904"/>
                  </a:lnTo>
                  <a:lnTo>
                    <a:pt x="2434" y="793"/>
                  </a:lnTo>
                  <a:lnTo>
                    <a:pt x="2379" y="683"/>
                  </a:lnTo>
                  <a:lnTo>
                    <a:pt x="2324" y="572"/>
                  </a:lnTo>
                  <a:lnTo>
                    <a:pt x="2250" y="480"/>
                  </a:lnTo>
                  <a:lnTo>
                    <a:pt x="2176" y="388"/>
                  </a:lnTo>
                  <a:lnTo>
                    <a:pt x="2084" y="314"/>
                  </a:lnTo>
                  <a:lnTo>
                    <a:pt x="1992" y="240"/>
                  </a:lnTo>
                  <a:lnTo>
                    <a:pt x="1899" y="166"/>
                  </a:lnTo>
                  <a:lnTo>
                    <a:pt x="1789" y="111"/>
                  </a:lnTo>
                  <a:lnTo>
                    <a:pt x="1660" y="74"/>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 name="Google Shape;84;p2"/>
            <p:cNvSpPr/>
            <p:nvPr/>
          </p:nvSpPr>
          <p:spPr>
            <a:xfrm>
              <a:off x="5566450" y="1449950"/>
              <a:ext cx="53025" cy="53050"/>
            </a:xfrm>
            <a:custGeom>
              <a:avLst/>
              <a:gdLst/>
              <a:ahLst/>
              <a:cxnLst/>
              <a:rect l="l" t="t" r="r" b="b"/>
              <a:pathLst>
                <a:path w="2121" h="2122" extrusionOk="0">
                  <a:moveTo>
                    <a:pt x="1107" y="1"/>
                  </a:moveTo>
                  <a:lnTo>
                    <a:pt x="886" y="19"/>
                  </a:lnTo>
                  <a:lnTo>
                    <a:pt x="664" y="75"/>
                  </a:lnTo>
                  <a:lnTo>
                    <a:pt x="480" y="167"/>
                  </a:lnTo>
                  <a:lnTo>
                    <a:pt x="332" y="296"/>
                  </a:lnTo>
                  <a:lnTo>
                    <a:pt x="185" y="444"/>
                  </a:lnTo>
                  <a:lnTo>
                    <a:pt x="93" y="628"/>
                  </a:lnTo>
                  <a:lnTo>
                    <a:pt x="37" y="831"/>
                  </a:lnTo>
                  <a:lnTo>
                    <a:pt x="1" y="1052"/>
                  </a:lnTo>
                  <a:lnTo>
                    <a:pt x="19" y="1273"/>
                  </a:lnTo>
                  <a:lnTo>
                    <a:pt x="74" y="1476"/>
                  </a:lnTo>
                  <a:lnTo>
                    <a:pt x="166" y="1642"/>
                  </a:lnTo>
                  <a:lnTo>
                    <a:pt x="296" y="1808"/>
                  </a:lnTo>
                  <a:lnTo>
                    <a:pt x="443" y="1937"/>
                  </a:lnTo>
                  <a:lnTo>
                    <a:pt x="609" y="2029"/>
                  </a:lnTo>
                  <a:lnTo>
                    <a:pt x="812" y="2103"/>
                  </a:lnTo>
                  <a:lnTo>
                    <a:pt x="1033" y="2121"/>
                  </a:lnTo>
                  <a:lnTo>
                    <a:pt x="1254" y="2103"/>
                  </a:lnTo>
                  <a:lnTo>
                    <a:pt x="1457" y="2048"/>
                  </a:lnTo>
                  <a:lnTo>
                    <a:pt x="1642" y="1955"/>
                  </a:lnTo>
                  <a:lnTo>
                    <a:pt x="1807" y="1826"/>
                  </a:lnTo>
                  <a:lnTo>
                    <a:pt x="1937" y="1679"/>
                  </a:lnTo>
                  <a:lnTo>
                    <a:pt x="2029" y="1494"/>
                  </a:lnTo>
                  <a:lnTo>
                    <a:pt x="2102" y="1292"/>
                  </a:lnTo>
                  <a:lnTo>
                    <a:pt x="2121" y="1070"/>
                  </a:lnTo>
                  <a:lnTo>
                    <a:pt x="2102" y="868"/>
                  </a:lnTo>
                  <a:lnTo>
                    <a:pt x="2047" y="665"/>
                  </a:lnTo>
                  <a:lnTo>
                    <a:pt x="1955" y="480"/>
                  </a:lnTo>
                  <a:lnTo>
                    <a:pt x="1826" y="333"/>
                  </a:lnTo>
                  <a:lnTo>
                    <a:pt x="1678" y="204"/>
                  </a:lnTo>
                  <a:lnTo>
                    <a:pt x="1512" y="93"/>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 name="Google Shape;85;p2"/>
            <p:cNvSpPr/>
            <p:nvPr/>
          </p:nvSpPr>
          <p:spPr>
            <a:xfrm>
              <a:off x="5972550" y="1436600"/>
              <a:ext cx="63175" cy="63175"/>
            </a:xfrm>
            <a:custGeom>
              <a:avLst/>
              <a:gdLst/>
              <a:ahLst/>
              <a:cxnLst/>
              <a:rect l="l" t="t" r="r" b="b"/>
              <a:pathLst>
                <a:path w="2527" h="2527" extrusionOk="0">
                  <a:moveTo>
                    <a:pt x="1144" y="0"/>
                  </a:moveTo>
                  <a:lnTo>
                    <a:pt x="1015" y="19"/>
                  </a:lnTo>
                  <a:lnTo>
                    <a:pt x="904" y="37"/>
                  </a:lnTo>
                  <a:lnTo>
                    <a:pt x="775" y="92"/>
                  </a:lnTo>
                  <a:lnTo>
                    <a:pt x="664" y="129"/>
                  </a:lnTo>
                  <a:lnTo>
                    <a:pt x="554" y="203"/>
                  </a:lnTo>
                  <a:lnTo>
                    <a:pt x="461" y="277"/>
                  </a:lnTo>
                  <a:lnTo>
                    <a:pt x="369" y="351"/>
                  </a:lnTo>
                  <a:lnTo>
                    <a:pt x="296" y="443"/>
                  </a:lnTo>
                  <a:lnTo>
                    <a:pt x="222" y="535"/>
                  </a:lnTo>
                  <a:lnTo>
                    <a:pt x="148" y="627"/>
                  </a:lnTo>
                  <a:lnTo>
                    <a:pt x="93" y="738"/>
                  </a:lnTo>
                  <a:lnTo>
                    <a:pt x="56" y="867"/>
                  </a:lnTo>
                  <a:lnTo>
                    <a:pt x="19" y="978"/>
                  </a:lnTo>
                  <a:lnTo>
                    <a:pt x="1" y="1107"/>
                  </a:lnTo>
                  <a:lnTo>
                    <a:pt x="1" y="1236"/>
                  </a:lnTo>
                  <a:lnTo>
                    <a:pt x="1" y="1365"/>
                  </a:lnTo>
                  <a:lnTo>
                    <a:pt x="19" y="1494"/>
                  </a:lnTo>
                  <a:lnTo>
                    <a:pt x="37" y="1623"/>
                  </a:lnTo>
                  <a:lnTo>
                    <a:pt x="93" y="1733"/>
                  </a:lnTo>
                  <a:lnTo>
                    <a:pt x="130" y="1844"/>
                  </a:lnTo>
                  <a:lnTo>
                    <a:pt x="203" y="1955"/>
                  </a:lnTo>
                  <a:lnTo>
                    <a:pt x="277" y="2047"/>
                  </a:lnTo>
                  <a:lnTo>
                    <a:pt x="351" y="2139"/>
                  </a:lnTo>
                  <a:lnTo>
                    <a:pt x="443" y="2213"/>
                  </a:lnTo>
                  <a:lnTo>
                    <a:pt x="535" y="2287"/>
                  </a:lnTo>
                  <a:lnTo>
                    <a:pt x="627" y="2360"/>
                  </a:lnTo>
                  <a:lnTo>
                    <a:pt x="738" y="2416"/>
                  </a:lnTo>
                  <a:lnTo>
                    <a:pt x="867" y="2453"/>
                  </a:lnTo>
                  <a:lnTo>
                    <a:pt x="978" y="2489"/>
                  </a:lnTo>
                  <a:lnTo>
                    <a:pt x="1107" y="2508"/>
                  </a:lnTo>
                  <a:lnTo>
                    <a:pt x="1236" y="2526"/>
                  </a:lnTo>
                  <a:lnTo>
                    <a:pt x="1365" y="2508"/>
                  </a:lnTo>
                  <a:lnTo>
                    <a:pt x="1494" y="2489"/>
                  </a:lnTo>
                  <a:lnTo>
                    <a:pt x="1623" y="2471"/>
                  </a:lnTo>
                  <a:lnTo>
                    <a:pt x="1734" y="2434"/>
                  </a:lnTo>
                  <a:lnTo>
                    <a:pt x="1844" y="2379"/>
                  </a:lnTo>
                  <a:lnTo>
                    <a:pt x="1955" y="2305"/>
                  </a:lnTo>
                  <a:lnTo>
                    <a:pt x="2047" y="2250"/>
                  </a:lnTo>
                  <a:lnTo>
                    <a:pt x="2139" y="2158"/>
                  </a:lnTo>
                  <a:lnTo>
                    <a:pt x="2213" y="2084"/>
                  </a:lnTo>
                  <a:lnTo>
                    <a:pt x="2287" y="1973"/>
                  </a:lnTo>
                  <a:lnTo>
                    <a:pt x="2361" y="1881"/>
                  </a:lnTo>
                  <a:lnTo>
                    <a:pt x="2416" y="1770"/>
                  </a:lnTo>
                  <a:lnTo>
                    <a:pt x="2453" y="1660"/>
                  </a:lnTo>
                  <a:lnTo>
                    <a:pt x="2490" y="1531"/>
                  </a:lnTo>
                  <a:lnTo>
                    <a:pt x="2508" y="1402"/>
                  </a:lnTo>
                  <a:lnTo>
                    <a:pt x="2527" y="1273"/>
                  </a:lnTo>
                  <a:lnTo>
                    <a:pt x="2508" y="1143"/>
                  </a:lnTo>
                  <a:lnTo>
                    <a:pt x="2490" y="1014"/>
                  </a:lnTo>
                  <a:lnTo>
                    <a:pt x="2471" y="904"/>
                  </a:lnTo>
                  <a:lnTo>
                    <a:pt x="2434" y="775"/>
                  </a:lnTo>
                  <a:lnTo>
                    <a:pt x="2379" y="664"/>
                  </a:lnTo>
                  <a:lnTo>
                    <a:pt x="2305" y="553"/>
                  </a:lnTo>
                  <a:lnTo>
                    <a:pt x="2250" y="461"/>
                  </a:lnTo>
                  <a:lnTo>
                    <a:pt x="2158" y="369"/>
                  </a:lnTo>
                  <a:lnTo>
                    <a:pt x="2084" y="295"/>
                  </a:lnTo>
                  <a:lnTo>
                    <a:pt x="1973" y="222"/>
                  </a:lnTo>
                  <a:lnTo>
                    <a:pt x="1881" y="148"/>
                  </a:lnTo>
                  <a:lnTo>
                    <a:pt x="1771" y="92"/>
                  </a:lnTo>
                  <a:lnTo>
                    <a:pt x="1660" y="56"/>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 name="Google Shape;86;p2"/>
            <p:cNvSpPr/>
            <p:nvPr/>
          </p:nvSpPr>
          <p:spPr>
            <a:xfrm>
              <a:off x="5487625" y="1436600"/>
              <a:ext cx="51200" cy="51175"/>
            </a:xfrm>
            <a:custGeom>
              <a:avLst/>
              <a:gdLst/>
              <a:ahLst/>
              <a:cxnLst/>
              <a:rect l="l" t="t" r="r" b="b"/>
              <a:pathLst>
                <a:path w="2048" h="2047" extrusionOk="0">
                  <a:moveTo>
                    <a:pt x="1070" y="0"/>
                  </a:moveTo>
                  <a:lnTo>
                    <a:pt x="867" y="19"/>
                  </a:lnTo>
                  <a:lnTo>
                    <a:pt x="683" y="56"/>
                  </a:lnTo>
                  <a:lnTo>
                    <a:pt x="498" y="148"/>
                  </a:lnTo>
                  <a:lnTo>
                    <a:pt x="351" y="258"/>
                  </a:lnTo>
                  <a:lnTo>
                    <a:pt x="203" y="406"/>
                  </a:lnTo>
                  <a:lnTo>
                    <a:pt x="111" y="572"/>
                  </a:lnTo>
                  <a:lnTo>
                    <a:pt x="37" y="756"/>
                  </a:lnTo>
                  <a:lnTo>
                    <a:pt x="1" y="959"/>
                  </a:lnTo>
                  <a:lnTo>
                    <a:pt x="1" y="1070"/>
                  </a:lnTo>
                  <a:lnTo>
                    <a:pt x="1" y="1162"/>
                  </a:lnTo>
                  <a:lnTo>
                    <a:pt x="56" y="1365"/>
                  </a:lnTo>
                  <a:lnTo>
                    <a:pt x="148" y="1549"/>
                  </a:lnTo>
                  <a:lnTo>
                    <a:pt x="259" y="1715"/>
                  </a:lnTo>
                  <a:lnTo>
                    <a:pt x="406" y="1844"/>
                  </a:lnTo>
                  <a:lnTo>
                    <a:pt x="591" y="1955"/>
                  </a:lnTo>
                  <a:lnTo>
                    <a:pt x="775" y="2028"/>
                  </a:lnTo>
                  <a:lnTo>
                    <a:pt x="886" y="2047"/>
                  </a:lnTo>
                  <a:lnTo>
                    <a:pt x="1199" y="2047"/>
                  </a:lnTo>
                  <a:lnTo>
                    <a:pt x="1383" y="1992"/>
                  </a:lnTo>
                  <a:lnTo>
                    <a:pt x="1549" y="1899"/>
                  </a:lnTo>
                  <a:lnTo>
                    <a:pt x="1715" y="1770"/>
                  </a:lnTo>
                  <a:lnTo>
                    <a:pt x="1844" y="1623"/>
                  </a:lnTo>
                  <a:lnTo>
                    <a:pt x="1955" y="1457"/>
                  </a:lnTo>
                  <a:lnTo>
                    <a:pt x="2010" y="1273"/>
                  </a:lnTo>
                  <a:lnTo>
                    <a:pt x="2047" y="1070"/>
                  </a:lnTo>
                  <a:lnTo>
                    <a:pt x="2029" y="867"/>
                  </a:lnTo>
                  <a:lnTo>
                    <a:pt x="1973" y="683"/>
                  </a:lnTo>
                  <a:lnTo>
                    <a:pt x="1900" y="498"/>
                  </a:lnTo>
                  <a:lnTo>
                    <a:pt x="1771" y="351"/>
                  </a:lnTo>
                  <a:lnTo>
                    <a:pt x="1642" y="203"/>
                  </a:lnTo>
                  <a:lnTo>
                    <a:pt x="1457" y="111"/>
                  </a:lnTo>
                  <a:lnTo>
                    <a:pt x="1273" y="37"/>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 name="Google Shape;87;p2"/>
            <p:cNvSpPr/>
            <p:nvPr/>
          </p:nvSpPr>
          <p:spPr>
            <a:xfrm>
              <a:off x="6384175" y="1430600"/>
              <a:ext cx="17075" cy="57650"/>
            </a:xfrm>
            <a:custGeom>
              <a:avLst/>
              <a:gdLst/>
              <a:ahLst/>
              <a:cxnLst/>
              <a:rect l="l" t="t" r="r" b="b"/>
              <a:pathLst>
                <a:path w="683" h="2306" extrusionOk="0">
                  <a:moveTo>
                    <a:pt x="683" y="1"/>
                  </a:moveTo>
                  <a:lnTo>
                    <a:pt x="536" y="111"/>
                  </a:lnTo>
                  <a:lnTo>
                    <a:pt x="406" y="222"/>
                  </a:lnTo>
                  <a:lnTo>
                    <a:pt x="296" y="351"/>
                  </a:lnTo>
                  <a:lnTo>
                    <a:pt x="204" y="480"/>
                  </a:lnTo>
                  <a:lnTo>
                    <a:pt x="130" y="627"/>
                  </a:lnTo>
                  <a:lnTo>
                    <a:pt x="56" y="793"/>
                  </a:lnTo>
                  <a:lnTo>
                    <a:pt x="19" y="959"/>
                  </a:lnTo>
                  <a:lnTo>
                    <a:pt x="1" y="1144"/>
                  </a:lnTo>
                  <a:lnTo>
                    <a:pt x="19" y="1310"/>
                  </a:lnTo>
                  <a:lnTo>
                    <a:pt x="56" y="1494"/>
                  </a:lnTo>
                  <a:lnTo>
                    <a:pt x="111" y="1660"/>
                  </a:lnTo>
                  <a:lnTo>
                    <a:pt x="185" y="1808"/>
                  </a:lnTo>
                  <a:lnTo>
                    <a:pt x="296" y="1955"/>
                  </a:lnTo>
                  <a:lnTo>
                    <a:pt x="406" y="2084"/>
                  </a:lnTo>
                  <a:lnTo>
                    <a:pt x="536" y="2195"/>
                  </a:lnTo>
                  <a:lnTo>
                    <a:pt x="683" y="2305"/>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 name="Google Shape;88;p2"/>
            <p:cNvSpPr/>
            <p:nvPr/>
          </p:nvSpPr>
          <p:spPr>
            <a:xfrm>
              <a:off x="5412025" y="1426450"/>
              <a:ext cx="48425" cy="48900"/>
            </a:xfrm>
            <a:custGeom>
              <a:avLst/>
              <a:gdLst/>
              <a:ahLst/>
              <a:cxnLst/>
              <a:rect l="l" t="t" r="r" b="b"/>
              <a:pathLst>
                <a:path w="1937" h="1956" extrusionOk="0">
                  <a:moveTo>
                    <a:pt x="960" y="1"/>
                  </a:moveTo>
                  <a:lnTo>
                    <a:pt x="775" y="19"/>
                  </a:lnTo>
                  <a:lnTo>
                    <a:pt x="591" y="74"/>
                  </a:lnTo>
                  <a:lnTo>
                    <a:pt x="425" y="167"/>
                  </a:lnTo>
                  <a:lnTo>
                    <a:pt x="296" y="277"/>
                  </a:lnTo>
                  <a:lnTo>
                    <a:pt x="167" y="425"/>
                  </a:lnTo>
                  <a:lnTo>
                    <a:pt x="75" y="572"/>
                  </a:lnTo>
                  <a:lnTo>
                    <a:pt x="19" y="757"/>
                  </a:lnTo>
                  <a:lnTo>
                    <a:pt x="1" y="941"/>
                  </a:lnTo>
                  <a:lnTo>
                    <a:pt x="1" y="1144"/>
                  </a:lnTo>
                  <a:lnTo>
                    <a:pt x="56" y="1328"/>
                  </a:lnTo>
                  <a:lnTo>
                    <a:pt x="130" y="1494"/>
                  </a:lnTo>
                  <a:lnTo>
                    <a:pt x="259" y="1642"/>
                  </a:lnTo>
                  <a:lnTo>
                    <a:pt x="388" y="1771"/>
                  </a:lnTo>
                  <a:lnTo>
                    <a:pt x="554" y="1863"/>
                  </a:lnTo>
                  <a:lnTo>
                    <a:pt x="738" y="1918"/>
                  </a:lnTo>
                  <a:lnTo>
                    <a:pt x="941" y="1955"/>
                  </a:lnTo>
                  <a:lnTo>
                    <a:pt x="1125" y="1937"/>
                  </a:lnTo>
                  <a:lnTo>
                    <a:pt x="1310" y="1881"/>
                  </a:lnTo>
                  <a:lnTo>
                    <a:pt x="1494" y="1789"/>
                  </a:lnTo>
                  <a:lnTo>
                    <a:pt x="1642" y="1679"/>
                  </a:lnTo>
                  <a:lnTo>
                    <a:pt x="1752" y="1531"/>
                  </a:lnTo>
                  <a:lnTo>
                    <a:pt x="1845" y="1365"/>
                  </a:lnTo>
                  <a:lnTo>
                    <a:pt x="1900" y="1181"/>
                  </a:lnTo>
                  <a:lnTo>
                    <a:pt x="1937" y="996"/>
                  </a:lnTo>
                  <a:lnTo>
                    <a:pt x="1918" y="793"/>
                  </a:lnTo>
                  <a:lnTo>
                    <a:pt x="1863" y="609"/>
                  </a:lnTo>
                  <a:lnTo>
                    <a:pt x="1771" y="443"/>
                  </a:lnTo>
                  <a:lnTo>
                    <a:pt x="1642" y="296"/>
                  </a:lnTo>
                  <a:lnTo>
                    <a:pt x="1513" y="167"/>
                  </a:lnTo>
                  <a:lnTo>
                    <a:pt x="1347" y="93"/>
                  </a:lnTo>
                  <a:lnTo>
                    <a:pt x="1162" y="19"/>
                  </a:lnTo>
                  <a:lnTo>
                    <a:pt x="9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 name="Google Shape;89;p2"/>
            <p:cNvSpPr/>
            <p:nvPr/>
          </p:nvSpPr>
          <p:spPr>
            <a:xfrm>
              <a:off x="5895575" y="1422300"/>
              <a:ext cx="62700" cy="62725"/>
            </a:xfrm>
            <a:custGeom>
              <a:avLst/>
              <a:gdLst/>
              <a:ahLst/>
              <a:cxnLst/>
              <a:rect l="l" t="t" r="r" b="b"/>
              <a:pathLst>
                <a:path w="2508" h="2509" extrusionOk="0">
                  <a:moveTo>
                    <a:pt x="1180" y="1"/>
                  </a:moveTo>
                  <a:lnTo>
                    <a:pt x="1051" y="19"/>
                  </a:lnTo>
                  <a:lnTo>
                    <a:pt x="941" y="38"/>
                  </a:lnTo>
                  <a:lnTo>
                    <a:pt x="812" y="74"/>
                  </a:lnTo>
                  <a:lnTo>
                    <a:pt x="701" y="130"/>
                  </a:lnTo>
                  <a:lnTo>
                    <a:pt x="590" y="185"/>
                  </a:lnTo>
                  <a:lnTo>
                    <a:pt x="498" y="259"/>
                  </a:lnTo>
                  <a:lnTo>
                    <a:pt x="406" y="333"/>
                  </a:lnTo>
                  <a:lnTo>
                    <a:pt x="314" y="425"/>
                  </a:lnTo>
                  <a:lnTo>
                    <a:pt x="240" y="517"/>
                  </a:lnTo>
                  <a:lnTo>
                    <a:pt x="166" y="609"/>
                  </a:lnTo>
                  <a:lnTo>
                    <a:pt x="111" y="720"/>
                  </a:lnTo>
                  <a:lnTo>
                    <a:pt x="74" y="830"/>
                  </a:lnTo>
                  <a:lnTo>
                    <a:pt x="37" y="959"/>
                  </a:lnTo>
                  <a:lnTo>
                    <a:pt x="0" y="1089"/>
                  </a:lnTo>
                  <a:lnTo>
                    <a:pt x="0" y="1218"/>
                  </a:lnTo>
                  <a:lnTo>
                    <a:pt x="0" y="1347"/>
                  </a:lnTo>
                  <a:lnTo>
                    <a:pt x="19" y="1476"/>
                  </a:lnTo>
                  <a:lnTo>
                    <a:pt x="37" y="1586"/>
                  </a:lnTo>
                  <a:lnTo>
                    <a:pt x="74" y="1715"/>
                  </a:lnTo>
                  <a:lnTo>
                    <a:pt x="129" y="1826"/>
                  </a:lnTo>
                  <a:lnTo>
                    <a:pt x="185" y="1918"/>
                  </a:lnTo>
                  <a:lnTo>
                    <a:pt x="259" y="2029"/>
                  </a:lnTo>
                  <a:lnTo>
                    <a:pt x="332" y="2121"/>
                  </a:lnTo>
                  <a:lnTo>
                    <a:pt x="424" y="2195"/>
                  </a:lnTo>
                  <a:lnTo>
                    <a:pt x="517" y="2287"/>
                  </a:lnTo>
                  <a:lnTo>
                    <a:pt x="627" y="2342"/>
                  </a:lnTo>
                  <a:lnTo>
                    <a:pt x="738" y="2398"/>
                  </a:lnTo>
                  <a:lnTo>
                    <a:pt x="849" y="2453"/>
                  </a:lnTo>
                  <a:lnTo>
                    <a:pt x="959" y="2490"/>
                  </a:lnTo>
                  <a:lnTo>
                    <a:pt x="1088" y="2508"/>
                  </a:lnTo>
                  <a:lnTo>
                    <a:pt x="1346" y="2508"/>
                  </a:lnTo>
                  <a:lnTo>
                    <a:pt x="1475" y="2490"/>
                  </a:lnTo>
                  <a:lnTo>
                    <a:pt x="1586" y="2471"/>
                  </a:lnTo>
                  <a:lnTo>
                    <a:pt x="1697" y="2435"/>
                  </a:lnTo>
                  <a:lnTo>
                    <a:pt x="1807" y="2379"/>
                  </a:lnTo>
                  <a:lnTo>
                    <a:pt x="1918" y="2324"/>
                  </a:lnTo>
                  <a:lnTo>
                    <a:pt x="2010" y="2250"/>
                  </a:lnTo>
                  <a:lnTo>
                    <a:pt x="2102" y="2176"/>
                  </a:lnTo>
                  <a:lnTo>
                    <a:pt x="2195" y="2103"/>
                  </a:lnTo>
                  <a:lnTo>
                    <a:pt x="2268" y="2010"/>
                  </a:lnTo>
                  <a:lnTo>
                    <a:pt x="2324" y="1900"/>
                  </a:lnTo>
                  <a:lnTo>
                    <a:pt x="2379" y="1808"/>
                  </a:lnTo>
                  <a:lnTo>
                    <a:pt x="2434" y="1697"/>
                  </a:lnTo>
                  <a:lnTo>
                    <a:pt x="2471" y="1568"/>
                  </a:lnTo>
                  <a:lnTo>
                    <a:pt x="2490" y="1457"/>
                  </a:lnTo>
                  <a:lnTo>
                    <a:pt x="2508" y="1328"/>
                  </a:lnTo>
                  <a:lnTo>
                    <a:pt x="2508" y="1199"/>
                  </a:lnTo>
                  <a:lnTo>
                    <a:pt x="2490" y="1070"/>
                  </a:lnTo>
                  <a:lnTo>
                    <a:pt x="2471" y="959"/>
                  </a:lnTo>
                  <a:lnTo>
                    <a:pt x="2434" y="830"/>
                  </a:lnTo>
                  <a:lnTo>
                    <a:pt x="2379" y="720"/>
                  </a:lnTo>
                  <a:lnTo>
                    <a:pt x="2324" y="609"/>
                  </a:lnTo>
                  <a:lnTo>
                    <a:pt x="2268" y="517"/>
                  </a:lnTo>
                  <a:lnTo>
                    <a:pt x="2195" y="425"/>
                  </a:lnTo>
                  <a:lnTo>
                    <a:pt x="2102" y="333"/>
                  </a:lnTo>
                  <a:lnTo>
                    <a:pt x="2010" y="259"/>
                  </a:lnTo>
                  <a:lnTo>
                    <a:pt x="1899" y="185"/>
                  </a:lnTo>
                  <a:lnTo>
                    <a:pt x="1807" y="130"/>
                  </a:lnTo>
                  <a:lnTo>
                    <a:pt x="1678" y="74"/>
                  </a:lnTo>
                  <a:lnTo>
                    <a:pt x="1568" y="38"/>
                  </a:lnTo>
                  <a:lnTo>
                    <a:pt x="1439" y="19"/>
                  </a:lnTo>
                  <a:lnTo>
                    <a:pt x="13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 name="Google Shape;90;p2"/>
            <p:cNvSpPr/>
            <p:nvPr/>
          </p:nvSpPr>
          <p:spPr>
            <a:xfrm>
              <a:off x="5333200" y="1413550"/>
              <a:ext cx="45675" cy="46125"/>
            </a:xfrm>
            <a:custGeom>
              <a:avLst/>
              <a:gdLst/>
              <a:ahLst/>
              <a:cxnLst/>
              <a:rect l="l" t="t" r="r" b="b"/>
              <a:pathLst>
                <a:path w="1827" h="1845" extrusionOk="0">
                  <a:moveTo>
                    <a:pt x="941" y="0"/>
                  </a:moveTo>
                  <a:lnTo>
                    <a:pt x="757" y="19"/>
                  </a:lnTo>
                  <a:lnTo>
                    <a:pt x="591" y="74"/>
                  </a:lnTo>
                  <a:lnTo>
                    <a:pt x="425" y="148"/>
                  </a:lnTo>
                  <a:lnTo>
                    <a:pt x="296" y="259"/>
                  </a:lnTo>
                  <a:lnTo>
                    <a:pt x="185" y="388"/>
                  </a:lnTo>
                  <a:lnTo>
                    <a:pt x="93" y="535"/>
                  </a:lnTo>
                  <a:lnTo>
                    <a:pt x="38" y="701"/>
                  </a:lnTo>
                  <a:lnTo>
                    <a:pt x="1" y="885"/>
                  </a:lnTo>
                  <a:lnTo>
                    <a:pt x="19" y="1070"/>
                  </a:lnTo>
                  <a:lnTo>
                    <a:pt x="56" y="1236"/>
                  </a:lnTo>
                  <a:lnTo>
                    <a:pt x="130" y="1402"/>
                  </a:lnTo>
                  <a:lnTo>
                    <a:pt x="241" y="1531"/>
                  </a:lnTo>
                  <a:lnTo>
                    <a:pt x="370" y="1660"/>
                  </a:lnTo>
                  <a:lnTo>
                    <a:pt x="517" y="1752"/>
                  </a:lnTo>
                  <a:lnTo>
                    <a:pt x="683" y="1807"/>
                  </a:lnTo>
                  <a:lnTo>
                    <a:pt x="867" y="1844"/>
                  </a:lnTo>
                  <a:lnTo>
                    <a:pt x="1052" y="1826"/>
                  </a:lnTo>
                  <a:lnTo>
                    <a:pt x="1236" y="1789"/>
                  </a:lnTo>
                  <a:lnTo>
                    <a:pt x="1402" y="1697"/>
                  </a:lnTo>
                  <a:lnTo>
                    <a:pt x="1550" y="1586"/>
                  </a:lnTo>
                  <a:lnTo>
                    <a:pt x="1660" y="1457"/>
                  </a:lnTo>
                  <a:lnTo>
                    <a:pt x="1752" y="1291"/>
                  </a:lnTo>
                  <a:lnTo>
                    <a:pt x="1808" y="1125"/>
                  </a:lnTo>
                  <a:lnTo>
                    <a:pt x="1826" y="922"/>
                  </a:lnTo>
                  <a:lnTo>
                    <a:pt x="1808" y="738"/>
                  </a:lnTo>
                  <a:lnTo>
                    <a:pt x="1771" y="572"/>
                  </a:lnTo>
                  <a:lnTo>
                    <a:pt x="1679" y="424"/>
                  </a:lnTo>
                  <a:lnTo>
                    <a:pt x="1568" y="277"/>
                  </a:lnTo>
                  <a:lnTo>
                    <a:pt x="1439" y="166"/>
                  </a:lnTo>
                  <a:lnTo>
                    <a:pt x="1292" y="93"/>
                  </a:lnTo>
                  <a:lnTo>
                    <a:pt x="1126" y="37"/>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 name="Google Shape;91;p2"/>
            <p:cNvSpPr/>
            <p:nvPr/>
          </p:nvSpPr>
          <p:spPr>
            <a:xfrm>
              <a:off x="6303975" y="1411700"/>
              <a:ext cx="67325" cy="67325"/>
            </a:xfrm>
            <a:custGeom>
              <a:avLst/>
              <a:gdLst/>
              <a:ahLst/>
              <a:cxnLst/>
              <a:rect l="l" t="t" r="r" b="b"/>
              <a:pathLst>
                <a:path w="2693" h="2693" extrusionOk="0">
                  <a:moveTo>
                    <a:pt x="1273" y="1"/>
                  </a:moveTo>
                  <a:lnTo>
                    <a:pt x="1144" y="19"/>
                  </a:lnTo>
                  <a:lnTo>
                    <a:pt x="1015" y="38"/>
                  </a:lnTo>
                  <a:lnTo>
                    <a:pt x="886" y="74"/>
                  </a:lnTo>
                  <a:lnTo>
                    <a:pt x="775" y="130"/>
                  </a:lnTo>
                  <a:lnTo>
                    <a:pt x="646" y="203"/>
                  </a:lnTo>
                  <a:lnTo>
                    <a:pt x="554" y="277"/>
                  </a:lnTo>
                  <a:lnTo>
                    <a:pt x="443" y="369"/>
                  </a:lnTo>
                  <a:lnTo>
                    <a:pt x="351" y="462"/>
                  </a:lnTo>
                  <a:lnTo>
                    <a:pt x="277" y="554"/>
                  </a:lnTo>
                  <a:lnTo>
                    <a:pt x="203" y="664"/>
                  </a:lnTo>
                  <a:lnTo>
                    <a:pt x="130" y="775"/>
                  </a:lnTo>
                  <a:lnTo>
                    <a:pt x="93" y="904"/>
                  </a:lnTo>
                  <a:lnTo>
                    <a:pt x="56" y="1033"/>
                  </a:lnTo>
                  <a:lnTo>
                    <a:pt x="19" y="1162"/>
                  </a:lnTo>
                  <a:lnTo>
                    <a:pt x="1" y="1291"/>
                  </a:lnTo>
                  <a:lnTo>
                    <a:pt x="19" y="1420"/>
                  </a:lnTo>
                  <a:lnTo>
                    <a:pt x="19" y="1549"/>
                  </a:lnTo>
                  <a:lnTo>
                    <a:pt x="56" y="1679"/>
                  </a:lnTo>
                  <a:lnTo>
                    <a:pt x="93" y="1808"/>
                  </a:lnTo>
                  <a:lnTo>
                    <a:pt x="148" y="1937"/>
                  </a:lnTo>
                  <a:lnTo>
                    <a:pt x="222" y="2047"/>
                  </a:lnTo>
                  <a:lnTo>
                    <a:pt x="296" y="2139"/>
                  </a:lnTo>
                  <a:lnTo>
                    <a:pt x="369" y="2250"/>
                  </a:lnTo>
                  <a:lnTo>
                    <a:pt x="462" y="2342"/>
                  </a:lnTo>
                  <a:lnTo>
                    <a:pt x="572" y="2416"/>
                  </a:lnTo>
                  <a:lnTo>
                    <a:pt x="683" y="2490"/>
                  </a:lnTo>
                  <a:lnTo>
                    <a:pt x="793" y="2564"/>
                  </a:lnTo>
                  <a:lnTo>
                    <a:pt x="922" y="2600"/>
                  </a:lnTo>
                  <a:lnTo>
                    <a:pt x="1052" y="2637"/>
                  </a:lnTo>
                  <a:lnTo>
                    <a:pt x="1181" y="2674"/>
                  </a:lnTo>
                  <a:lnTo>
                    <a:pt x="1310" y="2693"/>
                  </a:lnTo>
                  <a:lnTo>
                    <a:pt x="1439" y="2674"/>
                  </a:lnTo>
                  <a:lnTo>
                    <a:pt x="1568" y="2674"/>
                  </a:lnTo>
                  <a:lnTo>
                    <a:pt x="1697" y="2637"/>
                  </a:lnTo>
                  <a:lnTo>
                    <a:pt x="1826" y="2600"/>
                  </a:lnTo>
                  <a:lnTo>
                    <a:pt x="1937" y="2545"/>
                  </a:lnTo>
                  <a:lnTo>
                    <a:pt x="2066" y="2471"/>
                  </a:lnTo>
                  <a:lnTo>
                    <a:pt x="2158" y="2398"/>
                  </a:lnTo>
                  <a:lnTo>
                    <a:pt x="2268" y="2324"/>
                  </a:lnTo>
                  <a:lnTo>
                    <a:pt x="2361" y="2232"/>
                  </a:lnTo>
                  <a:lnTo>
                    <a:pt x="2434" y="2121"/>
                  </a:lnTo>
                  <a:lnTo>
                    <a:pt x="2508" y="2010"/>
                  </a:lnTo>
                  <a:lnTo>
                    <a:pt x="2563" y="1900"/>
                  </a:lnTo>
                  <a:lnTo>
                    <a:pt x="2619" y="1771"/>
                  </a:lnTo>
                  <a:lnTo>
                    <a:pt x="2656" y="1642"/>
                  </a:lnTo>
                  <a:lnTo>
                    <a:pt x="2693" y="1513"/>
                  </a:lnTo>
                  <a:lnTo>
                    <a:pt x="2693" y="1383"/>
                  </a:lnTo>
                  <a:lnTo>
                    <a:pt x="2693" y="1254"/>
                  </a:lnTo>
                  <a:lnTo>
                    <a:pt x="2674" y="1125"/>
                  </a:lnTo>
                  <a:lnTo>
                    <a:pt x="2656" y="996"/>
                  </a:lnTo>
                  <a:lnTo>
                    <a:pt x="2619" y="867"/>
                  </a:lnTo>
                  <a:lnTo>
                    <a:pt x="2563" y="757"/>
                  </a:lnTo>
                  <a:lnTo>
                    <a:pt x="2490" y="646"/>
                  </a:lnTo>
                  <a:lnTo>
                    <a:pt x="2416" y="535"/>
                  </a:lnTo>
                  <a:lnTo>
                    <a:pt x="2342" y="425"/>
                  </a:lnTo>
                  <a:lnTo>
                    <a:pt x="2232" y="333"/>
                  </a:lnTo>
                  <a:lnTo>
                    <a:pt x="2139" y="259"/>
                  </a:lnTo>
                  <a:lnTo>
                    <a:pt x="2029" y="185"/>
                  </a:lnTo>
                  <a:lnTo>
                    <a:pt x="1918" y="130"/>
                  </a:lnTo>
                  <a:lnTo>
                    <a:pt x="1789" y="74"/>
                  </a:lnTo>
                  <a:lnTo>
                    <a:pt x="1660" y="38"/>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 name="Google Shape;92;p2"/>
            <p:cNvSpPr/>
            <p:nvPr/>
          </p:nvSpPr>
          <p:spPr>
            <a:xfrm>
              <a:off x="5815825" y="1408475"/>
              <a:ext cx="62250" cy="62250"/>
            </a:xfrm>
            <a:custGeom>
              <a:avLst/>
              <a:gdLst/>
              <a:ahLst/>
              <a:cxnLst/>
              <a:rect l="l" t="t" r="r" b="b"/>
              <a:pathLst>
                <a:path w="2490" h="2490" extrusionOk="0">
                  <a:moveTo>
                    <a:pt x="1144" y="1"/>
                  </a:moveTo>
                  <a:lnTo>
                    <a:pt x="1033" y="19"/>
                  </a:lnTo>
                  <a:lnTo>
                    <a:pt x="904" y="37"/>
                  </a:lnTo>
                  <a:lnTo>
                    <a:pt x="793" y="74"/>
                  </a:lnTo>
                  <a:lnTo>
                    <a:pt x="683" y="130"/>
                  </a:lnTo>
                  <a:lnTo>
                    <a:pt x="591" y="185"/>
                  </a:lnTo>
                  <a:lnTo>
                    <a:pt x="480" y="259"/>
                  </a:lnTo>
                  <a:lnTo>
                    <a:pt x="388" y="332"/>
                  </a:lnTo>
                  <a:lnTo>
                    <a:pt x="314" y="425"/>
                  </a:lnTo>
                  <a:lnTo>
                    <a:pt x="240" y="517"/>
                  </a:lnTo>
                  <a:lnTo>
                    <a:pt x="167" y="627"/>
                  </a:lnTo>
                  <a:lnTo>
                    <a:pt x="111" y="720"/>
                  </a:lnTo>
                  <a:lnTo>
                    <a:pt x="74" y="830"/>
                  </a:lnTo>
                  <a:lnTo>
                    <a:pt x="37" y="959"/>
                  </a:lnTo>
                  <a:lnTo>
                    <a:pt x="19" y="1070"/>
                  </a:lnTo>
                  <a:lnTo>
                    <a:pt x="1" y="1199"/>
                  </a:lnTo>
                  <a:lnTo>
                    <a:pt x="1" y="1328"/>
                  </a:lnTo>
                  <a:lnTo>
                    <a:pt x="19" y="1439"/>
                  </a:lnTo>
                  <a:lnTo>
                    <a:pt x="37" y="1568"/>
                  </a:lnTo>
                  <a:lnTo>
                    <a:pt x="74" y="1678"/>
                  </a:lnTo>
                  <a:lnTo>
                    <a:pt x="130" y="1789"/>
                  </a:lnTo>
                  <a:lnTo>
                    <a:pt x="185" y="1900"/>
                  </a:lnTo>
                  <a:lnTo>
                    <a:pt x="259" y="1992"/>
                  </a:lnTo>
                  <a:lnTo>
                    <a:pt x="332" y="2084"/>
                  </a:lnTo>
                  <a:lnTo>
                    <a:pt x="425" y="2158"/>
                  </a:lnTo>
                  <a:lnTo>
                    <a:pt x="517" y="2232"/>
                  </a:lnTo>
                  <a:lnTo>
                    <a:pt x="609" y="2305"/>
                  </a:lnTo>
                  <a:lnTo>
                    <a:pt x="720" y="2361"/>
                  </a:lnTo>
                  <a:lnTo>
                    <a:pt x="830" y="2416"/>
                  </a:lnTo>
                  <a:lnTo>
                    <a:pt x="941" y="2453"/>
                  </a:lnTo>
                  <a:lnTo>
                    <a:pt x="1070" y="2471"/>
                  </a:lnTo>
                  <a:lnTo>
                    <a:pt x="1199" y="2490"/>
                  </a:lnTo>
                  <a:lnTo>
                    <a:pt x="1328" y="2490"/>
                  </a:lnTo>
                  <a:lnTo>
                    <a:pt x="1439" y="2471"/>
                  </a:lnTo>
                  <a:lnTo>
                    <a:pt x="1568" y="2453"/>
                  </a:lnTo>
                  <a:lnTo>
                    <a:pt x="1678" y="2398"/>
                  </a:lnTo>
                  <a:lnTo>
                    <a:pt x="1789" y="2361"/>
                  </a:lnTo>
                  <a:lnTo>
                    <a:pt x="1900" y="2287"/>
                  </a:lnTo>
                  <a:lnTo>
                    <a:pt x="2010" y="2213"/>
                  </a:lnTo>
                  <a:lnTo>
                    <a:pt x="2103" y="2139"/>
                  </a:lnTo>
                  <a:lnTo>
                    <a:pt x="2176" y="2047"/>
                  </a:lnTo>
                  <a:lnTo>
                    <a:pt x="2268" y="1955"/>
                  </a:lnTo>
                  <a:lnTo>
                    <a:pt x="2324" y="1844"/>
                  </a:lnTo>
                  <a:lnTo>
                    <a:pt x="2379" y="1734"/>
                  </a:lnTo>
                  <a:lnTo>
                    <a:pt x="2434" y="1623"/>
                  </a:lnTo>
                  <a:lnTo>
                    <a:pt x="2471" y="1512"/>
                  </a:lnTo>
                  <a:lnTo>
                    <a:pt x="2490" y="1383"/>
                  </a:lnTo>
                  <a:lnTo>
                    <a:pt x="2490" y="1254"/>
                  </a:lnTo>
                  <a:lnTo>
                    <a:pt x="2490" y="1125"/>
                  </a:lnTo>
                  <a:lnTo>
                    <a:pt x="2471" y="1015"/>
                  </a:lnTo>
                  <a:lnTo>
                    <a:pt x="2434" y="886"/>
                  </a:lnTo>
                  <a:lnTo>
                    <a:pt x="2398" y="775"/>
                  </a:lnTo>
                  <a:lnTo>
                    <a:pt x="2342" y="664"/>
                  </a:lnTo>
                  <a:lnTo>
                    <a:pt x="2287" y="572"/>
                  </a:lnTo>
                  <a:lnTo>
                    <a:pt x="2213" y="462"/>
                  </a:lnTo>
                  <a:lnTo>
                    <a:pt x="2139" y="369"/>
                  </a:lnTo>
                  <a:lnTo>
                    <a:pt x="2047" y="296"/>
                  </a:lnTo>
                  <a:lnTo>
                    <a:pt x="1955" y="222"/>
                  </a:lnTo>
                  <a:lnTo>
                    <a:pt x="1863" y="148"/>
                  </a:lnTo>
                  <a:lnTo>
                    <a:pt x="1752" y="93"/>
                  </a:lnTo>
                  <a:lnTo>
                    <a:pt x="1642" y="56"/>
                  </a:lnTo>
                  <a:lnTo>
                    <a:pt x="1512" y="19"/>
                  </a:lnTo>
                  <a:lnTo>
                    <a:pt x="1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 name="Google Shape;93;p2"/>
            <p:cNvSpPr/>
            <p:nvPr/>
          </p:nvSpPr>
          <p:spPr>
            <a:xfrm>
              <a:off x="5255300" y="1401550"/>
              <a:ext cx="41525" cy="41525"/>
            </a:xfrm>
            <a:custGeom>
              <a:avLst/>
              <a:gdLst/>
              <a:ahLst/>
              <a:cxnLst/>
              <a:rect l="l" t="t" r="r" b="b"/>
              <a:pathLst>
                <a:path w="1661" h="1661" extrusionOk="0">
                  <a:moveTo>
                    <a:pt x="701" y="1"/>
                  </a:moveTo>
                  <a:lnTo>
                    <a:pt x="535" y="56"/>
                  </a:lnTo>
                  <a:lnTo>
                    <a:pt x="388" y="130"/>
                  </a:lnTo>
                  <a:lnTo>
                    <a:pt x="259" y="222"/>
                  </a:lnTo>
                  <a:lnTo>
                    <a:pt x="148" y="351"/>
                  </a:lnTo>
                  <a:lnTo>
                    <a:pt x="75" y="499"/>
                  </a:lnTo>
                  <a:lnTo>
                    <a:pt x="19" y="646"/>
                  </a:lnTo>
                  <a:lnTo>
                    <a:pt x="1" y="831"/>
                  </a:lnTo>
                  <a:lnTo>
                    <a:pt x="19" y="997"/>
                  </a:lnTo>
                  <a:lnTo>
                    <a:pt x="75" y="1163"/>
                  </a:lnTo>
                  <a:lnTo>
                    <a:pt x="148" y="1310"/>
                  </a:lnTo>
                  <a:lnTo>
                    <a:pt x="240" y="1421"/>
                  </a:lnTo>
                  <a:lnTo>
                    <a:pt x="351" y="1513"/>
                  </a:lnTo>
                  <a:lnTo>
                    <a:pt x="499" y="1605"/>
                  </a:lnTo>
                  <a:lnTo>
                    <a:pt x="646" y="1642"/>
                  </a:lnTo>
                  <a:lnTo>
                    <a:pt x="831" y="1660"/>
                  </a:lnTo>
                  <a:lnTo>
                    <a:pt x="996" y="1642"/>
                  </a:lnTo>
                  <a:lnTo>
                    <a:pt x="1162" y="1605"/>
                  </a:lnTo>
                  <a:lnTo>
                    <a:pt x="1291" y="1531"/>
                  </a:lnTo>
                  <a:lnTo>
                    <a:pt x="1421" y="1439"/>
                  </a:lnTo>
                  <a:lnTo>
                    <a:pt x="1513" y="1329"/>
                  </a:lnTo>
                  <a:lnTo>
                    <a:pt x="1605" y="1181"/>
                  </a:lnTo>
                  <a:lnTo>
                    <a:pt x="1642" y="1034"/>
                  </a:lnTo>
                  <a:lnTo>
                    <a:pt x="1660" y="868"/>
                  </a:lnTo>
                  <a:lnTo>
                    <a:pt x="1660" y="683"/>
                  </a:lnTo>
                  <a:lnTo>
                    <a:pt x="1623" y="536"/>
                  </a:lnTo>
                  <a:lnTo>
                    <a:pt x="1550" y="388"/>
                  </a:lnTo>
                  <a:lnTo>
                    <a:pt x="1457" y="259"/>
                  </a:lnTo>
                  <a:lnTo>
                    <a:pt x="1347" y="148"/>
                  </a:lnTo>
                  <a:lnTo>
                    <a:pt x="1199" y="75"/>
                  </a:lnTo>
                  <a:lnTo>
                    <a:pt x="1052" y="19"/>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 name="Google Shape;94;p2"/>
            <p:cNvSpPr/>
            <p:nvPr/>
          </p:nvSpPr>
          <p:spPr>
            <a:xfrm>
              <a:off x="6224225" y="1396950"/>
              <a:ext cx="67800" cy="67800"/>
            </a:xfrm>
            <a:custGeom>
              <a:avLst/>
              <a:gdLst/>
              <a:ahLst/>
              <a:cxnLst/>
              <a:rect l="l" t="t" r="r" b="b"/>
              <a:pathLst>
                <a:path w="2712" h="2712" extrusionOk="0">
                  <a:moveTo>
                    <a:pt x="1236" y="1"/>
                  </a:moveTo>
                  <a:lnTo>
                    <a:pt x="1107" y="19"/>
                  </a:lnTo>
                  <a:lnTo>
                    <a:pt x="978" y="56"/>
                  </a:lnTo>
                  <a:lnTo>
                    <a:pt x="849" y="111"/>
                  </a:lnTo>
                  <a:lnTo>
                    <a:pt x="738" y="167"/>
                  </a:lnTo>
                  <a:lnTo>
                    <a:pt x="628" y="222"/>
                  </a:lnTo>
                  <a:lnTo>
                    <a:pt x="517" y="296"/>
                  </a:lnTo>
                  <a:lnTo>
                    <a:pt x="425" y="388"/>
                  </a:lnTo>
                  <a:lnTo>
                    <a:pt x="333" y="480"/>
                  </a:lnTo>
                  <a:lnTo>
                    <a:pt x="240" y="591"/>
                  </a:lnTo>
                  <a:lnTo>
                    <a:pt x="185" y="701"/>
                  </a:lnTo>
                  <a:lnTo>
                    <a:pt x="111" y="812"/>
                  </a:lnTo>
                  <a:lnTo>
                    <a:pt x="75" y="941"/>
                  </a:lnTo>
                  <a:lnTo>
                    <a:pt x="38" y="1052"/>
                  </a:lnTo>
                  <a:lnTo>
                    <a:pt x="1" y="1199"/>
                  </a:lnTo>
                  <a:lnTo>
                    <a:pt x="1" y="1328"/>
                  </a:lnTo>
                  <a:lnTo>
                    <a:pt x="1" y="1457"/>
                  </a:lnTo>
                  <a:lnTo>
                    <a:pt x="19" y="1605"/>
                  </a:lnTo>
                  <a:lnTo>
                    <a:pt x="56" y="1734"/>
                  </a:lnTo>
                  <a:lnTo>
                    <a:pt x="93" y="1863"/>
                  </a:lnTo>
                  <a:lnTo>
                    <a:pt x="148" y="1973"/>
                  </a:lnTo>
                  <a:lnTo>
                    <a:pt x="222" y="2084"/>
                  </a:lnTo>
                  <a:lnTo>
                    <a:pt x="296" y="2195"/>
                  </a:lnTo>
                  <a:lnTo>
                    <a:pt x="388" y="2305"/>
                  </a:lnTo>
                  <a:lnTo>
                    <a:pt x="480" y="2398"/>
                  </a:lnTo>
                  <a:lnTo>
                    <a:pt x="591" y="2471"/>
                  </a:lnTo>
                  <a:lnTo>
                    <a:pt x="701" y="2545"/>
                  </a:lnTo>
                  <a:lnTo>
                    <a:pt x="830" y="2600"/>
                  </a:lnTo>
                  <a:lnTo>
                    <a:pt x="960" y="2656"/>
                  </a:lnTo>
                  <a:lnTo>
                    <a:pt x="1089" y="2693"/>
                  </a:lnTo>
                  <a:lnTo>
                    <a:pt x="1218" y="2711"/>
                  </a:lnTo>
                  <a:lnTo>
                    <a:pt x="1494" y="2711"/>
                  </a:lnTo>
                  <a:lnTo>
                    <a:pt x="1623" y="2674"/>
                  </a:lnTo>
                  <a:lnTo>
                    <a:pt x="1752" y="2656"/>
                  </a:lnTo>
                  <a:lnTo>
                    <a:pt x="1881" y="2600"/>
                  </a:lnTo>
                  <a:lnTo>
                    <a:pt x="1992" y="2545"/>
                  </a:lnTo>
                  <a:lnTo>
                    <a:pt x="2103" y="2471"/>
                  </a:lnTo>
                  <a:lnTo>
                    <a:pt x="2213" y="2398"/>
                  </a:lnTo>
                  <a:lnTo>
                    <a:pt x="2306" y="2305"/>
                  </a:lnTo>
                  <a:lnTo>
                    <a:pt x="2398" y="2213"/>
                  </a:lnTo>
                  <a:lnTo>
                    <a:pt x="2471" y="2103"/>
                  </a:lnTo>
                  <a:lnTo>
                    <a:pt x="2545" y="1992"/>
                  </a:lnTo>
                  <a:lnTo>
                    <a:pt x="2601" y="1881"/>
                  </a:lnTo>
                  <a:lnTo>
                    <a:pt x="2637" y="1752"/>
                  </a:lnTo>
                  <a:lnTo>
                    <a:pt x="2674" y="1623"/>
                  </a:lnTo>
                  <a:lnTo>
                    <a:pt x="2693" y="1494"/>
                  </a:lnTo>
                  <a:lnTo>
                    <a:pt x="2711" y="1365"/>
                  </a:lnTo>
                  <a:lnTo>
                    <a:pt x="2693" y="1236"/>
                  </a:lnTo>
                  <a:lnTo>
                    <a:pt x="2674" y="1088"/>
                  </a:lnTo>
                  <a:lnTo>
                    <a:pt x="2637" y="978"/>
                  </a:lnTo>
                  <a:lnTo>
                    <a:pt x="2601" y="849"/>
                  </a:lnTo>
                  <a:lnTo>
                    <a:pt x="2545" y="738"/>
                  </a:lnTo>
                  <a:lnTo>
                    <a:pt x="2471" y="609"/>
                  </a:lnTo>
                  <a:lnTo>
                    <a:pt x="2398" y="517"/>
                  </a:lnTo>
                  <a:lnTo>
                    <a:pt x="2306" y="425"/>
                  </a:lnTo>
                  <a:lnTo>
                    <a:pt x="2213" y="332"/>
                  </a:lnTo>
                  <a:lnTo>
                    <a:pt x="2103" y="240"/>
                  </a:lnTo>
                  <a:lnTo>
                    <a:pt x="1992" y="185"/>
                  </a:lnTo>
                  <a:lnTo>
                    <a:pt x="1881" y="111"/>
                  </a:lnTo>
                  <a:lnTo>
                    <a:pt x="1752" y="74"/>
                  </a:lnTo>
                  <a:lnTo>
                    <a:pt x="1623" y="37"/>
                  </a:lnTo>
                  <a:lnTo>
                    <a:pt x="1494"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 name="Google Shape;95;p2"/>
            <p:cNvSpPr/>
            <p:nvPr/>
          </p:nvSpPr>
          <p:spPr>
            <a:xfrm>
              <a:off x="5736550" y="1394650"/>
              <a:ext cx="61325" cy="61325"/>
            </a:xfrm>
            <a:custGeom>
              <a:avLst/>
              <a:gdLst/>
              <a:ahLst/>
              <a:cxnLst/>
              <a:rect l="l" t="t" r="r" b="b"/>
              <a:pathLst>
                <a:path w="2453" h="2453" extrusionOk="0">
                  <a:moveTo>
                    <a:pt x="1106" y="0"/>
                  </a:moveTo>
                  <a:lnTo>
                    <a:pt x="977" y="19"/>
                  </a:lnTo>
                  <a:lnTo>
                    <a:pt x="867" y="56"/>
                  </a:lnTo>
                  <a:lnTo>
                    <a:pt x="756" y="93"/>
                  </a:lnTo>
                  <a:lnTo>
                    <a:pt x="646" y="148"/>
                  </a:lnTo>
                  <a:lnTo>
                    <a:pt x="535" y="222"/>
                  </a:lnTo>
                  <a:lnTo>
                    <a:pt x="443" y="277"/>
                  </a:lnTo>
                  <a:lnTo>
                    <a:pt x="351" y="369"/>
                  </a:lnTo>
                  <a:lnTo>
                    <a:pt x="277" y="461"/>
                  </a:lnTo>
                  <a:lnTo>
                    <a:pt x="203" y="554"/>
                  </a:lnTo>
                  <a:lnTo>
                    <a:pt x="148" y="664"/>
                  </a:lnTo>
                  <a:lnTo>
                    <a:pt x="92" y="756"/>
                  </a:lnTo>
                  <a:lnTo>
                    <a:pt x="37" y="885"/>
                  </a:lnTo>
                  <a:lnTo>
                    <a:pt x="19" y="996"/>
                  </a:lnTo>
                  <a:lnTo>
                    <a:pt x="0" y="1107"/>
                  </a:lnTo>
                  <a:lnTo>
                    <a:pt x="0" y="1236"/>
                  </a:lnTo>
                  <a:lnTo>
                    <a:pt x="0" y="1346"/>
                  </a:lnTo>
                  <a:lnTo>
                    <a:pt x="19" y="1475"/>
                  </a:lnTo>
                  <a:lnTo>
                    <a:pt x="56" y="1586"/>
                  </a:lnTo>
                  <a:lnTo>
                    <a:pt x="92" y="1697"/>
                  </a:lnTo>
                  <a:lnTo>
                    <a:pt x="203" y="1900"/>
                  </a:lnTo>
                  <a:lnTo>
                    <a:pt x="351" y="2084"/>
                  </a:lnTo>
                  <a:lnTo>
                    <a:pt x="535" y="2231"/>
                  </a:lnTo>
                  <a:lnTo>
                    <a:pt x="738" y="2342"/>
                  </a:lnTo>
                  <a:lnTo>
                    <a:pt x="848" y="2379"/>
                  </a:lnTo>
                  <a:lnTo>
                    <a:pt x="959" y="2416"/>
                  </a:lnTo>
                  <a:lnTo>
                    <a:pt x="1070" y="2434"/>
                  </a:lnTo>
                  <a:lnTo>
                    <a:pt x="1199" y="2453"/>
                  </a:lnTo>
                  <a:lnTo>
                    <a:pt x="1309" y="2453"/>
                  </a:lnTo>
                  <a:lnTo>
                    <a:pt x="1438" y="2434"/>
                  </a:lnTo>
                  <a:lnTo>
                    <a:pt x="1549" y="2397"/>
                  </a:lnTo>
                  <a:lnTo>
                    <a:pt x="1660" y="2361"/>
                  </a:lnTo>
                  <a:lnTo>
                    <a:pt x="1770" y="2305"/>
                  </a:lnTo>
                  <a:lnTo>
                    <a:pt x="1881" y="2250"/>
                  </a:lnTo>
                  <a:lnTo>
                    <a:pt x="1973" y="2176"/>
                  </a:lnTo>
                  <a:lnTo>
                    <a:pt x="2065" y="2102"/>
                  </a:lnTo>
                  <a:lnTo>
                    <a:pt x="2139" y="2010"/>
                  </a:lnTo>
                  <a:lnTo>
                    <a:pt x="2213" y="1918"/>
                  </a:lnTo>
                  <a:lnTo>
                    <a:pt x="2287" y="1807"/>
                  </a:lnTo>
                  <a:lnTo>
                    <a:pt x="2342" y="1715"/>
                  </a:lnTo>
                  <a:lnTo>
                    <a:pt x="2379" y="1605"/>
                  </a:lnTo>
                  <a:lnTo>
                    <a:pt x="2416" y="1475"/>
                  </a:lnTo>
                  <a:lnTo>
                    <a:pt x="2434" y="1365"/>
                  </a:lnTo>
                  <a:lnTo>
                    <a:pt x="2452" y="1236"/>
                  </a:lnTo>
                  <a:lnTo>
                    <a:pt x="2452" y="1107"/>
                  </a:lnTo>
                  <a:lnTo>
                    <a:pt x="2434" y="996"/>
                  </a:lnTo>
                  <a:lnTo>
                    <a:pt x="2397" y="885"/>
                  </a:lnTo>
                  <a:lnTo>
                    <a:pt x="2360" y="756"/>
                  </a:lnTo>
                  <a:lnTo>
                    <a:pt x="2305" y="664"/>
                  </a:lnTo>
                  <a:lnTo>
                    <a:pt x="2231" y="554"/>
                  </a:lnTo>
                  <a:lnTo>
                    <a:pt x="2176" y="461"/>
                  </a:lnTo>
                  <a:lnTo>
                    <a:pt x="2084" y="369"/>
                  </a:lnTo>
                  <a:lnTo>
                    <a:pt x="1992" y="277"/>
                  </a:lnTo>
                  <a:lnTo>
                    <a:pt x="1899" y="222"/>
                  </a:lnTo>
                  <a:lnTo>
                    <a:pt x="1807" y="148"/>
                  </a:lnTo>
                  <a:lnTo>
                    <a:pt x="1697" y="93"/>
                  </a:lnTo>
                  <a:lnTo>
                    <a:pt x="1586" y="56"/>
                  </a:lnTo>
                  <a:lnTo>
                    <a:pt x="1457" y="19"/>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 name="Google Shape;96;p2"/>
            <p:cNvSpPr/>
            <p:nvPr/>
          </p:nvSpPr>
          <p:spPr>
            <a:xfrm>
              <a:off x="5176950" y="1388650"/>
              <a:ext cx="38750" cy="38750"/>
            </a:xfrm>
            <a:custGeom>
              <a:avLst/>
              <a:gdLst/>
              <a:ahLst/>
              <a:cxnLst/>
              <a:rect l="l" t="t" r="r" b="b"/>
              <a:pathLst>
                <a:path w="1550" h="1550" extrusionOk="0">
                  <a:moveTo>
                    <a:pt x="793" y="1"/>
                  </a:moveTo>
                  <a:lnTo>
                    <a:pt x="646" y="19"/>
                  </a:lnTo>
                  <a:lnTo>
                    <a:pt x="498" y="74"/>
                  </a:lnTo>
                  <a:lnTo>
                    <a:pt x="369" y="130"/>
                  </a:lnTo>
                  <a:lnTo>
                    <a:pt x="240" y="222"/>
                  </a:lnTo>
                  <a:lnTo>
                    <a:pt x="148" y="351"/>
                  </a:lnTo>
                  <a:lnTo>
                    <a:pt x="74" y="480"/>
                  </a:lnTo>
                  <a:lnTo>
                    <a:pt x="19" y="609"/>
                  </a:lnTo>
                  <a:lnTo>
                    <a:pt x="0" y="757"/>
                  </a:lnTo>
                  <a:lnTo>
                    <a:pt x="19" y="904"/>
                  </a:lnTo>
                  <a:lnTo>
                    <a:pt x="56" y="1052"/>
                  </a:lnTo>
                  <a:lnTo>
                    <a:pt x="129" y="1181"/>
                  </a:lnTo>
                  <a:lnTo>
                    <a:pt x="222" y="1310"/>
                  </a:lnTo>
                  <a:lnTo>
                    <a:pt x="332" y="1402"/>
                  </a:lnTo>
                  <a:lnTo>
                    <a:pt x="461" y="1476"/>
                  </a:lnTo>
                  <a:lnTo>
                    <a:pt x="609" y="1531"/>
                  </a:lnTo>
                  <a:lnTo>
                    <a:pt x="756" y="1550"/>
                  </a:lnTo>
                  <a:lnTo>
                    <a:pt x="904" y="1531"/>
                  </a:lnTo>
                  <a:lnTo>
                    <a:pt x="1051" y="1494"/>
                  </a:lnTo>
                  <a:lnTo>
                    <a:pt x="1180" y="1420"/>
                  </a:lnTo>
                  <a:lnTo>
                    <a:pt x="1309" y="1328"/>
                  </a:lnTo>
                  <a:lnTo>
                    <a:pt x="1402" y="1218"/>
                  </a:lnTo>
                  <a:lnTo>
                    <a:pt x="1475" y="1089"/>
                  </a:lnTo>
                  <a:lnTo>
                    <a:pt x="1531" y="941"/>
                  </a:lnTo>
                  <a:lnTo>
                    <a:pt x="1549" y="794"/>
                  </a:lnTo>
                  <a:lnTo>
                    <a:pt x="1531" y="646"/>
                  </a:lnTo>
                  <a:lnTo>
                    <a:pt x="1494" y="499"/>
                  </a:lnTo>
                  <a:lnTo>
                    <a:pt x="1420" y="369"/>
                  </a:lnTo>
                  <a:lnTo>
                    <a:pt x="1328" y="259"/>
                  </a:lnTo>
                  <a:lnTo>
                    <a:pt x="1217" y="148"/>
                  </a:lnTo>
                  <a:lnTo>
                    <a:pt x="1088" y="74"/>
                  </a:lnTo>
                  <a:lnTo>
                    <a:pt x="941"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 name="Google Shape;97;p2"/>
            <p:cNvSpPr/>
            <p:nvPr/>
          </p:nvSpPr>
          <p:spPr>
            <a:xfrm>
              <a:off x="6144025" y="1382675"/>
              <a:ext cx="67775" cy="67775"/>
            </a:xfrm>
            <a:custGeom>
              <a:avLst/>
              <a:gdLst/>
              <a:ahLst/>
              <a:cxnLst/>
              <a:rect l="l" t="t" r="r" b="b"/>
              <a:pathLst>
                <a:path w="2711" h="2711" extrusionOk="0">
                  <a:moveTo>
                    <a:pt x="1254" y="0"/>
                  </a:moveTo>
                  <a:lnTo>
                    <a:pt x="1125" y="18"/>
                  </a:lnTo>
                  <a:lnTo>
                    <a:pt x="996" y="55"/>
                  </a:lnTo>
                  <a:lnTo>
                    <a:pt x="867" y="92"/>
                  </a:lnTo>
                  <a:lnTo>
                    <a:pt x="738" y="148"/>
                  </a:lnTo>
                  <a:lnTo>
                    <a:pt x="627" y="221"/>
                  </a:lnTo>
                  <a:lnTo>
                    <a:pt x="517" y="295"/>
                  </a:lnTo>
                  <a:lnTo>
                    <a:pt x="425" y="387"/>
                  </a:lnTo>
                  <a:lnTo>
                    <a:pt x="332" y="498"/>
                  </a:lnTo>
                  <a:lnTo>
                    <a:pt x="240" y="590"/>
                  </a:lnTo>
                  <a:lnTo>
                    <a:pt x="166" y="701"/>
                  </a:lnTo>
                  <a:lnTo>
                    <a:pt x="111" y="830"/>
                  </a:lnTo>
                  <a:lnTo>
                    <a:pt x="74" y="959"/>
                  </a:lnTo>
                  <a:lnTo>
                    <a:pt x="37" y="1088"/>
                  </a:lnTo>
                  <a:lnTo>
                    <a:pt x="1" y="1217"/>
                  </a:lnTo>
                  <a:lnTo>
                    <a:pt x="1" y="1364"/>
                  </a:lnTo>
                  <a:lnTo>
                    <a:pt x="1" y="1494"/>
                  </a:lnTo>
                  <a:lnTo>
                    <a:pt x="37" y="1623"/>
                  </a:lnTo>
                  <a:lnTo>
                    <a:pt x="56" y="1752"/>
                  </a:lnTo>
                  <a:lnTo>
                    <a:pt x="111" y="1862"/>
                  </a:lnTo>
                  <a:lnTo>
                    <a:pt x="166" y="1991"/>
                  </a:lnTo>
                  <a:lnTo>
                    <a:pt x="240" y="2102"/>
                  </a:lnTo>
                  <a:lnTo>
                    <a:pt x="314" y="2213"/>
                  </a:lnTo>
                  <a:lnTo>
                    <a:pt x="388" y="2305"/>
                  </a:lnTo>
                  <a:lnTo>
                    <a:pt x="498" y="2397"/>
                  </a:lnTo>
                  <a:lnTo>
                    <a:pt x="591" y="2471"/>
                  </a:lnTo>
                  <a:lnTo>
                    <a:pt x="701" y="2544"/>
                  </a:lnTo>
                  <a:lnTo>
                    <a:pt x="812" y="2600"/>
                  </a:lnTo>
                  <a:lnTo>
                    <a:pt x="941" y="2655"/>
                  </a:lnTo>
                  <a:lnTo>
                    <a:pt x="1070" y="2674"/>
                  </a:lnTo>
                  <a:lnTo>
                    <a:pt x="1199" y="2710"/>
                  </a:lnTo>
                  <a:lnTo>
                    <a:pt x="1476" y="2710"/>
                  </a:lnTo>
                  <a:lnTo>
                    <a:pt x="1605" y="2692"/>
                  </a:lnTo>
                  <a:lnTo>
                    <a:pt x="1734" y="2655"/>
                  </a:lnTo>
                  <a:lnTo>
                    <a:pt x="1863" y="2618"/>
                  </a:lnTo>
                  <a:lnTo>
                    <a:pt x="1973" y="2563"/>
                  </a:lnTo>
                  <a:lnTo>
                    <a:pt x="2102" y="2489"/>
                  </a:lnTo>
                  <a:lnTo>
                    <a:pt x="2195" y="2415"/>
                  </a:lnTo>
                  <a:lnTo>
                    <a:pt x="2305" y="2323"/>
                  </a:lnTo>
                  <a:lnTo>
                    <a:pt x="2397" y="2231"/>
                  </a:lnTo>
                  <a:lnTo>
                    <a:pt x="2471" y="2120"/>
                  </a:lnTo>
                  <a:lnTo>
                    <a:pt x="2545" y="2010"/>
                  </a:lnTo>
                  <a:lnTo>
                    <a:pt x="2600" y="1881"/>
                  </a:lnTo>
                  <a:lnTo>
                    <a:pt x="2656" y="1770"/>
                  </a:lnTo>
                  <a:lnTo>
                    <a:pt x="2692" y="1641"/>
                  </a:lnTo>
                  <a:lnTo>
                    <a:pt x="2711" y="1494"/>
                  </a:lnTo>
                  <a:lnTo>
                    <a:pt x="2711" y="1364"/>
                  </a:lnTo>
                  <a:lnTo>
                    <a:pt x="2711" y="1235"/>
                  </a:lnTo>
                  <a:lnTo>
                    <a:pt x="2692" y="1088"/>
                  </a:lnTo>
                  <a:lnTo>
                    <a:pt x="2656" y="977"/>
                  </a:lnTo>
                  <a:lnTo>
                    <a:pt x="2619" y="848"/>
                  </a:lnTo>
                  <a:lnTo>
                    <a:pt x="2563" y="738"/>
                  </a:lnTo>
                  <a:lnTo>
                    <a:pt x="2490" y="627"/>
                  </a:lnTo>
                  <a:lnTo>
                    <a:pt x="2416" y="516"/>
                  </a:lnTo>
                  <a:lnTo>
                    <a:pt x="2324" y="424"/>
                  </a:lnTo>
                  <a:lnTo>
                    <a:pt x="2232" y="332"/>
                  </a:lnTo>
                  <a:lnTo>
                    <a:pt x="2121" y="240"/>
                  </a:lnTo>
                  <a:lnTo>
                    <a:pt x="2010" y="184"/>
                  </a:lnTo>
                  <a:lnTo>
                    <a:pt x="1900" y="111"/>
                  </a:lnTo>
                  <a:lnTo>
                    <a:pt x="1789" y="74"/>
                  </a:lnTo>
                  <a:lnTo>
                    <a:pt x="1660" y="37"/>
                  </a:lnTo>
                  <a:lnTo>
                    <a:pt x="1531" y="18"/>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 name="Google Shape;98;p2"/>
            <p:cNvSpPr/>
            <p:nvPr/>
          </p:nvSpPr>
          <p:spPr>
            <a:xfrm>
              <a:off x="5657250" y="1380825"/>
              <a:ext cx="59950" cy="59950"/>
            </a:xfrm>
            <a:custGeom>
              <a:avLst/>
              <a:gdLst/>
              <a:ahLst/>
              <a:cxnLst/>
              <a:rect l="l" t="t" r="r" b="b"/>
              <a:pathLst>
                <a:path w="2398" h="2398" extrusionOk="0">
                  <a:moveTo>
                    <a:pt x="1181" y="0"/>
                  </a:moveTo>
                  <a:lnTo>
                    <a:pt x="1052" y="19"/>
                  </a:lnTo>
                  <a:lnTo>
                    <a:pt x="941" y="37"/>
                  </a:lnTo>
                  <a:lnTo>
                    <a:pt x="831" y="74"/>
                  </a:lnTo>
                  <a:lnTo>
                    <a:pt x="720" y="111"/>
                  </a:lnTo>
                  <a:lnTo>
                    <a:pt x="609" y="166"/>
                  </a:lnTo>
                  <a:lnTo>
                    <a:pt x="517" y="222"/>
                  </a:lnTo>
                  <a:lnTo>
                    <a:pt x="333" y="369"/>
                  </a:lnTo>
                  <a:lnTo>
                    <a:pt x="204" y="553"/>
                  </a:lnTo>
                  <a:lnTo>
                    <a:pt x="130" y="646"/>
                  </a:lnTo>
                  <a:lnTo>
                    <a:pt x="93" y="756"/>
                  </a:lnTo>
                  <a:lnTo>
                    <a:pt x="56" y="867"/>
                  </a:lnTo>
                  <a:lnTo>
                    <a:pt x="19" y="977"/>
                  </a:lnTo>
                  <a:lnTo>
                    <a:pt x="1" y="1088"/>
                  </a:lnTo>
                  <a:lnTo>
                    <a:pt x="1" y="1217"/>
                  </a:lnTo>
                  <a:lnTo>
                    <a:pt x="1" y="1346"/>
                  </a:lnTo>
                  <a:lnTo>
                    <a:pt x="19" y="1457"/>
                  </a:lnTo>
                  <a:lnTo>
                    <a:pt x="56" y="1568"/>
                  </a:lnTo>
                  <a:lnTo>
                    <a:pt x="93" y="1678"/>
                  </a:lnTo>
                  <a:lnTo>
                    <a:pt x="148" y="1789"/>
                  </a:lnTo>
                  <a:lnTo>
                    <a:pt x="222" y="1881"/>
                  </a:lnTo>
                  <a:lnTo>
                    <a:pt x="370" y="2065"/>
                  </a:lnTo>
                  <a:lnTo>
                    <a:pt x="536" y="2213"/>
                  </a:lnTo>
                  <a:lnTo>
                    <a:pt x="646" y="2268"/>
                  </a:lnTo>
                  <a:lnTo>
                    <a:pt x="738" y="2305"/>
                  </a:lnTo>
                  <a:lnTo>
                    <a:pt x="849" y="2360"/>
                  </a:lnTo>
                  <a:lnTo>
                    <a:pt x="978" y="2379"/>
                  </a:lnTo>
                  <a:lnTo>
                    <a:pt x="1089" y="2397"/>
                  </a:lnTo>
                  <a:lnTo>
                    <a:pt x="1328" y="2397"/>
                  </a:lnTo>
                  <a:lnTo>
                    <a:pt x="1457" y="2379"/>
                  </a:lnTo>
                  <a:lnTo>
                    <a:pt x="1568" y="2342"/>
                  </a:lnTo>
                  <a:lnTo>
                    <a:pt x="1679" y="2305"/>
                  </a:lnTo>
                  <a:lnTo>
                    <a:pt x="1771" y="2250"/>
                  </a:lnTo>
                  <a:lnTo>
                    <a:pt x="1882" y="2194"/>
                  </a:lnTo>
                  <a:lnTo>
                    <a:pt x="2047" y="2047"/>
                  </a:lnTo>
                  <a:lnTo>
                    <a:pt x="2195" y="1863"/>
                  </a:lnTo>
                  <a:lnTo>
                    <a:pt x="2250" y="1770"/>
                  </a:lnTo>
                  <a:lnTo>
                    <a:pt x="2306" y="1660"/>
                  </a:lnTo>
                  <a:lnTo>
                    <a:pt x="2342" y="1549"/>
                  </a:lnTo>
                  <a:lnTo>
                    <a:pt x="2379" y="1438"/>
                  </a:lnTo>
                  <a:lnTo>
                    <a:pt x="2398" y="1309"/>
                  </a:lnTo>
                  <a:lnTo>
                    <a:pt x="2398" y="1199"/>
                  </a:lnTo>
                  <a:lnTo>
                    <a:pt x="2379" y="1070"/>
                  </a:lnTo>
                  <a:lnTo>
                    <a:pt x="2361" y="941"/>
                  </a:lnTo>
                  <a:lnTo>
                    <a:pt x="2342" y="830"/>
                  </a:lnTo>
                  <a:lnTo>
                    <a:pt x="2287" y="719"/>
                  </a:lnTo>
                  <a:lnTo>
                    <a:pt x="2250" y="627"/>
                  </a:lnTo>
                  <a:lnTo>
                    <a:pt x="2177" y="517"/>
                  </a:lnTo>
                  <a:lnTo>
                    <a:pt x="2029" y="351"/>
                  </a:lnTo>
                  <a:lnTo>
                    <a:pt x="1863"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 name="Google Shape;99;p2"/>
            <p:cNvSpPr/>
            <p:nvPr/>
          </p:nvSpPr>
          <p:spPr>
            <a:xfrm>
              <a:off x="5100425" y="1377600"/>
              <a:ext cx="35050" cy="31825"/>
            </a:xfrm>
            <a:custGeom>
              <a:avLst/>
              <a:gdLst/>
              <a:ahLst/>
              <a:cxnLst/>
              <a:rect l="l" t="t" r="r" b="b"/>
              <a:pathLst>
                <a:path w="1402" h="1273" extrusionOk="0">
                  <a:moveTo>
                    <a:pt x="517" y="0"/>
                  </a:moveTo>
                  <a:lnTo>
                    <a:pt x="388" y="37"/>
                  </a:lnTo>
                  <a:lnTo>
                    <a:pt x="277" y="74"/>
                  </a:lnTo>
                  <a:lnTo>
                    <a:pt x="185" y="148"/>
                  </a:lnTo>
                  <a:lnTo>
                    <a:pt x="111" y="240"/>
                  </a:lnTo>
                  <a:lnTo>
                    <a:pt x="56" y="369"/>
                  </a:lnTo>
                  <a:lnTo>
                    <a:pt x="1" y="498"/>
                  </a:lnTo>
                  <a:lnTo>
                    <a:pt x="1" y="627"/>
                  </a:lnTo>
                  <a:lnTo>
                    <a:pt x="1" y="775"/>
                  </a:lnTo>
                  <a:lnTo>
                    <a:pt x="37" y="904"/>
                  </a:lnTo>
                  <a:lnTo>
                    <a:pt x="93" y="1033"/>
                  </a:lnTo>
                  <a:lnTo>
                    <a:pt x="167" y="1125"/>
                  </a:lnTo>
                  <a:lnTo>
                    <a:pt x="259" y="1199"/>
                  </a:lnTo>
                  <a:lnTo>
                    <a:pt x="369" y="1254"/>
                  </a:lnTo>
                  <a:lnTo>
                    <a:pt x="480" y="1272"/>
                  </a:lnTo>
                  <a:lnTo>
                    <a:pt x="627" y="1272"/>
                  </a:lnTo>
                  <a:lnTo>
                    <a:pt x="720" y="1254"/>
                  </a:lnTo>
                  <a:lnTo>
                    <a:pt x="812" y="1217"/>
                  </a:lnTo>
                  <a:lnTo>
                    <a:pt x="1015" y="1088"/>
                  </a:lnTo>
                  <a:lnTo>
                    <a:pt x="1199" y="941"/>
                  </a:lnTo>
                  <a:lnTo>
                    <a:pt x="1383" y="793"/>
                  </a:lnTo>
                  <a:lnTo>
                    <a:pt x="1402" y="535"/>
                  </a:lnTo>
                  <a:lnTo>
                    <a:pt x="1217" y="387"/>
                  </a:lnTo>
                  <a:lnTo>
                    <a:pt x="1033" y="221"/>
                  </a:lnTo>
                  <a:lnTo>
                    <a:pt x="849" y="92"/>
                  </a:lnTo>
                  <a:lnTo>
                    <a:pt x="757" y="37"/>
                  </a:lnTo>
                  <a:lnTo>
                    <a:pt x="646"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 name="Google Shape;100;p2"/>
            <p:cNvSpPr/>
            <p:nvPr/>
          </p:nvSpPr>
          <p:spPr>
            <a:xfrm>
              <a:off x="5578425" y="1370675"/>
              <a:ext cx="57650" cy="57650"/>
            </a:xfrm>
            <a:custGeom>
              <a:avLst/>
              <a:gdLst/>
              <a:ahLst/>
              <a:cxnLst/>
              <a:rect l="l" t="t" r="r" b="b"/>
              <a:pathLst>
                <a:path w="2306" h="2306" extrusionOk="0">
                  <a:moveTo>
                    <a:pt x="1033" y="1"/>
                  </a:moveTo>
                  <a:lnTo>
                    <a:pt x="904" y="19"/>
                  </a:lnTo>
                  <a:lnTo>
                    <a:pt x="794" y="56"/>
                  </a:lnTo>
                  <a:lnTo>
                    <a:pt x="702" y="93"/>
                  </a:lnTo>
                  <a:lnTo>
                    <a:pt x="499" y="203"/>
                  </a:lnTo>
                  <a:lnTo>
                    <a:pt x="333" y="333"/>
                  </a:lnTo>
                  <a:lnTo>
                    <a:pt x="185" y="498"/>
                  </a:lnTo>
                  <a:lnTo>
                    <a:pt x="93" y="701"/>
                  </a:lnTo>
                  <a:lnTo>
                    <a:pt x="56" y="812"/>
                  </a:lnTo>
                  <a:lnTo>
                    <a:pt x="19" y="923"/>
                  </a:lnTo>
                  <a:lnTo>
                    <a:pt x="1" y="1033"/>
                  </a:lnTo>
                  <a:lnTo>
                    <a:pt x="1" y="1162"/>
                  </a:lnTo>
                  <a:lnTo>
                    <a:pt x="1" y="1273"/>
                  </a:lnTo>
                  <a:lnTo>
                    <a:pt x="19" y="1402"/>
                  </a:lnTo>
                  <a:lnTo>
                    <a:pt x="56" y="1513"/>
                  </a:lnTo>
                  <a:lnTo>
                    <a:pt x="93" y="1605"/>
                  </a:lnTo>
                  <a:lnTo>
                    <a:pt x="204" y="1808"/>
                  </a:lnTo>
                  <a:lnTo>
                    <a:pt x="333" y="1974"/>
                  </a:lnTo>
                  <a:lnTo>
                    <a:pt x="499" y="2121"/>
                  </a:lnTo>
                  <a:lnTo>
                    <a:pt x="702" y="2213"/>
                  </a:lnTo>
                  <a:lnTo>
                    <a:pt x="812" y="2250"/>
                  </a:lnTo>
                  <a:lnTo>
                    <a:pt x="923" y="2287"/>
                  </a:lnTo>
                  <a:lnTo>
                    <a:pt x="1033" y="2305"/>
                  </a:lnTo>
                  <a:lnTo>
                    <a:pt x="1273" y="2305"/>
                  </a:lnTo>
                  <a:lnTo>
                    <a:pt x="1402" y="2287"/>
                  </a:lnTo>
                  <a:lnTo>
                    <a:pt x="1513" y="2250"/>
                  </a:lnTo>
                  <a:lnTo>
                    <a:pt x="1605" y="2213"/>
                  </a:lnTo>
                  <a:lnTo>
                    <a:pt x="1808" y="2103"/>
                  </a:lnTo>
                  <a:lnTo>
                    <a:pt x="1974" y="1974"/>
                  </a:lnTo>
                  <a:lnTo>
                    <a:pt x="2121" y="1808"/>
                  </a:lnTo>
                  <a:lnTo>
                    <a:pt x="2214" y="1605"/>
                  </a:lnTo>
                  <a:lnTo>
                    <a:pt x="2250" y="1494"/>
                  </a:lnTo>
                  <a:lnTo>
                    <a:pt x="2287" y="1383"/>
                  </a:lnTo>
                  <a:lnTo>
                    <a:pt x="2306" y="1273"/>
                  </a:lnTo>
                  <a:lnTo>
                    <a:pt x="2306" y="1144"/>
                  </a:lnTo>
                  <a:lnTo>
                    <a:pt x="2306" y="1033"/>
                  </a:lnTo>
                  <a:lnTo>
                    <a:pt x="2287" y="904"/>
                  </a:lnTo>
                  <a:lnTo>
                    <a:pt x="2250" y="793"/>
                  </a:lnTo>
                  <a:lnTo>
                    <a:pt x="2214" y="701"/>
                  </a:lnTo>
                  <a:lnTo>
                    <a:pt x="2103" y="498"/>
                  </a:lnTo>
                  <a:lnTo>
                    <a:pt x="1974" y="333"/>
                  </a:lnTo>
                  <a:lnTo>
                    <a:pt x="1808" y="185"/>
                  </a:lnTo>
                  <a:lnTo>
                    <a:pt x="1605" y="93"/>
                  </a:lnTo>
                  <a:lnTo>
                    <a:pt x="1494" y="56"/>
                  </a:lnTo>
                  <a:lnTo>
                    <a:pt x="1384"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 name="Google Shape;101;p2"/>
            <p:cNvSpPr/>
            <p:nvPr/>
          </p:nvSpPr>
          <p:spPr>
            <a:xfrm>
              <a:off x="6064275" y="1368375"/>
              <a:ext cx="67800" cy="67775"/>
            </a:xfrm>
            <a:custGeom>
              <a:avLst/>
              <a:gdLst/>
              <a:ahLst/>
              <a:cxnLst/>
              <a:rect l="l" t="t" r="r" b="b"/>
              <a:pathLst>
                <a:path w="2712" h="2711" extrusionOk="0">
                  <a:moveTo>
                    <a:pt x="1328" y="0"/>
                  </a:moveTo>
                  <a:lnTo>
                    <a:pt x="1199" y="19"/>
                  </a:lnTo>
                  <a:lnTo>
                    <a:pt x="1070" y="37"/>
                  </a:lnTo>
                  <a:lnTo>
                    <a:pt x="941" y="74"/>
                  </a:lnTo>
                  <a:lnTo>
                    <a:pt x="830" y="111"/>
                  </a:lnTo>
                  <a:lnTo>
                    <a:pt x="701" y="166"/>
                  </a:lnTo>
                  <a:lnTo>
                    <a:pt x="591" y="240"/>
                  </a:lnTo>
                  <a:lnTo>
                    <a:pt x="499" y="314"/>
                  </a:lnTo>
                  <a:lnTo>
                    <a:pt x="406" y="406"/>
                  </a:lnTo>
                  <a:lnTo>
                    <a:pt x="314" y="498"/>
                  </a:lnTo>
                  <a:lnTo>
                    <a:pt x="240" y="609"/>
                  </a:lnTo>
                  <a:lnTo>
                    <a:pt x="167" y="720"/>
                  </a:lnTo>
                  <a:lnTo>
                    <a:pt x="111" y="830"/>
                  </a:lnTo>
                  <a:lnTo>
                    <a:pt x="56" y="959"/>
                  </a:lnTo>
                  <a:lnTo>
                    <a:pt x="19" y="1088"/>
                  </a:lnTo>
                  <a:lnTo>
                    <a:pt x="1" y="1217"/>
                  </a:lnTo>
                  <a:lnTo>
                    <a:pt x="1" y="1346"/>
                  </a:lnTo>
                  <a:lnTo>
                    <a:pt x="1" y="1494"/>
                  </a:lnTo>
                  <a:lnTo>
                    <a:pt x="19" y="1623"/>
                  </a:lnTo>
                  <a:lnTo>
                    <a:pt x="56" y="1752"/>
                  </a:lnTo>
                  <a:lnTo>
                    <a:pt x="111" y="1881"/>
                  </a:lnTo>
                  <a:lnTo>
                    <a:pt x="167" y="1992"/>
                  </a:lnTo>
                  <a:lnTo>
                    <a:pt x="240" y="2102"/>
                  </a:lnTo>
                  <a:lnTo>
                    <a:pt x="314" y="2213"/>
                  </a:lnTo>
                  <a:lnTo>
                    <a:pt x="406" y="2324"/>
                  </a:lnTo>
                  <a:lnTo>
                    <a:pt x="499" y="2397"/>
                  </a:lnTo>
                  <a:lnTo>
                    <a:pt x="609" y="2490"/>
                  </a:lnTo>
                  <a:lnTo>
                    <a:pt x="720" y="2563"/>
                  </a:lnTo>
                  <a:lnTo>
                    <a:pt x="849" y="2619"/>
                  </a:lnTo>
                  <a:lnTo>
                    <a:pt x="960" y="2656"/>
                  </a:lnTo>
                  <a:lnTo>
                    <a:pt x="1107" y="2692"/>
                  </a:lnTo>
                  <a:lnTo>
                    <a:pt x="1236" y="2711"/>
                  </a:lnTo>
                  <a:lnTo>
                    <a:pt x="1513" y="2711"/>
                  </a:lnTo>
                  <a:lnTo>
                    <a:pt x="1642" y="2692"/>
                  </a:lnTo>
                  <a:lnTo>
                    <a:pt x="1771" y="2656"/>
                  </a:lnTo>
                  <a:lnTo>
                    <a:pt x="1881" y="2600"/>
                  </a:lnTo>
                  <a:lnTo>
                    <a:pt x="1992" y="2545"/>
                  </a:lnTo>
                  <a:lnTo>
                    <a:pt x="2103" y="2471"/>
                  </a:lnTo>
                  <a:lnTo>
                    <a:pt x="2213" y="2397"/>
                  </a:lnTo>
                  <a:lnTo>
                    <a:pt x="2305" y="2305"/>
                  </a:lnTo>
                  <a:lnTo>
                    <a:pt x="2398" y="2213"/>
                  </a:lnTo>
                  <a:lnTo>
                    <a:pt x="2471" y="2102"/>
                  </a:lnTo>
                  <a:lnTo>
                    <a:pt x="2545" y="1992"/>
                  </a:lnTo>
                  <a:lnTo>
                    <a:pt x="2601" y="1881"/>
                  </a:lnTo>
                  <a:lnTo>
                    <a:pt x="2656" y="1771"/>
                  </a:lnTo>
                  <a:lnTo>
                    <a:pt x="2674" y="1641"/>
                  </a:lnTo>
                  <a:lnTo>
                    <a:pt x="2711" y="1512"/>
                  </a:lnTo>
                  <a:lnTo>
                    <a:pt x="2711" y="1365"/>
                  </a:lnTo>
                  <a:lnTo>
                    <a:pt x="2711" y="1236"/>
                  </a:lnTo>
                  <a:lnTo>
                    <a:pt x="2693" y="1107"/>
                  </a:lnTo>
                  <a:lnTo>
                    <a:pt x="2656" y="959"/>
                  </a:lnTo>
                  <a:lnTo>
                    <a:pt x="2601" y="849"/>
                  </a:lnTo>
                  <a:lnTo>
                    <a:pt x="2545" y="720"/>
                  </a:lnTo>
                  <a:lnTo>
                    <a:pt x="2471" y="609"/>
                  </a:lnTo>
                  <a:lnTo>
                    <a:pt x="2398" y="498"/>
                  </a:lnTo>
                  <a:lnTo>
                    <a:pt x="2305" y="406"/>
                  </a:lnTo>
                  <a:lnTo>
                    <a:pt x="2213" y="314"/>
                  </a:lnTo>
                  <a:lnTo>
                    <a:pt x="2103" y="240"/>
                  </a:lnTo>
                  <a:lnTo>
                    <a:pt x="1992" y="166"/>
                  </a:lnTo>
                  <a:lnTo>
                    <a:pt x="1863" y="111"/>
                  </a:lnTo>
                  <a:lnTo>
                    <a:pt x="1734" y="56"/>
                  </a:lnTo>
                  <a:lnTo>
                    <a:pt x="1605"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 name="Google Shape;102;p2"/>
            <p:cNvSpPr/>
            <p:nvPr/>
          </p:nvSpPr>
          <p:spPr>
            <a:xfrm>
              <a:off x="5024825" y="1367900"/>
              <a:ext cx="30000" cy="23075"/>
            </a:xfrm>
            <a:custGeom>
              <a:avLst/>
              <a:gdLst/>
              <a:ahLst/>
              <a:cxnLst/>
              <a:rect l="l" t="t" r="r" b="b"/>
              <a:pathLst>
                <a:path w="1200" h="923" extrusionOk="0">
                  <a:moveTo>
                    <a:pt x="443" y="1"/>
                  </a:moveTo>
                  <a:lnTo>
                    <a:pt x="369" y="19"/>
                  </a:lnTo>
                  <a:lnTo>
                    <a:pt x="296" y="56"/>
                  </a:lnTo>
                  <a:lnTo>
                    <a:pt x="148" y="185"/>
                  </a:lnTo>
                  <a:lnTo>
                    <a:pt x="93" y="259"/>
                  </a:lnTo>
                  <a:lnTo>
                    <a:pt x="38" y="314"/>
                  </a:lnTo>
                  <a:lnTo>
                    <a:pt x="19" y="388"/>
                  </a:lnTo>
                  <a:lnTo>
                    <a:pt x="1" y="444"/>
                  </a:lnTo>
                  <a:lnTo>
                    <a:pt x="38" y="517"/>
                  </a:lnTo>
                  <a:lnTo>
                    <a:pt x="74" y="591"/>
                  </a:lnTo>
                  <a:lnTo>
                    <a:pt x="185" y="739"/>
                  </a:lnTo>
                  <a:lnTo>
                    <a:pt x="259" y="812"/>
                  </a:lnTo>
                  <a:lnTo>
                    <a:pt x="333" y="868"/>
                  </a:lnTo>
                  <a:lnTo>
                    <a:pt x="406" y="904"/>
                  </a:lnTo>
                  <a:lnTo>
                    <a:pt x="462" y="923"/>
                  </a:lnTo>
                  <a:lnTo>
                    <a:pt x="535" y="923"/>
                  </a:lnTo>
                  <a:lnTo>
                    <a:pt x="609" y="886"/>
                  </a:lnTo>
                  <a:lnTo>
                    <a:pt x="775" y="794"/>
                  </a:lnTo>
                  <a:lnTo>
                    <a:pt x="960" y="628"/>
                  </a:lnTo>
                  <a:lnTo>
                    <a:pt x="1199" y="444"/>
                  </a:lnTo>
                  <a:lnTo>
                    <a:pt x="960" y="278"/>
                  </a:lnTo>
                  <a:lnTo>
                    <a:pt x="757" y="130"/>
                  </a:lnTo>
                  <a:lnTo>
                    <a:pt x="591" y="38"/>
                  </a:lnTo>
                  <a:lnTo>
                    <a:pt x="517" y="19"/>
                  </a:lnTo>
                  <a:lnTo>
                    <a:pt x="4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 name="Google Shape;103;p2"/>
            <p:cNvSpPr/>
            <p:nvPr/>
          </p:nvSpPr>
          <p:spPr>
            <a:xfrm>
              <a:off x="6397550" y="1363300"/>
              <a:ext cx="3700" cy="32300"/>
            </a:xfrm>
            <a:custGeom>
              <a:avLst/>
              <a:gdLst/>
              <a:ahLst/>
              <a:cxnLst/>
              <a:rect l="l" t="t" r="r" b="b"/>
              <a:pathLst>
                <a:path w="148" h="1292" extrusionOk="0">
                  <a:moveTo>
                    <a:pt x="148" y="1"/>
                  </a:moveTo>
                  <a:lnTo>
                    <a:pt x="93" y="148"/>
                  </a:lnTo>
                  <a:lnTo>
                    <a:pt x="37" y="296"/>
                  </a:lnTo>
                  <a:lnTo>
                    <a:pt x="1" y="443"/>
                  </a:lnTo>
                  <a:lnTo>
                    <a:pt x="1" y="591"/>
                  </a:lnTo>
                  <a:lnTo>
                    <a:pt x="1" y="793"/>
                  </a:lnTo>
                  <a:lnTo>
                    <a:pt x="37" y="959"/>
                  </a:lnTo>
                  <a:lnTo>
                    <a:pt x="74" y="1125"/>
                  </a:lnTo>
                  <a:lnTo>
                    <a:pt x="148" y="1291"/>
                  </a:lnTo>
                  <a:lnTo>
                    <a:pt x="1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 name="Google Shape;104;p2"/>
            <p:cNvSpPr/>
            <p:nvPr/>
          </p:nvSpPr>
          <p:spPr>
            <a:xfrm>
              <a:off x="5499150" y="1356850"/>
              <a:ext cx="56725" cy="56725"/>
            </a:xfrm>
            <a:custGeom>
              <a:avLst/>
              <a:gdLst/>
              <a:ahLst/>
              <a:cxnLst/>
              <a:rect l="l" t="t" r="r" b="b"/>
              <a:pathLst>
                <a:path w="2269" h="2269" extrusionOk="0">
                  <a:moveTo>
                    <a:pt x="1107" y="0"/>
                  </a:moveTo>
                  <a:lnTo>
                    <a:pt x="996" y="19"/>
                  </a:lnTo>
                  <a:lnTo>
                    <a:pt x="886" y="37"/>
                  </a:lnTo>
                  <a:lnTo>
                    <a:pt x="683" y="111"/>
                  </a:lnTo>
                  <a:lnTo>
                    <a:pt x="480" y="222"/>
                  </a:lnTo>
                  <a:lnTo>
                    <a:pt x="314" y="351"/>
                  </a:lnTo>
                  <a:lnTo>
                    <a:pt x="185" y="517"/>
                  </a:lnTo>
                  <a:lnTo>
                    <a:pt x="74" y="720"/>
                  </a:lnTo>
                  <a:lnTo>
                    <a:pt x="19" y="922"/>
                  </a:lnTo>
                  <a:lnTo>
                    <a:pt x="1" y="1033"/>
                  </a:lnTo>
                  <a:lnTo>
                    <a:pt x="1" y="1144"/>
                  </a:lnTo>
                  <a:lnTo>
                    <a:pt x="1" y="1254"/>
                  </a:lnTo>
                  <a:lnTo>
                    <a:pt x="19" y="1365"/>
                  </a:lnTo>
                  <a:lnTo>
                    <a:pt x="93" y="1568"/>
                  </a:lnTo>
                  <a:lnTo>
                    <a:pt x="203" y="1771"/>
                  </a:lnTo>
                  <a:lnTo>
                    <a:pt x="332" y="1936"/>
                  </a:lnTo>
                  <a:lnTo>
                    <a:pt x="498" y="2066"/>
                  </a:lnTo>
                  <a:lnTo>
                    <a:pt x="701" y="2176"/>
                  </a:lnTo>
                  <a:lnTo>
                    <a:pt x="904" y="2250"/>
                  </a:lnTo>
                  <a:lnTo>
                    <a:pt x="1015" y="2268"/>
                  </a:lnTo>
                  <a:lnTo>
                    <a:pt x="1236" y="2268"/>
                  </a:lnTo>
                  <a:lnTo>
                    <a:pt x="1347" y="2250"/>
                  </a:lnTo>
                  <a:lnTo>
                    <a:pt x="1457" y="2213"/>
                  </a:lnTo>
                  <a:lnTo>
                    <a:pt x="1568" y="2176"/>
                  </a:lnTo>
                  <a:lnTo>
                    <a:pt x="1771" y="2066"/>
                  </a:lnTo>
                  <a:lnTo>
                    <a:pt x="1937" y="1918"/>
                  </a:lnTo>
                  <a:lnTo>
                    <a:pt x="2084" y="1734"/>
                  </a:lnTo>
                  <a:lnTo>
                    <a:pt x="2176" y="1549"/>
                  </a:lnTo>
                  <a:lnTo>
                    <a:pt x="2213" y="1439"/>
                  </a:lnTo>
                  <a:lnTo>
                    <a:pt x="2250" y="1328"/>
                  </a:lnTo>
                  <a:lnTo>
                    <a:pt x="2250" y="1217"/>
                  </a:lnTo>
                  <a:lnTo>
                    <a:pt x="2268" y="1088"/>
                  </a:lnTo>
                  <a:lnTo>
                    <a:pt x="2250" y="978"/>
                  </a:lnTo>
                  <a:lnTo>
                    <a:pt x="2232" y="867"/>
                  </a:lnTo>
                  <a:lnTo>
                    <a:pt x="2158" y="664"/>
                  </a:lnTo>
                  <a:lnTo>
                    <a:pt x="2047" y="480"/>
                  </a:lnTo>
                  <a:lnTo>
                    <a:pt x="1900" y="314"/>
                  </a:lnTo>
                  <a:lnTo>
                    <a:pt x="1734" y="185"/>
                  </a:lnTo>
                  <a:lnTo>
                    <a:pt x="1531" y="74"/>
                  </a:lnTo>
                  <a:lnTo>
                    <a:pt x="1328" y="19"/>
                  </a:lnTo>
                  <a:lnTo>
                    <a:pt x="12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 name="Google Shape;105;p2"/>
            <p:cNvSpPr/>
            <p:nvPr/>
          </p:nvSpPr>
          <p:spPr>
            <a:xfrm>
              <a:off x="5984525" y="1354075"/>
              <a:ext cx="67800" cy="67800"/>
            </a:xfrm>
            <a:custGeom>
              <a:avLst/>
              <a:gdLst/>
              <a:ahLst/>
              <a:cxnLst/>
              <a:rect l="l" t="t" r="r" b="b"/>
              <a:pathLst>
                <a:path w="2712" h="2712" extrusionOk="0">
                  <a:moveTo>
                    <a:pt x="1347" y="1"/>
                  </a:moveTo>
                  <a:lnTo>
                    <a:pt x="1199" y="19"/>
                  </a:lnTo>
                  <a:lnTo>
                    <a:pt x="1070" y="38"/>
                  </a:lnTo>
                  <a:lnTo>
                    <a:pt x="941" y="75"/>
                  </a:lnTo>
                  <a:lnTo>
                    <a:pt x="831" y="111"/>
                  </a:lnTo>
                  <a:lnTo>
                    <a:pt x="702" y="167"/>
                  </a:lnTo>
                  <a:lnTo>
                    <a:pt x="591" y="241"/>
                  </a:lnTo>
                  <a:lnTo>
                    <a:pt x="499" y="314"/>
                  </a:lnTo>
                  <a:lnTo>
                    <a:pt x="388" y="406"/>
                  </a:lnTo>
                  <a:lnTo>
                    <a:pt x="314" y="499"/>
                  </a:lnTo>
                  <a:lnTo>
                    <a:pt x="222" y="609"/>
                  </a:lnTo>
                  <a:lnTo>
                    <a:pt x="167" y="720"/>
                  </a:lnTo>
                  <a:lnTo>
                    <a:pt x="112" y="831"/>
                  </a:lnTo>
                  <a:lnTo>
                    <a:pt x="56" y="960"/>
                  </a:lnTo>
                  <a:lnTo>
                    <a:pt x="19" y="1089"/>
                  </a:lnTo>
                  <a:lnTo>
                    <a:pt x="1" y="1218"/>
                  </a:lnTo>
                  <a:lnTo>
                    <a:pt x="1" y="1347"/>
                  </a:lnTo>
                  <a:lnTo>
                    <a:pt x="1" y="1494"/>
                  </a:lnTo>
                  <a:lnTo>
                    <a:pt x="19" y="1623"/>
                  </a:lnTo>
                  <a:lnTo>
                    <a:pt x="56" y="1752"/>
                  </a:lnTo>
                  <a:lnTo>
                    <a:pt x="93" y="1863"/>
                  </a:lnTo>
                  <a:lnTo>
                    <a:pt x="148" y="1992"/>
                  </a:lnTo>
                  <a:lnTo>
                    <a:pt x="222" y="2103"/>
                  </a:lnTo>
                  <a:lnTo>
                    <a:pt x="296" y="2195"/>
                  </a:lnTo>
                  <a:lnTo>
                    <a:pt x="388" y="2306"/>
                  </a:lnTo>
                  <a:lnTo>
                    <a:pt x="480" y="2398"/>
                  </a:lnTo>
                  <a:lnTo>
                    <a:pt x="591" y="2472"/>
                  </a:lnTo>
                  <a:lnTo>
                    <a:pt x="702" y="2545"/>
                  </a:lnTo>
                  <a:lnTo>
                    <a:pt x="812" y="2601"/>
                  </a:lnTo>
                  <a:lnTo>
                    <a:pt x="941" y="2656"/>
                  </a:lnTo>
                  <a:lnTo>
                    <a:pt x="1070" y="2674"/>
                  </a:lnTo>
                  <a:lnTo>
                    <a:pt x="1199" y="2711"/>
                  </a:lnTo>
                  <a:lnTo>
                    <a:pt x="1458" y="2711"/>
                  </a:lnTo>
                  <a:lnTo>
                    <a:pt x="1605" y="2693"/>
                  </a:lnTo>
                  <a:lnTo>
                    <a:pt x="1734" y="2656"/>
                  </a:lnTo>
                  <a:lnTo>
                    <a:pt x="1863" y="2619"/>
                  </a:lnTo>
                  <a:lnTo>
                    <a:pt x="1974" y="2545"/>
                  </a:lnTo>
                  <a:lnTo>
                    <a:pt x="2084" y="2490"/>
                  </a:lnTo>
                  <a:lnTo>
                    <a:pt x="2195" y="2398"/>
                  </a:lnTo>
                  <a:lnTo>
                    <a:pt x="2306" y="2306"/>
                  </a:lnTo>
                  <a:lnTo>
                    <a:pt x="2398" y="2213"/>
                  </a:lnTo>
                  <a:lnTo>
                    <a:pt x="2472" y="2103"/>
                  </a:lnTo>
                  <a:lnTo>
                    <a:pt x="2545" y="1992"/>
                  </a:lnTo>
                  <a:lnTo>
                    <a:pt x="2601" y="1863"/>
                  </a:lnTo>
                  <a:lnTo>
                    <a:pt x="2638" y="1734"/>
                  </a:lnTo>
                  <a:lnTo>
                    <a:pt x="2674" y="1605"/>
                  </a:lnTo>
                  <a:lnTo>
                    <a:pt x="2693" y="1476"/>
                  </a:lnTo>
                  <a:lnTo>
                    <a:pt x="2711" y="1347"/>
                  </a:lnTo>
                  <a:lnTo>
                    <a:pt x="2693" y="1199"/>
                  </a:lnTo>
                  <a:lnTo>
                    <a:pt x="2674" y="1070"/>
                  </a:lnTo>
                  <a:lnTo>
                    <a:pt x="2638" y="941"/>
                  </a:lnTo>
                  <a:lnTo>
                    <a:pt x="2582" y="831"/>
                  </a:lnTo>
                  <a:lnTo>
                    <a:pt x="2527" y="702"/>
                  </a:lnTo>
                  <a:lnTo>
                    <a:pt x="2453" y="591"/>
                  </a:lnTo>
                  <a:lnTo>
                    <a:pt x="2379" y="499"/>
                  </a:lnTo>
                  <a:lnTo>
                    <a:pt x="2287" y="406"/>
                  </a:lnTo>
                  <a:lnTo>
                    <a:pt x="2195" y="314"/>
                  </a:lnTo>
                  <a:lnTo>
                    <a:pt x="2084" y="241"/>
                  </a:lnTo>
                  <a:lnTo>
                    <a:pt x="1974" y="167"/>
                  </a:lnTo>
                  <a:lnTo>
                    <a:pt x="1863" y="111"/>
                  </a:lnTo>
                  <a:lnTo>
                    <a:pt x="1734" y="56"/>
                  </a:lnTo>
                  <a:lnTo>
                    <a:pt x="1605" y="38"/>
                  </a:lnTo>
                  <a:lnTo>
                    <a:pt x="1476"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 name="Google Shape;106;p2"/>
            <p:cNvSpPr/>
            <p:nvPr/>
          </p:nvSpPr>
          <p:spPr>
            <a:xfrm>
              <a:off x="5420800" y="1344400"/>
              <a:ext cx="53475" cy="53500"/>
            </a:xfrm>
            <a:custGeom>
              <a:avLst/>
              <a:gdLst/>
              <a:ahLst/>
              <a:cxnLst/>
              <a:rect l="l" t="t" r="r" b="b"/>
              <a:pathLst>
                <a:path w="2139" h="2140" extrusionOk="0">
                  <a:moveTo>
                    <a:pt x="1033" y="1"/>
                  </a:moveTo>
                  <a:lnTo>
                    <a:pt x="811" y="19"/>
                  </a:lnTo>
                  <a:lnTo>
                    <a:pt x="627" y="74"/>
                  </a:lnTo>
                  <a:lnTo>
                    <a:pt x="443" y="185"/>
                  </a:lnTo>
                  <a:lnTo>
                    <a:pt x="295" y="314"/>
                  </a:lnTo>
                  <a:lnTo>
                    <a:pt x="166" y="462"/>
                  </a:lnTo>
                  <a:lnTo>
                    <a:pt x="74" y="646"/>
                  </a:lnTo>
                  <a:lnTo>
                    <a:pt x="19" y="849"/>
                  </a:lnTo>
                  <a:lnTo>
                    <a:pt x="0" y="1052"/>
                  </a:lnTo>
                  <a:lnTo>
                    <a:pt x="0" y="1162"/>
                  </a:lnTo>
                  <a:lnTo>
                    <a:pt x="19" y="1273"/>
                  </a:lnTo>
                  <a:lnTo>
                    <a:pt x="74" y="1476"/>
                  </a:lnTo>
                  <a:lnTo>
                    <a:pt x="166" y="1660"/>
                  </a:lnTo>
                  <a:lnTo>
                    <a:pt x="295" y="1826"/>
                  </a:lnTo>
                  <a:lnTo>
                    <a:pt x="461" y="1955"/>
                  </a:lnTo>
                  <a:lnTo>
                    <a:pt x="645" y="2047"/>
                  </a:lnTo>
                  <a:lnTo>
                    <a:pt x="848" y="2121"/>
                  </a:lnTo>
                  <a:lnTo>
                    <a:pt x="959" y="2121"/>
                  </a:lnTo>
                  <a:lnTo>
                    <a:pt x="1069" y="2139"/>
                  </a:lnTo>
                  <a:lnTo>
                    <a:pt x="1180" y="2121"/>
                  </a:lnTo>
                  <a:lnTo>
                    <a:pt x="1291" y="2103"/>
                  </a:lnTo>
                  <a:lnTo>
                    <a:pt x="1494" y="2047"/>
                  </a:lnTo>
                  <a:lnTo>
                    <a:pt x="1678" y="1955"/>
                  </a:lnTo>
                  <a:lnTo>
                    <a:pt x="1844" y="1826"/>
                  </a:lnTo>
                  <a:lnTo>
                    <a:pt x="1973" y="1660"/>
                  </a:lnTo>
                  <a:lnTo>
                    <a:pt x="2065" y="1476"/>
                  </a:lnTo>
                  <a:lnTo>
                    <a:pt x="2120" y="1273"/>
                  </a:lnTo>
                  <a:lnTo>
                    <a:pt x="2139" y="1162"/>
                  </a:lnTo>
                  <a:lnTo>
                    <a:pt x="2139" y="1052"/>
                  </a:lnTo>
                  <a:lnTo>
                    <a:pt x="2139" y="923"/>
                  </a:lnTo>
                  <a:lnTo>
                    <a:pt x="2120" y="830"/>
                  </a:lnTo>
                  <a:lnTo>
                    <a:pt x="2047" y="628"/>
                  </a:lnTo>
                  <a:lnTo>
                    <a:pt x="1936" y="443"/>
                  </a:lnTo>
                  <a:lnTo>
                    <a:pt x="1807" y="277"/>
                  </a:lnTo>
                  <a:lnTo>
                    <a:pt x="1641" y="148"/>
                  </a:lnTo>
                  <a:lnTo>
                    <a:pt x="1457" y="56"/>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 name="Google Shape;107;p2"/>
            <p:cNvSpPr/>
            <p:nvPr/>
          </p:nvSpPr>
          <p:spPr>
            <a:xfrm>
              <a:off x="5907550" y="1340250"/>
              <a:ext cx="67325" cy="67325"/>
            </a:xfrm>
            <a:custGeom>
              <a:avLst/>
              <a:gdLst/>
              <a:ahLst/>
              <a:cxnLst/>
              <a:rect l="l" t="t" r="r" b="b"/>
              <a:pathLst>
                <a:path w="2693" h="2693" extrusionOk="0">
                  <a:moveTo>
                    <a:pt x="1199" y="1"/>
                  </a:moveTo>
                  <a:lnTo>
                    <a:pt x="1070" y="19"/>
                  </a:lnTo>
                  <a:lnTo>
                    <a:pt x="941" y="56"/>
                  </a:lnTo>
                  <a:lnTo>
                    <a:pt x="830" y="111"/>
                  </a:lnTo>
                  <a:lnTo>
                    <a:pt x="701" y="167"/>
                  </a:lnTo>
                  <a:lnTo>
                    <a:pt x="591" y="240"/>
                  </a:lnTo>
                  <a:lnTo>
                    <a:pt x="499" y="314"/>
                  </a:lnTo>
                  <a:lnTo>
                    <a:pt x="388" y="406"/>
                  </a:lnTo>
                  <a:lnTo>
                    <a:pt x="314" y="499"/>
                  </a:lnTo>
                  <a:lnTo>
                    <a:pt x="222" y="609"/>
                  </a:lnTo>
                  <a:lnTo>
                    <a:pt x="167" y="720"/>
                  </a:lnTo>
                  <a:lnTo>
                    <a:pt x="111" y="830"/>
                  </a:lnTo>
                  <a:lnTo>
                    <a:pt x="56" y="959"/>
                  </a:lnTo>
                  <a:lnTo>
                    <a:pt x="19" y="1089"/>
                  </a:lnTo>
                  <a:lnTo>
                    <a:pt x="1" y="1218"/>
                  </a:lnTo>
                  <a:lnTo>
                    <a:pt x="1" y="1347"/>
                  </a:lnTo>
                  <a:lnTo>
                    <a:pt x="1" y="1476"/>
                  </a:lnTo>
                  <a:lnTo>
                    <a:pt x="38" y="1623"/>
                  </a:lnTo>
                  <a:lnTo>
                    <a:pt x="56" y="1734"/>
                  </a:lnTo>
                  <a:lnTo>
                    <a:pt x="111" y="1863"/>
                  </a:lnTo>
                  <a:lnTo>
                    <a:pt x="167" y="1974"/>
                  </a:lnTo>
                  <a:lnTo>
                    <a:pt x="240" y="2084"/>
                  </a:lnTo>
                  <a:lnTo>
                    <a:pt x="314" y="2195"/>
                  </a:lnTo>
                  <a:lnTo>
                    <a:pt x="406" y="2287"/>
                  </a:lnTo>
                  <a:lnTo>
                    <a:pt x="499" y="2379"/>
                  </a:lnTo>
                  <a:lnTo>
                    <a:pt x="609" y="2453"/>
                  </a:lnTo>
                  <a:lnTo>
                    <a:pt x="720" y="2527"/>
                  </a:lnTo>
                  <a:lnTo>
                    <a:pt x="830" y="2582"/>
                  </a:lnTo>
                  <a:lnTo>
                    <a:pt x="960" y="2637"/>
                  </a:lnTo>
                  <a:lnTo>
                    <a:pt x="1089" y="2656"/>
                  </a:lnTo>
                  <a:lnTo>
                    <a:pt x="1218" y="2674"/>
                  </a:lnTo>
                  <a:lnTo>
                    <a:pt x="1347" y="2693"/>
                  </a:lnTo>
                  <a:lnTo>
                    <a:pt x="1494" y="2674"/>
                  </a:lnTo>
                  <a:lnTo>
                    <a:pt x="1623" y="2656"/>
                  </a:lnTo>
                  <a:lnTo>
                    <a:pt x="1752" y="2619"/>
                  </a:lnTo>
                  <a:lnTo>
                    <a:pt x="1863" y="2582"/>
                  </a:lnTo>
                  <a:lnTo>
                    <a:pt x="1992" y="2527"/>
                  </a:lnTo>
                  <a:lnTo>
                    <a:pt x="2103" y="2453"/>
                  </a:lnTo>
                  <a:lnTo>
                    <a:pt x="2195" y="2379"/>
                  </a:lnTo>
                  <a:lnTo>
                    <a:pt x="2287" y="2287"/>
                  </a:lnTo>
                  <a:lnTo>
                    <a:pt x="2379" y="2176"/>
                  </a:lnTo>
                  <a:lnTo>
                    <a:pt x="2453" y="2084"/>
                  </a:lnTo>
                  <a:lnTo>
                    <a:pt x="2527" y="1974"/>
                  </a:lnTo>
                  <a:lnTo>
                    <a:pt x="2582" y="1845"/>
                  </a:lnTo>
                  <a:lnTo>
                    <a:pt x="2637" y="1734"/>
                  </a:lnTo>
                  <a:lnTo>
                    <a:pt x="2656" y="1605"/>
                  </a:lnTo>
                  <a:lnTo>
                    <a:pt x="2693" y="1476"/>
                  </a:lnTo>
                  <a:lnTo>
                    <a:pt x="2693" y="1328"/>
                  </a:lnTo>
                  <a:lnTo>
                    <a:pt x="2674" y="1199"/>
                  </a:lnTo>
                  <a:lnTo>
                    <a:pt x="2656" y="1070"/>
                  </a:lnTo>
                  <a:lnTo>
                    <a:pt x="2619" y="941"/>
                  </a:lnTo>
                  <a:lnTo>
                    <a:pt x="2582" y="830"/>
                  </a:lnTo>
                  <a:lnTo>
                    <a:pt x="2527" y="701"/>
                  </a:lnTo>
                  <a:lnTo>
                    <a:pt x="2453" y="591"/>
                  </a:lnTo>
                  <a:lnTo>
                    <a:pt x="2379" y="499"/>
                  </a:lnTo>
                  <a:lnTo>
                    <a:pt x="2287" y="388"/>
                  </a:lnTo>
                  <a:lnTo>
                    <a:pt x="2195" y="314"/>
                  </a:lnTo>
                  <a:lnTo>
                    <a:pt x="2084" y="222"/>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 name="Google Shape;108;p2"/>
            <p:cNvSpPr/>
            <p:nvPr/>
          </p:nvSpPr>
          <p:spPr>
            <a:xfrm>
              <a:off x="5344725" y="1331025"/>
              <a:ext cx="51200" cy="51200"/>
            </a:xfrm>
            <a:custGeom>
              <a:avLst/>
              <a:gdLst/>
              <a:ahLst/>
              <a:cxnLst/>
              <a:rect l="l" t="t" r="r" b="b"/>
              <a:pathLst>
                <a:path w="2048" h="2048" extrusionOk="0">
                  <a:moveTo>
                    <a:pt x="941" y="1"/>
                  </a:moveTo>
                  <a:lnTo>
                    <a:pt x="831" y="19"/>
                  </a:lnTo>
                  <a:lnTo>
                    <a:pt x="646" y="75"/>
                  </a:lnTo>
                  <a:lnTo>
                    <a:pt x="462" y="167"/>
                  </a:lnTo>
                  <a:lnTo>
                    <a:pt x="296" y="296"/>
                  </a:lnTo>
                  <a:lnTo>
                    <a:pt x="185" y="443"/>
                  </a:lnTo>
                  <a:lnTo>
                    <a:pt x="75" y="628"/>
                  </a:lnTo>
                  <a:lnTo>
                    <a:pt x="19" y="831"/>
                  </a:lnTo>
                  <a:lnTo>
                    <a:pt x="1" y="923"/>
                  </a:lnTo>
                  <a:lnTo>
                    <a:pt x="1" y="1033"/>
                  </a:lnTo>
                  <a:lnTo>
                    <a:pt x="1" y="1144"/>
                  </a:lnTo>
                  <a:lnTo>
                    <a:pt x="19" y="1255"/>
                  </a:lnTo>
                  <a:lnTo>
                    <a:pt x="93" y="1439"/>
                  </a:lnTo>
                  <a:lnTo>
                    <a:pt x="185" y="1624"/>
                  </a:lnTo>
                  <a:lnTo>
                    <a:pt x="314" y="1771"/>
                  </a:lnTo>
                  <a:lnTo>
                    <a:pt x="480" y="1900"/>
                  </a:lnTo>
                  <a:lnTo>
                    <a:pt x="665" y="1992"/>
                  </a:lnTo>
                  <a:lnTo>
                    <a:pt x="849" y="2048"/>
                  </a:lnTo>
                  <a:lnTo>
                    <a:pt x="1070" y="2048"/>
                  </a:lnTo>
                  <a:lnTo>
                    <a:pt x="1273" y="2029"/>
                  </a:lnTo>
                  <a:lnTo>
                    <a:pt x="1457" y="1955"/>
                  </a:lnTo>
                  <a:lnTo>
                    <a:pt x="1623" y="1863"/>
                  </a:lnTo>
                  <a:lnTo>
                    <a:pt x="1771" y="1734"/>
                  </a:lnTo>
                  <a:lnTo>
                    <a:pt x="1881" y="1587"/>
                  </a:lnTo>
                  <a:lnTo>
                    <a:pt x="1974" y="1402"/>
                  </a:lnTo>
                  <a:lnTo>
                    <a:pt x="2029" y="1218"/>
                  </a:lnTo>
                  <a:lnTo>
                    <a:pt x="2047" y="1015"/>
                  </a:lnTo>
                  <a:lnTo>
                    <a:pt x="2029" y="812"/>
                  </a:lnTo>
                  <a:lnTo>
                    <a:pt x="1974" y="628"/>
                  </a:lnTo>
                  <a:lnTo>
                    <a:pt x="1881" y="462"/>
                  </a:lnTo>
                  <a:lnTo>
                    <a:pt x="1752" y="296"/>
                  </a:lnTo>
                  <a:lnTo>
                    <a:pt x="1605" y="185"/>
                  </a:lnTo>
                  <a:lnTo>
                    <a:pt x="1439" y="93"/>
                  </a:lnTo>
                  <a:lnTo>
                    <a:pt x="1255"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 name="Google Shape;109;p2"/>
            <p:cNvSpPr/>
            <p:nvPr/>
          </p:nvSpPr>
          <p:spPr>
            <a:xfrm>
              <a:off x="6317350" y="1330125"/>
              <a:ext cx="69625" cy="70075"/>
            </a:xfrm>
            <a:custGeom>
              <a:avLst/>
              <a:gdLst/>
              <a:ahLst/>
              <a:cxnLst/>
              <a:rect l="l" t="t" r="r" b="b"/>
              <a:pathLst>
                <a:path w="2785" h="2803" extrusionOk="0">
                  <a:moveTo>
                    <a:pt x="1438" y="0"/>
                  </a:moveTo>
                  <a:lnTo>
                    <a:pt x="1291" y="19"/>
                  </a:lnTo>
                  <a:lnTo>
                    <a:pt x="1143" y="19"/>
                  </a:lnTo>
                  <a:lnTo>
                    <a:pt x="1014" y="55"/>
                  </a:lnTo>
                  <a:lnTo>
                    <a:pt x="885" y="92"/>
                  </a:lnTo>
                  <a:lnTo>
                    <a:pt x="756" y="148"/>
                  </a:lnTo>
                  <a:lnTo>
                    <a:pt x="627" y="221"/>
                  </a:lnTo>
                  <a:lnTo>
                    <a:pt x="517" y="295"/>
                  </a:lnTo>
                  <a:lnTo>
                    <a:pt x="424" y="387"/>
                  </a:lnTo>
                  <a:lnTo>
                    <a:pt x="332" y="479"/>
                  </a:lnTo>
                  <a:lnTo>
                    <a:pt x="240" y="590"/>
                  </a:lnTo>
                  <a:lnTo>
                    <a:pt x="166" y="701"/>
                  </a:lnTo>
                  <a:lnTo>
                    <a:pt x="111" y="811"/>
                  </a:lnTo>
                  <a:lnTo>
                    <a:pt x="56" y="940"/>
                  </a:lnTo>
                  <a:lnTo>
                    <a:pt x="19" y="1088"/>
                  </a:lnTo>
                  <a:lnTo>
                    <a:pt x="0" y="1217"/>
                  </a:lnTo>
                  <a:lnTo>
                    <a:pt x="0" y="1364"/>
                  </a:lnTo>
                  <a:lnTo>
                    <a:pt x="0" y="1512"/>
                  </a:lnTo>
                  <a:lnTo>
                    <a:pt x="19" y="1660"/>
                  </a:lnTo>
                  <a:lnTo>
                    <a:pt x="37" y="1807"/>
                  </a:lnTo>
                  <a:lnTo>
                    <a:pt x="92" y="1936"/>
                  </a:lnTo>
                  <a:lnTo>
                    <a:pt x="148" y="2047"/>
                  </a:lnTo>
                  <a:lnTo>
                    <a:pt x="203" y="2176"/>
                  </a:lnTo>
                  <a:lnTo>
                    <a:pt x="295" y="2286"/>
                  </a:lnTo>
                  <a:lnTo>
                    <a:pt x="369" y="2379"/>
                  </a:lnTo>
                  <a:lnTo>
                    <a:pt x="480" y="2471"/>
                  </a:lnTo>
                  <a:lnTo>
                    <a:pt x="572" y="2563"/>
                  </a:lnTo>
                  <a:lnTo>
                    <a:pt x="701" y="2637"/>
                  </a:lnTo>
                  <a:lnTo>
                    <a:pt x="812" y="2692"/>
                  </a:lnTo>
                  <a:lnTo>
                    <a:pt x="941" y="2729"/>
                  </a:lnTo>
                  <a:lnTo>
                    <a:pt x="1088" y="2766"/>
                  </a:lnTo>
                  <a:lnTo>
                    <a:pt x="1217" y="2803"/>
                  </a:lnTo>
                  <a:lnTo>
                    <a:pt x="1512" y="2803"/>
                  </a:lnTo>
                  <a:lnTo>
                    <a:pt x="1660" y="2784"/>
                  </a:lnTo>
                  <a:lnTo>
                    <a:pt x="1789" y="2747"/>
                  </a:lnTo>
                  <a:lnTo>
                    <a:pt x="1936" y="2710"/>
                  </a:lnTo>
                  <a:lnTo>
                    <a:pt x="2047" y="2655"/>
                  </a:lnTo>
                  <a:lnTo>
                    <a:pt x="2176" y="2581"/>
                  </a:lnTo>
                  <a:lnTo>
                    <a:pt x="2268" y="2508"/>
                  </a:lnTo>
                  <a:lnTo>
                    <a:pt x="2379" y="2415"/>
                  </a:lnTo>
                  <a:lnTo>
                    <a:pt x="2471" y="2323"/>
                  </a:lnTo>
                  <a:lnTo>
                    <a:pt x="2545" y="2213"/>
                  </a:lnTo>
                  <a:lnTo>
                    <a:pt x="2618" y="2084"/>
                  </a:lnTo>
                  <a:lnTo>
                    <a:pt x="2674" y="1973"/>
                  </a:lnTo>
                  <a:lnTo>
                    <a:pt x="2729" y="1844"/>
                  </a:lnTo>
                  <a:lnTo>
                    <a:pt x="2766" y="1696"/>
                  </a:lnTo>
                  <a:lnTo>
                    <a:pt x="2784" y="1567"/>
                  </a:lnTo>
                  <a:lnTo>
                    <a:pt x="2784" y="1420"/>
                  </a:lnTo>
                  <a:lnTo>
                    <a:pt x="2784" y="1272"/>
                  </a:lnTo>
                  <a:lnTo>
                    <a:pt x="2766" y="1125"/>
                  </a:lnTo>
                  <a:lnTo>
                    <a:pt x="2729" y="996"/>
                  </a:lnTo>
                  <a:lnTo>
                    <a:pt x="2692" y="867"/>
                  </a:lnTo>
                  <a:lnTo>
                    <a:pt x="2637" y="756"/>
                  </a:lnTo>
                  <a:lnTo>
                    <a:pt x="2563" y="627"/>
                  </a:lnTo>
                  <a:lnTo>
                    <a:pt x="2489" y="535"/>
                  </a:lnTo>
                  <a:lnTo>
                    <a:pt x="2397" y="424"/>
                  </a:lnTo>
                  <a:lnTo>
                    <a:pt x="2305" y="332"/>
                  </a:lnTo>
                  <a:lnTo>
                    <a:pt x="2213" y="258"/>
                  </a:lnTo>
                  <a:lnTo>
                    <a:pt x="2102" y="184"/>
                  </a:lnTo>
                  <a:lnTo>
                    <a:pt x="1973" y="129"/>
                  </a:lnTo>
                  <a:lnTo>
                    <a:pt x="1844" y="74"/>
                  </a:lnTo>
                  <a:lnTo>
                    <a:pt x="1715" y="37"/>
                  </a:lnTo>
                  <a:lnTo>
                    <a:pt x="1586"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 name="Google Shape;110;p2"/>
            <p:cNvSpPr/>
            <p:nvPr/>
          </p:nvSpPr>
          <p:spPr>
            <a:xfrm>
              <a:off x="5828275" y="1326425"/>
              <a:ext cx="66400" cy="66400"/>
            </a:xfrm>
            <a:custGeom>
              <a:avLst/>
              <a:gdLst/>
              <a:ahLst/>
              <a:cxnLst/>
              <a:rect l="l" t="t" r="r" b="b"/>
              <a:pathLst>
                <a:path w="2656" h="2656" extrusionOk="0">
                  <a:moveTo>
                    <a:pt x="1180" y="1"/>
                  </a:moveTo>
                  <a:lnTo>
                    <a:pt x="1051" y="19"/>
                  </a:lnTo>
                  <a:lnTo>
                    <a:pt x="922" y="56"/>
                  </a:lnTo>
                  <a:lnTo>
                    <a:pt x="793" y="111"/>
                  </a:lnTo>
                  <a:lnTo>
                    <a:pt x="683" y="167"/>
                  </a:lnTo>
                  <a:lnTo>
                    <a:pt x="572" y="240"/>
                  </a:lnTo>
                  <a:lnTo>
                    <a:pt x="461" y="314"/>
                  </a:lnTo>
                  <a:lnTo>
                    <a:pt x="369" y="406"/>
                  </a:lnTo>
                  <a:lnTo>
                    <a:pt x="295" y="498"/>
                  </a:lnTo>
                  <a:lnTo>
                    <a:pt x="203" y="609"/>
                  </a:lnTo>
                  <a:lnTo>
                    <a:pt x="148" y="720"/>
                  </a:lnTo>
                  <a:lnTo>
                    <a:pt x="93" y="830"/>
                  </a:lnTo>
                  <a:lnTo>
                    <a:pt x="37" y="959"/>
                  </a:lnTo>
                  <a:lnTo>
                    <a:pt x="19" y="1088"/>
                  </a:lnTo>
                  <a:lnTo>
                    <a:pt x="0" y="1217"/>
                  </a:lnTo>
                  <a:lnTo>
                    <a:pt x="0" y="1347"/>
                  </a:lnTo>
                  <a:lnTo>
                    <a:pt x="0" y="1494"/>
                  </a:lnTo>
                  <a:lnTo>
                    <a:pt x="19" y="1623"/>
                  </a:lnTo>
                  <a:lnTo>
                    <a:pt x="56" y="1734"/>
                  </a:lnTo>
                  <a:lnTo>
                    <a:pt x="111" y="1863"/>
                  </a:lnTo>
                  <a:lnTo>
                    <a:pt x="166" y="1973"/>
                  </a:lnTo>
                  <a:lnTo>
                    <a:pt x="240" y="2084"/>
                  </a:lnTo>
                  <a:lnTo>
                    <a:pt x="314" y="2176"/>
                  </a:lnTo>
                  <a:lnTo>
                    <a:pt x="388" y="2268"/>
                  </a:lnTo>
                  <a:lnTo>
                    <a:pt x="498" y="2361"/>
                  </a:lnTo>
                  <a:lnTo>
                    <a:pt x="590" y="2434"/>
                  </a:lnTo>
                  <a:lnTo>
                    <a:pt x="701" y="2490"/>
                  </a:lnTo>
                  <a:lnTo>
                    <a:pt x="812" y="2545"/>
                  </a:lnTo>
                  <a:lnTo>
                    <a:pt x="941" y="2600"/>
                  </a:lnTo>
                  <a:lnTo>
                    <a:pt x="1051" y="2619"/>
                  </a:lnTo>
                  <a:lnTo>
                    <a:pt x="1180" y="2637"/>
                  </a:lnTo>
                  <a:lnTo>
                    <a:pt x="1328" y="2656"/>
                  </a:lnTo>
                  <a:lnTo>
                    <a:pt x="1457" y="2637"/>
                  </a:lnTo>
                  <a:lnTo>
                    <a:pt x="1586" y="2619"/>
                  </a:lnTo>
                  <a:lnTo>
                    <a:pt x="1715" y="2582"/>
                  </a:lnTo>
                  <a:lnTo>
                    <a:pt x="1844" y="2545"/>
                  </a:lnTo>
                  <a:lnTo>
                    <a:pt x="1955" y="2490"/>
                  </a:lnTo>
                  <a:lnTo>
                    <a:pt x="2065" y="2416"/>
                  </a:lnTo>
                  <a:lnTo>
                    <a:pt x="2176" y="2342"/>
                  </a:lnTo>
                  <a:lnTo>
                    <a:pt x="2268" y="2250"/>
                  </a:lnTo>
                  <a:lnTo>
                    <a:pt x="2360" y="2158"/>
                  </a:lnTo>
                  <a:lnTo>
                    <a:pt x="2434" y="2047"/>
                  </a:lnTo>
                  <a:lnTo>
                    <a:pt x="2490" y="1937"/>
                  </a:lnTo>
                  <a:lnTo>
                    <a:pt x="2545" y="1826"/>
                  </a:lnTo>
                  <a:lnTo>
                    <a:pt x="2600" y="1697"/>
                  </a:lnTo>
                  <a:lnTo>
                    <a:pt x="2619" y="1568"/>
                  </a:lnTo>
                  <a:lnTo>
                    <a:pt x="2637" y="1439"/>
                  </a:lnTo>
                  <a:lnTo>
                    <a:pt x="2655" y="1291"/>
                  </a:lnTo>
                  <a:lnTo>
                    <a:pt x="2637" y="1162"/>
                  </a:lnTo>
                  <a:lnTo>
                    <a:pt x="2619" y="1033"/>
                  </a:lnTo>
                  <a:lnTo>
                    <a:pt x="2582" y="904"/>
                  </a:lnTo>
                  <a:lnTo>
                    <a:pt x="2526" y="793"/>
                  </a:lnTo>
                  <a:lnTo>
                    <a:pt x="2471" y="683"/>
                  </a:lnTo>
                  <a:lnTo>
                    <a:pt x="2416" y="572"/>
                  </a:lnTo>
                  <a:lnTo>
                    <a:pt x="2324" y="480"/>
                  </a:lnTo>
                  <a:lnTo>
                    <a:pt x="2250" y="388"/>
                  </a:lnTo>
                  <a:lnTo>
                    <a:pt x="2158" y="296"/>
                  </a:lnTo>
                  <a:lnTo>
                    <a:pt x="2047" y="222"/>
                  </a:lnTo>
                  <a:lnTo>
                    <a:pt x="1936" y="148"/>
                  </a:lnTo>
                  <a:lnTo>
                    <a:pt x="1826" y="93"/>
                  </a:lnTo>
                  <a:lnTo>
                    <a:pt x="1697" y="56"/>
                  </a:lnTo>
                  <a:lnTo>
                    <a:pt x="1586" y="19"/>
                  </a:lnTo>
                  <a:lnTo>
                    <a:pt x="1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 name="Google Shape;111;p2"/>
            <p:cNvSpPr/>
            <p:nvPr/>
          </p:nvSpPr>
          <p:spPr>
            <a:xfrm>
              <a:off x="5266375" y="1318600"/>
              <a:ext cx="47950" cy="47950"/>
            </a:xfrm>
            <a:custGeom>
              <a:avLst/>
              <a:gdLst/>
              <a:ahLst/>
              <a:cxnLst/>
              <a:rect l="l" t="t" r="r" b="b"/>
              <a:pathLst>
                <a:path w="1918" h="1918" extrusionOk="0">
                  <a:moveTo>
                    <a:pt x="922" y="0"/>
                  </a:moveTo>
                  <a:lnTo>
                    <a:pt x="738" y="19"/>
                  </a:lnTo>
                  <a:lnTo>
                    <a:pt x="553" y="92"/>
                  </a:lnTo>
                  <a:lnTo>
                    <a:pt x="406" y="184"/>
                  </a:lnTo>
                  <a:lnTo>
                    <a:pt x="258" y="295"/>
                  </a:lnTo>
                  <a:lnTo>
                    <a:pt x="148" y="443"/>
                  </a:lnTo>
                  <a:lnTo>
                    <a:pt x="74" y="609"/>
                  </a:lnTo>
                  <a:lnTo>
                    <a:pt x="19" y="775"/>
                  </a:lnTo>
                  <a:lnTo>
                    <a:pt x="0" y="977"/>
                  </a:lnTo>
                  <a:lnTo>
                    <a:pt x="37" y="1162"/>
                  </a:lnTo>
                  <a:lnTo>
                    <a:pt x="92" y="1346"/>
                  </a:lnTo>
                  <a:lnTo>
                    <a:pt x="166" y="1494"/>
                  </a:lnTo>
                  <a:lnTo>
                    <a:pt x="295" y="1641"/>
                  </a:lnTo>
                  <a:lnTo>
                    <a:pt x="424" y="1752"/>
                  </a:lnTo>
                  <a:lnTo>
                    <a:pt x="590" y="1844"/>
                  </a:lnTo>
                  <a:lnTo>
                    <a:pt x="756" y="1881"/>
                  </a:lnTo>
                  <a:lnTo>
                    <a:pt x="959" y="1918"/>
                  </a:lnTo>
                  <a:lnTo>
                    <a:pt x="1162" y="1899"/>
                  </a:lnTo>
                  <a:lnTo>
                    <a:pt x="1346" y="1844"/>
                  </a:lnTo>
                  <a:lnTo>
                    <a:pt x="1512" y="1752"/>
                  </a:lnTo>
                  <a:lnTo>
                    <a:pt x="1641" y="1623"/>
                  </a:lnTo>
                  <a:lnTo>
                    <a:pt x="1770" y="1494"/>
                  </a:lnTo>
                  <a:lnTo>
                    <a:pt x="1844" y="1328"/>
                  </a:lnTo>
                  <a:lnTo>
                    <a:pt x="1899" y="1143"/>
                  </a:lnTo>
                  <a:lnTo>
                    <a:pt x="1918" y="940"/>
                  </a:lnTo>
                  <a:lnTo>
                    <a:pt x="1899" y="738"/>
                  </a:lnTo>
                  <a:lnTo>
                    <a:pt x="1844" y="553"/>
                  </a:lnTo>
                  <a:lnTo>
                    <a:pt x="1752" y="387"/>
                  </a:lnTo>
                  <a:lnTo>
                    <a:pt x="1623" y="258"/>
                  </a:lnTo>
                  <a:lnTo>
                    <a:pt x="1475" y="129"/>
                  </a:lnTo>
                  <a:lnTo>
                    <a:pt x="1309" y="55"/>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 name="Google Shape;112;p2"/>
            <p:cNvSpPr/>
            <p:nvPr/>
          </p:nvSpPr>
          <p:spPr>
            <a:xfrm>
              <a:off x="6237150" y="1315825"/>
              <a:ext cx="70075" cy="70550"/>
            </a:xfrm>
            <a:custGeom>
              <a:avLst/>
              <a:gdLst/>
              <a:ahLst/>
              <a:cxnLst/>
              <a:rect l="l" t="t" r="r" b="b"/>
              <a:pathLst>
                <a:path w="2803" h="2822" extrusionOk="0">
                  <a:moveTo>
                    <a:pt x="1272" y="0"/>
                  </a:moveTo>
                  <a:lnTo>
                    <a:pt x="1125" y="19"/>
                  </a:lnTo>
                  <a:lnTo>
                    <a:pt x="977" y="56"/>
                  </a:lnTo>
                  <a:lnTo>
                    <a:pt x="848" y="111"/>
                  </a:lnTo>
                  <a:lnTo>
                    <a:pt x="738" y="166"/>
                  </a:lnTo>
                  <a:lnTo>
                    <a:pt x="608" y="222"/>
                  </a:lnTo>
                  <a:lnTo>
                    <a:pt x="498" y="314"/>
                  </a:lnTo>
                  <a:lnTo>
                    <a:pt x="406" y="406"/>
                  </a:lnTo>
                  <a:lnTo>
                    <a:pt x="313" y="498"/>
                  </a:lnTo>
                  <a:lnTo>
                    <a:pt x="240" y="609"/>
                  </a:lnTo>
                  <a:lnTo>
                    <a:pt x="166" y="720"/>
                  </a:lnTo>
                  <a:lnTo>
                    <a:pt x="111" y="849"/>
                  </a:lnTo>
                  <a:lnTo>
                    <a:pt x="55" y="978"/>
                  </a:lnTo>
                  <a:lnTo>
                    <a:pt x="18" y="1107"/>
                  </a:lnTo>
                  <a:lnTo>
                    <a:pt x="0" y="1254"/>
                  </a:lnTo>
                  <a:lnTo>
                    <a:pt x="0" y="1402"/>
                  </a:lnTo>
                  <a:lnTo>
                    <a:pt x="0" y="1549"/>
                  </a:lnTo>
                  <a:lnTo>
                    <a:pt x="18" y="1678"/>
                  </a:lnTo>
                  <a:lnTo>
                    <a:pt x="55" y="1826"/>
                  </a:lnTo>
                  <a:lnTo>
                    <a:pt x="92" y="1955"/>
                  </a:lnTo>
                  <a:lnTo>
                    <a:pt x="148" y="2084"/>
                  </a:lnTo>
                  <a:lnTo>
                    <a:pt x="221" y="2195"/>
                  </a:lnTo>
                  <a:lnTo>
                    <a:pt x="295" y="2305"/>
                  </a:lnTo>
                  <a:lnTo>
                    <a:pt x="387" y="2397"/>
                  </a:lnTo>
                  <a:lnTo>
                    <a:pt x="498" y="2490"/>
                  </a:lnTo>
                  <a:lnTo>
                    <a:pt x="608" y="2582"/>
                  </a:lnTo>
                  <a:lnTo>
                    <a:pt x="719" y="2637"/>
                  </a:lnTo>
                  <a:lnTo>
                    <a:pt x="848" y="2711"/>
                  </a:lnTo>
                  <a:lnTo>
                    <a:pt x="977" y="2748"/>
                  </a:lnTo>
                  <a:lnTo>
                    <a:pt x="1106" y="2785"/>
                  </a:lnTo>
                  <a:lnTo>
                    <a:pt x="1254" y="2803"/>
                  </a:lnTo>
                  <a:lnTo>
                    <a:pt x="1401" y="2822"/>
                  </a:lnTo>
                  <a:lnTo>
                    <a:pt x="1549" y="2803"/>
                  </a:lnTo>
                  <a:lnTo>
                    <a:pt x="1678" y="2785"/>
                  </a:lnTo>
                  <a:lnTo>
                    <a:pt x="1825" y="2748"/>
                  </a:lnTo>
                  <a:lnTo>
                    <a:pt x="1954" y="2711"/>
                  </a:lnTo>
                  <a:lnTo>
                    <a:pt x="2065" y="2656"/>
                  </a:lnTo>
                  <a:lnTo>
                    <a:pt x="2194" y="2582"/>
                  </a:lnTo>
                  <a:lnTo>
                    <a:pt x="2305" y="2508"/>
                  </a:lnTo>
                  <a:lnTo>
                    <a:pt x="2397" y="2416"/>
                  </a:lnTo>
                  <a:lnTo>
                    <a:pt x="2489" y="2324"/>
                  </a:lnTo>
                  <a:lnTo>
                    <a:pt x="2563" y="2213"/>
                  </a:lnTo>
                  <a:lnTo>
                    <a:pt x="2637" y="2102"/>
                  </a:lnTo>
                  <a:lnTo>
                    <a:pt x="2692" y="1973"/>
                  </a:lnTo>
                  <a:lnTo>
                    <a:pt x="2747" y="1844"/>
                  </a:lnTo>
                  <a:lnTo>
                    <a:pt x="2784" y="1697"/>
                  </a:lnTo>
                  <a:lnTo>
                    <a:pt x="2803" y="1568"/>
                  </a:lnTo>
                  <a:lnTo>
                    <a:pt x="2803" y="1420"/>
                  </a:lnTo>
                  <a:lnTo>
                    <a:pt x="2803" y="1273"/>
                  </a:lnTo>
                  <a:lnTo>
                    <a:pt x="2784" y="1125"/>
                  </a:lnTo>
                  <a:lnTo>
                    <a:pt x="2747" y="996"/>
                  </a:lnTo>
                  <a:lnTo>
                    <a:pt x="2710" y="867"/>
                  </a:lnTo>
                  <a:lnTo>
                    <a:pt x="2655" y="738"/>
                  </a:lnTo>
                  <a:lnTo>
                    <a:pt x="2581" y="627"/>
                  </a:lnTo>
                  <a:lnTo>
                    <a:pt x="2508" y="517"/>
                  </a:lnTo>
                  <a:lnTo>
                    <a:pt x="2415" y="406"/>
                  </a:lnTo>
                  <a:lnTo>
                    <a:pt x="2305" y="314"/>
                  </a:lnTo>
                  <a:lnTo>
                    <a:pt x="2213" y="240"/>
                  </a:lnTo>
                  <a:lnTo>
                    <a:pt x="2084" y="166"/>
                  </a:lnTo>
                  <a:lnTo>
                    <a:pt x="1973" y="111"/>
                  </a:lnTo>
                  <a:lnTo>
                    <a:pt x="1844" y="56"/>
                  </a:lnTo>
                  <a:lnTo>
                    <a:pt x="1696"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 name="Google Shape;113;p2"/>
            <p:cNvSpPr/>
            <p:nvPr/>
          </p:nvSpPr>
          <p:spPr>
            <a:xfrm>
              <a:off x="5749000" y="1315825"/>
              <a:ext cx="64550" cy="64550"/>
            </a:xfrm>
            <a:custGeom>
              <a:avLst/>
              <a:gdLst/>
              <a:ahLst/>
              <a:cxnLst/>
              <a:rect l="l" t="t" r="r" b="b"/>
              <a:pathLst>
                <a:path w="2582" h="2582" extrusionOk="0">
                  <a:moveTo>
                    <a:pt x="1143" y="0"/>
                  </a:moveTo>
                  <a:lnTo>
                    <a:pt x="1014" y="19"/>
                  </a:lnTo>
                  <a:lnTo>
                    <a:pt x="885" y="56"/>
                  </a:lnTo>
                  <a:lnTo>
                    <a:pt x="774" y="111"/>
                  </a:lnTo>
                  <a:lnTo>
                    <a:pt x="664" y="148"/>
                  </a:lnTo>
                  <a:lnTo>
                    <a:pt x="553" y="222"/>
                  </a:lnTo>
                  <a:lnTo>
                    <a:pt x="461" y="295"/>
                  </a:lnTo>
                  <a:lnTo>
                    <a:pt x="369" y="388"/>
                  </a:lnTo>
                  <a:lnTo>
                    <a:pt x="277" y="480"/>
                  </a:lnTo>
                  <a:lnTo>
                    <a:pt x="203" y="572"/>
                  </a:lnTo>
                  <a:lnTo>
                    <a:pt x="148" y="683"/>
                  </a:lnTo>
                  <a:lnTo>
                    <a:pt x="92" y="793"/>
                  </a:lnTo>
                  <a:lnTo>
                    <a:pt x="55" y="904"/>
                  </a:lnTo>
                  <a:lnTo>
                    <a:pt x="18" y="1033"/>
                  </a:lnTo>
                  <a:lnTo>
                    <a:pt x="0" y="1162"/>
                  </a:lnTo>
                  <a:lnTo>
                    <a:pt x="0" y="1310"/>
                  </a:lnTo>
                  <a:lnTo>
                    <a:pt x="0" y="1439"/>
                  </a:lnTo>
                  <a:lnTo>
                    <a:pt x="37" y="1568"/>
                  </a:lnTo>
                  <a:lnTo>
                    <a:pt x="55" y="1697"/>
                  </a:lnTo>
                  <a:lnTo>
                    <a:pt x="111" y="1807"/>
                  </a:lnTo>
                  <a:lnTo>
                    <a:pt x="166" y="1918"/>
                  </a:lnTo>
                  <a:lnTo>
                    <a:pt x="221" y="2029"/>
                  </a:lnTo>
                  <a:lnTo>
                    <a:pt x="295" y="2139"/>
                  </a:lnTo>
                  <a:lnTo>
                    <a:pt x="387" y="2213"/>
                  </a:lnTo>
                  <a:lnTo>
                    <a:pt x="479" y="2305"/>
                  </a:lnTo>
                  <a:lnTo>
                    <a:pt x="572" y="2379"/>
                  </a:lnTo>
                  <a:lnTo>
                    <a:pt x="682" y="2434"/>
                  </a:lnTo>
                  <a:lnTo>
                    <a:pt x="793" y="2490"/>
                  </a:lnTo>
                  <a:lnTo>
                    <a:pt x="922" y="2527"/>
                  </a:lnTo>
                  <a:lnTo>
                    <a:pt x="1033" y="2563"/>
                  </a:lnTo>
                  <a:lnTo>
                    <a:pt x="1162" y="2582"/>
                  </a:lnTo>
                  <a:lnTo>
                    <a:pt x="1438" y="2582"/>
                  </a:lnTo>
                  <a:lnTo>
                    <a:pt x="1567" y="2563"/>
                  </a:lnTo>
                  <a:lnTo>
                    <a:pt x="1696" y="2527"/>
                  </a:lnTo>
                  <a:lnTo>
                    <a:pt x="1807" y="2490"/>
                  </a:lnTo>
                  <a:lnTo>
                    <a:pt x="1936" y="2434"/>
                  </a:lnTo>
                  <a:lnTo>
                    <a:pt x="2028" y="2361"/>
                  </a:lnTo>
                  <a:lnTo>
                    <a:pt x="2139" y="2287"/>
                  </a:lnTo>
                  <a:lnTo>
                    <a:pt x="2231" y="2213"/>
                  </a:lnTo>
                  <a:lnTo>
                    <a:pt x="2305" y="2121"/>
                  </a:lnTo>
                  <a:lnTo>
                    <a:pt x="2379" y="2010"/>
                  </a:lnTo>
                  <a:lnTo>
                    <a:pt x="2434" y="1900"/>
                  </a:lnTo>
                  <a:lnTo>
                    <a:pt x="2489" y="1789"/>
                  </a:lnTo>
                  <a:lnTo>
                    <a:pt x="2526" y="1678"/>
                  </a:lnTo>
                  <a:lnTo>
                    <a:pt x="2563" y="1549"/>
                  </a:lnTo>
                  <a:lnTo>
                    <a:pt x="2581" y="1420"/>
                  </a:lnTo>
                  <a:lnTo>
                    <a:pt x="2581" y="1273"/>
                  </a:lnTo>
                  <a:lnTo>
                    <a:pt x="2581" y="1144"/>
                  </a:lnTo>
                  <a:lnTo>
                    <a:pt x="2563" y="1015"/>
                  </a:lnTo>
                  <a:lnTo>
                    <a:pt x="2526" y="886"/>
                  </a:lnTo>
                  <a:lnTo>
                    <a:pt x="2489" y="775"/>
                  </a:lnTo>
                  <a:lnTo>
                    <a:pt x="2434" y="664"/>
                  </a:lnTo>
                  <a:lnTo>
                    <a:pt x="2360" y="554"/>
                  </a:lnTo>
                  <a:lnTo>
                    <a:pt x="2286" y="461"/>
                  </a:lnTo>
                  <a:lnTo>
                    <a:pt x="2213" y="369"/>
                  </a:lnTo>
                  <a:lnTo>
                    <a:pt x="2120" y="277"/>
                  </a:lnTo>
                  <a:lnTo>
                    <a:pt x="2010" y="203"/>
                  </a:lnTo>
                  <a:lnTo>
                    <a:pt x="1918" y="148"/>
                  </a:lnTo>
                  <a:lnTo>
                    <a:pt x="1789" y="93"/>
                  </a:lnTo>
                  <a:lnTo>
                    <a:pt x="1678" y="56"/>
                  </a:lnTo>
                  <a:lnTo>
                    <a:pt x="1549"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 name="Google Shape;114;p2"/>
            <p:cNvSpPr/>
            <p:nvPr/>
          </p:nvSpPr>
          <p:spPr>
            <a:xfrm>
              <a:off x="5188000" y="1305675"/>
              <a:ext cx="45200" cy="45200"/>
            </a:xfrm>
            <a:custGeom>
              <a:avLst/>
              <a:gdLst/>
              <a:ahLst/>
              <a:cxnLst/>
              <a:rect l="l" t="t" r="r" b="b"/>
              <a:pathLst>
                <a:path w="1808" h="1808" extrusionOk="0">
                  <a:moveTo>
                    <a:pt x="775" y="1"/>
                  </a:moveTo>
                  <a:lnTo>
                    <a:pt x="591" y="56"/>
                  </a:lnTo>
                  <a:lnTo>
                    <a:pt x="443" y="130"/>
                  </a:lnTo>
                  <a:lnTo>
                    <a:pt x="296" y="241"/>
                  </a:lnTo>
                  <a:lnTo>
                    <a:pt x="185" y="370"/>
                  </a:lnTo>
                  <a:lnTo>
                    <a:pt x="93" y="536"/>
                  </a:lnTo>
                  <a:lnTo>
                    <a:pt x="38" y="701"/>
                  </a:lnTo>
                  <a:lnTo>
                    <a:pt x="1" y="867"/>
                  </a:lnTo>
                  <a:lnTo>
                    <a:pt x="19" y="1052"/>
                  </a:lnTo>
                  <a:lnTo>
                    <a:pt x="75" y="1218"/>
                  </a:lnTo>
                  <a:lnTo>
                    <a:pt x="148" y="1384"/>
                  </a:lnTo>
                  <a:lnTo>
                    <a:pt x="259" y="1513"/>
                  </a:lnTo>
                  <a:lnTo>
                    <a:pt x="388" y="1623"/>
                  </a:lnTo>
                  <a:lnTo>
                    <a:pt x="554" y="1716"/>
                  </a:lnTo>
                  <a:lnTo>
                    <a:pt x="720" y="1771"/>
                  </a:lnTo>
                  <a:lnTo>
                    <a:pt x="886" y="1808"/>
                  </a:lnTo>
                  <a:lnTo>
                    <a:pt x="1052" y="1789"/>
                  </a:lnTo>
                  <a:lnTo>
                    <a:pt x="1218" y="1734"/>
                  </a:lnTo>
                  <a:lnTo>
                    <a:pt x="1365" y="1660"/>
                  </a:lnTo>
                  <a:lnTo>
                    <a:pt x="1513" y="1550"/>
                  </a:lnTo>
                  <a:lnTo>
                    <a:pt x="1623" y="1421"/>
                  </a:lnTo>
                  <a:lnTo>
                    <a:pt x="1716" y="1292"/>
                  </a:lnTo>
                  <a:lnTo>
                    <a:pt x="1771" y="1126"/>
                  </a:lnTo>
                  <a:lnTo>
                    <a:pt x="1808" y="960"/>
                  </a:lnTo>
                  <a:lnTo>
                    <a:pt x="1789" y="775"/>
                  </a:lnTo>
                  <a:lnTo>
                    <a:pt x="1752" y="609"/>
                  </a:lnTo>
                  <a:lnTo>
                    <a:pt x="1679" y="443"/>
                  </a:lnTo>
                  <a:lnTo>
                    <a:pt x="1568" y="314"/>
                  </a:lnTo>
                  <a:lnTo>
                    <a:pt x="1439" y="185"/>
                  </a:lnTo>
                  <a:lnTo>
                    <a:pt x="1291" y="93"/>
                  </a:lnTo>
                  <a:lnTo>
                    <a:pt x="1126" y="19"/>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 name="Google Shape;115;p2"/>
            <p:cNvSpPr/>
            <p:nvPr/>
          </p:nvSpPr>
          <p:spPr>
            <a:xfrm>
              <a:off x="5669700" y="1302000"/>
              <a:ext cx="63650" cy="63625"/>
            </a:xfrm>
            <a:custGeom>
              <a:avLst/>
              <a:gdLst/>
              <a:ahLst/>
              <a:cxnLst/>
              <a:rect l="l" t="t" r="r" b="b"/>
              <a:pathLst>
                <a:path w="2546" h="2545" extrusionOk="0">
                  <a:moveTo>
                    <a:pt x="1273" y="0"/>
                  </a:moveTo>
                  <a:lnTo>
                    <a:pt x="1125" y="19"/>
                  </a:lnTo>
                  <a:lnTo>
                    <a:pt x="1015" y="37"/>
                  </a:lnTo>
                  <a:lnTo>
                    <a:pt x="886" y="56"/>
                  </a:lnTo>
                  <a:lnTo>
                    <a:pt x="775" y="111"/>
                  </a:lnTo>
                  <a:lnTo>
                    <a:pt x="664" y="148"/>
                  </a:lnTo>
                  <a:lnTo>
                    <a:pt x="554" y="222"/>
                  </a:lnTo>
                  <a:lnTo>
                    <a:pt x="462" y="295"/>
                  </a:lnTo>
                  <a:lnTo>
                    <a:pt x="369" y="369"/>
                  </a:lnTo>
                  <a:lnTo>
                    <a:pt x="296" y="461"/>
                  </a:lnTo>
                  <a:lnTo>
                    <a:pt x="222" y="553"/>
                  </a:lnTo>
                  <a:lnTo>
                    <a:pt x="148" y="664"/>
                  </a:lnTo>
                  <a:lnTo>
                    <a:pt x="93" y="775"/>
                  </a:lnTo>
                  <a:lnTo>
                    <a:pt x="56" y="885"/>
                  </a:lnTo>
                  <a:lnTo>
                    <a:pt x="19" y="1014"/>
                  </a:lnTo>
                  <a:lnTo>
                    <a:pt x="1" y="1144"/>
                  </a:lnTo>
                  <a:lnTo>
                    <a:pt x="1" y="1273"/>
                  </a:lnTo>
                  <a:lnTo>
                    <a:pt x="1" y="1402"/>
                  </a:lnTo>
                  <a:lnTo>
                    <a:pt x="19" y="1531"/>
                  </a:lnTo>
                  <a:lnTo>
                    <a:pt x="56" y="1641"/>
                  </a:lnTo>
                  <a:lnTo>
                    <a:pt x="93" y="1770"/>
                  </a:lnTo>
                  <a:lnTo>
                    <a:pt x="148" y="1881"/>
                  </a:lnTo>
                  <a:lnTo>
                    <a:pt x="204" y="1973"/>
                  </a:lnTo>
                  <a:lnTo>
                    <a:pt x="277" y="2084"/>
                  </a:lnTo>
                  <a:lnTo>
                    <a:pt x="351" y="2176"/>
                  </a:lnTo>
                  <a:lnTo>
                    <a:pt x="443" y="2250"/>
                  </a:lnTo>
                  <a:lnTo>
                    <a:pt x="535" y="2324"/>
                  </a:lnTo>
                  <a:lnTo>
                    <a:pt x="646" y="2379"/>
                  </a:lnTo>
                  <a:lnTo>
                    <a:pt x="757" y="2434"/>
                  </a:lnTo>
                  <a:lnTo>
                    <a:pt x="867" y="2489"/>
                  </a:lnTo>
                  <a:lnTo>
                    <a:pt x="996" y="2508"/>
                  </a:lnTo>
                  <a:lnTo>
                    <a:pt x="1125" y="2526"/>
                  </a:lnTo>
                  <a:lnTo>
                    <a:pt x="1254" y="2545"/>
                  </a:lnTo>
                  <a:lnTo>
                    <a:pt x="1384" y="2545"/>
                  </a:lnTo>
                  <a:lnTo>
                    <a:pt x="1513" y="2526"/>
                  </a:lnTo>
                  <a:lnTo>
                    <a:pt x="1642" y="2489"/>
                  </a:lnTo>
                  <a:lnTo>
                    <a:pt x="1752" y="2453"/>
                  </a:lnTo>
                  <a:lnTo>
                    <a:pt x="1881" y="2397"/>
                  </a:lnTo>
                  <a:lnTo>
                    <a:pt x="1974" y="2342"/>
                  </a:lnTo>
                  <a:lnTo>
                    <a:pt x="2084" y="2268"/>
                  </a:lnTo>
                  <a:lnTo>
                    <a:pt x="2176" y="2176"/>
                  </a:lnTo>
                  <a:lnTo>
                    <a:pt x="2250" y="2084"/>
                  </a:lnTo>
                  <a:lnTo>
                    <a:pt x="2324" y="1992"/>
                  </a:lnTo>
                  <a:lnTo>
                    <a:pt x="2398" y="1881"/>
                  </a:lnTo>
                  <a:lnTo>
                    <a:pt x="2453" y="1770"/>
                  </a:lnTo>
                  <a:lnTo>
                    <a:pt x="2490" y="1641"/>
                  </a:lnTo>
                  <a:lnTo>
                    <a:pt x="2508" y="1531"/>
                  </a:lnTo>
                  <a:lnTo>
                    <a:pt x="2527" y="1383"/>
                  </a:lnTo>
                  <a:lnTo>
                    <a:pt x="2545" y="1254"/>
                  </a:lnTo>
                  <a:lnTo>
                    <a:pt x="2527" y="1125"/>
                  </a:lnTo>
                  <a:lnTo>
                    <a:pt x="2508" y="996"/>
                  </a:lnTo>
                  <a:lnTo>
                    <a:pt x="2471" y="885"/>
                  </a:lnTo>
                  <a:lnTo>
                    <a:pt x="2435" y="756"/>
                  </a:lnTo>
                  <a:lnTo>
                    <a:pt x="2379" y="646"/>
                  </a:lnTo>
                  <a:lnTo>
                    <a:pt x="2324" y="553"/>
                  </a:lnTo>
                  <a:lnTo>
                    <a:pt x="2250" y="461"/>
                  </a:lnTo>
                  <a:lnTo>
                    <a:pt x="2158" y="369"/>
                  </a:lnTo>
                  <a:lnTo>
                    <a:pt x="2084" y="277"/>
                  </a:lnTo>
                  <a:lnTo>
                    <a:pt x="1974" y="222"/>
                  </a:lnTo>
                  <a:lnTo>
                    <a:pt x="1881" y="148"/>
                  </a:lnTo>
                  <a:lnTo>
                    <a:pt x="1771" y="93"/>
                  </a:lnTo>
                  <a:lnTo>
                    <a:pt x="1642" y="56"/>
                  </a:lnTo>
                  <a:lnTo>
                    <a:pt x="1531"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 name="Google Shape;116;p2"/>
            <p:cNvSpPr/>
            <p:nvPr/>
          </p:nvSpPr>
          <p:spPr>
            <a:xfrm>
              <a:off x="6156925" y="1301525"/>
              <a:ext cx="70550" cy="70550"/>
            </a:xfrm>
            <a:custGeom>
              <a:avLst/>
              <a:gdLst/>
              <a:ahLst/>
              <a:cxnLst/>
              <a:rect l="l" t="t" r="r" b="b"/>
              <a:pathLst>
                <a:path w="2822" h="2822" extrusionOk="0">
                  <a:moveTo>
                    <a:pt x="1273" y="1"/>
                  </a:moveTo>
                  <a:lnTo>
                    <a:pt x="1144" y="19"/>
                  </a:lnTo>
                  <a:lnTo>
                    <a:pt x="996" y="56"/>
                  </a:lnTo>
                  <a:lnTo>
                    <a:pt x="867" y="112"/>
                  </a:lnTo>
                  <a:lnTo>
                    <a:pt x="738" y="167"/>
                  </a:lnTo>
                  <a:lnTo>
                    <a:pt x="628" y="222"/>
                  </a:lnTo>
                  <a:lnTo>
                    <a:pt x="517" y="314"/>
                  </a:lnTo>
                  <a:lnTo>
                    <a:pt x="425" y="388"/>
                  </a:lnTo>
                  <a:lnTo>
                    <a:pt x="333" y="499"/>
                  </a:lnTo>
                  <a:lnTo>
                    <a:pt x="240" y="609"/>
                  </a:lnTo>
                  <a:lnTo>
                    <a:pt x="185" y="720"/>
                  </a:lnTo>
                  <a:lnTo>
                    <a:pt x="111" y="849"/>
                  </a:lnTo>
                  <a:lnTo>
                    <a:pt x="75" y="978"/>
                  </a:lnTo>
                  <a:lnTo>
                    <a:pt x="38" y="1107"/>
                  </a:lnTo>
                  <a:lnTo>
                    <a:pt x="19" y="1255"/>
                  </a:lnTo>
                  <a:lnTo>
                    <a:pt x="1" y="1402"/>
                  </a:lnTo>
                  <a:lnTo>
                    <a:pt x="19" y="1550"/>
                  </a:lnTo>
                  <a:lnTo>
                    <a:pt x="38" y="1679"/>
                  </a:lnTo>
                  <a:lnTo>
                    <a:pt x="56" y="1826"/>
                  </a:lnTo>
                  <a:lnTo>
                    <a:pt x="111" y="1955"/>
                  </a:lnTo>
                  <a:lnTo>
                    <a:pt x="167" y="2084"/>
                  </a:lnTo>
                  <a:lnTo>
                    <a:pt x="240" y="2195"/>
                  </a:lnTo>
                  <a:lnTo>
                    <a:pt x="314" y="2306"/>
                  </a:lnTo>
                  <a:lnTo>
                    <a:pt x="406" y="2398"/>
                  </a:lnTo>
                  <a:lnTo>
                    <a:pt x="499" y="2490"/>
                  </a:lnTo>
                  <a:lnTo>
                    <a:pt x="609" y="2582"/>
                  </a:lnTo>
                  <a:lnTo>
                    <a:pt x="720" y="2638"/>
                  </a:lnTo>
                  <a:lnTo>
                    <a:pt x="849" y="2711"/>
                  </a:lnTo>
                  <a:lnTo>
                    <a:pt x="978" y="2748"/>
                  </a:lnTo>
                  <a:lnTo>
                    <a:pt x="1107" y="2785"/>
                  </a:lnTo>
                  <a:lnTo>
                    <a:pt x="1255" y="2804"/>
                  </a:lnTo>
                  <a:lnTo>
                    <a:pt x="1402" y="2822"/>
                  </a:lnTo>
                  <a:lnTo>
                    <a:pt x="1550" y="2804"/>
                  </a:lnTo>
                  <a:lnTo>
                    <a:pt x="1697" y="2785"/>
                  </a:lnTo>
                  <a:lnTo>
                    <a:pt x="1826" y="2767"/>
                  </a:lnTo>
                  <a:lnTo>
                    <a:pt x="1955" y="2711"/>
                  </a:lnTo>
                  <a:lnTo>
                    <a:pt x="2084" y="2656"/>
                  </a:lnTo>
                  <a:lnTo>
                    <a:pt x="2195" y="2582"/>
                  </a:lnTo>
                  <a:lnTo>
                    <a:pt x="2306" y="2508"/>
                  </a:lnTo>
                  <a:lnTo>
                    <a:pt x="2416" y="2416"/>
                  </a:lnTo>
                  <a:lnTo>
                    <a:pt x="2508" y="2324"/>
                  </a:lnTo>
                  <a:lnTo>
                    <a:pt x="2582" y="2213"/>
                  </a:lnTo>
                  <a:lnTo>
                    <a:pt x="2656" y="2103"/>
                  </a:lnTo>
                  <a:lnTo>
                    <a:pt x="2711" y="1974"/>
                  </a:lnTo>
                  <a:lnTo>
                    <a:pt x="2767" y="1845"/>
                  </a:lnTo>
                  <a:lnTo>
                    <a:pt x="2803" y="1716"/>
                  </a:lnTo>
                  <a:lnTo>
                    <a:pt x="2822" y="1568"/>
                  </a:lnTo>
                  <a:lnTo>
                    <a:pt x="2822" y="1421"/>
                  </a:lnTo>
                  <a:lnTo>
                    <a:pt x="2822" y="1273"/>
                  </a:lnTo>
                  <a:lnTo>
                    <a:pt x="2803" y="1126"/>
                  </a:lnTo>
                  <a:lnTo>
                    <a:pt x="2767" y="997"/>
                  </a:lnTo>
                  <a:lnTo>
                    <a:pt x="2730" y="867"/>
                  </a:lnTo>
                  <a:lnTo>
                    <a:pt x="2656" y="738"/>
                  </a:lnTo>
                  <a:lnTo>
                    <a:pt x="2601" y="628"/>
                  </a:lnTo>
                  <a:lnTo>
                    <a:pt x="2508" y="517"/>
                  </a:lnTo>
                  <a:lnTo>
                    <a:pt x="2435" y="407"/>
                  </a:lnTo>
                  <a:lnTo>
                    <a:pt x="2324" y="314"/>
                  </a:lnTo>
                  <a:lnTo>
                    <a:pt x="2213" y="241"/>
                  </a:lnTo>
                  <a:lnTo>
                    <a:pt x="2103" y="167"/>
                  </a:lnTo>
                  <a:lnTo>
                    <a:pt x="1974" y="112"/>
                  </a:lnTo>
                  <a:lnTo>
                    <a:pt x="1845" y="56"/>
                  </a:lnTo>
                  <a:lnTo>
                    <a:pt x="1716" y="38"/>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 name="Google Shape;117;p2"/>
            <p:cNvSpPr/>
            <p:nvPr/>
          </p:nvSpPr>
          <p:spPr>
            <a:xfrm>
              <a:off x="5110575" y="1293700"/>
              <a:ext cx="40125" cy="40125"/>
            </a:xfrm>
            <a:custGeom>
              <a:avLst/>
              <a:gdLst/>
              <a:ahLst/>
              <a:cxnLst/>
              <a:rect l="l" t="t" r="r" b="b"/>
              <a:pathLst>
                <a:path w="1605" h="1605" extrusionOk="0">
                  <a:moveTo>
                    <a:pt x="793" y="0"/>
                  </a:moveTo>
                  <a:lnTo>
                    <a:pt x="646" y="19"/>
                  </a:lnTo>
                  <a:lnTo>
                    <a:pt x="480" y="74"/>
                  </a:lnTo>
                  <a:lnTo>
                    <a:pt x="351" y="148"/>
                  </a:lnTo>
                  <a:lnTo>
                    <a:pt x="240" y="240"/>
                  </a:lnTo>
                  <a:lnTo>
                    <a:pt x="148" y="369"/>
                  </a:lnTo>
                  <a:lnTo>
                    <a:pt x="74" y="498"/>
                  </a:lnTo>
                  <a:lnTo>
                    <a:pt x="19" y="646"/>
                  </a:lnTo>
                  <a:lnTo>
                    <a:pt x="0" y="812"/>
                  </a:lnTo>
                  <a:lnTo>
                    <a:pt x="19" y="959"/>
                  </a:lnTo>
                  <a:lnTo>
                    <a:pt x="56" y="1107"/>
                  </a:lnTo>
                  <a:lnTo>
                    <a:pt x="129" y="1254"/>
                  </a:lnTo>
                  <a:lnTo>
                    <a:pt x="240" y="1365"/>
                  </a:lnTo>
                  <a:lnTo>
                    <a:pt x="351" y="1457"/>
                  </a:lnTo>
                  <a:lnTo>
                    <a:pt x="480" y="1531"/>
                  </a:lnTo>
                  <a:lnTo>
                    <a:pt x="627" y="1586"/>
                  </a:lnTo>
                  <a:lnTo>
                    <a:pt x="793" y="1605"/>
                  </a:lnTo>
                  <a:lnTo>
                    <a:pt x="959" y="1586"/>
                  </a:lnTo>
                  <a:lnTo>
                    <a:pt x="1107" y="1549"/>
                  </a:lnTo>
                  <a:lnTo>
                    <a:pt x="1254" y="1476"/>
                  </a:lnTo>
                  <a:lnTo>
                    <a:pt x="1365" y="1365"/>
                  </a:lnTo>
                  <a:lnTo>
                    <a:pt x="1475" y="1254"/>
                  </a:lnTo>
                  <a:lnTo>
                    <a:pt x="1549" y="1107"/>
                  </a:lnTo>
                  <a:lnTo>
                    <a:pt x="1586" y="959"/>
                  </a:lnTo>
                  <a:lnTo>
                    <a:pt x="1604" y="793"/>
                  </a:lnTo>
                  <a:lnTo>
                    <a:pt x="1586" y="627"/>
                  </a:lnTo>
                  <a:lnTo>
                    <a:pt x="1531" y="480"/>
                  </a:lnTo>
                  <a:lnTo>
                    <a:pt x="1457" y="351"/>
                  </a:lnTo>
                  <a:lnTo>
                    <a:pt x="1365" y="240"/>
                  </a:lnTo>
                  <a:lnTo>
                    <a:pt x="1236" y="130"/>
                  </a:lnTo>
                  <a:lnTo>
                    <a:pt x="1107" y="74"/>
                  </a:lnTo>
                  <a:lnTo>
                    <a:pt x="959" y="19"/>
                  </a:lnTo>
                  <a:lnTo>
                    <a:pt x="7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 name="Google Shape;118;p2"/>
            <p:cNvSpPr/>
            <p:nvPr/>
          </p:nvSpPr>
          <p:spPr>
            <a:xfrm>
              <a:off x="5590425" y="1288175"/>
              <a:ext cx="62250" cy="62700"/>
            </a:xfrm>
            <a:custGeom>
              <a:avLst/>
              <a:gdLst/>
              <a:ahLst/>
              <a:cxnLst/>
              <a:rect l="l" t="t" r="r" b="b"/>
              <a:pathLst>
                <a:path w="2490" h="2508" extrusionOk="0">
                  <a:moveTo>
                    <a:pt x="1254" y="0"/>
                  </a:moveTo>
                  <a:lnTo>
                    <a:pt x="1125" y="19"/>
                  </a:lnTo>
                  <a:lnTo>
                    <a:pt x="1014" y="37"/>
                  </a:lnTo>
                  <a:lnTo>
                    <a:pt x="885" y="56"/>
                  </a:lnTo>
                  <a:lnTo>
                    <a:pt x="775" y="92"/>
                  </a:lnTo>
                  <a:lnTo>
                    <a:pt x="664" y="148"/>
                  </a:lnTo>
                  <a:lnTo>
                    <a:pt x="572" y="203"/>
                  </a:lnTo>
                  <a:lnTo>
                    <a:pt x="388" y="351"/>
                  </a:lnTo>
                  <a:lnTo>
                    <a:pt x="222" y="535"/>
                  </a:lnTo>
                  <a:lnTo>
                    <a:pt x="166" y="646"/>
                  </a:lnTo>
                  <a:lnTo>
                    <a:pt x="111" y="738"/>
                  </a:lnTo>
                  <a:lnTo>
                    <a:pt x="56" y="848"/>
                  </a:lnTo>
                  <a:lnTo>
                    <a:pt x="37" y="977"/>
                  </a:lnTo>
                  <a:lnTo>
                    <a:pt x="0" y="1088"/>
                  </a:lnTo>
                  <a:lnTo>
                    <a:pt x="0" y="1217"/>
                  </a:lnTo>
                  <a:lnTo>
                    <a:pt x="0" y="1346"/>
                  </a:lnTo>
                  <a:lnTo>
                    <a:pt x="19" y="1475"/>
                  </a:lnTo>
                  <a:lnTo>
                    <a:pt x="37" y="1586"/>
                  </a:lnTo>
                  <a:lnTo>
                    <a:pt x="74" y="1715"/>
                  </a:lnTo>
                  <a:lnTo>
                    <a:pt x="129" y="1826"/>
                  </a:lnTo>
                  <a:lnTo>
                    <a:pt x="185" y="1918"/>
                  </a:lnTo>
                  <a:lnTo>
                    <a:pt x="258" y="2028"/>
                  </a:lnTo>
                  <a:lnTo>
                    <a:pt x="351" y="2121"/>
                  </a:lnTo>
                  <a:lnTo>
                    <a:pt x="424" y="2194"/>
                  </a:lnTo>
                  <a:lnTo>
                    <a:pt x="535" y="2287"/>
                  </a:lnTo>
                  <a:lnTo>
                    <a:pt x="627" y="2342"/>
                  </a:lnTo>
                  <a:lnTo>
                    <a:pt x="738" y="2397"/>
                  </a:lnTo>
                  <a:lnTo>
                    <a:pt x="867" y="2452"/>
                  </a:lnTo>
                  <a:lnTo>
                    <a:pt x="978" y="2471"/>
                  </a:lnTo>
                  <a:lnTo>
                    <a:pt x="1107" y="2508"/>
                  </a:lnTo>
                  <a:lnTo>
                    <a:pt x="1365" y="2508"/>
                  </a:lnTo>
                  <a:lnTo>
                    <a:pt x="1475" y="2489"/>
                  </a:lnTo>
                  <a:lnTo>
                    <a:pt x="1604" y="2452"/>
                  </a:lnTo>
                  <a:lnTo>
                    <a:pt x="1715" y="2416"/>
                  </a:lnTo>
                  <a:lnTo>
                    <a:pt x="1826" y="2360"/>
                  </a:lnTo>
                  <a:lnTo>
                    <a:pt x="1918" y="2305"/>
                  </a:lnTo>
                  <a:lnTo>
                    <a:pt x="2102" y="2157"/>
                  </a:lnTo>
                  <a:lnTo>
                    <a:pt x="2268" y="1973"/>
                  </a:lnTo>
                  <a:lnTo>
                    <a:pt x="2324" y="1881"/>
                  </a:lnTo>
                  <a:lnTo>
                    <a:pt x="2379" y="1770"/>
                  </a:lnTo>
                  <a:lnTo>
                    <a:pt x="2434" y="1660"/>
                  </a:lnTo>
                  <a:lnTo>
                    <a:pt x="2453" y="1549"/>
                  </a:lnTo>
                  <a:lnTo>
                    <a:pt x="2489" y="1420"/>
                  </a:lnTo>
                  <a:lnTo>
                    <a:pt x="2489" y="1291"/>
                  </a:lnTo>
                  <a:lnTo>
                    <a:pt x="2489" y="1162"/>
                  </a:lnTo>
                  <a:lnTo>
                    <a:pt x="2471" y="1051"/>
                  </a:lnTo>
                  <a:lnTo>
                    <a:pt x="2453" y="922"/>
                  </a:lnTo>
                  <a:lnTo>
                    <a:pt x="2416" y="811"/>
                  </a:lnTo>
                  <a:lnTo>
                    <a:pt x="2360" y="701"/>
                  </a:lnTo>
                  <a:lnTo>
                    <a:pt x="2305" y="590"/>
                  </a:lnTo>
                  <a:lnTo>
                    <a:pt x="2231" y="480"/>
                  </a:lnTo>
                  <a:lnTo>
                    <a:pt x="2139" y="387"/>
                  </a:lnTo>
                  <a:lnTo>
                    <a:pt x="2065" y="314"/>
                  </a:lnTo>
                  <a:lnTo>
                    <a:pt x="1955" y="240"/>
                  </a:lnTo>
                  <a:lnTo>
                    <a:pt x="1863" y="166"/>
                  </a:lnTo>
                  <a:lnTo>
                    <a:pt x="1752" y="111"/>
                  </a:lnTo>
                  <a:lnTo>
                    <a:pt x="1623" y="74"/>
                  </a:lnTo>
                  <a:lnTo>
                    <a:pt x="1512" y="37"/>
                  </a:lnTo>
                  <a:lnTo>
                    <a:pt x="1383"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 name="Google Shape;119;p2"/>
            <p:cNvSpPr/>
            <p:nvPr/>
          </p:nvSpPr>
          <p:spPr>
            <a:xfrm>
              <a:off x="6077175" y="1287250"/>
              <a:ext cx="70575" cy="70550"/>
            </a:xfrm>
            <a:custGeom>
              <a:avLst/>
              <a:gdLst/>
              <a:ahLst/>
              <a:cxnLst/>
              <a:rect l="l" t="t" r="r" b="b"/>
              <a:pathLst>
                <a:path w="2823" h="2822" extrusionOk="0">
                  <a:moveTo>
                    <a:pt x="1255" y="0"/>
                  </a:moveTo>
                  <a:lnTo>
                    <a:pt x="1126" y="19"/>
                  </a:lnTo>
                  <a:lnTo>
                    <a:pt x="978" y="56"/>
                  </a:lnTo>
                  <a:lnTo>
                    <a:pt x="849" y="111"/>
                  </a:lnTo>
                  <a:lnTo>
                    <a:pt x="720" y="166"/>
                  </a:lnTo>
                  <a:lnTo>
                    <a:pt x="609" y="240"/>
                  </a:lnTo>
                  <a:lnTo>
                    <a:pt x="499" y="314"/>
                  </a:lnTo>
                  <a:lnTo>
                    <a:pt x="407" y="406"/>
                  </a:lnTo>
                  <a:lnTo>
                    <a:pt x="314" y="498"/>
                  </a:lnTo>
                  <a:lnTo>
                    <a:pt x="241" y="609"/>
                  </a:lnTo>
                  <a:lnTo>
                    <a:pt x="167" y="738"/>
                  </a:lnTo>
                  <a:lnTo>
                    <a:pt x="112" y="848"/>
                  </a:lnTo>
                  <a:lnTo>
                    <a:pt x="56" y="978"/>
                  </a:lnTo>
                  <a:lnTo>
                    <a:pt x="19" y="1125"/>
                  </a:lnTo>
                  <a:lnTo>
                    <a:pt x="1" y="1273"/>
                  </a:lnTo>
                  <a:lnTo>
                    <a:pt x="1" y="1402"/>
                  </a:lnTo>
                  <a:lnTo>
                    <a:pt x="1" y="1549"/>
                  </a:lnTo>
                  <a:lnTo>
                    <a:pt x="19" y="1697"/>
                  </a:lnTo>
                  <a:lnTo>
                    <a:pt x="56" y="1844"/>
                  </a:lnTo>
                  <a:lnTo>
                    <a:pt x="112" y="1973"/>
                  </a:lnTo>
                  <a:lnTo>
                    <a:pt x="167" y="2084"/>
                  </a:lnTo>
                  <a:lnTo>
                    <a:pt x="241" y="2213"/>
                  </a:lnTo>
                  <a:lnTo>
                    <a:pt x="314" y="2305"/>
                  </a:lnTo>
                  <a:lnTo>
                    <a:pt x="407" y="2416"/>
                  </a:lnTo>
                  <a:lnTo>
                    <a:pt x="499" y="2508"/>
                  </a:lnTo>
                  <a:lnTo>
                    <a:pt x="609" y="2582"/>
                  </a:lnTo>
                  <a:lnTo>
                    <a:pt x="739" y="2655"/>
                  </a:lnTo>
                  <a:lnTo>
                    <a:pt x="849" y="2711"/>
                  </a:lnTo>
                  <a:lnTo>
                    <a:pt x="978" y="2748"/>
                  </a:lnTo>
                  <a:lnTo>
                    <a:pt x="1126" y="2784"/>
                  </a:lnTo>
                  <a:lnTo>
                    <a:pt x="1273" y="2803"/>
                  </a:lnTo>
                  <a:lnTo>
                    <a:pt x="1402" y="2821"/>
                  </a:lnTo>
                  <a:lnTo>
                    <a:pt x="1550" y="2803"/>
                  </a:lnTo>
                  <a:lnTo>
                    <a:pt x="1697" y="2784"/>
                  </a:lnTo>
                  <a:lnTo>
                    <a:pt x="1845" y="2748"/>
                  </a:lnTo>
                  <a:lnTo>
                    <a:pt x="1974" y="2711"/>
                  </a:lnTo>
                  <a:lnTo>
                    <a:pt x="2085" y="2655"/>
                  </a:lnTo>
                  <a:lnTo>
                    <a:pt x="2214" y="2582"/>
                  </a:lnTo>
                  <a:lnTo>
                    <a:pt x="2306" y="2508"/>
                  </a:lnTo>
                  <a:lnTo>
                    <a:pt x="2416" y="2416"/>
                  </a:lnTo>
                  <a:lnTo>
                    <a:pt x="2509" y="2305"/>
                  </a:lnTo>
                  <a:lnTo>
                    <a:pt x="2582" y="2194"/>
                  </a:lnTo>
                  <a:lnTo>
                    <a:pt x="2656" y="2084"/>
                  </a:lnTo>
                  <a:lnTo>
                    <a:pt x="2711" y="1955"/>
                  </a:lnTo>
                  <a:lnTo>
                    <a:pt x="2748" y="1826"/>
                  </a:lnTo>
                  <a:lnTo>
                    <a:pt x="2785" y="1697"/>
                  </a:lnTo>
                  <a:lnTo>
                    <a:pt x="2804" y="1549"/>
                  </a:lnTo>
                  <a:lnTo>
                    <a:pt x="2822" y="1402"/>
                  </a:lnTo>
                  <a:lnTo>
                    <a:pt x="2804" y="1254"/>
                  </a:lnTo>
                  <a:lnTo>
                    <a:pt x="2785" y="1125"/>
                  </a:lnTo>
                  <a:lnTo>
                    <a:pt x="2748" y="978"/>
                  </a:lnTo>
                  <a:lnTo>
                    <a:pt x="2711" y="848"/>
                  </a:lnTo>
                  <a:lnTo>
                    <a:pt x="2656" y="719"/>
                  </a:lnTo>
                  <a:lnTo>
                    <a:pt x="2582" y="609"/>
                  </a:lnTo>
                  <a:lnTo>
                    <a:pt x="2509" y="498"/>
                  </a:lnTo>
                  <a:lnTo>
                    <a:pt x="2416" y="406"/>
                  </a:lnTo>
                  <a:lnTo>
                    <a:pt x="2306" y="314"/>
                  </a:lnTo>
                  <a:lnTo>
                    <a:pt x="2195" y="240"/>
                  </a:lnTo>
                  <a:lnTo>
                    <a:pt x="2085" y="166"/>
                  </a:lnTo>
                  <a:lnTo>
                    <a:pt x="1955" y="111"/>
                  </a:lnTo>
                  <a:lnTo>
                    <a:pt x="1826" y="56"/>
                  </a:lnTo>
                  <a:lnTo>
                    <a:pt x="1697" y="19"/>
                  </a:lnTo>
                  <a:lnTo>
                    <a:pt x="15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 name="Google Shape;120;p2"/>
            <p:cNvSpPr/>
            <p:nvPr/>
          </p:nvSpPr>
          <p:spPr>
            <a:xfrm>
              <a:off x="5033600" y="1282625"/>
              <a:ext cx="34575" cy="34150"/>
            </a:xfrm>
            <a:custGeom>
              <a:avLst/>
              <a:gdLst/>
              <a:ahLst/>
              <a:cxnLst/>
              <a:rect l="l" t="t" r="r" b="b"/>
              <a:pathLst>
                <a:path w="1383" h="1366" extrusionOk="0">
                  <a:moveTo>
                    <a:pt x="535" y="1"/>
                  </a:moveTo>
                  <a:lnTo>
                    <a:pt x="406" y="38"/>
                  </a:lnTo>
                  <a:lnTo>
                    <a:pt x="295" y="93"/>
                  </a:lnTo>
                  <a:lnTo>
                    <a:pt x="184" y="185"/>
                  </a:lnTo>
                  <a:lnTo>
                    <a:pt x="111" y="278"/>
                  </a:lnTo>
                  <a:lnTo>
                    <a:pt x="55" y="388"/>
                  </a:lnTo>
                  <a:lnTo>
                    <a:pt x="18" y="517"/>
                  </a:lnTo>
                  <a:lnTo>
                    <a:pt x="0" y="665"/>
                  </a:lnTo>
                  <a:lnTo>
                    <a:pt x="0" y="812"/>
                  </a:lnTo>
                  <a:lnTo>
                    <a:pt x="37" y="960"/>
                  </a:lnTo>
                  <a:lnTo>
                    <a:pt x="111" y="1070"/>
                  </a:lnTo>
                  <a:lnTo>
                    <a:pt x="203" y="1181"/>
                  </a:lnTo>
                  <a:lnTo>
                    <a:pt x="313" y="1273"/>
                  </a:lnTo>
                  <a:lnTo>
                    <a:pt x="424" y="1328"/>
                  </a:lnTo>
                  <a:lnTo>
                    <a:pt x="572" y="1365"/>
                  </a:lnTo>
                  <a:lnTo>
                    <a:pt x="719" y="1365"/>
                  </a:lnTo>
                  <a:lnTo>
                    <a:pt x="867" y="1347"/>
                  </a:lnTo>
                  <a:lnTo>
                    <a:pt x="996" y="1310"/>
                  </a:lnTo>
                  <a:lnTo>
                    <a:pt x="1106" y="1255"/>
                  </a:lnTo>
                  <a:lnTo>
                    <a:pt x="1199" y="1163"/>
                  </a:lnTo>
                  <a:lnTo>
                    <a:pt x="1272" y="1070"/>
                  </a:lnTo>
                  <a:lnTo>
                    <a:pt x="1328" y="978"/>
                  </a:lnTo>
                  <a:lnTo>
                    <a:pt x="1364" y="868"/>
                  </a:lnTo>
                  <a:lnTo>
                    <a:pt x="1383" y="738"/>
                  </a:lnTo>
                  <a:lnTo>
                    <a:pt x="1364" y="573"/>
                  </a:lnTo>
                  <a:lnTo>
                    <a:pt x="1328" y="425"/>
                  </a:lnTo>
                  <a:lnTo>
                    <a:pt x="1254" y="296"/>
                  </a:lnTo>
                  <a:lnTo>
                    <a:pt x="1180" y="185"/>
                  </a:lnTo>
                  <a:lnTo>
                    <a:pt x="1069"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 name="Google Shape;121;p2"/>
            <p:cNvSpPr/>
            <p:nvPr/>
          </p:nvSpPr>
          <p:spPr>
            <a:xfrm>
              <a:off x="5511125" y="1274800"/>
              <a:ext cx="60875" cy="60875"/>
            </a:xfrm>
            <a:custGeom>
              <a:avLst/>
              <a:gdLst/>
              <a:ahLst/>
              <a:cxnLst/>
              <a:rect l="l" t="t" r="r" b="b"/>
              <a:pathLst>
                <a:path w="2435" h="2435" extrusionOk="0">
                  <a:moveTo>
                    <a:pt x="1107" y="0"/>
                  </a:moveTo>
                  <a:lnTo>
                    <a:pt x="978" y="19"/>
                  </a:lnTo>
                  <a:lnTo>
                    <a:pt x="868" y="56"/>
                  </a:lnTo>
                  <a:lnTo>
                    <a:pt x="757" y="93"/>
                  </a:lnTo>
                  <a:lnTo>
                    <a:pt x="554" y="203"/>
                  </a:lnTo>
                  <a:lnTo>
                    <a:pt x="370" y="351"/>
                  </a:lnTo>
                  <a:lnTo>
                    <a:pt x="222" y="535"/>
                  </a:lnTo>
                  <a:lnTo>
                    <a:pt x="112" y="738"/>
                  </a:lnTo>
                  <a:lnTo>
                    <a:pt x="56" y="849"/>
                  </a:lnTo>
                  <a:lnTo>
                    <a:pt x="38" y="959"/>
                  </a:lnTo>
                  <a:lnTo>
                    <a:pt x="1" y="1070"/>
                  </a:lnTo>
                  <a:lnTo>
                    <a:pt x="1" y="1199"/>
                  </a:lnTo>
                  <a:lnTo>
                    <a:pt x="1" y="1310"/>
                  </a:lnTo>
                  <a:lnTo>
                    <a:pt x="19" y="1439"/>
                  </a:lnTo>
                  <a:lnTo>
                    <a:pt x="56" y="1549"/>
                  </a:lnTo>
                  <a:lnTo>
                    <a:pt x="93" y="1678"/>
                  </a:lnTo>
                  <a:lnTo>
                    <a:pt x="148" y="1771"/>
                  </a:lnTo>
                  <a:lnTo>
                    <a:pt x="204" y="1881"/>
                  </a:lnTo>
                  <a:lnTo>
                    <a:pt x="278" y="1973"/>
                  </a:lnTo>
                  <a:lnTo>
                    <a:pt x="351" y="2066"/>
                  </a:lnTo>
                  <a:lnTo>
                    <a:pt x="443" y="2158"/>
                  </a:lnTo>
                  <a:lnTo>
                    <a:pt x="536" y="2232"/>
                  </a:lnTo>
                  <a:lnTo>
                    <a:pt x="646" y="2287"/>
                  </a:lnTo>
                  <a:lnTo>
                    <a:pt x="738" y="2342"/>
                  </a:lnTo>
                  <a:lnTo>
                    <a:pt x="868" y="2379"/>
                  </a:lnTo>
                  <a:lnTo>
                    <a:pt x="978" y="2416"/>
                  </a:lnTo>
                  <a:lnTo>
                    <a:pt x="1107" y="2434"/>
                  </a:lnTo>
                  <a:lnTo>
                    <a:pt x="1347" y="2434"/>
                  </a:lnTo>
                  <a:lnTo>
                    <a:pt x="1458" y="2416"/>
                  </a:lnTo>
                  <a:lnTo>
                    <a:pt x="1568" y="2379"/>
                  </a:lnTo>
                  <a:lnTo>
                    <a:pt x="1679" y="2342"/>
                  </a:lnTo>
                  <a:lnTo>
                    <a:pt x="1882" y="2232"/>
                  </a:lnTo>
                  <a:lnTo>
                    <a:pt x="2066" y="2084"/>
                  </a:lnTo>
                  <a:lnTo>
                    <a:pt x="2214" y="1918"/>
                  </a:lnTo>
                  <a:lnTo>
                    <a:pt x="2343" y="1715"/>
                  </a:lnTo>
                  <a:lnTo>
                    <a:pt x="2379" y="1605"/>
                  </a:lnTo>
                  <a:lnTo>
                    <a:pt x="2416" y="1494"/>
                  </a:lnTo>
                  <a:lnTo>
                    <a:pt x="2435" y="1365"/>
                  </a:lnTo>
                  <a:lnTo>
                    <a:pt x="2435" y="1254"/>
                  </a:lnTo>
                  <a:lnTo>
                    <a:pt x="2435" y="1125"/>
                  </a:lnTo>
                  <a:lnTo>
                    <a:pt x="2416" y="996"/>
                  </a:lnTo>
                  <a:lnTo>
                    <a:pt x="2398" y="886"/>
                  </a:lnTo>
                  <a:lnTo>
                    <a:pt x="2361" y="775"/>
                  </a:lnTo>
                  <a:lnTo>
                    <a:pt x="2306" y="664"/>
                  </a:lnTo>
                  <a:lnTo>
                    <a:pt x="2232" y="554"/>
                  </a:lnTo>
                  <a:lnTo>
                    <a:pt x="2158" y="461"/>
                  </a:lnTo>
                  <a:lnTo>
                    <a:pt x="2084" y="369"/>
                  </a:lnTo>
                  <a:lnTo>
                    <a:pt x="1992" y="295"/>
                  </a:lnTo>
                  <a:lnTo>
                    <a:pt x="1900" y="222"/>
                  </a:lnTo>
                  <a:lnTo>
                    <a:pt x="1808" y="148"/>
                  </a:lnTo>
                  <a:lnTo>
                    <a:pt x="1697" y="93"/>
                  </a:lnTo>
                  <a:lnTo>
                    <a:pt x="1587" y="56"/>
                  </a:lnTo>
                  <a:lnTo>
                    <a:pt x="1458"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 name="Google Shape;122;p2"/>
            <p:cNvSpPr/>
            <p:nvPr/>
          </p:nvSpPr>
          <p:spPr>
            <a:xfrm>
              <a:off x="5997450" y="1272950"/>
              <a:ext cx="70075" cy="70550"/>
            </a:xfrm>
            <a:custGeom>
              <a:avLst/>
              <a:gdLst/>
              <a:ahLst/>
              <a:cxnLst/>
              <a:rect l="l" t="t" r="r" b="b"/>
              <a:pathLst>
                <a:path w="2803" h="2822" extrusionOk="0">
                  <a:moveTo>
                    <a:pt x="1383" y="1"/>
                  </a:moveTo>
                  <a:lnTo>
                    <a:pt x="1236" y="19"/>
                  </a:lnTo>
                  <a:lnTo>
                    <a:pt x="1106" y="38"/>
                  </a:lnTo>
                  <a:lnTo>
                    <a:pt x="959" y="74"/>
                  </a:lnTo>
                  <a:lnTo>
                    <a:pt x="830" y="111"/>
                  </a:lnTo>
                  <a:lnTo>
                    <a:pt x="719" y="185"/>
                  </a:lnTo>
                  <a:lnTo>
                    <a:pt x="590" y="240"/>
                  </a:lnTo>
                  <a:lnTo>
                    <a:pt x="498" y="333"/>
                  </a:lnTo>
                  <a:lnTo>
                    <a:pt x="387" y="425"/>
                  </a:lnTo>
                  <a:lnTo>
                    <a:pt x="314" y="517"/>
                  </a:lnTo>
                  <a:lnTo>
                    <a:pt x="221" y="628"/>
                  </a:lnTo>
                  <a:lnTo>
                    <a:pt x="166" y="738"/>
                  </a:lnTo>
                  <a:lnTo>
                    <a:pt x="111" y="867"/>
                  </a:lnTo>
                  <a:lnTo>
                    <a:pt x="56" y="996"/>
                  </a:lnTo>
                  <a:lnTo>
                    <a:pt x="19" y="1125"/>
                  </a:lnTo>
                  <a:lnTo>
                    <a:pt x="0" y="1273"/>
                  </a:lnTo>
                  <a:lnTo>
                    <a:pt x="0" y="1420"/>
                  </a:lnTo>
                  <a:lnTo>
                    <a:pt x="0" y="1568"/>
                  </a:lnTo>
                  <a:lnTo>
                    <a:pt x="37" y="1715"/>
                  </a:lnTo>
                  <a:lnTo>
                    <a:pt x="56" y="1845"/>
                  </a:lnTo>
                  <a:lnTo>
                    <a:pt x="111" y="1974"/>
                  </a:lnTo>
                  <a:lnTo>
                    <a:pt x="166" y="2103"/>
                  </a:lnTo>
                  <a:lnTo>
                    <a:pt x="240" y="2213"/>
                  </a:lnTo>
                  <a:lnTo>
                    <a:pt x="314" y="2324"/>
                  </a:lnTo>
                  <a:lnTo>
                    <a:pt x="406" y="2416"/>
                  </a:lnTo>
                  <a:lnTo>
                    <a:pt x="516" y="2508"/>
                  </a:lnTo>
                  <a:lnTo>
                    <a:pt x="609" y="2582"/>
                  </a:lnTo>
                  <a:lnTo>
                    <a:pt x="738" y="2656"/>
                  </a:lnTo>
                  <a:lnTo>
                    <a:pt x="848" y="2711"/>
                  </a:lnTo>
                  <a:lnTo>
                    <a:pt x="996" y="2748"/>
                  </a:lnTo>
                  <a:lnTo>
                    <a:pt x="1125" y="2785"/>
                  </a:lnTo>
                  <a:lnTo>
                    <a:pt x="1272" y="2803"/>
                  </a:lnTo>
                  <a:lnTo>
                    <a:pt x="1420" y="2822"/>
                  </a:lnTo>
                  <a:lnTo>
                    <a:pt x="1567" y="2803"/>
                  </a:lnTo>
                  <a:lnTo>
                    <a:pt x="1697" y="2785"/>
                  </a:lnTo>
                  <a:lnTo>
                    <a:pt x="1844" y="2748"/>
                  </a:lnTo>
                  <a:lnTo>
                    <a:pt x="1973" y="2693"/>
                  </a:lnTo>
                  <a:lnTo>
                    <a:pt x="2084" y="2637"/>
                  </a:lnTo>
                  <a:lnTo>
                    <a:pt x="2213" y="2564"/>
                  </a:lnTo>
                  <a:lnTo>
                    <a:pt x="2305" y="2490"/>
                  </a:lnTo>
                  <a:lnTo>
                    <a:pt x="2416" y="2398"/>
                  </a:lnTo>
                  <a:lnTo>
                    <a:pt x="2489" y="2306"/>
                  </a:lnTo>
                  <a:lnTo>
                    <a:pt x="2582" y="2195"/>
                  </a:lnTo>
                  <a:lnTo>
                    <a:pt x="2637" y="2084"/>
                  </a:lnTo>
                  <a:lnTo>
                    <a:pt x="2711" y="1955"/>
                  </a:lnTo>
                  <a:lnTo>
                    <a:pt x="2747" y="1826"/>
                  </a:lnTo>
                  <a:lnTo>
                    <a:pt x="2784" y="1679"/>
                  </a:lnTo>
                  <a:lnTo>
                    <a:pt x="2803" y="1550"/>
                  </a:lnTo>
                  <a:lnTo>
                    <a:pt x="2803" y="1402"/>
                  </a:lnTo>
                  <a:lnTo>
                    <a:pt x="2803" y="1255"/>
                  </a:lnTo>
                  <a:lnTo>
                    <a:pt x="2766" y="1107"/>
                  </a:lnTo>
                  <a:lnTo>
                    <a:pt x="2747" y="978"/>
                  </a:lnTo>
                  <a:lnTo>
                    <a:pt x="2692" y="849"/>
                  </a:lnTo>
                  <a:lnTo>
                    <a:pt x="2637" y="720"/>
                  </a:lnTo>
                  <a:lnTo>
                    <a:pt x="2563" y="609"/>
                  </a:lnTo>
                  <a:lnTo>
                    <a:pt x="2489" y="499"/>
                  </a:lnTo>
                  <a:lnTo>
                    <a:pt x="2397" y="406"/>
                  </a:lnTo>
                  <a:lnTo>
                    <a:pt x="2287" y="314"/>
                  </a:lnTo>
                  <a:lnTo>
                    <a:pt x="2194" y="240"/>
                  </a:lnTo>
                  <a:lnTo>
                    <a:pt x="2065" y="167"/>
                  </a:lnTo>
                  <a:lnTo>
                    <a:pt x="1955" y="111"/>
                  </a:lnTo>
                  <a:lnTo>
                    <a:pt x="1807" y="56"/>
                  </a:lnTo>
                  <a:lnTo>
                    <a:pt x="1678" y="38"/>
                  </a:lnTo>
                  <a:lnTo>
                    <a:pt x="1531"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 name="Google Shape;123;p2"/>
            <p:cNvSpPr/>
            <p:nvPr/>
          </p:nvSpPr>
          <p:spPr>
            <a:xfrm>
              <a:off x="4957075" y="1272500"/>
              <a:ext cx="33675" cy="25825"/>
            </a:xfrm>
            <a:custGeom>
              <a:avLst/>
              <a:gdLst/>
              <a:ahLst/>
              <a:cxnLst/>
              <a:rect l="l" t="t" r="r" b="b"/>
              <a:pathLst>
                <a:path w="1347" h="1033" extrusionOk="0">
                  <a:moveTo>
                    <a:pt x="553" y="0"/>
                  </a:moveTo>
                  <a:lnTo>
                    <a:pt x="480" y="19"/>
                  </a:lnTo>
                  <a:lnTo>
                    <a:pt x="406" y="56"/>
                  </a:lnTo>
                  <a:lnTo>
                    <a:pt x="332" y="111"/>
                  </a:lnTo>
                  <a:lnTo>
                    <a:pt x="258" y="185"/>
                  </a:lnTo>
                  <a:lnTo>
                    <a:pt x="129" y="351"/>
                  </a:lnTo>
                  <a:lnTo>
                    <a:pt x="0" y="517"/>
                  </a:lnTo>
                  <a:lnTo>
                    <a:pt x="148" y="664"/>
                  </a:lnTo>
                  <a:lnTo>
                    <a:pt x="295" y="830"/>
                  </a:lnTo>
                  <a:lnTo>
                    <a:pt x="369" y="904"/>
                  </a:lnTo>
                  <a:lnTo>
                    <a:pt x="443" y="959"/>
                  </a:lnTo>
                  <a:lnTo>
                    <a:pt x="517" y="1014"/>
                  </a:lnTo>
                  <a:lnTo>
                    <a:pt x="590" y="1033"/>
                  </a:lnTo>
                  <a:lnTo>
                    <a:pt x="664" y="1033"/>
                  </a:lnTo>
                  <a:lnTo>
                    <a:pt x="738" y="996"/>
                  </a:lnTo>
                  <a:lnTo>
                    <a:pt x="812" y="941"/>
                  </a:lnTo>
                  <a:lnTo>
                    <a:pt x="904" y="867"/>
                  </a:lnTo>
                  <a:lnTo>
                    <a:pt x="1107" y="683"/>
                  </a:lnTo>
                  <a:lnTo>
                    <a:pt x="1346" y="480"/>
                  </a:lnTo>
                  <a:lnTo>
                    <a:pt x="1088" y="295"/>
                  </a:lnTo>
                  <a:lnTo>
                    <a:pt x="885" y="129"/>
                  </a:lnTo>
                  <a:lnTo>
                    <a:pt x="793" y="74"/>
                  </a:lnTo>
                  <a:lnTo>
                    <a:pt x="701"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 name="Google Shape;124;p2"/>
            <p:cNvSpPr/>
            <p:nvPr/>
          </p:nvSpPr>
          <p:spPr>
            <a:xfrm>
              <a:off x="5917700" y="1261900"/>
              <a:ext cx="69625" cy="69625"/>
            </a:xfrm>
            <a:custGeom>
              <a:avLst/>
              <a:gdLst/>
              <a:ahLst/>
              <a:cxnLst/>
              <a:rect l="l" t="t" r="r" b="b"/>
              <a:pathLst>
                <a:path w="2785" h="2785" extrusionOk="0">
                  <a:moveTo>
                    <a:pt x="1291" y="0"/>
                  </a:moveTo>
                  <a:lnTo>
                    <a:pt x="1144" y="19"/>
                  </a:lnTo>
                  <a:lnTo>
                    <a:pt x="1014" y="56"/>
                  </a:lnTo>
                  <a:lnTo>
                    <a:pt x="885" y="92"/>
                  </a:lnTo>
                  <a:lnTo>
                    <a:pt x="756" y="148"/>
                  </a:lnTo>
                  <a:lnTo>
                    <a:pt x="646" y="203"/>
                  </a:lnTo>
                  <a:lnTo>
                    <a:pt x="535" y="277"/>
                  </a:lnTo>
                  <a:lnTo>
                    <a:pt x="443" y="369"/>
                  </a:lnTo>
                  <a:lnTo>
                    <a:pt x="351" y="461"/>
                  </a:lnTo>
                  <a:lnTo>
                    <a:pt x="259" y="553"/>
                  </a:lnTo>
                  <a:lnTo>
                    <a:pt x="185" y="664"/>
                  </a:lnTo>
                  <a:lnTo>
                    <a:pt x="129" y="793"/>
                  </a:lnTo>
                  <a:lnTo>
                    <a:pt x="74" y="904"/>
                  </a:lnTo>
                  <a:lnTo>
                    <a:pt x="37" y="1051"/>
                  </a:lnTo>
                  <a:lnTo>
                    <a:pt x="19" y="1180"/>
                  </a:lnTo>
                  <a:lnTo>
                    <a:pt x="0" y="1328"/>
                  </a:lnTo>
                  <a:lnTo>
                    <a:pt x="0" y="1475"/>
                  </a:lnTo>
                  <a:lnTo>
                    <a:pt x="19" y="1604"/>
                  </a:lnTo>
                  <a:lnTo>
                    <a:pt x="37" y="1752"/>
                  </a:lnTo>
                  <a:lnTo>
                    <a:pt x="93" y="1881"/>
                  </a:lnTo>
                  <a:lnTo>
                    <a:pt x="129" y="2010"/>
                  </a:lnTo>
                  <a:lnTo>
                    <a:pt x="203" y="2139"/>
                  </a:lnTo>
                  <a:lnTo>
                    <a:pt x="277" y="2250"/>
                  </a:lnTo>
                  <a:lnTo>
                    <a:pt x="351" y="2342"/>
                  </a:lnTo>
                  <a:lnTo>
                    <a:pt x="461" y="2434"/>
                  </a:lnTo>
                  <a:lnTo>
                    <a:pt x="554" y="2526"/>
                  </a:lnTo>
                  <a:lnTo>
                    <a:pt x="664" y="2600"/>
                  </a:lnTo>
                  <a:lnTo>
                    <a:pt x="793" y="2655"/>
                  </a:lnTo>
                  <a:lnTo>
                    <a:pt x="922" y="2711"/>
                  </a:lnTo>
                  <a:lnTo>
                    <a:pt x="1051" y="2748"/>
                  </a:lnTo>
                  <a:lnTo>
                    <a:pt x="1180" y="2784"/>
                  </a:lnTo>
                  <a:lnTo>
                    <a:pt x="1475" y="2784"/>
                  </a:lnTo>
                  <a:lnTo>
                    <a:pt x="1623" y="2766"/>
                  </a:lnTo>
                  <a:lnTo>
                    <a:pt x="1770" y="2748"/>
                  </a:lnTo>
                  <a:lnTo>
                    <a:pt x="1900" y="2692"/>
                  </a:lnTo>
                  <a:lnTo>
                    <a:pt x="2029" y="2655"/>
                  </a:lnTo>
                  <a:lnTo>
                    <a:pt x="2139" y="2582"/>
                  </a:lnTo>
                  <a:lnTo>
                    <a:pt x="2250" y="2508"/>
                  </a:lnTo>
                  <a:lnTo>
                    <a:pt x="2360" y="2416"/>
                  </a:lnTo>
                  <a:lnTo>
                    <a:pt x="2453" y="2323"/>
                  </a:lnTo>
                  <a:lnTo>
                    <a:pt x="2526" y="2231"/>
                  </a:lnTo>
                  <a:lnTo>
                    <a:pt x="2600" y="2102"/>
                  </a:lnTo>
                  <a:lnTo>
                    <a:pt x="2674" y="1992"/>
                  </a:lnTo>
                  <a:lnTo>
                    <a:pt x="2711" y="1862"/>
                  </a:lnTo>
                  <a:lnTo>
                    <a:pt x="2748" y="1733"/>
                  </a:lnTo>
                  <a:lnTo>
                    <a:pt x="2785" y="1586"/>
                  </a:lnTo>
                  <a:lnTo>
                    <a:pt x="2785" y="1438"/>
                  </a:lnTo>
                  <a:lnTo>
                    <a:pt x="2785" y="1291"/>
                  </a:lnTo>
                  <a:lnTo>
                    <a:pt x="2766" y="1143"/>
                  </a:lnTo>
                  <a:lnTo>
                    <a:pt x="2748" y="1014"/>
                  </a:lnTo>
                  <a:lnTo>
                    <a:pt x="2692" y="885"/>
                  </a:lnTo>
                  <a:lnTo>
                    <a:pt x="2637" y="756"/>
                  </a:lnTo>
                  <a:lnTo>
                    <a:pt x="2582" y="646"/>
                  </a:lnTo>
                  <a:lnTo>
                    <a:pt x="2508" y="535"/>
                  </a:lnTo>
                  <a:lnTo>
                    <a:pt x="2416" y="424"/>
                  </a:lnTo>
                  <a:lnTo>
                    <a:pt x="2324" y="332"/>
                  </a:lnTo>
                  <a:lnTo>
                    <a:pt x="2213" y="258"/>
                  </a:lnTo>
                  <a:lnTo>
                    <a:pt x="2102" y="185"/>
                  </a:lnTo>
                  <a:lnTo>
                    <a:pt x="1973" y="129"/>
                  </a:lnTo>
                  <a:lnTo>
                    <a:pt x="1844" y="74"/>
                  </a:lnTo>
                  <a:lnTo>
                    <a:pt x="1715" y="37"/>
                  </a:lnTo>
                  <a:lnTo>
                    <a:pt x="1568"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 name="Google Shape;125;p2"/>
            <p:cNvSpPr/>
            <p:nvPr/>
          </p:nvSpPr>
          <p:spPr>
            <a:xfrm>
              <a:off x="5432775" y="1261900"/>
              <a:ext cx="58100" cy="58100"/>
            </a:xfrm>
            <a:custGeom>
              <a:avLst/>
              <a:gdLst/>
              <a:ahLst/>
              <a:cxnLst/>
              <a:rect l="l" t="t" r="r" b="b"/>
              <a:pathLst>
                <a:path w="2324" h="2324" extrusionOk="0">
                  <a:moveTo>
                    <a:pt x="1070" y="0"/>
                  </a:moveTo>
                  <a:lnTo>
                    <a:pt x="941" y="19"/>
                  </a:lnTo>
                  <a:lnTo>
                    <a:pt x="830" y="56"/>
                  </a:lnTo>
                  <a:lnTo>
                    <a:pt x="720" y="92"/>
                  </a:lnTo>
                  <a:lnTo>
                    <a:pt x="609" y="129"/>
                  </a:lnTo>
                  <a:lnTo>
                    <a:pt x="517" y="185"/>
                  </a:lnTo>
                  <a:lnTo>
                    <a:pt x="425" y="258"/>
                  </a:lnTo>
                  <a:lnTo>
                    <a:pt x="332" y="332"/>
                  </a:lnTo>
                  <a:lnTo>
                    <a:pt x="259" y="406"/>
                  </a:lnTo>
                  <a:lnTo>
                    <a:pt x="185" y="498"/>
                  </a:lnTo>
                  <a:lnTo>
                    <a:pt x="130" y="609"/>
                  </a:lnTo>
                  <a:lnTo>
                    <a:pt x="93" y="701"/>
                  </a:lnTo>
                  <a:lnTo>
                    <a:pt x="56" y="811"/>
                  </a:lnTo>
                  <a:lnTo>
                    <a:pt x="19" y="922"/>
                  </a:lnTo>
                  <a:lnTo>
                    <a:pt x="0" y="1051"/>
                  </a:lnTo>
                  <a:lnTo>
                    <a:pt x="0" y="1180"/>
                  </a:lnTo>
                  <a:lnTo>
                    <a:pt x="0" y="1291"/>
                  </a:lnTo>
                  <a:lnTo>
                    <a:pt x="19" y="1420"/>
                  </a:lnTo>
                  <a:lnTo>
                    <a:pt x="56" y="1531"/>
                  </a:lnTo>
                  <a:lnTo>
                    <a:pt x="93" y="1641"/>
                  </a:lnTo>
                  <a:lnTo>
                    <a:pt x="185" y="1826"/>
                  </a:lnTo>
                  <a:lnTo>
                    <a:pt x="332" y="1992"/>
                  </a:lnTo>
                  <a:lnTo>
                    <a:pt x="498" y="2139"/>
                  </a:lnTo>
                  <a:lnTo>
                    <a:pt x="701" y="2231"/>
                  </a:lnTo>
                  <a:lnTo>
                    <a:pt x="812" y="2268"/>
                  </a:lnTo>
                  <a:lnTo>
                    <a:pt x="922" y="2305"/>
                  </a:lnTo>
                  <a:lnTo>
                    <a:pt x="1033" y="2323"/>
                  </a:lnTo>
                  <a:lnTo>
                    <a:pt x="1273" y="2323"/>
                  </a:lnTo>
                  <a:lnTo>
                    <a:pt x="1383" y="2305"/>
                  </a:lnTo>
                  <a:lnTo>
                    <a:pt x="1512" y="2287"/>
                  </a:lnTo>
                  <a:lnTo>
                    <a:pt x="1605" y="2250"/>
                  </a:lnTo>
                  <a:lnTo>
                    <a:pt x="1807" y="2139"/>
                  </a:lnTo>
                  <a:lnTo>
                    <a:pt x="1973" y="2010"/>
                  </a:lnTo>
                  <a:lnTo>
                    <a:pt x="2121" y="1844"/>
                  </a:lnTo>
                  <a:lnTo>
                    <a:pt x="2231" y="1641"/>
                  </a:lnTo>
                  <a:lnTo>
                    <a:pt x="2268" y="1531"/>
                  </a:lnTo>
                  <a:lnTo>
                    <a:pt x="2287" y="1420"/>
                  </a:lnTo>
                  <a:lnTo>
                    <a:pt x="2305" y="1309"/>
                  </a:lnTo>
                  <a:lnTo>
                    <a:pt x="2324" y="1180"/>
                  </a:lnTo>
                  <a:lnTo>
                    <a:pt x="2324" y="1070"/>
                  </a:lnTo>
                  <a:lnTo>
                    <a:pt x="2305" y="941"/>
                  </a:lnTo>
                  <a:lnTo>
                    <a:pt x="2268" y="830"/>
                  </a:lnTo>
                  <a:lnTo>
                    <a:pt x="2231" y="719"/>
                  </a:lnTo>
                  <a:lnTo>
                    <a:pt x="2139" y="535"/>
                  </a:lnTo>
                  <a:lnTo>
                    <a:pt x="2010" y="351"/>
                  </a:lnTo>
                  <a:lnTo>
                    <a:pt x="1844" y="203"/>
                  </a:lnTo>
                  <a:lnTo>
                    <a:pt x="1641" y="111"/>
                  </a:lnTo>
                  <a:lnTo>
                    <a:pt x="1531" y="56"/>
                  </a:lnTo>
                  <a:lnTo>
                    <a:pt x="1420" y="37"/>
                  </a:lnTo>
                  <a:lnTo>
                    <a:pt x="1310" y="19"/>
                  </a:lnTo>
                  <a:lnTo>
                    <a:pt x="11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 name="Google Shape;126;p2"/>
            <p:cNvSpPr/>
            <p:nvPr/>
          </p:nvSpPr>
          <p:spPr>
            <a:xfrm>
              <a:off x="4885625" y="1258200"/>
              <a:ext cx="16625" cy="21700"/>
            </a:xfrm>
            <a:custGeom>
              <a:avLst/>
              <a:gdLst/>
              <a:ahLst/>
              <a:cxnLst/>
              <a:rect l="l" t="t" r="r" b="b"/>
              <a:pathLst>
                <a:path w="665" h="868" extrusionOk="0">
                  <a:moveTo>
                    <a:pt x="295" y="1"/>
                  </a:moveTo>
                  <a:lnTo>
                    <a:pt x="185" y="185"/>
                  </a:lnTo>
                  <a:lnTo>
                    <a:pt x="74" y="314"/>
                  </a:lnTo>
                  <a:lnTo>
                    <a:pt x="0" y="443"/>
                  </a:lnTo>
                  <a:lnTo>
                    <a:pt x="0" y="499"/>
                  </a:lnTo>
                  <a:lnTo>
                    <a:pt x="0" y="535"/>
                  </a:lnTo>
                  <a:lnTo>
                    <a:pt x="19" y="591"/>
                  </a:lnTo>
                  <a:lnTo>
                    <a:pt x="37" y="628"/>
                  </a:lnTo>
                  <a:lnTo>
                    <a:pt x="129" y="720"/>
                  </a:lnTo>
                  <a:lnTo>
                    <a:pt x="351" y="867"/>
                  </a:lnTo>
                  <a:lnTo>
                    <a:pt x="554" y="683"/>
                  </a:lnTo>
                  <a:lnTo>
                    <a:pt x="627" y="591"/>
                  </a:lnTo>
                  <a:lnTo>
                    <a:pt x="646" y="535"/>
                  </a:lnTo>
                  <a:lnTo>
                    <a:pt x="664" y="480"/>
                  </a:lnTo>
                  <a:lnTo>
                    <a:pt x="646" y="443"/>
                  </a:lnTo>
                  <a:lnTo>
                    <a:pt x="627" y="388"/>
                  </a:lnTo>
                  <a:lnTo>
                    <a:pt x="554" y="277"/>
                  </a:lnTo>
                  <a:lnTo>
                    <a:pt x="424" y="148"/>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 name="Google Shape;127;p2"/>
            <p:cNvSpPr/>
            <p:nvPr/>
          </p:nvSpPr>
          <p:spPr>
            <a:xfrm>
              <a:off x="6329325" y="1248525"/>
              <a:ext cx="71925" cy="73775"/>
            </a:xfrm>
            <a:custGeom>
              <a:avLst/>
              <a:gdLst/>
              <a:ahLst/>
              <a:cxnLst/>
              <a:rect l="l" t="t" r="r" b="b"/>
              <a:pathLst>
                <a:path w="2877" h="2951" extrusionOk="0">
                  <a:moveTo>
                    <a:pt x="1420" y="1"/>
                  </a:moveTo>
                  <a:lnTo>
                    <a:pt x="1273" y="19"/>
                  </a:lnTo>
                  <a:lnTo>
                    <a:pt x="1125" y="37"/>
                  </a:lnTo>
                  <a:lnTo>
                    <a:pt x="996" y="93"/>
                  </a:lnTo>
                  <a:lnTo>
                    <a:pt x="867" y="148"/>
                  </a:lnTo>
                  <a:lnTo>
                    <a:pt x="738" y="203"/>
                  </a:lnTo>
                  <a:lnTo>
                    <a:pt x="628" y="277"/>
                  </a:lnTo>
                  <a:lnTo>
                    <a:pt x="517" y="369"/>
                  </a:lnTo>
                  <a:lnTo>
                    <a:pt x="406" y="461"/>
                  </a:lnTo>
                  <a:lnTo>
                    <a:pt x="333" y="572"/>
                  </a:lnTo>
                  <a:lnTo>
                    <a:pt x="240" y="701"/>
                  </a:lnTo>
                  <a:lnTo>
                    <a:pt x="167" y="812"/>
                  </a:lnTo>
                  <a:lnTo>
                    <a:pt x="111" y="941"/>
                  </a:lnTo>
                  <a:lnTo>
                    <a:pt x="56" y="1088"/>
                  </a:lnTo>
                  <a:lnTo>
                    <a:pt x="38" y="1217"/>
                  </a:lnTo>
                  <a:lnTo>
                    <a:pt x="19" y="1365"/>
                  </a:lnTo>
                  <a:lnTo>
                    <a:pt x="1" y="1512"/>
                  </a:lnTo>
                  <a:lnTo>
                    <a:pt x="19" y="1660"/>
                  </a:lnTo>
                  <a:lnTo>
                    <a:pt x="56" y="1807"/>
                  </a:lnTo>
                  <a:lnTo>
                    <a:pt x="93" y="1937"/>
                  </a:lnTo>
                  <a:lnTo>
                    <a:pt x="148" y="2084"/>
                  </a:lnTo>
                  <a:lnTo>
                    <a:pt x="203" y="2213"/>
                  </a:lnTo>
                  <a:lnTo>
                    <a:pt x="296" y="2324"/>
                  </a:lnTo>
                  <a:lnTo>
                    <a:pt x="388" y="2434"/>
                  </a:lnTo>
                  <a:lnTo>
                    <a:pt x="480" y="2545"/>
                  </a:lnTo>
                  <a:lnTo>
                    <a:pt x="591" y="2637"/>
                  </a:lnTo>
                  <a:lnTo>
                    <a:pt x="720" y="2711"/>
                  </a:lnTo>
                  <a:lnTo>
                    <a:pt x="830" y="2785"/>
                  </a:lnTo>
                  <a:lnTo>
                    <a:pt x="978" y="2858"/>
                  </a:lnTo>
                  <a:lnTo>
                    <a:pt x="1107" y="2895"/>
                  </a:lnTo>
                  <a:lnTo>
                    <a:pt x="1254" y="2932"/>
                  </a:lnTo>
                  <a:lnTo>
                    <a:pt x="1402" y="2951"/>
                  </a:lnTo>
                  <a:lnTo>
                    <a:pt x="1660" y="2932"/>
                  </a:lnTo>
                  <a:lnTo>
                    <a:pt x="1881" y="2895"/>
                  </a:lnTo>
                  <a:lnTo>
                    <a:pt x="2103" y="2803"/>
                  </a:lnTo>
                  <a:lnTo>
                    <a:pt x="2305" y="2674"/>
                  </a:lnTo>
                  <a:lnTo>
                    <a:pt x="2490" y="2527"/>
                  </a:lnTo>
                  <a:lnTo>
                    <a:pt x="2656" y="2342"/>
                  </a:lnTo>
                  <a:lnTo>
                    <a:pt x="2785" y="2139"/>
                  </a:lnTo>
                  <a:lnTo>
                    <a:pt x="2877" y="1918"/>
                  </a:lnTo>
                  <a:lnTo>
                    <a:pt x="2877" y="1015"/>
                  </a:lnTo>
                  <a:lnTo>
                    <a:pt x="2785" y="812"/>
                  </a:lnTo>
                  <a:lnTo>
                    <a:pt x="2674" y="627"/>
                  </a:lnTo>
                  <a:lnTo>
                    <a:pt x="2545" y="461"/>
                  </a:lnTo>
                  <a:lnTo>
                    <a:pt x="2379" y="314"/>
                  </a:lnTo>
                  <a:lnTo>
                    <a:pt x="2195" y="185"/>
                  </a:lnTo>
                  <a:lnTo>
                    <a:pt x="1992" y="93"/>
                  </a:lnTo>
                  <a:lnTo>
                    <a:pt x="1789" y="37"/>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 name="Google Shape;128;p2"/>
            <p:cNvSpPr/>
            <p:nvPr/>
          </p:nvSpPr>
          <p:spPr>
            <a:xfrm>
              <a:off x="5356250" y="1248525"/>
              <a:ext cx="56725" cy="56725"/>
            </a:xfrm>
            <a:custGeom>
              <a:avLst/>
              <a:gdLst/>
              <a:ahLst/>
              <a:cxnLst/>
              <a:rect l="l" t="t" r="r" b="b"/>
              <a:pathLst>
                <a:path w="2269" h="2269" extrusionOk="0">
                  <a:moveTo>
                    <a:pt x="1033" y="1"/>
                  </a:moveTo>
                  <a:lnTo>
                    <a:pt x="923" y="19"/>
                  </a:lnTo>
                  <a:lnTo>
                    <a:pt x="701" y="93"/>
                  </a:lnTo>
                  <a:lnTo>
                    <a:pt x="517" y="203"/>
                  </a:lnTo>
                  <a:lnTo>
                    <a:pt x="351" y="332"/>
                  </a:lnTo>
                  <a:lnTo>
                    <a:pt x="204" y="498"/>
                  </a:lnTo>
                  <a:lnTo>
                    <a:pt x="93" y="683"/>
                  </a:lnTo>
                  <a:lnTo>
                    <a:pt x="38" y="904"/>
                  </a:lnTo>
                  <a:lnTo>
                    <a:pt x="19" y="1015"/>
                  </a:lnTo>
                  <a:lnTo>
                    <a:pt x="1" y="1125"/>
                  </a:lnTo>
                  <a:lnTo>
                    <a:pt x="1" y="1236"/>
                  </a:lnTo>
                  <a:lnTo>
                    <a:pt x="19" y="1346"/>
                  </a:lnTo>
                  <a:lnTo>
                    <a:pt x="93" y="1549"/>
                  </a:lnTo>
                  <a:lnTo>
                    <a:pt x="185" y="1734"/>
                  </a:lnTo>
                  <a:lnTo>
                    <a:pt x="333" y="1918"/>
                  </a:lnTo>
                  <a:lnTo>
                    <a:pt x="499" y="2047"/>
                  </a:lnTo>
                  <a:lnTo>
                    <a:pt x="683" y="2158"/>
                  </a:lnTo>
                  <a:lnTo>
                    <a:pt x="886" y="2232"/>
                  </a:lnTo>
                  <a:lnTo>
                    <a:pt x="996" y="2250"/>
                  </a:lnTo>
                  <a:lnTo>
                    <a:pt x="1107" y="2268"/>
                  </a:lnTo>
                  <a:lnTo>
                    <a:pt x="1218" y="2268"/>
                  </a:lnTo>
                  <a:lnTo>
                    <a:pt x="1347" y="2250"/>
                  </a:lnTo>
                  <a:lnTo>
                    <a:pt x="1457" y="2213"/>
                  </a:lnTo>
                  <a:lnTo>
                    <a:pt x="1550" y="2176"/>
                  </a:lnTo>
                  <a:lnTo>
                    <a:pt x="1752" y="2066"/>
                  </a:lnTo>
                  <a:lnTo>
                    <a:pt x="1918" y="1937"/>
                  </a:lnTo>
                  <a:lnTo>
                    <a:pt x="2066" y="1752"/>
                  </a:lnTo>
                  <a:lnTo>
                    <a:pt x="2176" y="1568"/>
                  </a:lnTo>
                  <a:lnTo>
                    <a:pt x="2213" y="1457"/>
                  </a:lnTo>
                  <a:lnTo>
                    <a:pt x="2250" y="1346"/>
                  </a:lnTo>
                  <a:lnTo>
                    <a:pt x="2269" y="1236"/>
                  </a:lnTo>
                  <a:lnTo>
                    <a:pt x="2269" y="1107"/>
                  </a:lnTo>
                  <a:lnTo>
                    <a:pt x="2269" y="996"/>
                  </a:lnTo>
                  <a:lnTo>
                    <a:pt x="2250" y="886"/>
                  </a:lnTo>
                  <a:lnTo>
                    <a:pt x="2176" y="683"/>
                  </a:lnTo>
                  <a:lnTo>
                    <a:pt x="2066" y="498"/>
                  </a:lnTo>
                  <a:lnTo>
                    <a:pt x="1918" y="332"/>
                  </a:lnTo>
                  <a:lnTo>
                    <a:pt x="1752" y="185"/>
                  </a:lnTo>
                  <a:lnTo>
                    <a:pt x="1568" y="93"/>
                  </a:lnTo>
                  <a:lnTo>
                    <a:pt x="1365" y="19"/>
                  </a:lnTo>
                  <a:lnTo>
                    <a:pt x="1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 name="Google Shape;129;p2"/>
            <p:cNvSpPr/>
            <p:nvPr/>
          </p:nvSpPr>
          <p:spPr>
            <a:xfrm>
              <a:off x="5841175" y="1248075"/>
              <a:ext cx="68700" cy="69150"/>
            </a:xfrm>
            <a:custGeom>
              <a:avLst/>
              <a:gdLst/>
              <a:ahLst/>
              <a:cxnLst/>
              <a:rect l="l" t="t" r="r" b="b"/>
              <a:pathLst>
                <a:path w="2748" h="2766" extrusionOk="0">
                  <a:moveTo>
                    <a:pt x="1236" y="0"/>
                  </a:moveTo>
                  <a:lnTo>
                    <a:pt x="1107" y="19"/>
                  </a:lnTo>
                  <a:lnTo>
                    <a:pt x="959" y="55"/>
                  </a:lnTo>
                  <a:lnTo>
                    <a:pt x="830" y="92"/>
                  </a:lnTo>
                  <a:lnTo>
                    <a:pt x="720" y="148"/>
                  </a:lnTo>
                  <a:lnTo>
                    <a:pt x="591" y="221"/>
                  </a:lnTo>
                  <a:lnTo>
                    <a:pt x="498" y="295"/>
                  </a:lnTo>
                  <a:lnTo>
                    <a:pt x="388" y="387"/>
                  </a:lnTo>
                  <a:lnTo>
                    <a:pt x="296" y="498"/>
                  </a:lnTo>
                  <a:lnTo>
                    <a:pt x="222" y="590"/>
                  </a:lnTo>
                  <a:lnTo>
                    <a:pt x="148" y="719"/>
                  </a:lnTo>
                  <a:lnTo>
                    <a:pt x="93" y="830"/>
                  </a:lnTo>
                  <a:lnTo>
                    <a:pt x="56" y="959"/>
                  </a:lnTo>
                  <a:lnTo>
                    <a:pt x="19" y="1106"/>
                  </a:lnTo>
                  <a:lnTo>
                    <a:pt x="1" y="1235"/>
                  </a:lnTo>
                  <a:lnTo>
                    <a:pt x="1" y="1383"/>
                  </a:lnTo>
                  <a:lnTo>
                    <a:pt x="1" y="1530"/>
                  </a:lnTo>
                  <a:lnTo>
                    <a:pt x="19" y="1678"/>
                  </a:lnTo>
                  <a:lnTo>
                    <a:pt x="56" y="1807"/>
                  </a:lnTo>
                  <a:lnTo>
                    <a:pt x="93" y="1918"/>
                  </a:lnTo>
                  <a:lnTo>
                    <a:pt x="167" y="2047"/>
                  </a:lnTo>
                  <a:lnTo>
                    <a:pt x="222" y="2157"/>
                  </a:lnTo>
                  <a:lnTo>
                    <a:pt x="296" y="2268"/>
                  </a:lnTo>
                  <a:lnTo>
                    <a:pt x="388" y="2360"/>
                  </a:lnTo>
                  <a:lnTo>
                    <a:pt x="480" y="2452"/>
                  </a:lnTo>
                  <a:lnTo>
                    <a:pt x="591" y="2526"/>
                  </a:lnTo>
                  <a:lnTo>
                    <a:pt x="701" y="2600"/>
                  </a:lnTo>
                  <a:lnTo>
                    <a:pt x="830" y="2655"/>
                  </a:lnTo>
                  <a:lnTo>
                    <a:pt x="941" y="2692"/>
                  </a:lnTo>
                  <a:lnTo>
                    <a:pt x="1089" y="2729"/>
                  </a:lnTo>
                  <a:lnTo>
                    <a:pt x="1218" y="2747"/>
                  </a:lnTo>
                  <a:lnTo>
                    <a:pt x="1365" y="2766"/>
                  </a:lnTo>
                  <a:lnTo>
                    <a:pt x="1513" y="2747"/>
                  </a:lnTo>
                  <a:lnTo>
                    <a:pt x="1642" y="2729"/>
                  </a:lnTo>
                  <a:lnTo>
                    <a:pt x="1789" y="2692"/>
                  </a:lnTo>
                  <a:lnTo>
                    <a:pt x="1918" y="2655"/>
                  </a:lnTo>
                  <a:lnTo>
                    <a:pt x="2029" y="2600"/>
                  </a:lnTo>
                  <a:lnTo>
                    <a:pt x="2158" y="2526"/>
                  </a:lnTo>
                  <a:lnTo>
                    <a:pt x="2250" y="2452"/>
                  </a:lnTo>
                  <a:lnTo>
                    <a:pt x="2361" y="2360"/>
                  </a:lnTo>
                  <a:lnTo>
                    <a:pt x="2453" y="2268"/>
                  </a:lnTo>
                  <a:lnTo>
                    <a:pt x="2527" y="2157"/>
                  </a:lnTo>
                  <a:lnTo>
                    <a:pt x="2600" y="2047"/>
                  </a:lnTo>
                  <a:lnTo>
                    <a:pt x="2656" y="1918"/>
                  </a:lnTo>
                  <a:lnTo>
                    <a:pt x="2693" y="1789"/>
                  </a:lnTo>
                  <a:lnTo>
                    <a:pt x="2730" y="1660"/>
                  </a:lnTo>
                  <a:lnTo>
                    <a:pt x="2748" y="1512"/>
                  </a:lnTo>
                  <a:lnTo>
                    <a:pt x="2748" y="1364"/>
                  </a:lnTo>
                  <a:lnTo>
                    <a:pt x="2748" y="1217"/>
                  </a:lnTo>
                  <a:lnTo>
                    <a:pt x="2730" y="1088"/>
                  </a:lnTo>
                  <a:lnTo>
                    <a:pt x="2693" y="959"/>
                  </a:lnTo>
                  <a:lnTo>
                    <a:pt x="2656" y="830"/>
                  </a:lnTo>
                  <a:lnTo>
                    <a:pt x="2582" y="701"/>
                  </a:lnTo>
                  <a:lnTo>
                    <a:pt x="2527" y="590"/>
                  </a:lnTo>
                  <a:lnTo>
                    <a:pt x="2453" y="498"/>
                  </a:lnTo>
                  <a:lnTo>
                    <a:pt x="2361" y="387"/>
                  </a:lnTo>
                  <a:lnTo>
                    <a:pt x="2269" y="314"/>
                  </a:lnTo>
                  <a:lnTo>
                    <a:pt x="2158" y="221"/>
                  </a:lnTo>
                  <a:lnTo>
                    <a:pt x="2047" y="166"/>
                  </a:lnTo>
                  <a:lnTo>
                    <a:pt x="1918" y="111"/>
                  </a:lnTo>
                  <a:lnTo>
                    <a:pt x="1808" y="55"/>
                  </a:lnTo>
                  <a:lnTo>
                    <a:pt x="1660"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 name="Google Shape;130;p2"/>
            <p:cNvSpPr/>
            <p:nvPr/>
          </p:nvSpPr>
          <p:spPr>
            <a:xfrm>
              <a:off x="5278350" y="1236075"/>
              <a:ext cx="53050" cy="53050"/>
            </a:xfrm>
            <a:custGeom>
              <a:avLst/>
              <a:gdLst/>
              <a:ahLst/>
              <a:cxnLst/>
              <a:rect l="l" t="t" r="r" b="b"/>
              <a:pathLst>
                <a:path w="2122" h="2122" extrusionOk="0">
                  <a:moveTo>
                    <a:pt x="1052" y="1"/>
                  </a:moveTo>
                  <a:lnTo>
                    <a:pt x="830" y="19"/>
                  </a:lnTo>
                  <a:lnTo>
                    <a:pt x="628" y="74"/>
                  </a:lnTo>
                  <a:lnTo>
                    <a:pt x="462" y="167"/>
                  </a:lnTo>
                  <a:lnTo>
                    <a:pt x="296" y="296"/>
                  </a:lnTo>
                  <a:lnTo>
                    <a:pt x="167" y="443"/>
                  </a:lnTo>
                  <a:lnTo>
                    <a:pt x="74" y="628"/>
                  </a:lnTo>
                  <a:lnTo>
                    <a:pt x="19" y="830"/>
                  </a:lnTo>
                  <a:lnTo>
                    <a:pt x="1" y="1052"/>
                  </a:lnTo>
                  <a:lnTo>
                    <a:pt x="1" y="1162"/>
                  </a:lnTo>
                  <a:lnTo>
                    <a:pt x="19" y="1273"/>
                  </a:lnTo>
                  <a:lnTo>
                    <a:pt x="74" y="1476"/>
                  </a:lnTo>
                  <a:lnTo>
                    <a:pt x="167" y="1660"/>
                  </a:lnTo>
                  <a:lnTo>
                    <a:pt x="296" y="1808"/>
                  </a:lnTo>
                  <a:lnTo>
                    <a:pt x="462" y="1955"/>
                  </a:lnTo>
                  <a:lnTo>
                    <a:pt x="646" y="2047"/>
                  </a:lnTo>
                  <a:lnTo>
                    <a:pt x="849" y="2103"/>
                  </a:lnTo>
                  <a:lnTo>
                    <a:pt x="959" y="2121"/>
                  </a:lnTo>
                  <a:lnTo>
                    <a:pt x="1181" y="2121"/>
                  </a:lnTo>
                  <a:lnTo>
                    <a:pt x="1291" y="2103"/>
                  </a:lnTo>
                  <a:lnTo>
                    <a:pt x="1494" y="2029"/>
                  </a:lnTo>
                  <a:lnTo>
                    <a:pt x="1679" y="1937"/>
                  </a:lnTo>
                  <a:lnTo>
                    <a:pt x="1826" y="1789"/>
                  </a:lnTo>
                  <a:lnTo>
                    <a:pt x="1955" y="1642"/>
                  </a:lnTo>
                  <a:lnTo>
                    <a:pt x="2047" y="1457"/>
                  </a:lnTo>
                  <a:lnTo>
                    <a:pt x="2103" y="1236"/>
                  </a:lnTo>
                  <a:lnTo>
                    <a:pt x="2121" y="1125"/>
                  </a:lnTo>
                  <a:lnTo>
                    <a:pt x="2121" y="1015"/>
                  </a:lnTo>
                  <a:lnTo>
                    <a:pt x="2084" y="812"/>
                  </a:lnTo>
                  <a:lnTo>
                    <a:pt x="2029" y="609"/>
                  </a:lnTo>
                  <a:lnTo>
                    <a:pt x="1937" y="425"/>
                  </a:lnTo>
                  <a:lnTo>
                    <a:pt x="1789" y="277"/>
                  </a:lnTo>
                  <a:lnTo>
                    <a:pt x="1642" y="167"/>
                  </a:lnTo>
                  <a:lnTo>
                    <a:pt x="1457" y="74"/>
                  </a:lnTo>
                  <a:lnTo>
                    <a:pt x="1254"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 name="Google Shape;131;p2"/>
            <p:cNvSpPr/>
            <p:nvPr/>
          </p:nvSpPr>
          <p:spPr>
            <a:xfrm>
              <a:off x="6249575" y="1234225"/>
              <a:ext cx="73775" cy="73800"/>
            </a:xfrm>
            <a:custGeom>
              <a:avLst/>
              <a:gdLst/>
              <a:ahLst/>
              <a:cxnLst/>
              <a:rect l="l" t="t" r="r" b="b"/>
              <a:pathLst>
                <a:path w="2951" h="2952" extrusionOk="0">
                  <a:moveTo>
                    <a:pt x="1310" y="1"/>
                  </a:moveTo>
                  <a:lnTo>
                    <a:pt x="1162" y="38"/>
                  </a:lnTo>
                  <a:lnTo>
                    <a:pt x="1033" y="75"/>
                  </a:lnTo>
                  <a:lnTo>
                    <a:pt x="886" y="112"/>
                  </a:lnTo>
                  <a:lnTo>
                    <a:pt x="757" y="185"/>
                  </a:lnTo>
                  <a:lnTo>
                    <a:pt x="646" y="259"/>
                  </a:lnTo>
                  <a:lnTo>
                    <a:pt x="536" y="333"/>
                  </a:lnTo>
                  <a:lnTo>
                    <a:pt x="425" y="425"/>
                  </a:lnTo>
                  <a:lnTo>
                    <a:pt x="333" y="536"/>
                  </a:lnTo>
                  <a:lnTo>
                    <a:pt x="259" y="646"/>
                  </a:lnTo>
                  <a:lnTo>
                    <a:pt x="185" y="775"/>
                  </a:lnTo>
                  <a:lnTo>
                    <a:pt x="111" y="886"/>
                  </a:lnTo>
                  <a:lnTo>
                    <a:pt x="75" y="1033"/>
                  </a:lnTo>
                  <a:lnTo>
                    <a:pt x="38" y="1163"/>
                  </a:lnTo>
                  <a:lnTo>
                    <a:pt x="1" y="1310"/>
                  </a:lnTo>
                  <a:lnTo>
                    <a:pt x="1" y="1458"/>
                  </a:lnTo>
                  <a:lnTo>
                    <a:pt x="1" y="1605"/>
                  </a:lnTo>
                  <a:lnTo>
                    <a:pt x="19" y="1753"/>
                  </a:lnTo>
                  <a:lnTo>
                    <a:pt x="56" y="1900"/>
                  </a:lnTo>
                  <a:lnTo>
                    <a:pt x="111" y="2029"/>
                  </a:lnTo>
                  <a:lnTo>
                    <a:pt x="167" y="2158"/>
                  </a:lnTo>
                  <a:lnTo>
                    <a:pt x="241" y="2287"/>
                  </a:lnTo>
                  <a:lnTo>
                    <a:pt x="333" y="2398"/>
                  </a:lnTo>
                  <a:lnTo>
                    <a:pt x="425" y="2509"/>
                  </a:lnTo>
                  <a:lnTo>
                    <a:pt x="536" y="2601"/>
                  </a:lnTo>
                  <a:lnTo>
                    <a:pt x="646" y="2693"/>
                  </a:lnTo>
                  <a:lnTo>
                    <a:pt x="775" y="2767"/>
                  </a:lnTo>
                  <a:lnTo>
                    <a:pt x="904" y="2840"/>
                  </a:lnTo>
                  <a:lnTo>
                    <a:pt x="1033" y="2877"/>
                  </a:lnTo>
                  <a:lnTo>
                    <a:pt x="1181" y="2914"/>
                  </a:lnTo>
                  <a:lnTo>
                    <a:pt x="1328" y="2951"/>
                  </a:lnTo>
                  <a:lnTo>
                    <a:pt x="1623" y="2951"/>
                  </a:lnTo>
                  <a:lnTo>
                    <a:pt x="1771" y="2933"/>
                  </a:lnTo>
                  <a:lnTo>
                    <a:pt x="1918" y="2896"/>
                  </a:lnTo>
                  <a:lnTo>
                    <a:pt x="2047" y="2840"/>
                  </a:lnTo>
                  <a:lnTo>
                    <a:pt x="2177" y="2767"/>
                  </a:lnTo>
                  <a:lnTo>
                    <a:pt x="2306" y="2693"/>
                  </a:lnTo>
                  <a:lnTo>
                    <a:pt x="2416" y="2619"/>
                  </a:lnTo>
                  <a:lnTo>
                    <a:pt x="2527" y="2509"/>
                  </a:lnTo>
                  <a:lnTo>
                    <a:pt x="2619" y="2416"/>
                  </a:lnTo>
                  <a:lnTo>
                    <a:pt x="2711" y="2287"/>
                  </a:lnTo>
                  <a:lnTo>
                    <a:pt x="2785" y="2177"/>
                  </a:lnTo>
                  <a:lnTo>
                    <a:pt x="2840" y="2048"/>
                  </a:lnTo>
                  <a:lnTo>
                    <a:pt x="2896" y="1900"/>
                  </a:lnTo>
                  <a:lnTo>
                    <a:pt x="2933" y="1771"/>
                  </a:lnTo>
                  <a:lnTo>
                    <a:pt x="2951" y="1623"/>
                  </a:lnTo>
                  <a:lnTo>
                    <a:pt x="2951" y="1458"/>
                  </a:lnTo>
                  <a:lnTo>
                    <a:pt x="2951" y="1310"/>
                  </a:lnTo>
                  <a:lnTo>
                    <a:pt x="2914" y="1163"/>
                  </a:lnTo>
                  <a:lnTo>
                    <a:pt x="2877" y="1033"/>
                  </a:lnTo>
                  <a:lnTo>
                    <a:pt x="2840" y="886"/>
                  </a:lnTo>
                  <a:lnTo>
                    <a:pt x="2767" y="757"/>
                  </a:lnTo>
                  <a:lnTo>
                    <a:pt x="2693" y="646"/>
                  </a:lnTo>
                  <a:lnTo>
                    <a:pt x="2601" y="517"/>
                  </a:lnTo>
                  <a:lnTo>
                    <a:pt x="2508" y="425"/>
                  </a:lnTo>
                  <a:lnTo>
                    <a:pt x="2398" y="333"/>
                  </a:lnTo>
                  <a:lnTo>
                    <a:pt x="2287" y="241"/>
                  </a:lnTo>
                  <a:lnTo>
                    <a:pt x="2158" y="167"/>
                  </a:lnTo>
                  <a:lnTo>
                    <a:pt x="2029" y="112"/>
                  </a:lnTo>
                  <a:lnTo>
                    <a:pt x="1900" y="56"/>
                  </a:lnTo>
                  <a:lnTo>
                    <a:pt x="1752"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 name="Google Shape;132;p2"/>
            <p:cNvSpPr/>
            <p:nvPr/>
          </p:nvSpPr>
          <p:spPr>
            <a:xfrm>
              <a:off x="5761425" y="1233775"/>
              <a:ext cx="68725" cy="68700"/>
            </a:xfrm>
            <a:custGeom>
              <a:avLst/>
              <a:gdLst/>
              <a:ahLst/>
              <a:cxnLst/>
              <a:rect l="l" t="t" r="r" b="b"/>
              <a:pathLst>
                <a:path w="2749" h="2748" extrusionOk="0">
                  <a:moveTo>
                    <a:pt x="1347" y="0"/>
                  </a:moveTo>
                  <a:lnTo>
                    <a:pt x="1218" y="19"/>
                  </a:lnTo>
                  <a:lnTo>
                    <a:pt x="1070" y="37"/>
                  </a:lnTo>
                  <a:lnTo>
                    <a:pt x="941" y="74"/>
                  </a:lnTo>
                  <a:lnTo>
                    <a:pt x="812" y="111"/>
                  </a:lnTo>
                  <a:lnTo>
                    <a:pt x="702" y="185"/>
                  </a:lnTo>
                  <a:lnTo>
                    <a:pt x="591" y="240"/>
                  </a:lnTo>
                  <a:lnTo>
                    <a:pt x="480" y="332"/>
                  </a:lnTo>
                  <a:lnTo>
                    <a:pt x="388" y="406"/>
                  </a:lnTo>
                  <a:lnTo>
                    <a:pt x="296" y="517"/>
                  </a:lnTo>
                  <a:lnTo>
                    <a:pt x="222" y="627"/>
                  </a:lnTo>
                  <a:lnTo>
                    <a:pt x="148" y="738"/>
                  </a:lnTo>
                  <a:lnTo>
                    <a:pt x="93" y="849"/>
                  </a:lnTo>
                  <a:lnTo>
                    <a:pt x="56" y="978"/>
                  </a:lnTo>
                  <a:lnTo>
                    <a:pt x="19" y="1107"/>
                  </a:lnTo>
                  <a:lnTo>
                    <a:pt x="1" y="1254"/>
                  </a:lnTo>
                  <a:lnTo>
                    <a:pt x="1" y="1383"/>
                  </a:lnTo>
                  <a:lnTo>
                    <a:pt x="1" y="1531"/>
                  </a:lnTo>
                  <a:lnTo>
                    <a:pt x="19" y="1660"/>
                  </a:lnTo>
                  <a:lnTo>
                    <a:pt x="56" y="1807"/>
                  </a:lnTo>
                  <a:lnTo>
                    <a:pt x="111" y="1918"/>
                  </a:lnTo>
                  <a:lnTo>
                    <a:pt x="167" y="2047"/>
                  </a:lnTo>
                  <a:lnTo>
                    <a:pt x="241" y="2158"/>
                  </a:lnTo>
                  <a:lnTo>
                    <a:pt x="314" y="2268"/>
                  </a:lnTo>
                  <a:lnTo>
                    <a:pt x="407" y="2361"/>
                  </a:lnTo>
                  <a:lnTo>
                    <a:pt x="499" y="2453"/>
                  </a:lnTo>
                  <a:lnTo>
                    <a:pt x="609" y="2527"/>
                  </a:lnTo>
                  <a:lnTo>
                    <a:pt x="720" y="2600"/>
                  </a:lnTo>
                  <a:lnTo>
                    <a:pt x="849" y="2656"/>
                  </a:lnTo>
                  <a:lnTo>
                    <a:pt x="978" y="2692"/>
                  </a:lnTo>
                  <a:lnTo>
                    <a:pt x="1107" y="2729"/>
                  </a:lnTo>
                  <a:lnTo>
                    <a:pt x="1236" y="2748"/>
                  </a:lnTo>
                  <a:lnTo>
                    <a:pt x="1513" y="2748"/>
                  </a:lnTo>
                  <a:lnTo>
                    <a:pt x="1660" y="2729"/>
                  </a:lnTo>
                  <a:lnTo>
                    <a:pt x="1789" y="2692"/>
                  </a:lnTo>
                  <a:lnTo>
                    <a:pt x="1918" y="2637"/>
                  </a:lnTo>
                  <a:lnTo>
                    <a:pt x="2029" y="2582"/>
                  </a:lnTo>
                  <a:lnTo>
                    <a:pt x="2140" y="2508"/>
                  </a:lnTo>
                  <a:lnTo>
                    <a:pt x="2250" y="2434"/>
                  </a:lnTo>
                  <a:lnTo>
                    <a:pt x="2343" y="2342"/>
                  </a:lnTo>
                  <a:lnTo>
                    <a:pt x="2435" y="2250"/>
                  </a:lnTo>
                  <a:lnTo>
                    <a:pt x="2508" y="2139"/>
                  </a:lnTo>
                  <a:lnTo>
                    <a:pt x="2582" y="2029"/>
                  </a:lnTo>
                  <a:lnTo>
                    <a:pt x="2638" y="1900"/>
                  </a:lnTo>
                  <a:lnTo>
                    <a:pt x="2674" y="1771"/>
                  </a:lnTo>
                  <a:lnTo>
                    <a:pt x="2711" y="1641"/>
                  </a:lnTo>
                  <a:lnTo>
                    <a:pt x="2730" y="1512"/>
                  </a:lnTo>
                  <a:lnTo>
                    <a:pt x="2748" y="1365"/>
                  </a:lnTo>
                  <a:lnTo>
                    <a:pt x="2730" y="1217"/>
                  </a:lnTo>
                  <a:lnTo>
                    <a:pt x="2711" y="1088"/>
                  </a:lnTo>
                  <a:lnTo>
                    <a:pt x="2674" y="959"/>
                  </a:lnTo>
                  <a:lnTo>
                    <a:pt x="2638" y="830"/>
                  </a:lnTo>
                  <a:lnTo>
                    <a:pt x="2564" y="720"/>
                  </a:lnTo>
                  <a:lnTo>
                    <a:pt x="2508" y="591"/>
                  </a:lnTo>
                  <a:lnTo>
                    <a:pt x="2416" y="498"/>
                  </a:lnTo>
                  <a:lnTo>
                    <a:pt x="2324" y="406"/>
                  </a:lnTo>
                  <a:lnTo>
                    <a:pt x="2232" y="314"/>
                  </a:lnTo>
                  <a:lnTo>
                    <a:pt x="2121" y="240"/>
                  </a:lnTo>
                  <a:lnTo>
                    <a:pt x="2011" y="166"/>
                  </a:lnTo>
                  <a:lnTo>
                    <a:pt x="1900" y="111"/>
                  </a:lnTo>
                  <a:lnTo>
                    <a:pt x="1771" y="56"/>
                  </a:lnTo>
                  <a:lnTo>
                    <a:pt x="1642" y="37"/>
                  </a:lnTo>
                  <a:lnTo>
                    <a:pt x="1494"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 name="Google Shape;133;p2"/>
            <p:cNvSpPr/>
            <p:nvPr/>
          </p:nvSpPr>
          <p:spPr>
            <a:xfrm>
              <a:off x="5199525" y="1223175"/>
              <a:ext cx="50725" cy="50275"/>
            </a:xfrm>
            <a:custGeom>
              <a:avLst/>
              <a:gdLst/>
              <a:ahLst/>
              <a:cxnLst/>
              <a:rect l="l" t="t" r="r" b="b"/>
              <a:pathLst>
                <a:path w="2029" h="2011" extrusionOk="0">
                  <a:moveTo>
                    <a:pt x="1033" y="0"/>
                  </a:moveTo>
                  <a:lnTo>
                    <a:pt x="830" y="19"/>
                  </a:lnTo>
                  <a:lnTo>
                    <a:pt x="628" y="74"/>
                  </a:lnTo>
                  <a:lnTo>
                    <a:pt x="462" y="166"/>
                  </a:lnTo>
                  <a:lnTo>
                    <a:pt x="314" y="295"/>
                  </a:lnTo>
                  <a:lnTo>
                    <a:pt x="185" y="443"/>
                  </a:lnTo>
                  <a:lnTo>
                    <a:pt x="93" y="609"/>
                  </a:lnTo>
                  <a:lnTo>
                    <a:pt x="19" y="812"/>
                  </a:lnTo>
                  <a:lnTo>
                    <a:pt x="1" y="1015"/>
                  </a:lnTo>
                  <a:lnTo>
                    <a:pt x="19" y="1199"/>
                  </a:lnTo>
                  <a:lnTo>
                    <a:pt x="93" y="1402"/>
                  </a:lnTo>
                  <a:lnTo>
                    <a:pt x="185" y="1568"/>
                  </a:lnTo>
                  <a:lnTo>
                    <a:pt x="314" y="1715"/>
                  </a:lnTo>
                  <a:lnTo>
                    <a:pt x="462" y="1844"/>
                  </a:lnTo>
                  <a:lnTo>
                    <a:pt x="646" y="1936"/>
                  </a:lnTo>
                  <a:lnTo>
                    <a:pt x="830" y="1992"/>
                  </a:lnTo>
                  <a:lnTo>
                    <a:pt x="1033" y="2010"/>
                  </a:lnTo>
                  <a:lnTo>
                    <a:pt x="1236" y="1992"/>
                  </a:lnTo>
                  <a:lnTo>
                    <a:pt x="1421" y="1918"/>
                  </a:lnTo>
                  <a:lnTo>
                    <a:pt x="1586" y="1826"/>
                  </a:lnTo>
                  <a:lnTo>
                    <a:pt x="1734" y="1697"/>
                  </a:lnTo>
                  <a:lnTo>
                    <a:pt x="1863" y="1531"/>
                  </a:lnTo>
                  <a:lnTo>
                    <a:pt x="1955" y="1365"/>
                  </a:lnTo>
                  <a:lnTo>
                    <a:pt x="2011" y="1180"/>
                  </a:lnTo>
                  <a:lnTo>
                    <a:pt x="2029" y="1070"/>
                  </a:lnTo>
                  <a:lnTo>
                    <a:pt x="2029" y="978"/>
                  </a:lnTo>
                  <a:lnTo>
                    <a:pt x="1992" y="775"/>
                  </a:lnTo>
                  <a:lnTo>
                    <a:pt x="1937" y="590"/>
                  </a:lnTo>
                  <a:lnTo>
                    <a:pt x="1845" y="424"/>
                  </a:lnTo>
                  <a:lnTo>
                    <a:pt x="1716" y="295"/>
                  </a:lnTo>
                  <a:lnTo>
                    <a:pt x="1568" y="166"/>
                  </a:lnTo>
                  <a:lnTo>
                    <a:pt x="1402" y="74"/>
                  </a:lnTo>
                  <a:lnTo>
                    <a:pt x="1218"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 name="Google Shape;134;p2"/>
            <p:cNvSpPr/>
            <p:nvPr/>
          </p:nvSpPr>
          <p:spPr>
            <a:xfrm>
              <a:off x="6169375" y="1219950"/>
              <a:ext cx="74250" cy="73775"/>
            </a:xfrm>
            <a:custGeom>
              <a:avLst/>
              <a:gdLst/>
              <a:ahLst/>
              <a:cxnLst/>
              <a:rect l="l" t="t" r="r" b="b"/>
              <a:pathLst>
                <a:path w="2970" h="2951" extrusionOk="0">
                  <a:moveTo>
                    <a:pt x="1328" y="0"/>
                  </a:moveTo>
                  <a:lnTo>
                    <a:pt x="1181" y="19"/>
                  </a:lnTo>
                  <a:lnTo>
                    <a:pt x="1033" y="56"/>
                  </a:lnTo>
                  <a:lnTo>
                    <a:pt x="904" y="111"/>
                  </a:lnTo>
                  <a:lnTo>
                    <a:pt x="775" y="185"/>
                  </a:lnTo>
                  <a:lnTo>
                    <a:pt x="646" y="258"/>
                  </a:lnTo>
                  <a:lnTo>
                    <a:pt x="535" y="332"/>
                  </a:lnTo>
                  <a:lnTo>
                    <a:pt x="443" y="443"/>
                  </a:lnTo>
                  <a:lnTo>
                    <a:pt x="333" y="535"/>
                  </a:lnTo>
                  <a:lnTo>
                    <a:pt x="259" y="646"/>
                  </a:lnTo>
                  <a:lnTo>
                    <a:pt x="185" y="775"/>
                  </a:lnTo>
                  <a:lnTo>
                    <a:pt x="111" y="904"/>
                  </a:lnTo>
                  <a:lnTo>
                    <a:pt x="74" y="1033"/>
                  </a:lnTo>
                  <a:lnTo>
                    <a:pt x="38" y="1180"/>
                  </a:lnTo>
                  <a:lnTo>
                    <a:pt x="19" y="1328"/>
                  </a:lnTo>
                  <a:lnTo>
                    <a:pt x="1" y="1475"/>
                  </a:lnTo>
                  <a:lnTo>
                    <a:pt x="19" y="1623"/>
                  </a:lnTo>
                  <a:lnTo>
                    <a:pt x="38" y="1770"/>
                  </a:lnTo>
                  <a:lnTo>
                    <a:pt x="74" y="1918"/>
                  </a:lnTo>
                  <a:lnTo>
                    <a:pt x="130" y="2047"/>
                  </a:lnTo>
                  <a:lnTo>
                    <a:pt x="185" y="2176"/>
                  </a:lnTo>
                  <a:lnTo>
                    <a:pt x="259" y="2305"/>
                  </a:lnTo>
                  <a:lnTo>
                    <a:pt x="351" y="2416"/>
                  </a:lnTo>
                  <a:lnTo>
                    <a:pt x="443" y="2526"/>
                  </a:lnTo>
                  <a:lnTo>
                    <a:pt x="554" y="2619"/>
                  </a:lnTo>
                  <a:lnTo>
                    <a:pt x="664" y="2711"/>
                  </a:lnTo>
                  <a:lnTo>
                    <a:pt x="793" y="2785"/>
                  </a:lnTo>
                  <a:lnTo>
                    <a:pt x="923" y="2840"/>
                  </a:lnTo>
                  <a:lnTo>
                    <a:pt x="1052" y="2895"/>
                  </a:lnTo>
                  <a:lnTo>
                    <a:pt x="1199" y="2932"/>
                  </a:lnTo>
                  <a:lnTo>
                    <a:pt x="1347" y="2950"/>
                  </a:lnTo>
                  <a:lnTo>
                    <a:pt x="1642" y="2950"/>
                  </a:lnTo>
                  <a:lnTo>
                    <a:pt x="1789" y="2932"/>
                  </a:lnTo>
                  <a:lnTo>
                    <a:pt x="1937" y="2895"/>
                  </a:lnTo>
                  <a:lnTo>
                    <a:pt x="2066" y="2840"/>
                  </a:lnTo>
                  <a:lnTo>
                    <a:pt x="2195" y="2766"/>
                  </a:lnTo>
                  <a:lnTo>
                    <a:pt x="2324" y="2692"/>
                  </a:lnTo>
                  <a:lnTo>
                    <a:pt x="2434" y="2619"/>
                  </a:lnTo>
                  <a:lnTo>
                    <a:pt x="2545" y="2526"/>
                  </a:lnTo>
                  <a:lnTo>
                    <a:pt x="2637" y="2416"/>
                  </a:lnTo>
                  <a:lnTo>
                    <a:pt x="2711" y="2305"/>
                  </a:lnTo>
                  <a:lnTo>
                    <a:pt x="2785" y="2176"/>
                  </a:lnTo>
                  <a:lnTo>
                    <a:pt x="2859" y="2047"/>
                  </a:lnTo>
                  <a:lnTo>
                    <a:pt x="2914" y="1918"/>
                  </a:lnTo>
                  <a:lnTo>
                    <a:pt x="2932" y="1770"/>
                  </a:lnTo>
                  <a:lnTo>
                    <a:pt x="2969" y="1623"/>
                  </a:lnTo>
                  <a:lnTo>
                    <a:pt x="2969" y="1475"/>
                  </a:lnTo>
                  <a:lnTo>
                    <a:pt x="2969" y="1309"/>
                  </a:lnTo>
                  <a:lnTo>
                    <a:pt x="2932" y="1180"/>
                  </a:lnTo>
                  <a:lnTo>
                    <a:pt x="2895" y="1033"/>
                  </a:lnTo>
                  <a:lnTo>
                    <a:pt x="2859" y="885"/>
                  </a:lnTo>
                  <a:lnTo>
                    <a:pt x="2785" y="756"/>
                  </a:lnTo>
                  <a:lnTo>
                    <a:pt x="2711" y="646"/>
                  </a:lnTo>
                  <a:lnTo>
                    <a:pt x="2619" y="535"/>
                  </a:lnTo>
                  <a:lnTo>
                    <a:pt x="2527" y="424"/>
                  </a:lnTo>
                  <a:lnTo>
                    <a:pt x="2416" y="332"/>
                  </a:lnTo>
                  <a:lnTo>
                    <a:pt x="2305" y="240"/>
                  </a:lnTo>
                  <a:lnTo>
                    <a:pt x="2176" y="166"/>
                  </a:lnTo>
                  <a:lnTo>
                    <a:pt x="2047" y="111"/>
                  </a:lnTo>
                  <a:lnTo>
                    <a:pt x="1918" y="56"/>
                  </a:lnTo>
                  <a:lnTo>
                    <a:pt x="1771" y="19"/>
                  </a:lnTo>
                  <a:lnTo>
                    <a:pt x="16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 name="Google Shape;135;p2"/>
            <p:cNvSpPr/>
            <p:nvPr/>
          </p:nvSpPr>
          <p:spPr>
            <a:xfrm>
              <a:off x="5681700" y="1219950"/>
              <a:ext cx="67775" cy="67775"/>
            </a:xfrm>
            <a:custGeom>
              <a:avLst/>
              <a:gdLst/>
              <a:ahLst/>
              <a:cxnLst/>
              <a:rect l="l" t="t" r="r" b="b"/>
              <a:pathLst>
                <a:path w="2711" h="2711" extrusionOk="0">
                  <a:moveTo>
                    <a:pt x="1235" y="0"/>
                  </a:moveTo>
                  <a:lnTo>
                    <a:pt x="1106" y="19"/>
                  </a:lnTo>
                  <a:lnTo>
                    <a:pt x="977" y="56"/>
                  </a:lnTo>
                  <a:lnTo>
                    <a:pt x="848" y="111"/>
                  </a:lnTo>
                  <a:lnTo>
                    <a:pt x="738" y="166"/>
                  </a:lnTo>
                  <a:lnTo>
                    <a:pt x="609" y="240"/>
                  </a:lnTo>
                  <a:lnTo>
                    <a:pt x="516" y="314"/>
                  </a:lnTo>
                  <a:lnTo>
                    <a:pt x="406" y="406"/>
                  </a:lnTo>
                  <a:lnTo>
                    <a:pt x="314" y="498"/>
                  </a:lnTo>
                  <a:lnTo>
                    <a:pt x="240" y="609"/>
                  </a:lnTo>
                  <a:lnTo>
                    <a:pt x="166" y="719"/>
                  </a:lnTo>
                  <a:lnTo>
                    <a:pt x="111" y="848"/>
                  </a:lnTo>
                  <a:lnTo>
                    <a:pt x="55" y="978"/>
                  </a:lnTo>
                  <a:lnTo>
                    <a:pt x="37" y="1107"/>
                  </a:lnTo>
                  <a:lnTo>
                    <a:pt x="0" y="1236"/>
                  </a:lnTo>
                  <a:lnTo>
                    <a:pt x="0" y="1365"/>
                  </a:lnTo>
                  <a:lnTo>
                    <a:pt x="19" y="1512"/>
                  </a:lnTo>
                  <a:lnTo>
                    <a:pt x="37" y="1641"/>
                  </a:lnTo>
                  <a:lnTo>
                    <a:pt x="74" y="1770"/>
                  </a:lnTo>
                  <a:lnTo>
                    <a:pt x="111" y="1881"/>
                  </a:lnTo>
                  <a:lnTo>
                    <a:pt x="166" y="2010"/>
                  </a:lnTo>
                  <a:lnTo>
                    <a:pt x="240" y="2121"/>
                  </a:lnTo>
                  <a:lnTo>
                    <a:pt x="314" y="2213"/>
                  </a:lnTo>
                  <a:lnTo>
                    <a:pt x="406" y="2305"/>
                  </a:lnTo>
                  <a:lnTo>
                    <a:pt x="498" y="2397"/>
                  </a:lnTo>
                  <a:lnTo>
                    <a:pt x="609" y="2471"/>
                  </a:lnTo>
                  <a:lnTo>
                    <a:pt x="719" y="2545"/>
                  </a:lnTo>
                  <a:lnTo>
                    <a:pt x="830" y="2600"/>
                  </a:lnTo>
                  <a:lnTo>
                    <a:pt x="959" y="2655"/>
                  </a:lnTo>
                  <a:lnTo>
                    <a:pt x="1069" y="2692"/>
                  </a:lnTo>
                  <a:lnTo>
                    <a:pt x="1217" y="2711"/>
                  </a:lnTo>
                  <a:lnTo>
                    <a:pt x="1475" y="2711"/>
                  </a:lnTo>
                  <a:lnTo>
                    <a:pt x="1623" y="2692"/>
                  </a:lnTo>
                  <a:lnTo>
                    <a:pt x="1752" y="2655"/>
                  </a:lnTo>
                  <a:lnTo>
                    <a:pt x="1881" y="2619"/>
                  </a:lnTo>
                  <a:lnTo>
                    <a:pt x="1991" y="2563"/>
                  </a:lnTo>
                  <a:lnTo>
                    <a:pt x="2102" y="2489"/>
                  </a:lnTo>
                  <a:lnTo>
                    <a:pt x="2213" y="2416"/>
                  </a:lnTo>
                  <a:lnTo>
                    <a:pt x="2305" y="2324"/>
                  </a:lnTo>
                  <a:lnTo>
                    <a:pt x="2397" y="2213"/>
                  </a:lnTo>
                  <a:lnTo>
                    <a:pt x="2489" y="2121"/>
                  </a:lnTo>
                  <a:lnTo>
                    <a:pt x="2545" y="1992"/>
                  </a:lnTo>
                  <a:lnTo>
                    <a:pt x="2618" y="1881"/>
                  </a:lnTo>
                  <a:lnTo>
                    <a:pt x="2655" y="1752"/>
                  </a:lnTo>
                  <a:lnTo>
                    <a:pt x="2692" y="1623"/>
                  </a:lnTo>
                  <a:lnTo>
                    <a:pt x="2710" y="1494"/>
                  </a:lnTo>
                  <a:lnTo>
                    <a:pt x="2710" y="1346"/>
                  </a:lnTo>
                  <a:lnTo>
                    <a:pt x="2710" y="1217"/>
                  </a:lnTo>
                  <a:lnTo>
                    <a:pt x="2692" y="1088"/>
                  </a:lnTo>
                  <a:lnTo>
                    <a:pt x="2655" y="959"/>
                  </a:lnTo>
                  <a:lnTo>
                    <a:pt x="2600" y="830"/>
                  </a:lnTo>
                  <a:lnTo>
                    <a:pt x="2545" y="719"/>
                  </a:lnTo>
                  <a:lnTo>
                    <a:pt x="2489" y="609"/>
                  </a:lnTo>
                  <a:lnTo>
                    <a:pt x="2397" y="498"/>
                  </a:lnTo>
                  <a:lnTo>
                    <a:pt x="2323" y="406"/>
                  </a:lnTo>
                  <a:lnTo>
                    <a:pt x="2213" y="314"/>
                  </a:lnTo>
                  <a:lnTo>
                    <a:pt x="2120" y="240"/>
                  </a:lnTo>
                  <a:lnTo>
                    <a:pt x="2010" y="166"/>
                  </a:lnTo>
                  <a:lnTo>
                    <a:pt x="1899" y="111"/>
                  </a:lnTo>
                  <a:lnTo>
                    <a:pt x="1770" y="74"/>
                  </a:lnTo>
                  <a:lnTo>
                    <a:pt x="1641" y="37"/>
                  </a:lnTo>
                  <a:lnTo>
                    <a:pt x="1512" y="19"/>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 name="Google Shape;136;p2"/>
            <p:cNvSpPr/>
            <p:nvPr/>
          </p:nvSpPr>
          <p:spPr>
            <a:xfrm>
              <a:off x="5122100" y="1210725"/>
              <a:ext cx="46100" cy="46125"/>
            </a:xfrm>
            <a:custGeom>
              <a:avLst/>
              <a:gdLst/>
              <a:ahLst/>
              <a:cxnLst/>
              <a:rect l="l" t="t" r="r" b="b"/>
              <a:pathLst>
                <a:path w="1844" h="1845" extrusionOk="0">
                  <a:moveTo>
                    <a:pt x="885" y="1"/>
                  </a:moveTo>
                  <a:lnTo>
                    <a:pt x="701" y="37"/>
                  </a:lnTo>
                  <a:lnTo>
                    <a:pt x="516" y="93"/>
                  </a:lnTo>
                  <a:lnTo>
                    <a:pt x="369" y="185"/>
                  </a:lnTo>
                  <a:lnTo>
                    <a:pt x="240" y="296"/>
                  </a:lnTo>
                  <a:lnTo>
                    <a:pt x="129" y="443"/>
                  </a:lnTo>
                  <a:lnTo>
                    <a:pt x="55" y="609"/>
                  </a:lnTo>
                  <a:lnTo>
                    <a:pt x="0" y="775"/>
                  </a:lnTo>
                  <a:lnTo>
                    <a:pt x="0" y="978"/>
                  </a:lnTo>
                  <a:lnTo>
                    <a:pt x="19" y="1162"/>
                  </a:lnTo>
                  <a:lnTo>
                    <a:pt x="74" y="1328"/>
                  </a:lnTo>
                  <a:lnTo>
                    <a:pt x="166" y="1476"/>
                  </a:lnTo>
                  <a:lnTo>
                    <a:pt x="277" y="1605"/>
                  </a:lnTo>
                  <a:lnTo>
                    <a:pt x="406" y="1715"/>
                  </a:lnTo>
                  <a:lnTo>
                    <a:pt x="553" y="1789"/>
                  </a:lnTo>
                  <a:lnTo>
                    <a:pt x="738" y="1844"/>
                  </a:lnTo>
                  <a:lnTo>
                    <a:pt x="922" y="1844"/>
                  </a:lnTo>
                  <a:lnTo>
                    <a:pt x="1106" y="1826"/>
                  </a:lnTo>
                  <a:lnTo>
                    <a:pt x="1291" y="1789"/>
                  </a:lnTo>
                  <a:lnTo>
                    <a:pt x="1438" y="1697"/>
                  </a:lnTo>
                  <a:lnTo>
                    <a:pt x="1567" y="1586"/>
                  </a:lnTo>
                  <a:lnTo>
                    <a:pt x="1696" y="1439"/>
                  </a:lnTo>
                  <a:lnTo>
                    <a:pt x="1770" y="1291"/>
                  </a:lnTo>
                  <a:lnTo>
                    <a:pt x="1826" y="1107"/>
                  </a:lnTo>
                  <a:lnTo>
                    <a:pt x="1844" y="922"/>
                  </a:lnTo>
                  <a:lnTo>
                    <a:pt x="1807" y="720"/>
                  </a:lnTo>
                  <a:lnTo>
                    <a:pt x="1752" y="554"/>
                  </a:lnTo>
                  <a:lnTo>
                    <a:pt x="1678" y="388"/>
                  </a:lnTo>
                  <a:lnTo>
                    <a:pt x="1549" y="259"/>
                  </a:lnTo>
                  <a:lnTo>
                    <a:pt x="1420" y="148"/>
                  </a:lnTo>
                  <a:lnTo>
                    <a:pt x="1254" y="74"/>
                  </a:lnTo>
                  <a:lnTo>
                    <a:pt x="1088" y="19"/>
                  </a:lnTo>
                  <a:lnTo>
                    <a:pt x="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 name="Google Shape;137;p2"/>
            <p:cNvSpPr/>
            <p:nvPr/>
          </p:nvSpPr>
          <p:spPr>
            <a:xfrm>
              <a:off x="5602400" y="1206575"/>
              <a:ext cx="66400" cy="66400"/>
            </a:xfrm>
            <a:custGeom>
              <a:avLst/>
              <a:gdLst/>
              <a:ahLst/>
              <a:cxnLst/>
              <a:rect l="l" t="t" r="r" b="b"/>
              <a:pathLst>
                <a:path w="2656" h="2656" extrusionOk="0">
                  <a:moveTo>
                    <a:pt x="1181" y="1"/>
                  </a:moveTo>
                  <a:lnTo>
                    <a:pt x="1052" y="38"/>
                  </a:lnTo>
                  <a:lnTo>
                    <a:pt x="923" y="56"/>
                  </a:lnTo>
                  <a:lnTo>
                    <a:pt x="812" y="111"/>
                  </a:lnTo>
                  <a:lnTo>
                    <a:pt x="701" y="167"/>
                  </a:lnTo>
                  <a:lnTo>
                    <a:pt x="591" y="240"/>
                  </a:lnTo>
                  <a:lnTo>
                    <a:pt x="480" y="314"/>
                  </a:lnTo>
                  <a:lnTo>
                    <a:pt x="388" y="406"/>
                  </a:lnTo>
                  <a:lnTo>
                    <a:pt x="314" y="498"/>
                  </a:lnTo>
                  <a:lnTo>
                    <a:pt x="240" y="591"/>
                  </a:lnTo>
                  <a:lnTo>
                    <a:pt x="167" y="701"/>
                  </a:lnTo>
                  <a:lnTo>
                    <a:pt x="111" y="812"/>
                  </a:lnTo>
                  <a:lnTo>
                    <a:pt x="74" y="941"/>
                  </a:lnTo>
                  <a:lnTo>
                    <a:pt x="38" y="1070"/>
                  </a:lnTo>
                  <a:lnTo>
                    <a:pt x="19" y="1199"/>
                  </a:lnTo>
                  <a:lnTo>
                    <a:pt x="1" y="1328"/>
                  </a:lnTo>
                  <a:lnTo>
                    <a:pt x="19" y="1457"/>
                  </a:lnTo>
                  <a:lnTo>
                    <a:pt x="38" y="1586"/>
                  </a:lnTo>
                  <a:lnTo>
                    <a:pt x="74" y="1715"/>
                  </a:lnTo>
                  <a:lnTo>
                    <a:pt x="111" y="1844"/>
                  </a:lnTo>
                  <a:lnTo>
                    <a:pt x="167" y="1955"/>
                  </a:lnTo>
                  <a:lnTo>
                    <a:pt x="240" y="2066"/>
                  </a:lnTo>
                  <a:lnTo>
                    <a:pt x="333" y="2176"/>
                  </a:lnTo>
                  <a:lnTo>
                    <a:pt x="406" y="2269"/>
                  </a:lnTo>
                  <a:lnTo>
                    <a:pt x="517" y="2361"/>
                  </a:lnTo>
                  <a:lnTo>
                    <a:pt x="609" y="2434"/>
                  </a:lnTo>
                  <a:lnTo>
                    <a:pt x="720" y="2508"/>
                  </a:lnTo>
                  <a:lnTo>
                    <a:pt x="849" y="2564"/>
                  </a:lnTo>
                  <a:lnTo>
                    <a:pt x="959" y="2600"/>
                  </a:lnTo>
                  <a:lnTo>
                    <a:pt x="1089" y="2637"/>
                  </a:lnTo>
                  <a:lnTo>
                    <a:pt x="1236" y="2656"/>
                  </a:lnTo>
                  <a:lnTo>
                    <a:pt x="1365" y="2656"/>
                  </a:lnTo>
                  <a:lnTo>
                    <a:pt x="1494" y="2637"/>
                  </a:lnTo>
                  <a:lnTo>
                    <a:pt x="1623" y="2619"/>
                  </a:lnTo>
                  <a:lnTo>
                    <a:pt x="1752" y="2582"/>
                  </a:lnTo>
                  <a:lnTo>
                    <a:pt x="1863" y="2545"/>
                  </a:lnTo>
                  <a:lnTo>
                    <a:pt x="1974" y="2490"/>
                  </a:lnTo>
                  <a:lnTo>
                    <a:pt x="2084" y="2416"/>
                  </a:lnTo>
                  <a:lnTo>
                    <a:pt x="2195" y="2342"/>
                  </a:lnTo>
                  <a:lnTo>
                    <a:pt x="2287" y="2250"/>
                  </a:lnTo>
                  <a:lnTo>
                    <a:pt x="2361" y="2158"/>
                  </a:lnTo>
                  <a:lnTo>
                    <a:pt x="2435" y="2047"/>
                  </a:lnTo>
                  <a:lnTo>
                    <a:pt x="2508" y="1955"/>
                  </a:lnTo>
                  <a:lnTo>
                    <a:pt x="2564" y="1826"/>
                  </a:lnTo>
                  <a:lnTo>
                    <a:pt x="2600" y="1715"/>
                  </a:lnTo>
                  <a:lnTo>
                    <a:pt x="2637" y="1586"/>
                  </a:lnTo>
                  <a:lnTo>
                    <a:pt x="2656" y="1457"/>
                  </a:lnTo>
                  <a:lnTo>
                    <a:pt x="2656" y="1328"/>
                  </a:lnTo>
                  <a:lnTo>
                    <a:pt x="2656" y="1199"/>
                  </a:lnTo>
                  <a:lnTo>
                    <a:pt x="2637" y="1052"/>
                  </a:lnTo>
                  <a:lnTo>
                    <a:pt x="2600" y="923"/>
                  </a:lnTo>
                  <a:lnTo>
                    <a:pt x="2564" y="812"/>
                  </a:lnTo>
                  <a:lnTo>
                    <a:pt x="2490" y="683"/>
                  </a:lnTo>
                  <a:lnTo>
                    <a:pt x="2435" y="572"/>
                  </a:lnTo>
                  <a:lnTo>
                    <a:pt x="2342" y="480"/>
                  </a:lnTo>
                  <a:lnTo>
                    <a:pt x="2269" y="388"/>
                  </a:lnTo>
                  <a:lnTo>
                    <a:pt x="2158" y="296"/>
                  </a:lnTo>
                  <a:lnTo>
                    <a:pt x="2066" y="222"/>
                  </a:lnTo>
                  <a:lnTo>
                    <a:pt x="1955" y="148"/>
                  </a:lnTo>
                  <a:lnTo>
                    <a:pt x="1826" y="93"/>
                  </a:lnTo>
                  <a:lnTo>
                    <a:pt x="1697" y="56"/>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 name="Google Shape;138;p2"/>
            <p:cNvSpPr/>
            <p:nvPr/>
          </p:nvSpPr>
          <p:spPr>
            <a:xfrm>
              <a:off x="6089625" y="1205650"/>
              <a:ext cx="74250" cy="73775"/>
            </a:xfrm>
            <a:custGeom>
              <a:avLst/>
              <a:gdLst/>
              <a:ahLst/>
              <a:cxnLst/>
              <a:rect l="l" t="t" r="r" b="b"/>
              <a:pathLst>
                <a:path w="2970" h="2951" extrusionOk="0">
                  <a:moveTo>
                    <a:pt x="1347" y="1"/>
                  </a:moveTo>
                  <a:lnTo>
                    <a:pt x="1199" y="19"/>
                  </a:lnTo>
                  <a:lnTo>
                    <a:pt x="1052" y="56"/>
                  </a:lnTo>
                  <a:lnTo>
                    <a:pt x="904" y="111"/>
                  </a:lnTo>
                  <a:lnTo>
                    <a:pt x="775" y="167"/>
                  </a:lnTo>
                  <a:lnTo>
                    <a:pt x="665" y="240"/>
                  </a:lnTo>
                  <a:lnTo>
                    <a:pt x="554" y="333"/>
                  </a:lnTo>
                  <a:lnTo>
                    <a:pt x="443" y="425"/>
                  </a:lnTo>
                  <a:lnTo>
                    <a:pt x="351" y="535"/>
                  </a:lnTo>
                  <a:lnTo>
                    <a:pt x="259" y="646"/>
                  </a:lnTo>
                  <a:lnTo>
                    <a:pt x="185" y="757"/>
                  </a:lnTo>
                  <a:lnTo>
                    <a:pt x="111" y="886"/>
                  </a:lnTo>
                  <a:lnTo>
                    <a:pt x="75" y="1033"/>
                  </a:lnTo>
                  <a:lnTo>
                    <a:pt x="38" y="1162"/>
                  </a:lnTo>
                  <a:lnTo>
                    <a:pt x="1" y="1310"/>
                  </a:lnTo>
                  <a:lnTo>
                    <a:pt x="1" y="1457"/>
                  </a:lnTo>
                  <a:lnTo>
                    <a:pt x="1" y="1623"/>
                  </a:lnTo>
                  <a:lnTo>
                    <a:pt x="19" y="1771"/>
                  </a:lnTo>
                  <a:lnTo>
                    <a:pt x="56" y="1900"/>
                  </a:lnTo>
                  <a:lnTo>
                    <a:pt x="111" y="2047"/>
                  </a:lnTo>
                  <a:lnTo>
                    <a:pt x="167" y="2176"/>
                  </a:lnTo>
                  <a:lnTo>
                    <a:pt x="241" y="2287"/>
                  </a:lnTo>
                  <a:lnTo>
                    <a:pt x="333" y="2416"/>
                  </a:lnTo>
                  <a:lnTo>
                    <a:pt x="425" y="2508"/>
                  </a:lnTo>
                  <a:lnTo>
                    <a:pt x="536" y="2619"/>
                  </a:lnTo>
                  <a:lnTo>
                    <a:pt x="646" y="2693"/>
                  </a:lnTo>
                  <a:lnTo>
                    <a:pt x="775" y="2766"/>
                  </a:lnTo>
                  <a:lnTo>
                    <a:pt x="904" y="2840"/>
                  </a:lnTo>
                  <a:lnTo>
                    <a:pt x="1033" y="2896"/>
                  </a:lnTo>
                  <a:lnTo>
                    <a:pt x="1181" y="2932"/>
                  </a:lnTo>
                  <a:lnTo>
                    <a:pt x="1328" y="2951"/>
                  </a:lnTo>
                  <a:lnTo>
                    <a:pt x="1623" y="2951"/>
                  </a:lnTo>
                  <a:lnTo>
                    <a:pt x="1771" y="2932"/>
                  </a:lnTo>
                  <a:lnTo>
                    <a:pt x="1918" y="2896"/>
                  </a:lnTo>
                  <a:lnTo>
                    <a:pt x="2047" y="2840"/>
                  </a:lnTo>
                  <a:lnTo>
                    <a:pt x="2177" y="2785"/>
                  </a:lnTo>
                  <a:lnTo>
                    <a:pt x="2306" y="2711"/>
                  </a:lnTo>
                  <a:lnTo>
                    <a:pt x="2416" y="2619"/>
                  </a:lnTo>
                  <a:lnTo>
                    <a:pt x="2527" y="2527"/>
                  </a:lnTo>
                  <a:lnTo>
                    <a:pt x="2619" y="2435"/>
                  </a:lnTo>
                  <a:lnTo>
                    <a:pt x="2711" y="2306"/>
                  </a:lnTo>
                  <a:lnTo>
                    <a:pt x="2785" y="2195"/>
                  </a:lnTo>
                  <a:lnTo>
                    <a:pt x="2840" y="2066"/>
                  </a:lnTo>
                  <a:lnTo>
                    <a:pt x="2896" y="1918"/>
                  </a:lnTo>
                  <a:lnTo>
                    <a:pt x="2932" y="1789"/>
                  </a:lnTo>
                  <a:lnTo>
                    <a:pt x="2951" y="1642"/>
                  </a:lnTo>
                  <a:lnTo>
                    <a:pt x="2969" y="1494"/>
                  </a:lnTo>
                  <a:lnTo>
                    <a:pt x="2951" y="1328"/>
                  </a:lnTo>
                  <a:lnTo>
                    <a:pt x="2932" y="1181"/>
                  </a:lnTo>
                  <a:lnTo>
                    <a:pt x="2896" y="1052"/>
                  </a:lnTo>
                  <a:lnTo>
                    <a:pt x="2859" y="904"/>
                  </a:lnTo>
                  <a:lnTo>
                    <a:pt x="2785" y="775"/>
                  </a:lnTo>
                  <a:lnTo>
                    <a:pt x="2711" y="665"/>
                  </a:lnTo>
                  <a:lnTo>
                    <a:pt x="2637" y="535"/>
                  </a:lnTo>
                  <a:lnTo>
                    <a:pt x="2527" y="443"/>
                  </a:lnTo>
                  <a:lnTo>
                    <a:pt x="2435" y="333"/>
                  </a:lnTo>
                  <a:lnTo>
                    <a:pt x="2306" y="259"/>
                  </a:lnTo>
                  <a:lnTo>
                    <a:pt x="2195"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 name="Google Shape;139;p2"/>
            <p:cNvSpPr/>
            <p:nvPr/>
          </p:nvSpPr>
          <p:spPr>
            <a:xfrm>
              <a:off x="5044650" y="1199200"/>
              <a:ext cx="41050" cy="41050"/>
            </a:xfrm>
            <a:custGeom>
              <a:avLst/>
              <a:gdLst/>
              <a:ahLst/>
              <a:cxnLst/>
              <a:rect l="l" t="t" r="r" b="b"/>
              <a:pathLst>
                <a:path w="1642" h="1642" extrusionOk="0">
                  <a:moveTo>
                    <a:pt x="830" y="1"/>
                  </a:moveTo>
                  <a:lnTo>
                    <a:pt x="664" y="19"/>
                  </a:lnTo>
                  <a:lnTo>
                    <a:pt x="498" y="56"/>
                  </a:lnTo>
                  <a:lnTo>
                    <a:pt x="369" y="130"/>
                  </a:lnTo>
                  <a:lnTo>
                    <a:pt x="240" y="222"/>
                  </a:lnTo>
                  <a:lnTo>
                    <a:pt x="148" y="333"/>
                  </a:lnTo>
                  <a:lnTo>
                    <a:pt x="56" y="480"/>
                  </a:lnTo>
                  <a:lnTo>
                    <a:pt x="19" y="628"/>
                  </a:lnTo>
                  <a:lnTo>
                    <a:pt x="1" y="793"/>
                  </a:lnTo>
                  <a:lnTo>
                    <a:pt x="1" y="978"/>
                  </a:lnTo>
                  <a:lnTo>
                    <a:pt x="56" y="1125"/>
                  </a:lnTo>
                  <a:lnTo>
                    <a:pt x="111" y="1273"/>
                  </a:lnTo>
                  <a:lnTo>
                    <a:pt x="203" y="1402"/>
                  </a:lnTo>
                  <a:lnTo>
                    <a:pt x="332" y="1494"/>
                  </a:lnTo>
                  <a:lnTo>
                    <a:pt x="462" y="1568"/>
                  </a:lnTo>
                  <a:lnTo>
                    <a:pt x="627" y="1623"/>
                  </a:lnTo>
                  <a:lnTo>
                    <a:pt x="793" y="1642"/>
                  </a:lnTo>
                  <a:lnTo>
                    <a:pt x="959" y="1623"/>
                  </a:lnTo>
                  <a:lnTo>
                    <a:pt x="1125" y="1586"/>
                  </a:lnTo>
                  <a:lnTo>
                    <a:pt x="1273" y="1513"/>
                  </a:lnTo>
                  <a:lnTo>
                    <a:pt x="1383" y="1420"/>
                  </a:lnTo>
                  <a:lnTo>
                    <a:pt x="1494" y="1310"/>
                  </a:lnTo>
                  <a:lnTo>
                    <a:pt x="1568" y="1162"/>
                  </a:lnTo>
                  <a:lnTo>
                    <a:pt x="1623" y="1015"/>
                  </a:lnTo>
                  <a:lnTo>
                    <a:pt x="1642" y="849"/>
                  </a:lnTo>
                  <a:lnTo>
                    <a:pt x="1623" y="664"/>
                  </a:lnTo>
                  <a:lnTo>
                    <a:pt x="1586" y="517"/>
                  </a:lnTo>
                  <a:lnTo>
                    <a:pt x="1512" y="369"/>
                  </a:lnTo>
                  <a:lnTo>
                    <a:pt x="1420" y="240"/>
                  </a:lnTo>
                  <a:lnTo>
                    <a:pt x="1310" y="148"/>
                  </a:lnTo>
                  <a:lnTo>
                    <a:pt x="1162" y="74"/>
                  </a:lnTo>
                  <a:lnTo>
                    <a:pt x="1015"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 name="Google Shape;140;p2"/>
            <p:cNvSpPr/>
            <p:nvPr/>
          </p:nvSpPr>
          <p:spPr>
            <a:xfrm>
              <a:off x="6009900" y="1194125"/>
              <a:ext cx="73775" cy="73775"/>
            </a:xfrm>
            <a:custGeom>
              <a:avLst/>
              <a:gdLst/>
              <a:ahLst/>
              <a:cxnLst/>
              <a:rect l="l" t="t" r="r" b="b"/>
              <a:pathLst>
                <a:path w="2951" h="2951" extrusionOk="0">
                  <a:moveTo>
                    <a:pt x="1346" y="1"/>
                  </a:moveTo>
                  <a:lnTo>
                    <a:pt x="1199" y="38"/>
                  </a:lnTo>
                  <a:lnTo>
                    <a:pt x="1069" y="56"/>
                  </a:lnTo>
                  <a:lnTo>
                    <a:pt x="922" y="111"/>
                  </a:lnTo>
                  <a:lnTo>
                    <a:pt x="793" y="167"/>
                  </a:lnTo>
                  <a:lnTo>
                    <a:pt x="682" y="240"/>
                  </a:lnTo>
                  <a:lnTo>
                    <a:pt x="553" y="333"/>
                  </a:lnTo>
                  <a:lnTo>
                    <a:pt x="443" y="425"/>
                  </a:lnTo>
                  <a:lnTo>
                    <a:pt x="350" y="536"/>
                  </a:lnTo>
                  <a:lnTo>
                    <a:pt x="258" y="646"/>
                  </a:lnTo>
                  <a:lnTo>
                    <a:pt x="184" y="775"/>
                  </a:lnTo>
                  <a:lnTo>
                    <a:pt x="129" y="904"/>
                  </a:lnTo>
                  <a:lnTo>
                    <a:pt x="74" y="1033"/>
                  </a:lnTo>
                  <a:lnTo>
                    <a:pt x="37" y="1181"/>
                  </a:lnTo>
                  <a:lnTo>
                    <a:pt x="0" y="1310"/>
                  </a:lnTo>
                  <a:lnTo>
                    <a:pt x="0" y="1476"/>
                  </a:lnTo>
                  <a:lnTo>
                    <a:pt x="0" y="1623"/>
                  </a:lnTo>
                  <a:lnTo>
                    <a:pt x="18" y="1771"/>
                  </a:lnTo>
                  <a:lnTo>
                    <a:pt x="55" y="1900"/>
                  </a:lnTo>
                  <a:lnTo>
                    <a:pt x="111" y="2047"/>
                  </a:lnTo>
                  <a:lnTo>
                    <a:pt x="166" y="2177"/>
                  </a:lnTo>
                  <a:lnTo>
                    <a:pt x="240" y="2287"/>
                  </a:lnTo>
                  <a:lnTo>
                    <a:pt x="332" y="2416"/>
                  </a:lnTo>
                  <a:lnTo>
                    <a:pt x="424" y="2508"/>
                  </a:lnTo>
                  <a:lnTo>
                    <a:pt x="535" y="2619"/>
                  </a:lnTo>
                  <a:lnTo>
                    <a:pt x="645" y="2693"/>
                  </a:lnTo>
                  <a:lnTo>
                    <a:pt x="774" y="2767"/>
                  </a:lnTo>
                  <a:lnTo>
                    <a:pt x="903" y="2840"/>
                  </a:lnTo>
                  <a:lnTo>
                    <a:pt x="1033" y="2896"/>
                  </a:lnTo>
                  <a:lnTo>
                    <a:pt x="1180" y="2932"/>
                  </a:lnTo>
                  <a:lnTo>
                    <a:pt x="1328" y="2951"/>
                  </a:lnTo>
                  <a:lnTo>
                    <a:pt x="1623" y="2951"/>
                  </a:lnTo>
                  <a:lnTo>
                    <a:pt x="1770" y="2932"/>
                  </a:lnTo>
                  <a:lnTo>
                    <a:pt x="1918" y="2896"/>
                  </a:lnTo>
                  <a:lnTo>
                    <a:pt x="2047" y="2840"/>
                  </a:lnTo>
                  <a:lnTo>
                    <a:pt x="2176" y="2767"/>
                  </a:lnTo>
                  <a:lnTo>
                    <a:pt x="2305" y="2693"/>
                  </a:lnTo>
                  <a:lnTo>
                    <a:pt x="2415" y="2619"/>
                  </a:lnTo>
                  <a:lnTo>
                    <a:pt x="2526" y="2508"/>
                  </a:lnTo>
                  <a:lnTo>
                    <a:pt x="2618" y="2416"/>
                  </a:lnTo>
                  <a:lnTo>
                    <a:pt x="2710" y="2287"/>
                  </a:lnTo>
                  <a:lnTo>
                    <a:pt x="2784" y="2177"/>
                  </a:lnTo>
                  <a:lnTo>
                    <a:pt x="2840" y="2047"/>
                  </a:lnTo>
                  <a:lnTo>
                    <a:pt x="2895" y="1900"/>
                  </a:lnTo>
                  <a:lnTo>
                    <a:pt x="2932" y="1752"/>
                  </a:lnTo>
                  <a:lnTo>
                    <a:pt x="2950" y="1623"/>
                  </a:lnTo>
                  <a:lnTo>
                    <a:pt x="2950" y="1457"/>
                  </a:lnTo>
                  <a:lnTo>
                    <a:pt x="2950" y="1310"/>
                  </a:lnTo>
                  <a:lnTo>
                    <a:pt x="2913" y="1181"/>
                  </a:lnTo>
                  <a:lnTo>
                    <a:pt x="2876" y="1033"/>
                  </a:lnTo>
                  <a:lnTo>
                    <a:pt x="2840" y="904"/>
                  </a:lnTo>
                  <a:lnTo>
                    <a:pt x="2766" y="775"/>
                  </a:lnTo>
                  <a:lnTo>
                    <a:pt x="2692" y="665"/>
                  </a:lnTo>
                  <a:lnTo>
                    <a:pt x="2618" y="554"/>
                  </a:lnTo>
                  <a:lnTo>
                    <a:pt x="2526" y="443"/>
                  </a:lnTo>
                  <a:lnTo>
                    <a:pt x="2415" y="351"/>
                  </a:lnTo>
                  <a:lnTo>
                    <a:pt x="2305" y="259"/>
                  </a:lnTo>
                  <a:lnTo>
                    <a:pt x="2176" y="185"/>
                  </a:lnTo>
                  <a:lnTo>
                    <a:pt x="2065" y="130"/>
                  </a:lnTo>
                  <a:lnTo>
                    <a:pt x="1936" y="75"/>
                  </a:lnTo>
                  <a:lnTo>
                    <a:pt x="1789" y="38"/>
                  </a:lnTo>
                  <a:lnTo>
                    <a:pt x="1641"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 name="Google Shape;141;p2"/>
            <p:cNvSpPr/>
            <p:nvPr/>
          </p:nvSpPr>
          <p:spPr>
            <a:xfrm>
              <a:off x="5524050" y="1193200"/>
              <a:ext cx="64100" cy="64100"/>
            </a:xfrm>
            <a:custGeom>
              <a:avLst/>
              <a:gdLst/>
              <a:ahLst/>
              <a:cxnLst/>
              <a:rect l="l" t="t" r="r" b="b"/>
              <a:pathLst>
                <a:path w="2564" h="2564" extrusionOk="0">
                  <a:moveTo>
                    <a:pt x="1291" y="1"/>
                  </a:moveTo>
                  <a:lnTo>
                    <a:pt x="1143" y="19"/>
                  </a:lnTo>
                  <a:lnTo>
                    <a:pt x="1014" y="38"/>
                  </a:lnTo>
                  <a:lnTo>
                    <a:pt x="885" y="56"/>
                  </a:lnTo>
                  <a:lnTo>
                    <a:pt x="775" y="93"/>
                  </a:lnTo>
                  <a:lnTo>
                    <a:pt x="664" y="148"/>
                  </a:lnTo>
                  <a:lnTo>
                    <a:pt x="553" y="222"/>
                  </a:lnTo>
                  <a:lnTo>
                    <a:pt x="461" y="296"/>
                  </a:lnTo>
                  <a:lnTo>
                    <a:pt x="369" y="370"/>
                  </a:lnTo>
                  <a:lnTo>
                    <a:pt x="277" y="462"/>
                  </a:lnTo>
                  <a:lnTo>
                    <a:pt x="203" y="554"/>
                  </a:lnTo>
                  <a:lnTo>
                    <a:pt x="148" y="665"/>
                  </a:lnTo>
                  <a:lnTo>
                    <a:pt x="92" y="775"/>
                  </a:lnTo>
                  <a:lnTo>
                    <a:pt x="56" y="904"/>
                  </a:lnTo>
                  <a:lnTo>
                    <a:pt x="19" y="1033"/>
                  </a:lnTo>
                  <a:lnTo>
                    <a:pt x="0" y="1163"/>
                  </a:lnTo>
                  <a:lnTo>
                    <a:pt x="0" y="1292"/>
                  </a:lnTo>
                  <a:lnTo>
                    <a:pt x="0" y="1421"/>
                  </a:lnTo>
                  <a:lnTo>
                    <a:pt x="19" y="1550"/>
                  </a:lnTo>
                  <a:lnTo>
                    <a:pt x="56" y="1679"/>
                  </a:lnTo>
                  <a:lnTo>
                    <a:pt x="92" y="1808"/>
                  </a:lnTo>
                  <a:lnTo>
                    <a:pt x="148" y="1918"/>
                  </a:lnTo>
                  <a:lnTo>
                    <a:pt x="203" y="2029"/>
                  </a:lnTo>
                  <a:lnTo>
                    <a:pt x="277" y="2121"/>
                  </a:lnTo>
                  <a:lnTo>
                    <a:pt x="369" y="2214"/>
                  </a:lnTo>
                  <a:lnTo>
                    <a:pt x="461" y="2287"/>
                  </a:lnTo>
                  <a:lnTo>
                    <a:pt x="553" y="2361"/>
                  </a:lnTo>
                  <a:lnTo>
                    <a:pt x="664" y="2435"/>
                  </a:lnTo>
                  <a:lnTo>
                    <a:pt x="775" y="2472"/>
                  </a:lnTo>
                  <a:lnTo>
                    <a:pt x="904" y="2527"/>
                  </a:lnTo>
                  <a:lnTo>
                    <a:pt x="1033" y="2545"/>
                  </a:lnTo>
                  <a:lnTo>
                    <a:pt x="1162" y="2564"/>
                  </a:lnTo>
                  <a:lnTo>
                    <a:pt x="1420" y="2564"/>
                  </a:lnTo>
                  <a:lnTo>
                    <a:pt x="1549" y="2545"/>
                  </a:lnTo>
                  <a:lnTo>
                    <a:pt x="1678" y="2509"/>
                  </a:lnTo>
                  <a:lnTo>
                    <a:pt x="1807" y="2472"/>
                  </a:lnTo>
                  <a:lnTo>
                    <a:pt x="1918" y="2416"/>
                  </a:lnTo>
                  <a:lnTo>
                    <a:pt x="2010" y="2343"/>
                  </a:lnTo>
                  <a:lnTo>
                    <a:pt x="2121" y="2269"/>
                  </a:lnTo>
                  <a:lnTo>
                    <a:pt x="2194" y="2195"/>
                  </a:lnTo>
                  <a:lnTo>
                    <a:pt x="2287" y="2103"/>
                  </a:lnTo>
                  <a:lnTo>
                    <a:pt x="2360" y="1992"/>
                  </a:lnTo>
                  <a:lnTo>
                    <a:pt x="2416" y="1882"/>
                  </a:lnTo>
                  <a:lnTo>
                    <a:pt x="2471" y="1771"/>
                  </a:lnTo>
                  <a:lnTo>
                    <a:pt x="2508" y="1660"/>
                  </a:lnTo>
                  <a:lnTo>
                    <a:pt x="2545" y="1531"/>
                  </a:lnTo>
                  <a:lnTo>
                    <a:pt x="2545" y="1402"/>
                  </a:lnTo>
                  <a:lnTo>
                    <a:pt x="2563" y="1255"/>
                  </a:lnTo>
                  <a:lnTo>
                    <a:pt x="2545" y="1126"/>
                  </a:lnTo>
                  <a:lnTo>
                    <a:pt x="2526" y="997"/>
                  </a:lnTo>
                  <a:lnTo>
                    <a:pt x="2489" y="886"/>
                  </a:lnTo>
                  <a:lnTo>
                    <a:pt x="2453" y="757"/>
                  </a:lnTo>
                  <a:lnTo>
                    <a:pt x="2397" y="665"/>
                  </a:lnTo>
                  <a:lnTo>
                    <a:pt x="2342" y="554"/>
                  </a:lnTo>
                  <a:lnTo>
                    <a:pt x="2268" y="462"/>
                  </a:lnTo>
                  <a:lnTo>
                    <a:pt x="2176" y="370"/>
                  </a:lnTo>
                  <a:lnTo>
                    <a:pt x="2102" y="296"/>
                  </a:lnTo>
                  <a:lnTo>
                    <a:pt x="1992" y="222"/>
                  </a:lnTo>
                  <a:lnTo>
                    <a:pt x="1899" y="148"/>
                  </a:lnTo>
                  <a:lnTo>
                    <a:pt x="1789" y="112"/>
                  </a:lnTo>
                  <a:lnTo>
                    <a:pt x="1660" y="56"/>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 name="Google Shape;142;p2"/>
            <p:cNvSpPr/>
            <p:nvPr/>
          </p:nvSpPr>
          <p:spPr>
            <a:xfrm>
              <a:off x="4967200" y="1187675"/>
              <a:ext cx="36000" cy="35525"/>
            </a:xfrm>
            <a:custGeom>
              <a:avLst/>
              <a:gdLst/>
              <a:ahLst/>
              <a:cxnLst/>
              <a:rect l="l" t="t" r="r" b="b"/>
              <a:pathLst>
                <a:path w="1440" h="1421" extrusionOk="0">
                  <a:moveTo>
                    <a:pt x="720" y="1"/>
                  </a:moveTo>
                  <a:lnTo>
                    <a:pt x="573" y="19"/>
                  </a:lnTo>
                  <a:lnTo>
                    <a:pt x="425" y="38"/>
                  </a:lnTo>
                  <a:lnTo>
                    <a:pt x="296" y="111"/>
                  </a:lnTo>
                  <a:lnTo>
                    <a:pt x="204" y="185"/>
                  </a:lnTo>
                  <a:lnTo>
                    <a:pt x="130" y="277"/>
                  </a:lnTo>
                  <a:lnTo>
                    <a:pt x="56" y="406"/>
                  </a:lnTo>
                  <a:lnTo>
                    <a:pt x="19" y="535"/>
                  </a:lnTo>
                  <a:lnTo>
                    <a:pt x="1" y="701"/>
                  </a:lnTo>
                  <a:lnTo>
                    <a:pt x="19" y="867"/>
                  </a:lnTo>
                  <a:lnTo>
                    <a:pt x="56" y="996"/>
                  </a:lnTo>
                  <a:lnTo>
                    <a:pt x="112" y="1125"/>
                  </a:lnTo>
                  <a:lnTo>
                    <a:pt x="185" y="1218"/>
                  </a:lnTo>
                  <a:lnTo>
                    <a:pt x="296" y="1310"/>
                  </a:lnTo>
                  <a:lnTo>
                    <a:pt x="407" y="1365"/>
                  </a:lnTo>
                  <a:lnTo>
                    <a:pt x="554" y="1402"/>
                  </a:lnTo>
                  <a:lnTo>
                    <a:pt x="702" y="1420"/>
                  </a:lnTo>
                  <a:lnTo>
                    <a:pt x="868" y="1402"/>
                  </a:lnTo>
                  <a:lnTo>
                    <a:pt x="1015" y="1384"/>
                  </a:lnTo>
                  <a:lnTo>
                    <a:pt x="1126" y="1310"/>
                  </a:lnTo>
                  <a:lnTo>
                    <a:pt x="1218" y="1236"/>
                  </a:lnTo>
                  <a:lnTo>
                    <a:pt x="1310" y="1144"/>
                  </a:lnTo>
                  <a:lnTo>
                    <a:pt x="1365" y="1015"/>
                  </a:lnTo>
                  <a:lnTo>
                    <a:pt x="1421" y="886"/>
                  </a:lnTo>
                  <a:lnTo>
                    <a:pt x="1439" y="720"/>
                  </a:lnTo>
                  <a:lnTo>
                    <a:pt x="1421" y="572"/>
                  </a:lnTo>
                  <a:lnTo>
                    <a:pt x="1384" y="425"/>
                  </a:lnTo>
                  <a:lnTo>
                    <a:pt x="1310" y="296"/>
                  </a:lnTo>
                  <a:lnTo>
                    <a:pt x="1236" y="203"/>
                  </a:lnTo>
                  <a:lnTo>
                    <a:pt x="1144" y="111"/>
                  </a:lnTo>
                  <a:lnTo>
                    <a:pt x="1033" y="56"/>
                  </a:lnTo>
                  <a:lnTo>
                    <a:pt x="886"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 name="Google Shape;143;p2"/>
            <p:cNvSpPr/>
            <p:nvPr/>
          </p:nvSpPr>
          <p:spPr>
            <a:xfrm>
              <a:off x="5930150" y="1179850"/>
              <a:ext cx="73775" cy="73775"/>
            </a:xfrm>
            <a:custGeom>
              <a:avLst/>
              <a:gdLst/>
              <a:ahLst/>
              <a:cxnLst/>
              <a:rect l="l" t="t" r="r" b="b"/>
              <a:pathLst>
                <a:path w="2951" h="2951" extrusionOk="0">
                  <a:moveTo>
                    <a:pt x="1438" y="0"/>
                  </a:moveTo>
                  <a:lnTo>
                    <a:pt x="1291" y="19"/>
                  </a:lnTo>
                  <a:lnTo>
                    <a:pt x="1162" y="37"/>
                  </a:lnTo>
                  <a:lnTo>
                    <a:pt x="1014" y="74"/>
                  </a:lnTo>
                  <a:lnTo>
                    <a:pt x="885" y="129"/>
                  </a:lnTo>
                  <a:lnTo>
                    <a:pt x="756" y="203"/>
                  </a:lnTo>
                  <a:lnTo>
                    <a:pt x="646" y="277"/>
                  </a:lnTo>
                  <a:lnTo>
                    <a:pt x="535" y="351"/>
                  </a:lnTo>
                  <a:lnTo>
                    <a:pt x="424" y="443"/>
                  </a:lnTo>
                  <a:lnTo>
                    <a:pt x="332" y="553"/>
                  </a:lnTo>
                  <a:lnTo>
                    <a:pt x="240" y="664"/>
                  </a:lnTo>
                  <a:lnTo>
                    <a:pt x="166" y="793"/>
                  </a:lnTo>
                  <a:lnTo>
                    <a:pt x="111" y="922"/>
                  </a:lnTo>
                  <a:lnTo>
                    <a:pt x="56" y="1051"/>
                  </a:lnTo>
                  <a:lnTo>
                    <a:pt x="19" y="1180"/>
                  </a:lnTo>
                  <a:lnTo>
                    <a:pt x="0" y="1328"/>
                  </a:lnTo>
                  <a:lnTo>
                    <a:pt x="0" y="1475"/>
                  </a:lnTo>
                  <a:lnTo>
                    <a:pt x="0" y="1623"/>
                  </a:lnTo>
                  <a:lnTo>
                    <a:pt x="19" y="1770"/>
                  </a:lnTo>
                  <a:lnTo>
                    <a:pt x="56" y="1918"/>
                  </a:lnTo>
                  <a:lnTo>
                    <a:pt x="111" y="2047"/>
                  </a:lnTo>
                  <a:lnTo>
                    <a:pt x="185" y="2176"/>
                  </a:lnTo>
                  <a:lnTo>
                    <a:pt x="258" y="2305"/>
                  </a:lnTo>
                  <a:lnTo>
                    <a:pt x="332" y="2416"/>
                  </a:lnTo>
                  <a:lnTo>
                    <a:pt x="443" y="2526"/>
                  </a:lnTo>
                  <a:lnTo>
                    <a:pt x="553" y="2618"/>
                  </a:lnTo>
                  <a:lnTo>
                    <a:pt x="664" y="2711"/>
                  </a:lnTo>
                  <a:lnTo>
                    <a:pt x="793" y="2784"/>
                  </a:lnTo>
                  <a:lnTo>
                    <a:pt x="922" y="2840"/>
                  </a:lnTo>
                  <a:lnTo>
                    <a:pt x="1051" y="2895"/>
                  </a:lnTo>
                  <a:lnTo>
                    <a:pt x="1199" y="2932"/>
                  </a:lnTo>
                  <a:lnTo>
                    <a:pt x="1346" y="2950"/>
                  </a:lnTo>
                  <a:lnTo>
                    <a:pt x="1641" y="2950"/>
                  </a:lnTo>
                  <a:lnTo>
                    <a:pt x="1770" y="2913"/>
                  </a:lnTo>
                  <a:lnTo>
                    <a:pt x="1918" y="2877"/>
                  </a:lnTo>
                  <a:lnTo>
                    <a:pt x="2047" y="2821"/>
                  </a:lnTo>
                  <a:lnTo>
                    <a:pt x="2176" y="2766"/>
                  </a:lnTo>
                  <a:lnTo>
                    <a:pt x="2287" y="2692"/>
                  </a:lnTo>
                  <a:lnTo>
                    <a:pt x="2416" y="2600"/>
                  </a:lnTo>
                  <a:lnTo>
                    <a:pt x="2508" y="2508"/>
                  </a:lnTo>
                  <a:lnTo>
                    <a:pt x="2600" y="2416"/>
                  </a:lnTo>
                  <a:lnTo>
                    <a:pt x="2692" y="2287"/>
                  </a:lnTo>
                  <a:lnTo>
                    <a:pt x="2766" y="2176"/>
                  </a:lnTo>
                  <a:lnTo>
                    <a:pt x="2821" y="2047"/>
                  </a:lnTo>
                  <a:lnTo>
                    <a:pt x="2877" y="1918"/>
                  </a:lnTo>
                  <a:lnTo>
                    <a:pt x="2913" y="1770"/>
                  </a:lnTo>
                  <a:lnTo>
                    <a:pt x="2932" y="1641"/>
                  </a:lnTo>
                  <a:lnTo>
                    <a:pt x="2950" y="1494"/>
                  </a:lnTo>
                  <a:lnTo>
                    <a:pt x="2932" y="1346"/>
                  </a:lnTo>
                  <a:lnTo>
                    <a:pt x="2913" y="1199"/>
                  </a:lnTo>
                  <a:lnTo>
                    <a:pt x="2877" y="1051"/>
                  </a:lnTo>
                  <a:lnTo>
                    <a:pt x="2821" y="922"/>
                  </a:lnTo>
                  <a:lnTo>
                    <a:pt x="2766" y="775"/>
                  </a:lnTo>
                  <a:lnTo>
                    <a:pt x="2692" y="664"/>
                  </a:lnTo>
                  <a:lnTo>
                    <a:pt x="2600" y="553"/>
                  </a:lnTo>
                  <a:lnTo>
                    <a:pt x="2489" y="443"/>
                  </a:lnTo>
                  <a:lnTo>
                    <a:pt x="2397" y="351"/>
                  </a:lnTo>
                  <a:lnTo>
                    <a:pt x="2268" y="258"/>
                  </a:lnTo>
                  <a:lnTo>
                    <a:pt x="2157" y="185"/>
                  </a:lnTo>
                  <a:lnTo>
                    <a:pt x="2028" y="111"/>
                  </a:lnTo>
                  <a:lnTo>
                    <a:pt x="1881" y="74"/>
                  </a:lnTo>
                  <a:lnTo>
                    <a:pt x="1733" y="37"/>
                  </a:lnTo>
                  <a:lnTo>
                    <a:pt x="1604"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 name="Google Shape;144;p2"/>
            <p:cNvSpPr/>
            <p:nvPr/>
          </p:nvSpPr>
          <p:spPr>
            <a:xfrm>
              <a:off x="5444750" y="1179850"/>
              <a:ext cx="62725" cy="62700"/>
            </a:xfrm>
            <a:custGeom>
              <a:avLst/>
              <a:gdLst/>
              <a:ahLst/>
              <a:cxnLst/>
              <a:rect l="l" t="t" r="r" b="b"/>
              <a:pathLst>
                <a:path w="2509" h="2508" extrusionOk="0">
                  <a:moveTo>
                    <a:pt x="1107" y="0"/>
                  </a:moveTo>
                  <a:lnTo>
                    <a:pt x="997" y="19"/>
                  </a:lnTo>
                  <a:lnTo>
                    <a:pt x="867" y="56"/>
                  </a:lnTo>
                  <a:lnTo>
                    <a:pt x="757" y="111"/>
                  </a:lnTo>
                  <a:lnTo>
                    <a:pt x="646" y="148"/>
                  </a:lnTo>
                  <a:lnTo>
                    <a:pt x="536" y="221"/>
                  </a:lnTo>
                  <a:lnTo>
                    <a:pt x="443" y="295"/>
                  </a:lnTo>
                  <a:lnTo>
                    <a:pt x="351" y="369"/>
                  </a:lnTo>
                  <a:lnTo>
                    <a:pt x="277" y="461"/>
                  </a:lnTo>
                  <a:lnTo>
                    <a:pt x="204" y="572"/>
                  </a:lnTo>
                  <a:lnTo>
                    <a:pt x="148" y="664"/>
                  </a:lnTo>
                  <a:lnTo>
                    <a:pt x="93" y="775"/>
                  </a:lnTo>
                  <a:lnTo>
                    <a:pt x="56" y="904"/>
                  </a:lnTo>
                  <a:lnTo>
                    <a:pt x="19" y="1014"/>
                  </a:lnTo>
                  <a:lnTo>
                    <a:pt x="1" y="1143"/>
                  </a:lnTo>
                  <a:lnTo>
                    <a:pt x="1" y="1272"/>
                  </a:lnTo>
                  <a:lnTo>
                    <a:pt x="1" y="1402"/>
                  </a:lnTo>
                  <a:lnTo>
                    <a:pt x="19" y="1512"/>
                  </a:lnTo>
                  <a:lnTo>
                    <a:pt x="56" y="1641"/>
                  </a:lnTo>
                  <a:lnTo>
                    <a:pt x="93" y="1752"/>
                  </a:lnTo>
                  <a:lnTo>
                    <a:pt x="148" y="1862"/>
                  </a:lnTo>
                  <a:lnTo>
                    <a:pt x="222" y="1955"/>
                  </a:lnTo>
                  <a:lnTo>
                    <a:pt x="370" y="2139"/>
                  </a:lnTo>
                  <a:lnTo>
                    <a:pt x="554" y="2287"/>
                  </a:lnTo>
                  <a:lnTo>
                    <a:pt x="646" y="2342"/>
                  </a:lnTo>
                  <a:lnTo>
                    <a:pt x="757" y="2397"/>
                  </a:lnTo>
                  <a:lnTo>
                    <a:pt x="867" y="2452"/>
                  </a:lnTo>
                  <a:lnTo>
                    <a:pt x="978" y="2471"/>
                  </a:lnTo>
                  <a:lnTo>
                    <a:pt x="1107" y="2489"/>
                  </a:lnTo>
                  <a:lnTo>
                    <a:pt x="1236" y="2508"/>
                  </a:lnTo>
                  <a:lnTo>
                    <a:pt x="1365" y="2508"/>
                  </a:lnTo>
                  <a:lnTo>
                    <a:pt x="1476" y="2489"/>
                  </a:lnTo>
                  <a:lnTo>
                    <a:pt x="1605" y="2452"/>
                  </a:lnTo>
                  <a:lnTo>
                    <a:pt x="1716" y="2416"/>
                  </a:lnTo>
                  <a:lnTo>
                    <a:pt x="1826" y="2360"/>
                  </a:lnTo>
                  <a:lnTo>
                    <a:pt x="1937" y="2305"/>
                  </a:lnTo>
                  <a:lnTo>
                    <a:pt x="2029" y="2231"/>
                  </a:lnTo>
                  <a:lnTo>
                    <a:pt x="2121" y="2139"/>
                  </a:lnTo>
                  <a:lnTo>
                    <a:pt x="2213" y="2065"/>
                  </a:lnTo>
                  <a:lnTo>
                    <a:pt x="2287" y="1955"/>
                  </a:lnTo>
                  <a:lnTo>
                    <a:pt x="2343" y="1862"/>
                  </a:lnTo>
                  <a:lnTo>
                    <a:pt x="2398" y="1752"/>
                  </a:lnTo>
                  <a:lnTo>
                    <a:pt x="2435" y="1641"/>
                  </a:lnTo>
                  <a:lnTo>
                    <a:pt x="2472" y="1512"/>
                  </a:lnTo>
                  <a:lnTo>
                    <a:pt x="2490" y="1383"/>
                  </a:lnTo>
                  <a:lnTo>
                    <a:pt x="2508" y="1254"/>
                  </a:lnTo>
                  <a:lnTo>
                    <a:pt x="2490" y="1125"/>
                  </a:lnTo>
                  <a:lnTo>
                    <a:pt x="2472" y="1014"/>
                  </a:lnTo>
                  <a:lnTo>
                    <a:pt x="2453" y="885"/>
                  </a:lnTo>
                  <a:lnTo>
                    <a:pt x="2398" y="775"/>
                  </a:lnTo>
                  <a:lnTo>
                    <a:pt x="2361" y="664"/>
                  </a:lnTo>
                  <a:lnTo>
                    <a:pt x="2287" y="553"/>
                  </a:lnTo>
                  <a:lnTo>
                    <a:pt x="2213" y="461"/>
                  </a:lnTo>
                  <a:lnTo>
                    <a:pt x="2140" y="369"/>
                  </a:lnTo>
                  <a:lnTo>
                    <a:pt x="2048" y="295"/>
                  </a:lnTo>
                  <a:lnTo>
                    <a:pt x="1955" y="221"/>
                  </a:lnTo>
                  <a:lnTo>
                    <a:pt x="1845" y="148"/>
                  </a:lnTo>
                  <a:lnTo>
                    <a:pt x="1734" y="92"/>
                  </a:lnTo>
                  <a:lnTo>
                    <a:pt x="1623" y="56"/>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 name="Google Shape;145;p2"/>
            <p:cNvSpPr/>
            <p:nvPr/>
          </p:nvSpPr>
          <p:spPr>
            <a:xfrm>
              <a:off x="4892075" y="1178000"/>
              <a:ext cx="26750" cy="29975"/>
            </a:xfrm>
            <a:custGeom>
              <a:avLst/>
              <a:gdLst/>
              <a:ahLst/>
              <a:cxnLst/>
              <a:rect l="l" t="t" r="r" b="b"/>
              <a:pathLst>
                <a:path w="1070" h="1199" extrusionOk="0">
                  <a:moveTo>
                    <a:pt x="517" y="0"/>
                  </a:moveTo>
                  <a:lnTo>
                    <a:pt x="443" y="19"/>
                  </a:lnTo>
                  <a:lnTo>
                    <a:pt x="351" y="56"/>
                  </a:lnTo>
                  <a:lnTo>
                    <a:pt x="277" y="111"/>
                  </a:lnTo>
                  <a:lnTo>
                    <a:pt x="185" y="185"/>
                  </a:lnTo>
                  <a:lnTo>
                    <a:pt x="111" y="277"/>
                  </a:lnTo>
                  <a:lnTo>
                    <a:pt x="56" y="369"/>
                  </a:lnTo>
                  <a:lnTo>
                    <a:pt x="19" y="461"/>
                  </a:lnTo>
                  <a:lnTo>
                    <a:pt x="1" y="535"/>
                  </a:lnTo>
                  <a:lnTo>
                    <a:pt x="1" y="627"/>
                  </a:lnTo>
                  <a:lnTo>
                    <a:pt x="19" y="701"/>
                  </a:lnTo>
                  <a:lnTo>
                    <a:pt x="74" y="775"/>
                  </a:lnTo>
                  <a:lnTo>
                    <a:pt x="130" y="867"/>
                  </a:lnTo>
                  <a:lnTo>
                    <a:pt x="277" y="1033"/>
                  </a:lnTo>
                  <a:lnTo>
                    <a:pt x="406" y="1199"/>
                  </a:lnTo>
                  <a:lnTo>
                    <a:pt x="664" y="1181"/>
                  </a:lnTo>
                  <a:lnTo>
                    <a:pt x="793" y="1015"/>
                  </a:lnTo>
                  <a:lnTo>
                    <a:pt x="922" y="849"/>
                  </a:lnTo>
                  <a:lnTo>
                    <a:pt x="996" y="756"/>
                  </a:lnTo>
                  <a:lnTo>
                    <a:pt x="1033" y="683"/>
                  </a:lnTo>
                  <a:lnTo>
                    <a:pt x="1052" y="590"/>
                  </a:lnTo>
                  <a:lnTo>
                    <a:pt x="1070" y="517"/>
                  </a:lnTo>
                  <a:lnTo>
                    <a:pt x="1033" y="443"/>
                  </a:lnTo>
                  <a:lnTo>
                    <a:pt x="996" y="351"/>
                  </a:lnTo>
                  <a:lnTo>
                    <a:pt x="922" y="259"/>
                  </a:lnTo>
                  <a:lnTo>
                    <a:pt x="849" y="185"/>
                  </a:lnTo>
                  <a:lnTo>
                    <a:pt x="757" y="111"/>
                  </a:lnTo>
                  <a:lnTo>
                    <a:pt x="683" y="56"/>
                  </a:lnTo>
                  <a:lnTo>
                    <a:pt x="591"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 name="Google Shape;146;p2"/>
            <p:cNvSpPr/>
            <p:nvPr/>
          </p:nvSpPr>
          <p:spPr>
            <a:xfrm>
              <a:off x="4819250" y="1167400"/>
              <a:ext cx="17525" cy="22150"/>
            </a:xfrm>
            <a:custGeom>
              <a:avLst/>
              <a:gdLst/>
              <a:ahLst/>
              <a:cxnLst/>
              <a:rect l="l" t="t" r="r" b="b"/>
              <a:pathLst>
                <a:path w="701" h="886" extrusionOk="0">
                  <a:moveTo>
                    <a:pt x="388" y="0"/>
                  </a:moveTo>
                  <a:lnTo>
                    <a:pt x="166" y="185"/>
                  </a:lnTo>
                  <a:lnTo>
                    <a:pt x="56" y="295"/>
                  </a:lnTo>
                  <a:lnTo>
                    <a:pt x="37" y="332"/>
                  </a:lnTo>
                  <a:lnTo>
                    <a:pt x="0" y="388"/>
                  </a:lnTo>
                  <a:lnTo>
                    <a:pt x="0" y="443"/>
                  </a:lnTo>
                  <a:lnTo>
                    <a:pt x="19" y="480"/>
                  </a:lnTo>
                  <a:lnTo>
                    <a:pt x="93" y="590"/>
                  </a:lnTo>
                  <a:lnTo>
                    <a:pt x="203" y="738"/>
                  </a:lnTo>
                  <a:lnTo>
                    <a:pt x="332" y="885"/>
                  </a:lnTo>
                  <a:lnTo>
                    <a:pt x="461" y="738"/>
                  </a:lnTo>
                  <a:lnTo>
                    <a:pt x="590" y="627"/>
                  </a:lnTo>
                  <a:lnTo>
                    <a:pt x="683" y="517"/>
                  </a:lnTo>
                  <a:lnTo>
                    <a:pt x="701" y="480"/>
                  </a:lnTo>
                  <a:lnTo>
                    <a:pt x="701" y="443"/>
                  </a:lnTo>
                  <a:lnTo>
                    <a:pt x="683" y="369"/>
                  </a:lnTo>
                  <a:lnTo>
                    <a:pt x="664" y="314"/>
                  </a:lnTo>
                  <a:lnTo>
                    <a:pt x="572" y="222"/>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 name="Google Shape;147;p2"/>
            <p:cNvSpPr/>
            <p:nvPr/>
          </p:nvSpPr>
          <p:spPr>
            <a:xfrm>
              <a:off x="5365925" y="1166475"/>
              <a:ext cx="60425" cy="60875"/>
            </a:xfrm>
            <a:custGeom>
              <a:avLst/>
              <a:gdLst/>
              <a:ahLst/>
              <a:cxnLst/>
              <a:rect l="l" t="t" r="r" b="b"/>
              <a:pathLst>
                <a:path w="2417" h="2435" extrusionOk="0">
                  <a:moveTo>
                    <a:pt x="1107" y="1"/>
                  </a:moveTo>
                  <a:lnTo>
                    <a:pt x="997" y="19"/>
                  </a:lnTo>
                  <a:lnTo>
                    <a:pt x="868" y="56"/>
                  </a:lnTo>
                  <a:lnTo>
                    <a:pt x="757" y="93"/>
                  </a:lnTo>
                  <a:lnTo>
                    <a:pt x="646" y="148"/>
                  </a:lnTo>
                  <a:lnTo>
                    <a:pt x="554" y="203"/>
                  </a:lnTo>
                  <a:lnTo>
                    <a:pt x="462" y="277"/>
                  </a:lnTo>
                  <a:lnTo>
                    <a:pt x="370" y="351"/>
                  </a:lnTo>
                  <a:lnTo>
                    <a:pt x="278" y="443"/>
                  </a:lnTo>
                  <a:lnTo>
                    <a:pt x="204" y="535"/>
                  </a:lnTo>
                  <a:lnTo>
                    <a:pt x="148" y="627"/>
                  </a:lnTo>
                  <a:lnTo>
                    <a:pt x="93" y="738"/>
                  </a:lnTo>
                  <a:lnTo>
                    <a:pt x="56" y="849"/>
                  </a:lnTo>
                  <a:lnTo>
                    <a:pt x="19" y="978"/>
                  </a:lnTo>
                  <a:lnTo>
                    <a:pt x="1" y="1088"/>
                  </a:lnTo>
                  <a:lnTo>
                    <a:pt x="1" y="1217"/>
                  </a:lnTo>
                  <a:lnTo>
                    <a:pt x="1" y="1328"/>
                  </a:lnTo>
                  <a:lnTo>
                    <a:pt x="19" y="1457"/>
                  </a:lnTo>
                  <a:lnTo>
                    <a:pt x="38" y="1568"/>
                  </a:lnTo>
                  <a:lnTo>
                    <a:pt x="93" y="1678"/>
                  </a:lnTo>
                  <a:lnTo>
                    <a:pt x="204" y="1881"/>
                  </a:lnTo>
                  <a:lnTo>
                    <a:pt x="351" y="2066"/>
                  </a:lnTo>
                  <a:lnTo>
                    <a:pt x="517" y="2213"/>
                  </a:lnTo>
                  <a:lnTo>
                    <a:pt x="720" y="2324"/>
                  </a:lnTo>
                  <a:lnTo>
                    <a:pt x="831" y="2361"/>
                  </a:lnTo>
                  <a:lnTo>
                    <a:pt x="941" y="2397"/>
                  </a:lnTo>
                  <a:lnTo>
                    <a:pt x="1052" y="2416"/>
                  </a:lnTo>
                  <a:lnTo>
                    <a:pt x="1181" y="2434"/>
                  </a:lnTo>
                  <a:lnTo>
                    <a:pt x="1292" y="2434"/>
                  </a:lnTo>
                  <a:lnTo>
                    <a:pt x="1421" y="2416"/>
                  </a:lnTo>
                  <a:lnTo>
                    <a:pt x="1531" y="2379"/>
                  </a:lnTo>
                  <a:lnTo>
                    <a:pt x="1660" y="2342"/>
                  </a:lnTo>
                  <a:lnTo>
                    <a:pt x="1753" y="2287"/>
                  </a:lnTo>
                  <a:lnTo>
                    <a:pt x="1863" y="2232"/>
                  </a:lnTo>
                  <a:lnTo>
                    <a:pt x="1955" y="2158"/>
                  </a:lnTo>
                  <a:lnTo>
                    <a:pt x="2048" y="2084"/>
                  </a:lnTo>
                  <a:lnTo>
                    <a:pt x="2121" y="1992"/>
                  </a:lnTo>
                  <a:lnTo>
                    <a:pt x="2195" y="1900"/>
                  </a:lnTo>
                  <a:lnTo>
                    <a:pt x="2269" y="1789"/>
                  </a:lnTo>
                  <a:lnTo>
                    <a:pt x="2324" y="1697"/>
                  </a:lnTo>
                  <a:lnTo>
                    <a:pt x="2361" y="1586"/>
                  </a:lnTo>
                  <a:lnTo>
                    <a:pt x="2398" y="1457"/>
                  </a:lnTo>
                  <a:lnTo>
                    <a:pt x="2416" y="1346"/>
                  </a:lnTo>
                  <a:lnTo>
                    <a:pt x="2416" y="1217"/>
                  </a:lnTo>
                  <a:lnTo>
                    <a:pt x="2416" y="1107"/>
                  </a:lnTo>
                  <a:lnTo>
                    <a:pt x="2398" y="978"/>
                  </a:lnTo>
                  <a:lnTo>
                    <a:pt x="2361" y="867"/>
                  </a:lnTo>
                  <a:lnTo>
                    <a:pt x="2324" y="756"/>
                  </a:lnTo>
                  <a:lnTo>
                    <a:pt x="2214" y="554"/>
                  </a:lnTo>
                  <a:lnTo>
                    <a:pt x="2066" y="369"/>
                  </a:lnTo>
                  <a:lnTo>
                    <a:pt x="1900" y="222"/>
                  </a:lnTo>
                  <a:lnTo>
                    <a:pt x="1697" y="111"/>
                  </a:lnTo>
                  <a:lnTo>
                    <a:pt x="1587" y="74"/>
                  </a:lnTo>
                  <a:lnTo>
                    <a:pt x="1476" y="37"/>
                  </a:lnTo>
                  <a:lnTo>
                    <a:pt x="1347" y="19"/>
                  </a:lnTo>
                  <a:lnTo>
                    <a:pt x="12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 name="Google Shape;148;p2"/>
            <p:cNvSpPr/>
            <p:nvPr/>
          </p:nvSpPr>
          <p:spPr>
            <a:xfrm>
              <a:off x="5850400" y="1166025"/>
              <a:ext cx="73325" cy="73300"/>
            </a:xfrm>
            <a:custGeom>
              <a:avLst/>
              <a:gdLst/>
              <a:ahLst/>
              <a:cxnLst/>
              <a:rect l="l" t="t" r="r" b="b"/>
              <a:pathLst>
                <a:path w="2933" h="2932" extrusionOk="0">
                  <a:moveTo>
                    <a:pt x="1310" y="0"/>
                  </a:moveTo>
                  <a:lnTo>
                    <a:pt x="1162" y="37"/>
                  </a:lnTo>
                  <a:lnTo>
                    <a:pt x="1033" y="74"/>
                  </a:lnTo>
                  <a:lnTo>
                    <a:pt x="904" y="111"/>
                  </a:lnTo>
                  <a:lnTo>
                    <a:pt x="775" y="184"/>
                  </a:lnTo>
                  <a:lnTo>
                    <a:pt x="646" y="258"/>
                  </a:lnTo>
                  <a:lnTo>
                    <a:pt x="535" y="350"/>
                  </a:lnTo>
                  <a:lnTo>
                    <a:pt x="443" y="443"/>
                  </a:lnTo>
                  <a:lnTo>
                    <a:pt x="351" y="535"/>
                  </a:lnTo>
                  <a:lnTo>
                    <a:pt x="259" y="645"/>
                  </a:lnTo>
                  <a:lnTo>
                    <a:pt x="185" y="774"/>
                  </a:lnTo>
                  <a:lnTo>
                    <a:pt x="111" y="904"/>
                  </a:lnTo>
                  <a:lnTo>
                    <a:pt x="74" y="1033"/>
                  </a:lnTo>
                  <a:lnTo>
                    <a:pt x="37" y="1162"/>
                  </a:lnTo>
                  <a:lnTo>
                    <a:pt x="0" y="1309"/>
                  </a:lnTo>
                  <a:lnTo>
                    <a:pt x="0" y="1457"/>
                  </a:lnTo>
                  <a:lnTo>
                    <a:pt x="0" y="1604"/>
                  </a:lnTo>
                  <a:lnTo>
                    <a:pt x="37" y="1752"/>
                  </a:lnTo>
                  <a:lnTo>
                    <a:pt x="74" y="1881"/>
                  </a:lnTo>
                  <a:lnTo>
                    <a:pt x="111" y="2028"/>
                  </a:lnTo>
                  <a:lnTo>
                    <a:pt x="185" y="2157"/>
                  </a:lnTo>
                  <a:lnTo>
                    <a:pt x="259" y="2268"/>
                  </a:lnTo>
                  <a:lnTo>
                    <a:pt x="351" y="2397"/>
                  </a:lnTo>
                  <a:lnTo>
                    <a:pt x="443" y="2489"/>
                  </a:lnTo>
                  <a:lnTo>
                    <a:pt x="554" y="2600"/>
                  </a:lnTo>
                  <a:lnTo>
                    <a:pt x="664" y="2674"/>
                  </a:lnTo>
                  <a:lnTo>
                    <a:pt x="793" y="2747"/>
                  </a:lnTo>
                  <a:lnTo>
                    <a:pt x="922" y="2821"/>
                  </a:lnTo>
                  <a:lnTo>
                    <a:pt x="1070" y="2858"/>
                  </a:lnTo>
                  <a:lnTo>
                    <a:pt x="1199" y="2895"/>
                  </a:lnTo>
                  <a:lnTo>
                    <a:pt x="1346" y="2913"/>
                  </a:lnTo>
                  <a:lnTo>
                    <a:pt x="1494" y="2932"/>
                  </a:lnTo>
                  <a:lnTo>
                    <a:pt x="1641" y="2913"/>
                  </a:lnTo>
                  <a:lnTo>
                    <a:pt x="1789" y="2895"/>
                  </a:lnTo>
                  <a:lnTo>
                    <a:pt x="1918" y="2840"/>
                  </a:lnTo>
                  <a:lnTo>
                    <a:pt x="2047" y="2784"/>
                  </a:lnTo>
                  <a:lnTo>
                    <a:pt x="2176" y="2729"/>
                  </a:lnTo>
                  <a:lnTo>
                    <a:pt x="2287" y="2655"/>
                  </a:lnTo>
                  <a:lnTo>
                    <a:pt x="2397" y="2563"/>
                  </a:lnTo>
                  <a:lnTo>
                    <a:pt x="2508" y="2471"/>
                  </a:lnTo>
                  <a:lnTo>
                    <a:pt x="2600" y="2360"/>
                  </a:lnTo>
                  <a:lnTo>
                    <a:pt x="2692" y="2250"/>
                  </a:lnTo>
                  <a:lnTo>
                    <a:pt x="2748" y="2120"/>
                  </a:lnTo>
                  <a:lnTo>
                    <a:pt x="2821" y="1991"/>
                  </a:lnTo>
                  <a:lnTo>
                    <a:pt x="2858" y="1862"/>
                  </a:lnTo>
                  <a:lnTo>
                    <a:pt x="2895" y="1733"/>
                  </a:lnTo>
                  <a:lnTo>
                    <a:pt x="2914" y="1586"/>
                  </a:lnTo>
                  <a:lnTo>
                    <a:pt x="2932" y="1438"/>
                  </a:lnTo>
                  <a:lnTo>
                    <a:pt x="2914" y="1291"/>
                  </a:lnTo>
                  <a:lnTo>
                    <a:pt x="2895" y="1162"/>
                  </a:lnTo>
                  <a:lnTo>
                    <a:pt x="2858" y="1014"/>
                  </a:lnTo>
                  <a:lnTo>
                    <a:pt x="2803" y="885"/>
                  </a:lnTo>
                  <a:lnTo>
                    <a:pt x="2729" y="756"/>
                  </a:lnTo>
                  <a:lnTo>
                    <a:pt x="2656" y="645"/>
                  </a:lnTo>
                  <a:lnTo>
                    <a:pt x="2582" y="535"/>
                  </a:lnTo>
                  <a:lnTo>
                    <a:pt x="2471" y="424"/>
                  </a:lnTo>
                  <a:lnTo>
                    <a:pt x="2379" y="332"/>
                  </a:lnTo>
                  <a:lnTo>
                    <a:pt x="2250" y="258"/>
                  </a:lnTo>
                  <a:lnTo>
                    <a:pt x="2139" y="184"/>
                  </a:lnTo>
                  <a:lnTo>
                    <a:pt x="2010" y="111"/>
                  </a:lnTo>
                  <a:lnTo>
                    <a:pt x="1881" y="74"/>
                  </a:lnTo>
                  <a:lnTo>
                    <a:pt x="1734" y="37"/>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 name="Google Shape;149;p2"/>
            <p:cNvSpPr/>
            <p:nvPr/>
          </p:nvSpPr>
          <p:spPr>
            <a:xfrm>
              <a:off x="5290350" y="1154025"/>
              <a:ext cx="57625" cy="57200"/>
            </a:xfrm>
            <a:custGeom>
              <a:avLst/>
              <a:gdLst/>
              <a:ahLst/>
              <a:cxnLst/>
              <a:rect l="l" t="t" r="r" b="b"/>
              <a:pathLst>
                <a:path w="2305" h="2288" extrusionOk="0">
                  <a:moveTo>
                    <a:pt x="1014" y="1"/>
                  </a:moveTo>
                  <a:lnTo>
                    <a:pt x="885" y="19"/>
                  </a:lnTo>
                  <a:lnTo>
                    <a:pt x="774" y="56"/>
                  </a:lnTo>
                  <a:lnTo>
                    <a:pt x="682" y="93"/>
                  </a:lnTo>
                  <a:lnTo>
                    <a:pt x="479" y="185"/>
                  </a:lnTo>
                  <a:lnTo>
                    <a:pt x="314" y="333"/>
                  </a:lnTo>
                  <a:lnTo>
                    <a:pt x="184" y="517"/>
                  </a:lnTo>
                  <a:lnTo>
                    <a:pt x="74" y="701"/>
                  </a:lnTo>
                  <a:lnTo>
                    <a:pt x="37" y="812"/>
                  </a:lnTo>
                  <a:lnTo>
                    <a:pt x="19" y="923"/>
                  </a:lnTo>
                  <a:lnTo>
                    <a:pt x="0" y="1052"/>
                  </a:lnTo>
                  <a:lnTo>
                    <a:pt x="0" y="1162"/>
                  </a:lnTo>
                  <a:lnTo>
                    <a:pt x="0" y="1291"/>
                  </a:lnTo>
                  <a:lnTo>
                    <a:pt x="19" y="1402"/>
                  </a:lnTo>
                  <a:lnTo>
                    <a:pt x="55" y="1513"/>
                  </a:lnTo>
                  <a:lnTo>
                    <a:pt x="92" y="1623"/>
                  </a:lnTo>
                  <a:lnTo>
                    <a:pt x="148" y="1715"/>
                  </a:lnTo>
                  <a:lnTo>
                    <a:pt x="203" y="1808"/>
                  </a:lnTo>
                  <a:lnTo>
                    <a:pt x="332" y="1974"/>
                  </a:lnTo>
                  <a:lnTo>
                    <a:pt x="516" y="2121"/>
                  </a:lnTo>
                  <a:lnTo>
                    <a:pt x="701" y="2213"/>
                  </a:lnTo>
                  <a:lnTo>
                    <a:pt x="811" y="2250"/>
                  </a:lnTo>
                  <a:lnTo>
                    <a:pt x="922" y="2269"/>
                  </a:lnTo>
                  <a:lnTo>
                    <a:pt x="1051" y="2287"/>
                  </a:lnTo>
                  <a:lnTo>
                    <a:pt x="1291" y="2287"/>
                  </a:lnTo>
                  <a:lnTo>
                    <a:pt x="1401" y="2269"/>
                  </a:lnTo>
                  <a:lnTo>
                    <a:pt x="1512" y="2232"/>
                  </a:lnTo>
                  <a:lnTo>
                    <a:pt x="1623" y="2195"/>
                  </a:lnTo>
                  <a:lnTo>
                    <a:pt x="1807" y="2103"/>
                  </a:lnTo>
                  <a:lnTo>
                    <a:pt x="1973" y="1955"/>
                  </a:lnTo>
                  <a:lnTo>
                    <a:pt x="2120" y="1789"/>
                  </a:lnTo>
                  <a:lnTo>
                    <a:pt x="2213" y="1586"/>
                  </a:lnTo>
                  <a:lnTo>
                    <a:pt x="2250" y="1476"/>
                  </a:lnTo>
                  <a:lnTo>
                    <a:pt x="2286" y="1365"/>
                  </a:lnTo>
                  <a:lnTo>
                    <a:pt x="2305" y="1236"/>
                  </a:lnTo>
                  <a:lnTo>
                    <a:pt x="2305" y="1125"/>
                  </a:lnTo>
                  <a:lnTo>
                    <a:pt x="2286" y="996"/>
                  </a:lnTo>
                  <a:lnTo>
                    <a:pt x="2268" y="886"/>
                  </a:lnTo>
                  <a:lnTo>
                    <a:pt x="2250" y="775"/>
                  </a:lnTo>
                  <a:lnTo>
                    <a:pt x="2213" y="664"/>
                  </a:lnTo>
                  <a:lnTo>
                    <a:pt x="2157" y="572"/>
                  </a:lnTo>
                  <a:lnTo>
                    <a:pt x="2102" y="480"/>
                  </a:lnTo>
                  <a:lnTo>
                    <a:pt x="1955" y="314"/>
                  </a:lnTo>
                  <a:lnTo>
                    <a:pt x="1789" y="167"/>
                  </a:lnTo>
                  <a:lnTo>
                    <a:pt x="1586" y="74"/>
                  </a:lnTo>
                  <a:lnTo>
                    <a:pt x="1475" y="38"/>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 name="Google Shape;150;p2"/>
            <p:cNvSpPr/>
            <p:nvPr/>
          </p:nvSpPr>
          <p:spPr>
            <a:xfrm>
              <a:off x="5773875" y="1152175"/>
              <a:ext cx="71950" cy="72400"/>
            </a:xfrm>
            <a:custGeom>
              <a:avLst/>
              <a:gdLst/>
              <a:ahLst/>
              <a:cxnLst/>
              <a:rect l="l" t="t" r="r" b="b"/>
              <a:pathLst>
                <a:path w="2878" h="2896" extrusionOk="0">
                  <a:moveTo>
                    <a:pt x="1420" y="1"/>
                  </a:moveTo>
                  <a:lnTo>
                    <a:pt x="1273" y="19"/>
                  </a:lnTo>
                  <a:lnTo>
                    <a:pt x="1144" y="38"/>
                  </a:lnTo>
                  <a:lnTo>
                    <a:pt x="996" y="75"/>
                  </a:lnTo>
                  <a:lnTo>
                    <a:pt x="886" y="130"/>
                  </a:lnTo>
                  <a:lnTo>
                    <a:pt x="757" y="185"/>
                  </a:lnTo>
                  <a:lnTo>
                    <a:pt x="646" y="259"/>
                  </a:lnTo>
                  <a:lnTo>
                    <a:pt x="535" y="333"/>
                  </a:lnTo>
                  <a:lnTo>
                    <a:pt x="425" y="425"/>
                  </a:lnTo>
                  <a:lnTo>
                    <a:pt x="333" y="536"/>
                  </a:lnTo>
                  <a:lnTo>
                    <a:pt x="259" y="646"/>
                  </a:lnTo>
                  <a:lnTo>
                    <a:pt x="185" y="757"/>
                  </a:lnTo>
                  <a:lnTo>
                    <a:pt x="111" y="886"/>
                  </a:lnTo>
                  <a:lnTo>
                    <a:pt x="74" y="1015"/>
                  </a:lnTo>
                  <a:lnTo>
                    <a:pt x="38" y="1144"/>
                  </a:lnTo>
                  <a:lnTo>
                    <a:pt x="1" y="1273"/>
                  </a:lnTo>
                  <a:lnTo>
                    <a:pt x="1" y="1421"/>
                  </a:lnTo>
                  <a:lnTo>
                    <a:pt x="1" y="1568"/>
                  </a:lnTo>
                  <a:lnTo>
                    <a:pt x="19" y="1716"/>
                  </a:lnTo>
                  <a:lnTo>
                    <a:pt x="56" y="1845"/>
                  </a:lnTo>
                  <a:lnTo>
                    <a:pt x="111" y="1974"/>
                  </a:lnTo>
                  <a:lnTo>
                    <a:pt x="167" y="2103"/>
                  </a:lnTo>
                  <a:lnTo>
                    <a:pt x="240" y="2232"/>
                  </a:lnTo>
                  <a:lnTo>
                    <a:pt x="314" y="2343"/>
                  </a:lnTo>
                  <a:lnTo>
                    <a:pt x="425" y="2453"/>
                  </a:lnTo>
                  <a:lnTo>
                    <a:pt x="517" y="2545"/>
                  </a:lnTo>
                  <a:lnTo>
                    <a:pt x="628" y="2638"/>
                  </a:lnTo>
                  <a:lnTo>
                    <a:pt x="757" y="2711"/>
                  </a:lnTo>
                  <a:lnTo>
                    <a:pt x="867" y="2767"/>
                  </a:lnTo>
                  <a:lnTo>
                    <a:pt x="1015" y="2822"/>
                  </a:lnTo>
                  <a:lnTo>
                    <a:pt x="1144" y="2859"/>
                  </a:lnTo>
                  <a:lnTo>
                    <a:pt x="1291" y="2877"/>
                  </a:lnTo>
                  <a:lnTo>
                    <a:pt x="1439" y="2896"/>
                  </a:lnTo>
                  <a:lnTo>
                    <a:pt x="1586" y="2877"/>
                  </a:lnTo>
                  <a:lnTo>
                    <a:pt x="1715" y="2859"/>
                  </a:lnTo>
                  <a:lnTo>
                    <a:pt x="1863" y="2822"/>
                  </a:lnTo>
                  <a:lnTo>
                    <a:pt x="1992" y="2767"/>
                  </a:lnTo>
                  <a:lnTo>
                    <a:pt x="2121" y="2711"/>
                  </a:lnTo>
                  <a:lnTo>
                    <a:pt x="2232" y="2638"/>
                  </a:lnTo>
                  <a:lnTo>
                    <a:pt x="2342" y="2545"/>
                  </a:lnTo>
                  <a:lnTo>
                    <a:pt x="2453" y="2453"/>
                  </a:lnTo>
                  <a:lnTo>
                    <a:pt x="2545" y="2361"/>
                  </a:lnTo>
                  <a:lnTo>
                    <a:pt x="2637" y="2250"/>
                  </a:lnTo>
                  <a:lnTo>
                    <a:pt x="2711" y="2121"/>
                  </a:lnTo>
                  <a:lnTo>
                    <a:pt x="2766" y="1992"/>
                  </a:lnTo>
                  <a:lnTo>
                    <a:pt x="2822" y="1863"/>
                  </a:lnTo>
                  <a:lnTo>
                    <a:pt x="2859" y="1734"/>
                  </a:lnTo>
                  <a:lnTo>
                    <a:pt x="2877" y="1587"/>
                  </a:lnTo>
                  <a:lnTo>
                    <a:pt x="2877" y="1439"/>
                  </a:lnTo>
                  <a:lnTo>
                    <a:pt x="2877" y="1292"/>
                  </a:lnTo>
                  <a:lnTo>
                    <a:pt x="2859" y="1144"/>
                  </a:lnTo>
                  <a:lnTo>
                    <a:pt x="2803" y="1015"/>
                  </a:lnTo>
                  <a:lnTo>
                    <a:pt x="2766" y="886"/>
                  </a:lnTo>
                  <a:lnTo>
                    <a:pt x="2693" y="757"/>
                  </a:lnTo>
                  <a:lnTo>
                    <a:pt x="2619" y="628"/>
                  </a:lnTo>
                  <a:lnTo>
                    <a:pt x="2545" y="517"/>
                  </a:lnTo>
                  <a:lnTo>
                    <a:pt x="2435" y="425"/>
                  </a:lnTo>
                  <a:lnTo>
                    <a:pt x="2342" y="333"/>
                  </a:lnTo>
                  <a:lnTo>
                    <a:pt x="2232" y="241"/>
                  </a:lnTo>
                  <a:lnTo>
                    <a:pt x="2103" y="167"/>
                  </a:lnTo>
                  <a:lnTo>
                    <a:pt x="1974" y="112"/>
                  </a:lnTo>
                  <a:lnTo>
                    <a:pt x="1845" y="56"/>
                  </a:lnTo>
                  <a:lnTo>
                    <a:pt x="1715" y="38"/>
                  </a:lnTo>
                  <a:lnTo>
                    <a:pt x="1568"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 name="Google Shape;151;p2"/>
            <p:cNvSpPr/>
            <p:nvPr/>
          </p:nvSpPr>
          <p:spPr>
            <a:xfrm>
              <a:off x="6182750" y="1141575"/>
              <a:ext cx="76075" cy="76100"/>
            </a:xfrm>
            <a:custGeom>
              <a:avLst/>
              <a:gdLst/>
              <a:ahLst/>
              <a:cxnLst/>
              <a:rect l="l" t="t" r="r" b="b"/>
              <a:pathLst>
                <a:path w="3043" h="3044" extrusionOk="0">
                  <a:moveTo>
                    <a:pt x="1420" y="1"/>
                  </a:moveTo>
                  <a:lnTo>
                    <a:pt x="1254" y="19"/>
                  </a:lnTo>
                  <a:lnTo>
                    <a:pt x="1107" y="56"/>
                  </a:lnTo>
                  <a:lnTo>
                    <a:pt x="959" y="111"/>
                  </a:lnTo>
                  <a:lnTo>
                    <a:pt x="830" y="167"/>
                  </a:lnTo>
                  <a:lnTo>
                    <a:pt x="701" y="241"/>
                  </a:lnTo>
                  <a:lnTo>
                    <a:pt x="572" y="333"/>
                  </a:lnTo>
                  <a:lnTo>
                    <a:pt x="461" y="425"/>
                  </a:lnTo>
                  <a:lnTo>
                    <a:pt x="351" y="536"/>
                  </a:lnTo>
                  <a:lnTo>
                    <a:pt x="277" y="646"/>
                  </a:lnTo>
                  <a:lnTo>
                    <a:pt x="185" y="775"/>
                  </a:lnTo>
                  <a:lnTo>
                    <a:pt x="129" y="904"/>
                  </a:lnTo>
                  <a:lnTo>
                    <a:pt x="74" y="1052"/>
                  </a:lnTo>
                  <a:lnTo>
                    <a:pt x="37" y="1199"/>
                  </a:lnTo>
                  <a:lnTo>
                    <a:pt x="0" y="1365"/>
                  </a:lnTo>
                  <a:lnTo>
                    <a:pt x="0" y="1513"/>
                  </a:lnTo>
                  <a:lnTo>
                    <a:pt x="0" y="1679"/>
                  </a:lnTo>
                  <a:lnTo>
                    <a:pt x="37" y="1826"/>
                  </a:lnTo>
                  <a:lnTo>
                    <a:pt x="56" y="1974"/>
                  </a:lnTo>
                  <a:lnTo>
                    <a:pt x="111" y="2121"/>
                  </a:lnTo>
                  <a:lnTo>
                    <a:pt x="185" y="2250"/>
                  </a:lnTo>
                  <a:lnTo>
                    <a:pt x="258" y="2379"/>
                  </a:lnTo>
                  <a:lnTo>
                    <a:pt x="332" y="2490"/>
                  </a:lnTo>
                  <a:lnTo>
                    <a:pt x="424" y="2601"/>
                  </a:lnTo>
                  <a:lnTo>
                    <a:pt x="535" y="2693"/>
                  </a:lnTo>
                  <a:lnTo>
                    <a:pt x="646" y="2785"/>
                  </a:lnTo>
                  <a:lnTo>
                    <a:pt x="775" y="2859"/>
                  </a:lnTo>
                  <a:lnTo>
                    <a:pt x="904" y="2933"/>
                  </a:lnTo>
                  <a:lnTo>
                    <a:pt x="1051" y="2988"/>
                  </a:lnTo>
                  <a:lnTo>
                    <a:pt x="1199" y="3025"/>
                  </a:lnTo>
                  <a:lnTo>
                    <a:pt x="1346" y="3043"/>
                  </a:lnTo>
                  <a:lnTo>
                    <a:pt x="1660" y="3043"/>
                  </a:lnTo>
                  <a:lnTo>
                    <a:pt x="1807" y="3025"/>
                  </a:lnTo>
                  <a:lnTo>
                    <a:pt x="1955" y="2988"/>
                  </a:lnTo>
                  <a:lnTo>
                    <a:pt x="2102" y="2951"/>
                  </a:lnTo>
                  <a:lnTo>
                    <a:pt x="2231" y="2877"/>
                  </a:lnTo>
                  <a:lnTo>
                    <a:pt x="2360" y="2803"/>
                  </a:lnTo>
                  <a:lnTo>
                    <a:pt x="2471" y="2730"/>
                  </a:lnTo>
                  <a:lnTo>
                    <a:pt x="2582" y="2638"/>
                  </a:lnTo>
                  <a:lnTo>
                    <a:pt x="2692" y="2527"/>
                  </a:lnTo>
                  <a:lnTo>
                    <a:pt x="2784" y="2416"/>
                  </a:lnTo>
                  <a:lnTo>
                    <a:pt x="2858" y="2287"/>
                  </a:lnTo>
                  <a:lnTo>
                    <a:pt x="2914" y="2158"/>
                  </a:lnTo>
                  <a:lnTo>
                    <a:pt x="2969" y="2011"/>
                  </a:lnTo>
                  <a:lnTo>
                    <a:pt x="3006" y="1863"/>
                  </a:lnTo>
                  <a:lnTo>
                    <a:pt x="3043" y="1716"/>
                  </a:lnTo>
                  <a:lnTo>
                    <a:pt x="3043" y="1568"/>
                  </a:lnTo>
                  <a:lnTo>
                    <a:pt x="3043" y="1402"/>
                  </a:lnTo>
                  <a:lnTo>
                    <a:pt x="3024" y="1255"/>
                  </a:lnTo>
                  <a:lnTo>
                    <a:pt x="2987" y="1107"/>
                  </a:lnTo>
                  <a:lnTo>
                    <a:pt x="2950" y="960"/>
                  </a:lnTo>
                  <a:lnTo>
                    <a:pt x="2877" y="831"/>
                  </a:lnTo>
                  <a:lnTo>
                    <a:pt x="2803" y="702"/>
                  </a:lnTo>
                  <a:lnTo>
                    <a:pt x="2729" y="591"/>
                  </a:lnTo>
                  <a:lnTo>
                    <a:pt x="2637" y="480"/>
                  </a:lnTo>
                  <a:lnTo>
                    <a:pt x="2526" y="370"/>
                  </a:lnTo>
                  <a:lnTo>
                    <a:pt x="2416" y="277"/>
                  </a:lnTo>
                  <a:lnTo>
                    <a:pt x="2287" y="204"/>
                  </a:lnTo>
                  <a:lnTo>
                    <a:pt x="2158" y="130"/>
                  </a:lnTo>
                  <a:lnTo>
                    <a:pt x="2029" y="75"/>
                  </a:lnTo>
                  <a:lnTo>
                    <a:pt x="1881" y="38"/>
                  </a:lnTo>
                  <a:lnTo>
                    <a:pt x="1734"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 name="Google Shape;152;p2"/>
            <p:cNvSpPr/>
            <p:nvPr/>
          </p:nvSpPr>
          <p:spPr>
            <a:xfrm>
              <a:off x="5211525" y="1140650"/>
              <a:ext cx="55325" cy="55350"/>
            </a:xfrm>
            <a:custGeom>
              <a:avLst/>
              <a:gdLst/>
              <a:ahLst/>
              <a:cxnLst/>
              <a:rect l="l" t="t" r="r" b="b"/>
              <a:pathLst>
                <a:path w="2213" h="2214" extrusionOk="0">
                  <a:moveTo>
                    <a:pt x="1106" y="1"/>
                  </a:moveTo>
                  <a:lnTo>
                    <a:pt x="996" y="19"/>
                  </a:lnTo>
                  <a:lnTo>
                    <a:pt x="885" y="38"/>
                  </a:lnTo>
                  <a:lnTo>
                    <a:pt x="682" y="93"/>
                  </a:lnTo>
                  <a:lnTo>
                    <a:pt x="498" y="204"/>
                  </a:lnTo>
                  <a:lnTo>
                    <a:pt x="332" y="333"/>
                  </a:lnTo>
                  <a:lnTo>
                    <a:pt x="203" y="499"/>
                  </a:lnTo>
                  <a:lnTo>
                    <a:pt x="92" y="683"/>
                  </a:lnTo>
                  <a:lnTo>
                    <a:pt x="19" y="886"/>
                  </a:lnTo>
                  <a:lnTo>
                    <a:pt x="0" y="997"/>
                  </a:lnTo>
                  <a:lnTo>
                    <a:pt x="0" y="1107"/>
                  </a:lnTo>
                  <a:lnTo>
                    <a:pt x="0" y="1218"/>
                  </a:lnTo>
                  <a:lnTo>
                    <a:pt x="19" y="1310"/>
                  </a:lnTo>
                  <a:lnTo>
                    <a:pt x="92" y="1513"/>
                  </a:lnTo>
                  <a:lnTo>
                    <a:pt x="185" y="1697"/>
                  </a:lnTo>
                  <a:lnTo>
                    <a:pt x="314" y="1863"/>
                  </a:lnTo>
                  <a:lnTo>
                    <a:pt x="480" y="2011"/>
                  </a:lnTo>
                  <a:lnTo>
                    <a:pt x="664" y="2121"/>
                  </a:lnTo>
                  <a:lnTo>
                    <a:pt x="867" y="2177"/>
                  </a:lnTo>
                  <a:lnTo>
                    <a:pt x="977" y="2195"/>
                  </a:lnTo>
                  <a:lnTo>
                    <a:pt x="1088" y="2214"/>
                  </a:lnTo>
                  <a:lnTo>
                    <a:pt x="1199" y="2214"/>
                  </a:lnTo>
                  <a:lnTo>
                    <a:pt x="1309" y="2195"/>
                  </a:lnTo>
                  <a:lnTo>
                    <a:pt x="1420" y="2158"/>
                  </a:lnTo>
                  <a:lnTo>
                    <a:pt x="1512" y="2121"/>
                  </a:lnTo>
                  <a:lnTo>
                    <a:pt x="1715" y="2029"/>
                  </a:lnTo>
                  <a:lnTo>
                    <a:pt x="1881" y="1882"/>
                  </a:lnTo>
                  <a:lnTo>
                    <a:pt x="2010" y="1716"/>
                  </a:lnTo>
                  <a:lnTo>
                    <a:pt x="2121" y="1513"/>
                  </a:lnTo>
                  <a:lnTo>
                    <a:pt x="2157" y="1421"/>
                  </a:lnTo>
                  <a:lnTo>
                    <a:pt x="2194" y="1310"/>
                  </a:lnTo>
                  <a:lnTo>
                    <a:pt x="2194" y="1199"/>
                  </a:lnTo>
                  <a:lnTo>
                    <a:pt x="2213" y="1089"/>
                  </a:lnTo>
                  <a:lnTo>
                    <a:pt x="2194" y="978"/>
                  </a:lnTo>
                  <a:lnTo>
                    <a:pt x="2176" y="868"/>
                  </a:lnTo>
                  <a:lnTo>
                    <a:pt x="2102" y="665"/>
                  </a:lnTo>
                  <a:lnTo>
                    <a:pt x="2010" y="480"/>
                  </a:lnTo>
                  <a:lnTo>
                    <a:pt x="1862" y="333"/>
                  </a:lnTo>
                  <a:lnTo>
                    <a:pt x="1696" y="185"/>
                  </a:lnTo>
                  <a:lnTo>
                    <a:pt x="1512" y="93"/>
                  </a:lnTo>
                  <a:lnTo>
                    <a:pt x="1309" y="19"/>
                  </a:lnTo>
                  <a:lnTo>
                    <a:pt x="1199" y="19"/>
                  </a:lnTo>
                  <a:lnTo>
                    <a:pt x="11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 name="Google Shape;153;p2"/>
            <p:cNvSpPr/>
            <p:nvPr/>
          </p:nvSpPr>
          <p:spPr>
            <a:xfrm>
              <a:off x="5694600" y="1138825"/>
              <a:ext cx="70550" cy="70550"/>
            </a:xfrm>
            <a:custGeom>
              <a:avLst/>
              <a:gdLst/>
              <a:ahLst/>
              <a:cxnLst/>
              <a:rect l="l" t="t" r="r" b="b"/>
              <a:pathLst>
                <a:path w="2822" h="2822" extrusionOk="0">
                  <a:moveTo>
                    <a:pt x="1254" y="0"/>
                  </a:moveTo>
                  <a:lnTo>
                    <a:pt x="1107" y="37"/>
                  </a:lnTo>
                  <a:lnTo>
                    <a:pt x="978" y="74"/>
                  </a:lnTo>
                  <a:lnTo>
                    <a:pt x="848" y="111"/>
                  </a:lnTo>
                  <a:lnTo>
                    <a:pt x="719" y="166"/>
                  </a:lnTo>
                  <a:lnTo>
                    <a:pt x="609" y="240"/>
                  </a:lnTo>
                  <a:lnTo>
                    <a:pt x="498" y="332"/>
                  </a:lnTo>
                  <a:lnTo>
                    <a:pt x="406" y="424"/>
                  </a:lnTo>
                  <a:lnTo>
                    <a:pt x="314" y="516"/>
                  </a:lnTo>
                  <a:lnTo>
                    <a:pt x="240" y="627"/>
                  </a:lnTo>
                  <a:lnTo>
                    <a:pt x="166" y="738"/>
                  </a:lnTo>
                  <a:lnTo>
                    <a:pt x="111" y="867"/>
                  </a:lnTo>
                  <a:lnTo>
                    <a:pt x="56" y="996"/>
                  </a:lnTo>
                  <a:lnTo>
                    <a:pt x="37" y="1125"/>
                  </a:lnTo>
                  <a:lnTo>
                    <a:pt x="19" y="1272"/>
                  </a:lnTo>
                  <a:lnTo>
                    <a:pt x="0" y="1420"/>
                  </a:lnTo>
                  <a:lnTo>
                    <a:pt x="19" y="1567"/>
                  </a:lnTo>
                  <a:lnTo>
                    <a:pt x="37" y="1715"/>
                  </a:lnTo>
                  <a:lnTo>
                    <a:pt x="74" y="1844"/>
                  </a:lnTo>
                  <a:lnTo>
                    <a:pt x="111" y="1973"/>
                  </a:lnTo>
                  <a:lnTo>
                    <a:pt x="185" y="2102"/>
                  </a:lnTo>
                  <a:lnTo>
                    <a:pt x="240" y="2213"/>
                  </a:lnTo>
                  <a:lnTo>
                    <a:pt x="332" y="2323"/>
                  </a:lnTo>
                  <a:lnTo>
                    <a:pt x="424" y="2416"/>
                  </a:lnTo>
                  <a:lnTo>
                    <a:pt x="517" y="2508"/>
                  </a:lnTo>
                  <a:lnTo>
                    <a:pt x="627" y="2582"/>
                  </a:lnTo>
                  <a:lnTo>
                    <a:pt x="738" y="2655"/>
                  </a:lnTo>
                  <a:lnTo>
                    <a:pt x="867" y="2711"/>
                  </a:lnTo>
                  <a:lnTo>
                    <a:pt x="996" y="2766"/>
                  </a:lnTo>
                  <a:lnTo>
                    <a:pt x="1144" y="2784"/>
                  </a:lnTo>
                  <a:lnTo>
                    <a:pt x="1273" y="2821"/>
                  </a:lnTo>
                  <a:lnTo>
                    <a:pt x="1420" y="2821"/>
                  </a:lnTo>
                  <a:lnTo>
                    <a:pt x="1568" y="2803"/>
                  </a:lnTo>
                  <a:lnTo>
                    <a:pt x="1715" y="2784"/>
                  </a:lnTo>
                  <a:lnTo>
                    <a:pt x="1844" y="2748"/>
                  </a:lnTo>
                  <a:lnTo>
                    <a:pt x="1973" y="2711"/>
                  </a:lnTo>
                  <a:lnTo>
                    <a:pt x="2102" y="2655"/>
                  </a:lnTo>
                  <a:lnTo>
                    <a:pt x="2213" y="2582"/>
                  </a:lnTo>
                  <a:lnTo>
                    <a:pt x="2324" y="2489"/>
                  </a:lnTo>
                  <a:lnTo>
                    <a:pt x="2434" y="2397"/>
                  </a:lnTo>
                  <a:lnTo>
                    <a:pt x="2508" y="2305"/>
                  </a:lnTo>
                  <a:lnTo>
                    <a:pt x="2600" y="2194"/>
                  </a:lnTo>
                  <a:lnTo>
                    <a:pt x="2655" y="2084"/>
                  </a:lnTo>
                  <a:lnTo>
                    <a:pt x="2729" y="1955"/>
                  </a:lnTo>
                  <a:lnTo>
                    <a:pt x="2766" y="1826"/>
                  </a:lnTo>
                  <a:lnTo>
                    <a:pt x="2803" y="1678"/>
                  </a:lnTo>
                  <a:lnTo>
                    <a:pt x="2821" y="1549"/>
                  </a:lnTo>
                  <a:lnTo>
                    <a:pt x="2821" y="1402"/>
                  </a:lnTo>
                  <a:lnTo>
                    <a:pt x="2821" y="1254"/>
                  </a:lnTo>
                  <a:lnTo>
                    <a:pt x="2803" y="1107"/>
                  </a:lnTo>
                  <a:lnTo>
                    <a:pt x="2766" y="977"/>
                  </a:lnTo>
                  <a:lnTo>
                    <a:pt x="2711" y="848"/>
                  </a:lnTo>
                  <a:lnTo>
                    <a:pt x="2655" y="719"/>
                  </a:lnTo>
                  <a:lnTo>
                    <a:pt x="2582" y="609"/>
                  </a:lnTo>
                  <a:lnTo>
                    <a:pt x="2508" y="498"/>
                  </a:lnTo>
                  <a:lnTo>
                    <a:pt x="2416" y="406"/>
                  </a:lnTo>
                  <a:lnTo>
                    <a:pt x="2305" y="314"/>
                  </a:lnTo>
                  <a:lnTo>
                    <a:pt x="2194" y="221"/>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 name="Google Shape;154;p2"/>
            <p:cNvSpPr/>
            <p:nvPr/>
          </p:nvSpPr>
          <p:spPr>
            <a:xfrm>
              <a:off x="5133625" y="1128225"/>
              <a:ext cx="51175" cy="51650"/>
            </a:xfrm>
            <a:custGeom>
              <a:avLst/>
              <a:gdLst/>
              <a:ahLst/>
              <a:cxnLst/>
              <a:rect l="l" t="t" r="r" b="b"/>
              <a:pathLst>
                <a:path w="2047" h="2066" extrusionOk="0">
                  <a:moveTo>
                    <a:pt x="1033" y="0"/>
                  </a:moveTo>
                  <a:lnTo>
                    <a:pt x="830" y="19"/>
                  </a:lnTo>
                  <a:lnTo>
                    <a:pt x="645" y="74"/>
                  </a:lnTo>
                  <a:lnTo>
                    <a:pt x="461" y="166"/>
                  </a:lnTo>
                  <a:lnTo>
                    <a:pt x="314" y="295"/>
                  </a:lnTo>
                  <a:lnTo>
                    <a:pt x="185" y="443"/>
                  </a:lnTo>
                  <a:lnTo>
                    <a:pt x="92" y="609"/>
                  </a:lnTo>
                  <a:lnTo>
                    <a:pt x="19" y="793"/>
                  </a:lnTo>
                  <a:lnTo>
                    <a:pt x="0" y="996"/>
                  </a:lnTo>
                  <a:lnTo>
                    <a:pt x="0" y="1106"/>
                  </a:lnTo>
                  <a:lnTo>
                    <a:pt x="19" y="1217"/>
                  </a:lnTo>
                  <a:lnTo>
                    <a:pt x="74" y="1401"/>
                  </a:lnTo>
                  <a:lnTo>
                    <a:pt x="166" y="1586"/>
                  </a:lnTo>
                  <a:lnTo>
                    <a:pt x="277" y="1752"/>
                  </a:lnTo>
                  <a:lnTo>
                    <a:pt x="443" y="1881"/>
                  </a:lnTo>
                  <a:lnTo>
                    <a:pt x="609" y="1973"/>
                  </a:lnTo>
                  <a:lnTo>
                    <a:pt x="811" y="2047"/>
                  </a:lnTo>
                  <a:lnTo>
                    <a:pt x="904" y="2065"/>
                  </a:lnTo>
                  <a:lnTo>
                    <a:pt x="1014" y="2065"/>
                  </a:lnTo>
                  <a:lnTo>
                    <a:pt x="1217" y="2047"/>
                  </a:lnTo>
                  <a:lnTo>
                    <a:pt x="1420" y="1991"/>
                  </a:lnTo>
                  <a:lnTo>
                    <a:pt x="1586" y="1899"/>
                  </a:lnTo>
                  <a:lnTo>
                    <a:pt x="1733" y="1770"/>
                  </a:lnTo>
                  <a:lnTo>
                    <a:pt x="1862" y="1623"/>
                  </a:lnTo>
                  <a:lnTo>
                    <a:pt x="1955" y="1457"/>
                  </a:lnTo>
                  <a:lnTo>
                    <a:pt x="2028" y="1272"/>
                  </a:lnTo>
                  <a:lnTo>
                    <a:pt x="2047" y="1070"/>
                  </a:lnTo>
                  <a:lnTo>
                    <a:pt x="2047" y="959"/>
                  </a:lnTo>
                  <a:lnTo>
                    <a:pt x="2028" y="848"/>
                  </a:lnTo>
                  <a:lnTo>
                    <a:pt x="1973" y="664"/>
                  </a:lnTo>
                  <a:lnTo>
                    <a:pt x="1881" y="480"/>
                  </a:lnTo>
                  <a:lnTo>
                    <a:pt x="1770" y="314"/>
                  </a:lnTo>
                  <a:lnTo>
                    <a:pt x="1604" y="185"/>
                  </a:lnTo>
                  <a:lnTo>
                    <a:pt x="1438" y="92"/>
                  </a:lnTo>
                  <a:lnTo>
                    <a:pt x="1235" y="37"/>
                  </a:lnTo>
                  <a:lnTo>
                    <a:pt x="1143"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 name="Google Shape;155;p2"/>
            <p:cNvSpPr/>
            <p:nvPr/>
          </p:nvSpPr>
          <p:spPr>
            <a:xfrm>
              <a:off x="6103000" y="1127300"/>
              <a:ext cx="76075" cy="76550"/>
            </a:xfrm>
            <a:custGeom>
              <a:avLst/>
              <a:gdLst/>
              <a:ahLst/>
              <a:cxnLst/>
              <a:rect l="l" t="t" r="r" b="b"/>
              <a:pathLst>
                <a:path w="3043" h="3062" extrusionOk="0">
                  <a:moveTo>
                    <a:pt x="1531" y="0"/>
                  </a:moveTo>
                  <a:lnTo>
                    <a:pt x="1383" y="19"/>
                  </a:lnTo>
                  <a:lnTo>
                    <a:pt x="1217" y="37"/>
                  </a:lnTo>
                  <a:lnTo>
                    <a:pt x="1070" y="74"/>
                  </a:lnTo>
                  <a:lnTo>
                    <a:pt x="941" y="111"/>
                  </a:lnTo>
                  <a:lnTo>
                    <a:pt x="793" y="185"/>
                  </a:lnTo>
                  <a:lnTo>
                    <a:pt x="683" y="258"/>
                  </a:lnTo>
                  <a:lnTo>
                    <a:pt x="554" y="332"/>
                  </a:lnTo>
                  <a:lnTo>
                    <a:pt x="443" y="424"/>
                  </a:lnTo>
                  <a:lnTo>
                    <a:pt x="351" y="535"/>
                  </a:lnTo>
                  <a:lnTo>
                    <a:pt x="259" y="646"/>
                  </a:lnTo>
                  <a:lnTo>
                    <a:pt x="185" y="775"/>
                  </a:lnTo>
                  <a:lnTo>
                    <a:pt x="111" y="904"/>
                  </a:lnTo>
                  <a:lnTo>
                    <a:pt x="74" y="1051"/>
                  </a:lnTo>
                  <a:lnTo>
                    <a:pt x="37" y="1199"/>
                  </a:lnTo>
                  <a:lnTo>
                    <a:pt x="1" y="1346"/>
                  </a:lnTo>
                  <a:lnTo>
                    <a:pt x="1" y="1494"/>
                  </a:lnTo>
                  <a:lnTo>
                    <a:pt x="1" y="1660"/>
                  </a:lnTo>
                  <a:lnTo>
                    <a:pt x="19" y="1807"/>
                  </a:lnTo>
                  <a:lnTo>
                    <a:pt x="56" y="1973"/>
                  </a:lnTo>
                  <a:lnTo>
                    <a:pt x="111" y="2102"/>
                  </a:lnTo>
                  <a:lnTo>
                    <a:pt x="166" y="2250"/>
                  </a:lnTo>
                  <a:lnTo>
                    <a:pt x="240" y="2379"/>
                  </a:lnTo>
                  <a:lnTo>
                    <a:pt x="332" y="2489"/>
                  </a:lnTo>
                  <a:lnTo>
                    <a:pt x="425" y="2600"/>
                  </a:lnTo>
                  <a:lnTo>
                    <a:pt x="535" y="2711"/>
                  </a:lnTo>
                  <a:lnTo>
                    <a:pt x="664" y="2803"/>
                  </a:lnTo>
                  <a:lnTo>
                    <a:pt x="793" y="2877"/>
                  </a:lnTo>
                  <a:lnTo>
                    <a:pt x="922" y="2932"/>
                  </a:lnTo>
                  <a:lnTo>
                    <a:pt x="1070" y="2987"/>
                  </a:lnTo>
                  <a:lnTo>
                    <a:pt x="1217" y="3024"/>
                  </a:lnTo>
                  <a:lnTo>
                    <a:pt x="1365" y="3043"/>
                  </a:lnTo>
                  <a:lnTo>
                    <a:pt x="1531" y="3061"/>
                  </a:lnTo>
                  <a:lnTo>
                    <a:pt x="1678" y="3043"/>
                  </a:lnTo>
                  <a:lnTo>
                    <a:pt x="1844" y="3024"/>
                  </a:lnTo>
                  <a:lnTo>
                    <a:pt x="1992" y="2987"/>
                  </a:lnTo>
                  <a:lnTo>
                    <a:pt x="2121" y="2932"/>
                  </a:lnTo>
                  <a:lnTo>
                    <a:pt x="2250" y="2858"/>
                  </a:lnTo>
                  <a:lnTo>
                    <a:pt x="2379" y="2784"/>
                  </a:lnTo>
                  <a:lnTo>
                    <a:pt x="2490" y="2711"/>
                  </a:lnTo>
                  <a:lnTo>
                    <a:pt x="2600" y="2600"/>
                  </a:lnTo>
                  <a:lnTo>
                    <a:pt x="2693" y="2508"/>
                  </a:lnTo>
                  <a:lnTo>
                    <a:pt x="2785" y="2379"/>
                  </a:lnTo>
                  <a:lnTo>
                    <a:pt x="2858" y="2250"/>
                  </a:lnTo>
                  <a:lnTo>
                    <a:pt x="2932" y="2121"/>
                  </a:lnTo>
                  <a:lnTo>
                    <a:pt x="2969" y="1992"/>
                  </a:lnTo>
                  <a:lnTo>
                    <a:pt x="3006" y="1844"/>
                  </a:lnTo>
                  <a:lnTo>
                    <a:pt x="3043" y="1678"/>
                  </a:lnTo>
                  <a:lnTo>
                    <a:pt x="3043" y="1531"/>
                  </a:lnTo>
                  <a:lnTo>
                    <a:pt x="3043" y="1365"/>
                  </a:lnTo>
                  <a:lnTo>
                    <a:pt x="3006" y="1217"/>
                  </a:lnTo>
                  <a:lnTo>
                    <a:pt x="2969" y="1070"/>
                  </a:lnTo>
                  <a:lnTo>
                    <a:pt x="2932" y="941"/>
                  </a:lnTo>
                  <a:lnTo>
                    <a:pt x="2858" y="793"/>
                  </a:lnTo>
                  <a:lnTo>
                    <a:pt x="2785" y="682"/>
                  </a:lnTo>
                  <a:lnTo>
                    <a:pt x="2711" y="553"/>
                  </a:lnTo>
                  <a:lnTo>
                    <a:pt x="2600" y="443"/>
                  </a:lnTo>
                  <a:lnTo>
                    <a:pt x="2508" y="351"/>
                  </a:lnTo>
                  <a:lnTo>
                    <a:pt x="2379" y="258"/>
                  </a:lnTo>
                  <a:lnTo>
                    <a:pt x="2250" y="185"/>
                  </a:lnTo>
                  <a:lnTo>
                    <a:pt x="2121" y="129"/>
                  </a:lnTo>
                  <a:lnTo>
                    <a:pt x="1992" y="74"/>
                  </a:lnTo>
                  <a:lnTo>
                    <a:pt x="1844" y="37"/>
                  </a:lnTo>
                  <a:lnTo>
                    <a:pt x="1697"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 name="Google Shape;156;p2"/>
            <p:cNvSpPr/>
            <p:nvPr/>
          </p:nvSpPr>
          <p:spPr>
            <a:xfrm>
              <a:off x="5615300" y="1125450"/>
              <a:ext cx="69175" cy="68700"/>
            </a:xfrm>
            <a:custGeom>
              <a:avLst/>
              <a:gdLst/>
              <a:ahLst/>
              <a:cxnLst/>
              <a:rect l="l" t="t" r="r" b="b"/>
              <a:pathLst>
                <a:path w="2767" h="2748" extrusionOk="0">
                  <a:moveTo>
                    <a:pt x="1255" y="1"/>
                  </a:moveTo>
                  <a:lnTo>
                    <a:pt x="1126" y="19"/>
                  </a:lnTo>
                  <a:lnTo>
                    <a:pt x="978" y="56"/>
                  </a:lnTo>
                  <a:lnTo>
                    <a:pt x="849" y="93"/>
                  </a:lnTo>
                  <a:lnTo>
                    <a:pt x="739" y="148"/>
                  </a:lnTo>
                  <a:lnTo>
                    <a:pt x="609" y="222"/>
                  </a:lnTo>
                  <a:lnTo>
                    <a:pt x="499" y="296"/>
                  </a:lnTo>
                  <a:lnTo>
                    <a:pt x="407" y="388"/>
                  </a:lnTo>
                  <a:lnTo>
                    <a:pt x="314" y="480"/>
                  </a:lnTo>
                  <a:lnTo>
                    <a:pt x="241" y="591"/>
                  </a:lnTo>
                  <a:lnTo>
                    <a:pt x="167" y="720"/>
                  </a:lnTo>
                  <a:lnTo>
                    <a:pt x="112" y="830"/>
                  </a:lnTo>
                  <a:lnTo>
                    <a:pt x="75" y="959"/>
                  </a:lnTo>
                  <a:lnTo>
                    <a:pt x="38" y="1107"/>
                  </a:lnTo>
                  <a:lnTo>
                    <a:pt x="19" y="1236"/>
                  </a:lnTo>
                  <a:lnTo>
                    <a:pt x="1" y="1383"/>
                  </a:lnTo>
                  <a:lnTo>
                    <a:pt x="19" y="1531"/>
                  </a:lnTo>
                  <a:lnTo>
                    <a:pt x="38" y="1660"/>
                  </a:lnTo>
                  <a:lnTo>
                    <a:pt x="75" y="1789"/>
                  </a:lnTo>
                  <a:lnTo>
                    <a:pt x="112" y="1918"/>
                  </a:lnTo>
                  <a:lnTo>
                    <a:pt x="167" y="2047"/>
                  </a:lnTo>
                  <a:lnTo>
                    <a:pt x="241" y="2158"/>
                  </a:lnTo>
                  <a:lnTo>
                    <a:pt x="314" y="2268"/>
                  </a:lnTo>
                  <a:lnTo>
                    <a:pt x="407" y="2361"/>
                  </a:lnTo>
                  <a:lnTo>
                    <a:pt x="499" y="2453"/>
                  </a:lnTo>
                  <a:lnTo>
                    <a:pt x="609" y="2527"/>
                  </a:lnTo>
                  <a:lnTo>
                    <a:pt x="720" y="2582"/>
                  </a:lnTo>
                  <a:lnTo>
                    <a:pt x="831" y="2656"/>
                  </a:lnTo>
                  <a:lnTo>
                    <a:pt x="960" y="2692"/>
                  </a:lnTo>
                  <a:lnTo>
                    <a:pt x="1089" y="2729"/>
                  </a:lnTo>
                  <a:lnTo>
                    <a:pt x="1236" y="2748"/>
                  </a:lnTo>
                  <a:lnTo>
                    <a:pt x="1513" y="2748"/>
                  </a:lnTo>
                  <a:lnTo>
                    <a:pt x="1660" y="2729"/>
                  </a:lnTo>
                  <a:lnTo>
                    <a:pt x="1808" y="2692"/>
                  </a:lnTo>
                  <a:lnTo>
                    <a:pt x="1937" y="2656"/>
                  </a:lnTo>
                  <a:lnTo>
                    <a:pt x="2048" y="2600"/>
                  </a:lnTo>
                  <a:lnTo>
                    <a:pt x="2177" y="2527"/>
                  </a:lnTo>
                  <a:lnTo>
                    <a:pt x="2269" y="2453"/>
                  </a:lnTo>
                  <a:lnTo>
                    <a:pt x="2380" y="2361"/>
                  </a:lnTo>
                  <a:lnTo>
                    <a:pt x="2472" y="2268"/>
                  </a:lnTo>
                  <a:lnTo>
                    <a:pt x="2545" y="2158"/>
                  </a:lnTo>
                  <a:lnTo>
                    <a:pt x="2619" y="2029"/>
                  </a:lnTo>
                  <a:lnTo>
                    <a:pt x="2675" y="1918"/>
                  </a:lnTo>
                  <a:lnTo>
                    <a:pt x="2711" y="1789"/>
                  </a:lnTo>
                  <a:lnTo>
                    <a:pt x="2748" y="1642"/>
                  </a:lnTo>
                  <a:lnTo>
                    <a:pt x="2767" y="1512"/>
                  </a:lnTo>
                  <a:lnTo>
                    <a:pt x="2767" y="1365"/>
                  </a:lnTo>
                  <a:lnTo>
                    <a:pt x="2767" y="1217"/>
                  </a:lnTo>
                  <a:lnTo>
                    <a:pt x="2748" y="1088"/>
                  </a:lnTo>
                  <a:lnTo>
                    <a:pt x="2711" y="959"/>
                  </a:lnTo>
                  <a:lnTo>
                    <a:pt x="2656" y="830"/>
                  </a:lnTo>
                  <a:lnTo>
                    <a:pt x="2601" y="701"/>
                  </a:lnTo>
                  <a:lnTo>
                    <a:pt x="2545" y="591"/>
                  </a:lnTo>
                  <a:lnTo>
                    <a:pt x="2472" y="480"/>
                  </a:lnTo>
                  <a:lnTo>
                    <a:pt x="2380" y="388"/>
                  </a:lnTo>
                  <a:lnTo>
                    <a:pt x="2287" y="296"/>
                  </a:lnTo>
                  <a:lnTo>
                    <a:pt x="2177" y="222"/>
                  </a:lnTo>
                  <a:lnTo>
                    <a:pt x="2066" y="166"/>
                  </a:lnTo>
                  <a:lnTo>
                    <a:pt x="1937" y="93"/>
                  </a:lnTo>
                  <a:lnTo>
                    <a:pt x="1826" y="56"/>
                  </a:lnTo>
                  <a:lnTo>
                    <a:pt x="1679" y="19"/>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 name="Google Shape;157;p2"/>
            <p:cNvSpPr/>
            <p:nvPr/>
          </p:nvSpPr>
          <p:spPr>
            <a:xfrm>
              <a:off x="5056175" y="1116700"/>
              <a:ext cx="46575" cy="46575"/>
            </a:xfrm>
            <a:custGeom>
              <a:avLst/>
              <a:gdLst/>
              <a:ahLst/>
              <a:cxnLst/>
              <a:rect l="l" t="t" r="r" b="b"/>
              <a:pathLst>
                <a:path w="1863" h="1863" extrusionOk="0">
                  <a:moveTo>
                    <a:pt x="756" y="0"/>
                  </a:moveTo>
                  <a:lnTo>
                    <a:pt x="572" y="56"/>
                  </a:lnTo>
                  <a:lnTo>
                    <a:pt x="406" y="129"/>
                  </a:lnTo>
                  <a:lnTo>
                    <a:pt x="277" y="240"/>
                  </a:lnTo>
                  <a:lnTo>
                    <a:pt x="148" y="387"/>
                  </a:lnTo>
                  <a:lnTo>
                    <a:pt x="74" y="535"/>
                  </a:lnTo>
                  <a:lnTo>
                    <a:pt x="19" y="719"/>
                  </a:lnTo>
                  <a:lnTo>
                    <a:pt x="1" y="904"/>
                  </a:lnTo>
                  <a:lnTo>
                    <a:pt x="1" y="1106"/>
                  </a:lnTo>
                  <a:lnTo>
                    <a:pt x="56" y="1272"/>
                  </a:lnTo>
                  <a:lnTo>
                    <a:pt x="130" y="1438"/>
                  </a:lnTo>
                  <a:lnTo>
                    <a:pt x="240" y="1586"/>
                  </a:lnTo>
                  <a:lnTo>
                    <a:pt x="388" y="1697"/>
                  </a:lnTo>
                  <a:lnTo>
                    <a:pt x="535" y="1789"/>
                  </a:lnTo>
                  <a:lnTo>
                    <a:pt x="720" y="1844"/>
                  </a:lnTo>
                  <a:lnTo>
                    <a:pt x="904" y="1862"/>
                  </a:lnTo>
                  <a:lnTo>
                    <a:pt x="1107" y="1844"/>
                  </a:lnTo>
                  <a:lnTo>
                    <a:pt x="1273" y="1789"/>
                  </a:lnTo>
                  <a:lnTo>
                    <a:pt x="1439" y="1715"/>
                  </a:lnTo>
                  <a:lnTo>
                    <a:pt x="1586" y="1604"/>
                  </a:lnTo>
                  <a:lnTo>
                    <a:pt x="1697" y="1475"/>
                  </a:lnTo>
                  <a:lnTo>
                    <a:pt x="1789" y="1309"/>
                  </a:lnTo>
                  <a:lnTo>
                    <a:pt x="1844" y="1143"/>
                  </a:lnTo>
                  <a:lnTo>
                    <a:pt x="1863" y="941"/>
                  </a:lnTo>
                  <a:lnTo>
                    <a:pt x="1844" y="756"/>
                  </a:lnTo>
                  <a:lnTo>
                    <a:pt x="1789" y="572"/>
                  </a:lnTo>
                  <a:lnTo>
                    <a:pt x="1715" y="406"/>
                  </a:lnTo>
                  <a:lnTo>
                    <a:pt x="1605" y="277"/>
                  </a:lnTo>
                  <a:lnTo>
                    <a:pt x="1476" y="148"/>
                  </a:lnTo>
                  <a:lnTo>
                    <a:pt x="1310" y="74"/>
                  </a:lnTo>
                  <a:lnTo>
                    <a:pt x="1144"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 name="Google Shape;158;p2"/>
            <p:cNvSpPr/>
            <p:nvPr/>
          </p:nvSpPr>
          <p:spPr>
            <a:xfrm>
              <a:off x="6023250" y="1113475"/>
              <a:ext cx="75625" cy="75600"/>
            </a:xfrm>
            <a:custGeom>
              <a:avLst/>
              <a:gdLst/>
              <a:ahLst/>
              <a:cxnLst/>
              <a:rect l="l" t="t" r="r" b="b"/>
              <a:pathLst>
                <a:path w="3025" h="3024" extrusionOk="0">
                  <a:moveTo>
                    <a:pt x="1402" y="0"/>
                  </a:moveTo>
                  <a:lnTo>
                    <a:pt x="1236" y="19"/>
                  </a:lnTo>
                  <a:lnTo>
                    <a:pt x="1089" y="55"/>
                  </a:lnTo>
                  <a:lnTo>
                    <a:pt x="941" y="92"/>
                  </a:lnTo>
                  <a:lnTo>
                    <a:pt x="812" y="166"/>
                  </a:lnTo>
                  <a:lnTo>
                    <a:pt x="683" y="240"/>
                  </a:lnTo>
                  <a:lnTo>
                    <a:pt x="554" y="314"/>
                  </a:lnTo>
                  <a:lnTo>
                    <a:pt x="443" y="424"/>
                  </a:lnTo>
                  <a:lnTo>
                    <a:pt x="351" y="516"/>
                  </a:lnTo>
                  <a:lnTo>
                    <a:pt x="259" y="645"/>
                  </a:lnTo>
                  <a:lnTo>
                    <a:pt x="185" y="775"/>
                  </a:lnTo>
                  <a:lnTo>
                    <a:pt x="111" y="904"/>
                  </a:lnTo>
                  <a:lnTo>
                    <a:pt x="56" y="1051"/>
                  </a:lnTo>
                  <a:lnTo>
                    <a:pt x="19" y="1199"/>
                  </a:lnTo>
                  <a:lnTo>
                    <a:pt x="1" y="1346"/>
                  </a:lnTo>
                  <a:lnTo>
                    <a:pt x="1" y="1512"/>
                  </a:lnTo>
                  <a:lnTo>
                    <a:pt x="1" y="1660"/>
                  </a:lnTo>
                  <a:lnTo>
                    <a:pt x="19" y="1826"/>
                  </a:lnTo>
                  <a:lnTo>
                    <a:pt x="56" y="1973"/>
                  </a:lnTo>
                  <a:lnTo>
                    <a:pt x="111" y="2102"/>
                  </a:lnTo>
                  <a:lnTo>
                    <a:pt x="167" y="2231"/>
                  </a:lnTo>
                  <a:lnTo>
                    <a:pt x="240" y="2360"/>
                  </a:lnTo>
                  <a:lnTo>
                    <a:pt x="333" y="2471"/>
                  </a:lnTo>
                  <a:lnTo>
                    <a:pt x="425" y="2581"/>
                  </a:lnTo>
                  <a:lnTo>
                    <a:pt x="535" y="2674"/>
                  </a:lnTo>
                  <a:lnTo>
                    <a:pt x="646" y="2766"/>
                  </a:lnTo>
                  <a:lnTo>
                    <a:pt x="775" y="2840"/>
                  </a:lnTo>
                  <a:lnTo>
                    <a:pt x="904" y="2913"/>
                  </a:lnTo>
                  <a:lnTo>
                    <a:pt x="1033" y="2950"/>
                  </a:lnTo>
                  <a:lnTo>
                    <a:pt x="1181" y="2987"/>
                  </a:lnTo>
                  <a:lnTo>
                    <a:pt x="1347" y="3024"/>
                  </a:lnTo>
                  <a:lnTo>
                    <a:pt x="1660" y="3024"/>
                  </a:lnTo>
                  <a:lnTo>
                    <a:pt x="1808" y="3006"/>
                  </a:lnTo>
                  <a:lnTo>
                    <a:pt x="1955" y="2969"/>
                  </a:lnTo>
                  <a:lnTo>
                    <a:pt x="2084" y="2913"/>
                  </a:lnTo>
                  <a:lnTo>
                    <a:pt x="2232" y="2858"/>
                  </a:lnTo>
                  <a:lnTo>
                    <a:pt x="2342" y="2784"/>
                  </a:lnTo>
                  <a:lnTo>
                    <a:pt x="2471" y="2692"/>
                  </a:lnTo>
                  <a:lnTo>
                    <a:pt x="2582" y="2600"/>
                  </a:lnTo>
                  <a:lnTo>
                    <a:pt x="2674" y="2508"/>
                  </a:lnTo>
                  <a:lnTo>
                    <a:pt x="2766" y="2379"/>
                  </a:lnTo>
                  <a:lnTo>
                    <a:pt x="2840" y="2268"/>
                  </a:lnTo>
                  <a:lnTo>
                    <a:pt x="2896" y="2139"/>
                  </a:lnTo>
                  <a:lnTo>
                    <a:pt x="2951" y="1991"/>
                  </a:lnTo>
                  <a:lnTo>
                    <a:pt x="2988" y="1844"/>
                  </a:lnTo>
                  <a:lnTo>
                    <a:pt x="3025" y="1696"/>
                  </a:lnTo>
                  <a:lnTo>
                    <a:pt x="3025" y="1549"/>
                  </a:lnTo>
                  <a:lnTo>
                    <a:pt x="3025" y="1383"/>
                  </a:lnTo>
                  <a:lnTo>
                    <a:pt x="3006" y="1235"/>
                  </a:lnTo>
                  <a:lnTo>
                    <a:pt x="2969" y="1088"/>
                  </a:lnTo>
                  <a:lnTo>
                    <a:pt x="2932" y="940"/>
                  </a:lnTo>
                  <a:lnTo>
                    <a:pt x="2859" y="811"/>
                  </a:lnTo>
                  <a:lnTo>
                    <a:pt x="2785" y="682"/>
                  </a:lnTo>
                  <a:lnTo>
                    <a:pt x="2711" y="572"/>
                  </a:lnTo>
                  <a:lnTo>
                    <a:pt x="2619" y="461"/>
                  </a:lnTo>
                  <a:lnTo>
                    <a:pt x="2508" y="350"/>
                  </a:lnTo>
                  <a:lnTo>
                    <a:pt x="2398" y="258"/>
                  </a:lnTo>
                  <a:lnTo>
                    <a:pt x="2269" y="185"/>
                  </a:lnTo>
                  <a:lnTo>
                    <a:pt x="2140" y="129"/>
                  </a:lnTo>
                  <a:lnTo>
                    <a:pt x="2010" y="74"/>
                  </a:lnTo>
                  <a:lnTo>
                    <a:pt x="1863" y="37"/>
                  </a:lnTo>
                  <a:lnTo>
                    <a:pt x="17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 name="Google Shape;159;p2"/>
            <p:cNvSpPr/>
            <p:nvPr/>
          </p:nvSpPr>
          <p:spPr>
            <a:xfrm>
              <a:off x="5536025" y="1111625"/>
              <a:ext cx="68250" cy="68250"/>
            </a:xfrm>
            <a:custGeom>
              <a:avLst/>
              <a:gdLst/>
              <a:ahLst/>
              <a:cxnLst/>
              <a:rect l="l" t="t" r="r" b="b"/>
              <a:pathLst>
                <a:path w="2730" h="2730" extrusionOk="0">
                  <a:moveTo>
                    <a:pt x="1254" y="0"/>
                  </a:moveTo>
                  <a:lnTo>
                    <a:pt x="1107" y="19"/>
                  </a:lnTo>
                  <a:lnTo>
                    <a:pt x="996" y="56"/>
                  </a:lnTo>
                  <a:lnTo>
                    <a:pt x="867" y="93"/>
                  </a:lnTo>
                  <a:lnTo>
                    <a:pt x="738" y="148"/>
                  </a:lnTo>
                  <a:lnTo>
                    <a:pt x="628" y="203"/>
                  </a:lnTo>
                  <a:lnTo>
                    <a:pt x="535" y="277"/>
                  </a:lnTo>
                  <a:lnTo>
                    <a:pt x="425" y="369"/>
                  </a:lnTo>
                  <a:lnTo>
                    <a:pt x="351" y="461"/>
                  </a:lnTo>
                  <a:lnTo>
                    <a:pt x="259" y="572"/>
                  </a:lnTo>
                  <a:lnTo>
                    <a:pt x="185" y="664"/>
                  </a:lnTo>
                  <a:lnTo>
                    <a:pt x="130" y="793"/>
                  </a:lnTo>
                  <a:lnTo>
                    <a:pt x="74" y="904"/>
                  </a:lnTo>
                  <a:lnTo>
                    <a:pt x="37" y="1033"/>
                  </a:lnTo>
                  <a:lnTo>
                    <a:pt x="19" y="1162"/>
                  </a:lnTo>
                  <a:lnTo>
                    <a:pt x="1" y="1291"/>
                  </a:lnTo>
                  <a:lnTo>
                    <a:pt x="1" y="1439"/>
                  </a:lnTo>
                  <a:lnTo>
                    <a:pt x="19" y="1568"/>
                  </a:lnTo>
                  <a:lnTo>
                    <a:pt x="56" y="1697"/>
                  </a:lnTo>
                  <a:lnTo>
                    <a:pt x="93" y="1826"/>
                  </a:lnTo>
                  <a:lnTo>
                    <a:pt x="148" y="1955"/>
                  </a:lnTo>
                  <a:lnTo>
                    <a:pt x="203" y="2065"/>
                  </a:lnTo>
                  <a:lnTo>
                    <a:pt x="277" y="2176"/>
                  </a:lnTo>
                  <a:lnTo>
                    <a:pt x="369" y="2287"/>
                  </a:lnTo>
                  <a:lnTo>
                    <a:pt x="462" y="2379"/>
                  </a:lnTo>
                  <a:lnTo>
                    <a:pt x="572" y="2453"/>
                  </a:lnTo>
                  <a:lnTo>
                    <a:pt x="683" y="2526"/>
                  </a:lnTo>
                  <a:lnTo>
                    <a:pt x="793" y="2600"/>
                  </a:lnTo>
                  <a:lnTo>
                    <a:pt x="923" y="2637"/>
                  </a:lnTo>
                  <a:lnTo>
                    <a:pt x="1052" y="2674"/>
                  </a:lnTo>
                  <a:lnTo>
                    <a:pt x="1181" y="2711"/>
                  </a:lnTo>
                  <a:lnTo>
                    <a:pt x="1328" y="2729"/>
                  </a:lnTo>
                  <a:lnTo>
                    <a:pt x="1457" y="2711"/>
                  </a:lnTo>
                  <a:lnTo>
                    <a:pt x="1605" y="2692"/>
                  </a:lnTo>
                  <a:lnTo>
                    <a:pt x="1734" y="2674"/>
                  </a:lnTo>
                  <a:lnTo>
                    <a:pt x="1863" y="2619"/>
                  </a:lnTo>
                  <a:lnTo>
                    <a:pt x="1974" y="2582"/>
                  </a:lnTo>
                  <a:lnTo>
                    <a:pt x="2084" y="2508"/>
                  </a:lnTo>
                  <a:lnTo>
                    <a:pt x="2195" y="2434"/>
                  </a:lnTo>
                  <a:lnTo>
                    <a:pt x="2305" y="2342"/>
                  </a:lnTo>
                  <a:lnTo>
                    <a:pt x="2398" y="2250"/>
                  </a:lnTo>
                  <a:lnTo>
                    <a:pt x="2471" y="2139"/>
                  </a:lnTo>
                  <a:lnTo>
                    <a:pt x="2545" y="2029"/>
                  </a:lnTo>
                  <a:lnTo>
                    <a:pt x="2600" y="1918"/>
                  </a:lnTo>
                  <a:lnTo>
                    <a:pt x="2656" y="1789"/>
                  </a:lnTo>
                  <a:lnTo>
                    <a:pt x="2693" y="1660"/>
                  </a:lnTo>
                  <a:lnTo>
                    <a:pt x="2729" y="1531"/>
                  </a:lnTo>
                  <a:lnTo>
                    <a:pt x="2729" y="1383"/>
                  </a:lnTo>
                  <a:lnTo>
                    <a:pt x="2729" y="1254"/>
                  </a:lnTo>
                  <a:lnTo>
                    <a:pt x="2711" y="1107"/>
                  </a:lnTo>
                  <a:lnTo>
                    <a:pt x="2674" y="978"/>
                  </a:lnTo>
                  <a:lnTo>
                    <a:pt x="2637" y="849"/>
                  </a:lnTo>
                  <a:lnTo>
                    <a:pt x="2582" y="738"/>
                  </a:lnTo>
                  <a:lnTo>
                    <a:pt x="2508" y="627"/>
                  </a:lnTo>
                  <a:lnTo>
                    <a:pt x="2434" y="517"/>
                  </a:lnTo>
                  <a:lnTo>
                    <a:pt x="2342" y="406"/>
                  </a:lnTo>
                  <a:lnTo>
                    <a:pt x="2250" y="314"/>
                  </a:lnTo>
                  <a:lnTo>
                    <a:pt x="2139" y="240"/>
                  </a:lnTo>
                  <a:lnTo>
                    <a:pt x="2029" y="166"/>
                  </a:lnTo>
                  <a:lnTo>
                    <a:pt x="1918" y="111"/>
                  </a:lnTo>
                  <a:lnTo>
                    <a:pt x="1789" y="56"/>
                  </a:lnTo>
                  <a:lnTo>
                    <a:pt x="1660" y="19"/>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 name="Google Shape;160;p2"/>
            <p:cNvSpPr/>
            <p:nvPr/>
          </p:nvSpPr>
          <p:spPr>
            <a:xfrm>
              <a:off x="4978275" y="1104700"/>
              <a:ext cx="41975" cy="41975"/>
            </a:xfrm>
            <a:custGeom>
              <a:avLst/>
              <a:gdLst/>
              <a:ahLst/>
              <a:cxnLst/>
              <a:rect l="l" t="t" r="r" b="b"/>
              <a:pathLst>
                <a:path w="1679" h="1679" extrusionOk="0">
                  <a:moveTo>
                    <a:pt x="683" y="1"/>
                  </a:moveTo>
                  <a:lnTo>
                    <a:pt x="535" y="56"/>
                  </a:lnTo>
                  <a:lnTo>
                    <a:pt x="388" y="111"/>
                  </a:lnTo>
                  <a:lnTo>
                    <a:pt x="259" y="222"/>
                  </a:lnTo>
                  <a:lnTo>
                    <a:pt x="166" y="333"/>
                  </a:lnTo>
                  <a:lnTo>
                    <a:pt x="74" y="462"/>
                  </a:lnTo>
                  <a:lnTo>
                    <a:pt x="37" y="628"/>
                  </a:lnTo>
                  <a:lnTo>
                    <a:pt x="0" y="794"/>
                  </a:lnTo>
                  <a:lnTo>
                    <a:pt x="19" y="960"/>
                  </a:lnTo>
                  <a:lnTo>
                    <a:pt x="56" y="1126"/>
                  </a:lnTo>
                  <a:lnTo>
                    <a:pt x="130" y="1291"/>
                  </a:lnTo>
                  <a:lnTo>
                    <a:pt x="222" y="1421"/>
                  </a:lnTo>
                  <a:lnTo>
                    <a:pt x="351" y="1513"/>
                  </a:lnTo>
                  <a:lnTo>
                    <a:pt x="498" y="1605"/>
                  </a:lnTo>
                  <a:lnTo>
                    <a:pt x="646" y="1660"/>
                  </a:lnTo>
                  <a:lnTo>
                    <a:pt x="830" y="1679"/>
                  </a:lnTo>
                  <a:lnTo>
                    <a:pt x="996" y="1660"/>
                  </a:lnTo>
                  <a:lnTo>
                    <a:pt x="1162" y="1623"/>
                  </a:lnTo>
                  <a:lnTo>
                    <a:pt x="1310" y="1550"/>
                  </a:lnTo>
                  <a:lnTo>
                    <a:pt x="1420" y="1457"/>
                  </a:lnTo>
                  <a:lnTo>
                    <a:pt x="1531" y="1328"/>
                  </a:lnTo>
                  <a:lnTo>
                    <a:pt x="1605" y="1199"/>
                  </a:lnTo>
                  <a:lnTo>
                    <a:pt x="1660" y="1052"/>
                  </a:lnTo>
                  <a:lnTo>
                    <a:pt x="1678" y="886"/>
                  </a:lnTo>
                  <a:lnTo>
                    <a:pt x="1678" y="701"/>
                  </a:lnTo>
                  <a:lnTo>
                    <a:pt x="1641" y="536"/>
                  </a:lnTo>
                  <a:lnTo>
                    <a:pt x="1568" y="388"/>
                  </a:lnTo>
                  <a:lnTo>
                    <a:pt x="1457" y="259"/>
                  </a:lnTo>
                  <a:lnTo>
                    <a:pt x="1346" y="148"/>
                  </a:lnTo>
                  <a:lnTo>
                    <a:pt x="1199" y="75"/>
                  </a:lnTo>
                  <a:lnTo>
                    <a:pt x="1033" y="19"/>
                  </a:lnTo>
                  <a:lnTo>
                    <a:pt x="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 name="Google Shape;161;p2"/>
            <p:cNvSpPr/>
            <p:nvPr/>
          </p:nvSpPr>
          <p:spPr>
            <a:xfrm>
              <a:off x="5943500" y="1099175"/>
              <a:ext cx="75175" cy="75625"/>
            </a:xfrm>
            <a:custGeom>
              <a:avLst/>
              <a:gdLst/>
              <a:ahLst/>
              <a:cxnLst/>
              <a:rect l="l" t="t" r="r" b="b"/>
              <a:pathLst>
                <a:path w="3007" h="3025" extrusionOk="0">
                  <a:moveTo>
                    <a:pt x="1365" y="1"/>
                  </a:moveTo>
                  <a:lnTo>
                    <a:pt x="1199" y="37"/>
                  </a:lnTo>
                  <a:lnTo>
                    <a:pt x="1052" y="74"/>
                  </a:lnTo>
                  <a:lnTo>
                    <a:pt x="923" y="111"/>
                  </a:lnTo>
                  <a:lnTo>
                    <a:pt x="794" y="166"/>
                  </a:lnTo>
                  <a:lnTo>
                    <a:pt x="665" y="240"/>
                  </a:lnTo>
                  <a:lnTo>
                    <a:pt x="554" y="332"/>
                  </a:lnTo>
                  <a:lnTo>
                    <a:pt x="443" y="425"/>
                  </a:lnTo>
                  <a:lnTo>
                    <a:pt x="333" y="535"/>
                  </a:lnTo>
                  <a:lnTo>
                    <a:pt x="259" y="646"/>
                  </a:lnTo>
                  <a:lnTo>
                    <a:pt x="185" y="775"/>
                  </a:lnTo>
                  <a:lnTo>
                    <a:pt x="112" y="904"/>
                  </a:lnTo>
                  <a:lnTo>
                    <a:pt x="56" y="1052"/>
                  </a:lnTo>
                  <a:lnTo>
                    <a:pt x="19" y="1181"/>
                  </a:lnTo>
                  <a:lnTo>
                    <a:pt x="1" y="1347"/>
                  </a:lnTo>
                  <a:lnTo>
                    <a:pt x="1" y="1494"/>
                  </a:lnTo>
                  <a:lnTo>
                    <a:pt x="1" y="1660"/>
                  </a:lnTo>
                  <a:lnTo>
                    <a:pt x="19" y="1807"/>
                  </a:lnTo>
                  <a:lnTo>
                    <a:pt x="56" y="1955"/>
                  </a:lnTo>
                  <a:lnTo>
                    <a:pt x="112" y="2102"/>
                  </a:lnTo>
                  <a:lnTo>
                    <a:pt x="167" y="2232"/>
                  </a:lnTo>
                  <a:lnTo>
                    <a:pt x="241" y="2361"/>
                  </a:lnTo>
                  <a:lnTo>
                    <a:pt x="333" y="2471"/>
                  </a:lnTo>
                  <a:lnTo>
                    <a:pt x="425" y="2582"/>
                  </a:lnTo>
                  <a:lnTo>
                    <a:pt x="536" y="2674"/>
                  </a:lnTo>
                  <a:lnTo>
                    <a:pt x="646" y="2766"/>
                  </a:lnTo>
                  <a:lnTo>
                    <a:pt x="757" y="2840"/>
                  </a:lnTo>
                  <a:lnTo>
                    <a:pt x="904" y="2895"/>
                  </a:lnTo>
                  <a:lnTo>
                    <a:pt x="1033" y="2951"/>
                  </a:lnTo>
                  <a:lnTo>
                    <a:pt x="1181" y="2988"/>
                  </a:lnTo>
                  <a:lnTo>
                    <a:pt x="1328" y="3006"/>
                  </a:lnTo>
                  <a:lnTo>
                    <a:pt x="1494" y="3024"/>
                  </a:lnTo>
                  <a:lnTo>
                    <a:pt x="1642" y="3006"/>
                  </a:lnTo>
                  <a:lnTo>
                    <a:pt x="1808" y="2988"/>
                  </a:lnTo>
                  <a:lnTo>
                    <a:pt x="1955" y="2951"/>
                  </a:lnTo>
                  <a:lnTo>
                    <a:pt x="2084" y="2914"/>
                  </a:lnTo>
                  <a:lnTo>
                    <a:pt x="2232" y="2840"/>
                  </a:lnTo>
                  <a:lnTo>
                    <a:pt x="2343" y="2766"/>
                  </a:lnTo>
                  <a:lnTo>
                    <a:pt x="2472" y="2693"/>
                  </a:lnTo>
                  <a:lnTo>
                    <a:pt x="2564" y="2600"/>
                  </a:lnTo>
                  <a:lnTo>
                    <a:pt x="2674" y="2490"/>
                  </a:lnTo>
                  <a:lnTo>
                    <a:pt x="2748" y="2379"/>
                  </a:lnTo>
                  <a:lnTo>
                    <a:pt x="2822" y="2250"/>
                  </a:lnTo>
                  <a:lnTo>
                    <a:pt x="2896" y="2121"/>
                  </a:lnTo>
                  <a:lnTo>
                    <a:pt x="2951" y="1973"/>
                  </a:lnTo>
                  <a:lnTo>
                    <a:pt x="2988" y="1826"/>
                  </a:lnTo>
                  <a:lnTo>
                    <a:pt x="3006" y="1678"/>
                  </a:lnTo>
                  <a:lnTo>
                    <a:pt x="3006" y="1531"/>
                  </a:lnTo>
                  <a:lnTo>
                    <a:pt x="3006" y="1365"/>
                  </a:lnTo>
                  <a:lnTo>
                    <a:pt x="2988" y="1217"/>
                  </a:lnTo>
                  <a:lnTo>
                    <a:pt x="2951" y="1070"/>
                  </a:lnTo>
                  <a:lnTo>
                    <a:pt x="2896" y="922"/>
                  </a:lnTo>
                  <a:lnTo>
                    <a:pt x="2840" y="793"/>
                  </a:lnTo>
                  <a:lnTo>
                    <a:pt x="2767" y="664"/>
                  </a:lnTo>
                  <a:lnTo>
                    <a:pt x="2674" y="554"/>
                  </a:lnTo>
                  <a:lnTo>
                    <a:pt x="2582" y="443"/>
                  </a:lnTo>
                  <a:lnTo>
                    <a:pt x="2490" y="351"/>
                  </a:lnTo>
                  <a:lnTo>
                    <a:pt x="2361" y="259"/>
                  </a:lnTo>
                  <a:lnTo>
                    <a:pt x="2250" y="185"/>
                  </a:lnTo>
                  <a:lnTo>
                    <a:pt x="2121" y="130"/>
                  </a:lnTo>
                  <a:lnTo>
                    <a:pt x="1974" y="74"/>
                  </a:lnTo>
                  <a:lnTo>
                    <a:pt x="1826" y="37"/>
                  </a:lnTo>
                  <a:lnTo>
                    <a:pt x="1679"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 name="Google Shape;162;p2"/>
            <p:cNvSpPr/>
            <p:nvPr/>
          </p:nvSpPr>
          <p:spPr>
            <a:xfrm>
              <a:off x="5457200" y="1098250"/>
              <a:ext cx="66400" cy="66400"/>
            </a:xfrm>
            <a:custGeom>
              <a:avLst/>
              <a:gdLst/>
              <a:ahLst/>
              <a:cxnLst/>
              <a:rect l="l" t="t" r="r" b="b"/>
              <a:pathLst>
                <a:path w="2656" h="2656" extrusionOk="0">
                  <a:moveTo>
                    <a:pt x="1218" y="1"/>
                  </a:moveTo>
                  <a:lnTo>
                    <a:pt x="1089" y="19"/>
                  </a:lnTo>
                  <a:lnTo>
                    <a:pt x="959" y="38"/>
                  </a:lnTo>
                  <a:lnTo>
                    <a:pt x="830" y="93"/>
                  </a:lnTo>
                  <a:lnTo>
                    <a:pt x="720" y="148"/>
                  </a:lnTo>
                  <a:lnTo>
                    <a:pt x="609" y="203"/>
                  </a:lnTo>
                  <a:lnTo>
                    <a:pt x="499" y="296"/>
                  </a:lnTo>
                  <a:lnTo>
                    <a:pt x="406" y="369"/>
                  </a:lnTo>
                  <a:lnTo>
                    <a:pt x="314" y="462"/>
                  </a:lnTo>
                  <a:lnTo>
                    <a:pt x="240" y="572"/>
                  </a:lnTo>
                  <a:lnTo>
                    <a:pt x="167" y="683"/>
                  </a:lnTo>
                  <a:lnTo>
                    <a:pt x="111" y="794"/>
                  </a:lnTo>
                  <a:lnTo>
                    <a:pt x="56" y="923"/>
                  </a:lnTo>
                  <a:lnTo>
                    <a:pt x="19" y="1052"/>
                  </a:lnTo>
                  <a:lnTo>
                    <a:pt x="1" y="1181"/>
                  </a:lnTo>
                  <a:lnTo>
                    <a:pt x="1" y="1328"/>
                  </a:lnTo>
                  <a:lnTo>
                    <a:pt x="1" y="1457"/>
                  </a:lnTo>
                  <a:lnTo>
                    <a:pt x="19" y="1586"/>
                  </a:lnTo>
                  <a:lnTo>
                    <a:pt x="56" y="1697"/>
                  </a:lnTo>
                  <a:lnTo>
                    <a:pt x="93" y="1826"/>
                  </a:lnTo>
                  <a:lnTo>
                    <a:pt x="148" y="1937"/>
                  </a:lnTo>
                  <a:lnTo>
                    <a:pt x="222" y="2047"/>
                  </a:lnTo>
                  <a:lnTo>
                    <a:pt x="296" y="2158"/>
                  </a:lnTo>
                  <a:lnTo>
                    <a:pt x="369" y="2250"/>
                  </a:lnTo>
                  <a:lnTo>
                    <a:pt x="462" y="2324"/>
                  </a:lnTo>
                  <a:lnTo>
                    <a:pt x="572" y="2416"/>
                  </a:lnTo>
                  <a:lnTo>
                    <a:pt x="683" y="2471"/>
                  </a:lnTo>
                  <a:lnTo>
                    <a:pt x="794" y="2527"/>
                  </a:lnTo>
                  <a:lnTo>
                    <a:pt x="904" y="2582"/>
                  </a:lnTo>
                  <a:lnTo>
                    <a:pt x="1033" y="2619"/>
                  </a:lnTo>
                  <a:lnTo>
                    <a:pt x="1162" y="2637"/>
                  </a:lnTo>
                  <a:lnTo>
                    <a:pt x="1291" y="2656"/>
                  </a:lnTo>
                  <a:lnTo>
                    <a:pt x="1439" y="2637"/>
                  </a:lnTo>
                  <a:lnTo>
                    <a:pt x="1568" y="2619"/>
                  </a:lnTo>
                  <a:lnTo>
                    <a:pt x="1697" y="2600"/>
                  </a:lnTo>
                  <a:lnTo>
                    <a:pt x="1808" y="2545"/>
                  </a:lnTo>
                  <a:lnTo>
                    <a:pt x="1937" y="2490"/>
                  </a:lnTo>
                  <a:lnTo>
                    <a:pt x="2047" y="2435"/>
                  </a:lnTo>
                  <a:lnTo>
                    <a:pt x="2158" y="2361"/>
                  </a:lnTo>
                  <a:lnTo>
                    <a:pt x="2250" y="2269"/>
                  </a:lnTo>
                  <a:lnTo>
                    <a:pt x="2342" y="2176"/>
                  </a:lnTo>
                  <a:lnTo>
                    <a:pt x="2416" y="2066"/>
                  </a:lnTo>
                  <a:lnTo>
                    <a:pt x="2490" y="1955"/>
                  </a:lnTo>
                  <a:lnTo>
                    <a:pt x="2545" y="1844"/>
                  </a:lnTo>
                  <a:lnTo>
                    <a:pt x="2582" y="1715"/>
                  </a:lnTo>
                  <a:lnTo>
                    <a:pt x="2619" y="1586"/>
                  </a:lnTo>
                  <a:lnTo>
                    <a:pt x="2637" y="1457"/>
                  </a:lnTo>
                  <a:lnTo>
                    <a:pt x="2656" y="1328"/>
                  </a:lnTo>
                  <a:lnTo>
                    <a:pt x="2637" y="1181"/>
                  </a:lnTo>
                  <a:lnTo>
                    <a:pt x="2619" y="1052"/>
                  </a:lnTo>
                  <a:lnTo>
                    <a:pt x="2600" y="941"/>
                  </a:lnTo>
                  <a:lnTo>
                    <a:pt x="2545" y="812"/>
                  </a:lnTo>
                  <a:lnTo>
                    <a:pt x="2490" y="701"/>
                  </a:lnTo>
                  <a:lnTo>
                    <a:pt x="2435" y="591"/>
                  </a:lnTo>
                  <a:lnTo>
                    <a:pt x="2361" y="498"/>
                  </a:lnTo>
                  <a:lnTo>
                    <a:pt x="2269" y="388"/>
                  </a:lnTo>
                  <a:lnTo>
                    <a:pt x="2176" y="314"/>
                  </a:lnTo>
                  <a:lnTo>
                    <a:pt x="2066" y="240"/>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 name="Google Shape;163;p2"/>
            <p:cNvSpPr/>
            <p:nvPr/>
          </p:nvSpPr>
          <p:spPr>
            <a:xfrm>
              <a:off x="4901750" y="1095950"/>
              <a:ext cx="35525" cy="35975"/>
            </a:xfrm>
            <a:custGeom>
              <a:avLst/>
              <a:gdLst/>
              <a:ahLst/>
              <a:cxnLst/>
              <a:rect l="l" t="t" r="r" b="b"/>
              <a:pathLst>
                <a:path w="1421" h="1439" extrusionOk="0">
                  <a:moveTo>
                    <a:pt x="701" y="0"/>
                  </a:moveTo>
                  <a:lnTo>
                    <a:pt x="535" y="37"/>
                  </a:lnTo>
                  <a:lnTo>
                    <a:pt x="406" y="74"/>
                  </a:lnTo>
                  <a:lnTo>
                    <a:pt x="277" y="148"/>
                  </a:lnTo>
                  <a:lnTo>
                    <a:pt x="185" y="222"/>
                  </a:lnTo>
                  <a:lnTo>
                    <a:pt x="111" y="314"/>
                  </a:lnTo>
                  <a:lnTo>
                    <a:pt x="38" y="443"/>
                  </a:lnTo>
                  <a:lnTo>
                    <a:pt x="19" y="572"/>
                  </a:lnTo>
                  <a:lnTo>
                    <a:pt x="1" y="738"/>
                  </a:lnTo>
                  <a:lnTo>
                    <a:pt x="19" y="904"/>
                  </a:lnTo>
                  <a:lnTo>
                    <a:pt x="56" y="1033"/>
                  </a:lnTo>
                  <a:lnTo>
                    <a:pt x="111" y="1162"/>
                  </a:lnTo>
                  <a:lnTo>
                    <a:pt x="204" y="1254"/>
                  </a:lnTo>
                  <a:lnTo>
                    <a:pt x="296" y="1328"/>
                  </a:lnTo>
                  <a:lnTo>
                    <a:pt x="425" y="1383"/>
                  </a:lnTo>
                  <a:lnTo>
                    <a:pt x="554" y="1420"/>
                  </a:lnTo>
                  <a:lnTo>
                    <a:pt x="720" y="1439"/>
                  </a:lnTo>
                  <a:lnTo>
                    <a:pt x="886" y="1420"/>
                  </a:lnTo>
                  <a:lnTo>
                    <a:pt x="1015" y="1383"/>
                  </a:lnTo>
                  <a:lnTo>
                    <a:pt x="1144" y="1328"/>
                  </a:lnTo>
                  <a:lnTo>
                    <a:pt x="1236" y="1236"/>
                  </a:lnTo>
                  <a:lnTo>
                    <a:pt x="1310" y="1144"/>
                  </a:lnTo>
                  <a:lnTo>
                    <a:pt x="1384" y="1015"/>
                  </a:lnTo>
                  <a:lnTo>
                    <a:pt x="1402" y="886"/>
                  </a:lnTo>
                  <a:lnTo>
                    <a:pt x="1420" y="720"/>
                  </a:lnTo>
                  <a:lnTo>
                    <a:pt x="1402" y="554"/>
                  </a:lnTo>
                  <a:lnTo>
                    <a:pt x="1365" y="425"/>
                  </a:lnTo>
                  <a:lnTo>
                    <a:pt x="1310" y="295"/>
                  </a:lnTo>
                  <a:lnTo>
                    <a:pt x="1218" y="203"/>
                  </a:lnTo>
                  <a:lnTo>
                    <a:pt x="1125" y="130"/>
                  </a:lnTo>
                  <a:lnTo>
                    <a:pt x="996" y="74"/>
                  </a:lnTo>
                  <a:lnTo>
                    <a:pt x="867" y="37"/>
                  </a:lnTo>
                  <a:lnTo>
                    <a:pt x="7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 name="Google Shape;164;p2"/>
            <p:cNvSpPr/>
            <p:nvPr/>
          </p:nvSpPr>
          <p:spPr>
            <a:xfrm>
              <a:off x="4825250" y="1086275"/>
              <a:ext cx="30900" cy="26750"/>
            </a:xfrm>
            <a:custGeom>
              <a:avLst/>
              <a:gdLst/>
              <a:ahLst/>
              <a:cxnLst/>
              <a:rect l="l" t="t" r="r" b="b"/>
              <a:pathLst>
                <a:path w="1236" h="1070" extrusionOk="0">
                  <a:moveTo>
                    <a:pt x="572" y="0"/>
                  </a:moveTo>
                  <a:lnTo>
                    <a:pt x="498" y="37"/>
                  </a:lnTo>
                  <a:lnTo>
                    <a:pt x="424" y="74"/>
                  </a:lnTo>
                  <a:lnTo>
                    <a:pt x="350" y="148"/>
                  </a:lnTo>
                  <a:lnTo>
                    <a:pt x="277" y="222"/>
                  </a:lnTo>
                  <a:lnTo>
                    <a:pt x="148" y="387"/>
                  </a:lnTo>
                  <a:lnTo>
                    <a:pt x="0" y="535"/>
                  </a:lnTo>
                  <a:lnTo>
                    <a:pt x="148" y="701"/>
                  </a:lnTo>
                  <a:lnTo>
                    <a:pt x="277" y="867"/>
                  </a:lnTo>
                  <a:lnTo>
                    <a:pt x="350" y="941"/>
                  </a:lnTo>
                  <a:lnTo>
                    <a:pt x="424" y="1014"/>
                  </a:lnTo>
                  <a:lnTo>
                    <a:pt x="498" y="1051"/>
                  </a:lnTo>
                  <a:lnTo>
                    <a:pt x="572" y="1070"/>
                  </a:lnTo>
                  <a:lnTo>
                    <a:pt x="664" y="1070"/>
                  </a:lnTo>
                  <a:lnTo>
                    <a:pt x="738" y="1051"/>
                  </a:lnTo>
                  <a:lnTo>
                    <a:pt x="811" y="996"/>
                  </a:lnTo>
                  <a:lnTo>
                    <a:pt x="903" y="941"/>
                  </a:lnTo>
                  <a:lnTo>
                    <a:pt x="1069" y="812"/>
                  </a:lnTo>
                  <a:lnTo>
                    <a:pt x="1235" y="682"/>
                  </a:lnTo>
                  <a:lnTo>
                    <a:pt x="1235" y="406"/>
                  </a:lnTo>
                  <a:lnTo>
                    <a:pt x="1069" y="277"/>
                  </a:lnTo>
                  <a:lnTo>
                    <a:pt x="903" y="148"/>
                  </a:lnTo>
                  <a:lnTo>
                    <a:pt x="811" y="92"/>
                  </a:lnTo>
                  <a:lnTo>
                    <a:pt x="738" y="37"/>
                  </a:lnTo>
                  <a:lnTo>
                    <a:pt x="664" y="19"/>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 name="Google Shape;165;p2"/>
            <p:cNvSpPr/>
            <p:nvPr/>
          </p:nvSpPr>
          <p:spPr>
            <a:xfrm>
              <a:off x="5863775" y="1085350"/>
              <a:ext cx="74700" cy="74700"/>
            </a:xfrm>
            <a:custGeom>
              <a:avLst/>
              <a:gdLst/>
              <a:ahLst/>
              <a:cxnLst/>
              <a:rect l="l" t="t" r="r" b="b"/>
              <a:pathLst>
                <a:path w="2988" h="2988" extrusionOk="0">
                  <a:moveTo>
                    <a:pt x="1365" y="0"/>
                  </a:moveTo>
                  <a:lnTo>
                    <a:pt x="1217" y="19"/>
                  </a:lnTo>
                  <a:lnTo>
                    <a:pt x="1070" y="56"/>
                  </a:lnTo>
                  <a:lnTo>
                    <a:pt x="940" y="93"/>
                  </a:lnTo>
                  <a:lnTo>
                    <a:pt x="793" y="166"/>
                  </a:lnTo>
                  <a:lnTo>
                    <a:pt x="682" y="240"/>
                  </a:lnTo>
                  <a:lnTo>
                    <a:pt x="553" y="314"/>
                  </a:lnTo>
                  <a:lnTo>
                    <a:pt x="461" y="406"/>
                  </a:lnTo>
                  <a:lnTo>
                    <a:pt x="350" y="498"/>
                  </a:lnTo>
                  <a:lnTo>
                    <a:pt x="277" y="627"/>
                  </a:lnTo>
                  <a:lnTo>
                    <a:pt x="203" y="738"/>
                  </a:lnTo>
                  <a:lnTo>
                    <a:pt x="129" y="867"/>
                  </a:lnTo>
                  <a:lnTo>
                    <a:pt x="74" y="996"/>
                  </a:lnTo>
                  <a:lnTo>
                    <a:pt x="37" y="1144"/>
                  </a:lnTo>
                  <a:lnTo>
                    <a:pt x="19" y="1291"/>
                  </a:lnTo>
                  <a:lnTo>
                    <a:pt x="0" y="1439"/>
                  </a:lnTo>
                  <a:lnTo>
                    <a:pt x="0" y="1605"/>
                  </a:lnTo>
                  <a:lnTo>
                    <a:pt x="19" y="1752"/>
                  </a:lnTo>
                  <a:lnTo>
                    <a:pt x="55" y="1900"/>
                  </a:lnTo>
                  <a:lnTo>
                    <a:pt x="92" y="2047"/>
                  </a:lnTo>
                  <a:lnTo>
                    <a:pt x="166" y="2176"/>
                  </a:lnTo>
                  <a:lnTo>
                    <a:pt x="240" y="2305"/>
                  </a:lnTo>
                  <a:lnTo>
                    <a:pt x="314" y="2434"/>
                  </a:lnTo>
                  <a:lnTo>
                    <a:pt x="406" y="2545"/>
                  </a:lnTo>
                  <a:lnTo>
                    <a:pt x="516" y="2637"/>
                  </a:lnTo>
                  <a:lnTo>
                    <a:pt x="627" y="2729"/>
                  </a:lnTo>
                  <a:lnTo>
                    <a:pt x="756" y="2803"/>
                  </a:lnTo>
                  <a:lnTo>
                    <a:pt x="885" y="2858"/>
                  </a:lnTo>
                  <a:lnTo>
                    <a:pt x="1014" y="2914"/>
                  </a:lnTo>
                  <a:lnTo>
                    <a:pt x="1162" y="2951"/>
                  </a:lnTo>
                  <a:lnTo>
                    <a:pt x="1309" y="2987"/>
                  </a:lnTo>
                  <a:lnTo>
                    <a:pt x="1623" y="2987"/>
                  </a:lnTo>
                  <a:lnTo>
                    <a:pt x="1770" y="2969"/>
                  </a:lnTo>
                  <a:lnTo>
                    <a:pt x="1918" y="2932"/>
                  </a:lnTo>
                  <a:lnTo>
                    <a:pt x="2065" y="2895"/>
                  </a:lnTo>
                  <a:lnTo>
                    <a:pt x="2194" y="2821"/>
                  </a:lnTo>
                  <a:lnTo>
                    <a:pt x="2323" y="2748"/>
                  </a:lnTo>
                  <a:lnTo>
                    <a:pt x="2434" y="2674"/>
                  </a:lnTo>
                  <a:lnTo>
                    <a:pt x="2545" y="2582"/>
                  </a:lnTo>
                  <a:lnTo>
                    <a:pt x="2637" y="2490"/>
                  </a:lnTo>
                  <a:lnTo>
                    <a:pt x="2729" y="2360"/>
                  </a:lnTo>
                  <a:lnTo>
                    <a:pt x="2803" y="2250"/>
                  </a:lnTo>
                  <a:lnTo>
                    <a:pt x="2858" y="2121"/>
                  </a:lnTo>
                  <a:lnTo>
                    <a:pt x="2913" y="1992"/>
                  </a:lnTo>
                  <a:lnTo>
                    <a:pt x="2950" y="1844"/>
                  </a:lnTo>
                  <a:lnTo>
                    <a:pt x="2987" y="1697"/>
                  </a:lnTo>
                  <a:lnTo>
                    <a:pt x="2987" y="1549"/>
                  </a:lnTo>
                  <a:lnTo>
                    <a:pt x="2987" y="1383"/>
                  </a:lnTo>
                  <a:lnTo>
                    <a:pt x="2969" y="1236"/>
                  </a:lnTo>
                  <a:lnTo>
                    <a:pt x="2950" y="1088"/>
                  </a:lnTo>
                  <a:lnTo>
                    <a:pt x="2895" y="941"/>
                  </a:lnTo>
                  <a:lnTo>
                    <a:pt x="2840" y="812"/>
                  </a:lnTo>
                  <a:lnTo>
                    <a:pt x="2766" y="683"/>
                  </a:lnTo>
                  <a:lnTo>
                    <a:pt x="2674" y="554"/>
                  </a:lnTo>
                  <a:lnTo>
                    <a:pt x="2581" y="443"/>
                  </a:lnTo>
                  <a:lnTo>
                    <a:pt x="2489" y="351"/>
                  </a:lnTo>
                  <a:lnTo>
                    <a:pt x="2360" y="259"/>
                  </a:lnTo>
                  <a:lnTo>
                    <a:pt x="2250" y="185"/>
                  </a:lnTo>
                  <a:lnTo>
                    <a:pt x="2121" y="129"/>
                  </a:lnTo>
                  <a:lnTo>
                    <a:pt x="1973" y="74"/>
                  </a:lnTo>
                  <a:lnTo>
                    <a:pt x="1826" y="37"/>
                  </a:lnTo>
                  <a:lnTo>
                    <a:pt x="1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 name="Google Shape;166;p2"/>
            <p:cNvSpPr/>
            <p:nvPr/>
          </p:nvSpPr>
          <p:spPr>
            <a:xfrm>
              <a:off x="5378375" y="1085350"/>
              <a:ext cx="63650" cy="63625"/>
            </a:xfrm>
            <a:custGeom>
              <a:avLst/>
              <a:gdLst/>
              <a:ahLst/>
              <a:cxnLst/>
              <a:rect l="l" t="t" r="r" b="b"/>
              <a:pathLst>
                <a:path w="2546" h="2545" extrusionOk="0">
                  <a:moveTo>
                    <a:pt x="1070" y="0"/>
                  </a:moveTo>
                  <a:lnTo>
                    <a:pt x="941" y="37"/>
                  </a:lnTo>
                  <a:lnTo>
                    <a:pt x="830" y="74"/>
                  </a:lnTo>
                  <a:lnTo>
                    <a:pt x="720" y="111"/>
                  </a:lnTo>
                  <a:lnTo>
                    <a:pt x="609" y="166"/>
                  </a:lnTo>
                  <a:lnTo>
                    <a:pt x="517" y="240"/>
                  </a:lnTo>
                  <a:lnTo>
                    <a:pt x="425" y="314"/>
                  </a:lnTo>
                  <a:lnTo>
                    <a:pt x="333" y="406"/>
                  </a:lnTo>
                  <a:lnTo>
                    <a:pt x="259" y="498"/>
                  </a:lnTo>
                  <a:lnTo>
                    <a:pt x="185" y="590"/>
                  </a:lnTo>
                  <a:lnTo>
                    <a:pt x="130" y="701"/>
                  </a:lnTo>
                  <a:lnTo>
                    <a:pt x="93" y="812"/>
                  </a:lnTo>
                  <a:lnTo>
                    <a:pt x="56" y="922"/>
                  </a:lnTo>
                  <a:lnTo>
                    <a:pt x="19" y="1051"/>
                  </a:lnTo>
                  <a:lnTo>
                    <a:pt x="1" y="1180"/>
                  </a:lnTo>
                  <a:lnTo>
                    <a:pt x="1" y="1310"/>
                  </a:lnTo>
                  <a:lnTo>
                    <a:pt x="19" y="1439"/>
                  </a:lnTo>
                  <a:lnTo>
                    <a:pt x="38" y="1568"/>
                  </a:lnTo>
                  <a:lnTo>
                    <a:pt x="75" y="1697"/>
                  </a:lnTo>
                  <a:lnTo>
                    <a:pt x="130" y="1807"/>
                  </a:lnTo>
                  <a:lnTo>
                    <a:pt x="167" y="1918"/>
                  </a:lnTo>
                  <a:lnTo>
                    <a:pt x="240" y="2010"/>
                  </a:lnTo>
                  <a:lnTo>
                    <a:pt x="314" y="2102"/>
                  </a:lnTo>
                  <a:lnTo>
                    <a:pt x="388" y="2195"/>
                  </a:lnTo>
                  <a:lnTo>
                    <a:pt x="480" y="2268"/>
                  </a:lnTo>
                  <a:lnTo>
                    <a:pt x="591" y="2342"/>
                  </a:lnTo>
                  <a:lnTo>
                    <a:pt x="683" y="2397"/>
                  </a:lnTo>
                  <a:lnTo>
                    <a:pt x="794" y="2453"/>
                  </a:lnTo>
                  <a:lnTo>
                    <a:pt x="923" y="2490"/>
                  </a:lnTo>
                  <a:lnTo>
                    <a:pt x="1033" y="2526"/>
                  </a:lnTo>
                  <a:lnTo>
                    <a:pt x="1162" y="2526"/>
                  </a:lnTo>
                  <a:lnTo>
                    <a:pt x="1310" y="2545"/>
                  </a:lnTo>
                  <a:lnTo>
                    <a:pt x="1439" y="2526"/>
                  </a:lnTo>
                  <a:lnTo>
                    <a:pt x="1568" y="2508"/>
                  </a:lnTo>
                  <a:lnTo>
                    <a:pt x="1697" y="2471"/>
                  </a:lnTo>
                  <a:lnTo>
                    <a:pt x="1808" y="2434"/>
                  </a:lnTo>
                  <a:lnTo>
                    <a:pt x="1918" y="2379"/>
                  </a:lnTo>
                  <a:lnTo>
                    <a:pt x="2029" y="2305"/>
                  </a:lnTo>
                  <a:lnTo>
                    <a:pt x="2121" y="2231"/>
                  </a:lnTo>
                  <a:lnTo>
                    <a:pt x="2213" y="2139"/>
                  </a:lnTo>
                  <a:lnTo>
                    <a:pt x="2287" y="2047"/>
                  </a:lnTo>
                  <a:lnTo>
                    <a:pt x="2361" y="1955"/>
                  </a:lnTo>
                  <a:lnTo>
                    <a:pt x="2416" y="1844"/>
                  </a:lnTo>
                  <a:lnTo>
                    <a:pt x="2471" y="1734"/>
                  </a:lnTo>
                  <a:lnTo>
                    <a:pt x="2508" y="1605"/>
                  </a:lnTo>
                  <a:lnTo>
                    <a:pt x="2545" y="1475"/>
                  </a:lnTo>
                  <a:lnTo>
                    <a:pt x="2545" y="1346"/>
                  </a:lnTo>
                  <a:lnTo>
                    <a:pt x="2545" y="1217"/>
                  </a:lnTo>
                  <a:lnTo>
                    <a:pt x="2545" y="1088"/>
                  </a:lnTo>
                  <a:lnTo>
                    <a:pt x="2508" y="959"/>
                  </a:lnTo>
                  <a:lnTo>
                    <a:pt x="2471" y="830"/>
                  </a:lnTo>
                  <a:lnTo>
                    <a:pt x="2435" y="719"/>
                  </a:lnTo>
                  <a:lnTo>
                    <a:pt x="2379" y="609"/>
                  </a:lnTo>
                  <a:lnTo>
                    <a:pt x="2306" y="498"/>
                  </a:lnTo>
                  <a:lnTo>
                    <a:pt x="2232" y="406"/>
                  </a:lnTo>
                  <a:lnTo>
                    <a:pt x="2140" y="314"/>
                  </a:lnTo>
                  <a:lnTo>
                    <a:pt x="2047" y="240"/>
                  </a:lnTo>
                  <a:lnTo>
                    <a:pt x="1937" y="166"/>
                  </a:lnTo>
                  <a:lnTo>
                    <a:pt x="1845" y="111"/>
                  </a:lnTo>
                  <a:lnTo>
                    <a:pt x="1716" y="56"/>
                  </a:lnTo>
                  <a:lnTo>
                    <a:pt x="1605" y="37"/>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 name="Google Shape;167;p2"/>
            <p:cNvSpPr/>
            <p:nvPr/>
          </p:nvSpPr>
          <p:spPr>
            <a:xfrm>
              <a:off x="4754250" y="1072900"/>
              <a:ext cx="16150" cy="20775"/>
            </a:xfrm>
            <a:custGeom>
              <a:avLst/>
              <a:gdLst/>
              <a:ahLst/>
              <a:cxnLst/>
              <a:rect l="l" t="t" r="r" b="b"/>
              <a:pathLst>
                <a:path w="646" h="831" extrusionOk="0">
                  <a:moveTo>
                    <a:pt x="332" y="1"/>
                  </a:moveTo>
                  <a:lnTo>
                    <a:pt x="203" y="167"/>
                  </a:lnTo>
                  <a:lnTo>
                    <a:pt x="111" y="314"/>
                  </a:lnTo>
                  <a:lnTo>
                    <a:pt x="37" y="425"/>
                  </a:lnTo>
                  <a:lnTo>
                    <a:pt x="19" y="480"/>
                  </a:lnTo>
                  <a:lnTo>
                    <a:pt x="1" y="517"/>
                  </a:lnTo>
                  <a:lnTo>
                    <a:pt x="19" y="572"/>
                  </a:lnTo>
                  <a:lnTo>
                    <a:pt x="37" y="627"/>
                  </a:lnTo>
                  <a:lnTo>
                    <a:pt x="130" y="720"/>
                  </a:lnTo>
                  <a:lnTo>
                    <a:pt x="222" y="812"/>
                  </a:lnTo>
                  <a:lnTo>
                    <a:pt x="259" y="830"/>
                  </a:lnTo>
                  <a:lnTo>
                    <a:pt x="296" y="830"/>
                  </a:lnTo>
                  <a:lnTo>
                    <a:pt x="406" y="793"/>
                  </a:lnTo>
                  <a:lnTo>
                    <a:pt x="517" y="701"/>
                  </a:lnTo>
                  <a:lnTo>
                    <a:pt x="609" y="609"/>
                  </a:lnTo>
                  <a:lnTo>
                    <a:pt x="646" y="572"/>
                  </a:lnTo>
                  <a:lnTo>
                    <a:pt x="646" y="517"/>
                  </a:lnTo>
                  <a:lnTo>
                    <a:pt x="646" y="462"/>
                  </a:lnTo>
                  <a:lnTo>
                    <a:pt x="627" y="425"/>
                  </a:lnTo>
                  <a:lnTo>
                    <a:pt x="554" y="314"/>
                  </a:lnTo>
                  <a:lnTo>
                    <a:pt x="443" y="167"/>
                  </a:lnTo>
                  <a:lnTo>
                    <a:pt x="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 name="Google Shape;168;p2"/>
            <p:cNvSpPr/>
            <p:nvPr/>
          </p:nvSpPr>
          <p:spPr>
            <a:xfrm>
              <a:off x="5302325" y="1071525"/>
              <a:ext cx="62250" cy="62250"/>
            </a:xfrm>
            <a:custGeom>
              <a:avLst/>
              <a:gdLst/>
              <a:ahLst/>
              <a:cxnLst/>
              <a:rect l="l" t="t" r="r" b="b"/>
              <a:pathLst>
                <a:path w="2490" h="2490" extrusionOk="0">
                  <a:moveTo>
                    <a:pt x="1236" y="0"/>
                  </a:moveTo>
                  <a:lnTo>
                    <a:pt x="1107" y="19"/>
                  </a:lnTo>
                  <a:lnTo>
                    <a:pt x="996" y="37"/>
                  </a:lnTo>
                  <a:lnTo>
                    <a:pt x="867" y="56"/>
                  </a:lnTo>
                  <a:lnTo>
                    <a:pt x="756" y="111"/>
                  </a:lnTo>
                  <a:lnTo>
                    <a:pt x="646" y="166"/>
                  </a:lnTo>
                  <a:lnTo>
                    <a:pt x="554" y="222"/>
                  </a:lnTo>
                  <a:lnTo>
                    <a:pt x="369" y="369"/>
                  </a:lnTo>
                  <a:lnTo>
                    <a:pt x="222" y="553"/>
                  </a:lnTo>
                  <a:lnTo>
                    <a:pt x="148" y="664"/>
                  </a:lnTo>
                  <a:lnTo>
                    <a:pt x="93" y="775"/>
                  </a:lnTo>
                  <a:lnTo>
                    <a:pt x="56" y="885"/>
                  </a:lnTo>
                  <a:lnTo>
                    <a:pt x="19" y="996"/>
                  </a:lnTo>
                  <a:lnTo>
                    <a:pt x="0" y="1125"/>
                  </a:lnTo>
                  <a:lnTo>
                    <a:pt x="0" y="1236"/>
                  </a:lnTo>
                  <a:lnTo>
                    <a:pt x="0" y="1365"/>
                  </a:lnTo>
                  <a:lnTo>
                    <a:pt x="19" y="1494"/>
                  </a:lnTo>
                  <a:lnTo>
                    <a:pt x="56" y="1604"/>
                  </a:lnTo>
                  <a:lnTo>
                    <a:pt x="93" y="1715"/>
                  </a:lnTo>
                  <a:lnTo>
                    <a:pt x="148" y="1826"/>
                  </a:lnTo>
                  <a:lnTo>
                    <a:pt x="203" y="1918"/>
                  </a:lnTo>
                  <a:lnTo>
                    <a:pt x="351" y="2102"/>
                  </a:lnTo>
                  <a:lnTo>
                    <a:pt x="535" y="2268"/>
                  </a:lnTo>
                  <a:lnTo>
                    <a:pt x="646" y="2323"/>
                  </a:lnTo>
                  <a:lnTo>
                    <a:pt x="738" y="2379"/>
                  </a:lnTo>
                  <a:lnTo>
                    <a:pt x="867" y="2434"/>
                  </a:lnTo>
                  <a:lnTo>
                    <a:pt x="978" y="2453"/>
                  </a:lnTo>
                  <a:lnTo>
                    <a:pt x="1088" y="2489"/>
                  </a:lnTo>
                  <a:lnTo>
                    <a:pt x="1346" y="2489"/>
                  </a:lnTo>
                  <a:lnTo>
                    <a:pt x="1476" y="2471"/>
                  </a:lnTo>
                  <a:lnTo>
                    <a:pt x="1586" y="2434"/>
                  </a:lnTo>
                  <a:lnTo>
                    <a:pt x="1715" y="2397"/>
                  </a:lnTo>
                  <a:lnTo>
                    <a:pt x="1826" y="2342"/>
                  </a:lnTo>
                  <a:lnTo>
                    <a:pt x="1918" y="2268"/>
                  </a:lnTo>
                  <a:lnTo>
                    <a:pt x="2029" y="2194"/>
                  </a:lnTo>
                  <a:lnTo>
                    <a:pt x="2121" y="2121"/>
                  </a:lnTo>
                  <a:lnTo>
                    <a:pt x="2195" y="2028"/>
                  </a:lnTo>
                  <a:lnTo>
                    <a:pt x="2268" y="1936"/>
                  </a:lnTo>
                  <a:lnTo>
                    <a:pt x="2342" y="1826"/>
                  </a:lnTo>
                  <a:lnTo>
                    <a:pt x="2379" y="1715"/>
                  </a:lnTo>
                  <a:lnTo>
                    <a:pt x="2434" y="1604"/>
                  </a:lnTo>
                  <a:lnTo>
                    <a:pt x="2453" y="1475"/>
                  </a:lnTo>
                  <a:lnTo>
                    <a:pt x="2471" y="1346"/>
                  </a:lnTo>
                  <a:lnTo>
                    <a:pt x="2490" y="1217"/>
                  </a:lnTo>
                  <a:lnTo>
                    <a:pt x="2471" y="1107"/>
                  </a:lnTo>
                  <a:lnTo>
                    <a:pt x="2453" y="977"/>
                  </a:lnTo>
                  <a:lnTo>
                    <a:pt x="2416" y="867"/>
                  </a:lnTo>
                  <a:lnTo>
                    <a:pt x="2379" y="756"/>
                  </a:lnTo>
                  <a:lnTo>
                    <a:pt x="2324" y="646"/>
                  </a:lnTo>
                  <a:lnTo>
                    <a:pt x="2250" y="553"/>
                  </a:lnTo>
                  <a:lnTo>
                    <a:pt x="2102" y="369"/>
                  </a:lnTo>
                  <a:lnTo>
                    <a:pt x="1918" y="222"/>
                  </a:lnTo>
                  <a:lnTo>
                    <a:pt x="1807" y="148"/>
                  </a:lnTo>
                  <a:lnTo>
                    <a:pt x="1697" y="92"/>
                  </a:lnTo>
                  <a:lnTo>
                    <a:pt x="1586" y="56"/>
                  </a:lnTo>
                  <a:lnTo>
                    <a:pt x="1476" y="37"/>
                  </a:lnTo>
                  <a:lnTo>
                    <a:pt x="1346" y="19"/>
                  </a:lnTo>
                  <a:lnTo>
                    <a:pt x="12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 name="Google Shape;169;p2"/>
            <p:cNvSpPr/>
            <p:nvPr/>
          </p:nvSpPr>
          <p:spPr>
            <a:xfrm>
              <a:off x="5786775" y="1071050"/>
              <a:ext cx="74700" cy="74700"/>
            </a:xfrm>
            <a:custGeom>
              <a:avLst/>
              <a:gdLst/>
              <a:ahLst/>
              <a:cxnLst/>
              <a:rect l="l" t="t" r="r" b="b"/>
              <a:pathLst>
                <a:path w="2988" h="2988" extrusionOk="0">
                  <a:moveTo>
                    <a:pt x="1494" y="1"/>
                  </a:moveTo>
                  <a:lnTo>
                    <a:pt x="1347" y="19"/>
                  </a:lnTo>
                  <a:lnTo>
                    <a:pt x="1199" y="38"/>
                  </a:lnTo>
                  <a:lnTo>
                    <a:pt x="1052" y="75"/>
                  </a:lnTo>
                  <a:lnTo>
                    <a:pt x="904" y="130"/>
                  </a:lnTo>
                  <a:lnTo>
                    <a:pt x="775" y="185"/>
                  </a:lnTo>
                  <a:lnTo>
                    <a:pt x="646" y="259"/>
                  </a:lnTo>
                  <a:lnTo>
                    <a:pt x="536" y="351"/>
                  </a:lnTo>
                  <a:lnTo>
                    <a:pt x="425" y="443"/>
                  </a:lnTo>
                  <a:lnTo>
                    <a:pt x="333" y="554"/>
                  </a:lnTo>
                  <a:lnTo>
                    <a:pt x="241" y="665"/>
                  </a:lnTo>
                  <a:lnTo>
                    <a:pt x="167" y="794"/>
                  </a:lnTo>
                  <a:lnTo>
                    <a:pt x="112" y="941"/>
                  </a:lnTo>
                  <a:lnTo>
                    <a:pt x="75" y="1070"/>
                  </a:lnTo>
                  <a:lnTo>
                    <a:pt x="38" y="1218"/>
                  </a:lnTo>
                  <a:lnTo>
                    <a:pt x="19" y="1365"/>
                  </a:lnTo>
                  <a:lnTo>
                    <a:pt x="1" y="1531"/>
                  </a:lnTo>
                  <a:lnTo>
                    <a:pt x="19" y="1679"/>
                  </a:lnTo>
                  <a:lnTo>
                    <a:pt x="38" y="1826"/>
                  </a:lnTo>
                  <a:lnTo>
                    <a:pt x="75" y="1974"/>
                  </a:lnTo>
                  <a:lnTo>
                    <a:pt x="130" y="2103"/>
                  </a:lnTo>
                  <a:lnTo>
                    <a:pt x="204" y="2232"/>
                  </a:lnTo>
                  <a:lnTo>
                    <a:pt x="278" y="2361"/>
                  </a:lnTo>
                  <a:lnTo>
                    <a:pt x="351" y="2472"/>
                  </a:lnTo>
                  <a:lnTo>
                    <a:pt x="462" y="2564"/>
                  </a:lnTo>
                  <a:lnTo>
                    <a:pt x="573" y="2656"/>
                  </a:lnTo>
                  <a:lnTo>
                    <a:pt x="683" y="2748"/>
                  </a:lnTo>
                  <a:lnTo>
                    <a:pt x="812" y="2822"/>
                  </a:lnTo>
                  <a:lnTo>
                    <a:pt x="941" y="2877"/>
                  </a:lnTo>
                  <a:lnTo>
                    <a:pt x="1070" y="2932"/>
                  </a:lnTo>
                  <a:lnTo>
                    <a:pt x="1218" y="2951"/>
                  </a:lnTo>
                  <a:lnTo>
                    <a:pt x="1365" y="2969"/>
                  </a:lnTo>
                  <a:lnTo>
                    <a:pt x="1513" y="2988"/>
                  </a:lnTo>
                  <a:lnTo>
                    <a:pt x="1660" y="2969"/>
                  </a:lnTo>
                  <a:lnTo>
                    <a:pt x="1808" y="2951"/>
                  </a:lnTo>
                  <a:lnTo>
                    <a:pt x="1955" y="2914"/>
                  </a:lnTo>
                  <a:lnTo>
                    <a:pt x="2103" y="2859"/>
                  </a:lnTo>
                  <a:lnTo>
                    <a:pt x="2232" y="2803"/>
                  </a:lnTo>
                  <a:lnTo>
                    <a:pt x="2343" y="2730"/>
                  </a:lnTo>
                  <a:lnTo>
                    <a:pt x="2453" y="2637"/>
                  </a:lnTo>
                  <a:lnTo>
                    <a:pt x="2564" y="2545"/>
                  </a:lnTo>
                  <a:lnTo>
                    <a:pt x="2656" y="2435"/>
                  </a:lnTo>
                  <a:lnTo>
                    <a:pt x="2748" y="2324"/>
                  </a:lnTo>
                  <a:lnTo>
                    <a:pt x="2804" y="2195"/>
                  </a:lnTo>
                  <a:lnTo>
                    <a:pt x="2877" y="2066"/>
                  </a:lnTo>
                  <a:lnTo>
                    <a:pt x="2914" y="1937"/>
                  </a:lnTo>
                  <a:lnTo>
                    <a:pt x="2951" y="1789"/>
                  </a:lnTo>
                  <a:lnTo>
                    <a:pt x="2970" y="1642"/>
                  </a:lnTo>
                  <a:lnTo>
                    <a:pt x="2988" y="1494"/>
                  </a:lnTo>
                  <a:lnTo>
                    <a:pt x="2970" y="1328"/>
                  </a:lnTo>
                  <a:lnTo>
                    <a:pt x="2951" y="1181"/>
                  </a:lnTo>
                  <a:lnTo>
                    <a:pt x="2914" y="1052"/>
                  </a:lnTo>
                  <a:lnTo>
                    <a:pt x="2859" y="904"/>
                  </a:lnTo>
                  <a:lnTo>
                    <a:pt x="2804" y="775"/>
                  </a:lnTo>
                  <a:lnTo>
                    <a:pt x="2730" y="665"/>
                  </a:lnTo>
                  <a:lnTo>
                    <a:pt x="2638" y="536"/>
                  </a:lnTo>
                  <a:lnTo>
                    <a:pt x="2545" y="443"/>
                  </a:lnTo>
                  <a:lnTo>
                    <a:pt x="2453" y="351"/>
                  </a:lnTo>
                  <a:lnTo>
                    <a:pt x="2343" y="259"/>
                  </a:lnTo>
                  <a:lnTo>
                    <a:pt x="2214" y="185"/>
                  </a:lnTo>
                  <a:lnTo>
                    <a:pt x="2084" y="130"/>
                  </a:lnTo>
                  <a:lnTo>
                    <a:pt x="1937" y="75"/>
                  </a:lnTo>
                  <a:lnTo>
                    <a:pt x="1808"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 name="Google Shape;170;p2"/>
            <p:cNvSpPr/>
            <p:nvPr/>
          </p:nvSpPr>
          <p:spPr>
            <a:xfrm>
              <a:off x="5223975" y="1059075"/>
              <a:ext cx="58550" cy="58575"/>
            </a:xfrm>
            <a:custGeom>
              <a:avLst/>
              <a:gdLst/>
              <a:ahLst/>
              <a:cxnLst/>
              <a:rect l="l" t="t" r="r" b="b"/>
              <a:pathLst>
                <a:path w="2342" h="2343" extrusionOk="0">
                  <a:moveTo>
                    <a:pt x="1069" y="0"/>
                  </a:moveTo>
                  <a:lnTo>
                    <a:pt x="940" y="19"/>
                  </a:lnTo>
                  <a:lnTo>
                    <a:pt x="830" y="56"/>
                  </a:lnTo>
                  <a:lnTo>
                    <a:pt x="719" y="93"/>
                  </a:lnTo>
                  <a:lnTo>
                    <a:pt x="608" y="129"/>
                  </a:lnTo>
                  <a:lnTo>
                    <a:pt x="516" y="203"/>
                  </a:lnTo>
                  <a:lnTo>
                    <a:pt x="424" y="259"/>
                  </a:lnTo>
                  <a:lnTo>
                    <a:pt x="332" y="332"/>
                  </a:lnTo>
                  <a:lnTo>
                    <a:pt x="258" y="424"/>
                  </a:lnTo>
                  <a:lnTo>
                    <a:pt x="203" y="517"/>
                  </a:lnTo>
                  <a:lnTo>
                    <a:pt x="148" y="609"/>
                  </a:lnTo>
                  <a:lnTo>
                    <a:pt x="92" y="720"/>
                  </a:lnTo>
                  <a:lnTo>
                    <a:pt x="55" y="830"/>
                  </a:lnTo>
                  <a:lnTo>
                    <a:pt x="18" y="941"/>
                  </a:lnTo>
                  <a:lnTo>
                    <a:pt x="18" y="1070"/>
                  </a:lnTo>
                  <a:lnTo>
                    <a:pt x="0" y="1180"/>
                  </a:lnTo>
                  <a:lnTo>
                    <a:pt x="18" y="1310"/>
                  </a:lnTo>
                  <a:lnTo>
                    <a:pt x="37" y="1439"/>
                  </a:lnTo>
                  <a:lnTo>
                    <a:pt x="55" y="1549"/>
                  </a:lnTo>
                  <a:lnTo>
                    <a:pt x="111" y="1660"/>
                  </a:lnTo>
                  <a:lnTo>
                    <a:pt x="148" y="1770"/>
                  </a:lnTo>
                  <a:lnTo>
                    <a:pt x="221" y="1863"/>
                  </a:lnTo>
                  <a:lnTo>
                    <a:pt x="277" y="1955"/>
                  </a:lnTo>
                  <a:lnTo>
                    <a:pt x="369" y="2029"/>
                  </a:lnTo>
                  <a:lnTo>
                    <a:pt x="443" y="2102"/>
                  </a:lnTo>
                  <a:lnTo>
                    <a:pt x="535" y="2176"/>
                  </a:lnTo>
                  <a:lnTo>
                    <a:pt x="645" y="2231"/>
                  </a:lnTo>
                  <a:lnTo>
                    <a:pt x="738" y="2268"/>
                  </a:lnTo>
                  <a:lnTo>
                    <a:pt x="848" y="2305"/>
                  </a:lnTo>
                  <a:lnTo>
                    <a:pt x="977" y="2324"/>
                  </a:lnTo>
                  <a:lnTo>
                    <a:pt x="1088" y="2342"/>
                  </a:lnTo>
                  <a:lnTo>
                    <a:pt x="1346" y="2342"/>
                  </a:lnTo>
                  <a:lnTo>
                    <a:pt x="1457" y="2324"/>
                  </a:lnTo>
                  <a:lnTo>
                    <a:pt x="1567" y="2287"/>
                  </a:lnTo>
                  <a:lnTo>
                    <a:pt x="1678" y="2250"/>
                  </a:lnTo>
                  <a:lnTo>
                    <a:pt x="1862" y="2139"/>
                  </a:lnTo>
                  <a:lnTo>
                    <a:pt x="2028" y="1992"/>
                  </a:lnTo>
                  <a:lnTo>
                    <a:pt x="2176" y="1826"/>
                  </a:lnTo>
                  <a:lnTo>
                    <a:pt x="2268" y="1623"/>
                  </a:lnTo>
                  <a:lnTo>
                    <a:pt x="2305" y="1512"/>
                  </a:lnTo>
                  <a:lnTo>
                    <a:pt x="2323" y="1402"/>
                  </a:lnTo>
                  <a:lnTo>
                    <a:pt x="2342" y="1291"/>
                  </a:lnTo>
                  <a:lnTo>
                    <a:pt x="2342" y="1162"/>
                  </a:lnTo>
                  <a:lnTo>
                    <a:pt x="2342" y="1033"/>
                  </a:lnTo>
                  <a:lnTo>
                    <a:pt x="2323" y="922"/>
                  </a:lnTo>
                  <a:lnTo>
                    <a:pt x="2305" y="812"/>
                  </a:lnTo>
                  <a:lnTo>
                    <a:pt x="2249" y="701"/>
                  </a:lnTo>
                  <a:lnTo>
                    <a:pt x="2157" y="517"/>
                  </a:lnTo>
                  <a:lnTo>
                    <a:pt x="2010" y="332"/>
                  </a:lnTo>
                  <a:lnTo>
                    <a:pt x="1844" y="203"/>
                  </a:lnTo>
                  <a:lnTo>
                    <a:pt x="1641" y="93"/>
                  </a:lnTo>
                  <a:lnTo>
                    <a:pt x="1549" y="56"/>
                  </a:lnTo>
                  <a:lnTo>
                    <a:pt x="1420" y="19"/>
                  </a:lnTo>
                  <a:lnTo>
                    <a:pt x="1309" y="19"/>
                  </a:lnTo>
                  <a:lnTo>
                    <a:pt x="11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 name="Google Shape;171;p2"/>
            <p:cNvSpPr/>
            <p:nvPr/>
          </p:nvSpPr>
          <p:spPr>
            <a:xfrm>
              <a:off x="5707500" y="1057225"/>
              <a:ext cx="73775" cy="73775"/>
            </a:xfrm>
            <a:custGeom>
              <a:avLst/>
              <a:gdLst/>
              <a:ahLst/>
              <a:cxnLst/>
              <a:rect l="l" t="t" r="r" b="b"/>
              <a:pathLst>
                <a:path w="2951" h="2951" extrusionOk="0">
                  <a:moveTo>
                    <a:pt x="1439" y="1"/>
                  </a:moveTo>
                  <a:lnTo>
                    <a:pt x="1291" y="19"/>
                  </a:lnTo>
                  <a:lnTo>
                    <a:pt x="1162" y="38"/>
                  </a:lnTo>
                  <a:lnTo>
                    <a:pt x="1015" y="74"/>
                  </a:lnTo>
                  <a:lnTo>
                    <a:pt x="886" y="130"/>
                  </a:lnTo>
                  <a:lnTo>
                    <a:pt x="757" y="185"/>
                  </a:lnTo>
                  <a:lnTo>
                    <a:pt x="646" y="259"/>
                  </a:lnTo>
                  <a:lnTo>
                    <a:pt x="535" y="351"/>
                  </a:lnTo>
                  <a:lnTo>
                    <a:pt x="425" y="443"/>
                  </a:lnTo>
                  <a:lnTo>
                    <a:pt x="332" y="535"/>
                  </a:lnTo>
                  <a:lnTo>
                    <a:pt x="259" y="646"/>
                  </a:lnTo>
                  <a:lnTo>
                    <a:pt x="185" y="775"/>
                  </a:lnTo>
                  <a:lnTo>
                    <a:pt x="111" y="904"/>
                  </a:lnTo>
                  <a:lnTo>
                    <a:pt x="56" y="1033"/>
                  </a:lnTo>
                  <a:lnTo>
                    <a:pt x="19" y="1162"/>
                  </a:lnTo>
                  <a:lnTo>
                    <a:pt x="1" y="1310"/>
                  </a:lnTo>
                  <a:lnTo>
                    <a:pt x="1" y="1457"/>
                  </a:lnTo>
                  <a:lnTo>
                    <a:pt x="1" y="1605"/>
                  </a:lnTo>
                  <a:lnTo>
                    <a:pt x="19" y="1752"/>
                  </a:lnTo>
                  <a:lnTo>
                    <a:pt x="56" y="1900"/>
                  </a:lnTo>
                  <a:lnTo>
                    <a:pt x="111" y="2029"/>
                  </a:lnTo>
                  <a:lnTo>
                    <a:pt x="167" y="2158"/>
                  </a:lnTo>
                  <a:lnTo>
                    <a:pt x="240" y="2287"/>
                  </a:lnTo>
                  <a:lnTo>
                    <a:pt x="332" y="2398"/>
                  </a:lnTo>
                  <a:lnTo>
                    <a:pt x="425" y="2508"/>
                  </a:lnTo>
                  <a:lnTo>
                    <a:pt x="535" y="2600"/>
                  </a:lnTo>
                  <a:lnTo>
                    <a:pt x="646" y="2693"/>
                  </a:lnTo>
                  <a:lnTo>
                    <a:pt x="757" y="2766"/>
                  </a:lnTo>
                  <a:lnTo>
                    <a:pt x="886" y="2840"/>
                  </a:lnTo>
                  <a:lnTo>
                    <a:pt x="1033" y="2877"/>
                  </a:lnTo>
                  <a:lnTo>
                    <a:pt x="1162" y="2914"/>
                  </a:lnTo>
                  <a:lnTo>
                    <a:pt x="1310" y="2951"/>
                  </a:lnTo>
                  <a:lnTo>
                    <a:pt x="1623" y="2951"/>
                  </a:lnTo>
                  <a:lnTo>
                    <a:pt x="1771" y="2932"/>
                  </a:lnTo>
                  <a:lnTo>
                    <a:pt x="1900" y="2895"/>
                  </a:lnTo>
                  <a:lnTo>
                    <a:pt x="2047" y="2840"/>
                  </a:lnTo>
                  <a:lnTo>
                    <a:pt x="2176" y="2766"/>
                  </a:lnTo>
                  <a:lnTo>
                    <a:pt x="2287" y="2693"/>
                  </a:lnTo>
                  <a:lnTo>
                    <a:pt x="2398" y="2619"/>
                  </a:lnTo>
                  <a:lnTo>
                    <a:pt x="2508" y="2508"/>
                  </a:lnTo>
                  <a:lnTo>
                    <a:pt x="2600" y="2416"/>
                  </a:lnTo>
                  <a:lnTo>
                    <a:pt x="2693" y="2287"/>
                  </a:lnTo>
                  <a:lnTo>
                    <a:pt x="2766" y="2176"/>
                  </a:lnTo>
                  <a:lnTo>
                    <a:pt x="2840" y="2047"/>
                  </a:lnTo>
                  <a:lnTo>
                    <a:pt x="2877" y="1900"/>
                  </a:lnTo>
                  <a:lnTo>
                    <a:pt x="2914" y="1771"/>
                  </a:lnTo>
                  <a:lnTo>
                    <a:pt x="2932" y="1623"/>
                  </a:lnTo>
                  <a:lnTo>
                    <a:pt x="2951" y="1476"/>
                  </a:lnTo>
                  <a:lnTo>
                    <a:pt x="2932" y="1310"/>
                  </a:lnTo>
                  <a:lnTo>
                    <a:pt x="2914" y="1181"/>
                  </a:lnTo>
                  <a:lnTo>
                    <a:pt x="2877" y="1033"/>
                  </a:lnTo>
                  <a:lnTo>
                    <a:pt x="2822" y="886"/>
                  </a:lnTo>
                  <a:lnTo>
                    <a:pt x="2766" y="757"/>
                  </a:lnTo>
                  <a:lnTo>
                    <a:pt x="2674" y="646"/>
                  </a:lnTo>
                  <a:lnTo>
                    <a:pt x="2600" y="535"/>
                  </a:lnTo>
                  <a:lnTo>
                    <a:pt x="2490" y="425"/>
                  </a:lnTo>
                  <a:lnTo>
                    <a:pt x="2398" y="333"/>
                  </a:lnTo>
                  <a:lnTo>
                    <a:pt x="2268" y="240"/>
                  </a:lnTo>
                  <a:lnTo>
                    <a:pt x="2158" y="167"/>
                  </a:lnTo>
                  <a:lnTo>
                    <a:pt x="2029" y="111"/>
                  </a:lnTo>
                  <a:lnTo>
                    <a:pt x="1881" y="56"/>
                  </a:lnTo>
                  <a:lnTo>
                    <a:pt x="1734"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 name="Google Shape;172;p2"/>
            <p:cNvSpPr/>
            <p:nvPr/>
          </p:nvSpPr>
          <p:spPr>
            <a:xfrm>
              <a:off x="5145600" y="1046175"/>
              <a:ext cx="55800" cy="56250"/>
            </a:xfrm>
            <a:custGeom>
              <a:avLst/>
              <a:gdLst/>
              <a:ahLst/>
              <a:cxnLst/>
              <a:rect l="l" t="t" r="r" b="b"/>
              <a:pathLst>
                <a:path w="2232" h="2250" extrusionOk="0">
                  <a:moveTo>
                    <a:pt x="1051" y="0"/>
                  </a:moveTo>
                  <a:lnTo>
                    <a:pt x="941" y="19"/>
                  </a:lnTo>
                  <a:lnTo>
                    <a:pt x="830" y="37"/>
                  </a:lnTo>
                  <a:lnTo>
                    <a:pt x="720" y="74"/>
                  </a:lnTo>
                  <a:lnTo>
                    <a:pt x="535" y="166"/>
                  </a:lnTo>
                  <a:lnTo>
                    <a:pt x="351" y="314"/>
                  </a:lnTo>
                  <a:lnTo>
                    <a:pt x="222" y="480"/>
                  </a:lnTo>
                  <a:lnTo>
                    <a:pt x="93" y="664"/>
                  </a:lnTo>
                  <a:lnTo>
                    <a:pt x="56" y="756"/>
                  </a:lnTo>
                  <a:lnTo>
                    <a:pt x="19" y="867"/>
                  </a:lnTo>
                  <a:lnTo>
                    <a:pt x="1" y="977"/>
                  </a:lnTo>
                  <a:lnTo>
                    <a:pt x="1" y="1088"/>
                  </a:lnTo>
                  <a:lnTo>
                    <a:pt x="1" y="1199"/>
                  </a:lnTo>
                  <a:lnTo>
                    <a:pt x="1" y="1309"/>
                  </a:lnTo>
                  <a:lnTo>
                    <a:pt x="74" y="1512"/>
                  </a:lnTo>
                  <a:lnTo>
                    <a:pt x="166" y="1696"/>
                  </a:lnTo>
                  <a:lnTo>
                    <a:pt x="296" y="1862"/>
                  </a:lnTo>
                  <a:lnTo>
                    <a:pt x="443" y="2010"/>
                  </a:lnTo>
                  <a:lnTo>
                    <a:pt x="627" y="2121"/>
                  </a:lnTo>
                  <a:lnTo>
                    <a:pt x="830" y="2194"/>
                  </a:lnTo>
                  <a:lnTo>
                    <a:pt x="941" y="2231"/>
                  </a:lnTo>
                  <a:lnTo>
                    <a:pt x="1051" y="2231"/>
                  </a:lnTo>
                  <a:lnTo>
                    <a:pt x="1162" y="2250"/>
                  </a:lnTo>
                  <a:lnTo>
                    <a:pt x="1273" y="2231"/>
                  </a:lnTo>
                  <a:lnTo>
                    <a:pt x="1365" y="2213"/>
                  </a:lnTo>
                  <a:lnTo>
                    <a:pt x="1476" y="2176"/>
                  </a:lnTo>
                  <a:lnTo>
                    <a:pt x="1678" y="2084"/>
                  </a:lnTo>
                  <a:lnTo>
                    <a:pt x="1844" y="1955"/>
                  </a:lnTo>
                  <a:lnTo>
                    <a:pt x="1992" y="1789"/>
                  </a:lnTo>
                  <a:lnTo>
                    <a:pt x="2121" y="1604"/>
                  </a:lnTo>
                  <a:lnTo>
                    <a:pt x="2158" y="1512"/>
                  </a:lnTo>
                  <a:lnTo>
                    <a:pt x="2195" y="1401"/>
                  </a:lnTo>
                  <a:lnTo>
                    <a:pt x="2232" y="1291"/>
                  </a:lnTo>
                  <a:lnTo>
                    <a:pt x="2232" y="1180"/>
                  </a:lnTo>
                  <a:lnTo>
                    <a:pt x="2232" y="1070"/>
                  </a:lnTo>
                  <a:lnTo>
                    <a:pt x="2232" y="959"/>
                  </a:lnTo>
                  <a:lnTo>
                    <a:pt x="2195" y="848"/>
                  </a:lnTo>
                  <a:lnTo>
                    <a:pt x="2176" y="738"/>
                  </a:lnTo>
                  <a:lnTo>
                    <a:pt x="2066" y="553"/>
                  </a:lnTo>
                  <a:lnTo>
                    <a:pt x="1937" y="369"/>
                  </a:lnTo>
                  <a:lnTo>
                    <a:pt x="1771" y="221"/>
                  </a:lnTo>
                  <a:lnTo>
                    <a:pt x="1586" y="111"/>
                  </a:lnTo>
                  <a:lnTo>
                    <a:pt x="1494" y="74"/>
                  </a:lnTo>
                  <a:lnTo>
                    <a:pt x="1383" y="37"/>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 name="Google Shape;173;p2"/>
            <p:cNvSpPr/>
            <p:nvPr/>
          </p:nvSpPr>
          <p:spPr>
            <a:xfrm>
              <a:off x="5627750" y="1043400"/>
              <a:ext cx="72875" cy="72850"/>
            </a:xfrm>
            <a:custGeom>
              <a:avLst/>
              <a:gdLst/>
              <a:ahLst/>
              <a:cxnLst/>
              <a:rect l="l" t="t" r="r" b="b"/>
              <a:pathLst>
                <a:path w="2915" h="2914" extrusionOk="0">
                  <a:moveTo>
                    <a:pt x="1328" y="1"/>
                  </a:moveTo>
                  <a:lnTo>
                    <a:pt x="1181" y="37"/>
                  </a:lnTo>
                  <a:lnTo>
                    <a:pt x="1052" y="74"/>
                  </a:lnTo>
                  <a:lnTo>
                    <a:pt x="923" y="111"/>
                  </a:lnTo>
                  <a:lnTo>
                    <a:pt x="794" y="185"/>
                  </a:lnTo>
                  <a:lnTo>
                    <a:pt x="665" y="259"/>
                  </a:lnTo>
                  <a:lnTo>
                    <a:pt x="554" y="332"/>
                  </a:lnTo>
                  <a:lnTo>
                    <a:pt x="443" y="425"/>
                  </a:lnTo>
                  <a:lnTo>
                    <a:pt x="351" y="535"/>
                  </a:lnTo>
                  <a:lnTo>
                    <a:pt x="277" y="646"/>
                  </a:lnTo>
                  <a:lnTo>
                    <a:pt x="185" y="756"/>
                  </a:lnTo>
                  <a:lnTo>
                    <a:pt x="130" y="886"/>
                  </a:lnTo>
                  <a:lnTo>
                    <a:pt x="75" y="1033"/>
                  </a:lnTo>
                  <a:lnTo>
                    <a:pt x="38" y="1162"/>
                  </a:lnTo>
                  <a:lnTo>
                    <a:pt x="19" y="1310"/>
                  </a:lnTo>
                  <a:lnTo>
                    <a:pt x="1" y="1457"/>
                  </a:lnTo>
                  <a:lnTo>
                    <a:pt x="19" y="1586"/>
                  </a:lnTo>
                  <a:lnTo>
                    <a:pt x="38" y="1734"/>
                  </a:lnTo>
                  <a:lnTo>
                    <a:pt x="75" y="1881"/>
                  </a:lnTo>
                  <a:lnTo>
                    <a:pt x="111" y="2010"/>
                  </a:lnTo>
                  <a:lnTo>
                    <a:pt x="185" y="2139"/>
                  </a:lnTo>
                  <a:lnTo>
                    <a:pt x="259" y="2250"/>
                  </a:lnTo>
                  <a:lnTo>
                    <a:pt x="333" y="2361"/>
                  </a:lnTo>
                  <a:lnTo>
                    <a:pt x="425" y="2471"/>
                  </a:lnTo>
                  <a:lnTo>
                    <a:pt x="536" y="2563"/>
                  </a:lnTo>
                  <a:lnTo>
                    <a:pt x="646" y="2656"/>
                  </a:lnTo>
                  <a:lnTo>
                    <a:pt x="775" y="2729"/>
                  </a:lnTo>
                  <a:lnTo>
                    <a:pt x="904" y="2803"/>
                  </a:lnTo>
                  <a:lnTo>
                    <a:pt x="1033" y="2840"/>
                  </a:lnTo>
                  <a:lnTo>
                    <a:pt x="1162" y="2877"/>
                  </a:lnTo>
                  <a:lnTo>
                    <a:pt x="1310" y="2914"/>
                  </a:lnTo>
                  <a:lnTo>
                    <a:pt x="1605" y="2914"/>
                  </a:lnTo>
                  <a:lnTo>
                    <a:pt x="1734" y="2895"/>
                  </a:lnTo>
                  <a:lnTo>
                    <a:pt x="1882" y="2858"/>
                  </a:lnTo>
                  <a:lnTo>
                    <a:pt x="2011" y="2803"/>
                  </a:lnTo>
                  <a:lnTo>
                    <a:pt x="2140" y="2748"/>
                  </a:lnTo>
                  <a:lnTo>
                    <a:pt x="2250" y="2674"/>
                  </a:lnTo>
                  <a:lnTo>
                    <a:pt x="2379" y="2582"/>
                  </a:lnTo>
                  <a:lnTo>
                    <a:pt x="2472" y="2490"/>
                  </a:lnTo>
                  <a:lnTo>
                    <a:pt x="2582" y="2379"/>
                  </a:lnTo>
                  <a:lnTo>
                    <a:pt x="2656" y="2268"/>
                  </a:lnTo>
                  <a:lnTo>
                    <a:pt x="2730" y="2158"/>
                  </a:lnTo>
                  <a:lnTo>
                    <a:pt x="2803" y="2029"/>
                  </a:lnTo>
                  <a:lnTo>
                    <a:pt x="2859" y="1900"/>
                  </a:lnTo>
                  <a:lnTo>
                    <a:pt x="2896" y="1752"/>
                  </a:lnTo>
                  <a:lnTo>
                    <a:pt x="2914" y="1623"/>
                  </a:lnTo>
                  <a:lnTo>
                    <a:pt x="2914" y="1476"/>
                  </a:lnTo>
                  <a:lnTo>
                    <a:pt x="2914" y="1328"/>
                  </a:lnTo>
                  <a:lnTo>
                    <a:pt x="2896" y="1181"/>
                  </a:lnTo>
                  <a:lnTo>
                    <a:pt x="2859" y="1051"/>
                  </a:lnTo>
                  <a:lnTo>
                    <a:pt x="2803" y="904"/>
                  </a:lnTo>
                  <a:lnTo>
                    <a:pt x="2748" y="793"/>
                  </a:lnTo>
                  <a:lnTo>
                    <a:pt x="2674" y="664"/>
                  </a:lnTo>
                  <a:lnTo>
                    <a:pt x="2582" y="554"/>
                  </a:lnTo>
                  <a:lnTo>
                    <a:pt x="2490" y="443"/>
                  </a:lnTo>
                  <a:lnTo>
                    <a:pt x="2398" y="351"/>
                  </a:lnTo>
                  <a:lnTo>
                    <a:pt x="2287" y="259"/>
                  </a:lnTo>
                  <a:lnTo>
                    <a:pt x="2158" y="185"/>
                  </a:lnTo>
                  <a:lnTo>
                    <a:pt x="2029" y="130"/>
                  </a:lnTo>
                  <a:lnTo>
                    <a:pt x="1900" y="74"/>
                  </a:lnTo>
                  <a:lnTo>
                    <a:pt x="1752" y="37"/>
                  </a:lnTo>
                  <a:lnTo>
                    <a:pt x="1623"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 name="Google Shape;174;p2"/>
            <p:cNvSpPr/>
            <p:nvPr/>
          </p:nvSpPr>
          <p:spPr>
            <a:xfrm>
              <a:off x="5067700" y="1036950"/>
              <a:ext cx="51650" cy="51650"/>
            </a:xfrm>
            <a:custGeom>
              <a:avLst/>
              <a:gdLst/>
              <a:ahLst/>
              <a:cxnLst/>
              <a:rect l="l" t="t" r="r" b="b"/>
              <a:pathLst>
                <a:path w="2066" h="2066" extrusionOk="0">
                  <a:moveTo>
                    <a:pt x="1015" y="0"/>
                  </a:moveTo>
                  <a:lnTo>
                    <a:pt x="812" y="19"/>
                  </a:lnTo>
                  <a:lnTo>
                    <a:pt x="627" y="74"/>
                  </a:lnTo>
                  <a:lnTo>
                    <a:pt x="461" y="166"/>
                  </a:lnTo>
                  <a:lnTo>
                    <a:pt x="314" y="295"/>
                  </a:lnTo>
                  <a:lnTo>
                    <a:pt x="185" y="443"/>
                  </a:lnTo>
                  <a:lnTo>
                    <a:pt x="93" y="609"/>
                  </a:lnTo>
                  <a:lnTo>
                    <a:pt x="37" y="793"/>
                  </a:lnTo>
                  <a:lnTo>
                    <a:pt x="0" y="996"/>
                  </a:lnTo>
                  <a:lnTo>
                    <a:pt x="19" y="1217"/>
                  </a:lnTo>
                  <a:lnTo>
                    <a:pt x="74" y="1420"/>
                  </a:lnTo>
                  <a:lnTo>
                    <a:pt x="166" y="1586"/>
                  </a:lnTo>
                  <a:lnTo>
                    <a:pt x="295" y="1752"/>
                  </a:lnTo>
                  <a:lnTo>
                    <a:pt x="443" y="1881"/>
                  </a:lnTo>
                  <a:lnTo>
                    <a:pt x="609" y="1973"/>
                  </a:lnTo>
                  <a:lnTo>
                    <a:pt x="812" y="2047"/>
                  </a:lnTo>
                  <a:lnTo>
                    <a:pt x="1015" y="2065"/>
                  </a:lnTo>
                  <a:lnTo>
                    <a:pt x="1236" y="2047"/>
                  </a:lnTo>
                  <a:lnTo>
                    <a:pt x="1439" y="1992"/>
                  </a:lnTo>
                  <a:lnTo>
                    <a:pt x="1605" y="1900"/>
                  </a:lnTo>
                  <a:lnTo>
                    <a:pt x="1771" y="1770"/>
                  </a:lnTo>
                  <a:lnTo>
                    <a:pt x="1881" y="1623"/>
                  </a:lnTo>
                  <a:lnTo>
                    <a:pt x="1992" y="1439"/>
                  </a:lnTo>
                  <a:lnTo>
                    <a:pt x="2047" y="1236"/>
                  </a:lnTo>
                  <a:lnTo>
                    <a:pt x="2066" y="1033"/>
                  </a:lnTo>
                  <a:lnTo>
                    <a:pt x="2047" y="830"/>
                  </a:lnTo>
                  <a:lnTo>
                    <a:pt x="1992" y="627"/>
                  </a:lnTo>
                  <a:lnTo>
                    <a:pt x="1881" y="443"/>
                  </a:lnTo>
                  <a:lnTo>
                    <a:pt x="1771" y="295"/>
                  </a:lnTo>
                  <a:lnTo>
                    <a:pt x="1605" y="166"/>
                  </a:lnTo>
                  <a:lnTo>
                    <a:pt x="1439" y="74"/>
                  </a:lnTo>
                  <a:lnTo>
                    <a:pt x="1236"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 name="Google Shape;175;p2"/>
            <p:cNvSpPr/>
            <p:nvPr/>
          </p:nvSpPr>
          <p:spPr>
            <a:xfrm>
              <a:off x="5548925" y="1030025"/>
              <a:ext cx="71025" cy="71025"/>
            </a:xfrm>
            <a:custGeom>
              <a:avLst/>
              <a:gdLst/>
              <a:ahLst/>
              <a:cxnLst/>
              <a:rect l="l" t="t" r="r" b="b"/>
              <a:pathLst>
                <a:path w="2841" h="2841" extrusionOk="0">
                  <a:moveTo>
                    <a:pt x="1476" y="1"/>
                  </a:moveTo>
                  <a:lnTo>
                    <a:pt x="1310" y="19"/>
                  </a:lnTo>
                  <a:lnTo>
                    <a:pt x="1162" y="19"/>
                  </a:lnTo>
                  <a:lnTo>
                    <a:pt x="1033" y="56"/>
                  </a:lnTo>
                  <a:lnTo>
                    <a:pt x="904" y="111"/>
                  </a:lnTo>
                  <a:lnTo>
                    <a:pt x="775" y="167"/>
                  </a:lnTo>
                  <a:lnTo>
                    <a:pt x="646" y="222"/>
                  </a:lnTo>
                  <a:lnTo>
                    <a:pt x="536" y="314"/>
                  </a:lnTo>
                  <a:lnTo>
                    <a:pt x="425" y="406"/>
                  </a:lnTo>
                  <a:lnTo>
                    <a:pt x="333" y="499"/>
                  </a:lnTo>
                  <a:lnTo>
                    <a:pt x="259" y="609"/>
                  </a:lnTo>
                  <a:lnTo>
                    <a:pt x="185" y="738"/>
                  </a:lnTo>
                  <a:lnTo>
                    <a:pt x="112" y="849"/>
                  </a:lnTo>
                  <a:lnTo>
                    <a:pt x="75" y="996"/>
                  </a:lnTo>
                  <a:lnTo>
                    <a:pt x="38" y="1126"/>
                  </a:lnTo>
                  <a:lnTo>
                    <a:pt x="19" y="1273"/>
                  </a:lnTo>
                  <a:lnTo>
                    <a:pt x="1" y="1421"/>
                  </a:lnTo>
                  <a:lnTo>
                    <a:pt x="19" y="1568"/>
                  </a:lnTo>
                  <a:lnTo>
                    <a:pt x="38" y="1716"/>
                  </a:lnTo>
                  <a:lnTo>
                    <a:pt x="75" y="1845"/>
                  </a:lnTo>
                  <a:lnTo>
                    <a:pt x="112" y="1974"/>
                  </a:lnTo>
                  <a:lnTo>
                    <a:pt x="167" y="2103"/>
                  </a:lnTo>
                  <a:lnTo>
                    <a:pt x="241" y="2213"/>
                  </a:lnTo>
                  <a:lnTo>
                    <a:pt x="314" y="2324"/>
                  </a:lnTo>
                  <a:lnTo>
                    <a:pt x="407" y="2416"/>
                  </a:lnTo>
                  <a:lnTo>
                    <a:pt x="499" y="2508"/>
                  </a:lnTo>
                  <a:lnTo>
                    <a:pt x="609" y="2601"/>
                  </a:lnTo>
                  <a:lnTo>
                    <a:pt x="738" y="2656"/>
                  </a:lnTo>
                  <a:lnTo>
                    <a:pt x="849" y="2730"/>
                  </a:lnTo>
                  <a:lnTo>
                    <a:pt x="978" y="2767"/>
                  </a:lnTo>
                  <a:lnTo>
                    <a:pt x="1126" y="2803"/>
                  </a:lnTo>
                  <a:lnTo>
                    <a:pt x="1255" y="2822"/>
                  </a:lnTo>
                  <a:lnTo>
                    <a:pt x="1402" y="2840"/>
                  </a:lnTo>
                  <a:lnTo>
                    <a:pt x="1550" y="2840"/>
                  </a:lnTo>
                  <a:lnTo>
                    <a:pt x="1697" y="2822"/>
                  </a:lnTo>
                  <a:lnTo>
                    <a:pt x="1826" y="2785"/>
                  </a:lnTo>
                  <a:lnTo>
                    <a:pt x="1955" y="2730"/>
                  </a:lnTo>
                  <a:lnTo>
                    <a:pt x="2084" y="2674"/>
                  </a:lnTo>
                  <a:lnTo>
                    <a:pt x="2195" y="2619"/>
                  </a:lnTo>
                  <a:lnTo>
                    <a:pt x="2306" y="2527"/>
                  </a:lnTo>
                  <a:lnTo>
                    <a:pt x="2416" y="2453"/>
                  </a:lnTo>
                  <a:lnTo>
                    <a:pt x="2508" y="2342"/>
                  </a:lnTo>
                  <a:lnTo>
                    <a:pt x="2582" y="2250"/>
                  </a:lnTo>
                  <a:lnTo>
                    <a:pt x="2656" y="2121"/>
                  </a:lnTo>
                  <a:lnTo>
                    <a:pt x="2711" y="2011"/>
                  </a:lnTo>
                  <a:lnTo>
                    <a:pt x="2767" y="1882"/>
                  </a:lnTo>
                  <a:lnTo>
                    <a:pt x="2803" y="1734"/>
                  </a:lnTo>
                  <a:lnTo>
                    <a:pt x="2822" y="1605"/>
                  </a:lnTo>
                  <a:lnTo>
                    <a:pt x="2840" y="1457"/>
                  </a:lnTo>
                  <a:lnTo>
                    <a:pt x="2840" y="1310"/>
                  </a:lnTo>
                  <a:lnTo>
                    <a:pt x="2822" y="1162"/>
                  </a:lnTo>
                  <a:lnTo>
                    <a:pt x="2785" y="1033"/>
                  </a:lnTo>
                  <a:lnTo>
                    <a:pt x="2748" y="904"/>
                  </a:lnTo>
                  <a:lnTo>
                    <a:pt x="2693" y="775"/>
                  </a:lnTo>
                  <a:lnTo>
                    <a:pt x="2619" y="665"/>
                  </a:lnTo>
                  <a:lnTo>
                    <a:pt x="2545" y="554"/>
                  </a:lnTo>
                  <a:lnTo>
                    <a:pt x="2453" y="443"/>
                  </a:lnTo>
                  <a:lnTo>
                    <a:pt x="2361" y="351"/>
                  </a:lnTo>
                  <a:lnTo>
                    <a:pt x="2250" y="277"/>
                  </a:lnTo>
                  <a:lnTo>
                    <a:pt x="2140" y="204"/>
                  </a:lnTo>
                  <a:lnTo>
                    <a:pt x="2011" y="130"/>
                  </a:lnTo>
                  <a:lnTo>
                    <a:pt x="1882" y="75"/>
                  </a:lnTo>
                  <a:lnTo>
                    <a:pt x="1753" y="38"/>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 name="Google Shape;176;p2"/>
            <p:cNvSpPr/>
            <p:nvPr/>
          </p:nvSpPr>
          <p:spPr>
            <a:xfrm>
              <a:off x="4990250" y="1024950"/>
              <a:ext cx="47050" cy="47050"/>
            </a:xfrm>
            <a:custGeom>
              <a:avLst/>
              <a:gdLst/>
              <a:ahLst/>
              <a:cxnLst/>
              <a:rect l="l" t="t" r="r" b="b"/>
              <a:pathLst>
                <a:path w="1882" h="1882" extrusionOk="0">
                  <a:moveTo>
                    <a:pt x="978" y="1"/>
                  </a:moveTo>
                  <a:lnTo>
                    <a:pt x="775" y="19"/>
                  </a:lnTo>
                  <a:lnTo>
                    <a:pt x="591" y="56"/>
                  </a:lnTo>
                  <a:lnTo>
                    <a:pt x="425" y="148"/>
                  </a:lnTo>
                  <a:lnTo>
                    <a:pt x="277" y="259"/>
                  </a:lnTo>
                  <a:lnTo>
                    <a:pt x="148" y="407"/>
                  </a:lnTo>
                  <a:lnTo>
                    <a:pt x="75" y="573"/>
                  </a:lnTo>
                  <a:lnTo>
                    <a:pt x="19" y="757"/>
                  </a:lnTo>
                  <a:lnTo>
                    <a:pt x="1" y="960"/>
                  </a:lnTo>
                  <a:lnTo>
                    <a:pt x="19" y="1144"/>
                  </a:lnTo>
                  <a:lnTo>
                    <a:pt x="75" y="1329"/>
                  </a:lnTo>
                  <a:lnTo>
                    <a:pt x="148" y="1476"/>
                  </a:lnTo>
                  <a:lnTo>
                    <a:pt x="277" y="1624"/>
                  </a:lnTo>
                  <a:lnTo>
                    <a:pt x="407" y="1734"/>
                  </a:lnTo>
                  <a:lnTo>
                    <a:pt x="572" y="1808"/>
                  </a:lnTo>
                  <a:lnTo>
                    <a:pt x="738" y="1863"/>
                  </a:lnTo>
                  <a:lnTo>
                    <a:pt x="941" y="1882"/>
                  </a:lnTo>
                  <a:lnTo>
                    <a:pt x="1126" y="1863"/>
                  </a:lnTo>
                  <a:lnTo>
                    <a:pt x="1310" y="1808"/>
                  </a:lnTo>
                  <a:lnTo>
                    <a:pt x="1457" y="1734"/>
                  </a:lnTo>
                  <a:lnTo>
                    <a:pt x="1605" y="1624"/>
                  </a:lnTo>
                  <a:lnTo>
                    <a:pt x="1716" y="1476"/>
                  </a:lnTo>
                  <a:lnTo>
                    <a:pt x="1808" y="1329"/>
                  </a:lnTo>
                  <a:lnTo>
                    <a:pt x="1863" y="1144"/>
                  </a:lnTo>
                  <a:lnTo>
                    <a:pt x="1882" y="960"/>
                  </a:lnTo>
                  <a:lnTo>
                    <a:pt x="1863" y="775"/>
                  </a:lnTo>
                  <a:lnTo>
                    <a:pt x="1808" y="591"/>
                  </a:lnTo>
                  <a:lnTo>
                    <a:pt x="1734" y="425"/>
                  </a:lnTo>
                  <a:lnTo>
                    <a:pt x="1623" y="278"/>
                  </a:lnTo>
                  <a:lnTo>
                    <a:pt x="1494" y="167"/>
                  </a:lnTo>
                  <a:lnTo>
                    <a:pt x="1328" y="75"/>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 name="Google Shape;177;p2"/>
            <p:cNvSpPr/>
            <p:nvPr/>
          </p:nvSpPr>
          <p:spPr>
            <a:xfrm>
              <a:off x="5470100" y="1016675"/>
              <a:ext cx="68725" cy="69150"/>
            </a:xfrm>
            <a:custGeom>
              <a:avLst/>
              <a:gdLst/>
              <a:ahLst/>
              <a:cxnLst/>
              <a:rect l="l" t="t" r="r" b="b"/>
              <a:pathLst>
                <a:path w="2749" h="2766" extrusionOk="0">
                  <a:moveTo>
                    <a:pt x="1384" y="0"/>
                  </a:moveTo>
                  <a:lnTo>
                    <a:pt x="1236" y="19"/>
                  </a:lnTo>
                  <a:lnTo>
                    <a:pt x="1107" y="37"/>
                  </a:lnTo>
                  <a:lnTo>
                    <a:pt x="978" y="74"/>
                  </a:lnTo>
                  <a:lnTo>
                    <a:pt x="849" y="111"/>
                  </a:lnTo>
                  <a:lnTo>
                    <a:pt x="720" y="166"/>
                  </a:lnTo>
                  <a:lnTo>
                    <a:pt x="609" y="240"/>
                  </a:lnTo>
                  <a:lnTo>
                    <a:pt x="499" y="314"/>
                  </a:lnTo>
                  <a:lnTo>
                    <a:pt x="407" y="406"/>
                  </a:lnTo>
                  <a:lnTo>
                    <a:pt x="314" y="498"/>
                  </a:lnTo>
                  <a:lnTo>
                    <a:pt x="241" y="590"/>
                  </a:lnTo>
                  <a:lnTo>
                    <a:pt x="167" y="701"/>
                  </a:lnTo>
                  <a:lnTo>
                    <a:pt x="112" y="830"/>
                  </a:lnTo>
                  <a:lnTo>
                    <a:pt x="75" y="959"/>
                  </a:lnTo>
                  <a:lnTo>
                    <a:pt x="38" y="1088"/>
                  </a:lnTo>
                  <a:lnTo>
                    <a:pt x="1" y="1217"/>
                  </a:lnTo>
                  <a:lnTo>
                    <a:pt x="1" y="1365"/>
                  </a:lnTo>
                  <a:lnTo>
                    <a:pt x="1" y="1512"/>
                  </a:lnTo>
                  <a:lnTo>
                    <a:pt x="19" y="1641"/>
                  </a:lnTo>
                  <a:lnTo>
                    <a:pt x="56" y="1770"/>
                  </a:lnTo>
                  <a:lnTo>
                    <a:pt x="93" y="1899"/>
                  </a:lnTo>
                  <a:lnTo>
                    <a:pt x="148" y="2028"/>
                  </a:lnTo>
                  <a:lnTo>
                    <a:pt x="222" y="2139"/>
                  </a:lnTo>
                  <a:lnTo>
                    <a:pt x="296" y="2250"/>
                  </a:lnTo>
                  <a:lnTo>
                    <a:pt x="370" y="2342"/>
                  </a:lnTo>
                  <a:lnTo>
                    <a:pt x="480" y="2434"/>
                  </a:lnTo>
                  <a:lnTo>
                    <a:pt x="573" y="2526"/>
                  </a:lnTo>
                  <a:lnTo>
                    <a:pt x="683" y="2581"/>
                  </a:lnTo>
                  <a:lnTo>
                    <a:pt x="812" y="2655"/>
                  </a:lnTo>
                  <a:lnTo>
                    <a:pt x="923" y="2692"/>
                  </a:lnTo>
                  <a:lnTo>
                    <a:pt x="1070" y="2729"/>
                  </a:lnTo>
                  <a:lnTo>
                    <a:pt x="1199" y="2747"/>
                  </a:lnTo>
                  <a:lnTo>
                    <a:pt x="1347" y="2766"/>
                  </a:lnTo>
                  <a:lnTo>
                    <a:pt x="1494" y="2766"/>
                  </a:lnTo>
                  <a:lnTo>
                    <a:pt x="1624" y="2747"/>
                  </a:lnTo>
                  <a:lnTo>
                    <a:pt x="1771" y="2711"/>
                  </a:lnTo>
                  <a:lnTo>
                    <a:pt x="1900" y="2674"/>
                  </a:lnTo>
                  <a:lnTo>
                    <a:pt x="2011" y="2618"/>
                  </a:lnTo>
                  <a:lnTo>
                    <a:pt x="2140" y="2545"/>
                  </a:lnTo>
                  <a:lnTo>
                    <a:pt x="2250" y="2471"/>
                  </a:lnTo>
                  <a:lnTo>
                    <a:pt x="2343" y="2379"/>
                  </a:lnTo>
                  <a:lnTo>
                    <a:pt x="2435" y="2286"/>
                  </a:lnTo>
                  <a:lnTo>
                    <a:pt x="2509" y="2176"/>
                  </a:lnTo>
                  <a:lnTo>
                    <a:pt x="2582" y="2065"/>
                  </a:lnTo>
                  <a:lnTo>
                    <a:pt x="2656" y="1936"/>
                  </a:lnTo>
                  <a:lnTo>
                    <a:pt x="2693" y="1807"/>
                  </a:lnTo>
                  <a:lnTo>
                    <a:pt x="2730" y="1678"/>
                  </a:lnTo>
                  <a:lnTo>
                    <a:pt x="2748" y="1530"/>
                  </a:lnTo>
                  <a:lnTo>
                    <a:pt x="2748" y="1383"/>
                  </a:lnTo>
                  <a:lnTo>
                    <a:pt x="2748" y="1235"/>
                  </a:lnTo>
                  <a:lnTo>
                    <a:pt x="2730" y="1106"/>
                  </a:lnTo>
                  <a:lnTo>
                    <a:pt x="2693" y="977"/>
                  </a:lnTo>
                  <a:lnTo>
                    <a:pt x="2656" y="848"/>
                  </a:lnTo>
                  <a:lnTo>
                    <a:pt x="2601" y="719"/>
                  </a:lnTo>
                  <a:lnTo>
                    <a:pt x="2527" y="609"/>
                  </a:lnTo>
                  <a:lnTo>
                    <a:pt x="2453" y="498"/>
                  </a:lnTo>
                  <a:lnTo>
                    <a:pt x="2361" y="406"/>
                  </a:lnTo>
                  <a:lnTo>
                    <a:pt x="2269" y="314"/>
                  </a:lnTo>
                  <a:lnTo>
                    <a:pt x="2158" y="240"/>
                  </a:lnTo>
                  <a:lnTo>
                    <a:pt x="2048" y="166"/>
                  </a:lnTo>
                  <a:lnTo>
                    <a:pt x="1919" y="111"/>
                  </a:lnTo>
                  <a:lnTo>
                    <a:pt x="1808" y="74"/>
                  </a:lnTo>
                  <a:lnTo>
                    <a:pt x="1660" y="37"/>
                  </a:lnTo>
                  <a:lnTo>
                    <a:pt x="1531" y="19"/>
                  </a:lnTo>
                  <a:lnTo>
                    <a:pt x="13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 name="Google Shape;178;p2"/>
            <p:cNvSpPr/>
            <p:nvPr/>
          </p:nvSpPr>
          <p:spPr>
            <a:xfrm>
              <a:off x="4912825" y="1012975"/>
              <a:ext cx="41975" cy="42425"/>
            </a:xfrm>
            <a:custGeom>
              <a:avLst/>
              <a:gdLst/>
              <a:ahLst/>
              <a:cxnLst/>
              <a:rect l="l" t="t" r="r" b="b"/>
              <a:pathLst>
                <a:path w="1679" h="1697" extrusionOk="0">
                  <a:moveTo>
                    <a:pt x="830" y="1"/>
                  </a:moveTo>
                  <a:lnTo>
                    <a:pt x="664" y="19"/>
                  </a:lnTo>
                  <a:lnTo>
                    <a:pt x="498" y="74"/>
                  </a:lnTo>
                  <a:lnTo>
                    <a:pt x="351" y="148"/>
                  </a:lnTo>
                  <a:lnTo>
                    <a:pt x="222" y="259"/>
                  </a:lnTo>
                  <a:lnTo>
                    <a:pt x="129" y="388"/>
                  </a:lnTo>
                  <a:lnTo>
                    <a:pt x="56" y="535"/>
                  </a:lnTo>
                  <a:lnTo>
                    <a:pt x="0" y="701"/>
                  </a:lnTo>
                  <a:lnTo>
                    <a:pt x="0" y="886"/>
                  </a:lnTo>
                  <a:lnTo>
                    <a:pt x="19" y="1052"/>
                  </a:lnTo>
                  <a:lnTo>
                    <a:pt x="74" y="1199"/>
                  </a:lnTo>
                  <a:lnTo>
                    <a:pt x="148" y="1347"/>
                  </a:lnTo>
                  <a:lnTo>
                    <a:pt x="240" y="1457"/>
                  </a:lnTo>
                  <a:lnTo>
                    <a:pt x="369" y="1549"/>
                  </a:lnTo>
                  <a:lnTo>
                    <a:pt x="517" y="1623"/>
                  </a:lnTo>
                  <a:lnTo>
                    <a:pt x="664" y="1678"/>
                  </a:lnTo>
                  <a:lnTo>
                    <a:pt x="830" y="1697"/>
                  </a:lnTo>
                  <a:lnTo>
                    <a:pt x="1014" y="1678"/>
                  </a:lnTo>
                  <a:lnTo>
                    <a:pt x="1180" y="1623"/>
                  </a:lnTo>
                  <a:lnTo>
                    <a:pt x="1328" y="1549"/>
                  </a:lnTo>
                  <a:lnTo>
                    <a:pt x="1438" y="1439"/>
                  </a:lnTo>
                  <a:lnTo>
                    <a:pt x="1549" y="1310"/>
                  </a:lnTo>
                  <a:lnTo>
                    <a:pt x="1623" y="1162"/>
                  </a:lnTo>
                  <a:lnTo>
                    <a:pt x="1660" y="996"/>
                  </a:lnTo>
                  <a:lnTo>
                    <a:pt x="1678" y="830"/>
                  </a:lnTo>
                  <a:lnTo>
                    <a:pt x="1660" y="646"/>
                  </a:lnTo>
                  <a:lnTo>
                    <a:pt x="1604" y="498"/>
                  </a:lnTo>
                  <a:lnTo>
                    <a:pt x="1531" y="369"/>
                  </a:lnTo>
                  <a:lnTo>
                    <a:pt x="1420" y="240"/>
                  </a:lnTo>
                  <a:lnTo>
                    <a:pt x="1309" y="148"/>
                  </a:lnTo>
                  <a:lnTo>
                    <a:pt x="1162" y="74"/>
                  </a:lnTo>
                  <a:lnTo>
                    <a:pt x="1014"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 name="Google Shape;179;p2"/>
            <p:cNvSpPr/>
            <p:nvPr/>
          </p:nvSpPr>
          <p:spPr>
            <a:xfrm>
              <a:off x="5390825" y="1003300"/>
              <a:ext cx="67775" cy="67775"/>
            </a:xfrm>
            <a:custGeom>
              <a:avLst/>
              <a:gdLst/>
              <a:ahLst/>
              <a:cxnLst/>
              <a:rect l="l" t="t" r="r" b="b"/>
              <a:pathLst>
                <a:path w="2711" h="2711" extrusionOk="0">
                  <a:moveTo>
                    <a:pt x="1236" y="0"/>
                  </a:moveTo>
                  <a:lnTo>
                    <a:pt x="1107" y="19"/>
                  </a:lnTo>
                  <a:lnTo>
                    <a:pt x="978" y="56"/>
                  </a:lnTo>
                  <a:lnTo>
                    <a:pt x="849" y="93"/>
                  </a:lnTo>
                  <a:lnTo>
                    <a:pt x="720" y="166"/>
                  </a:lnTo>
                  <a:lnTo>
                    <a:pt x="609" y="222"/>
                  </a:lnTo>
                  <a:lnTo>
                    <a:pt x="498" y="314"/>
                  </a:lnTo>
                  <a:lnTo>
                    <a:pt x="406" y="406"/>
                  </a:lnTo>
                  <a:lnTo>
                    <a:pt x="314" y="498"/>
                  </a:lnTo>
                  <a:lnTo>
                    <a:pt x="222" y="609"/>
                  </a:lnTo>
                  <a:lnTo>
                    <a:pt x="167" y="719"/>
                  </a:lnTo>
                  <a:lnTo>
                    <a:pt x="111" y="849"/>
                  </a:lnTo>
                  <a:lnTo>
                    <a:pt x="56" y="978"/>
                  </a:lnTo>
                  <a:lnTo>
                    <a:pt x="19" y="1107"/>
                  </a:lnTo>
                  <a:lnTo>
                    <a:pt x="1" y="1236"/>
                  </a:lnTo>
                  <a:lnTo>
                    <a:pt x="1" y="1365"/>
                  </a:lnTo>
                  <a:lnTo>
                    <a:pt x="1" y="1512"/>
                  </a:lnTo>
                  <a:lnTo>
                    <a:pt x="37" y="1641"/>
                  </a:lnTo>
                  <a:lnTo>
                    <a:pt x="74" y="1770"/>
                  </a:lnTo>
                  <a:lnTo>
                    <a:pt x="111" y="1881"/>
                  </a:lnTo>
                  <a:lnTo>
                    <a:pt x="167" y="2010"/>
                  </a:lnTo>
                  <a:lnTo>
                    <a:pt x="240" y="2121"/>
                  </a:lnTo>
                  <a:lnTo>
                    <a:pt x="332" y="2213"/>
                  </a:lnTo>
                  <a:lnTo>
                    <a:pt x="406" y="2305"/>
                  </a:lnTo>
                  <a:lnTo>
                    <a:pt x="517" y="2397"/>
                  </a:lnTo>
                  <a:lnTo>
                    <a:pt x="609" y="2471"/>
                  </a:lnTo>
                  <a:lnTo>
                    <a:pt x="720" y="2545"/>
                  </a:lnTo>
                  <a:lnTo>
                    <a:pt x="849" y="2600"/>
                  </a:lnTo>
                  <a:lnTo>
                    <a:pt x="959" y="2655"/>
                  </a:lnTo>
                  <a:lnTo>
                    <a:pt x="1088" y="2674"/>
                  </a:lnTo>
                  <a:lnTo>
                    <a:pt x="1218" y="2692"/>
                  </a:lnTo>
                  <a:lnTo>
                    <a:pt x="1365" y="2711"/>
                  </a:lnTo>
                  <a:lnTo>
                    <a:pt x="1494" y="2692"/>
                  </a:lnTo>
                  <a:lnTo>
                    <a:pt x="1623" y="2674"/>
                  </a:lnTo>
                  <a:lnTo>
                    <a:pt x="1752" y="2637"/>
                  </a:lnTo>
                  <a:lnTo>
                    <a:pt x="1881" y="2600"/>
                  </a:lnTo>
                  <a:lnTo>
                    <a:pt x="1992" y="2545"/>
                  </a:lnTo>
                  <a:lnTo>
                    <a:pt x="2103" y="2471"/>
                  </a:lnTo>
                  <a:lnTo>
                    <a:pt x="2213" y="2397"/>
                  </a:lnTo>
                  <a:lnTo>
                    <a:pt x="2305" y="2305"/>
                  </a:lnTo>
                  <a:lnTo>
                    <a:pt x="2398" y="2213"/>
                  </a:lnTo>
                  <a:lnTo>
                    <a:pt x="2471" y="2102"/>
                  </a:lnTo>
                  <a:lnTo>
                    <a:pt x="2545" y="1992"/>
                  </a:lnTo>
                  <a:lnTo>
                    <a:pt x="2600" y="1881"/>
                  </a:lnTo>
                  <a:lnTo>
                    <a:pt x="2637" y="1752"/>
                  </a:lnTo>
                  <a:lnTo>
                    <a:pt x="2674" y="1623"/>
                  </a:lnTo>
                  <a:lnTo>
                    <a:pt x="2693" y="1494"/>
                  </a:lnTo>
                  <a:lnTo>
                    <a:pt x="2711" y="1365"/>
                  </a:lnTo>
                  <a:lnTo>
                    <a:pt x="2693" y="1217"/>
                  </a:lnTo>
                  <a:lnTo>
                    <a:pt x="2674" y="1088"/>
                  </a:lnTo>
                  <a:lnTo>
                    <a:pt x="2656" y="959"/>
                  </a:lnTo>
                  <a:lnTo>
                    <a:pt x="2600" y="849"/>
                  </a:lnTo>
                  <a:lnTo>
                    <a:pt x="2545" y="719"/>
                  </a:lnTo>
                  <a:lnTo>
                    <a:pt x="2471" y="609"/>
                  </a:lnTo>
                  <a:lnTo>
                    <a:pt x="2398" y="517"/>
                  </a:lnTo>
                  <a:lnTo>
                    <a:pt x="2305" y="406"/>
                  </a:lnTo>
                  <a:lnTo>
                    <a:pt x="2213" y="314"/>
                  </a:lnTo>
                  <a:lnTo>
                    <a:pt x="2121" y="240"/>
                  </a:lnTo>
                  <a:lnTo>
                    <a:pt x="2010" y="166"/>
                  </a:lnTo>
                  <a:lnTo>
                    <a:pt x="1881" y="111"/>
                  </a:lnTo>
                  <a:lnTo>
                    <a:pt x="1771" y="74"/>
                  </a:lnTo>
                  <a:lnTo>
                    <a:pt x="1642" y="37"/>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 name="Google Shape;180;p2"/>
            <p:cNvSpPr/>
            <p:nvPr/>
          </p:nvSpPr>
          <p:spPr>
            <a:xfrm>
              <a:off x="4836300" y="1002375"/>
              <a:ext cx="35525" cy="35050"/>
            </a:xfrm>
            <a:custGeom>
              <a:avLst/>
              <a:gdLst/>
              <a:ahLst/>
              <a:cxnLst/>
              <a:rect l="l" t="t" r="r" b="b"/>
              <a:pathLst>
                <a:path w="1421" h="1402" extrusionOk="0">
                  <a:moveTo>
                    <a:pt x="683" y="1"/>
                  </a:moveTo>
                  <a:lnTo>
                    <a:pt x="535" y="19"/>
                  </a:lnTo>
                  <a:lnTo>
                    <a:pt x="406" y="56"/>
                  </a:lnTo>
                  <a:lnTo>
                    <a:pt x="277" y="111"/>
                  </a:lnTo>
                  <a:lnTo>
                    <a:pt x="185" y="185"/>
                  </a:lnTo>
                  <a:lnTo>
                    <a:pt x="111" y="277"/>
                  </a:lnTo>
                  <a:lnTo>
                    <a:pt x="56" y="406"/>
                  </a:lnTo>
                  <a:lnTo>
                    <a:pt x="19" y="535"/>
                  </a:lnTo>
                  <a:lnTo>
                    <a:pt x="1" y="683"/>
                  </a:lnTo>
                  <a:lnTo>
                    <a:pt x="19" y="849"/>
                  </a:lnTo>
                  <a:lnTo>
                    <a:pt x="37" y="978"/>
                  </a:lnTo>
                  <a:lnTo>
                    <a:pt x="93" y="1107"/>
                  </a:lnTo>
                  <a:lnTo>
                    <a:pt x="166" y="1199"/>
                  </a:lnTo>
                  <a:lnTo>
                    <a:pt x="277" y="1291"/>
                  </a:lnTo>
                  <a:lnTo>
                    <a:pt x="388" y="1347"/>
                  </a:lnTo>
                  <a:lnTo>
                    <a:pt x="535" y="1383"/>
                  </a:lnTo>
                  <a:lnTo>
                    <a:pt x="701" y="1402"/>
                  </a:lnTo>
                  <a:lnTo>
                    <a:pt x="849" y="1402"/>
                  </a:lnTo>
                  <a:lnTo>
                    <a:pt x="996" y="1365"/>
                  </a:lnTo>
                  <a:lnTo>
                    <a:pt x="1107" y="1291"/>
                  </a:lnTo>
                  <a:lnTo>
                    <a:pt x="1217" y="1217"/>
                  </a:lnTo>
                  <a:lnTo>
                    <a:pt x="1291" y="1107"/>
                  </a:lnTo>
                  <a:lnTo>
                    <a:pt x="1347" y="978"/>
                  </a:lnTo>
                  <a:lnTo>
                    <a:pt x="1402" y="830"/>
                  </a:lnTo>
                  <a:lnTo>
                    <a:pt x="1420" y="664"/>
                  </a:lnTo>
                  <a:lnTo>
                    <a:pt x="1383" y="517"/>
                  </a:lnTo>
                  <a:lnTo>
                    <a:pt x="1347" y="388"/>
                  </a:lnTo>
                  <a:lnTo>
                    <a:pt x="1273" y="277"/>
                  </a:lnTo>
                  <a:lnTo>
                    <a:pt x="1199" y="185"/>
                  </a:lnTo>
                  <a:lnTo>
                    <a:pt x="1107" y="93"/>
                  </a:lnTo>
                  <a:lnTo>
                    <a:pt x="978" y="37"/>
                  </a:lnTo>
                  <a:lnTo>
                    <a:pt x="849" y="19"/>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 name="Google Shape;181;p2"/>
            <p:cNvSpPr/>
            <p:nvPr/>
          </p:nvSpPr>
          <p:spPr>
            <a:xfrm>
              <a:off x="4763000" y="992700"/>
              <a:ext cx="33675" cy="25825"/>
            </a:xfrm>
            <a:custGeom>
              <a:avLst/>
              <a:gdLst/>
              <a:ahLst/>
              <a:cxnLst/>
              <a:rect l="l" t="t" r="r" b="b"/>
              <a:pathLst>
                <a:path w="1347" h="1033" extrusionOk="0">
                  <a:moveTo>
                    <a:pt x="572" y="0"/>
                  </a:moveTo>
                  <a:lnTo>
                    <a:pt x="499" y="19"/>
                  </a:lnTo>
                  <a:lnTo>
                    <a:pt x="425" y="56"/>
                  </a:lnTo>
                  <a:lnTo>
                    <a:pt x="351" y="111"/>
                  </a:lnTo>
                  <a:lnTo>
                    <a:pt x="277" y="185"/>
                  </a:lnTo>
                  <a:lnTo>
                    <a:pt x="130" y="332"/>
                  </a:lnTo>
                  <a:lnTo>
                    <a:pt x="1" y="480"/>
                  </a:lnTo>
                  <a:lnTo>
                    <a:pt x="130" y="646"/>
                  </a:lnTo>
                  <a:lnTo>
                    <a:pt x="277" y="812"/>
                  </a:lnTo>
                  <a:lnTo>
                    <a:pt x="333" y="904"/>
                  </a:lnTo>
                  <a:lnTo>
                    <a:pt x="406" y="959"/>
                  </a:lnTo>
                  <a:lnTo>
                    <a:pt x="499" y="1014"/>
                  </a:lnTo>
                  <a:lnTo>
                    <a:pt x="572" y="1033"/>
                  </a:lnTo>
                  <a:lnTo>
                    <a:pt x="646" y="1033"/>
                  </a:lnTo>
                  <a:lnTo>
                    <a:pt x="720" y="1014"/>
                  </a:lnTo>
                  <a:lnTo>
                    <a:pt x="794" y="959"/>
                  </a:lnTo>
                  <a:lnTo>
                    <a:pt x="886" y="885"/>
                  </a:lnTo>
                  <a:lnTo>
                    <a:pt x="1089" y="719"/>
                  </a:lnTo>
                  <a:lnTo>
                    <a:pt x="1347" y="535"/>
                  </a:lnTo>
                  <a:lnTo>
                    <a:pt x="1107" y="332"/>
                  </a:lnTo>
                  <a:lnTo>
                    <a:pt x="904" y="166"/>
                  </a:lnTo>
                  <a:lnTo>
                    <a:pt x="812" y="93"/>
                  </a:lnTo>
                  <a:lnTo>
                    <a:pt x="720" y="37"/>
                  </a:lnTo>
                  <a:lnTo>
                    <a:pt x="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 name="Google Shape;182;p2"/>
            <p:cNvSpPr/>
            <p:nvPr/>
          </p:nvSpPr>
          <p:spPr>
            <a:xfrm>
              <a:off x="5312475" y="990400"/>
              <a:ext cx="64550" cy="64550"/>
            </a:xfrm>
            <a:custGeom>
              <a:avLst/>
              <a:gdLst/>
              <a:ahLst/>
              <a:cxnLst/>
              <a:rect l="l" t="t" r="r" b="b"/>
              <a:pathLst>
                <a:path w="2582" h="2582" extrusionOk="0">
                  <a:moveTo>
                    <a:pt x="1180" y="0"/>
                  </a:moveTo>
                  <a:lnTo>
                    <a:pt x="1051" y="19"/>
                  </a:lnTo>
                  <a:lnTo>
                    <a:pt x="922" y="55"/>
                  </a:lnTo>
                  <a:lnTo>
                    <a:pt x="811" y="92"/>
                  </a:lnTo>
                  <a:lnTo>
                    <a:pt x="682" y="148"/>
                  </a:lnTo>
                  <a:lnTo>
                    <a:pt x="572" y="203"/>
                  </a:lnTo>
                  <a:lnTo>
                    <a:pt x="480" y="277"/>
                  </a:lnTo>
                  <a:lnTo>
                    <a:pt x="387" y="350"/>
                  </a:lnTo>
                  <a:lnTo>
                    <a:pt x="295" y="443"/>
                  </a:lnTo>
                  <a:lnTo>
                    <a:pt x="221" y="553"/>
                  </a:lnTo>
                  <a:lnTo>
                    <a:pt x="166" y="645"/>
                  </a:lnTo>
                  <a:lnTo>
                    <a:pt x="111" y="756"/>
                  </a:lnTo>
                  <a:lnTo>
                    <a:pt x="55" y="885"/>
                  </a:lnTo>
                  <a:lnTo>
                    <a:pt x="19" y="1014"/>
                  </a:lnTo>
                  <a:lnTo>
                    <a:pt x="0" y="1143"/>
                  </a:lnTo>
                  <a:lnTo>
                    <a:pt x="0" y="1272"/>
                  </a:lnTo>
                  <a:lnTo>
                    <a:pt x="0" y="1401"/>
                  </a:lnTo>
                  <a:lnTo>
                    <a:pt x="19" y="1530"/>
                  </a:lnTo>
                  <a:lnTo>
                    <a:pt x="37" y="1660"/>
                  </a:lnTo>
                  <a:lnTo>
                    <a:pt x="92" y="1789"/>
                  </a:lnTo>
                  <a:lnTo>
                    <a:pt x="129" y="1899"/>
                  </a:lnTo>
                  <a:lnTo>
                    <a:pt x="203" y="2010"/>
                  </a:lnTo>
                  <a:lnTo>
                    <a:pt x="277" y="2102"/>
                  </a:lnTo>
                  <a:lnTo>
                    <a:pt x="350" y="2194"/>
                  </a:lnTo>
                  <a:lnTo>
                    <a:pt x="443" y="2286"/>
                  </a:lnTo>
                  <a:lnTo>
                    <a:pt x="535" y="2360"/>
                  </a:lnTo>
                  <a:lnTo>
                    <a:pt x="645" y="2434"/>
                  </a:lnTo>
                  <a:lnTo>
                    <a:pt x="756" y="2489"/>
                  </a:lnTo>
                  <a:lnTo>
                    <a:pt x="867" y="2526"/>
                  </a:lnTo>
                  <a:lnTo>
                    <a:pt x="996" y="2563"/>
                  </a:lnTo>
                  <a:lnTo>
                    <a:pt x="1125" y="2581"/>
                  </a:lnTo>
                  <a:lnTo>
                    <a:pt x="1401" y="2581"/>
                  </a:lnTo>
                  <a:lnTo>
                    <a:pt x="1530" y="2563"/>
                  </a:lnTo>
                  <a:lnTo>
                    <a:pt x="1660" y="2545"/>
                  </a:lnTo>
                  <a:lnTo>
                    <a:pt x="1770" y="2508"/>
                  </a:lnTo>
                  <a:lnTo>
                    <a:pt x="1899" y="2452"/>
                  </a:lnTo>
                  <a:lnTo>
                    <a:pt x="1991" y="2379"/>
                  </a:lnTo>
                  <a:lnTo>
                    <a:pt x="2102" y="2323"/>
                  </a:lnTo>
                  <a:lnTo>
                    <a:pt x="2194" y="2231"/>
                  </a:lnTo>
                  <a:lnTo>
                    <a:pt x="2286" y="2139"/>
                  </a:lnTo>
                  <a:lnTo>
                    <a:pt x="2360" y="2047"/>
                  </a:lnTo>
                  <a:lnTo>
                    <a:pt x="2416" y="1936"/>
                  </a:lnTo>
                  <a:lnTo>
                    <a:pt x="2471" y="1826"/>
                  </a:lnTo>
                  <a:lnTo>
                    <a:pt x="2526" y="1715"/>
                  </a:lnTo>
                  <a:lnTo>
                    <a:pt x="2545" y="1586"/>
                  </a:lnTo>
                  <a:lnTo>
                    <a:pt x="2581" y="1457"/>
                  </a:lnTo>
                  <a:lnTo>
                    <a:pt x="2581" y="1328"/>
                  </a:lnTo>
                  <a:lnTo>
                    <a:pt x="2581" y="1180"/>
                  </a:lnTo>
                  <a:lnTo>
                    <a:pt x="2563" y="1051"/>
                  </a:lnTo>
                  <a:lnTo>
                    <a:pt x="2526" y="922"/>
                  </a:lnTo>
                  <a:lnTo>
                    <a:pt x="2489" y="811"/>
                  </a:lnTo>
                  <a:lnTo>
                    <a:pt x="2434" y="701"/>
                  </a:lnTo>
                  <a:lnTo>
                    <a:pt x="2379" y="590"/>
                  </a:lnTo>
                  <a:lnTo>
                    <a:pt x="2305" y="480"/>
                  </a:lnTo>
                  <a:lnTo>
                    <a:pt x="2231" y="387"/>
                  </a:lnTo>
                  <a:lnTo>
                    <a:pt x="2139" y="314"/>
                  </a:lnTo>
                  <a:lnTo>
                    <a:pt x="2047" y="240"/>
                  </a:lnTo>
                  <a:lnTo>
                    <a:pt x="1936" y="166"/>
                  </a:lnTo>
                  <a:lnTo>
                    <a:pt x="1825" y="111"/>
                  </a:lnTo>
                  <a:lnTo>
                    <a:pt x="1696" y="74"/>
                  </a:lnTo>
                  <a:lnTo>
                    <a:pt x="1586" y="37"/>
                  </a:lnTo>
                  <a:lnTo>
                    <a:pt x="1457" y="19"/>
                  </a:lnTo>
                  <a:lnTo>
                    <a:pt x="1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 name="Google Shape;183;p2"/>
            <p:cNvSpPr/>
            <p:nvPr/>
          </p:nvSpPr>
          <p:spPr>
            <a:xfrm>
              <a:off x="5236400" y="980250"/>
              <a:ext cx="62725" cy="62250"/>
            </a:xfrm>
            <a:custGeom>
              <a:avLst/>
              <a:gdLst/>
              <a:ahLst/>
              <a:cxnLst/>
              <a:rect l="l" t="t" r="r" b="b"/>
              <a:pathLst>
                <a:path w="2509" h="2490" extrusionOk="0">
                  <a:moveTo>
                    <a:pt x="1162" y="0"/>
                  </a:moveTo>
                  <a:lnTo>
                    <a:pt x="1052" y="19"/>
                  </a:lnTo>
                  <a:lnTo>
                    <a:pt x="923" y="37"/>
                  </a:lnTo>
                  <a:lnTo>
                    <a:pt x="812" y="74"/>
                  </a:lnTo>
                  <a:lnTo>
                    <a:pt x="701" y="130"/>
                  </a:lnTo>
                  <a:lnTo>
                    <a:pt x="591" y="185"/>
                  </a:lnTo>
                  <a:lnTo>
                    <a:pt x="480" y="259"/>
                  </a:lnTo>
                  <a:lnTo>
                    <a:pt x="388" y="332"/>
                  </a:lnTo>
                  <a:lnTo>
                    <a:pt x="314" y="425"/>
                  </a:lnTo>
                  <a:lnTo>
                    <a:pt x="241" y="517"/>
                  </a:lnTo>
                  <a:lnTo>
                    <a:pt x="167" y="627"/>
                  </a:lnTo>
                  <a:lnTo>
                    <a:pt x="111" y="738"/>
                  </a:lnTo>
                  <a:lnTo>
                    <a:pt x="75" y="849"/>
                  </a:lnTo>
                  <a:lnTo>
                    <a:pt x="38" y="978"/>
                  </a:lnTo>
                  <a:lnTo>
                    <a:pt x="1" y="1107"/>
                  </a:lnTo>
                  <a:lnTo>
                    <a:pt x="1" y="1217"/>
                  </a:lnTo>
                  <a:lnTo>
                    <a:pt x="1" y="1346"/>
                  </a:lnTo>
                  <a:lnTo>
                    <a:pt x="19" y="1476"/>
                  </a:lnTo>
                  <a:lnTo>
                    <a:pt x="56" y="1586"/>
                  </a:lnTo>
                  <a:lnTo>
                    <a:pt x="93" y="1697"/>
                  </a:lnTo>
                  <a:lnTo>
                    <a:pt x="148" y="1807"/>
                  </a:lnTo>
                  <a:lnTo>
                    <a:pt x="204" y="1918"/>
                  </a:lnTo>
                  <a:lnTo>
                    <a:pt x="351" y="2102"/>
                  </a:lnTo>
                  <a:lnTo>
                    <a:pt x="517" y="2250"/>
                  </a:lnTo>
                  <a:lnTo>
                    <a:pt x="628" y="2324"/>
                  </a:lnTo>
                  <a:lnTo>
                    <a:pt x="738" y="2379"/>
                  </a:lnTo>
                  <a:lnTo>
                    <a:pt x="849" y="2434"/>
                  </a:lnTo>
                  <a:lnTo>
                    <a:pt x="960" y="2453"/>
                  </a:lnTo>
                  <a:lnTo>
                    <a:pt x="1070" y="2490"/>
                  </a:lnTo>
                  <a:lnTo>
                    <a:pt x="1328" y="2490"/>
                  </a:lnTo>
                  <a:lnTo>
                    <a:pt x="1457" y="2471"/>
                  </a:lnTo>
                  <a:lnTo>
                    <a:pt x="1587" y="2453"/>
                  </a:lnTo>
                  <a:lnTo>
                    <a:pt x="1697" y="2416"/>
                  </a:lnTo>
                  <a:lnTo>
                    <a:pt x="1808" y="2361"/>
                  </a:lnTo>
                  <a:lnTo>
                    <a:pt x="1918" y="2305"/>
                  </a:lnTo>
                  <a:lnTo>
                    <a:pt x="2011" y="2232"/>
                  </a:lnTo>
                  <a:lnTo>
                    <a:pt x="2103" y="2158"/>
                  </a:lnTo>
                  <a:lnTo>
                    <a:pt x="2195" y="2066"/>
                  </a:lnTo>
                  <a:lnTo>
                    <a:pt x="2269" y="1973"/>
                  </a:lnTo>
                  <a:lnTo>
                    <a:pt x="2342" y="1863"/>
                  </a:lnTo>
                  <a:lnTo>
                    <a:pt x="2398" y="1752"/>
                  </a:lnTo>
                  <a:lnTo>
                    <a:pt x="2435" y="1641"/>
                  </a:lnTo>
                  <a:lnTo>
                    <a:pt x="2472" y="1512"/>
                  </a:lnTo>
                  <a:lnTo>
                    <a:pt x="2490" y="1402"/>
                  </a:lnTo>
                  <a:lnTo>
                    <a:pt x="2508" y="1273"/>
                  </a:lnTo>
                  <a:lnTo>
                    <a:pt x="2490" y="1144"/>
                  </a:lnTo>
                  <a:lnTo>
                    <a:pt x="2472" y="1015"/>
                  </a:lnTo>
                  <a:lnTo>
                    <a:pt x="2453" y="904"/>
                  </a:lnTo>
                  <a:lnTo>
                    <a:pt x="2416" y="793"/>
                  </a:lnTo>
                  <a:lnTo>
                    <a:pt x="2361" y="683"/>
                  </a:lnTo>
                  <a:lnTo>
                    <a:pt x="2306" y="572"/>
                  </a:lnTo>
                  <a:lnTo>
                    <a:pt x="2158" y="388"/>
                  </a:lnTo>
                  <a:lnTo>
                    <a:pt x="1974" y="240"/>
                  </a:lnTo>
                  <a:lnTo>
                    <a:pt x="1882" y="166"/>
                  </a:lnTo>
                  <a:lnTo>
                    <a:pt x="1771" y="111"/>
                  </a:lnTo>
                  <a:lnTo>
                    <a:pt x="1660" y="74"/>
                  </a:lnTo>
                  <a:lnTo>
                    <a:pt x="1550" y="37"/>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 name="Google Shape;184;p2"/>
            <p:cNvSpPr/>
            <p:nvPr/>
          </p:nvSpPr>
          <p:spPr>
            <a:xfrm>
              <a:off x="5720400" y="976550"/>
              <a:ext cx="153525" cy="90375"/>
            </a:xfrm>
            <a:custGeom>
              <a:avLst/>
              <a:gdLst/>
              <a:ahLst/>
              <a:cxnLst/>
              <a:rect l="l" t="t" r="r" b="b"/>
              <a:pathLst>
                <a:path w="6141" h="3615" extrusionOk="0">
                  <a:moveTo>
                    <a:pt x="1384" y="1"/>
                  </a:moveTo>
                  <a:lnTo>
                    <a:pt x="1236" y="19"/>
                  </a:lnTo>
                  <a:lnTo>
                    <a:pt x="997" y="93"/>
                  </a:lnTo>
                  <a:lnTo>
                    <a:pt x="757" y="204"/>
                  </a:lnTo>
                  <a:lnTo>
                    <a:pt x="554" y="333"/>
                  </a:lnTo>
                  <a:lnTo>
                    <a:pt x="443" y="425"/>
                  </a:lnTo>
                  <a:lnTo>
                    <a:pt x="370" y="517"/>
                  </a:lnTo>
                  <a:lnTo>
                    <a:pt x="277" y="628"/>
                  </a:lnTo>
                  <a:lnTo>
                    <a:pt x="204" y="739"/>
                  </a:lnTo>
                  <a:lnTo>
                    <a:pt x="148" y="849"/>
                  </a:lnTo>
                  <a:lnTo>
                    <a:pt x="93" y="978"/>
                  </a:lnTo>
                  <a:lnTo>
                    <a:pt x="56" y="1107"/>
                  </a:lnTo>
                  <a:lnTo>
                    <a:pt x="19" y="1236"/>
                  </a:lnTo>
                  <a:lnTo>
                    <a:pt x="1" y="1494"/>
                  </a:lnTo>
                  <a:lnTo>
                    <a:pt x="19" y="1753"/>
                  </a:lnTo>
                  <a:lnTo>
                    <a:pt x="75" y="1992"/>
                  </a:lnTo>
                  <a:lnTo>
                    <a:pt x="112" y="2121"/>
                  </a:lnTo>
                  <a:lnTo>
                    <a:pt x="167" y="2232"/>
                  </a:lnTo>
                  <a:lnTo>
                    <a:pt x="222" y="2343"/>
                  </a:lnTo>
                  <a:lnTo>
                    <a:pt x="296" y="2435"/>
                  </a:lnTo>
                  <a:lnTo>
                    <a:pt x="388" y="2527"/>
                  </a:lnTo>
                  <a:lnTo>
                    <a:pt x="480" y="2619"/>
                  </a:lnTo>
                  <a:lnTo>
                    <a:pt x="591" y="2693"/>
                  </a:lnTo>
                  <a:lnTo>
                    <a:pt x="702" y="2748"/>
                  </a:lnTo>
                  <a:lnTo>
                    <a:pt x="849" y="2822"/>
                  </a:lnTo>
                  <a:lnTo>
                    <a:pt x="1015" y="2877"/>
                  </a:lnTo>
                  <a:lnTo>
                    <a:pt x="1162" y="2914"/>
                  </a:lnTo>
                  <a:lnTo>
                    <a:pt x="1347" y="2951"/>
                  </a:lnTo>
                  <a:lnTo>
                    <a:pt x="1513" y="2970"/>
                  </a:lnTo>
                  <a:lnTo>
                    <a:pt x="1679" y="2970"/>
                  </a:lnTo>
                  <a:lnTo>
                    <a:pt x="1845" y="2951"/>
                  </a:lnTo>
                  <a:lnTo>
                    <a:pt x="1992" y="2914"/>
                  </a:lnTo>
                  <a:lnTo>
                    <a:pt x="2140" y="2877"/>
                  </a:lnTo>
                  <a:lnTo>
                    <a:pt x="2269" y="2804"/>
                  </a:lnTo>
                  <a:lnTo>
                    <a:pt x="2398" y="2711"/>
                  </a:lnTo>
                  <a:lnTo>
                    <a:pt x="2527" y="2619"/>
                  </a:lnTo>
                  <a:lnTo>
                    <a:pt x="2785" y="2398"/>
                  </a:lnTo>
                  <a:lnTo>
                    <a:pt x="3025" y="2177"/>
                  </a:lnTo>
                  <a:lnTo>
                    <a:pt x="3154" y="2545"/>
                  </a:lnTo>
                  <a:lnTo>
                    <a:pt x="3320" y="2859"/>
                  </a:lnTo>
                  <a:lnTo>
                    <a:pt x="3393" y="2988"/>
                  </a:lnTo>
                  <a:lnTo>
                    <a:pt x="3486" y="3117"/>
                  </a:lnTo>
                  <a:lnTo>
                    <a:pt x="3596" y="3209"/>
                  </a:lnTo>
                  <a:lnTo>
                    <a:pt x="3689" y="3320"/>
                  </a:lnTo>
                  <a:lnTo>
                    <a:pt x="3799" y="3394"/>
                  </a:lnTo>
                  <a:lnTo>
                    <a:pt x="3910" y="3467"/>
                  </a:lnTo>
                  <a:lnTo>
                    <a:pt x="4039" y="3523"/>
                  </a:lnTo>
                  <a:lnTo>
                    <a:pt x="4168" y="3560"/>
                  </a:lnTo>
                  <a:lnTo>
                    <a:pt x="4297" y="3596"/>
                  </a:lnTo>
                  <a:lnTo>
                    <a:pt x="4444" y="3615"/>
                  </a:lnTo>
                  <a:lnTo>
                    <a:pt x="4739" y="3615"/>
                  </a:lnTo>
                  <a:lnTo>
                    <a:pt x="4887" y="3596"/>
                  </a:lnTo>
                  <a:lnTo>
                    <a:pt x="5016" y="3560"/>
                  </a:lnTo>
                  <a:lnTo>
                    <a:pt x="5145" y="3523"/>
                  </a:lnTo>
                  <a:lnTo>
                    <a:pt x="5274" y="3467"/>
                  </a:lnTo>
                  <a:lnTo>
                    <a:pt x="5385" y="3394"/>
                  </a:lnTo>
                  <a:lnTo>
                    <a:pt x="5495" y="3338"/>
                  </a:lnTo>
                  <a:lnTo>
                    <a:pt x="5606" y="3246"/>
                  </a:lnTo>
                  <a:lnTo>
                    <a:pt x="5698" y="3154"/>
                  </a:lnTo>
                  <a:lnTo>
                    <a:pt x="5790" y="3062"/>
                  </a:lnTo>
                  <a:lnTo>
                    <a:pt x="5864" y="2951"/>
                  </a:lnTo>
                  <a:lnTo>
                    <a:pt x="5938" y="2840"/>
                  </a:lnTo>
                  <a:lnTo>
                    <a:pt x="6012" y="2730"/>
                  </a:lnTo>
                  <a:lnTo>
                    <a:pt x="6049" y="2601"/>
                  </a:lnTo>
                  <a:lnTo>
                    <a:pt x="6085" y="2472"/>
                  </a:lnTo>
                  <a:lnTo>
                    <a:pt x="6122" y="2324"/>
                  </a:lnTo>
                  <a:lnTo>
                    <a:pt x="6141" y="2195"/>
                  </a:lnTo>
                  <a:lnTo>
                    <a:pt x="6141" y="2066"/>
                  </a:lnTo>
                  <a:lnTo>
                    <a:pt x="6141" y="1937"/>
                  </a:lnTo>
                  <a:lnTo>
                    <a:pt x="6085" y="1679"/>
                  </a:lnTo>
                  <a:lnTo>
                    <a:pt x="6012" y="1439"/>
                  </a:lnTo>
                  <a:lnTo>
                    <a:pt x="5883" y="1218"/>
                  </a:lnTo>
                  <a:lnTo>
                    <a:pt x="5717" y="1015"/>
                  </a:lnTo>
                  <a:lnTo>
                    <a:pt x="5532" y="849"/>
                  </a:lnTo>
                  <a:lnTo>
                    <a:pt x="5422" y="775"/>
                  </a:lnTo>
                  <a:lnTo>
                    <a:pt x="5311" y="702"/>
                  </a:lnTo>
                  <a:lnTo>
                    <a:pt x="5200" y="646"/>
                  </a:lnTo>
                  <a:lnTo>
                    <a:pt x="5090" y="609"/>
                  </a:lnTo>
                  <a:lnTo>
                    <a:pt x="4924" y="573"/>
                  </a:lnTo>
                  <a:lnTo>
                    <a:pt x="4776" y="536"/>
                  </a:lnTo>
                  <a:lnTo>
                    <a:pt x="4481" y="536"/>
                  </a:lnTo>
                  <a:lnTo>
                    <a:pt x="4352" y="554"/>
                  </a:lnTo>
                  <a:lnTo>
                    <a:pt x="4205" y="591"/>
                  </a:lnTo>
                  <a:lnTo>
                    <a:pt x="4076" y="628"/>
                  </a:lnTo>
                  <a:lnTo>
                    <a:pt x="3947" y="683"/>
                  </a:lnTo>
                  <a:lnTo>
                    <a:pt x="3818" y="775"/>
                  </a:lnTo>
                  <a:lnTo>
                    <a:pt x="3707" y="849"/>
                  </a:lnTo>
                  <a:lnTo>
                    <a:pt x="3578" y="960"/>
                  </a:lnTo>
                  <a:lnTo>
                    <a:pt x="3467" y="1089"/>
                  </a:lnTo>
                  <a:lnTo>
                    <a:pt x="3357" y="1218"/>
                  </a:lnTo>
                  <a:lnTo>
                    <a:pt x="3246" y="1365"/>
                  </a:lnTo>
                  <a:lnTo>
                    <a:pt x="3062" y="1716"/>
                  </a:lnTo>
                  <a:lnTo>
                    <a:pt x="3006" y="1365"/>
                  </a:lnTo>
                  <a:lnTo>
                    <a:pt x="2933" y="1052"/>
                  </a:lnTo>
                  <a:lnTo>
                    <a:pt x="2896" y="904"/>
                  </a:lnTo>
                  <a:lnTo>
                    <a:pt x="2840" y="775"/>
                  </a:lnTo>
                  <a:lnTo>
                    <a:pt x="2767" y="646"/>
                  </a:lnTo>
                  <a:lnTo>
                    <a:pt x="2693" y="536"/>
                  </a:lnTo>
                  <a:lnTo>
                    <a:pt x="2601" y="425"/>
                  </a:lnTo>
                  <a:lnTo>
                    <a:pt x="2508" y="333"/>
                  </a:lnTo>
                  <a:lnTo>
                    <a:pt x="2416" y="259"/>
                  </a:lnTo>
                  <a:lnTo>
                    <a:pt x="2306" y="185"/>
                  </a:lnTo>
                  <a:lnTo>
                    <a:pt x="2195" y="130"/>
                  </a:lnTo>
                  <a:lnTo>
                    <a:pt x="2066" y="75"/>
                  </a:lnTo>
                  <a:lnTo>
                    <a:pt x="1937" y="38"/>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 name="Google Shape;185;p2"/>
            <p:cNvSpPr/>
            <p:nvPr/>
          </p:nvSpPr>
          <p:spPr>
            <a:xfrm>
              <a:off x="5158500" y="967800"/>
              <a:ext cx="58575" cy="59025"/>
            </a:xfrm>
            <a:custGeom>
              <a:avLst/>
              <a:gdLst/>
              <a:ahLst/>
              <a:cxnLst/>
              <a:rect l="l" t="t" r="r" b="b"/>
              <a:pathLst>
                <a:path w="2343" h="2361" extrusionOk="0">
                  <a:moveTo>
                    <a:pt x="1052" y="1"/>
                  </a:moveTo>
                  <a:lnTo>
                    <a:pt x="923" y="19"/>
                  </a:lnTo>
                  <a:lnTo>
                    <a:pt x="812" y="38"/>
                  </a:lnTo>
                  <a:lnTo>
                    <a:pt x="701" y="93"/>
                  </a:lnTo>
                  <a:lnTo>
                    <a:pt x="609" y="130"/>
                  </a:lnTo>
                  <a:lnTo>
                    <a:pt x="499" y="185"/>
                  </a:lnTo>
                  <a:lnTo>
                    <a:pt x="406" y="259"/>
                  </a:lnTo>
                  <a:lnTo>
                    <a:pt x="333" y="333"/>
                  </a:lnTo>
                  <a:lnTo>
                    <a:pt x="259" y="425"/>
                  </a:lnTo>
                  <a:lnTo>
                    <a:pt x="185" y="517"/>
                  </a:lnTo>
                  <a:lnTo>
                    <a:pt x="130" y="609"/>
                  </a:lnTo>
                  <a:lnTo>
                    <a:pt x="75" y="720"/>
                  </a:lnTo>
                  <a:lnTo>
                    <a:pt x="38" y="830"/>
                  </a:lnTo>
                  <a:lnTo>
                    <a:pt x="19" y="941"/>
                  </a:lnTo>
                  <a:lnTo>
                    <a:pt x="1" y="1052"/>
                  </a:lnTo>
                  <a:lnTo>
                    <a:pt x="1" y="1181"/>
                  </a:lnTo>
                  <a:lnTo>
                    <a:pt x="1" y="1310"/>
                  </a:lnTo>
                  <a:lnTo>
                    <a:pt x="19" y="1420"/>
                  </a:lnTo>
                  <a:lnTo>
                    <a:pt x="38" y="1531"/>
                  </a:lnTo>
                  <a:lnTo>
                    <a:pt x="75" y="1642"/>
                  </a:lnTo>
                  <a:lnTo>
                    <a:pt x="185" y="1826"/>
                  </a:lnTo>
                  <a:lnTo>
                    <a:pt x="333" y="2010"/>
                  </a:lnTo>
                  <a:lnTo>
                    <a:pt x="499" y="2139"/>
                  </a:lnTo>
                  <a:lnTo>
                    <a:pt x="683" y="2250"/>
                  </a:lnTo>
                  <a:lnTo>
                    <a:pt x="794" y="2287"/>
                  </a:lnTo>
                  <a:lnTo>
                    <a:pt x="904" y="2324"/>
                  </a:lnTo>
                  <a:lnTo>
                    <a:pt x="1015" y="2342"/>
                  </a:lnTo>
                  <a:lnTo>
                    <a:pt x="1144" y="2361"/>
                  </a:lnTo>
                  <a:lnTo>
                    <a:pt x="1255" y="2342"/>
                  </a:lnTo>
                  <a:lnTo>
                    <a:pt x="1384" y="2342"/>
                  </a:lnTo>
                  <a:lnTo>
                    <a:pt x="1494" y="2305"/>
                  </a:lnTo>
                  <a:lnTo>
                    <a:pt x="1605" y="2269"/>
                  </a:lnTo>
                  <a:lnTo>
                    <a:pt x="1716" y="2232"/>
                  </a:lnTo>
                  <a:lnTo>
                    <a:pt x="1808" y="2176"/>
                  </a:lnTo>
                  <a:lnTo>
                    <a:pt x="1900" y="2103"/>
                  </a:lnTo>
                  <a:lnTo>
                    <a:pt x="1992" y="2029"/>
                  </a:lnTo>
                  <a:lnTo>
                    <a:pt x="2066" y="1955"/>
                  </a:lnTo>
                  <a:lnTo>
                    <a:pt x="2140" y="1863"/>
                  </a:lnTo>
                  <a:lnTo>
                    <a:pt x="2195" y="1752"/>
                  </a:lnTo>
                  <a:lnTo>
                    <a:pt x="2250" y="1660"/>
                  </a:lnTo>
                  <a:lnTo>
                    <a:pt x="2287" y="1549"/>
                  </a:lnTo>
                  <a:lnTo>
                    <a:pt x="2324" y="1439"/>
                  </a:lnTo>
                  <a:lnTo>
                    <a:pt x="2342" y="1310"/>
                  </a:lnTo>
                  <a:lnTo>
                    <a:pt x="2342" y="1199"/>
                  </a:lnTo>
                  <a:lnTo>
                    <a:pt x="2342" y="1070"/>
                  </a:lnTo>
                  <a:lnTo>
                    <a:pt x="2324" y="941"/>
                  </a:lnTo>
                  <a:lnTo>
                    <a:pt x="2306" y="830"/>
                  </a:lnTo>
                  <a:lnTo>
                    <a:pt x="2269" y="720"/>
                  </a:lnTo>
                  <a:lnTo>
                    <a:pt x="2213" y="609"/>
                  </a:lnTo>
                  <a:lnTo>
                    <a:pt x="2158" y="517"/>
                  </a:lnTo>
                  <a:lnTo>
                    <a:pt x="2084" y="425"/>
                  </a:lnTo>
                  <a:lnTo>
                    <a:pt x="2011" y="333"/>
                  </a:lnTo>
                  <a:lnTo>
                    <a:pt x="1937" y="259"/>
                  </a:lnTo>
                  <a:lnTo>
                    <a:pt x="1845" y="203"/>
                  </a:lnTo>
                  <a:lnTo>
                    <a:pt x="1752" y="130"/>
                  </a:lnTo>
                  <a:lnTo>
                    <a:pt x="1642" y="93"/>
                  </a:lnTo>
                  <a:lnTo>
                    <a:pt x="1531" y="56"/>
                  </a:lnTo>
                  <a:lnTo>
                    <a:pt x="142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 name="Google Shape;186;p2"/>
            <p:cNvSpPr/>
            <p:nvPr/>
          </p:nvSpPr>
          <p:spPr>
            <a:xfrm>
              <a:off x="5641125" y="962725"/>
              <a:ext cx="74700" cy="74700"/>
            </a:xfrm>
            <a:custGeom>
              <a:avLst/>
              <a:gdLst/>
              <a:ahLst/>
              <a:cxnLst/>
              <a:rect l="l" t="t" r="r" b="b"/>
              <a:pathLst>
                <a:path w="2988" h="2988" extrusionOk="0">
                  <a:moveTo>
                    <a:pt x="1328" y="1"/>
                  </a:moveTo>
                  <a:lnTo>
                    <a:pt x="1181" y="38"/>
                  </a:lnTo>
                  <a:lnTo>
                    <a:pt x="1033" y="75"/>
                  </a:lnTo>
                  <a:lnTo>
                    <a:pt x="904" y="111"/>
                  </a:lnTo>
                  <a:lnTo>
                    <a:pt x="775" y="185"/>
                  </a:lnTo>
                  <a:lnTo>
                    <a:pt x="646" y="259"/>
                  </a:lnTo>
                  <a:lnTo>
                    <a:pt x="535" y="333"/>
                  </a:lnTo>
                  <a:lnTo>
                    <a:pt x="425" y="425"/>
                  </a:lnTo>
                  <a:lnTo>
                    <a:pt x="332" y="536"/>
                  </a:lnTo>
                  <a:lnTo>
                    <a:pt x="259" y="646"/>
                  </a:lnTo>
                  <a:lnTo>
                    <a:pt x="185" y="775"/>
                  </a:lnTo>
                  <a:lnTo>
                    <a:pt x="111" y="904"/>
                  </a:lnTo>
                  <a:lnTo>
                    <a:pt x="74" y="1033"/>
                  </a:lnTo>
                  <a:lnTo>
                    <a:pt x="37" y="1181"/>
                  </a:lnTo>
                  <a:lnTo>
                    <a:pt x="19" y="1328"/>
                  </a:lnTo>
                  <a:lnTo>
                    <a:pt x="1" y="1494"/>
                  </a:lnTo>
                  <a:lnTo>
                    <a:pt x="19" y="1642"/>
                  </a:lnTo>
                  <a:lnTo>
                    <a:pt x="37" y="1789"/>
                  </a:lnTo>
                  <a:lnTo>
                    <a:pt x="74" y="1937"/>
                  </a:lnTo>
                  <a:lnTo>
                    <a:pt x="130" y="2084"/>
                  </a:lnTo>
                  <a:lnTo>
                    <a:pt x="185" y="2213"/>
                  </a:lnTo>
                  <a:lnTo>
                    <a:pt x="259" y="2342"/>
                  </a:lnTo>
                  <a:lnTo>
                    <a:pt x="351" y="2453"/>
                  </a:lnTo>
                  <a:lnTo>
                    <a:pt x="443" y="2564"/>
                  </a:lnTo>
                  <a:lnTo>
                    <a:pt x="554" y="2656"/>
                  </a:lnTo>
                  <a:lnTo>
                    <a:pt x="664" y="2748"/>
                  </a:lnTo>
                  <a:lnTo>
                    <a:pt x="793" y="2822"/>
                  </a:lnTo>
                  <a:lnTo>
                    <a:pt x="922" y="2877"/>
                  </a:lnTo>
                  <a:lnTo>
                    <a:pt x="1070" y="2933"/>
                  </a:lnTo>
                  <a:lnTo>
                    <a:pt x="1217" y="2951"/>
                  </a:lnTo>
                  <a:lnTo>
                    <a:pt x="1365" y="2988"/>
                  </a:lnTo>
                  <a:lnTo>
                    <a:pt x="1531" y="2988"/>
                  </a:lnTo>
                  <a:lnTo>
                    <a:pt x="1678" y="2969"/>
                  </a:lnTo>
                  <a:lnTo>
                    <a:pt x="1826" y="2951"/>
                  </a:lnTo>
                  <a:lnTo>
                    <a:pt x="1973" y="2914"/>
                  </a:lnTo>
                  <a:lnTo>
                    <a:pt x="2102" y="2859"/>
                  </a:lnTo>
                  <a:lnTo>
                    <a:pt x="2232" y="2803"/>
                  </a:lnTo>
                  <a:lnTo>
                    <a:pt x="2342" y="2730"/>
                  </a:lnTo>
                  <a:lnTo>
                    <a:pt x="2471" y="2637"/>
                  </a:lnTo>
                  <a:lnTo>
                    <a:pt x="2563" y="2545"/>
                  </a:lnTo>
                  <a:lnTo>
                    <a:pt x="2656" y="2435"/>
                  </a:lnTo>
                  <a:lnTo>
                    <a:pt x="2748" y="2324"/>
                  </a:lnTo>
                  <a:lnTo>
                    <a:pt x="2822" y="2213"/>
                  </a:lnTo>
                  <a:lnTo>
                    <a:pt x="2877" y="2084"/>
                  </a:lnTo>
                  <a:lnTo>
                    <a:pt x="2932" y="1937"/>
                  </a:lnTo>
                  <a:lnTo>
                    <a:pt x="2969" y="1789"/>
                  </a:lnTo>
                  <a:lnTo>
                    <a:pt x="2987" y="1642"/>
                  </a:lnTo>
                  <a:lnTo>
                    <a:pt x="2987" y="1494"/>
                  </a:lnTo>
                  <a:lnTo>
                    <a:pt x="2987" y="1347"/>
                  </a:lnTo>
                  <a:lnTo>
                    <a:pt x="2969" y="1181"/>
                  </a:lnTo>
                  <a:lnTo>
                    <a:pt x="2932" y="1033"/>
                  </a:lnTo>
                  <a:lnTo>
                    <a:pt x="2877" y="904"/>
                  </a:lnTo>
                  <a:lnTo>
                    <a:pt x="2822" y="775"/>
                  </a:lnTo>
                  <a:lnTo>
                    <a:pt x="2748" y="646"/>
                  </a:lnTo>
                  <a:lnTo>
                    <a:pt x="2656" y="536"/>
                  </a:lnTo>
                  <a:lnTo>
                    <a:pt x="2563" y="425"/>
                  </a:lnTo>
                  <a:lnTo>
                    <a:pt x="2453" y="333"/>
                  </a:lnTo>
                  <a:lnTo>
                    <a:pt x="2324" y="241"/>
                  </a:lnTo>
                  <a:lnTo>
                    <a:pt x="2213"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 name="Google Shape;187;p2"/>
            <p:cNvSpPr/>
            <p:nvPr/>
          </p:nvSpPr>
          <p:spPr>
            <a:xfrm>
              <a:off x="5079675" y="954425"/>
              <a:ext cx="56275" cy="56725"/>
            </a:xfrm>
            <a:custGeom>
              <a:avLst/>
              <a:gdLst/>
              <a:ahLst/>
              <a:cxnLst/>
              <a:rect l="l" t="t" r="r" b="b"/>
              <a:pathLst>
                <a:path w="2251" h="2269" extrusionOk="0">
                  <a:moveTo>
                    <a:pt x="1126" y="1"/>
                  </a:moveTo>
                  <a:lnTo>
                    <a:pt x="1015" y="19"/>
                  </a:lnTo>
                  <a:lnTo>
                    <a:pt x="904" y="38"/>
                  </a:lnTo>
                  <a:lnTo>
                    <a:pt x="812" y="56"/>
                  </a:lnTo>
                  <a:lnTo>
                    <a:pt x="702" y="93"/>
                  </a:lnTo>
                  <a:lnTo>
                    <a:pt x="517" y="204"/>
                  </a:lnTo>
                  <a:lnTo>
                    <a:pt x="351" y="351"/>
                  </a:lnTo>
                  <a:lnTo>
                    <a:pt x="204" y="517"/>
                  </a:lnTo>
                  <a:lnTo>
                    <a:pt x="93" y="702"/>
                  </a:lnTo>
                  <a:lnTo>
                    <a:pt x="56" y="794"/>
                  </a:lnTo>
                  <a:lnTo>
                    <a:pt x="19" y="904"/>
                  </a:lnTo>
                  <a:lnTo>
                    <a:pt x="1" y="1015"/>
                  </a:lnTo>
                  <a:lnTo>
                    <a:pt x="1" y="1126"/>
                  </a:lnTo>
                  <a:lnTo>
                    <a:pt x="1" y="1236"/>
                  </a:lnTo>
                  <a:lnTo>
                    <a:pt x="19" y="1347"/>
                  </a:lnTo>
                  <a:lnTo>
                    <a:pt x="56" y="1458"/>
                  </a:lnTo>
                  <a:lnTo>
                    <a:pt x="93" y="1568"/>
                  </a:lnTo>
                  <a:lnTo>
                    <a:pt x="185" y="1753"/>
                  </a:lnTo>
                  <a:lnTo>
                    <a:pt x="333" y="1919"/>
                  </a:lnTo>
                  <a:lnTo>
                    <a:pt x="499" y="2066"/>
                  </a:lnTo>
                  <a:lnTo>
                    <a:pt x="683" y="2177"/>
                  </a:lnTo>
                  <a:lnTo>
                    <a:pt x="794" y="2214"/>
                  </a:lnTo>
                  <a:lnTo>
                    <a:pt x="904" y="2232"/>
                  </a:lnTo>
                  <a:lnTo>
                    <a:pt x="1015" y="2250"/>
                  </a:lnTo>
                  <a:lnTo>
                    <a:pt x="1126" y="2269"/>
                  </a:lnTo>
                  <a:lnTo>
                    <a:pt x="1236" y="2250"/>
                  </a:lnTo>
                  <a:lnTo>
                    <a:pt x="1347" y="2250"/>
                  </a:lnTo>
                  <a:lnTo>
                    <a:pt x="1439" y="2214"/>
                  </a:lnTo>
                  <a:lnTo>
                    <a:pt x="1550" y="2177"/>
                  </a:lnTo>
                  <a:lnTo>
                    <a:pt x="1734" y="2066"/>
                  </a:lnTo>
                  <a:lnTo>
                    <a:pt x="1918" y="1937"/>
                  </a:lnTo>
                  <a:lnTo>
                    <a:pt x="2047" y="1771"/>
                  </a:lnTo>
                  <a:lnTo>
                    <a:pt x="2158" y="1568"/>
                  </a:lnTo>
                  <a:lnTo>
                    <a:pt x="2195" y="1476"/>
                  </a:lnTo>
                  <a:lnTo>
                    <a:pt x="2232" y="1365"/>
                  </a:lnTo>
                  <a:lnTo>
                    <a:pt x="2250" y="1255"/>
                  </a:lnTo>
                  <a:lnTo>
                    <a:pt x="2250" y="1144"/>
                  </a:lnTo>
                  <a:lnTo>
                    <a:pt x="2250" y="1033"/>
                  </a:lnTo>
                  <a:lnTo>
                    <a:pt x="2232" y="923"/>
                  </a:lnTo>
                  <a:lnTo>
                    <a:pt x="2213" y="812"/>
                  </a:lnTo>
                  <a:lnTo>
                    <a:pt x="2158" y="720"/>
                  </a:lnTo>
                  <a:lnTo>
                    <a:pt x="2066" y="517"/>
                  </a:lnTo>
                  <a:lnTo>
                    <a:pt x="1918" y="351"/>
                  </a:lnTo>
                  <a:lnTo>
                    <a:pt x="1752" y="204"/>
                  </a:lnTo>
                  <a:lnTo>
                    <a:pt x="1568" y="112"/>
                  </a:lnTo>
                  <a:lnTo>
                    <a:pt x="1457" y="56"/>
                  </a:lnTo>
                  <a:lnTo>
                    <a:pt x="1365" y="38"/>
                  </a:lnTo>
                  <a:lnTo>
                    <a:pt x="1255"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 name="Google Shape;188;p2"/>
            <p:cNvSpPr/>
            <p:nvPr/>
          </p:nvSpPr>
          <p:spPr>
            <a:xfrm>
              <a:off x="5561850" y="948900"/>
              <a:ext cx="73775" cy="73775"/>
            </a:xfrm>
            <a:custGeom>
              <a:avLst/>
              <a:gdLst/>
              <a:ahLst/>
              <a:cxnLst/>
              <a:rect l="l" t="t" r="r" b="b"/>
              <a:pathLst>
                <a:path w="2951" h="2951" extrusionOk="0">
                  <a:moveTo>
                    <a:pt x="1328" y="1"/>
                  </a:moveTo>
                  <a:lnTo>
                    <a:pt x="1199" y="19"/>
                  </a:lnTo>
                  <a:lnTo>
                    <a:pt x="1051" y="56"/>
                  </a:lnTo>
                  <a:lnTo>
                    <a:pt x="922" y="111"/>
                  </a:lnTo>
                  <a:lnTo>
                    <a:pt x="793" y="167"/>
                  </a:lnTo>
                  <a:lnTo>
                    <a:pt x="664" y="240"/>
                  </a:lnTo>
                  <a:lnTo>
                    <a:pt x="553" y="314"/>
                  </a:lnTo>
                  <a:lnTo>
                    <a:pt x="461" y="406"/>
                  </a:lnTo>
                  <a:lnTo>
                    <a:pt x="350" y="517"/>
                  </a:lnTo>
                  <a:lnTo>
                    <a:pt x="277" y="628"/>
                  </a:lnTo>
                  <a:lnTo>
                    <a:pt x="203" y="738"/>
                  </a:lnTo>
                  <a:lnTo>
                    <a:pt x="129" y="867"/>
                  </a:lnTo>
                  <a:lnTo>
                    <a:pt x="74" y="996"/>
                  </a:lnTo>
                  <a:lnTo>
                    <a:pt x="37" y="1144"/>
                  </a:lnTo>
                  <a:lnTo>
                    <a:pt x="19" y="1273"/>
                  </a:lnTo>
                  <a:lnTo>
                    <a:pt x="0" y="1420"/>
                  </a:lnTo>
                  <a:lnTo>
                    <a:pt x="0" y="1568"/>
                  </a:lnTo>
                  <a:lnTo>
                    <a:pt x="19" y="1715"/>
                  </a:lnTo>
                  <a:lnTo>
                    <a:pt x="55" y="1863"/>
                  </a:lnTo>
                  <a:lnTo>
                    <a:pt x="92" y="1992"/>
                  </a:lnTo>
                  <a:lnTo>
                    <a:pt x="166" y="2140"/>
                  </a:lnTo>
                  <a:lnTo>
                    <a:pt x="221" y="2250"/>
                  </a:lnTo>
                  <a:lnTo>
                    <a:pt x="314" y="2379"/>
                  </a:lnTo>
                  <a:lnTo>
                    <a:pt x="406" y="2490"/>
                  </a:lnTo>
                  <a:lnTo>
                    <a:pt x="516" y="2582"/>
                  </a:lnTo>
                  <a:lnTo>
                    <a:pt x="627" y="2674"/>
                  </a:lnTo>
                  <a:lnTo>
                    <a:pt x="738" y="2748"/>
                  </a:lnTo>
                  <a:lnTo>
                    <a:pt x="867" y="2822"/>
                  </a:lnTo>
                  <a:lnTo>
                    <a:pt x="996" y="2877"/>
                  </a:lnTo>
                  <a:lnTo>
                    <a:pt x="1143" y="2914"/>
                  </a:lnTo>
                  <a:lnTo>
                    <a:pt x="1291" y="2932"/>
                  </a:lnTo>
                  <a:lnTo>
                    <a:pt x="1438" y="2951"/>
                  </a:lnTo>
                  <a:lnTo>
                    <a:pt x="1586" y="2951"/>
                  </a:lnTo>
                  <a:lnTo>
                    <a:pt x="1733" y="2932"/>
                  </a:lnTo>
                  <a:lnTo>
                    <a:pt x="1881" y="2895"/>
                  </a:lnTo>
                  <a:lnTo>
                    <a:pt x="2010" y="2840"/>
                  </a:lnTo>
                  <a:lnTo>
                    <a:pt x="2139" y="2785"/>
                  </a:lnTo>
                  <a:lnTo>
                    <a:pt x="2268" y="2711"/>
                  </a:lnTo>
                  <a:lnTo>
                    <a:pt x="2379" y="2619"/>
                  </a:lnTo>
                  <a:lnTo>
                    <a:pt x="2489" y="2527"/>
                  </a:lnTo>
                  <a:lnTo>
                    <a:pt x="2600" y="2435"/>
                  </a:lnTo>
                  <a:lnTo>
                    <a:pt x="2674" y="2305"/>
                  </a:lnTo>
                  <a:lnTo>
                    <a:pt x="2766" y="2195"/>
                  </a:lnTo>
                  <a:lnTo>
                    <a:pt x="2821" y="2066"/>
                  </a:lnTo>
                  <a:lnTo>
                    <a:pt x="2877" y="1937"/>
                  </a:lnTo>
                  <a:lnTo>
                    <a:pt x="2913" y="1789"/>
                  </a:lnTo>
                  <a:lnTo>
                    <a:pt x="2950" y="1642"/>
                  </a:lnTo>
                  <a:lnTo>
                    <a:pt x="2950" y="1494"/>
                  </a:lnTo>
                  <a:lnTo>
                    <a:pt x="2950" y="1347"/>
                  </a:lnTo>
                  <a:lnTo>
                    <a:pt x="2932" y="1199"/>
                  </a:lnTo>
                  <a:lnTo>
                    <a:pt x="2895" y="1052"/>
                  </a:lnTo>
                  <a:lnTo>
                    <a:pt x="2840" y="923"/>
                  </a:lnTo>
                  <a:lnTo>
                    <a:pt x="2784" y="794"/>
                  </a:lnTo>
                  <a:lnTo>
                    <a:pt x="2711" y="664"/>
                  </a:lnTo>
                  <a:lnTo>
                    <a:pt x="2618" y="554"/>
                  </a:lnTo>
                  <a:lnTo>
                    <a:pt x="2526" y="443"/>
                  </a:lnTo>
                  <a:lnTo>
                    <a:pt x="2416" y="351"/>
                  </a:lnTo>
                  <a:lnTo>
                    <a:pt x="2305" y="259"/>
                  </a:lnTo>
                  <a:lnTo>
                    <a:pt x="2176" y="185"/>
                  </a:lnTo>
                  <a:lnTo>
                    <a:pt x="2047" y="111"/>
                  </a:lnTo>
                  <a:lnTo>
                    <a:pt x="1918" y="74"/>
                  </a:lnTo>
                  <a:lnTo>
                    <a:pt x="1770" y="19"/>
                  </a:lnTo>
                  <a:lnTo>
                    <a:pt x="16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 name="Google Shape;189;p2"/>
            <p:cNvSpPr/>
            <p:nvPr/>
          </p:nvSpPr>
          <p:spPr>
            <a:xfrm>
              <a:off x="5002250" y="942900"/>
              <a:ext cx="51650" cy="51675"/>
            </a:xfrm>
            <a:custGeom>
              <a:avLst/>
              <a:gdLst/>
              <a:ahLst/>
              <a:cxnLst/>
              <a:rect l="l" t="t" r="r" b="b"/>
              <a:pathLst>
                <a:path w="2066" h="2067" extrusionOk="0">
                  <a:moveTo>
                    <a:pt x="996" y="1"/>
                  </a:moveTo>
                  <a:lnTo>
                    <a:pt x="793" y="19"/>
                  </a:lnTo>
                  <a:lnTo>
                    <a:pt x="609" y="75"/>
                  </a:lnTo>
                  <a:lnTo>
                    <a:pt x="443" y="185"/>
                  </a:lnTo>
                  <a:lnTo>
                    <a:pt x="295" y="296"/>
                  </a:lnTo>
                  <a:lnTo>
                    <a:pt x="166" y="444"/>
                  </a:lnTo>
                  <a:lnTo>
                    <a:pt x="74" y="628"/>
                  </a:lnTo>
                  <a:lnTo>
                    <a:pt x="19" y="812"/>
                  </a:lnTo>
                  <a:lnTo>
                    <a:pt x="0" y="1015"/>
                  </a:lnTo>
                  <a:lnTo>
                    <a:pt x="19" y="1218"/>
                  </a:lnTo>
                  <a:lnTo>
                    <a:pt x="74" y="1421"/>
                  </a:lnTo>
                  <a:lnTo>
                    <a:pt x="166" y="1605"/>
                  </a:lnTo>
                  <a:lnTo>
                    <a:pt x="295" y="1753"/>
                  </a:lnTo>
                  <a:lnTo>
                    <a:pt x="443" y="1882"/>
                  </a:lnTo>
                  <a:lnTo>
                    <a:pt x="627" y="1974"/>
                  </a:lnTo>
                  <a:lnTo>
                    <a:pt x="812" y="2029"/>
                  </a:lnTo>
                  <a:lnTo>
                    <a:pt x="1033" y="2066"/>
                  </a:lnTo>
                  <a:lnTo>
                    <a:pt x="1236" y="2029"/>
                  </a:lnTo>
                  <a:lnTo>
                    <a:pt x="1438" y="1974"/>
                  </a:lnTo>
                  <a:lnTo>
                    <a:pt x="1604" y="1882"/>
                  </a:lnTo>
                  <a:lnTo>
                    <a:pt x="1770" y="1753"/>
                  </a:lnTo>
                  <a:lnTo>
                    <a:pt x="1881" y="1605"/>
                  </a:lnTo>
                  <a:lnTo>
                    <a:pt x="1992" y="1421"/>
                  </a:lnTo>
                  <a:lnTo>
                    <a:pt x="2047" y="1218"/>
                  </a:lnTo>
                  <a:lnTo>
                    <a:pt x="2065" y="1015"/>
                  </a:lnTo>
                  <a:lnTo>
                    <a:pt x="2028" y="812"/>
                  </a:lnTo>
                  <a:lnTo>
                    <a:pt x="1973" y="609"/>
                  </a:lnTo>
                  <a:lnTo>
                    <a:pt x="1881" y="444"/>
                  </a:lnTo>
                  <a:lnTo>
                    <a:pt x="1752" y="278"/>
                  </a:lnTo>
                  <a:lnTo>
                    <a:pt x="1586" y="167"/>
                  </a:lnTo>
                  <a:lnTo>
                    <a:pt x="1420" y="75"/>
                  </a:lnTo>
                  <a:lnTo>
                    <a:pt x="1217" y="19"/>
                  </a:lnTo>
                  <a:lnTo>
                    <a:pt x="9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 name="Google Shape;190;p2"/>
            <p:cNvSpPr/>
            <p:nvPr/>
          </p:nvSpPr>
          <p:spPr>
            <a:xfrm>
              <a:off x="5482550" y="935075"/>
              <a:ext cx="72400" cy="72400"/>
            </a:xfrm>
            <a:custGeom>
              <a:avLst/>
              <a:gdLst/>
              <a:ahLst/>
              <a:cxnLst/>
              <a:rect l="l" t="t" r="r" b="b"/>
              <a:pathLst>
                <a:path w="2896" h="2896" extrusionOk="0">
                  <a:moveTo>
                    <a:pt x="1439" y="1"/>
                  </a:moveTo>
                  <a:lnTo>
                    <a:pt x="1291" y="19"/>
                  </a:lnTo>
                  <a:lnTo>
                    <a:pt x="1144" y="37"/>
                  </a:lnTo>
                  <a:lnTo>
                    <a:pt x="1015" y="74"/>
                  </a:lnTo>
                  <a:lnTo>
                    <a:pt x="886" y="130"/>
                  </a:lnTo>
                  <a:lnTo>
                    <a:pt x="757" y="203"/>
                  </a:lnTo>
                  <a:lnTo>
                    <a:pt x="628" y="277"/>
                  </a:lnTo>
                  <a:lnTo>
                    <a:pt x="517" y="351"/>
                  </a:lnTo>
                  <a:lnTo>
                    <a:pt x="425" y="461"/>
                  </a:lnTo>
                  <a:lnTo>
                    <a:pt x="333" y="554"/>
                  </a:lnTo>
                  <a:lnTo>
                    <a:pt x="240" y="664"/>
                  </a:lnTo>
                  <a:lnTo>
                    <a:pt x="167" y="793"/>
                  </a:lnTo>
                  <a:lnTo>
                    <a:pt x="111" y="922"/>
                  </a:lnTo>
                  <a:lnTo>
                    <a:pt x="56" y="1052"/>
                  </a:lnTo>
                  <a:lnTo>
                    <a:pt x="19" y="1199"/>
                  </a:lnTo>
                  <a:lnTo>
                    <a:pt x="1" y="1328"/>
                  </a:lnTo>
                  <a:lnTo>
                    <a:pt x="1" y="1476"/>
                  </a:lnTo>
                  <a:lnTo>
                    <a:pt x="19" y="1623"/>
                  </a:lnTo>
                  <a:lnTo>
                    <a:pt x="38" y="1752"/>
                  </a:lnTo>
                  <a:lnTo>
                    <a:pt x="75" y="1900"/>
                  </a:lnTo>
                  <a:lnTo>
                    <a:pt x="130" y="2029"/>
                  </a:lnTo>
                  <a:lnTo>
                    <a:pt x="185" y="2139"/>
                  </a:lnTo>
                  <a:lnTo>
                    <a:pt x="259" y="2268"/>
                  </a:lnTo>
                  <a:lnTo>
                    <a:pt x="351" y="2379"/>
                  </a:lnTo>
                  <a:lnTo>
                    <a:pt x="443" y="2471"/>
                  </a:lnTo>
                  <a:lnTo>
                    <a:pt x="536" y="2563"/>
                  </a:lnTo>
                  <a:lnTo>
                    <a:pt x="646" y="2656"/>
                  </a:lnTo>
                  <a:lnTo>
                    <a:pt x="757" y="2729"/>
                  </a:lnTo>
                  <a:lnTo>
                    <a:pt x="886" y="2785"/>
                  </a:lnTo>
                  <a:lnTo>
                    <a:pt x="1015" y="2840"/>
                  </a:lnTo>
                  <a:lnTo>
                    <a:pt x="1144" y="2877"/>
                  </a:lnTo>
                  <a:lnTo>
                    <a:pt x="1291" y="2895"/>
                  </a:lnTo>
                  <a:lnTo>
                    <a:pt x="1586" y="2895"/>
                  </a:lnTo>
                  <a:lnTo>
                    <a:pt x="1716" y="2877"/>
                  </a:lnTo>
                  <a:lnTo>
                    <a:pt x="1863" y="2840"/>
                  </a:lnTo>
                  <a:lnTo>
                    <a:pt x="1992" y="2785"/>
                  </a:lnTo>
                  <a:lnTo>
                    <a:pt x="2121" y="2729"/>
                  </a:lnTo>
                  <a:lnTo>
                    <a:pt x="2232" y="2656"/>
                  </a:lnTo>
                  <a:lnTo>
                    <a:pt x="2361" y="2582"/>
                  </a:lnTo>
                  <a:lnTo>
                    <a:pt x="2453" y="2471"/>
                  </a:lnTo>
                  <a:lnTo>
                    <a:pt x="2545" y="2379"/>
                  </a:lnTo>
                  <a:lnTo>
                    <a:pt x="2637" y="2268"/>
                  </a:lnTo>
                  <a:lnTo>
                    <a:pt x="2711" y="2139"/>
                  </a:lnTo>
                  <a:lnTo>
                    <a:pt x="2785" y="2010"/>
                  </a:lnTo>
                  <a:lnTo>
                    <a:pt x="2822" y="1881"/>
                  </a:lnTo>
                  <a:lnTo>
                    <a:pt x="2859" y="1752"/>
                  </a:lnTo>
                  <a:lnTo>
                    <a:pt x="2896" y="1605"/>
                  </a:lnTo>
                  <a:lnTo>
                    <a:pt x="2896" y="1457"/>
                  </a:lnTo>
                  <a:lnTo>
                    <a:pt x="2896" y="1310"/>
                  </a:lnTo>
                  <a:lnTo>
                    <a:pt x="2859" y="1162"/>
                  </a:lnTo>
                  <a:lnTo>
                    <a:pt x="2840" y="1033"/>
                  </a:lnTo>
                  <a:lnTo>
                    <a:pt x="2785" y="904"/>
                  </a:lnTo>
                  <a:lnTo>
                    <a:pt x="2711" y="775"/>
                  </a:lnTo>
                  <a:lnTo>
                    <a:pt x="2637" y="646"/>
                  </a:lnTo>
                  <a:lnTo>
                    <a:pt x="2564" y="535"/>
                  </a:lnTo>
                  <a:lnTo>
                    <a:pt x="2472" y="443"/>
                  </a:lnTo>
                  <a:lnTo>
                    <a:pt x="2361" y="332"/>
                  </a:lnTo>
                  <a:lnTo>
                    <a:pt x="2250" y="259"/>
                  </a:lnTo>
                  <a:lnTo>
                    <a:pt x="2121" y="185"/>
                  </a:lnTo>
                  <a:lnTo>
                    <a:pt x="1992" y="130"/>
                  </a:lnTo>
                  <a:lnTo>
                    <a:pt x="1863" y="74"/>
                  </a:lnTo>
                  <a:lnTo>
                    <a:pt x="1734" y="37"/>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 name="Google Shape;191;p2"/>
            <p:cNvSpPr/>
            <p:nvPr/>
          </p:nvSpPr>
          <p:spPr>
            <a:xfrm>
              <a:off x="4924800" y="930925"/>
              <a:ext cx="46575" cy="46575"/>
            </a:xfrm>
            <a:custGeom>
              <a:avLst/>
              <a:gdLst/>
              <a:ahLst/>
              <a:cxnLst/>
              <a:rect l="l" t="t" r="r" b="b"/>
              <a:pathLst>
                <a:path w="1863" h="1863" extrusionOk="0">
                  <a:moveTo>
                    <a:pt x="904" y="1"/>
                  </a:moveTo>
                  <a:lnTo>
                    <a:pt x="720" y="19"/>
                  </a:lnTo>
                  <a:lnTo>
                    <a:pt x="535" y="74"/>
                  </a:lnTo>
                  <a:lnTo>
                    <a:pt x="388" y="167"/>
                  </a:lnTo>
                  <a:lnTo>
                    <a:pt x="240" y="277"/>
                  </a:lnTo>
                  <a:lnTo>
                    <a:pt x="148" y="425"/>
                  </a:lnTo>
                  <a:lnTo>
                    <a:pt x="56" y="591"/>
                  </a:lnTo>
                  <a:lnTo>
                    <a:pt x="19" y="775"/>
                  </a:lnTo>
                  <a:lnTo>
                    <a:pt x="1" y="959"/>
                  </a:lnTo>
                  <a:lnTo>
                    <a:pt x="19" y="1144"/>
                  </a:lnTo>
                  <a:lnTo>
                    <a:pt x="74" y="1328"/>
                  </a:lnTo>
                  <a:lnTo>
                    <a:pt x="167" y="1476"/>
                  </a:lnTo>
                  <a:lnTo>
                    <a:pt x="277" y="1623"/>
                  </a:lnTo>
                  <a:lnTo>
                    <a:pt x="425" y="1734"/>
                  </a:lnTo>
                  <a:lnTo>
                    <a:pt x="572" y="1808"/>
                  </a:lnTo>
                  <a:lnTo>
                    <a:pt x="757" y="1863"/>
                  </a:lnTo>
                  <a:lnTo>
                    <a:pt x="959" y="1863"/>
                  </a:lnTo>
                  <a:lnTo>
                    <a:pt x="1144" y="1844"/>
                  </a:lnTo>
                  <a:lnTo>
                    <a:pt x="1328" y="1789"/>
                  </a:lnTo>
                  <a:lnTo>
                    <a:pt x="1476" y="1697"/>
                  </a:lnTo>
                  <a:lnTo>
                    <a:pt x="1605" y="1586"/>
                  </a:lnTo>
                  <a:lnTo>
                    <a:pt x="1715" y="1439"/>
                  </a:lnTo>
                  <a:lnTo>
                    <a:pt x="1808" y="1291"/>
                  </a:lnTo>
                  <a:lnTo>
                    <a:pt x="1844" y="1107"/>
                  </a:lnTo>
                  <a:lnTo>
                    <a:pt x="1863" y="904"/>
                  </a:lnTo>
                  <a:lnTo>
                    <a:pt x="1844" y="720"/>
                  </a:lnTo>
                  <a:lnTo>
                    <a:pt x="1789" y="535"/>
                  </a:lnTo>
                  <a:lnTo>
                    <a:pt x="1697" y="388"/>
                  </a:lnTo>
                  <a:lnTo>
                    <a:pt x="1586" y="259"/>
                  </a:lnTo>
                  <a:lnTo>
                    <a:pt x="1439" y="148"/>
                  </a:lnTo>
                  <a:lnTo>
                    <a:pt x="1273" y="56"/>
                  </a:lnTo>
                  <a:lnTo>
                    <a:pt x="1107" y="19"/>
                  </a:lnTo>
                  <a:lnTo>
                    <a:pt x="9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 name="Google Shape;192;p2"/>
            <p:cNvSpPr/>
            <p:nvPr/>
          </p:nvSpPr>
          <p:spPr>
            <a:xfrm>
              <a:off x="5404200" y="925400"/>
              <a:ext cx="69625" cy="69175"/>
            </a:xfrm>
            <a:custGeom>
              <a:avLst/>
              <a:gdLst/>
              <a:ahLst/>
              <a:cxnLst/>
              <a:rect l="l" t="t" r="r" b="b"/>
              <a:pathLst>
                <a:path w="2785" h="2767" extrusionOk="0">
                  <a:moveTo>
                    <a:pt x="1254" y="0"/>
                  </a:moveTo>
                  <a:lnTo>
                    <a:pt x="1125" y="19"/>
                  </a:lnTo>
                  <a:lnTo>
                    <a:pt x="978" y="56"/>
                  </a:lnTo>
                  <a:lnTo>
                    <a:pt x="848" y="93"/>
                  </a:lnTo>
                  <a:lnTo>
                    <a:pt x="719" y="148"/>
                  </a:lnTo>
                  <a:lnTo>
                    <a:pt x="609" y="222"/>
                  </a:lnTo>
                  <a:lnTo>
                    <a:pt x="498" y="295"/>
                  </a:lnTo>
                  <a:lnTo>
                    <a:pt x="406" y="388"/>
                  </a:lnTo>
                  <a:lnTo>
                    <a:pt x="314" y="480"/>
                  </a:lnTo>
                  <a:lnTo>
                    <a:pt x="240" y="590"/>
                  </a:lnTo>
                  <a:lnTo>
                    <a:pt x="166" y="701"/>
                  </a:lnTo>
                  <a:lnTo>
                    <a:pt x="111" y="830"/>
                  </a:lnTo>
                  <a:lnTo>
                    <a:pt x="56" y="959"/>
                  </a:lnTo>
                  <a:lnTo>
                    <a:pt x="19" y="1088"/>
                  </a:lnTo>
                  <a:lnTo>
                    <a:pt x="0" y="1236"/>
                  </a:lnTo>
                  <a:lnTo>
                    <a:pt x="0" y="1383"/>
                  </a:lnTo>
                  <a:lnTo>
                    <a:pt x="0" y="1531"/>
                  </a:lnTo>
                  <a:lnTo>
                    <a:pt x="19" y="1660"/>
                  </a:lnTo>
                  <a:lnTo>
                    <a:pt x="56" y="1789"/>
                  </a:lnTo>
                  <a:lnTo>
                    <a:pt x="93" y="1918"/>
                  </a:lnTo>
                  <a:lnTo>
                    <a:pt x="148" y="2047"/>
                  </a:lnTo>
                  <a:lnTo>
                    <a:pt x="222" y="2158"/>
                  </a:lnTo>
                  <a:lnTo>
                    <a:pt x="295" y="2268"/>
                  </a:lnTo>
                  <a:lnTo>
                    <a:pt x="388" y="2360"/>
                  </a:lnTo>
                  <a:lnTo>
                    <a:pt x="480" y="2453"/>
                  </a:lnTo>
                  <a:lnTo>
                    <a:pt x="572" y="2526"/>
                  </a:lnTo>
                  <a:lnTo>
                    <a:pt x="683" y="2600"/>
                  </a:lnTo>
                  <a:lnTo>
                    <a:pt x="812" y="2655"/>
                  </a:lnTo>
                  <a:lnTo>
                    <a:pt x="941" y="2711"/>
                  </a:lnTo>
                  <a:lnTo>
                    <a:pt x="1070" y="2748"/>
                  </a:lnTo>
                  <a:lnTo>
                    <a:pt x="1199" y="2766"/>
                  </a:lnTo>
                  <a:lnTo>
                    <a:pt x="1494" y="2766"/>
                  </a:lnTo>
                  <a:lnTo>
                    <a:pt x="1623" y="2748"/>
                  </a:lnTo>
                  <a:lnTo>
                    <a:pt x="1770" y="2729"/>
                  </a:lnTo>
                  <a:lnTo>
                    <a:pt x="1899" y="2674"/>
                  </a:lnTo>
                  <a:lnTo>
                    <a:pt x="2029" y="2637"/>
                  </a:lnTo>
                  <a:lnTo>
                    <a:pt x="2139" y="2563"/>
                  </a:lnTo>
                  <a:lnTo>
                    <a:pt x="2250" y="2489"/>
                  </a:lnTo>
                  <a:lnTo>
                    <a:pt x="2360" y="2397"/>
                  </a:lnTo>
                  <a:lnTo>
                    <a:pt x="2453" y="2305"/>
                  </a:lnTo>
                  <a:lnTo>
                    <a:pt x="2526" y="2194"/>
                  </a:lnTo>
                  <a:lnTo>
                    <a:pt x="2600" y="2084"/>
                  </a:lnTo>
                  <a:lnTo>
                    <a:pt x="2655" y="1973"/>
                  </a:lnTo>
                  <a:lnTo>
                    <a:pt x="2711" y="1844"/>
                  </a:lnTo>
                  <a:lnTo>
                    <a:pt x="2748" y="1697"/>
                  </a:lnTo>
                  <a:lnTo>
                    <a:pt x="2766" y="1568"/>
                  </a:lnTo>
                  <a:lnTo>
                    <a:pt x="2784" y="1420"/>
                  </a:lnTo>
                  <a:lnTo>
                    <a:pt x="2766" y="1273"/>
                  </a:lnTo>
                  <a:lnTo>
                    <a:pt x="2748" y="1125"/>
                  </a:lnTo>
                  <a:lnTo>
                    <a:pt x="2729" y="996"/>
                  </a:lnTo>
                  <a:lnTo>
                    <a:pt x="2674" y="867"/>
                  </a:lnTo>
                  <a:lnTo>
                    <a:pt x="2619" y="738"/>
                  </a:lnTo>
                  <a:lnTo>
                    <a:pt x="2563" y="627"/>
                  </a:lnTo>
                  <a:lnTo>
                    <a:pt x="2489" y="517"/>
                  </a:lnTo>
                  <a:lnTo>
                    <a:pt x="2397" y="406"/>
                  </a:lnTo>
                  <a:lnTo>
                    <a:pt x="2305" y="314"/>
                  </a:lnTo>
                  <a:lnTo>
                    <a:pt x="2194" y="240"/>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 name="Google Shape;193;p2"/>
            <p:cNvSpPr/>
            <p:nvPr/>
          </p:nvSpPr>
          <p:spPr>
            <a:xfrm>
              <a:off x="4847375" y="919400"/>
              <a:ext cx="41500" cy="41050"/>
            </a:xfrm>
            <a:custGeom>
              <a:avLst/>
              <a:gdLst/>
              <a:ahLst/>
              <a:cxnLst/>
              <a:rect l="l" t="t" r="r" b="b"/>
              <a:pathLst>
                <a:path w="1660" h="1642" extrusionOk="0">
                  <a:moveTo>
                    <a:pt x="811" y="1"/>
                  </a:moveTo>
                  <a:lnTo>
                    <a:pt x="627" y="19"/>
                  </a:lnTo>
                  <a:lnTo>
                    <a:pt x="479" y="74"/>
                  </a:lnTo>
                  <a:lnTo>
                    <a:pt x="350" y="148"/>
                  </a:lnTo>
                  <a:lnTo>
                    <a:pt x="221" y="259"/>
                  </a:lnTo>
                  <a:lnTo>
                    <a:pt x="129" y="369"/>
                  </a:lnTo>
                  <a:lnTo>
                    <a:pt x="55" y="517"/>
                  </a:lnTo>
                  <a:lnTo>
                    <a:pt x="18" y="683"/>
                  </a:lnTo>
                  <a:lnTo>
                    <a:pt x="0" y="849"/>
                  </a:lnTo>
                  <a:lnTo>
                    <a:pt x="37" y="1015"/>
                  </a:lnTo>
                  <a:lnTo>
                    <a:pt x="74" y="1181"/>
                  </a:lnTo>
                  <a:lnTo>
                    <a:pt x="148" y="1310"/>
                  </a:lnTo>
                  <a:lnTo>
                    <a:pt x="258" y="1439"/>
                  </a:lnTo>
                  <a:lnTo>
                    <a:pt x="387" y="1531"/>
                  </a:lnTo>
                  <a:lnTo>
                    <a:pt x="516" y="1605"/>
                  </a:lnTo>
                  <a:lnTo>
                    <a:pt x="682" y="1642"/>
                  </a:lnTo>
                  <a:lnTo>
                    <a:pt x="848" y="1642"/>
                  </a:lnTo>
                  <a:lnTo>
                    <a:pt x="1033" y="1623"/>
                  </a:lnTo>
                  <a:lnTo>
                    <a:pt x="1180" y="1586"/>
                  </a:lnTo>
                  <a:lnTo>
                    <a:pt x="1328" y="1494"/>
                  </a:lnTo>
                  <a:lnTo>
                    <a:pt x="1438" y="1402"/>
                  </a:lnTo>
                  <a:lnTo>
                    <a:pt x="1530" y="1273"/>
                  </a:lnTo>
                  <a:lnTo>
                    <a:pt x="1604" y="1125"/>
                  </a:lnTo>
                  <a:lnTo>
                    <a:pt x="1641" y="978"/>
                  </a:lnTo>
                  <a:lnTo>
                    <a:pt x="1659" y="793"/>
                  </a:lnTo>
                  <a:lnTo>
                    <a:pt x="1641" y="628"/>
                  </a:lnTo>
                  <a:lnTo>
                    <a:pt x="1586" y="480"/>
                  </a:lnTo>
                  <a:lnTo>
                    <a:pt x="1512" y="333"/>
                  </a:lnTo>
                  <a:lnTo>
                    <a:pt x="1401" y="222"/>
                  </a:lnTo>
                  <a:lnTo>
                    <a:pt x="1272" y="130"/>
                  </a:lnTo>
                  <a:lnTo>
                    <a:pt x="1143" y="56"/>
                  </a:lnTo>
                  <a:lnTo>
                    <a:pt x="977"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 name="Google Shape;194;p2"/>
            <p:cNvSpPr/>
            <p:nvPr/>
          </p:nvSpPr>
          <p:spPr>
            <a:xfrm>
              <a:off x="5324900" y="911575"/>
              <a:ext cx="68250" cy="68250"/>
            </a:xfrm>
            <a:custGeom>
              <a:avLst/>
              <a:gdLst/>
              <a:ahLst/>
              <a:cxnLst/>
              <a:rect l="l" t="t" r="r" b="b"/>
              <a:pathLst>
                <a:path w="2730" h="2730" extrusionOk="0">
                  <a:moveTo>
                    <a:pt x="1273" y="0"/>
                  </a:moveTo>
                  <a:lnTo>
                    <a:pt x="1144" y="19"/>
                  </a:lnTo>
                  <a:lnTo>
                    <a:pt x="1015" y="56"/>
                  </a:lnTo>
                  <a:lnTo>
                    <a:pt x="886" y="92"/>
                  </a:lnTo>
                  <a:lnTo>
                    <a:pt x="757" y="148"/>
                  </a:lnTo>
                  <a:lnTo>
                    <a:pt x="646" y="221"/>
                  </a:lnTo>
                  <a:lnTo>
                    <a:pt x="536" y="295"/>
                  </a:lnTo>
                  <a:lnTo>
                    <a:pt x="443" y="387"/>
                  </a:lnTo>
                  <a:lnTo>
                    <a:pt x="351" y="480"/>
                  </a:lnTo>
                  <a:lnTo>
                    <a:pt x="259" y="572"/>
                  </a:lnTo>
                  <a:lnTo>
                    <a:pt x="185" y="701"/>
                  </a:lnTo>
                  <a:lnTo>
                    <a:pt x="130" y="811"/>
                  </a:lnTo>
                  <a:lnTo>
                    <a:pt x="75" y="941"/>
                  </a:lnTo>
                  <a:lnTo>
                    <a:pt x="38" y="1070"/>
                  </a:lnTo>
                  <a:lnTo>
                    <a:pt x="19" y="1199"/>
                  </a:lnTo>
                  <a:lnTo>
                    <a:pt x="1" y="1346"/>
                  </a:lnTo>
                  <a:lnTo>
                    <a:pt x="1" y="1475"/>
                  </a:lnTo>
                  <a:lnTo>
                    <a:pt x="19" y="1604"/>
                  </a:lnTo>
                  <a:lnTo>
                    <a:pt x="56" y="1733"/>
                  </a:lnTo>
                  <a:lnTo>
                    <a:pt x="93" y="1862"/>
                  </a:lnTo>
                  <a:lnTo>
                    <a:pt x="148" y="1973"/>
                  </a:lnTo>
                  <a:lnTo>
                    <a:pt x="222" y="2084"/>
                  </a:lnTo>
                  <a:lnTo>
                    <a:pt x="296" y="2194"/>
                  </a:lnTo>
                  <a:lnTo>
                    <a:pt x="370" y="2287"/>
                  </a:lnTo>
                  <a:lnTo>
                    <a:pt x="462" y="2379"/>
                  </a:lnTo>
                  <a:lnTo>
                    <a:pt x="573" y="2471"/>
                  </a:lnTo>
                  <a:lnTo>
                    <a:pt x="683" y="2545"/>
                  </a:lnTo>
                  <a:lnTo>
                    <a:pt x="794" y="2600"/>
                  </a:lnTo>
                  <a:lnTo>
                    <a:pt x="923" y="2655"/>
                  </a:lnTo>
                  <a:lnTo>
                    <a:pt x="1033" y="2692"/>
                  </a:lnTo>
                  <a:lnTo>
                    <a:pt x="1181" y="2711"/>
                  </a:lnTo>
                  <a:lnTo>
                    <a:pt x="1310" y="2729"/>
                  </a:lnTo>
                  <a:lnTo>
                    <a:pt x="1439" y="2729"/>
                  </a:lnTo>
                  <a:lnTo>
                    <a:pt x="1587" y="2711"/>
                  </a:lnTo>
                  <a:lnTo>
                    <a:pt x="1716" y="2674"/>
                  </a:lnTo>
                  <a:lnTo>
                    <a:pt x="1845" y="2637"/>
                  </a:lnTo>
                  <a:lnTo>
                    <a:pt x="1955" y="2582"/>
                  </a:lnTo>
                  <a:lnTo>
                    <a:pt x="2084" y="2526"/>
                  </a:lnTo>
                  <a:lnTo>
                    <a:pt x="2195" y="2434"/>
                  </a:lnTo>
                  <a:lnTo>
                    <a:pt x="2287" y="2360"/>
                  </a:lnTo>
                  <a:lnTo>
                    <a:pt x="2379" y="2268"/>
                  </a:lnTo>
                  <a:lnTo>
                    <a:pt x="2472" y="2157"/>
                  </a:lnTo>
                  <a:lnTo>
                    <a:pt x="2545" y="2047"/>
                  </a:lnTo>
                  <a:lnTo>
                    <a:pt x="2601" y="1918"/>
                  </a:lnTo>
                  <a:lnTo>
                    <a:pt x="2656" y="1807"/>
                  </a:lnTo>
                  <a:lnTo>
                    <a:pt x="2693" y="1660"/>
                  </a:lnTo>
                  <a:lnTo>
                    <a:pt x="2711" y="1531"/>
                  </a:lnTo>
                  <a:lnTo>
                    <a:pt x="2730" y="1401"/>
                  </a:lnTo>
                  <a:lnTo>
                    <a:pt x="2730" y="1254"/>
                  </a:lnTo>
                  <a:lnTo>
                    <a:pt x="2711" y="1125"/>
                  </a:lnTo>
                  <a:lnTo>
                    <a:pt x="2674" y="996"/>
                  </a:lnTo>
                  <a:lnTo>
                    <a:pt x="2638" y="885"/>
                  </a:lnTo>
                  <a:lnTo>
                    <a:pt x="2582" y="756"/>
                  </a:lnTo>
                  <a:lnTo>
                    <a:pt x="2509" y="646"/>
                  </a:lnTo>
                  <a:lnTo>
                    <a:pt x="2435" y="535"/>
                  </a:lnTo>
                  <a:lnTo>
                    <a:pt x="2343" y="443"/>
                  </a:lnTo>
                  <a:lnTo>
                    <a:pt x="2250" y="351"/>
                  </a:lnTo>
                  <a:lnTo>
                    <a:pt x="2158" y="277"/>
                  </a:lnTo>
                  <a:lnTo>
                    <a:pt x="2048" y="203"/>
                  </a:lnTo>
                  <a:lnTo>
                    <a:pt x="1937" y="129"/>
                  </a:lnTo>
                  <a:lnTo>
                    <a:pt x="1808" y="92"/>
                  </a:lnTo>
                  <a:lnTo>
                    <a:pt x="1679" y="37"/>
                  </a:lnTo>
                  <a:lnTo>
                    <a:pt x="1550" y="19"/>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 name="Google Shape;195;p2"/>
            <p:cNvSpPr/>
            <p:nvPr/>
          </p:nvSpPr>
          <p:spPr>
            <a:xfrm>
              <a:off x="4770850" y="908350"/>
              <a:ext cx="34600" cy="35050"/>
            </a:xfrm>
            <a:custGeom>
              <a:avLst/>
              <a:gdLst/>
              <a:ahLst/>
              <a:cxnLst/>
              <a:rect l="l" t="t" r="r" b="b"/>
              <a:pathLst>
                <a:path w="1384" h="1402" extrusionOk="0">
                  <a:moveTo>
                    <a:pt x="627" y="0"/>
                  </a:moveTo>
                  <a:lnTo>
                    <a:pt x="480" y="37"/>
                  </a:lnTo>
                  <a:lnTo>
                    <a:pt x="351" y="92"/>
                  </a:lnTo>
                  <a:lnTo>
                    <a:pt x="240" y="166"/>
                  </a:lnTo>
                  <a:lnTo>
                    <a:pt x="148" y="258"/>
                  </a:lnTo>
                  <a:lnTo>
                    <a:pt x="74" y="387"/>
                  </a:lnTo>
                  <a:lnTo>
                    <a:pt x="19" y="516"/>
                  </a:lnTo>
                  <a:lnTo>
                    <a:pt x="0" y="664"/>
                  </a:lnTo>
                  <a:lnTo>
                    <a:pt x="19" y="811"/>
                  </a:lnTo>
                  <a:lnTo>
                    <a:pt x="37" y="959"/>
                  </a:lnTo>
                  <a:lnTo>
                    <a:pt x="92" y="1070"/>
                  </a:lnTo>
                  <a:lnTo>
                    <a:pt x="166" y="1162"/>
                  </a:lnTo>
                  <a:lnTo>
                    <a:pt x="258" y="1254"/>
                  </a:lnTo>
                  <a:lnTo>
                    <a:pt x="369" y="1309"/>
                  </a:lnTo>
                  <a:lnTo>
                    <a:pt x="498" y="1365"/>
                  </a:lnTo>
                  <a:lnTo>
                    <a:pt x="646" y="1401"/>
                  </a:lnTo>
                  <a:lnTo>
                    <a:pt x="793" y="1383"/>
                  </a:lnTo>
                  <a:lnTo>
                    <a:pt x="922" y="1346"/>
                  </a:lnTo>
                  <a:lnTo>
                    <a:pt x="1051" y="1291"/>
                  </a:lnTo>
                  <a:lnTo>
                    <a:pt x="1162" y="1235"/>
                  </a:lnTo>
                  <a:lnTo>
                    <a:pt x="1236" y="1143"/>
                  </a:lnTo>
                  <a:lnTo>
                    <a:pt x="1309" y="1033"/>
                  </a:lnTo>
                  <a:lnTo>
                    <a:pt x="1365" y="904"/>
                  </a:lnTo>
                  <a:lnTo>
                    <a:pt x="1383" y="756"/>
                  </a:lnTo>
                  <a:lnTo>
                    <a:pt x="1383" y="609"/>
                  </a:lnTo>
                  <a:lnTo>
                    <a:pt x="1365" y="461"/>
                  </a:lnTo>
                  <a:lnTo>
                    <a:pt x="1309" y="350"/>
                  </a:lnTo>
                  <a:lnTo>
                    <a:pt x="1254" y="240"/>
                  </a:lnTo>
                  <a:lnTo>
                    <a:pt x="1162" y="166"/>
                  </a:lnTo>
                  <a:lnTo>
                    <a:pt x="1051" y="92"/>
                  </a:lnTo>
                  <a:lnTo>
                    <a:pt x="922" y="37"/>
                  </a:lnTo>
                  <a:lnTo>
                    <a:pt x="775"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 name="Google Shape;196;p2"/>
            <p:cNvSpPr/>
            <p:nvPr/>
          </p:nvSpPr>
          <p:spPr>
            <a:xfrm>
              <a:off x="4698475" y="899575"/>
              <a:ext cx="30900" cy="24000"/>
            </a:xfrm>
            <a:custGeom>
              <a:avLst/>
              <a:gdLst/>
              <a:ahLst/>
              <a:cxnLst/>
              <a:rect l="l" t="t" r="r" b="b"/>
              <a:pathLst>
                <a:path w="1236" h="960" extrusionOk="0">
                  <a:moveTo>
                    <a:pt x="480" y="1"/>
                  </a:moveTo>
                  <a:lnTo>
                    <a:pt x="406" y="38"/>
                  </a:lnTo>
                  <a:lnTo>
                    <a:pt x="277" y="148"/>
                  </a:lnTo>
                  <a:lnTo>
                    <a:pt x="130" y="296"/>
                  </a:lnTo>
                  <a:lnTo>
                    <a:pt x="1" y="425"/>
                  </a:lnTo>
                  <a:lnTo>
                    <a:pt x="111" y="572"/>
                  </a:lnTo>
                  <a:lnTo>
                    <a:pt x="240" y="738"/>
                  </a:lnTo>
                  <a:lnTo>
                    <a:pt x="369" y="886"/>
                  </a:lnTo>
                  <a:lnTo>
                    <a:pt x="425" y="923"/>
                  </a:lnTo>
                  <a:lnTo>
                    <a:pt x="498" y="960"/>
                  </a:lnTo>
                  <a:lnTo>
                    <a:pt x="572" y="960"/>
                  </a:lnTo>
                  <a:lnTo>
                    <a:pt x="627" y="941"/>
                  </a:lnTo>
                  <a:lnTo>
                    <a:pt x="793" y="831"/>
                  </a:lnTo>
                  <a:lnTo>
                    <a:pt x="996" y="683"/>
                  </a:lnTo>
                  <a:lnTo>
                    <a:pt x="1236" y="517"/>
                  </a:lnTo>
                  <a:lnTo>
                    <a:pt x="1015" y="333"/>
                  </a:lnTo>
                  <a:lnTo>
                    <a:pt x="849" y="167"/>
                  </a:lnTo>
                  <a:lnTo>
                    <a:pt x="683" y="38"/>
                  </a:lnTo>
                  <a:lnTo>
                    <a:pt x="6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 name="Google Shape;197;p2"/>
            <p:cNvSpPr/>
            <p:nvPr/>
          </p:nvSpPr>
          <p:spPr>
            <a:xfrm>
              <a:off x="5249325" y="899125"/>
              <a:ext cx="65000" cy="65025"/>
            </a:xfrm>
            <a:custGeom>
              <a:avLst/>
              <a:gdLst/>
              <a:ahLst/>
              <a:cxnLst/>
              <a:rect l="l" t="t" r="r" b="b"/>
              <a:pathLst>
                <a:path w="2600" h="2601" extrusionOk="0">
                  <a:moveTo>
                    <a:pt x="1162" y="0"/>
                  </a:moveTo>
                  <a:lnTo>
                    <a:pt x="1033" y="19"/>
                  </a:lnTo>
                  <a:lnTo>
                    <a:pt x="904" y="56"/>
                  </a:lnTo>
                  <a:lnTo>
                    <a:pt x="793" y="93"/>
                  </a:lnTo>
                  <a:lnTo>
                    <a:pt x="682" y="148"/>
                  </a:lnTo>
                  <a:lnTo>
                    <a:pt x="572" y="222"/>
                  </a:lnTo>
                  <a:lnTo>
                    <a:pt x="461" y="295"/>
                  </a:lnTo>
                  <a:lnTo>
                    <a:pt x="369" y="369"/>
                  </a:lnTo>
                  <a:lnTo>
                    <a:pt x="295" y="461"/>
                  </a:lnTo>
                  <a:lnTo>
                    <a:pt x="221" y="572"/>
                  </a:lnTo>
                  <a:lnTo>
                    <a:pt x="166" y="664"/>
                  </a:lnTo>
                  <a:lnTo>
                    <a:pt x="111" y="793"/>
                  </a:lnTo>
                  <a:lnTo>
                    <a:pt x="55" y="904"/>
                  </a:lnTo>
                  <a:lnTo>
                    <a:pt x="37" y="1033"/>
                  </a:lnTo>
                  <a:lnTo>
                    <a:pt x="19" y="1162"/>
                  </a:lnTo>
                  <a:lnTo>
                    <a:pt x="0" y="1291"/>
                  </a:lnTo>
                  <a:lnTo>
                    <a:pt x="19" y="1439"/>
                  </a:lnTo>
                  <a:lnTo>
                    <a:pt x="37" y="1568"/>
                  </a:lnTo>
                  <a:lnTo>
                    <a:pt x="55" y="1697"/>
                  </a:lnTo>
                  <a:lnTo>
                    <a:pt x="111" y="1807"/>
                  </a:lnTo>
                  <a:lnTo>
                    <a:pt x="166" y="1918"/>
                  </a:lnTo>
                  <a:lnTo>
                    <a:pt x="221" y="2029"/>
                  </a:lnTo>
                  <a:lnTo>
                    <a:pt x="295" y="2121"/>
                  </a:lnTo>
                  <a:lnTo>
                    <a:pt x="387" y="2213"/>
                  </a:lnTo>
                  <a:lnTo>
                    <a:pt x="479" y="2305"/>
                  </a:lnTo>
                  <a:lnTo>
                    <a:pt x="572" y="2379"/>
                  </a:lnTo>
                  <a:lnTo>
                    <a:pt x="682" y="2434"/>
                  </a:lnTo>
                  <a:lnTo>
                    <a:pt x="793" y="2490"/>
                  </a:lnTo>
                  <a:lnTo>
                    <a:pt x="922" y="2545"/>
                  </a:lnTo>
                  <a:lnTo>
                    <a:pt x="1033" y="2563"/>
                  </a:lnTo>
                  <a:lnTo>
                    <a:pt x="1180" y="2582"/>
                  </a:lnTo>
                  <a:lnTo>
                    <a:pt x="1309" y="2600"/>
                  </a:lnTo>
                  <a:lnTo>
                    <a:pt x="1438" y="2582"/>
                  </a:lnTo>
                  <a:lnTo>
                    <a:pt x="1567" y="2563"/>
                  </a:lnTo>
                  <a:lnTo>
                    <a:pt x="1696" y="2545"/>
                  </a:lnTo>
                  <a:lnTo>
                    <a:pt x="1825" y="2490"/>
                  </a:lnTo>
                  <a:lnTo>
                    <a:pt x="1936" y="2434"/>
                  </a:lnTo>
                  <a:lnTo>
                    <a:pt x="2047" y="2379"/>
                  </a:lnTo>
                  <a:lnTo>
                    <a:pt x="2139" y="2305"/>
                  </a:lnTo>
                  <a:lnTo>
                    <a:pt x="2231" y="2213"/>
                  </a:lnTo>
                  <a:lnTo>
                    <a:pt x="2323" y="2121"/>
                  </a:lnTo>
                  <a:lnTo>
                    <a:pt x="2397" y="2029"/>
                  </a:lnTo>
                  <a:lnTo>
                    <a:pt x="2452" y="1918"/>
                  </a:lnTo>
                  <a:lnTo>
                    <a:pt x="2508" y="1807"/>
                  </a:lnTo>
                  <a:lnTo>
                    <a:pt x="2545" y="1678"/>
                  </a:lnTo>
                  <a:lnTo>
                    <a:pt x="2581" y="1549"/>
                  </a:lnTo>
                  <a:lnTo>
                    <a:pt x="2600" y="1420"/>
                  </a:lnTo>
                  <a:lnTo>
                    <a:pt x="2600" y="1291"/>
                  </a:lnTo>
                  <a:lnTo>
                    <a:pt x="2600" y="1162"/>
                  </a:lnTo>
                  <a:lnTo>
                    <a:pt x="2581" y="1033"/>
                  </a:lnTo>
                  <a:lnTo>
                    <a:pt x="2545" y="904"/>
                  </a:lnTo>
                  <a:lnTo>
                    <a:pt x="2508" y="775"/>
                  </a:lnTo>
                  <a:lnTo>
                    <a:pt x="2452" y="664"/>
                  </a:lnTo>
                  <a:lnTo>
                    <a:pt x="2379" y="554"/>
                  </a:lnTo>
                  <a:lnTo>
                    <a:pt x="2305" y="461"/>
                  </a:lnTo>
                  <a:lnTo>
                    <a:pt x="2231" y="369"/>
                  </a:lnTo>
                  <a:lnTo>
                    <a:pt x="2139" y="277"/>
                  </a:lnTo>
                  <a:lnTo>
                    <a:pt x="2028" y="203"/>
                  </a:lnTo>
                  <a:lnTo>
                    <a:pt x="1936" y="148"/>
                  </a:lnTo>
                  <a:lnTo>
                    <a:pt x="1807" y="93"/>
                  </a:lnTo>
                  <a:lnTo>
                    <a:pt x="1696" y="56"/>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 name="Google Shape;198;p2"/>
            <p:cNvSpPr/>
            <p:nvPr/>
          </p:nvSpPr>
          <p:spPr>
            <a:xfrm>
              <a:off x="5170500" y="885750"/>
              <a:ext cx="62700" cy="62725"/>
            </a:xfrm>
            <a:custGeom>
              <a:avLst/>
              <a:gdLst/>
              <a:ahLst/>
              <a:cxnLst/>
              <a:rect l="l" t="t" r="r" b="b"/>
              <a:pathLst>
                <a:path w="2508" h="2509" extrusionOk="0">
                  <a:moveTo>
                    <a:pt x="1254" y="1"/>
                  </a:moveTo>
                  <a:lnTo>
                    <a:pt x="1125" y="19"/>
                  </a:lnTo>
                  <a:lnTo>
                    <a:pt x="1014" y="38"/>
                  </a:lnTo>
                  <a:lnTo>
                    <a:pt x="904" y="56"/>
                  </a:lnTo>
                  <a:lnTo>
                    <a:pt x="775" y="93"/>
                  </a:lnTo>
                  <a:lnTo>
                    <a:pt x="682" y="148"/>
                  </a:lnTo>
                  <a:lnTo>
                    <a:pt x="572" y="222"/>
                  </a:lnTo>
                  <a:lnTo>
                    <a:pt x="387" y="369"/>
                  </a:lnTo>
                  <a:lnTo>
                    <a:pt x="240" y="535"/>
                  </a:lnTo>
                  <a:lnTo>
                    <a:pt x="166" y="646"/>
                  </a:lnTo>
                  <a:lnTo>
                    <a:pt x="111" y="738"/>
                  </a:lnTo>
                  <a:lnTo>
                    <a:pt x="74" y="867"/>
                  </a:lnTo>
                  <a:lnTo>
                    <a:pt x="37" y="978"/>
                  </a:lnTo>
                  <a:lnTo>
                    <a:pt x="19" y="1089"/>
                  </a:lnTo>
                  <a:lnTo>
                    <a:pt x="0" y="1218"/>
                  </a:lnTo>
                  <a:lnTo>
                    <a:pt x="19" y="1347"/>
                  </a:lnTo>
                  <a:lnTo>
                    <a:pt x="19" y="1476"/>
                  </a:lnTo>
                  <a:lnTo>
                    <a:pt x="55" y="1586"/>
                  </a:lnTo>
                  <a:lnTo>
                    <a:pt x="92" y="1715"/>
                  </a:lnTo>
                  <a:lnTo>
                    <a:pt x="148" y="1826"/>
                  </a:lnTo>
                  <a:lnTo>
                    <a:pt x="203" y="1937"/>
                  </a:lnTo>
                  <a:lnTo>
                    <a:pt x="277" y="2029"/>
                  </a:lnTo>
                  <a:lnTo>
                    <a:pt x="351" y="2121"/>
                  </a:lnTo>
                  <a:lnTo>
                    <a:pt x="443" y="2213"/>
                  </a:lnTo>
                  <a:lnTo>
                    <a:pt x="535" y="2287"/>
                  </a:lnTo>
                  <a:lnTo>
                    <a:pt x="646" y="2342"/>
                  </a:lnTo>
                  <a:lnTo>
                    <a:pt x="756" y="2398"/>
                  </a:lnTo>
                  <a:lnTo>
                    <a:pt x="867" y="2453"/>
                  </a:lnTo>
                  <a:lnTo>
                    <a:pt x="977" y="2490"/>
                  </a:lnTo>
                  <a:lnTo>
                    <a:pt x="1106" y="2508"/>
                  </a:lnTo>
                  <a:lnTo>
                    <a:pt x="1365" y="2508"/>
                  </a:lnTo>
                  <a:lnTo>
                    <a:pt x="1494" y="2490"/>
                  </a:lnTo>
                  <a:lnTo>
                    <a:pt x="1604" y="2471"/>
                  </a:lnTo>
                  <a:lnTo>
                    <a:pt x="1733" y="2416"/>
                  </a:lnTo>
                  <a:lnTo>
                    <a:pt x="1844" y="2379"/>
                  </a:lnTo>
                  <a:lnTo>
                    <a:pt x="1936" y="2305"/>
                  </a:lnTo>
                  <a:lnTo>
                    <a:pt x="2047" y="2232"/>
                  </a:lnTo>
                  <a:lnTo>
                    <a:pt x="2139" y="2158"/>
                  </a:lnTo>
                  <a:lnTo>
                    <a:pt x="2213" y="2066"/>
                  </a:lnTo>
                  <a:lnTo>
                    <a:pt x="2287" y="1974"/>
                  </a:lnTo>
                  <a:lnTo>
                    <a:pt x="2360" y="1863"/>
                  </a:lnTo>
                  <a:lnTo>
                    <a:pt x="2416" y="1752"/>
                  </a:lnTo>
                  <a:lnTo>
                    <a:pt x="2452" y="1642"/>
                  </a:lnTo>
                  <a:lnTo>
                    <a:pt x="2489" y="1531"/>
                  </a:lnTo>
                  <a:lnTo>
                    <a:pt x="2508" y="1402"/>
                  </a:lnTo>
                  <a:lnTo>
                    <a:pt x="2508" y="1273"/>
                  </a:lnTo>
                  <a:lnTo>
                    <a:pt x="2508" y="1144"/>
                  </a:lnTo>
                  <a:lnTo>
                    <a:pt x="2489" y="1015"/>
                  </a:lnTo>
                  <a:lnTo>
                    <a:pt x="2452" y="904"/>
                  </a:lnTo>
                  <a:lnTo>
                    <a:pt x="2416" y="775"/>
                  </a:lnTo>
                  <a:lnTo>
                    <a:pt x="2360" y="664"/>
                  </a:lnTo>
                  <a:lnTo>
                    <a:pt x="2305" y="572"/>
                  </a:lnTo>
                  <a:lnTo>
                    <a:pt x="2231" y="462"/>
                  </a:lnTo>
                  <a:lnTo>
                    <a:pt x="2157" y="369"/>
                  </a:lnTo>
                  <a:lnTo>
                    <a:pt x="2065" y="296"/>
                  </a:lnTo>
                  <a:lnTo>
                    <a:pt x="1955" y="222"/>
                  </a:lnTo>
                  <a:lnTo>
                    <a:pt x="1862" y="167"/>
                  </a:lnTo>
                  <a:lnTo>
                    <a:pt x="1752" y="111"/>
                  </a:lnTo>
                  <a:lnTo>
                    <a:pt x="1641" y="56"/>
                  </a:lnTo>
                  <a:lnTo>
                    <a:pt x="1512" y="38"/>
                  </a:lnTo>
                  <a:lnTo>
                    <a:pt x="1383"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 name="Google Shape;199;p2"/>
            <p:cNvSpPr/>
            <p:nvPr/>
          </p:nvSpPr>
          <p:spPr>
            <a:xfrm>
              <a:off x="5092600" y="873300"/>
              <a:ext cx="59025" cy="59025"/>
            </a:xfrm>
            <a:custGeom>
              <a:avLst/>
              <a:gdLst/>
              <a:ahLst/>
              <a:cxnLst/>
              <a:rect l="l" t="t" r="r" b="b"/>
              <a:pathLst>
                <a:path w="2361" h="2361" extrusionOk="0">
                  <a:moveTo>
                    <a:pt x="1199" y="1"/>
                  </a:moveTo>
                  <a:lnTo>
                    <a:pt x="1070" y="19"/>
                  </a:lnTo>
                  <a:lnTo>
                    <a:pt x="959" y="19"/>
                  </a:lnTo>
                  <a:lnTo>
                    <a:pt x="848" y="56"/>
                  </a:lnTo>
                  <a:lnTo>
                    <a:pt x="738" y="93"/>
                  </a:lnTo>
                  <a:lnTo>
                    <a:pt x="535" y="185"/>
                  </a:lnTo>
                  <a:lnTo>
                    <a:pt x="369" y="333"/>
                  </a:lnTo>
                  <a:lnTo>
                    <a:pt x="221" y="499"/>
                  </a:lnTo>
                  <a:lnTo>
                    <a:pt x="111" y="683"/>
                  </a:lnTo>
                  <a:lnTo>
                    <a:pt x="74" y="794"/>
                  </a:lnTo>
                  <a:lnTo>
                    <a:pt x="37" y="904"/>
                  </a:lnTo>
                  <a:lnTo>
                    <a:pt x="19" y="1015"/>
                  </a:lnTo>
                  <a:lnTo>
                    <a:pt x="0" y="1126"/>
                  </a:lnTo>
                  <a:lnTo>
                    <a:pt x="0" y="1255"/>
                  </a:lnTo>
                  <a:lnTo>
                    <a:pt x="19" y="1384"/>
                  </a:lnTo>
                  <a:lnTo>
                    <a:pt x="37" y="1494"/>
                  </a:lnTo>
                  <a:lnTo>
                    <a:pt x="74" y="1605"/>
                  </a:lnTo>
                  <a:lnTo>
                    <a:pt x="129" y="1716"/>
                  </a:lnTo>
                  <a:lnTo>
                    <a:pt x="166" y="1808"/>
                  </a:lnTo>
                  <a:lnTo>
                    <a:pt x="240" y="1900"/>
                  </a:lnTo>
                  <a:lnTo>
                    <a:pt x="314" y="1992"/>
                  </a:lnTo>
                  <a:lnTo>
                    <a:pt x="387" y="2066"/>
                  </a:lnTo>
                  <a:lnTo>
                    <a:pt x="480" y="2140"/>
                  </a:lnTo>
                  <a:lnTo>
                    <a:pt x="572" y="2213"/>
                  </a:lnTo>
                  <a:lnTo>
                    <a:pt x="682" y="2250"/>
                  </a:lnTo>
                  <a:lnTo>
                    <a:pt x="793" y="2306"/>
                  </a:lnTo>
                  <a:lnTo>
                    <a:pt x="904" y="2342"/>
                  </a:lnTo>
                  <a:lnTo>
                    <a:pt x="1014" y="2361"/>
                  </a:lnTo>
                  <a:lnTo>
                    <a:pt x="1272" y="2361"/>
                  </a:lnTo>
                  <a:lnTo>
                    <a:pt x="1383" y="2342"/>
                  </a:lnTo>
                  <a:lnTo>
                    <a:pt x="1494" y="2324"/>
                  </a:lnTo>
                  <a:lnTo>
                    <a:pt x="1604" y="2287"/>
                  </a:lnTo>
                  <a:lnTo>
                    <a:pt x="1715" y="2250"/>
                  </a:lnTo>
                  <a:lnTo>
                    <a:pt x="1826" y="2177"/>
                  </a:lnTo>
                  <a:lnTo>
                    <a:pt x="1918" y="2121"/>
                  </a:lnTo>
                  <a:lnTo>
                    <a:pt x="1991" y="2047"/>
                  </a:lnTo>
                  <a:lnTo>
                    <a:pt x="2084" y="1974"/>
                  </a:lnTo>
                  <a:lnTo>
                    <a:pt x="2139" y="1882"/>
                  </a:lnTo>
                  <a:lnTo>
                    <a:pt x="2213" y="1789"/>
                  </a:lnTo>
                  <a:lnTo>
                    <a:pt x="2250" y="1679"/>
                  </a:lnTo>
                  <a:lnTo>
                    <a:pt x="2305" y="1568"/>
                  </a:lnTo>
                  <a:lnTo>
                    <a:pt x="2323" y="1457"/>
                  </a:lnTo>
                  <a:lnTo>
                    <a:pt x="2360" y="1328"/>
                  </a:lnTo>
                  <a:lnTo>
                    <a:pt x="2360" y="1218"/>
                  </a:lnTo>
                  <a:lnTo>
                    <a:pt x="2360" y="1089"/>
                  </a:lnTo>
                  <a:lnTo>
                    <a:pt x="2342" y="960"/>
                  </a:lnTo>
                  <a:lnTo>
                    <a:pt x="2323" y="849"/>
                  </a:lnTo>
                  <a:lnTo>
                    <a:pt x="2286" y="738"/>
                  </a:lnTo>
                  <a:lnTo>
                    <a:pt x="2231" y="628"/>
                  </a:lnTo>
                  <a:lnTo>
                    <a:pt x="2176" y="536"/>
                  </a:lnTo>
                  <a:lnTo>
                    <a:pt x="2102" y="443"/>
                  </a:lnTo>
                  <a:lnTo>
                    <a:pt x="2028" y="351"/>
                  </a:lnTo>
                  <a:lnTo>
                    <a:pt x="1955" y="277"/>
                  </a:lnTo>
                  <a:lnTo>
                    <a:pt x="1862" y="222"/>
                  </a:lnTo>
                  <a:lnTo>
                    <a:pt x="1770" y="148"/>
                  </a:lnTo>
                  <a:lnTo>
                    <a:pt x="1660" y="111"/>
                  </a:lnTo>
                  <a:lnTo>
                    <a:pt x="1549" y="56"/>
                  </a:lnTo>
                  <a:lnTo>
                    <a:pt x="1438" y="38"/>
                  </a:lnTo>
                  <a:lnTo>
                    <a:pt x="1309" y="19"/>
                  </a:lnTo>
                  <a:lnTo>
                    <a:pt x="11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 name="Google Shape;200;p2"/>
            <p:cNvSpPr/>
            <p:nvPr/>
          </p:nvSpPr>
          <p:spPr>
            <a:xfrm>
              <a:off x="5014225" y="860400"/>
              <a:ext cx="56275" cy="56275"/>
            </a:xfrm>
            <a:custGeom>
              <a:avLst/>
              <a:gdLst/>
              <a:ahLst/>
              <a:cxnLst/>
              <a:rect l="l" t="t" r="r" b="b"/>
              <a:pathLst>
                <a:path w="2251" h="2251" extrusionOk="0">
                  <a:moveTo>
                    <a:pt x="1125" y="1"/>
                  </a:moveTo>
                  <a:lnTo>
                    <a:pt x="996" y="19"/>
                  </a:lnTo>
                  <a:lnTo>
                    <a:pt x="886" y="37"/>
                  </a:lnTo>
                  <a:lnTo>
                    <a:pt x="793" y="56"/>
                  </a:lnTo>
                  <a:lnTo>
                    <a:pt x="683" y="111"/>
                  </a:lnTo>
                  <a:lnTo>
                    <a:pt x="498" y="203"/>
                  </a:lnTo>
                  <a:lnTo>
                    <a:pt x="333" y="351"/>
                  </a:lnTo>
                  <a:lnTo>
                    <a:pt x="185" y="517"/>
                  </a:lnTo>
                  <a:lnTo>
                    <a:pt x="74" y="720"/>
                  </a:lnTo>
                  <a:lnTo>
                    <a:pt x="38" y="812"/>
                  </a:lnTo>
                  <a:lnTo>
                    <a:pt x="19" y="922"/>
                  </a:lnTo>
                  <a:lnTo>
                    <a:pt x="1" y="1033"/>
                  </a:lnTo>
                  <a:lnTo>
                    <a:pt x="1" y="1144"/>
                  </a:lnTo>
                  <a:lnTo>
                    <a:pt x="1" y="1254"/>
                  </a:lnTo>
                  <a:lnTo>
                    <a:pt x="19" y="1365"/>
                  </a:lnTo>
                  <a:lnTo>
                    <a:pt x="93" y="1568"/>
                  </a:lnTo>
                  <a:lnTo>
                    <a:pt x="203" y="1752"/>
                  </a:lnTo>
                  <a:lnTo>
                    <a:pt x="333" y="1918"/>
                  </a:lnTo>
                  <a:lnTo>
                    <a:pt x="498" y="2047"/>
                  </a:lnTo>
                  <a:lnTo>
                    <a:pt x="683" y="2158"/>
                  </a:lnTo>
                  <a:lnTo>
                    <a:pt x="886" y="2232"/>
                  </a:lnTo>
                  <a:lnTo>
                    <a:pt x="978" y="2250"/>
                  </a:lnTo>
                  <a:lnTo>
                    <a:pt x="1199" y="2250"/>
                  </a:lnTo>
                  <a:lnTo>
                    <a:pt x="1310" y="2232"/>
                  </a:lnTo>
                  <a:lnTo>
                    <a:pt x="1420" y="2213"/>
                  </a:lnTo>
                  <a:lnTo>
                    <a:pt x="1531" y="2176"/>
                  </a:lnTo>
                  <a:lnTo>
                    <a:pt x="1715" y="2066"/>
                  </a:lnTo>
                  <a:lnTo>
                    <a:pt x="1900" y="1937"/>
                  </a:lnTo>
                  <a:lnTo>
                    <a:pt x="2029" y="1771"/>
                  </a:lnTo>
                  <a:lnTo>
                    <a:pt x="2139" y="1568"/>
                  </a:lnTo>
                  <a:lnTo>
                    <a:pt x="2176" y="1476"/>
                  </a:lnTo>
                  <a:lnTo>
                    <a:pt x="2213" y="1365"/>
                  </a:lnTo>
                  <a:lnTo>
                    <a:pt x="2232" y="1254"/>
                  </a:lnTo>
                  <a:lnTo>
                    <a:pt x="2250" y="1144"/>
                  </a:lnTo>
                  <a:lnTo>
                    <a:pt x="2232" y="1033"/>
                  </a:lnTo>
                  <a:lnTo>
                    <a:pt x="2213" y="922"/>
                  </a:lnTo>
                  <a:lnTo>
                    <a:pt x="2195" y="812"/>
                  </a:lnTo>
                  <a:lnTo>
                    <a:pt x="2158" y="720"/>
                  </a:lnTo>
                  <a:lnTo>
                    <a:pt x="2047" y="517"/>
                  </a:lnTo>
                  <a:lnTo>
                    <a:pt x="1900" y="351"/>
                  </a:lnTo>
                  <a:lnTo>
                    <a:pt x="1734" y="203"/>
                  </a:lnTo>
                  <a:lnTo>
                    <a:pt x="1549" y="93"/>
                  </a:lnTo>
                  <a:lnTo>
                    <a:pt x="1439" y="56"/>
                  </a:lnTo>
                  <a:lnTo>
                    <a:pt x="1347" y="37"/>
                  </a:lnTo>
                  <a:lnTo>
                    <a:pt x="1236"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 name="Google Shape;201;p2"/>
            <p:cNvSpPr/>
            <p:nvPr/>
          </p:nvSpPr>
          <p:spPr>
            <a:xfrm>
              <a:off x="5495925" y="857175"/>
              <a:ext cx="74250" cy="74250"/>
            </a:xfrm>
            <a:custGeom>
              <a:avLst/>
              <a:gdLst/>
              <a:ahLst/>
              <a:cxnLst/>
              <a:rect l="l" t="t" r="r" b="b"/>
              <a:pathLst>
                <a:path w="2970" h="2970" extrusionOk="0">
                  <a:moveTo>
                    <a:pt x="1476" y="0"/>
                  </a:moveTo>
                  <a:lnTo>
                    <a:pt x="1310" y="19"/>
                  </a:lnTo>
                  <a:lnTo>
                    <a:pt x="1162" y="37"/>
                  </a:lnTo>
                  <a:lnTo>
                    <a:pt x="1033" y="74"/>
                  </a:lnTo>
                  <a:lnTo>
                    <a:pt x="886" y="130"/>
                  </a:lnTo>
                  <a:lnTo>
                    <a:pt x="756" y="185"/>
                  </a:lnTo>
                  <a:lnTo>
                    <a:pt x="646" y="259"/>
                  </a:lnTo>
                  <a:lnTo>
                    <a:pt x="535" y="351"/>
                  </a:lnTo>
                  <a:lnTo>
                    <a:pt x="425" y="443"/>
                  </a:lnTo>
                  <a:lnTo>
                    <a:pt x="332" y="554"/>
                  </a:lnTo>
                  <a:lnTo>
                    <a:pt x="240" y="664"/>
                  </a:lnTo>
                  <a:lnTo>
                    <a:pt x="166" y="793"/>
                  </a:lnTo>
                  <a:lnTo>
                    <a:pt x="111" y="922"/>
                  </a:lnTo>
                  <a:lnTo>
                    <a:pt x="56" y="1070"/>
                  </a:lnTo>
                  <a:lnTo>
                    <a:pt x="37" y="1199"/>
                  </a:lnTo>
                  <a:lnTo>
                    <a:pt x="1" y="1346"/>
                  </a:lnTo>
                  <a:lnTo>
                    <a:pt x="1" y="1512"/>
                  </a:lnTo>
                  <a:lnTo>
                    <a:pt x="19" y="1660"/>
                  </a:lnTo>
                  <a:lnTo>
                    <a:pt x="37" y="1807"/>
                  </a:lnTo>
                  <a:lnTo>
                    <a:pt x="74" y="1955"/>
                  </a:lnTo>
                  <a:lnTo>
                    <a:pt x="130" y="2084"/>
                  </a:lnTo>
                  <a:lnTo>
                    <a:pt x="185" y="2213"/>
                  </a:lnTo>
                  <a:lnTo>
                    <a:pt x="259" y="2342"/>
                  </a:lnTo>
                  <a:lnTo>
                    <a:pt x="351" y="2453"/>
                  </a:lnTo>
                  <a:lnTo>
                    <a:pt x="443" y="2545"/>
                  </a:lnTo>
                  <a:lnTo>
                    <a:pt x="554" y="2637"/>
                  </a:lnTo>
                  <a:lnTo>
                    <a:pt x="664" y="2729"/>
                  </a:lnTo>
                  <a:lnTo>
                    <a:pt x="793" y="2803"/>
                  </a:lnTo>
                  <a:lnTo>
                    <a:pt x="922" y="2858"/>
                  </a:lnTo>
                  <a:lnTo>
                    <a:pt x="1051" y="2914"/>
                  </a:lnTo>
                  <a:lnTo>
                    <a:pt x="1199" y="2951"/>
                  </a:lnTo>
                  <a:lnTo>
                    <a:pt x="1346" y="2969"/>
                  </a:lnTo>
                  <a:lnTo>
                    <a:pt x="1660" y="2969"/>
                  </a:lnTo>
                  <a:lnTo>
                    <a:pt x="1807" y="2932"/>
                  </a:lnTo>
                  <a:lnTo>
                    <a:pt x="1937" y="2895"/>
                  </a:lnTo>
                  <a:lnTo>
                    <a:pt x="2084" y="2858"/>
                  </a:lnTo>
                  <a:lnTo>
                    <a:pt x="2213" y="2785"/>
                  </a:lnTo>
                  <a:lnTo>
                    <a:pt x="2324" y="2711"/>
                  </a:lnTo>
                  <a:lnTo>
                    <a:pt x="2453" y="2619"/>
                  </a:lnTo>
                  <a:lnTo>
                    <a:pt x="2545" y="2527"/>
                  </a:lnTo>
                  <a:lnTo>
                    <a:pt x="2637" y="2416"/>
                  </a:lnTo>
                  <a:lnTo>
                    <a:pt x="2729" y="2305"/>
                  </a:lnTo>
                  <a:lnTo>
                    <a:pt x="2803" y="2176"/>
                  </a:lnTo>
                  <a:lnTo>
                    <a:pt x="2858" y="2047"/>
                  </a:lnTo>
                  <a:lnTo>
                    <a:pt x="2914" y="1918"/>
                  </a:lnTo>
                  <a:lnTo>
                    <a:pt x="2951" y="1771"/>
                  </a:lnTo>
                  <a:lnTo>
                    <a:pt x="2969" y="1623"/>
                  </a:lnTo>
                  <a:lnTo>
                    <a:pt x="2969" y="1476"/>
                  </a:lnTo>
                  <a:lnTo>
                    <a:pt x="2969" y="1328"/>
                  </a:lnTo>
                  <a:lnTo>
                    <a:pt x="2932" y="1181"/>
                  </a:lnTo>
                  <a:lnTo>
                    <a:pt x="2895" y="1033"/>
                  </a:lnTo>
                  <a:lnTo>
                    <a:pt x="2840" y="904"/>
                  </a:lnTo>
                  <a:lnTo>
                    <a:pt x="2785" y="775"/>
                  </a:lnTo>
                  <a:lnTo>
                    <a:pt x="2711" y="646"/>
                  </a:lnTo>
                  <a:lnTo>
                    <a:pt x="2619" y="535"/>
                  </a:lnTo>
                  <a:lnTo>
                    <a:pt x="2527" y="425"/>
                  </a:lnTo>
                  <a:lnTo>
                    <a:pt x="2416" y="332"/>
                  </a:lnTo>
                  <a:lnTo>
                    <a:pt x="2305" y="240"/>
                  </a:lnTo>
                  <a:lnTo>
                    <a:pt x="2176" y="185"/>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 name="Google Shape;202;p2"/>
            <p:cNvSpPr/>
            <p:nvPr/>
          </p:nvSpPr>
          <p:spPr>
            <a:xfrm>
              <a:off x="4936800" y="848875"/>
              <a:ext cx="51175" cy="51200"/>
            </a:xfrm>
            <a:custGeom>
              <a:avLst/>
              <a:gdLst/>
              <a:ahLst/>
              <a:cxnLst/>
              <a:rect l="l" t="t" r="r" b="b"/>
              <a:pathLst>
                <a:path w="2047" h="2048" extrusionOk="0">
                  <a:moveTo>
                    <a:pt x="922" y="1"/>
                  </a:moveTo>
                  <a:lnTo>
                    <a:pt x="830" y="19"/>
                  </a:lnTo>
                  <a:lnTo>
                    <a:pt x="627" y="74"/>
                  </a:lnTo>
                  <a:lnTo>
                    <a:pt x="443" y="167"/>
                  </a:lnTo>
                  <a:lnTo>
                    <a:pt x="295" y="296"/>
                  </a:lnTo>
                  <a:lnTo>
                    <a:pt x="166" y="443"/>
                  </a:lnTo>
                  <a:lnTo>
                    <a:pt x="74" y="627"/>
                  </a:lnTo>
                  <a:lnTo>
                    <a:pt x="18" y="830"/>
                  </a:lnTo>
                  <a:lnTo>
                    <a:pt x="0" y="923"/>
                  </a:lnTo>
                  <a:lnTo>
                    <a:pt x="0" y="1033"/>
                  </a:lnTo>
                  <a:lnTo>
                    <a:pt x="0" y="1144"/>
                  </a:lnTo>
                  <a:lnTo>
                    <a:pt x="18" y="1254"/>
                  </a:lnTo>
                  <a:lnTo>
                    <a:pt x="92" y="1439"/>
                  </a:lnTo>
                  <a:lnTo>
                    <a:pt x="184" y="1623"/>
                  </a:lnTo>
                  <a:lnTo>
                    <a:pt x="313" y="1771"/>
                  </a:lnTo>
                  <a:lnTo>
                    <a:pt x="479" y="1900"/>
                  </a:lnTo>
                  <a:lnTo>
                    <a:pt x="664" y="1992"/>
                  </a:lnTo>
                  <a:lnTo>
                    <a:pt x="848" y="2029"/>
                  </a:lnTo>
                  <a:lnTo>
                    <a:pt x="959" y="2047"/>
                  </a:lnTo>
                  <a:lnTo>
                    <a:pt x="1069" y="2047"/>
                  </a:lnTo>
                  <a:lnTo>
                    <a:pt x="1272" y="2029"/>
                  </a:lnTo>
                  <a:lnTo>
                    <a:pt x="1457" y="1955"/>
                  </a:lnTo>
                  <a:lnTo>
                    <a:pt x="1623" y="1863"/>
                  </a:lnTo>
                  <a:lnTo>
                    <a:pt x="1770" y="1734"/>
                  </a:lnTo>
                  <a:lnTo>
                    <a:pt x="1881" y="1568"/>
                  </a:lnTo>
                  <a:lnTo>
                    <a:pt x="1973" y="1402"/>
                  </a:lnTo>
                  <a:lnTo>
                    <a:pt x="2028" y="1199"/>
                  </a:lnTo>
                  <a:lnTo>
                    <a:pt x="2047" y="996"/>
                  </a:lnTo>
                  <a:lnTo>
                    <a:pt x="2028" y="812"/>
                  </a:lnTo>
                  <a:lnTo>
                    <a:pt x="1973" y="609"/>
                  </a:lnTo>
                  <a:lnTo>
                    <a:pt x="1862" y="443"/>
                  </a:lnTo>
                  <a:lnTo>
                    <a:pt x="1752" y="296"/>
                  </a:lnTo>
                  <a:lnTo>
                    <a:pt x="1604" y="167"/>
                  </a:lnTo>
                  <a:lnTo>
                    <a:pt x="1420" y="74"/>
                  </a:lnTo>
                  <a:lnTo>
                    <a:pt x="1235" y="19"/>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 name="Google Shape;203;p2"/>
            <p:cNvSpPr/>
            <p:nvPr/>
          </p:nvSpPr>
          <p:spPr>
            <a:xfrm>
              <a:off x="5416650" y="843800"/>
              <a:ext cx="72850" cy="72875"/>
            </a:xfrm>
            <a:custGeom>
              <a:avLst/>
              <a:gdLst/>
              <a:ahLst/>
              <a:cxnLst/>
              <a:rect l="l" t="t" r="r" b="b"/>
              <a:pathLst>
                <a:path w="2914" h="2915" extrusionOk="0">
                  <a:moveTo>
                    <a:pt x="1309" y="1"/>
                  </a:moveTo>
                  <a:lnTo>
                    <a:pt x="1162" y="38"/>
                  </a:lnTo>
                  <a:lnTo>
                    <a:pt x="1014" y="75"/>
                  </a:lnTo>
                  <a:lnTo>
                    <a:pt x="885" y="111"/>
                  </a:lnTo>
                  <a:lnTo>
                    <a:pt x="756" y="185"/>
                  </a:lnTo>
                  <a:lnTo>
                    <a:pt x="645" y="259"/>
                  </a:lnTo>
                  <a:lnTo>
                    <a:pt x="535" y="351"/>
                  </a:lnTo>
                  <a:lnTo>
                    <a:pt x="424" y="443"/>
                  </a:lnTo>
                  <a:lnTo>
                    <a:pt x="332" y="554"/>
                  </a:lnTo>
                  <a:lnTo>
                    <a:pt x="258" y="665"/>
                  </a:lnTo>
                  <a:lnTo>
                    <a:pt x="185" y="775"/>
                  </a:lnTo>
                  <a:lnTo>
                    <a:pt x="111" y="904"/>
                  </a:lnTo>
                  <a:lnTo>
                    <a:pt x="74" y="1033"/>
                  </a:lnTo>
                  <a:lnTo>
                    <a:pt x="37" y="1181"/>
                  </a:lnTo>
                  <a:lnTo>
                    <a:pt x="19" y="1328"/>
                  </a:lnTo>
                  <a:lnTo>
                    <a:pt x="0" y="1457"/>
                  </a:lnTo>
                  <a:lnTo>
                    <a:pt x="19" y="1605"/>
                  </a:lnTo>
                  <a:lnTo>
                    <a:pt x="37" y="1752"/>
                  </a:lnTo>
                  <a:lnTo>
                    <a:pt x="74" y="1881"/>
                  </a:lnTo>
                  <a:lnTo>
                    <a:pt x="129" y="2029"/>
                  </a:lnTo>
                  <a:lnTo>
                    <a:pt x="185" y="2158"/>
                  </a:lnTo>
                  <a:lnTo>
                    <a:pt x="258" y="2269"/>
                  </a:lnTo>
                  <a:lnTo>
                    <a:pt x="350" y="2379"/>
                  </a:lnTo>
                  <a:lnTo>
                    <a:pt x="443" y="2490"/>
                  </a:lnTo>
                  <a:lnTo>
                    <a:pt x="553" y="2582"/>
                  </a:lnTo>
                  <a:lnTo>
                    <a:pt x="664" y="2656"/>
                  </a:lnTo>
                  <a:lnTo>
                    <a:pt x="793" y="2730"/>
                  </a:lnTo>
                  <a:lnTo>
                    <a:pt x="922" y="2803"/>
                  </a:lnTo>
                  <a:lnTo>
                    <a:pt x="1051" y="2840"/>
                  </a:lnTo>
                  <a:lnTo>
                    <a:pt x="1180" y="2877"/>
                  </a:lnTo>
                  <a:lnTo>
                    <a:pt x="1328" y="2896"/>
                  </a:lnTo>
                  <a:lnTo>
                    <a:pt x="1475" y="2914"/>
                  </a:lnTo>
                  <a:lnTo>
                    <a:pt x="1623" y="2896"/>
                  </a:lnTo>
                  <a:lnTo>
                    <a:pt x="1752" y="2877"/>
                  </a:lnTo>
                  <a:lnTo>
                    <a:pt x="1899" y="2840"/>
                  </a:lnTo>
                  <a:lnTo>
                    <a:pt x="2028" y="2785"/>
                  </a:lnTo>
                  <a:lnTo>
                    <a:pt x="2157" y="2730"/>
                  </a:lnTo>
                  <a:lnTo>
                    <a:pt x="2268" y="2656"/>
                  </a:lnTo>
                  <a:lnTo>
                    <a:pt x="2397" y="2564"/>
                  </a:lnTo>
                  <a:lnTo>
                    <a:pt x="2489" y="2471"/>
                  </a:lnTo>
                  <a:lnTo>
                    <a:pt x="2581" y="2361"/>
                  </a:lnTo>
                  <a:lnTo>
                    <a:pt x="2674" y="2250"/>
                  </a:lnTo>
                  <a:lnTo>
                    <a:pt x="2747" y="2121"/>
                  </a:lnTo>
                  <a:lnTo>
                    <a:pt x="2803" y="1992"/>
                  </a:lnTo>
                  <a:lnTo>
                    <a:pt x="2858" y="1863"/>
                  </a:lnTo>
                  <a:lnTo>
                    <a:pt x="2895" y="1734"/>
                  </a:lnTo>
                  <a:lnTo>
                    <a:pt x="2913" y="1586"/>
                  </a:lnTo>
                  <a:lnTo>
                    <a:pt x="2913" y="1439"/>
                  </a:lnTo>
                  <a:lnTo>
                    <a:pt x="2913" y="1291"/>
                  </a:lnTo>
                  <a:lnTo>
                    <a:pt x="2876" y="1144"/>
                  </a:lnTo>
                  <a:lnTo>
                    <a:pt x="2840" y="1015"/>
                  </a:lnTo>
                  <a:lnTo>
                    <a:pt x="2803" y="886"/>
                  </a:lnTo>
                  <a:lnTo>
                    <a:pt x="2729" y="757"/>
                  </a:lnTo>
                  <a:lnTo>
                    <a:pt x="2655" y="628"/>
                  </a:lnTo>
                  <a:lnTo>
                    <a:pt x="2563" y="517"/>
                  </a:lnTo>
                  <a:lnTo>
                    <a:pt x="2471" y="425"/>
                  </a:lnTo>
                  <a:lnTo>
                    <a:pt x="2360" y="333"/>
                  </a:lnTo>
                  <a:lnTo>
                    <a:pt x="2250" y="240"/>
                  </a:lnTo>
                  <a:lnTo>
                    <a:pt x="2139" y="167"/>
                  </a:lnTo>
                  <a:lnTo>
                    <a:pt x="2010" y="111"/>
                  </a:lnTo>
                  <a:lnTo>
                    <a:pt x="1881" y="56"/>
                  </a:lnTo>
                  <a:lnTo>
                    <a:pt x="1733"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 name="Google Shape;204;p2"/>
            <p:cNvSpPr/>
            <p:nvPr/>
          </p:nvSpPr>
          <p:spPr>
            <a:xfrm>
              <a:off x="4859350" y="837350"/>
              <a:ext cx="46125" cy="45675"/>
            </a:xfrm>
            <a:custGeom>
              <a:avLst/>
              <a:gdLst/>
              <a:ahLst/>
              <a:cxnLst/>
              <a:rect l="l" t="t" r="r" b="b"/>
              <a:pathLst>
                <a:path w="1845" h="1827" extrusionOk="0">
                  <a:moveTo>
                    <a:pt x="922" y="1"/>
                  </a:moveTo>
                  <a:lnTo>
                    <a:pt x="738" y="19"/>
                  </a:lnTo>
                  <a:lnTo>
                    <a:pt x="572" y="56"/>
                  </a:lnTo>
                  <a:lnTo>
                    <a:pt x="406" y="148"/>
                  </a:lnTo>
                  <a:lnTo>
                    <a:pt x="277" y="259"/>
                  </a:lnTo>
                  <a:lnTo>
                    <a:pt x="166" y="388"/>
                  </a:lnTo>
                  <a:lnTo>
                    <a:pt x="74" y="535"/>
                  </a:lnTo>
                  <a:lnTo>
                    <a:pt x="19" y="701"/>
                  </a:lnTo>
                  <a:lnTo>
                    <a:pt x="0" y="886"/>
                  </a:lnTo>
                  <a:lnTo>
                    <a:pt x="19" y="1088"/>
                  </a:lnTo>
                  <a:lnTo>
                    <a:pt x="74" y="1254"/>
                  </a:lnTo>
                  <a:lnTo>
                    <a:pt x="148" y="1420"/>
                  </a:lnTo>
                  <a:lnTo>
                    <a:pt x="259" y="1549"/>
                  </a:lnTo>
                  <a:lnTo>
                    <a:pt x="406" y="1679"/>
                  </a:lnTo>
                  <a:lnTo>
                    <a:pt x="554" y="1752"/>
                  </a:lnTo>
                  <a:lnTo>
                    <a:pt x="738" y="1808"/>
                  </a:lnTo>
                  <a:lnTo>
                    <a:pt x="922" y="1826"/>
                  </a:lnTo>
                  <a:lnTo>
                    <a:pt x="1107" y="1808"/>
                  </a:lnTo>
                  <a:lnTo>
                    <a:pt x="1273" y="1752"/>
                  </a:lnTo>
                  <a:lnTo>
                    <a:pt x="1439" y="1679"/>
                  </a:lnTo>
                  <a:lnTo>
                    <a:pt x="1568" y="1568"/>
                  </a:lnTo>
                  <a:lnTo>
                    <a:pt x="1678" y="1439"/>
                  </a:lnTo>
                  <a:lnTo>
                    <a:pt x="1770" y="1291"/>
                  </a:lnTo>
                  <a:lnTo>
                    <a:pt x="1826" y="1125"/>
                  </a:lnTo>
                  <a:lnTo>
                    <a:pt x="1844" y="941"/>
                  </a:lnTo>
                  <a:lnTo>
                    <a:pt x="1826" y="738"/>
                  </a:lnTo>
                  <a:lnTo>
                    <a:pt x="1770" y="572"/>
                  </a:lnTo>
                  <a:lnTo>
                    <a:pt x="1697" y="406"/>
                  </a:lnTo>
                  <a:lnTo>
                    <a:pt x="1586" y="259"/>
                  </a:lnTo>
                  <a:lnTo>
                    <a:pt x="1439" y="148"/>
                  </a:lnTo>
                  <a:lnTo>
                    <a:pt x="1291" y="74"/>
                  </a:lnTo>
                  <a:lnTo>
                    <a:pt x="1107" y="19"/>
                  </a:lnTo>
                  <a:lnTo>
                    <a:pt x="9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 name="Google Shape;205;p2"/>
            <p:cNvSpPr/>
            <p:nvPr/>
          </p:nvSpPr>
          <p:spPr>
            <a:xfrm>
              <a:off x="5338275" y="830900"/>
              <a:ext cx="70100" cy="70100"/>
            </a:xfrm>
            <a:custGeom>
              <a:avLst/>
              <a:gdLst/>
              <a:ahLst/>
              <a:cxnLst/>
              <a:rect l="l" t="t" r="r" b="b"/>
              <a:pathLst>
                <a:path w="2804" h="2804" extrusionOk="0">
                  <a:moveTo>
                    <a:pt x="1218" y="1"/>
                  </a:moveTo>
                  <a:lnTo>
                    <a:pt x="1089" y="37"/>
                  </a:lnTo>
                  <a:lnTo>
                    <a:pt x="959" y="74"/>
                  </a:lnTo>
                  <a:lnTo>
                    <a:pt x="830" y="111"/>
                  </a:lnTo>
                  <a:lnTo>
                    <a:pt x="701" y="166"/>
                  </a:lnTo>
                  <a:lnTo>
                    <a:pt x="591" y="240"/>
                  </a:lnTo>
                  <a:lnTo>
                    <a:pt x="498" y="314"/>
                  </a:lnTo>
                  <a:lnTo>
                    <a:pt x="388" y="406"/>
                  </a:lnTo>
                  <a:lnTo>
                    <a:pt x="314" y="498"/>
                  </a:lnTo>
                  <a:lnTo>
                    <a:pt x="240" y="609"/>
                  </a:lnTo>
                  <a:lnTo>
                    <a:pt x="167" y="720"/>
                  </a:lnTo>
                  <a:lnTo>
                    <a:pt x="111" y="849"/>
                  </a:lnTo>
                  <a:lnTo>
                    <a:pt x="56" y="978"/>
                  </a:lnTo>
                  <a:lnTo>
                    <a:pt x="38" y="1107"/>
                  </a:lnTo>
                  <a:lnTo>
                    <a:pt x="1" y="1236"/>
                  </a:lnTo>
                  <a:lnTo>
                    <a:pt x="1" y="1383"/>
                  </a:lnTo>
                  <a:lnTo>
                    <a:pt x="1" y="1531"/>
                  </a:lnTo>
                  <a:lnTo>
                    <a:pt x="19" y="1678"/>
                  </a:lnTo>
                  <a:lnTo>
                    <a:pt x="56" y="1807"/>
                  </a:lnTo>
                  <a:lnTo>
                    <a:pt x="111" y="1937"/>
                  </a:lnTo>
                  <a:lnTo>
                    <a:pt x="167" y="2066"/>
                  </a:lnTo>
                  <a:lnTo>
                    <a:pt x="240" y="2195"/>
                  </a:lnTo>
                  <a:lnTo>
                    <a:pt x="314" y="2287"/>
                  </a:lnTo>
                  <a:lnTo>
                    <a:pt x="406" y="2397"/>
                  </a:lnTo>
                  <a:lnTo>
                    <a:pt x="498" y="2490"/>
                  </a:lnTo>
                  <a:lnTo>
                    <a:pt x="609" y="2563"/>
                  </a:lnTo>
                  <a:lnTo>
                    <a:pt x="720" y="2637"/>
                  </a:lnTo>
                  <a:lnTo>
                    <a:pt x="849" y="2692"/>
                  </a:lnTo>
                  <a:lnTo>
                    <a:pt x="978" y="2729"/>
                  </a:lnTo>
                  <a:lnTo>
                    <a:pt x="1107" y="2766"/>
                  </a:lnTo>
                  <a:lnTo>
                    <a:pt x="1254" y="2785"/>
                  </a:lnTo>
                  <a:lnTo>
                    <a:pt x="1402" y="2803"/>
                  </a:lnTo>
                  <a:lnTo>
                    <a:pt x="1549" y="2785"/>
                  </a:lnTo>
                  <a:lnTo>
                    <a:pt x="1697" y="2766"/>
                  </a:lnTo>
                  <a:lnTo>
                    <a:pt x="1826" y="2729"/>
                  </a:lnTo>
                  <a:lnTo>
                    <a:pt x="1955" y="2692"/>
                  </a:lnTo>
                  <a:lnTo>
                    <a:pt x="2084" y="2637"/>
                  </a:lnTo>
                  <a:lnTo>
                    <a:pt x="2195" y="2563"/>
                  </a:lnTo>
                  <a:lnTo>
                    <a:pt x="2305" y="2471"/>
                  </a:lnTo>
                  <a:lnTo>
                    <a:pt x="2398" y="2379"/>
                  </a:lnTo>
                  <a:lnTo>
                    <a:pt x="2490" y="2287"/>
                  </a:lnTo>
                  <a:lnTo>
                    <a:pt x="2564" y="2176"/>
                  </a:lnTo>
                  <a:lnTo>
                    <a:pt x="2637" y="2066"/>
                  </a:lnTo>
                  <a:lnTo>
                    <a:pt x="2693" y="1937"/>
                  </a:lnTo>
                  <a:lnTo>
                    <a:pt x="2748" y="1807"/>
                  </a:lnTo>
                  <a:lnTo>
                    <a:pt x="2766" y="1678"/>
                  </a:lnTo>
                  <a:lnTo>
                    <a:pt x="2785" y="1531"/>
                  </a:lnTo>
                  <a:lnTo>
                    <a:pt x="2803" y="1383"/>
                  </a:lnTo>
                  <a:lnTo>
                    <a:pt x="2785" y="1236"/>
                  </a:lnTo>
                  <a:lnTo>
                    <a:pt x="2766" y="1088"/>
                  </a:lnTo>
                  <a:lnTo>
                    <a:pt x="2730" y="959"/>
                  </a:lnTo>
                  <a:lnTo>
                    <a:pt x="2693" y="830"/>
                  </a:lnTo>
                  <a:lnTo>
                    <a:pt x="2619" y="701"/>
                  </a:lnTo>
                  <a:lnTo>
                    <a:pt x="2545" y="591"/>
                  </a:lnTo>
                  <a:lnTo>
                    <a:pt x="2471" y="480"/>
                  </a:lnTo>
                  <a:lnTo>
                    <a:pt x="2379" y="388"/>
                  </a:lnTo>
                  <a:lnTo>
                    <a:pt x="2287" y="296"/>
                  </a:lnTo>
                  <a:lnTo>
                    <a:pt x="2176" y="222"/>
                  </a:lnTo>
                  <a:lnTo>
                    <a:pt x="2047" y="148"/>
                  </a:lnTo>
                  <a:lnTo>
                    <a:pt x="1937" y="93"/>
                  </a:lnTo>
                  <a:lnTo>
                    <a:pt x="1789" y="56"/>
                  </a:lnTo>
                  <a:lnTo>
                    <a:pt x="1660"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 name="Google Shape;206;p2"/>
            <p:cNvSpPr/>
            <p:nvPr/>
          </p:nvSpPr>
          <p:spPr>
            <a:xfrm>
              <a:off x="4782375" y="825825"/>
              <a:ext cx="40125" cy="40125"/>
            </a:xfrm>
            <a:custGeom>
              <a:avLst/>
              <a:gdLst/>
              <a:ahLst/>
              <a:cxnLst/>
              <a:rect l="l" t="t" r="r" b="b"/>
              <a:pathLst>
                <a:path w="1605" h="1605" extrusionOk="0">
                  <a:moveTo>
                    <a:pt x="812" y="1"/>
                  </a:moveTo>
                  <a:lnTo>
                    <a:pt x="646" y="19"/>
                  </a:lnTo>
                  <a:lnTo>
                    <a:pt x="498" y="56"/>
                  </a:lnTo>
                  <a:lnTo>
                    <a:pt x="369" y="130"/>
                  </a:lnTo>
                  <a:lnTo>
                    <a:pt x="240" y="222"/>
                  </a:lnTo>
                  <a:lnTo>
                    <a:pt x="148" y="351"/>
                  </a:lnTo>
                  <a:lnTo>
                    <a:pt x="74" y="480"/>
                  </a:lnTo>
                  <a:lnTo>
                    <a:pt x="19" y="628"/>
                  </a:lnTo>
                  <a:lnTo>
                    <a:pt x="0" y="775"/>
                  </a:lnTo>
                  <a:lnTo>
                    <a:pt x="19" y="941"/>
                  </a:lnTo>
                  <a:lnTo>
                    <a:pt x="74" y="1107"/>
                  </a:lnTo>
                  <a:lnTo>
                    <a:pt x="148" y="1254"/>
                  </a:lnTo>
                  <a:lnTo>
                    <a:pt x="240" y="1365"/>
                  </a:lnTo>
                  <a:lnTo>
                    <a:pt x="369" y="1476"/>
                  </a:lnTo>
                  <a:lnTo>
                    <a:pt x="498" y="1549"/>
                  </a:lnTo>
                  <a:lnTo>
                    <a:pt x="664" y="1586"/>
                  </a:lnTo>
                  <a:lnTo>
                    <a:pt x="830" y="1605"/>
                  </a:lnTo>
                  <a:lnTo>
                    <a:pt x="977" y="1586"/>
                  </a:lnTo>
                  <a:lnTo>
                    <a:pt x="1125" y="1531"/>
                  </a:lnTo>
                  <a:lnTo>
                    <a:pt x="1272" y="1457"/>
                  </a:lnTo>
                  <a:lnTo>
                    <a:pt x="1383" y="1365"/>
                  </a:lnTo>
                  <a:lnTo>
                    <a:pt x="1475" y="1236"/>
                  </a:lnTo>
                  <a:lnTo>
                    <a:pt x="1549" y="1107"/>
                  </a:lnTo>
                  <a:lnTo>
                    <a:pt x="1586" y="959"/>
                  </a:lnTo>
                  <a:lnTo>
                    <a:pt x="1604" y="794"/>
                  </a:lnTo>
                  <a:lnTo>
                    <a:pt x="1586" y="628"/>
                  </a:lnTo>
                  <a:lnTo>
                    <a:pt x="1549" y="480"/>
                  </a:lnTo>
                  <a:lnTo>
                    <a:pt x="1475" y="351"/>
                  </a:lnTo>
                  <a:lnTo>
                    <a:pt x="1365" y="240"/>
                  </a:lnTo>
                  <a:lnTo>
                    <a:pt x="1254" y="148"/>
                  </a:lnTo>
                  <a:lnTo>
                    <a:pt x="1125" y="74"/>
                  </a:lnTo>
                  <a:lnTo>
                    <a:pt x="977"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 name="Google Shape;207;p2"/>
            <p:cNvSpPr/>
            <p:nvPr/>
          </p:nvSpPr>
          <p:spPr>
            <a:xfrm>
              <a:off x="5259450" y="817525"/>
              <a:ext cx="68250" cy="68250"/>
            </a:xfrm>
            <a:custGeom>
              <a:avLst/>
              <a:gdLst/>
              <a:ahLst/>
              <a:cxnLst/>
              <a:rect l="l" t="t" r="r" b="b"/>
              <a:pathLst>
                <a:path w="2730" h="2730" extrusionOk="0">
                  <a:moveTo>
                    <a:pt x="1273" y="1"/>
                  </a:moveTo>
                  <a:lnTo>
                    <a:pt x="1125" y="19"/>
                  </a:lnTo>
                  <a:lnTo>
                    <a:pt x="996" y="38"/>
                  </a:lnTo>
                  <a:lnTo>
                    <a:pt x="867" y="93"/>
                  </a:lnTo>
                  <a:lnTo>
                    <a:pt x="757" y="148"/>
                  </a:lnTo>
                  <a:lnTo>
                    <a:pt x="628" y="204"/>
                  </a:lnTo>
                  <a:lnTo>
                    <a:pt x="535" y="277"/>
                  </a:lnTo>
                  <a:lnTo>
                    <a:pt x="425" y="370"/>
                  </a:lnTo>
                  <a:lnTo>
                    <a:pt x="333" y="462"/>
                  </a:lnTo>
                  <a:lnTo>
                    <a:pt x="259" y="572"/>
                  </a:lnTo>
                  <a:lnTo>
                    <a:pt x="185" y="683"/>
                  </a:lnTo>
                  <a:lnTo>
                    <a:pt x="111" y="794"/>
                  </a:lnTo>
                  <a:lnTo>
                    <a:pt x="74" y="923"/>
                  </a:lnTo>
                  <a:lnTo>
                    <a:pt x="19" y="1052"/>
                  </a:lnTo>
                  <a:lnTo>
                    <a:pt x="1" y="1181"/>
                  </a:lnTo>
                  <a:lnTo>
                    <a:pt x="1" y="1328"/>
                  </a:lnTo>
                  <a:lnTo>
                    <a:pt x="1" y="1457"/>
                  </a:lnTo>
                  <a:lnTo>
                    <a:pt x="19" y="1605"/>
                  </a:lnTo>
                  <a:lnTo>
                    <a:pt x="38" y="1734"/>
                  </a:lnTo>
                  <a:lnTo>
                    <a:pt x="93" y="1863"/>
                  </a:lnTo>
                  <a:lnTo>
                    <a:pt x="148" y="1974"/>
                  </a:lnTo>
                  <a:lnTo>
                    <a:pt x="204" y="2103"/>
                  </a:lnTo>
                  <a:lnTo>
                    <a:pt x="296" y="2195"/>
                  </a:lnTo>
                  <a:lnTo>
                    <a:pt x="369" y="2306"/>
                  </a:lnTo>
                  <a:lnTo>
                    <a:pt x="480" y="2398"/>
                  </a:lnTo>
                  <a:lnTo>
                    <a:pt x="572" y="2472"/>
                  </a:lnTo>
                  <a:lnTo>
                    <a:pt x="683" y="2545"/>
                  </a:lnTo>
                  <a:lnTo>
                    <a:pt x="812" y="2601"/>
                  </a:lnTo>
                  <a:lnTo>
                    <a:pt x="923" y="2656"/>
                  </a:lnTo>
                  <a:lnTo>
                    <a:pt x="1070" y="2693"/>
                  </a:lnTo>
                  <a:lnTo>
                    <a:pt x="1199" y="2711"/>
                  </a:lnTo>
                  <a:lnTo>
                    <a:pt x="1328" y="2730"/>
                  </a:lnTo>
                  <a:lnTo>
                    <a:pt x="1476" y="2730"/>
                  </a:lnTo>
                  <a:lnTo>
                    <a:pt x="1605" y="2711"/>
                  </a:lnTo>
                  <a:lnTo>
                    <a:pt x="1734" y="2674"/>
                  </a:lnTo>
                  <a:lnTo>
                    <a:pt x="1863" y="2619"/>
                  </a:lnTo>
                  <a:lnTo>
                    <a:pt x="1992" y="2564"/>
                  </a:lnTo>
                  <a:lnTo>
                    <a:pt x="2103" y="2508"/>
                  </a:lnTo>
                  <a:lnTo>
                    <a:pt x="2213" y="2416"/>
                  </a:lnTo>
                  <a:lnTo>
                    <a:pt x="2306" y="2342"/>
                  </a:lnTo>
                  <a:lnTo>
                    <a:pt x="2398" y="2232"/>
                  </a:lnTo>
                  <a:lnTo>
                    <a:pt x="2471" y="2140"/>
                  </a:lnTo>
                  <a:lnTo>
                    <a:pt x="2545" y="2011"/>
                  </a:lnTo>
                  <a:lnTo>
                    <a:pt x="2601" y="1900"/>
                  </a:lnTo>
                  <a:lnTo>
                    <a:pt x="2656" y="1771"/>
                  </a:lnTo>
                  <a:lnTo>
                    <a:pt x="2693" y="1642"/>
                  </a:lnTo>
                  <a:lnTo>
                    <a:pt x="2711" y="1513"/>
                  </a:lnTo>
                  <a:lnTo>
                    <a:pt x="2730" y="1365"/>
                  </a:lnTo>
                  <a:lnTo>
                    <a:pt x="2711" y="1236"/>
                  </a:lnTo>
                  <a:lnTo>
                    <a:pt x="2693" y="1107"/>
                  </a:lnTo>
                  <a:lnTo>
                    <a:pt x="2656" y="978"/>
                  </a:lnTo>
                  <a:lnTo>
                    <a:pt x="2619" y="849"/>
                  </a:lnTo>
                  <a:lnTo>
                    <a:pt x="2564" y="738"/>
                  </a:lnTo>
                  <a:lnTo>
                    <a:pt x="2490" y="628"/>
                  </a:lnTo>
                  <a:lnTo>
                    <a:pt x="2416" y="517"/>
                  </a:lnTo>
                  <a:lnTo>
                    <a:pt x="2342" y="425"/>
                  </a:lnTo>
                  <a:lnTo>
                    <a:pt x="2250" y="333"/>
                  </a:lnTo>
                  <a:lnTo>
                    <a:pt x="2140" y="259"/>
                  </a:lnTo>
                  <a:lnTo>
                    <a:pt x="2029" y="185"/>
                  </a:lnTo>
                  <a:lnTo>
                    <a:pt x="1918" y="130"/>
                  </a:lnTo>
                  <a:lnTo>
                    <a:pt x="1789" y="75"/>
                  </a:lnTo>
                  <a:lnTo>
                    <a:pt x="1679" y="38"/>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 name="Google Shape;208;p2"/>
            <p:cNvSpPr/>
            <p:nvPr/>
          </p:nvSpPr>
          <p:spPr>
            <a:xfrm>
              <a:off x="4709550" y="815225"/>
              <a:ext cx="31825" cy="35050"/>
            </a:xfrm>
            <a:custGeom>
              <a:avLst/>
              <a:gdLst/>
              <a:ahLst/>
              <a:cxnLst/>
              <a:rect l="l" t="t" r="r" b="b"/>
              <a:pathLst>
                <a:path w="1273" h="1402" extrusionOk="0">
                  <a:moveTo>
                    <a:pt x="645" y="1"/>
                  </a:moveTo>
                  <a:lnTo>
                    <a:pt x="498" y="19"/>
                  </a:lnTo>
                  <a:lnTo>
                    <a:pt x="369" y="56"/>
                  </a:lnTo>
                  <a:lnTo>
                    <a:pt x="258" y="111"/>
                  </a:lnTo>
                  <a:lnTo>
                    <a:pt x="166" y="185"/>
                  </a:lnTo>
                  <a:lnTo>
                    <a:pt x="92" y="277"/>
                  </a:lnTo>
                  <a:lnTo>
                    <a:pt x="37" y="388"/>
                  </a:lnTo>
                  <a:lnTo>
                    <a:pt x="0" y="498"/>
                  </a:lnTo>
                  <a:lnTo>
                    <a:pt x="0" y="646"/>
                  </a:lnTo>
                  <a:lnTo>
                    <a:pt x="37" y="738"/>
                  </a:lnTo>
                  <a:lnTo>
                    <a:pt x="74" y="830"/>
                  </a:lnTo>
                  <a:lnTo>
                    <a:pt x="203" y="1033"/>
                  </a:lnTo>
                  <a:lnTo>
                    <a:pt x="350" y="1218"/>
                  </a:lnTo>
                  <a:lnTo>
                    <a:pt x="479" y="1402"/>
                  </a:lnTo>
                  <a:lnTo>
                    <a:pt x="756" y="1402"/>
                  </a:lnTo>
                  <a:lnTo>
                    <a:pt x="904" y="1236"/>
                  </a:lnTo>
                  <a:lnTo>
                    <a:pt x="1051" y="1052"/>
                  </a:lnTo>
                  <a:lnTo>
                    <a:pt x="1199" y="867"/>
                  </a:lnTo>
                  <a:lnTo>
                    <a:pt x="1235" y="757"/>
                  </a:lnTo>
                  <a:lnTo>
                    <a:pt x="1272" y="664"/>
                  </a:lnTo>
                  <a:lnTo>
                    <a:pt x="1272" y="535"/>
                  </a:lnTo>
                  <a:lnTo>
                    <a:pt x="1254" y="406"/>
                  </a:lnTo>
                  <a:lnTo>
                    <a:pt x="1199" y="296"/>
                  </a:lnTo>
                  <a:lnTo>
                    <a:pt x="1125" y="203"/>
                  </a:lnTo>
                  <a:lnTo>
                    <a:pt x="1033" y="130"/>
                  </a:lnTo>
                  <a:lnTo>
                    <a:pt x="922" y="56"/>
                  </a:lnTo>
                  <a:lnTo>
                    <a:pt x="793" y="19"/>
                  </a:lnTo>
                  <a:lnTo>
                    <a:pt x="6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 name="Google Shape;209;p2"/>
            <p:cNvSpPr/>
            <p:nvPr/>
          </p:nvSpPr>
          <p:spPr>
            <a:xfrm>
              <a:off x="5183400" y="804625"/>
              <a:ext cx="65475" cy="65475"/>
            </a:xfrm>
            <a:custGeom>
              <a:avLst/>
              <a:gdLst/>
              <a:ahLst/>
              <a:cxnLst/>
              <a:rect l="l" t="t" r="r" b="b"/>
              <a:pathLst>
                <a:path w="2619" h="2619" extrusionOk="0">
                  <a:moveTo>
                    <a:pt x="1144" y="1"/>
                  </a:moveTo>
                  <a:lnTo>
                    <a:pt x="1015" y="37"/>
                  </a:lnTo>
                  <a:lnTo>
                    <a:pt x="904" y="56"/>
                  </a:lnTo>
                  <a:lnTo>
                    <a:pt x="775" y="111"/>
                  </a:lnTo>
                  <a:lnTo>
                    <a:pt x="664" y="166"/>
                  </a:lnTo>
                  <a:lnTo>
                    <a:pt x="554" y="240"/>
                  </a:lnTo>
                  <a:lnTo>
                    <a:pt x="461" y="314"/>
                  </a:lnTo>
                  <a:lnTo>
                    <a:pt x="369" y="406"/>
                  </a:lnTo>
                  <a:lnTo>
                    <a:pt x="295" y="498"/>
                  </a:lnTo>
                  <a:lnTo>
                    <a:pt x="222" y="591"/>
                  </a:lnTo>
                  <a:lnTo>
                    <a:pt x="148" y="701"/>
                  </a:lnTo>
                  <a:lnTo>
                    <a:pt x="93" y="812"/>
                  </a:lnTo>
                  <a:lnTo>
                    <a:pt x="56" y="941"/>
                  </a:lnTo>
                  <a:lnTo>
                    <a:pt x="19" y="1070"/>
                  </a:lnTo>
                  <a:lnTo>
                    <a:pt x="19" y="1199"/>
                  </a:lnTo>
                  <a:lnTo>
                    <a:pt x="0" y="1328"/>
                  </a:lnTo>
                  <a:lnTo>
                    <a:pt x="19" y="1457"/>
                  </a:lnTo>
                  <a:lnTo>
                    <a:pt x="37" y="1586"/>
                  </a:lnTo>
                  <a:lnTo>
                    <a:pt x="74" y="1715"/>
                  </a:lnTo>
                  <a:lnTo>
                    <a:pt x="111" y="1826"/>
                  </a:lnTo>
                  <a:lnTo>
                    <a:pt x="166" y="1955"/>
                  </a:lnTo>
                  <a:lnTo>
                    <a:pt x="240" y="2047"/>
                  </a:lnTo>
                  <a:lnTo>
                    <a:pt x="314" y="2158"/>
                  </a:lnTo>
                  <a:lnTo>
                    <a:pt x="388" y="2250"/>
                  </a:lnTo>
                  <a:lnTo>
                    <a:pt x="498" y="2324"/>
                  </a:lnTo>
                  <a:lnTo>
                    <a:pt x="590" y="2397"/>
                  </a:lnTo>
                  <a:lnTo>
                    <a:pt x="701" y="2471"/>
                  </a:lnTo>
                  <a:lnTo>
                    <a:pt x="812" y="2527"/>
                  </a:lnTo>
                  <a:lnTo>
                    <a:pt x="941" y="2563"/>
                  </a:lnTo>
                  <a:lnTo>
                    <a:pt x="1051" y="2600"/>
                  </a:lnTo>
                  <a:lnTo>
                    <a:pt x="1180" y="2619"/>
                  </a:lnTo>
                  <a:lnTo>
                    <a:pt x="1457" y="2619"/>
                  </a:lnTo>
                  <a:lnTo>
                    <a:pt x="1586" y="2600"/>
                  </a:lnTo>
                  <a:lnTo>
                    <a:pt x="1715" y="2563"/>
                  </a:lnTo>
                  <a:lnTo>
                    <a:pt x="1826" y="2508"/>
                  </a:lnTo>
                  <a:lnTo>
                    <a:pt x="1936" y="2453"/>
                  </a:lnTo>
                  <a:lnTo>
                    <a:pt x="2047" y="2397"/>
                  </a:lnTo>
                  <a:lnTo>
                    <a:pt x="2158" y="2324"/>
                  </a:lnTo>
                  <a:lnTo>
                    <a:pt x="2250" y="2232"/>
                  </a:lnTo>
                  <a:lnTo>
                    <a:pt x="2324" y="2139"/>
                  </a:lnTo>
                  <a:lnTo>
                    <a:pt x="2397" y="2047"/>
                  </a:lnTo>
                  <a:lnTo>
                    <a:pt x="2471" y="1937"/>
                  </a:lnTo>
                  <a:lnTo>
                    <a:pt x="2526" y="1826"/>
                  </a:lnTo>
                  <a:lnTo>
                    <a:pt x="2563" y="1697"/>
                  </a:lnTo>
                  <a:lnTo>
                    <a:pt x="2600" y="1586"/>
                  </a:lnTo>
                  <a:lnTo>
                    <a:pt x="2619" y="1457"/>
                  </a:lnTo>
                  <a:lnTo>
                    <a:pt x="2619" y="1310"/>
                  </a:lnTo>
                  <a:lnTo>
                    <a:pt x="2619" y="1181"/>
                  </a:lnTo>
                  <a:lnTo>
                    <a:pt x="2600" y="1052"/>
                  </a:lnTo>
                  <a:lnTo>
                    <a:pt x="2563" y="922"/>
                  </a:lnTo>
                  <a:lnTo>
                    <a:pt x="2526" y="793"/>
                  </a:lnTo>
                  <a:lnTo>
                    <a:pt x="2471" y="683"/>
                  </a:lnTo>
                  <a:lnTo>
                    <a:pt x="2397" y="572"/>
                  </a:lnTo>
                  <a:lnTo>
                    <a:pt x="2324" y="461"/>
                  </a:lnTo>
                  <a:lnTo>
                    <a:pt x="2231" y="369"/>
                  </a:lnTo>
                  <a:lnTo>
                    <a:pt x="2139" y="277"/>
                  </a:lnTo>
                  <a:lnTo>
                    <a:pt x="2029" y="203"/>
                  </a:lnTo>
                  <a:lnTo>
                    <a:pt x="1918" y="148"/>
                  </a:lnTo>
                  <a:lnTo>
                    <a:pt x="1807" y="93"/>
                  </a:lnTo>
                  <a:lnTo>
                    <a:pt x="1678" y="56"/>
                  </a:lnTo>
                  <a:lnTo>
                    <a:pt x="1549"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 name="Google Shape;210;p2"/>
            <p:cNvSpPr/>
            <p:nvPr/>
          </p:nvSpPr>
          <p:spPr>
            <a:xfrm>
              <a:off x="4635325" y="801400"/>
              <a:ext cx="20300" cy="26300"/>
            </a:xfrm>
            <a:custGeom>
              <a:avLst/>
              <a:gdLst/>
              <a:ahLst/>
              <a:cxnLst/>
              <a:rect l="l" t="t" r="r" b="b"/>
              <a:pathLst>
                <a:path w="812" h="1052" extrusionOk="0">
                  <a:moveTo>
                    <a:pt x="388" y="0"/>
                  </a:moveTo>
                  <a:lnTo>
                    <a:pt x="240" y="203"/>
                  </a:lnTo>
                  <a:lnTo>
                    <a:pt x="111" y="388"/>
                  </a:lnTo>
                  <a:lnTo>
                    <a:pt x="19" y="535"/>
                  </a:lnTo>
                  <a:lnTo>
                    <a:pt x="0" y="590"/>
                  </a:lnTo>
                  <a:lnTo>
                    <a:pt x="0" y="646"/>
                  </a:lnTo>
                  <a:lnTo>
                    <a:pt x="19" y="720"/>
                  </a:lnTo>
                  <a:lnTo>
                    <a:pt x="56" y="775"/>
                  </a:lnTo>
                  <a:lnTo>
                    <a:pt x="166" y="904"/>
                  </a:lnTo>
                  <a:lnTo>
                    <a:pt x="296" y="1015"/>
                  </a:lnTo>
                  <a:lnTo>
                    <a:pt x="369" y="1033"/>
                  </a:lnTo>
                  <a:lnTo>
                    <a:pt x="425" y="1051"/>
                  </a:lnTo>
                  <a:lnTo>
                    <a:pt x="480" y="1033"/>
                  </a:lnTo>
                  <a:lnTo>
                    <a:pt x="554" y="996"/>
                  </a:lnTo>
                  <a:lnTo>
                    <a:pt x="664" y="885"/>
                  </a:lnTo>
                  <a:lnTo>
                    <a:pt x="775" y="756"/>
                  </a:lnTo>
                  <a:lnTo>
                    <a:pt x="812" y="683"/>
                  </a:lnTo>
                  <a:lnTo>
                    <a:pt x="812" y="627"/>
                  </a:lnTo>
                  <a:lnTo>
                    <a:pt x="812" y="554"/>
                  </a:lnTo>
                  <a:lnTo>
                    <a:pt x="793" y="498"/>
                  </a:lnTo>
                  <a:lnTo>
                    <a:pt x="683" y="369"/>
                  </a:lnTo>
                  <a:lnTo>
                    <a:pt x="554" y="203"/>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 name="Google Shape;211;p2"/>
            <p:cNvSpPr/>
            <p:nvPr/>
          </p:nvSpPr>
          <p:spPr>
            <a:xfrm>
              <a:off x="5105025" y="791725"/>
              <a:ext cx="62725" cy="62700"/>
            </a:xfrm>
            <a:custGeom>
              <a:avLst/>
              <a:gdLst/>
              <a:ahLst/>
              <a:cxnLst/>
              <a:rect l="l" t="t" r="r" b="b"/>
              <a:pathLst>
                <a:path w="2509" h="2508" extrusionOk="0">
                  <a:moveTo>
                    <a:pt x="1199" y="0"/>
                  </a:moveTo>
                  <a:lnTo>
                    <a:pt x="1070" y="19"/>
                  </a:lnTo>
                  <a:lnTo>
                    <a:pt x="960" y="37"/>
                  </a:lnTo>
                  <a:lnTo>
                    <a:pt x="831" y="74"/>
                  </a:lnTo>
                  <a:lnTo>
                    <a:pt x="720" y="129"/>
                  </a:lnTo>
                  <a:lnTo>
                    <a:pt x="609" y="185"/>
                  </a:lnTo>
                  <a:lnTo>
                    <a:pt x="517" y="258"/>
                  </a:lnTo>
                  <a:lnTo>
                    <a:pt x="425" y="332"/>
                  </a:lnTo>
                  <a:lnTo>
                    <a:pt x="333" y="424"/>
                  </a:lnTo>
                  <a:lnTo>
                    <a:pt x="259" y="517"/>
                  </a:lnTo>
                  <a:lnTo>
                    <a:pt x="185" y="609"/>
                  </a:lnTo>
                  <a:lnTo>
                    <a:pt x="130" y="719"/>
                  </a:lnTo>
                  <a:lnTo>
                    <a:pt x="75" y="830"/>
                  </a:lnTo>
                  <a:lnTo>
                    <a:pt x="38" y="959"/>
                  </a:lnTo>
                  <a:lnTo>
                    <a:pt x="19" y="1088"/>
                  </a:lnTo>
                  <a:lnTo>
                    <a:pt x="1" y="1199"/>
                  </a:lnTo>
                  <a:lnTo>
                    <a:pt x="1" y="1328"/>
                  </a:lnTo>
                  <a:lnTo>
                    <a:pt x="19" y="1457"/>
                  </a:lnTo>
                  <a:lnTo>
                    <a:pt x="38" y="1568"/>
                  </a:lnTo>
                  <a:lnTo>
                    <a:pt x="75" y="1678"/>
                  </a:lnTo>
                  <a:lnTo>
                    <a:pt x="130" y="1789"/>
                  </a:lnTo>
                  <a:lnTo>
                    <a:pt x="185" y="1899"/>
                  </a:lnTo>
                  <a:lnTo>
                    <a:pt x="333" y="2084"/>
                  </a:lnTo>
                  <a:lnTo>
                    <a:pt x="499" y="2250"/>
                  </a:lnTo>
                  <a:lnTo>
                    <a:pt x="609" y="2323"/>
                  </a:lnTo>
                  <a:lnTo>
                    <a:pt x="720" y="2379"/>
                  </a:lnTo>
                  <a:lnTo>
                    <a:pt x="831" y="2416"/>
                  </a:lnTo>
                  <a:lnTo>
                    <a:pt x="941" y="2453"/>
                  </a:lnTo>
                  <a:lnTo>
                    <a:pt x="1052" y="2489"/>
                  </a:lnTo>
                  <a:lnTo>
                    <a:pt x="1181" y="2508"/>
                  </a:lnTo>
                  <a:lnTo>
                    <a:pt x="1310" y="2508"/>
                  </a:lnTo>
                  <a:lnTo>
                    <a:pt x="1439" y="2489"/>
                  </a:lnTo>
                  <a:lnTo>
                    <a:pt x="1550" y="2471"/>
                  </a:lnTo>
                  <a:lnTo>
                    <a:pt x="1679" y="2434"/>
                  </a:lnTo>
                  <a:lnTo>
                    <a:pt x="1789" y="2379"/>
                  </a:lnTo>
                  <a:lnTo>
                    <a:pt x="1900" y="2323"/>
                  </a:lnTo>
                  <a:lnTo>
                    <a:pt x="1992" y="2250"/>
                  </a:lnTo>
                  <a:lnTo>
                    <a:pt x="2084" y="2176"/>
                  </a:lnTo>
                  <a:lnTo>
                    <a:pt x="2177" y="2084"/>
                  </a:lnTo>
                  <a:lnTo>
                    <a:pt x="2250" y="1992"/>
                  </a:lnTo>
                  <a:lnTo>
                    <a:pt x="2324" y="1899"/>
                  </a:lnTo>
                  <a:lnTo>
                    <a:pt x="2379" y="1789"/>
                  </a:lnTo>
                  <a:lnTo>
                    <a:pt x="2435" y="1678"/>
                  </a:lnTo>
                  <a:lnTo>
                    <a:pt x="2472" y="1549"/>
                  </a:lnTo>
                  <a:lnTo>
                    <a:pt x="2490" y="1420"/>
                  </a:lnTo>
                  <a:lnTo>
                    <a:pt x="2509" y="1291"/>
                  </a:lnTo>
                  <a:lnTo>
                    <a:pt x="2509" y="1180"/>
                  </a:lnTo>
                  <a:lnTo>
                    <a:pt x="2490" y="1051"/>
                  </a:lnTo>
                  <a:lnTo>
                    <a:pt x="2472" y="941"/>
                  </a:lnTo>
                  <a:lnTo>
                    <a:pt x="2435" y="812"/>
                  </a:lnTo>
                  <a:lnTo>
                    <a:pt x="2379" y="719"/>
                  </a:lnTo>
                  <a:lnTo>
                    <a:pt x="2324" y="609"/>
                  </a:lnTo>
                  <a:lnTo>
                    <a:pt x="2177" y="424"/>
                  </a:lnTo>
                  <a:lnTo>
                    <a:pt x="2011" y="258"/>
                  </a:lnTo>
                  <a:lnTo>
                    <a:pt x="1900" y="185"/>
                  </a:lnTo>
                  <a:lnTo>
                    <a:pt x="1808" y="129"/>
                  </a:lnTo>
                  <a:lnTo>
                    <a:pt x="1697" y="74"/>
                  </a:lnTo>
                  <a:lnTo>
                    <a:pt x="1568" y="37"/>
                  </a:lnTo>
                  <a:lnTo>
                    <a:pt x="1458" y="19"/>
                  </a:lnTo>
                  <a:lnTo>
                    <a:pt x="13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 name="Google Shape;212;p2"/>
            <p:cNvSpPr/>
            <p:nvPr/>
          </p:nvSpPr>
          <p:spPr>
            <a:xfrm>
              <a:off x="5027125" y="779725"/>
              <a:ext cx="58575" cy="58125"/>
            </a:xfrm>
            <a:custGeom>
              <a:avLst/>
              <a:gdLst/>
              <a:ahLst/>
              <a:cxnLst/>
              <a:rect l="l" t="t" r="r" b="b"/>
              <a:pathLst>
                <a:path w="2343" h="2325" extrusionOk="0">
                  <a:moveTo>
                    <a:pt x="1089" y="1"/>
                  </a:moveTo>
                  <a:lnTo>
                    <a:pt x="978" y="19"/>
                  </a:lnTo>
                  <a:lnTo>
                    <a:pt x="849" y="38"/>
                  </a:lnTo>
                  <a:lnTo>
                    <a:pt x="738" y="75"/>
                  </a:lnTo>
                  <a:lnTo>
                    <a:pt x="646" y="112"/>
                  </a:lnTo>
                  <a:lnTo>
                    <a:pt x="536" y="167"/>
                  </a:lnTo>
                  <a:lnTo>
                    <a:pt x="443" y="241"/>
                  </a:lnTo>
                  <a:lnTo>
                    <a:pt x="370" y="314"/>
                  </a:lnTo>
                  <a:lnTo>
                    <a:pt x="277" y="388"/>
                  </a:lnTo>
                  <a:lnTo>
                    <a:pt x="222" y="480"/>
                  </a:lnTo>
                  <a:lnTo>
                    <a:pt x="148" y="572"/>
                  </a:lnTo>
                  <a:lnTo>
                    <a:pt x="112" y="683"/>
                  </a:lnTo>
                  <a:lnTo>
                    <a:pt x="56" y="794"/>
                  </a:lnTo>
                  <a:lnTo>
                    <a:pt x="38" y="904"/>
                  </a:lnTo>
                  <a:lnTo>
                    <a:pt x="19" y="1015"/>
                  </a:lnTo>
                  <a:lnTo>
                    <a:pt x="1" y="1144"/>
                  </a:lnTo>
                  <a:lnTo>
                    <a:pt x="19" y="1273"/>
                  </a:lnTo>
                  <a:lnTo>
                    <a:pt x="19" y="1384"/>
                  </a:lnTo>
                  <a:lnTo>
                    <a:pt x="56" y="1494"/>
                  </a:lnTo>
                  <a:lnTo>
                    <a:pt x="93" y="1605"/>
                  </a:lnTo>
                  <a:lnTo>
                    <a:pt x="185" y="1808"/>
                  </a:lnTo>
                  <a:lnTo>
                    <a:pt x="333" y="1974"/>
                  </a:lnTo>
                  <a:lnTo>
                    <a:pt x="480" y="2121"/>
                  </a:lnTo>
                  <a:lnTo>
                    <a:pt x="683" y="2232"/>
                  </a:lnTo>
                  <a:lnTo>
                    <a:pt x="794" y="2269"/>
                  </a:lnTo>
                  <a:lnTo>
                    <a:pt x="904" y="2306"/>
                  </a:lnTo>
                  <a:lnTo>
                    <a:pt x="1015" y="2324"/>
                  </a:lnTo>
                  <a:lnTo>
                    <a:pt x="1255" y="2324"/>
                  </a:lnTo>
                  <a:lnTo>
                    <a:pt x="1384" y="2306"/>
                  </a:lnTo>
                  <a:lnTo>
                    <a:pt x="1494" y="2287"/>
                  </a:lnTo>
                  <a:lnTo>
                    <a:pt x="1605" y="2250"/>
                  </a:lnTo>
                  <a:lnTo>
                    <a:pt x="1716" y="2213"/>
                  </a:lnTo>
                  <a:lnTo>
                    <a:pt x="1808" y="2158"/>
                  </a:lnTo>
                  <a:lnTo>
                    <a:pt x="1900" y="2084"/>
                  </a:lnTo>
                  <a:lnTo>
                    <a:pt x="1992" y="2011"/>
                  </a:lnTo>
                  <a:lnTo>
                    <a:pt x="2066" y="1937"/>
                  </a:lnTo>
                  <a:lnTo>
                    <a:pt x="2140" y="1845"/>
                  </a:lnTo>
                  <a:lnTo>
                    <a:pt x="2195" y="1752"/>
                  </a:lnTo>
                  <a:lnTo>
                    <a:pt x="2250" y="1642"/>
                  </a:lnTo>
                  <a:lnTo>
                    <a:pt x="2287" y="1531"/>
                  </a:lnTo>
                  <a:lnTo>
                    <a:pt x="2324" y="1421"/>
                  </a:lnTo>
                  <a:lnTo>
                    <a:pt x="2343" y="1310"/>
                  </a:lnTo>
                  <a:lnTo>
                    <a:pt x="2343" y="1181"/>
                  </a:lnTo>
                  <a:lnTo>
                    <a:pt x="2343" y="1052"/>
                  </a:lnTo>
                  <a:lnTo>
                    <a:pt x="2324" y="941"/>
                  </a:lnTo>
                  <a:lnTo>
                    <a:pt x="2287" y="831"/>
                  </a:lnTo>
                  <a:lnTo>
                    <a:pt x="2269" y="720"/>
                  </a:lnTo>
                  <a:lnTo>
                    <a:pt x="2158" y="517"/>
                  </a:lnTo>
                  <a:lnTo>
                    <a:pt x="2029" y="351"/>
                  </a:lnTo>
                  <a:lnTo>
                    <a:pt x="1863" y="204"/>
                  </a:lnTo>
                  <a:lnTo>
                    <a:pt x="1660" y="93"/>
                  </a:lnTo>
                  <a:lnTo>
                    <a:pt x="1568" y="56"/>
                  </a:lnTo>
                  <a:lnTo>
                    <a:pt x="1458"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 name="Google Shape;213;p2"/>
            <p:cNvSpPr/>
            <p:nvPr/>
          </p:nvSpPr>
          <p:spPr>
            <a:xfrm>
              <a:off x="5509300" y="776500"/>
              <a:ext cx="76075" cy="76100"/>
            </a:xfrm>
            <a:custGeom>
              <a:avLst/>
              <a:gdLst/>
              <a:ahLst/>
              <a:cxnLst/>
              <a:rect l="l" t="t" r="r" b="b"/>
              <a:pathLst>
                <a:path w="3043" h="3044" extrusionOk="0">
                  <a:moveTo>
                    <a:pt x="1365" y="1"/>
                  </a:moveTo>
                  <a:lnTo>
                    <a:pt x="1217" y="38"/>
                  </a:lnTo>
                  <a:lnTo>
                    <a:pt x="1070" y="75"/>
                  </a:lnTo>
                  <a:lnTo>
                    <a:pt x="922" y="111"/>
                  </a:lnTo>
                  <a:lnTo>
                    <a:pt x="793" y="185"/>
                  </a:lnTo>
                  <a:lnTo>
                    <a:pt x="664" y="259"/>
                  </a:lnTo>
                  <a:lnTo>
                    <a:pt x="553" y="333"/>
                  </a:lnTo>
                  <a:lnTo>
                    <a:pt x="443" y="443"/>
                  </a:lnTo>
                  <a:lnTo>
                    <a:pt x="351" y="536"/>
                  </a:lnTo>
                  <a:lnTo>
                    <a:pt x="258" y="665"/>
                  </a:lnTo>
                  <a:lnTo>
                    <a:pt x="185" y="775"/>
                  </a:lnTo>
                  <a:lnTo>
                    <a:pt x="129" y="904"/>
                  </a:lnTo>
                  <a:lnTo>
                    <a:pt x="74" y="1052"/>
                  </a:lnTo>
                  <a:lnTo>
                    <a:pt x="37" y="1199"/>
                  </a:lnTo>
                  <a:lnTo>
                    <a:pt x="19" y="1347"/>
                  </a:lnTo>
                  <a:lnTo>
                    <a:pt x="0" y="1513"/>
                  </a:lnTo>
                  <a:lnTo>
                    <a:pt x="19" y="1660"/>
                  </a:lnTo>
                  <a:lnTo>
                    <a:pt x="37" y="1826"/>
                  </a:lnTo>
                  <a:lnTo>
                    <a:pt x="74" y="1974"/>
                  </a:lnTo>
                  <a:lnTo>
                    <a:pt x="111" y="2121"/>
                  </a:lnTo>
                  <a:lnTo>
                    <a:pt x="185" y="2250"/>
                  </a:lnTo>
                  <a:lnTo>
                    <a:pt x="258" y="2379"/>
                  </a:lnTo>
                  <a:lnTo>
                    <a:pt x="351" y="2490"/>
                  </a:lnTo>
                  <a:lnTo>
                    <a:pt x="443" y="2601"/>
                  </a:lnTo>
                  <a:lnTo>
                    <a:pt x="553" y="2711"/>
                  </a:lnTo>
                  <a:lnTo>
                    <a:pt x="682" y="2785"/>
                  </a:lnTo>
                  <a:lnTo>
                    <a:pt x="811" y="2859"/>
                  </a:lnTo>
                  <a:lnTo>
                    <a:pt x="941" y="2932"/>
                  </a:lnTo>
                  <a:lnTo>
                    <a:pt x="1088" y="2969"/>
                  </a:lnTo>
                  <a:lnTo>
                    <a:pt x="1236" y="3006"/>
                  </a:lnTo>
                  <a:lnTo>
                    <a:pt x="1383" y="3025"/>
                  </a:lnTo>
                  <a:lnTo>
                    <a:pt x="1549" y="3043"/>
                  </a:lnTo>
                  <a:lnTo>
                    <a:pt x="1715" y="3025"/>
                  </a:lnTo>
                  <a:lnTo>
                    <a:pt x="1862" y="3006"/>
                  </a:lnTo>
                  <a:lnTo>
                    <a:pt x="2010" y="2969"/>
                  </a:lnTo>
                  <a:lnTo>
                    <a:pt x="2139" y="2914"/>
                  </a:lnTo>
                  <a:lnTo>
                    <a:pt x="2268" y="2840"/>
                  </a:lnTo>
                  <a:lnTo>
                    <a:pt x="2397" y="2767"/>
                  </a:lnTo>
                  <a:lnTo>
                    <a:pt x="2508" y="2674"/>
                  </a:lnTo>
                  <a:lnTo>
                    <a:pt x="2618" y="2582"/>
                  </a:lnTo>
                  <a:lnTo>
                    <a:pt x="2711" y="2472"/>
                  </a:lnTo>
                  <a:lnTo>
                    <a:pt x="2803" y="2361"/>
                  </a:lnTo>
                  <a:lnTo>
                    <a:pt x="2877" y="2232"/>
                  </a:lnTo>
                  <a:lnTo>
                    <a:pt x="2932" y="2103"/>
                  </a:lnTo>
                  <a:lnTo>
                    <a:pt x="2987" y="1955"/>
                  </a:lnTo>
                  <a:lnTo>
                    <a:pt x="3006" y="1808"/>
                  </a:lnTo>
                  <a:lnTo>
                    <a:pt x="3043" y="1660"/>
                  </a:lnTo>
                  <a:lnTo>
                    <a:pt x="3043" y="1513"/>
                  </a:lnTo>
                  <a:lnTo>
                    <a:pt x="3024" y="1347"/>
                  </a:lnTo>
                  <a:lnTo>
                    <a:pt x="3006" y="1199"/>
                  </a:lnTo>
                  <a:lnTo>
                    <a:pt x="2969" y="1052"/>
                  </a:lnTo>
                  <a:lnTo>
                    <a:pt x="2913" y="904"/>
                  </a:lnTo>
                  <a:lnTo>
                    <a:pt x="2858" y="775"/>
                  </a:lnTo>
                  <a:lnTo>
                    <a:pt x="2784" y="665"/>
                  </a:lnTo>
                  <a:lnTo>
                    <a:pt x="2692" y="536"/>
                  </a:lnTo>
                  <a:lnTo>
                    <a:pt x="2600" y="443"/>
                  </a:lnTo>
                  <a:lnTo>
                    <a:pt x="2489" y="333"/>
                  </a:lnTo>
                  <a:lnTo>
                    <a:pt x="2379" y="259"/>
                  </a:lnTo>
                  <a:lnTo>
                    <a:pt x="2250" y="185"/>
                  </a:lnTo>
                  <a:lnTo>
                    <a:pt x="2121" y="111"/>
                  </a:lnTo>
                  <a:lnTo>
                    <a:pt x="1973" y="75"/>
                  </a:lnTo>
                  <a:lnTo>
                    <a:pt x="1826" y="38"/>
                  </a:lnTo>
                  <a:lnTo>
                    <a:pt x="1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 name="Google Shape;214;p2"/>
            <p:cNvSpPr/>
            <p:nvPr/>
          </p:nvSpPr>
          <p:spPr>
            <a:xfrm>
              <a:off x="4949225" y="766825"/>
              <a:ext cx="54875" cy="55350"/>
            </a:xfrm>
            <a:custGeom>
              <a:avLst/>
              <a:gdLst/>
              <a:ahLst/>
              <a:cxnLst/>
              <a:rect l="l" t="t" r="r" b="b"/>
              <a:pathLst>
                <a:path w="2195" h="2214" extrusionOk="0">
                  <a:moveTo>
                    <a:pt x="1015" y="1"/>
                  </a:moveTo>
                  <a:lnTo>
                    <a:pt x="904" y="19"/>
                  </a:lnTo>
                  <a:lnTo>
                    <a:pt x="702" y="74"/>
                  </a:lnTo>
                  <a:lnTo>
                    <a:pt x="517" y="185"/>
                  </a:lnTo>
                  <a:lnTo>
                    <a:pt x="351" y="314"/>
                  </a:lnTo>
                  <a:lnTo>
                    <a:pt x="204" y="462"/>
                  </a:lnTo>
                  <a:lnTo>
                    <a:pt x="93" y="646"/>
                  </a:lnTo>
                  <a:lnTo>
                    <a:pt x="19" y="849"/>
                  </a:lnTo>
                  <a:lnTo>
                    <a:pt x="1" y="959"/>
                  </a:lnTo>
                  <a:lnTo>
                    <a:pt x="1" y="1070"/>
                  </a:lnTo>
                  <a:lnTo>
                    <a:pt x="1" y="1181"/>
                  </a:lnTo>
                  <a:lnTo>
                    <a:pt x="1" y="1291"/>
                  </a:lnTo>
                  <a:lnTo>
                    <a:pt x="56" y="1494"/>
                  </a:lnTo>
                  <a:lnTo>
                    <a:pt x="167" y="1678"/>
                  </a:lnTo>
                  <a:lnTo>
                    <a:pt x="277" y="1844"/>
                  </a:lnTo>
                  <a:lnTo>
                    <a:pt x="443" y="1992"/>
                  </a:lnTo>
                  <a:lnTo>
                    <a:pt x="628" y="2103"/>
                  </a:lnTo>
                  <a:lnTo>
                    <a:pt x="831" y="2176"/>
                  </a:lnTo>
                  <a:lnTo>
                    <a:pt x="941" y="2195"/>
                  </a:lnTo>
                  <a:lnTo>
                    <a:pt x="1033" y="2213"/>
                  </a:lnTo>
                  <a:lnTo>
                    <a:pt x="1162" y="2213"/>
                  </a:lnTo>
                  <a:lnTo>
                    <a:pt x="1273" y="2195"/>
                  </a:lnTo>
                  <a:lnTo>
                    <a:pt x="1365" y="2176"/>
                  </a:lnTo>
                  <a:lnTo>
                    <a:pt x="1476" y="2139"/>
                  </a:lnTo>
                  <a:lnTo>
                    <a:pt x="1679" y="2047"/>
                  </a:lnTo>
                  <a:lnTo>
                    <a:pt x="1845" y="1900"/>
                  </a:lnTo>
                  <a:lnTo>
                    <a:pt x="1992" y="1734"/>
                  </a:lnTo>
                  <a:lnTo>
                    <a:pt x="2103" y="1549"/>
                  </a:lnTo>
                  <a:lnTo>
                    <a:pt x="2140" y="1439"/>
                  </a:lnTo>
                  <a:lnTo>
                    <a:pt x="2177" y="1347"/>
                  </a:lnTo>
                  <a:lnTo>
                    <a:pt x="2195" y="1236"/>
                  </a:lnTo>
                  <a:lnTo>
                    <a:pt x="2195" y="1125"/>
                  </a:lnTo>
                  <a:lnTo>
                    <a:pt x="2195" y="1015"/>
                  </a:lnTo>
                  <a:lnTo>
                    <a:pt x="2177" y="904"/>
                  </a:lnTo>
                  <a:lnTo>
                    <a:pt x="2121" y="701"/>
                  </a:lnTo>
                  <a:lnTo>
                    <a:pt x="2011" y="517"/>
                  </a:lnTo>
                  <a:lnTo>
                    <a:pt x="1882" y="351"/>
                  </a:lnTo>
                  <a:lnTo>
                    <a:pt x="1716" y="203"/>
                  </a:lnTo>
                  <a:lnTo>
                    <a:pt x="1531" y="111"/>
                  </a:lnTo>
                  <a:lnTo>
                    <a:pt x="1328" y="37"/>
                  </a:lnTo>
                  <a:lnTo>
                    <a:pt x="1236"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 name="Google Shape;215;p2"/>
            <p:cNvSpPr/>
            <p:nvPr/>
          </p:nvSpPr>
          <p:spPr>
            <a:xfrm>
              <a:off x="5430000" y="763150"/>
              <a:ext cx="74700" cy="74225"/>
            </a:xfrm>
            <a:custGeom>
              <a:avLst/>
              <a:gdLst/>
              <a:ahLst/>
              <a:cxnLst/>
              <a:rect l="l" t="t" r="r" b="b"/>
              <a:pathLst>
                <a:path w="2988" h="2969" extrusionOk="0">
                  <a:moveTo>
                    <a:pt x="1365" y="0"/>
                  </a:moveTo>
                  <a:lnTo>
                    <a:pt x="1218" y="19"/>
                  </a:lnTo>
                  <a:lnTo>
                    <a:pt x="1070" y="55"/>
                  </a:lnTo>
                  <a:lnTo>
                    <a:pt x="941" y="92"/>
                  </a:lnTo>
                  <a:lnTo>
                    <a:pt x="812" y="166"/>
                  </a:lnTo>
                  <a:lnTo>
                    <a:pt x="683" y="240"/>
                  </a:lnTo>
                  <a:lnTo>
                    <a:pt x="572" y="314"/>
                  </a:lnTo>
                  <a:lnTo>
                    <a:pt x="462" y="406"/>
                  </a:lnTo>
                  <a:lnTo>
                    <a:pt x="370" y="516"/>
                  </a:lnTo>
                  <a:lnTo>
                    <a:pt x="277" y="627"/>
                  </a:lnTo>
                  <a:lnTo>
                    <a:pt x="204" y="738"/>
                  </a:lnTo>
                  <a:lnTo>
                    <a:pt x="130" y="867"/>
                  </a:lnTo>
                  <a:lnTo>
                    <a:pt x="93" y="996"/>
                  </a:lnTo>
                  <a:lnTo>
                    <a:pt x="38" y="1143"/>
                  </a:lnTo>
                  <a:lnTo>
                    <a:pt x="19" y="1291"/>
                  </a:lnTo>
                  <a:lnTo>
                    <a:pt x="1" y="1438"/>
                  </a:lnTo>
                  <a:lnTo>
                    <a:pt x="19" y="1604"/>
                  </a:lnTo>
                  <a:lnTo>
                    <a:pt x="38" y="1752"/>
                  </a:lnTo>
                  <a:lnTo>
                    <a:pt x="75" y="1899"/>
                  </a:lnTo>
                  <a:lnTo>
                    <a:pt x="111" y="2047"/>
                  </a:lnTo>
                  <a:lnTo>
                    <a:pt x="167" y="2176"/>
                  </a:lnTo>
                  <a:lnTo>
                    <a:pt x="241" y="2305"/>
                  </a:lnTo>
                  <a:lnTo>
                    <a:pt x="333" y="2415"/>
                  </a:lnTo>
                  <a:lnTo>
                    <a:pt x="425" y="2526"/>
                  </a:lnTo>
                  <a:lnTo>
                    <a:pt x="536" y="2618"/>
                  </a:lnTo>
                  <a:lnTo>
                    <a:pt x="646" y="2711"/>
                  </a:lnTo>
                  <a:lnTo>
                    <a:pt x="775" y="2784"/>
                  </a:lnTo>
                  <a:lnTo>
                    <a:pt x="904" y="2858"/>
                  </a:lnTo>
                  <a:lnTo>
                    <a:pt x="1052" y="2913"/>
                  </a:lnTo>
                  <a:lnTo>
                    <a:pt x="1199" y="2950"/>
                  </a:lnTo>
                  <a:lnTo>
                    <a:pt x="1347" y="2969"/>
                  </a:lnTo>
                  <a:lnTo>
                    <a:pt x="1660" y="2969"/>
                  </a:lnTo>
                  <a:lnTo>
                    <a:pt x="1808" y="2950"/>
                  </a:lnTo>
                  <a:lnTo>
                    <a:pt x="1937" y="2913"/>
                  </a:lnTo>
                  <a:lnTo>
                    <a:pt x="2084" y="2858"/>
                  </a:lnTo>
                  <a:lnTo>
                    <a:pt x="2213" y="2803"/>
                  </a:lnTo>
                  <a:lnTo>
                    <a:pt x="2324" y="2729"/>
                  </a:lnTo>
                  <a:lnTo>
                    <a:pt x="2453" y="2637"/>
                  </a:lnTo>
                  <a:lnTo>
                    <a:pt x="2545" y="2545"/>
                  </a:lnTo>
                  <a:lnTo>
                    <a:pt x="2656" y="2434"/>
                  </a:lnTo>
                  <a:lnTo>
                    <a:pt x="2730" y="2323"/>
                  </a:lnTo>
                  <a:lnTo>
                    <a:pt x="2803" y="2194"/>
                  </a:lnTo>
                  <a:lnTo>
                    <a:pt x="2877" y="2065"/>
                  </a:lnTo>
                  <a:lnTo>
                    <a:pt x="2914" y="1936"/>
                  </a:lnTo>
                  <a:lnTo>
                    <a:pt x="2951" y="1789"/>
                  </a:lnTo>
                  <a:lnTo>
                    <a:pt x="2969" y="1641"/>
                  </a:lnTo>
                  <a:lnTo>
                    <a:pt x="2988" y="1494"/>
                  </a:lnTo>
                  <a:lnTo>
                    <a:pt x="2988" y="1346"/>
                  </a:lnTo>
                  <a:lnTo>
                    <a:pt x="2951" y="1199"/>
                  </a:lnTo>
                  <a:lnTo>
                    <a:pt x="2933" y="1051"/>
                  </a:lnTo>
                  <a:lnTo>
                    <a:pt x="2877" y="904"/>
                  </a:lnTo>
                  <a:lnTo>
                    <a:pt x="2822" y="775"/>
                  </a:lnTo>
                  <a:lnTo>
                    <a:pt x="2748" y="664"/>
                  </a:lnTo>
                  <a:lnTo>
                    <a:pt x="2656" y="535"/>
                  </a:lnTo>
                  <a:lnTo>
                    <a:pt x="2564" y="443"/>
                  </a:lnTo>
                  <a:lnTo>
                    <a:pt x="2453" y="332"/>
                  </a:lnTo>
                  <a:lnTo>
                    <a:pt x="2342" y="258"/>
                  </a:lnTo>
                  <a:lnTo>
                    <a:pt x="2232" y="184"/>
                  </a:lnTo>
                  <a:lnTo>
                    <a:pt x="2103" y="111"/>
                  </a:lnTo>
                  <a:lnTo>
                    <a:pt x="1955" y="74"/>
                  </a:lnTo>
                  <a:lnTo>
                    <a:pt x="1826" y="19"/>
                  </a:lnTo>
                  <a:lnTo>
                    <a:pt x="1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 name="Google Shape;216;p2"/>
            <p:cNvSpPr/>
            <p:nvPr/>
          </p:nvSpPr>
          <p:spPr>
            <a:xfrm>
              <a:off x="4871325" y="754850"/>
              <a:ext cx="50750" cy="50725"/>
            </a:xfrm>
            <a:custGeom>
              <a:avLst/>
              <a:gdLst/>
              <a:ahLst/>
              <a:cxnLst/>
              <a:rect l="l" t="t" r="r" b="b"/>
              <a:pathLst>
                <a:path w="2030" h="2029" extrusionOk="0">
                  <a:moveTo>
                    <a:pt x="1015" y="0"/>
                  </a:moveTo>
                  <a:lnTo>
                    <a:pt x="812" y="19"/>
                  </a:lnTo>
                  <a:lnTo>
                    <a:pt x="628" y="74"/>
                  </a:lnTo>
                  <a:lnTo>
                    <a:pt x="462" y="166"/>
                  </a:lnTo>
                  <a:lnTo>
                    <a:pt x="314" y="295"/>
                  </a:lnTo>
                  <a:lnTo>
                    <a:pt x="204" y="443"/>
                  </a:lnTo>
                  <a:lnTo>
                    <a:pt x="93" y="609"/>
                  </a:lnTo>
                  <a:lnTo>
                    <a:pt x="38" y="775"/>
                  </a:lnTo>
                  <a:lnTo>
                    <a:pt x="1" y="977"/>
                  </a:lnTo>
                  <a:lnTo>
                    <a:pt x="1" y="1070"/>
                  </a:lnTo>
                  <a:lnTo>
                    <a:pt x="19" y="1180"/>
                  </a:lnTo>
                  <a:lnTo>
                    <a:pt x="75" y="1365"/>
                  </a:lnTo>
                  <a:lnTo>
                    <a:pt x="167" y="1549"/>
                  </a:lnTo>
                  <a:lnTo>
                    <a:pt x="277" y="1697"/>
                  </a:lnTo>
                  <a:lnTo>
                    <a:pt x="425" y="1826"/>
                  </a:lnTo>
                  <a:lnTo>
                    <a:pt x="609" y="1936"/>
                  </a:lnTo>
                  <a:lnTo>
                    <a:pt x="794" y="1992"/>
                  </a:lnTo>
                  <a:lnTo>
                    <a:pt x="996" y="2028"/>
                  </a:lnTo>
                  <a:lnTo>
                    <a:pt x="1089" y="2028"/>
                  </a:lnTo>
                  <a:lnTo>
                    <a:pt x="1181" y="2010"/>
                  </a:lnTo>
                  <a:lnTo>
                    <a:pt x="1384" y="1955"/>
                  </a:lnTo>
                  <a:lnTo>
                    <a:pt x="1550" y="1862"/>
                  </a:lnTo>
                  <a:lnTo>
                    <a:pt x="1716" y="1733"/>
                  </a:lnTo>
                  <a:lnTo>
                    <a:pt x="1845" y="1586"/>
                  </a:lnTo>
                  <a:lnTo>
                    <a:pt x="1937" y="1420"/>
                  </a:lnTo>
                  <a:lnTo>
                    <a:pt x="1992" y="1236"/>
                  </a:lnTo>
                  <a:lnTo>
                    <a:pt x="2029" y="1033"/>
                  </a:lnTo>
                  <a:lnTo>
                    <a:pt x="2029" y="922"/>
                  </a:lnTo>
                  <a:lnTo>
                    <a:pt x="2011" y="830"/>
                  </a:lnTo>
                  <a:lnTo>
                    <a:pt x="1955" y="646"/>
                  </a:lnTo>
                  <a:lnTo>
                    <a:pt x="1845" y="461"/>
                  </a:lnTo>
                  <a:lnTo>
                    <a:pt x="1734" y="314"/>
                  </a:lnTo>
                  <a:lnTo>
                    <a:pt x="1568" y="185"/>
                  </a:lnTo>
                  <a:lnTo>
                    <a:pt x="1402" y="92"/>
                  </a:lnTo>
                  <a:lnTo>
                    <a:pt x="1218"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 name="Google Shape;217;p2"/>
            <p:cNvSpPr/>
            <p:nvPr/>
          </p:nvSpPr>
          <p:spPr>
            <a:xfrm>
              <a:off x="5351175" y="749300"/>
              <a:ext cx="72875" cy="73325"/>
            </a:xfrm>
            <a:custGeom>
              <a:avLst/>
              <a:gdLst/>
              <a:ahLst/>
              <a:cxnLst/>
              <a:rect l="l" t="t" r="r" b="b"/>
              <a:pathLst>
                <a:path w="2915" h="2933" extrusionOk="0">
                  <a:moveTo>
                    <a:pt x="1458" y="1"/>
                  </a:moveTo>
                  <a:lnTo>
                    <a:pt x="1310" y="19"/>
                  </a:lnTo>
                  <a:lnTo>
                    <a:pt x="1163" y="38"/>
                  </a:lnTo>
                  <a:lnTo>
                    <a:pt x="1033" y="75"/>
                  </a:lnTo>
                  <a:lnTo>
                    <a:pt x="904" y="130"/>
                  </a:lnTo>
                  <a:lnTo>
                    <a:pt x="775" y="185"/>
                  </a:lnTo>
                  <a:lnTo>
                    <a:pt x="646" y="259"/>
                  </a:lnTo>
                  <a:lnTo>
                    <a:pt x="536" y="351"/>
                  </a:lnTo>
                  <a:lnTo>
                    <a:pt x="425" y="443"/>
                  </a:lnTo>
                  <a:lnTo>
                    <a:pt x="333" y="536"/>
                  </a:lnTo>
                  <a:lnTo>
                    <a:pt x="259" y="646"/>
                  </a:lnTo>
                  <a:lnTo>
                    <a:pt x="185" y="775"/>
                  </a:lnTo>
                  <a:lnTo>
                    <a:pt x="112" y="904"/>
                  </a:lnTo>
                  <a:lnTo>
                    <a:pt x="56" y="1033"/>
                  </a:lnTo>
                  <a:lnTo>
                    <a:pt x="19" y="1163"/>
                  </a:lnTo>
                  <a:lnTo>
                    <a:pt x="1" y="1310"/>
                  </a:lnTo>
                  <a:lnTo>
                    <a:pt x="1" y="1458"/>
                  </a:lnTo>
                  <a:lnTo>
                    <a:pt x="1" y="1605"/>
                  </a:lnTo>
                  <a:lnTo>
                    <a:pt x="19" y="1734"/>
                  </a:lnTo>
                  <a:lnTo>
                    <a:pt x="56" y="1882"/>
                  </a:lnTo>
                  <a:lnTo>
                    <a:pt x="112" y="2011"/>
                  </a:lnTo>
                  <a:lnTo>
                    <a:pt x="167" y="2140"/>
                  </a:lnTo>
                  <a:lnTo>
                    <a:pt x="241" y="2250"/>
                  </a:lnTo>
                  <a:lnTo>
                    <a:pt x="314" y="2379"/>
                  </a:lnTo>
                  <a:lnTo>
                    <a:pt x="407" y="2472"/>
                  </a:lnTo>
                  <a:lnTo>
                    <a:pt x="517" y="2564"/>
                  </a:lnTo>
                  <a:lnTo>
                    <a:pt x="628" y="2656"/>
                  </a:lnTo>
                  <a:lnTo>
                    <a:pt x="738" y="2730"/>
                  </a:lnTo>
                  <a:lnTo>
                    <a:pt x="868" y="2804"/>
                  </a:lnTo>
                  <a:lnTo>
                    <a:pt x="997" y="2859"/>
                  </a:lnTo>
                  <a:lnTo>
                    <a:pt x="1144" y="2896"/>
                  </a:lnTo>
                  <a:lnTo>
                    <a:pt x="1292" y="2914"/>
                  </a:lnTo>
                  <a:lnTo>
                    <a:pt x="1421" y="2933"/>
                  </a:lnTo>
                  <a:lnTo>
                    <a:pt x="1568" y="2933"/>
                  </a:lnTo>
                  <a:lnTo>
                    <a:pt x="1716" y="2896"/>
                  </a:lnTo>
                  <a:lnTo>
                    <a:pt x="1863" y="2859"/>
                  </a:lnTo>
                  <a:lnTo>
                    <a:pt x="1992" y="2822"/>
                  </a:lnTo>
                  <a:lnTo>
                    <a:pt x="2121" y="2748"/>
                  </a:lnTo>
                  <a:lnTo>
                    <a:pt x="2250" y="2674"/>
                  </a:lnTo>
                  <a:lnTo>
                    <a:pt x="2361" y="2601"/>
                  </a:lnTo>
                  <a:lnTo>
                    <a:pt x="2472" y="2490"/>
                  </a:lnTo>
                  <a:lnTo>
                    <a:pt x="2582" y="2379"/>
                  </a:lnTo>
                  <a:lnTo>
                    <a:pt x="2656" y="2269"/>
                  </a:lnTo>
                  <a:lnTo>
                    <a:pt x="2730" y="2158"/>
                  </a:lnTo>
                  <a:lnTo>
                    <a:pt x="2804" y="2011"/>
                  </a:lnTo>
                  <a:lnTo>
                    <a:pt x="2859" y="1882"/>
                  </a:lnTo>
                  <a:lnTo>
                    <a:pt x="2896" y="1734"/>
                  </a:lnTo>
                  <a:lnTo>
                    <a:pt x="2914" y="1605"/>
                  </a:lnTo>
                  <a:lnTo>
                    <a:pt x="2914" y="1458"/>
                  </a:lnTo>
                  <a:lnTo>
                    <a:pt x="2914" y="1310"/>
                  </a:lnTo>
                  <a:lnTo>
                    <a:pt x="2877" y="1163"/>
                  </a:lnTo>
                  <a:lnTo>
                    <a:pt x="2840" y="1033"/>
                  </a:lnTo>
                  <a:lnTo>
                    <a:pt x="2785" y="886"/>
                  </a:lnTo>
                  <a:lnTo>
                    <a:pt x="2730" y="775"/>
                  </a:lnTo>
                  <a:lnTo>
                    <a:pt x="2656" y="646"/>
                  </a:lnTo>
                  <a:lnTo>
                    <a:pt x="2564" y="536"/>
                  </a:lnTo>
                  <a:lnTo>
                    <a:pt x="2472" y="425"/>
                  </a:lnTo>
                  <a:lnTo>
                    <a:pt x="2361" y="333"/>
                  </a:lnTo>
                  <a:lnTo>
                    <a:pt x="2250" y="259"/>
                  </a:lnTo>
                  <a:lnTo>
                    <a:pt x="2140" y="185"/>
                  </a:lnTo>
                  <a:lnTo>
                    <a:pt x="2011" y="112"/>
                  </a:lnTo>
                  <a:lnTo>
                    <a:pt x="1882" y="75"/>
                  </a:lnTo>
                  <a:lnTo>
                    <a:pt x="1734" y="38"/>
                  </a:lnTo>
                  <a:lnTo>
                    <a:pt x="1605" y="19"/>
                  </a:lnTo>
                  <a:lnTo>
                    <a:pt x="1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 name="Google Shape;218;p2"/>
            <p:cNvSpPr/>
            <p:nvPr/>
          </p:nvSpPr>
          <p:spPr>
            <a:xfrm>
              <a:off x="4794350" y="743325"/>
              <a:ext cx="44750" cy="45200"/>
            </a:xfrm>
            <a:custGeom>
              <a:avLst/>
              <a:gdLst/>
              <a:ahLst/>
              <a:cxnLst/>
              <a:rect l="l" t="t" r="r" b="b"/>
              <a:pathLst>
                <a:path w="1790" h="1808" extrusionOk="0">
                  <a:moveTo>
                    <a:pt x="923" y="0"/>
                  </a:moveTo>
                  <a:lnTo>
                    <a:pt x="738" y="19"/>
                  </a:lnTo>
                  <a:lnTo>
                    <a:pt x="572" y="74"/>
                  </a:lnTo>
                  <a:lnTo>
                    <a:pt x="406" y="148"/>
                  </a:lnTo>
                  <a:lnTo>
                    <a:pt x="277" y="258"/>
                  </a:lnTo>
                  <a:lnTo>
                    <a:pt x="167" y="406"/>
                  </a:lnTo>
                  <a:lnTo>
                    <a:pt x="74" y="553"/>
                  </a:lnTo>
                  <a:lnTo>
                    <a:pt x="19" y="719"/>
                  </a:lnTo>
                  <a:lnTo>
                    <a:pt x="1" y="904"/>
                  </a:lnTo>
                  <a:lnTo>
                    <a:pt x="19" y="1070"/>
                  </a:lnTo>
                  <a:lnTo>
                    <a:pt x="56" y="1236"/>
                  </a:lnTo>
                  <a:lnTo>
                    <a:pt x="148" y="1383"/>
                  </a:lnTo>
                  <a:lnTo>
                    <a:pt x="240" y="1512"/>
                  </a:lnTo>
                  <a:lnTo>
                    <a:pt x="369" y="1623"/>
                  </a:lnTo>
                  <a:lnTo>
                    <a:pt x="517" y="1715"/>
                  </a:lnTo>
                  <a:lnTo>
                    <a:pt x="683" y="1770"/>
                  </a:lnTo>
                  <a:lnTo>
                    <a:pt x="849" y="1807"/>
                  </a:lnTo>
                  <a:lnTo>
                    <a:pt x="1033" y="1789"/>
                  </a:lnTo>
                  <a:lnTo>
                    <a:pt x="1199" y="1752"/>
                  </a:lnTo>
                  <a:lnTo>
                    <a:pt x="1347" y="1678"/>
                  </a:lnTo>
                  <a:lnTo>
                    <a:pt x="1494" y="1568"/>
                  </a:lnTo>
                  <a:lnTo>
                    <a:pt x="1623" y="1438"/>
                  </a:lnTo>
                  <a:lnTo>
                    <a:pt x="1715" y="1291"/>
                  </a:lnTo>
                  <a:lnTo>
                    <a:pt x="1771" y="1125"/>
                  </a:lnTo>
                  <a:lnTo>
                    <a:pt x="1789" y="941"/>
                  </a:lnTo>
                  <a:lnTo>
                    <a:pt x="1789" y="756"/>
                  </a:lnTo>
                  <a:lnTo>
                    <a:pt x="1734" y="590"/>
                  </a:lnTo>
                  <a:lnTo>
                    <a:pt x="1660" y="443"/>
                  </a:lnTo>
                  <a:lnTo>
                    <a:pt x="1549" y="295"/>
                  </a:lnTo>
                  <a:lnTo>
                    <a:pt x="1420" y="185"/>
                  </a:lnTo>
                  <a:lnTo>
                    <a:pt x="1254" y="92"/>
                  </a:lnTo>
                  <a:lnTo>
                    <a:pt x="1089" y="37"/>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 name="Google Shape;219;p2"/>
            <p:cNvSpPr/>
            <p:nvPr/>
          </p:nvSpPr>
          <p:spPr>
            <a:xfrm>
              <a:off x="5272825" y="736875"/>
              <a:ext cx="69625" cy="69625"/>
            </a:xfrm>
            <a:custGeom>
              <a:avLst/>
              <a:gdLst/>
              <a:ahLst/>
              <a:cxnLst/>
              <a:rect l="l" t="t" r="r" b="b"/>
              <a:pathLst>
                <a:path w="2785" h="2785" extrusionOk="0">
                  <a:moveTo>
                    <a:pt x="1273" y="0"/>
                  </a:moveTo>
                  <a:lnTo>
                    <a:pt x="1144" y="19"/>
                  </a:lnTo>
                  <a:lnTo>
                    <a:pt x="996" y="55"/>
                  </a:lnTo>
                  <a:lnTo>
                    <a:pt x="867" y="92"/>
                  </a:lnTo>
                  <a:lnTo>
                    <a:pt x="738" y="148"/>
                  </a:lnTo>
                  <a:lnTo>
                    <a:pt x="627" y="221"/>
                  </a:lnTo>
                  <a:lnTo>
                    <a:pt x="517" y="295"/>
                  </a:lnTo>
                  <a:lnTo>
                    <a:pt x="406" y="369"/>
                  </a:lnTo>
                  <a:lnTo>
                    <a:pt x="314" y="480"/>
                  </a:lnTo>
                  <a:lnTo>
                    <a:pt x="240" y="590"/>
                  </a:lnTo>
                  <a:lnTo>
                    <a:pt x="166" y="701"/>
                  </a:lnTo>
                  <a:lnTo>
                    <a:pt x="111" y="811"/>
                  </a:lnTo>
                  <a:lnTo>
                    <a:pt x="56" y="940"/>
                  </a:lnTo>
                  <a:lnTo>
                    <a:pt x="19" y="1088"/>
                  </a:lnTo>
                  <a:lnTo>
                    <a:pt x="0" y="1217"/>
                  </a:lnTo>
                  <a:lnTo>
                    <a:pt x="0" y="1365"/>
                  </a:lnTo>
                  <a:lnTo>
                    <a:pt x="0" y="1512"/>
                  </a:lnTo>
                  <a:lnTo>
                    <a:pt x="19" y="1660"/>
                  </a:lnTo>
                  <a:lnTo>
                    <a:pt x="56" y="1807"/>
                  </a:lnTo>
                  <a:lnTo>
                    <a:pt x="93" y="1936"/>
                  </a:lnTo>
                  <a:lnTo>
                    <a:pt x="148" y="2047"/>
                  </a:lnTo>
                  <a:lnTo>
                    <a:pt x="222" y="2176"/>
                  </a:lnTo>
                  <a:lnTo>
                    <a:pt x="295" y="2286"/>
                  </a:lnTo>
                  <a:lnTo>
                    <a:pt x="388" y="2379"/>
                  </a:lnTo>
                  <a:lnTo>
                    <a:pt x="480" y="2471"/>
                  </a:lnTo>
                  <a:lnTo>
                    <a:pt x="590" y="2545"/>
                  </a:lnTo>
                  <a:lnTo>
                    <a:pt x="701" y="2618"/>
                  </a:lnTo>
                  <a:lnTo>
                    <a:pt x="830" y="2674"/>
                  </a:lnTo>
                  <a:lnTo>
                    <a:pt x="959" y="2729"/>
                  </a:lnTo>
                  <a:lnTo>
                    <a:pt x="1088" y="2766"/>
                  </a:lnTo>
                  <a:lnTo>
                    <a:pt x="1236" y="2784"/>
                  </a:lnTo>
                  <a:lnTo>
                    <a:pt x="1531" y="2784"/>
                  </a:lnTo>
                  <a:lnTo>
                    <a:pt x="1678" y="2766"/>
                  </a:lnTo>
                  <a:lnTo>
                    <a:pt x="1807" y="2729"/>
                  </a:lnTo>
                  <a:lnTo>
                    <a:pt x="1936" y="2692"/>
                  </a:lnTo>
                  <a:lnTo>
                    <a:pt x="2066" y="2618"/>
                  </a:lnTo>
                  <a:lnTo>
                    <a:pt x="2176" y="2563"/>
                  </a:lnTo>
                  <a:lnTo>
                    <a:pt x="2287" y="2471"/>
                  </a:lnTo>
                  <a:lnTo>
                    <a:pt x="2397" y="2397"/>
                  </a:lnTo>
                  <a:lnTo>
                    <a:pt x="2471" y="2286"/>
                  </a:lnTo>
                  <a:lnTo>
                    <a:pt x="2563" y="2176"/>
                  </a:lnTo>
                  <a:lnTo>
                    <a:pt x="2619" y="2065"/>
                  </a:lnTo>
                  <a:lnTo>
                    <a:pt x="2692" y="1936"/>
                  </a:lnTo>
                  <a:lnTo>
                    <a:pt x="2729" y="1807"/>
                  </a:lnTo>
                  <a:lnTo>
                    <a:pt x="2766" y="1678"/>
                  </a:lnTo>
                  <a:lnTo>
                    <a:pt x="2785" y="1530"/>
                  </a:lnTo>
                  <a:lnTo>
                    <a:pt x="2785" y="1383"/>
                  </a:lnTo>
                  <a:lnTo>
                    <a:pt x="2785" y="1235"/>
                  </a:lnTo>
                  <a:lnTo>
                    <a:pt x="2766" y="1106"/>
                  </a:lnTo>
                  <a:lnTo>
                    <a:pt x="2729" y="977"/>
                  </a:lnTo>
                  <a:lnTo>
                    <a:pt x="2692" y="848"/>
                  </a:lnTo>
                  <a:lnTo>
                    <a:pt x="2619" y="719"/>
                  </a:lnTo>
                  <a:lnTo>
                    <a:pt x="2563" y="609"/>
                  </a:lnTo>
                  <a:lnTo>
                    <a:pt x="2490" y="498"/>
                  </a:lnTo>
                  <a:lnTo>
                    <a:pt x="2397" y="406"/>
                  </a:lnTo>
                  <a:lnTo>
                    <a:pt x="2305" y="314"/>
                  </a:lnTo>
                  <a:lnTo>
                    <a:pt x="2195" y="240"/>
                  </a:lnTo>
                  <a:lnTo>
                    <a:pt x="2084" y="166"/>
                  </a:lnTo>
                  <a:lnTo>
                    <a:pt x="1973" y="111"/>
                  </a:lnTo>
                  <a:lnTo>
                    <a:pt x="1844" y="55"/>
                  </a:lnTo>
                  <a:lnTo>
                    <a:pt x="1715" y="19"/>
                  </a:lnTo>
                  <a:lnTo>
                    <a:pt x="15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 name="Google Shape;220;p2"/>
            <p:cNvSpPr/>
            <p:nvPr/>
          </p:nvSpPr>
          <p:spPr>
            <a:xfrm>
              <a:off x="4717825" y="732725"/>
              <a:ext cx="37825" cy="37825"/>
            </a:xfrm>
            <a:custGeom>
              <a:avLst/>
              <a:gdLst/>
              <a:ahLst/>
              <a:cxnLst/>
              <a:rect l="l" t="t" r="r" b="b"/>
              <a:pathLst>
                <a:path w="1513" h="1513" extrusionOk="0">
                  <a:moveTo>
                    <a:pt x="738" y="0"/>
                  </a:moveTo>
                  <a:lnTo>
                    <a:pt x="591" y="19"/>
                  </a:lnTo>
                  <a:lnTo>
                    <a:pt x="443" y="74"/>
                  </a:lnTo>
                  <a:lnTo>
                    <a:pt x="314" y="148"/>
                  </a:lnTo>
                  <a:lnTo>
                    <a:pt x="204" y="258"/>
                  </a:lnTo>
                  <a:lnTo>
                    <a:pt x="112" y="369"/>
                  </a:lnTo>
                  <a:lnTo>
                    <a:pt x="38" y="498"/>
                  </a:lnTo>
                  <a:lnTo>
                    <a:pt x="19" y="646"/>
                  </a:lnTo>
                  <a:lnTo>
                    <a:pt x="1" y="793"/>
                  </a:lnTo>
                  <a:lnTo>
                    <a:pt x="38" y="959"/>
                  </a:lnTo>
                  <a:lnTo>
                    <a:pt x="93" y="1088"/>
                  </a:lnTo>
                  <a:lnTo>
                    <a:pt x="148" y="1217"/>
                  </a:lnTo>
                  <a:lnTo>
                    <a:pt x="241" y="1309"/>
                  </a:lnTo>
                  <a:lnTo>
                    <a:pt x="351" y="1383"/>
                  </a:lnTo>
                  <a:lnTo>
                    <a:pt x="462" y="1457"/>
                  </a:lnTo>
                  <a:lnTo>
                    <a:pt x="609" y="1494"/>
                  </a:lnTo>
                  <a:lnTo>
                    <a:pt x="757" y="1512"/>
                  </a:lnTo>
                  <a:lnTo>
                    <a:pt x="904" y="1494"/>
                  </a:lnTo>
                  <a:lnTo>
                    <a:pt x="1052" y="1457"/>
                  </a:lnTo>
                  <a:lnTo>
                    <a:pt x="1181" y="1383"/>
                  </a:lnTo>
                  <a:lnTo>
                    <a:pt x="1292" y="1291"/>
                  </a:lnTo>
                  <a:lnTo>
                    <a:pt x="1384" y="1180"/>
                  </a:lnTo>
                  <a:lnTo>
                    <a:pt x="1458" y="1033"/>
                  </a:lnTo>
                  <a:lnTo>
                    <a:pt x="1513" y="904"/>
                  </a:lnTo>
                  <a:lnTo>
                    <a:pt x="1513" y="738"/>
                  </a:lnTo>
                  <a:lnTo>
                    <a:pt x="1494" y="590"/>
                  </a:lnTo>
                  <a:lnTo>
                    <a:pt x="1458" y="461"/>
                  </a:lnTo>
                  <a:lnTo>
                    <a:pt x="1365" y="332"/>
                  </a:lnTo>
                  <a:lnTo>
                    <a:pt x="1273" y="221"/>
                  </a:lnTo>
                  <a:lnTo>
                    <a:pt x="1163" y="129"/>
                  </a:lnTo>
                  <a:lnTo>
                    <a:pt x="1033" y="55"/>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 name="Google Shape;221;p2"/>
            <p:cNvSpPr/>
            <p:nvPr/>
          </p:nvSpPr>
          <p:spPr>
            <a:xfrm>
              <a:off x="4645475" y="723950"/>
              <a:ext cx="31350" cy="27700"/>
            </a:xfrm>
            <a:custGeom>
              <a:avLst/>
              <a:gdLst/>
              <a:ahLst/>
              <a:cxnLst/>
              <a:rect l="l" t="t" r="r" b="b"/>
              <a:pathLst>
                <a:path w="1254" h="1108" extrusionOk="0">
                  <a:moveTo>
                    <a:pt x="590" y="1"/>
                  </a:moveTo>
                  <a:lnTo>
                    <a:pt x="498" y="19"/>
                  </a:lnTo>
                  <a:lnTo>
                    <a:pt x="406" y="56"/>
                  </a:lnTo>
                  <a:lnTo>
                    <a:pt x="332" y="111"/>
                  </a:lnTo>
                  <a:lnTo>
                    <a:pt x="240" y="185"/>
                  </a:lnTo>
                  <a:lnTo>
                    <a:pt x="166" y="277"/>
                  </a:lnTo>
                  <a:lnTo>
                    <a:pt x="92" y="351"/>
                  </a:lnTo>
                  <a:lnTo>
                    <a:pt x="55" y="443"/>
                  </a:lnTo>
                  <a:lnTo>
                    <a:pt x="19" y="536"/>
                  </a:lnTo>
                  <a:lnTo>
                    <a:pt x="0" y="665"/>
                  </a:lnTo>
                  <a:lnTo>
                    <a:pt x="19" y="775"/>
                  </a:lnTo>
                  <a:lnTo>
                    <a:pt x="74" y="886"/>
                  </a:lnTo>
                  <a:lnTo>
                    <a:pt x="129" y="978"/>
                  </a:lnTo>
                  <a:lnTo>
                    <a:pt x="221" y="1033"/>
                  </a:lnTo>
                  <a:lnTo>
                    <a:pt x="332" y="1089"/>
                  </a:lnTo>
                  <a:lnTo>
                    <a:pt x="461" y="1107"/>
                  </a:lnTo>
                  <a:lnTo>
                    <a:pt x="590" y="1089"/>
                  </a:lnTo>
                  <a:lnTo>
                    <a:pt x="682" y="1070"/>
                  </a:lnTo>
                  <a:lnTo>
                    <a:pt x="775" y="1033"/>
                  </a:lnTo>
                  <a:lnTo>
                    <a:pt x="922" y="923"/>
                  </a:lnTo>
                  <a:lnTo>
                    <a:pt x="1088" y="794"/>
                  </a:lnTo>
                  <a:lnTo>
                    <a:pt x="1254" y="665"/>
                  </a:lnTo>
                  <a:lnTo>
                    <a:pt x="1235" y="388"/>
                  </a:lnTo>
                  <a:lnTo>
                    <a:pt x="1070" y="259"/>
                  </a:lnTo>
                  <a:lnTo>
                    <a:pt x="904" y="130"/>
                  </a:lnTo>
                  <a:lnTo>
                    <a:pt x="830" y="75"/>
                  </a:lnTo>
                  <a:lnTo>
                    <a:pt x="738" y="19"/>
                  </a:lnTo>
                  <a:lnTo>
                    <a:pt x="6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 name="Google Shape;222;p2"/>
            <p:cNvSpPr/>
            <p:nvPr/>
          </p:nvSpPr>
          <p:spPr>
            <a:xfrm>
              <a:off x="5193550" y="723500"/>
              <a:ext cx="68225" cy="67775"/>
            </a:xfrm>
            <a:custGeom>
              <a:avLst/>
              <a:gdLst/>
              <a:ahLst/>
              <a:cxnLst/>
              <a:rect l="l" t="t" r="r" b="b"/>
              <a:pathLst>
                <a:path w="2729" h="2711" extrusionOk="0">
                  <a:moveTo>
                    <a:pt x="1162" y="0"/>
                  </a:moveTo>
                  <a:lnTo>
                    <a:pt x="1033" y="37"/>
                  </a:lnTo>
                  <a:lnTo>
                    <a:pt x="904" y="74"/>
                  </a:lnTo>
                  <a:lnTo>
                    <a:pt x="793" y="129"/>
                  </a:lnTo>
                  <a:lnTo>
                    <a:pt x="664" y="203"/>
                  </a:lnTo>
                  <a:lnTo>
                    <a:pt x="553" y="277"/>
                  </a:lnTo>
                  <a:lnTo>
                    <a:pt x="461" y="351"/>
                  </a:lnTo>
                  <a:lnTo>
                    <a:pt x="369" y="443"/>
                  </a:lnTo>
                  <a:lnTo>
                    <a:pt x="277" y="554"/>
                  </a:lnTo>
                  <a:lnTo>
                    <a:pt x="203" y="664"/>
                  </a:lnTo>
                  <a:lnTo>
                    <a:pt x="129" y="775"/>
                  </a:lnTo>
                  <a:lnTo>
                    <a:pt x="92" y="904"/>
                  </a:lnTo>
                  <a:lnTo>
                    <a:pt x="37" y="1033"/>
                  </a:lnTo>
                  <a:lnTo>
                    <a:pt x="19" y="1180"/>
                  </a:lnTo>
                  <a:lnTo>
                    <a:pt x="0" y="1310"/>
                  </a:lnTo>
                  <a:lnTo>
                    <a:pt x="0" y="1439"/>
                  </a:lnTo>
                  <a:lnTo>
                    <a:pt x="19" y="1568"/>
                  </a:lnTo>
                  <a:lnTo>
                    <a:pt x="55" y="1697"/>
                  </a:lnTo>
                  <a:lnTo>
                    <a:pt x="92" y="1826"/>
                  </a:lnTo>
                  <a:lnTo>
                    <a:pt x="148" y="1955"/>
                  </a:lnTo>
                  <a:lnTo>
                    <a:pt x="203" y="2065"/>
                  </a:lnTo>
                  <a:lnTo>
                    <a:pt x="277" y="2176"/>
                  </a:lnTo>
                  <a:lnTo>
                    <a:pt x="369" y="2268"/>
                  </a:lnTo>
                  <a:lnTo>
                    <a:pt x="461" y="2361"/>
                  </a:lnTo>
                  <a:lnTo>
                    <a:pt x="553" y="2434"/>
                  </a:lnTo>
                  <a:lnTo>
                    <a:pt x="664" y="2508"/>
                  </a:lnTo>
                  <a:lnTo>
                    <a:pt x="774" y="2582"/>
                  </a:lnTo>
                  <a:lnTo>
                    <a:pt x="904" y="2637"/>
                  </a:lnTo>
                  <a:lnTo>
                    <a:pt x="1033" y="2674"/>
                  </a:lnTo>
                  <a:lnTo>
                    <a:pt x="1162" y="2692"/>
                  </a:lnTo>
                  <a:lnTo>
                    <a:pt x="1291" y="2711"/>
                  </a:lnTo>
                  <a:lnTo>
                    <a:pt x="1567" y="2711"/>
                  </a:lnTo>
                  <a:lnTo>
                    <a:pt x="1696" y="2674"/>
                  </a:lnTo>
                  <a:lnTo>
                    <a:pt x="1825" y="2637"/>
                  </a:lnTo>
                  <a:lnTo>
                    <a:pt x="1955" y="2582"/>
                  </a:lnTo>
                  <a:lnTo>
                    <a:pt x="2065" y="2526"/>
                  </a:lnTo>
                  <a:lnTo>
                    <a:pt x="2176" y="2434"/>
                  </a:lnTo>
                  <a:lnTo>
                    <a:pt x="2286" y="2361"/>
                  </a:lnTo>
                  <a:lnTo>
                    <a:pt x="2379" y="2268"/>
                  </a:lnTo>
                  <a:lnTo>
                    <a:pt x="2452" y="2158"/>
                  </a:lnTo>
                  <a:lnTo>
                    <a:pt x="2526" y="2047"/>
                  </a:lnTo>
                  <a:lnTo>
                    <a:pt x="2600" y="1936"/>
                  </a:lnTo>
                  <a:lnTo>
                    <a:pt x="2655" y="1807"/>
                  </a:lnTo>
                  <a:lnTo>
                    <a:pt x="2692" y="1678"/>
                  </a:lnTo>
                  <a:lnTo>
                    <a:pt x="2710" y="1549"/>
                  </a:lnTo>
                  <a:lnTo>
                    <a:pt x="2729" y="1402"/>
                  </a:lnTo>
                  <a:lnTo>
                    <a:pt x="2729" y="1273"/>
                  </a:lnTo>
                  <a:lnTo>
                    <a:pt x="2710" y="1144"/>
                  </a:lnTo>
                  <a:lnTo>
                    <a:pt x="2674" y="1015"/>
                  </a:lnTo>
                  <a:lnTo>
                    <a:pt x="2637" y="885"/>
                  </a:lnTo>
                  <a:lnTo>
                    <a:pt x="2581" y="756"/>
                  </a:lnTo>
                  <a:lnTo>
                    <a:pt x="2526" y="646"/>
                  </a:lnTo>
                  <a:lnTo>
                    <a:pt x="2452" y="535"/>
                  </a:lnTo>
                  <a:lnTo>
                    <a:pt x="2360" y="443"/>
                  </a:lnTo>
                  <a:lnTo>
                    <a:pt x="2268" y="351"/>
                  </a:lnTo>
                  <a:lnTo>
                    <a:pt x="2176" y="277"/>
                  </a:lnTo>
                  <a:lnTo>
                    <a:pt x="2065" y="203"/>
                  </a:lnTo>
                  <a:lnTo>
                    <a:pt x="1955" y="129"/>
                  </a:lnTo>
                  <a:lnTo>
                    <a:pt x="1825" y="74"/>
                  </a:lnTo>
                  <a:lnTo>
                    <a:pt x="1715" y="37"/>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 name="Google Shape;223;p2"/>
            <p:cNvSpPr/>
            <p:nvPr/>
          </p:nvSpPr>
          <p:spPr>
            <a:xfrm>
              <a:off x="5118400" y="710600"/>
              <a:ext cx="64550" cy="65000"/>
            </a:xfrm>
            <a:custGeom>
              <a:avLst/>
              <a:gdLst/>
              <a:ahLst/>
              <a:cxnLst/>
              <a:rect l="l" t="t" r="r" b="b"/>
              <a:pathLst>
                <a:path w="2582" h="2600" extrusionOk="0">
                  <a:moveTo>
                    <a:pt x="1291" y="0"/>
                  </a:moveTo>
                  <a:lnTo>
                    <a:pt x="1144" y="19"/>
                  </a:lnTo>
                  <a:lnTo>
                    <a:pt x="1015" y="37"/>
                  </a:lnTo>
                  <a:lnTo>
                    <a:pt x="886" y="74"/>
                  </a:lnTo>
                  <a:lnTo>
                    <a:pt x="775" y="111"/>
                  </a:lnTo>
                  <a:lnTo>
                    <a:pt x="664" y="166"/>
                  </a:lnTo>
                  <a:lnTo>
                    <a:pt x="554" y="221"/>
                  </a:lnTo>
                  <a:lnTo>
                    <a:pt x="462" y="295"/>
                  </a:lnTo>
                  <a:lnTo>
                    <a:pt x="369" y="387"/>
                  </a:lnTo>
                  <a:lnTo>
                    <a:pt x="277" y="480"/>
                  </a:lnTo>
                  <a:lnTo>
                    <a:pt x="203" y="572"/>
                  </a:lnTo>
                  <a:lnTo>
                    <a:pt x="148" y="682"/>
                  </a:lnTo>
                  <a:lnTo>
                    <a:pt x="93" y="793"/>
                  </a:lnTo>
                  <a:lnTo>
                    <a:pt x="56" y="922"/>
                  </a:lnTo>
                  <a:lnTo>
                    <a:pt x="19" y="1051"/>
                  </a:lnTo>
                  <a:lnTo>
                    <a:pt x="1" y="1180"/>
                  </a:lnTo>
                  <a:lnTo>
                    <a:pt x="1" y="1309"/>
                  </a:lnTo>
                  <a:lnTo>
                    <a:pt x="1" y="1438"/>
                  </a:lnTo>
                  <a:lnTo>
                    <a:pt x="19" y="1567"/>
                  </a:lnTo>
                  <a:lnTo>
                    <a:pt x="56" y="1696"/>
                  </a:lnTo>
                  <a:lnTo>
                    <a:pt x="93" y="1826"/>
                  </a:lnTo>
                  <a:lnTo>
                    <a:pt x="148" y="1936"/>
                  </a:lnTo>
                  <a:lnTo>
                    <a:pt x="222" y="2047"/>
                  </a:lnTo>
                  <a:lnTo>
                    <a:pt x="296" y="2139"/>
                  </a:lnTo>
                  <a:lnTo>
                    <a:pt x="369" y="2231"/>
                  </a:lnTo>
                  <a:lnTo>
                    <a:pt x="462" y="2305"/>
                  </a:lnTo>
                  <a:lnTo>
                    <a:pt x="572" y="2379"/>
                  </a:lnTo>
                  <a:lnTo>
                    <a:pt x="664" y="2452"/>
                  </a:lnTo>
                  <a:lnTo>
                    <a:pt x="794" y="2508"/>
                  </a:lnTo>
                  <a:lnTo>
                    <a:pt x="904" y="2545"/>
                  </a:lnTo>
                  <a:lnTo>
                    <a:pt x="1033" y="2563"/>
                  </a:lnTo>
                  <a:lnTo>
                    <a:pt x="1162" y="2581"/>
                  </a:lnTo>
                  <a:lnTo>
                    <a:pt x="1291" y="2600"/>
                  </a:lnTo>
                  <a:lnTo>
                    <a:pt x="1439" y="2581"/>
                  </a:lnTo>
                  <a:lnTo>
                    <a:pt x="1568" y="2563"/>
                  </a:lnTo>
                  <a:lnTo>
                    <a:pt x="1697" y="2545"/>
                  </a:lnTo>
                  <a:lnTo>
                    <a:pt x="1808" y="2489"/>
                  </a:lnTo>
                  <a:lnTo>
                    <a:pt x="1918" y="2434"/>
                  </a:lnTo>
                  <a:lnTo>
                    <a:pt x="2029" y="2379"/>
                  </a:lnTo>
                  <a:lnTo>
                    <a:pt x="2121" y="2305"/>
                  </a:lnTo>
                  <a:lnTo>
                    <a:pt x="2213" y="2213"/>
                  </a:lnTo>
                  <a:lnTo>
                    <a:pt x="2305" y="2121"/>
                  </a:lnTo>
                  <a:lnTo>
                    <a:pt x="2379" y="2028"/>
                  </a:lnTo>
                  <a:lnTo>
                    <a:pt x="2435" y="1918"/>
                  </a:lnTo>
                  <a:lnTo>
                    <a:pt x="2490" y="1807"/>
                  </a:lnTo>
                  <a:lnTo>
                    <a:pt x="2527" y="1678"/>
                  </a:lnTo>
                  <a:lnTo>
                    <a:pt x="2564" y="1567"/>
                  </a:lnTo>
                  <a:lnTo>
                    <a:pt x="2582" y="1438"/>
                  </a:lnTo>
                  <a:lnTo>
                    <a:pt x="2582" y="1291"/>
                  </a:lnTo>
                  <a:lnTo>
                    <a:pt x="2582" y="1162"/>
                  </a:lnTo>
                  <a:lnTo>
                    <a:pt x="2564" y="1033"/>
                  </a:lnTo>
                  <a:lnTo>
                    <a:pt x="2527" y="904"/>
                  </a:lnTo>
                  <a:lnTo>
                    <a:pt x="2490" y="793"/>
                  </a:lnTo>
                  <a:lnTo>
                    <a:pt x="2435" y="664"/>
                  </a:lnTo>
                  <a:lnTo>
                    <a:pt x="2361" y="572"/>
                  </a:lnTo>
                  <a:lnTo>
                    <a:pt x="2287" y="461"/>
                  </a:lnTo>
                  <a:lnTo>
                    <a:pt x="2213" y="369"/>
                  </a:lnTo>
                  <a:lnTo>
                    <a:pt x="2121" y="295"/>
                  </a:lnTo>
                  <a:lnTo>
                    <a:pt x="2010" y="221"/>
                  </a:lnTo>
                  <a:lnTo>
                    <a:pt x="1918" y="166"/>
                  </a:lnTo>
                  <a:lnTo>
                    <a:pt x="1789" y="111"/>
                  </a:lnTo>
                  <a:lnTo>
                    <a:pt x="1679" y="55"/>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 name="Google Shape;224;p2"/>
            <p:cNvSpPr/>
            <p:nvPr/>
          </p:nvSpPr>
          <p:spPr>
            <a:xfrm>
              <a:off x="5039575" y="697675"/>
              <a:ext cx="62250" cy="62275"/>
            </a:xfrm>
            <a:custGeom>
              <a:avLst/>
              <a:gdLst/>
              <a:ahLst/>
              <a:cxnLst/>
              <a:rect l="l" t="t" r="r" b="b"/>
              <a:pathLst>
                <a:path w="2490" h="2491" extrusionOk="0">
                  <a:moveTo>
                    <a:pt x="1236" y="1"/>
                  </a:moveTo>
                  <a:lnTo>
                    <a:pt x="1107" y="19"/>
                  </a:lnTo>
                  <a:lnTo>
                    <a:pt x="978" y="38"/>
                  </a:lnTo>
                  <a:lnTo>
                    <a:pt x="867" y="75"/>
                  </a:lnTo>
                  <a:lnTo>
                    <a:pt x="757" y="112"/>
                  </a:lnTo>
                  <a:lnTo>
                    <a:pt x="646" y="167"/>
                  </a:lnTo>
                  <a:lnTo>
                    <a:pt x="554" y="222"/>
                  </a:lnTo>
                  <a:lnTo>
                    <a:pt x="370" y="388"/>
                  </a:lnTo>
                  <a:lnTo>
                    <a:pt x="222" y="572"/>
                  </a:lnTo>
                  <a:lnTo>
                    <a:pt x="148" y="665"/>
                  </a:lnTo>
                  <a:lnTo>
                    <a:pt x="93" y="775"/>
                  </a:lnTo>
                  <a:lnTo>
                    <a:pt x="56" y="886"/>
                  </a:lnTo>
                  <a:lnTo>
                    <a:pt x="38" y="1015"/>
                  </a:lnTo>
                  <a:lnTo>
                    <a:pt x="19" y="1126"/>
                  </a:lnTo>
                  <a:lnTo>
                    <a:pt x="1" y="1255"/>
                  </a:lnTo>
                  <a:lnTo>
                    <a:pt x="19" y="1365"/>
                  </a:lnTo>
                  <a:lnTo>
                    <a:pt x="38" y="1494"/>
                  </a:lnTo>
                  <a:lnTo>
                    <a:pt x="56" y="1605"/>
                  </a:lnTo>
                  <a:lnTo>
                    <a:pt x="111" y="1716"/>
                  </a:lnTo>
                  <a:lnTo>
                    <a:pt x="148" y="1826"/>
                  </a:lnTo>
                  <a:lnTo>
                    <a:pt x="222" y="1937"/>
                  </a:lnTo>
                  <a:lnTo>
                    <a:pt x="370" y="2121"/>
                  </a:lnTo>
                  <a:lnTo>
                    <a:pt x="554" y="2269"/>
                  </a:lnTo>
                  <a:lnTo>
                    <a:pt x="646" y="2343"/>
                  </a:lnTo>
                  <a:lnTo>
                    <a:pt x="757" y="2379"/>
                  </a:lnTo>
                  <a:lnTo>
                    <a:pt x="867" y="2435"/>
                  </a:lnTo>
                  <a:lnTo>
                    <a:pt x="996" y="2472"/>
                  </a:lnTo>
                  <a:lnTo>
                    <a:pt x="1107" y="2490"/>
                  </a:lnTo>
                  <a:lnTo>
                    <a:pt x="1365" y="2490"/>
                  </a:lnTo>
                  <a:lnTo>
                    <a:pt x="1476" y="2472"/>
                  </a:lnTo>
                  <a:lnTo>
                    <a:pt x="1605" y="2435"/>
                  </a:lnTo>
                  <a:lnTo>
                    <a:pt x="1715" y="2398"/>
                  </a:lnTo>
                  <a:lnTo>
                    <a:pt x="1808" y="2343"/>
                  </a:lnTo>
                  <a:lnTo>
                    <a:pt x="1918" y="2287"/>
                  </a:lnTo>
                  <a:lnTo>
                    <a:pt x="2103" y="2140"/>
                  </a:lnTo>
                  <a:lnTo>
                    <a:pt x="2269" y="1955"/>
                  </a:lnTo>
                  <a:lnTo>
                    <a:pt x="2324" y="1845"/>
                  </a:lnTo>
                  <a:lnTo>
                    <a:pt x="2379" y="1753"/>
                  </a:lnTo>
                  <a:lnTo>
                    <a:pt x="2416" y="1642"/>
                  </a:lnTo>
                  <a:lnTo>
                    <a:pt x="2453" y="1513"/>
                  </a:lnTo>
                  <a:lnTo>
                    <a:pt x="2490" y="1402"/>
                  </a:lnTo>
                  <a:lnTo>
                    <a:pt x="2490" y="1273"/>
                  </a:lnTo>
                  <a:lnTo>
                    <a:pt x="2490" y="1144"/>
                  </a:lnTo>
                  <a:lnTo>
                    <a:pt x="2471" y="1015"/>
                  </a:lnTo>
                  <a:lnTo>
                    <a:pt x="2435" y="904"/>
                  </a:lnTo>
                  <a:lnTo>
                    <a:pt x="2398" y="794"/>
                  </a:lnTo>
                  <a:lnTo>
                    <a:pt x="2342" y="683"/>
                  </a:lnTo>
                  <a:lnTo>
                    <a:pt x="2287" y="572"/>
                  </a:lnTo>
                  <a:lnTo>
                    <a:pt x="2213" y="480"/>
                  </a:lnTo>
                  <a:lnTo>
                    <a:pt x="2121" y="388"/>
                  </a:lnTo>
                  <a:lnTo>
                    <a:pt x="2029" y="296"/>
                  </a:lnTo>
                  <a:lnTo>
                    <a:pt x="1937" y="222"/>
                  </a:lnTo>
                  <a:lnTo>
                    <a:pt x="1826" y="148"/>
                  </a:lnTo>
                  <a:lnTo>
                    <a:pt x="1715" y="112"/>
                  </a:lnTo>
                  <a:lnTo>
                    <a:pt x="1605" y="56"/>
                  </a:lnTo>
                  <a:lnTo>
                    <a:pt x="1476"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 name="Google Shape;225;p2"/>
            <p:cNvSpPr/>
            <p:nvPr/>
          </p:nvSpPr>
          <p:spPr>
            <a:xfrm>
              <a:off x="4962150" y="685700"/>
              <a:ext cx="57625" cy="57650"/>
            </a:xfrm>
            <a:custGeom>
              <a:avLst/>
              <a:gdLst/>
              <a:ahLst/>
              <a:cxnLst/>
              <a:rect l="l" t="t" r="r" b="b"/>
              <a:pathLst>
                <a:path w="2305" h="2306" extrusionOk="0">
                  <a:moveTo>
                    <a:pt x="1125" y="0"/>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1"/>
                  </a:lnTo>
                  <a:lnTo>
                    <a:pt x="0" y="1181"/>
                  </a:lnTo>
                  <a:lnTo>
                    <a:pt x="0" y="1291"/>
                  </a:lnTo>
                  <a:lnTo>
                    <a:pt x="19" y="1402"/>
                  </a:lnTo>
                  <a:lnTo>
                    <a:pt x="55" y="1512"/>
                  </a:lnTo>
                  <a:lnTo>
                    <a:pt x="92" y="1623"/>
                  </a:lnTo>
                  <a:lnTo>
                    <a:pt x="148" y="1734"/>
                  </a:lnTo>
                  <a:lnTo>
                    <a:pt x="203" y="1826"/>
                  </a:lnTo>
                  <a:lnTo>
                    <a:pt x="332" y="1992"/>
                  </a:lnTo>
                  <a:lnTo>
                    <a:pt x="516" y="2121"/>
                  </a:lnTo>
                  <a:lnTo>
                    <a:pt x="701" y="2232"/>
                  </a:lnTo>
                  <a:lnTo>
                    <a:pt x="811" y="2268"/>
                  </a:lnTo>
                  <a:lnTo>
                    <a:pt x="922" y="2287"/>
                  </a:lnTo>
                  <a:lnTo>
                    <a:pt x="1051" y="2305"/>
                  </a:lnTo>
                  <a:lnTo>
                    <a:pt x="1291" y="2305"/>
                  </a:lnTo>
                  <a:lnTo>
                    <a:pt x="1401" y="2287"/>
                  </a:lnTo>
                  <a:lnTo>
                    <a:pt x="1512" y="2250"/>
                  </a:lnTo>
                  <a:lnTo>
                    <a:pt x="1623" y="2213"/>
                  </a:lnTo>
                  <a:lnTo>
                    <a:pt x="1807" y="2102"/>
                  </a:lnTo>
                  <a:lnTo>
                    <a:pt x="1973" y="1973"/>
                  </a:lnTo>
                  <a:lnTo>
                    <a:pt x="2121" y="1789"/>
                  </a:lnTo>
                  <a:lnTo>
                    <a:pt x="2213" y="1605"/>
                  </a:lnTo>
                  <a:lnTo>
                    <a:pt x="2250" y="1494"/>
                  </a:lnTo>
                  <a:lnTo>
                    <a:pt x="2286" y="1383"/>
                  </a:lnTo>
                  <a:lnTo>
                    <a:pt x="2305" y="1254"/>
                  </a:lnTo>
                  <a:lnTo>
                    <a:pt x="2305" y="1144"/>
                  </a:lnTo>
                  <a:lnTo>
                    <a:pt x="2286" y="1015"/>
                  </a:lnTo>
                  <a:lnTo>
                    <a:pt x="2268" y="904"/>
                  </a:lnTo>
                  <a:lnTo>
                    <a:pt x="2250" y="793"/>
                  </a:lnTo>
                  <a:lnTo>
                    <a:pt x="2213" y="683"/>
                  </a:lnTo>
                  <a:lnTo>
                    <a:pt x="2102" y="498"/>
                  </a:lnTo>
                  <a:lnTo>
                    <a:pt x="1955" y="332"/>
                  </a:lnTo>
                  <a:lnTo>
                    <a:pt x="1789" y="185"/>
                  </a:lnTo>
                  <a:lnTo>
                    <a:pt x="1586" y="93"/>
                  </a:lnTo>
                  <a:lnTo>
                    <a:pt x="1475" y="56"/>
                  </a:lnTo>
                  <a:lnTo>
                    <a:pt x="1365"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 name="Google Shape;226;p2"/>
            <p:cNvSpPr/>
            <p:nvPr/>
          </p:nvSpPr>
          <p:spPr>
            <a:xfrm>
              <a:off x="5443375" y="682000"/>
              <a:ext cx="76550" cy="76550"/>
            </a:xfrm>
            <a:custGeom>
              <a:avLst/>
              <a:gdLst/>
              <a:ahLst/>
              <a:cxnLst/>
              <a:rect l="l" t="t" r="r" b="b"/>
              <a:pathLst>
                <a:path w="3062" h="3062" extrusionOk="0">
                  <a:moveTo>
                    <a:pt x="1549" y="1"/>
                  </a:moveTo>
                  <a:lnTo>
                    <a:pt x="1383" y="19"/>
                  </a:lnTo>
                  <a:lnTo>
                    <a:pt x="1236" y="38"/>
                  </a:lnTo>
                  <a:lnTo>
                    <a:pt x="1070" y="75"/>
                  </a:lnTo>
                  <a:lnTo>
                    <a:pt x="941" y="130"/>
                  </a:lnTo>
                  <a:lnTo>
                    <a:pt x="793" y="185"/>
                  </a:lnTo>
                  <a:lnTo>
                    <a:pt x="664" y="259"/>
                  </a:lnTo>
                  <a:lnTo>
                    <a:pt x="554" y="351"/>
                  </a:lnTo>
                  <a:lnTo>
                    <a:pt x="443" y="462"/>
                  </a:lnTo>
                  <a:lnTo>
                    <a:pt x="351" y="573"/>
                  </a:lnTo>
                  <a:lnTo>
                    <a:pt x="259" y="683"/>
                  </a:lnTo>
                  <a:lnTo>
                    <a:pt x="185" y="812"/>
                  </a:lnTo>
                  <a:lnTo>
                    <a:pt x="111" y="941"/>
                  </a:lnTo>
                  <a:lnTo>
                    <a:pt x="74" y="1089"/>
                  </a:lnTo>
                  <a:lnTo>
                    <a:pt x="37" y="1236"/>
                  </a:lnTo>
                  <a:lnTo>
                    <a:pt x="19" y="1402"/>
                  </a:lnTo>
                  <a:lnTo>
                    <a:pt x="1" y="1568"/>
                  </a:lnTo>
                  <a:lnTo>
                    <a:pt x="19" y="1716"/>
                  </a:lnTo>
                  <a:lnTo>
                    <a:pt x="37" y="1863"/>
                  </a:lnTo>
                  <a:lnTo>
                    <a:pt x="93" y="2011"/>
                  </a:lnTo>
                  <a:lnTo>
                    <a:pt x="130" y="2158"/>
                  </a:lnTo>
                  <a:lnTo>
                    <a:pt x="203" y="2287"/>
                  </a:lnTo>
                  <a:lnTo>
                    <a:pt x="277" y="2416"/>
                  </a:lnTo>
                  <a:lnTo>
                    <a:pt x="369" y="2527"/>
                  </a:lnTo>
                  <a:lnTo>
                    <a:pt x="462" y="2638"/>
                  </a:lnTo>
                  <a:lnTo>
                    <a:pt x="572" y="2730"/>
                  </a:lnTo>
                  <a:lnTo>
                    <a:pt x="701" y="2804"/>
                  </a:lnTo>
                  <a:lnTo>
                    <a:pt x="812" y="2877"/>
                  </a:lnTo>
                  <a:lnTo>
                    <a:pt x="959" y="2951"/>
                  </a:lnTo>
                  <a:lnTo>
                    <a:pt x="1088" y="2988"/>
                  </a:lnTo>
                  <a:lnTo>
                    <a:pt x="1236" y="3025"/>
                  </a:lnTo>
                  <a:lnTo>
                    <a:pt x="1383" y="3043"/>
                  </a:lnTo>
                  <a:lnTo>
                    <a:pt x="1549" y="3062"/>
                  </a:lnTo>
                  <a:lnTo>
                    <a:pt x="1715" y="3043"/>
                  </a:lnTo>
                  <a:lnTo>
                    <a:pt x="1863" y="3025"/>
                  </a:lnTo>
                  <a:lnTo>
                    <a:pt x="2010" y="2988"/>
                  </a:lnTo>
                  <a:lnTo>
                    <a:pt x="2139" y="2933"/>
                  </a:lnTo>
                  <a:lnTo>
                    <a:pt x="2268" y="2877"/>
                  </a:lnTo>
                  <a:lnTo>
                    <a:pt x="2398" y="2785"/>
                  </a:lnTo>
                  <a:lnTo>
                    <a:pt x="2508" y="2711"/>
                  </a:lnTo>
                  <a:lnTo>
                    <a:pt x="2619" y="2601"/>
                  </a:lnTo>
                  <a:lnTo>
                    <a:pt x="2711" y="2509"/>
                  </a:lnTo>
                  <a:lnTo>
                    <a:pt x="2803" y="2380"/>
                  </a:lnTo>
                  <a:lnTo>
                    <a:pt x="2877" y="2250"/>
                  </a:lnTo>
                  <a:lnTo>
                    <a:pt x="2951" y="2121"/>
                  </a:lnTo>
                  <a:lnTo>
                    <a:pt x="2988" y="1992"/>
                  </a:lnTo>
                  <a:lnTo>
                    <a:pt x="3024" y="1845"/>
                  </a:lnTo>
                  <a:lnTo>
                    <a:pt x="3043" y="1679"/>
                  </a:lnTo>
                  <a:lnTo>
                    <a:pt x="3061" y="1531"/>
                  </a:lnTo>
                  <a:lnTo>
                    <a:pt x="3043" y="1365"/>
                  </a:lnTo>
                  <a:lnTo>
                    <a:pt x="3024" y="1218"/>
                  </a:lnTo>
                  <a:lnTo>
                    <a:pt x="2988" y="1070"/>
                  </a:lnTo>
                  <a:lnTo>
                    <a:pt x="2932" y="941"/>
                  </a:lnTo>
                  <a:lnTo>
                    <a:pt x="2877" y="794"/>
                  </a:lnTo>
                  <a:lnTo>
                    <a:pt x="2803" y="683"/>
                  </a:lnTo>
                  <a:lnTo>
                    <a:pt x="2711" y="554"/>
                  </a:lnTo>
                  <a:lnTo>
                    <a:pt x="2619" y="462"/>
                  </a:lnTo>
                  <a:lnTo>
                    <a:pt x="2508" y="351"/>
                  </a:lnTo>
                  <a:lnTo>
                    <a:pt x="2398" y="278"/>
                  </a:lnTo>
                  <a:lnTo>
                    <a:pt x="2268" y="185"/>
                  </a:lnTo>
                  <a:lnTo>
                    <a:pt x="2139" y="130"/>
                  </a:lnTo>
                  <a:lnTo>
                    <a:pt x="1992" y="75"/>
                  </a:lnTo>
                  <a:lnTo>
                    <a:pt x="1863" y="38"/>
                  </a:lnTo>
                  <a:lnTo>
                    <a:pt x="1697" y="19"/>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 name="Google Shape;227;p2"/>
            <p:cNvSpPr/>
            <p:nvPr/>
          </p:nvSpPr>
          <p:spPr>
            <a:xfrm>
              <a:off x="4884700" y="673725"/>
              <a:ext cx="52575" cy="53025"/>
            </a:xfrm>
            <a:custGeom>
              <a:avLst/>
              <a:gdLst/>
              <a:ahLst/>
              <a:cxnLst/>
              <a:rect l="l" t="t" r="r" b="b"/>
              <a:pathLst>
                <a:path w="2103" h="2121" extrusionOk="0">
                  <a:moveTo>
                    <a:pt x="1033" y="0"/>
                  </a:moveTo>
                  <a:lnTo>
                    <a:pt x="812" y="37"/>
                  </a:lnTo>
                  <a:lnTo>
                    <a:pt x="609" y="92"/>
                  </a:lnTo>
                  <a:lnTo>
                    <a:pt x="443" y="184"/>
                  </a:lnTo>
                  <a:lnTo>
                    <a:pt x="296" y="314"/>
                  </a:lnTo>
                  <a:lnTo>
                    <a:pt x="166" y="461"/>
                  </a:lnTo>
                  <a:lnTo>
                    <a:pt x="74" y="645"/>
                  </a:lnTo>
                  <a:lnTo>
                    <a:pt x="19" y="848"/>
                  </a:lnTo>
                  <a:lnTo>
                    <a:pt x="1" y="1051"/>
                  </a:lnTo>
                  <a:lnTo>
                    <a:pt x="19" y="1291"/>
                  </a:lnTo>
                  <a:lnTo>
                    <a:pt x="74" y="1494"/>
                  </a:lnTo>
                  <a:lnTo>
                    <a:pt x="166" y="1660"/>
                  </a:lnTo>
                  <a:lnTo>
                    <a:pt x="296" y="1825"/>
                  </a:lnTo>
                  <a:lnTo>
                    <a:pt x="461" y="1955"/>
                  </a:lnTo>
                  <a:lnTo>
                    <a:pt x="646" y="2047"/>
                  </a:lnTo>
                  <a:lnTo>
                    <a:pt x="849" y="2102"/>
                  </a:lnTo>
                  <a:lnTo>
                    <a:pt x="1070" y="2120"/>
                  </a:lnTo>
                  <a:lnTo>
                    <a:pt x="1291" y="2102"/>
                  </a:lnTo>
                  <a:lnTo>
                    <a:pt x="1476" y="2028"/>
                  </a:lnTo>
                  <a:lnTo>
                    <a:pt x="1660" y="1936"/>
                  </a:lnTo>
                  <a:lnTo>
                    <a:pt x="1807" y="1807"/>
                  </a:lnTo>
                  <a:lnTo>
                    <a:pt x="1937" y="1660"/>
                  </a:lnTo>
                  <a:lnTo>
                    <a:pt x="2029" y="1475"/>
                  </a:lnTo>
                  <a:lnTo>
                    <a:pt x="2084" y="1291"/>
                  </a:lnTo>
                  <a:lnTo>
                    <a:pt x="2102" y="1070"/>
                  </a:lnTo>
                  <a:lnTo>
                    <a:pt x="2084" y="848"/>
                  </a:lnTo>
                  <a:lnTo>
                    <a:pt x="2029" y="645"/>
                  </a:lnTo>
                  <a:lnTo>
                    <a:pt x="1937" y="461"/>
                  </a:lnTo>
                  <a:lnTo>
                    <a:pt x="1789" y="295"/>
                  </a:lnTo>
                  <a:lnTo>
                    <a:pt x="1642" y="184"/>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 name="Google Shape;228;p2"/>
            <p:cNvSpPr/>
            <p:nvPr/>
          </p:nvSpPr>
          <p:spPr>
            <a:xfrm>
              <a:off x="5364550" y="668650"/>
              <a:ext cx="74700" cy="74700"/>
            </a:xfrm>
            <a:custGeom>
              <a:avLst/>
              <a:gdLst/>
              <a:ahLst/>
              <a:cxnLst/>
              <a:rect l="l" t="t" r="r" b="b"/>
              <a:pathLst>
                <a:path w="2988" h="2988" extrusionOk="0">
                  <a:moveTo>
                    <a:pt x="1476" y="0"/>
                  </a:moveTo>
                  <a:lnTo>
                    <a:pt x="1310" y="19"/>
                  </a:lnTo>
                  <a:lnTo>
                    <a:pt x="1162" y="37"/>
                  </a:lnTo>
                  <a:lnTo>
                    <a:pt x="1033" y="74"/>
                  </a:lnTo>
                  <a:lnTo>
                    <a:pt x="886" y="129"/>
                  </a:lnTo>
                  <a:lnTo>
                    <a:pt x="757" y="185"/>
                  </a:lnTo>
                  <a:lnTo>
                    <a:pt x="646" y="258"/>
                  </a:lnTo>
                  <a:lnTo>
                    <a:pt x="535" y="351"/>
                  </a:lnTo>
                  <a:lnTo>
                    <a:pt x="425" y="443"/>
                  </a:lnTo>
                  <a:lnTo>
                    <a:pt x="333" y="553"/>
                  </a:lnTo>
                  <a:lnTo>
                    <a:pt x="240" y="664"/>
                  </a:lnTo>
                  <a:lnTo>
                    <a:pt x="167" y="793"/>
                  </a:lnTo>
                  <a:lnTo>
                    <a:pt x="111" y="922"/>
                  </a:lnTo>
                  <a:lnTo>
                    <a:pt x="74" y="1051"/>
                  </a:lnTo>
                  <a:lnTo>
                    <a:pt x="38" y="1199"/>
                  </a:lnTo>
                  <a:lnTo>
                    <a:pt x="1" y="1346"/>
                  </a:lnTo>
                  <a:lnTo>
                    <a:pt x="1" y="1494"/>
                  </a:lnTo>
                  <a:lnTo>
                    <a:pt x="1" y="1660"/>
                  </a:lnTo>
                  <a:lnTo>
                    <a:pt x="38" y="1807"/>
                  </a:lnTo>
                  <a:lnTo>
                    <a:pt x="74" y="1936"/>
                  </a:lnTo>
                  <a:lnTo>
                    <a:pt x="111" y="2084"/>
                  </a:lnTo>
                  <a:lnTo>
                    <a:pt x="185" y="2213"/>
                  </a:lnTo>
                  <a:lnTo>
                    <a:pt x="259" y="2323"/>
                  </a:lnTo>
                  <a:lnTo>
                    <a:pt x="333" y="2453"/>
                  </a:lnTo>
                  <a:lnTo>
                    <a:pt x="425" y="2545"/>
                  </a:lnTo>
                  <a:lnTo>
                    <a:pt x="535" y="2637"/>
                  </a:lnTo>
                  <a:lnTo>
                    <a:pt x="646" y="2729"/>
                  </a:lnTo>
                  <a:lnTo>
                    <a:pt x="775" y="2803"/>
                  </a:lnTo>
                  <a:lnTo>
                    <a:pt x="904" y="2858"/>
                  </a:lnTo>
                  <a:lnTo>
                    <a:pt x="1033" y="2914"/>
                  </a:lnTo>
                  <a:lnTo>
                    <a:pt x="1181" y="2950"/>
                  </a:lnTo>
                  <a:lnTo>
                    <a:pt x="1328" y="2969"/>
                  </a:lnTo>
                  <a:lnTo>
                    <a:pt x="1476" y="2987"/>
                  </a:lnTo>
                  <a:lnTo>
                    <a:pt x="1642" y="2969"/>
                  </a:lnTo>
                  <a:lnTo>
                    <a:pt x="1789" y="2950"/>
                  </a:lnTo>
                  <a:lnTo>
                    <a:pt x="1937" y="2914"/>
                  </a:lnTo>
                  <a:lnTo>
                    <a:pt x="2084" y="2877"/>
                  </a:lnTo>
                  <a:lnTo>
                    <a:pt x="2213" y="2803"/>
                  </a:lnTo>
                  <a:lnTo>
                    <a:pt x="2324" y="2729"/>
                  </a:lnTo>
                  <a:lnTo>
                    <a:pt x="2453" y="2637"/>
                  </a:lnTo>
                  <a:lnTo>
                    <a:pt x="2545" y="2545"/>
                  </a:lnTo>
                  <a:lnTo>
                    <a:pt x="2656" y="2434"/>
                  </a:lnTo>
                  <a:lnTo>
                    <a:pt x="2729" y="2323"/>
                  </a:lnTo>
                  <a:lnTo>
                    <a:pt x="2803" y="2194"/>
                  </a:lnTo>
                  <a:lnTo>
                    <a:pt x="2877" y="2065"/>
                  </a:lnTo>
                  <a:lnTo>
                    <a:pt x="2914" y="1918"/>
                  </a:lnTo>
                  <a:lnTo>
                    <a:pt x="2951" y="1770"/>
                  </a:lnTo>
                  <a:lnTo>
                    <a:pt x="2969" y="1623"/>
                  </a:lnTo>
                  <a:lnTo>
                    <a:pt x="2988" y="1457"/>
                  </a:lnTo>
                  <a:lnTo>
                    <a:pt x="2969" y="1309"/>
                  </a:lnTo>
                  <a:lnTo>
                    <a:pt x="2951" y="1162"/>
                  </a:lnTo>
                  <a:lnTo>
                    <a:pt x="2914" y="1014"/>
                  </a:lnTo>
                  <a:lnTo>
                    <a:pt x="2859" y="885"/>
                  </a:lnTo>
                  <a:lnTo>
                    <a:pt x="2785" y="756"/>
                  </a:lnTo>
                  <a:lnTo>
                    <a:pt x="2711" y="646"/>
                  </a:lnTo>
                  <a:lnTo>
                    <a:pt x="2619" y="535"/>
                  </a:lnTo>
                  <a:lnTo>
                    <a:pt x="2527" y="424"/>
                  </a:lnTo>
                  <a:lnTo>
                    <a:pt x="2416" y="332"/>
                  </a:lnTo>
                  <a:lnTo>
                    <a:pt x="2305" y="240"/>
                  </a:lnTo>
                  <a:lnTo>
                    <a:pt x="2176" y="166"/>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 name="Google Shape;229;p2"/>
            <p:cNvSpPr/>
            <p:nvPr/>
          </p:nvSpPr>
          <p:spPr>
            <a:xfrm>
              <a:off x="4807250" y="662200"/>
              <a:ext cx="47525" cy="47950"/>
            </a:xfrm>
            <a:custGeom>
              <a:avLst/>
              <a:gdLst/>
              <a:ahLst/>
              <a:cxnLst/>
              <a:rect l="l" t="t" r="r" b="b"/>
              <a:pathLst>
                <a:path w="1901" h="1918" extrusionOk="0">
                  <a:moveTo>
                    <a:pt x="978" y="0"/>
                  </a:moveTo>
                  <a:lnTo>
                    <a:pt x="775" y="19"/>
                  </a:lnTo>
                  <a:lnTo>
                    <a:pt x="591" y="74"/>
                  </a:lnTo>
                  <a:lnTo>
                    <a:pt x="425" y="148"/>
                  </a:lnTo>
                  <a:lnTo>
                    <a:pt x="277" y="258"/>
                  </a:lnTo>
                  <a:lnTo>
                    <a:pt x="167" y="406"/>
                  </a:lnTo>
                  <a:lnTo>
                    <a:pt x="75" y="572"/>
                  </a:lnTo>
                  <a:lnTo>
                    <a:pt x="19" y="756"/>
                  </a:lnTo>
                  <a:lnTo>
                    <a:pt x="1" y="959"/>
                  </a:lnTo>
                  <a:lnTo>
                    <a:pt x="19" y="1143"/>
                  </a:lnTo>
                  <a:lnTo>
                    <a:pt x="75" y="1328"/>
                  </a:lnTo>
                  <a:lnTo>
                    <a:pt x="148" y="1494"/>
                  </a:lnTo>
                  <a:lnTo>
                    <a:pt x="259" y="1623"/>
                  </a:lnTo>
                  <a:lnTo>
                    <a:pt x="407" y="1733"/>
                  </a:lnTo>
                  <a:lnTo>
                    <a:pt x="554" y="1826"/>
                  </a:lnTo>
                  <a:lnTo>
                    <a:pt x="738" y="1881"/>
                  </a:lnTo>
                  <a:lnTo>
                    <a:pt x="923" y="1918"/>
                  </a:lnTo>
                  <a:lnTo>
                    <a:pt x="1126" y="1899"/>
                  </a:lnTo>
                  <a:lnTo>
                    <a:pt x="1310" y="1844"/>
                  </a:lnTo>
                  <a:lnTo>
                    <a:pt x="1476" y="1752"/>
                  </a:lnTo>
                  <a:lnTo>
                    <a:pt x="1623" y="1641"/>
                  </a:lnTo>
                  <a:lnTo>
                    <a:pt x="1734" y="1494"/>
                  </a:lnTo>
                  <a:lnTo>
                    <a:pt x="1826" y="1328"/>
                  </a:lnTo>
                  <a:lnTo>
                    <a:pt x="1882" y="1143"/>
                  </a:lnTo>
                  <a:lnTo>
                    <a:pt x="1900" y="959"/>
                  </a:lnTo>
                  <a:lnTo>
                    <a:pt x="1882" y="756"/>
                  </a:lnTo>
                  <a:lnTo>
                    <a:pt x="1845" y="590"/>
                  </a:lnTo>
                  <a:lnTo>
                    <a:pt x="1753" y="424"/>
                  </a:lnTo>
                  <a:lnTo>
                    <a:pt x="1642" y="277"/>
                  </a:lnTo>
                  <a:lnTo>
                    <a:pt x="1494" y="166"/>
                  </a:lnTo>
                  <a:lnTo>
                    <a:pt x="1347" y="74"/>
                  </a:lnTo>
                  <a:lnTo>
                    <a:pt x="1163" y="19"/>
                  </a:lnTo>
                  <a:lnTo>
                    <a:pt x="9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 name="Google Shape;230;p2"/>
            <p:cNvSpPr/>
            <p:nvPr/>
          </p:nvSpPr>
          <p:spPr>
            <a:xfrm>
              <a:off x="5285275" y="655275"/>
              <a:ext cx="72850" cy="72850"/>
            </a:xfrm>
            <a:custGeom>
              <a:avLst/>
              <a:gdLst/>
              <a:ahLst/>
              <a:cxnLst/>
              <a:rect l="l" t="t" r="r" b="b"/>
              <a:pathLst>
                <a:path w="2914" h="2914" extrusionOk="0">
                  <a:moveTo>
                    <a:pt x="1346" y="1"/>
                  </a:moveTo>
                  <a:lnTo>
                    <a:pt x="1199" y="19"/>
                  </a:lnTo>
                  <a:lnTo>
                    <a:pt x="1051" y="56"/>
                  </a:lnTo>
                  <a:lnTo>
                    <a:pt x="922" y="111"/>
                  </a:lnTo>
                  <a:lnTo>
                    <a:pt x="793" y="167"/>
                  </a:lnTo>
                  <a:lnTo>
                    <a:pt x="682" y="240"/>
                  </a:lnTo>
                  <a:lnTo>
                    <a:pt x="572" y="332"/>
                  </a:lnTo>
                  <a:lnTo>
                    <a:pt x="461" y="425"/>
                  </a:lnTo>
                  <a:lnTo>
                    <a:pt x="369" y="517"/>
                  </a:lnTo>
                  <a:lnTo>
                    <a:pt x="277" y="646"/>
                  </a:lnTo>
                  <a:lnTo>
                    <a:pt x="203" y="757"/>
                  </a:lnTo>
                  <a:lnTo>
                    <a:pt x="129" y="886"/>
                  </a:lnTo>
                  <a:lnTo>
                    <a:pt x="74" y="1015"/>
                  </a:lnTo>
                  <a:lnTo>
                    <a:pt x="37" y="1162"/>
                  </a:lnTo>
                  <a:lnTo>
                    <a:pt x="19" y="1291"/>
                  </a:lnTo>
                  <a:lnTo>
                    <a:pt x="0" y="1439"/>
                  </a:lnTo>
                  <a:lnTo>
                    <a:pt x="19" y="1586"/>
                  </a:lnTo>
                  <a:lnTo>
                    <a:pt x="37" y="1734"/>
                  </a:lnTo>
                  <a:lnTo>
                    <a:pt x="74" y="1863"/>
                  </a:lnTo>
                  <a:lnTo>
                    <a:pt x="111" y="1992"/>
                  </a:lnTo>
                  <a:lnTo>
                    <a:pt x="185" y="2121"/>
                  </a:lnTo>
                  <a:lnTo>
                    <a:pt x="258" y="2250"/>
                  </a:lnTo>
                  <a:lnTo>
                    <a:pt x="332" y="2361"/>
                  </a:lnTo>
                  <a:lnTo>
                    <a:pt x="424" y="2471"/>
                  </a:lnTo>
                  <a:lnTo>
                    <a:pt x="535" y="2563"/>
                  </a:lnTo>
                  <a:lnTo>
                    <a:pt x="646" y="2656"/>
                  </a:lnTo>
                  <a:lnTo>
                    <a:pt x="756" y="2729"/>
                  </a:lnTo>
                  <a:lnTo>
                    <a:pt x="885" y="2785"/>
                  </a:lnTo>
                  <a:lnTo>
                    <a:pt x="1014" y="2840"/>
                  </a:lnTo>
                  <a:lnTo>
                    <a:pt x="1162" y="2877"/>
                  </a:lnTo>
                  <a:lnTo>
                    <a:pt x="1291" y="2914"/>
                  </a:lnTo>
                  <a:lnTo>
                    <a:pt x="1586" y="2914"/>
                  </a:lnTo>
                  <a:lnTo>
                    <a:pt x="1733" y="2895"/>
                  </a:lnTo>
                  <a:lnTo>
                    <a:pt x="1863" y="2858"/>
                  </a:lnTo>
                  <a:lnTo>
                    <a:pt x="2010" y="2803"/>
                  </a:lnTo>
                  <a:lnTo>
                    <a:pt x="2139" y="2748"/>
                  </a:lnTo>
                  <a:lnTo>
                    <a:pt x="2250" y="2674"/>
                  </a:lnTo>
                  <a:lnTo>
                    <a:pt x="2360" y="2582"/>
                  </a:lnTo>
                  <a:lnTo>
                    <a:pt x="2471" y="2490"/>
                  </a:lnTo>
                  <a:lnTo>
                    <a:pt x="2563" y="2398"/>
                  </a:lnTo>
                  <a:lnTo>
                    <a:pt x="2655" y="2287"/>
                  </a:lnTo>
                  <a:lnTo>
                    <a:pt x="2729" y="2158"/>
                  </a:lnTo>
                  <a:lnTo>
                    <a:pt x="2803" y="2029"/>
                  </a:lnTo>
                  <a:lnTo>
                    <a:pt x="2840" y="1900"/>
                  </a:lnTo>
                  <a:lnTo>
                    <a:pt x="2895" y="1771"/>
                  </a:lnTo>
                  <a:lnTo>
                    <a:pt x="2913" y="1623"/>
                  </a:lnTo>
                  <a:lnTo>
                    <a:pt x="2913" y="1476"/>
                  </a:lnTo>
                  <a:lnTo>
                    <a:pt x="2913" y="1328"/>
                  </a:lnTo>
                  <a:lnTo>
                    <a:pt x="2895" y="1199"/>
                  </a:lnTo>
                  <a:lnTo>
                    <a:pt x="2858" y="1052"/>
                  </a:lnTo>
                  <a:lnTo>
                    <a:pt x="2821" y="922"/>
                  </a:lnTo>
                  <a:lnTo>
                    <a:pt x="2748" y="793"/>
                  </a:lnTo>
                  <a:lnTo>
                    <a:pt x="2674" y="664"/>
                  </a:lnTo>
                  <a:lnTo>
                    <a:pt x="2600" y="554"/>
                  </a:lnTo>
                  <a:lnTo>
                    <a:pt x="2508" y="462"/>
                  </a:lnTo>
                  <a:lnTo>
                    <a:pt x="2397" y="351"/>
                  </a:lnTo>
                  <a:lnTo>
                    <a:pt x="2287" y="277"/>
                  </a:lnTo>
                  <a:lnTo>
                    <a:pt x="2176" y="185"/>
                  </a:lnTo>
                  <a:lnTo>
                    <a:pt x="2047" y="130"/>
                  </a:lnTo>
                  <a:lnTo>
                    <a:pt x="1918" y="74"/>
                  </a:lnTo>
                  <a:lnTo>
                    <a:pt x="1770" y="37"/>
                  </a:lnTo>
                  <a:lnTo>
                    <a:pt x="1623" y="19"/>
                  </a:lnTo>
                  <a:lnTo>
                    <a:pt x="14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 name="Google Shape;231;p2"/>
            <p:cNvSpPr/>
            <p:nvPr/>
          </p:nvSpPr>
          <p:spPr>
            <a:xfrm>
              <a:off x="4730275" y="653900"/>
              <a:ext cx="41525" cy="41500"/>
            </a:xfrm>
            <a:custGeom>
              <a:avLst/>
              <a:gdLst/>
              <a:ahLst/>
              <a:cxnLst/>
              <a:rect l="l" t="t" r="r" b="b"/>
              <a:pathLst>
                <a:path w="1661" h="1660" extrusionOk="0">
                  <a:moveTo>
                    <a:pt x="701" y="0"/>
                  </a:moveTo>
                  <a:lnTo>
                    <a:pt x="535" y="56"/>
                  </a:lnTo>
                  <a:lnTo>
                    <a:pt x="388" y="129"/>
                  </a:lnTo>
                  <a:lnTo>
                    <a:pt x="259" y="222"/>
                  </a:lnTo>
                  <a:lnTo>
                    <a:pt x="148" y="351"/>
                  </a:lnTo>
                  <a:lnTo>
                    <a:pt x="75" y="498"/>
                  </a:lnTo>
                  <a:lnTo>
                    <a:pt x="19" y="646"/>
                  </a:lnTo>
                  <a:lnTo>
                    <a:pt x="1" y="830"/>
                  </a:lnTo>
                  <a:lnTo>
                    <a:pt x="19" y="996"/>
                  </a:lnTo>
                  <a:lnTo>
                    <a:pt x="56" y="1162"/>
                  </a:lnTo>
                  <a:lnTo>
                    <a:pt x="130" y="1309"/>
                  </a:lnTo>
                  <a:lnTo>
                    <a:pt x="240" y="1420"/>
                  </a:lnTo>
                  <a:lnTo>
                    <a:pt x="351" y="1512"/>
                  </a:lnTo>
                  <a:lnTo>
                    <a:pt x="499" y="1604"/>
                  </a:lnTo>
                  <a:lnTo>
                    <a:pt x="646" y="1641"/>
                  </a:lnTo>
                  <a:lnTo>
                    <a:pt x="830" y="1660"/>
                  </a:lnTo>
                  <a:lnTo>
                    <a:pt x="996" y="1641"/>
                  </a:lnTo>
                  <a:lnTo>
                    <a:pt x="1144" y="1604"/>
                  </a:lnTo>
                  <a:lnTo>
                    <a:pt x="1291" y="1531"/>
                  </a:lnTo>
                  <a:lnTo>
                    <a:pt x="1420" y="1438"/>
                  </a:lnTo>
                  <a:lnTo>
                    <a:pt x="1513" y="1328"/>
                  </a:lnTo>
                  <a:lnTo>
                    <a:pt x="1586" y="1180"/>
                  </a:lnTo>
                  <a:lnTo>
                    <a:pt x="1642" y="1033"/>
                  </a:lnTo>
                  <a:lnTo>
                    <a:pt x="1660" y="848"/>
                  </a:lnTo>
                  <a:lnTo>
                    <a:pt x="1660" y="682"/>
                  </a:lnTo>
                  <a:lnTo>
                    <a:pt x="1605" y="517"/>
                  </a:lnTo>
                  <a:lnTo>
                    <a:pt x="1550" y="387"/>
                  </a:lnTo>
                  <a:lnTo>
                    <a:pt x="1457" y="258"/>
                  </a:lnTo>
                  <a:lnTo>
                    <a:pt x="1328" y="148"/>
                  </a:lnTo>
                  <a:lnTo>
                    <a:pt x="1199" y="74"/>
                  </a:lnTo>
                  <a:lnTo>
                    <a:pt x="1052"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 name="Google Shape;232;p2"/>
            <p:cNvSpPr/>
            <p:nvPr/>
          </p:nvSpPr>
          <p:spPr>
            <a:xfrm>
              <a:off x="4657000" y="643300"/>
              <a:ext cx="34575" cy="34125"/>
            </a:xfrm>
            <a:custGeom>
              <a:avLst/>
              <a:gdLst/>
              <a:ahLst/>
              <a:cxnLst/>
              <a:rect l="l" t="t" r="r" b="b"/>
              <a:pathLst>
                <a:path w="1383" h="1365" extrusionOk="0">
                  <a:moveTo>
                    <a:pt x="664" y="0"/>
                  </a:moveTo>
                  <a:lnTo>
                    <a:pt x="498" y="19"/>
                  </a:lnTo>
                  <a:lnTo>
                    <a:pt x="369" y="55"/>
                  </a:lnTo>
                  <a:lnTo>
                    <a:pt x="258" y="129"/>
                  </a:lnTo>
                  <a:lnTo>
                    <a:pt x="166" y="203"/>
                  </a:lnTo>
                  <a:lnTo>
                    <a:pt x="92" y="314"/>
                  </a:lnTo>
                  <a:lnTo>
                    <a:pt x="37" y="424"/>
                  </a:lnTo>
                  <a:lnTo>
                    <a:pt x="19" y="553"/>
                  </a:lnTo>
                  <a:lnTo>
                    <a:pt x="0" y="701"/>
                  </a:lnTo>
                  <a:lnTo>
                    <a:pt x="19" y="867"/>
                  </a:lnTo>
                  <a:lnTo>
                    <a:pt x="55" y="996"/>
                  </a:lnTo>
                  <a:lnTo>
                    <a:pt x="129" y="1106"/>
                  </a:lnTo>
                  <a:lnTo>
                    <a:pt x="203" y="1199"/>
                  </a:lnTo>
                  <a:lnTo>
                    <a:pt x="314" y="1272"/>
                  </a:lnTo>
                  <a:lnTo>
                    <a:pt x="424" y="1328"/>
                  </a:lnTo>
                  <a:lnTo>
                    <a:pt x="553" y="1365"/>
                  </a:lnTo>
                  <a:lnTo>
                    <a:pt x="719" y="1365"/>
                  </a:lnTo>
                  <a:lnTo>
                    <a:pt x="867" y="1346"/>
                  </a:lnTo>
                  <a:lnTo>
                    <a:pt x="996" y="1309"/>
                  </a:lnTo>
                  <a:lnTo>
                    <a:pt x="1106" y="1236"/>
                  </a:lnTo>
                  <a:lnTo>
                    <a:pt x="1199" y="1162"/>
                  </a:lnTo>
                  <a:lnTo>
                    <a:pt x="1272" y="1051"/>
                  </a:lnTo>
                  <a:lnTo>
                    <a:pt x="1328" y="922"/>
                  </a:lnTo>
                  <a:lnTo>
                    <a:pt x="1365" y="775"/>
                  </a:lnTo>
                  <a:lnTo>
                    <a:pt x="1383" y="609"/>
                  </a:lnTo>
                  <a:lnTo>
                    <a:pt x="1346" y="480"/>
                  </a:lnTo>
                  <a:lnTo>
                    <a:pt x="1291" y="369"/>
                  </a:lnTo>
                  <a:lnTo>
                    <a:pt x="1235" y="258"/>
                  </a:lnTo>
                  <a:lnTo>
                    <a:pt x="1143" y="166"/>
                  </a:lnTo>
                  <a:lnTo>
                    <a:pt x="1051" y="92"/>
                  </a:lnTo>
                  <a:lnTo>
                    <a:pt x="940" y="37"/>
                  </a:lnTo>
                  <a:lnTo>
                    <a:pt x="8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 name="Google Shape;233;p2"/>
            <p:cNvSpPr/>
            <p:nvPr/>
          </p:nvSpPr>
          <p:spPr>
            <a:xfrm>
              <a:off x="5207375" y="642825"/>
              <a:ext cx="69150" cy="69625"/>
            </a:xfrm>
            <a:custGeom>
              <a:avLst/>
              <a:gdLst/>
              <a:ahLst/>
              <a:cxnLst/>
              <a:rect l="l" t="t" r="r" b="b"/>
              <a:pathLst>
                <a:path w="2766" h="2785" extrusionOk="0">
                  <a:moveTo>
                    <a:pt x="1254" y="1"/>
                  </a:moveTo>
                  <a:lnTo>
                    <a:pt x="1107" y="19"/>
                  </a:lnTo>
                  <a:lnTo>
                    <a:pt x="977" y="56"/>
                  </a:lnTo>
                  <a:lnTo>
                    <a:pt x="848" y="93"/>
                  </a:lnTo>
                  <a:lnTo>
                    <a:pt x="719" y="167"/>
                  </a:lnTo>
                  <a:lnTo>
                    <a:pt x="609" y="222"/>
                  </a:lnTo>
                  <a:lnTo>
                    <a:pt x="498" y="314"/>
                  </a:lnTo>
                  <a:lnTo>
                    <a:pt x="406" y="388"/>
                  </a:lnTo>
                  <a:lnTo>
                    <a:pt x="314" y="499"/>
                  </a:lnTo>
                  <a:lnTo>
                    <a:pt x="221" y="591"/>
                  </a:lnTo>
                  <a:lnTo>
                    <a:pt x="166" y="720"/>
                  </a:lnTo>
                  <a:lnTo>
                    <a:pt x="111" y="830"/>
                  </a:lnTo>
                  <a:lnTo>
                    <a:pt x="56" y="960"/>
                  </a:lnTo>
                  <a:lnTo>
                    <a:pt x="19" y="1107"/>
                  </a:lnTo>
                  <a:lnTo>
                    <a:pt x="0" y="1236"/>
                  </a:lnTo>
                  <a:lnTo>
                    <a:pt x="0" y="1384"/>
                  </a:lnTo>
                  <a:lnTo>
                    <a:pt x="0" y="1531"/>
                  </a:lnTo>
                  <a:lnTo>
                    <a:pt x="19" y="1679"/>
                  </a:lnTo>
                  <a:lnTo>
                    <a:pt x="56" y="1808"/>
                  </a:lnTo>
                  <a:lnTo>
                    <a:pt x="111" y="1937"/>
                  </a:lnTo>
                  <a:lnTo>
                    <a:pt x="166" y="2066"/>
                  </a:lnTo>
                  <a:lnTo>
                    <a:pt x="240" y="2176"/>
                  </a:lnTo>
                  <a:lnTo>
                    <a:pt x="314" y="2287"/>
                  </a:lnTo>
                  <a:lnTo>
                    <a:pt x="406" y="2379"/>
                  </a:lnTo>
                  <a:lnTo>
                    <a:pt x="498" y="2471"/>
                  </a:lnTo>
                  <a:lnTo>
                    <a:pt x="609" y="2545"/>
                  </a:lnTo>
                  <a:lnTo>
                    <a:pt x="719" y="2619"/>
                  </a:lnTo>
                  <a:lnTo>
                    <a:pt x="848" y="2674"/>
                  </a:lnTo>
                  <a:lnTo>
                    <a:pt x="977" y="2711"/>
                  </a:lnTo>
                  <a:lnTo>
                    <a:pt x="1107" y="2748"/>
                  </a:lnTo>
                  <a:lnTo>
                    <a:pt x="1254" y="2766"/>
                  </a:lnTo>
                  <a:lnTo>
                    <a:pt x="1402" y="2785"/>
                  </a:lnTo>
                  <a:lnTo>
                    <a:pt x="1549" y="2766"/>
                  </a:lnTo>
                  <a:lnTo>
                    <a:pt x="1697" y="2748"/>
                  </a:lnTo>
                  <a:lnTo>
                    <a:pt x="1826" y="2711"/>
                  </a:lnTo>
                  <a:lnTo>
                    <a:pt x="1955" y="2656"/>
                  </a:lnTo>
                  <a:lnTo>
                    <a:pt x="2065" y="2601"/>
                  </a:lnTo>
                  <a:lnTo>
                    <a:pt x="2194" y="2527"/>
                  </a:lnTo>
                  <a:lnTo>
                    <a:pt x="2287" y="2453"/>
                  </a:lnTo>
                  <a:lnTo>
                    <a:pt x="2397" y="2361"/>
                  </a:lnTo>
                  <a:lnTo>
                    <a:pt x="2471" y="2269"/>
                  </a:lnTo>
                  <a:lnTo>
                    <a:pt x="2563" y="2158"/>
                  </a:lnTo>
                  <a:lnTo>
                    <a:pt x="2618" y="2029"/>
                  </a:lnTo>
                  <a:lnTo>
                    <a:pt x="2674" y="1918"/>
                  </a:lnTo>
                  <a:lnTo>
                    <a:pt x="2729" y="1789"/>
                  </a:lnTo>
                  <a:lnTo>
                    <a:pt x="2748" y="1642"/>
                  </a:lnTo>
                  <a:lnTo>
                    <a:pt x="2766" y="1513"/>
                  </a:lnTo>
                  <a:lnTo>
                    <a:pt x="2766" y="1365"/>
                  </a:lnTo>
                  <a:lnTo>
                    <a:pt x="2766" y="1218"/>
                  </a:lnTo>
                  <a:lnTo>
                    <a:pt x="2748" y="1070"/>
                  </a:lnTo>
                  <a:lnTo>
                    <a:pt x="2711" y="941"/>
                  </a:lnTo>
                  <a:lnTo>
                    <a:pt x="2655" y="812"/>
                  </a:lnTo>
                  <a:lnTo>
                    <a:pt x="2600" y="701"/>
                  </a:lnTo>
                  <a:lnTo>
                    <a:pt x="2545" y="591"/>
                  </a:lnTo>
                  <a:lnTo>
                    <a:pt x="2452" y="480"/>
                  </a:lnTo>
                  <a:lnTo>
                    <a:pt x="2360" y="388"/>
                  </a:lnTo>
                  <a:lnTo>
                    <a:pt x="2268" y="296"/>
                  </a:lnTo>
                  <a:lnTo>
                    <a:pt x="2176" y="222"/>
                  </a:lnTo>
                  <a:lnTo>
                    <a:pt x="2047" y="167"/>
                  </a:lnTo>
                  <a:lnTo>
                    <a:pt x="1936" y="111"/>
                  </a:lnTo>
                  <a:lnTo>
                    <a:pt x="1807" y="56"/>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 name="Google Shape;234;p2"/>
            <p:cNvSpPr/>
            <p:nvPr/>
          </p:nvSpPr>
          <p:spPr>
            <a:xfrm>
              <a:off x="4582325" y="635000"/>
              <a:ext cx="28600" cy="22150"/>
            </a:xfrm>
            <a:custGeom>
              <a:avLst/>
              <a:gdLst/>
              <a:ahLst/>
              <a:cxnLst/>
              <a:rect l="l" t="t" r="r" b="b"/>
              <a:pathLst>
                <a:path w="1144" h="886" extrusionOk="0">
                  <a:moveTo>
                    <a:pt x="480" y="0"/>
                  </a:moveTo>
                  <a:lnTo>
                    <a:pt x="406" y="19"/>
                  </a:lnTo>
                  <a:lnTo>
                    <a:pt x="350" y="56"/>
                  </a:lnTo>
                  <a:lnTo>
                    <a:pt x="240" y="166"/>
                  </a:lnTo>
                  <a:lnTo>
                    <a:pt x="129" y="314"/>
                  </a:lnTo>
                  <a:lnTo>
                    <a:pt x="0" y="443"/>
                  </a:lnTo>
                  <a:lnTo>
                    <a:pt x="129" y="572"/>
                  </a:lnTo>
                  <a:lnTo>
                    <a:pt x="258" y="701"/>
                  </a:lnTo>
                  <a:lnTo>
                    <a:pt x="387" y="812"/>
                  </a:lnTo>
                  <a:lnTo>
                    <a:pt x="443" y="867"/>
                  </a:lnTo>
                  <a:lnTo>
                    <a:pt x="516" y="885"/>
                  </a:lnTo>
                  <a:lnTo>
                    <a:pt x="572" y="885"/>
                  </a:lnTo>
                  <a:lnTo>
                    <a:pt x="627" y="848"/>
                  </a:lnTo>
                  <a:lnTo>
                    <a:pt x="775" y="738"/>
                  </a:lnTo>
                  <a:lnTo>
                    <a:pt x="940" y="590"/>
                  </a:lnTo>
                  <a:lnTo>
                    <a:pt x="1143" y="406"/>
                  </a:lnTo>
                  <a:lnTo>
                    <a:pt x="940" y="258"/>
                  </a:lnTo>
                  <a:lnTo>
                    <a:pt x="756" y="129"/>
                  </a:lnTo>
                  <a:lnTo>
                    <a:pt x="609" y="37"/>
                  </a:lnTo>
                  <a:lnTo>
                    <a:pt x="535" y="19"/>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 name="Google Shape;235;p2"/>
            <p:cNvSpPr/>
            <p:nvPr/>
          </p:nvSpPr>
          <p:spPr>
            <a:xfrm>
              <a:off x="5130850" y="629475"/>
              <a:ext cx="67775" cy="67775"/>
            </a:xfrm>
            <a:custGeom>
              <a:avLst/>
              <a:gdLst/>
              <a:ahLst/>
              <a:cxnLst/>
              <a:rect l="l" t="t" r="r" b="b"/>
              <a:pathLst>
                <a:path w="2711" h="2711" extrusionOk="0">
                  <a:moveTo>
                    <a:pt x="1254" y="0"/>
                  </a:moveTo>
                  <a:lnTo>
                    <a:pt x="1125" y="18"/>
                  </a:lnTo>
                  <a:lnTo>
                    <a:pt x="996" y="55"/>
                  </a:lnTo>
                  <a:lnTo>
                    <a:pt x="867" y="92"/>
                  </a:lnTo>
                  <a:lnTo>
                    <a:pt x="756" y="148"/>
                  </a:lnTo>
                  <a:lnTo>
                    <a:pt x="646" y="221"/>
                  </a:lnTo>
                  <a:lnTo>
                    <a:pt x="535" y="295"/>
                  </a:lnTo>
                  <a:lnTo>
                    <a:pt x="443" y="387"/>
                  </a:lnTo>
                  <a:lnTo>
                    <a:pt x="351" y="479"/>
                  </a:lnTo>
                  <a:lnTo>
                    <a:pt x="259" y="572"/>
                  </a:lnTo>
                  <a:lnTo>
                    <a:pt x="185" y="682"/>
                  </a:lnTo>
                  <a:lnTo>
                    <a:pt x="130" y="793"/>
                  </a:lnTo>
                  <a:lnTo>
                    <a:pt x="74" y="922"/>
                  </a:lnTo>
                  <a:lnTo>
                    <a:pt x="37" y="1051"/>
                  </a:lnTo>
                  <a:lnTo>
                    <a:pt x="19" y="1180"/>
                  </a:lnTo>
                  <a:lnTo>
                    <a:pt x="0" y="1309"/>
                  </a:lnTo>
                  <a:lnTo>
                    <a:pt x="19" y="1457"/>
                  </a:lnTo>
                  <a:lnTo>
                    <a:pt x="37" y="1586"/>
                  </a:lnTo>
                  <a:lnTo>
                    <a:pt x="56" y="1715"/>
                  </a:lnTo>
                  <a:lnTo>
                    <a:pt x="111" y="1844"/>
                  </a:lnTo>
                  <a:lnTo>
                    <a:pt x="166" y="1973"/>
                  </a:lnTo>
                  <a:lnTo>
                    <a:pt x="240" y="2084"/>
                  </a:lnTo>
                  <a:lnTo>
                    <a:pt x="314" y="2194"/>
                  </a:lnTo>
                  <a:lnTo>
                    <a:pt x="406" y="2286"/>
                  </a:lnTo>
                  <a:lnTo>
                    <a:pt x="498" y="2379"/>
                  </a:lnTo>
                  <a:lnTo>
                    <a:pt x="609" y="2471"/>
                  </a:lnTo>
                  <a:lnTo>
                    <a:pt x="720" y="2526"/>
                  </a:lnTo>
                  <a:lnTo>
                    <a:pt x="849" y="2600"/>
                  </a:lnTo>
                  <a:lnTo>
                    <a:pt x="959" y="2637"/>
                  </a:lnTo>
                  <a:lnTo>
                    <a:pt x="1107" y="2674"/>
                  </a:lnTo>
                  <a:lnTo>
                    <a:pt x="1236" y="2692"/>
                  </a:lnTo>
                  <a:lnTo>
                    <a:pt x="1365" y="2710"/>
                  </a:lnTo>
                  <a:lnTo>
                    <a:pt x="1512" y="2692"/>
                  </a:lnTo>
                  <a:lnTo>
                    <a:pt x="1641" y="2674"/>
                  </a:lnTo>
                  <a:lnTo>
                    <a:pt x="1771" y="2637"/>
                  </a:lnTo>
                  <a:lnTo>
                    <a:pt x="1881" y="2600"/>
                  </a:lnTo>
                  <a:lnTo>
                    <a:pt x="2010" y="2526"/>
                  </a:lnTo>
                  <a:lnTo>
                    <a:pt x="2121" y="2471"/>
                  </a:lnTo>
                  <a:lnTo>
                    <a:pt x="2213" y="2379"/>
                  </a:lnTo>
                  <a:lnTo>
                    <a:pt x="2324" y="2305"/>
                  </a:lnTo>
                  <a:lnTo>
                    <a:pt x="2397" y="2194"/>
                  </a:lnTo>
                  <a:lnTo>
                    <a:pt x="2490" y="2102"/>
                  </a:lnTo>
                  <a:lnTo>
                    <a:pt x="2545" y="1991"/>
                  </a:lnTo>
                  <a:lnTo>
                    <a:pt x="2600" y="1862"/>
                  </a:lnTo>
                  <a:lnTo>
                    <a:pt x="2656" y="1752"/>
                  </a:lnTo>
                  <a:lnTo>
                    <a:pt x="2692" y="1623"/>
                  </a:lnTo>
                  <a:lnTo>
                    <a:pt x="2711" y="1494"/>
                  </a:lnTo>
                  <a:lnTo>
                    <a:pt x="2711" y="1364"/>
                  </a:lnTo>
                  <a:lnTo>
                    <a:pt x="2711" y="1217"/>
                  </a:lnTo>
                  <a:lnTo>
                    <a:pt x="2692" y="1088"/>
                  </a:lnTo>
                  <a:lnTo>
                    <a:pt x="2656" y="959"/>
                  </a:lnTo>
                  <a:lnTo>
                    <a:pt x="2619" y="848"/>
                  </a:lnTo>
                  <a:lnTo>
                    <a:pt x="2563" y="719"/>
                  </a:lnTo>
                  <a:lnTo>
                    <a:pt x="2490" y="608"/>
                  </a:lnTo>
                  <a:lnTo>
                    <a:pt x="2416" y="498"/>
                  </a:lnTo>
                  <a:lnTo>
                    <a:pt x="2324" y="406"/>
                  </a:lnTo>
                  <a:lnTo>
                    <a:pt x="2232" y="313"/>
                  </a:lnTo>
                  <a:lnTo>
                    <a:pt x="2121" y="240"/>
                  </a:lnTo>
                  <a:lnTo>
                    <a:pt x="2010" y="166"/>
                  </a:lnTo>
                  <a:lnTo>
                    <a:pt x="1900" y="111"/>
                  </a:lnTo>
                  <a:lnTo>
                    <a:pt x="1771" y="55"/>
                  </a:lnTo>
                  <a:lnTo>
                    <a:pt x="1641" y="37"/>
                  </a:lnTo>
                  <a:lnTo>
                    <a:pt x="15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 name="Google Shape;236;p2"/>
            <p:cNvSpPr/>
            <p:nvPr/>
          </p:nvSpPr>
          <p:spPr>
            <a:xfrm>
              <a:off x="5053400" y="617025"/>
              <a:ext cx="63650" cy="63625"/>
            </a:xfrm>
            <a:custGeom>
              <a:avLst/>
              <a:gdLst/>
              <a:ahLst/>
              <a:cxnLst/>
              <a:rect l="l" t="t" r="r" b="b"/>
              <a:pathLst>
                <a:path w="2546" h="2545" extrusionOk="0">
                  <a:moveTo>
                    <a:pt x="1292" y="0"/>
                  </a:moveTo>
                  <a:lnTo>
                    <a:pt x="1144" y="19"/>
                  </a:lnTo>
                  <a:lnTo>
                    <a:pt x="1015" y="19"/>
                  </a:lnTo>
                  <a:lnTo>
                    <a:pt x="886" y="56"/>
                  </a:lnTo>
                  <a:lnTo>
                    <a:pt x="775" y="92"/>
                  </a:lnTo>
                  <a:lnTo>
                    <a:pt x="665" y="148"/>
                  </a:lnTo>
                  <a:lnTo>
                    <a:pt x="554" y="203"/>
                  </a:lnTo>
                  <a:lnTo>
                    <a:pt x="462" y="277"/>
                  </a:lnTo>
                  <a:lnTo>
                    <a:pt x="370" y="369"/>
                  </a:lnTo>
                  <a:lnTo>
                    <a:pt x="277" y="461"/>
                  </a:lnTo>
                  <a:lnTo>
                    <a:pt x="204" y="553"/>
                  </a:lnTo>
                  <a:lnTo>
                    <a:pt x="148" y="664"/>
                  </a:lnTo>
                  <a:lnTo>
                    <a:pt x="93" y="775"/>
                  </a:lnTo>
                  <a:lnTo>
                    <a:pt x="56" y="885"/>
                  </a:lnTo>
                  <a:lnTo>
                    <a:pt x="19" y="1014"/>
                  </a:lnTo>
                  <a:lnTo>
                    <a:pt x="1" y="1143"/>
                  </a:lnTo>
                  <a:lnTo>
                    <a:pt x="1" y="1291"/>
                  </a:lnTo>
                  <a:lnTo>
                    <a:pt x="1" y="1420"/>
                  </a:lnTo>
                  <a:lnTo>
                    <a:pt x="19" y="1549"/>
                  </a:lnTo>
                  <a:lnTo>
                    <a:pt x="56" y="1660"/>
                  </a:lnTo>
                  <a:lnTo>
                    <a:pt x="93" y="1789"/>
                  </a:lnTo>
                  <a:lnTo>
                    <a:pt x="148" y="1899"/>
                  </a:lnTo>
                  <a:lnTo>
                    <a:pt x="204" y="1992"/>
                  </a:lnTo>
                  <a:lnTo>
                    <a:pt x="277" y="2084"/>
                  </a:lnTo>
                  <a:lnTo>
                    <a:pt x="351" y="2176"/>
                  </a:lnTo>
                  <a:lnTo>
                    <a:pt x="443" y="2268"/>
                  </a:lnTo>
                  <a:lnTo>
                    <a:pt x="536" y="2342"/>
                  </a:lnTo>
                  <a:lnTo>
                    <a:pt x="646" y="2397"/>
                  </a:lnTo>
                  <a:lnTo>
                    <a:pt x="757" y="2452"/>
                  </a:lnTo>
                  <a:lnTo>
                    <a:pt x="867" y="2489"/>
                  </a:lnTo>
                  <a:lnTo>
                    <a:pt x="978" y="2526"/>
                  </a:lnTo>
                  <a:lnTo>
                    <a:pt x="1107" y="2545"/>
                  </a:lnTo>
                  <a:lnTo>
                    <a:pt x="1384" y="2545"/>
                  </a:lnTo>
                  <a:lnTo>
                    <a:pt x="1513" y="2526"/>
                  </a:lnTo>
                  <a:lnTo>
                    <a:pt x="1642" y="2508"/>
                  </a:lnTo>
                  <a:lnTo>
                    <a:pt x="1753" y="2452"/>
                  </a:lnTo>
                  <a:lnTo>
                    <a:pt x="1863" y="2397"/>
                  </a:lnTo>
                  <a:lnTo>
                    <a:pt x="1974" y="2342"/>
                  </a:lnTo>
                  <a:lnTo>
                    <a:pt x="2084" y="2268"/>
                  </a:lnTo>
                  <a:lnTo>
                    <a:pt x="2177" y="2194"/>
                  </a:lnTo>
                  <a:lnTo>
                    <a:pt x="2250" y="2102"/>
                  </a:lnTo>
                  <a:lnTo>
                    <a:pt x="2324" y="2010"/>
                  </a:lnTo>
                  <a:lnTo>
                    <a:pt x="2379" y="1899"/>
                  </a:lnTo>
                  <a:lnTo>
                    <a:pt x="2435" y="1789"/>
                  </a:lnTo>
                  <a:lnTo>
                    <a:pt x="2490" y="1660"/>
                  </a:lnTo>
                  <a:lnTo>
                    <a:pt x="2508" y="1531"/>
                  </a:lnTo>
                  <a:lnTo>
                    <a:pt x="2527" y="1401"/>
                  </a:lnTo>
                  <a:lnTo>
                    <a:pt x="2545" y="1272"/>
                  </a:lnTo>
                  <a:lnTo>
                    <a:pt x="2527" y="1143"/>
                  </a:lnTo>
                  <a:lnTo>
                    <a:pt x="2508" y="1014"/>
                  </a:lnTo>
                  <a:lnTo>
                    <a:pt x="2490" y="885"/>
                  </a:lnTo>
                  <a:lnTo>
                    <a:pt x="2435" y="775"/>
                  </a:lnTo>
                  <a:lnTo>
                    <a:pt x="2398" y="664"/>
                  </a:lnTo>
                  <a:lnTo>
                    <a:pt x="2324" y="553"/>
                  </a:lnTo>
                  <a:lnTo>
                    <a:pt x="2250" y="461"/>
                  </a:lnTo>
                  <a:lnTo>
                    <a:pt x="2177" y="369"/>
                  </a:lnTo>
                  <a:lnTo>
                    <a:pt x="2084" y="295"/>
                  </a:lnTo>
                  <a:lnTo>
                    <a:pt x="1992" y="221"/>
                  </a:lnTo>
                  <a:lnTo>
                    <a:pt x="1882" y="166"/>
                  </a:lnTo>
                  <a:lnTo>
                    <a:pt x="1789" y="111"/>
                  </a:lnTo>
                  <a:lnTo>
                    <a:pt x="1660" y="56"/>
                  </a:lnTo>
                  <a:lnTo>
                    <a:pt x="1550" y="37"/>
                  </a:lnTo>
                  <a:lnTo>
                    <a:pt x="1421" y="19"/>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 name="Google Shape;237;p2"/>
            <p:cNvSpPr/>
            <p:nvPr/>
          </p:nvSpPr>
          <p:spPr>
            <a:xfrm>
              <a:off x="4974575" y="604100"/>
              <a:ext cx="60875" cy="60875"/>
            </a:xfrm>
            <a:custGeom>
              <a:avLst/>
              <a:gdLst/>
              <a:ahLst/>
              <a:cxnLst/>
              <a:rect l="l" t="t" r="r" b="b"/>
              <a:pathLst>
                <a:path w="2435" h="2435" extrusionOk="0">
                  <a:moveTo>
                    <a:pt x="1273" y="1"/>
                  </a:moveTo>
                  <a:lnTo>
                    <a:pt x="1144" y="19"/>
                  </a:lnTo>
                  <a:lnTo>
                    <a:pt x="1034" y="19"/>
                  </a:lnTo>
                  <a:lnTo>
                    <a:pt x="904" y="56"/>
                  </a:lnTo>
                  <a:lnTo>
                    <a:pt x="794" y="93"/>
                  </a:lnTo>
                  <a:lnTo>
                    <a:pt x="683" y="130"/>
                  </a:lnTo>
                  <a:lnTo>
                    <a:pt x="591" y="204"/>
                  </a:lnTo>
                  <a:lnTo>
                    <a:pt x="480" y="259"/>
                  </a:lnTo>
                  <a:lnTo>
                    <a:pt x="407" y="333"/>
                  </a:lnTo>
                  <a:lnTo>
                    <a:pt x="314" y="425"/>
                  </a:lnTo>
                  <a:lnTo>
                    <a:pt x="241" y="517"/>
                  </a:lnTo>
                  <a:lnTo>
                    <a:pt x="167" y="628"/>
                  </a:lnTo>
                  <a:lnTo>
                    <a:pt x="112" y="720"/>
                  </a:lnTo>
                  <a:lnTo>
                    <a:pt x="75" y="831"/>
                  </a:lnTo>
                  <a:lnTo>
                    <a:pt x="38" y="960"/>
                  </a:lnTo>
                  <a:lnTo>
                    <a:pt x="19" y="1070"/>
                  </a:lnTo>
                  <a:lnTo>
                    <a:pt x="1" y="1199"/>
                  </a:lnTo>
                  <a:lnTo>
                    <a:pt x="19" y="1328"/>
                  </a:lnTo>
                  <a:lnTo>
                    <a:pt x="19" y="1439"/>
                  </a:lnTo>
                  <a:lnTo>
                    <a:pt x="56" y="1550"/>
                  </a:lnTo>
                  <a:lnTo>
                    <a:pt x="93" y="1660"/>
                  </a:lnTo>
                  <a:lnTo>
                    <a:pt x="204" y="1863"/>
                  </a:lnTo>
                  <a:lnTo>
                    <a:pt x="333" y="2048"/>
                  </a:lnTo>
                  <a:lnTo>
                    <a:pt x="517" y="2195"/>
                  </a:lnTo>
                  <a:lnTo>
                    <a:pt x="720" y="2324"/>
                  </a:lnTo>
                  <a:lnTo>
                    <a:pt x="812" y="2361"/>
                  </a:lnTo>
                  <a:lnTo>
                    <a:pt x="941" y="2398"/>
                  </a:lnTo>
                  <a:lnTo>
                    <a:pt x="1052" y="2416"/>
                  </a:lnTo>
                  <a:lnTo>
                    <a:pt x="1163" y="2435"/>
                  </a:lnTo>
                  <a:lnTo>
                    <a:pt x="1292" y="2435"/>
                  </a:lnTo>
                  <a:lnTo>
                    <a:pt x="1421" y="2416"/>
                  </a:lnTo>
                  <a:lnTo>
                    <a:pt x="1531" y="2398"/>
                  </a:lnTo>
                  <a:lnTo>
                    <a:pt x="1642" y="2361"/>
                  </a:lnTo>
                  <a:lnTo>
                    <a:pt x="1753" y="2306"/>
                  </a:lnTo>
                  <a:lnTo>
                    <a:pt x="1863" y="2250"/>
                  </a:lnTo>
                  <a:lnTo>
                    <a:pt x="1955" y="2177"/>
                  </a:lnTo>
                  <a:lnTo>
                    <a:pt x="2048" y="2103"/>
                  </a:lnTo>
                  <a:lnTo>
                    <a:pt x="2121" y="2011"/>
                  </a:lnTo>
                  <a:lnTo>
                    <a:pt x="2195" y="1918"/>
                  </a:lnTo>
                  <a:lnTo>
                    <a:pt x="2269" y="1826"/>
                  </a:lnTo>
                  <a:lnTo>
                    <a:pt x="2324" y="1716"/>
                  </a:lnTo>
                  <a:lnTo>
                    <a:pt x="2379" y="1605"/>
                  </a:lnTo>
                  <a:lnTo>
                    <a:pt x="2398" y="1494"/>
                  </a:lnTo>
                  <a:lnTo>
                    <a:pt x="2435" y="1365"/>
                  </a:lnTo>
                  <a:lnTo>
                    <a:pt x="2435" y="1255"/>
                  </a:lnTo>
                  <a:lnTo>
                    <a:pt x="2435" y="1126"/>
                  </a:lnTo>
                  <a:lnTo>
                    <a:pt x="2416" y="1015"/>
                  </a:lnTo>
                  <a:lnTo>
                    <a:pt x="2398" y="904"/>
                  </a:lnTo>
                  <a:lnTo>
                    <a:pt x="2361" y="794"/>
                  </a:lnTo>
                  <a:lnTo>
                    <a:pt x="2250" y="591"/>
                  </a:lnTo>
                  <a:lnTo>
                    <a:pt x="2103" y="407"/>
                  </a:lnTo>
                  <a:lnTo>
                    <a:pt x="1937" y="241"/>
                  </a:lnTo>
                  <a:lnTo>
                    <a:pt x="1734" y="130"/>
                  </a:lnTo>
                  <a:lnTo>
                    <a:pt x="1624" y="75"/>
                  </a:lnTo>
                  <a:lnTo>
                    <a:pt x="1513" y="38"/>
                  </a:lnTo>
                  <a:lnTo>
                    <a:pt x="1402"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 name="Google Shape;238;p2"/>
            <p:cNvSpPr/>
            <p:nvPr/>
          </p:nvSpPr>
          <p:spPr>
            <a:xfrm>
              <a:off x="4896675" y="594900"/>
              <a:ext cx="56725" cy="56725"/>
            </a:xfrm>
            <a:custGeom>
              <a:avLst/>
              <a:gdLst/>
              <a:ahLst/>
              <a:cxnLst/>
              <a:rect l="l" t="t" r="r" b="b"/>
              <a:pathLst>
                <a:path w="2269" h="2269" extrusionOk="0">
                  <a:moveTo>
                    <a:pt x="1052" y="0"/>
                  </a:moveTo>
                  <a:lnTo>
                    <a:pt x="941" y="19"/>
                  </a:lnTo>
                  <a:lnTo>
                    <a:pt x="738" y="92"/>
                  </a:lnTo>
                  <a:lnTo>
                    <a:pt x="536" y="185"/>
                  </a:lnTo>
                  <a:lnTo>
                    <a:pt x="370" y="314"/>
                  </a:lnTo>
                  <a:lnTo>
                    <a:pt x="222" y="480"/>
                  </a:lnTo>
                  <a:lnTo>
                    <a:pt x="112" y="664"/>
                  </a:lnTo>
                  <a:lnTo>
                    <a:pt x="38" y="885"/>
                  </a:lnTo>
                  <a:lnTo>
                    <a:pt x="19" y="996"/>
                  </a:lnTo>
                  <a:lnTo>
                    <a:pt x="1" y="1106"/>
                  </a:lnTo>
                  <a:lnTo>
                    <a:pt x="19" y="1217"/>
                  </a:lnTo>
                  <a:lnTo>
                    <a:pt x="19" y="1328"/>
                  </a:lnTo>
                  <a:lnTo>
                    <a:pt x="56" y="1438"/>
                  </a:lnTo>
                  <a:lnTo>
                    <a:pt x="93" y="1549"/>
                  </a:lnTo>
                  <a:lnTo>
                    <a:pt x="204" y="1733"/>
                  </a:lnTo>
                  <a:lnTo>
                    <a:pt x="333" y="1918"/>
                  </a:lnTo>
                  <a:lnTo>
                    <a:pt x="499" y="2065"/>
                  </a:lnTo>
                  <a:lnTo>
                    <a:pt x="702" y="2176"/>
                  </a:lnTo>
                  <a:lnTo>
                    <a:pt x="812" y="2213"/>
                  </a:lnTo>
                  <a:lnTo>
                    <a:pt x="923" y="2250"/>
                  </a:lnTo>
                  <a:lnTo>
                    <a:pt x="1033" y="2268"/>
                  </a:lnTo>
                  <a:lnTo>
                    <a:pt x="1255" y="2268"/>
                  </a:lnTo>
                  <a:lnTo>
                    <a:pt x="1365" y="2250"/>
                  </a:lnTo>
                  <a:lnTo>
                    <a:pt x="1568" y="2176"/>
                  </a:lnTo>
                  <a:lnTo>
                    <a:pt x="1771" y="2065"/>
                  </a:lnTo>
                  <a:lnTo>
                    <a:pt x="1937" y="1936"/>
                  </a:lnTo>
                  <a:lnTo>
                    <a:pt x="2066" y="1770"/>
                  </a:lnTo>
                  <a:lnTo>
                    <a:pt x="2177" y="1567"/>
                  </a:lnTo>
                  <a:lnTo>
                    <a:pt x="2250" y="1365"/>
                  </a:lnTo>
                  <a:lnTo>
                    <a:pt x="2269" y="1254"/>
                  </a:lnTo>
                  <a:lnTo>
                    <a:pt x="2269" y="1143"/>
                  </a:lnTo>
                  <a:lnTo>
                    <a:pt x="2269" y="1033"/>
                  </a:lnTo>
                  <a:lnTo>
                    <a:pt x="2250" y="922"/>
                  </a:lnTo>
                  <a:lnTo>
                    <a:pt x="2195" y="719"/>
                  </a:lnTo>
                  <a:lnTo>
                    <a:pt x="2084" y="516"/>
                  </a:lnTo>
                  <a:lnTo>
                    <a:pt x="1955" y="350"/>
                  </a:lnTo>
                  <a:lnTo>
                    <a:pt x="1789" y="203"/>
                  </a:lnTo>
                  <a:lnTo>
                    <a:pt x="1587" y="111"/>
                  </a:lnTo>
                  <a:lnTo>
                    <a:pt x="1384" y="37"/>
                  </a:lnTo>
                  <a:lnTo>
                    <a:pt x="1273" y="19"/>
                  </a:lnTo>
                  <a:lnTo>
                    <a:pt x="11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 name="Google Shape;239;p2"/>
            <p:cNvSpPr/>
            <p:nvPr/>
          </p:nvSpPr>
          <p:spPr>
            <a:xfrm>
              <a:off x="5377925" y="587975"/>
              <a:ext cx="76075" cy="76075"/>
            </a:xfrm>
            <a:custGeom>
              <a:avLst/>
              <a:gdLst/>
              <a:ahLst/>
              <a:cxnLst/>
              <a:rect l="l" t="t" r="r" b="b"/>
              <a:pathLst>
                <a:path w="3043" h="3043" extrusionOk="0">
                  <a:moveTo>
                    <a:pt x="1568" y="1"/>
                  </a:moveTo>
                  <a:lnTo>
                    <a:pt x="1402" y="19"/>
                  </a:lnTo>
                  <a:lnTo>
                    <a:pt x="1254" y="37"/>
                  </a:lnTo>
                  <a:lnTo>
                    <a:pt x="1107" y="56"/>
                  </a:lnTo>
                  <a:lnTo>
                    <a:pt x="959" y="111"/>
                  </a:lnTo>
                  <a:lnTo>
                    <a:pt x="830" y="167"/>
                  </a:lnTo>
                  <a:lnTo>
                    <a:pt x="701" y="240"/>
                  </a:lnTo>
                  <a:lnTo>
                    <a:pt x="590" y="314"/>
                  </a:lnTo>
                  <a:lnTo>
                    <a:pt x="480" y="425"/>
                  </a:lnTo>
                  <a:lnTo>
                    <a:pt x="369" y="517"/>
                  </a:lnTo>
                  <a:lnTo>
                    <a:pt x="295" y="627"/>
                  </a:lnTo>
                  <a:lnTo>
                    <a:pt x="203" y="757"/>
                  </a:lnTo>
                  <a:lnTo>
                    <a:pt x="148" y="886"/>
                  </a:lnTo>
                  <a:lnTo>
                    <a:pt x="93" y="1015"/>
                  </a:lnTo>
                  <a:lnTo>
                    <a:pt x="56" y="1162"/>
                  </a:lnTo>
                  <a:lnTo>
                    <a:pt x="19" y="1310"/>
                  </a:lnTo>
                  <a:lnTo>
                    <a:pt x="0" y="1476"/>
                  </a:lnTo>
                  <a:lnTo>
                    <a:pt x="19" y="1642"/>
                  </a:lnTo>
                  <a:lnTo>
                    <a:pt x="37" y="1789"/>
                  </a:lnTo>
                  <a:lnTo>
                    <a:pt x="56" y="1937"/>
                  </a:lnTo>
                  <a:lnTo>
                    <a:pt x="111" y="2084"/>
                  </a:lnTo>
                  <a:lnTo>
                    <a:pt x="166" y="2232"/>
                  </a:lnTo>
                  <a:lnTo>
                    <a:pt x="240" y="2361"/>
                  </a:lnTo>
                  <a:lnTo>
                    <a:pt x="332" y="2471"/>
                  </a:lnTo>
                  <a:lnTo>
                    <a:pt x="424" y="2582"/>
                  </a:lnTo>
                  <a:lnTo>
                    <a:pt x="535" y="2693"/>
                  </a:lnTo>
                  <a:lnTo>
                    <a:pt x="646" y="2766"/>
                  </a:lnTo>
                  <a:lnTo>
                    <a:pt x="775" y="2859"/>
                  </a:lnTo>
                  <a:lnTo>
                    <a:pt x="904" y="2914"/>
                  </a:lnTo>
                  <a:lnTo>
                    <a:pt x="1051" y="2969"/>
                  </a:lnTo>
                  <a:lnTo>
                    <a:pt x="1199" y="3006"/>
                  </a:lnTo>
                  <a:lnTo>
                    <a:pt x="1346" y="3043"/>
                  </a:lnTo>
                  <a:lnTo>
                    <a:pt x="1678" y="3043"/>
                  </a:lnTo>
                  <a:lnTo>
                    <a:pt x="1826" y="3024"/>
                  </a:lnTo>
                  <a:lnTo>
                    <a:pt x="1973" y="2988"/>
                  </a:lnTo>
                  <a:lnTo>
                    <a:pt x="2102" y="2932"/>
                  </a:lnTo>
                  <a:lnTo>
                    <a:pt x="2250" y="2877"/>
                  </a:lnTo>
                  <a:lnTo>
                    <a:pt x="2360" y="2803"/>
                  </a:lnTo>
                  <a:lnTo>
                    <a:pt x="2489" y="2711"/>
                  </a:lnTo>
                  <a:lnTo>
                    <a:pt x="2600" y="2619"/>
                  </a:lnTo>
                  <a:lnTo>
                    <a:pt x="2692" y="2508"/>
                  </a:lnTo>
                  <a:lnTo>
                    <a:pt x="2784" y="2398"/>
                  </a:lnTo>
                  <a:lnTo>
                    <a:pt x="2858" y="2268"/>
                  </a:lnTo>
                  <a:lnTo>
                    <a:pt x="2914" y="2139"/>
                  </a:lnTo>
                  <a:lnTo>
                    <a:pt x="2969" y="2010"/>
                  </a:lnTo>
                  <a:lnTo>
                    <a:pt x="3006" y="1863"/>
                  </a:lnTo>
                  <a:lnTo>
                    <a:pt x="3043" y="1715"/>
                  </a:lnTo>
                  <a:lnTo>
                    <a:pt x="3043" y="1549"/>
                  </a:lnTo>
                  <a:lnTo>
                    <a:pt x="3043" y="1402"/>
                  </a:lnTo>
                  <a:lnTo>
                    <a:pt x="3024" y="1236"/>
                  </a:lnTo>
                  <a:lnTo>
                    <a:pt x="2987" y="1088"/>
                  </a:lnTo>
                  <a:lnTo>
                    <a:pt x="2932" y="959"/>
                  </a:lnTo>
                  <a:lnTo>
                    <a:pt x="2877" y="830"/>
                  </a:lnTo>
                  <a:lnTo>
                    <a:pt x="2803" y="701"/>
                  </a:lnTo>
                  <a:lnTo>
                    <a:pt x="2729" y="572"/>
                  </a:lnTo>
                  <a:lnTo>
                    <a:pt x="2619" y="462"/>
                  </a:lnTo>
                  <a:lnTo>
                    <a:pt x="2526" y="369"/>
                  </a:lnTo>
                  <a:lnTo>
                    <a:pt x="2416" y="277"/>
                  </a:lnTo>
                  <a:lnTo>
                    <a:pt x="2287" y="203"/>
                  </a:lnTo>
                  <a:lnTo>
                    <a:pt x="2158" y="130"/>
                  </a:lnTo>
                  <a:lnTo>
                    <a:pt x="2010" y="93"/>
                  </a:lnTo>
                  <a:lnTo>
                    <a:pt x="1881" y="37"/>
                  </a:lnTo>
                  <a:lnTo>
                    <a:pt x="1715"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 name="Google Shape;240;p2"/>
            <p:cNvSpPr/>
            <p:nvPr/>
          </p:nvSpPr>
          <p:spPr>
            <a:xfrm>
              <a:off x="4819700" y="583375"/>
              <a:ext cx="51200" cy="51175"/>
            </a:xfrm>
            <a:custGeom>
              <a:avLst/>
              <a:gdLst/>
              <a:ahLst/>
              <a:cxnLst/>
              <a:rect l="l" t="t" r="r" b="b"/>
              <a:pathLst>
                <a:path w="2048" h="2047" extrusionOk="0">
                  <a:moveTo>
                    <a:pt x="867" y="0"/>
                  </a:moveTo>
                  <a:lnTo>
                    <a:pt x="665" y="56"/>
                  </a:lnTo>
                  <a:lnTo>
                    <a:pt x="480" y="148"/>
                  </a:lnTo>
                  <a:lnTo>
                    <a:pt x="333" y="277"/>
                  </a:lnTo>
                  <a:lnTo>
                    <a:pt x="185" y="424"/>
                  </a:lnTo>
                  <a:lnTo>
                    <a:pt x="93" y="590"/>
                  </a:lnTo>
                  <a:lnTo>
                    <a:pt x="19" y="793"/>
                  </a:lnTo>
                  <a:lnTo>
                    <a:pt x="1" y="904"/>
                  </a:lnTo>
                  <a:lnTo>
                    <a:pt x="1" y="996"/>
                  </a:lnTo>
                  <a:lnTo>
                    <a:pt x="19" y="1199"/>
                  </a:lnTo>
                  <a:lnTo>
                    <a:pt x="75" y="1402"/>
                  </a:lnTo>
                  <a:lnTo>
                    <a:pt x="148" y="1567"/>
                  </a:lnTo>
                  <a:lnTo>
                    <a:pt x="277" y="1733"/>
                  </a:lnTo>
                  <a:lnTo>
                    <a:pt x="425" y="1862"/>
                  </a:lnTo>
                  <a:lnTo>
                    <a:pt x="591" y="1955"/>
                  </a:lnTo>
                  <a:lnTo>
                    <a:pt x="775" y="2028"/>
                  </a:lnTo>
                  <a:lnTo>
                    <a:pt x="978" y="2047"/>
                  </a:lnTo>
                  <a:lnTo>
                    <a:pt x="1181" y="2047"/>
                  </a:lnTo>
                  <a:lnTo>
                    <a:pt x="1384" y="1992"/>
                  </a:lnTo>
                  <a:lnTo>
                    <a:pt x="1568" y="1899"/>
                  </a:lnTo>
                  <a:lnTo>
                    <a:pt x="1734" y="1770"/>
                  </a:lnTo>
                  <a:lnTo>
                    <a:pt x="1863" y="1623"/>
                  </a:lnTo>
                  <a:lnTo>
                    <a:pt x="1955" y="1457"/>
                  </a:lnTo>
                  <a:lnTo>
                    <a:pt x="2029" y="1254"/>
                  </a:lnTo>
                  <a:lnTo>
                    <a:pt x="2047" y="1162"/>
                  </a:lnTo>
                  <a:lnTo>
                    <a:pt x="2047" y="1051"/>
                  </a:lnTo>
                  <a:lnTo>
                    <a:pt x="2029" y="848"/>
                  </a:lnTo>
                  <a:lnTo>
                    <a:pt x="1974" y="646"/>
                  </a:lnTo>
                  <a:lnTo>
                    <a:pt x="1900" y="480"/>
                  </a:lnTo>
                  <a:lnTo>
                    <a:pt x="1771" y="332"/>
                  </a:lnTo>
                  <a:lnTo>
                    <a:pt x="1623" y="203"/>
                  </a:lnTo>
                  <a:lnTo>
                    <a:pt x="1457" y="92"/>
                  </a:lnTo>
                  <a:lnTo>
                    <a:pt x="1273" y="19"/>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 name="Google Shape;241;p2"/>
            <p:cNvSpPr/>
            <p:nvPr/>
          </p:nvSpPr>
          <p:spPr>
            <a:xfrm>
              <a:off x="5299100" y="574600"/>
              <a:ext cx="74225" cy="74250"/>
            </a:xfrm>
            <a:custGeom>
              <a:avLst/>
              <a:gdLst/>
              <a:ahLst/>
              <a:cxnLst/>
              <a:rect l="l" t="t" r="r" b="b"/>
              <a:pathLst>
                <a:path w="2969" h="2970" extrusionOk="0">
                  <a:moveTo>
                    <a:pt x="1346" y="1"/>
                  </a:moveTo>
                  <a:lnTo>
                    <a:pt x="1199" y="38"/>
                  </a:lnTo>
                  <a:lnTo>
                    <a:pt x="1051" y="56"/>
                  </a:lnTo>
                  <a:lnTo>
                    <a:pt x="922" y="112"/>
                  </a:lnTo>
                  <a:lnTo>
                    <a:pt x="793" y="167"/>
                  </a:lnTo>
                  <a:lnTo>
                    <a:pt x="664" y="241"/>
                  </a:lnTo>
                  <a:lnTo>
                    <a:pt x="554" y="333"/>
                  </a:lnTo>
                  <a:lnTo>
                    <a:pt x="443" y="425"/>
                  </a:lnTo>
                  <a:lnTo>
                    <a:pt x="351" y="517"/>
                  </a:lnTo>
                  <a:lnTo>
                    <a:pt x="259" y="628"/>
                  </a:lnTo>
                  <a:lnTo>
                    <a:pt x="185" y="757"/>
                  </a:lnTo>
                  <a:lnTo>
                    <a:pt x="129" y="886"/>
                  </a:lnTo>
                  <a:lnTo>
                    <a:pt x="74" y="1015"/>
                  </a:lnTo>
                  <a:lnTo>
                    <a:pt x="37" y="1162"/>
                  </a:lnTo>
                  <a:lnTo>
                    <a:pt x="0" y="1310"/>
                  </a:lnTo>
                  <a:lnTo>
                    <a:pt x="0" y="1457"/>
                  </a:lnTo>
                  <a:lnTo>
                    <a:pt x="0" y="1605"/>
                  </a:lnTo>
                  <a:lnTo>
                    <a:pt x="19" y="1771"/>
                  </a:lnTo>
                  <a:lnTo>
                    <a:pt x="56" y="1918"/>
                  </a:lnTo>
                  <a:lnTo>
                    <a:pt x="111" y="2048"/>
                  </a:lnTo>
                  <a:lnTo>
                    <a:pt x="166" y="2177"/>
                  </a:lnTo>
                  <a:lnTo>
                    <a:pt x="240" y="2306"/>
                  </a:lnTo>
                  <a:lnTo>
                    <a:pt x="332" y="2435"/>
                  </a:lnTo>
                  <a:lnTo>
                    <a:pt x="424" y="2527"/>
                  </a:lnTo>
                  <a:lnTo>
                    <a:pt x="535" y="2638"/>
                  </a:lnTo>
                  <a:lnTo>
                    <a:pt x="646" y="2730"/>
                  </a:lnTo>
                  <a:lnTo>
                    <a:pt x="775" y="2803"/>
                  </a:lnTo>
                  <a:lnTo>
                    <a:pt x="904" y="2859"/>
                  </a:lnTo>
                  <a:lnTo>
                    <a:pt x="1033" y="2914"/>
                  </a:lnTo>
                  <a:lnTo>
                    <a:pt x="1180" y="2951"/>
                  </a:lnTo>
                  <a:lnTo>
                    <a:pt x="1328" y="2969"/>
                  </a:lnTo>
                  <a:lnTo>
                    <a:pt x="1641" y="2969"/>
                  </a:lnTo>
                  <a:lnTo>
                    <a:pt x="1789" y="2951"/>
                  </a:lnTo>
                  <a:lnTo>
                    <a:pt x="1936" y="2914"/>
                  </a:lnTo>
                  <a:lnTo>
                    <a:pt x="2065" y="2859"/>
                  </a:lnTo>
                  <a:lnTo>
                    <a:pt x="2195" y="2803"/>
                  </a:lnTo>
                  <a:lnTo>
                    <a:pt x="2324" y="2730"/>
                  </a:lnTo>
                  <a:lnTo>
                    <a:pt x="2434" y="2638"/>
                  </a:lnTo>
                  <a:lnTo>
                    <a:pt x="2545" y="2545"/>
                  </a:lnTo>
                  <a:lnTo>
                    <a:pt x="2637" y="2435"/>
                  </a:lnTo>
                  <a:lnTo>
                    <a:pt x="2711" y="2324"/>
                  </a:lnTo>
                  <a:lnTo>
                    <a:pt x="2785" y="2195"/>
                  </a:lnTo>
                  <a:lnTo>
                    <a:pt x="2858" y="2066"/>
                  </a:lnTo>
                  <a:lnTo>
                    <a:pt x="2895" y="1937"/>
                  </a:lnTo>
                  <a:lnTo>
                    <a:pt x="2932" y="1789"/>
                  </a:lnTo>
                  <a:lnTo>
                    <a:pt x="2969" y="1642"/>
                  </a:lnTo>
                  <a:lnTo>
                    <a:pt x="2969" y="1494"/>
                  </a:lnTo>
                  <a:lnTo>
                    <a:pt x="2969" y="1347"/>
                  </a:lnTo>
                  <a:lnTo>
                    <a:pt x="2932" y="1199"/>
                  </a:lnTo>
                  <a:lnTo>
                    <a:pt x="2914" y="1052"/>
                  </a:lnTo>
                  <a:lnTo>
                    <a:pt x="2858" y="923"/>
                  </a:lnTo>
                  <a:lnTo>
                    <a:pt x="2803" y="794"/>
                  </a:lnTo>
                  <a:lnTo>
                    <a:pt x="2729" y="665"/>
                  </a:lnTo>
                  <a:lnTo>
                    <a:pt x="2637" y="554"/>
                  </a:lnTo>
                  <a:lnTo>
                    <a:pt x="2545" y="443"/>
                  </a:lnTo>
                  <a:lnTo>
                    <a:pt x="2434" y="351"/>
                  </a:lnTo>
                  <a:lnTo>
                    <a:pt x="2324" y="259"/>
                  </a:lnTo>
                  <a:lnTo>
                    <a:pt x="2213" y="185"/>
                  </a:lnTo>
                  <a:lnTo>
                    <a:pt x="2084" y="130"/>
                  </a:lnTo>
                  <a:lnTo>
                    <a:pt x="1936" y="75"/>
                  </a:lnTo>
                  <a:lnTo>
                    <a:pt x="1807"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 name="Google Shape;242;p2"/>
            <p:cNvSpPr/>
            <p:nvPr/>
          </p:nvSpPr>
          <p:spPr>
            <a:xfrm>
              <a:off x="4742725" y="571850"/>
              <a:ext cx="45650" cy="45650"/>
            </a:xfrm>
            <a:custGeom>
              <a:avLst/>
              <a:gdLst/>
              <a:ahLst/>
              <a:cxnLst/>
              <a:rect l="l" t="t" r="r" b="b"/>
              <a:pathLst>
                <a:path w="1826" h="1826" extrusionOk="0">
                  <a:moveTo>
                    <a:pt x="904" y="0"/>
                  </a:moveTo>
                  <a:lnTo>
                    <a:pt x="720" y="19"/>
                  </a:lnTo>
                  <a:lnTo>
                    <a:pt x="554" y="74"/>
                  </a:lnTo>
                  <a:lnTo>
                    <a:pt x="406" y="166"/>
                  </a:lnTo>
                  <a:lnTo>
                    <a:pt x="277" y="277"/>
                  </a:lnTo>
                  <a:lnTo>
                    <a:pt x="148" y="406"/>
                  </a:lnTo>
                  <a:lnTo>
                    <a:pt x="74" y="553"/>
                  </a:lnTo>
                  <a:lnTo>
                    <a:pt x="19" y="719"/>
                  </a:lnTo>
                  <a:lnTo>
                    <a:pt x="1" y="904"/>
                  </a:lnTo>
                  <a:lnTo>
                    <a:pt x="19" y="1088"/>
                  </a:lnTo>
                  <a:lnTo>
                    <a:pt x="74" y="1272"/>
                  </a:lnTo>
                  <a:lnTo>
                    <a:pt x="148" y="1420"/>
                  </a:lnTo>
                  <a:lnTo>
                    <a:pt x="277" y="1567"/>
                  </a:lnTo>
                  <a:lnTo>
                    <a:pt x="406" y="1678"/>
                  </a:lnTo>
                  <a:lnTo>
                    <a:pt x="572" y="1770"/>
                  </a:lnTo>
                  <a:lnTo>
                    <a:pt x="757" y="1807"/>
                  </a:lnTo>
                  <a:lnTo>
                    <a:pt x="941" y="1826"/>
                  </a:lnTo>
                  <a:lnTo>
                    <a:pt x="1125" y="1807"/>
                  </a:lnTo>
                  <a:lnTo>
                    <a:pt x="1291" y="1733"/>
                  </a:lnTo>
                  <a:lnTo>
                    <a:pt x="1439" y="1660"/>
                  </a:lnTo>
                  <a:lnTo>
                    <a:pt x="1568" y="1531"/>
                  </a:lnTo>
                  <a:lnTo>
                    <a:pt x="1678" y="1402"/>
                  </a:lnTo>
                  <a:lnTo>
                    <a:pt x="1752" y="1254"/>
                  </a:lnTo>
                  <a:lnTo>
                    <a:pt x="1808" y="1070"/>
                  </a:lnTo>
                  <a:lnTo>
                    <a:pt x="1826" y="904"/>
                  </a:lnTo>
                  <a:lnTo>
                    <a:pt x="1789" y="719"/>
                  </a:lnTo>
                  <a:lnTo>
                    <a:pt x="1734" y="553"/>
                  </a:lnTo>
                  <a:lnTo>
                    <a:pt x="1660" y="406"/>
                  </a:lnTo>
                  <a:lnTo>
                    <a:pt x="1549" y="258"/>
                  </a:lnTo>
                  <a:lnTo>
                    <a:pt x="1402" y="166"/>
                  </a:lnTo>
                  <a:lnTo>
                    <a:pt x="1254" y="74"/>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 name="Google Shape;243;p2"/>
            <p:cNvSpPr/>
            <p:nvPr/>
          </p:nvSpPr>
          <p:spPr>
            <a:xfrm>
              <a:off x="5220275" y="561250"/>
              <a:ext cx="72400" cy="72375"/>
            </a:xfrm>
            <a:custGeom>
              <a:avLst/>
              <a:gdLst/>
              <a:ahLst/>
              <a:cxnLst/>
              <a:rect l="l" t="t" r="r" b="b"/>
              <a:pathLst>
                <a:path w="2896" h="2895" extrusionOk="0">
                  <a:moveTo>
                    <a:pt x="1439" y="0"/>
                  </a:moveTo>
                  <a:lnTo>
                    <a:pt x="1291" y="19"/>
                  </a:lnTo>
                  <a:lnTo>
                    <a:pt x="1162" y="37"/>
                  </a:lnTo>
                  <a:lnTo>
                    <a:pt x="1033" y="74"/>
                  </a:lnTo>
                  <a:lnTo>
                    <a:pt x="904" y="111"/>
                  </a:lnTo>
                  <a:lnTo>
                    <a:pt x="775" y="185"/>
                  </a:lnTo>
                  <a:lnTo>
                    <a:pt x="664" y="240"/>
                  </a:lnTo>
                  <a:lnTo>
                    <a:pt x="554" y="332"/>
                  </a:lnTo>
                  <a:lnTo>
                    <a:pt x="443" y="424"/>
                  </a:lnTo>
                  <a:lnTo>
                    <a:pt x="351" y="516"/>
                  </a:lnTo>
                  <a:lnTo>
                    <a:pt x="259" y="627"/>
                  </a:lnTo>
                  <a:lnTo>
                    <a:pt x="185" y="738"/>
                  </a:lnTo>
                  <a:lnTo>
                    <a:pt x="130" y="867"/>
                  </a:lnTo>
                  <a:lnTo>
                    <a:pt x="74" y="996"/>
                  </a:lnTo>
                  <a:lnTo>
                    <a:pt x="37" y="1125"/>
                  </a:lnTo>
                  <a:lnTo>
                    <a:pt x="0" y="1272"/>
                  </a:lnTo>
                  <a:lnTo>
                    <a:pt x="0" y="1401"/>
                  </a:lnTo>
                  <a:lnTo>
                    <a:pt x="0" y="1549"/>
                  </a:lnTo>
                  <a:lnTo>
                    <a:pt x="19" y="1696"/>
                  </a:lnTo>
                  <a:lnTo>
                    <a:pt x="37" y="1826"/>
                  </a:lnTo>
                  <a:lnTo>
                    <a:pt x="93" y="1973"/>
                  </a:lnTo>
                  <a:lnTo>
                    <a:pt x="148" y="2102"/>
                  </a:lnTo>
                  <a:lnTo>
                    <a:pt x="222" y="2213"/>
                  </a:lnTo>
                  <a:lnTo>
                    <a:pt x="296" y="2323"/>
                  </a:lnTo>
                  <a:lnTo>
                    <a:pt x="388" y="2434"/>
                  </a:lnTo>
                  <a:lnTo>
                    <a:pt x="498" y="2545"/>
                  </a:lnTo>
                  <a:lnTo>
                    <a:pt x="609" y="2618"/>
                  </a:lnTo>
                  <a:lnTo>
                    <a:pt x="720" y="2711"/>
                  </a:lnTo>
                  <a:lnTo>
                    <a:pt x="849" y="2766"/>
                  </a:lnTo>
                  <a:lnTo>
                    <a:pt x="978" y="2821"/>
                  </a:lnTo>
                  <a:lnTo>
                    <a:pt x="1125" y="2858"/>
                  </a:lnTo>
                  <a:lnTo>
                    <a:pt x="1254" y="2895"/>
                  </a:lnTo>
                  <a:lnTo>
                    <a:pt x="1549" y="2895"/>
                  </a:lnTo>
                  <a:lnTo>
                    <a:pt x="1697" y="2877"/>
                  </a:lnTo>
                  <a:lnTo>
                    <a:pt x="1826" y="2840"/>
                  </a:lnTo>
                  <a:lnTo>
                    <a:pt x="1973" y="2803"/>
                  </a:lnTo>
                  <a:lnTo>
                    <a:pt x="2102" y="2729"/>
                  </a:lnTo>
                  <a:lnTo>
                    <a:pt x="2213" y="2674"/>
                  </a:lnTo>
                  <a:lnTo>
                    <a:pt x="2324" y="2582"/>
                  </a:lnTo>
                  <a:lnTo>
                    <a:pt x="2434" y="2489"/>
                  </a:lnTo>
                  <a:lnTo>
                    <a:pt x="2527" y="2379"/>
                  </a:lnTo>
                  <a:lnTo>
                    <a:pt x="2619" y="2268"/>
                  </a:lnTo>
                  <a:lnTo>
                    <a:pt x="2692" y="2157"/>
                  </a:lnTo>
                  <a:lnTo>
                    <a:pt x="2766" y="2028"/>
                  </a:lnTo>
                  <a:lnTo>
                    <a:pt x="2822" y="1899"/>
                  </a:lnTo>
                  <a:lnTo>
                    <a:pt x="2858" y="1752"/>
                  </a:lnTo>
                  <a:lnTo>
                    <a:pt x="2877" y="1623"/>
                  </a:lnTo>
                  <a:lnTo>
                    <a:pt x="2895" y="1475"/>
                  </a:lnTo>
                  <a:lnTo>
                    <a:pt x="2877" y="1328"/>
                  </a:lnTo>
                  <a:lnTo>
                    <a:pt x="2858" y="1180"/>
                  </a:lnTo>
                  <a:lnTo>
                    <a:pt x="2822" y="1051"/>
                  </a:lnTo>
                  <a:lnTo>
                    <a:pt x="2785" y="904"/>
                  </a:lnTo>
                  <a:lnTo>
                    <a:pt x="2711" y="793"/>
                  </a:lnTo>
                  <a:lnTo>
                    <a:pt x="2637" y="664"/>
                  </a:lnTo>
                  <a:lnTo>
                    <a:pt x="2563" y="553"/>
                  </a:lnTo>
                  <a:lnTo>
                    <a:pt x="2471" y="443"/>
                  </a:lnTo>
                  <a:lnTo>
                    <a:pt x="2361" y="350"/>
                  </a:lnTo>
                  <a:lnTo>
                    <a:pt x="2250"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 name="Google Shape;244;p2"/>
            <p:cNvSpPr/>
            <p:nvPr/>
          </p:nvSpPr>
          <p:spPr>
            <a:xfrm>
              <a:off x="4666200" y="561250"/>
              <a:ext cx="38750" cy="38725"/>
            </a:xfrm>
            <a:custGeom>
              <a:avLst/>
              <a:gdLst/>
              <a:ahLst/>
              <a:cxnLst/>
              <a:rect l="l" t="t" r="r" b="b"/>
              <a:pathLst>
                <a:path w="1550" h="1549" extrusionOk="0">
                  <a:moveTo>
                    <a:pt x="757" y="0"/>
                  </a:moveTo>
                  <a:lnTo>
                    <a:pt x="609" y="19"/>
                  </a:lnTo>
                  <a:lnTo>
                    <a:pt x="462" y="55"/>
                  </a:lnTo>
                  <a:lnTo>
                    <a:pt x="333" y="129"/>
                  </a:lnTo>
                  <a:lnTo>
                    <a:pt x="222" y="221"/>
                  </a:lnTo>
                  <a:lnTo>
                    <a:pt x="130" y="350"/>
                  </a:lnTo>
                  <a:lnTo>
                    <a:pt x="56" y="480"/>
                  </a:lnTo>
                  <a:lnTo>
                    <a:pt x="19" y="609"/>
                  </a:lnTo>
                  <a:lnTo>
                    <a:pt x="1" y="756"/>
                  </a:lnTo>
                  <a:lnTo>
                    <a:pt x="19" y="922"/>
                  </a:lnTo>
                  <a:lnTo>
                    <a:pt x="56" y="1051"/>
                  </a:lnTo>
                  <a:lnTo>
                    <a:pt x="130" y="1180"/>
                  </a:lnTo>
                  <a:lnTo>
                    <a:pt x="222" y="1309"/>
                  </a:lnTo>
                  <a:lnTo>
                    <a:pt x="333" y="1401"/>
                  </a:lnTo>
                  <a:lnTo>
                    <a:pt x="462" y="1475"/>
                  </a:lnTo>
                  <a:lnTo>
                    <a:pt x="609" y="1531"/>
                  </a:lnTo>
                  <a:lnTo>
                    <a:pt x="757" y="1549"/>
                  </a:lnTo>
                  <a:lnTo>
                    <a:pt x="904" y="1531"/>
                  </a:lnTo>
                  <a:lnTo>
                    <a:pt x="1052" y="1475"/>
                  </a:lnTo>
                  <a:lnTo>
                    <a:pt x="1199" y="1401"/>
                  </a:lnTo>
                  <a:lnTo>
                    <a:pt x="1310" y="1309"/>
                  </a:lnTo>
                  <a:lnTo>
                    <a:pt x="1421" y="1180"/>
                  </a:lnTo>
                  <a:lnTo>
                    <a:pt x="1494" y="1051"/>
                  </a:lnTo>
                  <a:lnTo>
                    <a:pt x="1531" y="904"/>
                  </a:lnTo>
                  <a:lnTo>
                    <a:pt x="1550" y="738"/>
                  </a:lnTo>
                  <a:lnTo>
                    <a:pt x="1531" y="590"/>
                  </a:lnTo>
                  <a:lnTo>
                    <a:pt x="1476" y="461"/>
                  </a:lnTo>
                  <a:lnTo>
                    <a:pt x="1402" y="332"/>
                  </a:lnTo>
                  <a:lnTo>
                    <a:pt x="1292" y="221"/>
                  </a:lnTo>
                  <a:lnTo>
                    <a:pt x="1181" y="129"/>
                  </a:lnTo>
                  <a:lnTo>
                    <a:pt x="1052" y="55"/>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 name="Google Shape;245;p2"/>
            <p:cNvSpPr/>
            <p:nvPr/>
          </p:nvSpPr>
          <p:spPr>
            <a:xfrm>
              <a:off x="4594750" y="549250"/>
              <a:ext cx="28150" cy="30925"/>
            </a:xfrm>
            <a:custGeom>
              <a:avLst/>
              <a:gdLst/>
              <a:ahLst/>
              <a:cxnLst/>
              <a:rect l="l" t="t" r="r" b="b"/>
              <a:pathLst>
                <a:path w="1126" h="1237" extrusionOk="0">
                  <a:moveTo>
                    <a:pt x="646" y="1"/>
                  </a:moveTo>
                  <a:lnTo>
                    <a:pt x="388" y="19"/>
                  </a:lnTo>
                  <a:lnTo>
                    <a:pt x="259" y="185"/>
                  </a:lnTo>
                  <a:lnTo>
                    <a:pt x="130" y="351"/>
                  </a:lnTo>
                  <a:lnTo>
                    <a:pt x="75" y="443"/>
                  </a:lnTo>
                  <a:lnTo>
                    <a:pt x="38" y="535"/>
                  </a:lnTo>
                  <a:lnTo>
                    <a:pt x="1" y="609"/>
                  </a:lnTo>
                  <a:lnTo>
                    <a:pt x="1" y="683"/>
                  </a:lnTo>
                  <a:lnTo>
                    <a:pt x="38" y="775"/>
                  </a:lnTo>
                  <a:lnTo>
                    <a:pt x="75" y="849"/>
                  </a:lnTo>
                  <a:lnTo>
                    <a:pt x="130" y="941"/>
                  </a:lnTo>
                  <a:lnTo>
                    <a:pt x="204" y="1015"/>
                  </a:lnTo>
                  <a:lnTo>
                    <a:pt x="296" y="1089"/>
                  </a:lnTo>
                  <a:lnTo>
                    <a:pt x="370" y="1162"/>
                  </a:lnTo>
                  <a:lnTo>
                    <a:pt x="462" y="1199"/>
                  </a:lnTo>
                  <a:lnTo>
                    <a:pt x="554" y="1236"/>
                  </a:lnTo>
                  <a:lnTo>
                    <a:pt x="683" y="1236"/>
                  </a:lnTo>
                  <a:lnTo>
                    <a:pt x="812" y="1218"/>
                  </a:lnTo>
                  <a:lnTo>
                    <a:pt x="904" y="1181"/>
                  </a:lnTo>
                  <a:lnTo>
                    <a:pt x="997" y="1107"/>
                  </a:lnTo>
                  <a:lnTo>
                    <a:pt x="1052" y="1015"/>
                  </a:lnTo>
                  <a:lnTo>
                    <a:pt x="1107" y="904"/>
                  </a:lnTo>
                  <a:lnTo>
                    <a:pt x="1126" y="775"/>
                  </a:lnTo>
                  <a:lnTo>
                    <a:pt x="1107" y="646"/>
                  </a:lnTo>
                  <a:lnTo>
                    <a:pt x="1070" y="554"/>
                  </a:lnTo>
                  <a:lnTo>
                    <a:pt x="1033" y="480"/>
                  </a:lnTo>
                  <a:lnTo>
                    <a:pt x="923" y="314"/>
                  </a:lnTo>
                  <a:lnTo>
                    <a:pt x="775" y="167"/>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 name="Google Shape;246;p2"/>
            <p:cNvSpPr/>
            <p:nvPr/>
          </p:nvSpPr>
          <p:spPr>
            <a:xfrm>
              <a:off x="5141925" y="548800"/>
              <a:ext cx="68700" cy="69175"/>
            </a:xfrm>
            <a:custGeom>
              <a:avLst/>
              <a:gdLst/>
              <a:ahLst/>
              <a:cxnLst/>
              <a:rect l="l" t="t" r="r" b="b"/>
              <a:pathLst>
                <a:path w="2748" h="2767" extrusionOk="0">
                  <a:moveTo>
                    <a:pt x="1364" y="0"/>
                  </a:moveTo>
                  <a:lnTo>
                    <a:pt x="1217" y="19"/>
                  </a:lnTo>
                  <a:lnTo>
                    <a:pt x="1088" y="37"/>
                  </a:lnTo>
                  <a:lnTo>
                    <a:pt x="940" y="74"/>
                  </a:lnTo>
                  <a:lnTo>
                    <a:pt x="830" y="111"/>
                  </a:lnTo>
                  <a:lnTo>
                    <a:pt x="701" y="166"/>
                  </a:lnTo>
                  <a:lnTo>
                    <a:pt x="590" y="240"/>
                  </a:lnTo>
                  <a:lnTo>
                    <a:pt x="479" y="314"/>
                  </a:lnTo>
                  <a:lnTo>
                    <a:pt x="387" y="406"/>
                  </a:lnTo>
                  <a:lnTo>
                    <a:pt x="295" y="498"/>
                  </a:lnTo>
                  <a:lnTo>
                    <a:pt x="221" y="609"/>
                  </a:lnTo>
                  <a:lnTo>
                    <a:pt x="166" y="719"/>
                  </a:lnTo>
                  <a:lnTo>
                    <a:pt x="111" y="848"/>
                  </a:lnTo>
                  <a:lnTo>
                    <a:pt x="55" y="978"/>
                  </a:lnTo>
                  <a:lnTo>
                    <a:pt x="18" y="1107"/>
                  </a:lnTo>
                  <a:lnTo>
                    <a:pt x="0" y="1236"/>
                  </a:lnTo>
                  <a:lnTo>
                    <a:pt x="0" y="1383"/>
                  </a:lnTo>
                  <a:lnTo>
                    <a:pt x="0" y="1531"/>
                  </a:lnTo>
                  <a:lnTo>
                    <a:pt x="18" y="1660"/>
                  </a:lnTo>
                  <a:lnTo>
                    <a:pt x="55" y="1789"/>
                  </a:lnTo>
                  <a:lnTo>
                    <a:pt x="111" y="1918"/>
                  </a:lnTo>
                  <a:lnTo>
                    <a:pt x="166" y="2047"/>
                  </a:lnTo>
                  <a:lnTo>
                    <a:pt x="240" y="2158"/>
                  </a:lnTo>
                  <a:lnTo>
                    <a:pt x="313" y="2268"/>
                  </a:lnTo>
                  <a:lnTo>
                    <a:pt x="406" y="2360"/>
                  </a:lnTo>
                  <a:lnTo>
                    <a:pt x="498" y="2453"/>
                  </a:lnTo>
                  <a:lnTo>
                    <a:pt x="590" y="2526"/>
                  </a:lnTo>
                  <a:lnTo>
                    <a:pt x="719" y="2600"/>
                  </a:lnTo>
                  <a:lnTo>
                    <a:pt x="830" y="2655"/>
                  </a:lnTo>
                  <a:lnTo>
                    <a:pt x="959" y="2692"/>
                  </a:lnTo>
                  <a:lnTo>
                    <a:pt x="1088" y="2729"/>
                  </a:lnTo>
                  <a:lnTo>
                    <a:pt x="1217" y="2748"/>
                  </a:lnTo>
                  <a:lnTo>
                    <a:pt x="1364" y="2766"/>
                  </a:lnTo>
                  <a:lnTo>
                    <a:pt x="1512" y="2748"/>
                  </a:lnTo>
                  <a:lnTo>
                    <a:pt x="1659" y="2729"/>
                  </a:lnTo>
                  <a:lnTo>
                    <a:pt x="1789" y="2692"/>
                  </a:lnTo>
                  <a:lnTo>
                    <a:pt x="1918" y="2655"/>
                  </a:lnTo>
                  <a:lnTo>
                    <a:pt x="2047" y="2600"/>
                  </a:lnTo>
                  <a:lnTo>
                    <a:pt x="2157" y="2526"/>
                  </a:lnTo>
                  <a:lnTo>
                    <a:pt x="2268" y="2434"/>
                  </a:lnTo>
                  <a:lnTo>
                    <a:pt x="2360" y="2360"/>
                  </a:lnTo>
                  <a:lnTo>
                    <a:pt x="2452" y="2250"/>
                  </a:lnTo>
                  <a:lnTo>
                    <a:pt x="2526" y="2139"/>
                  </a:lnTo>
                  <a:lnTo>
                    <a:pt x="2600" y="2029"/>
                  </a:lnTo>
                  <a:lnTo>
                    <a:pt x="2655" y="1899"/>
                  </a:lnTo>
                  <a:lnTo>
                    <a:pt x="2692" y="1770"/>
                  </a:lnTo>
                  <a:lnTo>
                    <a:pt x="2729" y="1641"/>
                  </a:lnTo>
                  <a:lnTo>
                    <a:pt x="2747" y="1494"/>
                  </a:lnTo>
                  <a:lnTo>
                    <a:pt x="2747" y="1346"/>
                  </a:lnTo>
                  <a:lnTo>
                    <a:pt x="2747" y="1199"/>
                  </a:lnTo>
                  <a:lnTo>
                    <a:pt x="2729" y="1070"/>
                  </a:lnTo>
                  <a:lnTo>
                    <a:pt x="2692" y="941"/>
                  </a:lnTo>
                  <a:lnTo>
                    <a:pt x="2637" y="812"/>
                  </a:lnTo>
                  <a:lnTo>
                    <a:pt x="2581" y="701"/>
                  </a:lnTo>
                  <a:lnTo>
                    <a:pt x="2508" y="590"/>
                  </a:lnTo>
                  <a:lnTo>
                    <a:pt x="2434" y="480"/>
                  </a:lnTo>
                  <a:lnTo>
                    <a:pt x="2342" y="388"/>
                  </a:lnTo>
                  <a:lnTo>
                    <a:pt x="2249" y="295"/>
                  </a:lnTo>
                  <a:lnTo>
                    <a:pt x="2139" y="222"/>
                  </a:lnTo>
                  <a:lnTo>
                    <a:pt x="2028" y="148"/>
                  </a:lnTo>
                  <a:lnTo>
                    <a:pt x="1899" y="93"/>
                  </a:lnTo>
                  <a:lnTo>
                    <a:pt x="1770" y="56"/>
                  </a:lnTo>
                  <a:lnTo>
                    <a:pt x="1641" y="19"/>
                  </a:lnTo>
                  <a:lnTo>
                    <a:pt x="14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 name="Google Shape;247;p2"/>
            <p:cNvSpPr/>
            <p:nvPr/>
          </p:nvSpPr>
          <p:spPr>
            <a:xfrm>
              <a:off x="5066325" y="538650"/>
              <a:ext cx="66400" cy="66400"/>
            </a:xfrm>
            <a:custGeom>
              <a:avLst/>
              <a:gdLst/>
              <a:ahLst/>
              <a:cxnLst/>
              <a:rect l="l" t="t" r="r" b="b"/>
              <a:pathLst>
                <a:path w="2656" h="2656" extrusionOk="0">
                  <a:moveTo>
                    <a:pt x="1180" y="1"/>
                  </a:moveTo>
                  <a:lnTo>
                    <a:pt x="1070" y="38"/>
                  </a:lnTo>
                  <a:lnTo>
                    <a:pt x="941" y="56"/>
                  </a:lnTo>
                  <a:lnTo>
                    <a:pt x="811" y="111"/>
                  </a:lnTo>
                  <a:lnTo>
                    <a:pt x="701" y="167"/>
                  </a:lnTo>
                  <a:lnTo>
                    <a:pt x="590" y="222"/>
                  </a:lnTo>
                  <a:lnTo>
                    <a:pt x="498" y="296"/>
                  </a:lnTo>
                  <a:lnTo>
                    <a:pt x="406" y="388"/>
                  </a:lnTo>
                  <a:lnTo>
                    <a:pt x="314" y="480"/>
                  </a:lnTo>
                  <a:lnTo>
                    <a:pt x="240" y="572"/>
                  </a:lnTo>
                  <a:lnTo>
                    <a:pt x="166" y="683"/>
                  </a:lnTo>
                  <a:lnTo>
                    <a:pt x="111" y="794"/>
                  </a:lnTo>
                  <a:lnTo>
                    <a:pt x="55" y="923"/>
                  </a:lnTo>
                  <a:lnTo>
                    <a:pt x="19" y="1033"/>
                  </a:lnTo>
                  <a:lnTo>
                    <a:pt x="0" y="1162"/>
                  </a:lnTo>
                  <a:lnTo>
                    <a:pt x="0" y="1291"/>
                  </a:lnTo>
                  <a:lnTo>
                    <a:pt x="0" y="1439"/>
                  </a:lnTo>
                  <a:lnTo>
                    <a:pt x="19" y="1568"/>
                  </a:lnTo>
                  <a:lnTo>
                    <a:pt x="37" y="1697"/>
                  </a:lnTo>
                  <a:lnTo>
                    <a:pt x="92" y="1826"/>
                  </a:lnTo>
                  <a:lnTo>
                    <a:pt x="148" y="1937"/>
                  </a:lnTo>
                  <a:lnTo>
                    <a:pt x="203" y="2047"/>
                  </a:lnTo>
                  <a:lnTo>
                    <a:pt x="277" y="2158"/>
                  </a:lnTo>
                  <a:lnTo>
                    <a:pt x="369" y="2250"/>
                  </a:lnTo>
                  <a:lnTo>
                    <a:pt x="461" y="2342"/>
                  </a:lnTo>
                  <a:lnTo>
                    <a:pt x="572" y="2416"/>
                  </a:lnTo>
                  <a:lnTo>
                    <a:pt x="682" y="2490"/>
                  </a:lnTo>
                  <a:lnTo>
                    <a:pt x="793" y="2545"/>
                  </a:lnTo>
                  <a:lnTo>
                    <a:pt x="922" y="2600"/>
                  </a:lnTo>
                  <a:lnTo>
                    <a:pt x="1051" y="2637"/>
                  </a:lnTo>
                  <a:lnTo>
                    <a:pt x="1180" y="2656"/>
                  </a:lnTo>
                  <a:lnTo>
                    <a:pt x="1457" y="2656"/>
                  </a:lnTo>
                  <a:lnTo>
                    <a:pt x="1586" y="2637"/>
                  </a:lnTo>
                  <a:lnTo>
                    <a:pt x="1696" y="2600"/>
                  </a:lnTo>
                  <a:lnTo>
                    <a:pt x="1826" y="2564"/>
                  </a:lnTo>
                  <a:lnTo>
                    <a:pt x="1936" y="2508"/>
                  </a:lnTo>
                  <a:lnTo>
                    <a:pt x="2047" y="2435"/>
                  </a:lnTo>
                  <a:lnTo>
                    <a:pt x="2139" y="2361"/>
                  </a:lnTo>
                  <a:lnTo>
                    <a:pt x="2250" y="2269"/>
                  </a:lnTo>
                  <a:lnTo>
                    <a:pt x="2323" y="2176"/>
                  </a:lnTo>
                  <a:lnTo>
                    <a:pt x="2397" y="2084"/>
                  </a:lnTo>
                  <a:lnTo>
                    <a:pt x="2471" y="1974"/>
                  </a:lnTo>
                  <a:lnTo>
                    <a:pt x="2526" y="1863"/>
                  </a:lnTo>
                  <a:lnTo>
                    <a:pt x="2581" y="1752"/>
                  </a:lnTo>
                  <a:lnTo>
                    <a:pt x="2618" y="1623"/>
                  </a:lnTo>
                  <a:lnTo>
                    <a:pt x="2637" y="1494"/>
                  </a:lnTo>
                  <a:lnTo>
                    <a:pt x="2655" y="1365"/>
                  </a:lnTo>
                  <a:lnTo>
                    <a:pt x="2637" y="1218"/>
                  </a:lnTo>
                  <a:lnTo>
                    <a:pt x="2618" y="1089"/>
                  </a:lnTo>
                  <a:lnTo>
                    <a:pt x="2600" y="959"/>
                  </a:lnTo>
                  <a:lnTo>
                    <a:pt x="2545" y="849"/>
                  </a:lnTo>
                  <a:lnTo>
                    <a:pt x="2489" y="720"/>
                  </a:lnTo>
                  <a:lnTo>
                    <a:pt x="2434" y="609"/>
                  </a:lnTo>
                  <a:lnTo>
                    <a:pt x="2360" y="499"/>
                  </a:lnTo>
                  <a:lnTo>
                    <a:pt x="2268" y="406"/>
                  </a:lnTo>
                  <a:lnTo>
                    <a:pt x="2176" y="314"/>
                  </a:lnTo>
                  <a:lnTo>
                    <a:pt x="2065" y="240"/>
                  </a:lnTo>
                  <a:lnTo>
                    <a:pt x="1955" y="167"/>
                  </a:lnTo>
                  <a:lnTo>
                    <a:pt x="1844" y="111"/>
                  </a:lnTo>
                  <a:lnTo>
                    <a:pt x="1715" y="74"/>
                  </a:lnTo>
                  <a:lnTo>
                    <a:pt x="1586" y="38"/>
                  </a:lnTo>
                  <a:lnTo>
                    <a:pt x="1457" y="19"/>
                  </a:lnTo>
                  <a:lnTo>
                    <a:pt x="13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 name="Google Shape;248;p2"/>
            <p:cNvSpPr/>
            <p:nvPr/>
          </p:nvSpPr>
          <p:spPr>
            <a:xfrm>
              <a:off x="4987950" y="526200"/>
              <a:ext cx="62725" cy="62725"/>
            </a:xfrm>
            <a:custGeom>
              <a:avLst/>
              <a:gdLst/>
              <a:ahLst/>
              <a:cxnLst/>
              <a:rect l="l" t="t" r="r" b="b"/>
              <a:pathLst>
                <a:path w="2509" h="2509" extrusionOk="0">
                  <a:moveTo>
                    <a:pt x="1144" y="1"/>
                  </a:moveTo>
                  <a:lnTo>
                    <a:pt x="1015" y="19"/>
                  </a:lnTo>
                  <a:lnTo>
                    <a:pt x="904" y="56"/>
                  </a:lnTo>
                  <a:lnTo>
                    <a:pt x="794" y="93"/>
                  </a:lnTo>
                  <a:lnTo>
                    <a:pt x="683" y="148"/>
                  </a:lnTo>
                  <a:lnTo>
                    <a:pt x="572" y="204"/>
                  </a:lnTo>
                  <a:lnTo>
                    <a:pt x="388" y="351"/>
                  </a:lnTo>
                  <a:lnTo>
                    <a:pt x="240" y="536"/>
                  </a:lnTo>
                  <a:lnTo>
                    <a:pt x="167" y="628"/>
                  </a:lnTo>
                  <a:lnTo>
                    <a:pt x="111" y="738"/>
                  </a:lnTo>
                  <a:lnTo>
                    <a:pt x="74" y="849"/>
                  </a:lnTo>
                  <a:lnTo>
                    <a:pt x="38" y="960"/>
                  </a:lnTo>
                  <a:lnTo>
                    <a:pt x="19" y="1089"/>
                  </a:lnTo>
                  <a:lnTo>
                    <a:pt x="1" y="1218"/>
                  </a:lnTo>
                  <a:lnTo>
                    <a:pt x="1" y="1347"/>
                  </a:lnTo>
                  <a:lnTo>
                    <a:pt x="19" y="1457"/>
                  </a:lnTo>
                  <a:lnTo>
                    <a:pt x="56" y="1587"/>
                  </a:lnTo>
                  <a:lnTo>
                    <a:pt x="93" y="1697"/>
                  </a:lnTo>
                  <a:lnTo>
                    <a:pt x="130" y="1808"/>
                  </a:lnTo>
                  <a:lnTo>
                    <a:pt x="203" y="1918"/>
                  </a:lnTo>
                  <a:lnTo>
                    <a:pt x="259" y="2029"/>
                  </a:lnTo>
                  <a:lnTo>
                    <a:pt x="351" y="2121"/>
                  </a:lnTo>
                  <a:lnTo>
                    <a:pt x="425" y="2195"/>
                  </a:lnTo>
                  <a:lnTo>
                    <a:pt x="535" y="2269"/>
                  </a:lnTo>
                  <a:lnTo>
                    <a:pt x="628" y="2343"/>
                  </a:lnTo>
                  <a:lnTo>
                    <a:pt x="738" y="2398"/>
                  </a:lnTo>
                  <a:lnTo>
                    <a:pt x="849" y="2453"/>
                  </a:lnTo>
                  <a:lnTo>
                    <a:pt x="978" y="2472"/>
                  </a:lnTo>
                  <a:lnTo>
                    <a:pt x="1107" y="2508"/>
                  </a:lnTo>
                  <a:lnTo>
                    <a:pt x="1347" y="2508"/>
                  </a:lnTo>
                  <a:lnTo>
                    <a:pt x="1476" y="2490"/>
                  </a:lnTo>
                  <a:lnTo>
                    <a:pt x="1605" y="2472"/>
                  </a:lnTo>
                  <a:lnTo>
                    <a:pt x="1715" y="2416"/>
                  </a:lnTo>
                  <a:lnTo>
                    <a:pt x="1826" y="2379"/>
                  </a:lnTo>
                  <a:lnTo>
                    <a:pt x="1937" y="2306"/>
                  </a:lnTo>
                  <a:lnTo>
                    <a:pt x="2029" y="2232"/>
                  </a:lnTo>
                  <a:lnTo>
                    <a:pt x="2121" y="2158"/>
                  </a:lnTo>
                  <a:lnTo>
                    <a:pt x="2213" y="2066"/>
                  </a:lnTo>
                  <a:lnTo>
                    <a:pt x="2287" y="1974"/>
                  </a:lnTo>
                  <a:lnTo>
                    <a:pt x="2342" y="1882"/>
                  </a:lnTo>
                  <a:lnTo>
                    <a:pt x="2398" y="1771"/>
                  </a:lnTo>
                  <a:lnTo>
                    <a:pt x="2453" y="1642"/>
                  </a:lnTo>
                  <a:lnTo>
                    <a:pt x="2490" y="1531"/>
                  </a:lnTo>
                  <a:lnTo>
                    <a:pt x="2508" y="1402"/>
                  </a:lnTo>
                  <a:lnTo>
                    <a:pt x="2508" y="1273"/>
                  </a:lnTo>
                  <a:lnTo>
                    <a:pt x="2508" y="1144"/>
                  </a:lnTo>
                  <a:lnTo>
                    <a:pt x="2490" y="1015"/>
                  </a:lnTo>
                  <a:lnTo>
                    <a:pt x="2453" y="904"/>
                  </a:lnTo>
                  <a:lnTo>
                    <a:pt x="2416" y="775"/>
                  </a:lnTo>
                  <a:lnTo>
                    <a:pt x="2361" y="665"/>
                  </a:lnTo>
                  <a:lnTo>
                    <a:pt x="2305" y="572"/>
                  </a:lnTo>
                  <a:lnTo>
                    <a:pt x="2232" y="462"/>
                  </a:lnTo>
                  <a:lnTo>
                    <a:pt x="2158" y="388"/>
                  </a:lnTo>
                  <a:lnTo>
                    <a:pt x="2066" y="296"/>
                  </a:lnTo>
                  <a:lnTo>
                    <a:pt x="1955" y="222"/>
                  </a:lnTo>
                  <a:lnTo>
                    <a:pt x="1863" y="167"/>
                  </a:lnTo>
                  <a:lnTo>
                    <a:pt x="1752" y="111"/>
                  </a:lnTo>
                  <a:lnTo>
                    <a:pt x="1642" y="56"/>
                  </a:lnTo>
                  <a:lnTo>
                    <a:pt x="1513" y="38"/>
                  </a:lnTo>
                  <a:lnTo>
                    <a:pt x="1384"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 name="Google Shape;249;p2"/>
            <p:cNvSpPr/>
            <p:nvPr/>
          </p:nvSpPr>
          <p:spPr>
            <a:xfrm>
              <a:off x="4910525" y="514225"/>
              <a:ext cx="58100" cy="58100"/>
            </a:xfrm>
            <a:custGeom>
              <a:avLst/>
              <a:gdLst/>
              <a:ahLst/>
              <a:cxnLst/>
              <a:rect l="l" t="t" r="r" b="b"/>
              <a:pathLst>
                <a:path w="2324" h="2324" extrusionOk="0">
                  <a:moveTo>
                    <a:pt x="1162" y="0"/>
                  </a:moveTo>
                  <a:lnTo>
                    <a:pt x="1051" y="19"/>
                  </a:lnTo>
                  <a:lnTo>
                    <a:pt x="922" y="19"/>
                  </a:lnTo>
                  <a:lnTo>
                    <a:pt x="811" y="56"/>
                  </a:lnTo>
                  <a:lnTo>
                    <a:pt x="701" y="93"/>
                  </a:lnTo>
                  <a:lnTo>
                    <a:pt x="590" y="148"/>
                  </a:lnTo>
                  <a:lnTo>
                    <a:pt x="498" y="203"/>
                  </a:lnTo>
                  <a:lnTo>
                    <a:pt x="406" y="277"/>
                  </a:lnTo>
                  <a:lnTo>
                    <a:pt x="314" y="351"/>
                  </a:lnTo>
                  <a:lnTo>
                    <a:pt x="240" y="425"/>
                  </a:lnTo>
                  <a:lnTo>
                    <a:pt x="184" y="517"/>
                  </a:lnTo>
                  <a:lnTo>
                    <a:pt x="129" y="627"/>
                  </a:lnTo>
                  <a:lnTo>
                    <a:pt x="74" y="720"/>
                  </a:lnTo>
                  <a:lnTo>
                    <a:pt x="37" y="830"/>
                  </a:lnTo>
                  <a:lnTo>
                    <a:pt x="19" y="959"/>
                  </a:lnTo>
                  <a:lnTo>
                    <a:pt x="0" y="1070"/>
                  </a:lnTo>
                  <a:lnTo>
                    <a:pt x="0" y="1199"/>
                  </a:lnTo>
                  <a:lnTo>
                    <a:pt x="0" y="1328"/>
                  </a:lnTo>
                  <a:lnTo>
                    <a:pt x="19" y="1439"/>
                  </a:lnTo>
                  <a:lnTo>
                    <a:pt x="55" y="1549"/>
                  </a:lnTo>
                  <a:lnTo>
                    <a:pt x="92" y="1660"/>
                  </a:lnTo>
                  <a:lnTo>
                    <a:pt x="203" y="1844"/>
                  </a:lnTo>
                  <a:lnTo>
                    <a:pt x="350" y="2010"/>
                  </a:lnTo>
                  <a:lnTo>
                    <a:pt x="516" y="2139"/>
                  </a:lnTo>
                  <a:lnTo>
                    <a:pt x="719" y="2250"/>
                  </a:lnTo>
                  <a:lnTo>
                    <a:pt x="830" y="2287"/>
                  </a:lnTo>
                  <a:lnTo>
                    <a:pt x="940" y="2305"/>
                  </a:lnTo>
                  <a:lnTo>
                    <a:pt x="1051" y="2324"/>
                  </a:lnTo>
                  <a:lnTo>
                    <a:pt x="1291" y="2324"/>
                  </a:lnTo>
                  <a:lnTo>
                    <a:pt x="1420" y="2305"/>
                  </a:lnTo>
                  <a:lnTo>
                    <a:pt x="1530" y="2268"/>
                  </a:lnTo>
                  <a:lnTo>
                    <a:pt x="1641" y="2231"/>
                  </a:lnTo>
                  <a:lnTo>
                    <a:pt x="1825" y="2121"/>
                  </a:lnTo>
                  <a:lnTo>
                    <a:pt x="1991" y="1992"/>
                  </a:lnTo>
                  <a:lnTo>
                    <a:pt x="2139" y="1826"/>
                  </a:lnTo>
                  <a:lnTo>
                    <a:pt x="2231" y="1623"/>
                  </a:lnTo>
                  <a:lnTo>
                    <a:pt x="2268" y="1512"/>
                  </a:lnTo>
                  <a:lnTo>
                    <a:pt x="2305" y="1402"/>
                  </a:lnTo>
                  <a:lnTo>
                    <a:pt x="2323" y="1291"/>
                  </a:lnTo>
                  <a:lnTo>
                    <a:pt x="2323" y="1162"/>
                  </a:lnTo>
                  <a:lnTo>
                    <a:pt x="2305" y="1033"/>
                  </a:lnTo>
                  <a:lnTo>
                    <a:pt x="2305" y="922"/>
                  </a:lnTo>
                  <a:lnTo>
                    <a:pt x="2268" y="812"/>
                  </a:lnTo>
                  <a:lnTo>
                    <a:pt x="2231" y="701"/>
                  </a:lnTo>
                  <a:lnTo>
                    <a:pt x="2120" y="517"/>
                  </a:lnTo>
                  <a:lnTo>
                    <a:pt x="1991" y="332"/>
                  </a:lnTo>
                  <a:lnTo>
                    <a:pt x="1825" y="203"/>
                  </a:lnTo>
                  <a:lnTo>
                    <a:pt x="1623" y="93"/>
                  </a:lnTo>
                  <a:lnTo>
                    <a:pt x="1512" y="56"/>
                  </a:lnTo>
                  <a:lnTo>
                    <a:pt x="1401" y="37"/>
                  </a:lnTo>
                  <a:lnTo>
                    <a:pt x="1291"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 name="Google Shape;250;p2"/>
            <p:cNvSpPr/>
            <p:nvPr/>
          </p:nvSpPr>
          <p:spPr>
            <a:xfrm>
              <a:off x="4832625" y="502250"/>
              <a:ext cx="53950" cy="53475"/>
            </a:xfrm>
            <a:custGeom>
              <a:avLst/>
              <a:gdLst/>
              <a:ahLst/>
              <a:cxnLst/>
              <a:rect l="l" t="t" r="r" b="b"/>
              <a:pathLst>
                <a:path w="2158" h="2139" extrusionOk="0">
                  <a:moveTo>
                    <a:pt x="1051" y="0"/>
                  </a:moveTo>
                  <a:lnTo>
                    <a:pt x="940" y="19"/>
                  </a:lnTo>
                  <a:lnTo>
                    <a:pt x="830" y="37"/>
                  </a:lnTo>
                  <a:lnTo>
                    <a:pt x="627" y="92"/>
                  </a:lnTo>
                  <a:lnTo>
                    <a:pt x="461" y="203"/>
                  </a:lnTo>
                  <a:lnTo>
                    <a:pt x="295" y="332"/>
                  </a:lnTo>
                  <a:lnTo>
                    <a:pt x="166" y="498"/>
                  </a:lnTo>
                  <a:lnTo>
                    <a:pt x="74" y="682"/>
                  </a:lnTo>
                  <a:lnTo>
                    <a:pt x="18" y="885"/>
                  </a:lnTo>
                  <a:lnTo>
                    <a:pt x="0" y="1106"/>
                  </a:lnTo>
                  <a:lnTo>
                    <a:pt x="37" y="1328"/>
                  </a:lnTo>
                  <a:lnTo>
                    <a:pt x="92" y="1512"/>
                  </a:lnTo>
                  <a:lnTo>
                    <a:pt x="203" y="1696"/>
                  </a:lnTo>
                  <a:lnTo>
                    <a:pt x="332" y="1844"/>
                  </a:lnTo>
                  <a:lnTo>
                    <a:pt x="479" y="1973"/>
                  </a:lnTo>
                  <a:lnTo>
                    <a:pt x="664" y="2065"/>
                  </a:lnTo>
                  <a:lnTo>
                    <a:pt x="848" y="2120"/>
                  </a:lnTo>
                  <a:lnTo>
                    <a:pt x="1069" y="2139"/>
                  </a:lnTo>
                  <a:lnTo>
                    <a:pt x="1180" y="2139"/>
                  </a:lnTo>
                  <a:lnTo>
                    <a:pt x="1291" y="2120"/>
                  </a:lnTo>
                  <a:lnTo>
                    <a:pt x="1494" y="2065"/>
                  </a:lnTo>
                  <a:lnTo>
                    <a:pt x="1678" y="1973"/>
                  </a:lnTo>
                  <a:lnTo>
                    <a:pt x="1844" y="1844"/>
                  </a:lnTo>
                  <a:lnTo>
                    <a:pt x="1973" y="1678"/>
                  </a:lnTo>
                  <a:lnTo>
                    <a:pt x="2065" y="1494"/>
                  </a:lnTo>
                  <a:lnTo>
                    <a:pt x="2120" y="1291"/>
                  </a:lnTo>
                  <a:lnTo>
                    <a:pt x="2139" y="1180"/>
                  </a:lnTo>
                  <a:lnTo>
                    <a:pt x="2157" y="1069"/>
                  </a:lnTo>
                  <a:lnTo>
                    <a:pt x="2120" y="848"/>
                  </a:lnTo>
                  <a:lnTo>
                    <a:pt x="2065" y="645"/>
                  </a:lnTo>
                  <a:lnTo>
                    <a:pt x="1973" y="461"/>
                  </a:lnTo>
                  <a:lnTo>
                    <a:pt x="1825" y="295"/>
                  </a:lnTo>
                  <a:lnTo>
                    <a:pt x="1678" y="166"/>
                  </a:lnTo>
                  <a:lnTo>
                    <a:pt x="1494" y="74"/>
                  </a:lnTo>
                  <a:lnTo>
                    <a:pt x="1272" y="19"/>
                  </a:lnTo>
                  <a:lnTo>
                    <a:pt x="10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 name="Google Shape;251;p2"/>
            <p:cNvSpPr/>
            <p:nvPr/>
          </p:nvSpPr>
          <p:spPr>
            <a:xfrm>
              <a:off x="4755625" y="490725"/>
              <a:ext cx="48425" cy="48425"/>
            </a:xfrm>
            <a:custGeom>
              <a:avLst/>
              <a:gdLst/>
              <a:ahLst/>
              <a:cxnLst/>
              <a:rect l="l" t="t" r="r" b="b"/>
              <a:pathLst>
                <a:path w="1937" h="1937" extrusionOk="0">
                  <a:moveTo>
                    <a:pt x="941" y="0"/>
                  </a:moveTo>
                  <a:lnTo>
                    <a:pt x="738" y="19"/>
                  </a:lnTo>
                  <a:lnTo>
                    <a:pt x="554" y="92"/>
                  </a:lnTo>
                  <a:lnTo>
                    <a:pt x="388" y="185"/>
                  </a:lnTo>
                  <a:lnTo>
                    <a:pt x="259" y="295"/>
                  </a:lnTo>
                  <a:lnTo>
                    <a:pt x="130" y="461"/>
                  </a:lnTo>
                  <a:lnTo>
                    <a:pt x="56" y="627"/>
                  </a:lnTo>
                  <a:lnTo>
                    <a:pt x="1" y="811"/>
                  </a:lnTo>
                  <a:lnTo>
                    <a:pt x="1" y="1014"/>
                  </a:lnTo>
                  <a:lnTo>
                    <a:pt x="19" y="1199"/>
                  </a:lnTo>
                  <a:lnTo>
                    <a:pt x="75" y="1365"/>
                  </a:lnTo>
                  <a:lnTo>
                    <a:pt x="167" y="1530"/>
                  </a:lnTo>
                  <a:lnTo>
                    <a:pt x="296" y="1660"/>
                  </a:lnTo>
                  <a:lnTo>
                    <a:pt x="425" y="1770"/>
                  </a:lnTo>
                  <a:lnTo>
                    <a:pt x="591" y="1862"/>
                  </a:lnTo>
                  <a:lnTo>
                    <a:pt x="775" y="1918"/>
                  </a:lnTo>
                  <a:lnTo>
                    <a:pt x="960" y="1936"/>
                  </a:lnTo>
                  <a:lnTo>
                    <a:pt x="1162" y="1918"/>
                  </a:lnTo>
                  <a:lnTo>
                    <a:pt x="1347" y="1862"/>
                  </a:lnTo>
                  <a:lnTo>
                    <a:pt x="1513" y="1770"/>
                  </a:lnTo>
                  <a:lnTo>
                    <a:pt x="1660" y="1641"/>
                  </a:lnTo>
                  <a:lnTo>
                    <a:pt x="1771" y="1494"/>
                  </a:lnTo>
                  <a:lnTo>
                    <a:pt x="1863" y="1328"/>
                  </a:lnTo>
                  <a:lnTo>
                    <a:pt x="1918" y="1143"/>
                  </a:lnTo>
                  <a:lnTo>
                    <a:pt x="1937" y="959"/>
                  </a:lnTo>
                  <a:lnTo>
                    <a:pt x="1900" y="756"/>
                  </a:lnTo>
                  <a:lnTo>
                    <a:pt x="1845" y="572"/>
                  </a:lnTo>
                  <a:lnTo>
                    <a:pt x="1752" y="406"/>
                  </a:lnTo>
                  <a:lnTo>
                    <a:pt x="1642" y="258"/>
                  </a:lnTo>
                  <a:lnTo>
                    <a:pt x="1494" y="148"/>
                  </a:lnTo>
                  <a:lnTo>
                    <a:pt x="1310" y="55"/>
                  </a:lnTo>
                  <a:lnTo>
                    <a:pt x="1126"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 name="Google Shape;252;p2"/>
            <p:cNvSpPr/>
            <p:nvPr/>
          </p:nvSpPr>
          <p:spPr>
            <a:xfrm>
              <a:off x="5233650" y="480575"/>
              <a:ext cx="73775" cy="74250"/>
            </a:xfrm>
            <a:custGeom>
              <a:avLst/>
              <a:gdLst/>
              <a:ahLst/>
              <a:cxnLst/>
              <a:rect l="l" t="t" r="r" b="b"/>
              <a:pathLst>
                <a:path w="2951" h="2970" extrusionOk="0">
                  <a:moveTo>
                    <a:pt x="1531" y="0"/>
                  </a:moveTo>
                  <a:lnTo>
                    <a:pt x="1365" y="19"/>
                  </a:lnTo>
                  <a:lnTo>
                    <a:pt x="1236" y="37"/>
                  </a:lnTo>
                  <a:lnTo>
                    <a:pt x="1088" y="56"/>
                  </a:lnTo>
                  <a:lnTo>
                    <a:pt x="941" y="111"/>
                  </a:lnTo>
                  <a:lnTo>
                    <a:pt x="811" y="166"/>
                  </a:lnTo>
                  <a:lnTo>
                    <a:pt x="701" y="240"/>
                  </a:lnTo>
                  <a:lnTo>
                    <a:pt x="572" y="314"/>
                  </a:lnTo>
                  <a:lnTo>
                    <a:pt x="461" y="406"/>
                  </a:lnTo>
                  <a:lnTo>
                    <a:pt x="369" y="517"/>
                  </a:lnTo>
                  <a:lnTo>
                    <a:pt x="277" y="627"/>
                  </a:lnTo>
                  <a:lnTo>
                    <a:pt x="203" y="756"/>
                  </a:lnTo>
                  <a:lnTo>
                    <a:pt x="129" y="886"/>
                  </a:lnTo>
                  <a:lnTo>
                    <a:pt x="74" y="1015"/>
                  </a:lnTo>
                  <a:lnTo>
                    <a:pt x="37" y="1162"/>
                  </a:lnTo>
                  <a:lnTo>
                    <a:pt x="19" y="1310"/>
                  </a:lnTo>
                  <a:lnTo>
                    <a:pt x="0" y="1457"/>
                  </a:lnTo>
                  <a:lnTo>
                    <a:pt x="0" y="1605"/>
                  </a:lnTo>
                  <a:lnTo>
                    <a:pt x="19" y="1752"/>
                  </a:lnTo>
                  <a:lnTo>
                    <a:pt x="56" y="1881"/>
                  </a:lnTo>
                  <a:lnTo>
                    <a:pt x="111" y="2029"/>
                  </a:lnTo>
                  <a:lnTo>
                    <a:pt x="166" y="2158"/>
                  </a:lnTo>
                  <a:lnTo>
                    <a:pt x="240" y="2287"/>
                  </a:lnTo>
                  <a:lnTo>
                    <a:pt x="314" y="2397"/>
                  </a:lnTo>
                  <a:lnTo>
                    <a:pt x="424" y="2508"/>
                  </a:lnTo>
                  <a:lnTo>
                    <a:pt x="516" y="2600"/>
                  </a:lnTo>
                  <a:lnTo>
                    <a:pt x="627" y="2692"/>
                  </a:lnTo>
                  <a:lnTo>
                    <a:pt x="756" y="2766"/>
                  </a:lnTo>
                  <a:lnTo>
                    <a:pt x="885" y="2840"/>
                  </a:lnTo>
                  <a:lnTo>
                    <a:pt x="1014" y="2895"/>
                  </a:lnTo>
                  <a:lnTo>
                    <a:pt x="1162" y="2932"/>
                  </a:lnTo>
                  <a:lnTo>
                    <a:pt x="1309" y="2951"/>
                  </a:lnTo>
                  <a:lnTo>
                    <a:pt x="1457" y="2969"/>
                  </a:lnTo>
                  <a:lnTo>
                    <a:pt x="1604" y="2951"/>
                  </a:lnTo>
                  <a:lnTo>
                    <a:pt x="1752" y="2932"/>
                  </a:lnTo>
                  <a:lnTo>
                    <a:pt x="1899" y="2895"/>
                  </a:lnTo>
                  <a:lnTo>
                    <a:pt x="2028" y="2858"/>
                  </a:lnTo>
                  <a:lnTo>
                    <a:pt x="2157" y="2785"/>
                  </a:lnTo>
                  <a:lnTo>
                    <a:pt x="2287" y="2711"/>
                  </a:lnTo>
                  <a:lnTo>
                    <a:pt x="2397" y="2637"/>
                  </a:lnTo>
                  <a:lnTo>
                    <a:pt x="2508" y="2527"/>
                  </a:lnTo>
                  <a:lnTo>
                    <a:pt x="2600" y="2434"/>
                  </a:lnTo>
                  <a:lnTo>
                    <a:pt x="2692" y="2305"/>
                  </a:lnTo>
                  <a:lnTo>
                    <a:pt x="2766" y="2195"/>
                  </a:lnTo>
                  <a:lnTo>
                    <a:pt x="2821" y="2066"/>
                  </a:lnTo>
                  <a:lnTo>
                    <a:pt x="2877" y="1936"/>
                  </a:lnTo>
                  <a:lnTo>
                    <a:pt x="2913" y="1789"/>
                  </a:lnTo>
                  <a:lnTo>
                    <a:pt x="2950" y="1641"/>
                  </a:lnTo>
                  <a:lnTo>
                    <a:pt x="2950" y="1494"/>
                  </a:lnTo>
                  <a:lnTo>
                    <a:pt x="2950" y="1346"/>
                  </a:lnTo>
                  <a:lnTo>
                    <a:pt x="2932" y="1199"/>
                  </a:lnTo>
                  <a:lnTo>
                    <a:pt x="2895" y="1070"/>
                  </a:lnTo>
                  <a:lnTo>
                    <a:pt x="2840" y="922"/>
                  </a:lnTo>
                  <a:lnTo>
                    <a:pt x="2784" y="812"/>
                  </a:lnTo>
                  <a:lnTo>
                    <a:pt x="2711" y="683"/>
                  </a:lnTo>
                  <a:lnTo>
                    <a:pt x="2618" y="572"/>
                  </a:lnTo>
                  <a:lnTo>
                    <a:pt x="2526" y="461"/>
                  </a:lnTo>
                  <a:lnTo>
                    <a:pt x="2434" y="369"/>
                  </a:lnTo>
                  <a:lnTo>
                    <a:pt x="2323" y="277"/>
                  </a:lnTo>
                  <a:lnTo>
                    <a:pt x="2213" y="203"/>
                  </a:lnTo>
                  <a:lnTo>
                    <a:pt x="2084" y="148"/>
                  </a:lnTo>
                  <a:lnTo>
                    <a:pt x="1955" y="93"/>
                  </a:lnTo>
                  <a:lnTo>
                    <a:pt x="1807" y="56"/>
                  </a:lnTo>
                  <a:lnTo>
                    <a:pt x="1678"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 name="Google Shape;253;p2"/>
            <p:cNvSpPr/>
            <p:nvPr/>
          </p:nvSpPr>
          <p:spPr>
            <a:xfrm>
              <a:off x="4679125" y="479650"/>
              <a:ext cx="41500" cy="41525"/>
            </a:xfrm>
            <a:custGeom>
              <a:avLst/>
              <a:gdLst/>
              <a:ahLst/>
              <a:cxnLst/>
              <a:rect l="l" t="t" r="r" b="b"/>
              <a:pathLst>
                <a:path w="1660" h="1661" extrusionOk="0">
                  <a:moveTo>
                    <a:pt x="793" y="1"/>
                  </a:moveTo>
                  <a:lnTo>
                    <a:pt x="627" y="19"/>
                  </a:lnTo>
                  <a:lnTo>
                    <a:pt x="461" y="74"/>
                  </a:lnTo>
                  <a:lnTo>
                    <a:pt x="332" y="167"/>
                  </a:lnTo>
                  <a:lnTo>
                    <a:pt x="203" y="259"/>
                  </a:lnTo>
                  <a:lnTo>
                    <a:pt x="111" y="388"/>
                  </a:lnTo>
                  <a:lnTo>
                    <a:pt x="55" y="535"/>
                  </a:lnTo>
                  <a:lnTo>
                    <a:pt x="0" y="683"/>
                  </a:lnTo>
                  <a:lnTo>
                    <a:pt x="0" y="867"/>
                  </a:lnTo>
                  <a:lnTo>
                    <a:pt x="19" y="1033"/>
                  </a:lnTo>
                  <a:lnTo>
                    <a:pt x="55" y="1181"/>
                  </a:lnTo>
                  <a:lnTo>
                    <a:pt x="148" y="1328"/>
                  </a:lnTo>
                  <a:lnTo>
                    <a:pt x="240" y="1439"/>
                  </a:lnTo>
                  <a:lnTo>
                    <a:pt x="369" y="1531"/>
                  </a:lnTo>
                  <a:lnTo>
                    <a:pt x="498" y="1605"/>
                  </a:lnTo>
                  <a:lnTo>
                    <a:pt x="664" y="1660"/>
                  </a:lnTo>
                  <a:lnTo>
                    <a:pt x="996" y="1660"/>
                  </a:lnTo>
                  <a:lnTo>
                    <a:pt x="1162" y="1605"/>
                  </a:lnTo>
                  <a:lnTo>
                    <a:pt x="1309" y="1531"/>
                  </a:lnTo>
                  <a:lnTo>
                    <a:pt x="1420" y="1439"/>
                  </a:lnTo>
                  <a:lnTo>
                    <a:pt x="1512" y="1310"/>
                  </a:lnTo>
                  <a:lnTo>
                    <a:pt x="1586" y="1162"/>
                  </a:lnTo>
                  <a:lnTo>
                    <a:pt x="1641" y="1015"/>
                  </a:lnTo>
                  <a:lnTo>
                    <a:pt x="1660" y="849"/>
                  </a:lnTo>
                  <a:lnTo>
                    <a:pt x="1641" y="664"/>
                  </a:lnTo>
                  <a:lnTo>
                    <a:pt x="1586" y="498"/>
                  </a:lnTo>
                  <a:lnTo>
                    <a:pt x="1512" y="351"/>
                  </a:lnTo>
                  <a:lnTo>
                    <a:pt x="1420" y="240"/>
                  </a:lnTo>
                  <a:lnTo>
                    <a:pt x="1291" y="130"/>
                  </a:lnTo>
                  <a:lnTo>
                    <a:pt x="1143" y="56"/>
                  </a:lnTo>
                  <a:lnTo>
                    <a:pt x="977"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 name="Google Shape;254;p2"/>
            <p:cNvSpPr/>
            <p:nvPr/>
          </p:nvSpPr>
          <p:spPr>
            <a:xfrm>
              <a:off x="5155275" y="470900"/>
              <a:ext cx="70550" cy="70550"/>
            </a:xfrm>
            <a:custGeom>
              <a:avLst/>
              <a:gdLst/>
              <a:ahLst/>
              <a:cxnLst/>
              <a:rect l="l" t="t" r="r" b="b"/>
              <a:pathLst>
                <a:path w="2822" h="2822" extrusionOk="0">
                  <a:moveTo>
                    <a:pt x="1439" y="0"/>
                  </a:moveTo>
                  <a:lnTo>
                    <a:pt x="1291" y="19"/>
                  </a:lnTo>
                  <a:lnTo>
                    <a:pt x="1144" y="37"/>
                  </a:lnTo>
                  <a:lnTo>
                    <a:pt x="1015" y="56"/>
                  </a:lnTo>
                  <a:lnTo>
                    <a:pt x="886" y="111"/>
                  </a:lnTo>
                  <a:lnTo>
                    <a:pt x="757" y="166"/>
                  </a:lnTo>
                  <a:lnTo>
                    <a:pt x="646" y="222"/>
                  </a:lnTo>
                  <a:lnTo>
                    <a:pt x="535" y="314"/>
                  </a:lnTo>
                  <a:lnTo>
                    <a:pt x="425" y="387"/>
                  </a:lnTo>
                  <a:lnTo>
                    <a:pt x="333" y="498"/>
                  </a:lnTo>
                  <a:lnTo>
                    <a:pt x="259" y="590"/>
                  </a:lnTo>
                  <a:lnTo>
                    <a:pt x="185" y="719"/>
                  </a:lnTo>
                  <a:lnTo>
                    <a:pt x="130" y="830"/>
                  </a:lnTo>
                  <a:lnTo>
                    <a:pt x="74" y="959"/>
                  </a:lnTo>
                  <a:lnTo>
                    <a:pt x="38" y="1107"/>
                  </a:lnTo>
                  <a:lnTo>
                    <a:pt x="19" y="1236"/>
                  </a:lnTo>
                  <a:lnTo>
                    <a:pt x="1" y="1383"/>
                  </a:lnTo>
                  <a:lnTo>
                    <a:pt x="1" y="1531"/>
                  </a:lnTo>
                  <a:lnTo>
                    <a:pt x="19" y="1678"/>
                  </a:lnTo>
                  <a:lnTo>
                    <a:pt x="56" y="1807"/>
                  </a:lnTo>
                  <a:lnTo>
                    <a:pt x="111" y="1955"/>
                  </a:lnTo>
                  <a:lnTo>
                    <a:pt x="167" y="2065"/>
                  </a:lnTo>
                  <a:lnTo>
                    <a:pt x="222" y="2194"/>
                  </a:lnTo>
                  <a:lnTo>
                    <a:pt x="314" y="2305"/>
                  </a:lnTo>
                  <a:lnTo>
                    <a:pt x="388" y="2397"/>
                  </a:lnTo>
                  <a:lnTo>
                    <a:pt x="499" y="2489"/>
                  </a:lnTo>
                  <a:lnTo>
                    <a:pt x="591" y="2582"/>
                  </a:lnTo>
                  <a:lnTo>
                    <a:pt x="720" y="2637"/>
                  </a:lnTo>
                  <a:lnTo>
                    <a:pt x="830" y="2711"/>
                  </a:lnTo>
                  <a:lnTo>
                    <a:pt x="960" y="2748"/>
                  </a:lnTo>
                  <a:lnTo>
                    <a:pt x="1107" y="2784"/>
                  </a:lnTo>
                  <a:lnTo>
                    <a:pt x="1236" y="2821"/>
                  </a:lnTo>
                  <a:lnTo>
                    <a:pt x="1531" y="2821"/>
                  </a:lnTo>
                  <a:lnTo>
                    <a:pt x="1679" y="2803"/>
                  </a:lnTo>
                  <a:lnTo>
                    <a:pt x="1808" y="2766"/>
                  </a:lnTo>
                  <a:lnTo>
                    <a:pt x="1937" y="2729"/>
                  </a:lnTo>
                  <a:lnTo>
                    <a:pt x="2066" y="2674"/>
                  </a:lnTo>
                  <a:lnTo>
                    <a:pt x="2195" y="2600"/>
                  </a:lnTo>
                  <a:lnTo>
                    <a:pt x="2305" y="2526"/>
                  </a:lnTo>
                  <a:lnTo>
                    <a:pt x="2398" y="2434"/>
                  </a:lnTo>
                  <a:lnTo>
                    <a:pt x="2490" y="2342"/>
                  </a:lnTo>
                  <a:lnTo>
                    <a:pt x="2582" y="2231"/>
                  </a:lnTo>
                  <a:lnTo>
                    <a:pt x="2637" y="2121"/>
                  </a:lnTo>
                  <a:lnTo>
                    <a:pt x="2711" y="1992"/>
                  </a:lnTo>
                  <a:lnTo>
                    <a:pt x="2748" y="1863"/>
                  </a:lnTo>
                  <a:lnTo>
                    <a:pt x="2785" y="1733"/>
                  </a:lnTo>
                  <a:lnTo>
                    <a:pt x="2822" y="1586"/>
                  </a:lnTo>
                  <a:lnTo>
                    <a:pt x="2822" y="1438"/>
                  </a:lnTo>
                  <a:lnTo>
                    <a:pt x="2822" y="1291"/>
                  </a:lnTo>
                  <a:lnTo>
                    <a:pt x="2803" y="1143"/>
                  </a:lnTo>
                  <a:lnTo>
                    <a:pt x="2766" y="1014"/>
                  </a:lnTo>
                  <a:lnTo>
                    <a:pt x="2730" y="885"/>
                  </a:lnTo>
                  <a:lnTo>
                    <a:pt x="2674" y="756"/>
                  </a:lnTo>
                  <a:lnTo>
                    <a:pt x="2600" y="646"/>
                  </a:lnTo>
                  <a:lnTo>
                    <a:pt x="2527" y="535"/>
                  </a:lnTo>
                  <a:lnTo>
                    <a:pt x="2435" y="424"/>
                  </a:lnTo>
                  <a:lnTo>
                    <a:pt x="2342" y="332"/>
                  </a:lnTo>
                  <a:lnTo>
                    <a:pt x="2232"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 name="Google Shape;255;p2"/>
            <p:cNvSpPr/>
            <p:nvPr/>
          </p:nvSpPr>
          <p:spPr>
            <a:xfrm>
              <a:off x="4605825" y="469500"/>
              <a:ext cx="34125" cy="33675"/>
            </a:xfrm>
            <a:custGeom>
              <a:avLst/>
              <a:gdLst/>
              <a:ahLst/>
              <a:cxnLst/>
              <a:rect l="l" t="t" r="r" b="b"/>
              <a:pathLst>
                <a:path w="1365" h="1347" extrusionOk="0">
                  <a:moveTo>
                    <a:pt x="646" y="1"/>
                  </a:moveTo>
                  <a:lnTo>
                    <a:pt x="498" y="19"/>
                  </a:lnTo>
                  <a:lnTo>
                    <a:pt x="388" y="56"/>
                  </a:lnTo>
                  <a:lnTo>
                    <a:pt x="277" y="112"/>
                  </a:lnTo>
                  <a:lnTo>
                    <a:pt x="185" y="185"/>
                  </a:lnTo>
                  <a:lnTo>
                    <a:pt x="111" y="278"/>
                  </a:lnTo>
                  <a:lnTo>
                    <a:pt x="56" y="388"/>
                  </a:lnTo>
                  <a:lnTo>
                    <a:pt x="19" y="517"/>
                  </a:lnTo>
                  <a:lnTo>
                    <a:pt x="0" y="665"/>
                  </a:lnTo>
                  <a:lnTo>
                    <a:pt x="19" y="812"/>
                  </a:lnTo>
                  <a:lnTo>
                    <a:pt x="56" y="941"/>
                  </a:lnTo>
                  <a:lnTo>
                    <a:pt x="111" y="1070"/>
                  </a:lnTo>
                  <a:lnTo>
                    <a:pt x="185" y="1163"/>
                  </a:lnTo>
                  <a:lnTo>
                    <a:pt x="277" y="1236"/>
                  </a:lnTo>
                  <a:lnTo>
                    <a:pt x="388" y="1292"/>
                  </a:lnTo>
                  <a:lnTo>
                    <a:pt x="535" y="1329"/>
                  </a:lnTo>
                  <a:lnTo>
                    <a:pt x="683" y="1347"/>
                  </a:lnTo>
                  <a:lnTo>
                    <a:pt x="830" y="1329"/>
                  </a:lnTo>
                  <a:lnTo>
                    <a:pt x="959" y="1292"/>
                  </a:lnTo>
                  <a:lnTo>
                    <a:pt x="1070" y="1236"/>
                  </a:lnTo>
                  <a:lnTo>
                    <a:pt x="1162" y="1144"/>
                  </a:lnTo>
                  <a:lnTo>
                    <a:pt x="1236" y="1052"/>
                  </a:lnTo>
                  <a:lnTo>
                    <a:pt x="1291" y="923"/>
                  </a:lnTo>
                  <a:lnTo>
                    <a:pt x="1346" y="775"/>
                  </a:lnTo>
                  <a:lnTo>
                    <a:pt x="1365" y="628"/>
                  </a:lnTo>
                  <a:lnTo>
                    <a:pt x="1328" y="480"/>
                  </a:lnTo>
                  <a:lnTo>
                    <a:pt x="1291" y="370"/>
                  </a:lnTo>
                  <a:lnTo>
                    <a:pt x="1217" y="259"/>
                  </a:lnTo>
                  <a:lnTo>
                    <a:pt x="1144" y="167"/>
                  </a:lnTo>
                  <a:lnTo>
                    <a:pt x="1051" y="93"/>
                  </a:lnTo>
                  <a:lnTo>
                    <a:pt x="922"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 name="Google Shape;256;p2"/>
            <p:cNvSpPr/>
            <p:nvPr/>
          </p:nvSpPr>
          <p:spPr>
            <a:xfrm>
              <a:off x="5079225" y="458000"/>
              <a:ext cx="68250" cy="68225"/>
            </a:xfrm>
            <a:custGeom>
              <a:avLst/>
              <a:gdLst/>
              <a:ahLst/>
              <a:cxnLst/>
              <a:rect l="l" t="t" r="r" b="b"/>
              <a:pathLst>
                <a:path w="2730" h="2729" extrusionOk="0">
                  <a:moveTo>
                    <a:pt x="1273" y="0"/>
                  </a:moveTo>
                  <a:lnTo>
                    <a:pt x="1144" y="18"/>
                  </a:lnTo>
                  <a:lnTo>
                    <a:pt x="1015" y="37"/>
                  </a:lnTo>
                  <a:lnTo>
                    <a:pt x="885" y="92"/>
                  </a:lnTo>
                  <a:lnTo>
                    <a:pt x="756" y="148"/>
                  </a:lnTo>
                  <a:lnTo>
                    <a:pt x="646" y="203"/>
                  </a:lnTo>
                  <a:lnTo>
                    <a:pt x="535" y="295"/>
                  </a:lnTo>
                  <a:lnTo>
                    <a:pt x="443" y="369"/>
                  </a:lnTo>
                  <a:lnTo>
                    <a:pt x="351" y="461"/>
                  </a:lnTo>
                  <a:lnTo>
                    <a:pt x="259" y="572"/>
                  </a:lnTo>
                  <a:lnTo>
                    <a:pt x="185" y="682"/>
                  </a:lnTo>
                  <a:lnTo>
                    <a:pt x="129" y="811"/>
                  </a:lnTo>
                  <a:lnTo>
                    <a:pt x="74" y="922"/>
                  </a:lnTo>
                  <a:lnTo>
                    <a:pt x="37" y="1051"/>
                  </a:lnTo>
                  <a:lnTo>
                    <a:pt x="19" y="1198"/>
                  </a:lnTo>
                  <a:lnTo>
                    <a:pt x="0" y="1328"/>
                  </a:lnTo>
                  <a:lnTo>
                    <a:pt x="19" y="1475"/>
                  </a:lnTo>
                  <a:lnTo>
                    <a:pt x="37" y="1604"/>
                  </a:lnTo>
                  <a:lnTo>
                    <a:pt x="56" y="1733"/>
                  </a:lnTo>
                  <a:lnTo>
                    <a:pt x="111" y="1862"/>
                  </a:lnTo>
                  <a:lnTo>
                    <a:pt x="166" y="1991"/>
                  </a:lnTo>
                  <a:lnTo>
                    <a:pt x="240" y="2102"/>
                  </a:lnTo>
                  <a:lnTo>
                    <a:pt x="314" y="2213"/>
                  </a:lnTo>
                  <a:lnTo>
                    <a:pt x="406" y="2305"/>
                  </a:lnTo>
                  <a:lnTo>
                    <a:pt x="498" y="2397"/>
                  </a:lnTo>
                  <a:lnTo>
                    <a:pt x="590" y="2471"/>
                  </a:lnTo>
                  <a:lnTo>
                    <a:pt x="720" y="2544"/>
                  </a:lnTo>
                  <a:lnTo>
                    <a:pt x="830" y="2600"/>
                  </a:lnTo>
                  <a:lnTo>
                    <a:pt x="959" y="2655"/>
                  </a:lnTo>
                  <a:lnTo>
                    <a:pt x="1088" y="2692"/>
                  </a:lnTo>
                  <a:lnTo>
                    <a:pt x="1217" y="2710"/>
                  </a:lnTo>
                  <a:lnTo>
                    <a:pt x="1365" y="2729"/>
                  </a:lnTo>
                  <a:lnTo>
                    <a:pt x="1494" y="2710"/>
                  </a:lnTo>
                  <a:lnTo>
                    <a:pt x="1623" y="2692"/>
                  </a:lnTo>
                  <a:lnTo>
                    <a:pt x="1752" y="2674"/>
                  </a:lnTo>
                  <a:lnTo>
                    <a:pt x="1881" y="2618"/>
                  </a:lnTo>
                  <a:lnTo>
                    <a:pt x="1992" y="2563"/>
                  </a:lnTo>
                  <a:lnTo>
                    <a:pt x="2102" y="2508"/>
                  </a:lnTo>
                  <a:lnTo>
                    <a:pt x="2213" y="2434"/>
                  </a:lnTo>
                  <a:lnTo>
                    <a:pt x="2305" y="2342"/>
                  </a:lnTo>
                  <a:lnTo>
                    <a:pt x="2397" y="2249"/>
                  </a:lnTo>
                  <a:lnTo>
                    <a:pt x="2471" y="2157"/>
                  </a:lnTo>
                  <a:lnTo>
                    <a:pt x="2545" y="2047"/>
                  </a:lnTo>
                  <a:lnTo>
                    <a:pt x="2619" y="1936"/>
                  </a:lnTo>
                  <a:lnTo>
                    <a:pt x="2656" y="1807"/>
                  </a:lnTo>
                  <a:lnTo>
                    <a:pt x="2692" y="1678"/>
                  </a:lnTo>
                  <a:lnTo>
                    <a:pt x="2729" y="1549"/>
                  </a:lnTo>
                  <a:lnTo>
                    <a:pt x="2729" y="1420"/>
                  </a:lnTo>
                  <a:lnTo>
                    <a:pt x="2729" y="1272"/>
                  </a:lnTo>
                  <a:lnTo>
                    <a:pt x="2729" y="1143"/>
                  </a:lnTo>
                  <a:lnTo>
                    <a:pt x="2692" y="1014"/>
                  </a:lnTo>
                  <a:lnTo>
                    <a:pt x="2656" y="885"/>
                  </a:lnTo>
                  <a:lnTo>
                    <a:pt x="2600" y="756"/>
                  </a:lnTo>
                  <a:lnTo>
                    <a:pt x="2526" y="645"/>
                  </a:lnTo>
                  <a:lnTo>
                    <a:pt x="2453" y="535"/>
                  </a:lnTo>
                  <a:lnTo>
                    <a:pt x="2379" y="443"/>
                  </a:lnTo>
                  <a:lnTo>
                    <a:pt x="2268" y="350"/>
                  </a:lnTo>
                  <a:lnTo>
                    <a:pt x="2176" y="258"/>
                  </a:lnTo>
                  <a:lnTo>
                    <a:pt x="2065" y="184"/>
                  </a:lnTo>
                  <a:lnTo>
                    <a:pt x="1936" y="129"/>
                  </a:lnTo>
                  <a:lnTo>
                    <a:pt x="1826" y="74"/>
                  </a:lnTo>
                  <a:lnTo>
                    <a:pt x="1697" y="37"/>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 name="Google Shape;257;p2"/>
            <p:cNvSpPr/>
            <p:nvPr/>
          </p:nvSpPr>
          <p:spPr>
            <a:xfrm>
              <a:off x="4532075" y="455675"/>
              <a:ext cx="21225" cy="26775"/>
            </a:xfrm>
            <a:custGeom>
              <a:avLst/>
              <a:gdLst/>
              <a:ahLst/>
              <a:cxnLst/>
              <a:rect l="l" t="t" r="r" b="b"/>
              <a:pathLst>
                <a:path w="849" h="1071" extrusionOk="0">
                  <a:moveTo>
                    <a:pt x="461" y="1"/>
                  </a:moveTo>
                  <a:lnTo>
                    <a:pt x="295" y="204"/>
                  </a:lnTo>
                  <a:lnTo>
                    <a:pt x="148" y="351"/>
                  </a:lnTo>
                  <a:lnTo>
                    <a:pt x="37" y="499"/>
                  </a:lnTo>
                  <a:lnTo>
                    <a:pt x="19" y="554"/>
                  </a:lnTo>
                  <a:lnTo>
                    <a:pt x="0" y="609"/>
                  </a:lnTo>
                  <a:lnTo>
                    <a:pt x="19" y="665"/>
                  </a:lnTo>
                  <a:lnTo>
                    <a:pt x="56" y="738"/>
                  </a:lnTo>
                  <a:lnTo>
                    <a:pt x="166" y="886"/>
                  </a:lnTo>
                  <a:lnTo>
                    <a:pt x="277" y="996"/>
                  </a:lnTo>
                  <a:lnTo>
                    <a:pt x="351" y="1052"/>
                  </a:lnTo>
                  <a:lnTo>
                    <a:pt x="424" y="1070"/>
                  </a:lnTo>
                  <a:lnTo>
                    <a:pt x="461" y="1070"/>
                  </a:lnTo>
                  <a:lnTo>
                    <a:pt x="535" y="1052"/>
                  </a:lnTo>
                  <a:lnTo>
                    <a:pt x="664" y="960"/>
                  </a:lnTo>
                  <a:lnTo>
                    <a:pt x="793" y="831"/>
                  </a:lnTo>
                  <a:lnTo>
                    <a:pt x="830" y="757"/>
                  </a:lnTo>
                  <a:lnTo>
                    <a:pt x="849" y="701"/>
                  </a:lnTo>
                  <a:lnTo>
                    <a:pt x="849" y="628"/>
                  </a:lnTo>
                  <a:lnTo>
                    <a:pt x="830" y="554"/>
                  </a:lnTo>
                  <a:lnTo>
                    <a:pt x="738" y="406"/>
                  </a:lnTo>
                  <a:lnTo>
                    <a:pt x="609" y="222"/>
                  </a:lnTo>
                  <a:lnTo>
                    <a:pt x="4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 name="Google Shape;258;p2"/>
            <p:cNvSpPr/>
            <p:nvPr/>
          </p:nvSpPr>
          <p:spPr>
            <a:xfrm>
              <a:off x="5001775" y="445550"/>
              <a:ext cx="64100" cy="64100"/>
            </a:xfrm>
            <a:custGeom>
              <a:avLst/>
              <a:gdLst/>
              <a:ahLst/>
              <a:cxnLst/>
              <a:rect l="l" t="t" r="r" b="b"/>
              <a:pathLst>
                <a:path w="2564" h="2564" extrusionOk="0">
                  <a:moveTo>
                    <a:pt x="1255" y="0"/>
                  </a:moveTo>
                  <a:lnTo>
                    <a:pt x="1126" y="19"/>
                  </a:lnTo>
                  <a:lnTo>
                    <a:pt x="996" y="37"/>
                  </a:lnTo>
                  <a:lnTo>
                    <a:pt x="886" y="55"/>
                  </a:lnTo>
                  <a:lnTo>
                    <a:pt x="757" y="111"/>
                  </a:lnTo>
                  <a:lnTo>
                    <a:pt x="665" y="148"/>
                  </a:lnTo>
                  <a:lnTo>
                    <a:pt x="554" y="221"/>
                  </a:lnTo>
                  <a:lnTo>
                    <a:pt x="462" y="295"/>
                  </a:lnTo>
                  <a:lnTo>
                    <a:pt x="370" y="369"/>
                  </a:lnTo>
                  <a:lnTo>
                    <a:pt x="277" y="461"/>
                  </a:lnTo>
                  <a:lnTo>
                    <a:pt x="222" y="553"/>
                  </a:lnTo>
                  <a:lnTo>
                    <a:pt x="148" y="664"/>
                  </a:lnTo>
                  <a:lnTo>
                    <a:pt x="93" y="775"/>
                  </a:lnTo>
                  <a:lnTo>
                    <a:pt x="56" y="885"/>
                  </a:lnTo>
                  <a:lnTo>
                    <a:pt x="19" y="996"/>
                  </a:lnTo>
                  <a:lnTo>
                    <a:pt x="1" y="1125"/>
                  </a:lnTo>
                  <a:lnTo>
                    <a:pt x="1" y="1254"/>
                  </a:lnTo>
                  <a:lnTo>
                    <a:pt x="1" y="1401"/>
                  </a:lnTo>
                  <a:lnTo>
                    <a:pt x="19" y="1531"/>
                  </a:lnTo>
                  <a:lnTo>
                    <a:pt x="38" y="1660"/>
                  </a:lnTo>
                  <a:lnTo>
                    <a:pt x="75" y="1770"/>
                  </a:lnTo>
                  <a:lnTo>
                    <a:pt x="130" y="1881"/>
                  </a:lnTo>
                  <a:lnTo>
                    <a:pt x="204" y="1992"/>
                  </a:lnTo>
                  <a:lnTo>
                    <a:pt x="259" y="2102"/>
                  </a:lnTo>
                  <a:lnTo>
                    <a:pt x="351" y="2194"/>
                  </a:lnTo>
                  <a:lnTo>
                    <a:pt x="443" y="2268"/>
                  </a:lnTo>
                  <a:lnTo>
                    <a:pt x="536" y="2342"/>
                  </a:lnTo>
                  <a:lnTo>
                    <a:pt x="646" y="2416"/>
                  </a:lnTo>
                  <a:lnTo>
                    <a:pt x="757" y="2471"/>
                  </a:lnTo>
                  <a:lnTo>
                    <a:pt x="867" y="2508"/>
                  </a:lnTo>
                  <a:lnTo>
                    <a:pt x="996" y="2545"/>
                  </a:lnTo>
                  <a:lnTo>
                    <a:pt x="1126" y="2563"/>
                  </a:lnTo>
                  <a:lnTo>
                    <a:pt x="1402" y="2563"/>
                  </a:lnTo>
                  <a:lnTo>
                    <a:pt x="1531" y="2545"/>
                  </a:lnTo>
                  <a:lnTo>
                    <a:pt x="1660" y="2508"/>
                  </a:lnTo>
                  <a:lnTo>
                    <a:pt x="1771" y="2471"/>
                  </a:lnTo>
                  <a:lnTo>
                    <a:pt x="1882" y="2416"/>
                  </a:lnTo>
                  <a:lnTo>
                    <a:pt x="1992" y="2360"/>
                  </a:lnTo>
                  <a:lnTo>
                    <a:pt x="2103" y="2287"/>
                  </a:lnTo>
                  <a:lnTo>
                    <a:pt x="2177" y="2213"/>
                  </a:lnTo>
                  <a:lnTo>
                    <a:pt x="2269" y="2121"/>
                  </a:lnTo>
                  <a:lnTo>
                    <a:pt x="2342" y="2010"/>
                  </a:lnTo>
                  <a:lnTo>
                    <a:pt x="2398" y="1918"/>
                  </a:lnTo>
                  <a:lnTo>
                    <a:pt x="2453" y="1807"/>
                  </a:lnTo>
                  <a:lnTo>
                    <a:pt x="2508" y="1678"/>
                  </a:lnTo>
                  <a:lnTo>
                    <a:pt x="2527" y="1549"/>
                  </a:lnTo>
                  <a:lnTo>
                    <a:pt x="2545" y="1420"/>
                  </a:lnTo>
                  <a:lnTo>
                    <a:pt x="2564" y="1291"/>
                  </a:lnTo>
                  <a:lnTo>
                    <a:pt x="2545" y="1143"/>
                  </a:lnTo>
                  <a:lnTo>
                    <a:pt x="2527" y="1014"/>
                  </a:lnTo>
                  <a:lnTo>
                    <a:pt x="2508" y="904"/>
                  </a:lnTo>
                  <a:lnTo>
                    <a:pt x="2453" y="775"/>
                  </a:lnTo>
                  <a:lnTo>
                    <a:pt x="2398" y="664"/>
                  </a:lnTo>
                  <a:lnTo>
                    <a:pt x="2342" y="553"/>
                  </a:lnTo>
                  <a:lnTo>
                    <a:pt x="2269" y="461"/>
                  </a:lnTo>
                  <a:lnTo>
                    <a:pt x="2177" y="369"/>
                  </a:lnTo>
                  <a:lnTo>
                    <a:pt x="2103" y="295"/>
                  </a:lnTo>
                  <a:lnTo>
                    <a:pt x="1992" y="221"/>
                  </a:lnTo>
                  <a:lnTo>
                    <a:pt x="1882" y="148"/>
                  </a:lnTo>
                  <a:lnTo>
                    <a:pt x="1771" y="92"/>
                  </a:lnTo>
                  <a:lnTo>
                    <a:pt x="1660" y="55"/>
                  </a:lnTo>
                  <a:lnTo>
                    <a:pt x="1531" y="37"/>
                  </a:lnTo>
                  <a:lnTo>
                    <a:pt x="1402" y="19"/>
                  </a:lnTo>
                  <a:lnTo>
                    <a:pt x="1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 name="Google Shape;259;p2"/>
            <p:cNvSpPr/>
            <p:nvPr/>
          </p:nvSpPr>
          <p:spPr>
            <a:xfrm>
              <a:off x="4923425" y="433100"/>
              <a:ext cx="60875" cy="60875"/>
            </a:xfrm>
            <a:custGeom>
              <a:avLst/>
              <a:gdLst/>
              <a:ahLst/>
              <a:cxnLst/>
              <a:rect l="l" t="t" r="r" b="b"/>
              <a:pathLst>
                <a:path w="2435" h="2435" extrusionOk="0">
                  <a:moveTo>
                    <a:pt x="1088" y="0"/>
                  </a:moveTo>
                  <a:lnTo>
                    <a:pt x="978" y="19"/>
                  </a:lnTo>
                  <a:lnTo>
                    <a:pt x="867" y="56"/>
                  </a:lnTo>
                  <a:lnTo>
                    <a:pt x="756" y="93"/>
                  </a:lnTo>
                  <a:lnTo>
                    <a:pt x="535" y="203"/>
                  </a:lnTo>
                  <a:lnTo>
                    <a:pt x="369" y="351"/>
                  </a:lnTo>
                  <a:lnTo>
                    <a:pt x="222" y="535"/>
                  </a:lnTo>
                  <a:lnTo>
                    <a:pt x="93" y="738"/>
                  </a:lnTo>
                  <a:lnTo>
                    <a:pt x="56" y="849"/>
                  </a:lnTo>
                  <a:lnTo>
                    <a:pt x="19" y="959"/>
                  </a:lnTo>
                  <a:lnTo>
                    <a:pt x="0" y="1070"/>
                  </a:lnTo>
                  <a:lnTo>
                    <a:pt x="0" y="1199"/>
                  </a:lnTo>
                  <a:lnTo>
                    <a:pt x="0" y="1309"/>
                  </a:lnTo>
                  <a:lnTo>
                    <a:pt x="19" y="1439"/>
                  </a:lnTo>
                  <a:lnTo>
                    <a:pt x="37" y="1549"/>
                  </a:lnTo>
                  <a:lnTo>
                    <a:pt x="74" y="1660"/>
                  </a:lnTo>
                  <a:lnTo>
                    <a:pt x="129" y="1770"/>
                  </a:lnTo>
                  <a:lnTo>
                    <a:pt x="203" y="1881"/>
                  </a:lnTo>
                  <a:lnTo>
                    <a:pt x="277" y="1973"/>
                  </a:lnTo>
                  <a:lnTo>
                    <a:pt x="351" y="2065"/>
                  </a:lnTo>
                  <a:lnTo>
                    <a:pt x="443" y="2139"/>
                  </a:lnTo>
                  <a:lnTo>
                    <a:pt x="535" y="2213"/>
                  </a:lnTo>
                  <a:lnTo>
                    <a:pt x="627" y="2287"/>
                  </a:lnTo>
                  <a:lnTo>
                    <a:pt x="738" y="2342"/>
                  </a:lnTo>
                  <a:lnTo>
                    <a:pt x="848" y="2379"/>
                  </a:lnTo>
                  <a:lnTo>
                    <a:pt x="978" y="2416"/>
                  </a:lnTo>
                  <a:lnTo>
                    <a:pt x="1088" y="2434"/>
                  </a:lnTo>
                  <a:lnTo>
                    <a:pt x="1346" y="2434"/>
                  </a:lnTo>
                  <a:lnTo>
                    <a:pt x="1457" y="2416"/>
                  </a:lnTo>
                  <a:lnTo>
                    <a:pt x="1568" y="2379"/>
                  </a:lnTo>
                  <a:lnTo>
                    <a:pt x="1678" y="2342"/>
                  </a:lnTo>
                  <a:lnTo>
                    <a:pt x="1881" y="2231"/>
                  </a:lnTo>
                  <a:lnTo>
                    <a:pt x="2065" y="2084"/>
                  </a:lnTo>
                  <a:lnTo>
                    <a:pt x="2213" y="1899"/>
                  </a:lnTo>
                  <a:lnTo>
                    <a:pt x="2324" y="1697"/>
                  </a:lnTo>
                  <a:lnTo>
                    <a:pt x="2379" y="1586"/>
                  </a:lnTo>
                  <a:lnTo>
                    <a:pt x="2397" y="1475"/>
                  </a:lnTo>
                  <a:lnTo>
                    <a:pt x="2434" y="1365"/>
                  </a:lnTo>
                  <a:lnTo>
                    <a:pt x="2434" y="1236"/>
                  </a:lnTo>
                  <a:lnTo>
                    <a:pt x="2434" y="1107"/>
                  </a:lnTo>
                  <a:lnTo>
                    <a:pt x="2416" y="996"/>
                  </a:lnTo>
                  <a:lnTo>
                    <a:pt x="2379" y="885"/>
                  </a:lnTo>
                  <a:lnTo>
                    <a:pt x="2342" y="756"/>
                  </a:lnTo>
                  <a:lnTo>
                    <a:pt x="2287" y="646"/>
                  </a:lnTo>
                  <a:lnTo>
                    <a:pt x="2231" y="553"/>
                  </a:lnTo>
                  <a:lnTo>
                    <a:pt x="2158" y="461"/>
                  </a:lnTo>
                  <a:lnTo>
                    <a:pt x="2084" y="369"/>
                  </a:lnTo>
                  <a:lnTo>
                    <a:pt x="1992" y="277"/>
                  </a:lnTo>
                  <a:lnTo>
                    <a:pt x="1899" y="203"/>
                  </a:lnTo>
                  <a:lnTo>
                    <a:pt x="1789" y="148"/>
                  </a:lnTo>
                  <a:lnTo>
                    <a:pt x="1678" y="93"/>
                  </a:lnTo>
                  <a:lnTo>
                    <a:pt x="1568" y="56"/>
                  </a:lnTo>
                  <a:lnTo>
                    <a:pt x="1457" y="1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 name="Google Shape;260;p2"/>
            <p:cNvSpPr/>
            <p:nvPr/>
          </p:nvSpPr>
          <p:spPr>
            <a:xfrm>
              <a:off x="4845525" y="421100"/>
              <a:ext cx="56725" cy="56275"/>
            </a:xfrm>
            <a:custGeom>
              <a:avLst/>
              <a:gdLst/>
              <a:ahLst/>
              <a:cxnLst/>
              <a:rect l="l" t="t" r="r" b="b"/>
              <a:pathLst>
                <a:path w="2269" h="2251" extrusionOk="0">
                  <a:moveTo>
                    <a:pt x="1033" y="1"/>
                  </a:moveTo>
                  <a:lnTo>
                    <a:pt x="922" y="19"/>
                  </a:lnTo>
                  <a:lnTo>
                    <a:pt x="701" y="75"/>
                  </a:lnTo>
                  <a:lnTo>
                    <a:pt x="517" y="185"/>
                  </a:lnTo>
                  <a:lnTo>
                    <a:pt x="351" y="314"/>
                  </a:lnTo>
                  <a:lnTo>
                    <a:pt x="203" y="480"/>
                  </a:lnTo>
                  <a:lnTo>
                    <a:pt x="92" y="683"/>
                  </a:lnTo>
                  <a:lnTo>
                    <a:pt x="37" y="886"/>
                  </a:lnTo>
                  <a:lnTo>
                    <a:pt x="0" y="997"/>
                  </a:lnTo>
                  <a:lnTo>
                    <a:pt x="0" y="1107"/>
                  </a:lnTo>
                  <a:lnTo>
                    <a:pt x="0" y="1218"/>
                  </a:lnTo>
                  <a:lnTo>
                    <a:pt x="19" y="1329"/>
                  </a:lnTo>
                  <a:lnTo>
                    <a:pt x="56" y="1439"/>
                  </a:lnTo>
                  <a:lnTo>
                    <a:pt x="92" y="1550"/>
                  </a:lnTo>
                  <a:lnTo>
                    <a:pt x="203" y="1753"/>
                  </a:lnTo>
                  <a:lnTo>
                    <a:pt x="332" y="1919"/>
                  </a:lnTo>
                  <a:lnTo>
                    <a:pt x="517" y="2066"/>
                  </a:lnTo>
                  <a:lnTo>
                    <a:pt x="719" y="2177"/>
                  </a:lnTo>
                  <a:lnTo>
                    <a:pt x="812" y="2214"/>
                  </a:lnTo>
                  <a:lnTo>
                    <a:pt x="922" y="2232"/>
                  </a:lnTo>
                  <a:lnTo>
                    <a:pt x="1033" y="2250"/>
                  </a:lnTo>
                  <a:lnTo>
                    <a:pt x="1273" y="2250"/>
                  </a:lnTo>
                  <a:lnTo>
                    <a:pt x="1383" y="2232"/>
                  </a:lnTo>
                  <a:lnTo>
                    <a:pt x="1586" y="2158"/>
                  </a:lnTo>
                  <a:lnTo>
                    <a:pt x="1770" y="2048"/>
                  </a:lnTo>
                  <a:lnTo>
                    <a:pt x="1936" y="1900"/>
                  </a:lnTo>
                  <a:lnTo>
                    <a:pt x="2084" y="1734"/>
                  </a:lnTo>
                  <a:lnTo>
                    <a:pt x="2176" y="1550"/>
                  </a:lnTo>
                  <a:lnTo>
                    <a:pt x="2250" y="1329"/>
                  </a:lnTo>
                  <a:lnTo>
                    <a:pt x="2268" y="1236"/>
                  </a:lnTo>
                  <a:lnTo>
                    <a:pt x="2268" y="1107"/>
                  </a:lnTo>
                  <a:lnTo>
                    <a:pt x="2250" y="997"/>
                  </a:lnTo>
                  <a:lnTo>
                    <a:pt x="2231" y="886"/>
                  </a:lnTo>
                  <a:lnTo>
                    <a:pt x="2176" y="683"/>
                  </a:lnTo>
                  <a:lnTo>
                    <a:pt x="2065" y="499"/>
                  </a:lnTo>
                  <a:lnTo>
                    <a:pt x="1918" y="333"/>
                  </a:lnTo>
                  <a:lnTo>
                    <a:pt x="1752" y="185"/>
                  </a:lnTo>
                  <a:lnTo>
                    <a:pt x="1568" y="93"/>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 name="Google Shape;261;p2"/>
            <p:cNvSpPr/>
            <p:nvPr/>
          </p:nvSpPr>
          <p:spPr>
            <a:xfrm>
              <a:off x="5312925" y="416500"/>
              <a:ext cx="92225" cy="153525"/>
            </a:xfrm>
            <a:custGeom>
              <a:avLst/>
              <a:gdLst/>
              <a:ahLst/>
              <a:cxnLst/>
              <a:rect l="l" t="t" r="r" b="b"/>
              <a:pathLst>
                <a:path w="3689" h="6141" extrusionOk="0">
                  <a:moveTo>
                    <a:pt x="3688" y="1586"/>
                  </a:moveTo>
                  <a:lnTo>
                    <a:pt x="3686" y="1595"/>
                  </a:lnTo>
                  <a:lnTo>
                    <a:pt x="3688" y="1605"/>
                  </a:lnTo>
                  <a:lnTo>
                    <a:pt x="3688" y="1586"/>
                  </a:lnTo>
                  <a:close/>
                  <a:moveTo>
                    <a:pt x="1900" y="1"/>
                  </a:moveTo>
                  <a:lnTo>
                    <a:pt x="1771" y="19"/>
                  </a:lnTo>
                  <a:lnTo>
                    <a:pt x="1623" y="56"/>
                  </a:lnTo>
                  <a:lnTo>
                    <a:pt x="1494" y="111"/>
                  </a:lnTo>
                  <a:lnTo>
                    <a:pt x="1365" y="167"/>
                  </a:lnTo>
                  <a:lnTo>
                    <a:pt x="1236" y="240"/>
                  </a:lnTo>
                  <a:lnTo>
                    <a:pt x="1125" y="314"/>
                  </a:lnTo>
                  <a:lnTo>
                    <a:pt x="1015" y="406"/>
                  </a:lnTo>
                  <a:lnTo>
                    <a:pt x="922" y="498"/>
                  </a:lnTo>
                  <a:lnTo>
                    <a:pt x="830" y="591"/>
                  </a:lnTo>
                  <a:lnTo>
                    <a:pt x="757" y="701"/>
                  </a:lnTo>
                  <a:lnTo>
                    <a:pt x="683" y="830"/>
                  </a:lnTo>
                  <a:lnTo>
                    <a:pt x="627" y="959"/>
                  </a:lnTo>
                  <a:lnTo>
                    <a:pt x="591" y="1088"/>
                  </a:lnTo>
                  <a:lnTo>
                    <a:pt x="554" y="1217"/>
                  </a:lnTo>
                  <a:lnTo>
                    <a:pt x="535" y="1347"/>
                  </a:lnTo>
                  <a:lnTo>
                    <a:pt x="535" y="1494"/>
                  </a:lnTo>
                  <a:lnTo>
                    <a:pt x="554" y="1789"/>
                  </a:lnTo>
                  <a:lnTo>
                    <a:pt x="572" y="1918"/>
                  </a:lnTo>
                  <a:lnTo>
                    <a:pt x="609" y="2047"/>
                  </a:lnTo>
                  <a:lnTo>
                    <a:pt x="646" y="2158"/>
                  </a:lnTo>
                  <a:lnTo>
                    <a:pt x="701" y="2268"/>
                  </a:lnTo>
                  <a:lnTo>
                    <a:pt x="849" y="2490"/>
                  </a:lnTo>
                  <a:lnTo>
                    <a:pt x="1015" y="2656"/>
                  </a:lnTo>
                  <a:lnTo>
                    <a:pt x="1217" y="2822"/>
                  </a:lnTo>
                  <a:lnTo>
                    <a:pt x="1439" y="2951"/>
                  </a:lnTo>
                  <a:lnTo>
                    <a:pt x="1697" y="3080"/>
                  </a:lnTo>
                  <a:lnTo>
                    <a:pt x="1328" y="3135"/>
                  </a:lnTo>
                  <a:lnTo>
                    <a:pt x="1162" y="3172"/>
                  </a:lnTo>
                  <a:lnTo>
                    <a:pt x="996" y="3227"/>
                  </a:lnTo>
                  <a:lnTo>
                    <a:pt x="849" y="3283"/>
                  </a:lnTo>
                  <a:lnTo>
                    <a:pt x="720" y="3338"/>
                  </a:lnTo>
                  <a:lnTo>
                    <a:pt x="591" y="3412"/>
                  </a:lnTo>
                  <a:lnTo>
                    <a:pt x="480" y="3504"/>
                  </a:lnTo>
                  <a:lnTo>
                    <a:pt x="369" y="3596"/>
                  </a:lnTo>
                  <a:lnTo>
                    <a:pt x="296" y="3688"/>
                  </a:lnTo>
                  <a:lnTo>
                    <a:pt x="203" y="3799"/>
                  </a:lnTo>
                  <a:lnTo>
                    <a:pt x="148" y="3909"/>
                  </a:lnTo>
                  <a:lnTo>
                    <a:pt x="93" y="4039"/>
                  </a:lnTo>
                  <a:lnTo>
                    <a:pt x="56" y="4168"/>
                  </a:lnTo>
                  <a:lnTo>
                    <a:pt x="19" y="4315"/>
                  </a:lnTo>
                  <a:lnTo>
                    <a:pt x="1" y="4463"/>
                  </a:lnTo>
                  <a:lnTo>
                    <a:pt x="1" y="4610"/>
                  </a:lnTo>
                  <a:lnTo>
                    <a:pt x="1" y="4739"/>
                  </a:lnTo>
                  <a:lnTo>
                    <a:pt x="19" y="4868"/>
                  </a:lnTo>
                  <a:lnTo>
                    <a:pt x="37" y="5016"/>
                  </a:lnTo>
                  <a:lnTo>
                    <a:pt x="74" y="5126"/>
                  </a:lnTo>
                  <a:lnTo>
                    <a:pt x="130" y="5255"/>
                  </a:lnTo>
                  <a:lnTo>
                    <a:pt x="259" y="5477"/>
                  </a:lnTo>
                  <a:lnTo>
                    <a:pt x="332" y="5587"/>
                  </a:lnTo>
                  <a:lnTo>
                    <a:pt x="406" y="5680"/>
                  </a:lnTo>
                  <a:lnTo>
                    <a:pt x="498" y="5772"/>
                  </a:lnTo>
                  <a:lnTo>
                    <a:pt x="609" y="5845"/>
                  </a:lnTo>
                  <a:lnTo>
                    <a:pt x="720" y="5919"/>
                  </a:lnTo>
                  <a:lnTo>
                    <a:pt x="830" y="5993"/>
                  </a:lnTo>
                  <a:lnTo>
                    <a:pt x="941" y="6048"/>
                  </a:lnTo>
                  <a:lnTo>
                    <a:pt x="1070" y="6085"/>
                  </a:lnTo>
                  <a:lnTo>
                    <a:pt x="1199" y="6104"/>
                  </a:lnTo>
                  <a:lnTo>
                    <a:pt x="1347" y="6122"/>
                  </a:lnTo>
                  <a:lnTo>
                    <a:pt x="1476" y="6140"/>
                  </a:lnTo>
                  <a:lnTo>
                    <a:pt x="1605" y="6140"/>
                  </a:lnTo>
                  <a:lnTo>
                    <a:pt x="1734" y="6122"/>
                  </a:lnTo>
                  <a:lnTo>
                    <a:pt x="1863" y="6085"/>
                  </a:lnTo>
                  <a:lnTo>
                    <a:pt x="2103" y="6011"/>
                  </a:lnTo>
                  <a:lnTo>
                    <a:pt x="2342" y="5882"/>
                  </a:lnTo>
                  <a:lnTo>
                    <a:pt x="2434" y="5809"/>
                  </a:lnTo>
                  <a:lnTo>
                    <a:pt x="2545" y="5716"/>
                  </a:lnTo>
                  <a:lnTo>
                    <a:pt x="2637" y="5624"/>
                  </a:lnTo>
                  <a:lnTo>
                    <a:pt x="2711" y="5532"/>
                  </a:lnTo>
                  <a:lnTo>
                    <a:pt x="2803" y="5421"/>
                  </a:lnTo>
                  <a:lnTo>
                    <a:pt x="2858" y="5292"/>
                  </a:lnTo>
                  <a:lnTo>
                    <a:pt x="2914" y="5163"/>
                  </a:lnTo>
                  <a:lnTo>
                    <a:pt x="2969" y="5016"/>
                  </a:lnTo>
                  <a:lnTo>
                    <a:pt x="3006" y="4887"/>
                  </a:lnTo>
                  <a:lnTo>
                    <a:pt x="3024" y="4739"/>
                  </a:lnTo>
                  <a:lnTo>
                    <a:pt x="3024" y="4610"/>
                  </a:lnTo>
                  <a:lnTo>
                    <a:pt x="3006" y="4481"/>
                  </a:lnTo>
                  <a:lnTo>
                    <a:pt x="2988" y="4334"/>
                  </a:lnTo>
                  <a:lnTo>
                    <a:pt x="2951" y="4204"/>
                  </a:lnTo>
                  <a:lnTo>
                    <a:pt x="2877" y="4075"/>
                  </a:lnTo>
                  <a:lnTo>
                    <a:pt x="2822" y="3928"/>
                  </a:lnTo>
                  <a:lnTo>
                    <a:pt x="2729" y="3799"/>
                  </a:lnTo>
                  <a:lnTo>
                    <a:pt x="2619" y="3651"/>
                  </a:lnTo>
                  <a:lnTo>
                    <a:pt x="2490" y="3522"/>
                  </a:lnTo>
                  <a:lnTo>
                    <a:pt x="2361" y="3393"/>
                  </a:lnTo>
                  <a:lnTo>
                    <a:pt x="2047" y="3117"/>
                  </a:lnTo>
                  <a:lnTo>
                    <a:pt x="2213" y="3098"/>
                  </a:lnTo>
                  <a:lnTo>
                    <a:pt x="2379" y="3061"/>
                  </a:lnTo>
                  <a:lnTo>
                    <a:pt x="2545" y="3006"/>
                  </a:lnTo>
                  <a:lnTo>
                    <a:pt x="2674" y="2951"/>
                  </a:lnTo>
                  <a:lnTo>
                    <a:pt x="2822" y="2895"/>
                  </a:lnTo>
                  <a:lnTo>
                    <a:pt x="2932" y="2803"/>
                  </a:lnTo>
                  <a:lnTo>
                    <a:pt x="3043" y="2729"/>
                  </a:lnTo>
                  <a:lnTo>
                    <a:pt x="3153" y="2637"/>
                  </a:lnTo>
                  <a:lnTo>
                    <a:pt x="3246" y="2527"/>
                  </a:lnTo>
                  <a:lnTo>
                    <a:pt x="3338" y="2416"/>
                  </a:lnTo>
                  <a:lnTo>
                    <a:pt x="3485" y="2158"/>
                  </a:lnTo>
                  <a:lnTo>
                    <a:pt x="3596" y="1881"/>
                  </a:lnTo>
                  <a:lnTo>
                    <a:pt x="3686" y="1595"/>
                  </a:lnTo>
                  <a:lnTo>
                    <a:pt x="3559" y="1107"/>
                  </a:lnTo>
                  <a:lnTo>
                    <a:pt x="3504" y="978"/>
                  </a:lnTo>
                  <a:lnTo>
                    <a:pt x="3448" y="849"/>
                  </a:lnTo>
                  <a:lnTo>
                    <a:pt x="3393" y="738"/>
                  </a:lnTo>
                  <a:lnTo>
                    <a:pt x="3319" y="627"/>
                  </a:lnTo>
                  <a:lnTo>
                    <a:pt x="3227" y="517"/>
                  </a:lnTo>
                  <a:lnTo>
                    <a:pt x="3135" y="425"/>
                  </a:lnTo>
                  <a:lnTo>
                    <a:pt x="3043" y="332"/>
                  </a:lnTo>
                  <a:lnTo>
                    <a:pt x="2932" y="259"/>
                  </a:lnTo>
                  <a:lnTo>
                    <a:pt x="2822" y="185"/>
                  </a:lnTo>
                  <a:lnTo>
                    <a:pt x="2711" y="130"/>
                  </a:lnTo>
                  <a:lnTo>
                    <a:pt x="2582" y="74"/>
                  </a:lnTo>
                  <a:lnTo>
                    <a:pt x="2453" y="37"/>
                  </a:lnTo>
                  <a:lnTo>
                    <a:pt x="2324" y="19"/>
                  </a:lnTo>
                  <a:lnTo>
                    <a:pt x="2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 name="Google Shape;262;p2"/>
            <p:cNvSpPr/>
            <p:nvPr/>
          </p:nvSpPr>
          <p:spPr>
            <a:xfrm>
              <a:off x="4768550" y="409125"/>
              <a:ext cx="51175" cy="51650"/>
            </a:xfrm>
            <a:custGeom>
              <a:avLst/>
              <a:gdLst/>
              <a:ahLst/>
              <a:cxnLst/>
              <a:rect l="l" t="t" r="r" b="b"/>
              <a:pathLst>
                <a:path w="2047" h="2066" extrusionOk="0">
                  <a:moveTo>
                    <a:pt x="1070" y="1"/>
                  </a:moveTo>
                  <a:lnTo>
                    <a:pt x="867" y="19"/>
                  </a:lnTo>
                  <a:lnTo>
                    <a:pt x="664" y="74"/>
                  </a:lnTo>
                  <a:lnTo>
                    <a:pt x="498" y="148"/>
                  </a:lnTo>
                  <a:lnTo>
                    <a:pt x="332" y="277"/>
                  </a:lnTo>
                  <a:lnTo>
                    <a:pt x="203" y="425"/>
                  </a:lnTo>
                  <a:lnTo>
                    <a:pt x="92" y="591"/>
                  </a:lnTo>
                  <a:lnTo>
                    <a:pt x="19" y="775"/>
                  </a:lnTo>
                  <a:lnTo>
                    <a:pt x="0" y="978"/>
                  </a:lnTo>
                  <a:lnTo>
                    <a:pt x="0" y="1181"/>
                  </a:lnTo>
                  <a:lnTo>
                    <a:pt x="55" y="1365"/>
                  </a:lnTo>
                  <a:lnTo>
                    <a:pt x="129" y="1549"/>
                  </a:lnTo>
                  <a:lnTo>
                    <a:pt x="240" y="1697"/>
                  </a:lnTo>
                  <a:lnTo>
                    <a:pt x="387" y="1844"/>
                  </a:lnTo>
                  <a:lnTo>
                    <a:pt x="553" y="1955"/>
                  </a:lnTo>
                  <a:lnTo>
                    <a:pt x="738" y="2010"/>
                  </a:lnTo>
                  <a:lnTo>
                    <a:pt x="940" y="2047"/>
                  </a:lnTo>
                  <a:lnTo>
                    <a:pt x="1051" y="2066"/>
                  </a:lnTo>
                  <a:lnTo>
                    <a:pt x="1162" y="2047"/>
                  </a:lnTo>
                  <a:lnTo>
                    <a:pt x="1346" y="1992"/>
                  </a:lnTo>
                  <a:lnTo>
                    <a:pt x="1530" y="1918"/>
                  </a:lnTo>
                  <a:lnTo>
                    <a:pt x="1696" y="1789"/>
                  </a:lnTo>
                  <a:lnTo>
                    <a:pt x="1844" y="1642"/>
                  </a:lnTo>
                  <a:lnTo>
                    <a:pt x="1936" y="1457"/>
                  </a:lnTo>
                  <a:lnTo>
                    <a:pt x="2010" y="1273"/>
                  </a:lnTo>
                  <a:lnTo>
                    <a:pt x="2028" y="1162"/>
                  </a:lnTo>
                  <a:lnTo>
                    <a:pt x="2047" y="1070"/>
                  </a:lnTo>
                  <a:lnTo>
                    <a:pt x="2028" y="867"/>
                  </a:lnTo>
                  <a:lnTo>
                    <a:pt x="1973" y="664"/>
                  </a:lnTo>
                  <a:lnTo>
                    <a:pt x="1881" y="498"/>
                  </a:lnTo>
                  <a:lnTo>
                    <a:pt x="1770" y="332"/>
                  </a:lnTo>
                  <a:lnTo>
                    <a:pt x="1623" y="203"/>
                  </a:lnTo>
                  <a:lnTo>
                    <a:pt x="1457" y="111"/>
                  </a:lnTo>
                  <a:lnTo>
                    <a:pt x="1254" y="37"/>
                  </a:lnTo>
                  <a:lnTo>
                    <a:pt x="10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 name="Google Shape;263;p2"/>
            <p:cNvSpPr/>
            <p:nvPr/>
          </p:nvSpPr>
          <p:spPr>
            <a:xfrm>
              <a:off x="5247475" y="403125"/>
              <a:ext cx="74700" cy="74700"/>
            </a:xfrm>
            <a:custGeom>
              <a:avLst/>
              <a:gdLst/>
              <a:ahLst/>
              <a:cxnLst/>
              <a:rect l="l" t="t" r="r" b="b"/>
              <a:pathLst>
                <a:path w="2988" h="2988" extrusionOk="0">
                  <a:moveTo>
                    <a:pt x="1531" y="1"/>
                  </a:moveTo>
                  <a:lnTo>
                    <a:pt x="1365" y="19"/>
                  </a:lnTo>
                  <a:lnTo>
                    <a:pt x="1217" y="38"/>
                  </a:lnTo>
                  <a:lnTo>
                    <a:pt x="1070" y="75"/>
                  </a:lnTo>
                  <a:lnTo>
                    <a:pt x="941" y="112"/>
                  </a:lnTo>
                  <a:lnTo>
                    <a:pt x="793" y="167"/>
                  </a:lnTo>
                  <a:lnTo>
                    <a:pt x="683" y="241"/>
                  </a:lnTo>
                  <a:lnTo>
                    <a:pt x="553" y="333"/>
                  </a:lnTo>
                  <a:lnTo>
                    <a:pt x="443" y="425"/>
                  </a:lnTo>
                  <a:lnTo>
                    <a:pt x="351" y="536"/>
                  </a:lnTo>
                  <a:lnTo>
                    <a:pt x="258" y="646"/>
                  </a:lnTo>
                  <a:lnTo>
                    <a:pt x="185" y="775"/>
                  </a:lnTo>
                  <a:lnTo>
                    <a:pt x="129" y="904"/>
                  </a:lnTo>
                  <a:lnTo>
                    <a:pt x="74" y="1033"/>
                  </a:lnTo>
                  <a:lnTo>
                    <a:pt x="37" y="1181"/>
                  </a:lnTo>
                  <a:lnTo>
                    <a:pt x="19" y="1328"/>
                  </a:lnTo>
                  <a:lnTo>
                    <a:pt x="0" y="1494"/>
                  </a:lnTo>
                  <a:lnTo>
                    <a:pt x="0" y="1642"/>
                  </a:lnTo>
                  <a:lnTo>
                    <a:pt x="37" y="1789"/>
                  </a:lnTo>
                  <a:lnTo>
                    <a:pt x="56" y="1937"/>
                  </a:lnTo>
                  <a:lnTo>
                    <a:pt x="111" y="2066"/>
                  </a:lnTo>
                  <a:lnTo>
                    <a:pt x="166" y="2195"/>
                  </a:lnTo>
                  <a:lnTo>
                    <a:pt x="240" y="2324"/>
                  </a:lnTo>
                  <a:lnTo>
                    <a:pt x="332" y="2435"/>
                  </a:lnTo>
                  <a:lnTo>
                    <a:pt x="424" y="2545"/>
                  </a:lnTo>
                  <a:lnTo>
                    <a:pt x="517" y="2638"/>
                  </a:lnTo>
                  <a:lnTo>
                    <a:pt x="627" y="2730"/>
                  </a:lnTo>
                  <a:lnTo>
                    <a:pt x="756" y="2803"/>
                  </a:lnTo>
                  <a:lnTo>
                    <a:pt x="885" y="2859"/>
                  </a:lnTo>
                  <a:lnTo>
                    <a:pt x="1014" y="2914"/>
                  </a:lnTo>
                  <a:lnTo>
                    <a:pt x="1162" y="2951"/>
                  </a:lnTo>
                  <a:lnTo>
                    <a:pt x="1309" y="2988"/>
                  </a:lnTo>
                  <a:lnTo>
                    <a:pt x="1604" y="2988"/>
                  </a:lnTo>
                  <a:lnTo>
                    <a:pt x="1770" y="2969"/>
                  </a:lnTo>
                  <a:lnTo>
                    <a:pt x="1918" y="2933"/>
                  </a:lnTo>
                  <a:lnTo>
                    <a:pt x="2047" y="2896"/>
                  </a:lnTo>
                  <a:lnTo>
                    <a:pt x="2194" y="2822"/>
                  </a:lnTo>
                  <a:lnTo>
                    <a:pt x="2305" y="2748"/>
                  </a:lnTo>
                  <a:lnTo>
                    <a:pt x="2434" y="2674"/>
                  </a:lnTo>
                  <a:lnTo>
                    <a:pt x="2545" y="2582"/>
                  </a:lnTo>
                  <a:lnTo>
                    <a:pt x="2637" y="2472"/>
                  </a:lnTo>
                  <a:lnTo>
                    <a:pt x="2729" y="2361"/>
                  </a:lnTo>
                  <a:lnTo>
                    <a:pt x="2803" y="2232"/>
                  </a:lnTo>
                  <a:lnTo>
                    <a:pt x="2858" y="2103"/>
                  </a:lnTo>
                  <a:lnTo>
                    <a:pt x="2914" y="1955"/>
                  </a:lnTo>
                  <a:lnTo>
                    <a:pt x="2950" y="1826"/>
                  </a:lnTo>
                  <a:lnTo>
                    <a:pt x="2969" y="1660"/>
                  </a:lnTo>
                  <a:lnTo>
                    <a:pt x="2987" y="1513"/>
                  </a:lnTo>
                  <a:lnTo>
                    <a:pt x="2987" y="1365"/>
                  </a:lnTo>
                  <a:lnTo>
                    <a:pt x="2950" y="1218"/>
                  </a:lnTo>
                  <a:lnTo>
                    <a:pt x="2914" y="1070"/>
                  </a:lnTo>
                  <a:lnTo>
                    <a:pt x="2877" y="923"/>
                  </a:lnTo>
                  <a:lnTo>
                    <a:pt x="2821" y="794"/>
                  </a:lnTo>
                  <a:lnTo>
                    <a:pt x="2748" y="683"/>
                  </a:lnTo>
                  <a:lnTo>
                    <a:pt x="2655" y="554"/>
                  </a:lnTo>
                  <a:lnTo>
                    <a:pt x="2563" y="462"/>
                  </a:lnTo>
                  <a:lnTo>
                    <a:pt x="2471" y="351"/>
                  </a:lnTo>
                  <a:lnTo>
                    <a:pt x="2360" y="277"/>
                  </a:lnTo>
                  <a:lnTo>
                    <a:pt x="2231" y="204"/>
                  </a:lnTo>
                  <a:lnTo>
                    <a:pt x="2102" y="130"/>
                  </a:lnTo>
                  <a:lnTo>
                    <a:pt x="1973" y="75"/>
                  </a:lnTo>
                  <a:lnTo>
                    <a:pt x="1826" y="38"/>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 name="Google Shape;264;p2"/>
            <p:cNvSpPr/>
            <p:nvPr/>
          </p:nvSpPr>
          <p:spPr>
            <a:xfrm>
              <a:off x="4691550" y="398075"/>
              <a:ext cx="45200" cy="45175"/>
            </a:xfrm>
            <a:custGeom>
              <a:avLst/>
              <a:gdLst/>
              <a:ahLst/>
              <a:cxnLst/>
              <a:rect l="l" t="t" r="r" b="b"/>
              <a:pathLst>
                <a:path w="1808" h="1807" extrusionOk="0">
                  <a:moveTo>
                    <a:pt x="923" y="0"/>
                  </a:moveTo>
                  <a:lnTo>
                    <a:pt x="738" y="18"/>
                  </a:lnTo>
                  <a:lnTo>
                    <a:pt x="573" y="55"/>
                  </a:lnTo>
                  <a:lnTo>
                    <a:pt x="425" y="148"/>
                  </a:lnTo>
                  <a:lnTo>
                    <a:pt x="278" y="240"/>
                  </a:lnTo>
                  <a:lnTo>
                    <a:pt x="167" y="387"/>
                  </a:lnTo>
                  <a:lnTo>
                    <a:pt x="75" y="535"/>
                  </a:lnTo>
                  <a:lnTo>
                    <a:pt x="19" y="701"/>
                  </a:lnTo>
                  <a:lnTo>
                    <a:pt x="1" y="885"/>
                  </a:lnTo>
                  <a:lnTo>
                    <a:pt x="1" y="1051"/>
                  </a:lnTo>
                  <a:lnTo>
                    <a:pt x="56" y="1217"/>
                  </a:lnTo>
                  <a:lnTo>
                    <a:pt x="130" y="1383"/>
                  </a:lnTo>
                  <a:lnTo>
                    <a:pt x="241" y="1512"/>
                  </a:lnTo>
                  <a:lnTo>
                    <a:pt x="370" y="1641"/>
                  </a:lnTo>
                  <a:lnTo>
                    <a:pt x="536" y="1733"/>
                  </a:lnTo>
                  <a:lnTo>
                    <a:pt x="702" y="1789"/>
                  </a:lnTo>
                  <a:lnTo>
                    <a:pt x="868" y="1807"/>
                  </a:lnTo>
                  <a:lnTo>
                    <a:pt x="1052" y="1789"/>
                  </a:lnTo>
                  <a:lnTo>
                    <a:pt x="1218" y="1752"/>
                  </a:lnTo>
                  <a:lnTo>
                    <a:pt x="1384" y="1659"/>
                  </a:lnTo>
                  <a:lnTo>
                    <a:pt x="1513" y="1567"/>
                  </a:lnTo>
                  <a:lnTo>
                    <a:pt x="1624" y="1420"/>
                  </a:lnTo>
                  <a:lnTo>
                    <a:pt x="1716" y="1272"/>
                  </a:lnTo>
                  <a:lnTo>
                    <a:pt x="1789" y="1106"/>
                  </a:lnTo>
                  <a:lnTo>
                    <a:pt x="1808" y="922"/>
                  </a:lnTo>
                  <a:lnTo>
                    <a:pt x="1789" y="756"/>
                  </a:lnTo>
                  <a:lnTo>
                    <a:pt x="1753" y="590"/>
                  </a:lnTo>
                  <a:lnTo>
                    <a:pt x="1660" y="424"/>
                  </a:lnTo>
                  <a:lnTo>
                    <a:pt x="1550" y="295"/>
                  </a:lnTo>
                  <a:lnTo>
                    <a:pt x="1421" y="166"/>
                  </a:lnTo>
                  <a:lnTo>
                    <a:pt x="1273" y="74"/>
                  </a:lnTo>
                  <a:lnTo>
                    <a:pt x="1107" y="18"/>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 name="Google Shape;265;p2"/>
            <p:cNvSpPr/>
            <p:nvPr/>
          </p:nvSpPr>
          <p:spPr>
            <a:xfrm>
              <a:off x="5168650" y="390225"/>
              <a:ext cx="72400" cy="72400"/>
            </a:xfrm>
            <a:custGeom>
              <a:avLst/>
              <a:gdLst/>
              <a:ahLst/>
              <a:cxnLst/>
              <a:rect l="l" t="t" r="r" b="b"/>
              <a:pathLst>
                <a:path w="2896" h="2896" extrusionOk="0">
                  <a:moveTo>
                    <a:pt x="1291" y="1"/>
                  </a:moveTo>
                  <a:lnTo>
                    <a:pt x="1144" y="19"/>
                  </a:lnTo>
                  <a:lnTo>
                    <a:pt x="1015" y="56"/>
                  </a:lnTo>
                  <a:lnTo>
                    <a:pt x="885" y="111"/>
                  </a:lnTo>
                  <a:lnTo>
                    <a:pt x="756" y="185"/>
                  </a:lnTo>
                  <a:lnTo>
                    <a:pt x="627" y="259"/>
                  </a:lnTo>
                  <a:lnTo>
                    <a:pt x="517" y="332"/>
                  </a:lnTo>
                  <a:lnTo>
                    <a:pt x="425" y="443"/>
                  </a:lnTo>
                  <a:lnTo>
                    <a:pt x="332" y="535"/>
                  </a:lnTo>
                  <a:lnTo>
                    <a:pt x="240" y="646"/>
                  </a:lnTo>
                  <a:lnTo>
                    <a:pt x="166" y="775"/>
                  </a:lnTo>
                  <a:lnTo>
                    <a:pt x="111" y="904"/>
                  </a:lnTo>
                  <a:lnTo>
                    <a:pt x="56" y="1033"/>
                  </a:lnTo>
                  <a:lnTo>
                    <a:pt x="19" y="1181"/>
                  </a:lnTo>
                  <a:lnTo>
                    <a:pt x="0" y="1310"/>
                  </a:lnTo>
                  <a:lnTo>
                    <a:pt x="0" y="1457"/>
                  </a:lnTo>
                  <a:lnTo>
                    <a:pt x="0" y="1605"/>
                  </a:lnTo>
                  <a:lnTo>
                    <a:pt x="37" y="1752"/>
                  </a:lnTo>
                  <a:lnTo>
                    <a:pt x="74" y="1881"/>
                  </a:lnTo>
                  <a:lnTo>
                    <a:pt x="111" y="2010"/>
                  </a:lnTo>
                  <a:lnTo>
                    <a:pt x="185" y="2139"/>
                  </a:lnTo>
                  <a:lnTo>
                    <a:pt x="259" y="2268"/>
                  </a:lnTo>
                  <a:lnTo>
                    <a:pt x="351" y="2379"/>
                  </a:lnTo>
                  <a:lnTo>
                    <a:pt x="443" y="2471"/>
                  </a:lnTo>
                  <a:lnTo>
                    <a:pt x="554" y="2564"/>
                  </a:lnTo>
                  <a:lnTo>
                    <a:pt x="664" y="2656"/>
                  </a:lnTo>
                  <a:lnTo>
                    <a:pt x="775" y="2729"/>
                  </a:lnTo>
                  <a:lnTo>
                    <a:pt x="904" y="2785"/>
                  </a:lnTo>
                  <a:lnTo>
                    <a:pt x="1033" y="2840"/>
                  </a:lnTo>
                  <a:lnTo>
                    <a:pt x="1180" y="2877"/>
                  </a:lnTo>
                  <a:lnTo>
                    <a:pt x="1310" y="2895"/>
                  </a:lnTo>
                  <a:lnTo>
                    <a:pt x="1605" y="2895"/>
                  </a:lnTo>
                  <a:lnTo>
                    <a:pt x="1752" y="2859"/>
                  </a:lnTo>
                  <a:lnTo>
                    <a:pt x="1881" y="2822"/>
                  </a:lnTo>
                  <a:lnTo>
                    <a:pt x="2010" y="2766"/>
                  </a:lnTo>
                  <a:lnTo>
                    <a:pt x="2139" y="2711"/>
                  </a:lnTo>
                  <a:lnTo>
                    <a:pt x="2268" y="2637"/>
                  </a:lnTo>
                  <a:lnTo>
                    <a:pt x="2379" y="2545"/>
                  </a:lnTo>
                  <a:lnTo>
                    <a:pt x="2471" y="2453"/>
                  </a:lnTo>
                  <a:lnTo>
                    <a:pt x="2582" y="2342"/>
                  </a:lnTo>
                  <a:lnTo>
                    <a:pt x="2656" y="2232"/>
                  </a:lnTo>
                  <a:lnTo>
                    <a:pt x="2729" y="2121"/>
                  </a:lnTo>
                  <a:lnTo>
                    <a:pt x="2785" y="1992"/>
                  </a:lnTo>
                  <a:lnTo>
                    <a:pt x="2840" y="1863"/>
                  </a:lnTo>
                  <a:lnTo>
                    <a:pt x="2877" y="1715"/>
                  </a:lnTo>
                  <a:lnTo>
                    <a:pt x="2895" y="1586"/>
                  </a:lnTo>
                  <a:lnTo>
                    <a:pt x="2895" y="1439"/>
                  </a:lnTo>
                  <a:lnTo>
                    <a:pt x="2895" y="1291"/>
                  </a:lnTo>
                  <a:lnTo>
                    <a:pt x="2877" y="1144"/>
                  </a:lnTo>
                  <a:lnTo>
                    <a:pt x="2840" y="1015"/>
                  </a:lnTo>
                  <a:lnTo>
                    <a:pt x="2785" y="886"/>
                  </a:lnTo>
                  <a:lnTo>
                    <a:pt x="2711" y="757"/>
                  </a:lnTo>
                  <a:lnTo>
                    <a:pt x="2637" y="628"/>
                  </a:lnTo>
                  <a:lnTo>
                    <a:pt x="2563" y="517"/>
                  </a:lnTo>
                  <a:lnTo>
                    <a:pt x="2453" y="425"/>
                  </a:lnTo>
                  <a:lnTo>
                    <a:pt x="2361" y="314"/>
                  </a:lnTo>
                  <a:lnTo>
                    <a:pt x="2250" y="240"/>
                  </a:lnTo>
                  <a:lnTo>
                    <a:pt x="2121" y="167"/>
                  </a:lnTo>
                  <a:lnTo>
                    <a:pt x="1992" y="111"/>
                  </a:lnTo>
                  <a:lnTo>
                    <a:pt x="1863" y="56"/>
                  </a:lnTo>
                  <a:lnTo>
                    <a:pt x="1715"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 name="Google Shape;266;p2"/>
            <p:cNvSpPr/>
            <p:nvPr/>
          </p:nvSpPr>
          <p:spPr>
            <a:xfrm>
              <a:off x="4615500" y="387925"/>
              <a:ext cx="36900" cy="36900"/>
            </a:xfrm>
            <a:custGeom>
              <a:avLst/>
              <a:gdLst/>
              <a:ahLst/>
              <a:cxnLst/>
              <a:rect l="l" t="t" r="r" b="b"/>
              <a:pathLst>
                <a:path w="1476" h="1476" extrusionOk="0">
                  <a:moveTo>
                    <a:pt x="738" y="0"/>
                  </a:moveTo>
                  <a:lnTo>
                    <a:pt x="572" y="19"/>
                  </a:lnTo>
                  <a:lnTo>
                    <a:pt x="443" y="56"/>
                  </a:lnTo>
                  <a:lnTo>
                    <a:pt x="314" y="129"/>
                  </a:lnTo>
                  <a:lnTo>
                    <a:pt x="222" y="203"/>
                  </a:lnTo>
                  <a:lnTo>
                    <a:pt x="130" y="295"/>
                  </a:lnTo>
                  <a:lnTo>
                    <a:pt x="74" y="424"/>
                  </a:lnTo>
                  <a:lnTo>
                    <a:pt x="38" y="554"/>
                  </a:lnTo>
                  <a:lnTo>
                    <a:pt x="1" y="720"/>
                  </a:lnTo>
                  <a:lnTo>
                    <a:pt x="19" y="867"/>
                  </a:lnTo>
                  <a:lnTo>
                    <a:pt x="56" y="1015"/>
                  </a:lnTo>
                  <a:lnTo>
                    <a:pt x="111" y="1144"/>
                  </a:lnTo>
                  <a:lnTo>
                    <a:pt x="222" y="1254"/>
                  </a:lnTo>
                  <a:lnTo>
                    <a:pt x="333" y="1346"/>
                  </a:lnTo>
                  <a:lnTo>
                    <a:pt x="462" y="1420"/>
                  </a:lnTo>
                  <a:lnTo>
                    <a:pt x="609" y="1457"/>
                  </a:lnTo>
                  <a:lnTo>
                    <a:pt x="775" y="1475"/>
                  </a:lnTo>
                  <a:lnTo>
                    <a:pt x="923" y="1457"/>
                  </a:lnTo>
                  <a:lnTo>
                    <a:pt x="1052" y="1420"/>
                  </a:lnTo>
                  <a:lnTo>
                    <a:pt x="1181" y="1346"/>
                  </a:lnTo>
                  <a:lnTo>
                    <a:pt x="1273" y="1273"/>
                  </a:lnTo>
                  <a:lnTo>
                    <a:pt x="1347" y="1180"/>
                  </a:lnTo>
                  <a:lnTo>
                    <a:pt x="1420" y="1051"/>
                  </a:lnTo>
                  <a:lnTo>
                    <a:pt x="1457" y="922"/>
                  </a:lnTo>
                  <a:lnTo>
                    <a:pt x="1476" y="756"/>
                  </a:lnTo>
                  <a:lnTo>
                    <a:pt x="1476" y="609"/>
                  </a:lnTo>
                  <a:lnTo>
                    <a:pt x="1439" y="461"/>
                  </a:lnTo>
                  <a:lnTo>
                    <a:pt x="1365" y="332"/>
                  </a:lnTo>
                  <a:lnTo>
                    <a:pt x="1273" y="222"/>
                  </a:lnTo>
                  <a:lnTo>
                    <a:pt x="1162" y="129"/>
                  </a:lnTo>
                  <a:lnTo>
                    <a:pt x="1033" y="56"/>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 name="Google Shape;267;p2"/>
            <p:cNvSpPr/>
            <p:nvPr/>
          </p:nvSpPr>
          <p:spPr>
            <a:xfrm>
              <a:off x="4544050" y="378250"/>
              <a:ext cx="26300" cy="33675"/>
            </a:xfrm>
            <a:custGeom>
              <a:avLst/>
              <a:gdLst/>
              <a:ahLst/>
              <a:cxnLst/>
              <a:rect l="l" t="t" r="r" b="b"/>
              <a:pathLst>
                <a:path w="1052" h="1347" extrusionOk="0">
                  <a:moveTo>
                    <a:pt x="517" y="0"/>
                  </a:moveTo>
                  <a:lnTo>
                    <a:pt x="370" y="148"/>
                  </a:lnTo>
                  <a:lnTo>
                    <a:pt x="204" y="295"/>
                  </a:lnTo>
                  <a:lnTo>
                    <a:pt x="130" y="369"/>
                  </a:lnTo>
                  <a:lnTo>
                    <a:pt x="74" y="443"/>
                  </a:lnTo>
                  <a:lnTo>
                    <a:pt x="19" y="516"/>
                  </a:lnTo>
                  <a:lnTo>
                    <a:pt x="1" y="609"/>
                  </a:lnTo>
                  <a:lnTo>
                    <a:pt x="1" y="664"/>
                  </a:lnTo>
                  <a:lnTo>
                    <a:pt x="38" y="738"/>
                  </a:lnTo>
                  <a:lnTo>
                    <a:pt x="93" y="811"/>
                  </a:lnTo>
                  <a:lnTo>
                    <a:pt x="167" y="904"/>
                  </a:lnTo>
                  <a:lnTo>
                    <a:pt x="351" y="1107"/>
                  </a:lnTo>
                  <a:lnTo>
                    <a:pt x="554" y="1346"/>
                  </a:lnTo>
                  <a:lnTo>
                    <a:pt x="738" y="1088"/>
                  </a:lnTo>
                  <a:lnTo>
                    <a:pt x="904" y="885"/>
                  </a:lnTo>
                  <a:lnTo>
                    <a:pt x="960" y="793"/>
                  </a:lnTo>
                  <a:lnTo>
                    <a:pt x="1015" y="701"/>
                  </a:lnTo>
                  <a:lnTo>
                    <a:pt x="1033" y="627"/>
                  </a:lnTo>
                  <a:lnTo>
                    <a:pt x="1052" y="553"/>
                  </a:lnTo>
                  <a:lnTo>
                    <a:pt x="1015" y="480"/>
                  </a:lnTo>
                  <a:lnTo>
                    <a:pt x="978" y="406"/>
                  </a:lnTo>
                  <a:lnTo>
                    <a:pt x="923" y="332"/>
                  </a:lnTo>
                  <a:lnTo>
                    <a:pt x="849" y="258"/>
                  </a:lnTo>
                  <a:lnTo>
                    <a:pt x="683" y="12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 name="Google Shape;268;p2"/>
            <p:cNvSpPr/>
            <p:nvPr/>
          </p:nvSpPr>
          <p:spPr>
            <a:xfrm>
              <a:off x="5090275" y="377775"/>
              <a:ext cx="69175" cy="68725"/>
            </a:xfrm>
            <a:custGeom>
              <a:avLst/>
              <a:gdLst/>
              <a:ahLst/>
              <a:cxnLst/>
              <a:rect l="l" t="t" r="r" b="b"/>
              <a:pathLst>
                <a:path w="2767" h="2749" extrusionOk="0">
                  <a:moveTo>
                    <a:pt x="1292" y="1"/>
                  </a:moveTo>
                  <a:lnTo>
                    <a:pt x="1144" y="19"/>
                  </a:lnTo>
                  <a:lnTo>
                    <a:pt x="1015" y="38"/>
                  </a:lnTo>
                  <a:lnTo>
                    <a:pt x="886" y="75"/>
                  </a:lnTo>
                  <a:lnTo>
                    <a:pt x="757" y="130"/>
                  </a:lnTo>
                  <a:lnTo>
                    <a:pt x="646" y="204"/>
                  </a:lnTo>
                  <a:lnTo>
                    <a:pt x="536" y="277"/>
                  </a:lnTo>
                  <a:lnTo>
                    <a:pt x="425" y="370"/>
                  </a:lnTo>
                  <a:lnTo>
                    <a:pt x="333" y="462"/>
                  </a:lnTo>
                  <a:lnTo>
                    <a:pt x="259" y="572"/>
                  </a:lnTo>
                  <a:lnTo>
                    <a:pt x="185" y="683"/>
                  </a:lnTo>
                  <a:lnTo>
                    <a:pt x="130" y="794"/>
                  </a:lnTo>
                  <a:lnTo>
                    <a:pt x="75" y="923"/>
                  </a:lnTo>
                  <a:lnTo>
                    <a:pt x="38" y="1070"/>
                  </a:lnTo>
                  <a:lnTo>
                    <a:pt x="19" y="1199"/>
                  </a:lnTo>
                  <a:lnTo>
                    <a:pt x="1" y="1347"/>
                  </a:lnTo>
                  <a:lnTo>
                    <a:pt x="19" y="1494"/>
                  </a:lnTo>
                  <a:lnTo>
                    <a:pt x="38" y="1623"/>
                  </a:lnTo>
                  <a:lnTo>
                    <a:pt x="56" y="1752"/>
                  </a:lnTo>
                  <a:lnTo>
                    <a:pt x="93" y="1881"/>
                  </a:lnTo>
                  <a:lnTo>
                    <a:pt x="148" y="2011"/>
                  </a:lnTo>
                  <a:lnTo>
                    <a:pt x="222" y="2121"/>
                  </a:lnTo>
                  <a:lnTo>
                    <a:pt x="296" y="2232"/>
                  </a:lnTo>
                  <a:lnTo>
                    <a:pt x="388" y="2324"/>
                  </a:lnTo>
                  <a:lnTo>
                    <a:pt x="480" y="2416"/>
                  </a:lnTo>
                  <a:lnTo>
                    <a:pt x="573" y="2508"/>
                  </a:lnTo>
                  <a:lnTo>
                    <a:pt x="683" y="2564"/>
                  </a:lnTo>
                  <a:lnTo>
                    <a:pt x="812" y="2637"/>
                  </a:lnTo>
                  <a:lnTo>
                    <a:pt x="923" y="2674"/>
                  </a:lnTo>
                  <a:lnTo>
                    <a:pt x="1052" y="2711"/>
                  </a:lnTo>
                  <a:lnTo>
                    <a:pt x="1199" y="2748"/>
                  </a:lnTo>
                  <a:lnTo>
                    <a:pt x="1476" y="2748"/>
                  </a:lnTo>
                  <a:lnTo>
                    <a:pt x="1623" y="2730"/>
                  </a:lnTo>
                  <a:lnTo>
                    <a:pt x="1753" y="2711"/>
                  </a:lnTo>
                  <a:lnTo>
                    <a:pt x="1900" y="2656"/>
                  </a:lnTo>
                  <a:lnTo>
                    <a:pt x="2011" y="2601"/>
                  </a:lnTo>
                  <a:lnTo>
                    <a:pt x="2140" y="2545"/>
                  </a:lnTo>
                  <a:lnTo>
                    <a:pt x="2250" y="2471"/>
                  </a:lnTo>
                  <a:lnTo>
                    <a:pt x="2343" y="2379"/>
                  </a:lnTo>
                  <a:lnTo>
                    <a:pt x="2435" y="2287"/>
                  </a:lnTo>
                  <a:lnTo>
                    <a:pt x="2527" y="2176"/>
                  </a:lnTo>
                  <a:lnTo>
                    <a:pt x="2601" y="2066"/>
                  </a:lnTo>
                  <a:lnTo>
                    <a:pt x="2656" y="1955"/>
                  </a:lnTo>
                  <a:lnTo>
                    <a:pt x="2693" y="1826"/>
                  </a:lnTo>
                  <a:lnTo>
                    <a:pt x="2730" y="1679"/>
                  </a:lnTo>
                  <a:lnTo>
                    <a:pt x="2767" y="1550"/>
                  </a:lnTo>
                  <a:lnTo>
                    <a:pt x="2767" y="1402"/>
                  </a:lnTo>
                  <a:lnTo>
                    <a:pt x="2767" y="1255"/>
                  </a:lnTo>
                  <a:lnTo>
                    <a:pt x="2748" y="1126"/>
                  </a:lnTo>
                  <a:lnTo>
                    <a:pt x="2711" y="978"/>
                  </a:lnTo>
                  <a:lnTo>
                    <a:pt x="2674" y="849"/>
                  </a:lnTo>
                  <a:lnTo>
                    <a:pt x="2619" y="738"/>
                  </a:lnTo>
                  <a:lnTo>
                    <a:pt x="2564" y="628"/>
                  </a:lnTo>
                  <a:lnTo>
                    <a:pt x="2490" y="517"/>
                  </a:lnTo>
                  <a:lnTo>
                    <a:pt x="2398" y="406"/>
                  </a:lnTo>
                  <a:lnTo>
                    <a:pt x="2306" y="333"/>
                  </a:lnTo>
                  <a:lnTo>
                    <a:pt x="2195" y="240"/>
                  </a:lnTo>
                  <a:lnTo>
                    <a:pt x="2084" y="167"/>
                  </a:lnTo>
                  <a:lnTo>
                    <a:pt x="1974" y="111"/>
                  </a:lnTo>
                  <a:lnTo>
                    <a:pt x="1845" y="56"/>
                  </a:lnTo>
                  <a:lnTo>
                    <a:pt x="1716" y="19"/>
                  </a:lnTo>
                  <a:lnTo>
                    <a:pt x="15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 name="Google Shape;269;p2"/>
            <p:cNvSpPr/>
            <p:nvPr/>
          </p:nvSpPr>
          <p:spPr>
            <a:xfrm>
              <a:off x="5014700" y="364425"/>
              <a:ext cx="66400" cy="66400"/>
            </a:xfrm>
            <a:custGeom>
              <a:avLst/>
              <a:gdLst/>
              <a:ahLst/>
              <a:cxnLst/>
              <a:rect l="l" t="t" r="r" b="b"/>
              <a:pathLst>
                <a:path w="2656" h="2656" extrusionOk="0">
                  <a:moveTo>
                    <a:pt x="1365" y="0"/>
                  </a:moveTo>
                  <a:lnTo>
                    <a:pt x="1217" y="19"/>
                  </a:lnTo>
                  <a:lnTo>
                    <a:pt x="1088" y="37"/>
                  </a:lnTo>
                  <a:lnTo>
                    <a:pt x="959" y="55"/>
                  </a:lnTo>
                  <a:lnTo>
                    <a:pt x="830" y="111"/>
                  </a:lnTo>
                  <a:lnTo>
                    <a:pt x="719" y="166"/>
                  </a:lnTo>
                  <a:lnTo>
                    <a:pt x="609" y="221"/>
                  </a:lnTo>
                  <a:lnTo>
                    <a:pt x="498" y="314"/>
                  </a:lnTo>
                  <a:lnTo>
                    <a:pt x="406" y="387"/>
                  </a:lnTo>
                  <a:lnTo>
                    <a:pt x="314" y="479"/>
                  </a:lnTo>
                  <a:lnTo>
                    <a:pt x="240" y="590"/>
                  </a:lnTo>
                  <a:lnTo>
                    <a:pt x="166" y="701"/>
                  </a:lnTo>
                  <a:lnTo>
                    <a:pt x="111" y="811"/>
                  </a:lnTo>
                  <a:lnTo>
                    <a:pt x="55" y="940"/>
                  </a:lnTo>
                  <a:lnTo>
                    <a:pt x="37" y="1069"/>
                  </a:lnTo>
                  <a:lnTo>
                    <a:pt x="0" y="1199"/>
                  </a:lnTo>
                  <a:lnTo>
                    <a:pt x="0" y="1328"/>
                  </a:lnTo>
                  <a:lnTo>
                    <a:pt x="0" y="1475"/>
                  </a:lnTo>
                  <a:lnTo>
                    <a:pt x="37" y="1604"/>
                  </a:lnTo>
                  <a:lnTo>
                    <a:pt x="55" y="1715"/>
                  </a:lnTo>
                  <a:lnTo>
                    <a:pt x="111" y="1844"/>
                  </a:lnTo>
                  <a:lnTo>
                    <a:pt x="166" y="1955"/>
                  </a:lnTo>
                  <a:lnTo>
                    <a:pt x="221" y="2065"/>
                  </a:lnTo>
                  <a:lnTo>
                    <a:pt x="295" y="2157"/>
                  </a:lnTo>
                  <a:lnTo>
                    <a:pt x="387" y="2268"/>
                  </a:lnTo>
                  <a:lnTo>
                    <a:pt x="479" y="2342"/>
                  </a:lnTo>
                  <a:lnTo>
                    <a:pt x="572" y="2415"/>
                  </a:lnTo>
                  <a:lnTo>
                    <a:pt x="682" y="2489"/>
                  </a:lnTo>
                  <a:lnTo>
                    <a:pt x="793" y="2545"/>
                  </a:lnTo>
                  <a:lnTo>
                    <a:pt x="922" y="2600"/>
                  </a:lnTo>
                  <a:lnTo>
                    <a:pt x="1033" y="2637"/>
                  </a:lnTo>
                  <a:lnTo>
                    <a:pt x="1162" y="2655"/>
                  </a:lnTo>
                  <a:lnTo>
                    <a:pt x="1438" y="2655"/>
                  </a:lnTo>
                  <a:lnTo>
                    <a:pt x="1567" y="2637"/>
                  </a:lnTo>
                  <a:lnTo>
                    <a:pt x="1696" y="2618"/>
                  </a:lnTo>
                  <a:lnTo>
                    <a:pt x="1825" y="2563"/>
                  </a:lnTo>
                  <a:lnTo>
                    <a:pt x="1936" y="2508"/>
                  </a:lnTo>
                  <a:lnTo>
                    <a:pt x="2047" y="2452"/>
                  </a:lnTo>
                  <a:lnTo>
                    <a:pt x="2157" y="2360"/>
                  </a:lnTo>
                  <a:lnTo>
                    <a:pt x="2250" y="2286"/>
                  </a:lnTo>
                  <a:lnTo>
                    <a:pt x="2342" y="2194"/>
                  </a:lnTo>
                  <a:lnTo>
                    <a:pt x="2415" y="2084"/>
                  </a:lnTo>
                  <a:lnTo>
                    <a:pt x="2489" y="1973"/>
                  </a:lnTo>
                  <a:lnTo>
                    <a:pt x="2545" y="1862"/>
                  </a:lnTo>
                  <a:lnTo>
                    <a:pt x="2600" y="1733"/>
                  </a:lnTo>
                  <a:lnTo>
                    <a:pt x="2637" y="1604"/>
                  </a:lnTo>
                  <a:lnTo>
                    <a:pt x="2655" y="1475"/>
                  </a:lnTo>
                  <a:lnTo>
                    <a:pt x="2655" y="1328"/>
                  </a:lnTo>
                  <a:lnTo>
                    <a:pt x="2655" y="1199"/>
                  </a:lnTo>
                  <a:lnTo>
                    <a:pt x="2637" y="1069"/>
                  </a:lnTo>
                  <a:lnTo>
                    <a:pt x="2600" y="959"/>
                  </a:lnTo>
                  <a:lnTo>
                    <a:pt x="2563" y="830"/>
                  </a:lnTo>
                  <a:lnTo>
                    <a:pt x="2508" y="719"/>
                  </a:lnTo>
                  <a:lnTo>
                    <a:pt x="2434" y="609"/>
                  </a:lnTo>
                  <a:lnTo>
                    <a:pt x="2360" y="498"/>
                  </a:lnTo>
                  <a:lnTo>
                    <a:pt x="2268" y="406"/>
                  </a:lnTo>
                  <a:lnTo>
                    <a:pt x="2176" y="332"/>
                  </a:lnTo>
                  <a:lnTo>
                    <a:pt x="2084" y="240"/>
                  </a:lnTo>
                  <a:lnTo>
                    <a:pt x="1973" y="184"/>
                  </a:lnTo>
                  <a:lnTo>
                    <a:pt x="1862" y="129"/>
                  </a:lnTo>
                  <a:lnTo>
                    <a:pt x="1733" y="74"/>
                  </a:lnTo>
                  <a:lnTo>
                    <a:pt x="1623" y="37"/>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 name="Google Shape;270;p2"/>
            <p:cNvSpPr/>
            <p:nvPr/>
          </p:nvSpPr>
          <p:spPr>
            <a:xfrm>
              <a:off x="4936800" y="352425"/>
              <a:ext cx="62700" cy="62725"/>
            </a:xfrm>
            <a:custGeom>
              <a:avLst/>
              <a:gdLst/>
              <a:ahLst/>
              <a:cxnLst/>
              <a:rect l="l" t="t" r="r" b="b"/>
              <a:pathLst>
                <a:path w="2508" h="2509" extrusionOk="0">
                  <a:moveTo>
                    <a:pt x="1143" y="1"/>
                  </a:moveTo>
                  <a:lnTo>
                    <a:pt x="1014" y="19"/>
                  </a:lnTo>
                  <a:lnTo>
                    <a:pt x="885" y="38"/>
                  </a:lnTo>
                  <a:lnTo>
                    <a:pt x="774" y="93"/>
                  </a:lnTo>
                  <a:lnTo>
                    <a:pt x="664" y="130"/>
                  </a:lnTo>
                  <a:lnTo>
                    <a:pt x="553" y="203"/>
                  </a:lnTo>
                  <a:lnTo>
                    <a:pt x="461" y="277"/>
                  </a:lnTo>
                  <a:lnTo>
                    <a:pt x="369" y="351"/>
                  </a:lnTo>
                  <a:lnTo>
                    <a:pt x="295" y="443"/>
                  </a:lnTo>
                  <a:lnTo>
                    <a:pt x="221" y="535"/>
                  </a:lnTo>
                  <a:lnTo>
                    <a:pt x="148" y="646"/>
                  </a:lnTo>
                  <a:lnTo>
                    <a:pt x="92" y="757"/>
                  </a:lnTo>
                  <a:lnTo>
                    <a:pt x="55" y="867"/>
                  </a:lnTo>
                  <a:lnTo>
                    <a:pt x="18" y="996"/>
                  </a:lnTo>
                  <a:lnTo>
                    <a:pt x="0" y="1107"/>
                  </a:lnTo>
                  <a:lnTo>
                    <a:pt x="0" y="1236"/>
                  </a:lnTo>
                  <a:lnTo>
                    <a:pt x="0" y="1365"/>
                  </a:lnTo>
                  <a:lnTo>
                    <a:pt x="18" y="1494"/>
                  </a:lnTo>
                  <a:lnTo>
                    <a:pt x="55" y="1605"/>
                  </a:lnTo>
                  <a:lnTo>
                    <a:pt x="92" y="1715"/>
                  </a:lnTo>
                  <a:lnTo>
                    <a:pt x="148" y="1826"/>
                  </a:lnTo>
                  <a:lnTo>
                    <a:pt x="203" y="1937"/>
                  </a:lnTo>
                  <a:lnTo>
                    <a:pt x="350" y="2121"/>
                  </a:lnTo>
                  <a:lnTo>
                    <a:pt x="535" y="2269"/>
                  </a:lnTo>
                  <a:lnTo>
                    <a:pt x="627" y="2324"/>
                  </a:lnTo>
                  <a:lnTo>
                    <a:pt x="738" y="2379"/>
                  </a:lnTo>
                  <a:lnTo>
                    <a:pt x="848" y="2435"/>
                  </a:lnTo>
                  <a:lnTo>
                    <a:pt x="959" y="2471"/>
                  </a:lnTo>
                  <a:lnTo>
                    <a:pt x="1088" y="2490"/>
                  </a:lnTo>
                  <a:lnTo>
                    <a:pt x="1199" y="2508"/>
                  </a:lnTo>
                  <a:lnTo>
                    <a:pt x="1328" y="2490"/>
                  </a:lnTo>
                  <a:lnTo>
                    <a:pt x="1457" y="2490"/>
                  </a:lnTo>
                  <a:lnTo>
                    <a:pt x="1586" y="2453"/>
                  </a:lnTo>
                  <a:lnTo>
                    <a:pt x="1696" y="2416"/>
                  </a:lnTo>
                  <a:lnTo>
                    <a:pt x="1807" y="2361"/>
                  </a:lnTo>
                  <a:lnTo>
                    <a:pt x="1918" y="2305"/>
                  </a:lnTo>
                  <a:lnTo>
                    <a:pt x="2010" y="2232"/>
                  </a:lnTo>
                  <a:lnTo>
                    <a:pt x="2102" y="2158"/>
                  </a:lnTo>
                  <a:lnTo>
                    <a:pt x="2194" y="2066"/>
                  </a:lnTo>
                  <a:lnTo>
                    <a:pt x="2268" y="1974"/>
                  </a:lnTo>
                  <a:lnTo>
                    <a:pt x="2342" y="1881"/>
                  </a:lnTo>
                  <a:lnTo>
                    <a:pt x="2397" y="1771"/>
                  </a:lnTo>
                  <a:lnTo>
                    <a:pt x="2434" y="1642"/>
                  </a:lnTo>
                  <a:lnTo>
                    <a:pt x="2471" y="1531"/>
                  </a:lnTo>
                  <a:lnTo>
                    <a:pt x="2489" y="1402"/>
                  </a:lnTo>
                  <a:lnTo>
                    <a:pt x="2508" y="1273"/>
                  </a:lnTo>
                  <a:lnTo>
                    <a:pt x="2508" y="1144"/>
                  </a:lnTo>
                  <a:lnTo>
                    <a:pt x="2489" y="1015"/>
                  </a:lnTo>
                  <a:lnTo>
                    <a:pt x="2452" y="904"/>
                  </a:lnTo>
                  <a:lnTo>
                    <a:pt x="2415" y="794"/>
                  </a:lnTo>
                  <a:lnTo>
                    <a:pt x="2360" y="683"/>
                  </a:lnTo>
                  <a:lnTo>
                    <a:pt x="2305" y="572"/>
                  </a:lnTo>
                  <a:lnTo>
                    <a:pt x="2231" y="462"/>
                  </a:lnTo>
                  <a:lnTo>
                    <a:pt x="2157" y="369"/>
                  </a:lnTo>
                  <a:lnTo>
                    <a:pt x="2065" y="296"/>
                  </a:lnTo>
                  <a:lnTo>
                    <a:pt x="1973" y="222"/>
                  </a:lnTo>
                  <a:lnTo>
                    <a:pt x="1862" y="148"/>
                  </a:lnTo>
                  <a:lnTo>
                    <a:pt x="1752" y="93"/>
                  </a:lnTo>
                  <a:lnTo>
                    <a:pt x="1641" y="56"/>
                  </a:lnTo>
                  <a:lnTo>
                    <a:pt x="1512" y="19"/>
                  </a:lnTo>
                  <a:lnTo>
                    <a:pt x="14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 name="Google Shape;271;p2"/>
            <p:cNvSpPr/>
            <p:nvPr/>
          </p:nvSpPr>
          <p:spPr>
            <a:xfrm>
              <a:off x="4859350" y="340450"/>
              <a:ext cx="57650" cy="57650"/>
            </a:xfrm>
            <a:custGeom>
              <a:avLst/>
              <a:gdLst/>
              <a:ahLst/>
              <a:cxnLst/>
              <a:rect l="l" t="t" r="r" b="b"/>
              <a:pathLst>
                <a:path w="2306" h="2306" extrusionOk="0">
                  <a:moveTo>
                    <a:pt x="1051" y="0"/>
                  </a:moveTo>
                  <a:lnTo>
                    <a:pt x="941" y="19"/>
                  </a:lnTo>
                  <a:lnTo>
                    <a:pt x="830" y="37"/>
                  </a:lnTo>
                  <a:lnTo>
                    <a:pt x="720" y="74"/>
                  </a:lnTo>
                  <a:lnTo>
                    <a:pt x="517" y="166"/>
                  </a:lnTo>
                  <a:lnTo>
                    <a:pt x="351" y="314"/>
                  </a:lnTo>
                  <a:lnTo>
                    <a:pt x="203" y="480"/>
                  </a:lnTo>
                  <a:lnTo>
                    <a:pt x="93" y="664"/>
                  </a:lnTo>
                  <a:lnTo>
                    <a:pt x="56" y="775"/>
                  </a:lnTo>
                  <a:lnTo>
                    <a:pt x="19" y="885"/>
                  </a:lnTo>
                  <a:lnTo>
                    <a:pt x="0" y="996"/>
                  </a:lnTo>
                  <a:lnTo>
                    <a:pt x="0" y="1107"/>
                  </a:lnTo>
                  <a:lnTo>
                    <a:pt x="0" y="1236"/>
                  </a:lnTo>
                  <a:lnTo>
                    <a:pt x="19" y="1365"/>
                  </a:lnTo>
                  <a:lnTo>
                    <a:pt x="37" y="1475"/>
                  </a:lnTo>
                  <a:lnTo>
                    <a:pt x="74" y="1586"/>
                  </a:lnTo>
                  <a:lnTo>
                    <a:pt x="111" y="1697"/>
                  </a:lnTo>
                  <a:lnTo>
                    <a:pt x="166" y="1789"/>
                  </a:lnTo>
                  <a:lnTo>
                    <a:pt x="240" y="1881"/>
                  </a:lnTo>
                  <a:lnTo>
                    <a:pt x="314" y="1973"/>
                  </a:lnTo>
                  <a:lnTo>
                    <a:pt x="388" y="2047"/>
                  </a:lnTo>
                  <a:lnTo>
                    <a:pt x="480" y="2102"/>
                  </a:lnTo>
                  <a:lnTo>
                    <a:pt x="572" y="2176"/>
                  </a:lnTo>
                  <a:lnTo>
                    <a:pt x="683" y="2213"/>
                  </a:lnTo>
                  <a:lnTo>
                    <a:pt x="793" y="2250"/>
                  </a:lnTo>
                  <a:lnTo>
                    <a:pt x="904" y="2287"/>
                  </a:lnTo>
                  <a:lnTo>
                    <a:pt x="1033" y="2305"/>
                  </a:lnTo>
                  <a:lnTo>
                    <a:pt x="1273" y="2305"/>
                  </a:lnTo>
                  <a:lnTo>
                    <a:pt x="1383" y="2287"/>
                  </a:lnTo>
                  <a:lnTo>
                    <a:pt x="1494" y="2268"/>
                  </a:lnTo>
                  <a:lnTo>
                    <a:pt x="1605" y="2231"/>
                  </a:lnTo>
                  <a:lnTo>
                    <a:pt x="1807" y="2121"/>
                  </a:lnTo>
                  <a:lnTo>
                    <a:pt x="1973" y="1973"/>
                  </a:lnTo>
                  <a:lnTo>
                    <a:pt x="2102" y="1807"/>
                  </a:lnTo>
                  <a:lnTo>
                    <a:pt x="2213" y="1623"/>
                  </a:lnTo>
                  <a:lnTo>
                    <a:pt x="2250" y="1512"/>
                  </a:lnTo>
                  <a:lnTo>
                    <a:pt x="2287" y="1402"/>
                  </a:lnTo>
                  <a:lnTo>
                    <a:pt x="2305" y="1291"/>
                  </a:lnTo>
                  <a:lnTo>
                    <a:pt x="2305" y="1162"/>
                  </a:lnTo>
                  <a:lnTo>
                    <a:pt x="2305" y="1051"/>
                  </a:lnTo>
                  <a:lnTo>
                    <a:pt x="2287" y="922"/>
                  </a:lnTo>
                  <a:lnTo>
                    <a:pt x="2268" y="812"/>
                  </a:lnTo>
                  <a:lnTo>
                    <a:pt x="2231" y="701"/>
                  </a:lnTo>
                  <a:lnTo>
                    <a:pt x="2121" y="517"/>
                  </a:lnTo>
                  <a:lnTo>
                    <a:pt x="1992" y="332"/>
                  </a:lnTo>
                  <a:lnTo>
                    <a:pt x="1826" y="203"/>
                  </a:lnTo>
                  <a:lnTo>
                    <a:pt x="1623" y="92"/>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 name="Google Shape;272;p2"/>
            <p:cNvSpPr/>
            <p:nvPr/>
          </p:nvSpPr>
          <p:spPr>
            <a:xfrm>
              <a:off x="4781900" y="328450"/>
              <a:ext cx="52575" cy="53050"/>
            </a:xfrm>
            <a:custGeom>
              <a:avLst/>
              <a:gdLst/>
              <a:ahLst/>
              <a:cxnLst/>
              <a:rect l="l" t="t" r="r" b="b"/>
              <a:pathLst>
                <a:path w="2103" h="2122" extrusionOk="0">
                  <a:moveTo>
                    <a:pt x="1107" y="1"/>
                  </a:moveTo>
                  <a:lnTo>
                    <a:pt x="886" y="19"/>
                  </a:lnTo>
                  <a:lnTo>
                    <a:pt x="683" y="75"/>
                  </a:lnTo>
                  <a:lnTo>
                    <a:pt x="480" y="167"/>
                  </a:lnTo>
                  <a:lnTo>
                    <a:pt x="333" y="277"/>
                  </a:lnTo>
                  <a:lnTo>
                    <a:pt x="185" y="443"/>
                  </a:lnTo>
                  <a:lnTo>
                    <a:pt x="93" y="609"/>
                  </a:lnTo>
                  <a:lnTo>
                    <a:pt x="19" y="812"/>
                  </a:lnTo>
                  <a:lnTo>
                    <a:pt x="1" y="923"/>
                  </a:lnTo>
                  <a:lnTo>
                    <a:pt x="1" y="1033"/>
                  </a:lnTo>
                  <a:lnTo>
                    <a:pt x="19" y="1255"/>
                  </a:lnTo>
                  <a:lnTo>
                    <a:pt x="56" y="1458"/>
                  </a:lnTo>
                  <a:lnTo>
                    <a:pt x="148" y="1642"/>
                  </a:lnTo>
                  <a:lnTo>
                    <a:pt x="277" y="1789"/>
                  </a:lnTo>
                  <a:lnTo>
                    <a:pt x="425" y="1918"/>
                  </a:lnTo>
                  <a:lnTo>
                    <a:pt x="591" y="2029"/>
                  </a:lnTo>
                  <a:lnTo>
                    <a:pt x="794" y="2084"/>
                  </a:lnTo>
                  <a:lnTo>
                    <a:pt x="996" y="2121"/>
                  </a:lnTo>
                  <a:lnTo>
                    <a:pt x="1218" y="2103"/>
                  </a:lnTo>
                  <a:lnTo>
                    <a:pt x="1439" y="2048"/>
                  </a:lnTo>
                  <a:lnTo>
                    <a:pt x="1623" y="1974"/>
                  </a:lnTo>
                  <a:lnTo>
                    <a:pt x="1789" y="1845"/>
                  </a:lnTo>
                  <a:lnTo>
                    <a:pt x="1918" y="1697"/>
                  </a:lnTo>
                  <a:lnTo>
                    <a:pt x="2011" y="1513"/>
                  </a:lnTo>
                  <a:lnTo>
                    <a:pt x="2084" y="1310"/>
                  </a:lnTo>
                  <a:lnTo>
                    <a:pt x="2103" y="1199"/>
                  </a:lnTo>
                  <a:lnTo>
                    <a:pt x="2103" y="1089"/>
                  </a:lnTo>
                  <a:lnTo>
                    <a:pt x="2103" y="867"/>
                  </a:lnTo>
                  <a:lnTo>
                    <a:pt x="2047" y="665"/>
                  </a:lnTo>
                  <a:lnTo>
                    <a:pt x="1955" y="499"/>
                  </a:lnTo>
                  <a:lnTo>
                    <a:pt x="1826" y="333"/>
                  </a:lnTo>
                  <a:lnTo>
                    <a:pt x="1679" y="204"/>
                  </a:lnTo>
                  <a:lnTo>
                    <a:pt x="1513" y="112"/>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 name="Google Shape;273;p2"/>
            <p:cNvSpPr/>
            <p:nvPr/>
          </p:nvSpPr>
          <p:spPr>
            <a:xfrm>
              <a:off x="5261300" y="322925"/>
              <a:ext cx="75625" cy="75625"/>
            </a:xfrm>
            <a:custGeom>
              <a:avLst/>
              <a:gdLst/>
              <a:ahLst/>
              <a:cxnLst/>
              <a:rect l="l" t="t" r="r" b="b"/>
              <a:pathLst>
                <a:path w="3025" h="3025" extrusionOk="0">
                  <a:moveTo>
                    <a:pt x="1328" y="1"/>
                  </a:moveTo>
                  <a:lnTo>
                    <a:pt x="1181" y="38"/>
                  </a:lnTo>
                  <a:lnTo>
                    <a:pt x="1033" y="74"/>
                  </a:lnTo>
                  <a:lnTo>
                    <a:pt x="886" y="130"/>
                  </a:lnTo>
                  <a:lnTo>
                    <a:pt x="756" y="185"/>
                  </a:lnTo>
                  <a:lnTo>
                    <a:pt x="646" y="259"/>
                  </a:lnTo>
                  <a:lnTo>
                    <a:pt x="517" y="351"/>
                  </a:lnTo>
                  <a:lnTo>
                    <a:pt x="425" y="443"/>
                  </a:lnTo>
                  <a:lnTo>
                    <a:pt x="314" y="554"/>
                  </a:lnTo>
                  <a:lnTo>
                    <a:pt x="240" y="683"/>
                  </a:lnTo>
                  <a:lnTo>
                    <a:pt x="166" y="812"/>
                  </a:lnTo>
                  <a:lnTo>
                    <a:pt x="111" y="941"/>
                  </a:lnTo>
                  <a:lnTo>
                    <a:pt x="56" y="1070"/>
                  </a:lnTo>
                  <a:lnTo>
                    <a:pt x="19" y="1218"/>
                  </a:lnTo>
                  <a:lnTo>
                    <a:pt x="0" y="1383"/>
                  </a:lnTo>
                  <a:lnTo>
                    <a:pt x="0" y="1531"/>
                  </a:lnTo>
                  <a:lnTo>
                    <a:pt x="0" y="1697"/>
                  </a:lnTo>
                  <a:lnTo>
                    <a:pt x="37" y="1844"/>
                  </a:lnTo>
                  <a:lnTo>
                    <a:pt x="74" y="1992"/>
                  </a:lnTo>
                  <a:lnTo>
                    <a:pt x="130" y="2139"/>
                  </a:lnTo>
                  <a:lnTo>
                    <a:pt x="185" y="2269"/>
                  </a:lnTo>
                  <a:lnTo>
                    <a:pt x="259" y="2379"/>
                  </a:lnTo>
                  <a:lnTo>
                    <a:pt x="351" y="2508"/>
                  </a:lnTo>
                  <a:lnTo>
                    <a:pt x="443" y="2600"/>
                  </a:lnTo>
                  <a:lnTo>
                    <a:pt x="554" y="2693"/>
                  </a:lnTo>
                  <a:lnTo>
                    <a:pt x="683" y="2785"/>
                  </a:lnTo>
                  <a:lnTo>
                    <a:pt x="793" y="2859"/>
                  </a:lnTo>
                  <a:lnTo>
                    <a:pt x="941" y="2914"/>
                  </a:lnTo>
                  <a:lnTo>
                    <a:pt x="1070" y="2969"/>
                  </a:lnTo>
                  <a:lnTo>
                    <a:pt x="1217" y="3006"/>
                  </a:lnTo>
                  <a:lnTo>
                    <a:pt x="1383" y="3024"/>
                  </a:lnTo>
                  <a:lnTo>
                    <a:pt x="1697" y="3024"/>
                  </a:lnTo>
                  <a:lnTo>
                    <a:pt x="1844" y="2988"/>
                  </a:lnTo>
                  <a:lnTo>
                    <a:pt x="1992" y="2951"/>
                  </a:lnTo>
                  <a:lnTo>
                    <a:pt x="2121" y="2895"/>
                  </a:lnTo>
                  <a:lnTo>
                    <a:pt x="2268" y="2840"/>
                  </a:lnTo>
                  <a:lnTo>
                    <a:pt x="2379" y="2766"/>
                  </a:lnTo>
                  <a:lnTo>
                    <a:pt x="2508" y="2674"/>
                  </a:lnTo>
                  <a:lnTo>
                    <a:pt x="2600" y="2564"/>
                  </a:lnTo>
                  <a:lnTo>
                    <a:pt x="2692" y="2471"/>
                  </a:lnTo>
                  <a:lnTo>
                    <a:pt x="2785" y="2342"/>
                  </a:lnTo>
                  <a:lnTo>
                    <a:pt x="2858" y="2213"/>
                  </a:lnTo>
                  <a:lnTo>
                    <a:pt x="2914" y="2084"/>
                  </a:lnTo>
                  <a:lnTo>
                    <a:pt x="2969" y="1937"/>
                  </a:lnTo>
                  <a:lnTo>
                    <a:pt x="3006" y="1789"/>
                  </a:lnTo>
                  <a:lnTo>
                    <a:pt x="3024" y="1642"/>
                  </a:lnTo>
                  <a:lnTo>
                    <a:pt x="3024" y="1494"/>
                  </a:lnTo>
                  <a:lnTo>
                    <a:pt x="3006" y="1328"/>
                  </a:lnTo>
                  <a:lnTo>
                    <a:pt x="2987" y="1181"/>
                  </a:lnTo>
                  <a:lnTo>
                    <a:pt x="2951" y="1033"/>
                  </a:lnTo>
                  <a:lnTo>
                    <a:pt x="2895" y="886"/>
                  </a:lnTo>
                  <a:lnTo>
                    <a:pt x="2840" y="757"/>
                  </a:lnTo>
                  <a:lnTo>
                    <a:pt x="2766" y="646"/>
                  </a:lnTo>
                  <a:lnTo>
                    <a:pt x="2674" y="517"/>
                  </a:lnTo>
                  <a:lnTo>
                    <a:pt x="2563" y="425"/>
                  </a:lnTo>
                  <a:lnTo>
                    <a:pt x="2471" y="333"/>
                  </a:lnTo>
                  <a:lnTo>
                    <a:pt x="2342" y="240"/>
                  </a:lnTo>
                  <a:lnTo>
                    <a:pt x="2213" y="167"/>
                  </a:lnTo>
                  <a:lnTo>
                    <a:pt x="2084" y="111"/>
                  </a:lnTo>
                  <a:lnTo>
                    <a:pt x="1936" y="56"/>
                  </a:lnTo>
                  <a:lnTo>
                    <a:pt x="1789" y="19"/>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 name="Google Shape;274;p2"/>
            <p:cNvSpPr/>
            <p:nvPr/>
          </p:nvSpPr>
          <p:spPr>
            <a:xfrm>
              <a:off x="4704925" y="317400"/>
              <a:ext cx="46575" cy="46575"/>
            </a:xfrm>
            <a:custGeom>
              <a:avLst/>
              <a:gdLst/>
              <a:ahLst/>
              <a:cxnLst/>
              <a:rect l="l" t="t" r="r" b="b"/>
              <a:pathLst>
                <a:path w="1863" h="1863" extrusionOk="0">
                  <a:moveTo>
                    <a:pt x="941" y="0"/>
                  </a:moveTo>
                  <a:lnTo>
                    <a:pt x="738" y="19"/>
                  </a:lnTo>
                  <a:lnTo>
                    <a:pt x="572" y="74"/>
                  </a:lnTo>
                  <a:lnTo>
                    <a:pt x="406" y="148"/>
                  </a:lnTo>
                  <a:lnTo>
                    <a:pt x="277" y="259"/>
                  </a:lnTo>
                  <a:lnTo>
                    <a:pt x="167" y="406"/>
                  </a:lnTo>
                  <a:lnTo>
                    <a:pt x="74" y="554"/>
                  </a:lnTo>
                  <a:lnTo>
                    <a:pt x="19" y="738"/>
                  </a:lnTo>
                  <a:lnTo>
                    <a:pt x="1" y="922"/>
                  </a:lnTo>
                  <a:lnTo>
                    <a:pt x="19" y="1125"/>
                  </a:lnTo>
                  <a:lnTo>
                    <a:pt x="74" y="1309"/>
                  </a:lnTo>
                  <a:lnTo>
                    <a:pt x="148" y="1457"/>
                  </a:lnTo>
                  <a:lnTo>
                    <a:pt x="259" y="1604"/>
                  </a:lnTo>
                  <a:lnTo>
                    <a:pt x="406" y="1715"/>
                  </a:lnTo>
                  <a:lnTo>
                    <a:pt x="554" y="1789"/>
                  </a:lnTo>
                  <a:lnTo>
                    <a:pt x="738" y="1844"/>
                  </a:lnTo>
                  <a:lnTo>
                    <a:pt x="941" y="1863"/>
                  </a:lnTo>
                  <a:lnTo>
                    <a:pt x="1125" y="1844"/>
                  </a:lnTo>
                  <a:lnTo>
                    <a:pt x="1310" y="1789"/>
                  </a:lnTo>
                  <a:lnTo>
                    <a:pt x="1457" y="1715"/>
                  </a:lnTo>
                  <a:lnTo>
                    <a:pt x="1605" y="1604"/>
                  </a:lnTo>
                  <a:lnTo>
                    <a:pt x="1715" y="1457"/>
                  </a:lnTo>
                  <a:lnTo>
                    <a:pt x="1789" y="1309"/>
                  </a:lnTo>
                  <a:lnTo>
                    <a:pt x="1844" y="1125"/>
                  </a:lnTo>
                  <a:lnTo>
                    <a:pt x="1863" y="941"/>
                  </a:lnTo>
                  <a:lnTo>
                    <a:pt x="1844" y="738"/>
                  </a:lnTo>
                  <a:lnTo>
                    <a:pt x="1808" y="572"/>
                  </a:lnTo>
                  <a:lnTo>
                    <a:pt x="1715" y="406"/>
                  </a:lnTo>
                  <a:lnTo>
                    <a:pt x="1605" y="277"/>
                  </a:lnTo>
                  <a:lnTo>
                    <a:pt x="1476" y="148"/>
                  </a:lnTo>
                  <a:lnTo>
                    <a:pt x="1310" y="74"/>
                  </a:lnTo>
                  <a:lnTo>
                    <a:pt x="1125"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 name="Google Shape;275;p2"/>
            <p:cNvSpPr/>
            <p:nvPr/>
          </p:nvSpPr>
          <p:spPr>
            <a:xfrm>
              <a:off x="5182025" y="309550"/>
              <a:ext cx="74225" cy="73800"/>
            </a:xfrm>
            <a:custGeom>
              <a:avLst/>
              <a:gdLst/>
              <a:ahLst/>
              <a:cxnLst/>
              <a:rect l="l" t="t" r="r" b="b"/>
              <a:pathLst>
                <a:path w="2969" h="2952" extrusionOk="0">
                  <a:moveTo>
                    <a:pt x="1346" y="1"/>
                  </a:moveTo>
                  <a:lnTo>
                    <a:pt x="1199" y="19"/>
                  </a:lnTo>
                  <a:lnTo>
                    <a:pt x="1070" y="56"/>
                  </a:lnTo>
                  <a:lnTo>
                    <a:pt x="940" y="112"/>
                  </a:lnTo>
                  <a:lnTo>
                    <a:pt x="811" y="167"/>
                  </a:lnTo>
                  <a:lnTo>
                    <a:pt x="682" y="241"/>
                  </a:lnTo>
                  <a:lnTo>
                    <a:pt x="572" y="333"/>
                  </a:lnTo>
                  <a:lnTo>
                    <a:pt x="461" y="425"/>
                  </a:lnTo>
                  <a:lnTo>
                    <a:pt x="369" y="517"/>
                  </a:lnTo>
                  <a:lnTo>
                    <a:pt x="277" y="628"/>
                  </a:lnTo>
                  <a:lnTo>
                    <a:pt x="203" y="738"/>
                  </a:lnTo>
                  <a:lnTo>
                    <a:pt x="148" y="868"/>
                  </a:lnTo>
                  <a:lnTo>
                    <a:pt x="92" y="997"/>
                  </a:lnTo>
                  <a:lnTo>
                    <a:pt x="55" y="1144"/>
                  </a:lnTo>
                  <a:lnTo>
                    <a:pt x="19" y="1273"/>
                  </a:lnTo>
                  <a:lnTo>
                    <a:pt x="0" y="1421"/>
                  </a:lnTo>
                  <a:lnTo>
                    <a:pt x="19" y="1587"/>
                  </a:lnTo>
                  <a:lnTo>
                    <a:pt x="37" y="1716"/>
                  </a:lnTo>
                  <a:lnTo>
                    <a:pt x="55" y="1863"/>
                  </a:lnTo>
                  <a:lnTo>
                    <a:pt x="111" y="2011"/>
                  </a:lnTo>
                  <a:lnTo>
                    <a:pt x="166" y="2140"/>
                  </a:lnTo>
                  <a:lnTo>
                    <a:pt x="240" y="2250"/>
                  </a:lnTo>
                  <a:lnTo>
                    <a:pt x="314" y="2379"/>
                  </a:lnTo>
                  <a:lnTo>
                    <a:pt x="424" y="2490"/>
                  </a:lnTo>
                  <a:lnTo>
                    <a:pt x="516" y="2582"/>
                  </a:lnTo>
                  <a:lnTo>
                    <a:pt x="627" y="2674"/>
                  </a:lnTo>
                  <a:lnTo>
                    <a:pt x="756" y="2748"/>
                  </a:lnTo>
                  <a:lnTo>
                    <a:pt x="885" y="2822"/>
                  </a:lnTo>
                  <a:lnTo>
                    <a:pt x="1014" y="2877"/>
                  </a:lnTo>
                  <a:lnTo>
                    <a:pt x="1162" y="2914"/>
                  </a:lnTo>
                  <a:lnTo>
                    <a:pt x="1309" y="2933"/>
                  </a:lnTo>
                  <a:lnTo>
                    <a:pt x="1457" y="2951"/>
                  </a:lnTo>
                  <a:lnTo>
                    <a:pt x="1604" y="2951"/>
                  </a:lnTo>
                  <a:lnTo>
                    <a:pt x="1752" y="2933"/>
                  </a:lnTo>
                  <a:lnTo>
                    <a:pt x="1881" y="2896"/>
                  </a:lnTo>
                  <a:lnTo>
                    <a:pt x="2028" y="2840"/>
                  </a:lnTo>
                  <a:lnTo>
                    <a:pt x="2157" y="2785"/>
                  </a:lnTo>
                  <a:lnTo>
                    <a:pt x="2286" y="2711"/>
                  </a:lnTo>
                  <a:lnTo>
                    <a:pt x="2397" y="2638"/>
                  </a:lnTo>
                  <a:lnTo>
                    <a:pt x="2508" y="2527"/>
                  </a:lnTo>
                  <a:lnTo>
                    <a:pt x="2600" y="2435"/>
                  </a:lnTo>
                  <a:lnTo>
                    <a:pt x="2692" y="2324"/>
                  </a:lnTo>
                  <a:lnTo>
                    <a:pt x="2766" y="2195"/>
                  </a:lnTo>
                  <a:lnTo>
                    <a:pt x="2840" y="2066"/>
                  </a:lnTo>
                  <a:lnTo>
                    <a:pt x="2895" y="1937"/>
                  </a:lnTo>
                  <a:lnTo>
                    <a:pt x="2932" y="1789"/>
                  </a:lnTo>
                  <a:lnTo>
                    <a:pt x="2950" y="1642"/>
                  </a:lnTo>
                  <a:lnTo>
                    <a:pt x="2969" y="1494"/>
                  </a:lnTo>
                  <a:lnTo>
                    <a:pt x="2950" y="1347"/>
                  </a:lnTo>
                  <a:lnTo>
                    <a:pt x="2932" y="1199"/>
                  </a:lnTo>
                  <a:lnTo>
                    <a:pt x="2895" y="1052"/>
                  </a:lnTo>
                  <a:lnTo>
                    <a:pt x="2858" y="923"/>
                  </a:lnTo>
                  <a:lnTo>
                    <a:pt x="2784" y="794"/>
                  </a:lnTo>
                  <a:lnTo>
                    <a:pt x="2711" y="665"/>
                  </a:lnTo>
                  <a:lnTo>
                    <a:pt x="2637" y="554"/>
                  </a:lnTo>
                  <a:lnTo>
                    <a:pt x="2526" y="443"/>
                  </a:lnTo>
                  <a:lnTo>
                    <a:pt x="2434" y="351"/>
                  </a:lnTo>
                  <a:lnTo>
                    <a:pt x="2323" y="259"/>
                  </a:lnTo>
                  <a:lnTo>
                    <a:pt x="2194" y="185"/>
                  </a:lnTo>
                  <a:lnTo>
                    <a:pt x="2065" y="130"/>
                  </a:lnTo>
                  <a:lnTo>
                    <a:pt x="1936" y="75"/>
                  </a:lnTo>
                  <a:lnTo>
                    <a:pt x="1789" y="38"/>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 name="Google Shape;276;p2"/>
            <p:cNvSpPr/>
            <p:nvPr/>
          </p:nvSpPr>
          <p:spPr>
            <a:xfrm>
              <a:off x="4628400" y="306325"/>
              <a:ext cx="40150" cy="40125"/>
            </a:xfrm>
            <a:custGeom>
              <a:avLst/>
              <a:gdLst/>
              <a:ahLst/>
              <a:cxnLst/>
              <a:rect l="l" t="t" r="r" b="b"/>
              <a:pathLst>
                <a:path w="1606" h="1605" extrusionOk="0">
                  <a:moveTo>
                    <a:pt x="794" y="1"/>
                  </a:moveTo>
                  <a:lnTo>
                    <a:pt x="646" y="19"/>
                  </a:lnTo>
                  <a:lnTo>
                    <a:pt x="499" y="75"/>
                  </a:lnTo>
                  <a:lnTo>
                    <a:pt x="351" y="148"/>
                  </a:lnTo>
                  <a:lnTo>
                    <a:pt x="241" y="241"/>
                  </a:lnTo>
                  <a:lnTo>
                    <a:pt x="148" y="351"/>
                  </a:lnTo>
                  <a:lnTo>
                    <a:pt x="75" y="480"/>
                  </a:lnTo>
                  <a:lnTo>
                    <a:pt x="19" y="628"/>
                  </a:lnTo>
                  <a:lnTo>
                    <a:pt x="1" y="794"/>
                  </a:lnTo>
                  <a:lnTo>
                    <a:pt x="19" y="960"/>
                  </a:lnTo>
                  <a:lnTo>
                    <a:pt x="56" y="1126"/>
                  </a:lnTo>
                  <a:lnTo>
                    <a:pt x="148" y="1255"/>
                  </a:lnTo>
                  <a:lnTo>
                    <a:pt x="241" y="1384"/>
                  </a:lnTo>
                  <a:lnTo>
                    <a:pt x="370" y="1476"/>
                  </a:lnTo>
                  <a:lnTo>
                    <a:pt x="499" y="1550"/>
                  </a:lnTo>
                  <a:lnTo>
                    <a:pt x="665" y="1587"/>
                  </a:lnTo>
                  <a:lnTo>
                    <a:pt x="831" y="1605"/>
                  </a:lnTo>
                  <a:lnTo>
                    <a:pt x="997" y="1587"/>
                  </a:lnTo>
                  <a:lnTo>
                    <a:pt x="1144" y="1531"/>
                  </a:lnTo>
                  <a:lnTo>
                    <a:pt x="1273" y="1457"/>
                  </a:lnTo>
                  <a:lnTo>
                    <a:pt x="1384" y="1347"/>
                  </a:lnTo>
                  <a:lnTo>
                    <a:pt x="1476" y="1236"/>
                  </a:lnTo>
                  <a:lnTo>
                    <a:pt x="1550" y="1107"/>
                  </a:lnTo>
                  <a:lnTo>
                    <a:pt x="1587" y="941"/>
                  </a:lnTo>
                  <a:lnTo>
                    <a:pt x="1605" y="794"/>
                  </a:lnTo>
                  <a:lnTo>
                    <a:pt x="1587" y="628"/>
                  </a:lnTo>
                  <a:lnTo>
                    <a:pt x="1531" y="480"/>
                  </a:lnTo>
                  <a:lnTo>
                    <a:pt x="1458" y="351"/>
                  </a:lnTo>
                  <a:lnTo>
                    <a:pt x="1365" y="241"/>
                  </a:lnTo>
                  <a:lnTo>
                    <a:pt x="1236" y="130"/>
                  </a:lnTo>
                  <a:lnTo>
                    <a:pt x="1107" y="75"/>
                  </a:lnTo>
                  <a:lnTo>
                    <a:pt x="960"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 name="Google Shape;277;p2"/>
            <p:cNvSpPr/>
            <p:nvPr/>
          </p:nvSpPr>
          <p:spPr>
            <a:xfrm>
              <a:off x="5104125" y="297125"/>
              <a:ext cx="70075" cy="70075"/>
            </a:xfrm>
            <a:custGeom>
              <a:avLst/>
              <a:gdLst/>
              <a:ahLst/>
              <a:cxnLst/>
              <a:rect l="l" t="t" r="r" b="b"/>
              <a:pathLst>
                <a:path w="2803" h="2803" extrusionOk="0">
                  <a:moveTo>
                    <a:pt x="1291" y="0"/>
                  </a:moveTo>
                  <a:lnTo>
                    <a:pt x="1143" y="19"/>
                  </a:lnTo>
                  <a:lnTo>
                    <a:pt x="996" y="55"/>
                  </a:lnTo>
                  <a:lnTo>
                    <a:pt x="867" y="92"/>
                  </a:lnTo>
                  <a:lnTo>
                    <a:pt x="756" y="148"/>
                  </a:lnTo>
                  <a:lnTo>
                    <a:pt x="627" y="221"/>
                  </a:lnTo>
                  <a:lnTo>
                    <a:pt x="516" y="295"/>
                  </a:lnTo>
                  <a:lnTo>
                    <a:pt x="424" y="387"/>
                  </a:lnTo>
                  <a:lnTo>
                    <a:pt x="332" y="479"/>
                  </a:lnTo>
                  <a:lnTo>
                    <a:pt x="258" y="590"/>
                  </a:lnTo>
                  <a:lnTo>
                    <a:pt x="184" y="701"/>
                  </a:lnTo>
                  <a:lnTo>
                    <a:pt x="111" y="830"/>
                  </a:lnTo>
                  <a:lnTo>
                    <a:pt x="74" y="959"/>
                  </a:lnTo>
                  <a:lnTo>
                    <a:pt x="37" y="1088"/>
                  </a:lnTo>
                  <a:lnTo>
                    <a:pt x="19" y="1235"/>
                  </a:lnTo>
                  <a:lnTo>
                    <a:pt x="0" y="1383"/>
                  </a:lnTo>
                  <a:lnTo>
                    <a:pt x="0" y="1530"/>
                  </a:lnTo>
                  <a:lnTo>
                    <a:pt x="19" y="1660"/>
                  </a:lnTo>
                  <a:lnTo>
                    <a:pt x="55" y="1807"/>
                  </a:lnTo>
                  <a:lnTo>
                    <a:pt x="92" y="1936"/>
                  </a:lnTo>
                  <a:lnTo>
                    <a:pt x="148" y="2065"/>
                  </a:lnTo>
                  <a:lnTo>
                    <a:pt x="221" y="2176"/>
                  </a:lnTo>
                  <a:lnTo>
                    <a:pt x="295" y="2286"/>
                  </a:lnTo>
                  <a:lnTo>
                    <a:pt x="387" y="2379"/>
                  </a:lnTo>
                  <a:lnTo>
                    <a:pt x="479" y="2471"/>
                  </a:lnTo>
                  <a:lnTo>
                    <a:pt x="590" y="2563"/>
                  </a:lnTo>
                  <a:lnTo>
                    <a:pt x="701" y="2637"/>
                  </a:lnTo>
                  <a:lnTo>
                    <a:pt x="830" y="2692"/>
                  </a:lnTo>
                  <a:lnTo>
                    <a:pt x="959" y="2729"/>
                  </a:lnTo>
                  <a:lnTo>
                    <a:pt x="1088" y="2766"/>
                  </a:lnTo>
                  <a:lnTo>
                    <a:pt x="1235" y="2803"/>
                  </a:lnTo>
                  <a:lnTo>
                    <a:pt x="1530" y="2803"/>
                  </a:lnTo>
                  <a:lnTo>
                    <a:pt x="1678" y="2784"/>
                  </a:lnTo>
                  <a:lnTo>
                    <a:pt x="1807" y="2747"/>
                  </a:lnTo>
                  <a:lnTo>
                    <a:pt x="1936" y="2711"/>
                  </a:lnTo>
                  <a:lnTo>
                    <a:pt x="2065" y="2655"/>
                  </a:lnTo>
                  <a:lnTo>
                    <a:pt x="2176" y="2581"/>
                  </a:lnTo>
                  <a:lnTo>
                    <a:pt x="2286" y="2508"/>
                  </a:lnTo>
                  <a:lnTo>
                    <a:pt x="2397" y="2415"/>
                  </a:lnTo>
                  <a:lnTo>
                    <a:pt x="2471" y="2323"/>
                  </a:lnTo>
                  <a:lnTo>
                    <a:pt x="2563" y="2213"/>
                  </a:lnTo>
                  <a:lnTo>
                    <a:pt x="2637" y="2102"/>
                  </a:lnTo>
                  <a:lnTo>
                    <a:pt x="2692" y="1973"/>
                  </a:lnTo>
                  <a:lnTo>
                    <a:pt x="2747" y="1844"/>
                  </a:lnTo>
                  <a:lnTo>
                    <a:pt x="2784" y="1715"/>
                  </a:lnTo>
                  <a:lnTo>
                    <a:pt x="2803" y="1567"/>
                  </a:lnTo>
                  <a:lnTo>
                    <a:pt x="2803" y="1420"/>
                  </a:lnTo>
                  <a:lnTo>
                    <a:pt x="2803" y="1272"/>
                  </a:lnTo>
                  <a:lnTo>
                    <a:pt x="2784" y="1143"/>
                  </a:lnTo>
                  <a:lnTo>
                    <a:pt x="2747" y="996"/>
                  </a:lnTo>
                  <a:lnTo>
                    <a:pt x="2710" y="867"/>
                  </a:lnTo>
                  <a:lnTo>
                    <a:pt x="2655" y="738"/>
                  </a:lnTo>
                  <a:lnTo>
                    <a:pt x="2581" y="627"/>
                  </a:lnTo>
                  <a:lnTo>
                    <a:pt x="2508" y="516"/>
                  </a:lnTo>
                  <a:lnTo>
                    <a:pt x="2415" y="424"/>
                  </a:lnTo>
                  <a:lnTo>
                    <a:pt x="2323" y="332"/>
                  </a:lnTo>
                  <a:lnTo>
                    <a:pt x="2213" y="240"/>
                  </a:lnTo>
                  <a:lnTo>
                    <a:pt x="2102" y="184"/>
                  </a:lnTo>
                  <a:lnTo>
                    <a:pt x="1991" y="111"/>
                  </a:lnTo>
                  <a:lnTo>
                    <a:pt x="1862" y="74"/>
                  </a:lnTo>
                  <a:lnTo>
                    <a:pt x="1715" y="37"/>
                  </a:lnTo>
                  <a:lnTo>
                    <a:pt x="15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 name="Google Shape;278;p2"/>
            <p:cNvSpPr/>
            <p:nvPr/>
          </p:nvSpPr>
          <p:spPr>
            <a:xfrm>
              <a:off x="4553725" y="294350"/>
              <a:ext cx="30000" cy="32750"/>
            </a:xfrm>
            <a:custGeom>
              <a:avLst/>
              <a:gdLst/>
              <a:ahLst/>
              <a:cxnLst/>
              <a:rect l="l" t="t" r="r" b="b"/>
              <a:pathLst>
                <a:path w="1200" h="1310" extrusionOk="0">
                  <a:moveTo>
                    <a:pt x="702" y="0"/>
                  </a:moveTo>
                  <a:lnTo>
                    <a:pt x="425" y="19"/>
                  </a:lnTo>
                  <a:lnTo>
                    <a:pt x="296" y="203"/>
                  </a:lnTo>
                  <a:lnTo>
                    <a:pt x="167" y="369"/>
                  </a:lnTo>
                  <a:lnTo>
                    <a:pt x="56" y="554"/>
                  </a:lnTo>
                  <a:lnTo>
                    <a:pt x="19" y="646"/>
                  </a:lnTo>
                  <a:lnTo>
                    <a:pt x="1" y="738"/>
                  </a:lnTo>
                  <a:lnTo>
                    <a:pt x="1" y="867"/>
                  </a:lnTo>
                  <a:lnTo>
                    <a:pt x="19" y="996"/>
                  </a:lnTo>
                  <a:lnTo>
                    <a:pt x="75" y="1088"/>
                  </a:lnTo>
                  <a:lnTo>
                    <a:pt x="148" y="1181"/>
                  </a:lnTo>
                  <a:lnTo>
                    <a:pt x="241" y="1236"/>
                  </a:lnTo>
                  <a:lnTo>
                    <a:pt x="351" y="1291"/>
                  </a:lnTo>
                  <a:lnTo>
                    <a:pt x="480" y="1310"/>
                  </a:lnTo>
                  <a:lnTo>
                    <a:pt x="757" y="1310"/>
                  </a:lnTo>
                  <a:lnTo>
                    <a:pt x="886" y="1273"/>
                  </a:lnTo>
                  <a:lnTo>
                    <a:pt x="978" y="1217"/>
                  </a:lnTo>
                  <a:lnTo>
                    <a:pt x="1070" y="1144"/>
                  </a:lnTo>
                  <a:lnTo>
                    <a:pt x="1126" y="1051"/>
                  </a:lnTo>
                  <a:lnTo>
                    <a:pt x="1181" y="941"/>
                  </a:lnTo>
                  <a:lnTo>
                    <a:pt x="1199" y="830"/>
                  </a:lnTo>
                  <a:lnTo>
                    <a:pt x="1181" y="701"/>
                  </a:lnTo>
                  <a:lnTo>
                    <a:pt x="1144" y="609"/>
                  </a:lnTo>
                  <a:lnTo>
                    <a:pt x="1107" y="517"/>
                  </a:lnTo>
                  <a:lnTo>
                    <a:pt x="978" y="351"/>
                  </a:lnTo>
                  <a:lnTo>
                    <a:pt x="831" y="185"/>
                  </a:lnTo>
                  <a:lnTo>
                    <a:pt x="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 name="Google Shape;279;p2"/>
            <p:cNvSpPr/>
            <p:nvPr/>
          </p:nvSpPr>
          <p:spPr>
            <a:xfrm>
              <a:off x="4483200" y="289750"/>
              <a:ext cx="16175" cy="20750"/>
            </a:xfrm>
            <a:custGeom>
              <a:avLst/>
              <a:gdLst/>
              <a:ahLst/>
              <a:cxnLst/>
              <a:rect l="l" t="t" r="r" b="b"/>
              <a:pathLst>
                <a:path w="647" h="830" extrusionOk="0">
                  <a:moveTo>
                    <a:pt x="370" y="0"/>
                  </a:moveTo>
                  <a:lnTo>
                    <a:pt x="259" y="37"/>
                  </a:lnTo>
                  <a:lnTo>
                    <a:pt x="148" y="111"/>
                  </a:lnTo>
                  <a:lnTo>
                    <a:pt x="56" y="203"/>
                  </a:lnTo>
                  <a:lnTo>
                    <a:pt x="19" y="258"/>
                  </a:lnTo>
                  <a:lnTo>
                    <a:pt x="1" y="295"/>
                  </a:lnTo>
                  <a:lnTo>
                    <a:pt x="1" y="350"/>
                  </a:lnTo>
                  <a:lnTo>
                    <a:pt x="19" y="406"/>
                  </a:lnTo>
                  <a:lnTo>
                    <a:pt x="93" y="516"/>
                  </a:lnTo>
                  <a:lnTo>
                    <a:pt x="185" y="664"/>
                  </a:lnTo>
                  <a:lnTo>
                    <a:pt x="296" y="830"/>
                  </a:lnTo>
                  <a:lnTo>
                    <a:pt x="425" y="664"/>
                  </a:lnTo>
                  <a:lnTo>
                    <a:pt x="536" y="535"/>
                  </a:lnTo>
                  <a:lnTo>
                    <a:pt x="628" y="424"/>
                  </a:lnTo>
                  <a:lnTo>
                    <a:pt x="646" y="387"/>
                  </a:lnTo>
                  <a:lnTo>
                    <a:pt x="646" y="332"/>
                  </a:lnTo>
                  <a:lnTo>
                    <a:pt x="646" y="277"/>
                  </a:lnTo>
                  <a:lnTo>
                    <a:pt x="628" y="240"/>
                  </a:lnTo>
                  <a:lnTo>
                    <a:pt x="554" y="129"/>
                  </a:lnTo>
                  <a:lnTo>
                    <a:pt x="462" y="37"/>
                  </a:lnTo>
                  <a:lnTo>
                    <a:pt x="407" y="19"/>
                  </a:lnTo>
                  <a:lnTo>
                    <a:pt x="3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 name="Google Shape;280;p2"/>
            <p:cNvSpPr/>
            <p:nvPr/>
          </p:nvSpPr>
          <p:spPr>
            <a:xfrm>
              <a:off x="5028050" y="283750"/>
              <a:ext cx="68250" cy="68250"/>
            </a:xfrm>
            <a:custGeom>
              <a:avLst/>
              <a:gdLst/>
              <a:ahLst/>
              <a:cxnLst/>
              <a:rect l="l" t="t" r="r" b="b"/>
              <a:pathLst>
                <a:path w="2730" h="2730" extrusionOk="0">
                  <a:moveTo>
                    <a:pt x="1402" y="0"/>
                  </a:moveTo>
                  <a:lnTo>
                    <a:pt x="1255" y="19"/>
                  </a:lnTo>
                  <a:lnTo>
                    <a:pt x="1126" y="37"/>
                  </a:lnTo>
                  <a:lnTo>
                    <a:pt x="996" y="56"/>
                  </a:lnTo>
                  <a:lnTo>
                    <a:pt x="867" y="111"/>
                  </a:lnTo>
                  <a:lnTo>
                    <a:pt x="738" y="166"/>
                  </a:lnTo>
                  <a:lnTo>
                    <a:pt x="628" y="240"/>
                  </a:lnTo>
                  <a:lnTo>
                    <a:pt x="517" y="314"/>
                  </a:lnTo>
                  <a:lnTo>
                    <a:pt x="425" y="406"/>
                  </a:lnTo>
                  <a:lnTo>
                    <a:pt x="333" y="498"/>
                  </a:lnTo>
                  <a:lnTo>
                    <a:pt x="259" y="609"/>
                  </a:lnTo>
                  <a:lnTo>
                    <a:pt x="185" y="719"/>
                  </a:lnTo>
                  <a:lnTo>
                    <a:pt x="111" y="830"/>
                  </a:lnTo>
                  <a:lnTo>
                    <a:pt x="75" y="959"/>
                  </a:lnTo>
                  <a:lnTo>
                    <a:pt x="38" y="1088"/>
                  </a:lnTo>
                  <a:lnTo>
                    <a:pt x="19" y="1236"/>
                  </a:lnTo>
                  <a:lnTo>
                    <a:pt x="1" y="1365"/>
                  </a:lnTo>
                  <a:lnTo>
                    <a:pt x="19" y="1494"/>
                  </a:lnTo>
                  <a:lnTo>
                    <a:pt x="38" y="1623"/>
                  </a:lnTo>
                  <a:lnTo>
                    <a:pt x="75" y="1752"/>
                  </a:lnTo>
                  <a:lnTo>
                    <a:pt x="111" y="1881"/>
                  </a:lnTo>
                  <a:lnTo>
                    <a:pt x="167" y="1992"/>
                  </a:lnTo>
                  <a:lnTo>
                    <a:pt x="240" y="2102"/>
                  </a:lnTo>
                  <a:lnTo>
                    <a:pt x="314" y="2213"/>
                  </a:lnTo>
                  <a:lnTo>
                    <a:pt x="406" y="2305"/>
                  </a:lnTo>
                  <a:lnTo>
                    <a:pt x="499" y="2397"/>
                  </a:lnTo>
                  <a:lnTo>
                    <a:pt x="591" y="2471"/>
                  </a:lnTo>
                  <a:lnTo>
                    <a:pt x="701" y="2545"/>
                  </a:lnTo>
                  <a:lnTo>
                    <a:pt x="831" y="2600"/>
                  </a:lnTo>
                  <a:lnTo>
                    <a:pt x="941" y="2655"/>
                  </a:lnTo>
                  <a:lnTo>
                    <a:pt x="1070" y="2692"/>
                  </a:lnTo>
                  <a:lnTo>
                    <a:pt x="1199" y="2711"/>
                  </a:lnTo>
                  <a:lnTo>
                    <a:pt x="1347" y="2729"/>
                  </a:lnTo>
                  <a:lnTo>
                    <a:pt x="1476" y="2729"/>
                  </a:lnTo>
                  <a:lnTo>
                    <a:pt x="1605" y="2711"/>
                  </a:lnTo>
                  <a:lnTo>
                    <a:pt x="1734" y="2674"/>
                  </a:lnTo>
                  <a:lnTo>
                    <a:pt x="1863" y="2619"/>
                  </a:lnTo>
                  <a:lnTo>
                    <a:pt x="1992" y="2563"/>
                  </a:lnTo>
                  <a:lnTo>
                    <a:pt x="2103" y="2508"/>
                  </a:lnTo>
                  <a:lnTo>
                    <a:pt x="2213" y="2416"/>
                  </a:lnTo>
                  <a:lnTo>
                    <a:pt x="2306" y="2324"/>
                  </a:lnTo>
                  <a:lnTo>
                    <a:pt x="2398" y="2231"/>
                  </a:lnTo>
                  <a:lnTo>
                    <a:pt x="2490" y="2121"/>
                  </a:lnTo>
                  <a:lnTo>
                    <a:pt x="2545" y="2010"/>
                  </a:lnTo>
                  <a:lnTo>
                    <a:pt x="2619" y="1900"/>
                  </a:lnTo>
                  <a:lnTo>
                    <a:pt x="2656" y="1770"/>
                  </a:lnTo>
                  <a:lnTo>
                    <a:pt x="2693" y="1641"/>
                  </a:lnTo>
                  <a:lnTo>
                    <a:pt x="2711" y="1512"/>
                  </a:lnTo>
                  <a:lnTo>
                    <a:pt x="2730" y="1365"/>
                  </a:lnTo>
                  <a:lnTo>
                    <a:pt x="2711" y="1236"/>
                  </a:lnTo>
                  <a:lnTo>
                    <a:pt x="2693" y="1107"/>
                  </a:lnTo>
                  <a:lnTo>
                    <a:pt x="2656" y="978"/>
                  </a:lnTo>
                  <a:lnTo>
                    <a:pt x="2619" y="849"/>
                  </a:lnTo>
                  <a:lnTo>
                    <a:pt x="2564" y="738"/>
                  </a:lnTo>
                  <a:lnTo>
                    <a:pt x="2490" y="627"/>
                  </a:lnTo>
                  <a:lnTo>
                    <a:pt x="2416" y="517"/>
                  </a:lnTo>
                  <a:lnTo>
                    <a:pt x="2324" y="424"/>
                  </a:lnTo>
                  <a:lnTo>
                    <a:pt x="2232" y="332"/>
                  </a:lnTo>
                  <a:lnTo>
                    <a:pt x="2140" y="259"/>
                  </a:lnTo>
                  <a:lnTo>
                    <a:pt x="2029" y="185"/>
                  </a:lnTo>
                  <a:lnTo>
                    <a:pt x="1900" y="129"/>
                  </a:lnTo>
                  <a:lnTo>
                    <a:pt x="1789" y="74"/>
                  </a:lnTo>
                  <a:lnTo>
                    <a:pt x="1660" y="37"/>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 name="Google Shape;281;p2"/>
            <p:cNvSpPr/>
            <p:nvPr/>
          </p:nvSpPr>
          <p:spPr>
            <a:xfrm>
              <a:off x="4950625" y="271750"/>
              <a:ext cx="63625" cy="63650"/>
            </a:xfrm>
            <a:custGeom>
              <a:avLst/>
              <a:gdLst/>
              <a:ahLst/>
              <a:cxnLst/>
              <a:rect l="l" t="t" r="r" b="b"/>
              <a:pathLst>
                <a:path w="2545" h="2546" extrusionOk="0">
                  <a:moveTo>
                    <a:pt x="1291" y="1"/>
                  </a:moveTo>
                  <a:lnTo>
                    <a:pt x="1162" y="19"/>
                  </a:lnTo>
                  <a:lnTo>
                    <a:pt x="1033" y="19"/>
                  </a:lnTo>
                  <a:lnTo>
                    <a:pt x="904" y="56"/>
                  </a:lnTo>
                  <a:lnTo>
                    <a:pt x="793" y="93"/>
                  </a:lnTo>
                  <a:lnTo>
                    <a:pt x="682" y="148"/>
                  </a:lnTo>
                  <a:lnTo>
                    <a:pt x="572" y="204"/>
                  </a:lnTo>
                  <a:lnTo>
                    <a:pt x="480" y="278"/>
                  </a:lnTo>
                  <a:lnTo>
                    <a:pt x="387" y="351"/>
                  </a:lnTo>
                  <a:lnTo>
                    <a:pt x="295" y="444"/>
                  </a:lnTo>
                  <a:lnTo>
                    <a:pt x="221" y="536"/>
                  </a:lnTo>
                  <a:lnTo>
                    <a:pt x="166" y="628"/>
                  </a:lnTo>
                  <a:lnTo>
                    <a:pt x="111" y="739"/>
                  </a:lnTo>
                  <a:lnTo>
                    <a:pt x="55" y="868"/>
                  </a:lnTo>
                  <a:lnTo>
                    <a:pt x="37" y="978"/>
                  </a:lnTo>
                  <a:lnTo>
                    <a:pt x="0" y="1107"/>
                  </a:lnTo>
                  <a:lnTo>
                    <a:pt x="0" y="1236"/>
                  </a:lnTo>
                  <a:lnTo>
                    <a:pt x="0" y="1365"/>
                  </a:lnTo>
                  <a:lnTo>
                    <a:pt x="19" y="1494"/>
                  </a:lnTo>
                  <a:lnTo>
                    <a:pt x="37" y="1624"/>
                  </a:lnTo>
                  <a:lnTo>
                    <a:pt x="74" y="1734"/>
                  </a:lnTo>
                  <a:lnTo>
                    <a:pt x="129" y="1845"/>
                  </a:lnTo>
                  <a:lnTo>
                    <a:pt x="185" y="1955"/>
                  </a:lnTo>
                  <a:lnTo>
                    <a:pt x="258" y="2048"/>
                  </a:lnTo>
                  <a:lnTo>
                    <a:pt x="332" y="2140"/>
                  </a:lnTo>
                  <a:lnTo>
                    <a:pt x="424" y="2232"/>
                  </a:lnTo>
                  <a:lnTo>
                    <a:pt x="516" y="2306"/>
                  </a:lnTo>
                  <a:lnTo>
                    <a:pt x="609" y="2380"/>
                  </a:lnTo>
                  <a:lnTo>
                    <a:pt x="719" y="2435"/>
                  </a:lnTo>
                  <a:lnTo>
                    <a:pt x="830" y="2472"/>
                  </a:lnTo>
                  <a:lnTo>
                    <a:pt x="959" y="2509"/>
                  </a:lnTo>
                  <a:lnTo>
                    <a:pt x="1088" y="2527"/>
                  </a:lnTo>
                  <a:lnTo>
                    <a:pt x="1217" y="2545"/>
                  </a:lnTo>
                  <a:lnTo>
                    <a:pt x="1346" y="2545"/>
                  </a:lnTo>
                  <a:lnTo>
                    <a:pt x="1475" y="2527"/>
                  </a:lnTo>
                  <a:lnTo>
                    <a:pt x="1604" y="2509"/>
                  </a:lnTo>
                  <a:lnTo>
                    <a:pt x="1733" y="2453"/>
                  </a:lnTo>
                  <a:lnTo>
                    <a:pt x="1844" y="2416"/>
                  </a:lnTo>
                  <a:lnTo>
                    <a:pt x="1955" y="2343"/>
                  </a:lnTo>
                  <a:lnTo>
                    <a:pt x="2047" y="2287"/>
                  </a:lnTo>
                  <a:lnTo>
                    <a:pt x="2139" y="2195"/>
                  </a:lnTo>
                  <a:lnTo>
                    <a:pt x="2231" y="2103"/>
                  </a:lnTo>
                  <a:lnTo>
                    <a:pt x="2305" y="2011"/>
                  </a:lnTo>
                  <a:lnTo>
                    <a:pt x="2379" y="1919"/>
                  </a:lnTo>
                  <a:lnTo>
                    <a:pt x="2434" y="1789"/>
                  </a:lnTo>
                  <a:lnTo>
                    <a:pt x="2471" y="1679"/>
                  </a:lnTo>
                  <a:lnTo>
                    <a:pt x="2508" y="1550"/>
                  </a:lnTo>
                  <a:lnTo>
                    <a:pt x="2526" y="1421"/>
                  </a:lnTo>
                  <a:lnTo>
                    <a:pt x="2545" y="1292"/>
                  </a:lnTo>
                  <a:lnTo>
                    <a:pt x="2526" y="1163"/>
                  </a:lnTo>
                  <a:lnTo>
                    <a:pt x="2508" y="1034"/>
                  </a:lnTo>
                  <a:lnTo>
                    <a:pt x="2489" y="904"/>
                  </a:lnTo>
                  <a:lnTo>
                    <a:pt x="2452" y="794"/>
                  </a:lnTo>
                  <a:lnTo>
                    <a:pt x="2397" y="683"/>
                  </a:lnTo>
                  <a:lnTo>
                    <a:pt x="2323" y="573"/>
                  </a:lnTo>
                  <a:lnTo>
                    <a:pt x="2268" y="480"/>
                  </a:lnTo>
                  <a:lnTo>
                    <a:pt x="2176" y="388"/>
                  </a:lnTo>
                  <a:lnTo>
                    <a:pt x="2102" y="296"/>
                  </a:lnTo>
                  <a:lnTo>
                    <a:pt x="1992" y="222"/>
                  </a:lnTo>
                  <a:lnTo>
                    <a:pt x="1899" y="167"/>
                  </a:lnTo>
                  <a:lnTo>
                    <a:pt x="1789" y="112"/>
                  </a:lnTo>
                  <a:lnTo>
                    <a:pt x="1678" y="75"/>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 name="Google Shape;282;p2"/>
            <p:cNvSpPr/>
            <p:nvPr/>
          </p:nvSpPr>
          <p:spPr>
            <a:xfrm>
              <a:off x="4872725" y="259775"/>
              <a:ext cx="59475" cy="59500"/>
            </a:xfrm>
            <a:custGeom>
              <a:avLst/>
              <a:gdLst/>
              <a:ahLst/>
              <a:cxnLst/>
              <a:rect l="l" t="t" r="r" b="b"/>
              <a:pathLst>
                <a:path w="2379" h="2380" extrusionOk="0">
                  <a:moveTo>
                    <a:pt x="1033" y="1"/>
                  </a:moveTo>
                  <a:lnTo>
                    <a:pt x="922" y="19"/>
                  </a:lnTo>
                  <a:lnTo>
                    <a:pt x="811" y="56"/>
                  </a:lnTo>
                  <a:lnTo>
                    <a:pt x="701" y="93"/>
                  </a:lnTo>
                  <a:lnTo>
                    <a:pt x="590" y="148"/>
                  </a:lnTo>
                  <a:lnTo>
                    <a:pt x="498" y="203"/>
                  </a:lnTo>
                  <a:lnTo>
                    <a:pt x="332" y="351"/>
                  </a:lnTo>
                  <a:lnTo>
                    <a:pt x="185" y="535"/>
                  </a:lnTo>
                  <a:lnTo>
                    <a:pt x="129" y="646"/>
                  </a:lnTo>
                  <a:lnTo>
                    <a:pt x="74" y="738"/>
                  </a:lnTo>
                  <a:lnTo>
                    <a:pt x="37" y="849"/>
                  </a:lnTo>
                  <a:lnTo>
                    <a:pt x="19" y="959"/>
                  </a:lnTo>
                  <a:lnTo>
                    <a:pt x="0" y="1088"/>
                  </a:lnTo>
                  <a:lnTo>
                    <a:pt x="0" y="1218"/>
                  </a:lnTo>
                  <a:lnTo>
                    <a:pt x="0" y="1328"/>
                  </a:lnTo>
                  <a:lnTo>
                    <a:pt x="37" y="1457"/>
                  </a:lnTo>
                  <a:lnTo>
                    <a:pt x="55" y="1568"/>
                  </a:lnTo>
                  <a:lnTo>
                    <a:pt x="92" y="1678"/>
                  </a:lnTo>
                  <a:lnTo>
                    <a:pt x="148" y="1771"/>
                  </a:lnTo>
                  <a:lnTo>
                    <a:pt x="221" y="1881"/>
                  </a:lnTo>
                  <a:lnTo>
                    <a:pt x="369" y="2047"/>
                  </a:lnTo>
                  <a:lnTo>
                    <a:pt x="535" y="2176"/>
                  </a:lnTo>
                  <a:lnTo>
                    <a:pt x="645" y="2250"/>
                  </a:lnTo>
                  <a:lnTo>
                    <a:pt x="738" y="2287"/>
                  </a:lnTo>
                  <a:lnTo>
                    <a:pt x="848" y="2324"/>
                  </a:lnTo>
                  <a:lnTo>
                    <a:pt x="977" y="2361"/>
                  </a:lnTo>
                  <a:lnTo>
                    <a:pt x="1088" y="2361"/>
                  </a:lnTo>
                  <a:lnTo>
                    <a:pt x="1217" y="2379"/>
                  </a:lnTo>
                  <a:lnTo>
                    <a:pt x="1328" y="2361"/>
                  </a:lnTo>
                  <a:lnTo>
                    <a:pt x="1457" y="2342"/>
                  </a:lnTo>
                  <a:lnTo>
                    <a:pt x="1567" y="2305"/>
                  </a:lnTo>
                  <a:lnTo>
                    <a:pt x="1678" y="2268"/>
                  </a:lnTo>
                  <a:lnTo>
                    <a:pt x="1770" y="2213"/>
                  </a:lnTo>
                  <a:lnTo>
                    <a:pt x="1881" y="2158"/>
                  </a:lnTo>
                  <a:lnTo>
                    <a:pt x="2047" y="2010"/>
                  </a:lnTo>
                  <a:lnTo>
                    <a:pt x="2194" y="1826"/>
                  </a:lnTo>
                  <a:lnTo>
                    <a:pt x="2250" y="1734"/>
                  </a:lnTo>
                  <a:lnTo>
                    <a:pt x="2286" y="1623"/>
                  </a:lnTo>
                  <a:lnTo>
                    <a:pt x="2323" y="1513"/>
                  </a:lnTo>
                  <a:lnTo>
                    <a:pt x="2360" y="1402"/>
                  </a:lnTo>
                  <a:lnTo>
                    <a:pt x="2379" y="1273"/>
                  </a:lnTo>
                  <a:lnTo>
                    <a:pt x="2379" y="1162"/>
                  </a:lnTo>
                  <a:lnTo>
                    <a:pt x="2360" y="1033"/>
                  </a:lnTo>
                  <a:lnTo>
                    <a:pt x="2342" y="923"/>
                  </a:lnTo>
                  <a:lnTo>
                    <a:pt x="2305" y="812"/>
                  </a:lnTo>
                  <a:lnTo>
                    <a:pt x="2268" y="701"/>
                  </a:lnTo>
                  <a:lnTo>
                    <a:pt x="2213" y="591"/>
                  </a:lnTo>
                  <a:lnTo>
                    <a:pt x="2157" y="498"/>
                  </a:lnTo>
                  <a:lnTo>
                    <a:pt x="2010" y="332"/>
                  </a:lnTo>
                  <a:lnTo>
                    <a:pt x="1826" y="185"/>
                  </a:lnTo>
                  <a:lnTo>
                    <a:pt x="1733" y="130"/>
                  </a:lnTo>
                  <a:lnTo>
                    <a:pt x="1623" y="74"/>
                  </a:lnTo>
                  <a:lnTo>
                    <a:pt x="1512" y="37"/>
                  </a:lnTo>
                  <a:lnTo>
                    <a:pt x="140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 name="Google Shape;283;p2"/>
            <p:cNvSpPr/>
            <p:nvPr/>
          </p:nvSpPr>
          <p:spPr>
            <a:xfrm>
              <a:off x="4794825" y="247325"/>
              <a:ext cx="55325" cy="55350"/>
            </a:xfrm>
            <a:custGeom>
              <a:avLst/>
              <a:gdLst/>
              <a:ahLst/>
              <a:cxnLst/>
              <a:rect l="l" t="t" r="r" b="b"/>
              <a:pathLst>
                <a:path w="2213" h="2214" extrusionOk="0">
                  <a:moveTo>
                    <a:pt x="1143" y="1"/>
                  </a:moveTo>
                  <a:lnTo>
                    <a:pt x="1033" y="19"/>
                  </a:lnTo>
                  <a:lnTo>
                    <a:pt x="922" y="19"/>
                  </a:lnTo>
                  <a:lnTo>
                    <a:pt x="719" y="75"/>
                  </a:lnTo>
                  <a:lnTo>
                    <a:pt x="535" y="185"/>
                  </a:lnTo>
                  <a:lnTo>
                    <a:pt x="369" y="314"/>
                  </a:lnTo>
                  <a:lnTo>
                    <a:pt x="221" y="462"/>
                  </a:lnTo>
                  <a:lnTo>
                    <a:pt x="111" y="646"/>
                  </a:lnTo>
                  <a:lnTo>
                    <a:pt x="37" y="849"/>
                  </a:lnTo>
                  <a:lnTo>
                    <a:pt x="19" y="960"/>
                  </a:lnTo>
                  <a:lnTo>
                    <a:pt x="0" y="1070"/>
                  </a:lnTo>
                  <a:lnTo>
                    <a:pt x="0" y="1181"/>
                  </a:lnTo>
                  <a:lnTo>
                    <a:pt x="19" y="1291"/>
                  </a:lnTo>
                  <a:lnTo>
                    <a:pt x="37" y="1384"/>
                  </a:lnTo>
                  <a:lnTo>
                    <a:pt x="74" y="1494"/>
                  </a:lnTo>
                  <a:lnTo>
                    <a:pt x="184" y="1697"/>
                  </a:lnTo>
                  <a:lnTo>
                    <a:pt x="314" y="1863"/>
                  </a:lnTo>
                  <a:lnTo>
                    <a:pt x="479" y="2011"/>
                  </a:lnTo>
                  <a:lnTo>
                    <a:pt x="664" y="2121"/>
                  </a:lnTo>
                  <a:lnTo>
                    <a:pt x="774" y="2158"/>
                  </a:lnTo>
                  <a:lnTo>
                    <a:pt x="867" y="2195"/>
                  </a:lnTo>
                  <a:lnTo>
                    <a:pt x="977" y="2213"/>
                  </a:lnTo>
                  <a:lnTo>
                    <a:pt x="1217" y="2213"/>
                  </a:lnTo>
                  <a:lnTo>
                    <a:pt x="1309" y="2195"/>
                  </a:lnTo>
                  <a:lnTo>
                    <a:pt x="1512" y="2121"/>
                  </a:lnTo>
                  <a:lnTo>
                    <a:pt x="1696" y="2029"/>
                  </a:lnTo>
                  <a:lnTo>
                    <a:pt x="1862" y="1900"/>
                  </a:lnTo>
                  <a:lnTo>
                    <a:pt x="2010" y="1734"/>
                  </a:lnTo>
                  <a:lnTo>
                    <a:pt x="2120" y="1550"/>
                  </a:lnTo>
                  <a:lnTo>
                    <a:pt x="2176" y="1347"/>
                  </a:lnTo>
                  <a:lnTo>
                    <a:pt x="2194" y="1236"/>
                  </a:lnTo>
                  <a:lnTo>
                    <a:pt x="2213" y="1125"/>
                  </a:lnTo>
                  <a:lnTo>
                    <a:pt x="2213" y="1033"/>
                  </a:lnTo>
                  <a:lnTo>
                    <a:pt x="2194" y="923"/>
                  </a:lnTo>
                  <a:lnTo>
                    <a:pt x="2139" y="720"/>
                  </a:lnTo>
                  <a:lnTo>
                    <a:pt x="2028" y="535"/>
                  </a:lnTo>
                  <a:lnTo>
                    <a:pt x="1899" y="370"/>
                  </a:lnTo>
                  <a:lnTo>
                    <a:pt x="1733" y="222"/>
                  </a:lnTo>
                  <a:lnTo>
                    <a:pt x="1567" y="111"/>
                  </a:lnTo>
                  <a:lnTo>
                    <a:pt x="1365" y="38"/>
                  </a:lnTo>
                  <a:lnTo>
                    <a:pt x="1254" y="19"/>
                  </a:lnTo>
                  <a:lnTo>
                    <a:pt x="1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 name="Google Shape;284;p2"/>
            <p:cNvSpPr/>
            <p:nvPr/>
          </p:nvSpPr>
          <p:spPr>
            <a:xfrm>
              <a:off x="5274675" y="242250"/>
              <a:ext cx="77000" cy="77025"/>
            </a:xfrm>
            <a:custGeom>
              <a:avLst/>
              <a:gdLst/>
              <a:ahLst/>
              <a:cxnLst/>
              <a:rect l="l" t="t" r="r" b="b"/>
              <a:pathLst>
                <a:path w="3080" h="3081" extrusionOk="0">
                  <a:moveTo>
                    <a:pt x="1420" y="1"/>
                  </a:moveTo>
                  <a:lnTo>
                    <a:pt x="1272" y="19"/>
                  </a:lnTo>
                  <a:lnTo>
                    <a:pt x="1125" y="56"/>
                  </a:lnTo>
                  <a:lnTo>
                    <a:pt x="977" y="112"/>
                  </a:lnTo>
                  <a:lnTo>
                    <a:pt x="848" y="167"/>
                  </a:lnTo>
                  <a:lnTo>
                    <a:pt x="719" y="241"/>
                  </a:lnTo>
                  <a:lnTo>
                    <a:pt x="609" y="333"/>
                  </a:lnTo>
                  <a:lnTo>
                    <a:pt x="498" y="425"/>
                  </a:lnTo>
                  <a:lnTo>
                    <a:pt x="387" y="536"/>
                  </a:lnTo>
                  <a:lnTo>
                    <a:pt x="295" y="646"/>
                  </a:lnTo>
                  <a:lnTo>
                    <a:pt x="221" y="775"/>
                  </a:lnTo>
                  <a:lnTo>
                    <a:pt x="148" y="904"/>
                  </a:lnTo>
                  <a:lnTo>
                    <a:pt x="92" y="1033"/>
                  </a:lnTo>
                  <a:lnTo>
                    <a:pt x="56" y="1181"/>
                  </a:lnTo>
                  <a:lnTo>
                    <a:pt x="19" y="1328"/>
                  </a:lnTo>
                  <a:lnTo>
                    <a:pt x="0" y="1494"/>
                  </a:lnTo>
                  <a:lnTo>
                    <a:pt x="19" y="1642"/>
                  </a:lnTo>
                  <a:lnTo>
                    <a:pt x="37" y="1808"/>
                  </a:lnTo>
                  <a:lnTo>
                    <a:pt x="56" y="1955"/>
                  </a:lnTo>
                  <a:lnTo>
                    <a:pt x="111" y="2103"/>
                  </a:lnTo>
                  <a:lnTo>
                    <a:pt x="166" y="2232"/>
                  </a:lnTo>
                  <a:lnTo>
                    <a:pt x="240" y="2361"/>
                  </a:lnTo>
                  <a:lnTo>
                    <a:pt x="332" y="2490"/>
                  </a:lnTo>
                  <a:lnTo>
                    <a:pt x="424" y="2601"/>
                  </a:lnTo>
                  <a:lnTo>
                    <a:pt x="535" y="2711"/>
                  </a:lnTo>
                  <a:lnTo>
                    <a:pt x="646" y="2804"/>
                  </a:lnTo>
                  <a:lnTo>
                    <a:pt x="775" y="2877"/>
                  </a:lnTo>
                  <a:lnTo>
                    <a:pt x="922" y="2951"/>
                  </a:lnTo>
                  <a:lnTo>
                    <a:pt x="1051" y="3006"/>
                  </a:lnTo>
                  <a:lnTo>
                    <a:pt x="1199" y="3043"/>
                  </a:lnTo>
                  <a:lnTo>
                    <a:pt x="1365" y="3062"/>
                  </a:lnTo>
                  <a:lnTo>
                    <a:pt x="1512" y="3080"/>
                  </a:lnTo>
                  <a:lnTo>
                    <a:pt x="1678" y="3080"/>
                  </a:lnTo>
                  <a:lnTo>
                    <a:pt x="1826" y="3062"/>
                  </a:lnTo>
                  <a:lnTo>
                    <a:pt x="1973" y="3025"/>
                  </a:lnTo>
                  <a:lnTo>
                    <a:pt x="2121" y="2969"/>
                  </a:lnTo>
                  <a:lnTo>
                    <a:pt x="2250" y="2914"/>
                  </a:lnTo>
                  <a:lnTo>
                    <a:pt x="2379" y="2840"/>
                  </a:lnTo>
                  <a:lnTo>
                    <a:pt x="2489" y="2767"/>
                  </a:lnTo>
                  <a:lnTo>
                    <a:pt x="2600" y="2656"/>
                  </a:lnTo>
                  <a:lnTo>
                    <a:pt x="2711" y="2564"/>
                  </a:lnTo>
                  <a:lnTo>
                    <a:pt x="2803" y="2435"/>
                  </a:lnTo>
                  <a:lnTo>
                    <a:pt x="2877" y="2324"/>
                  </a:lnTo>
                  <a:lnTo>
                    <a:pt x="2950" y="2195"/>
                  </a:lnTo>
                  <a:lnTo>
                    <a:pt x="3006" y="2048"/>
                  </a:lnTo>
                  <a:lnTo>
                    <a:pt x="3042" y="1900"/>
                  </a:lnTo>
                  <a:lnTo>
                    <a:pt x="3079" y="1753"/>
                  </a:lnTo>
                  <a:lnTo>
                    <a:pt x="3079" y="1605"/>
                  </a:lnTo>
                  <a:lnTo>
                    <a:pt x="3079" y="1439"/>
                  </a:lnTo>
                  <a:lnTo>
                    <a:pt x="3061" y="1292"/>
                  </a:lnTo>
                  <a:lnTo>
                    <a:pt x="3024" y="1126"/>
                  </a:lnTo>
                  <a:lnTo>
                    <a:pt x="2987" y="997"/>
                  </a:lnTo>
                  <a:lnTo>
                    <a:pt x="2932" y="849"/>
                  </a:lnTo>
                  <a:lnTo>
                    <a:pt x="2840" y="720"/>
                  </a:lnTo>
                  <a:lnTo>
                    <a:pt x="2766" y="591"/>
                  </a:lnTo>
                  <a:lnTo>
                    <a:pt x="2674" y="480"/>
                  </a:lnTo>
                  <a:lnTo>
                    <a:pt x="2563" y="388"/>
                  </a:lnTo>
                  <a:lnTo>
                    <a:pt x="2434" y="296"/>
                  </a:lnTo>
                  <a:lnTo>
                    <a:pt x="2305" y="204"/>
                  </a:lnTo>
                  <a:lnTo>
                    <a:pt x="2176" y="130"/>
                  </a:lnTo>
                  <a:lnTo>
                    <a:pt x="2028" y="75"/>
                  </a:lnTo>
                  <a:lnTo>
                    <a:pt x="1881" y="38"/>
                  </a:lnTo>
                  <a:lnTo>
                    <a:pt x="1733" y="19"/>
                  </a:lnTo>
                  <a:lnTo>
                    <a:pt x="15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 name="Google Shape;285;p2"/>
            <p:cNvSpPr/>
            <p:nvPr/>
          </p:nvSpPr>
          <p:spPr>
            <a:xfrm>
              <a:off x="5339650" y="238125"/>
              <a:ext cx="1061600" cy="1005350"/>
            </a:xfrm>
            <a:custGeom>
              <a:avLst/>
              <a:gdLst/>
              <a:ahLst/>
              <a:cxnLst/>
              <a:rect l="l" t="t" r="r" b="b"/>
              <a:pathLst>
                <a:path w="42464" h="40214" extrusionOk="0">
                  <a:moveTo>
                    <a:pt x="20523" y="74"/>
                  </a:moveTo>
                  <a:lnTo>
                    <a:pt x="21002" y="719"/>
                  </a:lnTo>
                  <a:lnTo>
                    <a:pt x="20338" y="1217"/>
                  </a:lnTo>
                  <a:lnTo>
                    <a:pt x="19840" y="535"/>
                  </a:lnTo>
                  <a:lnTo>
                    <a:pt x="20523" y="74"/>
                  </a:lnTo>
                  <a:close/>
                  <a:moveTo>
                    <a:pt x="23694" y="719"/>
                  </a:moveTo>
                  <a:lnTo>
                    <a:pt x="24044" y="1198"/>
                  </a:lnTo>
                  <a:lnTo>
                    <a:pt x="23510" y="1623"/>
                  </a:lnTo>
                  <a:lnTo>
                    <a:pt x="23122" y="1125"/>
                  </a:lnTo>
                  <a:lnTo>
                    <a:pt x="23694" y="719"/>
                  </a:lnTo>
                  <a:close/>
                  <a:moveTo>
                    <a:pt x="7284" y="701"/>
                  </a:moveTo>
                  <a:lnTo>
                    <a:pt x="8058" y="1733"/>
                  </a:lnTo>
                  <a:lnTo>
                    <a:pt x="7026" y="2544"/>
                  </a:lnTo>
                  <a:lnTo>
                    <a:pt x="6196" y="1328"/>
                  </a:lnTo>
                  <a:lnTo>
                    <a:pt x="7284" y="701"/>
                  </a:lnTo>
                  <a:close/>
                  <a:moveTo>
                    <a:pt x="10437" y="1235"/>
                  </a:moveTo>
                  <a:lnTo>
                    <a:pt x="11119" y="2268"/>
                  </a:lnTo>
                  <a:lnTo>
                    <a:pt x="10216" y="2913"/>
                  </a:lnTo>
                  <a:lnTo>
                    <a:pt x="9441" y="1936"/>
                  </a:lnTo>
                  <a:lnTo>
                    <a:pt x="10437" y="1235"/>
                  </a:lnTo>
                  <a:close/>
                  <a:moveTo>
                    <a:pt x="13608" y="1899"/>
                  </a:moveTo>
                  <a:lnTo>
                    <a:pt x="14235" y="2821"/>
                  </a:lnTo>
                  <a:lnTo>
                    <a:pt x="13332" y="3485"/>
                  </a:lnTo>
                  <a:lnTo>
                    <a:pt x="12668" y="2544"/>
                  </a:lnTo>
                  <a:lnTo>
                    <a:pt x="13608" y="1899"/>
                  </a:lnTo>
                  <a:close/>
                  <a:moveTo>
                    <a:pt x="16798" y="2563"/>
                  </a:moveTo>
                  <a:lnTo>
                    <a:pt x="17278" y="3300"/>
                  </a:lnTo>
                  <a:lnTo>
                    <a:pt x="16503" y="3890"/>
                  </a:lnTo>
                  <a:lnTo>
                    <a:pt x="15932" y="3134"/>
                  </a:lnTo>
                  <a:lnTo>
                    <a:pt x="16798" y="2563"/>
                  </a:lnTo>
                  <a:close/>
                  <a:moveTo>
                    <a:pt x="19969" y="3208"/>
                  </a:moveTo>
                  <a:lnTo>
                    <a:pt x="20394" y="3872"/>
                  </a:lnTo>
                  <a:lnTo>
                    <a:pt x="19767" y="4370"/>
                  </a:lnTo>
                  <a:lnTo>
                    <a:pt x="19287" y="3688"/>
                  </a:lnTo>
                  <a:lnTo>
                    <a:pt x="19969" y="3208"/>
                  </a:lnTo>
                  <a:close/>
                  <a:moveTo>
                    <a:pt x="23178" y="3835"/>
                  </a:moveTo>
                  <a:lnTo>
                    <a:pt x="23602" y="4388"/>
                  </a:lnTo>
                  <a:lnTo>
                    <a:pt x="22956" y="4868"/>
                  </a:lnTo>
                  <a:lnTo>
                    <a:pt x="22569" y="4278"/>
                  </a:lnTo>
                  <a:lnTo>
                    <a:pt x="23178" y="3835"/>
                  </a:lnTo>
                  <a:close/>
                  <a:moveTo>
                    <a:pt x="3578" y="3005"/>
                  </a:moveTo>
                  <a:lnTo>
                    <a:pt x="4500" y="4351"/>
                  </a:lnTo>
                  <a:lnTo>
                    <a:pt x="3154" y="5366"/>
                  </a:lnTo>
                  <a:lnTo>
                    <a:pt x="3117" y="5144"/>
                  </a:lnTo>
                  <a:lnTo>
                    <a:pt x="3043" y="4923"/>
                  </a:lnTo>
                  <a:lnTo>
                    <a:pt x="2951" y="4720"/>
                  </a:lnTo>
                  <a:lnTo>
                    <a:pt x="2822" y="4517"/>
                  </a:lnTo>
                  <a:lnTo>
                    <a:pt x="2675" y="4333"/>
                  </a:lnTo>
                  <a:lnTo>
                    <a:pt x="2490" y="4185"/>
                  </a:lnTo>
                  <a:lnTo>
                    <a:pt x="2269" y="4038"/>
                  </a:lnTo>
                  <a:lnTo>
                    <a:pt x="2011" y="3927"/>
                  </a:lnTo>
                  <a:lnTo>
                    <a:pt x="2287" y="3890"/>
                  </a:lnTo>
                  <a:lnTo>
                    <a:pt x="2527" y="3835"/>
                  </a:lnTo>
                  <a:lnTo>
                    <a:pt x="2767" y="3743"/>
                  </a:lnTo>
                  <a:lnTo>
                    <a:pt x="2970" y="3632"/>
                  </a:lnTo>
                  <a:lnTo>
                    <a:pt x="3154" y="3503"/>
                  </a:lnTo>
                  <a:lnTo>
                    <a:pt x="3320" y="3356"/>
                  </a:lnTo>
                  <a:lnTo>
                    <a:pt x="3467" y="3190"/>
                  </a:lnTo>
                  <a:lnTo>
                    <a:pt x="3578" y="3005"/>
                  </a:lnTo>
                  <a:close/>
                  <a:moveTo>
                    <a:pt x="26331" y="4407"/>
                  </a:moveTo>
                  <a:lnTo>
                    <a:pt x="26718" y="4941"/>
                  </a:lnTo>
                  <a:lnTo>
                    <a:pt x="26183" y="5366"/>
                  </a:lnTo>
                  <a:lnTo>
                    <a:pt x="25759" y="4794"/>
                  </a:lnTo>
                  <a:lnTo>
                    <a:pt x="26331" y="4407"/>
                  </a:lnTo>
                  <a:close/>
                  <a:moveTo>
                    <a:pt x="6805" y="3761"/>
                  </a:moveTo>
                  <a:lnTo>
                    <a:pt x="7616" y="4923"/>
                  </a:lnTo>
                  <a:lnTo>
                    <a:pt x="6454" y="5790"/>
                  </a:lnTo>
                  <a:lnTo>
                    <a:pt x="5588" y="4536"/>
                  </a:lnTo>
                  <a:lnTo>
                    <a:pt x="6805" y="3761"/>
                  </a:lnTo>
                  <a:close/>
                  <a:moveTo>
                    <a:pt x="9902" y="4517"/>
                  </a:moveTo>
                  <a:lnTo>
                    <a:pt x="10548" y="5402"/>
                  </a:lnTo>
                  <a:lnTo>
                    <a:pt x="9626" y="6214"/>
                  </a:lnTo>
                  <a:lnTo>
                    <a:pt x="8870" y="5126"/>
                  </a:lnTo>
                  <a:lnTo>
                    <a:pt x="9902" y="4517"/>
                  </a:lnTo>
                  <a:close/>
                  <a:moveTo>
                    <a:pt x="13055" y="5034"/>
                  </a:moveTo>
                  <a:lnTo>
                    <a:pt x="13627" y="5956"/>
                  </a:lnTo>
                  <a:lnTo>
                    <a:pt x="12834" y="6546"/>
                  </a:lnTo>
                  <a:lnTo>
                    <a:pt x="12207" y="5661"/>
                  </a:lnTo>
                  <a:lnTo>
                    <a:pt x="13055" y="5034"/>
                  </a:lnTo>
                  <a:close/>
                  <a:moveTo>
                    <a:pt x="16263" y="5661"/>
                  </a:moveTo>
                  <a:lnTo>
                    <a:pt x="16835" y="6472"/>
                  </a:lnTo>
                  <a:lnTo>
                    <a:pt x="15968" y="7117"/>
                  </a:lnTo>
                  <a:lnTo>
                    <a:pt x="15415" y="6287"/>
                  </a:lnTo>
                  <a:lnTo>
                    <a:pt x="16263" y="5661"/>
                  </a:lnTo>
                  <a:close/>
                  <a:moveTo>
                    <a:pt x="19416" y="6251"/>
                  </a:moveTo>
                  <a:lnTo>
                    <a:pt x="19969" y="7025"/>
                  </a:lnTo>
                  <a:lnTo>
                    <a:pt x="19195" y="7615"/>
                  </a:lnTo>
                  <a:lnTo>
                    <a:pt x="18605" y="6804"/>
                  </a:lnTo>
                  <a:lnTo>
                    <a:pt x="19416" y="6251"/>
                  </a:lnTo>
                  <a:close/>
                  <a:moveTo>
                    <a:pt x="22588" y="6896"/>
                  </a:moveTo>
                  <a:lnTo>
                    <a:pt x="23104" y="7597"/>
                  </a:lnTo>
                  <a:lnTo>
                    <a:pt x="22385" y="8131"/>
                  </a:lnTo>
                  <a:lnTo>
                    <a:pt x="21850" y="7375"/>
                  </a:lnTo>
                  <a:lnTo>
                    <a:pt x="22588" y="6896"/>
                  </a:lnTo>
                  <a:close/>
                  <a:moveTo>
                    <a:pt x="25759" y="7541"/>
                  </a:moveTo>
                  <a:lnTo>
                    <a:pt x="26220" y="8150"/>
                  </a:lnTo>
                  <a:lnTo>
                    <a:pt x="25593" y="8648"/>
                  </a:lnTo>
                  <a:lnTo>
                    <a:pt x="25132" y="7965"/>
                  </a:lnTo>
                  <a:lnTo>
                    <a:pt x="25759" y="7541"/>
                  </a:lnTo>
                  <a:close/>
                  <a:moveTo>
                    <a:pt x="6270" y="6859"/>
                  </a:moveTo>
                  <a:lnTo>
                    <a:pt x="6971" y="8039"/>
                  </a:lnTo>
                  <a:lnTo>
                    <a:pt x="5864" y="8961"/>
                  </a:lnTo>
                  <a:lnTo>
                    <a:pt x="5108" y="7707"/>
                  </a:lnTo>
                  <a:lnTo>
                    <a:pt x="6270" y="6859"/>
                  </a:lnTo>
                  <a:close/>
                  <a:moveTo>
                    <a:pt x="28949" y="8168"/>
                  </a:moveTo>
                  <a:lnTo>
                    <a:pt x="29391" y="8721"/>
                  </a:lnTo>
                  <a:lnTo>
                    <a:pt x="28801" y="9145"/>
                  </a:lnTo>
                  <a:lnTo>
                    <a:pt x="28396" y="8555"/>
                  </a:lnTo>
                  <a:lnTo>
                    <a:pt x="28949" y="8168"/>
                  </a:lnTo>
                  <a:close/>
                  <a:moveTo>
                    <a:pt x="9460" y="7523"/>
                  </a:moveTo>
                  <a:lnTo>
                    <a:pt x="10197" y="8555"/>
                  </a:lnTo>
                  <a:lnTo>
                    <a:pt x="9073" y="9422"/>
                  </a:lnTo>
                  <a:lnTo>
                    <a:pt x="8353" y="8297"/>
                  </a:lnTo>
                  <a:lnTo>
                    <a:pt x="9460" y="7523"/>
                  </a:lnTo>
                  <a:close/>
                  <a:moveTo>
                    <a:pt x="32083" y="8832"/>
                  </a:moveTo>
                  <a:lnTo>
                    <a:pt x="32434" y="9293"/>
                  </a:lnTo>
                  <a:lnTo>
                    <a:pt x="31991" y="9606"/>
                  </a:lnTo>
                  <a:lnTo>
                    <a:pt x="31622" y="9164"/>
                  </a:lnTo>
                  <a:lnTo>
                    <a:pt x="32083" y="8832"/>
                  </a:lnTo>
                  <a:close/>
                  <a:moveTo>
                    <a:pt x="12520" y="8187"/>
                  </a:moveTo>
                  <a:lnTo>
                    <a:pt x="13203" y="9127"/>
                  </a:lnTo>
                  <a:lnTo>
                    <a:pt x="12262" y="9791"/>
                  </a:lnTo>
                  <a:lnTo>
                    <a:pt x="11525" y="8795"/>
                  </a:lnTo>
                  <a:lnTo>
                    <a:pt x="12520" y="8187"/>
                  </a:lnTo>
                  <a:close/>
                  <a:moveTo>
                    <a:pt x="35255" y="9348"/>
                  </a:moveTo>
                  <a:lnTo>
                    <a:pt x="35587" y="9846"/>
                  </a:lnTo>
                  <a:lnTo>
                    <a:pt x="35107" y="10215"/>
                  </a:lnTo>
                  <a:lnTo>
                    <a:pt x="34757" y="9717"/>
                  </a:lnTo>
                  <a:lnTo>
                    <a:pt x="35255" y="9348"/>
                  </a:lnTo>
                  <a:close/>
                  <a:moveTo>
                    <a:pt x="15673" y="8740"/>
                  </a:moveTo>
                  <a:lnTo>
                    <a:pt x="16319" y="9680"/>
                  </a:lnTo>
                  <a:lnTo>
                    <a:pt x="15397" y="10362"/>
                  </a:lnTo>
                  <a:lnTo>
                    <a:pt x="14696" y="9403"/>
                  </a:lnTo>
                  <a:lnTo>
                    <a:pt x="15673" y="8740"/>
                  </a:lnTo>
                  <a:close/>
                  <a:moveTo>
                    <a:pt x="38426" y="9957"/>
                  </a:moveTo>
                  <a:lnTo>
                    <a:pt x="38795" y="10436"/>
                  </a:lnTo>
                  <a:lnTo>
                    <a:pt x="38315" y="10768"/>
                  </a:lnTo>
                  <a:lnTo>
                    <a:pt x="37984" y="10307"/>
                  </a:lnTo>
                  <a:lnTo>
                    <a:pt x="38426" y="9957"/>
                  </a:lnTo>
                  <a:close/>
                  <a:moveTo>
                    <a:pt x="18863" y="9385"/>
                  </a:moveTo>
                  <a:lnTo>
                    <a:pt x="19453" y="10233"/>
                  </a:lnTo>
                  <a:lnTo>
                    <a:pt x="18605" y="10860"/>
                  </a:lnTo>
                  <a:lnTo>
                    <a:pt x="17960" y="9993"/>
                  </a:lnTo>
                  <a:lnTo>
                    <a:pt x="18863" y="9385"/>
                  </a:lnTo>
                  <a:close/>
                  <a:moveTo>
                    <a:pt x="41653" y="10528"/>
                  </a:moveTo>
                  <a:lnTo>
                    <a:pt x="42003" y="11008"/>
                  </a:lnTo>
                  <a:lnTo>
                    <a:pt x="41524" y="11339"/>
                  </a:lnTo>
                  <a:lnTo>
                    <a:pt x="41155" y="10860"/>
                  </a:lnTo>
                  <a:lnTo>
                    <a:pt x="41653" y="10528"/>
                  </a:lnTo>
                  <a:close/>
                  <a:moveTo>
                    <a:pt x="22053" y="10012"/>
                  </a:moveTo>
                  <a:lnTo>
                    <a:pt x="22588" y="10805"/>
                  </a:lnTo>
                  <a:lnTo>
                    <a:pt x="21813" y="11376"/>
                  </a:lnTo>
                  <a:lnTo>
                    <a:pt x="21223" y="10565"/>
                  </a:lnTo>
                  <a:lnTo>
                    <a:pt x="22053" y="10012"/>
                  </a:lnTo>
                  <a:close/>
                  <a:moveTo>
                    <a:pt x="25224" y="10657"/>
                  </a:moveTo>
                  <a:lnTo>
                    <a:pt x="25722" y="11376"/>
                  </a:lnTo>
                  <a:lnTo>
                    <a:pt x="25022" y="11911"/>
                  </a:lnTo>
                  <a:lnTo>
                    <a:pt x="24487" y="11137"/>
                  </a:lnTo>
                  <a:lnTo>
                    <a:pt x="25224" y="10657"/>
                  </a:lnTo>
                  <a:close/>
                  <a:moveTo>
                    <a:pt x="5643" y="9809"/>
                  </a:moveTo>
                  <a:lnTo>
                    <a:pt x="6602" y="11210"/>
                  </a:lnTo>
                  <a:lnTo>
                    <a:pt x="5219" y="12225"/>
                  </a:lnTo>
                  <a:lnTo>
                    <a:pt x="5164" y="11966"/>
                  </a:lnTo>
                  <a:lnTo>
                    <a:pt x="5071" y="11727"/>
                  </a:lnTo>
                  <a:lnTo>
                    <a:pt x="4961" y="11487"/>
                  </a:lnTo>
                  <a:lnTo>
                    <a:pt x="4887" y="11376"/>
                  </a:lnTo>
                  <a:lnTo>
                    <a:pt x="4795" y="11284"/>
                  </a:lnTo>
                  <a:lnTo>
                    <a:pt x="4721" y="11192"/>
                  </a:lnTo>
                  <a:lnTo>
                    <a:pt x="4611" y="11100"/>
                  </a:lnTo>
                  <a:lnTo>
                    <a:pt x="4500" y="11026"/>
                  </a:lnTo>
                  <a:lnTo>
                    <a:pt x="4389" y="10952"/>
                  </a:lnTo>
                  <a:lnTo>
                    <a:pt x="4242" y="10897"/>
                  </a:lnTo>
                  <a:lnTo>
                    <a:pt x="4113" y="10860"/>
                  </a:lnTo>
                  <a:lnTo>
                    <a:pt x="3947" y="10823"/>
                  </a:lnTo>
                  <a:lnTo>
                    <a:pt x="3781" y="10786"/>
                  </a:lnTo>
                  <a:lnTo>
                    <a:pt x="4076" y="10749"/>
                  </a:lnTo>
                  <a:lnTo>
                    <a:pt x="4352" y="10713"/>
                  </a:lnTo>
                  <a:lnTo>
                    <a:pt x="4629" y="10657"/>
                  </a:lnTo>
                  <a:lnTo>
                    <a:pt x="4887" y="10565"/>
                  </a:lnTo>
                  <a:lnTo>
                    <a:pt x="5016" y="10510"/>
                  </a:lnTo>
                  <a:lnTo>
                    <a:pt x="5127" y="10436"/>
                  </a:lnTo>
                  <a:lnTo>
                    <a:pt x="5219" y="10362"/>
                  </a:lnTo>
                  <a:lnTo>
                    <a:pt x="5330" y="10289"/>
                  </a:lnTo>
                  <a:lnTo>
                    <a:pt x="5422" y="10178"/>
                  </a:lnTo>
                  <a:lnTo>
                    <a:pt x="5496" y="10086"/>
                  </a:lnTo>
                  <a:lnTo>
                    <a:pt x="5569" y="9957"/>
                  </a:lnTo>
                  <a:lnTo>
                    <a:pt x="5643" y="9809"/>
                  </a:lnTo>
                  <a:close/>
                  <a:moveTo>
                    <a:pt x="28414" y="11284"/>
                  </a:moveTo>
                  <a:lnTo>
                    <a:pt x="28894" y="11930"/>
                  </a:lnTo>
                  <a:lnTo>
                    <a:pt x="28211" y="12446"/>
                  </a:lnTo>
                  <a:lnTo>
                    <a:pt x="27750" y="11745"/>
                  </a:lnTo>
                  <a:lnTo>
                    <a:pt x="28414" y="11284"/>
                  </a:lnTo>
                  <a:close/>
                  <a:moveTo>
                    <a:pt x="8870" y="10602"/>
                  </a:moveTo>
                  <a:lnTo>
                    <a:pt x="9699" y="11764"/>
                  </a:lnTo>
                  <a:lnTo>
                    <a:pt x="8501" y="12649"/>
                  </a:lnTo>
                  <a:lnTo>
                    <a:pt x="7597" y="11376"/>
                  </a:lnTo>
                  <a:lnTo>
                    <a:pt x="8870" y="10602"/>
                  </a:lnTo>
                  <a:close/>
                  <a:moveTo>
                    <a:pt x="31530" y="11966"/>
                  </a:moveTo>
                  <a:lnTo>
                    <a:pt x="31973" y="12538"/>
                  </a:lnTo>
                  <a:lnTo>
                    <a:pt x="31420" y="12999"/>
                  </a:lnTo>
                  <a:lnTo>
                    <a:pt x="30977" y="12298"/>
                  </a:lnTo>
                  <a:lnTo>
                    <a:pt x="31530" y="11966"/>
                  </a:lnTo>
                  <a:close/>
                  <a:moveTo>
                    <a:pt x="11967" y="11339"/>
                  </a:moveTo>
                  <a:lnTo>
                    <a:pt x="12742" y="12354"/>
                  </a:lnTo>
                  <a:lnTo>
                    <a:pt x="11709" y="13165"/>
                  </a:lnTo>
                  <a:lnTo>
                    <a:pt x="10898" y="11966"/>
                  </a:lnTo>
                  <a:lnTo>
                    <a:pt x="11967" y="11339"/>
                  </a:lnTo>
                  <a:close/>
                  <a:moveTo>
                    <a:pt x="34702" y="12501"/>
                  </a:moveTo>
                  <a:lnTo>
                    <a:pt x="35107" y="13073"/>
                  </a:lnTo>
                  <a:lnTo>
                    <a:pt x="34591" y="13441"/>
                  </a:lnTo>
                  <a:lnTo>
                    <a:pt x="34167" y="12851"/>
                  </a:lnTo>
                  <a:lnTo>
                    <a:pt x="34702" y="12501"/>
                  </a:lnTo>
                  <a:close/>
                  <a:moveTo>
                    <a:pt x="15120" y="11874"/>
                  </a:moveTo>
                  <a:lnTo>
                    <a:pt x="15821" y="12907"/>
                  </a:lnTo>
                  <a:lnTo>
                    <a:pt x="14881" y="13552"/>
                  </a:lnTo>
                  <a:lnTo>
                    <a:pt x="14143" y="12556"/>
                  </a:lnTo>
                  <a:lnTo>
                    <a:pt x="15120" y="11874"/>
                  </a:lnTo>
                  <a:close/>
                  <a:moveTo>
                    <a:pt x="37873" y="13091"/>
                  </a:moveTo>
                  <a:lnTo>
                    <a:pt x="38315" y="13626"/>
                  </a:lnTo>
                  <a:lnTo>
                    <a:pt x="37725" y="14087"/>
                  </a:lnTo>
                  <a:lnTo>
                    <a:pt x="37320" y="13478"/>
                  </a:lnTo>
                  <a:lnTo>
                    <a:pt x="37873" y="13091"/>
                  </a:lnTo>
                  <a:close/>
                  <a:moveTo>
                    <a:pt x="18292" y="12520"/>
                  </a:moveTo>
                  <a:lnTo>
                    <a:pt x="18937" y="13460"/>
                  </a:lnTo>
                  <a:lnTo>
                    <a:pt x="18015" y="14142"/>
                  </a:lnTo>
                  <a:lnTo>
                    <a:pt x="17333" y="13165"/>
                  </a:lnTo>
                  <a:lnTo>
                    <a:pt x="18292" y="12520"/>
                  </a:lnTo>
                  <a:close/>
                  <a:moveTo>
                    <a:pt x="21481" y="13146"/>
                  </a:moveTo>
                  <a:lnTo>
                    <a:pt x="22090" y="14013"/>
                  </a:lnTo>
                  <a:lnTo>
                    <a:pt x="21223" y="14658"/>
                  </a:lnTo>
                  <a:lnTo>
                    <a:pt x="20578" y="13755"/>
                  </a:lnTo>
                  <a:lnTo>
                    <a:pt x="21481" y="13146"/>
                  </a:lnTo>
                  <a:close/>
                  <a:moveTo>
                    <a:pt x="41100" y="13644"/>
                  </a:moveTo>
                  <a:lnTo>
                    <a:pt x="41524" y="14216"/>
                  </a:lnTo>
                  <a:lnTo>
                    <a:pt x="40934" y="14658"/>
                  </a:lnTo>
                  <a:lnTo>
                    <a:pt x="40491" y="14050"/>
                  </a:lnTo>
                  <a:lnTo>
                    <a:pt x="41100" y="13644"/>
                  </a:lnTo>
                  <a:close/>
                  <a:moveTo>
                    <a:pt x="24671" y="13773"/>
                  </a:moveTo>
                  <a:lnTo>
                    <a:pt x="25243" y="14585"/>
                  </a:lnTo>
                  <a:lnTo>
                    <a:pt x="24432" y="15175"/>
                  </a:lnTo>
                  <a:lnTo>
                    <a:pt x="23841" y="14326"/>
                  </a:lnTo>
                  <a:lnTo>
                    <a:pt x="24671" y="13773"/>
                  </a:lnTo>
                  <a:close/>
                  <a:moveTo>
                    <a:pt x="27879" y="14400"/>
                  </a:moveTo>
                  <a:lnTo>
                    <a:pt x="28396" y="15138"/>
                  </a:lnTo>
                  <a:lnTo>
                    <a:pt x="27640" y="15728"/>
                  </a:lnTo>
                  <a:lnTo>
                    <a:pt x="27087" y="14916"/>
                  </a:lnTo>
                  <a:lnTo>
                    <a:pt x="27879" y="14400"/>
                  </a:lnTo>
                  <a:close/>
                  <a:moveTo>
                    <a:pt x="8261" y="13626"/>
                  </a:moveTo>
                  <a:lnTo>
                    <a:pt x="9183" y="14990"/>
                  </a:lnTo>
                  <a:lnTo>
                    <a:pt x="7856" y="15967"/>
                  </a:lnTo>
                  <a:lnTo>
                    <a:pt x="7800" y="15765"/>
                  </a:lnTo>
                  <a:lnTo>
                    <a:pt x="7727" y="15543"/>
                  </a:lnTo>
                  <a:lnTo>
                    <a:pt x="7634" y="15341"/>
                  </a:lnTo>
                  <a:lnTo>
                    <a:pt x="7524" y="15156"/>
                  </a:lnTo>
                  <a:lnTo>
                    <a:pt x="7376" y="14972"/>
                  </a:lnTo>
                  <a:lnTo>
                    <a:pt x="7192" y="14806"/>
                  </a:lnTo>
                  <a:lnTo>
                    <a:pt x="6971" y="14677"/>
                  </a:lnTo>
                  <a:lnTo>
                    <a:pt x="6712" y="14548"/>
                  </a:lnTo>
                  <a:lnTo>
                    <a:pt x="6971" y="14511"/>
                  </a:lnTo>
                  <a:lnTo>
                    <a:pt x="7229" y="14456"/>
                  </a:lnTo>
                  <a:lnTo>
                    <a:pt x="7450" y="14363"/>
                  </a:lnTo>
                  <a:lnTo>
                    <a:pt x="7653" y="14253"/>
                  </a:lnTo>
                  <a:lnTo>
                    <a:pt x="7856" y="14124"/>
                  </a:lnTo>
                  <a:lnTo>
                    <a:pt x="8003" y="13976"/>
                  </a:lnTo>
                  <a:lnTo>
                    <a:pt x="8151" y="13810"/>
                  </a:lnTo>
                  <a:lnTo>
                    <a:pt x="8261" y="13626"/>
                  </a:lnTo>
                  <a:close/>
                  <a:moveTo>
                    <a:pt x="31051" y="14990"/>
                  </a:moveTo>
                  <a:lnTo>
                    <a:pt x="31586" y="15709"/>
                  </a:lnTo>
                  <a:lnTo>
                    <a:pt x="30848" y="16262"/>
                  </a:lnTo>
                  <a:lnTo>
                    <a:pt x="30313" y="15488"/>
                  </a:lnTo>
                  <a:lnTo>
                    <a:pt x="31051" y="14990"/>
                  </a:lnTo>
                  <a:close/>
                  <a:moveTo>
                    <a:pt x="11488" y="14400"/>
                  </a:moveTo>
                  <a:lnTo>
                    <a:pt x="12318" y="15543"/>
                  </a:lnTo>
                  <a:lnTo>
                    <a:pt x="11119" y="16428"/>
                  </a:lnTo>
                  <a:lnTo>
                    <a:pt x="10253" y="15138"/>
                  </a:lnTo>
                  <a:lnTo>
                    <a:pt x="11488" y="14400"/>
                  </a:lnTo>
                  <a:close/>
                  <a:moveTo>
                    <a:pt x="34167" y="15654"/>
                  </a:moveTo>
                  <a:lnTo>
                    <a:pt x="34646" y="16281"/>
                  </a:lnTo>
                  <a:lnTo>
                    <a:pt x="34019" y="16742"/>
                  </a:lnTo>
                  <a:lnTo>
                    <a:pt x="33540" y="16078"/>
                  </a:lnTo>
                  <a:lnTo>
                    <a:pt x="34167" y="15654"/>
                  </a:lnTo>
                  <a:close/>
                  <a:moveTo>
                    <a:pt x="14586" y="15119"/>
                  </a:moveTo>
                  <a:lnTo>
                    <a:pt x="15360" y="16115"/>
                  </a:lnTo>
                  <a:lnTo>
                    <a:pt x="14309" y="16816"/>
                  </a:lnTo>
                  <a:lnTo>
                    <a:pt x="13516" y="15746"/>
                  </a:lnTo>
                  <a:lnTo>
                    <a:pt x="14586" y="15119"/>
                  </a:lnTo>
                  <a:close/>
                  <a:moveTo>
                    <a:pt x="37338" y="16170"/>
                  </a:moveTo>
                  <a:lnTo>
                    <a:pt x="37762" y="16760"/>
                  </a:lnTo>
                  <a:lnTo>
                    <a:pt x="37099" y="17295"/>
                  </a:lnTo>
                  <a:lnTo>
                    <a:pt x="36619" y="16650"/>
                  </a:lnTo>
                  <a:lnTo>
                    <a:pt x="37338" y="16170"/>
                  </a:lnTo>
                  <a:close/>
                  <a:moveTo>
                    <a:pt x="17757" y="15654"/>
                  </a:moveTo>
                  <a:lnTo>
                    <a:pt x="18458" y="16668"/>
                  </a:lnTo>
                  <a:lnTo>
                    <a:pt x="17425" y="17424"/>
                  </a:lnTo>
                  <a:lnTo>
                    <a:pt x="16687" y="16336"/>
                  </a:lnTo>
                  <a:lnTo>
                    <a:pt x="17757" y="15654"/>
                  </a:lnTo>
                  <a:close/>
                  <a:moveTo>
                    <a:pt x="40546" y="16723"/>
                  </a:moveTo>
                  <a:lnTo>
                    <a:pt x="40971" y="17332"/>
                  </a:lnTo>
                  <a:lnTo>
                    <a:pt x="40344" y="17848"/>
                  </a:lnTo>
                  <a:lnTo>
                    <a:pt x="39920" y="17184"/>
                  </a:lnTo>
                  <a:lnTo>
                    <a:pt x="40546" y="16723"/>
                  </a:lnTo>
                  <a:close/>
                  <a:moveTo>
                    <a:pt x="20928" y="16262"/>
                  </a:moveTo>
                  <a:lnTo>
                    <a:pt x="21610" y="17221"/>
                  </a:lnTo>
                  <a:lnTo>
                    <a:pt x="20652" y="17940"/>
                  </a:lnTo>
                  <a:lnTo>
                    <a:pt x="19933" y="16926"/>
                  </a:lnTo>
                  <a:lnTo>
                    <a:pt x="20928" y="16262"/>
                  </a:lnTo>
                  <a:close/>
                  <a:moveTo>
                    <a:pt x="24118" y="16889"/>
                  </a:moveTo>
                  <a:lnTo>
                    <a:pt x="24745" y="17793"/>
                  </a:lnTo>
                  <a:lnTo>
                    <a:pt x="23841" y="18457"/>
                  </a:lnTo>
                  <a:lnTo>
                    <a:pt x="23178" y="17516"/>
                  </a:lnTo>
                  <a:lnTo>
                    <a:pt x="24118" y="16889"/>
                  </a:lnTo>
                  <a:close/>
                  <a:moveTo>
                    <a:pt x="27308" y="17498"/>
                  </a:moveTo>
                  <a:lnTo>
                    <a:pt x="27916" y="18364"/>
                  </a:lnTo>
                  <a:lnTo>
                    <a:pt x="27068" y="19010"/>
                  </a:lnTo>
                  <a:lnTo>
                    <a:pt x="26423" y="18088"/>
                  </a:lnTo>
                  <a:lnTo>
                    <a:pt x="27308" y="17498"/>
                  </a:lnTo>
                  <a:close/>
                  <a:moveTo>
                    <a:pt x="30516" y="18088"/>
                  </a:moveTo>
                  <a:lnTo>
                    <a:pt x="31014" y="18844"/>
                  </a:lnTo>
                  <a:lnTo>
                    <a:pt x="30221" y="19471"/>
                  </a:lnTo>
                  <a:lnTo>
                    <a:pt x="29650" y="18678"/>
                  </a:lnTo>
                  <a:lnTo>
                    <a:pt x="30516" y="18088"/>
                  </a:lnTo>
                  <a:close/>
                  <a:moveTo>
                    <a:pt x="10953" y="17498"/>
                  </a:moveTo>
                  <a:lnTo>
                    <a:pt x="11820" y="18752"/>
                  </a:lnTo>
                  <a:lnTo>
                    <a:pt x="10474" y="19747"/>
                  </a:lnTo>
                  <a:lnTo>
                    <a:pt x="10437" y="19544"/>
                  </a:lnTo>
                  <a:lnTo>
                    <a:pt x="10363" y="19323"/>
                  </a:lnTo>
                  <a:lnTo>
                    <a:pt x="10271" y="19120"/>
                  </a:lnTo>
                  <a:lnTo>
                    <a:pt x="10160" y="18936"/>
                  </a:lnTo>
                  <a:lnTo>
                    <a:pt x="10031" y="18770"/>
                  </a:lnTo>
                  <a:lnTo>
                    <a:pt x="9865" y="18623"/>
                  </a:lnTo>
                  <a:lnTo>
                    <a:pt x="9681" y="18494"/>
                  </a:lnTo>
                  <a:lnTo>
                    <a:pt x="9478" y="18401"/>
                  </a:lnTo>
                  <a:lnTo>
                    <a:pt x="10953" y="17498"/>
                  </a:lnTo>
                  <a:close/>
                  <a:moveTo>
                    <a:pt x="33614" y="18752"/>
                  </a:moveTo>
                  <a:lnTo>
                    <a:pt x="34130" y="19452"/>
                  </a:lnTo>
                  <a:lnTo>
                    <a:pt x="33466" y="20005"/>
                  </a:lnTo>
                  <a:lnTo>
                    <a:pt x="32950" y="19213"/>
                  </a:lnTo>
                  <a:lnTo>
                    <a:pt x="33614" y="18752"/>
                  </a:lnTo>
                  <a:close/>
                  <a:moveTo>
                    <a:pt x="14051" y="18254"/>
                  </a:moveTo>
                  <a:lnTo>
                    <a:pt x="14881" y="19323"/>
                  </a:lnTo>
                  <a:lnTo>
                    <a:pt x="13756" y="20227"/>
                  </a:lnTo>
                  <a:lnTo>
                    <a:pt x="12871" y="18918"/>
                  </a:lnTo>
                  <a:lnTo>
                    <a:pt x="14051" y="18254"/>
                  </a:lnTo>
                  <a:close/>
                  <a:moveTo>
                    <a:pt x="36803" y="19231"/>
                  </a:moveTo>
                  <a:lnTo>
                    <a:pt x="37375" y="19950"/>
                  </a:lnTo>
                  <a:lnTo>
                    <a:pt x="36619" y="20466"/>
                  </a:lnTo>
                  <a:lnTo>
                    <a:pt x="36140" y="19766"/>
                  </a:lnTo>
                  <a:lnTo>
                    <a:pt x="36803" y="19231"/>
                  </a:lnTo>
                  <a:close/>
                  <a:moveTo>
                    <a:pt x="17185" y="18770"/>
                  </a:moveTo>
                  <a:lnTo>
                    <a:pt x="17997" y="19895"/>
                  </a:lnTo>
                  <a:lnTo>
                    <a:pt x="16927" y="20595"/>
                  </a:lnTo>
                  <a:lnTo>
                    <a:pt x="16097" y="19508"/>
                  </a:lnTo>
                  <a:lnTo>
                    <a:pt x="17185" y="18770"/>
                  </a:lnTo>
                  <a:close/>
                  <a:moveTo>
                    <a:pt x="39993" y="19729"/>
                  </a:moveTo>
                  <a:lnTo>
                    <a:pt x="40565" y="20522"/>
                  </a:lnTo>
                  <a:lnTo>
                    <a:pt x="39735" y="21130"/>
                  </a:lnTo>
                  <a:lnTo>
                    <a:pt x="39182" y="20282"/>
                  </a:lnTo>
                  <a:lnTo>
                    <a:pt x="39993" y="19729"/>
                  </a:lnTo>
                  <a:close/>
                  <a:moveTo>
                    <a:pt x="20375" y="19379"/>
                  </a:moveTo>
                  <a:lnTo>
                    <a:pt x="21113" y="20430"/>
                  </a:lnTo>
                  <a:lnTo>
                    <a:pt x="20043" y="21241"/>
                  </a:lnTo>
                  <a:lnTo>
                    <a:pt x="19287" y="20098"/>
                  </a:lnTo>
                  <a:lnTo>
                    <a:pt x="20375" y="19379"/>
                  </a:lnTo>
                  <a:close/>
                  <a:moveTo>
                    <a:pt x="23583" y="20005"/>
                  </a:moveTo>
                  <a:lnTo>
                    <a:pt x="24192" y="20927"/>
                  </a:lnTo>
                  <a:lnTo>
                    <a:pt x="23233" y="21702"/>
                  </a:lnTo>
                  <a:lnTo>
                    <a:pt x="22532" y="20688"/>
                  </a:lnTo>
                  <a:lnTo>
                    <a:pt x="23583" y="20005"/>
                  </a:lnTo>
                  <a:close/>
                  <a:moveTo>
                    <a:pt x="26755" y="20595"/>
                  </a:moveTo>
                  <a:lnTo>
                    <a:pt x="27363" y="21499"/>
                  </a:lnTo>
                  <a:lnTo>
                    <a:pt x="26460" y="22181"/>
                  </a:lnTo>
                  <a:lnTo>
                    <a:pt x="25870" y="21259"/>
                  </a:lnTo>
                  <a:lnTo>
                    <a:pt x="26755" y="20595"/>
                  </a:lnTo>
                  <a:close/>
                  <a:moveTo>
                    <a:pt x="29981" y="21167"/>
                  </a:moveTo>
                  <a:lnTo>
                    <a:pt x="30627" y="22015"/>
                  </a:lnTo>
                  <a:lnTo>
                    <a:pt x="29650" y="22716"/>
                  </a:lnTo>
                  <a:lnTo>
                    <a:pt x="29096" y="21831"/>
                  </a:lnTo>
                  <a:lnTo>
                    <a:pt x="29981" y="21167"/>
                  </a:lnTo>
                  <a:close/>
                  <a:moveTo>
                    <a:pt x="33153" y="21683"/>
                  </a:moveTo>
                  <a:lnTo>
                    <a:pt x="33798" y="22587"/>
                  </a:lnTo>
                  <a:lnTo>
                    <a:pt x="32876" y="23269"/>
                  </a:lnTo>
                  <a:lnTo>
                    <a:pt x="32212" y="22310"/>
                  </a:lnTo>
                  <a:lnTo>
                    <a:pt x="33153" y="21683"/>
                  </a:lnTo>
                  <a:close/>
                  <a:moveTo>
                    <a:pt x="16687" y="21978"/>
                  </a:moveTo>
                  <a:lnTo>
                    <a:pt x="17407" y="23011"/>
                  </a:lnTo>
                  <a:lnTo>
                    <a:pt x="16337" y="23767"/>
                  </a:lnTo>
                  <a:lnTo>
                    <a:pt x="15434" y="22697"/>
                  </a:lnTo>
                  <a:lnTo>
                    <a:pt x="16687" y="21978"/>
                  </a:lnTo>
                  <a:close/>
                  <a:moveTo>
                    <a:pt x="36269" y="22366"/>
                  </a:moveTo>
                  <a:lnTo>
                    <a:pt x="36933" y="23195"/>
                  </a:lnTo>
                  <a:lnTo>
                    <a:pt x="36084" y="23841"/>
                  </a:lnTo>
                  <a:lnTo>
                    <a:pt x="35421" y="22882"/>
                  </a:lnTo>
                  <a:lnTo>
                    <a:pt x="36269" y="22366"/>
                  </a:lnTo>
                  <a:close/>
                  <a:moveTo>
                    <a:pt x="13516" y="21130"/>
                  </a:moveTo>
                  <a:lnTo>
                    <a:pt x="14512" y="22587"/>
                  </a:lnTo>
                  <a:lnTo>
                    <a:pt x="14291" y="22661"/>
                  </a:lnTo>
                  <a:lnTo>
                    <a:pt x="14069" y="22734"/>
                  </a:lnTo>
                  <a:lnTo>
                    <a:pt x="13848" y="22845"/>
                  </a:lnTo>
                  <a:lnTo>
                    <a:pt x="13645" y="22992"/>
                  </a:lnTo>
                  <a:lnTo>
                    <a:pt x="13553" y="23066"/>
                  </a:lnTo>
                  <a:lnTo>
                    <a:pt x="13479" y="23158"/>
                  </a:lnTo>
                  <a:lnTo>
                    <a:pt x="13406" y="23269"/>
                  </a:lnTo>
                  <a:lnTo>
                    <a:pt x="13332" y="23380"/>
                  </a:lnTo>
                  <a:lnTo>
                    <a:pt x="13276" y="23509"/>
                  </a:lnTo>
                  <a:lnTo>
                    <a:pt x="13240" y="23638"/>
                  </a:lnTo>
                  <a:lnTo>
                    <a:pt x="13203" y="23785"/>
                  </a:lnTo>
                  <a:lnTo>
                    <a:pt x="13184" y="23951"/>
                  </a:lnTo>
                  <a:lnTo>
                    <a:pt x="13110" y="23656"/>
                  </a:lnTo>
                  <a:lnTo>
                    <a:pt x="13037" y="23361"/>
                  </a:lnTo>
                  <a:lnTo>
                    <a:pt x="12945" y="23085"/>
                  </a:lnTo>
                  <a:lnTo>
                    <a:pt x="12834" y="22826"/>
                  </a:lnTo>
                  <a:lnTo>
                    <a:pt x="12760" y="22697"/>
                  </a:lnTo>
                  <a:lnTo>
                    <a:pt x="12668" y="22587"/>
                  </a:lnTo>
                  <a:lnTo>
                    <a:pt x="12576" y="22476"/>
                  </a:lnTo>
                  <a:lnTo>
                    <a:pt x="12484" y="22384"/>
                  </a:lnTo>
                  <a:lnTo>
                    <a:pt x="12355" y="22292"/>
                  </a:lnTo>
                  <a:lnTo>
                    <a:pt x="12225" y="22218"/>
                  </a:lnTo>
                  <a:lnTo>
                    <a:pt x="12060" y="22144"/>
                  </a:lnTo>
                  <a:lnTo>
                    <a:pt x="11894" y="22089"/>
                  </a:lnTo>
                  <a:lnTo>
                    <a:pt x="12170" y="22052"/>
                  </a:lnTo>
                  <a:lnTo>
                    <a:pt x="12428" y="21997"/>
                  </a:lnTo>
                  <a:lnTo>
                    <a:pt x="12668" y="21923"/>
                  </a:lnTo>
                  <a:lnTo>
                    <a:pt x="12889" y="21812"/>
                  </a:lnTo>
                  <a:lnTo>
                    <a:pt x="13074" y="21683"/>
                  </a:lnTo>
                  <a:lnTo>
                    <a:pt x="13258" y="21517"/>
                  </a:lnTo>
                  <a:lnTo>
                    <a:pt x="13406" y="21351"/>
                  </a:lnTo>
                  <a:lnTo>
                    <a:pt x="13516" y="21130"/>
                  </a:lnTo>
                  <a:close/>
                  <a:moveTo>
                    <a:pt x="39422" y="22826"/>
                  </a:moveTo>
                  <a:lnTo>
                    <a:pt x="40104" y="23748"/>
                  </a:lnTo>
                  <a:lnTo>
                    <a:pt x="39237" y="24320"/>
                  </a:lnTo>
                  <a:lnTo>
                    <a:pt x="38574" y="23435"/>
                  </a:lnTo>
                  <a:lnTo>
                    <a:pt x="39422" y="22826"/>
                  </a:lnTo>
                  <a:close/>
                  <a:moveTo>
                    <a:pt x="19822" y="22495"/>
                  </a:moveTo>
                  <a:lnTo>
                    <a:pt x="20541" y="23564"/>
                  </a:lnTo>
                  <a:lnTo>
                    <a:pt x="19453" y="24449"/>
                  </a:lnTo>
                  <a:lnTo>
                    <a:pt x="18753" y="23232"/>
                  </a:lnTo>
                  <a:lnTo>
                    <a:pt x="19822" y="22495"/>
                  </a:lnTo>
                  <a:close/>
                  <a:moveTo>
                    <a:pt x="23049" y="23066"/>
                  </a:moveTo>
                  <a:lnTo>
                    <a:pt x="23823" y="24099"/>
                  </a:lnTo>
                  <a:lnTo>
                    <a:pt x="22643" y="24947"/>
                  </a:lnTo>
                  <a:lnTo>
                    <a:pt x="21979" y="23822"/>
                  </a:lnTo>
                  <a:lnTo>
                    <a:pt x="23049" y="23066"/>
                  </a:lnTo>
                  <a:close/>
                  <a:moveTo>
                    <a:pt x="26202" y="23601"/>
                  </a:moveTo>
                  <a:lnTo>
                    <a:pt x="26976" y="24670"/>
                  </a:lnTo>
                  <a:lnTo>
                    <a:pt x="25870" y="25463"/>
                  </a:lnTo>
                  <a:lnTo>
                    <a:pt x="25114" y="24320"/>
                  </a:lnTo>
                  <a:lnTo>
                    <a:pt x="26202" y="23601"/>
                  </a:lnTo>
                  <a:close/>
                  <a:moveTo>
                    <a:pt x="29391" y="24209"/>
                  </a:moveTo>
                  <a:lnTo>
                    <a:pt x="30147" y="25242"/>
                  </a:lnTo>
                  <a:lnTo>
                    <a:pt x="29078" y="26016"/>
                  </a:lnTo>
                  <a:lnTo>
                    <a:pt x="28340" y="24910"/>
                  </a:lnTo>
                  <a:lnTo>
                    <a:pt x="29391" y="24209"/>
                  </a:lnTo>
                  <a:close/>
                  <a:moveTo>
                    <a:pt x="32600" y="24799"/>
                  </a:moveTo>
                  <a:lnTo>
                    <a:pt x="33337" y="25813"/>
                  </a:lnTo>
                  <a:lnTo>
                    <a:pt x="32268" y="26569"/>
                  </a:lnTo>
                  <a:lnTo>
                    <a:pt x="31549" y="25482"/>
                  </a:lnTo>
                  <a:lnTo>
                    <a:pt x="32600" y="24799"/>
                  </a:lnTo>
                  <a:close/>
                  <a:moveTo>
                    <a:pt x="35789" y="25371"/>
                  </a:moveTo>
                  <a:lnTo>
                    <a:pt x="36527" y="26385"/>
                  </a:lnTo>
                  <a:lnTo>
                    <a:pt x="35476" y="27141"/>
                  </a:lnTo>
                  <a:lnTo>
                    <a:pt x="34757" y="26053"/>
                  </a:lnTo>
                  <a:lnTo>
                    <a:pt x="35789" y="25371"/>
                  </a:lnTo>
                  <a:close/>
                  <a:moveTo>
                    <a:pt x="19269" y="25482"/>
                  </a:moveTo>
                  <a:lnTo>
                    <a:pt x="20209" y="26809"/>
                  </a:lnTo>
                  <a:lnTo>
                    <a:pt x="19933" y="26901"/>
                  </a:lnTo>
                  <a:lnTo>
                    <a:pt x="19767" y="26975"/>
                  </a:lnTo>
                  <a:lnTo>
                    <a:pt x="19582" y="27067"/>
                  </a:lnTo>
                  <a:lnTo>
                    <a:pt x="19416" y="27196"/>
                  </a:lnTo>
                  <a:lnTo>
                    <a:pt x="19269" y="27325"/>
                  </a:lnTo>
                  <a:lnTo>
                    <a:pt x="19011" y="27584"/>
                  </a:lnTo>
                  <a:lnTo>
                    <a:pt x="17997" y="26330"/>
                  </a:lnTo>
                  <a:lnTo>
                    <a:pt x="19269" y="25482"/>
                  </a:lnTo>
                  <a:close/>
                  <a:moveTo>
                    <a:pt x="38924" y="26035"/>
                  </a:moveTo>
                  <a:lnTo>
                    <a:pt x="39625" y="26957"/>
                  </a:lnTo>
                  <a:lnTo>
                    <a:pt x="38647" y="27620"/>
                  </a:lnTo>
                  <a:lnTo>
                    <a:pt x="37928" y="26625"/>
                  </a:lnTo>
                  <a:lnTo>
                    <a:pt x="38924" y="26035"/>
                  </a:lnTo>
                  <a:close/>
                  <a:moveTo>
                    <a:pt x="22477" y="26127"/>
                  </a:moveTo>
                  <a:lnTo>
                    <a:pt x="23344" y="27307"/>
                  </a:lnTo>
                  <a:lnTo>
                    <a:pt x="22090" y="28229"/>
                  </a:lnTo>
                  <a:lnTo>
                    <a:pt x="21186" y="26901"/>
                  </a:lnTo>
                  <a:lnTo>
                    <a:pt x="22477" y="26127"/>
                  </a:lnTo>
                  <a:close/>
                  <a:moveTo>
                    <a:pt x="25648" y="26735"/>
                  </a:moveTo>
                  <a:lnTo>
                    <a:pt x="26497" y="27879"/>
                  </a:lnTo>
                  <a:lnTo>
                    <a:pt x="25280" y="28800"/>
                  </a:lnTo>
                  <a:lnTo>
                    <a:pt x="24450" y="27491"/>
                  </a:lnTo>
                  <a:lnTo>
                    <a:pt x="25648" y="26735"/>
                  </a:lnTo>
                  <a:close/>
                  <a:moveTo>
                    <a:pt x="28857" y="27307"/>
                  </a:moveTo>
                  <a:lnTo>
                    <a:pt x="29686" y="28450"/>
                  </a:lnTo>
                  <a:lnTo>
                    <a:pt x="28469" y="29335"/>
                  </a:lnTo>
                  <a:lnTo>
                    <a:pt x="27677" y="28081"/>
                  </a:lnTo>
                  <a:lnTo>
                    <a:pt x="28857" y="27307"/>
                  </a:lnTo>
                  <a:close/>
                  <a:moveTo>
                    <a:pt x="32046" y="27897"/>
                  </a:moveTo>
                  <a:lnTo>
                    <a:pt x="32876" y="29022"/>
                  </a:lnTo>
                  <a:lnTo>
                    <a:pt x="31678" y="29888"/>
                  </a:lnTo>
                  <a:lnTo>
                    <a:pt x="30903" y="28653"/>
                  </a:lnTo>
                  <a:lnTo>
                    <a:pt x="32046" y="27897"/>
                  </a:lnTo>
                  <a:close/>
                  <a:moveTo>
                    <a:pt x="35236" y="28469"/>
                  </a:moveTo>
                  <a:lnTo>
                    <a:pt x="36066" y="29575"/>
                  </a:lnTo>
                  <a:lnTo>
                    <a:pt x="34867" y="30460"/>
                  </a:lnTo>
                  <a:lnTo>
                    <a:pt x="34112" y="29225"/>
                  </a:lnTo>
                  <a:lnTo>
                    <a:pt x="35236" y="28469"/>
                  </a:lnTo>
                  <a:close/>
                  <a:moveTo>
                    <a:pt x="38352" y="29132"/>
                  </a:moveTo>
                  <a:lnTo>
                    <a:pt x="39200" y="30183"/>
                  </a:lnTo>
                  <a:lnTo>
                    <a:pt x="38076" y="31031"/>
                  </a:lnTo>
                  <a:lnTo>
                    <a:pt x="37301" y="29778"/>
                  </a:lnTo>
                  <a:lnTo>
                    <a:pt x="38352" y="29132"/>
                  </a:lnTo>
                  <a:close/>
                  <a:moveTo>
                    <a:pt x="41524" y="29593"/>
                  </a:moveTo>
                  <a:lnTo>
                    <a:pt x="42390" y="30755"/>
                  </a:lnTo>
                  <a:lnTo>
                    <a:pt x="41247" y="31474"/>
                  </a:lnTo>
                  <a:lnTo>
                    <a:pt x="40436" y="30349"/>
                  </a:lnTo>
                  <a:lnTo>
                    <a:pt x="41524" y="29593"/>
                  </a:lnTo>
                  <a:close/>
                  <a:moveTo>
                    <a:pt x="25058" y="29704"/>
                  </a:moveTo>
                  <a:lnTo>
                    <a:pt x="26073" y="31179"/>
                  </a:lnTo>
                  <a:lnTo>
                    <a:pt x="25851" y="31216"/>
                  </a:lnTo>
                  <a:lnTo>
                    <a:pt x="25612" y="31290"/>
                  </a:lnTo>
                  <a:lnTo>
                    <a:pt x="25409" y="31400"/>
                  </a:lnTo>
                  <a:lnTo>
                    <a:pt x="25224" y="31548"/>
                  </a:lnTo>
                  <a:lnTo>
                    <a:pt x="25040" y="31714"/>
                  </a:lnTo>
                  <a:lnTo>
                    <a:pt x="24892" y="31917"/>
                  </a:lnTo>
                  <a:lnTo>
                    <a:pt x="24782" y="32156"/>
                  </a:lnTo>
                  <a:lnTo>
                    <a:pt x="24671" y="32433"/>
                  </a:lnTo>
                  <a:lnTo>
                    <a:pt x="24616" y="32138"/>
                  </a:lnTo>
                  <a:lnTo>
                    <a:pt x="24542" y="31861"/>
                  </a:lnTo>
                  <a:lnTo>
                    <a:pt x="24468" y="31603"/>
                  </a:lnTo>
                  <a:lnTo>
                    <a:pt x="24339" y="31363"/>
                  </a:lnTo>
                  <a:lnTo>
                    <a:pt x="24266" y="31234"/>
                  </a:lnTo>
                  <a:lnTo>
                    <a:pt x="24192" y="31124"/>
                  </a:lnTo>
                  <a:lnTo>
                    <a:pt x="24100" y="31031"/>
                  </a:lnTo>
                  <a:lnTo>
                    <a:pt x="23989" y="30939"/>
                  </a:lnTo>
                  <a:lnTo>
                    <a:pt x="23878" y="30847"/>
                  </a:lnTo>
                  <a:lnTo>
                    <a:pt x="23749" y="30773"/>
                  </a:lnTo>
                  <a:lnTo>
                    <a:pt x="23602" y="30700"/>
                  </a:lnTo>
                  <a:lnTo>
                    <a:pt x="23436" y="30644"/>
                  </a:lnTo>
                  <a:lnTo>
                    <a:pt x="23712" y="30626"/>
                  </a:lnTo>
                  <a:lnTo>
                    <a:pt x="23971" y="30552"/>
                  </a:lnTo>
                  <a:lnTo>
                    <a:pt x="24210" y="30478"/>
                  </a:lnTo>
                  <a:lnTo>
                    <a:pt x="24432" y="30368"/>
                  </a:lnTo>
                  <a:lnTo>
                    <a:pt x="24616" y="30239"/>
                  </a:lnTo>
                  <a:lnTo>
                    <a:pt x="24800" y="30091"/>
                  </a:lnTo>
                  <a:lnTo>
                    <a:pt x="24929" y="29907"/>
                  </a:lnTo>
                  <a:lnTo>
                    <a:pt x="25058" y="29704"/>
                  </a:lnTo>
                  <a:close/>
                  <a:moveTo>
                    <a:pt x="28304" y="30405"/>
                  </a:moveTo>
                  <a:lnTo>
                    <a:pt x="29262" y="31732"/>
                  </a:lnTo>
                  <a:lnTo>
                    <a:pt x="29059" y="31769"/>
                  </a:lnTo>
                  <a:lnTo>
                    <a:pt x="28838" y="31843"/>
                  </a:lnTo>
                  <a:lnTo>
                    <a:pt x="28654" y="31953"/>
                  </a:lnTo>
                  <a:lnTo>
                    <a:pt x="28451" y="32082"/>
                  </a:lnTo>
                  <a:lnTo>
                    <a:pt x="28285" y="32267"/>
                  </a:lnTo>
                  <a:lnTo>
                    <a:pt x="28119" y="32470"/>
                  </a:lnTo>
                  <a:lnTo>
                    <a:pt x="27972" y="32728"/>
                  </a:lnTo>
                  <a:lnTo>
                    <a:pt x="27861" y="33023"/>
                  </a:lnTo>
                  <a:lnTo>
                    <a:pt x="27824" y="32691"/>
                  </a:lnTo>
                  <a:lnTo>
                    <a:pt x="27750" y="32414"/>
                  </a:lnTo>
                  <a:lnTo>
                    <a:pt x="27658" y="32138"/>
                  </a:lnTo>
                  <a:lnTo>
                    <a:pt x="27548" y="31917"/>
                  </a:lnTo>
                  <a:lnTo>
                    <a:pt x="27418" y="31714"/>
                  </a:lnTo>
                  <a:lnTo>
                    <a:pt x="27271" y="31548"/>
                  </a:lnTo>
                  <a:lnTo>
                    <a:pt x="27087" y="31419"/>
                  </a:lnTo>
                  <a:lnTo>
                    <a:pt x="26884" y="31308"/>
                  </a:lnTo>
                  <a:lnTo>
                    <a:pt x="28304" y="30405"/>
                  </a:lnTo>
                  <a:close/>
                  <a:moveTo>
                    <a:pt x="31493" y="30995"/>
                  </a:moveTo>
                  <a:lnTo>
                    <a:pt x="32378" y="32212"/>
                  </a:lnTo>
                  <a:lnTo>
                    <a:pt x="31032" y="33262"/>
                  </a:lnTo>
                  <a:lnTo>
                    <a:pt x="30995" y="33041"/>
                  </a:lnTo>
                  <a:lnTo>
                    <a:pt x="30940" y="32838"/>
                  </a:lnTo>
                  <a:lnTo>
                    <a:pt x="30848" y="32636"/>
                  </a:lnTo>
                  <a:lnTo>
                    <a:pt x="30756" y="32433"/>
                  </a:lnTo>
                  <a:lnTo>
                    <a:pt x="30608" y="32267"/>
                  </a:lnTo>
                  <a:lnTo>
                    <a:pt x="30461" y="32119"/>
                  </a:lnTo>
                  <a:lnTo>
                    <a:pt x="30295" y="31972"/>
                  </a:lnTo>
                  <a:lnTo>
                    <a:pt x="30092" y="31880"/>
                  </a:lnTo>
                  <a:lnTo>
                    <a:pt x="31493" y="30995"/>
                  </a:lnTo>
                  <a:close/>
                  <a:moveTo>
                    <a:pt x="34683" y="31566"/>
                  </a:moveTo>
                  <a:lnTo>
                    <a:pt x="35642" y="32875"/>
                  </a:lnTo>
                  <a:lnTo>
                    <a:pt x="35439" y="32931"/>
                  </a:lnTo>
                  <a:lnTo>
                    <a:pt x="35218" y="33004"/>
                  </a:lnTo>
                  <a:lnTo>
                    <a:pt x="35033" y="33097"/>
                  </a:lnTo>
                  <a:lnTo>
                    <a:pt x="34831" y="33244"/>
                  </a:lnTo>
                  <a:lnTo>
                    <a:pt x="34665" y="33410"/>
                  </a:lnTo>
                  <a:lnTo>
                    <a:pt x="34499" y="33631"/>
                  </a:lnTo>
                  <a:lnTo>
                    <a:pt x="34351" y="33889"/>
                  </a:lnTo>
                  <a:lnTo>
                    <a:pt x="34241" y="34184"/>
                  </a:lnTo>
                  <a:lnTo>
                    <a:pt x="34204" y="33871"/>
                  </a:lnTo>
                  <a:lnTo>
                    <a:pt x="34148" y="33576"/>
                  </a:lnTo>
                  <a:lnTo>
                    <a:pt x="34075" y="33318"/>
                  </a:lnTo>
                  <a:lnTo>
                    <a:pt x="33964" y="33078"/>
                  </a:lnTo>
                  <a:lnTo>
                    <a:pt x="33835" y="32894"/>
                  </a:lnTo>
                  <a:lnTo>
                    <a:pt x="33687" y="32709"/>
                  </a:lnTo>
                  <a:lnTo>
                    <a:pt x="33522" y="32580"/>
                  </a:lnTo>
                  <a:lnTo>
                    <a:pt x="33319" y="32451"/>
                  </a:lnTo>
                  <a:lnTo>
                    <a:pt x="34683" y="31566"/>
                  </a:lnTo>
                  <a:close/>
                  <a:moveTo>
                    <a:pt x="37910" y="32138"/>
                  </a:moveTo>
                  <a:lnTo>
                    <a:pt x="38869" y="33447"/>
                  </a:lnTo>
                  <a:lnTo>
                    <a:pt x="38647" y="33484"/>
                  </a:lnTo>
                  <a:lnTo>
                    <a:pt x="38444" y="33558"/>
                  </a:lnTo>
                  <a:lnTo>
                    <a:pt x="38242" y="33650"/>
                  </a:lnTo>
                  <a:lnTo>
                    <a:pt x="38057" y="33797"/>
                  </a:lnTo>
                  <a:lnTo>
                    <a:pt x="37873" y="33963"/>
                  </a:lnTo>
                  <a:lnTo>
                    <a:pt x="37725" y="34166"/>
                  </a:lnTo>
                  <a:lnTo>
                    <a:pt x="37578" y="34406"/>
                  </a:lnTo>
                  <a:lnTo>
                    <a:pt x="37449" y="34682"/>
                  </a:lnTo>
                  <a:lnTo>
                    <a:pt x="37412" y="34387"/>
                  </a:lnTo>
                  <a:lnTo>
                    <a:pt x="37357" y="34111"/>
                  </a:lnTo>
                  <a:lnTo>
                    <a:pt x="37264" y="33853"/>
                  </a:lnTo>
                  <a:lnTo>
                    <a:pt x="37154" y="33631"/>
                  </a:lnTo>
                  <a:lnTo>
                    <a:pt x="37025" y="33447"/>
                  </a:lnTo>
                  <a:lnTo>
                    <a:pt x="36877" y="33281"/>
                  </a:lnTo>
                  <a:lnTo>
                    <a:pt x="36693" y="33133"/>
                  </a:lnTo>
                  <a:lnTo>
                    <a:pt x="36508" y="33023"/>
                  </a:lnTo>
                  <a:lnTo>
                    <a:pt x="37910" y="32138"/>
                  </a:lnTo>
                  <a:close/>
                  <a:moveTo>
                    <a:pt x="41007" y="32820"/>
                  </a:moveTo>
                  <a:lnTo>
                    <a:pt x="41948" y="33963"/>
                  </a:lnTo>
                  <a:lnTo>
                    <a:pt x="40657" y="34738"/>
                  </a:lnTo>
                  <a:lnTo>
                    <a:pt x="39735" y="33521"/>
                  </a:lnTo>
                  <a:lnTo>
                    <a:pt x="41007" y="32820"/>
                  </a:lnTo>
                  <a:close/>
                  <a:moveTo>
                    <a:pt x="1421" y="0"/>
                  </a:moveTo>
                  <a:lnTo>
                    <a:pt x="1587" y="184"/>
                  </a:lnTo>
                  <a:lnTo>
                    <a:pt x="1771" y="350"/>
                  </a:lnTo>
                  <a:lnTo>
                    <a:pt x="1974" y="516"/>
                  </a:lnTo>
                  <a:lnTo>
                    <a:pt x="2232" y="664"/>
                  </a:lnTo>
                  <a:lnTo>
                    <a:pt x="1900" y="701"/>
                  </a:lnTo>
                  <a:lnTo>
                    <a:pt x="1605" y="793"/>
                  </a:lnTo>
                  <a:lnTo>
                    <a:pt x="1347" y="903"/>
                  </a:lnTo>
                  <a:lnTo>
                    <a:pt x="1236" y="977"/>
                  </a:lnTo>
                  <a:lnTo>
                    <a:pt x="1126" y="1051"/>
                  </a:lnTo>
                  <a:lnTo>
                    <a:pt x="1015" y="1143"/>
                  </a:lnTo>
                  <a:lnTo>
                    <a:pt x="923" y="1235"/>
                  </a:lnTo>
                  <a:lnTo>
                    <a:pt x="849" y="1346"/>
                  </a:lnTo>
                  <a:lnTo>
                    <a:pt x="775" y="1457"/>
                  </a:lnTo>
                  <a:lnTo>
                    <a:pt x="702" y="1586"/>
                  </a:lnTo>
                  <a:lnTo>
                    <a:pt x="665" y="1715"/>
                  </a:lnTo>
                  <a:lnTo>
                    <a:pt x="609" y="1844"/>
                  </a:lnTo>
                  <a:lnTo>
                    <a:pt x="573" y="2010"/>
                  </a:lnTo>
                  <a:lnTo>
                    <a:pt x="554" y="2157"/>
                  </a:lnTo>
                  <a:lnTo>
                    <a:pt x="554" y="2305"/>
                  </a:lnTo>
                  <a:lnTo>
                    <a:pt x="554" y="2452"/>
                  </a:lnTo>
                  <a:lnTo>
                    <a:pt x="573" y="2600"/>
                  </a:lnTo>
                  <a:lnTo>
                    <a:pt x="609" y="2729"/>
                  </a:lnTo>
                  <a:lnTo>
                    <a:pt x="646" y="2858"/>
                  </a:lnTo>
                  <a:lnTo>
                    <a:pt x="702" y="2987"/>
                  </a:lnTo>
                  <a:lnTo>
                    <a:pt x="775" y="3098"/>
                  </a:lnTo>
                  <a:lnTo>
                    <a:pt x="849" y="3208"/>
                  </a:lnTo>
                  <a:lnTo>
                    <a:pt x="941" y="3319"/>
                  </a:lnTo>
                  <a:lnTo>
                    <a:pt x="1163" y="3522"/>
                  </a:lnTo>
                  <a:lnTo>
                    <a:pt x="1402" y="3688"/>
                  </a:lnTo>
                  <a:lnTo>
                    <a:pt x="1697" y="3835"/>
                  </a:lnTo>
                  <a:lnTo>
                    <a:pt x="1310" y="3946"/>
                  </a:lnTo>
                  <a:lnTo>
                    <a:pt x="960" y="4075"/>
                  </a:lnTo>
                  <a:lnTo>
                    <a:pt x="812" y="4149"/>
                  </a:lnTo>
                  <a:lnTo>
                    <a:pt x="683" y="4222"/>
                  </a:lnTo>
                  <a:lnTo>
                    <a:pt x="554" y="4315"/>
                  </a:lnTo>
                  <a:lnTo>
                    <a:pt x="443" y="4407"/>
                  </a:lnTo>
                  <a:lnTo>
                    <a:pt x="351" y="4499"/>
                  </a:lnTo>
                  <a:lnTo>
                    <a:pt x="259" y="4610"/>
                  </a:lnTo>
                  <a:lnTo>
                    <a:pt x="185" y="4720"/>
                  </a:lnTo>
                  <a:lnTo>
                    <a:pt x="130" y="4849"/>
                  </a:lnTo>
                  <a:lnTo>
                    <a:pt x="75" y="4978"/>
                  </a:lnTo>
                  <a:lnTo>
                    <a:pt x="38" y="5107"/>
                  </a:lnTo>
                  <a:lnTo>
                    <a:pt x="19" y="5255"/>
                  </a:lnTo>
                  <a:lnTo>
                    <a:pt x="1" y="5402"/>
                  </a:lnTo>
                  <a:lnTo>
                    <a:pt x="1" y="5642"/>
                  </a:lnTo>
                  <a:lnTo>
                    <a:pt x="56" y="5900"/>
                  </a:lnTo>
                  <a:lnTo>
                    <a:pt x="148" y="6140"/>
                  </a:lnTo>
                  <a:lnTo>
                    <a:pt x="259" y="6361"/>
                  </a:lnTo>
                  <a:lnTo>
                    <a:pt x="425" y="6546"/>
                  </a:lnTo>
                  <a:lnTo>
                    <a:pt x="499" y="6638"/>
                  </a:lnTo>
                  <a:lnTo>
                    <a:pt x="591" y="6712"/>
                  </a:lnTo>
                  <a:lnTo>
                    <a:pt x="702" y="6785"/>
                  </a:lnTo>
                  <a:lnTo>
                    <a:pt x="812" y="6841"/>
                  </a:lnTo>
                  <a:lnTo>
                    <a:pt x="923" y="6896"/>
                  </a:lnTo>
                  <a:lnTo>
                    <a:pt x="1052" y="6933"/>
                  </a:lnTo>
                  <a:lnTo>
                    <a:pt x="1347" y="6970"/>
                  </a:lnTo>
                  <a:lnTo>
                    <a:pt x="1494" y="6988"/>
                  </a:lnTo>
                  <a:lnTo>
                    <a:pt x="1660" y="6988"/>
                  </a:lnTo>
                  <a:lnTo>
                    <a:pt x="1808" y="6970"/>
                  </a:lnTo>
                  <a:lnTo>
                    <a:pt x="1974" y="6951"/>
                  </a:lnTo>
                  <a:lnTo>
                    <a:pt x="2103" y="6896"/>
                  </a:lnTo>
                  <a:lnTo>
                    <a:pt x="2250" y="6859"/>
                  </a:lnTo>
                  <a:lnTo>
                    <a:pt x="2379" y="6785"/>
                  </a:lnTo>
                  <a:lnTo>
                    <a:pt x="2490" y="6693"/>
                  </a:lnTo>
                  <a:lnTo>
                    <a:pt x="2619" y="6601"/>
                  </a:lnTo>
                  <a:lnTo>
                    <a:pt x="2711" y="6490"/>
                  </a:lnTo>
                  <a:lnTo>
                    <a:pt x="2914" y="6287"/>
                  </a:lnTo>
                  <a:lnTo>
                    <a:pt x="3062" y="6103"/>
                  </a:lnTo>
                  <a:lnTo>
                    <a:pt x="3873" y="7560"/>
                  </a:lnTo>
                  <a:lnTo>
                    <a:pt x="3652" y="7615"/>
                  </a:lnTo>
                  <a:lnTo>
                    <a:pt x="3467" y="7707"/>
                  </a:lnTo>
                  <a:lnTo>
                    <a:pt x="3283" y="7818"/>
                  </a:lnTo>
                  <a:lnTo>
                    <a:pt x="3117" y="7965"/>
                  </a:lnTo>
                  <a:lnTo>
                    <a:pt x="2970" y="8131"/>
                  </a:lnTo>
                  <a:lnTo>
                    <a:pt x="2840" y="8316"/>
                  </a:lnTo>
                  <a:lnTo>
                    <a:pt x="2730" y="8500"/>
                  </a:lnTo>
                  <a:lnTo>
                    <a:pt x="2619" y="8721"/>
                  </a:lnTo>
                  <a:lnTo>
                    <a:pt x="2601" y="9035"/>
                  </a:lnTo>
                  <a:lnTo>
                    <a:pt x="2619" y="9330"/>
                  </a:lnTo>
                  <a:lnTo>
                    <a:pt x="2675" y="9588"/>
                  </a:lnTo>
                  <a:lnTo>
                    <a:pt x="2730" y="9717"/>
                  </a:lnTo>
                  <a:lnTo>
                    <a:pt x="2767" y="9846"/>
                  </a:lnTo>
                  <a:lnTo>
                    <a:pt x="2840" y="9957"/>
                  </a:lnTo>
                  <a:lnTo>
                    <a:pt x="2914" y="10067"/>
                  </a:lnTo>
                  <a:lnTo>
                    <a:pt x="3006" y="10159"/>
                  </a:lnTo>
                  <a:lnTo>
                    <a:pt x="3099" y="10270"/>
                  </a:lnTo>
                  <a:lnTo>
                    <a:pt x="3209" y="10362"/>
                  </a:lnTo>
                  <a:lnTo>
                    <a:pt x="3320" y="10454"/>
                  </a:lnTo>
                  <a:lnTo>
                    <a:pt x="3596" y="10602"/>
                  </a:lnTo>
                  <a:lnTo>
                    <a:pt x="3652" y="10639"/>
                  </a:lnTo>
                  <a:lnTo>
                    <a:pt x="3689" y="10694"/>
                  </a:lnTo>
                  <a:lnTo>
                    <a:pt x="3762" y="10786"/>
                  </a:lnTo>
                  <a:lnTo>
                    <a:pt x="3596" y="10786"/>
                  </a:lnTo>
                  <a:lnTo>
                    <a:pt x="3430" y="10805"/>
                  </a:lnTo>
                  <a:lnTo>
                    <a:pt x="3283" y="10823"/>
                  </a:lnTo>
                  <a:lnTo>
                    <a:pt x="3135" y="10860"/>
                  </a:lnTo>
                  <a:lnTo>
                    <a:pt x="3006" y="10915"/>
                  </a:lnTo>
                  <a:lnTo>
                    <a:pt x="2877" y="10971"/>
                  </a:lnTo>
                  <a:lnTo>
                    <a:pt x="2748" y="11044"/>
                  </a:lnTo>
                  <a:lnTo>
                    <a:pt x="2638" y="11118"/>
                  </a:lnTo>
                  <a:lnTo>
                    <a:pt x="2545" y="11192"/>
                  </a:lnTo>
                  <a:lnTo>
                    <a:pt x="2453" y="11303"/>
                  </a:lnTo>
                  <a:lnTo>
                    <a:pt x="2361" y="11395"/>
                  </a:lnTo>
                  <a:lnTo>
                    <a:pt x="2287" y="11524"/>
                  </a:lnTo>
                  <a:lnTo>
                    <a:pt x="2232" y="11634"/>
                  </a:lnTo>
                  <a:lnTo>
                    <a:pt x="2177" y="11782"/>
                  </a:lnTo>
                  <a:lnTo>
                    <a:pt x="2121" y="11911"/>
                  </a:lnTo>
                  <a:lnTo>
                    <a:pt x="2103" y="12077"/>
                  </a:lnTo>
                  <a:lnTo>
                    <a:pt x="2084" y="12206"/>
                  </a:lnTo>
                  <a:lnTo>
                    <a:pt x="2066" y="12335"/>
                  </a:lnTo>
                  <a:lnTo>
                    <a:pt x="2084" y="12483"/>
                  </a:lnTo>
                  <a:lnTo>
                    <a:pt x="2103" y="12612"/>
                  </a:lnTo>
                  <a:lnTo>
                    <a:pt x="2121" y="12741"/>
                  </a:lnTo>
                  <a:lnTo>
                    <a:pt x="2177" y="12870"/>
                  </a:lnTo>
                  <a:lnTo>
                    <a:pt x="2214" y="12980"/>
                  </a:lnTo>
                  <a:lnTo>
                    <a:pt x="2287" y="13110"/>
                  </a:lnTo>
                  <a:lnTo>
                    <a:pt x="2361" y="13220"/>
                  </a:lnTo>
                  <a:lnTo>
                    <a:pt x="2435" y="13331"/>
                  </a:lnTo>
                  <a:lnTo>
                    <a:pt x="2527" y="13423"/>
                  </a:lnTo>
                  <a:lnTo>
                    <a:pt x="2619" y="13515"/>
                  </a:lnTo>
                  <a:lnTo>
                    <a:pt x="2730" y="13607"/>
                  </a:lnTo>
                  <a:lnTo>
                    <a:pt x="2840" y="13681"/>
                  </a:lnTo>
                  <a:lnTo>
                    <a:pt x="2970" y="13736"/>
                  </a:lnTo>
                  <a:lnTo>
                    <a:pt x="3099" y="13792"/>
                  </a:lnTo>
                  <a:lnTo>
                    <a:pt x="3246" y="13847"/>
                  </a:lnTo>
                  <a:lnTo>
                    <a:pt x="3412" y="13866"/>
                  </a:lnTo>
                  <a:lnTo>
                    <a:pt x="3560" y="13884"/>
                  </a:lnTo>
                  <a:lnTo>
                    <a:pt x="3836" y="13884"/>
                  </a:lnTo>
                  <a:lnTo>
                    <a:pt x="3984" y="13847"/>
                  </a:lnTo>
                  <a:lnTo>
                    <a:pt x="4131" y="13792"/>
                  </a:lnTo>
                  <a:lnTo>
                    <a:pt x="4260" y="13736"/>
                  </a:lnTo>
                  <a:lnTo>
                    <a:pt x="4389" y="13663"/>
                  </a:lnTo>
                  <a:lnTo>
                    <a:pt x="4518" y="13571"/>
                  </a:lnTo>
                  <a:lnTo>
                    <a:pt x="4647" y="13460"/>
                  </a:lnTo>
                  <a:lnTo>
                    <a:pt x="4758" y="13331"/>
                  </a:lnTo>
                  <a:lnTo>
                    <a:pt x="4887" y="13202"/>
                  </a:lnTo>
                  <a:lnTo>
                    <a:pt x="4998" y="13036"/>
                  </a:lnTo>
                  <a:lnTo>
                    <a:pt x="5108" y="12870"/>
                  </a:lnTo>
                  <a:lnTo>
                    <a:pt x="5219" y="12685"/>
                  </a:lnTo>
                  <a:lnTo>
                    <a:pt x="5219" y="12980"/>
                  </a:lnTo>
                  <a:lnTo>
                    <a:pt x="5274" y="13257"/>
                  </a:lnTo>
                  <a:lnTo>
                    <a:pt x="5366" y="13515"/>
                  </a:lnTo>
                  <a:lnTo>
                    <a:pt x="5477" y="13755"/>
                  </a:lnTo>
                  <a:lnTo>
                    <a:pt x="5643" y="13958"/>
                  </a:lnTo>
                  <a:lnTo>
                    <a:pt x="5827" y="14142"/>
                  </a:lnTo>
                  <a:lnTo>
                    <a:pt x="6067" y="14308"/>
                  </a:lnTo>
                  <a:lnTo>
                    <a:pt x="6325" y="14437"/>
                  </a:lnTo>
                  <a:lnTo>
                    <a:pt x="5920" y="14585"/>
                  </a:lnTo>
                  <a:lnTo>
                    <a:pt x="5569" y="14732"/>
                  </a:lnTo>
                  <a:lnTo>
                    <a:pt x="5422" y="14824"/>
                  </a:lnTo>
                  <a:lnTo>
                    <a:pt x="5293" y="14898"/>
                  </a:lnTo>
                  <a:lnTo>
                    <a:pt x="5164" y="14990"/>
                  </a:lnTo>
                  <a:lnTo>
                    <a:pt x="5071" y="15101"/>
                  </a:lnTo>
                  <a:lnTo>
                    <a:pt x="4979" y="15193"/>
                  </a:lnTo>
                  <a:lnTo>
                    <a:pt x="4887" y="15304"/>
                  </a:lnTo>
                  <a:lnTo>
                    <a:pt x="4832" y="15414"/>
                  </a:lnTo>
                  <a:lnTo>
                    <a:pt x="4776" y="15543"/>
                  </a:lnTo>
                  <a:lnTo>
                    <a:pt x="4740" y="15672"/>
                  </a:lnTo>
                  <a:lnTo>
                    <a:pt x="4703" y="15802"/>
                  </a:lnTo>
                  <a:lnTo>
                    <a:pt x="4684" y="15949"/>
                  </a:lnTo>
                  <a:lnTo>
                    <a:pt x="4684" y="16097"/>
                  </a:lnTo>
                  <a:lnTo>
                    <a:pt x="4703" y="16336"/>
                  </a:lnTo>
                  <a:lnTo>
                    <a:pt x="4758" y="16594"/>
                  </a:lnTo>
                  <a:lnTo>
                    <a:pt x="4850" y="16816"/>
                  </a:lnTo>
                  <a:lnTo>
                    <a:pt x="4979" y="17037"/>
                  </a:lnTo>
                  <a:lnTo>
                    <a:pt x="5145" y="17221"/>
                  </a:lnTo>
                  <a:lnTo>
                    <a:pt x="5237" y="17295"/>
                  </a:lnTo>
                  <a:lnTo>
                    <a:pt x="5330" y="17369"/>
                  </a:lnTo>
                  <a:lnTo>
                    <a:pt x="5440" y="17443"/>
                  </a:lnTo>
                  <a:lnTo>
                    <a:pt x="5551" y="17498"/>
                  </a:lnTo>
                  <a:lnTo>
                    <a:pt x="5680" y="17535"/>
                  </a:lnTo>
                  <a:lnTo>
                    <a:pt x="5791" y="17572"/>
                  </a:lnTo>
                  <a:lnTo>
                    <a:pt x="5938" y="17590"/>
                  </a:lnTo>
                  <a:lnTo>
                    <a:pt x="6086" y="17590"/>
                  </a:lnTo>
                  <a:lnTo>
                    <a:pt x="6399" y="17572"/>
                  </a:lnTo>
                  <a:lnTo>
                    <a:pt x="6694" y="17535"/>
                  </a:lnTo>
                  <a:lnTo>
                    <a:pt x="6989" y="17443"/>
                  </a:lnTo>
                  <a:lnTo>
                    <a:pt x="7229" y="17350"/>
                  </a:lnTo>
                  <a:lnTo>
                    <a:pt x="7450" y="17221"/>
                  </a:lnTo>
                  <a:lnTo>
                    <a:pt x="7874" y="16945"/>
                  </a:lnTo>
                  <a:lnTo>
                    <a:pt x="7929" y="17148"/>
                  </a:lnTo>
                  <a:lnTo>
                    <a:pt x="8003" y="17350"/>
                  </a:lnTo>
                  <a:lnTo>
                    <a:pt x="8114" y="17535"/>
                  </a:lnTo>
                  <a:lnTo>
                    <a:pt x="8243" y="17682"/>
                  </a:lnTo>
                  <a:lnTo>
                    <a:pt x="8390" y="17848"/>
                  </a:lnTo>
                  <a:lnTo>
                    <a:pt x="8556" y="17977"/>
                  </a:lnTo>
                  <a:lnTo>
                    <a:pt x="8741" y="18106"/>
                  </a:lnTo>
                  <a:lnTo>
                    <a:pt x="8943" y="18217"/>
                  </a:lnTo>
                  <a:lnTo>
                    <a:pt x="8556" y="18346"/>
                  </a:lnTo>
                  <a:lnTo>
                    <a:pt x="8224" y="18475"/>
                  </a:lnTo>
                  <a:lnTo>
                    <a:pt x="7948" y="18641"/>
                  </a:lnTo>
                  <a:lnTo>
                    <a:pt x="7837" y="18715"/>
                  </a:lnTo>
                  <a:lnTo>
                    <a:pt x="7727" y="18807"/>
                  </a:lnTo>
                  <a:lnTo>
                    <a:pt x="7634" y="18899"/>
                  </a:lnTo>
                  <a:lnTo>
                    <a:pt x="7561" y="19010"/>
                  </a:lnTo>
                  <a:lnTo>
                    <a:pt x="7487" y="19120"/>
                  </a:lnTo>
                  <a:lnTo>
                    <a:pt x="7432" y="19231"/>
                  </a:lnTo>
                  <a:lnTo>
                    <a:pt x="7376" y="19360"/>
                  </a:lnTo>
                  <a:lnTo>
                    <a:pt x="7339" y="19489"/>
                  </a:lnTo>
                  <a:lnTo>
                    <a:pt x="7321" y="19618"/>
                  </a:lnTo>
                  <a:lnTo>
                    <a:pt x="7302" y="19766"/>
                  </a:lnTo>
                  <a:lnTo>
                    <a:pt x="7302" y="20024"/>
                  </a:lnTo>
                  <a:lnTo>
                    <a:pt x="7358" y="20264"/>
                  </a:lnTo>
                  <a:lnTo>
                    <a:pt x="7450" y="20503"/>
                  </a:lnTo>
                  <a:lnTo>
                    <a:pt x="7561" y="20725"/>
                  </a:lnTo>
                  <a:lnTo>
                    <a:pt x="7708" y="20927"/>
                  </a:lnTo>
                  <a:lnTo>
                    <a:pt x="7800" y="21020"/>
                  </a:lnTo>
                  <a:lnTo>
                    <a:pt x="7892" y="21093"/>
                  </a:lnTo>
                  <a:lnTo>
                    <a:pt x="8003" y="21167"/>
                  </a:lnTo>
                  <a:lnTo>
                    <a:pt x="8114" y="21222"/>
                  </a:lnTo>
                  <a:lnTo>
                    <a:pt x="8224" y="21278"/>
                  </a:lnTo>
                  <a:lnTo>
                    <a:pt x="8335" y="21315"/>
                  </a:lnTo>
                  <a:lnTo>
                    <a:pt x="8483" y="21333"/>
                  </a:lnTo>
                  <a:lnTo>
                    <a:pt x="8648" y="21351"/>
                  </a:lnTo>
                  <a:lnTo>
                    <a:pt x="8962" y="21351"/>
                  </a:lnTo>
                  <a:lnTo>
                    <a:pt x="9294" y="21296"/>
                  </a:lnTo>
                  <a:lnTo>
                    <a:pt x="9589" y="21222"/>
                  </a:lnTo>
                  <a:lnTo>
                    <a:pt x="9736" y="21167"/>
                  </a:lnTo>
                  <a:lnTo>
                    <a:pt x="9865" y="21093"/>
                  </a:lnTo>
                  <a:lnTo>
                    <a:pt x="10105" y="20927"/>
                  </a:lnTo>
                  <a:lnTo>
                    <a:pt x="10474" y="20632"/>
                  </a:lnTo>
                  <a:lnTo>
                    <a:pt x="10492" y="20817"/>
                  </a:lnTo>
                  <a:lnTo>
                    <a:pt x="10548" y="21001"/>
                  </a:lnTo>
                  <a:lnTo>
                    <a:pt x="10640" y="21185"/>
                  </a:lnTo>
                  <a:lnTo>
                    <a:pt x="10769" y="21370"/>
                  </a:lnTo>
                  <a:lnTo>
                    <a:pt x="10935" y="21536"/>
                  </a:lnTo>
                  <a:lnTo>
                    <a:pt x="11138" y="21702"/>
                  </a:lnTo>
                  <a:lnTo>
                    <a:pt x="11359" y="21868"/>
                  </a:lnTo>
                  <a:lnTo>
                    <a:pt x="11617" y="22015"/>
                  </a:lnTo>
                  <a:lnTo>
                    <a:pt x="11304" y="22071"/>
                  </a:lnTo>
                  <a:lnTo>
                    <a:pt x="11009" y="22163"/>
                  </a:lnTo>
                  <a:lnTo>
                    <a:pt x="10750" y="22273"/>
                  </a:lnTo>
                  <a:lnTo>
                    <a:pt x="10621" y="22347"/>
                  </a:lnTo>
                  <a:lnTo>
                    <a:pt x="10511" y="22421"/>
                  </a:lnTo>
                  <a:lnTo>
                    <a:pt x="10419" y="22513"/>
                  </a:lnTo>
                  <a:lnTo>
                    <a:pt x="10326" y="22605"/>
                  </a:lnTo>
                  <a:lnTo>
                    <a:pt x="10234" y="22697"/>
                  </a:lnTo>
                  <a:lnTo>
                    <a:pt x="10160" y="22826"/>
                  </a:lnTo>
                  <a:lnTo>
                    <a:pt x="10105" y="22937"/>
                  </a:lnTo>
                  <a:lnTo>
                    <a:pt x="10050" y="23066"/>
                  </a:lnTo>
                  <a:lnTo>
                    <a:pt x="10013" y="23214"/>
                  </a:lnTo>
                  <a:lnTo>
                    <a:pt x="9976" y="23380"/>
                  </a:lnTo>
                  <a:lnTo>
                    <a:pt x="9958" y="23527"/>
                  </a:lnTo>
                  <a:lnTo>
                    <a:pt x="9958" y="23675"/>
                  </a:lnTo>
                  <a:lnTo>
                    <a:pt x="9958" y="23822"/>
                  </a:lnTo>
                  <a:lnTo>
                    <a:pt x="9976" y="23970"/>
                  </a:lnTo>
                  <a:lnTo>
                    <a:pt x="10013" y="24099"/>
                  </a:lnTo>
                  <a:lnTo>
                    <a:pt x="10050" y="24228"/>
                  </a:lnTo>
                  <a:lnTo>
                    <a:pt x="10105" y="24338"/>
                  </a:lnTo>
                  <a:lnTo>
                    <a:pt x="10179" y="24449"/>
                  </a:lnTo>
                  <a:lnTo>
                    <a:pt x="10253" y="24560"/>
                  </a:lnTo>
                  <a:lnTo>
                    <a:pt x="10345" y="24670"/>
                  </a:lnTo>
                  <a:lnTo>
                    <a:pt x="10548" y="24855"/>
                  </a:lnTo>
                  <a:lnTo>
                    <a:pt x="10787" y="25021"/>
                  </a:lnTo>
                  <a:lnTo>
                    <a:pt x="11064" y="25187"/>
                  </a:lnTo>
                  <a:lnTo>
                    <a:pt x="10714" y="25223"/>
                  </a:lnTo>
                  <a:lnTo>
                    <a:pt x="10419" y="25316"/>
                  </a:lnTo>
                  <a:lnTo>
                    <a:pt x="10271" y="25371"/>
                  </a:lnTo>
                  <a:lnTo>
                    <a:pt x="10142" y="25426"/>
                  </a:lnTo>
                  <a:lnTo>
                    <a:pt x="10031" y="25500"/>
                  </a:lnTo>
                  <a:lnTo>
                    <a:pt x="9921" y="25574"/>
                  </a:lnTo>
                  <a:lnTo>
                    <a:pt x="9829" y="25666"/>
                  </a:lnTo>
                  <a:lnTo>
                    <a:pt x="9736" y="25758"/>
                  </a:lnTo>
                  <a:lnTo>
                    <a:pt x="9663" y="25869"/>
                  </a:lnTo>
                  <a:lnTo>
                    <a:pt x="9589" y="25979"/>
                  </a:lnTo>
                  <a:lnTo>
                    <a:pt x="9533" y="26090"/>
                  </a:lnTo>
                  <a:lnTo>
                    <a:pt x="9497" y="26201"/>
                  </a:lnTo>
                  <a:lnTo>
                    <a:pt x="9460" y="26330"/>
                  </a:lnTo>
                  <a:lnTo>
                    <a:pt x="9441" y="26477"/>
                  </a:lnTo>
                  <a:lnTo>
                    <a:pt x="9423" y="26754"/>
                  </a:lnTo>
                  <a:lnTo>
                    <a:pt x="9460" y="27012"/>
                  </a:lnTo>
                  <a:lnTo>
                    <a:pt x="9515" y="27252"/>
                  </a:lnTo>
                  <a:lnTo>
                    <a:pt x="9626" y="27473"/>
                  </a:lnTo>
                  <a:lnTo>
                    <a:pt x="9773" y="27676"/>
                  </a:lnTo>
                  <a:lnTo>
                    <a:pt x="9939" y="27860"/>
                  </a:lnTo>
                  <a:lnTo>
                    <a:pt x="10142" y="28008"/>
                  </a:lnTo>
                  <a:lnTo>
                    <a:pt x="10382" y="28118"/>
                  </a:lnTo>
                  <a:lnTo>
                    <a:pt x="10511" y="28155"/>
                  </a:lnTo>
                  <a:lnTo>
                    <a:pt x="10640" y="28192"/>
                  </a:lnTo>
                  <a:lnTo>
                    <a:pt x="10898" y="28229"/>
                  </a:lnTo>
                  <a:lnTo>
                    <a:pt x="11156" y="28210"/>
                  </a:lnTo>
                  <a:lnTo>
                    <a:pt x="11396" y="28174"/>
                  </a:lnTo>
                  <a:lnTo>
                    <a:pt x="11525" y="28118"/>
                  </a:lnTo>
                  <a:lnTo>
                    <a:pt x="11635" y="28081"/>
                  </a:lnTo>
                  <a:lnTo>
                    <a:pt x="11746" y="28008"/>
                  </a:lnTo>
                  <a:lnTo>
                    <a:pt x="11857" y="27934"/>
                  </a:lnTo>
                  <a:lnTo>
                    <a:pt x="11949" y="27860"/>
                  </a:lnTo>
                  <a:lnTo>
                    <a:pt x="12023" y="27768"/>
                  </a:lnTo>
                  <a:lnTo>
                    <a:pt x="12096" y="27657"/>
                  </a:lnTo>
                  <a:lnTo>
                    <a:pt x="12170" y="27547"/>
                  </a:lnTo>
                  <a:lnTo>
                    <a:pt x="12244" y="27399"/>
                  </a:lnTo>
                  <a:lnTo>
                    <a:pt x="12299" y="27233"/>
                  </a:lnTo>
                  <a:lnTo>
                    <a:pt x="12336" y="27067"/>
                  </a:lnTo>
                  <a:lnTo>
                    <a:pt x="12373" y="26901"/>
                  </a:lnTo>
                  <a:lnTo>
                    <a:pt x="12391" y="26735"/>
                  </a:lnTo>
                  <a:lnTo>
                    <a:pt x="12391" y="26569"/>
                  </a:lnTo>
                  <a:lnTo>
                    <a:pt x="12373" y="26403"/>
                  </a:lnTo>
                  <a:lnTo>
                    <a:pt x="12355" y="26256"/>
                  </a:lnTo>
                  <a:lnTo>
                    <a:pt x="12299" y="26108"/>
                  </a:lnTo>
                  <a:lnTo>
                    <a:pt x="12225" y="25979"/>
                  </a:lnTo>
                  <a:lnTo>
                    <a:pt x="12152" y="25850"/>
                  </a:lnTo>
                  <a:lnTo>
                    <a:pt x="12041" y="25721"/>
                  </a:lnTo>
                  <a:lnTo>
                    <a:pt x="11820" y="25463"/>
                  </a:lnTo>
                  <a:lnTo>
                    <a:pt x="11617" y="25205"/>
                  </a:lnTo>
                  <a:lnTo>
                    <a:pt x="11838" y="25150"/>
                  </a:lnTo>
                  <a:lnTo>
                    <a:pt x="12060" y="25076"/>
                  </a:lnTo>
                  <a:lnTo>
                    <a:pt x="12262" y="24984"/>
                  </a:lnTo>
                  <a:lnTo>
                    <a:pt x="12447" y="24873"/>
                  </a:lnTo>
                  <a:lnTo>
                    <a:pt x="12613" y="24726"/>
                  </a:lnTo>
                  <a:lnTo>
                    <a:pt x="12760" y="24560"/>
                  </a:lnTo>
                  <a:lnTo>
                    <a:pt x="12889" y="24357"/>
                  </a:lnTo>
                  <a:lnTo>
                    <a:pt x="12981" y="24117"/>
                  </a:lnTo>
                  <a:lnTo>
                    <a:pt x="13018" y="24080"/>
                  </a:lnTo>
                  <a:lnTo>
                    <a:pt x="13074" y="24025"/>
                  </a:lnTo>
                  <a:lnTo>
                    <a:pt x="13184" y="23951"/>
                  </a:lnTo>
                  <a:lnTo>
                    <a:pt x="13147" y="24099"/>
                  </a:lnTo>
                  <a:lnTo>
                    <a:pt x="13129" y="24228"/>
                  </a:lnTo>
                  <a:lnTo>
                    <a:pt x="13129" y="24357"/>
                  </a:lnTo>
                  <a:lnTo>
                    <a:pt x="13129" y="24486"/>
                  </a:lnTo>
                  <a:lnTo>
                    <a:pt x="13147" y="24597"/>
                  </a:lnTo>
                  <a:lnTo>
                    <a:pt x="13184" y="24726"/>
                  </a:lnTo>
                  <a:lnTo>
                    <a:pt x="13240" y="24836"/>
                  </a:lnTo>
                  <a:lnTo>
                    <a:pt x="13295" y="24928"/>
                  </a:lnTo>
                  <a:lnTo>
                    <a:pt x="13424" y="25131"/>
                  </a:lnTo>
                  <a:lnTo>
                    <a:pt x="13590" y="25316"/>
                  </a:lnTo>
                  <a:lnTo>
                    <a:pt x="13774" y="25500"/>
                  </a:lnTo>
                  <a:lnTo>
                    <a:pt x="13977" y="25666"/>
                  </a:lnTo>
                  <a:lnTo>
                    <a:pt x="13590" y="25850"/>
                  </a:lnTo>
                  <a:lnTo>
                    <a:pt x="13276" y="26035"/>
                  </a:lnTo>
                  <a:lnTo>
                    <a:pt x="13147" y="26145"/>
                  </a:lnTo>
                  <a:lnTo>
                    <a:pt x="13018" y="26238"/>
                  </a:lnTo>
                  <a:lnTo>
                    <a:pt x="12926" y="26348"/>
                  </a:lnTo>
                  <a:lnTo>
                    <a:pt x="12834" y="26459"/>
                  </a:lnTo>
                  <a:lnTo>
                    <a:pt x="12760" y="26569"/>
                  </a:lnTo>
                  <a:lnTo>
                    <a:pt x="12686" y="26680"/>
                  </a:lnTo>
                  <a:lnTo>
                    <a:pt x="12650" y="26809"/>
                  </a:lnTo>
                  <a:lnTo>
                    <a:pt x="12613" y="26938"/>
                  </a:lnTo>
                  <a:lnTo>
                    <a:pt x="12594" y="27067"/>
                  </a:lnTo>
                  <a:lnTo>
                    <a:pt x="12594" y="27215"/>
                  </a:lnTo>
                  <a:lnTo>
                    <a:pt x="12594" y="27344"/>
                  </a:lnTo>
                  <a:lnTo>
                    <a:pt x="12613" y="27510"/>
                  </a:lnTo>
                  <a:lnTo>
                    <a:pt x="12668" y="27749"/>
                  </a:lnTo>
                  <a:lnTo>
                    <a:pt x="12760" y="27989"/>
                  </a:lnTo>
                  <a:lnTo>
                    <a:pt x="12889" y="28192"/>
                  </a:lnTo>
                  <a:lnTo>
                    <a:pt x="13037" y="28376"/>
                  </a:lnTo>
                  <a:lnTo>
                    <a:pt x="13240" y="28542"/>
                  </a:lnTo>
                  <a:lnTo>
                    <a:pt x="13442" y="28653"/>
                  </a:lnTo>
                  <a:lnTo>
                    <a:pt x="13682" y="28745"/>
                  </a:lnTo>
                  <a:lnTo>
                    <a:pt x="13922" y="28800"/>
                  </a:lnTo>
                  <a:lnTo>
                    <a:pt x="14180" y="28819"/>
                  </a:lnTo>
                  <a:lnTo>
                    <a:pt x="14438" y="28782"/>
                  </a:lnTo>
                  <a:lnTo>
                    <a:pt x="14659" y="28727"/>
                  </a:lnTo>
                  <a:lnTo>
                    <a:pt x="14899" y="28616"/>
                  </a:lnTo>
                  <a:lnTo>
                    <a:pt x="15102" y="28487"/>
                  </a:lnTo>
                  <a:lnTo>
                    <a:pt x="15268" y="28321"/>
                  </a:lnTo>
                  <a:lnTo>
                    <a:pt x="15434" y="28118"/>
                  </a:lnTo>
                  <a:lnTo>
                    <a:pt x="15544" y="27897"/>
                  </a:lnTo>
                  <a:lnTo>
                    <a:pt x="15600" y="27749"/>
                  </a:lnTo>
                  <a:lnTo>
                    <a:pt x="15637" y="27620"/>
                  </a:lnTo>
                  <a:lnTo>
                    <a:pt x="15655" y="27491"/>
                  </a:lnTo>
                  <a:lnTo>
                    <a:pt x="15673" y="27362"/>
                  </a:lnTo>
                  <a:lnTo>
                    <a:pt x="15673" y="27233"/>
                  </a:lnTo>
                  <a:lnTo>
                    <a:pt x="15673" y="27104"/>
                  </a:lnTo>
                  <a:lnTo>
                    <a:pt x="15637" y="26975"/>
                  </a:lnTo>
                  <a:lnTo>
                    <a:pt x="15618" y="26846"/>
                  </a:lnTo>
                  <a:lnTo>
                    <a:pt x="15563" y="26735"/>
                  </a:lnTo>
                  <a:lnTo>
                    <a:pt x="15507" y="26606"/>
                  </a:lnTo>
                  <a:lnTo>
                    <a:pt x="15342" y="26367"/>
                  </a:lnTo>
                  <a:lnTo>
                    <a:pt x="15139" y="26127"/>
                  </a:lnTo>
                  <a:lnTo>
                    <a:pt x="14881" y="25887"/>
                  </a:lnTo>
                  <a:lnTo>
                    <a:pt x="16116" y="25076"/>
                  </a:lnTo>
                  <a:lnTo>
                    <a:pt x="17148" y="26274"/>
                  </a:lnTo>
                  <a:lnTo>
                    <a:pt x="16872" y="26348"/>
                  </a:lnTo>
                  <a:lnTo>
                    <a:pt x="16614" y="26440"/>
                  </a:lnTo>
                  <a:lnTo>
                    <a:pt x="16392" y="26569"/>
                  </a:lnTo>
                  <a:lnTo>
                    <a:pt x="16300" y="26662"/>
                  </a:lnTo>
                  <a:lnTo>
                    <a:pt x="16208" y="26754"/>
                  </a:lnTo>
                  <a:lnTo>
                    <a:pt x="16116" y="26846"/>
                  </a:lnTo>
                  <a:lnTo>
                    <a:pt x="16042" y="26938"/>
                  </a:lnTo>
                  <a:lnTo>
                    <a:pt x="15968" y="27067"/>
                  </a:lnTo>
                  <a:lnTo>
                    <a:pt x="15913" y="27178"/>
                  </a:lnTo>
                  <a:lnTo>
                    <a:pt x="15858" y="27307"/>
                  </a:lnTo>
                  <a:lnTo>
                    <a:pt x="15802" y="27454"/>
                  </a:lnTo>
                  <a:lnTo>
                    <a:pt x="15784" y="27602"/>
                  </a:lnTo>
                  <a:lnTo>
                    <a:pt x="15766" y="27768"/>
                  </a:lnTo>
                  <a:lnTo>
                    <a:pt x="15747" y="27989"/>
                  </a:lnTo>
                  <a:lnTo>
                    <a:pt x="15784" y="28210"/>
                  </a:lnTo>
                  <a:lnTo>
                    <a:pt x="15858" y="28432"/>
                  </a:lnTo>
                  <a:lnTo>
                    <a:pt x="15968" y="28635"/>
                  </a:lnTo>
                  <a:lnTo>
                    <a:pt x="16097" y="28819"/>
                  </a:lnTo>
                  <a:lnTo>
                    <a:pt x="16245" y="28985"/>
                  </a:lnTo>
                  <a:lnTo>
                    <a:pt x="16429" y="29132"/>
                  </a:lnTo>
                  <a:lnTo>
                    <a:pt x="16632" y="29243"/>
                  </a:lnTo>
                  <a:lnTo>
                    <a:pt x="16798" y="29317"/>
                  </a:lnTo>
                  <a:lnTo>
                    <a:pt x="16964" y="29372"/>
                  </a:lnTo>
                  <a:lnTo>
                    <a:pt x="17112" y="29409"/>
                  </a:lnTo>
                  <a:lnTo>
                    <a:pt x="17259" y="29427"/>
                  </a:lnTo>
                  <a:lnTo>
                    <a:pt x="17407" y="29427"/>
                  </a:lnTo>
                  <a:lnTo>
                    <a:pt x="17554" y="29409"/>
                  </a:lnTo>
                  <a:lnTo>
                    <a:pt x="17702" y="29372"/>
                  </a:lnTo>
                  <a:lnTo>
                    <a:pt x="17831" y="29335"/>
                  </a:lnTo>
                  <a:lnTo>
                    <a:pt x="17960" y="29280"/>
                  </a:lnTo>
                  <a:lnTo>
                    <a:pt x="18089" y="29206"/>
                  </a:lnTo>
                  <a:lnTo>
                    <a:pt x="18218" y="29114"/>
                  </a:lnTo>
                  <a:lnTo>
                    <a:pt x="18347" y="29022"/>
                  </a:lnTo>
                  <a:lnTo>
                    <a:pt x="18568" y="28800"/>
                  </a:lnTo>
                  <a:lnTo>
                    <a:pt x="18789" y="28524"/>
                  </a:lnTo>
                  <a:lnTo>
                    <a:pt x="18882" y="28837"/>
                  </a:lnTo>
                  <a:lnTo>
                    <a:pt x="18974" y="29095"/>
                  </a:lnTo>
                  <a:lnTo>
                    <a:pt x="19121" y="29335"/>
                  </a:lnTo>
                  <a:lnTo>
                    <a:pt x="19269" y="29538"/>
                  </a:lnTo>
                  <a:lnTo>
                    <a:pt x="19361" y="29630"/>
                  </a:lnTo>
                  <a:lnTo>
                    <a:pt x="19472" y="29704"/>
                  </a:lnTo>
                  <a:lnTo>
                    <a:pt x="19564" y="29778"/>
                  </a:lnTo>
                  <a:lnTo>
                    <a:pt x="19674" y="29851"/>
                  </a:lnTo>
                  <a:lnTo>
                    <a:pt x="19804" y="29888"/>
                  </a:lnTo>
                  <a:lnTo>
                    <a:pt x="19933" y="29944"/>
                  </a:lnTo>
                  <a:lnTo>
                    <a:pt x="20062" y="29962"/>
                  </a:lnTo>
                  <a:lnTo>
                    <a:pt x="20209" y="29999"/>
                  </a:lnTo>
                  <a:lnTo>
                    <a:pt x="20357" y="30017"/>
                  </a:lnTo>
                  <a:lnTo>
                    <a:pt x="20504" y="30017"/>
                  </a:lnTo>
                  <a:lnTo>
                    <a:pt x="20652" y="29999"/>
                  </a:lnTo>
                  <a:lnTo>
                    <a:pt x="20781" y="29980"/>
                  </a:lnTo>
                  <a:lnTo>
                    <a:pt x="20910" y="29944"/>
                  </a:lnTo>
                  <a:lnTo>
                    <a:pt x="21039" y="29888"/>
                  </a:lnTo>
                  <a:lnTo>
                    <a:pt x="21150" y="29833"/>
                  </a:lnTo>
                  <a:lnTo>
                    <a:pt x="21260" y="29759"/>
                  </a:lnTo>
                  <a:lnTo>
                    <a:pt x="21371" y="29685"/>
                  </a:lnTo>
                  <a:lnTo>
                    <a:pt x="21463" y="29593"/>
                  </a:lnTo>
                  <a:lnTo>
                    <a:pt x="21666" y="29390"/>
                  </a:lnTo>
                  <a:lnTo>
                    <a:pt x="21832" y="29132"/>
                  </a:lnTo>
                  <a:lnTo>
                    <a:pt x="21979" y="28856"/>
                  </a:lnTo>
                  <a:lnTo>
                    <a:pt x="22016" y="29151"/>
                  </a:lnTo>
                  <a:lnTo>
                    <a:pt x="22071" y="29427"/>
                  </a:lnTo>
                  <a:lnTo>
                    <a:pt x="22164" y="29667"/>
                  </a:lnTo>
                  <a:lnTo>
                    <a:pt x="22293" y="29888"/>
                  </a:lnTo>
                  <a:lnTo>
                    <a:pt x="22459" y="30091"/>
                  </a:lnTo>
                  <a:lnTo>
                    <a:pt x="22661" y="30276"/>
                  </a:lnTo>
                  <a:lnTo>
                    <a:pt x="22883" y="30423"/>
                  </a:lnTo>
                  <a:lnTo>
                    <a:pt x="23159" y="30552"/>
                  </a:lnTo>
                  <a:lnTo>
                    <a:pt x="22625" y="30681"/>
                  </a:lnTo>
                  <a:lnTo>
                    <a:pt x="22385" y="30773"/>
                  </a:lnTo>
                  <a:lnTo>
                    <a:pt x="22145" y="30902"/>
                  </a:lnTo>
                  <a:lnTo>
                    <a:pt x="21961" y="31068"/>
                  </a:lnTo>
                  <a:lnTo>
                    <a:pt x="21776" y="31253"/>
                  </a:lnTo>
                  <a:lnTo>
                    <a:pt x="21647" y="31474"/>
                  </a:lnTo>
                  <a:lnTo>
                    <a:pt x="21555" y="31695"/>
                  </a:lnTo>
                  <a:lnTo>
                    <a:pt x="21481" y="31935"/>
                  </a:lnTo>
                  <a:lnTo>
                    <a:pt x="21481" y="32064"/>
                  </a:lnTo>
                  <a:lnTo>
                    <a:pt x="21463" y="32193"/>
                  </a:lnTo>
                  <a:lnTo>
                    <a:pt x="21481" y="32341"/>
                  </a:lnTo>
                  <a:lnTo>
                    <a:pt x="21500" y="32470"/>
                  </a:lnTo>
                  <a:lnTo>
                    <a:pt x="21518" y="32599"/>
                  </a:lnTo>
                  <a:lnTo>
                    <a:pt x="21555" y="32709"/>
                  </a:lnTo>
                  <a:lnTo>
                    <a:pt x="21666" y="32949"/>
                  </a:lnTo>
                  <a:lnTo>
                    <a:pt x="21813" y="33170"/>
                  </a:lnTo>
                  <a:lnTo>
                    <a:pt x="21998" y="33355"/>
                  </a:lnTo>
                  <a:lnTo>
                    <a:pt x="22219" y="33502"/>
                  </a:lnTo>
                  <a:lnTo>
                    <a:pt x="22330" y="33576"/>
                  </a:lnTo>
                  <a:lnTo>
                    <a:pt x="22459" y="33631"/>
                  </a:lnTo>
                  <a:lnTo>
                    <a:pt x="22588" y="33668"/>
                  </a:lnTo>
                  <a:lnTo>
                    <a:pt x="22717" y="33705"/>
                  </a:lnTo>
                  <a:lnTo>
                    <a:pt x="22975" y="33742"/>
                  </a:lnTo>
                  <a:lnTo>
                    <a:pt x="23233" y="33723"/>
                  </a:lnTo>
                  <a:lnTo>
                    <a:pt x="23473" y="33687"/>
                  </a:lnTo>
                  <a:lnTo>
                    <a:pt x="23694" y="33594"/>
                  </a:lnTo>
                  <a:lnTo>
                    <a:pt x="23915" y="33465"/>
                  </a:lnTo>
                  <a:lnTo>
                    <a:pt x="24118" y="33299"/>
                  </a:lnTo>
                  <a:lnTo>
                    <a:pt x="24284" y="33115"/>
                  </a:lnTo>
                  <a:lnTo>
                    <a:pt x="24432" y="32875"/>
                  </a:lnTo>
                  <a:lnTo>
                    <a:pt x="24542" y="32672"/>
                  </a:lnTo>
                  <a:lnTo>
                    <a:pt x="24671" y="32488"/>
                  </a:lnTo>
                  <a:lnTo>
                    <a:pt x="24671" y="32802"/>
                  </a:lnTo>
                  <a:lnTo>
                    <a:pt x="24708" y="33097"/>
                  </a:lnTo>
                  <a:lnTo>
                    <a:pt x="24782" y="33373"/>
                  </a:lnTo>
                  <a:lnTo>
                    <a:pt x="24837" y="33502"/>
                  </a:lnTo>
                  <a:lnTo>
                    <a:pt x="24892" y="33613"/>
                  </a:lnTo>
                  <a:lnTo>
                    <a:pt x="24966" y="33723"/>
                  </a:lnTo>
                  <a:lnTo>
                    <a:pt x="25040" y="33816"/>
                  </a:lnTo>
                  <a:lnTo>
                    <a:pt x="25132" y="33908"/>
                  </a:lnTo>
                  <a:lnTo>
                    <a:pt x="25224" y="33982"/>
                  </a:lnTo>
                  <a:lnTo>
                    <a:pt x="25335" y="34055"/>
                  </a:lnTo>
                  <a:lnTo>
                    <a:pt x="25446" y="34129"/>
                  </a:lnTo>
                  <a:lnTo>
                    <a:pt x="25556" y="34166"/>
                  </a:lnTo>
                  <a:lnTo>
                    <a:pt x="25704" y="34203"/>
                  </a:lnTo>
                  <a:lnTo>
                    <a:pt x="25851" y="34240"/>
                  </a:lnTo>
                  <a:lnTo>
                    <a:pt x="25999" y="34258"/>
                  </a:lnTo>
                  <a:lnTo>
                    <a:pt x="26331" y="34258"/>
                  </a:lnTo>
                  <a:lnTo>
                    <a:pt x="26644" y="34203"/>
                  </a:lnTo>
                  <a:lnTo>
                    <a:pt x="26958" y="34129"/>
                  </a:lnTo>
                  <a:lnTo>
                    <a:pt x="27087" y="34074"/>
                  </a:lnTo>
                  <a:lnTo>
                    <a:pt x="27234" y="34000"/>
                  </a:lnTo>
                  <a:lnTo>
                    <a:pt x="27474" y="33834"/>
                  </a:lnTo>
                  <a:lnTo>
                    <a:pt x="27861" y="33558"/>
                  </a:lnTo>
                  <a:lnTo>
                    <a:pt x="27916" y="33797"/>
                  </a:lnTo>
                  <a:lnTo>
                    <a:pt x="28009" y="34018"/>
                  </a:lnTo>
                  <a:lnTo>
                    <a:pt x="28119" y="34221"/>
                  </a:lnTo>
                  <a:lnTo>
                    <a:pt x="28248" y="34406"/>
                  </a:lnTo>
                  <a:lnTo>
                    <a:pt x="28433" y="34572"/>
                  </a:lnTo>
                  <a:lnTo>
                    <a:pt x="28635" y="34701"/>
                  </a:lnTo>
                  <a:lnTo>
                    <a:pt x="28875" y="34811"/>
                  </a:lnTo>
                  <a:lnTo>
                    <a:pt x="29133" y="34867"/>
                  </a:lnTo>
                  <a:lnTo>
                    <a:pt x="29299" y="34903"/>
                  </a:lnTo>
                  <a:lnTo>
                    <a:pt x="29613" y="34903"/>
                  </a:lnTo>
                  <a:lnTo>
                    <a:pt x="29760" y="34885"/>
                  </a:lnTo>
                  <a:lnTo>
                    <a:pt x="29889" y="34848"/>
                  </a:lnTo>
                  <a:lnTo>
                    <a:pt x="30018" y="34793"/>
                  </a:lnTo>
                  <a:lnTo>
                    <a:pt x="30147" y="34738"/>
                  </a:lnTo>
                  <a:lnTo>
                    <a:pt x="30258" y="34682"/>
                  </a:lnTo>
                  <a:lnTo>
                    <a:pt x="30369" y="34590"/>
                  </a:lnTo>
                  <a:lnTo>
                    <a:pt x="30479" y="34498"/>
                  </a:lnTo>
                  <a:lnTo>
                    <a:pt x="30664" y="34295"/>
                  </a:lnTo>
                  <a:lnTo>
                    <a:pt x="30830" y="34037"/>
                  </a:lnTo>
                  <a:lnTo>
                    <a:pt x="30995" y="33760"/>
                  </a:lnTo>
                  <a:lnTo>
                    <a:pt x="31069" y="34129"/>
                  </a:lnTo>
                  <a:lnTo>
                    <a:pt x="31180" y="34461"/>
                  </a:lnTo>
                  <a:lnTo>
                    <a:pt x="31309" y="34738"/>
                  </a:lnTo>
                  <a:lnTo>
                    <a:pt x="31383" y="34848"/>
                  </a:lnTo>
                  <a:lnTo>
                    <a:pt x="31456" y="34959"/>
                  </a:lnTo>
                  <a:lnTo>
                    <a:pt x="31549" y="35069"/>
                  </a:lnTo>
                  <a:lnTo>
                    <a:pt x="31641" y="35162"/>
                  </a:lnTo>
                  <a:lnTo>
                    <a:pt x="31751" y="35235"/>
                  </a:lnTo>
                  <a:lnTo>
                    <a:pt x="31862" y="35291"/>
                  </a:lnTo>
                  <a:lnTo>
                    <a:pt x="31973" y="35346"/>
                  </a:lnTo>
                  <a:lnTo>
                    <a:pt x="32102" y="35401"/>
                  </a:lnTo>
                  <a:lnTo>
                    <a:pt x="32231" y="35438"/>
                  </a:lnTo>
                  <a:lnTo>
                    <a:pt x="32378" y="35457"/>
                  </a:lnTo>
                  <a:lnTo>
                    <a:pt x="32544" y="35475"/>
                  </a:lnTo>
                  <a:lnTo>
                    <a:pt x="32839" y="35475"/>
                  </a:lnTo>
                  <a:lnTo>
                    <a:pt x="32968" y="35438"/>
                  </a:lnTo>
                  <a:lnTo>
                    <a:pt x="33097" y="35420"/>
                  </a:lnTo>
                  <a:lnTo>
                    <a:pt x="33227" y="35364"/>
                  </a:lnTo>
                  <a:lnTo>
                    <a:pt x="33356" y="35309"/>
                  </a:lnTo>
                  <a:lnTo>
                    <a:pt x="33466" y="35235"/>
                  </a:lnTo>
                  <a:lnTo>
                    <a:pt x="33577" y="35162"/>
                  </a:lnTo>
                  <a:lnTo>
                    <a:pt x="33669" y="35069"/>
                  </a:lnTo>
                  <a:lnTo>
                    <a:pt x="33872" y="34867"/>
                  </a:lnTo>
                  <a:lnTo>
                    <a:pt x="34038" y="34608"/>
                  </a:lnTo>
                  <a:lnTo>
                    <a:pt x="34185" y="34332"/>
                  </a:lnTo>
                  <a:lnTo>
                    <a:pt x="34259" y="34719"/>
                  </a:lnTo>
                  <a:lnTo>
                    <a:pt x="34370" y="35033"/>
                  </a:lnTo>
                  <a:lnTo>
                    <a:pt x="34517" y="35309"/>
                  </a:lnTo>
                  <a:lnTo>
                    <a:pt x="34591" y="35438"/>
                  </a:lnTo>
                  <a:lnTo>
                    <a:pt x="34665" y="35549"/>
                  </a:lnTo>
                  <a:lnTo>
                    <a:pt x="34757" y="35641"/>
                  </a:lnTo>
                  <a:lnTo>
                    <a:pt x="34849" y="35733"/>
                  </a:lnTo>
                  <a:lnTo>
                    <a:pt x="34941" y="35807"/>
                  </a:lnTo>
                  <a:lnTo>
                    <a:pt x="35052" y="35881"/>
                  </a:lnTo>
                  <a:lnTo>
                    <a:pt x="35181" y="35936"/>
                  </a:lnTo>
                  <a:lnTo>
                    <a:pt x="35292" y="35973"/>
                  </a:lnTo>
                  <a:lnTo>
                    <a:pt x="35439" y="36010"/>
                  </a:lnTo>
                  <a:lnTo>
                    <a:pt x="35568" y="36028"/>
                  </a:lnTo>
                  <a:lnTo>
                    <a:pt x="35734" y="36047"/>
                  </a:lnTo>
                  <a:lnTo>
                    <a:pt x="36029" y="36047"/>
                  </a:lnTo>
                  <a:lnTo>
                    <a:pt x="36177" y="36010"/>
                  </a:lnTo>
                  <a:lnTo>
                    <a:pt x="36306" y="35973"/>
                  </a:lnTo>
                  <a:lnTo>
                    <a:pt x="36435" y="35936"/>
                  </a:lnTo>
                  <a:lnTo>
                    <a:pt x="36545" y="35881"/>
                  </a:lnTo>
                  <a:lnTo>
                    <a:pt x="36674" y="35807"/>
                  </a:lnTo>
                  <a:lnTo>
                    <a:pt x="36767" y="35715"/>
                  </a:lnTo>
                  <a:lnTo>
                    <a:pt x="36877" y="35623"/>
                  </a:lnTo>
                  <a:lnTo>
                    <a:pt x="37080" y="35401"/>
                  </a:lnTo>
                  <a:lnTo>
                    <a:pt x="37246" y="35143"/>
                  </a:lnTo>
                  <a:lnTo>
                    <a:pt x="37394" y="34848"/>
                  </a:lnTo>
                  <a:lnTo>
                    <a:pt x="37430" y="35143"/>
                  </a:lnTo>
                  <a:lnTo>
                    <a:pt x="37486" y="35401"/>
                  </a:lnTo>
                  <a:lnTo>
                    <a:pt x="37578" y="35641"/>
                  </a:lnTo>
                  <a:lnTo>
                    <a:pt x="37689" y="35862"/>
                  </a:lnTo>
                  <a:lnTo>
                    <a:pt x="37836" y="36065"/>
                  </a:lnTo>
                  <a:lnTo>
                    <a:pt x="38002" y="36249"/>
                  </a:lnTo>
                  <a:lnTo>
                    <a:pt x="38223" y="36415"/>
                  </a:lnTo>
                  <a:lnTo>
                    <a:pt x="38463" y="36544"/>
                  </a:lnTo>
                  <a:lnTo>
                    <a:pt x="38113" y="36655"/>
                  </a:lnTo>
                  <a:lnTo>
                    <a:pt x="37947" y="36710"/>
                  </a:lnTo>
                  <a:lnTo>
                    <a:pt x="37781" y="36784"/>
                  </a:lnTo>
                  <a:lnTo>
                    <a:pt x="37652" y="36858"/>
                  </a:lnTo>
                  <a:lnTo>
                    <a:pt x="37523" y="36932"/>
                  </a:lnTo>
                  <a:lnTo>
                    <a:pt x="37412" y="37024"/>
                  </a:lnTo>
                  <a:lnTo>
                    <a:pt x="37301" y="37116"/>
                  </a:lnTo>
                  <a:lnTo>
                    <a:pt x="37209" y="37208"/>
                  </a:lnTo>
                  <a:lnTo>
                    <a:pt x="37135" y="37319"/>
                  </a:lnTo>
                  <a:lnTo>
                    <a:pt x="37080" y="37430"/>
                  </a:lnTo>
                  <a:lnTo>
                    <a:pt x="37025" y="37559"/>
                  </a:lnTo>
                  <a:lnTo>
                    <a:pt x="36969" y="37688"/>
                  </a:lnTo>
                  <a:lnTo>
                    <a:pt x="36951" y="37817"/>
                  </a:lnTo>
                  <a:lnTo>
                    <a:pt x="36933" y="37946"/>
                  </a:lnTo>
                  <a:lnTo>
                    <a:pt x="36914" y="38093"/>
                  </a:lnTo>
                  <a:lnTo>
                    <a:pt x="36933" y="38351"/>
                  </a:lnTo>
                  <a:lnTo>
                    <a:pt x="36988" y="38591"/>
                  </a:lnTo>
                  <a:lnTo>
                    <a:pt x="37099" y="38831"/>
                  </a:lnTo>
                  <a:lnTo>
                    <a:pt x="37228" y="39034"/>
                  </a:lnTo>
                  <a:lnTo>
                    <a:pt x="37375" y="39218"/>
                  </a:lnTo>
                  <a:lnTo>
                    <a:pt x="37559" y="39384"/>
                  </a:lnTo>
                  <a:lnTo>
                    <a:pt x="37781" y="39513"/>
                  </a:lnTo>
                  <a:lnTo>
                    <a:pt x="37891" y="39550"/>
                  </a:lnTo>
                  <a:lnTo>
                    <a:pt x="38020" y="39587"/>
                  </a:lnTo>
                  <a:lnTo>
                    <a:pt x="38149" y="39624"/>
                  </a:lnTo>
                  <a:lnTo>
                    <a:pt x="38279" y="39642"/>
                  </a:lnTo>
                  <a:lnTo>
                    <a:pt x="38408" y="39661"/>
                  </a:lnTo>
                  <a:lnTo>
                    <a:pt x="38537" y="39642"/>
                  </a:lnTo>
                  <a:lnTo>
                    <a:pt x="38795" y="39605"/>
                  </a:lnTo>
                  <a:lnTo>
                    <a:pt x="39053" y="39531"/>
                  </a:lnTo>
                  <a:lnTo>
                    <a:pt x="39274" y="39402"/>
                  </a:lnTo>
                  <a:lnTo>
                    <a:pt x="39385" y="39329"/>
                  </a:lnTo>
                  <a:lnTo>
                    <a:pt x="39477" y="39255"/>
                  </a:lnTo>
                  <a:lnTo>
                    <a:pt x="39569" y="39163"/>
                  </a:lnTo>
                  <a:lnTo>
                    <a:pt x="39661" y="39052"/>
                  </a:lnTo>
                  <a:lnTo>
                    <a:pt x="39735" y="38941"/>
                  </a:lnTo>
                  <a:lnTo>
                    <a:pt x="39809" y="38831"/>
                  </a:lnTo>
                  <a:lnTo>
                    <a:pt x="39864" y="38683"/>
                  </a:lnTo>
                  <a:lnTo>
                    <a:pt x="39920" y="38554"/>
                  </a:lnTo>
                  <a:lnTo>
                    <a:pt x="39956" y="38425"/>
                  </a:lnTo>
                  <a:lnTo>
                    <a:pt x="39975" y="38296"/>
                  </a:lnTo>
                  <a:lnTo>
                    <a:pt x="39975" y="38149"/>
                  </a:lnTo>
                  <a:lnTo>
                    <a:pt x="39975" y="38020"/>
                  </a:lnTo>
                  <a:lnTo>
                    <a:pt x="39956" y="37890"/>
                  </a:lnTo>
                  <a:lnTo>
                    <a:pt x="39920" y="37761"/>
                  </a:lnTo>
                  <a:lnTo>
                    <a:pt x="39883" y="37632"/>
                  </a:lnTo>
                  <a:lnTo>
                    <a:pt x="39809" y="37503"/>
                  </a:lnTo>
                  <a:lnTo>
                    <a:pt x="39735" y="37374"/>
                  </a:lnTo>
                  <a:lnTo>
                    <a:pt x="39661" y="37245"/>
                  </a:lnTo>
                  <a:lnTo>
                    <a:pt x="39440" y="36987"/>
                  </a:lnTo>
                  <a:lnTo>
                    <a:pt x="39182" y="36729"/>
                  </a:lnTo>
                  <a:lnTo>
                    <a:pt x="40436" y="35899"/>
                  </a:lnTo>
                  <a:lnTo>
                    <a:pt x="41395" y="37171"/>
                  </a:lnTo>
                  <a:lnTo>
                    <a:pt x="41100" y="37282"/>
                  </a:lnTo>
                  <a:lnTo>
                    <a:pt x="40823" y="37411"/>
                  </a:lnTo>
                  <a:lnTo>
                    <a:pt x="40602" y="37577"/>
                  </a:lnTo>
                  <a:lnTo>
                    <a:pt x="40510" y="37669"/>
                  </a:lnTo>
                  <a:lnTo>
                    <a:pt x="40436" y="37761"/>
                  </a:lnTo>
                  <a:lnTo>
                    <a:pt x="40344" y="37872"/>
                  </a:lnTo>
                  <a:lnTo>
                    <a:pt x="40288" y="37964"/>
                  </a:lnTo>
                  <a:lnTo>
                    <a:pt x="40233" y="38093"/>
                  </a:lnTo>
                  <a:lnTo>
                    <a:pt x="40196" y="38204"/>
                  </a:lnTo>
                  <a:lnTo>
                    <a:pt x="40159" y="38333"/>
                  </a:lnTo>
                  <a:lnTo>
                    <a:pt x="40141" y="38480"/>
                  </a:lnTo>
                  <a:lnTo>
                    <a:pt x="40122" y="38757"/>
                  </a:lnTo>
                  <a:lnTo>
                    <a:pt x="40159" y="39015"/>
                  </a:lnTo>
                  <a:lnTo>
                    <a:pt x="40233" y="39236"/>
                  </a:lnTo>
                  <a:lnTo>
                    <a:pt x="40325" y="39458"/>
                  </a:lnTo>
                  <a:lnTo>
                    <a:pt x="40473" y="39661"/>
                  </a:lnTo>
                  <a:lnTo>
                    <a:pt x="40620" y="39826"/>
                  </a:lnTo>
                  <a:lnTo>
                    <a:pt x="40823" y="39974"/>
                  </a:lnTo>
                  <a:lnTo>
                    <a:pt x="41026" y="40085"/>
                  </a:lnTo>
                  <a:lnTo>
                    <a:pt x="41266" y="40177"/>
                  </a:lnTo>
                  <a:lnTo>
                    <a:pt x="41413" y="40195"/>
                  </a:lnTo>
                  <a:lnTo>
                    <a:pt x="41579" y="40214"/>
                  </a:lnTo>
                  <a:lnTo>
                    <a:pt x="41726" y="40214"/>
                  </a:lnTo>
                  <a:lnTo>
                    <a:pt x="41892" y="40195"/>
                  </a:lnTo>
                  <a:lnTo>
                    <a:pt x="42040" y="40158"/>
                  </a:lnTo>
                  <a:lnTo>
                    <a:pt x="42187" y="40121"/>
                  </a:lnTo>
                  <a:lnTo>
                    <a:pt x="42335" y="40066"/>
                  </a:lnTo>
                  <a:lnTo>
                    <a:pt x="42464" y="39992"/>
                  </a:lnTo>
                  <a:lnTo>
                    <a:pt x="42464" y="37393"/>
                  </a:lnTo>
                  <a:lnTo>
                    <a:pt x="42409" y="37319"/>
                  </a:lnTo>
                  <a:lnTo>
                    <a:pt x="42464" y="37264"/>
                  </a:lnTo>
                  <a:lnTo>
                    <a:pt x="42464" y="27786"/>
                  </a:lnTo>
                  <a:lnTo>
                    <a:pt x="41763" y="28284"/>
                  </a:lnTo>
                  <a:lnTo>
                    <a:pt x="41026" y="27196"/>
                  </a:lnTo>
                  <a:lnTo>
                    <a:pt x="42077" y="26496"/>
                  </a:lnTo>
                  <a:lnTo>
                    <a:pt x="42464" y="27012"/>
                  </a:lnTo>
                  <a:lnTo>
                    <a:pt x="42464" y="24928"/>
                  </a:lnTo>
                  <a:lnTo>
                    <a:pt x="42353" y="25002"/>
                  </a:lnTo>
                  <a:lnTo>
                    <a:pt x="41690" y="24025"/>
                  </a:lnTo>
                  <a:lnTo>
                    <a:pt x="42464" y="23490"/>
                  </a:lnTo>
                  <a:lnTo>
                    <a:pt x="42464" y="21001"/>
                  </a:lnTo>
                  <a:lnTo>
                    <a:pt x="42353" y="20854"/>
                  </a:lnTo>
                  <a:lnTo>
                    <a:pt x="42464" y="20780"/>
                  </a:lnTo>
                  <a:lnTo>
                    <a:pt x="42464" y="0"/>
                  </a:lnTo>
                  <a:lnTo>
                    <a:pt x="17775" y="0"/>
                  </a:lnTo>
                  <a:lnTo>
                    <a:pt x="17886" y="166"/>
                  </a:lnTo>
                  <a:lnTo>
                    <a:pt x="17130" y="738"/>
                  </a:lnTo>
                  <a:lnTo>
                    <a:pt x="16595" y="0"/>
                  </a:lnTo>
                  <a:lnTo>
                    <a:pt x="14235" y="0"/>
                  </a:lnTo>
                  <a:lnTo>
                    <a:pt x="13922" y="240"/>
                  </a:lnTo>
                  <a:lnTo>
                    <a:pt x="13737" y="0"/>
                  </a:lnTo>
                  <a:lnTo>
                    <a:pt x="4260" y="0"/>
                  </a:lnTo>
                  <a:lnTo>
                    <a:pt x="5016" y="1162"/>
                  </a:lnTo>
                  <a:lnTo>
                    <a:pt x="3836" y="2047"/>
                  </a:lnTo>
                  <a:lnTo>
                    <a:pt x="2859" y="756"/>
                  </a:lnTo>
                  <a:lnTo>
                    <a:pt x="41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 name="Google Shape;286;p2"/>
            <p:cNvSpPr/>
            <p:nvPr/>
          </p:nvSpPr>
          <p:spPr>
            <a:xfrm>
              <a:off x="5196300" y="238125"/>
              <a:ext cx="74250" cy="65475"/>
            </a:xfrm>
            <a:custGeom>
              <a:avLst/>
              <a:gdLst/>
              <a:ahLst/>
              <a:cxnLst/>
              <a:rect l="l" t="t" r="r" b="b"/>
              <a:pathLst>
                <a:path w="2970" h="2619" extrusionOk="0">
                  <a:moveTo>
                    <a:pt x="535" y="0"/>
                  </a:moveTo>
                  <a:lnTo>
                    <a:pt x="406" y="111"/>
                  </a:lnTo>
                  <a:lnTo>
                    <a:pt x="314" y="221"/>
                  </a:lnTo>
                  <a:lnTo>
                    <a:pt x="222" y="350"/>
                  </a:lnTo>
                  <a:lnTo>
                    <a:pt x="148" y="498"/>
                  </a:lnTo>
                  <a:lnTo>
                    <a:pt x="74" y="645"/>
                  </a:lnTo>
                  <a:lnTo>
                    <a:pt x="38" y="793"/>
                  </a:lnTo>
                  <a:lnTo>
                    <a:pt x="1" y="959"/>
                  </a:lnTo>
                  <a:lnTo>
                    <a:pt x="1" y="1125"/>
                  </a:lnTo>
                  <a:lnTo>
                    <a:pt x="1" y="1291"/>
                  </a:lnTo>
                  <a:lnTo>
                    <a:pt x="19" y="1438"/>
                  </a:lnTo>
                  <a:lnTo>
                    <a:pt x="56" y="1567"/>
                  </a:lnTo>
                  <a:lnTo>
                    <a:pt x="111" y="1715"/>
                  </a:lnTo>
                  <a:lnTo>
                    <a:pt x="167" y="1844"/>
                  </a:lnTo>
                  <a:lnTo>
                    <a:pt x="240" y="1954"/>
                  </a:lnTo>
                  <a:lnTo>
                    <a:pt x="333" y="2084"/>
                  </a:lnTo>
                  <a:lnTo>
                    <a:pt x="425" y="2176"/>
                  </a:lnTo>
                  <a:lnTo>
                    <a:pt x="535" y="2286"/>
                  </a:lnTo>
                  <a:lnTo>
                    <a:pt x="646" y="2360"/>
                  </a:lnTo>
                  <a:lnTo>
                    <a:pt x="757" y="2434"/>
                  </a:lnTo>
                  <a:lnTo>
                    <a:pt x="886" y="2508"/>
                  </a:lnTo>
                  <a:lnTo>
                    <a:pt x="1033" y="2544"/>
                  </a:lnTo>
                  <a:lnTo>
                    <a:pt x="1162" y="2600"/>
                  </a:lnTo>
                  <a:lnTo>
                    <a:pt x="1310" y="2618"/>
                  </a:lnTo>
                  <a:lnTo>
                    <a:pt x="1623" y="2618"/>
                  </a:lnTo>
                  <a:lnTo>
                    <a:pt x="1771" y="2600"/>
                  </a:lnTo>
                  <a:lnTo>
                    <a:pt x="1918" y="2563"/>
                  </a:lnTo>
                  <a:lnTo>
                    <a:pt x="2066" y="2508"/>
                  </a:lnTo>
                  <a:lnTo>
                    <a:pt x="2195" y="2452"/>
                  </a:lnTo>
                  <a:lnTo>
                    <a:pt x="2324" y="2379"/>
                  </a:lnTo>
                  <a:lnTo>
                    <a:pt x="2435" y="2286"/>
                  </a:lnTo>
                  <a:lnTo>
                    <a:pt x="2545" y="2194"/>
                  </a:lnTo>
                  <a:lnTo>
                    <a:pt x="2637" y="2084"/>
                  </a:lnTo>
                  <a:lnTo>
                    <a:pt x="2730" y="1973"/>
                  </a:lnTo>
                  <a:lnTo>
                    <a:pt x="2803" y="1844"/>
                  </a:lnTo>
                  <a:lnTo>
                    <a:pt x="2859" y="1715"/>
                  </a:lnTo>
                  <a:lnTo>
                    <a:pt x="2914" y="1567"/>
                  </a:lnTo>
                  <a:lnTo>
                    <a:pt x="2951" y="1420"/>
                  </a:lnTo>
                  <a:lnTo>
                    <a:pt x="2969" y="1272"/>
                  </a:lnTo>
                  <a:lnTo>
                    <a:pt x="2969" y="1106"/>
                  </a:lnTo>
                  <a:lnTo>
                    <a:pt x="2969" y="940"/>
                  </a:lnTo>
                  <a:lnTo>
                    <a:pt x="2932" y="793"/>
                  </a:lnTo>
                  <a:lnTo>
                    <a:pt x="2877" y="627"/>
                  </a:lnTo>
                  <a:lnTo>
                    <a:pt x="2822" y="498"/>
                  </a:lnTo>
                  <a:lnTo>
                    <a:pt x="2748" y="350"/>
                  </a:lnTo>
                  <a:lnTo>
                    <a:pt x="2656" y="221"/>
                  </a:lnTo>
                  <a:lnTo>
                    <a:pt x="2564" y="111"/>
                  </a:lnTo>
                  <a:lnTo>
                    <a:pt x="2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 name="Google Shape;287;p2"/>
            <p:cNvSpPr/>
            <p:nvPr/>
          </p:nvSpPr>
          <p:spPr>
            <a:xfrm>
              <a:off x="5117475" y="238125"/>
              <a:ext cx="71950" cy="50250"/>
            </a:xfrm>
            <a:custGeom>
              <a:avLst/>
              <a:gdLst/>
              <a:ahLst/>
              <a:cxnLst/>
              <a:rect l="l" t="t" r="r" b="b"/>
              <a:pathLst>
                <a:path w="2878" h="2010" extrusionOk="0">
                  <a:moveTo>
                    <a:pt x="130" y="0"/>
                  </a:moveTo>
                  <a:lnTo>
                    <a:pt x="75" y="129"/>
                  </a:lnTo>
                  <a:lnTo>
                    <a:pt x="38" y="277"/>
                  </a:lnTo>
                  <a:lnTo>
                    <a:pt x="1" y="406"/>
                  </a:lnTo>
                  <a:lnTo>
                    <a:pt x="1" y="553"/>
                  </a:lnTo>
                  <a:lnTo>
                    <a:pt x="1" y="701"/>
                  </a:lnTo>
                  <a:lnTo>
                    <a:pt x="38" y="848"/>
                  </a:lnTo>
                  <a:lnTo>
                    <a:pt x="75" y="977"/>
                  </a:lnTo>
                  <a:lnTo>
                    <a:pt x="111" y="1125"/>
                  </a:lnTo>
                  <a:lnTo>
                    <a:pt x="185" y="1254"/>
                  </a:lnTo>
                  <a:lnTo>
                    <a:pt x="259" y="1364"/>
                  </a:lnTo>
                  <a:lnTo>
                    <a:pt x="333" y="1475"/>
                  </a:lnTo>
                  <a:lnTo>
                    <a:pt x="425" y="1586"/>
                  </a:lnTo>
                  <a:lnTo>
                    <a:pt x="535" y="1678"/>
                  </a:lnTo>
                  <a:lnTo>
                    <a:pt x="646" y="1752"/>
                  </a:lnTo>
                  <a:lnTo>
                    <a:pt x="757" y="1825"/>
                  </a:lnTo>
                  <a:lnTo>
                    <a:pt x="886" y="1899"/>
                  </a:lnTo>
                  <a:lnTo>
                    <a:pt x="1015" y="1936"/>
                  </a:lnTo>
                  <a:lnTo>
                    <a:pt x="1162" y="1973"/>
                  </a:lnTo>
                  <a:lnTo>
                    <a:pt x="1310" y="1991"/>
                  </a:lnTo>
                  <a:lnTo>
                    <a:pt x="1457" y="2010"/>
                  </a:lnTo>
                  <a:lnTo>
                    <a:pt x="1605" y="1991"/>
                  </a:lnTo>
                  <a:lnTo>
                    <a:pt x="1734" y="1973"/>
                  </a:lnTo>
                  <a:lnTo>
                    <a:pt x="1881" y="1936"/>
                  </a:lnTo>
                  <a:lnTo>
                    <a:pt x="2011" y="1881"/>
                  </a:lnTo>
                  <a:lnTo>
                    <a:pt x="2140" y="1825"/>
                  </a:lnTo>
                  <a:lnTo>
                    <a:pt x="2250" y="1752"/>
                  </a:lnTo>
                  <a:lnTo>
                    <a:pt x="2361" y="1659"/>
                  </a:lnTo>
                  <a:lnTo>
                    <a:pt x="2472" y="1567"/>
                  </a:lnTo>
                  <a:lnTo>
                    <a:pt x="2564" y="1457"/>
                  </a:lnTo>
                  <a:lnTo>
                    <a:pt x="2637" y="1346"/>
                  </a:lnTo>
                  <a:lnTo>
                    <a:pt x="2711" y="1235"/>
                  </a:lnTo>
                  <a:lnTo>
                    <a:pt x="2767" y="1106"/>
                  </a:lnTo>
                  <a:lnTo>
                    <a:pt x="2822" y="977"/>
                  </a:lnTo>
                  <a:lnTo>
                    <a:pt x="2859" y="830"/>
                  </a:lnTo>
                  <a:lnTo>
                    <a:pt x="2877" y="682"/>
                  </a:lnTo>
                  <a:lnTo>
                    <a:pt x="2877" y="553"/>
                  </a:lnTo>
                  <a:lnTo>
                    <a:pt x="2877" y="406"/>
                  </a:lnTo>
                  <a:lnTo>
                    <a:pt x="2840" y="258"/>
                  </a:lnTo>
                  <a:lnTo>
                    <a:pt x="2803" y="129"/>
                  </a:lnTo>
                  <a:lnTo>
                    <a:pt x="27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 name="Google Shape;288;p2"/>
            <p:cNvSpPr/>
            <p:nvPr/>
          </p:nvSpPr>
          <p:spPr>
            <a:xfrm>
              <a:off x="5039575" y="238125"/>
              <a:ext cx="68250" cy="34125"/>
            </a:xfrm>
            <a:custGeom>
              <a:avLst/>
              <a:gdLst/>
              <a:ahLst/>
              <a:cxnLst/>
              <a:rect l="l" t="t" r="r" b="b"/>
              <a:pathLst>
                <a:path w="2730" h="1365" extrusionOk="0">
                  <a:moveTo>
                    <a:pt x="1" y="0"/>
                  </a:moveTo>
                  <a:lnTo>
                    <a:pt x="1" y="148"/>
                  </a:lnTo>
                  <a:lnTo>
                    <a:pt x="19" y="277"/>
                  </a:lnTo>
                  <a:lnTo>
                    <a:pt x="56" y="406"/>
                  </a:lnTo>
                  <a:lnTo>
                    <a:pt x="93" y="535"/>
                  </a:lnTo>
                  <a:lnTo>
                    <a:pt x="167" y="645"/>
                  </a:lnTo>
                  <a:lnTo>
                    <a:pt x="222" y="756"/>
                  </a:lnTo>
                  <a:lnTo>
                    <a:pt x="314" y="867"/>
                  </a:lnTo>
                  <a:lnTo>
                    <a:pt x="388" y="959"/>
                  </a:lnTo>
                  <a:lnTo>
                    <a:pt x="480" y="1051"/>
                  </a:lnTo>
                  <a:lnTo>
                    <a:pt x="591" y="1125"/>
                  </a:lnTo>
                  <a:lnTo>
                    <a:pt x="701" y="1198"/>
                  </a:lnTo>
                  <a:lnTo>
                    <a:pt x="830" y="1254"/>
                  </a:lnTo>
                  <a:lnTo>
                    <a:pt x="941" y="1309"/>
                  </a:lnTo>
                  <a:lnTo>
                    <a:pt x="1070" y="1328"/>
                  </a:lnTo>
                  <a:lnTo>
                    <a:pt x="1218" y="1364"/>
                  </a:lnTo>
                  <a:lnTo>
                    <a:pt x="1494" y="1364"/>
                  </a:lnTo>
                  <a:lnTo>
                    <a:pt x="1623" y="1346"/>
                  </a:lnTo>
                  <a:lnTo>
                    <a:pt x="1752" y="1309"/>
                  </a:lnTo>
                  <a:lnTo>
                    <a:pt x="1881" y="1254"/>
                  </a:lnTo>
                  <a:lnTo>
                    <a:pt x="2011" y="1198"/>
                  </a:lnTo>
                  <a:lnTo>
                    <a:pt x="2121" y="1143"/>
                  </a:lnTo>
                  <a:lnTo>
                    <a:pt x="2232" y="1051"/>
                  </a:lnTo>
                  <a:lnTo>
                    <a:pt x="2324" y="977"/>
                  </a:lnTo>
                  <a:lnTo>
                    <a:pt x="2416" y="867"/>
                  </a:lnTo>
                  <a:lnTo>
                    <a:pt x="2490" y="774"/>
                  </a:lnTo>
                  <a:lnTo>
                    <a:pt x="2564" y="664"/>
                  </a:lnTo>
                  <a:lnTo>
                    <a:pt x="2619" y="535"/>
                  </a:lnTo>
                  <a:lnTo>
                    <a:pt x="2674" y="406"/>
                  </a:lnTo>
                  <a:lnTo>
                    <a:pt x="2693" y="277"/>
                  </a:lnTo>
                  <a:lnTo>
                    <a:pt x="2730" y="148"/>
                  </a:lnTo>
                  <a:lnTo>
                    <a:pt x="2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 name="Google Shape;289;p2"/>
            <p:cNvSpPr/>
            <p:nvPr/>
          </p:nvSpPr>
          <p:spPr>
            <a:xfrm>
              <a:off x="4967675" y="238125"/>
              <a:ext cx="57650" cy="18000"/>
            </a:xfrm>
            <a:custGeom>
              <a:avLst/>
              <a:gdLst/>
              <a:ahLst/>
              <a:cxnLst/>
              <a:rect l="l" t="t" r="r" b="b"/>
              <a:pathLst>
                <a:path w="2306" h="720" extrusionOk="0">
                  <a:moveTo>
                    <a:pt x="0" y="0"/>
                  </a:moveTo>
                  <a:lnTo>
                    <a:pt x="93" y="166"/>
                  </a:lnTo>
                  <a:lnTo>
                    <a:pt x="185" y="295"/>
                  </a:lnTo>
                  <a:lnTo>
                    <a:pt x="314" y="424"/>
                  </a:lnTo>
                  <a:lnTo>
                    <a:pt x="461" y="516"/>
                  </a:lnTo>
                  <a:lnTo>
                    <a:pt x="627" y="608"/>
                  </a:lnTo>
                  <a:lnTo>
                    <a:pt x="793" y="664"/>
                  </a:lnTo>
                  <a:lnTo>
                    <a:pt x="978" y="701"/>
                  </a:lnTo>
                  <a:lnTo>
                    <a:pt x="1162" y="719"/>
                  </a:lnTo>
                  <a:lnTo>
                    <a:pt x="1346" y="701"/>
                  </a:lnTo>
                  <a:lnTo>
                    <a:pt x="1531" y="664"/>
                  </a:lnTo>
                  <a:lnTo>
                    <a:pt x="1697" y="608"/>
                  </a:lnTo>
                  <a:lnTo>
                    <a:pt x="1863" y="516"/>
                  </a:lnTo>
                  <a:lnTo>
                    <a:pt x="1992" y="424"/>
                  </a:lnTo>
                  <a:lnTo>
                    <a:pt x="2121" y="295"/>
                  </a:lnTo>
                  <a:lnTo>
                    <a:pt x="2231" y="148"/>
                  </a:lnTo>
                  <a:lnTo>
                    <a:pt x="23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 name="Google Shape;290;p2"/>
            <p:cNvSpPr/>
            <p:nvPr/>
          </p:nvSpPr>
          <p:spPr>
            <a:xfrm>
              <a:off x="4717825" y="238125"/>
              <a:ext cx="49350" cy="47500"/>
            </a:xfrm>
            <a:custGeom>
              <a:avLst/>
              <a:gdLst/>
              <a:ahLst/>
              <a:cxnLst/>
              <a:rect l="l" t="t" r="r" b="b"/>
              <a:pathLst>
                <a:path w="1974" h="1900" extrusionOk="0">
                  <a:moveTo>
                    <a:pt x="609" y="0"/>
                  </a:moveTo>
                  <a:lnTo>
                    <a:pt x="480" y="74"/>
                  </a:lnTo>
                  <a:lnTo>
                    <a:pt x="370" y="148"/>
                  </a:lnTo>
                  <a:lnTo>
                    <a:pt x="277" y="240"/>
                  </a:lnTo>
                  <a:lnTo>
                    <a:pt x="185" y="350"/>
                  </a:lnTo>
                  <a:lnTo>
                    <a:pt x="112" y="461"/>
                  </a:lnTo>
                  <a:lnTo>
                    <a:pt x="56" y="590"/>
                  </a:lnTo>
                  <a:lnTo>
                    <a:pt x="19" y="738"/>
                  </a:lnTo>
                  <a:lnTo>
                    <a:pt x="1" y="867"/>
                  </a:lnTo>
                  <a:lnTo>
                    <a:pt x="1" y="977"/>
                  </a:lnTo>
                  <a:lnTo>
                    <a:pt x="19" y="1069"/>
                  </a:lnTo>
                  <a:lnTo>
                    <a:pt x="75" y="1272"/>
                  </a:lnTo>
                  <a:lnTo>
                    <a:pt x="167" y="1438"/>
                  </a:lnTo>
                  <a:lnTo>
                    <a:pt x="296" y="1586"/>
                  </a:lnTo>
                  <a:lnTo>
                    <a:pt x="443" y="1715"/>
                  </a:lnTo>
                  <a:lnTo>
                    <a:pt x="609" y="1825"/>
                  </a:lnTo>
                  <a:lnTo>
                    <a:pt x="794" y="1881"/>
                  </a:lnTo>
                  <a:lnTo>
                    <a:pt x="904" y="1899"/>
                  </a:lnTo>
                  <a:lnTo>
                    <a:pt x="997" y="1899"/>
                  </a:lnTo>
                  <a:lnTo>
                    <a:pt x="1199" y="1881"/>
                  </a:lnTo>
                  <a:lnTo>
                    <a:pt x="1365" y="1825"/>
                  </a:lnTo>
                  <a:lnTo>
                    <a:pt x="1531" y="1715"/>
                  </a:lnTo>
                  <a:lnTo>
                    <a:pt x="1679" y="1604"/>
                  </a:lnTo>
                  <a:lnTo>
                    <a:pt x="1808" y="1457"/>
                  </a:lnTo>
                  <a:lnTo>
                    <a:pt x="1900" y="1291"/>
                  </a:lnTo>
                  <a:lnTo>
                    <a:pt x="1955" y="1106"/>
                  </a:lnTo>
                  <a:lnTo>
                    <a:pt x="1974" y="922"/>
                  </a:lnTo>
                  <a:lnTo>
                    <a:pt x="1974" y="774"/>
                  </a:lnTo>
                  <a:lnTo>
                    <a:pt x="1937" y="627"/>
                  </a:lnTo>
                  <a:lnTo>
                    <a:pt x="1882" y="498"/>
                  </a:lnTo>
                  <a:lnTo>
                    <a:pt x="1808" y="369"/>
                  </a:lnTo>
                  <a:lnTo>
                    <a:pt x="1716" y="258"/>
                  </a:lnTo>
                  <a:lnTo>
                    <a:pt x="1623" y="148"/>
                  </a:lnTo>
                  <a:lnTo>
                    <a:pt x="1494" y="74"/>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 name="Google Shape;291;p2"/>
            <p:cNvSpPr/>
            <p:nvPr/>
          </p:nvSpPr>
          <p:spPr>
            <a:xfrm>
              <a:off x="4641775" y="238125"/>
              <a:ext cx="41975" cy="29525"/>
            </a:xfrm>
            <a:custGeom>
              <a:avLst/>
              <a:gdLst/>
              <a:ahLst/>
              <a:cxnLst/>
              <a:rect l="l" t="t" r="r" b="b"/>
              <a:pathLst>
                <a:path w="1679" h="1181" extrusionOk="0">
                  <a:moveTo>
                    <a:pt x="56" y="0"/>
                  </a:moveTo>
                  <a:lnTo>
                    <a:pt x="19" y="166"/>
                  </a:lnTo>
                  <a:lnTo>
                    <a:pt x="1" y="350"/>
                  </a:lnTo>
                  <a:lnTo>
                    <a:pt x="19" y="516"/>
                  </a:lnTo>
                  <a:lnTo>
                    <a:pt x="74" y="682"/>
                  </a:lnTo>
                  <a:lnTo>
                    <a:pt x="148" y="830"/>
                  </a:lnTo>
                  <a:lnTo>
                    <a:pt x="259" y="959"/>
                  </a:lnTo>
                  <a:lnTo>
                    <a:pt x="388" y="1051"/>
                  </a:lnTo>
                  <a:lnTo>
                    <a:pt x="535" y="1125"/>
                  </a:lnTo>
                  <a:lnTo>
                    <a:pt x="701" y="1162"/>
                  </a:lnTo>
                  <a:lnTo>
                    <a:pt x="867" y="1180"/>
                  </a:lnTo>
                  <a:lnTo>
                    <a:pt x="1033" y="1162"/>
                  </a:lnTo>
                  <a:lnTo>
                    <a:pt x="1199" y="1106"/>
                  </a:lnTo>
                  <a:lnTo>
                    <a:pt x="1328" y="1033"/>
                  </a:lnTo>
                  <a:lnTo>
                    <a:pt x="1457" y="922"/>
                  </a:lnTo>
                  <a:lnTo>
                    <a:pt x="1549" y="793"/>
                  </a:lnTo>
                  <a:lnTo>
                    <a:pt x="1623" y="664"/>
                  </a:lnTo>
                  <a:lnTo>
                    <a:pt x="1660" y="498"/>
                  </a:lnTo>
                  <a:lnTo>
                    <a:pt x="1679" y="332"/>
                  </a:lnTo>
                  <a:lnTo>
                    <a:pt x="1660" y="166"/>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 name="Google Shape;292;p2"/>
            <p:cNvSpPr/>
            <p:nvPr/>
          </p:nvSpPr>
          <p:spPr>
            <a:xfrm>
              <a:off x="4566175" y="238125"/>
              <a:ext cx="33225" cy="13850"/>
            </a:xfrm>
            <a:custGeom>
              <a:avLst/>
              <a:gdLst/>
              <a:ahLst/>
              <a:cxnLst/>
              <a:rect l="l" t="t" r="r" b="b"/>
              <a:pathLst>
                <a:path w="1329" h="554" extrusionOk="0">
                  <a:moveTo>
                    <a:pt x="1" y="0"/>
                  </a:moveTo>
                  <a:lnTo>
                    <a:pt x="19" y="129"/>
                  </a:lnTo>
                  <a:lnTo>
                    <a:pt x="56" y="221"/>
                  </a:lnTo>
                  <a:lnTo>
                    <a:pt x="130" y="313"/>
                  </a:lnTo>
                  <a:lnTo>
                    <a:pt x="204" y="406"/>
                  </a:lnTo>
                  <a:lnTo>
                    <a:pt x="296" y="461"/>
                  </a:lnTo>
                  <a:lnTo>
                    <a:pt x="388" y="516"/>
                  </a:lnTo>
                  <a:lnTo>
                    <a:pt x="517" y="535"/>
                  </a:lnTo>
                  <a:lnTo>
                    <a:pt x="646" y="553"/>
                  </a:lnTo>
                  <a:lnTo>
                    <a:pt x="775" y="553"/>
                  </a:lnTo>
                  <a:lnTo>
                    <a:pt x="904" y="516"/>
                  </a:lnTo>
                  <a:lnTo>
                    <a:pt x="1015" y="479"/>
                  </a:lnTo>
                  <a:lnTo>
                    <a:pt x="1107" y="406"/>
                  </a:lnTo>
                  <a:lnTo>
                    <a:pt x="1181" y="332"/>
                  </a:lnTo>
                  <a:lnTo>
                    <a:pt x="1236" y="240"/>
                  </a:lnTo>
                  <a:lnTo>
                    <a:pt x="1291" y="12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93" name="Google Shape;293;p2"/>
          <p:cNvSpPr/>
          <p:nvPr/>
        </p:nvSpPr>
        <p:spPr>
          <a:xfrm>
            <a:off x="-24601" y="1"/>
            <a:ext cx="4049604" cy="1640831"/>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94" name="Google Shape;294;p2"/>
          <p:cNvSpPr/>
          <p:nvPr/>
        </p:nvSpPr>
        <p:spPr>
          <a:xfrm rot="10800000">
            <a:off x="8056634" y="5165685"/>
            <a:ext cx="4135383" cy="1675513"/>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295" name="Google Shape;295;p2"/>
          <p:cNvGrpSpPr/>
          <p:nvPr/>
        </p:nvGrpSpPr>
        <p:grpSpPr>
          <a:xfrm>
            <a:off x="9634600" y="1"/>
            <a:ext cx="2557400" cy="2342900"/>
            <a:chOff x="4483200" y="238125"/>
            <a:chExt cx="1918050" cy="1757175"/>
          </a:xfrm>
        </p:grpSpPr>
        <p:sp>
          <p:nvSpPr>
            <p:cNvPr id="296" name="Google Shape;296;p2"/>
            <p:cNvSpPr/>
            <p:nvPr/>
          </p:nvSpPr>
          <p:spPr>
            <a:xfrm>
              <a:off x="5339650" y="238125"/>
              <a:ext cx="1061600" cy="1005350"/>
            </a:xfrm>
            <a:custGeom>
              <a:avLst/>
              <a:gdLst/>
              <a:ahLst/>
              <a:cxnLst/>
              <a:rect l="l" t="t" r="r" b="b"/>
              <a:pathLst>
                <a:path w="42464" h="40214" extrusionOk="0">
                  <a:moveTo>
                    <a:pt x="20523" y="74"/>
                  </a:moveTo>
                  <a:lnTo>
                    <a:pt x="21002" y="719"/>
                  </a:lnTo>
                  <a:lnTo>
                    <a:pt x="20338" y="1217"/>
                  </a:lnTo>
                  <a:lnTo>
                    <a:pt x="19840" y="535"/>
                  </a:lnTo>
                  <a:lnTo>
                    <a:pt x="20523" y="74"/>
                  </a:lnTo>
                  <a:close/>
                  <a:moveTo>
                    <a:pt x="23694" y="719"/>
                  </a:moveTo>
                  <a:lnTo>
                    <a:pt x="24044" y="1198"/>
                  </a:lnTo>
                  <a:lnTo>
                    <a:pt x="23510" y="1623"/>
                  </a:lnTo>
                  <a:lnTo>
                    <a:pt x="23122" y="1125"/>
                  </a:lnTo>
                  <a:lnTo>
                    <a:pt x="23694" y="719"/>
                  </a:lnTo>
                  <a:close/>
                  <a:moveTo>
                    <a:pt x="7284" y="701"/>
                  </a:moveTo>
                  <a:lnTo>
                    <a:pt x="8058" y="1733"/>
                  </a:lnTo>
                  <a:lnTo>
                    <a:pt x="7026" y="2544"/>
                  </a:lnTo>
                  <a:lnTo>
                    <a:pt x="6196" y="1328"/>
                  </a:lnTo>
                  <a:lnTo>
                    <a:pt x="7284" y="701"/>
                  </a:lnTo>
                  <a:close/>
                  <a:moveTo>
                    <a:pt x="10437" y="1235"/>
                  </a:moveTo>
                  <a:lnTo>
                    <a:pt x="11119" y="2268"/>
                  </a:lnTo>
                  <a:lnTo>
                    <a:pt x="10216" y="2913"/>
                  </a:lnTo>
                  <a:lnTo>
                    <a:pt x="9441" y="1936"/>
                  </a:lnTo>
                  <a:lnTo>
                    <a:pt x="10437" y="1235"/>
                  </a:lnTo>
                  <a:close/>
                  <a:moveTo>
                    <a:pt x="13608" y="1899"/>
                  </a:moveTo>
                  <a:lnTo>
                    <a:pt x="14235" y="2821"/>
                  </a:lnTo>
                  <a:lnTo>
                    <a:pt x="13332" y="3485"/>
                  </a:lnTo>
                  <a:lnTo>
                    <a:pt x="12668" y="2544"/>
                  </a:lnTo>
                  <a:lnTo>
                    <a:pt x="13608" y="1899"/>
                  </a:lnTo>
                  <a:close/>
                  <a:moveTo>
                    <a:pt x="16798" y="2563"/>
                  </a:moveTo>
                  <a:lnTo>
                    <a:pt x="17278" y="3300"/>
                  </a:lnTo>
                  <a:lnTo>
                    <a:pt x="16503" y="3890"/>
                  </a:lnTo>
                  <a:lnTo>
                    <a:pt x="15932" y="3134"/>
                  </a:lnTo>
                  <a:lnTo>
                    <a:pt x="16798" y="2563"/>
                  </a:lnTo>
                  <a:close/>
                  <a:moveTo>
                    <a:pt x="19969" y="3208"/>
                  </a:moveTo>
                  <a:lnTo>
                    <a:pt x="20394" y="3872"/>
                  </a:lnTo>
                  <a:lnTo>
                    <a:pt x="19767" y="4370"/>
                  </a:lnTo>
                  <a:lnTo>
                    <a:pt x="19287" y="3688"/>
                  </a:lnTo>
                  <a:lnTo>
                    <a:pt x="19969" y="3208"/>
                  </a:lnTo>
                  <a:close/>
                  <a:moveTo>
                    <a:pt x="23178" y="3835"/>
                  </a:moveTo>
                  <a:lnTo>
                    <a:pt x="23602" y="4388"/>
                  </a:lnTo>
                  <a:lnTo>
                    <a:pt x="22956" y="4868"/>
                  </a:lnTo>
                  <a:lnTo>
                    <a:pt x="22569" y="4278"/>
                  </a:lnTo>
                  <a:lnTo>
                    <a:pt x="23178" y="3835"/>
                  </a:lnTo>
                  <a:close/>
                  <a:moveTo>
                    <a:pt x="3578" y="3005"/>
                  </a:moveTo>
                  <a:lnTo>
                    <a:pt x="4500" y="4351"/>
                  </a:lnTo>
                  <a:lnTo>
                    <a:pt x="3154" y="5366"/>
                  </a:lnTo>
                  <a:lnTo>
                    <a:pt x="3117" y="5144"/>
                  </a:lnTo>
                  <a:lnTo>
                    <a:pt x="3043" y="4923"/>
                  </a:lnTo>
                  <a:lnTo>
                    <a:pt x="2951" y="4720"/>
                  </a:lnTo>
                  <a:lnTo>
                    <a:pt x="2822" y="4517"/>
                  </a:lnTo>
                  <a:lnTo>
                    <a:pt x="2675" y="4333"/>
                  </a:lnTo>
                  <a:lnTo>
                    <a:pt x="2490" y="4185"/>
                  </a:lnTo>
                  <a:lnTo>
                    <a:pt x="2269" y="4038"/>
                  </a:lnTo>
                  <a:lnTo>
                    <a:pt x="2011" y="3927"/>
                  </a:lnTo>
                  <a:lnTo>
                    <a:pt x="2287" y="3890"/>
                  </a:lnTo>
                  <a:lnTo>
                    <a:pt x="2527" y="3835"/>
                  </a:lnTo>
                  <a:lnTo>
                    <a:pt x="2767" y="3743"/>
                  </a:lnTo>
                  <a:lnTo>
                    <a:pt x="2970" y="3632"/>
                  </a:lnTo>
                  <a:lnTo>
                    <a:pt x="3154" y="3503"/>
                  </a:lnTo>
                  <a:lnTo>
                    <a:pt x="3320" y="3356"/>
                  </a:lnTo>
                  <a:lnTo>
                    <a:pt x="3467" y="3190"/>
                  </a:lnTo>
                  <a:lnTo>
                    <a:pt x="3578" y="3005"/>
                  </a:lnTo>
                  <a:close/>
                  <a:moveTo>
                    <a:pt x="26331" y="4407"/>
                  </a:moveTo>
                  <a:lnTo>
                    <a:pt x="26718" y="4941"/>
                  </a:lnTo>
                  <a:lnTo>
                    <a:pt x="26183" y="5366"/>
                  </a:lnTo>
                  <a:lnTo>
                    <a:pt x="25759" y="4794"/>
                  </a:lnTo>
                  <a:lnTo>
                    <a:pt x="26331" y="4407"/>
                  </a:lnTo>
                  <a:close/>
                  <a:moveTo>
                    <a:pt x="6805" y="3761"/>
                  </a:moveTo>
                  <a:lnTo>
                    <a:pt x="7616" y="4923"/>
                  </a:lnTo>
                  <a:lnTo>
                    <a:pt x="6454" y="5790"/>
                  </a:lnTo>
                  <a:lnTo>
                    <a:pt x="5588" y="4536"/>
                  </a:lnTo>
                  <a:lnTo>
                    <a:pt x="6805" y="3761"/>
                  </a:lnTo>
                  <a:close/>
                  <a:moveTo>
                    <a:pt x="9902" y="4517"/>
                  </a:moveTo>
                  <a:lnTo>
                    <a:pt x="10548" y="5402"/>
                  </a:lnTo>
                  <a:lnTo>
                    <a:pt x="9626" y="6214"/>
                  </a:lnTo>
                  <a:lnTo>
                    <a:pt x="8870" y="5126"/>
                  </a:lnTo>
                  <a:lnTo>
                    <a:pt x="9902" y="4517"/>
                  </a:lnTo>
                  <a:close/>
                  <a:moveTo>
                    <a:pt x="13055" y="5034"/>
                  </a:moveTo>
                  <a:lnTo>
                    <a:pt x="13627" y="5956"/>
                  </a:lnTo>
                  <a:lnTo>
                    <a:pt x="12834" y="6546"/>
                  </a:lnTo>
                  <a:lnTo>
                    <a:pt x="12207" y="5661"/>
                  </a:lnTo>
                  <a:lnTo>
                    <a:pt x="13055" y="5034"/>
                  </a:lnTo>
                  <a:close/>
                  <a:moveTo>
                    <a:pt x="16263" y="5661"/>
                  </a:moveTo>
                  <a:lnTo>
                    <a:pt x="16835" y="6472"/>
                  </a:lnTo>
                  <a:lnTo>
                    <a:pt x="15968" y="7117"/>
                  </a:lnTo>
                  <a:lnTo>
                    <a:pt x="15415" y="6287"/>
                  </a:lnTo>
                  <a:lnTo>
                    <a:pt x="16263" y="5661"/>
                  </a:lnTo>
                  <a:close/>
                  <a:moveTo>
                    <a:pt x="19416" y="6251"/>
                  </a:moveTo>
                  <a:lnTo>
                    <a:pt x="19969" y="7025"/>
                  </a:lnTo>
                  <a:lnTo>
                    <a:pt x="19195" y="7615"/>
                  </a:lnTo>
                  <a:lnTo>
                    <a:pt x="18605" y="6804"/>
                  </a:lnTo>
                  <a:lnTo>
                    <a:pt x="19416" y="6251"/>
                  </a:lnTo>
                  <a:close/>
                  <a:moveTo>
                    <a:pt x="22588" y="6896"/>
                  </a:moveTo>
                  <a:lnTo>
                    <a:pt x="23104" y="7597"/>
                  </a:lnTo>
                  <a:lnTo>
                    <a:pt x="22385" y="8131"/>
                  </a:lnTo>
                  <a:lnTo>
                    <a:pt x="21850" y="7375"/>
                  </a:lnTo>
                  <a:lnTo>
                    <a:pt x="22588" y="6896"/>
                  </a:lnTo>
                  <a:close/>
                  <a:moveTo>
                    <a:pt x="25759" y="7541"/>
                  </a:moveTo>
                  <a:lnTo>
                    <a:pt x="26220" y="8150"/>
                  </a:lnTo>
                  <a:lnTo>
                    <a:pt x="25593" y="8648"/>
                  </a:lnTo>
                  <a:lnTo>
                    <a:pt x="25132" y="7965"/>
                  </a:lnTo>
                  <a:lnTo>
                    <a:pt x="25759" y="7541"/>
                  </a:lnTo>
                  <a:close/>
                  <a:moveTo>
                    <a:pt x="6270" y="6859"/>
                  </a:moveTo>
                  <a:lnTo>
                    <a:pt x="6971" y="8039"/>
                  </a:lnTo>
                  <a:lnTo>
                    <a:pt x="5864" y="8961"/>
                  </a:lnTo>
                  <a:lnTo>
                    <a:pt x="5108" y="7707"/>
                  </a:lnTo>
                  <a:lnTo>
                    <a:pt x="6270" y="6859"/>
                  </a:lnTo>
                  <a:close/>
                  <a:moveTo>
                    <a:pt x="28949" y="8168"/>
                  </a:moveTo>
                  <a:lnTo>
                    <a:pt x="29391" y="8721"/>
                  </a:lnTo>
                  <a:lnTo>
                    <a:pt x="28801" y="9145"/>
                  </a:lnTo>
                  <a:lnTo>
                    <a:pt x="28396" y="8555"/>
                  </a:lnTo>
                  <a:lnTo>
                    <a:pt x="28949" y="8168"/>
                  </a:lnTo>
                  <a:close/>
                  <a:moveTo>
                    <a:pt x="9460" y="7523"/>
                  </a:moveTo>
                  <a:lnTo>
                    <a:pt x="10197" y="8555"/>
                  </a:lnTo>
                  <a:lnTo>
                    <a:pt x="9073" y="9422"/>
                  </a:lnTo>
                  <a:lnTo>
                    <a:pt x="8353" y="8297"/>
                  </a:lnTo>
                  <a:lnTo>
                    <a:pt x="9460" y="7523"/>
                  </a:lnTo>
                  <a:close/>
                  <a:moveTo>
                    <a:pt x="32083" y="8832"/>
                  </a:moveTo>
                  <a:lnTo>
                    <a:pt x="32434" y="9293"/>
                  </a:lnTo>
                  <a:lnTo>
                    <a:pt x="31991" y="9606"/>
                  </a:lnTo>
                  <a:lnTo>
                    <a:pt x="31622" y="9164"/>
                  </a:lnTo>
                  <a:lnTo>
                    <a:pt x="32083" y="8832"/>
                  </a:lnTo>
                  <a:close/>
                  <a:moveTo>
                    <a:pt x="12520" y="8187"/>
                  </a:moveTo>
                  <a:lnTo>
                    <a:pt x="13203" y="9127"/>
                  </a:lnTo>
                  <a:lnTo>
                    <a:pt x="12262" y="9791"/>
                  </a:lnTo>
                  <a:lnTo>
                    <a:pt x="11525" y="8795"/>
                  </a:lnTo>
                  <a:lnTo>
                    <a:pt x="12520" y="8187"/>
                  </a:lnTo>
                  <a:close/>
                  <a:moveTo>
                    <a:pt x="35255" y="9348"/>
                  </a:moveTo>
                  <a:lnTo>
                    <a:pt x="35587" y="9846"/>
                  </a:lnTo>
                  <a:lnTo>
                    <a:pt x="35107" y="10215"/>
                  </a:lnTo>
                  <a:lnTo>
                    <a:pt x="34757" y="9717"/>
                  </a:lnTo>
                  <a:lnTo>
                    <a:pt x="35255" y="9348"/>
                  </a:lnTo>
                  <a:close/>
                  <a:moveTo>
                    <a:pt x="15673" y="8740"/>
                  </a:moveTo>
                  <a:lnTo>
                    <a:pt x="16319" y="9680"/>
                  </a:lnTo>
                  <a:lnTo>
                    <a:pt x="15397" y="10362"/>
                  </a:lnTo>
                  <a:lnTo>
                    <a:pt x="14696" y="9403"/>
                  </a:lnTo>
                  <a:lnTo>
                    <a:pt x="15673" y="8740"/>
                  </a:lnTo>
                  <a:close/>
                  <a:moveTo>
                    <a:pt x="38426" y="9957"/>
                  </a:moveTo>
                  <a:lnTo>
                    <a:pt x="38795" y="10436"/>
                  </a:lnTo>
                  <a:lnTo>
                    <a:pt x="38315" y="10768"/>
                  </a:lnTo>
                  <a:lnTo>
                    <a:pt x="37984" y="10307"/>
                  </a:lnTo>
                  <a:lnTo>
                    <a:pt x="38426" y="9957"/>
                  </a:lnTo>
                  <a:close/>
                  <a:moveTo>
                    <a:pt x="18863" y="9385"/>
                  </a:moveTo>
                  <a:lnTo>
                    <a:pt x="19453" y="10233"/>
                  </a:lnTo>
                  <a:lnTo>
                    <a:pt x="18605" y="10860"/>
                  </a:lnTo>
                  <a:lnTo>
                    <a:pt x="17960" y="9993"/>
                  </a:lnTo>
                  <a:lnTo>
                    <a:pt x="18863" y="9385"/>
                  </a:lnTo>
                  <a:close/>
                  <a:moveTo>
                    <a:pt x="41653" y="10528"/>
                  </a:moveTo>
                  <a:lnTo>
                    <a:pt x="42003" y="11008"/>
                  </a:lnTo>
                  <a:lnTo>
                    <a:pt x="41524" y="11339"/>
                  </a:lnTo>
                  <a:lnTo>
                    <a:pt x="41155" y="10860"/>
                  </a:lnTo>
                  <a:lnTo>
                    <a:pt x="41653" y="10528"/>
                  </a:lnTo>
                  <a:close/>
                  <a:moveTo>
                    <a:pt x="22053" y="10012"/>
                  </a:moveTo>
                  <a:lnTo>
                    <a:pt x="22588" y="10805"/>
                  </a:lnTo>
                  <a:lnTo>
                    <a:pt x="21813" y="11376"/>
                  </a:lnTo>
                  <a:lnTo>
                    <a:pt x="21223" y="10565"/>
                  </a:lnTo>
                  <a:lnTo>
                    <a:pt x="22053" y="10012"/>
                  </a:lnTo>
                  <a:close/>
                  <a:moveTo>
                    <a:pt x="25224" y="10657"/>
                  </a:moveTo>
                  <a:lnTo>
                    <a:pt x="25722" y="11376"/>
                  </a:lnTo>
                  <a:lnTo>
                    <a:pt x="25022" y="11911"/>
                  </a:lnTo>
                  <a:lnTo>
                    <a:pt x="24487" y="11137"/>
                  </a:lnTo>
                  <a:lnTo>
                    <a:pt x="25224" y="10657"/>
                  </a:lnTo>
                  <a:close/>
                  <a:moveTo>
                    <a:pt x="5643" y="9809"/>
                  </a:moveTo>
                  <a:lnTo>
                    <a:pt x="6602" y="11210"/>
                  </a:lnTo>
                  <a:lnTo>
                    <a:pt x="5219" y="12225"/>
                  </a:lnTo>
                  <a:lnTo>
                    <a:pt x="5164" y="11966"/>
                  </a:lnTo>
                  <a:lnTo>
                    <a:pt x="5071" y="11727"/>
                  </a:lnTo>
                  <a:lnTo>
                    <a:pt x="4961" y="11487"/>
                  </a:lnTo>
                  <a:lnTo>
                    <a:pt x="4887" y="11376"/>
                  </a:lnTo>
                  <a:lnTo>
                    <a:pt x="4795" y="11284"/>
                  </a:lnTo>
                  <a:lnTo>
                    <a:pt x="4721" y="11192"/>
                  </a:lnTo>
                  <a:lnTo>
                    <a:pt x="4611" y="11100"/>
                  </a:lnTo>
                  <a:lnTo>
                    <a:pt x="4500" y="11026"/>
                  </a:lnTo>
                  <a:lnTo>
                    <a:pt x="4389" y="10952"/>
                  </a:lnTo>
                  <a:lnTo>
                    <a:pt x="4242" y="10897"/>
                  </a:lnTo>
                  <a:lnTo>
                    <a:pt x="4113" y="10860"/>
                  </a:lnTo>
                  <a:lnTo>
                    <a:pt x="3947" y="10823"/>
                  </a:lnTo>
                  <a:lnTo>
                    <a:pt x="3781" y="10786"/>
                  </a:lnTo>
                  <a:lnTo>
                    <a:pt x="4076" y="10749"/>
                  </a:lnTo>
                  <a:lnTo>
                    <a:pt x="4352" y="10713"/>
                  </a:lnTo>
                  <a:lnTo>
                    <a:pt x="4629" y="10657"/>
                  </a:lnTo>
                  <a:lnTo>
                    <a:pt x="4887" y="10565"/>
                  </a:lnTo>
                  <a:lnTo>
                    <a:pt x="5016" y="10510"/>
                  </a:lnTo>
                  <a:lnTo>
                    <a:pt x="5127" y="10436"/>
                  </a:lnTo>
                  <a:lnTo>
                    <a:pt x="5219" y="10362"/>
                  </a:lnTo>
                  <a:lnTo>
                    <a:pt x="5330" y="10289"/>
                  </a:lnTo>
                  <a:lnTo>
                    <a:pt x="5422" y="10178"/>
                  </a:lnTo>
                  <a:lnTo>
                    <a:pt x="5496" y="10086"/>
                  </a:lnTo>
                  <a:lnTo>
                    <a:pt x="5569" y="9957"/>
                  </a:lnTo>
                  <a:lnTo>
                    <a:pt x="5643" y="9809"/>
                  </a:lnTo>
                  <a:close/>
                  <a:moveTo>
                    <a:pt x="28414" y="11284"/>
                  </a:moveTo>
                  <a:lnTo>
                    <a:pt x="28894" y="11930"/>
                  </a:lnTo>
                  <a:lnTo>
                    <a:pt x="28211" y="12446"/>
                  </a:lnTo>
                  <a:lnTo>
                    <a:pt x="27750" y="11745"/>
                  </a:lnTo>
                  <a:lnTo>
                    <a:pt x="28414" y="11284"/>
                  </a:lnTo>
                  <a:close/>
                  <a:moveTo>
                    <a:pt x="8870" y="10602"/>
                  </a:moveTo>
                  <a:lnTo>
                    <a:pt x="9699" y="11764"/>
                  </a:lnTo>
                  <a:lnTo>
                    <a:pt x="8501" y="12649"/>
                  </a:lnTo>
                  <a:lnTo>
                    <a:pt x="7597" y="11376"/>
                  </a:lnTo>
                  <a:lnTo>
                    <a:pt x="8870" y="10602"/>
                  </a:lnTo>
                  <a:close/>
                  <a:moveTo>
                    <a:pt x="31530" y="11966"/>
                  </a:moveTo>
                  <a:lnTo>
                    <a:pt x="31973" y="12538"/>
                  </a:lnTo>
                  <a:lnTo>
                    <a:pt x="31420" y="12999"/>
                  </a:lnTo>
                  <a:lnTo>
                    <a:pt x="30977" y="12298"/>
                  </a:lnTo>
                  <a:lnTo>
                    <a:pt x="31530" y="11966"/>
                  </a:lnTo>
                  <a:close/>
                  <a:moveTo>
                    <a:pt x="11967" y="11339"/>
                  </a:moveTo>
                  <a:lnTo>
                    <a:pt x="12742" y="12354"/>
                  </a:lnTo>
                  <a:lnTo>
                    <a:pt x="11709" y="13165"/>
                  </a:lnTo>
                  <a:lnTo>
                    <a:pt x="10898" y="11966"/>
                  </a:lnTo>
                  <a:lnTo>
                    <a:pt x="11967" y="11339"/>
                  </a:lnTo>
                  <a:close/>
                  <a:moveTo>
                    <a:pt x="34702" y="12501"/>
                  </a:moveTo>
                  <a:lnTo>
                    <a:pt x="35107" y="13073"/>
                  </a:lnTo>
                  <a:lnTo>
                    <a:pt x="34591" y="13441"/>
                  </a:lnTo>
                  <a:lnTo>
                    <a:pt x="34167" y="12851"/>
                  </a:lnTo>
                  <a:lnTo>
                    <a:pt x="34702" y="12501"/>
                  </a:lnTo>
                  <a:close/>
                  <a:moveTo>
                    <a:pt x="15120" y="11874"/>
                  </a:moveTo>
                  <a:lnTo>
                    <a:pt x="15821" y="12907"/>
                  </a:lnTo>
                  <a:lnTo>
                    <a:pt x="14881" y="13552"/>
                  </a:lnTo>
                  <a:lnTo>
                    <a:pt x="14143" y="12556"/>
                  </a:lnTo>
                  <a:lnTo>
                    <a:pt x="15120" y="11874"/>
                  </a:lnTo>
                  <a:close/>
                  <a:moveTo>
                    <a:pt x="37873" y="13091"/>
                  </a:moveTo>
                  <a:lnTo>
                    <a:pt x="38315" y="13626"/>
                  </a:lnTo>
                  <a:lnTo>
                    <a:pt x="37725" y="14087"/>
                  </a:lnTo>
                  <a:lnTo>
                    <a:pt x="37320" y="13478"/>
                  </a:lnTo>
                  <a:lnTo>
                    <a:pt x="37873" y="13091"/>
                  </a:lnTo>
                  <a:close/>
                  <a:moveTo>
                    <a:pt x="18292" y="12520"/>
                  </a:moveTo>
                  <a:lnTo>
                    <a:pt x="18937" y="13460"/>
                  </a:lnTo>
                  <a:lnTo>
                    <a:pt x="18015" y="14142"/>
                  </a:lnTo>
                  <a:lnTo>
                    <a:pt x="17333" y="13165"/>
                  </a:lnTo>
                  <a:lnTo>
                    <a:pt x="18292" y="12520"/>
                  </a:lnTo>
                  <a:close/>
                  <a:moveTo>
                    <a:pt x="21481" y="13146"/>
                  </a:moveTo>
                  <a:lnTo>
                    <a:pt x="22090" y="14013"/>
                  </a:lnTo>
                  <a:lnTo>
                    <a:pt x="21223" y="14658"/>
                  </a:lnTo>
                  <a:lnTo>
                    <a:pt x="20578" y="13755"/>
                  </a:lnTo>
                  <a:lnTo>
                    <a:pt x="21481" y="13146"/>
                  </a:lnTo>
                  <a:close/>
                  <a:moveTo>
                    <a:pt x="41100" y="13644"/>
                  </a:moveTo>
                  <a:lnTo>
                    <a:pt x="41524" y="14216"/>
                  </a:lnTo>
                  <a:lnTo>
                    <a:pt x="40934" y="14658"/>
                  </a:lnTo>
                  <a:lnTo>
                    <a:pt x="40491" y="14050"/>
                  </a:lnTo>
                  <a:lnTo>
                    <a:pt x="41100" y="13644"/>
                  </a:lnTo>
                  <a:close/>
                  <a:moveTo>
                    <a:pt x="24671" y="13773"/>
                  </a:moveTo>
                  <a:lnTo>
                    <a:pt x="25243" y="14585"/>
                  </a:lnTo>
                  <a:lnTo>
                    <a:pt x="24432" y="15175"/>
                  </a:lnTo>
                  <a:lnTo>
                    <a:pt x="23841" y="14326"/>
                  </a:lnTo>
                  <a:lnTo>
                    <a:pt x="24671" y="13773"/>
                  </a:lnTo>
                  <a:close/>
                  <a:moveTo>
                    <a:pt x="27879" y="14400"/>
                  </a:moveTo>
                  <a:lnTo>
                    <a:pt x="28396" y="15138"/>
                  </a:lnTo>
                  <a:lnTo>
                    <a:pt x="27640" y="15728"/>
                  </a:lnTo>
                  <a:lnTo>
                    <a:pt x="27087" y="14916"/>
                  </a:lnTo>
                  <a:lnTo>
                    <a:pt x="27879" y="14400"/>
                  </a:lnTo>
                  <a:close/>
                  <a:moveTo>
                    <a:pt x="8261" y="13626"/>
                  </a:moveTo>
                  <a:lnTo>
                    <a:pt x="9183" y="14990"/>
                  </a:lnTo>
                  <a:lnTo>
                    <a:pt x="7856" y="15967"/>
                  </a:lnTo>
                  <a:lnTo>
                    <a:pt x="7800" y="15765"/>
                  </a:lnTo>
                  <a:lnTo>
                    <a:pt x="7727" y="15543"/>
                  </a:lnTo>
                  <a:lnTo>
                    <a:pt x="7634" y="15341"/>
                  </a:lnTo>
                  <a:lnTo>
                    <a:pt x="7524" y="15156"/>
                  </a:lnTo>
                  <a:lnTo>
                    <a:pt x="7376" y="14972"/>
                  </a:lnTo>
                  <a:lnTo>
                    <a:pt x="7192" y="14806"/>
                  </a:lnTo>
                  <a:lnTo>
                    <a:pt x="6971" y="14677"/>
                  </a:lnTo>
                  <a:lnTo>
                    <a:pt x="6712" y="14548"/>
                  </a:lnTo>
                  <a:lnTo>
                    <a:pt x="6971" y="14511"/>
                  </a:lnTo>
                  <a:lnTo>
                    <a:pt x="7229" y="14456"/>
                  </a:lnTo>
                  <a:lnTo>
                    <a:pt x="7450" y="14363"/>
                  </a:lnTo>
                  <a:lnTo>
                    <a:pt x="7653" y="14253"/>
                  </a:lnTo>
                  <a:lnTo>
                    <a:pt x="7856" y="14124"/>
                  </a:lnTo>
                  <a:lnTo>
                    <a:pt x="8003" y="13976"/>
                  </a:lnTo>
                  <a:lnTo>
                    <a:pt x="8151" y="13810"/>
                  </a:lnTo>
                  <a:lnTo>
                    <a:pt x="8261" y="13626"/>
                  </a:lnTo>
                  <a:close/>
                  <a:moveTo>
                    <a:pt x="31051" y="14990"/>
                  </a:moveTo>
                  <a:lnTo>
                    <a:pt x="31586" y="15709"/>
                  </a:lnTo>
                  <a:lnTo>
                    <a:pt x="30848" y="16262"/>
                  </a:lnTo>
                  <a:lnTo>
                    <a:pt x="30313" y="15488"/>
                  </a:lnTo>
                  <a:lnTo>
                    <a:pt x="31051" y="14990"/>
                  </a:lnTo>
                  <a:close/>
                  <a:moveTo>
                    <a:pt x="11488" y="14400"/>
                  </a:moveTo>
                  <a:lnTo>
                    <a:pt x="12318" y="15543"/>
                  </a:lnTo>
                  <a:lnTo>
                    <a:pt x="11119" y="16428"/>
                  </a:lnTo>
                  <a:lnTo>
                    <a:pt x="10253" y="15138"/>
                  </a:lnTo>
                  <a:lnTo>
                    <a:pt x="11488" y="14400"/>
                  </a:lnTo>
                  <a:close/>
                  <a:moveTo>
                    <a:pt x="34167" y="15654"/>
                  </a:moveTo>
                  <a:lnTo>
                    <a:pt x="34646" y="16281"/>
                  </a:lnTo>
                  <a:lnTo>
                    <a:pt x="34019" y="16742"/>
                  </a:lnTo>
                  <a:lnTo>
                    <a:pt x="33540" y="16078"/>
                  </a:lnTo>
                  <a:lnTo>
                    <a:pt x="34167" y="15654"/>
                  </a:lnTo>
                  <a:close/>
                  <a:moveTo>
                    <a:pt x="14586" y="15119"/>
                  </a:moveTo>
                  <a:lnTo>
                    <a:pt x="15360" y="16115"/>
                  </a:lnTo>
                  <a:lnTo>
                    <a:pt x="14309" y="16816"/>
                  </a:lnTo>
                  <a:lnTo>
                    <a:pt x="13516" y="15746"/>
                  </a:lnTo>
                  <a:lnTo>
                    <a:pt x="14586" y="15119"/>
                  </a:lnTo>
                  <a:close/>
                  <a:moveTo>
                    <a:pt x="37338" y="16170"/>
                  </a:moveTo>
                  <a:lnTo>
                    <a:pt x="37762" y="16760"/>
                  </a:lnTo>
                  <a:lnTo>
                    <a:pt x="37099" y="17295"/>
                  </a:lnTo>
                  <a:lnTo>
                    <a:pt x="36619" y="16650"/>
                  </a:lnTo>
                  <a:lnTo>
                    <a:pt x="37338" y="16170"/>
                  </a:lnTo>
                  <a:close/>
                  <a:moveTo>
                    <a:pt x="17757" y="15654"/>
                  </a:moveTo>
                  <a:lnTo>
                    <a:pt x="18458" y="16668"/>
                  </a:lnTo>
                  <a:lnTo>
                    <a:pt x="17425" y="17424"/>
                  </a:lnTo>
                  <a:lnTo>
                    <a:pt x="16687" y="16336"/>
                  </a:lnTo>
                  <a:lnTo>
                    <a:pt x="17757" y="15654"/>
                  </a:lnTo>
                  <a:close/>
                  <a:moveTo>
                    <a:pt x="40546" y="16723"/>
                  </a:moveTo>
                  <a:lnTo>
                    <a:pt x="40971" y="17332"/>
                  </a:lnTo>
                  <a:lnTo>
                    <a:pt x="40344" y="17848"/>
                  </a:lnTo>
                  <a:lnTo>
                    <a:pt x="39920" y="17184"/>
                  </a:lnTo>
                  <a:lnTo>
                    <a:pt x="40546" y="16723"/>
                  </a:lnTo>
                  <a:close/>
                  <a:moveTo>
                    <a:pt x="20928" y="16262"/>
                  </a:moveTo>
                  <a:lnTo>
                    <a:pt x="21610" y="17221"/>
                  </a:lnTo>
                  <a:lnTo>
                    <a:pt x="20652" y="17940"/>
                  </a:lnTo>
                  <a:lnTo>
                    <a:pt x="19933" y="16926"/>
                  </a:lnTo>
                  <a:lnTo>
                    <a:pt x="20928" y="16262"/>
                  </a:lnTo>
                  <a:close/>
                  <a:moveTo>
                    <a:pt x="24118" y="16889"/>
                  </a:moveTo>
                  <a:lnTo>
                    <a:pt x="24745" y="17793"/>
                  </a:lnTo>
                  <a:lnTo>
                    <a:pt x="23841" y="18457"/>
                  </a:lnTo>
                  <a:lnTo>
                    <a:pt x="23178" y="17516"/>
                  </a:lnTo>
                  <a:lnTo>
                    <a:pt x="24118" y="16889"/>
                  </a:lnTo>
                  <a:close/>
                  <a:moveTo>
                    <a:pt x="27308" y="17498"/>
                  </a:moveTo>
                  <a:lnTo>
                    <a:pt x="27916" y="18364"/>
                  </a:lnTo>
                  <a:lnTo>
                    <a:pt x="27068" y="19010"/>
                  </a:lnTo>
                  <a:lnTo>
                    <a:pt x="26423" y="18088"/>
                  </a:lnTo>
                  <a:lnTo>
                    <a:pt x="27308" y="17498"/>
                  </a:lnTo>
                  <a:close/>
                  <a:moveTo>
                    <a:pt x="30516" y="18088"/>
                  </a:moveTo>
                  <a:lnTo>
                    <a:pt x="31014" y="18844"/>
                  </a:lnTo>
                  <a:lnTo>
                    <a:pt x="30221" y="19471"/>
                  </a:lnTo>
                  <a:lnTo>
                    <a:pt x="29650" y="18678"/>
                  </a:lnTo>
                  <a:lnTo>
                    <a:pt x="30516" y="18088"/>
                  </a:lnTo>
                  <a:close/>
                  <a:moveTo>
                    <a:pt x="10953" y="17498"/>
                  </a:moveTo>
                  <a:lnTo>
                    <a:pt x="11820" y="18752"/>
                  </a:lnTo>
                  <a:lnTo>
                    <a:pt x="10474" y="19747"/>
                  </a:lnTo>
                  <a:lnTo>
                    <a:pt x="10437" y="19544"/>
                  </a:lnTo>
                  <a:lnTo>
                    <a:pt x="10363" y="19323"/>
                  </a:lnTo>
                  <a:lnTo>
                    <a:pt x="10271" y="19120"/>
                  </a:lnTo>
                  <a:lnTo>
                    <a:pt x="10160" y="18936"/>
                  </a:lnTo>
                  <a:lnTo>
                    <a:pt x="10031" y="18770"/>
                  </a:lnTo>
                  <a:lnTo>
                    <a:pt x="9865" y="18623"/>
                  </a:lnTo>
                  <a:lnTo>
                    <a:pt x="9681" y="18494"/>
                  </a:lnTo>
                  <a:lnTo>
                    <a:pt x="9478" y="18401"/>
                  </a:lnTo>
                  <a:lnTo>
                    <a:pt x="10953" y="17498"/>
                  </a:lnTo>
                  <a:close/>
                  <a:moveTo>
                    <a:pt x="33614" y="18752"/>
                  </a:moveTo>
                  <a:lnTo>
                    <a:pt x="34130" y="19452"/>
                  </a:lnTo>
                  <a:lnTo>
                    <a:pt x="33466" y="20005"/>
                  </a:lnTo>
                  <a:lnTo>
                    <a:pt x="32950" y="19213"/>
                  </a:lnTo>
                  <a:lnTo>
                    <a:pt x="33614" y="18752"/>
                  </a:lnTo>
                  <a:close/>
                  <a:moveTo>
                    <a:pt x="14051" y="18254"/>
                  </a:moveTo>
                  <a:lnTo>
                    <a:pt x="14881" y="19323"/>
                  </a:lnTo>
                  <a:lnTo>
                    <a:pt x="13756" y="20227"/>
                  </a:lnTo>
                  <a:lnTo>
                    <a:pt x="12871" y="18918"/>
                  </a:lnTo>
                  <a:lnTo>
                    <a:pt x="14051" y="18254"/>
                  </a:lnTo>
                  <a:close/>
                  <a:moveTo>
                    <a:pt x="36803" y="19231"/>
                  </a:moveTo>
                  <a:lnTo>
                    <a:pt x="37375" y="19950"/>
                  </a:lnTo>
                  <a:lnTo>
                    <a:pt x="36619" y="20466"/>
                  </a:lnTo>
                  <a:lnTo>
                    <a:pt x="36140" y="19766"/>
                  </a:lnTo>
                  <a:lnTo>
                    <a:pt x="36803" y="19231"/>
                  </a:lnTo>
                  <a:close/>
                  <a:moveTo>
                    <a:pt x="17185" y="18770"/>
                  </a:moveTo>
                  <a:lnTo>
                    <a:pt x="17997" y="19895"/>
                  </a:lnTo>
                  <a:lnTo>
                    <a:pt x="16927" y="20595"/>
                  </a:lnTo>
                  <a:lnTo>
                    <a:pt x="16097" y="19508"/>
                  </a:lnTo>
                  <a:lnTo>
                    <a:pt x="17185" y="18770"/>
                  </a:lnTo>
                  <a:close/>
                  <a:moveTo>
                    <a:pt x="39993" y="19729"/>
                  </a:moveTo>
                  <a:lnTo>
                    <a:pt x="40565" y="20522"/>
                  </a:lnTo>
                  <a:lnTo>
                    <a:pt x="39735" y="21130"/>
                  </a:lnTo>
                  <a:lnTo>
                    <a:pt x="39182" y="20282"/>
                  </a:lnTo>
                  <a:lnTo>
                    <a:pt x="39993" y="19729"/>
                  </a:lnTo>
                  <a:close/>
                  <a:moveTo>
                    <a:pt x="20375" y="19379"/>
                  </a:moveTo>
                  <a:lnTo>
                    <a:pt x="21113" y="20430"/>
                  </a:lnTo>
                  <a:lnTo>
                    <a:pt x="20043" y="21241"/>
                  </a:lnTo>
                  <a:lnTo>
                    <a:pt x="19287" y="20098"/>
                  </a:lnTo>
                  <a:lnTo>
                    <a:pt x="20375" y="19379"/>
                  </a:lnTo>
                  <a:close/>
                  <a:moveTo>
                    <a:pt x="23583" y="20005"/>
                  </a:moveTo>
                  <a:lnTo>
                    <a:pt x="24192" y="20927"/>
                  </a:lnTo>
                  <a:lnTo>
                    <a:pt x="23233" y="21702"/>
                  </a:lnTo>
                  <a:lnTo>
                    <a:pt x="22532" y="20688"/>
                  </a:lnTo>
                  <a:lnTo>
                    <a:pt x="23583" y="20005"/>
                  </a:lnTo>
                  <a:close/>
                  <a:moveTo>
                    <a:pt x="26755" y="20595"/>
                  </a:moveTo>
                  <a:lnTo>
                    <a:pt x="27363" y="21499"/>
                  </a:lnTo>
                  <a:lnTo>
                    <a:pt x="26460" y="22181"/>
                  </a:lnTo>
                  <a:lnTo>
                    <a:pt x="25870" y="21259"/>
                  </a:lnTo>
                  <a:lnTo>
                    <a:pt x="26755" y="20595"/>
                  </a:lnTo>
                  <a:close/>
                  <a:moveTo>
                    <a:pt x="29981" y="21167"/>
                  </a:moveTo>
                  <a:lnTo>
                    <a:pt x="30627" y="22015"/>
                  </a:lnTo>
                  <a:lnTo>
                    <a:pt x="29650" y="22716"/>
                  </a:lnTo>
                  <a:lnTo>
                    <a:pt x="29096" y="21831"/>
                  </a:lnTo>
                  <a:lnTo>
                    <a:pt x="29981" y="21167"/>
                  </a:lnTo>
                  <a:close/>
                  <a:moveTo>
                    <a:pt x="33153" y="21683"/>
                  </a:moveTo>
                  <a:lnTo>
                    <a:pt x="33798" y="22587"/>
                  </a:lnTo>
                  <a:lnTo>
                    <a:pt x="32876" y="23269"/>
                  </a:lnTo>
                  <a:lnTo>
                    <a:pt x="32212" y="22310"/>
                  </a:lnTo>
                  <a:lnTo>
                    <a:pt x="33153" y="21683"/>
                  </a:lnTo>
                  <a:close/>
                  <a:moveTo>
                    <a:pt x="16687" y="21978"/>
                  </a:moveTo>
                  <a:lnTo>
                    <a:pt x="17407" y="23011"/>
                  </a:lnTo>
                  <a:lnTo>
                    <a:pt x="16337" y="23767"/>
                  </a:lnTo>
                  <a:lnTo>
                    <a:pt x="15434" y="22697"/>
                  </a:lnTo>
                  <a:lnTo>
                    <a:pt x="16687" y="21978"/>
                  </a:lnTo>
                  <a:close/>
                  <a:moveTo>
                    <a:pt x="36269" y="22366"/>
                  </a:moveTo>
                  <a:lnTo>
                    <a:pt x="36933" y="23195"/>
                  </a:lnTo>
                  <a:lnTo>
                    <a:pt x="36084" y="23841"/>
                  </a:lnTo>
                  <a:lnTo>
                    <a:pt x="35421" y="22882"/>
                  </a:lnTo>
                  <a:lnTo>
                    <a:pt x="36269" y="22366"/>
                  </a:lnTo>
                  <a:close/>
                  <a:moveTo>
                    <a:pt x="13516" y="21130"/>
                  </a:moveTo>
                  <a:lnTo>
                    <a:pt x="14512" y="22587"/>
                  </a:lnTo>
                  <a:lnTo>
                    <a:pt x="14291" y="22661"/>
                  </a:lnTo>
                  <a:lnTo>
                    <a:pt x="14069" y="22734"/>
                  </a:lnTo>
                  <a:lnTo>
                    <a:pt x="13848" y="22845"/>
                  </a:lnTo>
                  <a:lnTo>
                    <a:pt x="13645" y="22992"/>
                  </a:lnTo>
                  <a:lnTo>
                    <a:pt x="13553" y="23066"/>
                  </a:lnTo>
                  <a:lnTo>
                    <a:pt x="13479" y="23158"/>
                  </a:lnTo>
                  <a:lnTo>
                    <a:pt x="13406" y="23269"/>
                  </a:lnTo>
                  <a:lnTo>
                    <a:pt x="13332" y="23380"/>
                  </a:lnTo>
                  <a:lnTo>
                    <a:pt x="13276" y="23509"/>
                  </a:lnTo>
                  <a:lnTo>
                    <a:pt x="13240" y="23638"/>
                  </a:lnTo>
                  <a:lnTo>
                    <a:pt x="13203" y="23785"/>
                  </a:lnTo>
                  <a:lnTo>
                    <a:pt x="13184" y="23951"/>
                  </a:lnTo>
                  <a:lnTo>
                    <a:pt x="13110" y="23656"/>
                  </a:lnTo>
                  <a:lnTo>
                    <a:pt x="13037" y="23361"/>
                  </a:lnTo>
                  <a:lnTo>
                    <a:pt x="12945" y="23085"/>
                  </a:lnTo>
                  <a:lnTo>
                    <a:pt x="12834" y="22826"/>
                  </a:lnTo>
                  <a:lnTo>
                    <a:pt x="12760" y="22697"/>
                  </a:lnTo>
                  <a:lnTo>
                    <a:pt x="12668" y="22587"/>
                  </a:lnTo>
                  <a:lnTo>
                    <a:pt x="12576" y="22476"/>
                  </a:lnTo>
                  <a:lnTo>
                    <a:pt x="12484" y="22384"/>
                  </a:lnTo>
                  <a:lnTo>
                    <a:pt x="12355" y="22292"/>
                  </a:lnTo>
                  <a:lnTo>
                    <a:pt x="12225" y="22218"/>
                  </a:lnTo>
                  <a:lnTo>
                    <a:pt x="12060" y="22144"/>
                  </a:lnTo>
                  <a:lnTo>
                    <a:pt x="11894" y="22089"/>
                  </a:lnTo>
                  <a:lnTo>
                    <a:pt x="12170" y="22052"/>
                  </a:lnTo>
                  <a:lnTo>
                    <a:pt x="12428" y="21997"/>
                  </a:lnTo>
                  <a:lnTo>
                    <a:pt x="12668" y="21923"/>
                  </a:lnTo>
                  <a:lnTo>
                    <a:pt x="12889" y="21812"/>
                  </a:lnTo>
                  <a:lnTo>
                    <a:pt x="13074" y="21683"/>
                  </a:lnTo>
                  <a:lnTo>
                    <a:pt x="13258" y="21517"/>
                  </a:lnTo>
                  <a:lnTo>
                    <a:pt x="13406" y="21351"/>
                  </a:lnTo>
                  <a:lnTo>
                    <a:pt x="13516" y="21130"/>
                  </a:lnTo>
                  <a:close/>
                  <a:moveTo>
                    <a:pt x="39422" y="22826"/>
                  </a:moveTo>
                  <a:lnTo>
                    <a:pt x="40104" y="23748"/>
                  </a:lnTo>
                  <a:lnTo>
                    <a:pt x="39237" y="24320"/>
                  </a:lnTo>
                  <a:lnTo>
                    <a:pt x="38574" y="23435"/>
                  </a:lnTo>
                  <a:lnTo>
                    <a:pt x="39422" y="22826"/>
                  </a:lnTo>
                  <a:close/>
                  <a:moveTo>
                    <a:pt x="19822" y="22495"/>
                  </a:moveTo>
                  <a:lnTo>
                    <a:pt x="20541" y="23564"/>
                  </a:lnTo>
                  <a:lnTo>
                    <a:pt x="19453" y="24449"/>
                  </a:lnTo>
                  <a:lnTo>
                    <a:pt x="18753" y="23232"/>
                  </a:lnTo>
                  <a:lnTo>
                    <a:pt x="19822" y="22495"/>
                  </a:lnTo>
                  <a:close/>
                  <a:moveTo>
                    <a:pt x="23049" y="23066"/>
                  </a:moveTo>
                  <a:lnTo>
                    <a:pt x="23823" y="24099"/>
                  </a:lnTo>
                  <a:lnTo>
                    <a:pt x="22643" y="24947"/>
                  </a:lnTo>
                  <a:lnTo>
                    <a:pt x="21979" y="23822"/>
                  </a:lnTo>
                  <a:lnTo>
                    <a:pt x="23049" y="23066"/>
                  </a:lnTo>
                  <a:close/>
                  <a:moveTo>
                    <a:pt x="26202" y="23601"/>
                  </a:moveTo>
                  <a:lnTo>
                    <a:pt x="26976" y="24670"/>
                  </a:lnTo>
                  <a:lnTo>
                    <a:pt x="25870" y="25463"/>
                  </a:lnTo>
                  <a:lnTo>
                    <a:pt x="25114" y="24320"/>
                  </a:lnTo>
                  <a:lnTo>
                    <a:pt x="26202" y="23601"/>
                  </a:lnTo>
                  <a:close/>
                  <a:moveTo>
                    <a:pt x="29391" y="24209"/>
                  </a:moveTo>
                  <a:lnTo>
                    <a:pt x="30147" y="25242"/>
                  </a:lnTo>
                  <a:lnTo>
                    <a:pt x="29078" y="26016"/>
                  </a:lnTo>
                  <a:lnTo>
                    <a:pt x="28340" y="24910"/>
                  </a:lnTo>
                  <a:lnTo>
                    <a:pt x="29391" y="24209"/>
                  </a:lnTo>
                  <a:close/>
                  <a:moveTo>
                    <a:pt x="32600" y="24799"/>
                  </a:moveTo>
                  <a:lnTo>
                    <a:pt x="33337" y="25813"/>
                  </a:lnTo>
                  <a:lnTo>
                    <a:pt x="32268" y="26569"/>
                  </a:lnTo>
                  <a:lnTo>
                    <a:pt x="31549" y="25482"/>
                  </a:lnTo>
                  <a:lnTo>
                    <a:pt x="32600" y="24799"/>
                  </a:lnTo>
                  <a:close/>
                  <a:moveTo>
                    <a:pt x="35789" y="25371"/>
                  </a:moveTo>
                  <a:lnTo>
                    <a:pt x="36527" y="26385"/>
                  </a:lnTo>
                  <a:lnTo>
                    <a:pt x="35476" y="27141"/>
                  </a:lnTo>
                  <a:lnTo>
                    <a:pt x="34757" y="26053"/>
                  </a:lnTo>
                  <a:lnTo>
                    <a:pt x="35789" y="25371"/>
                  </a:lnTo>
                  <a:close/>
                  <a:moveTo>
                    <a:pt x="19269" y="25482"/>
                  </a:moveTo>
                  <a:lnTo>
                    <a:pt x="20209" y="26809"/>
                  </a:lnTo>
                  <a:lnTo>
                    <a:pt x="19933" y="26901"/>
                  </a:lnTo>
                  <a:lnTo>
                    <a:pt x="19767" y="26975"/>
                  </a:lnTo>
                  <a:lnTo>
                    <a:pt x="19582" y="27067"/>
                  </a:lnTo>
                  <a:lnTo>
                    <a:pt x="19416" y="27196"/>
                  </a:lnTo>
                  <a:lnTo>
                    <a:pt x="19269" y="27325"/>
                  </a:lnTo>
                  <a:lnTo>
                    <a:pt x="19011" y="27584"/>
                  </a:lnTo>
                  <a:lnTo>
                    <a:pt x="17997" y="26330"/>
                  </a:lnTo>
                  <a:lnTo>
                    <a:pt x="19269" y="25482"/>
                  </a:lnTo>
                  <a:close/>
                  <a:moveTo>
                    <a:pt x="38924" y="26035"/>
                  </a:moveTo>
                  <a:lnTo>
                    <a:pt x="39625" y="26957"/>
                  </a:lnTo>
                  <a:lnTo>
                    <a:pt x="38647" y="27620"/>
                  </a:lnTo>
                  <a:lnTo>
                    <a:pt x="37928" y="26625"/>
                  </a:lnTo>
                  <a:lnTo>
                    <a:pt x="38924" y="26035"/>
                  </a:lnTo>
                  <a:close/>
                  <a:moveTo>
                    <a:pt x="22477" y="26127"/>
                  </a:moveTo>
                  <a:lnTo>
                    <a:pt x="23344" y="27307"/>
                  </a:lnTo>
                  <a:lnTo>
                    <a:pt x="22090" y="28229"/>
                  </a:lnTo>
                  <a:lnTo>
                    <a:pt x="21186" y="26901"/>
                  </a:lnTo>
                  <a:lnTo>
                    <a:pt x="22477" y="26127"/>
                  </a:lnTo>
                  <a:close/>
                  <a:moveTo>
                    <a:pt x="25648" y="26735"/>
                  </a:moveTo>
                  <a:lnTo>
                    <a:pt x="26497" y="27879"/>
                  </a:lnTo>
                  <a:lnTo>
                    <a:pt x="25280" y="28800"/>
                  </a:lnTo>
                  <a:lnTo>
                    <a:pt x="24450" y="27491"/>
                  </a:lnTo>
                  <a:lnTo>
                    <a:pt x="25648" y="26735"/>
                  </a:lnTo>
                  <a:close/>
                  <a:moveTo>
                    <a:pt x="28857" y="27307"/>
                  </a:moveTo>
                  <a:lnTo>
                    <a:pt x="29686" y="28450"/>
                  </a:lnTo>
                  <a:lnTo>
                    <a:pt x="28469" y="29335"/>
                  </a:lnTo>
                  <a:lnTo>
                    <a:pt x="27677" y="28081"/>
                  </a:lnTo>
                  <a:lnTo>
                    <a:pt x="28857" y="27307"/>
                  </a:lnTo>
                  <a:close/>
                  <a:moveTo>
                    <a:pt x="32046" y="27897"/>
                  </a:moveTo>
                  <a:lnTo>
                    <a:pt x="32876" y="29022"/>
                  </a:lnTo>
                  <a:lnTo>
                    <a:pt x="31678" y="29888"/>
                  </a:lnTo>
                  <a:lnTo>
                    <a:pt x="30903" y="28653"/>
                  </a:lnTo>
                  <a:lnTo>
                    <a:pt x="32046" y="27897"/>
                  </a:lnTo>
                  <a:close/>
                  <a:moveTo>
                    <a:pt x="35236" y="28469"/>
                  </a:moveTo>
                  <a:lnTo>
                    <a:pt x="36066" y="29575"/>
                  </a:lnTo>
                  <a:lnTo>
                    <a:pt x="34867" y="30460"/>
                  </a:lnTo>
                  <a:lnTo>
                    <a:pt x="34112" y="29225"/>
                  </a:lnTo>
                  <a:lnTo>
                    <a:pt x="35236" y="28469"/>
                  </a:lnTo>
                  <a:close/>
                  <a:moveTo>
                    <a:pt x="38352" y="29132"/>
                  </a:moveTo>
                  <a:lnTo>
                    <a:pt x="39200" y="30183"/>
                  </a:lnTo>
                  <a:lnTo>
                    <a:pt x="38076" y="31031"/>
                  </a:lnTo>
                  <a:lnTo>
                    <a:pt x="37301" y="29778"/>
                  </a:lnTo>
                  <a:lnTo>
                    <a:pt x="38352" y="29132"/>
                  </a:lnTo>
                  <a:close/>
                  <a:moveTo>
                    <a:pt x="41524" y="29593"/>
                  </a:moveTo>
                  <a:lnTo>
                    <a:pt x="42390" y="30755"/>
                  </a:lnTo>
                  <a:lnTo>
                    <a:pt x="41247" y="31474"/>
                  </a:lnTo>
                  <a:lnTo>
                    <a:pt x="40436" y="30349"/>
                  </a:lnTo>
                  <a:lnTo>
                    <a:pt x="41524" y="29593"/>
                  </a:lnTo>
                  <a:close/>
                  <a:moveTo>
                    <a:pt x="25058" y="29704"/>
                  </a:moveTo>
                  <a:lnTo>
                    <a:pt x="26073" y="31179"/>
                  </a:lnTo>
                  <a:lnTo>
                    <a:pt x="25851" y="31216"/>
                  </a:lnTo>
                  <a:lnTo>
                    <a:pt x="25612" y="31290"/>
                  </a:lnTo>
                  <a:lnTo>
                    <a:pt x="25409" y="31400"/>
                  </a:lnTo>
                  <a:lnTo>
                    <a:pt x="25224" y="31548"/>
                  </a:lnTo>
                  <a:lnTo>
                    <a:pt x="25040" y="31714"/>
                  </a:lnTo>
                  <a:lnTo>
                    <a:pt x="24892" y="31917"/>
                  </a:lnTo>
                  <a:lnTo>
                    <a:pt x="24782" y="32156"/>
                  </a:lnTo>
                  <a:lnTo>
                    <a:pt x="24671" y="32433"/>
                  </a:lnTo>
                  <a:lnTo>
                    <a:pt x="24616" y="32138"/>
                  </a:lnTo>
                  <a:lnTo>
                    <a:pt x="24542" y="31861"/>
                  </a:lnTo>
                  <a:lnTo>
                    <a:pt x="24468" y="31603"/>
                  </a:lnTo>
                  <a:lnTo>
                    <a:pt x="24339" y="31363"/>
                  </a:lnTo>
                  <a:lnTo>
                    <a:pt x="24266" y="31234"/>
                  </a:lnTo>
                  <a:lnTo>
                    <a:pt x="24192" y="31124"/>
                  </a:lnTo>
                  <a:lnTo>
                    <a:pt x="24100" y="31031"/>
                  </a:lnTo>
                  <a:lnTo>
                    <a:pt x="23989" y="30939"/>
                  </a:lnTo>
                  <a:lnTo>
                    <a:pt x="23878" y="30847"/>
                  </a:lnTo>
                  <a:lnTo>
                    <a:pt x="23749" y="30773"/>
                  </a:lnTo>
                  <a:lnTo>
                    <a:pt x="23602" y="30700"/>
                  </a:lnTo>
                  <a:lnTo>
                    <a:pt x="23436" y="30644"/>
                  </a:lnTo>
                  <a:lnTo>
                    <a:pt x="23712" y="30626"/>
                  </a:lnTo>
                  <a:lnTo>
                    <a:pt x="23971" y="30552"/>
                  </a:lnTo>
                  <a:lnTo>
                    <a:pt x="24210" y="30478"/>
                  </a:lnTo>
                  <a:lnTo>
                    <a:pt x="24432" y="30368"/>
                  </a:lnTo>
                  <a:lnTo>
                    <a:pt x="24616" y="30239"/>
                  </a:lnTo>
                  <a:lnTo>
                    <a:pt x="24800" y="30091"/>
                  </a:lnTo>
                  <a:lnTo>
                    <a:pt x="24929" y="29907"/>
                  </a:lnTo>
                  <a:lnTo>
                    <a:pt x="25058" y="29704"/>
                  </a:lnTo>
                  <a:close/>
                  <a:moveTo>
                    <a:pt x="28304" y="30405"/>
                  </a:moveTo>
                  <a:lnTo>
                    <a:pt x="29262" y="31732"/>
                  </a:lnTo>
                  <a:lnTo>
                    <a:pt x="29059" y="31769"/>
                  </a:lnTo>
                  <a:lnTo>
                    <a:pt x="28838" y="31843"/>
                  </a:lnTo>
                  <a:lnTo>
                    <a:pt x="28654" y="31953"/>
                  </a:lnTo>
                  <a:lnTo>
                    <a:pt x="28451" y="32082"/>
                  </a:lnTo>
                  <a:lnTo>
                    <a:pt x="28285" y="32267"/>
                  </a:lnTo>
                  <a:lnTo>
                    <a:pt x="28119" y="32470"/>
                  </a:lnTo>
                  <a:lnTo>
                    <a:pt x="27972" y="32728"/>
                  </a:lnTo>
                  <a:lnTo>
                    <a:pt x="27861" y="33023"/>
                  </a:lnTo>
                  <a:lnTo>
                    <a:pt x="27824" y="32691"/>
                  </a:lnTo>
                  <a:lnTo>
                    <a:pt x="27750" y="32414"/>
                  </a:lnTo>
                  <a:lnTo>
                    <a:pt x="27658" y="32138"/>
                  </a:lnTo>
                  <a:lnTo>
                    <a:pt x="27548" y="31917"/>
                  </a:lnTo>
                  <a:lnTo>
                    <a:pt x="27418" y="31714"/>
                  </a:lnTo>
                  <a:lnTo>
                    <a:pt x="27271" y="31548"/>
                  </a:lnTo>
                  <a:lnTo>
                    <a:pt x="27087" y="31419"/>
                  </a:lnTo>
                  <a:lnTo>
                    <a:pt x="26884" y="31308"/>
                  </a:lnTo>
                  <a:lnTo>
                    <a:pt x="28304" y="30405"/>
                  </a:lnTo>
                  <a:close/>
                  <a:moveTo>
                    <a:pt x="31493" y="30995"/>
                  </a:moveTo>
                  <a:lnTo>
                    <a:pt x="32378" y="32212"/>
                  </a:lnTo>
                  <a:lnTo>
                    <a:pt x="31032" y="33262"/>
                  </a:lnTo>
                  <a:lnTo>
                    <a:pt x="30995" y="33041"/>
                  </a:lnTo>
                  <a:lnTo>
                    <a:pt x="30940" y="32838"/>
                  </a:lnTo>
                  <a:lnTo>
                    <a:pt x="30848" y="32636"/>
                  </a:lnTo>
                  <a:lnTo>
                    <a:pt x="30756" y="32433"/>
                  </a:lnTo>
                  <a:lnTo>
                    <a:pt x="30608" y="32267"/>
                  </a:lnTo>
                  <a:lnTo>
                    <a:pt x="30461" y="32119"/>
                  </a:lnTo>
                  <a:lnTo>
                    <a:pt x="30295" y="31972"/>
                  </a:lnTo>
                  <a:lnTo>
                    <a:pt x="30092" y="31880"/>
                  </a:lnTo>
                  <a:lnTo>
                    <a:pt x="31493" y="30995"/>
                  </a:lnTo>
                  <a:close/>
                  <a:moveTo>
                    <a:pt x="34683" y="31566"/>
                  </a:moveTo>
                  <a:lnTo>
                    <a:pt x="35642" y="32875"/>
                  </a:lnTo>
                  <a:lnTo>
                    <a:pt x="35439" y="32931"/>
                  </a:lnTo>
                  <a:lnTo>
                    <a:pt x="35218" y="33004"/>
                  </a:lnTo>
                  <a:lnTo>
                    <a:pt x="35033" y="33097"/>
                  </a:lnTo>
                  <a:lnTo>
                    <a:pt x="34831" y="33244"/>
                  </a:lnTo>
                  <a:lnTo>
                    <a:pt x="34665" y="33410"/>
                  </a:lnTo>
                  <a:lnTo>
                    <a:pt x="34499" y="33631"/>
                  </a:lnTo>
                  <a:lnTo>
                    <a:pt x="34351" y="33889"/>
                  </a:lnTo>
                  <a:lnTo>
                    <a:pt x="34241" y="34184"/>
                  </a:lnTo>
                  <a:lnTo>
                    <a:pt x="34204" y="33871"/>
                  </a:lnTo>
                  <a:lnTo>
                    <a:pt x="34148" y="33576"/>
                  </a:lnTo>
                  <a:lnTo>
                    <a:pt x="34075" y="33318"/>
                  </a:lnTo>
                  <a:lnTo>
                    <a:pt x="33964" y="33078"/>
                  </a:lnTo>
                  <a:lnTo>
                    <a:pt x="33835" y="32894"/>
                  </a:lnTo>
                  <a:lnTo>
                    <a:pt x="33687" y="32709"/>
                  </a:lnTo>
                  <a:lnTo>
                    <a:pt x="33522" y="32580"/>
                  </a:lnTo>
                  <a:lnTo>
                    <a:pt x="33319" y="32451"/>
                  </a:lnTo>
                  <a:lnTo>
                    <a:pt x="34683" y="31566"/>
                  </a:lnTo>
                  <a:close/>
                  <a:moveTo>
                    <a:pt x="37910" y="32138"/>
                  </a:moveTo>
                  <a:lnTo>
                    <a:pt x="38869" y="33447"/>
                  </a:lnTo>
                  <a:lnTo>
                    <a:pt x="38647" y="33484"/>
                  </a:lnTo>
                  <a:lnTo>
                    <a:pt x="38444" y="33558"/>
                  </a:lnTo>
                  <a:lnTo>
                    <a:pt x="38242" y="33650"/>
                  </a:lnTo>
                  <a:lnTo>
                    <a:pt x="38057" y="33797"/>
                  </a:lnTo>
                  <a:lnTo>
                    <a:pt x="37873" y="33963"/>
                  </a:lnTo>
                  <a:lnTo>
                    <a:pt x="37725" y="34166"/>
                  </a:lnTo>
                  <a:lnTo>
                    <a:pt x="37578" y="34406"/>
                  </a:lnTo>
                  <a:lnTo>
                    <a:pt x="37449" y="34682"/>
                  </a:lnTo>
                  <a:lnTo>
                    <a:pt x="37412" y="34387"/>
                  </a:lnTo>
                  <a:lnTo>
                    <a:pt x="37357" y="34111"/>
                  </a:lnTo>
                  <a:lnTo>
                    <a:pt x="37264" y="33853"/>
                  </a:lnTo>
                  <a:lnTo>
                    <a:pt x="37154" y="33631"/>
                  </a:lnTo>
                  <a:lnTo>
                    <a:pt x="37025" y="33447"/>
                  </a:lnTo>
                  <a:lnTo>
                    <a:pt x="36877" y="33281"/>
                  </a:lnTo>
                  <a:lnTo>
                    <a:pt x="36693" y="33133"/>
                  </a:lnTo>
                  <a:lnTo>
                    <a:pt x="36508" y="33023"/>
                  </a:lnTo>
                  <a:lnTo>
                    <a:pt x="37910" y="32138"/>
                  </a:lnTo>
                  <a:close/>
                  <a:moveTo>
                    <a:pt x="41007" y="32820"/>
                  </a:moveTo>
                  <a:lnTo>
                    <a:pt x="41948" y="33963"/>
                  </a:lnTo>
                  <a:lnTo>
                    <a:pt x="40657" y="34738"/>
                  </a:lnTo>
                  <a:lnTo>
                    <a:pt x="39735" y="33521"/>
                  </a:lnTo>
                  <a:lnTo>
                    <a:pt x="41007" y="32820"/>
                  </a:lnTo>
                  <a:close/>
                  <a:moveTo>
                    <a:pt x="1421" y="0"/>
                  </a:moveTo>
                  <a:lnTo>
                    <a:pt x="1587" y="184"/>
                  </a:lnTo>
                  <a:lnTo>
                    <a:pt x="1771" y="350"/>
                  </a:lnTo>
                  <a:lnTo>
                    <a:pt x="1974" y="516"/>
                  </a:lnTo>
                  <a:lnTo>
                    <a:pt x="2232" y="664"/>
                  </a:lnTo>
                  <a:lnTo>
                    <a:pt x="1900" y="701"/>
                  </a:lnTo>
                  <a:lnTo>
                    <a:pt x="1605" y="793"/>
                  </a:lnTo>
                  <a:lnTo>
                    <a:pt x="1347" y="903"/>
                  </a:lnTo>
                  <a:lnTo>
                    <a:pt x="1236" y="977"/>
                  </a:lnTo>
                  <a:lnTo>
                    <a:pt x="1126" y="1051"/>
                  </a:lnTo>
                  <a:lnTo>
                    <a:pt x="1015" y="1143"/>
                  </a:lnTo>
                  <a:lnTo>
                    <a:pt x="923" y="1235"/>
                  </a:lnTo>
                  <a:lnTo>
                    <a:pt x="849" y="1346"/>
                  </a:lnTo>
                  <a:lnTo>
                    <a:pt x="775" y="1457"/>
                  </a:lnTo>
                  <a:lnTo>
                    <a:pt x="702" y="1586"/>
                  </a:lnTo>
                  <a:lnTo>
                    <a:pt x="665" y="1715"/>
                  </a:lnTo>
                  <a:lnTo>
                    <a:pt x="609" y="1844"/>
                  </a:lnTo>
                  <a:lnTo>
                    <a:pt x="573" y="2010"/>
                  </a:lnTo>
                  <a:lnTo>
                    <a:pt x="554" y="2157"/>
                  </a:lnTo>
                  <a:lnTo>
                    <a:pt x="554" y="2305"/>
                  </a:lnTo>
                  <a:lnTo>
                    <a:pt x="554" y="2452"/>
                  </a:lnTo>
                  <a:lnTo>
                    <a:pt x="573" y="2600"/>
                  </a:lnTo>
                  <a:lnTo>
                    <a:pt x="609" y="2729"/>
                  </a:lnTo>
                  <a:lnTo>
                    <a:pt x="646" y="2858"/>
                  </a:lnTo>
                  <a:lnTo>
                    <a:pt x="702" y="2987"/>
                  </a:lnTo>
                  <a:lnTo>
                    <a:pt x="775" y="3098"/>
                  </a:lnTo>
                  <a:lnTo>
                    <a:pt x="849" y="3208"/>
                  </a:lnTo>
                  <a:lnTo>
                    <a:pt x="941" y="3319"/>
                  </a:lnTo>
                  <a:lnTo>
                    <a:pt x="1163" y="3522"/>
                  </a:lnTo>
                  <a:lnTo>
                    <a:pt x="1402" y="3688"/>
                  </a:lnTo>
                  <a:lnTo>
                    <a:pt x="1697" y="3835"/>
                  </a:lnTo>
                  <a:lnTo>
                    <a:pt x="1310" y="3946"/>
                  </a:lnTo>
                  <a:lnTo>
                    <a:pt x="960" y="4075"/>
                  </a:lnTo>
                  <a:lnTo>
                    <a:pt x="812" y="4149"/>
                  </a:lnTo>
                  <a:lnTo>
                    <a:pt x="683" y="4222"/>
                  </a:lnTo>
                  <a:lnTo>
                    <a:pt x="554" y="4315"/>
                  </a:lnTo>
                  <a:lnTo>
                    <a:pt x="443" y="4407"/>
                  </a:lnTo>
                  <a:lnTo>
                    <a:pt x="351" y="4499"/>
                  </a:lnTo>
                  <a:lnTo>
                    <a:pt x="259" y="4610"/>
                  </a:lnTo>
                  <a:lnTo>
                    <a:pt x="185" y="4720"/>
                  </a:lnTo>
                  <a:lnTo>
                    <a:pt x="130" y="4849"/>
                  </a:lnTo>
                  <a:lnTo>
                    <a:pt x="75" y="4978"/>
                  </a:lnTo>
                  <a:lnTo>
                    <a:pt x="38" y="5107"/>
                  </a:lnTo>
                  <a:lnTo>
                    <a:pt x="19" y="5255"/>
                  </a:lnTo>
                  <a:lnTo>
                    <a:pt x="1" y="5402"/>
                  </a:lnTo>
                  <a:lnTo>
                    <a:pt x="1" y="5642"/>
                  </a:lnTo>
                  <a:lnTo>
                    <a:pt x="56" y="5900"/>
                  </a:lnTo>
                  <a:lnTo>
                    <a:pt x="148" y="6140"/>
                  </a:lnTo>
                  <a:lnTo>
                    <a:pt x="259" y="6361"/>
                  </a:lnTo>
                  <a:lnTo>
                    <a:pt x="425" y="6546"/>
                  </a:lnTo>
                  <a:lnTo>
                    <a:pt x="499" y="6638"/>
                  </a:lnTo>
                  <a:lnTo>
                    <a:pt x="591" y="6712"/>
                  </a:lnTo>
                  <a:lnTo>
                    <a:pt x="702" y="6785"/>
                  </a:lnTo>
                  <a:lnTo>
                    <a:pt x="812" y="6841"/>
                  </a:lnTo>
                  <a:lnTo>
                    <a:pt x="923" y="6896"/>
                  </a:lnTo>
                  <a:lnTo>
                    <a:pt x="1052" y="6933"/>
                  </a:lnTo>
                  <a:lnTo>
                    <a:pt x="1347" y="6970"/>
                  </a:lnTo>
                  <a:lnTo>
                    <a:pt x="1494" y="6988"/>
                  </a:lnTo>
                  <a:lnTo>
                    <a:pt x="1660" y="6988"/>
                  </a:lnTo>
                  <a:lnTo>
                    <a:pt x="1808" y="6970"/>
                  </a:lnTo>
                  <a:lnTo>
                    <a:pt x="1974" y="6951"/>
                  </a:lnTo>
                  <a:lnTo>
                    <a:pt x="2103" y="6896"/>
                  </a:lnTo>
                  <a:lnTo>
                    <a:pt x="2250" y="6859"/>
                  </a:lnTo>
                  <a:lnTo>
                    <a:pt x="2379" y="6785"/>
                  </a:lnTo>
                  <a:lnTo>
                    <a:pt x="2490" y="6693"/>
                  </a:lnTo>
                  <a:lnTo>
                    <a:pt x="2619" y="6601"/>
                  </a:lnTo>
                  <a:lnTo>
                    <a:pt x="2711" y="6490"/>
                  </a:lnTo>
                  <a:lnTo>
                    <a:pt x="2914" y="6287"/>
                  </a:lnTo>
                  <a:lnTo>
                    <a:pt x="3062" y="6103"/>
                  </a:lnTo>
                  <a:lnTo>
                    <a:pt x="3873" y="7560"/>
                  </a:lnTo>
                  <a:lnTo>
                    <a:pt x="3652" y="7615"/>
                  </a:lnTo>
                  <a:lnTo>
                    <a:pt x="3467" y="7707"/>
                  </a:lnTo>
                  <a:lnTo>
                    <a:pt x="3283" y="7818"/>
                  </a:lnTo>
                  <a:lnTo>
                    <a:pt x="3117" y="7965"/>
                  </a:lnTo>
                  <a:lnTo>
                    <a:pt x="2970" y="8131"/>
                  </a:lnTo>
                  <a:lnTo>
                    <a:pt x="2840" y="8316"/>
                  </a:lnTo>
                  <a:lnTo>
                    <a:pt x="2730" y="8500"/>
                  </a:lnTo>
                  <a:lnTo>
                    <a:pt x="2619" y="8721"/>
                  </a:lnTo>
                  <a:lnTo>
                    <a:pt x="2601" y="9035"/>
                  </a:lnTo>
                  <a:lnTo>
                    <a:pt x="2619" y="9330"/>
                  </a:lnTo>
                  <a:lnTo>
                    <a:pt x="2675" y="9588"/>
                  </a:lnTo>
                  <a:lnTo>
                    <a:pt x="2730" y="9717"/>
                  </a:lnTo>
                  <a:lnTo>
                    <a:pt x="2767" y="9846"/>
                  </a:lnTo>
                  <a:lnTo>
                    <a:pt x="2840" y="9957"/>
                  </a:lnTo>
                  <a:lnTo>
                    <a:pt x="2914" y="10067"/>
                  </a:lnTo>
                  <a:lnTo>
                    <a:pt x="3006" y="10159"/>
                  </a:lnTo>
                  <a:lnTo>
                    <a:pt x="3099" y="10270"/>
                  </a:lnTo>
                  <a:lnTo>
                    <a:pt x="3209" y="10362"/>
                  </a:lnTo>
                  <a:lnTo>
                    <a:pt x="3320" y="10454"/>
                  </a:lnTo>
                  <a:lnTo>
                    <a:pt x="3596" y="10602"/>
                  </a:lnTo>
                  <a:lnTo>
                    <a:pt x="3652" y="10639"/>
                  </a:lnTo>
                  <a:lnTo>
                    <a:pt x="3689" y="10694"/>
                  </a:lnTo>
                  <a:lnTo>
                    <a:pt x="3762" y="10786"/>
                  </a:lnTo>
                  <a:lnTo>
                    <a:pt x="3596" y="10786"/>
                  </a:lnTo>
                  <a:lnTo>
                    <a:pt x="3430" y="10805"/>
                  </a:lnTo>
                  <a:lnTo>
                    <a:pt x="3283" y="10823"/>
                  </a:lnTo>
                  <a:lnTo>
                    <a:pt x="3135" y="10860"/>
                  </a:lnTo>
                  <a:lnTo>
                    <a:pt x="3006" y="10915"/>
                  </a:lnTo>
                  <a:lnTo>
                    <a:pt x="2877" y="10971"/>
                  </a:lnTo>
                  <a:lnTo>
                    <a:pt x="2748" y="11044"/>
                  </a:lnTo>
                  <a:lnTo>
                    <a:pt x="2638" y="11118"/>
                  </a:lnTo>
                  <a:lnTo>
                    <a:pt x="2545" y="11192"/>
                  </a:lnTo>
                  <a:lnTo>
                    <a:pt x="2453" y="11303"/>
                  </a:lnTo>
                  <a:lnTo>
                    <a:pt x="2361" y="11395"/>
                  </a:lnTo>
                  <a:lnTo>
                    <a:pt x="2287" y="11524"/>
                  </a:lnTo>
                  <a:lnTo>
                    <a:pt x="2232" y="11634"/>
                  </a:lnTo>
                  <a:lnTo>
                    <a:pt x="2177" y="11782"/>
                  </a:lnTo>
                  <a:lnTo>
                    <a:pt x="2121" y="11911"/>
                  </a:lnTo>
                  <a:lnTo>
                    <a:pt x="2103" y="12077"/>
                  </a:lnTo>
                  <a:lnTo>
                    <a:pt x="2084" y="12206"/>
                  </a:lnTo>
                  <a:lnTo>
                    <a:pt x="2066" y="12335"/>
                  </a:lnTo>
                  <a:lnTo>
                    <a:pt x="2084" y="12483"/>
                  </a:lnTo>
                  <a:lnTo>
                    <a:pt x="2103" y="12612"/>
                  </a:lnTo>
                  <a:lnTo>
                    <a:pt x="2121" y="12741"/>
                  </a:lnTo>
                  <a:lnTo>
                    <a:pt x="2177" y="12870"/>
                  </a:lnTo>
                  <a:lnTo>
                    <a:pt x="2214" y="12980"/>
                  </a:lnTo>
                  <a:lnTo>
                    <a:pt x="2287" y="13110"/>
                  </a:lnTo>
                  <a:lnTo>
                    <a:pt x="2361" y="13220"/>
                  </a:lnTo>
                  <a:lnTo>
                    <a:pt x="2435" y="13331"/>
                  </a:lnTo>
                  <a:lnTo>
                    <a:pt x="2527" y="13423"/>
                  </a:lnTo>
                  <a:lnTo>
                    <a:pt x="2619" y="13515"/>
                  </a:lnTo>
                  <a:lnTo>
                    <a:pt x="2730" y="13607"/>
                  </a:lnTo>
                  <a:lnTo>
                    <a:pt x="2840" y="13681"/>
                  </a:lnTo>
                  <a:lnTo>
                    <a:pt x="2970" y="13736"/>
                  </a:lnTo>
                  <a:lnTo>
                    <a:pt x="3099" y="13792"/>
                  </a:lnTo>
                  <a:lnTo>
                    <a:pt x="3246" y="13847"/>
                  </a:lnTo>
                  <a:lnTo>
                    <a:pt x="3412" y="13866"/>
                  </a:lnTo>
                  <a:lnTo>
                    <a:pt x="3560" y="13884"/>
                  </a:lnTo>
                  <a:lnTo>
                    <a:pt x="3836" y="13884"/>
                  </a:lnTo>
                  <a:lnTo>
                    <a:pt x="3984" y="13847"/>
                  </a:lnTo>
                  <a:lnTo>
                    <a:pt x="4131" y="13792"/>
                  </a:lnTo>
                  <a:lnTo>
                    <a:pt x="4260" y="13736"/>
                  </a:lnTo>
                  <a:lnTo>
                    <a:pt x="4389" y="13663"/>
                  </a:lnTo>
                  <a:lnTo>
                    <a:pt x="4518" y="13571"/>
                  </a:lnTo>
                  <a:lnTo>
                    <a:pt x="4647" y="13460"/>
                  </a:lnTo>
                  <a:lnTo>
                    <a:pt x="4758" y="13331"/>
                  </a:lnTo>
                  <a:lnTo>
                    <a:pt x="4887" y="13202"/>
                  </a:lnTo>
                  <a:lnTo>
                    <a:pt x="4998" y="13036"/>
                  </a:lnTo>
                  <a:lnTo>
                    <a:pt x="5108" y="12870"/>
                  </a:lnTo>
                  <a:lnTo>
                    <a:pt x="5219" y="12685"/>
                  </a:lnTo>
                  <a:lnTo>
                    <a:pt x="5219" y="12980"/>
                  </a:lnTo>
                  <a:lnTo>
                    <a:pt x="5274" y="13257"/>
                  </a:lnTo>
                  <a:lnTo>
                    <a:pt x="5366" y="13515"/>
                  </a:lnTo>
                  <a:lnTo>
                    <a:pt x="5477" y="13755"/>
                  </a:lnTo>
                  <a:lnTo>
                    <a:pt x="5643" y="13958"/>
                  </a:lnTo>
                  <a:lnTo>
                    <a:pt x="5827" y="14142"/>
                  </a:lnTo>
                  <a:lnTo>
                    <a:pt x="6067" y="14308"/>
                  </a:lnTo>
                  <a:lnTo>
                    <a:pt x="6325" y="14437"/>
                  </a:lnTo>
                  <a:lnTo>
                    <a:pt x="5920" y="14585"/>
                  </a:lnTo>
                  <a:lnTo>
                    <a:pt x="5569" y="14732"/>
                  </a:lnTo>
                  <a:lnTo>
                    <a:pt x="5422" y="14824"/>
                  </a:lnTo>
                  <a:lnTo>
                    <a:pt x="5293" y="14898"/>
                  </a:lnTo>
                  <a:lnTo>
                    <a:pt x="5164" y="14990"/>
                  </a:lnTo>
                  <a:lnTo>
                    <a:pt x="5071" y="15101"/>
                  </a:lnTo>
                  <a:lnTo>
                    <a:pt x="4979" y="15193"/>
                  </a:lnTo>
                  <a:lnTo>
                    <a:pt x="4887" y="15304"/>
                  </a:lnTo>
                  <a:lnTo>
                    <a:pt x="4832" y="15414"/>
                  </a:lnTo>
                  <a:lnTo>
                    <a:pt x="4776" y="15543"/>
                  </a:lnTo>
                  <a:lnTo>
                    <a:pt x="4740" y="15672"/>
                  </a:lnTo>
                  <a:lnTo>
                    <a:pt x="4703" y="15802"/>
                  </a:lnTo>
                  <a:lnTo>
                    <a:pt x="4684" y="15949"/>
                  </a:lnTo>
                  <a:lnTo>
                    <a:pt x="4684" y="16097"/>
                  </a:lnTo>
                  <a:lnTo>
                    <a:pt x="4703" y="16336"/>
                  </a:lnTo>
                  <a:lnTo>
                    <a:pt x="4758" y="16594"/>
                  </a:lnTo>
                  <a:lnTo>
                    <a:pt x="4850" y="16816"/>
                  </a:lnTo>
                  <a:lnTo>
                    <a:pt x="4979" y="17037"/>
                  </a:lnTo>
                  <a:lnTo>
                    <a:pt x="5145" y="17221"/>
                  </a:lnTo>
                  <a:lnTo>
                    <a:pt x="5237" y="17295"/>
                  </a:lnTo>
                  <a:lnTo>
                    <a:pt x="5330" y="17369"/>
                  </a:lnTo>
                  <a:lnTo>
                    <a:pt x="5440" y="17443"/>
                  </a:lnTo>
                  <a:lnTo>
                    <a:pt x="5551" y="17498"/>
                  </a:lnTo>
                  <a:lnTo>
                    <a:pt x="5680" y="17535"/>
                  </a:lnTo>
                  <a:lnTo>
                    <a:pt x="5791" y="17572"/>
                  </a:lnTo>
                  <a:lnTo>
                    <a:pt x="5938" y="17590"/>
                  </a:lnTo>
                  <a:lnTo>
                    <a:pt x="6086" y="17590"/>
                  </a:lnTo>
                  <a:lnTo>
                    <a:pt x="6399" y="17572"/>
                  </a:lnTo>
                  <a:lnTo>
                    <a:pt x="6694" y="17535"/>
                  </a:lnTo>
                  <a:lnTo>
                    <a:pt x="6989" y="17443"/>
                  </a:lnTo>
                  <a:lnTo>
                    <a:pt x="7229" y="17350"/>
                  </a:lnTo>
                  <a:lnTo>
                    <a:pt x="7450" y="17221"/>
                  </a:lnTo>
                  <a:lnTo>
                    <a:pt x="7874" y="16945"/>
                  </a:lnTo>
                  <a:lnTo>
                    <a:pt x="7929" y="17148"/>
                  </a:lnTo>
                  <a:lnTo>
                    <a:pt x="8003" y="17350"/>
                  </a:lnTo>
                  <a:lnTo>
                    <a:pt x="8114" y="17535"/>
                  </a:lnTo>
                  <a:lnTo>
                    <a:pt x="8243" y="17682"/>
                  </a:lnTo>
                  <a:lnTo>
                    <a:pt x="8390" y="17848"/>
                  </a:lnTo>
                  <a:lnTo>
                    <a:pt x="8556" y="17977"/>
                  </a:lnTo>
                  <a:lnTo>
                    <a:pt x="8741" y="18106"/>
                  </a:lnTo>
                  <a:lnTo>
                    <a:pt x="8943" y="18217"/>
                  </a:lnTo>
                  <a:lnTo>
                    <a:pt x="8556" y="18346"/>
                  </a:lnTo>
                  <a:lnTo>
                    <a:pt x="8224" y="18475"/>
                  </a:lnTo>
                  <a:lnTo>
                    <a:pt x="7948" y="18641"/>
                  </a:lnTo>
                  <a:lnTo>
                    <a:pt x="7837" y="18715"/>
                  </a:lnTo>
                  <a:lnTo>
                    <a:pt x="7727" y="18807"/>
                  </a:lnTo>
                  <a:lnTo>
                    <a:pt x="7634" y="18899"/>
                  </a:lnTo>
                  <a:lnTo>
                    <a:pt x="7561" y="19010"/>
                  </a:lnTo>
                  <a:lnTo>
                    <a:pt x="7487" y="19120"/>
                  </a:lnTo>
                  <a:lnTo>
                    <a:pt x="7432" y="19231"/>
                  </a:lnTo>
                  <a:lnTo>
                    <a:pt x="7376" y="19360"/>
                  </a:lnTo>
                  <a:lnTo>
                    <a:pt x="7339" y="19489"/>
                  </a:lnTo>
                  <a:lnTo>
                    <a:pt x="7321" y="19618"/>
                  </a:lnTo>
                  <a:lnTo>
                    <a:pt x="7302" y="19766"/>
                  </a:lnTo>
                  <a:lnTo>
                    <a:pt x="7302" y="20024"/>
                  </a:lnTo>
                  <a:lnTo>
                    <a:pt x="7358" y="20264"/>
                  </a:lnTo>
                  <a:lnTo>
                    <a:pt x="7450" y="20503"/>
                  </a:lnTo>
                  <a:lnTo>
                    <a:pt x="7561" y="20725"/>
                  </a:lnTo>
                  <a:lnTo>
                    <a:pt x="7708" y="20927"/>
                  </a:lnTo>
                  <a:lnTo>
                    <a:pt x="7800" y="21020"/>
                  </a:lnTo>
                  <a:lnTo>
                    <a:pt x="7892" y="21093"/>
                  </a:lnTo>
                  <a:lnTo>
                    <a:pt x="8003" y="21167"/>
                  </a:lnTo>
                  <a:lnTo>
                    <a:pt x="8114" y="21222"/>
                  </a:lnTo>
                  <a:lnTo>
                    <a:pt x="8224" y="21278"/>
                  </a:lnTo>
                  <a:lnTo>
                    <a:pt x="8335" y="21315"/>
                  </a:lnTo>
                  <a:lnTo>
                    <a:pt x="8483" y="21333"/>
                  </a:lnTo>
                  <a:lnTo>
                    <a:pt x="8648" y="21351"/>
                  </a:lnTo>
                  <a:lnTo>
                    <a:pt x="8962" y="21351"/>
                  </a:lnTo>
                  <a:lnTo>
                    <a:pt x="9294" y="21296"/>
                  </a:lnTo>
                  <a:lnTo>
                    <a:pt x="9589" y="21222"/>
                  </a:lnTo>
                  <a:lnTo>
                    <a:pt x="9736" y="21167"/>
                  </a:lnTo>
                  <a:lnTo>
                    <a:pt x="9865" y="21093"/>
                  </a:lnTo>
                  <a:lnTo>
                    <a:pt x="10105" y="20927"/>
                  </a:lnTo>
                  <a:lnTo>
                    <a:pt x="10474" y="20632"/>
                  </a:lnTo>
                  <a:lnTo>
                    <a:pt x="10492" y="20817"/>
                  </a:lnTo>
                  <a:lnTo>
                    <a:pt x="10548" y="21001"/>
                  </a:lnTo>
                  <a:lnTo>
                    <a:pt x="10640" y="21185"/>
                  </a:lnTo>
                  <a:lnTo>
                    <a:pt x="10769" y="21370"/>
                  </a:lnTo>
                  <a:lnTo>
                    <a:pt x="10935" y="21536"/>
                  </a:lnTo>
                  <a:lnTo>
                    <a:pt x="11138" y="21702"/>
                  </a:lnTo>
                  <a:lnTo>
                    <a:pt x="11359" y="21868"/>
                  </a:lnTo>
                  <a:lnTo>
                    <a:pt x="11617" y="22015"/>
                  </a:lnTo>
                  <a:lnTo>
                    <a:pt x="11304" y="22071"/>
                  </a:lnTo>
                  <a:lnTo>
                    <a:pt x="11009" y="22163"/>
                  </a:lnTo>
                  <a:lnTo>
                    <a:pt x="10750" y="22273"/>
                  </a:lnTo>
                  <a:lnTo>
                    <a:pt x="10621" y="22347"/>
                  </a:lnTo>
                  <a:lnTo>
                    <a:pt x="10511" y="22421"/>
                  </a:lnTo>
                  <a:lnTo>
                    <a:pt x="10419" y="22513"/>
                  </a:lnTo>
                  <a:lnTo>
                    <a:pt x="10326" y="22605"/>
                  </a:lnTo>
                  <a:lnTo>
                    <a:pt x="10234" y="22697"/>
                  </a:lnTo>
                  <a:lnTo>
                    <a:pt x="10160" y="22826"/>
                  </a:lnTo>
                  <a:lnTo>
                    <a:pt x="10105" y="22937"/>
                  </a:lnTo>
                  <a:lnTo>
                    <a:pt x="10050" y="23066"/>
                  </a:lnTo>
                  <a:lnTo>
                    <a:pt x="10013" y="23214"/>
                  </a:lnTo>
                  <a:lnTo>
                    <a:pt x="9976" y="23380"/>
                  </a:lnTo>
                  <a:lnTo>
                    <a:pt x="9958" y="23527"/>
                  </a:lnTo>
                  <a:lnTo>
                    <a:pt x="9958" y="23675"/>
                  </a:lnTo>
                  <a:lnTo>
                    <a:pt x="9958" y="23822"/>
                  </a:lnTo>
                  <a:lnTo>
                    <a:pt x="9976" y="23970"/>
                  </a:lnTo>
                  <a:lnTo>
                    <a:pt x="10013" y="24099"/>
                  </a:lnTo>
                  <a:lnTo>
                    <a:pt x="10050" y="24228"/>
                  </a:lnTo>
                  <a:lnTo>
                    <a:pt x="10105" y="24338"/>
                  </a:lnTo>
                  <a:lnTo>
                    <a:pt x="10179" y="24449"/>
                  </a:lnTo>
                  <a:lnTo>
                    <a:pt x="10253" y="24560"/>
                  </a:lnTo>
                  <a:lnTo>
                    <a:pt x="10345" y="24670"/>
                  </a:lnTo>
                  <a:lnTo>
                    <a:pt x="10548" y="24855"/>
                  </a:lnTo>
                  <a:lnTo>
                    <a:pt x="10787" y="25021"/>
                  </a:lnTo>
                  <a:lnTo>
                    <a:pt x="11064" y="25187"/>
                  </a:lnTo>
                  <a:lnTo>
                    <a:pt x="10714" y="25223"/>
                  </a:lnTo>
                  <a:lnTo>
                    <a:pt x="10419" y="25316"/>
                  </a:lnTo>
                  <a:lnTo>
                    <a:pt x="10271" y="25371"/>
                  </a:lnTo>
                  <a:lnTo>
                    <a:pt x="10142" y="25426"/>
                  </a:lnTo>
                  <a:lnTo>
                    <a:pt x="10031" y="25500"/>
                  </a:lnTo>
                  <a:lnTo>
                    <a:pt x="9921" y="25574"/>
                  </a:lnTo>
                  <a:lnTo>
                    <a:pt x="9829" y="25666"/>
                  </a:lnTo>
                  <a:lnTo>
                    <a:pt x="9736" y="25758"/>
                  </a:lnTo>
                  <a:lnTo>
                    <a:pt x="9663" y="25869"/>
                  </a:lnTo>
                  <a:lnTo>
                    <a:pt x="9589" y="25979"/>
                  </a:lnTo>
                  <a:lnTo>
                    <a:pt x="9533" y="26090"/>
                  </a:lnTo>
                  <a:lnTo>
                    <a:pt x="9497" y="26201"/>
                  </a:lnTo>
                  <a:lnTo>
                    <a:pt x="9460" y="26330"/>
                  </a:lnTo>
                  <a:lnTo>
                    <a:pt x="9441" y="26477"/>
                  </a:lnTo>
                  <a:lnTo>
                    <a:pt x="9423" y="26754"/>
                  </a:lnTo>
                  <a:lnTo>
                    <a:pt x="9460" y="27012"/>
                  </a:lnTo>
                  <a:lnTo>
                    <a:pt x="9515" y="27252"/>
                  </a:lnTo>
                  <a:lnTo>
                    <a:pt x="9626" y="27473"/>
                  </a:lnTo>
                  <a:lnTo>
                    <a:pt x="9773" y="27676"/>
                  </a:lnTo>
                  <a:lnTo>
                    <a:pt x="9939" y="27860"/>
                  </a:lnTo>
                  <a:lnTo>
                    <a:pt x="10142" y="28008"/>
                  </a:lnTo>
                  <a:lnTo>
                    <a:pt x="10382" y="28118"/>
                  </a:lnTo>
                  <a:lnTo>
                    <a:pt x="10511" y="28155"/>
                  </a:lnTo>
                  <a:lnTo>
                    <a:pt x="10640" y="28192"/>
                  </a:lnTo>
                  <a:lnTo>
                    <a:pt x="10898" y="28229"/>
                  </a:lnTo>
                  <a:lnTo>
                    <a:pt x="11156" y="28210"/>
                  </a:lnTo>
                  <a:lnTo>
                    <a:pt x="11396" y="28174"/>
                  </a:lnTo>
                  <a:lnTo>
                    <a:pt x="11525" y="28118"/>
                  </a:lnTo>
                  <a:lnTo>
                    <a:pt x="11635" y="28081"/>
                  </a:lnTo>
                  <a:lnTo>
                    <a:pt x="11746" y="28008"/>
                  </a:lnTo>
                  <a:lnTo>
                    <a:pt x="11857" y="27934"/>
                  </a:lnTo>
                  <a:lnTo>
                    <a:pt x="11949" y="27860"/>
                  </a:lnTo>
                  <a:lnTo>
                    <a:pt x="12023" y="27768"/>
                  </a:lnTo>
                  <a:lnTo>
                    <a:pt x="12096" y="27657"/>
                  </a:lnTo>
                  <a:lnTo>
                    <a:pt x="12170" y="27547"/>
                  </a:lnTo>
                  <a:lnTo>
                    <a:pt x="12244" y="27399"/>
                  </a:lnTo>
                  <a:lnTo>
                    <a:pt x="12299" y="27233"/>
                  </a:lnTo>
                  <a:lnTo>
                    <a:pt x="12336" y="27067"/>
                  </a:lnTo>
                  <a:lnTo>
                    <a:pt x="12373" y="26901"/>
                  </a:lnTo>
                  <a:lnTo>
                    <a:pt x="12391" y="26735"/>
                  </a:lnTo>
                  <a:lnTo>
                    <a:pt x="12391" y="26569"/>
                  </a:lnTo>
                  <a:lnTo>
                    <a:pt x="12373" y="26403"/>
                  </a:lnTo>
                  <a:lnTo>
                    <a:pt x="12355" y="26256"/>
                  </a:lnTo>
                  <a:lnTo>
                    <a:pt x="12299" y="26108"/>
                  </a:lnTo>
                  <a:lnTo>
                    <a:pt x="12225" y="25979"/>
                  </a:lnTo>
                  <a:lnTo>
                    <a:pt x="12152" y="25850"/>
                  </a:lnTo>
                  <a:lnTo>
                    <a:pt x="12041" y="25721"/>
                  </a:lnTo>
                  <a:lnTo>
                    <a:pt x="11820" y="25463"/>
                  </a:lnTo>
                  <a:lnTo>
                    <a:pt x="11617" y="25205"/>
                  </a:lnTo>
                  <a:lnTo>
                    <a:pt x="11838" y="25150"/>
                  </a:lnTo>
                  <a:lnTo>
                    <a:pt x="12060" y="25076"/>
                  </a:lnTo>
                  <a:lnTo>
                    <a:pt x="12262" y="24984"/>
                  </a:lnTo>
                  <a:lnTo>
                    <a:pt x="12447" y="24873"/>
                  </a:lnTo>
                  <a:lnTo>
                    <a:pt x="12613" y="24726"/>
                  </a:lnTo>
                  <a:lnTo>
                    <a:pt x="12760" y="24560"/>
                  </a:lnTo>
                  <a:lnTo>
                    <a:pt x="12889" y="24357"/>
                  </a:lnTo>
                  <a:lnTo>
                    <a:pt x="12981" y="24117"/>
                  </a:lnTo>
                  <a:lnTo>
                    <a:pt x="13018" y="24080"/>
                  </a:lnTo>
                  <a:lnTo>
                    <a:pt x="13074" y="24025"/>
                  </a:lnTo>
                  <a:lnTo>
                    <a:pt x="13184" y="23951"/>
                  </a:lnTo>
                  <a:lnTo>
                    <a:pt x="13147" y="24099"/>
                  </a:lnTo>
                  <a:lnTo>
                    <a:pt x="13129" y="24228"/>
                  </a:lnTo>
                  <a:lnTo>
                    <a:pt x="13129" y="24357"/>
                  </a:lnTo>
                  <a:lnTo>
                    <a:pt x="13129" y="24486"/>
                  </a:lnTo>
                  <a:lnTo>
                    <a:pt x="13147" y="24597"/>
                  </a:lnTo>
                  <a:lnTo>
                    <a:pt x="13184" y="24726"/>
                  </a:lnTo>
                  <a:lnTo>
                    <a:pt x="13240" y="24836"/>
                  </a:lnTo>
                  <a:lnTo>
                    <a:pt x="13295" y="24928"/>
                  </a:lnTo>
                  <a:lnTo>
                    <a:pt x="13424" y="25131"/>
                  </a:lnTo>
                  <a:lnTo>
                    <a:pt x="13590" y="25316"/>
                  </a:lnTo>
                  <a:lnTo>
                    <a:pt x="13774" y="25500"/>
                  </a:lnTo>
                  <a:lnTo>
                    <a:pt x="13977" y="25666"/>
                  </a:lnTo>
                  <a:lnTo>
                    <a:pt x="13590" y="25850"/>
                  </a:lnTo>
                  <a:lnTo>
                    <a:pt x="13276" y="26035"/>
                  </a:lnTo>
                  <a:lnTo>
                    <a:pt x="13147" y="26145"/>
                  </a:lnTo>
                  <a:lnTo>
                    <a:pt x="13018" y="26238"/>
                  </a:lnTo>
                  <a:lnTo>
                    <a:pt x="12926" y="26348"/>
                  </a:lnTo>
                  <a:lnTo>
                    <a:pt x="12834" y="26459"/>
                  </a:lnTo>
                  <a:lnTo>
                    <a:pt x="12760" y="26569"/>
                  </a:lnTo>
                  <a:lnTo>
                    <a:pt x="12686" y="26680"/>
                  </a:lnTo>
                  <a:lnTo>
                    <a:pt x="12650" y="26809"/>
                  </a:lnTo>
                  <a:lnTo>
                    <a:pt x="12613" y="26938"/>
                  </a:lnTo>
                  <a:lnTo>
                    <a:pt x="12594" y="27067"/>
                  </a:lnTo>
                  <a:lnTo>
                    <a:pt x="12594" y="27215"/>
                  </a:lnTo>
                  <a:lnTo>
                    <a:pt x="12594" y="27344"/>
                  </a:lnTo>
                  <a:lnTo>
                    <a:pt x="12613" y="27510"/>
                  </a:lnTo>
                  <a:lnTo>
                    <a:pt x="12668" y="27749"/>
                  </a:lnTo>
                  <a:lnTo>
                    <a:pt x="12760" y="27989"/>
                  </a:lnTo>
                  <a:lnTo>
                    <a:pt x="12889" y="28192"/>
                  </a:lnTo>
                  <a:lnTo>
                    <a:pt x="13037" y="28376"/>
                  </a:lnTo>
                  <a:lnTo>
                    <a:pt x="13240" y="28542"/>
                  </a:lnTo>
                  <a:lnTo>
                    <a:pt x="13442" y="28653"/>
                  </a:lnTo>
                  <a:lnTo>
                    <a:pt x="13682" y="28745"/>
                  </a:lnTo>
                  <a:lnTo>
                    <a:pt x="13922" y="28800"/>
                  </a:lnTo>
                  <a:lnTo>
                    <a:pt x="14180" y="28819"/>
                  </a:lnTo>
                  <a:lnTo>
                    <a:pt x="14438" y="28782"/>
                  </a:lnTo>
                  <a:lnTo>
                    <a:pt x="14659" y="28727"/>
                  </a:lnTo>
                  <a:lnTo>
                    <a:pt x="14899" y="28616"/>
                  </a:lnTo>
                  <a:lnTo>
                    <a:pt x="15102" y="28487"/>
                  </a:lnTo>
                  <a:lnTo>
                    <a:pt x="15268" y="28321"/>
                  </a:lnTo>
                  <a:lnTo>
                    <a:pt x="15434" y="28118"/>
                  </a:lnTo>
                  <a:lnTo>
                    <a:pt x="15544" y="27897"/>
                  </a:lnTo>
                  <a:lnTo>
                    <a:pt x="15600" y="27749"/>
                  </a:lnTo>
                  <a:lnTo>
                    <a:pt x="15637" y="27620"/>
                  </a:lnTo>
                  <a:lnTo>
                    <a:pt x="15655" y="27491"/>
                  </a:lnTo>
                  <a:lnTo>
                    <a:pt x="15673" y="27362"/>
                  </a:lnTo>
                  <a:lnTo>
                    <a:pt x="15673" y="27233"/>
                  </a:lnTo>
                  <a:lnTo>
                    <a:pt x="15673" y="27104"/>
                  </a:lnTo>
                  <a:lnTo>
                    <a:pt x="15637" y="26975"/>
                  </a:lnTo>
                  <a:lnTo>
                    <a:pt x="15618" y="26846"/>
                  </a:lnTo>
                  <a:lnTo>
                    <a:pt x="15563" y="26735"/>
                  </a:lnTo>
                  <a:lnTo>
                    <a:pt x="15507" y="26606"/>
                  </a:lnTo>
                  <a:lnTo>
                    <a:pt x="15342" y="26367"/>
                  </a:lnTo>
                  <a:lnTo>
                    <a:pt x="15139" y="26127"/>
                  </a:lnTo>
                  <a:lnTo>
                    <a:pt x="14881" y="25887"/>
                  </a:lnTo>
                  <a:lnTo>
                    <a:pt x="16116" y="25076"/>
                  </a:lnTo>
                  <a:lnTo>
                    <a:pt x="17148" y="26274"/>
                  </a:lnTo>
                  <a:lnTo>
                    <a:pt x="16872" y="26348"/>
                  </a:lnTo>
                  <a:lnTo>
                    <a:pt x="16614" y="26440"/>
                  </a:lnTo>
                  <a:lnTo>
                    <a:pt x="16392" y="26569"/>
                  </a:lnTo>
                  <a:lnTo>
                    <a:pt x="16300" y="26662"/>
                  </a:lnTo>
                  <a:lnTo>
                    <a:pt x="16208" y="26754"/>
                  </a:lnTo>
                  <a:lnTo>
                    <a:pt x="16116" y="26846"/>
                  </a:lnTo>
                  <a:lnTo>
                    <a:pt x="16042" y="26938"/>
                  </a:lnTo>
                  <a:lnTo>
                    <a:pt x="15968" y="27067"/>
                  </a:lnTo>
                  <a:lnTo>
                    <a:pt x="15913" y="27178"/>
                  </a:lnTo>
                  <a:lnTo>
                    <a:pt x="15858" y="27307"/>
                  </a:lnTo>
                  <a:lnTo>
                    <a:pt x="15802" y="27454"/>
                  </a:lnTo>
                  <a:lnTo>
                    <a:pt x="15784" y="27602"/>
                  </a:lnTo>
                  <a:lnTo>
                    <a:pt x="15766" y="27768"/>
                  </a:lnTo>
                  <a:lnTo>
                    <a:pt x="15747" y="27989"/>
                  </a:lnTo>
                  <a:lnTo>
                    <a:pt x="15784" y="28210"/>
                  </a:lnTo>
                  <a:lnTo>
                    <a:pt x="15858" y="28432"/>
                  </a:lnTo>
                  <a:lnTo>
                    <a:pt x="15968" y="28635"/>
                  </a:lnTo>
                  <a:lnTo>
                    <a:pt x="16097" y="28819"/>
                  </a:lnTo>
                  <a:lnTo>
                    <a:pt x="16245" y="28985"/>
                  </a:lnTo>
                  <a:lnTo>
                    <a:pt x="16429" y="29132"/>
                  </a:lnTo>
                  <a:lnTo>
                    <a:pt x="16632" y="29243"/>
                  </a:lnTo>
                  <a:lnTo>
                    <a:pt x="16798" y="29317"/>
                  </a:lnTo>
                  <a:lnTo>
                    <a:pt x="16964" y="29372"/>
                  </a:lnTo>
                  <a:lnTo>
                    <a:pt x="17112" y="29409"/>
                  </a:lnTo>
                  <a:lnTo>
                    <a:pt x="17259" y="29427"/>
                  </a:lnTo>
                  <a:lnTo>
                    <a:pt x="17407" y="29427"/>
                  </a:lnTo>
                  <a:lnTo>
                    <a:pt x="17554" y="29409"/>
                  </a:lnTo>
                  <a:lnTo>
                    <a:pt x="17702" y="29372"/>
                  </a:lnTo>
                  <a:lnTo>
                    <a:pt x="17831" y="29335"/>
                  </a:lnTo>
                  <a:lnTo>
                    <a:pt x="17960" y="29280"/>
                  </a:lnTo>
                  <a:lnTo>
                    <a:pt x="18089" y="29206"/>
                  </a:lnTo>
                  <a:lnTo>
                    <a:pt x="18218" y="29114"/>
                  </a:lnTo>
                  <a:lnTo>
                    <a:pt x="18347" y="29022"/>
                  </a:lnTo>
                  <a:lnTo>
                    <a:pt x="18568" y="28800"/>
                  </a:lnTo>
                  <a:lnTo>
                    <a:pt x="18789" y="28524"/>
                  </a:lnTo>
                  <a:lnTo>
                    <a:pt x="18882" y="28837"/>
                  </a:lnTo>
                  <a:lnTo>
                    <a:pt x="18974" y="29095"/>
                  </a:lnTo>
                  <a:lnTo>
                    <a:pt x="19121" y="29335"/>
                  </a:lnTo>
                  <a:lnTo>
                    <a:pt x="19269" y="29538"/>
                  </a:lnTo>
                  <a:lnTo>
                    <a:pt x="19361" y="29630"/>
                  </a:lnTo>
                  <a:lnTo>
                    <a:pt x="19472" y="29704"/>
                  </a:lnTo>
                  <a:lnTo>
                    <a:pt x="19564" y="29778"/>
                  </a:lnTo>
                  <a:lnTo>
                    <a:pt x="19674" y="29851"/>
                  </a:lnTo>
                  <a:lnTo>
                    <a:pt x="19804" y="29888"/>
                  </a:lnTo>
                  <a:lnTo>
                    <a:pt x="19933" y="29944"/>
                  </a:lnTo>
                  <a:lnTo>
                    <a:pt x="20062" y="29962"/>
                  </a:lnTo>
                  <a:lnTo>
                    <a:pt x="20209" y="29999"/>
                  </a:lnTo>
                  <a:lnTo>
                    <a:pt x="20357" y="30017"/>
                  </a:lnTo>
                  <a:lnTo>
                    <a:pt x="20504" y="30017"/>
                  </a:lnTo>
                  <a:lnTo>
                    <a:pt x="20652" y="29999"/>
                  </a:lnTo>
                  <a:lnTo>
                    <a:pt x="20781" y="29980"/>
                  </a:lnTo>
                  <a:lnTo>
                    <a:pt x="20910" y="29944"/>
                  </a:lnTo>
                  <a:lnTo>
                    <a:pt x="21039" y="29888"/>
                  </a:lnTo>
                  <a:lnTo>
                    <a:pt x="21150" y="29833"/>
                  </a:lnTo>
                  <a:lnTo>
                    <a:pt x="21260" y="29759"/>
                  </a:lnTo>
                  <a:lnTo>
                    <a:pt x="21371" y="29685"/>
                  </a:lnTo>
                  <a:lnTo>
                    <a:pt x="21463" y="29593"/>
                  </a:lnTo>
                  <a:lnTo>
                    <a:pt x="21666" y="29390"/>
                  </a:lnTo>
                  <a:lnTo>
                    <a:pt x="21832" y="29132"/>
                  </a:lnTo>
                  <a:lnTo>
                    <a:pt x="21979" y="28856"/>
                  </a:lnTo>
                  <a:lnTo>
                    <a:pt x="22016" y="29151"/>
                  </a:lnTo>
                  <a:lnTo>
                    <a:pt x="22071" y="29427"/>
                  </a:lnTo>
                  <a:lnTo>
                    <a:pt x="22164" y="29667"/>
                  </a:lnTo>
                  <a:lnTo>
                    <a:pt x="22293" y="29888"/>
                  </a:lnTo>
                  <a:lnTo>
                    <a:pt x="22459" y="30091"/>
                  </a:lnTo>
                  <a:lnTo>
                    <a:pt x="22661" y="30276"/>
                  </a:lnTo>
                  <a:lnTo>
                    <a:pt x="22883" y="30423"/>
                  </a:lnTo>
                  <a:lnTo>
                    <a:pt x="23159" y="30552"/>
                  </a:lnTo>
                  <a:lnTo>
                    <a:pt x="22625" y="30681"/>
                  </a:lnTo>
                  <a:lnTo>
                    <a:pt x="22385" y="30773"/>
                  </a:lnTo>
                  <a:lnTo>
                    <a:pt x="22145" y="30902"/>
                  </a:lnTo>
                  <a:lnTo>
                    <a:pt x="21961" y="31068"/>
                  </a:lnTo>
                  <a:lnTo>
                    <a:pt x="21776" y="31253"/>
                  </a:lnTo>
                  <a:lnTo>
                    <a:pt x="21647" y="31474"/>
                  </a:lnTo>
                  <a:lnTo>
                    <a:pt x="21555" y="31695"/>
                  </a:lnTo>
                  <a:lnTo>
                    <a:pt x="21481" y="31935"/>
                  </a:lnTo>
                  <a:lnTo>
                    <a:pt x="21481" y="32064"/>
                  </a:lnTo>
                  <a:lnTo>
                    <a:pt x="21463" y="32193"/>
                  </a:lnTo>
                  <a:lnTo>
                    <a:pt x="21481" y="32341"/>
                  </a:lnTo>
                  <a:lnTo>
                    <a:pt x="21500" y="32470"/>
                  </a:lnTo>
                  <a:lnTo>
                    <a:pt x="21518" y="32599"/>
                  </a:lnTo>
                  <a:lnTo>
                    <a:pt x="21555" y="32709"/>
                  </a:lnTo>
                  <a:lnTo>
                    <a:pt x="21666" y="32949"/>
                  </a:lnTo>
                  <a:lnTo>
                    <a:pt x="21813" y="33170"/>
                  </a:lnTo>
                  <a:lnTo>
                    <a:pt x="21998" y="33355"/>
                  </a:lnTo>
                  <a:lnTo>
                    <a:pt x="22219" y="33502"/>
                  </a:lnTo>
                  <a:lnTo>
                    <a:pt x="22330" y="33576"/>
                  </a:lnTo>
                  <a:lnTo>
                    <a:pt x="22459" y="33631"/>
                  </a:lnTo>
                  <a:lnTo>
                    <a:pt x="22588" y="33668"/>
                  </a:lnTo>
                  <a:lnTo>
                    <a:pt x="22717" y="33705"/>
                  </a:lnTo>
                  <a:lnTo>
                    <a:pt x="22975" y="33742"/>
                  </a:lnTo>
                  <a:lnTo>
                    <a:pt x="23233" y="33723"/>
                  </a:lnTo>
                  <a:lnTo>
                    <a:pt x="23473" y="33687"/>
                  </a:lnTo>
                  <a:lnTo>
                    <a:pt x="23694" y="33594"/>
                  </a:lnTo>
                  <a:lnTo>
                    <a:pt x="23915" y="33465"/>
                  </a:lnTo>
                  <a:lnTo>
                    <a:pt x="24118" y="33299"/>
                  </a:lnTo>
                  <a:lnTo>
                    <a:pt x="24284" y="33115"/>
                  </a:lnTo>
                  <a:lnTo>
                    <a:pt x="24432" y="32875"/>
                  </a:lnTo>
                  <a:lnTo>
                    <a:pt x="24542" y="32672"/>
                  </a:lnTo>
                  <a:lnTo>
                    <a:pt x="24671" y="32488"/>
                  </a:lnTo>
                  <a:lnTo>
                    <a:pt x="24671" y="32802"/>
                  </a:lnTo>
                  <a:lnTo>
                    <a:pt x="24708" y="33097"/>
                  </a:lnTo>
                  <a:lnTo>
                    <a:pt x="24782" y="33373"/>
                  </a:lnTo>
                  <a:lnTo>
                    <a:pt x="24837" y="33502"/>
                  </a:lnTo>
                  <a:lnTo>
                    <a:pt x="24892" y="33613"/>
                  </a:lnTo>
                  <a:lnTo>
                    <a:pt x="24966" y="33723"/>
                  </a:lnTo>
                  <a:lnTo>
                    <a:pt x="25040" y="33816"/>
                  </a:lnTo>
                  <a:lnTo>
                    <a:pt x="25132" y="33908"/>
                  </a:lnTo>
                  <a:lnTo>
                    <a:pt x="25224" y="33982"/>
                  </a:lnTo>
                  <a:lnTo>
                    <a:pt x="25335" y="34055"/>
                  </a:lnTo>
                  <a:lnTo>
                    <a:pt x="25446" y="34129"/>
                  </a:lnTo>
                  <a:lnTo>
                    <a:pt x="25556" y="34166"/>
                  </a:lnTo>
                  <a:lnTo>
                    <a:pt x="25704" y="34203"/>
                  </a:lnTo>
                  <a:lnTo>
                    <a:pt x="25851" y="34240"/>
                  </a:lnTo>
                  <a:lnTo>
                    <a:pt x="25999" y="34258"/>
                  </a:lnTo>
                  <a:lnTo>
                    <a:pt x="26331" y="34258"/>
                  </a:lnTo>
                  <a:lnTo>
                    <a:pt x="26644" y="34203"/>
                  </a:lnTo>
                  <a:lnTo>
                    <a:pt x="26958" y="34129"/>
                  </a:lnTo>
                  <a:lnTo>
                    <a:pt x="27087" y="34074"/>
                  </a:lnTo>
                  <a:lnTo>
                    <a:pt x="27234" y="34000"/>
                  </a:lnTo>
                  <a:lnTo>
                    <a:pt x="27474" y="33834"/>
                  </a:lnTo>
                  <a:lnTo>
                    <a:pt x="27861" y="33558"/>
                  </a:lnTo>
                  <a:lnTo>
                    <a:pt x="27916" y="33797"/>
                  </a:lnTo>
                  <a:lnTo>
                    <a:pt x="28009" y="34018"/>
                  </a:lnTo>
                  <a:lnTo>
                    <a:pt x="28119" y="34221"/>
                  </a:lnTo>
                  <a:lnTo>
                    <a:pt x="28248" y="34406"/>
                  </a:lnTo>
                  <a:lnTo>
                    <a:pt x="28433" y="34572"/>
                  </a:lnTo>
                  <a:lnTo>
                    <a:pt x="28635" y="34701"/>
                  </a:lnTo>
                  <a:lnTo>
                    <a:pt x="28875" y="34811"/>
                  </a:lnTo>
                  <a:lnTo>
                    <a:pt x="29133" y="34867"/>
                  </a:lnTo>
                  <a:lnTo>
                    <a:pt x="29299" y="34903"/>
                  </a:lnTo>
                  <a:lnTo>
                    <a:pt x="29613" y="34903"/>
                  </a:lnTo>
                  <a:lnTo>
                    <a:pt x="29760" y="34885"/>
                  </a:lnTo>
                  <a:lnTo>
                    <a:pt x="29889" y="34848"/>
                  </a:lnTo>
                  <a:lnTo>
                    <a:pt x="30018" y="34793"/>
                  </a:lnTo>
                  <a:lnTo>
                    <a:pt x="30147" y="34738"/>
                  </a:lnTo>
                  <a:lnTo>
                    <a:pt x="30258" y="34682"/>
                  </a:lnTo>
                  <a:lnTo>
                    <a:pt x="30369" y="34590"/>
                  </a:lnTo>
                  <a:lnTo>
                    <a:pt x="30479" y="34498"/>
                  </a:lnTo>
                  <a:lnTo>
                    <a:pt x="30664" y="34295"/>
                  </a:lnTo>
                  <a:lnTo>
                    <a:pt x="30830" y="34037"/>
                  </a:lnTo>
                  <a:lnTo>
                    <a:pt x="30995" y="33760"/>
                  </a:lnTo>
                  <a:lnTo>
                    <a:pt x="31069" y="34129"/>
                  </a:lnTo>
                  <a:lnTo>
                    <a:pt x="31180" y="34461"/>
                  </a:lnTo>
                  <a:lnTo>
                    <a:pt x="31309" y="34738"/>
                  </a:lnTo>
                  <a:lnTo>
                    <a:pt x="31383" y="34848"/>
                  </a:lnTo>
                  <a:lnTo>
                    <a:pt x="31456" y="34959"/>
                  </a:lnTo>
                  <a:lnTo>
                    <a:pt x="31549" y="35069"/>
                  </a:lnTo>
                  <a:lnTo>
                    <a:pt x="31641" y="35162"/>
                  </a:lnTo>
                  <a:lnTo>
                    <a:pt x="31751" y="35235"/>
                  </a:lnTo>
                  <a:lnTo>
                    <a:pt x="31862" y="35291"/>
                  </a:lnTo>
                  <a:lnTo>
                    <a:pt x="31973" y="35346"/>
                  </a:lnTo>
                  <a:lnTo>
                    <a:pt x="32102" y="35401"/>
                  </a:lnTo>
                  <a:lnTo>
                    <a:pt x="32231" y="35438"/>
                  </a:lnTo>
                  <a:lnTo>
                    <a:pt x="32378" y="35457"/>
                  </a:lnTo>
                  <a:lnTo>
                    <a:pt x="32544" y="35475"/>
                  </a:lnTo>
                  <a:lnTo>
                    <a:pt x="32839" y="35475"/>
                  </a:lnTo>
                  <a:lnTo>
                    <a:pt x="32968" y="35438"/>
                  </a:lnTo>
                  <a:lnTo>
                    <a:pt x="33097" y="35420"/>
                  </a:lnTo>
                  <a:lnTo>
                    <a:pt x="33227" y="35364"/>
                  </a:lnTo>
                  <a:lnTo>
                    <a:pt x="33356" y="35309"/>
                  </a:lnTo>
                  <a:lnTo>
                    <a:pt x="33466" y="35235"/>
                  </a:lnTo>
                  <a:lnTo>
                    <a:pt x="33577" y="35162"/>
                  </a:lnTo>
                  <a:lnTo>
                    <a:pt x="33669" y="35069"/>
                  </a:lnTo>
                  <a:lnTo>
                    <a:pt x="33872" y="34867"/>
                  </a:lnTo>
                  <a:lnTo>
                    <a:pt x="34038" y="34608"/>
                  </a:lnTo>
                  <a:lnTo>
                    <a:pt x="34185" y="34332"/>
                  </a:lnTo>
                  <a:lnTo>
                    <a:pt x="34259" y="34719"/>
                  </a:lnTo>
                  <a:lnTo>
                    <a:pt x="34370" y="35033"/>
                  </a:lnTo>
                  <a:lnTo>
                    <a:pt x="34517" y="35309"/>
                  </a:lnTo>
                  <a:lnTo>
                    <a:pt x="34591" y="35438"/>
                  </a:lnTo>
                  <a:lnTo>
                    <a:pt x="34665" y="35549"/>
                  </a:lnTo>
                  <a:lnTo>
                    <a:pt x="34757" y="35641"/>
                  </a:lnTo>
                  <a:lnTo>
                    <a:pt x="34849" y="35733"/>
                  </a:lnTo>
                  <a:lnTo>
                    <a:pt x="34941" y="35807"/>
                  </a:lnTo>
                  <a:lnTo>
                    <a:pt x="35052" y="35881"/>
                  </a:lnTo>
                  <a:lnTo>
                    <a:pt x="35181" y="35936"/>
                  </a:lnTo>
                  <a:lnTo>
                    <a:pt x="35292" y="35973"/>
                  </a:lnTo>
                  <a:lnTo>
                    <a:pt x="35439" y="36010"/>
                  </a:lnTo>
                  <a:lnTo>
                    <a:pt x="35568" y="36028"/>
                  </a:lnTo>
                  <a:lnTo>
                    <a:pt x="35734" y="36047"/>
                  </a:lnTo>
                  <a:lnTo>
                    <a:pt x="36029" y="36047"/>
                  </a:lnTo>
                  <a:lnTo>
                    <a:pt x="36177" y="36010"/>
                  </a:lnTo>
                  <a:lnTo>
                    <a:pt x="36306" y="35973"/>
                  </a:lnTo>
                  <a:lnTo>
                    <a:pt x="36435" y="35936"/>
                  </a:lnTo>
                  <a:lnTo>
                    <a:pt x="36545" y="35881"/>
                  </a:lnTo>
                  <a:lnTo>
                    <a:pt x="36674" y="35807"/>
                  </a:lnTo>
                  <a:lnTo>
                    <a:pt x="36767" y="35715"/>
                  </a:lnTo>
                  <a:lnTo>
                    <a:pt x="36877" y="35623"/>
                  </a:lnTo>
                  <a:lnTo>
                    <a:pt x="37080" y="35401"/>
                  </a:lnTo>
                  <a:lnTo>
                    <a:pt x="37246" y="35143"/>
                  </a:lnTo>
                  <a:lnTo>
                    <a:pt x="37394" y="34848"/>
                  </a:lnTo>
                  <a:lnTo>
                    <a:pt x="37430" y="35143"/>
                  </a:lnTo>
                  <a:lnTo>
                    <a:pt x="37486" y="35401"/>
                  </a:lnTo>
                  <a:lnTo>
                    <a:pt x="37578" y="35641"/>
                  </a:lnTo>
                  <a:lnTo>
                    <a:pt x="37689" y="35862"/>
                  </a:lnTo>
                  <a:lnTo>
                    <a:pt x="37836" y="36065"/>
                  </a:lnTo>
                  <a:lnTo>
                    <a:pt x="38002" y="36249"/>
                  </a:lnTo>
                  <a:lnTo>
                    <a:pt x="38223" y="36415"/>
                  </a:lnTo>
                  <a:lnTo>
                    <a:pt x="38463" y="36544"/>
                  </a:lnTo>
                  <a:lnTo>
                    <a:pt x="38113" y="36655"/>
                  </a:lnTo>
                  <a:lnTo>
                    <a:pt x="37947" y="36710"/>
                  </a:lnTo>
                  <a:lnTo>
                    <a:pt x="37781" y="36784"/>
                  </a:lnTo>
                  <a:lnTo>
                    <a:pt x="37652" y="36858"/>
                  </a:lnTo>
                  <a:lnTo>
                    <a:pt x="37523" y="36932"/>
                  </a:lnTo>
                  <a:lnTo>
                    <a:pt x="37412" y="37024"/>
                  </a:lnTo>
                  <a:lnTo>
                    <a:pt x="37301" y="37116"/>
                  </a:lnTo>
                  <a:lnTo>
                    <a:pt x="37209" y="37208"/>
                  </a:lnTo>
                  <a:lnTo>
                    <a:pt x="37135" y="37319"/>
                  </a:lnTo>
                  <a:lnTo>
                    <a:pt x="37080" y="37430"/>
                  </a:lnTo>
                  <a:lnTo>
                    <a:pt x="37025" y="37559"/>
                  </a:lnTo>
                  <a:lnTo>
                    <a:pt x="36969" y="37688"/>
                  </a:lnTo>
                  <a:lnTo>
                    <a:pt x="36951" y="37817"/>
                  </a:lnTo>
                  <a:lnTo>
                    <a:pt x="36933" y="37946"/>
                  </a:lnTo>
                  <a:lnTo>
                    <a:pt x="36914" y="38093"/>
                  </a:lnTo>
                  <a:lnTo>
                    <a:pt x="36933" y="38351"/>
                  </a:lnTo>
                  <a:lnTo>
                    <a:pt x="36988" y="38591"/>
                  </a:lnTo>
                  <a:lnTo>
                    <a:pt x="37099" y="38831"/>
                  </a:lnTo>
                  <a:lnTo>
                    <a:pt x="37228" y="39034"/>
                  </a:lnTo>
                  <a:lnTo>
                    <a:pt x="37375" y="39218"/>
                  </a:lnTo>
                  <a:lnTo>
                    <a:pt x="37559" y="39384"/>
                  </a:lnTo>
                  <a:lnTo>
                    <a:pt x="37781" y="39513"/>
                  </a:lnTo>
                  <a:lnTo>
                    <a:pt x="37891" y="39550"/>
                  </a:lnTo>
                  <a:lnTo>
                    <a:pt x="38020" y="39587"/>
                  </a:lnTo>
                  <a:lnTo>
                    <a:pt x="38149" y="39624"/>
                  </a:lnTo>
                  <a:lnTo>
                    <a:pt x="38279" y="39642"/>
                  </a:lnTo>
                  <a:lnTo>
                    <a:pt x="38408" y="39661"/>
                  </a:lnTo>
                  <a:lnTo>
                    <a:pt x="38537" y="39642"/>
                  </a:lnTo>
                  <a:lnTo>
                    <a:pt x="38795" y="39605"/>
                  </a:lnTo>
                  <a:lnTo>
                    <a:pt x="39053" y="39531"/>
                  </a:lnTo>
                  <a:lnTo>
                    <a:pt x="39274" y="39402"/>
                  </a:lnTo>
                  <a:lnTo>
                    <a:pt x="39385" y="39329"/>
                  </a:lnTo>
                  <a:lnTo>
                    <a:pt x="39477" y="39255"/>
                  </a:lnTo>
                  <a:lnTo>
                    <a:pt x="39569" y="39163"/>
                  </a:lnTo>
                  <a:lnTo>
                    <a:pt x="39661" y="39052"/>
                  </a:lnTo>
                  <a:lnTo>
                    <a:pt x="39735" y="38941"/>
                  </a:lnTo>
                  <a:lnTo>
                    <a:pt x="39809" y="38831"/>
                  </a:lnTo>
                  <a:lnTo>
                    <a:pt x="39864" y="38683"/>
                  </a:lnTo>
                  <a:lnTo>
                    <a:pt x="39920" y="38554"/>
                  </a:lnTo>
                  <a:lnTo>
                    <a:pt x="39956" y="38425"/>
                  </a:lnTo>
                  <a:lnTo>
                    <a:pt x="39975" y="38296"/>
                  </a:lnTo>
                  <a:lnTo>
                    <a:pt x="39975" y="38149"/>
                  </a:lnTo>
                  <a:lnTo>
                    <a:pt x="39975" y="38020"/>
                  </a:lnTo>
                  <a:lnTo>
                    <a:pt x="39956" y="37890"/>
                  </a:lnTo>
                  <a:lnTo>
                    <a:pt x="39920" y="37761"/>
                  </a:lnTo>
                  <a:lnTo>
                    <a:pt x="39883" y="37632"/>
                  </a:lnTo>
                  <a:lnTo>
                    <a:pt x="39809" y="37503"/>
                  </a:lnTo>
                  <a:lnTo>
                    <a:pt x="39735" y="37374"/>
                  </a:lnTo>
                  <a:lnTo>
                    <a:pt x="39661" y="37245"/>
                  </a:lnTo>
                  <a:lnTo>
                    <a:pt x="39440" y="36987"/>
                  </a:lnTo>
                  <a:lnTo>
                    <a:pt x="39182" y="36729"/>
                  </a:lnTo>
                  <a:lnTo>
                    <a:pt x="40436" y="35899"/>
                  </a:lnTo>
                  <a:lnTo>
                    <a:pt x="41395" y="37171"/>
                  </a:lnTo>
                  <a:lnTo>
                    <a:pt x="41100" y="37282"/>
                  </a:lnTo>
                  <a:lnTo>
                    <a:pt x="40823" y="37411"/>
                  </a:lnTo>
                  <a:lnTo>
                    <a:pt x="40602" y="37577"/>
                  </a:lnTo>
                  <a:lnTo>
                    <a:pt x="40510" y="37669"/>
                  </a:lnTo>
                  <a:lnTo>
                    <a:pt x="40436" y="37761"/>
                  </a:lnTo>
                  <a:lnTo>
                    <a:pt x="40344" y="37872"/>
                  </a:lnTo>
                  <a:lnTo>
                    <a:pt x="40288" y="37964"/>
                  </a:lnTo>
                  <a:lnTo>
                    <a:pt x="40233" y="38093"/>
                  </a:lnTo>
                  <a:lnTo>
                    <a:pt x="40196" y="38204"/>
                  </a:lnTo>
                  <a:lnTo>
                    <a:pt x="40159" y="38333"/>
                  </a:lnTo>
                  <a:lnTo>
                    <a:pt x="40141" y="38480"/>
                  </a:lnTo>
                  <a:lnTo>
                    <a:pt x="40122" y="38757"/>
                  </a:lnTo>
                  <a:lnTo>
                    <a:pt x="40159" y="39015"/>
                  </a:lnTo>
                  <a:lnTo>
                    <a:pt x="40233" y="39236"/>
                  </a:lnTo>
                  <a:lnTo>
                    <a:pt x="40325" y="39458"/>
                  </a:lnTo>
                  <a:lnTo>
                    <a:pt x="40473" y="39661"/>
                  </a:lnTo>
                  <a:lnTo>
                    <a:pt x="40620" y="39826"/>
                  </a:lnTo>
                  <a:lnTo>
                    <a:pt x="40823" y="39974"/>
                  </a:lnTo>
                  <a:lnTo>
                    <a:pt x="41026" y="40085"/>
                  </a:lnTo>
                  <a:lnTo>
                    <a:pt x="41266" y="40177"/>
                  </a:lnTo>
                  <a:lnTo>
                    <a:pt x="41413" y="40195"/>
                  </a:lnTo>
                  <a:lnTo>
                    <a:pt x="41579" y="40214"/>
                  </a:lnTo>
                  <a:lnTo>
                    <a:pt x="41726" y="40214"/>
                  </a:lnTo>
                  <a:lnTo>
                    <a:pt x="41892" y="40195"/>
                  </a:lnTo>
                  <a:lnTo>
                    <a:pt x="42040" y="40158"/>
                  </a:lnTo>
                  <a:lnTo>
                    <a:pt x="42187" y="40121"/>
                  </a:lnTo>
                  <a:lnTo>
                    <a:pt x="42335" y="40066"/>
                  </a:lnTo>
                  <a:lnTo>
                    <a:pt x="42464" y="39992"/>
                  </a:lnTo>
                  <a:lnTo>
                    <a:pt x="42464" y="37393"/>
                  </a:lnTo>
                  <a:lnTo>
                    <a:pt x="42409" y="37319"/>
                  </a:lnTo>
                  <a:lnTo>
                    <a:pt x="42464" y="37264"/>
                  </a:lnTo>
                  <a:lnTo>
                    <a:pt x="42464" y="27786"/>
                  </a:lnTo>
                  <a:lnTo>
                    <a:pt x="41763" y="28284"/>
                  </a:lnTo>
                  <a:lnTo>
                    <a:pt x="41026" y="27196"/>
                  </a:lnTo>
                  <a:lnTo>
                    <a:pt x="42077" y="26496"/>
                  </a:lnTo>
                  <a:lnTo>
                    <a:pt x="42464" y="27012"/>
                  </a:lnTo>
                  <a:lnTo>
                    <a:pt x="42464" y="24928"/>
                  </a:lnTo>
                  <a:lnTo>
                    <a:pt x="42353" y="25002"/>
                  </a:lnTo>
                  <a:lnTo>
                    <a:pt x="41690" y="24025"/>
                  </a:lnTo>
                  <a:lnTo>
                    <a:pt x="42464" y="23490"/>
                  </a:lnTo>
                  <a:lnTo>
                    <a:pt x="42464" y="21001"/>
                  </a:lnTo>
                  <a:lnTo>
                    <a:pt x="42353" y="20854"/>
                  </a:lnTo>
                  <a:lnTo>
                    <a:pt x="42464" y="20780"/>
                  </a:lnTo>
                  <a:lnTo>
                    <a:pt x="42464" y="0"/>
                  </a:lnTo>
                  <a:lnTo>
                    <a:pt x="17775" y="0"/>
                  </a:lnTo>
                  <a:lnTo>
                    <a:pt x="17886" y="166"/>
                  </a:lnTo>
                  <a:lnTo>
                    <a:pt x="17130" y="738"/>
                  </a:lnTo>
                  <a:lnTo>
                    <a:pt x="16595" y="0"/>
                  </a:lnTo>
                  <a:lnTo>
                    <a:pt x="14235" y="0"/>
                  </a:lnTo>
                  <a:lnTo>
                    <a:pt x="13922" y="240"/>
                  </a:lnTo>
                  <a:lnTo>
                    <a:pt x="13737" y="0"/>
                  </a:lnTo>
                  <a:lnTo>
                    <a:pt x="4260" y="0"/>
                  </a:lnTo>
                  <a:lnTo>
                    <a:pt x="5016" y="1162"/>
                  </a:lnTo>
                  <a:lnTo>
                    <a:pt x="3836" y="2047"/>
                  </a:lnTo>
                  <a:lnTo>
                    <a:pt x="2859" y="756"/>
                  </a:lnTo>
                  <a:lnTo>
                    <a:pt x="41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 name="Google Shape;297;p2"/>
            <p:cNvSpPr/>
            <p:nvPr/>
          </p:nvSpPr>
          <p:spPr>
            <a:xfrm>
              <a:off x="5312925" y="416500"/>
              <a:ext cx="92225" cy="153525"/>
            </a:xfrm>
            <a:custGeom>
              <a:avLst/>
              <a:gdLst/>
              <a:ahLst/>
              <a:cxnLst/>
              <a:rect l="l" t="t" r="r" b="b"/>
              <a:pathLst>
                <a:path w="3689" h="6141" extrusionOk="0">
                  <a:moveTo>
                    <a:pt x="3688" y="1586"/>
                  </a:moveTo>
                  <a:lnTo>
                    <a:pt x="3686" y="1595"/>
                  </a:lnTo>
                  <a:lnTo>
                    <a:pt x="3688" y="1605"/>
                  </a:lnTo>
                  <a:lnTo>
                    <a:pt x="3688" y="1586"/>
                  </a:lnTo>
                  <a:close/>
                  <a:moveTo>
                    <a:pt x="1900" y="1"/>
                  </a:moveTo>
                  <a:lnTo>
                    <a:pt x="1771" y="19"/>
                  </a:lnTo>
                  <a:lnTo>
                    <a:pt x="1623" y="56"/>
                  </a:lnTo>
                  <a:lnTo>
                    <a:pt x="1494" y="111"/>
                  </a:lnTo>
                  <a:lnTo>
                    <a:pt x="1365" y="167"/>
                  </a:lnTo>
                  <a:lnTo>
                    <a:pt x="1236" y="240"/>
                  </a:lnTo>
                  <a:lnTo>
                    <a:pt x="1125" y="314"/>
                  </a:lnTo>
                  <a:lnTo>
                    <a:pt x="1015" y="406"/>
                  </a:lnTo>
                  <a:lnTo>
                    <a:pt x="922" y="498"/>
                  </a:lnTo>
                  <a:lnTo>
                    <a:pt x="830" y="591"/>
                  </a:lnTo>
                  <a:lnTo>
                    <a:pt x="757" y="701"/>
                  </a:lnTo>
                  <a:lnTo>
                    <a:pt x="683" y="830"/>
                  </a:lnTo>
                  <a:lnTo>
                    <a:pt x="627" y="959"/>
                  </a:lnTo>
                  <a:lnTo>
                    <a:pt x="591" y="1088"/>
                  </a:lnTo>
                  <a:lnTo>
                    <a:pt x="554" y="1217"/>
                  </a:lnTo>
                  <a:lnTo>
                    <a:pt x="535" y="1347"/>
                  </a:lnTo>
                  <a:lnTo>
                    <a:pt x="535" y="1494"/>
                  </a:lnTo>
                  <a:lnTo>
                    <a:pt x="554" y="1789"/>
                  </a:lnTo>
                  <a:lnTo>
                    <a:pt x="572" y="1918"/>
                  </a:lnTo>
                  <a:lnTo>
                    <a:pt x="609" y="2047"/>
                  </a:lnTo>
                  <a:lnTo>
                    <a:pt x="646" y="2158"/>
                  </a:lnTo>
                  <a:lnTo>
                    <a:pt x="701" y="2268"/>
                  </a:lnTo>
                  <a:lnTo>
                    <a:pt x="849" y="2490"/>
                  </a:lnTo>
                  <a:lnTo>
                    <a:pt x="1015" y="2656"/>
                  </a:lnTo>
                  <a:lnTo>
                    <a:pt x="1217" y="2822"/>
                  </a:lnTo>
                  <a:lnTo>
                    <a:pt x="1439" y="2951"/>
                  </a:lnTo>
                  <a:lnTo>
                    <a:pt x="1697" y="3080"/>
                  </a:lnTo>
                  <a:lnTo>
                    <a:pt x="1328" y="3135"/>
                  </a:lnTo>
                  <a:lnTo>
                    <a:pt x="1162" y="3172"/>
                  </a:lnTo>
                  <a:lnTo>
                    <a:pt x="996" y="3227"/>
                  </a:lnTo>
                  <a:lnTo>
                    <a:pt x="849" y="3283"/>
                  </a:lnTo>
                  <a:lnTo>
                    <a:pt x="720" y="3338"/>
                  </a:lnTo>
                  <a:lnTo>
                    <a:pt x="591" y="3412"/>
                  </a:lnTo>
                  <a:lnTo>
                    <a:pt x="480" y="3504"/>
                  </a:lnTo>
                  <a:lnTo>
                    <a:pt x="369" y="3596"/>
                  </a:lnTo>
                  <a:lnTo>
                    <a:pt x="296" y="3688"/>
                  </a:lnTo>
                  <a:lnTo>
                    <a:pt x="203" y="3799"/>
                  </a:lnTo>
                  <a:lnTo>
                    <a:pt x="148" y="3909"/>
                  </a:lnTo>
                  <a:lnTo>
                    <a:pt x="93" y="4039"/>
                  </a:lnTo>
                  <a:lnTo>
                    <a:pt x="56" y="4168"/>
                  </a:lnTo>
                  <a:lnTo>
                    <a:pt x="19" y="4315"/>
                  </a:lnTo>
                  <a:lnTo>
                    <a:pt x="1" y="4463"/>
                  </a:lnTo>
                  <a:lnTo>
                    <a:pt x="1" y="4610"/>
                  </a:lnTo>
                  <a:lnTo>
                    <a:pt x="1" y="4739"/>
                  </a:lnTo>
                  <a:lnTo>
                    <a:pt x="19" y="4868"/>
                  </a:lnTo>
                  <a:lnTo>
                    <a:pt x="37" y="5016"/>
                  </a:lnTo>
                  <a:lnTo>
                    <a:pt x="74" y="5126"/>
                  </a:lnTo>
                  <a:lnTo>
                    <a:pt x="130" y="5255"/>
                  </a:lnTo>
                  <a:lnTo>
                    <a:pt x="259" y="5477"/>
                  </a:lnTo>
                  <a:lnTo>
                    <a:pt x="332" y="5587"/>
                  </a:lnTo>
                  <a:lnTo>
                    <a:pt x="406" y="5680"/>
                  </a:lnTo>
                  <a:lnTo>
                    <a:pt x="498" y="5772"/>
                  </a:lnTo>
                  <a:lnTo>
                    <a:pt x="609" y="5845"/>
                  </a:lnTo>
                  <a:lnTo>
                    <a:pt x="720" y="5919"/>
                  </a:lnTo>
                  <a:lnTo>
                    <a:pt x="830" y="5993"/>
                  </a:lnTo>
                  <a:lnTo>
                    <a:pt x="941" y="6048"/>
                  </a:lnTo>
                  <a:lnTo>
                    <a:pt x="1070" y="6085"/>
                  </a:lnTo>
                  <a:lnTo>
                    <a:pt x="1199" y="6104"/>
                  </a:lnTo>
                  <a:lnTo>
                    <a:pt x="1347" y="6122"/>
                  </a:lnTo>
                  <a:lnTo>
                    <a:pt x="1476" y="6140"/>
                  </a:lnTo>
                  <a:lnTo>
                    <a:pt x="1605" y="6140"/>
                  </a:lnTo>
                  <a:lnTo>
                    <a:pt x="1734" y="6122"/>
                  </a:lnTo>
                  <a:lnTo>
                    <a:pt x="1863" y="6085"/>
                  </a:lnTo>
                  <a:lnTo>
                    <a:pt x="2103" y="6011"/>
                  </a:lnTo>
                  <a:lnTo>
                    <a:pt x="2342" y="5882"/>
                  </a:lnTo>
                  <a:lnTo>
                    <a:pt x="2434" y="5809"/>
                  </a:lnTo>
                  <a:lnTo>
                    <a:pt x="2545" y="5716"/>
                  </a:lnTo>
                  <a:lnTo>
                    <a:pt x="2637" y="5624"/>
                  </a:lnTo>
                  <a:lnTo>
                    <a:pt x="2711" y="5532"/>
                  </a:lnTo>
                  <a:lnTo>
                    <a:pt x="2803" y="5421"/>
                  </a:lnTo>
                  <a:lnTo>
                    <a:pt x="2858" y="5292"/>
                  </a:lnTo>
                  <a:lnTo>
                    <a:pt x="2914" y="5163"/>
                  </a:lnTo>
                  <a:lnTo>
                    <a:pt x="2969" y="5016"/>
                  </a:lnTo>
                  <a:lnTo>
                    <a:pt x="3006" y="4887"/>
                  </a:lnTo>
                  <a:lnTo>
                    <a:pt x="3024" y="4739"/>
                  </a:lnTo>
                  <a:lnTo>
                    <a:pt x="3024" y="4610"/>
                  </a:lnTo>
                  <a:lnTo>
                    <a:pt x="3006" y="4481"/>
                  </a:lnTo>
                  <a:lnTo>
                    <a:pt x="2988" y="4334"/>
                  </a:lnTo>
                  <a:lnTo>
                    <a:pt x="2951" y="4204"/>
                  </a:lnTo>
                  <a:lnTo>
                    <a:pt x="2877" y="4075"/>
                  </a:lnTo>
                  <a:lnTo>
                    <a:pt x="2822" y="3928"/>
                  </a:lnTo>
                  <a:lnTo>
                    <a:pt x="2729" y="3799"/>
                  </a:lnTo>
                  <a:lnTo>
                    <a:pt x="2619" y="3651"/>
                  </a:lnTo>
                  <a:lnTo>
                    <a:pt x="2490" y="3522"/>
                  </a:lnTo>
                  <a:lnTo>
                    <a:pt x="2361" y="3393"/>
                  </a:lnTo>
                  <a:lnTo>
                    <a:pt x="2047" y="3117"/>
                  </a:lnTo>
                  <a:lnTo>
                    <a:pt x="2213" y="3098"/>
                  </a:lnTo>
                  <a:lnTo>
                    <a:pt x="2379" y="3061"/>
                  </a:lnTo>
                  <a:lnTo>
                    <a:pt x="2545" y="3006"/>
                  </a:lnTo>
                  <a:lnTo>
                    <a:pt x="2674" y="2951"/>
                  </a:lnTo>
                  <a:lnTo>
                    <a:pt x="2822" y="2895"/>
                  </a:lnTo>
                  <a:lnTo>
                    <a:pt x="2932" y="2803"/>
                  </a:lnTo>
                  <a:lnTo>
                    <a:pt x="3043" y="2729"/>
                  </a:lnTo>
                  <a:lnTo>
                    <a:pt x="3153" y="2637"/>
                  </a:lnTo>
                  <a:lnTo>
                    <a:pt x="3246" y="2527"/>
                  </a:lnTo>
                  <a:lnTo>
                    <a:pt x="3338" y="2416"/>
                  </a:lnTo>
                  <a:lnTo>
                    <a:pt x="3485" y="2158"/>
                  </a:lnTo>
                  <a:lnTo>
                    <a:pt x="3596" y="1881"/>
                  </a:lnTo>
                  <a:lnTo>
                    <a:pt x="3686" y="1595"/>
                  </a:lnTo>
                  <a:lnTo>
                    <a:pt x="3559" y="1107"/>
                  </a:lnTo>
                  <a:lnTo>
                    <a:pt x="3504" y="978"/>
                  </a:lnTo>
                  <a:lnTo>
                    <a:pt x="3448" y="849"/>
                  </a:lnTo>
                  <a:lnTo>
                    <a:pt x="3393" y="738"/>
                  </a:lnTo>
                  <a:lnTo>
                    <a:pt x="3319" y="627"/>
                  </a:lnTo>
                  <a:lnTo>
                    <a:pt x="3227" y="517"/>
                  </a:lnTo>
                  <a:lnTo>
                    <a:pt x="3135" y="425"/>
                  </a:lnTo>
                  <a:lnTo>
                    <a:pt x="3043" y="332"/>
                  </a:lnTo>
                  <a:lnTo>
                    <a:pt x="2932" y="259"/>
                  </a:lnTo>
                  <a:lnTo>
                    <a:pt x="2822" y="185"/>
                  </a:lnTo>
                  <a:lnTo>
                    <a:pt x="2711" y="130"/>
                  </a:lnTo>
                  <a:lnTo>
                    <a:pt x="2582" y="74"/>
                  </a:lnTo>
                  <a:lnTo>
                    <a:pt x="2453" y="37"/>
                  </a:lnTo>
                  <a:lnTo>
                    <a:pt x="2324" y="19"/>
                  </a:lnTo>
                  <a:lnTo>
                    <a:pt x="2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 name="Google Shape;298;p2"/>
            <p:cNvSpPr/>
            <p:nvPr/>
          </p:nvSpPr>
          <p:spPr>
            <a:xfrm>
              <a:off x="5720400" y="976550"/>
              <a:ext cx="153525" cy="90375"/>
            </a:xfrm>
            <a:custGeom>
              <a:avLst/>
              <a:gdLst/>
              <a:ahLst/>
              <a:cxnLst/>
              <a:rect l="l" t="t" r="r" b="b"/>
              <a:pathLst>
                <a:path w="6141" h="3615" extrusionOk="0">
                  <a:moveTo>
                    <a:pt x="1384" y="1"/>
                  </a:moveTo>
                  <a:lnTo>
                    <a:pt x="1236" y="19"/>
                  </a:lnTo>
                  <a:lnTo>
                    <a:pt x="997" y="93"/>
                  </a:lnTo>
                  <a:lnTo>
                    <a:pt x="757" y="204"/>
                  </a:lnTo>
                  <a:lnTo>
                    <a:pt x="554" y="333"/>
                  </a:lnTo>
                  <a:lnTo>
                    <a:pt x="443" y="425"/>
                  </a:lnTo>
                  <a:lnTo>
                    <a:pt x="370" y="517"/>
                  </a:lnTo>
                  <a:lnTo>
                    <a:pt x="277" y="628"/>
                  </a:lnTo>
                  <a:lnTo>
                    <a:pt x="204" y="739"/>
                  </a:lnTo>
                  <a:lnTo>
                    <a:pt x="148" y="849"/>
                  </a:lnTo>
                  <a:lnTo>
                    <a:pt x="93" y="978"/>
                  </a:lnTo>
                  <a:lnTo>
                    <a:pt x="56" y="1107"/>
                  </a:lnTo>
                  <a:lnTo>
                    <a:pt x="19" y="1236"/>
                  </a:lnTo>
                  <a:lnTo>
                    <a:pt x="1" y="1494"/>
                  </a:lnTo>
                  <a:lnTo>
                    <a:pt x="19" y="1753"/>
                  </a:lnTo>
                  <a:lnTo>
                    <a:pt x="75" y="1992"/>
                  </a:lnTo>
                  <a:lnTo>
                    <a:pt x="112" y="2121"/>
                  </a:lnTo>
                  <a:lnTo>
                    <a:pt x="167" y="2232"/>
                  </a:lnTo>
                  <a:lnTo>
                    <a:pt x="222" y="2343"/>
                  </a:lnTo>
                  <a:lnTo>
                    <a:pt x="296" y="2435"/>
                  </a:lnTo>
                  <a:lnTo>
                    <a:pt x="388" y="2527"/>
                  </a:lnTo>
                  <a:lnTo>
                    <a:pt x="480" y="2619"/>
                  </a:lnTo>
                  <a:lnTo>
                    <a:pt x="591" y="2693"/>
                  </a:lnTo>
                  <a:lnTo>
                    <a:pt x="702" y="2748"/>
                  </a:lnTo>
                  <a:lnTo>
                    <a:pt x="849" y="2822"/>
                  </a:lnTo>
                  <a:lnTo>
                    <a:pt x="1015" y="2877"/>
                  </a:lnTo>
                  <a:lnTo>
                    <a:pt x="1162" y="2914"/>
                  </a:lnTo>
                  <a:lnTo>
                    <a:pt x="1347" y="2951"/>
                  </a:lnTo>
                  <a:lnTo>
                    <a:pt x="1513" y="2970"/>
                  </a:lnTo>
                  <a:lnTo>
                    <a:pt x="1679" y="2970"/>
                  </a:lnTo>
                  <a:lnTo>
                    <a:pt x="1845" y="2951"/>
                  </a:lnTo>
                  <a:lnTo>
                    <a:pt x="1992" y="2914"/>
                  </a:lnTo>
                  <a:lnTo>
                    <a:pt x="2140" y="2877"/>
                  </a:lnTo>
                  <a:lnTo>
                    <a:pt x="2269" y="2804"/>
                  </a:lnTo>
                  <a:lnTo>
                    <a:pt x="2398" y="2711"/>
                  </a:lnTo>
                  <a:lnTo>
                    <a:pt x="2527" y="2619"/>
                  </a:lnTo>
                  <a:lnTo>
                    <a:pt x="2785" y="2398"/>
                  </a:lnTo>
                  <a:lnTo>
                    <a:pt x="3025" y="2177"/>
                  </a:lnTo>
                  <a:lnTo>
                    <a:pt x="3154" y="2545"/>
                  </a:lnTo>
                  <a:lnTo>
                    <a:pt x="3320" y="2859"/>
                  </a:lnTo>
                  <a:lnTo>
                    <a:pt x="3393" y="2988"/>
                  </a:lnTo>
                  <a:lnTo>
                    <a:pt x="3486" y="3117"/>
                  </a:lnTo>
                  <a:lnTo>
                    <a:pt x="3596" y="3209"/>
                  </a:lnTo>
                  <a:lnTo>
                    <a:pt x="3689" y="3320"/>
                  </a:lnTo>
                  <a:lnTo>
                    <a:pt x="3799" y="3394"/>
                  </a:lnTo>
                  <a:lnTo>
                    <a:pt x="3910" y="3467"/>
                  </a:lnTo>
                  <a:lnTo>
                    <a:pt x="4039" y="3523"/>
                  </a:lnTo>
                  <a:lnTo>
                    <a:pt x="4168" y="3560"/>
                  </a:lnTo>
                  <a:lnTo>
                    <a:pt x="4297" y="3596"/>
                  </a:lnTo>
                  <a:lnTo>
                    <a:pt x="4444" y="3615"/>
                  </a:lnTo>
                  <a:lnTo>
                    <a:pt x="4739" y="3615"/>
                  </a:lnTo>
                  <a:lnTo>
                    <a:pt x="4887" y="3596"/>
                  </a:lnTo>
                  <a:lnTo>
                    <a:pt x="5016" y="3560"/>
                  </a:lnTo>
                  <a:lnTo>
                    <a:pt x="5145" y="3523"/>
                  </a:lnTo>
                  <a:lnTo>
                    <a:pt x="5274" y="3467"/>
                  </a:lnTo>
                  <a:lnTo>
                    <a:pt x="5385" y="3394"/>
                  </a:lnTo>
                  <a:lnTo>
                    <a:pt x="5495" y="3338"/>
                  </a:lnTo>
                  <a:lnTo>
                    <a:pt x="5606" y="3246"/>
                  </a:lnTo>
                  <a:lnTo>
                    <a:pt x="5698" y="3154"/>
                  </a:lnTo>
                  <a:lnTo>
                    <a:pt x="5790" y="3062"/>
                  </a:lnTo>
                  <a:lnTo>
                    <a:pt x="5864" y="2951"/>
                  </a:lnTo>
                  <a:lnTo>
                    <a:pt x="5938" y="2840"/>
                  </a:lnTo>
                  <a:lnTo>
                    <a:pt x="6012" y="2730"/>
                  </a:lnTo>
                  <a:lnTo>
                    <a:pt x="6049" y="2601"/>
                  </a:lnTo>
                  <a:lnTo>
                    <a:pt x="6085" y="2472"/>
                  </a:lnTo>
                  <a:lnTo>
                    <a:pt x="6122" y="2324"/>
                  </a:lnTo>
                  <a:lnTo>
                    <a:pt x="6141" y="2195"/>
                  </a:lnTo>
                  <a:lnTo>
                    <a:pt x="6141" y="2066"/>
                  </a:lnTo>
                  <a:lnTo>
                    <a:pt x="6141" y="1937"/>
                  </a:lnTo>
                  <a:lnTo>
                    <a:pt x="6085" y="1679"/>
                  </a:lnTo>
                  <a:lnTo>
                    <a:pt x="6012" y="1439"/>
                  </a:lnTo>
                  <a:lnTo>
                    <a:pt x="5883" y="1218"/>
                  </a:lnTo>
                  <a:lnTo>
                    <a:pt x="5717" y="1015"/>
                  </a:lnTo>
                  <a:lnTo>
                    <a:pt x="5532" y="849"/>
                  </a:lnTo>
                  <a:lnTo>
                    <a:pt x="5422" y="775"/>
                  </a:lnTo>
                  <a:lnTo>
                    <a:pt x="5311" y="702"/>
                  </a:lnTo>
                  <a:lnTo>
                    <a:pt x="5200" y="646"/>
                  </a:lnTo>
                  <a:lnTo>
                    <a:pt x="5090" y="609"/>
                  </a:lnTo>
                  <a:lnTo>
                    <a:pt x="4924" y="573"/>
                  </a:lnTo>
                  <a:lnTo>
                    <a:pt x="4776" y="536"/>
                  </a:lnTo>
                  <a:lnTo>
                    <a:pt x="4481" y="536"/>
                  </a:lnTo>
                  <a:lnTo>
                    <a:pt x="4352" y="554"/>
                  </a:lnTo>
                  <a:lnTo>
                    <a:pt x="4205" y="591"/>
                  </a:lnTo>
                  <a:lnTo>
                    <a:pt x="4076" y="628"/>
                  </a:lnTo>
                  <a:lnTo>
                    <a:pt x="3947" y="683"/>
                  </a:lnTo>
                  <a:lnTo>
                    <a:pt x="3818" y="775"/>
                  </a:lnTo>
                  <a:lnTo>
                    <a:pt x="3707" y="849"/>
                  </a:lnTo>
                  <a:lnTo>
                    <a:pt x="3578" y="960"/>
                  </a:lnTo>
                  <a:lnTo>
                    <a:pt x="3467" y="1089"/>
                  </a:lnTo>
                  <a:lnTo>
                    <a:pt x="3357" y="1218"/>
                  </a:lnTo>
                  <a:lnTo>
                    <a:pt x="3246" y="1365"/>
                  </a:lnTo>
                  <a:lnTo>
                    <a:pt x="3062" y="1716"/>
                  </a:lnTo>
                  <a:lnTo>
                    <a:pt x="3006" y="1365"/>
                  </a:lnTo>
                  <a:lnTo>
                    <a:pt x="2933" y="1052"/>
                  </a:lnTo>
                  <a:lnTo>
                    <a:pt x="2896" y="904"/>
                  </a:lnTo>
                  <a:lnTo>
                    <a:pt x="2840" y="775"/>
                  </a:lnTo>
                  <a:lnTo>
                    <a:pt x="2767" y="646"/>
                  </a:lnTo>
                  <a:lnTo>
                    <a:pt x="2693" y="536"/>
                  </a:lnTo>
                  <a:lnTo>
                    <a:pt x="2601" y="425"/>
                  </a:lnTo>
                  <a:lnTo>
                    <a:pt x="2508" y="333"/>
                  </a:lnTo>
                  <a:lnTo>
                    <a:pt x="2416" y="259"/>
                  </a:lnTo>
                  <a:lnTo>
                    <a:pt x="2306" y="185"/>
                  </a:lnTo>
                  <a:lnTo>
                    <a:pt x="2195" y="130"/>
                  </a:lnTo>
                  <a:lnTo>
                    <a:pt x="2066" y="75"/>
                  </a:lnTo>
                  <a:lnTo>
                    <a:pt x="1937" y="38"/>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 name="Google Shape;299;p2"/>
            <p:cNvSpPr/>
            <p:nvPr/>
          </p:nvSpPr>
          <p:spPr>
            <a:xfrm>
              <a:off x="5274675" y="242250"/>
              <a:ext cx="77000" cy="77025"/>
            </a:xfrm>
            <a:custGeom>
              <a:avLst/>
              <a:gdLst/>
              <a:ahLst/>
              <a:cxnLst/>
              <a:rect l="l" t="t" r="r" b="b"/>
              <a:pathLst>
                <a:path w="3080" h="3081" extrusionOk="0">
                  <a:moveTo>
                    <a:pt x="1420" y="1"/>
                  </a:moveTo>
                  <a:lnTo>
                    <a:pt x="1272" y="19"/>
                  </a:lnTo>
                  <a:lnTo>
                    <a:pt x="1125" y="56"/>
                  </a:lnTo>
                  <a:lnTo>
                    <a:pt x="977" y="112"/>
                  </a:lnTo>
                  <a:lnTo>
                    <a:pt x="848" y="167"/>
                  </a:lnTo>
                  <a:lnTo>
                    <a:pt x="719" y="241"/>
                  </a:lnTo>
                  <a:lnTo>
                    <a:pt x="609" y="333"/>
                  </a:lnTo>
                  <a:lnTo>
                    <a:pt x="498" y="425"/>
                  </a:lnTo>
                  <a:lnTo>
                    <a:pt x="387" y="536"/>
                  </a:lnTo>
                  <a:lnTo>
                    <a:pt x="295" y="646"/>
                  </a:lnTo>
                  <a:lnTo>
                    <a:pt x="221" y="775"/>
                  </a:lnTo>
                  <a:lnTo>
                    <a:pt x="148" y="904"/>
                  </a:lnTo>
                  <a:lnTo>
                    <a:pt x="92" y="1033"/>
                  </a:lnTo>
                  <a:lnTo>
                    <a:pt x="56" y="1181"/>
                  </a:lnTo>
                  <a:lnTo>
                    <a:pt x="19" y="1328"/>
                  </a:lnTo>
                  <a:lnTo>
                    <a:pt x="0" y="1494"/>
                  </a:lnTo>
                  <a:lnTo>
                    <a:pt x="19" y="1642"/>
                  </a:lnTo>
                  <a:lnTo>
                    <a:pt x="37" y="1808"/>
                  </a:lnTo>
                  <a:lnTo>
                    <a:pt x="56" y="1955"/>
                  </a:lnTo>
                  <a:lnTo>
                    <a:pt x="111" y="2103"/>
                  </a:lnTo>
                  <a:lnTo>
                    <a:pt x="166" y="2232"/>
                  </a:lnTo>
                  <a:lnTo>
                    <a:pt x="240" y="2361"/>
                  </a:lnTo>
                  <a:lnTo>
                    <a:pt x="332" y="2490"/>
                  </a:lnTo>
                  <a:lnTo>
                    <a:pt x="424" y="2601"/>
                  </a:lnTo>
                  <a:lnTo>
                    <a:pt x="535" y="2711"/>
                  </a:lnTo>
                  <a:lnTo>
                    <a:pt x="646" y="2804"/>
                  </a:lnTo>
                  <a:lnTo>
                    <a:pt x="775" y="2877"/>
                  </a:lnTo>
                  <a:lnTo>
                    <a:pt x="922" y="2951"/>
                  </a:lnTo>
                  <a:lnTo>
                    <a:pt x="1051" y="3006"/>
                  </a:lnTo>
                  <a:lnTo>
                    <a:pt x="1199" y="3043"/>
                  </a:lnTo>
                  <a:lnTo>
                    <a:pt x="1365" y="3062"/>
                  </a:lnTo>
                  <a:lnTo>
                    <a:pt x="1512" y="3080"/>
                  </a:lnTo>
                  <a:lnTo>
                    <a:pt x="1678" y="3080"/>
                  </a:lnTo>
                  <a:lnTo>
                    <a:pt x="1826" y="3062"/>
                  </a:lnTo>
                  <a:lnTo>
                    <a:pt x="1973" y="3025"/>
                  </a:lnTo>
                  <a:lnTo>
                    <a:pt x="2121" y="2969"/>
                  </a:lnTo>
                  <a:lnTo>
                    <a:pt x="2250" y="2914"/>
                  </a:lnTo>
                  <a:lnTo>
                    <a:pt x="2379" y="2840"/>
                  </a:lnTo>
                  <a:lnTo>
                    <a:pt x="2489" y="2767"/>
                  </a:lnTo>
                  <a:lnTo>
                    <a:pt x="2600" y="2656"/>
                  </a:lnTo>
                  <a:lnTo>
                    <a:pt x="2711" y="2564"/>
                  </a:lnTo>
                  <a:lnTo>
                    <a:pt x="2803" y="2435"/>
                  </a:lnTo>
                  <a:lnTo>
                    <a:pt x="2877" y="2324"/>
                  </a:lnTo>
                  <a:lnTo>
                    <a:pt x="2950" y="2195"/>
                  </a:lnTo>
                  <a:lnTo>
                    <a:pt x="3006" y="2048"/>
                  </a:lnTo>
                  <a:lnTo>
                    <a:pt x="3042" y="1900"/>
                  </a:lnTo>
                  <a:lnTo>
                    <a:pt x="3079" y="1753"/>
                  </a:lnTo>
                  <a:lnTo>
                    <a:pt x="3079" y="1605"/>
                  </a:lnTo>
                  <a:lnTo>
                    <a:pt x="3079" y="1439"/>
                  </a:lnTo>
                  <a:lnTo>
                    <a:pt x="3061" y="1292"/>
                  </a:lnTo>
                  <a:lnTo>
                    <a:pt x="3024" y="1126"/>
                  </a:lnTo>
                  <a:lnTo>
                    <a:pt x="2987" y="997"/>
                  </a:lnTo>
                  <a:lnTo>
                    <a:pt x="2932" y="849"/>
                  </a:lnTo>
                  <a:lnTo>
                    <a:pt x="2840" y="720"/>
                  </a:lnTo>
                  <a:lnTo>
                    <a:pt x="2766" y="591"/>
                  </a:lnTo>
                  <a:lnTo>
                    <a:pt x="2674" y="480"/>
                  </a:lnTo>
                  <a:lnTo>
                    <a:pt x="2563" y="388"/>
                  </a:lnTo>
                  <a:lnTo>
                    <a:pt x="2434" y="296"/>
                  </a:lnTo>
                  <a:lnTo>
                    <a:pt x="2305" y="204"/>
                  </a:lnTo>
                  <a:lnTo>
                    <a:pt x="2176" y="130"/>
                  </a:lnTo>
                  <a:lnTo>
                    <a:pt x="2028" y="75"/>
                  </a:lnTo>
                  <a:lnTo>
                    <a:pt x="1881" y="38"/>
                  </a:lnTo>
                  <a:lnTo>
                    <a:pt x="1733" y="19"/>
                  </a:lnTo>
                  <a:lnTo>
                    <a:pt x="15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 name="Google Shape;300;p2"/>
            <p:cNvSpPr/>
            <p:nvPr/>
          </p:nvSpPr>
          <p:spPr>
            <a:xfrm>
              <a:off x="6182750" y="1141575"/>
              <a:ext cx="76075" cy="76100"/>
            </a:xfrm>
            <a:custGeom>
              <a:avLst/>
              <a:gdLst/>
              <a:ahLst/>
              <a:cxnLst/>
              <a:rect l="l" t="t" r="r" b="b"/>
              <a:pathLst>
                <a:path w="3043" h="3044" extrusionOk="0">
                  <a:moveTo>
                    <a:pt x="1420" y="1"/>
                  </a:moveTo>
                  <a:lnTo>
                    <a:pt x="1254" y="19"/>
                  </a:lnTo>
                  <a:lnTo>
                    <a:pt x="1107" y="56"/>
                  </a:lnTo>
                  <a:lnTo>
                    <a:pt x="959" y="111"/>
                  </a:lnTo>
                  <a:lnTo>
                    <a:pt x="830" y="167"/>
                  </a:lnTo>
                  <a:lnTo>
                    <a:pt x="701" y="241"/>
                  </a:lnTo>
                  <a:lnTo>
                    <a:pt x="572" y="333"/>
                  </a:lnTo>
                  <a:lnTo>
                    <a:pt x="461" y="425"/>
                  </a:lnTo>
                  <a:lnTo>
                    <a:pt x="351" y="536"/>
                  </a:lnTo>
                  <a:lnTo>
                    <a:pt x="277" y="646"/>
                  </a:lnTo>
                  <a:lnTo>
                    <a:pt x="185" y="775"/>
                  </a:lnTo>
                  <a:lnTo>
                    <a:pt x="129" y="904"/>
                  </a:lnTo>
                  <a:lnTo>
                    <a:pt x="74" y="1052"/>
                  </a:lnTo>
                  <a:lnTo>
                    <a:pt x="37" y="1199"/>
                  </a:lnTo>
                  <a:lnTo>
                    <a:pt x="0" y="1365"/>
                  </a:lnTo>
                  <a:lnTo>
                    <a:pt x="0" y="1513"/>
                  </a:lnTo>
                  <a:lnTo>
                    <a:pt x="0" y="1679"/>
                  </a:lnTo>
                  <a:lnTo>
                    <a:pt x="37" y="1826"/>
                  </a:lnTo>
                  <a:lnTo>
                    <a:pt x="56" y="1974"/>
                  </a:lnTo>
                  <a:lnTo>
                    <a:pt x="111" y="2121"/>
                  </a:lnTo>
                  <a:lnTo>
                    <a:pt x="185" y="2250"/>
                  </a:lnTo>
                  <a:lnTo>
                    <a:pt x="258" y="2379"/>
                  </a:lnTo>
                  <a:lnTo>
                    <a:pt x="332" y="2490"/>
                  </a:lnTo>
                  <a:lnTo>
                    <a:pt x="424" y="2601"/>
                  </a:lnTo>
                  <a:lnTo>
                    <a:pt x="535" y="2693"/>
                  </a:lnTo>
                  <a:lnTo>
                    <a:pt x="646" y="2785"/>
                  </a:lnTo>
                  <a:lnTo>
                    <a:pt x="775" y="2859"/>
                  </a:lnTo>
                  <a:lnTo>
                    <a:pt x="904" y="2933"/>
                  </a:lnTo>
                  <a:lnTo>
                    <a:pt x="1051" y="2988"/>
                  </a:lnTo>
                  <a:lnTo>
                    <a:pt x="1199" y="3025"/>
                  </a:lnTo>
                  <a:lnTo>
                    <a:pt x="1346" y="3043"/>
                  </a:lnTo>
                  <a:lnTo>
                    <a:pt x="1660" y="3043"/>
                  </a:lnTo>
                  <a:lnTo>
                    <a:pt x="1807" y="3025"/>
                  </a:lnTo>
                  <a:lnTo>
                    <a:pt x="1955" y="2988"/>
                  </a:lnTo>
                  <a:lnTo>
                    <a:pt x="2102" y="2951"/>
                  </a:lnTo>
                  <a:lnTo>
                    <a:pt x="2231" y="2877"/>
                  </a:lnTo>
                  <a:lnTo>
                    <a:pt x="2360" y="2803"/>
                  </a:lnTo>
                  <a:lnTo>
                    <a:pt x="2471" y="2730"/>
                  </a:lnTo>
                  <a:lnTo>
                    <a:pt x="2582" y="2638"/>
                  </a:lnTo>
                  <a:lnTo>
                    <a:pt x="2692" y="2527"/>
                  </a:lnTo>
                  <a:lnTo>
                    <a:pt x="2784" y="2416"/>
                  </a:lnTo>
                  <a:lnTo>
                    <a:pt x="2858" y="2287"/>
                  </a:lnTo>
                  <a:lnTo>
                    <a:pt x="2914" y="2158"/>
                  </a:lnTo>
                  <a:lnTo>
                    <a:pt x="2969" y="2011"/>
                  </a:lnTo>
                  <a:lnTo>
                    <a:pt x="3006" y="1863"/>
                  </a:lnTo>
                  <a:lnTo>
                    <a:pt x="3043" y="1716"/>
                  </a:lnTo>
                  <a:lnTo>
                    <a:pt x="3043" y="1568"/>
                  </a:lnTo>
                  <a:lnTo>
                    <a:pt x="3043" y="1402"/>
                  </a:lnTo>
                  <a:lnTo>
                    <a:pt x="3024" y="1255"/>
                  </a:lnTo>
                  <a:lnTo>
                    <a:pt x="2987" y="1107"/>
                  </a:lnTo>
                  <a:lnTo>
                    <a:pt x="2950" y="960"/>
                  </a:lnTo>
                  <a:lnTo>
                    <a:pt x="2877" y="831"/>
                  </a:lnTo>
                  <a:lnTo>
                    <a:pt x="2803" y="702"/>
                  </a:lnTo>
                  <a:lnTo>
                    <a:pt x="2729" y="591"/>
                  </a:lnTo>
                  <a:lnTo>
                    <a:pt x="2637" y="480"/>
                  </a:lnTo>
                  <a:lnTo>
                    <a:pt x="2526" y="370"/>
                  </a:lnTo>
                  <a:lnTo>
                    <a:pt x="2416" y="277"/>
                  </a:lnTo>
                  <a:lnTo>
                    <a:pt x="2287" y="204"/>
                  </a:lnTo>
                  <a:lnTo>
                    <a:pt x="2158" y="130"/>
                  </a:lnTo>
                  <a:lnTo>
                    <a:pt x="2029" y="75"/>
                  </a:lnTo>
                  <a:lnTo>
                    <a:pt x="1881" y="38"/>
                  </a:lnTo>
                  <a:lnTo>
                    <a:pt x="1734"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 name="Google Shape;301;p2"/>
            <p:cNvSpPr/>
            <p:nvPr/>
          </p:nvSpPr>
          <p:spPr>
            <a:xfrm>
              <a:off x="6103000" y="1127300"/>
              <a:ext cx="76075" cy="76550"/>
            </a:xfrm>
            <a:custGeom>
              <a:avLst/>
              <a:gdLst/>
              <a:ahLst/>
              <a:cxnLst/>
              <a:rect l="l" t="t" r="r" b="b"/>
              <a:pathLst>
                <a:path w="3043" h="3062" extrusionOk="0">
                  <a:moveTo>
                    <a:pt x="1531" y="0"/>
                  </a:moveTo>
                  <a:lnTo>
                    <a:pt x="1383" y="19"/>
                  </a:lnTo>
                  <a:lnTo>
                    <a:pt x="1217" y="37"/>
                  </a:lnTo>
                  <a:lnTo>
                    <a:pt x="1070" y="74"/>
                  </a:lnTo>
                  <a:lnTo>
                    <a:pt x="941" y="111"/>
                  </a:lnTo>
                  <a:lnTo>
                    <a:pt x="793" y="185"/>
                  </a:lnTo>
                  <a:lnTo>
                    <a:pt x="683" y="258"/>
                  </a:lnTo>
                  <a:lnTo>
                    <a:pt x="554" y="332"/>
                  </a:lnTo>
                  <a:lnTo>
                    <a:pt x="443" y="424"/>
                  </a:lnTo>
                  <a:lnTo>
                    <a:pt x="351" y="535"/>
                  </a:lnTo>
                  <a:lnTo>
                    <a:pt x="259" y="646"/>
                  </a:lnTo>
                  <a:lnTo>
                    <a:pt x="185" y="775"/>
                  </a:lnTo>
                  <a:lnTo>
                    <a:pt x="111" y="904"/>
                  </a:lnTo>
                  <a:lnTo>
                    <a:pt x="74" y="1051"/>
                  </a:lnTo>
                  <a:lnTo>
                    <a:pt x="37" y="1199"/>
                  </a:lnTo>
                  <a:lnTo>
                    <a:pt x="1" y="1346"/>
                  </a:lnTo>
                  <a:lnTo>
                    <a:pt x="1" y="1494"/>
                  </a:lnTo>
                  <a:lnTo>
                    <a:pt x="1" y="1660"/>
                  </a:lnTo>
                  <a:lnTo>
                    <a:pt x="19" y="1807"/>
                  </a:lnTo>
                  <a:lnTo>
                    <a:pt x="56" y="1973"/>
                  </a:lnTo>
                  <a:lnTo>
                    <a:pt x="111" y="2102"/>
                  </a:lnTo>
                  <a:lnTo>
                    <a:pt x="166" y="2250"/>
                  </a:lnTo>
                  <a:lnTo>
                    <a:pt x="240" y="2379"/>
                  </a:lnTo>
                  <a:lnTo>
                    <a:pt x="332" y="2489"/>
                  </a:lnTo>
                  <a:lnTo>
                    <a:pt x="425" y="2600"/>
                  </a:lnTo>
                  <a:lnTo>
                    <a:pt x="535" y="2711"/>
                  </a:lnTo>
                  <a:lnTo>
                    <a:pt x="664" y="2803"/>
                  </a:lnTo>
                  <a:lnTo>
                    <a:pt x="793" y="2877"/>
                  </a:lnTo>
                  <a:lnTo>
                    <a:pt x="922" y="2932"/>
                  </a:lnTo>
                  <a:lnTo>
                    <a:pt x="1070" y="2987"/>
                  </a:lnTo>
                  <a:lnTo>
                    <a:pt x="1217" y="3024"/>
                  </a:lnTo>
                  <a:lnTo>
                    <a:pt x="1365" y="3043"/>
                  </a:lnTo>
                  <a:lnTo>
                    <a:pt x="1531" y="3061"/>
                  </a:lnTo>
                  <a:lnTo>
                    <a:pt x="1678" y="3043"/>
                  </a:lnTo>
                  <a:lnTo>
                    <a:pt x="1844" y="3024"/>
                  </a:lnTo>
                  <a:lnTo>
                    <a:pt x="1992" y="2987"/>
                  </a:lnTo>
                  <a:lnTo>
                    <a:pt x="2121" y="2932"/>
                  </a:lnTo>
                  <a:lnTo>
                    <a:pt x="2250" y="2858"/>
                  </a:lnTo>
                  <a:lnTo>
                    <a:pt x="2379" y="2784"/>
                  </a:lnTo>
                  <a:lnTo>
                    <a:pt x="2490" y="2711"/>
                  </a:lnTo>
                  <a:lnTo>
                    <a:pt x="2600" y="2600"/>
                  </a:lnTo>
                  <a:lnTo>
                    <a:pt x="2693" y="2508"/>
                  </a:lnTo>
                  <a:lnTo>
                    <a:pt x="2785" y="2379"/>
                  </a:lnTo>
                  <a:lnTo>
                    <a:pt x="2858" y="2250"/>
                  </a:lnTo>
                  <a:lnTo>
                    <a:pt x="2932" y="2121"/>
                  </a:lnTo>
                  <a:lnTo>
                    <a:pt x="2969" y="1992"/>
                  </a:lnTo>
                  <a:lnTo>
                    <a:pt x="3006" y="1844"/>
                  </a:lnTo>
                  <a:lnTo>
                    <a:pt x="3043" y="1678"/>
                  </a:lnTo>
                  <a:lnTo>
                    <a:pt x="3043" y="1531"/>
                  </a:lnTo>
                  <a:lnTo>
                    <a:pt x="3043" y="1365"/>
                  </a:lnTo>
                  <a:lnTo>
                    <a:pt x="3006" y="1217"/>
                  </a:lnTo>
                  <a:lnTo>
                    <a:pt x="2969" y="1070"/>
                  </a:lnTo>
                  <a:lnTo>
                    <a:pt x="2932" y="941"/>
                  </a:lnTo>
                  <a:lnTo>
                    <a:pt x="2858" y="793"/>
                  </a:lnTo>
                  <a:lnTo>
                    <a:pt x="2785" y="682"/>
                  </a:lnTo>
                  <a:lnTo>
                    <a:pt x="2711" y="553"/>
                  </a:lnTo>
                  <a:lnTo>
                    <a:pt x="2600" y="443"/>
                  </a:lnTo>
                  <a:lnTo>
                    <a:pt x="2508" y="351"/>
                  </a:lnTo>
                  <a:lnTo>
                    <a:pt x="2379" y="258"/>
                  </a:lnTo>
                  <a:lnTo>
                    <a:pt x="2250" y="185"/>
                  </a:lnTo>
                  <a:lnTo>
                    <a:pt x="2121" y="129"/>
                  </a:lnTo>
                  <a:lnTo>
                    <a:pt x="1992" y="74"/>
                  </a:lnTo>
                  <a:lnTo>
                    <a:pt x="1844" y="37"/>
                  </a:lnTo>
                  <a:lnTo>
                    <a:pt x="1697"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 name="Google Shape;302;p2"/>
            <p:cNvSpPr/>
            <p:nvPr/>
          </p:nvSpPr>
          <p:spPr>
            <a:xfrm>
              <a:off x="5443375" y="682000"/>
              <a:ext cx="76550" cy="76550"/>
            </a:xfrm>
            <a:custGeom>
              <a:avLst/>
              <a:gdLst/>
              <a:ahLst/>
              <a:cxnLst/>
              <a:rect l="l" t="t" r="r" b="b"/>
              <a:pathLst>
                <a:path w="3062" h="3062" extrusionOk="0">
                  <a:moveTo>
                    <a:pt x="1549" y="1"/>
                  </a:moveTo>
                  <a:lnTo>
                    <a:pt x="1383" y="19"/>
                  </a:lnTo>
                  <a:lnTo>
                    <a:pt x="1236" y="38"/>
                  </a:lnTo>
                  <a:lnTo>
                    <a:pt x="1070" y="75"/>
                  </a:lnTo>
                  <a:lnTo>
                    <a:pt x="941" y="130"/>
                  </a:lnTo>
                  <a:lnTo>
                    <a:pt x="793" y="185"/>
                  </a:lnTo>
                  <a:lnTo>
                    <a:pt x="664" y="259"/>
                  </a:lnTo>
                  <a:lnTo>
                    <a:pt x="554" y="351"/>
                  </a:lnTo>
                  <a:lnTo>
                    <a:pt x="443" y="462"/>
                  </a:lnTo>
                  <a:lnTo>
                    <a:pt x="351" y="573"/>
                  </a:lnTo>
                  <a:lnTo>
                    <a:pt x="259" y="683"/>
                  </a:lnTo>
                  <a:lnTo>
                    <a:pt x="185" y="812"/>
                  </a:lnTo>
                  <a:lnTo>
                    <a:pt x="111" y="941"/>
                  </a:lnTo>
                  <a:lnTo>
                    <a:pt x="74" y="1089"/>
                  </a:lnTo>
                  <a:lnTo>
                    <a:pt x="37" y="1236"/>
                  </a:lnTo>
                  <a:lnTo>
                    <a:pt x="19" y="1402"/>
                  </a:lnTo>
                  <a:lnTo>
                    <a:pt x="1" y="1568"/>
                  </a:lnTo>
                  <a:lnTo>
                    <a:pt x="19" y="1716"/>
                  </a:lnTo>
                  <a:lnTo>
                    <a:pt x="37" y="1863"/>
                  </a:lnTo>
                  <a:lnTo>
                    <a:pt x="93" y="2011"/>
                  </a:lnTo>
                  <a:lnTo>
                    <a:pt x="130" y="2158"/>
                  </a:lnTo>
                  <a:lnTo>
                    <a:pt x="203" y="2287"/>
                  </a:lnTo>
                  <a:lnTo>
                    <a:pt x="277" y="2416"/>
                  </a:lnTo>
                  <a:lnTo>
                    <a:pt x="369" y="2527"/>
                  </a:lnTo>
                  <a:lnTo>
                    <a:pt x="462" y="2638"/>
                  </a:lnTo>
                  <a:lnTo>
                    <a:pt x="572" y="2730"/>
                  </a:lnTo>
                  <a:lnTo>
                    <a:pt x="701" y="2804"/>
                  </a:lnTo>
                  <a:lnTo>
                    <a:pt x="812" y="2877"/>
                  </a:lnTo>
                  <a:lnTo>
                    <a:pt x="959" y="2951"/>
                  </a:lnTo>
                  <a:lnTo>
                    <a:pt x="1088" y="2988"/>
                  </a:lnTo>
                  <a:lnTo>
                    <a:pt x="1236" y="3025"/>
                  </a:lnTo>
                  <a:lnTo>
                    <a:pt x="1383" y="3043"/>
                  </a:lnTo>
                  <a:lnTo>
                    <a:pt x="1549" y="3062"/>
                  </a:lnTo>
                  <a:lnTo>
                    <a:pt x="1715" y="3043"/>
                  </a:lnTo>
                  <a:lnTo>
                    <a:pt x="1863" y="3025"/>
                  </a:lnTo>
                  <a:lnTo>
                    <a:pt x="2010" y="2988"/>
                  </a:lnTo>
                  <a:lnTo>
                    <a:pt x="2139" y="2933"/>
                  </a:lnTo>
                  <a:lnTo>
                    <a:pt x="2268" y="2877"/>
                  </a:lnTo>
                  <a:lnTo>
                    <a:pt x="2398" y="2785"/>
                  </a:lnTo>
                  <a:lnTo>
                    <a:pt x="2508" y="2711"/>
                  </a:lnTo>
                  <a:lnTo>
                    <a:pt x="2619" y="2601"/>
                  </a:lnTo>
                  <a:lnTo>
                    <a:pt x="2711" y="2509"/>
                  </a:lnTo>
                  <a:lnTo>
                    <a:pt x="2803" y="2380"/>
                  </a:lnTo>
                  <a:lnTo>
                    <a:pt x="2877" y="2250"/>
                  </a:lnTo>
                  <a:lnTo>
                    <a:pt x="2951" y="2121"/>
                  </a:lnTo>
                  <a:lnTo>
                    <a:pt x="2988" y="1992"/>
                  </a:lnTo>
                  <a:lnTo>
                    <a:pt x="3024" y="1845"/>
                  </a:lnTo>
                  <a:lnTo>
                    <a:pt x="3043" y="1679"/>
                  </a:lnTo>
                  <a:lnTo>
                    <a:pt x="3061" y="1531"/>
                  </a:lnTo>
                  <a:lnTo>
                    <a:pt x="3043" y="1365"/>
                  </a:lnTo>
                  <a:lnTo>
                    <a:pt x="3024" y="1218"/>
                  </a:lnTo>
                  <a:lnTo>
                    <a:pt x="2988" y="1070"/>
                  </a:lnTo>
                  <a:lnTo>
                    <a:pt x="2932" y="941"/>
                  </a:lnTo>
                  <a:lnTo>
                    <a:pt x="2877" y="794"/>
                  </a:lnTo>
                  <a:lnTo>
                    <a:pt x="2803" y="683"/>
                  </a:lnTo>
                  <a:lnTo>
                    <a:pt x="2711" y="554"/>
                  </a:lnTo>
                  <a:lnTo>
                    <a:pt x="2619" y="462"/>
                  </a:lnTo>
                  <a:lnTo>
                    <a:pt x="2508" y="351"/>
                  </a:lnTo>
                  <a:lnTo>
                    <a:pt x="2398" y="278"/>
                  </a:lnTo>
                  <a:lnTo>
                    <a:pt x="2268" y="185"/>
                  </a:lnTo>
                  <a:lnTo>
                    <a:pt x="2139" y="130"/>
                  </a:lnTo>
                  <a:lnTo>
                    <a:pt x="1992" y="75"/>
                  </a:lnTo>
                  <a:lnTo>
                    <a:pt x="1863" y="38"/>
                  </a:lnTo>
                  <a:lnTo>
                    <a:pt x="1697" y="19"/>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 name="Google Shape;303;p2"/>
            <p:cNvSpPr/>
            <p:nvPr/>
          </p:nvSpPr>
          <p:spPr>
            <a:xfrm>
              <a:off x="5509300" y="776500"/>
              <a:ext cx="76075" cy="76100"/>
            </a:xfrm>
            <a:custGeom>
              <a:avLst/>
              <a:gdLst/>
              <a:ahLst/>
              <a:cxnLst/>
              <a:rect l="l" t="t" r="r" b="b"/>
              <a:pathLst>
                <a:path w="3043" h="3044" extrusionOk="0">
                  <a:moveTo>
                    <a:pt x="1365" y="1"/>
                  </a:moveTo>
                  <a:lnTo>
                    <a:pt x="1217" y="38"/>
                  </a:lnTo>
                  <a:lnTo>
                    <a:pt x="1070" y="75"/>
                  </a:lnTo>
                  <a:lnTo>
                    <a:pt x="922" y="111"/>
                  </a:lnTo>
                  <a:lnTo>
                    <a:pt x="793" y="185"/>
                  </a:lnTo>
                  <a:lnTo>
                    <a:pt x="664" y="259"/>
                  </a:lnTo>
                  <a:lnTo>
                    <a:pt x="553" y="333"/>
                  </a:lnTo>
                  <a:lnTo>
                    <a:pt x="443" y="443"/>
                  </a:lnTo>
                  <a:lnTo>
                    <a:pt x="351" y="536"/>
                  </a:lnTo>
                  <a:lnTo>
                    <a:pt x="258" y="665"/>
                  </a:lnTo>
                  <a:lnTo>
                    <a:pt x="185" y="775"/>
                  </a:lnTo>
                  <a:lnTo>
                    <a:pt x="129" y="904"/>
                  </a:lnTo>
                  <a:lnTo>
                    <a:pt x="74" y="1052"/>
                  </a:lnTo>
                  <a:lnTo>
                    <a:pt x="37" y="1199"/>
                  </a:lnTo>
                  <a:lnTo>
                    <a:pt x="19" y="1347"/>
                  </a:lnTo>
                  <a:lnTo>
                    <a:pt x="0" y="1513"/>
                  </a:lnTo>
                  <a:lnTo>
                    <a:pt x="19" y="1660"/>
                  </a:lnTo>
                  <a:lnTo>
                    <a:pt x="37" y="1826"/>
                  </a:lnTo>
                  <a:lnTo>
                    <a:pt x="74" y="1974"/>
                  </a:lnTo>
                  <a:lnTo>
                    <a:pt x="111" y="2121"/>
                  </a:lnTo>
                  <a:lnTo>
                    <a:pt x="185" y="2250"/>
                  </a:lnTo>
                  <a:lnTo>
                    <a:pt x="258" y="2379"/>
                  </a:lnTo>
                  <a:lnTo>
                    <a:pt x="351" y="2490"/>
                  </a:lnTo>
                  <a:lnTo>
                    <a:pt x="443" y="2601"/>
                  </a:lnTo>
                  <a:lnTo>
                    <a:pt x="553" y="2711"/>
                  </a:lnTo>
                  <a:lnTo>
                    <a:pt x="682" y="2785"/>
                  </a:lnTo>
                  <a:lnTo>
                    <a:pt x="811" y="2859"/>
                  </a:lnTo>
                  <a:lnTo>
                    <a:pt x="941" y="2932"/>
                  </a:lnTo>
                  <a:lnTo>
                    <a:pt x="1088" y="2969"/>
                  </a:lnTo>
                  <a:lnTo>
                    <a:pt x="1236" y="3006"/>
                  </a:lnTo>
                  <a:lnTo>
                    <a:pt x="1383" y="3025"/>
                  </a:lnTo>
                  <a:lnTo>
                    <a:pt x="1549" y="3043"/>
                  </a:lnTo>
                  <a:lnTo>
                    <a:pt x="1715" y="3025"/>
                  </a:lnTo>
                  <a:lnTo>
                    <a:pt x="1862" y="3006"/>
                  </a:lnTo>
                  <a:lnTo>
                    <a:pt x="2010" y="2969"/>
                  </a:lnTo>
                  <a:lnTo>
                    <a:pt x="2139" y="2914"/>
                  </a:lnTo>
                  <a:lnTo>
                    <a:pt x="2268" y="2840"/>
                  </a:lnTo>
                  <a:lnTo>
                    <a:pt x="2397" y="2767"/>
                  </a:lnTo>
                  <a:lnTo>
                    <a:pt x="2508" y="2674"/>
                  </a:lnTo>
                  <a:lnTo>
                    <a:pt x="2618" y="2582"/>
                  </a:lnTo>
                  <a:lnTo>
                    <a:pt x="2711" y="2472"/>
                  </a:lnTo>
                  <a:lnTo>
                    <a:pt x="2803" y="2361"/>
                  </a:lnTo>
                  <a:lnTo>
                    <a:pt x="2877" y="2232"/>
                  </a:lnTo>
                  <a:lnTo>
                    <a:pt x="2932" y="2103"/>
                  </a:lnTo>
                  <a:lnTo>
                    <a:pt x="2987" y="1955"/>
                  </a:lnTo>
                  <a:lnTo>
                    <a:pt x="3006" y="1808"/>
                  </a:lnTo>
                  <a:lnTo>
                    <a:pt x="3043" y="1660"/>
                  </a:lnTo>
                  <a:lnTo>
                    <a:pt x="3043" y="1513"/>
                  </a:lnTo>
                  <a:lnTo>
                    <a:pt x="3024" y="1347"/>
                  </a:lnTo>
                  <a:lnTo>
                    <a:pt x="3006" y="1199"/>
                  </a:lnTo>
                  <a:lnTo>
                    <a:pt x="2969" y="1052"/>
                  </a:lnTo>
                  <a:lnTo>
                    <a:pt x="2913" y="904"/>
                  </a:lnTo>
                  <a:lnTo>
                    <a:pt x="2858" y="775"/>
                  </a:lnTo>
                  <a:lnTo>
                    <a:pt x="2784" y="665"/>
                  </a:lnTo>
                  <a:lnTo>
                    <a:pt x="2692" y="536"/>
                  </a:lnTo>
                  <a:lnTo>
                    <a:pt x="2600" y="443"/>
                  </a:lnTo>
                  <a:lnTo>
                    <a:pt x="2489" y="333"/>
                  </a:lnTo>
                  <a:lnTo>
                    <a:pt x="2379" y="259"/>
                  </a:lnTo>
                  <a:lnTo>
                    <a:pt x="2250" y="185"/>
                  </a:lnTo>
                  <a:lnTo>
                    <a:pt x="2121" y="111"/>
                  </a:lnTo>
                  <a:lnTo>
                    <a:pt x="1973" y="75"/>
                  </a:lnTo>
                  <a:lnTo>
                    <a:pt x="1826" y="38"/>
                  </a:lnTo>
                  <a:lnTo>
                    <a:pt x="1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 name="Google Shape;304;p2"/>
            <p:cNvSpPr/>
            <p:nvPr/>
          </p:nvSpPr>
          <p:spPr>
            <a:xfrm>
              <a:off x="5943500" y="1099175"/>
              <a:ext cx="75175" cy="75625"/>
            </a:xfrm>
            <a:custGeom>
              <a:avLst/>
              <a:gdLst/>
              <a:ahLst/>
              <a:cxnLst/>
              <a:rect l="l" t="t" r="r" b="b"/>
              <a:pathLst>
                <a:path w="3007" h="3025" extrusionOk="0">
                  <a:moveTo>
                    <a:pt x="1365" y="1"/>
                  </a:moveTo>
                  <a:lnTo>
                    <a:pt x="1199" y="37"/>
                  </a:lnTo>
                  <a:lnTo>
                    <a:pt x="1052" y="74"/>
                  </a:lnTo>
                  <a:lnTo>
                    <a:pt x="923" y="111"/>
                  </a:lnTo>
                  <a:lnTo>
                    <a:pt x="794" y="166"/>
                  </a:lnTo>
                  <a:lnTo>
                    <a:pt x="665" y="240"/>
                  </a:lnTo>
                  <a:lnTo>
                    <a:pt x="554" y="332"/>
                  </a:lnTo>
                  <a:lnTo>
                    <a:pt x="443" y="425"/>
                  </a:lnTo>
                  <a:lnTo>
                    <a:pt x="333" y="535"/>
                  </a:lnTo>
                  <a:lnTo>
                    <a:pt x="259" y="646"/>
                  </a:lnTo>
                  <a:lnTo>
                    <a:pt x="185" y="775"/>
                  </a:lnTo>
                  <a:lnTo>
                    <a:pt x="112" y="904"/>
                  </a:lnTo>
                  <a:lnTo>
                    <a:pt x="56" y="1052"/>
                  </a:lnTo>
                  <a:lnTo>
                    <a:pt x="19" y="1181"/>
                  </a:lnTo>
                  <a:lnTo>
                    <a:pt x="1" y="1347"/>
                  </a:lnTo>
                  <a:lnTo>
                    <a:pt x="1" y="1494"/>
                  </a:lnTo>
                  <a:lnTo>
                    <a:pt x="1" y="1660"/>
                  </a:lnTo>
                  <a:lnTo>
                    <a:pt x="19" y="1807"/>
                  </a:lnTo>
                  <a:lnTo>
                    <a:pt x="56" y="1955"/>
                  </a:lnTo>
                  <a:lnTo>
                    <a:pt x="112" y="2102"/>
                  </a:lnTo>
                  <a:lnTo>
                    <a:pt x="167" y="2232"/>
                  </a:lnTo>
                  <a:lnTo>
                    <a:pt x="241" y="2361"/>
                  </a:lnTo>
                  <a:lnTo>
                    <a:pt x="333" y="2471"/>
                  </a:lnTo>
                  <a:lnTo>
                    <a:pt x="425" y="2582"/>
                  </a:lnTo>
                  <a:lnTo>
                    <a:pt x="536" y="2674"/>
                  </a:lnTo>
                  <a:lnTo>
                    <a:pt x="646" y="2766"/>
                  </a:lnTo>
                  <a:lnTo>
                    <a:pt x="757" y="2840"/>
                  </a:lnTo>
                  <a:lnTo>
                    <a:pt x="904" y="2895"/>
                  </a:lnTo>
                  <a:lnTo>
                    <a:pt x="1033" y="2951"/>
                  </a:lnTo>
                  <a:lnTo>
                    <a:pt x="1181" y="2988"/>
                  </a:lnTo>
                  <a:lnTo>
                    <a:pt x="1328" y="3006"/>
                  </a:lnTo>
                  <a:lnTo>
                    <a:pt x="1494" y="3024"/>
                  </a:lnTo>
                  <a:lnTo>
                    <a:pt x="1642" y="3006"/>
                  </a:lnTo>
                  <a:lnTo>
                    <a:pt x="1808" y="2988"/>
                  </a:lnTo>
                  <a:lnTo>
                    <a:pt x="1955" y="2951"/>
                  </a:lnTo>
                  <a:lnTo>
                    <a:pt x="2084" y="2914"/>
                  </a:lnTo>
                  <a:lnTo>
                    <a:pt x="2232" y="2840"/>
                  </a:lnTo>
                  <a:lnTo>
                    <a:pt x="2343" y="2766"/>
                  </a:lnTo>
                  <a:lnTo>
                    <a:pt x="2472" y="2693"/>
                  </a:lnTo>
                  <a:lnTo>
                    <a:pt x="2564" y="2600"/>
                  </a:lnTo>
                  <a:lnTo>
                    <a:pt x="2674" y="2490"/>
                  </a:lnTo>
                  <a:lnTo>
                    <a:pt x="2748" y="2379"/>
                  </a:lnTo>
                  <a:lnTo>
                    <a:pt x="2822" y="2250"/>
                  </a:lnTo>
                  <a:lnTo>
                    <a:pt x="2896" y="2121"/>
                  </a:lnTo>
                  <a:lnTo>
                    <a:pt x="2951" y="1973"/>
                  </a:lnTo>
                  <a:lnTo>
                    <a:pt x="2988" y="1826"/>
                  </a:lnTo>
                  <a:lnTo>
                    <a:pt x="3006" y="1678"/>
                  </a:lnTo>
                  <a:lnTo>
                    <a:pt x="3006" y="1531"/>
                  </a:lnTo>
                  <a:lnTo>
                    <a:pt x="3006" y="1365"/>
                  </a:lnTo>
                  <a:lnTo>
                    <a:pt x="2988" y="1217"/>
                  </a:lnTo>
                  <a:lnTo>
                    <a:pt x="2951" y="1070"/>
                  </a:lnTo>
                  <a:lnTo>
                    <a:pt x="2896" y="922"/>
                  </a:lnTo>
                  <a:lnTo>
                    <a:pt x="2840" y="793"/>
                  </a:lnTo>
                  <a:lnTo>
                    <a:pt x="2767" y="664"/>
                  </a:lnTo>
                  <a:lnTo>
                    <a:pt x="2674" y="554"/>
                  </a:lnTo>
                  <a:lnTo>
                    <a:pt x="2582" y="443"/>
                  </a:lnTo>
                  <a:lnTo>
                    <a:pt x="2490" y="351"/>
                  </a:lnTo>
                  <a:lnTo>
                    <a:pt x="2361" y="259"/>
                  </a:lnTo>
                  <a:lnTo>
                    <a:pt x="2250" y="185"/>
                  </a:lnTo>
                  <a:lnTo>
                    <a:pt x="2121" y="130"/>
                  </a:lnTo>
                  <a:lnTo>
                    <a:pt x="1974" y="74"/>
                  </a:lnTo>
                  <a:lnTo>
                    <a:pt x="1826" y="37"/>
                  </a:lnTo>
                  <a:lnTo>
                    <a:pt x="1679"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 name="Google Shape;305;p2"/>
            <p:cNvSpPr/>
            <p:nvPr/>
          </p:nvSpPr>
          <p:spPr>
            <a:xfrm>
              <a:off x="5261300" y="322925"/>
              <a:ext cx="75625" cy="75625"/>
            </a:xfrm>
            <a:custGeom>
              <a:avLst/>
              <a:gdLst/>
              <a:ahLst/>
              <a:cxnLst/>
              <a:rect l="l" t="t" r="r" b="b"/>
              <a:pathLst>
                <a:path w="3025" h="3025" extrusionOk="0">
                  <a:moveTo>
                    <a:pt x="1328" y="1"/>
                  </a:moveTo>
                  <a:lnTo>
                    <a:pt x="1181" y="38"/>
                  </a:lnTo>
                  <a:lnTo>
                    <a:pt x="1033" y="74"/>
                  </a:lnTo>
                  <a:lnTo>
                    <a:pt x="886" y="130"/>
                  </a:lnTo>
                  <a:lnTo>
                    <a:pt x="756" y="185"/>
                  </a:lnTo>
                  <a:lnTo>
                    <a:pt x="646" y="259"/>
                  </a:lnTo>
                  <a:lnTo>
                    <a:pt x="517" y="351"/>
                  </a:lnTo>
                  <a:lnTo>
                    <a:pt x="425" y="443"/>
                  </a:lnTo>
                  <a:lnTo>
                    <a:pt x="314" y="554"/>
                  </a:lnTo>
                  <a:lnTo>
                    <a:pt x="240" y="683"/>
                  </a:lnTo>
                  <a:lnTo>
                    <a:pt x="166" y="812"/>
                  </a:lnTo>
                  <a:lnTo>
                    <a:pt x="111" y="941"/>
                  </a:lnTo>
                  <a:lnTo>
                    <a:pt x="56" y="1070"/>
                  </a:lnTo>
                  <a:lnTo>
                    <a:pt x="19" y="1218"/>
                  </a:lnTo>
                  <a:lnTo>
                    <a:pt x="0" y="1383"/>
                  </a:lnTo>
                  <a:lnTo>
                    <a:pt x="0" y="1531"/>
                  </a:lnTo>
                  <a:lnTo>
                    <a:pt x="0" y="1697"/>
                  </a:lnTo>
                  <a:lnTo>
                    <a:pt x="37" y="1844"/>
                  </a:lnTo>
                  <a:lnTo>
                    <a:pt x="74" y="1992"/>
                  </a:lnTo>
                  <a:lnTo>
                    <a:pt x="130" y="2139"/>
                  </a:lnTo>
                  <a:lnTo>
                    <a:pt x="185" y="2269"/>
                  </a:lnTo>
                  <a:lnTo>
                    <a:pt x="259" y="2379"/>
                  </a:lnTo>
                  <a:lnTo>
                    <a:pt x="351" y="2508"/>
                  </a:lnTo>
                  <a:lnTo>
                    <a:pt x="443" y="2600"/>
                  </a:lnTo>
                  <a:lnTo>
                    <a:pt x="554" y="2693"/>
                  </a:lnTo>
                  <a:lnTo>
                    <a:pt x="683" y="2785"/>
                  </a:lnTo>
                  <a:lnTo>
                    <a:pt x="793" y="2859"/>
                  </a:lnTo>
                  <a:lnTo>
                    <a:pt x="941" y="2914"/>
                  </a:lnTo>
                  <a:lnTo>
                    <a:pt x="1070" y="2969"/>
                  </a:lnTo>
                  <a:lnTo>
                    <a:pt x="1217" y="3006"/>
                  </a:lnTo>
                  <a:lnTo>
                    <a:pt x="1383" y="3024"/>
                  </a:lnTo>
                  <a:lnTo>
                    <a:pt x="1697" y="3024"/>
                  </a:lnTo>
                  <a:lnTo>
                    <a:pt x="1844" y="2988"/>
                  </a:lnTo>
                  <a:lnTo>
                    <a:pt x="1992" y="2951"/>
                  </a:lnTo>
                  <a:lnTo>
                    <a:pt x="2121" y="2895"/>
                  </a:lnTo>
                  <a:lnTo>
                    <a:pt x="2268" y="2840"/>
                  </a:lnTo>
                  <a:lnTo>
                    <a:pt x="2379" y="2766"/>
                  </a:lnTo>
                  <a:lnTo>
                    <a:pt x="2508" y="2674"/>
                  </a:lnTo>
                  <a:lnTo>
                    <a:pt x="2600" y="2564"/>
                  </a:lnTo>
                  <a:lnTo>
                    <a:pt x="2692" y="2471"/>
                  </a:lnTo>
                  <a:lnTo>
                    <a:pt x="2785" y="2342"/>
                  </a:lnTo>
                  <a:lnTo>
                    <a:pt x="2858" y="2213"/>
                  </a:lnTo>
                  <a:lnTo>
                    <a:pt x="2914" y="2084"/>
                  </a:lnTo>
                  <a:lnTo>
                    <a:pt x="2969" y="1937"/>
                  </a:lnTo>
                  <a:lnTo>
                    <a:pt x="3006" y="1789"/>
                  </a:lnTo>
                  <a:lnTo>
                    <a:pt x="3024" y="1642"/>
                  </a:lnTo>
                  <a:lnTo>
                    <a:pt x="3024" y="1494"/>
                  </a:lnTo>
                  <a:lnTo>
                    <a:pt x="3006" y="1328"/>
                  </a:lnTo>
                  <a:lnTo>
                    <a:pt x="2987" y="1181"/>
                  </a:lnTo>
                  <a:lnTo>
                    <a:pt x="2951" y="1033"/>
                  </a:lnTo>
                  <a:lnTo>
                    <a:pt x="2895" y="886"/>
                  </a:lnTo>
                  <a:lnTo>
                    <a:pt x="2840" y="757"/>
                  </a:lnTo>
                  <a:lnTo>
                    <a:pt x="2766" y="646"/>
                  </a:lnTo>
                  <a:lnTo>
                    <a:pt x="2674" y="517"/>
                  </a:lnTo>
                  <a:lnTo>
                    <a:pt x="2563" y="425"/>
                  </a:lnTo>
                  <a:lnTo>
                    <a:pt x="2471" y="333"/>
                  </a:lnTo>
                  <a:lnTo>
                    <a:pt x="2342" y="240"/>
                  </a:lnTo>
                  <a:lnTo>
                    <a:pt x="2213" y="167"/>
                  </a:lnTo>
                  <a:lnTo>
                    <a:pt x="2084" y="111"/>
                  </a:lnTo>
                  <a:lnTo>
                    <a:pt x="1936" y="56"/>
                  </a:lnTo>
                  <a:lnTo>
                    <a:pt x="1789" y="19"/>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 name="Google Shape;306;p2"/>
            <p:cNvSpPr/>
            <p:nvPr/>
          </p:nvSpPr>
          <p:spPr>
            <a:xfrm>
              <a:off x="6023250" y="1113475"/>
              <a:ext cx="75625" cy="75600"/>
            </a:xfrm>
            <a:custGeom>
              <a:avLst/>
              <a:gdLst/>
              <a:ahLst/>
              <a:cxnLst/>
              <a:rect l="l" t="t" r="r" b="b"/>
              <a:pathLst>
                <a:path w="3025" h="3024" extrusionOk="0">
                  <a:moveTo>
                    <a:pt x="1402" y="0"/>
                  </a:moveTo>
                  <a:lnTo>
                    <a:pt x="1236" y="19"/>
                  </a:lnTo>
                  <a:lnTo>
                    <a:pt x="1089" y="55"/>
                  </a:lnTo>
                  <a:lnTo>
                    <a:pt x="941" y="92"/>
                  </a:lnTo>
                  <a:lnTo>
                    <a:pt x="812" y="166"/>
                  </a:lnTo>
                  <a:lnTo>
                    <a:pt x="683" y="240"/>
                  </a:lnTo>
                  <a:lnTo>
                    <a:pt x="554" y="314"/>
                  </a:lnTo>
                  <a:lnTo>
                    <a:pt x="443" y="424"/>
                  </a:lnTo>
                  <a:lnTo>
                    <a:pt x="351" y="516"/>
                  </a:lnTo>
                  <a:lnTo>
                    <a:pt x="259" y="645"/>
                  </a:lnTo>
                  <a:lnTo>
                    <a:pt x="185" y="775"/>
                  </a:lnTo>
                  <a:lnTo>
                    <a:pt x="111" y="904"/>
                  </a:lnTo>
                  <a:lnTo>
                    <a:pt x="56" y="1051"/>
                  </a:lnTo>
                  <a:lnTo>
                    <a:pt x="19" y="1199"/>
                  </a:lnTo>
                  <a:lnTo>
                    <a:pt x="1" y="1346"/>
                  </a:lnTo>
                  <a:lnTo>
                    <a:pt x="1" y="1512"/>
                  </a:lnTo>
                  <a:lnTo>
                    <a:pt x="1" y="1660"/>
                  </a:lnTo>
                  <a:lnTo>
                    <a:pt x="19" y="1826"/>
                  </a:lnTo>
                  <a:lnTo>
                    <a:pt x="56" y="1973"/>
                  </a:lnTo>
                  <a:lnTo>
                    <a:pt x="111" y="2102"/>
                  </a:lnTo>
                  <a:lnTo>
                    <a:pt x="167" y="2231"/>
                  </a:lnTo>
                  <a:lnTo>
                    <a:pt x="240" y="2360"/>
                  </a:lnTo>
                  <a:lnTo>
                    <a:pt x="333" y="2471"/>
                  </a:lnTo>
                  <a:lnTo>
                    <a:pt x="425" y="2581"/>
                  </a:lnTo>
                  <a:lnTo>
                    <a:pt x="535" y="2674"/>
                  </a:lnTo>
                  <a:lnTo>
                    <a:pt x="646" y="2766"/>
                  </a:lnTo>
                  <a:lnTo>
                    <a:pt x="775" y="2840"/>
                  </a:lnTo>
                  <a:lnTo>
                    <a:pt x="904" y="2913"/>
                  </a:lnTo>
                  <a:lnTo>
                    <a:pt x="1033" y="2950"/>
                  </a:lnTo>
                  <a:lnTo>
                    <a:pt x="1181" y="2987"/>
                  </a:lnTo>
                  <a:lnTo>
                    <a:pt x="1347" y="3024"/>
                  </a:lnTo>
                  <a:lnTo>
                    <a:pt x="1660" y="3024"/>
                  </a:lnTo>
                  <a:lnTo>
                    <a:pt x="1808" y="3006"/>
                  </a:lnTo>
                  <a:lnTo>
                    <a:pt x="1955" y="2969"/>
                  </a:lnTo>
                  <a:lnTo>
                    <a:pt x="2084" y="2913"/>
                  </a:lnTo>
                  <a:lnTo>
                    <a:pt x="2232" y="2858"/>
                  </a:lnTo>
                  <a:lnTo>
                    <a:pt x="2342" y="2784"/>
                  </a:lnTo>
                  <a:lnTo>
                    <a:pt x="2471" y="2692"/>
                  </a:lnTo>
                  <a:lnTo>
                    <a:pt x="2582" y="2600"/>
                  </a:lnTo>
                  <a:lnTo>
                    <a:pt x="2674" y="2508"/>
                  </a:lnTo>
                  <a:lnTo>
                    <a:pt x="2766" y="2379"/>
                  </a:lnTo>
                  <a:lnTo>
                    <a:pt x="2840" y="2268"/>
                  </a:lnTo>
                  <a:lnTo>
                    <a:pt x="2896" y="2139"/>
                  </a:lnTo>
                  <a:lnTo>
                    <a:pt x="2951" y="1991"/>
                  </a:lnTo>
                  <a:lnTo>
                    <a:pt x="2988" y="1844"/>
                  </a:lnTo>
                  <a:lnTo>
                    <a:pt x="3025" y="1696"/>
                  </a:lnTo>
                  <a:lnTo>
                    <a:pt x="3025" y="1549"/>
                  </a:lnTo>
                  <a:lnTo>
                    <a:pt x="3025" y="1383"/>
                  </a:lnTo>
                  <a:lnTo>
                    <a:pt x="3006" y="1235"/>
                  </a:lnTo>
                  <a:lnTo>
                    <a:pt x="2969" y="1088"/>
                  </a:lnTo>
                  <a:lnTo>
                    <a:pt x="2932" y="940"/>
                  </a:lnTo>
                  <a:lnTo>
                    <a:pt x="2859" y="811"/>
                  </a:lnTo>
                  <a:lnTo>
                    <a:pt x="2785" y="682"/>
                  </a:lnTo>
                  <a:lnTo>
                    <a:pt x="2711" y="572"/>
                  </a:lnTo>
                  <a:lnTo>
                    <a:pt x="2619" y="461"/>
                  </a:lnTo>
                  <a:lnTo>
                    <a:pt x="2508" y="350"/>
                  </a:lnTo>
                  <a:lnTo>
                    <a:pt x="2398" y="258"/>
                  </a:lnTo>
                  <a:lnTo>
                    <a:pt x="2269" y="185"/>
                  </a:lnTo>
                  <a:lnTo>
                    <a:pt x="2140" y="129"/>
                  </a:lnTo>
                  <a:lnTo>
                    <a:pt x="2010" y="74"/>
                  </a:lnTo>
                  <a:lnTo>
                    <a:pt x="1863" y="37"/>
                  </a:lnTo>
                  <a:lnTo>
                    <a:pt x="17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 name="Google Shape;307;p2"/>
            <p:cNvSpPr/>
            <p:nvPr/>
          </p:nvSpPr>
          <p:spPr>
            <a:xfrm>
              <a:off x="5377925" y="587975"/>
              <a:ext cx="76075" cy="76075"/>
            </a:xfrm>
            <a:custGeom>
              <a:avLst/>
              <a:gdLst/>
              <a:ahLst/>
              <a:cxnLst/>
              <a:rect l="l" t="t" r="r" b="b"/>
              <a:pathLst>
                <a:path w="3043" h="3043" extrusionOk="0">
                  <a:moveTo>
                    <a:pt x="1568" y="1"/>
                  </a:moveTo>
                  <a:lnTo>
                    <a:pt x="1402" y="19"/>
                  </a:lnTo>
                  <a:lnTo>
                    <a:pt x="1254" y="37"/>
                  </a:lnTo>
                  <a:lnTo>
                    <a:pt x="1107" y="56"/>
                  </a:lnTo>
                  <a:lnTo>
                    <a:pt x="959" y="111"/>
                  </a:lnTo>
                  <a:lnTo>
                    <a:pt x="830" y="167"/>
                  </a:lnTo>
                  <a:lnTo>
                    <a:pt x="701" y="240"/>
                  </a:lnTo>
                  <a:lnTo>
                    <a:pt x="590" y="314"/>
                  </a:lnTo>
                  <a:lnTo>
                    <a:pt x="480" y="425"/>
                  </a:lnTo>
                  <a:lnTo>
                    <a:pt x="369" y="517"/>
                  </a:lnTo>
                  <a:lnTo>
                    <a:pt x="295" y="627"/>
                  </a:lnTo>
                  <a:lnTo>
                    <a:pt x="203" y="757"/>
                  </a:lnTo>
                  <a:lnTo>
                    <a:pt x="148" y="886"/>
                  </a:lnTo>
                  <a:lnTo>
                    <a:pt x="93" y="1015"/>
                  </a:lnTo>
                  <a:lnTo>
                    <a:pt x="56" y="1162"/>
                  </a:lnTo>
                  <a:lnTo>
                    <a:pt x="19" y="1310"/>
                  </a:lnTo>
                  <a:lnTo>
                    <a:pt x="0" y="1476"/>
                  </a:lnTo>
                  <a:lnTo>
                    <a:pt x="19" y="1642"/>
                  </a:lnTo>
                  <a:lnTo>
                    <a:pt x="37" y="1789"/>
                  </a:lnTo>
                  <a:lnTo>
                    <a:pt x="56" y="1937"/>
                  </a:lnTo>
                  <a:lnTo>
                    <a:pt x="111" y="2084"/>
                  </a:lnTo>
                  <a:lnTo>
                    <a:pt x="166" y="2232"/>
                  </a:lnTo>
                  <a:lnTo>
                    <a:pt x="240" y="2361"/>
                  </a:lnTo>
                  <a:lnTo>
                    <a:pt x="332" y="2471"/>
                  </a:lnTo>
                  <a:lnTo>
                    <a:pt x="424" y="2582"/>
                  </a:lnTo>
                  <a:lnTo>
                    <a:pt x="535" y="2693"/>
                  </a:lnTo>
                  <a:lnTo>
                    <a:pt x="646" y="2766"/>
                  </a:lnTo>
                  <a:lnTo>
                    <a:pt x="775" y="2859"/>
                  </a:lnTo>
                  <a:lnTo>
                    <a:pt x="904" y="2914"/>
                  </a:lnTo>
                  <a:lnTo>
                    <a:pt x="1051" y="2969"/>
                  </a:lnTo>
                  <a:lnTo>
                    <a:pt x="1199" y="3006"/>
                  </a:lnTo>
                  <a:lnTo>
                    <a:pt x="1346" y="3043"/>
                  </a:lnTo>
                  <a:lnTo>
                    <a:pt x="1678" y="3043"/>
                  </a:lnTo>
                  <a:lnTo>
                    <a:pt x="1826" y="3024"/>
                  </a:lnTo>
                  <a:lnTo>
                    <a:pt x="1973" y="2988"/>
                  </a:lnTo>
                  <a:lnTo>
                    <a:pt x="2102" y="2932"/>
                  </a:lnTo>
                  <a:lnTo>
                    <a:pt x="2250" y="2877"/>
                  </a:lnTo>
                  <a:lnTo>
                    <a:pt x="2360" y="2803"/>
                  </a:lnTo>
                  <a:lnTo>
                    <a:pt x="2489" y="2711"/>
                  </a:lnTo>
                  <a:lnTo>
                    <a:pt x="2600" y="2619"/>
                  </a:lnTo>
                  <a:lnTo>
                    <a:pt x="2692" y="2508"/>
                  </a:lnTo>
                  <a:lnTo>
                    <a:pt x="2784" y="2398"/>
                  </a:lnTo>
                  <a:lnTo>
                    <a:pt x="2858" y="2268"/>
                  </a:lnTo>
                  <a:lnTo>
                    <a:pt x="2914" y="2139"/>
                  </a:lnTo>
                  <a:lnTo>
                    <a:pt x="2969" y="2010"/>
                  </a:lnTo>
                  <a:lnTo>
                    <a:pt x="3006" y="1863"/>
                  </a:lnTo>
                  <a:lnTo>
                    <a:pt x="3043" y="1715"/>
                  </a:lnTo>
                  <a:lnTo>
                    <a:pt x="3043" y="1549"/>
                  </a:lnTo>
                  <a:lnTo>
                    <a:pt x="3043" y="1402"/>
                  </a:lnTo>
                  <a:lnTo>
                    <a:pt x="3024" y="1236"/>
                  </a:lnTo>
                  <a:lnTo>
                    <a:pt x="2987" y="1088"/>
                  </a:lnTo>
                  <a:lnTo>
                    <a:pt x="2932" y="959"/>
                  </a:lnTo>
                  <a:lnTo>
                    <a:pt x="2877" y="830"/>
                  </a:lnTo>
                  <a:lnTo>
                    <a:pt x="2803" y="701"/>
                  </a:lnTo>
                  <a:lnTo>
                    <a:pt x="2729" y="572"/>
                  </a:lnTo>
                  <a:lnTo>
                    <a:pt x="2619" y="462"/>
                  </a:lnTo>
                  <a:lnTo>
                    <a:pt x="2526" y="369"/>
                  </a:lnTo>
                  <a:lnTo>
                    <a:pt x="2416" y="277"/>
                  </a:lnTo>
                  <a:lnTo>
                    <a:pt x="2287" y="203"/>
                  </a:lnTo>
                  <a:lnTo>
                    <a:pt x="2158" y="130"/>
                  </a:lnTo>
                  <a:lnTo>
                    <a:pt x="2010" y="93"/>
                  </a:lnTo>
                  <a:lnTo>
                    <a:pt x="1881" y="37"/>
                  </a:lnTo>
                  <a:lnTo>
                    <a:pt x="1715"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 name="Google Shape;308;p2"/>
            <p:cNvSpPr/>
            <p:nvPr/>
          </p:nvSpPr>
          <p:spPr>
            <a:xfrm>
              <a:off x="5863775" y="1085350"/>
              <a:ext cx="74700" cy="74700"/>
            </a:xfrm>
            <a:custGeom>
              <a:avLst/>
              <a:gdLst/>
              <a:ahLst/>
              <a:cxnLst/>
              <a:rect l="l" t="t" r="r" b="b"/>
              <a:pathLst>
                <a:path w="2988" h="2988" extrusionOk="0">
                  <a:moveTo>
                    <a:pt x="1365" y="0"/>
                  </a:moveTo>
                  <a:lnTo>
                    <a:pt x="1217" y="19"/>
                  </a:lnTo>
                  <a:lnTo>
                    <a:pt x="1070" y="56"/>
                  </a:lnTo>
                  <a:lnTo>
                    <a:pt x="940" y="93"/>
                  </a:lnTo>
                  <a:lnTo>
                    <a:pt x="793" y="166"/>
                  </a:lnTo>
                  <a:lnTo>
                    <a:pt x="682" y="240"/>
                  </a:lnTo>
                  <a:lnTo>
                    <a:pt x="553" y="314"/>
                  </a:lnTo>
                  <a:lnTo>
                    <a:pt x="461" y="406"/>
                  </a:lnTo>
                  <a:lnTo>
                    <a:pt x="350" y="498"/>
                  </a:lnTo>
                  <a:lnTo>
                    <a:pt x="277" y="627"/>
                  </a:lnTo>
                  <a:lnTo>
                    <a:pt x="203" y="738"/>
                  </a:lnTo>
                  <a:lnTo>
                    <a:pt x="129" y="867"/>
                  </a:lnTo>
                  <a:lnTo>
                    <a:pt x="74" y="996"/>
                  </a:lnTo>
                  <a:lnTo>
                    <a:pt x="37" y="1144"/>
                  </a:lnTo>
                  <a:lnTo>
                    <a:pt x="19" y="1291"/>
                  </a:lnTo>
                  <a:lnTo>
                    <a:pt x="0" y="1439"/>
                  </a:lnTo>
                  <a:lnTo>
                    <a:pt x="0" y="1605"/>
                  </a:lnTo>
                  <a:lnTo>
                    <a:pt x="19" y="1752"/>
                  </a:lnTo>
                  <a:lnTo>
                    <a:pt x="55" y="1900"/>
                  </a:lnTo>
                  <a:lnTo>
                    <a:pt x="92" y="2047"/>
                  </a:lnTo>
                  <a:lnTo>
                    <a:pt x="166" y="2176"/>
                  </a:lnTo>
                  <a:lnTo>
                    <a:pt x="240" y="2305"/>
                  </a:lnTo>
                  <a:lnTo>
                    <a:pt x="314" y="2434"/>
                  </a:lnTo>
                  <a:lnTo>
                    <a:pt x="406" y="2545"/>
                  </a:lnTo>
                  <a:lnTo>
                    <a:pt x="516" y="2637"/>
                  </a:lnTo>
                  <a:lnTo>
                    <a:pt x="627" y="2729"/>
                  </a:lnTo>
                  <a:lnTo>
                    <a:pt x="756" y="2803"/>
                  </a:lnTo>
                  <a:lnTo>
                    <a:pt x="885" y="2858"/>
                  </a:lnTo>
                  <a:lnTo>
                    <a:pt x="1014" y="2914"/>
                  </a:lnTo>
                  <a:lnTo>
                    <a:pt x="1162" y="2951"/>
                  </a:lnTo>
                  <a:lnTo>
                    <a:pt x="1309" y="2987"/>
                  </a:lnTo>
                  <a:lnTo>
                    <a:pt x="1623" y="2987"/>
                  </a:lnTo>
                  <a:lnTo>
                    <a:pt x="1770" y="2969"/>
                  </a:lnTo>
                  <a:lnTo>
                    <a:pt x="1918" y="2932"/>
                  </a:lnTo>
                  <a:lnTo>
                    <a:pt x="2065" y="2895"/>
                  </a:lnTo>
                  <a:lnTo>
                    <a:pt x="2194" y="2821"/>
                  </a:lnTo>
                  <a:lnTo>
                    <a:pt x="2323" y="2748"/>
                  </a:lnTo>
                  <a:lnTo>
                    <a:pt x="2434" y="2674"/>
                  </a:lnTo>
                  <a:lnTo>
                    <a:pt x="2545" y="2582"/>
                  </a:lnTo>
                  <a:lnTo>
                    <a:pt x="2637" y="2490"/>
                  </a:lnTo>
                  <a:lnTo>
                    <a:pt x="2729" y="2360"/>
                  </a:lnTo>
                  <a:lnTo>
                    <a:pt x="2803" y="2250"/>
                  </a:lnTo>
                  <a:lnTo>
                    <a:pt x="2858" y="2121"/>
                  </a:lnTo>
                  <a:lnTo>
                    <a:pt x="2913" y="1992"/>
                  </a:lnTo>
                  <a:lnTo>
                    <a:pt x="2950" y="1844"/>
                  </a:lnTo>
                  <a:lnTo>
                    <a:pt x="2987" y="1697"/>
                  </a:lnTo>
                  <a:lnTo>
                    <a:pt x="2987" y="1549"/>
                  </a:lnTo>
                  <a:lnTo>
                    <a:pt x="2987" y="1383"/>
                  </a:lnTo>
                  <a:lnTo>
                    <a:pt x="2969" y="1236"/>
                  </a:lnTo>
                  <a:lnTo>
                    <a:pt x="2950" y="1088"/>
                  </a:lnTo>
                  <a:lnTo>
                    <a:pt x="2895" y="941"/>
                  </a:lnTo>
                  <a:lnTo>
                    <a:pt x="2840" y="812"/>
                  </a:lnTo>
                  <a:lnTo>
                    <a:pt x="2766" y="683"/>
                  </a:lnTo>
                  <a:lnTo>
                    <a:pt x="2674" y="554"/>
                  </a:lnTo>
                  <a:lnTo>
                    <a:pt x="2581" y="443"/>
                  </a:lnTo>
                  <a:lnTo>
                    <a:pt x="2489" y="351"/>
                  </a:lnTo>
                  <a:lnTo>
                    <a:pt x="2360" y="259"/>
                  </a:lnTo>
                  <a:lnTo>
                    <a:pt x="2250" y="185"/>
                  </a:lnTo>
                  <a:lnTo>
                    <a:pt x="2121" y="129"/>
                  </a:lnTo>
                  <a:lnTo>
                    <a:pt x="1973" y="74"/>
                  </a:lnTo>
                  <a:lnTo>
                    <a:pt x="1826" y="37"/>
                  </a:lnTo>
                  <a:lnTo>
                    <a:pt x="1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 name="Google Shape;309;p2"/>
            <p:cNvSpPr/>
            <p:nvPr/>
          </p:nvSpPr>
          <p:spPr>
            <a:xfrm>
              <a:off x="5247475" y="403125"/>
              <a:ext cx="74700" cy="74700"/>
            </a:xfrm>
            <a:custGeom>
              <a:avLst/>
              <a:gdLst/>
              <a:ahLst/>
              <a:cxnLst/>
              <a:rect l="l" t="t" r="r" b="b"/>
              <a:pathLst>
                <a:path w="2988" h="2988" extrusionOk="0">
                  <a:moveTo>
                    <a:pt x="1531" y="1"/>
                  </a:moveTo>
                  <a:lnTo>
                    <a:pt x="1365" y="19"/>
                  </a:lnTo>
                  <a:lnTo>
                    <a:pt x="1217" y="38"/>
                  </a:lnTo>
                  <a:lnTo>
                    <a:pt x="1070" y="75"/>
                  </a:lnTo>
                  <a:lnTo>
                    <a:pt x="941" y="112"/>
                  </a:lnTo>
                  <a:lnTo>
                    <a:pt x="793" y="167"/>
                  </a:lnTo>
                  <a:lnTo>
                    <a:pt x="683" y="241"/>
                  </a:lnTo>
                  <a:lnTo>
                    <a:pt x="553" y="333"/>
                  </a:lnTo>
                  <a:lnTo>
                    <a:pt x="443" y="425"/>
                  </a:lnTo>
                  <a:lnTo>
                    <a:pt x="351" y="536"/>
                  </a:lnTo>
                  <a:lnTo>
                    <a:pt x="258" y="646"/>
                  </a:lnTo>
                  <a:lnTo>
                    <a:pt x="185" y="775"/>
                  </a:lnTo>
                  <a:lnTo>
                    <a:pt x="129" y="904"/>
                  </a:lnTo>
                  <a:lnTo>
                    <a:pt x="74" y="1033"/>
                  </a:lnTo>
                  <a:lnTo>
                    <a:pt x="37" y="1181"/>
                  </a:lnTo>
                  <a:lnTo>
                    <a:pt x="19" y="1328"/>
                  </a:lnTo>
                  <a:lnTo>
                    <a:pt x="0" y="1494"/>
                  </a:lnTo>
                  <a:lnTo>
                    <a:pt x="0" y="1642"/>
                  </a:lnTo>
                  <a:lnTo>
                    <a:pt x="37" y="1789"/>
                  </a:lnTo>
                  <a:lnTo>
                    <a:pt x="56" y="1937"/>
                  </a:lnTo>
                  <a:lnTo>
                    <a:pt x="111" y="2066"/>
                  </a:lnTo>
                  <a:lnTo>
                    <a:pt x="166" y="2195"/>
                  </a:lnTo>
                  <a:lnTo>
                    <a:pt x="240" y="2324"/>
                  </a:lnTo>
                  <a:lnTo>
                    <a:pt x="332" y="2435"/>
                  </a:lnTo>
                  <a:lnTo>
                    <a:pt x="424" y="2545"/>
                  </a:lnTo>
                  <a:lnTo>
                    <a:pt x="517" y="2638"/>
                  </a:lnTo>
                  <a:lnTo>
                    <a:pt x="627" y="2730"/>
                  </a:lnTo>
                  <a:lnTo>
                    <a:pt x="756" y="2803"/>
                  </a:lnTo>
                  <a:lnTo>
                    <a:pt x="885" y="2859"/>
                  </a:lnTo>
                  <a:lnTo>
                    <a:pt x="1014" y="2914"/>
                  </a:lnTo>
                  <a:lnTo>
                    <a:pt x="1162" y="2951"/>
                  </a:lnTo>
                  <a:lnTo>
                    <a:pt x="1309" y="2988"/>
                  </a:lnTo>
                  <a:lnTo>
                    <a:pt x="1604" y="2988"/>
                  </a:lnTo>
                  <a:lnTo>
                    <a:pt x="1770" y="2969"/>
                  </a:lnTo>
                  <a:lnTo>
                    <a:pt x="1918" y="2933"/>
                  </a:lnTo>
                  <a:lnTo>
                    <a:pt x="2047" y="2896"/>
                  </a:lnTo>
                  <a:lnTo>
                    <a:pt x="2194" y="2822"/>
                  </a:lnTo>
                  <a:lnTo>
                    <a:pt x="2305" y="2748"/>
                  </a:lnTo>
                  <a:lnTo>
                    <a:pt x="2434" y="2674"/>
                  </a:lnTo>
                  <a:lnTo>
                    <a:pt x="2545" y="2582"/>
                  </a:lnTo>
                  <a:lnTo>
                    <a:pt x="2637" y="2472"/>
                  </a:lnTo>
                  <a:lnTo>
                    <a:pt x="2729" y="2361"/>
                  </a:lnTo>
                  <a:lnTo>
                    <a:pt x="2803" y="2232"/>
                  </a:lnTo>
                  <a:lnTo>
                    <a:pt x="2858" y="2103"/>
                  </a:lnTo>
                  <a:lnTo>
                    <a:pt x="2914" y="1955"/>
                  </a:lnTo>
                  <a:lnTo>
                    <a:pt x="2950" y="1826"/>
                  </a:lnTo>
                  <a:lnTo>
                    <a:pt x="2969" y="1660"/>
                  </a:lnTo>
                  <a:lnTo>
                    <a:pt x="2987" y="1513"/>
                  </a:lnTo>
                  <a:lnTo>
                    <a:pt x="2987" y="1365"/>
                  </a:lnTo>
                  <a:lnTo>
                    <a:pt x="2950" y="1218"/>
                  </a:lnTo>
                  <a:lnTo>
                    <a:pt x="2914" y="1070"/>
                  </a:lnTo>
                  <a:lnTo>
                    <a:pt x="2877" y="923"/>
                  </a:lnTo>
                  <a:lnTo>
                    <a:pt x="2821" y="794"/>
                  </a:lnTo>
                  <a:lnTo>
                    <a:pt x="2748" y="683"/>
                  </a:lnTo>
                  <a:lnTo>
                    <a:pt x="2655" y="554"/>
                  </a:lnTo>
                  <a:lnTo>
                    <a:pt x="2563" y="462"/>
                  </a:lnTo>
                  <a:lnTo>
                    <a:pt x="2471" y="351"/>
                  </a:lnTo>
                  <a:lnTo>
                    <a:pt x="2360" y="277"/>
                  </a:lnTo>
                  <a:lnTo>
                    <a:pt x="2231" y="204"/>
                  </a:lnTo>
                  <a:lnTo>
                    <a:pt x="2102" y="130"/>
                  </a:lnTo>
                  <a:lnTo>
                    <a:pt x="1973" y="75"/>
                  </a:lnTo>
                  <a:lnTo>
                    <a:pt x="1826" y="38"/>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 name="Google Shape;310;p2"/>
            <p:cNvSpPr/>
            <p:nvPr/>
          </p:nvSpPr>
          <p:spPr>
            <a:xfrm>
              <a:off x="5786775" y="1071050"/>
              <a:ext cx="74700" cy="74700"/>
            </a:xfrm>
            <a:custGeom>
              <a:avLst/>
              <a:gdLst/>
              <a:ahLst/>
              <a:cxnLst/>
              <a:rect l="l" t="t" r="r" b="b"/>
              <a:pathLst>
                <a:path w="2988" h="2988" extrusionOk="0">
                  <a:moveTo>
                    <a:pt x="1494" y="1"/>
                  </a:moveTo>
                  <a:lnTo>
                    <a:pt x="1347" y="19"/>
                  </a:lnTo>
                  <a:lnTo>
                    <a:pt x="1199" y="38"/>
                  </a:lnTo>
                  <a:lnTo>
                    <a:pt x="1052" y="75"/>
                  </a:lnTo>
                  <a:lnTo>
                    <a:pt x="904" y="130"/>
                  </a:lnTo>
                  <a:lnTo>
                    <a:pt x="775" y="185"/>
                  </a:lnTo>
                  <a:lnTo>
                    <a:pt x="646" y="259"/>
                  </a:lnTo>
                  <a:lnTo>
                    <a:pt x="536" y="351"/>
                  </a:lnTo>
                  <a:lnTo>
                    <a:pt x="425" y="443"/>
                  </a:lnTo>
                  <a:lnTo>
                    <a:pt x="333" y="554"/>
                  </a:lnTo>
                  <a:lnTo>
                    <a:pt x="241" y="665"/>
                  </a:lnTo>
                  <a:lnTo>
                    <a:pt x="167" y="794"/>
                  </a:lnTo>
                  <a:lnTo>
                    <a:pt x="112" y="941"/>
                  </a:lnTo>
                  <a:lnTo>
                    <a:pt x="75" y="1070"/>
                  </a:lnTo>
                  <a:lnTo>
                    <a:pt x="38" y="1218"/>
                  </a:lnTo>
                  <a:lnTo>
                    <a:pt x="19" y="1365"/>
                  </a:lnTo>
                  <a:lnTo>
                    <a:pt x="1" y="1531"/>
                  </a:lnTo>
                  <a:lnTo>
                    <a:pt x="19" y="1679"/>
                  </a:lnTo>
                  <a:lnTo>
                    <a:pt x="38" y="1826"/>
                  </a:lnTo>
                  <a:lnTo>
                    <a:pt x="75" y="1974"/>
                  </a:lnTo>
                  <a:lnTo>
                    <a:pt x="130" y="2103"/>
                  </a:lnTo>
                  <a:lnTo>
                    <a:pt x="204" y="2232"/>
                  </a:lnTo>
                  <a:lnTo>
                    <a:pt x="278" y="2361"/>
                  </a:lnTo>
                  <a:lnTo>
                    <a:pt x="351" y="2472"/>
                  </a:lnTo>
                  <a:lnTo>
                    <a:pt x="462" y="2564"/>
                  </a:lnTo>
                  <a:lnTo>
                    <a:pt x="573" y="2656"/>
                  </a:lnTo>
                  <a:lnTo>
                    <a:pt x="683" y="2748"/>
                  </a:lnTo>
                  <a:lnTo>
                    <a:pt x="812" y="2822"/>
                  </a:lnTo>
                  <a:lnTo>
                    <a:pt x="941" y="2877"/>
                  </a:lnTo>
                  <a:lnTo>
                    <a:pt x="1070" y="2932"/>
                  </a:lnTo>
                  <a:lnTo>
                    <a:pt x="1218" y="2951"/>
                  </a:lnTo>
                  <a:lnTo>
                    <a:pt x="1365" y="2969"/>
                  </a:lnTo>
                  <a:lnTo>
                    <a:pt x="1513" y="2988"/>
                  </a:lnTo>
                  <a:lnTo>
                    <a:pt x="1660" y="2969"/>
                  </a:lnTo>
                  <a:lnTo>
                    <a:pt x="1808" y="2951"/>
                  </a:lnTo>
                  <a:lnTo>
                    <a:pt x="1955" y="2914"/>
                  </a:lnTo>
                  <a:lnTo>
                    <a:pt x="2103" y="2859"/>
                  </a:lnTo>
                  <a:lnTo>
                    <a:pt x="2232" y="2803"/>
                  </a:lnTo>
                  <a:lnTo>
                    <a:pt x="2343" y="2730"/>
                  </a:lnTo>
                  <a:lnTo>
                    <a:pt x="2453" y="2637"/>
                  </a:lnTo>
                  <a:lnTo>
                    <a:pt x="2564" y="2545"/>
                  </a:lnTo>
                  <a:lnTo>
                    <a:pt x="2656" y="2435"/>
                  </a:lnTo>
                  <a:lnTo>
                    <a:pt x="2748" y="2324"/>
                  </a:lnTo>
                  <a:lnTo>
                    <a:pt x="2804" y="2195"/>
                  </a:lnTo>
                  <a:lnTo>
                    <a:pt x="2877" y="2066"/>
                  </a:lnTo>
                  <a:lnTo>
                    <a:pt x="2914" y="1937"/>
                  </a:lnTo>
                  <a:lnTo>
                    <a:pt x="2951" y="1789"/>
                  </a:lnTo>
                  <a:lnTo>
                    <a:pt x="2970" y="1642"/>
                  </a:lnTo>
                  <a:lnTo>
                    <a:pt x="2988" y="1494"/>
                  </a:lnTo>
                  <a:lnTo>
                    <a:pt x="2970" y="1328"/>
                  </a:lnTo>
                  <a:lnTo>
                    <a:pt x="2951" y="1181"/>
                  </a:lnTo>
                  <a:lnTo>
                    <a:pt x="2914" y="1052"/>
                  </a:lnTo>
                  <a:lnTo>
                    <a:pt x="2859" y="904"/>
                  </a:lnTo>
                  <a:lnTo>
                    <a:pt x="2804" y="775"/>
                  </a:lnTo>
                  <a:lnTo>
                    <a:pt x="2730" y="665"/>
                  </a:lnTo>
                  <a:lnTo>
                    <a:pt x="2638" y="536"/>
                  </a:lnTo>
                  <a:lnTo>
                    <a:pt x="2545" y="443"/>
                  </a:lnTo>
                  <a:lnTo>
                    <a:pt x="2453" y="351"/>
                  </a:lnTo>
                  <a:lnTo>
                    <a:pt x="2343" y="259"/>
                  </a:lnTo>
                  <a:lnTo>
                    <a:pt x="2214" y="185"/>
                  </a:lnTo>
                  <a:lnTo>
                    <a:pt x="2084" y="130"/>
                  </a:lnTo>
                  <a:lnTo>
                    <a:pt x="1937" y="75"/>
                  </a:lnTo>
                  <a:lnTo>
                    <a:pt x="1808"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 name="Google Shape;311;p2"/>
            <p:cNvSpPr/>
            <p:nvPr/>
          </p:nvSpPr>
          <p:spPr>
            <a:xfrm>
              <a:off x="6169375" y="1219950"/>
              <a:ext cx="74250" cy="73775"/>
            </a:xfrm>
            <a:custGeom>
              <a:avLst/>
              <a:gdLst/>
              <a:ahLst/>
              <a:cxnLst/>
              <a:rect l="l" t="t" r="r" b="b"/>
              <a:pathLst>
                <a:path w="2970" h="2951" extrusionOk="0">
                  <a:moveTo>
                    <a:pt x="1328" y="0"/>
                  </a:moveTo>
                  <a:lnTo>
                    <a:pt x="1181" y="19"/>
                  </a:lnTo>
                  <a:lnTo>
                    <a:pt x="1033" y="56"/>
                  </a:lnTo>
                  <a:lnTo>
                    <a:pt x="904" y="111"/>
                  </a:lnTo>
                  <a:lnTo>
                    <a:pt x="775" y="185"/>
                  </a:lnTo>
                  <a:lnTo>
                    <a:pt x="646" y="258"/>
                  </a:lnTo>
                  <a:lnTo>
                    <a:pt x="535" y="332"/>
                  </a:lnTo>
                  <a:lnTo>
                    <a:pt x="443" y="443"/>
                  </a:lnTo>
                  <a:lnTo>
                    <a:pt x="333" y="535"/>
                  </a:lnTo>
                  <a:lnTo>
                    <a:pt x="259" y="646"/>
                  </a:lnTo>
                  <a:lnTo>
                    <a:pt x="185" y="775"/>
                  </a:lnTo>
                  <a:lnTo>
                    <a:pt x="111" y="904"/>
                  </a:lnTo>
                  <a:lnTo>
                    <a:pt x="74" y="1033"/>
                  </a:lnTo>
                  <a:lnTo>
                    <a:pt x="38" y="1180"/>
                  </a:lnTo>
                  <a:lnTo>
                    <a:pt x="19" y="1328"/>
                  </a:lnTo>
                  <a:lnTo>
                    <a:pt x="1" y="1475"/>
                  </a:lnTo>
                  <a:lnTo>
                    <a:pt x="19" y="1623"/>
                  </a:lnTo>
                  <a:lnTo>
                    <a:pt x="38" y="1770"/>
                  </a:lnTo>
                  <a:lnTo>
                    <a:pt x="74" y="1918"/>
                  </a:lnTo>
                  <a:lnTo>
                    <a:pt x="130" y="2047"/>
                  </a:lnTo>
                  <a:lnTo>
                    <a:pt x="185" y="2176"/>
                  </a:lnTo>
                  <a:lnTo>
                    <a:pt x="259" y="2305"/>
                  </a:lnTo>
                  <a:lnTo>
                    <a:pt x="351" y="2416"/>
                  </a:lnTo>
                  <a:lnTo>
                    <a:pt x="443" y="2526"/>
                  </a:lnTo>
                  <a:lnTo>
                    <a:pt x="554" y="2619"/>
                  </a:lnTo>
                  <a:lnTo>
                    <a:pt x="664" y="2711"/>
                  </a:lnTo>
                  <a:lnTo>
                    <a:pt x="793" y="2785"/>
                  </a:lnTo>
                  <a:lnTo>
                    <a:pt x="923" y="2840"/>
                  </a:lnTo>
                  <a:lnTo>
                    <a:pt x="1052" y="2895"/>
                  </a:lnTo>
                  <a:lnTo>
                    <a:pt x="1199" y="2932"/>
                  </a:lnTo>
                  <a:lnTo>
                    <a:pt x="1347" y="2950"/>
                  </a:lnTo>
                  <a:lnTo>
                    <a:pt x="1642" y="2950"/>
                  </a:lnTo>
                  <a:lnTo>
                    <a:pt x="1789" y="2932"/>
                  </a:lnTo>
                  <a:lnTo>
                    <a:pt x="1937" y="2895"/>
                  </a:lnTo>
                  <a:lnTo>
                    <a:pt x="2066" y="2840"/>
                  </a:lnTo>
                  <a:lnTo>
                    <a:pt x="2195" y="2766"/>
                  </a:lnTo>
                  <a:lnTo>
                    <a:pt x="2324" y="2692"/>
                  </a:lnTo>
                  <a:lnTo>
                    <a:pt x="2434" y="2619"/>
                  </a:lnTo>
                  <a:lnTo>
                    <a:pt x="2545" y="2526"/>
                  </a:lnTo>
                  <a:lnTo>
                    <a:pt x="2637" y="2416"/>
                  </a:lnTo>
                  <a:lnTo>
                    <a:pt x="2711" y="2305"/>
                  </a:lnTo>
                  <a:lnTo>
                    <a:pt x="2785" y="2176"/>
                  </a:lnTo>
                  <a:lnTo>
                    <a:pt x="2859" y="2047"/>
                  </a:lnTo>
                  <a:lnTo>
                    <a:pt x="2914" y="1918"/>
                  </a:lnTo>
                  <a:lnTo>
                    <a:pt x="2932" y="1770"/>
                  </a:lnTo>
                  <a:lnTo>
                    <a:pt x="2969" y="1623"/>
                  </a:lnTo>
                  <a:lnTo>
                    <a:pt x="2969" y="1475"/>
                  </a:lnTo>
                  <a:lnTo>
                    <a:pt x="2969" y="1309"/>
                  </a:lnTo>
                  <a:lnTo>
                    <a:pt x="2932" y="1180"/>
                  </a:lnTo>
                  <a:lnTo>
                    <a:pt x="2895" y="1033"/>
                  </a:lnTo>
                  <a:lnTo>
                    <a:pt x="2859" y="885"/>
                  </a:lnTo>
                  <a:lnTo>
                    <a:pt x="2785" y="756"/>
                  </a:lnTo>
                  <a:lnTo>
                    <a:pt x="2711" y="646"/>
                  </a:lnTo>
                  <a:lnTo>
                    <a:pt x="2619" y="535"/>
                  </a:lnTo>
                  <a:lnTo>
                    <a:pt x="2527" y="424"/>
                  </a:lnTo>
                  <a:lnTo>
                    <a:pt x="2416" y="332"/>
                  </a:lnTo>
                  <a:lnTo>
                    <a:pt x="2305" y="240"/>
                  </a:lnTo>
                  <a:lnTo>
                    <a:pt x="2176" y="166"/>
                  </a:lnTo>
                  <a:lnTo>
                    <a:pt x="2047" y="111"/>
                  </a:lnTo>
                  <a:lnTo>
                    <a:pt x="1918" y="56"/>
                  </a:lnTo>
                  <a:lnTo>
                    <a:pt x="1771" y="19"/>
                  </a:lnTo>
                  <a:lnTo>
                    <a:pt x="16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 name="Google Shape;312;p2"/>
            <p:cNvSpPr/>
            <p:nvPr/>
          </p:nvSpPr>
          <p:spPr>
            <a:xfrm>
              <a:off x="6089625" y="1205650"/>
              <a:ext cx="74250" cy="73775"/>
            </a:xfrm>
            <a:custGeom>
              <a:avLst/>
              <a:gdLst/>
              <a:ahLst/>
              <a:cxnLst/>
              <a:rect l="l" t="t" r="r" b="b"/>
              <a:pathLst>
                <a:path w="2970" h="2951" extrusionOk="0">
                  <a:moveTo>
                    <a:pt x="1347" y="1"/>
                  </a:moveTo>
                  <a:lnTo>
                    <a:pt x="1199" y="19"/>
                  </a:lnTo>
                  <a:lnTo>
                    <a:pt x="1052" y="56"/>
                  </a:lnTo>
                  <a:lnTo>
                    <a:pt x="904" y="111"/>
                  </a:lnTo>
                  <a:lnTo>
                    <a:pt x="775" y="167"/>
                  </a:lnTo>
                  <a:lnTo>
                    <a:pt x="665" y="240"/>
                  </a:lnTo>
                  <a:lnTo>
                    <a:pt x="554" y="333"/>
                  </a:lnTo>
                  <a:lnTo>
                    <a:pt x="443" y="425"/>
                  </a:lnTo>
                  <a:lnTo>
                    <a:pt x="351" y="535"/>
                  </a:lnTo>
                  <a:lnTo>
                    <a:pt x="259" y="646"/>
                  </a:lnTo>
                  <a:lnTo>
                    <a:pt x="185" y="757"/>
                  </a:lnTo>
                  <a:lnTo>
                    <a:pt x="111" y="886"/>
                  </a:lnTo>
                  <a:lnTo>
                    <a:pt x="75" y="1033"/>
                  </a:lnTo>
                  <a:lnTo>
                    <a:pt x="38" y="1162"/>
                  </a:lnTo>
                  <a:lnTo>
                    <a:pt x="1" y="1310"/>
                  </a:lnTo>
                  <a:lnTo>
                    <a:pt x="1" y="1457"/>
                  </a:lnTo>
                  <a:lnTo>
                    <a:pt x="1" y="1623"/>
                  </a:lnTo>
                  <a:lnTo>
                    <a:pt x="19" y="1771"/>
                  </a:lnTo>
                  <a:lnTo>
                    <a:pt x="56" y="1900"/>
                  </a:lnTo>
                  <a:lnTo>
                    <a:pt x="111" y="2047"/>
                  </a:lnTo>
                  <a:lnTo>
                    <a:pt x="167" y="2176"/>
                  </a:lnTo>
                  <a:lnTo>
                    <a:pt x="241" y="2287"/>
                  </a:lnTo>
                  <a:lnTo>
                    <a:pt x="333" y="2416"/>
                  </a:lnTo>
                  <a:lnTo>
                    <a:pt x="425" y="2508"/>
                  </a:lnTo>
                  <a:lnTo>
                    <a:pt x="536" y="2619"/>
                  </a:lnTo>
                  <a:lnTo>
                    <a:pt x="646" y="2693"/>
                  </a:lnTo>
                  <a:lnTo>
                    <a:pt x="775" y="2766"/>
                  </a:lnTo>
                  <a:lnTo>
                    <a:pt x="904" y="2840"/>
                  </a:lnTo>
                  <a:lnTo>
                    <a:pt x="1033" y="2896"/>
                  </a:lnTo>
                  <a:lnTo>
                    <a:pt x="1181" y="2932"/>
                  </a:lnTo>
                  <a:lnTo>
                    <a:pt x="1328" y="2951"/>
                  </a:lnTo>
                  <a:lnTo>
                    <a:pt x="1623" y="2951"/>
                  </a:lnTo>
                  <a:lnTo>
                    <a:pt x="1771" y="2932"/>
                  </a:lnTo>
                  <a:lnTo>
                    <a:pt x="1918" y="2896"/>
                  </a:lnTo>
                  <a:lnTo>
                    <a:pt x="2047" y="2840"/>
                  </a:lnTo>
                  <a:lnTo>
                    <a:pt x="2177" y="2785"/>
                  </a:lnTo>
                  <a:lnTo>
                    <a:pt x="2306" y="2711"/>
                  </a:lnTo>
                  <a:lnTo>
                    <a:pt x="2416" y="2619"/>
                  </a:lnTo>
                  <a:lnTo>
                    <a:pt x="2527" y="2527"/>
                  </a:lnTo>
                  <a:lnTo>
                    <a:pt x="2619" y="2435"/>
                  </a:lnTo>
                  <a:lnTo>
                    <a:pt x="2711" y="2306"/>
                  </a:lnTo>
                  <a:lnTo>
                    <a:pt x="2785" y="2195"/>
                  </a:lnTo>
                  <a:lnTo>
                    <a:pt x="2840" y="2066"/>
                  </a:lnTo>
                  <a:lnTo>
                    <a:pt x="2896" y="1918"/>
                  </a:lnTo>
                  <a:lnTo>
                    <a:pt x="2932" y="1789"/>
                  </a:lnTo>
                  <a:lnTo>
                    <a:pt x="2951" y="1642"/>
                  </a:lnTo>
                  <a:lnTo>
                    <a:pt x="2969" y="1494"/>
                  </a:lnTo>
                  <a:lnTo>
                    <a:pt x="2951" y="1328"/>
                  </a:lnTo>
                  <a:lnTo>
                    <a:pt x="2932" y="1181"/>
                  </a:lnTo>
                  <a:lnTo>
                    <a:pt x="2896" y="1052"/>
                  </a:lnTo>
                  <a:lnTo>
                    <a:pt x="2859" y="904"/>
                  </a:lnTo>
                  <a:lnTo>
                    <a:pt x="2785" y="775"/>
                  </a:lnTo>
                  <a:lnTo>
                    <a:pt x="2711" y="665"/>
                  </a:lnTo>
                  <a:lnTo>
                    <a:pt x="2637" y="535"/>
                  </a:lnTo>
                  <a:lnTo>
                    <a:pt x="2527" y="443"/>
                  </a:lnTo>
                  <a:lnTo>
                    <a:pt x="2435" y="333"/>
                  </a:lnTo>
                  <a:lnTo>
                    <a:pt x="2306" y="259"/>
                  </a:lnTo>
                  <a:lnTo>
                    <a:pt x="2195"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 name="Google Shape;313;p2"/>
            <p:cNvSpPr/>
            <p:nvPr/>
          </p:nvSpPr>
          <p:spPr>
            <a:xfrm>
              <a:off x="5495925" y="857175"/>
              <a:ext cx="74250" cy="74250"/>
            </a:xfrm>
            <a:custGeom>
              <a:avLst/>
              <a:gdLst/>
              <a:ahLst/>
              <a:cxnLst/>
              <a:rect l="l" t="t" r="r" b="b"/>
              <a:pathLst>
                <a:path w="2970" h="2970" extrusionOk="0">
                  <a:moveTo>
                    <a:pt x="1476" y="0"/>
                  </a:moveTo>
                  <a:lnTo>
                    <a:pt x="1310" y="19"/>
                  </a:lnTo>
                  <a:lnTo>
                    <a:pt x="1162" y="37"/>
                  </a:lnTo>
                  <a:lnTo>
                    <a:pt x="1033" y="74"/>
                  </a:lnTo>
                  <a:lnTo>
                    <a:pt x="886" y="130"/>
                  </a:lnTo>
                  <a:lnTo>
                    <a:pt x="756" y="185"/>
                  </a:lnTo>
                  <a:lnTo>
                    <a:pt x="646" y="259"/>
                  </a:lnTo>
                  <a:lnTo>
                    <a:pt x="535" y="351"/>
                  </a:lnTo>
                  <a:lnTo>
                    <a:pt x="425" y="443"/>
                  </a:lnTo>
                  <a:lnTo>
                    <a:pt x="332" y="554"/>
                  </a:lnTo>
                  <a:lnTo>
                    <a:pt x="240" y="664"/>
                  </a:lnTo>
                  <a:lnTo>
                    <a:pt x="166" y="793"/>
                  </a:lnTo>
                  <a:lnTo>
                    <a:pt x="111" y="922"/>
                  </a:lnTo>
                  <a:lnTo>
                    <a:pt x="56" y="1070"/>
                  </a:lnTo>
                  <a:lnTo>
                    <a:pt x="37" y="1199"/>
                  </a:lnTo>
                  <a:lnTo>
                    <a:pt x="1" y="1346"/>
                  </a:lnTo>
                  <a:lnTo>
                    <a:pt x="1" y="1512"/>
                  </a:lnTo>
                  <a:lnTo>
                    <a:pt x="19" y="1660"/>
                  </a:lnTo>
                  <a:lnTo>
                    <a:pt x="37" y="1807"/>
                  </a:lnTo>
                  <a:lnTo>
                    <a:pt x="74" y="1955"/>
                  </a:lnTo>
                  <a:lnTo>
                    <a:pt x="130" y="2084"/>
                  </a:lnTo>
                  <a:lnTo>
                    <a:pt x="185" y="2213"/>
                  </a:lnTo>
                  <a:lnTo>
                    <a:pt x="259" y="2342"/>
                  </a:lnTo>
                  <a:lnTo>
                    <a:pt x="351" y="2453"/>
                  </a:lnTo>
                  <a:lnTo>
                    <a:pt x="443" y="2545"/>
                  </a:lnTo>
                  <a:lnTo>
                    <a:pt x="554" y="2637"/>
                  </a:lnTo>
                  <a:lnTo>
                    <a:pt x="664" y="2729"/>
                  </a:lnTo>
                  <a:lnTo>
                    <a:pt x="793" y="2803"/>
                  </a:lnTo>
                  <a:lnTo>
                    <a:pt x="922" y="2858"/>
                  </a:lnTo>
                  <a:lnTo>
                    <a:pt x="1051" y="2914"/>
                  </a:lnTo>
                  <a:lnTo>
                    <a:pt x="1199" y="2951"/>
                  </a:lnTo>
                  <a:lnTo>
                    <a:pt x="1346" y="2969"/>
                  </a:lnTo>
                  <a:lnTo>
                    <a:pt x="1660" y="2969"/>
                  </a:lnTo>
                  <a:lnTo>
                    <a:pt x="1807" y="2932"/>
                  </a:lnTo>
                  <a:lnTo>
                    <a:pt x="1937" y="2895"/>
                  </a:lnTo>
                  <a:lnTo>
                    <a:pt x="2084" y="2858"/>
                  </a:lnTo>
                  <a:lnTo>
                    <a:pt x="2213" y="2785"/>
                  </a:lnTo>
                  <a:lnTo>
                    <a:pt x="2324" y="2711"/>
                  </a:lnTo>
                  <a:lnTo>
                    <a:pt x="2453" y="2619"/>
                  </a:lnTo>
                  <a:lnTo>
                    <a:pt x="2545" y="2527"/>
                  </a:lnTo>
                  <a:lnTo>
                    <a:pt x="2637" y="2416"/>
                  </a:lnTo>
                  <a:lnTo>
                    <a:pt x="2729" y="2305"/>
                  </a:lnTo>
                  <a:lnTo>
                    <a:pt x="2803" y="2176"/>
                  </a:lnTo>
                  <a:lnTo>
                    <a:pt x="2858" y="2047"/>
                  </a:lnTo>
                  <a:lnTo>
                    <a:pt x="2914" y="1918"/>
                  </a:lnTo>
                  <a:lnTo>
                    <a:pt x="2951" y="1771"/>
                  </a:lnTo>
                  <a:lnTo>
                    <a:pt x="2969" y="1623"/>
                  </a:lnTo>
                  <a:lnTo>
                    <a:pt x="2969" y="1476"/>
                  </a:lnTo>
                  <a:lnTo>
                    <a:pt x="2969" y="1328"/>
                  </a:lnTo>
                  <a:lnTo>
                    <a:pt x="2932" y="1181"/>
                  </a:lnTo>
                  <a:lnTo>
                    <a:pt x="2895" y="1033"/>
                  </a:lnTo>
                  <a:lnTo>
                    <a:pt x="2840" y="904"/>
                  </a:lnTo>
                  <a:lnTo>
                    <a:pt x="2785" y="775"/>
                  </a:lnTo>
                  <a:lnTo>
                    <a:pt x="2711" y="646"/>
                  </a:lnTo>
                  <a:lnTo>
                    <a:pt x="2619" y="535"/>
                  </a:lnTo>
                  <a:lnTo>
                    <a:pt x="2527" y="425"/>
                  </a:lnTo>
                  <a:lnTo>
                    <a:pt x="2416" y="332"/>
                  </a:lnTo>
                  <a:lnTo>
                    <a:pt x="2305" y="240"/>
                  </a:lnTo>
                  <a:lnTo>
                    <a:pt x="2176" y="185"/>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 name="Google Shape;314;p2"/>
            <p:cNvSpPr/>
            <p:nvPr/>
          </p:nvSpPr>
          <p:spPr>
            <a:xfrm>
              <a:off x="5430000" y="763150"/>
              <a:ext cx="74700" cy="74225"/>
            </a:xfrm>
            <a:custGeom>
              <a:avLst/>
              <a:gdLst/>
              <a:ahLst/>
              <a:cxnLst/>
              <a:rect l="l" t="t" r="r" b="b"/>
              <a:pathLst>
                <a:path w="2988" h="2969" extrusionOk="0">
                  <a:moveTo>
                    <a:pt x="1365" y="0"/>
                  </a:moveTo>
                  <a:lnTo>
                    <a:pt x="1218" y="19"/>
                  </a:lnTo>
                  <a:lnTo>
                    <a:pt x="1070" y="55"/>
                  </a:lnTo>
                  <a:lnTo>
                    <a:pt x="941" y="92"/>
                  </a:lnTo>
                  <a:lnTo>
                    <a:pt x="812" y="166"/>
                  </a:lnTo>
                  <a:lnTo>
                    <a:pt x="683" y="240"/>
                  </a:lnTo>
                  <a:lnTo>
                    <a:pt x="572" y="314"/>
                  </a:lnTo>
                  <a:lnTo>
                    <a:pt x="462" y="406"/>
                  </a:lnTo>
                  <a:lnTo>
                    <a:pt x="370" y="516"/>
                  </a:lnTo>
                  <a:lnTo>
                    <a:pt x="277" y="627"/>
                  </a:lnTo>
                  <a:lnTo>
                    <a:pt x="204" y="738"/>
                  </a:lnTo>
                  <a:lnTo>
                    <a:pt x="130" y="867"/>
                  </a:lnTo>
                  <a:lnTo>
                    <a:pt x="93" y="996"/>
                  </a:lnTo>
                  <a:lnTo>
                    <a:pt x="38" y="1143"/>
                  </a:lnTo>
                  <a:lnTo>
                    <a:pt x="19" y="1291"/>
                  </a:lnTo>
                  <a:lnTo>
                    <a:pt x="1" y="1438"/>
                  </a:lnTo>
                  <a:lnTo>
                    <a:pt x="19" y="1604"/>
                  </a:lnTo>
                  <a:lnTo>
                    <a:pt x="38" y="1752"/>
                  </a:lnTo>
                  <a:lnTo>
                    <a:pt x="75" y="1899"/>
                  </a:lnTo>
                  <a:lnTo>
                    <a:pt x="111" y="2047"/>
                  </a:lnTo>
                  <a:lnTo>
                    <a:pt x="167" y="2176"/>
                  </a:lnTo>
                  <a:lnTo>
                    <a:pt x="241" y="2305"/>
                  </a:lnTo>
                  <a:lnTo>
                    <a:pt x="333" y="2415"/>
                  </a:lnTo>
                  <a:lnTo>
                    <a:pt x="425" y="2526"/>
                  </a:lnTo>
                  <a:lnTo>
                    <a:pt x="536" y="2618"/>
                  </a:lnTo>
                  <a:lnTo>
                    <a:pt x="646" y="2711"/>
                  </a:lnTo>
                  <a:lnTo>
                    <a:pt x="775" y="2784"/>
                  </a:lnTo>
                  <a:lnTo>
                    <a:pt x="904" y="2858"/>
                  </a:lnTo>
                  <a:lnTo>
                    <a:pt x="1052" y="2913"/>
                  </a:lnTo>
                  <a:lnTo>
                    <a:pt x="1199" y="2950"/>
                  </a:lnTo>
                  <a:lnTo>
                    <a:pt x="1347" y="2969"/>
                  </a:lnTo>
                  <a:lnTo>
                    <a:pt x="1660" y="2969"/>
                  </a:lnTo>
                  <a:lnTo>
                    <a:pt x="1808" y="2950"/>
                  </a:lnTo>
                  <a:lnTo>
                    <a:pt x="1937" y="2913"/>
                  </a:lnTo>
                  <a:lnTo>
                    <a:pt x="2084" y="2858"/>
                  </a:lnTo>
                  <a:lnTo>
                    <a:pt x="2213" y="2803"/>
                  </a:lnTo>
                  <a:lnTo>
                    <a:pt x="2324" y="2729"/>
                  </a:lnTo>
                  <a:lnTo>
                    <a:pt x="2453" y="2637"/>
                  </a:lnTo>
                  <a:lnTo>
                    <a:pt x="2545" y="2545"/>
                  </a:lnTo>
                  <a:lnTo>
                    <a:pt x="2656" y="2434"/>
                  </a:lnTo>
                  <a:lnTo>
                    <a:pt x="2730" y="2323"/>
                  </a:lnTo>
                  <a:lnTo>
                    <a:pt x="2803" y="2194"/>
                  </a:lnTo>
                  <a:lnTo>
                    <a:pt x="2877" y="2065"/>
                  </a:lnTo>
                  <a:lnTo>
                    <a:pt x="2914" y="1936"/>
                  </a:lnTo>
                  <a:lnTo>
                    <a:pt x="2951" y="1789"/>
                  </a:lnTo>
                  <a:lnTo>
                    <a:pt x="2969" y="1641"/>
                  </a:lnTo>
                  <a:lnTo>
                    <a:pt x="2988" y="1494"/>
                  </a:lnTo>
                  <a:lnTo>
                    <a:pt x="2988" y="1346"/>
                  </a:lnTo>
                  <a:lnTo>
                    <a:pt x="2951" y="1199"/>
                  </a:lnTo>
                  <a:lnTo>
                    <a:pt x="2933" y="1051"/>
                  </a:lnTo>
                  <a:lnTo>
                    <a:pt x="2877" y="904"/>
                  </a:lnTo>
                  <a:lnTo>
                    <a:pt x="2822" y="775"/>
                  </a:lnTo>
                  <a:lnTo>
                    <a:pt x="2748" y="664"/>
                  </a:lnTo>
                  <a:lnTo>
                    <a:pt x="2656" y="535"/>
                  </a:lnTo>
                  <a:lnTo>
                    <a:pt x="2564" y="443"/>
                  </a:lnTo>
                  <a:lnTo>
                    <a:pt x="2453" y="332"/>
                  </a:lnTo>
                  <a:lnTo>
                    <a:pt x="2342" y="258"/>
                  </a:lnTo>
                  <a:lnTo>
                    <a:pt x="2232" y="184"/>
                  </a:lnTo>
                  <a:lnTo>
                    <a:pt x="2103" y="111"/>
                  </a:lnTo>
                  <a:lnTo>
                    <a:pt x="1955" y="74"/>
                  </a:lnTo>
                  <a:lnTo>
                    <a:pt x="1826" y="19"/>
                  </a:lnTo>
                  <a:lnTo>
                    <a:pt x="1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 name="Google Shape;315;p2"/>
            <p:cNvSpPr/>
            <p:nvPr/>
          </p:nvSpPr>
          <p:spPr>
            <a:xfrm>
              <a:off x="5641125" y="962725"/>
              <a:ext cx="74700" cy="74700"/>
            </a:xfrm>
            <a:custGeom>
              <a:avLst/>
              <a:gdLst/>
              <a:ahLst/>
              <a:cxnLst/>
              <a:rect l="l" t="t" r="r" b="b"/>
              <a:pathLst>
                <a:path w="2988" h="2988" extrusionOk="0">
                  <a:moveTo>
                    <a:pt x="1328" y="1"/>
                  </a:moveTo>
                  <a:lnTo>
                    <a:pt x="1181" y="38"/>
                  </a:lnTo>
                  <a:lnTo>
                    <a:pt x="1033" y="75"/>
                  </a:lnTo>
                  <a:lnTo>
                    <a:pt x="904" y="111"/>
                  </a:lnTo>
                  <a:lnTo>
                    <a:pt x="775" y="185"/>
                  </a:lnTo>
                  <a:lnTo>
                    <a:pt x="646" y="259"/>
                  </a:lnTo>
                  <a:lnTo>
                    <a:pt x="535" y="333"/>
                  </a:lnTo>
                  <a:lnTo>
                    <a:pt x="425" y="425"/>
                  </a:lnTo>
                  <a:lnTo>
                    <a:pt x="332" y="536"/>
                  </a:lnTo>
                  <a:lnTo>
                    <a:pt x="259" y="646"/>
                  </a:lnTo>
                  <a:lnTo>
                    <a:pt x="185" y="775"/>
                  </a:lnTo>
                  <a:lnTo>
                    <a:pt x="111" y="904"/>
                  </a:lnTo>
                  <a:lnTo>
                    <a:pt x="74" y="1033"/>
                  </a:lnTo>
                  <a:lnTo>
                    <a:pt x="37" y="1181"/>
                  </a:lnTo>
                  <a:lnTo>
                    <a:pt x="19" y="1328"/>
                  </a:lnTo>
                  <a:lnTo>
                    <a:pt x="1" y="1494"/>
                  </a:lnTo>
                  <a:lnTo>
                    <a:pt x="19" y="1642"/>
                  </a:lnTo>
                  <a:lnTo>
                    <a:pt x="37" y="1789"/>
                  </a:lnTo>
                  <a:lnTo>
                    <a:pt x="74" y="1937"/>
                  </a:lnTo>
                  <a:lnTo>
                    <a:pt x="130" y="2084"/>
                  </a:lnTo>
                  <a:lnTo>
                    <a:pt x="185" y="2213"/>
                  </a:lnTo>
                  <a:lnTo>
                    <a:pt x="259" y="2342"/>
                  </a:lnTo>
                  <a:lnTo>
                    <a:pt x="351" y="2453"/>
                  </a:lnTo>
                  <a:lnTo>
                    <a:pt x="443" y="2564"/>
                  </a:lnTo>
                  <a:lnTo>
                    <a:pt x="554" y="2656"/>
                  </a:lnTo>
                  <a:lnTo>
                    <a:pt x="664" y="2748"/>
                  </a:lnTo>
                  <a:lnTo>
                    <a:pt x="793" y="2822"/>
                  </a:lnTo>
                  <a:lnTo>
                    <a:pt x="922" y="2877"/>
                  </a:lnTo>
                  <a:lnTo>
                    <a:pt x="1070" y="2933"/>
                  </a:lnTo>
                  <a:lnTo>
                    <a:pt x="1217" y="2951"/>
                  </a:lnTo>
                  <a:lnTo>
                    <a:pt x="1365" y="2988"/>
                  </a:lnTo>
                  <a:lnTo>
                    <a:pt x="1531" y="2988"/>
                  </a:lnTo>
                  <a:lnTo>
                    <a:pt x="1678" y="2969"/>
                  </a:lnTo>
                  <a:lnTo>
                    <a:pt x="1826" y="2951"/>
                  </a:lnTo>
                  <a:lnTo>
                    <a:pt x="1973" y="2914"/>
                  </a:lnTo>
                  <a:lnTo>
                    <a:pt x="2102" y="2859"/>
                  </a:lnTo>
                  <a:lnTo>
                    <a:pt x="2232" y="2803"/>
                  </a:lnTo>
                  <a:lnTo>
                    <a:pt x="2342" y="2730"/>
                  </a:lnTo>
                  <a:lnTo>
                    <a:pt x="2471" y="2637"/>
                  </a:lnTo>
                  <a:lnTo>
                    <a:pt x="2563" y="2545"/>
                  </a:lnTo>
                  <a:lnTo>
                    <a:pt x="2656" y="2435"/>
                  </a:lnTo>
                  <a:lnTo>
                    <a:pt x="2748" y="2324"/>
                  </a:lnTo>
                  <a:lnTo>
                    <a:pt x="2822" y="2213"/>
                  </a:lnTo>
                  <a:lnTo>
                    <a:pt x="2877" y="2084"/>
                  </a:lnTo>
                  <a:lnTo>
                    <a:pt x="2932" y="1937"/>
                  </a:lnTo>
                  <a:lnTo>
                    <a:pt x="2969" y="1789"/>
                  </a:lnTo>
                  <a:lnTo>
                    <a:pt x="2987" y="1642"/>
                  </a:lnTo>
                  <a:lnTo>
                    <a:pt x="2987" y="1494"/>
                  </a:lnTo>
                  <a:lnTo>
                    <a:pt x="2987" y="1347"/>
                  </a:lnTo>
                  <a:lnTo>
                    <a:pt x="2969" y="1181"/>
                  </a:lnTo>
                  <a:lnTo>
                    <a:pt x="2932" y="1033"/>
                  </a:lnTo>
                  <a:lnTo>
                    <a:pt x="2877" y="904"/>
                  </a:lnTo>
                  <a:lnTo>
                    <a:pt x="2822" y="775"/>
                  </a:lnTo>
                  <a:lnTo>
                    <a:pt x="2748" y="646"/>
                  </a:lnTo>
                  <a:lnTo>
                    <a:pt x="2656" y="536"/>
                  </a:lnTo>
                  <a:lnTo>
                    <a:pt x="2563" y="425"/>
                  </a:lnTo>
                  <a:lnTo>
                    <a:pt x="2453" y="333"/>
                  </a:lnTo>
                  <a:lnTo>
                    <a:pt x="2324" y="241"/>
                  </a:lnTo>
                  <a:lnTo>
                    <a:pt x="2213"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 name="Google Shape;316;p2"/>
            <p:cNvSpPr/>
            <p:nvPr/>
          </p:nvSpPr>
          <p:spPr>
            <a:xfrm>
              <a:off x="5364550" y="668650"/>
              <a:ext cx="74700" cy="74700"/>
            </a:xfrm>
            <a:custGeom>
              <a:avLst/>
              <a:gdLst/>
              <a:ahLst/>
              <a:cxnLst/>
              <a:rect l="l" t="t" r="r" b="b"/>
              <a:pathLst>
                <a:path w="2988" h="2988" extrusionOk="0">
                  <a:moveTo>
                    <a:pt x="1476" y="0"/>
                  </a:moveTo>
                  <a:lnTo>
                    <a:pt x="1310" y="19"/>
                  </a:lnTo>
                  <a:lnTo>
                    <a:pt x="1162" y="37"/>
                  </a:lnTo>
                  <a:lnTo>
                    <a:pt x="1033" y="74"/>
                  </a:lnTo>
                  <a:lnTo>
                    <a:pt x="886" y="129"/>
                  </a:lnTo>
                  <a:lnTo>
                    <a:pt x="757" y="185"/>
                  </a:lnTo>
                  <a:lnTo>
                    <a:pt x="646" y="258"/>
                  </a:lnTo>
                  <a:lnTo>
                    <a:pt x="535" y="351"/>
                  </a:lnTo>
                  <a:lnTo>
                    <a:pt x="425" y="443"/>
                  </a:lnTo>
                  <a:lnTo>
                    <a:pt x="333" y="553"/>
                  </a:lnTo>
                  <a:lnTo>
                    <a:pt x="240" y="664"/>
                  </a:lnTo>
                  <a:lnTo>
                    <a:pt x="167" y="793"/>
                  </a:lnTo>
                  <a:lnTo>
                    <a:pt x="111" y="922"/>
                  </a:lnTo>
                  <a:lnTo>
                    <a:pt x="74" y="1051"/>
                  </a:lnTo>
                  <a:lnTo>
                    <a:pt x="38" y="1199"/>
                  </a:lnTo>
                  <a:lnTo>
                    <a:pt x="1" y="1346"/>
                  </a:lnTo>
                  <a:lnTo>
                    <a:pt x="1" y="1494"/>
                  </a:lnTo>
                  <a:lnTo>
                    <a:pt x="1" y="1660"/>
                  </a:lnTo>
                  <a:lnTo>
                    <a:pt x="38" y="1807"/>
                  </a:lnTo>
                  <a:lnTo>
                    <a:pt x="74" y="1936"/>
                  </a:lnTo>
                  <a:lnTo>
                    <a:pt x="111" y="2084"/>
                  </a:lnTo>
                  <a:lnTo>
                    <a:pt x="185" y="2213"/>
                  </a:lnTo>
                  <a:lnTo>
                    <a:pt x="259" y="2323"/>
                  </a:lnTo>
                  <a:lnTo>
                    <a:pt x="333" y="2453"/>
                  </a:lnTo>
                  <a:lnTo>
                    <a:pt x="425" y="2545"/>
                  </a:lnTo>
                  <a:lnTo>
                    <a:pt x="535" y="2637"/>
                  </a:lnTo>
                  <a:lnTo>
                    <a:pt x="646" y="2729"/>
                  </a:lnTo>
                  <a:lnTo>
                    <a:pt x="775" y="2803"/>
                  </a:lnTo>
                  <a:lnTo>
                    <a:pt x="904" y="2858"/>
                  </a:lnTo>
                  <a:lnTo>
                    <a:pt x="1033" y="2914"/>
                  </a:lnTo>
                  <a:lnTo>
                    <a:pt x="1181" y="2950"/>
                  </a:lnTo>
                  <a:lnTo>
                    <a:pt x="1328" y="2969"/>
                  </a:lnTo>
                  <a:lnTo>
                    <a:pt x="1476" y="2987"/>
                  </a:lnTo>
                  <a:lnTo>
                    <a:pt x="1642" y="2969"/>
                  </a:lnTo>
                  <a:lnTo>
                    <a:pt x="1789" y="2950"/>
                  </a:lnTo>
                  <a:lnTo>
                    <a:pt x="1937" y="2914"/>
                  </a:lnTo>
                  <a:lnTo>
                    <a:pt x="2084" y="2877"/>
                  </a:lnTo>
                  <a:lnTo>
                    <a:pt x="2213" y="2803"/>
                  </a:lnTo>
                  <a:lnTo>
                    <a:pt x="2324" y="2729"/>
                  </a:lnTo>
                  <a:lnTo>
                    <a:pt x="2453" y="2637"/>
                  </a:lnTo>
                  <a:lnTo>
                    <a:pt x="2545" y="2545"/>
                  </a:lnTo>
                  <a:lnTo>
                    <a:pt x="2656" y="2434"/>
                  </a:lnTo>
                  <a:lnTo>
                    <a:pt x="2729" y="2323"/>
                  </a:lnTo>
                  <a:lnTo>
                    <a:pt x="2803" y="2194"/>
                  </a:lnTo>
                  <a:lnTo>
                    <a:pt x="2877" y="2065"/>
                  </a:lnTo>
                  <a:lnTo>
                    <a:pt x="2914" y="1918"/>
                  </a:lnTo>
                  <a:lnTo>
                    <a:pt x="2951" y="1770"/>
                  </a:lnTo>
                  <a:lnTo>
                    <a:pt x="2969" y="1623"/>
                  </a:lnTo>
                  <a:lnTo>
                    <a:pt x="2988" y="1457"/>
                  </a:lnTo>
                  <a:lnTo>
                    <a:pt x="2969" y="1309"/>
                  </a:lnTo>
                  <a:lnTo>
                    <a:pt x="2951" y="1162"/>
                  </a:lnTo>
                  <a:lnTo>
                    <a:pt x="2914" y="1014"/>
                  </a:lnTo>
                  <a:lnTo>
                    <a:pt x="2859" y="885"/>
                  </a:lnTo>
                  <a:lnTo>
                    <a:pt x="2785" y="756"/>
                  </a:lnTo>
                  <a:lnTo>
                    <a:pt x="2711" y="646"/>
                  </a:lnTo>
                  <a:lnTo>
                    <a:pt x="2619" y="535"/>
                  </a:lnTo>
                  <a:lnTo>
                    <a:pt x="2527" y="424"/>
                  </a:lnTo>
                  <a:lnTo>
                    <a:pt x="2416" y="332"/>
                  </a:lnTo>
                  <a:lnTo>
                    <a:pt x="2305" y="240"/>
                  </a:lnTo>
                  <a:lnTo>
                    <a:pt x="2176" y="166"/>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 name="Google Shape;317;p2"/>
            <p:cNvSpPr/>
            <p:nvPr/>
          </p:nvSpPr>
          <p:spPr>
            <a:xfrm>
              <a:off x="5299100" y="574600"/>
              <a:ext cx="74225" cy="74250"/>
            </a:xfrm>
            <a:custGeom>
              <a:avLst/>
              <a:gdLst/>
              <a:ahLst/>
              <a:cxnLst/>
              <a:rect l="l" t="t" r="r" b="b"/>
              <a:pathLst>
                <a:path w="2969" h="2970" extrusionOk="0">
                  <a:moveTo>
                    <a:pt x="1346" y="1"/>
                  </a:moveTo>
                  <a:lnTo>
                    <a:pt x="1199" y="38"/>
                  </a:lnTo>
                  <a:lnTo>
                    <a:pt x="1051" y="56"/>
                  </a:lnTo>
                  <a:lnTo>
                    <a:pt x="922" y="112"/>
                  </a:lnTo>
                  <a:lnTo>
                    <a:pt x="793" y="167"/>
                  </a:lnTo>
                  <a:lnTo>
                    <a:pt x="664" y="241"/>
                  </a:lnTo>
                  <a:lnTo>
                    <a:pt x="554" y="333"/>
                  </a:lnTo>
                  <a:lnTo>
                    <a:pt x="443" y="425"/>
                  </a:lnTo>
                  <a:lnTo>
                    <a:pt x="351" y="517"/>
                  </a:lnTo>
                  <a:lnTo>
                    <a:pt x="259" y="628"/>
                  </a:lnTo>
                  <a:lnTo>
                    <a:pt x="185" y="757"/>
                  </a:lnTo>
                  <a:lnTo>
                    <a:pt x="129" y="886"/>
                  </a:lnTo>
                  <a:lnTo>
                    <a:pt x="74" y="1015"/>
                  </a:lnTo>
                  <a:lnTo>
                    <a:pt x="37" y="1162"/>
                  </a:lnTo>
                  <a:lnTo>
                    <a:pt x="0" y="1310"/>
                  </a:lnTo>
                  <a:lnTo>
                    <a:pt x="0" y="1457"/>
                  </a:lnTo>
                  <a:lnTo>
                    <a:pt x="0" y="1605"/>
                  </a:lnTo>
                  <a:lnTo>
                    <a:pt x="19" y="1771"/>
                  </a:lnTo>
                  <a:lnTo>
                    <a:pt x="56" y="1918"/>
                  </a:lnTo>
                  <a:lnTo>
                    <a:pt x="111" y="2048"/>
                  </a:lnTo>
                  <a:lnTo>
                    <a:pt x="166" y="2177"/>
                  </a:lnTo>
                  <a:lnTo>
                    <a:pt x="240" y="2306"/>
                  </a:lnTo>
                  <a:lnTo>
                    <a:pt x="332" y="2435"/>
                  </a:lnTo>
                  <a:lnTo>
                    <a:pt x="424" y="2527"/>
                  </a:lnTo>
                  <a:lnTo>
                    <a:pt x="535" y="2638"/>
                  </a:lnTo>
                  <a:lnTo>
                    <a:pt x="646" y="2730"/>
                  </a:lnTo>
                  <a:lnTo>
                    <a:pt x="775" y="2803"/>
                  </a:lnTo>
                  <a:lnTo>
                    <a:pt x="904" y="2859"/>
                  </a:lnTo>
                  <a:lnTo>
                    <a:pt x="1033" y="2914"/>
                  </a:lnTo>
                  <a:lnTo>
                    <a:pt x="1180" y="2951"/>
                  </a:lnTo>
                  <a:lnTo>
                    <a:pt x="1328" y="2969"/>
                  </a:lnTo>
                  <a:lnTo>
                    <a:pt x="1641" y="2969"/>
                  </a:lnTo>
                  <a:lnTo>
                    <a:pt x="1789" y="2951"/>
                  </a:lnTo>
                  <a:lnTo>
                    <a:pt x="1936" y="2914"/>
                  </a:lnTo>
                  <a:lnTo>
                    <a:pt x="2065" y="2859"/>
                  </a:lnTo>
                  <a:lnTo>
                    <a:pt x="2195" y="2803"/>
                  </a:lnTo>
                  <a:lnTo>
                    <a:pt x="2324" y="2730"/>
                  </a:lnTo>
                  <a:lnTo>
                    <a:pt x="2434" y="2638"/>
                  </a:lnTo>
                  <a:lnTo>
                    <a:pt x="2545" y="2545"/>
                  </a:lnTo>
                  <a:lnTo>
                    <a:pt x="2637" y="2435"/>
                  </a:lnTo>
                  <a:lnTo>
                    <a:pt x="2711" y="2324"/>
                  </a:lnTo>
                  <a:lnTo>
                    <a:pt x="2785" y="2195"/>
                  </a:lnTo>
                  <a:lnTo>
                    <a:pt x="2858" y="2066"/>
                  </a:lnTo>
                  <a:lnTo>
                    <a:pt x="2895" y="1937"/>
                  </a:lnTo>
                  <a:lnTo>
                    <a:pt x="2932" y="1789"/>
                  </a:lnTo>
                  <a:lnTo>
                    <a:pt x="2969" y="1642"/>
                  </a:lnTo>
                  <a:lnTo>
                    <a:pt x="2969" y="1494"/>
                  </a:lnTo>
                  <a:lnTo>
                    <a:pt x="2969" y="1347"/>
                  </a:lnTo>
                  <a:lnTo>
                    <a:pt x="2932" y="1199"/>
                  </a:lnTo>
                  <a:lnTo>
                    <a:pt x="2914" y="1052"/>
                  </a:lnTo>
                  <a:lnTo>
                    <a:pt x="2858" y="923"/>
                  </a:lnTo>
                  <a:lnTo>
                    <a:pt x="2803" y="794"/>
                  </a:lnTo>
                  <a:lnTo>
                    <a:pt x="2729" y="665"/>
                  </a:lnTo>
                  <a:lnTo>
                    <a:pt x="2637" y="554"/>
                  </a:lnTo>
                  <a:lnTo>
                    <a:pt x="2545" y="443"/>
                  </a:lnTo>
                  <a:lnTo>
                    <a:pt x="2434" y="351"/>
                  </a:lnTo>
                  <a:lnTo>
                    <a:pt x="2324" y="259"/>
                  </a:lnTo>
                  <a:lnTo>
                    <a:pt x="2213" y="185"/>
                  </a:lnTo>
                  <a:lnTo>
                    <a:pt x="2084" y="130"/>
                  </a:lnTo>
                  <a:lnTo>
                    <a:pt x="1936" y="75"/>
                  </a:lnTo>
                  <a:lnTo>
                    <a:pt x="1807"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 name="Google Shape;318;p2"/>
            <p:cNvSpPr/>
            <p:nvPr/>
          </p:nvSpPr>
          <p:spPr>
            <a:xfrm>
              <a:off x="5196300" y="238125"/>
              <a:ext cx="74250" cy="65475"/>
            </a:xfrm>
            <a:custGeom>
              <a:avLst/>
              <a:gdLst/>
              <a:ahLst/>
              <a:cxnLst/>
              <a:rect l="l" t="t" r="r" b="b"/>
              <a:pathLst>
                <a:path w="2970" h="2619" extrusionOk="0">
                  <a:moveTo>
                    <a:pt x="535" y="0"/>
                  </a:moveTo>
                  <a:lnTo>
                    <a:pt x="406" y="111"/>
                  </a:lnTo>
                  <a:lnTo>
                    <a:pt x="314" y="221"/>
                  </a:lnTo>
                  <a:lnTo>
                    <a:pt x="222" y="350"/>
                  </a:lnTo>
                  <a:lnTo>
                    <a:pt x="148" y="498"/>
                  </a:lnTo>
                  <a:lnTo>
                    <a:pt x="74" y="645"/>
                  </a:lnTo>
                  <a:lnTo>
                    <a:pt x="38" y="793"/>
                  </a:lnTo>
                  <a:lnTo>
                    <a:pt x="1" y="959"/>
                  </a:lnTo>
                  <a:lnTo>
                    <a:pt x="1" y="1125"/>
                  </a:lnTo>
                  <a:lnTo>
                    <a:pt x="1" y="1291"/>
                  </a:lnTo>
                  <a:lnTo>
                    <a:pt x="19" y="1438"/>
                  </a:lnTo>
                  <a:lnTo>
                    <a:pt x="56" y="1567"/>
                  </a:lnTo>
                  <a:lnTo>
                    <a:pt x="111" y="1715"/>
                  </a:lnTo>
                  <a:lnTo>
                    <a:pt x="167" y="1844"/>
                  </a:lnTo>
                  <a:lnTo>
                    <a:pt x="240" y="1954"/>
                  </a:lnTo>
                  <a:lnTo>
                    <a:pt x="333" y="2084"/>
                  </a:lnTo>
                  <a:lnTo>
                    <a:pt x="425" y="2176"/>
                  </a:lnTo>
                  <a:lnTo>
                    <a:pt x="535" y="2286"/>
                  </a:lnTo>
                  <a:lnTo>
                    <a:pt x="646" y="2360"/>
                  </a:lnTo>
                  <a:lnTo>
                    <a:pt x="757" y="2434"/>
                  </a:lnTo>
                  <a:lnTo>
                    <a:pt x="886" y="2508"/>
                  </a:lnTo>
                  <a:lnTo>
                    <a:pt x="1033" y="2544"/>
                  </a:lnTo>
                  <a:lnTo>
                    <a:pt x="1162" y="2600"/>
                  </a:lnTo>
                  <a:lnTo>
                    <a:pt x="1310" y="2618"/>
                  </a:lnTo>
                  <a:lnTo>
                    <a:pt x="1623" y="2618"/>
                  </a:lnTo>
                  <a:lnTo>
                    <a:pt x="1771" y="2600"/>
                  </a:lnTo>
                  <a:lnTo>
                    <a:pt x="1918" y="2563"/>
                  </a:lnTo>
                  <a:lnTo>
                    <a:pt x="2066" y="2508"/>
                  </a:lnTo>
                  <a:lnTo>
                    <a:pt x="2195" y="2452"/>
                  </a:lnTo>
                  <a:lnTo>
                    <a:pt x="2324" y="2379"/>
                  </a:lnTo>
                  <a:lnTo>
                    <a:pt x="2435" y="2286"/>
                  </a:lnTo>
                  <a:lnTo>
                    <a:pt x="2545" y="2194"/>
                  </a:lnTo>
                  <a:lnTo>
                    <a:pt x="2637" y="2084"/>
                  </a:lnTo>
                  <a:lnTo>
                    <a:pt x="2730" y="1973"/>
                  </a:lnTo>
                  <a:lnTo>
                    <a:pt x="2803" y="1844"/>
                  </a:lnTo>
                  <a:lnTo>
                    <a:pt x="2859" y="1715"/>
                  </a:lnTo>
                  <a:lnTo>
                    <a:pt x="2914" y="1567"/>
                  </a:lnTo>
                  <a:lnTo>
                    <a:pt x="2951" y="1420"/>
                  </a:lnTo>
                  <a:lnTo>
                    <a:pt x="2969" y="1272"/>
                  </a:lnTo>
                  <a:lnTo>
                    <a:pt x="2969" y="1106"/>
                  </a:lnTo>
                  <a:lnTo>
                    <a:pt x="2969" y="940"/>
                  </a:lnTo>
                  <a:lnTo>
                    <a:pt x="2932" y="793"/>
                  </a:lnTo>
                  <a:lnTo>
                    <a:pt x="2877" y="627"/>
                  </a:lnTo>
                  <a:lnTo>
                    <a:pt x="2822" y="498"/>
                  </a:lnTo>
                  <a:lnTo>
                    <a:pt x="2748" y="350"/>
                  </a:lnTo>
                  <a:lnTo>
                    <a:pt x="2656" y="221"/>
                  </a:lnTo>
                  <a:lnTo>
                    <a:pt x="2564" y="111"/>
                  </a:lnTo>
                  <a:lnTo>
                    <a:pt x="2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 name="Google Shape;319;p2"/>
            <p:cNvSpPr/>
            <p:nvPr/>
          </p:nvSpPr>
          <p:spPr>
            <a:xfrm>
              <a:off x="5707500" y="1057225"/>
              <a:ext cx="73775" cy="73775"/>
            </a:xfrm>
            <a:custGeom>
              <a:avLst/>
              <a:gdLst/>
              <a:ahLst/>
              <a:cxnLst/>
              <a:rect l="l" t="t" r="r" b="b"/>
              <a:pathLst>
                <a:path w="2951" h="2951" extrusionOk="0">
                  <a:moveTo>
                    <a:pt x="1439" y="1"/>
                  </a:moveTo>
                  <a:lnTo>
                    <a:pt x="1291" y="19"/>
                  </a:lnTo>
                  <a:lnTo>
                    <a:pt x="1162" y="38"/>
                  </a:lnTo>
                  <a:lnTo>
                    <a:pt x="1015" y="74"/>
                  </a:lnTo>
                  <a:lnTo>
                    <a:pt x="886" y="130"/>
                  </a:lnTo>
                  <a:lnTo>
                    <a:pt x="757" y="185"/>
                  </a:lnTo>
                  <a:lnTo>
                    <a:pt x="646" y="259"/>
                  </a:lnTo>
                  <a:lnTo>
                    <a:pt x="535" y="351"/>
                  </a:lnTo>
                  <a:lnTo>
                    <a:pt x="425" y="443"/>
                  </a:lnTo>
                  <a:lnTo>
                    <a:pt x="332" y="535"/>
                  </a:lnTo>
                  <a:lnTo>
                    <a:pt x="259" y="646"/>
                  </a:lnTo>
                  <a:lnTo>
                    <a:pt x="185" y="775"/>
                  </a:lnTo>
                  <a:lnTo>
                    <a:pt x="111" y="904"/>
                  </a:lnTo>
                  <a:lnTo>
                    <a:pt x="56" y="1033"/>
                  </a:lnTo>
                  <a:lnTo>
                    <a:pt x="19" y="1162"/>
                  </a:lnTo>
                  <a:lnTo>
                    <a:pt x="1" y="1310"/>
                  </a:lnTo>
                  <a:lnTo>
                    <a:pt x="1" y="1457"/>
                  </a:lnTo>
                  <a:lnTo>
                    <a:pt x="1" y="1605"/>
                  </a:lnTo>
                  <a:lnTo>
                    <a:pt x="19" y="1752"/>
                  </a:lnTo>
                  <a:lnTo>
                    <a:pt x="56" y="1900"/>
                  </a:lnTo>
                  <a:lnTo>
                    <a:pt x="111" y="2029"/>
                  </a:lnTo>
                  <a:lnTo>
                    <a:pt x="167" y="2158"/>
                  </a:lnTo>
                  <a:lnTo>
                    <a:pt x="240" y="2287"/>
                  </a:lnTo>
                  <a:lnTo>
                    <a:pt x="332" y="2398"/>
                  </a:lnTo>
                  <a:lnTo>
                    <a:pt x="425" y="2508"/>
                  </a:lnTo>
                  <a:lnTo>
                    <a:pt x="535" y="2600"/>
                  </a:lnTo>
                  <a:lnTo>
                    <a:pt x="646" y="2693"/>
                  </a:lnTo>
                  <a:lnTo>
                    <a:pt x="757" y="2766"/>
                  </a:lnTo>
                  <a:lnTo>
                    <a:pt x="886" y="2840"/>
                  </a:lnTo>
                  <a:lnTo>
                    <a:pt x="1033" y="2877"/>
                  </a:lnTo>
                  <a:lnTo>
                    <a:pt x="1162" y="2914"/>
                  </a:lnTo>
                  <a:lnTo>
                    <a:pt x="1310" y="2951"/>
                  </a:lnTo>
                  <a:lnTo>
                    <a:pt x="1623" y="2951"/>
                  </a:lnTo>
                  <a:lnTo>
                    <a:pt x="1771" y="2932"/>
                  </a:lnTo>
                  <a:lnTo>
                    <a:pt x="1900" y="2895"/>
                  </a:lnTo>
                  <a:lnTo>
                    <a:pt x="2047" y="2840"/>
                  </a:lnTo>
                  <a:lnTo>
                    <a:pt x="2176" y="2766"/>
                  </a:lnTo>
                  <a:lnTo>
                    <a:pt x="2287" y="2693"/>
                  </a:lnTo>
                  <a:lnTo>
                    <a:pt x="2398" y="2619"/>
                  </a:lnTo>
                  <a:lnTo>
                    <a:pt x="2508" y="2508"/>
                  </a:lnTo>
                  <a:lnTo>
                    <a:pt x="2600" y="2416"/>
                  </a:lnTo>
                  <a:lnTo>
                    <a:pt x="2693" y="2287"/>
                  </a:lnTo>
                  <a:lnTo>
                    <a:pt x="2766" y="2176"/>
                  </a:lnTo>
                  <a:lnTo>
                    <a:pt x="2840" y="2047"/>
                  </a:lnTo>
                  <a:lnTo>
                    <a:pt x="2877" y="1900"/>
                  </a:lnTo>
                  <a:lnTo>
                    <a:pt x="2914" y="1771"/>
                  </a:lnTo>
                  <a:lnTo>
                    <a:pt x="2932" y="1623"/>
                  </a:lnTo>
                  <a:lnTo>
                    <a:pt x="2951" y="1476"/>
                  </a:lnTo>
                  <a:lnTo>
                    <a:pt x="2932" y="1310"/>
                  </a:lnTo>
                  <a:lnTo>
                    <a:pt x="2914" y="1181"/>
                  </a:lnTo>
                  <a:lnTo>
                    <a:pt x="2877" y="1033"/>
                  </a:lnTo>
                  <a:lnTo>
                    <a:pt x="2822" y="886"/>
                  </a:lnTo>
                  <a:lnTo>
                    <a:pt x="2766" y="757"/>
                  </a:lnTo>
                  <a:lnTo>
                    <a:pt x="2674" y="646"/>
                  </a:lnTo>
                  <a:lnTo>
                    <a:pt x="2600" y="535"/>
                  </a:lnTo>
                  <a:lnTo>
                    <a:pt x="2490" y="425"/>
                  </a:lnTo>
                  <a:lnTo>
                    <a:pt x="2398" y="333"/>
                  </a:lnTo>
                  <a:lnTo>
                    <a:pt x="2268" y="240"/>
                  </a:lnTo>
                  <a:lnTo>
                    <a:pt x="2158" y="167"/>
                  </a:lnTo>
                  <a:lnTo>
                    <a:pt x="2029" y="111"/>
                  </a:lnTo>
                  <a:lnTo>
                    <a:pt x="1881" y="56"/>
                  </a:lnTo>
                  <a:lnTo>
                    <a:pt x="1734"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 name="Google Shape;320;p2"/>
            <p:cNvSpPr/>
            <p:nvPr/>
          </p:nvSpPr>
          <p:spPr>
            <a:xfrm>
              <a:off x="5233650" y="480575"/>
              <a:ext cx="73775" cy="74250"/>
            </a:xfrm>
            <a:custGeom>
              <a:avLst/>
              <a:gdLst/>
              <a:ahLst/>
              <a:cxnLst/>
              <a:rect l="l" t="t" r="r" b="b"/>
              <a:pathLst>
                <a:path w="2951" h="2970" extrusionOk="0">
                  <a:moveTo>
                    <a:pt x="1531" y="0"/>
                  </a:moveTo>
                  <a:lnTo>
                    <a:pt x="1365" y="19"/>
                  </a:lnTo>
                  <a:lnTo>
                    <a:pt x="1236" y="37"/>
                  </a:lnTo>
                  <a:lnTo>
                    <a:pt x="1088" y="56"/>
                  </a:lnTo>
                  <a:lnTo>
                    <a:pt x="941" y="111"/>
                  </a:lnTo>
                  <a:lnTo>
                    <a:pt x="811" y="166"/>
                  </a:lnTo>
                  <a:lnTo>
                    <a:pt x="701" y="240"/>
                  </a:lnTo>
                  <a:lnTo>
                    <a:pt x="572" y="314"/>
                  </a:lnTo>
                  <a:lnTo>
                    <a:pt x="461" y="406"/>
                  </a:lnTo>
                  <a:lnTo>
                    <a:pt x="369" y="517"/>
                  </a:lnTo>
                  <a:lnTo>
                    <a:pt x="277" y="627"/>
                  </a:lnTo>
                  <a:lnTo>
                    <a:pt x="203" y="756"/>
                  </a:lnTo>
                  <a:lnTo>
                    <a:pt x="129" y="886"/>
                  </a:lnTo>
                  <a:lnTo>
                    <a:pt x="74" y="1015"/>
                  </a:lnTo>
                  <a:lnTo>
                    <a:pt x="37" y="1162"/>
                  </a:lnTo>
                  <a:lnTo>
                    <a:pt x="19" y="1310"/>
                  </a:lnTo>
                  <a:lnTo>
                    <a:pt x="0" y="1457"/>
                  </a:lnTo>
                  <a:lnTo>
                    <a:pt x="0" y="1605"/>
                  </a:lnTo>
                  <a:lnTo>
                    <a:pt x="19" y="1752"/>
                  </a:lnTo>
                  <a:lnTo>
                    <a:pt x="56" y="1881"/>
                  </a:lnTo>
                  <a:lnTo>
                    <a:pt x="111" y="2029"/>
                  </a:lnTo>
                  <a:lnTo>
                    <a:pt x="166" y="2158"/>
                  </a:lnTo>
                  <a:lnTo>
                    <a:pt x="240" y="2287"/>
                  </a:lnTo>
                  <a:lnTo>
                    <a:pt x="314" y="2397"/>
                  </a:lnTo>
                  <a:lnTo>
                    <a:pt x="424" y="2508"/>
                  </a:lnTo>
                  <a:lnTo>
                    <a:pt x="516" y="2600"/>
                  </a:lnTo>
                  <a:lnTo>
                    <a:pt x="627" y="2692"/>
                  </a:lnTo>
                  <a:lnTo>
                    <a:pt x="756" y="2766"/>
                  </a:lnTo>
                  <a:lnTo>
                    <a:pt x="885" y="2840"/>
                  </a:lnTo>
                  <a:lnTo>
                    <a:pt x="1014" y="2895"/>
                  </a:lnTo>
                  <a:lnTo>
                    <a:pt x="1162" y="2932"/>
                  </a:lnTo>
                  <a:lnTo>
                    <a:pt x="1309" y="2951"/>
                  </a:lnTo>
                  <a:lnTo>
                    <a:pt x="1457" y="2969"/>
                  </a:lnTo>
                  <a:lnTo>
                    <a:pt x="1604" y="2951"/>
                  </a:lnTo>
                  <a:lnTo>
                    <a:pt x="1752" y="2932"/>
                  </a:lnTo>
                  <a:lnTo>
                    <a:pt x="1899" y="2895"/>
                  </a:lnTo>
                  <a:lnTo>
                    <a:pt x="2028" y="2858"/>
                  </a:lnTo>
                  <a:lnTo>
                    <a:pt x="2157" y="2785"/>
                  </a:lnTo>
                  <a:lnTo>
                    <a:pt x="2287" y="2711"/>
                  </a:lnTo>
                  <a:lnTo>
                    <a:pt x="2397" y="2637"/>
                  </a:lnTo>
                  <a:lnTo>
                    <a:pt x="2508" y="2527"/>
                  </a:lnTo>
                  <a:lnTo>
                    <a:pt x="2600" y="2434"/>
                  </a:lnTo>
                  <a:lnTo>
                    <a:pt x="2692" y="2305"/>
                  </a:lnTo>
                  <a:lnTo>
                    <a:pt x="2766" y="2195"/>
                  </a:lnTo>
                  <a:lnTo>
                    <a:pt x="2821" y="2066"/>
                  </a:lnTo>
                  <a:lnTo>
                    <a:pt x="2877" y="1936"/>
                  </a:lnTo>
                  <a:lnTo>
                    <a:pt x="2913" y="1789"/>
                  </a:lnTo>
                  <a:lnTo>
                    <a:pt x="2950" y="1641"/>
                  </a:lnTo>
                  <a:lnTo>
                    <a:pt x="2950" y="1494"/>
                  </a:lnTo>
                  <a:lnTo>
                    <a:pt x="2950" y="1346"/>
                  </a:lnTo>
                  <a:lnTo>
                    <a:pt x="2932" y="1199"/>
                  </a:lnTo>
                  <a:lnTo>
                    <a:pt x="2895" y="1070"/>
                  </a:lnTo>
                  <a:lnTo>
                    <a:pt x="2840" y="922"/>
                  </a:lnTo>
                  <a:lnTo>
                    <a:pt x="2784" y="812"/>
                  </a:lnTo>
                  <a:lnTo>
                    <a:pt x="2711" y="683"/>
                  </a:lnTo>
                  <a:lnTo>
                    <a:pt x="2618" y="572"/>
                  </a:lnTo>
                  <a:lnTo>
                    <a:pt x="2526" y="461"/>
                  </a:lnTo>
                  <a:lnTo>
                    <a:pt x="2434" y="369"/>
                  </a:lnTo>
                  <a:lnTo>
                    <a:pt x="2323" y="277"/>
                  </a:lnTo>
                  <a:lnTo>
                    <a:pt x="2213" y="203"/>
                  </a:lnTo>
                  <a:lnTo>
                    <a:pt x="2084" y="148"/>
                  </a:lnTo>
                  <a:lnTo>
                    <a:pt x="1955" y="93"/>
                  </a:lnTo>
                  <a:lnTo>
                    <a:pt x="1807" y="56"/>
                  </a:lnTo>
                  <a:lnTo>
                    <a:pt x="1678"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 name="Google Shape;321;p2"/>
            <p:cNvSpPr/>
            <p:nvPr/>
          </p:nvSpPr>
          <p:spPr>
            <a:xfrm>
              <a:off x="6009900" y="1194125"/>
              <a:ext cx="73775" cy="73775"/>
            </a:xfrm>
            <a:custGeom>
              <a:avLst/>
              <a:gdLst/>
              <a:ahLst/>
              <a:cxnLst/>
              <a:rect l="l" t="t" r="r" b="b"/>
              <a:pathLst>
                <a:path w="2951" h="2951" extrusionOk="0">
                  <a:moveTo>
                    <a:pt x="1346" y="1"/>
                  </a:moveTo>
                  <a:lnTo>
                    <a:pt x="1199" y="38"/>
                  </a:lnTo>
                  <a:lnTo>
                    <a:pt x="1069" y="56"/>
                  </a:lnTo>
                  <a:lnTo>
                    <a:pt x="922" y="111"/>
                  </a:lnTo>
                  <a:lnTo>
                    <a:pt x="793" y="167"/>
                  </a:lnTo>
                  <a:lnTo>
                    <a:pt x="682" y="240"/>
                  </a:lnTo>
                  <a:lnTo>
                    <a:pt x="553" y="333"/>
                  </a:lnTo>
                  <a:lnTo>
                    <a:pt x="443" y="425"/>
                  </a:lnTo>
                  <a:lnTo>
                    <a:pt x="350" y="536"/>
                  </a:lnTo>
                  <a:lnTo>
                    <a:pt x="258" y="646"/>
                  </a:lnTo>
                  <a:lnTo>
                    <a:pt x="184" y="775"/>
                  </a:lnTo>
                  <a:lnTo>
                    <a:pt x="129" y="904"/>
                  </a:lnTo>
                  <a:lnTo>
                    <a:pt x="74" y="1033"/>
                  </a:lnTo>
                  <a:lnTo>
                    <a:pt x="37" y="1181"/>
                  </a:lnTo>
                  <a:lnTo>
                    <a:pt x="0" y="1310"/>
                  </a:lnTo>
                  <a:lnTo>
                    <a:pt x="0" y="1476"/>
                  </a:lnTo>
                  <a:lnTo>
                    <a:pt x="0" y="1623"/>
                  </a:lnTo>
                  <a:lnTo>
                    <a:pt x="18" y="1771"/>
                  </a:lnTo>
                  <a:lnTo>
                    <a:pt x="55" y="1900"/>
                  </a:lnTo>
                  <a:lnTo>
                    <a:pt x="111" y="2047"/>
                  </a:lnTo>
                  <a:lnTo>
                    <a:pt x="166" y="2177"/>
                  </a:lnTo>
                  <a:lnTo>
                    <a:pt x="240" y="2287"/>
                  </a:lnTo>
                  <a:lnTo>
                    <a:pt x="332" y="2416"/>
                  </a:lnTo>
                  <a:lnTo>
                    <a:pt x="424" y="2508"/>
                  </a:lnTo>
                  <a:lnTo>
                    <a:pt x="535" y="2619"/>
                  </a:lnTo>
                  <a:lnTo>
                    <a:pt x="645" y="2693"/>
                  </a:lnTo>
                  <a:lnTo>
                    <a:pt x="774" y="2767"/>
                  </a:lnTo>
                  <a:lnTo>
                    <a:pt x="903" y="2840"/>
                  </a:lnTo>
                  <a:lnTo>
                    <a:pt x="1033" y="2896"/>
                  </a:lnTo>
                  <a:lnTo>
                    <a:pt x="1180" y="2932"/>
                  </a:lnTo>
                  <a:lnTo>
                    <a:pt x="1328" y="2951"/>
                  </a:lnTo>
                  <a:lnTo>
                    <a:pt x="1623" y="2951"/>
                  </a:lnTo>
                  <a:lnTo>
                    <a:pt x="1770" y="2932"/>
                  </a:lnTo>
                  <a:lnTo>
                    <a:pt x="1918" y="2896"/>
                  </a:lnTo>
                  <a:lnTo>
                    <a:pt x="2047" y="2840"/>
                  </a:lnTo>
                  <a:lnTo>
                    <a:pt x="2176" y="2767"/>
                  </a:lnTo>
                  <a:lnTo>
                    <a:pt x="2305" y="2693"/>
                  </a:lnTo>
                  <a:lnTo>
                    <a:pt x="2415" y="2619"/>
                  </a:lnTo>
                  <a:lnTo>
                    <a:pt x="2526" y="2508"/>
                  </a:lnTo>
                  <a:lnTo>
                    <a:pt x="2618" y="2416"/>
                  </a:lnTo>
                  <a:lnTo>
                    <a:pt x="2710" y="2287"/>
                  </a:lnTo>
                  <a:lnTo>
                    <a:pt x="2784" y="2177"/>
                  </a:lnTo>
                  <a:lnTo>
                    <a:pt x="2840" y="2047"/>
                  </a:lnTo>
                  <a:lnTo>
                    <a:pt x="2895" y="1900"/>
                  </a:lnTo>
                  <a:lnTo>
                    <a:pt x="2932" y="1752"/>
                  </a:lnTo>
                  <a:lnTo>
                    <a:pt x="2950" y="1623"/>
                  </a:lnTo>
                  <a:lnTo>
                    <a:pt x="2950" y="1457"/>
                  </a:lnTo>
                  <a:lnTo>
                    <a:pt x="2950" y="1310"/>
                  </a:lnTo>
                  <a:lnTo>
                    <a:pt x="2913" y="1181"/>
                  </a:lnTo>
                  <a:lnTo>
                    <a:pt x="2876" y="1033"/>
                  </a:lnTo>
                  <a:lnTo>
                    <a:pt x="2840" y="904"/>
                  </a:lnTo>
                  <a:lnTo>
                    <a:pt x="2766" y="775"/>
                  </a:lnTo>
                  <a:lnTo>
                    <a:pt x="2692" y="665"/>
                  </a:lnTo>
                  <a:lnTo>
                    <a:pt x="2618" y="554"/>
                  </a:lnTo>
                  <a:lnTo>
                    <a:pt x="2526" y="443"/>
                  </a:lnTo>
                  <a:lnTo>
                    <a:pt x="2415" y="351"/>
                  </a:lnTo>
                  <a:lnTo>
                    <a:pt x="2305" y="259"/>
                  </a:lnTo>
                  <a:lnTo>
                    <a:pt x="2176" y="185"/>
                  </a:lnTo>
                  <a:lnTo>
                    <a:pt x="2065" y="130"/>
                  </a:lnTo>
                  <a:lnTo>
                    <a:pt x="1936" y="75"/>
                  </a:lnTo>
                  <a:lnTo>
                    <a:pt x="1789" y="38"/>
                  </a:lnTo>
                  <a:lnTo>
                    <a:pt x="1641"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 name="Google Shape;322;p2"/>
            <p:cNvSpPr/>
            <p:nvPr/>
          </p:nvSpPr>
          <p:spPr>
            <a:xfrm>
              <a:off x="5561850" y="948900"/>
              <a:ext cx="73775" cy="73775"/>
            </a:xfrm>
            <a:custGeom>
              <a:avLst/>
              <a:gdLst/>
              <a:ahLst/>
              <a:cxnLst/>
              <a:rect l="l" t="t" r="r" b="b"/>
              <a:pathLst>
                <a:path w="2951" h="2951" extrusionOk="0">
                  <a:moveTo>
                    <a:pt x="1328" y="1"/>
                  </a:moveTo>
                  <a:lnTo>
                    <a:pt x="1199" y="19"/>
                  </a:lnTo>
                  <a:lnTo>
                    <a:pt x="1051" y="56"/>
                  </a:lnTo>
                  <a:lnTo>
                    <a:pt x="922" y="111"/>
                  </a:lnTo>
                  <a:lnTo>
                    <a:pt x="793" y="167"/>
                  </a:lnTo>
                  <a:lnTo>
                    <a:pt x="664" y="240"/>
                  </a:lnTo>
                  <a:lnTo>
                    <a:pt x="553" y="314"/>
                  </a:lnTo>
                  <a:lnTo>
                    <a:pt x="461" y="406"/>
                  </a:lnTo>
                  <a:lnTo>
                    <a:pt x="350" y="517"/>
                  </a:lnTo>
                  <a:lnTo>
                    <a:pt x="277" y="628"/>
                  </a:lnTo>
                  <a:lnTo>
                    <a:pt x="203" y="738"/>
                  </a:lnTo>
                  <a:lnTo>
                    <a:pt x="129" y="867"/>
                  </a:lnTo>
                  <a:lnTo>
                    <a:pt x="74" y="996"/>
                  </a:lnTo>
                  <a:lnTo>
                    <a:pt x="37" y="1144"/>
                  </a:lnTo>
                  <a:lnTo>
                    <a:pt x="19" y="1273"/>
                  </a:lnTo>
                  <a:lnTo>
                    <a:pt x="0" y="1420"/>
                  </a:lnTo>
                  <a:lnTo>
                    <a:pt x="0" y="1568"/>
                  </a:lnTo>
                  <a:lnTo>
                    <a:pt x="19" y="1715"/>
                  </a:lnTo>
                  <a:lnTo>
                    <a:pt x="55" y="1863"/>
                  </a:lnTo>
                  <a:lnTo>
                    <a:pt x="92" y="1992"/>
                  </a:lnTo>
                  <a:lnTo>
                    <a:pt x="166" y="2140"/>
                  </a:lnTo>
                  <a:lnTo>
                    <a:pt x="221" y="2250"/>
                  </a:lnTo>
                  <a:lnTo>
                    <a:pt x="314" y="2379"/>
                  </a:lnTo>
                  <a:lnTo>
                    <a:pt x="406" y="2490"/>
                  </a:lnTo>
                  <a:lnTo>
                    <a:pt x="516" y="2582"/>
                  </a:lnTo>
                  <a:lnTo>
                    <a:pt x="627" y="2674"/>
                  </a:lnTo>
                  <a:lnTo>
                    <a:pt x="738" y="2748"/>
                  </a:lnTo>
                  <a:lnTo>
                    <a:pt x="867" y="2822"/>
                  </a:lnTo>
                  <a:lnTo>
                    <a:pt x="996" y="2877"/>
                  </a:lnTo>
                  <a:lnTo>
                    <a:pt x="1143" y="2914"/>
                  </a:lnTo>
                  <a:lnTo>
                    <a:pt x="1291" y="2932"/>
                  </a:lnTo>
                  <a:lnTo>
                    <a:pt x="1438" y="2951"/>
                  </a:lnTo>
                  <a:lnTo>
                    <a:pt x="1586" y="2951"/>
                  </a:lnTo>
                  <a:lnTo>
                    <a:pt x="1733" y="2932"/>
                  </a:lnTo>
                  <a:lnTo>
                    <a:pt x="1881" y="2895"/>
                  </a:lnTo>
                  <a:lnTo>
                    <a:pt x="2010" y="2840"/>
                  </a:lnTo>
                  <a:lnTo>
                    <a:pt x="2139" y="2785"/>
                  </a:lnTo>
                  <a:lnTo>
                    <a:pt x="2268" y="2711"/>
                  </a:lnTo>
                  <a:lnTo>
                    <a:pt x="2379" y="2619"/>
                  </a:lnTo>
                  <a:lnTo>
                    <a:pt x="2489" y="2527"/>
                  </a:lnTo>
                  <a:lnTo>
                    <a:pt x="2600" y="2435"/>
                  </a:lnTo>
                  <a:lnTo>
                    <a:pt x="2674" y="2305"/>
                  </a:lnTo>
                  <a:lnTo>
                    <a:pt x="2766" y="2195"/>
                  </a:lnTo>
                  <a:lnTo>
                    <a:pt x="2821" y="2066"/>
                  </a:lnTo>
                  <a:lnTo>
                    <a:pt x="2877" y="1937"/>
                  </a:lnTo>
                  <a:lnTo>
                    <a:pt x="2913" y="1789"/>
                  </a:lnTo>
                  <a:lnTo>
                    <a:pt x="2950" y="1642"/>
                  </a:lnTo>
                  <a:lnTo>
                    <a:pt x="2950" y="1494"/>
                  </a:lnTo>
                  <a:lnTo>
                    <a:pt x="2950" y="1347"/>
                  </a:lnTo>
                  <a:lnTo>
                    <a:pt x="2932" y="1199"/>
                  </a:lnTo>
                  <a:lnTo>
                    <a:pt x="2895" y="1052"/>
                  </a:lnTo>
                  <a:lnTo>
                    <a:pt x="2840" y="923"/>
                  </a:lnTo>
                  <a:lnTo>
                    <a:pt x="2784" y="794"/>
                  </a:lnTo>
                  <a:lnTo>
                    <a:pt x="2711" y="664"/>
                  </a:lnTo>
                  <a:lnTo>
                    <a:pt x="2618" y="554"/>
                  </a:lnTo>
                  <a:lnTo>
                    <a:pt x="2526" y="443"/>
                  </a:lnTo>
                  <a:lnTo>
                    <a:pt x="2416" y="351"/>
                  </a:lnTo>
                  <a:lnTo>
                    <a:pt x="2305" y="259"/>
                  </a:lnTo>
                  <a:lnTo>
                    <a:pt x="2176" y="185"/>
                  </a:lnTo>
                  <a:lnTo>
                    <a:pt x="2047" y="111"/>
                  </a:lnTo>
                  <a:lnTo>
                    <a:pt x="1918" y="74"/>
                  </a:lnTo>
                  <a:lnTo>
                    <a:pt x="1770" y="19"/>
                  </a:lnTo>
                  <a:lnTo>
                    <a:pt x="16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 name="Google Shape;323;p2"/>
            <p:cNvSpPr/>
            <p:nvPr/>
          </p:nvSpPr>
          <p:spPr>
            <a:xfrm>
              <a:off x="5182025" y="309550"/>
              <a:ext cx="74225" cy="73800"/>
            </a:xfrm>
            <a:custGeom>
              <a:avLst/>
              <a:gdLst/>
              <a:ahLst/>
              <a:cxnLst/>
              <a:rect l="l" t="t" r="r" b="b"/>
              <a:pathLst>
                <a:path w="2969" h="2952" extrusionOk="0">
                  <a:moveTo>
                    <a:pt x="1346" y="1"/>
                  </a:moveTo>
                  <a:lnTo>
                    <a:pt x="1199" y="19"/>
                  </a:lnTo>
                  <a:lnTo>
                    <a:pt x="1070" y="56"/>
                  </a:lnTo>
                  <a:lnTo>
                    <a:pt x="940" y="112"/>
                  </a:lnTo>
                  <a:lnTo>
                    <a:pt x="811" y="167"/>
                  </a:lnTo>
                  <a:lnTo>
                    <a:pt x="682" y="241"/>
                  </a:lnTo>
                  <a:lnTo>
                    <a:pt x="572" y="333"/>
                  </a:lnTo>
                  <a:lnTo>
                    <a:pt x="461" y="425"/>
                  </a:lnTo>
                  <a:lnTo>
                    <a:pt x="369" y="517"/>
                  </a:lnTo>
                  <a:lnTo>
                    <a:pt x="277" y="628"/>
                  </a:lnTo>
                  <a:lnTo>
                    <a:pt x="203" y="738"/>
                  </a:lnTo>
                  <a:lnTo>
                    <a:pt x="148" y="868"/>
                  </a:lnTo>
                  <a:lnTo>
                    <a:pt x="92" y="997"/>
                  </a:lnTo>
                  <a:lnTo>
                    <a:pt x="55" y="1144"/>
                  </a:lnTo>
                  <a:lnTo>
                    <a:pt x="19" y="1273"/>
                  </a:lnTo>
                  <a:lnTo>
                    <a:pt x="0" y="1421"/>
                  </a:lnTo>
                  <a:lnTo>
                    <a:pt x="19" y="1587"/>
                  </a:lnTo>
                  <a:lnTo>
                    <a:pt x="37" y="1716"/>
                  </a:lnTo>
                  <a:lnTo>
                    <a:pt x="55" y="1863"/>
                  </a:lnTo>
                  <a:lnTo>
                    <a:pt x="111" y="2011"/>
                  </a:lnTo>
                  <a:lnTo>
                    <a:pt x="166" y="2140"/>
                  </a:lnTo>
                  <a:lnTo>
                    <a:pt x="240" y="2250"/>
                  </a:lnTo>
                  <a:lnTo>
                    <a:pt x="314" y="2379"/>
                  </a:lnTo>
                  <a:lnTo>
                    <a:pt x="424" y="2490"/>
                  </a:lnTo>
                  <a:lnTo>
                    <a:pt x="516" y="2582"/>
                  </a:lnTo>
                  <a:lnTo>
                    <a:pt x="627" y="2674"/>
                  </a:lnTo>
                  <a:lnTo>
                    <a:pt x="756" y="2748"/>
                  </a:lnTo>
                  <a:lnTo>
                    <a:pt x="885" y="2822"/>
                  </a:lnTo>
                  <a:lnTo>
                    <a:pt x="1014" y="2877"/>
                  </a:lnTo>
                  <a:lnTo>
                    <a:pt x="1162" y="2914"/>
                  </a:lnTo>
                  <a:lnTo>
                    <a:pt x="1309" y="2933"/>
                  </a:lnTo>
                  <a:lnTo>
                    <a:pt x="1457" y="2951"/>
                  </a:lnTo>
                  <a:lnTo>
                    <a:pt x="1604" y="2951"/>
                  </a:lnTo>
                  <a:lnTo>
                    <a:pt x="1752" y="2933"/>
                  </a:lnTo>
                  <a:lnTo>
                    <a:pt x="1881" y="2896"/>
                  </a:lnTo>
                  <a:lnTo>
                    <a:pt x="2028" y="2840"/>
                  </a:lnTo>
                  <a:lnTo>
                    <a:pt x="2157" y="2785"/>
                  </a:lnTo>
                  <a:lnTo>
                    <a:pt x="2286" y="2711"/>
                  </a:lnTo>
                  <a:lnTo>
                    <a:pt x="2397" y="2638"/>
                  </a:lnTo>
                  <a:lnTo>
                    <a:pt x="2508" y="2527"/>
                  </a:lnTo>
                  <a:lnTo>
                    <a:pt x="2600" y="2435"/>
                  </a:lnTo>
                  <a:lnTo>
                    <a:pt x="2692" y="2324"/>
                  </a:lnTo>
                  <a:lnTo>
                    <a:pt x="2766" y="2195"/>
                  </a:lnTo>
                  <a:lnTo>
                    <a:pt x="2840" y="2066"/>
                  </a:lnTo>
                  <a:lnTo>
                    <a:pt x="2895" y="1937"/>
                  </a:lnTo>
                  <a:lnTo>
                    <a:pt x="2932" y="1789"/>
                  </a:lnTo>
                  <a:lnTo>
                    <a:pt x="2950" y="1642"/>
                  </a:lnTo>
                  <a:lnTo>
                    <a:pt x="2969" y="1494"/>
                  </a:lnTo>
                  <a:lnTo>
                    <a:pt x="2950" y="1347"/>
                  </a:lnTo>
                  <a:lnTo>
                    <a:pt x="2932" y="1199"/>
                  </a:lnTo>
                  <a:lnTo>
                    <a:pt x="2895" y="1052"/>
                  </a:lnTo>
                  <a:lnTo>
                    <a:pt x="2858" y="923"/>
                  </a:lnTo>
                  <a:lnTo>
                    <a:pt x="2784" y="794"/>
                  </a:lnTo>
                  <a:lnTo>
                    <a:pt x="2711" y="665"/>
                  </a:lnTo>
                  <a:lnTo>
                    <a:pt x="2637" y="554"/>
                  </a:lnTo>
                  <a:lnTo>
                    <a:pt x="2526" y="443"/>
                  </a:lnTo>
                  <a:lnTo>
                    <a:pt x="2434" y="351"/>
                  </a:lnTo>
                  <a:lnTo>
                    <a:pt x="2323" y="259"/>
                  </a:lnTo>
                  <a:lnTo>
                    <a:pt x="2194" y="185"/>
                  </a:lnTo>
                  <a:lnTo>
                    <a:pt x="2065" y="130"/>
                  </a:lnTo>
                  <a:lnTo>
                    <a:pt x="1936" y="75"/>
                  </a:lnTo>
                  <a:lnTo>
                    <a:pt x="1789" y="38"/>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 name="Google Shape;324;p2"/>
            <p:cNvSpPr/>
            <p:nvPr/>
          </p:nvSpPr>
          <p:spPr>
            <a:xfrm>
              <a:off x="6249575" y="1234225"/>
              <a:ext cx="73775" cy="73800"/>
            </a:xfrm>
            <a:custGeom>
              <a:avLst/>
              <a:gdLst/>
              <a:ahLst/>
              <a:cxnLst/>
              <a:rect l="l" t="t" r="r" b="b"/>
              <a:pathLst>
                <a:path w="2951" h="2952" extrusionOk="0">
                  <a:moveTo>
                    <a:pt x="1310" y="1"/>
                  </a:moveTo>
                  <a:lnTo>
                    <a:pt x="1162" y="38"/>
                  </a:lnTo>
                  <a:lnTo>
                    <a:pt x="1033" y="75"/>
                  </a:lnTo>
                  <a:lnTo>
                    <a:pt x="886" y="112"/>
                  </a:lnTo>
                  <a:lnTo>
                    <a:pt x="757" y="185"/>
                  </a:lnTo>
                  <a:lnTo>
                    <a:pt x="646" y="259"/>
                  </a:lnTo>
                  <a:lnTo>
                    <a:pt x="536" y="333"/>
                  </a:lnTo>
                  <a:lnTo>
                    <a:pt x="425" y="425"/>
                  </a:lnTo>
                  <a:lnTo>
                    <a:pt x="333" y="536"/>
                  </a:lnTo>
                  <a:lnTo>
                    <a:pt x="259" y="646"/>
                  </a:lnTo>
                  <a:lnTo>
                    <a:pt x="185" y="775"/>
                  </a:lnTo>
                  <a:lnTo>
                    <a:pt x="111" y="886"/>
                  </a:lnTo>
                  <a:lnTo>
                    <a:pt x="75" y="1033"/>
                  </a:lnTo>
                  <a:lnTo>
                    <a:pt x="38" y="1163"/>
                  </a:lnTo>
                  <a:lnTo>
                    <a:pt x="1" y="1310"/>
                  </a:lnTo>
                  <a:lnTo>
                    <a:pt x="1" y="1458"/>
                  </a:lnTo>
                  <a:lnTo>
                    <a:pt x="1" y="1605"/>
                  </a:lnTo>
                  <a:lnTo>
                    <a:pt x="19" y="1753"/>
                  </a:lnTo>
                  <a:lnTo>
                    <a:pt x="56" y="1900"/>
                  </a:lnTo>
                  <a:lnTo>
                    <a:pt x="111" y="2029"/>
                  </a:lnTo>
                  <a:lnTo>
                    <a:pt x="167" y="2158"/>
                  </a:lnTo>
                  <a:lnTo>
                    <a:pt x="241" y="2287"/>
                  </a:lnTo>
                  <a:lnTo>
                    <a:pt x="333" y="2398"/>
                  </a:lnTo>
                  <a:lnTo>
                    <a:pt x="425" y="2509"/>
                  </a:lnTo>
                  <a:lnTo>
                    <a:pt x="536" y="2601"/>
                  </a:lnTo>
                  <a:lnTo>
                    <a:pt x="646" y="2693"/>
                  </a:lnTo>
                  <a:lnTo>
                    <a:pt x="775" y="2767"/>
                  </a:lnTo>
                  <a:lnTo>
                    <a:pt x="904" y="2840"/>
                  </a:lnTo>
                  <a:lnTo>
                    <a:pt x="1033" y="2877"/>
                  </a:lnTo>
                  <a:lnTo>
                    <a:pt x="1181" y="2914"/>
                  </a:lnTo>
                  <a:lnTo>
                    <a:pt x="1328" y="2951"/>
                  </a:lnTo>
                  <a:lnTo>
                    <a:pt x="1623" y="2951"/>
                  </a:lnTo>
                  <a:lnTo>
                    <a:pt x="1771" y="2933"/>
                  </a:lnTo>
                  <a:lnTo>
                    <a:pt x="1918" y="2896"/>
                  </a:lnTo>
                  <a:lnTo>
                    <a:pt x="2047" y="2840"/>
                  </a:lnTo>
                  <a:lnTo>
                    <a:pt x="2177" y="2767"/>
                  </a:lnTo>
                  <a:lnTo>
                    <a:pt x="2306" y="2693"/>
                  </a:lnTo>
                  <a:lnTo>
                    <a:pt x="2416" y="2619"/>
                  </a:lnTo>
                  <a:lnTo>
                    <a:pt x="2527" y="2509"/>
                  </a:lnTo>
                  <a:lnTo>
                    <a:pt x="2619" y="2416"/>
                  </a:lnTo>
                  <a:lnTo>
                    <a:pt x="2711" y="2287"/>
                  </a:lnTo>
                  <a:lnTo>
                    <a:pt x="2785" y="2177"/>
                  </a:lnTo>
                  <a:lnTo>
                    <a:pt x="2840" y="2048"/>
                  </a:lnTo>
                  <a:lnTo>
                    <a:pt x="2896" y="1900"/>
                  </a:lnTo>
                  <a:lnTo>
                    <a:pt x="2933" y="1771"/>
                  </a:lnTo>
                  <a:lnTo>
                    <a:pt x="2951" y="1623"/>
                  </a:lnTo>
                  <a:lnTo>
                    <a:pt x="2951" y="1458"/>
                  </a:lnTo>
                  <a:lnTo>
                    <a:pt x="2951" y="1310"/>
                  </a:lnTo>
                  <a:lnTo>
                    <a:pt x="2914" y="1163"/>
                  </a:lnTo>
                  <a:lnTo>
                    <a:pt x="2877" y="1033"/>
                  </a:lnTo>
                  <a:lnTo>
                    <a:pt x="2840" y="886"/>
                  </a:lnTo>
                  <a:lnTo>
                    <a:pt x="2767" y="757"/>
                  </a:lnTo>
                  <a:lnTo>
                    <a:pt x="2693" y="646"/>
                  </a:lnTo>
                  <a:lnTo>
                    <a:pt x="2601" y="517"/>
                  </a:lnTo>
                  <a:lnTo>
                    <a:pt x="2508" y="425"/>
                  </a:lnTo>
                  <a:lnTo>
                    <a:pt x="2398" y="333"/>
                  </a:lnTo>
                  <a:lnTo>
                    <a:pt x="2287" y="241"/>
                  </a:lnTo>
                  <a:lnTo>
                    <a:pt x="2158" y="167"/>
                  </a:lnTo>
                  <a:lnTo>
                    <a:pt x="2029" y="112"/>
                  </a:lnTo>
                  <a:lnTo>
                    <a:pt x="1900" y="56"/>
                  </a:lnTo>
                  <a:lnTo>
                    <a:pt x="1752"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 name="Google Shape;325;p2"/>
            <p:cNvSpPr/>
            <p:nvPr/>
          </p:nvSpPr>
          <p:spPr>
            <a:xfrm>
              <a:off x="5850400" y="1166025"/>
              <a:ext cx="73325" cy="73300"/>
            </a:xfrm>
            <a:custGeom>
              <a:avLst/>
              <a:gdLst/>
              <a:ahLst/>
              <a:cxnLst/>
              <a:rect l="l" t="t" r="r" b="b"/>
              <a:pathLst>
                <a:path w="2933" h="2932" extrusionOk="0">
                  <a:moveTo>
                    <a:pt x="1310" y="0"/>
                  </a:moveTo>
                  <a:lnTo>
                    <a:pt x="1162" y="37"/>
                  </a:lnTo>
                  <a:lnTo>
                    <a:pt x="1033" y="74"/>
                  </a:lnTo>
                  <a:lnTo>
                    <a:pt x="904" y="111"/>
                  </a:lnTo>
                  <a:lnTo>
                    <a:pt x="775" y="184"/>
                  </a:lnTo>
                  <a:lnTo>
                    <a:pt x="646" y="258"/>
                  </a:lnTo>
                  <a:lnTo>
                    <a:pt x="535" y="350"/>
                  </a:lnTo>
                  <a:lnTo>
                    <a:pt x="443" y="443"/>
                  </a:lnTo>
                  <a:lnTo>
                    <a:pt x="351" y="535"/>
                  </a:lnTo>
                  <a:lnTo>
                    <a:pt x="259" y="645"/>
                  </a:lnTo>
                  <a:lnTo>
                    <a:pt x="185" y="774"/>
                  </a:lnTo>
                  <a:lnTo>
                    <a:pt x="111" y="904"/>
                  </a:lnTo>
                  <a:lnTo>
                    <a:pt x="74" y="1033"/>
                  </a:lnTo>
                  <a:lnTo>
                    <a:pt x="37" y="1162"/>
                  </a:lnTo>
                  <a:lnTo>
                    <a:pt x="0" y="1309"/>
                  </a:lnTo>
                  <a:lnTo>
                    <a:pt x="0" y="1457"/>
                  </a:lnTo>
                  <a:lnTo>
                    <a:pt x="0" y="1604"/>
                  </a:lnTo>
                  <a:lnTo>
                    <a:pt x="37" y="1752"/>
                  </a:lnTo>
                  <a:lnTo>
                    <a:pt x="74" y="1881"/>
                  </a:lnTo>
                  <a:lnTo>
                    <a:pt x="111" y="2028"/>
                  </a:lnTo>
                  <a:lnTo>
                    <a:pt x="185" y="2157"/>
                  </a:lnTo>
                  <a:lnTo>
                    <a:pt x="259" y="2268"/>
                  </a:lnTo>
                  <a:lnTo>
                    <a:pt x="351" y="2397"/>
                  </a:lnTo>
                  <a:lnTo>
                    <a:pt x="443" y="2489"/>
                  </a:lnTo>
                  <a:lnTo>
                    <a:pt x="554" y="2600"/>
                  </a:lnTo>
                  <a:lnTo>
                    <a:pt x="664" y="2674"/>
                  </a:lnTo>
                  <a:lnTo>
                    <a:pt x="793" y="2747"/>
                  </a:lnTo>
                  <a:lnTo>
                    <a:pt x="922" y="2821"/>
                  </a:lnTo>
                  <a:lnTo>
                    <a:pt x="1070" y="2858"/>
                  </a:lnTo>
                  <a:lnTo>
                    <a:pt x="1199" y="2895"/>
                  </a:lnTo>
                  <a:lnTo>
                    <a:pt x="1346" y="2913"/>
                  </a:lnTo>
                  <a:lnTo>
                    <a:pt x="1494" y="2932"/>
                  </a:lnTo>
                  <a:lnTo>
                    <a:pt x="1641" y="2913"/>
                  </a:lnTo>
                  <a:lnTo>
                    <a:pt x="1789" y="2895"/>
                  </a:lnTo>
                  <a:lnTo>
                    <a:pt x="1918" y="2840"/>
                  </a:lnTo>
                  <a:lnTo>
                    <a:pt x="2047" y="2784"/>
                  </a:lnTo>
                  <a:lnTo>
                    <a:pt x="2176" y="2729"/>
                  </a:lnTo>
                  <a:lnTo>
                    <a:pt x="2287" y="2655"/>
                  </a:lnTo>
                  <a:lnTo>
                    <a:pt x="2397" y="2563"/>
                  </a:lnTo>
                  <a:lnTo>
                    <a:pt x="2508" y="2471"/>
                  </a:lnTo>
                  <a:lnTo>
                    <a:pt x="2600" y="2360"/>
                  </a:lnTo>
                  <a:lnTo>
                    <a:pt x="2692" y="2250"/>
                  </a:lnTo>
                  <a:lnTo>
                    <a:pt x="2748" y="2120"/>
                  </a:lnTo>
                  <a:lnTo>
                    <a:pt x="2821" y="1991"/>
                  </a:lnTo>
                  <a:lnTo>
                    <a:pt x="2858" y="1862"/>
                  </a:lnTo>
                  <a:lnTo>
                    <a:pt x="2895" y="1733"/>
                  </a:lnTo>
                  <a:lnTo>
                    <a:pt x="2914" y="1586"/>
                  </a:lnTo>
                  <a:lnTo>
                    <a:pt x="2932" y="1438"/>
                  </a:lnTo>
                  <a:lnTo>
                    <a:pt x="2914" y="1291"/>
                  </a:lnTo>
                  <a:lnTo>
                    <a:pt x="2895" y="1162"/>
                  </a:lnTo>
                  <a:lnTo>
                    <a:pt x="2858" y="1014"/>
                  </a:lnTo>
                  <a:lnTo>
                    <a:pt x="2803" y="885"/>
                  </a:lnTo>
                  <a:lnTo>
                    <a:pt x="2729" y="756"/>
                  </a:lnTo>
                  <a:lnTo>
                    <a:pt x="2656" y="645"/>
                  </a:lnTo>
                  <a:lnTo>
                    <a:pt x="2582" y="535"/>
                  </a:lnTo>
                  <a:lnTo>
                    <a:pt x="2471" y="424"/>
                  </a:lnTo>
                  <a:lnTo>
                    <a:pt x="2379" y="332"/>
                  </a:lnTo>
                  <a:lnTo>
                    <a:pt x="2250" y="258"/>
                  </a:lnTo>
                  <a:lnTo>
                    <a:pt x="2139" y="184"/>
                  </a:lnTo>
                  <a:lnTo>
                    <a:pt x="2010" y="111"/>
                  </a:lnTo>
                  <a:lnTo>
                    <a:pt x="1881" y="74"/>
                  </a:lnTo>
                  <a:lnTo>
                    <a:pt x="1734" y="37"/>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 name="Google Shape;326;p2"/>
            <p:cNvSpPr/>
            <p:nvPr/>
          </p:nvSpPr>
          <p:spPr>
            <a:xfrm>
              <a:off x="5930150" y="1179850"/>
              <a:ext cx="73775" cy="73775"/>
            </a:xfrm>
            <a:custGeom>
              <a:avLst/>
              <a:gdLst/>
              <a:ahLst/>
              <a:cxnLst/>
              <a:rect l="l" t="t" r="r" b="b"/>
              <a:pathLst>
                <a:path w="2951" h="2951" extrusionOk="0">
                  <a:moveTo>
                    <a:pt x="1438" y="0"/>
                  </a:moveTo>
                  <a:lnTo>
                    <a:pt x="1291" y="19"/>
                  </a:lnTo>
                  <a:lnTo>
                    <a:pt x="1162" y="37"/>
                  </a:lnTo>
                  <a:lnTo>
                    <a:pt x="1014" y="74"/>
                  </a:lnTo>
                  <a:lnTo>
                    <a:pt x="885" y="129"/>
                  </a:lnTo>
                  <a:lnTo>
                    <a:pt x="756" y="203"/>
                  </a:lnTo>
                  <a:lnTo>
                    <a:pt x="646" y="277"/>
                  </a:lnTo>
                  <a:lnTo>
                    <a:pt x="535" y="351"/>
                  </a:lnTo>
                  <a:lnTo>
                    <a:pt x="424" y="443"/>
                  </a:lnTo>
                  <a:lnTo>
                    <a:pt x="332" y="553"/>
                  </a:lnTo>
                  <a:lnTo>
                    <a:pt x="240" y="664"/>
                  </a:lnTo>
                  <a:lnTo>
                    <a:pt x="166" y="793"/>
                  </a:lnTo>
                  <a:lnTo>
                    <a:pt x="111" y="922"/>
                  </a:lnTo>
                  <a:lnTo>
                    <a:pt x="56" y="1051"/>
                  </a:lnTo>
                  <a:lnTo>
                    <a:pt x="19" y="1180"/>
                  </a:lnTo>
                  <a:lnTo>
                    <a:pt x="0" y="1328"/>
                  </a:lnTo>
                  <a:lnTo>
                    <a:pt x="0" y="1475"/>
                  </a:lnTo>
                  <a:lnTo>
                    <a:pt x="0" y="1623"/>
                  </a:lnTo>
                  <a:lnTo>
                    <a:pt x="19" y="1770"/>
                  </a:lnTo>
                  <a:lnTo>
                    <a:pt x="56" y="1918"/>
                  </a:lnTo>
                  <a:lnTo>
                    <a:pt x="111" y="2047"/>
                  </a:lnTo>
                  <a:lnTo>
                    <a:pt x="185" y="2176"/>
                  </a:lnTo>
                  <a:lnTo>
                    <a:pt x="258" y="2305"/>
                  </a:lnTo>
                  <a:lnTo>
                    <a:pt x="332" y="2416"/>
                  </a:lnTo>
                  <a:lnTo>
                    <a:pt x="443" y="2526"/>
                  </a:lnTo>
                  <a:lnTo>
                    <a:pt x="553" y="2618"/>
                  </a:lnTo>
                  <a:lnTo>
                    <a:pt x="664" y="2711"/>
                  </a:lnTo>
                  <a:lnTo>
                    <a:pt x="793" y="2784"/>
                  </a:lnTo>
                  <a:lnTo>
                    <a:pt x="922" y="2840"/>
                  </a:lnTo>
                  <a:lnTo>
                    <a:pt x="1051" y="2895"/>
                  </a:lnTo>
                  <a:lnTo>
                    <a:pt x="1199" y="2932"/>
                  </a:lnTo>
                  <a:lnTo>
                    <a:pt x="1346" y="2950"/>
                  </a:lnTo>
                  <a:lnTo>
                    <a:pt x="1641" y="2950"/>
                  </a:lnTo>
                  <a:lnTo>
                    <a:pt x="1770" y="2913"/>
                  </a:lnTo>
                  <a:lnTo>
                    <a:pt x="1918" y="2877"/>
                  </a:lnTo>
                  <a:lnTo>
                    <a:pt x="2047" y="2821"/>
                  </a:lnTo>
                  <a:lnTo>
                    <a:pt x="2176" y="2766"/>
                  </a:lnTo>
                  <a:lnTo>
                    <a:pt x="2287" y="2692"/>
                  </a:lnTo>
                  <a:lnTo>
                    <a:pt x="2416" y="2600"/>
                  </a:lnTo>
                  <a:lnTo>
                    <a:pt x="2508" y="2508"/>
                  </a:lnTo>
                  <a:lnTo>
                    <a:pt x="2600" y="2416"/>
                  </a:lnTo>
                  <a:lnTo>
                    <a:pt x="2692" y="2287"/>
                  </a:lnTo>
                  <a:lnTo>
                    <a:pt x="2766" y="2176"/>
                  </a:lnTo>
                  <a:lnTo>
                    <a:pt x="2821" y="2047"/>
                  </a:lnTo>
                  <a:lnTo>
                    <a:pt x="2877" y="1918"/>
                  </a:lnTo>
                  <a:lnTo>
                    <a:pt x="2913" y="1770"/>
                  </a:lnTo>
                  <a:lnTo>
                    <a:pt x="2932" y="1641"/>
                  </a:lnTo>
                  <a:lnTo>
                    <a:pt x="2950" y="1494"/>
                  </a:lnTo>
                  <a:lnTo>
                    <a:pt x="2932" y="1346"/>
                  </a:lnTo>
                  <a:lnTo>
                    <a:pt x="2913" y="1199"/>
                  </a:lnTo>
                  <a:lnTo>
                    <a:pt x="2877" y="1051"/>
                  </a:lnTo>
                  <a:lnTo>
                    <a:pt x="2821" y="922"/>
                  </a:lnTo>
                  <a:lnTo>
                    <a:pt x="2766" y="775"/>
                  </a:lnTo>
                  <a:lnTo>
                    <a:pt x="2692" y="664"/>
                  </a:lnTo>
                  <a:lnTo>
                    <a:pt x="2600" y="553"/>
                  </a:lnTo>
                  <a:lnTo>
                    <a:pt x="2489" y="443"/>
                  </a:lnTo>
                  <a:lnTo>
                    <a:pt x="2397" y="351"/>
                  </a:lnTo>
                  <a:lnTo>
                    <a:pt x="2268" y="258"/>
                  </a:lnTo>
                  <a:lnTo>
                    <a:pt x="2157" y="185"/>
                  </a:lnTo>
                  <a:lnTo>
                    <a:pt x="2028" y="111"/>
                  </a:lnTo>
                  <a:lnTo>
                    <a:pt x="1881" y="74"/>
                  </a:lnTo>
                  <a:lnTo>
                    <a:pt x="1733" y="37"/>
                  </a:lnTo>
                  <a:lnTo>
                    <a:pt x="1604"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 name="Google Shape;327;p2"/>
            <p:cNvSpPr/>
            <p:nvPr/>
          </p:nvSpPr>
          <p:spPr>
            <a:xfrm>
              <a:off x="5351175" y="749300"/>
              <a:ext cx="72875" cy="73325"/>
            </a:xfrm>
            <a:custGeom>
              <a:avLst/>
              <a:gdLst/>
              <a:ahLst/>
              <a:cxnLst/>
              <a:rect l="l" t="t" r="r" b="b"/>
              <a:pathLst>
                <a:path w="2915" h="2933" extrusionOk="0">
                  <a:moveTo>
                    <a:pt x="1458" y="1"/>
                  </a:moveTo>
                  <a:lnTo>
                    <a:pt x="1310" y="19"/>
                  </a:lnTo>
                  <a:lnTo>
                    <a:pt x="1163" y="38"/>
                  </a:lnTo>
                  <a:lnTo>
                    <a:pt x="1033" y="75"/>
                  </a:lnTo>
                  <a:lnTo>
                    <a:pt x="904" y="130"/>
                  </a:lnTo>
                  <a:lnTo>
                    <a:pt x="775" y="185"/>
                  </a:lnTo>
                  <a:lnTo>
                    <a:pt x="646" y="259"/>
                  </a:lnTo>
                  <a:lnTo>
                    <a:pt x="536" y="351"/>
                  </a:lnTo>
                  <a:lnTo>
                    <a:pt x="425" y="443"/>
                  </a:lnTo>
                  <a:lnTo>
                    <a:pt x="333" y="536"/>
                  </a:lnTo>
                  <a:lnTo>
                    <a:pt x="259" y="646"/>
                  </a:lnTo>
                  <a:lnTo>
                    <a:pt x="185" y="775"/>
                  </a:lnTo>
                  <a:lnTo>
                    <a:pt x="112" y="904"/>
                  </a:lnTo>
                  <a:lnTo>
                    <a:pt x="56" y="1033"/>
                  </a:lnTo>
                  <a:lnTo>
                    <a:pt x="19" y="1163"/>
                  </a:lnTo>
                  <a:lnTo>
                    <a:pt x="1" y="1310"/>
                  </a:lnTo>
                  <a:lnTo>
                    <a:pt x="1" y="1458"/>
                  </a:lnTo>
                  <a:lnTo>
                    <a:pt x="1" y="1605"/>
                  </a:lnTo>
                  <a:lnTo>
                    <a:pt x="19" y="1734"/>
                  </a:lnTo>
                  <a:lnTo>
                    <a:pt x="56" y="1882"/>
                  </a:lnTo>
                  <a:lnTo>
                    <a:pt x="112" y="2011"/>
                  </a:lnTo>
                  <a:lnTo>
                    <a:pt x="167" y="2140"/>
                  </a:lnTo>
                  <a:lnTo>
                    <a:pt x="241" y="2250"/>
                  </a:lnTo>
                  <a:lnTo>
                    <a:pt x="314" y="2379"/>
                  </a:lnTo>
                  <a:lnTo>
                    <a:pt x="407" y="2472"/>
                  </a:lnTo>
                  <a:lnTo>
                    <a:pt x="517" y="2564"/>
                  </a:lnTo>
                  <a:lnTo>
                    <a:pt x="628" y="2656"/>
                  </a:lnTo>
                  <a:lnTo>
                    <a:pt x="738" y="2730"/>
                  </a:lnTo>
                  <a:lnTo>
                    <a:pt x="868" y="2804"/>
                  </a:lnTo>
                  <a:lnTo>
                    <a:pt x="997" y="2859"/>
                  </a:lnTo>
                  <a:lnTo>
                    <a:pt x="1144" y="2896"/>
                  </a:lnTo>
                  <a:lnTo>
                    <a:pt x="1292" y="2914"/>
                  </a:lnTo>
                  <a:lnTo>
                    <a:pt x="1421" y="2933"/>
                  </a:lnTo>
                  <a:lnTo>
                    <a:pt x="1568" y="2933"/>
                  </a:lnTo>
                  <a:lnTo>
                    <a:pt x="1716" y="2896"/>
                  </a:lnTo>
                  <a:lnTo>
                    <a:pt x="1863" y="2859"/>
                  </a:lnTo>
                  <a:lnTo>
                    <a:pt x="1992" y="2822"/>
                  </a:lnTo>
                  <a:lnTo>
                    <a:pt x="2121" y="2748"/>
                  </a:lnTo>
                  <a:lnTo>
                    <a:pt x="2250" y="2674"/>
                  </a:lnTo>
                  <a:lnTo>
                    <a:pt x="2361" y="2601"/>
                  </a:lnTo>
                  <a:lnTo>
                    <a:pt x="2472" y="2490"/>
                  </a:lnTo>
                  <a:lnTo>
                    <a:pt x="2582" y="2379"/>
                  </a:lnTo>
                  <a:lnTo>
                    <a:pt x="2656" y="2269"/>
                  </a:lnTo>
                  <a:lnTo>
                    <a:pt x="2730" y="2158"/>
                  </a:lnTo>
                  <a:lnTo>
                    <a:pt x="2804" y="2011"/>
                  </a:lnTo>
                  <a:lnTo>
                    <a:pt x="2859" y="1882"/>
                  </a:lnTo>
                  <a:lnTo>
                    <a:pt x="2896" y="1734"/>
                  </a:lnTo>
                  <a:lnTo>
                    <a:pt x="2914" y="1605"/>
                  </a:lnTo>
                  <a:lnTo>
                    <a:pt x="2914" y="1458"/>
                  </a:lnTo>
                  <a:lnTo>
                    <a:pt x="2914" y="1310"/>
                  </a:lnTo>
                  <a:lnTo>
                    <a:pt x="2877" y="1163"/>
                  </a:lnTo>
                  <a:lnTo>
                    <a:pt x="2840" y="1033"/>
                  </a:lnTo>
                  <a:lnTo>
                    <a:pt x="2785" y="886"/>
                  </a:lnTo>
                  <a:lnTo>
                    <a:pt x="2730" y="775"/>
                  </a:lnTo>
                  <a:lnTo>
                    <a:pt x="2656" y="646"/>
                  </a:lnTo>
                  <a:lnTo>
                    <a:pt x="2564" y="536"/>
                  </a:lnTo>
                  <a:lnTo>
                    <a:pt x="2472" y="425"/>
                  </a:lnTo>
                  <a:lnTo>
                    <a:pt x="2361" y="333"/>
                  </a:lnTo>
                  <a:lnTo>
                    <a:pt x="2250" y="259"/>
                  </a:lnTo>
                  <a:lnTo>
                    <a:pt x="2140" y="185"/>
                  </a:lnTo>
                  <a:lnTo>
                    <a:pt x="2011" y="112"/>
                  </a:lnTo>
                  <a:lnTo>
                    <a:pt x="1882" y="75"/>
                  </a:lnTo>
                  <a:lnTo>
                    <a:pt x="1734" y="38"/>
                  </a:lnTo>
                  <a:lnTo>
                    <a:pt x="1605" y="19"/>
                  </a:lnTo>
                  <a:lnTo>
                    <a:pt x="1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 name="Google Shape;328;p2"/>
            <p:cNvSpPr/>
            <p:nvPr/>
          </p:nvSpPr>
          <p:spPr>
            <a:xfrm>
              <a:off x="6329325" y="1248525"/>
              <a:ext cx="71925" cy="73775"/>
            </a:xfrm>
            <a:custGeom>
              <a:avLst/>
              <a:gdLst/>
              <a:ahLst/>
              <a:cxnLst/>
              <a:rect l="l" t="t" r="r" b="b"/>
              <a:pathLst>
                <a:path w="2877" h="2951" extrusionOk="0">
                  <a:moveTo>
                    <a:pt x="1420" y="1"/>
                  </a:moveTo>
                  <a:lnTo>
                    <a:pt x="1273" y="19"/>
                  </a:lnTo>
                  <a:lnTo>
                    <a:pt x="1125" y="37"/>
                  </a:lnTo>
                  <a:lnTo>
                    <a:pt x="996" y="93"/>
                  </a:lnTo>
                  <a:lnTo>
                    <a:pt x="867" y="148"/>
                  </a:lnTo>
                  <a:lnTo>
                    <a:pt x="738" y="203"/>
                  </a:lnTo>
                  <a:lnTo>
                    <a:pt x="628" y="277"/>
                  </a:lnTo>
                  <a:lnTo>
                    <a:pt x="517" y="369"/>
                  </a:lnTo>
                  <a:lnTo>
                    <a:pt x="406" y="461"/>
                  </a:lnTo>
                  <a:lnTo>
                    <a:pt x="333" y="572"/>
                  </a:lnTo>
                  <a:lnTo>
                    <a:pt x="240" y="701"/>
                  </a:lnTo>
                  <a:lnTo>
                    <a:pt x="167" y="812"/>
                  </a:lnTo>
                  <a:lnTo>
                    <a:pt x="111" y="941"/>
                  </a:lnTo>
                  <a:lnTo>
                    <a:pt x="56" y="1088"/>
                  </a:lnTo>
                  <a:lnTo>
                    <a:pt x="38" y="1217"/>
                  </a:lnTo>
                  <a:lnTo>
                    <a:pt x="19" y="1365"/>
                  </a:lnTo>
                  <a:lnTo>
                    <a:pt x="1" y="1512"/>
                  </a:lnTo>
                  <a:lnTo>
                    <a:pt x="19" y="1660"/>
                  </a:lnTo>
                  <a:lnTo>
                    <a:pt x="56" y="1807"/>
                  </a:lnTo>
                  <a:lnTo>
                    <a:pt x="93" y="1937"/>
                  </a:lnTo>
                  <a:lnTo>
                    <a:pt x="148" y="2084"/>
                  </a:lnTo>
                  <a:lnTo>
                    <a:pt x="203" y="2213"/>
                  </a:lnTo>
                  <a:lnTo>
                    <a:pt x="296" y="2324"/>
                  </a:lnTo>
                  <a:lnTo>
                    <a:pt x="388" y="2434"/>
                  </a:lnTo>
                  <a:lnTo>
                    <a:pt x="480" y="2545"/>
                  </a:lnTo>
                  <a:lnTo>
                    <a:pt x="591" y="2637"/>
                  </a:lnTo>
                  <a:lnTo>
                    <a:pt x="720" y="2711"/>
                  </a:lnTo>
                  <a:lnTo>
                    <a:pt x="830" y="2785"/>
                  </a:lnTo>
                  <a:lnTo>
                    <a:pt x="978" y="2858"/>
                  </a:lnTo>
                  <a:lnTo>
                    <a:pt x="1107" y="2895"/>
                  </a:lnTo>
                  <a:lnTo>
                    <a:pt x="1254" y="2932"/>
                  </a:lnTo>
                  <a:lnTo>
                    <a:pt x="1402" y="2951"/>
                  </a:lnTo>
                  <a:lnTo>
                    <a:pt x="1660" y="2932"/>
                  </a:lnTo>
                  <a:lnTo>
                    <a:pt x="1881" y="2895"/>
                  </a:lnTo>
                  <a:lnTo>
                    <a:pt x="2103" y="2803"/>
                  </a:lnTo>
                  <a:lnTo>
                    <a:pt x="2305" y="2674"/>
                  </a:lnTo>
                  <a:lnTo>
                    <a:pt x="2490" y="2527"/>
                  </a:lnTo>
                  <a:lnTo>
                    <a:pt x="2656" y="2342"/>
                  </a:lnTo>
                  <a:lnTo>
                    <a:pt x="2785" y="2139"/>
                  </a:lnTo>
                  <a:lnTo>
                    <a:pt x="2877" y="1918"/>
                  </a:lnTo>
                  <a:lnTo>
                    <a:pt x="2877" y="1015"/>
                  </a:lnTo>
                  <a:lnTo>
                    <a:pt x="2785" y="812"/>
                  </a:lnTo>
                  <a:lnTo>
                    <a:pt x="2674" y="627"/>
                  </a:lnTo>
                  <a:lnTo>
                    <a:pt x="2545" y="461"/>
                  </a:lnTo>
                  <a:lnTo>
                    <a:pt x="2379" y="314"/>
                  </a:lnTo>
                  <a:lnTo>
                    <a:pt x="2195" y="185"/>
                  </a:lnTo>
                  <a:lnTo>
                    <a:pt x="1992" y="93"/>
                  </a:lnTo>
                  <a:lnTo>
                    <a:pt x="1789" y="37"/>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 name="Google Shape;329;p2"/>
            <p:cNvSpPr/>
            <p:nvPr/>
          </p:nvSpPr>
          <p:spPr>
            <a:xfrm>
              <a:off x="5627750" y="1043400"/>
              <a:ext cx="72875" cy="72850"/>
            </a:xfrm>
            <a:custGeom>
              <a:avLst/>
              <a:gdLst/>
              <a:ahLst/>
              <a:cxnLst/>
              <a:rect l="l" t="t" r="r" b="b"/>
              <a:pathLst>
                <a:path w="2915" h="2914" extrusionOk="0">
                  <a:moveTo>
                    <a:pt x="1328" y="1"/>
                  </a:moveTo>
                  <a:lnTo>
                    <a:pt x="1181" y="37"/>
                  </a:lnTo>
                  <a:lnTo>
                    <a:pt x="1052" y="74"/>
                  </a:lnTo>
                  <a:lnTo>
                    <a:pt x="923" y="111"/>
                  </a:lnTo>
                  <a:lnTo>
                    <a:pt x="794" y="185"/>
                  </a:lnTo>
                  <a:lnTo>
                    <a:pt x="665" y="259"/>
                  </a:lnTo>
                  <a:lnTo>
                    <a:pt x="554" y="332"/>
                  </a:lnTo>
                  <a:lnTo>
                    <a:pt x="443" y="425"/>
                  </a:lnTo>
                  <a:lnTo>
                    <a:pt x="351" y="535"/>
                  </a:lnTo>
                  <a:lnTo>
                    <a:pt x="277" y="646"/>
                  </a:lnTo>
                  <a:lnTo>
                    <a:pt x="185" y="756"/>
                  </a:lnTo>
                  <a:lnTo>
                    <a:pt x="130" y="886"/>
                  </a:lnTo>
                  <a:lnTo>
                    <a:pt x="75" y="1033"/>
                  </a:lnTo>
                  <a:lnTo>
                    <a:pt x="38" y="1162"/>
                  </a:lnTo>
                  <a:lnTo>
                    <a:pt x="19" y="1310"/>
                  </a:lnTo>
                  <a:lnTo>
                    <a:pt x="1" y="1457"/>
                  </a:lnTo>
                  <a:lnTo>
                    <a:pt x="19" y="1586"/>
                  </a:lnTo>
                  <a:lnTo>
                    <a:pt x="38" y="1734"/>
                  </a:lnTo>
                  <a:lnTo>
                    <a:pt x="75" y="1881"/>
                  </a:lnTo>
                  <a:lnTo>
                    <a:pt x="111" y="2010"/>
                  </a:lnTo>
                  <a:lnTo>
                    <a:pt x="185" y="2139"/>
                  </a:lnTo>
                  <a:lnTo>
                    <a:pt x="259" y="2250"/>
                  </a:lnTo>
                  <a:lnTo>
                    <a:pt x="333" y="2361"/>
                  </a:lnTo>
                  <a:lnTo>
                    <a:pt x="425" y="2471"/>
                  </a:lnTo>
                  <a:lnTo>
                    <a:pt x="536" y="2563"/>
                  </a:lnTo>
                  <a:lnTo>
                    <a:pt x="646" y="2656"/>
                  </a:lnTo>
                  <a:lnTo>
                    <a:pt x="775" y="2729"/>
                  </a:lnTo>
                  <a:lnTo>
                    <a:pt x="904" y="2803"/>
                  </a:lnTo>
                  <a:lnTo>
                    <a:pt x="1033" y="2840"/>
                  </a:lnTo>
                  <a:lnTo>
                    <a:pt x="1162" y="2877"/>
                  </a:lnTo>
                  <a:lnTo>
                    <a:pt x="1310" y="2914"/>
                  </a:lnTo>
                  <a:lnTo>
                    <a:pt x="1605" y="2914"/>
                  </a:lnTo>
                  <a:lnTo>
                    <a:pt x="1734" y="2895"/>
                  </a:lnTo>
                  <a:lnTo>
                    <a:pt x="1882" y="2858"/>
                  </a:lnTo>
                  <a:lnTo>
                    <a:pt x="2011" y="2803"/>
                  </a:lnTo>
                  <a:lnTo>
                    <a:pt x="2140" y="2748"/>
                  </a:lnTo>
                  <a:lnTo>
                    <a:pt x="2250" y="2674"/>
                  </a:lnTo>
                  <a:lnTo>
                    <a:pt x="2379" y="2582"/>
                  </a:lnTo>
                  <a:lnTo>
                    <a:pt x="2472" y="2490"/>
                  </a:lnTo>
                  <a:lnTo>
                    <a:pt x="2582" y="2379"/>
                  </a:lnTo>
                  <a:lnTo>
                    <a:pt x="2656" y="2268"/>
                  </a:lnTo>
                  <a:lnTo>
                    <a:pt x="2730" y="2158"/>
                  </a:lnTo>
                  <a:lnTo>
                    <a:pt x="2803" y="2029"/>
                  </a:lnTo>
                  <a:lnTo>
                    <a:pt x="2859" y="1900"/>
                  </a:lnTo>
                  <a:lnTo>
                    <a:pt x="2896" y="1752"/>
                  </a:lnTo>
                  <a:lnTo>
                    <a:pt x="2914" y="1623"/>
                  </a:lnTo>
                  <a:lnTo>
                    <a:pt x="2914" y="1476"/>
                  </a:lnTo>
                  <a:lnTo>
                    <a:pt x="2914" y="1328"/>
                  </a:lnTo>
                  <a:lnTo>
                    <a:pt x="2896" y="1181"/>
                  </a:lnTo>
                  <a:lnTo>
                    <a:pt x="2859" y="1051"/>
                  </a:lnTo>
                  <a:lnTo>
                    <a:pt x="2803" y="904"/>
                  </a:lnTo>
                  <a:lnTo>
                    <a:pt x="2748" y="793"/>
                  </a:lnTo>
                  <a:lnTo>
                    <a:pt x="2674" y="664"/>
                  </a:lnTo>
                  <a:lnTo>
                    <a:pt x="2582" y="554"/>
                  </a:lnTo>
                  <a:lnTo>
                    <a:pt x="2490" y="443"/>
                  </a:lnTo>
                  <a:lnTo>
                    <a:pt x="2398" y="351"/>
                  </a:lnTo>
                  <a:lnTo>
                    <a:pt x="2287" y="259"/>
                  </a:lnTo>
                  <a:lnTo>
                    <a:pt x="2158" y="185"/>
                  </a:lnTo>
                  <a:lnTo>
                    <a:pt x="2029" y="130"/>
                  </a:lnTo>
                  <a:lnTo>
                    <a:pt x="1900" y="74"/>
                  </a:lnTo>
                  <a:lnTo>
                    <a:pt x="1752" y="37"/>
                  </a:lnTo>
                  <a:lnTo>
                    <a:pt x="1623"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 name="Google Shape;330;p2"/>
            <p:cNvSpPr/>
            <p:nvPr/>
          </p:nvSpPr>
          <p:spPr>
            <a:xfrm>
              <a:off x="5168650" y="390225"/>
              <a:ext cx="72400" cy="72400"/>
            </a:xfrm>
            <a:custGeom>
              <a:avLst/>
              <a:gdLst/>
              <a:ahLst/>
              <a:cxnLst/>
              <a:rect l="l" t="t" r="r" b="b"/>
              <a:pathLst>
                <a:path w="2896" h="2896" extrusionOk="0">
                  <a:moveTo>
                    <a:pt x="1291" y="1"/>
                  </a:moveTo>
                  <a:lnTo>
                    <a:pt x="1144" y="19"/>
                  </a:lnTo>
                  <a:lnTo>
                    <a:pt x="1015" y="56"/>
                  </a:lnTo>
                  <a:lnTo>
                    <a:pt x="885" y="111"/>
                  </a:lnTo>
                  <a:lnTo>
                    <a:pt x="756" y="185"/>
                  </a:lnTo>
                  <a:lnTo>
                    <a:pt x="627" y="259"/>
                  </a:lnTo>
                  <a:lnTo>
                    <a:pt x="517" y="332"/>
                  </a:lnTo>
                  <a:lnTo>
                    <a:pt x="425" y="443"/>
                  </a:lnTo>
                  <a:lnTo>
                    <a:pt x="332" y="535"/>
                  </a:lnTo>
                  <a:lnTo>
                    <a:pt x="240" y="646"/>
                  </a:lnTo>
                  <a:lnTo>
                    <a:pt x="166" y="775"/>
                  </a:lnTo>
                  <a:lnTo>
                    <a:pt x="111" y="904"/>
                  </a:lnTo>
                  <a:lnTo>
                    <a:pt x="56" y="1033"/>
                  </a:lnTo>
                  <a:lnTo>
                    <a:pt x="19" y="1181"/>
                  </a:lnTo>
                  <a:lnTo>
                    <a:pt x="0" y="1310"/>
                  </a:lnTo>
                  <a:lnTo>
                    <a:pt x="0" y="1457"/>
                  </a:lnTo>
                  <a:lnTo>
                    <a:pt x="0" y="1605"/>
                  </a:lnTo>
                  <a:lnTo>
                    <a:pt x="37" y="1752"/>
                  </a:lnTo>
                  <a:lnTo>
                    <a:pt x="74" y="1881"/>
                  </a:lnTo>
                  <a:lnTo>
                    <a:pt x="111" y="2010"/>
                  </a:lnTo>
                  <a:lnTo>
                    <a:pt x="185" y="2139"/>
                  </a:lnTo>
                  <a:lnTo>
                    <a:pt x="259" y="2268"/>
                  </a:lnTo>
                  <a:lnTo>
                    <a:pt x="351" y="2379"/>
                  </a:lnTo>
                  <a:lnTo>
                    <a:pt x="443" y="2471"/>
                  </a:lnTo>
                  <a:lnTo>
                    <a:pt x="554" y="2564"/>
                  </a:lnTo>
                  <a:lnTo>
                    <a:pt x="664" y="2656"/>
                  </a:lnTo>
                  <a:lnTo>
                    <a:pt x="775" y="2729"/>
                  </a:lnTo>
                  <a:lnTo>
                    <a:pt x="904" y="2785"/>
                  </a:lnTo>
                  <a:lnTo>
                    <a:pt x="1033" y="2840"/>
                  </a:lnTo>
                  <a:lnTo>
                    <a:pt x="1180" y="2877"/>
                  </a:lnTo>
                  <a:lnTo>
                    <a:pt x="1310" y="2895"/>
                  </a:lnTo>
                  <a:lnTo>
                    <a:pt x="1605" y="2895"/>
                  </a:lnTo>
                  <a:lnTo>
                    <a:pt x="1752" y="2859"/>
                  </a:lnTo>
                  <a:lnTo>
                    <a:pt x="1881" y="2822"/>
                  </a:lnTo>
                  <a:lnTo>
                    <a:pt x="2010" y="2766"/>
                  </a:lnTo>
                  <a:lnTo>
                    <a:pt x="2139" y="2711"/>
                  </a:lnTo>
                  <a:lnTo>
                    <a:pt x="2268" y="2637"/>
                  </a:lnTo>
                  <a:lnTo>
                    <a:pt x="2379" y="2545"/>
                  </a:lnTo>
                  <a:lnTo>
                    <a:pt x="2471" y="2453"/>
                  </a:lnTo>
                  <a:lnTo>
                    <a:pt x="2582" y="2342"/>
                  </a:lnTo>
                  <a:lnTo>
                    <a:pt x="2656" y="2232"/>
                  </a:lnTo>
                  <a:lnTo>
                    <a:pt x="2729" y="2121"/>
                  </a:lnTo>
                  <a:lnTo>
                    <a:pt x="2785" y="1992"/>
                  </a:lnTo>
                  <a:lnTo>
                    <a:pt x="2840" y="1863"/>
                  </a:lnTo>
                  <a:lnTo>
                    <a:pt x="2877" y="1715"/>
                  </a:lnTo>
                  <a:lnTo>
                    <a:pt x="2895" y="1586"/>
                  </a:lnTo>
                  <a:lnTo>
                    <a:pt x="2895" y="1439"/>
                  </a:lnTo>
                  <a:lnTo>
                    <a:pt x="2895" y="1291"/>
                  </a:lnTo>
                  <a:lnTo>
                    <a:pt x="2877" y="1144"/>
                  </a:lnTo>
                  <a:lnTo>
                    <a:pt x="2840" y="1015"/>
                  </a:lnTo>
                  <a:lnTo>
                    <a:pt x="2785" y="886"/>
                  </a:lnTo>
                  <a:lnTo>
                    <a:pt x="2711" y="757"/>
                  </a:lnTo>
                  <a:lnTo>
                    <a:pt x="2637" y="628"/>
                  </a:lnTo>
                  <a:lnTo>
                    <a:pt x="2563" y="517"/>
                  </a:lnTo>
                  <a:lnTo>
                    <a:pt x="2453" y="425"/>
                  </a:lnTo>
                  <a:lnTo>
                    <a:pt x="2361" y="314"/>
                  </a:lnTo>
                  <a:lnTo>
                    <a:pt x="2250" y="240"/>
                  </a:lnTo>
                  <a:lnTo>
                    <a:pt x="2121" y="167"/>
                  </a:lnTo>
                  <a:lnTo>
                    <a:pt x="1992" y="111"/>
                  </a:lnTo>
                  <a:lnTo>
                    <a:pt x="1863" y="56"/>
                  </a:lnTo>
                  <a:lnTo>
                    <a:pt x="1715"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 name="Google Shape;331;p2"/>
            <p:cNvSpPr/>
            <p:nvPr/>
          </p:nvSpPr>
          <p:spPr>
            <a:xfrm>
              <a:off x="5117475" y="238125"/>
              <a:ext cx="71950" cy="50250"/>
            </a:xfrm>
            <a:custGeom>
              <a:avLst/>
              <a:gdLst/>
              <a:ahLst/>
              <a:cxnLst/>
              <a:rect l="l" t="t" r="r" b="b"/>
              <a:pathLst>
                <a:path w="2878" h="2010" extrusionOk="0">
                  <a:moveTo>
                    <a:pt x="130" y="0"/>
                  </a:moveTo>
                  <a:lnTo>
                    <a:pt x="75" y="129"/>
                  </a:lnTo>
                  <a:lnTo>
                    <a:pt x="38" y="277"/>
                  </a:lnTo>
                  <a:lnTo>
                    <a:pt x="1" y="406"/>
                  </a:lnTo>
                  <a:lnTo>
                    <a:pt x="1" y="553"/>
                  </a:lnTo>
                  <a:lnTo>
                    <a:pt x="1" y="701"/>
                  </a:lnTo>
                  <a:lnTo>
                    <a:pt x="38" y="848"/>
                  </a:lnTo>
                  <a:lnTo>
                    <a:pt x="75" y="977"/>
                  </a:lnTo>
                  <a:lnTo>
                    <a:pt x="111" y="1125"/>
                  </a:lnTo>
                  <a:lnTo>
                    <a:pt x="185" y="1254"/>
                  </a:lnTo>
                  <a:lnTo>
                    <a:pt x="259" y="1364"/>
                  </a:lnTo>
                  <a:lnTo>
                    <a:pt x="333" y="1475"/>
                  </a:lnTo>
                  <a:lnTo>
                    <a:pt x="425" y="1586"/>
                  </a:lnTo>
                  <a:lnTo>
                    <a:pt x="535" y="1678"/>
                  </a:lnTo>
                  <a:lnTo>
                    <a:pt x="646" y="1752"/>
                  </a:lnTo>
                  <a:lnTo>
                    <a:pt x="757" y="1825"/>
                  </a:lnTo>
                  <a:lnTo>
                    <a:pt x="886" y="1899"/>
                  </a:lnTo>
                  <a:lnTo>
                    <a:pt x="1015" y="1936"/>
                  </a:lnTo>
                  <a:lnTo>
                    <a:pt x="1162" y="1973"/>
                  </a:lnTo>
                  <a:lnTo>
                    <a:pt x="1310" y="1991"/>
                  </a:lnTo>
                  <a:lnTo>
                    <a:pt x="1457" y="2010"/>
                  </a:lnTo>
                  <a:lnTo>
                    <a:pt x="1605" y="1991"/>
                  </a:lnTo>
                  <a:lnTo>
                    <a:pt x="1734" y="1973"/>
                  </a:lnTo>
                  <a:lnTo>
                    <a:pt x="1881" y="1936"/>
                  </a:lnTo>
                  <a:lnTo>
                    <a:pt x="2011" y="1881"/>
                  </a:lnTo>
                  <a:lnTo>
                    <a:pt x="2140" y="1825"/>
                  </a:lnTo>
                  <a:lnTo>
                    <a:pt x="2250" y="1752"/>
                  </a:lnTo>
                  <a:lnTo>
                    <a:pt x="2361" y="1659"/>
                  </a:lnTo>
                  <a:lnTo>
                    <a:pt x="2472" y="1567"/>
                  </a:lnTo>
                  <a:lnTo>
                    <a:pt x="2564" y="1457"/>
                  </a:lnTo>
                  <a:lnTo>
                    <a:pt x="2637" y="1346"/>
                  </a:lnTo>
                  <a:lnTo>
                    <a:pt x="2711" y="1235"/>
                  </a:lnTo>
                  <a:lnTo>
                    <a:pt x="2767" y="1106"/>
                  </a:lnTo>
                  <a:lnTo>
                    <a:pt x="2822" y="977"/>
                  </a:lnTo>
                  <a:lnTo>
                    <a:pt x="2859" y="830"/>
                  </a:lnTo>
                  <a:lnTo>
                    <a:pt x="2877" y="682"/>
                  </a:lnTo>
                  <a:lnTo>
                    <a:pt x="2877" y="553"/>
                  </a:lnTo>
                  <a:lnTo>
                    <a:pt x="2877" y="406"/>
                  </a:lnTo>
                  <a:lnTo>
                    <a:pt x="2840" y="258"/>
                  </a:lnTo>
                  <a:lnTo>
                    <a:pt x="2803" y="129"/>
                  </a:lnTo>
                  <a:lnTo>
                    <a:pt x="27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 name="Google Shape;332;p2"/>
            <p:cNvSpPr/>
            <p:nvPr/>
          </p:nvSpPr>
          <p:spPr>
            <a:xfrm>
              <a:off x="5285275" y="655275"/>
              <a:ext cx="72850" cy="72850"/>
            </a:xfrm>
            <a:custGeom>
              <a:avLst/>
              <a:gdLst/>
              <a:ahLst/>
              <a:cxnLst/>
              <a:rect l="l" t="t" r="r" b="b"/>
              <a:pathLst>
                <a:path w="2914" h="2914" extrusionOk="0">
                  <a:moveTo>
                    <a:pt x="1346" y="1"/>
                  </a:moveTo>
                  <a:lnTo>
                    <a:pt x="1199" y="19"/>
                  </a:lnTo>
                  <a:lnTo>
                    <a:pt x="1051" y="56"/>
                  </a:lnTo>
                  <a:lnTo>
                    <a:pt x="922" y="111"/>
                  </a:lnTo>
                  <a:lnTo>
                    <a:pt x="793" y="167"/>
                  </a:lnTo>
                  <a:lnTo>
                    <a:pt x="682" y="240"/>
                  </a:lnTo>
                  <a:lnTo>
                    <a:pt x="572" y="332"/>
                  </a:lnTo>
                  <a:lnTo>
                    <a:pt x="461" y="425"/>
                  </a:lnTo>
                  <a:lnTo>
                    <a:pt x="369" y="517"/>
                  </a:lnTo>
                  <a:lnTo>
                    <a:pt x="277" y="646"/>
                  </a:lnTo>
                  <a:lnTo>
                    <a:pt x="203" y="757"/>
                  </a:lnTo>
                  <a:lnTo>
                    <a:pt x="129" y="886"/>
                  </a:lnTo>
                  <a:lnTo>
                    <a:pt x="74" y="1015"/>
                  </a:lnTo>
                  <a:lnTo>
                    <a:pt x="37" y="1162"/>
                  </a:lnTo>
                  <a:lnTo>
                    <a:pt x="19" y="1291"/>
                  </a:lnTo>
                  <a:lnTo>
                    <a:pt x="0" y="1439"/>
                  </a:lnTo>
                  <a:lnTo>
                    <a:pt x="19" y="1586"/>
                  </a:lnTo>
                  <a:lnTo>
                    <a:pt x="37" y="1734"/>
                  </a:lnTo>
                  <a:lnTo>
                    <a:pt x="74" y="1863"/>
                  </a:lnTo>
                  <a:lnTo>
                    <a:pt x="111" y="1992"/>
                  </a:lnTo>
                  <a:lnTo>
                    <a:pt x="185" y="2121"/>
                  </a:lnTo>
                  <a:lnTo>
                    <a:pt x="258" y="2250"/>
                  </a:lnTo>
                  <a:lnTo>
                    <a:pt x="332" y="2361"/>
                  </a:lnTo>
                  <a:lnTo>
                    <a:pt x="424" y="2471"/>
                  </a:lnTo>
                  <a:lnTo>
                    <a:pt x="535" y="2563"/>
                  </a:lnTo>
                  <a:lnTo>
                    <a:pt x="646" y="2656"/>
                  </a:lnTo>
                  <a:lnTo>
                    <a:pt x="756" y="2729"/>
                  </a:lnTo>
                  <a:lnTo>
                    <a:pt x="885" y="2785"/>
                  </a:lnTo>
                  <a:lnTo>
                    <a:pt x="1014" y="2840"/>
                  </a:lnTo>
                  <a:lnTo>
                    <a:pt x="1162" y="2877"/>
                  </a:lnTo>
                  <a:lnTo>
                    <a:pt x="1291" y="2914"/>
                  </a:lnTo>
                  <a:lnTo>
                    <a:pt x="1586" y="2914"/>
                  </a:lnTo>
                  <a:lnTo>
                    <a:pt x="1733" y="2895"/>
                  </a:lnTo>
                  <a:lnTo>
                    <a:pt x="1863" y="2858"/>
                  </a:lnTo>
                  <a:lnTo>
                    <a:pt x="2010" y="2803"/>
                  </a:lnTo>
                  <a:lnTo>
                    <a:pt x="2139" y="2748"/>
                  </a:lnTo>
                  <a:lnTo>
                    <a:pt x="2250" y="2674"/>
                  </a:lnTo>
                  <a:lnTo>
                    <a:pt x="2360" y="2582"/>
                  </a:lnTo>
                  <a:lnTo>
                    <a:pt x="2471" y="2490"/>
                  </a:lnTo>
                  <a:lnTo>
                    <a:pt x="2563" y="2398"/>
                  </a:lnTo>
                  <a:lnTo>
                    <a:pt x="2655" y="2287"/>
                  </a:lnTo>
                  <a:lnTo>
                    <a:pt x="2729" y="2158"/>
                  </a:lnTo>
                  <a:lnTo>
                    <a:pt x="2803" y="2029"/>
                  </a:lnTo>
                  <a:lnTo>
                    <a:pt x="2840" y="1900"/>
                  </a:lnTo>
                  <a:lnTo>
                    <a:pt x="2895" y="1771"/>
                  </a:lnTo>
                  <a:lnTo>
                    <a:pt x="2913" y="1623"/>
                  </a:lnTo>
                  <a:lnTo>
                    <a:pt x="2913" y="1476"/>
                  </a:lnTo>
                  <a:lnTo>
                    <a:pt x="2913" y="1328"/>
                  </a:lnTo>
                  <a:lnTo>
                    <a:pt x="2895" y="1199"/>
                  </a:lnTo>
                  <a:lnTo>
                    <a:pt x="2858" y="1052"/>
                  </a:lnTo>
                  <a:lnTo>
                    <a:pt x="2821" y="922"/>
                  </a:lnTo>
                  <a:lnTo>
                    <a:pt x="2748" y="793"/>
                  </a:lnTo>
                  <a:lnTo>
                    <a:pt x="2674" y="664"/>
                  </a:lnTo>
                  <a:lnTo>
                    <a:pt x="2600" y="554"/>
                  </a:lnTo>
                  <a:lnTo>
                    <a:pt x="2508" y="462"/>
                  </a:lnTo>
                  <a:lnTo>
                    <a:pt x="2397" y="351"/>
                  </a:lnTo>
                  <a:lnTo>
                    <a:pt x="2287" y="277"/>
                  </a:lnTo>
                  <a:lnTo>
                    <a:pt x="2176" y="185"/>
                  </a:lnTo>
                  <a:lnTo>
                    <a:pt x="2047" y="130"/>
                  </a:lnTo>
                  <a:lnTo>
                    <a:pt x="1918" y="74"/>
                  </a:lnTo>
                  <a:lnTo>
                    <a:pt x="1770" y="37"/>
                  </a:lnTo>
                  <a:lnTo>
                    <a:pt x="1623" y="19"/>
                  </a:lnTo>
                  <a:lnTo>
                    <a:pt x="14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 name="Google Shape;333;p2"/>
            <p:cNvSpPr/>
            <p:nvPr/>
          </p:nvSpPr>
          <p:spPr>
            <a:xfrm>
              <a:off x="5220275" y="561250"/>
              <a:ext cx="72400" cy="72375"/>
            </a:xfrm>
            <a:custGeom>
              <a:avLst/>
              <a:gdLst/>
              <a:ahLst/>
              <a:cxnLst/>
              <a:rect l="l" t="t" r="r" b="b"/>
              <a:pathLst>
                <a:path w="2896" h="2895" extrusionOk="0">
                  <a:moveTo>
                    <a:pt x="1439" y="0"/>
                  </a:moveTo>
                  <a:lnTo>
                    <a:pt x="1291" y="19"/>
                  </a:lnTo>
                  <a:lnTo>
                    <a:pt x="1162" y="37"/>
                  </a:lnTo>
                  <a:lnTo>
                    <a:pt x="1033" y="74"/>
                  </a:lnTo>
                  <a:lnTo>
                    <a:pt x="904" y="111"/>
                  </a:lnTo>
                  <a:lnTo>
                    <a:pt x="775" y="185"/>
                  </a:lnTo>
                  <a:lnTo>
                    <a:pt x="664" y="240"/>
                  </a:lnTo>
                  <a:lnTo>
                    <a:pt x="554" y="332"/>
                  </a:lnTo>
                  <a:lnTo>
                    <a:pt x="443" y="424"/>
                  </a:lnTo>
                  <a:lnTo>
                    <a:pt x="351" y="516"/>
                  </a:lnTo>
                  <a:lnTo>
                    <a:pt x="259" y="627"/>
                  </a:lnTo>
                  <a:lnTo>
                    <a:pt x="185" y="738"/>
                  </a:lnTo>
                  <a:lnTo>
                    <a:pt x="130" y="867"/>
                  </a:lnTo>
                  <a:lnTo>
                    <a:pt x="74" y="996"/>
                  </a:lnTo>
                  <a:lnTo>
                    <a:pt x="37" y="1125"/>
                  </a:lnTo>
                  <a:lnTo>
                    <a:pt x="0" y="1272"/>
                  </a:lnTo>
                  <a:lnTo>
                    <a:pt x="0" y="1401"/>
                  </a:lnTo>
                  <a:lnTo>
                    <a:pt x="0" y="1549"/>
                  </a:lnTo>
                  <a:lnTo>
                    <a:pt x="19" y="1696"/>
                  </a:lnTo>
                  <a:lnTo>
                    <a:pt x="37" y="1826"/>
                  </a:lnTo>
                  <a:lnTo>
                    <a:pt x="93" y="1973"/>
                  </a:lnTo>
                  <a:lnTo>
                    <a:pt x="148" y="2102"/>
                  </a:lnTo>
                  <a:lnTo>
                    <a:pt x="222" y="2213"/>
                  </a:lnTo>
                  <a:lnTo>
                    <a:pt x="296" y="2323"/>
                  </a:lnTo>
                  <a:lnTo>
                    <a:pt x="388" y="2434"/>
                  </a:lnTo>
                  <a:lnTo>
                    <a:pt x="498" y="2545"/>
                  </a:lnTo>
                  <a:lnTo>
                    <a:pt x="609" y="2618"/>
                  </a:lnTo>
                  <a:lnTo>
                    <a:pt x="720" y="2711"/>
                  </a:lnTo>
                  <a:lnTo>
                    <a:pt x="849" y="2766"/>
                  </a:lnTo>
                  <a:lnTo>
                    <a:pt x="978" y="2821"/>
                  </a:lnTo>
                  <a:lnTo>
                    <a:pt x="1125" y="2858"/>
                  </a:lnTo>
                  <a:lnTo>
                    <a:pt x="1254" y="2895"/>
                  </a:lnTo>
                  <a:lnTo>
                    <a:pt x="1549" y="2895"/>
                  </a:lnTo>
                  <a:lnTo>
                    <a:pt x="1697" y="2877"/>
                  </a:lnTo>
                  <a:lnTo>
                    <a:pt x="1826" y="2840"/>
                  </a:lnTo>
                  <a:lnTo>
                    <a:pt x="1973" y="2803"/>
                  </a:lnTo>
                  <a:lnTo>
                    <a:pt x="2102" y="2729"/>
                  </a:lnTo>
                  <a:lnTo>
                    <a:pt x="2213" y="2674"/>
                  </a:lnTo>
                  <a:lnTo>
                    <a:pt x="2324" y="2582"/>
                  </a:lnTo>
                  <a:lnTo>
                    <a:pt x="2434" y="2489"/>
                  </a:lnTo>
                  <a:lnTo>
                    <a:pt x="2527" y="2379"/>
                  </a:lnTo>
                  <a:lnTo>
                    <a:pt x="2619" y="2268"/>
                  </a:lnTo>
                  <a:lnTo>
                    <a:pt x="2692" y="2157"/>
                  </a:lnTo>
                  <a:lnTo>
                    <a:pt x="2766" y="2028"/>
                  </a:lnTo>
                  <a:lnTo>
                    <a:pt x="2822" y="1899"/>
                  </a:lnTo>
                  <a:lnTo>
                    <a:pt x="2858" y="1752"/>
                  </a:lnTo>
                  <a:lnTo>
                    <a:pt x="2877" y="1623"/>
                  </a:lnTo>
                  <a:lnTo>
                    <a:pt x="2895" y="1475"/>
                  </a:lnTo>
                  <a:lnTo>
                    <a:pt x="2877" y="1328"/>
                  </a:lnTo>
                  <a:lnTo>
                    <a:pt x="2858" y="1180"/>
                  </a:lnTo>
                  <a:lnTo>
                    <a:pt x="2822" y="1051"/>
                  </a:lnTo>
                  <a:lnTo>
                    <a:pt x="2785" y="904"/>
                  </a:lnTo>
                  <a:lnTo>
                    <a:pt x="2711" y="793"/>
                  </a:lnTo>
                  <a:lnTo>
                    <a:pt x="2637" y="664"/>
                  </a:lnTo>
                  <a:lnTo>
                    <a:pt x="2563" y="553"/>
                  </a:lnTo>
                  <a:lnTo>
                    <a:pt x="2471" y="443"/>
                  </a:lnTo>
                  <a:lnTo>
                    <a:pt x="2361" y="350"/>
                  </a:lnTo>
                  <a:lnTo>
                    <a:pt x="2250"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 name="Google Shape;334;p2"/>
            <p:cNvSpPr/>
            <p:nvPr/>
          </p:nvSpPr>
          <p:spPr>
            <a:xfrm>
              <a:off x="5416650" y="843800"/>
              <a:ext cx="72850" cy="72875"/>
            </a:xfrm>
            <a:custGeom>
              <a:avLst/>
              <a:gdLst/>
              <a:ahLst/>
              <a:cxnLst/>
              <a:rect l="l" t="t" r="r" b="b"/>
              <a:pathLst>
                <a:path w="2914" h="2915" extrusionOk="0">
                  <a:moveTo>
                    <a:pt x="1309" y="1"/>
                  </a:moveTo>
                  <a:lnTo>
                    <a:pt x="1162" y="38"/>
                  </a:lnTo>
                  <a:lnTo>
                    <a:pt x="1014" y="75"/>
                  </a:lnTo>
                  <a:lnTo>
                    <a:pt x="885" y="111"/>
                  </a:lnTo>
                  <a:lnTo>
                    <a:pt x="756" y="185"/>
                  </a:lnTo>
                  <a:lnTo>
                    <a:pt x="645" y="259"/>
                  </a:lnTo>
                  <a:lnTo>
                    <a:pt x="535" y="351"/>
                  </a:lnTo>
                  <a:lnTo>
                    <a:pt x="424" y="443"/>
                  </a:lnTo>
                  <a:lnTo>
                    <a:pt x="332" y="554"/>
                  </a:lnTo>
                  <a:lnTo>
                    <a:pt x="258" y="665"/>
                  </a:lnTo>
                  <a:lnTo>
                    <a:pt x="185" y="775"/>
                  </a:lnTo>
                  <a:lnTo>
                    <a:pt x="111" y="904"/>
                  </a:lnTo>
                  <a:lnTo>
                    <a:pt x="74" y="1033"/>
                  </a:lnTo>
                  <a:lnTo>
                    <a:pt x="37" y="1181"/>
                  </a:lnTo>
                  <a:lnTo>
                    <a:pt x="19" y="1328"/>
                  </a:lnTo>
                  <a:lnTo>
                    <a:pt x="0" y="1457"/>
                  </a:lnTo>
                  <a:lnTo>
                    <a:pt x="19" y="1605"/>
                  </a:lnTo>
                  <a:lnTo>
                    <a:pt x="37" y="1752"/>
                  </a:lnTo>
                  <a:lnTo>
                    <a:pt x="74" y="1881"/>
                  </a:lnTo>
                  <a:lnTo>
                    <a:pt x="129" y="2029"/>
                  </a:lnTo>
                  <a:lnTo>
                    <a:pt x="185" y="2158"/>
                  </a:lnTo>
                  <a:lnTo>
                    <a:pt x="258" y="2269"/>
                  </a:lnTo>
                  <a:lnTo>
                    <a:pt x="350" y="2379"/>
                  </a:lnTo>
                  <a:lnTo>
                    <a:pt x="443" y="2490"/>
                  </a:lnTo>
                  <a:lnTo>
                    <a:pt x="553" y="2582"/>
                  </a:lnTo>
                  <a:lnTo>
                    <a:pt x="664" y="2656"/>
                  </a:lnTo>
                  <a:lnTo>
                    <a:pt x="793" y="2730"/>
                  </a:lnTo>
                  <a:lnTo>
                    <a:pt x="922" y="2803"/>
                  </a:lnTo>
                  <a:lnTo>
                    <a:pt x="1051" y="2840"/>
                  </a:lnTo>
                  <a:lnTo>
                    <a:pt x="1180" y="2877"/>
                  </a:lnTo>
                  <a:lnTo>
                    <a:pt x="1328" y="2896"/>
                  </a:lnTo>
                  <a:lnTo>
                    <a:pt x="1475" y="2914"/>
                  </a:lnTo>
                  <a:lnTo>
                    <a:pt x="1623" y="2896"/>
                  </a:lnTo>
                  <a:lnTo>
                    <a:pt x="1752" y="2877"/>
                  </a:lnTo>
                  <a:lnTo>
                    <a:pt x="1899" y="2840"/>
                  </a:lnTo>
                  <a:lnTo>
                    <a:pt x="2028" y="2785"/>
                  </a:lnTo>
                  <a:lnTo>
                    <a:pt x="2157" y="2730"/>
                  </a:lnTo>
                  <a:lnTo>
                    <a:pt x="2268" y="2656"/>
                  </a:lnTo>
                  <a:lnTo>
                    <a:pt x="2397" y="2564"/>
                  </a:lnTo>
                  <a:lnTo>
                    <a:pt x="2489" y="2471"/>
                  </a:lnTo>
                  <a:lnTo>
                    <a:pt x="2581" y="2361"/>
                  </a:lnTo>
                  <a:lnTo>
                    <a:pt x="2674" y="2250"/>
                  </a:lnTo>
                  <a:lnTo>
                    <a:pt x="2747" y="2121"/>
                  </a:lnTo>
                  <a:lnTo>
                    <a:pt x="2803" y="1992"/>
                  </a:lnTo>
                  <a:lnTo>
                    <a:pt x="2858" y="1863"/>
                  </a:lnTo>
                  <a:lnTo>
                    <a:pt x="2895" y="1734"/>
                  </a:lnTo>
                  <a:lnTo>
                    <a:pt x="2913" y="1586"/>
                  </a:lnTo>
                  <a:lnTo>
                    <a:pt x="2913" y="1439"/>
                  </a:lnTo>
                  <a:lnTo>
                    <a:pt x="2913" y="1291"/>
                  </a:lnTo>
                  <a:lnTo>
                    <a:pt x="2876" y="1144"/>
                  </a:lnTo>
                  <a:lnTo>
                    <a:pt x="2840" y="1015"/>
                  </a:lnTo>
                  <a:lnTo>
                    <a:pt x="2803" y="886"/>
                  </a:lnTo>
                  <a:lnTo>
                    <a:pt x="2729" y="757"/>
                  </a:lnTo>
                  <a:lnTo>
                    <a:pt x="2655" y="628"/>
                  </a:lnTo>
                  <a:lnTo>
                    <a:pt x="2563" y="517"/>
                  </a:lnTo>
                  <a:lnTo>
                    <a:pt x="2471" y="425"/>
                  </a:lnTo>
                  <a:lnTo>
                    <a:pt x="2360" y="333"/>
                  </a:lnTo>
                  <a:lnTo>
                    <a:pt x="2250" y="240"/>
                  </a:lnTo>
                  <a:lnTo>
                    <a:pt x="2139" y="167"/>
                  </a:lnTo>
                  <a:lnTo>
                    <a:pt x="2010" y="111"/>
                  </a:lnTo>
                  <a:lnTo>
                    <a:pt x="1881" y="56"/>
                  </a:lnTo>
                  <a:lnTo>
                    <a:pt x="1733"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 name="Google Shape;335;p2"/>
            <p:cNvSpPr/>
            <p:nvPr/>
          </p:nvSpPr>
          <p:spPr>
            <a:xfrm>
              <a:off x="5482550" y="935075"/>
              <a:ext cx="72400" cy="72400"/>
            </a:xfrm>
            <a:custGeom>
              <a:avLst/>
              <a:gdLst/>
              <a:ahLst/>
              <a:cxnLst/>
              <a:rect l="l" t="t" r="r" b="b"/>
              <a:pathLst>
                <a:path w="2896" h="2896" extrusionOk="0">
                  <a:moveTo>
                    <a:pt x="1439" y="1"/>
                  </a:moveTo>
                  <a:lnTo>
                    <a:pt x="1291" y="19"/>
                  </a:lnTo>
                  <a:lnTo>
                    <a:pt x="1144" y="37"/>
                  </a:lnTo>
                  <a:lnTo>
                    <a:pt x="1015" y="74"/>
                  </a:lnTo>
                  <a:lnTo>
                    <a:pt x="886" y="130"/>
                  </a:lnTo>
                  <a:lnTo>
                    <a:pt x="757" y="203"/>
                  </a:lnTo>
                  <a:lnTo>
                    <a:pt x="628" y="277"/>
                  </a:lnTo>
                  <a:lnTo>
                    <a:pt x="517" y="351"/>
                  </a:lnTo>
                  <a:lnTo>
                    <a:pt x="425" y="461"/>
                  </a:lnTo>
                  <a:lnTo>
                    <a:pt x="333" y="554"/>
                  </a:lnTo>
                  <a:lnTo>
                    <a:pt x="240" y="664"/>
                  </a:lnTo>
                  <a:lnTo>
                    <a:pt x="167" y="793"/>
                  </a:lnTo>
                  <a:lnTo>
                    <a:pt x="111" y="922"/>
                  </a:lnTo>
                  <a:lnTo>
                    <a:pt x="56" y="1052"/>
                  </a:lnTo>
                  <a:lnTo>
                    <a:pt x="19" y="1199"/>
                  </a:lnTo>
                  <a:lnTo>
                    <a:pt x="1" y="1328"/>
                  </a:lnTo>
                  <a:lnTo>
                    <a:pt x="1" y="1476"/>
                  </a:lnTo>
                  <a:lnTo>
                    <a:pt x="19" y="1623"/>
                  </a:lnTo>
                  <a:lnTo>
                    <a:pt x="38" y="1752"/>
                  </a:lnTo>
                  <a:lnTo>
                    <a:pt x="75" y="1900"/>
                  </a:lnTo>
                  <a:lnTo>
                    <a:pt x="130" y="2029"/>
                  </a:lnTo>
                  <a:lnTo>
                    <a:pt x="185" y="2139"/>
                  </a:lnTo>
                  <a:lnTo>
                    <a:pt x="259" y="2268"/>
                  </a:lnTo>
                  <a:lnTo>
                    <a:pt x="351" y="2379"/>
                  </a:lnTo>
                  <a:lnTo>
                    <a:pt x="443" y="2471"/>
                  </a:lnTo>
                  <a:lnTo>
                    <a:pt x="536" y="2563"/>
                  </a:lnTo>
                  <a:lnTo>
                    <a:pt x="646" y="2656"/>
                  </a:lnTo>
                  <a:lnTo>
                    <a:pt x="757" y="2729"/>
                  </a:lnTo>
                  <a:lnTo>
                    <a:pt x="886" y="2785"/>
                  </a:lnTo>
                  <a:lnTo>
                    <a:pt x="1015" y="2840"/>
                  </a:lnTo>
                  <a:lnTo>
                    <a:pt x="1144" y="2877"/>
                  </a:lnTo>
                  <a:lnTo>
                    <a:pt x="1291" y="2895"/>
                  </a:lnTo>
                  <a:lnTo>
                    <a:pt x="1586" y="2895"/>
                  </a:lnTo>
                  <a:lnTo>
                    <a:pt x="1716" y="2877"/>
                  </a:lnTo>
                  <a:lnTo>
                    <a:pt x="1863" y="2840"/>
                  </a:lnTo>
                  <a:lnTo>
                    <a:pt x="1992" y="2785"/>
                  </a:lnTo>
                  <a:lnTo>
                    <a:pt x="2121" y="2729"/>
                  </a:lnTo>
                  <a:lnTo>
                    <a:pt x="2232" y="2656"/>
                  </a:lnTo>
                  <a:lnTo>
                    <a:pt x="2361" y="2582"/>
                  </a:lnTo>
                  <a:lnTo>
                    <a:pt x="2453" y="2471"/>
                  </a:lnTo>
                  <a:lnTo>
                    <a:pt x="2545" y="2379"/>
                  </a:lnTo>
                  <a:lnTo>
                    <a:pt x="2637" y="2268"/>
                  </a:lnTo>
                  <a:lnTo>
                    <a:pt x="2711" y="2139"/>
                  </a:lnTo>
                  <a:lnTo>
                    <a:pt x="2785" y="2010"/>
                  </a:lnTo>
                  <a:lnTo>
                    <a:pt x="2822" y="1881"/>
                  </a:lnTo>
                  <a:lnTo>
                    <a:pt x="2859" y="1752"/>
                  </a:lnTo>
                  <a:lnTo>
                    <a:pt x="2896" y="1605"/>
                  </a:lnTo>
                  <a:lnTo>
                    <a:pt x="2896" y="1457"/>
                  </a:lnTo>
                  <a:lnTo>
                    <a:pt x="2896" y="1310"/>
                  </a:lnTo>
                  <a:lnTo>
                    <a:pt x="2859" y="1162"/>
                  </a:lnTo>
                  <a:lnTo>
                    <a:pt x="2840" y="1033"/>
                  </a:lnTo>
                  <a:lnTo>
                    <a:pt x="2785" y="904"/>
                  </a:lnTo>
                  <a:lnTo>
                    <a:pt x="2711" y="775"/>
                  </a:lnTo>
                  <a:lnTo>
                    <a:pt x="2637" y="646"/>
                  </a:lnTo>
                  <a:lnTo>
                    <a:pt x="2564" y="535"/>
                  </a:lnTo>
                  <a:lnTo>
                    <a:pt x="2472" y="443"/>
                  </a:lnTo>
                  <a:lnTo>
                    <a:pt x="2361" y="332"/>
                  </a:lnTo>
                  <a:lnTo>
                    <a:pt x="2250" y="259"/>
                  </a:lnTo>
                  <a:lnTo>
                    <a:pt x="2121" y="185"/>
                  </a:lnTo>
                  <a:lnTo>
                    <a:pt x="1992" y="130"/>
                  </a:lnTo>
                  <a:lnTo>
                    <a:pt x="1863" y="74"/>
                  </a:lnTo>
                  <a:lnTo>
                    <a:pt x="1734" y="37"/>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 name="Google Shape;336;p2"/>
            <p:cNvSpPr/>
            <p:nvPr/>
          </p:nvSpPr>
          <p:spPr>
            <a:xfrm>
              <a:off x="5773875" y="1152175"/>
              <a:ext cx="71950" cy="72400"/>
            </a:xfrm>
            <a:custGeom>
              <a:avLst/>
              <a:gdLst/>
              <a:ahLst/>
              <a:cxnLst/>
              <a:rect l="l" t="t" r="r" b="b"/>
              <a:pathLst>
                <a:path w="2878" h="2896" extrusionOk="0">
                  <a:moveTo>
                    <a:pt x="1420" y="1"/>
                  </a:moveTo>
                  <a:lnTo>
                    <a:pt x="1273" y="19"/>
                  </a:lnTo>
                  <a:lnTo>
                    <a:pt x="1144" y="38"/>
                  </a:lnTo>
                  <a:lnTo>
                    <a:pt x="996" y="75"/>
                  </a:lnTo>
                  <a:lnTo>
                    <a:pt x="886" y="130"/>
                  </a:lnTo>
                  <a:lnTo>
                    <a:pt x="757" y="185"/>
                  </a:lnTo>
                  <a:lnTo>
                    <a:pt x="646" y="259"/>
                  </a:lnTo>
                  <a:lnTo>
                    <a:pt x="535" y="333"/>
                  </a:lnTo>
                  <a:lnTo>
                    <a:pt x="425" y="425"/>
                  </a:lnTo>
                  <a:lnTo>
                    <a:pt x="333" y="536"/>
                  </a:lnTo>
                  <a:lnTo>
                    <a:pt x="259" y="646"/>
                  </a:lnTo>
                  <a:lnTo>
                    <a:pt x="185" y="757"/>
                  </a:lnTo>
                  <a:lnTo>
                    <a:pt x="111" y="886"/>
                  </a:lnTo>
                  <a:lnTo>
                    <a:pt x="74" y="1015"/>
                  </a:lnTo>
                  <a:lnTo>
                    <a:pt x="38" y="1144"/>
                  </a:lnTo>
                  <a:lnTo>
                    <a:pt x="1" y="1273"/>
                  </a:lnTo>
                  <a:lnTo>
                    <a:pt x="1" y="1421"/>
                  </a:lnTo>
                  <a:lnTo>
                    <a:pt x="1" y="1568"/>
                  </a:lnTo>
                  <a:lnTo>
                    <a:pt x="19" y="1716"/>
                  </a:lnTo>
                  <a:lnTo>
                    <a:pt x="56" y="1845"/>
                  </a:lnTo>
                  <a:lnTo>
                    <a:pt x="111" y="1974"/>
                  </a:lnTo>
                  <a:lnTo>
                    <a:pt x="167" y="2103"/>
                  </a:lnTo>
                  <a:lnTo>
                    <a:pt x="240" y="2232"/>
                  </a:lnTo>
                  <a:lnTo>
                    <a:pt x="314" y="2343"/>
                  </a:lnTo>
                  <a:lnTo>
                    <a:pt x="425" y="2453"/>
                  </a:lnTo>
                  <a:lnTo>
                    <a:pt x="517" y="2545"/>
                  </a:lnTo>
                  <a:lnTo>
                    <a:pt x="628" y="2638"/>
                  </a:lnTo>
                  <a:lnTo>
                    <a:pt x="757" y="2711"/>
                  </a:lnTo>
                  <a:lnTo>
                    <a:pt x="867" y="2767"/>
                  </a:lnTo>
                  <a:lnTo>
                    <a:pt x="1015" y="2822"/>
                  </a:lnTo>
                  <a:lnTo>
                    <a:pt x="1144" y="2859"/>
                  </a:lnTo>
                  <a:lnTo>
                    <a:pt x="1291" y="2877"/>
                  </a:lnTo>
                  <a:lnTo>
                    <a:pt x="1439" y="2896"/>
                  </a:lnTo>
                  <a:lnTo>
                    <a:pt x="1586" y="2877"/>
                  </a:lnTo>
                  <a:lnTo>
                    <a:pt x="1715" y="2859"/>
                  </a:lnTo>
                  <a:lnTo>
                    <a:pt x="1863" y="2822"/>
                  </a:lnTo>
                  <a:lnTo>
                    <a:pt x="1992" y="2767"/>
                  </a:lnTo>
                  <a:lnTo>
                    <a:pt x="2121" y="2711"/>
                  </a:lnTo>
                  <a:lnTo>
                    <a:pt x="2232" y="2638"/>
                  </a:lnTo>
                  <a:lnTo>
                    <a:pt x="2342" y="2545"/>
                  </a:lnTo>
                  <a:lnTo>
                    <a:pt x="2453" y="2453"/>
                  </a:lnTo>
                  <a:lnTo>
                    <a:pt x="2545" y="2361"/>
                  </a:lnTo>
                  <a:lnTo>
                    <a:pt x="2637" y="2250"/>
                  </a:lnTo>
                  <a:lnTo>
                    <a:pt x="2711" y="2121"/>
                  </a:lnTo>
                  <a:lnTo>
                    <a:pt x="2766" y="1992"/>
                  </a:lnTo>
                  <a:lnTo>
                    <a:pt x="2822" y="1863"/>
                  </a:lnTo>
                  <a:lnTo>
                    <a:pt x="2859" y="1734"/>
                  </a:lnTo>
                  <a:lnTo>
                    <a:pt x="2877" y="1587"/>
                  </a:lnTo>
                  <a:lnTo>
                    <a:pt x="2877" y="1439"/>
                  </a:lnTo>
                  <a:lnTo>
                    <a:pt x="2877" y="1292"/>
                  </a:lnTo>
                  <a:lnTo>
                    <a:pt x="2859" y="1144"/>
                  </a:lnTo>
                  <a:lnTo>
                    <a:pt x="2803" y="1015"/>
                  </a:lnTo>
                  <a:lnTo>
                    <a:pt x="2766" y="886"/>
                  </a:lnTo>
                  <a:lnTo>
                    <a:pt x="2693" y="757"/>
                  </a:lnTo>
                  <a:lnTo>
                    <a:pt x="2619" y="628"/>
                  </a:lnTo>
                  <a:lnTo>
                    <a:pt x="2545" y="517"/>
                  </a:lnTo>
                  <a:lnTo>
                    <a:pt x="2435" y="425"/>
                  </a:lnTo>
                  <a:lnTo>
                    <a:pt x="2342" y="333"/>
                  </a:lnTo>
                  <a:lnTo>
                    <a:pt x="2232" y="241"/>
                  </a:lnTo>
                  <a:lnTo>
                    <a:pt x="2103" y="167"/>
                  </a:lnTo>
                  <a:lnTo>
                    <a:pt x="1974" y="112"/>
                  </a:lnTo>
                  <a:lnTo>
                    <a:pt x="1845" y="56"/>
                  </a:lnTo>
                  <a:lnTo>
                    <a:pt x="1715" y="38"/>
                  </a:lnTo>
                  <a:lnTo>
                    <a:pt x="1568"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 name="Google Shape;337;p2"/>
            <p:cNvSpPr/>
            <p:nvPr/>
          </p:nvSpPr>
          <p:spPr>
            <a:xfrm>
              <a:off x="5272825" y="736875"/>
              <a:ext cx="69625" cy="69625"/>
            </a:xfrm>
            <a:custGeom>
              <a:avLst/>
              <a:gdLst/>
              <a:ahLst/>
              <a:cxnLst/>
              <a:rect l="l" t="t" r="r" b="b"/>
              <a:pathLst>
                <a:path w="2785" h="2785" extrusionOk="0">
                  <a:moveTo>
                    <a:pt x="1273" y="0"/>
                  </a:moveTo>
                  <a:lnTo>
                    <a:pt x="1144" y="19"/>
                  </a:lnTo>
                  <a:lnTo>
                    <a:pt x="996" y="55"/>
                  </a:lnTo>
                  <a:lnTo>
                    <a:pt x="867" y="92"/>
                  </a:lnTo>
                  <a:lnTo>
                    <a:pt x="738" y="148"/>
                  </a:lnTo>
                  <a:lnTo>
                    <a:pt x="627" y="221"/>
                  </a:lnTo>
                  <a:lnTo>
                    <a:pt x="517" y="295"/>
                  </a:lnTo>
                  <a:lnTo>
                    <a:pt x="406" y="369"/>
                  </a:lnTo>
                  <a:lnTo>
                    <a:pt x="314" y="480"/>
                  </a:lnTo>
                  <a:lnTo>
                    <a:pt x="240" y="590"/>
                  </a:lnTo>
                  <a:lnTo>
                    <a:pt x="166" y="701"/>
                  </a:lnTo>
                  <a:lnTo>
                    <a:pt x="111" y="811"/>
                  </a:lnTo>
                  <a:lnTo>
                    <a:pt x="56" y="940"/>
                  </a:lnTo>
                  <a:lnTo>
                    <a:pt x="19" y="1088"/>
                  </a:lnTo>
                  <a:lnTo>
                    <a:pt x="0" y="1217"/>
                  </a:lnTo>
                  <a:lnTo>
                    <a:pt x="0" y="1365"/>
                  </a:lnTo>
                  <a:lnTo>
                    <a:pt x="0" y="1512"/>
                  </a:lnTo>
                  <a:lnTo>
                    <a:pt x="19" y="1660"/>
                  </a:lnTo>
                  <a:lnTo>
                    <a:pt x="56" y="1807"/>
                  </a:lnTo>
                  <a:lnTo>
                    <a:pt x="93" y="1936"/>
                  </a:lnTo>
                  <a:lnTo>
                    <a:pt x="148" y="2047"/>
                  </a:lnTo>
                  <a:lnTo>
                    <a:pt x="222" y="2176"/>
                  </a:lnTo>
                  <a:lnTo>
                    <a:pt x="295" y="2286"/>
                  </a:lnTo>
                  <a:lnTo>
                    <a:pt x="388" y="2379"/>
                  </a:lnTo>
                  <a:lnTo>
                    <a:pt x="480" y="2471"/>
                  </a:lnTo>
                  <a:lnTo>
                    <a:pt x="590" y="2545"/>
                  </a:lnTo>
                  <a:lnTo>
                    <a:pt x="701" y="2618"/>
                  </a:lnTo>
                  <a:lnTo>
                    <a:pt x="830" y="2674"/>
                  </a:lnTo>
                  <a:lnTo>
                    <a:pt x="959" y="2729"/>
                  </a:lnTo>
                  <a:lnTo>
                    <a:pt x="1088" y="2766"/>
                  </a:lnTo>
                  <a:lnTo>
                    <a:pt x="1236" y="2784"/>
                  </a:lnTo>
                  <a:lnTo>
                    <a:pt x="1531" y="2784"/>
                  </a:lnTo>
                  <a:lnTo>
                    <a:pt x="1678" y="2766"/>
                  </a:lnTo>
                  <a:lnTo>
                    <a:pt x="1807" y="2729"/>
                  </a:lnTo>
                  <a:lnTo>
                    <a:pt x="1936" y="2692"/>
                  </a:lnTo>
                  <a:lnTo>
                    <a:pt x="2066" y="2618"/>
                  </a:lnTo>
                  <a:lnTo>
                    <a:pt x="2176" y="2563"/>
                  </a:lnTo>
                  <a:lnTo>
                    <a:pt x="2287" y="2471"/>
                  </a:lnTo>
                  <a:lnTo>
                    <a:pt x="2397" y="2397"/>
                  </a:lnTo>
                  <a:lnTo>
                    <a:pt x="2471" y="2286"/>
                  </a:lnTo>
                  <a:lnTo>
                    <a:pt x="2563" y="2176"/>
                  </a:lnTo>
                  <a:lnTo>
                    <a:pt x="2619" y="2065"/>
                  </a:lnTo>
                  <a:lnTo>
                    <a:pt x="2692" y="1936"/>
                  </a:lnTo>
                  <a:lnTo>
                    <a:pt x="2729" y="1807"/>
                  </a:lnTo>
                  <a:lnTo>
                    <a:pt x="2766" y="1678"/>
                  </a:lnTo>
                  <a:lnTo>
                    <a:pt x="2785" y="1530"/>
                  </a:lnTo>
                  <a:lnTo>
                    <a:pt x="2785" y="1383"/>
                  </a:lnTo>
                  <a:lnTo>
                    <a:pt x="2785" y="1235"/>
                  </a:lnTo>
                  <a:lnTo>
                    <a:pt x="2766" y="1106"/>
                  </a:lnTo>
                  <a:lnTo>
                    <a:pt x="2729" y="977"/>
                  </a:lnTo>
                  <a:lnTo>
                    <a:pt x="2692" y="848"/>
                  </a:lnTo>
                  <a:lnTo>
                    <a:pt x="2619" y="719"/>
                  </a:lnTo>
                  <a:lnTo>
                    <a:pt x="2563" y="609"/>
                  </a:lnTo>
                  <a:lnTo>
                    <a:pt x="2490" y="498"/>
                  </a:lnTo>
                  <a:lnTo>
                    <a:pt x="2397" y="406"/>
                  </a:lnTo>
                  <a:lnTo>
                    <a:pt x="2305" y="314"/>
                  </a:lnTo>
                  <a:lnTo>
                    <a:pt x="2195" y="240"/>
                  </a:lnTo>
                  <a:lnTo>
                    <a:pt x="2084" y="166"/>
                  </a:lnTo>
                  <a:lnTo>
                    <a:pt x="1973" y="111"/>
                  </a:lnTo>
                  <a:lnTo>
                    <a:pt x="1844" y="55"/>
                  </a:lnTo>
                  <a:lnTo>
                    <a:pt x="1715" y="19"/>
                  </a:lnTo>
                  <a:lnTo>
                    <a:pt x="15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 name="Google Shape;338;p2"/>
            <p:cNvSpPr/>
            <p:nvPr/>
          </p:nvSpPr>
          <p:spPr>
            <a:xfrm>
              <a:off x="5548925" y="1030025"/>
              <a:ext cx="71025" cy="71025"/>
            </a:xfrm>
            <a:custGeom>
              <a:avLst/>
              <a:gdLst/>
              <a:ahLst/>
              <a:cxnLst/>
              <a:rect l="l" t="t" r="r" b="b"/>
              <a:pathLst>
                <a:path w="2841" h="2841" extrusionOk="0">
                  <a:moveTo>
                    <a:pt x="1476" y="1"/>
                  </a:moveTo>
                  <a:lnTo>
                    <a:pt x="1310" y="19"/>
                  </a:lnTo>
                  <a:lnTo>
                    <a:pt x="1162" y="19"/>
                  </a:lnTo>
                  <a:lnTo>
                    <a:pt x="1033" y="56"/>
                  </a:lnTo>
                  <a:lnTo>
                    <a:pt x="904" y="111"/>
                  </a:lnTo>
                  <a:lnTo>
                    <a:pt x="775" y="167"/>
                  </a:lnTo>
                  <a:lnTo>
                    <a:pt x="646" y="222"/>
                  </a:lnTo>
                  <a:lnTo>
                    <a:pt x="536" y="314"/>
                  </a:lnTo>
                  <a:lnTo>
                    <a:pt x="425" y="406"/>
                  </a:lnTo>
                  <a:lnTo>
                    <a:pt x="333" y="499"/>
                  </a:lnTo>
                  <a:lnTo>
                    <a:pt x="259" y="609"/>
                  </a:lnTo>
                  <a:lnTo>
                    <a:pt x="185" y="738"/>
                  </a:lnTo>
                  <a:lnTo>
                    <a:pt x="112" y="849"/>
                  </a:lnTo>
                  <a:lnTo>
                    <a:pt x="75" y="996"/>
                  </a:lnTo>
                  <a:lnTo>
                    <a:pt x="38" y="1126"/>
                  </a:lnTo>
                  <a:lnTo>
                    <a:pt x="19" y="1273"/>
                  </a:lnTo>
                  <a:lnTo>
                    <a:pt x="1" y="1421"/>
                  </a:lnTo>
                  <a:lnTo>
                    <a:pt x="19" y="1568"/>
                  </a:lnTo>
                  <a:lnTo>
                    <a:pt x="38" y="1716"/>
                  </a:lnTo>
                  <a:lnTo>
                    <a:pt x="75" y="1845"/>
                  </a:lnTo>
                  <a:lnTo>
                    <a:pt x="112" y="1974"/>
                  </a:lnTo>
                  <a:lnTo>
                    <a:pt x="167" y="2103"/>
                  </a:lnTo>
                  <a:lnTo>
                    <a:pt x="241" y="2213"/>
                  </a:lnTo>
                  <a:lnTo>
                    <a:pt x="314" y="2324"/>
                  </a:lnTo>
                  <a:lnTo>
                    <a:pt x="407" y="2416"/>
                  </a:lnTo>
                  <a:lnTo>
                    <a:pt x="499" y="2508"/>
                  </a:lnTo>
                  <a:lnTo>
                    <a:pt x="609" y="2601"/>
                  </a:lnTo>
                  <a:lnTo>
                    <a:pt x="738" y="2656"/>
                  </a:lnTo>
                  <a:lnTo>
                    <a:pt x="849" y="2730"/>
                  </a:lnTo>
                  <a:lnTo>
                    <a:pt x="978" y="2767"/>
                  </a:lnTo>
                  <a:lnTo>
                    <a:pt x="1126" y="2803"/>
                  </a:lnTo>
                  <a:lnTo>
                    <a:pt x="1255" y="2822"/>
                  </a:lnTo>
                  <a:lnTo>
                    <a:pt x="1402" y="2840"/>
                  </a:lnTo>
                  <a:lnTo>
                    <a:pt x="1550" y="2840"/>
                  </a:lnTo>
                  <a:lnTo>
                    <a:pt x="1697" y="2822"/>
                  </a:lnTo>
                  <a:lnTo>
                    <a:pt x="1826" y="2785"/>
                  </a:lnTo>
                  <a:lnTo>
                    <a:pt x="1955" y="2730"/>
                  </a:lnTo>
                  <a:lnTo>
                    <a:pt x="2084" y="2674"/>
                  </a:lnTo>
                  <a:lnTo>
                    <a:pt x="2195" y="2619"/>
                  </a:lnTo>
                  <a:lnTo>
                    <a:pt x="2306" y="2527"/>
                  </a:lnTo>
                  <a:lnTo>
                    <a:pt x="2416" y="2453"/>
                  </a:lnTo>
                  <a:lnTo>
                    <a:pt x="2508" y="2342"/>
                  </a:lnTo>
                  <a:lnTo>
                    <a:pt x="2582" y="2250"/>
                  </a:lnTo>
                  <a:lnTo>
                    <a:pt x="2656" y="2121"/>
                  </a:lnTo>
                  <a:lnTo>
                    <a:pt x="2711" y="2011"/>
                  </a:lnTo>
                  <a:lnTo>
                    <a:pt x="2767" y="1882"/>
                  </a:lnTo>
                  <a:lnTo>
                    <a:pt x="2803" y="1734"/>
                  </a:lnTo>
                  <a:lnTo>
                    <a:pt x="2822" y="1605"/>
                  </a:lnTo>
                  <a:lnTo>
                    <a:pt x="2840" y="1457"/>
                  </a:lnTo>
                  <a:lnTo>
                    <a:pt x="2840" y="1310"/>
                  </a:lnTo>
                  <a:lnTo>
                    <a:pt x="2822" y="1162"/>
                  </a:lnTo>
                  <a:lnTo>
                    <a:pt x="2785" y="1033"/>
                  </a:lnTo>
                  <a:lnTo>
                    <a:pt x="2748" y="904"/>
                  </a:lnTo>
                  <a:lnTo>
                    <a:pt x="2693" y="775"/>
                  </a:lnTo>
                  <a:lnTo>
                    <a:pt x="2619" y="665"/>
                  </a:lnTo>
                  <a:lnTo>
                    <a:pt x="2545" y="554"/>
                  </a:lnTo>
                  <a:lnTo>
                    <a:pt x="2453" y="443"/>
                  </a:lnTo>
                  <a:lnTo>
                    <a:pt x="2361" y="351"/>
                  </a:lnTo>
                  <a:lnTo>
                    <a:pt x="2250" y="277"/>
                  </a:lnTo>
                  <a:lnTo>
                    <a:pt x="2140" y="204"/>
                  </a:lnTo>
                  <a:lnTo>
                    <a:pt x="2011" y="130"/>
                  </a:lnTo>
                  <a:lnTo>
                    <a:pt x="1882" y="75"/>
                  </a:lnTo>
                  <a:lnTo>
                    <a:pt x="1753" y="38"/>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 name="Google Shape;339;p2"/>
            <p:cNvSpPr/>
            <p:nvPr/>
          </p:nvSpPr>
          <p:spPr>
            <a:xfrm>
              <a:off x="5338275" y="830900"/>
              <a:ext cx="70100" cy="70100"/>
            </a:xfrm>
            <a:custGeom>
              <a:avLst/>
              <a:gdLst/>
              <a:ahLst/>
              <a:cxnLst/>
              <a:rect l="l" t="t" r="r" b="b"/>
              <a:pathLst>
                <a:path w="2804" h="2804" extrusionOk="0">
                  <a:moveTo>
                    <a:pt x="1218" y="1"/>
                  </a:moveTo>
                  <a:lnTo>
                    <a:pt x="1089" y="37"/>
                  </a:lnTo>
                  <a:lnTo>
                    <a:pt x="959" y="74"/>
                  </a:lnTo>
                  <a:lnTo>
                    <a:pt x="830" y="111"/>
                  </a:lnTo>
                  <a:lnTo>
                    <a:pt x="701" y="166"/>
                  </a:lnTo>
                  <a:lnTo>
                    <a:pt x="591" y="240"/>
                  </a:lnTo>
                  <a:lnTo>
                    <a:pt x="498" y="314"/>
                  </a:lnTo>
                  <a:lnTo>
                    <a:pt x="388" y="406"/>
                  </a:lnTo>
                  <a:lnTo>
                    <a:pt x="314" y="498"/>
                  </a:lnTo>
                  <a:lnTo>
                    <a:pt x="240" y="609"/>
                  </a:lnTo>
                  <a:lnTo>
                    <a:pt x="167" y="720"/>
                  </a:lnTo>
                  <a:lnTo>
                    <a:pt x="111" y="849"/>
                  </a:lnTo>
                  <a:lnTo>
                    <a:pt x="56" y="978"/>
                  </a:lnTo>
                  <a:lnTo>
                    <a:pt x="38" y="1107"/>
                  </a:lnTo>
                  <a:lnTo>
                    <a:pt x="1" y="1236"/>
                  </a:lnTo>
                  <a:lnTo>
                    <a:pt x="1" y="1383"/>
                  </a:lnTo>
                  <a:lnTo>
                    <a:pt x="1" y="1531"/>
                  </a:lnTo>
                  <a:lnTo>
                    <a:pt x="19" y="1678"/>
                  </a:lnTo>
                  <a:lnTo>
                    <a:pt x="56" y="1807"/>
                  </a:lnTo>
                  <a:lnTo>
                    <a:pt x="111" y="1937"/>
                  </a:lnTo>
                  <a:lnTo>
                    <a:pt x="167" y="2066"/>
                  </a:lnTo>
                  <a:lnTo>
                    <a:pt x="240" y="2195"/>
                  </a:lnTo>
                  <a:lnTo>
                    <a:pt x="314" y="2287"/>
                  </a:lnTo>
                  <a:lnTo>
                    <a:pt x="406" y="2397"/>
                  </a:lnTo>
                  <a:lnTo>
                    <a:pt x="498" y="2490"/>
                  </a:lnTo>
                  <a:lnTo>
                    <a:pt x="609" y="2563"/>
                  </a:lnTo>
                  <a:lnTo>
                    <a:pt x="720" y="2637"/>
                  </a:lnTo>
                  <a:lnTo>
                    <a:pt x="849" y="2692"/>
                  </a:lnTo>
                  <a:lnTo>
                    <a:pt x="978" y="2729"/>
                  </a:lnTo>
                  <a:lnTo>
                    <a:pt x="1107" y="2766"/>
                  </a:lnTo>
                  <a:lnTo>
                    <a:pt x="1254" y="2785"/>
                  </a:lnTo>
                  <a:lnTo>
                    <a:pt x="1402" y="2803"/>
                  </a:lnTo>
                  <a:lnTo>
                    <a:pt x="1549" y="2785"/>
                  </a:lnTo>
                  <a:lnTo>
                    <a:pt x="1697" y="2766"/>
                  </a:lnTo>
                  <a:lnTo>
                    <a:pt x="1826" y="2729"/>
                  </a:lnTo>
                  <a:lnTo>
                    <a:pt x="1955" y="2692"/>
                  </a:lnTo>
                  <a:lnTo>
                    <a:pt x="2084" y="2637"/>
                  </a:lnTo>
                  <a:lnTo>
                    <a:pt x="2195" y="2563"/>
                  </a:lnTo>
                  <a:lnTo>
                    <a:pt x="2305" y="2471"/>
                  </a:lnTo>
                  <a:lnTo>
                    <a:pt x="2398" y="2379"/>
                  </a:lnTo>
                  <a:lnTo>
                    <a:pt x="2490" y="2287"/>
                  </a:lnTo>
                  <a:lnTo>
                    <a:pt x="2564" y="2176"/>
                  </a:lnTo>
                  <a:lnTo>
                    <a:pt x="2637" y="2066"/>
                  </a:lnTo>
                  <a:lnTo>
                    <a:pt x="2693" y="1937"/>
                  </a:lnTo>
                  <a:lnTo>
                    <a:pt x="2748" y="1807"/>
                  </a:lnTo>
                  <a:lnTo>
                    <a:pt x="2766" y="1678"/>
                  </a:lnTo>
                  <a:lnTo>
                    <a:pt x="2785" y="1531"/>
                  </a:lnTo>
                  <a:lnTo>
                    <a:pt x="2803" y="1383"/>
                  </a:lnTo>
                  <a:lnTo>
                    <a:pt x="2785" y="1236"/>
                  </a:lnTo>
                  <a:lnTo>
                    <a:pt x="2766" y="1088"/>
                  </a:lnTo>
                  <a:lnTo>
                    <a:pt x="2730" y="959"/>
                  </a:lnTo>
                  <a:lnTo>
                    <a:pt x="2693" y="830"/>
                  </a:lnTo>
                  <a:lnTo>
                    <a:pt x="2619" y="701"/>
                  </a:lnTo>
                  <a:lnTo>
                    <a:pt x="2545" y="591"/>
                  </a:lnTo>
                  <a:lnTo>
                    <a:pt x="2471" y="480"/>
                  </a:lnTo>
                  <a:lnTo>
                    <a:pt x="2379" y="388"/>
                  </a:lnTo>
                  <a:lnTo>
                    <a:pt x="2287" y="296"/>
                  </a:lnTo>
                  <a:lnTo>
                    <a:pt x="2176" y="222"/>
                  </a:lnTo>
                  <a:lnTo>
                    <a:pt x="2047" y="148"/>
                  </a:lnTo>
                  <a:lnTo>
                    <a:pt x="1937" y="93"/>
                  </a:lnTo>
                  <a:lnTo>
                    <a:pt x="1789" y="56"/>
                  </a:lnTo>
                  <a:lnTo>
                    <a:pt x="1660"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 name="Google Shape;340;p2"/>
            <p:cNvSpPr/>
            <p:nvPr/>
          </p:nvSpPr>
          <p:spPr>
            <a:xfrm>
              <a:off x="5104125" y="297125"/>
              <a:ext cx="70075" cy="70075"/>
            </a:xfrm>
            <a:custGeom>
              <a:avLst/>
              <a:gdLst/>
              <a:ahLst/>
              <a:cxnLst/>
              <a:rect l="l" t="t" r="r" b="b"/>
              <a:pathLst>
                <a:path w="2803" h="2803" extrusionOk="0">
                  <a:moveTo>
                    <a:pt x="1291" y="0"/>
                  </a:moveTo>
                  <a:lnTo>
                    <a:pt x="1143" y="19"/>
                  </a:lnTo>
                  <a:lnTo>
                    <a:pt x="996" y="55"/>
                  </a:lnTo>
                  <a:lnTo>
                    <a:pt x="867" y="92"/>
                  </a:lnTo>
                  <a:lnTo>
                    <a:pt x="756" y="148"/>
                  </a:lnTo>
                  <a:lnTo>
                    <a:pt x="627" y="221"/>
                  </a:lnTo>
                  <a:lnTo>
                    <a:pt x="516" y="295"/>
                  </a:lnTo>
                  <a:lnTo>
                    <a:pt x="424" y="387"/>
                  </a:lnTo>
                  <a:lnTo>
                    <a:pt x="332" y="479"/>
                  </a:lnTo>
                  <a:lnTo>
                    <a:pt x="258" y="590"/>
                  </a:lnTo>
                  <a:lnTo>
                    <a:pt x="184" y="701"/>
                  </a:lnTo>
                  <a:lnTo>
                    <a:pt x="111" y="830"/>
                  </a:lnTo>
                  <a:lnTo>
                    <a:pt x="74" y="959"/>
                  </a:lnTo>
                  <a:lnTo>
                    <a:pt x="37" y="1088"/>
                  </a:lnTo>
                  <a:lnTo>
                    <a:pt x="19" y="1235"/>
                  </a:lnTo>
                  <a:lnTo>
                    <a:pt x="0" y="1383"/>
                  </a:lnTo>
                  <a:lnTo>
                    <a:pt x="0" y="1530"/>
                  </a:lnTo>
                  <a:lnTo>
                    <a:pt x="19" y="1660"/>
                  </a:lnTo>
                  <a:lnTo>
                    <a:pt x="55" y="1807"/>
                  </a:lnTo>
                  <a:lnTo>
                    <a:pt x="92" y="1936"/>
                  </a:lnTo>
                  <a:lnTo>
                    <a:pt x="148" y="2065"/>
                  </a:lnTo>
                  <a:lnTo>
                    <a:pt x="221" y="2176"/>
                  </a:lnTo>
                  <a:lnTo>
                    <a:pt x="295" y="2286"/>
                  </a:lnTo>
                  <a:lnTo>
                    <a:pt x="387" y="2379"/>
                  </a:lnTo>
                  <a:lnTo>
                    <a:pt x="479" y="2471"/>
                  </a:lnTo>
                  <a:lnTo>
                    <a:pt x="590" y="2563"/>
                  </a:lnTo>
                  <a:lnTo>
                    <a:pt x="701" y="2637"/>
                  </a:lnTo>
                  <a:lnTo>
                    <a:pt x="830" y="2692"/>
                  </a:lnTo>
                  <a:lnTo>
                    <a:pt x="959" y="2729"/>
                  </a:lnTo>
                  <a:lnTo>
                    <a:pt x="1088" y="2766"/>
                  </a:lnTo>
                  <a:lnTo>
                    <a:pt x="1235" y="2803"/>
                  </a:lnTo>
                  <a:lnTo>
                    <a:pt x="1530" y="2803"/>
                  </a:lnTo>
                  <a:lnTo>
                    <a:pt x="1678" y="2784"/>
                  </a:lnTo>
                  <a:lnTo>
                    <a:pt x="1807" y="2747"/>
                  </a:lnTo>
                  <a:lnTo>
                    <a:pt x="1936" y="2711"/>
                  </a:lnTo>
                  <a:lnTo>
                    <a:pt x="2065" y="2655"/>
                  </a:lnTo>
                  <a:lnTo>
                    <a:pt x="2176" y="2581"/>
                  </a:lnTo>
                  <a:lnTo>
                    <a:pt x="2286" y="2508"/>
                  </a:lnTo>
                  <a:lnTo>
                    <a:pt x="2397" y="2415"/>
                  </a:lnTo>
                  <a:lnTo>
                    <a:pt x="2471" y="2323"/>
                  </a:lnTo>
                  <a:lnTo>
                    <a:pt x="2563" y="2213"/>
                  </a:lnTo>
                  <a:lnTo>
                    <a:pt x="2637" y="2102"/>
                  </a:lnTo>
                  <a:lnTo>
                    <a:pt x="2692" y="1973"/>
                  </a:lnTo>
                  <a:lnTo>
                    <a:pt x="2747" y="1844"/>
                  </a:lnTo>
                  <a:lnTo>
                    <a:pt x="2784" y="1715"/>
                  </a:lnTo>
                  <a:lnTo>
                    <a:pt x="2803" y="1567"/>
                  </a:lnTo>
                  <a:lnTo>
                    <a:pt x="2803" y="1420"/>
                  </a:lnTo>
                  <a:lnTo>
                    <a:pt x="2803" y="1272"/>
                  </a:lnTo>
                  <a:lnTo>
                    <a:pt x="2784" y="1143"/>
                  </a:lnTo>
                  <a:lnTo>
                    <a:pt x="2747" y="996"/>
                  </a:lnTo>
                  <a:lnTo>
                    <a:pt x="2710" y="867"/>
                  </a:lnTo>
                  <a:lnTo>
                    <a:pt x="2655" y="738"/>
                  </a:lnTo>
                  <a:lnTo>
                    <a:pt x="2581" y="627"/>
                  </a:lnTo>
                  <a:lnTo>
                    <a:pt x="2508" y="516"/>
                  </a:lnTo>
                  <a:lnTo>
                    <a:pt x="2415" y="424"/>
                  </a:lnTo>
                  <a:lnTo>
                    <a:pt x="2323" y="332"/>
                  </a:lnTo>
                  <a:lnTo>
                    <a:pt x="2213" y="240"/>
                  </a:lnTo>
                  <a:lnTo>
                    <a:pt x="2102" y="184"/>
                  </a:lnTo>
                  <a:lnTo>
                    <a:pt x="1991" y="111"/>
                  </a:lnTo>
                  <a:lnTo>
                    <a:pt x="1862" y="74"/>
                  </a:lnTo>
                  <a:lnTo>
                    <a:pt x="1715" y="37"/>
                  </a:lnTo>
                  <a:lnTo>
                    <a:pt x="15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 name="Google Shape;341;p2"/>
            <p:cNvSpPr/>
            <p:nvPr/>
          </p:nvSpPr>
          <p:spPr>
            <a:xfrm>
              <a:off x="5155275" y="470900"/>
              <a:ext cx="70550" cy="70550"/>
            </a:xfrm>
            <a:custGeom>
              <a:avLst/>
              <a:gdLst/>
              <a:ahLst/>
              <a:cxnLst/>
              <a:rect l="l" t="t" r="r" b="b"/>
              <a:pathLst>
                <a:path w="2822" h="2822" extrusionOk="0">
                  <a:moveTo>
                    <a:pt x="1439" y="0"/>
                  </a:moveTo>
                  <a:lnTo>
                    <a:pt x="1291" y="19"/>
                  </a:lnTo>
                  <a:lnTo>
                    <a:pt x="1144" y="37"/>
                  </a:lnTo>
                  <a:lnTo>
                    <a:pt x="1015" y="56"/>
                  </a:lnTo>
                  <a:lnTo>
                    <a:pt x="886" y="111"/>
                  </a:lnTo>
                  <a:lnTo>
                    <a:pt x="757" y="166"/>
                  </a:lnTo>
                  <a:lnTo>
                    <a:pt x="646" y="222"/>
                  </a:lnTo>
                  <a:lnTo>
                    <a:pt x="535" y="314"/>
                  </a:lnTo>
                  <a:lnTo>
                    <a:pt x="425" y="387"/>
                  </a:lnTo>
                  <a:lnTo>
                    <a:pt x="333" y="498"/>
                  </a:lnTo>
                  <a:lnTo>
                    <a:pt x="259" y="590"/>
                  </a:lnTo>
                  <a:lnTo>
                    <a:pt x="185" y="719"/>
                  </a:lnTo>
                  <a:lnTo>
                    <a:pt x="130" y="830"/>
                  </a:lnTo>
                  <a:lnTo>
                    <a:pt x="74" y="959"/>
                  </a:lnTo>
                  <a:lnTo>
                    <a:pt x="38" y="1107"/>
                  </a:lnTo>
                  <a:lnTo>
                    <a:pt x="19" y="1236"/>
                  </a:lnTo>
                  <a:lnTo>
                    <a:pt x="1" y="1383"/>
                  </a:lnTo>
                  <a:lnTo>
                    <a:pt x="1" y="1531"/>
                  </a:lnTo>
                  <a:lnTo>
                    <a:pt x="19" y="1678"/>
                  </a:lnTo>
                  <a:lnTo>
                    <a:pt x="56" y="1807"/>
                  </a:lnTo>
                  <a:lnTo>
                    <a:pt x="111" y="1955"/>
                  </a:lnTo>
                  <a:lnTo>
                    <a:pt x="167" y="2065"/>
                  </a:lnTo>
                  <a:lnTo>
                    <a:pt x="222" y="2194"/>
                  </a:lnTo>
                  <a:lnTo>
                    <a:pt x="314" y="2305"/>
                  </a:lnTo>
                  <a:lnTo>
                    <a:pt x="388" y="2397"/>
                  </a:lnTo>
                  <a:lnTo>
                    <a:pt x="499" y="2489"/>
                  </a:lnTo>
                  <a:lnTo>
                    <a:pt x="591" y="2582"/>
                  </a:lnTo>
                  <a:lnTo>
                    <a:pt x="720" y="2637"/>
                  </a:lnTo>
                  <a:lnTo>
                    <a:pt x="830" y="2711"/>
                  </a:lnTo>
                  <a:lnTo>
                    <a:pt x="960" y="2748"/>
                  </a:lnTo>
                  <a:lnTo>
                    <a:pt x="1107" y="2784"/>
                  </a:lnTo>
                  <a:lnTo>
                    <a:pt x="1236" y="2821"/>
                  </a:lnTo>
                  <a:lnTo>
                    <a:pt x="1531" y="2821"/>
                  </a:lnTo>
                  <a:lnTo>
                    <a:pt x="1679" y="2803"/>
                  </a:lnTo>
                  <a:lnTo>
                    <a:pt x="1808" y="2766"/>
                  </a:lnTo>
                  <a:lnTo>
                    <a:pt x="1937" y="2729"/>
                  </a:lnTo>
                  <a:lnTo>
                    <a:pt x="2066" y="2674"/>
                  </a:lnTo>
                  <a:lnTo>
                    <a:pt x="2195" y="2600"/>
                  </a:lnTo>
                  <a:lnTo>
                    <a:pt x="2305" y="2526"/>
                  </a:lnTo>
                  <a:lnTo>
                    <a:pt x="2398" y="2434"/>
                  </a:lnTo>
                  <a:lnTo>
                    <a:pt x="2490" y="2342"/>
                  </a:lnTo>
                  <a:lnTo>
                    <a:pt x="2582" y="2231"/>
                  </a:lnTo>
                  <a:lnTo>
                    <a:pt x="2637" y="2121"/>
                  </a:lnTo>
                  <a:lnTo>
                    <a:pt x="2711" y="1992"/>
                  </a:lnTo>
                  <a:lnTo>
                    <a:pt x="2748" y="1863"/>
                  </a:lnTo>
                  <a:lnTo>
                    <a:pt x="2785" y="1733"/>
                  </a:lnTo>
                  <a:lnTo>
                    <a:pt x="2822" y="1586"/>
                  </a:lnTo>
                  <a:lnTo>
                    <a:pt x="2822" y="1438"/>
                  </a:lnTo>
                  <a:lnTo>
                    <a:pt x="2822" y="1291"/>
                  </a:lnTo>
                  <a:lnTo>
                    <a:pt x="2803" y="1143"/>
                  </a:lnTo>
                  <a:lnTo>
                    <a:pt x="2766" y="1014"/>
                  </a:lnTo>
                  <a:lnTo>
                    <a:pt x="2730" y="885"/>
                  </a:lnTo>
                  <a:lnTo>
                    <a:pt x="2674" y="756"/>
                  </a:lnTo>
                  <a:lnTo>
                    <a:pt x="2600" y="646"/>
                  </a:lnTo>
                  <a:lnTo>
                    <a:pt x="2527" y="535"/>
                  </a:lnTo>
                  <a:lnTo>
                    <a:pt x="2435" y="424"/>
                  </a:lnTo>
                  <a:lnTo>
                    <a:pt x="2342" y="332"/>
                  </a:lnTo>
                  <a:lnTo>
                    <a:pt x="2232"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 name="Google Shape;342;p2"/>
            <p:cNvSpPr/>
            <p:nvPr/>
          </p:nvSpPr>
          <p:spPr>
            <a:xfrm>
              <a:off x="6317350" y="1330125"/>
              <a:ext cx="69625" cy="70075"/>
            </a:xfrm>
            <a:custGeom>
              <a:avLst/>
              <a:gdLst/>
              <a:ahLst/>
              <a:cxnLst/>
              <a:rect l="l" t="t" r="r" b="b"/>
              <a:pathLst>
                <a:path w="2785" h="2803" extrusionOk="0">
                  <a:moveTo>
                    <a:pt x="1438" y="0"/>
                  </a:moveTo>
                  <a:lnTo>
                    <a:pt x="1291" y="19"/>
                  </a:lnTo>
                  <a:lnTo>
                    <a:pt x="1143" y="19"/>
                  </a:lnTo>
                  <a:lnTo>
                    <a:pt x="1014" y="55"/>
                  </a:lnTo>
                  <a:lnTo>
                    <a:pt x="885" y="92"/>
                  </a:lnTo>
                  <a:lnTo>
                    <a:pt x="756" y="148"/>
                  </a:lnTo>
                  <a:lnTo>
                    <a:pt x="627" y="221"/>
                  </a:lnTo>
                  <a:lnTo>
                    <a:pt x="517" y="295"/>
                  </a:lnTo>
                  <a:lnTo>
                    <a:pt x="424" y="387"/>
                  </a:lnTo>
                  <a:lnTo>
                    <a:pt x="332" y="479"/>
                  </a:lnTo>
                  <a:lnTo>
                    <a:pt x="240" y="590"/>
                  </a:lnTo>
                  <a:lnTo>
                    <a:pt x="166" y="701"/>
                  </a:lnTo>
                  <a:lnTo>
                    <a:pt x="111" y="811"/>
                  </a:lnTo>
                  <a:lnTo>
                    <a:pt x="56" y="940"/>
                  </a:lnTo>
                  <a:lnTo>
                    <a:pt x="19" y="1088"/>
                  </a:lnTo>
                  <a:lnTo>
                    <a:pt x="0" y="1217"/>
                  </a:lnTo>
                  <a:lnTo>
                    <a:pt x="0" y="1364"/>
                  </a:lnTo>
                  <a:lnTo>
                    <a:pt x="0" y="1512"/>
                  </a:lnTo>
                  <a:lnTo>
                    <a:pt x="19" y="1660"/>
                  </a:lnTo>
                  <a:lnTo>
                    <a:pt x="37" y="1807"/>
                  </a:lnTo>
                  <a:lnTo>
                    <a:pt x="92" y="1936"/>
                  </a:lnTo>
                  <a:lnTo>
                    <a:pt x="148" y="2047"/>
                  </a:lnTo>
                  <a:lnTo>
                    <a:pt x="203" y="2176"/>
                  </a:lnTo>
                  <a:lnTo>
                    <a:pt x="295" y="2286"/>
                  </a:lnTo>
                  <a:lnTo>
                    <a:pt x="369" y="2379"/>
                  </a:lnTo>
                  <a:lnTo>
                    <a:pt x="480" y="2471"/>
                  </a:lnTo>
                  <a:lnTo>
                    <a:pt x="572" y="2563"/>
                  </a:lnTo>
                  <a:lnTo>
                    <a:pt x="701" y="2637"/>
                  </a:lnTo>
                  <a:lnTo>
                    <a:pt x="812" y="2692"/>
                  </a:lnTo>
                  <a:lnTo>
                    <a:pt x="941" y="2729"/>
                  </a:lnTo>
                  <a:lnTo>
                    <a:pt x="1088" y="2766"/>
                  </a:lnTo>
                  <a:lnTo>
                    <a:pt x="1217" y="2803"/>
                  </a:lnTo>
                  <a:lnTo>
                    <a:pt x="1512" y="2803"/>
                  </a:lnTo>
                  <a:lnTo>
                    <a:pt x="1660" y="2784"/>
                  </a:lnTo>
                  <a:lnTo>
                    <a:pt x="1789" y="2747"/>
                  </a:lnTo>
                  <a:lnTo>
                    <a:pt x="1936" y="2710"/>
                  </a:lnTo>
                  <a:lnTo>
                    <a:pt x="2047" y="2655"/>
                  </a:lnTo>
                  <a:lnTo>
                    <a:pt x="2176" y="2581"/>
                  </a:lnTo>
                  <a:lnTo>
                    <a:pt x="2268" y="2508"/>
                  </a:lnTo>
                  <a:lnTo>
                    <a:pt x="2379" y="2415"/>
                  </a:lnTo>
                  <a:lnTo>
                    <a:pt x="2471" y="2323"/>
                  </a:lnTo>
                  <a:lnTo>
                    <a:pt x="2545" y="2213"/>
                  </a:lnTo>
                  <a:lnTo>
                    <a:pt x="2618" y="2084"/>
                  </a:lnTo>
                  <a:lnTo>
                    <a:pt x="2674" y="1973"/>
                  </a:lnTo>
                  <a:lnTo>
                    <a:pt x="2729" y="1844"/>
                  </a:lnTo>
                  <a:lnTo>
                    <a:pt x="2766" y="1696"/>
                  </a:lnTo>
                  <a:lnTo>
                    <a:pt x="2784" y="1567"/>
                  </a:lnTo>
                  <a:lnTo>
                    <a:pt x="2784" y="1420"/>
                  </a:lnTo>
                  <a:lnTo>
                    <a:pt x="2784" y="1272"/>
                  </a:lnTo>
                  <a:lnTo>
                    <a:pt x="2766" y="1125"/>
                  </a:lnTo>
                  <a:lnTo>
                    <a:pt x="2729" y="996"/>
                  </a:lnTo>
                  <a:lnTo>
                    <a:pt x="2692" y="867"/>
                  </a:lnTo>
                  <a:lnTo>
                    <a:pt x="2637" y="756"/>
                  </a:lnTo>
                  <a:lnTo>
                    <a:pt x="2563" y="627"/>
                  </a:lnTo>
                  <a:lnTo>
                    <a:pt x="2489" y="535"/>
                  </a:lnTo>
                  <a:lnTo>
                    <a:pt x="2397" y="424"/>
                  </a:lnTo>
                  <a:lnTo>
                    <a:pt x="2305" y="332"/>
                  </a:lnTo>
                  <a:lnTo>
                    <a:pt x="2213" y="258"/>
                  </a:lnTo>
                  <a:lnTo>
                    <a:pt x="2102" y="184"/>
                  </a:lnTo>
                  <a:lnTo>
                    <a:pt x="1973" y="129"/>
                  </a:lnTo>
                  <a:lnTo>
                    <a:pt x="1844" y="74"/>
                  </a:lnTo>
                  <a:lnTo>
                    <a:pt x="1715" y="37"/>
                  </a:lnTo>
                  <a:lnTo>
                    <a:pt x="1586"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 name="Google Shape;343;p2"/>
            <p:cNvSpPr/>
            <p:nvPr/>
          </p:nvSpPr>
          <p:spPr>
            <a:xfrm>
              <a:off x="6237150" y="1315825"/>
              <a:ext cx="70075" cy="70550"/>
            </a:xfrm>
            <a:custGeom>
              <a:avLst/>
              <a:gdLst/>
              <a:ahLst/>
              <a:cxnLst/>
              <a:rect l="l" t="t" r="r" b="b"/>
              <a:pathLst>
                <a:path w="2803" h="2822" extrusionOk="0">
                  <a:moveTo>
                    <a:pt x="1272" y="0"/>
                  </a:moveTo>
                  <a:lnTo>
                    <a:pt x="1125" y="19"/>
                  </a:lnTo>
                  <a:lnTo>
                    <a:pt x="977" y="56"/>
                  </a:lnTo>
                  <a:lnTo>
                    <a:pt x="848" y="111"/>
                  </a:lnTo>
                  <a:lnTo>
                    <a:pt x="738" y="166"/>
                  </a:lnTo>
                  <a:lnTo>
                    <a:pt x="608" y="222"/>
                  </a:lnTo>
                  <a:lnTo>
                    <a:pt x="498" y="314"/>
                  </a:lnTo>
                  <a:lnTo>
                    <a:pt x="406" y="406"/>
                  </a:lnTo>
                  <a:lnTo>
                    <a:pt x="313" y="498"/>
                  </a:lnTo>
                  <a:lnTo>
                    <a:pt x="240" y="609"/>
                  </a:lnTo>
                  <a:lnTo>
                    <a:pt x="166" y="720"/>
                  </a:lnTo>
                  <a:lnTo>
                    <a:pt x="111" y="849"/>
                  </a:lnTo>
                  <a:lnTo>
                    <a:pt x="55" y="978"/>
                  </a:lnTo>
                  <a:lnTo>
                    <a:pt x="18" y="1107"/>
                  </a:lnTo>
                  <a:lnTo>
                    <a:pt x="0" y="1254"/>
                  </a:lnTo>
                  <a:lnTo>
                    <a:pt x="0" y="1402"/>
                  </a:lnTo>
                  <a:lnTo>
                    <a:pt x="0" y="1549"/>
                  </a:lnTo>
                  <a:lnTo>
                    <a:pt x="18" y="1678"/>
                  </a:lnTo>
                  <a:lnTo>
                    <a:pt x="55" y="1826"/>
                  </a:lnTo>
                  <a:lnTo>
                    <a:pt x="92" y="1955"/>
                  </a:lnTo>
                  <a:lnTo>
                    <a:pt x="148" y="2084"/>
                  </a:lnTo>
                  <a:lnTo>
                    <a:pt x="221" y="2195"/>
                  </a:lnTo>
                  <a:lnTo>
                    <a:pt x="295" y="2305"/>
                  </a:lnTo>
                  <a:lnTo>
                    <a:pt x="387" y="2397"/>
                  </a:lnTo>
                  <a:lnTo>
                    <a:pt x="498" y="2490"/>
                  </a:lnTo>
                  <a:lnTo>
                    <a:pt x="608" y="2582"/>
                  </a:lnTo>
                  <a:lnTo>
                    <a:pt x="719" y="2637"/>
                  </a:lnTo>
                  <a:lnTo>
                    <a:pt x="848" y="2711"/>
                  </a:lnTo>
                  <a:lnTo>
                    <a:pt x="977" y="2748"/>
                  </a:lnTo>
                  <a:lnTo>
                    <a:pt x="1106" y="2785"/>
                  </a:lnTo>
                  <a:lnTo>
                    <a:pt x="1254" y="2803"/>
                  </a:lnTo>
                  <a:lnTo>
                    <a:pt x="1401" y="2822"/>
                  </a:lnTo>
                  <a:lnTo>
                    <a:pt x="1549" y="2803"/>
                  </a:lnTo>
                  <a:lnTo>
                    <a:pt x="1678" y="2785"/>
                  </a:lnTo>
                  <a:lnTo>
                    <a:pt x="1825" y="2748"/>
                  </a:lnTo>
                  <a:lnTo>
                    <a:pt x="1954" y="2711"/>
                  </a:lnTo>
                  <a:lnTo>
                    <a:pt x="2065" y="2656"/>
                  </a:lnTo>
                  <a:lnTo>
                    <a:pt x="2194" y="2582"/>
                  </a:lnTo>
                  <a:lnTo>
                    <a:pt x="2305" y="2508"/>
                  </a:lnTo>
                  <a:lnTo>
                    <a:pt x="2397" y="2416"/>
                  </a:lnTo>
                  <a:lnTo>
                    <a:pt x="2489" y="2324"/>
                  </a:lnTo>
                  <a:lnTo>
                    <a:pt x="2563" y="2213"/>
                  </a:lnTo>
                  <a:lnTo>
                    <a:pt x="2637" y="2102"/>
                  </a:lnTo>
                  <a:lnTo>
                    <a:pt x="2692" y="1973"/>
                  </a:lnTo>
                  <a:lnTo>
                    <a:pt x="2747" y="1844"/>
                  </a:lnTo>
                  <a:lnTo>
                    <a:pt x="2784" y="1697"/>
                  </a:lnTo>
                  <a:lnTo>
                    <a:pt x="2803" y="1568"/>
                  </a:lnTo>
                  <a:lnTo>
                    <a:pt x="2803" y="1420"/>
                  </a:lnTo>
                  <a:lnTo>
                    <a:pt x="2803" y="1273"/>
                  </a:lnTo>
                  <a:lnTo>
                    <a:pt x="2784" y="1125"/>
                  </a:lnTo>
                  <a:lnTo>
                    <a:pt x="2747" y="996"/>
                  </a:lnTo>
                  <a:lnTo>
                    <a:pt x="2710" y="867"/>
                  </a:lnTo>
                  <a:lnTo>
                    <a:pt x="2655" y="738"/>
                  </a:lnTo>
                  <a:lnTo>
                    <a:pt x="2581" y="627"/>
                  </a:lnTo>
                  <a:lnTo>
                    <a:pt x="2508" y="517"/>
                  </a:lnTo>
                  <a:lnTo>
                    <a:pt x="2415" y="406"/>
                  </a:lnTo>
                  <a:lnTo>
                    <a:pt x="2305" y="314"/>
                  </a:lnTo>
                  <a:lnTo>
                    <a:pt x="2213" y="240"/>
                  </a:lnTo>
                  <a:lnTo>
                    <a:pt x="2084" y="166"/>
                  </a:lnTo>
                  <a:lnTo>
                    <a:pt x="1973" y="111"/>
                  </a:lnTo>
                  <a:lnTo>
                    <a:pt x="1844" y="56"/>
                  </a:lnTo>
                  <a:lnTo>
                    <a:pt x="1696"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 name="Google Shape;344;p2"/>
            <p:cNvSpPr/>
            <p:nvPr/>
          </p:nvSpPr>
          <p:spPr>
            <a:xfrm>
              <a:off x="6156925" y="1301525"/>
              <a:ext cx="70550" cy="70550"/>
            </a:xfrm>
            <a:custGeom>
              <a:avLst/>
              <a:gdLst/>
              <a:ahLst/>
              <a:cxnLst/>
              <a:rect l="l" t="t" r="r" b="b"/>
              <a:pathLst>
                <a:path w="2822" h="2822" extrusionOk="0">
                  <a:moveTo>
                    <a:pt x="1273" y="1"/>
                  </a:moveTo>
                  <a:lnTo>
                    <a:pt x="1144" y="19"/>
                  </a:lnTo>
                  <a:lnTo>
                    <a:pt x="996" y="56"/>
                  </a:lnTo>
                  <a:lnTo>
                    <a:pt x="867" y="112"/>
                  </a:lnTo>
                  <a:lnTo>
                    <a:pt x="738" y="167"/>
                  </a:lnTo>
                  <a:lnTo>
                    <a:pt x="628" y="222"/>
                  </a:lnTo>
                  <a:lnTo>
                    <a:pt x="517" y="314"/>
                  </a:lnTo>
                  <a:lnTo>
                    <a:pt x="425" y="388"/>
                  </a:lnTo>
                  <a:lnTo>
                    <a:pt x="333" y="499"/>
                  </a:lnTo>
                  <a:lnTo>
                    <a:pt x="240" y="609"/>
                  </a:lnTo>
                  <a:lnTo>
                    <a:pt x="185" y="720"/>
                  </a:lnTo>
                  <a:lnTo>
                    <a:pt x="111" y="849"/>
                  </a:lnTo>
                  <a:lnTo>
                    <a:pt x="75" y="978"/>
                  </a:lnTo>
                  <a:lnTo>
                    <a:pt x="38" y="1107"/>
                  </a:lnTo>
                  <a:lnTo>
                    <a:pt x="19" y="1255"/>
                  </a:lnTo>
                  <a:lnTo>
                    <a:pt x="1" y="1402"/>
                  </a:lnTo>
                  <a:lnTo>
                    <a:pt x="19" y="1550"/>
                  </a:lnTo>
                  <a:lnTo>
                    <a:pt x="38" y="1679"/>
                  </a:lnTo>
                  <a:lnTo>
                    <a:pt x="56" y="1826"/>
                  </a:lnTo>
                  <a:lnTo>
                    <a:pt x="111" y="1955"/>
                  </a:lnTo>
                  <a:lnTo>
                    <a:pt x="167" y="2084"/>
                  </a:lnTo>
                  <a:lnTo>
                    <a:pt x="240" y="2195"/>
                  </a:lnTo>
                  <a:lnTo>
                    <a:pt x="314" y="2306"/>
                  </a:lnTo>
                  <a:lnTo>
                    <a:pt x="406" y="2398"/>
                  </a:lnTo>
                  <a:lnTo>
                    <a:pt x="499" y="2490"/>
                  </a:lnTo>
                  <a:lnTo>
                    <a:pt x="609" y="2582"/>
                  </a:lnTo>
                  <a:lnTo>
                    <a:pt x="720" y="2638"/>
                  </a:lnTo>
                  <a:lnTo>
                    <a:pt x="849" y="2711"/>
                  </a:lnTo>
                  <a:lnTo>
                    <a:pt x="978" y="2748"/>
                  </a:lnTo>
                  <a:lnTo>
                    <a:pt x="1107" y="2785"/>
                  </a:lnTo>
                  <a:lnTo>
                    <a:pt x="1255" y="2804"/>
                  </a:lnTo>
                  <a:lnTo>
                    <a:pt x="1402" y="2822"/>
                  </a:lnTo>
                  <a:lnTo>
                    <a:pt x="1550" y="2804"/>
                  </a:lnTo>
                  <a:lnTo>
                    <a:pt x="1697" y="2785"/>
                  </a:lnTo>
                  <a:lnTo>
                    <a:pt x="1826" y="2767"/>
                  </a:lnTo>
                  <a:lnTo>
                    <a:pt x="1955" y="2711"/>
                  </a:lnTo>
                  <a:lnTo>
                    <a:pt x="2084" y="2656"/>
                  </a:lnTo>
                  <a:lnTo>
                    <a:pt x="2195" y="2582"/>
                  </a:lnTo>
                  <a:lnTo>
                    <a:pt x="2306" y="2508"/>
                  </a:lnTo>
                  <a:lnTo>
                    <a:pt x="2416" y="2416"/>
                  </a:lnTo>
                  <a:lnTo>
                    <a:pt x="2508" y="2324"/>
                  </a:lnTo>
                  <a:lnTo>
                    <a:pt x="2582" y="2213"/>
                  </a:lnTo>
                  <a:lnTo>
                    <a:pt x="2656" y="2103"/>
                  </a:lnTo>
                  <a:lnTo>
                    <a:pt x="2711" y="1974"/>
                  </a:lnTo>
                  <a:lnTo>
                    <a:pt x="2767" y="1845"/>
                  </a:lnTo>
                  <a:lnTo>
                    <a:pt x="2803" y="1716"/>
                  </a:lnTo>
                  <a:lnTo>
                    <a:pt x="2822" y="1568"/>
                  </a:lnTo>
                  <a:lnTo>
                    <a:pt x="2822" y="1421"/>
                  </a:lnTo>
                  <a:lnTo>
                    <a:pt x="2822" y="1273"/>
                  </a:lnTo>
                  <a:lnTo>
                    <a:pt x="2803" y="1126"/>
                  </a:lnTo>
                  <a:lnTo>
                    <a:pt x="2767" y="997"/>
                  </a:lnTo>
                  <a:lnTo>
                    <a:pt x="2730" y="867"/>
                  </a:lnTo>
                  <a:lnTo>
                    <a:pt x="2656" y="738"/>
                  </a:lnTo>
                  <a:lnTo>
                    <a:pt x="2601" y="628"/>
                  </a:lnTo>
                  <a:lnTo>
                    <a:pt x="2508" y="517"/>
                  </a:lnTo>
                  <a:lnTo>
                    <a:pt x="2435" y="407"/>
                  </a:lnTo>
                  <a:lnTo>
                    <a:pt x="2324" y="314"/>
                  </a:lnTo>
                  <a:lnTo>
                    <a:pt x="2213" y="241"/>
                  </a:lnTo>
                  <a:lnTo>
                    <a:pt x="2103" y="167"/>
                  </a:lnTo>
                  <a:lnTo>
                    <a:pt x="1974" y="112"/>
                  </a:lnTo>
                  <a:lnTo>
                    <a:pt x="1845" y="56"/>
                  </a:lnTo>
                  <a:lnTo>
                    <a:pt x="1716" y="38"/>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 name="Google Shape;345;p2"/>
            <p:cNvSpPr/>
            <p:nvPr/>
          </p:nvSpPr>
          <p:spPr>
            <a:xfrm>
              <a:off x="6077175" y="1287250"/>
              <a:ext cx="70575" cy="70550"/>
            </a:xfrm>
            <a:custGeom>
              <a:avLst/>
              <a:gdLst/>
              <a:ahLst/>
              <a:cxnLst/>
              <a:rect l="l" t="t" r="r" b="b"/>
              <a:pathLst>
                <a:path w="2823" h="2822" extrusionOk="0">
                  <a:moveTo>
                    <a:pt x="1255" y="0"/>
                  </a:moveTo>
                  <a:lnTo>
                    <a:pt x="1126" y="19"/>
                  </a:lnTo>
                  <a:lnTo>
                    <a:pt x="978" y="56"/>
                  </a:lnTo>
                  <a:lnTo>
                    <a:pt x="849" y="111"/>
                  </a:lnTo>
                  <a:lnTo>
                    <a:pt x="720" y="166"/>
                  </a:lnTo>
                  <a:lnTo>
                    <a:pt x="609" y="240"/>
                  </a:lnTo>
                  <a:lnTo>
                    <a:pt x="499" y="314"/>
                  </a:lnTo>
                  <a:lnTo>
                    <a:pt x="407" y="406"/>
                  </a:lnTo>
                  <a:lnTo>
                    <a:pt x="314" y="498"/>
                  </a:lnTo>
                  <a:lnTo>
                    <a:pt x="241" y="609"/>
                  </a:lnTo>
                  <a:lnTo>
                    <a:pt x="167" y="738"/>
                  </a:lnTo>
                  <a:lnTo>
                    <a:pt x="112" y="848"/>
                  </a:lnTo>
                  <a:lnTo>
                    <a:pt x="56" y="978"/>
                  </a:lnTo>
                  <a:lnTo>
                    <a:pt x="19" y="1125"/>
                  </a:lnTo>
                  <a:lnTo>
                    <a:pt x="1" y="1273"/>
                  </a:lnTo>
                  <a:lnTo>
                    <a:pt x="1" y="1402"/>
                  </a:lnTo>
                  <a:lnTo>
                    <a:pt x="1" y="1549"/>
                  </a:lnTo>
                  <a:lnTo>
                    <a:pt x="19" y="1697"/>
                  </a:lnTo>
                  <a:lnTo>
                    <a:pt x="56" y="1844"/>
                  </a:lnTo>
                  <a:lnTo>
                    <a:pt x="112" y="1973"/>
                  </a:lnTo>
                  <a:lnTo>
                    <a:pt x="167" y="2084"/>
                  </a:lnTo>
                  <a:lnTo>
                    <a:pt x="241" y="2213"/>
                  </a:lnTo>
                  <a:lnTo>
                    <a:pt x="314" y="2305"/>
                  </a:lnTo>
                  <a:lnTo>
                    <a:pt x="407" y="2416"/>
                  </a:lnTo>
                  <a:lnTo>
                    <a:pt x="499" y="2508"/>
                  </a:lnTo>
                  <a:lnTo>
                    <a:pt x="609" y="2582"/>
                  </a:lnTo>
                  <a:lnTo>
                    <a:pt x="739" y="2655"/>
                  </a:lnTo>
                  <a:lnTo>
                    <a:pt x="849" y="2711"/>
                  </a:lnTo>
                  <a:lnTo>
                    <a:pt x="978" y="2748"/>
                  </a:lnTo>
                  <a:lnTo>
                    <a:pt x="1126" y="2784"/>
                  </a:lnTo>
                  <a:lnTo>
                    <a:pt x="1273" y="2803"/>
                  </a:lnTo>
                  <a:lnTo>
                    <a:pt x="1402" y="2821"/>
                  </a:lnTo>
                  <a:lnTo>
                    <a:pt x="1550" y="2803"/>
                  </a:lnTo>
                  <a:lnTo>
                    <a:pt x="1697" y="2784"/>
                  </a:lnTo>
                  <a:lnTo>
                    <a:pt x="1845" y="2748"/>
                  </a:lnTo>
                  <a:lnTo>
                    <a:pt x="1974" y="2711"/>
                  </a:lnTo>
                  <a:lnTo>
                    <a:pt x="2085" y="2655"/>
                  </a:lnTo>
                  <a:lnTo>
                    <a:pt x="2214" y="2582"/>
                  </a:lnTo>
                  <a:lnTo>
                    <a:pt x="2306" y="2508"/>
                  </a:lnTo>
                  <a:lnTo>
                    <a:pt x="2416" y="2416"/>
                  </a:lnTo>
                  <a:lnTo>
                    <a:pt x="2509" y="2305"/>
                  </a:lnTo>
                  <a:lnTo>
                    <a:pt x="2582" y="2194"/>
                  </a:lnTo>
                  <a:lnTo>
                    <a:pt x="2656" y="2084"/>
                  </a:lnTo>
                  <a:lnTo>
                    <a:pt x="2711" y="1955"/>
                  </a:lnTo>
                  <a:lnTo>
                    <a:pt x="2748" y="1826"/>
                  </a:lnTo>
                  <a:lnTo>
                    <a:pt x="2785" y="1697"/>
                  </a:lnTo>
                  <a:lnTo>
                    <a:pt x="2804" y="1549"/>
                  </a:lnTo>
                  <a:lnTo>
                    <a:pt x="2822" y="1402"/>
                  </a:lnTo>
                  <a:lnTo>
                    <a:pt x="2804" y="1254"/>
                  </a:lnTo>
                  <a:lnTo>
                    <a:pt x="2785" y="1125"/>
                  </a:lnTo>
                  <a:lnTo>
                    <a:pt x="2748" y="978"/>
                  </a:lnTo>
                  <a:lnTo>
                    <a:pt x="2711" y="848"/>
                  </a:lnTo>
                  <a:lnTo>
                    <a:pt x="2656" y="719"/>
                  </a:lnTo>
                  <a:lnTo>
                    <a:pt x="2582" y="609"/>
                  </a:lnTo>
                  <a:lnTo>
                    <a:pt x="2509" y="498"/>
                  </a:lnTo>
                  <a:lnTo>
                    <a:pt x="2416" y="406"/>
                  </a:lnTo>
                  <a:lnTo>
                    <a:pt x="2306" y="314"/>
                  </a:lnTo>
                  <a:lnTo>
                    <a:pt x="2195" y="240"/>
                  </a:lnTo>
                  <a:lnTo>
                    <a:pt x="2085" y="166"/>
                  </a:lnTo>
                  <a:lnTo>
                    <a:pt x="1955" y="111"/>
                  </a:lnTo>
                  <a:lnTo>
                    <a:pt x="1826" y="56"/>
                  </a:lnTo>
                  <a:lnTo>
                    <a:pt x="1697" y="19"/>
                  </a:lnTo>
                  <a:lnTo>
                    <a:pt x="15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 name="Google Shape;346;p2"/>
            <p:cNvSpPr/>
            <p:nvPr/>
          </p:nvSpPr>
          <p:spPr>
            <a:xfrm>
              <a:off x="5997450" y="1272950"/>
              <a:ext cx="70075" cy="70550"/>
            </a:xfrm>
            <a:custGeom>
              <a:avLst/>
              <a:gdLst/>
              <a:ahLst/>
              <a:cxnLst/>
              <a:rect l="l" t="t" r="r" b="b"/>
              <a:pathLst>
                <a:path w="2803" h="2822" extrusionOk="0">
                  <a:moveTo>
                    <a:pt x="1383" y="1"/>
                  </a:moveTo>
                  <a:lnTo>
                    <a:pt x="1236" y="19"/>
                  </a:lnTo>
                  <a:lnTo>
                    <a:pt x="1106" y="38"/>
                  </a:lnTo>
                  <a:lnTo>
                    <a:pt x="959" y="74"/>
                  </a:lnTo>
                  <a:lnTo>
                    <a:pt x="830" y="111"/>
                  </a:lnTo>
                  <a:lnTo>
                    <a:pt x="719" y="185"/>
                  </a:lnTo>
                  <a:lnTo>
                    <a:pt x="590" y="240"/>
                  </a:lnTo>
                  <a:lnTo>
                    <a:pt x="498" y="333"/>
                  </a:lnTo>
                  <a:lnTo>
                    <a:pt x="387" y="425"/>
                  </a:lnTo>
                  <a:lnTo>
                    <a:pt x="314" y="517"/>
                  </a:lnTo>
                  <a:lnTo>
                    <a:pt x="221" y="628"/>
                  </a:lnTo>
                  <a:lnTo>
                    <a:pt x="166" y="738"/>
                  </a:lnTo>
                  <a:lnTo>
                    <a:pt x="111" y="867"/>
                  </a:lnTo>
                  <a:lnTo>
                    <a:pt x="56" y="996"/>
                  </a:lnTo>
                  <a:lnTo>
                    <a:pt x="19" y="1125"/>
                  </a:lnTo>
                  <a:lnTo>
                    <a:pt x="0" y="1273"/>
                  </a:lnTo>
                  <a:lnTo>
                    <a:pt x="0" y="1420"/>
                  </a:lnTo>
                  <a:lnTo>
                    <a:pt x="0" y="1568"/>
                  </a:lnTo>
                  <a:lnTo>
                    <a:pt x="37" y="1715"/>
                  </a:lnTo>
                  <a:lnTo>
                    <a:pt x="56" y="1845"/>
                  </a:lnTo>
                  <a:lnTo>
                    <a:pt x="111" y="1974"/>
                  </a:lnTo>
                  <a:lnTo>
                    <a:pt x="166" y="2103"/>
                  </a:lnTo>
                  <a:lnTo>
                    <a:pt x="240" y="2213"/>
                  </a:lnTo>
                  <a:lnTo>
                    <a:pt x="314" y="2324"/>
                  </a:lnTo>
                  <a:lnTo>
                    <a:pt x="406" y="2416"/>
                  </a:lnTo>
                  <a:lnTo>
                    <a:pt x="516" y="2508"/>
                  </a:lnTo>
                  <a:lnTo>
                    <a:pt x="609" y="2582"/>
                  </a:lnTo>
                  <a:lnTo>
                    <a:pt x="738" y="2656"/>
                  </a:lnTo>
                  <a:lnTo>
                    <a:pt x="848" y="2711"/>
                  </a:lnTo>
                  <a:lnTo>
                    <a:pt x="996" y="2748"/>
                  </a:lnTo>
                  <a:lnTo>
                    <a:pt x="1125" y="2785"/>
                  </a:lnTo>
                  <a:lnTo>
                    <a:pt x="1272" y="2803"/>
                  </a:lnTo>
                  <a:lnTo>
                    <a:pt x="1420" y="2822"/>
                  </a:lnTo>
                  <a:lnTo>
                    <a:pt x="1567" y="2803"/>
                  </a:lnTo>
                  <a:lnTo>
                    <a:pt x="1697" y="2785"/>
                  </a:lnTo>
                  <a:lnTo>
                    <a:pt x="1844" y="2748"/>
                  </a:lnTo>
                  <a:lnTo>
                    <a:pt x="1973" y="2693"/>
                  </a:lnTo>
                  <a:lnTo>
                    <a:pt x="2084" y="2637"/>
                  </a:lnTo>
                  <a:lnTo>
                    <a:pt x="2213" y="2564"/>
                  </a:lnTo>
                  <a:lnTo>
                    <a:pt x="2305" y="2490"/>
                  </a:lnTo>
                  <a:lnTo>
                    <a:pt x="2416" y="2398"/>
                  </a:lnTo>
                  <a:lnTo>
                    <a:pt x="2489" y="2306"/>
                  </a:lnTo>
                  <a:lnTo>
                    <a:pt x="2582" y="2195"/>
                  </a:lnTo>
                  <a:lnTo>
                    <a:pt x="2637" y="2084"/>
                  </a:lnTo>
                  <a:lnTo>
                    <a:pt x="2711" y="1955"/>
                  </a:lnTo>
                  <a:lnTo>
                    <a:pt x="2747" y="1826"/>
                  </a:lnTo>
                  <a:lnTo>
                    <a:pt x="2784" y="1679"/>
                  </a:lnTo>
                  <a:lnTo>
                    <a:pt x="2803" y="1550"/>
                  </a:lnTo>
                  <a:lnTo>
                    <a:pt x="2803" y="1402"/>
                  </a:lnTo>
                  <a:lnTo>
                    <a:pt x="2803" y="1255"/>
                  </a:lnTo>
                  <a:lnTo>
                    <a:pt x="2766" y="1107"/>
                  </a:lnTo>
                  <a:lnTo>
                    <a:pt x="2747" y="978"/>
                  </a:lnTo>
                  <a:lnTo>
                    <a:pt x="2692" y="849"/>
                  </a:lnTo>
                  <a:lnTo>
                    <a:pt x="2637" y="720"/>
                  </a:lnTo>
                  <a:lnTo>
                    <a:pt x="2563" y="609"/>
                  </a:lnTo>
                  <a:lnTo>
                    <a:pt x="2489" y="499"/>
                  </a:lnTo>
                  <a:lnTo>
                    <a:pt x="2397" y="406"/>
                  </a:lnTo>
                  <a:lnTo>
                    <a:pt x="2287" y="314"/>
                  </a:lnTo>
                  <a:lnTo>
                    <a:pt x="2194" y="240"/>
                  </a:lnTo>
                  <a:lnTo>
                    <a:pt x="2065" y="167"/>
                  </a:lnTo>
                  <a:lnTo>
                    <a:pt x="1955" y="111"/>
                  </a:lnTo>
                  <a:lnTo>
                    <a:pt x="1807" y="56"/>
                  </a:lnTo>
                  <a:lnTo>
                    <a:pt x="1678" y="38"/>
                  </a:lnTo>
                  <a:lnTo>
                    <a:pt x="1531"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 name="Google Shape;347;p2"/>
            <p:cNvSpPr/>
            <p:nvPr/>
          </p:nvSpPr>
          <p:spPr>
            <a:xfrm>
              <a:off x="5694600" y="1138825"/>
              <a:ext cx="70550" cy="70550"/>
            </a:xfrm>
            <a:custGeom>
              <a:avLst/>
              <a:gdLst/>
              <a:ahLst/>
              <a:cxnLst/>
              <a:rect l="l" t="t" r="r" b="b"/>
              <a:pathLst>
                <a:path w="2822" h="2822" extrusionOk="0">
                  <a:moveTo>
                    <a:pt x="1254" y="0"/>
                  </a:moveTo>
                  <a:lnTo>
                    <a:pt x="1107" y="37"/>
                  </a:lnTo>
                  <a:lnTo>
                    <a:pt x="978" y="74"/>
                  </a:lnTo>
                  <a:lnTo>
                    <a:pt x="848" y="111"/>
                  </a:lnTo>
                  <a:lnTo>
                    <a:pt x="719" y="166"/>
                  </a:lnTo>
                  <a:lnTo>
                    <a:pt x="609" y="240"/>
                  </a:lnTo>
                  <a:lnTo>
                    <a:pt x="498" y="332"/>
                  </a:lnTo>
                  <a:lnTo>
                    <a:pt x="406" y="424"/>
                  </a:lnTo>
                  <a:lnTo>
                    <a:pt x="314" y="516"/>
                  </a:lnTo>
                  <a:lnTo>
                    <a:pt x="240" y="627"/>
                  </a:lnTo>
                  <a:lnTo>
                    <a:pt x="166" y="738"/>
                  </a:lnTo>
                  <a:lnTo>
                    <a:pt x="111" y="867"/>
                  </a:lnTo>
                  <a:lnTo>
                    <a:pt x="56" y="996"/>
                  </a:lnTo>
                  <a:lnTo>
                    <a:pt x="37" y="1125"/>
                  </a:lnTo>
                  <a:lnTo>
                    <a:pt x="19" y="1272"/>
                  </a:lnTo>
                  <a:lnTo>
                    <a:pt x="0" y="1420"/>
                  </a:lnTo>
                  <a:lnTo>
                    <a:pt x="19" y="1567"/>
                  </a:lnTo>
                  <a:lnTo>
                    <a:pt x="37" y="1715"/>
                  </a:lnTo>
                  <a:lnTo>
                    <a:pt x="74" y="1844"/>
                  </a:lnTo>
                  <a:lnTo>
                    <a:pt x="111" y="1973"/>
                  </a:lnTo>
                  <a:lnTo>
                    <a:pt x="185" y="2102"/>
                  </a:lnTo>
                  <a:lnTo>
                    <a:pt x="240" y="2213"/>
                  </a:lnTo>
                  <a:lnTo>
                    <a:pt x="332" y="2323"/>
                  </a:lnTo>
                  <a:lnTo>
                    <a:pt x="424" y="2416"/>
                  </a:lnTo>
                  <a:lnTo>
                    <a:pt x="517" y="2508"/>
                  </a:lnTo>
                  <a:lnTo>
                    <a:pt x="627" y="2582"/>
                  </a:lnTo>
                  <a:lnTo>
                    <a:pt x="738" y="2655"/>
                  </a:lnTo>
                  <a:lnTo>
                    <a:pt x="867" y="2711"/>
                  </a:lnTo>
                  <a:lnTo>
                    <a:pt x="996" y="2766"/>
                  </a:lnTo>
                  <a:lnTo>
                    <a:pt x="1144" y="2784"/>
                  </a:lnTo>
                  <a:lnTo>
                    <a:pt x="1273" y="2821"/>
                  </a:lnTo>
                  <a:lnTo>
                    <a:pt x="1420" y="2821"/>
                  </a:lnTo>
                  <a:lnTo>
                    <a:pt x="1568" y="2803"/>
                  </a:lnTo>
                  <a:lnTo>
                    <a:pt x="1715" y="2784"/>
                  </a:lnTo>
                  <a:lnTo>
                    <a:pt x="1844" y="2748"/>
                  </a:lnTo>
                  <a:lnTo>
                    <a:pt x="1973" y="2711"/>
                  </a:lnTo>
                  <a:lnTo>
                    <a:pt x="2102" y="2655"/>
                  </a:lnTo>
                  <a:lnTo>
                    <a:pt x="2213" y="2582"/>
                  </a:lnTo>
                  <a:lnTo>
                    <a:pt x="2324" y="2489"/>
                  </a:lnTo>
                  <a:lnTo>
                    <a:pt x="2434" y="2397"/>
                  </a:lnTo>
                  <a:lnTo>
                    <a:pt x="2508" y="2305"/>
                  </a:lnTo>
                  <a:lnTo>
                    <a:pt x="2600" y="2194"/>
                  </a:lnTo>
                  <a:lnTo>
                    <a:pt x="2655" y="2084"/>
                  </a:lnTo>
                  <a:lnTo>
                    <a:pt x="2729" y="1955"/>
                  </a:lnTo>
                  <a:lnTo>
                    <a:pt x="2766" y="1826"/>
                  </a:lnTo>
                  <a:lnTo>
                    <a:pt x="2803" y="1678"/>
                  </a:lnTo>
                  <a:lnTo>
                    <a:pt x="2821" y="1549"/>
                  </a:lnTo>
                  <a:lnTo>
                    <a:pt x="2821" y="1402"/>
                  </a:lnTo>
                  <a:lnTo>
                    <a:pt x="2821" y="1254"/>
                  </a:lnTo>
                  <a:lnTo>
                    <a:pt x="2803" y="1107"/>
                  </a:lnTo>
                  <a:lnTo>
                    <a:pt x="2766" y="977"/>
                  </a:lnTo>
                  <a:lnTo>
                    <a:pt x="2711" y="848"/>
                  </a:lnTo>
                  <a:lnTo>
                    <a:pt x="2655" y="719"/>
                  </a:lnTo>
                  <a:lnTo>
                    <a:pt x="2582" y="609"/>
                  </a:lnTo>
                  <a:lnTo>
                    <a:pt x="2508" y="498"/>
                  </a:lnTo>
                  <a:lnTo>
                    <a:pt x="2416" y="406"/>
                  </a:lnTo>
                  <a:lnTo>
                    <a:pt x="2305" y="314"/>
                  </a:lnTo>
                  <a:lnTo>
                    <a:pt x="2194" y="221"/>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 name="Google Shape;348;p2"/>
            <p:cNvSpPr/>
            <p:nvPr/>
          </p:nvSpPr>
          <p:spPr>
            <a:xfrm>
              <a:off x="5207375" y="642825"/>
              <a:ext cx="69150" cy="69625"/>
            </a:xfrm>
            <a:custGeom>
              <a:avLst/>
              <a:gdLst/>
              <a:ahLst/>
              <a:cxnLst/>
              <a:rect l="l" t="t" r="r" b="b"/>
              <a:pathLst>
                <a:path w="2766" h="2785" extrusionOk="0">
                  <a:moveTo>
                    <a:pt x="1254" y="1"/>
                  </a:moveTo>
                  <a:lnTo>
                    <a:pt x="1107" y="19"/>
                  </a:lnTo>
                  <a:lnTo>
                    <a:pt x="977" y="56"/>
                  </a:lnTo>
                  <a:lnTo>
                    <a:pt x="848" y="93"/>
                  </a:lnTo>
                  <a:lnTo>
                    <a:pt x="719" y="167"/>
                  </a:lnTo>
                  <a:lnTo>
                    <a:pt x="609" y="222"/>
                  </a:lnTo>
                  <a:lnTo>
                    <a:pt x="498" y="314"/>
                  </a:lnTo>
                  <a:lnTo>
                    <a:pt x="406" y="388"/>
                  </a:lnTo>
                  <a:lnTo>
                    <a:pt x="314" y="499"/>
                  </a:lnTo>
                  <a:lnTo>
                    <a:pt x="221" y="591"/>
                  </a:lnTo>
                  <a:lnTo>
                    <a:pt x="166" y="720"/>
                  </a:lnTo>
                  <a:lnTo>
                    <a:pt x="111" y="830"/>
                  </a:lnTo>
                  <a:lnTo>
                    <a:pt x="56" y="960"/>
                  </a:lnTo>
                  <a:lnTo>
                    <a:pt x="19" y="1107"/>
                  </a:lnTo>
                  <a:lnTo>
                    <a:pt x="0" y="1236"/>
                  </a:lnTo>
                  <a:lnTo>
                    <a:pt x="0" y="1384"/>
                  </a:lnTo>
                  <a:lnTo>
                    <a:pt x="0" y="1531"/>
                  </a:lnTo>
                  <a:lnTo>
                    <a:pt x="19" y="1679"/>
                  </a:lnTo>
                  <a:lnTo>
                    <a:pt x="56" y="1808"/>
                  </a:lnTo>
                  <a:lnTo>
                    <a:pt x="111" y="1937"/>
                  </a:lnTo>
                  <a:lnTo>
                    <a:pt x="166" y="2066"/>
                  </a:lnTo>
                  <a:lnTo>
                    <a:pt x="240" y="2176"/>
                  </a:lnTo>
                  <a:lnTo>
                    <a:pt x="314" y="2287"/>
                  </a:lnTo>
                  <a:lnTo>
                    <a:pt x="406" y="2379"/>
                  </a:lnTo>
                  <a:lnTo>
                    <a:pt x="498" y="2471"/>
                  </a:lnTo>
                  <a:lnTo>
                    <a:pt x="609" y="2545"/>
                  </a:lnTo>
                  <a:lnTo>
                    <a:pt x="719" y="2619"/>
                  </a:lnTo>
                  <a:lnTo>
                    <a:pt x="848" y="2674"/>
                  </a:lnTo>
                  <a:lnTo>
                    <a:pt x="977" y="2711"/>
                  </a:lnTo>
                  <a:lnTo>
                    <a:pt x="1107" y="2748"/>
                  </a:lnTo>
                  <a:lnTo>
                    <a:pt x="1254" y="2766"/>
                  </a:lnTo>
                  <a:lnTo>
                    <a:pt x="1402" y="2785"/>
                  </a:lnTo>
                  <a:lnTo>
                    <a:pt x="1549" y="2766"/>
                  </a:lnTo>
                  <a:lnTo>
                    <a:pt x="1697" y="2748"/>
                  </a:lnTo>
                  <a:lnTo>
                    <a:pt x="1826" y="2711"/>
                  </a:lnTo>
                  <a:lnTo>
                    <a:pt x="1955" y="2656"/>
                  </a:lnTo>
                  <a:lnTo>
                    <a:pt x="2065" y="2601"/>
                  </a:lnTo>
                  <a:lnTo>
                    <a:pt x="2194" y="2527"/>
                  </a:lnTo>
                  <a:lnTo>
                    <a:pt x="2287" y="2453"/>
                  </a:lnTo>
                  <a:lnTo>
                    <a:pt x="2397" y="2361"/>
                  </a:lnTo>
                  <a:lnTo>
                    <a:pt x="2471" y="2269"/>
                  </a:lnTo>
                  <a:lnTo>
                    <a:pt x="2563" y="2158"/>
                  </a:lnTo>
                  <a:lnTo>
                    <a:pt x="2618" y="2029"/>
                  </a:lnTo>
                  <a:lnTo>
                    <a:pt x="2674" y="1918"/>
                  </a:lnTo>
                  <a:lnTo>
                    <a:pt x="2729" y="1789"/>
                  </a:lnTo>
                  <a:lnTo>
                    <a:pt x="2748" y="1642"/>
                  </a:lnTo>
                  <a:lnTo>
                    <a:pt x="2766" y="1513"/>
                  </a:lnTo>
                  <a:lnTo>
                    <a:pt x="2766" y="1365"/>
                  </a:lnTo>
                  <a:lnTo>
                    <a:pt x="2766" y="1218"/>
                  </a:lnTo>
                  <a:lnTo>
                    <a:pt x="2748" y="1070"/>
                  </a:lnTo>
                  <a:lnTo>
                    <a:pt x="2711" y="941"/>
                  </a:lnTo>
                  <a:lnTo>
                    <a:pt x="2655" y="812"/>
                  </a:lnTo>
                  <a:lnTo>
                    <a:pt x="2600" y="701"/>
                  </a:lnTo>
                  <a:lnTo>
                    <a:pt x="2545" y="591"/>
                  </a:lnTo>
                  <a:lnTo>
                    <a:pt x="2452" y="480"/>
                  </a:lnTo>
                  <a:lnTo>
                    <a:pt x="2360" y="388"/>
                  </a:lnTo>
                  <a:lnTo>
                    <a:pt x="2268" y="296"/>
                  </a:lnTo>
                  <a:lnTo>
                    <a:pt x="2176" y="222"/>
                  </a:lnTo>
                  <a:lnTo>
                    <a:pt x="2047" y="167"/>
                  </a:lnTo>
                  <a:lnTo>
                    <a:pt x="1936" y="111"/>
                  </a:lnTo>
                  <a:lnTo>
                    <a:pt x="1807" y="56"/>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 name="Google Shape;349;p2"/>
            <p:cNvSpPr/>
            <p:nvPr/>
          </p:nvSpPr>
          <p:spPr>
            <a:xfrm>
              <a:off x="5404200" y="925400"/>
              <a:ext cx="69625" cy="69175"/>
            </a:xfrm>
            <a:custGeom>
              <a:avLst/>
              <a:gdLst/>
              <a:ahLst/>
              <a:cxnLst/>
              <a:rect l="l" t="t" r="r" b="b"/>
              <a:pathLst>
                <a:path w="2785" h="2767" extrusionOk="0">
                  <a:moveTo>
                    <a:pt x="1254" y="0"/>
                  </a:moveTo>
                  <a:lnTo>
                    <a:pt x="1125" y="19"/>
                  </a:lnTo>
                  <a:lnTo>
                    <a:pt x="978" y="56"/>
                  </a:lnTo>
                  <a:lnTo>
                    <a:pt x="848" y="93"/>
                  </a:lnTo>
                  <a:lnTo>
                    <a:pt x="719" y="148"/>
                  </a:lnTo>
                  <a:lnTo>
                    <a:pt x="609" y="222"/>
                  </a:lnTo>
                  <a:lnTo>
                    <a:pt x="498" y="295"/>
                  </a:lnTo>
                  <a:lnTo>
                    <a:pt x="406" y="388"/>
                  </a:lnTo>
                  <a:lnTo>
                    <a:pt x="314" y="480"/>
                  </a:lnTo>
                  <a:lnTo>
                    <a:pt x="240" y="590"/>
                  </a:lnTo>
                  <a:lnTo>
                    <a:pt x="166" y="701"/>
                  </a:lnTo>
                  <a:lnTo>
                    <a:pt x="111" y="830"/>
                  </a:lnTo>
                  <a:lnTo>
                    <a:pt x="56" y="959"/>
                  </a:lnTo>
                  <a:lnTo>
                    <a:pt x="19" y="1088"/>
                  </a:lnTo>
                  <a:lnTo>
                    <a:pt x="0" y="1236"/>
                  </a:lnTo>
                  <a:lnTo>
                    <a:pt x="0" y="1383"/>
                  </a:lnTo>
                  <a:lnTo>
                    <a:pt x="0" y="1531"/>
                  </a:lnTo>
                  <a:lnTo>
                    <a:pt x="19" y="1660"/>
                  </a:lnTo>
                  <a:lnTo>
                    <a:pt x="56" y="1789"/>
                  </a:lnTo>
                  <a:lnTo>
                    <a:pt x="93" y="1918"/>
                  </a:lnTo>
                  <a:lnTo>
                    <a:pt x="148" y="2047"/>
                  </a:lnTo>
                  <a:lnTo>
                    <a:pt x="222" y="2158"/>
                  </a:lnTo>
                  <a:lnTo>
                    <a:pt x="295" y="2268"/>
                  </a:lnTo>
                  <a:lnTo>
                    <a:pt x="388" y="2360"/>
                  </a:lnTo>
                  <a:lnTo>
                    <a:pt x="480" y="2453"/>
                  </a:lnTo>
                  <a:lnTo>
                    <a:pt x="572" y="2526"/>
                  </a:lnTo>
                  <a:lnTo>
                    <a:pt x="683" y="2600"/>
                  </a:lnTo>
                  <a:lnTo>
                    <a:pt x="812" y="2655"/>
                  </a:lnTo>
                  <a:lnTo>
                    <a:pt x="941" y="2711"/>
                  </a:lnTo>
                  <a:lnTo>
                    <a:pt x="1070" y="2748"/>
                  </a:lnTo>
                  <a:lnTo>
                    <a:pt x="1199" y="2766"/>
                  </a:lnTo>
                  <a:lnTo>
                    <a:pt x="1494" y="2766"/>
                  </a:lnTo>
                  <a:lnTo>
                    <a:pt x="1623" y="2748"/>
                  </a:lnTo>
                  <a:lnTo>
                    <a:pt x="1770" y="2729"/>
                  </a:lnTo>
                  <a:lnTo>
                    <a:pt x="1899" y="2674"/>
                  </a:lnTo>
                  <a:lnTo>
                    <a:pt x="2029" y="2637"/>
                  </a:lnTo>
                  <a:lnTo>
                    <a:pt x="2139" y="2563"/>
                  </a:lnTo>
                  <a:lnTo>
                    <a:pt x="2250" y="2489"/>
                  </a:lnTo>
                  <a:lnTo>
                    <a:pt x="2360" y="2397"/>
                  </a:lnTo>
                  <a:lnTo>
                    <a:pt x="2453" y="2305"/>
                  </a:lnTo>
                  <a:lnTo>
                    <a:pt x="2526" y="2194"/>
                  </a:lnTo>
                  <a:lnTo>
                    <a:pt x="2600" y="2084"/>
                  </a:lnTo>
                  <a:lnTo>
                    <a:pt x="2655" y="1973"/>
                  </a:lnTo>
                  <a:lnTo>
                    <a:pt x="2711" y="1844"/>
                  </a:lnTo>
                  <a:lnTo>
                    <a:pt x="2748" y="1697"/>
                  </a:lnTo>
                  <a:lnTo>
                    <a:pt x="2766" y="1568"/>
                  </a:lnTo>
                  <a:lnTo>
                    <a:pt x="2784" y="1420"/>
                  </a:lnTo>
                  <a:lnTo>
                    <a:pt x="2766" y="1273"/>
                  </a:lnTo>
                  <a:lnTo>
                    <a:pt x="2748" y="1125"/>
                  </a:lnTo>
                  <a:lnTo>
                    <a:pt x="2729" y="996"/>
                  </a:lnTo>
                  <a:lnTo>
                    <a:pt x="2674" y="867"/>
                  </a:lnTo>
                  <a:lnTo>
                    <a:pt x="2619" y="738"/>
                  </a:lnTo>
                  <a:lnTo>
                    <a:pt x="2563" y="627"/>
                  </a:lnTo>
                  <a:lnTo>
                    <a:pt x="2489" y="517"/>
                  </a:lnTo>
                  <a:lnTo>
                    <a:pt x="2397" y="406"/>
                  </a:lnTo>
                  <a:lnTo>
                    <a:pt x="2305" y="314"/>
                  </a:lnTo>
                  <a:lnTo>
                    <a:pt x="2194" y="240"/>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 name="Google Shape;350;p2"/>
            <p:cNvSpPr/>
            <p:nvPr/>
          </p:nvSpPr>
          <p:spPr>
            <a:xfrm>
              <a:off x="5470100" y="1016675"/>
              <a:ext cx="68725" cy="69150"/>
            </a:xfrm>
            <a:custGeom>
              <a:avLst/>
              <a:gdLst/>
              <a:ahLst/>
              <a:cxnLst/>
              <a:rect l="l" t="t" r="r" b="b"/>
              <a:pathLst>
                <a:path w="2749" h="2766" extrusionOk="0">
                  <a:moveTo>
                    <a:pt x="1384" y="0"/>
                  </a:moveTo>
                  <a:lnTo>
                    <a:pt x="1236" y="19"/>
                  </a:lnTo>
                  <a:lnTo>
                    <a:pt x="1107" y="37"/>
                  </a:lnTo>
                  <a:lnTo>
                    <a:pt x="978" y="74"/>
                  </a:lnTo>
                  <a:lnTo>
                    <a:pt x="849" y="111"/>
                  </a:lnTo>
                  <a:lnTo>
                    <a:pt x="720" y="166"/>
                  </a:lnTo>
                  <a:lnTo>
                    <a:pt x="609" y="240"/>
                  </a:lnTo>
                  <a:lnTo>
                    <a:pt x="499" y="314"/>
                  </a:lnTo>
                  <a:lnTo>
                    <a:pt x="407" y="406"/>
                  </a:lnTo>
                  <a:lnTo>
                    <a:pt x="314" y="498"/>
                  </a:lnTo>
                  <a:lnTo>
                    <a:pt x="241" y="590"/>
                  </a:lnTo>
                  <a:lnTo>
                    <a:pt x="167" y="701"/>
                  </a:lnTo>
                  <a:lnTo>
                    <a:pt x="112" y="830"/>
                  </a:lnTo>
                  <a:lnTo>
                    <a:pt x="75" y="959"/>
                  </a:lnTo>
                  <a:lnTo>
                    <a:pt x="38" y="1088"/>
                  </a:lnTo>
                  <a:lnTo>
                    <a:pt x="1" y="1217"/>
                  </a:lnTo>
                  <a:lnTo>
                    <a:pt x="1" y="1365"/>
                  </a:lnTo>
                  <a:lnTo>
                    <a:pt x="1" y="1512"/>
                  </a:lnTo>
                  <a:lnTo>
                    <a:pt x="19" y="1641"/>
                  </a:lnTo>
                  <a:lnTo>
                    <a:pt x="56" y="1770"/>
                  </a:lnTo>
                  <a:lnTo>
                    <a:pt x="93" y="1899"/>
                  </a:lnTo>
                  <a:lnTo>
                    <a:pt x="148" y="2028"/>
                  </a:lnTo>
                  <a:lnTo>
                    <a:pt x="222" y="2139"/>
                  </a:lnTo>
                  <a:lnTo>
                    <a:pt x="296" y="2250"/>
                  </a:lnTo>
                  <a:lnTo>
                    <a:pt x="370" y="2342"/>
                  </a:lnTo>
                  <a:lnTo>
                    <a:pt x="480" y="2434"/>
                  </a:lnTo>
                  <a:lnTo>
                    <a:pt x="573" y="2526"/>
                  </a:lnTo>
                  <a:lnTo>
                    <a:pt x="683" y="2581"/>
                  </a:lnTo>
                  <a:lnTo>
                    <a:pt x="812" y="2655"/>
                  </a:lnTo>
                  <a:lnTo>
                    <a:pt x="923" y="2692"/>
                  </a:lnTo>
                  <a:lnTo>
                    <a:pt x="1070" y="2729"/>
                  </a:lnTo>
                  <a:lnTo>
                    <a:pt x="1199" y="2747"/>
                  </a:lnTo>
                  <a:lnTo>
                    <a:pt x="1347" y="2766"/>
                  </a:lnTo>
                  <a:lnTo>
                    <a:pt x="1494" y="2766"/>
                  </a:lnTo>
                  <a:lnTo>
                    <a:pt x="1624" y="2747"/>
                  </a:lnTo>
                  <a:lnTo>
                    <a:pt x="1771" y="2711"/>
                  </a:lnTo>
                  <a:lnTo>
                    <a:pt x="1900" y="2674"/>
                  </a:lnTo>
                  <a:lnTo>
                    <a:pt x="2011" y="2618"/>
                  </a:lnTo>
                  <a:lnTo>
                    <a:pt x="2140" y="2545"/>
                  </a:lnTo>
                  <a:lnTo>
                    <a:pt x="2250" y="2471"/>
                  </a:lnTo>
                  <a:lnTo>
                    <a:pt x="2343" y="2379"/>
                  </a:lnTo>
                  <a:lnTo>
                    <a:pt x="2435" y="2286"/>
                  </a:lnTo>
                  <a:lnTo>
                    <a:pt x="2509" y="2176"/>
                  </a:lnTo>
                  <a:lnTo>
                    <a:pt x="2582" y="2065"/>
                  </a:lnTo>
                  <a:lnTo>
                    <a:pt x="2656" y="1936"/>
                  </a:lnTo>
                  <a:lnTo>
                    <a:pt x="2693" y="1807"/>
                  </a:lnTo>
                  <a:lnTo>
                    <a:pt x="2730" y="1678"/>
                  </a:lnTo>
                  <a:lnTo>
                    <a:pt x="2748" y="1530"/>
                  </a:lnTo>
                  <a:lnTo>
                    <a:pt x="2748" y="1383"/>
                  </a:lnTo>
                  <a:lnTo>
                    <a:pt x="2748" y="1235"/>
                  </a:lnTo>
                  <a:lnTo>
                    <a:pt x="2730" y="1106"/>
                  </a:lnTo>
                  <a:lnTo>
                    <a:pt x="2693" y="977"/>
                  </a:lnTo>
                  <a:lnTo>
                    <a:pt x="2656" y="848"/>
                  </a:lnTo>
                  <a:lnTo>
                    <a:pt x="2601" y="719"/>
                  </a:lnTo>
                  <a:lnTo>
                    <a:pt x="2527" y="609"/>
                  </a:lnTo>
                  <a:lnTo>
                    <a:pt x="2453" y="498"/>
                  </a:lnTo>
                  <a:lnTo>
                    <a:pt x="2361" y="406"/>
                  </a:lnTo>
                  <a:lnTo>
                    <a:pt x="2269" y="314"/>
                  </a:lnTo>
                  <a:lnTo>
                    <a:pt x="2158" y="240"/>
                  </a:lnTo>
                  <a:lnTo>
                    <a:pt x="2048" y="166"/>
                  </a:lnTo>
                  <a:lnTo>
                    <a:pt x="1919" y="111"/>
                  </a:lnTo>
                  <a:lnTo>
                    <a:pt x="1808" y="74"/>
                  </a:lnTo>
                  <a:lnTo>
                    <a:pt x="1660" y="37"/>
                  </a:lnTo>
                  <a:lnTo>
                    <a:pt x="1531" y="19"/>
                  </a:lnTo>
                  <a:lnTo>
                    <a:pt x="13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 name="Google Shape;351;p2"/>
            <p:cNvSpPr/>
            <p:nvPr/>
          </p:nvSpPr>
          <p:spPr>
            <a:xfrm>
              <a:off x="6397550" y="1363300"/>
              <a:ext cx="3700" cy="32300"/>
            </a:xfrm>
            <a:custGeom>
              <a:avLst/>
              <a:gdLst/>
              <a:ahLst/>
              <a:cxnLst/>
              <a:rect l="l" t="t" r="r" b="b"/>
              <a:pathLst>
                <a:path w="148" h="1292" extrusionOk="0">
                  <a:moveTo>
                    <a:pt x="148" y="1"/>
                  </a:moveTo>
                  <a:lnTo>
                    <a:pt x="93" y="148"/>
                  </a:lnTo>
                  <a:lnTo>
                    <a:pt x="37" y="296"/>
                  </a:lnTo>
                  <a:lnTo>
                    <a:pt x="1" y="443"/>
                  </a:lnTo>
                  <a:lnTo>
                    <a:pt x="1" y="591"/>
                  </a:lnTo>
                  <a:lnTo>
                    <a:pt x="1" y="793"/>
                  </a:lnTo>
                  <a:lnTo>
                    <a:pt x="37" y="959"/>
                  </a:lnTo>
                  <a:lnTo>
                    <a:pt x="74" y="1125"/>
                  </a:lnTo>
                  <a:lnTo>
                    <a:pt x="148" y="1291"/>
                  </a:lnTo>
                  <a:lnTo>
                    <a:pt x="1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 name="Google Shape;352;p2"/>
            <p:cNvSpPr/>
            <p:nvPr/>
          </p:nvSpPr>
          <p:spPr>
            <a:xfrm>
              <a:off x="5090275" y="377775"/>
              <a:ext cx="69175" cy="68725"/>
            </a:xfrm>
            <a:custGeom>
              <a:avLst/>
              <a:gdLst/>
              <a:ahLst/>
              <a:cxnLst/>
              <a:rect l="l" t="t" r="r" b="b"/>
              <a:pathLst>
                <a:path w="2767" h="2749" extrusionOk="0">
                  <a:moveTo>
                    <a:pt x="1292" y="1"/>
                  </a:moveTo>
                  <a:lnTo>
                    <a:pt x="1144" y="19"/>
                  </a:lnTo>
                  <a:lnTo>
                    <a:pt x="1015" y="38"/>
                  </a:lnTo>
                  <a:lnTo>
                    <a:pt x="886" y="75"/>
                  </a:lnTo>
                  <a:lnTo>
                    <a:pt x="757" y="130"/>
                  </a:lnTo>
                  <a:lnTo>
                    <a:pt x="646" y="204"/>
                  </a:lnTo>
                  <a:lnTo>
                    <a:pt x="536" y="277"/>
                  </a:lnTo>
                  <a:lnTo>
                    <a:pt x="425" y="370"/>
                  </a:lnTo>
                  <a:lnTo>
                    <a:pt x="333" y="462"/>
                  </a:lnTo>
                  <a:lnTo>
                    <a:pt x="259" y="572"/>
                  </a:lnTo>
                  <a:lnTo>
                    <a:pt x="185" y="683"/>
                  </a:lnTo>
                  <a:lnTo>
                    <a:pt x="130" y="794"/>
                  </a:lnTo>
                  <a:lnTo>
                    <a:pt x="75" y="923"/>
                  </a:lnTo>
                  <a:lnTo>
                    <a:pt x="38" y="1070"/>
                  </a:lnTo>
                  <a:lnTo>
                    <a:pt x="19" y="1199"/>
                  </a:lnTo>
                  <a:lnTo>
                    <a:pt x="1" y="1347"/>
                  </a:lnTo>
                  <a:lnTo>
                    <a:pt x="19" y="1494"/>
                  </a:lnTo>
                  <a:lnTo>
                    <a:pt x="38" y="1623"/>
                  </a:lnTo>
                  <a:lnTo>
                    <a:pt x="56" y="1752"/>
                  </a:lnTo>
                  <a:lnTo>
                    <a:pt x="93" y="1881"/>
                  </a:lnTo>
                  <a:lnTo>
                    <a:pt x="148" y="2011"/>
                  </a:lnTo>
                  <a:lnTo>
                    <a:pt x="222" y="2121"/>
                  </a:lnTo>
                  <a:lnTo>
                    <a:pt x="296" y="2232"/>
                  </a:lnTo>
                  <a:lnTo>
                    <a:pt x="388" y="2324"/>
                  </a:lnTo>
                  <a:lnTo>
                    <a:pt x="480" y="2416"/>
                  </a:lnTo>
                  <a:lnTo>
                    <a:pt x="573" y="2508"/>
                  </a:lnTo>
                  <a:lnTo>
                    <a:pt x="683" y="2564"/>
                  </a:lnTo>
                  <a:lnTo>
                    <a:pt x="812" y="2637"/>
                  </a:lnTo>
                  <a:lnTo>
                    <a:pt x="923" y="2674"/>
                  </a:lnTo>
                  <a:lnTo>
                    <a:pt x="1052" y="2711"/>
                  </a:lnTo>
                  <a:lnTo>
                    <a:pt x="1199" y="2748"/>
                  </a:lnTo>
                  <a:lnTo>
                    <a:pt x="1476" y="2748"/>
                  </a:lnTo>
                  <a:lnTo>
                    <a:pt x="1623" y="2730"/>
                  </a:lnTo>
                  <a:lnTo>
                    <a:pt x="1753" y="2711"/>
                  </a:lnTo>
                  <a:lnTo>
                    <a:pt x="1900" y="2656"/>
                  </a:lnTo>
                  <a:lnTo>
                    <a:pt x="2011" y="2601"/>
                  </a:lnTo>
                  <a:lnTo>
                    <a:pt x="2140" y="2545"/>
                  </a:lnTo>
                  <a:lnTo>
                    <a:pt x="2250" y="2471"/>
                  </a:lnTo>
                  <a:lnTo>
                    <a:pt x="2343" y="2379"/>
                  </a:lnTo>
                  <a:lnTo>
                    <a:pt x="2435" y="2287"/>
                  </a:lnTo>
                  <a:lnTo>
                    <a:pt x="2527" y="2176"/>
                  </a:lnTo>
                  <a:lnTo>
                    <a:pt x="2601" y="2066"/>
                  </a:lnTo>
                  <a:lnTo>
                    <a:pt x="2656" y="1955"/>
                  </a:lnTo>
                  <a:lnTo>
                    <a:pt x="2693" y="1826"/>
                  </a:lnTo>
                  <a:lnTo>
                    <a:pt x="2730" y="1679"/>
                  </a:lnTo>
                  <a:lnTo>
                    <a:pt x="2767" y="1550"/>
                  </a:lnTo>
                  <a:lnTo>
                    <a:pt x="2767" y="1402"/>
                  </a:lnTo>
                  <a:lnTo>
                    <a:pt x="2767" y="1255"/>
                  </a:lnTo>
                  <a:lnTo>
                    <a:pt x="2748" y="1126"/>
                  </a:lnTo>
                  <a:lnTo>
                    <a:pt x="2711" y="978"/>
                  </a:lnTo>
                  <a:lnTo>
                    <a:pt x="2674" y="849"/>
                  </a:lnTo>
                  <a:lnTo>
                    <a:pt x="2619" y="738"/>
                  </a:lnTo>
                  <a:lnTo>
                    <a:pt x="2564" y="628"/>
                  </a:lnTo>
                  <a:lnTo>
                    <a:pt x="2490" y="517"/>
                  </a:lnTo>
                  <a:lnTo>
                    <a:pt x="2398" y="406"/>
                  </a:lnTo>
                  <a:lnTo>
                    <a:pt x="2306" y="333"/>
                  </a:lnTo>
                  <a:lnTo>
                    <a:pt x="2195" y="240"/>
                  </a:lnTo>
                  <a:lnTo>
                    <a:pt x="2084" y="167"/>
                  </a:lnTo>
                  <a:lnTo>
                    <a:pt x="1974" y="111"/>
                  </a:lnTo>
                  <a:lnTo>
                    <a:pt x="1845" y="56"/>
                  </a:lnTo>
                  <a:lnTo>
                    <a:pt x="1716" y="19"/>
                  </a:lnTo>
                  <a:lnTo>
                    <a:pt x="15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 name="Google Shape;353;p2"/>
            <p:cNvSpPr/>
            <p:nvPr/>
          </p:nvSpPr>
          <p:spPr>
            <a:xfrm>
              <a:off x="5841175" y="1248075"/>
              <a:ext cx="68700" cy="69150"/>
            </a:xfrm>
            <a:custGeom>
              <a:avLst/>
              <a:gdLst/>
              <a:ahLst/>
              <a:cxnLst/>
              <a:rect l="l" t="t" r="r" b="b"/>
              <a:pathLst>
                <a:path w="2748" h="2766" extrusionOk="0">
                  <a:moveTo>
                    <a:pt x="1236" y="0"/>
                  </a:moveTo>
                  <a:lnTo>
                    <a:pt x="1107" y="19"/>
                  </a:lnTo>
                  <a:lnTo>
                    <a:pt x="959" y="55"/>
                  </a:lnTo>
                  <a:lnTo>
                    <a:pt x="830" y="92"/>
                  </a:lnTo>
                  <a:lnTo>
                    <a:pt x="720" y="148"/>
                  </a:lnTo>
                  <a:lnTo>
                    <a:pt x="591" y="221"/>
                  </a:lnTo>
                  <a:lnTo>
                    <a:pt x="498" y="295"/>
                  </a:lnTo>
                  <a:lnTo>
                    <a:pt x="388" y="387"/>
                  </a:lnTo>
                  <a:lnTo>
                    <a:pt x="296" y="498"/>
                  </a:lnTo>
                  <a:lnTo>
                    <a:pt x="222" y="590"/>
                  </a:lnTo>
                  <a:lnTo>
                    <a:pt x="148" y="719"/>
                  </a:lnTo>
                  <a:lnTo>
                    <a:pt x="93" y="830"/>
                  </a:lnTo>
                  <a:lnTo>
                    <a:pt x="56" y="959"/>
                  </a:lnTo>
                  <a:lnTo>
                    <a:pt x="19" y="1106"/>
                  </a:lnTo>
                  <a:lnTo>
                    <a:pt x="1" y="1235"/>
                  </a:lnTo>
                  <a:lnTo>
                    <a:pt x="1" y="1383"/>
                  </a:lnTo>
                  <a:lnTo>
                    <a:pt x="1" y="1530"/>
                  </a:lnTo>
                  <a:lnTo>
                    <a:pt x="19" y="1678"/>
                  </a:lnTo>
                  <a:lnTo>
                    <a:pt x="56" y="1807"/>
                  </a:lnTo>
                  <a:lnTo>
                    <a:pt x="93" y="1918"/>
                  </a:lnTo>
                  <a:lnTo>
                    <a:pt x="167" y="2047"/>
                  </a:lnTo>
                  <a:lnTo>
                    <a:pt x="222" y="2157"/>
                  </a:lnTo>
                  <a:lnTo>
                    <a:pt x="296" y="2268"/>
                  </a:lnTo>
                  <a:lnTo>
                    <a:pt x="388" y="2360"/>
                  </a:lnTo>
                  <a:lnTo>
                    <a:pt x="480" y="2452"/>
                  </a:lnTo>
                  <a:lnTo>
                    <a:pt x="591" y="2526"/>
                  </a:lnTo>
                  <a:lnTo>
                    <a:pt x="701" y="2600"/>
                  </a:lnTo>
                  <a:lnTo>
                    <a:pt x="830" y="2655"/>
                  </a:lnTo>
                  <a:lnTo>
                    <a:pt x="941" y="2692"/>
                  </a:lnTo>
                  <a:lnTo>
                    <a:pt x="1089" y="2729"/>
                  </a:lnTo>
                  <a:lnTo>
                    <a:pt x="1218" y="2747"/>
                  </a:lnTo>
                  <a:lnTo>
                    <a:pt x="1365" y="2766"/>
                  </a:lnTo>
                  <a:lnTo>
                    <a:pt x="1513" y="2747"/>
                  </a:lnTo>
                  <a:lnTo>
                    <a:pt x="1642" y="2729"/>
                  </a:lnTo>
                  <a:lnTo>
                    <a:pt x="1789" y="2692"/>
                  </a:lnTo>
                  <a:lnTo>
                    <a:pt x="1918" y="2655"/>
                  </a:lnTo>
                  <a:lnTo>
                    <a:pt x="2029" y="2600"/>
                  </a:lnTo>
                  <a:lnTo>
                    <a:pt x="2158" y="2526"/>
                  </a:lnTo>
                  <a:lnTo>
                    <a:pt x="2250" y="2452"/>
                  </a:lnTo>
                  <a:lnTo>
                    <a:pt x="2361" y="2360"/>
                  </a:lnTo>
                  <a:lnTo>
                    <a:pt x="2453" y="2268"/>
                  </a:lnTo>
                  <a:lnTo>
                    <a:pt x="2527" y="2157"/>
                  </a:lnTo>
                  <a:lnTo>
                    <a:pt x="2600" y="2047"/>
                  </a:lnTo>
                  <a:lnTo>
                    <a:pt x="2656" y="1918"/>
                  </a:lnTo>
                  <a:lnTo>
                    <a:pt x="2693" y="1789"/>
                  </a:lnTo>
                  <a:lnTo>
                    <a:pt x="2730" y="1660"/>
                  </a:lnTo>
                  <a:lnTo>
                    <a:pt x="2748" y="1512"/>
                  </a:lnTo>
                  <a:lnTo>
                    <a:pt x="2748" y="1364"/>
                  </a:lnTo>
                  <a:lnTo>
                    <a:pt x="2748" y="1217"/>
                  </a:lnTo>
                  <a:lnTo>
                    <a:pt x="2730" y="1088"/>
                  </a:lnTo>
                  <a:lnTo>
                    <a:pt x="2693" y="959"/>
                  </a:lnTo>
                  <a:lnTo>
                    <a:pt x="2656" y="830"/>
                  </a:lnTo>
                  <a:lnTo>
                    <a:pt x="2582" y="701"/>
                  </a:lnTo>
                  <a:lnTo>
                    <a:pt x="2527" y="590"/>
                  </a:lnTo>
                  <a:lnTo>
                    <a:pt x="2453" y="498"/>
                  </a:lnTo>
                  <a:lnTo>
                    <a:pt x="2361" y="387"/>
                  </a:lnTo>
                  <a:lnTo>
                    <a:pt x="2269" y="314"/>
                  </a:lnTo>
                  <a:lnTo>
                    <a:pt x="2158" y="221"/>
                  </a:lnTo>
                  <a:lnTo>
                    <a:pt x="2047" y="166"/>
                  </a:lnTo>
                  <a:lnTo>
                    <a:pt x="1918" y="111"/>
                  </a:lnTo>
                  <a:lnTo>
                    <a:pt x="1808" y="55"/>
                  </a:lnTo>
                  <a:lnTo>
                    <a:pt x="1660"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 name="Google Shape;354;p2"/>
            <p:cNvSpPr/>
            <p:nvPr/>
          </p:nvSpPr>
          <p:spPr>
            <a:xfrm>
              <a:off x="5141925" y="548800"/>
              <a:ext cx="68700" cy="69175"/>
            </a:xfrm>
            <a:custGeom>
              <a:avLst/>
              <a:gdLst/>
              <a:ahLst/>
              <a:cxnLst/>
              <a:rect l="l" t="t" r="r" b="b"/>
              <a:pathLst>
                <a:path w="2748" h="2767" extrusionOk="0">
                  <a:moveTo>
                    <a:pt x="1364" y="0"/>
                  </a:moveTo>
                  <a:lnTo>
                    <a:pt x="1217" y="19"/>
                  </a:lnTo>
                  <a:lnTo>
                    <a:pt x="1088" y="37"/>
                  </a:lnTo>
                  <a:lnTo>
                    <a:pt x="940" y="74"/>
                  </a:lnTo>
                  <a:lnTo>
                    <a:pt x="830" y="111"/>
                  </a:lnTo>
                  <a:lnTo>
                    <a:pt x="701" y="166"/>
                  </a:lnTo>
                  <a:lnTo>
                    <a:pt x="590" y="240"/>
                  </a:lnTo>
                  <a:lnTo>
                    <a:pt x="479" y="314"/>
                  </a:lnTo>
                  <a:lnTo>
                    <a:pt x="387" y="406"/>
                  </a:lnTo>
                  <a:lnTo>
                    <a:pt x="295" y="498"/>
                  </a:lnTo>
                  <a:lnTo>
                    <a:pt x="221" y="609"/>
                  </a:lnTo>
                  <a:lnTo>
                    <a:pt x="166" y="719"/>
                  </a:lnTo>
                  <a:lnTo>
                    <a:pt x="111" y="848"/>
                  </a:lnTo>
                  <a:lnTo>
                    <a:pt x="55" y="978"/>
                  </a:lnTo>
                  <a:lnTo>
                    <a:pt x="18" y="1107"/>
                  </a:lnTo>
                  <a:lnTo>
                    <a:pt x="0" y="1236"/>
                  </a:lnTo>
                  <a:lnTo>
                    <a:pt x="0" y="1383"/>
                  </a:lnTo>
                  <a:lnTo>
                    <a:pt x="0" y="1531"/>
                  </a:lnTo>
                  <a:lnTo>
                    <a:pt x="18" y="1660"/>
                  </a:lnTo>
                  <a:lnTo>
                    <a:pt x="55" y="1789"/>
                  </a:lnTo>
                  <a:lnTo>
                    <a:pt x="111" y="1918"/>
                  </a:lnTo>
                  <a:lnTo>
                    <a:pt x="166" y="2047"/>
                  </a:lnTo>
                  <a:lnTo>
                    <a:pt x="240" y="2158"/>
                  </a:lnTo>
                  <a:lnTo>
                    <a:pt x="313" y="2268"/>
                  </a:lnTo>
                  <a:lnTo>
                    <a:pt x="406" y="2360"/>
                  </a:lnTo>
                  <a:lnTo>
                    <a:pt x="498" y="2453"/>
                  </a:lnTo>
                  <a:lnTo>
                    <a:pt x="590" y="2526"/>
                  </a:lnTo>
                  <a:lnTo>
                    <a:pt x="719" y="2600"/>
                  </a:lnTo>
                  <a:lnTo>
                    <a:pt x="830" y="2655"/>
                  </a:lnTo>
                  <a:lnTo>
                    <a:pt x="959" y="2692"/>
                  </a:lnTo>
                  <a:lnTo>
                    <a:pt x="1088" y="2729"/>
                  </a:lnTo>
                  <a:lnTo>
                    <a:pt x="1217" y="2748"/>
                  </a:lnTo>
                  <a:lnTo>
                    <a:pt x="1364" y="2766"/>
                  </a:lnTo>
                  <a:lnTo>
                    <a:pt x="1512" y="2748"/>
                  </a:lnTo>
                  <a:lnTo>
                    <a:pt x="1659" y="2729"/>
                  </a:lnTo>
                  <a:lnTo>
                    <a:pt x="1789" y="2692"/>
                  </a:lnTo>
                  <a:lnTo>
                    <a:pt x="1918" y="2655"/>
                  </a:lnTo>
                  <a:lnTo>
                    <a:pt x="2047" y="2600"/>
                  </a:lnTo>
                  <a:lnTo>
                    <a:pt x="2157" y="2526"/>
                  </a:lnTo>
                  <a:lnTo>
                    <a:pt x="2268" y="2434"/>
                  </a:lnTo>
                  <a:lnTo>
                    <a:pt x="2360" y="2360"/>
                  </a:lnTo>
                  <a:lnTo>
                    <a:pt x="2452" y="2250"/>
                  </a:lnTo>
                  <a:lnTo>
                    <a:pt x="2526" y="2139"/>
                  </a:lnTo>
                  <a:lnTo>
                    <a:pt x="2600" y="2029"/>
                  </a:lnTo>
                  <a:lnTo>
                    <a:pt x="2655" y="1899"/>
                  </a:lnTo>
                  <a:lnTo>
                    <a:pt x="2692" y="1770"/>
                  </a:lnTo>
                  <a:lnTo>
                    <a:pt x="2729" y="1641"/>
                  </a:lnTo>
                  <a:lnTo>
                    <a:pt x="2747" y="1494"/>
                  </a:lnTo>
                  <a:lnTo>
                    <a:pt x="2747" y="1346"/>
                  </a:lnTo>
                  <a:lnTo>
                    <a:pt x="2747" y="1199"/>
                  </a:lnTo>
                  <a:lnTo>
                    <a:pt x="2729" y="1070"/>
                  </a:lnTo>
                  <a:lnTo>
                    <a:pt x="2692" y="941"/>
                  </a:lnTo>
                  <a:lnTo>
                    <a:pt x="2637" y="812"/>
                  </a:lnTo>
                  <a:lnTo>
                    <a:pt x="2581" y="701"/>
                  </a:lnTo>
                  <a:lnTo>
                    <a:pt x="2508" y="590"/>
                  </a:lnTo>
                  <a:lnTo>
                    <a:pt x="2434" y="480"/>
                  </a:lnTo>
                  <a:lnTo>
                    <a:pt x="2342" y="388"/>
                  </a:lnTo>
                  <a:lnTo>
                    <a:pt x="2249" y="295"/>
                  </a:lnTo>
                  <a:lnTo>
                    <a:pt x="2139" y="222"/>
                  </a:lnTo>
                  <a:lnTo>
                    <a:pt x="2028" y="148"/>
                  </a:lnTo>
                  <a:lnTo>
                    <a:pt x="1899" y="93"/>
                  </a:lnTo>
                  <a:lnTo>
                    <a:pt x="1770" y="56"/>
                  </a:lnTo>
                  <a:lnTo>
                    <a:pt x="1641" y="19"/>
                  </a:lnTo>
                  <a:lnTo>
                    <a:pt x="14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 name="Google Shape;355;p2"/>
            <p:cNvSpPr/>
            <p:nvPr/>
          </p:nvSpPr>
          <p:spPr>
            <a:xfrm>
              <a:off x="5615300" y="1125450"/>
              <a:ext cx="69175" cy="68700"/>
            </a:xfrm>
            <a:custGeom>
              <a:avLst/>
              <a:gdLst/>
              <a:ahLst/>
              <a:cxnLst/>
              <a:rect l="l" t="t" r="r" b="b"/>
              <a:pathLst>
                <a:path w="2767" h="2748" extrusionOk="0">
                  <a:moveTo>
                    <a:pt x="1255" y="1"/>
                  </a:moveTo>
                  <a:lnTo>
                    <a:pt x="1126" y="19"/>
                  </a:lnTo>
                  <a:lnTo>
                    <a:pt x="978" y="56"/>
                  </a:lnTo>
                  <a:lnTo>
                    <a:pt x="849" y="93"/>
                  </a:lnTo>
                  <a:lnTo>
                    <a:pt x="739" y="148"/>
                  </a:lnTo>
                  <a:lnTo>
                    <a:pt x="609" y="222"/>
                  </a:lnTo>
                  <a:lnTo>
                    <a:pt x="499" y="296"/>
                  </a:lnTo>
                  <a:lnTo>
                    <a:pt x="407" y="388"/>
                  </a:lnTo>
                  <a:lnTo>
                    <a:pt x="314" y="480"/>
                  </a:lnTo>
                  <a:lnTo>
                    <a:pt x="241" y="591"/>
                  </a:lnTo>
                  <a:lnTo>
                    <a:pt x="167" y="720"/>
                  </a:lnTo>
                  <a:lnTo>
                    <a:pt x="112" y="830"/>
                  </a:lnTo>
                  <a:lnTo>
                    <a:pt x="75" y="959"/>
                  </a:lnTo>
                  <a:lnTo>
                    <a:pt x="38" y="1107"/>
                  </a:lnTo>
                  <a:lnTo>
                    <a:pt x="19" y="1236"/>
                  </a:lnTo>
                  <a:lnTo>
                    <a:pt x="1" y="1383"/>
                  </a:lnTo>
                  <a:lnTo>
                    <a:pt x="19" y="1531"/>
                  </a:lnTo>
                  <a:lnTo>
                    <a:pt x="38" y="1660"/>
                  </a:lnTo>
                  <a:lnTo>
                    <a:pt x="75" y="1789"/>
                  </a:lnTo>
                  <a:lnTo>
                    <a:pt x="112" y="1918"/>
                  </a:lnTo>
                  <a:lnTo>
                    <a:pt x="167" y="2047"/>
                  </a:lnTo>
                  <a:lnTo>
                    <a:pt x="241" y="2158"/>
                  </a:lnTo>
                  <a:lnTo>
                    <a:pt x="314" y="2268"/>
                  </a:lnTo>
                  <a:lnTo>
                    <a:pt x="407" y="2361"/>
                  </a:lnTo>
                  <a:lnTo>
                    <a:pt x="499" y="2453"/>
                  </a:lnTo>
                  <a:lnTo>
                    <a:pt x="609" y="2527"/>
                  </a:lnTo>
                  <a:lnTo>
                    <a:pt x="720" y="2582"/>
                  </a:lnTo>
                  <a:lnTo>
                    <a:pt x="831" y="2656"/>
                  </a:lnTo>
                  <a:lnTo>
                    <a:pt x="960" y="2692"/>
                  </a:lnTo>
                  <a:lnTo>
                    <a:pt x="1089" y="2729"/>
                  </a:lnTo>
                  <a:lnTo>
                    <a:pt x="1236" y="2748"/>
                  </a:lnTo>
                  <a:lnTo>
                    <a:pt x="1513" y="2748"/>
                  </a:lnTo>
                  <a:lnTo>
                    <a:pt x="1660" y="2729"/>
                  </a:lnTo>
                  <a:lnTo>
                    <a:pt x="1808" y="2692"/>
                  </a:lnTo>
                  <a:lnTo>
                    <a:pt x="1937" y="2656"/>
                  </a:lnTo>
                  <a:lnTo>
                    <a:pt x="2048" y="2600"/>
                  </a:lnTo>
                  <a:lnTo>
                    <a:pt x="2177" y="2527"/>
                  </a:lnTo>
                  <a:lnTo>
                    <a:pt x="2269" y="2453"/>
                  </a:lnTo>
                  <a:lnTo>
                    <a:pt x="2380" y="2361"/>
                  </a:lnTo>
                  <a:lnTo>
                    <a:pt x="2472" y="2268"/>
                  </a:lnTo>
                  <a:lnTo>
                    <a:pt x="2545" y="2158"/>
                  </a:lnTo>
                  <a:lnTo>
                    <a:pt x="2619" y="2029"/>
                  </a:lnTo>
                  <a:lnTo>
                    <a:pt x="2675" y="1918"/>
                  </a:lnTo>
                  <a:lnTo>
                    <a:pt x="2711" y="1789"/>
                  </a:lnTo>
                  <a:lnTo>
                    <a:pt x="2748" y="1642"/>
                  </a:lnTo>
                  <a:lnTo>
                    <a:pt x="2767" y="1512"/>
                  </a:lnTo>
                  <a:lnTo>
                    <a:pt x="2767" y="1365"/>
                  </a:lnTo>
                  <a:lnTo>
                    <a:pt x="2767" y="1217"/>
                  </a:lnTo>
                  <a:lnTo>
                    <a:pt x="2748" y="1088"/>
                  </a:lnTo>
                  <a:lnTo>
                    <a:pt x="2711" y="959"/>
                  </a:lnTo>
                  <a:lnTo>
                    <a:pt x="2656" y="830"/>
                  </a:lnTo>
                  <a:lnTo>
                    <a:pt x="2601" y="701"/>
                  </a:lnTo>
                  <a:lnTo>
                    <a:pt x="2545" y="591"/>
                  </a:lnTo>
                  <a:lnTo>
                    <a:pt x="2472" y="480"/>
                  </a:lnTo>
                  <a:lnTo>
                    <a:pt x="2380" y="388"/>
                  </a:lnTo>
                  <a:lnTo>
                    <a:pt x="2287" y="296"/>
                  </a:lnTo>
                  <a:lnTo>
                    <a:pt x="2177" y="222"/>
                  </a:lnTo>
                  <a:lnTo>
                    <a:pt x="2066" y="166"/>
                  </a:lnTo>
                  <a:lnTo>
                    <a:pt x="1937" y="93"/>
                  </a:lnTo>
                  <a:lnTo>
                    <a:pt x="1826" y="56"/>
                  </a:lnTo>
                  <a:lnTo>
                    <a:pt x="1679" y="19"/>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 name="Google Shape;356;p2"/>
            <p:cNvSpPr/>
            <p:nvPr/>
          </p:nvSpPr>
          <p:spPr>
            <a:xfrm>
              <a:off x="5917700" y="1261900"/>
              <a:ext cx="69625" cy="69625"/>
            </a:xfrm>
            <a:custGeom>
              <a:avLst/>
              <a:gdLst/>
              <a:ahLst/>
              <a:cxnLst/>
              <a:rect l="l" t="t" r="r" b="b"/>
              <a:pathLst>
                <a:path w="2785" h="2785" extrusionOk="0">
                  <a:moveTo>
                    <a:pt x="1291" y="0"/>
                  </a:moveTo>
                  <a:lnTo>
                    <a:pt x="1144" y="19"/>
                  </a:lnTo>
                  <a:lnTo>
                    <a:pt x="1014" y="56"/>
                  </a:lnTo>
                  <a:lnTo>
                    <a:pt x="885" y="92"/>
                  </a:lnTo>
                  <a:lnTo>
                    <a:pt x="756" y="148"/>
                  </a:lnTo>
                  <a:lnTo>
                    <a:pt x="646" y="203"/>
                  </a:lnTo>
                  <a:lnTo>
                    <a:pt x="535" y="277"/>
                  </a:lnTo>
                  <a:lnTo>
                    <a:pt x="443" y="369"/>
                  </a:lnTo>
                  <a:lnTo>
                    <a:pt x="351" y="461"/>
                  </a:lnTo>
                  <a:lnTo>
                    <a:pt x="259" y="553"/>
                  </a:lnTo>
                  <a:lnTo>
                    <a:pt x="185" y="664"/>
                  </a:lnTo>
                  <a:lnTo>
                    <a:pt x="129" y="793"/>
                  </a:lnTo>
                  <a:lnTo>
                    <a:pt x="74" y="904"/>
                  </a:lnTo>
                  <a:lnTo>
                    <a:pt x="37" y="1051"/>
                  </a:lnTo>
                  <a:lnTo>
                    <a:pt x="19" y="1180"/>
                  </a:lnTo>
                  <a:lnTo>
                    <a:pt x="0" y="1328"/>
                  </a:lnTo>
                  <a:lnTo>
                    <a:pt x="0" y="1475"/>
                  </a:lnTo>
                  <a:lnTo>
                    <a:pt x="19" y="1604"/>
                  </a:lnTo>
                  <a:lnTo>
                    <a:pt x="37" y="1752"/>
                  </a:lnTo>
                  <a:lnTo>
                    <a:pt x="93" y="1881"/>
                  </a:lnTo>
                  <a:lnTo>
                    <a:pt x="129" y="2010"/>
                  </a:lnTo>
                  <a:lnTo>
                    <a:pt x="203" y="2139"/>
                  </a:lnTo>
                  <a:lnTo>
                    <a:pt x="277" y="2250"/>
                  </a:lnTo>
                  <a:lnTo>
                    <a:pt x="351" y="2342"/>
                  </a:lnTo>
                  <a:lnTo>
                    <a:pt x="461" y="2434"/>
                  </a:lnTo>
                  <a:lnTo>
                    <a:pt x="554" y="2526"/>
                  </a:lnTo>
                  <a:lnTo>
                    <a:pt x="664" y="2600"/>
                  </a:lnTo>
                  <a:lnTo>
                    <a:pt x="793" y="2655"/>
                  </a:lnTo>
                  <a:lnTo>
                    <a:pt x="922" y="2711"/>
                  </a:lnTo>
                  <a:lnTo>
                    <a:pt x="1051" y="2748"/>
                  </a:lnTo>
                  <a:lnTo>
                    <a:pt x="1180" y="2784"/>
                  </a:lnTo>
                  <a:lnTo>
                    <a:pt x="1475" y="2784"/>
                  </a:lnTo>
                  <a:lnTo>
                    <a:pt x="1623" y="2766"/>
                  </a:lnTo>
                  <a:lnTo>
                    <a:pt x="1770" y="2748"/>
                  </a:lnTo>
                  <a:lnTo>
                    <a:pt x="1900" y="2692"/>
                  </a:lnTo>
                  <a:lnTo>
                    <a:pt x="2029" y="2655"/>
                  </a:lnTo>
                  <a:lnTo>
                    <a:pt x="2139" y="2582"/>
                  </a:lnTo>
                  <a:lnTo>
                    <a:pt x="2250" y="2508"/>
                  </a:lnTo>
                  <a:lnTo>
                    <a:pt x="2360" y="2416"/>
                  </a:lnTo>
                  <a:lnTo>
                    <a:pt x="2453" y="2323"/>
                  </a:lnTo>
                  <a:lnTo>
                    <a:pt x="2526" y="2231"/>
                  </a:lnTo>
                  <a:lnTo>
                    <a:pt x="2600" y="2102"/>
                  </a:lnTo>
                  <a:lnTo>
                    <a:pt x="2674" y="1992"/>
                  </a:lnTo>
                  <a:lnTo>
                    <a:pt x="2711" y="1862"/>
                  </a:lnTo>
                  <a:lnTo>
                    <a:pt x="2748" y="1733"/>
                  </a:lnTo>
                  <a:lnTo>
                    <a:pt x="2785" y="1586"/>
                  </a:lnTo>
                  <a:lnTo>
                    <a:pt x="2785" y="1438"/>
                  </a:lnTo>
                  <a:lnTo>
                    <a:pt x="2785" y="1291"/>
                  </a:lnTo>
                  <a:lnTo>
                    <a:pt x="2766" y="1143"/>
                  </a:lnTo>
                  <a:lnTo>
                    <a:pt x="2748" y="1014"/>
                  </a:lnTo>
                  <a:lnTo>
                    <a:pt x="2692" y="885"/>
                  </a:lnTo>
                  <a:lnTo>
                    <a:pt x="2637" y="756"/>
                  </a:lnTo>
                  <a:lnTo>
                    <a:pt x="2582" y="646"/>
                  </a:lnTo>
                  <a:lnTo>
                    <a:pt x="2508" y="535"/>
                  </a:lnTo>
                  <a:lnTo>
                    <a:pt x="2416" y="424"/>
                  </a:lnTo>
                  <a:lnTo>
                    <a:pt x="2324" y="332"/>
                  </a:lnTo>
                  <a:lnTo>
                    <a:pt x="2213" y="258"/>
                  </a:lnTo>
                  <a:lnTo>
                    <a:pt x="2102" y="185"/>
                  </a:lnTo>
                  <a:lnTo>
                    <a:pt x="1973" y="129"/>
                  </a:lnTo>
                  <a:lnTo>
                    <a:pt x="1844" y="74"/>
                  </a:lnTo>
                  <a:lnTo>
                    <a:pt x="1715" y="37"/>
                  </a:lnTo>
                  <a:lnTo>
                    <a:pt x="1568"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 name="Google Shape;357;p2"/>
            <p:cNvSpPr/>
            <p:nvPr/>
          </p:nvSpPr>
          <p:spPr>
            <a:xfrm>
              <a:off x="5039575" y="238125"/>
              <a:ext cx="68250" cy="34125"/>
            </a:xfrm>
            <a:custGeom>
              <a:avLst/>
              <a:gdLst/>
              <a:ahLst/>
              <a:cxnLst/>
              <a:rect l="l" t="t" r="r" b="b"/>
              <a:pathLst>
                <a:path w="2730" h="1365" extrusionOk="0">
                  <a:moveTo>
                    <a:pt x="1" y="0"/>
                  </a:moveTo>
                  <a:lnTo>
                    <a:pt x="1" y="148"/>
                  </a:lnTo>
                  <a:lnTo>
                    <a:pt x="19" y="277"/>
                  </a:lnTo>
                  <a:lnTo>
                    <a:pt x="56" y="406"/>
                  </a:lnTo>
                  <a:lnTo>
                    <a:pt x="93" y="535"/>
                  </a:lnTo>
                  <a:lnTo>
                    <a:pt x="167" y="645"/>
                  </a:lnTo>
                  <a:lnTo>
                    <a:pt x="222" y="756"/>
                  </a:lnTo>
                  <a:lnTo>
                    <a:pt x="314" y="867"/>
                  </a:lnTo>
                  <a:lnTo>
                    <a:pt x="388" y="959"/>
                  </a:lnTo>
                  <a:lnTo>
                    <a:pt x="480" y="1051"/>
                  </a:lnTo>
                  <a:lnTo>
                    <a:pt x="591" y="1125"/>
                  </a:lnTo>
                  <a:lnTo>
                    <a:pt x="701" y="1198"/>
                  </a:lnTo>
                  <a:lnTo>
                    <a:pt x="830" y="1254"/>
                  </a:lnTo>
                  <a:lnTo>
                    <a:pt x="941" y="1309"/>
                  </a:lnTo>
                  <a:lnTo>
                    <a:pt x="1070" y="1328"/>
                  </a:lnTo>
                  <a:lnTo>
                    <a:pt x="1218" y="1364"/>
                  </a:lnTo>
                  <a:lnTo>
                    <a:pt x="1494" y="1364"/>
                  </a:lnTo>
                  <a:lnTo>
                    <a:pt x="1623" y="1346"/>
                  </a:lnTo>
                  <a:lnTo>
                    <a:pt x="1752" y="1309"/>
                  </a:lnTo>
                  <a:lnTo>
                    <a:pt x="1881" y="1254"/>
                  </a:lnTo>
                  <a:lnTo>
                    <a:pt x="2011" y="1198"/>
                  </a:lnTo>
                  <a:lnTo>
                    <a:pt x="2121" y="1143"/>
                  </a:lnTo>
                  <a:lnTo>
                    <a:pt x="2232" y="1051"/>
                  </a:lnTo>
                  <a:lnTo>
                    <a:pt x="2324" y="977"/>
                  </a:lnTo>
                  <a:lnTo>
                    <a:pt x="2416" y="867"/>
                  </a:lnTo>
                  <a:lnTo>
                    <a:pt x="2490" y="774"/>
                  </a:lnTo>
                  <a:lnTo>
                    <a:pt x="2564" y="664"/>
                  </a:lnTo>
                  <a:lnTo>
                    <a:pt x="2619" y="535"/>
                  </a:lnTo>
                  <a:lnTo>
                    <a:pt x="2674" y="406"/>
                  </a:lnTo>
                  <a:lnTo>
                    <a:pt x="2693" y="277"/>
                  </a:lnTo>
                  <a:lnTo>
                    <a:pt x="2730" y="148"/>
                  </a:lnTo>
                  <a:lnTo>
                    <a:pt x="2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 name="Google Shape;358;p2"/>
            <p:cNvSpPr/>
            <p:nvPr/>
          </p:nvSpPr>
          <p:spPr>
            <a:xfrm>
              <a:off x="5761425" y="1233775"/>
              <a:ext cx="68725" cy="68700"/>
            </a:xfrm>
            <a:custGeom>
              <a:avLst/>
              <a:gdLst/>
              <a:ahLst/>
              <a:cxnLst/>
              <a:rect l="l" t="t" r="r" b="b"/>
              <a:pathLst>
                <a:path w="2749" h="2748" extrusionOk="0">
                  <a:moveTo>
                    <a:pt x="1347" y="0"/>
                  </a:moveTo>
                  <a:lnTo>
                    <a:pt x="1218" y="19"/>
                  </a:lnTo>
                  <a:lnTo>
                    <a:pt x="1070" y="37"/>
                  </a:lnTo>
                  <a:lnTo>
                    <a:pt x="941" y="74"/>
                  </a:lnTo>
                  <a:lnTo>
                    <a:pt x="812" y="111"/>
                  </a:lnTo>
                  <a:lnTo>
                    <a:pt x="702" y="185"/>
                  </a:lnTo>
                  <a:lnTo>
                    <a:pt x="591" y="240"/>
                  </a:lnTo>
                  <a:lnTo>
                    <a:pt x="480" y="332"/>
                  </a:lnTo>
                  <a:lnTo>
                    <a:pt x="388" y="406"/>
                  </a:lnTo>
                  <a:lnTo>
                    <a:pt x="296" y="517"/>
                  </a:lnTo>
                  <a:lnTo>
                    <a:pt x="222" y="627"/>
                  </a:lnTo>
                  <a:lnTo>
                    <a:pt x="148" y="738"/>
                  </a:lnTo>
                  <a:lnTo>
                    <a:pt x="93" y="849"/>
                  </a:lnTo>
                  <a:lnTo>
                    <a:pt x="56" y="978"/>
                  </a:lnTo>
                  <a:lnTo>
                    <a:pt x="19" y="1107"/>
                  </a:lnTo>
                  <a:lnTo>
                    <a:pt x="1" y="1254"/>
                  </a:lnTo>
                  <a:lnTo>
                    <a:pt x="1" y="1383"/>
                  </a:lnTo>
                  <a:lnTo>
                    <a:pt x="1" y="1531"/>
                  </a:lnTo>
                  <a:lnTo>
                    <a:pt x="19" y="1660"/>
                  </a:lnTo>
                  <a:lnTo>
                    <a:pt x="56" y="1807"/>
                  </a:lnTo>
                  <a:lnTo>
                    <a:pt x="111" y="1918"/>
                  </a:lnTo>
                  <a:lnTo>
                    <a:pt x="167" y="2047"/>
                  </a:lnTo>
                  <a:lnTo>
                    <a:pt x="241" y="2158"/>
                  </a:lnTo>
                  <a:lnTo>
                    <a:pt x="314" y="2268"/>
                  </a:lnTo>
                  <a:lnTo>
                    <a:pt x="407" y="2361"/>
                  </a:lnTo>
                  <a:lnTo>
                    <a:pt x="499" y="2453"/>
                  </a:lnTo>
                  <a:lnTo>
                    <a:pt x="609" y="2527"/>
                  </a:lnTo>
                  <a:lnTo>
                    <a:pt x="720" y="2600"/>
                  </a:lnTo>
                  <a:lnTo>
                    <a:pt x="849" y="2656"/>
                  </a:lnTo>
                  <a:lnTo>
                    <a:pt x="978" y="2692"/>
                  </a:lnTo>
                  <a:lnTo>
                    <a:pt x="1107" y="2729"/>
                  </a:lnTo>
                  <a:lnTo>
                    <a:pt x="1236" y="2748"/>
                  </a:lnTo>
                  <a:lnTo>
                    <a:pt x="1513" y="2748"/>
                  </a:lnTo>
                  <a:lnTo>
                    <a:pt x="1660" y="2729"/>
                  </a:lnTo>
                  <a:lnTo>
                    <a:pt x="1789" y="2692"/>
                  </a:lnTo>
                  <a:lnTo>
                    <a:pt x="1918" y="2637"/>
                  </a:lnTo>
                  <a:lnTo>
                    <a:pt x="2029" y="2582"/>
                  </a:lnTo>
                  <a:lnTo>
                    <a:pt x="2140" y="2508"/>
                  </a:lnTo>
                  <a:lnTo>
                    <a:pt x="2250" y="2434"/>
                  </a:lnTo>
                  <a:lnTo>
                    <a:pt x="2343" y="2342"/>
                  </a:lnTo>
                  <a:lnTo>
                    <a:pt x="2435" y="2250"/>
                  </a:lnTo>
                  <a:lnTo>
                    <a:pt x="2508" y="2139"/>
                  </a:lnTo>
                  <a:lnTo>
                    <a:pt x="2582" y="2029"/>
                  </a:lnTo>
                  <a:lnTo>
                    <a:pt x="2638" y="1900"/>
                  </a:lnTo>
                  <a:lnTo>
                    <a:pt x="2674" y="1771"/>
                  </a:lnTo>
                  <a:lnTo>
                    <a:pt x="2711" y="1641"/>
                  </a:lnTo>
                  <a:lnTo>
                    <a:pt x="2730" y="1512"/>
                  </a:lnTo>
                  <a:lnTo>
                    <a:pt x="2748" y="1365"/>
                  </a:lnTo>
                  <a:lnTo>
                    <a:pt x="2730" y="1217"/>
                  </a:lnTo>
                  <a:lnTo>
                    <a:pt x="2711" y="1088"/>
                  </a:lnTo>
                  <a:lnTo>
                    <a:pt x="2674" y="959"/>
                  </a:lnTo>
                  <a:lnTo>
                    <a:pt x="2638" y="830"/>
                  </a:lnTo>
                  <a:lnTo>
                    <a:pt x="2564" y="720"/>
                  </a:lnTo>
                  <a:lnTo>
                    <a:pt x="2508" y="591"/>
                  </a:lnTo>
                  <a:lnTo>
                    <a:pt x="2416" y="498"/>
                  </a:lnTo>
                  <a:lnTo>
                    <a:pt x="2324" y="406"/>
                  </a:lnTo>
                  <a:lnTo>
                    <a:pt x="2232" y="314"/>
                  </a:lnTo>
                  <a:lnTo>
                    <a:pt x="2121" y="240"/>
                  </a:lnTo>
                  <a:lnTo>
                    <a:pt x="2011" y="166"/>
                  </a:lnTo>
                  <a:lnTo>
                    <a:pt x="1900" y="111"/>
                  </a:lnTo>
                  <a:lnTo>
                    <a:pt x="1771" y="56"/>
                  </a:lnTo>
                  <a:lnTo>
                    <a:pt x="1642" y="37"/>
                  </a:lnTo>
                  <a:lnTo>
                    <a:pt x="1494"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 name="Google Shape;359;p2"/>
            <p:cNvSpPr/>
            <p:nvPr/>
          </p:nvSpPr>
          <p:spPr>
            <a:xfrm>
              <a:off x="5028050" y="283750"/>
              <a:ext cx="68250" cy="68250"/>
            </a:xfrm>
            <a:custGeom>
              <a:avLst/>
              <a:gdLst/>
              <a:ahLst/>
              <a:cxnLst/>
              <a:rect l="l" t="t" r="r" b="b"/>
              <a:pathLst>
                <a:path w="2730" h="2730" extrusionOk="0">
                  <a:moveTo>
                    <a:pt x="1402" y="0"/>
                  </a:moveTo>
                  <a:lnTo>
                    <a:pt x="1255" y="19"/>
                  </a:lnTo>
                  <a:lnTo>
                    <a:pt x="1126" y="37"/>
                  </a:lnTo>
                  <a:lnTo>
                    <a:pt x="996" y="56"/>
                  </a:lnTo>
                  <a:lnTo>
                    <a:pt x="867" y="111"/>
                  </a:lnTo>
                  <a:lnTo>
                    <a:pt x="738" y="166"/>
                  </a:lnTo>
                  <a:lnTo>
                    <a:pt x="628" y="240"/>
                  </a:lnTo>
                  <a:lnTo>
                    <a:pt x="517" y="314"/>
                  </a:lnTo>
                  <a:lnTo>
                    <a:pt x="425" y="406"/>
                  </a:lnTo>
                  <a:lnTo>
                    <a:pt x="333" y="498"/>
                  </a:lnTo>
                  <a:lnTo>
                    <a:pt x="259" y="609"/>
                  </a:lnTo>
                  <a:lnTo>
                    <a:pt x="185" y="719"/>
                  </a:lnTo>
                  <a:lnTo>
                    <a:pt x="111" y="830"/>
                  </a:lnTo>
                  <a:lnTo>
                    <a:pt x="75" y="959"/>
                  </a:lnTo>
                  <a:lnTo>
                    <a:pt x="38" y="1088"/>
                  </a:lnTo>
                  <a:lnTo>
                    <a:pt x="19" y="1236"/>
                  </a:lnTo>
                  <a:lnTo>
                    <a:pt x="1" y="1365"/>
                  </a:lnTo>
                  <a:lnTo>
                    <a:pt x="19" y="1494"/>
                  </a:lnTo>
                  <a:lnTo>
                    <a:pt x="38" y="1623"/>
                  </a:lnTo>
                  <a:lnTo>
                    <a:pt x="75" y="1752"/>
                  </a:lnTo>
                  <a:lnTo>
                    <a:pt x="111" y="1881"/>
                  </a:lnTo>
                  <a:lnTo>
                    <a:pt x="167" y="1992"/>
                  </a:lnTo>
                  <a:lnTo>
                    <a:pt x="240" y="2102"/>
                  </a:lnTo>
                  <a:lnTo>
                    <a:pt x="314" y="2213"/>
                  </a:lnTo>
                  <a:lnTo>
                    <a:pt x="406" y="2305"/>
                  </a:lnTo>
                  <a:lnTo>
                    <a:pt x="499" y="2397"/>
                  </a:lnTo>
                  <a:lnTo>
                    <a:pt x="591" y="2471"/>
                  </a:lnTo>
                  <a:lnTo>
                    <a:pt x="701" y="2545"/>
                  </a:lnTo>
                  <a:lnTo>
                    <a:pt x="831" y="2600"/>
                  </a:lnTo>
                  <a:lnTo>
                    <a:pt x="941" y="2655"/>
                  </a:lnTo>
                  <a:lnTo>
                    <a:pt x="1070" y="2692"/>
                  </a:lnTo>
                  <a:lnTo>
                    <a:pt x="1199" y="2711"/>
                  </a:lnTo>
                  <a:lnTo>
                    <a:pt x="1347" y="2729"/>
                  </a:lnTo>
                  <a:lnTo>
                    <a:pt x="1476" y="2729"/>
                  </a:lnTo>
                  <a:lnTo>
                    <a:pt x="1605" y="2711"/>
                  </a:lnTo>
                  <a:lnTo>
                    <a:pt x="1734" y="2674"/>
                  </a:lnTo>
                  <a:lnTo>
                    <a:pt x="1863" y="2619"/>
                  </a:lnTo>
                  <a:lnTo>
                    <a:pt x="1992" y="2563"/>
                  </a:lnTo>
                  <a:lnTo>
                    <a:pt x="2103" y="2508"/>
                  </a:lnTo>
                  <a:lnTo>
                    <a:pt x="2213" y="2416"/>
                  </a:lnTo>
                  <a:lnTo>
                    <a:pt x="2306" y="2324"/>
                  </a:lnTo>
                  <a:lnTo>
                    <a:pt x="2398" y="2231"/>
                  </a:lnTo>
                  <a:lnTo>
                    <a:pt x="2490" y="2121"/>
                  </a:lnTo>
                  <a:lnTo>
                    <a:pt x="2545" y="2010"/>
                  </a:lnTo>
                  <a:lnTo>
                    <a:pt x="2619" y="1900"/>
                  </a:lnTo>
                  <a:lnTo>
                    <a:pt x="2656" y="1770"/>
                  </a:lnTo>
                  <a:lnTo>
                    <a:pt x="2693" y="1641"/>
                  </a:lnTo>
                  <a:lnTo>
                    <a:pt x="2711" y="1512"/>
                  </a:lnTo>
                  <a:lnTo>
                    <a:pt x="2730" y="1365"/>
                  </a:lnTo>
                  <a:lnTo>
                    <a:pt x="2711" y="1236"/>
                  </a:lnTo>
                  <a:lnTo>
                    <a:pt x="2693" y="1107"/>
                  </a:lnTo>
                  <a:lnTo>
                    <a:pt x="2656" y="978"/>
                  </a:lnTo>
                  <a:lnTo>
                    <a:pt x="2619" y="849"/>
                  </a:lnTo>
                  <a:lnTo>
                    <a:pt x="2564" y="738"/>
                  </a:lnTo>
                  <a:lnTo>
                    <a:pt x="2490" y="627"/>
                  </a:lnTo>
                  <a:lnTo>
                    <a:pt x="2416" y="517"/>
                  </a:lnTo>
                  <a:lnTo>
                    <a:pt x="2324" y="424"/>
                  </a:lnTo>
                  <a:lnTo>
                    <a:pt x="2232" y="332"/>
                  </a:lnTo>
                  <a:lnTo>
                    <a:pt x="2140" y="259"/>
                  </a:lnTo>
                  <a:lnTo>
                    <a:pt x="2029" y="185"/>
                  </a:lnTo>
                  <a:lnTo>
                    <a:pt x="1900" y="129"/>
                  </a:lnTo>
                  <a:lnTo>
                    <a:pt x="1789" y="74"/>
                  </a:lnTo>
                  <a:lnTo>
                    <a:pt x="1660" y="37"/>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 name="Google Shape;360;p2"/>
            <p:cNvSpPr/>
            <p:nvPr/>
          </p:nvSpPr>
          <p:spPr>
            <a:xfrm>
              <a:off x="5193550" y="723500"/>
              <a:ext cx="68225" cy="67775"/>
            </a:xfrm>
            <a:custGeom>
              <a:avLst/>
              <a:gdLst/>
              <a:ahLst/>
              <a:cxnLst/>
              <a:rect l="l" t="t" r="r" b="b"/>
              <a:pathLst>
                <a:path w="2729" h="2711" extrusionOk="0">
                  <a:moveTo>
                    <a:pt x="1162" y="0"/>
                  </a:moveTo>
                  <a:lnTo>
                    <a:pt x="1033" y="37"/>
                  </a:lnTo>
                  <a:lnTo>
                    <a:pt x="904" y="74"/>
                  </a:lnTo>
                  <a:lnTo>
                    <a:pt x="793" y="129"/>
                  </a:lnTo>
                  <a:lnTo>
                    <a:pt x="664" y="203"/>
                  </a:lnTo>
                  <a:lnTo>
                    <a:pt x="553" y="277"/>
                  </a:lnTo>
                  <a:lnTo>
                    <a:pt x="461" y="351"/>
                  </a:lnTo>
                  <a:lnTo>
                    <a:pt x="369" y="443"/>
                  </a:lnTo>
                  <a:lnTo>
                    <a:pt x="277" y="554"/>
                  </a:lnTo>
                  <a:lnTo>
                    <a:pt x="203" y="664"/>
                  </a:lnTo>
                  <a:lnTo>
                    <a:pt x="129" y="775"/>
                  </a:lnTo>
                  <a:lnTo>
                    <a:pt x="92" y="904"/>
                  </a:lnTo>
                  <a:lnTo>
                    <a:pt x="37" y="1033"/>
                  </a:lnTo>
                  <a:lnTo>
                    <a:pt x="19" y="1180"/>
                  </a:lnTo>
                  <a:lnTo>
                    <a:pt x="0" y="1310"/>
                  </a:lnTo>
                  <a:lnTo>
                    <a:pt x="0" y="1439"/>
                  </a:lnTo>
                  <a:lnTo>
                    <a:pt x="19" y="1568"/>
                  </a:lnTo>
                  <a:lnTo>
                    <a:pt x="55" y="1697"/>
                  </a:lnTo>
                  <a:lnTo>
                    <a:pt x="92" y="1826"/>
                  </a:lnTo>
                  <a:lnTo>
                    <a:pt x="148" y="1955"/>
                  </a:lnTo>
                  <a:lnTo>
                    <a:pt x="203" y="2065"/>
                  </a:lnTo>
                  <a:lnTo>
                    <a:pt x="277" y="2176"/>
                  </a:lnTo>
                  <a:lnTo>
                    <a:pt x="369" y="2268"/>
                  </a:lnTo>
                  <a:lnTo>
                    <a:pt x="461" y="2361"/>
                  </a:lnTo>
                  <a:lnTo>
                    <a:pt x="553" y="2434"/>
                  </a:lnTo>
                  <a:lnTo>
                    <a:pt x="664" y="2508"/>
                  </a:lnTo>
                  <a:lnTo>
                    <a:pt x="774" y="2582"/>
                  </a:lnTo>
                  <a:lnTo>
                    <a:pt x="904" y="2637"/>
                  </a:lnTo>
                  <a:lnTo>
                    <a:pt x="1033" y="2674"/>
                  </a:lnTo>
                  <a:lnTo>
                    <a:pt x="1162" y="2692"/>
                  </a:lnTo>
                  <a:lnTo>
                    <a:pt x="1291" y="2711"/>
                  </a:lnTo>
                  <a:lnTo>
                    <a:pt x="1567" y="2711"/>
                  </a:lnTo>
                  <a:lnTo>
                    <a:pt x="1696" y="2674"/>
                  </a:lnTo>
                  <a:lnTo>
                    <a:pt x="1825" y="2637"/>
                  </a:lnTo>
                  <a:lnTo>
                    <a:pt x="1955" y="2582"/>
                  </a:lnTo>
                  <a:lnTo>
                    <a:pt x="2065" y="2526"/>
                  </a:lnTo>
                  <a:lnTo>
                    <a:pt x="2176" y="2434"/>
                  </a:lnTo>
                  <a:lnTo>
                    <a:pt x="2286" y="2361"/>
                  </a:lnTo>
                  <a:lnTo>
                    <a:pt x="2379" y="2268"/>
                  </a:lnTo>
                  <a:lnTo>
                    <a:pt x="2452" y="2158"/>
                  </a:lnTo>
                  <a:lnTo>
                    <a:pt x="2526" y="2047"/>
                  </a:lnTo>
                  <a:lnTo>
                    <a:pt x="2600" y="1936"/>
                  </a:lnTo>
                  <a:lnTo>
                    <a:pt x="2655" y="1807"/>
                  </a:lnTo>
                  <a:lnTo>
                    <a:pt x="2692" y="1678"/>
                  </a:lnTo>
                  <a:lnTo>
                    <a:pt x="2710" y="1549"/>
                  </a:lnTo>
                  <a:lnTo>
                    <a:pt x="2729" y="1402"/>
                  </a:lnTo>
                  <a:lnTo>
                    <a:pt x="2729" y="1273"/>
                  </a:lnTo>
                  <a:lnTo>
                    <a:pt x="2710" y="1144"/>
                  </a:lnTo>
                  <a:lnTo>
                    <a:pt x="2674" y="1015"/>
                  </a:lnTo>
                  <a:lnTo>
                    <a:pt x="2637" y="885"/>
                  </a:lnTo>
                  <a:lnTo>
                    <a:pt x="2581" y="756"/>
                  </a:lnTo>
                  <a:lnTo>
                    <a:pt x="2526" y="646"/>
                  </a:lnTo>
                  <a:lnTo>
                    <a:pt x="2452" y="535"/>
                  </a:lnTo>
                  <a:lnTo>
                    <a:pt x="2360" y="443"/>
                  </a:lnTo>
                  <a:lnTo>
                    <a:pt x="2268" y="351"/>
                  </a:lnTo>
                  <a:lnTo>
                    <a:pt x="2176" y="277"/>
                  </a:lnTo>
                  <a:lnTo>
                    <a:pt x="2065" y="203"/>
                  </a:lnTo>
                  <a:lnTo>
                    <a:pt x="1955" y="129"/>
                  </a:lnTo>
                  <a:lnTo>
                    <a:pt x="1825" y="74"/>
                  </a:lnTo>
                  <a:lnTo>
                    <a:pt x="1715" y="37"/>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 name="Google Shape;361;p2"/>
            <p:cNvSpPr/>
            <p:nvPr/>
          </p:nvSpPr>
          <p:spPr>
            <a:xfrm>
              <a:off x="5536025" y="1111625"/>
              <a:ext cx="68250" cy="68250"/>
            </a:xfrm>
            <a:custGeom>
              <a:avLst/>
              <a:gdLst/>
              <a:ahLst/>
              <a:cxnLst/>
              <a:rect l="l" t="t" r="r" b="b"/>
              <a:pathLst>
                <a:path w="2730" h="2730" extrusionOk="0">
                  <a:moveTo>
                    <a:pt x="1254" y="0"/>
                  </a:moveTo>
                  <a:lnTo>
                    <a:pt x="1107" y="19"/>
                  </a:lnTo>
                  <a:lnTo>
                    <a:pt x="996" y="56"/>
                  </a:lnTo>
                  <a:lnTo>
                    <a:pt x="867" y="93"/>
                  </a:lnTo>
                  <a:lnTo>
                    <a:pt x="738" y="148"/>
                  </a:lnTo>
                  <a:lnTo>
                    <a:pt x="628" y="203"/>
                  </a:lnTo>
                  <a:lnTo>
                    <a:pt x="535" y="277"/>
                  </a:lnTo>
                  <a:lnTo>
                    <a:pt x="425" y="369"/>
                  </a:lnTo>
                  <a:lnTo>
                    <a:pt x="351" y="461"/>
                  </a:lnTo>
                  <a:lnTo>
                    <a:pt x="259" y="572"/>
                  </a:lnTo>
                  <a:lnTo>
                    <a:pt x="185" y="664"/>
                  </a:lnTo>
                  <a:lnTo>
                    <a:pt x="130" y="793"/>
                  </a:lnTo>
                  <a:lnTo>
                    <a:pt x="74" y="904"/>
                  </a:lnTo>
                  <a:lnTo>
                    <a:pt x="37" y="1033"/>
                  </a:lnTo>
                  <a:lnTo>
                    <a:pt x="19" y="1162"/>
                  </a:lnTo>
                  <a:lnTo>
                    <a:pt x="1" y="1291"/>
                  </a:lnTo>
                  <a:lnTo>
                    <a:pt x="1" y="1439"/>
                  </a:lnTo>
                  <a:lnTo>
                    <a:pt x="19" y="1568"/>
                  </a:lnTo>
                  <a:lnTo>
                    <a:pt x="56" y="1697"/>
                  </a:lnTo>
                  <a:lnTo>
                    <a:pt x="93" y="1826"/>
                  </a:lnTo>
                  <a:lnTo>
                    <a:pt x="148" y="1955"/>
                  </a:lnTo>
                  <a:lnTo>
                    <a:pt x="203" y="2065"/>
                  </a:lnTo>
                  <a:lnTo>
                    <a:pt x="277" y="2176"/>
                  </a:lnTo>
                  <a:lnTo>
                    <a:pt x="369" y="2287"/>
                  </a:lnTo>
                  <a:lnTo>
                    <a:pt x="462" y="2379"/>
                  </a:lnTo>
                  <a:lnTo>
                    <a:pt x="572" y="2453"/>
                  </a:lnTo>
                  <a:lnTo>
                    <a:pt x="683" y="2526"/>
                  </a:lnTo>
                  <a:lnTo>
                    <a:pt x="793" y="2600"/>
                  </a:lnTo>
                  <a:lnTo>
                    <a:pt x="923" y="2637"/>
                  </a:lnTo>
                  <a:lnTo>
                    <a:pt x="1052" y="2674"/>
                  </a:lnTo>
                  <a:lnTo>
                    <a:pt x="1181" y="2711"/>
                  </a:lnTo>
                  <a:lnTo>
                    <a:pt x="1328" y="2729"/>
                  </a:lnTo>
                  <a:lnTo>
                    <a:pt x="1457" y="2711"/>
                  </a:lnTo>
                  <a:lnTo>
                    <a:pt x="1605" y="2692"/>
                  </a:lnTo>
                  <a:lnTo>
                    <a:pt x="1734" y="2674"/>
                  </a:lnTo>
                  <a:lnTo>
                    <a:pt x="1863" y="2619"/>
                  </a:lnTo>
                  <a:lnTo>
                    <a:pt x="1974" y="2582"/>
                  </a:lnTo>
                  <a:lnTo>
                    <a:pt x="2084" y="2508"/>
                  </a:lnTo>
                  <a:lnTo>
                    <a:pt x="2195" y="2434"/>
                  </a:lnTo>
                  <a:lnTo>
                    <a:pt x="2305" y="2342"/>
                  </a:lnTo>
                  <a:lnTo>
                    <a:pt x="2398" y="2250"/>
                  </a:lnTo>
                  <a:lnTo>
                    <a:pt x="2471" y="2139"/>
                  </a:lnTo>
                  <a:lnTo>
                    <a:pt x="2545" y="2029"/>
                  </a:lnTo>
                  <a:lnTo>
                    <a:pt x="2600" y="1918"/>
                  </a:lnTo>
                  <a:lnTo>
                    <a:pt x="2656" y="1789"/>
                  </a:lnTo>
                  <a:lnTo>
                    <a:pt x="2693" y="1660"/>
                  </a:lnTo>
                  <a:lnTo>
                    <a:pt x="2729" y="1531"/>
                  </a:lnTo>
                  <a:lnTo>
                    <a:pt x="2729" y="1383"/>
                  </a:lnTo>
                  <a:lnTo>
                    <a:pt x="2729" y="1254"/>
                  </a:lnTo>
                  <a:lnTo>
                    <a:pt x="2711" y="1107"/>
                  </a:lnTo>
                  <a:lnTo>
                    <a:pt x="2674" y="978"/>
                  </a:lnTo>
                  <a:lnTo>
                    <a:pt x="2637" y="849"/>
                  </a:lnTo>
                  <a:lnTo>
                    <a:pt x="2582" y="738"/>
                  </a:lnTo>
                  <a:lnTo>
                    <a:pt x="2508" y="627"/>
                  </a:lnTo>
                  <a:lnTo>
                    <a:pt x="2434" y="517"/>
                  </a:lnTo>
                  <a:lnTo>
                    <a:pt x="2342" y="406"/>
                  </a:lnTo>
                  <a:lnTo>
                    <a:pt x="2250" y="314"/>
                  </a:lnTo>
                  <a:lnTo>
                    <a:pt x="2139" y="240"/>
                  </a:lnTo>
                  <a:lnTo>
                    <a:pt x="2029" y="166"/>
                  </a:lnTo>
                  <a:lnTo>
                    <a:pt x="1918" y="111"/>
                  </a:lnTo>
                  <a:lnTo>
                    <a:pt x="1789" y="56"/>
                  </a:lnTo>
                  <a:lnTo>
                    <a:pt x="1660" y="19"/>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 name="Google Shape;362;p2"/>
            <p:cNvSpPr/>
            <p:nvPr/>
          </p:nvSpPr>
          <p:spPr>
            <a:xfrm>
              <a:off x="5259450" y="817525"/>
              <a:ext cx="68250" cy="68250"/>
            </a:xfrm>
            <a:custGeom>
              <a:avLst/>
              <a:gdLst/>
              <a:ahLst/>
              <a:cxnLst/>
              <a:rect l="l" t="t" r="r" b="b"/>
              <a:pathLst>
                <a:path w="2730" h="2730" extrusionOk="0">
                  <a:moveTo>
                    <a:pt x="1273" y="1"/>
                  </a:moveTo>
                  <a:lnTo>
                    <a:pt x="1125" y="19"/>
                  </a:lnTo>
                  <a:lnTo>
                    <a:pt x="996" y="38"/>
                  </a:lnTo>
                  <a:lnTo>
                    <a:pt x="867" y="93"/>
                  </a:lnTo>
                  <a:lnTo>
                    <a:pt x="757" y="148"/>
                  </a:lnTo>
                  <a:lnTo>
                    <a:pt x="628" y="204"/>
                  </a:lnTo>
                  <a:lnTo>
                    <a:pt x="535" y="277"/>
                  </a:lnTo>
                  <a:lnTo>
                    <a:pt x="425" y="370"/>
                  </a:lnTo>
                  <a:lnTo>
                    <a:pt x="333" y="462"/>
                  </a:lnTo>
                  <a:lnTo>
                    <a:pt x="259" y="572"/>
                  </a:lnTo>
                  <a:lnTo>
                    <a:pt x="185" y="683"/>
                  </a:lnTo>
                  <a:lnTo>
                    <a:pt x="111" y="794"/>
                  </a:lnTo>
                  <a:lnTo>
                    <a:pt x="74" y="923"/>
                  </a:lnTo>
                  <a:lnTo>
                    <a:pt x="19" y="1052"/>
                  </a:lnTo>
                  <a:lnTo>
                    <a:pt x="1" y="1181"/>
                  </a:lnTo>
                  <a:lnTo>
                    <a:pt x="1" y="1328"/>
                  </a:lnTo>
                  <a:lnTo>
                    <a:pt x="1" y="1457"/>
                  </a:lnTo>
                  <a:lnTo>
                    <a:pt x="19" y="1605"/>
                  </a:lnTo>
                  <a:lnTo>
                    <a:pt x="38" y="1734"/>
                  </a:lnTo>
                  <a:lnTo>
                    <a:pt x="93" y="1863"/>
                  </a:lnTo>
                  <a:lnTo>
                    <a:pt x="148" y="1974"/>
                  </a:lnTo>
                  <a:lnTo>
                    <a:pt x="204" y="2103"/>
                  </a:lnTo>
                  <a:lnTo>
                    <a:pt x="296" y="2195"/>
                  </a:lnTo>
                  <a:lnTo>
                    <a:pt x="369" y="2306"/>
                  </a:lnTo>
                  <a:lnTo>
                    <a:pt x="480" y="2398"/>
                  </a:lnTo>
                  <a:lnTo>
                    <a:pt x="572" y="2472"/>
                  </a:lnTo>
                  <a:lnTo>
                    <a:pt x="683" y="2545"/>
                  </a:lnTo>
                  <a:lnTo>
                    <a:pt x="812" y="2601"/>
                  </a:lnTo>
                  <a:lnTo>
                    <a:pt x="923" y="2656"/>
                  </a:lnTo>
                  <a:lnTo>
                    <a:pt x="1070" y="2693"/>
                  </a:lnTo>
                  <a:lnTo>
                    <a:pt x="1199" y="2711"/>
                  </a:lnTo>
                  <a:lnTo>
                    <a:pt x="1328" y="2730"/>
                  </a:lnTo>
                  <a:lnTo>
                    <a:pt x="1476" y="2730"/>
                  </a:lnTo>
                  <a:lnTo>
                    <a:pt x="1605" y="2711"/>
                  </a:lnTo>
                  <a:lnTo>
                    <a:pt x="1734" y="2674"/>
                  </a:lnTo>
                  <a:lnTo>
                    <a:pt x="1863" y="2619"/>
                  </a:lnTo>
                  <a:lnTo>
                    <a:pt x="1992" y="2564"/>
                  </a:lnTo>
                  <a:lnTo>
                    <a:pt x="2103" y="2508"/>
                  </a:lnTo>
                  <a:lnTo>
                    <a:pt x="2213" y="2416"/>
                  </a:lnTo>
                  <a:lnTo>
                    <a:pt x="2306" y="2342"/>
                  </a:lnTo>
                  <a:lnTo>
                    <a:pt x="2398" y="2232"/>
                  </a:lnTo>
                  <a:lnTo>
                    <a:pt x="2471" y="2140"/>
                  </a:lnTo>
                  <a:lnTo>
                    <a:pt x="2545" y="2011"/>
                  </a:lnTo>
                  <a:lnTo>
                    <a:pt x="2601" y="1900"/>
                  </a:lnTo>
                  <a:lnTo>
                    <a:pt x="2656" y="1771"/>
                  </a:lnTo>
                  <a:lnTo>
                    <a:pt x="2693" y="1642"/>
                  </a:lnTo>
                  <a:lnTo>
                    <a:pt x="2711" y="1513"/>
                  </a:lnTo>
                  <a:lnTo>
                    <a:pt x="2730" y="1365"/>
                  </a:lnTo>
                  <a:lnTo>
                    <a:pt x="2711" y="1236"/>
                  </a:lnTo>
                  <a:lnTo>
                    <a:pt x="2693" y="1107"/>
                  </a:lnTo>
                  <a:lnTo>
                    <a:pt x="2656" y="978"/>
                  </a:lnTo>
                  <a:lnTo>
                    <a:pt x="2619" y="849"/>
                  </a:lnTo>
                  <a:lnTo>
                    <a:pt x="2564" y="738"/>
                  </a:lnTo>
                  <a:lnTo>
                    <a:pt x="2490" y="628"/>
                  </a:lnTo>
                  <a:lnTo>
                    <a:pt x="2416" y="517"/>
                  </a:lnTo>
                  <a:lnTo>
                    <a:pt x="2342" y="425"/>
                  </a:lnTo>
                  <a:lnTo>
                    <a:pt x="2250" y="333"/>
                  </a:lnTo>
                  <a:lnTo>
                    <a:pt x="2140" y="259"/>
                  </a:lnTo>
                  <a:lnTo>
                    <a:pt x="2029" y="185"/>
                  </a:lnTo>
                  <a:lnTo>
                    <a:pt x="1918" y="130"/>
                  </a:lnTo>
                  <a:lnTo>
                    <a:pt x="1789" y="75"/>
                  </a:lnTo>
                  <a:lnTo>
                    <a:pt x="1679" y="38"/>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 name="Google Shape;363;p2"/>
            <p:cNvSpPr/>
            <p:nvPr/>
          </p:nvSpPr>
          <p:spPr>
            <a:xfrm>
              <a:off x="6064275" y="1368375"/>
              <a:ext cx="67800" cy="67775"/>
            </a:xfrm>
            <a:custGeom>
              <a:avLst/>
              <a:gdLst/>
              <a:ahLst/>
              <a:cxnLst/>
              <a:rect l="l" t="t" r="r" b="b"/>
              <a:pathLst>
                <a:path w="2712" h="2711" extrusionOk="0">
                  <a:moveTo>
                    <a:pt x="1328" y="0"/>
                  </a:moveTo>
                  <a:lnTo>
                    <a:pt x="1199" y="19"/>
                  </a:lnTo>
                  <a:lnTo>
                    <a:pt x="1070" y="37"/>
                  </a:lnTo>
                  <a:lnTo>
                    <a:pt x="941" y="74"/>
                  </a:lnTo>
                  <a:lnTo>
                    <a:pt x="830" y="111"/>
                  </a:lnTo>
                  <a:lnTo>
                    <a:pt x="701" y="166"/>
                  </a:lnTo>
                  <a:lnTo>
                    <a:pt x="591" y="240"/>
                  </a:lnTo>
                  <a:lnTo>
                    <a:pt x="499" y="314"/>
                  </a:lnTo>
                  <a:lnTo>
                    <a:pt x="406" y="406"/>
                  </a:lnTo>
                  <a:lnTo>
                    <a:pt x="314" y="498"/>
                  </a:lnTo>
                  <a:lnTo>
                    <a:pt x="240" y="609"/>
                  </a:lnTo>
                  <a:lnTo>
                    <a:pt x="167" y="720"/>
                  </a:lnTo>
                  <a:lnTo>
                    <a:pt x="111" y="830"/>
                  </a:lnTo>
                  <a:lnTo>
                    <a:pt x="56" y="959"/>
                  </a:lnTo>
                  <a:lnTo>
                    <a:pt x="19" y="1088"/>
                  </a:lnTo>
                  <a:lnTo>
                    <a:pt x="1" y="1217"/>
                  </a:lnTo>
                  <a:lnTo>
                    <a:pt x="1" y="1346"/>
                  </a:lnTo>
                  <a:lnTo>
                    <a:pt x="1" y="1494"/>
                  </a:lnTo>
                  <a:lnTo>
                    <a:pt x="19" y="1623"/>
                  </a:lnTo>
                  <a:lnTo>
                    <a:pt x="56" y="1752"/>
                  </a:lnTo>
                  <a:lnTo>
                    <a:pt x="111" y="1881"/>
                  </a:lnTo>
                  <a:lnTo>
                    <a:pt x="167" y="1992"/>
                  </a:lnTo>
                  <a:lnTo>
                    <a:pt x="240" y="2102"/>
                  </a:lnTo>
                  <a:lnTo>
                    <a:pt x="314" y="2213"/>
                  </a:lnTo>
                  <a:lnTo>
                    <a:pt x="406" y="2324"/>
                  </a:lnTo>
                  <a:lnTo>
                    <a:pt x="499" y="2397"/>
                  </a:lnTo>
                  <a:lnTo>
                    <a:pt x="609" y="2490"/>
                  </a:lnTo>
                  <a:lnTo>
                    <a:pt x="720" y="2563"/>
                  </a:lnTo>
                  <a:lnTo>
                    <a:pt x="849" y="2619"/>
                  </a:lnTo>
                  <a:lnTo>
                    <a:pt x="960" y="2656"/>
                  </a:lnTo>
                  <a:lnTo>
                    <a:pt x="1107" y="2692"/>
                  </a:lnTo>
                  <a:lnTo>
                    <a:pt x="1236" y="2711"/>
                  </a:lnTo>
                  <a:lnTo>
                    <a:pt x="1513" y="2711"/>
                  </a:lnTo>
                  <a:lnTo>
                    <a:pt x="1642" y="2692"/>
                  </a:lnTo>
                  <a:lnTo>
                    <a:pt x="1771" y="2656"/>
                  </a:lnTo>
                  <a:lnTo>
                    <a:pt x="1881" y="2600"/>
                  </a:lnTo>
                  <a:lnTo>
                    <a:pt x="1992" y="2545"/>
                  </a:lnTo>
                  <a:lnTo>
                    <a:pt x="2103" y="2471"/>
                  </a:lnTo>
                  <a:lnTo>
                    <a:pt x="2213" y="2397"/>
                  </a:lnTo>
                  <a:lnTo>
                    <a:pt x="2305" y="2305"/>
                  </a:lnTo>
                  <a:lnTo>
                    <a:pt x="2398" y="2213"/>
                  </a:lnTo>
                  <a:lnTo>
                    <a:pt x="2471" y="2102"/>
                  </a:lnTo>
                  <a:lnTo>
                    <a:pt x="2545" y="1992"/>
                  </a:lnTo>
                  <a:lnTo>
                    <a:pt x="2601" y="1881"/>
                  </a:lnTo>
                  <a:lnTo>
                    <a:pt x="2656" y="1771"/>
                  </a:lnTo>
                  <a:lnTo>
                    <a:pt x="2674" y="1641"/>
                  </a:lnTo>
                  <a:lnTo>
                    <a:pt x="2711" y="1512"/>
                  </a:lnTo>
                  <a:lnTo>
                    <a:pt x="2711" y="1365"/>
                  </a:lnTo>
                  <a:lnTo>
                    <a:pt x="2711" y="1236"/>
                  </a:lnTo>
                  <a:lnTo>
                    <a:pt x="2693" y="1107"/>
                  </a:lnTo>
                  <a:lnTo>
                    <a:pt x="2656" y="959"/>
                  </a:lnTo>
                  <a:lnTo>
                    <a:pt x="2601" y="849"/>
                  </a:lnTo>
                  <a:lnTo>
                    <a:pt x="2545" y="720"/>
                  </a:lnTo>
                  <a:lnTo>
                    <a:pt x="2471" y="609"/>
                  </a:lnTo>
                  <a:lnTo>
                    <a:pt x="2398" y="498"/>
                  </a:lnTo>
                  <a:lnTo>
                    <a:pt x="2305" y="406"/>
                  </a:lnTo>
                  <a:lnTo>
                    <a:pt x="2213" y="314"/>
                  </a:lnTo>
                  <a:lnTo>
                    <a:pt x="2103" y="240"/>
                  </a:lnTo>
                  <a:lnTo>
                    <a:pt x="1992" y="166"/>
                  </a:lnTo>
                  <a:lnTo>
                    <a:pt x="1863" y="111"/>
                  </a:lnTo>
                  <a:lnTo>
                    <a:pt x="1734" y="56"/>
                  </a:lnTo>
                  <a:lnTo>
                    <a:pt x="1605"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 name="Google Shape;364;p2"/>
            <p:cNvSpPr/>
            <p:nvPr/>
          </p:nvSpPr>
          <p:spPr>
            <a:xfrm>
              <a:off x="5324900" y="911575"/>
              <a:ext cx="68250" cy="68250"/>
            </a:xfrm>
            <a:custGeom>
              <a:avLst/>
              <a:gdLst/>
              <a:ahLst/>
              <a:cxnLst/>
              <a:rect l="l" t="t" r="r" b="b"/>
              <a:pathLst>
                <a:path w="2730" h="2730" extrusionOk="0">
                  <a:moveTo>
                    <a:pt x="1273" y="0"/>
                  </a:moveTo>
                  <a:lnTo>
                    <a:pt x="1144" y="19"/>
                  </a:lnTo>
                  <a:lnTo>
                    <a:pt x="1015" y="56"/>
                  </a:lnTo>
                  <a:lnTo>
                    <a:pt x="886" y="92"/>
                  </a:lnTo>
                  <a:lnTo>
                    <a:pt x="757" y="148"/>
                  </a:lnTo>
                  <a:lnTo>
                    <a:pt x="646" y="221"/>
                  </a:lnTo>
                  <a:lnTo>
                    <a:pt x="536" y="295"/>
                  </a:lnTo>
                  <a:lnTo>
                    <a:pt x="443" y="387"/>
                  </a:lnTo>
                  <a:lnTo>
                    <a:pt x="351" y="480"/>
                  </a:lnTo>
                  <a:lnTo>
                    <a:pt x="259" y="572"/>
                  </a:lnTo>
                  <a:lnTo>
                    <a:pt x="185" y="701"/>
                  </a:lnTo>
                  <a:lnTo>
                    <a:pt x="130" y="811"/>
                  </a:lnTo>
                  <a:lnTo>
                    <a:pt x="75" y="941"/>
                  </a:lnTo>
                  <a:lnTo>
                    <a:pt x="38" y="1070"/>
                  </a:lnTo>
                  <a:lnTo>
                    <a:pt x="19" y="1199"/>
                  </a:lnTo>
                  <a:lnTo>
                    <a:pt x="1" y="1346"/>
                  </a:lnTo>
                  <a:lnTo>
                    <a:pt x="1" y="1475"/>
                  </a:lnTo>
                  <a:lnTo>
                    <a:pt x="19" y="1604"/>
                  </a:lnTo>
                  <a:lnTo>
                    <a:pt x="56" y="1733"/>
                  </a:lnTo>
                  <a:lnTo>
                    <a:pt x="93" y="1862"/>
                  </a:lnTo>
                  <a:lnTo>
                    <a:pt x="148" y="1973"/>
                  </a:lnTo>
                  <a:lnTo>
                    <a:pt x="222" y="2084"/>
                  </a:lnTo>
                  <a:lnTo>
                    <a:pt x="296" y="2194"/>
                  </a:lnTo>
                  <a:lnTo>
                    <a:pt x="370" y="2287"/>
                  </a:lnTo>
                  <a:lnTo>
                    <a:pt x="462" y="2379"/>
                  </a:lnTo>
                  <a:lnTo>
                    <a:pt x="573" y="2471"/>
                  </a:lnTo>
                  <a:lnTo>
                    <a:pt x="683" y="2545"/>
                  </a:lnTo>
                  <a:lnTo>
                    <a:pt x="794" y="2600"/>
                  </a:lnTo>
                  <a:lnTo>
                    <a:pt x="923" y="2655"/>
                  </a:lnTo>
                  <a:lnTo>
                    <a:pt x="1033" y="2692"/>
                  </a:lnTo>
                  <a:lnTo>
                    <a:pt x="1181" y="2711"/>
                  </a:lnTo>
                  <a:lnTo>
                    <a:pt x="1310" y="2729"/>
                  </a:lnTo>
                  <a:lnTo>
                    <a:pt x="1439" y="2729"/>
                  </a:lnTo>
                  <a:lnTo>
                    <a:pt x="1587" y="2711"/>
                  </a:lnTo>
                  <a:lnTo>
                    <a:pt x="1716" y="2674"/>
                  </a:lnTo>
                  <a:lnTo>
                    <a:pt x="1845" y="2637"/>
                  </a:lnTo>
                  <a:lnTo>
                    <a:pt x="1955" y="2582"/>
                  </a:lnTo>
                  <a:lnTo>
                    <a:pt x="2084" y="2526"/>
                  </a:lnTo>
                  <a:lnTo>
                    <a:pt x="2195" y="2434"/>
                  </a:lnTo>
                  <a:lnTo>
                    <a:pt x="2287" y="2360"/>
                  </a:lnTo>
                  <a:lnTo>
                    <a:pt x="2379" y="2268"/>
                  </a:lnTo>
                  <a:lnTo>
                    <a:pt x="2472" y="2157"/>
                  </a:lnTo>
                  <a:lnTo>
                    <a:pt x="2545" y="2047"/>
                  </a:lnTo>
                  <a:lnTo>
                    <a:pt x="2601" y="1918"/>
                  </a:lnTo>
                  <a:lnTo>
                    <a:pt x="2656" y="1807"/>
                  </a:lnTo>
                  <a:lnTo>
                    <a:pt x="2693" y="1660"/>
                  </a:lnTo>
                  <a:lnTo>
                    <a:pt x="2711" y="1531"/>
                  </a:lnTo>
                  <a:lnTo>
                    <a:pt x="2730" y="1401"/>
                  </a:lnTo>
                  <a:lnTo>
                    <a:pt x="2730" y="1254"/>
                  </a:lnTo>
                  <a:lnTo>
                    <a:pt x="2711" y="1125"/>
                  </a:lnTo>
                  <a:lnTo>
                    <a:pt x="2674" y="996"/>
                  </a:lnTo>
                  <a:lnTo>
                    <a:pt x="2638" y="885"/>
                  </a:lnTo>
                  <a:lnTo>
                    <a:pt x="2582" y="756"/>
                  </a:lnTo>
                  <a:lnTo>
                    <a:pt x="2509" y="646"/>
                  </a:lnTo>
                  <a:lnTo>
                    <a:pt x="2435" y="535"/>
                  </a:lnTo>
                  <a:lnTo>
                    <a:pt x="2343" y="443"/>
                  </a:lnTo>
                  <a:lnTo>
                    <a:pt x="2250" y="351"/>
                  </a:lnTo>
                  <a:lnTo>
                    <a:pt x="2158" y="277"/>
                  </a:lnTo>
                  <a:lnTo>
                    <a:pt x="2048" y="203"/>
                  </a:lnTo>
                  <a:lnTo>
                    <a:pt x="1937" y="129"/>
                  </a:lnTo>
                  <a:lnTo>
                    <a:pt x="1808" y="92"/>
                  </a:lnTo>
                  <a:lnTo>
                    <a:pt x="1679" y="37"/>
                  </a:lnTo>
                  <a:lnTo>
                    <a:pt x="1550" y="19"/>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 name="Google Shape;365;p2"/>
            <p:cNvSpPr/>
            <p:nvPr/>
          </p:nvSpPr>
          <p:spPr>
            <a:xfrm>
              <a:off x="6144025" y="1382675"/>
              <a:ext cx="67775" cy="67775"/>
            </a:xfrm>
            <a:custGeom>
              <a:avLst/>
              <a:gdLst/>
              <a:ahLst/>
              <a:cxnLst/>
              <a:rect l="l" t="t" r="r" b="b"/>
              <a:pathLst>
                <a:path w="2711" h="2711" extrusionOk="0">
                  <a:moveTo>
                    <a:pt x="1254" y="0"/>
                  </a:moveTo>
                  <a:lnTo>
                    <a:pt x="1125" y="18"/>
                  </a:lnTo>
                  <a:lnTo>
                    <a:pt x="996" y="55"/>
                  </a:lnTo>
                  <a:lnTo>
                    <a:pt x="867" y="92"/>
                  </a:lnTo>
                  <a:lnTo>
                    <a:pt x="738" y="148"/>
                  </a:lnTo>
                  <a:lnTo>
                    <a:pt x="627" y="221"/>
                  </a:lnTo>
                  <a:lnTo>
                    <a:pt x="517" y="295"/>
                  </a:lnTo>
                  <a:lnTo>
                    <a:pt x="425" y="387"/>
                  </a:lnTo>
                  <a:lnTo>
                    <a:pt x="332" y="498"/>
                  </a:lnTo>
                  <a:lnTo>
                    <a:pt x="240" y="590"/>
                  </a:lnTo>
                  <a:lnTo>
                    <a:pt x="166" y="701"/>
                  </a:lnTo>
                  <a:lnTo>
                    <a:pt x="111" y="830"/>
                  </a:lnTo>
                  <a:lnTo>
                    <a:pt x="74" y="959"/>
                  </a:lnTo>
                  <a:lnTo>
                    <a:pt x="37" y="1088"/>
                  </a:lnTo>
                  <a:lnTo>
                    <a:pt x="1" y="1217"/>
                  </a:lnTo>
                  <a:lnTo>
                    <a:pt x="1" y="1364"/>
                  </a:lnTo>
                  <a:lnTo>
                    <a:pt x="1" y="1494"/>
                  </a:lnTo>
                  <a:lnTo>
                    <a:pt x="37" y="1623"/>
                  </a:lnTo>
                  <a:lnTo>
                    <a:pt x="56" y="1752"/>
                  </a:lnTo>
                  <a:lnTo>
                    <a:pt x="111" y="1862"/>
                  </a:lnTo>
                  <a:lnTo>
                    <a:pt x="166" y="1991"/>
                  </a:lnTo>
                  <a:lnTo>
                    <a:pt x="240" y="2102"/>
                  </a:lnTo>
                  <a:lnTo>
                    <a:pt x="314" y="2213"/>
                  </a:lnTo>
                  <a:lnTo>
                    <a:pt x="388" y="2305"/>
                  </a:lnTo>
                  <a:lnTo>
                    <a:pt x="498" y="2397"/>
                  </a:lnTo>
                  <a:lnTo>
                    <a:pt x="591" y="2471"/>
                  </a:lnTo>
                  <a:lnTo>
                    <a:pt x="701" y="2544"/>
                  </a:lnTo>
                  <a:lnTo>
                    <a:pt x="812" y="2600"/>
                  </a:lnTo>
                  <a:lnTo>
                    <a:pt x="941" y="2655"/>
                  </a:lnTo>
                  <a:lnTo>
                    <a:pt x="1070" y="2674"/>
                  </a:lnTo>
                  <a:lnTo>
                    <a:pt x="1199" y="2710"/>
                  </a:lnTo>
                  <a:lnTo>
                    <a:pt x="1476" y="2710"/>
                  </a:lnTo>
                  <a:lnTo>
                    <a:pt x="1605" y="2692"/>
                  </a:lnTo>
                  <a:lnTo>
                    <a:pt x="1734" y="2655"/>
                  </a:lnTo>
                  <a:lnTo>
                    <a:pt x="1863" y="2618"/>
                  </a:lnTo>
                  <a:lnTo>
                    <a:pt x="1973" y="2563"/>
                  </a:lnTo>
                  <a:lnTo>
                    <a:pt x="2102" y="2489"/>
                  </a:lnTo>
                  <a:lnTo>
                    <a:pt x="2195" y="2415"/>
                  </a:lnTo>
                  <a:lnTo>
                    <a:pt x="2305" y="2323"/>
                  </a:lnTo>
                  <a:lnTo>
                    <a:pt x="2397" y="2231"/>
                  </a:lnTo>
                  <a:lnTo>
                    <a:pt x="2471" y="2120"/>
                  </a:lnTo>
                  <a:lnTo>
                    <a:pt x="2545" y="2010"/>
                  </a:lnTo>
                  <a:lnTo>
                    <a:pt x="2600" y="1881"/>
                  </a:lnTo>
                  <a:lnTo>
                    <a:pt x="2656" y="1770"/>
                  </a:lnTo>
                  <a:lnTo>
                    <a:pt x="2692" y="1641"/>
                  </a:lnTo>
                  <a:lnTo>
                    <a:pt x="2711" y="1494"/>
                  </a:lnTo>
                  <a:lnTo>
                    <a:pt x="2711" y="1364"/>
                  </a:lnTo>
                  <a:lnTo>
                    <a:pt x="2711" y="1235"/>
                  </a:lnTo>
                  <a:lnTo>
                    <a:pt x="2692" y="1088"/>
                  </a:lnTo>
                  <a:lnTo>
                    <a:pt x="2656" y="977"/>
                  </a:lnTo>
                  <a:lnTo>
                    <a:pt x="2619" y="848"/>
                  </a:lnTo>
                  <a:lnTo>
                    <a:pt x="2563" y="738"/>
                  </a:lnTo>
                  <a:lnTo>
                    <a:pt x="2490" y="627"/>
                  </a:lnTo>
                  <a:lnTo>
                    <a:pt x="2416" y="516"/>
                  </a:lnTo>
                  <a:lnTo>
                    <a:pt x="2324" y="424"/>
                  </a:lnTo>
                  <a:lnTo>
                    <a:pt x="2232" y="332"/>
                  </a:lnTo>
                  <a:lnTo>
                    <a:pt x="2121" y="240"/>
                  </a:lnTo>
                  <a:lnTo>
                    <a:pt x="2010" y="184"/>
                  </a:lnTo>
                  <a:lnTo>
                    <a:pt x="1900" y="111"/>
                  </a:lnTo>
                  <a:lnTo>
                    <a:pt x="1789" y="74"/>
                  </a:lnTo>
                  <a:lnTo>
                    <a:pt x="1660" y="37"/>
                  </a:lnTo>
                  <a:lnTo>
                    <a:pt x="1531" y="18"/>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 name="Google Shape;366;p2"/>
            <p:cNvSpPr/>
            <p:nvPr/>
          </p:nvSpPr>
          <p:spPr>
            <a:xfrm>
              <a:off x="5079225" y="458000"/>
              <a:ext cx="68250" cy="68225"/>
            </a:xfrm>
            <a:custGeom>
              <a:avLst/>
              <a:gdLst/>
              <a:ahLst/>
              <a:cxnLst/>
              <a:rect l="l" t="t" r="r" b="b"/>
              <a:pathLst>
                <a:path w="2730" h="2729" extrusionOk="0">
                  <a:moveTo>
                    <a:pt x="1273" y="0"/>
                  </a:moveTo>
                  <a:lnTo>
                    <a:pt x="1144" y="18"/>
                  </a:lnTo>
                  <a:lnTo>
                    <a:pt x="1015" y="37"/>
                  </a:lnTo>
                  <a:lnTo>
                    <a:pt x="885" y="92"/>
                  </a:lnTo>
                  <a:lnTo>
                    <a:pt x="756" y="148"/>
                  </a:lnTo>
                  <a:lnTo>
                    <a:pt x="646" y="203"/>
                  </a:lnTo>
                  <a:lnTo>
                    <a:pt x="535" y="295"/>
                  </a:lnTo>
                  <a:lnTo>
                    <a:pt x="443" y="369"/>
                  </a:lnTo>
                  <a:lnTo>
                    <a:pt x="351" y="461"/>
                  </a:lnTo>
                  <a:lnTo>
                    <a:pt x="259" y="572"/>
                  </a:lnTo>
                  <a:lnTo>
                    <a:pt x="185" y="682"/>
                  </a:lnTo>
                  <a:lnTo>
                    <a:pt x="129" y="811"/>
                  </a:lnTo>
                  <a:lnTo>
                    <a:pt x="74" y="922"/>
                  </a:lnTo>
                  <a:lnTo>
                    <a:pt x="37" y="1051"/>
                  </a:lnTo>
                  <a:lnTo>
                    <a:pt x="19" y="1198"/>
                  </a:lnTo>
                  <a:lnTo>
                    <a:pt x="0" y="1328"/>
                  </a:lnTo>
                  <a:lnTo>
                    <a:pt x="19" y="1475"/>
                  </a:lnTo>
                  <a:lnTo>
                    <a:pt x="37" y="1604"/>
                  </a:lnTo>
                  <a:lnTo>
                    <a:pt x="56" y="1733"/>
                  </a:lnTo>
                  <a:lnTo>
                    <a:pt x="111" y="1862"/>
                  </a:lnTo>
                  <a:lnTo>
                    <a:pt x="166" y="1991"/>
                  </a:lnTo>
                  <a:lnTo>
                    <a:pt x="240" y="2102"/>
                  </a:lnTo>
                  <a:lnTo>
                    <a:pt x="314" y="2213"/>
                  </a:lnTo>
                  <a:lnTo>
                    <a:pt x="406" y="2305"/>
                  </a:lnTo>
                  <a:lnTo>
                    <a:pt x="498" y="2397"/>
                  </a:lnTo>
                  <a:lnTo>
                    <a:pt x="590" y="2471"/>
                  </a:lnTo>
                  <a:lnTo>
                    <a:pt x="720" y="2544"/>
                  </a:lnTo>
                  <a:lnTo>
                    <a:pt x="830" y="2600"/>
                  </a:lnTo>
                  <a:lnTo>
                    <a:pt x="959" y="2655"/>
                  </a:lnTo>
                  <a:lnTo>
                    <a:pt x="1088" y="2692"/>
                  </a:lnTo>
                  <a:lnTo>
                    <a:pt x="1217" y="2710"/>
                  </a:lnTo>
                  <a:lnTo>
                    <a:pt x="1365" y="2729"/>
                  </a:lnTo>
                  <a:lnTo>
                    <a:pt x="1494" y="2710"/>
                  </a:lnTo>
                  <a:lnTo>
                    <a:pt x="1623" y="2692"/>
                  </a:lnTo>
                  <a:lnTo>
                    <a:pt x="1752" y="2674"/>
                  </a:lnTo>
                  <a:lnTo>
                    <a:pt x="1881" y="2618"/>
                  </a:lnTo>
                  <a:lnTo>
                    <a:pt x="1992" y="2563"/>
                  </a:lnTo>
                  <a:lnTo>
                    <a:pt x="2102" y="2508"/>
                  </a:lnTo>
                  <a:lnTo>
                    <a:pt x="2213" y="2434"/>
                  </a:lnTo>
                  <a:lnTo>
                    <a:pt x="2305" y="2342"/>
                  </a:lnTo>
                  <a:lnTo>
                    <a:pt x="2397" y="2249"/>
                  </a:lnTo>
                  <a:lnTo>
                    <a:pt x="2471" y="2157"/>
                  </a:lnTo>
                  <a:lnTo>
                    <a:pt x="2545" y="2047"/>
                  </a:lnTo>
                  <a:lnTo>
                    <a:pt x="2619" y="1936"/>
                  </a:lnTo>
                  <a:lnTo>
                    <a:pt x="2656" y="1807"/>
                  </a:lnTo>
                  <a:lnTo>
                    <a:pt x="2692" y="1678"/>
                  </a:lnTo>
                  <a:lnTo>
                    <a:pt x="2729" y="1549"/>
                  </a:lnTo>
                  <a:lnTo>
                    <a:pt x="2729" y="1420"/>
                  </a:lnTo>
                  <a:lnTo>
                    <a:pt x="2729" y="1272"/>
                  </a:lnTo>
                  <a:lnTo>
                    <a:pt x="2729" y="1143"/>
                  </a:lnTo>
                  <a:lnTo>
                    <a:pt x="2692" y="1014"/>
                  </a:lnTo>
                  <a:lnTo>
                    <a:pt x="2656" y="885"/>
                  </a:lnTo>
                  <a:lnTo>
                    <a:pt x="2600" y="756"/>
                  </a:lnTo>
                  <a:lnTo>
                    <a:pt x="2526" y="645"/>
                  </a:lnTo>
                  <a:lnTo>
                    <a:pt x="2453" y="535"/>
                  </a:lnTo>
                  <a:lnTo>
                    <a:pt x="2379" y="443"/>
                  </a:lnTo>
                  <a:lnTo>
                    <a:pt x="2268" y="350"/>
                  </a:lnTo>
                  <a:lnTo>
                    <a:pt x="2176" y="258"/>
                  </a:lnTo>
                  <a:lnTo>
                    <a:pt x="2065" y="184"/>
                  </a:lnTo>
                  <a:lnTo>
                    <a:pt x="1936" y="129"/>
                  </a:lnTo>
                  <a:lnTo>
                    <a:pt x="1826" y="74"/>
                  </a:lnTo>
                  <a:lnTo>
                    <a:pt x="1697" y="37"/>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 name="Google Shape;367;p2"/>
            <p:cNvSpPr/>
            <p:nvPr/>
          </p:nvSpPr>
          <p:spPr>
            <a:xfrm>
              <a:off x="5681700" y="1219950"/>
              <a:ext cx="67775" cy="67775"/>
            </a:xfrm>
            <a:custGeom>
              <a:avLst/>
              <a:gdLst/>
              <a:ahLst/>
              <a:cxnLst/>
              <a:rect l="l" t="t" r="r" b="b"/>
              <a:pathLst>
                <a:path w="2711" h="2711" extrusionOk="0">
                  <a:moveTo>
                    <a:pt x="1235" y="0"/>
                  </a:moveTo>
                  <a:lnTo>
                    <a:pt x="1106" y="19"/>
                  </a:lnTo>
                  <a:lnTo>
                    <a:pt x="977" y="56"/>
                  </a:lnTo>
                  <a:lnTo>
                    <a:pt x="848" y="111"/>
                  </a:lnTo>
                  <a:lnTo>
                    <a:pt x="738" y="166"/>
                  </a:lnTo>
                  <a:lnTo>
                    <a:pt x="609" y="240"/>
                  </a:lnTo>
                  <a:lnTo>
                    <a:pt x="516" y="314"/>
                  </a:lnTo>
                  <a:lnTo>
                    <a:pt x="406" y="406"/>
                  </a:lnTo>
                  <a:lnTo>
                    <a:pt x="314" y="498"/>
                  </a:lnTo>
                  <a:lnTo>
                    <a:pt x="240" y="609"/>
                  </a:lnTo>
                  <a:lnTo>
                    <a:pt x="166" y="719"/>
                  </a:lnTo>
                  <a:lnTo>
                    <a:pt x="111" y="848"/>
                  </a:lnTo>
                  <a:lnTo>
                    <a:pt x="55" y="978"/>
                  </a:lnTo>
                  <a:lnTo>
                    <a:pt x="37" y="1107"/>
                  </a:lnTo>
                  <a:lnTo>
                    <a:pt x="0" y="1236"/>
                  </a:lnTo>
                  <a:lnTo>
                    <a:pt x="0" y="1365"/>
                  </a:lnTo>
                  <a:lnTo>
                    <a:pt x="19" y="1512"/>
                  </a:lnTo>
                  <a:lnTo>
                    <a:pt x="37" y="1641"/>
                  </a:lnTo>
                  <a:lnTo>
                    <a:pt x="74" y="1770"/>
                  </a:lnTo>
                  <a:lnTo>
                    <a:pt x="111" y="1881"/>
                  </a:lnTo>
                  <a:lnTo>
                    <a:pt x="166" y="2010"/>
                  </a:lnTo>
                  <a:lnTo>
                    <a:pt x="240" y="2121"/>
                  </a:lnTo>
                  <a:lnTo>
                    <a:pt x="314" y="2213"/>
                  </a:lnTo>
                  <a:lnTo>
                    <a:pt x="406" y="2305"/>
                  </a:lnTo>
                  <a:lnTo>
                    <a:pt x="498" y="2397"/>
                  </a:lnTo>
                  <a:lnTo>
                    <a:pt x="609" y="2471"/>
                  </a:lnTo>
                  <a:lnTo>
                    <a:pt x="719" y="2545"/>
                  </a:lnTo>
                  <a:lnTo>
                    <a:pt x="830" y="2600"/>
                  </a:lnTo>
                  <a:lnTo>
                    <a:pt x="959" y="2655"/>
                  </a:lnTo>
                  <a:lnTo>
                    <a:pt x="1069" y="2692"/>
                  </a:lnTo>
                  <a:lnTo>
                    <a:pt x="1217" y="2711"/>
                  </a:lnTo>
                  <a:lnTo>
                    <a:pt x="1475" y="2711"/>
                  </a:lnTo>
                  <a:lnTo>
                    <a:pt x="1623" y="2692"/>
                  </a:lnTo>
                  <a:lnTo>
                    <a:pt x="1752" y="2655"/>
                  </a:lnTo>
                  <a:lnTo>
                    <a:pt x="1881" y="2619"/>
                  </a:lnTo>
                  <a:lnTo>
                    <a:pt x="1991" y="2563"/>
                  </a:lnTo>
                  <a:lnTo>
                    <a:pt x="2102" y="2489"/>
                  </a:lnTo>
                  <a:lnTo>
                    <a:pt x="2213" y="2416"/>
                  </a:lnTo>
                  <a:lnTo>
                    <a:pt x="2305" y="2324"/>
                  </a:lnTo>
                  <a:lnTo>
                    <a:pt x="2397" y="2213"/>
                  </a:lnTo>
                  <a:lnTo>
                    <a:pt x="2489" y="2121"/>
                  </a:lnTo>
                  <a:lnTo>
                    <a:pt x="2545" y="1992"/>
                  </a:lnTo>
                  <a:lnTo>
                    <a:pt x="2618" y="1881"/>
                  </a:lnTo>
                  <a:lnTo>
                    <a:pt x="2655" y="1752"/>
                  </a:lnTo>
                  <a:lnTo>
                    <a:pt x="2692" y="1623"/>
                  </a:lnTo>
                  <a:lnTo>
                    <a:pt x="2710" y="1494"/>
                  </a:lnTo>
                  <a:lnTo>
                    <a:pt x="2710" y="1346"/>
                  </a:lnTo>
                  <a:lnTo>
                    <a:pt x="2710" y="1217"/>
                  </a:lnTo>
                  <a:lnTo>
                    <a:pt x="2692" y="1088"/>
                  </a:lnTo>
                  <a:lnTo>
                    <a:pt x="2655" y="959"/>
                  </a:lnTo>
                  <a:lnTo>
                    <a:pt x="2600" y="830"/>
                  </a:lnTo>
                  <a:lnTo>
                    <a:pt x="2545" y="719"/>
                  </a:lnTo>
                  <a:lnTo>
                    <a:pt x="2489" y="609"/>
                  </a:lnTo>
                  <a:lnTo>
                    <a:pt x="2397" y="498"/>
                  </a:lnTo>
                  <a:lnTo>
                    <a:pt x="2323" y="406"/>
                  </a:lnTo>
                  <a:lnTo>
                    <a:pt x="2213" y="314"/>
                  </a:lnTo>
                  <a:lnTo>
                    <a:pt x="2120" y="240"/>
                  </a:lnTo>
                  <a:lnTo>
                    <a:pt x="2010" y="166"/>
                  </a:lnTo>
                  <a:lnTo>
                    <a:pt x="1899" y="111"/>
                  </a:lnTo>
                  <a:lnTo>
                    <a:pt x="1770" y="74"/>
                  </a:lnTo>
                  <a:lnTo>
                    <a:pt x="1641" y="37"/>
                  </a:lnTo>
                  <a:lnTo>
                    <a:pt x="1512" y="19"/>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 name="Google Shape;368;p2"/>
            <p:cNvSpPr/>
            <p:nvPr/>
          </p:nvSpPr>
          <p:spPr>
            <a:xfrm>
              <a:off x="5130850" y="629475"/>
              <a:ext cx="67775" cy="67775"/>
            </a:xfrm>
            <a:custGeom>
              <a:avLst/>
              <a:gdLst/>
              <a:ahLst/>
              <a:cxnLst/>
              <a:rect l="l" t="t" r="r" b="b"/>
              <a:pathLst>
                <a:path w="2711" h="2711" extrusionOk="0">
                  <a:moveTo>
                    <a:pt x="1254" y="0"/>
                  </a:moveTo>
                  <a:lnTo>
                    <a:pt x="1125" y="18"/>
                  </a:lnTo>
                  <a:lnTo>
                    <a:pt x="996" y="55"/>
                  </a:lnTo>
                  <a:lnTo>
                    <a:pt x="867" y="92"/>
                  </a:lnTo>
                  <a:lnTo>
                    <a:pt x="756" y="148"/>
                  </a:lnTo>
                  <a:lnTo>
                    <a:pt x="646" y="221"/>
                  </a:lnTo>
                  <a:lnTo>
                    <a:pt x="535" y="295"/>
                  </a:lnTo>
                  <a:lnTo>
                    <a:pt x="443" y="387"/>
                  </a:lnTo>
                  <a:lnTo>
                    <a:pt x="351" y="479"/>
                  </a:lnTo>
                  <a:lnTo>
                    <a:pt x="259" y="572"/>
                  </a:lnTo>
                  <a:lnTo>
                    <a:pt x="185" y="682"/>
                  </a:lnTo>
                  <a:lnTo>
                    <a:pt x="130" y="793"/>
                  </a:lnTo>
                  <a:lnTo>
                    <a:pt x="74" y="922"/>
                  </a:lnTo>
                  <a:lnTo>
                    <a:pt x="37" y="1051"/>
                  </a:lnTo>
                  <a:lnTo>
                    <a:pt x="19" y="1180"/>
                  </a:lnTo>
                  <a:lnTo>
                    <a:pt x="0" y="1309"/>
                  </a:lnTo>
                  <a:lnTo>
                    <a:pt x="19" y="1457"/>
                  </a:lnTo>
                  <a:lnTo>
                    <a:pt x="37" y="1586"/>
                  </a:lnTo>
                  <a:lnTo>
                    <a:pt x="56" y="1715"/>
                  </a:lnTo>
                  <a:lnTo>
                    <a:pt x="111" y="1844"/>
                  </a:lnTo>
                  <a:lnTo>
                    <a:pt x="166" y="1973"/>
                  </a:lnTo>
                  <a:lnTo>
                    <a:pt x="240" y="2084"/>
                  </a:lnTo>
                  <a:lnTo>
                    <a:pt x="314" y="2194"/>
                  </a:lnTo>
                  <a:lnTo>
                    <a:pt x="406" y="2286"/>
                  </a:lnTo>
                  <a:lnTo>
                    <a:pt x="498" y="2379"/>
                  </a:lnTo>
                  <a:lnTo>
                    <a:pt x="609" y="2471"/>
                  </a:lnTo>
                  <a:lnTo>
                    <a:pt x="720" y="2526"/>
                  </a:lnTo>
                  <a:lnTo>
                    <a:pt x="849" y="2600"/>
                  </a:lnTo>
                  <a:lnTo>
                    <a:pt x="959" y="2637"/>
                  </a:lnTo>
                  <a:lnTo>
                    <a:pt x="1107" y="2674"/>
                  </a:lnTo>
                  <a:lnTo>
                    <a:pt x="1236" y="2692"/>
                  </a:lnTo>
                  <a:lnTo>
                    <a:pt x="1365" y="2710"/>
                  </a:lnTo>
                  <a:lnTo>
                    <a:pt x="1512" y="2692"/>
                  </a:lnTo>
                  <a:lnTo>
                    <a:pt x="1641" y="2674"/>
                  </a:lnTo>
                  <a:lnTo>
                    <a:pt x="1771" y="2637"/>
                  </a:lnTo>
                  <a:lnTo>
                    <a:pt x="1881" y="2600"/>
                  </a:lnTo>
                  <a:lnTo>
                    <a:pt x="2010" y="2526"/>
                  </a:lnTo>
                  <a:lnTo>
                    <a:pt x="2121" y="2471"/>
                  </a:lnTo>
                  <a:lnTo>
                    <a:pt x="2213" y="2379"/>
                  </a:lnTo>
                  <a:lnTo>
                    <a:pt x="2324" y="2305"/>
                  </a:lnTo>
                  <a:lnTo>
                    <a:pt x="2397" y="2194"/>
                  </a:lnTo>
                  <a:lnTo>
                    <a:pt x="2490" y="2102"/>
                  </a:lnTo>
                  <a:lnTo>
                    <a:pt x="2545" y="1991"/>
                  </a:lnTo>
                  <a:lnTo>
                    <a:pt x="2600" y="1862"/>
                  </a:lnTo>
                  <a:lnTo>
                    <a:pt x="2656" y="1752"/>
                  </a:lnTo>
                  <a:lnTo>
                    <a:pt x="2692" y="1623"/>
                  </a:lnTo>
                  <a:lnTo>
                    <a:pt x="2711" y="1494"/>
                  </a:lnTo>
                  <a:lnTo>
                    <a:pt x="2711" y="1364"/>
                  </a:lnTo>
                  <a:lnTo>
                    <a:pt x="2711" y="1217"/>
                  </a:lnTo>
                  <a:lnTo>
                    <a:pt x="2692" y="1088"/>
                  </a:lnTo>
                  <a:lnTo>
                    <a:pt x="2656" y="959"/>
                  </a:lnTo>
                  <a:lnTo>
                    <a:pt x="2619" y="848"/>
                  </a:lnTo>
                  <a:lnTo>
                    <a:pt x="2563" y="719"/>
                  </a:lnTo>
                  <a:lnTo>
                    <a:pt x="2490" y="608"/>
                  </a:lnTo>
                  <a:lnTo>
                    <a:pt x="2416" y="498"/>
                  </a:lnTo>
                  <a:lnTo>
                    <a:pt x="2324" y="406"/>
                  </a:lnTo>
                  <a:lnTo>
                    <a:pt x="2232" y="313"/>
                  </a:lnTo>
                  <a:lnTo>
                    <a:pt x="2121" y="240"/>
                  </a:lnTo>
                  <a:lnTo>
                    <a:pt x="2010" y="166"/>
                  </a:lnTo>
                  <a:lnTo>
                    <a:pt x="1900" y="111"/>
                  </a:lnTo>
                  <a:lnTo>
                    <a:pt x="1771" y="55"/>
                  </a:lnTo>
                  <a:lnTo>
                    <a:pt x="1641" y="37"/>
                  </a:lnTo>
                  <a:lnTo>
                    <a:pt x="15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 name="Google Shape;369;p2"/>
            <p:cNvSpPr/>
            <p:nvPr/>
          </p:nvSpPr>
          <p:spPr>
            <a:xfrm>
              <a:off x="6224225" y="1396950"/>
              <a:ext cx="67800" cy="67800"/>
            </a:xfrm>
            <a:custGeom>
              <a:avLst/>
              <a:gdLst/>
              <a:ahLst/>
              <a:cxnLst/>
              <a:rect l="l" t="t" r="r" b="b"/>
              <a:pathLst>
                <a:path w="2712" h="2712" extrusionOk="0">
                  <a:moveTo>
                    <a:pt x="1236" y="1"/>
                  </a:moveTo>
                  <a:lnTo>
                    <a:pt x="1107" y="19"/>
                  </a:lnTo>
                  <a:lnTo>
                    <a:pt x="978" y="56"/>
                  </a:lnTo>
                  <a:lnTo>
                    <a:pt x="849" y="111"/>
                  </a:lnTo>
                  <a:lnTo>
                    <a:pt x="738" y="167"/>
                  </a:lnTo>
                  <a:lnTo>
                    <a:pt x="628" y="222"/>
                  </a:lnTo>
                  <a:lnTo>
                    <a:pt x="517" y="296"/>
                  </a:lnTo>
                  <a:lnTo>
                    <a:pt x="425" y="388"/>
                  </a:lnTo>
                  <a:lnTo>
                    <a:pt x="333" y="480"/>
                  </a:lnTo>
                  <a:lnTo>
                    <a:pt x="240" y="591"/>
                  </a:lnTo>
                  <a:lnTo>
                    <a:pt x="185" y="701"/>
                  </a:lnTo>
                  <a:lnTo>
                    <a:pt x="111" y="812"/>
                  </a:lnTo>
                  <a:lnTo>
                    <a:pt x="75" y="941"/>
                  </a:lnTo>
                  <a:lnTo>
                    <a:pt x="38" y="1052"/>
                  </a:lnTo>
                  <a:lnTo>
                    <a:pt x="1" y="1199"/>
                  </a:lnTo>
                  <a:lnTo>
                    <a:pt x="1" y="1328"/>
                  </a:lnTo>
                  <a:lnTo>
                    <a:pt x="1" y="1457"/>
                  </a:lnTo>
                  <a:lnTo>
                    <a:pt x="19" y="1605"/>
                  </a:lnTo>
                  <a:lnTo>
                    <a:pt x="56" y="1734"/>
                  </a:lnTo>
                  <a:lnTo>
                    <a:pt x="93" y="1863"/>
                  </a:lnTo>
                  <a:lnTo>
                    <a:pt x="148" y="1973"/>
                  </a:lnTo>
                  <a:lnTo>
                    <a:pt x="222" y="2084"/>
                  </a:lnTo>
                  <a:lnTo>
                    <a:pt x="296" y="2195"/>
                  </a:lnTo>
                  <a:lnTo>
                    <a:pt x="388" y="2305"/>
                  </a:lnTo>
                  <a:lnTo>
                    <a:pt x="480" y="2398"/>
                  </a:lnTo>
                  <a:lnTo>
                    <a:pt x="591" y="2471"/>
                  </a:lnTo>
                  <a:lnTo>
                    <a:pt x="701" y="2545"/>
                  </a:lnTo>
                  <a:lnTo>
                    <a:pt x="830" y="2600"/>
                  </a:lnTo>
                  <a:lnTo>
                    <a:pt x="960" y="2656"/>
                  </a:lnTo>
                  <a:lnTo>
                    <a:pt x="1089" y="2693"/>
                  </a:lnTo>
                  <a:lnTo>
                    <a:pt x="1218" y="2711"/>
                  </a:lnTo>
                  <a:lnTo>
                    <a:pt x="1494" y="2711"/>
                  </a:lnTo>
                  <a:lnTo>
                    <a:pt x="1623" y="2674"/>
                  </a:lnTo>
                  <a:lnTo>
                    <a:pt x="1752" y="2656"/>
                  </a:lnTo>
                  <a:lnTo>
                    <a:pt x="1881" y="2600"/>
                  </a:lnTo>
                  <a:lnTo>
                    <a:pt x="1992" y="2545"/>
                  </a:lnTo>
                  <a:lnTo>
                    <a:pt x="2103" y="2471"/>
                  </a:lnTo>
                  <a:lnTo>
                    <a:pt x="2213" y="2398"/>
                  </a:lnTo>
                  <a:lnTo>
                    <a:pt x="2306" y="2305"/>
                  </a:lnTo>
                  <a:lnTo>
                    <a:pt x="2398" y="2213"/>
                  </a:lnTo>
                  <a:lnTo>
                    <a:pt x="2471" y="2103"/>
                  </a:lnTo>
                  <a:lnTo>
                    <a:pt x="2545" y="1992"/>
                  </a:lnTo>
                  <a:lnTo>
                    <a:pt x="2601" y="1881"/>
                  </a:lnTo>
                  <a:lnTo>
                    <a:pt x="2637" y="1752"/>
                  </a:lnTo>
                  <a:lnTo>
                    <a:pt x="2674" y="1623"/>
                  </a:lnTo>
                  <a:lnTo>
                    <a:pt x="2693" y="1494"/>
                  </a:lnTo>
                  <a:lnTo>
                    <a:pt x="2711" y="1365"/>
                  </a:lnTo>
                  <a:lnTo>
                    <a:pt x="2693" y="1236"/>
                  </a:lnTo>
                  <a:lnTo>
                    <a:pt x="2674" y="1088"/>
                  </a:lnTo>
                  <a:lnTo>
                    <a:pt x="2637" y="978"/>
                  </a:lnTo>
                  <a:lnTo>
                    <a:pt x="2601" y="849"/>
                  </a:lnTo>
                  <a:lnTo>
                    <a:pt x="2545" y="738"/>
                  </a:lnTo>
                  <a:lnTo>
                    <a:pt x="2471" y="609"/>
                  </a:lnTo>
                  <a:lnTo>
                    <a:pt x="2398" y="517"/>
                  </a:lnTo>
                  <a:lnTo>
                    <a:pt x="2306" y="425"/>
                  </a:lnTo>
                  <a:lnTo>
                    <a:pt x="2213" y="332"/>
                  </a:lnTo>
                  <a:lnTo>
                    <a:pt x="2103" y="240"/>
                  </a:lnTo>
                  <a:lnTo>
                    <a:pt x="1992" y="185"/>
                  </a:lnTo>
                  <a:lnTo>
                    <a:pt x="1881" y="111"/>
                  </a:lnTo>
                  <a:lnTo>
                    <a:pt x="1752" y="74"/>
                  </a:lnTo>
                  <a:lnTo>
                    <a:pt x="1623" y="37"/>
                  </a:lnTo>
                  <a:lnTo>
                    <a:pt x="1494"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 name="Google Shape;370;p2"/>
            <p:cNvSpPr/>
            <p:nvPr/>
          </p:nvSpPr>
          <p:spPr>
            <a:xfrm>
              <a:off x="5984525" y="1354075"/>
              <a:ext cx="67800" cy="67800"/>
            </a:xfrm>
            <a:custGeom>
              <a:avLst/>
              <a:gdLst/>
              <a:ahLst/>
              <a:cxnLst/>
              <a:rect l="l" t="t" r="r" b="b"/>
              <a:pathLst>
                <a:path w="2712" h="2712" extrusionOk="0">
                  <a:moveTo>
                    <a:pt x="1347" y="1"/>
                  </a:moveTo>
                  <a:lnTo>
                    <a:pt x="1199" y="19"/>
                  </a:lnTo>
                  <a:lnTo>
                    <a:pt x="1070" y="38"/>
                  </a:lnTo>
                  <a:lnTo>
                    <a:pt x="941" y="75"/>
                  </a:lnTo>
                  <a:lnTo>
                    <a:pt x="831" y="111"/>
                  </a:lnTo>
                  <a:lnTo>
                    <a:pt x="702" y="167"/>
                  </a:lnTo>
                  <a:lnTo>
                    <a:pt x="591" y="241"/>
                  </a:lnTo>
                  <a:lnTo>
                    <a:pt x="499" y="314"/>
                  </a:lnTo>
                  <a:lnTo>
                    <a:pt x="388" y="406"/>
                  </a:lnTo>
                  <a:lnTo>
                    <a:pt x="314" y="499"/>
                  </a:lnTo>
                  <a:lnTo>
                    <a:pt x="222" y="609"/>
                  </a:lnTo>
                  <a:lnTo>
                    <a:pt x="167" y="720"/>
                  </a:lnTo>
                  <a:lnTo>
                    <a:pt x="112" y="831"/>
                  </a:lnTo>
                  <a:lnTo>
                    <a:pt x="56" y="960"/>
                  </a:lnTo>
                  <a:lnTo>
                    <a:pt x="19" y="1089"/>
                  </a:lnTo>
                  <a:lnTo>
                    <a:pt x="1" y="1218"/>
                  </a:lnTo>
                  <a:lnTo>
                    <a:pt x="1" y="1347"/>
                  </a:lnTo>
                  <a:lnTo>
                    <a:pt x="1" y="1494"/>
                  </a:lnTo>
                  <a:lnTo>
                    <a:pt x="19" y="1623"/>
                  </a:lnTo>
                  <a:lnTo>
                    <a:pt x="56" y="1752"/>
                  </a:lnTo>
                  <a:lnTo>
                    <a:pt x="93" y="1863"/>
                  </a:lnTo>
                  <a:lnTo>
                    <a:pt x="148" y="1992"/>
                  </a:lnTo>
                  <a:lnTo>
                    <a:pt x="222" y="2103"/>
                  </a:lnTo>
                  <a:lnTo>
                    <a:pt x="296" y="2195"/>
                  </a:lnTo>
                  <a:lnTo>
                    <a:pt x="388" y="2306"/>
                  </a:lnTo>
                  <a:lnTo>
                    <a:pt x="480" y="2398"/>
                  </a:lnTo>
                  <a:lnTo>
                    <a:pt x="591" y="2472"/>
                  </a:lnTo>
                  <a:lnTo>
                    <a:pt x="702" y="2545"/>
                  </a:lnTo>
                  <a:lnTo>
                    <a:pt x="812" y="2601"/>
                  </a:lnTo>
                  <a:lnTo>
                    <a:pt x="941" y="2656"/>
                  </a:lnTo>
                  <a:lnTo>
                    <a:pt x="1070" y="2674"/>
                  </a:lnTo>
                  <a:lnTo>
                    <a:pt x="1199" y="2711"/>
                  </a:lnTo>
                  <a:lnTo>
                    <a:pt x="1458" y="2711"/>
                  </a:lnTo>
                  <a:lnTo>
                    <a:pt x="1605" y="2693"/>
                  </a:lnTo>
                  <a:lnTo>
                    <a:pt x="1734" y="2656"/>
                  </a:lnTo>
                  <a:lnTo>
                    <a:pt x="1863" y="2619"/>
                  </a:lnTo>
                  <a:lnTo>
                    <a:pt x="1974" y="2545"/>
                  </a:lnTo>
                  <a:lnTo>
                    <a:pt x="2084" y="2490"/>
                  </a:lnTo>
                  <a:lnTo>
                    <a:pt x="2195" y="2398"/>
                  </a:lnTo>
                  <a:lnTo>
                    <a:pt x="2306" y="2306"/>
                  </a:lnTo>
                  <a:lnTo>
                    <a:pt x="2398" y="2213"/>
                  </a:lnTo>
                  <a:lnTo>
                    <a:pt x="2472" y="2103"/>
                  </a:lnTo>
                  <a:lnTo>
                    <a:pt x="2545" y="1992"/>
                  </a:lnTo>
                  <a:lnTo>
                    <a:pt x="2601" y="1863"/>
                  </a:lnTo>
                  <a:lnTo>
                    <a:pt x="2638" y="1734"/>
                  </a:lnTo>
                  <a:lnTo>
                    <a:pt x="2674" y="1605"/>
                  </a:lnTo>
                  <a:lnTo>
                    <a:pt x="2693" y="1476"/>
                  </a:lnTo>
                  <a:lnTo>
                    <a:pt x="2711" y="1347"/>
                  </a:lnTo>
                  <a:lnTo>
                    <a:pt x="2693" y="1199"/>
                  </a:lnTo>
                  <a:lnTo>
                    <a:pt x="2674" y="1070"/>
                  </a:lnTo>
                  <a:lnTo>
                    <a:pt x="2638" y="941"/>
                  </a:lnTo>
                  <a:lnTo>
                    <a:pt x="2582" y="831"/>
                  </a:lnTo>
                  <a:lnTo>
                    <a:pt x="2527" y="702"/>
                  </a:lnTo>
                  <a:lnTo>
                    <a:pt x="2453" y="591"/>
                  </a:lnTo>
                  <a:lnTo>
                    <a:pt x="2379" y="499"/>
                  </a:lnTo>
                  <a:lnTo>
                    <a:pt x="2287" y="406"/>
                  </a:lnTo>
                  <a:lnTo>
                    <a:pt x="2195" y="314"/>
                  </a:lnTo>
                  <a:lnTo>
                    <a:pt x="2084" y="241"/>
                  </a:lnTo>
                  <a:lnTo>
                    <a:pt x="1974" y="167"/>
                  </a:lnTo>
                  <a:lnTo>
                    <a:pt x="1863" y="111"/>
                  </a:lnTo>
                  <a:lnTo>
                    <a:pt x="1734" y="56"/>
                  </a:lnTo>
                  <a:lnTo>
                    <a:pt x="1605" y="38"/>
                  </a:lnTo>
                  <a:lnTo>
                    <a:pt x="1476"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 name="Google Shape;371;p2"/>
            <p:cNvSpPr/>
            <p:nvPr/>
          </p:nvSpPr>
          <p:spPr>
            <a:xfrm>
              <a:off x="5390825" y="1003300"/>
              <a:ext cx="67775" cy="67775"/>
            </a:xfrm>
            <a:custGeom>
              <a:avLst/>
              <a:gdLst/>
              <a:ahLst/>
              <a:cxnLst/>
              <a:rect l="l" t="t" r="r" b="b"/>
              <a:pathLst>
                <a:path w="2711" h="2711" extrusionOk="0">
                  <a:moveTo>
                    <a:pt x="1236" y="0"/>
                  </a:moveTo>
                  <a:lnTo>
                    <a:pt x="1107" y="19"/>
                  </a:lnTo>
                  <a:lnTo>
                    <a:pt x="978" y="56"/>
                  </a:lnTo>
                  <a:lnTo>
                    <a:pt x="849" y="93"/>
                  </a:lnTo>
                  <a:lnTo>
                    <a:pt x="720" y="166"/>
                  </a:lnTo>
                  <a:lnTo>
                    <a:pt x="609" y="222"/>
                  </a:lnTo>
                  <a:lnTo>
                    <a:pt x="498" y="314"/>
                  </a:lnTo>
                  <a:lnTo>
                    <a:pt x="406" y="406"/>
                  </a:lnTo>
                  <a:lnTo>
                    <a:pt x="314" y="498"/>
                  </a:lnTo>
                  <a:lnTo>
                    <a:pt x="222" y="609"/>
                  </a:lnTo>
                  <a:lnTo>
                    <a:pt x="167" y="719"/>
                  </a:lnTo>
                  <a:lnTo>
                    <a:pt x="111" y="849"/>
                  </a:lnTo>
                  <a:lnTo>
                    <a:pt x="56" y="978"/>
                  </a:lnTo>
                  <a:lnTo>
                    <a:pt x="19" y="1107"/>
                  </a:lnTo>
                  <a:lnTo>
                    <a:pt x="1" y="1236"/>
                  </a:lnTo>
                  <a:lnTo>
                    <a:pt x="1" y="1365"/>
                  </a:lnTo>
                  <a:lnTo>
                    <a:pt x="1" y="1512"/>
                  </a:lnTo>
                  <a:lnTo>
                    <a:pt x="37" y="1641"/>
                  </a:lnTo>
                  <a:lnTo>
                    <a:pt x="74" y="1770"/>
                  </a:lnTo>
                  <a:lnTo>
                    <a:pt x="111" y="1881"/>
                  </a:lnTo>
                  <a:lnTo>
                    <a:pt x="167" y="2010"/>
                  </a:lnTo>
                  <a:lnTo>
                    <a:pt x="240" y="2121"/>
                  </a:lnTo>
                  <a:lnTo>
                    <a:pt x="332" y="2213"/>
                  </a:lnTo>
                  <a:lnTo>
                    <a:pt x="406" y="2305"/>
                  </a:lnTo>
                  <a:lnTo>
                    <a:pt x="517" y="2397"/>
                  </a:lnTo>
                  <a:lnTo>
                    <a:pt x="609" y="2471"/>
                  </a:lnTo>
                  <a:lnTo>
                    <a:pt x="720" y="2545"/>
                  </a:lnTo>
                  <a:lnTo>
                    <a:pt x="849" y="2600"/>
                  </a:lnTo>
                  <a:lnTo>
                    <a:pt x="959" y="2655"/>
                  </a:lnTo>
                  <a:lnTo>
                    <a:pt x="1088" y="2674"/>
                  </a:lnTo>
                  <a:lnTo>
                    <a:pt x="1218" y="2692"/>
                  </a:lnTo>
                  <a:lnTo>
                    <a:pt x="1365" y="2711"/>
                  </a:lnTo>
                  <a:lnTo>
                    <a:pt x="1494" y="2692"/>
                  </a:lnTo>
                  <a:lnTo>
                    <a:pt x="1623" y="2674"/>
                  </a:lnTo>
                  <a:lnTo>
                    <a:pt x="1752" y="2637"/>
                  </a:lnTo>
                  <a:lnTo>
                    <a:pt x="1881" y="2600"/>
                  </a:lnTo>
                  <a:lnTo>
                    <a:pt x="1992" y="2545"/>
                  </a:lnTo>
                  <a:lnTo>
                    <a:pt x="2103" y="2471"/>
                  </a:lnTo>
                  <a:lnTo>
                    <a:pt x="2213" y="2397"/>
                  </a:lnTo>
                  <a:lnTo>
                    <a:pt x="2305" y="2305"/>
                  </a:lnTo>
                  <a:lnTo>
                    <a:pt x="2398" y="2213"/>
                  </a:lnTo>
                  <a:lnTo>
                    <a:pt x="2471" y="2102"/>
                  </a:lnTo>
                  <a:lnTo>
                    <a:pt x="2545" y="1992"/>
                  </a:lnTo>
                  <a:lnTo>
                    <a:pt x="2600" y="1881"/>
                  </a:lnTo>
                  <a:lnTo>
                    <a:pt x="2637" y="1752"/>
                  </a:lnTo>
                  <a:lnTo>
                    <a:pt x="2674" y="1623"/>
                  </a:lnTo>
                  <a:lnTo>
                    <a:pt x="2693" y="1494"/>
                  </a:lnTo>
                  <a:lnTo>
                    <a:pt x="2711" y="1365"/>
                  </a:lnTo>
                  <a:lnTo>
                    <a:pt x="2693" y="1217"/>
                  </a:lnTo>
                  <a:lnTo>
                    <a:pt x="2674" y="1088"/>
                  </a:lnTo>
                  <a:lnTo>
                    <a:pt x="2656" y="959"/>
                  </a:lnTo>
                  <a:lnTo>
                    <a:pt x="2600" y="849"/>
                  </a:lnTo>
                  <a:lnTo>
                    <a:pt x="2545" y="719"/>
                  </a:lnTo>
                  <a:lnTo>
                    <a:pt x="2471" y="609"/>
                  </a:lnTo>
                  <a:lnTo>
                    <a:pt x="2398" y="517"/>
                  </a:lnTo>
                  <a:lnTo>
                    <a:pt x="2305" y="406"/>
                  </a:lnTo>
                  <a:lnTo>
                    <a:pt x="2213" y="314"/>
                  </a:lnTo>
                  <a:lnTo>
                    <a:pt x="2121" y="240"/>
                  </a:lnTo>
                  <a:lnTo>
                    <a:pt x="2010" y="166"/>
                  </a:lnTo>
                  <a:lnTo>
                    <a:pt x="1881" y="111"/>
                  </a:lnTo>
                  <a:lnTo>
                    <a:pt x="1771" y="74"/>
                  </a:lnTo>
                  <a:lnTo>
                    <a:pt x="1642" y="37"/>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 name="Google Shape;372;p2"/>
            <p:cNvSpPr/>
            <p:nvPr/>
          </p:nvSpPr>
          <p:spPr>
            <a:xfrm>
              <a:off x="5828275" y="1326425"/>
              <a:ext cx="66400" cy="66400"/>
            </a:xfrm>
            <a:custGeom>
              <a:avLst/>
              <a:gdLst/>
              <a:ahLst/>
              <a:cxnLst/>
              <a:rect l="l" t="t" r="r" b="b"/>
              <a:pathLst>
                <a:path w="2656" h="2656" extrusionOk="0">
                  <a:moveTo>
                    <a:pt x="1180" y="1"/>
                  </a:moveTo>
                  <a:lnTo>
                    <a:pt x="1051" y="19"/>
                  </a:lnTo>
                  <a:lnTo>
                    <a:pt x="922" y="56"/>
                  </a:lnTo>
                  <a:lnTo>
                    <a:pt x="793" y="111"/>
                  </a:lnTo>
                  <a:lnTo>
                    <a:pt x="683" y="167"/>
                  </a:lnTo>
                  <a:lnTo>
                    <a:pt x="572" y="240"/>
                  </a:lnTo>
                  <a:lnTo>
                    <a:pt x="461" y="314"/>
                  </a:lnTo>
                  <a:lnTo>
                    <a:pt x="369" y="406"/>
                  </a:lnTo>
                  <a:lnTo>
                    <a:pt x="295" y="498"/>
                  </a:lnTo>
                  <a:lnTo>
                    <a:pt x="203" y="609"/>
                  </a:lnTo>
                  <a:lnTo>
                    <a:pt x="148" y="720"/>
                  </a:lnTo>
                  <a:lnTo>
                    <a:pt x="93" y="830"/>
                  </a:lnTo>
                  <a:lnTo>
                    <a:pt x="37" y="959"/>
                  </a:lnTo>
                  <a:lnTo>
                    <a:pt x="19" y="1088"/>
                  </a:lnTo>
                  <a:lnTo>
                    <a:pt x="0" y="1217"/>
                  </a:lnTo>
                  <a:lnTo>
                    <a:pt x="0" y="1347"/>
                  </a:lnTo>
                  <a:lnTo>
                    <a:pt x="0" y="1494"/>
                  </a:lnTo>
                  <a:lnTo>
                    <a:pt x="19" y="1623"/>
                  </a:lnTo>
                  <a:lnTo>
                    <a:pt x="56" y="1734"/>
                  </a:lnTo>
                  <a:lnTo>
                    <a:pt x="111" y="1863"/>
                  </a:lnTo>
                  <a:lnTo>
                    <a:pt x="166" y="1973"/>
                  </a:lnTo>
                  <a:lnTo>
                    <a:pt x="240" y="2084"/>
                  </a:lnTo>
                  <a:lnTo>
                    <a:pt x="314" y="2176"/>
                  </a:lnTo>
                  <a:lnTo>
                    <a:pt x="388" y="2268"/>
                  </a:lnTo>
                  <a:lnTo>
                    <a:pt x="498" y="2361"/>
                  </a:lnTo>
                  <a:lnTo>
                    <a:pt x="590" y="2434"/>
                  </a:lnTo>
                  <a:lnTo>
                    <a:pt x="701" y="2490"/>
                  </a:lnTo>
                  <a:lnTo>
                    <a:pt x="812" y="2545"/>
                  </a:lnTo>
                  <a:lnTo>
                    <a:pt x="941" y="2600"/>
                  </a:lnTo>
                  <a:lnTo>
                    <a:pt x="1051" y="2619"/>
                  </a:lnTo>
                  <a:lnTo>
                    <a:pt x="1180" y="2637"/>
                  </a:lnTo>
                  <a:lnTo>
                    <a:pt x="1328" y="2656"/>
                  </a:lnTo>
                  <a:lnTo>
                    <a:pt x="1457" y="2637"/>
                  </a:lnTo>
                  <a:lnTo>
                    <a:pt x="1586" y="2619"/>
                  </a:lnTo>
                  <a:lnTo>
                    <a:pt x="1715" y="2582"/>
                  </a:lnTo>
                  <a:lnTo>
                    <a:pt x="1844" y="2545"/>
                  </a:lnTo>
                  <a:lnTo>
                    <a:pt x="1955" y="2490"/>
                  </a:lnTo>
                  <a:lnTo>
                    <a:pt x="2065" y="2416"/>
                  </a:lnTo>
                  <a:lnTo>
                    <a:pt x="2176" y="2342"/>
                  </a:lnTo>
                  <a:lnTo>
                    <a:pt x="2268" y="2250"/>
                  </a:lnTo>
                  <a:lnTo>
                    <a:pt x="2360" y="2158"/>
                  </a:lnTo>
                  <a:lnTo>
                    <a:pt x="2434" y="2047"/>
                  </a:lnTo>
                  <a:lnTo>
                    <a:pt x="2490" y="1937"/>
                  </a:lnTo>
                  <a:lnTo>
                    <a:pt x="2545" y="1826"/>
                  </a:lnTo>
                  <a:lnTo>
                    <a:pt x="2600" y="1697"/>
                  </a:lnTo>
                  <a:lnTo>
                    <a:pt x="2619" y="1568"/>
                  </a:lnTo>
                  <a:lnTo>
                    <a:pt x="2637" y="1439"/>
                  </a:lnTo>
                  <a:lnTo>
                    <a:pt x="2655" y="1291"/>
                  </a:lnTo>
                  <a:lnTo>
                    <a:pt x="2637" y="1162"/>
                  </a:lnTo>
                  <a:lnTo>
                    <a:pt x="2619" y="1033"/>
                  </a:lnTo>
                  <a:lnTo>
                    <a:pt x="2582" y="904"/>
                  </a:lnTo>
                  <a:lnTo>
                    <a:pt x="2526" y="793"/>
                  </a:lnTo>
                  <a:lnTo>
                    <a:pt x="2471" y="683"/>
                  </a:lnTo>
                  <a:lnTo>
                    <a:pt x="2416" y="572"/>
                  </a:lnTo>
                  <a:lnTo>
                    <a:pt x="2324" y="480"/>
                  </a:lnTo>
                  <a:lnTo>
                    <a:pt x="2250" y="388"/>
                  </a:lnTo>
                  <a:lnTo>
                    <a:pt x="2158" y="296"/>
                  </a:lnTo>
                  <a:lnTo>
                    <a:pt x="2047" y="222"/>
                  </a:lnTo>
                  <a:lnTo>
                    <a:pt x="1936" y="148"/>
                  </a:lnTo>
                  <a:lnTo>
                    <a:pt x="1826" y="93"/>
                  </a:lnTo>
                  <a:lnTo>
                    <a:pt x="1697" y="56"/>
                  </a:lnTo>
                  <a:lnTo>
                    <a:pt x="1586" y="19"/>
                  </a:lnTo>
                  <a:lnTo>
                    <a:pt x="1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 name="Google Shape;373;p2"/>
            <p:cNvSpPr/>
            <p:nvPr/>
          </p:nvSpPr>
          <p:spPr>
            <a:xfrm>
              <a:off x="5907550" y="1340250"/>
              <a:ext cx="67325" cy="67325"/>
            </a:xfrm>
            <a:custGeom>
              <a:avLst/>
              <a:gdLst/>
              <a:ahLst/>
              <a:cxnLst/>
              <a:rect l="l" t="t" r="r" b="b"/>
              <a:pathLst>
                <a:path w="2693" h="2693" extrusionOk="0">
                  <a:moveTo>
                    <a:pt x="1199" y="1"/>
                  </a:moveTo>
                  <a:lnTo>
                    <a:pt x="1070" y="19"/>
                  </a:lnTo>
                  <a:lnTo>
                    <a:pt x="941" y="56"/>
                  </a:lnTo>
                  <a:lnTo>
                    <a:pt x="830" y="111"/>
                  </a:lnTo>
                  <a:lnTo>
                    <a:pt x="701" y="167"/>
                  </a:lnTo>
                  <a:lnTo>
                    <a:pt x="591" y="240"/>
                  </a:lnTo>
                  <a:lnTo>
                    <a:pt x="499" y="314"/>
                  </a:lnTo>
                  <a:lnTo>
                    <a:pt x="388" y="406"/>
                  </a:lnTo>
                  <a:lnTo>
                    <a:pt x="314" y="499"/>
                  </a:lnTo>
                  <a:lnTo>
                    <a:pt x="222" y="609"/>
                  </a:lnTo>
                  <a:lnTo>
                    <a:pt x="167" y="720"/>
                  </a:lnTo>
                  <a:lnTo>
                    <a:pt x="111" y="830"/>
                  </a:lnTo>
                  <a:lnTo>
                    <a:pt x="56" y="959"/>
                  </a:lnTo>
                  <a:lnTo>
                    <a:pt x="19" y="1089"/>
                  </a:lnTo>
                  <a:lnTo>
                    <a:pt x="1" y="1218"/>
                  </a:lnTo>
                  <a:lnTo>
                    <a:pt x="1" y="1347"/>
                  </a:lnTo>
                  <a:lnTo>
                    <a:pt x="1" y="1476"/>
                  </a:lnTo>
                  <a:lnTo>
                    <a:pt x="38" y="1623"/>
                  </a:lnTo>
                  <a:lnTo>
                    <a:pt x="56" y="1734"/>
                  </a:lnTo>
                  <a:lnTo>
                    <a:pt x="111" y="1863"/>
                  </a:lnTo>
                  <a:lnTo>
                    <a:pt x="167" y="1974"/>
                  </a:lnTo>
                  <a:lnTo>
                    <a:pt x="240" y="2084"/>
                  </a:lnTo>
                  <a:lnTo>
                    <a:pt x="314" y="2195"/>
                  </a:lnTo>
                  <a:lnTo>
                    <a:pt x="406" y="2287"/>
                  </a:lnTo>
                  <a:lnTo>
                    <a:pt x="499" y="2379"/>
                  </a:lnTo>
                  <a:lnTo>
                    <a:pt x="609" y="2453"/>
                  </a:lnTo>
                  <a:lnTo>
                    <a:pt x="720" y="2527"/>
                  </a:lnTo>
                  <a:lnTo>
                    <a:pt x="830" y="2582"/>
                  </a:lnTo>
                  <a:lnTo>
                    <a:pt x="960" y="2637"/>
                  </a:lnTo>
                  <a:lnTo>
                    <a:pt x="1089" y="2656"/>
                  </a:lnTo>
                  <a:lnTo>
                    <a:pt x="1218" y="2674"/>
                  </a:lnTo>
                  <a:lnTo>
                    <a:pt x="1347" y="2693"/>
                  </a:lnTo>
                  <a:lnTo>
                    <a:pt x="1494" y="2674"/>
                  </a:lnTo>
                  <a:lnTo>
                    <a:pt x="1623" y="2656"/>
                  </a:lnTo>
                  <a:lnTo>
                    <a:pt x="1752" y="2619"/>
                  </a:lnTo>
                  <a:lnTo>
                    <a:pt x="1863" y="2582"/>
                  </a:lnTo>
                  <a:lnTo>
                    <a:pt x="1992" y="2527"/>
                  </a:lnTo>
                  <a:lnTo>
                    <a:pt x="2103" y="2453"/>
                  </a:lnTo>
                  <a:lnTo>
                    <a:pt x="2195" y="2379"/>
                  </a:lnTo>
                  <a:lnTo>
                    <a:pt x="2287" y="2287"/>
                  </a:lnTo>
                  <a:lnTo>
                    <a:pt x="2379" y="2176"/>
                  </a:lnTo>
                  <a:lnTo>
                    <a:pt x="2453" y="2084"/>
                  </a:lnTo>
                  <a:lnTo>
                    <a:pt x="2527" y="1974"/>
                  </a:lnTo>
                  <a:lnTo>
                    <a:pt x="2582" y="1845"/>
                  </a:lnTo>
                  <a:lnTo>
                    <a:pt x="2637" y="1734"/>
                  </a:lnTo>
                  <a:lnTo>
                    <a:pt x="2656" y="1605"/>
                  </a:lnTo>
                  <a:lnTo>
                    <a:pt x="2693" y="1476"/>
                  </a:lnTo>
                  <a:lnTo>
                    <a:pt x="2693" y="1328"/>
                  </a:lnTo>
                  <a:lnTo>
                    <a:pt x="2674" y="1199"/>
                  </a:lnTo>
                  <a:lnTo>
                    <a:pt x="2656" y="1070"/>
                  </a:lnTo>
                  <a:lnTo>
                    <a:pt x="2619" y="941"/>
                  </a:lnTo>
                  <a:lnTo>
                    <a:pt x="2582" y="830"/>
                  </a:lnTo>
                  <a:lnTo>
                    <a:pt x="2527" y="701"/>
                  </a:lnTo>
                  <a:lnTo>
                    <a:pt x="2453" y="591"/>
                  </a:lnTo>
                  <a:lnTo>
                    <a:pt x="2379" y="499"/>
                  </a:lnTo>
                  <a:lnTo>
                    <a:pt x="2287" y="388"/>
                  </a:lnTo>
                  <a:lnTo>
                    <a:pt x="2195" y="314"/>
                  </a:lnTo>
                  <a:lnTo>
                    <a:pt x="2084" y="222"/>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 name="Google Shape;374;p2"/>
            <p:cNvSpPr/>
            <p:nvPr/>
          </p:nvSpPr>
          <p:spPr>
            <a:xfrm>
              <a:off x="6303975" y="1411700"/>
              <a:ext cx="67325" cy="67325"/>
            </a:xfrm>
            <a:custGeom>
              <a:avLst/>
              <a:gdLst/>
              <a:ahLst/>
              <a:cxnLst/>
              <a:rect l="l" t="t" r="r" b="b"/>
              <a:pathLst>
                <a:path w="2693" h="2693" extrusionOk="0">
                  <a:moveTo>
                    <a:pt x="1273" y="1"/>
                  </a:moveTo>
                  <a:lnTo>
                    <a:pt x="1144" y="19"/>
                  </a:lnTo>
                  <a:lnTo>
                    <a:pt x="1015" y="38"/>
                  </a:lnTo>
                  <a:lnTo>
                    <a:pt x="886" y="74"/>
                  </a:lnTo>
                  <a:lnTo>
                    <a:pt x="775" y="130"/>
                  </a:lnTo>
                  <a:lnTo>
                    <a:pt x="646" y="203"/>
                  </a:lnTo>
                  <a:lnTo>
                    <a:pt x="554" y="277"/>
                  </a:lnTo>
                  <a:lnTo>
                    <a:pt x="443" y="369"/>
                  </a:lnTo>
                  <a:lnTo>
                    <a:pt x="351" y="462"/>
                  </a:lnTo>
                  <a:lnTo>
                    <a:pt x="277" y="554"/>
                  </a:lnTo>
                  <a:lnTo>
                    <a:pt x="203" y="664"/>
                  </a:lnTo>
                  <a:lnTo>
                    <a:pt x="130" y="775"/>
                  </a:lnTo>
                  <a:lnTo>
                    <a:pt x="93" y="904"/>
                  </a:lnTo>
                  <a:lnTo>
                    <a:pt x="56" y="1033"/>
                  </a:lnTo>
                  <a:lnTo>
                    <a:pt x="19" y="1162"/>
                  </a:lnTo>
                  <a:lnTo>
                    <a:pt x="1" y="1291"/>
                  </a:lnTo>
                  <a:lnTo>
                    <a:pt x="19" y="1420"/>
                  </a:lnTo>
                  <a:lnTo>
                    <a:pt x="19" y="1549"/>
                  </a:lnTo>
                  <a:lnTo>
                    <a:pt x="56" y="1679"/>
                  </a:lnTo>
                  <a:lnTo>
                    <a:pt x="93" y="1808"/>
                  </a:lnTo>
                  <a:lnTo>
                    <a:pt x="148" y="1937"/>
                  </a:lnTo>
                  <a:lnTo>
                    <a:pt x="222" y="2047"/>
                  </a:lnTo>
                  <a:lnTo>
                    <a:pt x="296" y="2139"/>
                  </a:lnTo>
                  <a:lnTo>
                    <a:pt x="369" y="2250"/>
                  </a:lnTo>
                  <a:lnTo>
                    <a:pt x="462" y="2342"/>
                  </a:lnTo>
                  <a:lnTo>
                    <a:pt x="572" y="2416"/>
                  </a:lnTo>
                  <a:lnTo>
                    <a:pt x="683" y="2490"/>
                  </a:lnTo>
                  <a:lnTo>
                    <a:pt x="793" y="2564"/>
                  </a:lnTo>
                  <a:lnTo>
                    <a:pt x="922" y="2600"/>
                  </a:lnTo>
                  <a:lnTo>
                    <a:pt x="1052" y="2637"/>
                  </a:lnTo>
                  <a:lnTo>
                    <a:pt x="1181" y="2674"/>
                  </a:lnTo>
                  <a:lnTo>
                    <a:pt x="1310" y="2693"/>
                  </a:lnTo>
                  <a:lnTo>
                    <a:pt x="1439" y="2674"/>
                  </a:lnTo>
                  <a:lnTo>
                    <a:pt x="1568" y="2674"/>
                  </a:lnTo>
                  <a:lnTo>
                    <a:pt x="1697" y="2637"/>
                  </a:lnTo>
                  <a:lnTo>
                    <a:pt x="1826" y="2600"/>
                  </a:lnTo>
                  <a:lnTo>
                    <a:pt x="1937" y="2545"/>
                  </a:lnTo>
                  <a:lnTo>
                    <a:pt x="2066" y="2471"/>
                  </a:lnTo>
                  <a:lnTo>
                    <a:pt x="2158" y="2398"/>
                  </a:lnTo>
                  <a:lnTo>
                    <a:pt x="2268" y="2324"/>
                  </a:lnTo>
                  <a:lnTo>
                    <a:pt x="2361" y="2232"/>
                  </a:lnTo>
                  <a:lnTo>
                    <a:pt x="2434" y="2121"/>
                  </a:lnTo>
                  <a:lnTo>
                    <a:pt x="2508" y="2010"/>
                  </a:lnTo>
                  <a:lnTo>
                    <a:pt x="2563" y="1900"/>
                  </a:lnTo>
                  <a:lnTo>
                    <a:pt x="2619" y="1771"/>
                  </a:lnTo>
                  <a:lnTo>
                    <a:pt x="2656" y="1642"/>
                  </a:lnTo>
                  <a:lnTo>
                    <a:pt x="2693" y="1513"/>
                  </a:lnTo>
                  <a:lnTo>
                    <a:pt x="2693" y="1383"/>
                  </a:lnTo>
                  <a:lnTo>
                    <a:pt x="2693" y="1254"/>
                  </a:lnTo>
                  <a:lnTo>
                    <a:pt x="2674" y="1125"/>
                  </a:lnTo>
                  <a:lnTo>
                    <a:pt x="2656" y="996"/>
                  </a:lnTo>
                  <a:lnTo>
                    <a:pt x="2619" y="867"/>
                  </a:lnTo>
                  <a:lnTo>
                    <a:pt x="2563" y="757"/>
                  </a:lnTo>
                  <a:lnTo>
                    <a:pt x="2490" y="646"/>
                  </a:lnTo>
                  <a:lnTo>
                    <a:pt x="2416" y="535"/>
                  </a:lnTo>
                  <a:lnTo>
                    <a:pt x="2342" y="425"/>
                  </a:lnTo>
                  <a:lnTo>
                    <a:pt x="2232" y="333"/>
                  </a:lnTo>
                  <a:lnTo>
                    <a:pt x="2139" y="259"/>
                  </a:lnTo>
                  <a:lnTo>
                    <a:pt x="2029" y="185"/>
                  </a:lnTo>
                  <a:lnTo>
                    <a:pt x="1918" y="130"/>
                  </a:lnTo>
                  <a:lnTo>
                    <a:pt x="1789" y="74"/>
                  </a:lnTo>
                  <a:lnTo>
                    <a:pt x="1660" y="38"/>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 name="Google Shape;375;p2"/>
            <p:cNvSpPr/>
            <p:nvPr/>
          </p:nvSpPr>
          <p:spPr>
            <a:xfrm>
              <a:off x="6384175" y="1430600"/>
              <a:ext cx="17075" cy="57650"/>
            </a:xfrm>
            <a:custGeom>
              <a:avLst/>
              <a:gdLst/>
              <a:ahLst/>
              <a:cxnLst/>
              <a:rect l="l" t="t" r="r" b="b"/>
              <a:pathLst>
                <a:path w="683" h="2306" extrusionOk="0">
                  <a:moveTo>
                    <a:pt x="683" y="1"/>
                  </a:moveTo>
                  <a:lnTo>
                    <a:pt x="536" y="111"/>
                  </a:lnTo>
                  <a:lnTo>
                    <a:pt x="406" y="222"/>
                  </a:lnTo>
                  <a:lnTo>
                    <a:pt x="296" y="351"/>
                  </a:lnTo>
                  <a:lnTo>
                    <a:pt x="204" y="480"/>
                  </a:lnTo>
                  <a:lnTo>
                    <a:pt x="130" y="627"/>
                  </a:lnTo>
                  <a:lnTo>
                    <a:pt x="56" y="793"/>
                  </a:lnTo>
                  <a:lnTo>
                    <a:pt x="19" y="959"/>
                  </a:lnTo>
                  <a:lnTo>
                    <a:pt x="1" y="1144"/>
                  </a:lnTo>
                  <a:lnTo>
                    <a:pt x="19" y="1310"/>
                  </a:lnTo>
                  <a:lnTo>
                    <a:pt x="56" y="1494"/>
                  </a:lnTo>
                  <a:lnTo>
                    <a:pt x="111" y="1660"/>
                  </a:lnTo>
                  <a:lnTo>
                    <a:pt x="185" y="1808"/>
                  </a:lnTo>
                  <a:lnTo>
                    <a:pt x="296" y="1955"/>
                  </a:lnTo>
                  <a:lnTo>
                    <a:pt x="406" y="2084"/>
                  </a:lnTo>
                  <a:lnTo>
                    <a:pt x="536" y="2195"/>
                  </a:lnTo>
                  <a:lnTo>
                    <a:pt x="683" y="2305"/>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 name="Google Shape;376;p2"/>
            <p:cNvSpPr/>
            <p:nvPr/>
          </p:nvSpPr>
          <p:spPr>
            <a:xfrm>
              <a:off x="5066325" y="538650"/>
              <a:ext cx="66400" cy="66400"/>
            </a:xfrm>
            <a:custGeom>
              <a:avLst/>
              <a:gdLst/>
              <a:ahLst/>
              <a:cxnLst/>
              <a:rect l="l" t="t" r="r" b="b"/>
              <a:pathLst>
                <a:path w="2656" h="2656" extrusionOk="0">
                  <a:moveTo>
                    <a:pt x="1180" y="1"/>
                  </a:moveTo>
                  <a:lnTo>
                    <a:pt x="1070" y="38"/>
                  </a:lnTo>
                  <a:lnTo>
                    <a:pt x="941" y="56"/>
                  </a:lnTo>
                  <a:lnTo>
                    <a:pt x="811" y="111"/>
                  </a:lnTo>
                  <a:lnTo>
                    <a:pt x="701" y="167"/>
                  </a:lnTo>
                  <a:lnTo>
                    <a:pt x="590" y="222"/>
                  </a:lnTo>
                  <a:lnTo>
                    <a:pt x="498" y="296"/>
                  </a:lnTo>
                  <a:lnTo>
                    <a:pt x="406" y="388"/>
                  </a:lnTo>
                  <a:lnTo>
                    <a:pt x="314" y="480"/>
                  </a:lnTo>
                  <a:lnTo>
                    <a:pt x="240" y="572"/>
                  </a:lnTo>
                  <a:lnTo>
                    <a:pt x="166" y="683"/>
                  </a:lnTo>
                  <a:lnTo>
                    <a:pt x="111" y="794"/>
                  </a:lnTo>
                  <a:lnTo>
                    <a:pt x="55" y="923"/>
                  </a:lnTo>
                  <a:lnTo>
                    <a:pt x="19" y="1033"/>
                  </a:lnTo>
                  <a:lnTo>
                    <a:pt x="0" y="1162"/>
                  </a:lnTo>
                  <a:lnTo>
                    <a:pt x="0" y="1291"/>
                  </a:lnTo>
                  <a:lnTo>
                    <a:pt x="0" y="1439"/>
                  </a:lnTo>
                  <a:lnTo>
                    <a:pt x="19" y="1568"/>
                  </a:lnTo>
                  <a:lnTo>
                    <a:pt x="37" y="1697"/>
                  </a:lnTo>
                  <a:lnTo>
                    <a:pt x="92" y="1826"/>
                  </a:lnTo>
                  <a:lnTo>
                    <a:pt x="148" y="1937"/>
                  </a:lnTo>
                  <a:lnTo>
                    <a:pt x="203" y="2047"/>
                  </a:lnTo>
                  <a:lnTo>
                    <a:pt x="277" y="2158"/>
                  </a:lnTo>
                  <a:lnTo>
                    <a:pt x="369" y="2250"/>
                  </a:lnTo>
                  <a:lnTo>
                    <a:pt x="461" y="2342"/>
                  </a:lnTo>
                  <a:lnTo>
                    <a:pt x="572" y="2416"/>
                  </a:lnTo>
                  <a:lnTo>
                    <a:pt x="682" y="2490"/>
                  </a:lnTo>
                  <a:lnTo>
                    <a:pt x="793" y="2545"/>
                  </a:lnTo>
                  <a:lnTo>
                    <a:pt x="922" y="2600"/>
                  </a:lnTo>
                  <a:lnTo>
                    <a:pt x="1051" y="2637"/>
                  </a:lnTo>
                  <a:lnTo>
                    <a:pt x="1180" y="2656"/>
                  </a:lnTo>
                  <a:lnTo>
                    <a:pt x="1457" y="2656"/>
                  </a:lnTo>
                  <a:lnTo>
                    <a:pt x="1586" y="2637"/>
                  </a:lnTo>
                  <a:lnTo>
                    <a:pt x="1696" y="2600"/>
                  </a:lnTo>
                  <a:lnTo>
                    <a:pt x="1826" y="2564"/>
                  </a:lnTo>
                  <a:lnTo>
                    <a:pt x="1936" y="2508"/>
                  </a:lnTo>
                  <a:lnTo>
                    <a:pt x="2047" y="2435"/>
                  </a:lnTo>
                  <a:lnTo>
                    <a:pt x="2139" y="2361"/>
                  </a:lnTo>
                  <a:lnTo>
                    <a:pt x="2250" y="2269"/>
                  </a:lnTo>
                  <a:lnTo>
                    <a:pt x="2323" y="2176"/>
                  </a:lnTo>
                  <a:lnTo>
                    <a:pt x="2397" y="2084"/>
                  </a:lnTo>
                  <a:lnTo>
                    <a:pt x="2471" y="1974"/>
                  </a:lnTo>
                  <a:lnTo>
                    <a:pt x="2526" y="1863"/>
                  </a:lnTo>
                  <a:lnTo>
                    <a:pt x="2581" y="1752"/>
                  </a:lnTo>
                  <a:lnTo>
                    <a:pt x="2618" y="1623"/>
                  </a:lnTo>
                  <a:lnTo>
                    <a:pt x="2637" y="1494"/>
                  </a:lnTo>
                  <a:lnTo>
                    <a:pt x="2655" y="1365"/>
                  </a:lnTo>
                  <a:lnTo>
                    <a:pt x="2637" y="1218"/>
                  </a:lnTo>
                  <a:lnTo>
                    <a:pt x="2618" y="1089"/>
                  </a:lnTo>
                  <a:lnTo>
                    <a:pt x="2600" y="959"/>
                  </a:lnTo>
                  <a:lnTo>
                    <a:pt x="2545" y="849"/>
                  </a:lnTo>
                  <a:lnTo>
                    <a:pt x="2489" y="720"/>
                  </a:lnTo>
                  <a:lnTo>
                    <a:pt x="2434" y="609"/>
                  </a:lnTo>
                  <a:lnTo>
                    <a:pt x="2360" y="499"/>
                  </a:lnTo>
                  <a:lnTo>
                    <a:pt x="2268" y="406"/>
                  </a:lnTo>
                  <a:lnTo>
                    <a:pt x="2176" y="314"/>
                  </a:lnTo>
                  <a:lnTo>
                    <a:pt x="2065" y="240"/>
                  </a:lnTo>
                  <a:lnTo>
                    <a:pt x="1955" y="167"/>
                  </a:lnTo>
                  <a:lnTo>
                    <a:pt x="1844" y="111"/>
                  </a:lnTo>
                  <a:lnTo>
                    <a:pt x="1715" y="74"/>
                  </a:lnTo>
                  <a:lnTo>
                    <a:pt x="1586" y="38"/>
                  </a:lnTo>
                  <a:lnTo>
                    <a:pt x="1457" y="19"/>
                  </a:lnTo>
                  <a:lnTo>
                    <a:pt x="13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 name="Google Shape;377;p2"/>
            <p:cNvSpPr/>
            <p:nvPr/>
          </p:nvSpPr>
          <p:spPr>
            <a:xfrm>
              <a:off x="5014700" y="364425"/>
              <a:ext cx="66400" cy="66400"/>
            </a:xfrm>
            <a:custGeom>
              <a:avLst/>
              <a:gdLst/>
              <a:ahLst/>
              <a:cxnLst/>
              <a:rect l="l" t="t" r="r" b="b"/>
              <a:pathLst>
                <a:path w="2656" h="2656" extrusionOk="0">
                  <a:moveTo>
                    <a:pt x="1365" y="0"/>
                  </a:moveTo>
                  <a:lnTo>
                    <a:pt x="1217" y="19"/>
                  </a:lnTo>
                  <a:lnTo>
                    <a:pt x="1088" y="37"/>
                  </a:lnTo>
                  <a:lnTo>
                    <a:pt x="959" y="55"/>
                  </a:lnTo>
                  <a:lnTo>
                    <a:pt x="830" y="111"/>
                  </a:lnTo>
                  <a:lnTo>
                    <a:pt x="719" y="166"/>
                  </a:lnTo>
                  <a:lnTo>
                    <a:pt x="609" y="221"/>
                  </a:lnTo>
                  <a:lnTo>
                    <a:pt x="498" y="314"/>
                  </a:lnTo>
                  <a:lnTo>
                    <a:pt x="406" y="387"/>
                  </a:lnTo>
                  <a:lnTo>
                    <a:pt x="314" y="479"/>
                  </a:lnTo>
                  <a:lnTo>
                    <a:pt x="240" y="590"/>
                  </a:lnTo>
                  <a:lnTo>
                    <a:pt x="166" y="701"/>
                  </a:lnTo>
                  <a:lnTo>
                    <a:pt x="111" y="811"/>
                  </a:lnTo>
                  <a:lnTo>
                    <a:pt x="55" y="940"/>
                  </a:lnTo>
                  <a:lnTo>
                    <a:pt x="37" y="1069"/>
                  </a:lnTo>
                  <a:lnTo>
                    <a:pt x="0" y="1199"/>
                  </a:lnTo>
                  <a:lnTo>
                    <a:pt x="0" y="1328"/>
                  </a:lnTo>
                  <a:lnTo>
                    <a:pt x="0" y="1475"/>
                  </a:lnTo>
                  <a:lnTo>
                    <a:pt x="37" y="1604"/>
                  </a:lnTo>
                  <a:lnTo>
                    <a:pt x="55" y="1715"/>
                  </a:lnTo>
                  <a:lnTo>
                    <a:pt x="111" y="1844"/>
                  </a:lnTo>
                  <a:lnTo>
                    <a:pt x="166" y="1955"/>
                  </a:lnTo>
                  <a:lnTo>
                    <a:pt x="221" y="2065"/>
                  </a:lnTo>
                  <a:lnTo>
                    <a:pt x="295" y="2157"/>
                  </a:lnTo>
                  <a:lnTo>
                    <a:pt x="387" y="2268"/>
                  </a:lnTo>
                  <a:lnTo>
                    <a:pt x="479" y="2342"/>
                  </a:lnTo>
                  <a:lnTo>
                    <a:pt x="572" y="2415"/>
                  </a:lnTo>
                  <a:lnTo>
                    <a:pt x="682" y="2489"/>
                  </a:lnTo>
                  <a:lnTo>
                    <a:pt x="793" y="2545"/>
                  </a:lnTo>
                  <a:lnTo>
                    <a:pt x="922" y="2600"/>
                  </a:lnTo>
                  <a:lnTo>
                    <a:pt x="1033" y="2637"/>
                  </a:lnTo>
                  <a:lnTo>
                    <a:pt x="1162" y="2655"/>
                  </a:lnTo>
                  <a:lnTo>
                    <a:pt x="1438" y="2655"/>
                  </a:lnTo>
                  <a:lnTo>
                    <a:pt x="1567" y="2637"/>
                  </a:lnTo>
                  <a:lnTo>
                    <a:pt x="1696" y="2618"/>
                  </a:lnTo>
                  <a:lnTo>
                    <a:pt x="1825" y="2563"/>
                  </a:lnTo>
                  <a:lnTo>
                    <a:pt x="1936" y="2508"/>
                  </a:lnTo>
                  <a:lnTo>
                    <a:pt x="2047" y="2452"/>
                  </a:lnTo>
                  <a:lnTo>
                    <a:pt x="2157" y="2360"/>
                  </a:lnTo>
                  <a:lnTo>
                    <a:pt x="2250" y="2286"/>
                  </a:lnTo>
                  <a:lnTo>
                    <a:pt x="2342" y="2194"/>
                  </a:lnTo>
                  <a:lnTo>
                    <a:pt x="2415" y="2084"/>
                  </a:lnTo>
                  <a:lnTo>
                    <a:pt x="2489" y="1973"/>
                  </a:lnTo>
                  <a:lnTo>
                    <a:pt x="2545" y="1862"/>
                  </a:lnTo>
                  <a:lnTo>
                    <a:pt x="2600" y="1733"/>
                  </a:lnTo>
                  <a:lnTo>
                    <a:pt x="2637" y="1604"/>
                  </a:lnTo>
                  <a:lnTo>
                    <a:pt x="2655" y="1475"/>
                  </a:lnTo>
                  <a:lnTo>
                    <a:pt x="2655" y="1328"/>
                  </a:lnTo>
                  <a:lnTo>
                    <a:pt x="2655" y="1199"/>
                  </a:lnTo>
                  <a:lnTo>
                    <a:pt x="2637" y="1069"/>
                  </a:lnTo>
                  <a:lnTo>
                    <a:pt x="2600" y="959"/>
                  </a:lnTo>
                  <a:lnTo>
                    <a:pt x="2563" y="830"/>
                  </a:lnTo>
                  <a:lnTo>
                    <a:pt x="2508" y="719"/>
                  </a:lnTo>
                  <a:lnTo>
                    <a:pt x="2434" y="609"/>
                  </a:lnTo>
                  <a:lnTo>
                    <a:pt x="2360" y="498"/>
                  </a:lnTo>
                  <a:lnTo>
                    <a:pt x="2268" y="406"/>
                  </a:lnTo>
                  <a:lnTo>
                    <a:pt x="2176" y="332"/>
                  </a:lnTo>
                  <a:lnTo>
                    <a:pt x="2084" y="240"/>
                  </a:lnTo>
                  <a:lnTo>
                    <a:pt x="1973" y="184"/>
                  </a:lnTo>
                  <a:lnTo>
                    <a:pt x="1862" y="129"/>
                  </a:lnTo>
                  <a:lnTo>
                    <a:pt x="1733" y="74"/>
                  </a:lnTo>
                  <a:lnTo>
                    <a:pt x="1623" y="37"/>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 name="Google Shape;378;p2"/>
            <p:cNvSpPr/>
            <p:nvPr/>
          </p:nvSpPr>
          <p:spPr>
            <a:xfrm>
              <a:off x="5457200" y="1098250"/>
              <a:ext cx="66400" cy="66400"/>
            </a:xfrm>
            <a:custGeom>
              <a:avLst/>
              <a:gdLst/>
              <a:ahLst/>
              <a:cxnLst/>
              <a:rect l="l" t="t" r="r" b="b"/>
              <a:pathLst>
                <a:path w="2656" h="2656" extrusionOk="0">
                  <a:moveTo>
                    <a:pt x="1218" y="1"/>
                  </a:moveTo>
                  <a:lnTo>
                    <a:pt x="1089" y="19"/>
                  </a:lnTo>
                  <a:lnTo>
                    <a:pt x="959" y="38"/>
                  </a:lnTo>
                  <a:lnTo>
                    <a:pt x="830" y="93"/>
                  </a:lnTo>
                  <a:lnTo>
                    <a:pt x="720" y="148"/>
                  </a:lnTo>
                  <a:lnTo>
                    <a:pt x="609" y="203"/>
                  </a:lnTo>
                  <a:lnTo>
                    <a:pt x="499" y="296"/>
                  </a:lnTo>
                  <a:lnTo>
                    <a:pt x="406" y="369"/>
                  </a:lnTo>
                  <a:lnTo>
                    <a:pt x="314" y="462"/>
                  </a:lnTo>
                  <a:lnTo>
                    <a:pt x="240" y="572"/>
                  </a:lnTo>
                  <a:lnTo>
                    <a:pt x="167" y="683"/>
                  </a:lnTo>
                  <a:lnTo>
                    <a:pt x="111" y="794"/>
                  </a:lnTo>
                  <a:lnTo>
                    <a:pt x="56" y="923"/>
                  </a:lnTo>
                  <a:lnTo>
                    <a:pt x="19" y="1052"/>
                  </a:lnTo>
                  <a:lnTo>
                    <a:pt x="1" y="1181"/>
                  </a:lnTo>
                  <a:lnTo>
                    <a:pt x="1" y="1328"/>
                  </a:lnTo>
                  <a:lnTo>
                    <a:pt x="1" y="1457"/>
                  </a:lnTo>
                  <a:lnTo>
                    <a:pt x="19" y="1586"/>
                  </a:lnTo>
                  <a:lnTo>
                    <a:pt x="56" y="1697"/>
                  </a:lnTo>
                  <a:lnTo>
                    <a:pt x="93" y="1826"/>
                  </a:lnTo>
                  <a:lnTo>
                    <a:pt x="148" y="1937"/>
                  </a:lnTo>
                  <a:lnTo>
                    <a:pt x="222" y="2047"/>
                  </a:lnTo>
                  <a:lnTo>
                    <a:pt x="296" y="2158"/>
                  </a:lnTo>
                  <a:lnTo>
                    <a:pt x="369" y="2250"/>
                  </a:lnTo>
                  <a:lnTo>
                    <a:pt x="462" y="2324"/>
                  </a:lnTo>
                  <a:lnTo>
                    <a:pt x="572" y="2416"/>
                  </a:lnTo>
                  <a:lnTo>
                    <a:pt x="683" y="2471"/>
                  </a:lnTo>
                  <a:lnTo>
                    <a:pt x="794" y="2527"/>
                  </a:lnTo>
                  <a:lnTo>
                    <a:pt x="904" y="2582"/>
                  </a:lnTo>
                  <a:lnTo>
                    <a:pt x="1033" y="2619"/>
                  </a:lnTo>
                  <a:lnTo>
                    <a:pt x="1162" y="2637"/>
                  </a:lnTo>
                  <a:lnTo>
                    <a:pt x="1291" y="2656"/>
                  </a:lnTo>
                  <a:lnTo>
                    <a:pt x="1439" y="2637"/>
                  </a:lnTo>
                  <a:lnTo>
                    <a:pt x="1568" y="2619"/>
                  </a:lnTo>
                  <a:lnTo>
                    <a:pt x="1697" y="2600"/>
                  </a:lnTo>
                  <a:lnTo>
                    <a:pt x="1808" y="2545"/>
                  </a:lnTo>
                  <a:lnTo>
                    <a:pt x="1937" y="2490"/>
                  </a:lnTo>
                  <a:lnTo>
                    <a:pt x="2047" y="2435"/>
                  </a:lnTo>
                  <a:lnTo>
                    <a:pt x="2158" y="2361"/>
                  </a:lnTo>
                  <a:lnTo>
                    <a:pt x="2250" y="2269"/>
                  </a:lnTo>
                  <a:lnTo>
                    <a:pt x="2342" y="2176"/>
                  </a:lnTo>
                  <a:lnTo>
                    <a:pt x="2416" y="2066"/>
                  </a:lnTo>
                  <a:lnTo>
                    <a:pt x="2490" y="1955"/>
                  </a:lnTo>
                  <a:lnTo>
                    <a:pt x="2545" y="1844"/>
                  </a:lnTo>
                  <a:lnTo>
                    <a:pt x="2582" y="1715"/>
                  </a:lnTo>
                  <a:lnTo>
                    <a:pt x="2619" y="1586"/>
                  </a:lnTo>
                  <a:lnTo>
                    <a:pt x="2637" y="1457"/>
                  </a:lnTo>
                  <a:lnTo>
                    <a:pt x="2656" y="1328"/>
                  </a:lnTo>
                  <a:lnTo>
                    <a:pt x="2637" y="1181"/>
                  </a:lnTo>
                  <a:lnTo>
                    <a:pt x="2619" y="1052"/>
                  </a:lnTo>
                  <a:lnTo>
                    <a:pt x="2600" y="941"/>
                  </a:lnTo>
                  <a:lnTo>
                    <a:pt x="2545" y="812"/>
                  </a:lnTo>
                  <a:lnTo>
                    <a:pt x="2490" y="701"/>
                  </a:lnTo>
                  <a:lnTo>
                    <a:pt x="2435" y="591"/>
                  </a:lnTo>
                  <a:lnTo>
                    <a:pt x="2361" y="498"/>
                  </a:lnTo>
                  <a:lnTo>
                    <a:pt x="2269" y="388"/>
                  </a:lnTo>
                  <a:lnTo>
                    <a:pt x="2176" y="314"/>
                  </a:lnTo>
                  <a:lnTo>
                    <a:pt x="2066" y="240"/>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 name="Google Shape;379;p2"/>
            <p:cNvSpPr/>
            <p:nvPr/>
          </p:nvSpPr>
          <p:spPr>
            <a:xfrm>
              <a:off x="5602400" y="1206575"/>
              <a:ext cx="66400" cy="66400"/>
            </a:xfrm>
            <a:custGeom>
              <a:avLst/>
              <a:gdLst/>
              <a:ahLst/>
              <a:cxnLst/>
              <a:rect l="l" t="t" r="r" b="b"/>
              <a:pathLst>
                <a:path w="2656" h="2656" extrusionOk="0">
                  <a:moveTo>
                    <a:pt x="1181" y="1"/>
                  </a:moveTo>
                  <a:lnTo>
                    <a:pt x="1052" y="38"/>
                  </a:lnTo>
                  <a:lnTo>
                    <a:pt x="923" y="56"/>
                  </a:lnTo>
                  <a:lnTo>
                    <a:pt x="812" y="111"/>
                  </a:lnTo>
                  <a:lnTo>
                    <a:pt x="701" y="167"/>
                  </a:lnTo>
                  <a:lnTo>
                    <a:pt x="591" y="240"/>
                  </a:lnTo>
                  <a:lnTo>
                    <a:pt x="480" y="314"/>
                  </a:lnTo>
                  <a:lnTo>
                    <a:pt x="388" y="406"/>
                  </a:lnTo>
                  <a:lnTo>
                    <a:pt x="314" y="498"/>
                  </a:lnTo>
                  <a:lnTo>
                    <a:pt x="240" y="591"/>
                  </a:lnTo>
                  <a:lnTo>
                    <a:pt x="167" y="701"/>
                  </a:lnTo>
                  <a:lnTo>
                    <a:pt x="111" y="812"/>
                  </a:lnTo>
                  <a:lnTo>
                    <a:pt x="74" y="941"/>
                  </a:lnTo>
                  <a:lnTo>
                    <a:pt x="38" y="1070"/>
                  </a:lnTo>
                  <a:lnTo>
                    <a:pt x="19" y="1199"/>
                  </a:lnTo>
                  <a:lnTo>
                    <a:pt x="1" y="1328"/>
                  </a:lnTo>
                  <a:lnTo>
                    <a:pt x="19" y="1457"/>
                  </a:lnTo>
                  <a:lnTo>
                    <a:pt x="38" y="1586"/>
                  </a:lnTo>
                  <a:lnTo>
                    <a:pt x="74" y="1715"/>
                  </a:lnTo>
                  <a:lnTo>
                    <a:pt x="111" y="1844"/>
                  </a:lnTo>
                  <a:lnTo>
                    <a:pt x="167" y="1955"/>
                  </a:lnTo>
                  <a:lnTo>
                    <a:pt x="240" y="2066"/>
                  </a:lnTo>
                  <a:lnTo>
                    <a:pt x="333" y="2176"/>
                  </a:lnTo>
                  <a:lnTo>
                    <a:pt x="406" y="2269"/>
                  </a:lnTo>
                  <a:lnTo>
                    <a:pt x="517" y="2361"/>
                  </a:lnTo>
                  <a:lnTo>
                    <a:pt x="609" y="2434"/>
                  </a:lnTo>
                  <a:lnTo>
                    <a:pt x="720" y="2508"/>
                  </a:lnTo>
                  <a:lnTo>
                    <a:pt x="849" y="2564"/>
                  </a:lnTo>
                  <a:lnTo>
                    <a:pt x="959" y="2600"/>
                  </a:lnTo>
                  <a:lnTo>
                    <a:pt x="1089" y="2637"/>
                  </a:lnTo>
                  <a:lnTo>
                    <a:pt x="1236" y="2656"/>
                  </a:lnTo>
                  <a:lnTo>
                    <a:pt x="1365" y="2656"/>
                  </a:lnTo>
                  <a:lnTo>
                    <a:pt x="1494" y="2637"/>
                  </a:lnTo>
                  <a:lnTo>
                    <a:pt x="1623" y="2619"/>
                  </a:lnTo>
                  <a:lnTo>
                    <a:pt x="1752" y="2582"/>
                  </a:lnTo>
                  <a:lnTo>
                    <a:pt x="1863" y="2545"/>
                  </a:lnTo>
                  <a:lnTo>
                    <a:pt x="1974" y="2490"/>
                  </a:lnTo>
                  <a:lnTo>
                    <a:pt x="2084" y="2416"/>
                  </a:lnTo>
                  <a:lnTo>
                    <a:pt x="2195" y="2342"/>
                  </a:lnTo>
                  <a:lnTo>
                    <a:pt x="2287" y="2250"/>
                  </a:lnTo>
                  <a:lnTo>
                    <a:pt x="2361" y="2158"/>
                  </a:lnTo>
                  <a:lnTo>
                    <a:pt x="2435" y="2047"/>
                  </a:lnTo>
                  <a:lnTo>
                    <a:pt x="2508" y="1955"/>
                  </a:lnTo>
                  <a:lnTo>
                    <a:pt x="2564" y="1826"/>
                  </a:lnTo>
                  <a:lnTo>
                    <a:pt x="2600" y="1715"/>
                  </a:lnTo>
                  <a:lnTo>
                    <a:pt x="2637" y="1586"/>
                  </a:lnTo>
                  <a:lnTo>
                    <a:pt x="2656" y="1457"/>
                  </a:lnTo>
                  <a:lnTo>
                    <a:pt x="2656" y="1328"/>
                  </a:lnTo>
                  <a:lnTo>
                    <a:pt x="2656" y="1199"/>
                  </a:lnTo>
                  <a:lnTo>
                    <a:pt x="2637" y="1052"/>
                  </a:lnTo>
                  <a:lnTo>
                    <a:pt x="2600" y="923"/>
                  </a:lnTo>
                  <a:lnTo>
                    <a:pt x="2564" y="812"/>
                  </a:lnTo>
                  <a:lnTo>
                    <a:pt x="2490" y="683"/>
                  </a:lnTo>
                  <a:lnTo>
                    <a:pt x="2435" y="572"/>
                  </a:lnTo>
                  <a:lnTo>
                    <a:pt x="2342" y="480"/>
                  </a:lnTo>
                  <a:lnTo>
                    <a:pt x="2269" y="388"/>
                  </a:lnTo>
                  <a:lnTo>
                    <a:pt x="2158" y="296"/>
                  </a:lnTo>
                  <a:lnTo>
                    <a:pt x="2066" y="222"/>
                  </a:lnTo>
                  <a:lnTo>
                    <a:pt x="1955" y="148"/>
                  </a:lnTo>
                  <a:lnTo>
                    <a:pt x="1826" y="93"/>
                  </a:lnTo>
                  <a:lnTo>
                    <a:pt x="1697" y="56"/>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 name="Google Shape;380;p2"/>
            <p:cNvSpPr/>
            <p:nvPr/>
          </p:nvSpPr>
          <p:spPr>
            <a:xfrm>
              <a:off x="5183400" y="804625"/>
              <a:ext cx="65475" cy="65475"/>
            </a:xfrm>
            <a:custGeom>
              <a:avLst/>
              <a:gdLst/>
              <a:ahLst/>
              <a:cxnLst/>
              <a:rect l="l" t="t" r="r" b="b"/>
              <a:pathLst>
                <a:path w="2619" h="2619" extrusionOk="0">
                  <a:moveTo>
                    <a:pt x="1144" y="1"/>
                  </a:moveTo>
                  <a:lnTo>
                    <a:pt x="1015" y="37"/>
                  </a:lnTo>
                  <a:lnTo>
                    <a:pt x="904" y="56"/>
                  </a:lnTo>
                  <a:lnTo>
                    <a:pt x="775" y="111"/>
                  </a:lnTo>
                  <a:lnTo>
                    <a:pt x="664" y="166"/>
                  </a:lnTo>
                  <a:lnTo>
                    <a:pt x="554" y="240"/>
                  </a:lnTo>
                  <a:lnTo>
                    <a:pt x="461" y="314"/>
                  </a:lnTo>
                  <a:lnTo>
                    <a:pt x="369" y="406"/>
                  </a:lnTo>
                  <a:lnTo>
                    <a:pt x="295" y="498"/>
                  </a:lnTo>
                  <a:lnTo>
                    <a:pt x="222" y="591"/>
                  </a:lnTo>
                  <a:lnTo>
                    <a:pt x="148" y="701"/>
                  </a:lnTo>
                  <a:lnTo>
                    <a:pt x="93" y="812"/>
                  </a:lnTo>
                  <a:lnTo>
                    <a:pt x="56" y="941"/>
                  </a:lnTo>
                  <a:lnTo>
                    <a:pt x="19" y="1070"/>
                  </a:lnTo>
                  <a:lnTo>
                    <a:pt x="19" y="1199"/>
                  </a:lnTo>
                  <a:lnTo>
                    <a:pt x="0" y="1328"/>
                  </a:lnTo>
                  <a:lnTo>
                    <a:pt x="19" y="1457"/>
                  </a:lnTo>
                  <a:lnTo>
                    <a:pt x="37" y="1586"/>
                  </a:lnTo>
                  <a:lnTo>
                    <a:pt x="74" y="1715"/>
                  </a:lnTo>
                  <a:lnTo>
                    <a:pt x="111" y="1826"/>
                  </a:lnTo>
                  <a:lnTo>
                    <a:pt x="166" y="1955"/>
                  </a:lnTo>
                  <a:lnTo>
                    <a:pt x="240" y="2047"/>
                  </a:lnTo>
                  <a:lnTo>
                    <a:pt x="314" y="2158"/>
                  </a:lnTo>
                  <a:lnTo>
                    <a:pt x="388" y="2250"/>
                  </a:lnTo>
                  <a:lnTo>
                    <a:pt x="498" y="2324"/>
                  </a:lnTo>
                  <a:lnTo>
                    <a:pt x="590" y="2397"/>
                  </a:lnTo>
                  <a:lnTo>
                    <a:pt x="701" y="2471"/>
                  </a:lnTo>
                  <a:lnTo>
                    <a:pt x="812" y="2527"/>
                  </a:lnTo>
                  <a:lnTo>
                    <a:pt x="941" y="2563"/>
                  </a:lnTo>
                  <a:lnTo>
                    <a:pt x="1051" y="2600"/>
                  </a:lnTo>
                  <a:lnTo>
                    <a:pt x="1180" y="2619"/>
                  </a:lnTo>
                  <a:lnTo>
                    <a:pt x="1457" y="2619"/>
                  </a:lnTo>
                  <a:lnTo>
                    <a:pt x="1586" y="2600"/>
                  </a:lnTo>
                  <a:lnTo>
                    <a:pt x="1715" y="2563"/>
                  </a:lnTo>
                  <a:lnTo>
                    <a:pt x="1826" y="2508"/>
                  </a:lnTo>
                  <a:lnTo>
                    <a:pt x="1936" y="2453"/>
                  </a:lnTo>
                  <a:lnTo>
                    <a:pt x="2047" y="2397"/>
                  </a:lnTo>
                  <a:lnTo>
                    <a:pt x="2158" y="2324"/>
                  </a:lnTo>
                  <a:lnTo>
                    <a:pt x="2250" y="2232"/>
                  </a:lnTo>
                  <a:lnTo>
                    <a:pt x="2324" y="2139"/>
                  </a:lnTo>
                  <a:lnTo>
                    <a:pt x="2397" y="2047"/>
                  </a:lnTo>
                  <a:lnTo>
                    <a:pt x="2471" y="1937"/>
                  </a:lnTo>
                  <a:lnTo>
                    <a:pt x="2526" y="1826"/>
                  </a:lnTo>
                  <a:lnTo>
                    <a:pt x="2563" y="1697"/>
                  </a:lnTo>
                  <a:lnTo>
                    <a:pt x="2600" y="1586"/>
                  </a:lnTo>
                  <a:lnTo>
                    <a:pt x="2619" y="1457"/>
                  </a:lnTo>
                  <a:lnTo>
                    <a:pt x="2619" y="1310"/>
                  </a:lnTo>
                  <a:lnTo>
                    <a:pt x="2619" y="1181"/>
                  </a:lnTo>
                  <a:lnTo>
                    <a:pt x="2600" y="1052"/>
                  </a:lnTo>
                  <a:lnTo>
                    <a:pt x="2563" y="922"/>
                  </a:lnTo>
                  <a:lnTo>
                    <a:pt x="2526" y="793"/>
                  </a:lnTo>
                  <a:lnTo>
                    <a:pt x="2471" y="683"/>
                  </a:lnTo>
                  <a:lnTo>
                    <a:pt x="2397" y="572"/>
                  </a:lnTo>
                  <a:lnTo>
                    <a:pt x="2324" y="461"/>
                  </a:lnTo>
                  <a:lnTo>
                    <a:pt x="2231" y="369"/>
                  </a:lnTo>
                  <a:lnTo>
                    <a:pt x="2139" y="277"/>
                  </a:lnTo>
                  <a:lnTo>
                    <a:pt x="2029" y="203"/>
                  </a:lnTo>
                  <a:lnTo>
                    <a:pt x="1918" y="148"/>
                  </a:lnTo>
                  <a:lnTo>
                    <a:pt x="1807" y="93"/>
                  </a:lnTo>
                  <a:lnTo>
                    <a:pt x="1678" y="56"/>
                  </a:lnTo>
                  <a:lnTo>
                    <a:pt x="1549"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 name="Google Shape;381;p2"/>
            <p:cNvSpPr/>
            <p:nvPr/>
          </p:nvSpPr>
          <p:spPr>
            <a:xfrm>
              <a:off x="5749000" y="1315825"/>
              <a:ext cx="64550" cy="64550"/>
            </a:xfrm>
            <a:custGeom>
              <a:avLst/>
              <a:gdLst/>
              <a:ahLst/>
              <a:cxnLst/>
              <a:rect l="l" t="t" r="r" b="b"/>
              <a:pathLst>
                <a:path w="2582" h="2582" extrusionOk="0">
                  <a:moveTo>
                    <a:pt x="1143" y="0"/>
                  </a:moveTo>
                  <a:lnTo>
                    <a:pt x="1014" y="19"/>
                  </a:lnTo>
                  <a:lnTo>
                    <a:pt x="885" y="56"/>
                  </a:lnTo>
                  <a:lnTo>
                    <a:pt x="774" y="111"/>
                  </a:lnTo>
                  <a:lnTo>
                    <a:pt x="664" y="148"/>
                  </a:lnTo>
                  <a:lnTo>
                    <a:pt x="553" y="222"/>
                  </a:lnTo>
                  <a:lnTo>
                    <a:pt x="461" y="295"/>
                  </a:lnTo>
                  <a:lnTo>
                    <a:pt x="369" y="388"/>
                  </a:lnTo>
                  <a:lnTo>
                    <a:pt x="277" y="480"/>
                  </a:lnTo>
                  <a:lnTo>
                    <a:pt x="203" y="572"/>
                  </a:lnTo>
                  <a:lnTo>
                    <a:pt x="148" y="683"/>
                  </a:lnTo>
                  <a:lnTo>
                    <a:pt x="92" y="793"/>
                  </a:lnTo>
                  <a:lnTo>
                    <a:pt x="55" y="904"/>
                  </a:lnTo>
                  <a:lnTo>
                    <a:pt x="18" y="1033"/>
                  </a:lnTo>
                  <a:lnTo>
                    <a:pt x="0" y="1162"/>
                  </a:lnTo>
                  <a:lnTo>
                    <a:pt x="0" y="1310"/>
                  </a:lnTo>
                  <a:lnTo>
                    <a:pt x="0" y="1439"/>
                  </a:lnTo>
                  <a:lnTo>
                    <a:pt x="37" y="1568"/>
                  </a:lnTo>
                  <a:lnTo>
                    <a:pt x="55" y="1697"/>
                  </a:lnTo>
                  <a:lnTo>
                    <a:pt x="111" y="1807"/>
                  </a:lnTo>
                  <a:lnTo>
                    <a:pt x="166" y="1918"/>
                  </a:lnTo>
                  <a:lnTo>
                    <a:pt x="221" y="2029"/>
                  </a:lnTo>
                  <a:lnTo>
                    <a:pt x="295" y="2139"/>
                  </a:lnTo>
                  <a:lnTo>
                    <a:pt x="387" y="2213"/>
                  </a:lnTo>
                  <a:lnTo>
                    <a:pt x="479" y="2305"/>
                  </a:lnTo>
                  <a:lnTo>
                    <a:pt x="572" y="2379"/>
                  </a:lnTo>
                  <a:lnTo>
                    <a:pt x="682" y="2434"/>
                  </a:lnTo>
                  <a:lnTo>
                    <a:pt x="793" y="2490"/>
                  </a:lnTo>
                  <a:lnTo>
                    <a:pt x="922" y="2527"/>
                  </a:lnTo>
                  <a:lnTo>
                    <a:pt x="1033" y="2563"/>
                  </a:lnTo>
                  <a:lnTo>
                    <a:pt x="1162" y="2582"/>
                  </a:lnTo>
                  <a:lnTo>
                    <a:pt x="1438" y="2582"/>
                  </a:lnTo>
                  <a:lnTo>
                    <a:pt x="1567" y="2563"/>
                  </a:lnTo>
                  <a:lnTo>
                    <a:pt x="1696" y="2527"/>
                  </a:lnTo>
                  <a:lnTo>
                    <a:pt x="1807" y="2490"/>
                  </a:lnTo>
                  <a:lnTo>
                    <a:pt x="1936" y="2434"/>
                  </a:lnTo>
                  <a:lnTo>
                    <a:pt x="2028" y="2361"/>
                  </a:lnTo>
                  <a:lnTo>
                    <a:pt x="2139" y="2287"/>
                  </a:lnTo>
                  <a:lnTo>
                    <a:pt x="2231" y="2213"/>
                  </a:lnTo>
                  <a:lnTo>
                    <a:pt x="2305" y="2121"/>
                  </a:lnTo>
                  <a:lnTo>
                    <a:pt x="2379" y="2010"/>
                  </a:lnTo>
                  <a:lnTo>
                    <a:pt x="2434" y="1900"/>
                  </a:lnTo>
                  <a:lnTo>
                    <a:pt x="2489" y="1789"/>
                  </a:lnTo>
                  <a:lnTo>
                    <a:pt x="2526" y="1678"/>
                  </a:lnTo>
                  <a:lnTo>
                    <a:pt x="2563" y="1549"/>
                  </a:lnTo>
                  <a:lnTo>
                    <a:pt x="2581" y="1420"/>
                  </a:lnTo>
                  <a:lnTo>
                    <a:pt x="2581" y="1273"/>
                  </a:lnTo>
                  <a:lnTo>
                    <a:pt x="2581" y="1144"/>
                  </a:lnTo>
                  <a:lnTo>
                    <a:pt x="2563" y="1015"/>
                  </a:lnTo>
                  <a:lnTo>
                    <a:pt x="2526" y="886"/>
                  </a:lnTo>
                  <a:lnTo>
                    <a:pt x="2489" y="775"/>
                  </a:lnTo>
                  <a:lnTo>
                    <a:pt x="2434" y="664"/>
                  </a:lnTo>
                  <a:lnTo>
                    <a:pt x="2360" y="554"/>
                  </a:lnTo>
                  <a:lnTo>
                    <a:pt x="2286" y="461"/>
                  </a:lnTo>
                  <a:lnTo>
                    <a:pt x="2213" y="369"/>
                  </a:lnTo>
                  <a:lnTo>
                    <a:pt x="2120" y="277"/>
                  </a:lnTo>
                  <a:lnTo>
                    <a:pt x="2010" y="203"/>
                  </a:lnTo>
                  <a:lnTo>
                    <a:pt x="1918" y="148"/>
                  </a:lnTo>
                  <a:lnTo>
                    <a:pt x="1789" y="93"/>
                  </a:lnTo>
                  <a:lnTo>
                    <a:pt x="1678" y="56"/>
                  </a:lnTo>
                  <a:lnTo>
                    <a:pt x="1549"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 name="Google Shape;382;p2"/>
            <p:cNvSpPr/>
            <p:nvPr/>
          </p:nvSpPr>
          <p:spPr>
            <a:xfrm>
              <a:off x="5249325" y="899125"/>
              <a:ext cx="65000" cy="65025"/>
            </a:xfrm>
            <a:custGeom>
              <a:avLst/>
              <a:gdLst/>
              <a:ahLst/>
              <a:cxnLst/>
              <a:rect l="l" t="t" r="r" b="b"/>
              <a:pathLst>
                <a:path w="2600" h="2601" extrusionOk="0">
                  <a:moveTo>
                    <a:pt x="1162" y="0"/>
                  </a:moveTo>
                  <a:lnTo>
                    <a:pt x="1033" y="19"/>
                  </a:lnTo>
                  <a:lnTo>
                    <a:pt x="904" y="56"/>
                  </a:lnTo>
                  <a:lnTo>
                    <a:pt x="793" y="93"/>
                  </a:lnTo>
                  <a:lnTo>
                    <a:pt x="682" y="148"/>
                  </a:lnTo>
                  <a:lnTo>
                    <a:pt x="572" y="222"/>
                  </a:lnTo>
                  <a:lnTo>
                    <a:pt x="461" y="295"/>
                  </a:lnTo>
                  <a:lnTo>
                    <a:pt x="369" y="369"/>
                  </a:lnTo>
                  <a:lnTo>
                    <a:pt x="295" y="461"/>
                  </a:lnTo>
                  <a:lnTo>
                    <a:pt x="221" y="572"/>
                  </a:lnTo>
                  <a:lnTo>
                    <a:pt x="166" y="664"/>
                  </a:lnTo>
                  <a:lnTo>
                    <a:pt x="111" y="793"/>
                  </a:lnTo>
                  <a:lnTo>
                    <a:pt x="55" y="904"/>
                  </a:lnTo>
                  <a:lnTo>
                    <a:pt x="37" y="1033"/>
                  </a:lnTo>
                  <a:lnTo>
                    <a:pt x="19" y="1162"/>
                  </a:lnTo>
                  <a:lnTo>
                    <a:pt x="0" y="1291"/>
                  </a:lnTo>
                  <a:lnTo>
                    <a:pt x="19" y="1439"/>
                  </a:lnTo>
                  <a:lnTo>
                    <a:pt x="37" y="1568"/>
                  </a:lnTo>
                  <a:lnTo>
                    <a:pt x="55" y="1697"/>
                  </a:lnTo>
                  <a:lnTo>
                    <a:pt x="111" y="1807"/>
                  </a:lnTo>
                  <a:lnTo>
                    <a:pt x="166" y="1918"/>
                  </a:lnTo>
                  <a:lnTo>
                    <a:pt x="221" y="2029"/>
                  </a:lnTo>
                  <a:lnTo>
                    <a:pt x="295" y="2121"/>
                  </a:lnTo>
                  <a:lnTo>
                    <a:pt x="387" y="2213"/>
                  </a:lnTo>
                  <a:lnTo>
                    <a:pt x="479" y="2305"/>
                  </a:lnTo>
                  <a:lnTo>
                    <a:pt x="572" y="2379"/>
                  </a:lnTo>
                  <a:lnTo>
                    <a:pt x="682" y="2434"/>
                  </a:lnTo>
                  <a:lnTo>
                    <a:pt x="793" y="2490"/>
                  </a:lnTo>
                  <a:lnTo>
                    <a:pt x="922" y="2545"/>
                  </a:lnTo>
                  <a:lnTo>
                    <a:pt x="1033" y="2563"/>
                  </a:lnTo>
                  <a:lnTo>
                    <a:pt x="1180" y="2582"/>
                  </a:lnTo>
                  <a:lnTo>
                    <a:pt x="1309" y="2600"/>
                  </a:lnTo>
                  <a:lnTo>
                    <a:pt x="1438" y="2582"/>
                  </a:lnTo>
                  <a:lnTo>
                    <a:pt x="1567" y="2563"/>
                  </a:lnTo>
                  <a:lnTo>
                    <a:pt x="1696" y="2545"/>
                  </a:lnTo>
                  <a:lnTo>
                    <a:pt x="1825" y="2490"/>
                  </a:lnTo>
                  <a:lnTo>
                    <a:pt x="1936" y="2434"/>
                  </a:lnTo>
                  <a:lnTo>
                    <a:pt x="2047" y="2379"/>
                  </a:lnTo>
                  <a:lnTo>
                    <a:pt x="2139" y="2305"/>
                  </a:lnTo>
                  <a:lnTo>
                    <a:pt x="2231" y="2213"/>
                  </a:lnTo>
                  <a:lnTo>
                    <a:pt x="2323" y="2121"/>
                  </a:lnTo>
                  <a:lnTo>
                    <a:pt x="2397" y="2029"/>
                  </a:lnTo>
                  <a:lnTo>
                    <a:pt x="2452" y="1918"/>
                  </a:lnTo>
                  <a:lnTo>
                    <a:pt x="2508" y="1807"/>
                  </a:lnTo>
                  <a:lnTo>
                    <a:pt x="2545" y="1678"/>
                  </a:lnTo>
                  <a:lnTo>
                    <a:pt x="2581" y="1549"/>
                  </a:lnTo>
                  <a:lnTo>
                    <a:pt x="2600" y="1420"/>
                  </a:lnTo>
                  <a:lnTo>
                    <a:pt x="2600" y="1291"/>
                  </a:lnTo>
                  <a:lnTo>
                    <a:pt x="2600" y="1162"/>
                  </a:lnTo>
                  <a:lnTo>
                    <a:pt x="2581" y="1033"/>
                  </a:lnTo>
                  <a:lnTo>
                    <a:pt x="2545" y="904"/>
                  </a:lnTo>
                  <a:lnTo>
                    <a:pt x="2508" y="775"/>
                  </a:lnTo>
                  <a:lnTo>
                    <a:pt x="2452" y="664"/>
                  </a:lnTo>
                  <a:lnTo>
                    <a:pt x="2379" y="554"/>
                  </a:lnTo>
                  <a:lnTo>
                    <a:pt x="2305" y="461"/>
                  </a:lnTo>
                  <a:lnTo>
                    <a:pt x="2231" y="369"/>
                  </a:lnTo>
                  <a:lnTo>
                    <a:pt x="2139" y="277"/>
                  </a:lnTo>
                  <a:lnTo>
                    <a:pt x="2028" y="203"/>
                  </a:lnTo>
                  <a:lnTo>
                    <a:pt x="1936" y="148"/>
                  </a:lnTo>
                  <a:lnTo>
                    <a:pt x="1807" y="93"/>
                  </a:lnTo>
                  <a:lnTo>
                    <a:pt x="1696" y="56"/>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 name="Google Shape;383;p2"/>
            <p:cNvSpPr/>
            <p:nvPr/>
          </p:nvSpPr>
          <p:spPr>
            <a:xfrm>
              <a:off x="4967675" y="238125"/>
              <a:ext cx="57650" cy="18000"/>
            </a:xfrm>
            <a:custGeom>
              <a:avLst/>
              <a:gdLst/>
              <a:ahLst/>
              <a:cxnLst/>
              <a:rect l="l" t="t" r="r" b="b"/>
              <a:pathLst>
                <a:path w="2306" h="720" extrusionOk="0">
                  <a:moveTo>
                    <a:pt x="0" y="0"/>
                  </a:moveTo>
                  <a:lnTo>
                    <a:pt x="93" y="166"/>
                  </a:lnTo>
                  <a:lnTo>
                    <a:pt x="185" y="295"/>
                  </a:lnTo>
                  <a:lnTo>
                    <a:pt x="314" y="424"/>
                  </a:lnTo>
                  <a:lnTo>
                    <a:pt x="461" y="516"/>
                  </a:lnTo>
                  <a:lnTo>
                    <a:pt x="627" y="608"/>
                  </a:lnTo>
                  <a:lnTo>
                    <a:pt x="793" y="664"/>
                  </a:lnTo>
                  <a:lnTo>
                    <a:pt x="978" y="701"/>
                  </a:lnTo>
                  <a:lnTo>
                    <a:pt x="1162" y="719"/>
                  </a:lnTo>
                  <a:lnTo>
                    <a:pt x="1346" y="701"/>
                  </a:lnTo>
                  <a:lnTo>
                    <a:pt x="1531" y="664"/>
                  </a:lnTo>
                  <a:lnTo>
                    <a:pt x="1697" y="608"/>
                  </a:lnTo>
                  <a:lnTo>
                    <a:pt x="1863" y="516"/>
                  </a:lnTo>
                  <a:lnTo>
                    <a:pt x="1992" y="424"/>
                  </a:lnTo>
                  <a:lnTo>
                    <a:pt x="2121" y="295"/>
                  </a:lnTo>
                  <a:lnTo>
                    <a:pt x="2231" y="148"/>
                  </a:lnTo>
                  <a:lnTo>
                    <a:pt x="23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 name="Google Shape;384;p2"/>
            <p:cNvSpPr/>
            <p:nvPr/>
          </p:nvSpPr>
          <p:spPr>
            <a:xfrm>
              <a:off x="5118400" y="710600"/>
              <a:ext cx="64550" cy="65000"/>
            </a:xfrm>
            <a:custGeom>
              <a:avLst/>
              <a:gdLst/>
              <a:ahLst/>
              <a:cxnLst/>
              <a:rect l="l" t="t" r="r" b="b"/>
              <a:pathLst>
                <a:path w="2582" h="2600" extrusionOk="0">
                  <a:moveTo>
                    <a:pt x="1291" y="0"/>
                  </a:moveTo>
                  <a:lnTo>
                    <a:pt x="1144" y="19"/>
                  </a:lnTo>
                  <a:lnTo>
                    <a:pt x="1015" y="37"/>
                  </a:lnTo>
                  <a:lnTo>
                    <a:pt x="886" y="74"/>
                  </a:lnTo>
                  <a:lnTo>
                    <a:pt x="775" y="111"/>
                  </a:lnTo>
                  <a:lnTo>
                    <a:pt x="664" y="166"/>
                  </a:lnTo>
                  <a:lnTo>
                    <a:pt x="554" y="221"/>
                  </a:lnTo>
                  <a:lnTo>
                    <a:pt x="462" y="295"/>
                  </a:lnTo>
                  <a:lnTo>
                    <a:pt x="369" y="387"/>
                  </a:lnTo>
                  <a:lnTo>
                    <a:pt x="277" y="480"/>
                  </a:lnTo>
                  <a:lnTo>
                    <a:pt x="203" y="572"/>
                  </a:lnTo>
                  <a:lnTo>
                    <a:pt x="148" y="682"/>
                  </a:lnTo>
                  <a:lnTo>
                    <a:pt x="93" y="793"/>
                  </a:lnTo>
                  <a:lnTo>
                    <a:pt x="56" y="922"/>
                  </a:lnTo>
                  <a:lnTo>
                    <a:pt x="19" y="1051"/>
                  </a:lnTo>
                  <a:lnTo>
                    <a:pt x="1" y="1180"/>
                  </a:lnTo>
                  <a:lnTo>
                    <a:pt x="1" y="1309"/>
                  </a:lnTo>
                  <a:lnTo>
                    <a:pt x="1" y="1438"/>
                  </a:lnTo>
                  <a:lnTo>
                    <a:pt x="19" y="1567"/>
                  </a:lnTo>
                  <a:lnTo>
                    <a:pt x="56" y="1696"/>
                  </a:lnTo>
                  <a:lnTo>
                    <a:pt x="93" y="1826"/>
                  </a:lnTo>
                  <a:lnTo>
                    <a:pt x="148" y="1936"/>
                  </a:lnTo>
                  <a:lnTo>
                    <a:pt x="222" y="2047"/>
                  </a:lnTo>
                  <a:lnTo>
                    <a:pt x="296" y="2139"/>
                  </a:lnTo>
                  <a:lnTo>
                    <a:pt x="369" y="2231"/>
                  </a:lnTo>
                  <a:lnTo>
                    <a:pt x="462" y="2305"/>
                  </a:lnTo>
                  <a:lnTo>
                    <a:pt x="572" y="2379"/>
                  </a:lnTo>
                  <a:lnTo>
                    <a:pt x="664" y="2452"/>
                  </a:lnTo>
                  <a:lnTo>
                    <a:pt x="794" y="2508"/>
                  </a:lnTo>
                  <a:lnTo>
                    <a:pt x="904" y="2545"/>
                  </a:lnTo>
                  <a:lnTo>
                    <a:pt x="1033" y="2563"/>
                  </a:lnTo>
                  <a:lnTo>
                    <a:pt x="1162" y="2581"/>
                  </a:lnTo>
                  <a:lnTo>
                    <a:pt x="1291" y="2600"/>
                  </a:lnTo>
                  <a:lnTo>
                    <a:pt x="1439" y="2581"/>
                  </a:lnTo>
                  <a:lnTo>
                    <a:pt x="1568" y="2563"/>
                  </a:lnTo>
                  <a:lnTo>
                    <a:pt x="1697" y="2545"/>
                  </a:lnTo>
                  <a:lnTo>
                    <a:pt x="1808" y="2489"/>
                  </a:lnTo>
                  <a:lnTo>
                    <a:pt x="1918" y="2434"/>
                  </a:lnTo>
                  <a:lnTo>
                    <a:pt x="2029" y="2379"/>
                  </a:lnTo>
                  <a:lnTo>
                    <a:pt x="2121" y="2305"/>
                  </a:lnTo>
                  <a:lnTo>
                    <a:pt x="2213" y="2213"/>
                  </a:lnTo>
                  <a:lnTo>
                    <a:pt x="2305" y="2121"/>
                  </a:lnTo>
                  <a:lnTo>
                    <a:pt x="2379" y="2028"/>
                  </a:lnTo>
                  <a:lnTo>
                    <a:pt x="2435" y="1918"/>
                  </a:lnTo>
                  <a:lnTo>
                    <a:pt x="2490" y="1807"/>
                  </a:lnTo>
                  <a:lnTo>
                    <a:pt x="2527" y="1678"/>
                  </a:lnTo>
                  <a:lnTo>
                    <a:pt x="2564" y="1567"/>
                  </a:lnTo>
                  <a:lnTo>
                    <a:pt x="2582" y="1438"/>
                  </a:lnTo>
                  <a:lnTo>
                    <a:pt x="2582" y="1291"/>
                  </a:lnTo>
                  <a:lnTo>
                    <a:pt x="2582" y="1162"/>
                  </a:lnTo>
                  <a:lnTo>
                    <a:pt x="2564" y="1033"/>
                  </a:lnTo>
                  <a:lnTo>
                    <a:pt x="2527" y="904"/>
                  </a:lnTo>
                  <a:lnTo>
                    <a:pt x="2490" y="793"/>
                  </a:lnTo>
                  <a:lnTo>
                    <a:pt x="2435" y="664"/>
                  </a:lnTo>
                  <a:lnTo>
                    <a:pt x="2361" y="572"/>
                  </a:lnTo>
                  <a:lnTo>
                    <a:pt x="2287" y="461"/>
                  </a:lnTo>
                  <a:lnTo>
                    <a:pt x="2213" y="369"/>
                  </a:lnTo>
                  <a:lnTo>
                    <a:pt x="2121" y="295"/>
                  </a:lnTo>
                  <a:lnTo>
                    <a:pt x="2010" y="221"/>
                  </a:lnTo>
                  <a:lnTo>
                    <a:pt x="1918" y="166"/>
                  </a:lnTo>
                  <a:lnTo>
                    <a:pt x="1789" y="111"/>
                  </a:lnTo>
                  <a:lnTo>
                    <a:pt x="1679" y="55"/>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 name="Google Shape;385;p2"/>
            <p:cNvSpPr/>
            <p:nvPr/>
          </p:nvSpPr>
          <p:spPr>
            <a:xfrm>
              <a:off x="5312475" y="990400"/>
              <a:ext cx="64550" cy="64550"/>
            </a:xfrm>
            <a:custGeom>
              <a:avLst/>
              <a:gdLst/>
              <a:ahLst/>
              <a:cxnLst/>
              <a:rect l="l" t="t" r="r" b="b"/>
              <a:pathLst>
                <a:path w="2582" h="2582" extrusionOk="0">
                  <a:moveTo>
                    <a:pt x="1180" y="0"/>
                  </a:moveTo>
                  <a:lnTo>
                    <a:pt x="1051" y="19"/>
                  </a:lnTo>
                  <a:lnTo>
                    <a:pt x="922" y="55"/>
                  </a:lnTo>
                  <a:lnTo>
                    <a:pt x="811" y="92"/>
                  </a:lnTo>
                  <a:lnTo>
                    <a:pt x="682" y="148"/>
                  </a:lnTo>
                  <a:lnTo>
                    <a:pt x="572" y="203"/>
                  </a:lnTo>
                  <a:lnTo>
                    <a:pt x="480" y="277"/>
                  </a:lnTo>
                  <a:lnTo>
                    <a:pt x="387" y="350"/>
                  </a:lnTo>
                  <a:lnTo>
                    <a:pt x="295" y="443"/>
                  </a:lnTo>
                  <a:lnTo>
                    <a:pt x="221" y="553"/>
                  </a:lnTo>
                  <a:lnTo>
                    <a:pt x="166" y="645"/>
                  </a:lnTo>
                  <a:lnTo>
                    <a:pt x="111" y="756"/>
                  </a:lnTo>
                  <a:lnTo>
                    <a:pt x="55" y="885"/>
                  </a:lnTo>
                  <a:lnTo>
                    <a:pt x="19" y="1014"/>
                  </a:lnTo>
                  <a:lnTo>
                    <a:pt x="0" y="1143"/>
                  </a:lnTo>
                  <a:lnTo>
                    <a:pt x="0" y="1272"/>
                  </a:lnTo>
                  <a:lnTo>
                    <a:pt x="0" y="1401"/>
                  </a:lnTo>
                  <a:lnTo>
                    <a:pt x="19" y="1530"/>
                  </a:lnTo>
                  <a:lnTo>
                    <a:pt x="37" y="1660"/>
                  </a:lnTo>
                  <a:lnTo>
                    <a:pt x="92" y="1789"/>
                  </a:lnTo>
                  <a:lnTo>
                    <a:pt x="129" y="1899"/>
                  </a:lnTo>
                  <a:lnTo>
                    <a:pt x="203" y="2010"/>
                  </a:lnTo>
                  <a:lnTo>
                    <a:pt x="277" y="2102"/>
                  </a:lnTo>
                  <a:lnTo>
                    <a:pt x="350" y="2194"/>
                  </a:lnTo>
                  <a:lnTo>
                    <a:pt x="443" y="2286"/>
                  </a:lnTo>
                  <a:lnTo>
                    <a:pt x="535" y="2360"/>
                  </a:lnTo>
                  <a:lnTo>
                    <a:pt x="645" y="2434"/>
                  </a:lnTo>
                  <a:lnTo>
                    <a:pt x="756" y="2489"/>
                  </a:lnTo>
                  <a:lnTo>
                    <a:pt x="867" y="2526"/>
                  </a:lnTo>
                  <a:lnTo>
                    <a:pt x="996" y="2563"/>
                  </a:lnTo>
                  <a:lnTo>
                    <a:pt x="1125" y="2581"/>
                  </a:lnTo>
                  <a:lnTo>
                    <a:pt x="1401" y="2581"/>
                  </a:lnTo>
                  <a:lnTo>
                    <a:pt x="1530" y="2563"/>
                  </a:lnTo>
                  <a:lnTo>
                    <a:pt x="1660" y="2545"/>
                  </a:lnTo>
                  <a:lnTo>
                    <a:pt x="1770" y="2508"/>
                  </a:lnTo>
                  <a:lnTo>
                    <a:pt x="1899" y="2452"/>
                  </a:lnTo>
                  <a:lnTo>
                    <a:pt x="1991" y="2379"/>
                  </a:lnTo>
                  <a:lnTo>
                    <a:pt x="2102" y="2323"/>
                  </a:lnTo>
                  <a:lnTo>
                    <a:pt x="2194" y="2231"/>
                  </a:lnTo>
                  <a:lnTo>
                    <a:pt x="2286" y="2139"/>
                  </a:lnTo>
                  <a:lnTo>
                    <a:pt x="2360" y="2047"/>
                  </a:lnTo>
                  <a:lnTo>
                    <a:pt x="2416" y="1936"/>
                  </a:lnTo>
                  <a:lnTo>
                    <a:pt x="2471" y="1826"/>
                  </a:lnTo>
                  <a:lnTo>
                    <a:pt x="2526" y="1715"/>
                  </a:lnTo>
                  <a:lnTo>
                    <a:pt x="2545" y="1586"/>
                  </a:lnTo>
                  <a:lnTo>
                    <a:pt x="2581" y="1457"/>
                  </a:lnTo>
                  <a:lnTo>
                    <a:pt x="2581" y="1328"/>
                  </a:lnTo>
                  <a:lnTo>
                    <a:pt x="2581" y="1180"/>
                  </a:lnTo>
                  <a:lnTo>
                    <a:pt x="2563" y="1051"/>
                  </a:lnTo>
                  <a:lnTo>
                    <a:pt x="2526" y="922"/>
                  </a:lnTo>
                  <a:lnTo>
                    <a:pt x="2489" y="811"/>
                  </a:lnTo>
                  <a:lnTo>
                    <a:pt x="2434" y="701"/>
                  </a:lnTo>
                  <a:lnTo>
                    <a:pt x="2379" y="590"/>
                  </a:lnTo>
                  <a:lnTo>
                    <a:pt x="2305" y="480"/>
                  </a:lnTo>
                  <a:lnTo>
                    <a:pt x="2231" y="387"/>
                  </a:lnTo>
                  <a:lnTo>
                    <a:pt x="2139" y="314"/>
                  </a:lnTo>
                  <a:lnTo>
                    <a:pt x="2047" y="240"/>
                  </a:lnTo>
                  <a:lnTo>
                    <a:pt x="1936" y="166"/>
                  </a:lnTo>
                  <a:lnTo>
                    <a:pt x="1825" y="111"/>
                  </a:lnTo>
                  <a:lnTo>
                    <a:pt x="1696" y="74"/>
                  </a:lnTo>
                  <a:lnTo>
                    <a:pt x="1586" y="37"/>
                  </a:lnTo>
                  <a:lnTo>
                    <a:pt x="1457" y="19"/>
                  </a:lnTo>
                  <a:lnTo>
                    <a:pt x="1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 name="Google Shape;386;p2"/>
            <p:cNvSpPr/>
            <p:nvPr/>
          </p:nvSpPr>
          <p:spPr>
            <a:xfrm>
              <a:off x="5001775" y="445550"/>
              <a:ext cx="64100" cy="64100"/>
            </a:xfrm>
            <a:custGeom>
              <a:avLst/>
              <a:gdLst/>
              <a:ahLst/>
              <a:cxnLst/>
              <a:rect l="l" t="t" r="r" b="b"/>
              <a:pathLst>
                <a:path w="2564" h="2564" extrusionOk="0">
                  <a:moveTo>
                    <a:pt x="1255" y="0"/>
                  </a:moveTo>
                  <a:lnTo>
                    <a:pt x="1126" y="19"/>
                  </a:lnTo>
                  <a:lnTo>
                    <a:pt x="996" y="37"/>
                  </a:lnTo>
                  <a:lnTo>
                    <a:pt x="886" y="55"/>
                  </a:lnTo>
                  <a:lnTo>
                    <a:pt x="757" y="111"/>
                  </a:lnTo>
                  <a:lnTo>
                    <a:pt x="665" y="148"/>
                  </a:lnTo>
                  <a:lnTo>
                    <a:pt x="554" y="221"/>
                  </a:lnTo>
                  <a:lnTo>
                    <a:pt x="462" y="295"/>
                  </a:lnTo>
                  <a:lnTo>
                    <a:pt x="370" y="369"/>
                  </a:lnTo>
                  <a:lnTo>
                    <a:pt x="277" y="461"/>
                  </a:lnTo>
                  <a:lnTo>
                    <a:pt x="222" y="553"/>
                  </a:lnTo>
                  <a:lnTo>
                    <a:pt x="148" y="664"/>
                  </a:lnTo>
                  <a:lnTo>
                    <a:pt x="93" y="775"/>
                  </a:lnTo>
                  <a:lnTo>
                    <a:pt x="56" y="885"/>
                  </a:lnTo>
                  <a:lnTo>
                    <a:pt x="19" y="996"/>
                  </a:lnTo>
                  <a:lnTo>
                    <a:pt x="1" y="1125"/>
                  </a:lnTo>
                  <a:lnTo>
                    <a:pt x="1" y="1254"/>
                  </a:lnTo>
                  <a:lnTo>
                    <a:pt x="1" y="1401"/>
                  </a:lnTo>
                  <a:lnTo>
                    <a:pt x="19" y="1531"/>
                  </a:lnTo>
                  <a:lnTo>
                    <a:pt x="38" y="1660"/>
                  </a:lnTo>
                  <a:lnTo>
                    <a:pt x="75" y="1770"/>
                  </a:lnTo>
                  <a:lnTo>
                    <a:pt x="130" y="1881"/>
                  </a:lnTo>
                  <a:lnTo>
                    <a:pt x="204" y="1992"/>
                  </a:lnTo>
                  <a:lnTo>
                    <a:pt x="259" y="2102"/>
                  </a:lnTo>
                  <a:lnTo>
                    <a:pt x="351" y="2194"/>
                  </a:lnTo>
                  <a:lnTo>
                    <a:pt x="443" y="2268"/>
                  </a:lnTo>
                  <a:lnTo>
                    <a:pt x="536" y="2342"/>
                  </a:lnTo>
                  <a:lnTo>
                    <a:pt x="646" y="2416"/>
                  </a:lnTo>
                  <a:lnTo>
                    <a:pt x="757" y="2471"/>
                  </a:lnTo>
                  <a:lnTo>
                    <a:pt x="867" y="2508"/>
                  </a:lnTo>
                  <a:lnTo>
                    <a:pt x="996" y="2545"/>
                  </a:lnTo>
                  <a:lnTo>
                    <a:pt x="1126" y="2563"/>
                  </a:lnTo>
                  <a:lnTo>
                    <a:pt x="1402" y="2563"/>
                  </a:lnTo>
                  <a:lnTo>
                    <a:pt x="1531" y="2545"/>
                  </a:lnTo>
                  <a:lnTo>
                    <a:pt x="1660" y="2508"/>
                  </a:lnTo>
                  <a:lnTo>
                    <a:pt x="1771" y="2471"/>
                  </a:lnTo>
                  <a:lnTo>
                    <a:pt x="1882" y="2416"/>
                  </a:lnTo>
                  <a:lnTo>
                    <a:pt x="1992" y="2360"/>
                  </a:lnTo>
                  <a:lnTo>
                    <a:pt x="2103" y="2287"/>
                  </a:lnTo>
                  <a:lnTo>
                    <a:pt x="2177" y="2213"/>
                  </a:lnTo>
                  <a:lnTo>
                    <a:pt x="2269" y="2121"/>
                  </a:lnTo>
                  <a:lnTo>
                    <a:pt x="2342" y="2010"/>
                  </a:lnTo>
                  <a:lnTo>
                    <a:pt x="2398" y="1918"/>
                  </a:lnTo>
                  <a:lnTo>
                    <a:pt x="2453" y="1807"/>
                  </a:lnTo>
                  <a:lnTo>
                    <a:pt x="2508" y="1678"/>
                  </a:lnTo>
                  <a:lnTo>
                    <a:pt x="2527" y="1549"/>
                  </a:lnTo>
                  <a:lnTo>
                    <a:pt x="2545" y="1420"/>
                  </a:lnTo>
                  <a:lnTo>
                    <a:pt x="2564" y="1291"/>
                  </a:lnTo>
                  <a:lnTo>
                    <a:pt x="2545" y="1143"/>
                  </a:lnTo>
                  <a:lnTo>
                    <a:pt x="2527" y="1014"/>
                  </a:lnTo>
                  <a:lnTo>
                    <a:pt x="2508" y="904"/>
                  </a:lnTo>
                  <a:lnTo>
                    <a:pt x="2453" y="775"/>
                  </a:lnTo>
                  <a:lnTo>
                    <a:pt x="2398" y="664"/>
                  </a:lnTo>
                  <a:lnTo>
                    <a:pt x="2342" y="553"/>
                  </a:lnTo>
                  <a:lnTo>
                    <a:pt x="2269" y="461"/>
                  </a:lnTo>
                  <a:lnTo>
                    <a:pt x="2177" y="369"/>
                  </a:lnTo>
                  <a:lnTo>
                    <a:pt x="2103" y="295"/>
                  </a:lnTo>
                  <a:lnTo>
                    <a:pt x="1992" y="221"/>
                  </a:lnTo>
                  <a:lnTo>
                    <a:pt x="1882" y="148"/>
                  </a:lnTo>
                  <a:lnTo>
                    <a:pt x="1771" y="92"/>
                  </a:lnTo>
                  <a:lnTo>
                    <a:pt x="1660" y="55"/>
                  </a:lnTo>
                  <a:lnTo>
                    <a:pt x="1531" y="37"/>
                  </a:lnTo>
                  <a:lnTo>
                    <a:pt x="1402" y="19"/>
                  </a:lnTo>
                  <a:lnTo>
                    <a:pt x="1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 name="Google Shape;387;p2"/>
            <p:cNvSpPr/>
            <p:nvPr/>
          </p:nvSpPr>
          <p:spPr>
            <a:xfrm>
              <a:off x="5524050" y="1193200"/>
              <a:ext cx="64100" cy="64100"/>
            </a:xfrm>
            <a:custGeom>
              <a:avLst/>
              <a:gdLst/>
              <a:ahLst/>
              <a:cxnLst/>
              <a:rect l="l" t="t" r="r" b="b"/>
              <a:pathLst>
                <a:path w="2564" h="2564" extrusionOk="0">
                  <a:moveTo>
                    <a:pt x="1291" y="1"/>
                  </a:moveTo>
                  <a:lnTo>
                    <a:pt x="1143" y="19"/>
                  </a:lnTo>
                  <a:lnTo>
                    <a:pt x="1014" y="38"/>
                  </a:lnTo>
                  <a:lnTo>
                    <a:pt x="885" y="56"/>
                  </a:lnTo>
                  <a:lnTo>
                    <a:pt x="775" y="93"/>
                  </a:lnTo>
                  <a:lnTo>
                    <a:pt x="664" y="148"/>
                  </a:lnTo>
                  <a:lnTo>
                    <a:pt x="553" y="222"/>
                  </a:lnTo>
                  <a:lnTo>
                    <a:pt x="461" y="296"/>
                  </a:lnTo>
                  <a:lnTo>
                    <a:pt x="369" y="370"/>
                  </a:lnTo>
                  <a:lnTo>
                    <a:pt x="277" y="462"/>
                  </a:lnTo>
                  <a:lnTo>
                    <a:pt x="203" y="554"/>
                  </a:lnTo>
                  <a:lnTo>
                    <a:pt x="148" y="665"/>
                  </a:lnTo>
                  <a:lnTo>
                    <a:pt x="92" y="775"/>
                  </a:lnTo>
                  <a:lnTo>
                    <a:pt x="56" y="904"/>
                  </a:lnTo>
                  <a:lnTo>
                    <a:pt x="19" y="1033"/>
                  </a:lnTo>
                  <a:lnTo>
                    <a:pt x="0" y="1163"/>
                  </a:lnTo>
                  <a:lnTo>
                    <a:pt x="0" y="1292"/>
                  </a:lnTo>
                  <a:lnTo>
                    <a:pt x="0" y="1421"/>
                  </a:lnTo>
                  <a:lnTo>
                    <a:pt x="19" y="1550"/>
                  </a:lnTo>
                  <a:lnTo>
                    <a:pt x="56" y="1679"/>
                  </a:lnTo>
                  <a:lnTo>
                    <a:pt x="92" y="1808"/>
                  </a:lnTo>
                  <a:lnTo>
                    <a:pt x="148" y="1918"/>
                  </a:lnTo>
                  <a:lnTo>
                    <a:pt x="203" y="2029"/>
                  </a:lnTo>
                  <a:lnTo>
                    <a:pt x="277" y="2121"/>
                  </a:lnTo>
                  <a:lnTo>
                    <a:pt x="369" y="2214"/>
                  </a:lnTo>
                  <a:lnTo>
                    <a:pt x="461" y="2287"/>
                  </a:lnTo>
                  <a:lnTo>
                    <a:pt x="553" y="2361"/>
                  </a:lnTo>
                  <a:lnTo>
                    <a:pt x="664" y="2435"/>
                  </a:lnTo>
                  <a:lnTo>
                    <a:pt x="775" y="2472"/>
                  </a:lnTo>
                  <a:lnTo>
                    <a:pt x="904" y="2527"/>
                  </a:lnTo>
                  <a:lnTo>
                    <a:pt x="1033" y="2545"/>
                  </a:lnTo>
                  <a:lnTo>
                    <a:pt x="1162" y="2564"/>
                  </a:lnTo>
                  <a:lnTo>
                    <a:pt x="1420" y="2564"/>
                  </a:lnTo>
                  <a:lnTo>
                    <a:pt x="1549" y="2545"/>
                  </a:lnTo>
                  <a:lnTo>
                    <a:pt x="1678" y="2509"/>
                  </a:lnTo>
                  <a:lnTo>
                    <a:pt x="1807" y="2472"/>
                  </a:lnTo>
                  <a:lnTo>
                    <a:pt x="1918" y="2416"/>
                  </a:lnTo>
                  <a:lnTo>
                    <a:pt x="2010" y="2343"/>
                  </a:lnTo>
                  <a:lnTo>
                    <a:pt x="2121" y="2269"/>
                  </a:lnTo>
                  <a:lnTo>
                    <a:pt x="2194" y="2195"/>
                  </a:lnTo>
                  <a:lnTo>
                    <a:pt x="2287" y="2103"/>
                  </a:lnTo>
                  <a:lnTo>
                    <a:pt x="2360" y="1992"/>
                  </a:lnTo>
                  <a:lnTo>
                    <a:pt x="2416" y="1882"/>
                  </a:lnTo>
                  <a:lnTo>
                    <a:pt x="2471" y="1771"/>
                  </a:lnTo>
                  <a:lnTo>
                    <a:pt x="2508" y="1660"/>
                  </a:lnTo>
                  <a:lnTo>
                    <a:pt x="2545" y="1531"/>
                  </a:lnTo>
                  <a:lnTo>
                    <a:pt x="2545" y="1402"/>
                  </a:lnTo>
                  <a:lnTo>
                    <a:pt x="2563" y="1255"/>
                  </a:lnTo>
                  <a:lnTo>
                    <a:pt x="2545" y="1126"/>
                  </a:lnTo>
                  <a:lnTo>
                    <a:pt x="2526" y="997"/>
                  </a:lnTo>
                  <a:lnTo>
                    <a:pt x="2489" y="886"/>
                  </a:lnTo>
                  <a:lnTo>
                    <a:pt x="2453" y="757"/>
                  </a:lnTo>
                  <a:lnTo>
                    <a:pt x="2397" y="665"/>
                  </a:lnTo>
                  <a:lnTo>
                    <a:pt x="2342" y="554"/>
                  </a:lnTo>
                  <a:lnTo>
                    <a:pt x="2268" y="462"/>
                  </a:lnTo>
                  <a:lnTo>
                    <a:pt x="2176" y="370"/>
                  </a:lnTo>
                  <a:lnTo>
                    <a:pt x="2102" y="296"/>
                  </a:lnTo>
                  <a:lnTo>
                    <a:pt x="1992" y="222"/>
                  </a:lnTo>
                  <a:lnTo>
                    <a:pt x="1899" y="148"/>
                  </a:lnTo>
                  <a:lnTo>
                    <a:pt x="1789" y="112"/>
                  </a:lnTo>
                  <a:lnTo>
                    <a:pt x="1660" y="56"/>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 name="Google Shape;388;p2"/>
            <p:cNvSpPr/>
            <p:nvPr/>
          </p:nvSpPr>
          <p:spPr>
            <a:xfrm>
              <a:off x="5378375" y="1085350"/>
              <a:ext cx="63650" cy="63625"/>
            </a:xfrm>
            <a:custGeom>
              <a:avLst/>
              <a:gdLst/>
              <a:ahLst/>
              <a:cxnLst/>
              <a:rect l="l" t="t" r="r" b="b"/>
              <a:pathLst>
                <a:path w="2546" h="2545" extrusionOk="0">
                  <a:moveTo>
                    <a:pt x="1070" y="0"/>
                  </a:moveTo>
                  <a:lnTo>
                    <a:pt x="941" y="37"/>
                  </a:lnTo>
                  <a:lnTo>
                    <a:pt x="830" y="74"/>
                  </a:lnTo>
                  <a:lnTo>
                    <a:pt x="720" y="111"/>
                  </a:lnTo>
                  <a:lnTo>
                    <a:pt x="609" y="166"/>
                  </a:lnTo>
                  <a:lnTo>
                    <a:pt x="517" y="240"/>
                  </a:lnTo>
                  <a:lnTo>
                    <a:pt x="425" y="314"/>
                  </a:lnTo>
                  <a:lnTo>
                    <a:pt x="333" y="406"/>
                  </a:lnTo>
                  <a:lnTo>
                    <a:pt x="259" y="498"/>
                  </a:lnTo>
                  <a:lnTo>
                    <a:pt x="185" y="590"/>
                  </a:lnTo>
                  <a:lnTo>
                    <a:pt x="130" y="701"/>
                  </a:lnTo>
                  <a:lnTo>
                    <a:pt x="93" y="812"/>
                  </a:lnTo>
                  <a:lnTo>
                    <a:pt x="56" y="922"/>
                  </a:lnTo>
                  <a:lnTo>
                    <a:pt x="19" y="1051"/>
                  </a:lnTo>
                  <a:lnTo>
                    <a:pt x="1" y="1180"/>
                  </a:lnTo>
                  <a:lnTo>
                    <a:pt x="1" y="1310"/>
                  </a:lnTo>
                  <a:lnTo>
                    <a:pt x="19" y="1439"/>
                  </a:lnTo>
                  <a:lnTo>
                    <a:pt x="38" y="1568"/>
                  </a:lnTo>
                  <a:lnTo>
                    <a:pt x="75" y="1697"/>
                  </a:lnTo>
                  <a:lnTo>
                    <a:pt x="130" y="1807"/>
                  </a:lnTo>
                  <a:lnTo>
                    <a:pt x="167" y="1918"/>
                  </a:lnTo>
                  <a:lnTo>
                    <a:pt x="240" y="2010"/>
                  </a:lnTo>
                  <a:lnTo>
                    <a:pt x="314" y="2102"/>
                  </a:lnTo>
                  <a:lnTo>
                    <a:pt x="388" y="2195"/>
                  </a:lnTo>
                  <a:lnTo>
                    <a:pt x="480" y="2268"/>
                  </a:lnTo>
                  <a:lnTo>
                    <a:pt x="591" y="2342"/>
                  </a:lnTo>
                  <a:lnTo>
                    <a:pt x="683" y="2397"/>
                  </a:lnTo>
                  <a:lnTo>
                    <a:pt x="794" y="2453"/>
                  </a:lnTo>
                  <a:lnTo>
                    <a:pt x="923" y="2490"/>
                  </a:lnTo>
                  <a:lnTo>
                    <a:pt x="1033" y="2526"/>
                  </a:lnTo>
                  <a:lnTo>
                    <a:pt x="1162" y="2526"/>
                  </a:lnTo>
                  <a:lnTo>
                    <a:pt x="1310" y="2545"/>
                  </a:lnTo>
                  <a:lnTo>
                    <a:pt x="1439" y="2526"/>
                  </a:lnTo>
                  <a:lnTo>
                    <a:pt x="1568" y="2508"/>
                  </a:lnTo>
                  <a:lnTo>
                    <a:pt x="1697" y="2471"/>
                  </a:lnTo>
                  <a:lnTo>
                    <a:pt x="1808" y="2434"/>
                  </a:lnTo>
                  <a:lnTo>
                    <a:pt x="1918" y="2379"/>
                  </a:lnTo>
                  <a:lnTo>
                    <a:pt x="2029" y="2305"/>
                  </a:lnTo>
                  <a:lnTo>
                    <a:pt x="2121" y="2231"/>
                  </a:lnTo>
                  <a:lnTo>
                    <a:pt x="2213" y="2139"/>
                  </a:lnTo>
                  <a:lnTo>
                    <a:pt x="2287" y="2047"/>
                  </a:lnTo>
                  <a:lnTo>
                    <a:pt x="2361" y="1955"/>
                  </a:lnTo>
                  <a:lnTo>
                    <a:pt x="2416" y="1844"/>
                  </a:lnTo>
                  <a:lnTo>
                    <a:pt x="2471" y="1734"/>
                  </a:lnTo>
                  <a:lnTo>
                    <a:pt x="2508" y="1605"/>
                  </a:lnTo>
                  <a:lnTo>
                    <a:pt x="2545" y="1475"/>
                  </a:lnTo>
                  <a:lnTo>
                    <a:pt x="2545" y="1346"/>
                  </a:lnTo>
                  <a:lnTo>
                    <a:pt x="2545" y="1217"/>
                  </a:lnTo>
                  <a:lnTo>
                    <a:pt x="2545" y="1088"/>
                  </a:lnTo>
                  <a:lnTo>
                    <a:pt x="2508" y="959"/>
                  </a:lnTo>
                  <a:lnTo>
                    <a:pt x="2471" y="830"/>
                  </a:lnTo>
                  <a:lnTo>
                    <a:pt x="2435" y="719"/>
                  </a:lnTo>
                  <a:lnTo>
                    <a:pt x="2379" y="609"/>
                  </a:lnTo>
                  <a:lnTo>
                    <a:pt x="2306" y="498"/>
                  </a:lnTo>
                  <a:lnTo>
                    <a:pt x="2232" y="406"/>
                  </a:lnTo>
                  <a:lnTo>
                    <a:pt x="2140" y="314"/>
                  </a:lnTo>
                  <a:lnTo>
                    <a:pt x="2047" y="240"/>
                  </a:lnTo>
                  <a:lnTo>
                    <a:pt x="1937" y="166"/>
                  </a:lnTo>
                  <a:lnTo>
                    <a:pt x="1845" y="111"/>
                  </a:lnTo>
                  <a:lnTo>
                    <a:pt x="1716" y="56"/>
                  </a:lnTo>
                  <a:lnTo>
                    <a:pt x="1605" y="37"/>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 name="Google Shape;389;p2"/>
            <p:cNvSpPr/>
            <p:nvPr/>
          </p:nvSpPr>
          <p:spPr>
            <a:xfrm>
              <a:off x="5972550" y="1436600"/>
              <a:ext cx="63175" cy="63175"/>
            </a:xfrm>
            <a:custGeom>
              <a:avLst/>
              <a:gdLst/>
              <a:ahLst/>
              <a:cxnLst/>
              <a:rect l="l" t="t" r="r" b="b"/>
              <a:pathLst>
                <a:path w="2527" h="2527" extrusionOk="0">
                  <a:moveTo>
                    <a:pt x="1144" y="0"/>
                  </a:moveTo>
                  <a:lnTo>
                    <a:pt x="1015" y="19"/>
                  </a:lnTo>
                  <a:lnTo>
                    <a:pt x="904" y="37"/>
                  </a:lnTo>
                  <a:lnTo>
                    <a:pt x="775" y="92"/>
                  </a:lnTo>
                  <a:lnTo>
                    <a:pt x="664" y="129"/>
                  </a:lnTo>
                  <a:lnTo>
                    <a:pt x="554" y="203"/>
                  </a:lnTo>
                  <a:lnTo>
                    <a:pt x="461" y="277"/>
                  </a:lnTo>
                  <a:lnTo>
                    <a:pt x="369" y="351"/>
                  </a:lnTo>
                  <a:lnTo>
                    <a:pt x="296" y="443"/>
                  </a:lnTo>
                  <a:lnTo>
                    <a:pt x="222" y="535"/>
                  </a:lnTo>
                  <a:lnTo>
                    <a:pt x="148" y="627"/>
                  </a:lnTo>
                  <a:lnTo>
                    <a:pt x="93" y="738"/>
                  </a:lnTo>
                  <a:lnTo>
                    <a:pt x="56" y="867"/>
                  </a:lnTo>
                  <a:lnTo>
                    <a:pt x="19" y="978"/>
                  </a:lnTo>
                  <a:lnTo>
                    <a:pt x="1" y="1107"/>
                  </a:lnTo>
                  <a:lnTo>
                    <a:pt x="1" y="1236"/>
                  </a:lnTo>
                  <a:lnTo>
                    <a:pt x="1" y="1365"/>
                  </a:lnTo>
                  <a:lnTo>
                    <a:pt x="19" y="1494"/>
                  </a:lnTo>
                  <a:lnTo>
                    <a:pt x="37" y="1623"/>
                  </a:lnTo>
                  <a:lnTo>
                    <a:pt x="93" y="1733"/>
                  </a:lnTo>
                  <a:lnTo>
                    <a:pt x="130" y="1844"/>
                  </a:lnTo>
                  <a:lnTo>
                    <a:pt x="203" y="1955"/>
                  </a:lnTo>
                  <a:lnTo>
                    <a:pt x="277" y="2047"/>
                  </a:lnTo>
                  <a:lnTo>
                    <a:pt x="351" y="2139"/>
                  </a:lnTo>
                  <a:lnTo>
                    <a:pt x="443" y="2213"/>
                  </a:lnTo>
                  <a:lnTo>
                    <a:pt x="535" y="2287"/>
                  </a:lnTo>
                  <a:lnTo>
                    <a:pt x="627" y="2360"/>
                  </a:lnTo>
                  <a:lnTo>
                    <a:pt x="738" y="2416"/>
                  </a:lnTo>
                  <a:lnTo>
                    <a:pt x="867" y="2453"/>
                  </a:lnTo>
                  <a:lnTo>
                    <a:pt x="978" y="2489"/>
                  </a:lnTo>
                  <a:lnTo>
                    <a:pt x="1107" y="2508"/>
                  </a:lnTo>
                  <a:lnTo>
                    <a:pt x="1236" y="2526"/>
                  </a:lnTo>
                  <a:lnTo>
                    <a:pt x="1365" y="2508"/>
                  </a:lnTo>
                  <a:lnTo>
                    <a:pt x="1494" y="2489"/>
                  </a:lnTo>
                  <a:lnTo>
                    <a:pt x="1623" y="2471"/>
                  </a:lnTo>
                  <a:lnTo>
                    <a:pt x="1734" y="2434"/>
                  </a:lnTo>
                  <a:lnTo>
                    <a:pt x="1844" y="2379"/>
                  </a:lnTo>
                  <a:lnTo>
                    <a:pt x="1955" y="2305"/>
                  </a:lnTo>
                  <a:lnTo>
                    <a:pt x="2047" y="2250"/>
                  </a:lnTo>
                  <a:lnTo>
                    <a:pt x="2139" y="2158"/>
                  </a:lnTo>
                  <a:lnTo>
                    <a:pt x="2213" y="2084"/>
                  </a:lnTo>
                  <a:lnTo>
                    <a:pt x="2287" y="1973"/>
                  </a:lnTo>
                  <a:lnTo>
                    <a:pt x="2361" y="1881"/>
                  </a:lnTo>
                  <a:lnTo>
                    <a:pt x="2416" y="1770"/>
                  </a:lnTo>
                  <a:lnTo>
                    <a:pt x="2453" y="1660"/>
                  </a:lnTo>
                  <a:lnTo>
                    <a:pt x="2490" y="1531"/>
                  </a:lnTo>
                  <a:lnTo>
                    <a:pt x="2508" y="1402"/>
                  </a:lnTo>
                  <a:lnTo>
                    <a:pt x="2527" y="1273"/>
                  </a:lnTo>
                  <a:lnTo>
                    <a:pt x="2508" y="1143"/>
                  </a:lnTo>
                  <a:lnTo>
                    <a:pt x="2490" y="1014"/>
                  </a:lnTo>
                  <a:lnTo>
                    <a:pt x="2471" y="904"/>
                  </a:lnTo>
                  <a:lnTo>
                    <a:pt x="2434" y="775"/>
                  </a:lnTo>
                  <a:lnTo>
                    <a:pt x="2379" y="664"/>
                  </a:lnTo>
                  <a:lnTo>
                    <a:pt x="2305" y="553"/>
                  </a:lnTo>
                  <a:lnTo>
                    <a:pt x="2250" y="461"/>
                  </a:lnTo>
                  <a:lnTo>
                    <a:pt x="2158" y="369"/>
                  </a:lnTo>
                  <a:lnTo>
                    <a:pt x="2084" y="295"/>
                  </a:lnTo>
                  <a:lnTo>
                    <a:pt x="1973" y="222"/>
                  </a:lnTo>
                  <a:lnTo>
                    <a:pt x="1881" y="148"/>
                  </a:lnTo>
                  <a:lnTo>
                    <a:pt x="1771" y="92"/>
                  </a:lnTo>
                  <a:lnTo>
                    <a:pt x="1660" y="56"/>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 name="Google Shape;390;p2"/>
            <p:cNvSpPr/>
            <p:nvPr/>
          </p:nvSpPr>
          <p:spPr>
            <a:xfrm>
              <a:off x="6052300" y="1450425"/>
              <a:ext cx="63175" cy="63625"/>
            </a:xfrm>
            <a:custGeom>
              <a:avLst/>
              <a:gdLst/>
              <a:ahLst/>
              <a:cxnLst/>
              <a:rect l="l" t="t" r="r" b="b"/>
              <a:pathLst>
                <a:path w="2527" h="2545" extrusionOk="0">
                  <a:moveTo>
                    <a:pt x="1291" y="0"/>
                  </a:moveTo>
                  <a:lnTo>
                    <a:pt x="1162" y="19"/>
                  </a:lnTo>
                  <a:lnTo>
                    <a:pt x="1033" y="37"/>
                  </a:lnTo>
                  <a:lnTo>
                    <a:pt x="904" y="56"/>
                  </a:lnTo>
                  <a:lnTo>
                    <a:pt x="775" y="93"/>
                  </a:lnTo>
                  <a:lnTo>
                    <a:pt x="664" y="148"/>
                  </a:lnTo>
                  <a:lnTo>
                    <a:pt x="553" y="222"/>
                  </a:lnTo>
                  <a:lnTo>
                    <a:pt x="461" y="295"/>
                  </a:lnTo>
                  <a:lnTo>
                    <a:pt x="369" y="369"/>
                  </a:lnTo>
                  <a:lnTo>
                    <a:pt x="277" y="461"/>
                  </a:lnTo>
                  <a:lnTo>
                    <a:pt x="203" y="554"/>
                  </a:lnTo>
                  <a:lnTo>
                    <a:pt x="148" y="664"/>
                  </a:lnTo>
                  <a:lnTo>
                    <a:pt x="93" y="775"/>
                  </a:lnTo>
                  <a:lnTo>
                    <a:pt x="56" y="904"/>
                  </a:lnTo>
                  <a:lnTo>
                    <a:pt x="19" y="1015"/>
                  </a:lnTo>
                  <a:lnTo>
                    <a:pt x="0" y="1144"/>
                  </a:lnTo>
                  <a:lnTo>
                    <a:pt x="0" y="1291"/>
                  </a:lnTo>
                  <a:lnTo>
                    <a:pt x="0" y="1420"/>
                  </a:lnTo>
                  <a:lnTo>
                    <a:pt x="19" y="1549"/>
                  </a:lnTo>
                  <a:lnTo>
                    <a:pt x="56" y="1660"/>
                  </a:lnTo>
                  <a:lnTo>
                    <a:pt x="93" y="1771"/>
                  </a:lnTo>
                  <a:lnTo>
                    <a:pt x="148" y="1881"/>
                  </a:lnTo>
                  <a:lnTo>
                    <a:pt x="222" y="1992"/>
                  </a:lnTo>
                  <a:lnTo>
                    <a:pt x="277" y="2084"/>
                  </a:lnTo>
                  <a:lnTo>
                    <a:pt x="369" y="2176"/>
                  </a:lnTo>
                  <a:lnTo>
                    <a:pt x="461" y="2250"/>
                  </a:lnTo>
                  <a:lnTo>
                    <a:pt x="553" y="2324"/>
                  </a:lnTo>
                  <a:lnTo>
                    <a:pt x="664" y="2397"/>
                  </a:lnTo>
                  <a:lnTo>
                    <a:pt x="775" y="2434"/>
                  </a:lnTo>
                  <a:lnTo>
                    <a:pt x="885" y="2490"/>
                  </a:lnTo>
                  <a:lnTo>
                    <a:pt x="996" y="2508"/>
                  </a:lnTo>
                  <a:lnTo>
                    <a:pt x="1125" y="2526"/>
                  </a:lnTo>
                  <a:lnTo>
                    <a:pt x="1254" y="2545"/>
                  </a:lnTo>
                  <a:lnTo>
                    <a:pt x="1383" y="2526"/>
                  </a:lnTo>
                  <a:lnTo>
                    <a:pt x="1512" y="2508"/>
                  </a:lnTo>
                  <a:lnTo>
                    <a:pt x="1641" y="2490"/>
                  </a:lnTo>
                  <a:lnTo>
                    <a:pt x="1752" y="2453"/>
                  </a:lnTo>
                  <a:lnTo>
                    <a:pt x="1863" y="2397"/>
                  </a:lnTo>
                  <a:lnTo>
                    <a:pt x="1973" y="2324"/>
                  </a:lnTo>
                  <a:lnTo>
                    <a:pt x="2065" y="2268"/>
                  </a:lnTo>
                  <a:lnTo>
                    <a:pt x="2158" y="2176"/>
                  </a:lnTo>
                  <a:lnTo>
                    <a:pt x="2231" y="2084"/>
                  </a:lnTo>
                  <a:lnTo>
                    <a:pt x="2305" y="1992"/>
                  </a:lnTo>
                  <a:lnTo>
                    <a:pt x="2379" y="1900"/>
                  </a:lnTo>
                  <a:lnTo>
                    <a:pt x="2434" y="1789"/>
                  </a:lnTo>
                  <a:lnTo>
                    <a:pt x="2471" y="1660"/>
                  </a:lnTo>
                  <a:lnTo>
                    <a:pt x="2508" y="1549"/>
                  </a:lnTo>
                  <a:lnTo>
                    <a:pt x="2526" y="1420"/>
                  </a:lnTo>
                  <a:lnTo>
                    <a:pt x="2526" y="1291"/>
                  </a:lnTo>
                  <a:lnTo>
                    <a:pt x="2526" y="1162"/>
                  </a:lnTo>
                  <a:lnTo>
                    <a:pt x="2508" y="1033"/>
                  </a:lnTo>
                  <a:lnTo>
                    <a:pt x="2471" y="904"/>
                  </a:lnTo>
                  <a:lnTo>
                    <a:pt x="2434" y="793"/>
                  </a:lnTo>
                  <a:lnTo>
                    <a:pt x="2379" y="683"/>
                  </a:lnTo>
                  <a:lnTo>
                    <a:pt x="2324" y="572"/>
                  </a:lnTo>
                  <a:lnTo>
                    <a:pt x="2250" y="480"/>
                  </a:lnTo>
                  <a:lnTo>
                    <a:pt x="2176" y="388"/>
                  </a:lnTo>
                  <a:lnTo>
                    <a:pt x="2084" y="314"/>
                  </a:lnTo>
                  <a:lnTo>
                    <a:pt x="1992" y="240"/>
                  </a:lnTo>
                  <a:lnTo>
                    <a:pt x="1899" y="166"/>
                  </a:lnTo>
                  <a:lnTo>
                    <a:pt x="1789" y="111"/>
                  </a:lnTo>
                  <a:lnTo>
                    <a:pt x="1660" y="74"/>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 name="Google Shape;391;p2"/>
            <p:cNvSpPr/>
            <p:nvPr/>
          </p:nvSpPr>
          <p:spPr>
            <a:xfrm>
              <a:off x="6132050" y="1464725"/>
              <a:ext cx="63175" cy="63625"/>
            </a:xfrm>
            <a:custGeom>
              <a:avLst/>
              <a:gdLst/>
              <a:ahLst/>
              <a:cxnLst/>
              <a:rect l="l" t="t" r="r" b="b"/>
              <a:pathLst>
                <a:path w="2527" h="2545" extrusionOk="0">
                  <a:moveTo>
                    <a:pt x="1272" y="0"/>
                  </a:moveTo>
                  <a:lnTo>
                    <a:pt x="1143" y="18"/>
                  </a:lnTo>
                  <a:lnTo>
                    <a:pt x="1014" y="37"/>
                  </a:lnTo>
                  <a:lnTo>
                    <a:pt x="904" y="55"/>
                  </a:lnTo>
                  <a:lnTo>
                    <a:pt x="775" y="111"/>
                  </a:lnTo>
                  <a:lnTo>
                    <a:pt x="664" y="148"/>
                  </a:lnTo>
                  <a:lnTo>
                    <a:pt x="572" y="221"/>
                  </a:lnTo>
                  <a:lnTo>
                    <a:pt x="461" y="277"/>
                  </a:lnTo>
                  <a:lnTo>
                    <a:pt x="369" y="369"/>
                  </a:lnTo>
                  <a:lnTo>
                    <a:pt x="295" y="461"/>
                  </a:lnTo>
                  <a:lnTo>
                    <a:pt x="221" y="553"/>
                  </a:lnTo>
                  <a:lnTo>
                    <a:pt x="166" y="645"/>
                  </a:lnTo>
                  <a:lnTo>
                    <a:pt x="111" y="756"/>
                  </a:lnTo>
                  <a:lnTo>
                    <a:pt x="55" y="885"/>
                  </a:lnTo>
                  <a:lnTo>
                    <a:pt x="37" y="996"/>
                  </a:lnTo>
                  <a:lnTo>
                    <a:pt x="19" y="1125"/>
                  </a:lnTo>
                  <a:lnTo>
                    <a:pt x="0" y="1254"/>
                  </a:lnTo>
                  <a:lnTo>
                    <a:pt x="0" y="1383"/>
                  </a:lnTo>
                  <a:lnTo>
                    <a:pt x="19" y="1512"/>
                  </a:lnTo>
                  <a:lnTo>
                    <a:pt x="55" y="1641"/>
                  </a:lnTo>
                  <a:lnTo>
                    <a:pt x="92" y="1770"/>
                  </a:lnTo>
                  <a:lnTo>
                    <a:pt x="148" y="1881"/>
                  </a:lnTo>
                  <a:lnTo>
                    <a:pt x="221" y="1991"/>
                  </a:lnTo>
                  <a:lnTo>
                    <a:pt x="295" y="2084"/>
                  </a:lnTo>
                  <a:lnTo>
                    <a:pt x="369" y="2176"/>
                  </a:lnTo>
                  <a:lnTo>
                    <a:pt x="461" y="2249"/>
                  </a:lnTo>
                  <a:lnTo>
                    <a:pt x="553" y="2323"/>
                  </a:lnTo>
                  <a:lnTo>
                    <a:pt x="664" y="2397"/>
                  </a:lnTo>
                  <a:lnTo>
                    <a:pt x="775" y="2452"/>
                  </a:lnTo>
                  <a:lnTo>
                    <a:pt x="904" y="2489"/>
                  </a:lnTo>
                  <a:lnTo>
                    <a:pt x="1033" y="2508"/>
                  </a:lnTo>
                  <a:lnTo>
                    <a:pt x="1162" y="2526"/>
                  </a:lnTo>
                  <a:lnTo>
                    <a:pt x="1291" y="2544"/>
                  </a:lnTo>
                  <a:lnTo>
                    <a:pt x="1420" y="2526"/>
                  </a:lnTo>
                  <a:lnTo>
                    <a:pt x="1549" y="2508"/>
                  </a:lnTo>
                  <a:lnTo>
                    <a:pt x="1660" y="2471"/>
                  </a:lnTo>
                  <a:lnTo>
                    <a:pt x="1789" y="2434"/>
                  </a:lnTo>
                  <a:lnTo>
                    <a:pt x="1899" y="2379"/>
                  </a:lnTo>
                  <a:lnTo>
                    <a:pt x="1991" y="2323"/>
                  </a:lnTo>
                  <a:lnTo>
                    <a:pt x="2084" y="2249"/>
                  </a:lnTo>
                  <a:lnTo>
                    <a:pt x="2176" y="2157"/>
                  </a:lnTo>
                  <a:lnTo>
                    <a:pt x="2250" y="2065"/>
                  </a:lnTo>
                  <a:lnTo>
                    <a:pt x="2323" y="1973"/>
                  </a:lnTo>
                  <a:lnTo>
                    <a:pt x="2397" y="1862"/>
                  </a:lnTo>
                  <a:lnTo>
                    <a:pt x="2434" y="1752"/>
                  </a:lnTo>
                  <a:lnTo>
                    <a:pt x="2489" y="1641"/>
                  </a:lnTo>
                  <a:lnTo>
                    <a:pt x="2508" y="1530"/>
                  </a:lnTo>
                  <a:lnTo>
                    <a:pt x="2526" y="1401"/>
                  </a:lnTo>
                  <a:lnTo>
                    <a:pt x="2526" y="1272"/>
                  </a:lnTo>
                  <a:lnTo>
                    <a:pt x="2526" y="1143"/>
                  </a:lnTo>
                  <a:lnTo>
                    <a:pt x="2508" y="1014"/>
                  </a:lnTo>
                  <a:lnTo>
                    <a:pt x="2471" y="885"/>
                  </a:lnTo>
                  <a:lnTo>
                    <a:pt x="2434" y="774"/>
                  </a:lnTo>
                  <a:lnTo>
                    <a:pt x="2379" y="664"/>
                  </a:lnTo>
                  <a:lnTo>
                    <a:pt x="2323" y="553"/>
                  </a:lnTo>
                  <a:lnTo>
                    <a:pt x="2250" y="461"/>
                  </a:lnTo>
                  <a:lnTo>
                    <a:pt x="2176" y="369"/>
                  </a:lnTo>
                  <a:lnTo>
                    <a:pt x="2084" y="295"/>
                  </a:lnTo>
                  <a:lnTo>
                    <a:pt x="1973" y="221"/>
                  </a:lnTo>
                  <a:lnTo>
                    <a:pt x="1881" y="166"/>
                  </a:lnTo>
                  <a:lnTo>
                    <a:pt x="1770" y="111"/>
                  </a:lnTo>
                  <a:lnTo>
                    <a:pt x="1660" y="55"/>
                  </a:lnTo>
                  <a:lnTo>
                    <a:pt x="1531" y="37"/>
                  </a:lnTo>
                  <a:lnTo>
                    <a:pt x="1401" y="18"/>
                  </a:lnTo>
                  <a:lnTo>
                    <a:pt x="12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 name="Google Shape;392;p2"/>
            <p:cNvSpPr/>
            <p:nvPr/>
          </p:nvSpPr>
          <p:spPr>
            <a:xfrm>
              <a:off x="6212250" y="1479475"/>
              <a:ext cx="63175" cy="62700"/>
            </a:xfrm>
            <a:custGeom>
              <a:avLst/>
              <a:gdLst/>
              <a:ahLst/>
              <a:cxnLst/>
              <a:rect l="l" t="t" r="r" b="b"/>
              <a:pathLst>
                <a:path w="2527" h="2508" extrusionOk="0">
                  <a:moveTo>
                    <a:pt x="1107" y="0"/>
                  </a:moveTo>
                  <a:lnTo>
                    <a:pt x="978" y="18"/>
                  </a:lnTo>
                  <a:lnTo>
                    <a:pt x="849" y="55"/>
                  </a:lnTo>
                  <a:lnTo>
                    <a:pt x="738" y="92"/>
                  </a:lnTo>
                  <a:lnTo>
                    <a:pt x="627" y="148"/>
                  </a:lnTo>
                  <a:lnTo>
                    <a:pt x="535" y="221"/>
                  </a:lnTo>
                  <a:lnTo>
                    <a:pt x="424" y="295"/>
                  </a:lnTo>
                  <a:lnTo>
                    <a:pt x="351" y="369"/>
                  </a:lnTo>
                  <a:lnTo>
                    <a:pt x="259" y="461"/>
                  </a:lnTo>
                  <a:lnTo>
                    <a:pt x="203" y="572"/>
                  </a:lnTo>
                  <a:lnTo>
                    <a:pt x="129" y="664"/>
                  </a:lnTo>
                  <a:lnTo>
                    <a:pt x="93" y="774"/>
                  </a:lnTo>
                  <a:lnTo>
                    <a:pt x="37" y="904"/>
                  </a:lnTo>
                  <a:lnTo>
                    <a:pt x="19" y="1014"/>
                  </a:lnTo>
                  <a:lnTo>
                    <a:pt x="0" y="1143"/>
                  </a:lnTo>
                  <a:lnTo>
                    <a:pt x="0" y="1272"/>
                  </a:lnTo>
                  <a:lnTo>
                    <a:pt x="0" y="1401"/>
                  </a:lnTo>
                  <a:lnTo>
                    <a:pt x="19" y="1530"/>
                  </a:lnTo>
                  <a:lnTo>
                    <a:pt x="56" y="1659"/>
                  </a:lnTo>
                  <a:lnTo>
                    <a:pt x="93" y="1770"/>
                  </a:lnTo>
                  <a:lnTo>
                    <a:pt x="148" y="1881"/>
                  </a:lnTo>
                  <a:lnTo>
                    <a:pt x="222" y="1973"/>
                  </a:lnTo>
                  <a:lnTo>
                    <a:pt x="295" y="2084"/>
                  </a:lnTo>
                  <a:lnTo>
                    <a:pt x="369" y="2157"/>
                  </a:lnTo>
                  <a:lnTo>
                    <a:pt x="461" y="2249"/>
                  </a:lnTo>
                  <a:lnTo>
                    <a:pt x="572" y="2323"/>
                  </a:lnTo>
                  <a:lnTo>
                    <a:pt x="664" y="2379"/>
                  </a:lnTo>
                  <a:lnTo>
                    <a:pt x="793" y="2434"/>
                  </a:lnTo>
                  <a:lnTo>
                    <a:pt x="904" y="2471"/>
                  </a:lnTo>
                  <a:lnTo>
                    <a:pt x="1033" y="2489"/>
                  </a:lnTo>
                  <a:lnTo>
                    <a:pt x="1144" y="2508"/>
                  </a:lnTo>
                  <a:lnTo>
                    <a:pt x="1420" y="2508"/>
                  </a:lnTo>
                  <a:lnTo>
                    <a:pt x="1531" y="2489"/>
                  </a:lnTo>
                  <a:lnTo>
                    <a:pt x="1660" y="2452"/>
                  </a:lnTo>
                  <a:lnTo>
                    <a:pt x="1770" y="2415"/>
                  </a:lnTo>
                  <a:lnTo>
                    <a:pt x="1881" y="2360"/>
                  </a:lnTo>
                  <a:lnTo>
                    <a:pt x="1992" y="2286"/>
                  </a:lnTo>
                  <a:lnTo>
                    <a:pt x="2084" y="2213"/>
                  </a:lnTo>
                  <a:lnTo>
                    <a:pt x="2176" y="2139"/>
                  </a:lnTo>
                  <a:lnTo>
                    <a:pt x="2250" y="2047"/>
                  </a:lnTo>
                  <a:lnTo>
                    <a:pt x="2324" y="1936"/>
                  </a:lnTo>
                  <a:lnTo>
                    <a:pt x="2379" y="1844"/>
                  </a:lnTo>
                  <a:lnTo>
                    <a:pt x="2434" y="1733"/>
                  </a:lnTo>
                  <a:lnTo>
                    <a:pt x="2471" y="1604"/>
                  </a:lnTo>
                  <a:lnTo>
                    <a:pt x="2490" y="1494"/>
                  </a:lnTo>
                  <a:lnTo>
                    <a:pt x="2508" y="1364"/>
                  </a:lnTo>
                  <a:lnTo>
                    <a:pt x="2526" y="1235"/>
                  </a:lnTo>
                  <a:lnTo>
                    <a:pt x="2508" y="1106"/>
                  </a:lnTo>
                  <a:lnTo>
                    <a:pt x="2490" y="977"/>
                  </a:lnTo>
                  <a:lnTo>
                    <a:pt x="2453" y="848"/>
                  </a:lnTo>
                  <a:lnTo>
                    <a:pt x="2416" y="738"/>
                  </a:lnTo>
                  <a:lnTo>
                    <a:pt x="2360" y="627"/>
                  </a:lnTo>
                  <a:lnTo>
                    <a:pt x="2287" y="516"/>
                  </a:lnTo>
                  <a:lnTo>
                    <a:pt x="2213" y="424"/>
                  </a:lnTo>
                  <a:lnTo>
                    <a:pt x="2139" y="350"/>
                  </a:lnTo>
                  <a:lnTo>
                    <a:pt x="2047" y="258"/>
                  </a:lnTo>
                  <a:lnTo>
                    <a:pt x="1955" y="184"/>
                  </a:lnTo>
                  <a:lnTo>
                    <a:pt x="1844" y="129"/>
                  </a:lnTo>
                  <a:lnTo>
                    <a:pt x="1734" y="74"/>
                  </a:lnTo>
                  <a:lnTo>
                    <a:pt x="1604" y="37"/>
                  </a:lnTo>
                  <a:lnTo>
                    <a:pt x="1494" y="18"/>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 name="Google Shape;393;p2"/>
            <p:cNvSpPr/>
            <p:nvPr/>
          </p:nvSpPr>
          <p:spPr>
            <a:xfrm>
              <a:off x="5053400" y="617025"/>
              <a:ext cx="63650" cy="63625"/>
            </a:xfrm>
            <a:custGeom>
              <a:avLst/>
              <a:gdLst/>
              <a:ahLst/>
              <a:cxnLst/>
              <a:rect l="l" t="t" r="r" b="b"/>
              <a:pathLst>
                <a:path w="2546" h="2545" extrusionOk="0">
                  <a:moveTo>
                    <a:pt x="1292" y="0"/>
                  </a:moveTo>
                  <a:lnTo>
                    <a:pt x="1144" y="19"/>
                  </a:lnTo>
                  <a:lnTo>
                    <a:pt x="1015" y="19"/>
                  </a:lnTo>
                  <a:lnTo>
                    <a:pt x="886" y="56"/>
                  </a:lnTo>
                  <a:lnTo>
                    <a:pt x="775" y="92"/>
                  </a:lnTo>
                  <a:lnTo>
                    <a:pt x="665" y="148"/>
                  </a:lnTo>
                  <a:lnTo>
                    <a:pt x="554" y="203"/>
                  </a:lnTo>
                  <a:lnTo>
                    <a:pt x="462" y="277"/>
                  </a:lnTo>
                  <a:lnTo>
                    <a:pt x="370" y="369"/>
                  </a:lnTo>
                  <a:lnTo>
                    <a:pt x="277" y="461"/>
                  </a:lnTo>
                  <a:lnTo>
                    <a:pt x="204" y="553"/>
                  </a:lnTo>
                  <a:lnTo>
                    <a:pt x="148" y="664"/>
                  </a:lnTo>
                  <a:lnTo>
                    <a:pt x="93" y="775"/>
                  </a:lnTo>
                  <a:lnTo>
                    <a:pt x="56" y="885"/>
                  </a:lnTo>
                  <a:lnTo>
                    <a:pt x="19" y="1014"/>
                  </a:lnTo>
                  <a:lnTo>
                    <a:pt x="1" y="1143"/>
                  </a:lnTo>
                  <a:lnTo>
                    <a:pt x="1" y="1291"/>
                  </a:lnTo>
                  <a:lnTo>
                    <a:pt x="1" y="1420"/>
                  </a:lnTo>
                  <a:lnTo>
                    <a:pt x="19" y="1549"/>
                  </a:lnTo>
                  <a:lnTo>
                    <a:pt x="56" y="1660"/>
                  </a:lnTo>
                  <a:lnTo>
                    <a:pt x="93" y="1789"/>
                  </a:lnTo>
                  <a:lnTo>
                    <a:pt x="148" y="1899"/>
                  </a:lnTo>
                  <a:lnTo>
                    <a:pt x="204" y="1992"/>
                  </a:lnTo>
                  <a:lnTo>
                    <a:pt x="277" y="2084"/>
                  </a:lnTo>
                  <a:lnTo>
                    <a:pt x="351" y="2176"/>
                  </a:lnTo>
                  <a:lnTo>
                    <a:pt x="443" y="2268"/>
                  </a:lnTo>
                  <a:lnTo>
                    <a:pt x="536" y="2342"/>
                  </a:lnTo>
                  <a:lnTo>
                    <a:pt x="646" y="2397"/>
                  </a:lnTo>
                  <a:lnTo>
                    <a:pt x="757" y="2452"/>
                  </a:lnTo>
                  <a:lnTo>
                    <a:pt x="867" y="2489"/>
                  </a:lnTo>
                  <a:lnTo>
                    <a:pt x="978" y="2526"/>
                  </a:lnTo>
                  <a:lnTo>
                    <a:pt x="1107" y="2545"/>
                  </a:lnTo>
                  <a:lnTo>
                    <a:pt x="1384" y="2545"/>
                  </a:lnTo>
                  <a:lnTo>
                    <a:pt x="1513" y="2526"/>
                  </a:lnTo>
                  <a:lnTo>
                    <a:pt x="1642" y="2508"/>
                  </a:lnTo>
                  <a:lnTo>
                    <a:pt x="1753" y="2452"/>
                  </a:lnTo>
                  <a:lnTo>
                    <a:pt x="1863" y="2397"/>
                  </a:lnTo>
                  <a:lnTo>
                    <a:pt x="1974" y="2342"/>
                  </a:lnTo>
                  <a:lnTo>
                    <a:pt x="2084" y="2268"/>
                  </a:lnTo>
                  <a:lnTo>
                    <a:pt x="2177" y="2194"/>
                  </a:lnTo>
                  <a:lnTo>
                    <a:pt x="2250" y="2102"/>
                  </a:lnTo>
                  <a:lnTo>
                    <a:pt x="2324" y="2010"/>
                  </a:lnTo>
                  <a:lnTo>
                    <a:pt x="2379" y="1899"/>
                  </a:lnTo>
                  <a:lnTo>
                    <a:pt x="2435" y="1789"/>
                  </a:lnTo>
                  <a:lnTo>
                    <a:pt x="2490" y="1660"/>
                  </a:lnTo>
                  <a:lnTo>
                    <a:pt x="2508" y="1531"/>
                  </a:lnTo>
                  <a:lnTo>
                    <a:pt x="2527" y="1401"/>
                  </a:lnTo>
                  <a:lnTo>
                    <a:pt x="2545" y="1272"/>
                  </a:lnTo>
                  <a:lnTo>
                    <a:pt x="2527" y="1143"/>
                  </a:lnTo>
                  <a:lnTo>
                    <a:pt x="2508" y="1014"/>
                  </a:lnTo>
                  <a:lnTo>
                    <a:pt x="2490" y="885"/>
                  </a:lnTo>
                  <a:lnTo>
                    <a:pt x="2435" y="775"/>
                  </a:lnTo>
                  <a:lnTo>
                    <a:pt x="2398" y="664"/>
                  </a:lnTo>
                  <a:lnTo>
                    <a:pt x="2324" y="553"/>
                  </a:lnTo>
                  <a:lnTo>
                    <a:pt x="2250" y="461"/>
                  </a:lnTo>
                  <a:lnTo>
                    <a:pt x="2177" y="369"/>
                  </a:lnTo>
                  <a:lnTo>
                    <a:pt x="2084" y="295"/>
                  </a:lnTo>
                  <a:lnTo>
                    <a:pt x="1992" y="221"/>
                  </a:lnTo>
                  <a:lnTo>
                    <a:pt x="1882" y="166"/>
                  </a:lnTo>
                  <a:lnTo>
                    <a:pt x="1789" y="111"/>
                  </a:lnTo>
                  <a:lnTo>
                    <a:pt x="1660" y="56"/>
                  </a:lnTo>
                  <a:lnTo>
                    <a:pt x="1550" y="37"/>
                  </a:lnTo>
                  <a:lnTo>
                    <a:pt x="1421" y="19"/>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 name="Google Shape;394;p2"/>
            <p:cNvSpPr/>
            <p:nvPr/>
          </p:nvSpPr>
          <p:spPr>
            <a:xfrm>
              <a:off x="4950625" y="271750"/>
              <a:ext cx="63625" cy="63650"/>
            </a:xfrm>
            <a:custGeom>
              <a:avLst/>
              <a:gdLst/>
              <a:ahLst/>
              <a:cxnLst/>
              <a:rect l="l" t="t" r="r" b="b"/>
              <a:pathLst>
                <a:path w="2545" h="2546" extrusionOk="0">
                  <a:moveTo>
                    <a:pt x="1291" y="1"/>
                  </a:moveTo>
                  <a:lnTo>
                    <a:pt x="1162" y="19"/>
                  </a:lnTo>
                  <a:lnTo>
                    <a:pt x="1033" y="19"/>
                  </a:lnTo>
                  <a:lnTo>
                    <a:pt x="904" y="56"/>
                  </a:lnTo>
                  <a:lnTo>
                    <a:pt x="793" y="93"/>
                  </a:lnTo>
                  <a:lnTo>
                    <a:pt x="682" y="148"/>
                  </a:lnTo>
                  <a:lnTo>
                    <a:pt x="572" y="204"/>
                  </a:lnTo>
                  <a:lnTo>
                    <a:pt x="480" y="278"/>
                  </a:lnTo>
                  <a:lnTo>
                    <a:pt x="387" y="351"/>
                  </a:lnTo>
                  <a:lnTo>
                    <a:pt x="295" y="444"/>
                  </a:lnTo>
                  <a:lnTo>
                    <a:pt x="221" y="536"/>
                  </a:lnTo>
                  <a:lnTo>
                    <a:pt x="166" y="628"/>
                  </a:lnTo>
                  <a:lnTo>
                    <a:pt x="111" y="739"/>
                  </a:lnTo>
                  <a:lnTo>
                    <a:pt x="55" y="868"/>
                  </a:lnTo>
                  <a:lnTo>
                    <a:pt x="37" y="978"/>
                  </a:lnTo>
                  <a:lnTo>
                    <a:pt x="0" y="1107"/>
                  </a:lnTo>
                  <a:lnTo>
                    <a:pt x="0" y="1236"/>
                  </a:lnTo>
                  <a:lnTo>
                    <a:pt x="0" y="1365"/>
                  </a:lnTo>
                  <a:lnTo>
                    <a:pt x="19" y="1494"/>
                  </a:lnTo>
                  <a:lnTo>
                    <a:pt x="37" y="1624"/>
                  </a:lnTo>
                  <a:lnTo>
                    <a:pt x="74" y="1734"/>
                  </a:lnTo>
                  <a:lnTo>
                    <a:pt x="129" y="1845"/>
                  </a:lnTo>
                  <a:lnTo>
                    <a:pt x="185" y="1955"/>
                  </a:lnTo>
                  <a:lnTo>
                    <a:pt x="258" y="2048"/>
                  </a:lnTo>
                  <a:lnTo>
                    <a:pt x="332" y="2140"/>
                  </a:lnTo>
                  <a:lnTo>
                    <a:pt x="424" y="2232"/>
                  </a:lnTo>
                  <a:lnTo>
                    <a:pt x="516" y="2306"/>
                  </a:lnTo>
                  <a:lnTo>
                    <a:pt x="609" y="2380"/>
                  </a:lnTo>
                  <a:lnTo>
                    <a:pt x="719" y="2435"/>
                  </a:lnTo>
                  <a:lnTo>
                    <a:pt x="830" y="2472"/>
                  </a:lnTo>
                  <a:lnTo>
                    <a:pt x="959" y="2509"/>
                  </a:lnTo>
                  <a:lnTo>
                    <a:pt x="1088" y="2527"/>
                  </a:lnTo>
                  <a:lnTo>
                    <a:pt x="1217" y="2545"/>
                  </a:lnTo>
                  <a:lnTo>
                    <a:pt x="1346" y="2545"/>
                  </a:lnTo>
                  <a:lnTo>
                    <a:pt x="1475" y="2527"/>
                  </a:lnTo>
                  <a:lnTo>
                    <a:pt x="1604" y="2509"/>
                  </a:lnTo>
                  <a:lnTo>
                    <a:pt x="1733" y="2453"/>
                  </a:lnTo>
                  <a:lnTo>
                    <a:pt x="1844" y="2416"/>
                  </a:lnTo>
                  <a:lnTo>
                    <a:pt x="1955" y="2343"/>
                  </a:lnTo>
                  <a:lnTo>
                    <a:pt x="2047" y="2287"/>
                  </a:lnTo>
                  <a:lnTo>
                    <a:pt x="2139" y="2195"/>
                  </a:lnTo>
                  <a:lnTo>
                    <a:pt x="2231" y="2103"/>
                  </a:lnTo>
                  <a:lnTo>
                    <a:pt x="2305" y="2011"/>
                  </a:lnTo>
                  <a:lnTo>
                    <a:pt x="2379" y="1919"/>
                  </a:lnTo>
                  <a:lnTo>
                    <a:pt x="2434" y="1789"/>
                  </a:lnTo>
                  <a:lnTo>
                    <a:pt x="2471" y="1679"/>
                  </a:lnTo>
                  <a:lnTo>
                    <a:pt x="2508" y="1550"/>
                  </a:lnTo>
                  <a:lnTo>
                    <a:pt x="2526" y="1421"/>
                  </a:lnTo>
                  <a:lnTo>
                    <a:pt x="2545" y="1292"/>
                  </a:lnTo>
                  <a:lnTo>
                    <a:pt x="2526" y="1163"/>
                  </a:lnTo>
                  <a:lnTo>
                    <a:pt x="2508" y="1034"/>
                  </a:lnTo>
                  <a:lnTo>
                    <a:pt x="2489" y="904"/>
                  </a:lnTo>
                  <a:lnTo>
                    <a:pt x="2452" y="794"/>
                  </a:lnTo>
                  <a:lnTo>
                    <a:pt x="2397" y="683"/>
                  </a:lnTo>
                  <a:lnTo>
                    <a:pt x="2323" y="573"/>
                  </a:lnTo>
                  <a:lnTo>
                    <a:pt x="2268" y="480"/>
                  </a:lnTo>
                  <a:lnTo>
                    <a:pt x="2176" y="388"/>
                  </a:lnTo>
                  <a:lnTo>
                    <a:pt x="2102" y="296"/>
                  </a:lnTo>
                  <a:lnTo>
                    <a:pt x="1992" y="222"/>
                  </a:lnTo>
                  <a:lnTo>
                    <a:pt x="1899" y="167"/>
                  </a:lnTo>
                  <a:lnTo>
                    <a:pt x="1789" y="112"/>
                  </a:lnTo>
                  <a:lnTo>
                    <a:pt x="1678" y="75"/>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 name="Google Shape;395;p2"/>
            <p:cNvSpPr/>
            <p:nvPr/>
          </p:nvSpPr>
          <p:spPr>
            <a:xfrm>
              <a:off x="5669700" y="1302000"/>
              <a:ext cx="63650" cy="63625"/>
            </a:xfrm>
            <a:custGeom>
              <a:avLst/>
              <a:gdLst/>
              <a:ahLst/>
              <a:cxnLst/>
              <a:rect l="l" t="t" r="r" b="b"/>
              <a:pathLst>
                <a:path w="2546" h="2545" extrusionOk="0">
                  <a:moveTo>
                    <a:pt x="1273" y="0"/>
                  </a:moveTo>
                  <a:lnTo>
                    <a:pt x="1125" y="19"/>
                  </a:lnTo>
                  <a:lnTo>
                    <a:pt x="1015" y="37"/>
                  </a:lnTo>
                  <a:lnTo>
                    <a:pt x="886" y="56"/>
                  </a:lnTo>
                  <a:lnTo>
                    <a:pt x="775" y="111"/>
                  </a:lnTo>
                  <a:lnTo>
                    <a:pt x="664" y="148"/>
                  </a:lnTo>
                  <a:lnTo>
                    <a:pt x="554" y="222"/>
                  </a:lnTo>
                  <a:lnTo>
                    <a:pt x="462" y="295"/>
                  </a:lnTo>
                  <a:lnTo>
                    <a:pt x="369" y="369"/>
                  </a:lnTo>
                  <a:lnTo>
                    <a:pt x="296" y="461"/>
                  </a:lnTo>
                  <a:lnTo>
                    <a:pt x="222" y="553"/>
                  </a:lnTo>
                  <a:lnTo>
                    <a:pt x="148" y="664"/>
                  </a:lnTo>
                  <a:lnTo>
                    <a:pt x="93" y="775"/>
                  </a:lnTo>
                  <a:lnTo>
                    <a:pt x="56" y="885"/>
                  </a:lnTo>
                  <a:lnTo>
                    <a:pt x="19" y="1014"/>
                  </a:lnTo>
                  <a:lnTo>
                    <a:pt x="1" y="1144"/>
                  </a:lnTo>
                  <a:lnTo>
                    <a:pt x="1" y="1273"/>
                  </a:lnTo>
                  <a:lnTo>
                    <a:pt x="1" y="1402"/>
                  </a:lnTo>
                  <a:lnTo>
                    <a:pt x="19" y="1531"/>
                  </a:lnTo>
                  <a:lnTo>
                    <a:pt x="56" y="1641"/>
                  </a:lnTo>
                  <a:lnTo>
                    <a:pt x="93" y="1770"/>
                  </a:lnTo>
                  <a:lnTo>
                    <a:pt x="148" y="1881"/>
                  </a:lnTo>
                  <a:lnTo>
                    <a:pt x="204" y="1973"/>
                  </a:lnTo>
                  <a:lnTo>
                    <a:pt x="277" y="2084"/>
                  </a:lnTo>
                  <a:lnTo>
                    <a:pt x="351" y="2176"/>
                  </a:lnTo>
                  <a:lnTo>
                    <a:pt x="443" y="2250"/>
                  </a:lnTo>
                  <a:lnTo>
                    <a:pt x="535" y="2324"/>
                  </a:lnTo>
                  <a:lnTo>
                    <a:pt x="646" y="2379"/>
                  </a:lnTo>
                  <a:lnTo>
                    <a:pt x="757" y="2434"/>
                  </a:lnTo>
                  <a:lnTo>
                    <a:pt x="867" y="2489"/>
                  </a:lnTo>
                  <a:lnTo>
                    <a:pt x="996" y="2508"/>
                  </a:lnTo>
                  <a:lnTo>
                    <a:pt x="1125" y="2526"/>
                  </a:lnTo>
                  <a:lnTo>
                    <a:pt x="1254" y="2545"/>
                  </a:lnTo>
                  <a:lnTo>
                    <a:pt x="1384" y="2545"/>
                  </a:lnTo>
                  <a:lnTo>
                    <a:pt x="1513" y="2526"/>
                  </a:lnTo>
                  <a:lnTo>
                    <a:pt x="1642" y="2489"/>
                  </a:lnTo>
                  <a:lnTo>
                    <a:pt x="1752" y="2453"/>
                  </a:lnTo>
                  <a:lnTo>
                    <a:pt x="1881" y="2397"/>
                  </a:lnTo>
                  <a:lnTo>
                    <a:pt x="1974" y="2342"/>
                  </a:lnTo>
                  <a:lnTo>
                    <a:pt x="2084" y="2268"/>
                  </a:lnTo>
                  <a:lnTo>
                    <a:pt x="2176" y="2176"/>
                  </a:lnTo>
                  <a:lnTo>
                    <a:pt x="2250" y="2084"/>
                  </a:lnTo>
                  <a:lnTo>
                    <a:pt x="2324" y="1992"/>
                  </a:lnTo>
                  <a:lnTo>
                    <a:pt x="2398" y="1881"/>
                  </a:lnTo>
                  <a:lnTo>
                    <a:pt x="2453" y="1770"/>
                  </a:lnTo>
                  <a:lnTo>
                    <a:pt x="2490" y="1641"/>
                  </a:lnTo>
                  <a:lnTo>
                    <a:pt x="2508" y="1531"/>
                  </a:lnTo>
                  <a:lnTo>
                    <a:pt x="2527" y="1383"/>
                  </a:lnTo>
                  <a:lnTo>
                    <a:pt x="2545" y="1254"/>
                  </a:lnTo>
                  <a:lnTo>
                    <a:pt x="2527" y="1125"/>
                  </a:lnTo>
                  <a:lnTo>
                    <a:pt x="2508" y="996"/>
                  </a:lnTo>
                  <a:lnTo>
                    <a:pt x="2471" y="885"/>
                  </a:lnTo>
                  <a:lnTo>
                    <a:pt x="2435" y="756"/>
                  </a:lnTo>
                  <a:lnTo>
                    <a:pt x="2379" y="646"/>
                  </a:lnTo>
                  <a:lnTo>
                    <a:pt x="2324" y="553"/>
                  </a:lnTo>
                  <a:lnTo>
                    <a:pt x="2250" y="461"/>
                  </a:lnTo>
                  <a:lnTo>
                    <a:pt x="2158" y="369"/>
                  </a:lnTo>
                  <a:lnTo>
                    <a:pt x="2084" y="277"/>
                  </a:lnTo>
                  <a:lnTo>
                    <a:pt x="1974" y="222"/>
                  </a:lnTo>
                  <a:lnTo>
                    <a:pt x="1881" y="148"/>
                  </a:lnTo>
                  <a:lnTo>
                    <a:pt x="1771" y="93"/>
                  </a:lnTo>
                  <a:lnTo>
                    <a:pt x="1642" y="56"/>
                  </a:lnTo>
                  <a:lnTo>
                    <a:pt x="1531"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 name="Google Shape;396;p2"/>
            <p:cNvSpPr/>
            <p:nvPr/>
          </p:nvSpPr>
          <p:spPr>
            <a:xfrm>
              <a:off x="5170500" y="885750"/>
              <a:ext cx="62700" cy="62725"/>
            </a:xfrm>
            <a:custGeom>
              <a:avLst/>
              <a:gdLst/>
              <a:ahLst/>
              <a:cxnLst/>
              <a:rect l="l" t="t" r="r" b="b"/>
              <a:pathLst>
                <a:path w="2508" h="2509" extrusionOk="0">
                  <a:moveTo>
                    <a:pt x="1254" y="1"/>
                  </a:moveTo>
                  <a:lnTo>
                    <a:pt x="1125" y="19"/>
                  </a:lnTo>
                  <a:lnTo>
                    <a:pt x="1014" y="38"/>
                  </a:lnTo>
                  <a:lnTo>
                    <a:pt x="904" y="56"/>
                  </a:lnTo>
                  <a:lnTo>
                    <a:pt x="775" y="93"/>
                  </a:lnTo>
                  <a:lnTo>
                    <a:pt x="682" y="148"/>
                  </a:lnTo>
                  <a:lnTo>
                    <a:pt x="572" y="222"/>
                  </a:lnTo>
                  <a:lnTo>
                    <a:pt x="387" y="369"/>
                  </a:lnTo>
                  <a:lnTo>
                    <a:pt x="240" y="535"/>
                  </a:lnTo>
                  <a:lnTo>
                    <a:pt x="166" y="646"/>
                  </a:lnTo>
                  <a:lnTo>
                    <a:pt x="111" y="738"/>
                  </a:lnTo>
                  <a:lnTo>
                    <a:pt x="74" y="867"/>
                  </a:lnTo>
                  <a:lnTo>
                    <a:pt x="37" y="978"/>
                  </a:lnTo>
                  <a:lnTo>
                    <a:pt x="19" y="1089"/>
                  </a:lnTo>
                  <a:lnTo>
                    <a:pt x="0" y="1218"/>
                  </a:lnTo>
                  <a:lnTo>
                    <a:pt x="19" y="1347"/>
                  </a:lnTo>
                  <a:lnTo>
                    <a:pt x="19" y="1476"/>
                  </a:lnTo>
                  <a:lnTo>
                    <a:pt x="55" y="1586"/>
                  </a:lnTo>
                  <a:lnTo>
                    <a:pt x="92" y="1715"/>
                  </a:lnTo>
                  <a:lnTo>
                    <a:pt x="148" y="1826"/>
                  </a:lnTo>
                  <a:lnTo>
                    <a:pt x="203" y="1937"/>
                  </a:lnTo>
                  <a:lnTo>
                    <a:pt x="277" y="2029"/>
                  </a:lnTo>
                  <a:lnTo>
                    <a:pt x="351" y="2121"/>
                  </a:lnTo>
                  <a:lnTo>
                    <a:pt x="443" y="2213"/>
                  </a:lnTo>
                  <a:lnTo>
                    <a:pt x="535" y="2287"/>
                  </a:lnTo>
                  <a:lnTo>
                    <a:pt x="646" y="2342"/>
                  </a:lnTo>
                  <a:lnTo>
                    <a:pt x="756" y="2398"/>
                  </a:lnTo>
                  <a:lnTo>
                    <a:pt x="867" y="2453"/>
                  </a:lnTo>
                  <a:lnTo>
                    <a:pt x="977" y="2490"/>
                  </a:lnTo>
                  <a:lnTo>
                    <a:pt x="1106" y="2508"/>
                  </a:lnTo>
                  <a:lnTo>
                    <a:pt x="1365" y="2508"/>
                  </a:lnTo>
                  <a:lnTo>
                    <a:pt x="1494" y="2490"/>
                  </a:lnTo>
                  <a:lnTo>
                    <a:pt x="1604" y="2471"/>
                  </a:lnTo>
                  <a:lnTo>
                    <a:pt x="1733" y="2416"/>
                  </a:lnTo>
                  <a:lnTo>
                    <a:pt x="1844" y="2379"/>
                  </a:lnTo>
                  <a:lnTo>
                    <a:pt x="1936" y="2305"/>
                  </a:lnTo>
                  <a:lnTo>
                    <a:pt x="2047" y="2232"/>
                  </a:lnTo>
                  <a:lnTo>
                    <a:pt x="2139" y="2158"/>
                  </a:lnTo>
                  <a:lnTo>
                    <a:pt x="2213" y="2066"/>
                  </a:lnTo>
                  <a:lnTo>
                    <a:pt x="2287" y="1974"/>
                  </a:lnTo>
                  <a:lnTo>
                    <a:pt x="2360" y="1863"/>
                  </a:lnTo>
                  <a:lnTo>
                    <a:pt x="2416" y="1752"/>
                  </a:lnTo>
                  <a:lnTo>
                    <a:pt x="2452" y="1642"/>
                  </a:lnTo>
                  <a:lnTo>
                    <a:pt x="2489" y="1531"/>
                  </a:lnTo>
                  <a:lnTo>
                    <a:pt x="2508" y="1402"/>
                  </a:lnTo>
                  <a:lnTo>
                    <a:pt x="2508" y="1273"/>
                  </a:lnTo>
                  <a:lnTo>
                    <a:pt x="2508" y="1144"/>
                  </a:lnTo>
                  <a:lnTo>
                    <a:pt x="2489" y="1015"/>
                  </a:lnTo>
                  <a:lnTo>
                    <a:pt x="2452" y="904"/>
                  </a:lnTo>
                  <a:lnTo>
                    <a:pt x="2416" y="775"/>
                  </a:lnTo>
                  <a:lnTo>
                    <a:pt x="2360" y="664"/>
                  </a:lnTo>
                  <a:lnTo>
                    <a:pt x="2305" y="572"/>
                  </a:lnTo>
                  <a:lnTo>
                    <a:pt x="2231" y="462"/>
                  </a:lnTo>
                  <a:lnTo>
                    <a:pt x="2157" y="369"/>
                  </a:lnTo>
                  <a:lnTo>
                    <a:pt x="2065" y="296"/>
                  </a:lnTo>
                  <a:lnTo>
                    <a:pt x="1955" y="222"/>
                  </a:lnTo>
                  <a:lnTo>
                    <a:pt x="1862" y="167"/>
                  </a:lnTo>
                  <a:lnTo>
                    <a:pt x="1752" y="111"/>
                  </a:lnTo>
                  <a:lnTo>
                    <a:pt x="1641" y="56"/>
                  </a:lnTo>
                  <a:lnTo>
                    <a:pt x="1512" y="38"/>
                  </a:lnTo>
                  <a:lnTo>
                    <a:pt x="1383"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 name="Google Shape;397;p2"/>
            <p:cNvSpPr/>
            <p:nvPr/>
          </p:nvSpPr>
          <p:spPr>
            <a:xfrm>
              <a:off x="4936800" y="352425"/>
              <a:ext cx="62700" cy="62725"/>
            </a:xfrm>
            <a:custGeom>
              <a:avLst/>
              <a:gdLst/>
              <a:ahLst/>
              <a:cxnLst/>
              <a:rect l="l" t="t" r="r" b="b"/>
              <a:pathLst>
                <a:path w="2508" h="2509" extrusionOk="0">
                  <a:moveTo>
                    <a:pt x="1143" y="1"/>
                  </a:moveTo>
                  <a:lnTo>
                    <a:pt x="1014" y="19"/>
                  </a:lnTo>
                  <a:lnTo>
                    <a:pt x="885" y="38"/>
                  </a:lnTo>
                  <a:lnTo>
                    <a:pt x="774" y="93"/>
                  </a:lnTo>
                  <a:lnTo>
                    <a:pt x="664" y="130"/>
                  </a:lnTo>
                  <a:lnTo>
                    <a:pt x="553" y="203"/>
                  </a:lnTo>
                  <a:lnTo>
                    <a:pt x="461" y="277"/>
                  </a:lnTo>
                  <a:lnTo>
                    <a:pt x="369" y="351"/>
                  </a:lnTo>
                  <a:lnTo>
                    <a:pt x="295" y="443"/>
                  </a:lnTo>
                  <a:lnTo>
                    <a:pt x="221" y="535"/>
                  </a:lnTo>
                  <a:lnTo>
                    <a:pt x="148" y="646"/>
                  </a:lnTo>
                  <a:lnTo>
                    <a:pt x="92" y="757"/>
                  </a:lnTo>
                  <a:lnTo>
                    <a:pt x="55" y="867"/>
                  </a:lnTo>
                  <a:lnTo>
                    <a:pt x="18" y="996"/>
                  </a:lnTo>
                  <a:lnTo>
                    <a:pt x="0" y="1107"/>
                  </a:lnTo>
                  <a:lnTo>
                    <a:pt x="0" y="1236"/>
                  </a:lnTo>
                  <a:lnTo>
                    <a:pt x="0" y="1365"/>
                  </a:lnTo>
                  <a:lnTo>
                    <a:pt x="18" y="1494"/>
                  </a:lnTo>
                  <a:lnTo>
                    <a:pt x="55" y="1605"/>
                  </a:lnTo>
                  <a:lnTo>
                    <a:pt x="92" y="1715"/>
                  </a:lnTo>
                  <a:lnTo>
                    <a:pt x="148" y="1826"/>
                  </a:lnTo>
                  <a:lnTo>
                    <a:pt x="203" y="1937"/>
                  </a:lnTo>
                  <a:lnTo>
                    <a:pt x="350" y="2121"/>
                  </a:lnTo>
                  <a:lnTo>
                    <a:pt x="535" y="2269"/>
                  </a:lnTo>
                  <a:lnTo>
                    <a:pt x="627" y="2324"/>
                  </a:lnTo>
                  <a:lnTo>
                    <a:pt x="738" y="2379"/>
                  </a:lnTo>
                  <a:lnTo>
                    <a:pt x="848" y="2435"/>
                  </a:lnTo>
                  <a:lnTo>
                    <a:pt x="959" y="2471"/>
                  </a:lnTo>
                  <a:lnTo>
                    <a:pt x="1088" y="2490"/>
                  </a:lnTo>
                  <a:lnTo>
                    <a:pt x="1199" y="2508"/>
                  </a:lnTo>
                  <a:lnTo>
                    <a:pt x="1328" y="2490"/>
                  </a:lnTo>
                  <a:lnTo>
                    <a:pt x="1457" y="2490"/>
                  </a:lnTo>
                  <a:lnTo>
                    <a:pt x="1586" y="2453"/>
                  </a:lnTo>
                  <a:lnTo>
                    <a:pt x="1696" y="2416"/>
                  </a:lnTo>
                  <a:lnTo>
                    <a:pt x="1807" y="2361"/>
                  </a:lnTo>
                  <a:lnTo>
                    <a:pt x="1918" y="2305"/>
                  </a:lnTo>
                  <a:lnTo>
                    <a:pt x="2010" y="2232"/>
                  </a:lnTo>
                  <a:lnTo>
                    <a:pt x="2102" y="2158"/>
                  </a:lnTo>
                  <a:lnTo>
                    <a:pt x="2194" y="2066"/>
                  </a:lnTo>
                  <a:lnTo>
                    <a:pt x="2268" y="1974"/>
                  </a:lnTo>
                  <a:lnTo>
                    <a:pt x="2342" y="1881"/>
                  </a:lnTo>
                  <a:lnTo>
                    <a:pt x="2397" y="1771"/>
                  </a:lnTo>
                  <a:lnTo>
                    <a:pt x="2434" y="1642"/>
                  </a:lnTo>
                  <a:lnTo>
                    <a:pt x="2471" y="1531"/>
                  </a:lnTo>
                  <a:lnTo>
                    <a:pt x="2489" y="1402"/>
                  </a:lnTo>
                  <a:lnTo>
                    <a:pt x="2508" y="1273"/>
                  </a:lnTo>
                  <a:lnTo>
                    <a:pt x="2508" y="1144"/>
                  </a:lnTo>
                  <a:lnTo>
                    <a:pt x="2489" y="1015"/>
                  </a:lnTo>
                  <a:lnTo>
                    <a:pt x="2452" y="904"/>
                  </a:lnTo>
                  <a:lnTo>
                    <a:pt x="2415" y="794"/>
                  </a:lnTo>
                  <a:lnTo>
                    <a:pt x="2360" y="683"/>
                  </a:lnTo>
                  <a:lnTo>
                    <a:pt x="2305" y="572"/>
                  </a:lnTo>
                  <a:lnTo>
                    <a:pt x="2231" y="462"/>
                  </a:lnTo>
                  <a:lnTo>
                    <a:pt x="2157" y="369"/>
                  </a:lnTo>
                  <a:lnTo>
                    <a:pt x="2065" y="296"/>
                  </a:lnTo>
                  <a:lnTo>
                    <a:pt x="1973" y="222"/>
                  </a:lnTo>
                  <a:lnTo>
                    <a:pt x="1862" y="148"/>
                  </a:lnTo>
                  <a:lnTo>
                    <a:pt x="1752" y="93"/>
                  </a:lnTo>
                  <a:lnTo>
                    <a:pt x="1641" y="56"/>
                  </a:lnTo>
                  <a:lnTo>
                    <a:pt x="1512" y="19"/>
                  </a:lnTo>
                  <a:lnTo>
                    <a:pt x="14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 name="Google Shape;398;p2"/>
            <p:cNvSpPr/>
            <p:nvPr/>
          </p:nvSpPr>
          <p:spPr>
            <a:xfrm>
              <a:off x="4987950" y="526200"/>
              <a:ext cx="62725" cy="62725"/>
            </a:xfrm>
            <a:custGeom>
              <a:avLst/>
              <a:gdLst/>
              <a:ahLst/>
              <a:cxnLst/>
              <a:rect l="l" t="t" r="r" b="b"/>
              <a:pathLst>
                <a:path w="2509" h="2509" extrusionOk="0">
                  <a:moveTo>
                    <a:pt x="1144" y="1"/>
                  </a:moveTo>
                  <a:lnTo>
                    <a:pt x="1015" y="19"/>
                  </a:lnTo>
                  <a:lnTo>
                    <a:pt x="904" y="56"/>
                  </a:lnTo>
                  <a:lnTo>
                    <a:pt x="794" y="93"/>
                  </a:lnTo>
                  <a:lnTo>
                    <a:pt x="683" y="148"/>
                  </a:lnTo>
                  <a:lnTo>
                    <a:pt x="572" y="204"/>
                  </a:lnTo>
                  <a:lnTo>
                    <a:pt x="388" y="351"/>
                  </a:lnTo>
                  <a:lnTo>
                    <a:pt x="240" y="536"/>
                  </a:lnTo>
                  <a:lnTo>
                    <a:pt x="167" y="628"/>
                  </a:lnTo>
                  <a:lnTo>
                    <a:pt x="111" y="738"/>
                  </a:lnTo>
                  <a:lnTo>
                    <a:pt x="74" y="849"/>
                  </a:lnTo>
                  <a:lnTo>
                    <a:pt x="38" y="960"/>
                  </a:lnTo>
                  <a:lnTo>
                    <a:pt x="19" y="1089"/>
                  </a:lnTo>
                  <a:lnTo>
                    <a:pt x="1" y="1218"/>
                  </a:lnTo>
                  <a:lnTo>
                    <a:pt x="1" y="1347"/>
                  </a:lnTo>
                  <a:lnTo>
                    <a:pt x="19" y="1457"/>
                  </a:lnTo>
                  <a:lnTo>
                    <a:pt x="56" y="1587"/>
                  </a:lnTo>
                  <a:lnTo>
                    <a:pt x="93" y="1697"/>
                  </a:lnTo>
                  <a:lnTo>
                    <a:pt x="130" y="1808"/>
                  </a:lnTo>
                  <a:lnTo>
                    <a:pt x="203" y="1918"/>
                  </a:lnTo>
                  <a:lnTo>
                    <a:pt x="259" y="2029"/>
                  </a:lnTo>
                  <a:lnTo>
                    <a:pt x="351" y="2121"/>
                  </a:lnTo>
                  <a:lnTo>
                    <a:pt x="425" y="2195"/>
                  </a:lnTo>
                  <a:lnTo>
                    <a:pt x="535" y="2269"/>
                  </a:lnTo>
                  <a:lnTo>
                    <a:pt x="628" y="2343"/>
                  </a:lnTo>
                  <a:lnTo>
                    <a:pt x="738" y="2398"/>
                  </a:lnTo>
                  <a:lnTo>
                    <a:pt x="849" y="2453"/>
                  </a:lnTo>
                  <a:lnTo>
                    <a:pt x="978" y="2472"/>
                  </a:lnTo>
                  <a:lnTo>
                    <a:pt x="1107" y="2508"/>
                  </a:lnTo>
                  <a:lnTo>
                    <a:pt x="1347" y="2508"/>
                  </a:lnTo>
                  <a:lnTo>
                    <a:pt x="1476" y="2490"/>
                  </a:lnTo>
                  <a:lnTo>
                    <a:pt x="1605" y="2472"/>
                  </a:lnTo>
                  <a:lnTo>
                    <a:pt x="1715" y="2416"/>
                  </a:lnTo>
                  <a:lnTo>
                    <a:pt x="1826" y="2379"/>
                  </a:lnTo>
                  <a:lnTo>
                    <a:pt x="1937" y="2306"/>
                  </a:lnTo>
                  <a:lnTo>
                    <a:pt x="2029" y="2232"/>
                  </a:lnTo>
                  <a:lnTo>
                    <a:pt x="2121" y="2158"/>
                  </a:lnTo>
                  <a:lnTo>
                    <a:pt x="2213" y="2066"/>
                  </a:lnTo>
                  <a:lnTo>
                    <a:pt x="2287" y="1974"/>
                  </a:lnTo>
                  <a:lnTo>
                    <a:pt x="2342" y="1882"/>
                  </a:lnTo>
                  <a:lnTo>
                    <a:pt x="2398" y="1771"/>
                  </a:lnTo>
                  <a:lnTo>
                    <a:pt x="2453" y="1642"/>
                  </a:lnTo>
                  <a:lnTo>
                    <a:pt x="2490" y="1531"/>
                  </a:lnTo>
                  <a:lnTo>
                    <a:pt x="2508" y="1402"/>
                  </a:lnTo>
                  <a:lnTo>
                    <a:pt x="2508" y="1273"/>
                  </a:lnTo>
                  <a:lnTo>
                    <a:pt x="2508" y="1144"/>
                  </a:lnTo>
                  <a:lnTo>
                    <a:pt x="2490" y="1015"/>
                  </a:lnTo>
                  <a:lnTo>
                    <a:pt x="2453" y="904"/>
                  </a:lnTo>
                  <a:lnTo>
                    <a:pt x="2416" y="775"/>
                  </a:lnTo>
                  <a:lnTo>
                    <a:pt x="2361" y="665"/>
                  </a:lnTo>
                  <a:lnTo>
                    <a:pt x="2305" y="572"/>
                  </a:lnTo>
                  <a:lnTo>
                    <a:pt x="2232" y="462"/>
                  </a:lnTo>
                  <a:lnTo>
                    <a:pt x="2158" y="388"/>
                  </a:lnTo>
                  <a:lnTo>
                    <a:pt x="2066" y="296"/>
                  </a:lnTo>
                  <a:lnTo>
                    <a:pt x="1955" y="222"/>
                  </a:lnTo>
                  <a:lnTo>
                    <a:pt x="1863" y="167"/>
                  </a:lnTo>
                  <a:lnTo>
                    <a:pt x="1752" y="111"/>
                  </a:lnTo>
                  <a:lnTo>
                    <a:pt x="1642" y="56"/>
                  </a:lnTo>
                  <a:lnTo>
                    <a:pt x="1513" y="38"/>
                  </a:lnTo>
                  <a:lnTo>
                    <a:pt x="1384"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 name="Google Shape;399;p2"/>
            <p:cNvSpPr/>
            <p:nvPr/>
          </p:nvSpPr>
          <p:spPr>
            <a:xfrm>
              <a:off x="5444750" y="1179850"/>
              <a:ext cx="62725" cy="62700"/>
            </a:xfrm>
            <a:custGeom>
              <a:avLst/>
              <a:gdLst/>
              <a:ahLst/>
              <a:cxnLst/>
              <a:rect l="l" t="t" r="r" b="b"/>
              <a:pathLst>
                <a:path w="2509" h="2508" extrusionOk="0">
                  <a:moveTo>
                    <a:pt x="1107" y="0"/>
                  </a:moveTo>
                  <a:lnTo>
                    <a:pt x="997" y="19"/>
                  </a:lnTo>
                  <a:lnTo>
                    <a:pt x="867" y="56"/>
                  </a:lnTo>
                  <a:lnTo>
                    <a:pt x="757" y="111"/>
                  </a:lnTo>
                  <a:lnTo>
                    <a:pt x="646" y="148"/>
                  </a:lnTo>
                  <a:lnTo>
                    <a:pt x="536" y="221"/>
                  </a:lnTo>
                  <a:lnTo>
                    <a:pt x="443" y="295"/>
                  </a:lnTo>
                  <a:lnTo>
                    <a:pt x="351" y="369"/>
                  </a:lnTo>
                  <a:lnTo>
                    <a:pt x="277" y="461"/>
                  </a:lnTo>
                  <a:lnTo>
                    <a:pt x="204" y="572"/>
                  </a:lnTo>
                  <a:lnTo>
                    <a:pt x="148" y="664"/>
                  </a:lnTo>
                  <a:lnTo>
                    <a:pt x="93" y="775"/>
                  </a:lnTo>
                  <a:lnTo>
                    <a:pt x="56" y="904"/>
                  </a:lnTo>
                  <a:lnTo>
                    <a:pt x="19" y="1014"/>
                  </a:lnTo>
                  <a:lnTo>
                    <a:pt x="1" y="1143"/>
                  </a:lnTo>
                  <a:lnTo>
                    <a:pt x="1" y="1272"/>
                  </a:lnTo>
                  <a:lnTo>
                    <a:pt x="1" y="1402"/>
                  </a:lnTo>
                  <a:lnTo>
                    <a:pt x="19" y="1512"/>
                  </a:lnTo>
                  <a:lnTo>
                    <a:pt x="56" y="1641"/>
                  </a:lnTo>
                  <a:lnTo>
                    <a:pt x="93" y="1752"/>
                  </a:lnTo>
                  <a:lnTo>
                    <a:pt x="148" y="1862"/>
                  </a:lnTo>
                  <a:lnTo>
                    <a:pt x="222" y="1955"/>
                  </a:lnTo>
                  <a:lnTo>
                    <a:pt x="370" y="2139"/>
                  </a:lnTo>
                  <a:lnTo>
                    <a:pt x="554" y="2287"/>
                  </a:lnTo>
                  <a:lnTo>
                    <a:pt x="646" y="2342"/>
                  </a:lnTo>
                  <a:lnTo>
                    <a:pt x="757" y="2397"/>
                  </a:lnTo>
                  <a:lnTo>
                    <a:pt x="867" y="2452"/>
                  </a:lnTo>
                  <a:lnTo>
                    <a:pt x="978" y="2471"/>
                  </a:lnTo>
                  <a:lnTo>
                    <a:pt x="1107" y="2489"/>
                  </a:lnTo>
                  <a:lnTo>
                    <a:pt x="1236" y="2508"/>
                  </a:lnTo>
                  <a:lnTo>
                    <a:pt x="1365" y="2508"/>
                  </a:lnTo>
                  <a:lnTo>
                    <a:pt x="1476" y="2489"/>
                  </a:lnTo>
                  <a:lnTo>
                    <a:pt x="1605" y="2452"/>
                  </a:lnTo>
                  <a:lnTo>
                    <a:pt x="1716" y="2416"/>
                  </a:lnTo>
                  <a:lnTo>
                    <a:pt x="1826" y="2360"/>
                  </a:lnTo>
                  <a:lnTo>
                    <a:pt x="1937" y="2305"/>
                  </a:lnTo>
                  <a:lnTo>
                    <a:pt x="2029" y="2231"/>
                  </a:lnTo>
                  <a:lnTo>
                    <a:pt x="2121" y="2139"/>
                  </a:lnTo>
                  <a:lnTo>
                    <a:pt x="2213" y="2065"/>
                  </a:lnTo>
                  <a:lnTo>
                    <a:pt x="2287" y="1955"/>
                  </a:lnTo>
                  <a:lnTo>
                    <a:pt x="2343" y="1862"/>
                  </a:lnTo>
                  <a:lnTo>
                    <a:pt x="2398" y="1752"/>
                  </a:lnTo>
                  <a:lnTo>
                    <a:pt x="2435" y="1641"/>
                  </a:lnTo>
                  <a:lnTo>
                    <a:pt x="2472" y="1512"/>
                  </a:lnTo>
                  <a:lnTo>
                    <a:pt x="2490" y="1383"/>
                  </a:lnTo>
                  <a:lnTo>
                    <a:pt x="2508" y="1254"/>
                  </a:lnTo>
                  <a:lnTo>
                    <a:pt x="2490" y="1125"/>
                  </a:lnTo>
                  <a:lnTo>
                    <a:pt x="2472" y="1014"/>
                  </a:lnTo>
                  <a:lnTo>
                    <a:pt x="2453" y="885"/>
                  </a:lnTo>
                  <a:lnTo>
                    <a:pt x="2398" y="775"/>
                  </a:lnTo>
                  <a:lnTo>
                    <a:pt x="2361" y="664"/>
                  </a:lnTo>
                  <a:lnTo>
                    <a:pt x="2287" y="553"/>
                  </a:lnTo>
                  <a:lnTo>
                    <a:pt x="2213" y="461"/>
                  </a:lnTo>
                  <a:lnTo>
                    <a:pt x="2140" y="369"/>
                  </a:lnTo>
                  <a:lnTo>
                    <a:pt x="2048" y="295"/>
                  </a:lnTo>
                  <a:lnTo>
                    <a:pt x="1955" y="221"/>
                  </a:lnTo>
                  <a:lnTo>
                    <a:pt x="1845" y="148"/>
                  </a:lnTo>
                  <a:lnTo>
                    <a:pt x="1734" y="92"/>
                  </a:lnTo>
                  <a:lnTo>
                    <a:pt x="1623" y="56"/>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 name="Google Shape;400;p2"/>
            <p:cNvSpPr/>
            <p:nvPr/>
          </p:nvSpPr>
          <p:spPr>
            <a:xfrm>
              <a:off x="5895575" y="1422300"/>
              <a:ext cx="62700" cy="62725"/>
            </a:xfrm>
            <a:custGeom>
              <a:avLst/>
              <a:gdLst/>
              <a:ahLst/>
              <a:cxnLst/>
              <a:rect l="l" t="t" r="r" b="b"/>
              <a:pathLst>
                <a:path w="2508" h="2509" extrusionOk="0">
                  <a:moveTo>
                    <a:pt x="1180" y="1"/>
                  </a:moveTo>
                  <a:lnTo>
                    <a:pt x="1051" y="19"/>
                  </a:lnTo>
                  <a:lnTo>
                    <a:pt x="941" y="38"/>
                  </a:lnTo>
                  <a:lnTo>
                    <a:pt x="812" y="74"/>
                  </a:lnTo>
                  <a:lnTo>
                    <a:pt x="701" y="130"/>
                  </a:lnTo>
                  <a:lnTo>
                    <a:pt x="590" y="185"/>
                  </a:lnTo>
                  <a:lnTo>
                    <a:pt x="498" y="259"/>
                  </a:lnTo>
                  <a:lnTo>
                    <a:pt x="406" y="333"/>
                  </a:lnTo>
                  <a:lnTo>
                    <a:pt x="314" y="425"/>
                  </a:lnTo>
                  <a:lnTo>
                    <a:pt x="240" y="517"/>
                  </a:lnTo>
                  <a:lnTo>
                    <a:pt x="166" y="609"/>
                  </a:lnTo>
                  <a:lnTo>
                    <a:pt x="111" y="720"/>
                  </a:lnTo>
                  <a:lnTo>
                    <a:pt x="74" y="830"/>
                  </a:lnTo>
                  <a:lnTo>
                    <a:pt x="37" y="959"/>
                  </a:lnTo>
                  <a:lnTo>
                    <a:pt x="0" y="1089"/>
                  </a:lnTo>
                  <a:lnTo>
                    <a:pt x="0" y="1218"/>
                  </a:lnTo>
                  <a:lnTo>
                    <a:pt x="0" y="1347"/>
                  </a:lnTo>
                  <a:lnTo>
                    <a:pt x="19" y="1476"/>
                  </a:lnTo>
                  <a:lnTo>
                    <a:pt x="37" y="1586"/>
                  </a:lnTo>
                  <a:lnTo>
                    <a:pt x="74" y="1715"/>
                  </a:lnTo>
                  <a:lnTo>
                    <a:pt x="129" y="1826"/>
                  </a:lnTo>
                  <a:lnTo>
                    <a:pt x="185" y="1918"/>
                  </a:lnTo>
                  <a:lnTo>
                    <a:pt x="259" y="2029"/>
                  </a:lnTo>
                  <a:lnTo>
                    <a:pt x="332" y="2121"/>
                  </a:lnTo>
                  <a:lnTo>
                    <a:pt x="424" y="2195"/>
                  </a:lnTo>
                  <a:lnTo>
                    <a:pt x="517" y="2287"/>
                  </a:lnTo>
                  <a:lnTo>
                    <a:pt x="627" y="2342"/>
                  </a:lnTo>
                  <a:lnTo>
                    <a:pt x="738" y="2398"/>
                  </a:lnTo>
                  <a:lnTo>
                    <a:pt x="849" y="2453"/>
                  </a:lnTo>
                  <a:lnTo>
                    <a:pt x="959" y="2490"/>
                  </a:lnTo>
                  <a:lnTo>
                    <a:pt x="1088" y="2508"/>
                  </a:lnTo>
                  <a:lnTo>
                    <a:pt x="1346" y="2508"/>
                  </a:lnTo>
                  <a:lnTo>
                    <a:pt x="1475" y="2490"/>
                  </a:lnTo>
                  <a:lnTo>
                    <a:pt x="1586" y="2471"/>
                  </a:lnTo>
                  <a:lnTo>
                    <a:pt x="1697" y="2435"/>
                  </a:lnTo>
                  <a:lnTo>
                    <a:pt x="1807" y="2379"/>
                  </a:lnTo>
                  <a:lnTo>
                    <a:pt x="1918" y="2324"/>
                  </a:lnTo>
                  <a:lnTo>
                    <a:pt x="2010" y="2250"/>
                  </a:lnTo>
                  <a:lnTo>
                    <a:pt x="2102" y="2176"/>
                  </a:lnTo>
                  <a:lnTo>
                    <a:pt x="2195" y="2103"/>
                  </a:lnTo>
                  <a:lnTo>
                    <a:pt x="2268" y="2010"/>
                  </a:lnTo>
                  <a:lnTo>
                    <a:pt x="2324" y="1900"/>
                  </a:lnTo>
                  <a:lnTo>
                    <a:pt x="2379" y="1808"/>
                  </a:lnTo>
                  <a:lnTo>
                    <a:pt x="2434" y="1697"/>
                  </a:lnTo>
                  <a:lnTo>
                    <a:pt x="2471" y="1568"/>
                  </a:lnTo>
                  <a:lnTo>
                    <a:pt x="2490" y="1457"/>
                  </a:lnTo>
                  <a:lnTo>
                    <a:pt x="2508" y="1328"/>
                  </a:lnTo>
                  <a:lnTo>
                    <a:pt x="2508" y="1199"/>
                  </a:lnTo>
                  <a:lnTo>
                    <a:pt x="2490" y="1070"/>
                  </a:lnTo>
                  <a:lnTo>
                    <a:pt x="2471" y="959"/>
                  </a:lnTo>
                  <a:lnTo>
                    <a:pt x="2434" y="830"/>
                  </a:lnTo>
                  <a:lnTo>
                    <a:pt x="2379" y="720"/>
                  </a:lnTo>
                  <a:lnTo>
                    <a:pt x="2324" y="609"/>
                  </a:lnTo>
                  <a:lnTo>
                    <a:pt x="2268" y="517"/>
                  </a:lnTo>
                  <a:lnTo>
                    <a:pt x="2195" y="425"/>
                  </a:lnTo>
                  <a:lnTo>
                    <a:pt x="2102" y="333"/>
                  </a:lnTo>
                  <a:lnTo>
                    <a:pt x="2010" y="259"/>
                  </a:lnTo>
                  <a:lnTo>
                    <a:pt x="1899" y="185"/>
                  </a:lnTo>
                  <a:lnTo>
                    <a:pt x="1807" y="130"/>
                  </a:lnTo>
                  <a:lnTo>
                    <a:pt x="1678" y="74"/>
                  </a:lnTo>
                  <a:lnTo>
                    <a:pt x="1568" y="38"/>
                  </a:lnTo>
                  <a:lnTo>
                    <a:pt x="1439" y="19"/>
                  </a:lnTo>
                  <a:lnTo>
                    <a:pt x="13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 name="Google Shape;401;p2"/>
            <p:cNvSpPr/>
            <p:nvPr/>
          </p:nvSpPr>
          <p:spPr>
            <a:xfrm>
              <a:off x="6292000" y="1493750"/>
              <a:ext cx="63175" cy="62725"/>
            </a:xfrm>
            <a:custGeom>
              <a:avLst/>
              <a:gdLst/>
              <a:ahLst/>
              <a:cxnLst/>
              <a:rect l="l" t="t" r="r" b="b"/>
              <a:pathLst>
                <a:path w="2527" h="2509" extrusionOk="0">
                  <a:moveTo>
                    <a:pt x="1125" y="1"/>
                  </a:moveTo>
                  <a:lnTo>
                    <a:pt x="996" y="19"/>
                  </a:lnTo>
                  <a:lnTo>
                    <a:pt x="885" y="56"/>
                  </a:lnTo>
                  <a:lnTo>
                    <a:pt x="775" y="93"/>
                  </a:lnTo>
                  <a:lnTo>
                    <a:pt x="664" y="148"/>
                  </a:lnTo>
                  <a:lnTo>
                    <a:pt x="572" y="203"/>
                  </a:lnTo>
                  <a:lnTo>
                    <a:pt x="461" y="277"/>
                  </a:lnTo>
                  <a:lnTo>
                    <a:pt x="387" y="351"/>
                  </a:lnTo>
                  <a:lnTo>
                    <a:pt x="295" y="443"/>
                  </a:lnTo>
                  <a:lnTo>
                    <a:pt x="221" y="535"/>
                  </a:lnTo>
                  <a:lnTo>
                    <a:pt x="166" y="646"/>
                  </a:lnTo>
                  <a:lnTo>
                    <a:pt x="111" y="738"/>
                  </a:lnTo>
                  <a:lnTo>
                    <a:pt x="74" y="849"/>
                  </a:lnTo>
                  <a:lnTo>
                    <a:pt x="37" y="978"/>
                  </a:lnTo>
                  <a:lnTo>
                    <a:pt x="19" y="1088"/>
                  </a:lnTo>
                  <a:lnTo>
                    <a:pt x="0" y="1218"/>
                  </a:lnTo>
                  <a:lnTo>
                    <a:pt x="19" y="1347"/>
                  </a:lnTo>
                  <a:lnTo>
                    <a:pt x="19" y="1476"/>
                  </a:lnTo>
                  <a:lnTo>
                    <a:pt x="55" y="1605"/>
                  </a:lnTo>
                  <a:lnTo>
                    <a:pt x="92" y="1715"/>
                  </a:lnTo>
                  <a:lnTo>
                    <a:pt x="148" y="1826"/>
                  </a:lnTo>
                  <a:lnTo>
                    <a:pt x="203" y="1937"/>
                  </a:lnTo>
                  <a:lnTo>
                    <a:pt x="277" y="2029"/>
                  </a:lnTo>
                  <a:lnTo>
                    <a:pt x="350" y="2121"/>
                  </a:lnTo>
                  <a:lnTo>
                    <a:pt x="443" y="2213"/>
                  </a:lnTo>
                  <a:lnTo>
                    <a:pt x="535" y="2287"/>
                  </a:lnTo>
                  <a:lnTo>
                    <a:pt x="646" y="2342"/>
                  </a:lnTo>
                  <a:lnTo>
                    <a:pt x="756" y="2398"/>
                  </a:lnTo>
                  <a:lnTo>
                    <a:pt x="867" y="2453"/>
                  </a:lnTo>
                  <a:lnTo>
                    <a:pt x="996" y="2471"/>
                  </a:lnTo>
                  <a:lnTo>
                    <a:pt x="1125" y="2508"/>
                  </a:lnTo>
                  <a:lnTo>
                    <a:pt x="1383" y="2508"/>
                  </a:lnTo>
                  <a:lnTo>
                    <a:pt x="1494" y="2490"/>
                  </a:lnTo>
                  <a:lnTo>
                    <a:pt x="1623" y="2453"/>
                  </a:lnTo>
                  <a:lnTo>
                    <a:pt x="1733" y="2416"/>
                  </a:lnTo>
                  <a:lnTo>
                    <a:pt x="1844" y="2361"/>
                  </a:lnTo>
                  <a:lnTo>
                    <a:pt x="1955" y="2305"/>
                  </a:lnTo>
                  <a:lnTo>
                    <a:pt x="2047" y="2232"/>
                  </a:lnTo>
                  <a:lnTo>
                    <a:pt x="2139" y="2139"/>
                  </a:lnTo>
                  <a:lnTo>
                    <a:pt x="2231" y="2066"/>
                  </a:lnTo>
                  <a:lnTo>
                    <a:pt x="2305" y="1955"/>
                  </a:lnTo>
                  <a:lnTo>
                    <a:pt x="2360" y="1863"/>
                  </a:lnTo>
                  <a:lnTo>
                    <a:pt x="2416" y="1752"/>
                  </a:lnTo>
                  <a:lnTo>
                    <a:pt x="2452" y="1642"/>
                  </a:lnTo>
                  <a:lnTo>
                    <a:pt x="2489" y="1513"/>
                  </a:lnTo>
                  <a:lnTo>
                    <a:pt x="2508" y="1383"/>
                  </a:lnTo>
                  <a:lnTo>
                    <a:pt x="2526" y="1254"/>
                  </a:lnTo>
                  <a:lnTo>
                    <a:pt x="2508" y="1125"/>
                  </a:lnTo>
                  <a:lnTo>
                    <a:pt x="2489" y="996"/>
                  </a:lnTo>
                  <a:lnTo>
                    <a:pt x="2471" y="886"/>
                  </a:lnTo>
                  <a:lnTo>
                    <a:pt x="2416" y="757"/>
                  </a:lnTo>
                  <a:lnTo>
                    <a:pt x="2360" y="646"/>
                  </a:lnTo>
                  <a:lnTo>
                    <a:pt x="2305" y="554"/>
                  </a:lnTo>
                  <a:lnTo>
                    <a:pt x="2231" y="443"/>
                  </a:lnTo>
                  <a:lnTo>
                    <a:pt x="2157" y="369"/>
                  </a:lnTo>
                  <a:lnTo>
                    <a:pt x="2065" y="277"/>
                  </a:lnTo>
                  <a:lnTo>
                    <a:pt x="1955" y="203"/>
                  </a:lnTo>
                  <a:lnTo>
                    <a:pt x="1862" y="148"/>
                  </a:lnTo>
                  <a:lnTo>
                    <a:pt x="1752" y="93"/>
                  </a:lnTo>
                  <a:lnTo>
                    <a:pt x="1623" y="56"/>
                  </a:lnTo>
                  <a:lnTo>
                    <a:pt x="1512"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 name="Google Shape;402;p2"/>
            <p:cNvSpPr/>
            <p:nvPr/>
          </p:nvSpPr>
          <p:spPr>
            <a:xfrm>
              <a:off x="5302325" y="1071525"/>
              <a:ext cx="62250" cy="62250"/>
            </a:xfrm>
            <a:custGeom>
              <a:avLst/>
              <a:gdLst/>
              <a:ahLst/>
              <a:cxnLst/>
              <a:rect l="l" t="t" r="r" b="b"/>
              <a:pathLst>
                <a:path w="2490" h="2490" extrusionOk="0">
                  <a:moveTo>
                    <a:pt x="1236" y="0"/>
                  </a:moveTo>
                  <a:lnTo>
                    <a:pt x="1107" y="19"/>
                  </a:lnTo>
                  <a:lnTo>
                    <a:pt x="996" y="37"/>
                  </a:lnTo>
                  <a:lnTo>
                    <a:pt x="867" y="56"/>
                  </a:lnTo>
                  <a:lnTo>
                    <a:pt x="756" y="111"/>
                  </a:lnTo>
                  <a:lnTo>
                    <a:pt x="646" y="166"/>
                  </a:lnTo>
                  <a:lnTo>
                    <a:pt x="554" y="222"/>
                  </a:lnTo>
                  <a:lnTo>
                    <a:pt x="369" y="369"/>
                  </a:lnTo>
                  <a:lnTo>
                    <a:pt x="222" y="553"/>
                  </a:lnTo>
                  <a:lnTo>
                    <a:pt x="148" y="664"/>
                  </a:lnTo>
                  <a:lnTo>
                    <a:pt x="93" y="775"/>
                  </a:lnTo>
                  <a:lnTo>
                    <a:pt x="56" y="885"/>
                  </a:lnTo>
                  <a:lnTo>
                    <a:pt x="19" y="996"/>
                  </a:lnTo>
                  <a:lnTo>
                    <a:pt x="0" y="1125"/>
                  </a:lnTo>
                  <a:lnTo>
                    <a:pt x="0" y="1236"/>
                  </a:lnTo>
                  <a:lnTo>
                    <a:pt x="0" y="1365"/>
                  </a:lnTo>
                  <a:lnTo>
                    <a:pt x="19" y="1494"/>
                  </a:lnTo>
                  <a:lnTo>
                    <a:pt x="56" y="1604"/>
                  </a:lnTo>
                  <a:lnTo>
                    <a:pt x="93" y="1715"/>
                  </a:lnTo>
                  <a:lnTo>
                    <a:pt x="148" y="1826"/>
                  </a:lnTo>
                  <a:lnTo>
                    <a:pt x="203" y="1918"/>
                  </a:lnTo>
                  <a:lnTo>
                    <a:pt x="351" y="2102"/>
                  </a:lnTo>
                  <a:lnTo>
                    <a:pt x="535" y="2268"/>
                  </a:lnTo>
                  <a:lnTo>
                    <a:pt x="646" y="2323"/>
                  </a:lnTo>
                  <a:lnTo>
                    <a:pt x="738" y="2379"/>
                  </a:lnTo>
                  <a:lnTo>
                    <a:pt x="867" y="2434"/>
                  </a:lnTo>
                  <a:lnTo>
                    <a:pt x="978" y="2453"/>
                  </a:lnTo>
                  <a:lnTo>
                    <a:pt x="1088" y="2489"/>
                  </a:lnTo>
                  <a:lnTo>
                    <a:pt x="1346" y="2489"/>
                  </a:lnTo>
                  <a:lnTo>
                    <a:pt x="1476" y="2471"/>
                  </a:lnTo>
                  <a:lnTo>
                    <a:pt x="1586" y="2434"/>
                  </a:lnTo>
                  <a:lnTo>
                    <a:pt x="1715" y="2397"/>
                  </a:lnTo>
                  <a:lnTo>
                    <a:pt x="1826" y="2342"/>
                  </a:lnTo>
                  <a:lnTo>
                    <a:pt x="1918" y="2268"/>
                  </a:lnTo>
                  <a:lnTo>
                    <a:pt x="2029" y="2194"/>
                  </a:lnTo>
                  <a:lnTo>
                    <a:pt x="2121" y="2121"/>
                  </a:lnTo>
                  <a:lnTo>
                    <a:pt x="2195" y="2028"/>
                  </a:lnTo>
                  <a:lnTo>
                    <a:pt x="2268" y="1936"/>
                  </a:lnTo>
                  <a:lnTo>
                    <a:pt x="2342" y="1826"/>
                  </a:lnTo>
                  <a:lnTo>
                    <a:pt x="2379" y="1715"/>
                  </a:lnTo>
                  <a:lnTo>
                    <a:pt x="2434" y="1604"/>
                  </a:lnTo>
                  <a:lnTo>
                    <a:pt x="2453" y="1475"/>
                  </a:lnTo>
                  <a:lnTo>
                    <a:pt x="2471" y="1346"/>
                  </a:lnTo>
                  <a:lnTo>
                    <a:pt x="2490" y="1217"/>
                  </a:lnTo>
                  <a:lnTo>
                    <a:pt x="2471" y="1107"/>
                  </a:lnTo>
                  <a:lnTo>
                    <a:pt x="2453" y="977"/>
                  </a:lnTo>
                  <a:lnTo>
                    <a:pt x="2416" y="867"/>
                  </a:lnTo>
                  <a:lnTo>
                    <a:pt x="2379" y="756"/>
                  </a:lnTo>
                  <a:lnTo>
                    <a:pt x="2324" y="646"/>
                  </a:lnTo>
                  <a:lnTo>
                    <a:pt x="2250" y="553"/>
                  </a:lnTo>
                  <a:lnTo>
                    <a:pt x="2102" y="369"/>
                  </a:lnTo>
                  <a:lnTo>
                    <a:pt x="1918" y="222"/>
                  </a:lnTo>
                  <a:lnTo>
                    <a:pt x="1807" y="148"/>
                  </a:lnTo>
                  <a:lnTo>
                    <a:pt x="1697" y="92"/>
                  </a:lnTo>
                  <a:lnTo>
                    <a:pt x="1586" y="56"/>
                  </a:lnTo>
                  <a:lnTo>
                    <a:pt x="1476" y="37"/>
                  </a:lnTo>
                  <a:lnTo>
                    <a:pt x="1346" y="19"/>
                  </a:lnTo>
                  <a:lnTo>
                    <a:pt x="12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 name="Google Shape;403;p2"/>
            <p:cNvSpPr/>
            <p:nvPr/>
          </p:nvSpPr>
          <p:spPr>
            <a:xfrm>
              <a:off x="5815825" y="1408475"/>
              <a:ext cx="62250" cy="62250"/>
            </a:xfrm>
            <a:custGeom>
              <a:avLst/>
              <a:gdLst/>
              <a:ahLst/>
              <a:cxnLst/>
              <a:rect l="l" t="t" r="r" b="b"/>
              <a:pathLst>
                <a:path w="2490" h="2490" extrusionOk="0">
                  <a:moveTo>
                    <a:pt x="1144" y="1"/>
                  </a:moveTo>
                  <a:lnTo>
                    <a:pt x="1033" y="19"/>
                  </a:lnTo>
                  <a:lnTo>
                    <a:pt x="904" y="37"/>
                  </a:lnTo>
                  <a:lnTo>
                    <a:pt x="793" y="74"/>
                  </a:lnTo>
                  <a:lnTo>
                    <a:pt x="683" y="130"/>
                  </a:lnTo>
                  <a:lnTo>
                    <a:pt x="591" y="185"/>
                  </a:lnTo>
                  <a:lnTo>
                    <a:pt x="480" y="259"/>
                  </a:lnTo>
                  <a:lnTo>
                    <a:pt x="388" y="332"/>
                  </a:lnTo>
                  <a:lnTo>
                    <a:pt x="314" y="425"/>
                  </a:lnTo>
                  <a:lnTo>
                    <a:pt x="240" y="517"/>
                  </a:lnTo>
                  <a:lnTo>
                    <a:pt x="167" y="627"/>
                  </a:lnTo>
                  <a:lnTo>
                    <a:pt x="111" y="720"/>
                  </a:lnTo>
                  <a:lnTo>
                    <a:pt x="74" y="830"/>
                  </a:lnTo>
                  <a:lnTo>
                    <a:pt x="37" y="959"/>
                  </a:lnTo>
                  <a:lnTo>
                    <a:pt x="19" y="1070"/>
                  </a:lnTo>
                  <a:lnTo>
                    <a:pt x="1" y="1199"/>
                  </a:lnTo>
                  <a:lnTo>
                    <a:pt x="1" y="1328"/>
                  </a:lnTo>
                  <a:lnTo>
                    <a:pt x="19" y="1439"/>
                  </a:lnTo>
                  <a:lnTo>
                    <a:pt x="37" y="1568"/>
                  </a:lnTo>
                  <a:lnTo>
                    <a:pt x="74" y="1678"/>
                  </a:lnTo>
                  <a:lnTo>
                    <a:pt x="130" y="1789"/>
                  </a:lnTo>
                  <a:lnTo>
                    <a:pt x="185" y="1900"/>
                  </a:lnTo>
                  <a:lnTo>
                    <a:pt x="259" y="1992"/>
                  </a:lnTo>
                  <a:lnTo>
                    <a:pt x="332" y="2084"/>
                  </a:lnTo>
                  <a:lnTo>
                    <a:pt x="425" y="2158"/>
                  </a:lnTo>
                  <a:lnTo>
                    <a:pt x="517" y="2232"/>
                  </a:lnTo>
                  <a:lnTo>
                    <a:pt x="609" y="2305"/>
                  </a:lnTo>
                  <a:lnTo>
                    <a:pt x="720" y="2361"/>
                  </a:lnTo>
                  <a:lnTo>
                    <a:pt x="830" y="2416"/>
                  </a:lnTo>
                  <a:lnTo>
                    <a:pt x="941" y="2453"/>
                  </a:lnTo>
                  <a:lnTo>
                    <a:pt x="1070" y="2471"/>
                  </a:lnTo>
                  <a:lnTo>
                    <a:pt x="1199" y="2490"/>
                  </a:lnTo>
                  <a:lnTo>
                    <a:pt x="1328" y="2490"/>
                  </a:lnTo>
                  <a:lnTo>
                    <a:pt x="1439" y="2471"/>
                  </a:lnTo>
                  <a:lnTo>
                    <a:pt x="1568" y="2453"/>
                  </a:lnTo>
                  <a:lnTo>
                    <a:pt x="1678" y="2398"/>
                  </a:lnTo>
                  <a:lnTo>
                    <a:pt x="1789" y="2361"/>
                  </a:lnTo>
                  <a:lnTo>
                    <a:pt x="1900" y="2287"/>
                  </a:lnTo>
                  <a:lnTo>
                    <a:pt x="2010" y="2213"/>
                  </a:lnTo>
                  <a:lnTo>
                    <a:pt x="2103" y="2139"/>
                  </a:lnTo>
                  <a:lnTo>
                    <a:pt x="2176" y="2047"/>
                  </a:lnTo>
                  <a:lnTo>
                    <a:pt x="2268" y="1955"/>
                  </a:lnTo>
                  <a:lnTo>
                    <a:pt x="2324" y="1844"/>
                  </a:lnTo>
                  <a:lnTo>
                    <a:pt x="2379" y="1734"/>
                  </a:lnTo>
                  <a:lnTo>
                    <a:pt x="2434" y="1623"/>
                  </a:lnTo>
                  <a:lnTo>
                    <a:pt x="2471" y="1512"/>
                  </a:lnTo>
                  <a:lnTo>
                    <a:pt x="2490" y="1383"/>
                  </a:lnTo>
                  <a:lnTo>
                    <a:pt x="2490" y="1254"/>
                  </a:lnTo>
                  <a:lnTo>
                    <a:pt x="2490" y="1125"/>
                  </a:lnTo>
                  <a:lnTo>
                    <a:pt x="2471" y="1015"/>
                  </a:lnTo>
                  <a:lnTo>
                    <a:pt x="2434" y="886"/>
                  </a:lnTo>
                  <a:lnTo>
                    <a:pt x="2398" y="775"/>
                  </a:lnTo>
                  <a:lnTo>
                    <a:pt x="2342" y="664"/>
                  </a:lnTo>
                  <a:lnTo>
                    <a:pt x="2287" y="572"/>
                  </a:lnTo>
                  <a:lnTo>
                    <a:pt x="2213" y="462"/>
                  </a:lnTo>
                  <a:lnTo>
                    <a:pt x="2139" y="369"/>
                  </a:lnTo>
                  <a:lnTo>
                    <a:pt x="2047" y="296"/>
                  </a:lnTo>
                  <a:lnTo>
                    <a:pt x="1955" y="222"/>
                  </a:lnTo>
                  <a:lnTo>
                    <a:pt x="1863" y="148"/>
                  </a:lnTo>
                  <a:lnTo>
                    <a:pt x="1752" y="93"/>
                  </a:lnTo>
                  <a:lnTo>
                    <a:pt x="1642" y="56"/>
                  </a:lnTo>
                  <a:lnTo>
                    <a:pt x="1512" y="19"/>
                  </a:lnTo>
                  <a:lnTo>
                    <a:pt x="1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 name="Google Shape;404;p2"/>
            <p:cNvSpPr/>
            <p:nvPr/>
          </p:nvSpPr>
          <p:spPr>
            <a:xfrm>
              <a:off x="5105025" y="791725"/>
              <a:ext cx="62725" cy="62700"/>
            </a:xfrm>
            <a:custGeom>
              <a:avLst/>
              <a:gdLst/>
              <a:ahLst/>
              <a:cxnLst/>
              <a:rect l="l" t="t" r="r" b="b"/>
              <a:pathLst>
                <a:path w="2509" h="2508" extrusionOk="0">
                  <a:moveTo>
                    <a:pt x="1199" y="0"/>
                  </a:moveTo>
                  <a:lnTo>
                    <a:pt x="1070" y="19"/>
                  </a:lnTo>
                  <a:lnTo>
                    <a:pt x="960" y="37"/>
                  </a:lnTo>
                  <a:lnTo>
                    <a:pt x="831" y="74"/>
                  </a:lnTo>
                  <a:lnTo>
                    <a:pt x="720" y="129"/>
                  </a:lnTo>
                  <a:lnTo>
                    <a:pt x="609" y="185"/>
                  </a:lnTo>
                  <a:lnTo>
                    <a:pt x="517" y="258"/>
                  </a:lnTo>
                  <a:lnTo>
                    <a:pt x="425" y="332"/>
                  </a:lnTo>
                  <a:lnTo>
                    <a:pt x="333" y="424"/>
                  </a:lnTo>
                  <a:lnTo>
                    <a:pt x="259" y="517"/>
                  </a:lnTo>
                  <a:lnTo>
                    <a:pt x="185" y="609"/>
                  </a:lnTo>
                  <a:lnTo>
                    <a:pt x="130" y="719"/>
                  </a:lnTo>
                  <a:lnTo>
                    <a:pt x="75" y="830"/>
                  </a:lnTo>
                  <a:lnTo>
                    <a:pt x="38" y="959"/>
                  </a:lnTo>
                  <a:lnTo>
                    <a:pt x="19" y="1088"/>
                  </a:lnTo>
                  <a:lnTo>
                    <a:pt x="1" y="1199"/>
                  </a:lnTo>
                  <a:lnTo>
                    <a:pt x="1" y="1328"/>
                  </a:lnTo>
                  <a:lnTo>
                    <a:pt x="19" y="1457"/>
                  </a:lnTo>
                  <a:lnTo>
                    <a:pt x="38" y="1568"/>
                  </a:lnTo>
                  <a:lnTo>
                    <a:pt x="75" y="1678"/>
                  </a:lnTo>
                  <a:lnTo>
                    <a:pt x="130" y="1789"/>
                  </a:lnTo>
                  <a:lnTo>
                    <a:pt x="185" y="1899"/>
                  </a:lnTo>
                  <a:lnTo>
                    <a:pt x="333" y="2084"/>
                  </a:lnTo>
                  <a:lnTo>
                    <a:pt x="499" y="2250"/>
                  </a:lnTo>
                  <a:lnTo>
                    <a:pt x="609" y="2323"/>
                  </a:lnTo>
                  <a:lnTo>
                    <a:pt x="720" y="2379"/>
                  </a:lnTo>
                  <a:lnTo>
                    <a:pt x="831" y="2416"/>
                  </a:lnTo>
                  <a:lnTo>
                    <a:pt x="941" y="2453"/>
                  </a:lnTo>
                  <a:lnTo>
                    <a:pt x="1052" y="2489"/>
                  </a:lnTo>
                  <a:lnTo>
                    <a:pt x="1181" y="2508"/>
                  </a:lnTo>
                  <a:lnTo>
                    <a:pt x="1310" y="2508"/>
                  </a:lnTo>
                  <a:lnTo>
                    <a:pt x="1439" y="2489"/>
                  </a:lnTo>
                  <a:lnTo>
                    <a:pt x="1550" y="2471"/>
                  </a:lnTo>
                  <a:lnTo>
                    <a:pt x="1679" y="2434"/>
                  </a:lnTo>
                  <a:lnTo>
                    <a:pt x="1789" y="2379"/>
                  </a:lnTo>
                  <a:lnTo>
                    <a:pt x="1900" y="2323"/>
                  </a:lnTo>
                  <a:lnTo>
                    <a:pt x="1992" y="2250"/>
                  </a:lnTo>
                  <a:lnTo>
                    <a:pt x="2084" y="2176"/>
                  </a:lnTo>
                  <a:lnTo>
                    <a:pt x="2177" y="2084"/>
                  </a:lnTo>
                  <a:lnTo>
                    <a:pt x="2250" y="1992"/>
                  </a:lnTo>
                  <a:lnTo>
                    <a:pt x="2324" y="1899"/>
                  </a:lnTo>
                  <a:lnTo>
                    <a:pt x="2379" y="1789"/>
                  </a:lnTo>
                  <a:lnTo>
                    <a:pt x="2435" y="1678"/>
                  </a:lnTo>
                  <a:lnTo>
                    <a:pt x="2472" y="1549"/>
                  </a:lnTo>
                  <a:lnTo>
                    <a:pt x="2490" y="1420"/>
                  </a:lnTo>
                  <a:lnTo>
                    <a:pt x="2509" y="1291"/>
                  </a:lnTo>
                  <a:lnTo>
                    <a:pt x="2509" y="1180"/>
                  </a:lnTo>
                  <a:lnTo>
                    <a:pt x="2490" y="1051"/>
                  </a:lnTo>
                  <a:lnTo>
                    <a:pt x="2472" y="941"/>
                  </a:lnTo>
                  <a:lnTo>
                    <a:pt x="2435" y="812"/>
                  </a:lnTo>
                  <a:lnTo>
                    <a:pt x="2379" y="719"/>
                  </a:lnTo>
                  <a:lnTo>
                    <a:pt x="2324" y="609"/>
                  </a:lnTo>
                  <a:lnTo>
                    <a:pt x="2177" y="424"/>
                  </a:lnTo>
                  <a:lnTo>
                    <a:pt x="2011" y="258"/>
                  </a:lnTo>
                  <a:lnTo>
                    <a:pt x="1900" y="185"/>
                  </a:lnTo>
                  <a:lnTo>
                    <a:pt x="1808" y="129"/>
                  </a:lnTo>
                  <a:lnTo>
                    <a:pt x="1697" y="74"/>
                  </a:lnTo>
                  <a:lnTo>
                    <a:pt x="1568" y="37"/>
                  </a:lnTo>
                  <a:lnTo>
                    <a:pt x="1458" y="19"/>
                  </a:lnTo>
                  <a:lnTo>
                    <a:pt x="13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 name="Google Shape;405;p2"/>
            <p:cNvSpPr/>
            <p:nvPr/>
          </p:nvSpPr>
          <p:spPr>
            <a:xfrm>
              <a:off x="5590425" y="1288175"/>
              <a:ext cx="62250" cy="62700"/>
            </a:xfrm>
            <a:custGeom>
              <a:avLst/>
              <a:gdLst/>
              <a:ahLst/>
              <a:cxnLst/>
              <a:rect l="l" t="t" r="r" b="b"/>
              <a:pathLst>
                <a:path w="2490" h="2508" extrusionOk="0">
                  <a:moveTo>
                    <a:pt x="1254" y="0"/>
                  </a:moveTo>
                  <a:lnTo>
                    <a:pt x="1125" y="19"/>
                  </a:lnTo>
                  <a:lnTo>
                    <a:pt x="1014" y="37"/>
                  </a:lnTo>
                  <a:lnTo>
                    <a:pt x="885" y="56"/>
                  </a:lnTo>
                  <a:lnTo>
                    <a:pt x="775" y="92"/>
                  </a:lnTo>
                  <a:lnTo>
                    <a:pt x="664" y="148"/>
                  </a:lnTo>
                  <a:lnTo>
                    <a:pt x="572" y="203"/>
                  </a:lnTo>
                  <a:lnTo>
                    <a:pt x="388" y="351"/>
                  </a:lnTo>
                  <a:lnTo>
                    <a:pt x="222" y="535"/>
                  </a:lnTo>
                  <a:lnTo>
                    <a:pt x="166" y="646"/>
                  </a:lnTo>
                  <a:lnTo>
                    <a:pt x="111" y="738"/>
                  </a:lnTo>
                  <a:lnTo>
                    <a:pt x="56" y="848"/>
                  </a:lnTo>
                  <a:lnTo>
                    <a:pt x="37" y="977"/>
                  </a:lnTo>
                  <a:lnTo>
                    <a:pt x="0" y="1088"/>
                  </a:lnTo>
                  <a:lnTo>
                    <a:pt x="0" y="1217"/>
                  </a:lnTo>
                  <a:lnTo>
                    <a:pt x="0" y="1346"/>
                  </a:lnTo>
                  <a:lnTo>
                    <a:pt x="19" y="1475"/>
                  </a:lnTo>
                  <a:lnTo>
                    <a:pt x="37" y="1586"/>
                  </a:lnTo>
                  <a:lnTo>
                    <a:pt x="74" y="1715"/>
                  </a:lnTo>
                  <a:lnTo>
                    <a:pt x="129" y="1826"/>
                  </a:lnTo>
                  <a:lnTo>
                    <a:pt x="185" y="1918"/>
                  </a:lnTo>
                  <a:lnTo>
                    <a:pt x="258" y="2028"/>
                  </a:lnTo>
                  <a:lnTo>
                    <a:pt x="351" y="2121"/>
                  </a:lnTo>
                  <a:lnTo>
                    <a:pt x="424" y="2194"/>
                  </a:lnTo>
                  <a:lnTo>
                    <a:pt x="535" y="2287"/>
                  </a:lnTo>
                  <a:lnTo>
                    <a:pt x="627" y="2342"/>
                  </a:lnTo>
                  <a:lnTo>
                    <a:pt x="738" y="2397"/>
                  </a:lnTo>
                  <a:lnTo>
                    <a:pt x="867" y="2452"/>
                  </a:lnTo>
                  <a:lnTo>
                    <a:pt x="978" y="2471"/>
                  </a:lnTo>
                  <a:lnTo>
                    <a:pt x="1107" y="2508"/>
                  </a:lnTo>
                  <a:lnTo>
                    <a:pt x="1365" y="2508"/>
                  </a:lnTo>
                  <a:lnTo>
                    <a:pt x="1475" y="2489"/>
                  </a:lnTo>
                  <a:lnTo>
                    <a:pt x="1604" y="2452"/>
                  </a:lnTo>
                  <a:lnTo>
                    <a:pt x="1715" y="2416"/>
                  </a:lnTo>
                  <a:lnTo>
                    <a:pt x="1826" y="2360"/>
                  </a:lnTo>
                  <a:lnTo>
                    <a:pt x="1918" y="2305"/>
                  </a:lnTo>
                  <a:lnTo>
                    <a:pt x="2102" y="2157"/>
                  </a:lnTo>
                  <a:lnTo>
                    <a:pt x="2268" y="1973"/>
                  </a:lnTo>
                  <a:lnTo>
                    <a:pt x="2324" y="1881"/>
                  </a:lnTo>
                  <a:lnTo>
                    <a:pt x="2379" y="1770"/>
                  </a:lnTo>
                  <a:lnTo>
                    <a:pt x="2434" y="1660"/>
                  </a:lnTo>
                  <a:lnTo>
                    <a:pt x="2453" y="1549"/>
                  </a:lnTo>
                  <a:lnTo>
                    <a:pt x="2489" y="1420"/>
                  </a:lnTo>
                  <a:lnTo>
                    <a:pt x="2489" y="1291"/>
                  </a:lnTo>
                  <a:lnTo>
                    <a:pt x="2489" y="1162"/>
                  </a:lnTo>
                  <a:lnTo>
                    <a:pt x="2471" y="1051"/>
                  </a:lnTo>
                  <a:lnTo>
                    <a:pt x="2453" y="922"/>
                  </a:lnTo>
                  <a:lnTo>
                    <a:pt x="2416" y="811"/>
                  </a:lnTo>
                  <a:lnTo>
                    <a:pt x="2360" y="701"/>
                  </a:lnTo>
                  <a:lnTo>
                    <a:pt x="2305" y="590"/>
                  </a:lnTo>
                  <a:lnTo>
                    <a:pt x="2231" y="480"/>
                  </a:lnTo>
                  <a:lnTo>
                    <a:pt x="2139" y="387"/>
                  </a:lnTo>
                  <a:lnTo>
                    <a:pt x="2065" y="314"/>
                  </a:lnTo>
                  <a:lnTo>
                    <a:pt x="1955" y="240"/>
                  </a:lnTo>
                  <a:lnTo>
                    <a:pt x="1863" y="166"/>
                  </a:lnTo>
                  <a:lnTo>
                    <a:pt x="1752" y="111"/>
                  </a:lnTo>
                  <a:lnTo>
                    <a:pt x="1623" y="74"/>
                  </a:lnTo>
                  <a:lnTo>
                    <a:pt x="1512" y="37"/>
                  </a:lnTo>
                  <a:lnTo>
                    <a:pt x="1383"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 name="Google Shape;406;p2"/>
            <p:cNvSpPr/>
            <p:nvPr/>
          </p:nvSpPr>
          <p:spPr>
            <a:xfrm>
              <a:off x="5039575" y="697675"/>
              <a:ext cx="62250" cy="62275"/>
            </a:xfrm>
            <a:custGeom>
              <a:avLst/>
              <a:gdLst/>
              <a:ahLst/>
              <a:cxnLst/>
              <a:rect l="l" t="t" r="r" b="b"/>
              <a:pathLst>
                <a:path w="2490" h="2491" extrusionOk="0">
                  <a:moveTo>
                    <a:pt x="1236" y="1"/>
                  </a:moveTo>
                  <a:lnTo>
                    <a:pt x="1107" y="19"/>
                  </a:lnTo>
                  <a:lnTo>
                    <a:pt x="978" y="38"/>
                  </a:lnTo>
                  <a:lnTo>
                    <a:pt x="867" y="75"/>
                  </a:lnTo>
                  <a:lnTo>
                    <a:pt x="757" y="112"/>
                  </a:lnTo>
                  <a:lnTo>
                    <a:pt x="646" y="167"/>
                  </a:lnTo>
                  <a:lnTo>
                    <a:pt x="554" y="222"/>
                  </a:lnTo>
                  <a:lnTo>
                    <a:pt x="370" y="388"/>
                  </a:lnTo>
                  <a:lnTo>
                    <a:pt x="222" y="572"/>
                  </a:lnTo>
                  <a:lnTo>
                    <a:pt x="148" y="665"/>
                  </a:lnTo>
                  <a:lnTo>
                    <a:pt x="93" y="775"/>
                  </a:lnTo>
                  <a:lnTo>
                    <a:pt x="56" y="886"/>
                  </a:lnTo>
                  <a:lnTo>
                    <a:pt x="38" y="1015"/>
                  </a:lnTo>
                  <a:lnTo>
                    <a:pt x="19" y="1126"/>
                  </a:lnTo>
                  <a:lnTo>
                    <a:pt x="1" y="1255"/>
                  </a:lnTo>
                  <a:lnTo>
                    <a:pt x="19" y="1365"/>
                  </a:lnTo>
                  <a:lnTo>
                    <a:pt x="38" y="1494"/>
                  </a:lnTo>
                  <a:lnTo>
                    <a:pt x="56" y="1605"/>
                  </a:lnTo>
                  <a:lnTo>
                    <a:pt x="111" y="1716"/>
                  </a:lnTo>
                  <a:lnTo>
                    <a:pt x="148" y="1826"/>
                  </a:lnTo>
                  <a:lnTo>
                    <a:pt x="222" y="1937"/>
                  </a:lnTo>
                  <a:lnTo>
                    <a:pt x="370" y="2121"/>
                  </a:lnTo>
                  <a:lnTo>
                    <a:pt x="554" y="2269"/>
                  </a:lnTo>
                  <a:lnTo>
                    <a:pt x="646" y="2343"/>
                  </a:lnTo>
                  <a:lnTo>
                    <a:pt x="757" y="2379"/>
                  </a:lnTo>
                  <a:lnTo>
                    <a:pt x="867" y="2435"/>
                  </a:lnTo>
                  <a:lnTo>
                    <a:pt x="996" y="2472"/>
                  </a:lnTo>
                  <a:lnTo>
                    <a:pt x="1107" y="2490"/>
                  </a:lnTo>
                  <a:lnTo>
                    <a:pt x="1365" y="2490"/>
                  </a:lnTo>
                  <a:lnTo>
                    <a:pt x="1476" y="2472"/>
                  </a:lnTo>
                  <a:lnTo>
                    <a:pt x="1605" y="2435"/>
                  </a:lnTo>
                  <a:lnTo>
                    <a:pt x="1715" y="2398"/>
                  </a:lnTo>
                  <a:lnTo>
                    <a:pt x="1808" y="2343"/>
                  </a:lnTo>
                  <a:lnTo>
                    <a:pt x="1918" y="2287"/>
                  </a:lnTo>
                  <a:lnTo>
                    <a:pt x="2103" y="2140"/>
                  </a:lnTo>
                  <a:lnTo>
                    <a:pt x="2269" y="1955"/>
                  </a:lnTo>
                  <a:lnTo>
                    <a:pt x="2324" y="1845"/>
                  </a:lnTo>
                  <a:lnTo>
                    <a:pt x="2379" y="1753"/>
                  </a:lnTo>
                  <a:lnTo>
                    <a:pt x="2416" y="1642"/>
                  </a:lnTo>
                  <a:lnTo>
                    <a:pt x="2453" y="1513"/>
                  </a:lnTo>
                  <a:lnTo>
                    <a:pt x="2490" y="1402"/>
                  </a:lnTo>
                  <a:lnTo>
                    <a:pt x="2490" y="1273"/>
                  </a:lnTo>
                  <a:lnTo>
                    <a:pt x="2490" y="1144"/>
                  </a:lnTo>
                  <a:lnTo>
                    <a:pt x="2471" y="1015"/>
                  </a:lnTo>
                  <a:lnTo>
                    <a:pt x="2435" y="904"/>
                  </a:lnTo>
                  <a:lnTo>
                    <a:pt x="2398" y="794"/>
                  </a:lnTo>
                  <a:lnTo>
                    <a:pt x="2342" y="683"/>
                  </a:lnTo>
                  <a:lnTo>
                    <a:pt x="2287" y="572"/>
                  </a:lnTo>
                  <a:lnTo>
                    <a:pt x="2213" y="480"/>
                  </a:lnTo>
                  <a:lnTo>
                    <a:pt x="2121" y="388"/>
                  </a:lnTo>
                  <a:lnTo>
                    <a:pt x="2029" y="296"/>
                  </a:lnTo>
                  <a:lnTo>
                    <a:pt x="1937" y="222"/>
                  </a:lnTo>
                  <a:lnTo>
                    <a:pt x="1826" y="148"/>
                  </a:lnTo>
                  <a:lnTo>
                    <a:pt x="1715" y="112"/>
                  </a:lnTo>
                  <a:lnTo>
                    <a:pt x="1605" y="56"/>
                  </a:lnTo>
                  <a:lnTo>
                    <a:pt x="1476"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 name="Google Shape;407;p2"/>
            <p:cNvSpPr/>
            <p:nvPr/>
          </p:nvSpPr>
          <p:spPr>
            <a:xfrm>
              <a:off x="6372200" y="1508500"/>
              <a:ext cx="29050" cy="61800"/>
            </a:xfrm>
            <a:custGeom>
              <a:avLst/>
              <a:gdLst/>
              <a:ahLst/>
              <a:cxnLst/>
              <a:rect l="l" t="t" r="r" b="b"/>
              <a:pathLst>
                <a:path w="1162" h="2472" extrusionOk="0">
                  <a:moveTo>
                    <a:pt x="1033" y="1"/>
                  </a:moveTo>
                  <a:lnTo>
                    <a:pt x="922" y="38"/>
                  </a:lnTo>
                  <a:lnTo>
                    <a:pt x="812" y="74"/>
                  </a:lnTo>
                  <a:lnTo>
                    <a:pt x="701" y="111"/>
                  </a:lnTo>
                  <a:lnTo>
                    <a:pt x="498" y="240"/>
                  </a:lnTo>
                  <a:lnTo>
                    <a:pt x="332" y="406"/>
                  </a:lnTo>
                  <a:lnTo>
                    <a:pt x="185" y="591"/>
                  </a:lnTo>
                  <a:lnTo>
                    <a:pt x="129" y="683"/>
                  </a:lnTo>
                  <a:lnTo>
                    <a:pt x="93" y="793"/>
                  </a:lnTo>
                  <a:lnTo>
                    <a:pt x="56" y="904"/>
                  </a:lnTo>
                  <a:lnTo>
                    <a:pt x="19" y="1015"/>
                  </a:lnTo>
                  <a:lnTo>
                    <a:pt x="0" y="1144"/>
                  </a:lnTo>
                  <a:lnTo>
                    <a:pt x="0" y="1254"/>
                  </a:lnTo>
                  <a:lnTo>
                    <a:pt x="19" y="1384"/>
                  </a:lnTo>
                  <a:lnTo>
                    <a:pt x="37" y="1494"/>
                  </a:lnTo>
                  <a:lnTo>
                    <a:pt x="93" y="1715"/>
                  </a:lnTo>
                  <a:lnTo>
                    <a:pt x="203" y="1918"/>
                  </a:lnTo>
                  <a:lnTo>
                    <a:pt x="351" y="2084"/>
                  </a:lnTo>
                  <a:lnTo>
                    <a:pt x="517" y="2232"/>
                  </a:lnTo>
                  <a:lnTo>
                    <a:pt x="719" y="2361"/>
                  </a:lnTo>
                  <a:lnTo>
                    <a:pt x="941" y="2434"/>
                  </a:lnTo>
                  <a:lnTo>
                    <a:pt x="1051" y="2453"/>
                  </a:lnTo>
                  <a:lnTo>
                    <a:pt x="1162" y="2471"/>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 name="Google Shape;408;p2"/>
            <p:cNvSpPr/>
            <p:nvPr/>
          </p:nvSpPr>
          <p:spPr>
            <a:xfrm>
              <a:off x="5236400" y="980250"/>
              <a:ext cx="62725" cy="62250"/>
            </a:xfrm>
            <a:custGeom>
              <a:avLst/>
              <a:gdLst/>
              <a:ahLst/>
              <a:cxnLst/>
              <a:rect l="l" t="t" r="r" b="b"/>
              <a:pathLst>
                <a:path w="2509" h="2490" extrusionOk="0">
                  <a:moveTo>
                    <a:pt x="1162" y="0"/>
                  </a:moveTo>
                  <a:lnTo>
                    <a:pt x="1052" y="19"/>
                  </a:lnTo>
                  <a:lnTo>
                    <a:pt x="923" y="37"/>
                  </a:lnTo>
                  <a:lnTo>
                    <a:pt x="812" y="74"/>
                  </a:lnTo>
                  <a:lnTo>
                    <a:pt x="701" y="130"/>
                  </a:lnTo>
                  <a:lnTo>
                    <a:pt x="591" y="185"/>
                  </a:lnTo>
                  <a:lnTo>
                    <a:pt x="480" y="259"/>
                  </a:lnTo>
                  <a:lnTo>
                    <a:pt x="388" y="332"/>
                  </a:lnTo>
                  <a:lnTo>
                    <a:pt x="314" y="425"/>
                  </a:lnTo>
                  <a:lnTo>
                    <a:pt x="241" y="517"/>
                  </a:lnTo>
                  <a:lnTo>
                    <a:pt x="167" y="627"/>
                  </a:lnTo>
                  <a:lnTo>
                    <a:pt x="111" y="738"/>
                  </a:lnTo>
                  <a:lnTo>
                    <a:pt x="75" y="849"/>
                  </a:lnTo>
                  <a:lnTo>
                    <a:pt x="38" y="978"/>
                  </a:lnTo>
                  <a:lnTo>
                    <a:pt x="1" y="1107"/>
                  </a:lnTo>
                  <a:lnTo>
                    <a:pt x="1" y="1217"/>
                  </a:lnTo>
                  <a:lnTo>
                    <a:pt x="1" y="1346"/>
                  </a:lnTo>
                  <a:lnTo>
                    <a:pt x="19" y="1476"/>
                  </a:lnTo>
                  <a:lnTo>
                    <a:pt x="56" y="1586"/>
                  </a:lnTo>
                  <a:lnTo>
                    <a:pt x="93" y="1697"/>
                  </a:lnTo>
                  <a:lnTo>
                    <a:pt x="148" y="1807"/>
                  </a:lnTo>
                  <a:lnTo>
                    <a:pt x="204" y="1918"/>
                  </a:lnTo>
                  <a:lnTo>
                    <a:pt x="351" y="2102"/>
                  </a:lnTo>
                  <a:lnTo>
                    <a:pt x="517" y="2250"/>
                  </a:lnTo>
                  <a:lnTo>
                    <a:pt x="628" y="2324"/>
                  </a:lnTo>
                  <a:lnTo>
                    <a:pt x="738" y="2379"/>
                  </a:lnTo>
                  <a:lnTo>
                    <a:pt x="849" y="2434"/>
                  </a:lnTo>
                  <a:lnTo>
                    <a:pt x="960" y="2453"/>
                  </a:lnTo>
                  <a:lnTo>
                    <a:pt x="1070" y="2490"/>
                  </a:lnTo>
                  <a:lnTo>
                    <a:pt x="1328" y="2490"/>
                  </a:lnTo>
                  <a:lnTo>
                    <a:pt x="1457" y="2471"/>
                  </a:lnTo>
                  <a:lnTo>
                    <a:pt x="1587" y="2453"/>
                  </a:lnTo>
                  <a:lnTo>
                    <a:pt x="1697" y="2416"/>
                  </a:lnTo>
                  <a:lnTo>
                    <a:pt x="1808" y="2361"/>
                  </a:lnTo>
                  <a:lnTo>
                    <a:pt x="1918" y="2305"/>
                  </a:lnTo>
                  <a:lnTo>
                    <a:pt x="2011" y="2232"/>
                  </a:lnTo>
                  <a:lnTo>
                    <a:pt x="2103" y="2158"/>
                  </a:lnTo>
                  <a:lnTo>
                    <a:pt x="2195" y="2066"/>
                  </a:lnTo>
                  <a:lnTo>
                    <a:pt x="2269" y="1973"/>
                  </a:lnTo>
                  <a:lnTo>
                    <a:pt x="2342" y="1863"/>
                  </a:lnTo>
                  <a:lnTo>
                    <a:pt x="2398" y="1752"/>
                  </a:lnTo>
                  <a:lnTo>
                    <a:pt x="2435" y="1641"/>
                  </a:lnTo>
                  <a:lnTo>
                    <a:pt x="2472" y="1512"/>
                  </a:lnTo>
                  <a:lnTo>
                    <a:pt x="2490" y="1402"/>
                  </a:lnTo>
                  <a:lnTo>
                    <a:pt x="2508" y="1273"/>
                  </a:lnTo>
                  <a:lnTo>
                    <a:pt x="2490" y="1144"/>
                  </a:lnTo>
                  <a:lnTo>
                    <a:pt x="2472" y="1015"/>
                  </a:lnTo>
                  <a:lnTo>
                    <a:pt x="2453" y="904"/>
                  </a:lnTo>
                  <a:lnTo>
                    <a:pt x="2416" y="793"/>
                  </a:lnTo>
                  <a:lnTo>
                    <a:pt x="2361" y="683"/>
                  </a:lnTo>
                  <a:lnTo>
                    <a:pt x="2306" y="572"/>
                  </a:lnTo>
                  <a:lnTo>
                    <a:pt x="2158" y="388"/>
                  </a:lnTo>
                  <a:lnTo>
                    <a:pt x="1974" y="240"/>
                  </a:lnTo>
                  <a:lnTo>
                    <a:pt x="1882" y="166"/>
                  </a:lnTo>
                  <a:lnTo>
                    <a:pt x="1771" y="111"/>
                  </a:lnTo>
                  <a:lnTo>
                    <a:pt x="1660" y="74"/>
                  </a:lnTo>
                  <a:lnTo>
                    <a:pt x="1550" y="37"/>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 name="Google Shape;409;p2"/>
            <p:cNvSpPr/>
            <p:nvPr/>
          </p:nvSpPr>
          <p:spPr>
            <a:xfrm>
              <a:off x="5736550" y="1394650"/>
              <a:ext cx="61325" cy="61325"/>
            </a:xfrm>
            <a:custGeom>
              <a:avLst/>
              <a:gdLst/>
              <a:ahLst/>
              <a:cxnLst/>
              <a:rect l="l" t="t" r="r" b="b"/>
              <a:pathLst>
                <a:path w="2453" h="2453" extrusionOk="0">
                  <a:moveTo>
                    <a:pt x="1106" y="0"/>
                  </a:moveTo>
                  <a:lnTo>
                    <a:pt x="977" y="19"/>
                  </a:lnTo>
                  <a:lnTo>
                    <a:pt x="867" y="56"/>
                  </a:lnTo>
                  <a:lnTo>
                    <a:pt x="756" y="93"/>
                  </a:lnTo>
                  <a:lnTo>
                    <a:pt x="646" y="148"/>
                  </a:lnTo>
                  <a:lnTo>
                    <a:pt x="535" y="222"/>
                  </a:lnTo>
                  <a:lnTo>
                    <a:pt x="443" y="277"/>
                  </a:lnTo>
                  <a:lnTo>
                    <a:pt x="351" y="369"/>
                  </a:lnTo>
                  <a:lnTo>
                    <a:pt x="277" y="461"/>
                  </a:lnTo>
                  <a:lnTo>
                    <a:pt x="203" y="554"/>
                  </a:lnTo>
                  <a:lnTo>
                    <a:pt x="148" y="664"/>
                  </a:lnTo>
                  <a:lnTo>
                    <a:pt x="92" y="756"/>
                  </a:lnTo>
                  <a:lnTo>
                    <a:pt x="37" y="885"/>
                  </a:lnTo>
                  <a:lnTo>
                    <a:pt x="19" y="996"/>
                  </a:lnTo>
                  <a:lnTo>
                    <a:pt x="0" y="1107"/>
                  </a:lnTo>
                  <a:lnTo>
                    <a:pt x="0" y="1236"/>
                  </a:lnTo>
                  <a:lnTo>
                    <a:pt x="0" y="1346"/>
                  </a:lnTo>
                  <a:lnTo>
                    <a:pt x="19" y="1475"/>
                  </a:lnTo>
                  <a:lnTo>
                    <a:pt x="56" y="1586"/>
                  </a:lnTo>
                  <a:lnTo>
                    <a:pt x="92" y="1697"/>
                  </a:lnTo>
                  <a:lnTo>
                    <a:pt x="203" y="1900"/>
                  </a:lnTo>
                  <a:lnTo>
                    <a:pt x="351" y="2084"/>
                  </a:lnTo>
                  <a:lnTo>
                    <a:pt x="535" y="2231"/>
                  </a:lnTo>
                  <a:lnTo>
                    <a:pt x="738" y="2342"/>
                  </a:lnTo>
                  <a:lnTo>
                    <a:pt x="848" y="2379"/>
                  </a:lnTo>
                  <a:lnTo>
                    <a:pt x="959" y="2416"/>
                  </a:lnTo>
                  <a:lnTo>
                    <a:pt x="1070" y="2434"/>
                  </a:lnTo>
                  <a:lnTo>
                    <a:pt x="1199" y="2453"/>
                  </a:lnTo>
                  <a:lnTo>
                    <a:pt x="1309" y="2453"/>
                  </a:lnTo>
                  <a:lnTo>
                    <a:pt x="1438" y="2434"/>
                  </a:lnTo>
                  <a:lnTo>
                    <a:pt x="1549" y="2397"/>
                  </a:lnTo>
                  <a:lnTo>
                    <a:pt x="1660" y="2361"/>
                  </a:lnTo>
                  <a:lnTo>
                    <a:pt x="1770" y="2305"/>
                  </a:lnTo>
                  <a:lnTo>
                    <a:pt x="1881" y="2250"/>
                  </a:lnTo>
                  <a:lnTo>
                    <a:pt x="1973" y="2176"/>
                  </a:lnTo>
                  <a:lnTo>
                    <a:pt x="2065" y="2102"/>
                  </a:lnTo>
                  <a:lnTo>
                    <a:pt x="2139" y="2010"/>
                  </a:lnTo>
                  <a:lnTo>
                    <a:pt x="2213" y="1918"/>
                  </a:lnTo>
                  <a:lnTo>
                    <a:pt x="2287" y="1807"/>
                  </a:lnTo>
                  <a:lnTo>
                    <a:pt x="2342" y="1715"/>
                  </a:lnTo>
                  <a:lnTo>
                    <a:pt x="2379" y="1605"/>
                  </a:lnTo>
                  <a:lnTo>
                    <a:pt x="2416" y="1475"/>
                  </a:lnTo>
                  <a:lnTo>
                    <a:pt x="2434" y="1365"/>
                  </a:lnTo>
                  <a:lnTo>
                    <a:pt x="2452" y="1236"/>
                  </a:lnTo>
                  <a:lnTo>
                    <a:pt x="2452" y="1107"/>
                  </a:lnTo>
                  <a:lnTo>
                    <a:pt x="2434" y="996"/>
                  </a:lnTo>
                  <a:lnTo>
                    <a:pt x="2397" y="885"/>
                  </a:lnTo>
                  <a:lnTo>
                    <a:pt x="2360" y="756"/>
                  </a:lnTo>
                  <a:lnTo>
                    <a:pt x="2305" y="664"/>
                  </a:lnTo>
                  <a:lnTo>
                    <a:pt x="2231" y="554"/>
                  </a:lnTo>
                  <a:lnTo>
                    <a:pt x="2176" y="461"/>
                  </a:lnTo>
                  <a:lnTo>
                    <a:pt x="2084" y="369"/>
                  </a:lnTo>
                  <a:lnTo>
                    <a:pt x="1992" y="277"/>
                  </a:lnTo>
                  <a:lnTo>
                    <a:pt x="1899" y="222"/>
                  </a:lnTo>
                  <a:lnTo>
                    <a:pt x="1807" y="148"/>
                  </a:lnTo>
                  <a:lnTo>
                    <a:pt x="1697" y="93"/>
                  </a:lnTo>
                  <a:lnTo>
                    <a:pt x="1586" y="56"/>
                  </a:lnTo>
                  <a:lnTo>
                    <a:pt x="1457" y="19"/>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 name="Google Shape;410;p2"/>
            <p:cNvSpPr/>
            <p:nvPr/>
          </p:nvSpPr>
          <p:spPr>
            <a:xfrm>
              <a:off x="5511125" y="1274800"/>
              <a:ext cx="60875" cy="60875"/>
            </a:xfrm>
            <a:custGeom>
              <a:avLst/>
              <a:gdLst/>
              <a:ahLst/>
              <a:cxnLst/>
              <a:rect l="l" t="t" r="r" b="b"/>
              <a:pathLst>
                <a:path w="2435" h="2435" extrusionOk="0">
                  <a:moveTo>
                    <a:pt x="1107" y="0"/>
                  </a:moveTo>
                  <a:lnTo>
                    <a:pt x="978" y="19"/>
                  </a:lnTo>
                  <a:lnTo>
                    <a:pt x="868" y="56"/>
                  </a:lnTo>
                  <a:lnTo>
                    <a:pt x="757" y="93"/>
                  </a:lnTo>
                  <a:lnTo>
                    <a:pt x="554" y="203"/>
                  </a:lnTo>
                  <a:lnTo>
                    <a:pt x="370" y="351"/>
                  </a:lnTo>
                  <a:lnTo>
                    <a:pt x="222" y="535"/>
                  </a:lnTo>
                  <a:lnTo>
                    <a:pt x="112" y="738"/>
                  </a:lnTo>
                  <a:lnTo>
                    <a:pt x="56" y="849"/>
                  </a:lnTo>
                  <a:lnTo>
                    <a:pt x="38" y="959"/>
                  </a:lnTo>
                  <a:lnTo>
                    <a:pt x="1" y="1070"/>
                  </a:lnTo>
                  <a:lnTo>
                    <a:pt x="1" y="1199"/>
                  </a:lnTo>
                  <a:lnTo>
                    <a:pt x="1" y="1310"/>
                  </a:lnTo>
                  <a:lnTo>
                    <a:pt x="19" y="1439"/>
                  </a:lnTo>
                  <a:lnTo>
                    <a:pt x="56" y="1549"/>
                  </a:lnTo>
                  <a:lnTo>
                    <a:pt x="93" y="1678"/>
                  </a:lnTo>
                  <a:lnTo>
                    <a:pt x="148" y="1771"/>
                  </a:lnTo>
                  <a:lnTo>
                    <a:pt x="204" y="1881"/>
                  </a:lnTo>
                  <a:lnTo>
                    <a:pt x="278" y="1973"/>
                  </a:lnTo>
                  <a:lnTo>
                    <a:pt x="351" y="2066"/>
                  </a:lnTo>
                  <a:lnTo>
                    <a:pt x="443" y="2158"/>
                  </a:lnTo>
                  <a:lnTo>
                    <a:pt x="536" y="2232"/>
                  </a:lnTo>
                  <a:lnTo>
                    <a:pt x="646" y="2287"/>
                  </a:lnTo>
                  <a:lnTo>
                    <a:pt x="738" y="2342"/>
                  </a:lnTo>
                  <a:lnTo>
                    <a:pt x="868" y="2379"/>
                  </a:lnTo>
                  <a:lnTo>
                    <a:pt x="978" y="2416"/>
                  </a:lnTo>
                  <a:lnTo>
                    <a:pt x="1107" y="2434"/>
                  </a:lnTo>
                  <a:lnTo>
                    <a:pt x="1347" y="2434"/>
                  </a:lnTo>
                  <a:lnTo>
                    <a:pt x="1458" y="2416"/>
                  </a:lnTo>
                  <a:lnTo>
                    <a:pt x="1568" y="2379"/>
                  </a:lnTo>
                  <a:lnTo>
                    <a:pt x="1679" y="2342"/>
                  </a:lnTo>
                  <a:lnTo>
                    <a:pt x="1882" y="2232"/>
                  </a:lnTo>
                  <a:lnTo>
                    <a:pt x="2066" y="2084"/>
                  </a:lnTo>
                  <a:lnTo>
                    <a:pt x="2214" y="1918"/>
                  </a:lnTo>
                  <a:lnTo>
                    <a:pt x="2343" y="1715"/>
                  </a:lnTo>
                  <a:lnTo>
                    <a:pt x="2379" y="1605"/>
                  </a:lnTo>
                  <a:lnTo>
                    <a:pt x="2416" y="1494"/>
                  </a:lnTo>
                  <a:lnTo>
                    <a:pt x="2435" y="1365"/>
                  </a:lnTo>
                  <a:lnTo>
                    <a:pt x="2435" y="1254"/>
                  </a:lnTo>
                  <a:lnTo>
                    <a:pt x="2435" y="1125"/>
                  </a:lnTo>
                  <a:lnTo>
                    <a:pt x="2416" y="996"/>
                  </a:lnTo>
                  <a:lnTo>
                    <a:pt x="2398" y="886"/>
                  </a:lnTo>
                  <a:lnTo>
                    <a:pt x="2361" y="775"/>
                  </a:lnTo>
                  <a:lnTo>
                    <a:pt x="2306" y="664"/>
                  </a:lnTo>
                  <a:lnTo>
                    <a:pt x="2232" y="554"/>
                  </a:lnTo>
                  <a:lnTo>
                    <a:pt x="2158" y="461"/>
                  </a:lnTo>
                  <a:lnTo>
                    <a:pt x="2084" y="369"/>
                  </a:lnTo>
                  <a:lnTo>
                    <a:pt x="1992" y="295"/>
                  </a:lnTo>
                  <a:lnTo>
                    <a:pt x="1900" y="222"/>
                  </a:lnTo>
                  <a:lnTo>
                    <a:pt x="1808" y="148"/>
                  </a:lnTo>
                  <a:lnTo>
                    <a:pt x="1697" y="93"/>
                  </a:lnTo>
                  <a:lnTo>
                    <a:pt x="1587" y="56"/>
                  </a:lnTo>
                  <a:lnTo>
                    <a:pt x="1458"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 name="Google Shape;411;p2"/>
            <p:cNvSpPr/>
            <p:nvPr/>
          </p:nvSpPr>
          <p:spPr>
            <a:xfrm>
              <a:off x="4923425" y="433100"/>
              <a:ext cx="60875" cy="60875"/>
            </a:xfrm>
            <a:custGeom>
              <a:avLst/>
              <a:gdLst/>
              <a:ahLst/>
              <a:cxnLst/>
              <a:rect l="l" t="t" r="r" b="b"/>
              <a:pathLst>
                <a:path w="2435" h="2435" extrusionOk="0">
                  <a:moveTo>
                    <a:pt x="1088" y="0"/>
                  </a:moveTo>
                  <a:lnTo>
                    <a:pt x="978" y="19"/>
                  </a:lnTo>
                  <a:lnTo>
                    <a:pt x="867" y="56"/>
                  </a:lnTo>
                  <a:lnTo>
                    <a:pt x="756" y="93"/>
                  </a:lnTo>
                  <a:lnTo>
                    <a:pt x="535" y="203"/>
                  </a:lnTo>
                  <a:lnTo>
                    <a:pt x="369" y="351"/>
                  </a:lnTo>
                  <a:lnTo>
                    <a:pt x="222" y="535"/>
                  </a:lnTo>
                  <a:lnTo>
                    <a:pt x="93" y="738"/>
                  </a:lnTo>
                  <a:lnTo>
                    <a:pt x="56" y="849"/>
                  </a:lnTo>
                  <a:lnTo>
                    <a:pt x="19" y="959"/>
                  </a:lnTo>
                  <a:lnTo>
                    <a:pt x="0" y="1070"/>
                  </a:lnTo>
                  <a:lnTo>
                    <a:pt x="0" y="1199"/>
                  </a:lnTo>
                  <a:lnTo>
                    <a:pt x="0" y="1309"/>
                  </a:lnTo>
                  <a:lnTo>
                    <a:pt x="19" y="1439"/>
                  </a:lnTo>
                  <a:lnTo>
                    <a:pt x="37" y="1549"/>
                  </a:lnTo>
                  <a:lnTo>
                    <a:pt x="74" y="1660"/>
                  </a:lnTo>
                  <a:lnTo>
                    <a:pt x="129" y="1770"/>
                  </a:lnTo>
                  <a:lnTo>
                    <a:pt x="203" y="1881"/>
                  </a:lnTo>
                  <a:lnTo>
                    <a:pt x="277" y="1973"/>
                  </a:lnTo>
                  <a:lnTo>
                    <a:pt x="351" y="2065"/>
                  </a:lnTo>
                  <a:lnTo>
                    <a:pt x="443" y="2139"/>
                  </a:lnTo>
                  <a:lnTo>
                    <a:pt x="535" y="2213"/>
                  </a:lnTo>
                  <a:lnTo>
                    <a:pt x="627" y="2287"/>
                  </a:lnTo>
                  <a:lnTo>
                    <a:pt x="738" y="2342"/>
                  </a:lnTo>
                  <a:lnTo>
                    <a:pt x="848" y="2379"/>
                  </a:lnTo>
                  <a:lnTo>
                    <a:pt x="978" y="2416"/>
                  </a:lnTo>
                  <a:lnTo>
                    <a:pt x="1088" y="2434"/>
                  </a:lnTo>
                  <a:lnTo>
                    <a:pt x="1346" y="2434"/>
                  </a:lnTo>
                  <a:lnTo>
                    <a:pt x="1457" y="2416"/>
                  </a:lnTo>
                  <a:lnTo>
                    <a:pt x="1568" y="2379"/>
                  </a:lnTo>
                  <a:lnTo>
                    <a:pt x="1678" y="2342"/>
                  </a:lnTo>
                  <a:lnTo>
                    <a:pt x="1881" y="2231"/>
                  </a:lnTo>
                  <a:lnTo>
                    <a:pt x="2065" y="2084"/>
                  </a:lnTo>
                  <a:lnTo>
                    <a:pt x="2213" y="1899"/>
                  </a:lnTo>
                  <a:lnTo>
                    <a:pt x="2324" y="1697"/>
                  </a:lnTo>
                  <a:lnTo>
                    <a:pt x="2379" y="1586"/>
                  </a:lnTo>
                  <a:lnTo>
                    <a:pt x="2397" y="1475"/>
                  </a:lnTo>
                  <a:lnTo>
                    <a:pt x="2434" y="1365"/>
                  </a:lnTo>
                  <a:lnTo>
                    <a:pt x="2434" y="1236"/>
                  </a:lnTo>
                  <a:lnTo>
                    <a:pt x="2434" y="1107"/>
                  </a:lnTo>
                  <a:lnTo>
                    <a:pt x="2416" y="996"/>
                  </a:lnTo>
                  <a:lnTo>
                    <a:pt x="2379" y="885"/>
                  </a:lnTo>
                  <a:lnTo>
                    <a:pt x="2342" y="756"/>
                  </a:lnTo>
                  <a:lnTo>
                    <a:pt x="2287" y="646"/>
                  </a:lnTo>
                  <a:lnTo>
                    <a:pt x="2231" y="553"/>
                  </a:lnTo>
                  <a:lnTo>
                    <a:pt x="2158" y="461"/>
                  </a:lnTo>
                  <a:lnTo>
                    <a:pt x="2084" y="369"/>
                  </a:lnTo>
                  <a:lnTo>
                    <a:pt x="1992" y="277"/>
                  </a:lnTo>
                  <a:lnTo>
                    <a:pt x="1899" y="203"/>
                  </a:lnTo>
                  <a:lnTo>
                    <a:pt x="1789" y="148"/>
                  </a:lnTo>
                  <a:lnTo>
                    <a:pt x="1678" y="93"/>
                  </a:lnTo>
                  <a:lnTo>
                    <a:pt x="1568" y="56"/>
                  </a:lnTo>
                  <a:lnTo>
                    <a:pt x="1457" y="1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 name="Google Shape;412;p2"/>
            <p:cNvSpPr/>
            <p:nvPr/>
          </p:nvSpPr>
          <p:spPr>
            <a:xfrm>
              <a:off x="4974575" y="604100"/>
              <a:ext cx="60875" cy="60875"/>
            </a:xfrm>
            <a:custGeom>
              <a:avLst/>
              <a:gdLst/>
              <a:ahLst/>
              <a:cxnLst/>
              <a:rect l="l" t="t" r="r" b="b"/>
              <a:pathLst>
                <a:path w="2435" h="2435" extrusionOk="0">
                  <a:moveTo>
                    <a:pt x="1273" y="1"/>
                  </a:moveTo>
                  <a:lnTo>
                    <a:pt x="1144" y="19"/>
                  </a:lnTo>
                  <a:lnTo>
                    <a:pt x="1034" y="19"/>
                  </a:lnTo>
                  <a:lnTo>
                    <a:pt x="904" y="56"/>
                  </a:lnTo>
                  <a:lnTo>
                    <a:pt x="794" y="93"/>
                  </a:lnTo>
                  <a:lnTo>
                    <a:pt x="683" y="130"/>
                  </a:lnTo>
                  <a:lnTo>
                    <a:pt x="591" y="204"/>
                  </a:lnTo>
                  <a:lnTo>
                    <a:pt x="480" y="259"/>
                  </a:lnTo>
                  <a:lnTo>
                    <a:pt x="407" y="333"/>
                  </a:lnTo>
                  <a:lnTo>
                    <a:pt x="314" y="425"/>
                  </a:lnTo>
                  <a:lnTo>
                    <a:pt x="241" y="517"/>
                  </a:lnTo>
                  <a:lnTo>
                    <a:pt x="167" y="628"/>
                  </a:lnTo>
                  <a:lnTo>
                    <a:pt x="112" y="720"/>
                  </a:lnTo>
                  <a:lnTo>
                    <a:pt x="75" y="831"/>
                  </a:lnTo>
                  <a:lnTo>
                    <a:pt x="38" y="960"/>
                  </a:lnTo>
                  <a:lnTo>
                    <a:pt x="19" y="1070"/>
                  </a:lnTo>
                  <a:lnTo>
                    <a:pt x="1" y="1199"/>
                  </a:lnTo>
                  <a:lnTo>
                    <a:pt x="19" y="1328"/>
                  </a:lnTo>
                  <a:lnTo>
                    <a:pt x="19" y="1439"/>
                  </a:lnTo>
                  <a:lnTo>
                    <a:pt x="56" y="1550"/>
                  </a:lnTo>
                  <a:lnTo>
                    <a:pt x="93" y="1660"/>
                  </a:lnTo>
                  <a:lnTo>
                    <a:pt x="204" y="1863"/>
                  </a:lnTo>
                  <a:lnTo>
                    <a:pt x="333" y="2048"/>
                  </a:lnTo>
                  <a:lnTo>
                    <a:pt x="517" y="2195"/>
                  </a:lnTo>
                  <a:lnTo>
                    <a:pt x="720" y="2324"/>
                  </a:lnTo>
                  <a:lnTo>
                    <a:pt x="812" y="2361"/>
                  </a:lnTo>
                  <a:lnTo>
                    <a:pt x="941" y="2398"/>
                  </a:lnTo>
                  <a:lnTo>
                    <a:pt x="1052" y="2416"/>
                  </a:lnTo>
                  <a:lnTo>
                    <a:pt x="1163" y="2435"/>
                  </a:lnTo>
                  <a:lnTo>
                    <a:pt x="1292" y="2435"/>
                  </a:lnTo>
                  <a:lnTo>
                    <a:pt x="1421" y="2416"/>
                  </a:lnTo>
                  <a:lnTo>
                    <a:pt x="1531" y="2398"/>
                  </a:lnTo>
                  <a:lnTo>
                    <a:pt x="1642" y="2361"/>
                  </a:lnTo>
                  <a:lnTo>
                    <a:pt x="1753" y="2306"/>
                  </a:lnTo>
                  <a:lnTo>
                    <a:pt x="1863" y="2250"/>
                  </a:lnTo>
                  <a:lnTo>
                    <a:pt x="1955" y="2177"/>
                  </a:lnTo>
                  <a:lnTo>
                    <a:pt x="2048" y="2103"/>
                  </a:lnTo>
                  <a:lnTo>
                    <a:pt x="2121" y="2011"/>
                  </a:lnTo>
                  <a:lnTo>
                    <a:pt x="2195" y="1918"/>
                  </a:lnTo>
                  <a:lnTo>
                    <a:pt x="2269" y="1826"/>
                  </a:lnTo>
                  <a:lnTo>
                    <a:pt x="2324" y="1716"/>
                  </a:lnTo>
                  <a:lnTo>
                    <a:pt x="2379" y="1605"/>
                  </a:lnTo>
                  <a:lnTo>
                    <a:pt x="2398" y="1494"/>
                  </a:lnTo>
                  <a:lnTo>
                    <a:pt x="2435" y="1365"/>
                  </a:lnTo>
                  <a:lnTo>
                    <a:pt x="2435" y="1255"/>
                  </a:lnTo>
                  <a:lnTo>
                    <a:pt x="2435" y="1126"/>
                  </a:lnTo>
                  <a:lnTo>
                    <a:pt x="2416" y="1015"/>
                  </a:lnTo>
                  <a:lnTo>
                    <a:pt x="2398" y="904"/>
                  </a:lnTo>
                  <a:lnTo>
                    <a:pt x="2361" y="794"/>
                  </a:lnTo>
                  <a:lnTo>
                    <a:pt x="2250" y="591"/>
                  </a:lnTo>
                  <a:lnTo>
                    <a:pt x="2103" y="407"/>
                  </a:lnTo>
                  <a:lnTo>
                    <a:pt x="1937" y="241"/>
                  </a:lnTo>
                  <a:lnTo>
                    <a:pt x="1734" y="130"/>
                  </a:lnTo>
                  <a:lnTo>
                    <a:pt x="1624" y="75"/>
                  </a:lnTo>
                  <a:lnTo>
                    <a:pt x="1513" y="38"/>
                  </a:lnTo>
                  <a:lnTo>
                    <a:pt x="1402"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 name="Google Shape;413;p2"/>
            <p:cNvSpPr/>
            <p:nvPr/>
          </p:nvSpPr>
          <p:spPr>
            <a:xfrm>
              <a:off x="5365925" y="1166475"/>
              <a:ext cx="60425" cy="60875"/>
            </a:xfrm>
            <a:custGeom>
              <a:avLst/>
              <a:gdLst/>
              <a:ahLst/>
              <a:cxnLst/>
              <a:rect l="l" t="t" r="r" b="b"/>
              <a:pathLst>
                <a:path w="2417" h="2435" extrusionOk="0">
                  <a:moveTo>
                    <a:pt x="1107" y="1"/>
                  </a:moveTo>
                  <a:lnTo>
                    <a:pt x="997" y="19"/>
                  </a:lnTo>
                  <a:lnTo>
                    <a:pt x="868" y="56"/>
                  </a:lnTo>
                  <a:lnTo>
                    <a:pt x="757" y="93"/>
                  </a:lnTo>
                  <a:lnTo>
                    <a:pt x="646" y="148"/>
                  </a:lnTo>
                  <a:lnTo>
                    <a:pt x="554" y="203"/>
                  </a:lnTo>
                  <a:lnTo>
                    <a:pt x="462" y="277"/>
                  </a:lnTo>
                  <a:lnTo>
                    <a:pt x="370" y="351"/>
                  </a:lnTo>
                  <a:lnTo>
                    <a:pt x="278" y="443"/>
                  </a:lnTo>
                  <a:lnTo>
                    <a:pt x="204" y="535"/>
                  </a:lnTo>
                  <a:lnTo>
                    <a:pt x="148" y="627"/>
                  </a:lnTo>
                  <a:lnTo>
                    <a:pt x="93" y="738"/>
                  </a:lnTo>
                  <a:lnTo>
                    <a:pt x="56" y="849"/>
                  </a:lnTo>
                  <a:lnTo>
                    <a:pt x="19" y="978"/>
                  </a:lnTo>
                  <a:lnTo>
                    <a:pt x="1" y="1088"/>
                  </a:lnTo>
                  <a:lnTo>
                    <a:pt x="1" y="1217"/>
                  </a:lnTo>
                  <a:lnTo>
                    <a:pt x="1" y="1328"/>
                  </a:lnTo>
                  <a:lnTo>
                    <a:pt x="19" y="1457"/>
                  </a:lnTo>
                  <a:lnTo>
                    <a:pt x="38" y="1568"/>
                  </a:lnTo>
                  <a:lnTo>
                    <a:pt x="93" y="1678"/>
                  </a:lnTo>
                  <a:lnTo>
                    <a:pt x="204" y="1881"/>
                  </a:lnTo>
                  <a:lnTo>
                    <a:pt x="351" y="2066"/>
                  </a:lnTo>
                  <a:lnTo>
                    <a:pt x="517" y="2213"/>
                  </a:lnTo>
                  <a:lnTo>
                    <a:pt x="720" y="2324"/>
                  </a:lnTo>
                  <a:lnTo>
                    <a:pt x="831" y="2361"/>
                  </a:lnTo>
                  <a:lnTo>
                    <a:pt x="941" y="2397"/>
                  </a:lnTo>
                  <a:lnTo>
                    <a:pt x="1052" y="2416"/>
                  </a:lnTo>
                  <a:lnTo>
                    <a:pt x="1181" y="2434"/>
                  </a:lnTo>
                  <a:lnTo>
                    <a:pt x="1292" y="2434"/>
                  </a:lnTo>
                  <a:lnTo>
                    <a:pt x="1421" y="2416"/>
                  </a:lnTo>
                  <a:lnTo>
                    <a:pt x="1531" y="2379"/>
                  </a:lnTo>
                  <a:lnTo>
                    <a:pt x="1660" y="2342"/>
                  </a:lnTo>
                  <a:lnTo>
                    <a:pt x="1753" y="2287"/>
                  </a:lnTo>
                  <a:lnTo>
                    <a:pt x="1863" y="2232"/>
                  </a:lnTo>
                  <a:lnTo>
                    <a:pt x="1955" y="2158"/>
                  </a:lnTo>
                  <a:lnTo>
                    <a:pt x="2048" y="2084"/>
                  </a:lnTo>
                  <a:lnTo>
                    <a:pt x="2121" y="1992"/>
                  </a:lnTo>
                  <a:lnTo>
                    <a:pt x="2195" y="1900"/>
                  </a:lnTo>
                  <a:lnTo>
                    <a:pt x="2269" y="1789"/>
                  </a:lnTo>
                  <a:lnTo>
                    <a:pt x="2324" y="1697"/>
                  </a:lnTo>
                  <a:lnTo>
                    <a:pt x="2361" y="1586"/>
                  </a:lnTo>
                  <a:lnTo>
                    <a:pt x="2398" y="1457"/>
                  </a:lnTo>
                  <a:lnTo>
                    <a:pt x="2416" y="1346"/>
                  </a:lnTo>
                  <a:lnTo>
                    <a:pt x="2416" y="1217"/>
                  </a:lnTo>
                  <a:lnTo>
                    <a:pt x="2416" y="1107"/>
                  </a:lnTo>
                  <a:lnTo>
                    <a:pt x="2398" y="978"/>
                  </a:lnTo>
                  <a:lnTo>
                    <a:pt x="2361" y="867"/>
                  </a:lnTo>
                  <a:lnTo>
                    <a:pt x="2324" y="756"/>
                  </a:lnTo>
                  <a:lnTo>
                    <a:pt x="2214" y="554"/>
                  </a:lnTo>
                  <a:lnTo>
                    <a:pt x="2066" y="369"/>
                  </a:lnTo>
                  <a:lnTo>
                    <a:pt x="1900" y="222"/>
                  </a:lnTo>
                  <a:lnTo>
                    <a:pt x="1697" y="111"/>
                  </a:lnTo>
                  <a:lnTo>
                    <a:pt x="1587" y="74"/>
                  </a:lnTo>
                  <a:lnTo>
                    <a:pt x="1476" y="37"/>
                  </a:lnTo>
                  <a:lnTo>
                    <a:pt x="1347" y="19"/>
                  </a:lnTo>
                  <a:lnTo>
                    <a:pt x="12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 name="Google Shape;414;p2"/>
            <p:cNvSpPr/>
            <p:nvPr/>
          </p:nvSpPr>
          <p:spPr>
            <a:xfrm>
              <a:off x="5657250" y="1380825"/>
              <a:ext cx="59950" cy="59950"/>
            </a:xfrm>
            <a:custGeom>
              <a:avLst/>
              <a:gdLst/>
              <a:ahLst/>
              <a:cxnLst/>
              <a:rect l="l" t="t" r="r" b="b"/>
              <a:pathLst>
                <a:path w="2398" h="2398" extrusionOk="0">
                  <a:moveTo>
                    <a:pt x="1181" y="0"/>
                  </a:moveTo>
                  <a:lnTo>
                    <a:pt x="1052" y="19"/>
                  </a:lnTo>
                  <a:lnTo>
                    <a:pt x="941" y="37"/>
                  </a:lnTo>
                  <a:lnTo>
                    <a:pt x="831" y="74"/>
                  </a:lnTo>
                  <a:lnTo>
                    <a:pt x="720" y="111"/>
                  </a:lnTo>
                  <a:lnTo>
                    <a:pt x="609" y="166"/>
                  </a:lnTo>
                  <a:lnTo>
                    <a:pt x="517" y="222"/>
                  </a:lnTo>
                  <a:lnTo>
                    <a:pt x="333" y="369"/>
                  </a:lnTo>
                  <a:lnTo>
                    <a:pt x="204" y="553"/>
                  </a:lnTo>
                  <a:lnTo>
                    <a:pt x="130" y="646"/>
                  </a:lnTo>
                  <a:lnTo>
                    <a:pt x="93" y="756"/>
                  </a:lnTo>
                  <a:lnTo>
                    <a:pt x="56" y="867"/>
                  </a:lnTo>
                  <a:lnTo>
                    <a:pt x="19" y="977"/>
                  </a:lnTo>
                  <a:lnTo>
                    <a:pt x="1" y="1088"/>
                  </a:lnTo>
                  <a:lnTo>
                    <a:pt x="1" y="1217"/>
                  </a:lnTo>
                  <a:lnTo>
                    <a:pt x="1" y="1346"/>
                  </a:lnTo>
                  <a:lnTo>
                    <a:pt x="19" y="1457"/>
                  </a:lnTo>
                  <a:lnTo>
                    <a:pt x="56" y="1568"/>
                  </a:lnTo>
                  <a:lnTo>
                    <a:pt x="93" y="1678"/>
                  </a:lnTo>
                  <a:lnTo>
                    <a:pt x="148" y="1789"/>
                  </a:lnTo>
                  <a:lnTo>
                    <a:pt x="222" y="1881"/>
                  </a:lnTo>
                  <a:lnTo>
                    <a:pt x="370" y="2065"/>
                  </a:lnTo>
                  <a:lnTo>
                    <a:pt x="536" y="2213"/>
                  </a:lnTo>
                  <a:lnTo>
                    <a:pt x="646" y="2268"/>
                  </a:lnTo>
                  <a:lnTo>
                    <a:pt x="738" y="2305"/>
                  </a:lnTo>
                  <a:lnTo>
                    <a:pt x="849" y="2360"/>
                  </a:lnTo>
                  <a:lnTo>
                    <a:pt x="978" y="2379"/>
                  </a:lnTo>
                  <a:lnTo>
                    <a:pt x="1089" y="2397"/>
                  </a:lnTo>
                  <a:lnTo>
                    <a:pt x="1328" y="2397"/>
                  </a:lnTo>
                  <a:lnTo>
                    <a:pt x="1457" y="2379"/>
                  </a:lnTo>
                  <a:lnTo>
                    <a:pt x="1568" y="2342"/>
                  </a:lnTo>
                  <a:lnTo>
                    <a:pt x="1679" y="2305"/>
                  </a:lnTo>
                  <a:lnTo>
                    <a:pt x="1771" y="2250"/>
                  </a:lnTo>
                  <a:lnTo>
                    <a:pt x="1882" y="2194"/>
                  </a:lnTo>
                  <a:lnTo>
                    <a:pt x="2047" y="2047"/>
                  </a:lnTo>
                  <a:lnTo>
                    <a:pt x="2195" y="1863"/>
                  </a:lnTo>
                  <a:lnTo>
                    <a:pt x="2250" y="1770"/>
                  </a:lnTo>
                  <a:lnTo>
                    <a:pt x="2306" y="1660"/>
                  </a:lnTo>
                  <a:lnTo>
                    <a:pt x="2342" y="1549"/>
                  </a:lnTo>
                  <a:lnTo>
                    <a:pt x="2379" y="1438"/>
                  </a:lnTo>
                  <a:lnTo>
                    <a:pt x="2398" y="1309"/>
                  </a:lnTo>
                  <a:lnTo>
                    <a:pt x="2398" y="1199"/>
                  </a:lnTo>
                  <a:lnTo>
                    <a:pt x="2379" y="1070"/>
                  </a:lnTo>
                  <a:lnTo>
                    <a:pt x="2361" y="941"/>
                  </a:lnTo>
                  <a:lnTo>
                    <a:pt x="2342" y="830"/>
                  </a:lnTo>
                  <a:lnTo>
                    <a:pt x="2287" y="719"/>
                  </a:lnTo>
                  <a:lnTo>
                    <a:pt x="2250" y="627"/>
                  </a:lnTo>
                  <a:lnTo>
                    <a:pt x="2177" y="517"/>
                  </a:lnTo>
                  <a:lnTo>
                    <a:pt x="2029" y="351"/>
                  </a:lnTo>
                  <a:lnTo>
                    <a:pt x="1863"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 name="Google Shape;415;p2"/>
            <p:cNvSpPr/>
            <p:nvPr/>
          </p:nvSpPr>
          <p:spPr>
            <a:xfrm>
              <a:off x="5223975" y="1059075"/>
              <a:ext cx="58550" cy="58575"/>
            </a:xfrm>
            <a:custGeom>
              <a:avLst/>
              <a:gdLst/>
              <a:ahLst/>
              <a:cxnLst/>
              <a:rect l="l" t="t" r="r" b="b"/>
              <a:pathLst>
                <a:path w="2342" h="2343" extrusionOk="0">
                  <a:moveTo>
                    <a:pt x="1069" y="0"/>
                  </a:moveTo>
                  <a:lnTo>
                    <a:pt x="940" y="19"/>
                  </a:lnTo>
                  <a:lnTo>
                    <a:pt x="830" y="56"/>
                  </a:lnTo>
                  <a:lnTo>
                    <a:pt x="719" y="93"/>
                  </a:lnTo>
                  <a:lnTo>
                    <a:pt x="608" y="129"/>
                  </a:lnTo>
                  <a:lnTo>
                    <a:pt x="516" y="203"/>
                  </a:lnTo>
                  <a:lnTo>
                    <a:pt x="424" y="259"/>
                  </a:lnTo>
                  <a:lnTo>
                    <a:pt x="332" y="332"/>
                  </a:lnTo>
                  <a:lnTo>
                    <a:pt x="258" y="424"/>
                  </a:lnTo>
                  <a:lnTo>
                    <a:pt x="203" y="517"/>
                  </a:lnTo>
                  <a:lnTo>
                    <a:pt x="148" y="609"/>
                  </a:lnTo>
                  <a:lnTo>
                    <a:pt x="92" y="720"/>
                  </a:lnTo>
                  <a:lnTo>
                    <a:pt x="55" y="830"/>
                  </a:lnTo>
                  <a:lnTo>
                    <a:pt x="18" y="941"/>
                  </a:lnTo>
                  <a:lnTo>
                    <a:pt x="18" y="1070"/>
                  </a:lnTo>
                  <a:lnTo>
                    <a:pt x="0" y="1180"/>
                  </a:lnTo>
                  <a:lnTo>
                    <a:pt x="18" y="1310"/>
                  </a:lnTo>
                  <a:lnTo>
                    <a:pt x="37" y="1439"/>
                  </a:lnTo>
                  <a:lnTo>
                    <a:pt x="55" y="1549"/>
                  </a:lnTo>
                  <a:lnTo>
                    <a:pt x="111" y="1660"/>
                  </a:lnTo>
                  <a:lnTo>
                    <a:pt x="148" y="1770"/>
                  </a:lnTo>
                  <a:lnTo>
                    <a:pt x="221" y="1863"/>
                  </a:lnTo>
                  <a:lnTo>
                    <a:pt x="277" y="1955"/>
                  </a:lnTo>
                  <a:lnTo>
                    <a:pt x="369" y="2029"/>
                  </a:lnTo>
                  <a:lnTo>
                    <a:pt x="443" y="2102"/>
                  </a:lnTo>
                  <a:lnTo>
                    <a:pt x="535" y="2176"/>
                  </a:lnTo>
                  <a:lnTo>
                    <a:pt x="645" y="2231"/>
                  </a:lnTo>
                  <a:lnTo>
                    <a:pt x="738" y="2268"/>
                  </a:lnTo>
                  <a:lnTo>
                    <a:pt x="848" y="2305"/>
                  </a:lnTo>
                  <a:lnTo>
                    <a:pt x="977" y="2324"/>
                  </a:lnTo>
                  <a:lnTo>
                    <a:pt x="1088" y="2342"/>
                  </a:lnTo>
                  <a:lnTo>
                    <a:pt x="1346" y="2342"/>
                  </a:lnTo>
                  <a:lnTo>
                    <a:pt x="1457" y="2324"/>
                  </a:lnTo>
                  <a:lnTo>
                    <a:pt x="1567" y="2287"/>
                  </a:lnTo>
                  <a:lnTo>
                    <a:pt x="1678" y="2250"/>
                  </a:lnTo>
                  <a:lnTo>
                    <a:pt x="1862" y="2139"/>
                  </a:lnTo>
                  <a:lnTo>
                    <a:pt x="2028" y="1992"/>
                  </a:lnTo>
                  <a:lnTo>
                    <a:pt x="2176" y="1826"/>
                  </a:lnTo>
                  <a:lnTo>
                    <a:pt x="2268" y="1623"/>
                  </a:lnTo>
                  <a:lnTo>
                    <a:pt x="2305" y="1512"/>
                  </a:lnTo>
                  <a:lnTo>
                    <a:pt x="2323" y="1402"/>
                  </a:lnTo>
                  <a:lnTo>
                    <a:pt x="2342" y="1291"/>
                  </a:lnTo>
                  <a:lnTo>
                    <a:pt x="2342" y="1162"/>
                  </a:lnTo>
                  <a:lnTo>
                    <a:pt x="2342" y="1033"/>
                  </a:lnTo>
                  <a:lnTo>
                    <a:pt x="2323" y="922"/>
                  </a:lnTo>
                  <a:lnTo>
                    <a:pt x="2305" y="812"/>
                  </a:lnTo>
                  <a:lnTo>
                    <a:pt x="2249" y="701"/>
                  </a:lnTo>
                  <a:lnTo>
                    <a:pt x="2157" y="517"/>
                  </a:lnTo>
                  <a:lnTo>
                    <a:pt x="2010" y="332"/>
                  </a:lnTo>
                  <a:lnTo>
                    <a:pt x="1844" y="203"/>
                  </a:lnTo>
                  <a:lnTo>
                    <a:pt x="1641" y="93"/>
                  </a:lnTo>
                  <a:lnTo>
                    <a:pt x="1549" y="56"/>
                  </a:lnTo>
                  <a:lnTo>
                    <a:pt x="1420" y="19"/>
                  </a:lnTo>
                  <a:lnTo>
                    <a:pt x="1309" y="19"/>
                  </a:lnTo>
                  <a:lnTo>
                    <a:pt x="11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 name="Google Shape;416;p2"/>
            <p:cNvSpPr/>
            <p:nvPr/>
          </p:nvSpPr>
          <p:spPr>
            <a:xfrm>
              <a:off x="5027125" y="779725"/>
              <a:ext cx="58575" cy="58125"/>
            </a:xfrm>
            <a:custGeom>
              <a:avLst/>
              <a:gdLst/>
              <a:ahLst/>
              <a:cxnLst/>
              <a:rect l="l" t="t" r="r" b="b"/>
              <a:pathLst>
                <a:path w="2343" h="2325" extrusionOk="0">
                  <a:moveTo>
                    <a:pt x="1089" y="1"/>
                  </a:moveTo>
                  <a:lnTo>
                    <a:pt x="978" y="19"/>
                  </a:lnTo>
                  <a:lnTo>
                    <a:pt x="849" y="38"/>
                  </a:lnTo>
                  <a:lnTo>
                    <a:pt x="738" y="75"/>
                  </a:lnTo>
                  <a:lnTo>
                    <a:pt x="646" y="112"/>
                  </a:lnTo>
                  <a:lnTo>
                    <a:pt x="536" y="167"/>
                  </a:lnTo>
                  <a:lnTo>
                    <a:pt x="443" y="241"/>
                  </a:lnTo>
                  <a:lnTo>
                    <a:pt x="370" y="314"/>
                  </a:lnTo>
                  <a:lnTo>
                    <a:pt x="277" y="388"/>
                  </a:lnTo>
                  <a:lnTo>
                    <a:pt x="222" y="480"/>
                  </a:lnTo>
                  <a:lnTo>
                    <a:pt x="148" y="572"/>
                  </a:lnTo>
                  <a:lnTo>
                    <a:pt x="112" y="683"/>
                  </a:lnTo>
                  <a:lnTo>
                    <a:pt x="56" y="794"/>
                  </a:lnTo>
                  <a:lnTo>
                    <a:pt x="38" y="904"/>
                  </a:lnTo>
                  <a:lnTo>
                    <a:pt x="19" y="1015"/>
                  </a:lnTo>
                  <a:lnTo>
                    <a:pt x="1" y="1144"/>
                  </a:lnTo>
                  <a:lnTo>
                    <a:pt x="19" y="1273"/>
                  </a:lnTo>
                  <a:lnTo>
                    <a:pt x="19" y="1384"/>
                  </a:lnTo>
                  <a:lnTo>
                    <a:pt x="56" y="1494"/>
                  </a:lnTo>
                  <a:lnTo>
                    <a:pt x="93" y="1605"/>
                  </a:lnTo>
                  <a:lnTo>
                    <a:pt x="185" y="1808"/>
                  </a:lnTo>
                  <a:lnTo>
                    <a:pt x="333" y="1974"/>
                  </a:lnTo>
                  <a:lnTo>
                    <a:pt x="480" y="2121"/>
                  </a:lnTo>
                  <a:lnTo>
                    <a:pt x="683" y="2232"/>
                  </a:lnTo>
                  <a:lnTo>
                    <a:pt x="794" y="2269"/>
                  </a:lnTo>
                  <a:lnTo>
                    <a:pt x="904" y="2306"/>
                  </a:lnTo>
                  <a:lnTo>
                    <a:pt x="1015" y="2324"/>
                  </a:lnTo>
                  <a:lnTo>
                    <a:pt x="1255" y="2324"/>
                  </a:lnTo>
                  <a:lnTo>
                    <a:pt x="1384" y="2306"/>
                  </a:lnTo>
                  <a:lnTo>
                    <a:pt x="1494" y="2287"/>
                  </a:lnTo>
                  <a:lnTo>
                    <a:pt x="1605" y="2250"/>
                  </a:lnTo>
                  <a:lnTo>
                    <a:pt x="1716" y="2213"/>
                  </a:lnTo>
                  <a:lnTo>
                    <a:pt x="1808" y="2158"/>
                  </a:lnTo>
                  <a:lnTo>
                    <a:pt x="1900" y="2084"/>
                  </a:lnTo>
                  <a:lnTo>
                    <a:pt x="1992" y="2011"/>
                  </a:lnTo>
                  <a:lnTo>
                    <a:pt x="2066" y="1937"/>
                  </a:lnTo>
                  <a:lnTo>
                    <a:pt x="2140" y="1845"/>
                  </a:lnTo>
                  <a:lnTo>
                    <a:pt x="2195" y="1752"/>
                  </a:lnTo>
                  <a:lnTo>
                    <a:pt x="2250" y="1642"/>
                  </a:lnTo>
                  <a:lnTo>
                    <a:pt x="2287" y="1531"/>
                  </a:lnTo>
                  <a:lnTo>
                    <a:pt x="2324" y="1421"/>
                  </a:lnTo>
                  <a:lnTo>
                    <a:pt x="2343" y="1310"/>
                  </a:lnTo>
                  <a:lnTo>
                    <a:pt x="2343" y="1181"/>
                  </a:lnTo>
                  <a:lnTo>
                    <a:pt x="2343" y="1052"/>
                  </a:lnTo>
                  <a:lnTo>
                    <a:pt x="2324" y="941"/>
                  </a:lnTo>
                  <a:lnTo>
                    <a:pt x="2287" y="831"/>
                  </a:lnTo>
                  <a:lnTo>
                    <a:pt x="2269" y="720"/>
                  </a:lnTo>
                  <a:lnTo>
                    <a:pt x="2158" y="517"/>
                  </a:lnTo>
                  <a:lnTo>
                    <a:pt x="2029" y="351"/>
                  </a:lnTo>
                  <a:lnTo>
                    <a:pt x="1863" y="204"/>
                  </a:lnTo>
                  <a:lnTo>
                    <a:pt x="1660" y="93"/>
                  </a:lnTo>
                  <a:lnTo>
                    <a:pt x="1568" y="56"/>
                  </a:lnTo>
                  <a:lnTo>
                    <a:pt x="1458"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 name="Google Shape;417;p2"/>
            <p:cNvSpPr/>
            <p:nvPr/>
          </p:nvSpPr>
          <p:spPr>
            <a:xfrm>
              <a:off x="4859350" y="340450"/>
              <a:ext cx="57650" cy="57650"/>
            </a:xfrm>
            <a:custGeom>
              <a:avLst/>
              <a:gdLst/>
              <a:ahLst/>
              <a:cxnLst/>
              <a:rect l="l" t="t" r="r" b="b"/>
              <a:pathLst>
                <a:path w="2306" h="2306" extrusionOk="0">
                  <a:moveTo>
                    <a:pt x="1051" y="0"/>
                  </a:moveTo>
                  <a:lnTo>
                    <a:pt x="941" y="19"/>
                  </a:lnTo>
                  <a:lnTo>
                    <a:pt x="830" y="37"/>
                  </a:lnTo>
                  <a:lnTo>
                    <a:pt x="720" y="74"/>
                  </a:lnTo>
                  <a:lnTo>
                    <a:pt x="517" y="166"/>
                  </a:lnTo>
                  <a:lnTo>
                    <a:pt x="351" y="314"/>
                  </a:lnTo>
                  <a:lnTo>
                    <a:pt x="203" y="480"/>
                  </a:lnTo>
                  <a:lnTo>
                    <a:pt x="93" y="664"/>
                  </a:lnTo>
                  <a:lnTo>
                    <a:pt x="56" y="775"/>
                  </a:lnTo>
                  <a:lnTo>
                    <a:pt x="19" y="885"/>
                  </a:lnTo>
                  <a:lnTo>
                    <a:pt x="0" y="996"/>
                  </a:lnTo>
                  <a:lnTo>
                    <a:pt x="0" y="1107"/>
                  </a:lnTo>
                  <a:lnTo>
                    <a:pt x="0" y="1236"/>
                  </a:lnTo>
                  <a:lnTo>
                    <a:pt x="19" y="1365"/>
                  </a:lnTo>
                  <a:lnTo>
                    <a:pt x="37" y="1475"/>
                  </a:lnTo>
                  <a:lnTo>
                    <a:pt x="74" y="1586"/>
                  </a:lnTo>
                  <a:lnTo>
                    <a:pt x="111" y="1697"/>
                  </a:lnTo>
                  <a:lnTo>
                    <a:pt x="166" y="1789"/>
                  </a:lnTo>
                  <a:lnTo>
                    <a:pt x="240" y="1881"/>
                  </a:lnTo>
                  <a:lnTo>
                    <a:pt x="314" y="1973"/>
                  </a:lnTo>
                  <a:lnTo>
                    <a:pt x="388" y="2047"/>
                  </a:lnTo>
                  <a:lnTo>
                    <a:pt x="480" y="2102"/>
                  </a:lnTo>
                  <a:lnTo>
                    <a:pt x="572" y="2176"/>
                  </a:lnTo>
                  <a:lnTo>
                    <a:pt x="683" y="2213"/>
                  </a:lnTo>
                  <a:lnTo>
                    <a:pt x="793" y="2250"/>
                  </a:lnTo>
                  <a:lnTo>
                    <a:pt x="904" y="2287"/>
                  </a:lnTo>
                  <a:lnTo>
                    <a:pt x="1033" y="2305"/>
                  </a:lnTo>
                  <a:lnTo>
                    <a:pt x="1273" y="2305"/>
                  </a:lnTo>
                  <a:lnTo>
                    <a:pt x="1383" y="2287"/>
                  </a:lnTo>
                  <a:lnTo>
                    <a:pt x="1494" y="2268"/>
                  </a:lnTo>
                  <a:lnTo>
                    <a:pt x="1605" y="2231"/>
                  </a:lnTo>
                  <a:lnTo>
                    <a:pt x="1807" y="2121"/>
                  </a:lnTo>
                  <a:lnTo>
                    <a:pt x="1973" y="1973"/>
                  </a:lnTo>
                  <a:lnTo>
                    <a:pt x="2102" y="1807"/>
                  </a:lnTo>
                  <a:lnTo>
                    <a:pt x="2213" y="1623"/>
                  </a:lnTo>
                  <a:lnTo>
                    <a:pt x="2250" y="1512"/>
                  </a:lnTo>
                  <a:lnTo>
                    <a:pt x="2287" y="1402"/>
                  </a:lnTo>
                  <a:lnTo>
                    <a:pt x="2305" y="1291"/>
                  </a:lnTo>
                  <a:lnTo>
                    <a:pt x="2305" y="1162"/>
                  </a:lnTo>
                  <a:lnTo>
                    <a:pt x="2305" y="1051"/>
                  </a:lnTo>
                  <a:lnTo>
                    <a:pt x="2287" y="922"/>
                  </a:lnTo>
                  <a:lnTo>
                    <a:pt x="2268" y="812"/>
                  </a:lnTo>
                  <a:lnTo>
                    <a:pt x="2231" y="701"/>
                  </a:lnTo>
                  <a:lnTo>
                    <a:pt x="2121" y="517"/>
                  </a:lnTo>
                  <a:lnTo>
                    <a:pt x="1992" y="332"/>
                  </a:lnTo>
                  <a:lnTo>
                    <a:pt x="1826" y="203"/>
                  </a:lnTo>
                  <a:lnTo>
                    <a:pt x="1623" y="92"/>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 name="Google Shape;418;p2"/>
            <p:cNvSpPr/>
            <p:nvPr/>
          </p:nvSpPr>
          <p:spPr>
            <a:xfrm>
              <a:off x="5158500" y="967800"/>
              <a:ext cx="58575" cy="59025"/>
            </a:xfrm>
            <a:custGeom>
              <a:avLst/>
              <a:gdLst/>
              <a:ahLst/>
              <a:cxnLst/>
              <a:rect l="l" t="t" r="r" b="b"/>
              <a:pathLst>
                <a:path w="2343" h="2361" extrusionOk="0">
                  <a:moveTo>
                    <a:pt x="1052" y="1"/>
                  </a:moveTo>
                  <a:lnTo>
                    <a:pt x="923" y="19"/>
                  </a:lnTo>
                  <a:lnTo>
                    <a:pt x="812" y="38"/>
                  </a:lnTo>
                  <a:lnTo>
                    <a:pt x="701" y="93"/>
                  </a:lnTo>
                  <a:lnTo>
                    <a:pt x="609" y="130"/>
                  </a:lnTo>
                  <a:lnTo>
                    <a:pt x="499" y="185"/>
                  </a:lnTo>
                  <a:lnTo>
                    <a:pt x="406" y="259"/>
                  </a:lnTo>
                  <a:lnTo>
                    <a:pt x="333" y="333"/>
                  </a:lnTo>
                  <a:lnTo>
                    <a:pt x="259" y="425"/>
                  </a:lnTo>
                  <a:lnTo>
                    <a:pt x="185" y="517"/>
                  </a:lnTo>
                  <a:lnTo>
                    <a:pt x="130" y="609"/>
                  </a:lnTo>
                  <a:lnTo>
                    <a:pt x="75" y="720"/>
                  </a:lnTo>
                  <a:lnTo>
                    <a:pt x="38" y="830"/>
                  </a:lnTo>
                  <a:lnTo>
                    <a:pt x="19" y="941"/>
                  </a:lnTo>
                  <a:lnTo>
                    <a:pt x="1" y="1052"/>
                  </a:lnTo>
                  <a:lnTo>
                    <a:pt x="1" y="1181"/>
                  </a:lnTo>
                  <a:lnTo>
                    <a:pt x="1" y="1310"/>
                  </a:lnTo>
                  <a:lnTo>
                    <a:pt x="19" y="1420"/>
                  </a:lnTo>
                  <a:lnTo>
                    <a:pt x="38" y="1531"/>
                  </a:lnTo>
                  <a:lnTo>
                    <a:pt x="75" y="1642"/>
                  </a:lnTo>
                  <a:lnTo>
                    <a:pt x="185" y="1826"/>
                  </a:lnTo>
                  <a:lnTo>
                    <a:pt x="333" y="2010"/>
                  </a:lnTo>
                  <a:lnTo>
                    <a:pt x="499" y="2139"/>
                  </a:lnTo>
                  <a:lnTo>
                    <a:pt x="683" y="2250"/>
                  </a:lnTo>
                  <a:lnTo>
                    <a:pt x="794" y="2287"/>
                  </a:lnTo>
                  <a:lnTo>
                    <a:pt x="904" y="2324"/>
                  </a:lnTo>
                  <a:lnTo>
                    <a:pt x="1015" y="2342"/>
                  </a:lnTo>
                  <a:lnTo>
                    <a:pt x="1144" y="2361"/>
                  </a:lnTo>
                  <a:lnTo>
                    <a:pt x="1255" y="2342"/>
                  </a:lnTo>
                  <a:lnTo>
                    <a:pt x="1384" y="2342"/>
                  </a:lnTo>
                  <a:lnTo>
                    <a:pt x="1494" y="2305"/>
                  </a:lnTo>
                  <a:lnTo>
                    <a:pt x="1605" y="2269"/>
                  </a:lnTo>
                  <a:lnTo>
                    <a:pt x="1716" y="2232"/>
                  </a:lnTo>
                  <a:lnTo>
                    <a:pt x="1808" y="2176"/>
                  </a:lnTo>
                  <a:lnTo>
                    <a:pt x="1900" y="2103"/>
                  </a:lnTo>
                  <a:lnTo>
                    <a:pt x="1992" y="2029"/>
                  </a:lnTo>
                  <a:lnTo>
                    <a:pt x="2066" y="1955"/>
                  </a:lnTo>
                  <a:lnTo>
                    <a:pt x="2140" y="1863"/>
                  </a:lnTo>
                  <a:lnTo>
                    <a:pt x="2195" y="1752"/>
                  </a:lnTo>
                  <a:lnTo>
                    <a:pt x="2250" y="1660"/>
                  </a:lnTo>
                  <a:lnTo>
                    <a:pt x="2287" y="1549"/>
                  </a:lnTo>
                  <a:lnTo>
                    <a:pt x="2324" y="1439"/>
                  </a:lnTo>
                  <a:lnTo>
                    <a:pt x="2342" y="1310"/>
                  </a:lnTo>
                  <a:lnTo>
                    <a:pt x="2342" y="1199"/>
                  </a:lnTo>
                  <a:lnTo>
                    <a:pt x="2342" y="1070"/>
                  </a:lnTo>
                  <a:lnTo>
                    <a:pt x="2324" y="941"/>
                  </a:lnTo>
                  <a:lnTo>
                    <a:pt x="2306" y="830"/>
                  </a:lnTo>
                  <a:lnTo>
                    <a:pt x="2269" y="720"/>
                  </a:lnTo>
                  <a:lnTo>
                    <a:pt x="2213" y="609"/>
                  </a:lnTo>
                  <a:lnTo>
                    <a:pt x="2158" y="517"/>
                  </a:lnTo>
                  <a:lnTo>
                    <a:pt x="2084" y="425"/>
                  </a:lnTo>
                  <a:lnTo>
                    <a:pt x="2011" y="333"/>
                  </a:lnTo>
                  <a:lnTo>
                    <a:pt x="1937" y="259"/>
                  </a:lnTo>
                  <a:lnTo>
                    <a:pt x="1845" y="203"/>
                  </a:lnTo>
                  <a:lnTo>
                    <a:pt x="1752" y="130"/>
                  </a:lnTo>
                  <a:lnTo>
                    <a:pt x="1642" y="93"/>
                  </a:lnTo>
                  <a:lnTo>
                    <a:pt x="1531" y="56"/>
                  </a:lnTo>
                  <a:lnTo>
                    <a:pt x="142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 name="Google Shape;419;p2"/>
            <p:cNvSpPr/>
            <p:nvPr/>
          </p:nvSpPr>
          <p:spPr>
            <a:xfrm>
              <a:off x="5432775" y="1261900"/>
              <a:ext cx="58100" cy="58100"/>
            </a:xfrm>
            <a:custGeom>
              <a:avLst/>
              <a:gdLst/>
              <a:ahLst/>
              <a:cxnLst/>
              <a:rect l="l" t="t" r="r" b="b"/>
              <a:pathLst>
                <a:path w="2324" h="2324" extrusionOk="0">
                  <a:moveTo>
                    <a:pt x="1070" y="0"/>
                  </a:moveTo>
                  <a:lnTo>
                    <a:pt x="941" y="19"/>
                  </a:lnTo>
                  <a:lnTo>
                    <a:pt x="830" y="56"/>
                  </a:lnTo>
                  <a:lnTo>
                    <a:pt x="720" y="92"/>
                  </a:lnTo>
                  <a:lnTo>
                    <a:pt x="609" y="129"/>
                  </a:lnTo>
                  <a:lnTo>
                    <a:pt x="517" y="185"/>
                  </a:lnTo>
                  <a:lnTo>
                    <a:pt x="425" y="258"/>
                  </a:lnTo>
                  <a:lnTo>
                    <a:pt x="332" y="332"/>
                  </a:lnTo>
                  <a:lnTo>
                    <a:pt x="259" y="406"/>
                  </a:lnTo>
                  <a:lnTo>
                    <a:pt x="185" y="498"/>
                  </a:lnTo>
                  <a:lnTo>
                    <a:pt x="130" y="609"/>
                  </a:lnTo>
                  <a:lnTo>
                    <a:pt x="93" y="701"/>
                  </a:lnTo>
                  <a:lnTo>
                    <a:pt x="56" y="811"/>
                  </a:lnTo>
                  <a:lnTo>
                    <a:pt x="19" y="922"/>
                  </a:lnTo>
                  <a:lnTo>
                    <a:pt x="0" y="1051"/>
                  </a:lnTo>
                  <a:lnTo>
                    <a:pt x="0" y="1180"/>
                  </a:lnTo>
                  <a:lnTo>
                    <a:pt x="0" y="1291"/>
                  </a:lnTo>
                  <a:lnTo>
                    <a:pt x="19" y="1420"/>
                  </a:lnTo>
                  <a:lnTo>
                    <a:pt x="56" y="1531"/>
                  </a:lnTo>
                  <a:lnTo>
                    <a:pt x="93" y="1641"/>
                  </a:lnTo>
                  <a:lnTo>
                    <a:pt x="185" y="1826"/>
                  </a:lnTo>
                  <a:lnTo>
                    <a:pt x="332" y="1992"/>
                  </a:lnTo>
                  <a:lnTo>
                    <a:pt x="498" y="2139"/>
                  </a:lnTo>
                  <a:lnTo>
                    <a:pt x="701" y="2231"/>
                  </a:lnTo>
                  <a:lnTo>
                    <a:pt x="812" y="2268"/>
                  </a:lnTo>
                  <a:lnTo>
                    <a:pt x="922" y="2305"/>
                  </a:lnTo>
                  <a:lnTo>
                    <a:pt x="1033" y="2323"/>
                  </a:lnTo>
                  <a:lnTo>
                    <a:pt x="1273" y="2323"/>
                  </a:lnTo>
                  <a:lnTo>
                    <a:pt x="1383" y="2305"/>
                  </a:lnTo>
                  <a:lnTo>
                    <a:pt x="1512" y="2287"/>
                  </a:lnTo>
                  <a:lnTo>
                    <a:pt x="1605" y="2250"/>
                  </a:lnTo>
                  <a:lnTo>
                    <a:pt x="1807" y="2139"/>
                  </a:lnTo>
                  <a:lnTo>
                    <a:pt x="1973" y="2010"/>
                  </a:lnTo>
                  <a:lnTo>
                    <a:pt x="2121" y="1844"/>
                  </a:lnTo>
                  <a:lnTo>
                    <a:pt x="2231" y="1641"/>
                  </a:lnTo>
                  <a:lnTo>
                    <a:pt x="2268" y="1531"/>
                  </a:lnTo>
                  <a:lnTo>
                    <a:pt x="2287" y="1420"/>
                  </a:lnTo>
                  <a:lnTo>
                    <a:pt x="2305" y="1309"/>
                  </a:lnTo>
                  <a:lnTo>
                    <a:pt x="2324" y="1180"/>
                  </a:lnTo>
                  <a:lnTo>
                    <a:pt x="2324" y="1070"/>
                  </a:lnTo>
                  <a:lnTo>
                    <a:pt x="2305" y="941"/>
                  </a:lnTo>
                  <a:lnTo>
                    <a:pt x="2268" y="830"/>
                  </a:lnTo>
                  <a:lnTo>
                    <a:pt x="2231" y="719"/>
                  </a:lnTo>
                  <a:lnTo>
                    <a:pt x="2139" y="535"/>
                  </a:lnTo>
                  <a:lnTo>
                    <a:pt x="2010" y="351"/>
                  </a:lnTo>
                  <a:lnTo>
                    <a:pt x="1844" y="203"/>
                  </a:lnTo>
                  <a:lnTo>
                    <a:pt x="1641" y="111"/>
                  </a:lnTo>
                  <a:lnTo>
                    <a:pt x="1531" y="56"/>
                  </a:lnTo>
                  <a:lnTo>
                    <a:pt x="1420" y="37"/>
                  </a:lnTo>
                  <a:lnTo>
                    <a:pt x="1310" y="19"/>
                  </a:lnTo>
                  <a:lnTo>
                    <a:pt x="11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 name="Google Shape;420;p2"/>
            <p:cNvSpPr/>
            <p:nvPr/>
          </p:nvSpPr>
          <p:spPr>
            <a:xfrm>
              <a:off x="4872725" y="259775"/>
              <a:ext cx="59475" cy="59500"/>
            </a:xfrm>
            <a:custGeom>
              <a:avLst/>
              <a:gdLst/>
              <a:ahLst/>
              <a:cxnLst/>
              <a:rect l="l" t="t" r="r" b="b"/>
              <a:pathLst>
                <a:path w="2379" h="2380" extrusionOk="0">
                  <a:moveTo>
                    <a:pt x="1033" y="1"/>
                  </a:moveTo>
                  <a:lnTo>
                    <a:pt x="922" y="19"/>
                  </a:lnTo>
                  <a:lnTo>
                    <a:pt x="811" y="56"/>
                  </a:lnTo>
                  <a:lnTo>
                    <a:pt x="701" y="93"/>
                  </a:lnTo>
                  <a:lnTo>
                    <a:pt x="590" y="148"/>
                  </a:lnTo>
                  <a:lnTo>
                    <a:pt x="498" y="203"/>
                  </a:lnTo>
                  <a:lnTo>
                    <a:pt x="332" y="351"/>
                  </a:lnTo>
                  <a:lnTo>
                    <a:pt x="185" y="535"/>
                  </a:lnTo>
                  <a:lnTo>
                    <a:pt x="129" y="646"/>
                  </a:lnTo>
                  <a:lnTo>
                    <a:pt x="74" y="738"/>
                  </a:lnTo>
                  <a:lnTo>
                    <a:pt x="37" y="849"/>
                  </a:lnTo>
                  <a:lnTo>
                    <a:pt x="19" y="959"/>
                  </a:lnTo>
                  <a:lnTo>
                    <a:pt x="0" y="1088"/>
                  </a:lnTo>
                  <a:lnTo>
                    <a:pt x="0" y="1218"/>
                  </a:lnTo>
                  <a:lnTo>
                    <a:pt x="0" y="1328"/>
                  </a:lnTo>
                  <a:lnTo>
                    <a:pt x="37" y="1457"/>
                  </a:lnTo>
                  <a:lnTo>
                    <a:pt x="55" y="1568"/>
                  </a:lnTo>
                  <a:lnTo>
                    <a:pt x="92" y="1678"/>
                  </a:lnTo>
                  <a:lnTo>
                    <a:pt x="148" y="1771"/>
                  </a:lnTo>
                  <a:lnTo>
                    <a:pt x="221" y="1881"/>
                  </a:lnTo>
                  <a:lnTo>
                    <a:pt x="369" y="2047"/>
                  </a:lnTo>
                  <a:lnTo>
                    <a:pt x="535" y="2176"/>
                  </a:lnTo>
                  <a:lnTo>
                    <a:pt x="645" y="2250"/>
                  </a:lnTo>
                  <a:lnTo>
                    <a:pt x="738" y="2287"/>
                  </a:lnTo>
                  <a:lnTo>
                    <a:pt x="848" y="2324"/>
                  </a:lnTo>
                  <a:lnTo>
                    <a:pt x="977" y="2361"/>
                  </a:lnTo>
                  <a:lnTo>
                    <a:pt x="1088" y="2361"/>
                  </a:lnTo>
                  <a:lnTo>
                    <a:pt x="1217" y="2379"/>
                  </a:lnTo>
                  <a:lnTo>
                    <a:pt x="1328" y="2361"/>
                  </a:lnTo>
                  <a:lnTo>
                    <a:pt x="1457" y="2342"/>
                  </a:lnTo>
                  <a:lnTo>
                    <a:pt x="1567" y="2305"/>
                  </a:lnTo>
                  <a:lnTo>
                    <a:pt x="1678" y="2268"/>
                  </a:lnTo>
                  <a:lnTo>
                    <a:pt x="1770" y="2213"/>
                  </a:lnTo>
                  <a:lnTo>
                    <a:pt x="1881" y="2158"/>
                  </a:lnTo>
                  <a:lnTo>
                    <a:pt x="2047" y="2010"/>
                  </a:lnTo>
                  <a:lnTo>
                    <a:pt x="2194" y="1826"/>
                  </a:lnTo>
                  <a:lnTo>
                    <a:pt x="2250" y="1734"/>
                  </a:lnTo>
                  <a:lnTo>
                    <a:pt x="2286" y="1623"/>
                  </a:lnTo>
                  <a:lnTo>
                    <a:pt x="2323" y="1513"/>
                  </a:lnTo>
                  <a:lnTo>
                    <a:pt x="2360" y="1402"/>
                  </a:lnTo>
                  <a:lnTo>
                    <a:pt x="2379" y="1273"/>
                  </a:lnTo>
                  <a:lnTo>
                    <a:pt x="2379" y="1162"/>
                  </a:lnTo>
                  <a:lnTo>
                    <a:pt x="2360" y="1033"/>
                  </a:lnTo>
                  <a:lnTo>
                    <a:pt x="2342" y="923"/>
                  </a:lnTo>
                  <a:lnTo>
                    <a:pt x="2305" y="812"/>
                  </a:lnTo>
                  <a:lnTo>
                    <a:pt x="2268" y="701"/>
                  </a:lnTo>
                  <a:lnTo>
                    <a:pt x="2213" y="591"/>
                  </a:lnTo>
                  <a:lnTo>
                    <a:pt x="2157" y="498"/>
                  </a:lnTo>
                  <a:lnTo>
                    <a:pt x="2010" y="332"/>
                  </a:lnTo>
                  <a:lnTo>
                    <a:pt x="1826" y="185"/>
                  </a:lnTo>
                  <a:lnTo>
                    <a:pt x="1733" y="130"/>
                  </a:lnTo>
                  <a:lnTo>
                    <a:pt x="1623" y="74"/>
                  </a:lnTo>
                  <a:lnTo>
                    <a:pt x="1512" y="37"/>
                  </a:lnTo>
                  <a:lnTo>
                    <a:pt x="140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 name="Google Shape;421;p2"/>
            <p:cNvSpPr/>
            <p:nvPr/>
          </p:nvSpPr>
          <p:spPr>
            <a:xfrm>
              <a:off x="6360675" y="1590550"/>
              <a:ext cx="40575" cy="57650"/>
            </a:xfrm>
            <a:custGeom>
              <a:avLst/>
              <a:gdLst/>
              <a:ahLst/>
              <a:cxnLst/>
              <a:rect l="l" t="t" r="r" b="b"/>
              <a:pathLst>
                <a:path w="1623" h="2306" extrusionOk="0">
                  <a:moveTo>
                    <a:pt x="1033" y="1"/>
                  </a:moveTo>
                  <a:lnTo>
                    <a:pt x="922" y="19"/>
                  </a:lnTo>
                  <a:lnTo>
                    <a:pt x="812" y="38"/>
                  </a:lnTo>
                  <a:lnTo>
                    <a:pt x="701" y="74"/>
                  </a:lnTo>
                  <a:lnTo>
                    <a:pt x="498" y="185"/>
                  </a:lnTo>
                  <a:lnTo>
                    <a:pt x="332" y="314"/>
                  </a:lnTo>
                  <a:lnTo>
                    <a:pt x="203" y="480"/>
                  </a:lnTo>
                  <a:lnTo>
                    <a:pt x="93" y="683"/>
                  </a:lnTo>
                  <a:lnTo>
                    <a:pt x="56" y="793"/>
                  </a:lnTo>
                  <a:lnTo>
                    <a:pt x="19" y="904"/>
                  </a:lnTo>
                  <a:lnTo>
                    <a:pt x="0" y="1015"/>
                  </a:lnTo>
                  <a:lnTo>
                    <a:pt x="0" y="1125"/>
                  </a:lnTo>
                  <a:lnTo>
                    <a:pt x="0" y="1254"/>
                  </a:lnTo>
                  <a:lnTo>
                    <a:pt x="19" y="1365"/>
                  </a:lnTo>
                  <a:lnTo>
                    <a:pt x="37" y="1476"/>
                  </a:lnTo>
                  <a:lnTo>
                    <a:pt x="74" y="1586"/>
                  </a:lnTo>
                  <a:lnTo>
                    <a:pt x="185" y="1789"/>
                  </a:lnTo>
                  <a:lnTo>
                    <a:pt x="314" y="1955"/>
                  </a:lnTo>
                  <a:lnTo>
                    <a:pt x="480" y="2103"/>
                  </a:lnTo>
                  <a:lnTo>
                    <a:pt x="683" y="2195"/>
                  </a:lnTo>
                  <a:lnTo>
                    <a:pt x="775" y="2250"/>
                  </a:lnTo>
                  <a:lnTo>
                    <a:pt x="885" y="2269"/>
                  </a:lnTo>
                  <a:lnTo>
                    <a:pt x="1015" y="2287"/>
                  </a:lnTo>
                  <a:lnTo>
                    <a:pt x="1125" y="2305"/>
                  </a:lnTo>
                  <a:lnTo>
                    <a:pt x="1254" y="2287"/>
                  </a:lnTo>
                  <a:lnTo>
                    <a:pt x="1383" y="2269"/>
                  </a:lnTo>
                  <a:lnTo>
                    <a:pt x="1512" y="2232"/>
                  </a:lnTo>
                  <a:lnTo>
                    <a:pt x="1623" y="2195"/>
                  </a:lnTo>
                  <a:lnTo>
                    <a:pt x="1623" y="111"/>
                  </a:lnTo>
                  <a:lnTo>
                    <a:pt x="1512" y="56"/>
                  </a:lnTo>
                  <a:lnTo>
                    <a:pt x="1402"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 name="Google Shape;422;p2"/>
            <p:cNvSpPr/>
            <p:nvPr/>
          </p:nvSpPr>
          <p:spPr>
            <a:xfrm>
              <a:off x="6280475" y="1575800"/>
              <a:ext cx="58100" cy="58100"/>
            </a:xfrm>
            <a:custGeom>
              <a:avLst/>
              <a:gdLst/>
              <a:ahLst/>
              <a:cxnLst/>
              <a:rect l="l" t="t" r="r" b="b"/>
              <a:pathLst>
                <a:path w="2324" h="2324" extrusionOk="0">
                  <a:moveTo>
                    <a:pt x="1125" y="1"/>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2"/>
                  </a:lnTo>
                  <a:lnTo>
                    <a:pt x="0" y="1181"/>
                  </a:lnTo>
                  <a:lnTo>
                    <a:pt x="0" y="1291"/>
                  </a:lnTo>
                  <a:lnTo>
                    <a:pt x="19" y="1402"/>
                  </a:lnTo>
                  <a:lnTo>
                    <a:pt x="37" y="1531"/>
                  </a:lnTo>
                  <a:lnTo>
                    <a:pt x="74" y="1623"/>
                  </a:lnTo>
                  <a:lnTo>
                    <a:pt x="185" y="1826"/>
                  </a:lnTo>
                  <a:lnTo>
                    <a:pt x="332" y="1992"/>
                  </a:lnTo>
                  <a:lnTo>
                    <a:pt x="498" y="2139"/>
                  </a:lnTo>
                  <a:lnTo>
                    <a:pt x="682" y="2232"/>
                  </a:lnTo>
                  <a:lnTo>
                    <a:pt x="793" y="2269"/>
                  </a:lnTo>
                  <a:lnTo>
                    <a:pt x="904" y="2305"/>
                  </a:lnTo>
                  <a:lnTo>
                    <a:pt x="1014" y="2324"/>
                  </a:lnTo>
                  <a:lnTo>
                    <a:pt x="1272" y="2324"/>
                  </a:lnTo>
                  <a:lnTo>
                    <a:pt x="1383" y="2305"/>
                  </a:lnTo>
                  <a:lnTo>
                    <a:pt x="1512" y="2287"/>
                  </a:lnTo>
                  <a:lnTo>
                    <a:pt x="1623" y="2232"/>
                  </a:lnTo>
                  <a:lnTo>
                    <a:pt x="1715" y="2195"/>
                  </a:lnTo>
                  <a:lnTo>
                    <a:pt x="1826" y="2139"/>
                  </a:lnTo>
                  <a:lnTo>
                    <a:pt x="1899" y="2066"/>
                  </a:lnTo>
                  <a:lnTo>
                    <a:pt x="1992" y="1992"/>
                  </a:lnTo>
                  <a:lnTo>
                    <a:pt x="2065" y="1900"/>
                  </a:lnTo>
                  <a:lnTo>
                    <a:pt x="2139" y="1808"/>
                  </a:lnTo>
                  <a:lnTo>
                    <a:pt x="2194" y="1715"/>
                  </a:lnTo>
                  <a:lnTo>
                    <a:pt x="2231" y="1605"/>
                  </a:lnTo>
                  <a:lnTo>
                    <a:pt x="2268" y="1494"/>
                  </a:lnTo>
                  <a:lnTo>
                    <a:pt x="2305" y="1383"/>
                  </a:lnTo>
                  <a:lnTo>
                    <a:pt x="2305" y="1254"/>
                  </a:lnTo>
                  <a:lnTo>
                    <a:pt x="2323" y="1125"/>
                  </a:lnTo>
                  <a:lnTo>
                    <a:pt x="2305" y="1015"/>
                  </a:lnTo>
                  <a:lnTo>
                    <a:pt x="2287" y="904"/>
                  </a:lnTo>
                  <a:lnTo>
                    <a:pt x="2250" y="793"/>
                  </a:lnTo>
                  <a:lnTo>
                    <a:pt x="2213" y="683"/>
                  </a:lnTo>
                  <a:lnTo>
                    <a:pt x="2102" y="480"/>
                  </a:lnTo>
                  <a:lnTo>
                    <a:pt x="1973" y="314"/>
                  </a:lnTo>
                  <a:lnTo>
                    <a:pt x="1789" y="185"/>
                  </a:lnTo>
                  <a:lnTo>
                    <a:pt x="1586" y="93"/>
                  </a:lnTo>
                  <a:lnTo>
                    <a:pt x="1494" y="56"/>
                  </a:lnTo>
                  <a:lnTo>
                    <a:pt x="1365" y="19"/>
                  </a:lnTo>
                  <a:lnTo>
                    <a:pt x="1254"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 name="Google Shape;423;p2"/>
            <p:cNvSpPr/>
            <p:nvPr/>
          </p:nvSpPr>
          <p:spPr>
            <a:xfrm>
              <a:off x="6200250" y="1561525"/>
              <a:ext cx="58125" cy="58550"/>
            </a:xfrm>
            <a:custGeom>
              <a:avLst/>
              <a:gdLst/>
              <a:ahLst/>
              <a:cxnLst/>
              <a:rect l="l" t="t" r="r" b="b"/>
              <a:pathLst>
                <a:path w="2325" h="2342" extrusionOk="0">
                  <a:moveTo>
                    <a:pt x="1015" y="0"/>
                  </a:moveTo>
                  <a:lnTo>
                    <a:pt x="904" y="37"/>
                  </a:lnTo>
                  <a:lnTo>
                    <a:pt x="794" y="55"/>
                  </a:lnTo>
                  <a:lnTo>
                    <a:pt x="683" y="92"/>
                  </a:lnTo>
                  <a:lnTo>
                    <a:pt x="499" y="203"/>
                  </a:lnTo>
                  <a:lnTo>
                    <a:pt x="333" y="350"/>
                  </a:lnTo>
                  <a:lnTo>
                    <a:pt x="185" y="516"/>
                  </a:lnTo>
                  <a:lnTo>
                    <a:pt x="93" y="701"/>
                  </a:lnTo>
                  <a:lnTo>
                    <a:pt x="56" y="811"/>
                  </a:lnTo>
                  <a:lnTo>
                    <a:pt x="19" y="922"/>
                  </a:lnTo>
                  <a:lnTo>
                    <a:pt x="1" y="1051"/>
                  </a:lnTo>
                  <a:lnTo>
                    <a:pt x="1" y="1162"/>
                  </a:lnTo>
                  <a:lnTo>
                    <a:pt x="1" y="1291"/>
                  </a:lnTo>
                  <a:lnTo>
                    <a:pt x="19" y="1401"/>
                  </a:lnTo>
                  <a:lnTo>
                    <a:pt x="56" y="1530"/>
                  </a:lnTo>
                  <a:lnTo>
                    <a:pt x="93" y="1641"/>
                  </a:lnTo>
                  <a:lnTo>
                    <a:pt x="130" y="1733"/>
                  </a:lnTo>
                  <a:lnTo>
                    <a:pt x="204" y="1844"/>
                  </a:lnTo>
                  <a:lnTo>
                    <a:pt x="259" y="1918"/>
                  </a:lnTo>
                  <a:lnTo>
                    <a:pt x="333" y="2010"/>
                  </a:lnTo>
                  <a:lnTo>
                    <a:pt x="425" y="2084"/>
                  </a:lnTo>
                  <a:lnTo>
                    <a:pt x="517" y="2157"/>
                  </a:lnTo>
                  <a:lnTo>
                    <a:pt x="609" y="2213"/>
                  </a:lnTo>
                  <a:lnTo>
                    <a:pt x="720" y="2249"/>
                  </a:lnTo>
                  <a:lnTo>
                    <a:pt x="831" y="2286"/>
                  </a:lnTo>
                  <a:lnTo>
                    <a:pt x="941" y="2323"/>
                  </a:lnTo>
                  <a:lnTo>
                    <a:pt x="1070" y="2323"/>
                  </a:lnTo>
                  <a:lnTo>
                    <a:pt x="1199" y="2342"/>
                  </a:lnTo>
                  <a:lnTo>
                    <a:pt x="1310" y="2323"/>
                  </a:lnTo>
                  <a:lnTo>
                    <a:pt x="1421" y="2305"/>
                  </a:lnTo>
                  <a:lnTo>
                    <a:pt x="1531" y="2286"/>
                  </a:lnTo>
                  <a:lnTo>
                    <a:pt x="1642" y="2231"/>
                  </a:lnTo>
                  <a:lnTo>
                    <a:pt x="1845" y="2139"/>
                  </a:lnTo>
                  <a:lnTo>
                    <a:pt x="2011" y="1991"/>
                  </a:lnTo>
                  <a:lnTo>
                    <a:pt x="2140" y="1825"/>
                  </a:lnTo>
                  <a:lnTo>
                    <a:pt x="2250" y="1623"/>
                  </a:lnTo>
                  <a:lnTo>
                    <a:pt x="2287" y="1512"/>
                  </a:lnTo>
                  <a:lnTo>
                    <a:pt x="2306" y="1401"/>
                  </a:lnTo>
                  <a:lnTo>
                    <a:pt x="2324" y="1291"/>
                  </a:lnTo>
                  <a:lnTo>
                    <a:pt x="2324" y="1162"/>
                  </a:lnTo>
                  <a:lnTo>
                    <a:pt x="2324" y="1051"/>
                  </a:lnTo>
                  <a:lnTo>
                    <a:pt x="2306" y="922"/>
                  </a:lnTo>
                  <a:lnTo>
                    <a:pt x="2287" y="811"/>
                  </a:lnTo>
                  <a:lnTo>
                    <a:pt x="2250" y="701"/>
                  </a:lnTo>
                  <a:lnTo>
                    <a:pt x="2195" y="590"/>
                  </a:lnTo>
                  <a:lnTo>
                    <a:pt x="2140" y="498"/>
                  </a:lnTo>
                  <a:lnTo>
                    <a:pt x="2066" y="406"/>
                  </a:lnTo>
                  <a:lnTo>
                    <a:pt x="1992" y="332"/>
                  </a:lnTo>
                  <a:lnTo>
                    <a:pt x="1900" y="258"/>
                  </a:lnTo>
                  <a:lnTo>
                    <a:pt x="1808" y="184"/>
                  </a:lnTo>
                  <a:lnTo>
                    <a:pt x="1716" y="129"/>
                  </a:lnTo>
                  <a:lnTo>
                    <a:pt x="1605" y="92"/>
                  </a:lnTo>
                  <a:lnTo>
                    <a:pt x="1494" y="55"/>
                  </a:lnTo>
                  <a:lnTo>
                    <a:pt x="1384" y="18"/>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 name="Google Shape;424;p2"/>
            <p:cNvSpPr/>
            <p:nvPr/>
          </p:nvSpPr>
          <p:spPr>
            <a:xfrm>
              <a:off x="4962150" y="685700"/>
              <a:ext cx="57625" cy="57650"/>
            </a:xfrm>
            <a:custGeom>
              <a:avLst/>
              <a:gdLst/>
              <a:ahLst/>
              <a:cxnLst/>
              <a:rect l="l" t="t" r="r" b="b"/>
              <a:pathLst>
                <a:path w="2305" h="2306" extrusionOk="0">
                  <a:moveTo>
                    <a:pt x="1125" y="0"/>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1"/>
                  </a:lnTo>
                  <a:lnTo>
                    <a:pt x="0" y="1181"/>
                  </a:lnTo>
                  <a:lnTo>
                    <a:pt x="0" y="1291"/>
                  </a:lnTo>
                  <a:lnTo>
                    <a:pt x="19" y="1402"/>
                  </a:lnTo>
                  <a:lnTo>
                    <a:pt x="55" y="1512"/>
                  </a:lnTo>
                  <a:lnTo>
                    <a:pt x="92" y="1623"/>
                  </a:lnTo>
                  <a:lnTo>
                    <a:pt x="148" y="1734"/>
                  </a:lnTo>
                  <a:lnTo>
                    <a:pt x="203" y="1826"/>
                  </a:lnTo>
                  <a:lnTo>
                    <a:pt x="332" y="1992"/>
                  </a:lnTo>
                  <a:lnTo>
                    <a:pt x="516" y="2121"/>
                  </a:lnTo>
                  <a:lnTo>
                    <a:pt x="701" y="2232"/>
                  </a:lnTo>
                  <a:lnTo>
                    <a:pt x="811" y="2268"/>
                  </a:lnTo>
                  <a:lnTo>
                    <a:pt x="922" y="2287"/>
                  </a:lnTo>
                  <a:lnTo>
                    <a:pt x="1051" y="2305"/>
                  </a:lnTo>
                  <a:lnTo>
                    <a:pt x="1291" y="2305"/>
                  </a:lnTo>
                  <a:lnTo>
                    <a:pt x="1401" y="2287"/>
                  </a:lnTo>
                  <a:lnTo>
                    <a:pt x="1512" y="2250"/>
                  </a:lnTo>
                  <a:lnTo>
                    <a:pt x="1623" y="2213"/>
                  </a:lnTo>
                  <a:lnTo>
                    <a:pt x="1807" y="2102"/>
                  </a:lnTo>
                  <a:lnTo>
                    <a:pt x="1973" y="1973"/>
                  </a:lnTo>
                  <a:lnTo>
                    <a:pt x="2121" y="1789"/>
                  </a:lnTo>
                  <a:lnTo>
                    <a:pt x="2213" y="1605"/>
                  </a:lnTo>
                  <a:lnTo>
                    <a:pt x="2250" y="1494"/>
                  </a:lnTo>
                  <a:lnTo>
                    <a:pt x="2286" y="1383"/>
                  </a:lnTo>
                  <a:lnTo>
                    <a:pt x="2305" y="1254"/>
                  </a:lnTo>
                  <a:lnTo>
                    <a:pt x="2305" y="1144"/>
                  </a:lnTo>
                  <a:lnTo>
                    <a:pt x="2286" y="1015"/>
                  </a:lnTo>
                  <a:lnTo>
                    <a:pt x="2268" y="904"/>
                  </a:lnTo>
                  <a:lnTo>
                    <a:pt x="2250" y="793"/>
                  </a:lnTo>
                  <a:lnTo>
                    <a:pt x="2213" y="683"/>
                  </a:lnTo>
                  <a:lnTo>
                    <a:pt x="2102" y="498"/>
                  </a:lnTo>
                  <a:lnTo>
                    <a:pt x="1955" y="332"/>
                  </a:lnTo>
                  <a:lnTo>
                    <a:pt x="1789" y="185"/>
                  </a:lnTo>
                  <a:lnTo>
                    <a:pt x="1586" y="93"/>
                  </a:lnTo>
                  <a:lnTo>
                    <a:pt x="1475" y="56"/>
                  </a:lnTo>
                  <a:lnTo>
                    <a:pt x="1365"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 name="Google Shape;425;p2"/>
            <p:cNvSpPr/>
            <p:nvPr/>
          </p:nvSpPr>
          <p:spPr>
            <a:xfrm>
              <a:off x="6120050" y="1547225"/>
              <a:ext cx="58575" cy="58575"/>
            </a:xfrm>
            <a:custGeom>
              <a:avLst/>
              <a:gdLst/>
              <a:ahLst/>
              <a:cxnLst/>
              <a:rect l="l" t="t" r="r" b="b"/>
              <a:pathLst>
                <a:path w="2343" h="2343" extrusionOk="0">
                  <a:moveTo>
                    <a:pt x="1052" y="0"/>
                  </a:moveTo>
                  <a:lnTo>
                    <a:pt x="923" y="19"/>
                  </a:lnTo>
                  <a:lnTo>
                    <a:pt x="812" y="56"/>
                  </a:lnTo>
                  <a:lnTo>
                    <a:pt x="701" y="93"/>
                  </a:lnTo>
                  <a:lnTo>
                    <a:pt x="591" y="148"/>
                  </a:lnTo>
                  <a:lnTo>
                    <a:pt x="499" y="203"/>
                  </a:lnTo>
                  <a:lnTo>
                    <a:pt x="406" y="277"/>
                  </a:lnTo>
                  <a:lnTo>
                    <a:pt x="333" y="351"/>
                  </a:lnTo>
                  <a:lnTo>
                    <a:pt x="259" y="425"/>
                  </a:lnTo>
                  <a:lnTo>
                    <a:pt x="185" y="517"/>
                  </a:lnTo>
                  <a:lnTo>
                    <a:pt x="130" y="627"/>
                  </a:lnTo>
                  <a:lnTo>
                    <a:pt x="93" y="738"/>
                  </a:lnTo>
                  <a:lnTo>
                    <a:pt x="56" y="849"/>
                  </a:lnTo>
                  <a:lnTo>
                    <a:pt x="19" y="959"/>
                  </a:lnTo>
                  <a:lnTo>
                    <a:pt x="1" y="1070"/>
                  </a:lnTo>
                  <a:lnTo>
                    <a:pt x="1" y="1199"/>
                  </a:lnTo>
                  <a:lnTo>
                    <a:pt x="19" y="1328"/>
                  </a:lnTo>
                  <a:lnTo>
                    <a:pt x="38" y="1439"/>
                  </a:lnTo>
                  <a:lnTo>
                    <a:pt x="56" y="1549"/>
                  </a:lnTo>
                  <a:lnTo>
                    <a:pt x="111" y="1660"/>
                  </a:lnTo>
                  <a:lnTo>
                    <a:pt x="222" y="1844"/>
                  </a:lnTo>
                  <a:lnTo>
                    <a:pt x="351" y="2010"/>
                  </a:lnTo>
                  <a:lnTo>
                    <a:pt x="535" y="2158"/>
                  </a:lnTo>
                  <a:lnTo>
                    <a:pt x="720" y="2250"/>
                  </a:lnTo>
                  <a:lnTo>
                    <a:pt x="830" y="2287"/>
                  </a:lnTo>
                  <a:lnTo>
                    <a:pt x="941" y="2324"/>
                  </a:lnTo>
                  <a:lnTo>
                    <a:pt x="1070" y="2342"/>
                  </a:lnTo>
                  <a:lnTo>
                    <a:pt x="1310" y="2342"/>
                  </a:lnTo>
                  <a:lnTo>
                    <a:pt x="1420" y="2324"/>
                  </a:lnTo>
                  <a:lnTo>
                    <a:pt x="1531" y="2287"/>
                  </a:lnTo>
                  <a:lnTo>
                    <a:pt x="1642" y="2250"/>
                  </a:lnTo>
                  <a:lnTo>
                    <a:pt x="1845" y="2139"/>
                  </a:lnTo>
                  <a:lnTo>
                    <a:pt x="2011" y="2010"/>
                  </a:lnTo>
                  <a:lnTo>
                    <a:pt x="2158" y="1844"/>
                  </a:lnTo>
                  <a:lnTo>
                    <a:pt x="2250" y="1641"/>
                  </a:lnTo>
                  <a:lnTo>
                    <a:pt x="2287" y="1531"/>
                  </a:lnTo>
                  <a:lnTo>
                    <a:pt x="2324" y="1420"/>
                  </a:lnTo>
                  <a:lnTo>
                    <a:pt x="2342" y="1310"/>
                  </a:lnTo>
                  <a:lnTo>
                    <a:pt x="2342" y="1199"/>
                  </a:lnTo>
                  <a:lnTo>
                    <a:pt x="2342" y="1070"/>
                  </a:lnTo>
                  <a:lnTo>
                    <a:pt x="2324" y="941"/>
                  </a:lnTo>
                  <a:lnTo>
                    <a:pt x="2306" y="830"/>
                  </a:lnTo>
                  <a:lnTo>
                    <a:pt x="2269" y="720"/>
                  </a:lnTo>
                  <a:lnTo>
                    <a:pt x="2213" y="609"/>
                  </a:lnTo>
                  <a:lnTo>
                    <a:pt x="2158" y="517"/>
                  </a:lnTo>
                  <a:lnTo>
                    <a:pt x="2103" y="425"/>
                  </a:lnTo>
                  <a:lnTo>
                    <a:pt x="2011" y="332"/>
                  </a:lnTo>
                  <a:lnTo>
                    <a:pt x="1937" y="259"/>
                  </a:lnTo>
                  <a:lnTo>
                    <a:pt x="1845" y="185"/>
                  </a:lnTo>
                  <a:lnTo>
                    <a:pt x="1752" y="130"/>
                  </a:lnTo>
                  <a:lnTo>
                    <a:pt x="1642" y="93"/>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 name="Google Shape;426;p2"/>
            <p:cNvSpPr/>
            <p:nvPr/>
          </p:nvSpPr>
          <p:spPr>
            <a:xfrm>
              <a:off x="6040300" y="1532925"/>
              <a:ext cx="58575" cy="58575"/>
            </a:xfrm>
            <a:custGeom>
              <a:avLst/>
              <a:gdLst/>
              <a:ahLst/>
              <a:cxnLst/>
              <a:rect l="l" t="t" r="r" b="b"/>
              <a:pathLst>
                <a:path w="2343" h="2343" extrusionOk="0">
                  <a:moveTo>
                    <a:pt x="1052" y="1"/>
                  </a:moveTo>
                  <a:lnTo>
                    <a:pt x="923" y="19"/>
                  </a:lnTo>
                  <a:lnTo>
                    <a:pt x="812" y="56"/>
                  </a:lnTo>
                  <a:lnTo>
                    <a:pt x="702" y="93"/>
                  </a:lnTo>
                  <a:lnTo>
                    <a:pt x="591" y="130"/>
                  </a:lnTo>
                  <a:lnTo>
                    <a:pt x="499" y="204"/>
                  </a:lnTo>
                  <a:lnTo>
                    <a:pt x="407" y="259"/>
                  </a:lnTo>
                  <a:lnTo>
                    <a:pt x="333" y="333"/>
                  </a:lnTo>
                  <a:lnTo>
                    <a:pt x="259" y="425"/>
                  </a:lnTo>
                  <a:lnTo>
                    <a:pt x="185" y="517"/>
                  </a:lnTo>
                  <a:lnTo>
                    <a:pt x="130" y="609"/>
                  </a:lnTo>
                  <a:lnTo>
                    <a:pt x="75" y="720"/>
                  </a:lnTo>
                  <a:lnTo>
                    <a:pt x="38" y="831"/>
                  </a:lnTo>
                  <a:lnTo>
                    <a:pt x="19" y="941"/>
                  </a:lnTo>
                  <a:lnTo>
                    <a:pt x="1" y="1070"/>
                  </a:lnTo>
                  <a:lnTo>
                    <a:pt x="1" y="1199"/>
                  </a:lnTo>
                  <a:lnTo>
                    <a:pt x="1" y="1310"/>
                  </a:lnTo>
                  <a:lnTo>
                    <a:pt x="19" y="1439"/>
                  </a:lnTo>
                  <a:lnTo>
                    <a:pt x="56" y="1550"/>
                  </a:lnTo>
                  <a:lnTo>
                    <a:pt x="93" y="1642"/>
                  </a:lnTo>
                  <a:lnTo>
                    <a:pt x="204" y="1845"/>
                  </a:lnTo>
                  <a:lnTo>
                    <a:pt x="351" y="2011"/>
                  </a:lnTo>
                  <a:lnTo>
                    <a:pt x="517" y="2158"/>
                  </a:lnTo>
                  <a:lnTo>
                    <a:pt x="720" y="2250"/>
                  </a:lnTo>
                  <a:lnTo>
                    <a:pt x="812" y="2287"/>
                  </a:lnTo>
                  <a:lnTo>
                    <a:pt x="923" y="2324"/>
                  </a:lnTo>
                  <a:lnTo>
                    <a:pt x="1052" y="2343"/>
                  </a:lnTo>
                  <a:lnTo>
                    <a:pt x="1292" y="2343"/>
                  </a:lnTo>
                  <a:lnTo>
                    <a:pt x="1421" y="2324"/>
                  </a:lnTo>
                  <a:lnTo>
                    <a:pt x="1531" y="2287"/>
                  </a:lnTo>
                  <a:lnTo>
                    <a:pt x="1642" y="2250"/>
                  </a:lnTo>
                  <a:lnTo>
                    <a:pt x="1753" y="2195"/>
                  </a:lnTo>
                  <a:lnTo>
                    <a:pt x="1845" y="2140"/>
                  </a:lnTo>
                  <a:lnTo>
                    <a:pt x="1937" y="2084"/>
                  </a:lnTo>
                  <a:lnTo>
                    <a:pt x="2011" y="1992"/>
                  </a:lnTo>
                  <a:lnTo>
                    <a:pt x="2084" y="1918"/>
                  </a:lnTo>
                  <a:lnTo>
                    <a:pt x="2158" y="1826"/>
                  </a:lnTo>
                  <a:lnTo>
                    <a:pt x="2214" y="1716"/>
                  </a:lnTo>
                  <a:lnTo>
                    <a:pt x="2269" y="1623"/>
                  </a:lnTo>
                  <a:lnTo>
                    <a:pt x="2306" y="1513"/>
                  </a:lnTo>
                  <a:lnTo>
                    <a:pt x="2324" y="1384"/>
                  </a:lnTo>
                  <a:lnTo>
                    <a:pt x="2343" y="1273"/>
                  </a:lnTo>
                  <a:lnTo>
                    <a:pt x="2343" y="1144"/>
                  </a:lnTo>
                  <a:lnTo>
                    <a:pt x="2343" y="1015"/>
                  </a:lnTo>
                  <a:lnTo>
                    <a:pt x="2324" y="904"/>
                  </a:lnTo>
                  <a:lnTo>
                    <a:pt x="2287" y="794"/>
                  </a:lnTo>
                  <a:lnTo>
                    <a:pt x="2250" y="683"/>
                  </a:lnTo>
                  <a:lnTo>
                    <a:pt x="2140" y="499"/>
                  </a:lnTo>
                  <a:lnTo>
                    <a:pt x="1992" y="333"/>
                  </a:lnTo>
                  <a:lnTo>
                    <a:pt x="1826" y="185"/>
                  </a:lnTo>
                  <a:lnTo>
                    <a:pt x="1624" y="93"/>
                  </a:lnTo>
                  <a:lnTo>
                    <a:pt x="1531" y="56"/>
                  </a:lnTo>
                  <a:lnTo>
                    <a:pt x="1421" y="19"/>
                  </a:ln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 name="Google Shape;427;p2"/>
            <p:cNvSpPr/>
            <p:nvPr/>
          </p:nvSpPr>
          <p:spPr>
            <a:xfrm>
              <a:off x="5963325" y="1518650"/>
              <a:ext cx="58575" cy="58550"/>
            </a:xfrm>
            <a:custGeom>
              <a:avLst/>
              <a:gdLst/>
              <a:ahLst/>
              <a:cxnLst/>
              <a:rect l="l" t="t" r="r" b="b"/>
              <a:pathLst>
                <a:path w="2343" h="2342" extrusionOk="0">
                  <a:moveTo>
                    <a:pt x="1052" y="0"/>
                  </a:moveTo>
                  <a:lnTo>
                    <a:pt x="941" y="19"/>
                  </a:lnTo>
                  <a:lnTo>
                    <a:pt x="830" y="56"/>
                  </a:lnTo>
                  <a:lnTo>
                    <a:pt x="720" y="92"/>
                  </a:lnTo>
                  <a:lnTo>
                    <a:pt x="517" y="185"/>
                  </a:lnTo>
                  <a:lnTo>
                    <a:pt x="351" y="314"/>
                  </a:lnTo>
                  <a:lnTo>
                    <a:pt x="204" y="480"/>
                  </a:lnTo>
                  <a:lnTo>
                    <a:pt x="93" y="682"/>
                  </a:lnTo>
                  <a:lnTo>
                    <a:pt x="56" y="793"/>
                  </a:lnTo>
                  <a:lnTo>
                    <a:pt x="38" y="904"/>
                  </a:lnTo>
                  <a:lnTo>
                    <a:pt x="19" y="1014"/>
                  </a:lnTo>
                  <a:lnTo>
                    <a:pt x="1" y="1125"/>
                  </a:lnTo>
                  <a:lnTo>
                    <a:pt x="1" y="1254"/>
                  </a:lnTo>
                  <a:lnTo>
                    <a:pt x="19" y="1383"/>
                  </a:lnTo>
                  <a:lnTo>
                    <a:pt x="38" y="1494"/>
                  </a:lnTo>
                  <a:lnTo>
                    <a:pt x="75" y="1604"/>
                  </a:lnTo>
                  <a:lnTo>
                    <a:pt x="130" y="1715"/>
                  </a:lnTo>
                  <a:lnTo>
                    <a:pt x="185" y="1807"/>
                  </a:lnTo>
                  <a:lnTo>
                    <a:pt x="240" y="1899"/>
                  </a:lnTo>
                  <a:lnTo>
                    <a:pt x="314" y="1992"/>
                  </a:lnTo>
                  <a:lnTo>
                    <a:pt x="406" y="2065"/>
                  </a:lnTo>
                  <a:lnTo>
                    <a:pt x="499" y="2139"/>
                  </a:lnTo>
                  <a:lnTo>
                    <a:pt x="591" y="2194"/>
                  </a:lnTo>
                  <a:lnTo>
                    <a:pt x="683" y="2250"/>
                  </a:lnTo>
                  <a:lnTo>
                    <a:pt x="794" y="2287"/>
                  </a:lnTo>
                  <a:lnTo>
                    <a:pt x="923" y="2305"/>
                  </a:lnTo>
                  <a:lnTo>
                    <a:pt x="1033" y="2323"/>
                  </a:lnTo>
                  <a:lnTo>
                    <a:pt x="1162" y="2342"/>
                  </a:lnTo>
                  <a:lnTo>
                    <a:pt x="1273" y="2323"/>
                  </a:lnTo>
                  <a:lnTo>
                    <a:pt x="1402" y="2323"/>
                  </a:lnTo>
                  <a:lnTo>
                    <a:pt x="1513" y="2287"/>
                  </a:lnTo>
                  <a:lnTo>
                    <a:pt x="1623" y="2250"/>
                  </a:lnTo>
                  <a:lnTo>
                    <a:pt x="1808" y="2158"/>
                  </a:lnTo>
                  <a:lnTo>
                    <a:pt x="1992" y="2010"/>
                  </a:lnTo>
                  <a:lnTo>
                    <a:pt x="2121" y="1844"/>
                  </a:lnTo>
                  <a:lnTo>
                    <a:pt x="2232" y="1660"/>
                  </a:lnTo>
                  <a:lnTo>
                    <a:pt x="2269" y="1549"/>
                  </a:lnTo>
                  <a:lnTo>
                    <a:pt x="2306" y="1438"/>
                  </a:lnTo>
                  <a:lnTo>
                    <a:pt x="2324" y="1328"/>
                  </a:lnTo>
                  <a:lnTo>
                    <a:pt x="2342" y="1217"/>
                  </a:lnTo>
                  <a:lnTo>
                    <a:pt x="2324" y="1088"/>
                  </a:lnTo>
                  <a:lnTo>
                    <a:pt x="2324" y="959"/>
                  </a:lnTo>
                  <a:lnTo>
                    <a:pt x="2287" y="848"/>
                  </a:lnTo>
                  <a:lnTo>
                    <a:pt x="2250" y="738"/>
                  </a:lnTo>
                  <a:lnTo>
                    <a:pt x="2213" y="627"/>
                  </a:lnTo>
                  <a:lnTo>
                    <a:pt x="2158" y="535"/>
                  </a:lnTo>
                  <a:lnTo>
                    <a:pt x="2084" y="443"/>
                  </a:lnTo>
                  <a:lnTo>
                    <a:pt x="2011" y="351"/>
                  </a:lnTo>
                  <a:lnTo>
                    <a:pt x="1937" y="277"/>
                  </a:lnTo>
                  <a:lnTo>
                    <a:pt x="1845"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 name="Google Shape;428;p2"/>
            <p:cNvSpPr/>
            <p:nvPr/>
          </p:nvSpPr>
          <p:spPr>
            <a:xfrm>
              <a:off x="5578425" y="1370675"/>
              <a:ext cx="57650" cy="57650"/>
            </a:xfrm>
            <a:custGeom>
              <a:avLst/>
              <a:gdLst/>
              <a:ahLst/>
              <a:cxnLst/>
              <a:rect l="l" t="t" r="r" b="b"/>
              <a:pathLst>
                <a:path w="2306" h="2306" extrusionOk="0">
                  <a:moveTo>
                    <a:pt x="1033" y="1"/>
                  </a:moveTo>
                  <a:lnTo>
                    <a:pt x="904" y="19"/>
                  </a:lnTo>
                  <a:lnTo>
                    <a:pt x="794" y="56"/>
                  </a:lnTo>
                  <a:lnTo>
                    <a:pt x="702" y="93"/>
                  </a:lnTo>
                  <a:lnTo>
                    <a:pt x="499" y="203"/>
                  </a:lnTo>
                  <a:lnTo>
                    <a:pt x="333" y="333"/>
                  </a:lnTo>
                  <a:lnTo>
                    <a:pt x="185" y="498"/>
                  </a:lnTo>
                  <a:lnTo>
                    <a:pt x="93" y="701"/>
                  </a:lnTo>
                  <a:lnTo>
                    <a:pt x="56" y="812"/>
                  </a:lnTo>
                  <a:lnTo>
                    <a:pt x="19" y="923"/>
                  </a:lnTo>
                  <a:lnTo>
                    <a:pt x="1" y="1033"/>
                  </a:lnTo>
                  <a:lnTo>
                    <a:pt x="1" y="1162"/>
                  </a:lnTo>
                  <a:lnTo>
                    <a:pt x="1" y="1273"/>
                  </a:lnTo>
                  <a:lnTo>
                    <a:pt x="19" y="1402"/>
                  </a:lnTo>
                  <a:lnTo>
                    <a:pt x="56" y="1513"/>
                  </a:lnTo>
                  <a:lnTo>
                    <a:pt x="93" y="1605"/>
                  </a:lnTo>
                  <a:lnTo>
                    <a:pt x="204" y="1808"/>
                  </a:lnTo>
                  <a:lnTo>
                    <a:pt x="333" y="1974"/>
                  </a:lnTo>
                  <a:lnTo>
                    <a:pt x="499" y="2121"/>
                  </a:lnTo>
                  <a:lnTo>
                    <a:pt x="702" y="2213"/>
                  </a:lnTo>
                  <a:lnTo>
                    <a:pt x="812" y="2250"/>
                  </a:lnTo>
                  <a:lnTo>
                    <a:pt x="923" y="2287"/>
                  </a:lnTo>
                  <a:lnTo>
                    <a:pt x="1033" y="2305"/>
                  </a:lnTo>
                  <a:lnTo>
                    <a:pt x="1273" y="2305"/>
                  </a:lnTo>
                  <a:lnTo>
                    <a:pt x="1402" y="2287"/>
                  </a:lnTo>
                  <a:lnTo>
                    <a:pt x="1513" y="2250"/>
                  </a:lnTo>
                  <a:lnTo>
                    <a:pt x="1605" y="2213"/>
                  </a:lnTo>
                  <a:lnTo>
                    <a:pt x="1808" y="2103"/>
                  </a:lnTo>
                  <a:lnTo>
                    <a:pt x="1974" y="1974"/>
                  </a:lnTo>
                  <a:lnTo>
                    <a:pt x="2121" y="1808"/>
                  </a:lnTo>
                  <a:lnTo>
                    <a:pt x="2214" y="1605"/>
                  </a:lnTo>
                  <a:lnTo>
                    <a:pt x="2250" y="1494"/>
                  </a:lnTo>
                  <a:lnTo>
                    <a:pt x="2287" y="1383"/>
                  </a:lnTo>
                  <a:lnTo>
                    <a:pt x="2306" y="1273"/>
                  </a:lnTo>
                  <a:lnTo>
                    <a:pt x="2306" y="1144"/>
                  </a:lnTo>
                  <a:lnTo>
                    <a:pt x="2306" y="1033"/>
                  </a:lnTo>
                  <a:lnTo>
                    <a:pt x="2287" y="904"/>
                  </a:lnTo>
                  <a:lnTo>
                    <a:pt x="2250" y="793"/>
                  </a:lnTo>
                  <a:lnTo>
                    <a:pt x="2214" y="701"/>
                  </a:lnTo>
                  <a:lnTo>
                    <a:pt x="2103" y="498"/>
                  </a:lnTo>
                  <a:lnTo>
                    <a:pt x="1974" y="333"/>
                  </a:lnTo>
                  <a:lnTo>
                    <a:pt x="1808" y="185"/>
                  </a:lnTo>
                  <a:lnTo>
                    <a:pt x="1605" y="93"/>
                  </a:lnTo>
                  <a:lnTo>
                    <a:pt x="1494" y="56"/>
                  </a:lnTo>
                  <a:lnTo>
                    <a:pt x="1384"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 name="Google Shape;429;p2"/>
            <p:cNvSpPr/>
            <p:nvPr/>
          </p:nvSpPr>
          <p:spPr>
            <a:xfrm>
              <a:off x="5883575" y="1504825"/>
              <a:ext cx="58125" cy="57625"/>
            </a:xfrm>
            <a:custGeom>
              <a:avLst/>
              <a:gdLst/>
              <a:ahLst/>
              <a:cxnLst/>
              <a:rect l="l" t="t" r="r" b="b"/>
              <a:pathLst>
                <a:path w="2325" h="2305" extrusionOk="0">
                  <a:moveTo>
                    <a:pt x="1034" y="0"/>
                  </a:moveTo>
                  <a:lnTo>
                    <a:pt x="923" y="19"/>
                  </a:lnTo>
                  <a:lnTo>
                    <a:pt x="812" y="55"/>
                  </a:lnTo>
                  <a:lnTo>
                    <a:pt x="702" y="92"/>
                  </a:lnTo>
                  <a:lnTo>
                    <a:pt x="499" y="185"/>
                  </a:lnTo>
                  <a:lnTo>
                    <a:pt x="333" y="332"/>
                  </a:lnTo>
                  <a:lnTo>
                    <a:pt x="204" y="498"/>
                  </a:lnTo>
                  <a:lnTo>
                    <a:pt x="93" y="682"/>
                  </a:lnTo>
                  <a:lnTo>
                    <a:pt x="56" y="793"/>
                  </a:lnTo>
                  <a:lnTo>
                    <a:pt x="38" y="904"/>
                  </a:lnTo>
                  <a:lnTo>
                    <a:pt x="19" y="1014"/>
                  </a:lnTo>
                  <a:lnTo>
                    <a:pt x="1" y="1143"/>
                  </a:lnTo>
                  <a:lnTo>
                    <a:pt x="19" y="1272"/>
                  </a:lnTo>
                  <a:lnTo>
                    <a:pt x="19" y="1383"/>
                  </a:lnTo>
                  <a:lnTo>
                    <a:pt x="56" y="1512"/>
                  </a:lnTo>
                  <a:lnTo>
                    <a:pt x="93" y="1604"/>
                  </a:lnTo>
                  <a:lnTo>
                    <a:pt x="148" y="1715"/>
                  </a:lnTo>
                  <a:lnTo>
                    <a:pt x="204" y="1807"/>
                  </a:lnTo>
                  <a:lnTo>
                    <a:pt x="278" y="1899"/>
                  </a:lnTo>
                  <a:lnTo>
                    <a:pt x="351" y="1991"/>
                  </a:lnTo>
                  <a:lnTo>
                    <a:pt x="425" y="2065"/>
                  </a:lnTo>
                  <a:lnTo>
                    <a:pt x="517" y="2121"/>
                  </a:lnTo>
                  <a:lnTo>
                    <a:pt x="609" y="2176"/>
                  </a:lnTo>
                  <a:lnTo>
                    <a:pt x="720" y="2231"/>
                  </a:lnTo>
                  <a:lnTo>
                    <a:pt x="831" y="2268"/>
                  </a:lnTo>
                  <a:lnTo>
                    <a:pt x="941" y="2286"/>
                  </a:lnTo>
                  <a:lnTo>
                    <a:pt x="1070" y="2305"/>
                  </a:lnTo>
                  <a:lnTo>
                    <a:pt x="1310" y="2305"/>
                  </a:lnTo>
                  <a:lnTo>
                    <a:pt x="1439" y="2286"/>
                  </a:lnTo>
                  <a:lnTo>
                    <a:pt x="1550" y="2250"/>
                  </a:lnTo>
                  <a:lnTo>
                    <a:pt x="1642" y="2213"/>
                  </a:lnTo>
                  <a:lnTo>
                    <a:pt x="1845" y="2102"/>
                  </a:lnTo>
                  <a:lnTo>
                    <a:pt x="2011" y="1955"/>
                  </a:lnTo>
                  <a:lnTo>
                    <a:pt x="2140" y="1789"/>
                  </a:lnTo>
                  <a:lnTo>
                    <a:pt x="2232" y="1586"/>
                  </a:lnTo>
                  <a:lnTo>
                    <a:pt x="2269" y="1475"/>
                  </a:lnTo>
                  <a:lnTo>
                    <a:pt x="2306" y="1365"/>
                  </a:lnTo>
                  <a:lnTo>
                    <a:pt x="2306" y="1254"/>
                  </a:lnTo>
                  <a:lnTo>
                    <a:pt x="2324" y="1125"/>
                  </a:lnTo>
                  <a:lnTo>
                    <a:pt x="2306" y="1014"/>
                  </a:lnTo>
                  <a:lnTo>
                    <a:pt x="2287" y="904"/>
                  </a:lnTo>
                  <a:lnTo>
                    <a:pt x="2269" y="793"/>
                  </a:lnTo>
                  <a:lnTo>
                    <a:pt x="2232" y="682"/>
                  </a:lnTo>
                  <a:lnTo>
                    <a:pt x="2121" y="480"/>
                  </a:lnTo>
                  <a:lnTo>
                    <a:pt x="1974" y="314"/>
                  </a:lnTo>
                  <a:lnTo>
                    <a:pt x="1808" y="185"/>
                  </a:lnTo>
                  <a:lnTo>
                    <a:pt x="1605" y="74"/>
                  </a:lnTo>
                  <a:lnTo>
                    <a:pt x="1513"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 name="Google Shape;430;p2"/>
            <p:cNvSpPr/>
            <p:nvPr/>
          </p:nvSpPr>
          <p:spPr>
            <a:xfrm>
              <a:off x="5092600" y="873300"/>
              <a:ext cx="59025" cy="59025"/>
            </a:xfrm>
            <a:custGeom>
              <a:avLst/>
              <a:gdLst/>
              <a:ahLst/>
              <a:cxnLst/>
              <a:rect l="l" t="t" r="r" b="b"/>
              <a:pathLst>
                <a:path w="2361" h="2361" extrusionOk="0">
                  <a:moveTo>
                    <a:pt x="1199" y="1"/>
                  </a:moveTo>
                  <a:lnTo>
                    <a:pt x="1070" y="19"/>
                  </a:lnTo>
                  <a:lnTo>
                    <a:pt x="959" y="19"/>
                  </a:lnTo>
                  <a:lnTo>
                    <a:pt x="848" y="56"/>
                  </a:lnTo>
                  <a:lnTo>
                    <a:pt x="738" y="93"/>
                  </a:lnTo>
                  <a:lnTo>
                    <a:pt x="535" y="185"/>
                  </a:lnTo>
                  <a:lnTo>
                    <a:pt x="369" y="333"/>
                  </a:lnTo>
                  <a:lnTo>
                    <a:pt x="221" y="499"/>
                  </a:lnTo>
                  <a:lnTo>
                    <a:pt x="111" y="683"/>
                  </a:lnTo>
                  <a:lnTo>
                    <a:pt x="74" y="794"/>
                  </a:lnTo>
                  <a:lnTo>
                    <a:pt x="37" y="904"/>
                  </a:lnTo>
                  <a:lnTo>
                    <a:pt x="19" y="1015"/>
                  </a:lnTo>
                  <a:lnTo>
                    <a:pt x="0" y="1126"/>
                  </a:lnTo>
                  <a:lnTo>
                    <a:pt x="0" y="1255"/>
                  </a:lnTo>
                  <a:lnTo>
                    <a:pt x="19" y="1384"/>
                  </a:lnTo>
                  <a:lnTo>
                    <a:pt x="37" y="1494"/>
                  </a:lnTo>
                  <a:lnTo>
                    <a:pt x="74" y="1605"/>
                  </a:lnTo>
                  <a:lnTo>
                    <a:pt x="129" y="1716"/>
                  </a:lnTo>
                  <a:lnTo>
                    <a:pt x="166" y="1808"/>
                  </a:lnTo>
                  <a:lnTo>
                    <a:pt x="240" y="1900"/>
                  </a:lnTo>
                  <a:lnTo>
                    <a:pt x="314" y="1992"/>
                  </a:lnTo>
                  <a:lnTo>
                    <a:pt x="387" y="2066"/>
                  </a:lnTo>
                  <a:lnTo>
                    <a:pt x="480" y="2140"/>
                  </a:lnTo>
                  <a:lnTo>
                    <a:pt x="572" y="2213"/>
                  </a:lnTo>
                  <a:lnTo>
                    <a:pt x="682" y="2250"/>
                  </a:lnTo>
                  <a:lnTo>
                    <a:pt x="793" y="2306"/>
                  </a:lnTo>
                  <a:lnTo>
                    <a:pt x="904" y="2342"/>
                  </a:lnTo>
                  <a:lnTo>
                    <a:pt x="1014" y="2361"/>
                  </a:lnTo>
                  <a:lnTo>
                    <a:pt x="1272" y="2361"/>
                  </a:lnTo>
                  <a:lnTo>
                    <a:pt x="1383" y="2342"/>
                  </a:lnTo>
                  <a:lnTo>
                    <a:pt x="1494" y="2324"/>
                  </a:lnTo>
                  <a:lnTo>
                    <a:pt x="1604" y="2287"/>
                  </a:lnTo>
                  <a:lnTo>
                    <a:pt x="1715" y="2250"/>
                  </a:lnTo>
                  <a:lnTo>
                    <a:pt x="1826" y="2177"/>
                  </a:lnTo>
                  <a:lnTo>
                    <a:pt x="1918" y="2121"/>
                  </a:lnTo>
                  <a:lnTo>
                    <a:pt x="1991" y="2047"/>
                  </a:lnTo>
                  <a:lnTo>
                    <a:pt x="2084" y="1974"/>
                  </a:lnTo>
                  <a:lnTo>
                    <a:pt x="2139" y="1882"/>
                  </a:lnTo>
                  <a:lnTo>
                    <a:pt x="2213" y="1789"/>
                  </a:lnTo>
                  <a:lnTo>
                    <a:pt x="2250" y="1679"/>
                  </a:lnTo>
                  <a:lnTo>
                    <a:pt x="2305" y="1568"/>
                  </a:lnTo>
                  <a:lnTo>
                    <a:pt x="2323" y="1457"/>
                  </a:lnTo>
                  <a:lnTo>
                    <a:pt x="2360" y="1328"/>
                  </a:lnTo>
                  <a:lnTo>
                    <a:pt x="2360" y="1218"/>
                  </a:lnTo>
                  <a:lnTo>
                    <a:pt x="2360" y="1089"/>
                  </a:lnTo>
                  <a:lnTo>
                    <a:pt x="2342" y="960"/>
                  </a:lnTo>
                  <a:lnTo>
                    <a:pt x="2323" y="849"/>
                  </a:lnTo>
                  <a:lnTo>
                    <a:pt x="2286" y="738"/>
                  </a:lnTo>
                  <a:lnTo>
                    <a:pt x="2231" y="628"/>
                  </a:lnTo>
                  <a:lnTo>
                    <a:pt x="2176" y="536"/>
                  </a:lnTo>
                  <a:lnTo>
                    <a:pt x="2102" y="443"/>
                  </a:lnTo>
                  <a:lnTo>
                    <a:pt x="2028" y="351"/>
                  </a:lnTo>
                  <a:lnTo>
                    <a:pt x="1955" y="277"/>
                  </a:lnTo>
                  <a:lnTo>
                    <a:pt x="1862" y="222"/>
                  </a:lnTo>
                  <a:lnTo>
                    <a:pt x="1770" y="148"/>
                  </a:lnTo>
                  <a:lnTo>
                    <a:pt x="1660" y="111"/>
                  </a:lnTo>
                  <a:lnTo>
                    <a:pt x="1549" y="56"/>
                  </a:lnTo>
                  <a:lnTo>
                    <a:pt x="1438" y="38"/>
                  </a:lnTo>
                  <a:lnTo>
                    <a:pt x="1309" y="19"/>
                  </a:lnTo>
                  <a:lnTo>
                    <a:pt x="11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 name="Google Shape;431;p2"/>
            <p:cNvSpPr/>
            <p:nvPr/>
          </p:nvSpPr>
          <p:spPr>
            <a:xfrm>
              <a:off x="5290350" y="1154025"/>
              <a:ext cx="57625" cy="57200"/>
            </a:xfrm>
            <a:custGeom>
              <a:avLst/>
              <a:gdLst/>
              <a:ahLst/>
              <a:cxnLst/>
              <a:rect l="l" t="t" r="r" b="b"/>
              <a:pathLst>
                <a:path w="2305" h="2288" extrusionOk="0">
                  <a:moveTo>
                    <a:pt x="1014" y="1"/>
                  </a:moveTo>
                  <a:lnTo>
                    <a:pt x="885" y="19"/>
                  </a:lnTo>
                  <a:lnTo>
                    <a:pt x="774" y="56"/>
                  </a:lnTo>
                  <a:lnTo>
                    <a:pt x="682" y="93"/>
                  </a:lnTo>
                  <a:lnTo>
                    <a:pt x="479" y="185"/>
                  </a:lnTo>
                  <a:lnTo>
                    <a:pt x="314" y="333"/>
                  </a:lnTo>
                  <a:lnTo>
                    <a:pt x="184" y="517"/>
                  </a:lnTo>
                  <a:lnTo>
                    <a:pt x="74" y="701"/>
                  </a:lnTo>
                  <a:lnTo>
                    <a:pt x="37" y="812"/>
                  </a:lnTo>
                  <a:lnTo>
                    <a:pt x="19" y="923"/>
                  </a:lnTo>
                  <a:lnTo>
                    <a:pt x="0" y="1052"/>
                  </a:lnTo>
                  <a:lnTo>
                    <a:pt x="0" y="1162"/>
                  </a:lnTo>
                  <a:lnTo>
                    <a:pt x="0" y="1291"/>
                  </a:lnTo>
                  <a:lnTo>
                    <a:pt x="19" y="1402"/>
                  </a:lnTo>
                  <a:lnTo>
                    <a:pt x="55" y="1513"/>
                  </a:lnTo>
                  <a:lnTo>
                    <a:pt x="92" y="1623"/>
                  </a:lnTo>
                  <a:lnTo>
                    <a:pt x="148" y="1715"/>
                  </a:lnTo>
                  <a:lnTo>
                    <a:pt x="203" y="1808"/>
                  </a:lnTo>
                  <a:lnTo>
                    <a:pt x="332" y="1974"/>
                  </a:lnTo>
                  <a:lnTo>
                    <a:pt x="516" y="2121"/>
                  </a:lnTo>
                  <a:lnTo>
                    <a:pt x="701" y="2213"/>
                  </a:lnTo>
                  <a:lnTo>
                    <a:pt x="811" y="2250"/>
                  </a:lnTo>
                  <a:lnTo>
                    <a:pt x="922" y="2269"/>
                  </a:lnTo>
                  <a:lnTo>
                    <a:pt x="1051" y="2287"/>
                  </a:lnTo>
                  <a:lnTo>
                    <a:pt x="1291" y="2287"/>
                  </a:lnTo>
                  <a:lnTo>
                    <a:pt x="1401" y="2269"/>
                  </a:lnTo>
                  <a:lnTo>
                    <a:pt x="1512" y="2232"/>
                  </a:lnTo>
                  <a:lnTo>
                    <a:pt x="1623" y="2195"/>
                  </a:lnTo>
                  <a:lnTo>
                    <a:pt x="1807" y="2103"/>
                  </a:lnTo>
                  <a:lnTo>
                    <a:pt x="1973" y="1955"/>
                  </a:lnTo>
                  <a:lnTo>
                    <a:pt x="2120" y="1789"/>
                  </a:lnTo>
                  <a:lnTo>
                    <a:pt x="2213" y="1586"/>
                  </a:lnTo>
                  <a:lnTo>
                    <a:pt x="2250" y="1476"/>
                  </a:lnTo>
                  <a:lnTo>
                    <a:pt x="2286" y="1365"/>
                  </a:lnTo>
                  <a:lnTo>
                    <a:pt x="2305" y="1236"/>
                  </a:lnTo>
                  <a:lnTo>
                    <a:pt x="2305" y="1125"/>
                  </a:lnTo>
                  <a:lnTo>
                    <a:pt x="2286" y="996"/>
                  </a:lnTo>
                  <a:lnTo>
                    <a:pt x="2268" y="886"/>
                  </a:lnTo>
                  <a:lnTo>
                    <a:pt x="2250" y="775"/>
                  </a:lnTo>
                  <a:lnTo>
                    <a:pt x="2213" y="664"/>
                  </a:lnTo>
                  <a:lnTo>
                    <a:pt x="2157" y="572"/>
                  </a:lnTo>
                  <a:lnTo>
                    <a:pt x="2102" y="480"/>
                  </a:lnTo>
                  <a:lnTo>
                    <a:pt x="1955" y="314"/>
                  </a:lnTo>
                  <a:lnTo>
                    <a:pt x="1789" y="167"/>
                  </a:lnTo>
                  <a:lnTo>
                    <a:pt x="1586" y="74"/>
                  </a:lnTo>
                  <a:lnTo>
                    <a:pt x="1475" y="38"/>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 name="Google Shape;432;p2"/>
            <p:cNvSpPr/>
            <p:nvPr/>
          </p:nvSpPr>
          <p:spPr>
            <a:xfrm>
              <a:off x="4910525" y="514225"/>
              <a:ext cx="58100" cy="58100"/>
            </a:xfrm>
            <a:custGeom>
              <a:avLst/>
              <a:gdLst/>
              <a:ahLst/>
              <a:cxnLst/>
              <a:rect l="l" t="t" r="r" b="b"/>
              <a:pathLst>
                <a:path w="2324" h="2324" extrusionOk="0">
                  <a:moveTo>
                    <a:pt x="1162" y="0"/>
                  </a:moveTo>
                  <a:lnTo>
                    <a:pt x="1051" y="19"/>
                  </a:lnTo>
                  <a:lnTo>
                    <a:pt x="922" y="19"/>
                  </a:lnTo>
                  <a:lnTo>
                    <a:pt x="811" y="56"/>
                  </a:lnTo>
                  <a:lnTo>
                    <a:pt x="701" y="93"/>
                  </a:lnTo>
                  <a:lnTo>
                    <a:pt x="590" y="148"/>
                  </a:lnTo>
                  <a:lnTo>
                    <a:pt x="498" y="203"/>
                  </a:lnTo>
                  <a:lnTo>
                    <a:pt x="406" y="277"/>
                  </a:lnTo>
                  <a:lnTo>
                    <a:pt x="314" y="351"/>
                  </a:lnTo>
                  <a:lnTo>
                    <a:pt x="240" y="425"/>
                  </a:lnTo>
                  <a:lnTo>
                    <a:pt x="184" y="517"/>
                  </a:lnTo>
                  <a:lnTo>
                    <a:pt x="129" y="627"/>
                  </a:lnTo>
                  <a:lnTo>
                    <a:pt x="74" y="720"/>
                  </a:lnTo>
                  <a:lnTo>
                    <a:pt x="37" y="830"/>
                  </a:lnTo>
                  <a:lnTo>
                    <a:pt x="19" y="959"/>
                  </a:lnTo>
                  <a:lnTo>
                    <a:pt x="0" y="1070"/>
                  </a:lnTo>
                  <a:lnTo>
                    <a:pt x="0" y="1199"/>
                  </a:lnTo>
                  <a:lnTo>
                    <a:pt x="0" y="1328"/>
                  </a:lnTo>
                  <a:lnTo>
                    <a:pt x="19" y="1439"/>
                  </a:lnTo>
                  <a:lnTo>
                    <a:pt x="55" y="1549"/>
                  </a:lnTo>
                  <a:lnTo>
                    <a:pt x="92" y="1660"/>
                  </a:lnTo>
                  <a:lnTo>
                    <a:pt x="203" y="1844"/>
                  </a:lnTo>
                  <a:lnTo>
                    <a:pt x="350" y="2010"/>
                  </a:lnTo>
                  <a:lnTo>
                    <a:pt x="516" y="2139"/>
                  </a:lnTo>
                  <a:lnTo>
                    <a:pt x="719" y="2250"/>
                  </a:lnTo>
                  <a:lnTo>
                    <a:pt x="830" y="2287"/>
                  </a:lnTo>
                  <a:lnTo>
                    <a:pt x="940" y="2305"/>
                  </a:lnTo>
                  <a:lnTo>
                    <a:pt x="1051" y="2324"/>
                  </a:lnTo>
                  <a:lnTo>
                    <a:pt x="1291" y="2324"/>
                  </a:lnTo>
                  <a:lnTo>
                    <a:pt x="1420" y="2305"/>
                  </a:lnTo>
                  <a:lnTo>
                    <a:pt x="1530" y="2268"/>
                  </a:lnTo>
                  <a:lnTo>
                    <a:pt x="1641" y="2231"/>
                  </a:lnTo>
                  <a:lnTo>
                    <a:pt x="1825" y="2121"/>
                  </a:lnTo>
                  <a:lnTo>
                    <a:pt x="1991" y="1992"/>
                  </a:lnTo>
                  <a:lnTo>
                    <a:pt x="2139" y="1826"/>
                  </a:lnTo>
                  <a:lnTo>
                    <a:pt x="2231" y="1623"/>
                  </a:lnTo>
                  <a:lnTo>
                    <a:pt x="2268" y="1512"/>
                  </a:lnTo>
                  <a:lnTo>
                    <a:pt x="2305" y="1402"/>
                  </a:lnTo>
                  <a:lnTo>
                    <a:pt x="2323" y="1291"/>
                  </a:lnTo>
                  <a:lnTo>
                    <a:pt x="2323" y="1162"/>
                  </a:lnTo>
                  <a:lnTo>
                    <a:pt x="2305" y="1033"/>
                  </a:lnTo>
                  <a:lnTo>
                    <a:pt x="2305" y="922"/>
                  </a:lnTo>
                  <a:lnTo>
                    <a:pt x="2268" y="812"/>
                  </a:lnTo>
                  <a:lnTo>
                    <a:pt x="2231" y="701"/>
                  </a:lnTo>
                  <a:lnTo>
                    <a:pt x="2120" y="517"/>
                  </a:lnTo>
                  <a:lnTo>
                    <a:pt x="1991" y="332"/>
                  </a:lnTo>
                  <a:lnTo>
                    <a:pt x="1825" y="203"/>
                  </a:lnTo>
                  <a:lnTo>
                    <a:pt x="1623" y="93"/>
                  </a:lnTo>
                  <a:lnTo>
                    <a:pt x="1512" y="56"/>
                  </a:lnTo>
                  <a:lnTo>
                    <a:pt x="1401" y="37"/>
                  </a:lnTo>
                  <a:lnTo>
                    <a:pt x="1291"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 name="Google Shape;433;p2"/>
            <p:cNvSpPr/>
            <p:nvPr/>
          </p:nvSpPr>
          <p:spPr>
            <a:xfrm>
              <a:off x="5724550" y="1476700"/>
              <a:ext cx="56725" cy="56725"/>
            </a:xfrm>
            <a:custGeom>
              <a:avLst/>
              <a:gdLst/>
              <a:ahLst/>
              <a:cxnLst/>
              <a:rect l="l" t="t" r="r" b="b"/>
              <a:pathLst>
                <a:path w="2269" h="2269" extrusionOk="0">
                  <a:moveTo>
                    <a:pt x="1052" y="0"/>
                  </a:moveTo>
                  <a:lnTo>
                    <a:pt x="941" y="19"/>
                  </a:lnTo>
                  <a:lnTo>
                    <a:pt x="849" y="37"/>
                  </a:lnTo>
                  <a:lnTo>
                    <a:pt x="738" y="74"/>
                  </a:lnTo>
                  <a:lnTo>
                    <a:pt x="536" y="166"/>
                  </a:lnTo>
                  <a:lnTo>
                    <a:pt x="370" y="295"/>
                  </a:lnTo>
                  <a:lnTo>
                    <a:pt x="222" y="461"/>
                  </a:lnTo>
                  <a:lnTo>
                    <a:pt x="111" y="646"/>
                  </a:lnTo>
                  <a:lnTo>
                    <a:pt x="38" y="867"/>
                  </a:lnTo>
                  <a:lnTo>
                    <a:pt x="1" y="959"/>
                  </a:lnTo>
                  <a:lnTo>
                    <a:pt x="1" y="1088"/>
                  </a:lnTo>
                  <a:lnTo>
                    <a:pt x="1" y="1199"/>
                  </a:lnTo>
                  <a:lnTo>
                    <a:pt x="1" y="1310"/>
                  </a:lnTo>
                  <a:lnTo>
                    <a:pt x="38" y="1420"/>
                  </a:lnTo>
                  <a:lnTo>
                    <a:pt x="75" y="1531"/>
                  </a:lnTo>
                  <a:lnTo>
                    <a:pt x="111" y="1641"/>
                  </a:lnTo>
                  <a:lnTo>
                    <a:pt x="167" y="1734"/>
                  </a:lnTo>
                  <a:lnTo>
                    <a:pt x="314" y="1900"/>
                  </a:lnTo>
                  <a:lnTo>
                    <a:pt x="480" y="2065"/>
                  </a:lnTo>
                  <a:lnTo>
                    <a:pt x="572" y="2121"/>
                  </a:lnTo>
                  <a:lnTo>
                    <a:pt x="665" y="2176"/>
                  </a:lnTo>
                  <a:lnTo>
                    <a:pt x="775" y="2213"/>
                  </a:lnTo>
                  <a:lnTo>
                    <a:pt x="886" y="2250"/>
                  </a:lnTo>
                  <a:lnTo>
                    <a:pt x="996" y="2268"/>
                  </a:lnTo>
                  <a:lnTo>
                    <a:pt x="1236" y="2268"/>
                  </a:lnTo>
                  <a:lnTo>
                    <a:pt x="1347" y="2250"/>
                  </a:lnTo>
                  <a:lnTo>
                    <a:pt x="1550" y="2195"/>
                  </a:lnTo>
                  <a:lnTo>
                    <a:pt x="1752" y="2084"/>
                  </a:lnTo>
                  <a:lnTo>
                    <a:pt x="1918" y="1955"/>
                  </a:lnTo>
                  <a:lnTo>
                    <a:pt x="2066" y="1789"/>
                  </a:lnTo>
                  <a:lnTo>
                    <a:pt x="2158" y="1586"/>
                  </a:lnTo>
                  <a:lnTo>
                    <a:pt x="2232" y="1383"/>
                  </a:lnTo>
                  <a:lnTo>
                    <a:pt x="2250" y="1273"/>
                  </a:lnTo>
                  <a:lnTo>
                    <a:pt x="2269" y="1162"/>
                  </a:lnTo>
                  <a:lnTo>
                    <a:pt x="2269" y="1051"/>
                  </a:lnTo>
                  <a:lnTo>
                    <a:pt x="2250" y="941"/>
                  </a:lnTo>
                  <a:lnTo>
                    <a:pt x="2195" y="720"/>
                  </a:lnTo>
                  <a:lnTo>
                    <a:pt x="2084" y="535"/>
                  </a:lnTo>
                  <a:lnTo>
                    <a:pt x="1955" y="369"/>
                  </a:lnTo>
                  <a:lnTo>
                    <a:pt x="1789" y="222"/>
                  </a:lnTo>
                  <a:lnTo>
                    <a:pt x="1605" y="111"/>
                  </a:lnTo>
                  <a:lnTo>
                    <a:pt x="1402" y="37"/>
                  </a:lnTo>
                  <a:lnTo>
                    <a:pt x="1291"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 name="Google Shape;434;p2"/>
            <p:cNvSpPr/>
            <p:nvPr/>
          </p:nvSpPr>
          <p:spPr>
            <a:xfrm>
              <a:off x="5804300" y="1490525"/>
              <a:ext cx="57175" cy="57650"/>
            </a:xfrm>
            <a:custGeom>
              <a:avLst/>
              <a:gdLst/>
              <a:ahLst/>
              <a:cxnLst/>
              <a:rect l="l" t="t" r="r" b="b"/>
              <a:pathLst>
                <a:path w="2287" h="2306" extrusionOk="0">
                  <a:moveTo>
                    <a:pt x="1162" y="1"/>
                  </a:moveTo>
                  <a:lnTo>
                    <a:pt x="1033" y="19"/>
                  </a:lnTo>
                  <a:lnTo>
                    <a:pt x="923" y="37"/>
                  </a:lnTo>
                  <a:lnTo>
                    <a:pt x="812" y="56"/>
                  </a:lnTo>
                  <a:lnTo>
                    <a:pt x="701" y="93"/>
                  </a:lnTo>
                  <a:lnTo>
                    <a:pt x="498" y="203"/>
                  </a:lnTo>
                  <a:lnTo>
                    <a:pt x="333" y="332"/>
                  </a:lnTo>
                  <a:lnTo>
                    <a:pt x="185" y="498"/>
                  </a:lnTo>
                  <a:lnTo>
                    <a:pt x="130" y="591"/>
                  </a:lnTo>
                  <a:lnTo>
                    <a:pt x="74" y="701"/>
                  </a:lnTo>
                  <a:lnTo>
                    <a:pt x="37" y="812"/>
                  </a:lnTo>
                  <a:lnTo>
                    <a:pt x="19" y="922"/>
                  </a:lnTo>
                  <a:lnTo>
                    <a:pt x="1" y="1033"/>
                  </a:lnTo>
                  <a:lnTo>
                    <a:pt x="1" y="1144"/>
                  </a:lnTo>
                  <a:lnTo>
                    <a:pt x="1" y="1273"/>
                  </a:lnTo>
                  <a:lnTo>
                    <a:pt x="19" y="1383"/>
                  </a:lnTo>
                  <a:lnTo>
                    <a:pt x="74" y="1586"/>
                  </a:lnTo>
                  <a:lnTo>
                    <a:pt x="185" y="1789"/>
                  </a:lnTo>
                  <a:lnTo>
                    <a:pt x="314" y="1955"/>
                  </a:lnTo>
                  <a:lnTo>
                    <a:pt x="480" y="2084"/>
                  </a:lnTo>
                  <a:lnTo>
                    <a:pt x="664" y="2195"/>
                  </a:lnTo>
                  <a:lnTo>
                    <a:pt x="867" y="2268"/>
                  </a:lnTo>
                  <a:lnTo>
                    <a:pt x="978" y="2287"/>
                  </a:lnTo>
                  <a:lnTo>
                    <a:pt x="1088" y="2305"/>
                  </a:lnTo>
                  <a:lnTo>
                    <a:pt x="1218" y="2305"/>
                  </a:lnTo>
                  <a:lnTo>
                    <a:pt x="1328" y="2287"/>
                  </a:lnTo>
                  <a:lnTo>
                    <a:pt x="1439" y="2268"/>
                  </a:lnTo>
                  <a:lnTo>
                    <a:pt x="1549" y="2232"/>
                  </a:lnTo>
                  <a:lnTo>
                    <a:pt x="1752" y="2121"/>
                  </a:lnTo>
                  <a:lnTo>
                    <a:pt x="1918" y="1992"/>
                  </a:lnTo>
                  <a:lnTo>
                    <a:pt x="2066" y="1826"/>
                  </a:lnTo>
                  <a:lnTo>
                    <a:pt x="2121" y="1734"/>
                  </a:lnTo>
                  <a:lnTo>
                    <a:pt x="2176" y="1642"/>
                  </a:lnTo>
                  <a:lnTo>
                    <a:pt x="2213" y="1531"/>
                  </a:lnTo>
                  <a:lnTo>
                    <a:pt x="2250" y="1420"/>
                  </a:lnTo>
                  <a:lnTo>
                    <a:pt x="2269" y="1310"/>
                  </a:lnTo>
                  <a:lnTo>
                    <a:pt x="2287" y="1181"/>
                  </a:lnTo>
                  <a:lnTo>
                    <a:pt x="2287" y="1070"/>
                  </a:lnTo>
                  <a:lnTo>
                    <a:pt x="2269" y="941"/>
                  </a:lnTo>
                  <a:lnTo>
                    <a:pt x="2232" y="830"/>
                  </a:lnTo>
                  <a:lnTo>
                    <a:pt x="2195" y="738"/>
                  </a:lnTo>
                  <a:lnTo>
                    <a:pt x="2103" y="535"/>
                  </a:lnTo>
                  <a:lnTo>
                    <a:pt x="1973" y="351"/>
                  </a:lnTo>
                  <a:lnTo>
                    <a:pt x="1789" y="222"/>
                  </a:lnTo>
                  <a:lnTo>
                    <a:pt x="1605" y="111"/>
                  </a:lnTo>
                  <a:lnTo>
                    <a:pt x="1494" y="74"/>
                  </a:lnTo>
                  <a:lnTo>
                    <a:pt x="1383" y="37"/>
                  </a:lnTo>
                  <a:lnTo>
                    <a:pt x="1273" y="19"/>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 name="Google Shape;435;p2"/>
            <p:cNvSpPr/>
            <p:nvPr/>
          </p:nvSpPr>
          <p:spPr>
            <a:xfrm>
              <a:off x="4896675" y="594900"/>
              <a:ext cx="56725" cy="56725"/>
            </a:xfrm>
            <a:custGeom>
              <a:avLst/>
              <a:gdLst/>
              <a:ahLst/>
              <a:cxnLst/>
              <a:rect l="l" t="t" r="r" b="b"/>
              <a:pathLst>
                <a:path w="2269" h="2269" extrusionOk="0">
                  <a:moveTo>
                    <a:pt x="1052" y="0"/>
                  </a:moveTo>
                  <a:lnTo>
                    <a:pt x="941" y="19"/>
                  </a:lnTo>
                  <a:lnTo>
                    <a:pt x="738" y="92"/>
                  </a:lnTo>
                  <a:lnTo>
                    <a:pt x="536" y="185"/>
                  </a:lnTo>
                  <a:lnTo>
                    <a:pt x="370" y="314"/>
                  </a:lnTo>
                  <a:lnTo>
                    <a:pt x="222" y="480"/>
                  </a:lnTo>
                  <a:lnTo>
                    <a:pt x="112" y="664"/>
                  </a:lnTo>
                  <a:lnTo>
                    <a:pt x="38" y="885"/>
                  </a:lnTo>
                  <a:lnTo>
                    <a:pt x="19" y="996"/>
                  </a:lnTo>
                  <a:lnTo>
                    <a:pt x="1" y="1106"/>
                  </a:lnTo>
                  <a:lnTo>
                    <a:pt x="19" y="1217"/>
                  </a:lnTo>
                  <a:lnTo>
                    <a:pt x="19" y="1328"/>
                  </a:lnTo>
                  <a:lnTo>
                    <a:pt x="56" y="1438"/>
                  </a:lnTo>
                  <a:lnTo>
                    <a:pt x="93" y="1549"/>
                  </a:lnTo>
                  <a:lnTo>
                    <a:pt x="204" y="1733"/>
                  </a:lnTo>
                  <a:lnTo>
                    <a:pt x="333" y="1918"/>
                  </a:lnTo>
                  <a:lnTo>
                    <a:pt x="499" y="2065"/>
                  </a:lnTo>
                  <a:lnTo>
                    <a:pt x="702" y="2176"/>
                  </a:lnTo>
                  <a:lnTo>
                    <a:pt x="812" y="2213"/>
                  </a:lnTo>
                  <a:lnTo>
                    <a:pt x="923" y="2250"/>
                  </a:lnTo>
                  <a:lnTo>
                    <a:pt x="1033" y="2268"/>
                  </a:lnTo>
                  <a:lnTo>
                    <a:pt x="1255" y="2268"/>
                  </a:lnTo>
                  <a:lnTo>
                    <a:pt x="1365" y="2250"/>
                  </a:lnTo>
                  <a:lnTo>
                    <a:pt x="1568" y="2176"/>
                  </a:lnTo>
                  <a:lnTo>
                    <a:pt x="1771" y="2065"/>
                  </a:lnTo>
                  <a:lnTo>
                    <a:pt x="1937" y="1936"/>
                  </a:lnTo>
                  <a:lnTo>
                    <a:pt x="2066" y="1770"/>
                  </a:lnTo>
                  <a:lnTo>
                    <a:pt x="2177" y="1567"/>
                  </a:lnTo>
                  <a:lnTo>
                    <a:pt x="2250" y="1365"/>
                  </a:lnTo>
                  <a:lnTo>
                    <a:pt x="2269" y="1254"/>
                  </a:lnTo>
                  <a:lnTo>
                    <a:pt x="2269" y="1143"/>
                  </a:lnTo>
                  <a:lnTo>
                    <a:pt x="2269" y="1033"/>
                  </a:lnTo>
                  <a:lnTo>
                    <a:pt x="2250" y="922"/>
                  </a:lnTo>
                  <a:lnTo>
                    <a:pt x="2195" y="719"/>
                  </a:lnTo>
                  <a:lnTo>
                    <a:pt x="2084" y="516"/>
                  </a:lnTo>
                  <a:lnTo>
                    <a:pt x="1955" y="350"/>
                  </a:lnTo>
                  <a:lnTo>
                    <a:pt x="1789" y="203"/>
                  </a:lnTo>
                  <a:lnTo>
                    <a:pt x="1587" y="111"/>
                  </a:lnTo>
                  <a:lnTo>
                    <a:pt x="1384" y="37"/>
                  </a:lnTo>
                  <a:lnTo>
                    <a:pt x="1273" y="19"/>
                  </a:lnTo>
                  <a:lnTo>
                    <a:pt x="11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 name="Google Shape;436;p2"/>
            <p:cNvSpPr/>
            <p:nvPr/>
          </p:nvSpPr>
          <p:spPr>
            <a:xfrm>
              <a:off x="5079675" y="954425"/>
              <a:ext cx="56275" cy="56725"/>
            </a:xfrm>
            <a:custGeom>
              <a:avLst/>
              <a:gdLst/>
              <a:ahLst/>
              <a:cxnLst/>
              <a:rect l="l" t="t" r="r" b="b"/>
              <a:pathLst>
                <a:path w="2251" h="2269" extrusionOk="0">
                  <a:moveTo>
                    <a:pt x="1126" y="1"/>
                  </a:moveTo>
                  <a:lnTo>
                    <a:pt x="1015" y="19"/>
                  </a:lnTo>
                  <a:lnTo>
                    <a:pt x="904" y="38"/>
                  </a:lnTo>
                  <a:lnTo>
                    <a:pt x="812" y="56"/>
                  </a:lnTo>
                  <a:lnTo>
                    <a:pt x="702" y="93"/>
                  </a:lnTo>
                  <a:lnTo>
                    <a:pt x="517" y="204"/>
                  </a:lnTo>
                  <a:lnTo>
                    <a:pt x="351" y="351"/>
                  </a:lnTo>
                  <a:lnTo>
                    <a:pt x="204" y="517"/>
                  </a:lnTo>
                  <a:lnTo>
                    <a:pt x="93" y="702"/>
                  </a:lnTo>
                  <a:lnTo>
                    <a:pt x="56" y="794"/>
                  </a:lnTo>
                  <a:lnTo>
                    <a:pt x="19" y="904"/>
                  </a:lnTo>
                  <a:lnTo>
                    <a:pt x="1" y="1015"/>
                  </a:lnTo>
                  <a:lnTo>
                    <a:pt x="1" y="1126"/>
                  </a:lnTo>
                  <a:lnTo>
                    <a:pt x="1" y="1236"/>
                  </a:lnTo>
                  <a:lnTo>
                    <a:pt x="19" y="1347"/>
                  </a:lnTo>
                  <a:lnTo>
                    <a:pt x="56" y="1458"/>
                  </a:lnTo>
                  <a:lnTo>
                    <a:pt x="93" y="1568"/>
                  </a:lnTo>
                  <a:lnTo>
                    <a:pt x="185" y="1753"/>
                  </a:lnTo>
                  <a:lnTo>
                    <a:pt x="333" y="1919"/>
                  </a:lnTo>
                  <a:lnTo>
                    <a:pt x="499" y="2066"/>
                  </a:lnTo>
                  <a:lnTo>
                    <a:pt x="683" y="2177"/>
                  </a:lnTo>
                  <a:lnTo>
                    <a:pt x="794" y="2214"/>
                  </a:lnTo>
                  <a:lnTo>
                    <a:pt x="904" y="2232"/>
                  </a:lnTo>
                  <a:lnTo>
                    <a:pt x="1015" y="2250"/>
                  </a:lnTo>
                  <a:lnTo>
                    <a:pt x="1126" y="2269"/>
                  </a:lnTo>
                  <a:lnTo>
                    <a:pt x="1236" y="2250"/>
                  </a:lnTo>
                  <a:lnTo>
                    <a:pt x="1347" y="2250"/>
                  </a:lnTo>
                  <a:lnTo>
                    <a:pt x="1439" y="2214"/>
                  </a:lnTo>
                  <a:lnTo>
                    <a:pt x="1550" y="2177"/>
                  </a:lnTo>
                  <a:lnTo>
                    <a:pt x="1734" y="2066"/>
                  </a:lnTo>
                  <a:lnTo>
                    <a:pt x="1918" y="1937"/>
                  </a:lnTo>
                  <a:lnTo>
                    <a:pt x="2047" y="1771"/>
                  </a:lnTo>
                  <a:lnTo>
                    <a:pt x="2158" y="1568"/>
                  </a:lnTo>
                  <a:lnTo>
                    <a:pt x="2195" y="1476"/>
                  </a:lnTo>
                  <a:lnTo>
                    <a:pt x="2232" y="1365"/>
                  </a:lnTo>
                  <a:lnTo>
                    <a:pt x="2250" y="1255"/>
                  </a:lnTo>
                  <a:lnTo>
                    <a:pt x="2250" y="1144"/>
                  </a:lnTo>
                  <a:lnTo>
                    <a:pt x="2250" y="1033"/>
                  </a:lnTo>
                  <a:lnTo>
                    <a:pt x="2232" y="923"/>
                  </a:lnTo>
                  <a:lnTo>
                    <a:pt x="2213" y="812"/>
                  </a:lnTo>
                  <a:lnTo>
                    <a:pt x="2158" y="720"/>
                  </a:lnTo>
                  <a:lnTo>
                    <a:pt x="2066" y="517"/>
                  </a:lnTo>
                  <a:lnTo>
                    <a:pt x="1918" y="351"/>
                  </a:lnTo>
                  <a:lnTo>
                    <a:pt x="1752" y="204"/>
                  </a:lnTo>
                  <a:lnTo>
                    <a:pt x="1568" y="112"/>
                  </a:lnTo>
                  <a:lnTo>
                    <a:pt x="1457" y="56"/>
                  </a:lnTo>
                  <a:lnTo>
                    <a:pt x="1365" y="38"/>
                  </a:lnTo>
                  <a:lnTo>
                    <a:pt x="1255"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 name="Google Shape;437;p2"/>
            <p:cNvSpPr/>
            <p:nvPr/>
          </p:nvSpPr>
          <p:spPr>
            <a:xfrm>
              <a:off x="4845525" y="421100"/>
              <a:ext cx="56725" cy="56275"/>
            </a:xfrm>
            <a:custGeom>
              <a:avLst/>
              <a:gdLst/>
              <a:ahLst/>
              <a:cxnLst/>
              <a:rect l="l" t="t" r="r" b="b"/>
              <a:pathLst>
                <a:path w="2269" h="2251" extrusionOk="0">
                  <a:moveTo>
                    <a:pt x="1033" y="1"/>
                  </a:moveTo>
                  <a:lnTo>
                    <a:pt x="922" y="19"/>
                  </a:lnTo>
                  <a:lnTo>
                    <a:pt x="701" y="75"/>
                  </a:lnTo>
                  <a:lnTo>
                    <a:pt x="517" y="185"/>
                  </a:lnTo>
                  <a:lnTo>
                    <a:pt x="351" y="314"/>
                  </a:lnTo>
                  <a:lnTo>
                    <a:pt x="203" y="480"/>
                  </a:lnTo>
                  <a:lnTo>
                    <a:pt x="92" y="683"/>
                  </a:lnTo>
                  <a:lnTo>
                    <a:pt x="37" y="886"/>
                  </a:lnTo>
                  <a:lnTo>
                    <a:pt x="0" y="997"/>
                  </a:lnTo>
                  <a:lnTo>
                    <a:pt x="0" y="1107"/>
                  </a:lnTo>
                  <a:lnTo>
                    <a:pt x="0" y="1218"/>
                  </a:lnTo>
                  <a:lnTo>
                    <a:pt x="19" y="1329"/>
                  </a:lnTo>
                  <a:lnTo>
                    <a:pt x="56" y="1439"/>
                  </a:lnTo>
                  <a:lnTo>
                    <a:pt x="92" y="1550"/>
                  </a:lnTo>
                  <a:lnTo>
                    <a:pt x="203" y="1753"/>
                  </a:lnTo>
                  <a:lnTo>
                    <a:pt x="332" y="1919"/>
                  </a:lnTo>
                  <a:lnTo>
                    <a:pt x="517" y="2066"/>
                  </a:lnTo>
                  <a:lnTo>
                    <a:pt x="719" y="2177"/>
                  </a:lnTo>
                  <a:lnTo>
                    <a:pt x="812" y="2214"/>
                  </a:lnTo>
                  <a:lnTo>
                    <a:pt x="922" y="2232"/>
                  </a:lnTo>
                  <a:lnTo>
                    <a:pt x="1033" y="2250"/>
                  </a:lnTo>
                  <a:lnTo>
                    <a:pt x="1273" y="2250"/>
                  </a:lnTo>
                  <a:lnTo>
                    <a:pt x="1383" y="2232"/>
                  </a:lnTo>
                  <a:lnTo>
                    <a:pt x="1586" y="2158"/>
                  </a:lnTo>
                  <a:lnTo>
                    <a:pt x="1770" y="2048"/>
                  </a:lnTo>
                  <a:lnTo>
                    <a:pt x="1936" y="1900"/>
                  </a:lnTo>
                  <a:lnTo>
                    <a:pt x="2084" y="1734"/>
                  </a:lnTo>
                  <a:lnTo>
                    <a:pt x="2176" y="1550"/>
                  </a:lnTo>
                  <a:lnTo>
                    <a:pt x="2250" y="1329"/>
                  </a:lnTo>
                  <a:lnTo>
                    <a:pt x="2268" y="1236"/>
                  </a:lnTo>
                  <a:lnTo>
                    <a:pt x="2268" y="1107"/>
                  </a:lnTo>
                  <a:lnTo>
                    <a:pt x="2250" y="997"/>
                  </a:lnTo>
                  <a:lnTo>
                    <a:pt x="2231" y="886"/>
                  </a:lnTo>
                  <a:lnTo>
                    <a:pt x="2176" y="683"/>
                  </a:lnTo>
                  <a:lnTo>
                    <a:pt x="2065" y="499"/>
                  </a:lnTo>
                  <a:lnTo>
                    <a:pt x="1918" y="333"/>
                  </a:lnTo>
                  <a:lnTo>
                    <a:pt x="1752" y="185"/>
                  </a:lnTo>
                  <a:lnTo>
                    <a:pt x="1568" y="93"/>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 name="Google Shape;438;p2"/>
            <p:cNvSpPr/>
            <p:nvPr/>
          </p:nvSpPr>
          <p:spPr>
            <a:xfrm>
              <a:off x="5499150" y="1356850"/>
              <a:ext cx="56725" cy="56725"/>
            </a:xfrm>
            <a:custGeom>
              <a:avLst/>
              <a:gdLst/>
              <a:ahLst/>
              <a:cxnLst/>
              <a:rect l="l" t="t" r="r" b="b"/>
              <a:pathLst>
                <a:path w="2269" h="2269" extrusionOk="0">
                  <a:moveTo>
                    <a:pt x="1107" y="0"/>
                  </a:moveTo>
                  <a:lnTo>
                    <a:pt x="996" y="19"/>
                  </a:lnTo>
                  <a:lnTo>
                    <a:pt x="886" y="37"/>
                  </a:lnTo>
                  <a:lnTo>
                    <a:pt x="683" y="111"/>
                  </a:lnTo>
                  <a:lnTo>
                    <a:pt x="480" y="222"/>
                  </a:lnTo>
                  <a:lnTo>
                    <a:pt x="314" y="351"/>
                  </a:lnTo>
                  <a:lnTo>
                    <a:pt x="185" y="517"/>
                  </a:lnTo>
                  <a:lnTo>
                    <a:pt x="74" y="720"/>
                  </a:lnTo>
                  <a:lnTo>
                    <a:pt x="19" y="922"/>
                  </a:lnTo>
                  <a:lnTo>
                    <a:pt x="1" y="1033"/>
                  </a:lnTo>
                  <a:lnTo>
                    <a:pt x="1" y="1144"/>
                  </a:lnTo>
                  <a:lnTo>
                    <a:pt x="1" y="1254"/>
                  </a:lnTo>
                  <a:lnTo>
                    <a:pt x="19" y="1365"/>
                  </a:lnTo>
                  <a:lnTo>
                    <a:pt x="93" y="1568"/>
                  </a:lnTo>
                  <a:lnTo>
                    <a:pt x="203" y="1771"/>
                  </a:lnTo>
                  <a:lnTo>
                    <a:pt x="332" y="1936"/>
                  </a:lnTo>
                  <a:lnTo>
                    <a:pt x="498" y="2066"/>
                  </a:lnTo>
                  <a:lnTo>
                    <a:pt x="701" y="2176"/>
                  </a:lnTo>
                  <a:lnTo>
                    <a:pt x="904" y="2250"/>
                  </a:lnTo>
                  <a:lnTo>
                    <a:pt x="1015" y="2268"/>
                  </a:lnTo>
                  <a:lnTo>
                    <a:pt x="1236" y="2268"/>
                  </a:lnTo>
                  <a:lnTo>
                    <a:pt x="1347" y="2250"/>
                  </a:lnTo>
                  <a:lnTo>
                    <a:pt x="1457" y="2213"/>
                  </a:lnTo>
                  <a:lnTo>
                    <a:pt x="1568" y="2176"/>
                  </a:lnTo>
                  <a:lnTo>
                    <a:pt x="1771" y="2066"/>
                  </a:lnTo>
                  <a:lnTo>
                    <a:pt x="1937" y="1918"/>
                  </a:lnTo>
                  <a:lnTo>
                    <a:pt x="2084" y="1734"/>
                  </a:lnTo>
                  <a:lnTo>
                    <a:pt x="2176" y="1549"/>
                  </a:lnTo>
                  <a:lnTo>
                    <a:pt x="2213" y="1439"/>
                  </a:lnTo>
                  <a:lnTo>
                    <a:pt x="2250" y="1328"/>
                  </a:lnTo>
                  <a:lnTo>
                    <a:pt x="2250" y="1217"/>
                  </a:lnTo>
                  <a:lnTo>
                    <a:pt x="2268" y="1088"/>
                  </a:lnTo>
                  <a:lnTo>
                    <a:pt x="2250" y="978"/>
                  </a:lnTo>
                  <a:lnTo>
                    <a:pt x="2232" y="867"/>
                  </a:lnTo>
                  <a:lnTo>
                    <a:pt x="2158" y="664"/>
                  </a:lnTo>
                  <a:lnTo>
                    <a:pt x="2047" y="480"/>
                  </a:lnTo>
                  <a:lnTo>
                    <a:pt x="1900" y="314"/>
                  </a:lnTo>
                  <a:lnTo>
                    <a:pt x="1734" y="185"/>
                  </a:lnTo>
                  <a:lnTo>
                    <a:pt x="1531" y="74"/>
                  </a:lnTo>
                  <a:lnTo>
                    <a:pt x="1328" y="19"/>
                  </a:lnTo>
                  <a:lnTo>
                    <a:pt x="12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 name="Google Shape;439;p2"/>
            <p:cNvSpPr/>
            <p:nvPr/>
          </p:nvSpPr>
          <p:spPr>
            <a:xfrm>
              <a:off x="5356250" y="1248525"/>
              <a:ext cx="56725" cy="56725"/>
            </a:xfrm>
            <a:custGeom>
              <a:avLst/>
              <a:gdLst/>
              <a:ahLst/>
              <a:cxnLst/>
              <a:rect l="l" t="t" r="r" b="b"/>
              <a:pathLst>
                <a:path w="2269" h="2269" extrusionOk="0">
                  <a:moveTo>
                    <a:pt x="1033" y="1"/>
                  </a:moveTo>
                  <a:lnTo>
                    <a:pt x="923" y="19"/>
                  </a:lnTo>
                  <a:lnTo>
                    <a:pt x="701" y="93"/>
                  </a:lnTo>
                  <a:lnTo>
                    <a:pt x="517" y="203"/>
                  </a:lnTo>
                  <a:lnTo>
                    <a:pt x="351" y="332"/>
                  </a:lnTo>
                  <a:lnTo>
                    <a:pt x="204" y="498"/>
                  </a:lnTo>
                  <a:lnTo>
                    <a:pt x="93" y="683"/>
                  </a:lnTo>
                  <a:lnTo>
                    <a:pt x="38" y="904"/>
                  </a:lnTo>
                  <a:lnTo>
                    <a:pt x="19" y="1015"/>
                  </a:lnTo>
                  <a:lnTo>
                    <a:pt x="1" y="1125"/>
                  </a:lnTo>
                  <a:lnTo>
                    <a:pt x="1" y="1236"/>
                  </a:lnTo>
                  <a:lnTo>
                    <a:pt x="19" y="1346"/>
                  </a:lnTo>
                  <a:lnTo>
                    <a:pt x="93" y="1549"/>
                  </a:lnTo>
                  <a:lnTo>
                    <a:pt x="185" y="1734"/>
                  </a:lnTo>
                  <a:lnTo>
                    <a:pt x="333" y="1918"/>
                  </a:lnTo>
                  <a:lnTo>
                    <a:pt x="499" y="2047"/>
                  </a:lnTo>
                  <a:lnTo>
                    <a:pt x="683" y="2158"/>
                  </a:lnTo>
                  <a:lnTo>
                    <a:pt x="886" y="2232"/>
                  </a:lnTo>
                  <a:lnTo>
                    <a:pt x="996" y="2250"/>
                  </a:lnTo>
                  <a:lnTo>
                    <a:pt x="1107" y="2268"/>
                  </a:lnTo>
                  <a:lnTo>
                    <a:pt x="1218" y="2268"/>
                  </a:lnTo>
                  <a:lnTo>
                    <a:pt x="1347" y="2250"/>
                  </a:lnTo>
                  <a:lnTo>
                    <a:pt x="1457" y="2213"/>
                  </a:lnTo>
                  <a:lnTo>
                    <a:pt x="1550" y="2176"/>
                  </a:lnTo>
                  <a:lnTo>
                    <a:pt x="1752" y="2066"/>
                  </a:lnTo>
                  <a:lnTo>
                    <a:pt x="1918" y="1937"/>
                  </a:lnTo>
                  <a:lnTo>
                    <a:pt x="2066" y="1752"/>
                  </a:lnTo>
                  <a:lnTo>
                    <a:pt x="2176" y="1568"/>
                  </a:lnTo>
                  <a:lnTo>
                    <a:pt x="2213" y="1457"/>
                  </a:lnTo>
                  <a:lnTo>
                    <a:pt x="2250" y="1346"/>
                  </a:lnTo>
                  <a:lnTo>
                    <a:pt x="2269" y="1236"/>
                  </a:lnTo>
                  <a:lnTo>
                    <a:pt x="2269" y="1107"/>
                  </a:lnTo>
                  <a:lnTo>
                    <a:pt x="2269" y="996"/>
                  </a:lnTo>
                  <a:lnTo>
                    <a:pt x="2250" y="886"/>
                  </a:lnTo>
                  <a:lnTo>
                    <a:pt x="2176" y="683"/>
                  </a:lnTo>
                  <a:lnTo>
                    <a:pt x="2066" y="498"/>
                  </a:lnTo>
                  <a:lnTo>
                    <a:pt x="1918" y="332"/>
                  </a:lnTo>
                  <a:lnTo>
                    <a:pt x="1752" y="185"/>
                  </a:lnTo>
                  <a:lnTo>
                    <a:pt x="1568" y="93"/>
                  </a:lnTo>
                  <a:lnTo>
                    <a:pt x="1365" y="19"/>
                  </a:lnTo>
                  <a:lnTo>
                    <a:pt x="1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 name="Google Shape;440;p2"/>
            <p:cNvSpPr/>
            <p:nvPr/>
          </p:nvSpPr>
          <p:spPr>
            <a:xfrm>
              <a:off x="4794825" y="247325"/>
              <a:ext cx="55325" cy="55350"/>
            </a:xfrm>
            <a:custGeom>
              <a:avLst/>
              <a:gdLst/>
              <a:ahLst/>
              <a:cxnLst/>
              <a:rect l="l" t="t" r="r" b="b"/>
              <a:pathLst>
                <a:path w="2213" h="2214" extrusionOk="0">
                  <a:moveTo>
                    <a:pt x="1143" y="1"/>
                  </a:moveTo>
                  <a:lnTo>
                    <a:pt x="1033" y="19"/>
                  </a:lnTo>
                  <a:lnTo>
                    <a:pt x="922" y="19"/>
                  </a:lnTo>
                  <a:lnTo>
                    <a:pt x="719" y="75"/>
                  </a:lnTo>
                  <a:lnTo>
                    <a:pt x="535" y="185"/>
                  </a:lnTo>
                  <a:lnTo>
                    <a:pt x="369" y="314"/>
                  </a:lnTo>
                  <a:lnTo>
                    <a:pt x="221" y="462"/>
                  </a:lnTo>
                  <a:lnTo>
                    <a:pt x="111" y="646"/>
                  </a:lnTo>
                  <a:lnTo>
                    <a:pt x="37" y="849"/>
                  </a:lnTo>
                  <a:lnTo>
                    <a:pt x="19" y="960"/>
                  </a:lnTo>
                  <a:lnTo>
                    <a:pt x="0" y="1070"/>
                  </a:lnTo>
                  <a:lnTo>
                    <a:pt x="0" y="1181"/>
                  </a:lnTo>
                  <a:lnTo>
                    <a:pt x="19" y="1291"/>
                  </a:lnTo>
                  <a:lnTo>
                    <a:pt x="37" y="1384"/>
                  </a:lnTo>
                  <a:lnTo>
                    <a:pt x="74" y="1494"/>
                  </a:lnTo>
                  <a:lnTo>
                    <a:pt x="184" y="1697"/>
                  </a:lnTo>
                  <a:lnTo>
                    <a:pt x="314" y="1863"/>
                  </a:lnTo>
                  <a:lnTo>
                    <a:pt x="479" y="2011"/>
                  </a:lnTo>
                  <a:lnTo>
                    <a:pt x="664" y="2121"/>
                  </a:lnTo>
                  <a:lnTo>
                    <a:pt x="774" y="2158"/>
                  </a:lnTo>
                  <a:lnTo>
                    <a:pt x="867" y="2195"/>
                  </a:lnTo>
                  <a:lnTo>
                    <a:pt x="977" y="2213"/>
                  </a:lnTo>
                  <a:lnTo>
                    <a:pt x="1217" y="2213"/>
                  </a:lnTo>
                  <a:lnTo>
                    <a:pt x="1309" y="2195"/>
                  </a:lnTo>
                  <a:lnTo>
                    <a:pt x="1512" y="2121"/>
                  </a:lnTo>
                  <a:lnTo>
                    <a:pt x="1696" y="2029"/>
                  </a:lnTo>
                  <a:lnTo>
                    <a:pt x="1862" y="1900"/>
                  </a:lnTo>
                  <a:lnTo>
                    <a:pt x="2010" y="1734"/>
                  </a:lnTo>
                  <a:lnTo>
                    <a:pt x="2120" y="1550"/>
                  </a:lnTo>
                  <a:lnTo>
                    <a:pt x="2176" y="1347"/>
                  </a:lnTo>
                  <a:lnTo>
                    <a:pt x="2194" y="1236"/>
                  </a:lnTo>
                  <a:lnTo>
                    <a:pt x="2213" y="1125"/>
                  </a:lnTo>
                  <a:lnTo>
                    <a:pt x="2213" y="1033"/>
                  </a:lnTo>
                  <a:lnTo>
                    <a:pt x="2194" y="923"/>
                  </a:lnTo>
                  <a:lnTo>
                    <a:pt x="2139" y="720"/>
                  </a:lnTo>
                  <a:lnTo>
                    <a:pt x="2028" y="535"/>
                  </a:lnTo>
                  <a:lnTo>
                    <a:pt x="1899" y="370"/>
                  </a:lnTo>
                  <a:lnTo>
                    <a:pt x="1733" y="222"/>
                  </a:lnTo>
                  <a:lnTo>
                    <a:pt x="1567" y="111"/>
                  </a:lnTo>
                  <a:lnTo>
                    <a:pt x="1365" y="38"/>
                  </a:lnTo>
                  <a:lnTo>
                    <a:pt x="1254" y="19"/>
                  </a:lnTo>
                  <a:lnTo>
                    <a:pt x="1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 name="Google Shape;441;p2"/>
            <p:cNvSpPr/>
            <p:nvPr/>
          </p:nvSpPr>
          <p:spPr>
            <a:xfrm>
              <a:off x="5145600" y="1046175"/>
              <a:ext cx="55800" cy="56250"/>
            </a:xfrm>
            <a:custGeom>
              <a:avLst/>
              <a:gdLst/>
              <a:ahLst/>
              <a:cxnLst/>
              <a:rect l="l" t="t" r="r" b="b"/>
              <a:pathLst>
                <a:path w="2232" h="2250" extrusionOk="0">
                  <a:moveTo>
                    <a:pt x="1051" y="0"/>
                  </a:moveTo>
                  <a:lnTo>
                    <a:pt x="941" y="19"/>
                  </a:lnTo>
                  <a:lnTo>
                    <a:pt x="830" y="37"/>
                  </a:lnTo>
                  <a:lnTo>
                    <a:pt x="720" y="74"/>
                  </a:lnTo>
                  <a:lnTo>
                    <a:pt x="535" y="166"/>
                  </a:lnTo>
                  <a:lnTo>
                    <a:pt x="351" y="314"/>
                  </a:lnTo>
                  <a:lnTo>
                    <a:pt x="222" y="480"/>
                  </a:lnTo>
                  <a:lnTo>
                    <a:pt x="93" y="664"/>
                  </a:lnTo>
                  <a:lnTo>
                    <a:pt x="56" y="756"/>
                  </a:lnTo>
                  <a:lnTo>
                    <a:pt x="19" y="867"/>
                  </a:lnTo>
                  <a:lnTo>
                    <a:pt x="1" y="977"/>
                  </a:lnTo>
                  <a:lnTo>
                    <a:pt x="1" y="1088"/>
                  </a:lnTo>
                  <a:lnTo>
                    <a:pt x="1" y="1199"/>
                  </a:lnTo>
                  <a:lnTo>
                    <a:pt x="1" y="1309"/>
                  </a:lnTo>
                  <a:lnTo>
                    <a:pt x="74" y="1512"/>
                  </a:lnTo>
                  <a:lnTo>
                    <a:pt x="166" y="1696"/>
                  </a:lnTo>
                  <a:lnTo>
                    <a:pt x="296" y="1862"/>
                  </a:lnTo>
                  <a:lnTo>
                    <a:pt x="443" y="2010"/>
                  </a:lnTo>
                  <a:lnTo>
                    <a:pt x="627" y="2121"/>
                  </a:lnTo>
                  <a:lnTo>
                    <a:pt x="830" y="2194"/>
                  </a:lnTo>
                  <a:lnTo>
                    <a:pt x="941" y="2231"/>
                  </a:lnTo>
                  <a:lnTo>
                    <a:pt x="1051" y="2231"/>
                  </a:lnTo>
                  <a:lnTo>
                    <a:pt x="1162" y="2250"/>
                  </a:lnTo>
                  <a:lnTo>
                    <a:pt x="1273" y="2231"/>
                  </a:lnTo>
                  <a:lnTo>
                    <a:pt x="1365" y="2213"/>
                  </a:lnTo>
                  <a:lnTo>
                    <a:pt x="1476" y="2176"/>
                  </a:lnTo>
                  <a:lnTo>
                    <a:pt x="1678" y="2084"/>
                  </a:lnTo>
                  <a:lnTo>
                    <a:pt x="1844" y="1955"/>
                  </a:lnTo>
                  <a:lnTo>
                    <a:pt x="1992" y="1789"/>
                  </a:lnTo>
                  <a:lnTo>
                    <a:pt x="2121" y="1604"/>
                  </a:lnTo>
                  <a:lnTo>
                    <a:pt x="2158" y="1512"/>
                  </a:lnTo>
                  <a:lnTo>
                    <a:pt x="2195" y="1401"/>
                  </a:lnTo>
                  <a:lnTo>
                    <a:pt x="2232" y="1291"/>
                  </a:lnTo>
                  <a:lnTo>
                    <a:pt x="2232" y="1180"/>
                  </a:lnTo>
                  <a:lnTo>
                    <a:pt x="2232" y="1070"/>
                  </a:lnTo>
                  <a:lnTo>
                    <a:pt x="2232" y="959"/>
                  </a:lnTo>
                  <a:lnTo>
                    <a:pt x="2195" y="848"/>
                  </a:lnTo>
                  <a:lnTo>
                    <a:pt x="2176" y="738"/>
                  </a:lnTo>
                  <a:lnTo>
                    <a:pt x="2066" y="553"/>
                  </a:lnTo>
                  <a:lnTo>
                    <a:pt x="1937" y="369"/>
                  </a:lnTo>
                  <a:lnTo>
                    <a:pt x="1771" y="221"/>
                  </a:lnTo>
                  <a:lnTo>
                    <a:pt x="1586" y="111"/>
                  </a:lnTo>
                  <a:lnTo>
                    <a:pt x="1494" y="74"/>
                  </a:lnTo>
                  <a:lnTo>
                    <a:pt x="1383" y="37"/>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 name="Google Shape;442;p2"/>
            <p:cNvSpPr/>
            <p:nvPr/>
          </p:nvSpPr>
          <p:spPr>
            <a:xfrm>
              <a:off x="5211525" y="1140650"/>
              <a:ext cx="55325" cy="55350"/>
            </a:xfrm>
            <a:custGeom>
              <a:avLst/>
              <a:gdLst/>
              <a:ahLst/>
              <a:cxnLst/>
              <a:rect l="l" t="t" r="r" b="b"/>
              <a:pathLst>
                <a:path w="2213" h="2214" extrusionOk="0">
                  <a:moveTo>
                    <a:pt x="1106" y="1"/>
                  </a:moveTo>
                  <a:lnTo>
                    <a:pt x="996" y="19"/>
                  </a:lnTo>
                  <a:lnTo>
                    <a:pt x="885" y="38"/>
                  </a:lnTo>
                  <a:lnTo>
                    <a:pt x="682" y="93"/>
                  </a:lnTo>
                  <a:lnTo>
                    <a:pt x="498" y="204"/>
                  </a:lnTo>
                  <a:lnTo>
                    <a:pt x="332" y="333"/>
                  </a:lnTo>
                  <a:lnTo>
                    <a:pt x="203" y="499"/>
                  </a:lnTo>
                  <a:lnTo>
                    <a:pt x="92" y="683"/>
                  </a:lnTo>
                  <a:lnTo>
                    <a:pt x="19" y="886"/>
                  </a:lnTo>
                  <a:lnTo>
                    <a:pt x="0" y="997"/>
                  </a:lnTo>
                  <a:lnTo>
                    <a:pt x="0" y="1107"/>
                  </a:lnTo>
                  <a:lnTo>
                    <a:pt x="0" y="1218"/>
                  </a:lnTo>
                  <a:lnTo>
                    <a:pt x="19" y="1310"/>
                  </a:lnTo>
                  <a:lnTo>
                    <a:pt x="92" y="1513"/>
                  </a:lnTo>
                  <a:lnTo>
                    <a:pt x="185" y="1697"/>
                  </a:lnTo>
                  <a:lnTo>
                    <a:pt x="314" y="1863"/>
                  </a:lnTo>
                  <a:lnTo>
                    <a:pt x="480" y="2011"/>
                  </a:lnTo>
                  <a:lnTo>
                    <a:pt x="664" y="2121"/>
                  </a:lnTo>
                  <a:lnTo>
                    <a:pt x="867" y="2177"/>
                  </a:lnTo>
                  <a:lnTo>
                    <a:pt x="977" y="2195"/>
                  </a:lnTo>
                  <a:lnTo>
                    <a:pt x="1088" y="2214"/>
                  </a:lnTo>
                  <a:lnTo>
                    <a:pt x="1199" y="2214"/>
                  </a:lnTo>
                  <a:lnTo>
                    <a:pt x="1309" y="2195"/>
                  </a:lnTo>
                  <a:lnTo>
                    <a:pt x="1420" y="2158"/>
                  </a:lnTo>
                  <a:lnTo>
                    <a:pt x="1512" y="2121"/>
                  </a:lnTo>
                  <a:lnTo>
                    <a:pt x="1715" y="2029"/>
                  </a:lnTo>
                  <a:lnTo>
                    <a:pt x="1881" y="1882"/>
                  </a:lnTo>
                  <a:lnTo>
                    <a:pt x="2010" y="1716"/>
                  </a:lnTo>
                  <a:lnTo>
                    <a:pt x="2121" y="1513"/>
                  </a:lnTo>
                  <a:lnTo>
                    <a:pt x="2157" y="1421"/>
                  </a:lnTo>
                  <a:lnTo>
                    <a:pt x="2194" y="1310"/>
                  </a:lnTo>
                  <a:lnTo>
                    <a:pt x="2194" y="1199"/>
                  </a:lnTo>
                  <a:lnTo>
                    <a:pt x="2213" y="1089"/>
                  </a:lnTo>
                  <a:lnTo>
                    <a:pt x="2194" y="978"/>
                  </a:lnTo>
                  <a:lnTo>
                    <a:pt x="2176" y="868"/>
                  </a:lnTo>
                  <a:lnTo>
                    <a:pt x="2102" y="665"/>
                  </a:lnTo>
                  <a:lnTo>
                    <a:pt x="2010" y="480"/>
                  </a:lnTo>
                  <a:lnTo>
                    <a:pt x="1862" y="333"/>
                  </a:lnTo>
                  <a:lnTo>
                    <a:pt x="1696" y="185"/>
                  </a:lnTo>
                  <a:lnTo>
                    <a:pt x="1512" y="93"/>
                  </a:lnTo>
                  <a:lnTo>
                    <a:pt x="1309" y="19"/>
                  </a:lnTo>
                  <a:lnTo>
                    <a:pt x="1199" y="19"/>
                  </a:lnTo>
                  <a:lnTo>
                    <a:pt x="11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 name="Google Shape;443;p2"/>
            <p:cNvSpPr/>
            <p:nvPr/>
          </p:nvSpPr>
          <p:spPr>
            <a:xfrm>
              <a:off x="4949225" y="766825"/>
              <a:ext cx="54875" cy="55350"/>
            </a:xfrm>
            <a:custGeom>
              <a:avLst/>
              <a:gdLst/>
              <a:ahLst/>
              <a:cxnLst/>
              <a:rect l="l" t="t" r="r" b="b"/>
              <a:pathLst>
                <a:path w="2195" h="2214" extrusionOk="0">
                  <a:moveTo>
                    <a:pt x="1015" y="1"/>
                  </a:moveTo>
                  <a:lnTo>
                    <a:pt x="904" y="19"/>
                  </a:lnTo>
                  <a:lnTo>
                    <a:pt x="702" y="74"/>
                  </a:lnTo>
                  <a:lnTo>
                    <a:pt x="517" y="185"/>
                  </a:lnTo>
                  <a:lnTo>
                    <a:pt x="351" y="314"/>
                  </a:lnTo>
                  <a:lnTo>
                    <a:pt x="204" y="462"/>
                  </a:lnTo>
                  <a:lnTo>
                    <a:pt x="93" y="646"/>
                  </a:lnTo>
                  <a:lnTo>
                    <a:pt x="19" y="849"/>
                  </a:lnTo>
                  <a:lnTo>
                    <a:pt x="1" y="959"/>
                  </a:lnTo>
                  <a:lnTo>
                    <a:pt x="1" y="1070"/>
                  </a:lnTo>
                  <a:lnTo>
                    <a:pt x="1" y="1181"/>
                  </a:lnTo>
                  <a:lnTo>
                    <a:pt x="1" y="1291"/>
                  </a:lnTo>
                  <a:lnTo>
                    <a:pt x="56" y="1494"/>
                  </a:lnTo>
                  <a:lnTo>
                    <a:pt x="167" y="1678"/>
                  </a:lnTo>
                  <a:lnTo>
                    <a:pt x="277" y="1844"/>
                  </a:lnTo>
                  <a:lnTo>
                    <a:pt x="443" y="1992"/>
                  </a:lnTo>
                  <a:lnTo>
                    <a:pt x="628" y="2103"/>
                  </a:lnTo>
                  <a:lnTo>
                    <a:pt x="831" y="2176"/>
                  </a:lnTo>
                  <a:lnTo>
                    <a:pt x="941" y="2195"/>
                  </a:lnTo>
                  <a:lnTo>
                    <a:pt x="1033" y="2213"/>
                  </a:lnTo>
                  <a:lnTo>
                    <a:pt x="1162" y="2213"/>
                  </a:lnTo>
                  <a:lnTo>
                    <a:pt x="1273" y="2195"/>
                  </a:lnTo>
                  <a:lnTo>
                    <a:pt x="1365" y="2176"/>
                  </a:lnTo>
                  <a:lnTo>
                    <a:pt x="1476" y="2139"/>
                  </a:lnTo>
                  <a:lnTo>
                    <a:pt x="1679" y="2047"/>
                  </a:lnTo>
                  <a:lnTo>
                    <a:pt x="1845" y="1900"/>
                  </a:lnTo>
                  <a:lnTo>
                    <a:pt x="1992" y="1734"/>
                  </a:lnTo>
                  <a:lnTo>
                    <a:pt x="2103" y="1549"/>
                  </a:lnTo>
                  <a:lnTo>
                    <a:pt x="2140" y="1439"/>
                  </a:lnTo>
                  <a:lnTo>
                    <a:pt x="2177" y="1347"/>
                  </a:lnTo>
                  <a:lnTo>
                    <a:pt x="2195" y="1236"/>
                  </a:lnTo>
                  <a:lnTo>
                    <a:pt x="2195" y="1125"/>
                  </a:lnTo>
                  <a:lnTo>
                    <a:pt x="2195" y="1015"/>
                  </a:lnTo>
                  <a:lnTo>
                    <a:pt x="2177" y="904"/>
                  </a:lnTo>
                  <a:lnTo>
                    <a:pt x="2121" y="701"/>
                  </a:lnTo>
                  <a:lnTo>
                    <a:pt x="2011" y="517"/>
                  </a:lnTo>
                  <a:lnTo>
                    <a:pt x="1882" y="351"/>
                  </a:lnTo>
                  <a:lnTo>
                    <a:pt x="1716" y="203"/>
                  </a:lnTo>
                  <a:lnTo>
                    <a:pt x="1531" y="111"/>
                  </a:lnTo>
                  <a:lnTo>
                    <a:pt x="1328" y="37"/>
                  </a:lnTo>
                  <a:lnTo>
                    <a:pt x="1236"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 name="Google Shape;444;p2"/>
            <p:cNvSpPr/>
            <p:nvPr/>
          </p:nvSpPr>
          <p:spPr>
            <a:xfrm>
              <a:off x="5014225" y="860400"/>
              <a:ext cx="56275" cy="56275"/>
            </a:xfrm>
            <a:custGeom>
              <a:avLst/>
              <a:gdLst/>
              <a:ahLst/>
              <a:cxnLst/>
              <a:rect l="l" t="t" r="r" b="b"/>
              <a:pathLst>
                <a:path w="2251" h="2251" extrusionOk="0">
                  <a:moveTo>
                    <a:pt x="1125" y="1"/>
                  </a:moveTo>
                  <a:lnTo>
                    <a:pt x="996" y="19"/>
                  </a:lnTo>
                  <a:lnTo>
                    <a:pt x="886" y="37"/>
                  </a:lnTo>
                  <a:lnTo>
                    <a:pt x="793" y="56"/>
                  </a:lnTo>
                  <a:lnTo>
                    <a:pt x="683" y="111"/>
                  </a:lnTo>
                  <a:lnTo>
                    <a:pt x="498" y="203"/>
                  </a:lnTo>
                  <a:lnTo>
                    <a:pt x="333" y="351"/>
                  </a:lnTo>
                  <a:lnTo>
                    <a:pt x="185" y="517"/>
                  </a:lnTo>
                  <a:lnTo>
                    <a:pt x="74" y="720"/>
                  </a:lnTo>
                  <a:lnTo>
                    <a:pt x="38" y="812"/>
                  </a:lnTo>
                  <a:lnTo>
                    <a:pt x="19" y="922"/>
                  </a:lnTo>
                  <a:lnTo>
                    <a:pt x="1" y="1033"/>
                  </a:lnTo>
                  <a:lnTo>
                    <a:pt x="1" y="1144"/>
                  </a:lnTo>
                  <a:lnTo>
                    <a:pt x="1" y="1254"/>
                  </a:lnTo>
                  <a:lnTo>
                    <a:pt x="19" y="1365"/>
                  </a:lnTo>
                  <a:lnTo>
                    <a:pt x="93" y="1568"/>
                  </a:lnTo>
                  <a:lnTo>
                    <a:pt x="203" y="1752"/>
                  </a:lnTo>
                  <a:lnTo>
                    <a:pt x="333" y="1918"/>
                  </a:lnTo>
                  <a:lnTo>
                    <a:pt x="498" y="2047"/>
                  </a:lnTo>
                  <a:lnTo>
                    <a:pt x="683" y="2158"/>
                  </a:lnTo>
                  <a:lnTo>
                    <a:pt x="886" y="2232"/>
                  </a:lnTo>
                  <a:lnTo>
                    <a:pt x="978" y="2250"/>
                  </a:lnTo>
                  <a:lnTo>
                    <a:pt x="1199" y="2250"/>
                  </a:lnTo>
                  <a:lnTo>
                    <a:pt x="1310" y="2232"/>
                  </a:lnTo>
                  <a:lnTo>
                    <a:pt x="1420" y="2213"/>
                  </a:lnTo>
                  <a:lnTo>
                    <a:pt x="1531" y="2176"/>
                  </a:lnTo>
                  <a:lnTo>
                    <a:pt x="1715" y="2066"/>
                  </a:lnTo>
                  <a:lnTo>
                    <a:pt x="1900" y="1937"/>
                  </a:lnTo>
                  <a:lnTo>
                    <a:pt x="2029" y="1771"/>
                  </a:lnTo>
                  <a:lnTo>
                    <a:pt x="2139" y="1568"/>
                  </a:lnTo>
                  <a:lnTo>
                    <a:pt x="2176" y="1476"/>
                  </a:lnTo>
                  <a:lnTo>
                    <a:pt x="2213" y="1365"/>
                  </a:lnTo>
                  <a:lnTo>
                    <a:pt x="2232" y="1254"/>
                  </a:lnTo>
                  <a:lnTo>
                    <a:pt x="2250" y="1144"/>
                  </a:lnTo>
                  <a:lnTo>
                    <a:pt x="2232" y="1033"/>
                  </a:lnTo>
                  <a:lnTo>
                    <a:pt x="2213" y="922"/>
                  </a:lnTo>
                  <a:lnTo>
                    <a:pt x="2195" y="812"/>
                  </a:lnTo>
                  <a:lnTo>
                    <a:pt x="2158" y="720"/>
                  </a:lnTo>
                  <a:lnTo>
                    <a:pt x="2047" y="517"/>
                  </a:lnTo>
                  <a:lnTo>
                    <a:pt x="1900" y="351"/>
                  </a:lnTo>
                  <a:lnTo>
                    <a:pt x="1734" y="203"/>
                  </a:lnTo>
                  <a:lnTo>
                    <a:pt x="1549" y="93"/>
                  </a:lnTo>
                  <a:lnTo>
                    <a:pt x="1439" y="56"/>
                  </a:lnTo>
                  <a:lnTo>
                    <a:pt x="1347" y="37"/>
                  </a:lnTo>
                  <a:lnTo>
                    <a:pt x="1236"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 name="Google Shape;445;p2"/>
            <p:cNvSpPr/>
            <p:nvPr/>
          </p:nvSpPr>
          <p:spPr>
            <a:xfrm>
              <a:off x="5645275" y="1462875"/>
              <a:ext cx="55350" cy="55800"/>
            </a:xfrm>
            <a:custGeom>
              <a:avLst/>
              <a:gdLst/>
              <a:ahLst/>
              <a:cxnLst/>
              <a:rect l="l" t="t" r="r" b="b"/>
              <a:pathLst>
                <a:path w="2214" h="2232" extrusionOk="0">
                  <a:moveTo>
                    <a:pt x="1125" y="0"/>
                  </a:moveTo>
                  <a:lnTo>
                    <a:pt x="1015" y="19"/>
                  </a:lnTo>
                  <a:lnTo>
                    <a:pt x="904" y="37"/>
                  </a:lnTo>
                  <a:lnTo>
                    <a:pt x="793" y="56"/>
                  </a:lnTo>
                  <a:lnTo>
                    <a:pt x="683" y="92"/>
                  </a:lnTo>
                  <a:lnTo>
                    <a:pt x="498" y="203"/>
                  </a:lnTo>
                  <a:lnTo>
                    <a:pt x="332" y="351"/>
                  </a:lnTo>
                  <a:lnTo>
                    <a:pt x="185" y="517"/>
                  </a:lnTo>
                  <a:lnTo>
                    <a:pt x="74" y="701"/>
                  </a:lnTo>
                  <a:lnTo>
                    <a:pt x="37" y="812"/>
                  </a:lnTo>
                  <a:lnTo>
                    <a:pt x="19" y="922"/>
                  </a:lnTo>
                  <a:lnTo>
                    <a:pt x="0" y="1014"/>
                  </a:lnTo>
                  <a:lnTo>
                    <a:pt x="0" y="1143"/>
                  </a:lnTo>
                  <a:lnTo>
                    <a:pt x="0" y="1236"/>
                  </a:lnTo>
                  <a:lnTo>
                    <a:pt x="19" y="1346"/>
                  </a:lnTo>
                  <a:lnTo>
                    <a:pt x="93" y="1549"/>
                  </a:lnTo>
                  <a:lnTo>
                    <a:pt x="185" y="1733"/>
                  </a:lnTo>
                  <a:lnTo>
                    <a:pt x="332" y="1899"/>
                  </a:lnTo>
                  <a:lnTo>
                    <a:pt x="498" y="2028"/>
                  </a:lnTo>
                  <a:lnTo>
                    <a:pt x="683" y="2139"/>
                  </a:lnTo>
                  <a:lnTo>
                    <a:pt x="885" y="2194"/>
                  </a:lnTo>
                  <a:lnTo>
                    <a:pt x="978" y="2213"/>
                  </a:lnTo>
                  <a:lnTo>
                    <a:pt x="1088" y="2231"/>
                  </a:lnTo>
                  <a:lnTo>
                    <a:pt x="1199" y="2231"/>
                  </a:lnTo>
                  <a:lnTo>
                    <a:pt x="1310" y="2213"/>
                  </a:lnTo>
                  <a:lnTo>
                    <a:pt x="1420" y="2176"/>
                  </a:lnTo>
                  <a:lnTo>
                    <a:pt x="1531" y="2139"/>
                  </a:lnTo>
                  <a:lnTo>
                    <a:pt x="1715" y="2028"/>
                  </a:lnTo>
                  <a:lnTo>
                    <a:pt x="1881" y="1899"/>
                  </a:lnTo>
                  <a:lnTo>
                    <a:pt x="2029" y="1733"/>
                  </a:lnTo>
                  <a:lnTo>
                    <a:pt x="2121" y="1531"/>
                  </a:lnTo>
                  <a:lnTo>
                    <a:pt x="2176" y="1438"/>
                  </a:lnTo>
                  <a:lnTo>
                    <a:pt x="2195" y="1328"/>
                  </a:lnTo>
                  <a:lnTo>
                    <a:pt x="2213" y="1217"/>
                  </a:lnTo>
                  <a:lnTo>
                    <a:pt x="2213" y="1107"/>
                  </a:lnTo>
                  <a:lnTo>
                    <a:pt x="2213" y="996"/>
                  </a:lnTo>
                  <a:lnTo>
                    <a:pt x="2195" y="885"/>
                  </a:lnTo>
                  <a:lnTo>
                    <a:pt x="2121" y="682"/>
                  </a:lnTo>
                  <a:lnTo>
                    <a:pt x="2010" y="498"/>
                  </a:lnTo>
                  <a:lnTo>
                    <a:pt x="1881" y="332"/>
                  </a:lnTo>
                  <a:lnTo>
                    <a:pt x="1715" y="203"/>
                  </a:lnTo>
                  <a:lnTo>
                    <a:pt x="1531" y="92"/>
                  </a:lnTo>
                  <a:lnTo>
                    <a:pt x="1328" y="37"/>
                  </a:lnTo>
                  <a:lnTo>
                    <a:pt x="1217" y="19"/>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 name="Google Shape;446;p2"/>
            <p:cNvSpPr/>
            <p:nvPr/>
          </p:nvSpPr>
          <p:spPr>
            <a:xfrm>
              <a:off x="5420800" y="1344400"/>
              <a:ext cx="53475" cy="53500"/>
            </a:xfrm>
            <a:custGeom>
              <a:avLst/>
              <a:gdLst/>
              <a:ahLst/>
              <a:cxnLst/>
              <a:rect l="l" t="t" r="r" b="b"/>
              <a:pathLst>
                <a:path w="2139" h="2140" extrusionOk="0">
                  <a:moveTo>
                    <a:pt x="1033" y="1"/>
                  </a:moveTo>
                  <a:lnTo>
                    <a:pt x="811" y="19"/>
                  </a:lnTo>
                  <a:lnTo>
                    <a:pt x="627" y="74"/>
                  </a:lnTo>
                  <a:lnTo>
                    <a:pt x="443" y="185"/>
                  </a:lnTo>
                  <a:lnTo>
                    <a:pt x="295" y="314"/>
                  </a:lnTo>
                  <a:lnTo>
                    <a:pt x="166" y="462"/>
                  </a:lnTo>
                  <a:lnTo>
                    <a:pt x="74" y="646"/>
                  </a:lnTo>
                  <a:lnTo>
                    <a:pt x="19" y="849"/>
                  </a:lnTo>
                  <a:lnTo>
                    <a:pt x="0" y="1052"/>
                  </a:lnTo>
                  <a:lnTo>
                    <a:pt x="0" y="1162"/>
                  </a:lnTo>
                  <a:lnTo>
                    <a:pt x="19" y="1273"/>
                  </a:lnTo>
                  <a:lnTo>
                    <a:pt x="74" y="1476"/>
                  </a:lnTo>
                  <a:lnTo>
                    <a:pt x="166" y="1660"/>
                  </a:lnTo>
                  <a:lnTo>
                    <a:pt x="295" y="1826"/>
                  </a:lnTo>
                  <a:lnTo>
                    <a:pt x="461" y="1955"/>
                  </a:lnTo>
                  <a:lnTo>
                    <a:pt x="645" y="2047"/>
                  </a:lnTo>
                  <a:lnTo>
                    <a:pt x="848" y="2121"/>
                  </a:lnTo>
                  <a:lnTo>
                    <a:pt x="959" y="2121"/>
                  </a:lnTo>
                  <a:lnTo>
                    <a:pt x="1069" y="2139"/>
                  </a:lnTo>
                  <a:lnTo>
                    <a:pt x="1180" y="2121"/>
                  </a:lnTo>
                  <a:lnTo>
                    <a:pt x="1291" y="2103"/>
                  </a:lnTo>
                  <a:lnTo>
                    <a:pt x="1494" y="2047"/>
                  </a:lnTo>
                  <a:lnTo>
                    <a:pt x="1678" y="1955"/>
                  </a:lnTo>
                  <a:lnTo>
                    <a:pt x="1844" y="1826"/>
                  </a:lnTo>
                  <a:lnTo>
                    <a:pt x="1973" y="1660"/>
                  </a:lnTo>
                  <a:lnTo>
                    <a:pt x="2065" y="1476"/>
                  </a:lnTo>
                  <a:lnTo>
                    <a:pt x="2120" y="1273"/>
                  </a:lnTo>
                  <a:lnTo>
                    <a:pt x="2139" y="1162"/>
                  </a:lnTo>
                  <a:lnTo>
                    <a:pt x="2139" y="1052"/>
                  </a:lnTo>
                  <a:lnTo>
                    <a:pt x="2139" y="923"/>
                  </a:lnTo>
                  <a:lnTo>
                    <a:pt x="2120" y="830"/>
                  </a:lnTo>
                  <a:lnTo>
                    <a:pt x="2047" y="628"/>
                  </a:lnTo>
                  <a:lnTo>
                    <a:pt x="1936" y="443"/>
                  </a:lnTo>
                  <a:lnTo>
                    <a:pt x="1807" y="277"/>
                  </a:lnTo>
                  <a:lnTo>
                    <a:pt x="1641" y="148"/>
                  </a:lnTo>
                  <a:lnTo>
                    <a:pt x="1457" y="56"/>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 name="Google Shape;447;p2"/>
            <p:cNvSpPr/>
            <p:nvPr/>
          </p:nvSpPr>
          <p:spPr>
            <a:xfrm>
              <a:off x="6268475" y="1658325"/>
              <a:ext cx="53050" cy="53025"/>
            </a:xfrm>
            <a:custGeom>
              <a:avLst/>
              <a:gdLst/>
              <a:ahLst/>
              <a:cxnLst/>
              <a:rect l="l" t="t" r="r" b="b"/>
              <a:pathLst>
                <a:path w="2122" h="2121" extrusionOk="0">
                  <a:moveTo>
                    <a:pt x="1089" y="0"/>
                  </a:moveTo>
                  <a:lnTo>
                    <a:pt x="867" y="18"/>
                  </a:lnTo>
                  <a:lnTo>
                    <a:pt x="665" y="74"/>
                  </a:lnTo>
                  <a:lnTo>
                    <a:pt x="480" y="166"/>
                  </a:lnTo>
                  <a:lnTo>
                    <a:pt x="314" y="295"/>
                  </a:lnTo>
                  <a:lnTo>
                    <a:pt x="185" y="461"/>
                  </a:lnTo>
                  <a:lnTo>
                    <a:pt x="93" y="627"/>
                  </a:lnTo>
                  <a:lnTo>
                    <a:pt x="19" y="830"/>
                  </a:lnTo>
                  <a:lnTo>
                    <a:pt x="1" y="1051"/>
                  </a:lnTo>
                  <a:lnTo>
                    <a:pt x="19" y="1272"/>
                  </a:lnTo>
                  <a:lnTo>
                    <a:pt x="75" y="1475"/>
                  </a:lnTo>
                  <a:lnTo>
                    <a:pt x="167" y="1659"/>
                  </a:lnTo>
                  <a:lnTo>
                    <a:pt x="296" y="1807"/>
                  </a:lnTo>
                  <a:lnTo>
                    <a:pt x="443" y="1936"/>
                  </a:lnTo>
                  <a:lnTo>
                    <a:pt x="628" y="2028"/>
                  </a:lnTo>
                  <a:lnTo>
                    <a:pt x="812" y="2102"/>
                  </a:lnTo>
                  <a:lnTo>
                    <a:pt x="1033" y="2120"/>
                  </a:lnTo>
                  <a:lnTo>
                    <a:pt x="1255" y="2102"/>
                  </a:lnTo>
                  <a:lnTo>
                    <a:pt x="1457" y="2047"/>
                  </a:lnTo>
                  <a:lnTo>
                    <a:pt x="1642" y="1955"/>
                  </a:lnTo>
                  <a:lnTo>
                    <a:pt x="1808" y="1825"/>
                  </a:lnTo>
                  <a:lnTo>
                    <a:pt x="1937" y="1678"/>
                  </a:lnTo>
                  <a:lnTo>
                    <a:pt x="2029" y="1494"/>
                  </a:lnTo>
                  <a:lnTo>
                    <a:pt x="2103" y="1291"/>
                  </a:lnTo>
                  <a:lnTo>
                    <a:pt x="2121" y="1069"/>
                  </a:lnTo>
                  <a:lnTo>
                    <a:pt x="2103" y="848"/>
                  </a:lnTo>
                  <a:lnTo>
                    <a:pt x="2047" y="645"/>
                  </a:lnTo>
                  <a:lnTo>
                    <a:pt x="1955" y="479"/>
                  </a:lnTo>
                  <a:lnTo>
                    <a:pt x="1826" y="314"/>
                  </a:lnTo>
                  <a:lnTo>
                    <a:pt x="1679" y="184"/>
                  </a:lnTo>
                  <a:lnTo>
                    <a:pt x="1494" y="92"/>
                  </a:lnTo>
                  <a:lnTo>
                    <a:pt x="1310" y="37"/>
                  </a:lnTo>
                  <a:lnTo>
                    <a:pt x="1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 name="Google Shape;448;p2"/>
            <p:cNvSpPr/>
            <p:nvPr/>
          </p:nvSpPr>
          <p:spPr>
            <a:xfrm>
              <a:off x="5278350" y="1236075"/>
              <a:ext cx="53050" cy="53050"/>
            </a:xfrm>
            <a:custGeom>
              <a:avLst/>
              <a:gdLst/>
              <a:ahLst/>
              <a:cxnLst/>
              <a:rect l="l" t="t" r="r" b="b"/>
              <a:pathLst>
                <a:path w="2122" h="2122" extrusionOk="0">
                  <a:moveTo>
                    <a:pt x="1052" y="1"/>
                  </a:moveTo>
                  <a:lnTo>
                    <a:pt x="830" y="19"/>
                  </a:lnTo>
                  <a:lnTo>
                    <a:pt x="628" y="74"/>
                  </a:lnTo>
                  <a:lnTo>
                    <a:pt x="462" y="167"/>
                  </a:lnTo>
                  <a:lnTo>
                    <a:pt x="296" y="296"/>
                  </a:lnTo>
                  <a:lnTo>
                    <a:pt x="167" y="443"/>
                  </a:lnTo>
                  <a:lnTo>
                    <a:pt x="74" y="628"/>
                  </a:lnTo>
                  <a:lnTo>
                    <a:pt x="19" y="830"/>
                  </a:lnTo>
                  <a:lnTo>
                    <a:pt x="1" y="1052"/>
                  </a:lnTo>
                  <a:lnTo>
                    <a:pt x="1" y="1162"/>
                  </a:lnTo>
                  <a:lnTo>
                    <a:pt x="19" y="1273"/>
                  </a:lnTo>
                  <a:lnTo>
                    <a:pt x="74" y="1476"/>
                  </a:lnTo>
                  <a:lnTo>
                    <a:pt x="167" y="1660"/>
                  </a:lnTo>
                  <a:lnTo>
                    <a:pt x="296" y="1808"/>
                  </a:lnTo>
                  <a:lnTo>
                    <a:pt x="462" y="1955"/>
                  </a:lnTo>
                  <a:lnTo>
                    <a:pt x="646" y="2047"/>
                  </a:lnTo>
                  <a:lnTo>
                    <a:pt x="849" y="2103"/>
                  </a:lnTo>
                  <a:lnTo>
                    <a:pt x="959" y="2121"/>
                  </a:lnTo>
                  <a:lnTo>
                    <a:pt x="1181" y="2121"/>
                  </a:lnTo>
                  <a:lnTo>
                    <a:pt x="1291" y="2103"/>
                  </a:lnTo>
                  <a:lnTo>
                    <a:pt x="1494" y="2029"/>
                  </a:lnTo>
                  <a:lnTo>
                    <a:pt x="1679" y="1937"/>
                  </a:lnTo>
                  <a:lnTo>
                    <a:pt x="1826" y="1789"/>
                  </a:lnTo>
                  <a:lnTo>
                    <a:pt x="1955" y="1642"/>
                  </a:lnTo>
                  <a:lnTo>
                    <a:pt x="2047" y="1457"/>
                  </a:lnTo>
                  <a:lnTo>
                    <a:pt x="2103" y="1236"/>
                  </a:lnTo>
                  <a:lnTo>
                    <a:pt x="2121" y="1125"/>
                  </a:lnTo>
                  <a:lnTo>
                    <a:pt x="2121" y="1015"/>
                  </a:lnTo>
                  <a:lnTo>
                    <a:pt x="2084" y="812"/>
                  </a:lnTo>
                  <a:lnTo>
                    <a:pt x="2029" y="609"/>
                  </a:lnTo>
                  <a:lnTo>
                    <a:pt x="1937" y="425"/>
                  </a:lnTo>
                  <a:lnTo>
                    <a:pt x="1789" y="277"/>
                  </a:lnTo>
                  <a:lnTo>
                    <a:pt x="1642" y="167"/>
                  </a:lnTo>
                  <a:lnTo>
                    <a:pt x="1457" y="74"/>
                  </a:lnTo>
                  <a:lnTo>
                    <a:pt x="1254"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 name="Google Shape;449;p2"/>
            <p:cNvSpPr/>
            <p:nvPr/>
          </p:nvSpPr>
          <p:spPr>
            <a:xfrm>
              <a:off x="5872075" y="1587325"/>
              <a:ext cx="52550" cy="52575"/>
            </a:xfrm>
            <a:custGeom>
              <a:avLst/>
              <a:gdLst/>
              <a:ahLst/>
              <a:cxnLst/>
              <a:rect l="l" t="t" r="r" b="b"/>
              <a:pathLst>
                <a:path w="2102" h="2103" extrusionOk="0">
                  <a:moveTo>
                    <a:pt x="959" y="1"/>
                  </a:moveTo>
                  <a:lnTo>
                    <a:pt x="848" y="19"/>
                  </a:lnTo>
                  <a:lnTo>
                    <a:pt x="645" y="74"/>
                  </a:lnTo>
                  <a:lnTo>
                    <a:pt x="461" y="167"/>
                  </a:lnTo>
                  <a:lnTo>
                    <a:pt x="313" y="296"/>
                  </a:lnTo>
                  <a:lnTo>
                    <a:pt x="184" y="462"/>
                  </a:lnTo>
                  <a:lnTo>
                    <a:pt x="74" y="627"/>
                  </a:lnTo>
                  <a:lnTo>
                    <a:pt x="18" y="849"/>
                  </a:lnTo>
                  <a:lnTo>
                    <a:pt x="0" y="959"/>
                  </a:lnTo>
                  <a:lnTo>
                    <a:pt x="0" y="1070"/>
                  </a:lnTo>
                  <a:lnTo>
                    <a:pt x="18" y="1273"/>
                  </a:lnTo>
                  <a:lnTo>
                    <a:pt x="92" y="1476"/>
                  </a:lnTo>
                  <a:lnTo>
                    <a:pt x="184" y="1660"/>
                  </a:lnTo>
                  <a:lnTo>
                    <a:pt x="313" y="1808"/>
                  </a:lnTo>
                  <a:lnTo>
                    <a:pt x="461" y="1937"/>
                  </a:lnTo>
                  <a:lnTo>
                    <a:pt x="645" y="2029"/>
                  </a:lnTo>
                  <a:lnTo>
                    <a:pt x="830" y="2084"/>
                  </a:lnTo>
                  <a:lnTo>
                    <a:pt x="1051" y="2103"/>
                  </a:lnTo>
                  <a:lnTo>
                    <a:pt x="1272" y="2084"/>
                  </a:lnTo>
                  <a:lnTo>
                    <a:pt x="1475" y="2029"/>
                  </a:lnTo>
                  <a:lnTo>
                    <a:pt x="1641" y="1918"/>
                  </a:lnTo>
                  <a:lnTo>
                    <a:pt x="1807" y="1808"/>
                  </a:lnTo>
                  <a:lnTo>
                    <a:pt x="1918" y="1642"/>
                  </a:lnTo>
                  <a:lnTo>
                    <a:pt x="2010" y="1476"/>
                  </a:lnTo>
                  <a:lnTo>
                    <a:pt x="2084" y="1273"/>
                  </a:lnTo>
                  <a:lnTo>
                    <a:pt x="2102" y="1070"/>
                  </a:lnTo>
                  <a:lnTo>
                    <a:pt x="2084" y="849"/>
                  </a:lnTo>
                  <a:lnTo>
                    <a:pt x="2028" y="646"/>
                  </a:lnTo>
                  <a:lnTo>
                    <a:pt x="1936" y="462"/>
                  </a:lnTo>
                  <a:lnTo>
                    <a:pt x="1807" y="314"/>
                  </a:lnTo>
                  <a:lnTo>
                    <a:pt x="1659" y="185"/>
                  </a:lnTo>
                  <a:lnTo>
                    <a:pt x="1494" y="93"/>
                  </a:lnTo>
                  <a:lnTo>
                    <a:pt x="1291" y="19"/>
                  </a:lnTo>
                  <a:lnTo>
                    <a:pt x="1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 name="Google Shape;450;p2"/>
            <p:cNvSpPr/>
            <p:nvPr/>
          </p:nvSpPr>
          <p:spPr>
            <a:xfrm>
              <a:off x="5951800" y="1601150"/>
              <a:ext cx="53050" cy="53500"/>
            </a:xfrm>
            <a:custGeom>
              <a:avLst/>
              <a:gdLst/>
              <a:ahLst/>
              <a:cxnLst/>
              <a:rect l="l" t="t" r="r" b="b"/>
              <a:pathLst>
                <a:path w="2122" h="2140" extrusionOk="0">
                  <a:moveTo>
                    <a:pt x="978" y="1"/>
                  </a:moveTo>
                  <a:lnTo>
                    <a:pt x="867" y="19"/>
                  </a:lnTo>
                  <a:lnTo>
                    <a:pt x="646" y="74"/>
                  </a:lnTo>
                  <a:lnTo>
                    <a:pt x="462" y="167"/>
                  </a:lnTo>
                  <a:lnTo>
                    <a:pt x="314" y="296"/>
                  </a:lnTo>
                  <a:lnTo>
                    <a:pt x="167" y="462"/>
                  </a:lnTo>
                  <a:lnTo>
                    <a:pt x="75" y="646"/>
                  </a:lnTo>
                  <a:lnTo>
                    <a:pt x="19" y="849"/>
                  </a:lnTo>
                  <a:lnTo>
                    <a:pt x="1" y="960"/>
                  </a:lnTo>
                  <a:lnTo>
                    <a:pt x="1" y="1070"/>
                  </a:lnTo>
                  <a:lnTo>
                    <a:pt x="19" y="1291"/>
                  </a:lnTo>
                  <a:lnTo>
                    <a:pt x="75" y="1476"/>
                  </a:lnTo>
                  <a:lnTo>
                    <a:pt x="167" y="1660"/>
                  </a:lnTo>
                  <a:lnTo>
                    <a:pt x="296" y="1826"/>
                  </a:lnTo>
                  <a:lnTo>
                    <a:pt x="443" y="1955"/>
                  </a:lnTo>
                  <a:lnTo>
                    <a:pt x="628" y="2047"/>
                  </a:lnTo>
                  <a:lnTo>
                    <a:pt x="812" y="2103"/>
                  </a:lnTo>
                  <a:lnTo>
                    <a:pt x="1033" y="2140"/>
                  </a:lnTo>
                  <a:lnTo>
                    <a:pt x="1144" y="2121"/>
                  </a:lnTo>
                  <a:lnTo>
                    <a:pt x="1255" y="2121"/>
                  </a:lnTo>
                  <a:lnTo>
                    <a:pt x="1457" y="2047"/>
                  </a:lnTo>
                  <a:lnTo>
                    <a:pt x="1642" y="1955"/>
                  </a:lnTo>
                  <a:lnTo>
                    <a:pt x="1808" y="1826"/>
                  </a:lnTo>
                  <a:lnTo>
                    <a:pt x="1937" y="1679"/>
                  </a:lnTo>
                  <a:lnTo>
                    <a:pt x="2047" y="1494"/>
                  </a:lnTo>
                  <a:lnTo>
                    <a:pt x="2103" y="1291"/>
                  </a:lnTo>
                  <a:lnTo>
                    <a:pt x="2121" y="1181"/>
                  </a:lnTo>
                  <a:lnTo>
                    <a:pt x="2121" y="1070"/>
                  </a:lnTo>
                  <a:lnTo>
                    <a:pt x="2103" y="849"/>
                  </a:lnTo>
                  <a:lnTo>
                    <a:pt x="2047" y="646"/>
                  </a:lnTo>
                  <a:lnTo>
                    <a:pt x="1955" y="462"/>
                  </a:lnTo>
                  <a:lnTo>
                    <a:pt x="1826" y="314"/>
                  </a:lnTo>
                  <a:lnTo>
                    <a:pt x="1679" y="185"/>
                  </a:lnTo>
                  <a:lnTo>
                    <a:pt x="1494" y="93"/>
                  </a:lnTo>
                  <a:lnTo>
                    <a:pt x="1291" y="19"/>
                  </a:lnTo>
                  <a:lnTo>
                    <a:pt x="10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 name="Google Shape;451;p2"/>
            <p:cNvSpPr/>
            <p:nvPr/>
          </p:nvSpPr>
          <p:spPr>
            <a:xfrm>
              <a:off x="4884700" y="673725"/>
              <a:ext cx="52575" cy="53025"/>
            </a:xfrm>
            <a:custGeom>
              <a:avLst/>
              <a:gdLst/>
              <a:ahLst/>
              <a:cxnLst/>
              <a:rect l="l" t="t" r="r" b="b"/>
              <a:pathLst>
                <a:path w="2103" h="2121" extrusionOk="0">
                  <a:moveTo>
                    <a:pt x="1033" y="0"/>
                  </a:moveTo>
                  <a:lnTo>
                    <a:pt x="812" y="37"/>
                  </a:lnTo>
                  <a:lnTo>
                    <a:pt x="609" y="92"/>
                  </a:lnTo>
                  <a:lnTo>
                    <a:pt x="443" y="184"/>
                  </a:lnTo>
                  <a:lnTo>
                    <a:pt x="296" y="314"/>
                  </a:lnTo>
                  <a:lnTo>
                    <a:pt x="166" y="461"/>
                  </a:lnTo>
                  <a:lnTo>
                    <a:pt x="74" y="645"/>
                  </a:lnTo>
                  <a:lnTo>
                    <a:pt x="19" y="848"/>
                  </a:lnTo>
                  <a:lnTo>
                    <a:pt x="1" y="1051"/>
                  </a:lnTo>
                  <a:lnTo>
                    <a:pt x="19" y="1291"/>
                  </a:lnTo>
                  <a:lnTo>
                    <a:pt x="74" y="1494"/>
                  </a:lnTo>
                  <a:lnTo>
                    <a:pt x="166" y="1660"/>
                  </a:lnTo>
                  <a:lnTo>
                    <a:pt x="296" y="1825"/>
                  </a:lnTo>
                  <a:lnTo>
                    <a:pt x="461" y="1955"/>
                  </a:lnTo>
                  <a:lnTo>
                    <a:pt x="646" y="2047"/>
                  </a:lnTo>
                  <a:lnTo>
                    <a:pt x="849" y="2102"/>
                  </a:lnTo>
                  <a:lnTo>
                    <a:pt x="1070" y="2120"/>
                  </a:lnTo>
                  <a:lnTo>
                    <a:pt x="1291" y="2102"/>
                  </a:lnTo>
                  <a:lnTo>
                    <a:pt x="1476" y="2028"/>
                  </a:lnTo>
                  <a:lnTo>
                    <a:pt x="1660" y="1936"/>
                  </a:lnTo>
                  <a:lnTo>
                    <a:pt x="1807" y="1807"/>
                  </a:lnTo>
                  <a:lnTo>
                    <a:pt x="1937" y="1660"/>
                  </a:lnTo>
                  <a:lnTo>
                    <a:pt x="2029" y="1475"/>
                  </a:lnTo>
                  <a:lnTo>
                    <a:pt x="2084" y="1291"/>
                  </a:lnTo>
                  <a:lnTo>
                    <a:pt x="2102" y="1070"/>
                  </a:lnTo>
                  <a:lnTo>
                    <a:pt x="2084" y="848"/>
                  </a:lnTo>
                  <a:lnTo>
                    <a:pt x="2029" y="645"/>
                  </a:lnTo>
                  <a:lnTo>
                    <a:pt x="1937" y="461"/>
                  </a:lnTo>
                  <a:lnTo>
                    <a:pt x="1789" y="295"/>
                  </a:lnTo>
                  <a:lnTo>
                    <a:pt x="1642" y="184"/>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 name="Google Shape;452;p2"/>
            <p:cNvSpPr/>
            <p:nvPr/>
          </p:nvSpPr>
          <p:spPr>
            <a:xfrm>
              <a:off x="4781900" y="328450"/>
              <a:ext cx="52575" cy="53050"/>
            </a:xfrm>
            <a:custGeom>
              <a:avLst/>
              <a:gdLst/>
              <a:ahLst/>
              <a:cxnLst/>
              <a:rect l="l" t="t" r="r" b="b"/>
              <a:pathLst>
                <a:path w="2103" h="2122" extrusionOk="0">
                  <a:moveTo>
                    <a:pt x="1107" y="1"/>
                  </a:moveTo>
                  <a:lnTo>
                    <a:pt x="886" y="19"/>
                  </a:lnTo>
                  <a:lnTo>
                    <a:pt x="683" y="75"/>
                  </a:lnTo>
                  <a:lnTo>
                    <a:pt x="480" y="167"/>
                  </a:lnTo>
                  <a:lnTo>
                    <a:pt x="333" y="277"/>
                  </a:lnTo>
                  <a:lnTo>
                    <a:pt x="185" y="443"/>
                  </a:lnTo>
                  <a:lnTo>
                    <a:pt x="93" y="609"/>
                  </a:lnTo>
                  <a:lnTo>
                    <a:pt x="19" y="812"/>
                  </a:lnTo>
                  <a:lnTo>
                    <a:pt x="1" y="923"/>
                  </a:lnTo>
                  <a:lnTo>
                    <a:pt x="1" y="1033"/>
                  </a:lnTo>
                  <a:lnTo>
                    <a:pt x="19" y="1255"/>
                  </a:lnTo>
                  <a:lnTo>
                    <a:pt x="56" y="1458"/>
                  </a:lnTo>
                  <a:lnTo>
                    <a:pt x="148" y="1642"/>
                  </a:lnTo>
                  <a:lnTo>
                    <a:pt x="277" y="1789"/>
                  </a:lnTo>
                  <a:lnTo>
                    <a:pt x="425" y="1918"/>
                  </a:lnTo>
                  <a:lnTo>
                    <a:pt x="591" y="2029"/>
                  </a:lnTo>
                  <a:lnTo>
                    <a:pt x="794" y="2084"/>
                  </a:lnTo>
                  <a:lnTo>
                    <a:pt x="996" y="2121"/>
                  </a:lnTo>
                  <a:lnTo>
                    <a:pt x="1218" y="2103"/>
                  </a:lnTo>
                  <a:lnTo>
                    <a:pt x="1439" y="2048"/>
                  </a:lnTo>
                  <a:lnTo>
                    <a:pt x="1623" y="1974"/>
                  </a:lnTo>
                  <a:lnTo>
                    <a:pt x="1789" y="1845"/>
                  </a:lnTo>
                  <a:lnTo>
                    <a:pt x="1918" y="1697"/>
                  </a:lnTo>
                  <a:lnTo>
                    <a:pt x="2011" y="1513"/>
                  </a:lnTo>
                  <a:lnTo>
                    <a:pt x="2084" y="1310"/>
                  </a:lnTo>
                  <a:lnTo>
                    <a:pt x="2103" y="1199"/>
                  </a:lnTo>
                  <a:lnTo>
                    <a:pt x="2103" y="1089"/>
                  </a:lnTo>
                  <a:lnTo>
                    <a:pt x="2103" y="867"/>
                  </a:lnTo>
                  <a:lnTo>
                    <a:pt x="2047" y="665"/>
                  </a:lnTo>
                  <a:lnTo>
                    <a:pt x="1955" y="499"/>
                  </a:lnTo>
                  <a:lnTo>
                    <a:pt x="1826" y="333"/>
                  </a:lnTo>
                  <a:lnTo>
                    <a:pt x="1679" y="204"/>
                  </a:lnTo>
                  <a:lnTo>
                    <a:pt x="1513" y="112"/>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 name="Google Shape;453;p2"/>
            <p:cNvSpPr/>
            <p:nvPr/>
          </p:nvSpPr>
          <p:spPr>
            <a:xfrm>
              <a:off x="6028325" y="1615450"/>
              <a:ext cx="53950" cy="53500"/>
            </a:xfrm>
            <a:custGeom>
              <a:avLst/>
              <a:gdLst/>
              <a:ahLst/>
              <a:cxnLst/>
              <a:rect l="l" t="t" r="r" b="b"/>
              <a:pathLst>
                <a:path w="2158" h="2140" extrusionOk="0">
                  <a:moveTo>
                    <a:pt x="1107" y="0"/>
                  </a:moveTo>
                  <a:lnTo>
                    <a:pt x="886" y="19"/>
                  </a:lnTo>
                  <a:lnTo>
                    <a:pt x="683" y="74"/>
                  </a:lnTo>
                  <a:lnTo>
                    <a:pt x="498" y="166"/>
                  </a:lnTo>
                  <a:lnTo>
                    <a:pt x="332" y="295"/>
                  </a:lnTo>
                  <a:lnTo>
                    <a:pt x="203" y="443"/>
                  </a:lnTo>
                  <a:lnTo>
                    <a:pt x="93" y="627"/>
                  </a:lnTo>
                  <a:lnTo>
                    <a:pt x="37" y="830"/>
                  </a:lnTo>
                  <a:lnTo>
                    <a:pt x="19" y="941"/>
                  </a:lnTo>
                  <a:lnTo>
                    <a:pt x="1" y="1051"/>
                  </a:lnTo>
                  <a:lnTo>
                    <a:pt x="19" y="1162"/>
                  </a:lnTo>
                  <a:lnTo>
                    <a:pt x="19" y="1273"/>
                  </a:lnTo>
                  <a:lnTo>
                    <a:pt x="93" y="1475"/>
                  </a:lnTo>
                  <a:lnTo>
                    <a:pt x="185" y="1660"/>
                  </a:lnTo>
                  <a:lnTo>
                    <a:pt x="314" y="1826"/>
                  </a:lnTo>
                  <a:lnTo>
                    <a:pt x="462" y="1955"/>
                  </a:lnTo>
                  <a:lnTo>
                    <a:pt x="646" y="2047"/>
                  </a:lnTo>
                  <a:lnTo>
                    <a:pt x="849" y="2121"/>
                  </a:lnTo>
                  <a:lnTo>
                    <a:pt x="959" y="2139"/>
                  </a:lnTo>
                  <a:lnTo>
                    <a:pt x="1199" y="2139"/>
                  </a:lnTo>
                  <a:lnTo>
                    <a:pt x="1291" y="2121"/>
                  </a:lnTo>
                  <a:lnTo>
                    <a:pt x="1512" y="2047"/>
                  </a:lnTo>
                  <a:lnTo>
                    <a:pt x="1697" y="1955"/>
                  </a:lnTo>
                  <a:lnTo>
                    <a:pt x="1844" y="1826"/>
                  </a:lnTo>
                  <a:lnTo>
                    <a:pt x="1973" y="1660"/>
                  </a:lnTo>
                  <a:lnTo>
                    <a:pt x="2066" y="1475"/>
                  </a:lnTo>
                  <a:lnTo>
                    <a:pt x="2139" y="1273"/>
                  </a:lnTo>
                  <a:lnTo>
                    <a:pt x="2139" y="1162"/>
                  </a:lnTo>
                  <a:lnTo>
                    <a:pt x="2158" y="1051"/>
                  </a:lnTo>
                  <a:lnTo>
                    <a:pt x="2121" y="830"/>
                  </a:lnTo>
                  <a:lnTo>
                    <a:pt x="2066" y="646"/>
                  </a:lnTo>
                  <a:lnTo>
                    <a:pt x="1973" y="461"/>
                  </a:lnTo>
                  <a:lnTo>
                    <a:pt x="1844" y="314"/>
                  </a:lnTo>
                  <a:lnTo>
                    <a:pt x="1697" y="185"/>
                  </a:lnTo>
                  <a:lnTo>
                    <a:pt x="1512" y="74"/>
                  </a:lnTo>
                  <a:lnTo>
                    <a:pt x="1328" y="19"/>
                  </a:lnTo>
                  <a:lnTo>
                    <a:pt x="11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 name="Google Shape;454;p2"/>
            <p:cNvSpPr/>
            <p:nvPr/>
          </p:nvSpPr>
          <p:spPr>
            <a:xfrm>
              <a:off x="5566450" y="1449950"/>
              <a:ext cx="53025" cy="53050"/>
            </a:xfrm>
            <a:custGeom>
              <a:avLst/>
              <a:gdLst/>
              <a:ahLst/>
              <a:cxnLst/>
              <a:rect l="l" t="t" r="r" b="b"/>
              <a:pathLst>
                <a:path w="2121" h="2122" extrusionOk="0">
                  <a:moveTo>
                    <a:pt x="1107" y="1"/>
                  </a:moveTo>
                  <a:lnTo>
                    <a:pt x="886" y="19"/>
                  </a:lnTo>
                  <a:lnTo>
                    <a:pt x="664" y="75"/>
                  </a:lnTo>
                  <a:lnTo>
                    <a:pt x="480" y="167"/>
                  </a:lnTo>
                  <a:lnTo>
                    <a:pt x="332" y="296"/>
                  </a:lnTo>
                  <a:lnTo>
                    <a:pt x="185" y="444"/>
                  </a:lnTo>
                  <a:lnTo>
                    <a:pt x="93" y="628"/>
                  </a:lnTo>
                  <a:lnTo>
                    <a:pt x="37" y="831"/>
                  </a:lnTo>
                  <a:lnTo>
                    <a:pt x="1" y="1052"/>
                  </a:lnTo>
                  <a:lnTo>
                    <a:pt x="19" y="1273"/>
                  </a:lnTo>
                  <a:lnTo>
                    <a:pt x="74" y="1476"/>
                  </a:lnTo>
                  <a:lnTo>
                    <a:pt x="166" y="1642"/>
                  </a:lnTo>
                  <a:lnTo>
                    <a:pt x="296" y="1808"/>
                  </a:lnTo>
                  <a:lnTo>
                    <a:pt x="443" y="1937"/>
                  </a:lnTo>
                  <a:lnTo>
                    <a:pt x="609" y="2029"/>
                  </a:lnTo>
                  <a:lnTo>
                    <a:pt x="812" y="2103"/>
                  </a:lnTo>
                  <a:lnTo>
                    <a:pt x="1033" y="2121"/>
                  </a:lnTo>
                  <a:lnTo>
                    <a:pt x="1254" y="2103"/>
                  </a:lnTo>
                  <a:lnTo>
                    <a:pt x="1457" y="2048"/>
                  </a:lnTo>
                  <a:lnTo>
                    <a:pt x="1642" y="1955"/>
                  </a:lnTo>
                  <a:lnTo>
                    <a:pt x="1807" y="1826"/>
                  </a:lnTo>
                  <a:lnTo>
                    <a:pt x="1937" y="1679"/>
                  </a:lnTo>
                  <a:lnTo>
                    <a:pt x="2029" y="1494"/>
                  </a:lnTo>
                  <a:lnTo>
                    <a:pt x="2102" y="1292"/>
                  </a:lnTo>
                  <a:lnTo>
                    <a:pt x="2121" y="1070"/>
                  </a:lnTo>
                  <a:lnTo>
                    <a:pt x="2102" y="868"/>
                  </a:lnTo>
                  <a:lnTo>
                    <a:pt x="2047" y="665"/>
                  </a:lnTo>
                  <a:lnTo>
                    <a:pt x="1955" y="480"/>
                  </a:lnTo>
                  <a:lnTo>
                    <a:pt x="1826" y="333"/>
                  </a:lnTo>
                  <a:lnTo>
                    <a:pt x="1678" y="204"/>
                  </a:lnTo>
                  <a:lnTo>
                    <a:pt x="1512" y="93"/>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 name="Google Shape;455;p2"/>
            <p:cNvSpPr/>
            <p:nvPr/>
          </p:nvSpPr>
          <p:spPr>
            <a:xfrm>
              <a:off x="6108525" y="1629725"/>
              <a:ext cx="53500" cy="53500"/>
            </a:xfrm>
            <a:custGeom>
              <a:avLst/>
              <a:gdLst/>
              <a:ahLst/>
              <a:cxnLst/>
              <a:rect l="l" t="t" r="r" b="b"/>
              <a:pathLst>
                <a:path w="2140" h="2140" extrusionOk="0">
                  <a:moveTo>
                    <a:pt x="886" y="1"/>
                  </a:moveTo>
                  <a:lnTo>
                    <a:pt x="665" y="56"/>
                  </a:lnTo>
                  <a:lnTo>
                    <a:pt x="480" y="167"/>
                  </a:lnTo>
                  <a:lnTo>
                    <a:pt x="314" y="277"/>
                  </a:lnTo>
                  <a:lnTo>
                    <a:pt x="185" y="443"/>
                  </a:lnTo>
                  <a:lnTo>
                    <a:pt x="93" y="628"/>
                  </a:lnTo>
                  <a:lnTo>
                    <a:pt x="19" y="831"/>
                  </a:lnTo>
                  <a:lnTo>
                    <a:pt x="1" y="941"/>
                  </a:lnTo>
                  <a:lnTo>
                    <a:pt x="1" y="1052"/>
                  </a:lnTo>
                  <a:lnTo>
                    <a:pt x="19" y="1273"/>
                  </a:lnTo>
                  <a:lnTo>
                    <a:pt x="75" y="1476"/>
                  </a:lnTo>
                  <a:lnTo>
                    <a:pt x="167" y="1660"/>
                  </a:lnTo>
                  <a:lnTo>
                    <a:pt x="296" y="1826"/>
                  </a:lnTo>
                  <a:lnTo>
                    <a:pt x="462" y="1955"/>
                  </a:lnTo>
                  <a:lnTo>
                    <a:pt x="646" y="2048"/>
                  </a:lnTo>
                  <a:lnTo>
                    <a:pt x="849" y="2121"/>
                  </a:lnTo>
                  <a:lnTo>
                    <a:pt x="960" y="2140"/>
                  </a:lnTo>
                  <a:lnTo>
                    <a:pt x="1181" y="2140"/>
                  </a:lnTo>
                  <a:lnTo>
                    <a:pt x="1291" y="2121"/>
                  </a:lnTo>
                  <a:lnTo>
                    <a:pt x="1494" y="2048"/>
                  </a:lnTo>
                  <a:lnTo>
                    <a:pt x="1679" y="1955"/>
                  </a:lnTo>
                  <a:lnTo>
                    <a:pt x="1826" y="1826"/>
                  </a:lnTo>
                  <a:lnTo>
                    <a:pt x="1955" y="1660"/>
                  </a:lnTo>
                  <a:lnTo>
                    <a:pt x="2066" y="1476"/>
                  </a:lnTo>
                  <a:lnTo>
                    <a:pt x="2121" y="1273"/>
                  </a:lnTo>
                  <a:lnTo>
                    <a:pt x="2140" y="1162"/>
                  </a:lnTo>
                  <a:lnTo>
                    <a:pt x="2140" y="1052"/>
                  </a:lnTo>
                  <a:lnTo>
                    <a:pt x="2121" y="849"/>
                  </a:lnTo>
                  <a:lnTo>
                    <a:pt x="2066" y="646"/>
                  </a:lnTo>
                  <a:lnTo>
                    <a:pt x="1955" y="462"/>
                  </a:lnTo>
                  <a:lnTo>
                    <a:pt x="1845" y="314"/>
                  </a:lnTo>
                  <a:lnTo>
                    <a:pt x="1679" y="185"/>
                  </a:lnTo>
                  <a:lnTo>
                    <a:pt x="1513" y="75"/>
                  </a:lnTo>
                  <a:lnTo>
                    <a:pt x="1310" y="19"/>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 name="Google Shape;456;p2"/>
            <p:cNvSpPr/>
            <p:nvPr/>
          </p:nvSpPr>
          <p:spPr>
            <a:xfrm>
              <a:off x="4832625" y="502250"/>
              <a:ext cx="53950" cy="53475"/>
            </a:xfrm>
            <a:custGeom>
              <a:avLst/>
              <a:gdLst/>
              <a:ahLst/>
              <a:cxnLst/>
              <a:rect l="l" t="t" r="r" b="b"/>
              <a:pathLst>
                <a:path w="2158" h="2139" extrusionOk="0">
                  <a:moveTo>
                    <a:pt x="1051" y="0"/>
                  </a:moveTo>
                  <a:lnTo>
                    <a:pt x="940" y="19"/>
                  </a:lnTo>
                  <a:lnTo>
                    <a:pt x="830" y="37"/>
                  </a:lnTo>
                  <a:lnTo>
                    <a:pt x="627" y="92"/>
                  </a:lnTo>
                  <a:lnTo>
                    <a:pt x="461" y="203"/>
                  </a:lnTo>
                  <a:lnTo>
                    <a:pt x="295" y="332"/>
                  </a:lnTo>
                  <a:lnTo>
                    <a:pt x="166" y="498"/>
                  </a:lnTo>
                  <a:lnTo>
                    <a:pt x="74" y="682"/>
                  </a:lnTo>
                  <a:lnTo>
                    <a:pt x="18" y="885"/>
                  </a:lnTo>
                  <a:lnTo>
                    <a:pt x="0" y="1106"/>
                  </a:lnTo>
                  <a:lnTo>
                    <a:pt x="37" y="1328"/>
                  </a:lnTo>
                  <a:lnTo>
                    <a:pt x="92" y="1512"/>
                  </a:lnTo>
                  <a:lnTo>
                    <a:pt x="203" y="1696"/>
                  </a:lnTo>
                  <a:lnTo>
                    <a:pt x="332" y="1844"/>
                  </a:lnTo>
                  <a:lnTo>
                    <a:pt x="479" y="1973"/>
                  </a:lnTo>
                  <a:lnTo>
                    <a:pt x="664" y="2065"/>
                  </a:lnTo>
                  <a:lnTo>
                    <a:pt x="848" y="2120"/>
                  </a:lnTo>
                  <a:lnTo>
                    <a:pt x="1069" y="2139"/>
                  </a:lnTo>
                  <a:lnTo>
                    <a:pt x="1180" y="2139"/>
                  </a:lnTo>
                  <a:lnTo>
                    <a:pt x="1291" y="2120"/>
                  </a:lnTo>
                  <a:lnTo>
                    <a:pt x="1494" y="2065"/>
                  </a:lnTo>
                  <a:lnTo>
                    <a:pt x="1678" y="1973"/>
                  </a:lnTo>
                  <a:lnTo>
                    <a:pt x="1844" y="1844"/>
                  </a:lnTo>
                  <a:lnTo>
                    <a:pt x="1973" y="1678"/>
                  </a:lnTo>
                  <a:lnTo>
                    <a:pt x="2065" y="1494"/>
                  </a:lnTo>
                  <a:lnTo>
                    <a:pt x="2120" y="1291"/>
                  </a:lnTo>
                  <a:lnTo>
                    <a:pt x="2139" y="1180"/>
                  </a:lnTo>
                  <a:lnTo>
                    <a:pt x="2157" y="1069"/>
                  </a:lnTo>
                  <a:lnTo>
                    <a:pt x="2120" y="848"/>
                  </a:lnTo>
                  <a:lnTo>
                    <a:pt x="2065" y="645"/>
                  </a:lnTo>
                  <a:lnTo>
                    <a:pt x="1973" y="461"/>
                  </a:lnTo>
                  <a:lnTo>
                    <a:pt x="1825" y="295"/>
                  </a:lnTo>
                  <a:lnTo>
                    <a:pt x="1678" y="166"/>
                  </a:lnTo>
                  <a:lnTo>
                    <a:pt x="1494" y="74"/>
                  </a:lnTo>
                  <a:lnTo>
                    <a:pt x="1272" y="19"/>
                  </a:lnTo>
                  <a:lnTo>
                    <a:pt x="10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 name="Google Shape;457;p2"/>
            <p:cNvSpPr/>
            <p:nvPr/>
          </p:nvSpPr>
          <p:spPr>
            <a:xfrm>
              <a:off x="6188750" y="1644025"/>
              <a:ext cx="53025" cy="53025"/>
            </a:xfrm>
            <a:custGeom>
              <a:avLst/>
              <a:gdLst/>
              <a:ahLst/>
              <a:cxnLst/>
              <a:rect l="l" t="t" r="r" b="b"/>
              <a:pathLst>
                <a:path w="2121" h="2121" extrusionOk="0">
                  <a:moveTo>
                    <a:pt x="1051" y="0"/>
                  </a:moveTo>
                  <a:lnTo>
                    <a:pt x="830" y="19"/>
                  </a:lnTo>
                  <a:lnTo>
                    <a:pt x="645" y="74"/>
                  </a:lnTo>
                  <a:lnTo>
                    <a:pt x="461" y="166"/>
                  </a:lnTo>
                  <a:lnTo>
                    <a:pt x="295" y="295"/>
                  </a:lnTo>
                  <a:lnTo>
                    <a:pt x="184" y="443"/>
                  </a:lnTo>
                  <a:lnTo>
                    <a:pt x="74" y="627"/>
                  </a:lnTo>
                  <a:lnTo>
                    <a:pt x="18" y="830"/>
                  </a:lnTo>
                  <a:lnTo>
                    <a:pt x="0" y="1033"/>
                  </a:lnTo>
                  <a:lnTo>
                    <a:pt x="0" y="1162"/>
                  </a:lnTo>
                  <a:lnTo>
                    <a:pt x="0" y="1273"/>
                  </a:lnTo>
                  <a:lnTo>
                    <a:pt x="74" y="1476"/>
                  </a:lnTo>
                  <a:lnTo>
                    <a:pt x="166" y="1660"/>
                  </a:lnTo>
                  <a:lnTo>
                    <a:pt x="295" y="1807"/>
                  </a:lnTo>
                  <a:lnTo>
                    <a:pt x="443" y="1955"/>
                  </a:lnTo>
                  <a:lnTo>
                    <a:pt x="627" y="2047"/>
                  </a:lnTo>
                  <a:lnTo>
                    <a:pt x="830" y="2102"/>
                  </a:lnTo>
                  <a:lnTo>
                    <a:pt x="940" y="2121"/>
                  </a:lnTo>
                  <a:lnTo>
                    <a:pt x="1051" y="2121"/>
                  </a:lnTo>
                  <a:lnTo>
                    <a:pt x="1272" y="2102"/>
                  </a:lnTo>
                  <a:lnTo>
                    <a:pt x="1475" y="2047"/>
                  </a:lnTo>
                  <a:lnTo>
                    <a:pt x="1659" y="1955"/>
                  </a:lnTo>
                  <a:lnTo>
                    <a:pt x="1807" y="1826"/>
                  </a:lnTo>
                  <a:lnTo>
                    <a:pt x="1936" y="1678"/>
                  </a:lnTo>
                  <a:lnTo>
                    <a:pt x="2028" y="1494"/>
                  </a:lnTo>
                  <a:lnTo>
                    <a:pt x="2102" y="1310"/>
                  </a:lnTo>
                  <a:lnTo>
                    <a:pt x="2120" y="1088"/>
                  </a:lnTo>
                  <a:lnTo>
                    <a:pt x="2120" y="978"/>
                  </a:lnTo>
                  <a:lnTo>
                    <a:pt x="2102" y="867"/>
                  </a:lnTo>
                  <a:lnTo>
                    <a:pt x="2047" y="664"/>
                  </a:lnTo>
                  <a:lnTo>
                    <a:pt x="1954" y="480"/>
                  </a:lnTo>
                  <a:lnTo>
                    <a:pt x="1825" y="314"/>
                  </a:lnTo>
                  <a:lnTo>
                    <a:pt x="1659" y="185"/>
                  </a:lnTo>
                  <a:lnTo>
                    <a:pt x="1475" y="74"/>
                  </a:lnTo>
                  <a:lnTo>
                    <a:pt x="1272"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 name="Google Shape;458;p2"/>
            <p:cNvSpPr/>
            <p:nvPr/>
          </p:nvSpPr>
          <p:spPr>
            <a:xfrm>
              <a:off x="6348700" y="1670300"/>
              <a:ext cx="52550" cy="52100"/>
            </a:xfrm>
            <a:custGeom>
              <a:avLst/>
              <a:gdLst/>
              <a:ahLst/>
              <a:cxnLst/>
              <a:rect l="l" t="t" r="r" b="b"/>
              <a:pathLst>
                <a:path w="2102" h="2084" extrusionOk="0">
                  <a:moveTo>
                    <a:pt x="1033" y="0"/>
                  </a:moveTo>
                  <a:lnTo>
                    <a:pt x="811" y="19"/>
                  </a:lnTo>
                  <a:lnTo>
                    <a:pt x="627" y="74"/>
                  </a:lnTo>
                  <a:lnTo>
                    <a:pt x="443" y="185"/>
                  </a:lnTo>
                  <a:lnTo>
                    <a:pt x="295" y="314"/>
                  </a:lnTo>
                  <a:lnTo>
                    <a:pt x="166" y="461"/>
                  </a:lnTo>
                  <a:lnTo>
                    <a:pt x="74" y="646"/>
                  </a:lnTo>
                  <a:lnTo>
                    <a:pt x="18" y="849"/>
                  </a:lnTo>
                  <a:lnTo>
                    <a:pt x="0" y="1051"/>
                  </a:lnTo>
                  <a:lnTo>
                    <a:pt x="37" y="1273"/>
                  </a:lnTo>
                  <a:lnTo>
                    <a:pt x="92" y="1476"/>
                  </a:lnTo>
                  <a:lnTo>
                    <a:pt x="184" y="1641"/>
                  </a:lnTo>
                  <a:lnTo>
                    <a:pt x="314" y="1789"/>
                  </a:lnTo>
                  <a:lnTo>
                    <a:pt x="479" y="1918"/>
                  </a:lnTo>
                  <a:lnTo>
                    <a:pt x="645" y="2010"/>
                  </a:lnTo>
                  <a:lnTo>
                    <a:pt x="848" y="2066"/>
                  </a:lnTo>
                  <a:lnTo>
                    <a:pt x="1069" y="2084"/>
                  </a:lnTo>
                  <a:lnTo>
                    <a:pt x="1272" y="2066"/>
                  </a:lnTo>
                  <a:lnTo>
                    <a:pt x="1475" y="1992"/>
                  </a:lnTo>
                  <a:lnTo>
                    <a:pt x="1659" y="1900"/>
                  </a:lnTo>
                  <a:lnTo>
                    <a:pt x="1807" y="1771"/>
                  </a:lnTo>
                  <a:lnTo>
                    <a:pt x="1936" y="1623"/>
                  </a:lnTo>
                  <a:lnTo>
                    <a:pt x="2028" y="1439"/>
                  </a:lnTo>
                  <a:lnTo>
                    <a:pt x="2084" y="1236"/>
                  </a:lnTo>
                  <a:lnTo>
                    <a:pt x="2102" y="1015"/>
                  </a:lnTo>
                  <a:lnTo>
                    <a:pt x="2065" y="812"/>
                  </a:lnTo>
                  <a:lnTo>
                    <a:pt x="2010" y="609"/>
                  </a:lnTo>
                  <a:lnTo>
                    <a:pt x="1918" y="443"/>
                  </a:lnTo>
                  <a:lnTo>
                    <a:pt x="1789" y="277"/>
                  </a:lnTo>
                  <a:lnTo>
                    <a:pt x="1623" y="166"/>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 name="Google Shape;459;p2"/>
            <p:cNvSpPr/>
            <p:nvPr/>
          </p:nvSpPr>
          <p:spPr>
            <a:xfrm>
              <a:off x="4936800" y="848875"/>
              <a:ext cx="51175" cy="51200"/>
            </a:xfrm>
            <a:custGeom>
              <a:avLst/>
              <a:gdLst/>
              <a:ahLst/>
              <a:cxnLst/>
              <a:rect l="l" t="t" r="r" b="b"/>
              <a:pathLst>
                <a:path w="2047" h="2048" extrusionOk="0">
                  <a:moveTo>
                    <a:pt x="922" y="1"/>
                  </a:moveTo>
                  <a:lnTo>
                    <a:pt x="830" y="19"/>
                  </a:lnTo>
                  <a:lnTo>
                    <a:pt x="627" y="74"/>
                  </a:lnTo>
                  <a:lnTo>
                    <a:pt x="443" y="167"/>
                  </a:lnTo>
                  <a:lnTo>
                    <a:pt x="295" y="296"/>
                  </a:lnTo>
                  <a:lnTo>
                    <a:pt x="166" y="443"/>
                  </a:lnTo>
                  <a:lnTo>
                    <a:pt x="74" y="627"/>
                  </a:lnTo>
                  <a:lnTo>
                    <a:pt x="18" y="830"/>
                  </a:lnTo>
                  <a:lnTo>
                    <a:pt x="0" y="923"/>
                  </a:lnTo>
                  <a:lnTo>
                    <a:pt x="0" y="1033"/>
                  </a:lnTo>
                  <a:lnTo>
                    <a:pt x="0" y="1144"/>
                  </a:lnTo>
                  <a:lnTo>
                    <a:pt x="18" y="1254"/>
                  </a:lnTo>
                  <a:lnTo>
                    <a:pt x="92" y="1439"/>
                  </a:lnTo>
                  <a:lnTo>
                    <a:pt x="184" y="1623"/>
                  </a:lnTo>
                  <a:lnTo>
                    <a:pt x="313" y="1771"/>
                  </a:lnTo>
                  <a:lnTo>
                    <a:pt x="479" y="1900"/>
                  </a:lnTo>
                  <a:lnTo>
                    <a:pt x="664" y="1992"/>
                  </a:lnTo>
                  <a:lnTo>
                    <a:pt x="848" y="2029"/>
                  </a:lnTo>
                  <a:lnTo>
                    <a:pt x="959" y="2047"/>
                  </a:lnTo>
                  <a:lnTo>
                    <a:pt x="1069" y="2047"/>
                  </a:lnTo>
                  <a:lnTo>
                    <a:pt x="1272" y="2029"/>
                  </a:lnTo>
                  <a:lnTo>
                    <a:pt x="1457" y="1955"/>
                  </a:lnTo>
                  <a:lnTo>
                    <a:pt x="1623" y="1863"/>
                  </a:lnTo>
                  <a:lnTo>
                    <a:pt x="1770" y="1734"/>
                  </a:lnTo>
                  <a:lnTo>
                    <a:pt x="1881" y="1568"/>
                  </a:lnTo>
                  <a:lnTo>
                    <a:pt x="1973" y="1402"/>
                  </a:lnTo>
                  <a:lnTo>
                    <a:pt x="2028" y="1199"/>
                  </a:lnTo>
                  <a:lnTo>
                    <a:pt x="2047" y="996"/>
                  </a:lnTo>
                  <a:lnTo>
                    <a:pt x="2028" y="812"/>
                  </a:lnTo>
                  <a:lnTo>
                    <a:pt x="1973" y="609"/>
                  </a:lnTo>
                  <a:lnTo>
                    <a:pt x="1862" y="443"/>
                  </a:lnTo>
                  <a:lnTo>
                    <a:pt x="1752" y="296"/>
                  </a:lnTo>
                  <a:lnTo>
                    <a:pt x="1604" y="167"/>
                  </a:lnTo>
                  <a:lnTo>
                    <a:pt x="1420" y="74"/>
                  </a:lnTo>
                  <a:lnTo>
                    <a:pt x="1235" y="19"/>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 name="Google Shape;460;p2"/>
            <p:cNvSpPr/>
            <p:nvPr/>
          </p:nvSpPr>
          <p:spPr>
            <a:xfrm>
              <a:off x="5067700" y="1036950"/>
              <a:ext cx="51650" cy="51650"/>
            </a:xfrm>
            <a:custGeom>
              <a:avLst/>
              <a:gdLst/>
              <a:ahLst/>
              <a:cxnLst/>
              <a:rect l="l" t="t" r="r" b="b"/>
              <a:pathLst>
                <a:path w="2066" h="2066" extrusionOk="0">
                  <a:moveTo>
                    <a:pt x="1015" y="0"/>
                  </a:moveTo>
                  <a:lnTo>
                    <a:pt x="812" y="19"/>
                  </a:lnTo>
                  <a:lnTo>
                    <a:pt x="627" y="74"/>
                  </a:lnTo>
                  <a:lnTo>
                    <a:pt x="461" y="166"/>
                  </a:lnTo>
                  <a:lnTo>
                    <a:pt x="314" y="295"/>
                  </a:lnTo>
                  <a:lnTo>
                    <a:pt x="185" y="443"/>
                  </a:lnTo>
                  <a:lnTo>
                    <a:pt x="93" y="609"/>
                  </a:lnTo>
                  <a:lnTo>
                    <a:pt x="37" y="793"/>
                  </a:lnTo>
                  <a:lnTo>
                    <a:pt x="0" y="996"/>
                  </a:lnTo>
                  <a:lnTo>
                    <a:pt x="19" y="1217"/>
                  </a:lnTo>
                  <a:lnTo>
                    <a:pt x="74" y="1420"/>
                  </a:lnTo>
                  <a:lnTo>
                    <a:pt x="166" y="1586"/>
                  </a:lnTo>
                  <a:lnTo>
                    <a:pt x="295" y="1752"/>
                  </a:lnTo>
                  <a:lnTo>
                    <a:pt x="443" y="1881"/>
                  </a:lnTo>
                  <a:lnTo>
                    <a:pt x="609" y="1973"/>
                  </a:lnTo>
                  <a:lnTo>
                    <a:pt x="812" y="2047"/>
                  </a:lnTo>
                  <a:lnTo>
                    <a:pt x="1015" y="2065"/>
                  </a:lnTo>
                  <a:lnTo>
                    <a:pt x="1236" y="2047"/>
                  </a:lnTo>
                  <a:lnTo>
                    <a:pt x="1439" y="1992"/>
                  </a:lnTo>
                  <a:lnTo>
                    <a:pt x="1605" y="1900"/>
                  </a:lnTo>
                  <a:lnTo>
                    <a:pt x="1771" y="1770"/>
                  </a:lnTo>
                  <a:lnTo>
                    <a:pt x="1881" y="1623"/>
                  </a:lnTo>
                  <a:lnTo>
                    <a:pt x="1992" y="1439"/>
                  </a:lnTo>
                  <a:lnTo>
                    <a:pt x="2047" y="1236"/>
                  </a:lnTo>
                  <a:lnTo>
                    <a:pt x="2066" y="1033"/>
                  </a:lnTo>
                  <a:lnTo>
                    <a:pt x="2047" y="830"/>
                  </a:lnTo>
                  <a:lnTo>
                    <a:pt x="1992" y="627"/>
                  </a:lnTo>
                  <a:lnTo>
                    <a:pt x="1881" y="443"/>
                  </a:lnTo>
                  <a:lnTo>
                    <a:pt x="1771" y="295"/>
                  </a:lnTo>
                  <a:lnTo>
                    <a:pt x="1605" y="166"/>
                  </a:lnTo>
                  <a:lnTo>
                    <a:pt x="1439" y="74"/>
                  </a:lnTo>
                  <a:lnTo>
                    <a:pt x="1236"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 name="Google Shape;461;p2"/>
            <p:cNvSpPr/>
            <p:nvPr/>
          </p:nvSpPr>
          <p:spPr>
            <a:xfrm>
              <a:off x="5344725" y="1331025"/>
              <a:ext cx="51200" cy="51200"/>
            </a:xfrm>
            <a:custGeom>
              <a:avLst/>
              <a:gdLst/>
              <a:ahLst/>
              <a:cxnLst/>
              <a:rect l="l" t="t" r="r" b="b"/>
              <a:pathLst>
                <a:path w="2048" h="2048" extrusionOk="0">
                  <a:moveTo>
                    <a:pt x="941" y="1"/>
                  </a:moveTo>
                  <a:lnTo>
                    <a:pt x="831" y="19"/>
                  </a:lnTo>
                  <a:lnTo>
                    <a:pt x="646" y="75"/>
                  </a:lnTo>
                  <a:lnTo>
                    <a:pt x="462" y="167"/>
                  </a:lnTo>
                  <a:lnTo>
                    <a:pt x="296" y="296"/>
                  </a:lnTo>
                  <a:lnTo>
                    <a:pt x="185" y="443"/>
                  </a:lnTo>
                  <a:lnTo>
                    <a:pt x="75" y="628"/>
                  </a:lnTo>
                  <a:lnTo>
                    <a:pt x="19" y="831"/>
                  </a:lnTo>
                  <a:lnTo>
                    <a:pt x="1" y="923"/>
                  </a:lnTo>
                  <a:lnTo>
                    <a:pt x="1" y="1033"/>
                  </a:lnTo>
                  <a:lnTo>
                    <a:pt x="1" y="1144"/>
                  </a:lnTo>
                  <a:lnTo>
                    <a:pt x="19" y="1255"/>
                  </a:lnTo>
                  <a:lnTo>
                    <a:pt x="93" y="1439"/>
                  </a:lnTo>
                  <a:lnTo>
                    <a:pt x="185" y="1624"/>
                  </a:lnTo>
                  <a:lnTo>
                    <a:pt x="314" y="1771"/>
                  </a:lnTo>
                  <a:lnTo>
                    <a:pt x="480" y="1900"/>
                  </a:lnTo>
                  <a:lnTo>
                    <a:pt x="665" y="1992"/>
                  </a:lnTo>
                  <a:lnTo>
                    <a:pt x="849" y="2048"/>
                  </a:lnTo>
                  <a:lnTo>
                    <a:pt x="1070" y="2048"/>
                  </a:lnTo>
                  <a:lnTo>
                    <a:pt x="1273" y="2029"/>
                  </a:lnTo>
                  <a:lnTo>
                    <a:pt x="1457" y="1955"/>
                  </a:lnTo>
                  <a:lnTo>
                    <a:pt x="1623" y="1863"/>
                  </a:lnTo>
                  <a:lnTo>
                    <a:pt x="1771" y="1734"/>
                  </a:lnTo>
                  <a:lnTo>
                    <a:pt x="1881" y="1587"/>
                  </a:lnTo>
                  <a:lnTo>
                    <a:pt x="1974" y="1402"/>
                  </a:lnTo>
                  <a:lnTo>
                    <a:pt x="2029" y="1218"/>
                  </a:lnTo>
                  <a:lnTo>
                    <a:pt x="2047" y="1015"/>
                  </a:lnTo>
                  <a:lnTo>
                    <a:pt x="2029" y="812"/>
                  </a:lnTo>
                  <a:lnTo>
                    <a:pt x="1974" y="628"/>
                  </a:lnTo>
                  <a:lnTo>
                    <a:pt x="1881" y="462"/>
                  </a:lnTo>
                  <a:lnTo>
                    <a:pt x="1752" y="296"/>
                  </a:lnTo>
                  <a:lnTo>
                    <a:pt x="1605" y="185"/>
                  </a:lnTo>
                  <a:lnTo>
                    <a:pt x="1439" y="93"/>
                  </a:lnTo>
                  <a:lnTo>
                    <a:pt x="1255"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 name="Google Shape;462;p2"/>
            <p:cNvSpPr/>
            <p:nvPr/>
          </p:nvSpPr>
          <p:spPr>
            <a:xfrm>
              <a:off x="5713025" y="1559200"/>
              <a:ext cx="51200" cy="51650"/>
            </a:xfrm>
            <a:custGeom>
              <a:avLst/>
              <a:gdLst/>
              <a:ahLst/>
              <a:cxnLst/>
              <a:rect l="l" t="t" r="r" b="b"/>
              <a:pathLst>
                <a:path w="2048" h="2066" extrusionOk="0">
                  <a:moveTo>
                    <a:pt x="1033" y="1"/>
                  </a:moveTo>
                  <a:lnTo>
                    <a:pt x="831" y="19"/>
                  </a:lnTo>
                  <a:lnTo>
                    <a:pt x="628" y="93"/>
                  </a:lnTo>
                  <a:lnTo>
                    <a:pt x="462" y="185"/>
                  </a:lnTo>
                  <a:lnTo>
                    <a:pt x="314" y="296"/>
                  </a:lnTo>
                  <a:lnTo>
                    <a:pt x="185" y="443"/>
                  </a:lnTo>
                  <a:lnTo>
                    <a:pt x="93" y="628"/>
                  </a:lnTo>
                  <a:lnTo>
                    <a:pt x="19" y="812"/>
                  </a:lnTo>
                  <a:lnTo>
                    <a:pt x="1" y="1015"/>
                  </a:lnTo>
                  <a:lnTo>
                    <a:pt x="19" y="1218"/>
                  </a:lnTo>
                  <a:lnTo>
                    <a:pt x="75" y="1402"/>
                  </a:lnTo>
                  <a:lnTo>
                    <a:pt x="167" y="1587"/>
                  </a:lnTo>
                  <a:lnTo>
                    <a:pt x="277" y="1734"/>
                  </a:lnTo>
                  <a:lnTo>
                    <a:pt x="425" y="1863"/>
                  </a:lnTo>
                  <a:lnTo>
                    <a:pt x="591" y="1955"/>
                  </a:lnTo>
                  <a:lnTo>
                    <a:pt x="794" y="2029"/>
                  </a:lnTo>
                  <a:lnTo>
                    <a:pt x="978" y="2066"/>
                  </a:lnTo>
                  <a:lnTo>
                    <a:pt x="1089" y="2047"/>
                  </a:lnTo>
                  <a:lnTo>
                    <a:pt x="1199" y="2047"/>
                  </a:lnTo>
                  <a:lnTo>
                    <a:pt x="1402" y="1992"/>
                  </a:lnTo>
                  <a:lnTo>
                    <a:pt x="1568" y="1882"/>
                  </a:lnTo>
                  <a:lnTo>
                    <a:pt x="1734" y="1771"/>
                  </a:lnTo>
                  <a:lnTo>
                    <a:pt x="1863" y="1605"/>
                  </a:lnTo>
                  <a:lnTo>
                    <a:pt x="1955" y="1439"/>
                  </a:lnTo>
                  <a:lnTo>
                    <a:pt x="2029" y="1236"/>
                  </a:lnTo>
                  <a:lnTo>
                    <a:pt x="2047" y="1126"/>
                  </a:lnTo>
                  <a:lnTo>
                    <a:pt x="2047" y="1015"/>
                  </a:lnTo>
                  <a:lnTo>
                    <a:pt x="2029" y="812"/>
                  </a:lnTo>
                  <a:lnTo>
                    <a:pt x="1955" y="628"/>
                  </a:lnTo>
                  <a:lnTo>
                    <a:pt x="1863" y="462"/>
                  </a:lnTo>
                  <a:lnTo>
                    <a:pt x="1734" y="314"/>
                  </a:lnTo>
                  <a:lnTo>
                    <a:pt x="1587" y="185"/>
                  </a:lnTo>
                  <a:lnTo>
                    <a:pt x="1421" y="93"/>
                  </a:lnTo>
                  <a:lnTo>
                    <a:pt x="1236" y="38"/>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 name="Google Shape;463;p2"/>
            <p:cNvSpPr/>
            <p:nvPr/>
          </p:nvSpPr>
          <p:spPr>
            <a:xfrm>
              <a:off x="5792775" y="1573500"/>
              <a:ext cx="51650" cy="51650"/>
            </a:xfrm>
            <a:custGeom>
              <a:avLst/>
              <a:gdLst/>
              <a:ahLst/>
              <a:cxnLst/>
              <a:rect l="l" t="t" r="r" b="b"/>
              <a:pathLst>
                <a:path w="2066" h="2066" extrusionOk="0">
                  <a:moveTo>
                    <a:pt x="1052" y="0"/>
                  </a:moveTo>
                  <a:lnTo>
                    <a:pt x="830" y="19"/>
                  </a:lnTo>
                  <a:lnTo>
                    <a:pt x="646" y="74"/>
                  </a:lnTo>
                  <a:lnTo>
                    <a:pt x="462" y="166"/>
                  </a:lnTo>
                  <a:lnTo>
                    <a:pt x="296" y="277"/>
                  </a:lnTo>
                  <a:lnTo>
                    <a:pt x="167" y="443"/>
                  </a:lnTo>
                  <a:lnTo>
                    <a:pt x="74" y="609"/>
                  </a:lnTo>
                  <a:lnTo>
                    <a:pt x="19" y="812"/>
                  </a:lnTo>
                  <a:lnTo>
                    <a:pt x="1" y="1015"/>
                  </a:lnTo>
                  <a:lnTo>
                    <a:pt x="1" y="1217"/>
                  </a:lnTo>
                  <a:lnTo>
                    <a:pt x="56" y="1420"/>
                  </a:lnTo>
                  <a:lnTo>
                    <a:pt x="148" y="1586"/>
                  </a:lnTo>
                  <a:lnTo>
                    <a:pt x="277" y="1752"/>
                  </a:lnTo>
                  <a:lnTo>
                    <a:pt x="406" y="1881"/>
                  </a:lnTo>
                  <a:lnTo>
                    <a:pt x="591" y="1973"/>
                  </a:lnTo>
                  <a:lnTo>
                    <a:pt x="775" y="2029"/>
                  </a:lnTo>
                  <a:lnTo>
                    <a:pt x="978" y="2066"/>
                  </a:lnTo>
                  <a:lnTo>
                    <a:pt x="1181" y="2047"/>
                  </a:lnTo>
                  <a:lnTo>
                    <a:pt x="1384" y="2010"/>
                  </a:lnTo>
                  <a:lnTo>
                    <a:pt x="1568" y="1918"/>
                  </a:lnTo>
                  <a:lnTo>
                    <a:pt x="1734" y="1789"/>
                  </a:lnTo>
                  <a:lnTo>
                    <a:pt x="1863" y="1641"/>
                  </a:lnTo>
                  <a:lnTo>
                    <a:pt x="1974" y="1475"/>
                  </a:lnTo>
                  <a:lnTo>
                    <a:pt x="2029" y="1291"/>
                  </a:lnTo>
                  <a:lnTo>
                    <a:pt x="2066" y="1070"/>
                  </a:lnTo>
                  <a:lnTo>
                    <a:pt x="2047" y="849"/>
                  </a:lnTo>
                  <a:lnTo>
                    <a:pt x="1992" y="664"/>
                  </a:lnTo>
                  <a:lnTo>
                    <a:pt x="1900" y="480"/>
                  </a:lnTo>
                  <a:lnTo>
                    <a:pt x="1789" y="314"/>
                  </a:lnTo>
                  <a:lnTo>
                    <a:pt x="1642" y="185"/>
                  </a:lnTo>
                  <a:lnTo>
                    <a:pt x="1457" y="93"/>
                  </a:lnTo>
                  <a:lnTo>
                    <a:pt x="1273" y="19"/>
                  </a:lnTo>
                  <a:lnTo>
                    <a:pt x="105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 name="Google Shape;464;p2"/>
            <p:cNvSpPr/>
            <p:nvPr/>
          </p:nvSpPr>
          <p:spPr>
            <a:xfrm>
              <a:off x="5002250" y="942900"/>
              <a:ext cx="51650" cy="51675"/>
            </a:xfrm>
            <a:custGeom>
              <a:avLst/>
              <a:gdLst/>
              <a:ahLst/>
              <a:cxnLst/>
              <a:rect l="l" t="t" r="r" b="b"/>
              <a:pathLst>
                <a:path w="2066" h="2067" extrusionOk="0">
                  <a:moveTo>
                    <a:pt x="996" y="1"/>
                  </a:moveTo>
                  <a:lnTo>
                    <a:pt x="793" y="19"/>
                  </a:lnTo>
                  <a:lnTo>
                    <a:pt x="609" y="75"/>
                  </a:lnTo>
                  <a:lnTo>
                    <a:pt x="443" y="185"/>
                  </a:lnTo>
                  <a:lnTo>
                    <a:pt x="295" y="296"/>
                  </a:lnTo>
                  <a:lnTo>
                    <a:pt x="166" y="444"/>
                  </a:lnTo>
                  <a:lnTo>
                    <a:pt x="74" y="628"/>
                  </a:lnTo>
                  <a:lnTo>
                    <a:pt x="19" y="812"/>
                  </a:lnTo>
                  <a:lnTo>
                    <a:pt x="0" y="1015"/>
                  </a:lnTo>
                  <a:lnTo>
                    <a:pt x="19" y="1218"/>
                  </a:lnTo>
                  <a:lnTo>
                    <a:pt x="74" y="1421"/>
                  </a:lnTo>
                  <a:lnTo>
                    <a:pt x="166" y="1605"/>
                  </a:lnTo>
                  <a:lnTo>
                    <a:pt x="295" y="1753"/>
                  </a:lnTo>
                  <a:lnTo>
                    <a:pt x="443" y="1882"/>
                  </a:lnTo>
                  <a:lnTo>
                    <a:pt x="627" y="1974"/>
                  </a:lnTo>
                  <a:lnTo>
                    <a:pt x="812" y="2029"/>
                  </a:lnTo>
                  <a:lnTo>
                    <a:pt x="1033" y="2066"/>
                  </a:lnTo>
                  <a:lnTo>
                    <a:pt x="1236" y="2029"/>
                  </a:lnTo>
                  <a:lnTo>
                    <a:pt x="1438" y="1974"/>
                  </a:lnTo>
                  <a:lnTo>
                    <a:pt x="1604" y="1882"/>
                  </a:lnTo>
                  <a:lnTo>
                    <a:pt x="1770" y="1753"/>
                  </a:lnTo>
                  <a:lnTo>
                    <a:pt x="1881" y="1605"/>
                  </a:lnTo>
                  <a:lnTo>
                    <a:pt x="1992" y="1421"/>
                  </a:lnTo>
                  <a:lnTo>
                    <a:pt x="2047" y="1218"/>
                  </a:lnTo>
                  <a:lnTo>
                    <a:pt x="2065" y="1015"/>
                  </a:lnTo>
                  <a:lnTo>
                    <a:pt x="2028" y="812"/>
                  </a:lnTo>
                  <a:lnTo>
                    <a:pt x="1973" y="609"/>
                  </a:lnTo>
                  <a:lnTo>
                    <a:pt x="1881" y="444"/>
                  </a:lnTo>
                  <a:lnTo>
                    <a:pt x="1752" y="278"/>
                  </a:lnTo>
                  <a:lnTo>
                    <a:pt x="1586" y="167"/>
                  </a:lnTo>
                  <a:lnTo>
                    <a:pt x="1420" y="75"/>
                  </a:lnTo>
                  <a:lnTo>
                    <a:pt x="1217" y="19"/>
                  </a:lnTo>
                  <a:lnTo>
                    <a:pt x="9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 name="Google Shape;465;p2"/>
            <p:cNvSpPr/>
            <p:nvPr/>
          </p:nvSpPr>
          <p:spPr>
            <a:xfrm>
              <a:off x="4819700" y="583375"/>
              <a:ext cx="51200" cy="51175"/>
            </a:xfrm>
            <a:custGeom>
              <a:avLst/>
              <a:gdLst/>
              <a:ahLst/>
              <a:cxnLst/>
              <a:rect l="l" t="t" r="r" b="b"/>
              <a:pathLst>
                <a:path w="2048" h="2047" extrusionOk="0">
                  <a:moveTo>
                    <a:pt x="867" y="0"/>
                  </a:moveTo>
                  <a:lnTo>
                    <a:pt x="665" y="56"/>
                  </a:lnTo>
                  <a:lnTo>
                    <a:pt x="480" y="148"/>
                  </a:lnTo>
                  <a:lnTo>
                    <a:pt x="333" y="277"/>
                  </a:lnTo>
                  <a:lnTo>
                    <a:pt x="185" y="424"/>
                  </a:lnTo>
                  <a:lnTo>
                    <a:pt x="93" y="590"/>
                  </a:lnTo>
                  <a:lnTo>
                    <a:pt x="19" y="793"/>
                  </a:lnTo>
                  <a:lnTo>
                    <a:pt x="1" y="904"/>
                  </a:lnTo>
                  <a:lnTo>
                    <a:pt x="1" y="996"/>
                  </a:lnTo>
                  <a:lnTo>
                    <a:pt x="19" y="1199"/>
                  </a:lnTo>
                  <a:lnTo>
                    <a:pt x="75" y="1402"/>
                  </a:lnTo>
                  <a:lnTo>
                    <a:pt x="148" y="1567"/>
                  </a:lnTo>
                  <a:lnTo>
                    <a:pt x="277" y="1733"/>
                  </a:lnTo>
                  <a:lnTo>
                    <a:pt x="425" y="1862"/>
                  </a:lnTo>
                  <a:lnTo>
                    <a:pt x="591" y="1955"/>
                  </a:lnTo>
                  <a:lnTo>
                    <a:pt x="775" y="2028"/>
                  </a:lnTo>
                  <a:lnTo>
                    <a:pt x="978" y="2047"/>
                  </a:lnTo>
                  <a:lnTo>
                    <a:pt x="1181" y="2047"/>
                  </a:lnTo>
                  <a:lnTo>
                    <a:pt x="1384" y="1992"/>
                  </a:lnTo>
                  <a:lnTo>
                    <a:pt x="1568" y="1899"/>
                  </a:lnTo>
                  <a:lnTo>
                    <a:pt x="1734" y="1770"/>
                  </a:lnTo>
                  <a:lnTo>
                    <a:pt x="1863" y="1623"/>
                  </a:lnTo>
                  <a:lnTo>
                    <a:pt x="1955" y="1457"/>
                  </a:lnTo>
                  <a:lnTo>
                    <a:pt x="2029" y="1254"/>
                  </a:lnTo>
                  <a:lnTo>
                    <a:pt x="2047" y="1162"/>
                  </a:lnTo>
                  <a:lnTo>
                    <a:pt x="2047" y="1051"/>
                  </a:lnTo>
                  <a:lnTo>
                    <a:pt x="2029" y="848"/>
                  </a:lnTo>
                  <a:lnTo>
                    <a:pt x="1974" y="646"/>
                  </a:lnTo>
                  <a:lnTo>
                    <a:pt x="1900" y="480"/>
                  </a:lnTo>
                  <a:lnTo>
                    <a:pt x="1771" y="332"/>
                  </a:lnTo>
                  <a:lnTo>
                    <a:pt x="1623" y="203"/>
                  </a:lnTo>
                  <a:lnTo>
                    <a:pt x="1457" y="92"/>
                  </a:lnTo>
                  <a:lnTo>
                    <a:pt x="1273" y="19"/>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 name="Google Shape;466;p2"/>
            <p:cNvSpPr/>
            <p:nvPr/>
          </p:nvSpPr>
          <p:spPr>
            <a:xfrm>
              <a:off x="4768550" y="409125"/>
              <a:ext cx="51175" cy="51650"/>
            </a:xfrm>
            <a:custGeom>
              <a:avLst/>
              <a:gdLst/>
              <a:ahLst/>
              <a:cxnLst/>
              <a:rect l="l" t="t" r="r" b="b"/>
              <a:pathLst>
                <a:path w="2047" h="2066" extrusionOk="0">
                  <a:moveTo>
                    <a:pt x="1070" y="1"/>
                  </a:moveTo>
                  <a:lnTo>
                    <a:pt x="867" y="19"/>
                  </a:lnTo>
                  <a:lnTo>
                    <a:pt x="664" y="74"/>
                  </a:lnTo>
                  <a:lnTo>
                    <a:pt x="498" y="148"/>
                  </a:lnTo>
                  <a:lnTo>
                    <a:pt x="332" y="277"/>
                  </a:lnTo>
                  <a:lnTo>
                    <a:pt x="203" y="425"/>
                  </a:lnTo>
                  <a:lnTo>
                    <a:pt x="92" y="591"/>
                  </a:lnTo>
                  <a:lnTo>
                    <a:pt x="19" y="775"/>
                  </a:lnTo>
                  <a:lnTo>
                    <a:pt x="0" y="978"/>
                  </a:lnTo>
                  <a:lnTo>
                    <a:pt x="0" y="1181"/>
                  </a:lnTo>
                  <a:lnTo>
                    <a:pt x="55" y="1365"/>
                  </a:lnTo>
                  <a:lnTo>
                    <a:pt x="129" y="1549"/>
                  </a:lnTo>
                  <a:lnTo>
                    <a:pt x="240" y="1697"/>
                  </a:lnTo>
                  <a:lnTo>
                    <a:pt x="387" y="1844"/>
                  </a:lnTo>
                  <a:lnTo>
                    <a:pt x="553" y="1955"/>
                  </a:lnTo>
                  <a:lnTo>
                    <a:pt x="738" y="2010"/>
                  </a:lnTo>
                  <a:lnTo>
                    <a:pt x="940" y="2047"/>
                  </a:lnTo>
                  <a:lnTo>
                    <a:pt x="1051" y="2066"/>
                  </a:lnTo>
                  <a:lnTo>
                    <a:pt x="1162" y="2047"/>
                  </a:lnTo>
                  <a:lnTo>
                    <a:pt x="1346" y="1992"/>
                  </a:lnTo>
                  <a:lnTo>
                    <a:pt x="1530" y="1918"/>
                  </a:lnTo>
                  <a:lnTo>
                    <a:pt x="1696" y="1789"/>
                  </a:lnTo>
                  <a:lnTo>
                    <a:pt x="1844" y="1642"/>
                  </a:lnTo>
                  <a:lnTo>
                    <a:pt x="1936" y="1457"/>
                  </a:lnTo>
                  <a:lnTo>
                    <a:pt x="2010" y="1273"/>
                  </a:lnTo>
                  <a:lnTo>
                    <a:pt x="2028" y="1162"/>
                  </a:lnTo>
                  <a:lnTo>
                    <a:pt x="2047" y="1070"/>
                  </a:lnTo>
                  <a:lnTo>
                    <a:pt x="2028" y="867"/>
                  </a:lnTo>
                  <a:lnTo>
                    <a:pt x="1973" y="664"/>
                  </a:lnTo>
                  <a:lnTo>
                    <a:pt x="1881" y="498"/>
                  </a:lnTo>
                  <a:lnTo>
                    <a:pt x="1770" y="332"/>
                  </a:lnTo>
                  <a:lnTo>
                    <a:pt x="1623" y="203"/>
                  </a:lnTo>
                  <a:lnTo>
                    <a:pt x="1457" y="111"/>
                  </a:lnTo>
                  <a:lnTo>
                    <a:pt x="1254" y="37"/>
                  </a:lnTo>
                  <a:lnTo>
                    <a:pt x="10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 name="Google Shape;467;p2"/>
            <p:cNvSpPr/>
            <p:nvPr/>
          </p:nvSpPr>
          <p:spPr>
            <a:xfrm>
              <a:off x="5133625" y="1128225"/>
              <a:ext cx="51175" cy="51650"/>
            </a:xfrm>
            <a:custGeom>
              <a:avLst/>
              <a:gdLst/>
              <a:ahLst/>
              <a:cxnLst/>
              <a:rect l="l" t="t" r="r" b="b"/>
              <a:pathLst>
                <a:path w="2047" h="2066" extrusionOk="0">
                  <a:moveTo>
                    <a:pt x="1033" y="0"/>
                  </a:moveTo>
                  <a:lnTo>
                    <a:pt x="830" y="19"/>
                  </a:lnTo>
                  <a:lnTo>
                    <a:pt x="645" y="74"/>
                  </a:lnTo>
                  <a:lnTo>
                    <a:pt x="461" y="166"/>
                  </a:lnTo>
                  <a:lnTo>
                    <a:pt x="314" y="295"/>
                  </a:lnTo>
                  <a:lnTo>
                    <a:pt x="185" y="443"/>
                  </a:lnTo>
                  <a:lnTo>
                    <a:pt x="92" y="609"/>
                  </a:lnTo>
                  <a:lnTo>
                    <a:pt x="19" y="793"/>
                  </a:lnTo>
                  <a:lnTo>
                    <a:pt x="0" y="996"/>
                  </a:lnTo>
                  <a:lnTo>
                    <a:pt x="0" y="1106"/>
                  </a:lnTo>
                  <a:lnTo>
                    <a:pt x="19" y="1217"/>
                  </a:lnTo>
                  <a:lnTo>
                    <a:pt x="74" y="1401"/>
                  </a:lnTo>
                  <a:lnTo>
                    <a:pt x="166" y="1586"/>
                  </a:lnTo>
                  <a:lnTo>
                    <a:pt x="277" y="1752"/>
                  </a:lnTo>
                  <a:lnTo>
                    <a:pt x="443" y="1881"/>
                  </a:lnTo>
                  <a:lnTo>
                    <a:pt x="609" y="1973"/>
                  </a:lnTo>
                  <a:lnTo>
                    <a:pt x="811" y="2047"/>
                  </a:lnTo>
                  <a:lnTo>
                    <a:pt x="904" y="2065"/>
                  </a:lnTo>
                  <a:lnTo>
                    <a:pt x="1014" y="2065"/>
                  </a:lnTo>
                  <a:lnTo>
                    <a:pt x="1217" y="2047"/>
                  </a:lnTo>
                  <a:lnTo>
                    <a:pt x="1420" y="1991"/>
                  </a:lnTo>
                  <a:lnTo>
                    <a:pt x="1586" y="1899"/>
                  </a:lnTo>
                  <a:lnTo>
                    <a:pt x="1733" y="1770"/>
                  </a:lnTo>
                  <a:lnTo>
                    <a:pt x="1862" y="1623"/>
                  </a:lnTo>
                  <a:lnTo>
                    <a:pt x="1955" y="1457"/>
                  </a:lnTo>
                  <a:lnTo>
                    <a:pt x="2028" y="1272"/>
                  </a:lnTo>
                  <a:lnTo>
                    <a:pt x="2047" y="1070"/>
                  </a:lnTo>
                  <a:lnTo>
                    <a:pt x="2047" y="959"/>
                  </a:lnTo>
                  <a:lnTo>
                    <a:pt x="2028" y="848"/>
                  </a:lnTo>
                  <a:lnTo>
                    <a:pt x="1973" y="664"/>
                  </a:lnTo>
                  <a:lnTo>
                    <a:pt x="1881" y="480"/>
                  </a:lnTo>
                  <a:lnTo>
                    <a:pt x="1770" y="314"/>
                  </a:lnTo>
                  <a:lnTo>
                    <a:pt x="1604" y="185"/>
                  </a:lnTo>
                  <a:lnTo>
                    <a:pt x="1438" y="92"/>
                  </a:lnTo>
                  <a:lnTo>
                    <a:pt x="1235" y="37"/>
                  </a:lnTo>
                  <a:lnTo>
                    <a:pt x="1143"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 name="Google Shape;468;p2"/>
            <p:cNvSpPr/>
            <p:nvPr/>
          </p:nvSpPr>
          <p:spPr>
            <a:xfrm>
              <a:off x="5487625" y="1436600"/>
              <a:ext cx="51200" cy="51175"/>
            </a:xfrm>
            <a:custGeom>
              <a:avLst/>
              <a:gdLst/>
              <a:ahLst/>
              <a:cxnLst/>
              <a:rect l="l" t="t" r="r" b="b"/>
              <a:pathLst>
                <a:path w="2048" h="2047" extrusionOk="0">
                  <a:moveTo>
                    <a:pt x="1070" y="0"/>
                  </a:moveTo>
                  <a:lnTo>
                    <a:pt x="867" y="19"/>
                  </a:lnTo>
                  <a:lnTo>
                    <a:pt x="683" y="56"/>
                  </a:lnTo>
                  <a:lnTo>
                    <a:pt x="498" y="148"/>
                  </a:lnTo>
                  <a:lnTo>
                    <a:pt x="351" y="258"/>
                  </a:lnTo>
                  <a:lnTo>
                    <a:pt x="203" y="406"/>
                  </a:lnTo>
                  <a:lnTo>
                    <a:pt x="111" y="572"/>
                  </a:lnTo>
                  <a:lnTo>
                    <a:pt x="37" y="756"/>
                  </a:lnTo>
                  <a:lnTo>
                    <a:pt x="1" y="959"/>
                  </a:lnTo>
                  <a:lnTo>
                    <a:pt x="1" y="1070"/>
                  </a:lnTo>
                  <a:lnTo>
                    <a:pt x="1" y="1162"/>
                  </a:lnTo>
                  <a:lnTo>
                    <a:pt x="56" y="1365"/>
                  </a:lnTo>
                  <a:lnTo>
                    <a:pt x="148" y="1549"/>
                  </a:lnTo>
                  <a:lnTo>
                    <a:pt x="259" y="1715"/>
                  </a:lnTo>
                  <a:lnTo>
                    <a:pt x="406" y="1844"/>
                  </a:lnTo>
                  <a:lnTo>
                    <a:pt x="591" y="1955"/>
                  </a:lnTo>
                  <a:lnTo>
                    <a:pt x="775" y="2028"/>
                  </a:lnTo>
                  <a:lnTo>
                    <a:pt x="886" y="2047"/>
                  </a:lnTo>
                  <a:lnTo>
                    <a:pt x="1199" y="2047"/>
                  </a:lnTo>
                  <a:lnTo>
                    <a:pt x="1383" y="1992"/>
                  </a:lnTo>
                  <a:lnTo>
                    <a:pt x="1549" y="1899"/>
                  </a:lnTo>
                  <a:lnTo>
                    <a:pt x="1715" y="1770"/>
                  </a:lnTo>
                  <a:lnTo>
                    <a:pt x="1844" y="1623"/>
                  </a:lnTo>
                  <a:lnTo>
                    <a:pt x="1955" y="1457"/>
                  </a:lnTo>
                  <a:lnTo>
                    <a:pt x="2010" y="1273"/>
                  </a:lnTo>
                  <a:lnTo>
                    <a:pt x="2047" y="1070"/>
                  </a:lnTo>
                  <a:lnTo>
                    <a:pt x="2029" y="867"/>
                  </a:lnTo>
                  <a:lnTo>
                    <a:pt x="1973" y="683"/>
                  </a:lnTo>
                  <a:lnTo>
                    <a:pt x="1900" y="498"/>
                  </a:lnTo>
                  <a:lnTo>
                    <a:pt x="1771" y="351"/>
                  </a:lnTo>
                  <a:lnTo>
                    <a:pt x="1642" y="203"/>
                  </a:lnTo>
                  <a:lnTo>
                    <a:pt x="1457" y="111"/>
                  </a:lnTo>
                  <a:lnTo>
                    <a:pt x="1273" y="37"/>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 name="Google Shape;469;p2"/>
            <p:cNvSpPr/>
            <p:nvPr/>
          </p:nvSpPr>
          <p:spPr>
            <a:xfrm>
              <a:off x="4871325" y="754850"/>
              <a:ext cx="50750" cy="50725"/>
            </a:xfrm>
            <a:custGeom>
              <a:avLst/>
              <a:gdLst/>
              <a:ahLst/>
              <a:cxnLst/>
              <a:rect l="l" t="t" r="r" b="b"/>
              <a:pathLst>
                <a:path w="2030" h="2029" extrusionOk="0">
                  <a:moveTo>
                    <a:pt x="1015" y="0"/>
                  </a:moveTo>
                  <a:lnTo>
                    <a:pt x="812" y="19"/>
                  </a:lnTo>
                  <a:lnTo>
                    <a:pt x="628" y="74"/>
                  </a:lnTo>
                  <a:lnTo>
                    <a:pt x="462" y="166"/>
                  </a:lnTo>
                  <a:lnTo>
                    <a:pt x="314" y="295"/>
                  </a:lnTo>
                  <a:lnTo>
                    <a:pt x="204" y="443"/>
                  </a:lnTo>
                  <a:lnTo>
                    <a:pt x="93" y="609"/>
                  </a:lnTo>
                  <a:lnTo>
                    <a:pt x="38" y="775"/>
                  </a:lnTo>
                  <a:lnTo>
                    <a:pt x="1" y="977"/>
                  </a:lnTo>
                  <a:lnTo>
                    <a:pt x="1" y="1070"/>
                  </a:lnTo>
                  <a:lnTo>
                    <a:pt x="19" y="1180"/>
                  </a:lnTo>
                  <a:lnTo>
                    <a:pt x="75" y="1365"/>
                  </a:lnTo>
                  <a:lnTo>
                    <a:pt x="167" y="1549"/>
                  </a:lnTo>
                  <a:lnTo>
                    <a:pt x="277" y="1697"/>
                  </a:lnTo>
                  <a:lnTo>
                    <a:pt x="425" y="1826"/>
                  </a:lnTo>
                  <a:lnTo>
                    <a:pt x="609" y="1936"/>
                  </a:lnTo>
                  <a:lnTo>
                    <a:pt x="794" y="1992"/>
                  </a:lnTo>
                  <a:lnTo>
                    <a:pt x="996" y="2028"/>
                  </a:lnTo>
                  <a:lnTo>
                    <a:pt x="1089" y="2028"/>
                  </a:lnTo>
                  <a:lnTo>
                    <a:pt x="1181" y="2010"/>
                  </a:lnTo>
                  <a:lnTo>
                    <a:pt x="1384" y="1955"/>
                  </a:lnTo>
                  <a:lnTo>
                    <a:pt x="1550" y="1862"/>
                  </a:lnTo>
                  <a:lnTo>
                    <a:pt x="1716" y="1733"/>
                  </a:lnTo>
                  <a:lnTo>
                    <a:pt x="1845" y="1586"/>
                  </a:lnTo>
                  <a:lnTo>
                    <a:pt x="1937" y="1420"/>
                  </a:lnTo>
                  <a:lnTo>
                    <a:pt x="1992" y="1236"/>
                  </a:lnTo>
                  <a:lnTo>
                    <a:pt x="2029" y="1033"/>
                  </a:lnTo>
                  <a:lnTo>
                    <a:pt x="2029" y="922"/>
                  </a:lnTo>
                  <a:lnTo>
                    <a:pt x="2011" y="830"/>
                  </a:lnTo>
                  <a:lnTo>
                    <a:pt x="1955" y="646"/>
                  </a:lnTo>
                  <a:lnTo>
                    <a:pt x="1845" y="461"/>
                  </a:lnTo>
                  <a:lnTo>
                    <a:pt x="1734" y="314"/>
                  </a:lnTo>
                  <a:lnTo>
                    <a:pt x="1568" y="185"/>
                  </a:lnTo>
                  <a:lnTo>
                    <a:pt x="1402" y="92"/>
                  </a:lnTo>
                  <a:lnTo>
                    <a:pt x="1218"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 name="Google Shape;470;p2"/>
            <p:cNvSpPr/>
            <p:nvPr/>
          </p:nvSpPr>
          <p:spPr>
            <a:xfrm>
              <a:off x="5199525" y="1223175"/>
              <a:ext cx="50725" cy="50275"/>
            </a:xfrm>
            <a:custGeom>
              <a:avLst/>
              <a:gdLst/>
              <a:ahLst/>
              <a:cxnLst/>
              <a:rect l="l" t="t" r="r" b="b"/>
              <a:pathLst>
                <a:path w="2029" h="2011" extrusionOk="0">
                  <a:moveTo>
                    <a:pt x="1033" y="0"/>
                  </a:moveTo>
                  <a:lnTo>
                    <a:pt x="830" y="19"/>
                  </a:lnTo>
                  <a:lnTo>
                    <a:pt x="628" y="74"/>
                  </a:lnTo>
                  <a:lnTo>
                    <a:pt x="462" y="166"/>
                  </a:lnTo>
                  <a:lnTo>
                    <a:pt x="314" y="295"/>
                  </a:lnTo>
                  <a:lnTo>
                    <a:pt x="185" y="443"/>
                  </a:lnTo>
                  <a:lnTo>
                    <a:pt x="93" y="609"/>
                  </a:lnTo>
                  <a:lnTo>
                    <a:pt x="19" y="812"/>
                  </a:lnTo>
                  <a:lnTo>
                    <a:pt x="1" y="1015"/>
                  </a:lnTo>
                  <a:lnTo>
                    <a:pt x="19" y="1199"/>
                  </a:lnTo>
                  <a:lnTo>
                    <a:pt x="93" y="1402"/>
                  </a:lnTo>
                  <a:lnTo>
                    <a:pt x="185" y="1568"/>
                  </a:lnTo>
                  <a:lnTo>
                    <a:pt x="314" y="1715"/>
                  </a:lnTo>
                  <a:lnTo>
                    <a:pt x="462" y="1844"/>
                  </a:lnTo>
                  <a:lnTo>
                    <a:pt x="646" y="1936"/>
                  </a:lnTo>
                  <a:lnTo>
                    <a:pt x="830" y="1992"/>
                  </a:lnTo>
                  <a:lnTo>
                    <a:pt x="1033" y="2010"/>
                  </a:lnTo>
                  <a:lnTo>
                    <a:pt x="1236" y="1992"/>
                  </a:lnTo>
                  <a:lnTo>
                    <a:pt x="1421" y="1918"/>
                  </a:lnTo>
                  <a:lnTo>
                    <a:pt x="1586" y="1826"/>
                  </a:lnTo>
                  <a:lnTo>
                    <a:pt x="1734" y="1697"/>
                  </a:lnTo>
                  <a:lnTo>
                    <a:pt x="1863" y="1531"/>
                  </a:lnTo>
                  <a:lnTo>
                    <a:pt x="1955" y="1365"/>
                  </a:lnTo>
                  <a:lnTo>
                    <a:pt x="2011" y="1180"/>
                  </a:lnTo>
                  <a:lnTo>
                    <a:pt x="2029" y="1070"/>
                  </a:lnTo>
                  <a:lnTo>
                    <a:pt x="2029" y="978"/>
                  </a:lnTo>
                  <a:lnTo>
                    <a:pt x="1992" y="775"/>
                  </a:lnTo>
                  <a:lnTo>
                    <a:pt x="1937" y="590"/>
                  </a:lnTo>
                  <a:lnTo>
                    <a:pt x="1845" y="424"/>
                  </a:lnTo>
                  <a:lnTo>
                    <a:pt x="1716" y="295"/>
                  </a:lnTo>
                  <a:lnTo>
                    <a:pt x="1568" y="166"/>
                  </a:lnTo>
                  <a:lnTo>
                    <a:pt x="1402" y="74"/>
                  </a:lnTo>
                  <a:lnTo>
                    <a:pt x="1218"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 name="Google Shape;471;p2"/>
            <p:cNvSpPr/>
            <p:nvPr/>
          </p:nvSpPr>
          <p:spPr>
            <a:xfrm>
              <a:off x="5633750" y="1545850"/>
              <a:ext cx="49800" cy="49800"/>
            </a:xfrm>
            <a:custGeom>
              <a:avLst/>
              <a:gdLst/>
              <a:ahLst/>
              <a:cxnLst/>
              <a:rect l="l" t="t" r="r" b="b"/>
              <a:pathLst>
                <a:path w="1992" h="1992" extrusionOk="0">
                  <a:moveTo>
                    <a:pt x="941" y="0"/>
                  </a:moveTo>
                  <a:lnTo>
                    <a:pt x="830" y="19"/>
                  </a:lnTo>
                  <a:lnTo>
                    <a:pt x="646" y="74"/>
                  </a:lnTo>
                  <a:lnTo>
                    <a:pt x="480" y="148"/>
                  </a:lnTo>
                  <a:lnTo>
                    <a:pt x="314" y="277"/>
                  </a:lnTo>
                  <a:lnTo>
                    <a:pt x="185" y="424"/>
                  </a:lnTo>
                  <a:lnTo>
                    <a:pt x="93" y="609"/>
                  </a:lnTo>
                  <a:lnTo>
                    <a:pt x="19" y="793"/>
                  </a:lnTo>
                  <a:lnTo>
                    <a:pt x="1" y="885"/>
                  </a:lnTo>
                  <a:lnTo>
                    <a:pt x="1" y="977"/>
                  </a:lnTo>
                  <a:lnTo>
                    <a:pt x="19" y="1180"/>
                  </a:lnTo>
                  <a:lnTo>
                    <a:pt x="74" y="1365"/>
                  </a:lnTo>
                  <a:lnTo>
                    <a:pt x="166" y="1531"/>
                  </a:lnTo>
                  <a:lnTo>
                    <a:pt x="277" y="1678"/>
                  </a:lnTo>
                  <a:lnTo>
                    <a:pt x="425" y="1807"/>
                  </a:lnTo>
                  <a:lnTo>
                    <a:pt x="591" y="1899"/>
                  </a:lnTo>
                  <a:lnTo>
                    <a:pt x="775" y="1973"/>
                  </a:lnTo>
                  <a:lnTo>
                    <a:pt x="959" y="1991"/>
                  </a:lnTo>
                  <a:lnTo>
                    <a:pt x="1051" y="1991"/>
                  </a:lnTo>
                  <a:lnTo>
                    <a:pt x="1162" y="1973"/>
                  </a:lnTo>
                  <a:lnTo>
                    <a:pt x="1346" y="1918"/>
                  </a:lnTo>
                  <a:lnTo>
                    <a:pt x="1512" y="1844"/>
                  </a:lnTo>
                  <a:lnTo>
                    <a:pt x="1678" y="1715"/>
                  </a:lnTo>
                  <a:lnTo>
                    <a:pt x="1807" y="1567"/>
                  </a:lnTo>
                  <a:lnTo>
                    <a:pt x="1900" y="1383"/>
                  </a:lnTo>
                  <a:lnTo>
                    <a:pt x="1973" y="1199"/>
                  </a:lnTo>
                  <a:lnTo>
                    <a:pt x="1992" y="1106"/>
                  </a:lnTo>
                  <a:lnTo>
                    <a:pt x="1992" y="1014"/>
                  </a:lnTo>
                  <a:lnTo>
                    <a:pt x="1973" y="811"/>
                  </a:lnTo>
                  <a:lnTo>
                    <a:pt x="1918" y="627"/>
                  </a:lnTo>
                  <a:lnTo>
                    <a:pt x="1826" y="461"/>
                  </a:lnTo>
                  <a:lnTo>
                    <a:pt x="1715" y="314"/>
                  </a:lnTo>
                  <a:lnTo>
                    <a:pt x="1568" y="185"/>
                  </a:lnTo>
                  <a:lnTo>
                    <a:pt x="1402" y="92"/>
                  </a:lnTo>
                  <a:lnTo>
                    <a:pt x="1217"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 name="Google Shape;472;p2"/>
            <p:cNvSpPr/>
            <p:nvPr/>
          </p:nvSpPr>
          <p:spPr>
            <a:xfrm>
              <a:off x="4717825" y="238125"/>
              <a:ext cx="49350" cy="47500"/>
            </a:xfrm>
            <a:custGeom>
              <a:avLst/>
              <a:gdLst/>
              <a:ahLst/>
              <a:cxnLst/>
              <a:rect l="l" t="t" r="r" b="b"/>
              <a:pathLst>
                <a:path w="1974" h="1900" extrusionOk="0">
                  <a:moveTo>
                    <a:pt x="609" y="0"/>
                  </a:moveTo>
                  <a:lnTo>
                    <a:pt x="480" y="74"/>
                  </a:lnTo>
                  <a:lnTo>
                    <a:pt x="370" y="148"/>
                  </a:lnTo>
                  <a:lnTo>
                    <a:pt x="277" y="240"/>
                  </a:lnTo>
                  <a:lnTo>
                    <a:pt x="185" y="350"/>
                  </a:lnTo>
                  <a:lnTo>
                    <a:pt x="112" y="461"/>
                  </a:lnTo>
                  <a:lnTo>
                    <a:pt x="56" y="590"/>
                  </a:lnTo>
                  <a:lnTo>
                    <a:pt x="19" y="738"/>
                  </a:lnTo>
                  <a:lnTo>
                    <a:pt x="1" y="867"/>
                  </a:lnTo>
                  <a:lnTo>
                    <a:pt x="1" y="977"/>
                  </a:lnTo>
                  <a:lnTo>
                    <a:pt x="19" y="1069"/>
                  </a:lnTo>
                  <a:lnTo>
                    <a:pt x="75" y="1272"/>
                  </a:lnTo>
                  <a:lnTo>
                    <a:pt x="167" y="1438"/>
                  </a:lnTo>
                  <a:lnTo>
                    <a:pt x="296" y="1586"/>
                  </a:lnTo>
                  <a:lnTo>
                    <a:pt x="443" y="1715"/>
                  </a:lnTo>
                  <a:lnTo>
                    <a:pt x="609" y="1825"/>
                  </a:lnTo>
                  <a:lnTo>
                    <a:pt x="794" y="1881"/>
                  </a:lnTo>
                  <a:lnTo>
                    <a:pt x="904" y="1899"/>
                  </a:lnTo>
                  <a:lnTo>
                    <a:pt x="997" y="1899"/>
                  </a:lnTo>
                  <a:lnTo>
                    <a:pt x="1199" y="1881"/>
                  </a:lnTo>
                  <a:lnTo>
                    <a:pt x="1365" y="1825"/>
                  </a:lnTo>
                  <a:lnTo>
                    <a:pt x="1531" y="1715"/>
                  </a:lnTo>
                  <a:lnTo>
                    <a:pt x="1679" y="1604"/>
                  </a:lnTo>
                  <a:lnTo>
                    <a:pt x="1808" y="1457"/>
                  </a:lnTo>
                  <a:lnTo>
                    <a:pt x="1900" y="1291"/>
                  </a:lnTo>
                  <a:lnTo>
                    <a:pt x="1955" y="1106"/>
                  </a:lnTo>
                  <a:lnTo>
                    <a:pt x="1974" y="922"/>
                  </a:lnTo>
                  <a:lnTo>
                    <a:pt x="1974" y="774"/>
                  </a:lnTo>
                  <a:lnTo>
                    <a:pt x="1937" y="627"/>
                  </a:lnTo>
                  <a:lnTo>
                    <a:pt x="1882" y="498"/>
                  </a:lnTo>
                  <a:lnTo>
                    <a:pt x="1808" y="369"/>
                  </a:lnTo>
                  <a:lnTo>
                    <a:pt x="1716" y="258"/>
                  </a:lnTo>
                  <a:lnTo>
                    <a:pt x="1623" y="148"/>
                  </a:lnTo>
                  <a:lnTo>
                    <a:pt x="1494" y="74"/>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 name="Google Shape;473;p2"/>
            <p:cNvSpPr/>
            <p:nvPr/>
          </p:nvSpPr>
          <p:spPr>
            <a:xfrm>
              <a:off x="4755625" y="490725"/>
              <a:ext cx="48425" cy="48425"/>
            </a:xfrm>
            <a:custGeom>
              <a:avLst/>
              <a:gdLst/>
              <a:ahLst/>
              <a:cxnLst/>
              <a:rect l="l" t="t" r="r" b="b"/>
              <a:pathLst>
                <a:path w="1937" h="1937" extrusionOk="0">
                  <a:moveTo>
                    <a:pt x="941" y="0"/>
                  </a:moveTo>
                  <a:lnTo>
                    <a:pt x="738" y="19"/>
                  </a:lnTo>
                  <a:lnTo>
                    <a:pt x="554" y="92"/>
                  </a:lnTo>
                  <a:lnTo>
                    <a:pt x="388" y="185"/>
                  </a:lnTo>
                  <a:lnTo>
                    <a:pt x="259" y="295"/>
                  </a:lnTo>
                  <a:lnTo>
                    <a:pt x="130" y="461"/>
                  </a:lnTo>
                  <a:lnTo>
                    <a:pt x="56" y="627"/>
                  </a:lnTo>
                  <a:lnTo>
                    <a:pt x="1" y="811"/>
                  </a:lnTo>
                  <a:lnTo>
                    <a:pt x="1" y="1014"/>
                  </a:lnTo>
                  <a:lnTo>
                    <a:pt x="19" y="1199"/>
                  </a:lnTo>
                  <a:lnTo>
                    <a:pt x="75" y="1365"/>
                  </a:lnTo>
                  <a:lnTo>
                    <a:pt x="167" y="1530"/>
                  </a:lnTo>
                  <a:lnTo>
                    <a:pt x="296" y="1660"/>
                  </a:lnTo>
                  <a:lnTo>
                    <a:pt x="425" y="1770"/>
                  </a:lnTo>
                  <a:lnTo>
                    <a:pt x="591" y="1862"/>
                  </a:lnTo>
                  <a:lnTo>
                    <a:pt x="775" y="1918"/>
                  </a:lnTo>
                  <a:lnTo>
                    <a:pt x="960" y="1936"/>
                  </a:lnTo>
                  <a:lnTo>
                    <a:pt x="1162" y="1918"/>
                  </a:lnTo>
                  <a:lnTo>
                    <a:pt x="1347" y="1862"/>
                  </a:lnTo>
                  <a:lnTo>
                    <a:pt x="1513" y="1770"/>
                  </a:lnTo>
                  <a:lnTo>
                    <a:pt x="1660" y="1641"/>
                  </a:lnTo>
                  <a:lnTo>
                    <a:pt x="1771" y="1494"/>
                  </a:lnTo>
                  <a:lnTo>
                    <a:pt x="1863" y="1328"/>
                  </a:lnTo>
                  <a:lnTo>
                    <a:pt x="1918" y="1143"/>
                  </a:lnTo>
                  <a:lnTo>
                    <a:pt x="1937" y="959"/>
                  </a:lnTo>
                  <a:lnTo>
                    <a:pt x="1900" y="756"/>
                  </a:lnTo>
                  <a:lnTo>
                    <a:pt x="1845" y="572"/>
                  </a:lnTo>
                  <a:lnTo>
                    <a:pt x="1752" y="406"/>
                  </a:lnTo>
                  <a:lnTo>
                    <a:pt x="1642" y="258"/>
                  </a:lnTo>
                  <a:lnTo>
                    <a:pt x="1494" y="148"/>
                  </a:lnTo>
                  <a:lnTo>
                    <a:pt x="1310" y="55"/>
                  </a:lnTo>
                  <a:lnTo>
                    <a:pt x="1126"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 name="Google Shape;474;p2"/>
            <p:cNvSpPr/>
            <p:nvPr/>
          </p:nvSpPr>
          <p:spPr>
            <a:xfrm>
              <a:off x="5412025" y="1426450"/>
              <a:ext cx="48425" cy="48900"/>
            </a:xfrm>
            <a:custGeom>
              <a:avLst/>
              <a:gdLst/>
              <a:ahLst/>
              <a:cxnLst/>
              <a:rect l="l" t="t" r="r" b="b"/>
              <a:pathLst>
                <a:path w="1937" h="1956" extrusionOk="0">
                  <a:moveTo>
                    <a:pt x="960" y="1"/>
                  </a:moveTo>
                  <a:lnTo>
                    <a:pt x="775" y="19"/>
                  </a:lnTo>
                  <a:lnTo>
                    <a:pt x="591" y="74"/>
                  </a:lnTo>
                  <a:lnTo>
                    <a:pt x="425" y="167"/>
                  </a:lnTo>
                  <a:lnTo>
                    <a:pt x="296" y="277"/>
                  </a:lnTo>
                  <a:lnTo>
                    <a:pt x="167" y="425"/>
                  </a:lnTo>
                  <a:lnTo>
                    <a:pt x="75" y="572"/>
                  </a:lnTo>
                  <a:lnTo>
                    <a:pt x="19" y="757"/>
                  </a:lnTo>
                  <a:lnTo>
                    <a:pt x="1" y="941"/>
                  </a:lnTo>
                  <a:lnTo>
                    <a:pt x="1" y="1144"/>
                  </a:lnTo>
                  <a:lnTo>
                    <a:pt x="56" y="1328"/>
                  </a:lnTo>
                  <a:lnTo>
                    <a:pt x="130" y="1494"/>
                  </a:lnTo>
                  <a:lnTo>
                    <a:pt x="259" y="1642"/>
                  </a:lnTo>
                  <a:lnTo>
                    <a:pt x="388" y="1771"/>
                  </a:lnTo>
                  <a:lnTo>
                    <a:pt x="554" y="1863"/>
                  </a:lnTo>
                  <a:lnTo>
                    <a:pt x="738" y="1918"/>
                  </a:lnTo>
                  <a:lnTo>
                    <a:pt x="941" y="1955"/>
                  </a:lnTo>
                  <a:lnTo>
                    <a:pt x="1125" y="1937"/>
                  </a:lnTo>
                  <a:lnTo>
                    <a:pt x="1310" y="1881"/>
                  </a:lnTo>
                  <a:lnTo>
                    <a:pt x="1494" y="1789"/>
                  </a:lnTo>
                  <a:lnTo>
                    <a:pt x="1642" y="1679"/>
                  </a:lnTo>
                  <a:lnTo>
                    <a:pt x="1752" y="1531"/>
                  </a:lnTo>
                  <a:lnTo>
                    <a:pt x="1845" y="1365"/>
                  </a:lnTo>
                  <a:lnTo>
                    <a:pt x="1900" y="1181"/>
                  </a:lnTo>
                  <a:lnTo>
                    <a:pt x="1937" y="996"/>
                  </a:lnTo>
                  <a:lnTo>
                    <a:pt x="1918" y="793"/>
                  </a:lnTo>
                  <a:lnTo>
                    <a:pt x="1863" y="609"/>
                  </a:lnTo>
                  <a:lnTo>
                    <a:pt x="1771" y="443"/>
                  </a:lnTo>
                  <a:lnTo>
                    <a:pt x="1642" y="296"/>
                  </a:lnTo>
                  <a:lnTo>
                    <a:pt x="1513" y="167"/>
                  </a:lnTo>
                  <a:lnTo>
                    <a:pt x="1347" y="93"/>
                  </a:lnTo>
                  <a:lnTo>
                    <a:pt x="1162" y="19"/>
                  </a:lnTo>
                  <a:lnTo>
                    <a:pt x="9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 name="Google Shape;475;p2"/>
            <p:cNvSpPr/>
            <p:nvPr/>
          </p:nvSpPr>
          <p:spPr>
            <a:xfrm>
              <a:off x="5266375" y="1318600"/>
              <a:ext cx="47950" cy="47950"/>
            </a:xfrm>
            <a:custGeom>
              <a:avLst/>
              <a:gdLst/>
              <a:ahLst/>
              <a:cxnLst/>
              <a:rect l="l" t="t" r="r" b="b"/>
              <a:pathLst>
                <a:path w="1918" h="1918" extrusionOk="0">
                  <a:moveTo>
                    <a:pt x="922" y="0"/>
                  </a:moveTo>
                  <a:lnTo>
                    <a:pt x="738" y="19"/>
                  </a:lnTo>
                  <a:lnTo>
                    <a:pt x="553" y="92"/>
                  </a:lnTo>
                  <a:lnTo>
                    <a:pt x="406" y="184"/>
                  </a:lnTo>
                  <a:lnTo>
                    <a:pt x="258" y="295"/>
                  </a:lnTo>
                  <a:lnTo>
                    <a:pt x="148" y="443"/>
                  </a:lnTo>
                  <a:lnTo>
                    <a:pt x="74" y="609"/>
                  </a:lnTo>
                  <a:lnTo>
                    <a:pt x="19" y="775"/>
                  </a:lnTo>
                  <a:lnTo>
                    <a:pt x="0" y="977"/>
                  </a:lnTo>
                  <a:lnTo>
                    <a:pt x="37" y="1162"/>
                  </a:lnTo>
                  <a:lnTo>
                    <a:pt x="92" y="1346"/>
                  </a:lnTo>
                  <a:lnTo>
                    <a:pt x="166" y="1494"/>
                  </a:lnTo>
                  <a:lnTo>
                    <a:pt x="295" y="1641"/>
                  </a:lnTo>
                  <a:lnTo>
                    <a:pt x="424" y="1752"/>
                  </a:lnTo>
                  <a:lnTo>
                    <a:pt x="590" y="1844"/>
                  </a:lnTo>
                  <a:lnTo>
                    <a:pt x="756" y="1881"/>
                  </a:lnTo>
                  <a:lnTo>
                    <a:pt x="959" y="1918"/>
                  </a:lnTo>
                  <a:lnTo>
                    <a:pt x="1162" y="1899"/>
                  </a:lnTo>
                  <a:lnTo>
                    <a:pt x="1346" y="1844"/>
                  </a:lnTo>
                  <a:lnTo>
                    <a:pt x="1512" y="1752"/>
                  </a:lnTo>
                  <a:lnTo>
                    <a:pt x="1641" y="1623"/>
                  </a:lnTo>
                  <a:lnTo>
                    <a:pt x="1770" y="1494"/>
                  </a:lnTo>
                  <a:lnTo>
                    <a:pt x="1844" y="1328"/>
                  </a:lnTo>
                  <a:lnTo>
                    <a:pt x="1899" y="1143"/>
                  </a:lnTo>
                  <a:lnTo>
                    <a:pt x="1918" y="940"/>
                  </a:lnTo>
                  <a:lnTo>
                    <a:pt x="1899" y="738"/>
                  </a:lnTo>
                  <a:lnTo>
                    <a:pt x="1844" y="553"/>
                  </a:lnTo>
                  <a:lnTo>
                    <a:pt x="1752" y="387"/>
                  </a:lnTo>
                  <a:lnTo>
                    <a:pt x="1623" y="258"/>
                  </a:lnTo>
                  <a:lnTo>
                    <a:pt x="1475" y="129"/>
                  </a:lnTo>
                  <a:lnTo>
                    <a:pt x="1309" y="55"/>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 name="Google Shape;476;p2"/>
            <p:cNvSpPr/>
            <p:nvPr/>
          </p:nvSpPr>
          <p:spPr>
            <a:xfrm>
              <a:off x="5555400" y="1532925"/>
              <a:ext cx="47025" cy="47050"/>
            </a:xfrm>
            <a:custGeom>
              <a:avLst/>
              <a:gdLst/>
              <a:ahLst/>
              <a:cxnLst/>
              <a:rect l="l" t="t" r="r" b="b"/>
              <a:pathLst>
                <a:path w="1881" h="1882" extrusionOk="0">
                  <a:moveTo>
                    <a:pt x="940" y="1"/>
                  </a:moveTo>
                  <a:lnTo>
                    <a:pt x="738" y="19"/>
                  </a:lnTo>
                  <a:lnTo>
                    <a:pt x="572" y="75"/>
                  </a:lnTo>
                  <a:lnTo>
                    <a:pt x="406" y="148"/>
                  </a:lnTo>
                  <a:lnTo>
                    <a:pt x="277" y="259"/>
                  </a:lnTo>
                  <a:lnTo>
                    <a:pt x="148" y="407"/>
                  </a:lnTo>
                  <a:lnTo>
                    <a:pt x="74" y="554"/>
                  </a:lnTo>
                  <a:lnTo>
                    <a:pt x="18" y="738"/>
                  </a:lnTo>
                  <a:lnTo>
                    <a:pt x="0" y="923"/>
                  </a:lnTo>
                  <a:lnTo>
                    <a:pt x="0" y="1126"/>
                  </a:lnTo>
                  <a:lnTo>
                    <a:pt x="55" y="1292"/>
                  </a:lnTo>
                  <a:lnTo>
                    <a:pt x="148" y="1457"/>
                  </a:lnTo>
                  <a:lnTo>
                    <a:pt x="240" y="1605"/>
                  </a:lnTo>
                  <a:lnTo>
                    <a:pt x="387" y="1716"/>
                  </a:lnTo>
                  <a:lnTo>
                    <a:pt x="535" y="1808"/>
                  </a:lnTo>
                  <a:lnTo>
                    <a:pt x="719" y="1863"/>
                  </a:lnTo>
                  <a:lnTo>
                    <a:pt x="903" y="1882"/>
                  </a:lnTo>
                  <a:lnTo>
                    <a:pt x="1106" y="1863"/>
                  </a:lnTo>
                  <a:lnTo>
                    <a:pt x="1291" y="1826"/>
                  </a:lnTo>
                  <a:lnTo>
                    <a:pt x="1457" y="1734"/>
                  </a:lnTo>
                  <a:lnTo>
                    <a:pt x="1604" y="1623"/>
                  </a:lnTo>
                  <a:lnTo>
                    <a:pt x="1715" y="1476"/>
                  </a:lnTo>
                  <a:lnTo>
                    <a:pt x="1807" y="1310"/>
                  </a:lnTo>
                  <a:lnTo>
                    <a:pt x="1862" y="1126"/>
                  </a:lnTo>
                  <a:lnTo>
                    <a:pt x="1881" y="923"/>
                  </a:lnTo>
                  <a:lnTo>
                    <a:pt x="1862" y="738"/>
                  </a:lnTo>
                  <a:lnTo>
                    <a:pt x="1807" y="554"/>
                  </a:lnTo>
                  <a:lnTo>
                    <a:pt x="1715" y="407"/>
                  </a:lnTo>
                  <a:lnTo>
                    <a:pt x="1604" y="259"/>
                  </a:lnTo>
                  <a:lnTo>
                    <a:pt x="1457" y="148"/>
                  </a:lnTo>
                  <a:lnTo>
                    <a:pt x="1309" y="75"/>
                  </a:lnTo>
                  <a:lnTo>
                    <a:pt x="1125" y="19"/>
                  </a:lnTo>
                  <a:lnTo>
                    <a:pt x="9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 name="Google Shape;477;p2"/>
            <p:cNvSpPr/>
            <p:nvPr/>
          </p:nvSpPr>
          <p:spPr>
            <a:xfrm>
              <a:off x="5056175" y="1116700"/>
              <a:ext cx="46575" cy="46575"/>
            </a:xfrm>
            <a:custGeom>
              <a:avLst/>
              <a:gdLst/>
              <a:ahLst/>
              <a:cxnLst/>
              <a:rect l="l" t="t" r="r" b="b"/>
              <a:pathLst>
                <a:path w="1863" h="1863" extrusionOk="0">
                  <a:moveTo>
                    <a:pt x="756" y="0"/>
                  </a:moveTo>
                  <a:lnTo>
                    <a:pt x="572" y="56"/>
                  </a:lnTo>
                  <a:lnTo>
                    <a:pt x="406" y="129"/>
                  </a:lnTo>
                  <a:lnTo>
                    <a:pt x="277" y="240"/>
                  </a:lnTo>
                  <a:lnTo>
                    <a:pt x="148" y="387"/>
                  </a:lnTo>
                  <a:lnTo>
                    <a:pt x="74" y="535"/>
                  </a:lnTo>
                  <a:lnTo>
                    <a:pt x="19" y="719"/>
                  </a:lnTo>
                  <a:lnTo>
                    <a:pt x="1" y="904"/>
                  </a:lnTo>
                  <a:lnTo>
                    <a:pt x="1" y="1106"/>
                  </a:lnTo>
                  <a:lnTo>
                    <a:pt x="56" y="1272"/>
                  </a:lnTo>
                  <a:lnTo>
                    <a:pt x="130" y="1438"/>
                  </a:lnTo>
                  <a:lnTo>
                    <a:pt x="240" y="1586"/>
                  </a:lnTo>
                  <a:lnTo>
                    <a:pt x="388" y="1697"/>
                  </a:lnTo>
                  <a:lnTo>
                    <a:pt x="535" y="1789"/>
                  </a:lnTo>
                  <a:lnTo>
                    <a:pt x="720" y="1844"/>
                  </a:lnTo>
                  <a:lnTo>
                    <a:pt x="904" y="1862"/>
                  </a:lnTo>
                  <a:lnTo>
                    <a:pt x="1107" y="1844"/>
                  </a:lnTo>
                  <a:lnTo>
                    <a:pt x="1273" y="1789"/>
                  </a:lnTo>
                  <a:lnTo>
                    <a:pt x="1439" y="1715"/>
                  </a:lnTo>
                  <a:lnTo>
                    <a:pt x="1586" y="1604"/>
                  </a:lnTo>
                  <a:lnTo>
                    <a:pt x="1697" y="1475"/>
                  </a:lnTo>
                  <a:lnTo>
                    <a:pt x="1789" y="1309"/>
                  </a:lnTo>
                  <a:lnTo>
                    <a:pt x="1844" y="1143"/>
                  </a:lnTo>
                  <a:lnTo>
                    <a:pt x="1863" y="941"/>
                  </a:lnTo>
                  <a:lnTo>
                    <a:pt x="1844" y="756"/>
                  </a:lnTo>
                  <a:lnTo>
                    <a:pt x="1789" y="572"/>
                  </a:lnTo>
                  <a:lnTo>
                    <a:pt x="1715" y="406"/>
                  </a:lnTo>
                  <a:lnTo>
                    <a:pt x="1605" y="277"/>
                  </a:lnTo>
                  <a:lnTo>
                    <a:pt x="1476" y="148"/>
                  </a:lnTo>
                  <a:lnTo>
                    <a:pt x="1310" y="74"/>
                  </a:lnTo>
                  <a:lnTo>
                    <a:pt x="1144"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 name="Google Shape;478;p2"/>
            <p:cNvSpPr/>
            <p:nvPr/>
          </p:nvSpPr>
          <p:spPr>
            <a:xfrm>
              <a:off x="4924800" y="930925"/>
              <a:ext cx="46575" cy="46575"/>
            </a:xfrm>
            <a:custGeom>
              <a:avLst/>
              <a:gdLst/>
              <a:ahLst/>
              <a:cxnLst/>
              <a:rect l="l" t="t" r="r" b="b"/>
              <a:pathLst>
                <a:path w="1863" h="1863" extrusionOk="0">
                  <a:moveTo>
                    <a:pt x="904" y="1"/>
                  </a:moveTo>
                  <a:lnTo>
                    <a:pt x="720" y="19"/>
                  </a:lnTo>
                  <a:lnTo>
                    <a:pt x="535" y="74"/>
                  </a:lnTo>
                  <a:lnTo>
                    <a:pt x="388" y="167"/>
                  </a:lnTo>
                  <a:lnTo>
                    <a:pt x="240" y="277"/>
                  </a:lnTo>
                  <a:lnTo>
                    <a:pt x="148" y="425"/>
                  </a:lnTo>
                  <a:lnTo>
                    <a:pt x="56" y="591"/>
                  </a:lnTo>
                  <a:lnTo>
                    <a:pt x="19" y="775"/>
                  </a:lnTo>
                  <a:lnTo>
                    <a:pt x="1" y="959"/>
                  </a:lnTo>
                  <a:lnTo>
                    <a:pt x="19" y="1144"/>
                  </a:lnTo>
                  <a:lnTo>
                    <a:pt x="74" y="1328"/>
                  </a:lnTo>
                  <a:lnTo>
                    <a:pt x="167" y="1476"/>
                  </a:lnTo>
                  <a:lnTo>
                    <a:pt x="277" y="1623"/>
                  </a:lnTo>
                  <a:lnTo>
                    <a:pt x="425" y="1734"/>
                  </a:lnTo>
                  <a:lnTo>
                    <a:pt x="572" y="1808"/>
                  </a:lnTo>
                  <a:lnTo>
                    <a:pt x="757" y="1863"/>
                  </a:lnTo>
                  <a:lnTo>
                    <a:pt x="959" y="1863"/>
                  </a:lnTo>
                  <a:lnTo>
                    <a:pt x="1144" y="1844"/>
                  </a:lnTo>
                  <a:lnTo>
                    <a:pt x="1328" y="1789"/>
                  </a:lnTo>
                  <a:lnTo>
                    <a:pt x="1476" y="1697"/>
                  </a:lnTo>
                  <a:lnTo>
                    <a:pt x="1605" y="1586"/>
                  </a:lnTo>
                  <a:lnTo>
                    <a:pt x="1715" y="1439"/>
                  </a:lnTo>
                  <a:lnTo>
                    <a:pt x="1808" y="1291"/>
                  </a:lnTo>
                  <a:lnTo>
                    <a:pt x="1844" y="1107"/>
                  </a:lnTo>
                  <a:lnTo>
                    <a:pt x="1863" y="904"/>
                  </a:lnTo>
                  <a:lnTo>
                    <a:pt x="1844" y="720"/>
                  </a:lnTo>
                  <a:lnTo>
                    <a:pt x="1789" y="535"/>
                  </a:lnTo>
                  <a:lnTo>
                    <a:pt x="1697" y="388"/>
                  </a:lnTo>
                  <a:lnTo>
                    <a:pt x="1586" y="259"/>
                  </a:lnTo>
                  <a:lnTo>
                    <a:pt x="1439" y="148"/>
                  </a:lnTo>
                  <a:lnTo>
                    <a:pt x="1273" y="56"/>
                  </a:lnTo>
                  <a:lnTo>
                    <a:pt x="1107" y="19"/>
                  </a:lnTo>
                  <a:lnTo>
                    <a:pt x="9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 name="Google Shape;479;p2"/>
            <p:cNvSpPr/>
            <p:nvPr/>
          </p:nvSpPr>
          <p:spPr>
            <a:xfrm>
              <a:off x="4807250" y="662200"/>
              <a:ext cx="47525" cy="47950"/>
            </a:xfrm>
            <a:custGeom>
              <a:avLst/>
              <a:gdLst/>
              <a:ahLst/>
              <a:cxnLst/>
              <a:rect l="l" t="t" r="r" b="b"/>
              <a:pathLst>
                <a:path w="1901" h="1918" extrusionOk="0">
                  <a:moveTo>
                    <a:pt x="978" y="0"/>
                  </a:moveTo>
                  <a:lnTo>
                    <a:pt x="775" y="19"/>
                  </a:lnTo>
                  <a:lnTo>
                    <a:pt x="591" y="74"/>
                  </a:lnTo>
                  <a:lnTo>
                    <a:pt x="425" y="148"/>
                  </a:lnTo>
                  <a:lnTo>
                    <a:pt x="277" y="258"/>
                  </a:lnTo>
                  <a:lnTo>
                    <a:pt x="167" y="406"/>
                  </a:lnTo>
                  <a:lnTo>
                    <a:pt x="75" y="572"/>
                  </a:lnTo>
                  <a:lnTo>
                    <a:pt x="19" y="756"/>
                  </a:lnTo>
                  <a:lnTo>
                    <a:pt x="1" y="959"/>
                  </a:lnTo>
                  <a:lnTo>
                    <a:pt x="19" y="1143"/>
                  </a:lnTo>
                  <a:lnTo>
                    <a:pt x="75" y="1328"/>
                  </a:lnTo>
                  <a:lnTo>
                    <a:pt x="148" y="1494"/>
                  </a:lnTo>
                  <a:lnTo>
                    <a:pt x="259" y="1623"/>
                  </a:lnTo>
                  <a:lnTo>
                    <a:pt x="407" y="1733"/>
                  </a:lnTo>
                  <a:lnTo>
                    <a:pt x="554" y="1826"/>
                  </a:lnTo>
                  <a:lnTo>
                    <a:pt x="738" y="1881"/>
                  </a:lnTo>
                  <a:lnTo>
                    <a:pt x="923" y="1918"/>
                  </a:lnTo>
                  <a:lnTo>
                    <a:pt x="1126" y="1899"/>
                  </a:lnTo>
                  <a:lnTo>
                    <a:pt x="1310" y="1844"/>
                  </a:lnTo>
                  <a:lnTo>
                    <a:pt x="1476" y="1752"/>
                  </a:lnTo>
                  <a:lnTo>
                    <a:pt x="1623" y="1641"/>
                  </a:lnTo>
                  <a:lnTo>
                    <a:pt x="1734" y="1494"/>
                  </a:lnTo>
                  <a:lnTo>
                    <a:pt x="1826" y="1328"/>
                  </a:lnTo>
                  <a:lnTo>
                    <a:pt x="1882" y="1143"/>
                  </a:lnTo>
                  <a:lnTo>
                    <a:pt x="1900" y="959"/>
                  </a:lnTo>
                  <a:lnTo>
                    <a:pt x="1882" y="756"/>
                  </a:lnTo>
                  <a:lnTo>
                    <a:pt x="1845" y="590"/>
                  </a:lnTo>
                  <a:lnTo>
                    <a:pt x="1753" y="424"/>
                  </a:lnTo>
                  <a:lnTo>
                    <a:pt x="1642" y="277"/>
                  </a:lnTo>
                  <a:lnTo>
                    <a:pt x="1494" y="166"/>
                  </a:lnTo>
                  <a:lnTo>
                    <a:pt x="1347" y="74"/>
                  </a:lnTo>
                  <a:lnTo>
                    <a:pt x="1163" y="19"/>
                  </a:lnTo>
                  <a:lnTo>
                    <a:pt x="9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 name="Google Shape;480;p2"/>
            <p:cNvSpPr/>
            <p:nvPr/>
          </p:nvSpPr>
          <p:spPr>
            <a:xfrm>
              <a:off x="4704925" y="317400"/>
              <a:ext cx="46575" cy="46575"/>
            </a:xfrm>
            <a:custGeom>
              <a:avLst/>
              <a:gdLst/>
              <a:ahLst/>
              <a:cxnLst/>
              <a:rect l="l" t="t" r="r" b="b"/>
              <a:pathLst>
                <a:path w="1863" h="1863" extrusionOk="0">
                  <a:moveTo>
                    <a:pt x="941" y="0"/>
                  </a:moveTo>
                  <a:lnTo>
                    <a:pt x="738" y="19"/>
                  </a:lnTo>
                  <a:lnTo>
                    <a:pt x="572" y="74"/>
                  </a:lnTo>
                  <a:lnTo>
                    <a:pt x="406" y="148"/>
                  </a:lnTo>
                  <a:lnTo>
                    <a:pt x="277" y="259"/>
                  </a:lnTo>
                  <a:lnTo>
                    <a:pt x="167" y="406"/>
                  </a:lnTo>
                  <a:lnTo>
                    <a:pt x="74" y="554"/>
                  </a:lnTo>
                  <a:lnTo>
                    <a:pt x="19" y="738"/>
                  </a:lnTo>
                  <a:lnTo>
                    <a:pt x="1" y="922"/>
                  </a:lnTo>
                  <a:lnTo>
                    <a:pt x="19" y="1125"/>
                  </a:lnTo>
                  <a:lnTo>
                    <a:pt x="74" y="1309"/>
                  </a:lnTo>
                  <a:lnTo>
                    <a:pt x="148" y="1457"/>
                  </a:lnTo>
                  <a:lnTo>
                    <a:pt x="259" y="1604"/>
                  </a:lnTo>
                  <a:lnTo>
                    <a:pt x="406" y="1715"/>
                  </a:lnTo>
                  <a:lnTo>
                    <a:pt x="554" y="1789"/>
                  </a:lnTo>
                  <a:lnTo>
                    <a:pt x="738" y="1844"/>
                  </a:lnTo>
                  <a:lnTo>
                    <a:pt x="941" y="1863"/>
                  </a:lnTo>
                  <a:lnTo>
                    <a:pt x="1125" y="1844"/>
                  </a:lnTo>
                  <a:lnTo>
                    <a:pt x="1310" y="1789"/>
                  </a:lnTo>
                  <a:lnTo>
                    <a:pt x="1457" y="1715"/>
                  </a:lnTo>
                  <a:lnTo>
                    <a:pt x="1605" y="1604"/>
                  </a:lnTo>
                  <a:lnTo>
                    <a:pt x="1715" y="1457"/>
                  </a:lnTo>
                  <a:lnTo>
                    <a:pt x="1789" y="1309"/>
                  </a:lnTo>
                  <a:lnTo>
                    <a:pt x="1844" y="1125"/>
                  </a:lnTo>
                  <a:lnTo>
                    <a:pt x="1863" y="941"/>
                  </a:lnTo>
                  <a:lnTo>
                    <a:pt x="1844" y="738"/>
                  </a:lnTo>
                  <a:lnTo>
                    <a:pt x="1808" y="572"/>
                  </a:lnTo>
                  <a:lnTo>
                    <a:pt x="1715" y="406"/>
                  </a:lnTo>
                  <a:lnTo>
                    <a:pt x="1605" y="277"/>
                  </a:lnTo>
                  <a:lnTo>
                    <a:pt x="1476" y="148"/>
                  </a:lnTo>
                  <a:lnTo>
                    <a:pt x="1310" y="74"/>
                  </a:lnTo>
                  <a:lnTo>
                    <a:pt x="1125"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 name="Google Shape;481;p2"/>
            <p:cNvSpPr/>
            <p:nvPr/>
          </p:nvSpPr>
          <p:spPr>
            <a:xfrm>
              <a:off x="5940275" y="1684125"/>
              <a:ext cx="47050" cy="47050"/>
            </a:xfrm>
            <a:custGeom>
              <a:avLst/>
              <a:gdLst/>
              <a:ahLst/>
              <a:cxnLst/>
              <a:rect l="l" t="t" r="r" b="b"/>
              <a:pathLst>
                <a:path w="1882" h="1882" extrusionOk="0">
                  <a:moveTo>
                    <a:pt x="978" y="1"/>
                  </a:moveTo>
                  <a:lnTo>
                    <a:pt x="775" y="19"/>
                  </a:lnTo>
                  <a:lnTo>
                    <a:pt x="609" y="56"/>
                  </a:lnTo>
                  <a:lnTo>
                    <a:pt x="443" y="148"/>
                  </a:lnTo>
                  <a:lnTo>
                    <a:pt x="296" y="259"/>
                  </a:lnTo>
                  <a:lnTo>
                    <a:pt x="185" y="388"/>
                  </a:lnTo>
                  <a:lnTo>
                    <a:pt x="93" y="535"/>
                  </a:lnTo>
                  <a:lnTo>
                    <a:pt x="38" y="720"/>
                  </a:lnTo>
                  <a:lnTo>
                    <a:pt x="1" y="904"/>
                  </a:lnTo>
                  <a:lnTo>
                    <a:pt x="19" y="1107"/>
                  </a:lnTo>
                  <a:lnTo>
                    <a:pt x="75" y="1291"/>
                  </a:lnTo>
                  <a:lnTo>
                    <a:pt x="148" y="1457"/>
                  </a:lnTo>
                  <a:lnTo>
                    <a:pt x="259" y="1605"/>
                  </a:lnTo>
                  <a:lnTo>
                    <a:pt x="407" y="1715"/>
                  </a:lnTo>
                  <a:lnTo>
                    <a:pt x="572" y="1808"/>
                  </a:lnTo>
                  <a:lnTo>
                    <a:pt x="757" y="1863"/>
                  </a:lnTo>
                  <a:lnTo>
                    <a:pt x="960" y="1881"/>
                  </a:lnTo>
                  <a:lnTo>
                    <a:pt x="1144" y="1863"/>
                  </a:lnTo>
                  <a:lnTo>
                    <a:pt x="1328" y="1808"/>
                  </a:lnTo>
                  <a:lnTo>
                    <a:pt x="1476" y="1734"/>
                  </a:lnTo>
                  <a:lnTo>
                    <a:pt x="1623" y="1623"/>
                  </a:lnTo>
                  <a:lnTo>
                    <a:pt x="1734" y="1476"/>
                  </a:lnTo>
                  <a:lnTo>
                    <a:pt x="1808" y="1328"/>
                  </a:lnTo>
                  <a:lnTo>
                    <a:pt x="1863" y="1144"/>
                  </a:lnTo>
                  <a:lnTo>
                    <a:pt x="1882" y="959"/>
                  </a:lnTo>
                  <a:lnTo>
                    <a:pt x="1882" y="757"/>
                  </a:lnTo>
                  <a:lnTo>
                    <a:pt x="1826" y="591"/>
                  </a:lnTo>
                  <a:lnTo>
                    <a:pt x="1734" y="425"/>
                  </a:lnTo>
                  <a:lnTo>
                    <a:pt x="1642" y="277"/>
                  </a:lnTo>
                  <a:lnTo>
                    <a:pt x="1494" y="167"/>
                  </a:lnTo>
                  <a:lnTo>
                    <a:pt x="1347" y="74"/>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 name="Google Shape;482;p2"/>
            <p:cNvSpPr/>
            <p:nvPr/>
          </p:nvSpPr>
          <p:spPr>
            <a:xfrm>
              <a:off x="6020025" y="1698425"/>
              <a:ext cx="47500" cy="47025"/>
            </a:xfrm>
            <a:custGeom>
              <a:avLst/>
              <a:gdLst/>
              <a:ahLst/>
              <a:cxnLst/>
              <a:rect l="l" t="t" r="r" b="b"/>
              <a:pathLst>
                <a:path w="1900" h="1881" extrusionOk="0">
                  <a:moveTo>
                    <a:pt x="812" y="0"/>
                  </a:moveTo>
                  <a:lnTo>
                    <a:pt x="628" y="55"/>
                  </a:lnTo>
                  <a:lnTo>
                    <a:pt x="462" y="129"/>
                  </a:lnTo>
                  <a:lnTo>
                    <a:pt x="314" y="240"/>
                  </a:lnTo>
                  <a:lnTo>
                    <a:pt x="185" y="387"/>
                  </a:lnTo>
                  <a:lnTo>
                    <a:pt x="93" y="535"/>
                  </a:lnTo>
                  <a:lnTo>
                    <a:pt x="38" y="719"/>
                  </a:lnTo>
                  <a:lnTo>
                    <a:pt x="1" y="922"/>
                  </a:lnTo>
                  <a:lnTo>
                    <a:pt x="19" y="1106"/>
                  </a:lnTo>
                  <a:lnTo>
                    <a:pt x="74" y="1291"/>
                  </a:lnTo>
                  <a:lnTo>
                    <a:pt x="148" y="1457"/>
                  </a:lnTo>
                  <a:lnTo>
                    <a:pt x="259" y="1586"/>
                  </a:lnTo>
                  <a:lnTo>
                    <a:pt x="388" y="1715"/>
                  </a:lnTo>
                  <a:lnTo>
                    <a:pt x="535" y="1807"/>
                  </a:lnTo>
                  <a:lnTo>
                    <a:pt x="720" y="1862"/>
                  </a:lnTo>
                  <a:lnTo>
                    <a:pt x="904" y="1881"/>
                  </a:lnTo>
                  <a:lnTo>
                    <a:pt x="1107" y="1881"/>
                  </a:lnTo>
                  <a:lnTo>
                    <a:pt x="1291" y="1826"/>
                  </a:lnTo>
                  <a:lnTo>
                    <a:pt x="1457" y="1752"/>
                  </a:lnTo>
                  <a:lnTo>
                    <a:pt x="1605" y="1641"/>
                  </a:lnTo>
                  <a:lnTo>
                    <a:pt x="1734" y="1512"/>
                  </a:lnTo>
                  <a:lnTo>
                    <a:pt x="1826" y="1346"/>
                  </a:lnTo>
                  <a:lnTo>
                    <a:pt x="1881" y="1162"/>
                  </a:lnTo>
                  <a:lnTo>
                    <a:pt x="1900" y="977"/>
                  </a:lnTo>
                  <a:lnTo>
                    <a:pt x="1881" y="775"/>
                  </a:lnTo>
                  <a:lnTo>
                    <a:pt x="1844" y="590"/>
                  </a:lnTo>
                  <a:lnTo>
                    <a:pt x="1771" y="443"/>
                  </a:lnTo>
                  <a:lnTo>
                    <a:pt x="1660" y="295"/>
                  </a:lnTo>
                  <a:lnTo>
                    <a:pt x="1531" y="185"/>
                  </a:lnTo>
                  <a:lnTo>
                    <a:pt x="1365" y="92"/>
                  </a:lnTo>
                  <a:lnTo>
                    <a:pt x="1199"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 name="Google Shape;483;p2"/>
            <p:cNvSpPr/>
            <p:nvPr/>
          </p:nvSpPr>
          <p:spPr>
            <a:xfrm>
              <a:off x="4990250" y="1024950"/>
              <a:ext cx="47050" cy="47050"/>
            </a:xfrm>
            <a:custGeom>
              <a:avLst/>
              <a:gdLst/>
              <a:ahLst/>
              <a:cxnLst/>
              <a:rect l="l" t="t" r="r" b="b"/>
              <a:pathLst>
                <a:path w="1882" h="1882" extrusionOk="0">
                  <a:moveTo>
                    <a:pt x="978" y="1"/>
                  </a:moveTo>
                  <a:lnTo>
                    <a:pt x="775" y="19"/>
                  </a:lnTo>
                  <a:lnTo>
                    <a:pt x="591" y="56"/>
                  </a:lnTo>
                  <a:lnTo>
                    <a:pt x="425" y="148"/>
                  </a:lnTo>
                  <a:lnTo>
                    <a:pt x="277" y="259"/>
                  </a:lnTo>
                  <a:lnTo>
                    <a:pt x="148" y="407"/>
                  </a:lnTo>
                  <a:lnTo>
                    <a:pt x="75" y="573"/>
                  </a:lnTo>
                  <a:lnTo>
                    <a:pt x="19" y="757"/>
                  </a:lnTo>
                  <a:lnTo>
                    <a:pt x="1" y="960"/>
                  </a:lnTo>
                  <a:lnTo>
                    <a:pt x="19" y="1144"/>
                  </a:lnTo>
                  <a:lnTo>
                    <a:pt x="75" y="1329"/>
                  </a:lnTo>
                  <a:lnTo>
                    <a:pt x="148" y="1476"/>
                  </a:lnTo>
                  <a:lnTo>
                    <a:pt x="277" y="1624"/>
                  </a:lnTo>
                  <a:lnTo>
                    <a:pt x="407" y="1734"/>
                  </a:lnTo>
                  <a:lnTo>
                    <a:pt x="572" y="1808"/>
                  </a:lnTo>
                  <a:lnTo>
                    <a:pt x="738" y="1863"/>
                  </a:lnTo>
                  <a:lnTo>
                    <a:pt x="941" y="1882"/>
                  </a:lnTo>
                  <a:lnTo>
                    <a:pt x="1126" y="1863"/>
                  </a:lnTo>
                  <a:lnTo>
                    <a:pt x="1310" y="1808"/>
                  </a:lnTo>
                  <a:lnTo>
                    <a:pt x="1457" y="1734"/>
                  </a:lnTo>
                  <a:lnTo>
                    <a:pt x="1605" y="1624"/>
                  </a:lnTo>
                  <a:lnTo>
                    <a:pt x="1716" y="1476"/>
                  </a:lnTo>
                  <a:lnTo>
                    <a:pt x="1808" y="1329"/>
                  </a:lnTo>
                  <a:lnTo>
                    <a:pt x="1863" y="1144"/>
                  </a:lnTo>
                  <a:lnTo>
                    <a:pt x="1882" y="960"/>
                  </a:lnTo>
                  <a:lnTo>
                    <a:pt x="1863" y="775"/>
                  </a:lnTo>
                  <a:lnTo>
                    <a:pt x="1808" y="591"/>
                  </a:lnTo>
                  <a:lnTo>
                    <a:pt x="1734" y="425"/>
                  </a:lnTo>
                  <a:lnTo>
                    <a:pt x="1623" y="278"/>
                  </a:lnTo>
                  <a:lnTo>
                    <a:pt x="1494" y="167"/>
                  </a:lnTo>
                  <a:lnTo>
                    <a:pt x="1328" y="75"/>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 name="Google Shape;484;p2"/>
            <p:cNvSpPr/>
            <p:nvPr/>
          </p:nvSpPr>
          <p:spPr>
            <a:xfrm>
              <a:off x="6097475" y="1712700"/>
              <a:ext cx="47025" cy="47050"/>
            </a:xfrm>
            <a:custGeom>
              <a:avLst/>
              <a:gdLst/>
              <a:ahLst/>
              <a:cxnLst/>
              <a:rect l="l" t="t" r="r" b="b"/>
              <a:pathLst>
                <a:path w="1881" h="1882" extrusionOk="0">
                  <a:moveTo>
                    <a:pt x="922" y="1"/>
                  </a:moveTo>
                  <a:lnTo>
                    <a:pt x="719" y="19"/>
                  </a:lnTo>
                  <a:lnTo>
                    <a:pt x="553" y="75"/>
                  </a:lnTo>
                  <a:lnTo>
                    <a:pt x="387" y="167"/>
                  </a:lnTo>
                  <a:lnTo>
                    <a:pt x="258" y="277"/>
                  </a:lnTo>
                  <a:lnTo>
                    <a:pt x="148" y="406"/>
                  </a:lnTo>
                  <a:lnTo>
                    <a:pt x="56" y="572"/>
                  </a:lnTo>
                  <a:lnTo>
                    <a:pt x="19" y="757"/>
                  </a:lnTo>
                  <a:lnTo>
                    <a:pt x="0" y="941"/>
                  </a:lnTo>
                  <a:lnTo>
                    <a:pt x="19" y="1144"/>
                  </a:lnTo>
                  <a:lnTo>
                    <a:pt x="74" y="1328"/>
                  </a:lnTo>
                  <a:lnTo>
                    <a:pt x="148" y="1494"/>
                  </a:lnTo>
                  <a:lnTo>
                    <a:pt x="277" y="1623"/>
                  </a:lnTo>
                  <a:lnTo>
                    <a:pt x="424" y="1734"/>
                  </a:lnTo>
                  <a:lnTo>
                    <a:pt x="572" y="1826"/>
                  </a:lnTo>
                  <a:lnTo>
                    <a:pt x="775" y="1881"/>
                  </a:lnTo>
                  <a:lnTo>
                    <a:pt x="959" y="1881"/>
                  </a:lnTo>
                  <a:lnTo>
                    <a:pt x="1162" y="1863"/>
                  </a:lnTo>
                  <a:lnTo>
                    <a:pt x="1328" y="1808"/>
                  </a:lnTo>
                  <a:lnTo>
                    <a:pt x="1494" y="1716"/>
                  </a:lnTo>
                  <a:lnTo>
                    <a:pt x="1623" y="1605"/>
                  </a:lnTo>
                  <a:lnTo>
                    <a:pt x="1733" y="1476"/>
                  </a:lnTo>
                  <a:lnTo>
                    <a:pt x="1807" y="1310"/>
                  </a:lnTo>
                  <a:lnTo>
                    <a:pt x="1863" y="1144"/>
                  </a:lnTo>
                  <a:lnTo>
                    <a:pt x="1881" y="941"/>
                  </a:lnTo>
                  <a:lnTo>
                    <a:pt x="1863" y="738"/>
                  </a:lnTo>
                  <a:lnTo>
                    <a:pt x="1807" y="554"/>
                  </a:lnTo>
                  <a:lnTo>
                    <a:pt x="1733" y="406"/>
                  </a:lnTo>
                  <a:lnTo>
                    <a:pt x="1604" y="259"/>
                  </a:lnTo>
                  <a:lnTo>
                    <a:pt x="1457" y="148"/>
                  </a:lnTo>
                  <a:lnTo>
                    <a:pt x="1291" y="56"/>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 name="Google Shape;485;p2"/>
            <p:cNvSpPr/>
            <p:nvPr/>
          </p:nvSpPr>
          <p:spPr>
            <a:xfrm>
              <a:off x="6177225" y="1723775"/>
              <a:ext cx="47500" cy="47500"/>
            </a:xfrm>
            <a:custGeom>
              <a:avLst/>
              <a:gdLst/>
              <a:ahLst/>
              <a:cxnLst/>
              <a:rect l="l" t="t" r="r" b="b"/>
              <a:pathLst>
                <a:path w="1900" h="1900" extrusionOk="0">
                  <a:moveTo>
                    <a:pt x="977" y="0"/>
                  </a:moveTo>
                  <a:lnTo>
                    <a:pt x="793" y="19"/>
                  </a:lnTo>
                  <a:lnTo>
                    <a:pt x="609" y="74"/>
                  </a:lnTo>
                  <a:lnTo>
                    <a:pt x="424" y="148"/>
                  </a:lnTo>
                  <a:lnTo>
                    <a:pt x="295" y="258"/>
                  </a:lnTo>
                  <a:lnTo>
                    <a:pt x="166" y="406"/>
                  </a:lnTo>
                  <a:lnTo>
                    <a:pt x="74" y="572"/>
                  </a:lnTo>
                  <a:lnTo>
                    <a:pt x="19" y="738"/>
                  </a:lnTo>
                  <a:lnTo>
                    <a:pt x="0" y="941"/>
                  </a:lnTo>
                  <a:lnTo>
                    <a:pt x="19" y="1143"/>
                  </a:lnTo>
                  <a:lnTo>
                    <a:pt x="55" y="1309"/>
                  </a:lnTo>
                  <a:lnTo>
                    <a:pt x="148" y="1475"/>
                  </a:lnTo>
                  <a:lnTo>
                    <a:pt x="258" y="1623"/>
                  </a:lnTo>
                  <a:lnTo>
                    <a:pt x="387" y="1733"/>
                  </a:lnTo>
                  <a:lnTo>
                    <a:pt x="535" y="1826"/>
                  </a:lnTo>
                  <a:lnTo>
                    <a:pt x="719" y="1881"/>
                  </a:lnTo>
                  <a:lnTo>
                    <a:pt x="904" y="1899"/>
                  </a:lnTo>
                  <a:lnTo>
                    <a:pt x="1106" y="1899"/>
                  </a:lnTo>
                  <a:lnTo>
                    <a:pt x="1291" y="1844"/>
                  </a:lnTo>
                  <a:lnTo>
                    <a:pt x="1457" y="1752"/>
                  </a:lnTo>
                  <a:lnTo>
                    <a:pt x="1604" y="1641"/>
                  </a:lnTo>
                  <a:lnTo>
                    <a:pt x="1715" y="1512"/>
                  </a:lnTo>
                  <a:lnTo>
                    <a:pt x="1807" y="1346"/>
                  </a:lnTo>
                  <a:lnTo>
                    <a:pt x="1862" y="1162"/>
                  </a:lnTo>
                  <a:lnTo>
                    <a:pt x="1899" y="959"/>
                  </a:lnTo>
                  <a:lnTo>
                    <a:pt x="1881" y="775"/>
                  </a:lnTo>
                  <a:lnTo>
                    <a:pt x="1825" y="590"/>
                  </a:lnTo>
                  <a:lnTo>
                    <a:pt x="1752" y="443"/>
                  </a:lnTo>
                  <a:lnTo>
                    <a:pt x="1641" y="295"/>
                  </a:lnTo>
                  <a:lnTo>
                    <a:pt x="1512" y="185"/>
                  </a:lnTo>
                  <a:lnTo>
                    <a:pt x="1346" y="92"/>
                  </a:lnTo>
                  <a:lnTo>
                    <a:pt x="1180" y="37"/>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 name="Google Shape;486;p2"/>
            <p:cNvSpPr/>
            <p:nvPr/>
          </p:nvSpPr>
          <p:spPr>
            <a:xfrm>
              <a:off x="6257425" y="1738525"/>
              <a:ext cx="46575" cy="46575"/>
            </a:xfrm>
            <a:custGeom>
              <a:avLst/>
              <a:gdLst/>
              <a:ahLst/>
              <a:cxnLst/>
              <a:rect l="l" t="t" r="r" b="b"/>
              <a:pathLst>
                <a:path w="1863" h="1863" extrusionOk="0">
                  <a:moveTo>
                    <a:pt x="904" y="0"/>
                  </a:moveTo>
                  <a:lnTo>
                    <a:pt x="719" y="19"/>
                  </a:lnTo>
                  <a:lnTo>
                    <a:pt x="535" y="74"/>
                  </a:lnTo>
                  <a:lnTo>
                    <a:pt x="388" y="166"/>
                  </a:lnTo>
                  <a:lnTo>
                    <a:pt x="258" y="295"/>
                  </a:lnTo>
                  <a:lnTo>
                    <a:pt x="148" y="424"/>
                  </a:lnTo>
                  <a:lnTo>
                    <a:pt x="56" y="590"/>
                  </a:lnTo>
                  <a:lnTo>
                    <a:pt x="19" y="775"/>
                  </a:lnTo>
                  <a:lnTo>
                    <a:pt x="0" y="959"/>
                  </a:lnTo>
                  <a:lnTo>
                    <a:pt x="19" y="1162"/>
                  </a:lnTo>
                  <a:lnTo>
                    <a:pt x="74" y="1328"/>
                  </a:lnTo>
                  <a:lnTo>
                    <a:pt x="166" y="1494"/>
                  </a:lnTo>
                  <a:lnTo>
                    <a:pt x="277" y="1623"/>
                  </a:lnTo>
                  <a:lnTo>
                    <a:pt x="424" y="1733"/>
                  </a:lnTo>
                  <a:lnTo>
                    <a:pt x="590" y="1807"/>
                  </a:lnTo>
                  <a:lnTo>
                    <a:pt x="756" y="1863"/>
                  </a:lnTo>
                  <a:lnTo>
                    <a:pt x="959" y="1863"/>
                  </a:lnTo>
                  <a:lnTo>
                    <a:pt x="1143" y="1844"/>
                  </a:lnTo>
                  <a:lnTo>
                    <a:pt x="1328" y="1789"/>
                  </a:lnTo>
                  <a:lnTo>
                    <a:pt x="1475" y="1697"/>
                  </a:lnTo>
                  <a:lnTo>
                    <a:pt x="1623" y="1586"/>
                  </a:lnTo>
                  <a:lnTo>
                    <a:pt x="1733" y="1438"/>
                  </a:lnTo>
                  <a:lnTo>
                    <a:pt x="1807" y="1291"/>
                  </a:lnTo>
                  <a:lnTo>
                    <a:pt x="1863" y="1107"/>
                  </a:lnTo>
                  <a:lnTo>
                    <a:pt x="1863" y="904"/>
                  </a:lnTo>
                  <a:lnTo>
                    <a:pt x="1844" y="719"/>
                  </a:lnTo>
                  <a:lnTo>
                    <a:pt x="1789" y="553"/>
                  </a:lnTo>
                  <a:lnTo>
                    <a:pt x="1697" y="388"/>
                  </a:lnTo>
                  <a:lnTo>
                    <a:pt x="1586" y="258"/>
                  </a:lnTo>
                  <a:lnTo>
                    <a:pt x="1438" y="148"/>
                  </a:lnTo>
                  <a:lnTo>
                    <a:pt x="1291" y="74"/>
                  </a:lnTo>
                  <a:lnTo>
                    <a:pt x="1107"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 name="Google Shape;487;p2"/>
            <p:cNvSpPr/>
            <p:nvPr/>
          </p:nvSpPr>
          <p:spPr>
            <a:xfrm>
              <a:off x="4742725" y="571850"/>
              <a:ext cx="45650" cy="45650"/>
            </a:xfrm>
            <a:custGeom>
              <a:avLst/>
              <a:gdLst/>
              <a:ahLst/>
              <a:cxnLst/>
              <a:rect l="l" t="t" r="r" b="b"/>
              <a:pathLst>
                <a:path w="1826" h="1826" extrusionOk="0">
                  <a:moveTo>
                    <a:pt x="904" y="0"/>
                  </a:moveTo>
                  <a:lnTo>
                    <a:pt x="720" y="19"/>
                  </a:lnTo>
                  <a:lnTo>
                    <a:pt x="554" y="74"/>
                  </a:lnTo>
                  <a:lnTo>
                    <a:pt x="406" y="166"/>
                  </a:lnTo>
                  <a:lnTo>
                    <a:pt x="277" y="277"/>
                  </a:lnTo>
                  <a:lnTo>
                    <a:pt x="148" y="406"/>
                  </a:lnTo>
                  <a:lnTo>
                    <a:pt x="74" y="553"/>
                  </a:lnTo>
                  <a:lnTo>
                    <a:pt x="19" y="719"/>
                  </a:lnTo>
                  <a:lnTo>
                    <a:pt x="1" y="904"/>
                  </a:lnTo>
                  <a:lnTo>
                    <a:pt x="19" y="1088"/>
                  </a:lnTo>
                  <a:lnTo>
                    <a:pt x="74" y="1272"/>
                  </a:lnTo>
                  <a:lnTo>
                    <a:pt x="148" y="1420"/>
                  </a:lnTo>
                  <a:lnTo>
                    <a:pt x="277" y="1567"/>
                  </a:lnTo>
                  <a:lnTo>
                    <a:pt x="406" y="1678"/>
                  </a:lnTo>
                  <a:lnTo>
                    <a:pt x="572" y="1770"/>
                  </a:lnTo>
                  <a:lnTo>
                    <a:pt x="757" y="1807"/>
                  </a:lnTo>
                  <a:lnTo>
                    <a:pt x="941" y="1826"/>
                  </a:lnTo>
                  <a:lnTo>
                    <a:pt x="1125" y="1807"/>
                  </a:lnTo>
                  <a:lnTo>
                    <a:pt x="1291" y="1733"/>
                  </a:lnTo>
                  <a:lnTo>
                    <a:pt x="1439" y="1660"/>
                  </a:lnTo>
                  <a:lnTo>
                    <a:pt x="1568" y="1531"/>
                  </a:lnTo>
                  <a:lnTo>
                    <a:pt x="1678" y="1402"/>
                  </a:lnTo>
                  <a:lnTo>
                    <a:pt x="1752" y="1254"/>
                  </a:lnTo>
                  <a:lnTo>
                    <a:pt x="1808" y="1070"/>
                  </a:lnTo>
                  <a:lnTo>
                    <a:pt x="1826" y="904"/>
                  </a:lnTo>
                  <a:lnTo>
                    <a:pt x="1789" y="719"/>
                  </a:lnTo>
                  <a:lnTo>
                    <a:pt x="1734" y="553"/>
                  </a:lnTo>
                  <a:lnTo>
                    <a:pt x="1660" y="406"/>
                  </a:lnTo>
                  <a:lnTo>
                    <a:pt x="1549" y="258"/>
                  </a:lnTo>
                  <a:lnTo>
                    <a:pt x="1402" y="166"/>
                  </a:lnTo>
                  <a:lnTo>
                    <a:pt x="1254" y="74"/>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 name="Google Shape;488;p2"/>
            <p:cNvSpPr/>
            <p:nvPr/>
          </p:nvSpPr>
          <p:spPr>
            <a:xfrm>
              <a:off x="5476100" y="1519575"/>
              <a:ext cx="45200" cy="45200"/>
            </a:xfrm>
            <a:custGeom>
              <a:avLst/>
              <a:gdLst/>
              <a:ahLst/>
              <a:cxnLst/>
              <a:rect l="l" t="t" r="r" b="b"/>
              <a:pathLst>
                <a:path w="1808" h="1808" extrusionOk="0">
                  <a:moveTo>
                    <a:pt x="775" y="0"/>
                  </a:moveTo>
                  <a:lnTo>
                    <a:pt x="609" y="55"/>
                  </a:lnTo>
                  <a:lnTo>
                    <a:pt x="443" y="129"/>
                  </a:lnTo>
                  <a:lnTo>
                    <a:pt x="314" y="240"/>
                  </a:lnTo>
                  <a:lnTo>
                    <a:pt x="185" y="369"/>
                  </a:lnTo>
                  <a:lnTo>
                    <a:pt x="93" y="516"/>
                  </a:lnTo>
                  <a:lnTo>
                    <a:pt x="38" y="682"/>
                  </a:lnTo>
                  <a:lnTo>
                    <a:pt x="1" y="867"/>
                  </a:lnTo>
                  <a:lnTo>
                    <a:pt x="19" y="1033"/>
                  </a:lnTo>
                  <a:lnTo>
                    <a:pt x="56" y="1217"/>
                  </a:lnTo>
                  <a:lnTo>
                    <a:pt x="130" y="1365"/>
                  </a:lnTo>
                  <a:lnTo>
                    <a:pt x="240" y="1512"/>
                  </a:lnTo>
                  <a:lnTo>
                    <a:pt x="369" y="1623"/>
                  </a:lnTo>
                  <a:lnTo>
                    <a:pt x="517" y="1715"/>
                  </a:lnTo>
                  <a:lnTo>
                    <a:pt x="683" y="1789"/>
                  </a:lnTo>
                  <a:lnTo>
                    <a:pt x="867" y="1807"/>
                  </a:lnTo>
                  <a:lnTo>
                    <a:pt x="1052" y="1807"/>
                  </a:lnTo>
                  <a:lnTo>
                    <a:pt x="1218" y="1752"/>
                  </a:lnTo>
                  <a:lnTo>
                    <a:pt x="1365" y="1678"/>
                  </a:lnTo>
                  <a:lnTo>
                    <a:pt x="1513" y="1567"/>
                  </a:lnTo>
                  <a:lnTo>
                    <a:pt x="1623" y="1438"/>
                  </a:lnTo>
                  <a:lnTo>
                    <a:pt x="1715" y="1291"/>
                  </a:lnTo>
                  <a:lnTo>
                    <a:pt x="1789" y="1125"/>
                  </a:lnTo>
                  <a:lnTo>
                    <a:pt x="1808" y="941"/>
                  </a:lnTo>
                  <a:lnTo>
                    <a:pt x="1808" y="775"/>
                  </a:lnTo>
                  <a:lnTo>
                    <a:pt x="1752" y="609"/>
                  </a:lnTo>
                  <a:lnTo>
                    <a:pt x="1679" y="443"/>
                  </a:lnTo>
                  <a:lnTo>
                    <a:pt x="1568" y="295"/>
                  </a:lnTo>
                  <a:lnTo>
                    <a:pt x="1439" y="185"/>
                  </a:lnTo>
                  <a:lnTo>
                    <a:pt x="1291" y="92"/>
                  </a:lnTo>
                  <a:lnTo>
                    <a:pt x="1125" y="19"/>
                  </a:lnTo>
                  <a:lnTo>
                    <a:pt x="9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 name="Google Shape;489;p2"/>
            <p:cNvSpPr/>
            <p:nvPr/>
          </p:nvSpPr>
          <p:spPr>
            <a:xfrm>
              <a:off x="5781250" y="1656475"/>
              <a:ext cx="45675" cy="45650"/>
            </a:xfrm>
            <a:custGeom>
              <a:avLst/>
              <a:gdLst/>
              <a:ahLst/>
              <a:cxnLst/>
              <a:rect l="l" t="t" r="r" b="b"/>
              <a:pathLst>
                <a:path w="1827" h="1826" extrusionOk="0">
                  <a:moveTo>
                    <a:pt x="904" y="0"/>
                  </a:moveTo>
                  <a:lnTo>
                    <a:pt x="720" y="19"/>
                  </a:lnTo>
                  <a:lnTo>
                    <a:pt x="554" y="74"/>
                  </a:lnTo>
                  <a:lnTo>
                    <a:pt x="406" y="148"/>
                  </a:lnTo>
                  <a:lnTo>
                    <a:pt x="277" y="258"/>
                  </a:lnTo>
                  <a:lnTo>
                    <a:pt x="167" y="388"/>
                  </a:lnTo>
                  <a:lnTo>
                    <a:pt x="74" y="553"/>
                  </a:lnTo>
                  <a:lnTo>
                    <a:pt x="19" y="719"/>
                  </a:lnTo>
                  <a:lnTo>
                    <a:pt x="1" y="904"/>
                  </a:lnTo>
                  <a:lnTo>
                    <a:pt x="19" y="1088"/>
                  </a:lnTo>
                  <a:lnTo>
                    <a:pt x="74" y="1273"/>
                  </a:lnTo>
                  <a:lnTo>
                    <a:pt x="167" y="1420"/>
                  </a:lnTo>
                  <a:lnTo>
                    <a:pt x="277" y="1568"/>
                  </a:lnTo>
                  <a:lnTo>
                    <a:pt x="425" y="1678"/>
                  </a:lnTo>
                  <a:lnTo>
                    <a:pt x="591" y="1752"/>
                  </a:lnTo>
                  <a:lnTo>
                    <a:pt x="757" y="1807"/>
                  </a:lnTo>
                  <a:lnTo>
                    <a:pt x="959" y="1826"/>
                  </a:lnTo>
                  <a:lnTo>
                    <a:pt x="1144" y="1789"/>
                  </a:lnTo>
                  <a:lnTo>
                    <a:pt x="1310" y="1733"/>
                  </a:lnTo>
                  <a:lnTo>
                    <a:pt x="1457" y="1641"/>
                  </a:lnTo>
                  <a:lnTo>
                    <a:pt x="1586" y="1531"/>
                  </a:lnTo>
                  <a:lnTo>
                    <a:pt x="1697" y="1402"/>
                  </a:lnTo>
                  <a:lnTo>
                    <a:pt x="1771" y="1236"/>
                  </a:lnTo>
                  <a:lnTo>
                    <a:pt x="1826" y="1070"/>
                  </a:lnTo>
                  <a:lnTo>
                    <a:pt x="1826" y="885"/>
                  </a:lnTo>
                  <a:lnTo>
                    <a:pt x="1808" y="701"/>
                  </a:lnTo>
                  <a:lnTo>
                    <a:pt x="1752" y="535"/>
                  </a:lnTo>
                  <a:lnTo>
                    <a:pt x="1660" y="388"/>
                  </a:lnTo>
                  <a:lnTo>
                    <a:pt x="1550" y="258"/>
                  </a:lnTo>
                  <a:lnTo>
                    <a:pt x="1420" y="148"/>
                  </a:lnTo>
                  <a:lnTo>
                    <a:pt x="1273" y="56"/>
                  </a:lnTo>
                  <a:lnTo>
                    <a:pt x="1089"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 name="Google Shape;490;p2"/>
            <p:cNvSpPr/>
            <p:nvPr/>
          </p:nvSpPr>
          <p:spPr>
            <a:xfrm>
              <a:off x="4691550" y="398075"/>
              <a:ext cx="45200" cy="45175"/>
            </a:xfrm>
            <a:custGeom>
              <a:avLst/>
              <a:gdLst/>
              <a:ahLst/>
              <a:cxnLst/>
              <a:rect l="l" t="t" r="r" b="b"/>
              <a:pathLst>
                <a:path w="1808" h="1807" extrusionOk="0">
                  <a:moveTo>
                    <a:pt x="923" y="0"/>
                  </a:moveTo>
                  <a:lnTo>
                    <a:pt x="738" y="18"/>
                  </a:lnTo>
                  <a:lnTo>
                    <a:pt x="573" y="55"/>
                  </a:lnTo>
                  <a:lnTo>
                    <a:pt x="425" y="148"/>
                  </a:lnTo>
                  <a:lnTo>
                    <a:pt x="278" y="240"/>
                  </a:lnTo>
                  <a:lnTo>
                    <a:pt x="167" y="387"/>
                  </a:lnTo>
                  <a:lnTo>
                    <a:pt x="75" y="535"/>
                  </a:lnTo>
                  <a:lnTo>
                    <a:pt x="19" y="701"/>
                  </a:lnTo>
                  <a:lnTo>
                    <a:pt x="1" y="885"/>
                  </a:lnTo>
                  <a:lnTo>
                    <a:pt x="1" y="1051"/>
                  </a:lnTo>
                  <a:lnTo>
                    <a:pt x="56" y="1217"/>
                  </a:lnTo>
                  <a:lnTo>
                    <a:pt x="130" y="1383"/>
                  </a:lnTo>
                  <a:lnTo>
                    <a:pt x="241" y="1512"/>
                  </a:lnTo>
                  <a:lnTo>
                    <a:pt x="370" y="1641"/>
                  </a:lnTo>
                  <a:lnTo>
                    <a:pt x="536" y="1733"/>
                  </a:lnTo>
                  <a:lnTo>
                    <a:pt x="702" y="1789"/>
                  </a:lnTo>
                  <a:lnTo>
                    <a:pt x="868" y="1807"/>
                  </a:lnTo>
                  <a:lnTo>
                    <a:pt x="1052" y="1789"/>
                  </a:lnTo>
                  <a:lnTo>
                    <a:pt x="1218" y="1752"/>
                  </a:lnTo>
                  <a:lnTo>
                    <a:pt x="1384" y="1659"/>
                  </a:lnTo>
                  <a:lnTo>
                    <a:pt x="1513" y="1567"/>
                  </a:lnTo>
                  <a:lnTo>
                    <a:pt x="1624" y="1420"/>
                  </a:lnTo>
                  <a:lnTo>
                    <a:pt x="1716" y="1272"/>
                  </a:lnTo>
                  <a:lnTo>
                    <a:pt x="1789" y="1106"/>
                  </a:lnTo>
                  <a:lnTo>
                    <a:pt x="1808" y="922"/>
                  </a:lnTo>
                  <a:lnTo>
                    <a:pt x="1789" y="756"/>
                  </a:lnTo>
                  <a:lnTo>
                    <a:pt x="1753" y="590"/>
                  </a:lnTo>
                  <a:lnTo>
                    <a:pt x="1660" y="424"/>
                  </a:lnTo>
                  <a:lnTo>
                    <a:pt x="1550" y="295"/>
                  </a:lnTo>
                  <a:lnTo>
                    <a:pt x="1421" y="166"/>
                  </a:lnTo>
                  <a:lnTo>
                    <a:pt x="1273" y="74"/>
                  </a:lnTo>
                  <a:lnTo>
                    <a:pt x="1107" y="18"/>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 name="Google Shape;491;p2"/>
            <p:cNvSpPr/>
            <p:nvPr/>
          </p:nvSpPr>
          <p:spPr>
            <a:xfrm>
              <a:off x="5122100" y="1210725"/>
              <a:ext cx="46100" cy="46125"/>
            </a:xfrm>
            <a:custGeom>
              <a:avLst/>
              <a:gdLst/>
              <a:ahLst/>
              <a:cxnLst/>
              <a:rect l="l" t="t" r="r" b="b"/>
              <a:pathLst>
                <a:path w="1844" h="1845" extrusionOk="0">
                  <a:moveTo>
                    <a:pt x="885" y="1"/>
                  </a:moveTo>
                  <a:lnTo>
                    <a:pt x="701" y="37"/>
                  </a:lnTo>
                  <a:lnTo>
                    <a:pt x="516" y="93"/>
                  </a:lnTo>
                  <a:lnTo>
                    <a:pt x="369" y="185"/>
                  </a:lnTo>
                  <a:lnTo>
                    <a:pt x="240" y="296"/>
                  </a:lnTo>
                  <a:lnTo>
                    <a:pt x="129" y="443"/>
                  </a:lnTo>
                  <a:lnTo>
                    <a:pt x="55" y="609"/>
                  </a:lnTo>
                  <a:lnTo>
                    <a:pt x="0" y="775"/>
                  </a:lnTo>
                  <a:lnTo>
                    <a:pt x="0" y="978"/>
                  </a:lnTo>
                  <a:lnTo>
                    <a:pt x="19" y="1162"/>
                  </a:lnTo>
                  <a:lnTo>
                    <a:pt x="74" y="1328"/>
                  </a:lnTo>
                  <a:lnTo>
                    <a:pt x="166" y="1476"/>
                  </a:lnTo>
                  <a:lnTo>
                    <a:pt x="277" y="1605"/>
                  </a:lnTo>
                  <a:lnTo>
                    <a:pt x="406" y="1715"/>
                  </a:lnTo>
                  <a:lnTo>
                    <a:pt x="553" y="1789"/>
                  </a:lnTo>
                  <a:lnTo>
                    <a:pt x="738" y="1844"/>
                  </a:lnTo>
                  <a:lnTo>
                    <a:pt x="922" y="1844"/>
                  </a:lnTo>
                  <a:lnTo>
                    <a:pt x="1106" y="1826"/>
                  </a:lnTo>
                  <a:lnTo>
                    <a:pt x="1291" y="1789"/>
                  </a:lnTo>
                  <a:lnTo>
                    <a:pt x="1438" y="1697"/>
                  </a:lnTo>
                  <a:lnTo>
                    <a:pt x="1567" y="1586"/>
                  </a:lnTo>
                  <a:lnTo>
                    <a:pt x="1696" y="1439"/>
                  </a:lnTo>
                  <a:lnTo>
                    <a:pt x="1770" y="1291"/>
                  </a:lnTo>
                  <a:lnTo>
                    <a:pt x="1826" y="1107"/>
                  </a:lnTo>
                  <a:lnTo>
                    <a:pt x="1844" y="922"/>
                  </a:lnTo>
                  <a:lnTo>
                    <a:pt x="1807" y="720"/>
                  </a:lnTo>
                  <a:lnTo>
                    <a:pt x="1752" y="554"/>
                  </a:lnTo>
                  <a:lnTo>
                    <a:pt x="1678" y="388"/>
                  </a:lnTo>
                  <a:lnTo>
                    <a:pt x="1549" y="259"/>
                  </a:lnTo>
                  <a:lnTo>
                    <a:pt x="1420" y="148"/>
                  </a:lnTo>
                  <a:lnTo>
                    <a:pt x="1254" y="74"/>
                  </a:lnTo>
                  <a:lnTo>
                    <a:pt x="1088" y="19"/>
                  </a:lnTo>
                  <a:lnTo>
                    <a:pt x="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 name="Google Shape;492;p2"/>
            <p:cNvSpPr/>
            <p:nvPr/>
          </p:nvSpPr>
          <p:spPr>
            <a:xfrm>
              <a:off x="5861000" y="1670300"/>
              <a:ext cx="46125" cy="46575"/>
            </a:xfrm>
            <a:custGeom>
              <a:avLst/>
              <a:gdLst/>
              <a:ahLst/>
              <a:cxnLst/>
              <a:rect l="l" t="t" r="r" b="b"/>
              <a:pathLst>
                <a:path w="1845" h="1863" extrusionOk="0">
                  <a:moveTo>
                    <a:pt x="922" y="0"/>
                  </a:moveTo>
                  <a:lnTo>
                    <a:pt x="738" y="19"/>
                  </a:lnTo>
                  <a:lnTo>
                    <a:pt x="554" y="74"/>
                  </a:lnTo>
                  <a:lnTo>
                    <a:pt x="406" y="148"/>
                  </a:lnTo>
                  <a:lnTo>
                    <a:pt x="259" y="259"/>
                  </a:lnTo>
                  <a:lnTo>
                    <a:pt x="148" y="406"/>
                  </a:lnTo>
                  <a:lnTo>
                    <a:pt x="56" y="554"/>
                  </a:lnTo>
                  <a:lnTo>
                    <a:pt x="19" y="738"/>
                  </a:lnTo>
                  <a:lnTo>
                    <a:pt x="1" y="941"/>
                  </a:lnTo>
                  <a:lnTo>
                    <a:pt x="19" y="1125"/>
                  </a:lnTo>
                  <a:lnTo>
                    <a:pt x="74" y="1310"/>
                  </a:lnTo>
                  <a:lnTo>
                    <a:pt x="166" y="1457"/>
                  </a:lnTo>
                  <a:lnTo>
                    <a:pt x="277" y="1605"/>
                  </a:lnTo>
                  <a:lnTo>
                    <a:pt x="406" y="1715"/>
                  </a:lnTo>
                  <a:lnTo>
                    <a:pt x="572" y="1789"/>
                  </a:lnTo>
                  <a:lnTo>
                    <a:pt x="756" y="1844"/>
                  </a:lnTo>
                  <a:lnTo>
                    <a:pt x="941" y="1863"/>
                  </a:lnTo>
                  <a:lnTo>
                    <a:pt x="1144" y="1826"/>
                  </a:lnTo>
                  <a:lnTo>
                    <a:pt x="1310" y="1771"/>
                  </a:lnTo>
                  <a:lnTo>
                    <a:pt x="1476" y="1678"/>
                  </a:lnTo>
                  <a:lnTo>
                    <a:pt x="1605" y="1568"/>
                  </a:lnTo>
                  <a:lnTo>
                    <a:pt x="1715" y="1420"/>
                  </a:lnTo>
                  <a:lnTo>
                    <a:pt x="1789" y="1273"/>
                  </a:lnTo>
                  <a:lnTo>
                    <a:pt x="1844" y="1088"/>
                  </a:lnTo>
                  <a:lnTo>
                    <a:pt x="1844" y="885"/>
                  </a:lnTo>
                  <a:lnTo>
                    <a:pt x="1826" y="701"/>
                  </a:lnTo>
                  <a:lnTo>
                    <a:pt x="1771" y="535"/>
                  </a:lnTo>
                  <a:lnTo>
                    <a:pt x="1678" y="388"/>
                  </a:lnTo>
                  <a:lnTo>
                    <a:pt x="1568" y="259"/>
                  </a:lnTo>
                  <a:lnTo>
                    <a:pt x="1439" y="148"/>
                  </a:lnTo>
                  <a:lnTo>
                    <a:pt x="1291" y="74"/>
                  </a:lnTo>
                  <a:lnTo>
                    <a:pt x="1107" y="19"/>
                  </a:lnTo>
                  <a:lnTo>
                    <a:pt x="92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 name="Google Shape;493;p2"/>
            <p:cNvSpPr/>
            <p:nvPr/>
          </p:nvSpPr>
          <p:spPr>
            <a:xfrm>
              <a:off x="4859350" y="837350"/>
              <a:ext cx="46125" cy="45675"/>
            </a:xfrm>
            <a:custGeom>
              <a:avLst/>
              <a:gdLst/>
              <a:ahLst/>
              <a:cxnLst/>
              <a:rect l="l" t="t" r="r" b="b"/>
              <a:pathLst>
                <a:path w="1845" h="1827" extrusionOk="0">
                  <a:moveTo>
                    <a:pt x="922" y="1"/>
                  </a:moveTo>
                  <a:lnTo>
                    <a:pt x="738" y="19"/>
                  </a:lnTo>
                  <a:lnTo>
                    <a:pt x="572" y="56"/>
                  </a:lnTo>
                  <a:lnTo>
                    <a:pt x="406" y="148"/>
                  </a:lnTo>
                  <a:lnTo>
                    <a:pt x="277" y="259"/>
                  </a:lnTo>
                  <a:lnTo>
                    <a:pt x="166" y="388"/>
                  </a:lnTo>
                  <a:lnTo>
                    <a:pt x="74" y="535"/>
                  </a:lnTo>
                  <a:lnTo>
                    <a:pt x="19" y="701"/>
                  </a:lnTo>
                  <a:lnTo>
                    <a:pt x="0" y="886"/>
                  </a:lnTo>
                  <a:lnTo>
                    <a:pt x="19" y="1088"/>
                  </a:lnTo>
                  <a:lnTo>
                    <a:pt x="74" y="1254"/>
                  </a:lnTo>
                  <a:lnTo>
                    <a:pt x="148" y="1420"/>
                  </a:lnTo>
                  <a:lnTo>
                    <a:pt x="259" y="1549"/>
                  </a:lnTo>
                  <a:lnTo>
                    <a:pt x="406" y="1679"/>
                  </a:lnTo>
                  <a:lnTo>
                    <a:pt x="554" y="1752"/>
                  </a:lnTo>
                  <a:lnTo>
                    <a:pt x="738" y="1808"/>
                  </a:lnTo>
                  <a:lnTo>
                    <a:pt x="922" y="1826"/>
                  </a:lnTo>
                  <a:lnTo>
                    <a:pt x="1107" y="1808"/>
                  </a:lnTo>
                  <a:lnTo>
                    <a:pt x="1273" y="1752"/>
                  </a:lnTo>
                  <a:lnTo>
                    <a:pt x="1439" y="1679"/>
                  </a:lnTo>
                  <a:lnTo>
                    <a:pt x="1568" y="1568"/>
                  </a:lnTo>
                  <a:lnTo>
                    <a:pt x="1678" y="1439"/>
                  </a:lnTo>
                  <a:lnTo>
                    <a:pt x="1770" y="1291"/>
                  </a:lnTo>
                  <a:lnTo>
                    <a:pt x="1826" y="1125"/>
                  </a:lnTo>
                  <a:lnTo>
                    <a:pt x="1844" y="941"/>
                  </a:lnTo>
                  <a:lnTo>
                    <a:pt x="1826" y="738"/>
                  </a:lnTo>
                  <a:lnTo>
                    <a:pt x="1770" y="572"/>
                  </a:lnTo>
                  <a:lnTo>
                    <a:pt x="1697" y="406"/>
                  </a:lnTo>
                  <a:lnTo>
                    <a:pt x="1586" y="259"/>
                  </a:lnTo>
                  <a:lnTo>
                    <a:pt x="1439" y="148"/>
                  </a:lnTo>
                  <a:lnTo>
                    <a:pt x="1291" y="74"/>
                  </a:lnTo>
                  <a:lnTo>
                    <a:pt x="1107" y="19"/>
                  </a:lnTo>
                  <a:lnTo>
                    <a:pt x="9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 name="Google Shape;494;p2"/>
            <p:cNvSpPr/>
            <p:nvPr/>
          </p:nvSpPr>
          <p:spPr>
            <a:xfrm>
              <a:off x="5333200" y="1413550"/>
              <a:ext cx="45675" cy="46125"/>
            </a:xfrm>
            <a:custGeom>
              <a:avLst/>
              <a:gdLst/>
              <a:ahLst/>
              <a:cxnLst/>
              <a:rect l="l" t="t" r="r" b="b"/>
              <a:pathLst>
                <a:path w="1827" h="1845" extrusionOk="0">
                  <a:moveTo>
                    <a:pt x="941" y="0"/>
                  </a:moveTo>
                  <a:lnTo>
                    <a:pt x="757" y="19"/>
                  </a:lnTo>
                  <a:lnTo>
                    <a:pt x="591" y="74"/>
                  </a:lnTo>
                  <a:lnTo>
                    <a:pt x="425" y="148"/>
                  </a:lnTo>
                  <a:lnTo>
                    <a:pt x="296" y="259"/>
                  </a:lnTo>
                  <a:lnTo>
                    <a:pt x="185" y="388"/>
                  </a:lnTo>
                  <a:lnTo>
                    <a:pt x="93" y="535"/>
                  </a:lnTo>
                  <a:lnTo>
                    <a:pt x="38" y="701"/>
                  </a:lnTo>
                  <a:lnTo>
                    <a:pt x="1" y="885"/>
                  </a:lnTo>
                  <a:lnTo>
                    <a:pt x="19" y="1070"/>
                  </a:lnTo>
                  <a:lnTo>
                    <a:pt x="56" y="1236"/>
                  </a:lnTo>
                  <a:lnTo>
                    <a:pt x="130" y="1402"/>
                  </a:lnTo>
                  <a:lnTo>
                    <a:pt x="241" y="1531"/>
                  </a:lnTo>
                  <a:lnTo>
                    <a:pt x="370" y="1660"/>
                  </a:lnTo>
                  <a:lnTo>
                    <a:pt x="517" y="1752"/>
                  </a:lnTo>
                  <a:lnTo>
                    <a:pt x="683" y="1807"/>
                  </a:lnTo>
                  <a:lnTo>
                    <a:pt x="867" y="1844"/>
                  </a:lnTo>
                  <a:lnTo>
                    <a:pt x="1052" y="1826"/>
                  </a:lnTo>
                  <a:lnTo>
                    <a:pt x="1236" y="1789"/>
                  </a:lnTo>
                  <a:lnTo>
                    <a:pt x="1402" y="1697"/>
                  </a:lnTo>
                  <a:lnTo>
                    <a:pt x="1550" y="1586"/>
                  </a:lnTo>
                  <a:lnTo>
                    <a:pt x="1660" y="1457"/>
                  </a:lnTo>
                  <a:lnTo>
                    <a:pt x="1752" y="1291"/>
                  </a:lnTo>
                  <a:lnTo>
                    <a:pt x="1808" y="1125"/>
                  </a:lnTo>
                  <a:lnTo>
                    <a:pt x="1826" y="922"/>
                  </a:lnTo>
                  <a:lnTo>
                    <a:pt x="1808" y="738"/>
                  </a:lnTo>
                  <a:lnTo>
                    <a:pt x="1771" y="572"/>
                  </a:lnTo>
                  <a:lnTo>
                    <a:pt x="1679" y="424"/>
                  </a:lnTo>
                  <a:lnTo>
                    <a:pt x="1568" y="277"/>
                  </a:lnTo>
                  <a:lnTo>
                    <a:pt x="1439" y="166"/>
                  </a:lnTo>
                  <a:lnTo>
                    <a:pt x="1292" y="93"/>
                  </a:lnTo>
                  <a:lnTo>
                    <a:pt x="1126" y="37"/>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 name="Google Shape;495;p2"/>
            <p:cNvSpPr/>
            <p:nvPr/>
          </p:nvSpPr>
          <p:spPr>
            <a:xfrm>
              <a:off x="6337625" y="1753275"/>
              <a:ext cx="46125" cy="46125"/>
            </a:xfrm>
            <a:custGeom>
              <a:avLst/>
              <a:gdLst/>
              <a:ahLst/>
              <a:cxnLst/>
              <a:rect l="l" t="t" r="r" b="b"/>
              <a:pathLst>
                <a:path w="1845" h="1845" extrusionOk="0">
                  <a:moveTo>
                    <a:pt x="904" y="0"/>
                  </a:moveTo>
                  <a:lnTo>
                    <a:pt x="720" y="19"/>
                  </a:lnTo>
                  <a:lnTo>
                    <a:pt x="554" y="74"/>
                  </a:lnTo>
                  <a:lnTo>
                    <a:pt x="388" y="166"/>
                  </a:lnTo>
                  <a:lnTo>
                    <a:pt x="259" y="277"/>
                  </a:lnTo>
                  <a:lnTo>
                    <a:pt x="148" y="406"/>
                  </a:lnTo>
                  <a:lnTo>
                    <a:pt x="74" y="553"/>
                  </a:lnTo>
                  <a:lnTo>
                    <a:pt x="19" y="719"/>
                  </a:lnTo>
                  <a:lnTo>
                    <a:pt x="1" y="904"/>
                  </a:lnTo>
                  <a:lnTo>
                    <a:pt x="19" y="1107"/>
                  </a:lnTo>
                  <a:lnTo>
                    <a:pt x="74" y="1273"/>
                  </a:lnTo>
                  <a:lnTo>
                    <a:pt x="166" y="1439"/>
                  </a:lnTo>
                  <a:lnTo>
                    <a:pt x="277" y="1568"/>
                  </a:lnTo>
                  <a:lnTo>
                    <a:pt x="406" y="1697"/>
                  </a:lnTo>
                  <a:lnTo>
                    <a:pt x="572" y="1770"/>
                  </a:lnTo>
                  <a:lnTo>
                    <a:pt x="757" y="1826"/>
                  </a:lnTo>
                  <a:lnTo>
                    <a:pt x="941" y="1844"/>
                  </a:lnTo>
                  <a:lnTo>
                    <a:pt x="1125" y="1807"/>
                  </a:lnTo>
                  <a:lnTo>
                    <a:pt x="1291" y="1752"/>
                  </a:lnTo>
                  <a:lnTo>
                    <a:pt x="1457" y="1678"/>
                  </a:lnTo>
                  <a:lnTo>
                    <a:pt x="1586" y="1568"/>
                  </a:lnTo>
                  <a:lnTo>
                    <a:pt x="1697" y="1439"/>
                  </a:lnTo>
                  <a:lnTo>
                    <a:pt x="1771" y="1273"/>
                  </a:lnTo>
                  <a:lnTo>
                    <a:pt x="1826" y="1107"/>
                  </a:lnTo>
                  <a:lnTo>
                    <a:pt x="1844" y="922"/>
                  </a:lnTo>
                  <a:lnTo>
                    <a:pt x="1826" y="738"/>
                  </a:lnTo>
                  <a:lnTo>
                    <a:pt x="1771" y="553"/>
                  </a:lnTo>
                  <a:lnTo>
                    <a:pt x="1678" y="388"/>
                  </a:lnTo>
                  <a:lnTo>
                    <a:pt x="1568" y="258"/>
                  </a:lnTo>
                  <a:lnTo>
                    <a:pt x="1439" y="148"/>
                  </a:lnTo>
                  <a:lnTo>
                    <a:pt x="1273" y="56"/>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 name="Google Shape;496;p2"/>
            <p:cNvSpPr/>
            <p:nvPr/>
          </p:nvSpPr>
          <p:spPr>
            <a:xfrm>
              <a:off x="5188000" y="1305675"/>
              <a:ext cx="45200" cy="45200"/>
            </a:xfrm>
            <a:custGeom>
              <a:avLst/>
              <a:gdLst/>
              <a:ahLst/>
              <a:cxnLst/>
              <a:rect l="l" t="t" r="r" b="b"/>
              <a:pathLst>
                <a:path w="1808" h="1808" extrusionOk="0">
                  <a:moveTo>
                    <a:pt x="775" y="1"/>
                  </a:moveTo>
                  <a:lnTo>
                    <a:pt x="591" y="56"/>
                  </a:lnTo>
                  <a:lnTo>
                    <a:pt x="443" y="130"/>
                  </a:lnTo>
                  <a:lnTo>
                    <a:pt x="296" y="241"/>
                  </a:lnTo>
                  <a:lnTo>
                    <a:pt x="185" y="370"/>
                  </a:lnTo>
                  <a:lnTo>
                    <a:pt x="93" y="536"/>
                  </a:lnTo>
                  <a:lnTo>
                    <a:pt x="38" y="701"/>
                  </a:lnTo>
                  <a:lnTo>
                    <a:pt x="1" y="867"/>
                  </a:lnTo>
                  <a:lnTo>
                    <a:pt x="19" y="1052"/>
                  </a:lnTo>
                  <a:lnTo>
                    <a:pt x="75" y="1218"/>
                  </a:lnTo>
                  <a:lnTo>
                    <a:pt x="148" y="1384"/>
                  </a:lnTo>
                  <a:lnTo>
                    <a:pt x="259" y="1513"/>
                  </a:lnTo>
                  <a:lnTo>
                    <a:pt x="388" y="1623"/>
                  </a:lnTo>
                  <a:lnTo>
                    <a:pt x="554" y="1716"/>
                  </a:lnTo>
                  <a:lnTo>
                    <a:pt x="720" y="1771"/>
                  </a:lnTo>
                  <a:lnTo>
                    <a:pt x="886" y="1808"/>
                  </a:lnTo>
                  <a:lnTo>
                    <a:pt x="1052" y="1789"/>
                  </a:lnTo>
                  <a:lnTo>
                    <a:pt x="1218" y="1734"/>
                  </a:lnTo>
                  <a:lnTo>
                    <a:pt x="1365" y="1660"/>
                  </a:lnTo>
                  <a:lnTo>
                    <a:pt x="1513" y="1550"/>
                  </a:lnTo>
                  <a:lnTo>
                    <a:pt x="1623" y="1421"/>
                  </a:lnTo>
                  <a:lnTo>
                    <a:pt x="1716" y="1292"/>
                  </a:lnTo>
                  <a:lnTo>
                    <a:pt x="1771" y="1126"/>
                  </a:lnTo>
                  <a:lnTo>
                    <a:pt x="1808" y="960"/>
                  </a:lnTo>
                  <a:lnTo>
                    <a:pt x="1789" y="775"/>
                  </a:lnTo>
                  <a:lnTo>
                    <a:pt x="1752" y="609"/>
                  </a:lnTo>
                  <a:lnTo>
                    <a:pt x="1679" y="443"/>
                  </a:lnTo>
                  <a:lnTo>
                    <a:pt x="1568" y="314"/>
                  </a:lnTo>
                  <a:lnTo>
                    <a:pt x="1439" y="185"/>
                  </a:lnTo>
                  <a:lnTo>
                    <a:pt x="1291" y="93"/>
                  </a:lnTo>
                  <a:lnTo>
                    <a:pt x="1126" y="19"/>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 name="Google Shape;497;p2"/>
            <p:cNvSpPr/>
            <p:nvPr/>
          </p:nvSpPr>
          <p:spPr>
            <a:xfrm>
              <a:off x="5701975" y="1642650"/>
              <a:ext cx="44725" cy="44725"/>
            </a:xfrm>
            <a:custGeom>
              <a:avLst/>
              <a:gdLst/>
              <a:ahLst/>
              <a:cxnLst/>
              <a:rect l="l" t="t" r="r" b="b"/>
              <a:pathLst>
                <a:path w="1789" h="1789" extrusionOk="0">
                  <a:moveTo>
                    <a:pt x="904" y="0"/>
                  </a:moveTo>
                  <a:lnTo>
                    <a:pt x="738" y="19"/>
                  </a:lnTo>
                  <a:lnTo>
                    <a:pt x="572" y="55"/>
                  </a:lnTo>
                  <a:lnTo>
                    <a:pt x="424" y="148"/>
                  </a:lnTo>
                  <a:lnTo>
                    <a:pt x="277" y="258"/>
                  </a:lnTo>
                  <a:lnTo>
                    <a:pt x="166" y="387"/>
                  </a:lnTo>
                  <a:lnTo>
                    <a:pt x="74" y="535"/>
                  </a:lnTo>
                  <a:lnTo>
                    <a:pt x="19" y="682"/>
                  </a:lnTo>
                  <a:lnTo>
                    <a:pt x="0" y="848"/>
                  </a:lnTo>
                  <a:lnTo>
                    <a:pt x="19" y="1033"/>
                  </a:lnTo>
                  <a:lnTo>
                    <a:pt x="56" y="1199"/>
                  </a:lnTo>
                  <a:lnTo>
                    <a:pt x="148" y="1365"/>
                  </a:lnTo>
                  <a:lnTo>
                    <a:pt x="258" y="1494"/>
                  </a:lnTo>
                  <a:lnTo>
                    <a:pt x="388" y="1623"/>
                  </a:lnTo>
                  <a:lnTo>
                    <a:pt x="535" y="1696"/>
                  </a:lnTo>
                  <a:lnTo>
                    <a:pt x="701" y="1770"/>
                  </a:lnTo>
                  <a:lnTo>
                    <a:pt x="885" y="1789"/>
                  </a:lnTo>
                  <a:lnTo>
                    <a:pt x="1051" y="1770"/>
                  </a:lnTo>
                  <a:lnTo>
                    <a:pt x="1217" y="1715"/>
                  </a:lnTo>
                  <a:lnTo>
                    <a:pt x="1365" y="1641"/>
                  </a:lnTo>
                  <a:lnTo>
                    <a:pt x="1494" y="1531"/>
                  </a:lnTo>
                  <a:lnTo>
                    <a:pt x="1604" y="1401"/>
                  </a:lnTo>
                  <a:lnTo>
                    <a:pt x="1697" y="1254"/>
                  </a:lnTo>
                  <a:lnTo>
                    <a:pt x="1752" y="1088"/>
                  </a:lnTo>
                  <a:lnTo>
                    <a:pt x="1789" y="922"/>
                  </a:lnTo>
                  <a:lnTo>
                    <a:pt x="1770" y="756"/>
                  </a:lnTo>
                  <a:lnTo>
                    <a:pt x="1734" y="572"/>
                  </a:lnTo>
                  <a:lnTo>
                    <a:pt x="1641" y="424"/>
                  </a:lnTo>
                  <a:lnTo>
                    <a:pt x="1531" y="277"/>
                  </a:lnTo>
                  <a:lnTo>
                    <a:pt x="1402" y="166"/>
                  </a:lnTo>
                  <a:lnTo>
                    <a:pt x="1236" y="74"/>
                  </a:lnTo>
                  <a:lnTo>
                    <a:pt x="1070"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 name="Google Shape;498;p2"/>
            <p:cNvSpPr/>
            <p:nvPr/>
          </p:nvSpPr>
          <p:spPr>
            <a:xfrm>
              <a:off x="4794350" y="743325"/>
              <a:ext cx="44750" cy="45200"/>
            </a:xfrm>
            <a:custGeom>
              <a:avLst/>
              <a:gdLst/>
              <a:ahLst/>
              <a:cxnLst/>
              <a:rect l="l" t="t" r="r" b="b"/>
              <a:pathLst>
                <a:path w="1790" h="1808" extrusionOk="0">
                  <a:moveTo>
                    <a:pt x="923" y="0"/>
                  </a:moveTo>
                  <a:lnTo>
                    <a:pt x="738" y="19"/>
                  </a:lnTo>
                  <a:lnTo>
                    <a:pt x="572" y="74"/>
                  </a:lnTo>
                  <a:lnTo>
                    <a:pt x="406" y="148"/>
                  </a:lnTo>
                  <a:lnTo>
                    <a:pt x="277" y="258"/>
                  </a:lnTo>
                  <a:lnTo>
                    <a:pt x="167" y="406"/>
                  </a:lnTo>
                  <a:lnTo>
                    <a:pt x="74" y="553"/>
                  </a:lnTo>
                  <a:lnTo>
                    <a:pt x="19" y="719"/>
                  </a:lnTo>
                  <a:lnTo>
                    <a:pt x="1" y="904"/>
                  </a:lnTo>
                  <a:lnTo>
                    <a:pt x="19" y="1070"/>
                  </a:lnTo>
                  <a:lnTo>
                    <a:pt x="56" y="1236"/>
                  </a:lnTo>
                  <a:lnTo>
                    <a:pt x="148" y="1383"/>
                  </a:lnTo>
                  <a:lnTo>
                    <a:pt x="240" y="1512"/>
                  </a:lnTo>
                  <a:lnTo>
                    <a:pt x="369" y="1623"/>
                  </a:lnTo>
                  <a:lnTo>
                    <a:pt x="517" y="1715"/>
                  </a:lnTo>
                  <a:lnTo>
                    <a:pt x="683" y="1770"/>
                  </a:lnTo>
                  <a:lnTo>
                    <a:pt x="849" y="1807"/>
                  </a:lnTo>
                  <a:lnTo>
                    <a:pt x="1033" y="1789"/>
                  </a:lnTo>
                  <a:lnTo>
                    <a:pt x="1199" y="1752"/>
                  </a:lnTo>
                  <a:lnTo>
                    <a:pt x="1347" y="1678"/>
                  </a:lnTo>
                  <a:lnTo>
                    <a:pt x="1494" y="1568"/>
                  </a:lnTo>
                  <a:lnTo>
                    <a:pt x="1623" y="1438"/>
                  </a:lnTo>
                  <a:lnTo>
                    <a:pt x="1715" y="1291"/>
                  </a:lnTo>
                  <a:lnTo>
                    <a:pt x="1771" y="1125"/>
                  </a:lnTo>
                  <a:lnTo>
                    <a:pt x="1789" y="941"/>
                  </a:lnTo>
                  <a:lnTo>
                    <a:pt x="1789" y="756"/>
                  </a:lnTo>
                  <a:lnTo>
                    <a:pt x="1734" y="590"/>
                  </a:lnTo>
                  <a:lnTo>
                    <a:pt x="1660" y="443"/>
                  </a:lnTo>
                  <a:lnTo>
                    <a:pt x="1549" y="295"/>
                  </a:lnTo>
                  <a:lnTo>
                    <a:pt x="1420" y="185"/>
                  </a:lnTo>
                  <a:lnTo>
                    <a:pt x="1254" y="92"/>
                  </a:lnTo>
                  <a:lnTo>
                    <a:pt x="1089" y="37"/>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 name="Google Shape;499;p2"/>
            <p:cNvSpPr/>
            <p:nvPr/>
          </p:nvSpPr>
          <p:spPr>
            <a:xfrm>
              <a:off x="5623150" y="1629275"/>
              <a:ext cx="42425" cy="42900"/>
            </a:xfrm>
            <a:custGeom>
              <a:avLst/>
              <a:gdLst/>
              <a:ahLst/>
              <a:cxnLst/>
              <a:rect l="l" t="t" r="r" b="b"/>
              <a:pathLst>
                <a:path w="1697" h="1716" extrusionOk="0">
                  <a:moveTo>
                    <a:pt x="867" y="0"/>
                  </a:moveTo>
                  <a:lnTo>
                    <a:pt x="701" y="19"/>
                  </a:lnTo>
                  <a:lnTo>
                    <a:pt x="535" y="56"/>
                  </a:lnTo>
                  <a:lnTo>
                    <a:pt x="388" y="130"/>
                  </a:lnTo>
                  <a:lnTo>
                    <a:pt x="259" y="240"/>
                  </a:lnTo>
                  <a:lnTo>
                    <a:pt x="148" y="369"/>
                  </a:lnTo>
                  <a:lnTo>
                    <a:pt x="74" y="517"/>
                  </a:lnTo>
                  <a:lnTo>
                    <a:pt x="19" y="664"/>
                  </a:lnTo>
                  <a:lnTo>
                    <a:pt x="0" y="849"/>
                  </a:lnTo>
                  <a:lnTo>
                    <a:pt x="19" y="1015"/>
                  </a:lnTo>
                  <a:lnTo>
                    <a:pt x="56" y="1180"/>
                  </a:lnTo>
                  <a:lnTo>
                    <a:pt x="129" y="1328"/>
                  </a:lnTo>
                  <a:lnTo>
                    <a:pt x="240" y="1457"/>
                  </a:lnTo>
                  <a:lnTo>
                    <a:pt x="369" y="1568"/>
                  </a:lnTo>
                  <a:lnTo>
                    <a:pt x="517" y="1641"/>
                  </a:lnTo>
                  <a:lnTo>
                    <a:pt x="683" y="1697"/>
                  </a:lnTo>
                  <a:lnTo>
                    <a:pt x="849" y="1715"/>
                  </a:lnTo>
                  <a:lnTo>
                    <a:pt x="1033" y="1697"/>
                  </a:lnTo>
                  <a:lnTo>
                    <a:pt x="1199" y="1641"/>
                  </a:lnTo>
                  <a:lnTo>
                    <a:pt x="1328" y="1549"/>
                  </a:lnTo>
                  <a:lnTo>
                    <a:pt x="1457" y="1457"/>
                  </a:lnTo>
                  <a:lnTo>
                    <a:pt x="1568" y="1328"/>
                  </a:lnTo>
                  <a:lnTo>
                    <a:pt x="1641" y="1180"/>
                  </a:lnTo>
                  <a:lnTo>
                    <a:pt x="1697" y="1015"/>
                  </a:lnTo>
                  <a:lnTo>
                    <a:pt x="1697" y="830"/>
                  </a:lnTo>
                  <a:lnTo>
                    <a:pt x="1678" y="664"/>
                  </a:lnTo>
                  <a:lnTo>
                    <a:pt x="1641" y="517"/>
                  </a:lnTo>
                  <a:lnTo>
                    <a:pt x="1549" y="369"/>
                  </a:lnTo>
                  <a:lnTo>
                    <a:pt x="1457" y="259"/>
                  </a:lnTo>
                  <a:lnTo>
                    <a:pt x="1328" y="148"/>
                  </a:lnTo>
                  <a:lnTo>
                    <a:pt x="1199" y="74"/>
                  </a:lnTo>
                  <a:lnTo>
                    <a:pt x="1033"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 name="Google Shape;500;p2"/>
            <p:cNvSpPr/>
            <p:nvPr/>
          </p:nvSpPr>
          <p:spPr>
            <a:xfrm>
              <a:off x="5400500" y="1506650"/>
              <a:ext cx="42450" cy="42450"/>
            </a:xfrm>
            <a:custGeom>
              <a:avLst/>
              <a:gdLst/>
              <a:ahLst/>
              <a:cxnLst/>
              <a:rect l="l" t="t" r="r" b="b"/>
              <a:pathLst>
                <a:path w="1698" h="1698" extrusionOk="0">
                  <a:moveTo>
                    <a:pt x="886" y="1"/>
                  </a:moveTo>
                  <a:lnTo>
                    <a:pt x="720" y="19"/>
                  </a:lnTo>
                  <a:lnTo>
                    <a:pt x="554" y="56"/>
                  </a:lnTo>
                  <a:lnTo>
                    <a:pt x="406" y="130"/>
                  </a:lnTo>
                  <a:lnTo>
                    <a:pt x="277" y="222"/>
                  </a:lnTo>
                  <a:lnTo>
                    <a:pt x="167" y="351"/>
                  </a:lnTo>
                  <a:lnTo>
                    <a:pt x="75" y="499"/>
                  </a:lnTo>
                  <a:lnTo>
                    <a:pt x="38" y="665"/>
                  </a:lnTo>
                  <a:lnTo>
                    <a:pt x="1" y="831"/>
                  </a:lnTo>
                  <a:lnTo>
                    <a:pt x="19" y="1015"/>
                  </a:lnTo>
                  <a:lnTo>
                    <a:pt x="75" y="1162"/>
                  </a:lnTo>
                  <a:lnTo>
                    <a:pt x="130" y="1310"/>
                  </a:lnTo>
                  <a:lnTo>
                    <a:pt x="241" y="1439"/>
                  </a:lnTo>
                  <a:lnTo>
                    <a:pt x="351" y="1531"/>
                  </a:lnTo>
                  <a:lnTo>
                    <a:pt x="480" y="1623"/>
                  </a:lnTo>
                  <a:lnTo>
                    <a:pt x="646" y="1660"/>
                  </a:lnTo>
                  <a:lnTo>
                    <a:pt x="812" y="1697"/>
                  </a:lnTo>
                  <a:lnTo>
                    <a:pt x="978" y="1679"/>
                  </a:lnTo>
                  <a:lnTo>
                    <a:pt x="1144" y="1642"/>
                  </a:lnTo>
                  <a:lnTo>
                    <a:pt x="1291" y="1568"/>
                  </a:lnTo>
                  <a:lnTo>
                    <a:pt x="1439" y="1476"/>
                  </a:lnTo>
                  <a:lnTo>
                    <a:pt x="1531" y="1347"/>
                  </a:lnTo>
                  <a:lnTo>
                    <a:pt x="1623" y="1199"/>
                  </a:lnTo>
                  <a:lnTo>
                    <a:pt x="1679" y="1052"/>
                  </a:lnTo>
                  <a:lnTo>
                    <a:pt x="1697" y="867"/>
                  </a:lnTo>
                  <a:lnTo>
                    <a:pt x="1679" y="702"/>
                  </a:lnTo>
                  <a:lnTo>
                    <a:pt x="1642" y="536"/>
                  </a:lnTo>
                  <a:lnTo>
                    <a:pt x="1568" y="388"/>
                  </a:lnTo>
                  <a:lnTo>
                    <a:pt x="1476" y="277"/>
                  </a:lnTo>
                  <a:lnTo>
                    <a:pt x="1347" y="167"/>
                  </a:lnTo>
                  <a:lnTo>
                    <a:pt x="1218" y="93"/>
                  </a:lnTo>
                  <a:lnTo>
                    <a:pt x="1070" y="38"/>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 name="Google Shape;501;p2"/>
            <p:cNvSpPr/>
            <p:nvPr/>
          </p:nvSpPr>
          <p:spPr>
            <a:xfrm>
              <a:off x="4641775" y="238125"/>
              <a:ext cx="41975" cy="29525"/>
            </a:xfrm>
            <a:custGeom>
              <a:avLst/>
              <a:gdLst/>
              <a:ahLst/>
              <a:cxnLst/>
              <a:rect l="l" t="t" r="r" b="b"/>
              <a:pathLst>
                <a:path w="1679" h="1181" extrusionOk="0">
                  <a:moveTo>
                    <a:pt x="56" y="0"/>
                  </a:moveTo>
                  <a:lnTo>
                    <a:pt x="19" y="166"/>
                  </a:lnTo>
                  <a:lnTo>
                    <a:pt x="1" y="350"/>
                  </a:lnTo>
                  <a:lnTo>
                    <a:pt x="19" y="516"/>
                  </a:lnTo>
                  <a:lnTo>
                    <a:pt x="74" y="682"/>
                  </a:lnTo>
                  <a:lnTo>
                    <a:pt x="148" y="830"/>
                  </a:lnTo>
                  <a:lnTo>
                    <a:pt x="259" y="959"/>
                  </a:lnTo>
                  <a:lnTo>
                    <a:pt x="388" y="1051"/>
                  </a:lnTo>
                  <a:lnTo>
                    <a:pt x="535" y="1125"/>
                  </a:lnTo>
                  <a:lnTo>
                    <a:pt x="701" y="1162"/>
                  </a:lnTo>
                  <a:lnTo>
                    <a:pt x="867" y="1180"/>
                  </a:lnTo>
                  <a:lnTo>
                    <a:pt x="1033" y="1162"/>
                  </a:lnTo>
                  <a:lnTo>
                    <a:pt x="1199" y="1106"/>
                  </a:lnTo>
                  <a:lnTo>
                    <a:pt x="1328" y="1033"/>
                  </a:lnTo>
                  <a:lnTo>
                    <a:pt x="1457" y="922"/>
                  </a:lnTo>
                  <a:lnTo>
                    <a:pt x="1549" y="793"/>
                  </a:lnTo>
                  <a:lnTo>
                    <a:pt x="1623" y="664"/>
                  </a:lnTo>
                  <a:lnTo>
                    <a:pt x="1660" y="498"/>
                  </a:lnTo>
                  <a:lnTo>
                    <a:pt x="1679" y="332"/>
                  </a:lnTo>
                  <a:lnTo>
                    <a:pt x="1660" y="166"/>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 name="Google Shape;502;p2"/>
            <p:cNvSpPr/>
            <p:nvPr/>
          </p:nvSpPr>
          <p:spPr>
            <a:xfrm>
              <a:off x="4978275" y="1104700"/>
              <a:ext cx="41975" cy="41975"/>
            </a:xfrm>
            <a:custGeom>
              <a:avLst/>
              <a:gdLst/>
              <a:ahLst/>
              <a:cxnLst/>
              <a:rect l="l" t="t" r="r" b="b"/>
              <a:pathLst>
                <a:path w="1679" h="1679" extrusionOk="0">
                  <a:moveTo>
                    <a:pt x="683" y="1"/>
                  </a:moveTo>
                  <a:lnTo>
                    <a:pt x="535" y="56"/>
                  </a:lnTo>
                  <a:lnTo>
                    <a:pt x="388" y="111"/>
                  </a:lnTo>
                  <a:lnTo>
                    <a:pt x="259" y="222"/>
                  </a:lnTo>
                  <a:lnTo>
                    <a:pt x="166" y="333"/>
                  </a:lnTo>
                  <a:lnTo>
                    <a:pt x="74" y="462"/>
                  </a:lnTo>
                  <a:lnTo>
                    <a:pt x="37" y="628"/>
                  </a:lnTo>
                  <a:lnTo>
                    <a:pt x="0" y="794"/>
                  </a:lnTo>
                  <a:lnTo>
                    <a:pt x="19" y="960"/>
                  </a:lnTo>
                  <a:lnTo>
                    <a:pt x="56" y="1126"/>
                  </a:lnTo>
                  <a:lnTo>
                    <a:pt x="130" y="1291"/>
                  </a:lnTo>
                  <a:lnTo>
                    <a:pt x="222" y="1421"/>
                  </a:lnTo>
                  <a:lnTo>
                    <a:pt x="351" y="1513"/>
                  </a:lnTo>
                  <a:lnTo>
                    <a:pt x="498" y="1605"/>
                  </a:lnTo>
                  <a:lnTo>
                    <a:pt x="646" y="1660"/>
                  </a:lnTo>
                  <a:lnTo>
                    <a:pt x="830" y="1679"/>
                  </a:lnTo>
                  <a:lnTo>
                    <a:pt x="996" y="1660"/>
                  </a:lnTo>
                  <a:lnTo>
                    <a:pt x="1162" y="1623"/>
                  </a:lnTo>
                  <a:lnTo>
                    <a:pt x="1310" y="1550"/>
                  </a:lnTo>
                  <a:lnTo>
                    <a:pt x="1420" y="1457"/>
                  </a:lnTo>
                  <a:lnTo>
                    <a:pt x="1531" y="1328"/>
                  </a:lnTo>
                  <a:lnTo>
                    <a:pt x="1605" y="1199"/>
                  </a:lnTo>
                  <a:lnTo>
                    <a:pt x="1660" y="1052"/>
                  </a:lnTo>
                  <a:lnTo>
                    <a:pt x="1678" y="886"/>
                  </a:lnTo>
                  <a:lnTo>
                    <a:pt x="1678" y="701"/>
                  </a:lnTo>
                  <a:lnTo>
                    <a:pt x="1641" y="536"/>
                  </a:lnTo>
                  <a:lnTo>
                    <a:pt x="1568" y="388"/>
                  </a:lnTo>
                  <a:lnTo>
                    <a:pt x="1457" y="259"/>
                  </a:lnTo>
                  <a:lnTo>
                    <a:pt x="1346" y="148"/>
                  </a:lnTo>
                  <a:lnTo>
                    <a:pt x="1199" y="75"/>
                  </a:lnTo>
                  <a:lnTo>
                    <a:pt x="1033" y="19"/>
                  </a:lnTo>
                  <a:lnTo>
                    <a:pt x="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 name="Google Shape;503;p2"/>
            <p:cNvSpPr/>
            <p:nvPr/>
          </p:nvSpPr>
          <p:spPr>
            <a:xfrm>
              <a:off x="4912825" y="1012975"/>
              <a:ext cx="41975" cy="42425"/>
            </a:xfrm>
            <a:custGeom>
              <a:avLst/>
              <a:gdLst/>
              <a:ahLst/>
              <a:cxnLst/>
              <a:rect l="l" t="t" r="r" b="b"/>
              <a:pathLst>
                <a:path w="1679" h="1697" extrusionOk="0">
                  <a:moveTo>
                    <a:pt x="830" y="1"/>
                  </a:moveTo>
                  <a:lnTo>
                    <a:pt x="664" y="19"/>
                  </a:lnTo>
                  <a:lnTo>
                    <a:pt x="498" y="74"/>
                  </a:lnTo>
                  <a:lnTo>
                    <a:pt x="351" y="148"/>
                  </a:lnTo>
                  <a:lnTo>
                    <a:pt x="222" y="259"/>
                  </a:lnTo>
                  <a:lnTo>
                    <a:pt x="129" y="388"/>
                  </a:lnTo>
                  <a:lnTo>
                    <a:pt x="56" y="535"/>
                  </a:lnTo>
                  <a:lnTo>
                    <a:pt x="0" y="701"/>
                  </a:lnTo>
                  <a:lnTo>
                    <a:pt x="0" y="886"/>
                  </a:lnTo>
                  <a:lnTo>
                    <a:pt x="19" y="1052"/>
                  </a:lnTo>
                  <a:lnTo>
                    <a:pt x="74" y="1199"/>
                  </a:lnTo>
                  <a:lnTo>
                    <a:pt x="148" y="1347"/>
                  </a:lnTo>
                  <a:lnTo>
                    <a:pt x="240" y="1457"/>
                  </a:lnTo>
                  <a:lnTo>
                    <a:pt x="369" y="1549"/>
                  </a:lnTo>
                  <a:lnTo>
                    <a:pt x="517" y="1623"/>
                  </a:lnTo>
                  <a:lnTo>
                    <a:pt x="664" y="1678"/>
                  </a:lnTo>
                  <a:lnTo>
                    <a:pt x="830" y="1697"/>
                  </a:lnTo>
                  <a:lnTo>
                    <a:pt x="1014" y="1678"/>
                  </a:lnTo>
                  <a:lnTo>
                    <a:pt x="1180" y="1623"/>
                  </a:lnTo>
                  <a:lnTo>
                    <a:pt x="1328" y="1549"/>
                  </a:lnTo>
                  <a:lnTo>
                    <a:pt x="1438" y="1439"/>
                  </a:lnTo>
                  <a:lnTo>
                    <a:pt x="1549" y="1310"/>
                  </a:lnTo>
                  <a:lnTo>
                    <a:pt x="1623" y="1162"/>
                  </a:lnTo>
                  <a:lnTo>
                    <a:pt x="1660" y="996"/>
                  </a:lnTo>
                  <a:lnTo>
                    <a:pt x="1678" y="830"/>
                  </a:lnTo>
                  <a:lnTo>
                    <a:pt x="1660" y="646"/>
                  </a:lnTo>
                  <a:lnTo>
                    <a:pt x="1604" y="498"/>
                  </a:lnTo>
                  <a:lnTo>
                    <a:pt x="1531" y="369"/>
                  </a:lnTo>
                  <a:lnTo>
                    <a:pt x="1420" y="240"/>
                  </a:lnTo>
                  <a:lnTo>
                    <a:pt x="1309" y="148"/>
                  </a:lnTo>
                  <a:lnTo>
                    <a:pt x="1162" y="74"/>
                  </a:lnTo>
                  <a:lnTo>
                    <a:pt x="1014"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 name="Google Shape;504;p2"/>
            <p:cNvSpPr/>
            <p:nvPr/>
          </p:nvSpPr>
          <p:spPr>
            <a:xfrm>
              <a:off x="5255300" y="1401550"/>
              <a:ext cx="41525" cy="41525"/>
            </a:xfrm>
            <a:custGeom>
              <a:avLst/>
              <a:gdLst/>
              <a:ahLst/>
              <a:cxnLst/>
              <a:rect l="l" t="t" r="r" b="b"/>
              <a:pathLst>
                <a:path w="1661" h="1661" extrusionOk="0">
                  <a:moveTo>
                    <a:pt x="701" y="1"/>
                  </a:moveTo>
                  <a:lnTo>
                    <a:pt x="535" y="56"/>
                  </a:lnTo>
                  <a:lnTo>
                    <a:pt x="388" y="130"/>
                  </a:lnTo>
                  <a:lnTo>
                    <a:pt x="259" y="222"/>
                  </a:lnTo>
                  <a:lnTo>
                    <a:pt x="148" y="351"/>
                  </a:lnTo>
                  <a:lnTo>
                    <a:pt x="75" y="499"/>
                  </a:lnTo>
                  <a:lnTo>
                    <a:pt x="19" y="646"/>
                  </a:lnTo>
                  <a:lnTo>
                    <a:pt x="1" y="831"/>
                  </a:lnTo>
                  <a:lnTo>
                    <a:pt x="19" y="997"/>
                  </a:lnTo>
                  <a:lnTo>
                    <a:pt x="75" y="1163"/>
                  </a:lnTo>
                  <a:lnTo>
                    <a:pt x="148" y="1310"/>
                  </a:lnTo>
                  <a:lnTo>
                    <a:pt x="240" y="1421"/>
                  </a:lnTo>
                  <a:lnTo>
                    <a:pt x="351" y="1513"/>
                  </a:lnTo>
                  <a:lnTo>
                    <a:pt x="499" y="1605"/>
                  </a:lnTo>
                  <a:lnTo>
                    <a:pt x="646" y="1642"/>
                  </a:lnTo>
                  <a:lnTo>
                    <a:pt x="831" y="1660"/>
                  </a:lnTo>
                  <a:lnTo>
                    <a:pt x="996" y="1642"/>
                  </a:lnTo>
                  <a:lnTo>
                    <a:pt x="1162" y="1605"/>
                  </a:lnTo>
                  <a:lnTo>
                    <a:pt x="1291" y="1531"/>
                  </a:lnTo>
                  <a:lnTo>
                    <a:pt x="1421" y="1439"/>
                  </a:lnTo>
                  <a:lnTo>
                    <a:pt x="1513" y="1329"/>
                  </a:lnTo>
                  <a:lnTo>
                    <a:pt x="1605" y="1181"/>
                  </a:lnTo>
                  <a:lnTo>
                    <a:pt x="1642" y="1034"/>
                  </a:lnTo>
                  <a:lnTo>
                    <a:pt x="1660" y="868"/>
                  </a:lnTo>
                  <a:lnTo>
                    <a:pt x="1660" y="683"/>
                  </a:lnTo>
                  <a:lnTo>
                    <a:pt x="1623" y="536"/>
                  </a:lnTo>
                  <a:lnTo>
                    <a:pt x="1550" y="388"/>
                  </a:lnTo>
                  <a:lnTo>
                    <a:pt x="1457" y="259"/>
                  </a:lnTo>
                  <a:lnTo>
                    <a:pt x="1347" y="148"/>
                  </a:lnTo>
                  <a:lnTo>
                    <a:pt x="1199" y="75"/>
                  </a:lnTo>
                  <a:lnTo>
                    <a:pt x="1052" y="19"/>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 name="Google Shape;505;p2"/>
            <p:cNvSpPr/>
            <p:nvPr/>
          </p:nvSpPr>
          <p:spPr>
            <a:xfrm>
              <a:off x="4730275" y="653900"/>
              <a:ext cx="41525" cy="41500"/>
            </a:xfrm>
            <a:custGeom>
              <a:avLst/>
              <a:gdLst/>
              <a:ahLst/>
              <a:cxnLst/>
              <a:rect l="l" t="t" r="r" b="b"/>
              <a:pathLst>
                <a:path w="1661" h="1660" extrusionOk="0">
                  <a:moveTo>
                    <a:pt x="701" y="0"/>
                  </a:moveTo>
                  <a:lnTo>
                    <a:pt x="535" y="56"/>
                  </a:lnTo>
                  <a:lnTo>
                    <a:pt x="388" y="129"/>
                  </a:lnTo>
                  <a:lnTo>
                    <a:pt x="259" y="222"/>
                  </a:lnTo>
                  <a:lnTo>
                    <a:pt x="148" y="351"/>
                  </a:lnTo>
                  <a:lnTo>
                    <a:pt x="75" y="498"/>
                  </a:lnTo>
                  <a:lnTo>
                    <a:pt x="19" y="646"/>
                  </a:lnTo>
                  <a:lnTo>
                    <a:pt x="1" y="830"/>
                  </a:lnTo>
                  <a:lnTo>
                    <a:pt x="19" y="996"/>
                  </a:lnTo>
                  <a:lnTo>
                    <a:pt x="56" y="1162"/>
                  </a:lnTo>
                  <a:lnTo>
                    <a:pt x="130" y="1309"/>
                  </a:lnTo>
                  <a:lnTo>
                    <a:pt x="240" y="1420"/>
                  </a:lnTo>
                  <a:lnTo>
                    <a:pt x="351" y="1512"/>
                  </a:lnTo>
                  <a:lnTo>
                    <a:pt x="499" y="1604"/>
                  </a:lnTo>
                  <a:lnTo>
                    <a:pt x="646" y="1641"/>
                  </a:lnTo>
                  <a:lnTo>
                    <a:pt x="830" y="1660"/>
                  </a:lnTo>
                  <a:lnTo>
                    <a:pt x="996" y="1641"/>
                  </a:lnTo>
                  <a:lnTo>
                    <a:pt x="1144" y="1604"/>
                  </a:lnTo>
                  <a:lnTo>
                    <a:pt x="1291" y="1531"/>
                  </a:lnTo>
                  <a:lnTo>
                    <a:pt x="1420" y="1438"/>
                  </a:lnTo>
                  <a:lnTo>
                    <a:pt x="1513" y="1328"/>
                  </a:lnTo>
                  <a:lnTo>
                    <a:pt x="1586" y="1180"/>
                  </a:lnTo>
                  <a:lnTo>
                    <a:pt x="1642" y="1033"/>
                  </a:lnTo>
                  <a:lnTo>
                    <a:pt x="1660" y="848"/>
                  </a:lnTo>
                  <a:lnTo>
                    <a:pt x="1660" y="682"/>
                  </a:lnTo>
                  <a:lnTo>
                    <a:pt x="1605" y="517"/>
                  </a:lnTo>
                  <a:lnTo>
                    <a:pt x="1550" y="387"/>
                  </a:lnTo>
                  <a:lnTo>
                    <a:pt x="1457" y="258"/>
                  </a:lnTo>
                  <a:lnTo>
                    <a:pt x="1328" y="148"/>
                  </a:lnTo>
                  <a:lnTo>
                    <a:pt x="1199" y="74"/>
                  </a:lnTo>
                  <a:lnTo>
                    <a:pt x="1052"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 name="Google Shape;506;p2"/>
            <p:cNvSpPr/>
            <p:nvPr/>
          </p:nvSpPr>
          <p:spPr>
            <a:xfrm>
              <a:off x="4679125" y="479650"/>
              <a:ext cx="41500" cy="41525"/>
            </a:xfrm>
            <a:custGeom>
              <a:avLst/>
              <a:gdLst/>
              <a:ahLst/>
              <a:cxnLst/>
              <a:rect l="l" t="t" r="r" b="b"/>
              <a:pathLst>
                <a:path w="1660" h="1661" extrusionOk="0">
                  <a:moveTo>
                    <a:pt x="793" y="1"/>
                  </a:moveTo>
                  <a:lnTo>
                    <a:pt x="627" y="19"/>
                  </a:lnTo>
                  <a:lnTo>
                    <a:pt x="461" y="74"/>
                  </a:lnTo>
                  <a:lnTo>
                    <a:pt x="332" y="167"/>
                  </a:lnTo>
                  <a:lnTo>
                    <a:pt x="203" y="259"/>
                  </a:lnTo>
                  <a:lnTo>
                    <a:pt x="111" y="388"/>
                  </a:lnTo>
                  <a:lnTo>
                    <a:pt x="55" y="535"/>
                  </a:lnTo>
                  <a:lnTo>
                    <a:pt x="0" y="683"/>
                  </a:lnTo>
                  <a:lnTo>
                    <a:pt x="0" y="867"/>
                  </a:lnTo>
                  <a:lnTo>
                    <a:pt x="19" y="1033"/>
                  </a:lnTo>
                  <a:lnTo>
                    <a:pt x="55" y="1181"/>
                  </a:lnTo>
                  <a:lnTo>
                    <a:pt x="148" y="1328"/>
                  </a:lnTo>
                  <a:lnTo>
                    <a:pt x="240" y="1439"/>
                  </a:lnTo>
                  <a:lnTo>
                    <a:pt x="369" y="1531"/>
                  </a:lnTo>
                  <a:lnTo>
                    <a:pt x="498" y="1605"/>
                  </a:lnTo>
                  <a:lnTo>
                    <a:pt x="664" y="1660"/>
                  </a:lnTo>
                  <a:lnTo>
                    <a:pt x="996" y="1660"/>
                  </a:lnTo>
                  <a:lnTo>
                    <a:pt x="1162" y="1605"/>
                  </a:lnTo>
                  <a:lnTo>
                    <a:pt x="1309" y="1531"/>
                  </a:lnTo>
                  <a:lnTo>
                    <a:pt x="1420" y="1439"/>
                  </a:lnTo>
                  <a:lnTo>
                    <a:pt x="1512" y="1310"/>
                  </a:lnTo>
                  <a:lnTo>
                    <a:pt x="1586" y="1162"/>
                  </a:lnTo>
                  <a:lnTo>
                    <a:pt x="1641" y="1015"/>
                  </a:lnTo>
                  <a:lnTo>
                    <a:pt x="1660" y="849"/>
                  </a:lnTo>
                  <a:lnTo>
                    <a:pt x="1641" y="664"/>
                  </a:lnTo>
                  <a:lnTo>
                    <a:pt x="1586" y="498"/>
                  </a:lnTo>
                  <a:lnTo>
                    <a:pt x="1512" y="351"/>
                  </a:lnTo>
                  <a:lnTo>
                    <a:pt x="1420" y="240"/>
                  </a:lnTo>
                  <a:lnTo>
                    <a:pt x="1291" y="130"/>
                  </a:lnTo>
                  <a:lnTo>
                    <a:pt x="1143" y="56"/>
                  </a:lnTo>
                  <a:lnTo>
                    <a:pt x="977"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 name="Google Shape;507;p2"/>
            <p:cNvSpPr/>
            <p:nvPr/>
          </p:nvSpPr>
          <p:spPr>
            <a:xfrm>
              <a:off x="4847375" y="919400"/>
              <a:ext cx="41500" cy="41050"/>
            </a:xfrm>
            <a:custGeom>
              <a:avLst/>
              <a:gdLst/>
              <a:ahLst/>
              <a:cxnLst/>
              <a:rect l="l" t="t" r="r" b="b"/>
              <a:pathLst>
                <a:path w="1660" h="1642" extrusionOk="0">
                  <a:moveTo>
                    <a:pt x="811" y="1"/>
                  </a:moveTo>
                  <a:lnTo>
                    <a:pt x="627" y="19"/>
                  </a:lnTo>
                  <a:lnTo>
                    <a:pt x="479" y="74"/>
                  </a:lnTo>
                  <a:lnTo>
                    <a:pt x="350" y="148"/>
                  </a:lnTo>
                  <a:lnTo>
                    <a:pt x="221" y="259"/>
                  </a:lnTo>
                  <a:lnTo>
                    <a:pt x="129" y="369"/>
                  </a:lnTo>
                  <a:lnTo>
                    <a:pt x="55" y="517"/>
                  </a:lnTo>
                  <a:lnTo>
                    <a:pt x="18" y="683"/>
                  </a:lnTo>
                  <a:lnTo>
                    <a:pt x="0" y="849"/>
                  </a:lnTo>
                  <a:lnTo>
                    <a:pt x="37" y="1015"/>
                  </a:lnTo>
                  <a:lnTo>
                    <a:pt x="74" y="1181"/>
                  </a:lnTo>
                  <a:lnTo>
                    <a:pt x="148" y="1310"/>
                  </a:lnTo>
                  <a:lnTo>
                    <a:pt x="258" y="1439"/>
                  </a:lnTo>
                  <a:lnTo>
                    <a:pt x="387" y="1531"/>
                  </a:lnTo>
                  <a:lnTo>
                    <a:pt x="516" y="1605"/>
                  </a:lnTo>
                  <a:lnTo>
                    <a:pt x="682" y="1642"/>
                  </a:lnTo>
                  <a:lnTo>
                    <a:pt x="848" y="1642"/>
                  </a:lnTo>
                  <a:lnTo>
                    <a:pt x="1033" y="1623"/>
                  </a:lnTo>
                  <a:lnTo>
                    <a:pt x="1180" y="1586"/>
                  </a:lnTo>
                  <a:lnTo>
                    <a:pt x="1328" y="1494"/>
                  </a:lnTo>
                  <a:lnTo>
                    <a:pt x="1438" y="1402"/>
                  </a:lnTo>
                  <a:lnTo>
                    <a:pt x="1530" y="1273"/>
                  </a:lnTo>
                  <a:lnTo>
                    <a:pt x="1604" y="1125"/>
                  </a:lnTo>
                  <a:lnTo>
                    <a:pt x="1641" y="978"/>
                  </a:lnTo>
                  <a:lnTo>
                    <a:pt x="1659" y="793"/>
                  </a:lnTo>
                  <a:lnTo>
                    <a:pt x="1641" y="628"/>
                  </a:lnTo>
                  <a:lnTo>
                    <a:pt x="1586" y="480"/>
                  </a:lnTo>
                  <a:lnTo>
                    <a:pt x="1512" y="333"/>
                  </a:lnTo>
                  <a:lnTo>
                    <a:pt x="1401" y="222"/>
                  </a:lnTo>
                  <a:lnTo>
                    <a:pt x="1272" y="130"/>
                  </a:lnTo>
                  <a:lnTo>
                    <a:pt x="1143" y="56"/>
                  </a:lnTo>
                  <a:lnTo>
                    <a:pt x="977"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 name="Google Shape;508;p2"/>
            <p:cNvSpPr/>
            <p:nvPr/>
          </p:nvSpPr>
          <p:spPr>
            <a:xfrm>
              <a:off x="5044650" y="1199200"/>
              <a:ext cx="41050" cy="41050"/>
            </a:xfrm>
            <a:custGeom>
              <a:avLst/>
              <a:gdLst/>
              <a:ahLst/>
              <a:cxnLst/>
              <a:rect l="l" t="t" r="r" b="b"/>
              <a:pathLst>
                <a:path w="1642" h="1642" extrusionOk="0">
                  <a:moveTo>
                    <a:pt x="830" y="1"/>
                  </a:moveTo>
                  <a:lnTo>
                    <a:pt x="664" y="19"/>
                  </a:lnTo>
                  <a:lnTo>
                    <a:pt x="498" y="56"/>
                  </a:lnTo>
                  <a:lnTo>
                    <a:pt x="369" y="130"/>
                  </a:lnTo>
                  <a:lnTo>
                    <a:pt x="240" y="222"/>
                  </a:lnTo>
                  <a:lnTo>
                    <a:pt x="148" y="333"/>
                  </a:lnTo>
                  <a:lnTo>
                    <a:pt x="56" y="480"/>
                  </a:lnTo>
                  <a:lnTo>
                    <a:pt x="19" y="628"/>
                  </a:lnTo>
                  <a:lnTo>
                    <a:pt x="1" y="793"/>
                  </a:lnTo>
                  <a:lnTo>
                    <a:pt x="1" y="978"/>
                  </a:lnTo>
                  <a:lnTo>
                    <a:pt x="56" y="1125"/>
                  </a:lnTo>
                  <a:lnTo>
                    <a:pt x="111" y="1273"/>
                  </a:lnTo>
                  <a:lnTo>
                    <a:pt x="203" y="1402"/>
                  </a:lnTo>
                  <a:lnTo>
                    <a:pt x="332" y="1494"/>
                  </a:lnTo>
                  <a:lnTo>
                    <a:pt x="462" y="1568"/>
                  </a:lnTo>
                  <a:lnTo>
                    <a:pt x="627" y="1623"/>
                  </a:lnTo>
                  <a:lnTo>
                    <a:pt x="793" y="1642"/>
                  </a:lnTo>
                  <a:lnTo>
                    <a:pt x="959" y="1623"/>
                  </a:lnTo>
                  <a:lnTo>
                    <a:pt x="1125" y="1586"/>
                  </a:lnTo>
                  <a:lnTo>
                    <a:pt x="1273" y="1513"/>
                  </a:lnTo>
                  <a:lnTo>
                    <a:pt x="1383" y="1420"/>
                  </a:lnTo>
                  <a:lnTo>
                    <a:pt x="1494" y="1310"/>
                  </a:lnTo>
                  <a:lnTo>
                    <a:pt x="1568" y="1162"/>
                  </a:lnTo>
                  <a:lnTo>
                    <a:pt x="1623" y="1015"/>
                  </a:lnTo>
                  <a:lnTo>
                    <a:pt x="1642" y="849"/>
                  </a:lnTo>
                  <a:lnTo>
                    <a:pt x="1623" y="664"/>
                  </a:lnTo>
                  <a:lnTo>
                    <a:pt x="1586" y="517"/>
                  </a:lnTo>
                  <a:lnTo>
                    <a:pt x="1512" y="369"/>
                  </a:lnTo>
                  <a:lnTo>
                    <a:pt x="1420" y="240"/>
                  </a:lnTo>
                  <a:lnTo>
                    <a:pt x="1310" y="148"/>
                  </a:lnTo>
                  <a:lnTo>
                    <a:pt x="1162" y="74"/>
                  </a:lnTo>
                  <a:lnTo>
                    <a:pt x="1015"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 name="Google Shape;509;p2"/>
            <p:cNvSpPr/>
            <p:nvPr/>
          </p:nvSpPr>
          <p:spPr>
            <a:xfrm>
              <a:off x="6166600" y="1807675"/>
              <a:ext cx="40150" cy="40125"/>
            </a:xfrm>
            <a:custGeom>
              <a:avLst/>
              <a:gdLst/>
              <a:ahLst/>
              <a:cxnLst/>
              <a:rect l="l" t="t" r="r" b="b"/>
              <a:pathLst>
                <a:path w="1606" h="1605" extrusionOk="0">
                  <a:moveTo>
                    <a:pt x="683" y="0"/>
                  </a:moveTo>
                  <a:lnTo>
                    <a:pt x="536" y="37"/>
                  </a:lnTo>
                  <a:lnTo>
                    <a:pt x="388" y="111"/>
                  </a:lnTo>
                  <a:lnTo>
                    <a:pt x="259" y="203"/>
                  </a:lnTo>
                  <a:lnTo>
                    <a:pt x="149" y="313"/>
                  </a:lnTo>
                  <a:lnTo>
                    <a:pt x="75" y="443"/>
                  </a:lnTo>
                  <a:lnTo>
                    <a:pt x="19" y="608"/>
                  </a:lnTo>
                  <a:lnTo>
                    <a:pt x="1" y="774"/>
                  </a:lnTo>
                  <a:lnTo>
                    <a:pt x="1" y="922"/>
                  </a:lnTo>
                  <a:lnTo>
                    <a:pt x="38" y="1088"/>
                  </a:lnTo>
                  <a:lnTo>
                    <a:pt x="112" y="1217"/>
                  </a:lnTo>
                  <a:lnTo>
                    <a:pt x="204" y="1346"/>
                  </a:lnTo>
                  <a:lnTo>
                    <a:pt x="314" y="1438"/>
                  </a:lnTo>
                  <a:lnTo>
                    <a:pt x="444" y="1512"/>
                  </a:lnTo>
                  <a:lnTo>
                    <a:pt x="591" y="1567"/>
                  </a:lnTo>
                  <a:lnTo>
                    <a:pt x="739" y="1604"/>
                  </a:lnTo>
                  <a:lnTo>
                    <a:pt x="904" y="1586"/>
                  </a:lnTo>
                  <a:lnTo>
                    <a:pt x="1070" y="1549"/>
                  </a:lnTo>
                  <a:lnTo>
                    <a:pt x="1218" y="1494"/>
                  </a:lnTo>
                  <a:lnTo>
                    <a:pt x="1347" y="1401"/>
                  </a:lnTo>
                  <a:lnTo>
                    <a:pt x="1439" y="1272"/>
                  </a:lnTo>
                  <a:lnTo>
                    <a:pt x="1531" y="1143"/>
                  </a:lnTo>
                  <a:lnTo>
                    <a:pt x="1587" y="996"/>
                  </a:lnTo>
                  <a:lnTo>
                    <a:pt x="1605" y="830"/>
                  </a:lnTo>
                  <a:lnTo>
                    <a:pt x="1587" y="664"/>
                  </a:lnTo>
                  <a:lnTo>
                    <a:pt x="1550" y="516"/>
                  </a:lnTo>
                  <a:lnTo>
                    <a:pt x="1494" y="369"/>
                  </a:lnTo>
                  <a:lnTo>
                    <a:pt x="1402" y="258"/>
                  </a:lnTo>
                  <a:lnTo>
                    <a:pt x="1292" y="148"/>
                  </a:lnTo>
                  <a:lnTo>
                    <a:pt x="1163" y="74"/>
                  </a:lnTo>
                  <a:lnTo>
                    <a:pt x="1015" y="18"/>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 name="Google Shape;510;p2"/>
            <p:cNvSpPr/>
            <p:nvPr/>
          </p:nvSpPr>
          <p:spPr>
            <a:xfrm>
              <a:off x="6009425" y="1778625"/>
              <a:ext cx="40600" cy="40575"/>
            </a:xfrm>
            <a:custGeom>
              <a:avLst/>
              <a:gdLst/>
              <a:ahLst/>
              <a:cxnLst/>
              <a:rect l="l" t="t" r="r" b="b"/>
              <a:pathLst>
                <a:path w="1624" h="1623" extrusionOk="0">
                  <a:moveTo>
                    <a:pt x="849" y="0"/>
                  </a:moveTo>
                  <a:lnTo>
                    <a:pt x="664" y="19"/>
                  </a:lnTo>
                  <a:lnTo>
                    <a:pt x="517" y="56"/>
                  </a:lnTo>
                  <a:lnTo>
                    <a:pt x="369" y="129"/>
                  </a:lnTo>
                  <a:lnTo>
                    <a:pt x="240" y="222"/>
                  </a:lnTo>
                  <a:lnTo>
                    <a:pt x="148" y="351"/>
                  </a:lnTo>
                  <a:lnTo>
                    <a:pt x="74" y="480"/>
                  </a:lnTo>
                  <a:lnTo>
                    <a:pt x="19" y="646"/>
                  </a:lnTo>
                  <a:lnTo>
                    <a:pt x="1" y="812"/>
                  </a:lnTo>
                  <a:lnTo>
                    <a:pt x="19" y="978"/>
                  </a:lnTo>
                  <a:lnTo>
                    <a:pt x="56" y="1125"/>
                  </a:lnTo>
                  <a:lnTo>
                    <a:pt x="130" y="1254"/>
                  </a:lnTo>
                  <a:lnTo>
                    <a:pt x="222" y="1383"/>
                  </a:lnTo>
                  <a:lnTo>
                    <a:pt x="332" y="1475"/>
                  </a:lnTo>
                  <a:lnTo>
                    <a:pt x="462" y="1549"/>
                  </a:lnTo>
                  <a:lnTo>
                    <a:pt x="609" y="1605"/>
                  </a:lnTo>
                  <a:lnTo>
                    <a:pt x="775" y="1623"/>
                  </a:lnTo>
                  <a:lnTo>
                    <a:pt x="941" y="1623"/>
                  </a:lnTo>
                  <a:lnTo>
                    <a:pt x="1107" y="1568"/>
                  </a:lnTo>
                  <a:lnTo>
                    <a:pt x="1254" y="1512"/>
                  </a:lnTo>
                  <a:lnTo>
                    <a:pt x="1365" y="1402"/>
                  </a:lnTo>
                  <a:lnTo>
                    <a:pt x="1476" y="1291"/>
                  </a:lnTo>
                  <a:lnTo>
                    <a:pt x="1549" y="1144"/>
                  </a:lnTo>
                  <a:lnTo>
                    <a:pt x="1605" y="996"/>
                  </a:lnTo>
                  <a:lnTo>
                    <a:pt x="1623" y="830"/>
                  </a:lnTo>
                  <a:lnTo>
                    <a:pt x="1605" y="664"/>
                  </a:lnTo>
                  <a:lnTo>
                    <a:pt x="1568" y="517"/>
                  </a:lnTo>
                  <a:lnTo>
                    <a:pt x="1494" y="369"/>
                  </a:lnTo>
                  <a:lnTo>
                    <a:pt x="1402" y="259"/>
                  </a:lnTo>
                  <a:lnTo>
                    <a:pt x="1291" y="148"/>
                  </a:lnTo>
                  <a:lnTo>
                    <a:pt x="1162" y="74"/>
                  </a:lnTo>
                  <a:lnTo>
                    <a:pt x="996" y="37"/>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 name="Google Shape;511;p2"/>
            <p:cNvSpPr/>
            <p:nvPr/>
          </p:nvSpPr>
          <p:spPr>
            <a:xfrm>
              <a:off x="6086400" y="1792925"/>
              <a:ext cx="40600" cy="40575"/>
            </a:xfrm>
            <a:custGeom>
              <a:avLst/>
              <a:gdLst/>
              <a:ahLst/>
              <a:cxnLst/>
              <a:rect l="l" t="t" r="r" b="b"/>
              <a:pathLst>
                <a:path w="1624" h="1623" extrusionOk="0">
                  <a:moveTo>
                    <a:pt x="794" y="0"/>
                  </a:moveTo>
                  <a:lnTo>
                    <a:pt x="646" y="18"/>
                  </a:lnTo>
                  <a:lnTo>
                    <a:pt x="480" y="74"/>
                  </a:lnTo>
                  <a:lnTo>
                    <a:pt x="351" y="148"/>
                  </a:lnTo>
                  <a:lnTo>
                    <a:pt x="240" y="240"/>
                  </a:lnTo>
                  <a:lnTo>
                    <a:pt x="148" y="350"/>
                  </a:lnTo>
                  <a:lnTo>
                    <a:pt x="75" y="479"/>
                  </a:lnTo>
                  <a:lnTo>
                    <a:pt x="19" y="627"/>
                  </a:lnTo>
                  <a:lnTo>
                    <a:pt x="1" y="793"/>
                  </a:lnTo>
                  <a:lnTo>
                    <a:pt x="19" y="959"/>
                  </a:lnTo>
                  <a:lnTo>
                    <a:pt x="56" y="1125"/>
                  </a:lnTo>
                  <a:lnTo>
                    <a:pt x="130" y="1272"/>
                  </a:lnTo>
                  <a:lnTo>
                    <a:pt x="222" y="1383"/>
                  </a:lnTo>
                  <a:lnTo>
                    <a:pt x="351" y="1494"/>
                  </a:lnTo>
                  <a:lnTo>
                    <a:pt x="499" y="1567"/>
                  </a:lnTo>
                  <a:lnTo>
                    <a:pt x="646" y="1604"/>
                  </a:lnTo>
                  <a:lnTo>
                    <a:pt x="812" y="1623"/>
                  </a:lnTo>
                  <a:lnTo>
                    <a:pt x="996" y="1604"/>
                  </a:lnTo>
                  <a:lnTo>
                    <a:pt x="1144" y="1549"/>
                  </a:lnTo>
                  <a:lnTo>
                    <a:pt x="1291" y="1475"/>
                  </a:lnTo>
                  <a:lnTo>
                    <a:pt x="1402" y="1383"/>
                  </a:lnTo>
                  <a:lnTo>
                    <a:pt x="1494" y="1254"/>
                  </a:lnTo>
                  <a:lnTo>
                    <a:pt x="1568" y="1106"/>
                  </a:lnTo>
                  <a:lnTo>
                    <a:pt x="1605" y="940"/>
                  </a:lnTo>
                  <a:lnTo>
                    <a:pt x="1623" y="774"/>
                  </a:lnTo>
                  <a:lnTo>
                    <a:pt x="1605" y="608"/>
                  </a:lnTo>
                  <a:lnTo>
                    <a:pt x="1550" y="461"/>
                  </a:lnTo>
                  <a:lnTo>
                    <a:pt x="1476" y="332"/>
                  </a:lnTo>
                  <a:lnTo>
                    <a:pt x="1365" y="221"/>
                  </a:lnTo>
                  <a:lnTo>
                    <a:pt x="1255" y="129"/>
                  </a:lnTo>
                  <a:lnTo>
                    <a:pt x="1125" y="55"/>
                  </a:lnTo>
                  <a:lnTo>
                    <a:pt x="960" y="18"/>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 name="Google Shape;512;p2"/>
            <p:cNvSpPr/>
            <p:nvPr/>
          </p:nvSpPr>
          <p:spPr>
            <a:xfrm>
              <a:off x="5544325" y="1616375"/>
              <a:ext cx="40125" cy="40125"/>
            </a:xfrm>
            <a:custGeom>
              <a:avLst/>
              <a:gdLst/>
              <a:ahLst/>
              <a:cxnLst/>
              <a:rect l="l" t="t" r="r" b="b"/>
              <a:pathLst>
                <a:path w="1605" h="1605" extrusionOk="0">
                  <a:moveTo>
                    <a:pt x="664" y="0"/>
                  </a:moveTo>
                  <a:lnTo>
                    <a:pt x="517" y="55"/>
                  </a:lnTo>
                  <a:lnTo>
                    <a:pt x="369" y="111"/>
                  </a:lnTo>
                  <a:lnTo>
                    <a:pt x="240" y="221"/>
                  </a:lnTo>
                  <a:lnTo>
                    <a:pt x="148" y="332"/>
                  </a:lnTo>
                  <a:lnTo>
                    <a:pt x="74" y="480"/>
                  </a:lnTo>
                  <a:lnTo>
                    <a:pt x="19" y="627"/>
                  </a:lnTo>
                  <a:lnTo>
                    <a:pt x="1" y="793"/>
                  </a:lnTo>
                  <a:lnTo>
                    <a:pt x="19" y="959"/>
                  </a:lnTo>
                  <a:lnTo>
                    <a:pt x="56" y="1106"/>
                  </a:lnTo>
                  <a:lnTo>
                    <a:pt x="130" y="1236"/>
                  </a:lnTo>
                  <a:lnTo>
                    <a:pt x="222" y="1365"/>
                  </a:lnTo>
                  <a:lnTo>
                    <a:pt x="332" y="1457"/>
                  </a:lnTo>
                  <a:lnTo>
                    <a:pt x="461" y="1531"/>
                  </a:lnTo>
                  <a:lnTo>
                    <a:pt x="609" y="1586"/>
                  </a:lnTo>
                  <a:lnTo>
                    <a:pt x="775" y="1604"/>
                  </a:lnTo>
                  <a:lnTo>
                    <a:pt x="941" y="1586"/>
                  </a:lnTo>
                  <a:lnTo>
                    <a:pt x="1107" y="1549"/>
                  </a:lnTo>
                  <a:lnTo>
                    <a:pt x="1236" y="1475"/>
                  </a:lnTo>
                  <a:lnTo>
                    <a:pt x="1365" y="1383"/>
                  </a:lnTo>
                  <a:lnTo>
                    <a:pt x="1457" y="1272"/>
                  </a:lnTo>
                  <a:lnTo>
                    <a:pt x="1549" y="1125"/>
                  </a:lnTo>
                  <a:lnTo>
                    <a:pt x="1586" y="977"/>
                  </a:lnTo>
                  <a:lnTo>
                    <a:pt x="1605" y="811"/>
                  </a:lnTo>
                  <a:lnTo>
                    <a:pt x="1605" y="646"/>
                  </a:lnTo>
                  <a:lnTo>
                    <a:pt x="1549" y="498"/>
                  </a:lnTo>
                  <a:lnTo>
                    <a:pt x="1476" y="369"/>
                  </a:lnTo>
                  <a:lnTo>
                    <a:pt x="1383" y="240"/>
                  </a:lnTo>
                  <a:lnTo>
                    <a:pt x="1273" y="148"/>
                  </a:lnTo>
                  <a:lnTo>
                    <a:pt x="1144" y="74"/>
                  </a:lnTo>
                  <a:lnTo>
                    <a:pt x="996" y="19"/>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 name="Google Shape;513;p2"/>
            <p:cNvSpPr/>
            <p:nvPr/>
          </p:nvSpPr>
          <p:spPr>
            <a:xfrm>
              <a:off x="6246825" y="1821950"/>
              <a:ext cx="39650" cy="39675"/>
            </a:xfrm>
            <a:custGeom>
              <a:avLst/>
              <a:gdLst/>
              <a:ahLst/>
              <a:cxnLst/>
              <a:rect l="l" t="t" r="r" b="b"/>
              <a:pathLst>
                <a:path w="1586" h="1587" extrusionOk="0">
                  <a:moveTo>
                    <a:pt x="775" y="1"/>
                  </a:moveTo>
                  <a:lnTo>
                    <a:pt x="609" y="19"/>
                  </a:lnTo>
                  <a:lnTo>
                    <a:pt x="461" y="74"/>
                  </a:lnTo>
                  <a:lnTo>
                    <a:pt x="332" y="148"/>
                  </a:lnTo>
                  <a:lnTo>
                    <a:pt x="221" y="259"/>
                  </a:lnTo>
                  <a:lnTo>
                    <a:pt x="111" y="369"/>
                  </a:lnTo>
                  <a:lnTo>
                    <a:pt x="56" y="517"/>
                  </a:lnTo>
                  <a:lnTo>
                    <a:pt x="0" y="664"/>
                  </a:lnTo>
                  <a:lnTo>
                    <a:pt x="0" y="812"/>
                  </a:lnTo>
                  <a:lnTo>
                    <a:pt x="19" y="978"/>
                  </a:lnTo>
                  <a:lnTo>
                    <a:pt x="56" y="1125"/>
                  </a:lnTo>
                  <a:lnTo>
                    <a:pt x="148" y="1254"/>
                  </a:lnTo>
                  <a:lnTo>
                    <a:pt x="240" y="1365"/>
                  </a:lnTo>
                  <a:lnTo>
                    <a:pt x="369" y="1457"/>
                  </a:lnTo>
                  <a:lnTo>
                    <a:pt x="498" y="1531"/>
                  </a:lnTo>
                  <a:lnTo>
                    <a:pt x="646" y="1586"/>
                  </a:lnTo>
                  <a:lnTo>
                    <a:pt x="812" y="1586"/>
                  </a:lnTo>
                  <a:lnTo>
                    <a:pt x="959" y="1568"/>
                  </a:lnTo>
                  <a:lnTo>
                    <a:pt x="1107" y="1513"/>
                  </a:lnTo>
                  <a:lnTo>
                    <a:pt x="1236" y="1439"/>
                  </a:lnTo>
                  <a:lnTo>
                    <a:pt x="1365" y="1347"/>
                  </a:lnTo>
                  <a:lnTo>
                    <a:pt x="1457" y="1218"/>
                  </a:lnTo>
                  <a:lnTo>
                    <a:pt x="1531" y="1088"/>
                  </a:lnTo>
                  <a:lnTo>
                    <a:pt x="1567" y="941"/>
                  </a:lnTo>
                  <a:lnTo>
                    <a:pt x="1586" y="775"/>
                  </a:lnTo>
                  <a:lnTo>
                    <a:pt x="1567" y="628"/>
                  </a:lnTo>
                  <a:lnTo>
                    <a:pt x="1512" y="480"/>
                  </a:lnTo>
                  <a:lnTo>
                    <a:pt x="1438" y="333"/>
                  </a:lnTo>
                  <a:lnTo>
                    <a:pt x="1328" y="222"/>
                  </a:lnTo>
                  <a:lnTo>
                    <a:pt x="1217" y="130"/>
                  </a:lnTo>
                  <a:lnTo>
                    <a:pt x="1070" y="56"/>
                  </a:lnTo>
                  <a:lnTo>
                    <a:pt x="922" y="19"/>
                  </a:lnTo>
                  <a:lnTo>
                    <a:pt x="7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 name="Google Shape;514;p2"/>
            <p:cNvSpPr/>
            <p:nvPr/>
          </p:nvSpPr>
          <p:spPr>
            <a:xfrm>
              <a:off x="5929675" y="1767550"/>
              <a:ext cx="40125" cy="40150"/>
            </a:xfrm>
            <a:custGeom>
              <a:avLst/>
              <a:gdLst/>
              <a:ahLst/>
              <a:cxnLst/>
              <a:rect l="l" t="t" r="r" b="b"/>
              <a:pathLst>
                <a:path w="1605" h="1606" extrusionOk="0">
                  <a:moveTo>
                    <a:pt x="812" y="1"/>
                  </a:moveTo>
                  <a:lnTo>
                    <a:pt x="665" y="19"/>
                  </a:lnTo>
                  <a:lnTo>
                    <a:pt x="517" y="56"/>
                  </a:lnTo>
                  <a:lnTo>
                    <a:pt x="370" y="130"/>
                  </a:lnTo>
                  <a:lnTo>
                    <a:pt x="259" y="222"/>
                  </a:lnTo>
                  <a:lnTo>
                    <a:pt x="148" y="333"/>
                  </a:lnTo>
                  <a:lnTo>
                    <a:pt x="75" y="462"/>
                  </a:lnTo>
                  <a:lnTo>
                    <a:pt x="19" y="609"/>
                  </a:lnTo>
                  <a:lnTo>
                    <a:pt x="1" y="775"/>
                  </a:lnTo>
                  <a:lnTo>
                    <a:pt x="19" y="941"/>
                  </a:lnTo>
                  <a:lnTo>
                    <a:pt x="56" y="1089"/>
                  </a:lnTo>
                  <a:lnTo>
                    <a:pt x="130" y="1236"/>
                  </a:lnTo>
                  <a:lnTo>
                    <a:pt x="222" y="1365"/>
                  </a:lnTo>
                  <a:lnTo>
                    <a:pt x="351" y="1458"/>
                  </a:lnTo>
                  <a:lnTo>
                    <a:pt x="499" y="1531"/>
                  </a:lnTo>
                  <a:lnTo>
                    <a:pt x="646" y="1587"/>
                  </a:lnTo>
                  <a:lnTo>
                    <a:pt x="812" y="1605"/>
                  </a:lnTo>
                  <a:lnTo>
                    <a:pt x="978" y="1587"/>
                  </a:lnTo>
                  <a:lnTo>
                    <a:pt x="1126" y="1531"/>
                  </a:lnTo>
                  <a:lnTo>
                    <a:pt x="1255" y="1458"/>
                  </a:lnTo>
                  <a:lnTo>
                    <a:pt x="1365" y="1365"/>
                  </a:lnTo>
                  <a:lnTo>
                    <a:pt x="1476" y="1255"/>
                  </a:lnTo>
                  <a:lnTo>
                    <a:pt x="1531" y="1107"/>
                  </a:lnTo>
                  <a:lnTo>
                    <a:pt x="1586" y="960"/>
                  </a:lnTo>
                  <a:lnTo>
                    <a:pt x="1605" y="812"/>
                  </a:lnTo>
                  <a:lnTo>
                    <a:pt x="1586" y="646"/>
                  </a:lnTo>
                  <a:lnTo>
                    <a:pt x="1550" y="499"/>
                  </a:lnTo>
                  <a:lnTo>
                    <a:pt x="1476" y="370"/>
                  </a:lnTo>
                  <a:lnTo>
                    <a:pt x="1365" y="241"/>
                  </a:lnTo>
                  <a:lnTo>
                    <a:pt x="1255" y="148"/>
                  </a:lnTo>
                  <a:lnTo>
                    <a:pt x="1126" y="75"/>
                  </a:lnTo>
                  <a:lnTo>
                    <a:pt x="978"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 name="Google Shape;515;p2"/>
            <p:cNvSpPr/>
            <p:nvPr/>
          </p:nvSpPr>
          <p:spPr>
            <a:xfrm>
              <a:off x="4628400" y="306325"/>
              <a:ext cx="40150" cy="40125"/>
            </a:xfrm>
            <a:custGeom>
              <a:avLst/>
              <a:gdLst/>
              <a:ahLst/>
              <a:cxnLst/>
              <a:rect l="l" t="t" r="r" b="b"/>
              <a:pathLst>
                <a:path w="1606" h="1605" extrusionOk="0">
                  <a:moveTo>
                    <a:pt x="794" y="1"/>
                  </a:moveTo>
                  <a:lnTo>
                    <a:pt x="646" y="19"/>
                  </a:lnTo>
                  <a:lnTo>
                    <a:pt x="499" y="75"/>
                  </a:lnTo>
                  <a:lnTo>
                    <a:pt x="351" y="148"/>
                  </a:lnTo>
                  <a:lnTo>
                    <a:pt x="241" y="241"/>
                  </a:lnTo>
                  <a:lnTo>
                    <a:pt x="148" y="351"/>
                  </a:lnTo>
                  <a:lnTo>
                    <a:pt x="75" y="480"/>
                  </a:lnTo>
                  <a:lnTo>
                    <a:pt x="19" y="628"/>
                  </a:lnTo>
                  <a:lnTo>
                    <a:pt x="1" y="794"/>
                  </a:lnTo>
                  <a:lnTo>
                    <a:pt x="19" y="960"/>
                  </a:lnTo>
                  <a:lnTo>
                    <a:pt x="56" y="1126"/>
                  </a:lnTo>
                  <a:lnTo>
                    <a:pt x="148" y="1255"/>
                  </a:lnTo>
                  <a:lnTo>
                    <a:pt x="241" y="1384"/>
                  </a:lnTo>
                  <a:lnTo>
                    <a:pt x="370" y="1476"/>
                  </a:lnTo>
                  <a:lnTo>
                    <a:pt x="499" y="1550"/>
                  </a:lnTo>
                  <a:lnTo>
                    <a:pt x="665" y="1587"/>
                  </a:lnTo>
                  <a:lnTo>
                    <a:pt x="831" y="1605"/>
                  </a:lnTo>
                  <a:lnTo>
                    <a:pt x="997" y="1587"/>
                  </a:lnTo>
                  <a:lnTo>
                    <a:pt x="1144" y="1531"/>
                  </a:lnTo>
                  <a:lnTo>
                    <a:pt x="1273" y="1457"/>
                  </a:lnTo>
                  <a:lnTo>
                    <a:pt x="1384" y="1347"/>
                  </a:lnTo>
                  <a:lnTo>
                    <a:pt x="1476" y="1236"/>
                  </a:lnTo>
                  <a:lnTo>
                    <a:pt x="1550" y="1107"/>
                  </a:lnTo>
                  <a:lnTo>
                    <a:pt x="1587" y="941"/>
                  </a:lnTo>
                  <a:lnTo>
                    <a:pt x="1605" y="794"/>
                  </a:lnTo>
                  <a:lnTo>
                    <a:pt x="1587" y="628"/>
                  </a:lnTo>
                  <a:lnTo>
                    <a:pt x="1531" y="480"/>
                  </a:lnTo>
                  <a:lnTo>
                    <a:pt x="1458" y="351"/>
                  </a:lnTo>
                  <a:lnTo>
                    <a:pt x="1365" y="241"/>
                  </a:lnTo>
                  <a:lnTo>
                    <a:pt x="1236" y="130"/>
                  </a:lnTo>
                  <a:lnTo>
                    <a:pt x="1107" y="75"/>
                  </a:lnTo>
                  <a:lnTo>
                    <a:pt x="960"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 name="Google Shape;516;p2"/>
            <p:cNvSpPr/>
            <p:nvPr/>
          </p:nvSpPr>
          <p:spPr>
            <a:xfrm>
              <a:off x="5110575" y="1293700"/>
              <a:ext cx="40125" cy="40125"/>
            </a:xfrm>
            <a:custGeom>
              <a:avLst/>
              <a:gdLst/>
              <a:ahLst/>
              <a:cxnLst/>
              <a:rect l="l" t="t" r="r" b="b"/>
              <a:pathLst>
                <a:path w="1605" h="1605" extrusionOk="0">
                  <a:moveTo>
                    <a:pt x="793" y="0"/>
                  </a:moveTo>
                  <a:lnTo>
                    <a:pt x="646" y="19"/>
                  </a:lnTo>
                  <a:lnTo>
                    <a:pt x="480" y="74"/>
                  </a:lnTo>
                  <a:lnTo>
                    <a:pt x="351" y="148"/>
                  </a:lnTo>
                  <a:lnTo>
                    <a:pt x="240" y="240"/>
                  </a:lnTo>
                  <a:lnTo>
                    <a:pt x="148" y="369"/>
                  </a:lnTo>
                  <a:lnTo>
                    <a:pt x="74" y="498"/>
                  </a:lnTo>
                  <a:lnTo>
                    <a:pt x="19" y="646"/>
                  </a:lnTo>
                  <a:lnTo>
                    <a:pt x="0" y="812"/>
                  </a:lnTo>
                  <a:lnTo>
                    <a:pt x="19" y="959"/>
                  </a:lnTo>
                  <a:lnTo>
                    <a:pt x="56" y="1107"/>
                  </a:lnTo>
                  <a:lnTo>
                    <a:pt x="129" y="1254"/>
                  </a:lnTo>
                  <a:lnTo>
                    <a:pt x="240" y="1365"/>
                  </a:lnTo>
                  <a:lnTo>
                    <a:pt x="351" y="1457"/>
                  </a:lnTo>
                  <a:lnTo>
                    <a:pt x="480" y="1531"/>
                  </a:lnTo>
                  <a:lnTo>
                    <a:pt x="627" y="1586"/>
                  </a:lnTo>
                  <a:lnTo>
                    <a:pt x="793" y="1605"/>
                  </a:lnTo>
                  <a:lnTo>
                    <a:pt x="959" y="1586"/>
                  </a:lnTo>
                  <a:lnTo>
                    <a:pt x="1107" y="1549"/>
                  </a:lnTo>
                  <a:lnTo>
                    <a:pt x="1254" y="1476"/>
                  </a:lnTo>
                  <a:lnTo>
                    <a:pt x="1365" y="1365"/>
                  </a:lnTo>
                  <a:lnTo>
                    <a:pt x="1475" y="1254"/>
                  </a:lnTo>
                  <a:lnTo>
                    <a:pt x="1549" y="1107"/>
                  </a:lnTo>
                  <a:lnTo>
                    <a:pt x="1586" y="959"/>
                  </a:lnTo>
                  <a:lnTo>
                    <a:pt x="1604" y="793"/>
                  </a:lnTo>
                  <a:lnTo>
                    <a:pt x="1586" y="627"/>
                  </a:lnTo>
                  <a:lnTo>
                    <a:pt x="1531" y="480"/>
                  </a:lnTo>
                  <a:lnTo>
                    <a:pt x="1457" y="351"/>
                  </a:lnTo>
                  <a:lnTo>
                    <a:pt x="1365" y="240"/>
                  </a:lnTo>
                  <a:lnTo>
                    <a:pt x="1236" y="130"/>
                  </a:lnTo>
                  <a:lnTo>
                    <a:pt x="1107" y="74"/>
                  </a:lnTo>
                  <a:lnTo>
                    <a:pt x="959" y="19"/>
                  </a:lnTo>
                  <a:lnTo>
                    <a:pt x="7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 name="Google Shape;517;p2"/>
            <p:cNvSpPr/>
            <p:nvPr/>
          </p:nvSpPr>
          <p:spPr>
            <a:xfrm>
              <a:off x="4782375" y="825825"/>
              <a:ext cx="40125" cy="40125"/>
            </a:xfrm>
            <a:custGeom>
              <a:avLst/>
              <a:gdLst/>
              <a:ahLst/>
              <a:cxnLst/>
              <a:rect l="l" t="t" r="r" b="b"/>
              <a:pathLst>
                <a:path w="1605" h="1605" extrusionOk="0">
                  <a:moveTo>
                    <a:pt x="812" y="1"/>
                  </a:moveTo>
                  <a:lnTo>
                    <a:pt x="646" y="19"/>
                  </a:lnTo>
                  <a:lnTo>
                    <a:pt x="498" y="56"/>
                  </a:lnTo>
                  <a:lnTo>
                    <a:pt x="369" y="130"/>
                  </a:lnTo>
                  <a:lnTo>
                    <a:pt x="240" y="222"/>
                  </a:lnTo>
                  <a:lnTo>
                    <a:pt x="148" y="351"/>
                  </a:lnTo>
                  <a:lnTo>
                    <a:pt x="74" y="480"/>
                  </a:lnTo>
                  <a:lnTo>
                    <a:pt x="19" y="628"/>
                  </a:lnTo>
                  <a:lnTo>
                    <a:pt x="0" y="775"/>
                  </a:lnTo>
                  <a:lnTo>
                    <a:pt x="19" y="941"/>
                  </a:lnTo>
                  <a:lnTo>
                    <a:pt x="74" y="1107"/>
                  </a:lnTo>
                  <a:lnTo>
                    <a:pt x="148" y="1254"/>
                  </a:lnTo>
                  <a:lnTo>
                    <a:pt x="240" y="1365"/>
                  </a:lnTo>
                  <a:lnTo>
                    <a:pt x="369" y="1476"/>
                  </a:lnTo>
                  <a:lnTo>
                    <a:pt x="498" y="1549"/>
                  </a:lnTo>
                  <a:lnTo>
                    <a:pt x="664" y="1586"/>
                  </a:lnTo>
                  <a:lnTo>
                    <a:pt x="830" y="1605"/>
                  </a:lnTo>
                  <a:lnTo>
                    <a:pt x="977" y="1586"/>
                  </a:lnTo>
                  <a:lnTo>
                    <a:pt x="1125" y="1531"/>
                  </a:lnTo>
                  <a:lnTo>
                    <a:pt x="1272" y="1457"/>
                  </a:lnTo>
                  <a:lnTo>
                    <a:pt x="1383" y="1365"/>
                  </a:lnTo>
                  <a:lnTo>
                    <a:pt x="1475" y="1236"/>
                  </a:lnTo>
                  <a:lnTo>
                    <a:pt x="1549" y="1107"/>
                  </a:lnTo>
                  <a:lnTo>
                    <a:pt x="1586" y="959"/>
                  </a:lnTo>
                  <a:lnTo>
                    <a:pt x="1604" y="794"/>
                  </a:lnTo>
                  <a:lnTo>
                    <a:pt x="1586" y="628"/>
                  </a:lnTo>
                  <a:lnTo>
                    <a:pt x="1549" y="480"/>
                  </a:lnTo>
                  <a:lnTo>
                    <a:pt x="1475" y="351"/>
                  </a:lnTo>
                  <a:lnTo>
                    <a:pt x="1365" y="240"/>
                  </a:lnTo>
                  <a:lnTo>
                    <a:pt x="1254" y="148"/>
                  </a:lnTo>
                  <a:lnTo>
                    <a:pt x="1125" y="74"/>
                  </a:lnTo>
                  <a:lnTo>
                    <a:pt x="977"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 name="Google Shape;518;p2"/>
            <p:cNvSpPr/>
            <p:nvPr/>
          </p:nvSpPr>
          <p:spPr>
            <a:xfrm>
              <a:off x="5849925" y="1753725"/>
              <a:ext cx="39675" cy="39225"/>
            </a:xfrm>
            <a:custGeom>
              <a:avLst/>
              <a:gdLst/>
              <a:ahLst/>
              <a:cxnLst/>
              <a:rect l="l" t="t" r="r" b="b"/>
              <a:pathLst>
                <a:path w="1587" h="1569" extrusionOk="0">
                  <a:moveTo>
                    <a:pt x="794" y="1"/>
                  </a:moveTo>
                  <a:lnTo>
                    <a:pt x="628" y="19"/>
                  </a:lnTo>
                  <a:lnTo>
                    <a:pt x="480" y="75"/>
                  </a:lnTo>
                  <a:lnTo>
                    <a:pt x="351" y="148"/>
                  </a:lnTo>
                  <a:lnTo>
                    <a:pt x="222" y="240"/>
                  </a:lnTo>
                  <a:lnTo>
                    <a:pt x="130" y="370"/>
                  </a:lnTo>
                  <a:lnTo>
                    <a:pt x="56" y="499"/>
                  </a:lnTo>
                  <a:lnTo>
                    <a:pt x="19" y="646"/>
                  </a:lnTo>
                  <a:lnTo>
                    <a:pt x="1" y="812"/>
                  </a:lnTo>
                  <a:lnTo>
                    <a:pt x="38" y="978"/>
                  </a:lnTo>
                  <a:lnTo>
                    <a:pt x="75" y="1125"/>
                  </a:lnTo>
                  <a:lnTo>
                    <a:pt x="148" y="1236"/>
                  </a:lnTo>
                  <a:lnTo>
                    <a:pt x="241" y="1347"/>
                  </a:lnTo>
                  <a:lnTo>
                    <a:pt x="351" y="1439"/>
                  </a:lnTo>
                  <a:lnTo>
                    <a:pt x="462" y="1494"/>
                  </a:lnTo>
                  <a:lnTo>
                    <a:pt x="609" y="1550"/>
                  </a:lnTo>
                  <a:lnTo>
                    <a:pt x="775" y="1568"/>
                  </a:lnTo>
                  <a:lnTo>
                    <a:pt x="941" y="1568"/>
                  </a:lnTo>
                  <a:lnTo>
                    <a:pt x="1089" y="1531"/>
                  </a:lnTo>
                  <a:lnTo>
                    <a:pt x="1218" y="1457"/>
                  </a:lnTo>
                  <a:lnTo>
                    <a:pt x="1347" y="1347"/>
                  </a:lnTo>
                  <a:lnTo>
                    <a:pt x="1439" y="1236"/>
                  </a:lnTo>
                  <a:lnTo>
                    <a:pt x="1513" y="1089"/>
                  </a:lnTo>
                  <a:lnTo>
                    <a:pt x="1568" y="941"/>
                  </a:lnTo>
                  <a:lnTo>
                    <a:pt x="1587" y="794"/>
                  </a:lnTo>
                  <a:lnTo>
                    <a:pt x="1568" y="628"/>
                  </a:lnTo>
                  <a:lnTo>
                    <a:pt x="1531" y="480"/>
                  </a:lnTo>
                  <a:lnTo>
                    <a:pt x="1439" y="351"/>
                  </a:lnTo>
                  <a:lnTo>
                    <a:pt x="1347" y="222"/>
                  </a:lnTo>
                  <a:lnTo>
                    <a:pt x="1236" y="130"/>
                  </a:lnTo>
                  <a:lnTo>
                    <a:pt x="1089" y="56"/>
                  </a:lnTo>
                  <a:lnTo>
                    <a:pt x="941"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 name="Google Shape;519;p2"/>
            <p:cNvSpPr/>
            <p:nvPr/>
          </p:nvSpPr>
          <p:spPr>
            <a:xfrm>
              <a:off x="5176950" y="1388650"/>
              <a:ext cx="38750" cy="38750"/>
            </a:xfrm>
            <a:custGeom>
              <a:avLst/>
              <a:gdLst/>
              <a:ahLst/>
              <a:cxnLst/>
              <a:rect l="l" t="t" r="r" b="b"/>
              <a:pathLst>
                <a:path w="1550" h="1550" extrusionOk="0">
                  <a:moveTo>
                    <a:pt x="793" y="1"/>
                  </a:moveTo>
                  <a:lnTo>
                    <a:pt x="646" y="19"/>
                  </a:lnTo>
                  <a:lnTo>
                    <a:pt x="498" y="74"/>
                  </a:lnTo>
                  <a:lnTo>
                    <a:pt x="369" y="130"/>
                  </a:lnTo>
                  <a:lnTo>
                    <a:pt x="240" y="222"/>
                  </a:lnTo>
                  <a:lnTo>
                    <a:pt x="148" y="351"/>
                  </a:lnTo>
                  <a:lnTo>
                    <a:pt x="74" y="480"/>
                  </a:lnTo>
                  <a:lnTo>
                    <a:pt x="19" y="609"/>
                  </a:lnTo>
                  <a:lnTo>
                    <a:pt x="0" y="757"/>
                  </a:lnTo>
                  <a:lnTo>
                    <a:pt x="19" y="904"/>
                  </a:lnTo>
                  <a:lnTo>
                    <a:pt x="56" y="1052"/>
                  </a:lnTo>
                  <a:lnTo>
                    <a:pt x="129" y="1181"/>
                  </a:lnTo>
                  <a:lnTo>
                    <a:pt x="222" y="1310"/>
                  </a:lnTo>
                  <a:lnTo>
                    <a:pt x="332" y="1402"/>
                  </a:lnTo>
                  <a:lnTo>
                    <a:pt x="461" y="1476"/>
                  </a:lnTo>
                  <a:lnTo>
                    <a:pt x="609" y="1531"/>
                  </a:lnTo>
                  <a:lnTo>
                    <a:pt x="756" y="1550"/>
                  </a:lnTo>
                  <a:lnTo>
                    <a:pt x="904" y="1531"/>
                  </a:lnTo>
                  <a:lnTo>
                    <a:pt x="1051" y="1494"/>
                  </a:lnTo>
                  <a:lnTo>
                    <a:pt x="1180" y="1420"/>
                  </a:lnTo>
                  <a:lnTo>
                    <a:pt x="1309" y="1328"/>
                  </a:lnTo>
                  <a:lnTo>
                    <a:pt x="1402" y="1218"/>
                  </a:lnTo>
                  <a:lnTo>
                    <a:pt x="1475" y="1089"/>
                  </a:lnTo>
                  <a:lnTo>
                    <a:pt x="1531" y="941"/>
                  </a:lnTo>
                  <a:lnTo>
                    <a:pt x="1549" y="794"/>
                  </a:lnTo>
                  <a:lnTo>
                    <a:pt x="1531" y="646"/>
                  </a:lnTo>
                  <a:lnTo>
                    <a:pt x="1494" y="499"/>
                  </a:lnTo>
                  <a:lnTo>
                    <a:pt x="1420" y="369"/>
                  </a:lnTo>
                  <a:lnTo>
                    <a:pt x="1328" y="259"/>
                  </a:lnTo>
                  <a:lnTo>
                    <a:pt x="1217" y="148"/>
                  </a:lnTo>
                  <a:lnTo>
                    <a:pt x="1088" y="74"/>
                  </a:lnTo>
                  <a:lnTo>
                    <a:pt x="941"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 name="Google Shape;520;p2"/>
            <p:cNvSpPr/>
            <p:nvPr/>
          </p:nvSpPr>
          <p:spPr>
            <a:xfrm>
              <a:off x="4666200" y="561250"/>
              <a:ext cx="38750" cy="38725"/>
            </a:xfrm>
            <a:custGeom>
              <a:avLst/>
              <a:gdLst/>
              <a:ahLst/>
              <a:cxnLst/>
              <a:rect l="l" t="t" r="r" b="b"/>
              <a:pathLst>
                <a:path w="1550" h="1549" extrusionOk="0">
                  <a:moveTo>
                    <a:pt x="757" y="0"/>
                  </a:moveTo>
                  <a:lnTo>
                    <a:pt x="609" y="19"/>
                  </a:lnTo>
                  <a:lnTo>
                    <a:pt x="462" y="55"/>
                  </a:lnTo>
                  <a:lnTo>
                    <a:pt x="333" y="129"/>
                  </a:lnTo>
                  <a:lnTo>
                    <a:pt x="222" y="221"/>
                  </a:lnTo>
                  <a:lnTo>
                    <a:pt x="130" y="350"/>
                  </a:lnTo>
                  <a:lnTo>
                    <a:pt x="56" y="480"/>
                  </a:lnTo>
                  <a:lnTo>
                    <a:pt x="19" y="609"/>
                  </a:lnTo>
                  <a:lnTo>
                    <a:pt x="1" y="756"/>
                  </a:lnTo>
                  <a:lnTo>
                    <a:pt x="19" y="922"/>
                  </a:lnTo>
                  <a:lnTo>
                    <a:pt x="56" y="1051"/>
                  </a:lnTo>
                  <a:lnTo>
                    <a:pt x="130" y="1180"/>
                  </a:lnTo>
                  <a:lnTo>
                    <a:pt x="222" y="1309"/>
                  </a:lnTo>
                  <a:lnTo>
                    <a:pt x="333" y="1401"/>
                  </a:lnTo>
                  <a:lnTo>
                    <a:pt x="462" y="1475"/>
                  </a:lnTo>
                  <a:lnTo>
                    <a:pt x="609" y="1531"/>
                  </a:lnTo>
                  <a:lnTo>
                    <a:pt x="757" y="1549"/>
                  </a:lnTo>
                  <a:lnTo>
                    <a:pt x="904" y="1531"/>
                  </a:lnTo>
                  <a:lnTo>
                    <a:pt x="1052" y="1475"/>
                  </a:lnTo>
                  <a:lnTo>
                    <a:pt x="1199" y="1401"/>
                  </a:lnTo>
                  <a:lnTo>
                    <a:pt x="1310" y="1309"/>
                  </a:lnTo>
                  <a:lnTo>
                    <a:pt x="1421" y="1180"/>
                  </a:lnTo>
                  <a:lnTo>
                    <a:pt x="1494" y="1051"/>
                  </a:lnTo>
                  <a:lnTo>
                    <a:pt x="1531" y="904"/>
                  </a:lnTo>
                  <a:lnTo>
                    <a:pt x="1550" y="738"/>
                  </a:lnTo>
                  <a:lnTo>
                    <a:pt x="1531" y="590"/>
                  </a:lnTo>
                  <a:lnTo>
                    <a:pt x="1476" y="461"/>
                  </a:lnTo>
                  <a:lnTo>
                    <a:pt x="1402" y="332"/>
                  </a:lnTo>
                  <a:lnTo>
                    <a:pt x="1292" y="221"/>
                  </a:lnTo>
                  <a:lnTo>
                    <a:pt x="1181" y="129"/>
                  </a:lnTo>
                  <a:lnTo>
                    <a:pt x="1052" y="55"/>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 name="Google Shape;521;p2"/>
            <p:cNvSpPr/>
            <p:nvPr/>
          </p:nvSpPr>
          <p:spPr>
            <a:xfrm>
              <a:off x="6327025" y="1836700"/>
              <a:ext cx="38750" cy="38750"/>
            </a:xfrm>
            <a:custGeom>
              <a:avLst/>
              <a:gdLst/>
              <a:ahLst/>
              <a:cxnLst/>
              <a:rect l="l" t="t" r="r" b="b"/>
              <a:pathLst>
                <a:path w="1550" h="1550" extrusionOk="0">
                  <a:moveTo>
                    <a:pt x="793" y="1"/>
                  </a:moveTo>
                  <a:lnTo>
                    <a:pt x="646" y="19"/>
                  </a:lnTo>
                  <a:lnTo>
                    <a:pt x="498" y="56"/>
                  </a:lnTo>
                  <a:lnTo>
                    <a:pt x="369" y="130"/>
                  </a:lnTo>
                  <a:lnTo>
                    <a:pt x="259" y="222"/>
                  </a:lnTo>
                  <a:lnTo>
                    <a:pt x="148" y="333"/>
                  </a:lnTo>
                  <a:lnTo>
                    <a:pt x="74" y="462"/>
                  </a:lnTo>
                  <a:lnTo>
                    <a:pt x="19" y="591"/>
                  </a:lnTo>
                  <a:lnTo>
                    <a:pt x="0" y="757"/>
                  </a:lnTo>
                  <a:lnTo>
                    <a:pt x="19" y="904"/>
                  </a:lnTo>
                  <a:lnTo>
                    <a:pt x="56" y="1052"/>
                  </a:lnTo>
                  <a:lnTo>
                    <a:pt x="130" y="1199"/>
                  </a:lnTo>
                  <a:lnTo>
                    <a:pt x="222" y="1310"/>
                  </a:lnTo>
                  <a:lnTo>
                    <a:pt x="351" y="1420"/>
                  </a:lnTo>
                  <a:lnTo>
                    <a:pt x="480" y="1494"/>
                  </a:lnTo>
                  <a:lnTo>
                    <a:pt x="627" y="1531"/>
                  </a:lnTo>
                  <a:lnTo>
                    <a:pt x="793" y="1549"/>
                  </a:lnTo>
                  <a:lnTo>
                    <a:pt x="941" y="1531"/>
                  </a:lnTo>
                  <a:lnTo>
                    <a:pt x="1088" y="1494"/>
                  </a:lnTo>
                  <a:lnTo>
                    <a:pt x="1217" y="1402"/>
                  </a:lnTo>
                  <a:lnTo>
                    <a:pt x="1328" y="1310"/>
                  </a:lnTo>
                  <a:lnTo>
                    <a:pt x="1420" y="1199"/>
                  </a:lnTo>
                  <a:lnTo>
                    <a:pt x="1494" y="1070"/>
                  </a:lnTo>
                  <a:lnTo>
                    <a:pt x="1531" y="923"/>
                  </a:lnTo>
                  <a:lnTo>
                    <a:pt x="1549" y="775"/>
                  </a:lnTo>
                  <a:lnTo>
                    <a:pt x="1531" y="628"/>
                  </a:lnTo>
                  <a:lnTo>
                    <a:pt x="1494" y="480"/>
                  </a:lnTo>
                  <a:lnTo>
                    <a:pt x="1420" y="351"/>
                  </a:lnTo>
                  <a:lnTo>
                    <a:pt x="1328" y="240"/>
                  </a:lnTo>
                  <a:lnTo>
                    <a:pt x="1217" y="148"/>
                  </a:lnTo>
                  <a:lnTo>
                    <a:pt x="1088" y="74"/>
                  </a:lnTo>
                  <a:lnTo>
                    <a:pt x="941"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 name="Google Shape;522;p2"/>
            <p:cNvSpPr/>
            <p:nvPr/>
          </p:nvSpPr>
          <p:spPr>
            <a:xfrm>
              <a:off x="5770650" y="1739900"/>
              <a:ext cx="38275" cy="38275"/>
            </a:xfrm>
            <a:custGeom>
              <a:avLst/>
              <a:gdLst/>
              <a:ahLst/>
              <a:cxnLst/>
              <a:rect l="l" t="t" r="r" b="b"/>
              <a:pathLst>
                <a:path w="1531" h="1531" extrusionOk="0">
                  <a:moveTo>
                    <a:pt x="757" y="1"/>
                  </a:moveTo>
                  <a:lnTo>
                    <a:pt x="609" y="19"/>
                  </a:lnTo>
                  <a:lnTo>
                    <a:pt x="462" y="74"/>
                  </a:lnTo>
                  <a:lnTo>
                    <a:pt x="333" y="148"/>
                  </a:lnTo>
                  <a:lnTo>
                    <a:pt x="222" y="240"/>
                  </a:lnTo>
                  <a:lnTo>
                    <a:pt x="130" y="351"/>
                  </a:lnTo>
                  <a:lnTo>
                    <a:pt x="56" y="480"/>
                  </a:lnTo>
                  <a:lnTo>
                    <a:pt x="19" y="628"/>
                  </a:lnTo>
                  <a:lnTo>
                    <a:pt x="1" y="775"/>
                  </a:lnTo>
                  <a:lnTo>
                    <a:pt x="19" y="941"/>
                  </a:lnTo>
                  <a:lnTo>
                    <a:pt x="74" y="1070"/>
                  </a:lnTo>
                  <a:lnTo>
                    <a:pt x="148" y="1199"/>
                  </a:lnTo>
                  <a:lnTo>
                    <a:pt x="240" y="1310"/>
                  </a:lnTo>
                  <a:lnTo>
                    <a:pt x="369" y="1402"/>
                  </a:lnTo>
                  <a:lnTo>
                    <a:pt x="498" y="1476"/>
                  </a:lnTo>
                  <a:lnTo>
                    <a:pt x="628" y="1531"/>
                  </a:lnTo>
                  <a:lnTo>
                    <a:pt x="793" y="1531"/>
                  </a:lnTo>
                  <a:lnTo>
                    <a:pt x="941" y="1513"/>
                  </a:lnTo>
                  <a:lnTo>
                    <a:pt x="1070" y="1476"/>
                  </a:lnTo>
                  <a:lnTo>
                    <a:pt x="1199" y="1383"/>
                  </a:lnTo>
                  <a:lnTo>
                    <a:pt x="1310" y="1291"/>
                  </a:lnTo>
                  <a:lnTo>
                    <a:pt x="1420" y="1181"/>
                  </a:lnTo>
                  <a:lnTo>
                    <a:pt x="1476" y="1052"/>
                  </a:lnTo>
                  <a:lnTo>
                    <a:pt x="1531" y="904"/>
                  </a:lnTo>
                  <a:lnTo>
                    <a:pt x="1531" y="757"/>
                  </a:lnTo>
                  <a:lnTo>
                    <a:pt x="1513" y="609"/>
                  </a:lnTo>
                  <a:lnTo>
                    <a:pt x="1476" y="462"/>
                  </a:lnTo>
                  <a:lnTo>
                    <a:pt x="1402" y="333"/>
                  </a:lnTo>
                  <a:lnTo>
                    <a:pt x="1291" y="222"/>
                  </a:lnTo>
                  <a:lnTo>
                    <a:pt x="1181" y="130"/>
                  </a:lnTo>
                  <a:lnTo>
                    <a:pt x="1052" y="56"/>
                  </a:lnTo>
                  <a:lnTo>
                    <a:pt x="904" y="19"/>
                  </a:ln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 name="Google Shape;523;p2"/>
            <p:cNvSpPr/>
            <p:nvPr/>
          </p:nvSpPr>
          <p:spPr>
            <a:xfrm>
              <a:off x="5322150" y="1494225"/>
              <a:ext cx="39200" cy="39200"/>
            </a:xfrm>
            <a:custGeom>
              <a:avLst/>
              <a:gdLst/>
              <a:ahLst/>
              <a:cxnLst/>
              <a:rect l="l" t="t" r="r" b="b"/>
              <a:pathLst>
                <a:path w="1568" h="1568" extrusionOk="0">
                  <a:moveTo>
                    <a:pt x="683" y="0"/>
                  </a:moveTo>
                  <a:lnTo>
                    <a:pt x="535" y="37"/>
                  </a:lnTo>
                  <a:lnTo>
                    <a:pt x="406" y="111"/>
                  </a:lnTo>
                  <a:lnTo>
                    <a:pt x="277" y="203"/>
                  </a:lnTo>
                  <a:lnTo>
                    <a:pt x="166" y="314"/>
                  </a:lnTo>
                  <a:lnTo>
                    <a:pt x="93" y="443"/>
                  </a:lnTo>
                  <a:lnTo>
                    <a:pt x="37" y="590"/>
                  </a:lnTo>
                  <a:lnTo>
                    <a:pt x="0" y="756"/>
                  </a:lnTo>
                  <a:lnTo>
                    <a:pt x="19" y="904"/>
                  </a:lnTo>
                  <a:lnTo>
                    <a:pt x="56" y="1033"/>
                  </a:lnTo>
                  <a:lnTo>
                    <a:pt x="129" y="1180"/>
                  </a:lnTo>
                  <a:lnTo>
                    <a:pt x="203" y="1291"/>
                  </a:lnTo>
                  <a:lnTo>
                    <a:pt x="314" y="1401"/>
                  </a:lnTo>
                  <a:lnTo>
                    <a:pt x="443" y="1475"/>
                  </a:lnTo>
                  <a:lnTo>
                    <a:pt x="590" y="1530"/>
                  </a:lnTo>
                  <a:lnTo>
                    <a:pt x="738" y="1567"/>
                  </a:lnTo>
                  <a:lnTo>
                    <a:pt x="885" y="1549"/>
                  </a:lnTo>
                  <a:lnTo>
                    <a:pt x="1033" y="1512"/>
                  </a:lnTo>
                  <a:lnTo>
                    <a:pt x="1180" y="1457"/>
                  </a:lnTo>
                  <a:lnTo>
                    <a:pt x="1309" y="1346"/>
                  </a:lnTo>
                  <a:lnTo>
                    <a:pt x="1402" y="1235"/>
                  </a:lnTo>
                  <a:lnTo>
                    <a:pt x="1494" y="1106"/>
                  </a:lnTo>
                  <a:lnTo>
                    <a:pt x="1549" y="959"/>
                  </a:lnTo>
                  <a:lnTo>
                    <a:pt x="1568" y="811"/>
                  </a:lnTo>
                  <a:lnTo>
                    <a:pt x="1568" y="664"/>
                  </a:lnTo>
                  <a:lnTo>
                    <a:pt x="1531" y="516"/>
                  </a:lnTo>
                  <a:lnTo>
                    <a:pt x="1457" y="387"/>
                  </a:lnTo>
                  <a:lnTo>
                    <a:pt x="1365" y="258"/>
                  </a:lnTo>
                  <a:lnTo>
                    <a:pt x="1254" y="166"/>
                  </a:lnTo>
                  <a:lnTo>
                    <a:pt x="1125" y="74"/>
                  </a:lnTo>
                  <a:lnTo>
                    <a:pt x="996" y="19"/>
                  </a:lnTo>
                  <a:lnTo>
                    <a:pt x="8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 name="Google Shape;524;p2"/>
            <p:cNvSpPr/>
            <p:nvPr/>
          </p:nvSpPr>
          <p:spPr>
            <a:xfrm>
              <a:off x="4615500" y="387925"/>
              <a:ext cx="36900" cy="36900"/>
            </a:xfrm>
            <a:custGeom>
              <a:avLst/>
              <a:gdLst/>
              <a:ahLst/>
              <a:cxnLst/>
              <a:rect l="l" t="t" r="r" b="b"/>
              <a:pathLst>
                <a:path w="1476" h="1476" extrusionOk="0">
                  <a:moveTo>
                    <a:pt x="738" y="0"/>
                  </a:moveTo>
                  <a:lnTo>
                    <a:pt x="572" y="19"/>
                  </a:lnTo>
                  <a:lnTo>
                    <a:pt x="443" y="56"/>
                  </a:lnTo>
                  <a:lnTo>
                    <a:pt x="314" y="129"/>
                  </a:lnTo>
                  <a:lnTo>
                    <a:pt x="222" y="203"/>
                  </a:lnTo>
                  <a:lnTo>
                    <a:pt x="130" y="295"/>
                  </a:lnTo>
                  <a:lnTo>
                    <a:pt x="74" y="424"/>
                  </a:lnTo>
                  <a:lnTo>
                    <a:pt x="38" y="554"/>
                  </a:lnTo>
                  <a:lnTo>
                    <a:pt x="1" y="720"/>
                  </a:lnTo>
                  <a:lnTo>
                    <a:pt x="19" y="867"/>
                  </a:lnTo>
                  <a:lnTo>
                    <a:pt x="56" y="1015"/>
                  </a:lnTo>
                  <a:lnTo>
                    <a:pt x="111" y="1144"/>
                  </a:lnTo>
                  <a:lnTo>
                    <a:pt x="222" y="1254"/>
                  </a:lnTo>
                  <a:lnTo>
                    <a:pt x="333" y="1346"/>
                  </a:lnTo>
                  <a:lnTo>
                    <a:pt x="462" y="1420"/>
                  </a:lnTo>
                  <a:lnTo>
                    <a:pt x="609" y="1457"/>
                  </a:lnTo>
                  <a:lnTo>
                    <a:pt x="775" y="1475"/>
                  </a:lnTo>
                  <a:lnTo>
                    <a:pt x="923" y="1457"/>
                  </a:lnTo>
                  <a:lnTo>
                    <a:pt x="1052" y="1420"/>
                  </a:lnTo>
                  <a:lnTo>
                    <a:pt x="1181" y="1346"/>
                  </a:lnTo>
                  <a:lnTo>
                    <a:pt x="1273" y="1273"/>
                  </a:lnTo>
                  <a:lnTo>
                    <a:pt x="1347" y="1180"/>
                  </a:lnTo>
                  <a:lnTo>
                    <a:pt x="1420" y="1051"/>
                  </a:lnTo>
                  <a:lnTo>
                    <a:pt x="1457" y="922"/>
                  </a:lnTo>
                  <a:lnTo>
                    <a:pt x="1476" y="756"/>
                  </a:lnTo>
                  <a:lnTo>
                    <a:pt x="1476" y="609"/>
                  </a:lnTo>
                  <a:lnTo>
                    <a:pt x="1439" y="461"/>
                  </a:lnTo>
                  <a:lnTo>
                    <a:pt x="1365" y="332"/>
                  </a:lnTo>
                  <a:lnTo>
                    <a:pt x="1273" y="222"/>
                  </a:lnTo>
                  <a:lnTo>
                    <a:pt x="1162" y="129"/>
                  </a:lnTo>
                  <a:lnTo>
                    <a:pt x="1033" y="56"/>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 name="Google Shape;525;p2"/>
            <p:cNvSpPr/>
            <p:nvPr/>
          </p:nvSpPr>
          <p:spPr>
            <a:xfrm>
              <a:off x="4717825" y="732725"/>
              <a:ext cx="37825" cy="37825"/>
            </a:xfrm>
            <a:custGeom>
              <a:avLst/>
              <a:gdLst/>
              <a:ahLst/>
              <a:cxnLst/>
              <a:rect l="l" t="t" r="r" b="b"/>
              <a:pathLst>
                <a:path w="1513" h="1513" extrusionOk="0">
                  <a:moveTo>
                    <a:pt x="738" y="0"/>
                  </a:moveTo>
                  <a:lnTo>
                    <a:pt x="591" y="19"/>
                  </a:lnTo>
                  <a:lnTo>
                    <a:pt x="443" y="74"/>
                  </a:lnTo>
                  <a:lnTo>
                    <a:pt x="314" y="148"/>
                  </a:lnTo>
                  <a:lnTo>
                    <a:pt x="204" y="258"/>
                  </a:lnTo>
                  <a:lnTo>
                    <a:pt x="112" y="369"/>
                  </a:lnTo>
                  <a:lnTo>
                    <a:pt x="38" y="498"/>
                  </a:lnTo>
                  <a:lnTo>
                    <a:pt x="19" y="646"/>
                  </a:lnTo>
                  <a:lnTo>
                    <a:pt x="1" y="793"/>
                  </a:lnTo>
                  <a:lnTo>
                    <a:pt x="38" y="959"/>
                  </a:lnTo>
                  <a:lnTo>
                    <a:pt x="93" y="1088"/>
                  </a:lnTo>
                  <a:lnTo>
                    <a:pt x="148" y="1217"/>
                  </a:lnTo>
                  <a:lnTo>
                    <a:pt x="241" y="1309"/>
                  </a:lnTo>
                  <a:lnTo>
                    <a:pt x="351" y="1383"/>
                  </a:lnTo>
                  <a:lnTo>
                    <a:pt x="462" y="1457"/>
                  </a:lnTo>
                  <a:lnTo>
                    <a:pt x="609" y="1494"/>
                  </a:lnTo>
                  <a:lnTo>
                    <a:pt x="757" y="1512"/>
                  </a:lnTo>
                  <a:lnTo>
                    <a:pt x="904" y="1494"/>
                  </a:lnTo>
                  <a:lnTo>
                    <a:pt x="1052" y="1457"/>
                  </a:lnTo>
                  <a:lnTo>
                    <a:pt x="1181" y="1383"/>
                  </a:lnTo>
                  <a:lnTo>
                    <a:pt x="1292" y="1291"/>
                  </a:lnTo>
                  <a:lnTo>
                    <a:pt x="1384" y="1180"/>
                  </a:lnTo>
                  <a:lnTo>
                    <a:pt x="1458" y="1033"/>
                  </a:lnTo>
                  <a:lnTo>
                    <a:pt x="1513" y="904"/>
                  </a:lnTo>
                  <a:lnTo>
                    <a:pt x="1513" y="738"/>
                  </a:lnTo>
                  <a:lnTo>
                    <a:pt x="1494" y="590"/>
                  </a:lnTo>
                  <a:lnTo>
                    <a:pt x="1458" y="461"/>
                  </a:lnTo>
                  <a:lnTo>
                    <a:pt x="1365" y="332"/>
                  </a:lnTo>
                  <a:lnTo>
                    <a:pt x="1273" y="221"/>
                  </a:lnTo>
                  <a:lnTo>
                    <a:pt x="1163" y="129"/>
                  </a:lnTo>
                  <a:lnTo>
                    <a:pt x="1033" y="55"/>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 name="Google Shape;526;p2"/>
            <p:cNvSpPr/>
            <p:nvPr/>
          </p:nvSpPr>
          <p:spPr>
            <a:xfrm>
              <a:off x="5468275" y="1603450"/>
              <a:ext cx="37825" cy="37375"/>
            </a:xfrm>
            <a:custGeom>
              <a:avLst/>
              <a:gdLst/>
              <a:ahLst/>
              <a:cxnLst/>
              <a:rect l="l" t="t" r="r" b="b"/>
              <a:pathLst>
                <a:path w="1513" h="1495" extrusionOk="0">
                  <a:moveTo>
                    <a:pt x="664" y="1"/>
                  </a:moveTo>
                  <a:lnTo>
                    <a:pt x="516" y="38"/>
                  </a:lnTo>
                  <a:lnTo>
                    <a:pt x="387" y="93"/>
                  </a:lnTo>
                  <a:lnTo>
                    <a:pt x="258" y="185"/>
                  </a:lnTo>
                  <a:lnTo>
                    <a:pt x="166" y="296"/>
                  </a:lnTo>
                  <a:lnTo>
                    <a:pt x="92" y="425"/>
                  </a:lnTo>
                  <a:lnTo>
                    <a:pt x="37" y="572"/>
                  </a:lnTo>
                  <a:lnTo>
                    <a:pt x="0" y="720"/>
                  </a:lnTo>
                  <a:lnTo>
                    <a:pt x="19" y="868"/>
                  </a:lnTo>
                  <a:lnTo>
                    <a:pt x="56" y="1015"/>
                  </a:lnTo>
                  <a:lnTo>
                    <a:pt x="129" y="1144"/>
                  </a:lnTo>
                  <a:lnTo>
                    <a:pt x="221" y="1255"/>
                  </a:lnTo>
                  <a:lnTo>
                    <a:pt x="332" y="1365"/>
                  </a:lnTo>
                  <a:lnTo>
                    <a:pt x="461" y="1439"/>
                  </a:lnTo>
                  <a:lnTo>
                    <a:pt x="590" y="1476"/>
                  </a:lnTo>
                  <a:lnTo>
                    <a:pt x="756" y="1494"/>
                  </a:lnTo>
                  <a:lnTo>
                    <a:pt x="904" y="1494"/>
                  </a:lnTo>
                  <a:lnTo>
                    <a:pt x="1051" y="1439"/>
                  </a:lnTo>
                  <a:lnTo>
                    <a:pt x="1180" y="1384"/>
                  </a:lnTo>
                  <a:lnTo>
                    <a:pt x="1291" y="1292"/>
                  </a:lnTo>
                  <a:lnTo>
                    <a:pt x="1383" y="1163"/>
                  </a:lnTo>
                  <a:lnTo>
                    <a:pt x="1457" y="1033"/>
                  </a:lnTo>
                  <a:lnTo>
                    <a:pt x="1512" y="904"/>
                  </a:lnTo>
                  <a:lnTo>
                    <a:pt x="1512" y="757"/>
                  </a:lnTo>
                  <a:lnTo>
                    <a:pt x="1494" y="591"/>
                  </a:lnTo>
                  <a:lnTo>
                    <a:pt x="1457" y="443"/>
                  </a:lnTo>
                  <a:lnTo>
                    <a:pt x="1402" y="333"/>
                  </a:lnTo>
                  <a:lnTo>
                    <a:pt x="1328" y="222"/>
                  </a:lnTo>
                  <a:lnTo>
                    <a:pt x="1217" y="130"/>
                  </a:lnTo>
                  <a:lnTo>
                    <a:pt x="1107" y="75"/>
                  </a:lnTo>
                  <a:lnTo>
                    <a:pt x="959"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 name="Google Shape;527;p2"/>
            <p:cNvSpPr/>
            <p:nvPr/>
          </p:nvSpPr>
          <p:spPr>
            <a:xfrm>
              <a:off x="4901750" y="1095950"/>
              <a:ext cx="35525" cy="35975"/>
            </a:xfrm>
            <a:custGeom>
              <a:avLst/>
              <a:gdLst/>
              <a:ahLst/>
              <a:cxnLst/>
              <a:rect l="l" t="t" r="r" b="b"/>
              <a:pathLst>
                <a:path w="1421" h="1439" extrusionOk="0">
                  <a:moveTo>
                    <a:pt x="701" y="0"/>
                  </a:moveTo>
                  <a:lnTo>
                    <a:pt x="535" y="37"/>
                  </a:lnTo>
                  <a:lnTo>
                    <a:pt x="406" y="74"/>
                  </a:lnTo>
                  <a:lnTo>
                    <a:pt x="277" y="148"/>
                  </a:lnTo>
                  <a:lnTo>
                    <a:pt x="185" y="222"/>
                  </a:lnTo>
                  <a:lnTo>
                    <a:pt x="111" y="314"/>
                  </a:lnTo>
                  <a:lnTo>
                    <a:pt x="38" y="443"/>
                  </a:lnTo>
                  <a:lnTo>
                    <a:pt x="19" y="572"/>
                  </a:lnTo>
                  <a:lnTo>
                    <a:pt x="1" y="738"/>
                  </a:lnTo>
                  <a:lnTo>
                    <a:pt x="19" y="904"/>
                  </a:lnTo>
                  <a:lnTo>
                    <a:pt x="56" y="1033"/>
                  </a:lnTo>
                  <a:lnTo>
                    <a:pt x="111" y="1162"/>
                  </a:lnTo>
                  <a:lnTo>
                    <a:pt x="204" y="1254"/>
                  </a:lnTo>
                  <a:lnTo>
                    <a:pt x="296" y="1328"/>
                  </a:lnTo>
                  <a:lnTo>
                    <a:pt x="425" y="1383"/>
                  </a:lnTo>
                  <a:lnTo>
                    <a:pt x="554" y="1420"/>
                  </a:lnTo>
                  <a:lnTo>
                    <a:pt x="720" y="1439"/>
                  </a:lnTo>
                  <a:lnTo>
                    <a:pt x="886" y="1420"/>
                  </a:lnTo>
                  <a:lnTo>
                    <a:pt x="1015" y="1383"/>
                  </a:lnTo>
                  <a:lnTo>
                    <a:pt x="1144" y="1328"/>
                  </a:lnTo>
                  <a:lnTo>
                    <a:pt x="1236" y="1236"/>
                  </a:lnTo>
                  <a:lnTo>
                    <a:pt x="1310" y="1144"/>
                  </a:lnTo>
                  <a:lnTo>
                    <a:pt x="1384" y="1015"/>
                  </a:lnTo>
                  <a:lnTo>
                    <a:pt x="1402" y="886"/>
                  </a:lnTo>
                  <a:lnTo>
                    <a:pt x="1420" y="720"/>
                  </a:lnTo>
                  <a:lnTo>
                    <a:pt x="1402" y="554"/>
                  </a:lnTo>
                  <a:lnTo>
                    <a:pt x="1365" y="425"/>
                  </a:lnTo>
                  <a:lnTo>
                    <a:pt x="1310" y="295"/>
                  </a:lnTo>
                  <a:lnTo>
                    <a:pt x="1218" y="203"/>
                  </a:lnTo>
                  <a:lnTo>
                    <a:pt x="1125" y="130"/>
                  </a:lnTo>
                  <a:lnTo>
                    <a:pt x="996" y="74"/>
                  </a:lnTo>
                  <a:lnTo>
                    <a:pt x="867" y="37"/>
                  </a:lnTo>
                  <a:lnTo>
                    <a:pt x="7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 name="Google Shape;528;p2"/>
            <p:cNvSpPr/>
            <p:nvPr/>
          </p:nvSpPr>
          <p:spPr>
            <a:xfrm>
              <a:off x="4967200" y="1187675"/>
              <a:ext cx="36000" cy="35525"/>
            </a:xfrm>
            <a:custGeom>
              <a:avLst/>
              <a:gdLst/>
              <a:ahLst/>
              <a:cxnLst/>
              <a:rect l="l" t="t" r="r" b="b"/>
              <a:pathLst>
                <a:path w="1440" h="1421" extrusionOk="0">
                  <a:moveTo>
                    <a:pt x="720" y="1"/>
                  </a:moveTo>
                  <a:lnTo>
                    <a:pt x="573" y="19"/>
                  </a:lnTo>
                  <a:lnTo>
                    <a:pt x="425" y="38"/>
                  </a:lnTo>
                  <a:lnTo>
                    <a:pt x="296" y="111"/>
                  </a:lnTo>
                  <a:lnTo>
                    <a:pt x="204" y="185"/>
                  </a:lnTo>
                  <a:lnTo>
                    <a:pt x="130" y="277"/>
                  </a:lnTo>
                  <a:lnTo>
                    <a:pt x="56" y="406"/>
                  </a:lnTo>
                  <a:lnTo>
                    <a:pt x="19" y="535"/>
                  </a:lnTo>
                  <a:lnTo>
                    <a:pt x="1" y="701"/>
                  </a:lnTo>
                  <a:lnTo>
                    <a:pt x="19" y="867"/>
                  </a:lnTo>
                  <a:lnTo>
                    <a:pt x="56" y="996"/>
                  </a:lnTo>
                  <a:lnTo>
                    <a:pt x="112" y="1125"/>
                  </a:lnTo>
                  <a:lnTo>
                    <a:pt x="185" y="1218"/>
                  </a:lnTo>
                  <a:lnTo>
                    <a:pt x="296" y="1310"/>
                  </a:lnTo>
                  <a:lnTo>
                    <a:pt x="407" y="1365"/>
                  </a:lnTo>
                  <a:lnTo>
                    <a:pt x="554" y="1402"/>
                  </a:lnTo>
                  <a:lnTo>
                    <a:pt x="702" y="1420"/>
                  </a:lnTo>
                  <a:lnTo>
                    <a:pt x="868" y="1402"/>
                  </a:lnTo>
                  <a:lnTo>
                    <a:pt x="1015" y="1384"/>
                  </a:lnTo>
                  <a:lnTo>
                    <a:pt x="1126" y="1310"/>
                  </a:lnTo>
                  <a:lnTo>
                    <a:pt x="1218" y="1236"/>
                  </a:lnTo>
                  <a:lnTo>
                    <a:pt x="1310" y="1144"/>
                  </a:lnTo>
                  <a:lnTo>
                    <a:pt x="1365" y="1015"/>
                  </a:lnTo>
                  <a:lnTo>
                    <a:pt x="1421" y="886"/>
                  </a:lnTo>
                  <a:lnTo>
                    <a:pt x="1439" y="720"/>
                  </a:lnTo>
                  <a:lnTo>
                    <a:pt x="1421" y="572"/>
                  </a:lnTo>
                  <a:lnTo>
                    <a:pt x="1384" y="425"/>
                  </a:lnTo>
                  <a:lnTo>
                    <a:pt x="1310" y="296"/>
                  </a:lnTo>
                  <a:lnTo>
                    <a:pt x="1236" y="203"/>
                  </a:lnTo>
                  <a:lnTo>
                    <a:pt x="1144" y="111"/>
                  </a:lnTo>
                  <a:lnTo>
                    <a:pt x="1033" y="56"/>
                  </a:lnTo>
                  <a:lnTo>
                    <a:pt x="886"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 name="Google Shape;529;p2"/>
            <p:cNvSpPr/>
            <p:nvPr/>
          </p:nvSpPr>
          <p:spPr>
            <a:xfrm>
              <a:off x="5692300" y="1727000"/>
              <a:ext cx="35975" cy="35525"/>
            </a:xfrm>
            <a:custGeom>
              <a:avLst/>
              <a:gdLst/>
              <a:ahLst/>
              <a:cxnLst/>
              <a:rect l="l" t="t" r="r" b="b"/>
              <a:pathLst>
                <a:path w="1439" h="1421" extrusionOk="0">
                  <a:moveTo>
                    <a:pt x="719" y="0"/>
                  </a:moveTo>
                  <a:lnTo>
                    <a:pt x="553" y="19"/>
                  </a:lnTo>
                  <a:lnTo>
                    <a:pt x="424" y="56"/>
                  </a:lnTo>
                  <a:lnTo>
                    <a:pt x="295" y="111"/>
                  </a:lnTo>
                  <a:lnTo>
                    <a:pt x="185" y="185"/>
                  </a:lnTo>
                  <a:lnTo>
                    <a:pt x="111" y="277"/>
                  </a:lnTo>
                  <a:lnTo>
                    <a:pt x="55" y="406"/>
                  </a:lnTo>
                  <a:lnTo>
                    <a:pt x="19" y="553"/>
                  </a:lnTo>
                  <a:lnTo>
                    <a:pt x="0" y="701"/>
                  </a:lnTo>
                  <a:lnTo>
                    <a:pt x="19" y="867"/>
                  </a:lnTo>
                  <a:lnTo>
                    <a:pt x="37" y="996"/>
                  </a:lnTo>
                  <a:lnTo>
                    <a:pt x="92" y="1125"/>
                  </a:lnTo>
                  <a:lnTo>
                    <a:pt x="185" y="1236"/>
                  </a:lnTo>
                  <a:lnTo>
                    <a:pt x="277" y="1309"/>
                  </a:lnTo>
                  <a:lnTo>
                    <a:pt x="406" y="1365"/>
                  </a:lnTo>
                  <a:lnTo>
                    <a:pt x="535" y="1402"/>
                  </a:lnTo>
                  <a:lnTo>
                    <a:pt x="701" y="1420"/>
                  </a:lnTo>
                  <a:lnTo>
                    <a:pt x="867" y="1420"/>
                  </a:lnTo>
                  <a:lnTo>
                    <a:pt x="996" y="1383"/>
                  </a:lnTo>
                  <a:lnTo>
                    <a:pt x="1125" y="1309"/>
                  </a:lnTo>
                  <a:lnTo>
                    <a:pt x="1217" y="1236"/>
                  </a:lnTo>
                  <a:lnTo>
                    <a:pt x="1291" y="1125"/>
                  </a:lnTo>
                  <a:lnTo>
                    <a:pt x="1365" y="1014"/>
                  </a:lnTo>
                  <a:lnTo>
                    <a:pt x="1401" y="867"/>
                  </a:lnTo>
                  <a:lnTo>
                    <a:pt x="1438" y="701"/>
                  </a:lnTo>
                  <a:lnTo>
                    <a:pt x="1401" y="553"/>
                  </a:lnTo>
                  <a:lnTo>
                    <a:pt x="1365" y="406"/>
                  </a:lnTo>
                  <a:lnTo>
                    <a:pt x="1309" y="295"/>
                  </a:lnTo>
                  <a:lnTo>
                    <a:pt x="1236" y="203"/>
                  </a:lnTo>
                  <a:lnTo>
                    <a:pt x="1125" y="111"/>
                  </a:lnTo>
                  <a:lnTo>
                    <a:pt x="1014" y="56"/>
                  </a:lnTo>
                  <a:lnTo>
                    <a:pt x="885" y="19"/>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 name="Google Shape;530;p2"/>
            <p:cNvSpPr/>
            <p:nvPr/>
          </p:nvSpPr>
          <p:spPr>
            <a:xfrm>
              <a:off x="5245175" y="1485450"/>
              <a:ext cx="34125" cy="33675"/>
            </a:xfrm>
            <a:custGeom>
              <a:avLst/>
              <a:gdLst/>
              <a:ahLst/>
              <a:cxnLst/>
              <a:rect l="l" t="t" r="r" b="b"/>
              <a:pathLst>
                <a:path w="1365" h="1347" extrusionOk="0">
                  <a:moveTo>
                    <a:pt x="516" y="1"/>
                  </a:moveTo>
                  <a:lnTo>
                    <a:pt x="387" y="38"/>
                  </a:lnTo>
                  <a:lnTo>
                    <a:pt x="258" y="93"/>
                  </a:lnTo>
                  <a:lnTo>
                    <a:pt x="166" y="185"/>
                  </a:lnTo>
                  <a:lnTo>
                    <a:pt x="92" y="277"/>
                  </a:lnTo>
                  <a:lnTo>
                    <a:pt x="37" y="388"/>
                  </a:lnTo>
                  <a:lnTo>
                    <a:pt x="0" y="517"/>
                  </a:lnTo>
                  <a:lnTo>
                    <a:pt x="0" y="683"/>
                  </a:lnTo>
                  <a:lnTo>
                    <a:pt x="0" y="830"/>
                  </a:lnTo>
                  <a:lnTo>
                    <a:pt x="37" y="960"/>
                  </a:lnTo>
                  <a:lnTo>
                    <a:pt x="92" y="1070"/>
                  </a:lnTo>
                  <a:lnTo>
                    <a:pt x="166" y="1181"/>
                  </a:lnTo>
                  <a:lnTo>
                    <a:pt x="277" y="1255"/>
                  </a:lnTo>
                  <a:lnTo>
                    <a:pt x="387" y="1310"/>
                  </a:lnTo>
                  <a:lnTo>
                    <a:pt x="516" y="1347"/>
                  </a:lnTo>
                  <a:lnTo>
                    <a:pt x="830" y="1347"/>
                  </a:lnTo>
                  <a:lnTo>
                    <a:pt x="959" y="1310"/>
                  </a:lnTo>
                  <a:lnTo>
                    <a:pt x="1070" y="1236"/>
                  </a:lnTo>
                  <a:lnTo>
                    <a:pt x="1162" y="1162"/>
                  </a:lnTo>
                  <a:lnTo>
                    <a:pt x="1236" y="1052"/>
                  </a:lnTo>
                  <a:lnTo>
                    <a:pt x="1291" y="941"/>
                  </a:lnTo>
                  <a:lnTo>
                    <a:pt x="1346" y="794"/>
                  </a:lnTo>
                  <a:lnTo>
                    <a:pt x="1365" y="646"/>
                  </a:lnTo>
                  <a:lnTo>
                    <a:pt x="1346" y="499"/>
                  </a:lnTo>
                  <a:lnTo>
                    <a:pt x="1291" y="370"/>
                  </a:lnTo>
                  <a:lnTo>
                    <a:pt x="1236" y="259"/>
                  </a:lnTo>
                  <a:lnTo>
                    <a:pt x="1162" y="167"/>
                  </a:lnTo>
                  <a:lnTo>
                    <a:pt x="1070"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 name="Google Shape;531;p2"/>
            <p:cNvSpPr/>
            <p:nvPr/>
          </p:nvSpPr>
          <p:spPr>
            <a:xfrm>
              <a:off x="4836300" y="1002375"/>
              <a:ext cx="35525" cy="35050"/>
            </a:xfrm>
            <a:custGeom>
              <a:avLst/>
              <a:gdLst/>
              <a:ahLst/>
              <a:cxnLst/>
              <a:rect l="l" t="t" r="r" b="b"/>
              <a:pathLst>
                <a:path w="1421" h="1402" extrusionOk="0">
                  <a:moveTo>
                    <a:pt x="683" y="1"/>
                  </a:moveTo>
                  <a:lnTo>
                    <a:pt x="535" y="19"/>
                  </a:lnTo>
                  <a:lnTo>
                    <a:pt x="406" y="56"/>
                  </a:lnTo>
                  <a:lnTo>
                    <a:pt x="277" y="111"/>
                  </a:lnTo>
                  <a:lnTo>
                    <a:pt x="185" y="185"/>
                  </a:lnTo>
                  <a:lnTo>
                    <a:pt x="111" y="277"/>
                  </a:lnTo>
                  <a:lnTo>
                    <a:pt x="56" y="406"/>
                  </a:lnTo>
                  <a:lnTo>
                    <a:pt x="19" y="535"/>
                  </a:lnTo>
                  <a:lnTo>
                    <a:pt x="1" y="683"/>
                  </a:lnTo>
                  <a:lnTo>
                    <a:pt x="19" y="849"/>
                  </a:lnTo>
                  <a:lnTo>
                    <a:pt x="37" y="978"/>
                  </a:lnTo>
                  <a:lnTo>
                    <a:pt x="93" y="1107"/>
                  </a:lnTo>
                  <a:lnTo>
                    <a:pt x="166" y="1199"/>
                  </a:lnTo>
                  <a:lnTo>
                    <a:pt x="277" y="1291"/>
                  </a:lnTo>
                  <a:lnTo>
                    <a:pt x="388" y="1347"/>
                  </a:lnTo>
                  <a:lnTo>
                    <a:pt x="535" y="1383"/>
                  </a:lnTo>
                  <a:lnTo>
                    <a:pt x="701" y="1402"/>
                  </a:lnTo>
                  <a:lnTo>
                    <a:pt x="849" y="1402"/>
                  </a:lnTo>
                  <a:lnTo>
                    <a:pt x="996" y="1365"/>
                  </a:lnTo>
                  <a:lnTo>
                    <a:pt x="1107" y="1291"/>
                  </a:lnTo>
                  <a:lnTo>
                    <a:pt x="1217" y="1217"/>
                  </a:lnTo>
                  <a:lnTo>
                    <a:pt x="1291" y="1107"/>
                  </a:lnTo>
                  <a:lnTo>
                    <a:pt x="1347" y="978"/>
                  </a:lnTo>
                  <a:lnTo>
                    <a:pt x="1402" y="830"/>
                  </a:lnTo>
                  <a:lnTo>
                    <a:pt x="1420" y="664"/>
                  </a:lnTo>
                  <a:lnTo>
                    <a:pt x="1383" y="517"/>
                  </a:lnTo>
                  <a:lnTo>
                    <a:pt x="1347" y="388"/>
                  </a:lnTo>
                  <a:lnTo>
                    <a:pt x="1273" y="277"/>
                  </a:lnTo>
                  <a:lnTo>
                    <a:pt x="1199" y="185"/>
                  </a:lnTo>
                  <a:lnTo>
                    <a:pt x="1107" y="93"/>
                  </a:lnTo>
                  <a:lnTo>
                    <a:pt x="978" y="37"/>
                  </a:lnTo>
                  <a:lnTo>
                    <a:pt x="849" y="19"/>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 name="Google Shape;532;p2"/>
            <p:cNvSpPr/>
            <p:nvPr/>
          </p:nvSpPr>
          <p:spPr>
            <a:xfrm>
              <a:off x="4657000" y="643300"/>
              <a:ext cx="34575" cy="34125"/>
            </a:xfrm>
            <a:custGeom>
              <a:avLst/>
              <a:gdLst/>
              <a:ahLst/>
              <a:cxnLst/>
              <a:rect l="l" t="t" r="r" b="b"/>
              <a:pathLst>
                <a:path w="1383" h="1365" extrusionOk="0">
                  <a:moveTo>
                    <a:pt x="664" y="0"/>
                  </a:moveTo>
                  <a:lnTo>
                    <a:pt x="498" y="19"/>
                  </a:lnTo>
                  <a:lnTo>
                    <a:pt x="369" y="55"/>
                  </a:lnTo>
                  <a:lnTo>
                    <a:pt x="258" y="129"/>
                  </a:lnTo>
                  <a:lnTo>
                    <a:pt x="166" y="203"/>
                  </a:lnTo>
                  <a:lnTo>
                    <a:pt x="92" y="314"/>
                  </a:lnTo>
                  <a:lnTo>
                    <a:pt x="37" y="424"/>
                  </a:lnTo>
                  <a:lnTo>
                    <a:pt x="19" y="553"/>
                  </a:lnTo>
                  <a:lnTo>
                    <a:pt x="0" y="701"/>
                  </a:lnTo>
                  <a:lnTo>
                    <a:pt x="19" y="867"/>
                  </a:lnTo>
                  <a:lnTo>
                    <a:pt x="55" y="996"/>
                  </a:lnTo>
                  <a:lnTo>
                    <a:pt x="129" y="1106"/>
                  </a:lnTo>
                  <a:lnTo>
                    <a:pt x="203" y="1199"/>
                  </a:lnTo>
                  <a:lnTo>
                    <a:pt x="314" y="1272"/>
                  </a:lnTo>
                  <a:lnTo>
                    <a:pt x="424" y="1328"/>
                  </a:lnTo>
                  <a:lnTo>
                    <a:pt x="553" y="1365"/>
                  </a:lnTo>
                  <a:lnTo>
                    <a:pt x="719" y="1365"/>
                  </a:lnTo>
                  <a:lnTo>
                    <a:pt x="867" y="1346"/>
                  </a:lnTo>
                  <a:lnTo>
                    <a:pt x="996" y="1309"/>
                  </a:lnTo>
                  <a:lnTo>
                    <a:pt x="1106" y="1236"/>
                  </a:lnTo>
                  <a:lnTo>
                    <a:pt x="1199" y="1162"/>
                  </a:lnTo>
                  <a:lnTo>
                    <a:pt x="1272" y="1051"/>
                  </a:lnTo>
                  <a:lnTo>
                    <a:pt x="1328" y="922"/>
                  </a:lnTo>
                  <a:lnTo>
                    <a:pt x="1365" y="775"/>
                  </a:lnTo>
                  <a:lnTo>
                    <a:pt x="1383" y="609"/>
                  </a:lnTo>
                  <a:lnTo>
                    <a:pt x="1346" y="480"/>
                  </a:lnTo>
                  <a:lnTo>
                    <a:pt x="1291" y="369"/>
                  </a:lnTo>
                  <a:lnTo>
                    <a:pt x="1235" y="258"/>
                  </a:lnTo>
                  <a:lnTo>
                    <a:pt x="1143" y="166"/>
                  </a:lnTo>
                  <a:lnTo>
                    <a:pt x="1051" y="92"/>
                  </a:lnTo>
                  <a:lnTo>
                    <a:pt x="940" y="37"/>
                  </a:lnTo>
                  <a:lnTo>
                    <a:pt x="8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 name="Google Shape;533;p2"/>
            <p:cNvSpPr/>
            <p:nvPr/>
          </p:nvSpPr>
          <p:spPr>
            <a:xfrm>
              <a:off x="5033600" y="1282625"/>
              <a:ext cx="34575" cy="34150"/>
            </a:xfrm>
            <a:custGeom>
              <a:avLst/>
              <a:gdLst/>
              <a:ahLst/>
              <a:cxnLst/>
              <a:rect l="l" t="t" r="r" b="b"/>
              <a:pathLst>
                <a:path w="1383" h="1366" extrusionOk="0">
                  <a:moveTo>
                    <a:pt x="535" y="1"/>
                  </a:moveTo>
                  <a:lnTo>
                    <a:pt x="406" y="38"/>
                  </a:lnTo>
                  <a:lnTo>
                    <a:pt x="295" y="93"/>
                  </a:lnTo>
                  <a:lnTo>
                    <a:pt x="184" y="185"/>
                  </a:lnTo>
                  <a:lnTo>
                    <a:pt x="111" y="278"/>
                  </a:lnTo>
                  <a:lnTo>
                    <a:pt x="55" y="388"/>
                  </a:lnTo>
                  <a:lnTo>
                    <a:pt x="18" y="517"/>
                  </a:lnTo>
                  <a:lnTo>
                    <a:pt x="0" y="665"/>
                  </a:lnTo>
                  <a:lnTo>
                    <a:pt x="0" y="812"/>
                  </a:lnTo>
                  <a:lnTo>
                    <a:pt x="37" y="960"/>
                  </a:lnTo>
                  <a:lnTo>
                    <a:pt x="111" y="1070"/>
                  </a:lnTo>
                  <a:lnTo>
                    <a:pt x="203" y="1181"/>
                  </a:lnTo>
                  <a:lnTo>
                    <a:pt x="313" y="1273"/>
                  </a:lnTo>
                  <a:lnTo>
                    <a:pt x="424" y="1328"/>
                  </a:lnTo>
                  <a:lnTo>
                    <a:pt x="572" y="1365"/>
                  </a:lnTo>
                  <a:lnTo>
                    <a:pt x="719" y="1365"/>
                  </a:lnTo>
                  <a:lnTo>
                    <a:pt x="867" y="1347"/>
                  </a:lnTo>
                  <a:lnTo>
                    <a:pt x="996" y="1310"/>
                  </a:lnTo>
                  <a:lnTo>
                    <a:pt x="1106" y="1255"/>
                  </a:lnTo>
                  <a:lnTo>
                    <a:pt x="1199" y="1163"/>
                  </a:lnTo>
                  <a:lnTo>
                    <a:pt x="1272" y="1070"/>
                  </a:lnTo>
                  <a:lnTo>
                    <a:pt x="1328" y="978"/>
                  </a:lnTo>
                  <a:lnTo>
                    <a:pt x="1364" y="868"/>
                  </a:lnTo>
                  <a:lnTo>
                    <a:pt x="1383" y="738"/>
                  </a:lnTo>
                  <a:lnTo>
                    <a:pt x="1364" y="573"/>
                  </a:lnTo>
                  <a:lnTo>
                    <a:pt x="1328" y="425"/>
                  </a:lnTo>
                  <a:lnTo>
                    <a:pt x="1254" y="296"/>
                  </a:lnTo>
                  <a:lnTo>
                    <a:pt x="1180" y="185"/>
                  </a:lnTo>
                  <a:lnTo>
                    <a:pt x="1069"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 name="Google Shape;534;p2"/>
            <p:cNvSpPr/>
            <p:nvPr/>
          </p:nvSpPr>
          <p:spPr>
            <a:xfrm>
              <a:off x="5390375" y="1591025"/>
              <a:ext cx="34600" cy="33675"/>
            </a:xfrm>
            <a:custGeom>
              <a:avLst/>
              <a:gdLst/>
              <a:ahLst/>
              <a:cxnLst/>
              <a:rect l="l" t="t" r="r" b="b"/>
              <a:pathLst>
                <a:path w="1384" h="1347" extrusionOk="0">
                  <a:moveTo>
                    <a:pt x="535" y="0"/>
                  </a:moveTo>
                  <a:lnTo>
                    <a:pt x="387" y="37"/>
                  </a:lnTo>
                  <a:lnTo>
                    <a:pt x="277" y="92"/>
                  </a:lnTo>
                  <a:lnTo>
                    <a:pt x="185" y="184"/>
                  </a:lnTo>
                  <a:lnTo>
                    <a:pt x="111" y="277"/>
                  </a:lnTo>
                  <a:lnTo>
                    <a:pt x="55" y="387"/>
                  </a:lnTo>
                  <a:lnTo>
                    <a:pt x="19" y="535"/>
                  </a:lnTo>
                  <a:lnTo>
                    <a:pt x="0" y="682"/>
                  </a:lnTo>
                  <a:lnTo>
                    <a:pt x="19" y="830"/>
                  </a:lnTo>
                  <a:lnTo>
                    <a:pt x="55" y="959"/>
                  </a:lnTo>
                  <a:lnTo>
                    <a:pt x="111" y="1088"/>
                  </a:lnTo>
                  <a:lnTo>
                    <a:pt x="185" y="1180"/>
                  </a:lnTo>
                  <a:lnTo>
                    <a:pt x="295" y="1254"/>
                  </a:lnTo>
                  <a:lnTo>
                    <a:pt x="406" y="1309"/>
                  </a:lnTo>
                  <a:lnTo>
                    <a:pt x="535" y="1346"/>
                  </a:lnTo>
                  <a:lnTo>
                    <a:pt x="848" y="1346"/>
                  </a:lnTo>
                  <a:lnTo>
                    <a:pt x="977" y="1309"/>
                  </a:lnTo>
                  <a:lnTo>
                    <a:pt x="1088" y="1235"/>
                  </a:lnTo>
                  <a:lnTo>
                    <a:pt x="1180" y="1162"/>
                  </a:lnTo>
                  <a:lnTo>
                    <a:pt x="1254" y="1069"/>
                  </a:lnTo>
                  <a:lnTo>
                    <a:pt x="1309" y="940"/>
                  </a:lnTo>
                  <a:lnTo>
                    <a:pt x="1346" y="811"/>
                  </a:lnTo>
                  <a:lnTo>
                    <a:pt x="1383" y="664"/>
                  </a:lnTo>
                  <a:lnTo>
                    <a:pt x="1346" y="516"/>
                  </a:lnTo>
                  <a:lnTo>
                    <a:pt x="1309" y="387"/>
                  </a:lnTo>
                  <a:lnTo>
                    <a:pt x="1254" y="277"/>
                  </a:lnTo>
                  <a:lnTo>
                    <a:pt x="1162" y="166"/>
                  </a:lnTo>
                  <a:lnTo>
                    <a:pt x="1070" y="92"/>
                  </a:lnTo>
                  <a:lnTo>
                    <a:pt x="959" y="37"/>
                  </a:lnTo>
                  <a:lnTo>
                    <a:pt x="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 name="Google Shape;535;p2"/>
            <p:cNvSpPr/>
            <p:nvPr/>
          </p:nvSpPr>
          <p:spPr>
            <a:xfrm>
              <a:off x="4770850" y="908350"/>
              <a:ext cx="34600" cy="35050"/>
            </a:xfrm>
            <a:custGeom>
              <a:avLst/>
              <a:gdLst/>
              <a:ahLst/>
              <a:cxnLst/>
              <a:rect l="l" t="t" r="r" b="b"/>
              <a:pathLst>
                <a:path w="1384" h="1402" extrusionOk="0">
                  <a:moveTo>
                    <a:pt x="627" y="0"/>
                  </a:moveTo>
                  <a:lnTo>
                    <a:pt x="480" y="37"/>
                  </a:lnTo>
                  <a:lnTo>
                    <a:pt x="351" y="92"/>
                  </a:lnTo>
                  <a:lnTo>
                    <a:pt x="240" y="166"/>
                  </a:lnTo>
                  <a:lnTo>
                    <a:pt x="148" y="258"/>
                  </a:lnTo>
                  <a:lnTo>
                    <a:pt x="74" y="387"/>
                  </a:lnTo>
                  <a:lnTo>
                    <a:pt x="19" y="516"/>
                  </a:lnTo>
                  <a:lnTo>
                    <a:pt x="0" y="664"/>
                  </a:lnTo>
                  <a:lnTo>
                    <a:pt x="19" y="811"/>
                  </a:lnTo>
                  <a:lnTo>
                    <a:pt x="37" y="959"/>
                  </a:lnTo>
                  <a:lnTo>
                    <a:pt x="92" y="1070"/>
                  </a:lnTo>
                  <a:lnTo>
                    <a:pt x="166" y="1162"/>
                  </a:lnTo>
                  <a:lnTo>
                    <a:pt x="258" y="1254"/>
                  </a:lnTo>
                  <a:lnTo>
                    <a:pt x="369" y="1309"/>
                  </a:lnTo>
                  <a:lnTo>
                    <a:pt x="498" y="1365"/>
                  </a:lnTo>
                  <a:lnTo>
                    <a:pt x="646" y="1401"/>
                  </a:lnTo>
                  <a:lnTo>
                    <a:pt x="793" y="1383"/>
                  </a:lnTo>
                  <a:lnTo>
                    <a:pt x="922" y="1346"/>
                  </a:lnTo>
                  <a:lnTo>
                    <a:pt x="1051" y="1291"/>
                  </a:lnTo>
                  <a:lnTo>
                    <a:pt x="1162" y="1235"/>
                  </a:lnTo>
                  <a:lnTo>
                    <a:pt x="1236" y="1143"/>
                  </a:lnTo>
                  <a:lnTo>
                    <a:pt x="1309" y="1033"/>
                  </a:lnTo>
                  <a:lnTo>
                    <a:pt x="1365" y="904"/>
                  </a:lnTo>
                  <a:lnTo>
                    <a:pt x="1383" y="756"/>
                  </a:lnTo>
                  <a:lnTo>
                    <a:pt x="1383" y="609"/>
                  </a:lnTo>
                  <a:lnTo>
                    <a:pt x="1365" y="461"/>
                  </a:lnTo>
                  <a:lnTo>
                    <a:pt x="1309" y="350"/>
                  </a:lnTo>
                  <a:lnTo>
                    <a:pt x="1254" y="240"/>
                  </a:lnTo>
                  <a:lnTo>
                    <a:pt x="1162" y="166"/>
                  </a:lnTo>
                  <a:lnTo>
                    <a:pt x="1051" y="92"/>
                  </a:lnTo>
                  <a:lnTo>
                    <a:pt x="922" y="37"/>
                  </a:lnTo>
                  <a:lnTo>
                    <a:pt x="775"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 name="Google Shape;536;p2"/>
            <p:cNvSpPr/>
            <p:nvPr/>
          </p:nvSpPr>
          <p:spPr>
            <a:xfrm>
              <a:off x="4709550" y="815225"/>
              <a:ext cx="31825" cy="35050"/>
            </a:xfrm>
            <a:custGeom>
              <a:avLst/>
              <a:gdLst/>
              <a:ahLst/>
              <a:cxnLst/>
              <a:rect l="l" t="t" r="r" b="b"/>
              <a:pathLst>
                <a:path w="1273" h="1402" extrusionOk="0">
                  <a:moveTo>
                    <a:pt x="645" y="1"/>
                  </a:moveTo>
                  <a:lnTo>
                    <a:pt x="498" y="19"/>
                  </a:lnTo>
                  <a:lnTo>
                    <a:pt x="369" y="56"/>
                  </a:lnTo>
                  <a:lnTo>
                    <a:pt x="258" y="111"/>
                  </a:lnTo>
                  <a:lnTo>
                    <a:pt x="166" y="185"/>
                  </a:lnTo>
                  <a:lnTo>
                    <a:pt x="92" y="277"/>
                  </a:lnTo>
                  <a:lnTo>
                    <a:pt x="37" y="388"/>
                  </a:lnTo>
                  <a:lnTo>
                    <a:pt x="0" y="498"/>
                  </a:lnTo>
                  <a:lnTo>
                    <a:pt x="0" y="646"/>
                  </a:lnTo>
                  <a:lnTo>
                    <a:pt x="37" y="738"/>
                  </a:lnTo>
                  <a:lnTo>
                    <a:pt x="74" y="830"/>
                  </a:lnTo>
                  <a:lnTo>
                    <a:pt x="203" y="1033"/>
                  </a:lnTo>
                  <a:lnTo>
                    <a:pt x="350" y="1218"/>
                  </a:lnTo>
                  <a:lnTo>
                    <a:pt x="479" y="1402"/>
                  </a:lnTo>
                  <a:lnTo>
                    <a:pt x="756" y="1402"/>
                  </a:lnTo>
                  <a:lnTo>
                    <a:pt x="904" y="1236"/>
                  </a:lnTo>
                  <a:lnTo>
                    <a:pt x="1051" y="1052"/>
                  </a:lnTo>
                  <a:lnTo>
                    <a:pt x="1199" y="867"/>
                  </a:lnTo>
                  <a:lnTo>
                    <a:pt x="1235" y="757"/>
                  </a:lnTo>
                  <a:lnTo>
                    <a:pt x="1272" y="664"/>
                  </a:lnTo>
                  <a:lnTo>
                    <a:pt x="1272" y="535"/>
                  </a:lnTo>
                  <a:lnTo>
                    <a:pt x="1254" y="406"/>
                  </a:lnTo>
                  <a:lnTo>
                    <a:pt x="1199" y="296"/>
                  </a:lnTo>
                  <a:lnTo>
                    <a:pt x="1125" y="203"/>
                  </a:lnTo>
                  <a:lnTo>
                    <a:pt x="1033" y="130"/>
                  </a:lnTo>
                  <a:lnTo>
                    <a:pt x="922" y="56"/>
                  </a:lnTo>
                  <a:lnTo>
                    <a:pt x="793" y="19"/>
                  </a:lnTo>
                  <a:lnTo>
                    <a:pt x="6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 name="Google Shape;537;p2"/>
            <p:cNvSpPr/>
            <p:nvPr/>
          </p:nvSpPr>
          <p:spPr>
            <a:xfrm>
              <a:off x="4605825" y="469500"/>
              <a:ext cx="34125" cy="33675"/>
            </a:xfrm>
            <a:custGeom>
              <a:avLst/>
              <a:gdLst/>
              <a:ahLst/>
              <a:cxnLst/>
              <a:rect l="l" t="t" r="r" b="b"/>
              <a:pathLst>
                <a:path w="1365" h="1347" extrusionOk="0">
                  <a:moveTo>
                    <a:pt x="646" y="1"/>
                  </a:moveTo>
                  <a:lnTo>
                    <a:pt x="498" y="19"/>
                  </a:lnTo>
                  <a:lnTo>
                    <a:pt x="388" y="56"/>
                  </a:lnTo>
                  <a:lnTo>
                    <a:pt x="277" y="112"/>
                  </a:lnTo>
                  <a:lnTo>
                    <a:pt x="185" y="185"/>
                  </a:lnTo>
                  <a:lnTo>
                    <a:pt x="111" y="278"/>
                  </a:lnTo>
                  <a:lnTo>
                    <a:pt x="56" y="388"/>
                  </a:lnTo>
                  <a:lnTo>
                    <a:pt x="19" y="517"/>
                  </a:lnTo>
                  <a:lnTo>
                    <a:pt x="0" y="665"/>
                  </a:lnTo>
                  <a:lnTo>
                    <a:pt x="19" y="812"/>
                  </a:lnTo>
                  <a:lnTo>
                    <a:pt x="56" y="941"/>
                  </a:lnTo>
                  <a:lnTo>
                    <a:pt x="111" y="1070"/>
                  </a:lnTo>
                  <a:lnTo>
                    <a:pt x="185" y="1163"/>
                  </a:lnTo>
                  <a:lnTo>
                    <a:pt x="277" y="1236"/>
                  </a:lnTo>
                  <a:lnTo>
                    <a:pt x="388" y="1292"/>
                  </a:lnTo>
                  <a:lnTo>
                    <a:pt x="535" y="1329"/>
                  </a:lnTo>
                  <a:lnTo>
                    <a:pt x="683" y="1347"/>
                  </a:lnTo>
                  <a:lnTo>
                    <a:pt x="830" y="1329"/>
                  </a:lnTo>
                  <a:lnTo>
                    <a:pt x="959" y="1292"/>
                  </a:lnTo>
                  <a:lnTo>
                    <a:pt x="1070" y="1236"/>
                  </a:lnTo>
                  <a:lnTo>
                    <a:pt x="1162" y="1144"/>
                  </a:lnTo>
                  <a:lnTo>
                    <a:pt x="1236" y="1052"/>
                  </a:lnTo>
                  <a:lnTo>
                    <a:pt x="1291" y="923"/>
                  </a:lnTo>
                  <a:lnTo>
                    <a:pt x="1346" y="775"/>
                  </a:lnTo>
                  <a:lnTo>
                    <a:pt x="1365" y="628"/>
                  </a:lnTo>
                  <a:lnTo>
                    <a:pt x="1328" y="480"/>
                  </a:lnTo>
                  <a:lnTo>
                    <a:pt x="1291" y="370"/>
                  </a:lnTo>
                  <a:lnTo>
                    <a:pt x="1217" y="259"/>
                  </a:lnTo>
                  <a:lnTo>
                    <a:pt x="1144" y="167"/>
                  </a:lnTo>
                  <a:lnTo>
                    <a:pt x="1051" y="93"/>
                  </a:lnTo>
                  <a:lnTo>
                    <a:pt x="922"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 name="Google Shape;538;p2"/>
            <p:cNvSpPr/>
            <p:nvPr/>
          </p:nvSpPr>
          <p:spPr>
            <a:xfrm>
              <a:off x="5100425" y="1377600"/>
              <a:ext cx="35050" cy="31825"/>
            </a:xfrm>
            <a:custGeom>
              <a:avLst/>
              <a:gdLst/>
              <a:ahLst/>
              <a:cxnLst/>
              <a:rect l="l" t="t" r="r" b="b"/>
              <a:pathLst>
                <a:path w="1402" h="1273" extrusionOk="0">
                  <a:moveTo>
                    <a:pt x="517" y="0"/>
                  </a:moveTo>
                  <a:lnTo>
                    <a:pt x="388" y="37"/>
                  </a:lnTo>
                  <a:lnTo>
                    <a:pt x="277" y="74"/>
                  </a:lnTo>
                  <a:lnTo>
                    <a:pt x="185" y="148"/>
                  </a:lnTo>
                  <a:lnTo>
                    <a:pt x="111" y="240"/>
                  </a:lnTo>
                  <a:lnTo>
                    <a:pt x="56" y="369"/>
                  </a:lnTo>
                  <a:lnTo>
                    <a:pt x="1" y="498"/>
                  </a:lnTo>
                  <a:lnTo>
                    <a:pt x="1" y="627"/>
                  </a:lnTo>
                  <a:lnTo>
                    <a:pt x="1" y="775"/>
                  </a:lnTo>
                  <a:lnTo>
                    <a:pt x="37" y="904"/>
                  </a:lnTo>
                  <a:lnTo>
                    <a:pt x="93" y="1033"/>
                  </a:lnTo>
                  <a:lnTo>
                    <a:pt x="167" y="1125"/>
                  </a:lnTo>
                  <a:lnTo>
                    <a:pt x="259" y="1199"/>
                  </a:lnTo>
                  <a:lnTo>
                    <a:pt x="369" y="1254"/>
                  </a:lnTo>
                  <a:lnTo>
                    <a:pt x="480" y="1272"/>
                  </a:lnTo>
                  <a:lnTo>
                    <a:pt x="627" y="1272"/>
                  </a:lnTo>
                  <a:lnTo>
                    <a:pt x="720" y="1254"/>
                  </a:lnTo>
                  <a:lnTo>
                    <a:pt x="812" y="1217"/>
                  </a:lnTo>
                  <a:lnTo>
                    <a:pt x="1015" y="1088"/>
                  </a:lnTo>
                  <a:lnTo>
                    <a:pt x="1199" y="941"/>
                  </a:lnTo>
                  <a:lnTo>
                    <a:pt x="1383" y="793"/>
                  </a:lnTo>
                  <a:lnTo>
                    <a:pt x="1402" y="535"/>
                  </a:lnTo>
                  <a:lnTo>
                    <a:pt x="1217" y="387"/>
                  </a:lnTo>
                  <a:lnTo>
                    <a:pt x="1033" y="221"/>
                  </a:lnTo>
                  <a:lnTo>
                    <a:pt x="849" y="92"/>
                  </a:lnTo>
                  <a:lnTo>
                    <a:pt x="757" y="37"/>
                  </a:lnTo>
                  <a:lnTo>
                    <a:pt x="646"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 name="Google Shape;539;p2"/>
            <p:cNvSpPr/>
            <p:nvPr/>
          </p:nvSpPr>
          <p:spPr>
            <a:xfrm>
              <a:off x="5613475" y="1713625"/>
              <a:ext cx="34125" cy="33675"/>
            </a:xfrm>
            <a:custGeom>
              <a:avLst/>
              <a:gdLst/>
              <a:ahLst/>
              <a:cxnLst/>
              <a:rect l="l" t="t" r="r" b="b"/>
              <a:pathLst>
                <a:path w="1365" h="1347" extrusionOk="0">
                  <a:moveTo>
                    <a:pt x="646" y="1"/>
                  </a:moveTo>
                  <a:lnTo>
                    <a:pt x="516" y="19"/>
                  </a:lnTo>
                  <a:lnTo>
                    <a:pt x="387" y="56"/>
                  </a:lnTo>
                  <a:lnTo>
                    <a:pt x="277" y="111"/>
                  </a:lnTo>
                  <a:lnTo>
                    <a:pt x="185" y="185"/>
                  </a:lnTo>
                  <a:lnTo>
                    <a:pt x="92" y="277"/>
                  </a:lnTo>
                  <a:lnTo>
                    <a:pt x="37" y="388"/>
                  </a:lnTo>
                  <a:lnTo>
                    <a:pt x="0" y="517"/>
                  </a:lnTo>
                  <a:lnTo>
                    <a:pt x="0" y="646"/>
                  </a:lnTo>
                  <a:lnTo>
                    <a:pt x="0" y="793"/>
                  </a:lnTo>
                  <a:lnTo>
                    <a:pt x="37" y="941"/>
                  </a:lnTo>
                  <a:lnTo>
                    <a:pt x="92" y="1052"/>
                  </a:lnTo>
                  <a:lnTo>
                    <a:pt x="166" y="1162"/>
                  </a:lnTo>
                  <a:lnTo>
                    <a:pt x="258" y="1236"/>
                  </a:lnTo>
                  <a:lnTo>
                    <a:pt x="369" y="1291"/>
                  </a:lnTo>
                  <a:lnTo>
                    <a:pt x="498" y="1328"/>
                  </a:lnTo>
                  <a:lnTo>
                    <a:pt x="646" y="1347"/>
                  </a:lnTo>
                  <a:lnTo>
                    <a:pt x="812" y="1347"/>
                  </a:lnTo>
                  <a:lnTo>
                    <a:pt x="941" y="1310"/>
                  </a:lnTo>
                  <a:lnTo>
                    <a:pt x="1051" y="1254"/>
                  </a:lnTo>
                  <a:lnTo>
                    <a:pt x="1143" y="1162"/>
                  </a:lnTo>
                  <a:lnTo>
                    <a:pt x="1217" y="1070"/>
                  </a:lnTo>
                  <a:lnTo>
                    <a:pt x="1291" y="941"/>
                  </a:lnTo>
                  <a:lnTo>
                    <a:pt x="1328" y="812"/>
                  </a:lnTo>
                  <a:lnTo>
                    <a:pt x="1365" y="646"/>
                  </a:lnTo>
                  <a:lnTo>
                    <a:pt x="1328" y="517"/>
                  </a:lnTo>
                  <a:lnTo>
                    <a:pt x="1272" y="388"/>
                  </a:lnTo>
                  <a:lnTo>
                    <a:pt x="1217" y="277"/>
                  </a:lnTo>
                  <a:lnTo>
                    <a:pt x="1143" y="185"/>
                  </a:lnTo>
                  <a:lnTo>
                    <a:pt x="1051" y="111"/>
                  </a:lnTo>
                  <a:lnTo>
                    <a:pt x="941" y="56"/>
                  </a:lnTo>
                  <a:lnTo>
                    <a:pt x="793" y="19"/>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 name="Google Shape;540;p2"/>
            <p:cNvSpPr/>
            <p:nvPr/>
          </p:nvSpPr>
          <p:spPr>
            <a:xfrm>
              <a:off x="4566175" y="238125"/>
              <a:ext cx="33225" cy="13850"/>
            </a:xfrm>
            <a:custGeom>
              <a:avLst/>
              <a:gdLst/>
              <a:ahLst/>
              <a:cxnLst/>
              <a:rect l="l" t="t" r="r" b="b"/>
              <a:pathLst>
                <a:path w="1329" h="554" extrusionOk="0">
                  <a:moveTo>
                    <a:pt x="1" y="0"/>
                  </a:moveTo>
                  <a:lnTo>
                    <a:pt x="19" y="129"/>
                  </a:lnTo>
                  <a:lnTo>
                    <a:pt x="56" y="221"/>
                  </a:lnTo>
                  <a:lnTo>
                    <a:pt x="130" y="313"/>
                  </a:lnTo>
                  <a:lnTo>
                    <a:pt x="204" y="406"/>
                  </a:lnTo>
                  <a:lnTo>
                    <a:pt x="296" y="461"/>
                  </a:lnTo>
                  <a:lnTo>
                    <a:pt x="388" y="516"/>
                  </a:lnTo>
                  <a:lnTo>
                    <a:pt x="517" y="535"/>
                  </a:lnTo>
                  <a:lnTo>
                    <a:pt x="646" y="553"/>
                  </a:lnTo>
                  <a:lnTo>
                    <a:pt x="775" y="553"/>
                  </a:lnTo>
                  <a:lnTo>
                    <a:pt x="904" y="516"/>
                  </a:lnTo>
                  <a:lnTo>
                    <a:pt x="1015" y="479"/>
                  </a:lnTo>
                  <a:lnTo>
                    <a:pt x="1107" y="406"/>
                  </a:lnTo>
                  <a:lnTo>
                    <a:pt x="1181" y="332"/>
                  </a:lnTo>
                  <a:lnTo>
                    <a:pt x="1236" y="240"/>
                  </a:lnTo>
                  <a:lnTo>
                    <a:pt x="1291" y="12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 name="Google Shape;541;p2"/>
            <p:cNvSpPr/>
            <p:nvPr/>
          </p:nvSpPr>
          <p:spPr>
            <a:xfrm>
              <a:off x="6000200" y="1863450"/>
              <a:ext cx="33225" cy="29975"/>
            </a:xfrm>
            <a:custGeom>
              <a:avLst/>
              <a:gdLst/>
              <a:ahLst/>
              <a:cxnLst/>
              <a:rect l="l" t="t" r="r" b="b"/>
              <a:pathLst>
                <a:path w="1329" h="1199" extrusionOk="0">
                  <a:moveTo>
                    <a:pt x="517" y="0"/>
                  </a:moveTo>
                  <a:lnTo>
                    <a:pt x="388" y="18"/>
                  </a:lnTo>
                  <a:lnTo>
                    <a:pt x="259" y="55"/>
                  </a:lnTo>
                  <a:lnTo>
                    <a:pt x="167" y="129"/>
                  </a:lnTo>
                  <a:lnTo>
                    <a:pt x="93" y="221"/>
                  </a:lnTo>
                  <a:lnTo>
                    <a:pt x="38" y="332"/>
                  </a:lnTo>
                  <a:lnTo>
                    <a:pt x="1" y="461"/>
                  </a:lnTo>
                  <a:lnTo>
                    <a:pt x="1" y="590"/>
                  </a:lnTo>
                  <a:lnTo>
                    <a:pt x="38" y="682"/>
                  </a:lnTo>
                  <a:lnTo>
                    <a:pt x="75" y="793"/>
                  </a:lnTo>
                  <a:lnTo>
                    <a:pt x="148" y="885"/>
                  </a:lnTo>
                  <a:lnTo>
                    <a:pt x="222" y="977"/>
                  </a:lnTo>
                  <a:lnTo>
                    <a:pt x="296" y="1069"/>
                  </a:lnTo>
                  <a:lnTo>
                    <a:pt x="388" y="1143"/>
                  </a:lnTo>
                  <a:lnTo>
                    <a:pt x="480" y="1180"/>
                  </a:lnTo>
                  <a:lnTo>
                    <a:pt x="572" y="1199"/>
                  </a:lnTo>
                  <a:lnTo>
                    <a:pt x="646" y="1199"/>
                  </a:lnTo>
                  <a:lnTo>
                    <a:pt x="738" y="1180"/>
                  </a:lnTo>
                  <a:lnTo>
                    <a:pt x="849" y="1125"/>
                  </a:lnTo>
                  <a:lnTo>
                    <a:pt x="941" y="1069"/>
                  </a:lnTo>
                  <a:lnTo>
                    <a:pt x="1126" y="922"/>
                  </a:lnTo>
                  <a:lnTo>
                    <a:pt x="1328" y="774"/>
                  </a:lnTo>
                  <a:lnTo>
                    <a:pt x="1328" y="516"/>
                  </a:lnTo>
                  <a:lnTo>
                    <a:pt x="1162" y="369"/>
                  </a:lnTo>
                  <a:lnTo>
                    <a:pt x="996" y="221"/>
                  </a:lnTo>
                  <a:lnTo>
                    <a:pt x="831" y="92"/>
                  </a:lnTo>
                  <a:lnTo>
                    <a:pt x="738" y="37"/>
                  </a:lnTo>
                  <a:lnTo>
                    <a:pt x="646" y="18"/>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 name="Google Shape;542;p2"/>
            <p:cNvSpPr/>
            <p:nvPr/>
          </p:nvSpPr>
          <p:spPr>
            <a:xfrm>
              <a:off x="5537875" y="1694275"/>
              <a:ext cx="30450" cy="37350"/>
            </a:xfrm>
            <a:custGeom>
              <a:avLst/>
              <a:gdLst/>
              <a:ahLst/>
              <a:cxnLst/>
              <a:rect l="l" t="t" r="r" b="b"/>
              <a:pathLst>
                <a:path w="1218" h="1494" extrusionOk="0">
                  <a:moveTo>
                    <a:pt x="572" y="0"/>
                  </a:moveTo>
                  <a:lnTo>
                    <a:pt x="369" y="277"/>
                  </a:lnTo>
                  <a:lnTo>
                    <a:pt x="203" y="498"/>
                  </a:lnTo>
                  <a:lnTo>
                    <a:pt x="74" y="701"/>
                  </a:lnTo>
                  <a:lnTo>
                    <a:pt x="19" y="793"/>
                  </a:lnTo>
                  <a:lnTo>
                    <a:pt x="0" y="885"/>
                  </a:lnTo>
                  <a:lnTo>
                    <a:pt x="0" y="1014"/>
                  </a:lnTo>
                  <a:lnTo>
                    <a:pt x="19" y="1143"/>
                  </a:lnTo>
                  <a:lnTo>
                    <a:pt x="74" y="1254"/>
                  </a:lnTo>
                  <a:lnTo>
                    <a:pt x="148" y="1346"/>
                  </a:lnTo>
                  <a:lnTo>
                    <a:pt x="240" y="1420"/>
                  </a:lnTo>
                  <a:lnTo>
                    <a:pt x="351" y="1457"/>
                  </a:lnTo>
                  <a:lnTo>
                    <a:pt x="480" y="1494"/>
                  </a:lnTo>
                  <a:lnTo>
                    <a:pt x="627" y="1494"/>
                  </a:lnTo>
                  <a:lnTo>
                    <a:pt x="775" y="1475"/>
                  </a:lnTo>
                  <a:lnTo>
                    <a:pt x="904" y="1438"/>
                  </a:lnTo>
                  <a:lnTo>
                    <a:pt x="1014" y="1383"/>
                  </a:lnTo>
                  <a:lnTo>
                    <a:pt x="1107" y="1309"/>
                  </a:lnTo>
                  <a:lnTo>
                    <a:pt x="1162" y="1199"/>
                  </a:lnTo>
                  <a:lnTo>
                    <a:pt x="1217" y="1088"/>
                  </a:lnTo>
                  <a:lnTo>
                    <a:pt x="1217" y="977"/>
                  </a:lnTo>
                  <a:lnTo>
                    <a:pt x="1217" y="830"/>
                  </a:lnTo>
                  <a:lnTo>
                    <a:pt x="1180" y="738"/>
                  </a:lnTo>
                  <a:lnTo>
                    <a:pt x="1125" y="646"/>
                  </a:lnTo>
                  <a:lnTo>
                    <a:pt x="978" y="461"/>
                  </a:lnTo>
                  <a:lnTo>
                    <a:pt x="793" y="258"/>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 name="Google Shape;543;p2"/>
            <p:cNvSpPr/>
            <p:nvPr/>
          </p:nvSpPr>
          <p:spPr>
            <a:xfrm>
              <a:off x="6079950" y="1877725"/>
              <a:ext cx="33225" cy="30000"/>
            </a:xfrm>
            <a:custGeom>
              <a:avLst/>
              <a:gdLst/>
              <a:ahLst/>
              <a:cxnLst/>
              <a:rect l="l" t="t" r="r" b="b"/>
              <a:pathLst>
                <a:path w="1329" h="1200" extrusionOk="0">
                  <a:moveTo>
                    <a:pt x="480" y="1"/>
                  </a:moveTo>
                  <a:lnTo>
                    <a:pt x="351" y="38"/>
                  </a:lnTo>
                  <a:lnTo>
                    <a:pt x="240" y="74"/>
                  </a:lnTo>
                  <a:lnTo>
                    <a:pt x="148" y="148"/>
                  </a:lnTo>
                  <a:lnTo>
                    <a:pt x="74" y="259"/>
                  </a:lnTo>
                  <a:lnTo>
                    <a:pt x="19" y="369"/>
                  </a:lnTo>
                  <a:lnTo>
                    <a:pt x="1" y="480"/>
                  </a:lnTo>
                  <a:lnTo>
                    <a:pt x="19" y="628"/>
                  </a:lnTo>
                  <a:lnTo>
                    <a:pt x="38" y="720"/>
                  </a:lnTo>
                  <a:lnTo>
                    <a:pt x="93" y="812"/>
                  </a:lnTo>
                  <a:lnTo>
                    <a:pt x="167" y="904"/>
                  </a:lnTo>
                  <a:lnTo>
                    <a:pt x="240" y="996"/>
                  </a:lnTo>
                  <a:lnTo>
                    <a:pt x="333" y="1088"/>
                  </a:lnTo>
                  <a:lnTo>
                    <a:pt x="425" y="1144"/>
                  </a:lnTo>
                  <a:lnTo>
                    <a:pt x="517" y="1181"/>
                  </a:lnTo>
                  <a:lnTo>
                    <a:pt x="591" y="1199"/>
                  </a:lnTo>
                  <a:lnTo>
                    <a:pt x="683" y="1199"/>
                  </a:lnTo>
                  <a:lnTo>
                    <a:pt x="775" y="1162"/>
                  </a:lnTo>
                  <a:lnTo>
                    <a:pt x="867" y="1107"/>
                  </a:lnTo>
                  <a:lnTo>
                    <a:pt x="959" y="1052"/>
                  </a:lnTo>
                  <a:lnTo>
                    <a:pt x="1144" y="886"/>
                  </a:lnTo>
                  <a:lnTo>
                    <a:pt x="1328" y="738"/>
                  </a:lnTo>
                  <a:lnTo>
                    <a:pt x="1328" y="480"/>
                  </a:lnTo>
                  <a:lnTo>
                    <a:pt x="1162" y="351"/>
                  </a:lnTo>
                  <a:lnTo>
                    <a:pt x="978" y="203"/>
                  </a:lnTo>
                  <a:lnTo>
                    <a:pt x="812" y="74"/>
                  </a:lnTo>
                  <a:lnTo>
                    <a:pt x="720" y="38"/>
                  </a:lnTo>
                  <a:lnTo>
                    <a:pt x="628" y="19"/>
                  </a:lnTo>
                  <a:lnTo>
                    <a:pt x="4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 name="Google Shape;544;p2"/>
            <p:cNvSpPr/>
            <p:nvPr/>
          </p:nvSpPr>
          <p:spPr>
            <a:xfrm>
              <a:off x="4594750" y="549250"/>
              <a:ext cx="28150" cy="30925"/>
            </a:xfrm>
            <a:custGeom>
              <a:avLst/>
              <a:gdLst/>
              <a:ahLst/>
              <a:cxnLst/>
              <a:rect l="l" t="t" r="r" b="b"/>
              <a:pathLst>
                <a:path w="1126" h="1237" extrusionOk="0">
                  <a:moveTo>
                    <a:pt x="646" y="1"/>
                  </a:moveTo>
                  <a:lnTo>
                    <a:pt x="388" y="19"/>
                  </a:lnTo>
                  <a:lnTo>
                    <a:pt x="259" y="185"/>
                  </a:lnTo>
                  <a:lnTo>
                    <a:pt x="130" y="351"/>
                  </a:lnTo>
                  <a:lnTo>
                    <a:pt x="75" y="443"/>
                  </a:lnTo>
                  <a:lnTo>
                    <a:pt x="38" y="535"/>
                  </a:lnTo>
                  <a:lnTo>
                    <a:pt x="1" y="609"/>
                  </a:lnTo>
                  <a:lnTo>
                    <a:pt x="1" y="683"/>
                  </a:lnTo>
                  <a:lnTo>
                    <a:pt x="38" y="775"/>
                  </a:lnTo>
                  <a:lnTo>
                    <a:pt x="75" y="849"/>
                  </a:lnTo>
                  <a:lnTo>
                    <a:pt x="130" y="941"/>
                  </a:lnTo>
                  <a:lnTo>
                    <a:pt x="204" y="1015"/>
                  </a:lnTo>
                  <a:lnTo>
                    <a:pt x="296" y="1089"/>
                  </a:lnTo>
                  <a:lnTo>
                    <a:pt x="370" y="1162"/>
                  </a:lnTo>
                  <a:lnTo>
                    <a:pt x="462" y="1199"/>
                  </a:lnTo>
                  <a:lnTo>
                    <a:pt x="554" y="1236"/>
                  </a:lnTo>
                  <a:lnTo>
                    <a:pt x="683" y="1236"/>
                  </a:lnTo>
                  <a:lnTo>
                    <a:pt x="812" y="1218"/>
                  </a:lnTo>
                  <a:lnTo>
                    <a:pt x="904" y="1181"/>
                  </a:lnTo>
                  <a:lnTo>
                    <a:pt x="997" y="1107"/>
                  </a:lnTo>
                  <a:lnTo>
                    <a:pt x="1052" y="1015"/>
                  </a:lnTo>
                  <a:lnTo>
                    <a:pt x="1107" y="904"/>
                  </a:lnTo>
                  <a:lnTo>
                    <a:pt x="1126" y="775"/>
                  </a:lnTo>
                  <a:lnTo>
                    <a:pt x="1107" y="646"/>
                  </a:lnTo>
                  <a:lnTo>
                    <a:pt x="1070" y="554"/>
                  </a:lnTo>
                  <a:lnTo>
                    <a:pt x="1033" y="480"/>
                  </a:lnTo>
                  <a:lnTo>
                    <a:pt x="923" y="314"/>
                  </a:lnTo>
                  <a:lnTo>
                    <a:pt x="775" y="167"/>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 name="Google Shape;545;p2"/>
            <p:cNvSpPr/>
            <p:nvPr/>
          </p:nvSpPr>
          <p:spPr>
            <a:xfrm>
              <a:off x="5312925" y="1579025"/>
              <a:ext cx="29075" cy="31375"/>
            </a:xfrm>
            <a:custGeom>
              <a:avLst/>
              <a:gdLst/>
              <a:ahLst/>
              <a:cxnLst/>
              <a:rect l="l" t="t" r="r" b="b"/>
              <a:pathLst>
                <a:path w="1163" h="1255" extrusionOk="0">
                  <a:moveTo>
                    <a:pt x="720" y="1"/>
                  </a:moveTo>
                  <a:lnTo>
                    <a:pt x="591" y="19"/>
                  </a:lnTo>
                  <a:lnTo>
                    <a:pt x="498" y="56"/>
                  </a:lnTo>
                  <a:lnTo>
                    <a:pt x="406" y="93"/>
                  </a:lnTo>
                  <a:lnTo>
                    <a:pt x="332" y="148"/>
                  </a:lnTo>
                  <a:lnTo>
                    <a:pt x="240" y="222"/>
                  </a:lnTo>
                  <a:lnTo>
                    <a:pt x="167" y="314"/>
                  </a:lnTo>
                  <a:lnTo>
                    <a:pt x="111" y="388"/>
                  </a:lnTo>
                  <a:lnTo>
                    <a:pt x="56" y="480"/>
                  </a:lnTo>
                  <a:lnTo>
                    <a:pt x="19" y="572"/>
                  </a:lnTo>
                  <a:lnTo>
                    <a:pt x="1" y="701"/>
                  </a:lnTo>
                  <a:lnTo>
                    <a:pt x="19" y="812"/>
                  </a:lnTo>
                  <a:lnTo>
                    <a:pt x="74" y="923"/>
                  </a:lnTo>
                  <a:lnTo>
                    <a:pt x="148" y="1015"/>
                  </a:lnTo>
                  <a:lnTo>
                    <a:pt x="259" y="1089"/>
                  </a:lnTo>
                  <a:lnTo>
                    <a:pt x="388" y="1162"/>
                  </a:lnTo>
                  <a:lnTo>
                    <a:pt x="535" y="1218"/>
                  </a:lnTo>
                  <a:lnTo>
                    <a:pt x="720" y="1254"/>
                  </a:lnTo>
                  <a:lnTo>
                    <a:pt x="849" y="1107"/>
                  </a:lnTo>
                  <a:lnTo>
                    <a:pt x="978" y="941"/>
                  </a:lnTo>
                  <a:lnTo>
                    <a:pt x="1088" y="775"/>
                  </a:lnTo>
                  <a:lnTo>
                    <a:pt x="1125" y="683"/>
                  </a:lnTo>
                  <a:lnTo>
                    <a:pt x="1162" y="609"/>
                  </a:lnTo>
                  <a:lnTo>
                    <a:pt x="1162" y="462"/>
                  </a:lnTo>
                  <a:lnTo>
                    <a:pt x="1144" y="351"/>
                  </a:lnTo>
                  <a:lnTo>
                    <a:pt x="1107" y="240"/>
                  </a:lnTo>
                  <a:lnTo>
                    <a:pt x="1033" y="148"/>
                  </a:lnTo>
                  <a:lnTo>
                    <a:pt x="941" y="74"/>
                  </a:lnTo>
                  <a:lnTo>
                    <a:pt x="849"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 name="Google Shape;546;p2"/>
            <p:cNvSpPr/>
            <p:nvPr/>
          </p:nvSpPr>
          <p:spPr>
            <a:xfrm>
              <a:off x="4645475" y="723950"/>
              <a:ext cx="31350" cy="27700"/>
            </a:xfrm>
            <a:custGeom>
              <a:avLst/>
              <a:gdLst/>
              <a:ahLst/>
              <a:cxnLst/>
              <a:rect l="l" t="t" r="r" b="b"/>
              <a:pathLst>
                <a:path w="1254" h="1108" extrusionOk="0">
                  <a:moveTo>
                    <a:pt x="590" y="1"/>
                  </a:moveTo>
                  <a:lnTo>
                    <a:pt x="498" y="19"/>
                  </a:lnTo>
                  <a:lnTo>
                    <a:pt x="406" y="56"/>
                  </a:lnTo>
                  <a:lnTo>
                    <a:pt x="332" y="111"/>
                  </a:lnTo>
                  <a:lnTo>
                    <a:pt x="240" y="185"/>
                  </a:lnTo>
                  <a:lnTo>
                    <a:pt x="166" y="277"/>
                  </a:lnTo>
                  <a:lnTo>
                    <a:pt x="92" y="351"/>
                  </a:lnTo>
                  <a:lnTo>
                    <a:pt x="55" y="443"/>
                  </a:lnTo>
                  <a:lnTo>
                    <a:pt x="19" y="536"/>
                  </a:lnTo>
                  <a:lnTo>
                    <a:pt x="0" y="665"/>
                  </a:lnTo>
                  <a:lnTo>
                    <a:pt x="19" y="775"/>
                  </a:lnTo>
                  <a:lnTo>
                    <a:pt x="74" y="886"/>
                  </a:lnTo>
                  <a:lnTo>
                    <a:pt x="129" y="978"/>
                  </a:lnTo>
                  <a:lnTo>
                    <a:pt x="221" y="1033"/>
                  </a:lnTo>
                  <a:lnTo>
                    <a:pt x="332" y="1089"/>
                  </a:lnTo>
                  <a:lnTo>
                    <a:pt x="461" y="1107"/>
                  </a:lnTo>
                  <a:lnTo>
                    <a:pt x="590" y="1089"/>
                  </a:lnTo>
                  <a:lnTo>
                    <a:pt x="682" y="1070"/>
                  </a:lnTo>
                  <a:lnTo>
                    <a:pt x="775" y="1033"/>
                  </a:lnTo>
                  <a:lnTo>
                    <a:pt x="922" y="923"/>
                  </a:lnTo>
                  <a:lnTo>
                    <a:pt x="1088" y="794"/>
                  </a:lnTo>
                  <a:lnTo>
                    <a:pt x="1254" y="665"/>
                  </a:lnTo>
                  <a:lnTo>
                    <a:pt x="1235" y="388"/>
                  </a:lnTo>
                  <a:lnTo>
                    <a:pt x="1070" y="259"/>
                  </a:lnTo>
                  <a:lnTo>
                    <a:pt x="904" y="130"/>
                  </a:lnTo>
                  <a:lnTo>
                    <a:pt x="830" y="75"/>
                  </a:lnTo>
                  <a:lnTo>
                    <a:pt x="738" y="19"/>
                  </a:lnTo>
                  <a:lnTo>
                    <a:pt x="6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 name="Google Shape;547;p2"/>
            <p:cNvSpPr/>
            <p:nvPr/>
          </p:nvSpPr>
          <p:spPr>
            <a:xfrm>
              <a:off x="5840725" y="1833025"/>
              <a:ext cx="28600" cy="31350"/>
            </a:xfrm>
            <a:custGeom>
              <a:avLst/>
              <a:gdLst/>
              <a:ahLst/>
              <a:cxnLst/>
              <a:rect l="l" t="t" r="r" b="b"/>
              <a:pathLst>
                <a:path w="1144" h="1254" extrusionOk="0">
                  <a:moveTo>
                    <a:pt x="516" y="0"/>
                  </a:moveTo>
                  <a:lnTo>
                    <a:pt x="387" y="166"/>
                  </a:lnTo>
                  <a:lnTo>
                    <a:pt x="240" y="314"/>
                  </a:lnTo>
                  <a:lnTo>
                    <a:pt x="111" y="461"/>
                  </a:lnTo>
                  <a:lnTo>
                    <a:pt x="56" y="535"/>
                  </a:lnTo>
                  <a:lnTo>
                    <a:pt x="37" y="627"/>
                  </a:lnTo>
                  <a:lnTo>
                    <a:pt x="0" y="756"/>
                  </a:lnTo>
                  <a:lnTo>
                    <a:pt x="19" y="885"/>
                  </a:lnTo>
                  <a:lnTo>
                    <a:pt x="56" y="996"/>
                  </a:lnTo>
                  <a:lnTo>
                    <a:pt x="111" y="1088"/>
                  </a:lnTo>
                  <a:lnTo>
                    <a:pt x="185" y="1180"/>
                  </a:lnTo>
                  <a:lnTo>
                    <a:pt x="295" y="1235"/>
                  </a:lnTo>
                  <a:lnTo>
                    <a:pt x="406" y="1254"/>
                  </a:lnTo>
                  <a:lnTo>
                    <a:pt x="535" y="1254"/>
                  </a:lnTo>
                  <a:lnTo>
                    <a:pt x="627" y="1235"/>
                  </a:lnTo>
                  <a:lnTo>
                    <a:pt x="719" y="1199"/>
                  </a:lnTo>
                  <a:lnTo>
                    <a:pt x="830" y="1143"/>
                  </a:lnTo>
                  <a:lnTo>
                    <a:pt x="922" y="1070"/>
                  </a:lnTo>
                  <a:lnTo>
                    <a:pt x="996" y="996"/>
                  </a:lnTo>
                  <a:lnTo>
                    <a:pt x="1070" y="922"/>
                  </a:lnTo>
                  <a:lnTo>
                    <a:pt x="1107" y="848"/>
                  </a:lnTo>
                  <a:lnTo>
                    <a:pt x="1143" y="756"/>
                  </a:lnTo>
                  <a:lnTo>
                    <a:pt x="1143" y="682"/>
                  </a:lnTo>
                  <a:lnTo>
                    <a:pt x="1125" y="590"/>
                  </a:lnTo>
                  <a:lnTo>
                    <a:pt x="1070" y="498"/>
                  </a:lnTo>
                  <a:lnTo>
                    <a:pt x="1033" y="406"/>
                  </a:lnTo>
                  <a:lnTo>
                    <a:pt x="904" y="221"/>
                  </a:lnTo>
                  <a:lnTo>
                    <a:pt x="793" y="37"/>
                  </a:lnTo>
                  <a:lnTo>
                    <a:pt x="5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 name="Google Shape;548;p2"/>
            <p:cNvSpPr/>
            <p:nvPr/>
          </p:nvSpPr>
          <p:spPr>
            <a:xfrm>
              <a:off x="5920475" y="1849600"/>
              <a:ext cx="29975" cy="32775"/>
            </a:xfrm>
            <a:custGeom>
              <a:avLst/>
              <a:gdLst/>
              <a:ahLst/>
              <a:cxnLst/>
              <a:rect l="l" t="t" r="r" b="b"/>
              <a:pathLst>
                <a:path w="1199" h="1311" extrusionOk="0">
                  <a:moveTo>
                    <a:pt x="590" y="1"/>
                  </a:moveTo>
                  <a:lnTo>
                    <a:pt x="443" y="19"/>
                  </a:lnTo>
                  <a:lnTo>
                    <a:pt x="332" y="56"/>
                  </a:lnTo>
                  <a:lnTo>
                    <a:pt x="221" y="93"/>
                  </a:lnTo>
                  <a:lnTo>
                    <a:pt x="129" y="167"/>
                  </a:lnTo>
                  <a:lnTo>
                    <a:pt x="55" y="259"/>
                  </a:lnTo>
                  <a:lnTo>
                    <a:pt x="18" y="370"/>
                  </a:lnTo>
                  <a:lnTo>
                    <a:pt x="0" y="480"/>
                  </a:lnTo>
                  <a:lnTo>
                    <a:pt x="18" y="609"/>
                  </a:lnTo>
                  <a:lnTo>
                    <a:pt x="37" y="702"/>
                  </a:lnTo>
                  <a:lnTo>
                    <a:pt x="92" y="794"/>
                  </a:lnTo>
                  <a:lnTo>
                    <a:pt x="203" y="960"/>
                  </a:lnTo>
                  <a:lnTo>
                    <a:pt x="350" y="1144"/>
                  </a:lnTo>
                  <a:lnTo>
                    <a:pt x="479" y="1310"/>
                  </a:lnTo>
                  <a:lnTo>
                    <a:pt x="756" y="1310"/>
                  </a:lnTo>
                  <a:lnTo>
                    <a:pt x="885" y="1126"/>
                  </a:lnTo>
                  <a:lnTo>
                    <a:pt x="1014" y="960"/>
                  </a:lnTo>
                  <a:lnTo>
                    <a:pt x="1125" y="775"/>
                  </a:lnTo>
                  <a:lnTo>
                    <a:pt x="1162" y="683"/>
                  </a:lnTo>
                  <a:lnTo>
                    <a:pt x="1180" y="591"/>
                  </a:lnTo>
                  <a:lnTo>
                    <a:pt x="1199" y="462"/>
                  </a:lnTo>
                  <a:lnTo>
                    <a:pt x="1162" y="333"/>
                  </a:lnTo>
                  <a:lnTo>
                    <a:pt x="1125" y="241"/>
                  </a:lnTo>
                  <a:lnTo>
                    <a:pt x="1051" y="148"/>
                  </a:lnTo>
                  <a:lnTo>
                    <a:pt x="959" y="93"/>
                  </a:lnTo>
                  <a:lnTo>
                    <a:pt x="848" y="38"/>
                  </a:lnTo>
                  <a:lnTo>
                    <a:pt x="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 name="Google Shape;549;p2"/>
            <p:cNvSpPr/>
            <p:nvPr/>
          </p:nvSpPr>
          <p:spPr>
            <a:xfrm>
              <a:off x="6157400" y="1889725"/>
              <a:ext cx="29975" cy="32750"/>
            </a:xfrm>
            <a:custGeom>
              <a:avLst/>
              <a:gdLst/>
              <a:ahLst/>
              <a:cxnLst/>
              <a:rect l="l" t="t" r="r" b="b"/>
              <a:pathLst>
                <a:path w="1199" h="1310" extrusionOk="0">
                  <a:moveTo>
                    <a:pt x="719" y="0"/>
                  </a:moveTo>
                  <a:lnTo>
                    <a:pt x="461" y="18"/>
                  </a:lnTo>
                  <a:lnTo>
                    <a:pt x="332" y="184"/>
                  </a:lnTo>
                  <a:lnTo>
                    <a:pt x="185" y="350"/>
                  </a:lnTo>
                  <a:lnTo>
                    <a:pt x="74" y="535"/>
                  </a:lnTo>
                  <a:lnTo>
                    <a:pt x="37" y="627"/>
                  </a:lnTo>
                  <a:lnTo>
                    <a:pt x="19" y="719"/>
                  </a:lnTo>
                  <a:lnTo>
                    <a:pt x="0" y="848"/>
                  </a:lnTo>
                  <a:lnTo>
                    <a:pt x="19" y="959"/>
                  </a:lnTo>
                  <a:lnTo>
                    <a:pt x="74" y="1069"/>
                  </a:lnTo>
                  <a:lnTo>
                    <a:pt x="148" y="1162"/>
                  </a:lnTo>
                  <a:lnTo>
                    <a:pt x="221" y="1217"/>
                  </a:lnTo>
                  <a:lnTo>
                    <a:pt x="332" y="1272"/>
                  </a:lnTo>
                  <a:lnTo>
                    <a:pt x="461" y="1309"/>
                  </a:lnTo>
                  <a:lnTo>
                    <a:pt x="738" y="1309"/>
                  </a:lnTo>
                  <a:lnTo>
                    <a:pt x="867" y="1272"/>
                  </a:lnTo>
                  <a:lnTo>
                    <a:pt x="977" y="1217"/>
                  </a:lnTo>
                  <a:lnTo>
                    <a:pt x="1051" y="1143"/>
                  </a:lnTo>
                  <a:lnTo>
                    <a:pt x="1125" y="1069"/>
                  </a:lnTo>
                  <a:lnTo>
                    <a:pt x="1180" y="959"/>
                  </a:lnTo>
                  <a:lnTo>
                    <a:pt x="1199" y="848"/>
                  </a:lnTo>
                  <a:lnTo>
                    <a:pt x="1180" y="719"/>
                  </a:lnTo>
                  <a:lnTo>
                    <a:pt x="1162" y="608"/>
                  </a:lnTo>
                  <a:lnTo>
                    <a:pt x="1125" y="535"/>
                  </a:lnTo>
                  <a:lnTo>
                    <a:pt x="996" y="350"/>
                  </a:lnTo>
                  <a:lnTo>
                    <a:pt x="867" y="184"/>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 name="Google Shape;550;p2"/>
            <p:cNvSpPr/>
            <p:nvPr/>
          </p:nvSpPr>
          <p:spPr>
            <a:xfrm>
              <a:off x="6238525" y="1907700"/>
              <a:ext cx="28150" cy="31350"/>
            </a:xfrm>
            <a:custGeom>
              <a:avLst/>
              <a:gdLst/>
              <a:ahLst/>
              <a:cxnLst/>
              <a:rect l="l" t="t" r="r" b="b"/>
              <a:pathLst>
                <a:path w="1126" h="1254" extrusionOk="0">
                  <a:moveTo>
                    <a:pt x="590" y="0"/>
                  </a:moveTo>
                  <a:lnTo>
                    <a:pt x="517" y="19"/>
                  </a:lnTo>
                  <a:lnTo>
                    <a:pt x="406" y="55"/>
                  </a:lnTo>
                  <a:lnTo>
                    <a:pt x="314" y="111"/>
                  </a:lnTo>
                  <a:lnTo>
                    <a:pt x="222" y="185"/>
                  </a:lnTo>
                  <a:lnTo>
                    <a:pt x="148" y="258"/>
                  </a:lnTo>
                  <a:lnTo>
                    <a:pt x="74" y="332"/>
                  </a:lnTo>
                  <a:lnTo>
                    <a:pt x="19" y="424"/>
                  </a:lnTo>
                  <a:lnTo>
                    <a:pt x="0" y="498"/>
                  </a:lnTo>
                  <a:lnTo>
                    <a:pt x="0" y="572"/>
                  </a:lnTo>
                  <a:lnTo>
                    <a:pt x="19" y="664"/>
                  </a:lnTo>
                  <a:lnTo>
                    <a:pt x="56" y="756"/>
                  </a:lnTo>
                  <a:lnTo>
                    <a:pt x="111" y="848"/>
                  </a:lnTo>
                  <a:lnTo>
                    <a:pt x="240" y="1033"/>
                  </a:lnTo>
                  <a:lnTo>
                    <a:pt x="351" y="1235"/>
                  </a:lnTo>
                  <a:lnTo>
                    <a:pt x="627" y="1254"/>
                  </a:lnTo>
                  <a:lnTo>
                    <a:pt x="756" y="1106"/>
                  </a:lnTo>
                  <a:lnTo>
                    <a:pt x="904" y="959"/>
                  </a:lnTo>
                  <a:lnTo>
                    <a:pt x="1033" y="793"/>
                  </a:lnTo>
                  <a:lnTo>
                    <a:pt x="1088" y="719"/>
                  </a:lnTo>
                  <a:lnTo>
                    <a:pt x="1107" y="627"/>
                  </a:lnTo>
                  <a:lnTo>
                    <a:pt x="1125" y="498"/>
                  </a:lnTo>
                  <a:lnTo>
                    <a:pt x="1125" y="369"/>
                  </a:lnTo>
                  <a:lnTo>
                    <a:pt x="1088" y="258"/>
                  </a:lnTo>
                  <a:lnTo>
                    <a:pt x="1033" y="166"/>
                  </a:lnTo>
                  <a:lnTo>
                    <a:pt x="959" y="92"/>
                  </a:lnTo>
                  <a:lnTo>
                    <a:pt x="848" y="37"/>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 name="Google Shape;551;p2"/>
            <p:cNvSpPr/>
            <p:nvPr/>
          </p:nvSpPr>
          <p:spPr>
            <a:xfrm>
              <a:off x="4553725" y="294350"/>
              <a:ext cx="30000" cy="32750"/>
            </a:xfrm>
            <a:custGeom>
              <a:avLst/>
              <a:gdLst/>
              <a:ahLst/>
              <a:cxnLst/>
              <a:rect l="l" t="t" r="r" b="b"/>
              <a:pathLst>
                <a:path w="1200" h="1310" extrusionOk="0">
                  <a:moveTo>
                    <a:pt x="702" y="0"/>
                  </a:moveTo>
                  <a:lnTo>
                    <a:pt x="425" y="19"/>
                  </a:lnTo>
                  <a:lnTo>
                    <a:pt x="296" y="203"/>
                  </a:lnTo>
                  <a:lnTo>
                    <a:pt x="167" y="369"/>
                  </a:lnTo>
                  <a:lnTo>
                    <a:pt x="56" y="554"/>
                  </a:lnTo>
                  <a:lnTo>
                    <a:pt x="19" y="646"/>
                  </a:lnTo>
                  <a:lnTo>
                    <a:pt x="1" y="738"/>
                  </a:lnTo>
                  <a:lnTo>
                    <a:pt x="1" y="867"/>
                  </a:lnTo>
                  <a:lnTo>
                    <a:pt x="19" y="996"/>
                  </a:lnTo>
                  <a:lnTo>
                    <a:pt x="75" y="1088"/>
                  </a:lnTo>
                  <a:lnTo>
                    <a:pt x="148" y="1181"/>
                  </a:lnTo>
                  <a:lnTo>
                    <a:pt x="241" y="1236"/>
                  </a:lnTo>
                  <a:lnTo>
                    <a:pt x="351" y="1291"/>
                  </a:lnTo>
                  <a:lnTo>
                    <a:pt x="480" y="1310"/>
                  </a:lnTo>
                  <a:lnTo>
                    <a:pt x="757" y="1310"/>
                  </a:lnTo>
                  <a:lnTo>
                    <a:pt x="886" y="1273"/>
                  </a:lnTo>
                  <a:lnTo>
                    <a:pt x="978" y="1217"/>
                  </a:lnTo>
                  <a:lnTo>
                    <a:pt x="1070" y="1144"/>
                  </a:lnTo>
                  <a:lnTo>
                    <a:pt x="1126" y="1051"/>
                  </a:lnTo>
                  <a:lnTo>
                    <a:pt x="1181" y="941"/>
                  </a:lnTo>
                  <a:lnTo>
                    <a:pt x="1199" y="830"/>
                  </a:lnTo>
                  <a:lnTo>
                    <a:pt x="1181" y="701"/>
                  </a:lnTo>
                  <a:lnTo>
                    <a:pt x="1144" y="609"/>
                  </a:lnTo>
                  <a:lnTo>
                    <a:pt x="1107" y="517"/>
                  </a:lnTo>
                  <a:lnTo>
                    <a:pt x="978" y="351"/>
                  </a:lnTo>
                  <a:lnTo>
                    <a:pt x="831" y="185"/>
                  </a:lnTo>
                  <a:lnTo>
                    <a:pt x="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 name="Google Shape;552;p2"/>
            <p:cNvSpPr/>
            <p:nvPr/>
          </p:nvSpPr>
          <p:spPr>
            <a:xfrm>
              <a:off x="5168650" y="1471175"/>
              <a:ext cx="26750" cy="29975"/>
            </a:xfrm>
            <a:custGeom>
              <a:avLst/>
              <a:gdLst/>
              <a:ahLst/>
              <a:cxnLst/>
              <a:rect l="l" t="t" r="r" b="b"/>
              <a:pathLst>
                <a:path w="1070" h="1199" extrusionOk="0">
                  <a:moveTo>
                    <a:pt x="425" y="0"/>
                  </a:moveTo>
                  <a:lnTo>
                    <a:pt x="295" y="166"/>
                  </a:lnTo>
                  <a:lnTo>
                    <a:pt x="148" y="332"/>
                  </a:lnTo>
                  <a:lnTo>
                    <a:pt x="93" y="406"/>
                  </a:lnTo>
                  <a:lnTo>
                    <a:pt x="37" y="498"/>
                  </a:lnTo>
                  <a:lnTo>
                    <a:pt x="0" y="572"/>
                  </a:lnTo>
                  <a:lnTo>
                    <a:pt x="0" y="645"/>
                  </a:lnTo>
                  <a:lnTo>
                    <a:pt x="19" y="738"/>
                  </a:lnTo>
                  <a:lnTo>
                    <a:pt x="56" y="830"/>
                  </a:lnTo>
                  <a:lnTo>
                    <a:pt x="129" y="922"/>
                  </a:lnTo>
                  <a:lnTo>
                    <a:pt x="185" y="996"/>
                  </a:lnTo>
                  <a:lnTo>
                    <a:pt x="277" y="1088"/>
                  </a:lnTo>
                  <a:lnTo>
                    <a:pt x="351" y="1143"/>
                  </a:lnTo>
                  <a:lnTo>
                    <a:pt x="443" y="1180"/>
                  </a:lnTo>
                  <a:lnTo>
                    <a:pt x="517" y="1199"/>
                  </a:lnTo>
                  <a:lnTo>
                    <a:pt x="590" y="1199"/>
                  </a:lnTo>
                  <a:lnTo>
                    <a:pt x="683" y="1162"/>
                  </a:lnTo>
                  <a:lnTo>
                    <a:pt x="756" y="1106"/>
                  </a:lnTo>
                  <a:lnTo>
                    <a:pt x="849" y="1033"/>
                  </a:lnTo>
                  <a:lnTo>
                    <a:pt x="922" y="941"/>
                  </a:lnTo>
                  <a:lnTo>
                    <a:pt x="996" y="867"/>
                  </a:lnTo>
                  <a:lnTo>
                    <a:pt x="1051" y="775"/>
                  </a:lnTo>
                  <a:lnTo>
                    <a:pt x="1070" y="682"/>
                  </a:lnTo>
                  <a:lnTo>
                    <a:pt x="1070" y="609"/>
                  </a:lnTo>
                  <a:lnTo>
                    <a:pt x="1051" y="535"/>
                  </a:lnTo>
                  <a:lnTo>
                    <a:pt x="996" y="443"/>
                  </a:lnTo>
                  <a:lnTo>
                    <a:pt x="941" y="369"/>
                  </a:lnTo>
                  <a:lnTo>
                    <a:pt x="812" y="185"/>
                  </a:lnTo>
                  <a:lnTo>
                    <a:pt x="701" y="19"/>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 name="Google Shape;553;p2"/>
            <p:cNvSpPr/>
            <p:nvPr/>
          </p:nvSpPr>
          <p:spPr>
            <a:xfrm>
              <a:off x="4892075" y="1178000"/>
              <a:ext cx="26750" cy="29975"/>
            </a:xfrm>
            <a:custGeom>
              <a:avLst/>
              <a:gdLst/>
              <a:ahLst/>
              <a:cxnLst/>
              <a:rect l="l" t="t" r="r" b="b"/>
              <a:pathLst>
                <a:path w="1070" h="1199" extrusionOk="0">
                  <a:moveTo>
                    <a:pt x="517" y="0"/>
                  </a:moveTo>
                  <a:lnTo>
                    <a:pt x="443" y="19"/>
                  </a:lnTo>
                  <a:lnTo>
                    <a:pt x="351" y="56"/>
                  </a:lnTo>
                  <a:lnTo>
                    <a:pt x="277" y="111"/>
                  </a:lnTo>
                  <a:lnTo>
                    <a:pt x="185" y="185"/>
                  </a:lnTo>
                  <a:lnTo>
                    <a:pt x="111" y="277"/>
                  </a:lnTo>
                  <a:lnTo>
                    <a:pt x="56" y="369"/>
                  </a:lnTo>
                  <a:lnTo>
                    <a:pt x="19" y="461"/>
                  </a:lnTo>
                  <a:lnTo>
                    <a:pt x="1" y="535"/>
                  </a:lnTo>
                  <a:lnTo>
                    <a:pt x="1" y="627"/>
                  </a:lnTo>
                  <a:lnTo>
                    <a:pt x="19" y="701"/>
                  </a:lnTo>
                  <a:lnTo>
                    <a:pt x="74" y="775"/>
                  </a:lnTo>
                  <a:lnTo>
                    <a:pt x="130" y="867"/>
                  </a:lnTo>
                  <a:lnTo>
                    <a:pt x="277" y="1033"/>
                  </a:lnTo>
                  <a:lnTo>
                    <a:pt x="406" y="1199"/>
                  </a:lnTo>
                  <a:lnTo>
                    <a:pt x="664" y="1181"/>
                  </a:lnTo>
                  <a:lnTo>
                    <a:pt x="793" y="1015"/>
                  </a:lnTo>
                  <a:lnTo>
                    <a:pt x="922" y="849"/>
                  </a:lnTo>
                  <a:lnTo>
                    <a:pt x="996" y="756"/>
                  </a:lnTo>
                  <a:lnTo>
                    <a:pt x="1033" y="683"/>
                  </a:lnTo>
                  <a:lnTo>
                    <a:pt x="1052" y="590"/>
                  </a:lnTo>
                  <a:lnTo>
                    <a:pt x="1070" y="517"/>
                  </a:lnTo>
                  <a:lnTo>
                    <a:pt x="1033" y="443"/>
                  </a:lnTo>
                  <a:lnTo>
                    <a:pt x="996" y="351"/>
                  </a:lnTo>
                  <a:lnTo>
                    <a:pt x="922" y="259"/>
                  </a:lnTo>
                  <a:lnTo>
                    <a:pt x="849" y="185"/>
                  </a:lnTo>
                  <a:lnTo>
                    <a:pt x="757" y="111"/>
                  </a:lnTo>
                  <a:lnTo>
                    <a:pt x="683" y="56"/>
                  </a:lnTo>
                  <a:lnTo>
                    <a:pt x="591"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 name="Google Shape;554;p2"/>
            <p:cNvSpPr/>
            <p:nvPr/>
          </p:nvSpPr>
          <p:spPr>
            <a:xfrm>
              <a:off x="4825250" y="1086275"/>
              <a:ext cx="30900" cy="26750"/>
            </a:xfrm>
            <a:custGeom>
              <a:avLst/>
              <a:gdLst/>
              <a:ahLst/>
              <a:cxnLst/>
              <a:rect l="l" t="t" r="r" b="b"/>
              <a:pathLst>
                <a:path w="1236" h="1070" extrusionOk="0">
                  <a:moveTo>
                    <a:pt x="572" y="0"/>
                  </a:moveTo>
                  <a:lnTo>
                    <a:pt x="498" y="37"/>
                  </a:lnTo>
                  <a:lnTo>
                    <a:pt x="424" y="74"/>
                  </a:lnTo>
                  <a:lnTo>
                    <a:pt x="350" y="148"/>
                  </a:lnTo>
                  <a:lnTo>
                    <a:pt x="277" y="222"/>
                  </a:lnTo>
                  <a:lnTo>
                    <a:pt x="148" y="387"/>
                  </a:lnTo>
                  <a:lnTo>
                    <a:pt x="0" y="535"/>
                  </a:lnTo>
                  <a:lnTo>
                    <a:pt x="148" y="701"/>
                  </a:lnTo>
                  <a:lnTo>
                    <a:pt x="277" y="867"/>
                  </a:lnTo>
                  <a:lnTo>
                    <a:pt x="350" y="941"/>
                  </a:lnTo>
                  <a:lnTo>
                    <a:pt x="424" y="1014"/>
                  </a:lnTo>
                  <a:lnTo>
                    <a:pt x="498" y="1051"/>
                  </a:lnTo>
                  <a:lnTo>
                    <a:pt x="572" y="1070"/>
                  </a:lnTo>
                  <a:lnTo>
                    <a:pt x="664" y="1070"/>
                  </a:lnTo>
                  <a:lnTo>
                    <a:pt x="738" y="1051"/>
                  </a:lnTo>
                  <a:lnTo>
                    <a:pt x="811" y="996"/>
                  </a:lnTo>
                  <a:lnTo>
                    <a:pt x="903" y="941"/>
                  </a:lnTo>
                  <a:lnTo>
                    <a:pt x="1069" y="812"/>
                  </a:lnTo>
                  <a:lnTo>
                    <a:pt x="1235" y="682"/>
                  </a:lnTo>
                  <a:lnTo>
                    <a:pt x="1235" y="406"/>
                  </a:lnTo>
                  <a:lnTo>
                    <a:pt x="1069" y="277"/>
                  </a:lnTo>
                  <a:lnTo>
                    <a:pt x="903" y="148"/>
                  </a:lnTo>
                  <a:lnTo>
                    <a:pt x="811" y="92"/>
                  </a:lnTo>
                  <a:lnTo>
                    <a:pt x="738" y="37"/>
                  </a:lnTo>
                  <a:lnTo>
                    <a:pt x="664" y="19"/>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 name="Google Shape;555;p2"/>
            <p:cNvSpPr/>
            <p:nvPr/>
          </p:nvSpPr>
          <p:spPr>
            <a:xfrm>
              <a:off x="6318725" y="1919675"/>
              <a:ext cx="26750" cy="29525"/>
            </a:xfrm>
            <a:custGeom>
              <a:avLst/>
              <a:gdLst/>
              <a:ahLst/>
              <a:cxnLst/>
              <a:rect l="l" t="t" r="r" b="b"/>
              <a:pathLst>
                <a:path w="1070" h="1181" extrusionOk="0">
                  <a:moveTo>
                    <a:pt x="443" y="1"/>
                  </a:moveTo>
                  <a:lnTo>
                    <a:pt x="314" y="148"/>
                  </a:lnTo>
                  <a:lnTo>
                    <a:pt x="167" y="314"/>
                  </a:lnTo>
                  <a:lnTo>
                    <a:pt x="111" y="406"/>
                  </a:lnTo>
                  <a:lnTo>
                    <a:pt x="56" y="480"/>
                  </a:lnTo>
                  <a:lnTo>
                    <a:pt x="19" y="554"/>
                  </a:lnTo>
                  <a:lnTo>
                    <a:pt x="1" y="646"/>
                  </a:lnTo>
                  <a:lnTo>
                    <a:pt x="19" y="720"/>
                  </a:lnTo>
                  <a:lnTo>
                    <a:pt x="56" y="812"/>
                  </a:lnTo>
                  <a:lnTo>
                    <a:pt x="111" y="904"/>
                  </a:lnTo>
                  <a:lnTo>
                    <a:pt x="185" y="996"/>
                  </a:lnTo>
                  <a:lnTo>
                    <a:pt x="259" y="1070"/>
                  </a:lnTo>
                  <a:lnTo>
                    <a:pt x="332" y="1125"/>
                  </a:lnTo>
                  <a:lnTo>
                    <a:pt x="406" y="1162"/>
                  </a:lnTo>
                  <a:lnTo>
                    <a:pt x="480" y="1181"/>
                  </a:lnTo>
                  <a:lnTo>
                    <a:pt x="572" y="1162"/>
                  </a:lnTo>
                  <a:lnTo>
                    <a:pt x="664" y="1125"/>
                  </a:lnTo>
                  <a:lnTo>
                    <a:pt x="757" y="1070"/>
                  </a:lnTo>
                  <a:lnTo>
                    <a:pt x="830" y="996"/>
                  </a:lnTo>
                  <a:lnTo>
                    <a:pt x="922" y="922"/>
                  </a:lnTo>
                  <a:lnTo>
                    <a:pt x="978" y="849"/>
                  </a:lnTo>
                  <a:lnTo>
                    <a:pt x="1033" y="775"/>
                  </a:lnTo>
                  <a:lnTo>
                    <a:pt x="1070" y="683"/>
                  </a:lnTo>
                  <a:lnTo>
                    <a:pt x="1070" y="609"/>
                  </a:lnTo>
                  <a:lnTo>
                    <a:pt x="1033" y="535"/>
                  </a:lnTo>
                  <a:lnTo>
                    <a:pt x="996" y="443"/>
                  </a:lnTo>
                  <a:lnTo>
                    <a:pt x="941" y="369"/>
                  </a:lnTo>
                  <a:lnTo>
                    <a:pt x="812" y="185"/>
                  </a:lnTo>
                  <a:lnTo>
                    <a:pt x="7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 name="Google Shape;556;p2"/>
            <p:cNvSpPr/>
            <p:nvPr/>
          </p:nvSpPr>
          <p:spPr>
            <a:xfrm>
              <a:off x="5762825" y="1825175"/>
              <a:ext cx="25825" cy="33675"/>
            </a:xfrm>
            <a:custGeom>
              <a:avLst/>
              <a:gdLst/>
              <a:ahLst/>
              <a:cxnLst/>
              <a:rect l="l" t="t" r="r" b="b"/>
              <a:pathLst>
                <a:path w="1033" h="1347" extrusionOk="0">
                  <a:moveTo>
                    <a:pt x="516" y="1"/>
                  </a:moveTo>
                  <a:lnTo>
                    <a:pt x="369" y="148"/>
                  </a:lnTo>
                  <a:lnTo>
                    <a:pt x="203" y="296"/>
                  </a:lnTo>
                  <a:lnTo>
                    <a:pt x="129" y="369"/>
                  </a:lnTo>
                  <a:lnTo>
                    <a:pt x="55" y="443"/>
                  </a:lnTo>
                  <a:lnTo>
                    <a:pt x="19" y="517"/>
                  </a:lnTo>
                  <a:lnTo>
                    <a:pt x="0" y="591"/>
                  </a:lnTo>
                  <a:lnTo>
                    <a:pt x="0" y="664"/>
                  </a:lnTo>
                  <a:lnTo>
                    <a:pt x="37" y="738"/>
                  </a:lnTo>
                  <a:lnTo>
                    <a:pt x="92" y="812"/>
                  </a:lnTo>
                  <a:lnTo>
                    <a:pt x="166" y="904"/>
                  </a:lnTo>
                  <a:lnTo>
                    <a:pt x="351" y="1107"/>
                  </a:lnTo>
                  <a:lnTo>
                    <a:pt x="553" y="1347"/>
                  </a:lnTo>
                  <a:lnTo>
                    <a:pt x="738" y="1089"/>
                  </a:lnTo>
                  <a:lnTo>
                    <a:pt x="885" y="886"/>
                  </a:lnTo>
                  <a:lnTo>
                    <a:pt x="959" y="794"/>
                  </a:lnTo>
                  <a:lnTo>
                    <a:pt x="996" y="701"/>
                  </a:lnTo>
                  <a:lnTo>
                    <a:pt x="1033" y="628"/>
                  </a:lnTo>
                  <a:lnTo>
                    <a:pt x="1033" y="554"/>
                  </a:lnTo>
                  <a:lnTo>
                    <a:pt x="1014" y="480"/>
                  </a:lnTo>
                  <a:lnTo>
                    <a:pt x="977" y="406"/>
                  </a:lnTo>
                  <a:lnTo>
                    <a:pt x="904" y="333"/>
                  </a:lnTo>
                  <a:lnTo>
                    <a:pt x="830" y="259"/>
                  </a:lnTo>
                  <a:lnTo>
                    <a:pt x="664" y="130"/>
                  </a:lnTo>
                  <a:lnTo>
                    <a:pt x="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 name="Google Shape;557;p2"/>
            <p:cNvSpPr/>
            <p:nvPr/>
          </p:nvSpPr>
          <p:spPr>
            <a:xfrm>
              <a:off x="4957075" y="1272500"/>
              <a:ext cx="33675" cy="25825"/>
            </a:xfrm>
            <a:custGeom>
              <a:avLst/>
              <a:gdLst/>
              <a:ahLst/>
              <a:cxnLst/>
              <a:rect l="l" t="t" r="r" b="b"/>
              <a:pathLst>
                <a:path w="1347" h="1033" extrusionOk="0">
                  <a:moveTo>
                    <a:pt x="553" y="0"/>
                  </a:moveTo>
                  <a:lnTo>
                    <a:pt x="480" y="19"/>
                  </a:lnTo>
                  <a:lnTo>
                    <a:pt x="406" y="56"/>
                  </a:lnTo>
                  <a:lnTo>
                    <a:pt x="332" y="111"/>
                  </a:lnTo>
                  <a:lnTo>
                    <a:pt x="258" y="185"/>
                  </a:lnTo>
                  <a:lnTo>
                    <a:pt x="129" y="351"/>
                  </a:lnTo>
                  <a:lnTo>
                    <a:pt x="0" y="517"/>
                  </a:lnTo>
                  <a:lnTo>
                    <a:pt x="148" y="664"/>
                  </a:lnTo>
                  <a:lnTo>
                    <a:pt x="295" y="830"/>
                  </a:lnTo>
                  <a:lnTo>
                    <a:pt x="369" y="904"/>
                  </a:lnTo>
                  <a:lnTo>
                    <a:pt x="443" y="959"/>
                  </a:lnTo>
                  <a:lnTo>
                    <a:pt x="517" y="1014"/>
                  </a:lnTo>
                  <a:lnTo>
                    <a:pt x="590" y="1033"/>
                  </a:lnTo>
                  <a:lnTo>
                    <a:pt x="664" y="1033"/>
                  </a:lnTo>
                  <a:lnTo>
                    <a:pt x="738" y="996"/>
                  </a:lnTo>
                  <a:lnTo>
                    <a:pt x="812" y="941"/>
                  </a:lnTo>
                  <a:lnTo>
                    <a:pt x="904" y="867"/>
                  </a:lnTo>
                  <a:lnTo>
                    <a:pt x="1107" y="683"/>
                  </a:lnTo>
                  <a:lnTo>
                    <a:pt x="1346" y="480"/>
                  </a:lnTo>
                  <a:lnTo>
                    <a:pt x="1088" y="295"/>
                  </a:lnTo>
                  <a:lnTo>
                    <a:pt x="885" y="129"/>
                  </a:lnTo>
                  <a:lnTo>
                    <a:pt x="793" y="74"/>
                  </a:lnTo>
                  <a:lnTo>
                    <a:pt x="701"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 name="Google Shape;558;p2"/>
            <p:cNvSpPr/>
            <p:nvPr/>
          </p:nvSpPr>
          <p:spPr>
            <a:xfrm>
              <a:off x="4763000" y="992700"/>
              <a:ext cx="33675" cy="25825"/>
            </a:xfrm>
            <a:custGeom>
              <a:avLst/>
              <a:gdLst/>
              <a:ahLst/>
              <a:cxnLst/>
              <a:rect l="l" t="t" r="r" b="b"/>
              <a:pathLst>
                <a:path w="1347" h="1033" extrusionOk="0">
                  <a:moveTo>
                    <a:pt x="572" y="0"/>
                  </a:moveTo>
                  <a:lnTo>
                    <a:pt x="499" y="19"/>
                  </a:lnTo>
                  <a:lnTo>
                    <a:pt x="425" y="56"/>
                  </a:lnTo>
                  <a:lnTo>
                    <a:pt x="351" y="111"/>
                  </a:lnTo>
                  <a:lnTo>
                    <a:pt x="277" y="185"/>
                  </a:lnTo>
                  <a:lnTo>
                    <a:pt x="130" y="332"/>
                  </a:lnTo>
                  <a:lnTo>
                    <a:pt x="1" y="480"/>
                  </a:lnTo>
                  <a:lnTo>
                    <a:pt x="130" y="646"/>
                  </a:lnTo>
                  <a:lnTo>
                    <a:pt x="277" y="812"/>
                  </a:lnTo>
                  <a:lnTo>
                    <a:pt x="333" y="904"/>
                  </a:lnTo>
                  <a:lnTo>
                    <a:pt x="406" y="959"/>
                  </a:lnTo>
                  <a:lnTo>
                    <a:pt x="499" y="1014"/>
                  </a:lnTo>
                  <a:lnTo>
                    <a:pt x="572" y="1033"/>
                  </a:lnTo>
                  <a:lnTo>
                    <a:pt x="646" y="1033"/>
                  </a:lnTo>
                  <a:lnTo>
                    <a:pt x="720" y="1014"/>
                  </a:lnTo>
                  <a:lnTo>
                    <a:pt x="794" y="959"/>
                  </a:lnTo>
                  <a:lnTo>
                    <a:pt x="886" y="885"/>
                  </a:lnTo>
                  <a:lnTo>
                    <a:pt x="1089" y="719"/>
                  </a:lnTo>
                  <a:lnTo>
                    <a:pt x="1347" y="535"/>
                  </a:lnTo>
                  <a:lnTo>
                    <a:pt x="1107" y="332"/>
                  </a:lnTo>
                  <a:lnTo>
                    <a:pt x="904" y="166"/>
                  </a:lnTo>
                  <a:lnTo>
                    <a:pt x="812" y="93"/>
                  </a:lnTo>
                  <a:lnTo>
                    <a:pt x="720" y="37"/>
                  </a:lnTo>
                  <a:lnTo>
                    <a:pt x="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 name="Google Shape;559;p2"/>
            <p:cNvSpPr/>
            <p:nvPr/>
          </p:nvSpPr>
          <p:spPr>
            <a:xfrm>
              <a:off x="4544050" y="378250"/>
              <a:ext cx="26300" cy="33675"/>
            </a:xfrm>
            <a:custGeom>
              <a:avLst/>
              <a:gdLst/>
              <a:ahLst/>
              <a:cxnLst/>
              <a:rect l="l" t="t" r="r" b="b"/>
              <a:pathLst>
                <a:path w="1052" h="1347" extrusionOk="0">
                  <a:moveTo>
                    <a:pt x="517" y="0"/>
                  </a:moveTo>
                  <a:lnTo>
                    <a:pt x="370" y="148"/>
                  </a:lnTo>
                  <a:lnTo>
                    <a:pt x="204" y="295"/>
                  </a:lnTo>
                  <a:lnTo>
                    <a:pt x="130" y="369"/>
                  </a:lnTo>
                  <a:lnTo>
                    <a:pt x="74" y="443"/>
                  </a:lnTo>
                  <a:lnTo>
                    <a:pt x="19" y="516"/>
                  </a:lnTo>
                  <a:lnTo>
                    <a:pt x="1" y="609"/>
                  </a:lnTo>
                  <a:lnTo>
                    <a:pt x="1" y="664"/>
                  </a:lnTo>
                  <a:lnTo>
                    <a:pt x="38" y="738"/>
                  </a:lnTo>
                  <a:lnTo>
                    <a:pt x="93" y="811"/>
                  </a:lnTo>
                  <a:lnTo>
                    <a:pt x="167" y="904"/>
                  </a:lnTo>
                  <a:lnTo>
                    <a:pt x="351" y="1107"/>
                  </a:lnTo>
                  <a:lnTo>
                    <a:pt x="554" y="1346"/>
                  </a:lnTo>
                  <a:lnTo>
                    <a:pt x="738" y="1088"/>
                  </a:lnTo>
                  <a:lnTo>
                    <a:pt x="904" y="885"/>
                  </a:lnTo>
                  <a:lnTo>
                    <a:pt x="960" y="793"/>
                  </a:lnTo>
                  <a:lnTo>
                    <a:pt x="1015" y="701"/>
                  </a:lnTo>
                  <a:lnTo>
                    <a:pt x="1033" y="627"/>
                  </a:lnTo>
                  <a:lnTo>
                    <a:pt x="1052" y="553"/>
                  </a:lnTo>
                  <a:lnTo>
                    <a:pt x="1015" y="480"/>
                  </a:lnTo>
                  <a:lnTo>
                    <a:pt x="978" y="406"/>
                  </a:lnTo>
                  <a:lnTo>
                    <a:pt x="923" y="332"/>
                  </a:lnTo>
                  <a:lnTo>
                    <a:pt x="849" y="258"/>
                  </a:lnTo>
                  <a:lnTo>
                    <a:pt x="683" y="12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 name="Google Shape;560;p2"/>
            <p:cNvSpPr/>
            <p:nvPr/>
          </p:nvSpPr>
          <p:spPr>
            <a:xfrm>
              <a:off x="5459050" y="1688725"/>
              <a:ext cx="34125" cy="26300"/>
            </a:xfrm>
            <a:custGeom>
              <a:avLst/>
              <a:gdLst/>
              <a:ahLst/>
              <a:cxnLst/>
              <a:rect l="l" t="t" r="r" b="b"/>
              <a:pathLst>
                <a:path w="1365" h="1052" extrusionOk="0">
                  <a:moveTo>
                    <a:pt x="590" y="1"/>
                  </a:moveTo>
                  <a:lnTo>
                    <a:pt x="517" y="19"/>
                  </a:lnTo>
                  <a:lnTo>
                    <a:pt x="443" y="75"/>
                  </a:lnTo>
                  <a:lnTo>
                    <a:pt x="369" y="130"/>
                  </a:lnTo>
                  <a:lnTo>
                    <a:pt x="295" y="185"/>
                  </a:lnTo>
                  <a:lnTo>
                    <a:pt x="148" y="351"/>
                  </a:lnTo>
                  <a:lnTo>
                    <a:pt x="0" y="499"/>
                  </a:lnTo>
                  <a:lnTo>
                    <a:pt x="148" y="665"/>
                  </a:lnTo>
                  <a:lnTo>
                    <a:pt x="277" y="831"/>
                  </a:lnTo>
                  <a:lnTo>
                    <a:pt x="351" y="904"/>
                  </a:lnTo>
                  <a:lnTo>
                    <a:pt x="425" y="978"/>
                  </a:lnTo>
                  <a:lnTo>
                    <a:pt x="498" y="1015"/>
                  </a:lnTo>
                  <a:lnTo>
                    <a:pt x="572" y="1052"/>
                  </a:lnTo>
                  <a:lnTo>
                    <a:pt x="646" y="1052"/>
                  </a:lnTo>
                  <a:lnTo>
                    <a:pt x="720" y="1034"/>
                  </a:lnTo>
                  <a:lnTo>
                    <a:pt x="793" y="978"/>
                  </a:lnTo>
                  <a:lnTo>
                    <a:pt x="885" y="904"/>
                  </a:lnTo>
                  <a:lnTo>
                    <a:pt x="1107" y="739"/>
                  </a:lnTo>
                  <a:lnTo>
                    <a:pt x="1365" y="554"/>
                  </a:lnTo>
                  <a:lnTo>
                    <a:pt x="1107" y="351"/>
                  </a:lnTo>
                  <a:lnTo>
                    <a:pt x="904" y="167"/>
                  </a:lnTo>
                  <a:lnTo>
                    <a:pt x="830" y="112"/>
                  </a:lnTo>
                  <a:lnTo>
                    <a:pt x="738" y="56"/>
                  </a:lnTo>
                  <a:lnTo>
                    <a:pt x="664" y="19"/>
                  </a:lnTo>
                  <a:lnTo>
                    <a:pt x="5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 name="Google Shape;561;p2"/>
            <p:cNvSpPr/>
            <p:nvPr/>
          </p:nvSpPr>
          <p:spPr>
            <a:xfrm>
              <a:off x="4698475" y="899575"/>
              <a:ext cx="30900" cy="24000"/>
            </a:xfrm>
            <a:custGeom>
              <a:avLst/>
              <a:gdLst/>
              <a:ahLst/>
              <a:cxnLst/>
              <a:rect l="l" t="t" r="r" b="b"/>
              <a:pathLst>
                <a:path w="1236" h="960" extrusionOk="0">
                  <a:moveTo>
                    <a:pt x="480" y="1"/>
                  </a:moveTo>
                  <a:lnTo>
                    <a:pt x="406" y="38"/>
                  </a:lnTo>
                  <a:lnTo>
                    <a:pt x="277" y="148"/>
                  </a:lnTo>
                  <a:lnTo>
                    <a:pt x="130" y="296"/>
                  </a:lnTo>
                  <a:lnTo>
                    <a:pt x="1" y="425"/>
                  </a:lnTo>
                  <a:lnTo>
                    <a:pt x="111" y="572"/>
                  </a:lnTo>
                  <a:lnTo>
                    <a:pt x="240" y="738"/>
                  </a:lnTo>
                  <a:lnTo>
                    <a:pt x="369" y="886"/>
                  </a:lnTo>
                  <a:lnTo>
                    <a:pt x="425" y="923"/>
                  </a:lnTo>
                  <a:lnTo>
                    <a:pt x="498" y="960"/>
                  </a:lnTo>
                  <a:lnTo>
                    <a:pt x="572" y="960"/>
                  </a:lnTo>
                  <a:lnTo>
                    <a:pt x="627" y="941"/>
                  </a:lnTo>
                  <a:lnTo>
                    <a:pt x="793" y="831"/>
                  </a:lnTo>
                  <a:lnTo>
                    <a:pt x="996" y="683"/>
                  </a:lnTo>
                  <a:lnTo>
                    <a:pt x="1236" y="517"/>
                  </a:lnTo>
                  <a:lnTo>
                    <a:pt x="1015" y="333"/>
                  </a:lnTo>
                  <a:lnTo>
                    <a:pt x="849" y="167"/>
                  </a:lnTo>
                  <a:lnTo>
                    <a:pt x="683" y="38"/>
                  </a:lnTo>
                  <a:lnTo>
                    <a:pt x="6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 name="Google Shape;562;p2"/>
            <p:cNvSpPr/>
            <p:nvPr/>
          </p:nvSpPr>
          <p:spPr>
            <a:xfrm>
              <a:off x="5684450" y="1813200"/>
              <a:ext cx="29525" cy="23075"/>
            </a:xfrm>
            <a:custGeom>
              <a:avLst/>
              <a:gdLst/>
              <a:ahLst/>
              <a:cxnLst/>
              <a:rect l="l" t="t" r="r" b="b"/>
              <a:pathLst>
                <a:path w="1181" h="923" extrusionOk="0">
                  <a:moveTo>
                    <a:pt x="443" y="0"/>
                  </a:moveTo>
                  <a:lnTo>
                    <a:pt x="369" y="19"/>
                  </a:lnTo>
                  <a:lnTo>
                    <a:pt x="296" y="56"/>
                  </a:lnTo>
                  <a:lnTo>
                    <a:pt x="148" y="166"/>
                  </a:lnTo>
                  <a:lnTo>
                    <a:pt x="74" y="240"/>
                  </a:lnTo>
                  <a:lnTo>
                    <a:pt x="38" y="314"/>
                  </a:lnTo>
                  <a:lnTo>
                    <a:pt x="1" y="369"/>
                  </a:lnTo>
                  <a:lnTo>
                    <a:pt x="1" y="424"/>
                  </a:lnTo>
                  <a:lnTo>
                    <a:pt x="19" y="498"/>
                  </a:lnTo>
                  <a:lnTo>
                    <a:pt x="56" y="590"/>
                  </a:lnTo>
                  <a:lnTo>
                    <a:pt x="167" y="738"/>
                  </a:lnTo>
                  <a:lnTo>
                    <a:pt x="222" y="812"/>
                  </a:lnTo>
                  <a:lnTo>
                    <a:pt x="296" y="867"/>
                  </a:lnTo>
                  <a:lnTo>
                    <a:pt x="369" y="904"/>
                  </a:lnTo>
                  <a:lnTo>
                    <a:pt x="443" y="922"/>
                  </a:lnTo>
                  <a:lnTo>
                    <a:pt x="517" y="922"/>
                  </a:lnTo>
                  <a:lnTo>
                    <a:pt x="572" y="885"/>
                  </a:lnTo>
                  <a:lnTo>
                    <a:pt x="738" y="793"/>
                  </a:lnTo>
                  <a:lnTo>
                    <a:pt x="941" y="627"/>
                  </a:lnTo>
                  <a:lnTo>
                    <a:pt x="1181" y="461"/>
                  </a:lnTo>
                  <a:lnTo>
                    <a:pt x="941" y="295"/>
                  </a:lnTo>
                  <a:lnTo>
                    <a:pt x="738"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 name="Google Shape;563;p2"/>
            <p:cNvSpPr/>
            <p:nvPr/>
          </p:nvSpPr>
          <p:spPr>
            <a:xfrm>
              <a:off x="5024825" y="1367900"/>
              <a:ext cx="30000" cy="23075"/>
            </a:xfrm>
            <a:custGeom>
              <a:avLst/>
              <a:gdLst/>
              <a:ahLst/>
              <a:cxnLst/>
              <a:rect l="l" t="t" r="r" b="b"/>
              <a:pathLst>
                <a:path w="1200" h="923" extrusionOk="0">
                  <a:moveTo>
                    <a:pt x="443" y="1"/>
                  </a:moveTo>
                  <a:lnTo>
                    <a:pt x="369" y="19"/>
                  </a:lnTo>
                  <a:lnTo>
                    <a:pt x="296" y="56"/>
                  </a:lnTo>
                  <a:lnTo>
                    <a:pt x="148" y="185"/>
                  </a:lnTo>
                  <a:lnTo>
                    <a:pt x="93" y="259"/>
                  </a:lnTo>
                  <a:lnTo>
                    <a:pt x="38" y="314"/>
                  </a:lnTo>
                  <a:lnTo>
                    <a:pt x="19" y="388"/>
                  </a:lnTo>
                  <a:lnTo>
                    <a:pt x="1" y="444"/>
                  </a:lnTo>
                  <a:lnTo>
                    <a:pt x="38" y="517"/>
                  </a:lnTo>
                  <a:lnTo>
                    <a:pt x="74" y="591"/>
                  </a:lnTo>
                  <a:lnTo>
                    <a:pt x="185" y="739"/>
                  </a:lnTo>
                  <a:lnTo>
                    <a:pt x="259" y="812"/>
                  </a:lnTo>
                  <a:lnTo>
                    <a:pt x="333" y="868"/>
                  </a:lnTo>
                  <a:lnTo>
                    <a:pt x="406" y="904"/>
                  </a:lnTo>
                  <a:lnTo>
                    <a:pt x="462" y="923"/>
                  </a:lnTo>
                  <a:lnTo>
                    <a:pt x="535" y="923"/>
                  </a:lnTo>
                  <a:lnTo>
                    <a:pt x="609" y="886"/>
                  </a:lnTo>
                  <a:lnTo>
                    <a:pt x="775" y="794"/>
                  </a:lnTo>
                  <a:lnTo>
                    <a:pt x="960" y="628"/>
                  </a:lnTo>
                  <a:lnTo>
                    <a:pt x="1199" y="444"/>
                  </a:lnTo>
                  <a:lnTo>
                    <a:pt x="960" y="278"/>
                  </a:lnTo>
                  <a:lnTo>
                    <a:pt x="757" y="130"/>
                  </a:lnTo>
                  <a:lnTo>
                    <a:pt x="591" y="38"/>
                  </a:lnTo>
                  <a:lnTo>
                    <a:pt x="517" y="19"/>
                  </a:lnTo>
                  <a:lnTo>
                    <a:pt x="4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 name="Google Shape;564;p2"/>
            <p:cNvSpPr/>
            <p:nvPr/>
          </p:nvSpPr>
          <p:spPr>
            <a:xfrm>
              <a:off x="5235950" y="1568425"/>
              <a:ext cx="28600" cy="21700"/>
            </a:xfrm>
            <a:custGeom>
              <a:avLst/>
              <a:gdLst/>
              <a:ahLst/>
              <a:cxnLst/>
              <a:rect l="l" t="t" r="r" b="b"/>
              <a:pathLst>
                <a:path w="1144" h="868" extrusionOk="0">
                  <a:moveTo>
                    <a:pt x="498" y="1"/>
                  </a:moveTo>
                  <a:lnTo>
                    <a:pt x="443" y="19"/>
                  </a:lnTo>
                  <a:lnTo>
                    <a:pt x="369" y="37"/>
                  </a:lnTo>
                  <a:lnTo>
                    <a:pt x="259" y="148"/>
                  </a:lnTo>
                  <a:lnTo>
                    <a:pt x="129" y="277"/>
                  </a:lnTo>
                  <a:lnTo>
                    <a:pt x="0" y="388"/>
                  </a:lnTo>
                  <a:lnTo>
                    <a:pt x="111" y="535"/>
                  </a:lnTo>
                  <a:lnTo>
                    <a:pt x="222" y="683"/>
                  </a:lnTo>
                  <a:lnTo>
                    <a:pt x="351" y="793"/>
                  </a:lnTo>
                  <a:lnTo>
                    <a:pt x="406" y="849"/>
                  </a:lnTo>
                  <a:lnTo>
                    <a:pt x="480" y="867"/>
                  </a:lnTo>
                  <a:lnTo>
                    <a:pt x="535" y="867"/>
                  </a:lnTo>
                  <a:lnTo>
                    <a:pt x="590" y="849"/>
                  </a:lnTo>
                  <a:lnTo>
                    <a:pt x="738" y="757"/>
                  </a:lnTo>
                  <a:lnTo>
                    <a:pt x="922" y="628"/>
                  </a:lnTo>
                  <a:lnTo>
                    <a:pt x="1144" y="462"/>
                  </a:lnTo>
                  <a:lnTo>
                    <a:pt x="941" y="296"/>
                  </a:lnTo>
                  <a:lnTo>
                    <a:pt x="775" y="130"/>
                  </a:lnTo>
                  <a:lnTo>
                    <a:pt x="627" y="37"/>
                  </a:lnTo>
                  <a:lnTo>
                    <a:pt x="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 name="Google Shape;565;p2"/>
            <p:cNvSpPr/>
            <p:nvPr/>
          </p:nvSpPr>
          <p:spPr>
            <a:xfrm>
              <a:off x="5382525" y="1677225"/>
              <a:ext cx="21225" cy="26750"/>
            </a:xfrm>
            <a:custGeom>
              <a:avLst/>
              <a:gdLst/>
              <a:ahLst/>
              <a:cxnLst/>
              <a:rect l="l" t="t" r="r" b="b"/>
              <a:pathLst>
                <a:path w="849" h="1070" extrusionOk="0">
                  <a:moveTo>
                    <a:pt x="369" y="0"/>
                  </a:moveTo>
                  <a:lnTo>
                    <a:pt x="314" y="37"/>
                  </a:lnTo>
                  <a:lnTo>
                    <a:pt x="185" y="129"/>
                  </a:lnTo>
                  <a:lnTo>
                    <a:pt x="56" y="258"/>
                  </a:lnTo>
                  <a:lnTo>
                    <a:pt x="19" y="332"/>
                  </a:lnTo>
                  <a:lnTo>
                    <a:pt x="1" y="387"/>
                  </a:lnTo>
                  <a:lnTo>
                    <a:pt x="19" y="461"/>
                  </a:lnTo>
                  <a:lnTo>
                    <a:pt x="38" y="516"/>
                  </a:lnTo>
                  <a:lnTo>
                    <a:pt x="130" y="682"/>
                  </a:lnTo>
                  <a:lnTo>
                    <a:pt x="259" y="848"/>
                  </a:lnTo>
                  <a:lnTo>
                    <a:pt x="406" y="1069"/>
                  </a:lnTo>
                  <a:lnTo>
                    <a:pt x="572" y="867"/>
                  </a:lnTo>
                  <a:lnTo>
                    <a:pt x="720" y="701"/>
                  </a:lnTo>
                  <a:lnTo>
                    <a:pt x="830" y="572"/>
                  </a:lnTo>
                  <a:lnTo>
                    <a:pt x="849" y="516"/>
                  </a:lnTo>
                  <a:lnTo>
                    <a:pt x="849" y="461"/>
                  </a:lnTo>
                  <a:lnTo>
                    <a:pt x="830" y="387"/>
                  </a:lnTo>
                  <a:lnTo>
                    <a:pt x="794" y="313"/>
                  </a:lnTo>
                  <a:lnTo>
                    <a:pt x="701" y="184"/>
                  </a:lnTo>
                  <a:lnTo>
                    <a:pt x="572" y="74"/>
                  </a:lnTo>
                  <a:lnTo>
                    <a:pt x="499" y="37"/>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 name="Google Shape;566;p2"/>
            <p:cNvSpPr/>
            <p:nvPr/>
          </p:nvSpPr>
          <p:spPr>
            <a:xfrm>
              <a:off x="4635325" y="801400"/>
              <a:ext cx="20300" cy="26300"/>
            </a:xfrm>
            <a:custGeom>
              <a:avLst/>
              <a:gdLst/>
              <a:ahLst/>
              <a:cxnLst/>
              <a:rect l="l" t="t" r="r" b="b"/>
              <a:pathLst>
                <a:path w="812" h="1052" extrusionOk="0">
                  <a:moveTo>
                    <a:pt x="388" y="0"/>
                  </a:moveTo>
                  <a:lnTo>
                    <a:pt x="240" y="203"/>
                  </a:lnTo>
                  <a:lnTo>
                    <a:pt x="111" y="388"/>
                  </a:lnTo>
                  <a:lnTo>
                    <a:pt x="19" y="535"/>
                  </a:lnTo>
                  <a:lnTo>
                    <a:pt x="0" y="590"/>
                  </a:lnTo>
                  <a:lnTo>
                    <a:pt x="0" y="646"/>
                  </a:lnTo>
                  <a:lnTo>
                    <a:pt x="19" y="720"/>
                  </a:lnTo>
                  <a:lnTo>
                    <a:pt x="56" y="775"/>
                  </a:lnTo>
                  <a:lnTo>
                    <a:pt x="166" y="904"/>
                  </a:lnTo>
                  <a:lnTo>
                    <a:pt x="296" y="1015"/>
                  </a:lnTo>
                  <a:lnTo>
                    <a:pt x="369" y="1033"/>
                  </a:lnTo>
                  <a:lnTo>
                    <a:pt x="425" y="1051"/>
                  </a:lnTo>
                  <a:lnTo>
                    <a:pt x="480" y="1033"/>
                  </a:lnTo>
                  <a:lnTo>
                    <a:pt x="554" y="996"/>
                  </a:lnTo>
                  <a:lnTo>
                    <a:pt x="664" y="885"/>
                  </a:lnTo>
                  <a:lnTo>
                    <a:pt x="775" y="756"/>
                  </a:lnTo>
                  <a:lnTo>
                    <a:pt x="812" y="683"/>
                  </a:lnTo>
                  <a:lnTo>
                    <a:pt x="812" y="627"/>
                  </a:lnTo>
                  <a:lnTo>
                    <a:pt x="812" y="554"/>
                  </a:lnTo>
                  <a:lnTo>
                    <a:pt x="793" y="498"/>
                  </a:lnTo>
                  <a:lnTo>
                    <a:pt x="683" y="369"/>
                  </a:lnTo>
                  <a:lnTo>
                    <a:pt x="554" y="203"/>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 name="Google Shape;567;p2"/>
            <p:cNvSpPr/>
            <p:nvPr/>
          </p:nvSpPr>
          <p:spPr>
            <a:xfrm>
              <a:off x="4532075" y="455675"/>
              <a:ext cx="21225" cy="26775"/>
            </a:xfrm>
            <a:custGeom>
              <a:avLst/>
              <a:gdLst/>
              <a:ahLst/>
              <a:cxnLst/>
              <a:rect l="l" t="t" r="r" b="b"/>
              <a:pathLst>
                <a:path w="849" h="1071" extrusionOk="0">
                  <a:moveTo>
                    <a:pt x="461" y="1"/>
                  </a:moveTo>
                  <a:lnTo>
                    <a:pt x="295" y="204"/>
                  </a:lnTo>
                  <a:lnTo>
                    <a:pt x="148" y="351"/>
                  </a:lnTo>
                  <a:lnTo>
                    <a:pt x="37" y="499"/>
                  </a:lnTo>
                  <a:lnTo>
                    <a:pt x="19" y="554"/>
                  </a:lnTo>
                  <a:lnTo>
                    <a:pt x="0" y="609"/>
                  </a:lnTo>
                  <a:lnTo>
                    <a:pt x="19" y="665"/>
                  </a:lnTo>
                  <a:lnTo>
                    <a:pt x="56" y="738"/>
                  </a:lnTo>
                  <a:lnTo>
                    <a:pt x="166" y="886"/>
                  </a:lnTo>
                  <a:lnTo>
                    <a:pt x="277" y="996"/>
                  </a:lnTo>
                  <a:lnTo>
                    <a:pt x="351" y="1052"/>
                  </a:lnTo>
                  <a:lnTo>
                    <a:pt x="424" y="1070"/>
                  </a:lnTo>
                  <a:lnTo>
                    <a:pt x="461" y="1070"/>
                  </a:lnTo>
                  <a:lnTo>
                    <a:pt x="535" y="1052"/>
                  </a:lnTo>
                  <a:lnTo>
                    <a:pt x="664" y="960"/>
                  </a:lnTo>
                  <a:lnTo>
                    <a:pt x="793" y="831"/>
                  </a:lnTo>
                  <a:lnTo>
                    <a:pt x="830" y="757"/>
                  </a:lnTo>
                  <a:lnTo>
                    <a:pt x="849" y="701"/>
                  </a:lnTo>
                  <a:lnTo>
                    <a:pt x="849" y="628"/>
                  </a:lnTo>
                  <a:lnTo>
                    <a:pt x="830" y="554"/>
                  </a:lnTo>
                  <a:lnTo>
                    <a:pt x="738" y="406"/>
                  </a:lnTo>
                  <a:lnTo>
                    <a:pt x="609" y="222"/>
                  </a:lnTo>
                  <a:lnTo>
                    <a:pt x="4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 name="Google Shape;568;p2"/>
            <p:cNvSpPr/>
            <p:nvPr/>
          </p:nvSpPr>
          <p:spPr>
            <a:xfrm>
              <a:off x="5604700" y="1800300"/>
              <a:ext cx="27225" cy="20300"/>
            </a:xfrm>
            <a:custGeom>
              <a:avLst/>
              <a:gdLst/>
              <a:ahLst/>
              <a:cxnLst/>
              <a:rect l="l" t="t" r="r" b="b"/>
              <a:pathLst>
                <a:path w="1089" h="812" extrusionOk="0">
                  <a:moveTo>
                    <a:pt x="462" y="0"/>
                  </a:moveTo>
                  <a:lnTo>
                    <a:pt x="407" y="18"/>
                  </a:lnTo>
                  <a:lnTo>
                    <a:pt x="351" y="37"/>
                  </a:lnTo>
                  <a:lnTo>
                    <a:pt x="222" y="148"/>
                  </a:lnTo>
                  <a:lnTo>
                    <a:pt x="112" y="277"/>
                  </a:lnTo>
                  <a:lnTo>
                    <a:pt x="1" y="387"/>
                  </a:lnTo>
                  <a:lnTo>
                    <a:pt x="112" y="516"/>
                  </a:lnTo>
                  <a:lnTo>
                    <a:pt x="222" y="645"/>
                  </a:lnTo>
                  <a:lnTo>
                    <a:pt x="314" y="756"/>
                  </a:lnTo>
                  <a:lnTo>
                    <a:pt x="370" y="793"/>
                  </a:lnTo>
                  <a:lnTo>
                    <a:pt x="443" y="811"/>
                  </a:lnTo>
                  <a:lnTo>
                    <a:pt x="499" y="811"/>
                  </a:lnTo>
                  <a:lnTo>
                    <a:pt x="554" y="793"/>
                  </a:lnTo>
                  <a:lnTo>
                    <a:pt x="702" y="701"/>
                  </a:lnTo>
                  <a:lnTo>
                    <a:pt x="867" y="572"/>
                  </a:lnTo>
                  <a:lnTo>
                    <a:pt x="1089" y="424"/>
                  </a:lnTo>
                  <a:lnTo>
                    <a:pt x="886" y="258"/>
                  </a:lnTo>
                  <a:lnTo>
                    <a:pt x="720"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 name="Google Shape;569;p2"/>
            <p:cNvSpPr/>
            <p:nvPr/>
          </p:nvSpPr>
          <p:spPr>
            <a:xfrm>
              <a:off x="4582325" y="635000"/>
              <a:ext cx="28600" cy="22150"/>
            </a:xfrm>
            <a:custGeom>
              <a:avLst/>
              <a:gdLst/>
              <a:ahLst/>
              <a:cxnLst/>
              <a:rect l="l" t="t" r="r" b="b"/>
              <a:pathLst>
                <a:path w="1144" h="886" extrusionOk="0">
                  <a:moveTo>
                    <a:pt x="480" y="0"/>
                  </a:moveTo>
                  <a:lnTo>
                    <a:pt x="406" y="19"/>
                  </a:lnTo>
                  <a:lnTo>
                    <a:pt x="350" y="56"/>
                  </a:lnTo>
                  <a:lnTo>
                    <a:pt x="240" y="166"/>
                  </a:lnTo>
                  <a:lnTo>
                    <a:pt x="129" y="314"/>
                  </a:lnTo>
                  <a:lnTo>
                    <a:pt x="0" y="443"/>
                  </a:lnTo>
                  <a:lnTo>
                    <a:pt x="129" y="572"/>
                  </a:lnTo>
                  <a:lnTo>
                    <a:pt x="258" y="701"/>
                  </a:lnTo>
                  <a:lnTo>
                    <a:pt x="387" y="812"/>
                  </a:lnTo>
                  <a:lnTo>
                    <a:pt x="443" y="867"/>
                  </a:lnTo>
                  <a:lnTo>
                    <a:pt x="516" y="885"/>
                  </a:lnTo>
                  <a:lnTo>
                    <a:pt x="572" y="885"/>
                  </a:lnTo>
                  <a:lnTo>
                    <a:pt x="627" y="848"/>
                  </a:lnTo>
                  <a:lnTo>
                    <a:pt x="775" y="738"/>
                  </a:lnTo>
                  <a:lnTo>
                    <a:pt x="940" y="590"/>
                  </a:lnTo>
                  <a:lnTo>
                    <a:pt x="1143" y="406"/>
                  </a:lnTo>
                  <a:lnTo>
                    <a:pt x="940" y="258"/>
                  </a:lnTo>
                  <a:lnTo>
                    <a:pt x="756" y="129"/>
                  </a:lnTo>
                  <a:lnTo>
                    <a:pt x="609" y="37"/>
                  </a:lnTo>
                  <a:lnTo>
                    <a:pt x="535" y="19"/>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 name="Google Shape;570;p2"/>
            <p:cNvSpPr/>
            <p:nvPr/>
          </p:nvSpPr>
          <p:spPr>
            <a:xfrm>
              <a:off x="5092125" y="1463800"/>
              <a:ext cx="19850" cy="25375"/>
            </a:xfrm>
            <a:custGeom>
              <a:avLst/>
              <a:gdLst/>
              <a:ahLst/>
              <a:cxnLst/>
              <a:rect l="l" t="t" r="r" b="b"/>
              <a:pathLst>
                <a:path w="794" h="1015" extrusionOk="0">
                  <a:moveTo>
                    <a:pt x="425" y="0"/>
                  </a:moveTo>
                  <a:lnTo>
                    <a:pt x="369" y="19"/>
                  </a:lnTo>
                  <a:lnTo>
                    <a:pt x="296" y="55"/>
                  </a:lnTo>
                  <a:lnTo>
                    <a:pt x="167" y="148"/>
                  </a:lnTo>
                  <a:lnTo>
                    <a:pt x="56" y="277"/>
                  </a:lnTo>
                  <a:lnTo>
                    <a:pt x="19" y="332"/>
                  </a:lnTo>
                  <a:lnTo>
                    <a:pt x="1" y="387"/>
                  </a:lnTo>
                  <a:lnTo>
                    <a:pt x="1" y="443"/>
                  </a:lnTo>
                  <a:lnTo>
                    <a:pt x="38" y="516"/>
                  </a:lnTo>
                  <a:lnTo>
                    <a:pt x="130" y="645"/>
                  </a:lnTo>
                  <a:lnTo>
                    <a:pt x="259" y="811"/>
                  </a:lnTo>
                  <a:lnTo>
                    <a:pt x="406" y="1014"/>
                  </a:lnTo>
                  <a:lnTo>
                    <a:pt x="554" y="811"/>
                  </a:lnTo>
                  <a:lnTo>
                    <a:pt x="683" y="645"/>
                  </a:lnTo>
                  <a:lnTo>
                    <a:pt x="775" y="498"/>
                  </a:lnTo>
                  <a:lnTo>
                    <a:pt x="794" y="443"/>
                  </a:lnTo>
                  <a:lnTo>
                    <a:pt x="794" y="369"/>
                  </a:lnTo>
                  <a:lnTo>
                    <a:pt x="794" y="314"/>
                  </a:lnTo>
                  <a:lnTo>
                    <a:pt x="757" y="258"/>
                  </a:lnTo>
                  <a:lnTo>
                    <a:pt x="646" y="129"/>
                  </a:lnTo>
                  <a:lnTo>
                    <a:pt x="535" y="37"/>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 name="Google Shape;571;p2"/>
            <p:cNvSpPr/>
            <p:nvPr/>
          </p:nvSpPr>
          <p:spPr>
            <a:xfrm>
              <a:off x="4885625" y="1258200"/>
              <a:ext cx="16625" cy="21700"/>
            </a:xfrm>
            <a:custGeom>
              <a:avLst/>
              <a:gdLst/>
              <a:ahLst/>
              <a:cxnLst/>
              <a:rect l="l" t="t" r="r" b="b"/>
              <a:pathLst>
                <a:path w="665" h="868" extrusionOk="0">
                  <a:moveTo>
                    <a:pt x="295" y="1"/>
                  </a:moveTo>
                  <a:lnTo>
                    <a:pt x="185" y="185"/>
                  </a:lnTo>
                  <a:lnTo>
                    <a:pt x="74" y="314"/>
                  </a:lnTo>
                  <a:lnTo>
                    <a:pt x="0" y="443"/>
                  </a:lnTo>
                  <a:lnTo>
                    <a:pt x="0" y="499"/>
                  </a:lnTo>
                  <a:lnTo>
                    <a:pt x="0" y="535"/>
                  </a:lnTo>
                  <a:lnTo>
                    <a:pt x="19" y="591"/>
                  </a:lnTo>
                  <a:lnTo>
                    <a:pt x="37" y="628"/>
                  </a:lnTo>
                  <a:lnTo>
                    <a:pt x="129" y="720"/>
                  </a:lnTo>
                  <a:lnTo>
                    <a:pt x="351" y="867"/>
                  </a:lnTo>
                  <a:lnTo>
                    <a:pt x="554" y="683"/>
                  </a:lnTo>
                  <a:lnTo>
                    <a:pt x="627" y="591"/>
                  </a:lnTo>
                  <a:lnTo>
                    <a:pt x="646" y="535"/>
                  </a:lnTo>
                  <a:lnTo>
                    <a:pt x="664" y="480"/>
                  </a:lnTo>
                  <a:lnTo>
                    <a:pt x="646" y="443"/>
                  </a:lnTo>
                  <a:lnTo>
                    <a:pt x="627" y="388"/>
                  </a:lnTo>
                  <a:lnTo>
                    <a:pt x="554" y="277"/>
                  </a:lnTo>
                  <a:lnTo>
                    <a:pt x="424" y="148"/>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 name="Google Shape;572;p2"/>
            <p:cNvSpPr/>
            <p:nvPr/>
          </p:nvSpPr>
          <p:spPr>
            <a:xfrm>
              <a:off x="4754250" y="1072900"/>
              <a:ext cx="16150" cy="20775"/>
            </a:xfrm>
            <a:custGeom>
              <a:avLst/>
              <a:gdLst/>
              <a:ahLst/>
              <a:cxnLst/>
              <a:rect l="l" t="t" r="r" b="b"/>
              <a:pathLst>
                <a:path w="646" h="831" extrusionOk="0">
                  <a:moveTo>
                    <a:pt x="332" y="1"/>
                  </a:moveTo>
                  <a:lnTo>
                    <a:pt x="203" y="167"/>
                  </a:lnTo>
                  <a:lnTo>
                    <a:pt x="111" y="314"/>
                  </a:lnTo>
                  <a:lnTo>
                    <a:pt x="37" y="425"/>
                  </a:lnTo>
                  <a:lnTo>
                    <a:pt x="19" y="480"/>
                  </a:lnTo>
                  <a:lnTo>
                    <a:pt x="1" y="517"/>
                  </a:lnTo>
                  <a:lnTo>
                    <a:pt x="19" y="572"/>
                  </a:lnTo>
                  <a:lnTo>
                    <a:pt x="37" y="627"/>
                  </a:lnTo>
                  <a:lnTo>
                    <a:pt x="130" y="720"/>
                  </a:lnTo>
                  <a:lnTo>
                    <a:pt x="222" y="812"/>
                  </a:lnTo>
                  <a:lnTo>
                    <a:pt x="259" y="830"/>
                  </a:lnTo>
                  <a:lnTo>
                    <a:pt x="296" y="830"/>
                  </a:lnTo>
                  <a:lnTo>
                    <a:pt x="406" y="793"/>
                  </a:lnTo>
                  <a:lnTo>
                    <a:pt x="517" y="701"/>
                  </a:lnTo>
                  <a:lnTo>
                    <a:pt x="609" y="609"/>
                  </a:lnTo>
                  <a:lnTo>
                    <a:pt x="646" y="572"/>
                  </a:lnTo>
                  <a:lnTo>
                    <a:pt x="646" y="517"/>
                  </a:lnTo>
                  <a:lnTo>
                    <a:pt x="646" y="462"/>
                  </a:lnTo>
                  <a:lnTo>
                    <a:pt x="627" y="425"/>
                  </a:lnTo>
                  <a:lnTo>
                    <a:pt x="554" y="314"/>
                  </a:lnTo>
                  <a:lnTo>
                    <a:pt x="443" y="167"/>
                  </a:lnTo>
                  <a:lnTo>
                    <a:pt x="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 name="Google Shape;573;p2"/>
            <p:cNvSpPr/>
            <p:nvPr/>
          </p:nvSpPr>
          <p:spPr>
            <a:xfrm>
              <a:off x="5530950" y="1788300"/>
              <a:ext cx="20325" cy="15700"/>
            </a:xfrm>
            <a:custGeom>
              <a:avLst/>
              <a:gdLst/>
              <a:ahLst/>
              <a:cxnLst/>
              <a:rect l="l" t="t" r="r" b="b"/>
              <a:pathLst>
                <a:path w="813" h="628" extrusionOk="0">
                  <a:moveTo>
                    <a:pt x="240" y="1"/>
                  </a:moveTo>
                  <a:lnTo>
                    <a:pt x="185" y="38"/>
                  </a:lnTo>
                  <a:lnTo>
                    <a:pt x="93" y="130"/>
                  </a:lnTo>
                  <a:lnTo>
                    <a:pt x="19" y="222"/>
                  </a:lnTo>
                  <a:lnTo>
                    <a:pt x="1" y="277"/>
                  </a:lnTo>
                  <a:lnTo>
                    <a:pt x="1" y="314"/>
                  </a:lnTo>
                  <a:lnTo>
                    <a:pt x="38" y="406"/>
                  </a:lnTo>
                  <a:lnTo>
                    <a:pt x="130" y="517"/>
                  </a:lnTo>
                  <a:lnTo>
                    <a:pt x="222" y="591"/>
                  </a:lnTo>
                  <a:lnTo>
                    <a:pt x="277" y="628"/>
                  </a:lnTo>
                  <a:lnTo>
                    <a:pt x="370" y="628"/>
                  </a:lnTo>
                  <a:lnTo>
                    <a:pt x="425" y="609"/>
                  </a:lnTo>
                  <a:lnTo>
                    <a:pt x="536" y="535"/>
                  </a:lnTo>
                  <a:lnTo>
                    <a:pt x="665" y="406"/>
                  </a:lnTo>
                  <a:lnTo>
                    <a:pt x="812" y="277"/>
                  </a:lnTo>
                  <a:lnTo>
                    <a:pt x="646" y="167"/>
                  </a:lnTo>
                  <a:lnTo>
                    <a:pt x="499" y="74"/>
                  </a:lnTo>
                  <a:lnTo>
                    <a:pt x="388" y="19"/>
                  </a:lnTo>
                  <a:lnTo>
                    <a:pt x="3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 name="Google Shape;574;p2"/>
            <p:cNvSpPr/>
            <p:nvPr/>
          </p:nvSpPr>
          <p:spPr>
            <a:xfrm>
              <a:off x="4483200" y="289750"/>
              <a:ext cx="16175" cy="20750"/>
            </a:xfrm>
            <a:custGeom>
              <a:avLst/>
              <a:gdLst/>
              <a:ahLst/>
              <a:cxnLst/>
              <a:rect l="l" t="t" r="r" b="b"/>
              <a:pathLst>
                <a:path w="647" h="830" extrusionOk="0">
                  <a:moveTo>
                    <a:pt x="370" y="0"/>
                  </a:moveTo>
                  <a:lnTo>
                    <a:pt x="259" y="37"/>
                  </a:lnTo>
                  <a:lnTo>
                    <a:pt x="148" y="111"/>
                  </a:lnTo>
                  <a:lnTo>
                    <a:pt x="56" y="203"/>
                  </a:lnTo>
                  <a:lnTo>
                    <a:pt x="19" y="258"/>
                  </a:lnTo>
                  <a:lnTo>
                    <a:pt x="1" y="295"/>
                  </a:lnTo>
                  <a:lnTo>
                    <a:pt x="1" y="350"/>
                  </a:lnTo>
                  <a:lnTo>
                    <a:pt x="19" y="406"/>
                  </a:lnTo>
                  <a:lnTo>
                    <a:pt x="93" y="516"/>
                  </a:lnTo>
                  <a:lnTo>
                    <a:pt x="185" y="664"/>
                  </a:lnTo>
                  <a:lnTo>
                    <a:pt x="296" y="830"/>
                  </a:lnTo>
                  <a:lnTo>
                    <a:pt x="425" y="664"/>
                  </a:lnTo>
                  <a:lnTo>
                    <a:pt x="536" y="535"/>
                  </a:lnTo>
                  <a:lnTo>
                    <a:pt x="628" y="424"/>
                  </a:lnTo>
                  <a:lnTo>
                    <a:pt x="646" y="387"/>
                  </a:lnTo>
                  <a:lnTo>
                    <a:pt x="646" y="332"/>
                  </a:lnTo>
                  <a:lnTo>
                    <a:pt x="646" y="277"/>
                  </a:lnTo>
                  <a:lnTo>
                    <a:pt x="628" y="240"/>
                  </a:lnTo>
                  <a:lnTo>
                    <a:pt x="554" y="129"/>
                  </a:lnTo>
                  <a:lnTo>
                    <a:pt x="462" y="37"/>
                  </a:lnTo>
                  <a:lnTo>
                    <a:pt x="407" y="19"/>
                  </a:lnTo>
                  <a:lnTo>
                    <a:pt x="3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 name="Google Shape;575;p2"/>
            <p:cNvSpPr/>
            <p:nvPr/>
          </p:nvSpPr>
          <p:spPr>
            <a:xfrm>
              <a:off x="4819250" y="1167400"/>
              <a:ext cx="17525" cy="22150"/>
            </a:xfrm>
            <a:custGeom>
              <a:avLst/>
              <a:gdLst/>
              <a:ahLst/>
              <a:cxnLst/>
              <a:rect l="l" t="t" r="r" b="b"/>
              <a:pathLst>
                <a:path w="701" h="886" extrusionOk="0">
                  <a:moveTo>
                    <a:pt x="388" y="0"/>
                  </a:moveTo>
                  <a:lnTo>
                    <a:pt x="166" y="185"/>
                  </a:lnTo>
                  <a:lnTo>
                    <a:pt x="56" y="295"/>
                  </a:lnTo>
                  <a:lnTo>
                    <a:pt x="37" y="332"/>
                  </a:lnTo>
                  <a:lnTo>
                    <a:pt x="0" y="388"/>
                  </a:lnTo>
                  <a:lnTo>
                    <a:pt x="0" y="443"/>
                  </a:lnTo>
                  <a:lnTo>
                    <a:pt x="19" y="480"/>
                  </a:lnTo>
                  <a:lnTo>
                    <a:pt x="93" y="590"/>
                  </a:lnTo>
                  <a:lnTo>
                    <a:pt x="203" y="738"/>
                  </a:lnTo>
                  <a:lnTo>
                    <a:pt x="332" y="885"/>
                  </a:lnTo>
                  <a:lnTo>
                    <a:pt x="461" y="738"/>
                  </a:lnTo>
                  <a:lnTo>
                    <a:pt x="590" y="627"/>
                  </a:lnTo>
                  <a:lnTo>
                    <a:pt x="683" y="517"/>
                  </a:lnTo>
                  <a:lnTo>
                    <a:pt x="701" y="480"/>
                  </a:lnTo>
                  <a:lnTo>
                    <a:pt x="701" y="443"/>
                  </a:lnTo>
                  <a:lnTo>
                    <a:pt x="683" y="369"/>
                  </a:lnTo>
                  <a:lnTo>
                    <a:pt x="664" y="314"/>
                  </a:lnTo>
                  <a:lnTo>
                    <a:pt x="572" y="222"/>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 name="Google Shape;576;p2"/>
            <p:cNvSpPr/>
            <p:nvPr/>
          </p:nvSpPr>
          <p:spPr>
            <a:xfrm>
              <a:off x="6150025" y="1979600"/>
              <a:ext cx="19375" cy="15700"/>
            </a:xfrm>
            <a:custGeom>
              <a:avLst/>
              <a:gdLst/>
              <a:ahLst/>
              <a:cxnLst/>
              <a:rect l="l" t="t" r="r" b="b"/>
              <a:pathLst>
                <a:path w="775" h="628" extrusionOk="0">
                  <a:moveTo>
                    <a:pt x="314" y="0"/>
                  </a:moveTo>
                  <a:lnTo>
                    <a:pt x="277" y="19"/>
                  </a:lnTo>
                  <a:lnTo>
                    <a:pt x="185" y="93"/>
                  </a:lnTo>
                  <a:lnTo>
                    <a:pt x="0" y="259"/>
                  </a:lnTo>
                  <a:lnTo>
                    <a:pt x="148" y="480"/>
                  </a:lnTo>
                  <a:lnTo>
                    <a:pt x="221" y="572"/>
                  </a:lnTo>
                  <a:lnTo>
                    <a:pt x="277" y="590"/>
                  </a:lnTo>
                  <a:lnTo>
                    <a:pt x="314" y="627"/>
                  </a:lnTo>
                  <a:lnTo>
                    <a:pt x="351" y="627"/>
                  </a:lnTo>
                  <a:lnTo>
                    <a:pt x="406" y="609"/>
                  </a:lnTo>
                  <a:lnTo>
                    <a:pt x="498" y="554"/>
                  </a:lnTo>
                  <a:lnTo>
                    <a:pt x="627" y="461"/>
                  </a:lnTo>
                  <a:lnTo>
                    <a:pt x="775" y="351"/>
                  </a:lnTo>
                  <a:lnTo>
                    <a:pt x="646" y="222"/>
                  </a:lnTo>
                  <a:lnTo>
                    <a:pt x="535" y="111"/>
                  </a:lnTo>
                  <a:lnTo>
                    <a:pt x="443" y="37"/>
                  </a:lnTo>
                  <a:lnTo>
                    <a:pt x="4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 name="Google Shape;577;p2"/>
            <p:cNvSpPr/>
            <p:nvPr/>
          </p:nvSpPr>
          <p:spPr>
            <a:xfrm>
              <a:off x="5993300" y="1947325"/>
              <a:ext cx="15700" cy="19850"/>
            </a:xfrm>
            <a:custGeom>
              <a:avLst/>
              <a:gdLst/>
              <a:ahLst/>
              <a:cxnLst/>
              <a:rect l="l" t="t" r="r" b="b"/>
              <a:pathLst>
                <a:path w="628" h="794" extrusionOk="0">
                  <a:moveTo>
                    <a:pt x="295" y="1"/>
                  </a:moveTo>
                  <a:lnTo>
                    <a:pt x="185" y="148"/>
                  </a:lnTo>
                  <a:lnTo>
                    <a:pt x="92" y="259"/>
                  </a:lnTo>
                  <a:lnTo>
                    <a:pt x="19" y="370"/>
                  </a:lnTo>
                  <a:lnTo>
                    <a:pt x="0" y="406"/>
                  </a:lnTo>
                  <a:lnTo>
                    <a:pt x="0" y="462"/>
                  </a:lnTo>
                  <a:lnTo>
                    <a:pt x="19" y="499"/>
                  </a:lnTo>
                  <a:lnTo>
                    <a:pt x="37" y="536"/>
                  </a:lnTo>
                  <a:lnTo>
                    <a:pt x="111" y="628"/>
                  </a:lnTo>
                  <a:lnTo>
                    <a:pt x="295" y="794"/>
                  </a:lnTo>
                  <a:lnTo>
                    <a:pt x="498" y="628"/>
                  </a:lnTo>
                  <a:lnTo>
                    <a:pt x="572" y="536"/>
                  </a:lnTo>
                  <a:lnTo>
                    <a:pt x="609" y="480"/>
                  </a:lnTo>
                  <a:lnTo>
                    <a:pt x="627" y="425"/>
                  </a:lnTo>
                  <a:lnTo>
                    <a:pt x="627" y="388"/>
                  </a:lnTo>
                  <a:lnTo>
                    <a:pt x="609" y="351"/>
                  </a:lnTo>
                  <a:lnTo>
                    <a:pt x="535" y="259"/>
                  </a:lnTo>
                  <a:lnTo>
                    <a:pt x="424" y="130"/>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 name="Google Shape;578;p2"/>
            <p:cNvSpPr/>
            <p:nvPr/>
          </p:nvSpPr>
          <p:spPr>
            <a:xfrm>
              <a:off x="6072575" y="1965300"/>
              <a:ext cx="19850" cy="15700"/>
            </a:xfrm>
            <a:custGeom>
              <a:avLst/>
              <a:gdLst/>
              <a:ahLst/>
              <a:cxnLst/>
              <a:rect l="l" t="t" r="r" b="b"/>
              <a:pathLst>
                <a:path w="794" h="628" extrusionOk="0">
                  <a:moveTo>
                    <a:pt x="333" y="1"/>
                  </a:moveTo>
                  <a:lnTo>
                    <a:pt x="296" y="19"/>
                  </a:lnTo>
                  <a:lnTo>
                    <a:pt x="259" y="38"/>
                  </a:lnTo>
                  <a:lnTo>
                    <a:pt x="167" y="112"/>
                  </a:lnTo>
                  <a:lnTo>
                    <a:pt x="1" y="296"/>
                  </a:lnTo>
                  <a:lnTo>
                    <a:pt x="185" y="499"/>
                  </a:lnTo>
                  <a:lnTo>
                    <a:pt x="277" y="572"/>
                  </a:lnTo>
                  <a:lnTo>
                    <a:pt x="314" y="609"/>
                  </a:lnTo>
                  <a:lnTo>
                    <a:pt x="369" y="628"/>
                  </a:lnTo>
                  <a:lnTo>
                    <a:pt x="406" y="628"/>
                  </a:lnTo>
                  <a:lnTo>
                    <a:pt x="443" y="609"/>
                  </a:lnTo>
                  <a:lnTo>
                    <a:pt x="554" y="517"/>
                  </a:lnTo>
                  <a:lnTo>
                    <a:pt x="664" y="407"/>
                  </a:lnTo>
                  <a:lnTo>
                    <a:pt x="793" y="296"/>
                  </a:lnTo>
                  <a:lnTo>
                    <a:pt x="646" y="185"/>
                  </a:lnTo>
                  <a:lnTo>
                    <a:pt x="535" y="93"/>
                  </a:lnTo>
                  <a:lnTo>
                    <a:pt x="425" y="19"/>
                  </a:lnTo>
                  <a:lnTo>
                    <a:pt x="3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579" name="Google Shape;579;p2"/>
          <p:cNvSpPr/>
          <p:nvPr/>
        </p:nvSpPr>
        <p:spPr>
          <a:xfrm>
            <a:off x="11603100" y="198134"/>
            <a:ext cx="434667" cy="649167"/>
          </a:xfrm>
          <a:custGeom>
            <a:avLst/>
            <a:gdLst/>
            <a:ahLst/>
            <a:cxnLst/>
            <a:rect l="l" t="t" r="r" b="b"/>
            <a:pathLst>
              <a:path w="13040" h="19475" extrusionOk="0">
                <a:moveTo>
                  <a:pt x="13040" y="0"/>
                </a:moveTo>
                <a:lnTo>
                  <a:pt x="2315" y="11120"/>
                </a:lnTo>
                <a:lnTo>
                  <a:pt x="6454" y="11215"/>
                </a:lnTo>
                <a:lnTo>
                  <a:pt x="0" y="19475"/>
                </a:lnTo>
                <a:lnTo>
                  <a:pt x="10594" y="10293"/>
                </a:lnTo>
                <a:lnTo>
                  <a:pt x="6736" y="9164"/>
                </a:lnTo>
                <a:lnTo>
                  <a:pt x="13040" y="0"/>
                </a:ln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80" name="Google Shape;580;p2"/>
          <p:cNvSpPr/>
          <p:nvPr/>
        </p:nvSpPr>
        <p:spPr>
          <a:xfrm>
            <a:off x="11694033" y="4733167"/>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81" name="Google Shape;581;p2"/>
          <p:cNvSpPr/>
          <p:nvPr/>
        </p:nvSpPr>
        <p:spPr>
          <a:xfrm>
            <a:off x="11901067" y="4346233"/>
            <a:ext cx="206800" cy="206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582" name="Google Shape;582;p2"/>
          <p:cNvGrpSpPr/>
          <p:nvPr/>
        </p:nvGrpSpPr>
        <p:grpSpPr>
          <a:xfrm>
            <a:off x="4334000" y="-1611599"/>
            <a:ext cx="3535773" cy="2955372"/>
            <a:chOff x="8778750" y="1654938"/>
            <a:chExt cx="2651830" cy="2216529"/>
          </a:xfrm>
        </p:grpSpPr>
        <p:sp>
          <p:nvSpPr>
            <p:cNvPr id="583" name="Google Shape;583;p2"/>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 name="Google Shape;584;p2"/>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 name="Google Shape;585;p2"/>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 name="Google Shape;586;p2"/>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 name="Google Shape;587;p2"/>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 name="Google Shape;588;p2"/>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 name="Google Shape;589;p2"/>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 name="Google Shape;590;p2"/>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 name="Google Shape;591;p2"/>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592" name="Google Shape;592;p2"/>
          <p:cNvSpPr/>
          <p:nvPr/>
        </p:nvSpPr>
        <p:spPr>
          <a:xfrm>
            <a:off x="4081200" y="198133"/>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93" name="Google Shape;593;p2"/>
          <p:cNvSpPr/>
          <p:nvPr/>
        </p:nvSpPr>
        <p:spPr>
          <a:xfrm>
            <a:off x="3753333" y="198133"/>
            <a:ext cx="206800" cy="206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594" name="Google Shape;594;p2"/>
          <p:cNvGrpSpPr/>
          <p:nvPr/>
        </p:nvGrpSpPr>
        <p:grpSpPr>
          <a:xfrm>
            <a:off x="8042109" y="5696814"/>
            <a:ext cx="1140411" cy="871505"/>
            <a:chOff x="4917157" y="4271285"/>
            <a:chExt cx="855308" cy="653629"/>
          </a:xfrm>
        </p:grpSpPr>
        <p:sp>
          <p:nvSpPr>
            <p:cNvPr id="595" name="Google Shape;595;p2"/>
            <p:cNvSpPr/>
            <p:nvPr/>
          </p:nvSpPr>
          <p:spPr>
            <a:xfrm>
              <a:off x="4917157" y="4543294"/>
              <a:ext cx="297561" cy="259785"/>
            </a:xfrm>
            <a:custGeom>
              <a:avLst/>
              <a:gdLst/>
              <a:ahLst/>
              <a:cxnLst/>
              <a:rect l="l" t="t" r="r" b="b"/>
              <a:pathLst>
                <a:path w="11855" h="10350" extrusionOk="0">
                  <a:moveTo>
                    <a:pt x="8543" y="641"/>
                  </a:moveTo>
                  <a:lnTo>
                    <a:pt x="11158" y="5175"/>
                  </a:lnTo>
                  <a:lnTo>
                    <a:pt x="8543" y="9710"/>
                  </a:lnTo>
                  <a:lnTo>
                    <a:pt x="3293" y="9710"/>
                  </a:lnTo>
                  <a:lnTo>
                    <a:pt x="678" y="5175"/>
                  </a:lnTo>
                  <a:lnTo>
                    <a:pt x="3293" y="641"/>
                  </a:lnTo>
                  <a:close/>
                  <a:moveTo>
                    <a:pt x="3124" y="1"/>
                  </a:moveTo>
                  <a:lnTo>
                    <a:pt x="3030" y="20"/>
                  </a:lnTo>
                  <a:lnTo>
                    <a:pt x="2955" y="38"/>
                  </a:lnTo>
                  <a:lnTo>
                    <a:pt x="2898" y="95"/>
                  </a:lnTo>
                  <a:lnTo>
                    <a:pt x="2842" y="151"/>
                  </a:lnTo>
                  <a:lnTo>
                    <a:pt x="38" y="5006"/>
                  </a:lnTo>
                  <a:lnTo>
                    <a:pt x="1" y="5100"/>
                  </a:lnTo>
                  <a:lnTo>
                    <a:pt x="1" y="5175"/>
                  </a:lnTo>
                  <a:lnTo>
                    <a:pt x="1" y="5250"/>
                  </a:lnTo>
                  <a:lnTo>
                    <a:pt x="38" y="5326"/>
                  </a:lnTo>
                  <a:lnTo>
                    <a:pt x="2842" y="10180"/>
                  </a:lnTo>
                  <a:lnTo>
                    <a:pt x="2898" y="10255"/>
                  </a:lnTo>
                  <a:lnTo>
                    <a:pt x="2955" y="10312"/>
                  </a:lnTo>
                  <a:lnTo>
                    <a:pt x="3030" y="10331"/>
                  </a:lnTo>
                  <a:lnTo>
                    <a:pt x="3124" y="10349"/>
                  </a:lnTo>
                  <a:lnTo>
                    <a:pt x="8731" y="10349"/>
                  </a:lnTo>
                  <a:lnTo>
                    <a:pt x="8806" y="10331"/>
                  </a:lnTo>
                  <a:lnTo>
                    <a:pt x="8882" y="10312"/>
                  </a:lnTo>
                  <a:lnTo>
                    <a:pt x="8957" y="10255"/>
                  </a:lnTo>
                  <a:lnTo>
                    <a:pt x="8995" y="10180"/>
                  </a:lnTo>
                  <a:lnTo>
                    <a:pt x="11798" y="5326"/>
                  </a:lnTo>
                  <a:lnTo>
                    <a:pt x="11836" y="5250"/>
                  </a:lnTo>
                  <a:lnTo>
                    <a:pt x="11855" y="5175"/>
                  </a:lnTo>
                  <a:lnTo>
                    <a:pt x="11836" y="5100"/>
                  </a:lnTo>
                  <a:lnTo>
                    <a:pt x="11798" y="5006"/>
                  </a:lnTo>
                  <a:lnTo>
                    <a:pt x="8995" y="151"/>
                  </a:lnTo>
                  <a:lnTo>
                    <a:pt x="8957" y="95"/>
                  </a:lnTo>
                  <a:lnTo>
                    <a:pt x="8882" y="38"/>
                  </a:lnTo>
                  <a:lnTo>
                    <a:pt x="8806" y="20"/>
                  </a:lnTo>
                  <a:lnTo>
                    <a:pt x="87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 name="Google Shape;596;p2"/>
            <p:cNvSpPr/>
            <p:nvPr/>
          </p:nvSpPr>
          <p:spPr>
            <a:xfrm>
              <a:off x="5126391" y="4421459"/>
              <a:ext cx="297535" cy="259760"/>
            </a:xfrm>
            <a:custGeom>
              <a:avLst/>
              <a:gdLst/>
              <a:ahLst/>
              <a:cxnLst/>
              <a:rect l="l" t="t" r="r" b="b"/>
              <a:pathLst>
                <a:path w="11854" h="10349" extrusionOk="0">
                  <a:moveTo>
                    <a:pt x="8542" y="640"/>
                  </a:moveTo>
                  <a:lnTo>
                    <a:pt x="11158" y="5175"/>
                  </a:lnTo>
                  <a:lnTo>
                    <a:pt x="8542" y="9709"/>
                  </a:lnTo>
                  <a:lnTo>
                    <a:pt x="3312" y="9709"/>
                  </a:lnTo>
                  <a:lnTo>
                    <a:pt x="677" y="5175"/>
                  </a:lnTo>
                  <a:lnTo>
                    <a:pt x="3312" y="640"/>
                  </a:lnTo>
                  <a:close/>
                  <a:moveTo>
                    <a:pt x="3029" y="0"/>
                  </a:moveTo>
                  <a:lnTo>
                    <a:pt x="2954" y="38"/>
                  </a:lnTo>
                  <a:lnTo>
                    <a:pt x="2898" y="94"/>
                  </a:lnTo>
                  <a:lnTo>
                    <a:pt x="2841" y="151"/>
                  </a:lnTo>
                  <a:lnTo>
                    <a:pt x="38" y="5005"/>
                  </a:lnTo>
                  <a:lnTo>
                    <a:pt x="19" y="5099"/>
                  </a:lnTo>
                  <a:lnTo>
                    <a:pt x="0" y="5175"/>
                  </a:lnTo>
                  <a:lnTo>
                    <a:pt x="19" y="5250"/>
                  </a:lnTo>
                  <a:lnTo>
                    <a:pt x="38" y="5325"/>
                  </a:lnTo>
                  <a:lnTo>
                    <a:pt x="2841" y="10180"/>
                  </a:lnTo>
                  <a:lnTo>
                    <a:pt x="2898" y="10255"/>
                  </a:lnTo>
                  <a:lnTo>
                    <a:pt x="2954" y="10311"/>
                  </a:lnTo>
                  <a:lnTo>
                    <a:pt x="3029" y="10330"/>
                  </a:lnTo>
                  <a:lnTo>
                    <a:pt x="3123" y="10349"/>
                  </a:lnTo>
                  <a:lnTo>
                    <a:pt x="8730" y="10349"/>
                  </a:lnTo>
                  <a:lnTo>
                    <a:pt x="8806" y="10330"/>
                  </a:lnTo>
                  <a:lnTo>
                    <a:pt x="8881" y="10311"/>
                  </a:lnTo>
                  <a:lnTo>
                    <a:pt x="8956" y="10255"/>
                  </a:lnTo>
                  <a:lnTo>
                    <a:pt x="9013" y="10180"/>
                  </a:lnTo>
                  <a:lnTo>
                    <a:pt x="11816" y="5325"/>
                  </a:lnTo>
                  <a:lnTo>
                    <a:pt x="11835" y="5250"/>
                  </a:lnTo>
                  <a:lnTo>
                    <a:pt x="11854" y="5175"/>
                  </a:lnTo>
                  <a:lnTo>
                    <a:pt x="11835" y="5099"/>
                  </a:lnTo>
                  <a:lnTo>
                    <a:pt x="11816" y="5005"/>
                  </a:lnTo>
                  <a:lnTo>
                    <a:pt x="9013" y="151"/>
                  </a:lnTo>
                  <a:lnTo>
                    <a:pt x="8956" y="94"/>
                  </a:lnTo>
                  <a:lnTo>
                    <a:pt x="8881" y="38"/>
                  </a:lnTo>
                  <a:lnTo>
                    <a:pt x="88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 name="Google Shape;597;p2"/>
            <p:cNvSpPr/>
            <p:nvPr/>
          </p:nvSpPr>
          <p:spPr>
            <a:xfrm>
              <a:off x="5341272" y="4299598"/>
              <a:ext cx="297535" cy="259785"/>
            </a:xfrm>
            <a:custGeom>
              <a:avLst/>
              <a:gdLst/>
              <a:ahLst/>
              <a:cxnLst/>
              <a:rect l="l" t="t" r="r" b="b"/>
              <a:pathLst>
                <a:path w="11854" h="10350" extrusionOk="0">
                  <a:moveTo>
                    <a:pt x="8542" y="641"/>
                  </a:moveTo>
                  <a:lnTo>
                    <a:pt x="11177" y="5175"/>
                  </a:lnTo>
                  <a:lnTo>
                    <a:pt x="8542" y="9710"/>
                  </a:lnTo>
                  <a:lnTo>
                    <a:pt x="3312" y="9710"/>
                  </a:lnTo>
                  <a:lnTo>
                    <a:pt x="696" y="5175"/>
                  </a:lnTo>
                  <a:lnTo>
                    <a:pt x="3312" y="641"/>
                  </a:lnTo>
                  <a:close/>
                  <a:moveTo>
                    <a:pt x="3048" y="1"/>
                  </a:moveTo>
                  <a:lnTo>
                    <a:pt x="2973" y="39"/>
                  </a:lnTo>
                  <a:lnTo>
                    <a:pt x="2898" y="95"/>
                  </a:lnTo>
                  <a:lnTo>
                    <a:pt x="2860" y="151"/>
                  </a:lnTo>
                  <a:lnTo>
                    <a:pt x="57" y="5006"/>
                  </a:lnTo>
                  <a:lnTo>
                    <a:pt x="19" y="5081"/>
                  </a:lnTo>
                  <a:lnTo>
                    <a:pt x="0" y="5175"/>
                  </a:lnTo>
                  <a:lnTo>
                    <a:pt x="19" y="5251"/>
                  </a:lnTo>
                  <a:lnTo>
                    <a:pt x="57" y="5326"/>
                  </a:lnTo>
                  <a:lnTo>
                    <a:pt x="2860" y="10180"/>
                  </a:lnTo>
                  <a:lnTo>
                    <a:pt x="2898" y="10255"/>
                  </a:lnTo>
                  <a:lnTo>
                    <a:pt x="2973" y="10312"/>
                  </a:lnTo>
                  <a:lnTo>
                    <a:pt x="3048" y="10331"/>
                  </a:lnTo>
                  <a:lnTo>
                    <a:pt x="3124" y="10350"/>
                  </a:lnTo>
                  <a:lnTo>
                    <a:pt x="8731" y="10350"/>
                  </a:lnTo>
                  <a:lnTo>
                    <a:pt x="8825" y="10331"/>
                  </a:lnTo>
                  <a:lnTo>
                    <a:pt x="8900" y="10312"/>
                  </a:lnTo>
                  <a:lnTo>
                    <a:pt x="8956" y="10255"/>
                  </a:lnTo>
                  <a:lnTo>
                    <a:pt x="9013" y="10180"/>
                  </a:lnTo>
                  <a:lnTo>
                    <a:pt x="11816" y="5326"/>
                  </a:lnTo>
                  <a:lnTo>
                    <a:pt x="11854" y="5251"/>
                  </a:lnTo>
                  <a:lnTo>
                    <a:pt x="11854" y="5175"/>
                  </a:lnTo>
                  <a:lnTo>
                    <a:pt x="11854" y="5081"/>
                  </a:lnTo>
                  <a:lnTo>
                    <a:pt x="11816" y="5006"/>
                  </a:lnTo>
                  <a:lnTo>
                    <a:pt x="9013" y="151"/>
                  </a:lnTo>
                  <a:lnTo>
                    <a:pt x="8956" y="95"/>
                  </a:lnTo>
                  <a:lnTo>
                    <a:pt x="8900" y="39"/>
                  </a:lnTo>
                  <a:lnTo>
                    <a:pt x="88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 name="Google Shape;598;p2"/>
            <p:cNvSpPr/>
            <p:nvPr/>
          </p:nvSpPr>
          <p:spPr>
            <a:xfrm>
              <a:off x="5552363" y="4299598"/>
              <a:ext cx="191764" cy="16089"/>
            </a:xfrm>
            <a:custGeom>
              <a:avLst/>
              <a:gdLst/>
              <a:ahLst/>
              <a:cxnLst/>
              <a:rect l="l" t="t" r="r" b="b"/>
              <a:pathLst>
                <a:path w="7640" h="641" extrusionOk="0">
                  <a:moveTo>
                    <a:pt x="264" y="1"/>
                  </a:moveTo>
                  <a:lnTo>
                    <a:pt x="208" y="20"/>
                  </a:lnTo>
                  <a:lnTo>
                    <a:pt x="151" y="57"/>
                  </a:lnTo>
                  <a:lnTo>
                    <a:pt x="95" y="95"/>
                  </a:lnTo>
                  <a:lnTo>
                    <a:pt x="57" y="133"/>
                  </a:lnTo>
                  <a:lnTo>
                    <a:pt x="38" y="189"/>
                  </a:lnTo>
                  <a:lnTo>
                    <a:pt x="20" y="246"/>
                  </a:lnTo>
                  <a:lnTo>
                    <a:pt x="1" y="321"/>
                  </a:lnTo>
                  <a:lnTo>
                    <a:pt x="20" y="377"/>
                  </a:lnTo>
                  <a:lnTo>
                    <a:pt x="38" y="434"/>
                  </a:lnTo>
                  <a:lnTo>
                    <a:pt x="57" y="490"/>
                  </a:lnTo>
                  <a:lnTo>
                    <a:pt x="95" y="547"/>
                  </a:lnTo>
                  <a:lnTo>
                    <a:pt x="151" y="584"/>
                  </a:lnTo>
                  <a:lnTo>
                    <a:pt x="208" y="603"/>
                  </a:lnTo>
                  <a:lnTo>
                    <a:pt x="264" y="622"/>
                  </a:lnTo>
                  <a:lnTo>
                    <a:pt x="321" y="641"/>
                  </a:lnTo>
                  <a:lnTo>
                    <a:pt x="7320" y="641"/>
                  </a:lnTo>
                  <a:lnTo>
                    <a:pt x="7376" y="622"/>
                  </a:lnTo>
                  <a:lnTo>
                    <a:pt x="7452" y="603"/>
                  </a:lnTo>
                  <a:lnTo>
                    <a:pt x="7508" y="584"/>
                  </a:lnTo>
                  <a:lnTo>
                    <a:pt x="7546" y="547"/>
                  </a:lnTo>
                  <a:lnTo>
                    <a:pt x="7583" y="490"/>
                  </a:lnTo>
                  <a:lnTo>
                    <a:pt x="7621" y="434"/>
                  </a:lnTo>
                  <a:lnTo>
                    <a:pt x="7640" y="377"/>
                  </a:lnTo>
                  <a:lnTo>
                    <a:pt x="7640" y="321"/>
                  </a:lnTo>
                  <a:lnTo>
                    <a:pt x="7640" y="246"/>
                  </a:lnTo>
                  <a:lnTo>
                    <a:pt x="7621" y="189"/>
                  </a:lnTo>
                  <a:lnTo>
                    <a:pt x="7583" y="133"/>
                  </a:lnTo>
                  <a:lnTo>
                    <a:pt x="7546" y="95"/>
                  </a:lnTo>
                  <a:lnTo>
                    <a:pt x="7508" y="57"/>
                  </a:lnTo>
                  <a:lnTo>
                    <a:pt x="7452" y="20"/>
                  </a:lnTo>
                  <a:lnTo>
                    <a:pt x="73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 name="Google Shape;599;p2"/>
            <p:cNvSpPr/>
            <p:nvPr/>
          </p:nvSpPr>
          <p:spPr>
            <a:xfrm>
              <a:off x="5126391" y="4665154"/>
              <a:ext cx="297535" cy="259760"/>
            </a:xfrm>
            <a:custGeom>
              <a:avLst/>
              <a:gdLst/>
              <a:ahLst/>
              <a:cxnLst/>
              <a:rect l="l" t="t" r="r" b="b"/>
              <a:pathLst>
                <a:path w="11854" h="10349" extrusionOk="0">
                  <a:moveTo>
                    <a:pt x="8542" y="640"/>
                  </a:moveTo>
                  <a:lnTo>
                    <a:pt x="11158" y="5175"/>
                  </a:lnTo>
                  <a:lnTo>
                    <a:pt x="8542" y="9709"/>
                  </a:lnTo>
                  <a:lnTo>
                    <a:pt x="3312" y="9709"/>
                  </a:lnTo>
                  <a:lnTo>
                    <a:pt x="677" y="5175"/>
                  </a:lnTo>
                  <a:lnTo>
                    <a:pt x="3312" y="640"/>
                  </a:lnTo>
                  <a:close/>
                  <a:moveTo>
                    <a:pt x="3123" y="0"/>
                  </a:moveTo>
                  <a:lnTo>
                    <a:pt x="3029" y="19"/>
                  </a:lnTo>
                  <a:lnTo>
                    <a:pt x="2954" y="38"/>
                  </a:lnTo>
                  <a:lnTo>
                    <a:pt x="2898" y="94"/>
                  </a:lnTo>
                  <a:lnTo>
                    <a:pt x="2841" y="151"/>
                  </a:lnTo>
                  <a:lnTo>
                    <a:pt x="38" y="5024"/>
                  </a:lnTo>
                  <a:lnTo>
                    <a:pt x="19" y="5099"/>
                  </a:lnTo>
                  <a:lnTo>
                    <a:pt x="0" y="5175"/>
                  </a:lnTo>
                  <a:lnTo>
                    <a:pt x="19" y="5250"/>
                  </a:lnTo>
                  <a:lnTo>
                    <a:pt x="38" y="5325"/>
                  </a:lnTo>
                  <a:lnTo>
                    <a:pt x="2841" y="10198"/>
                  </a:lnTo>
                  <a:lnTo>
                    <a:pt x="2898" y="10255"/>
                  </a:lnTo>
                  <a:lnTo>
                    <a:pt x="2954" y="10311"/>
                  </a:lnTo>
                  <a:lnTo>
                    <a:pt x="3029" y="10330"/>
                  </a:lnTo>
                  <a:lnTo>
                    <a:pt x="3123" y="10349"/>
                  </a:lnTo>
                  <a:lnTo>
                    <a:pt x="8730" y="10349"/>
                  </a:lnTo>
                  <a:lnTo>
                    <a:pt x="8806" y="10330"/>
                  </a:lnTo>
                  <a:lnTo>
                    <a:pt x="8881" y="10311"/>
                  </a:lnTo>
                  <a:lnTo>
                    <a:pt x="8956" y="10255"/>
                  </a:lnTo>
                  <a:lnTo>
                    <a:pt x="9013" y="10198"/>
                  </a:lnTo>
                  <a:lnTo>
                    <a:pt x="11816" y="5325"/>
                  </a:lnTo>
                  <a:lnTo>
                    <a:pt x="11835" y="5250"/>
                  </a:lnTo>
                  <a:lnTo>
                    <a:pt x="11854" y="5175"/>
                  </a:lnTo>
                  <a:lnTo>
                    <a:pt x="11835" y="5099"/>
                  </a:lnTo>
                  <a:lnTo>
                    <a:pt x="11816" y="5024"/>
                  </a:lnTo>
                  <a:lnTo>
                    <a:pt x="9013" y="151"/>
                  </a:lnTo>
                  <a:lnTo>
                    <a:pt x="8956" y="94"/>
                  </a:lnTo>
                  <a:lnTo>
                    <a:pt x="8881" y="38"/>
                  </a:lnTo>
                  <a:lnTo>
                    <a:pt x="8806" y="19"/>
                  </a:lnTo>
                  <a:lnTo>
                    <a:pt x="8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 name="Google Shape;600;p2"/>
            <p:cNvSpPr/>
            <p:nvPr/>
          </p:nvSpPr>
          <p:spPr>
            <a:xfrm>
              <a:off x="5098053" y="4514956"/>
              <a:ext cx="72740" cy="72765"/>
            </a:xfrm>
            <a:custGeom>
              <a:avLst/>
              <a:gdLst/>
              <a:ahLst/>
              <a:cxnLst/>
              <a:rect l="l" t="t" r="r" b="b"/>
              <a:pathLst>
                <a:path w="2898" h="2899" extrusionOk="0">
                  <a:moveTo>
                    <a:pt x="1355" y="1"/>
                  </a:moveTo>
                  <a:lnTo>
                    <a:pt x="1204" y="20"/>
                  </a:lnTo>
                  <a:lnTo>
                    <a:pt x="1073" y="39"/>
                  </a:lnTo>
                  <a:lnTo>
                    <a:pt x="922" y="95"/>
                  </a:lnTo>
                  <a:lnTo>
                    <a:pt x="790" y="151"/>
                  </a:lnTo>
                  <a:lnTo>
                    <a:pt x="677" y="227"/>
                  </a:lnTo>
                  <a:lnTo>
                    <a:pt x="565" y="302"/>
                  </a:lnTo>
                  <a:lnTo>
                    <a:pt x="452" y="396"/>
                  </a:lnTo>
                  <a:lnTo>
                    <a:pt x="358" y="490"/>
                  </a:lnTo>
                  <a:lnTo>
                    <a:pt x="264" y="603"/>
                  </a:lnTo>
                  <a:lnTo>
                    <a:pt x="188" y="716"/>
                  </a:lnTo>
                  <a:lnTo>
                    <a:pt x="132" y="848"/>
                  </a:lnTo>
                  <a:lnTo>
                    <a:pt x="75" y="960"/>
                  </a:lnTo>
                  <a:lnTo>
                    <a:pt x="38" y="1111"/>
                  </a:lnTo>
                  <a:lnTo>
                    <a:pt x="0" y="1243"/>
                  </a:lnTo>
                  <a:lnTo>
                    <a:pt x="0" y="1393"/>
                  </a:lnTo>
                  <a:lnTo>
                    <a:pt x="0" y="1525"/>
                  </a:lnTo>
                  <a:lnTo>
                    <a:pt x="19" y="1675"/>
                  </a:lnTo>
                  <a:lnTo>
                    <a:pt x="38" y="1826"/>
                  </a:lnTo>
                  <a:lnTo>
                    <a:pt x="94" y="1958"/>
                  </a:lnTo>
                  <a:lnTo>
                    <a:pt x="151" y="2089"/>
                  </a:lnTo>
                  <a:lnTo>
                    <a:pt x="226" y="2221"/>
                  </a:lnTo>
                  <a:lnTo>
                    <a:pt x="301" y="2334"/>
                  </a:lnTo>
                  <a:lnTo>
                    <a:pt x="395" y="2447"/>
                  </a:lnTo>
                  <a:lnTo>
                    <a:pt x="489" y="2541"/>
                  </a:lnTo>
                  <a:lnTo>
                    <a:pt x="602" y="2635"/>
                  </a:lnTo>
                  <a:lnTo>
                    <a:pt x="715" y="2710"/>
                  </a:lnTo>
                  <a:lnTo>
                    <a:pt x="847" y="2767"/>
                  </a:lnTo>
                  <a:lnTo>
                    <a:pt x="979" y="2823"/>
                  </a:lnTo>
                  <a:lnTo>
                    <a:pt x="1110" y="2861"/>
                  </a:lnTo>
                  <a:lnTo>
                    <a:pt x="1242" y="2880"/>
                  </a:lnTo>
                  <a:lnTo>
                    <a:pt x="1392" y="2898"/>
                  </a:lnTo>
                  <a:lnTo>
                    <a:pt x="1524" y="2898"/>
                  </a:lnTo>
                  <a:lnTo>
                    <a:pt x="1675" y="2880"/>
                  </a:lnTo>
                  <a:lnTo>
                    <a:pt x="1825" y="2842"/>
                  </a:lnTo>
                  <a:lnTo>
                    <a:pt x="1957" y="2804"/>
                  </a:lnTo>
                  <a:lnTo>
                    <a:pt x="2089" y="2748"/>
                  </a:lnTo>
                  <a:lnTo>
                    <a:pt x="2220" y="2673"/>
                  </a:lnTo>
                  <a:lnTo>
                    <a:pt x="2333" y="2597"/>
                  </a:lnTo>
                  <a:lnTo>
                    <a:pt x="2446" y="2503"/>
                  </a:lnTo>
                  <a:lnTo>
                    <a:pt x="2540" y="2409"/>
                  </a:lnTo>
                  <a:lnTo>
                    <a:pt x="2634" y="2296"/>
                  </a:lnTo>
                  <a:lnTo>
                    <a:pt x="2710" y="2183"/>
                  </a:lnTo>
                  <a:lnTo>
                    <a:pt x="2766" y="2052"/>
                  </a:lnTo>
                  <a:lnTo>
                    <a:pt x="2822" y="1920"/>
                  </a:lnTo>
                  <a:lnTo>
                    <a:pt x="2860" y="1788"/>
                  </a:lnTo>
                  <a:lnTo>
                    <a:pt x="2879" y="1657"/>
                  </a:lnTo>
                  <a:lnTo>
                    <a:pt x="2898" y="1506"/>
                  </a:lnTo>
                  <a:lnTo>
                    <a:pt x="2898" y="1356"/>
                  </a:lnTo>
                  <a:lnTo>
                    <a:pt x="2879" y="1205"/>
                  </a:lnTo>
                  <a:lnTo>
                    <a:pt x="2841" y="1073"/>
                  </a:lnTo>
                  <a:lnTo>
                    <a:pt x="2804" y="923"/>
                  </a:lnTo>
                  <a:lnTo>
                    <a:pt x="2747" y="791"/>
                  </a:lnTo>
                  <a:lnTo>
                    <a:pt x="2672" y="678"/>
                  </a:lnTo>
                  <a:lnTo>
                    <a:pt x="2597" y="565"/>
                  </a:lnTo>
                  <a:lnTo>
                    <a:pt x="2503" y="452"/>
                  </a:lnTo>
                  <a:lnTo>
                    <a:pt x="2409" y="358"/>
                  </a:lnTo>
                  <a:lnTo>
                    <a:pt x="2296" y="264"/>
                  </a:lnTo>
                  <a:lnTo>
                    <a:pt x="2183" y="189"/>
                  </a:lnTo>
                  <a:lnTo>
                    <a:pt x="2051" y="133"/>
                  </a:lnTo>
                  <a:lnTo>
                    <a:pt x="1919" y="76"/>
                  </a:lnTo>
                  <a:lnTo>
                    <a:pt x="1788" y="39"/>
                  </a:lnTo>
                  <a:lnTo>
                    <a:pt x="165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 name="Google Shape;601;p2"/>
            <p:cNvSpPr/>
            <p:nvPr/>
          </p:nvSpPr>
          <p:spPr>
            <a:xfrm>
              <a:off x="5699725" y="4271285"/>
              <a:ext cx="72740" cy="72740"/>
            </a:xfrm>
            <a:custGeom>
              <a:avLst/>
              <a:gdLst/>
              <a:ahLst/>
              <a:cxnLst/>
              <a:rect l="l" t="t" r="r" b="b"/>
              <a:pathLst>
                <a:path w="2898" h="2898" extrusionOk="0">
                  <a:moveTo>
                    <a:pt x="1355" y="0"/>
                  </a:moveTo>
                  <a:lnTo>
                    <a:pt x="1223" y="19"/>
                  </a:lnTo>
                  <a:lnTo>
                    <a:pt x="1073" y="38"/>
                  </a:lnTo>
                  <a:lnTo>
                    <a:pt x="941" y="94"/>
                  </a:lnTo>
                  <a:lnTo>
                    <a:pt x="809" y="151"/>
                  </a:lnTo>
                  <a:lnTo>
                    <a:pt x="678" y="207"/>
                  </a:lnTo>
                  <a:lnTo>
                    <a:pt x="565" y="301"/>
                  </a:lnTo>
                  <a:lnTo>
                    <a:pt x="452" y="376"/>
                  </a:lnTo>
                  <a:lnTo>
                    <a:pt x="358" y="489"/>
                  </a:lnTo>
                  <a:lnTo>
                    <a:pt x="264" y="602"/>
                  </a:lnTo>
                  <a:lnTo>
                    <a:pt x="188" y="715"/>
                  </a:lnTo>
                  <a:lnTo>
                    <a:pt x="132" y="828"/>
                  </a:lnTo>
                  <a:lnTo>
                    <a:pt x="75" y="960"/>
                  </a:lnTo>
                  <a:lnTo>
                    <a:pt x="38" y="1110"/>
                  </a:lnTo>
                  <a:lnTo>
                    <a:pt x="19" y="1242"/>
                  </a:lnTo>
                  <a:lnTo>
                    <a:pt x="0" y="1392"/>
                  </a:lnTo>
                  <a:lnTo>
                    <a:pt x="0" y="1524"/>
                  </a:lnTo>
                  <a:lnTo>
                    <a:pt x="19" y="1675"/>
                  </a:lnTo>
                  <a:lnTo>
                    <a:pt x="57" y="1825"/>
                  </a:lnTo>
                  <a:lnTo>
                    <a:pt x="94" y="1957"/>
                  </a:lnTo>
                  <a:lnTo>
                    <a:pt x="151" y="2089"/>
                  </a:lnTo>
                  <a:lnTo>
                    <a:pt x="226" y="2220"/>
                  </a:lnTo>
                  <a:lnTo>
                    <a:pt x="301" y="2333"/>
                  </a:lnTo>
                  <a:lnTo>
                    <a:pt x="395" y="2446"/>
                  </a:lnTo>
                  <a:lnTo>
                    <a:pt x="489" y="2540"/>
                  </a:lnTo>
                  <a:lnTo>
                    <a:pt x="602" y="2615"/>
                  </a:lnTo>
                  <a:lnTo>
                    <a:pt x="715" y="2691"/>
                  </a:lnTo>
                  <a:lnTo>
                    <a:pt x="847" y="2766"/>
                  </a:lnTo>
                  <a:lnTo>
                    <a:pt x="979" y="2822"/>
                  </a:lnTo>
                  <a:lnTo>
                    <a:pt x="1110" y="2860"/>
                  </a:lnTo>
                  <a:lnTo>
                    <a:pt x="1242" y="2879"/>
                  </a:lnTo>
                  <a:lnTo>
                    <a:pt x="1393" y="2898"/>
                  </a:lnTo>
                  <a:lnTo>
                    <a:pt x="1543" y="2898"/>
                  </a:lnTo>
                  <a:lnTo>
                    <a:pt x="1694" y="2879"/>
                  </a:lnTo>
                  <a:lnTo>
                    <a:pt x="1825" y="2841"/>
                  </a:lnTo>
                  <a:lnTo>
                    <a:pt x="1976" y="2804"/>
                  </a:lnTo>
                  <a:lnTo>
                    <a:pt x="2108" y="2747"/>
                  </a:lnTo>
                  <a:lnTo>
                    <a:pt x="2220" y="2672"/>
                  </a:lnTo>
                  <a:lnTo>
                    <a:pt x="2333" y="2597"/>
                  </a:lnTo>
                  <a:lnTo>
                    <a:pt x="2446" y="2502"/>
                  </a:lnTo>
                  <a:lnTo>
                    <a:pt x="2540" y="2408"/>
                  </a:lnTo>
                  <a:lnTo>
                    <a:pt x="2634" y="2296"/>
                  </a:lnTo>
                  <a:lnTo>
                    <a:pt x="2710" y="2183"/>
                  </a:lnTo>
                  <a:lnTo>
                    <a:pt x="2766" y="2051"/>
                  </a:lnTo>
                  <a:lnTo>
                    <a:pt x="2823" y="1919"/>
                  </a:lnTo>
                  <a:lnTo>
                    <a:pt x="2860" y="1787"/>
                  </a:lnTo>
                  <a:lnTo>
                    <a:pt x="2898" y="1637"/>
                  </a:lnTo>
                  <a:lnTo>
                    <a:pt x="2898" y="1505"/>
                  </a:lnTo>
                  <a:lnTo>
                    <a:pt x="2898" y="1355"/>
                  </a:lnTo>
                  <a:lnTo>
                    <a:pt x="2879" y="1204"/>
                  </a:lnTo>
                  <a:lnTo>
                    <a:pt x="2860" y="1072"/>
                  </a:lnTo>
                  <a:lnTo>
                    <a:pt x="2804" y="922"/>
                  </a:lnTo>
                  <a:lnTo>
                    <a:pt x="2747" y="790"/>
                  </a:lnTo>
                  <a:lnTo>
                    <a:pt x="2672" y="677"/>
                  </a:lnTo>
                  <a:lnTo>
                    <a:pt x="2597" y="546"/>
                  </a:lnTo>
                  <a:lnTo>
                    <a:pt x="2503" y="452"/>
                  </a:lnTo>
                  <a:lnTo>
                    <a:pt x="2409" y="357"/>
                  </a:lnTo>
                  <a:lnTo>
                    <a:pt x="2296" y="263"/>
                  </a:lnTo>
                  <a:lnTo>
                    <a:pt x="2183" y="188"/>
                  </a:lnTo>
                  <a:lnTo>
                    <a:pt x="2051" y="132"/>
                  </a:lnTo>
                  <a:lnTo>
                    <a:pt x="1919" y="75"/>
                  </a:lnTo>
                  <a:lnTo>
                    <a:pt x="1788" y="38"/>
                  </a:lnTo>
                  <a:lnTo>
                    <a:pt x="165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 name="Google Shape;602;p2"/>
            <p:cNvSpPr/>
            <p:nvPr/>
          </p:nvSpPr>
          <p:spPr>
            <a:xfrm>
              <a:off x="5379524" y="4520152"/>
              <a:ext cx="72740" cy="72765"/>
            </a:xfrm>
            <a:custGeom>
              <a:avLst/>
              <a:gdLst/>
              <a:ahLst/>
              <a:cxnLst/>
              <a:rect l="l" t="t" r="r" b="b"/>
              <a:pathLst>
                <a:path w="2898" h="2899" extrusionOk="0">
                  <a:moveTo>
                    <a:pt x="1355" y="1"/>
                  </a:moveTo>
                  <a:lnTo>
                    <a:pt x="1204" y="20"/>
                  </a:lnTo>
                  <a:lnTo>
                    <a:pt x="1073" y="38"/>
                  </a:lnTo>
                  <a:lnTo>
                    <a:pt x="922" y="95"/>
                  </a:lnTo>
                  <a:lnTo>
                    <a:pt x="790" y="151"/>
                  </a:lnTo>
                  <a:lnTo>
                    <a:pt x="678" y="208"/>
                  </a:lnTo>
                  <a:lnTo>
                    <a:pt x="565" y="302"/>
                  </a:lnTo>
                  <a:lnTo>
                    <a:pt x="452" y="396"/>
                  </a:lnTo>
                  <a:lnTo>
                    <a:pt x="358" y="490"/>
                  </a:lnTo>
                  <a:lnTo>
                    <a:pt x="264" y="603"/>
                  </a:lnTo>
                  <a:lnTo>
                    <a:pt x="188" y="716"/>
                  </a:lnTo>
                  <a:lnTo>
                    <a:pt x="132" y="848"/>
                  </a:lnTo>
                  <a:lnTo>
                    <a:pt x="75" y="960"/>
                  </a:lnTo>
                  <a:lnTo>
                    <a:pt x="38" y="1111"/>
                  </a:lnTo>
                  <a:lnTo>
                    <a:pt x="0" y="1243"/>
                  </a:lnTo>
                  <a:lnTo>
                    <a:pt x="0" y="1393"/>
                  </a:lnTo>
                  <a:lnTo>
                    <a:pt x="0" y="1525"/>
                  </a:lnTo>
                  <a:lnTo>
                    <a:pt x="19" y="1675"/>
                  </a:lnTo>
                  <a:lnTo>
                    <a:pt x="38" y="1826"/>
                  </a:lnTo>
                  <a:lnTo>
                    <a:pt x="94" y="1958"/>
                  </a:lnTo>
                  <a:lnTo>
                    <a:pt x="151" y="2089"/>
                  </a:lnTo>
                  <a:lnTo>
                    <a:pt x="226" y="2221"/>
                  </a:lnTo>
                  <a:lnTo>
                    <a:pt x="301" y="2334"/>
                  </a:lnTo>
                  <a:lnTo>
                    <a:pt x="395" y="2447"/>
                  </a:lnTo>
                  <a:lnTo>
                    <a:pt x="489" y="2541"/>
                  </a:lnTo>
                  <a:lnTo>
                    <a:pt x="602" y="2616"/>
                  </a:lnTo>
                  <a:lnTo>
                    <a:pt x="715" y="2691"/>
                  </a:lnTo>
                  <a:lnTo>
                    <a:pt x="847" y="2767"/>
                  </a:lnTo>
                  <a:lnTo>
                    <a:pt x="979" y="2823"/>
                  </a:lnTo>
                  <a:lnTo>
                    <a:pt x="1110" y="2861"/>
                  </a:lnTo>
                  <a:lnTo>
                    <a:pt x="1242" y="2880"/>
                  </a:lnTo>
                  <a:lnTo>
                    <a:pt x="1393" y="2898"/>
                  </a:lnTo>
                  <a:lnTo>
                    <a:pt x="1524" y="2898"/>
                  </a:lnTo>
                  <a:lnTo>
                    <a:pt x="1675" y="2880"/>
                  </a:lnTo>
                  <a:lnTo>
                    <a:pt x="1825" y="2842"/>
                  </a:lnTo>
                  <a:lnTo>
                    <a:pt x="1957" y="2804"/>
                  </a:lnTo>
                  <a:lnTo>
                    <a:pt x="2089" y="2748"/>
                  </a:lnTo>
                  <a:lnTo>
                    <a:pt x="2220" y="2673"/>
                  </a:lnTo>
                  <a:lnTo>
                    <a:pt x="2333" y="2597"/>
                  </a:lnTo>
                  <a:lnTo>
                    <a:pt x="2446" y="2503"/>
                  </a:lnTo>
                  <a:lnTo>
                    <a:pt x="2540" y="2409"/>
                  </a:lnTo>
                  <a:lnTo>
                    <a:pt x="2634" y="2296"/>
                  </a:lnTo>
                  <a:lnTo>
                    <a:pt x="2710" y="2183"/>
                  </a:lnTo>
                  <a:lnTo>
                    <a:pt x="2766" y="2052"/>
                  </a:lnTo>
                  <a:lnTo>
                    <a:pt x="2823" y="1920"/>
                  </a:lnTo>
                  <a:lnTo>
                    <a:pt x="2860" y="1788"/>
                  </a:lnTo>
                  <a:lnTo>
                    <a:pt x="2879" y="1657"/>
                  </a:lnTo>
                  <a:lnTo>
                    <a:pt x="2898" y="1506"/>
                  </a:lnTo>
                  <a:lnTo>
                    <a:pt x="2898" y="1356"/>
                  </a:lnTo>
                  <a:lnTo>
                    <a:pt x="2879" y="1205"/>
                  </a:lnTo>
                  <a:lnTo>
                    <a:pt x="2841" y="1073"/>
                  </a:lnTo>
                  <a:lnTo>
                    <a:pt x="2804" y="923"/>
                  </a:lnTo>
                  <a:lnTo>
                    <a:pt x="2747" y="791"/>
                  </a:lnTo>
                  <a:lnTo>
                    <a:pt x="2672" y="678"/>
                  </a:lnTo>
                  <a:lnTo>
                    <a:pt x="2597" y="565"/>
                  </a:lnTo>
                  <a:lnTo>
                    <a:pt x="2503" y="452"/>
                  </a:lnTo>
                  <a:lnTo>
                    <a:pt x="2409" y="358"/>
                  </a:lnTo>
                  <a:lnTo>
                    <a:pt x="2296" y="264"/>
                  </a:lnTo>
                  <a:lnTo>
                    <a:pt x="2183" y="189"/>
                  </a:lnTo>
                  <a:lnTo>
                    <a:pt x="2051" y="133"/>
                  </a:lnTo>
                  <a:lnTo>
                    <a:pt x="1919" y="76"/>
                  </a:lnTo>
                  <a:lnTo>
                    <a:pt x="1788" y="38"/>
                  </a:lnTo>
                  <a:lnTo>
                    <a:pt x="165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03" name="Google Shape;603;p2"/>
          <p:cNvSpPr/>
          <p:nvPr/>
        </p:nvSpPr>
        <p:spPr>
          <a:xfrm>
            <a:off x="531933" y="5682034"/>
            <a:ext cx="434667" cy="649167"/>
          </a:xfrm>
          <a:custGeom>
            <a:avLst/>
            <a:gdLst/>
            <a:ahLst/>
            <a:cxnLst/>
            <a:rect l="l" t="t" r="r" b="b"/>
            <a:pathLst>
              <a:path w="13040" h="19475" extrusionOk="0">
                <a:moveTo>
                  <a:pt x="13040" y="0"/>
                </a:moveTo>
                <a:lnTo>
                  <a:pt x="2315" y="11120"/>
                </a:lnTo>
                <a:lnTo>
                  <a:pt x="6454" y="11215"/>
                </a:lnTo>
                <a:lnTo>
                  <a:pt x="0" y="19475"/>
                </a:lnTo>
                <a:lnTo>
                  <a:pt x="10594" y="10293"/>
                </a:lnTo>
                <a:lnTo>
                  <a:pt x="6736" y="9164"/>
                </a:lnTo>
                <a:lnTo>
                  <a:pt x="13040" y="0"/>
                </a:ln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04" name="Google Shape;604;p2"/>
          <p:cNvSpPr txBox="1">
            <a:spLocks noGrp="1"/>
          </p:cNvSpPr>
          <p:nvPr>
            <p:ph type="ctrTitle"/>
          </p:nvPr>
        </p:nvSpPr>
        <p:spPr>
          <a:xfrm>
            <a:off x="4983949" y="1508635"/>
            <a:ext cx="6263200" cy="3247600"/>
          </a:xfrm>
          <a:prstGeom prst="rect">
            <a:avLst/>
          </a:prstGeom>
          <a:noFill/>
        </p:spPr>
        <p:txBody>
          <a:bodyPr spcFirstLastPara="1" wrap="square" lIns="91425" tIns="91425" rIns="91425" bIns="91425" anchor="ctr" anchorCtr="0">
            <a:noAutofit/>
          </a:bodyPr>
          <a:lstStyle>
            <a:lvl1pPr lvl="0" algn="r">
              <a:lnSpc>
                <a:spcPct val="85000"/>
              </a:lnSpc>
              <a:spcBef>
                <a:spcPts val="0"/>
              </a:spcBef>
              <a:spcAft>
                <a:spcPts val="0"/>
              </a:spcAft>
              <a:buSzPts val="4500"/>
              <a:buFont typeface="Loved by the King"/>
              <a:buNone/>
              <a:defRPr sz="7600">
                <a:latin typeface="#9Slide07 SVNBango" panose="02000000000000000000" pitchFamily="2" charset="0"/>
              </a:defRPr>
            </a:lvl1pPr>
            <a:lvl2pPr lvl="1" algn="ctr">
              <a:spcBef>
                <a:spcPts val="0"/>
              </a:spcBef>
              <a:spcAft>
                <a:spcPts val="0"/>
              </a:spcAft>
              <a:buClr>
                <a:schemeClr val="lt1"/>
              </a:buClr>
              <a:buSzPts val="5200"/>
              <a:buNone/>
              <a:defRPr sz="6933">
                <a:solidFill>
                  <a:schemeClr val="lt1"/>
                </a:solidFill>
              </a:defRPr>
            </a:lvl2pPr>
            <a:lvl3pPr lvl="2" algn="ctr">
              <a:spcBef>
                <a:spcPts val="0"/>
              </a:spcBef>
              <a:spcAft>
                <a:spcPts val="0"/>
              </a:spcAft>
              <a:buClr>
                <a:schemeClr val="lt1"/>
              </a:buClr>
              <a:buSzPts val="5200"/>
              <a:buNone/>
              <a:defRPr sz="6933">
                <a:solidFill>
                  <a:schemeClr val="lt1"/>
                </a:solidFill>
              </a:defRPr>
            </a:lvl3pPr>
            <a:lvl4pPr lvl="3" algn="ctr">
              <a:spcBef>
                <a:spcPts val="0"/>
              </a:spcBef>
              <a:spcAft>
                <a:spcPts val="0"/>
              </a:spcAft>
              <a:buClr>
                <a:schemeClr val="lt1"/>
              </a:buClr>
              <a:buSzPts val="5200"/>
              <a:buNone/>
              <a:defRPr sz="6933">
                <a:solidFill>
                  <a:schemeClr val="lt1"/>
                </a:solidFill>
              </a:defRPr>
            </a:lvl4pPr>
            <a:lvl5pPr lvl="4" algn="ctr">
              <a:spcBef>
                <a:spcPts val="0"/>
              </a:spcBef>
              <a:spcAft>
                <a:spcPts val="0"/>
              </a:spcAft>
              <a:buClr>
                <a:schemeClr val="lt1"/>
              </a:buClr>
              <a:buSzPts val="5200"/>
              <a:buNone/>
              <a:defRPr sz="6933">
                <a:solidFill>
                  <a:schemeClr val="lt1"/>
                </a:solidFill>
              </a:defRPr>
            </a:lvl5pPr>
            <a:lvl6pPr lvl="5" algn="ctr">
              <a:spcBef>
                <a:spcPts val="0"/>
              </a:spcBef>
              <a:spcAft>
                <a:spcPts val="0"/>
              </a:spcAft>
              <a:buClr>
                <a:schemeClr val="lt1"/>
              </a:buClr>
              <a:buSzPts val="5200"/>
              <a:buNone/>
              <a:defRPr sz="6933">
                <a:solidFill>
                  <a:schemeClr val="lt1"/>
                </a:solidFill>
              </a:defRPr>
            </a:lvl6pPr>
            <a:lvl7pPr lvl="6" algn="ctr">
              <a:spcBef>
                <a:spcPts val="0"/>
              </a:spcBef>
              <a:spcAft>
                <a:spcPts val="0"/>
              </a:spcAft>
              <a:buClr>
                <a:schemeClr val="lt1"/>
              </a:buClr>
              <a:buSzPts val="5200"/>
              <a:buNone/>
              <a:defRPr sz="6933">
                <a:solidFill>
                  <a:schemeClr val="lt1"/>
                </a:solidFill>
              </a:defRPr>
            </a:lvl7pPr>
            <a:lvl8pPr lvl="7" algn="ctr">
              <a:spcBef>
                <a:spcPts val="0"/>
              </a:spcBef>
              <a:spcAft>
                <a:spcPts val="0"/>
              </a:spcAft>
              <a:buClr>
                <a:schemeClr val="lt1"/>
              </a:buClr>
              <a:buSzPts val="5200"/>
              <a:buNone/>
              <a:defRPr sz="6933">
                <a:solidFill>
                  <a:schemeClr val="lt1"/>
                </a:solidFill>
              </a:defRPr>
            </a:lvl8pPr>
            <a:lvl9pPr lvl="8" algn="ctr">
              <a:spcBef>
                <a:spcPts val="0"/>
              </a:spcBef>
              <a:spcAft>
                <a:spcPts val="0"/>
              </a:spcAft>
              <a:buClr>
                <a:schemeClr val="lt1"/>
              </a:buClr>
              <a:buSzPts val="5200"/>
              <a:buNone/>
              <a:defRPr sz="6933">
                <a:solidFill>
                  <a:schemeClr val="lt1"/>
                </a:solidFill>
              </a:defRPr>
            </a:lvl9pPr>
          </a:lstStyle>
          <a:p>
            <a:endParaRPr/>
          </a:p>
        </p:txBody>
      </p:sp>
      <p:sp>
        <p:nvSpPr>
          <p:cNvPr id="605" name="Google Shape;605;p2"/>
          <p:cNvSpPr txBox="1">
            <a:spLocks noGrp="1"/>
          </p:cNvSpPr>
          <p:nvPr>
            <p:ph type="subTitle" idx="1"/>
          </p:nvPr>
        </p:nvSpPr>
        <p:spPr>
          <a:xfrm>
            <a:off x="4983949" y="4776165"/>
            <a:ext cx="6266800" cy="573200"/>
          </a:xfrm>
          <a:prstGeom prst="rect">
            <a:avLst/>
          </a:prstGeom>
          <a:noFill/>
        </p:spPr>
        <p:txBody>
          <a:bodyPr spcFirstLastPara="1" wrap="square" lIns="91425" tIns="91425" rIns="91425" bIns="91425" anchor="ctr" anchorCtr="0">
            <a:noAutofit/>
          </a:bodyPr>
          <a:lstStyle>
            <a:lvl1pPr lvl="0" algn="r">
              <a:lnSpc>
                <a:spcPct val="100000"/>
              </a:lnSpc>
              <a:spcBef>
                <a:spcPts val="0"/>
              </a:spcBef>
              <a:spcAft>
                <a:spcPts val="0"/>
              </a:spcAft>
              <a:buSzPts val="1500"/>
              <a:buNone/>
              <a:defRPr>
                <a:latin typeface="Hind Siliguri Medium"/>
                <a:ea typeface="Hind Siliguri Medium"/>
                <a:cs typeface="Hind Siliguri Medium"/>
                <a:sym typeface="Hind Siliguri Medium"/>
              </a:defRPr>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732791901"/>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606"/>
        <p:cNvGrpSpPr/>
        <p:nvPr/>
      </p:nvGrpSpPr>
      <p:grpSpPr>
        <a:xfrm>
          <a:off x="0" y="0"/>
          <a:ext cx="0" cy="0"/>
          <a:chOff x="0" y="0"/>
          <a:chExt cx="0" cy="0"/>
        </a:xfrm>
      </p:grpSpPr>
      <p:sp>
        <p:nvSpPr>
          <p:cNvPr id="607" name="Google Shape;607;p3"/>
          <p:cNvSpPr txBox="1">
            <a:spLocks noGrp="1"/>
          </p:cNvSpPr>
          <p:nvPr>
            <p:ph type="title"/>
          </p:nvPr>
        </p:nvSpPr>
        <p:spPr>
          <a:xfrm>
            <a:off x="2797200" y="3664167"/>
            <a:ext cx="6597600" cy="975200"/>
          </a:xfrm>
          <a:prstGeom prst="rect">
            <a:avLst/>
          </a:prstGeom>
          <a:noFill/>
        </p:spPr>
        <p:txBody>
          <a:bodyPr spcFirstLastPara="1" wrap="square" lIns="91425" tIns="91425" rIns="91425" bIns="91425" anchor="ctr" anchorCtr="0">
            <a:noAutofit/>
          </a:bodyPr>
          <a:lstStyle>
            <a:lvl1pPr lvl="0">
              <a:spcBef>
                <a:spcPts val="0"/>
              </a:spcBef>
              <a:spcAft>
                <a:spcPts val="0"/>
              </a:spcAft>
              <a:buSzPts val="3600"/>
              <a:buNone/>
              <a:defRPr sz="7333">
                <a:latin typeface="#9Slide07 SVNBango" panose="02000000000000000000" pitchFamily="2" charset="0"/>
              </a:defRPr>
            </a:lvl1pPr>
            <a:lvl2pPr lvl="1" algn="ctr">
              <a:spcBef>
                <a:spcPts val="0"/>
              </a:spcBef>
              <a:spcAft>
                <a:spcPts val="0"/>
              </a:spcAft>
              <a:buClr>
                <a:schemeClr val="lt1"/>
              </a:buClr>
              <a:buSzPts val="3600"/>
              <a:buNone/>
              <a:defRPr sz="4800">
                <a:solidFill>
                  <a:schemeClr val="lt1"/>
                </a:solidFill>
              </a:defRPr>
            </a:lvl2pPr>
            <a:lvl3pPr lvl="2" algn="ctr">
              <a:spcBef>
                <a:spcPts val="0"/>
              </a:spcBef>
              <a:spcAft>
                <a:spcPts val="0"/>
              </a:spcAft>
              <a:buClr>
                <a:schemeClr val="lt1"/>
              </a:buClr>
              <a:buSzPts val="3600"/>
              <a:buNone/>
              <a:defRPr sz="4800">
                <a:solidFill>
                  <a:schemeClr val="lt1"/>
                </a:solidFill>
              </a:defRPr>
            </a:lvl3pPr>
            <a:lvl4pPr lvl="3" algn="ctr">
              <a:spcBef>
                <a:spcPts val="0"/>
              </a:spcBef>
              <a:spcAft>
                <a:spcPts val="0"/>
              </a:spcAft>
              <a:buClr>
                <a:schemeClr val="lt1"/>
              </a:buClr>
              <a:buSzPts val="3600"/>
              <a:buNone/>
              <a:defRPr sz="4800">
                <a:solidFill>
                  <a:schemeClr val="lt1"/>
                </a:solidFill>
              </a:defRPr>
            </a:lvl4pPr>
            <a:lvl5pPr lvl="4" algn="ctr">
              <a:spcBef>
                <a:spcPts val="0"/>
              </a:spcBef>
              <a:spcAft>
                <a:spcPts val="0"/>
              </a:spcAft>
              <a:buClr>
                <a:schemeClr val="lt1"/>
              </a:buClr>
              <a:buSzPts val="3600"/>
              <a:buNone/>
              <a:defRPr sz="4800">
                <a:solidFill>
                  <a:schemeClr val="lt1"/>
                </a:solidFill>
              </a:defRPr>
            </a:lvl5pPr>
            <a:lvl6pPr lvl="5" algn="ctr">
              <a:spcBef>
                <a:spcPts val="0"/>
              </a:spcBef>
              <a:spcAft>
                <a:spcPts val="0"/>
              </a:spcAft>
              <a:buClr>
                <a:schemeClr val="lt1"/>
              </a:buClr>
              <a:buSzPts val="3600"/>
              <a:buNone/>
              <a:defRPr sz="4800">
                <a:solidFill>
                  <a:schemeClr val="lt1"/>
                </a:solidFill>
              </a:defRPr>
            </a:lvl6pPr>
            <a:lvl7pPr lvl="6" algn="ctr">
              <a:spcBef>
                <a:spcPts val="0"/>
              </a:spcBef>
              <a:spcAft>
                <a:spcPts val="0"/>
              </a:spcAft>
              <a:buClr>
                <a:schemeClr val="lt1"/>
              </a:buClr>
              <a:buSzPts val="3600"/>
              <a:buNone/>
              <a:defRPr sz="4800">
                <a:solidFill>
                  <a:schemeClr val="lt1"/>
                </a:solidFill>
              </a:defRPr>
            </a:lvl7pPr>
            <a:lvl8pPr lvl="7" algn="ctr">
              <a:spcBef>
                <a:spcPts val="0"/>
              </a:spcBef>
              <a:spcAft>
                <a:spcPts val="0"/>
              </a:spcAft>
              <a:buClr>
                <a:schemeClr val="lt1"/>
              </a:buClr>
              <a:buSzPts val="3600"/>
              <a:buNone/>
              <a:defRPr sz="4800">
                <a:solidFill>
                  <a:schemeClr val="lt1"/>
                </a:solidFill>
              </a:defRPr>
            </a:lvl8pPr>
            <a:lvl9pPr lvl="8" algn="ctr">
              <a:spcBef>
                <a:spcPts val="0"/>
              </a:spcBef>
              <a:spcAft>
                <a:spcPts val="0"/>
              </a:spcAft>
              <a:buClr>
                <a:schemeClr val="lt1"/>
              </a:buClr>
              <a:buSzPts val="3600"/>
              <a:buNone/>
              <a:defRPr sz="4800">
                <a:solidFill>
                  <a:schemeClr val="lt1"/>
                </a:solidFill>
              </a:defRPr>
            </a:lvl9pPr>
          </a:lstStyle>
          <a:p>
            <a:endParaRPr/>
          </a:p>
        </p:txBody>
      </p:sp>
      <p:sp>
        <p:nvSpPr>
          <p:cNvPr id="608" name="Google Shape;608;p3"/>
          <p:cNvSpPr txBox="1">
            <a:spLocks noGrp="1"/>
          </p:cNvSpPr>
          <p:nvPr>
            <p:ph type="title" idx="2" hasCustomPrompt="1"/>
          </p:nvPr>
        </p:nvSpPr>
        <p:spPr>
          <a:xfrm>
            <a:off x="5283600" y="2131604"/>
            <a:ext cx="1624800" cy="9212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6000"/>
              <a:buNone/>
              <a:defRPr sz="6667">
                <a:latin typeface="#9Slide07 SVNBango" panose="02000000000000000000" pitchFamily="2" charset="0"/>
              </a:defRPr>
            </a:lvl1pPr>
            <a:lvl2pPr lvl="1" algn="ctr" rtl="0">
              <a:spcBef>
                <a:spcPts val="0"/>
              </a:spcBef>
              <a:spcAft>
                <a:spcPts val="0"/>
              </a:spcAft>
              <a:buClr>
                <a:schemeClr val="lt1"/>
              </a:buClr>
              <a:buSzPts val="6000"/>
              <a:buNone/>
              <a:defRPr sz="8000">
                <a:solidFill>
                  <a:schemeClr val="lt1"/>
                </a:solidFill>
              </a:defRPr>
            </a:lvl2pPr>
            <a:lvl3pPr lvl="2" algn="ctr" rtl="0">
              <a:spcBef>
                <a:spcPts val="0"/>
              </a:spcBef>
              <a:spcAft>
                <a:spcPts val="0"/>
              </a:spcAft>
              <a:buClr>
                <a:schemeClr val="lt1"/>
              </a:buClr>
              <a:buSzPts val="6000"/>
              <a:buNone/>
              <a:defRPr sz="8000">
                <a:solidFill>
                  <a:schemeClr val="lt1"/>
                </a:solidFill>
              </a:defRPr>
            </a:lvl3pPr>
            <a:lvl4pPr lvl="3" algn="ctr" rtl="0">
              <a:spcBef>
                <a:spcPts val="0"/>
              </a:spcBef>
              <a:spcAft>
                <a:spcPts val="0"/>
              </a:spcAft>
              <a:buClr>
                <a:schemeClr val="lt1"/>
              </a:buClr>
              <a:buSzPts val="6000"/>
              <a:buNone/>
              <a:defRPr sz="8000">
                <a:solidFill>
                  <a:schemeClr val="lt1"/>
                </a:solidFill>
              </a:defRPr>
            </a:lvl4pPr>
            <a:lvl5pPr lvl="4" algn="ctr" rtl="0">
              <a:spcBef>
                <a:spcPts val="0"/>
              </a:spcBef>
              <a:spcAft>
                <a:spcPts val="0"/>
              </a:spcAft>
              <a:buClr>
                <a:schemeClr val="lt1"/>
              </a:buClr>
              <a:buSzPts val="6000"/>
              <a:buNone/>
              <a:defRPr sz="8000">
                <a:solidFill>
                  <a:schemeClr val="lt1"/>
                </a:solidFill>
              </a:defRPr>
            </a:lvl5pPr>
            <a:lvl6pPr lvl="5" algn="ctr" rtl="0">
              <a:spcBef>
                <a:spcPts val="0"/>
              </a:spcBef>
              <a:spcAft>
                <a:spcPts val="0"/>
              </a:spcAft>
              <a:buClr>
                <a:schemeClr val="lt1"/>
              </a:buClr>
              <a:buSzPts val="6000"/>
              <a:buNone/>
              <a:defRPr sz="8000">
                <a:solidFill>
                  <a:schemeClr val="lt1"/>
                </a:solidFill>
              </a:defRPr>
            </a:lvl6pPr>
            <a:lvl7pPr lvl="6" algn="ctr" rtl="0">
              <a:spcBef>
                <a:spcPts val="0"/>
              </a:spcBef>
              <a:spcAft>
                <a:spcPts val="0"/>
              </a:spcAft>
              <a:buClr>
                <a:schemeClr val="lt1"/>
              </a:buClr>
              <a:buSzPts val="6000"/>
              <a:buNone/>
              <a:defRPr sz="8000">
                <a:solidFill>
                  <a:schemeClr val="lt1"/>
                </a:solidFill>
              </a:defRPr>
            </a:lvl7pPr>
            <a:lvl8pPr lvl="7" algn="ctr" rtl="0">
              <a:spcBef>
                <a:spcPts val="0"/>
              </a:spcBef>
              <a:spcAft>
                <a:spcPts val="0"/>
              </a:spcAft>
              <a:buClr>
                <a:schemeClr val="lt1"/>
              </a:buClr>
              <a:buSzPts val="6000"/>
              <a:buNone/>
              <a:defRPr sz="8000">
                <a:solidFill>
                  <a:schemeClr val="lt1"/>
                </a:solidFill>
              </a:defRPr>
            </a:lvl8pPr>
            <a:lvl9pPr lvl="8" algn="ctr" rtl="0">
              <a:spcBef>
                <a:spcPts val="0"/>
              </a:spcBef>
              <a:spcAft>
                <a:spcPts val="0"/>
              </a:spcAft>
              <a:buClr>
                <a:schemeClr val="lt1"/>
              </a:buClr>
              <a:buSzPts val="6000"/>
              <a:buNone/>
              <a:defRPr sz="8000">
                <a:solidFill>
                  <a:schemeClr val="lt1"/>
                </a:solidFill>
              </a:defRPr>
            </a:lvl9pPr>
          </a:lstStyle>
          <a:p>
            <a:r>
              <a:t>xx%</a:t>
            </a:r>
          </a:p>
        </p:txBody>
      </p:sp>
      <p:sp>
        <p:nvSpPr>
          <p:cNvPr id="609" name="Google Shape;609;p3"/>
          <p:cNvSpPr txBox="1">
            <a:spLocks noGrp="1"/>
          </p:cNvSpPr>
          <p:nvPr>
            <p:ph type="subTitle" idx="1"/>
          </p:nvPr>
        </p:nvSpPr>
        <p:spPr>
          <a:xfrm>
            <a:off x="2799800" y="4639395"/>
            <a:ext cx="6592400" cy="4876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SzPts val="1500"/>
              <a:buNone/>
              <a:defRPr sz="2267">
                <a:latin typeface="#9Slide03 Quicksand" panose="00000500000000000000" pitchFamily="2" charset="0"/>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610" name="Google Shape;610;p3"/>
          <p:cNvSpPr/>
          <p:nvPr/>
        </p:nvSpPr>
        <p:spPr>
          <a:xfrm rot="-5400000">
            <a:off x="-1229933" y="3952569"/>
            <a:ext cx="4135383" cy="1675513"/>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11" name="Google Shape;611;p3"/>
          <p:cNvSpPr/>
          <p:nvPr/>
        </p:nvSpPr>
        <p:spPr>
          <a:xfrm rot="5400000">
            <a:off x="9346799" y="1204401"/>
            <a:ext cx="4049604" cy="1640831"/>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12" name="Google Shape;612;p3"/>
          <p:cNvGrpSpPr/>
          <p:nvPr/>
        </p:nvGrpSpPr>
        <p:grpSpPr>
          <a:xfrm rot="10800000" flipH="1">
            <a:off x="9634616" y="4515085"/>
            <a:ext cx="2557400" cy="2342900"/>
            <a:chOff x="4483200" y="238125"/>
            <a:chExt cx="1918050" cy="1757175"/>
          </a:xfrm>
        </p:grpSpPr>
        <p:sp>
          <p:nvSpPr>
            <p:cNvPr id="613" name="Google Shape;613;p3"/>
            <p:cNvSpPr/>
            <p:nvPr/>
          </p:nvSpPr>
          <p:spPr>
            <a:xfrm>
              <a:off x="5339650" y="238125"/>
              <a:ext cx="1061600" cy="1005350"/>
            </a:xfrm>
            <a:custGeom>
              <a:avLst/>
              <a:gdLst/>
              <a:ahLst/>
              <a:cxnLst/>
              <a:rect l="l" t="t" r="r" b="b"/>
              <a:pathLst>
                <a:path w="42464" h="40214" extrusionOk="0">
                  <a:moveTo>
                    <a:pt x="20523" y="74"/>
                  </a:moveTo>
                  <a:lnTo>
                    <a:pt x="21002" y="719"/>
                  </a:lnTo>
                  <a:lnTo>
                    <a:pt x="20338" y="1217"/>
                  </a:lnTo>
                  <a:lnTo>
                    <a:pt x="19840" y="535"/>
                  </a:lnTo>
                  <a:lnTo>
                    <a:pt x="20523" y="74"/>
                  </a:lnTo>
                  <a:close/>
                  <a:moveTo>
                    <a:pt x="23694" y="719"/>
                  </a:moveTo>
                  <a:lnTo>
                    <a:pt x="24044" y="1198"/>
                  </a:lnTo>
                  <a:lnTo>
                    <a:pt x="23510" y="1623"/>
                  </a:lnTo>
                  <a:lnTo>
                    <a:pt x="23122" y="1125"/>
                  </a:lnTo>
                  <a:lnTo>
                    <a:pt x="23694" y="719"/>
                  </a:lnTo>
                  <a:close/>
                  <a:moveTo>
                    <a:pt x="7284" y="701"/>
                  </a:moveTo>
                  <a:lnTo>
                    <a:pt x="8058" y="1733"/>
                  </a:lnTo>
                  <a:lnTo>
                    <a:pt x="7026" y="2544"/>
                  </a:lnTo>
                  <a:lnTo>
                    <a:pt x="6196" y="1328"/>
                  </a:lnTo>
                  <a:lnTo>
                    <a:pt x="7284" y="701"/>
                  </a:lnTo>
                  <a:close/>
                  <a:moveTo>
                    <a:pt x="10437" y="1235"/>
                  </a:moveTo>
                  <a:lnTo>
                    <a:pt x="11119" y="2268"/>
                  </a:lnTo>
                  <a:lnTo>
                    <a:pt x="10216" y="2913"/>
                  </a:lnTo>
                  <a:lnTo>
                    <a:pt x="9441" y="1936"/>
                  </a:lnTo>
                  <a:lnTo>
                    <a:pt x="10437" y="1235"/>
                  </a:lnTo>
                  <a:close/>
                  <a:moveTo>
                    <a:pt x="13608" y="1899"/>
                  </a:moveTo>
                  <a:lnTo>
                    <a:pt x="14235" y="2821"/>
                  </a:lnTo>
                  <a:lnTo>
                    <a:pt x="13332" y="3485"/>
                  </a:lnTo>
                  <a:lnTo>
                    <a:pt x="12668" y="2544"/>
                  </a:lnTo>
                  <a:lnTo>
                    <a:pt x="13608" y="1899"/>
                  </a:lnTo>
                  <a:close/>
                  <a:moveTo>
                    <a:pt x="16798" y="2563"/>
                  </a:moveTo>
                  <a:lnTo>
                    <a:pt x="17278" y="3300"/>
                  </a:lnTo>
                  <a:lnTo>
                    <a:pt x="16503" y="3890"/>
                  </a:lnTo>
                  <a:lnTo>
                    <a:pt x="15932" y="3134"/>
                  </a:lnTo>
                  <a:lnTo>
                    <a:pt x="16798" y="2563"/>
                  </a:lnTo>
                  <a:close/>
                  <a:moveTo>
                    <a:pt x="19969" y="3208"/>
                  </a:moveTo>
                  <a:lnTo>
                    <a:pt x="20394" y="3872"/>
                  </a:lnTo>
                  <a:lnTo>
                    <a:pt x="19767" y="4370"/>
                  </a:lnTo>
                  <a:lnTo>
                    <a:pt x="19287" y="3688"/>
                  </a:lnTo>
                  <a:lnTo>
                    <a:pt x="19969" y="3208"/>
                  </a:lnTo>
                  <a:close/>
                  <a:moveTo>
                    <a:pt x="23178" y="3835"/>
                  </a:moveTo>
                  <a:lnTo>
                    <a:pt x="23602" y="4388"/>
                  </a:lnTo>
                  <a:lnTo>
                    <a:pt x="22956" y="4868"/>
                  </a:lnTo>
                  <a:lnTo>
                    <a:pt x="22569" y="4278"/>
                  </a:lnTo>
                  <a:lnTo>
                    <a:pt x="23178" y="3835"/>
                  </a:lnTo>
                  <a:close/>
                  <a:moveTo>
                    <a:pt x="3578" y="3005"/>
                  </a:moveTo>
                  <a:lnTo>
                    <a:pt x="4500" y="4351"/>
                  </a:lnTo>
                  <a:lnTo>
                    <a:pt x="3154" y="5366"/>
                  </a:lnTo>
                  <a:lnTo>
                    <a:pt x="3117" y="5144"/>
                  </a:lnTo>
                  <a:lnTo>
                    <a:pt x="3043" y="4923"/>
                  </a:lnTo>
                  <a:lnTo>
                    <a:pt x="2951" y="4720"/>
                  </a:lnTo>
                  <a:lnTo>
                    <a:pt x="2822" y="4517"/>
                  </a:lnTo>
                  <a:lnTo>
                    <a:pt x="2675" y="4333"/>
                  </a:lnTo>
                  <a:lnTo>
                    <a:pt x="2490" y="4185"/>
                  </a:lnTo>
                  <a:lnTo>
                    <a:pt x="2269" y="4038"/>
                  </a:lnTo>
                  <a:lnTo>
                    <a:pt x="2011" y="3927"/>
                  </a:lnTo>
                  <a:lnTo>
                    <a:pt x="2287" y="3890"/>
                  </a:lnTo>
                  <a:lnTo>
                    <a:pt x="2527" y="3835"/>
                  </a:lnTo>
                  <a:lnTo>
                    <a:pt x="2767" y="3743"/>
                  </a:lnTo>
                  <a:lnTo>
                    <a:pt x="2970" y="3632"/>
                  </a:lnTo>
                  <a:lnTo>
                    <a:pt x="3154" y="3503"/>
                  </a:lnTo>
                  <a:lnTo>
                    <a:pt x="3320" y="3356"/>
                  </a:lnTo>
                  <a:lnTo>
                    <a:pt x="3467" y="3190"/>
                  </a:lnTo>
                  <a:lnTo>
                    <a:pt x="3578" y="3005"/>
                  </a:lnTo>
                  <a:close/>
                  <a:moveTo>
                    <a:pt x="26331" y="4407"/>
                  </a:moveTo>
                  <a:lnTo>
                    <a:pt x="26718" y="4941"/>
                  </a:lnTo>
                  <a:lnTo>
                    <a:pt x="26183" y="5366"/>
                  </a:lnTo>
                  <a:lnTo>
                    <a:pt x="25759" y="4794"/>
                  </a:lnTo>
                  <a:lnTo>
                    <a:pt x="26331" y="4407"/>
                  </a:lnTo>
                  <a:close/>
                  <a:moveTo>
                    <a:pt x="6805" y="3761"/>
                  </a:moveTo>
                  <a:lnTo>
                    <a:pt x="7616" y="4923"/>
                  </a:lnTo>
                  <a:lnTo>
                    <a:pt x="6454" y="5790"/>
                  </a:lnTo>
                  <a:lnTo>
                    <a:pt x="5588" y="4536"/>
                  </a:lnTo>
                  <a:lnTo>
                    <a:pt x="6805" y="3761"/>
                  </a:lnTo>
                  <a:close/>
                  <a:moveTo>
                    <a:pt x="9902" y="4517"/>
                  </a:moveTo>
                  <a:lnTo>
                    <a:pt x="10548" y="5402"/>
                  </a:lnTo>
                  <a:lnTo>
                    <a:pt x="9626" y="6214"/>
                  </a:lnTo>
                  <a:lnTo>
                    <a:pt x="8870" y="5126"/>
                  </a:lnTo>
                  <a:lnTo>
                    <a:pt x="9902" y="4517"/>
                  </a:lnTo>
                  <a:close/>
                  <a:moveTo>
                    <a:pt x="13055" y="5034"/>
                  </a:moveTo>
                  <a:lnTo>
                    <a:pt x="13627" y="5956"/>
                  </a:lnTo>
                  <a:lnTo>
                    <a:pt x="12834" y="6546"/>
                  </a:lnTo>
                  <a:lnTo>
                    <a:pt x="12207" y="5661"/>
                  </a:lnTo>
                  <a:lnTo>
                    <a:pt x="13055" y="5034"/>
                  </a:lnTo>
                  <a:close/>
                  <a:moveTo>
                    <a:pt x="16263" y="5661"/>
                  </a:moveTo>
                  <a:lnTo>
                    <a:pt x="16835" y="6472"/>
                  </a:lnTo>
                  <a:lnTo>
                    <a:pt x="15968" y="7117"/>
                  </a:lnTo>
                  <a:lnTo>
                    <a:pt x="15415" y="6287"/>
                  </a:lnTo>
                  <a:lnTo>
                    <a:pt x="16263" y="5661"/>
                  </a:lnTo>
                  <a:close/>
                  <a:moveTo>
                    <a:pt x="19416" y="6251"/>
                  </a:moveTo>
                  <a:lnTo>
                    <a:pt x="19969" y="7025"/>
                  </a:lnTo>
                  <a:lnTo>
                    <a:pt x="19195" y="7615"/>
                  </a:lnTo>
                  <a:lnTo>
                    <a:pt x="18605" y="6804"/>
                  </a:lnTo>
                  <a:lnTo>
                    <a:pt x="19416" y="6251"/>
                  </a:lnTo>
                  <a:close/>
                  <a:moveTo>
                    <a:pt x="22588" y="6896"/>
                  </a:moveTo>
                  <a:lnTo>
                    <a:pt x="23104" y="7597"/>
                  </a:lnTo>
                  <a:lnTo>
                    <a:pt x="22385" y="8131"/>
                  </a:lnTo>
                  <a:lnTo>
                    <a:pt x="21850" y="7375"/>
                  </a:lnTo>
                  <a:lnTo>
                    <a:pt x="22588" y="6896"/>
                  </a:lnTo>
                  <a:close/>
                  <a:moveTo>
                    <a:pt x="25759" y="7541"/>
                  </a:moveTo>
                  <a:lnTo>
                    <a:pt x="26220" y="8150"/>
                  </a:lnTo>
                  <a:lnTo>
                    <a:pt x="25593" y="8648"/>
                  </a:lnTo>
                  <a:lnTo>
                    <a:pt x="25132" y="7965"/>
                  </a:lnTo>
                  <a:lnTo>
                    <a:pt x="25759" y="7541"/>
                  </a:lnTo>
                  <a:close/>
                  <a:moveTo>
                    <a:pt x="6270" y="6859"/>
                  </a:moveTo>
                  <a:lnTo>
                    <a:pt x="6971" y="8039"/>
                  </a:lnTo>
                  <a:lnTo>
                    <a:pt x="5864" y="8961"/>
                  </a:lnTo>
                  <a:lnTo>
                    <a:pt x="5108" y="7707"/>
                  </a:lnTo>
                  <a:lnTo>
                    <a:pt x="6270" y="6859"/>
                  </a:lnTo>
                  <a:close/>
                  <a:moveTo>
                    <a:pt x="28949" y="8168"/>
                  </a:moveTo>
                  <a:lnTo>
                    <a:pt x="29391" y="8721"/>
                  </a:lnTo>
                  <a:lnTo>
                    <a:pt x="28801" y="9145"/>
                  </a:lnTo>
                  <a:lnTo>
                    <a:pt x="28396" y="8555"/>
                  </a:lnTo>
                  <a:lnTo>
                    <a:pt x="28949" y="8168"/>
                  </a:lnTo>
                  <a:close/>
                  <a:moveTo>
                    <a:pt x="9460" y="7523"/>
                  </a:moveTo>
                  <a:lnTo>
                    <a:pt x="10197" y="8555"/>
                  </a:lnTo>
                  <a:lnTo>
                    <a:pt x="9073" y="9422"/>
                  </a:lnTo>
                  <a:lnTo>
                    <a:pt x="8353" y="8297"/>
                  </a:lnTo>
                  <a:lnTo>
                    <a:pt x="9460" y="7523"/>
                  </a:lnTo>
                  <a:close/>
                  <a:moveTo>
                    <a:pt x="32083" y="8832"/>
                  </a:moveTo>
                  <a:lnTo>
                    <a:pt x="32434" y="9293"/>
                  </a:lnTo>
                  <a:lnTo>
                    <a:pt x="31991" y="9606"/>
                  </a:lnTo>
                  <a:lnTo>
                    <a:pt x="31622" y="9164"/>
                  </a:lnTo>
                  <a:lnTo>
                    <a:pt x="32083" y="8832"/>
                  </a:lnTo>
                  <a:close/>
                  <a:moveTo>
                    <a:pt x="12520" y="8187"/>
                  </a:moveTo>
                  <a:lnTo>
                    <a:pt x="13203" y="9127"/>
                  </a:lnTo>
                  <a:lnTo>
                    <a:pt x="12262" y="9791"/>
                  </a:lnTo>
                  <a:lnTo>
                    <a:pt x="11525" y="8795"/>
                  </a:lnTo>
                  <a:lnTo>
                    <a:pt x="12520" y="8187"/>
                  </a:lnTo>
                  <a:close/>
                  <a:moveTo>
                    <a:pt x="35255" y="9348"/>
                  </a:moveTo>
                  <a:lnTo>
                    <a:pt x="35587" y="9846"/>
                  </a:lnTo>
                  <a:lnTo>
                    <a:pt x="35107" y="10215"/>
                  </a:lnTo>
                  <a:lnTo>
                    <a:pt x="34757" y="9717"/>
                  </a:lnTo>
                  <a:lnTo>
                    <a:pt x="35255" y="9348"/>
                  </a:lnTo>
                  <a:close/>
                  <a:moveTo>
                    <a:pt x="15673" y="8740"/>
                  </a:moveTo>
                  <a:lnTo>
                    <a:pt x="16319" y="9680"/>
                  </a:lnTo>
                  <a:lnTo>
                    <a:pt x="15397" y="10362"/>
                  </a:lnTo>
                  <a:lnTo>
                    <a:pt x="14696" y="9403"/>
                  </a:lnTo>
                  <a:lnTo>
                    <a:pt x="15673" y="8740"/>
                  </a:lnTo>
                  <a:close/>
                  <a:moveTo>
                    <a:pt x="38426" y="9957"/>
                  </a:moveTo>
                  <a:lnTo>
                    <a:pt x="38795" y="10436"/>
                  </a:lnTo>
                  <a:lnTo>
                    <a:pt x="38315" y="10768"/>
                  </a:lnTo>
                  <a:lnTo>
                    <a:pt x="37984" y="10307"/>
                  </a:lnTo>
                  <a:lnTo>
                    <a:pt x="38426" y="9957"/>
                  </a:lnTo>
                  <a:close/>
                  <a:moveTo>
                    <a:pt x="18863" y="9385"/>
                  </a:moveTo>
                  <a:lnTo>
                    <a:pt x="19453" y="10233"/>
                  </a:lnTo>
                  <a:lnTo>
                    <a:pt x="18605" y="10860"/>
                  </a:lnTo>
                  <a:lnTo>
                    <a:pt x="17960" y="9993"/>
                  </a:lnTo>
                  <a:lnTo>
                    <a:pt x="18863" y="9385"/>
                  </a:lnTo>
                  <a:close/>
                  <a:moveTo>
                    <a:pt x="41653" y="10528"/>
                  </a:moveTo>
                  <a:lnTo>
                    <a:pt x="42003" y="11008"/>
                  </a:lnTo>
                  <a:lnTo>
                    <a:pt x="41524" y="11339"/>
                  </a:lnTo>
                  <a:lnTo>
                    <a:pt x="41155" y="10860"/>
                  </a:lnTo>
                  <a:lnTo>
                    <a:pt x="41653" y="10528"/>
                  </a:lnTo>
                  <a:close/>
                  <a:moveTo>
                    <a:pt x="22053" y="10012"/>
                  </a:moveTo>
                  <a:lnTo>
                    <a:pt x="22588" y="10805"/>
                  </a:lnTo>
                  <a:lnTo>
                    <a:pt x="21813" y="11376"/>
                  </a:lnTo>
                  <a:lnTo>
                    <a:pt x="21223" y="10565"/>
                  </a:lnTo>
                  <a:lnTo>
                    <a:pt x="22053" y="10012"/>
                  </a:lnTo>
                  <a:close/>
                  <a:moveTo>
                    <a:pt x="25224" y="10657"/>
                  </a:moveTo>
                  <a:lnTo>
                    <a:pt x="25722" y="11376"/>
                  </a:lnTo>
                  <a:lnTo>
                    <a:pt x="25022" y="11911"/>
                  </a:lnTo>
                  <a:lnTo>
                    <a:pt x="24487" y="11137"/>
                  </a:lnTo>
                  <a:lnTo>
                    <a:pt x="25224" y="10657"/>
                  </a:lnTo>
                  <a:close/>
                  <a:moveTo>
                    <a:pt x="5643" y="9809"/>
                  </a:moveTo>
                  <a:lnTo>
                    <a:pt x="6602" y="11210"/>
                  </a:lnTo>
                  <a:lnTo>
                    <a:pt x="5219" y="12225"/>
                  </a:lnTo>
                  <a:lnTo>
                    <a:pt x="5164" y="11966"/>
                  </a:lnTo>
                  <a:lnTo>
                    <a:pt x="5071" y="11727"/>
                  </a:lnTo>
                  <a:lnTo>
                    <a:pt x="4961" y="11487"/>
                  </a:lnTo>
                  <a:lnTo>
                    <a:pt x="4887" y="11376"/>
                  </a:lnTo>
                  <a:lnTo>
                    <a:pt x="4795" y="11284"/>
                  </a:lnTo>
                  <a:lnTo>
                    <a:pt x="4721" y="11192"/>
                  </a:lnTo>
                  <a:lnTo>
                    <a:pt x="4611" y="11100"/>
                  </a:lnTo>
                  <a:lnTo>
                    <a:pt x="4500" y="11026"/>
                  </a:lnTo>
                  <a:lnTo>
                    <a:pt x="4389" y="10952"/>
                  </a:lnTo>
                  <a:lnTo>
                    <a:pt x="4242" y="10897"/>
                  </a:lnTo>
                  <a:lnTo>
                    <a:pt x="4113" y="10860"/>
                  </a:lnTo>
                  <a:lnTo>
                    <a:pt x="3947" y="10823"/>
                  </a:lnTo>
                  <a:lnTo>
                    <a:pt x="3781" y="10786"/>
                  </a:lnTo>
                  <a:lnTo>
                    <a:pt x="4076" y="10749"/>
                  </a:lnTo>
                  <a:lnTo>
                    <a:pt x="4352" y="10713"/>
                  </a:lnTo>
                  <a:lnTo>
                    <a:pt x="4629" y="10657"/>
                  </a:lnTo>
                  <a:lnTo>
                    <a:pt x="4887" y="10565"/>
                  </a:lnTo>
                  <a:lnTo>
                    <a:pt x="5016" y="10510"/>
                  </a:lnTo>
                  <a:lnTo>
                    <a:pt x="5127" y="10436"/>
                  </a:lnTo>
                  <a:lnTo>
                    <a:pt x="5219" y="10362"/>
                  </a:lnTo>
                  <a:lnTo>
                    <a:pt x="5330" y="10289"/>
                  </a:lnTo>
                  <a:lnTo>
                    <a:pt x="5422" y="10178"/>
                  </a:lnTo>
                  <a:lnTo>
                    <a:pt x="5496" y="10086"/>
                  </a:lnTo>
                  <a:lnTo>
                    <a:pt x="5569" y="9957"/>
                  </a:lnTo>
                  <a:lnTo>
                    <a:pt x="5643" y="9809"/>
                  </a:lnTo>
                  <a:close/>
                  <a:moveTo>
                    <a:pt x="28414" y="11284"/>
                  </a:moveTo>
                  <a:lnTo>
                    <a:pt x="28894" y="11930"/>
                  </a:lnTo>
                  <a:lnTo>
                    <a:pt x="28211" y="12446"/>
                  </a:lnTo>
                  <a:lnTo>
                    <a:pt x="27750" y="11745"/>
                  </a:lnTo>
                  <a:lnTo>
                    <a:pt x="28414" y="11284"/>
                  </a:lnTo>
                  <a:close/>
                  <a:moveTo>
                    <a:pt x="8870" y="10602"/>
                  </a:moveTo>
                  <a:lnTo>
                    <a:pt x="9699" y="11764"/>
                  </a:lnTo>
                  <a:lnTo>
                    <a:pt x="8501" y="12649"/>
                  </a:lnTo>
                  <a:lnTo>
                    <a:pt x="7597" y="11376"/>
                  </a:lnTo>
                  <a:lnTo>
                    <a:pt x="8870" y="10602"/>
                  </a:lnTo>
                  <a:close/>
                  <a:moveTo>
                    <a:pt x="31530" y="11966"/>
                  </a:moveTo>
                  <a:lnTo>
                    <a:pt x="31973" y="12538"/>
                  </a:lnTo>
                  <a:lnTo>
                    <a:pt x="31420" y="12999"/>
                  </a:lnTo>
                  <a:lnTo>
                    <a:pt x="30977" y="12298"/>
                  </a:lnTo>
                  <a:lnTo>
                    <a:pt x="31530" y="11966"/>
                  </a:lnTo>
                  <a:close/>
                  <a:moveTo>
                    <a:pt x="11967" y="11339"/>
                  </a:moveTo>
                  <a:lnTo>
                    <a:pt x="12742" y="12354"/>
                  </a:lnTo>
                  <a:lnTo>
                    <a:pt x="11709" y="13165"/>
                  </a:lnTo>
                  <a:lnTo>
                    <a:pt x="10898" y="11966"/>
                  </a:lnTo>
                  <a:lnTo>
                    <a:pt x="11967" y="11339"/>
                  </a:lnTo>
                  <a:close/>
                  <a:moveTo>
                    <a:pt x="34702" y="12501"/>
                  </a:moveTo>
                  <a:lnTo>
                    <a:pt x="35107" y="13073"/>
                  </a:lnTo>
                  <a:lnTo>
                    <a:pt x="34591" y="13441"/>
                  </a:lnTo>
                  <a:lnTo>
                    <a:pt x="34167" y="12851"/>
                  </a:lnTo>
                  <a:lnTo>
                    <a:pt x="34702" y="12501"/>
                  </a:lnTo>
                  <a:close/>
                  <a:moveTo>
                    <a:pt x="15120" y="11874"/>
                  </a:moveTo>
                  <a:lnTo>
                    <a:pt x="15821" y="12907"/>
                  </a:lnTo>
                  <a:lnTo>
                    <a:pt x="14881" y="13552"/>
                  </a:lnTo>
                  <a:lnTo>
                    <a:pt x="14143" y="12556"/>
                  </a:lnTo>
                  <a:lnTo>
                    <a:pt x="15120" y="11874"/>
                  </a:lnTo>
                  <a:close/>
                  <a:moveTo>
                    <a:pt x="37873" y="13091"/>
                  </a:moveTo>
                  <a:lnTo>
                    <a:pt x="38315" y="13626"/>
                  </a:lnTo>
                  <a:lnTo>
                    <a:pt x="37725" y="14087"/>
                  </a:lnTo>
                  <a:lnTo>
                    <a:pt x="37320" y="13478"/>
                  </a:lnTo>
                  <a:lnTo>
                    <a:pt x="37873" y="13091"/>
                  </a:lnTo>
                  <a:close/>
                  <a:moveTo>
                    <a:pt x="18292" y="12520"/>
                  </a:moveTo>
                  <a:lnTo>
                    <a:pt x="18937" y="13460"/>
                  </a:lnTo>
                  <a:lnTo>
                    <a:pt x="18015" y="14142"/>
                  </a:lnTo>
                  <a:lnTo>
                    <a:pt x="17333" y="13165"/>
                  </a:lnTo>
                  <a:lnTo>
                    <a:pt x="18292" y="12520"/>
                  </a:lnTo>
                  <a:close/>
                  <a:moveTo>
                    <a:pt x="21481" y="13146"/>
                  </a:moveTo>
                  <a:lnTo>
                    <a:pt x="22090" y="14013"/>
                  </a:lnTo>
                  <a:lnTo>
                    <a:pt x="21223" y="14658"/>
                  </a:lnTo>
                  <a:lnTo>
                    <a:pt x="20578" y="13755"/>
                  </a:lnTo>
                  <a:lnTo>
                    <a:pt x="21481" y="13146"/>
                  </a:lnTo>
                  <a:close/>
                  <a:moveTo>
                    <a:pt x="41100" y="13644"/>
                  </a:moveTo>
                  <a:lnTo>
                    <a:pt x="41524" y="14216"/>
                  </a:lnTo>
                  <a:lnTo>
                    <a:pt x="40934" y="14658"/>
                  </a:lnTo>
                  <a:lnTo>
                    <a:pt x="40491" y="14050"/>
                  </a:lnTo>
                  <a:lnTo>
                    <a:pt x="41100" y="13644"/>
                  </a:lnTo>
                  <a:close/>
                  <a:moveTo>
                    <a:pt x="24671" y="13773"/>
                  </a:moveTo>
                  <a:lnTo>
                    <a:pt x="25243" y="14585"/>
                  </a:lnTo>
                  <a:lnTo>
                    <a:pt x="24432" y="15175"/>
                  </a:lnTo>
                  <a:lnTo>
                    <a:pt x="23841" y="14326"/>
                  </a:lnTo>
                  <a:lnTo>
                    <a:pt x="24671" y="13773"/>
                  </a:lnTo>
                  <a:close/>
                  <a:moveTo>
                    <a:pt x="27879" y="14400"/>
                  </a:moveTo>
                  <a:lnTo>
                    <a:pt x="28396" y="15138"/>
                  </a:lnTo>
                  <a:lnTo>
                    <a:pt x="27640" y="15728"/>
                  </a:lnTo>
                  <a:lnTo>
                    <a:pt x="27087" y="14916"/>
                  </a:lnTo>
                  <a:lnTo>
                    <a:pt x="27879" y="14400"/>
                  </a:lnTo>
                  <a:close/>
                  <a:moveTo>
                    <a:pt x="8261" y="13626"/>
                  </a:moveTo>
                  <a:lnTo>
                    <a:pt x="9183" y="14990"/>
                  </a:lnTo>
                  <a:lnTo>
                    <a:pt x="7856" y="15967"/>
                  </a:lnTo>
                  <a:lnTo>
                    <a:pt x="7800" y="15765"/>
                  </a:lnTo>
                  <a:lnTo>
                    <a:pt x="7727" y="15543"/>
                  </a:lnTo>
                  <a:lnTo>
                    <a:pt x="7634" y="15341"/>
                  </a:lnTo>
                  <a:lnTo>
                    <a:pt x="7524" y="15156"/>
                  </a:lnTo>
                  <a:lnTo>
                    <a:pt x="7376" y="14972"/>
                  </a:lnTo>
                  <a:lnTo>
                    <a:pt x="7192" y="14806"/>
                  </a:lnTo>
                  <a:lnTo>
                    <a:pt x="6971" y="14677"/>
                  </a:lnTo>
                  <a:lnTo>
                    <a:pt x="6712" y="14548"/>
                  </a:lnTo>
                  <a:lnTo>
                    <a:pt x="6971" y="14511"/>
                  </a:lnTo>
                  <a:lnTo>
                    <a:pt x="7229" y="14456"/>
                  </a:lnTo>
                  <a:lnTo>
                    <a:pt x="7450" y="14363"/>
                  </a:lnTo>
                  <a:lnTo>
                    <a:pt x="7653" y="14253"/>
                  </a:lnTo>
                  <a:lnTo>
                    <a:pt x="7856" y="14124"/>
                  </a:lnTo>
                  <a:lnTo>
                    <a:pt x="8003" y="13976"/>
                  </a:lnTo>
                  <a:lnTo>
                    <a:pt x="8151" y="13810"/>
                  </a:lnTo>
                  <a:lnTo>
                    <a:pt x="8261" y="13626"/>
                  </a:lnTo>
                  <a:close/>
                  <a:moveTo>
                    <a:pt x="31051" y="14990"/>
                  </a:moveTo>
                  <a:lnTo>
                    <a:pt x="31586" y="15709"/>
                  </a:lnTo>
                  <a:lnTo>
                    <a:pt x="30848" y="16262"/>
                  </a:lnTo>
                  <a:lnTo>
                    <a:pt x="30313" y="15488"/>
                  </a:lnTo>
                  <a:lnTo>
                    <a:pt x="31051" y="14990"/>
                  </a:lnTo>
                  <a:close/>
                  <a:moveTo>
                    <a:pt x="11488" y="14400"/>
                  </a:moveTo>
                  <a:lnTo>
                    <a:pt x="12318" y="15543"/>
                  </a:lnTo>
                  <a:lnTo>
                    <a:pt x="11119" y="16428"/>
                  </a:lnTo>
                  <a:lnTo>
                    <a:pt x="10253" y="15138"/>
                  </a:lnTo>
                  <a:lnTo>
                    <a:pt x="11488" y="14400"/>
                  </a:lnTo>
                  <a:close/>
                  <a:moveTo>
                    <a:pt x="34167" y="15654"/>
                  </a:moveTo>
                  <a:lnTo>
                    <a:pt x="34646" y="16281"/>
                  </a:lnTo>
                  <a:lnTo>
                    <a:pt x="34019" y="16742"/>
                  </a:lnTo>
                  <a:lnTo>
                    <a:pt x="33540" y="16078"/>
                  </a:lnTo>
                  <a:lnTo>
                    <a:pt x="34167" y="15654"/>
                  </a:lnTo>
                  <a:close/>
                  <a:moveTo>
                    <a:pt x="14586" y="15119"/>
                  </a:moveTo>
                  <a:lnTo>
                    <a:pt x="15360" y="16115"/>
                  </a:lnTo>
                  <a:lnTo>
                    <a:pt x="14309" y="16816"/>
                  </a:lnTo>
                  <a:lnTo>
                    <a:pt x="13516" y="15746"/>
                  </a:lnTo>
                  <a:lnTo>
                    <a:pt x="14586" y="15119"/>
                  </a:lnTo>
                  <a:close/>
                  <a:moveTo>
                    <a:pt x="37338" y="16170"/>
                  </a:moveTo>
                  <a:lnTo>
                    <a:pt x="37762" y="16760"/>
                  </a:lnTo>
                  <a:lnTo>
                    <a:pt x="37099" y="17295"/>
                  </a:lnTo>
                  <a:lnTo>
                    <a:pt x="36619" y="16650"/>
                  </a:lnTo>
                  <a:lnTo>
                    <a:pt x="37338" y="16170"/>
                  </a:lnTo>
                  <a:close/>
                  <a:moveTo>
                    <a:pt x="17757" y="15654"/>
                  </a:moveTo>
                  <a:lnTo>
                    <a:pt x="18458" y="16668"/>
                  </a:lnTo>
                  <a:lnTo>
                    <a:pt x="17425" y="17424"/>
                  </a:lnTo>
                  <a:lnTo>
                    <a:pt x="16687" y="16336"/>
                  </a:lnTo>
                  <a:lnTo>
                    <a:pt x="17757" y="15654"/>
                  </a:lnTo>
                  <a:close/>
                  <a:moveTo>
                    <a:pt x="40546" y="16723"/>
                  </a:moveTo>
                  <a:lnTo>
                    <a:pt x="40971" y="17332"/>
                  </a:lnTo>
                  <a:lnTo>
                    <a:pt x="40344" y="17848"/>
                  </a:lnTo>
                  <a:lnTo>
                    <a:pt x="39920" y="17184"/>
                  </a:lnTo>
                  <a:lnTo>
                    <a:pt x="40546" y="16723"/>
                  </a:lnTo>
                  <a:close/>
                  <a:moveTo>
                    <a:pt x="20928" y="16262"/>
                  </a:moveTo>
                  <a:lnTo>
                    <a:pt x="21610" y="17221"/>
                  </a:lnTo>
                  <a:lnTo>
                    <a:pt x="20652" y="17940"/>
                  </a:lnTo>
                  <a:lnTo>
                    <a:pt x="19933" y="16926"/>
                  </a:lnTo>
                  <a:lnTo>
                    <a:pt x="20928" y="16262"/>
                  </a:lnTo>
                  <a:close/>
                  <a:moveTo>
                    <a:pt x="24118" y="16889"/>
                  </a:moveTo>
                  <a:lnTo>
                    <a:pt x="24745" y="17793"/>
                  </a:lnTo>
                  <a:lnTo>
                    <a:pt x="23841" y="18457"/>
                  </a:lnTo>
                  <a:lnTo>
                    <a:pt x="23178" y="17516"/>
                  </a:lnTo>
                  <a:lnTo>
                    <a:pt x="24118" y="16889"/>
                  </a:lnTo>
                  <a:close/>
                  <a:moveTo>
                    <a:pt x="27308" y="17498"/>
                  </a:moveTo>
                  <a:lnTo>
                    <a:pt x="27916" y="18364"/>
                  </a:lnTo>
                  <a:lnTo>
                    <a:pt x="27068" y="19010"/>
                  </a:lnTo>
                  <a:lnTo>
                    <a:pt x="26423" y="18088"/>
                  </a:lnTo>
                  <a:lnTo>
                    <a:pt x="27308" y="17498"/>
                  </a:lnTo>
                  <a:close/>
                  <a:moveTo>
                    <a:pt x="30516" y="18088"/>
                  </a:moveTo>
                  <a:lnTo>
                    <a:pt x="31014" y="18844"/>
                  </a:lnTo>
                  <a:lnTo>
                    <a:pt x="30221" y="19471"/>
                  </a:lnTo>
                  <a:lnTo>
                    <a:pt x="29650" y="18678"/>
                  </a:lnTo>
                  <a:lnTo>
                    <a:pt x="30516" y="18088"/>
                  </a:lnTo>
                  <a:close/>
                  <a:moveTo>
                    <a:pt x="10953" y="17498"/>
                  </a:moveTo>
                  <a:lnTo>
                    <a:pt x="11820" y="18752"/>
                  </a:lnTo>
                  <a:lnTo>
                    <a:pt x="10474" y="19747"/>
                  </a:lnTo>
                  <a:lnTo>
                    <a:pt x="10437" y="19544"/>
                  </a:lnTo>
                  <a:lnTo>
                    <a:pt x="10363" y="19323"/>
                  </a:lnTo>
                  <a:lnTo>
                    <a:pt x="10271" y="19120"/>
                  </a:lnTo>
                  <a:lnTo>
                    <a:pt x="10160" y="18936"/>
                  </a:lnTo>
                  <a:lnTo>
                    <a:pt x="10031" y="18770"/>
                  </a:lnTo>
                  <a:lnTo>
                    <a:pt x="9865" y="18623"/>
                  </a:lnTo>
                  <a:lnTo>
                    <a:pt x="9681" y="18494"/>
                  </a:lnTo>
                  <a:lnTo>
                    <a:pt x="9478" y="18401"/>
                  </a:lnTo>
                  <a:lnTo>
                    <a:pt x="10953" y="17498"/>
                  </a:lnTo>
                  <a:close/>
                  <a:moveTo>
                    <a:pt x="33614" y="18752"/>
                  </a:moveTo>
                  <a:lnTo>
                    <a:pt x="34130" y="19452"/>
                  </a:lnTo>
                  <a:lnTo>
                    <a:pt x="33466" y="20005"/>
                  </a:lnTo>
                  <a:lnTo>
                    <a:pt x="32950" y="19213"/>
                  </a:lnTo>
                  <a:lnTo>
                    <a:pt x="33614" y="18752"/>
                  </a:lnTo>
                  <a:close/>
                  <a:moveTo>
                    <a:pt x="14051" y="18254"/>
                  </a:moveTo>
                  <a:lnTo>
                    <a:pt x="14881" y="19323"/>
                  </a:lnTo>
                  <a:lnTo>
                    <a:pt x="13756" y="20227"/>
                  </a:lnTo>
                  <a:lnTo>
                    <a:pt x="12871" y="18918"/>
                  </a:lnTo>
                  <a:lnTo>
                    <a:pt x="14051" y="18254"/>
                  </a:lnTo>
                  <a:close/>
                  <a:moveTo>
                    <a:pt x="36803" y="19231"/>
                  </a:moveTo>
                  <a:lnTo>
                    <a:pt x="37375" y="19950"/>
                  </a:lnTo>
                  <a:lnTo>
                    <a:pt x="36619" y="20466"/>
                  </a:lnTo>
                  <a:lnTo>
                    <a:pt x="36140" y="19766"/>
                  </a:lnTo>
                  <a:lnTo>
                    <a:pt x="36803" y="19231"/>
                  </a:lnTo>
                  <a:close/>
                  <a:moveTo>
                    <a:pt x="17185" y="18770"/>
                  </a:moveTo>
                  <a:lnTo>
                    <a:pt x="17997" y="19895"/>
                  </a:lnTo>
                  <a:lnTo>
                    <a:pt x="16927" y="20595"/>
                  </a:lnTo>
                  <a:lnTo>
                    <a:pt x="16097" y="19508"/>
                  </a:lnTo>
                  <a:lnTo>
                    <a:pt x="17185" y="18770"/>
                  </a:lnTo>
                  <a:close/>
                  <a:moveTo>
                    <a:pt x="39993" y="19729"/>
                  </a:moveTo>
                  <a:lnTo>
                    <a:pt x="40565" y="20522"/>
                  </a:lnTo>
                  <a:lnTo>
                    <a:pt x="39735" y="21130"/>
                  </a:lnTo>
                  <a:lnTo>
                    <a:pt x="39182" y="20282"/>
                  </a:lnTo>
                  <a:lnTo>
                    <a:pt x="39993" y="19729"/>
                  </a:lnTo>
                  <a:close/>
                  <a:moveTo>
                    <a:pt x="20375" y="19379"/>
                  </a:moveTo>
                  <a:lnTo>
                    <a:pt x="21113" y="20430"/>
                  </a:lnTo>
                  <a:lnTo>
                    <a:pt x="20043" y="21241"/>
                  </a:lnTo>
                  <a:lnTo>
                    <a:pt x="19287" y="20098"/>
                  </a:lnTo>
                  <a:lnTo>
                    <a:pt x="20375" y="19379"/>
                  </a:lnTo>
                  <a:close/>
                  <a:moveTo>
                    <a:pt x="23583" y="20005"/>
                  </a:moveTo>
                  <a:lnTo>
                    <a:pt x="24192" y="20927"/>
                  </a:lnTo>
                  <a:lnTo>
                    <a:pt x="23233" y="21702"/>
                  </a:lnTo>
                  <a:lnTo>
                    <a:pt x="22532" y="20688"/>
                  </a:lnTo>
                  <a:lnTo>
                    <a:pt x="23583" y="20005"/>
                  </a:lnTo>
                  <a:close/>
                  <a:moveTo>
                    <a:pt x="26755" y="20595"/>
                  </a:moveTo>
                  <a:lnTo>
                    <a:pt x="27363" y="21499"/>
                  </a:lnTo>
                  <a:lnTo>
                    <a:pt x="26460" y="22181"/>
                  </a:lnTo>
                  <a:lnTo>
                    <a:pt x="25870" y="21259"/>
                  </a:lnTo>
                  <a:lnTo>
                    <a:pt x="26755" y="20595"/>
                  </a:lnTo>
                  <a:close/>
                  <a:moveTo>
                    <a:pt x="29981" y="21167"/>
                  </a:moveTo>
                  <a:lnTo>
                    <a:pt x="30627" y="22015"/>
                  </a:lnTo>
                  <a:lnTo>
                    <a:pt x="29650" y="22716"/>
                  </a:lnTo>
                  <a:lnTo>
                    <a:pt x="29096" y="21831"/>
                  </a:lnTo>
                  <a:lnTo>
                    <a:pt x="29981" y="21167"/>
                  </a:lnTo>
                  <a:close/>
                  <a:moveTo>
                    <a:pt x="33153" y="21683"/>
                  </a:moveTo>
                  <a:lnTo>
                    <a:pt x="33798" y="22587"/>
                  </a:lnTo>
                  <a:lnTo>
                    <a:pt x="32876" y="23269"/>
                  </a:lnTo>
                  <a:lnTo>
                    <a:pt x="32212" y="22310"/>
                  </a:lnTo>
                  <a:lnTo>
                    <a:pt x="33153" y="21683"/>
                  </a:lnTo>
                  <a:close/>
                  <a:moveTo>
                    <a:pt x="16687" y="21978"/>
                  </a:moveTo>
                  <a:lnTo>
                    <a:pt x="17407" y="23011"/>
                  </a:lnTo>
                  <a:lnTo>
                    <a:pt x="16337" y="23767"/>
                  </a:lnTo>
                  <a:lnTo>
                    <a:pt x="15434" y="22697"/>
                  </a:lnTo>
                  <a:lnTo>
                    <a:pt x="16687" y="21978"/>
                  </a:lnTo>
                  <a:close/>
                  <a:moveTo>
                    <a:pt x="36269" y="22366"/>
                  </a:moveTo>
                  <a:lnTo>
                    <a:pt x="36933" y="23195"/>
                  </a:lnTo>
                  <a:lnTo>
                    <a:pt x="36084" y="23841"/>
                  </a:lnTo>
                  <a:lnTo>
                    <a:pt x="35421" y="22882"/>
                  </a:lnTo>
                  <a:lnTo>
                    <a:pt x="36269" y="22366"/>
                  </a:lnTo>
                  <a:close/>
                  <a:moveTo>
                    <a:pt x="13516" y="21130"/>
                  </a:moveTo>
                  <a:lnTo>
                    <a:pt x="14512" y="22587"/>
                  </a:lnTo>
                  <a:lnTo>
                    <a:pt x="14291" y="22661"/>
                  </a:lnTo>
                  <a:lnTo>
                    <a:pt x="14069" y="22734"/>
                  </a:lnTo>
                  <a:lnTo>
                    <a:pt x="13848" y="22845"/>
                  </a:lnTo>
                  <a:lnTo>
                    <a:pt x="13645" y="22992"/>
                  </a:lnTo>
                  <a:lnTo>
                    <a:pt x="13553" y="23066"/>
                  </a:lnTo>
                  <a:lnTo>
                    <a:pt x="13479" y="23158"/>
                  </a:lnTo>
                  <a:lnTo>
                    <a:pt x="13406" y="23269"/>
                  </a:lnTo>
                  <a:lnTo>
                    <a:pt x="13332" y="23380"/>
                  </a:lnTo>
                  <a:lnTo>
                    <a:pt x="13276" y="23509"/>
                  </a:lnTo>
                  <a:lnTo>
                    <a:pt x="13240" y="23638"/>
                  </a:lnTo>
                  <a:lnTo>
                    <a:pt x="13203" y="23785"/>
                  </a:lnTo>
                  <a:lnTo>
                    <a:pt x="13184" y="23951"/>
                  </a:lnTo>
                  <a:lnTo>
                    <a:pt x="13110" y="23656"/>
                  </a:lnTo>
                  <a:lnTo>
                    <a:pt x="13037" y="23361"/>
                  </a:lnTo>
                  <a:lnTo>
                    <a:pt x="12945" y="23085"/>
                  </a:lnTo>
                  <a:lnTo>
                    <a:pt x="12834" y="22826"/>
                  </a:lnTo>
                  <a:lnTo>
                    <a:pt x="12760" y="22697"/>
                  </a:lnTo>
                  <a:lnTo>
                    <a:pt x="12668" y="22587"/>
                  </a:lnTo>
                  <a:lnTo>
                    <a:pt x="12576" y="22476"/>
                  </a:lnTo>
                  <a:lnTo>
                    <a:pt x="12484" y="22384"/>
                  </a:lnTo>
                  <a:lnTo>
                    <a:pt x="12355" y="22292"/>
                  </a:lnTo>
                  <a:lnTo>
                    <a:pt x="12225" y="22218"/>
                  </a:lnTo>
                  <a:lnTo>
                    <a:pt x="12060" y="22144"/>
                  </a:lnTo>
                  <a:lnTo>
                    <a:pt x="11894" y="22089"/>
                  </a:lnTo>
                  <a:lnTo>
                    <a:pt x="12170" y="22052"/>
                  </a:lnTo>
                  <a:lnTo>
                    <a:pt x="12428" y="21997"/>
                  </a:lnTo>
                  <a:lnTo>
                    <a:pt x="12668" y="21923"/>
                  </a:lnTo>
                  <a:lnTo>
                    <a:pt x="12889" y="21812"/>
                  </a:lnTo>
                  <a:lnTo>
                    <a:pt x="13074" y="21683"/>
                  </a:lnTo>
                  <a:lnTo>
                    <a:pt x="13258" y="21517"/>
                  </a:lnTo>
                  <a:lnTo>
                    <a:pt x="13406" y="21351"/>
                  </a:lnTo>
                  <a:lnTo>
                    <a:pt x="13516" y="21130"/>
                  </a:lnTo>
                  <a:close/>
                  <a:moveTo>
                    <a:pt x="39422" y="22826"/>
                  </a:moveTo>
                  <a:lnTo>
                    <a:pt x="40104" y="23748"/>
                  </a:lnTo>
                  <a:lnTo>
                    <a:pt x="39237" y="24320"/>
                  </a:lnTo>
                  <a:lnTo>
                    <a:pt x="38574" y="23435"/>
                  </a:lnTo>
                  <a:lnTo>
                    <a:pt x="39422" y="22826"/>
                  </a:lnTo>
                  <a:close/>
                  <a:moveTo>
                    <a:pt x="19822" y="22495"/>
                  </a:moveTo>
                  <a:lnTo>
                    <a:pt x="20541" y="23564"/>
                  </a:lnTo>
                  <a:lnTo>
                    <a:pt x="19453" y="24449"/>
                  </a:lnTo>
                  <a:lnTo>
                    <a:pt x="18753" y="23232"/>
                  </a:lnTo>
                  <a:lnTo>
                    <a:pt x="19822" y="22495"/>
                  </a:lnTo>
                  <a:close/>
                  <a:moveTo>
                    <a:pt x="23049" y="23066"/>
                  </a:moveTo>
                  <a:lnTo>
                    <a:pt x="23823" y="24099"/>
                  </a:lnTo>
                  <a:lnTo>
                    <a:pt x="22643" y="24947"/>
                  </a:lnTo>
                  <a:lnTo>
                    <a:pt x="21979" y="23822"/>
                  </a:lnTo>
                  <a:lnTo>
                    <a:pt x="23049" y="23066"/>
                  </a:lnTo>
                  <a:close/>
                  <a:moveTo>
                    <a:pt x="26202" y="23601"/>
                  </a:moveTo>
                  <a:lnTo>
                    <a:pt x="26976" y="24670"/>
                  </a:lnTo>
                  <a:lnTo>
                    <a:pt x="25870" y="25463"/>
                  </a:lnTo>
                  <a:lnTo>
                    <a:pt x="25114" y="24320"/>
                  </a:lnTo>
                  <a:lnTo>
                    <a:pt x="26202" y="23601"/>
                  </a:lnTo>
                  <a:close/>
                  <a:moveTo>
                    <a:pt x="29391" y="24209"/>
                  </a:moveTo>
                  <a:lnTo>
                    <a:pt x="30147" y="25242"/>
                  </a:lnTo>
                  <a:lnTo>
                    <a:pt x="29078" y="26016"/>
                  </a:lnTo>
                  <a:lnTo>
                    <a:pt x="28340" y="24910"/>
                  </a:lnTo>
                  <a:lnTo>
                    <a:pt x="29391" y="24209"/>
                  </a:lnTo>
                  <a:close/>
                  <a:moveTo>
                    <a:pt x="32600" y="24799"/>
                  </a:moveTo>
                  <a:lnTo>
                    <a:pt x="33337" y="25813"/>
                  </a:lnTo>
                  <a:lnTo>
                    <a:pt x="32268" y="26569"/>
                  </a:lnTo>
                  <a:lnTo>
                    <a:pt x="31549" y="25482"/>
                  </a:lnTo>
                  <a:lnTo>
                    <a:pt x="32600" y="24799"/>
                  </a:lnTo>
                  <a:close/>
                  <a:moveTo>
                    <a:pt x="35789" y="25371"/>
                  </a:moveTo>
                  <a:lnTo>
                    <a:pt x="36527" y="26385"/>
                  </a:lnTo>
                  <a:lnTo>
                    <a:pt x="35476" y="27141"/>
                  </a:lnTo>
                  <a:lnTo>
                    <a:pt x="34757" y="26053"/>
                  </a:lnTo>
                  <a:lnTo>
                    <a:pt x="35789" y="25371"/>
                  </a:lnTo>
                  <a:close/>
                  <a:moveTo>
                    <a:pt x="19269" y="25482"/>
                  </a:moveTo>
                  <a:lnTo>
                    <a:pt x="20209" y="26809"/>
                  </a:lnTo>
                  <a:lnTo>
                    <a:pt x="19933" y="26901"/>
                  </a:lnTo>
                  <a:lnTo>
                    <a:pt x="19767" y="26975"/>
                  </a:lnTo>
                  <a:lnTo>
                    <a:pt x="19582" y="27067"/>
                  </a:lnTo>
                  <a:lnTo>
                    <a:pt x="19416" y="27196"/>
                  </a:lnTo>
                  <a:lnTo>
                    <a:pt x="19269" y="27325"/>
                  </a:lnTo>
                  <a:lnTo>
                    <a:pt x="19011" y="27584"/>
                  </a:lnTo>
                  <a:lnTo>
                    <a:pt x="17997" y="26330"/>
                  </a:lnTo>
                  <a:lnTo>
                    <a:pt x="19269" y="25482"/>
                  </a:lnTo>
                  <a:close/>
                  <a:moveTo>
                    <a:pt x="38924" y="26035"/>
                  </a:moveTo>
                  <a:lnTo>
                    <a:pt x="39625" y="26957"/>
                  </a:lnTo>
                  <a:lnTo>
                    <a:pt x="38647" y="27620"/>
                  </a:lnTo>
                  <a:lnTo>
                    <a:pt x="37928" y="26625"/>
                  </a:lnTo>
                  <a:lnTo>
                    <a:pt x="38924" y="26035"/>
                  </a:lnTo>
                  <a:close/>
                  <a:moveTo>
                    <a:pt x="22477" y="26127"/>
                  </a:moveTo>
                  <a:lnTo>
                    <a:pt x="23344" y="27307"/>
                  </a:lnTo>
                  <a:lnTo>
                    <a:pt x="22090" y="28229"/>
                  </a:lnTo>
                  <a:lnTo>
                    <a:pt x="21186" y="26901"/>
                  </a:lnTo>
                  <a:lnTo>
                    <a:pt x="22477" y="26127"/>
                  </a:lnTo>
                  <a:close/>
                  <a:moveTo>
                    <a:pt x="25648" y="26735"/>
                  </a:moveTo>
                  <a:lnTo>
                    <a:pt x="26497" y="27879"/>
                  </a:lnTo>
                  <a:lnTo>
                    <a:pt x="25280" y="28800"/>
                  </a:lnTo>
                  <a:lnTo>
                    <a:pt x="24450" y="27491"/>
                  </a:lnTo>
                  <a:lnTo>
                    <a:pt x="25648" y="26735"/>
                  </a:lnTo>
                  <a:close/>
                  <a:moveTo>
                    <a:pt x="28857" y="27307"/>
                  </a:moveTo>
                  <a:lnTo>
                    <a:pt x="29686" y="28450"/>
                  </a:lnTo>
                  <a:lnTo>
                    <a:pt x="28469" y="29335"/>
                  </a:lnTo>
                  <a:lnTo>
                    <a:pt x="27677" y="28081"/>
                  </a:lnTo>
                  <a:lnTo>
                    <a:pt x="28857" y="27307"/>
                  </a:lnTo>
                  <a:close/>
                  <a:moveTo>
                    <a:pt x="32046" y="27897"/>
                  </a:moveTo>
                  <a:lnTo>
                    <a:pt x="32876" y="29022"/>
                  </a:lnTo>
                  <a:lnTo>
                    <a:pt x="31678" y="29888"/>
                  </a:lnTo>
                  <a:lnTo>
                    <a:pt x="30903" y="28653"/>
                  </a:lnTo>
                  <a:lnTo>
                    <a:pt x="32046" y="27897"/>
                  </a:lnTo>
                  <a:close/>
                  <a:moveTo>
                    <a:pt x="35236" y="28469"/>
                  </a:moveTo>
                  <a:lnTo>
                    <a:pt x="36066" y="29575"/>
                  </a:lnTo>
                  <a:lnTo>
                    <a:pt x="34867" y="30460"/>
                  </a:lnTo>
                  <a:lnTo>
                    <a:pt x="34112" y="29225"/>
                  </a:lnTo>
                  <a:lnTo>
                    <a:pt x="35236" y="28469"/>
                  </a:lnTo>
                  <a:close/>
                  <a:moveTo>
                    <a:pt x="38352" y="29132"/>
                  </a:moveTo>
                  <a:lnTo>
                    <a:pt x="39200" y="30183"/>
                  </a:lnTo>
                  <a:lnTo>
                    <a:pt x="38076" y="31031"/>
                  </a:lnTo>
                  <a:lnTo>
                    <a:pt x="37301" y="29778"/>
                  </a:lnTo>
                  <a:lnTo>
                    <a:pt x="38352" y="29132"/>
                  </a:lnTo>
                  <a:close/>
                  <a:moveTo>
                    <a:pt x="41524" y="29593"/>
                  </a:moveTo>
                  <a:lnTo>
                    <a:pt x="42390" y="30755"/>
                  </a:lnTo>
                  <a:lnTo>
                    <a:pt x="41247" y="31474"/>
                  </a:lnTo>
                  <a:lnTo>
                    <a:pt x="40436" y="30349"/>
                  </a:lnTo>
                  <a:lnTo>
                    <a:pt x="41524" y="29593"/>
                  </a:lnTo>
                  <a:close/>
                  <a:moveTo>
                    <a:pt x="25058" y="29704"/>
                  </a:moveTo>
                  <a:lnTo>
                    <a:pt x="26073" y="31179"/>
                  </a:lnTo>
                  <a:lnTo>
                    <a:pt x="25851" y="31216"/>
                  </a:lnTo>
                  <a:lnTo>
                    <a:pt x="25612" y="31290"/>
                  </a:lnTo>
                  <a:lnTo>
                    <a:pt x="25409" y="31400"/>
                  </a:lnTo>
                  <a:lnTo>
                    <a:pt x="25224" y="31548"/>
                  </a:lnTo>
                  <a:lnTo>
                    <a:pt x="25040" y="31714"/>
                  </a:lnTo>
                  <a:lnTo>
                    <a:pt x="24892" y="31917"/>
                  </a:lnTo>
                  <a:lnTo>
                    <a:pt x="24782" y="32156"/>
                  </a:lnTo>
                  <a:lnTo>
                    <a:pt x="24671" y="32433"/>
                  </a:lnTo>
                  <a:lnTo>
                    <a:pt x="24616" y="32138"/>
                  </a:lnTo>
                  <a:lnTo>
                    <a:pt x="24542" y="31861"/>
                  </a:lnTo>
                  <a:lnTo>
                    <a:pt x="24468" y="31603"/>
                  </a:lnTo>
                  <a:lnTo>
                    <a:pt x="24339" y="31363"/>
                  </a:lnTo>
                  <a:lnTo>
                    <a:pt x="24266" y="31234"/>
                  </a:lnTo>
                  <a:lnTo>
                    <a:pt x="24192" y="31124"/>
                  </a:lnTo>
                  <a:lnTo>
                    <a:pt x="24100" y="31031"/>
                  </a:lnTo>
                  <a:lnTo>
                    <a:pt x="23989" y="30939"/>
                  </a:lnTo>
                  <a:lnTo>
                    <a:pt x="23878" y="30847"/>
                  </a:lnTo>
                  <a:lnTo>
                    <a:pt x="23749" y="30773"/>
                  </a:lnTo>
                  <a:lnTo>
                    <a:pt x="23602" y="30700"/>
                  </a:lnTo>
                  <a:lnTo>
                    <a:pt x="23436" y="30644"/>
                  </a:lnTo>
                  <a:lnTo>
                    <a:pt x="23712" y="30626"/>
                  </a:lnTo>
                  <a:lnTo>
                    <a:pt x="23971" y="30552"/>
                  </a:lnTo>
                  <a:lnTo>
                    <a:pt x="24210" y="30478"/>
                  </a:lnTo>
                  <a:lnTo>
                    <a:pt x="24432" y="30368"/>
                  </a:lnTo>
                  <a:lnTo>
                    <a:pt x="24616" y="30239"/>
                  </a:lnTo>
                  <a:lnTo>
                    <a:pt x="24800" y="30091"/>
                  </a:lnTo>
                  <a:lnTo>
                    <a:pt x="24929" y="29907"/>
                  </a:lnTo>
                  <a:lnTo>
                    <a:pt x="25058" y="29704"/>
                  </a:lnTo>
                  <a:close/>
                  <a:moveTo>
                    <a:pt x="28304" y="30405"/>
                  </a:moveTo>
                  <a:lnTo>
                    <a:pt x="29262" y="31732"/>
                  </a:lnTo>
                  <a:lnTo>
                    <a:pt x="29059" y="31769"/>
                  </a:lnTo>
                  <a:lnTo>
                    <a:pt x="28838" y="31843"/>
                  </a:lnTo>
                  <a:lnTo>
                    <a:pt x="28654" y="31953"/>
                  </a:lnTo>
                  <a:lnTo>
                    <a:pt x="28451" y="32082"/>
                  </a:lnTo>
                  <a:lnTo>
                    <a:pt x="28285" y="32267"/>
                  </a:lnTo>
                  <a:lnTo>
                    <a:pt x="28119" y="32470"/>
                  </a:lnTo>
                  <a:lnTo>
                    <a:pt x="27972" y="32728"/>
                  </a:lnTo>
                  <a:lnTo>
                    <a:pt x="27861" y="33023"/>
                  </a:lnTo>
                  <a:lnTo>
                    <a:pt x="27824" y="32691"/>
                  </a:lnTo>
                  <a:lnTo>
                    <a:pt x="27750" y="32414"/>
                  </a:lnTo>
                  <a:lnTo>
                    <a:pt x="27658" y="32138"/>
                  </a:lnTo>
                  <a:lnTo>
                    <a:pt x="27548" y="31917"/>
                  </a:lnTo>
                  <a:lnTo>
                    <a:pt x="27418" y="31714"/>
                  </a:lnTo>
                  <a:lnTo>
                    <a:pt x="27271" y="31548"/>
                  </a:lnTo>
                  <a:lnTo>
                    <a:pt x="27087" y="31419"/>
                  </a:lnTo>
                  <a:lnTo>
                    <a:pt x="26884" y="31308"/>
                  </a:lnTo>
                  <a:lnTo>
                    <a:pt x="28304" y="30405"/>
                  </a:lnTo>
                  <a:close/>
                  <a:moveTo>
                    <a:pt x="31493" y="30995"/>
                  </a:moveTo>
                  <a:lnTo>
                    <a:pt x="32378" y="32212"/>
                  </a:lnTo>
                  <a:lnTo>
                    <a:pt x="31032" y="33262"/>
                  </a:lnTo>
                  <a:lnTo>
                    <a:pt x="30995" y="33041"/>
                  </a:lnTo>
                  <a:lnTo>
                    <a:pt x="30940" y="32838"/>
                  </a:lnTo>
                  <a:lnTo>
                    <a:pt x="30848" y="32636"/>
                  </a:lnTo>
                  <a:lnTo>
                    <a:pt x="30756" y="32433"/>
                  </a:lnTo>
                  <a:lnTo>
                    <a:pt x="30608" y="32267"/>
                  </a:lnTo>
                  <a:lnTo>
                    <a:pt x="30461" y="32119"/>
                  </a:lnTo>
                  <a:lnTo>
                    <a:pt x="30295" y="31972"/>
                  </a:lnTo>
                  <a:lnTo>
                    <a:pt x="30092" y="31880"/>
                  </a:lnTo>
                  <a:lnTo>
                    <a:pt x="31493" y="30995"/>
                  </a:lnTo>
                  <a:close/>
                  <a:moveTo>
                    <a:pt x="34683" y="31566"/>
                  </a:moveTo>
                  <a:lnTo>
                    <a:pt x="35642" y="32875"/>
                  </a:lnTo>
                  <a:lnTo>
                    <a:pt x="35439" y="32931"/>
                  </a:lnTo>
                  <a:lnTo>
                    <a:pt x="35218" y="33004"/>
                  </a:lnTo>
                  <a:lnTo>
                    <a:pt x="35033" y="33097"/>
                  </a:lnTo>
                  <a:lnTo>
                    <a:pt x="34831" y="33244"/>
                  </a:lnTo>
                  <a:lnTo>
                    <a:pt x="34665" y="33410"/>
                  </a:lnTo>
                  <a:lnTo>
                    <a:pt x="34499" y="33631"/>
                  </a:lnTo>
                  <a:lnTo>
                    <a:pt x="34351" y="33889"/>
                  </a:lnTo>
                  <a:lnTo>
                    <a:pt x="34241" y="34184"/>
                  </a:lnTo>
                  <a:lnTo>
                    <a:pt x="34204" y="33871"/>
                  </a:lnTo>
                  <a:lnTo>
                    <a:pt x="34148" y="33576"/>
                  </a:lnTo>
                  <a:lnTo>
                    <a:pt x="34075" y="33318"/>
                  </a:lnTo>
                  <a:lnTo>
                    <a:pt x="33964" y="33078"/>
                  </a:lnTo>
                  <a:lnTo>
                    <a:pt x="33835" y="32894"/>
                  </a:lnTo>
                  <a:lnTo>
                    <a:pt x="33687" y="32709"/>
                  </a:lnTo>
                  <a:lnTo>
                    <a:pt x="33522" y="32580"/>
                  </a:lnTo>
                  <a:lnTo>
                    <a:pt x="33319" y="32451"/>
                  </a:lnTo>
                  <a:lnTo>
                    <a:pt x="34683" y="31566"/>
                  </a:lnTo>
                  <a:close/>
                  <a:moveTo>
                    <a:pt x="37910" y="32138"/>
                  </a:moveTo>
                  <a:lnTo>
                    <a:pt x="38869" y="33447"/>
                  </a:lnTo>
                  <a:lnTo>
                    <a:pt x="38647" y="33484"/>
                  </a:lnTo>
                  <a:lnTo>
                    <a:pt x="38444" y="33558"/>
                  </a:lnTo>
                  <a:lnTo>
                    <a:pt x="38242" y="33650"/>
                  </a:lnTo>
                  <a:lnTo>
                    <a:pt x="38057" y="33797"/>
                  </a:lnTo>
                  <a:lnTo>
                    <a:pt x="37873" y="33963"/>
                  </a:lnTo>
                  <a:lnTo>
                    <a:pt x="37725" y="34166"/>
                  </a:lnTo>
                  <a:lnTo>
                    <a:pt x="37578" y="34406"/>
                  </a:lnTo>
                  <a:lnTo>
                    <a:pt x="37449" y="34682"/>
                  </a:lnTo>
                  <a:lnTo>
                    <a:pt x="37412" y="34387"/>
                  </a:lnTo>
                  <a:lnTo>
                    <a:pt x="37357" y="34111"/>
                  </a:lnTo>
                  <a:lnTo>
                    <a:pt x="37264" y="33853"/>
                  </a:lnTo>
                  <a:lnTo>
                    <a:pt x="37154" y="33631"/>
                  </a:lnTo>
                  <a:lnTo>
                    <a:pt x="37025" y="33447"/>
                  </a:lnTo>
                  <a:lnTo>
                    <a:pt x="36877" y="33281"/>
                  </a:lnTo>
                  <a:lnTo>
                    <a:pt x="36693" y="33133"/>
                  </a:lnTo>
                  <a:lnTo>
                    <a:pt x="36508" y="33023"/>
                  </a:lnTo>
                  <a:lnTo>
                    <a:pt x="37910" y="32138"/>
                  </a:lnTo>
                  <a:close/>
                  <a:moveTo>
                    <a:pt x="41007" y="32820"/>
                  </a:moveTo>
                  <a:lnTo>
                    <a:pt x="41948" y="33963"/>
                  </a:lnTo>
                  <a:lnTo>
                    <a:pt x="40657" y="34738"/>
                  </a:lnTo>
                  <a:lnTo>
                    <a:pt x="39735" y="33521"/>
                  </a:lnTo>
                  <a:lnTo>
                    <a:pt x="41007" y="32820"/>
                  </a:lnTo>
                  <a:close/>
                  <a:moveTo>
                    <a:pt x="1421" y="0"/>
                  </a:moveTo>
                  <a:lnTo>
                    <a:pt x="1587" y="184"/>
                  </a:lnTo>
                  <a:lnTo>
                    <a:pt x="1771" y="350"/>
                  </a:lnTo>
                  <a:lnTo>
                    <a:pt x="1974" y="516"/>
                  </a:lnTo>
                  <a:lnTo>
                    <a:pt x="2232" y="664"/>
                  </a:lnTo>
                  <a:lnTo>
                    <a:pt x="1900" y="701"/>
                  </a:lnTo>
                  <a:lnTo>
                    <a:pt x="1605" y="793"/>
                  </a:lnTo>
                  <a:lnTo>
                    <a:pt x="1347" y="903"/>
                  </a:lnTo>
                  <a:lnTo>
                    <a:pt x="1236" y="977"/>
                  </a:lnTo>
                  <a:lnTo>
                    <a:pt x="1126" y="1051"/>
                  </a:lnTo>
                  <a:lnTo>
                    <a:pt x="1015" y="1143"/>
                  </a:lnTo>
                  <a:lnTo>
                    <a:pt x="923" y="1235"/>
                  </a:lnTo>
                  <a:lnTo>
                    <a:pt x="849" y="1346"/>
                  </a:lnTo>
                  <a:lnTo>
                    <a:pt x="775" y="1457"/>
                  </a:lnTo>
                  <a:lnTo>
                    <a:pt x="702" y="1586"/>
                  </a:lnTo>
                  <a:lnTo>
                    <a:pt x="665" y="1715"/>
                  </a:lnTo>
                  <a:lnTo>
                    <a:pt x="609" y="1844"/>
                  </a:lnTo>
                  <a:lnTo>
                    <a:pt x="573" y="2010"/>
                  </a:lnTo>
                  <a:lnTo>
                    <a:pt x="554" y="2157"/>
                  </a:lnTo>
                  <a:lnTo>
                    <a:pt x="554" y="2305"/>
                  </a:lnTo>
                  <a:lnTo>
                    <a:pt x="554" y="2452"/>
                  </a:lnTo>
                  <a:lnTo>
                    <a:pt x="573" y="2600"/>
                  </a:lnTo>
                  <a:lnTo>
                    <a:pt x="609" y="2729"/>
                  </a:lnTo>
                  <a:lnTo>
                    <a:pt x="646" y="2858"/>
                  </a:lnTo>
                  <a:lnTo>
                    <a:pt x="702" y="2987"/>
                  </a:lnTo>
                  <a:lnTo>
                    <a:pt x="775" y="3098"/>
                  </a:lnTo>
                  <a:lnTo>
                    <a:pt x="849" y="3208"/>
                  </a:lnTo>
                  <a:lnTo>
                    <a:pt x="941" y="3319"/>
                  </a:lnTo>
                  <a:lnTo>
                    <a:pt x="1163" y="3522"/>
                  </a:lnTo>
                  <a:lnTo>
                    <a:pt x="1402" y="3688"/>
                  </a:lnTo>
                  <a:lnTo>
                    <a:pt x="1697" y="3835"/>
                  </a:lnTo>
                  <a:lnTo>
                    <a:pt x="1310" y="3946"/>
                  </a:lnTo>
                  <a:lnTo>
                    <a:pt x="960" y="4075"/>
                  </a:lnTo>
                  <a:lnTo>
                    <a:pt x="812" y="4149"/>
                  </a:lnTo>
                  <a:lnTo>
                    <a:pt x="683" y="4222"/>
                  </a:lnTo>
                  <a:lnTo>
                    <a:pt x="554" y="4315"/>
                  </a:lnTo>
                  <a:lnTo>
                    <a:pt x="443" y="4407"/>
                  </a:lnTo>
                  <a:lnTo>
                    <a:pt x="351" y="4499"/>
                  </a:lnTo>
                  <a:lnTo>
                    <a:pt x="259" y="4610"/>
                  </a:lnTo>
                  <a:lnTo>
                    <a:pt x="185" y="4720"/>
                  </a:lnTo>
                  <a:lnTo>
                    <a:pt x="130" y="4849"/>
                  </a:lnTo>
                  <a:lnTo>
                    <a:pt x="75" y="4978"/>
                  </a:lnTo>
                  <a:lnTo>
                    <a:pt x="38" y="5107"/>
                  </a:lnTo>
                  <a:lnTo>
                    <a:pt x="19" y="5255"/>
                  </a:lnTo>
                  <a:lnTo>
                    <a:pt x="1" y="5402"/>
                  </a:lnTo>
                  <a:lnTo>
                    <a:pt x="1" y="5642"/>
                  </a:lnTo>
                  <a:lnTo>
                    <a:pt x="56" y="5900"/>
                  </a:lnTo>
                  <a:lnTo>
                    <a:pt x="148" y="6140"/>
                  </a:lnTo>
                  <a:lnTo>
                    <a:pt x="259" y="6361"/>
                  </a:lnTo>
                  <a:lnTo>
                    <a:pt x="425" y="6546"/>
                  </a:lnTo>
                  <a:lnTo>
                    <a:pt x="499" y="6638"/>
                  </a:lnTo>
                  <a:lnTo>
                    <a:pt x="591" y="6712"/>
                  </a:lnTo>
                  <a:lnTo>
                    <a:pt x="702" y="6785"/>
                  </a:lnTo>
                  <a:lnTo>
                    <a:pt x="812" y="6841"/>
                  </a:lnTo>
                  <a:lnTo>
                    <a:pt x="923" y="6896"/>
                  </a:lnTo>
                  <a:lnTo>
                    <a:pt x="1052" y="6933"/>
                  </a:lnTo>
                  <a:lnTo>
                    <a:pt x="1347" y="6970"/>
                  </a:lnTo>
                  <a:lnTo>
                    <a:pt x="1494" y="6988"/>
                  </a:lnTo>
                  <a:lnTo>
                    <a:pt x="1660" y="6988"/>
                  </a:lnTo>
                  <a:lnTo>
                    <a:pt x="1808" y="6970"/>
                  </a:lnTo>
                  <a:lnTo>
                    <a:pt x="1974" y="6951"/>
                  </a:lnTo>
                  <a:lnTo>
                    <a:pt x="2103" y="6896"/>
                  </a:lnTo>
                  <a:lnTo>
                    <a:pt x="2250" y="6859"/>
                  </a:lnTo>
                  <a:lnTo>
                    <a:pt x="2379" y="6785"/>
                  </a:lnTo>
                  <a:lnTo>
                    <a:pt x="2490" y="6693"/>
                  </a:lnTo>
                  <a:lnTo>
                    <a:pt x="2619" y="6601"/>
                  </a:lnTo>
                  <a:lnTo>
                    <a:pt x="2711" y="6490"/>
                  </a:lnTo>
                  <a:lnTo>
                    <a:pt x="2914" y="6287"/>
                  </a:lnTo>
                  <a:lnTo>
                    <a:pt x="3062" y="6103"/>
                  </a:lnTo>
                  <a:lnTo>
                    <a:pt x="3873" y="7560"/>
                  </a:lnTo>
                  <a:lnTo>
                    <a:pt x="3652" y="7615"/>
                  </a:lnTo>
                  <a:lnTo>
                    <a:pt x="3467" y="7707"/>
                  </a:lnTo>
                  <a:lnTo>
                    <a:pt x="3283" y="7818"/>
                  </a:lnTo>
                  <a:lnTo>
                    <a:pt x="3117" y="7965"/>
                  </a:lnTo>
                  <a:lnTo>
                    <a:pt x="2970" y="8131"/>
                  </a:lnTo>
                  <a:lnTo>
                    <a:pt x="2840" y="8316"/>
                  </a:lnTo>
                  <a:lnTo>
                    <a:pt x="2730" y="8500"/>
                  </a:lnTo>
                  <a:lnTo>
                    <a:pt x="2619" y="8721"/>
                  </a:lnTo>
                  <a:lnTo>
                    <a:pt x="2601" y="9035"/>
                  </a:lnTo>
                  <a:lnTo>
                    <a:pt x="2619" y="9330"/>
                  </a:lnTo>
                  <a:lnTo>
                    <a:pt x="2675" y="9588"/>
                  </a:lnTo>
                  <a:lnTo>
                    <a:pt x="2730" y="9717"/>
                  </a:lnTo>
                  <a:lnTo>
                    <a:pt x="2767" y="9846"/>
                  </a:lnTo>
                  <a:lnTo>
                    <a:pt x="2840" y="9957"/>
                  </a:lnTo>
                  <a:lnTo>
                    <a:pt x="2914" y="10067"/>
                  </a:lnTo>
                  <a:lnTo>
                    <a:pt x="3006" y="10159"/>
                  </a:lnTo>
                  <a:lnTo>
                    <a:pt x="3099" y="10270"/>
                  </a:lnTo>
                  <a:lnTo>
                    <a:pt x="3209" y="10362"/>
                  </a:lnTo>
                  <a:lnTo>
                    <a:pt x="3320" y="10454"/>
                  </a:lnTo>
                  <a:lnTo>
                    <a:pt x="3596" y="10602"/>
                  </a:lnTo>
                  <a:lnTo>
                    <a:pt x="3652" y="10639"/>
                  </a:lnTo>
                  <a:lnTo>
                    <a:pt x="3689" y="10694"/>
                  </a:lnTo>
                  <a:lnTo>
                    <a:pt x="3762" y="10786"/>
                  </a:lnTo>
                  <a:lnTo>
                    <a:pt x="3596" y="10786"/>
                  </a:lnTo>
                  <a:lnTo>
                    <a:pt x="3430" y="10805"/>
                  </a:lnTo>
                  <a:lnTo>
                    <a:pt x="3283" y="10823"/>
                  </a:lnTo>
                  <a:lnTo>
                    <a:pt x="3135" y="10860"/>
                  </a:lnTo>
                  <a:lnTo>
                    <a:pt x="3006" y="10915"/>
                  </a:lnTo>
                  <a:lnTo>
                    <a:pt x="2877" y="10971"/>
                  </a:lnTo>
                  <a:lnTo>
                    <a:pt x="2748" y="11044"/>
                  </a:lnTo>
                  <a:lnTo>
                    <a:pt x="2638" y="11118"/>
                  </a:lnTo>
                  <a:lnTo>
                    <a:pt x="2545" y="11192"/>
                  </a:lnTo>
                  <a:lnTo>
                    <a:pt x="2453" y="11303"/>
                  </a:lnTo>
                  <a:lnTo>
                    <a:pt x="2361" y="11395"/>
                  </a:lnTo>
                  <a:lnTo>
                    <a:pt x="2287" y="11524"/>
                  </a:lnTo>
                  <a:lnTo>
                    <a:pt x="2232" y="11634"/>
                  </a:lnTo>
                  <a:lnTo>
                    <a:pt x="2177" y="11782"/>
                  </a:lnTo>
                  <a:lnTo>
                    <a:pt x="2121" y="11911"/>
                  </a:lnTo>
                  <a:lnTo>
                    <a:pt x="2103" y="12077"/>
                  </a:lnTo>
                  <a:lnTo>
                    <a:pt x="2084" y="12206"/>
                  </a:lnTo>
                  <a:lnTo>
                    <a:pt x="2066" y="12335"/>
                  </a:lnTo>
                  <a:lnTo>
                    <a:pt x="2084" y="12483"/>
                  </a:lnTo>
                  <a:lnTo>
                    <a:pt x="2103" y="12612"/>
                  </a:lnTo>
                  <a:lnTo>
                    <a:pt x="2121" y="12741"/>
                  </a:lnTo>
                  <a:lnTo>
                    <a:pt x="2177" y="12870"/>
                  </a:lnTo>
                  <a:lnTo>
                    <a:pt x="2214" y="12980"/>
                  </a:lnTo>
                  <a:lnTo>
                    <a:pt x="2287" y="13110"/>
                  </a:lnTo>
                  <a:lnTo>
                    <a:pt x="2361" y="13220"/>
                  </a:lnTo>
                  <a:lnTo>
                    <a:pt x="2435" y="13331"/>
                  </a:lnTo>
                  <a:lnTo>
                    <a:pt x="2527" y="13423"/>
                  </a:lnTo>
                  <a:lnTo>
                    <a:pt x="2619" y="13515"/>
                  </a:lnTo>
                  <a:lnTo>
                    <a:pt x="2730" y="13607"/>
                  </a:lnTo>
                  <a:lnTo>
                    <a:pt x="2840" y="13681"/>
                  </a:lnTo>
                  <a:lnTo>
                    <a:pt x="2970" y="13736"/>
                  </a:lnTo>
                  <a:lnTo>
                    <a:pt x="3099" y="13792"/>
                  </a:lnTo>
                  <a:lnTo>
                    <a:pt x="3246" y="13847"/>
                  </a:lnTo>
                  <a:lnTo>
                    <a:pt x="3412" y="13866"/>
                  </a:lnTo>
                  <a:lnTo>
                    <a:pt x="3560" y="13884"/>
                  </a:lnTo>
                  <a:lnTo>
                    <a:pt x="3836" y="13884"/>
                  </a:lnTo>
                  <a:lnTo>
                    <a:pt x="3984" y="13847"/>
                  </a:lnTo>
                  <a:lnTo>
                    <a:pt x="4131" y="13792"/>
                  </a:lnTo>
                  <a:lnTo>
                    <a:pt x="4260" y="13736"/>
                  </a:lnTo>
                  <a:lnTo>
                    <a:pt x="4389" y="13663"/>
                  </a:lnTo>
                  <a:lnTo>
                    <a:pt x="4518" y="13571"/>
                  </a:lnTo>
                  <a:lnTo>
                    <a:pt x="4647" y="13460"/>
                  </a:lnTo>
                  <a:lnTo>
                    <a:pt x="4758" y="13331"/>
                  </a:lnTo>
                  <a:lnTo>
                    <a:pt x="4887" y="13202"/>
                  </a:lnTo>
                  <a:lnTo>
                    <a:pt x="4998" y="13036"/>
                  </a:lnTo>
                  <a:lnTo>
                    <a:pt x="5108" y="12870"/>
                  </a:lnTo>
                  <a:lnTo>
                    <a:pt x="5219" y="12685"/>
                  </a:lnTo>
                  <a:lnTo>
                    <a:pt x="5219" y="12980"/>
                  </a:lnTo>
                  <a:lnTo>
                    <a:pt x="5274" y="13257"/>
                  </a:lnTo>
                  <a:lnTo>
                    <a:pt x="5366" y="13515"/>
                  </a:lnTo>
                  <a:lnTo>
                    <a:pt x="5477" y="13755"/>
                  </a:lnTo>
                  <a:lnTo>
                    <a:pt x="5643" y="13958"/>
                  </a:lnTo>
                  <a:lnTo>
                    <a:pt x="5827" y="14142"/>
                  </a:lnTo>
                  <a:lnTo>
                    <a:pt x="6067" y="14308"/>
                  </a:lnTo>
                  <a:lnTo>
                    <a:pt x="6325" y="14437"/>
                  </a:lnTo>
                  <a:lnTo>
                    <a:pt x="5920" y="14585"/>
                  </a:lnTo>
                  <a:lnTo>
                    <a:pt x="5569" y="14732"/>
                  </a:lnTo>
                  <a:lnTo>
                    <a:pt x="5422" y="14824"/>
                  </a:lnTo>
                  <a:lnTo>
                    <a:pt x="5293" y="14898"/>
                  </a:lnTo>
                  <a:lnTo>
                    <a:pt x="5164" y="14990"/>
                  </a:lnTo>
                  <a:lnTo>
                    <a:pt x="5071" y="15101"/>
                  </a:lnTo>
                  <a:lnTo>
                    <a:pt x="4979" y="15193"/>
                  </a:lnTo>
                  <a:lnTo>
                    <a:pt x="4887" y="15304"/>
                  </a:lnTo>
                  <a:lnTo>
                    <a:pt x="4832" y="15414"/>
                  </a:lnTo>
                  <a:lnTo>
                    <a:pt x="4776" y="15543"/>
                  </a:lnTo>
                  <a:lnTo>
                    <a:pt x="4740" y="15672"/>
                  </a:lnTo>
                  <a:lnTo>
                    <a:pt x="4703" y="15802"/>
                  </a:lnTo>
                  <a:lnTo>
                    <a:pt x="4684" y="15949"/>
                  </a:lnTo>
                  <a:lnTo>
                    <a:pt x="4684" y="16097"/>
                  </a:lnTo>
                  <a:lnTo>
                    <a:pt x="4703" y="16336"/>
                  </a:lnTo>
                  <a:lnTo>
                    <a:pt x="4758" y="16594"/>
                  </a:lnTo>
                  <a:lnTo>
                    <a:pt x="4850" y="16816"/>
                  </a:lnTo>
                  <a:lnTo>
                    <a:pt x="4979" y="17037"/>
                  </a:lnTo>
                  <a:lnTo>
                    <a:pt x="5145" y="17221"/>
                  </a:lnTo>
                  <a:lnTo>
                    <a:pt x="5237" y="17295"/>
                  </a:lnTo>
                  <a:lnTo>
                    <a:pt x="5330" y="17369"/>
                  </a:lnTo>
                  <a:lnTo>
                    <a:pt x="5440" y="17443"/>
                  </a:lnTo>
                  <a:lnTo>
                    <a:pt x="5551" y="17498"/>
                  </a:lnTo>
                  <a:lnTo>
                    <a:pt x="5680" y="17535"/>
                  </a:lnTo>
                  <a:lnTo>
                    <a:pt x="5791" y="17572"/>
                  </a:lnTo>
                  <a:lnTo>
                    <a:pt x="5938" y="17590"/>
                  </a:lnTo>
                  <a:lnTo>
                    <a:pt x="6086" y="17590"/>
                  </a:lnTo>
                  <a:lnTo>
                    <a:pt x="6399" y="17572"/>
                  </a:lnTo>
                  <a:lnTo>
                    <a:pt x="6694" y="17535"/>
                  </a:lnTo>
                  <a:lnTo>
                    <a:pt x="6989" y="17443"/>
                  </a:lnTo>
                  <a:lnTo>
                    <a:pt x="7229" y="17350"/>
                  </a:lnTo>
                  <a:lnTo>
                    <a:pt x="7450" y="17221"/>
                  </a:lnTo>
                  <a:lnTo>
                    <a:pt x="7874" y="16945"/>
                  </a:lnTo>
                  <a:lnTo>
                    <a:pt x="7929" y="17148"/>
                  </a:lnTo>
                  <a:lnTo>
                    <a:pt x="8003" y="17350"/>
                  </a:lnTo>
                  <a:lnTo>
                    <a:pt x="8114" y="17535"/>
                  </a:lnTo>
                  <a:lnTo>
                    <a:pt x="8243" y="17682"/>
                  </a:lnTo>
                  <a:lnTo>
                    <a:pt x="8390" y="17848"/>
                  </a:lnTo>
                  <a:lnTo>
                    <a:pt x="8556" y="17977"/>
                  </a:lnTo>
                  <a:lnTo>
                    <a:pt x="8741" y="18106"/>
                  </a:lnTo>
                  <a:lnTo>
                    <a:pt x="8943" y="18217"/>
                  </a:lnTo>
                  <a:lnTo>
                    <a:pt x="8556" y="18346"/>
                  </a:lnTo>
                  <a:lnTo>
                    <a:pt x="8224" y="18475"/>
                  </a:lnTo>
                  <a:lnTo>
                    <a:pt x="7948" y="18641"/>
                  </a:lnTo>
                  <a:lnTo>
                    <a:pt x="7837" y="18715"/>
                  </a:lnTo>
                  <a:lnTo>
                    <a:pt x="7727" y="18807"/>
                  </a:lnTo>
                  <a:lnTo>
                    <a:pt x="7634" y="18899"/>
                  </a:lnTo>
                  <a:lnTo>
                    <a:pt x="7561" y="19010"/>
                  </a:lnTo>
                  <a:lnTo>
                    <a:pt x="7487" y="19120"/>
                  </a:lnTo>
                  <a:lnTo>
                    <a:pt x="7432" y="19231"/>
                  </a:lnTo>
                  <a:lnTo>
                    <a:pt x="7376" y="19360"/>
                  </a:lnTo>
                  <a:lnTo>
                    <a:pt x="7339" y="19489"/>
                  </a:lnTo>
                  <a:lnTo>
                    <a:pt x="7321" y="19618"/>
                  </a:lnTo>
                  <a:lnTo>
                    <a:pt x="7302" y="19766"/>
                  </a:lnTo>
                  <a:lnTo>
                    <a:pt x="7302" y="20024"/>
                  </a:lnTo>
                  <a:lnTo>
                    <a:pt x="7358" y="20264"/>
                  </a:lnTo>
                  <a:lnTo>
                    <a:pt x="7450" y="20503"/>
                  </a:lnTo>
                  <a:lnTo>
                    <a:pt x="7561" y="20725"/>
                  </a:lnTo>
                  <a:lnTo>
                    <a:pt x="7708" y="20927"/>
                  </a:lnTo>
                  <a:lnTo>
                    <a:pt x="7800" y="21020"/>
                  </a:lnTo>
                  <a:lnTo>
                    <a:pt x="7892" y="21093"/>
                  </a:lnTo>
                  <a:lnTo>
                    <a:pt x="8003" y="21167"/>
                  </a:lnTo>
                  <a:lnTo>
                    <a:pt x="8114" y="21222"/>
                  </a:lnTo>
                  <a:lnTo>
                    <a:pt x="8224" y="21278"/>
                  </a:lnTo>
                  <a:lnTo>
                    <a:pt x="8335" y="21315"/>
                  </a:lnTo>
                  <a:lnTo>
                    <a:pt x="8483" y="21333"/>
                  </a:lnTo>
                  <a:lnTo>
                    <a:pt x="8648" y="21351"/>
                  </a:lnTo>
                  <a:lnTo>
                    <a:pt x="8962" y="21351"/>
                  </a:lnTo>
                  <a:lnTo>
                    <a:pt x="9294" y="21296"/>
                  </a:lnTo>
                  <a:lnTo>
                    <a:pt x="9589" y="21222"/>
                  </a:lnTo>
                  <a:lnTo>
                    <a:pt x="9736" y="21167"/>
                  </a:lnTo>
                  <a:lnTo>
                    <a:pt x="9865" y="21093"/>
                  </a:lnTo>
                  <a:lnTo>
                    <a:pt x="10105" y="20927"/>
                  </a:lnTo>
                  <a:lnTo>
                    <a:pt x="10474" y="20632"/>
                  </a:lnTo>
                  <a:lnTo>
                    <a:pt x="10492" y="20817"/>
                  </a:lnTo>
                  <a:lnTo>
                    <a:pt x="10548" y="21001"/>
                  </a:lnTo>
                  <a:lnTo>
                    <a:pt x="10640" y="21185"/>
                  </a:lnTo>
                  <a:lnTo>
                    <a:pt x="10769" y="21370"/>
                  </a:lnTo>
                  <a:lnTo>
                    <a:pt x="10935" y="21536"/>
                  </a:lnTo>
                  <a:lnTo>
                    <a:pt x="11138" y="21702"/>
                  </a:lnTo>
                  <a:lnTo>
                    <a:pt x="11359" y="21868"/>
                  </a:lnTo>
                  <a:lnTo>
                    <a:pt x="11617" y="22015"/>
                  </a:lnTo>
                  <a:lnTo>
                    <a:pt x="11304" y="22071"/>
                  </a:lnTo>
                  <a:lnTo>
                    <a:pt x="11009" y="22163"/>
                  </a:lnTo>
                  <a:lnTo>
                    <a:pt x="10750" y="22273"/>
                  </a:lnTo>
                  <a:lnTo>
                    <a:pt x="10621" y="22347"/>
                  </a:lnTo>
                  <a:lnTo>
                    <a:pt x="10511" y="22421"/>
                  </a:lnTo>
                  <a:lnTo>
                    <a:pt x="10419" y="22513"/>
                  </a:lnTo>
                  <a:lnTo>
                    <a:pt x="10326" y="22605"/>
                  </a:lnTo>
                  <a:lnTo>
                    <a:pt x="10234" y="22697"/>
                  </a:lnTo>
                  <a:lnTo>
                    <a:pt x="10160" y="22826"/>
                  </a:lnTo>
                  <a:lnTo>
                    <a:pt x="10105" y="22937"/>
                  </a:lnTo>
                  <a:lnTo>
                    <a:pt x="10050" y="23066"/>
                  </a:lnTo>
                  <a:lnTo>
                    <a:pt x="10013" y="23214"/>
                  </a:lnTo>
                  <a:lnTo>
                    <a:pt x="9976" y="23380"/>
                  </a:lnTo>
                  <a:lnTo>
                    <a:pt x="9958" y="23527"/>
                  </a:lnTo>
                  <a:lnTo>
                    <a:pt x="9958" y="23675"/>
                  </a:lnTo>
                  <a:lnTo>
                    <a:pt x="9958" y="23822"/>
                  </a:lnTo>
                  <a:lnTo>
                    <a:pt x="9976" y="23970"/>
                  </a:lnTo>
                  <a:lnTo>
                    <a:pt x="10013" y="24099"/>
                  </a:lnTo>
                  <a:lnTo>
                    <a:pt x="10050" y="24228"/>
                  </a:lnTo>
                  <a:lnTo>
                    <a:pt x="10105" y="24338"/>
                  </a:lnTo>
                  <a:lnTo>
                    <a:pt x="10179" y="24449"/>
                  </a:lnTo>
                  <a:lnTo>
                    <a:pt x="10253" y="24560"/>
                  </a:lnTo>
                  <a:lnTo>
                    <a:pt x="10345" y="24670"/>
                  </a:lnTo>
                  <a:lnTo>
                    <a:pt x="10548" y="24855"/>
                  </a:lnTo>
                  <a:lnTo>
                    <a:pt x="10787" y="25021"/>
                  </a:lnTo>
                  <a:lnTo>
                    <a:pt x="11064" y="25187"/>
                  </a:lnTo>
                  <a:lnTo>
                    <a:pt x="10714" y="25223"/>
                  </a:lnTo>
                  <a:lnTo>
                    <a:pt x="10419" y="25316"/>
                  </a:lnTo>
                  <a:lnTo>
                    <a:pt x="10271" y="25371"/>
                  </a:lnTo>
                  <a:lnTo>
                    <a:pt x="10142" y="25426"/>
                  </a:lnTo>
                  <a:lnTo>
                    <a:pt x="10031" y="25500"/>
                  </a:lnTo>
                  <a:lnTo>
                    <a:pt x="9921" y="25574"/>
                  </a:lnTo>
                  <a:lnTo>
                    <a:pt x="9829" y="25666"/>
                  </a:lnTo>
                  <a:lnTo>
                    <a:pt x="9736" y="25758"/>
                  </a:lnTo>
                  <a:lnTo>
                    <a:pt x="9663" y="25869"/>
                  </a:lnTo>
                  <a:lnTo>
                    <a:pt x="9589" y="25979"/>
                  </a:lnTo>
                  <a:lnTo>
                    <a:pt x="9533" y="26090"/>
                  </a:lnTo>
                  <a:lnTo>
                    <a:pt x="9497" y="26201"/>
                  </a:lnTo>
                  <a:lnTo>
                    <a:pt x="9460" y="26330"/>
                  </a:lnTo>
                  <a:lnTo>
                    <a:pt x="9441" y="26477"/>
                  </a:lnTo>
                  <a:lnTo>
                    <a:pt x="9423" y="26754"/>
                  </a:lnTo>
                  <a:lnTo>
                    <a:pt x="9460" y="27012"/>
                  </a:lnTo>
                  <a:lnTo>
                    <a:pt x="9515" y="27252"/>
                  </a:lnTo>
                  <a:lnTo>
                    <a:pt x="9626" y="27473"/>
                  </a:lnTo>
                  <a:lnTo>
                    <a:pt x="9773" y="27676"/>
                  </a:lnTo>
                  <a:lnTo>
                    <a:pt x="9939" y="27860"/>
                  </a:lnTo>
                  <a:lnTo>
                    <a:pt x="10142" y="28008"/>
                  </a:lnTo>
                  <a:lnTo>
                    <a:pt x="10382" y="28118"/>
                  </a:lnTo>
                  <a:lnTo>
                    <a:pt x="10511" y="28155"/>
                  </a:lnTo>
                  <a:lnTo>
                    <a:pt x="10640" y="28192"/>
                  </a:lnTo>
                  <a:lnTo>
                    <a:pt x="10898" y="28229"/>
                  </a:lnTo>
                  <a:lnTo>
                    <a:pt x="11156" y="28210"/>
                  </a:lnTo>
                  <a:lnTo>
                    <a:pt x="11396" y="28174"/>
                  </a:lnTo>
                  <a:lnTo>
                    <a:pt x="11525" y="28118"/>
                  </a:lnTo>
                  <a:lnTo>
                    <a:pt x="11635" y="28081"/>
                  </a:lnTo>
                  <a:lnTo>
                    <a:pt x="11746" y="28008"/>
                  </a:lnTo>
                  <a:lnTo>
                    <a:pt x="11857" y="27934"/>
                  </a:lnTo>
                  <a:lnTo>
                    <a:pt x="11949" y="27860"/>
                  </a:lnTo>
                  <a:lnTo>
                    <a:pt x="12023" y="27768"/>
                  </a:lnTo>
                  <a:lnTo>
                    <a:pt x="12096" y="27657"/>
                  </a:lnTo>
                  <a:lnTo>
                    <a:pt x="12170" y="27547"/>
                  </a:lnTo>
                  <a:lnTo>
                    <a:pt x="12244" y="27399"/>
                  </a:lnTo>
                  <a:lnTo>
                    <a:pt x="12299" y="27233"/>
                  </a:lnTo>
                  <a:lnTo>
                    <a:pt x="12336" y="27067"/>
                  </a:lnTo>
                  <a:lnTo>
                    <a:pt x="12373" y="26901"/>
                  </a:lnTo>
                  <a:lnTo>
                    <a:pt x="12391" y="26735"/>
                  </a:lnTo>
                  <a:lnTo>
                    <a:pt x="12391" y="26569"/>
                  </a:lnTo>
                  <a:lnTo>
                    <a:pt x="12373" y="26403"/>
                  </a:lnTo>
                  <a:lnTo>
                    <a:pt x="12355" y="26256"/>
                  </a:lnTo>
                  <a:lnTo>
                    <a:pt x="12299" y="26108"/>
                  </a:lnTo>
                  <a:lnTo>
                    <a:pt x="12225" y="25979"/>
                  </a:lnTo>
                  <a:lnTo>
                    <a:pt x="12152" y="25850"/>
                  </a:lnTo>
                  <a:lnTo>
                    <a:pt x="12041" y="25721"/>
                  </a:lnTo>
                  <a:lnTo>
                    <a:pt x="11820" y="25463"/>
                  </a:lnTo>
                  <a:lnTo>
                    <a:pt x="11617" y="25205"/>
                  </a:lnTo>
                  <a:lnTo>
                    <a:pt x="11838" y="25150"/>
                  </a:lnTo>
                  <a:lnTo>
                    <a:pt x="12060" y="25076"/>
                  </a:lnTo>
                  <a:lnTo>
                    <a:pt x="12262" y="24984"/>
                  </a:lnTo>
                  <a:lnTo>
                    <a:pt x="12447" y="24873"/>
                  </a:lnTo>
                  <a:lnTo>
                    <a:pt x="12613" y="24726"/>
                  </a:lnTo>
                  <a:lnTo>
                    <a:pt x="12760" y="24560"/>
                  </a:lnTo>
                  <a:lnTo>
                    <a:pt x="12889" y="24357"/>
                  </a:lnTo>
                  <a:lnTo>
                    <a:pt x="12981" y="24117"/>
                  </a:lnTo>
                  <a:lnTo>
                    <a:pt x="13018" y="24080"/>
                  </a:lnTo>
                  <a:lnTo>
                    <a:pt x="13074" y="24025"/>
                  </a:lnTo>
                  <a:lnTo>
                    <a:pt x="13184" y="23951"/>
                  </a:lnTo>
                  <a:lnTo>
                    <a:pt x="13147" y="24099"/>
                  </a:lnTo>
                  <a:lnTo>
                    <a:pt x="13129" y="24228"/>
                  </a:lnTo>
                  <a:lnTo>
                    <a:pt x="13129" y="24357"/>
                  </a:lnTo>
                  <a:lnTo>
                    <a:pt x="13129" y="24486"/>
                  </a:lnTo>
                  <a:lnTo>
                    <a:pt x="13147" y="24597"/>
                  </a:lnTo>
                  <a:lnTo>
                    <a:pt x="13184" y="24726"/>
                  </a:lnTo>
                  <a:lnTo>
                    <a:pt x="13240" y="24836"/>
                  </a:lnTo>
                  <a:lnTo>
                    <a:pt x="13295" y="24928"/>
                  </a:lnTo>
                  <a:lnTo>
                    <a:pt x="13424" y="25131"/>
                  </a:lnTo>
                  <a:lnTo>
                    <a:pt x="13590" y="25316"/>
                  </a:lnTo>
                  <a:lnTo>
                    <a:pt x="13774" y="25500"/>
                  </a:lnTo>
                  <a:lnTo>
                    <a:pt x="13977" y="25666"/>
                  </a:lnTo>
                  <a:lnTo>
                    <a:pt x="13590" y="25850"/>
                  </a:lnTo>
                  <a:lnTo>
                    <a:pt x="13276" y="26035"/>
                  </a:lnTo>
                  <a:lnTo>
                    <a:pt x="13147" y="26145"/>
                  </a:lnTo>
                  <a:lnTo>
                    <a:pt x="13018" y="26238"/>
                  </a:lnTo>
                  <a:lnTo>
                    <a:pt x="12926" y="26348"/>
                  </a:lnTo>
                  <a:lnTo>
                    <a:pt x="12834" y="26459"/>
                  </a:lnTo>
                  <a:lnTo>
                    <a:pt x="12760" y="26569"/>
                  </a:lnTo>
                  <a:lnTo>
                    <a:pt x="12686" y="26680"/>
                  </a:lnTo>
                  <a:lnTo>
                    <a:pt x="12650" y="26809"/>
                  </a:lnTo>
                  <a:lnTo>
                    <a:pt x="12613" y="26938"/>
                  </a:lnTo>
                  <a:lnTo>
                    <a:pt x="12594" y="27067"/>
                  </a:lnTo>
                  <a:lnTo>
                    <a:pt x="12594" y="27215"/>
                  </a:lnTo>
                  <a:lnTo>
                    <a:pt x="12594" y="27344"/>
                  </a:lnTo>
                  <a:lnTo>
                    <a:pt x="12613" y="27510"/>
                  </a:lnTo>
                  <a:lnTo>
                    <a:pt x="12668" y="27749"/>
                  </a:lnTo>
                  <a:lnTo>
                    <a:pt x="12760" y="27989"/>
                  </a:lnTo>
                  <a:lnTo>
                    <a:pt x="12889" y="28192"/>
                  </a:lnTo>
                  <a:lnTo>
                    <a:pt x="13037" y="28376"/>
                  </a:lnTo>
                  <a:lnTo>
                    <a:pt x="13240" y="28542"/>
                  </a:lnTo>
                  <a:lnTo>
                    <a:pt x="13442" y="28653"/>
                  </a:lnTo>
                  <a:lnTo>
                    <a:pt x="13682" y="28745"/>
                  </a:lnTo>
                  <a:lnTo>
                    <a:pt x="13922" y="28800"/>
                  </a:lnTo>
                  <a:lnTo>
                    <a:pt x="14180" y="28819"/>
                  </a:lnTo>
                  <a:lnTo>
                    <a:pt x="14438" y="28782"/>
                  </a:lnTo>
                  <a:lnTo>
                    <a:pt x="14659" y="28727"/>
                  </a:lnTo>
                  <a:lnTo>
                    <a:pt x="14899" y="28616"/>
                  </a:lnTo>
                  <a:lnTo>
                    <a:pt x="15102" y="28487"/>
                  </a:lnTo>
                  <a:lnTo>
                    <a:pt x="15268" y="28321"/>
                  </a:lnTo>
                  <a:lnTo>
                    <a:pt x="15434" y="28118"/>
                  </a:lnTo>
                  <a:lnTo>
                    <a:pt x="15544" y="27897"/>
                  </a:lnTo>
                  <a:lnTo>
                    <a:pt x="15600" y="27749"/>
                  </a:lnTo>
                  <a:lnTo>
                    <a:pt x="15637" y="27620"/>
                  </a:lnTo>
                  <a:lnTo>
                    <a:pt x="15655" y="27491"/>
                  </a:lnTo>
                  <a:lnTo>
                    <a:pt x="15673" y="27362"/>
                  </a:lnTo>
                  <a:lnTo>
                    <a:pt x="15673" y="27233"/>
                  </a:lnTo>
                  <a:lnTo>
                    <a:pt x="15673" y="27104"/>
                  </a:lnTo>
                  <a:lnTo>
                    <a:pt x="15637" y="26975"/>
                  </a:lnTo>
                  <a:lnTo>
                    <a:pt x="15618" y="26846"/>
                  </a:lnTo>
                  <a:lnTo>
                    <a:pt x="15563" y="26735"/>
                  </a:lnTo>
                  <a:lnTo>
                    <a:pt x="15507" y="26606"/>
                  </a:lnTo>
                  <a:lnTo>
                    <a:pt x="15342" y="26367"/>
                  </a:lnTo>
                  <a:lnTo>
                    <a:pt x="15139" y="26127"/>
                  </a:lnTo>
                  <a:lnTo>
                    <a:pt x="14881" y="25887"/>
                  </a:lnTo>
                  <a:lnTo>
                    <a:pt x="16116" y="25076"/>
                  </a:lnTo>
                  <a:lnTo>
                    <a:pt x="17148" y="26274"/>
                  </a:lnTo>
                  <a:lnTo>
                    <a:pt x="16872" y="26348"/>
                  </a:lnTo>
                  <a:lnTo>
                    <a:pt x="16614" y="26440"/>
                  </a:lnTo>
                  <a:lnTo>
                    <a:pt x="16392" y="26569"/>
                  </a:lnTo>
                  <a:lnTo>
                    <a:pt x="16300" y="26662"/>
                  </a:lnTo>
                  <a:lnTo>
                    <a:pt x="16208" y="26754"/>
                  </a:lnTo>
                  <a:lnTo>
                    <a:pt x="16116" y="26846"/>
                  </a:lnTo>
                  <a:lnTo>
                    <a:pt x="16042" y="26938"/>
                  </a:lnTo>
                  <a:lnTo>
                    <a:pt x="15968" y="27067"/>
                  </a:lnTo>
                  <a:lnTo>
                    <a:pt x="15913" y="27178"/>
                  </a:lnTo>
                  <a:lnTo>
                    <a:pt x="15858" y="27307"/>
                  </a:lnTo>
                  <a:lnTo>
                    <a:pt x="15802" y="27454"/>
                  </a:lnTo>
                  <a:lnTo>
                    <a:pt x="15784" y="27602"/>
                  </a:lnTo>
                  <a:lnTo>
                    <a:pt x="15766" y="27768"/>
                  </a:lnTo>
                  <a:lnTo>
                    <a:pt x="15747" y="27989"/>
                  </a:lnTo>
                  <a:lnTo>
                    <a:pt x="15784" y="28210"/>
                  </a:lnTo>
                  <a:lnTo>
                    <a:pt x="15858" y="28432"/>
                  </a:lnTo>
                  <a:lnTo>
                    <a:pt x="15968" y="28635"/>
                  </a:lnTo>
                  <a:lnTo>
                    <a:pt x="16097" y="28819"/>
                  </a:lnTo>
                  <a:lnTo>
                    <a:pt x="16245" y="28985"/>
                  </a:lnTo>
                  <a:lnTo>
                    <a:pt x="16429" y="29132"/>
                  </a:lnTo>
                  <a:lnTo>
                    <a:pt x="16632" y="29243"/>
                  </a:lnTo>
                  <a:lnTo>
                    <a:pt x="16798" y="29317"/>
                  </a:lnTo>
                  <a:lnTo>
                    <a:pt x="16964" y="29372"/>
                  </a:lnTo>
                  <a:lnTo>
                    <a:pt x="17112" y="29409"/>
                  </a:lnTo>
                  <a:lnTo>
                    <a:pt x="17259" y="29427"/>
                  </a:lnTo>
                  <a:lnTo>
                    <a:pt x="17407" y="29427"/>
                  </a:lnTo>
                  <a:lnTo>
                    <a:pt x="17554" y="29409"/>
                  </a:lnTo>
                  <a:lnTo>
                    <a:pt x="17702" y="29372"/>
                  </a:lnTo>
                  <a:lnTo>
                    <a:pt x="17831" y="29335"/>
                  </a:lnTo>
                  <a:lnTo>
                    <a:pt x="17960" y="29280"/>
                  </a:lnTo>
                  <a:lnTo>
                    <a:pt x="18089" y="29206"/>
                  </a:lnTo>
                  <a:lnTo>
                    <a:pt x="18218" y="29114"/>
                  </a:lnTo>
                  <a:lnTo>
                    <a:pt x="18347" y="29022"/>
                  </a:lnTo>
                  <a:lnTo>
                    <a:pt x="18568" y="28800"/>
                  </a:lnTo>
                  <a:lnTo>
                    <a:pt x="18789" y="28524"/>
                  </a:lnTo>
                  <a:lnTo>
                    <a:pt x="18882" y="28837"/>
                  </a:lnTo>
                  <a:lnTo>
                    <a:pt x="18974" y="29095"/>
                  </a:lnTo>
                  <a:lnTo>
                    <a:pt x="19121" y="29335"/>
                  </a:lnTo>
                  <a:lnTo>
                    <a:pt x="19269" y="29538"/>
                  </a:lnTo>
                  <a:lnTo>
                    <a:pt x="19361" y="29630"/>
                  </a:lnTo>
                  <a:lnTo>
                    <a:pt x="19472" y="29704"/>
                  </a:lnTo>
                  <a:lnTo>
                    <a:pt x="19564" y="29778"/>
                  </a:lnTo>
                  <a:lnTo>
                    <a:pt x="19674" y="29851"/>
                  </a:lnTo>
                  <a:lnTo>
                    <a:pt x="19804" y="29888"/>
                  </a:lnTo>
                  <a:lnTo>
                    <a:pt x="19933" y="29944"/>
                  </a:lnTo>
                  <a:lnTo>
                    <a:pt x="20062" y="29962"/>
                  </a:lnTo>
                  <a:lnTo>
                    <a:pt x="20209" y="29999"/>
                  </a:lnTo>
                  <a:lnTo>
                    <a:pt x="20357" y="30017"/>
                  </a:lnTo>
                  <a:lnTo>
                    <a:pt x="20504" y="30017"/>
                  </a:lnTo>
                  <a:lnTo>
                    <a:pt x="20652" y="29999"/>
                  </a:lnTo>
                  <a:lnTo>
                    <a:pt x="20781" y="29980"/>
                  </a:lnTo>
                  <a:lnTo>
                    <a:pt x="20910" y="29944"/>
                  </a:lnTo>
                  <a:lnTo>
                    <a:pt x="21039" y="29888"/>
                  </a:lnTo>
                  <a:lnTo>
                    <a:pt x="21150" y="29833"/>
                  </a:lnTo>
                  <a:lnTo>
                    <a:pt x="21260" y="29759"/>
                  </a:lnTo>
                  <a:lnTo>
                    <a:pt x="21371" y="29685"/>
                  </a:lnTo>
                  <a:lnTo>
                    <a:pt x="21463" y="29593"/>
                  </a:lnTo>
                  <a:lnTo>
                    <a:pt x="21666" y="29390"/>
                  </a:lnTo>
                  <a:lnTo>
                    <a:pt x="21832" y="29132"/>
                  </a:lnTo>
                  <a:lnTo>
                    <a:pt x="21979" y="28856"/>
                  </a:lnTo>
                  <a:lnTo>
                    <a:pt x="22016" y="29151"/>
                  </a:lnTo>
                  <a:lnTo>
                    <a:pt x="22071" y="29427"/>
                  </a:lnTo>
                  <a:lnTo>
                    <a:pt x="22164" y="29667"/>
                  </a:lnTo>
                  <a:lnTo>
                    <a:pt x="22293" y="29888"/>
                  </a:lnTo>
                  <a:lnTo>
                    <a:pt x="22459" y="30091"/>
                  </a:lnTo>
                  <a:lnTo>
                    <a:pt x="22661" y="30276"/>
                  </a:lnTo>
                  <a:lnTo>
                    <a:pt x="22883" y="30423"/>
                  </a:lnTo>
                  <a:lnTo>
                    <a:pt x="23159" y="30552"/>
                  </a:lnTo>
                  <a:lnTo>
                    <a:pt x="22625" y="30681"/>
                  </a:lnTo>
                  <a:lnTo>
                    <a:pt x="22385" y="30773"/>
                  </a:lnTo>
                  <a:lnTo>
                    <a:pt x="22145" y="30902"/>
                  </a:lnTo>
                  <a:lnTo>
                    <a:pt x="21961" y="31068"/>
                  </a:lnTo>
                  <a:lnTo>
                    <a:pt x="21776" y="31253"/>
                  </a:lnTo>
                  <a:lnTo>
                    <a:pt x="21647" y="31474"/>
                  </a:lnTo>
                  <a:lnTo>
                    <a:pt x="21555" y="31695"/>
                  </a:lnTo>
                  <a:lnTo>
                    <a:pt x="21481" y="31935"/>
                  </a:lnTo>
                  <a:lnTo>
                    <a:pt x="21481" y="32064"/>
                  </a:lnTo>
                  <a:lnTo>
                    <a:pt x="21463" y="32193"/>
                  </a:lnTo>
                  <a:lnTo>
                    <a:pt x="21481" y="32341"/>
                  </a:lnTo>
                  <a:lnTo>
                    <a:pt x="21500" y="32470"/>
                  </a:lnTo>
                  <a:lnTo>
                    <a:pt x="21518" y="32599"/>
                  </a:lnTo>
                  <a:lnTo>
                    <a:pt x="21555" y="32709"/>
                  </a:lnTo>
                  <a:lnTo>
                    <a:pt x="21666" y="32949"/>
                  </a:lnTo>
                  <a:lnTo>
                    <a:pt x="21813" y="33170"/>
                  </a:lnTo>
                  <a:lnTo>
                    <a:pt x="21998" y="33355"/>
                  </a:lnTo>
                  <a:lnTo>
                    <a:pt x="22219" y="33502"/>
                  </a:lnTo>
                  <a:lnTo>
                    <a:pt x="22330" y="33576"/>
                  </a:lnTo>
                  <a:lnTo>
                    <a:pt x="22459" y="33631"/>
                  </a:lnTo>
                  <a:lnTo>
                    <a:pt x="22588" y="33668"/>
                  </a:lnTo>
                  <a:lnTo>
                    <a:pt x="22717" y="33705"/>
                  </a:lnTo>
                  <a:lnTo>
                    <a:pt x="22975" y="33742"/>
                  </a:lnTo>
                  <a:lnTo>
                    <a:pt x="23233" y="33723"/>
                  </a:lnTo>
                  <a:lnTo>
                    <a:pt x="23473" y="33687"/>
                  </a:lnTo>
                  <a:lnTo>
                    <a:pt x="23694" y="33594"/>
                  </a:lnTo>
                  <a:lnTo>
                    <a:pt x="23915" y="33465"/>
                  </a:lnTo>
                  <a:lnTo>
                    <a:pt x="24118" y="33299"/>
                  </a:lnTo>
                  <a:lnTo>
                    <a:pt x="24284" y="33115"/>
                  </a:lnTo>
                  <a:lnTo>
                    <a:pt x="24432" y="32875"/>
                  </a:lnTo>
                  <a:lnTo>
                    <a:pt x="24542" y="32672"/>
                  </a:lnTo>
                  <a:lnTo>
                    <a:pt x="24671" y="32488"/>
                  </a:lnTo>
                  <a:lnTo>
                    <a:pt x="24671" y="32802"/>
                  </a:lnTo>
                  <a:lnTo>
                    <a:pt x="24708" y="33097"/>
                  </a:lnTo>
                  <a:lnTo>
                    <a:pt x="24782" y="33373"/>
                  </a:lnTo>
                  <a:lnTo>
                    <a:pt x="24837" y="33502"/>
                  </a:lnTo>
                  <a:lnTo>
                    <a:pt x="24892" y="33613"/>
                  </a:lnTo>
                  <a:lnTo>
                    <a:pt x="24966" y="33723"/>
                  </a:lnTo>
                  <a:lnTo>
                    <a:pt x="25040" y="33816"/>
                  </a:lnTo>
                  <a:lnTo>
                    <a:pt x="25132" y="33908"/>
                  </a:lnTo>
                  <a:lnTo>
                    <a:pt x="25224" y="33982"/>
                  </a:lnTo>
                  <a:lnTo>
                    <a:pt x="25335" y="34055"/>
                  </a:lnTo>
                  <a:lnTo>
                    <a:pt x="25446" y="34129"/>
                  </a:lnTo>
                  <a:lnTo>
                    <a:pt x="25556" y="34166"/>
                  </a:lnTo>
                  <a:lnTo>
                    <a:pt x="25704" y="34203"/>
                  </a:lnTo>
                  <a:lnTo>
                    <a:pt x="25851" y="34240"/>
                  </a:lnTo>
                  <a:lnTo>
                    <a:pt x="25999" y="34258"/>
                  </a:lnTo>
                  <a:lnTo>
                    <a:pt x="26331" y="34258"/>
                  </a:lnTo>
                  <a:lnTo>
                    <a:pt x="26644" y="34203"/>
                  </a:lnTo>
                  <a:lnTo>
                    <a:pt x="26958" y="34129"/>
                  </a:lnTo>
                  <a:lnTo>
                    <a:pt x="27087" y="34074"/>
                  </a:lnTo>
                  <a:lnTo>
                    <a:pt x="27234" y="34000"/>
                  </a:lnTo>
                  <a:lnTo>
                    <a:pt x="27474" y="33834"/>
                  </a:lnTo>
                  <a:lnTo>
                    <a:pt x="27861" y="33558"/>
                  </a:lnTo>
                  <a:lnTo>
                    <a:pt x="27916" y="33797"/>
                  </a:lnTo>
                  <a:lnTo>
                    <a:pt x="28009" y="34018"/>
                  </a:lnTo>
                  <a:lnTo>
                    <a:pt x="28119" y="34221"/>
                  </a:lnTo>
                  <a:lnTo>
                    <a:pt x="28248" y="34406"/>
                  </a:lnTo>
                  <a:lnTo>
                    <a:pt x="28433" y="34572"/>
                  </a:lnTo>
                  <a:lnTo>
                    <a:pt x="28635" y="34701"/>
                  </a:lnTo>
                  <a:lnTo>
                    <a:pt x="28875" y="34811"/>
                  </a:lnTo>
                  <a:lnTo>
                    <a:pt x="29133" y="34867"/>
                  </a:lnTo>
                  <a:lnTo>
                    <a:pt x="29299" y="34903"/>
                  </a:lnTo>
                  <a:lnTo>
                    <a:pt x="29613" y="34903"/>
                  </a:lnTo>
                  <a:lnTo>
                    <a:pt x="29760" y="34885"/>
                  </a:lnTo>
                  <a:lnTo>
                    <a:pt x="29889" y="34848"/>
                  </a:lnTo>
                  <a:lnTo>
                    <a:pt x="30018" y="34793"/>
                  </a:lnTo>
                  <a:lnTo>
                    <a:pt x="30147" y="34738"/>
                  </a:lnTo>
                  <a:lnTo>
                    <a:pt x="30258" y="34682"/>
                  </a:lnTo>
                  <a:lnTo>
                    <a:pt x="30369" y="34590"/>
                  </a:lnTo>
                  <a:lnTo>
                    <a:pt x="30479" y="34498"/>
                  </a:lnTo>
                  <a:lnTo>
                    <a:pt x="30664" y="34295"/>
                  </a:lnTo>
                  <a:lnTo>
                    <a:pt x="30830" y="34037"/>
                  </a:lnTo>
                  <a:lnTo>
                    <a:pt x="30995" y="33760"/>
                  </a:lnTo>
                  <a:lnTo>
                    <a:pt x="31069" y="34129"/>
                  </a:lnTo>
                  <a:lnTo>
                    <a:pt x="31180" y="34461"/>
                  </a:lnTo>
                  <a:lnTo>
                    <a:pt x="31309" y="34738"/>
                  </a:lnTo>
                  <a:lnTo>
                    <a:pt x="31383" y="34848"/>
                  </a:lnTo>
                  <a:lnTo>
                    <a:pt x="31456" y="34959"/>
                  </a:lnTo>
                  <a:lnTo>
                    <a:pt x="31549" y="35069"/>
                  </a:lnTo>
                  <a:lnTo>
                    <a:pt x="31641" y="35162"/>
                  </a:lnTo>
                  <a:lnTo>
                    <a:pt x="31751" y="35235"/>
                  </a:lnTo>
                  <a:lnTo>
                    <a:pt x="31862" y="35291"/>
                  </a:lnTo>
                  <a:lnTo>
                    <a:pt x="31973" y="35346"/>
                  </a:lnTo>
                  <a:lnTo>
                    <a:pt x="32102" y="35401"/>
                  </a:lnTo>
                  <a:lnTo>
                    <a:pt x="32231" y="35438"/>
                  </a:lnTo>
                  <a:lnTo>
                    <a:pt x="32378" y="35457"/>
                  </a:lnTo>
                  <a:lnTo>
                    <a:pt x="32544" y="35475"/>
                  </a:lnTo>
                  <a:lnTo>
                    <a:pt x="32839" y="35475"/>
                  </a:lnTo>
                  <a:lnTo>
                    <a:pt x="32968" y="35438"/>
                  </a:lnTo>
                  <a:lnTo>
                    <a:pt x="33097" y="35420"/>
                  </a:lnTo>
                  <a:lnTo>
                    <a:pt x="33227" y="35364"/>
                  </a:lnTo>
                  <a:lnTo>
                    <a:pt x="33356" y="35309"/>
                  </a:lnTo>
                  <a:lnTo>
                    <a:pt x="33466" y="35235"/>
                  </a:lnTo>
                  <a:lnTo>
                    <a:pt x="33577" y="35162"/>
                  </a:lnTo>
                  <a:lnTo>
                    <a:pt x="33669" y="35069"/>
                  </a:lnTo>
                  <a:lnTo>
                    <a:pt x="33872" y="34867"/>
                  </a:lnTo>
                  <a:lnTo>
                    <a:pt x="34038" y="34608"/>
                  </a:lnTo>
                  <a:lnTo>
                    <a:pt x="34185" y="34332"/>
                  </a:lnTo>
                  <a:lnTo>
                    <a:pt x="34259" y="34719"/>
                  </a:lnTo>
                  <a:lnTo>
                    <a:pt x="34370" y="35033"/>
                  </a:lnTo>
                  <a:lnTo>
                    <a:pt x="34517" y="35309"/>
                  </a:lnTo>
                  <a:lnTo>
                    <a:pt x="34591" y="35438"/>
                  </a:lnTo>
                  <a:lnTo>
                    <a:pt x="34665" y="35549"/>
                  </a:lnTo>
                  <a:lnTo>
                    <a:pt x="34757" y="35641"/>
                  </a:lnTo>
                  <a:lnTo>
                    <a:pt x="34849" y="35733"/>
                  </a:lnTo>
                  <a:lnTo>
                    <a:pt x="34941" y="35807"/>
                  </a:lnTo>
                  <a:lnTo>
                    <a:pt x="35052" y="35881"/>
                  </a:lnTo>
                  <a:lnTo>
                    <a:pt x="35181" y="35936"/>
                  </a:lnTo>
                  <a:lnTo>
                    <a:pt x="35292" y="35973"/>
                  </a:lnTo>
                  <a:lnTo>
                    <a:pt x="35439" y="36010"/>
                  </a:lnTo>
                  <a:lnTo>
                    <a:pt x="35568" y="36028"/>
                  </a:lnTo>
                  <a:lnTo>
                    <a:pt x="35734" y="36047"/>
                  </a:lnTo>
                  <a:lnTo>
                    <a:pt x="36029" y="36047"/>
                  </a:lnTo>
                  <a:lnTo>
                    <a:pt x="36177" y="36010"/>
                  </a:lnTo>
                  <a:lnTo>
                    <a:pt x="36306" y="35973"/>
                  </a:lnTo>
                  <a:lnTo>
                    <a:pt x="36435" y="35936"/>
                  </a:lnTo>
                  <a:lnTo>
                    <a:pt x="36545" y="35881"/>
                  </a:lnTo>
                  <a:lnTo>
                    <a:pt x="36674" y="35807"/>
                  </a:lnTo>
                  <a:lnTo>
                    <a:pt x="36767" y="35715"/>
                  </a:lnTo>
                  <a:lnTo>
                    <a:pt x="36877" y="35623"/>
                  </a:lnTo>
                  <a:lnTo>
                    <a:pt x="37080" y="35401"/>
                  </a:lnTo>
                  <a:lnTo>
                    <a:pt x="37246" y="35143"/>
                  </a:lnTo>
                  <a:lnTo>
                    <a:pt x="37394" y="34848"/>
                  </a:lnTo>
                  <a:lnTo>
                    <a:pt x="37430" y="35143"/>
                  </a:lnTo>
                  <a:lnTo>
                    <a:pt x="37486" y="35401"/>
                  </a:lnTo>
                  <a:lnTo>
                    <a:pt x="37578" y="35641"/>
                  </a:lnTo>
                  <a:lnTo>
                    <a:pt x="37689" y="35862"/>
                  </a:lnTo>
                  <a:lnTo>
                    <a:pt x="37836" y="36065"/>
                  </a:lnTo>
                  <a:lnTo>
                    <a:pt x="38002" y="36249"/>
                  </a:lnTo>
                  <a:lnTo>
                    <a:pt x="38223" y="36415"/>
                  </a:lnTo>
                  <a:lnTo>
                    <a:pt x="38463" y="36544"/>
                  </a:lnTo>
                  <a:lnTo>
                    <a:pt x="38113" y="36655"/>
                  </a:lnTo>
                  <a:lnTo>
                    <a:pt x="37947" y="36710"/>
                  </a:lnTo>
                  <a:lnTo>
                    <a:pt x="37781" y="36784"/>
                  </a:lnTo>
                  <a:lnTo>
                    <a:pt x="37652" y="36858"/>
                  </a:lnTo>
                  <a:lnTo>
                    <a:pt x="37523" y="36932"/>
                  </a:lnTo>
                  <a:lnTo>
                    <a:pt x="37412" y="37024"/>
                  </a:lnTo>
                  <a:lnTo>
                    <a:pt x="37301" y="37116"/>
                  </a:lnTo>
                  <a:lnTo>
                    <a:pt x="37209" y="37208"/>
                  </a:lnTo>
                  <a:lnTo>
                    <a:pt x="37135" y="37319"/>
                  </a:lnTo>
                  <a:lnTo>
                    <a:pt x="37080" y="37430"/>
                  </a:lnTo>
                  <a:lnTo>
                    <a:pt x="37025" y="37559"/>
                  </a:lnTo>
                  <a:lnTo>
                    <a:pt x="36969" y="37688"/>
                  </a:lnTo>
                  <a:lnTo>
                    <a:pt x="36951" y="37817"/>
                  </a:lnTo>
                  <a:lnTo>
                    <a:pt x="36933" y="37946"/>
                  </a:lnTo>
                  <a:lnTo>
                    <a:pt x="36914" y="38093"/>
                  </a:lnTo>
                  <a:lnTo>
                    <a:pt x="36933" y="38351"/>
                  </a:lnTo>
                  <a:lnTo>
                    <a:pt x="36988" y="38591"/>
                  </a:lnTo>
                  <a:lnTo>
                    <a:pt x="37099" y="38831"/>
                  </a:lnTo>
                  <a:lnTo>
                    <a:pt x="37228" y="39034"/>
                  </a:lnTo>
                  <a:lnTo>
                    <a:pt x="37375" y="39218"/>
                  </a:lnTo>
                  <a:lnTo>
                    <a:pt x="37559" y="39384"/>
                  </a:lnTo>
                  <a:lnTo>
                    <a:pt x="37781" y="39513"/>
                  </a:lnTo>
                  <a:lnTo>
                    <a:pt x="37891" y="39550"/>
                  </a:lnTo>
                  <a:lnTo>
                    <a:pt x="38020" y="39587"/>
                  </a:lnTo>
                  <a:lnTo>
                    <a:pt x="38149" y="39624"/>
                  </a:lnTo>
                  <a:lnTo>
                    <a:pt x="38279" y="39642"/>
                  </a:lnTo>
                  <a:lnTo>
                    <a:pt x="38408" y="39661"/>
                  </a:lnTo>
                  <a:lnTo>
                    <a:pt x="38537" y="39642"/>
                  </a:lnTo>
                  <a:lnTo>
                    <a:pt x="38795" y="39605"/>
                  </a:lnTo>
                  <a:lnTo>
                    <a:pt x="39053" y="39531"/>
                  </a:lnTo>
                  <a:lnTo>
                    <a:pt x="39274" y="39402"/>
                  </a:lnTo>
                  <a:lnTo>
                    <a:pt x="39385" y="39329"/>
                  </a:lnTo>
                  <a:lnTo>
                    <a:pt x="39477" y="39255"/>
                  </a:lnTo>
                  <a:lnTo>
                    <a:pt x="39569" y="39163"/>
                  </a:lnTo>
                  <a:lnTo>
                    <a:pt x="39661" y="39052"/>
                  </a:lnTo>
                  <a:lnTo>
                    <a:pt x="39735" y="38941"/>
                  </a:lnTo>
                  <a:lnTo>
                    <a:pt x="39809" y="38831"/>
                  </a:lnTo>
                  <a:lnTo>
                    <a:pt x="39864" y="38683"/>
                  </a:lnTo>
                  <a:lnTo>
                    <a:pt x="39920" y="38554"/>
                  </a:lnTo>
                  <a:lnTo>
                    <a:pt x="39956" y="38425"/>
                  </a:lnTo>
                  <a:lnTo>
                    <a:pt x="39975" y="38296"/>
                  </a:lnTo>
                  <a:lnTo>
                    <a:pt x="39975" y="38149"/>
                  </a:lnTo>
                  <a:lnTo>
                    <a:pt x="39975" y="38020"/>
                  </a:lnTo>
                  <a:lnTo>
                    <a:pt x="39956" y="37890"/>
                  </a:lnTo>
                  <a:lnTo>
                    <a:pt x="39920" y="37761"/>
                  </a:lnTo>
                  <a:lnTo>
                    <a:pt x="39883" y="37632"/>
                  </a:lnTo>
                  <a:lnTo>
                    <a:pt x="39809" y="37503"/>
                  </a:lnTo>
                  <a:lnTo>
                    <a:pt x="39735" y="37374"/>
                  </a:lnTo>
                  <a:lnTo>
                    <a:pt x="39661" y="37245"/>
                  </a:lnTo>
                  <a:lnTo>
                    <a:pt x="39440" y="36987"/>
                  </a:lnTo>
                  <a:lnTo>
                    <a:pt x="39182" y="36729"/>
                  </a:lnTo>
                  <a:lnTo>
                    <a:pt x="40436" y="35899"/>
                  </a:lnTo>
                  <a:lnTo>
                    <a:pt x="41395" y="37171"/>
                  </a:lnTo>
                  <a:lnTo>
                    <a:pt x="41100" y="37282"/>
                  </a:lnTo>
                  <a:lnTo>
                    <a:pt x="40823" y="37411"/>
                  </a:lnTo>
                  <a:lnTo>
                    <a:pt x="40602" y="37577"/>
                  </a:lnTo>
                  <a:lnTo>
                    <a:pt x="40510" y="37669"/>
                  </a:lnTo>
                  <a:lnTo>
                    <a:pt x="40436" y="37761"/>
                  </a:lnTo>
                  <a:lnTo>
                    <a:pt x="40344" y="37872"/>
                  </a:lnTo>
                  <a:lnTo>
                    <a:pt x="40288" y="37964"/>
                  </a:lnTo>
                  <a:lnTo>
                    <a:pt x="40233" y="38093"/>
                  </a:lnTo>
                  <a:lnTo>
                    <a:pt x="40196" y="38204"/>
                  </a:lnTo>
                  <a:lnTo>
                    <a:pt x="40159" y="38333"/>
                  </a:lnTo>
                  <a:lnTo>
                    <a:pt x="40141" y="38480"/>
                  </a:lnTo>
                  <a:lnTo>
                    <a:pt x="40122" y="38757"/>
                  </a:lnTo>
                  <a:lnTo>
                    <a:pt x="40159" y="39015"/>
                  </a:lnTo>
                  <a:lnTo>
                    <a:pt x="40233" y="39236"/>
                  </a:lnTo>
                  <a:lnTo>
                    <a:pt x="40325" y="39458"/>
                  </a:lnTo>
                  <a:lnTo>
                    <a:pt x="40473" y="39661"/>
                  </a:lnTo>
                  <a:lnTo>
                    <a:pt x="40620" y="39826"/>
                  </a:lnTo>
                  <a:lnTo>
                    <a:pt x="40823" y="39974"/>
                  </a:lnTo>
                  <a:lnTo>
                    <a:pt x="41026" y="40085"/>
                  </a:lnTo>
                  <a:lnTo>
                    <a:pt x="41266" y="40177"/>
                  </a:lnTo>
                  <a:lnTo>
                    <a:pt x="41413" y="40195"/>
                  </a:lnTo>
                  <a:lnTo>
                    <a:pt x="41579" y="40214"/>
                  </a:lnTo>
                  <a:lnTo>
                    <a:pt x="41726" y="40214"/>
                  </a:lnTo>
                  <a:lnTo>
                    <a:pt x="41892" y="40195"/>
                  </a:lnTo>
                  <a:lnTo>
                    <a:pt x="42040" y="40158"/>
                  </a:lnTo>
                  <a:lnTo>
                    <a:pt x="42187" y="40121"/>
                  </a:lnTo>
                  <a:lnTo>
                    <a:pt x="42335" y="40066"/>
                  </a:lnTo>
                  <a:lnTo>
                    <a:pt x="42464" y="39992"/>
                  </a:lnTo>
                  <a:lnTo>
                    <a:pt x="42464" y="37393"/>
                  </a:lnTo>
                  <a:lnTo>
                    <a:pt x="42409" y="37319"/>
                  </a:lnTo>
                  <a:lnTo>
                    <a:pt x="42464" y="37264"/>
                  </a:lnTo>
                  <a:lnTo>
                    <a:pt x="42464" y="27786"/>
                  </a:lnTo>
                  <a:lnTo>
                    <a:pt x="41763" y="28284"/>
                  </a:lnTo>
                  <a:lnTo>
                    <a:pt x="41026" y="27196"/>
                  </a:lnTo>
                  <a:lnTo>
                    <a:pt x="42077" y="26496"/>
                  </a:lnTo>
                  <a:lnTo>
                    <a:pt x="42464" y="27012"/>
                  </a:lnTo>
                  <a:lnTo>
                    <a:pt x="42464" y="24928"/>
                  </a:lnTo>
                  <a:lnTo>
                    <a:pt x="42353" y="25002"/>
                  </a:lnTo>
                  <a:lnTo>
                    <a:pt x="41690" y="24025"/>
                  </a:lnTo>
                  <a:lnTo>
                    <a:pt x="42464" y="23490"/>
                  </a:lnTo>
                  <a:lnTo>
                    <a:pt x="42464" y="21001"/>
                  </a:lnTo>
                  <a:lnTo>
                    <a:pt x="42353" y="20854"/>
                  </a:lnTo>
                  <a:lnTo>
                    <a:pt x="42464" y="20780"/>
                  </a:lnTo>
                  <a:lnTo>
                    <a:pt x="42464" y="0"/>
                  </a:lnTo>
                  <a:lnTo>
                    <a:pt x="17775" y="0"/>
                  </a:lnTo>
                  <a:lnTo>
                    <a:pt x="17886" y="166"/>
                  </a:lnTo>
                  <a:lnTo>
                    <a:pt x="17130" y="738"/>
                  </a:lnTo>
                  <a:lnTo>
                    <a:pt x="16595" y="0"/>
                  </a:lnTo>
                  <a:lnTo>
                    <a:pt x="14235" y="0"/>
                  </a:lnTo>
                  <a:lnTo>
                    <a:pt x="13922" y="240"/>
                  </a:lnTo>
                  <a:lnTo>
                    <a:pt x="13737" y="0"/>
                  </a:lnTo>
                  <a:lnTo>
                    <a:pt x="4260" y="0"/>
                  </a:lnTo>
                  <a:lnTo>
                    <a:pt x="5016" y="1162"/>
                  </a:lnTo>
                  <a:lnTo>
                    <a:pt x="3836" y="2047"/>
                  </a:lnTo>
                  <a:lnTo>
                    <a:pt x="2859" y="756"/>
                  </a:lnTo>
                  <a:lnTo>
                    <a:pt x="41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 name="Google Shape;614;p3"/>
            <p:cNvSpPr/>
            <p:nvPr/>
          </p:nvSpPr>
          <p:spPr>
            <a:xfrm>
              <a:off x="5312925" y="416500"/>
              <a:ext cx="92225" cy="153525"/>
            </a:xfrm>
            <a:custGeom>
              <a:avLst/>
              <a:gdLst/>
              <a:ahLst/>
              <a:cxnLst/>
              <a:rect l="l" t="t" r="r" b="b"/>
              <a:pathLst>
                <a:path w="3689" h="6141" extrusionOk="0">
                  <a:moveTo>
                    <a:pt x="3688" y="1586"/>
                  </a:moveTo>
                  <a:lnTo>
                    <a:pt x="3686" y="1595"/>
                  </a:lnTo>
                  <a:lnTo>
                    <a:pt x="3688" y="1605"/>
                  </a:lnTo>
                  <a:lnTo>
                    <a:pt x="3688" y="1586"/>
                  </a:lnTo>
                  <a:close/>
                  <a:moveTo>
                    <a:pt x="1900" y="1"/>
                  </a:moveTo>
                  <a:lnTo>
                    <a:pt x="1771" y="19"/>
                  </a:lnTo>
                  <a:lnTo>
                    <a:pt x="1623" y="56"/>
                  </a:lnTo>
                  <a:lnTo>
                    <a:pt x="1494" y="111"/>
                  </a:lnTo>
                  <a:lnTo>
                    <a:pt x="1365" y="167"/>
                  </a:lnTo>
                  <a:lnTo>
                    <a:pt x="1236" y="240"/>
                  </a:lnTo>
                  <a:lnTo>
                    <a:pt x="1125" y="314"/>
                  </a:lnTo>
                  <a:lnTo>
                    <a:pt x="1015" y="406"/>
                  </a:lnTo>
                  <a:lnTo>
                    <a:pt x="922" y="498"/>
                  </a:lnTo>
                  <a:lnTo>
                    <a:pt x="830" y="591"/>
                  </a:lnTo>
                  <a:lnTo>
                    <a:pt x="757" y="701"/>
                  </a:lnTo>
                  <a:lnTo>
                    <a:pt x="683" y="830"/>
                  </a:lnTo>
                  <a:lnTo>
                    <a:pt x="627" y="959"/>
                  </a:lnTo>
                  <a:lnTo>
                    <a:pt x="591" y="1088"/>
                  </a:lnTo>
                  <a:lnTo>
                    <a:pt x="554" y="1217"/>
                  </a:lnTo>
                  <a:lnTo>
                    <a:pt x="535" y="1347"/>
                  </a:lnTo>
                  <a:lnTo>
                    <a:pt x="535" y="1494"/>
                  </a:lnTo>
                  <a:lnTo>
                    <a:pt x="554" y="1789"/>
                  </a:lnTo>
                  <a:lnTo>
                    <a:pt x="572" y="1918"/>
                  </a:lnTo>
                  <a:lnTo>
                    <a:pt x="609" y="2047"/>
                  </a:lnTo>
                  <a:lnTo>
                    <a:pt x="646" y="2158"/>
                  </a:lnTo>
                  <a:lnTo>
                    <a:pt x="701" y="2268"/>
                  </a:lnTo>
                  <a:lnTo>
                    <a:pt x="849" y="2490"/>
                  </a:lnTo>
                  <a:lnTo>
                    <a:pt x="1015" y="2656"/>
                  </a:lnTo>
                  <a:lnTo>
                    <a:pt x="1217" y="2822"/>
                  </a:lnTo>
                  <a:lnTo>
                    <a:pt x="1439" y="2951"/>
                  </a:lnTo>
                  <a:lnTo>
                    <a:pt x="1697" y="3080"/>
                  </a:lnTo>
                  <a:lnTo>
                    <a:pt x="1328" y="3135"/>
                  </a:lnTo>
                  <a:lnTo>
                    <a:pt x="1162" y="3172"/>
                  </a:lnTo>
                  <a:lnTo>
                    <a:pt x="996" y="3227"/>
                  </a:lnTo>
                  <a:lnTo>
                    <a:pt x="849" y="3283"/>
                  </a:lnTo>
                  <a:lnTo>
                    <a:pt x="720" y="3338"/>
                  </a:lnTo>
                  <a:lnTo>
                    <a:pt x="591" y="3412"/>
                  </a:lnTo>
                  <a:lnTo>
                    <a:pt x="480" y="3504"/>
                  </a:lnTo>
                  <a:lnTo>
                    <a:pt x="369" y="3596"/>
                  </a:lnTo>
                  <a:lnTo>
                    <a:pt x="296" y="3688"/>
                  </a:lnTo>
                  <a:lnTo>
                    <a:pt x="203" y="3799"/>
                  </a:lnTo>
                  <a:lnTo>
                    <a:pt x="148" y="3909"/>
                  </a:lnTo>
                  <a:lnTo>
                    <a:pt x="93" y="4039"/>
                  </a:lnTo>
                  <a:lnTo>
                    <a:pt x="56" y="4168"/>
                  </a:lnTo>
                  <a:lnTo>
                    <a:pt x="19" y="4315"/>
                  </a:lnTo>
                  <a:lnTo>
                    <a:pt x="1" y="4463"/>
                  </a:lnTo>
                  <a:lnTo>
                    <a:pt x="1" y="4610"/>
                  </a:lnTo>
                  <a:lnTo>
                    <a:pt x="1" y="4739"/>
                  </a:lnTo>
                  <a:lnTo>
                    <a:pt x="19" y="4868"/>
                  </a:lnTo>
                  <a:lnTo>
                    <a:pt x="37" y="5016"/>
                  </a:lnTo>
                  <a:lnTo>
                    <a:pt x="74" y="5126"/>
                  </a:lnTo>
                  <a:lnTo>
                    <a:pt x="130" y="5255"/>
                  </a:lnTo>
                  <a:lnTo>
                    <a:pt x="259" y="5477"/>
                  </a:lnTo>
                  <a:lnTo>
                    <a:pt x="332" y="5587"/>
                  </a:lnTo>
                  <a:lnTo>
                    <a:pt x="406" y="5680"/>
                  </a:lnTo>
                  <a:lnTo>
                    <a:pt x="498" y="5772"/>
                  </a:lnTo>
                  <a:lnTo>
                    <a:pt x="609" y="5845"/>
                  </a:lnTo>
                  <a:lnTo>
                    <a:pt x="720" y="5919"/>
                  </a:lnTo>
                  <a:lnTo>
                    <a:pt x="830" y="5993"/>
                  </a:lnTo>
                  <a:lnTo>
                    <a:pt x="941" y="6048"/>
                  </a:lnTo>
                  <a:lnTo>
                    <a:pt x="1070" y="6085"/>
                  </a:lnTo>
                  <a:lnTo>
                    <a:pt x="1199" y="6104"/>
                  </a:lnTo>
                  <a:lnTo>
                    <a:pt x="1347" y="6122"/>
                  </a:lnTo>
                  <a:lnTo>
                    <a:pt x="1476" y="6140"/>
                  </a:lnTo>
                  <a:lnTo>
                    <a:pt x="1605" y="6140"/>
                  </a:lnTo>
                  <a:lnTo>
                    <a:pt x="1734" y="6122"/>
                  </a:lnTo>
                  <a:lnTo>
                    <a:pt x="1863" y="6085"/>
                  </a:lnTo>
                  <a:lnTo>
                    <a:pt x="2103" y="6011"/>
                  </a:lnTo>
                  <a:lnTo>
                    <a:pt x="2342" y="5882"/>
                  </a:lnTo>
                  <a:lnTo>
                    <a:pt x="2434" y="5809"/>
                  </a:lnTo>
                  <a:lnTo>
                    <a:pt x="2545" y="5716"/>
                  </a:lnTo>
                  <a:lnTo>
                    <a:pt x="2637" y="5624"/>
                  </a:lnTo>
                  <a:lnTo>
                    <a:pt x="2711" y="5532"/>
                  </a:lnTo>
                  <a:lnTo>
                    <a:pt x="2803" y="5421"/>
                  </a:lnTo>
                  <a:lnTo>
                    <a:pt x="2858" y="5292"/>
                  </a:lnTo>
                  <a:lnTo>
                    <a:pt x="2914" y="5163"/>
                  </a:lnTo>
                  <a:lnTo>
                    <a:pt x="2969" y="5016"/>
                  </a:lnTo>
                  <a:lnTo>
                    <a:pt x="3006" y="4887"/>
                  </a:lnTo>
                  <a:lnTo>
                    <a:pt x="3024" y="4739"/>
                  </a:lnTo>
                  <a:lnTo>
                    <a:pt x="3024" y="4610"/>
                  </a:lnTo>
                  <a:lnTo>
                    <a:pt x="3006" y="4481"/>
                  </a:lnTo>
                  <a:lnTo>
                    <a:pt x="2988" y="4334"/>
                  </a:lnTo>
                  <a:lnTo>
                    <a:pt x="2951" y="4204"/>
                  </a:lnTo>
                  <a:lnTo>
                    <a:pt x="2877" y="4075"/>
                  </a:lnTo>
                  <a:lnTo>
                    <a:pt x="2822" y="3928"/>
                  </a:lnTo>
                  <a:lnTo>
                    <a:pt x="2729" y="3799"/>
                  </a:lnTo>
                  <a:lnTo>
                    <a:pt x="2619" y="3651"/>
                  </a:lnTo>
                  <a:lnTo>
                    <a:pt x="2490" y="3522"/>
                  </a:lnTo>
                  <a:lnTo>
                    <a:pt x="2361" y="3393"/>
                  </a:lnTo>
                  <a:lnTo>
                    <a:pt x="2047" y="3117"/>
                  </a:lnTo>
                  <a:lnTo>
                    <a:pt x="2213" y="3098"/>
                  </a:lnTo>
                  <a:lnTo>
                    <a:pt x="2379" y="3061"/>
                  </a:lnTo>
                  <a:lnTo>
                    <a:pt x="2545" y="3006"/>
                  </a:lnTo>
                  <a:lnTo>
                    <a:pt x="2674" y="2951"/>
                  </a:lnTo>
                  <a:lnTo>
                    <a:pt x="2822" y="2895"/>
                  </a:lnTo>
                  <a:lnTo>
                    <a:pt x="2932" y="2803"/>
                  </a:lnTo>
                  <a:lnTo>
                    <a:pt x="3043" y="2729"/>
                  </a:lnTo>
                  <a:lnTo>
                    <a:pt x="3153" y="2637"/>
                  </a:lnTo>
                  <a:lnTo>
                    <a:pt x="3246" y="2527"/>
                  </a:lnTo>
                  <a:lnTo>
                    <a:pt x="3338" y="2416"/>
                  </a:lnTo>
                  <a:lnTo>
                    <a:pt x="3485" y="2158"/>
                  </a:lnTo>
                  <a:lnTo>
                    <a:pt x="3596" y="1881"/>
                  </a:lnTo>
                  <a:lnTo>
                    <a:pt x="3686" y="1595"/>
                  </a:lnTo>
                  <a:lnTo>
                    <a:pt x="3559" y="1107"/>
                  </a:lnTo>
                  <a:lnTo>
                    <a:pt x="3504" y="978"/>
                  </a:lnTo>
                  <a:lnTo>
                    <a:pt x="3448" y="849"/>
                  </a:lnTo>
                  <a:lnTo>
                    <a:pt x="3393" y="738"/>
                  </a:lnTo>
                  <a:lnTo>
                    <a:pt x="3319" y="627"/>
                  </a:lnTo>
                  <a:lnTo>
                    <a:pt x="3227" y="517"/>
                  </a:lnTo>
                  <a:lnTo>
                    <a:pt x="3135" y="425"/>
                  </a:lnTo>
                  <a:lnTo>
                    <a:pt x="3043" y="332"/>
                  </a:lnTo>
                  <a:lnTo>
                    <a:pt x="2932" y="259"/>
                  </a:lnTo>
                  <a:lnTo>
                    <a:pt x="2822" y="185"/>
                  </a:lnTo>
                  <a:lnTo>
                    <a:pt x="2711" y="130"/>
                  </a:lnTo>
                  <a:lnTo>
                    <a:pt x="2582" y="74"/>
                  </a:lnTo>
                  <a:lnTo>
                    <a:pt x="2453" y="37"/>
                  </a:lnTo>
                  <a:lnTo>
                    <a:pt x="2324" y="19"/>
                  </a:lnTo>
                  <a:lnTo>
                    <a:pt x="2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 name="Google Shape;615;p3"/>
            <p:cNvSpPr/>
            <p:nvPr/>
          </p:nvSpPr>
          <p:spPr>
            <a:xfrm>
              <a:off x="5720400" y="976550"/>
              <a:ext cx="153525" cy="90375"/>
            </a:xfrm>
            <a:custGeom>
              <a:avLst/>
              <a:gdLst/>
              <a:ahLst/>
              <a:cxnLst/>
              <a:rect l="l" t="t" r="r" b="b"/>
              <a:pathLst>
                <a:path w="6141" h="3615" extrusionOk="0">
                  <a:moveTo>
                    <a:pt x="1384" y="1"/>
                  </a:moveTo>
                  <a:lnTo>
                    <a:pt x="1236" y="19"/>
                  </a:lnTo>
                  <a:lnTo>
                    <a:pt x="997" y="93"/>
                  </a:lnTo>
                  <a:lnTo>
                    <a:pt x="757" y="204"/>
                  </a:lnTo>
                  <a:lnTo>
                    <a:pt x="554" y="333"/>
                  </a:lnTo>
                  <a:lnTo>
                    <a:pt x="443" y="425"/>
                  </a:lnTo>
                  <a:lnTo>
                    <a:pt x="370" y="517"/>
                  </a:lnTo>
                  <a:lnTo>
                    <a:pt x="277" y="628"/>
                  </a:lnTo>
                  <a:lnTo>
                    <a:pt x="204" y="739"/>
                  </a:lnTo>
                  <a:lnTo>
                    <a:pt x="148" y="849"/>
                  </a:lnTo>
                  <a:lnTo>
                    <a:pt x="93" y="978"/>
                  </a:lnTo>
                  <a:lnTo>
                    <a:pt x="56" y="1107"/>
                  </a:lnTo>
                  <a:lnTo>
                    <a:pt x="19" y="1236"/>
                  </a:lnTo>
                  <a:lnTo>
                    <a:pt x="1" y="1494"/>
                  </a:lnTo>
                  <a:lnTo>
                    <a:pt x="19" y="1753"/>
                  </a:lnTo>
                  <a:lnTo>
                    <a:pt x="75" y="1992"/>
                  </a:lnTo>
                  <a:lnTo>
                    <a:pt x="112" y="2121"/>
                  </a:lnTo>
                  <a:lnTo>
                    <a:pt x="167" y="2232"/>
                  </a:lnTo>
                  <a:lnTo>
                    <a:pt x="222" y="2343"/>
                  </a:lnTo>
                  <a:lnTo>
                    <a:pt x="296" y="2435"/>
                  </a:lnTo>
                  <a:lnTo>
                    <a:pt x="388" y="2527"/>
                  </a:lnTo>
                  <a:lnTo>
                    <a:pt x="480" y="2619"/>
                  </a:lnTo>
                  <a:lnTo>
                    <a:pt x="591" y="2693"/>
                  </a:lnTo>
                  <a:lnTo>
                    <a:pt x="702" y="2748"/>
                  </a:lnTo>
                  <a:lnTo>
                    <a:pt x="849" y="2822"/>
                  </a:lnTo>
                  <a:lnTo>
                    <a:pt x="1015" y="2877"/>
                  </a:lnTo>
                  <a:lnTo>
                    <a:pt x="1162" y="2914"/>
                  </a:lnTo>
                  <a:lnTo>
                    <a:pt x="1347" y="2951"/>
                  </a:lnTo>
                  <a:lnTo>
                    <a:pt x="1513" y="2970"/>
                  </a:lnTo>
                  <a:lnTo>
                    <a:pt x="1679" y="2970"/>
                  </a:lnTo>
                  <a:lnTo>
                    <a:pt x="1845" y="2951"/>
                  </a:lnTo>
                  <a:lnTo>
                    <a:pt x="1992" y="2914"/>
                  </a:lnTo>
                  <a:lnTo>
                    <a:pt x="2140" y="2877"/>
                  </a:lnTo>
                  <a:lnTo>
                    <a:pt x="2269" y="2804"/>
                  </a:lnTo>
                  <a:lnTo>
                    <a:pt x="2398" y="2711"/>
                  </a:lnTo>
                  <a:lnTo>
                    <a:pt x="2527" y="2619"/>
                  </a:lnTo>
                  <a:lnTo>
                    <a:pt x="2785" y="2398"/>
                  </a:lnTo>
                  <a:lnTo>
                    <a:pt x="3025" y="2177"/>
                  </a:lnTo>
                  <a:lnTo>
                    <a:pt x="3154" y="2545"/>
                  </a:lnTo>
                  <a:lnTo>
                    <a:pt x="3320" y="2859"/>
                  </a:lnTo>
                  <a:lnTo>
                    <a:pt x="3393" y="2988"/>
                  </a:lnTo>
                  <a:lnTo>
                    <a:pt x="3486" y="3117"/>
                  </a:lnTo>
                  <a:lnTo>
                    <a:pt x="3596" y="3209"/>
                  </a:lnTo>
                  <a:lnTo>
                    <a:pt x="3689" y="3320"/>
                  </a:lnTo>
                  <a:lnTo>
                    <a:pt x="3799" y="3394"/>
                  </a:lnTo>
                  <a:lnTo>
                    <a:pt x="3910" y="3467"/>
                  </a:lnTo>
                  <a:lnTo>
                    <a:pt x="4039" y="3523"/>
                  </a:lnTo>
                  <a:lnTo>
                    <a:pt x="4168" y="3560"/>
                  </a:lnTo>
                  <a:lnTo>
                    <a:pt x="4297" y="3596"/>
                  </a:lnTo>
                  <a:lnTo>
                    <a:pt x="4444" y="3615"/>
                  </a:lnTo>
                  <a:lnTo>
                    <a:pt x="4739" y="3615"/>
                  </a:lnTo>
                  <a:lnTo>
                    <a:pt x="4887" y="3596"/>
                  </a:lnTo>
                  <a:lnTo>
                    <a:pt x="5016" y="3560"/>
                  </a:lnTo>
                  <a:lnTo>
                    <a:pt x="5145" y="3523"/>
                  </a:lnTo>
                  <a:lnTo>
                    <a:pt x="5274" y="3467"/>
                  </a:lnTo>
                  <a:lnTo>
                    <a:pt x="5385" y="3394"/>
                  </a:lnTo>
                  <a:lnTo>
                    <a:pt x="5495" y="3338"/>
                  </a:lnTo>
                  <a:lnTo>
                    <a:pt x="5606" y="3246"/>
                  </a:lnTo>
                  <a:lnTo>
                    <a:pt x="5698" y="3154"/>
                  </a:lnTo>
                  <a:lnTo>
                    <a:pt x="5790" y="3062"/>
                  </a:lnTo>
                  <a:lnTo>
                    <a:pt x="5864" y="2951"/>
                  </a:lnTo>
                  <a:lnTo>
                    <a:pt x="5938" y="2840"/>
                  </a:lnTo>
                  <a:lnTo>
                    <a:pt x="6012" y="2730"/>
                  </a:lnTo>
                  <a:lnTo>
                    <a:pt x="6049" y="2601"/>
                  </a:lnTo>
                  <a:lnTo>
                    <a:pt x="6085" y="2472"/>
                  </a:lnTo>
                  <a:lnTo>
                    <a:pt x="6122" y="2324"/>
                  </a:lnTo>
                  <a:lnTo>
                    <a:pt x="6141" y="2195"/>
                  </a:lnTo>
                  <a:lnTo>
                    <a:pt x="6141" y="2066"/>
                  </a:lnTo>
                  <a:lnTo>
                    <a:pt x="6141" y="1937"/>
                  </a:lnTo>
                  <a:lnTo>
                    <a:pt x="6085" y="1679"/>
                  </a:lnTo>
                  <a:lnTo>
                    <a:pt x="6012" y="1439"/>
                  </a:lnTo>
                  <a:lnTo>
                    <a:pt x="5883" y="1218"/>
                  </a:lnTo>
                  <a:lnTo>
                    <a:pt x="5717" y="1015"/>
                  </a:lnTo>
                  <a:lnTo>
                    <a:pt x="5532" y="849"/>
                  </a:lnTo>
                  <a:lnTo>
                    <a:pt x="5422" y="775"/>
                  </a:lnTo>
                  <a:lnTo>
                    <a:pt x="5311" y="702"/>
                  </a:lnTo>
                  <a:lnTo>
                    <a:pt x="5200" y="646"/>
                  </a:lnTo>
                  <a:lnTo>
                    <a:pt x="5090" y="609"/>
                  </a:lnTo>
                  <a:lnTo>
                    <a:pt x="4924" y="573"/>
                  </a:lnTo>
                  <a:lnTo>
                    <a:pt x="4776" y="536"/>
                  </a:lnTo>
                  <a:lnTo>
                    <a:pt x="4481" y="536"/>
                  </a:lnTo>
                  <a:lnTo>
                    <a:pt x="4352" y="554"/>
                  </a:lnTo>
                  <a:lnTo>
                    <a:pt x="4205" y="591"/>
                  </a:lnTo>
                  <a:lnTo>
                    <a:pt x="4076" y="628"/>
                  </a:lnTo>
                  <a:lnTo>
                    <a:pt x="3947" y="683"/>
                  </a:lnTo>
                  <a:lnTo>
                    <a:pt x="3818" y="775"/>
                  </a:lnTo>
                  <a:lnTo>
                    <a:pt x="3707" y="849"/>
                  </a:lnTo>
                  <a:lnTo>
                    <a:pt x="3578" y="960"/>
                  </a:lnTo>
                  <a:lnTo>
                    <a:pt x="3467" y="1089"/>
                  </a:lnTo>
                  <a:lnTo>
                    <a:pt x="3357" y="1218"/>
                  </a:lnTo>
                  <a:lnTo>
                    <a:pt x="3246" y="1365"/>
                  </a:lnTo>
                  <a:lnTo>
                    <a:pt x="3062" y="1716"/>
                  </a:lnTo>
                  <a:lnTo>
                    <a:pt x="3006" y="1365"/>
                  </a:lnTo>
                  <a:lnTo>
                    <a:pt x="2933" y="1052"/>
                  </a:lnTo>
                  <a:lnTo>
                    <a:pt x="2896" y="904"/>
                  </a:lnTo>
                  <a:lnTo>
                    <a:pt x="2840" y="775"/>
                  </a:lnTo>
                  <a:lnTo>
                    <a:pt x="2767" y="646"/>
                  </a:lnTo>
                  <a:lnTo>
                    <a:pt x="2693" y="536"/>
                  </a:lnTo>
                  <a:lnTo>
                    <a:pt x="2601" y="425"/>
                  </a:lnTo>
                  <a:lnTo>
                    <a:pt x="2508" y="333"/>
                  </a:lnTo>
                  <a:lnTo>
                    <a:pt x="2416" y="259"/>
                  </a:lnTo>
                  <a:lnTo>
                    <a:pt x="2306" y="185"/>
                  </a:lnTo>
                  <a:lnTo>
                    <a:pt x="2195" y="130"/>
                  </a:lnTo>
                  <a:lnTo>
                    <a:pt x="2066" y="75"/>
                  </a:lnTo>
                  <a:lnTo>
                    <a:pt x="1937" y="38"/>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 name="Google Shape;616;p3"/>
            <p:cNvSpPr/>
            <p:nvPr/>
          </p:nvSpPr>
          <p:spPr>
            <a:xfrm>
              <a:off x="5274675" y="242250"/>
              <a:ext cx="77000" cy="77025"/>
            </a:xfrm>
            <a:custGeom>
              <a:avLst/>
              <a:gdLst/>
              <a:ahLst/>
              <a:cxnLst/>
              <a:rect l="l" t="t" r="r" b="b"/>
              <a:pathLst>
                <a:path w="3080" h="3081" extrusionOk="0">
                  <a:moveTo>
                    <a:pt x="1420" y="1"/>
                  </a:moveTo>
                  <a:lnTo>
                    <a:pt x="1272" y="19"/>
                  </a:lnTo>
                  <a:lnTo>
                    <a:pt x="1125" y="56"/>
                  </a:lnTo>
                  <a:lnTo>
                    <a:pt x="977" y="112"/>
                  </a:lnTo>
                  <a:lnTo>
                    <a:pt x="848" y="167"/>
                  </a:lnTo>
                  <a:lnTo>
                    <a:pt x="719" y="241"/>
                  </a:lnTo>
                  <a:lnTo>
                    <a:pt x="609" y="333"/>
                  </a:lnTo>
                  <a:lnTo>
                    <a:pt x="498" y="425"/>
                  </a:lnTo>
                  <a:lnTo>
                    <a:pt x="387" y="536"/>
                  </a:lnTo>
                  <a:lnTo>
                    <a:pt x="295" y="646"/>
                  </a:lnTo>
                  <a:lnTo>
                    <a:pt x="221" y="775"/>
                  </a:lnTo>
                  <a:lnTo>
                    <a:pt x="148" y="904"/>
                  </a:lnTo>
                  <a:lnTo>
                    <a:pt x="92" y="1033"/>
                  </a:lnTo>
                  <a:lnTo>
                    <a:pt x="56" y="1181"/>
                  </a:lnTo>
                  <a:lnTo>
                    <a:pt x="19" y="1328"/>
                  </a:lnTo>
                  <a:lnTo>
                    <a:pt x="0" y="1494"/>
                  </a:lnTo>
                  <a:lnTo>
                    <a:pt x="19" y="1642"/>
                  </a:lnTo>
                  <a:lnTo>
                    <a:pt x="37" y="1808"/>
                  </a:lnTo>
                  <a:lnTo>
                    <a:pt x="56" y="1955"/>
                  </a:lnTo>
                  <a:lnTo>
                    <a:pt x="111" y="2103"/>
                  </a:lnTo>
                  <a:lnTo>
                    <a:pt x="166" y="2232"/>
                  </a:lnTo>
                  <a:lnTo>
                    <a:pt x="240" y="2361"/>
                  </a:lnTo>
                  <a:lnTo>
                    <a:pt x="332" y="2490"/>
                  </a:lnTo>
                  <a:lnTo>
                    <a:pt x="424" y="2601"/>
                  </a:lnTo>
                  <a:lnTo>
                    <a:pt x="535" y="2711"/>
                  </a:lnTo>
                  <a:lnTo>
                    <a:pt x="646" y="2804"/>
                  </a:lnTo>
                  <a:lnTo>
                    <a:pt x="775" y="2877"/>
                  </a:lnTo>
                  <a:lnTo>
                    <a:pt x="922" y="2951"/>
                  </a:lnTo>
                  <a:lnTo>
                    <a:pt x="1051" y="3006"/>
                  </a:lnTo>
                  <a:lnTo>
                    <a:pt x="1199" y="3043"/>
                  </a:lnTo>
                  <a:lnTo>
                    <a:pt x="1365" y="3062"/>
                  </a:lnTo>
                  <a:lnTo>
                    <a:pt x="1512" y="3080"/>
                  </a:lnTo>
                  <a:lnTo>
                    <a:pt x="1678" y="3080"/>
                  </a:lnTo>
                  <a:lnTo>
                    <a:pt x="1826" y="3062"/>
                  </a:lnTo>
                  <a:lnTo>
                    <a:pt x="1973" y="3025"/>
                  </a:lnTo>
                  <a:lnTo>
                    <a:pt x="2121" y="2969"/>
                  </a:lnTo>
                  <a:lnTo>
                    <a:pt x="2250" y="2914"/>
                  </a:lnTo>
                  <a:lnTo>
                    <a:pt x="2379" y="2840"/>
                  </a:lnTo>
                  <a:lnTo>
                    <a:pt x="2489" y="2767"/>
                  </a:lnTo>
                  <a:lnTo>
                    <a:pt x="2600" y="2656"/>
                  </a:lnTo>
                  <a:lnTo>
                    <a:pt x="2711" y="2564"/>
                  </a:lnTo>
                  <a:lnTo>
                    <a:pt x="2803" y="2435"/>
                  </a:lnTo>
                  <a:lnTo>
                    <a:pt x="2877" y="2324"/>
                  </a:lnTo>
                  <a:lnTo>
                    <a:pt x="2950" y="2195"/>
                  </a:lnTo>
                  <a:lnTo>
                    <a:pt x="3006" y="2048"/>
                  </a:lnTo>
                  <a:lnTo>
                    <a:pt x="3042" y="1900"/>
                  </a:lnTo>
                  <a:lnTo>
                    <a:pt x="3079" y="1753"/>
                  </a:lnTo>
                  <a:lnTo>
                    <a:pt x="3079" y="1605"/>
                  </a:lnTo>
                  <a:lnTo>
                    <a:pt x="3079" y="1439"/>
                  </a:lnTo>
                  <a:lnTo>
                    <a:pt x="3061" y="1292"/>
                  </a:lnTo>
                  <a:lnTo>
                    <a:pt x="3024" y="1126"/>
                  </a:lnTo>
                  <a:lnTo>
                    <a:pt x="2987" y="997"/>
                  </a:lnTo>
                  <a:lnTo>
                    <a:pt x="2932" y="849"/>
                  </a:lnTo>
                  <a:lnTo>
                    <a:pt x="2840" y="720"/>
                  </a:lnTo>
                  <a:lnTo>
                    <a:pt x="2766" y="591"/>
                  </a:lnTo>
                  <a:lnTo>
                    <a:pt x="2674" y="480"/>
                  </a:lnTo>
                  <a:lnTo>
                    <a:pt x="2563" y="388"/>
                  </a:lnTo>
                  <a:lnTo>
                    <a:pt x="2434" y="296"/>
                  </a:lnTo>
                  <a:lnTo>
                    <a:pt x="2305" y="204"/>
                  </a:lnTo>
                  <a:lnTo>
                    <a:pt x="2176" y="130"/>
                  </a:lnTo>
                  <a:lnTo>
                    <a:pt x="2028" y="75"/>
                  </a:lnTo>
                  <a:lnTo>
                    <a:pt x="1881" y="38"/>
                  </a:lnTo>
                  <a:lnTo>
                    <a:pt x="1733" y="19"/>
                  </a:lnTo>
                  <a:lnTo>
                    <a:pt x="15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 name="Google Shape;617;p3"/>
            <p:cNvSpPr/>
            <p:nvPr/>
          </p:nvSpPr>
          <p:spPr>
            <a:xfrm>
              <a:off x="6182750" y="1141575"/>
              <a:ext cx="76075" cy="76100"/>
            </a:xfrm>
            <a:custGeom>
              <a:avLst/>
              <a:gdLst/>
              <a:ahLst/>
              <a:cxnLst/>
              <a:rect l="l" t="t" r="r" b="b"/>
              <a:pathLst>
                <a:path w="3043" h="3044" extrusionOk="0">
                  <a:moveTo>
                    <a:pt x="1420" y="1"/>
                  </a:moveTo>
                  <a:lnTo>
                    <a:pt x="1254" y="19"/>
                  </a:lnTo>
                  <a:lnTo>
                    <a:pt x="1107" y="56"/>
                  </a:lnTo>
                  <a:lnTo>
                    <a:pt x="959" y="111"/>
                  </a:lnTo>
                  <a:lnTo>
                    <a:pt x="830" y="167"/>
                  </a:lnTo>
                  <a:lnTo>
                    <a:pt x="701" y="241"/>
                  </a:lnTo>
                  <a:lnTo>
                    <a:pt x="572" y="333"/>
                  </a:lnTo>
                  <a:lnTo>
                    <a:pt x="461" y="425"/>
                  </a:lnTo>
                  <a:lnTo>
                    <a:pt x="351" y="536"/>
                  </a:lnTo>
                  <a:lnTo>
                    <a:pt x="277" y="646"/>
                  </a:lnTo>
                  <a:lnTo>
                    <a:pt x="185" y="775"/>
                  </a:lnTo>
                  <a:lnTo>
                    <a:pt x="129" y="904"/>
                  </a:lnTo>
                  <a:lnTo>
                    <a:pt x="74" y="1052"/>
                  </a:lnTo>
                  <a:lnTo>
                    <a:pt x="37" y="1199"/>
                  </a:lnTo>
                  <a:lnTo>
                    <a:pt x="0" y="1365"/>
                  </a:lnTo>
                  <a:lnTo>
                    <a:pt x="0" y="1513"/>
                  </a:lnTo>
                  <a:lnTo>
                    <a:pt x="0" y="1679"/>
                  </a:lnTo>
                  <a:lnTo>
                    <a:pt x="37" y="1826"/>
                  </a:lnTo>
                  <a:lnTo>
                    <a:pt x="56" y="1974"/>
                  </a:lnTo>
                  <a:lnTo>
                    <a:pt x="111" y="2121"/>
                  </a:lnTo>
                  <a:lnTo>
                    <a:pt x="185" y="2250"/>
                  </a:lnTo>
                  <a:lnTo>
                    <a:pt x="258" y="2379"/>
                  </a:lnTo>
                  <a:lnTo>
                    <a:pt x="332" y="2490"/>
                  </a:lnTo>
                  <a:lnTo>
                    <a:pt x="424" y="2601"/>
                  </a:lnTo>
                  <a:lnTo>
                    <a:pt x="535" y="2693"/>
                  </a:lnTo>
                  <a:lnTo>
                    <a:pt x="646" y="2785"/>
                  </a:lnTo>
                  <a:lnTo>
                    <a:pt x="775" y="2859"/>
                  </a:lnTo>
                  <a:lnTo>
                    <a:pt x="904" y="2933"/>
                  </a:lnTo>
                  <a:lnTo>
                    <a:pt x="1051" y="2988"/>
                  </a:lnTo>
                  <a:lnTo>
                    <a:pt x="1199" y="3025"/>
                  </a:lnTo>
                  <a:lnTo>
                    <a:pt x="1346" y="3043"/>
                  </a:lnTo>
                  <a:lnTo>
                    <a:pt x="1660" y="3043"/>
                  </a:lnTo>
                  <a:lnTo>
                    <a:pt x="1807" y="3025"/>
                  </a:lnTo>
                  <a:lnTo>
                    <a:pt x="1955" y="2988"/>
                  </a:lnTo>
                  <a:lnTo>
                    <a:pt x="2102" y="2951"/>
                  </a:lnTo>
                  <a:lnTo>
                    <a:pt x="2231" y="2877"/>
                  </a:lnTo>
                  <a:lnTo>
                    <a:pt x="2360" y="2803"/>
                  </a:lnTo>
                  <a:lnTo>
                    <a:pt x="2471" y="2730"/>
                  </a:lnTo>
                  <a:lnTo>
                    <a:pt x="2582" y="2638"/>
                  </a:lnTo>
                  <a:lnTo>
                    <a:pt x="2692" y="2527"/>
                  </a:lnTo>
                  <a:lnTo>
                    <a:pt x="2784" y="2416"/>
                  </a:lnTo>
                  <a:lnTo>
                    <a:pt x="2858" y="2287"/>
                  </a:lnTo>
                  <a:lnTo>
                    <a:pt x="2914" y="2158"/>
                  </a:lnTo>
                  <a:lnTo>
                    <a:pt x="2969" y="2011"/>
                  </a:lnTo>
                  <a:lnTo>
                    <a:pt x="3006" y="1863"/>
                  </a:lnTo>
                  <a:lnTo>
                    <a:pt x="3043" y="1716"/>
                  </a:lnTo>
                  <a:lnTo>
                    <a:pt x="3043" y="1568"/>
                  </a:lnTo>
                  <a:lnTo>
                    <a:pt x="3043" y="1402"/>
                  </a:lnTo>
                  <a:lnTo>
                    <a:pt x="3024" y="1255"/>
                  </a:lnTo>
                  <a:lnTo>
                    <a:pt x="2987" y="1107"/>
                  </a:lnTo>
                  <a:lnTo>
                    <a:pt x="2950" y="960"/>
                  </a:lnTo>
                  <a:lnTo>
                    <a:pt x="2877" y="831"/>
                  </a:lnTo>
                  <a:lnTo>
                    <a:pt x="2803" y="702"/>
                  </a:lnTo>
                  <a:lnTo>
                    <a:pt x="2729" y="591"/>
                  </a:lnTo>
                  <a:lnTo>
                    <a:pt x="2637" y="480"/>
                  </a:lnTo>
                  <a:lnTo>
                    <a:pt x="2526" y="370"/>
                  </a:lnTo>
                  <a:lnTo>
                    <a:pt x="2416" y="277"/>
                  </a:lnTo>
                  <a:lnTo>
                    <a:pt x="2287" y="204"/>
                  </a:lnTo>
                  <a:lnTo>
                    <a:pt x="2158" y="130"/>
                  </a:lnTo>
                  <a:lnTo>
                    <a:pt x="2029" y="75"/>
                  </a:lnTo>
                  <a:lnTo>
                    <a:pt x="1881" y="38"/>
                  </a:lnTo>
                  <a:lnTo>
                    <a:pt x="1734"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 name="Google Shape;618;p3"/>
            <p:cNvSpPr/>
            <p:nvPr/>
          </p:nvSpPr>
          <p:spPr>
            <a:xfrm>
              <a:off x="6103000" y="1127300"/>
              <a:ext cx="76075" cy="76550"/>
            </a:xfrm>
            <a:custGeom>
              <a:avLst/>
              <a:gdLst/>
              <a:ahLst/>
              <a:cxnLst/>
              <a:rect l="l" t="t" r="r" b="b"/>
              <a:pathLst>
                <a:path w="3043" h="3062" extrusionOk="0">
                  <a:moveTo>
                    <a:pt x="1531" y="0"/>
                  </a:moveTo>
                  <a:lnTo>
                    <a:pt x="1383" y="19"/>
                  </a:lnTo>
                  <a:lnTo>
                    <a:pt x="1217" y="37"/>
                  </a:lnTo>
                  <a:lnTo>
                    <a:pt x="1070" y="74"/>
                  </a:lnTo>
                  <a:lnTo>
                    <a:pt x="941" y="111"/>
                  </a:lnTo>
                  <a:lnTo>
                    <a:pt x="793" y="185"/>
                  </a:lnTo>
                  <a:lnTo>
                    <a:pt x="683" y="258"/>
                  </a:lnTo>
                  <a:lnTo>
                    <a:pt x="554" y="332"/>
                  </a:lnTo>
                  <a:lnTo>
                    <a:pt x="443" y="424"/>
                  </a:lnTo>
                  <a:lnTo>
                    <a:pt x="351" y="535"/>
                  </a:lnTo>
                  <a:lnTo>
                    <a:pt x="259" y="646"/>
                  </a:lnTo>
                  <a:lnTo>
                    <a:pt x="185" y="775"/>
                  </a:lnTo>
                  <a:lnTo>
                    <a:pt x="111" y="904"/>
                  </a:lnTo>
                  <a:lnTo>
                    <a:pt x="74" y="1051"/>
                  </a:lnTo>
                  <a:lnTo>
                    <a:pt x="37" y="1199"/>
                  </a:lnTo>
                  <a:lnTo>
                    <a:pt x="1" y="1346"/>
                  </a:lnTo>
                  <a:lnTo>
                    <a:pt x="1" y="1494"/>
                  </a:lnTo>
                  <a:lnTo>
                    <a:pt x="1" y="1660"/>
                  </a:lnTo>
                  <a:lnTo>
                    <a:pt x="19" y="1807"/>
                  </a:lnTo>
                  <a:lnTo>
                    <a:pt x="56" y="1973"/>
                  </a:lnTo>
                  <a:lnTo>
                    <a:pt x="111" y="2102"/>
                  </a:lnTo>
                  <a:lnTo>
                    <a:pt x="166" y="2250"/>
                  </a:lnTo>
                  <a:lnTo>
                    <a:pt x="240" y="2379"/>
                  </a:lnTo>
                  <a:lnTo>
                    <a:pt x="332" y="2489"/>
                  </a:lnTo>
                  <a:lnTo>
                    <a:pt x="425" y="2600"/>
                  </a:lnTo>
                  <a:lnTo>
                    <a:pt x="535" y="2711"/>
                  </a:lnTo>
                  <a:lnTo>
                    <a:pt x="664" y="2803"/>
                  </a:lnTo>
                  <a:lnTo>
                    <a:pt x="793" y="2877"/>
                  </a:lnTo>
                  <a:lnTo>
                    <a:pt x="922" y="2932"/>
                  </a:lnTo>
                  <a:lnTo>
                    <a:pt x="1070" y="2987"/>
                  </a:lnTo>
                  <a:lnTo>
                    <a:pt x="1217" y="3024"/>
                  </a:lnTo>
                  <a:lnTo>
                    <a:pt x="1365" y="3043"/>
                  </a:lnTo>
                  <a:lnTo>
                    <a:pt x="1531" y="3061"/>
                  </a:lnTo>
                  <a:lnTo>
                    <a:pt x="1678" y="3043"/>
                  </a:lnTo>
                  <a:lnTo>
                    <a:pt x="1844" y="3024"/>
                  </a:lnTo>
                  <a:lnTo>
                    <a:pt x="1992" y="2987"/>
                  </a:lnTo>
                  <a:lnTo>
                    <a:pt x="2121" y="2932"/>
                  </a:lnTo>
                  <a:lnTo>
                    <a:pt x="2250" y="2858"/>
                  </a:lnTo>
                  <a:lnTo>
                    <a:pt x="2379" y="2784"/>
                  </a:lnTo>
                  <a:lnTo>
                    <a:pt x="2490" y="2711"/>
                  </a:lnTo>
                  <a:lnTo>
                    <a:pt x="2600" y="2600"/>
                  </a:lnTo>
                  <a:lnTo>
                    <a:pt x="2693" y="2508"/>
                  </a:lnTo>
                  <a:lnTo>
                    <a:pt x="2785" y="2379"/>
                  </a:lnTo>
                  <a:lnTo>
                    <a:pt x="2858" y="2250"/>
                  </a:lnTo>
                  <a:lnTo>
                    <a:pt x="2932" y="2121"/>
                  </a:lnTo>
                  <a:lnTo>
                    <a:pt x="2969" y="1992"/>
                  </a:lnTo>
                  <a:lnTo>
                    <a:pt x="3006" y="1844"/>
                  </a:lnTo>
                  <a:lnTo>
                    <a:pt x="3043" y="1678"/>
                  </a:lnTo>
                  <a:lnTo>
                    <a:pt x="3043" y="1531"/>
                  </a:lnTo>
                  <a:lnTo>
                    <a:pt x="3043" y="1365"/>
                  </a:lnTo>
                  <a:lnTo>
                    <a:pt x="3006" y="1217"/>
                  </a:lnTo>
                  <a:lnTo>
                    <a:pt x="2969" y="1070"/>
                  </a:lnTo>
                  <a:lnTo>
                    <a:pt x="2932" y="941"/>
                  </a:lnTo>
                  <a:lnTo>
                    <a:pt x="2858" y="793"/>
                  </a:lnTo>
                  <a:lnTo>
                    <a:pt x="2785" y="682"/>
                  </a:lnTo>
                  <a:lnTo>
                    <a:pt x="2711" y="553"/>
                  </a:lnTo>
                  <a:lnTo>
                    <a:pt x="2600" y="443"/>
                  </a:lnTo>
                  <a:lnTo>
                    <a:pt x="2508" y="351"/>
                  </a:lnTo>
                  <a:lnTo>
                    <a:pt x="2379" y="258"/>
                  </a:lnTo>
                  <a:lnTo>
                    <a:pt x="2250" y="185"/>
                  </a:lnTo>
                  <a:lnTo>
                    <a:pt x="2121" y="129"/>
                  </a:lnTo>
                  <a:lnTo>
                    <a:pt x="1992" y="74"/>
                  </a:lnTo>
                  <a:lnTo>
                    <a:pt x="1844" y="37"/>
                  </a:lnTo>
                  <a:lnTo>
                    <a:pt x="1697"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 name="Google Shape;619;p3"/>
            <p:cNvSpPr/>
            <p:nvPr/>
          </p:nvSpPr>
          <p:spPr>
            <a:xfrm>
              <a:off x="5443375" y="682000"/>
              <a:ext cx="76550" cy="76550"/>
            </a:xfrm>
            <a:custGeom>
              <a:avLst/>
              <a:gdLst/>
              <a:ahLst/>
              <a:cxnLst/>
              <a:rect l="l" t="t" r="r" b="b"/>
              <a:pathLst>
                <a:path w="3062" h="3062" extrusionOk="0">
                  <a:moveTo>
                    <a:pt x="1549" y="1"/>
                  </a:moveTo>
                  <a:lnTo>
                    <a:pt x="1383" y="19"/>
                  </a:lnTo>
                  <a:lnTo>
                    <a:pt x="1236" y="38"/>
                  </a:lnTo>
                  <a:lnTo>
                    <a:pt x="1070" y="75"/>
                  </a:lnTo>
                  <a:lnTo>
                    <a:pt x="941" y="130"/>
                  </a:lnTo>
                  <a:lnTo>
                    <a:pt x="793" y="185"/>
                  </a:lnTo>
                  <a:lnTo>
                    <a:pt x="664" y="259"/>
                  </a:lnTo>
                  <a:lnTo>
                    <a:pt x="554" y="351"/>
                  </a:lnTo>
                  <a:lnTo>
                    <a:pt x="443" y="462"/>
                  </a:lnTo>
                  <a:lnTo>
                    <a:pt x="351" y="573"/>
                  </a:lnTo>
                  <a:lnTo>
                    <a:pt x="259" y="683"/>
                  </a:lnTo>
                  <a:lnTo>
                    <a:pt x="185" y="812"/>
                  </a:lnTo>
                  <a:lnTo>
                    <a:pt x="111" y="941"/>
                  </a:lnTo>
                  <a:lnTo>
                    <a:pt x="74" y="1089"/>
                  </a:lnTo>
                  <a:lnTo>
                    <a:pt x="37" y="1236"/>
                  </a:lnTo>
                  <a:lnTo>
                    <a:pt x="19" y="1402"/>
                  </a:lnTo>
                  <a:lnTo>
                    <a:pt x="1" y="1568"/>
                  </a:lnTo>
                  <a:lnTo>
                    <a:pt x="19" y="1716"/>
                  </a:lnTo>
                  <a:lnTo>
                    <a:pt x="37" y="1863"/>
                  </a:lnTo>
                  <a:lnTo>
                    <a:pt x="93" y="2011"/>
                  </a:lnTo>
                  <a:lnTo>
                    <a:pt x="130" y="2158"/>
                  </a:lnTo>
                  <a:lnTo>
                    <a:pt x="203" y="2287"/>
                  </a:lnTo>
                  <a:lnTo>
                    <a:pt x="277" y="2416"/>
                  </a:lnTo>
                  <a:lnTo>
                    <a:pt x="369" y="2527"/>
                  </a:lnTo>
                  <a:lnTo>
                    <a:pt x="462" y="2638"/>
                  </a:lnTo>
                  <a:lnTo>
                    <a:pt x="572" y="2730"/>
                  </a:lnTo>
                  <a:lnTo>
                    <a:pt x="701" y="2804"/>
                  </a:lnTo>
                  <a:lnTo>
                    <a:pt x="812" y="2877"/>
                  </a:lnTo>
                  <a:lnTo>
                    <a:pt x="959" y="2951"/>
                  </a:lnTo>
                  <a:lnTo>
                    <a:pt x="1088" y="2988"/>
                  </a:lnTo>
                  <a:lnTo>
                    <a:pt x="1236" y="3025"/>
                  </a:lnTo>
                  <a:lnTo>
                    <a:pt x="1383" y="3043"/>
                  </a:lnTo>
                  <a:lnTo>
                    <a:pt x="1549" y="3062"/>
                  </a:lnTo>
                  <a:lnTo>
                    <a:pt x="1715" y="3043"/>
                  </a:lnTo>
                  <a:lnTo>
                    <a:pt x="1863" y="3025"/>
                  </a:lnTo>
                  <a:lnTo>
                    <a:pt x="2010" y="2988"/>
                  </a:lnTo>
                  <a:lnTo>
                    <a:pt x="2139" y="2933"/>
                  </a:lnTo>
                  <a:lnTo>
                    <a:pt x="2268" y="2877"/>
                  </a:lnTo>
                  <a:lnTo>
                    <a:pt x="2398" y="2785"/>
                  </a:lnTo>
                  <a:lnTo>
                    <a:pt x="2508" y="2711"/>
                  </a:lnTo>
                  <a:lnTo>
                    <a:pt x="2619" y="2601"/>
                  </a:lnTo>
                  <a:lnTo>
                    <a:pt x="2711" y="2509"/>
                  </a:lnTo>
                  <a:lnTo>
                    <a:pt x="2803" y="2380"/>
                  </a:lnTo>
                  <a:lnTo>
                    <a:pt x="2877" y="2250"/>
                  </a:lnTo>
                  <a:lnTo>
                    <a:pt x="2951" y="2121"/>
                  </a:lnTo>
                  <a:lnTo>
                    <a:pt x="2988" y="1992"/>
                  </a:lnTo>
                  <a:lnTo>
                    <a:pt x="3024" y="1845"/>
                  </a:lnTo>
                  <a:lnTo>
                    <a:pt x="3043" y="1679"/>
                  </a:lnTo>
                  <a:lnTo>
                    <a:pt x="3061" y="1531"/>
                  </a:lnTo>
                  <a:lnTo>
                    <a:pt x="3043" y="1365"/>
                  </a:lnTo>
                  <a:lnTo>
                    <a:pt x="3024" y="1218"/>
                  </a:lnTo>
                  <a:lnTo>
                    <a:pt x="2988" y="1070"/>
                  </a:lnTo>
                  <a:lnTo>
                    <a:pt x="2932" y="941"/>
                  </a:lnTo>
                  <a:lnTo>
                    <a:pt x="2877" y="794"/>
                  </a:lnTo>
                  <a:lnTo>
                    <a:pt x="2803" y="683"/>
                  </a:lnTo>
                  <a:lnTo>
                    <a:pt x="2711" y="554"/>
                  </a:lnTo>
                  <a:lnTo>
                    <a:pt x="2619" y="462"/>
                  </a:lnTo>
                  <a:lnTo>
                    <a:pt x="2508" y="351"/>
                  </a:lnTo>
                  <a:lnTo>
                    <a:pt x="2398" y="278"/>
                  </a:lnTo>
                  <a:lnTo>
                    <a:pt x="2268" y="185"/>
                  </a:lnTo>
                  <a:lnTo>
                    <a:pt x="2139" y="130"/>
                  </a:lnTo>
                  <a:lnTo>
                    <a:pt x="1992" y="75"/>
                  </a:lnTo>
                  <a:lnTo>
                    <a:pt x="1863" y="38"/>
                  </a:lnTo>
                  <a:lnTo>
                    <a:pt x="1697" y="19"/>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 name="Google Shape;620;p3"/>
            <p:cNvSpPr/>
            <p:nvPr/>
          </p:nvSpPr>
          <p:spPr>
            <a:xfrm>
              <a:off x="5509300" y="776500"/>
              <a:ext cx="76075" cy="76100"/>
            </a:xfrm>
            <a:custGeom>
              <a:avLst/>
              <a:gdLst/>
              <a:ahLst/>
              <a:cxnLst/>
              <a:rect l="l" t="t" r="r" b="b"/>
              <a:pathLst>
                <a:path w="3043" h="3044" extrusionOk="0">
                  <a:moveTo>
                    <a:pt x="1365" y="1"/>
                  </a:moveTo>
                  <a:lnTo>
                    <a:pt x="1217" y="38"/>
                  </a:lnTo>
                  <a:lnTo>
                    <a:pt x="1070" y="75"/>
                  </a:lnTo>
                  <a:lnTo>
                    <a:pt x="922" y="111"/>
                  </a:lnTo>
                  <a:lnTo>
                    <a:pt x="793" y="185"/>
                  </a:lnTo>
                  <a:lnTo>
                    <a:pt x="664" y="259"/>
                  </a:lnTo>
                  <a:lnTo>
                    <a:pt x="553" y="333"/>
                  </a:lnTo>
                  <a:lnTo>
                    <a:pt x="443" y="443"/>
                  </a:lnTo>
                  <a:lnTo>
                    <a:pt x="351" y="536"/>
                  </a:lnTo>
                  <a:lnTo>
                    <a:pt x="258" y="665"/>
                  </a:lnTo>
                  <a:lnTo>
                    <a:pt x="185" y="775"/>
                  </a:lnTo>
                  <a:lnTo>
                    <a:pt x="129" y="904"/>
                  </a:lnTo>
                  <a:lnTo>
                    <a:pt x="74" y="1052"/>
                  </a:lnTo>
                  <a:lnTo>
                    <a:pt x="37" y="1199"/>
                  </a:lnTo>
                  <a:lnTo>
                    <a:pt x="19" y="1347"/>
                  </a:lnTo>
                  <a:lnTo>
                    <a:pt x="0" y="1513"/>
                  </a:lnTo>
                  <a:lnTo>
                    <a:pt x="19" y="1660"/>
                  </a:lnTo>
                  <a:lnTo>
                    <a:pt x="37" y="1826"/>
                  </a:lnTo>
                  <a:lnTo>
                    <a:pt x="74" y="1974"/>
                  </a:lnTo>
                  <a:lnTo>
                    <a:pt x="111" y="2121"/>
                  </a:lnTo>
                  <a:lnTo>
                    <a:pt x="185" y="2250"/>
                  </a:lnTo>
                  <a:lnTo>
                    <a:pt x="258" y="2379"/>
                  </a:lnTo>
                  <a:lnTo>
                    <a:pt x="351" y="2490"/>
                  </a:lnTo>
                  <a:lnTo>
                    <a:pt x="443" y="2601"/>
                  </a:lnTo>
                  <a:lnTo>
                    <a:pt x="553" y="2711"/>
                  </a:lnTo>
                  <a:lnTo>
                    <a:pt x="682" y="2785"/>
                  </a:lnTo>
                  <a:lnTo>
                    <a:pt x="811" y="2859"/>
                  </a:lnTo>
                  <a:lnTo>
                    <a:pt x="941" y="2932"/>
                  </a:lnTo>
                  <a:lnTo>
                    <a:pt x="1088" y="2969"/>
                  </a:lnTo>
                  <a:lnTo>
                    <a:pt x="1236" y="3006"/>
                  </a:lnTo>
                  <a:lnTo>
                    <a:pt x="1383" y="3025"/>
                  </a:lnTo>
                  <a:lnTo>
                    <a:pt x="1549" y="3043"/>
                  </a:lnTo>
                  <a:lnTo>
                    <a:pt x="1715" y="3025"/>
                  </a:lnTo>
                  <a:lnTo>
                    <a:pt x="1862" y="3006"/>
                  </a:lnTo>
                  <a:lnTo>
                    <a:pt x="2010" y="2969"/>
                  </a:lnTo>
                  <a:lnTo>
                    <a:pt x="2139" y="2914"/>
                  </a:lnTo>
                  <a:lnTo>
                    <a:pt x="2268" y="2840"/>
                  </a:lnTo>
                  <a:lnTo>
                    <a:pt x="2397" y="2767"/>
                  </a:lnTo>
                  <a:lnTo>
                    <a:pt x="2508" y="2674"/>
                  </a:lnTo>
                  <a:lnTo>
                    <a:pt x="2618" y="2582"/>
                  </a:lnTo>
                  <a:lnTo>
                    <a:pt x="2711" y="2472"/>
                  </a:lnTo>
                  <a:lnTo>
                    <a:pt x="2803" y="2361"/>
                  </a:lnTo>
                  <a:lnTo>
                    <a:pt x="2877" y="2232"/>
                  </a:lnTo>
                  <a:lnTo>
                    <a:pt x="2932" y="2103"/>
                  </a:lnTo>
                  <a:lnTo>
                    <a:pt x="2987" y="1955"/>
                  </a:lnTo>
                  <a:lnTo>
                    <a:pt x="3006" y="1808"/>
                  </a:lnTo>
                  <a:lnTo>
                    <a:pt x="3043" y="1660"/>
                  </a:lnTo>
                  <a:lnTo>
                    <a:pt x="3043" y="1513"/>
                  </a:lnTo>
                  <a:lnTo>
                    <a:pt x="3024" y="1347"/>
                  </a:lnTo>
                  <a:lnTo>
                    <a:pt x="3006" y="1199"/>
                  </a:lnTo>
                  <a:lnTo>
                    <a:pt x="2969" y="1052"/>
                  </a:lnTo>
                  <a:lnTo>
                    <a:pt x="2913" y="904"/>
                  </a:lnTo>
                  <a:lnTo>
                    <a:pt x="2858" y="775"/>
                  </a:lnTo>
                  <a:lnTo>
                    <a:pt x="2784" y="665"/>
                  </a:lnTo>
                  <a:lnTo>
                    <a:pt x="2692" y="536"/>
                  </a:lnTo>
                  <a:lnTo>
                    <a:pt x="2600" y="443"/>
                  </a:lnTo>
                  <a:lnTo>
                    <a:pt x="2489" y="333"/>
                  </a:lnTo>
                  <a:lnTo>
                    <a:pt x="2379" y="259"/>
                  </a:lnTo>
                  <a:lnTo>
                    <a:pt x="2250" y="185"/>
                  </a:lnTo>
                  <a:lnTo>
                    <a:pt x="2121" y="111"/>
                  </a:lnTo>
                  <a:lnTo>
                    <a:pt x="1973" y="75"/>
                  </a:lnTo>
                  <a:lnTo>
                    <a:pt x="1826" y="38"/>
                  </a:lnTo>
                  <a:lnTo>
                    <a:pt x="1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 name="Google Shape;621;p3"/>
            <p:cNvSpPr/>
            <p:nvPr/>
          </p:nvSpPr>
          <p:spPr>
            <a:xfrm>
              <a:off x="5943500" y="1099175"/>
              <a:ext cx="75175" cy="75625"/>
            </a:xfrm>
            <a:custGeom>
              <a:avLst/>
              <a:gdLst/>
              <a:ahLst/>
              <a:cxnLst/>
              <a:rect l="l" t="t" r="r" b="b"/>
              <a:pathLst>
                <a:path w="3007" h="3025" extrusionOk="0">
                  <a:moveTo>
                    <a:pt x="1365" y="1"/>
                  </a:moveTo>
                  <a:lnTo>
                    <a:pt x="1199" y="37"/>
                  </a:lnTo>
                  <a:lnTo>
                    <a:pt x="1052" y="74"/>
                  </a:lnTo>
                  <a:lnTo>
                    <a:pt x="923" y="111"/>
                  </a:lnTo>
                  <a:lnTo>
                    <a:pt x="794" y="166"/>
                  </a:lnTo>
                  <a:lnTo>
                    <a:pt x="665" y="240"/>
                  </a:lnTo>
                  <a:lnTo>
                    <a:pt x="554" y="332"/>
                  </a:lnTo>
                  <a:lnTo>
                    <a:pt x="443" y="425"/>
                  </a:lnTo>
                  <a:lnTo>
                    <a:pt x="333" y="535"/>
                  </a:lnTo>
                  <a:lnTo>
                    <a:pt x="259" y="646"/>
                  </a:lnTo>
                  <a:lnTo>
                    <a:pt x="185" y="775"/>
                  </a:lnTo>
                  <a:lnTo>
                    <a:pt x="112" y="904"/>
                  </a:lnTo>
                  <a:lnTo>
                    <a:pt x="56" y="1052"/>
                  </a:lnTo>
                  <a:lnTo>
                    <a:pt x="19" y="1181"/>
                  </a:lnTo>
                  <a:lnTo>
                    <a:pt x="1" y="1347"/>
                  </a:lnTo>
                  <a:lnTo>
                    <a:pt x="1" y="1494"/>
                  </a:lnTo>
                  <a:lnTo>
                    <a:pt x="1" y="1660"/>
                  </a:lnTo>
                  <a:lnTo>
                    <a:pt x="19" y="1807"/>
                  </a:lnTo>
                  <a:lnTo>
                    <a:pt x="56" y="1955"/>
                  </a:lnTo>
                  <a:lnTo>
                    <a:pt x="112" y="2102"/>
                  </a:lnTo>
                  <a:lnTo>
                    <a:pt x="167" y="2232"/>
                  </a:lnTo>
                  <a:lnTo>
                    <a:pt x="241" y="2361"/>
                  </a:lnTo>
                  <a:lnTo>
                    <a:pt x="333" y="2471"/>
                  </a:lnTo>
                  <a:lnTo>
                    <a:pt x="425" y="2582"/>
                  </a:lnTo>
                  <a:lnTo>
                    <a:pt x="536" y="2674"/>
                  </a:lnTo>
                  <a:lnTo>
                    <a:pt x="646" y="2766"/>
                  </a:lnTo>
                  <a:lnTo>
                    <a:pt x="757" y="2840"/>
                  </a:lnTo>
                  <a:lnTo>
                    <a:pt x="904" y="2895"/>
                  </a:lnTo>
                  <a:lnTo>
                    <a:pt x="1033" y="2951"/>
                  </a:lnTo>
                  <a:lnTo>
                    <a:pt x="1181" y="2988"/>
                  </a:lnTo>
                  <a:lnTo>
                    <a:pt x="1328" y="3006"/>
                  </a:lnTo>
                  <a:lnTo>
                    <a:pt x="1494" y="3024"/>
                  </a:lnTo>
                  <a:lnTo>
                    <a:pt x="1642" y="3006"/>
                  </a:lnTo>
                  <a:lnTo>
                    <a:pt x="1808" y="2988"/>
                  </a:lnTo>
                  <a:lnTo>
                    <a:pt x="1955" y="2951"/>
                  </a:lnTo>
                  <a:lnTo>
                    <a:pt x="2084" y="2914"/>
                  </a:lnTo>
                  <a:lnTo>
                    <a:pt x="2232" y="2840"/>
                  </a:lnTo>
                  <a:lnTo>
                    <a:pt x="2343" y="2766"/>
                  </a:lnTo>
                  <a:lnTo>
                    <a:pt x="2472" y="2693"/>
                  </a:lnTo>
                  <a:lnTo>
                    <a:pt x="2564" y="2600"/>
                  </a:lnTo>
                  <a:lnTo>
                    <a:pt x="2674" y="2490"/>
                  </a:lnTo>
                  <a:lnTo>
                    <a:pt x="2748" y="2379"/>
                  </a:lnTo>
                  <a:lnTo>
                    <a:pt x="2822" y="2250"/>
                  </a:lnTo>
                  <a:lnTo>
                    <a:pt x="2896" y="2121"/>
                  </a:lnTo>
                  <a:lnTo>
                    <a:pt x="2951" y="1973"/>
                  </a:lnTo>
                  <a:lnTo>
                    <a:pt x="2988" y="1826"/>
                  </a:lnTo>
                  <a:lnTo>
                    <a:pt x="3006" y="1678"/>
                  </a:lnTo>
                  <a:lnTo>
                    <a:pt x="3006" y="1531"/>
                  </a:lnTo>
                  <a:lnTo>
                    <a:pt x="3006" y="1365"/>
                  </a:lnTo>
                  <a:lnTo>
                    <a:pt x="2988" y="1217"/>
                  </a:lnTo>
                  <a:lnTo>
                    <a:pt x="2951" y="1070"/>
                  </a:lnTo>
                  <a:lnTo>
                    <a:pt x="2896" y="922"/>
                  </a:lnTo>
                  <a:lnTo>
                    <a:pt x="2840" y="793"/>
                  </a:lnTo>
                  <a:lnTo>
                    <a:pt x="2767" y="664"/>
                  </a:lnTo>
                  <a:lnTo>
                    <a:pt x="2674" y="554"/>
                  </a:lnTo>
                  <a:lnTo>
                    <a:pt x="2582" y="443"/>
                  </a:lnTo>
                  <a:lnTo>
                    <a:pt x="2490" y="351"/>
                  </a:lnTo>
                  <a:lnTo>
                    <a:pt x="2361" y="259"/>
                  </a:lnTo>
                  <a:lnTo>
                    <a:pt x="2250" y="185"/>
                  </a:lnTo>
                  <a:lnTo>
                    <a:pt x="2121" y="130"/>
                  </a:lnTo>
                  <a:lnTo>
                    <a:pt x="1974" y="74"/>
                  </a:lnTo>
                  <a:lnTo>
                    <a:pt x="1826" y="37"/>
                  </a:lnTo>
                  <a:lnTo>
                    <a:pt x="1679"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 name="Google Shape;622;p3"/>
            <p:cNvSpPr/>
            <p:nvPr/>
          </p:nvSpPr>
          <p:spPr>
            <a:xfrm>
              <a:off x="5261300" y="322925"/>
              <a:ext cx="75625" cy="75625"/>
            </a:xfrm>
            <a:custGeom>
              <a:avLst/>
              <a:gdLst/>
              <a:ahLst/>
              <a:cxnLst/>
              <a:rect l="l" t="t" r="r" b="b"/>
              <a:pathLst>
                <a:path w="3025" h="3025" extrusionOk="0">
                  <a:moveTo>
                    <a:pt x="1328" y="1"/>
                  </a:moveTo>
                  <a:lnTo>
                    <a:pt x="1181" y="38"/>
                  </a:lnTo>
                  <a:lnTo>
                    <a:pt x="1033" y="74"/>
                  </a:lnTo>
                  <a:lnTo>
                    <a:pt x="886" y="130"/>
                  </a:lnTo>
                  <a:lnTo>
                    <a:pt x="756" y="185"/>
                  </a:lnTo>
                  <a:lnTo>
                    <a:pt x="646" y="259"/>
                  </a:lnTo>
                  <a:lnTo>
                    <a:pt x="517" y="351"/>
                  </a:lnTo>
                  <a:lnTo>
                    <a:pt x="425" y="443"/>
                  </a:lnTo>
                  <a:lnTo>
                    <a:pt x="314" y="554"/>
                  </a:lnTo>
                  <a:lnTo>
                    <a:pt x="240" y="683"/>
                  </a:lnTo>
                  <a:lnTo>
                    <a:pt x="166" y="812"/>
                  </a:lnTo>
                  <a:lnTo>
                    <a:pt x="111" y="941"/>
                  </a:lnTo>
                  <a:lnTo>
                    <a:pt x="56" y="1070"/>
                  </a:lnTo>
                  <a:lnTo>
                    <a:pt x="19" y="1218"/>
                  </a:lnTo>
                  <a:lnTo>
                    <a:pt x="0" y="1383"/>
                  </a:lnTo>
                  <a:lnTo>
                    <a:pt x="0" y="1531"/>
                  </a:lnTo>
                  <a:lnTo>
                    <a:pt x="0" y="1697"/>
                  </a:lnTo>
                  <a:lnTo>
                    <a:pt x="37" y="1844"/>
                  </a:lnTo>
                  <a:lnTo>
                    <a:pt x="74" y="1992"/>
                  </a:lnTo>
                  <a:lnTo>
                    <a:pt x="130" y="2139"/>
                  </a:lnTo>
                  <a:lnTo>
                    <a:pt x="185" y="2269"/>
                  </a:lnTo>
                  <a:lnTo>
                    <a:pt x="259" y="2379"/>
                  </a:lnTo>
                  <a:lnTo>
                    <a:pt x="351" y="2508"/>
                  </a:lnTo>
                  <a:lnTo>
                    <a:pt x="443" y="2600"/>
                  </a:lnTo>
                  <a:lnTo>
                    <a:pt x="554" y="2693"/>
                  </a:lnTo>
                  <a:lnTo>
                    <a:pt x="683" y="2785"/>
                  </a:lnTo>
                  <a:lnTo>
                    <a:pt x="793" y="2859"/>
                  </a:lnTo>
                  <a:lnTo>
                    <a:pt x="941" y="2914"/>
                  </a:lnTo>
                  <a:lnTo>
                    <a:pt x="1070" y="2969"/>
                  </a:lnTo>
                  <a:lnTo>
                    <a:pt x="1217" y="3006"/>
                  </a:lnTo>
                  <a:lnTo>
                    <a:pt x="1383" y="3024"/>
                  </a:lnTo>
                  <a:lnTo>
                    <a:pt x="1697" y="3024"/>
                  </a:lnTo>
                  <a:lnTo>
                    <a:pt x="1844" y="2988"/>
                  </a:lnTo>
                  <a:lnTo>
                    <a:pt x="1992" y="2951"/>
                  </a:lnTo>
                  <a:lnTo>
                    <a:pt x="2121" y="2895"/>
                  </a:lnTo>
                  <a:lnTo>
                    <a:pt x="2268" y="2840"/>
                  </a:lnTo>
                  <a:lnTo>
                    <a:pt x="2379" y="2766"/>
                  </a:lnTo>
                  <a:lnTo>
                    <a:pt x="2508" y="2674"/>
                  </a:lnTo>
                  <a:lnTo>
                    <a:pt x="2600" y="2564"/>
                  </a:lnTo>
                  <a:lnTo>
                    <a:pt x="2692" y="2471"/>
                  </a:lnTo>
                  <a:lnTo>
                    <a:pt x="2785" y="2342"/>
                  </a:lnTo>
                  <a:lnTo>
                    <a:pt x="2858" y="2213"/>
                  </a:lnTo>
                  <a:lnTo>
                    <a:pt x="2914" y="2084"/>
                  </a:lnTo>
                  <a:lnTo>
                    <a:pt x="2969" y="1937"/>
                  </a:lnTo>
                  <a:lnTo>
                    <a:pt x="3006" y="1789"/>
                  </a:lnTo>
                  <a:lnTo>
                    <a:pt x="3024" y="1642"/>
                  </a:lnTo>
                  <a:lnTo>
                    <a:pt x="3024" y="1494"/>
                  </a:lnTo>
                  <a:lnTo>
                    <a:pt x="3006" y="1328"/>
                  </a:lnTo>
                  <a:lnTo>
                    <a:pt x="2987" y="1181"/>
                  </a:lnTo>
                  <a:lnTo>
                    <a:pt x="2951" y="1033"/>
                  </a:lnTo>
                  <a:lnTo>
                    <a:pt x="2895" y="886"/>
                  </a:lnTo>
                  <a:lnTo>
                    <a:pt x="2840" y="757"/>
                  </a:lnTo>
                  <a:lnTo>
                    <a:pt x="2766" y="646"/>
                  </a:lnTo>
                  <a:lnTo>
                    <a:pt x="2674" y="517"/>
                  </a:lnTo>
                  <a:lnTo>
                    <a:pt x="2563" y="425"/>
                  </a:lnTo>
                  <a:lnTo>
                    <a:pt x="2471" y="333"/>
                  </a:lnTo>
                  <a:lnTo>
                    <a:pt x="2342" y="240"/>
                  </a:lnTo>
                  <a:lnTo>
                    <a:pt x="2213" y="167"/>
                  </a:lnTo>
                  <a:lnTo>
                    <a:pt x="2084" y="111"/>
                  </a:lnTo>
                  <a:lnTo>
                    <a:pt x="1936" y="56"/>
                  </a:lnTo>
                  <a:lnTo>
                    <a:pt x="1789" y="19"/>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 name="Google Shape;623;p3"/>
            <p:cNvSpPr/>
            <p:nvPr/>
          </p:nvSpPr>
          <p:spPr>
            <a:xfrm>
              <a:off x="6023250" y="1113475"/>
              <a:ext cx="75625" cy="75600"/>
            </a:xfrm>
            <a:custGeom>
              <a:avLst/>
              <a:gdLst/>
              <a:ahLst/>
              <a:cxnLst/>
              <a:rect l="l" t="t" r="r" b="b"/>
              <a:pathLst>
                <a:path w="3025" h="3024" extrusionOk="0">
                  <a:moveTo>
                    <a:pt x="1402" y="0"/>
                  </a:moveTo>
                  <a:lnTo>
                    <a:pt x="1236" y="19"/>
                  </a:lnTo>
                  <a:lnTo>
                    <a:pt x="1089" y="55"/>
                  </a:lnTo>
                  <a:lnTo>
                    <a:pt x="941" y="92"/>
                  </a:lnTo>
                  <a:lnTo>
                    <a:pt x="812" y="166"/>
                  </a:lnTo>
                  <a:lnTo>
                    <a:pt x="683" y="240"/>
                  </a:lnTo>
                  <a:lnTo>
                    <a:pt x="554" y="314"/>
                  </a:lnTo>
                  <a:lnTo>
                    <a:pt x="443" y="424"/>
                  </a:lnTo>
                  <a:lnTo>
                    <a:pt x="351" y="516"/>
                  </a:lnTo>
                  <a:lnTo>
                    <a:pt x="259" y="645"/>
                  </a:lnTo>
                  <a:lnTo>
                    <a:pt x="185" y="775"/>
                  </a:lnTo>
                  <a:lnTo>
                    <a:pt x="111" y="904"/>
                  </a:lnTo>
                  <a:lnTo>
                    <a:pt x="56" y="1051"/>
                  </a:lnTo>
                  <a:lnTo>
                    <a:pt x="19" y="1199"/>
                  </a:lnTo>
                  <a:lnTo>
                    <a:pt x="1" y="1346"/>
                  </a:lnTo>
                  <a:lnTo>
                    <a:pt x="1" y="1512"/>
                  </a:lnTo>
                  <a:lnTo>
                    <a:pt x="1" y="1660"/>
                  </a:lnTo>
                  <a:lnTo>
                    <a:pt x="19" y="1826"/>
                  </a:lnTo>
                  <a:lnTo>
                    <a:pt x="56" y="1973"/>
                  </a:lnTo>
                  <a:lnTo>
                    <a:pt x="111" y="2102"/>
                  </a:lnTo>
                  <a:lnTo>
                    <a:pt x="167" y="2231"/>
                  </a:lnTo>
                  <a:lnTo>
                    <a:pt x="240" y="2360"/>
                  </a:lnTo>
                  <a:lnTo>
                    <a:pt x="333" y="2471"/>
                  </a:lnTo>
                  <a:lnTo>
                    <a:pt x="425" y="2581"/>
                  </a:lnTo>
                  <a:lnTo>
                    <a:pt x="535" y="2674"/>
                  </a:lnTo>
                  <a:lnTo>
                    <a:pt x="646" y="2766"/>
                  </a:lnTo>
                  <a:lnTo>
                    <a:pt x="775" y="2840"/>
                  </a:lnTo>
                  <a:lnTo>
                    <a:pt x="904" y="2913"/>
                  </a:lnTo>
                  <a:lnTo>
                    <a:pt x="1033" y="2950"/>
                  </a:lnTo>
                  <a:lnTo>
                    <a:pt x="1181" y="2987"/>
                  </a:lnTo>
                  <a:lnTo>
                    <a:pt x="1347" y="3024"/>
                  </a:lnTo>
                  <a:lnTo>
                    <a:pt x="1660" y="3024"/>
                  </a:lnTo>
                  <a:lnTo>
                    <a:pt x="1808" y="3006"/>
                  </a:lnTo>
                  <a:lnTo>
                    <a:pt x="1955" y="2969"/>
                  </a:lnTo>
                  <a:lnTo>
                    <a:pt x="2084" y="2913"/>
                  </a:lnTo>
                  <a:lnTo>
                    <a:pt x="2232" y="2858"/>
                  </a:lnTo>
                  <a:lnTo>
                    <a:pt x="2342" y="2784"/>
                  </a:lnTo>
                  <a:lnTo>
                    <a:pt x="2471" y="2692"/>
                  </a:lnTo>
                  <a:lnTo>
                    <a:pt x="2582" y="2600"/>
                  </a:lnTo>
                  <a:lnTo>
                    <a:pt x="2674" y="2508"/>
                  </a:lnTo>
                  <a:lnTo>
                    <a:pt x="2766" y="2379"/>
                  </a:lnTo>
                  <a:lnTo>
                    <a:pt x="2840" y="2268"/>
                  </a:lnTo>
                  <a:lnTo>
                    <a:pt x="2896" y="2139"/>
                  </a:lnTo>
                  <a:lnTo>
                    <a:pt x="2951" y="1991"/>
                  </a:lnTo>
                  <a:lnTo>
                    <a:pt x="2988" y="1844"/>
                  </a:lnTo>
                  <a:lnTo>
                    <a:pt x="3025" y="1696"/>
                  </a:lnTo>
                  <a:lnTo>
                    <a:pt x="3025" y="1549"/>
                  </a:lnTo>
                  <a:lnTo>
                    <a:pt x="3025" y="1383"/>
                  </a:lnTo>
                  <a:lnTo>
                    <a:pt x="3006" y="1235"/>
                  </a:lnTo>
                  <a:lnTo>
                    <a:pt x="2969" y="1088"/>
                  </a:lnTo>
                  <a:lnTo>
                    <a:pt x="2932" y="940"/>
                  </a:lnTo>
                  <a:lnTo>
                    <a:pt x="2859" y="811"/>
                  </a:lnTo>
                  <a:lnTo>
                    <a:pt x="2785" y="682"/>
                  </a:lnTo>
                  <a:lnTo>
                    <a:pt x="2711" y="572"/>
                  </a:lnTo>
                  <a:lnTo>
                    <a:pt x="2619" y="461"/>
                  </a:lnTo>
                  <a:lnTo>
                    <a:pt x="2508" y="350"/>
                  </a:lnTo>
                  <a:lnTo>
                    <a:pt x="2398" y="258"/>
                  </a:lnTo>
                  <a:lnTo>
                    <a:pt x="2269" y="185"/>
                  </a:lnTo>
                  <a:lnTo>
                    <a:pt x="2140" y="129"/>
                  </a:lnTo>
                  <a:lnTo>
                    <a:pt x="2010" y="74"/>
                  </a:lnTo>
                  <a:lnTo>
                    <a:pt x="1863" y="37"/>
                  </a:lnTo>
                  <a:lnTo>
                    <a:pt x="17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 name="Google Shape;624;p3"/>
            <p:cNvSpPr/>
            <p:nvPr/>
          </p:nvSpPr>
          <p:spPr>
            <a:xfrm>
              <a:off x="5377925" y="587975"/>
              <a:ext cx="76075" cy="76075"/>
            </a:xfrm>
            <a:custGeom>
              <a:avLst/>
              <a:gdLst/>
              <a:ahLst/>
              <a:cxnLst/>
              <a:rect l="l" t="t" r="r" b="b"/>
              <a:pathLst>
                <a:path w="3043" h="3043" extrusionOk="0">
                  <a:moveTo>
                    <a:pt x="1568" y="1"/>
                  </a:moveTo>
                  <a:lnTo>
                    <a:pt x="1402" y="19"/>
                  </a:lnTo>
                  <a:lnTo>
                    <a:pt x="1254" y="37"/>
                  </a:lnTo>
                  <a:lnTo>
                    <a:pt x="1107" y="56"/>
                  </a:lnTo>
                  <a:lnTo>
                    <a:pt x="959" y="111"/>
                  </a:lnTo>
                  <a:lnTo>
                    <a:pt x="830" y="167"/>
                  </a:lnTo>
                  <a:lnTo>
                    <a:pt x="701" y="240"/>
                  </a:lnTo>
                  <a:lnTo>
                    <a:pt x="590" y="314"/>
                  </a:lnTo>
                  <a:lnTo>
                    <a:pt x="480" y="425"/>
                  </a:lnTo>
                  <a:lnTo>
                    <a:pt x="369" y="517"/>
                  </a:lnTo>
                  <a:lnTo>
                    <a:pt x="295" y="627"/>
                  </a:lnTo>
                  <a:lnTo>
                    <a:pt x="203" y="757"/>
                  </a:lnTo>
                  <a:lnTo>
                    <a:pt x="148" y="886"/>
                  </a:lnTo>
                  <a:lnTo>
                    <a:pt x="93" y="1015"/>
                  </a:lnTo>
                  <a:lnTo>
                    <a:pt x="56" y="1162"/>
                  </a:lnTo>
                  <a:lnTo>
                    <a:pt x="19" y="1310"/>
                  </a:lnTo>
                  <a:lnTo>
                    <a:pt x="0" y="1476"/>
                  </a:lnTo>
                  <a:lnTo>
                    <a:pt x="19" y="1642"/>
                  </a:lnTo>
                  <a:lnTo>
                    <a:pt x="37" y="1789"/>
                  </a:lnTo>
                  <a:lnTo>
                    <a:pt x="56" y="1937"/>
                  </a:lnTo>
                  <a:lnTo>
                    <a:pt x="111" y="2084"/>
                  </a:lnTo>
                  <a:lnTo>
                    <a:pt x="166" y="2232"/>
                  </a:lnTo>
                  <a:lnTo>
                    <a:pt x="240" y="2361"/>
                  </a:lnTo>
                  <a:lnTo>
                    <a:pt x="332" y="2471"/>
                  </a:lnTo>
                  <a:lnTo>
                    <a:pt x="424" y="2582"/>
                  </a:lnTo>
                  <a:lnTo>
                    <a:pt x="535" y="2693"/>
                  </a:lnTo>
                  <a:lnTo>
                    <a:pt x="646" y="2766"/>
                  </a:lnTo>
                  <a:lnTo>
                    <a:pt x="775" y="2859"/>
                  </a:lnTo>
                  <a:lnTo>
                    <a:pt x="904" y="2914"/>
                  </a:lnTo>
                  <a:lnTo>
                    <a:pt x="1051" y="2969"/>
                  </a:lnTo>
                  <a:lnTo>
                    <a:pt x="1199" y="3006"/>
                  </a:lnTo>
                  <a:lnTo>
                    <a:pt x="1346" y="3043"/>
                  </a:lnTo>
                  <a:lnTo>
                    <a:pt x="1678" y="3043"/>
                  </a:lnTo>
                  <a:lnTo>
                    <a:pt x="1826" y="3024"/>
                  </a:lnTo>
                  <a:lnTo>
                    <a:pt x="1973" y="2988"/>
                  </a:lnTo>
                  <a:lnTo>
                    <a:pt x="2102" y="2932"/>
                  </a:lnTo>
                  <a:lnTo>
                    <a:pt x="2250" y="2877"/>
                  </a:lnTo>
                  <a:lnTo>
                    <a:pt x="2360" y="2803"/>
                  </a:lnTo>
                  <a:lnTo>
                    <a:pt x="2489" y="2711"/>
                  </a:lnTo>
                  <a:lnTo>
                    <a:pt x="2600" y="2619"/>
                  </a:lnTo>
                  <a:lnTo>
                    <a:pt x="2692" y="2508"/>
                  </a:lnTo>
                  <a:lnTo>
                    <a:pt x="2784" y="2398"/>
                  </a:lnTo>
                  <a:lnTo>
                    <a:pt x="2858" y="2268"/>
                  </a:lnTo>
                  <a:lnTo>
                    <a:pt x="2914" y="2139"/>
                  </a:lnTo>
                  <a:lnTo>
                    <a:pt x="2969" y="2010"/>
                  </a:lnTo>
                  <a:lnTo>
                    <a:pt x="3006" y="1863"/>
                  </a:lnTo>
                  <a:lnTo>
                    <a:pt x="3043" y="1715"/>
                  </a:lnTo>
                  <a:lnTo>
                    <a:pt x="3043" y="1549"/>
                  </a:lnTo>
                  <a:lnTo>
                    <a:pt x="3043" y="1402"/>
                  </a:lnTo>
                  <a:lnTo>
                    <a:pt x="3024" y="1236"/>
                  </a:lnTo>
                  <a:lnTo>
                    <a:pt x="2987" y="1088"/>
                  </a:lnTo>
                  <a:lnTo>
                    <a:pt x="2932" y="959"/>
                  </a:lnTo>
                  <a:lnTo>
                    <a:pt x="2877" y="830"/>
                  </a:lnTo>
                  <a:lnTo>
                    <a:pt x="2803" y="701"/>
                  </a:lnTo>
                  <a:lnTo>
                    <a:pt x="2729" y="572"/>
                  </a:lnTo>
                  <a:lnTo>
                    <a:pt x="2619" y="462"/>
                  </a:lnTo>
                  <a:lnTo>
                    <a:pt x="2526" y="369"/>
                  </a:lnTo>
                  <a:lnTo>
                    <a:pt x="2416" y="277"/>
                  </a:lnTo>
                  <a:lnTo>
                    <a:pt x="2287" y="203"/>
                  </a:lnTo>
                  <a:lnTo>
                    <a:pt x="2158" y="130"/>
                  </a:lnTo>
                  <a:lnTo>
                    <a:pt x="2010" y="93"/>
                  </a:lnTo>
                  <a:lnTo>
                    <a:pt x="1881" y="37"/>
                  </a:lnTo>
                  <a:lnTo>
                    <a:pt x="1715"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 name="Google Shape;625;p3"/>
            <p:cNvSpPr/>
            <p:nvPr/>
          </p:nvSpPr>
          <p:spPr>
            <a:xfrm>
              <a:off x="5863775" y="1085350"/>
              <a:ext cx="74700" cy="74700"/>
            </a:xfrm>
            <a:custGeom>
              <a:avLst/>
              <a:gdLst/>
              <a:ahLst/>
              <a:cxnLst/>
              <a:rect l="l" t="t" r="r" b="b"/>
              <a:pathLst>
                <a:path w="2988" h="2988" extrusionOk="0">
                  <a:moveTo>
                    <a:pt x="1365" y="0"/>
                  </a:moveTo>
                  <a:lnTo>
                    <a:pt x="1217" y="19"/>
                  </a:lnTo>
                  <a:lnTo>
                    <a:pt x="1070" y="56"/>
                  </a:lnTo>
                  <a:lnTo>
                    <a:pt x="940" y="93"/>
                  </a:lnTo>
                  <a:lnTo>
                    <a:pt x="793" y="166"/>
                  </a:lnTo>
                  <a:lnTo>
                    <a:pt x="682" y="240"/>
                  </a:lnTo>
                  <a:lnTo>
                    <a:pt x="553" y="314"/>
                  </a:lnTo>
                  <a:lnTo>
                    <a:pt x="461" y="406"/>
                  </a:lnTo>
                  <a:lnTo>
                    <a:pt x="350" y="498"/>
                  </a:lnTo>
                  <a:lnTo>
                    <a:pt x="277" y="627"/>
                  </a:lnTo>
                  <a:lnTo>
                    <a:pt x="203" y="738"/>
                  </a:lnTo>
                  <a:lnTo>
                    <a:pt x="129" y="867"/>
                  </a:lnTo>
                  <a:lnTo>
                    <a:pt x="74" y="996"/>
                  </a:lnTo>
                  <a:lnTo>
                    <a:pt x="37" y="1144"/>
                  </a:lnTo>
                  <a:lnTo>
                    <a:pt x="19" y="1291"/>
                  </a:lnTo>
                  <a:lnTo>
                    <a:pt x="0" y="1439"/>
                  </a:lnTo>
                  <a:lnTo>
                    <a:pt x="0" y="1605"/>
                  </a:lnTo>
                  <a:lnTo>
                    <a:pt x="19" y="1752"/>
                  </a:lnTo>
                  <a:lnTo>
                    <a:pt x="55" y="1900"/>
                  </a:lnTo>
                  <a:lnTo>
                    <a:pt x="92" y="2047"/>
                  </a:lnTo>
                  <a:lnTo>
                    <a:pt x="166" y="2176"/>
                  </a:lnTo>
                  <a:lnTo>
                    <a:pt x="240" y="2305"/>
                  </a:lnTo>
                  <a:lnTo>
                    <a:pt x="314" y="2434"/>
                  </a:lnTo>
                  <a:lnTo>
                    <a:pt x="406" y="2545"/>
                  </a:lnTo>
                  <a:lnTo>
                    <a:pt x="516" y="2637"/>
                  </a:lnTo>
                  <a:lnTo>
                    <a:pt x="627" y="2729"/>
                  </a:lnTo>
                  <a:lnTo>
                    <a:pt x="756" y="2803"/>
                  </a:lnTo>
                  <a:lnTo>
                    <a:pt x="885" y="2858"/>
                  </a:lnTo>
                  <a:lnTo>
                    <a:pt x="1014" y="2914"/>
                  </a:lnTo>
                  <a:lnTo>
                    <a:pt x="1162" y="2951"/>
                  </a:lnTo>
                  <a:lnTo>
                    <a:pt x="1309" y="2987"/>
                  </a:lnTo>
                  <a:lnTo>
                    <a:pt x="1623" y="2987"/>
                  </a:lnTo>
                  <a:lnTo>
                    <a:pt x="1770" y="2969"/>
                  </a:lnTo>
                  <a:lnTo>
                    <a:pt x="1918" y="2932"/>
                  </a:lnTo>
                  <a:lnTo>
                    <a:pt x="2065" y="2895"/>
                  </a:lnTo>
                  <a:lnTo>
                    <a:pt x="2194" y="2821"/>
                  </a:lnTo>
                  <a:lnTo>
                    <a:pt x="2323" y="2748"/>
                  </a:lnTo>
                  <a:lnTo>
                    <a:pt x="2434" y="2674"/>
                  </a:lnTo>
                  <a:lnTo>
                    <a:pt x="2545" y="2582"/>
                  </a:lnTo>
                  <a:lnTo>
                    <a:pt x="2637" y="2490"/>
                  </a:lnTo>
                  <a:lnTo>
                    <a:pt x="2729" y="2360"/>
                  </a:lnTo>
                  <a:lnTo>
                    <a:pt x="2803" y="2250"/>
                  </a:lnTo>
                  <a:lnTo>
                    <a:pt x="2858" y="2121"/>
                  </a:lnTo>
                  <a:lnTo>
                    <a:pt x="2913" y="1992"/>
                  </a:lnTo>
                  <a:lnTo>
                    <a:pt x="2950" y="1844"/>
                  </a:lnTo>
                  <a:lnTo>
                    <a:pt x="2987" y="1697"/>
                  </a:lnTo>
                  <a:lnTo>
                    <a:pt x="2987" y="1549"/>
                  </a:lnTo>
                  <a:lnTo>
                    <a:pt x="2987" y="1383"/>
                  </a:lnTo>
                  <a:lnTo>
                    <a:pt x="2969" y="1236"/>
                  </a:lnTo>
                  <a:lnTo>
                    <a:pt x="2950" y="1088"/>
                  </a:lnTo>
                  <a:lnTo>
                    <a:pt x="2895" y="941"/>
                  </a:lnTo>
                  <a:lnTo>
                    <a:pt x="2840" y="812"/>
                  </a:lnTo>
                  <a:lnTo>
                    <a:pt x="2766" y="683"/>
                  </a:lnTo>
                  <a:lnTo>
                    <a:pt x="2674" y="554"/>
                  </a:lnTo>
                  <a:lnTo>
                    <a:pt x="2581" y="443"/>
                  </a:lnTo>
                  <a:lnTo>
                    <a:pt x="2489" y="351"/>
                  </a:lnTo>
                  <a:lnTo>
                    <a:pt x="2360" y="259"/>
                  </a:lnTo>
                  <a:lnTo>
                    <a:pt x="2250" y="185"/>
                  </a:lnTo>
                  <a:lnTo>
                    <a:pt x="2121" y="129"/>
                  </a:lnTo>
                  <a:lnTo>
                    <a:pt x="1973" y="74"/>
                  </a:lnTo>
                  <a:lnTo>
                    <a:pt x="1826" y="37"/>
                  </a:lnTo>
                  <a:lnTo>
                    <a:pt x="1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 name="Google Shape;626;p3"/>
            <p:cNvSpPr/>
            <p:nvPr/>
          </p:nvSpPr>
          <p:spPr>
            <a:xfrm>
              <a:off x="5247475" y="403125"/>
              <a:ext cx="74700" cy="74700"/>
            </a:xfrm>
            <a:custGeom>
              <a:avLst/>
              <a:gdLst/>
              <a:ahLst/>
              <a:cxnLst/>
              <a:rect l="l" t="t" r="r" b="b"/>
              <a:pathLst>
                <a:path w="2988" h="2988" extrusionOk="0">
                  <a:moveTo>
                    <a:pt x="1531" y="1"/>
                  </a:moveTo>
                  <a:lnTo>
                    <a:pt x="1365" y="19"/>
                  </a:lnTo>
                  <a:lnTo>
                    <a:pt x="1217" y="38"/>
                  </a:lnTo>
                  <a:lnTo>
                    <a:pt x="1070" y="75"/>
                  </a:lnTo>
                  <a:lnTo>
                    <a:pt x="941" y="112"/>
                  </a:lnTo>
                  <a:lnTo>
                    <a:pt x="793" y="167"/>
                  </a:lnTo>
                  <a:lnTo>
                    <a:pt x="683" y="241"/>
                  </a:lnTo>
                  <a:lnTo>
                    <a:pt x="553" y="333"/>
                  </a:lnTo>
                  <a:lnTo>
                    <a:pt x="443" y="425"/>
                  </a:lnTo>
                  <a:lnTo>
                    <a:pt x="351" y="536"/>
                  </a:lnTo>
                  <a:lnTo>
                    <a:pt x="258" y="646"/>
                  </a:lnTo>
                  <a:lnTo>
                    <a:pt x="185" y="775"/>
                  </a:lnTo>
                  <a:lnTo>
                    <a:pt x="129" y="904"/>
                  </a:lnTo>
                  <a:lnTo>
                    <a:pt x="74" y="1033"/>
                  </a:lnTo>
                  <a:lnTo>
                    <a:pt x="37" y="1181"/>
                  </a:lnTo>
                  <a:lnTo>
                    <a:pt x="19" y="1328"/>
                  </a:lnTo>
                  <a:lnTo>
                    <a:pt x="0" y="1494"/>
                  </a:lnTo>
                  <a:lnTo>
                    <a:pt x="0" y="1642"/>
                  </a:lnTo>
                  <a:lnTo>
                    <a:pt x="37" y="1789"/>
                  </a:lnTo>
                  <a:lnTo>
                    <a:pt x="56" y="1937"/>
                  </a:lnTo>
                  <a:lnTo>
                    <a:pt x="111" y="2066"/>
                  </a:lnTo>
                  <a:lnTo>
                    <a:pt x="166" y="2195"/>
                  </a:lnTo>
                  <a:lnTo>
                    <a:pt x="240" y="2324"/>
                  </a:lnTo>
                  <a:lnTo>
                    <a:pt x="332" y="2435"/>
                  </a:lnTo>
                  <a:lnTo>
                    <a:pt x="424" y="2545"/>
                  </a:lnTo>
                  <a:lnTo>
                    <a:pt x="517" y="2638"/>
                  </a:lnTo>
                  <a:lnTo>
                    <a:pt x="627" y="2730"/>
                  </a:lnTo>
                  <a:lnTo>
                    <a:pt x="756" y="2803"/>
                  </a:lnTo>
                  <a:lnTo>
                    <a:pt x="885" y="2859"/>
                  </a:lnTo>
                  <a:lnTo>
                    <a:pt x="1014" y="2914"/>
                  </a:lnTo>
                  <a:lnTo>
                    <a:pt x="1162" y="2951"/>
                  </a:lnTo>
                  <a:lnTo>
                    <a:pt x="1309" y="2988"/>
                  </a:lnTo>
                  <a:lnTo>
                    <a:pt x="1604" y="2988"/>
                  </a:lnTo>
                  <a:lnTo>
                    <a:pt x="1770" y="2969"/>
                  </a:lnTo>
                  <a:lnTo>
                    <a:pt x="1918" y="2933"/>
                  </a:lnTo>
                  <a:lnTo>
                    <a:pt x="2047" y="2896"/>
                  </a:lnTo>
                  <a:lnTo>
                    <a:pt x="2194" y="2822"/>
                  </a:lnTo>
                  <a:lnTo>
                    <a:pt x="2305" y="2748"/>
                  </a:lnTo>
                  <a:lnTo>
                    <a:pt x="2434" y="2674"/>
                  </a:lnTo>
                  <a:lnTo>
                    <a:pt x="2545" y="2582"/>
                  </a:lnTo>
                  <a:lnTo>
                    <a:pt x="2637" y="2472"/>
                  </a:lnTo>
                  <a:lnTo>
                    <a:pt x="2729" y="2361"/>
                  </a:lnTo>
                  <a:lnTo>
                    <a:pt x="2803" y="2232"/>
                  </a:lnTo>
                  <a:lnTo>
                    <a:pt x="2858" y="2103"/>
                  </a:lnTo>
                  <a:lnTo>
                    <a:pt x="2914" y="1955"/>
                  </a:lnTo>
                  <a:lnTo>
                    <a:pt x="2950" y="1826"/>
                  </a:lnTo>
                  <a:lnTo>
                    <a:pt x="2969" y="1660"/>
                  </a:lnTo>
                  <a:lnTo>
                    <a:pt x="2987" y="1513"/>
                  </a:lnTo>
                  <a:lnTo>
                    <a:pt x="2987" y="1365"/>
                  </a:lnTo>
                  <a:lnTo>
                    <a:pt x="2950" y="1218"/>
                  </a:lnTo>
                  <a:lnTo>
                    <a:pt x="2914" y="1070"/>
                  </a:lnTo>
                  <a:lnTo>
                    <a:pt x="2877" y="923"/>
                  </a:lnTo>
                  <a:lnTo>
                    <a:pt x="2821" y="794"/>
                  </a:lnTo>
                  <a:lnTo>
                    <a:pt x="2748" y="683"/>
                  </a:lnTo>
                  <a:lnTo>
                    <a:pt x="2655" y="554"/>
                  </a:lnTo>
                  <a:lnTo>
                    <a:pt x="2563" y="462"/>
                  </a:lnTo>
                  <a:lnTo>
                    <a:pt x="2471" y="351"/>
                  </a:lnTo>
                  <a:lnTo>
                    <a:pt x="2360" y="277"/>
                  </a:lnTo>
                  <a:lnTo>
                    <a:pt x="2231" y="204"/>
                  </a:lnTo>
                  <a:lnTo>
                    <a:pt x="2102" y="130"/>
                  </a:lnTo>
                  <a:lnTo>
                    <a:pt x="1973" y="75"/>
                  </a:lnTo>
                  <a:lnTo>
                    <a:pt x="1826" y="38"/>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 name="Google Shape;627;p3"/>
            <p:cNvSpPr/>
            <p:nvPr/>
          </p:nvSpPr>
          <p:spPr>
            <a:xfrm>
              <a:off x="5786775" y="1071050"/>
              <a:ext cx="74700" cy="74700"/>
            </a:xfrm>
            <a:custGeom>
              <a:avLst/>
              <a:gdLst/>
              <a:ahLst/>
              <a:cxnLst/>
              <a:rect l="l" t="t" r="r" b="b"/>
              <a:pathLst>
                <a:path w="2988" h="2988" extrusionOk="0">
                  <a:moveTo>
                    <a:pt x="1494" y="1"/>
                  </a:moveTo>
                  <a:lnTo>
                    <a:pt x="1347" y="19"/>
                  </a:lnTo>
                  <a:lnTo>
                    <a:pt x="1199" y="38"/>
                  </a:lnTo>
                  <a:lnTo>
                    <a:pt x="1052" y="75"/>
                  </a:lnTo>
                  <a:lnTo>
                    <a:pt x="904" y="130"/>
                  </a:lnTo>
                  <a:lnTo>
                    <a:pt x="775" y="185"/>
                  </a:lnTo>
                  <a:lnTo>
                    <a:pt x="646" y="259"/>
                  </a:lnTo>
                  <a:lnTo>
                    <a:pt x="536" y="351"/>
                  </a:lnTo>
                  <a:lnTo>
                    <a:pt x="425" y="443"/>
                  </a:lnTo>
                  <a:lnTo>
                    <a:pt x="333" y="554"/>
                  </a:lnTo>
                  <a:lnTo>
                    <a:pt x="241" y="665"/>
                  </a:lnTo>
                  <a:lnTo>
                    <a:pt x="167" y="794"/>
                  </a:lnTo>
                  <a:lnTo>
                    <a:pt x="112" y="941"/>
                  </a:lnTo>
                  <a:lnTo>
                    <a:pt x="75" y="1070"/>
                  </a:lnTo>
                  <a:lnTo>
                    <a:pt x="38" y="1218"/>
                  </a:lnTo>
                  <a:lnTo>
                    <a:pt x="19" y="1365"/>
                  </a:lnTo>
                  <a:lnTo>
                    <a:pt x="1" y="1531"/>
                  </a:lnTo>
                  <a:lnTo>
                    <a:pt x="19" y="1679"/>
                  </a:lnTo>
                  <a:lnTo>
                    <a:pt x="38" y="1826"/>
                  </a:lnTo>
                  <a:lnTo>
                    <a:pt x="75" y="1974"/>
                  </a:lnTo>
                  <a:lnTo>
                    <a:pt x="130" y="2103"/>
                  </a:lnTo>
                  <a:lnTo>
                    <a:pt x="204" y="2232"/>
                  </a:lnTo>
                  <a:lnTo>
                    <a:pt x="278" y="2361"/>
                  </a:lnTo>
                  <a:lnTo>
                    <a:pt x="351" y="2472"/>
                  </a:lnTo>
                  <a:lnTo>
                    <a:pt x="462" y="2564"/>
                  </a:lnTo>
                  <a:lnTo>
                    <a:pt x="573" y="2656"/>
                  </a:lnTo>
                  <a:lnTo>
                    <a:pt x="683" y="2748"/>
                  </a:lnTo>
                  <a:lnTo>
                    <a:pt x="812" y="2822"/>
                  </a:lnTo>
                  <a:lnTo>
                    <a:pt x="941" y="2877"/>
                  </a:lnTo>
                  <a:lnTo>
                    <a:pt x="1070" y="2932"/>
                  </a:lnTo>
                  <a:lnTo>
                    <a:pt x="1218" y="2951"/>
                  </a:lnTo>
                  <a:lnTo>
                    <a:pt x="1365" y="2969"/>
                  </a:lnTo>
                  <a:lnTo>
                    <a:pt x="1513" y="2988"/>
                  </a:lnTo>
                  <a:lnTo>
                    <a:pt x="1660" y="2969"/>
                  </a:lnTo>
                  <a:lnTo>
                    <a:pt x="1808" y="2951"/>
                  </a:lnTo>
                  <a:lnTo>
                    <a:pt x="1955" y="2914"/>
                  </a:lnTo>
                  <a:lnTo>
                    <a:pt x="2103" y="2859"/>
                  </a:lnTo>
                  <a:lnTo>
                    <a:pt x="2232" y="2803"/>
                  </a:lnTo>
                  <a:lnTo>
                    <a:pt x="2343" y="2730"/>
                  </a:lnTo>
                  <a:lnTo>
                    <a:pt x="2453" y="2637"/>
                  </a:lnTo>
                  <a:lnTo>
                    <a:pt x="2564" y="2545"/>
                  </a:lnTo>
                  <a:lnTo>
                    <a:pt x="2656" y="2435"/>
                  </a:lnTo>
                  <a:lnTo>
                    <a:pt x="2748" y="2324"/>
                  </a:lnTo>
                  <a:lnTo>
                    <a:pt x="2804" y="2195"/>
                  </a:lnTo>
                  <a:lnTo>
                    <a:pt x="2877" y="2066"/>
                  </a:lnTo>
                  <a:lnTo>
                    <a:pt x="2914" y="1937"/>
                  </a:lnTo>
                  <a:lnTo>
                    <a:pt x="2951" y="1789"/>
                  </a:lnTo>
                  <a:lnTo>
                    <a:pt x="2970" y="1642"/>
                  </a:lnTo>
                  <a:lnTo>
                    <a:pt x="2988" y="1494"/>
                  </a:lnTo>
                  <a:lnTo>
                    <a:pt x="2970" y="1328"/>
                  </a:lnTo>
                  <a:lnTo>
                    <a:pt x="2951" y="1181"/>
                  </a:lnTo>
                  <a:lnTo>
                    <a:pt x="2914" y="1052"/>
                  </a:lnTo>
                  <a:lnTo>
                    <a:pt x="2859" y="904"/>
                  </a:lnTo>
                  <a:lnTo>
                    <a:pt x="2804" y="775"/>
                  </a:lnTo>
                  <a:lnTo>
                    <a:pt x="2730" y="665"/>
                  </a:lnTo>
                  <a:lnTo>
                    <a:pt x="2638" y="536"/>
                  </a:lnTo>
                  <a:lnTo>
                    <a:pt x="2545" y="443"/>
                  </a:lnTo>
                  <a:lnTo>
                    <a:pt x="2453" y="351"/>
                  </a:lnTo>
                  <a:lnTo>
                    <a:pt x="2343" y="259"/>
                  </a:lnTo>
                  <a:lnTo>
                    <a:pt x="2214" y="185"/>
                  </a:lnTo>
                  <a:lnTo>
                    <a:pt x="2084" y="130"/>
                  </a:lnTo>
                  <a:lnTo>
                    <a:pt x="1937" y="75"/>
                  </a:lnTo>
                  <a:lnTo>
                    <a:pt x="1808"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 name="Google Shape;628;p3"/>
            <p:cNvSpPr/>
            <p:nvPr/>
          </p:nvSpPr>
          <p:spPr>
            <a:xfrm>
              <a:off x="6169375" y="1219950"/>
              <a:ext cx="74250" cy="73775"/>
            </a:xfrm>
            <a:custGeom>
              <a:avLst/>
              <a:gdLst/>
              <a:ahLst/>
              <a:cxnLst/>
              <a:rect l="l" t="t" r="r" b="b"/>
              <a:pathLst>
                <a:path w="2970" h="2951" extrusionOk="0">
                  <a:moveTo>
                    <a:pt x="1328" y="0"/>
                  </a:moveTo>
                  <a:lnTo>
                    <a:pt x="1181" y="19"/>
                  </a:lnTo>
                  <a:lnTo>
                    <a:pt x="1033" y="56"/>
                  </a:lnTo>
                  <a:lnTo>
                    <a:pt x="904" y="111"/>
                  </a:lnTo>
                  <a:lnTo>
                    <a:pt x="775" y="185"/>
                  </a:lnTo>
                  <a:lnTo>
                    <a:pt x="646" y="258"/>
                  </a:lnTo>
                  <a:lnTo>
                    <a:pt x="535" y="332"/>
                  </a:lnTo>
                  <a:lnTo>
                    <a:pt x="443" y="443"/>
                  </a:lnTo>
                  <a:lnTo>
                    <a:pt x="333" y="535"/>
                  </a:lnTo>
                  <a:lnTo>
                    <a:pt x="259" y="646"/>
                  </a:lnTo>
                  <a:lnTo>
                    <a:pt x="185" y="775"/>
                  </a:lnTo>
                  <a:lnTo>
                    <a:pt x="111" y="904"/>
                  </a:lnTo>
                  <a:lnTo>
                    <a:pt x="74" y="1033"/>
                  </a:lnTo>
                  <a:lnTo>
                    <a:pt x="38" y="1180"/>
                  </a:lnTo>
                  <a:lnTo>
                    <a:pt x="19" y="1328"/>
                  </a:lnTo>
                  <a:lnTo>
                    <a:pt x="1" y="1475"/>
                  </a:lnTo>
                  <a:lnTo>
                    <a:pt x="19" y="1623"/>
                  </a:lnTo>
                  <a:lnTo>
                    <a:pt x="38" y="1770"/>
                  </a:lnTo>
                  <a:lnTo>
                    <a:pt x="74" y="1918"/>
                  </a:lnTo>
                  <a:lnTo>
                    <a:pt x="130" y="2047"/>
                  </a:lnTo>
                  <a:lnTo>
                    <a:pt x="185" y="2176"/>
                  </a:lnTo>
                  <a:lnTo>
                    <a:pt x="259" y="2305"/>
                  </a:lnTo>
                  <a:lnTo>
                    <a:pt x="351" y="2416"/>
                  </a:lnTo>
                  <a:lnTo>
                    <a:pt x="443" y="2526"/>
                  </a:lnTo>
                  <a:lnTo>
                    <a:pt x="554" y="2619"/>
                  </a:lnTo>
                  <a:lnTo>
                    <a:pt x="664" y="2711"/>
                  </a:lnTo>
                  <a:lnTo>
                    <a:pt x="793" y="2785"/>
                  </a:lnTo>
                  <a:lnTo>
                    <a:pt x="923" y="2840"/>
                  </a:lnTo>
                  <a:lnTo>
                    <a:pt x="1052" y="2895"/>
                  </a:lnTo>
                  <a:lnTo>
                    <a:pt x="1199" y="2932"/>
                  </a:lnTo>
                  <a:lnTo>
                    <a:pt x="1347" y="2950"/>
                  </a:lnTo>
                  <a:lnTo>
                    <a:pt x="1642" y="2950"/>
                  </a:lnTo>
                  <a:lnTo>
                    <a:pt x="1789" y="2932"/>
                  </a:lnTo>
                  <a:lnTo>
                    <a:pt x="1937" y="2895"/>
                  </a:lnTo>
                  <a:lnTo>
                    <a:pt x="2066" y="2840"/>
                  </a:lnTo>
                  <a:lnTo>
                    <a:pt x="2195" y="2766"/>
                  </a:lnTo>
                  <a:lnTo>
                    <a:pt x="2324" y="2692"/>
                  </a:lnTo>
                  <a:lnTo>
                    <a:pt x="2434" y="2619"/>
                  </a:lnTo>
                  <a:lnTo>
                    <a:pt x="2545" y="2526"/>
                  </a:lnTo>
                  <a:lnTo>
                    <a:pt x="2637" y="2416"/>
                  </a:lnTo>
                  <a:lnTo>
                    <a:pt x="2711" y="2305"/>
                  </a:lnTo>
                  <a:lnTo>
                    <a:pt x="2785" y="2176"/>
                  </a:lnTo>
                  <a:lnTo>
                    <a:pt x="2859" y="2047"/>
                  </a:lnTo>
                  <a:lnTo>
                    <a:pt x="2914" y="1918"/>
                  </a:lnTo>
                  <a:lnTo>
                    <a:pt x="2932" y="1770"/>
                  </a:lnTo>
                  <a:lnTo>
                    <a:pt x="2969" y="1623"/>
                  </a:lnTo>
                  <a:lnTo>
                    <a:pt x="2969" y="1475"/>
                  </a:lnTo>
                  <a:lnTo>
                    <a:pt x="2969" y="1309"/>
                  </a:lnTo>
                  <a:lnTo>
                    <a:pt x="2932" y="1180"/>
                  </a:lnTo>
                  <a:lnTo>
                    <a:pt x="2895" y="1033"/>
                  </a:lnTo>
                  <a:lnTo>
                    <a:pt x="2859" y="885"/>
                  </a:lnTo>
                  <a:lnTo>
                    <a:pt x="2785" y="756"/>
                  </a:lnTo>
                  <a:lnTo>
                    <a:pt x="2711" y="646"/>
                  </a:lnTo>
                  <a:lnTo>
                    <a:pt x="2619" y="535"/>
                  </a:lnTo>
                  <a:lnTo>
                    <a:pt x="2527" y="424"/>
                  </a:lnTo>
                  <a:lnTo>
                    <a:pt x="2416" y="332"/>
                  </a:lnTo>
                  <a:lnTo>
                    <a:pt x="2305" y="240"/>
                  </a:lnTo>
                  <a:lnTo>
                    <a:pt x="2176" y="166"/>
                  </a:lnTo>
                  <a:lnTo>
                    <a:pt x="2047" y="111"/>
                  </a:lnTo>
                  <a:lnTo>
                    <a:pt x="1918" y="56"/>
                  </a:lnTo>
                  <a:lnTo>
                    <a:pt x="1771" y="19"/>
                  </a:lnTo>
                  <a:lnTo>
                    <a:pt x="16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 name="Google Shape;629;p3"/>
            <p:cNvSpPr/>
            <p:nvPr/>
          </p:nvSpPr>
          <p:spPr>
            <a:xfrm>
              <a:off x="6089625" y="1205650"/>
              <a:ext cx="74250" cy="73775"/>
            </a:xfrm>
            <a:custGeom>
              <a:avLst/>
              <a:gdLst/>
              <a:ahLst/>
              <a:cxnLst/>
              <a:rect l="l" t="t" r="r" b="b"/>
              <a:pathLst>
                <a:path w="2970" h="2951" extrusionOk="0">
                  <a:moveTo>
                    <a:pt x="1347" y="1"/>
                  </a:moveTo>
                  <a:lnTo>
                    <a:pt x="1199" y="19"/>
                  </a:lnTo>
                  <a:lnTo>
                    <a:pt x="1052" y="56"/>
                  </a:lnTo>
                  <a:lnTo>
                    <a:pt x="904" y="111"/>
                  </a:lnTo>
                  <a:lnTo>
                    <a:pt x="775" y="167"/>
                  </a:lnTo>
                  <a:lnTo>
                    <a:pt x="665" y="240"/>
                  </a:lnTo>
                  <a:lnTo>
                    <a:pt x="554" y="333"/>
                  </a:lnTo>
                  <a:lnTo>
                    <a:pt x="443" y="425"/>
                  </a:lnTo>
                  <a:lnTo>
                    <a:pt x="351" y="535"/>
                  </a:lnTo>
                  <a:lnTo>
                    <a:pt x="259" y="646"/>
                  </a:lnTo>
                  <a:lnTo>
                    <a:pt x="185" y="757"/>
                  </a:lnTo>
                  <a:lnTo>
                    <a:pt x="111" y="886"/>
                  </a:lnTo>
                  <a:lnTo>
                    <a:pt x="75" y="1033"/>
                  </a:lnTo>
                  <a:lnTo>
                    <a:pt x="38" y="1162"/>
                  </a:lnTo>
                  <a:lnTo>
                    <a:pt x="1" y="1310"/>
                  </a:lnTo>
                  <a:lnTo>
                    <a:pt x="1" y="1457"/>
                  </a:lnTo>
                  <a:lnTo>
                    <a:pt x="1" y="1623"/>
                  </a:lnTo>
                  <a:lnTo>
                    <a:pt x="19" y="1771"/>
                  </a:lnTo>
                  <a:lnTo>
                    <a:pt x="56" y="1900"/>
                  </a:lnTo>
                  <a:lnTo>
                    <a:pt x="111" y="2047"/>
                  </a:lnTo>
                  <a:lnTo>
                    <a:pt x="167" y="2176"/>
                  </a:lnTo>
                  <a:lnTo>
                    <a:pt x="241" y="2287"/>
                  </a:lnTo>
                  <a:lnTo>
                    <a:pt x="333" y="2416"/>
                  </a:lnTo>
                  <a:lnTo>
                    <a:pt x="425" y="2508"/>
                  </a:lnTo>
                  <a:lnTo>
                    <a:pt x="536" y="2619"/>
                  </a:lnTo>
                  <a:lnTo>
                    <a:pt x="646" y="2693"/>
                  </a:lnTo>
                  <a:lnTo>
                    <a:pt x="775" y="2766"/>
                  </a:lnTo>
                  <a:lnTo>
                    <a:pt x="904" y="2840"/>
                  </a:lnTo>
                  <a:lnTo>
                    <a:pt x="1033" y="2896"/>
                  </a:lnTo>
                  <a:lnTo>
                    <a:pt x="1181" y="2932"/>
                  </a:lnTo>
                  <a:lnTo>
                    <a:pt x="1328" y="2951"/>
                  </a:lnTo>
                  <a:lnTo>
                    <a:pt x="1623" y="2951"/>
                  </a:lnTo>
                  <a:lnTo>
                    <a:pt x="1771" y="2932"/>
                  </a:lnTo>
                  <a:lnTo>
                    <a:pt x="1918" y="2896"/>
                  </a:lnTo>
                  <a:lnTo>
                    <a:pt x="2047" y="2840"/>
                  </a:lnTo>
                  <a:lnTo>
                    <a:pt x="2177" y="2785"/>
                  </a:lnTo>
                  <a:lnTo>
                    <a:pt x="2306" y="2711"/>
                  </a:lnTo>
                  <a:lnTo>
                    <a:pt x="2416" y="2619"/>
                  </a:lnTo>
                  <a:lnTo>
                    <a:pt x="2527" y="2527"/>
                  </a:lnTo>
                  <a:lnTo>
                    <a:pt x="2619" y="2435"/>
                  </a:lnTo>
                  <a:lnTo>
                    <a:pt x="2711" y="2306"/>
                  </a:lnTo>
                  <a:lnTo>
                    <a:pt x="2785" y="2195"/>
                  </a:lnTo>
                  <a:lnTo>
                    <a:pt x="2840" y="2066"/>
                  </a:lnTo>
                  <a:lnTo>
                    <a:pt x="2896" y="1918"/>
                  </a:lnTo>
                  <a:lnTo>
                    <a:pt x="2932" y="1789"/>
                  </a:lnTo>
                  <a:lnTo>
                    <a:pt x="2951" y="1642"/>
                  </a:lnTo>
                  <a:lnTo>
                    <a:pt x="2969" y="1494"/>
                  </a:lnTo>
                  <a:lnTo>
                    <a:pt x="2951" y="1328"/>
                  </a:lnTo>
                  <a:lnTo>
                    <a:pt x="2932" y="1181"/>
                  </a:lnTo>
                  <a:lnTo>
                    <a:pt x="2896" y="1052"/>
                  </a:lnTo>
                  <a:lnTo>
                    <a:pt x="2859" y="904"/>
                  </a:lnTo>
                  <a:lnTo>
                    <a:pt x="2785" y="775"/>
                  </a:lnTo>
                  <a:lnTo>
                    <a:pt x="2711" y="665"/>
                  </a:lnTo>
                  <a:lnTo>
                    <a:pt x="2637" y="535"/>
                  </a:lnTo>
                  <a:lnTo>
                    <a:pt x="2527" y="443"/>
                  </a:lnTo>
                  <a:lnTo>
                    <a:pt x="2435" y="333"/>
                  </a:lnTo>
                  <a:lnTo>
                    <a:pt x="2306" y="259"/>
                  </a:lnTo>
                  <a:lnTo>
                    <a:pt x="2195"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 name="Google Shape;630;p3"/>
            <p:cNvSpPr/>
            <p:nvPr/>
          </p:nvSpPr>
          <p:spPr>
            <a:xfrm>
              <a:off x="5495925" y="857175"/>
              <a:ext cx="74250" cy="74250"/>
            </a:xfrm>
            <a:custGeom>
              <a:avLst/>
              <a:gdLst/>
              <a:ahLst/>
              <a:cxnLst/>
              <a:rect l="l" t="t" r="r" b="b"/>
              <a:pathLst>
                <a:path w="2970" h="2970" extrusionOk="0">
                  <a:moveTo>
                    <a:pt x="1476" y="0"/>
                  </a:moveTo>
                  <a:lnTo>
                    <a:pt x="1310" y="19"/>
                  </a:lnTo>
                  <a:lnTo>
                    <a:pt x="1162" y="37"/>
                  </a:lnTo>
                  <a:lnTo>
                    <a:pt x="1033" y="74"/>
                  </a:lnTo>
                  <a:lnTo>
                    <a:pt x="886" y="130"/>
                  </a:lnTo>
                  <a:lnTo>
                    <a:pt x="756" y="185"/>
                  </a:lnTo>
                  <a:lnTo>
                    <a:pt x="646" y="259"/>
                  </a:lnTo>
                  <a:lnTo>
                    <a:pt x="535" y="351"/>
                  </a:lnTo>
                  <a:lnTo>
                    <a:pt x="425" y="443"/>
                  </a:lnTo>
                  <a:lnTo>
                    <a:pt x="332" y="554"/>
                  </a:lnTo>
                  <a:lnTo>
                    <a:pt x="240" y="664"/>
                  </a:lnTo>
                  <a:lnTo>
                    <a:pt x="166" y="793"/>
                  </a:lnTo>
                  <a:lnTo>
                    <a:pt x="111" y="922"/>
                  </a:lnTo>
                  <a:lnTo>
                    <a:pt x="56" y="1070"/>
                  </a:lnTo>
                  <a:lnTo>
                    <a:pt x="37" y="1199"/>
                  </a:lnTo>
                  <a:lnTo>
                    <a:pt x="1" y="1346"/>
                  </a:lnTo>
                  <a:lnTo>
                    <a:pt x="1" y="1512"/>
                  </a:lnTo>
                  <a:lnTo>
                    <a:pt x="19" y="1660"/>
                  </a:lnTo>
                  <a:lnTo>
                    <a:pt x="37" y="1807"/>
                  </a:lnTo>
                  <a:lnTo>
                    <a:pt x="74" y="1955"/>
                  </a:lnTo>
                  <a:lnTo>
                    <a:pt x="130" y="2084"/>
                  </a:lnTo>
                  <a:lnTo>
                    <a:pt x="185" y="2213"/>
                  </a:lnTo>
                  <a:lnTo>
                    <a:pt x="259" y="2342"/>
                  </a:lnTo>
                  <a:lnTo>
                    <a:pt x="351" y="2453"/>
                  </a:lnTo>
                  <a:lnTo>
                    <a:pt x="443" y="2545"/>
                  </a:lnTo>
                  <a:lnTo>
                    <a:pt x="554" y="2637"/>
                  </a:lnTo>
                  <a:lnTo>
                    <a:pt x="664" y="2729"/>
                  </a:lnTo>
                  <a:lnTo>
                    <a:pt x="793" y="2803"/>
                  </a:lnTo>
                  <a:lnTo>
                    <a:pt x="922" y="2858"/>
                  </a:lnTo>
                  <a:lnTo>
                    <a:pt x="1051" y="2914"/>
                  </a:lnTo>
                  <a:lnTo>
                    <a:pt x="1199" y="2951"/>
                  </a:lnTo>
                  <a:lnTo>
                    <a:pt x="1346" y="2969"/>
                  </a:lnTo>
                  <a:lnTo>
                    <a:pt x="1660" y="2969"/>
                  </a:lnTo>
                  <a:lnTo>
                    <a:pt x="1807" y="2932"/>
                  </a:lnTo>
                  <a:lnTo>
                    <a:pt x="1937" y="2895"/>
                  </a:lnTo>
                  <a:lnTo>
                    <a:pt x="2084" y="2858"/>
                  </a:lnTo>
                  <a:lnTo>
                    <a:pt x="2213" y="2785"/>
                  </a:lnTo>
                  <a:lnTo>
                    <a:pt x="2324" y="2711"/>
                  </a:lnTo>
                  <a:lnTo>
                    <a:pt x="2453" y="2619"/>
                  </a:lnTo>
                  <a:lnTo>
                    <a:pt x="2545" y="2527"/>
                  </a:lnTo>
                  <a:lnTo>
                    <a:pt x="2637" y="2416"/>
                  </a:lnTo>
                  <a:lnTo>
                    <a:pt x="2729" y="2305"/>
                  </a:lnTo>
                  <a:lnTo>
                    <a:pt x="2803" y="2176"/>
                  </a:lnTo>
                  <a:lnTo>
                    <a:pt x="2858" y="2047"/>
                  </a:lnTo>
                  <a:lnTo>
                    <a:pt x="2914" y="1918"/>
                  </a:lnTo>
                  <a:lnTo>
                    <a:pt x="2951" y="1771"/>
                  </a:lnTo>
                  <a:lnTo>
                    <a:pt x="2969" y="1623"/>
                  </a:lnTo>
                  <a:lnTo>
                    <a:pt x="2969" y="1476"/>
                  </a:lnTo>
                  <a:lnTo>
                    <a:pt x="2969" y="1328"/>
                  </a:lnTo>
                  <a:lnTo>
                    <a:pt x="2932" y="1181"/>
                  </a:lnTo>
                  <a:lnTo>
                    <a:pt x="2895" y="1033"/>
                  </a:lnTo>
                  <a:lnTo>
                    <a:pt x="2840" y="904"/>
                  </a:lnTo>
                  <a:lnTo>
                    <a:pt x="2785" y="775"/>
                  </a:lnTo>
                  <a:lnTo>
                    <a:pt x="2711" y="646"/>
                  </a:lnTo>
                  <a:lnTo>
                    <a:pt x="2619" y="535"/>
                  </a:lnTo>
                  <a:lnTo>
                    <a:pt x="2527" y="425"/>
                  </a:lnTo>
                  <a:lnTo>
                    <a:pt x="2416" y="332"/>
                  </a:lnTo>
                  <a:lnTo>
                    <a:pt x="2305" y="240"/>
                  </a:lnTo>
                  <a:lnTo>
                    <a:pt x="2176" y="185"/>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 name="Google Shape;631;p3"/>
            <p:cNvSpPr/>
            <p:nvPr/>
          </p:nvSpPr>
          <p:spPr>
            <a:xfrm>
              <a:off x="5430000" y="763150"/>
              <a:ext cx="74700" cy="74225"/>
            </a:xfrm>
            <a:custGeom>
              <a:avLst/>
              <a:gdLst/>
              <a:ahLst/>
              <a:cxnLst/>
              <a:rect l="l" t="t" r="r" b="b"/>
              <a:pathLst>
                <a:path w="2988" h="2969" extrusionOk="0">
                  <a:moveTo>
                    <a:pt x="1365" y="0"/>
                  </a:moveTo>
                  <a:lnTo>
                    <a:pt x="1218" y="19"/>
                  </a:lnTo>
                  <a:lnTo>
                    <a:pt x="1070" y="55"/>
                  </a:lnTo>
                  <a:lnTo>
                    <a:pt x="941" y="92"/>
                  </a:lnTo>
                  <a:lnTo>
                    <a:pt x="812" y="166"/>
                  </a:lnTo>
                  <a:lnTo>
                    <a:pt x="683" y="240"/>
                  </a:lnTo>
                  <a:lnTo>
                    <a:pt x="572" y="314"/>
                  </a:lnTo>
                  <a:lnTo>
                    <a:pt x="462" y="406"/>
                  </a:lnTo>
                  <a:lnTo>
                    <a:pt x="370" y="516"/>
                  </a:lnTo>
                  <a:lnTo>
                    <a:pt x="277" y="627"/>
                  </a:lnTo>
                  <a:lnTo>
                    <a:pt x="204" y="738"/>
                  </a:lnTo>
                  <a:lnTo>
                    <a:pt x="130" y="867"/>
                  </a:lnTo>
                  <a:lnTo>
                    <a:pt x="93" y="996"/>
                  </a:lnTo>
                  <a:lnTo>
                    <a:pt x="38" y="1143"/>
                  </a:lnTo>
                  <a:lnTo>
                    <a:pt x="19" y="1291"/>
                  </a:lnTo>
                  <a:lnTo>
                    <a:pt x="1" y="1438"/>
                  </a:lnTo>
                  <a:lnTo>
                    <a:pt x="19" y="1604"/>
                  </a:lnTo>
                  <a:lnTo>
                    <a:pt x="38" y="1752"/>
                  </a:lnTo>
                  <a:lnTo>
                    <a:pt x="75" y="1899"/>
                  </a:lnTo>
                  <a:lnTo>
                    <a:pt x="111" y="2047"/>
                  </a:lnTo>
                  <a:lnTo>
                    <a:pt x="167" y="2176"/>
                  </a:lnTo>
                  <a:lnTo>
                    <a:pt x="241" y="2305"/>
                  </a:lnTo>
                  <a:lnTo>
                    <a:pt x="333" y="2415"/>
                  </a:lnTo>
                  <a:lnTo>
                    <a:pt x="425" y="2526"/>
                  </a:lnTo>
                  <a:lnTo>
                    <a:pt x="536" y="2618"/>
                  </a:lnTo>
                  <a:lnTo>
                    <a:pt x="646" y="2711"/>
                  </a:lnTo>
                  <a:lnTo>
                    <a:pt x="775" y="2784"/>
                  </a:lnTo>
                  <a:lnTo>
                    <a:pt x="904" y="2858"/>
                  </a:lnTo>
                  <a:lnTo>
                    <a:pt x="1052" y="2913"/>
                  </a:lnTo>
                  <a:lnTo>
                    <a:pt x="1199" y="2950"/>
                  </a:lnTo>
                  <a:lnTo>
                    <a:pt x="1347" y="2969"/>
                  </a:lnTo>
                  <a:lnTo>
                    <a:pt x="1660" y="2969"/>
                  </a:lnTo>
                  <a:lnTo>
                    <a:pt x="1808" y="2950"/>
                  </a:lnTo>
                  <a:lnTo>
                    <a:pt x="1937" y="2913"/>
                  </a:lnTo>
                  <a:lnTo>
                    <a:pt x="2084" y="2858"/>
                  </a:lnTo>
                  <a:lnTo>
                    <a:pt x="2213" y="2803"/>
                  </a:lnTo>
                  <a:lnTo>
                    <a:pt x="2324" y="2729"/>
                  </a:lnTo>
                  <a:lnTo>
                    <a:pt x="2453" y="2637"/>
                  </a:lnTo>
                  <a:lnTo>
                    <a:pt x="2545" y="2545"/>
                  </a:lnTo>
                  <a:lnTo>
                    <a:pt x="2656" y="2434"/>
                  </a:lnTo>
                  <a:lnTo>
                    <a:pt x="2730" y="2323"/>
                  </a:lnTo>
                  <a:lnTo>
                    <a:pt x="2803" y="2194"/>
                  </a:lnTo>
                  <a:lnTo>
                    <a:pt x="2877" y="2065"/>
                  </a:lnTo>
                  <a:lnTo>
                    <a:pt x="2914" y="1936"/>
                  </a:lnTo>
                  <a:lnTo>
                    <a:pt x="2951" y="1789"/>
                  </a:lnTo>
                  <a:lnTo>
                    <a:pt x="2969" y="1641"/>
                  </a:lnTo>
                  <a:lnTo>
                    <a:pt x="2988" y="1494"/>
                  </a:lnTo>
                  <a:lnTo>
                    <a:pt x="2988" y="1346"/>
                  </a:lnTo>
                  <a:lnTo>
                    <a:pt x="2951" y="1199"/>
                  </a:lnTo>
                  <a:lnTo>
                    <a:pt x="2933" y="1051"/>
                  </a:lnTo>
                  <a:lnTo>
                    <a:pt x="2877" y="904"/>
                  </a:lnTo>
                  <a:lnTo>
                    <a:pt x="2822" y="775"/>
                  </a:lnTo>
                  <a:lnTo>
                    <a:pt x="2748" y="664"/>
                  </a:lnTo>
                  <a:lnTo>
                    <a:pt x="2656" y="535"/>
                  </a:lnTo>
                  <a:lnTo>
                    <a:pt x="2564" y="443"/>
                  </a:lnTo>
                  <a:lnTo>
                    <a:pt x="2453" y="332"/>
                  </a:lnTo>
                  <a:lnTo>
                    <a:pt x="2342" y="258"/>
                  </a:lnTo>
                  <a:lnTo>
                    <a:pt x="2232" y="184"/>
                  </a:lnTo>
                  <a:lnTo>
                    <a:pt x="2103" y="111"/>
                  </a:lnTo>
                  <a:lnTo>
                    <a:pt x="1955" y="74"/>
                  </a:lnTo>
                  <a:lnTo>
                    <a:pt x="1826" y="19"/>
                  </a:lnTo>
                  <a:lnTo>
                    <a:pt x="1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 name="Google Shape;632;p3"/>
            <p:cNvSpPr/>
            <p:nvPr/>
          </p:nvSpPr>
          <p:spPr>
            <a:xfrm>
              <a:off x="5641125" y="962725"/>
              <a:ext cx="74700" cy="74700"/>
            </a:xfrm>
            <a:custGeom>
              <a:avLst/>
              <a:gdLst/>
              <a:ahLst/>
              <a:cxnLst/>
              <a:rect l="l" t="t" r="r" b="b"/>
              <a:pathLst>
                <a:path w="2988" h="2988" extrusionOk="0">
                  <a:moveTo>
                    <a:pt x="1328" y="1"/>
                  </a:moveTo>
                  <a:lnTo>
                    <a:pt x="1181" y="38"/>
                  </a:lnTo>
                  <a:lnTo>
                    <a:pt x="1033" y="75"/>
                  </a:lnTo>
                  <a:lnTo>
                    <a:pt x="904" y="111"/>
                  </a:lnTo>
                  <a:lnTo>
                    <a:pt x="775" y="185"/>
                  </a:lnTo>
                  <a:lnTo>
                    <a:pt x="646" y="259"/>
                  </a:lnTo>
                  <a:lnTo>
                    <a:pt x="535" y="333"/>
                  </a:lnTo>
                  <a:lnTo>
                    <a:pt x="425" y="425"/>
                  </a:lnTo>
                  <a:lnTo>
                    <a:pt x="332" y="536"/>
                  </a:lnTo>
                  <a:lnTo>
                    <a:pt x="259" y="646"/>
                  </a:lnTo>
                  <a:lnTo>
                    <a:pt x="185" y="775"/>
                  </a:lnTo>
                  <a:lnTo>
                    <a:pt x="111" y="904"/>
                  </a:lnTo>
                  <a:lnTo>
                    <a:pt x="74" y="1033"/>
                  </a:lnTo>
                  <a:lnTo>
                    <a:pt x="37" y="1181"/>
                  </a:lnTo>
                  <a:lnTo>
                    <a:pt x="19" y="1328"/>
                  </a:lnTo>
                  <a:lnTo>
                    <a:pt x="1" y="1494"/>
                  </a:lnTo>
                  <a:lnTo>
                    <a:pt x="19" y="1642"/>
                  </a:lnTo>
                  <a:lnTo>
                    <a:pt x="37" y="1789"/>
                  </a:lnTo>
                  <a:lnTo>
                    <a:pt x="74" y="1937"/>
                  </a:lnTo>
                  <a:lnTo>
                    <a:pt x="130" y="2084"/>
                  </a:lnTo>
                  <a:lnTo>
                    <a:pt x="185" y="2213"/>
                  </a:lnTo>
                  <a:lnTo>
                    <a:pt x="259" y="2342"/>
                  </a:lnTo>
                  <a:lnTo>
                    <a:pt x="351" y="2453"/>
                  </a:lnTo>
                  <a:lnTo>
                    <a:pt x="443" y="2564"/>
                  </a:lnTo>
                  <a:lnTo>
                    <a:pt x="554" y="2656"/>
                  </a:lnTo>
                  <a:lnTo>
                    <a:pt x="664" y="2748"/>
                  </a:lnTo>
                  <a:lnTo>
                    <a:pt x="793" y="2822"/>
                  </a:lnTo>
                  <a:lnTo>
                    <a:pt x="922" y="2877"/>
                  </a:lnTo>
                  <a:lnTo>
                    <a:pt x="1070" y="2933"/>
                  </a:lnTo>
                  <a:lnTo>
                    <a:pt x="1217" y="2951"/>
                  </a:lnTo>
                  <a:lnTo>
                    <a:pt x="1365" y="2988"/>
                  </a:lnTo>
                  <a:lnTo>
                    <a:pt x="1531" y="2988"/>
                  </a:lnTo>
                  <a:lnTo>
                    <a:pt x="1678" y="2969"/>
                  </a:lnTo>
                  <a:lnTo>
                    <a:pt x="1826" y="2951"/>
                  </a:lnTo>
                  <a:lnTo>
                    <a:pt x="1973" y="2914"/>
                  </a:lnTo>
                  <a:lnTo>
                    <a:pt x="2102" y="2859"/>
                  </a:lnTo>
                  <a:lnTo>
                    <a:pt x="2232" y="2803"/>
                  </a:lnTo>
                  <a:lnTo>
                    <a:pt x="2342" y="2730"/>
                  </a:lnTo>
                  <a:lnTo>
                    <a:pt x="2471" y="2637"/>
                  </a:lnTo>
                  <a:lnTo>
                    <a:pt x="2563" y="2545"/>
                  </a:lnTo>
                  <a:lnTo>
                    <a:pt x="2656" y="2435"/>
                  </a:lnTo>
                  <a:lnTo>
                    <a:pt x="2748" y="2324"/>
                  </a:lnTo>
                  <a:lnTo>
                    <a:pt x="2822" y="2213"/>
                  </a:lnTo>
                  <a:lnTo>
                    <a:pt x="2877" y="2084"/>
                  </a:lnTo>
                  <a:lnTo>
                    <a:pt x="2932" y="1937"/>
                  </a:lnTo>
                  <a:lnTo>
                    <a:pt x="2969" y="1789"/>
                  </a:lnTo>
                  <a:lnTo>
                    <a:pt x="2987" y="1642"/>
                  </a:lnTo>
                  <a:lnTo>
                    <a:pt x="2987" y="1494"/>
                  </a:lnTo>
                  <a:lnTo>
                    <a:pt x="2987" y="1347"/>
                  </a:lnTo>
                  <a:lnTo>
                    <a:pt x="2969" y="1181"/>
                  </a:lnTo>
                  <a:lnTo>
                    <a:pt x="2932" y="1033"/>
                  </a:lnTo>
                  <a:lnTo>
                    <a:pt x="2877" y="904"/>
                  </a:lnTo>
                  <a:lnTo>
                    <a:pt x="2822" y="775"/>
                  </a:lnTo>
                  <a:lnTo>
                    <a:pt x="2748" y="646"/>
                  </a:lnTo>
                  <a:lnTo>
                    <a:pt x="2656" y="536"/>
                  </a:lnTo>
                  <a:lnTo>
                    <a:pt x="2563" y="425"/>
                  </a:lnTo>
                  <a:lnTo>
                    <a:pt x="2453" y="333"/>
                  </a:lnTo>
                  <a:lnTo>
                    <a:pt x="2324" y="241"/>
                  </a:lnTo>
                  <a:lnTo>
                    <a:pt x="2213"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 name="Google Shape;633;p3"/>
            <p:cNvSpPr/>
            <p:nvPr/>
          </p:nvSpPr>
          <p:spPr>
            <a:xfrm>
              <a:off x="5364550" y="668650"/>
              <a:ext cx="74700" cy="74700"/>
            </a:xfrm>
            <a:custGeom>
              <a:avLst/>
              <a:gdLst/>
              <a:ahLst/>
              <a:cxnLst/>
              <a:rect l="l" t="t" r="r" b="b"/>
              <a:pathLst>
                <a:path w="2988" h="2988" extrusionOk="0">
                  <a:moveTo>
                    <a:pt x="1476" y="0"/>
                  </a:moveTo>
                  <a:lnTo>
                    <a:pt x="1310" y="19"/>
                  </a:lnTo>
                  <a:lnTo>
                    <a:pt x="1162" y="37"/>
                  </a:lnTo>
                  <a:lnTo>
                    <a:pt x="1033" y="74"/>
                  </a:lnTo>
                  <a:lnTo>
                    <a:pt x="886" y="129"/>
                  </a:lnTo>
                  <a:lnTo>
                    <a:pt x="757" y="185"/>
                  </a:lnTo>
                  <a:lnTo>
                    <a:pt x="646" y="258"/>
                  </a:lnTo>
                  <a:lnTo>
                    <a:pt x="535" y="351"/>
                  </a:lnTo>
                  <a:lnTo>
                    <a:pt x="425" y="443"/>
                  </a:lnTo>
                  <a:lnTo>
                    <a:pt x="333" y="553"/>
                  </a:lnTo>
                  <a:lnTo>
                    <a:pt x="240" y="664"/>
                  </a:lnTo>
                  <a:lnTo>
                    <a:pt x="167" y="793"/>
                  </a:lnTo>
                  <a:lnTo>
                    <a:pt x="111" y="922"/>
                  </a:lnTo>
                  <a:lnTo>
                    <a:pt x="74" y="1051"/>
                  </a:lnTo>
                  <a:lnTo>
                    <a:pt x="38" y="1199"/>
                  </a:lnTo>
                  <a:lnTo>
                    <a:pt x="1" y="1346"/>
                  </a:lnTo>
                  <a:lnTo>
                    <a:pt x="1" y="1494"/>
                  </a:lnTo>
                  <a:lnTo>
                    <a:pt x="1" y="1660"/>
                  </a:lnTo>
                  <a:lnTo>
                    <a:pt x="38" y="1807"/>
                  </a:lnTo>
                  <a:lnTo>
                    <a:pt x="74" y="1936"/>
                  </a:lnTo>
                  <a:lnTo>
                    <a:pt x="111" y="2084"/>
                  </a:lnTo>
                  <a:lnTo>
                    <a:pt x="185" y="2213"/>
                  </a:lnTo>
                  <a:lnTo>
                    <a:pt x="259" y="2323"/>
                  </a:lnTo>
                  <a:lnTo>
                    <a:pt x="333" y="2453"/>
                  </a:lnTo>
                  <a:lnTo>
                    <a:pt x="425" y="2545"/>
                  </a:lnTo>
                  <a:lnTo>
                    <a:pt x="535" y="2637"/>
                  </a:lnTo>
                  <a:lnTo>
                    <a:pt x="646" y="2729"/>
                  </a:lnTo>
                  <a:lnTo>
                    <a:pt x="775" y="2803"/>
                  </a:lnTo>
                  <a:lnTo>
                    <a:pt x="904" y="2858"/>
                  </a:lnTo>
                  <a:lnTo>
                    <a:pt x="1033" y="2914"/>
                  </a:lnTo>
                  <a:lnTo>
                    <a:pt x="1181" y="2950"/>
                  </a:lnTo>
                  <a:lnTo>
                    <a:pt x="1328" y="2969"/>
                  </a:lnTo>
                  <a:lnTo>
                    <a:pt x="1476" y="2987"/>
                  </a:lnTo>
                  <a:lnTo>
                    <a:pt x="1642" y="2969"/>
                  </a:lnTo>
                  <a:lnTo>
                    <a:pt x="1789" y="2950"/>
                  </a:lnTo>
                  <a:lnTo>
                    <a:pt x="1937" y="2914"/>
                  </a:lnTo>
                  <a:lnTo>
                    <a:pt x="2084" y="2877"/>
                  </a:lnTo>
                  <a:lnTo>
                    <a:pt x="2213" y="2803"/>
                  </a:lnTo>
                  <a:lnTo>
                    <a:pt x="2324" y="2729"/>
                  </a:lnTo>
                  <a:lnTo>
                    <a:pt x="2453" y="2637"/>
                  </a:lnTo>
                  <a:lnTo>
                    <a:pt x="2545" y="2545"/>
                  </a:lnTo>
                  <a:lnTo>
                    <a:pt x="2656" y="2434"/>
                  </a:lnTo>
                  <a:lnTo>
                    <a:pt x="2729" y="2323"/>
                  </a:lnTo>
                  <a:lnTo>
                    <a:pt x="2803" y="2194"/>
                  </a:lnTo>
                  <a:lnTo>
                    <a:pt x="2877" y="2065"/>
                  </a:lnTo>
                  <a:lnTo>
                    <a:pt x="2914" y="1918"/>
                  </a:lnTo>
                  <a:lnTo>
                    <a:pt x="2951" y="1770"/>
                  </a:lnTo>
                  <a:lnTo>
                    <a:pt x="2969" y="1623"/>
                  </a:lnTo>
                  <a:lnTo>
                    <a:pt x="2988" y="1457"/>
                  </a:lnTo>
                  <a:lnTo>
                    <a:pt x="2969" y="1309"/>
                  </a:lnTo>
                  <a:lnTo>
                    <a:pt x="2951" y="1162"/>
                  </a:lnTo>
                  <a:lnTo>
                    <a:pt x="2914" y="1014"/>
                  </a:lnTo>
                  <a:lnTo>
                    <a:pt x="2859" y="885"/>
                  </a:lnTo>
                  <a:lnTo>
                    <a:pt x="2785" y="756"/>
                  </a:lnTo>
                  <a:lnTo>
                    <a:pt x="2711" y="646"/>
                  </a:lnTo>
                  <a:lnTo>
                    <a:pt x="2619" y="535"/>
                  </a:lnTo>
                  <a:lnTo>
                    <a:pt x="2527" y="424"/>
                  </a:lnTo>
                  <a:lnTo>
                    <a:pt x="2416" y="332"/>
                  </a:lnTo>
                  <a:lnTo>
                    <a:pt x="2305" y="240"/>
                  </a:lnTo>
                  <a:lnTo>
                    <a:pt x="2176" y="166"/>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 name="Google Shape;634;p3"/>
            <p:cNvSpPr/>
            <p:nvPr/>
          </p:nvSpPr>
          <p:spPr>
            <a:xfrm>
              <a:off x="5299100" y="574600"/>
              <a:ext cx="74225" cy="74250"/>
            </a:xfrm>
            <a:custGeom>
              <a:avLst/>
              <a:gdLst/>
              <a:ahLst/>
              <a:cxnLst/>
              <a:rect l="l" t="t" r="r" b="b"/>
              <a:pathLst>
                <a:path w="2969" h="2970" extrusionOk="0">
                  <a:moveTo>
                    <a:pt x="1346" y="1"/>
                  </a:moveTo>
                  <a:lnTo>
                    <a:pt x="1199" y="38"/>
                  </a:lnTo>
                  <a:lnTo>
                    <a:pt x="1051" y="56"/>
                  </a:lnTo>
                  <a:lnTo>
                    <a:pt x="922" y="112"/>
                  </a:lnTo>
                  <a:lnTo>
                    <a:pt x="793" y="167"/>
                  </a:lnTo>
                  <a:lnTo>
                    <a:pt x="664" y="241"/>
                  </a:lnTo>
                  <a:lnTo>
                    <a:pt x="554" y="333"/>
                  </a:lnTo>
                  <a:lnTo>
                    <a:pt x="443" y="425"/>
                  </a:lnTo>
                  <a:lnTo>
                    <a:pt x="351" y="517"/>
                  </a:lnTo>
                  <a:lnTo>
                    <a:pt x="259" y="628"/>
                  </a:lnTo>
                  <a:lnTo>
                    <a:pt x="185" y="757"/>
                  </a:lnTo>
                  <a:lnTo>
                    <a:pt x="129" y="886"/>
                  </a:lnTo>
                  <a:lnTo>
                    <a:pt x="74" y="1015"/>
                  </a:lnTo>
                  <a:lnTo>
                    <a:pt x="37" y="1162"/>
                  </a:lnTo>
                  <a:lnTo>
                    <a:pt x="0" y="1310"/>
                  </a:lnTo>
                  <a:lnTo>
                    <a:pt x="0" y="1457"/>
                  </a:lnTo>
                  <a:lnTo>
                    <a:pt x="0" y="1605"/>
                  </a:lnTo>
                  <a:lnTo>
                    <a:pt x="19" y="1771"/>
                  </a:lnTo>
                  <a:lnTo>
                    <a:pt x="56" y="1918"/>
                  </a:lnTo>
                  <a:lnTo>
                    <a:pt x="111" y="2048"/>
                  </a:lnTo>
                  <a:lnTo>
                    <a:pt x="166" y="2177"/>
                  </a:lnTo>
                  <a:lnTo>
                    <a:pt x="240" y="2306"/>
                  </a:lnTo>
                  <a:lnTo>
                    <a:pt x="332" y="2435"/>
                  </a:lnTo>
                  <a:lnTo>
                    <a:pt x="424" y="2527"/>
                  </a:lnTo>
                  <a:lnTo>
                    <a:pt x="535" y="2638"/>
                  </a:lnTo>
                  <a:lnTo>
                    <a:pt x="646" y="2730"/>
                  </a:lnTo>
                  <a:lnTo>
                    <a:pt x="775" y="2803"/>
                  </a:lnTo>
                  <a:lnTo>
                    <a:pt x="904" y="2859"/>
                  </a:lnTo>
                  <a:lnTo>
                    <a:pt x="1033" y="2914"/>
                  </a:lnTo>
                  <a:lnTo>
                    <a:pt x="1180" y="2951"/>
                  </a:lnTo>
                  <a:lnTo>
                    <a:pt x="1328" y="2969"/>
                  </a:lnTo>
                  <a:lnTo>
                    <a:pt x="1641" y="2969"/>
                  </a:lnTo>
                  <a:lnTo>
                    <a:pt x="1789" y="2951"/>
                  </a:lnTo>
                  <a:lnTo>
                    <a:pt x="1936" y="2914"/>
                  </a:lnTo>
                  <a:lnTo>
                    <a:pt x="2065" y="2859"/>
                  </a:lnTo>
                  <a:lnTo>
                    <a:pt x="2195" y="2803"/>
                  </a:lnTo>
                  <a:lnTo>
                    <a:pt x="2324" y="2730"/>
                  </a:lnTo>
                  <a:lnTo>
                    <a:pt x="2434" y="2638"/>
                  </a:lnTo>
                  <a:lnTo>
                    <a:pt x="2545" y="2545"/>
                  </a:lnTo>
                  <a:lnTo>
                    <a:pt x="2637" y="2435"/>
                  </a:lnTo>
                  <a:lnTo>
                    <a:pt x="2711" y="2324"/>
                  </a:lnTo>
                  <a:lnTo>
                    <a:pt x="2785" y="2195"/>
                  </a:lnTo>
                  <a:lnTo>
                    <a:pt x="2858" y="2066"/>
                  </a:lnTo>
                  <a:lnTo>
                    <a:pt x="2895" y="1937"/>
                  </a:lnTo>
                  <a:lnTo>
                    <a:pt x="2932" y="1789"/>
                  </a:lnTo>
                  <a:lnTo>
                    <a:pt x="2969" y="1642"/>
                  </a:lnTo>
                  <a:lnTo>
                    <a:pt x="2969" y="1494"/>
                  </a:lnTo>
                  <a:lnTo>
                    <a:pt x="2969" y="1347"/>
                  </a:lnTo>
                  <a:lnTo>
                    <a:pt x="2932" y="1199"/>
                  </a:lnTo>
                  <a:lnTo>
                    <a:pt x="2914" y="1052"/>
                  </a:lnTo>
                  <a:lnTo>
                    <a:pt x="2858" y="923"/>
                  </a:lnTo>
                  <a:lnTo>
                    <a:pt x="2803" y="794"/>
                  </a:lnTo>
                  <a:lnTo>
                    <a:pt x="2729" y="665"/>
                  </a:lnTo>
                  <a:lnTo>
                    <a:pt x="2637" y="554"/>
                  </a:lnTo>
                  <a:lnTo>
                    <a:pt x="2545" y="443"/>
                  </a:lnTo>
                  <a:lnTo>
                    <a:pt x="2434" y="351"/>
                  </a:lnTo>
                  <a:lnTo>
                    <a:pt x="2324" y="259"/>
                  </a:lnTo>
                  <a:lnTo>
                    <a:pt x="2213" y="185"/>
                  </a:lnTo>
                  <a:lnTo>
                    <a:pt x="2084" y="130"/>
                  </a:lnTo>
                  <a:lnTo>
                    <a:pt x="1936" y="75"/>
                  </a:lnTo>
                  <a:lnTo>
                    <a:pt x="1807"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 name="Google Shape;635;p3"/>
            <p:cNvSpPr/>
            <p:nvPr/>
          </p:nvSpPr>
          <p:spPr>
            <a:xfrm>
              <a:off x="5196300" y="238125"/>
              <a:ext cx="74250" cy="65475"/>
            </a:xfrm>
            <a:custGeom>
              <a:avLst/>
              <a:gdLst/>
              <a:ahLst/>
              <a:cxnLst/>
              <a:rect l="l" t="t" r="r" b="b"/>
              <a:pathLst>
                <a:path w="2970" h="2619" extrusionOk="0">
                  <a:moveTo>
                    <a:pt x="535" y="0"/>
                  </a:moveTo>
                  <a:lnTo>
                    <a:pt x="406" y="111"/>
                  </a:lnTo>
                  <a:lnTo>
                    <a:pt x="314" y="221"/>
                  </a:lnTo>
                  <a:lnTo>
                    <a:pt x="222" y="350"/>
                  </a:lnTo>
                  <a:lnTo>
                    <a:pt x="148" y="498"/>
                  </a:lnTo>
                  <a:lnTo>
                    <a:pt x="74" y="645"/>
                  </a:lnTo>
                  <a:lnTo>
                    <a:pt x="38" y="793"/>
                  </a:lnTo>
                  <a:lnTo>
                    <a:pt x="1" y="959"/>
                  </a:lnTo>
                  <a:lnTo>
                    <a:pt x="1" y="1125"/>
                  </a:lnTo>
                  <a:lnTo>
                    <a:pt x="1" y="1291"/>
                  </a:lnTo>
                  <a:lnTo>
                    <a:pt x="19" y="1438"/>
                  </a:lnTo>
                  <a:lnTo>
                    <a:pt x="56" y="1567"/>
                  </a:lnTo>
                  <a:lnTo>
                    <a:pt x="111" y="1715"/>
                  </a:lnTo>
                  <a:lnTo>
                    <a:pt x="167" y="1844"/>
                  </a:lnTo>
                  <a:lnTo>
                    <a:pt x="240" y="1954"/>
                  </a:lnTo>
                  <a:lnTo>
                    <a:pt x="333" y="2084"/>
                  </a:lnTo>
                  <a:lnTo>
                    <a:pt x="425" y="2176"/>
                  </a:lnTo>
                  <a:lnTo>
                    <a:pt x="535" y="2286"/>
                  </a:lnTo>
                  <a:lnTo>
                    <a:pt x="646" y="2360"/>
                  </a:lnTo>
                  <a:lnTo>
                    <a:pt x="757" y="2434"/>
                  </a:lnTo>
                  <a:lnTo>
                    <a:pt x="886" y="2508"/>
                  </a:lnTo>
                  <a:lnTo>
                    <a:pt x="1033" y="2544"/>
                  </a:lnTo>
                  <a:lnTo>
                    <a:pt x="1162" y="2600"/>
                  </a:lnTo>
                  <a:lnTo>
                    <a:pt x="1310" y="2618"/>
                  </a:lnTo>
                  <a:lnTo>
                    <a:pt x="1623" y="2618"/>
                  </a:lnTo>
                  <a:lnTo>
                    <a:pt x="1771" y="2600"/>
                  </a:lnTo>
                  <a:lnTo>
                    <a:pt x="1918" y="2563"/>
                  </a:lnTo>
                  <a:lnTo>
                    <a:pt x="2066" y="2508"/>
                  </a:lnTo>
                  <a:lnTo>
                    <a:pt x="2195" y="2452"/>
                  </a:lnTo>
                  <a:lnTo>
                    <a:pt x="2324" y="2379"/>
                  </a:lnTo>
                  <a:lnTo>
                    <a:pt x="2435" y="2286"/>
                  </a:lnTo>
                  <a:lnTo>
                    <a:pt x="2545" y="2194"/>
                  </a:lnTo>
                  <a:lnTo>
                    <a:pt x="2637" y="2084"/>
                  </a:lnTo>
                  <a:lnTo>
                    <a:pt x="2730" y="1973"/>
                  </a:lnTo>
                  <a:lnTo>
                    <a:pt x="2803" y="1844"/>
                  </a:lnTo>
                  <a:lnTo>
                    <a:pt x="2859" y="1715"/>
                  </a:lnTo>
                  <a:lnTo>
                    <a:pt x="2914" y="1567"/>
                  </a:lnTo>
                  <a:lnTo>
                    <a:pt x="2951" y="1420"/>
                  </a:lnTo>
                  <a:lnTo>
                    <a:pt x="2969" y="1272"/>
                  </a:lnTo>
                  <a:lnTo>
                    <a:pt x="2969" y="1106"/>
                  </a:lnTo>
                  <a:lnTo>
                    <a:pt x="2969" y="940"/>
                  </a:lnTo>
                  <a:lnTo>
                    <a:pt x="2932" y="793"/>
                  </a:lnTo>
                  <a:lnTo>
                    <a:pt x="2877" y="627"/>
                  </a:lnTo>
                  <a:lnTo>
                    <a:pt x="2822" y="498"/>
                  </a:lnTo>
                  <a:lnTo>
                    <a:pt x="2748" y="350"/>
                  </a:lnTo>
                  <a:lnTo>
                    <a:pt x="2656" y="221"/>
                  </a:lnTo>
                  <a:lnTo>
                    <a:pt x="2564" y="111"/>
                  </a:lnTo>
                  <a:lnTo>
                    <a:pt x="2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 name="Google Shape;636;p3"/>
            <p:cNvSpPr/>
            <p:nvPr/>
          </p:nvSpPr>
          <p:spPr>
            <a:xfrm>
              <a:off x="5707500" y="1057225"/>
              <a:ext cx="73775" cy="73775"/>
            </a:xfrm>
            <a:custGeom>
              <a:avLst/>
              <a:gdLst/>
              <a:ahLst/>
              <a:cxnLst/>
              <a:rect l="l" t="t" r="r" b="b"/>
              <a:pathLst>
                <a:path w="2951" h="2951" extrusionOk="0">
                  <a:moveTo>
                    <a:pt x="1439" y="1"/>
                  </a:moveTo>
                  <a:lnTo>
                    <a:pt x="1291" y="19"/>
                  </a:lnTo>
                  <a:lnTo>
                    <a:pt x="1162" y="38"/>
                  </a:lnTo>
                  <a:lnTo>
                    <a:pt x="1015" y="74"/>
                  </a:lnTo>
                  <a:lnTo>
                    <a:pt x="886" y="130"/>
                  </a:lnTo>
                  <a:lnTo>
                    <a:pt x="757" y="185"/>
                  </a:lnTo>
                  <a:lnTo>
                    <a:pt x="646" y="259"/>
                  </a:lnTo>
                  <a:lnTo>
                    <a:pt x="535" y="351"/>
                  </a:lnTo>
                  <a:lnTo>
                    <a:pt x="425" y="443"/>
                  </a:lnTo>
                  <a:lnTo>
                    <a:pt x="332" y="535"/>
                  </a:lnTo>
                  <a:lnTo>
                    <a:pt x="259" y="646"/>
                  </a:lnTo>
                  <a:lnTo>
                    <a:pt x="185" y="775"/>
                  </a:lnTo>
                  <a:lnTo>
                    <a:pt x="111" y="904"/>
                  </a:lnTo>
                  <a:lnTo>
                    <a:pt x="56" y="1033"/>
                  </a:lnTo>
                  <a:lnTo>
                    <a:pt x="19" y="1162"/>
                  </a:lnTo>
                  <a:lnTo>
                    <a:pt x="1" y="1310"/>
                  </a:lnTo>
                  <a:lnTo>
                    <a:pt x="1" y="1457"/>
                  </a:lnTo>
                  <a:lnTo>
                    <a:pt x="1" y="1605"/>
                  </a:lnTo>
                  <a:lnTo>
                    <a:pt x="19" y="1752"/>
                  </a:lnTo>
                  <a:lnTo>
                    <a:pt x="56" y="1900"/>
                  </a:lnTo>
                  <a:lnTo>
                    <a:pt x="111" y="2029"/>
                  </a:lnTo>
                  <a:lnTo>
                    <a:pt x="167" y="2158"/>
                  </a:lnTo>
                  <a:lnTo>
                    <a:pt x="240" y="2287"/>
                  </a:lnTo>
                  <a:lnTo>
                    <a:pt x="332" y="2398"/>
                  </a:lnTo>
                  <a:lnTo>
                    <a:pt x="425" y="2508"/>
                  </a:lnTo>
                  <a:lnTo>
                    <a:pt x="535" y="2600"/>
                  </a:lnTo>
                  <a:lnTo>
                    <a:pt x="646" y="2693"/>
                  </a:lnTo>
                  <a:lnTo>
                    <a:pt x="757" y="2766"/>
                  </a:lnTo>
                  <a:lnTo>
                    <a:pt x="886" y="2840"/>
                  </a:lnTo>
                  <a:lnTo>
                    <a:pt x="1033" y="2877"/>
                  </a:lnTo>
                  <a:lnTo>
                    <a:pt x="1162" y="2914"/>
                  </a:lnTo>
                  <a:lnTo>
                    <a:pt x="1310" y="2951"/>
                  </a:lnTo>
                  <a:lnTo>
                    <a:pt x="1623" y="2951"/>
                  </a:lnTo>
                  <a:lnTo>
                    <a:pt x="1771" y="2932"/>
                  </a:lnTo>
                  <a:lnTo>
                    <a:pt x="1900" y="2895"/>
                  </a:lnTo>
                  <a:lnTo>
                    <a:pt x="2047" y="2840"/>
                  </a:lnTo>
                  <a:lnTo>
                    <a:pt x="2176" y="2766"/>
                  </a:lnTo>
                  <a:lnTo>
                    <a:pt x="2287" y="2693"/>
                  </a:lnTo>
                  <a:lnTo>
                    <a:pt x="2398" y="2619"/>
                  </a:lnTo>
                  <a:lnTo>
                    <a:pt x="2508" y="2508"/>
                  </a:lnTo>
                  <a:lnTo>
                    <a:pt x="2600" y="2416"/>
                  </a:lnTo>
                  <a:lnTo>
                    <a:pt x="2693" y="2287"/>
                  </a:lnTo>
                  <a:lnTo>
                    <a:pt x="2766" y="2176"/>
                  </a:lnTo>
                  <a:lnTo>
                    <a:pt x="2840" y="2047"/>
                  </a:lnTo>
                  <a:lnTo>
                    <a:pt x="2877" y="1900"/>
                  </a:lnTo>
                  <a:lnTo>
                    <a:pt x="2914" y="1771"/>
                  </a:lnTo>
                  <a:lnTo>
                    <a:pt x="2932" y="1623"/>
                  </a:lnTo>
                  <a:lnTo>
                    <a:pt x="2951" y="1476"/>
                  </a:lnTo>
                  <a:lnTo>
                    <a:pt x="2932" y="1310"/>
                  </a:lnTo>
                  <a:lnTo>
                    <a:pt x="2914" y="1181"/>
                  </a:lnTo>
                  <a:lnTo>
                    <a:pt x="2877" y="1033"/>
                  </a:lnTo>
                  <a:lnTo>
                    <a:pt x="2822" y="886"/>
                  </a:lnTo>
                  <a:lnTo>
                    <a:pt x="2766" y="757"/>
                  </a:lnTo>
                  <a:lnTo>
                    <a:pt x="2674" y="646"/>
                  </a:lnTo>
                  <a:lnTo>
                    <a:pt x="2600" y="535"/>
                  </a:lnTo>
                  <a:lnTo>
                    <a:pt x="2490" y="425"/>
                  </a:lnTo>
                  <a:lnTo>
                    <a:pt x="2398" y="333"/>
                  </a:lnTo>
                  <a:lnTo>
                    <a:pt x="2268" y="240"/>
                  </a:lnTo>
                  <a:lnTo>
                    <a:pt x="2158" y="167"/>
                  </a:lnTo>
                  <a:lnTo>
                    <a:pt x="2029" y="111"/>
                  </a:lnTo>
                  <a:lnTo>
                    <a:pt x="1881" y="56"/>
                  </a:lnTo>
                  <a:lnTo>
                    <a:pt x="1734"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 name="Google Shape;637;p3"/>
            <p:cNvSpPr/>
            <p:nvPr/>
          </p:nvSpPr>
          <p:spPr>
            <a:xfrm>
              <a:off x="5233650" y="480575"/>
              <a:ext cx="73775" cy="74250"/>
            </a:xfrm>
            <a:custGeom>
              <a:avLst/>
              <a:gdLst/>
              <a:ahLst/>
              <a:cxnLst/>
              <a:rect l="l" t="t" r="r" b="b"/>
              <a:pathLst>
                <a:path w="2951" h="2970" extrusionOk="0">
                  <a:moveTo>
                    <a:pt x="1531" y="0"/>
                  </a:moveTo>
                  <a:lnTo>
                    <a:pt x="1365" y="19"/>
                  </a:lnTo>
                  <a:lnTo>
                    <a:pt x="1236" y="37"/>
                  </a:lnTo>
                  <a:lnTo>
                    <a:pt x="1088" y="56"/>
                  </a:lnTo>
                  <a:lnTo>
                    <a:pt x="941" y="111"/>
                  </a:lnTo>
                  <a:lnTo>
                    <a:pt x="811" y="166"/>
                  </a:lnTo>
                  <a:lnTo>
                    <a:pt x="701" y="240"/>
                  </a:lnTo>
                  <a:lnTo>
                    <a:pt x="572" y="314"/>
                  </a:lnTo>
                  <a:lnTo>
                    <a:pt x="461" y="406"/>
                  </a:lnTo>
                  <a:lnTo>
                    <a:pt x="369" y="517"/>
                  </a:lnTo>
                  <a:lnTo>
                    <a:pt x="277" y="627"/>
                  </a:lnTo>
                  <a:lnTo>
                    <a:pt x="203" y="756"/>
                  </a:lnTo>
                  <a:lnTo>
                    <a:pt x="129" y="886"/>
                  </a:lnTo>
                  <a:lnTo>
                    <a:pt x="74" y="1015"/>
                  </a:lnTo>
                  <a:lnTo>
                    <a:pt x="37" y="1162"/>
                  </a:lnTo>
                  <a:lnTo>
                    <a:pt x="19" y="1310"/>
                  </a:lnTo>
                  <a:lnTo>
                    <a:pt x="0" y="1457"/>
                  </a:lnTo>
                  <a:lnTo>
                    <a:pt x="0" y="1605"/>
                  </a:lnTo>
                  <a:lnTo>
                    <a:pt x="19" y="1752"/>
                  </a:lnTo>
                  <a:lnTo>
                    <a:pt x="56" y="1881"/>
                  </a:lnTo>
                  <a:lnTo>
                    <a:pt x="111" y="2029"/>
                  </a:lnTo>
                  <a:lnTo>
                    <a:pt x="166" y="2158"/>
                  </a:lnTo>
                  <a:lnTo>
                    <a:pt x="240" y="2287"/>
                  </a:lnTo>
                  <a:lnTo>
                    <a:pt x="314" y="2397"/>
                  </a:lnTo>
                  <a:lnTo>
                    <a:pt x="424" y="2508"/>
                  </a:lnTo>
                  <a:lnTo>
                    <a:pt x="516" y="2600"/>
                  </a:lnTo>
                  <a:lnTo>
                    <a:pt x="627" y="2692"/>
                  </a:lnTo>
                  <a:lnTo>
                    <a:pt x="756" y="2766"/>
                  </a:lnTo>
                  <a:lnTo>
                    <a:pt x="885" y="2840"/>
                  </a:lnTo>
                  <a:lnTo>
                    <a:pt x="1014" y="2895"/>
                  </a:lnTo>
                  <a:lnTo>
                    <a:pt x="1162" y="2932"/>
                  </a:lnTo>
                  <a:lnTo>
                    <a:pt x="1309" y="2951"/>
                  </a:lnTo>
                  <a:lnTo>
                    <a:pt x="1457" y="2969"/>
                  </a:lnTo>
                  <a:lnTo>
                    <a:pt x="1604" y="2951"/>
                  </a:lnTo>
                  <a:lnTo>
                    <a:pt x="1752" y="2932"/>
                  </a:lnTo>
                  <a:lnTo>
                    <a:pt x="1899" y="2895"/>
                  </a:lnTo>
                  <a:lnTo>
                    <a:pt x="2028" y="2858"/>
                  </a:lnTo>
                  <a:lnTo>
                    <a:pt x="2157" y="2785"/>
                  </a:lnTo>
                  <a:lnTo>
                    <a:pt x="2287" y="2711"/>
                  </a:lnTo>
                  <a:lnTo>
                    <a:pt x="2397" y="2637"/>
                  </a:lnTo>
                  <a:lnTo>
                    <a:pt x="2508" y="2527"/>
                  </a:lnTo>
                  <a:lnTo>
                    <a:pt x="2600" y="2434"/>
                  </a:lnTo>
                  <a:lnTo>
                    <a:pt x="2692" y="2305"/>
                  </a:lnTo>
                  <a:lnTo>
                    <a:pt x="2766" y="2195"/>
                  </a:lnTo>
                  <a:lnTo>
                    <a:pt x="2821" y="2066"/>
                  </a:lnTo>
                  <a:lnTo>
                    <a:pt x="2877" y="1936"/>
                  </a:lnTo>
                  <a:lnTo>
                    <a:pt x="2913" y="1789"/>
                  </a:lnTo>
                  <a:lnTo>
                    <a:pt x="2950" y="1641"/>
                  </a:lnTo>
                  <a:lnTo>
                    <a:pt x="2950" y="1494"/>
                  </a:lnTo>
                  <a:lnTo>
                    <a:pt x="2950" y="1346"/>
                  </a:lnTo>
                  <a:lnTo>
                    <a:pt x="2932" y="1199"/>
                  </a:lnTo>
                  <a:lnTo>
                    <a:pt x="2895" y="1070"/>
                  </a:lnTo>
                  <a:lnTo>
                    <a:pt x="2840" y="922"/>
                  </a:lnTo>
                  <a:lnTo>
                    <a:pt x="2784" y="812"/>
                  </a:lnTo>
                  <a:lnTo>
                    <a:pt x="2711" y="683"/>
                  </a:lnTo>
                  <a:lnTo>
                    <a:pt x="2618" y="572"/>
                  </a:lnTo>
                  <a:lnTo>
                    <a:pt x="2526" y="461"/>
                  </a:lnTo>
                  <a:lnTo>
                    <a:pt x="2434" y="369"/>
                  </a:lnTo>
                  <a:lnTo>
                    <a:pt x="2323" y="277"/>
                  </a:lnTo>
                  <a:lnTo>
                    <a:pt x="2213" y="203"/>
                  </a:lnTo>
                  <a:lnTo>
                    <a:pt x="2084" y="148"/>
                  </a:lnTo>
                  <a:lnTo>
                    <a:pt x="1955" y="93"/>
                  </a:lnTo>
                  <a:lnTo>
                    <a:pt x="1807" y="56"/>
                  </a:lnTo>
                  <a:lnTo>
                    <a:pt x="1678"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 name="Google Shape;638;p3"/>
            <p:cNvSpPr/>
            <p:nvPr/>
          </p:nvSpPr>
          <p:spPr>
            <a:xfrm>
              <a:off x="6009900" y="1194125"/>
              <a:ext cx="73775" cy="73775"/>
            </a:xfrm>
            <a:custGeom>
              <a:avLst/>
              <a:gdLst/>
              <a:ahLst/>
              <a:cxnLst/>
              <a:rect l="l" t="t" r="r" b="b"/>
              <a:pathLst>
                <a:path w="2951" h="2951" extrusionOk="0">
                  <a:moveTo>
                    <a:pt x="1346" y="1"/>
                  </a:moveTo>
                  <a:lnTo>
                    <a:pt x="1199" y="38"/>
                  </a:lnTo>
                  <a:lnTo>
                    <a:pt x="1069" y="56"/>
                  </a:lnTo>
                  <a:lnTo>
                    <a:pt x="922" y="111"/>
                  </a:lnTo>
                  <a:lnTo>
                    <a:pt x="793" y="167"/>
                  </a:lnTo>
                  <a:lnTo>
                    <a:pt x="682" y="240"/>
                  </a:lnTo>
                  <a:lnTo>
                    <a:pt x="553" y="333"/>
                  </a:lnTo>
                  <a:lnTo>
                    <a:pt x="443" y="425"/>
                  </a:lnTo>
                  <a:lnTo>
                    <a:pt x="350" y="536"/>
                  </a:lnTo>
                  <a:lnTo>
                    <a:pt x="258" y="646"/>
                  </a:lnTo>
                  <a:lnTo>
                    <a:pt x="184" y="775"/>
                  </a:lnTo>
                  <a:lnTo>
                    <a:pt x="129" y="904"/>
                  </a:lnTo>
                  <a:lnTo>
                    <a:pt x="74" y="1033"/>
                  </a:lnTo>
                  <a:lnTo>
                    <a:pt x="37" y="1181"/>
                  </a:lnTo>
                  <a:lnTo>
                    <a:pt x="0" y="1310"/>
                  </a:lnTo>
                  <a:lnTo>
                    <a:pt x="0" y="1476"/>
                  </a:lnTo>
                  <a:lnTo>
                    <a:pt x="0" y="1623"/>
                  </a:lnTo>
                  <a:lnTo>
                    <a:pt x="18" y="1771"/>
                  </a:lnTo>
                  <a:lnTo>
                    <a:pt x="55" y="1900"/>
                  </a:lnTo>
                  <a:lnTo>
                    <a:pt x="111" y="2047"/>
                  </a:lnTo>
                  <a:lnTo>
                    <a:pt x="166" y="2177"/>
                  </a:lnTo>
                  <a:lnTo>
                    <a:pt x="240" y="2287"/>
                  </a:lnTo>
                  <a:lnTo>
                    <a:pt x="332" y="2416"/>
                  </a:lnTo>
                  <a:lnTo>
                    <a:pt x="424" y="2508"/>
                  </a:lnTo>
                  <a:lnTo>
                    <a:pt x="535" y="2619"/>
                  </a:lnTo>
                  <a:lnTo>
                    <a:pt x="645" y="2693"/>
                  </a:lnTo>
                  <a:lnTo>
                    <a:pt x="774" y="2767"/>
                  </a:lnTo>
                  <a:lnTo>
                    <a:pt x="903" y="2840"/>
                  </a:lnTo>
                  <a:lnTo>
                    <a:pt x="1033" y="2896"/>
                  </a:lnTo>
                  <a:lnTo>
                    <a:pt x="1180" y="2932"/>
                  </a:lnTo>
                  <a:lnTo>
                    <a:pt x="1328" y="2951"/>
                  </a:lnTo>
                  <a:lnTo>
                    <a:pt x="1623" y="2951"/>
                  </a:lnTo>
                  <a:lnTo>
                    <a:pt x="1770" y="2932"/>
                  </a:lnTo>
                  <a:lnTo>
                    <a:pt x="1918" y="2896"/>
                  </a:lnTo>
                  <a:lnTo>
                    <a:pt x="2047" y="2840"/>
                  </a:lnTo>
                  <a:lnTo>
                    <a:pt x="2176" y="2767"/>
                  </a:lnTo>
                  <a:lnTo>
                    <a:pt x="2305" y="2693"/>
                  </a:lnTo>
                  <a:lnTo>
                    <a:pt x="2415" y="2619"/>
                  </a:lnTo>
                  <a:lnTo>
                    <a:pt x="2526" y="2508"/>
                  </a:lnTo>
                  <a:lnTo>
                    <a:pt x="2618" y="2416"/>
                  </a:lnTo>
                  <a:lnTo>
                    <a:pt x="2710" y="2287"/>
                  </a:lnTo>
                  <a:lnTo>
                    <a:pt x="2784" y="2177"/>
                  </a:lnTo>
                  <a:lnTo>
                    <a:pt x="2840" y="2047"/>
                  </a:lnTo>
                  <a:lnTo>
                    <a:pt x="2895" y="1900"/>
                  </a:lnTo>
                  <a:lnTo>
                    <a:pt x="2932" y="1752"/>
                  </a:lnTo>
                  <a:lnTo>
                    <a:pt x="2950" y="1623"/>
                  </a:lnTo>
                  <a:lnTo>
                    <a:pt x="2950" y="1457"/>
                  </a:lnTo>
                  <a:lnTo>
                    <a:pt x="2950" y="1310"/>
                  </a:lnTo>
                  <a:lnTo>
                    <a:pt x="2913" y="1181"/>
                  </a:lnTo>
                  <a:lnTo>
                    <a:pt x="2876" y="1033"/>
                  </a:lnTo>
                  <a:lnTo>
                    <a:pt x="2840" y="904"/>
                  </a:lnTo>
                  <a:lnTo>
                    <a:pt x="2766" y="775"/>
                  </a:lnTo>
                  <a:lnTo>
                    <a:pt x="2692" y="665"/>
                  </a:lnTo>
                  <a:lnTo>
                    <a:pt x="2618" y="554"/>
                  </a:lnTo>
                  <a:lnTo>
                    <a:pt x="2526" y="443"/>
                  </a:lnTo>
                  <a:lnTo>
                    <a:pt x="2415" y="351"/>
                  </a:lnTo>
                  <a:lnTo>
                    <a:pt x="2305" y="259"/>
                  </a:lnTo>
                  <a:lnTo>
                    <a:pt x="2176" y="185"/>
                  </a:lnTo>
                  <a:lnTo>
                    <a:pt x="2065" y="130"/>
                  </a:lnTo>
                  <a:lnTo>
                    <a:pt x="1936" y="75"/>
                  </a:lnTo>
                  <a:lnTo>
                    <a:pt x="1789" y="38"/>
                  </a:lnTo>
                  <a:lnTo>
                    <a:pt x="1641"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 name="Google Shape;639;p3"/>
            <p:cNvSpPr/>
            <p:nvPr/>
          </p:nvSpPr>
          <p:spPr>
            <a:xfrm>
              <a:off x="5561850" y="948900"/>
              <a:ext cx="73775" cy="73775"/>
            </a:xfrm>
            <a:custGeom>
              <a:avLst/>
              <a:gdLst/>
              <a:ahLst/>
              <a:cxnLst/>
              <a:rect l="l" t="t" r="r" b="b"/>
              <a:pathLst>
                <a:path w="2951" h="2951" extrusionOk="0">
                  <a:moveTo>
                    <a:pt x="1328" y="1"/>
                  </a:moveTo>
                  <a:lnTo>
                    <a:pt x="1199" y="19"/>
                  </a:lnTo>
                  <a:lnTo>
                    <a:pt x="1051" y="56"/>
                  </a:lnTo>
                  <a:lnTo>
                    <a:pt x="922" y="111"/>
                  </a:lnTo>
                  <a:lnTo>
                    <a:pt x="793" y="167"/>
                  </a:lnTo>
                  <a:lnTo>
                    <a:pt x="664" y="240"/>
                  </a:lnTo>
                  <a:lnTo>
                    <a:pt x="553" y="314"/>
                  </a:lnTo>
                  <a:lnTo>
                    <a:pt x="461" y="406"/>
                  </a:lnTo>
                  <a:lnTo>
                    <a:pt x="350" y="517"/>
                  </a:lnTo>
                  <a:lnTo>
                    <a:pt x="277" y="628"/>
                  </a:lnTo>
                  <a:lnTo>
                    <a:pt x="203" y="738"/>
                  </a:lnTo>
                  <a:lnTo>
                    <a:pt x="129" y="867"/>
                  </a:lnTo>
                  <a:lnTo>
                    <a:pt x="74" y="996"/>
                  </a:lnTo>
                  <a:lnTo>
                    <a:pt x="37" y="1144"/>
                  </a:lnTo>
                  <a:lnTo>
                    <a:pt x="19" y="1273"/>
                  </a:lnTo>
                  <a:lnTo>
                    <a:pt x="0" y="1420"/>
                  </a:lnTo>
                  <a:lnTo>
                    <a:pt x="0" y="1568"/>
                  </a:lnTo>
                  <a:lnTo>
                    <a:pt x="19" y="1715"/>
                  </a:lnTo>
                  <a:lnTo>
                    <a:pt x="55" y="1863"/>
                  </a:lnTo>
                  <a:lnTo>
                    <a:pt x="92" y="1992"/>
                  </a:lnTo>
                  <a:lnTo>
                    <a:pt x="166" y="2140"/>
                  </a:lnTo>
                  <a:lnTo>
                    <a:pt x="221" y="2250"/>
                  </a:lnTo>
                  <a:lnTo>
                    <a:pt x="314" y="2379"/>
                  </a:lnTo>
                  <a:lnTo>
                    <a:pt x="406" y="2490"/>
                  </a:lnTo>
                  <a:lnTo>
                    <a:pt x="516" y="2582"/>
                  </a:lnTo>
                  <a:lnTo>
                    <a:pt x="627" y="2674"/>
                  </a:lnTo>
                  <a:lnTo>
                    <a:pt x="738" y="2748"/>
                  </a:lnTo>
                  <a:lnTo>
                    <a:pt x="867" y="2822"/>
                  </a:lnTo>
                  <a:lnTo>
                    <a:pt x="996" y="2877"/>
                  </a:lnTo>
                  <a:lnTo>
                    <a:pt x="1143" y="2914"/>
                  </a:lnTo>
                  <a:lnTo>
                    <a:pt x="1291" y="2932"/>
                  </a:lnTo>
                  <a:lnTo>
                    <a:pt x="1438" y="2951"/>
                  </a:lnTo>
                  <a:lnTo>
                    <a:pt x="1586" y="2951"/>
                  </a:lnTo>
                  <a:lnTo>
                    <a:pt x="1733" y="2932"/>
                  </a:lnTo>
                  <a:lnTo>
                    <a:pt x="1881" y="2895"/>
                  </a:lnTo>
                  <a:lnTo>
                    <a:pt x="2010" y="2840"/>
                  </a:lnTo>
                  <a:lnTo>
                    <a:pt x="2139" y="2785"/>
                  </a:lnTo>
                  <a:lnTo>
                    <a:pt x="2268" y="2711"/>
                  </a:lnTo>
                  <a:lnTo>
                    <a:pt x="2379" y="2619"/>
                  </a:lnTo>
                  <a:lnTo>
                    <a:pt x="2489" y="2527"/>
                  </a:lnTo>
                  <a:lnTo>
                    <a:pt x="2600" y="2435"/>
                  </a:lnTo>
                  <a:lnTo>
                    <a:pt x="2674" y="2305"/>
                  </a:lnTo>
                  <a:lnTo>
                    <a:pt x="2766" y="2195"/>
                  </a:lnTo>
                  <a:lnTo>
                    <a:pt x="2821" y="2066"/>
                  </a:lnTo>
                  <a:lnTo>
                    <a:pt x="2877" y="1937"/>
                  </a:lnTo>
                  <a:lnTo>
                    <a:pt x="2913" y="1789"/>
                  </a:lnTo>
                  <a:lnTo>
                    <a:pt x="2950" y="1642"/>
                  </a:lnTo>
                  <a:lnTo>
                    <a:pt x="2950" y="1494"/>
                  </a:lnTo>
                  <a:lnTo>
                    <a:pt x="2950" y="1347"/>
                  </a:lnTo>
                  <a:lnTo>
                    <a:pt x="2932" y="1199"/>
                  </a:lnTo>
                  <a:lnTo>
                    <a:pt x="2895" y="1052"/>
                  </a:lnTo>
                  <a:lnTo>
                    <a:pt x="2840" y="923"/>
                  </a:lnTo>
                  <a:lnTo>
                    <a:pt x="2784" y="794"/>
                  </a:lnTo>
                  <a:lnTo>
                    <a:pt x="2711" y="664"/>
                  </a:lnTo>
                  <a:lnTo>
                    <a:pt x="2618" y="554"/>
                  </a:lnTo>
                  <a:lnTo>
                    <a:pt x="2526" y="443"/>
                  </a:lnTo>
                  <a:lnTo>
                    <a:pt x="2416" y="351"/>
                  </a:lnTo>
                  <a:lnTo>
                    <a:pt x="2305" y="259"/>
                  </a:lnTo>
                  <a:lnTo>
                    <a:pt x="2176" y="185"/>
                  </a:lnTo>
                  <a:lnTo>
                    <a:pt x="2047" y="111"/>
                  </a:lnTo>
                  <a:lnTo>
                    <a:pt x="1918" y="74"/>
                  </a:lnTo>
                  <a:lnTo>
                    <a:pt x="1770" y="19"/>
                  </a:lnTo>
                  <a:lnTo>
                    <a:pt x="16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 name="Google Shape;640;p3"/>
            <p:cNvSpPr/>
            <p:nvPr/>
          </p:nvSpPr>
          <p:spPr>
            <a:xfrm>
              <a:off x="5182025" y="309550"/>
              <a:ext cx="74225" cy="73800"/>
            </a:xfrm>
            <a:custGeom>
              <a:avLst/>
              <a:gdLst/>
              <a:ahLst/>
              <a:cxnLst/>
              <a:rect l="l" t="t" r="r" b="b"/>
              <a:pathLst>
                <a:path w="2969" h="2952" extrusionOk="0">
                  <a:moveTo>
                    <a:pt x="1346" y="1"/>
                  </a:moveTo>
                  <a:lnTo>
                    <a:pt x="1199" y="19"/>
                  </a:lnTo>
                  <a:lnTo>
                    <a:pt x="1070" y="56"/>
                  </a:lnTo>
                  <a:lnTo>
                    <a:pt x="940" y="112"/>
                  </a:lnTo>
                  <a:lnTo>
                    <a:pt x="811" y="167"/>
                  </a:lnTo>
                  <a:lnTo>
                    <a:pt x="682" y="241"/>
                  </a:lnTo>
                  <a:lnTo>
                    <a:pt x="572" y="333"/>
                  </a:lnTo>
                  <a:lnTo>
                    <a:pt x="461" y="425"/>
                  </a:lnTo>
                  <a:lnTo>
                    <a:pt x="369" y="517"/>
                  </a:lnTo>
                  <a:lnTo>
                    <a:pt x="277" y="628"/>
                  </a:lnTo>
                  <a:lnTo>
                    <a:pt x="203" y="738"/>
                  </a:lnTo>
                  <a:lnTo>
                    <a:pt x="148" y="868"/>
                  </a:lnTo>
                  <a:lnTo>
                    <a:pt x="92" y="997"/>
                  </a:lnTo>
                  <a:lnTo>
                    <a:pt x="55" y="1144"/>
                  </a:lnTo>
                  <a:lnTo>
                    <a:pt x="19" y="1273"/>
                  </a:lnTo>
                  <a:lnTo>
                    <a:pt x="0" y="1421"/>
                  </a:lnTo>
                  <a:lnTo>
                    <a:pt x="19" y="1587"/>
                  </a:lnTo>
                  <a:lnTo>
                    <a:pt x="37" y="1716"/>
                  </a:lnTo>
                  <a:lnTo>
                    <a:pt x="55" y="1863"/>
                  </a:lnTo>
                  <a:lnTo>
                    <a:pt x="111" y="2011"/>
                  </a:lnTo>
                  <a:lnTo>
                    <a:pt x="166" y="2140"/>
                  </a:lnTo>
                  <a:lnTo>
                    <a:pt x="240" y="2250"/>
                  </a:lnTo>
                  <a:lnTo>
                    <a:pt x="314" y="2379"/>
                  </a:lnTo>
                  <a:lnTo>
                    <a:pt x="424" y="2490"/>
                  </a:lnTo>
                  <a:lnTo>
                    <a:pt x="516" y="2582"/>
                  </a:lnTo>
                  <a:lnTo>
                    <a:pt x="627" y="2674"/>
                  </a:lnTo>
                  <a:lnTo>
                    <a:pt x="756" y="2748"/>
                  </a:lnTo>
                  <a:lnTo>
                    <a:pt x="885" y="2822"/>
                  </a:lnTo>
                  <a:lnTo>
                    <a:pt x="1014" y="2877"/>
                  </a:lnTo>
                  <a:lnTo>
                    <a:pt x="1162" y="2914"/>
                  </a:lnTo>
                  <a:lnTo>
                    <a:pt x="1309" y="2933"/>
                  </a:lnTo>
                  <a:lnTo>
                    <a:pt x="1457" y="2951"/>
                  </a:lnTo>
                  <a:lnTo>
                    <a:pt x="1604" y="2951"/>
                  </a:lnTo>
                  <a:lnTo>
                    <a:pt x="1752" y="2933"/>
                  </a:lnTo>
                  <a:lnTo>
                    <a:pt x="1881" y="2896"/>
                  </a:lnTo>
                  <a:lnTo>
                    <a:pt x="2028" y="2840"/>
                  </a:lnTo>
                  <a:lnTo>
                    <a:pt x="2157" y="2785"/>
                  </a:lnTo>
                  <a:lnTo>
                    <a:pt x="2286" y="2711"/>
                  </a:lnTo>
                  <a:lnTo>
                    <a:pt x="2397" y="2638"/>
                  </a:lnTo>
                  <a:lnTo>
                    <a:pt x="2508" y="2527"/>
                  </a:lnTo>
                  <a:lnTo>
                    <a:pt x="2600" y="2435"/>
                  </a:lnTo>
                  <a:lnTo>
                    <a:pt x="2692" y="2324"/>
                  </a:lnTo>
                  <a:lnTo>
                    <a:pt x="2766" y="2195"/>
                  </a:lnTo>
                  <a:lnTo>
                    <a:pt x="2840" y="2066"/>
                  </a:lnTo>
                  <a:lnTo>
                    <a:pt x="2895" y="1937"/>
                  </a:lnTo>
                  <a:lnTo>
                    <a:pt x="2932" y="1789"/>
                  </a:lnTo>
                  <a:lnTo>
                    <a:pt x="2950" y="1642"/>
                  </a:lnTo>
                  <a:lnTo>
                    <a:pt x="2969" y="1494"/>
                  </a:lnTo>
                  <a:lnTo>
                    <a:pt x="2950" y="1347"/>
                  </a:lnTo>
                  <a:lnTo>
                    <a:pt x="2932" y="1199"/>
                  </a:lnTo>
                  <a:lnTo>
                    <a:pt x="2895" y="1052"/>
                  </a:lnTo>
                  <a:lnTo>
                    <a:pt x="2858" y="923"/>
                  </a:lnTo>
                  <a:lnTo>
                    <a:pt x="2784" y="794"/>
                  </a:lnTo>
                  <a:lnTo>
                    <a:pt x="2711" y="665"/>
                  </a:lnTo>
                  <a:lnTo>
                    <a:pt x="2637" y="554"/>
                  </a:lnTo>
                  <a:lnTo>
                    <a:pt x="2526" y="443"/>
                  </a:lnTo>
                  <a:lnTo>
                    <a:pt x="2434" y="351"/>
                  </a:lnTo>
                  <a:lnTo>
                    <a:pt x="2323" y="259"/>
                  </a:lnTo>
                  <a:lnTo>
                    <a:pt x="2194" y="185"/>
                  </a:lnTo>
                  <a:lnTo>
                    <a:pt x="2065" y="130"/>
                  </a:lnTo>
                  <a:lnTo>
                    <a:pt x="1936" y="75"/>
                  </a:lnTo>
                  <a:lnTo>
                    <a:pt x="1789" y="38"/>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 name="Google Shape;641;p3"/>
            <p:cNvSpPr/>
            <p:nvPr/>
          </p:nvSpPr>
          <p:spPr>
            <a:xfrm>
              <a:off x="6249575" y="1234225"/>
              <a:ext cx="73775" cy="73800"/>
            </a:xfrm>
            <a:custGeom>
              <a:avLst/>
              <a:gdLst/>
              <a:ahLst/>
              <a:cxnLst/>
              <a:rect l="l" t="t" r="r" b="b"/>
              <a:pathLst>
                <a:path w="2951" h="2952" extrusionOk="0">
                  <a:moveTo>
                    <a:pt x="1310" y="1"/>
                  </a:moveTo>
                  <a:lnTo>
                    <a:pt x="1162" y="38"/>
                  </a:lnTo>
                  <a:lnTo>
                    <a:pt x="1033" y="75"/>
                  </a:lnTo>
                  <a:lnTo>
                    <a:pt x="886" y="112"/>
                  </a:lnTo>
                  <a:lnTo>
                    <a:pt x="757" y="185"/>
                  </a:lnTo>
                  <a:lnTo>
                    <a:pt x="646" y="259"/>
                  </a:lnTo>
                  <a:lnTo>
                    <a:pt x="536" y="333"/>
                  </a:lnTo>
                  <a:lnTo>
                    <a:pt x="425" y="425"/>
                  </a:lnTo>
                  <a:lnTo>
                    <a:pt x="333" y="536"/>
                  </a:lnTo>
                  <a:lnTo>
                    <a:pt x="259" y="646"/>
                  </a:lnTo>
                  <a:lnTo>
                    <a:pt x="185" y="775"/>
                  </a:lnTo>
                  <a:lnTo>
                    <a:pt x="111" y="886"/>
                  </a:lnTo>
                  <a:lnTo>
                    <a:pt x="75" y="1033"/>
                  </a:lnTo>
                  <a:lnTo>
                    <a:pt x="38" y="1163"/>
                  </a:lnTo>
                  <a:lnTo>
                    <a:pt x="1" y="1310"/>
                  </a:lnTo>
                  <a:lnTo>
                    <a:pt x="1" y="1458"/>
                  </a:lnTo>
                  <a:lnTo>
                    <a:pt x="1" y="1605"/>
                  </a:lnTo>
                  <a:lnTo>
                    <a:pt x="19" y="1753"/>
                  </a:lnTo>
                  <a:lnTo>
                    <a:pt x="56" y="1900"/>
                  </a:lnTo>
                  <a:lnTo>
                    <a:pt x="111" y="2029"/>
                  </a:lnTo>
                  <a:lnTo>
                    <a:pt x="167" y="2158"/>
                  </a:lnTo>
                  <a:lnTo>
                    <a:pt x="241" y="2287"/>
                  </a:lnTo>
                  <a:lnTo>
                    <a:pt x="333" y="2398"/>
                  </a:lnTo>
                  <a:lnTo>
                    <a:pt x="425" y="2509"/>
                  </a:lnTo>
                  <a:lnTo>
                    <a:pt x="536" y="2601"/>
                  </a:lnTo>
                  <a:lnTo>
                    <a:pt x="646" y="2693"/>
                  </a:lnTo>
                  <a:lnTo>
                    <a:pt x="775" y="2767"/>
                  </a:lnTo>
                  <a:lnTo>
                    <a:pt x="904" y="2840"/>
                  </a:lnTo>
                  <a:lnTo>
                    <a:pt x="1033" y="2877"/>
                  </a:lnTo>
                  <a:lnTo>
                    <a:pt x="1181" y="2914"/>
                  </a:lnTo>
                  <a:lnTo>
                    <a:pt x="1328" y="2951"/>
                  </a:lnTo>
                  <a:lnTo>
                    <a:pt x="1623" y="2951"/>
                  </a:lnTo>
                  <a:lnTo>
                    <a:pt x="1771" y="2933"/>
                  </a:lnTo>
                  <a:lnTo>
                    <a:pt x="1918" y="2896"/>
                  </a:lnTo>
                  <a:lnTo>
                    <a:pt x="2047" y="2840"/>
                  </a:lnTo>
                  <a:lnTo>
                    <a:pt x="2177" y="2767"/>
                  </a:lnTo>
                  <a:lnTo>
                    <a:pt x="2306" y="2693"/>
                  </a:lnTo>
                  <a:lnTo>
                    <a:pt x="2416" y="2619"/>
                  </a:lnTo>
                  <a:lnTo>
                    <a:pt x="2527" y="2509"/>
                  </a:lnTo>
                  <a:lnTo>
                    <a:pt x="2619" y="2416"/>
                  </a:lnTo>
                  <a:lnTo>
                    <a:pt x="2711" y="2287"/>
                  </a:lnTo>
                  <a:lnTo>
                    <a:pt x="2785" y="2177"/>
                  </a:lnTo>
                  <a:lnTo>
                    <a:pt x="2840" y="2048"/>
                  </a:lnTo>
                  <a:lnTo>
                    <a:pt x="2896" y="1900"/>
                  </a:lnTo>
                  <a:lnTo>
                    <a:pt x="2933" y="1771"/>
                  </a:lnTo>
                  <a:lnTo>
                    <a:pt x="2951" y="1623"/>
                  </a:lnTo>
                  <a:lnTo>
                    <a:pt x="2951" y="1458"/>
                  </a:lnTo>
                  <a:lnTo>
                    <a:pt x="2951" y="1310"/>
                  </a:lnTo>
                  <a:lnTo>
                    <a:pt x="2914" y="1163"/>
                  </a:lnTo>
                  <a:lnTo>
                    <a:pt x="2877" y="1033"/>
                  </a:lnTo>
                  <a:lnTo>
                    <a:pt x="2840" y="886"/>
                  </a:lnTo>
                  <a:lnTo>
                    <a:pt x="2767" y="757"/>
                  </a:lnTo>
                  <a:lnTo>
                    <a:pt x="2693" y="646"/>
                  </a:lnTo>
                  <a:lnTo>
                    <a:pt x="2601" y="517"/>
                  </a:lnTo>
                  <a:lnTo>
                    <a:pt x="2508" y="425"/>
                  </a:lnTo>
                  <a:lnTo>
                    <a:pt x="2398" y="333"/>
                  </a:lnTo>
                  <a:lnTo>
                    <a:pt x="2287" y="241"/>
                  </a:lnTo>
                  <a:lnTo>
                    <a:pt x="2158" y="167"/>
                  </a:lnTo>
                  <a:lnTo>
                    <a:pt x="2029" y="112"/>
                  </a:lnTo>
                  <a:lnTo>
                    <a:pt x="1900" y="56"/>
                  </a:lnTo>
                  <a:lnTo>
                    <a:pt x="1752"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 name="Google Shape;642;p3"/>
            <p:cNvSpPr/>
            <p:nvPr/>
          </p:nvSpPr>
          <p:spPr>
            <a:xfrm>
              <a:off x="5850400" y="1166025"/>
              <a:ext cx="73325" cy="73300"/>
            </a:xfrm>
            <a:custGeom>
              <a:avLst/>
              <a:gdLst/>
              <a:ahLst/>
              <a:cxnLst/>
              <a:rect l="l" t="t" r="r" b="b"/>
              <a:pathLst>
                <a:path w="2933" h="2932" extrusionOk="0">
                  <a:moveTo>
                    <a:pt x="1310" y="0"/>
                  </a:moveTo>
                  <a:lnTo>
                    <a:pt x="1162" y="37"/>
                  </a:lnTo>
                  <a:lnTo>
                    <a:pt x="1033" y="74"/>
                  </a:lnTo>
                  <a:lnTo>
                    <a:pt x="904" y="111"/>
                  </a:lnTo>
                  <a:lnTo>
                    <a:pt x="775" y="184"/>
                  </a:lnTo>
                  <a:lnTo>
                    <a:pt x="646" y="258"/>
                  </a:lnTo>
                  <a:lnTo>
                    <a:pt x="535" y="350"/>
                  </a:lnTo>
                  <a:lnTo>
                    <a:pt x="443" y="443"/>
                  </a:lnTo>
                  <a:lnTo>
                    <a:pt x="351" y="535"/>
                  </a:lnTo>
                  <a:lnTo>
                    <a:pt x="259" y="645"/>
                  </a:lnTo>
                  <a:lnTo>
                    <a:pt x="185" y="774"/>
                  </a:lnTo>
                  <a:lnTo>
                    <a:pt x="111" y="904"/>
                  </a:lnTo>
                  <a:lnTo>
                    <a:pt x="74" y="1033"/>
                  </a:lnTo>
                  <a:lnTo>
                    <a:pt x="37" y="1162"/>
                  </a:lnTo>
                  <a:lnTo>
                    <a:pt x="0" y="1309"/>
                  </a:lnTo>
                  <a:lnTo>
                    <a:pt x="0" y="1457"/>
                  </a:lnTo>
                  <a:lnTo>
                    <a:pt x="0" y="1604"/>
                  </a:lnTo>
                  <a:lnTo>
                    <a:pt x="37" y="1752"/>
                  </a:lnTo>
                  <a:lnTo>
                    <a:pt x="74" y="1881"/>
                  </a:lnTo>
                  <a:lnTo>
                    <a:pt x="111" y="2028"/>
                  </a:lnTo>
                  <a:lnTo>
                    <a:pt x="185" y="2157"/>
                  </a:lnTo>
                  <a:lnTo>
                    <a:pt x="259" y="2268"/>
                  </a:lnTo>
                  <a:lnTo>
                    <a:pt x="351" y="2397"/>
                  </a:lnTo>
                  <a:lnTo>
                    <a:pt x="443" y="2489"/>
                  </a:lnTo>
                  <a:lnTo>
                    <a:pt x="554" y="2600"/>
                  </a:lnTo>
                  <a:lnTo>
                    <a:pt x="664" y="2674"/>
                  </a:lnTo>
                  <a:lnTo>
                    <a:pt x="793" y="2747"/>
                  </a:lnTo>
                  <a:lnTo>
                    <a:pt x="922" y="2821"/>
                  </a:lnTo>
                  <a:lnTo>
                    <a:pt x="1070" y="2858"/>
                  </a:lnTo>
                  <a:lnTo>
                    <a:pt x="1199" y="2895"/>
                  </a:lnTo>
                  <a:lnTo>
                    <a:pt x="1346" y="2913"/>
                  </a:lnTo>
                  <a:lnTo>
                    <a:pt x="1494" y="2932"/>
                  </a:lnTo>
                  <a:lnTo>
                    <a:pt x="1641" y="2913"/>
                  </a:lnTo>
                  <a:lnTo>
                    <a:pt x="1789" y="2895"/>
                  </a:lnTo>
                  <a:lnTo>
                    <a:pt x="1918" y="2840"/>
                  </a:lnTo>
                  <a:lnTo>
                    <a:pt x="2047" y="2784"/>
                  </a:lnTo>
                  <a:lnTo>
                    <a:pt x="2176" y="2729"/>
                  </a:lnTo>
                  <a:lnTo>
                    <a:pt x="2287" y="2655"/>
                  </a:lnTo>
                  <a:lnTo>
                    <a:pt x="2397" y="2563"/>
                  </a:lnTo>
                  <a:lnTo>
                    <a:pt x="2508" y="2471"/>
                  </a:lnTo>
                  <a:lnTo>
                    <a:pt x="2600" y="2360"/>
                  </a:lnTo>
                  <a:lnTo>
                    <a:pt x="2692" y="2250"/>
                  </a:lnTo>
                  <a:lnTo>
                    <a:pt x="2748" y="2120"/>
                  </a:lnTo>
                  <a:lnTo>
                    <a:pt x="2821" y="1991"/>
                  </a:lnTo>
                  <a:lnTo>
                    <a:pt x="2858" y="1862"/>
                  </a:lnTo>
                  <a:lnTo>
                    <a:pt x="2895" y="1733"/>
                  </a:lnTo>
                  <a:lnTo>
                    <a:pt x="2914" y="1586"/>
                  </a:lnTo>
                  <a:lnTo>
                    <a:pt x="2932" y="1438"/>
                  </a:lnTo>
                  <a:lnTo>
                    <a:pt x="2914" y="1291"/>
                  </a:lnTo>
                  <a:lnTo>
                    <a:pt x="2895" y="1162"/>
                  </a:lnTo>
                  <a:lnTo>
                    <a:pt x="2858" y="1014"/>
                  </a:lnTo>
                  <a:lnTo>
                    <a:pt x="2803" y="885"/>
                  </a:lnTo>
                  <a:lnTo>
                    <a:pt x="2729" y="756"/>
                  </a:lnTo>
                  <a:lnTo>
                    <a:pt x="2656" y="645"/>
                  </a:lnTo>
                  <a:lnTo>
                    <a:pt x="2582" y="535"/>
                  </a:lnTo>
                  <a:lnTo>
                    <a:pt x="2471" y="424"/>
                  </a:lnTo>
                  <a:lnTo>
                    <a:pt x="2379" y="332"/>
                  </a:lnTo>
                  <a:lnTo>
                    <a:pt x="2250" y="258"/>
                  </a:lnTo>
                  <a:lnTo>
                    <a:pt x="2139" y="184"/>
                  </a:lnTo>
                  <a:lnTo>
                    <a:pt x="2010" y="111"/>
                  </a:lnTo>
                  <a:lnTo>
                    <a:pt x="1881" y="74"/>
                  </a:lnTo>
                  <a:lnTo>
                    <a:pt x="1734" y="37"/>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 name="Google Shape;643;p3"/>
            <p:cNvSpPr/>
            <p:nvPr/>
          </p:nvSpPr>
          <p:spPr>
            <a:xfrm>
              <a:off x="5930150" y="1179850"/>
              <a:ext cx="73775" cy="73775"/>
            </a:xfrm>
            <a:custGeom>
              <a:avLst/>
              <a:gdLst/>
              <a:ahLst/>
              <a:cxnLst/>
              <a:rect l="l" t="t" r="r" b="b"/>
              <a:pathLst>
                <a:path w="2951" h="2951" extrusionOk="0">
                  <a:moveTo>
                    <a:pt x="1438" y="0"/>
                  </a:moveTo>
                  <a:lnTo>
                    <a:pt x="1291" y="19"/>
                  </a:lnTo>
                  <a:lnTo>
                    <a:pt x="1162" y="37"/>
                  </a:lnTo>
                  <a:lnTo>
                    <a:pt x="1014" y="74"/>
                  </a:lnTo>
                  <a:lnTo>
                    <a:pt x="885" y="129"/>
                  </a:lnTo>
                  <a:lnTo>
                    <a:pt x="756" y="203"/>
                  </a:lnTo>
                  <a:lnTo>
                    <a:pt x="646" y="277"/>
                  </a:lnTo>
                  <a:lnTo>
                    <a:pt x="535" y="351"/>
                  </a:lnTo>
                  <a:lnTo>
                    <a:pt x="424" y="443"/>
                  </a:lnTo>
                  <a:lnTo>
                    <a:pt x="332" y="553"/>
                  </a:lnTo>
                  <a:lnTo>
                    <a:pt x="240" y="664"/>
                  </a:lnTo>
                  <a:lnTo>
                    <a:pt x="166" y="793"/>
                  </a:lnTo>
                  <a:lnTo>
                    <a:pt x="111" y="922"/>
                  </a:lnTo>
                  <a:lnTo>
                    <a:pt x="56" y="1051"/>
                  </a:lnTo>
                  <a:lnTo>
                    <a:pt x="19" y="1180"/>
                  </a:lnTo>
                  <a:lnTo>
                    <a:pt x="0" y="1328"/>
                  </a:lnTo>
                  <a:lnTo>
                    <a:pt x="0" y="1475"/>
                  </a:lnTo>
                  <a:lnTo>
                    <a:pt x="0" y="1623"/>
                  </a:lnTo>
                  <a:lnTo>
                    <a:pt x="19" y="1770"/>
                  </a:lnTo>
                  <a:lnTo>
                    <a:pt x="56" y="1918"/>
                  </a:lnTo>
                  <a:lnTo>
                    <a:pt x="111" y="2047"/>
                  </a:lnTo>
                  <a:lnTo>
                    <a:pt x="185" y="2176"/>
                  </a:lnTo>
                  <a:lnTo>
                    <a:pt x="258" y="2305"/>
                  </a:lnTo>
                  <a:lnTo>
                    <a:pt x="332" y="2416"/>
                  </a:lnTo>
                  <a:lnTo>
                    <a:pt x="443" y="2526"/>
                  </a:lnTo>
                  <a:lnTo>
                    <a:pt x="553" y="2618"/>
                  </a:lnTo>
                  <a:lnTo>
                    <a:pt x="664" y="2711"/>
                  </a:lnTo>
                  <a:lnTo>
                    <a:pt x="793" y="2784"/>
                  </a:lnTo>
                  <a:lnTo>
                    <a:pt x="922" y="2840"/>
                  </a:lnTo>
                  <a:lnTo>
                    <a:pt x="1051" y="2895"/>
                  </a:lnTo>
                  <a:lnTo>
                    <a:pt x="1199" y="2932"/>
                  </a:lnTo>
                  <a:lnTo>
                    <a:pt x="1346" y="2950"/>
                  </a:lnTo>
                  <a:lnTo>
                    <a:pt x="1641" y="2950"/>
                  </a:lnTo>
                  <a:lnTo>
                    <a:pt x="1770" y="2913"/>
                  </a:lnTo>
                  <a:lnTo>
                    <a:pt x="1918" y="2877"/>
                  </a:lnTo>
                  <a:lnTo>
                    <a:pt x="2047" y="2821"/>
                  </a:lnTo>
                  <a:lnTo>
                    <a:pt x="2176" y="2766"/>
                  </a:lnTo>
                  <a:lnTo>
                    <a:pt x="2287" y="2692"/>
                  </a:lnTo>
                  <a:lnTo>
                    <a:pt x="2416" y="2600"/>
                  </a:lnTo>
                  <a:lnTo>
                    <a:pt x="2508" y="2508"/>
                  </a:lnTo>
                  <a:lnTo>
                    <a:pt x="2600" y="2416"/>
                  </a:lnTo>
                  <a:lnTo>
                    <a:pt x="2692" y="2287"/>
                  </a:lnTo>
                  <a:lnTo>
                    <a:pt x="2766" y="2176"/>
                  </a:lnTo>
                  <a:lnTo>
                    <a:pt x="2821" y="2047"/>
                  </a:lnTo>
                  <a:lnTo>
                    <a:pt x="2877" y="1918"/>
                  </a:lnTo>
                  <a:lnTo>
                    <a:pt x="2913" y="1770"/>
                  </a:lnTo>
                  <a:lnTo>
                    <a:pt x="2932" y="1641"/>
                  </a:lnTo>
                  <a:lnTo>
                    <a:pt x="2950" y="1494"/>
                  </a:lnTo>
                  <a:lnTo>
                    <a:pt x="2932" y="1346"/>
                  </a:lnTo>
                  <a:lnTo>
                    <a:pt x="2913" y="1199"/>
                  </a:lnTo>
                  <a:lnTo>
                    <a:pt x="2877" y="1051"/>
                  </a:lnTo>
                  <a:lnTo>
                    <a:pt x="2821" y="922"/>
                  </a:lnTo>
                  <a:lnTo>
                    <a:pt x="2766" y="775"/>
                  </a:lnTo>
                  <a:lnTo>
                    <a:pt x="2692" y="664"/>
                  </a:lnTo>
                  <a:lnTo>
                    <a:pt x="2600" y="553"/>
                  </a:lnTo>
                  <a:lnTo>
                    <a:pt x="2489" y="443"/>
                  </a:lnTo>
                  <a:lnTo>
                    <a:pt x="2397" y="351"/>
                  </a:lnTo>
                  <a:lnTo>
                    <a:pt x="2268" y="258"/>
                  </a:lnTo>
                  <a:lnTo>
                    <a:pt x="2157" y="185"/>
                  </a:lnTo>
                  <a:lnTo>
                    <a:pt x="2028" y="111"/>
                  </a:lnTo>
                  <a:lnTo>
                    <a:pt x="1881" y="74"/>
                  </a:lnTo>
                  <a:lnTo>
                    <a:pt x="1733" y="37"/>
                  </a:lnTo>
                  <a:lnTo>
                    <a:pt x="1604"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 name="Google Shape;644;p3"/>
            <p:cNvSpPr/>
            <p:nvPr/>
          </p:nvSpPr>
          <p:spPr>
            <a:xfrm>
              <a:off x="5351175" y="749300"/>
              <a:ext cx="72875" cy="73325"/>
            </a:xfrm>
            <a:custGeom>
              <a:avLst/>
              <a:gdLst/>
              <a:ahLst/>
              <a:cxnLst/>
              <a:rect l="l" t="t" r="r" b="b"/>
              <a:pathLst>
                <a:path w="2915" h="2933" extrusionOk="0">
                  <a:moveTo>
                    <a:pt x="1458" y="1"/>
                  </a:moveTo>
                  <a:lnTo>
                    <a:pt x="1310" y="19"/>
                  </a:lnTo>
                  <a:lnTo>
                    <a:pt x="1163" y="38"/>
                  </a:lnTo>
                  <a:lnTo>
                    <a:pt x="1033" y="75"/>
                  </a:lnTo>
                  <a:lnTo>
                    <a:pt x="904" y="130"/>
                  </a:lnTo>
                  <a:lnTo>
                    <a:pt x="775" y="185"/>
                  </a:lnTo>
                  <a:lnTo>
                    <a:pt x="646" y="259"/>
                  </a:lnTo>
                  <a:lnTo>
                    <a:pt x="536" y="351"/>
                  </a:lnTo>
                  <a:lnTo>
                    <a:pt x="425" y="443"/>
                  </a:lnTo>
                  <a:lnTo>
                    <a:pt x="333" y="536"/>
                  </a:lnTo>
                  <a:lnTo>
                    <a:pt x="259" y="646"/>
                  </a:lnTo>
                  <a:lnTo>
                    <a:pt x="185" y="775"/>
                  </a:lnTo>
                  <a:lnTo>
                    <a:pt x="112" y="904"/>
                  </a:lnTo>
                  <a:lnTo>
                    <a:pt x="56" y="1033"/>
                  </a:lnTo>
                  <a:lnTo>
                    <a:pt x="19" y="1163"/>
                  </a:lnTo>
                  <a:lnTo>
                    <a:pt x="1" y="1310"/>
                  </a:lnTo>
                  <a:lnTo>
                    <a:pt x="1" y="1458"/>
                  </a:lnTo>
                  <a:lnTo>
                    <a:pt x="1" y="1605"/>
                  </a:lnTo>
                  <a:lnTo>
                    <a:pt x="19" y="1734"/>
                  </a:lnTo>
                  <a:lnTo>
                    <a:pt x="56" y="1882"/>
                  </a:lnTo>
                  <a:lnTo>
                    <a:pt x="112" y="2011"/>
                  </a:lnTo>
                  <a:lnTo>
                    <a:pt x="167" y="2140"/>
                  </a:lnTo>
                  <a:lnTo>
                    <a:pt x="241" y="2250"/>
                  </a:lnTo>
                  <a:lnTo>
                    <a:pt x="314" y="2379"/>
                  </a:lnTo>
                  <a:lnTo>
                    <a:pt x="407" y="2472"/>
                  </a:lnTo>
                  <a:lnTo>
                    <a:pt x="517" y="2564"/>
                  </a:lnTo>
                  <a:lnTo>
                    <a:pt x="628" y="2656"/>
                  </a:lnTo>
                  <a:lnTo>
                    <a:pt x="738" y="2730"/>
                  </a:lnTo>
                  <a:lnTo>
                    <a:pt x="868" y="2804"/>
                  </a:lnTo>
                  <a:lnTo>
                    <a:pt x="997" y="2859"/>
                  </a:lnTo>
                  <a:lnTo>
                    <a:pt x="1144" y="2896"/>
                  </a:lnTo>
                  <a:lnTo>
                    <a:pt x="1292" y="2914"/>
                  </a:lnTo>
                  <a:lnTo>
                    <a:pt x="1421" y="2933"/>
                  </a:lnTo>
                  <a:lnTo>
                    <a:pt x="1568" y="2933"/>
                  </a:lnTo>
                  <a:lnTo>
                    <a:pt x="1716" y="2896"/>
                  </a:lnTo>
                  <a:lnTo>
                    <a:pt x="1863" y="2859"/>
                  </a:lnTo>
                  <a:lnTo>
                    <a:pt x="1992" y="2822"/>
                  </a:lnTo>
                  <a:lnTo>
                    <a:pt x="2121" y="2748"/>
                  </a:lnTo>
                  <a:lnTo>
                    <a:pt x="2250" y="2674"/>
                  </a:lnTo>
                  <a:lnTo>
                    <a:pt x="2361" y="2601"/>
                  </a:lnTo>
                  <a:lnTo>
                    <a:pt x="2472" y="2490"/>
                  </a:lnTo>
                  <a:lnTo>
                    <a:pt x="2582" y="2379"/>
                  </a:lnTo>
                  <a:lnTo>
                    <a:pt x="2656" y="2269"/>
                  </a:lnTo>
                  <a:lnTo>
                    <a:pt x="2730" y="2158"/>
                  </a:lnTo>
                  <a:lnTo>
                    <a:pt x="2804" y="2011"/>
                  </a:lnTo>
                  <a:lnTo>
                    <a:pt x="2859" y="1882"/>
                  </a:lnTo>
                  <a:lnTo>
                    <a:pt x="2896" y="1734"/>
                  </a:lnTo>
                  <a:lnTo>
                    <a:pt x="2914" y="1605"/>
                  </a:lnTo>
                  <a:lnTo>
                    <a:pt x="2914" y="1458"/>
                  </a:lnTo>
                  <a:lnTo>
                    <a:pt x="2914" y="1310"/>
                  </a:lnTo>
                  <a:lnTo>
                    <a:pt x="2877" y="1163"/>
                  </a:lnTo>
                  <a:lnTo>
                    <a:pt x="2840" y="1033"/>
                  </a:lnTo>
                  <a:lnTo>
                    <a:pt x="2785" y="886"/>
                  </a:lnTo>
                  <a:lnTo>
                    <a:pt x="2730" y="775"/>
                  </a:lnTo>
                  <a:lnTo>
                    <a:pt x="2656" y="646"/>
                  </a:lnTo>
                  <a:lnTo>
                    <a:pt x="2564" y="536"/>
                  </a:lnTo>
                  <a:lnTo>
                    <a:pt x="2472" y="425"/>
                  </a:lnTo>
                  <a:lnTo>
                    <a:pt x="2361" y="333"/>
                  </a:lnTo>
                  <a:lnTo>
                    <a:pt x="2250" y="259"/>
                  </a:lnTo>
                  <a:lnTo>
                    <a:pt x="2140" y="185"/>
                  </a:lnTo>
                  <a:lnTo>
                    <a:pt x="2011" y="112"/>
                  </a:lnTo>
                  <a:lnTo>
                    <a:pt x="1882" y="75"/>
                  </a:lnTo>
                  <a:lnTo>
                    <a:pt x="1734" y="38"/>
                  </a:lnTo>
                  <a:lnTo>
                    <a:pt x="1605" y="19"/>
                  </a:lnTo>
                  <a:lnTo>
                    <a:pt x="1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 name="Google Shape;645;p3"/>
            <p:cNvSpPr/>
            <p:nvPr/>
          </p:nvSpPr>
          <p:spPr>
            <a:xfrm>
              <a:off x="6329325" y="1248525"/>
              <a:ext cx="71925" cy="73775"/>
            </a:xfrm>
            <a:custGeom>
              <a:avLst/>
              <a:gdLst/>
              <a:ahLst/>
              <a:cxnLst/>
              <a:rect l="l" t="t" r="r" b="b"/>
              <a:pathLst>
                <a:path w="2877" h="2951" extrusionOk="0">
                  <a:moveTo>
                    <a:pt x="1420" y="1"/>
                  </a:moveTo>
                  <a:lnTo>
                    <a:pt x="1273" y="19"/>
                  </a:lnTo>
                  <a:lnTo>
                    <a:pt x="1125" y="37"/>
                  </a:lnTo>
                  <a:lnTo>
                    <a:pt x="996" y="93"/>
                  </a:lnTo>
                  <a:lnTo>
                    <a:pt x="867" y="148"/>
                  </a:lnTo>
                  <a:lnTo>
                    <a:pt x="738" y="203"/>
                  </a:lnTo>
                  <a:lnTo>
                    <a:pt x="628" y="277"/>
                  </a:lnTo>
                  <a:lnTo>
                    <a:pt x="517" y="369"/>
                  </a:lnTo>
                  <a:lnTo>
                    <a:pt x="406" y="461"/>
                  </a:lnTo>
                  <a:lnTo>
                    <a:pt x="333" y="572"/>
                  </a:lnTo>
                  <a:lnTo>
                    <a:pt x="240" y="701"/>
                  </a:lnTo>
                  <a:lnTo>
                    <a:pt x="167" y="812"/>
                  </a:lnTo>
                  <a:lnTo>
                    <a:pt x="111" y="941"/>
                  </a:lnTo>
                  <a:lnTo>
                    <a:pt x="56" y="1088"/>
                  </a:lnTo>
                  <a:lnTo>
                    <a:pt x="38" y="1217"/>
                  </a:lnTo>
                  <a:lnTo>
                    <a:pt x="19" y="1365"/>
                  </a:lnTo>
                  <a:lnTo>
                    <a:pt x="1" y="1512"/>
                  </a:lnTo>
                  <a:lnTo>
                    <a:pt x="19" y="1660"/>
                  </a:lnTo>
                  <a:lnTo>
                    <a:pt x="56" y="1807"/>
                  </a:lnTo>
                  <a:lnTo>
                    <a:pt x="93" y="1937"/>
                  </a:lnTo>
                  <a:lnTo>
                    <a:pt x="148" y="2084"/>
                  </a:lnTo>
                  <a:lnTo>
                    <a:pt x="203" y="2213"/>
                  </a:lnTo>
                  <a:lnTo>
                    <a:pt x="296" y="2324"/>
                  </a:lnTo>
                  <a:lnTo>
                    <a:pt x="388" y="2434"/>
                  </a:lnTo>
                  <a:lnTo>
                    <a:pt x="480" y="2545"/>
                  </a:lnTo>
                  <a:lnTo>
                    <a:pt x="591" y="2637"/>
                  </a:lnTo>
                  <a:lnTo>
                    <a:pt x="720" y="2711"/>
                  </a:lnTo>
                  <a:lnTo>
                    <a:pt x="830" y="2785"/>
                  </a:lnTo>
                  <a:lnTo>
                    <a:pt x="978" y="2858"/>
                  </a:lnTo>
                  <a:lnTo>
                    <a:pt x="1107" y="2895"/>
                  </a:lnTo>
                  <a:lnTo>
                    <a:pt x="1254" y="2932"/>
                  </a:lnTo>
                  <a:lnTo>
                    <a:pt x="1402" y="2951"/>
                  </a:lnTo>
                  <a:lnTo>
                    <a:pt x="1660" y="2932"/>
                  </a:lnTo>
                  <a:lnTo>
                    <a:pt x="1881" y="2895"/>
                  </a:lnTo>
                  <a:lnTo>
                    <a:pt x="2103" y="2803"/>
                  </a:lnTo>
                  <a:lnTo>
                    <a:pt x="2305" y="2674"/>
                  </a:lnTo>
                  <a:lnTo>
                    <a:pt x="2490" y="2527"/>
                  </a:lnTo>
                  <a:lnTo>
                    <a:pt x="2656" y="2342"/>
                  </a:lnTo>
                  <a:lnTo>
                    <a:pt x="2785" y="2139"/>
                  </a:lnTo>
                  <a:lnTo>
                    <a:pt x="2877" y="1918"/>
                  </a:lnTo>
                  <a:lnTo>
                    <a:pt x="2877" y="1015"/>
                  </a:lnTo>
                  <a:lnTo>
                    <a:pt x="2785" y="812"/>
                  </a:lnTo>
                  <a:lnTo>
                    <a:pt x="2674" y="627"/>
                  </a:lnTo>
                  <a:lnTo>
                    <a:pt x="2545" y="461"/>
                  </a:lnTo>
                  <a:lnTo>
                    <a:pt x="2379" y="314"/>
                  </a:lnTo>
                  <a:lnTo>
                    <a:pt x="2195" y="185"/>
                  </a:lnTo>
                  <a:lnTo>
                    <a:pt x="1992" y="93"/>
                  </a:lnTo>
                  <a:lnTo>
                    <a:pt x="1789" y="37"/>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 name="Google Shape;646;p3"/>
            <p:cNvSpPr/>
            <p:nvPr/>
          </p:nvSpPr>
          <p:spPr>
            <a:xfrm>
              <a:off x="5627750" y="1043400"/>
              <a:ext cx="72875" cy="72850"/>
            </a:xfrm>
            <a:custGeom>
              <a:avLst/>
              <a:gdLst/>
              <a:ahLst/>
              <a:cxnLst/>
              <a:rect l="l" t="t" r="r" b="b"/>
              <a:pathLst>
                <a:path w="2915" h="2914" extrusionOk="0">
                  <a:moveTo>
                    <a:pt x="1328" y="1"/>
                  </a:moveTo>
                  <a:lnTo>
                    <a:pt x="1181" y="37"/>
                  </a:lnTo>
                  <a:lnTo>
                    <a:pt x="1052" y="74"/>
                  </a:lnTo>
                  <a:lnTo>
                    <a:pt x="923" y="111"/>
                  </a:lnTo>
                  <a:lnTo>
                    <a:pt x="794" y="185"/>
                  </a:lnTo>
                  <a:lnTo>
                    <a:pt x="665" y="259"/>
                  </a:lnTo>
                  <a:lnTo>
                    <a:pt x="554" y="332"/>
                  </a:lnTo>
                  <a:lnTo>
                    <a:pt x="443" y="425"/>
                  </a:lnTo>
                  <a:lnTo>
                    <a:pt x="351" y="535"/>
                  </a:lnTo>
                  <a:lnTo>
                    <a:pt x="277" y="646"/>
                  </a:lnTo>
                  <a:lnTo>
                    <a:pt x="185" y="756"/>
                  </a:lnTo>
                  <a:lnTo>
                    <a:pt x="130" y="886"/>
                  </a:lnTo>
                  <a:lnTo>
                    <a:pt x="75" y="1033"/>
                  </a:lnTo>
                  <a:lnTo>
                    <a:pt x="38" y="1162"/>
                  </a:lnTo>
                  <a:lnTo>
                    <a:pt x="19" y="1310"/>
                  </a:lnTo>
                  <a:lnTo>
                    <a:pt x="1" y="1457"/>
                  </a:lnTo>
                  <a:lnTo>
                    <a:pt x="19" y="1586"/>
                  </a:lnTo>
                  <a:lnTo>
                    <a:pt x="38" y="1734"/>
                  </a:lnTo>
                  <a:lnTo>
                    <a:pt x="75" y="1881"/>
                  </a:lnTo>
                  <a:lnTo>
                    <a:pt x="111" y="2010"/>
                  </a:lnTo>
                  <a:lnTo>
                    <a:pt x="185" y="2139"/>
                  </a:lnTo>
                  <a:lnTo>
                    <a:pt x="259" y="2250"/>
                  </a:lnTo>
                  <a:lnTo>
                    <a:pt x="333" y="2361"/>
                  </a:lnTo>
                  <a:lnTo>
                    <a:pt x="425" y="2471"/>
                  </a:lnTo>
                  <a:lnTo>
                    <a:pt x="536" y="2563"/>
                  </a:lnTo>
                  <a:lnTo>
                    <a:pt x="646" y="2656"/>
                  </a:lnTo>
                  <a:lnTo>
                    <a:pt x="775" y="2729"/>
                  </a:lnTo>
                  <a:lnTo>
                    <a:pt x="904" y="2803"/>
                  </a:lnTo>
                  <a:lnTo>
                    <a:pt x="1033" y="2840"/>
                  </a:lnTo>
                  <a:lnTo>
                    <a:pt x="1162" y="2877"/>
                  </a:lnTo>
                  <a:lnTo>
                    <a:pt x="1310" y="2914"/>
                  </a:lnTo>
                  <a:lnTo>
                    <a:pt x="1605" y="2914"/>
                  </a:lnTo>
                  <a:lnTo>
                    <a:pt x="1734" y="2895"/>
                  </a:lnTo>
                  <a:lnTo>
                    <a:pt x="1882" y="2858"/>
                  </a:lnTo>
                  <a:lnTo>
                    <a:pt x="2011" y="2803"/>
                  </a:lnTo>
                  <a:lnTo>
                    <a:pt x="2140" y="2748"/>
                  </a:lnTo>
                  <a:lnTo>
                    <a:pt x="2250" y="2674"/>
                  </a:lnTo>
                  <a:lnTo>
                    <a:pt x="2379" y="2582"/>
                  </a:lnTo>
                  <a:lnTo>
                    <a:pt x="2472" y="2490"/>
                  </a:lnTo>
                  <a:lnTo>
                    <a:pt x="2582" y="2379"/>
                  </a:lnTo>
                  <a:lnTo>
                    <a:pt x="2656" y="2268"/>
                  </a:lnTo>
                  <a:lnTo>
                    <a:pt x="2730" y="2158"/>
                  </a:lnTo>
                  <a:lnTo>
                    <a:pt x="2803" y="2029"/>
                  </a:lnTo>
                  <a:lnTo>
                    <a:pt x="2859" y="1900"/>
                  </a:lnTo>
                  <a:lnTo>
                    <a:pt x="2896" y="1752"/>
                  </a:lnTo>
                  <a:lnTo>
                    <a:pt x="2914" y="1623"/>
                  </a:lnTo>
                  <a:lnTo>
                    <a:pt x="2914" y="1476"/>
                  </a:lnTo>
                  <a:lnTo>
                    <a:pt x="2914" y="1328"/>
                  </a:lnTo>
                  <a:lnTo>
                    <a:pt x="2896" y="1181"/>
                  </a:lnTo>
                  <a:lnTo>
                    <a:pt x="2859" y="1051"/>
                  </a:lnTo>
                  <a:lnTo>
                    <a:pt x="2803" y="904"/>
                  </a:lnTo>
                  <a:lnTo>
                    <a:pt x="2748" y="793"/>
                  </a:lnTo>
                  <a:lnTo>
                    <a:pt x="2674" y="664"/>
                  </a:lnTo>
                  <a:lnTo>
                    <a:pt x="2582" y="554"/>
                  </a:lnTo>
                  <a:lnTo>
                    <a:pt x="2490" y="443"/>
                  </a:lnTo>
                  <a:lnTo>
                    <a:pt x="2398" y="351"/>
                  </a:lnTo>
                  <a:lnTo>
                    <a:pt x="2287" y="259"/>
                  </a:lnTo>
                  <a:lnTo>
                    <a:pt x="2158" y="185"/>
                  </a:lnTo>
                  <a:lnTo>
                    <a:pt x="2029" y="130"/>
                  </a:lnTo>
                  <a:lnTo>
                    <a:pt x="1900" y="74"/>
                  </a:lnTo>
                  <a:lnTo>
                    <a:pt x="1752" y="37"/>
                  </a:lnTo>
                  <a:lnTo>
                    <a:pt x="1623"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 name="Google Shape;647;p3"/>
            <p:cNvSpPr/>
            <p:nvPr/>
          </p:nvSpPr>
          <p:spPr>
            <a:xfrm>
              <a:off x="5168650" y="390225"/>
              <a:ext cx="72400" cy="72400"/>
            </a:xfrm>
            <a:custGeom>
              <a:avLst/>
              <a:gdLst/>
              <a:ahLst/>
              <a:cxnLst/>
              <a:rect l="l" t="t" r="r" b="b"/>
              <a:pathLst>
                <a:path w="2896" h="2896" extrusionOk="0">
                  <a:moveTo>
                    <a:pt x="1291" y="1"/>
                  </a:moveTo>
                  <a:lnTo>
                    <a:pt x="1144" y="19"/>
                  </a:lnTo>
                  <a:lnTo>
                    <a:pt x="1015" y="56"/>
                  </a:lnTo>
                  <a:lnTo>
                    <a:pt x="885" y="111"/>
                  </a:lnTo>
                  <a:lnTo>
                    <a:pt x="756" y="185"/>
                  </a:lnTo>
                  <a:lnTo>
                    <a:pt x="627" y="259"/>
                  </a:lnTo>
                  <a:lnTo>
                    <a:pt x="517" y="332"/>
                  </a:lnTo>
                  <a:lnTo>
                    <a:pt x="425" y="443"/>
                  </a:lnTo>
                  <a:lnTo>
                    <a:pt x="332" y="535"/>
                  </a:lnTo>
                  <a:lnTo>
                    <a:pt x="240" y="646"/>
                  </a:lnTo>
                  <a:lnTo>
                    <a:pt x="166" y="775"/>
                  </a:lnTo>
                  <a:lnTo>
                    <a:pt x="111" y="904"/>
                  </a:lnTo>
                  <a:lnTo>
                    <a:pt x="56" y="1033"/>
                  </a:lnTo>
                  <a:lnTo>
                    <a:pt x="19" y="1181"/>
                  </a:lnTo>
                  <a:lnTo>
                    <a:pt x="0" y="1310"/>
                  </a:lnTo>
                  <a:lnTo>
                    <a:pt x="0" y="1457"/>
                  </a:lnTo>
                  <a:lnTo>
                    <a:pt x="0" y="1605"/>
                  </a:lnTo>
                  <a:lnTo>
                    <a:pt x="37" y="1752"/>
                  </a:lnTo>
                  <a:lnTo>
                    <a:pt x="74" y="1881"/>
                  </a:lnTo>
                  <a:lnTo>
                    <a:pt x="111" y="2010"/>
                  </a:lnTo>
                  <a:lnTo>
                    <a:pt x="185" y="2139"/>
                  </a:lnTo>
                  <a:lnTo>
                    <a:pt x="259" y="2268"/>
                  </a:lnTo>
                  <a:lnTo>
                    <a:pt x="351" y="2379"/>
                  </a:lnTo>
                  <a:lnTo>
                    <a:pt x="443" y="2471"/>
                  </a:lnTo>
                  <a:lnTo>
                    <a:pt x="554" y="2564"/>
                  </a:lnTo>
                  <a:lnTo>
                    <a:pt x="664" y="2656"/>
                  </a:lnTo>
                  <a:lnTo>
                    <a:pt x="775" y="2729"/>
                  </a:lnTo>
                  <a:lnTo>
                    <a:pt x="904" y="2785"/>
                  </a:lnTo>
                  <a:lnTo>
                    <a:pt x="1033" y="2840"/>
                  </a:lnTo>
                  <a:lnTo>
                    <a:pt x="1180" y="2877"/>
                  </a:lnTo>
                  <a:lnTo>
                    <a:pt x="1310" y="2895"/>
                  </a:lnTo>
                  <a:lnTo>
                    <a:pt x="1605" y="2895"/>
                  </a:lnTo>
                  <a:lnTo>
                    <a:pt x="1752" y="2859"/>
                  </a:lnTo>
                  <a:lnTo>
                    <a:pt x="1881" y="2822"/>
                  </a:lnTo>
                  <a:lnTo>
                    <a:pt x="2010" y="2766"/>
                  </a:lnTo>
                  <a:lnTo>
                    <a:pt x="2139" y="2711"/>
                  </a:lnTo>
                  <a:lnTo>
                    <a:pt x="2268" y="2637"/>
                  </a:lnTo>
                  <a:lnTo>
                    <a:pt x="2379" y="2545"/>
                  </a:lnTo>
                  <a:lnTo>
                    <a:pt x="2471" y="2453"/>
                  </a:lnTo>
                  <a:lnTo>
                    <a:pt x="2582" y="2342"/>
                  </a:lnTo>
                  <a:lnTo>
                    <a:pt x="2656" y="2232"/>
                  </a:lnTo>
                  <a:lnTo>
                    <a:pt x="2729" y="2121"/>
                  </a:lnTo>
                  <a:lnTo>
                    <a:pt x="2785" y="1992"/>
                  </a:lnTo>
                  <a:lnTo>
                    <a:pt x="2840" y="1863"/>
                  </a:lnTo>
                  <a:lnTo>
                    <a:pt x="2877" y="1715"/>
                  </a:lnTo>
                  <a:lnTo>
                    <a:pt x="2895" y="1586"/>
                  </a:lnTo>
                  <a:lnTo>
                    <a:pt x="2895" y="1439"/>
                  </a:lnTo>
                  <a:lnTo>
                    <a:pt x="2895" y="1291"/>
                  </a:lnTo>
                  <a:lnTo>
                    <a:pt x="2877" y="1144"/>
                  </a:lnTo>
                  <a:lnTo>
                    <a:pt x="2840" y="1015"/>
                  </a:lnTo>
                  <a:lnTo>
                    <a:pt x="2785" y="886"/>
                  </a:lnTo>
                  <a:lnTo>
                    <a:pt x="2711" y="757"/>
                  </a:lnTo>
                  <a:lnTo>
                    <a:pt x="2637" y="628"/>
                  </a:lnTo>
                  <a:lnTo>
                    <a:pt x="2563" y="517"/>
                  </a:lnTo>
                  <a:lnTo>
                    <a:pt x="2453" y="425"/>
                  </a:lnTo>
                  <a:lnTo>
                    <a:pt x="2361" y="314"/>
                  </a:lnTo>
                  <a:lnTo>
                    <a:pt x="2250" y="240"/>
                  </a:lnTo>
                  <a:lnTo>
                    <a:pt x="2121" y="167"/>
                  </a:lnTo>
                  <a:lnTo>
                    <a:pt x="1992" y="111"/>
                  </a:lnTo>
                  <a:lnTo>
                    <a:pt x="1863" y="56"/>
                  </a:lnTo>
                  <a:lnTo>
                    <a:pt x="1715"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 name="Google Shape;648;p3"/>
            <p:cNvSpPr/>
            <p:nvPr/>
          </p:nvSpPr>
          <p:spPr>
            <a:xfrm>
              <a:off x="5117475" y="238125"/>
              <a:ext cx="71950" cy="50250"/>
            </a:xfrm>
            <a:custGeom>
              <a:avLst/>
              <a:gdLst/>
              <a:ahLst/>
              <a:cxnLst/>
              <a:rect l="l" t="t" r="r" b="b"/>
              <a:pathLst>
                <a:path w="2878" h="2010" extrusionOk="0">
                  <a:moveTo>
                    <a:pt x="130" y="0"/>
                  </a:moveTo>
                  <a:lnTo>
                    <a:pt x="75" y="129"/>
                  </a:lnTo>
                  <a:lnTo>
                    <a:pt x="38" y="277"/>
                  </a:lnTo>
                  <a:lnTo>
                    <a:pt x="1" y="406"/>
                  </a:lnTo>
                  <a:lnTo>
                    <a:pt x="1" y="553"/>
                  </a:lnTo>
                  <a:lnTo>
                    <a:pt x="1" y="701"/>
                  </a:lnTo>
                  <a:lnTo>
                    <a:pt x="38" y="848"/>
                  </a:lnTo>
                  <a:lnTo>
                    <a:pt x="75" y="977"/>
                  </a:lnTo>
                  <a:lnTo>
                    <a:pt x="111" y="1125"/>
                  </a:lnTo>
                  <a:lnTo>
                    <a:pt x="185" y="1254"/>
                  </a:lnTo>
                  <a:lnTo>
                    <a:pt x="259" y="1364"/>
                  </a:lnTo>
                  <a:lnTo>
                    <a:pt x="333" y="1475"/>
                  </a:lnTo>
                  <a:lnTo>
                    <a:pt x="425" y="1586"/>
                  </a:lnTo>
                  <a:lnTo>
                    <a:pt x="535" y="1678"/>
                  </a:lnTo>
                  <a:lnTo>
                    <a:pt x="646" y="1752"/>
                  </a:lnTo>
                  <a:lnTo>
                    <a:pt x="757" y="1825"/>
                  </a:lnTo>
                  <a:lnTo>
                    <a:pt x="886" y="1899"/>
                  </a:lnTo>
                  <a:lnTo>
                    <a:pt x="1015" y="1936"/>
                  </a:lnTo>
                  <a:lnTo>
                    <a:pt x="1162" y="1973"/>
                  </a:lnTo>
                  <a:lnTo>
                    <a:pt x="1310" y="1991"/>
                  </a:lnTo>
                  <a:lnTo>
                    <a:pt x="1457" y="2010"/>
                  </a:lnTo>
                  <a:lnTo>
                    <a:pt x="1605" y="1991"/>
                  </a:lnTo>
                  <a:lnTo>
                    <a:pt x="1734" y="1973"/>
                  </a:lnTo>
                  <a:lnTo>
                    <a:pt x="1881" y="1936"/>
                  </a:lnTo>
                  <a:lnTo>
                    <a:pt x="2011" y="1881"/>
                  </a:lnTo>
                  <a:lnTo>
                    <a:pt x="2140" y="1825"/>
                  </a:lnTo>
                  <a:lnTo>
                    <a:pt x="2250" y="1752"/>
                  </a:lnTo>
                  <a:lnTo>
                    <a:pt x="2361" y="1659"/>
                  </a:lnTo>
                  <a:lnTo>
                    <a:pt x="2472" y="1567"/>
                  </a:lnTo>
                  <a:lnTo>
                    <a:pt x="2564" y="1457"/>
                  </a:lnTo>
                  <a:lnTo>
                    <a:pt x="2637" y="1346"/>
                  </a:lnTo>
                  <a:lnTo>
                    <a:pt x="2711" y="1235"/>
                  </a:lnTo>
                  <a:lnTo>
                    <a:pt x="2767" y="1106"/>
                  </a:lnTo>
                  <a:lnTo>
                    <a:pt x="2822" y="977"/>
                  </a:lnTo>
                  <a:lnTo>
                    <a:pt x="2859" y="830"/>
                  </a:lnTo>
                  <a:lnTo>
                    <a:pt x="2877" y="682"/>
                  </a:lnTo>
                  <a:lnTo>
                    <a:pt x="2877" y="553"/>
                  </a:lnTo>
                  <a:lnTo>
                    <a:pt x="2877" y="406"/>
                  </a:lnTo>
                  <a:lnTo>
                    <a:pt x="2840" y="258"/>
                  </a:lnTo>
                  <a:lnTo>
                    <a:pt x="2803" y="129"/>
                  </a:lnTo>
                  <a:lnTo>
                    <a:pt x="27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 name="Google Shape;649;p3"/>
            <p:cNvSpPr/>
            <p:nvPr/>
          </p:nvSpPr>
          <p:spPr>
            <a:xfrm>
              <a:off x="5285275" y="655275"/>
              <a:ext cx="72850" cy="72850"/>
            </a:xfrm>
            <a:custGeom>
              <a:avLst/>
              <a:gdLst/>
              <a:ahLst/>
              <a:cxnLst/>
              <a:rect l="l" t="t" r="r" b="b"/>
              <a:pathLst>
                <a:path w="2914" h="2914" extrusionOk="0">
                  <a:moveTo>
                    <a:pt x="1346" y="1"/>
                  </a:moveTo>
                  <a:lnTo>
                    <a:pt x="1199" y="19"/>
                  </a:lnTo>
                  <a:lnTo>
                    <a:pt x="1051" y="56"/>
                  </a:lnTo>
                  <a:lnTo>
                    <a:pt x="922" y="111"/>
                  </a:lnTo>
                  <a:lnTo>
                    <a:pt x="793" y="167"/>
                  </a:lnTo>
                  <a:lnTo>
                    <a:pt x="682" y="240"/>
                  </a:lnTo>
                  <a:lnTo>
                    <a:pt x="572" y="332"/>
                  </a:lnTo>
                  <a:lnTo>
                    <a:pt x="461" y="425"/>
                  </a:lnTo>
                  <a:lnTo>
                    <a:pt x="369" y="517"/>
                  </a:lnTo>
                  <a:lnTo>
                    <a:pt x="277" y="646"/>
                  </a:lnTo>
                  <a:lnTo>
                    <a:pt x="203" y="757"/>
                  </a:lnTo>
                  <a:lnTo>
                    <a:pt x="129" y="886"/>
                  </a:lnTo>
                  <a:lnTo>
                    <a:pt x="74" y="1015"/>
                  </a:lnTo>
                  <a:lnTo>
                    <a:pt x="37" y="1162"/>
                  </a:lnTo>
                  <a:lnTo>
                    <a:pt x="19" y="1291"/>
                  </a:lnTo>
                  <a:lnTo>
                    <a:pt x="0" y="1439"/>
                  </a:lnTo>
                  <a:lnTo>
                    <a:pt x="19" y="1586"/>
                  </a:lnTo>
                  <a:lnTo>
                    <a:pt x="37" y="1734"/>
                  </a:lnTo>
                  <a:lnTo>
                    <a:pt x="74" y="1863"/>
                  </a:lnTo>
                  <a:lnTo>
                    <a:pt x="111" y="1992"/>
                  </a:lnTo>
                  <a:lnTo>
                    <a:pt x="185" y="2121"/>
                  </a:lnTo>
                  <a:lnTo>
                    <a:pt x="258" y="2250"/>
                  </a:lnTo>
                  <a:lnTo>
                    <a:pt x="332" y="2361"/>
                  </a:lnTo>
                  <a:lnTo>
                    <a:pt x="424" y="2471"/>
                  </a:lnTo>
                  <a:lnTo>
                    <a:pt x="535" y="2563"/>
                  </a:lnTo>
                  <a:lnTo>
                    <a:pt x="646" y="2656"/>
                  </a:lnTo>
                  <a:lnTo>
                    <a:pt x="756" y="2729"/>
                  </a:lnTo>
                  <a:lnTo>
                    <a:pt x="885" y="2785"/>
                  </a:lnTo>
                  <a:lnTo>
                    <a:pt x="1014" y="2840"/>
                  </a:lnTo>
                  <a:lnTo>
                    <a:pt x="1162" y="2877"/>
                  </a:lnTo>
                  <a:lnTo>
                    <a:pt x="1291" y="2914"/>
                  </a:lnTo>
                  <a:lnTo>
                    <a:pt x="1586" y="2914"/>
                  </a:lnTo>
                  <a:lnTo>
                    <a:pt x="1733" y="2895"/>
                  </a:lnTo>
                  <a:lnTo>
                    <a:pt x="1863" y="2858"/>
                  </a:lnTo>
                  <a:lnTo>
                    <a:pt x="2010" y="2803"/>
                  </a:lnTo>
                  <a:lnTo>
                    <a:pt x="2139" y="2748"/>
                  </a:lnTo>
                  <a:lnTo>
                    <a:pt x="2250" y="2674"/>
                  </a:lnTo>
                  <a:lnTo>
                    <a:pt x="2360" y="2582"/>
                  </a:lnTo>
                  <a:lnTo>
                    <a:pt x="2471" y="2490"/>
                  </a:lnTo>
                  <a:lnTo>
                    <a:pt x="2563" y="2398"/>
                  </a:lnTo>
                  <a:lnTo>
                    <a:pt x="2655" y="2287"/>
                  </a:lnTo>
                  <a:lnTo>
                    <a:pt x="2729" y="2158"/>
                  </a:lnTo>
                  <a:lnTo>
                    <a:pt x="2803" y="2029"/>
                  </a:lnTo>
                  <a:lnTo>
                    <a:pt x="2840" y="1900"/>
                  </a:lnTo>
                  <a:lnTo>
                    <a:pt x="2895" y="1771"/>
                  </a:lnTo>
                  <a:lnTo>
                    <a:pt x="2913" y="1623"/>
                  </a:lnTo>
                  <a:lnTo>
                    <a:pt x="2913" y="1476"/>
                  </a:lnTo>
                  <a:lnTo>
                    <a:pt x="2913" y="1328"/>
                  </a:lnTo>
                  <a:lnTo>
                    <a:pt x="2895" y="1199"/>
                  </a:lnTo>
                  <a:lnTo>
                    <a:pt x="2858" y="1052"/>
                  </a:lnTo>
                  <a:lnTo>
                    <a:pt x="2821" y="922"/>
                  </a:lnTo>
                  <a:lnTo>
                    <a:pt x="2748" y="793"/>
                  </a:lnTo>
                  <a:lnTo>
                    <a:pt x="2674" y="664"/>
                  </a:lnTo>
                  <a:lnTo>
                    <a:pt x="2600" y="554"/>
                  </a:lnTo>
                  <a:lnTo>
                    <a:pt x="2508" y="462"/>
                  </a:lnTo>
                  <a:lnTo>
                    <a:pt x="2397" y="351"/>
                  </a:lnTo>
                  <a:lnTo>
                    <a:pt x="2287" y="277"/>
                  </a:lnTo>
                  <a:lnTo>
                    <a:pt x="2176" y="185"/>
                  </a:lnTo>
                  <a:lnTo>
                    <a:pt x="2047" y="130"/>
                  </a:lnTo>
                  <a:lnTo>
                    <a:pt x="1918" y="74"/>
                  </a:lnTo>
                  <a:lnTo>
                    <a:pt x="1770" y="37"/>
                  </a:lnTo>
                  <a:lnTo>
                    <a:pt x="1623" y="19"/>
                  </a:lnTo>
                  <a:lnTo>
                    <a:pt x="14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 name="Google Shape;650;p3"/>
            <p:cNvSpPr/>
            <p:nvPr/>
          </p:nvSpPr>
          <p:spPr>
            <a:xfrm>
              <a:off x="5220275" y="561250"/>
              <a:ext cx="72400" cy="72375"/>
            </a:xfrm>
            <a:custGeom>
              <a:avLst/>
              <a:gdLst/>
              <a:ahLst/>
              <a:cxnLst/>
              <a:rect l="l" t="t" r="r" b="b"/>
              <a:pathLst>
                <a:path w="2896" h="2895" extrusionOk="0">
                  <a:moveTo>
                    <a:pt x="1439" y="0"/>
                  </a:moveTo>
                  <a:lnTo>
                    <a:pt x="1291" y="19"/>
                  </a:lnTo>
                  <a:lnTo>
                    <a:pt x="1162" y="37"/>
                  </a:lnTo>
                  <a:lnTo>
                    <a:pt x="1033" y="74"/>
                  </a:lnTo>
                  <a:lnTo>
                    <a:pt x="904" y="111"/>
                  </a:lnTo>
                  <a:lnTo>
                    <a:pt x="775" y="185"/>
                  </a:lnTo>
                  <a:lnTo>
                    <a:pt x="664" y="240"/>
                  </a:lnTo>
                  <a:lnTo>
                    <a:pt x="554" y="332"/>
                  </a:lnTo>
                  <a:lnTo>
                    <a:pt x="443" y="424"/>
                  </a:lnTo>
                  <a:lnTo>
                    <a:pt x="351" y="516"/>
                  </a:lnTo>
                  <a:lnTo>
                    <a:pt x="259" y="627"/>
                  </a:lnTo>
                  <a:lnTo>
                    <a:pt x="185" y="738"/>
                  </a:lnTo>
                  <a:lnTo>
                    <a:pt x="130" y="867"/>
                  </a:lnTo>
                  <a:lnTo>
                    <a:pt x="74" y="996"/>
                  </a:lnTo>
                  <a:lnTo>
                    <a:pt x="37" y="1125"/>
                  </a:lnTo>
                  <a:lnTo>
                    <a:pt x="0" y="1272"/>
                  </a:lnTo>
                  <a:lnTo>
                    <a:pt x="0" y="1401"/>
                  </a:lnTo>
                  <a:lnTo>
                    <a:pt x="0" y="1549"/>
                  </a:lnTo>
                  <a:lnTo>
                    <a:pt x="19" y="1696"/>
                  </a:lnTo>
                  <a:lnTo>
                    <a:pt x="37" y="1826"/>
                  </a:lnTo>
                  <a:lnTo>
                    <a:pt x="93" y="1973"/>
                  </a:lnTo>
                  <a:lnTo>
                    <a:pt x="148" y="2102"/>
                  </a:lnTo>
                  <a:lnTo>
                    <a:pt x="222" y="2213"/>
                  </a:lnTo>
                  <a:lnTo>
                    <a:pt x="296" y="2323"/>
                  </a:lnTo>
                  <a:lnTo>
                    <a:pt x="388" y="2434"/>
                  </a:lnTo>
                  <a:lnTo>
                    <a:pt x="498" y="2545"/>
                  </a:lnTo>
                  <a:lnTo>
                    <a:pt x="609" y="2618"/>
                  </a:lnTo>
                  <a:lnTo>
                    <a:pt x="720" y="2711"/>
                  </a:lnTo>
                  <a:lnTo>
                    <a:pt x="849" y="2766"/>
                  </a:lnTo>
                  <a:lnTo>
                    <a:pt x="978" y="2821"/>
                  </a:lnTo>
                  <a:lnTo>
                    <a:pt x="1125" y="2858"/>
                  </a:lnTo>
                  <a:lnTo>
                    <a:pt x="1254" y="2895"/>
                  </a:lnTo>
                  <a:lnTo>
                    <a:pt x="1549" y="2895"/>
                  </a:lnTo>
                  <a:lnTo>
                    <a:pt x="1697" y="2877"/>
                  </a:lnTo>
                  <a:lnTo>
                    <a:pt x="1826" y="2840"/>
                  </a:lnTo>
                  <a:lnTo>
                    <a:pt x="1973" y="2803"/>
                  </a:lnTo>
                  <a:lnTo>
                    <a:pt x="2102" y="2729"/>
                  </a:lnTo>
                  <a:lnTo>
                    <a:pt x="2213" y="2674"/>
                  </a:lnTo>
                  <a:lnTo>
                    <a:pt x="2324" y="2582"/>
                  </a:lnTo>
                  <a:lnTo>
                    <a:pt x="2434" y="2489"/>
                  </a:lnTo>
                  <a:lnTo>
                    <a:pt x="2527" y="2379"/>
                  </a:lnTo>
                  <a:lnTo>
                    <a:pt x="2619" y="2268"/>
                  </a:lnTo>
                  <a:lnTo>
                    <a:pt x="2692" y="2157"/>
                  </a:lnTo>
                  <a:lnTo>
                    <a:pt x="2766" y="2028"/>
                  </a:lnTo>
                  <a:lnTo>
                    <a:pt x="2822" y="1899"/>
                  </a:lnTo>
                  <a:lnTo>
                    <a:pt x="2858" y="1752"/>
                  </a:lnTo>
                  <a:lnTo>
                    <a:pt x="2877" y="1623"/>
                  </a:lnTo>
                  <a:lnTo>
                    <a:pt x="2895" y="1475"/>
                  </a:lnTo>
                  <a:lnTo>
                    <a:pt x="2877" y="1328"/>
                  </a:lnTo>
                  <a:lnTo>
                    <a:pt x="2858" y="1180"/>
                  </a:lnTo>
                  <a:lnTo>
                    <a:pt x="2822" y="1051"/>
                  </a:lnTo>
                  <a:lnTo>
                    <a:pt x="2785" y="904"/>
                  </a:lnTo>
                  <a:lnTo>
                    <a:pt x="2711" y="793"/>
                  </a:lnTo>
                  <a:lnTo>
                    <a:pt x="2637" y="664"/>
                  </a:lnTo>
                  <a:lnTo>
                    <a:pt x="2563" y="553"/>
                  </a:lnTo>
                  <a:lnTo>
                    <a:pt x="2471" y="443"/>
                  </a:lnTo>
                  <a:lnTo>
                    <a:pt x="2361" y="350"/>
                  </a:lnTo>
                  <a:lnTo>
                    <a:pt x="2250"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 name="Google Shape;651;p3"/>
            <p:cNvSpPr/>
            <p:nvPr/>
          </p:nvSpPr>
          <p:spPr>
            <a:xfrm>
              <a:off x="5416650" y="843800"/>
              <a:ext cx="72850" cy="72875"/>
            </a:xfrm>
            <a:custGeom>
              <a:avLst/>
              <a:gdLst/>
              <a:ahLst/>
              <a:cxnLst/>
              <a:rect l="l" t="t" r="r" b="b"/>
              <a:pathLst>
                <a:path w="2914" h="2915" extrusionOk="0">
                  <a:moveTo>
                    <a:pt x="1309" y="1"/>
                  </a:moveTo>
                  <a:lnTo>
                    <a:pt x="1162" y="38"/>
                  </a:lnTo>
                  <a:lnTo>
                    <a:pt x="1014" y="75"/>
                  </a:lnTo>
                  <a:lnTo>
                    <a:pt x="885" y="111"/>
                  </a:lnTo>
                  <a:lnTo>
                    <a:pt x="756" y="185"/>
                  </a:lnTo>
                  <a:lnTo>
                    <a:pt x="645" y="259"/>
                  </a:lnTo>
                  <a:lnTo>
                    <a:pt x="535" y="351"/>
                  </a:lnTo>
                  <a:lnTo>
                    <a:pt x="424" y="443"/>
                  </a:lnTo>
                  <a:lnTo>
                    <a:pt x="332" y="554"/>
                  </a:lnTo>
                  <a:lnTo>
                    <a:pt x="258" y="665"/>
                  </a:lnTo>
                  <a:lnTo>
                    <a:pt x="185" y="775"/>
                  </a:lnTo>
                  <a:lnTo>
                    <a:pt x="111" y="904"/>
                  </a:lnTo>
                  <a:lnTo>
                    <a:pt x="74" y="1033"/>
                  </a:lnTo>
                  <a:lnTo>
                    <a:pt x="37" y="1181"/>
                  </a:lnTo>
                  <a:lnTo>
                    <a:pt x="19" y="1328"/>
                  </a:lnTo>
                  <a:lnTo>
                    <a:pt x="0" y="1457"/>
                  </a:lnTo>
                  <a:lnTo>
                    <a:pt x="19" y="1605"/>
                  </a:lnTo>
                  <a:lnTo>
                    <a:pt x="37" y="1752"/>
                  </a:lnTo>
                  <a:lnTo>
                    <a:pt x="74" y="1881"/>
                  </a:lnTo>
                  <a:lnTo>
                    <a:pt x="129" y="2029"/>
                  </a:lnTo>
                  <a:lnTo>
                    <a:pt x="185" y="2158"/>
                  </a:lnTo>
                  <a:lnTo>
                    <a:pt x="258" y="2269"/>
                  </a:lnTo>
                  <a:lnTo>
                    <a:pt x="350" y="2379"/>
                  </a:lnTo>
                  <a:lnTo>
                    <a:pt x="443" y="2490"/>
                  </a:lnTo>
                  <a:lnTo>
                    <a:pt x="553" y="2582"/>
                  </a:lnTo>
                  <a:lnTo>
                    <a:pt x="664" y="2656"/>
                  </a:lnTo>
                  <a:lnTo>
                    <a:pt x="793" y="2730"/>
                  </a:lnTo>
                  <a:lnTo>
                    <a:pt x="922" y="2803"/>
                  </a:lnTo>
                  <a:lnTo>
                    <a:pt x="1051" y="2840"/>
                  </a:lnTo>
                  <a:lnTo>
                    <a:pt x="1180" y="2877"/>
                  </a:lnTo>
                  <a:lnTo>
                    <a:pt x="1328" y="2896"/>
                  </a:lnTo>
                  <a:lnTo>
                    <a:pt x="1475" y="2914"/>
                  </a:lnTo>
                  <a:lnTo>
                    <a:pt x="1623" y="2896"/>
                  </a:lnTo>
                  <a:lnTo>
                    <a:pt x="1752" y="2877"/>
                  </a:lnTo>
                  <a:lnTo>
                    <a:pt x="1899" y="2840"/>
                  </a:lnTo>
                  <a:lnTo>
                    <a:pt x="2028" y="2785"/>
                  </a:lnTo>
                  <a:lnTo>
                    <a:pt x="2157" y="2730"/>
                  </a:lnTo>
                  <a:lnTo>
                    <a:pt x="2268" y="2656"/>
                  </a:lnTo>
                  <a:lnTo>
                    <a:pt x="2397" y="2564"/>
                  </a:lnTo>
                  <a:lnTo>
                    <a:pt x="2489" y="2471"/>
                  </a:lnTo>
                  <a:lnTo>
                    <a:pt x="2581" y="2361"/>
                  </a:lnTo>
                  <a:lnTo>
                    <a:pt x="2674" y="2250"/>
                  </a:lnTo>
                  <a:lnTo>
                    <a:pt x="2747" y="2121"/>
                  </a:lnTo>
                  <a:lnTo>
                    <a:pt x="2803" y="1992"/>
                  </a:lnTo>
                  <a:lnTo>
                    <a:pt x="2858" y="1863"/>
                  </a:lnTo>
                  <a:lnTo>
                    <a:pt x="2895" y="1734"/>
                  </a:lnTo>
                  <a:lnTo>
                    <a:pt x="2913" y="1586"/>
                  </a:lnTo>
                  <a:lnTo>
                    <a:pt x="2913" y="1439"/>
                  </a:lnTo>
                  <a:lnTo>
                    <a:pt x="2913" y="1291"/>
                  </a:lnTo>
                  <a:lnTo>
                    <a:pt x="2876" y="1144"/>
                  </a:lnTo>
                  <a:lnTo>
                    <a:pt x="2840" y="1015"/>
                  </a:lnTo>
                  <a:lnTo>
                    <a:pt x="2803" y="886"/>
                  </a:lnTo>
                  <a:lnTo>
                    <a:pt x="2729" y="757"/>
                  </a:lnTo>
                  <a:lnTo>
                    <a:pt x="2655" y="628"/>
                  </a:lnTo>
                  <a:lnTo>
                    <a:pt x="2563" y="517"/>
                  </a:lnTo>
                  <a:lnTo>
                    <a:pt x="2471" y="425"/>
                  </a:lnTo>
                  <a:lnTo>
                    <a:pt x="2360" y="333"/>
                  </a:lnTo>
                  <a:lnTo>
                    <a:pt x="2250" y="240"/>
                  </a:lnTo>
                  <a:lnTo>
                    <a:pt x="2139" y="167"/>
                  </a:lnTo>
                  <a:lnTo>
                    <a:pt x="2010" y="111"/>
                  </a:lnTo>
                  <a:lnTo>
                    <a:pt x="1881" y="56"/>
                  </a:lnTo>
                  <a:lnTo>
                    <a:pt x="1733"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 name="Google Shape;652;p3"/>
            <p:cNvSpPr/>
            <p:nvPr/>
          </p:nvSpPr>
          <p:spPr>
            <a:xfrm>
              <a:off x="5482550" y="935075"/>
              <a:ext cx="72400" cy="72400"/>
            </a:xfrm>
            <a:custGeom>
              <a:avLst/>
              <a:gdLst/>
              <a:ahLst/>
              <a:cxnLst/>
              <a:rect l="l" t="t" r="r" b="b"/>
              <a:pathLst>
                <a:path w="2896" h="2896" extrusionOk="0">
                  <a:moveTo>
                    <a:pt x="1439" y="1"/>
                  </a:moveTo>
                  <a:lnTo>
                    <a:pt x="1291" y="19"/>
                  </a:lnTo>
                  <a:lnTo>
                    <a:pt x="1144" y="37"/>
                  </a:lnTo>
                  <a:lnTo>
                    <a:pt x="1015" y="74"/>
                  </a:lnTo>
                  <a:lnTo>
                    <a:pt x="886" y="130"/>
                  </a:lnTo>
                  <a:lnTo>
                    <a:pt x="757" y="203"/>
                  </a:lnTo>
                  <a:lnTo>
                    <a:pt x="628" y="277"/>
                  </a:lnTo>
                  <a:lnTo>
                    <a:pt x="517" y="351"/>
                  </a:lnTo>
                  <a:lnTo>
                    <a:pt x="425" y="461"/>
                  </a:lnTo>
                  <a:lnTo>
                    <a:pt x="333" y="554"/>
                  </a:lnTo>
                  <a:lnTo>
                    <a:pt x="240" y="664"/>
                  </a:lnTo>
                  <a:lnTo>
                    <a:pt x="167" y="793"/>
                  </a:lnTo>
                  <a:lnTo>
                    <a:pt x="111" y="922"/>
                  </a:lnTo>
                  <a:lnTo>
                    <a:pt x="56" y="1052"/>
                  </a:lnTo>
                  <a:lnTo>
                    <a:pt x="19" y="1199"/>
                  </a:lnTo>
                  <a:lnTo>
                    <a:pt x="1" y="1328"/>
                  </a:lnTo>
                  <a:lnTo>
                    <a:pt x="1" y="1476"/>
                  </a:lnTo>
                  <a:lnTo>
                    <a:pt x="19" y="1623"/>
                  </a:lnTo>
                  <a:lnTo>
                    <a:pt x="38" y="1752"/>
                  </a:lnTo>
                  <a:lnTo>
                    <a:pt x="75" y="1900"/>
                  </a:lnTo>
                  <a:lnTo>
                    <a:pt x="130" y="2029"/>
                  </a:lnTo>
                  <a:lnTo>
                    <a:pt x="185" y="2139"/>
                  </a:lnTo>
                  <a:lnTo>
                    <a:pt x="259" y="2268"/>
                  </a:lnTo>
                  <a:lnTo>
                    <a:pt x="351" y="2379"/>
                  </a:lnTo>
                  <a:lnTo>
                    <a:pt x="443" y="2471"/>
                  </a:lnTo>
                  <a:lnTo>
                    <a:pt x="536" y="2563"/>
                  </a:lnTo>
                  <a:lnTo>
                    <a:pt x="646" y="2656"/>
                  </a:lnTo>
                  <a:lnTo>
                    <a:pt x="757" y="2729"/>
                  </a:lnTo>
                  <a:lnTo>
                    <a:pt x="886" y="2785"/>
                  </a:lnTo>
                  <a:lnTo>
                    <a:pt x="1015" y="2840"/>
                  </a:lnTo>
                  <a:lnTo>
                    <a:pt x="1144" y="2877"/>
                  </a:lnTo>
                  <a:lnTo>
                    <a:pt x="1291" y="2895"/>
                  </a:lnTo>
                  <a:lnTo>
                    <a:pt x="1586" y="2895"/>
                  </a:lnTo>
                  <a:lnTo>
                    <a:pt x="1716" y="2877"/>
                  </a:lnTo>
                  <a:lnTo>
                    <a:pt x="1863" y="2840"/>
                  </a:lnTo>
                  <a:lnTo>
                    <a:pt x="1992" y="2785"/>
                  </a:lnTo>
                  <a:lnTo>
                    <a:pt x="2121" y="2729"/>
                  </a:lnTo>
                  <a:lnTo>
                    <a:pt x="2232" y="2656"/>
                  </a:lnTo>
                  <a:lnTo>
                    <a:pt x="2361" y="2582"/>
                  </a:lnTo>
                  <a:lnTo>
                    <a:pt x="2453" y="2471"/>
                  </a:lnTo>
                  <a:lnTo>
                    <a:pt x="2545" y="2379"/>
                  </a:lnTo>
                  <a:lnTo>
                    <a:pt x="2637" y="2268"/>
                  </a:lnTo>
                  <a:lnTo>
                    <a:pt x="2711" y="2139"/>
                  </a:lnTo>
                  <a:lnTo>
                    <a:pt x="2785" y="2010"/>
                  </a:lnTo>
                  <a:lnTo>
                    <a:pt x="2822" y="1881"/>
                  </a:lnTo>
                  <a:lnTo>
                    <a:pt x="2859" y="1752"/>
                  </a:lnTo>
                  <a:lnTo>
                    <a:pt x="2896" y="1605"/>
                  </a:lnTo>
                  <a:lnTo>
                    <a:pt x="2896" y="1457"/>
                  </a:lnTo>
                  <a:lnTo>
                    <a:pt x="2896" y="1310"/>
                  </a:lnTo>
                  <a:lnTo>
                    <a:pt x="2859" y="1162"/>
                  </a:lnTo>
                  <a:lnTo>
                    <a:pt x="2840" y="1033"/>
                  </a:lnTo>
                  <a:lnTo>
                    <a:pt x="2785" y="904"/>
                  </a:lnTo>
                  <a:lnTo>
                    <a:pt x="2711" y="775"/>
                  </a:lnTo>
                  <a:lnTo>
                    <a:pt x="2637" y="646"/>
                  </a:lnTo>
                  <a:lnTo>
                    <a:pt x="2564" y="535"/>
                  </a:lnTo>
                  <a:lnTo>
                    <a:pt x="2472" y="443"/>
                  </a:lnTo>
                  <a:lnTo>
                    <a:pt x="2361" y="332"/>
                  </a:lnTo>
                  <a:lnTo>
                    <a:pt x="2250" y="259"/>
                  </a:lnTo>
                  <a:lnTo>
                    <a:pt x="2121" y="185"/>
                  </a:lnTo>
                  <a:lnTo>
                    <a:pt x="1992" y="130"/>
                  </a:lnTo>
                  <a:lnTo>
                    <a:pt x="1863" y="74"/>
                  </a:lnTo>
                  <a:lnTo>
                    <a:pt x="1734" y="37"/>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 name="Google Shape;653;p3"/>
            <p:cNvSpPr/>
            <p:nvPr/>
          </p:nvSpPr>
          <p:spPr>
            <a:xfrm>
              <a:off x="5773875" y="1152175"/>
              <a:ext cx="71950" cy="72400"/>
            </a:xfrm>
            <a:custGeom>
              <a:avLst/>
              <a:gdLst/>
              <a:ahLst/>
              <a:cxnLst/>
              <a:rect l="l" t="t" r="r" b="b"/>
              <a:pathLst>
                <a:path w="2878" h="2896" extrusionOk="0">
                  <a:moveTo>
                    <a:pt x="1420" y="1"/>
                  </a:moveTo>
                  <a:lnTo>
                    <a:pt x="1273" y="19"/>
                  </a:lnTo>
                  <a:lnTo>
                    <a:pt x="1144" y="38"/>
                  </a:lnTo>
                  <a:lnTo>
                    <a:pt x="996" y="75"/>
                  </a:lnTo>
                  <a:lnTo>
                    <a:pt x="886" y="130"/>
                  </a:lnTo>
                  <a:lnTo>
                    <a:pt x="757" y="185"/>
                  </a:lnTo>
                  <a:lnTo>
                    <a:pt x="646" y="259"/>
                  </a:lnTo>
                  <a:lnTo>
                    <a:pt x="535" y="333"/>
                  </a:lnTo>
                  <a:lnTo>
                    <a:pt x="425" y="425"/>
                  </a:lnTo>
                  <a:lnTo>
                    <a:pt x="333" y="536"/>
                  </a:lnTo>
                  <a:lnTo>
                    <a:pt x="259" y="646"/>
                  </a:lnTo>
                  <a:lnTo>
                    <a:pt x="185" y="757"/>
                  </a:lnTo>
                  <a:lnTo>
                    <a:pt x="111" y="886"/>
                  </a:lnTo>
                  <a:lnTo>
                    <a:pt x="74" y="1015"/>
                  </a:lnTo>
                  <a:lnTo>
                    <a:pt x="38" y="1144"/>
                  </a:lnTo>
                  <a:lnTo>
                    <a:pt x="1" y="1273"/>
                  </a:lnTo>
                  <a:lnTo>
                    <a:pt x="1" y="1421"/>
                  </a:lnTo>
                  <a:lnTo>
                    <a:pt x="1" y="1568"/>
                  </a:lnTo>
                  <a:lnTo>
                    <a:pt x="19" y="1716"/>
                  </a:lnTo>
                  <a:lnTo>
                    <a:pt x="56" y="1845"/>
                  </a:lnTo>
                  <a:lnTo>
                    <a:pt x="111" y="1974"/>
                  </a:lnTo>
                  <a:lnTo>
                    <a:pt x="167" y="2103"/>
                  </a:lnTo>
                  <a:lnTo>
                    <a:pt x="240" y="2232"/>
                  </a:lnTo>
                  <a:lnTo>
                    <a:pt x="314" y="2343"/>
                  </a:lnTo>
                  <a:lnTo>
                    <a:pt x="425" y="2453"/>
                  </a:lnTo>
                  <a:lnTo>
                    <a:pt x="517" y="2545"/>
                  </a:lnTo>
                  <a:lnTo>
                    <a:pt x="628" y="2638"/>
                  </a:lnTo>
                  <a:lnTo>
                    <a:pt x="757" y="2711"/>
                  </a:lnTo>
                  <a:lnTo>
                    <a:pt x="867" y="2767"/>
                  </a:lnTo>
                  <a:lnTo>
                    <a:pt x="1015" y="2822"/>
                  </a:lnTo>
                  <a:lnTo>
                    <a:pt x="1144" y="2859"/>
                  </a:lnTo>
                  <a:lnTo>
                    <a:pt x="1291" y="2877"/>
                  </a:lnTo>
                  <a:lnTo>
                    <a:pt x="1439" y="2896"/>
                  </a:lnTo>
                  <a:lnTo>
                    <a:pt x="1586" y="2877"/>
                  </a:lnTo>
                  <a:lnTo>
                    <a:pt x="1715" y="2859"/>
                  </a:lnTo>
                  <a:lnTo>
                    <a:pt x="1863" y="2822"/>
                  </a:lnTo>
                  <a:lnTo>
                    <a:pt x="1992" y="2767"/>
                  </a:lnTo>
                  <a:lnTo>
                    <a:pt x="2121" y="2711"/>
                  </a:lnTo>
                  <a:lnTo>
                    <a:pt x="2232" y="2638"/>
                  </a:lnTo>
                  <a:lnTo>
                    <a:pt x="2342" y="2545"/>
                  </a:lnTo>
                  <a:lnTo>
                    <a:pt x="2453" y="2453"/>
                  </a:lnTo>
                  <a:lnTo>
                    <a:pt x="2545" y="2361"/>
                  </a:lnTo>
                  <a:lnTo>
                    <a:pt x="2637" y="2250"/>
                  </a:lnTo>
                  <a:lnTo>
                    <a:pt x="2711" y="2121"/>
                  </a:lnTo>
                  <a:lnTo>
                    <a:pt x="2766" y="1992"/>
                  </a:lnTo>
                  <a:lnTo>
                    <a:pt x="2822" y="1863"/>
                  </a:lnTo>
                  <a:lnTo>
                    <a:pt x="2859" y="1734"/>
                  </a:lnTo>
                  <a:lnTo>
                    <a:pt x="2877" y="1587"/>
                  </a:lnTo>
                  <a:lnTo>
                    <a:pt x="2877" y="1439"/>
                  </a:lnTo>
                  <a:lnTo>
                    <a:pt x="2877" y="1292"/>
                  </a:lnTo>
                  <a:lnTo>
                    <a:pt x="2859" y="1144"/>
                  </a:lnTo>
                  <a:lnTo>
                    <a:pt x="2803" y="1015"/>
                  </a:lnTo>
                  <a:lnTo>
                    <a:pt x="2766" y="886"/>
                  </a:lnTo>
                  <a:lnTo>
                    <a:pt x="2693" y="757"/>
                  </a:lnTo>
                  <a:lnTo>
                    <a:pt x="2619" y="628"/>
                  </a:lnTo>
                  <a:lnTo>
                    <a:pt x="2545" y="517"/>
                  </a:lnTo>
                  <a:lnTo>
                    <a:pt x="2435" y="425"/>
                  </a:lnTo>
                  <a:lnTo>
                    <a:pt x="2342" y="333"/>
                  </a:lnTo>
                  <a:lnTo>
                    <a:pt x="2232" y="241"/>
                  </a:lnTo>
                  <a:lnTo>
                    <a:pt x="2103" y="167"/>
                  </a:lnTo>
                  <a:lnTo>
                    <a:pt x="1974" y="112"/>
                  </a:lnTo>
                  <a:lnTo>
                    <a:pt x="1845" y="56"/>
                  </a:lnTo>
                  <a:lnTo>
                    <a:pt x="1715" y="38"/>
                  </a:lnTo>
                  <a:lnTo>
                    <a:pt x="1568"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 name="Google Shape;654;p3"/>
            <p:cNvSpPr/>
            <p:nvPr/>
          </p:nvSpPr>
          <p:spPr>
            <a:xfrm>
              <a:off x="5272825" y="736875"/>
              <a:ext cx="69625" cy="69625"/>
            </a:xfrm>
            <a:custGeom>
              <a:avLst/>
              <a:gdLst/>
              <a:ahLst/>
              <a:cxnLst/>
              <a:rect l="l" t="t" r="r" b="b"/>
              <a:pathLst>
                <a:path w="2785" h="2785" extrusionOk="0">
                  <a:moveTo>
                    <a:pt x="1273" y="0"/>
                  </a:moveTo>
                  <a:lnTo>
                    <a:pt x="1144" y="19"/>
                  </a:lnTo>
                  <a:lnTo>
                    <a:pt x="996" y="55"/>
                  </a:lnTo>
                  <a:lnTo>
                    <a:pt x="867" y="92"/>
                  </a:lnTo>
                  <a:lnTo>
                    <a:pt x="738" y="148"/>
                  </a:lnTo>
                  <a:lnTo>
                    <a:pt x="627" y="221"/>
                  </a:lnTo>
                  <a:lnTo>
                    <a:pt x="517" y="295"/>
                  </a:lnTo>
                  <a:lnTo>
                    <a:pt x="406" y="369"/>
                  </a:lnTo>
                  <a:lnTo>
                    <a:pt x="314" y="480"/>
                  </a:lnTo>
                  <a:lnTo>
                    <a:pt x="240" y="590"/>
                  </a:lnTo>
                  <a:lnTo>
                    <a:pt x="166" y="701"/>
                  </a:lnTo>
                  <a:lnTo>
                    <a:pt x="111" y="811"/>
                  </a:lnTo>
                  <a:lnTo>
                    <a:pt x="56" y="940"/>
                  </a:lnTo>
                  <a:lnTo>
                    <a:pt x="19" y="1088"/>
                  </a:lnTo>
                  <a:lnTo>
                    <a:pt x="0" y="1217"/>
                  </a:lnTo>
                  <a:lnTo>
                    <a:pt x="0" y="1365"/>
                  </a:lnTo>
                  <a:lnTo>
                    <a:pt x="0" y="1512"/>
                  </a:lnTo>
                  <a:lnTo>
                    <a:pt x="19" y="1660"/>
                  </a:lnTo>
                  <a:lnTo>
                    <a:pt x="56" y="1807"/>
                  </a:lnTo>
                  <a:lnTo>
                    <a:pt x="93" y="1936"/>
                  </a:lnTo>
                  <a:lnTo>
                    <a:pt x="148" y="2047"/>
                  </a:lnTo>
                  <a:lnTo>
                    <a:pt x="222" y="2176"/>
                  </a:lnTo>
                  <a:lnTo>
                    <a:pt x="295" y="2286"/>
                  </a:lnTo>
                  <a:lnTo>
                    <a:pt x="388" y="2379"/>
                  </a:lnTo>
                  <a:lnTo>
                    <a:pt x="480" y="2471"/>
                  </a:lnTo>
                  <a:lnTo>
                    <a:pt x="590" y="2545"/>
                  </a:lnTo>
                  <a:lnTo>
                    <a:pt x="701" y="2618"/>
                  </a:lnTo>
                  <a:lnTo>
                    <a:pt x="830" y="2674"/>
                  </a:lnTo>
                  <a:lnTo>
                    <a:pt x="959" y="2729"/>
                  </a:lnTo>
                  <a:lnTo>
                    <a:pt x="1088" y="2766"/>
                  </a:lnTo>
                  <a:lnTo>
                    <a:pt x="1236" y="2784"/>
                  </a:lnTo>
                  <a:lnTo>
                    <a:pt x="1531" y="2784"/>
                  </a:lnTo>
                  <a:lnTo>
                    <a:pt x="1678" y="2766"/>
                  </a:lnTo>
                  <a:lnTo>
                    <a:pt x="1807" y="2729"/>
                  </a:lnTo>
                  <a:lnTo>
                    <a:pt x="1936" y="2692"/>
                  </a:lnTo>
                  <a:lnTo>
                    <a:pt x="2066" y="2618"/>
                  </a:lnTo>
                  <a:lnTo>
                    <a:pt x="2176" y="2563"/>
                  </a:lnTo>
                  <a:lnTo>
                    <a:pt x="2287" y="2471"/>
                  </a:lnTo>
                  <a:lnTo>
                    <a:pt x="2397" y="2397"/>
                  </a:lnTo>
                  <a:lnTo>
                    <a:pt x="2471" y="2286"/>
                  </a:lnTo>
                  <a:lnTo>
                    <a:pt x="2563" y="2176"/>
                  </a:lnTo>
                  <a:lnTo>
                    <a:pt x="2619" y="2065"/>
                  </a:lnTo>
                  <a:lnTo>
                    <a:pt x="2692" y="1936"/>
                  </a:lnTo>
                  <a:lnTo>
                    <a:pt x="2729" y="1807"/>
                  </a:lnTo>
                  <a:lnTo>
                    <a:pt x="2766" y="1678"/>
                  </a:lnTo>
                  <a:lnTo>
                    <a:pt x="2785" y="1530"/>
                  </a:lnTo>
                  <a:lnTo>
                    <a:pt x="2785" y="1383"/>
                  </a:lnTo>
                  <a:lnTo>
                    <a:pt x="2785" y="1235"/>
                  </a:lnTo>
                  <a:lnTo>
                    <a:pt x="2766" y="1106"/>
                  </a:lnTo>
                  <a:lnTo>
                    <a:pt x="2729" y="977"/>
                  </a:lnTo>
                  <a:lnTo>
                    <a:pt x="2692" y="848"/>
                  </a:lnTo>
                  <a:lnTo>
                    <a:pt x="2619" y="719"/>
                  </a:lnTo>
                  <a:lnTo>
                    <a:pt x="2563" y="609"/>
                  </a:lnTo>
                  <a:lnTo>
                    <a:pt x="2490" y="498"/>
                  </a:lnTo>
                  <a:lnTo>
                    <a:pt x="2397" y="406"/>
                  </a:lnTo>
                  <a:lnTo>
                    <a:pt x="2305" y="314"/>
                  </a:lnTo>
                  <a:lnTo>
                    <a:pt x="2195" y="240"/>
                  </a:lnTo>
                  <a:lnTo>
                    <a:pt x="2084" y="166"/>
                  </a:lnTo>
                  <a:lnTo>
                    <a:pt x="1973" y="111"/>
                  </a:lnTo>
                  <a:lnTo>
                    <a:pt x="1844" y="55"/>
                  </a:lnTo>
                  <a:lnTo>
                    <a:pt x="1715" y="19"/>
                  </a:lnTo>
                  <a:lnTo>
                    <a:pt x="15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 name="Google Shape;655;p3"/>
            <p:cNvSpPr/>
            <p:nvPr/>
          </p:nvSpPr>
          <p:spPr>
            <a:xfrm>
              <a:off x="5548925" y="1030025"/>
              <a:ext cx="71025" cy="71025"/>
            </a:xfrm>
            <a:custGeom>
              <a:avLst/>
              <a:gdLst/>
              <a:ahLst/>
              <a:cxnLst/>
              <a:rect l="l" t="t" r="r" b="b"/>
              <a:pathLst>
                <a:path w="2841" h="2841" extrusionOk="0">
                  <a:moveTo>
                    <a:pt x="1476" y="1"/>
                  </a:moveTo>
                  <a:lnTo>
                    <a:pt x="1310" y="19"/>
                  </a:lnTo>
                  <a:lnTo>
                    <a:pt x="1162" y="19"/>
                  </a:lnTo>
                  <a:lnTo>
                    <a:pt x="1033" y="56"/>
                  </a:lnTo>
                  <a:lnTo>
                    <a:pt x="904" y="111"/>
                  </a:lnTo>
                  <a:lnTo>
                    <a:pt x="775" y="167"/>
                  </a:lnTo>
                  <a:lnTo>
                    <a:pt x="646" y="222"/>
                  </a:lnTo>
                  <a:lnTo>
                    <a:pt x="536" y="314"/>
                  </a:lnTo>
                  <a:lnTo>
                    <a:pt x="425" y="406"/>
                  </a:lnTo>
                  <a:lnTo>
                    <a:pt x="333" y="499"/>
                  </a:lnTo>
                  <a:lnTo>
                    <a:pt x="259" y="609"/>
                  </a:lnTo>
                  <a:lnTo>
                    <a:pt x="185" y="738"/>
                  </a:lnTo>
                  <a:lnTo>
                    <a:pt x="112" y="849"/>
                  </a:lnTo>
                  <a:lnTo>
                    <a:pt x="75" y="996"/>
                  </a:lnTo>
                  <a:lnTo>
                    <a:pt x="38" y="1126"/>
                  </a:lnTo>
                  <a:lnTo>
                    <a:pt x="19" y="1273"/>
                  </a:lnTo>
                  <a:lnTo>
                    <a:pt x="1" y="1421"/>
                  </a:lnTo>
                  <a:lnTo>
                    <a:pt x="19" y="1568"/>
                  </a:lnTo>
                  <a:lnTo>
                    <a:pt x="38" y="1716"/>
                  </a:lnTo>
                  <a:lnTo>
                    <a:pt x="75" y="1845"/>
                  </a:lnTo>
                  <a:lnTo>
                    <a:pt x="112" y="1974"/>
                  </a:lnTo>
                  <a:lnTo>
                    <a:pt x="167" y="2103"/>
                  </a:lnTo>
                  <a:lnTo>
                    <a:pt x="241" y="2213"/>
                  </a:lnTo>
                  <a:lnTo>
                    <a:pt x="314" y="2324"/>
                  </a:lnTo>
                  <a:lnTo>
                    <a:pt x="407" y="2416"/>
                  </a:lnTo>
                  <a:lnTo>
                    <a:pt x="499" y="2508"/>
                  </a:lnTo>
                  <a:lnTo>
                    <a:pt x="609" y="2601"/>
                  </a:lnTo>
                  <a:lnTo>
                    <a:pt x="738" y="2656"/>
                  </a:lnTo>
                  <a:lnTo>
                    <a:pt x="849" y="2730"/>
                  </a:lnTo>
                  <a:lnTo>
                    <a:pt x="978" y="2767"/>
                  </a:lnTo>
                  <a:lnTo>
                    <a:pt x="1126" y="2803"/>
                  </a:lnTo>
                  <a:lnTo>
                    <a:pt x="1255" y="2822"/>
                  </a:lnTo>
                  <a:lnTo>
                    <a:pt x="1402" y="2840"/>
                  </a:lnTo>
                  <a:lnTo>
                    <a:pt x="1550" y="2840"/>
                  </a:lnTo>
                  <a:lnTo>
                    <a:pt x="1697" y="2822"/>
                  </a:lnTo>
                  <a:lnTo>
                    <a:pt x="1826" y="2785"/>
                  </a:lnTo>
                  <a:lnTo>
                    <a:pt x="1955" y="2730"/>
                  </a:lnTo>
                  <a:lnTo>
                    <a:pt x="2084" y="2674"/>
                  </a:lnTo>
                  <a:lnTo>
                    <a:pt x="2195" y="2619"/>
                  </a:lnTo>
                  <a:lnTo>
                    <a:pt x="2306" y="2527"/>
                  </a:lnTo>
                  <a:lnTo>
                    <a:pt x="2416" y="2453"/>
                  </a:lnTo>
                  <a:lnTo>
                    <a:pt x="2508" y="2342"/>
                  </a:lnTo>
                  <a:lnTo>
                    <a:pt x="2582" y="2250"/>
                  </a:lnTo>
                  <a:lnTo>
                    <a:pt x="2656" y="2121"/>
                  </a:lnTo>
                  <a:lnTo>
                    <a:pt x="2711" y="2011"/>
                  </a:lnTo>
                  <a:lnTo>
                    <a:pt x="2767" y="1882"/>
                  </a:lnTo>
                  <a:lnTo>
                    <a:pt x="2803" y="1734"/>
                  </a:lnTo>
                  <a:lnTo>
                    <a:pt x="2822" y="1605"/>
                  </a:lnTo>
                  <a:lnTo>
                    <a:pt x="2840" y="1457"/>
                  </a:lnTo>
                  <a:lnTo>
                    <a:pt x="2840" y="1310"/>
                  </a:lnTo>
                  <a:lnTo>
                    <a:pt x="2822" y="1162"/>
                  </a:lnTo>
                  <a:lnTo>
                    <a:pt x="2785" y="1033"/>
                  </a:lnTo>
                  <a:lnTo>
                    <a:pt x="2748" y="904"/>
                  </a:lnTo>
                  <a:lnTo>
                    <a:pt x="2693" y="775"/>
                  </a:lnTo>
                  <a:lnTo>
                    <a:pt x="2619" y="665"/>
                  </a:lnTo>
                  <a:lnTo>
                    <a:pt x="2545" y="554"/>
                  </a:lnTo>
                  <a:lnTo>
                    <a:pt x="2453" y="443"/>
                  </a:lnTo>
                  <a:lnTo>
                    <a:pt x="2361" y="351"/>
                  </a:lnTo>
                  <a:lnTo>
                    <a:pt x="2250" y="277"/>
                  </a:lnTo>
                  <a:lnTo>
                    <a:pt x="2140" y="204"/>
                  </a:lnTo>
                  <a:lnTo>
                    <a:pt x="2011" y="130"/>
                  </a:lnTo>
                  <a:lnTo>
                    <a:pt x="1882" y="75"/>
                  </a:lnTo>
                  <a:lnTo>
                    <a:pt x="1753" y="38"/>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 name="Google Shape;656;p3"/>
            <p:cNvSpPr/>
            <p:nvPr/>
          </p:nvSpPr>
          <p:spPr>
            <a:xfrm>
              <a:off x="5338275" y="830900"/>
              <a:ext cx="70100" cy="70100"/>
            </a:xfrm>
            <a:custGeom>
              <a:avLst/>
              <a:gdLst/>
              <a:ahLst/>
              <a:cxnLst/>
              <a:rect l="l" t="t" r="r" b="b"/>
              <a:pathLst>
                <a:path w="2804" h="2804" extrusionOk="0">
                  <a:moveTo>
                    <a:pt x="1218" y="1"/>
                  </a:moveTo>
                  <a:lnTo>
                    <a:pt x="1089" y="37"/>
                  </a:lnTo>
                  <a:lnTo>
                    <a:pt x="959" y="74"/>
                  </a:lnTo>
                  <a:lnTo>
                    <a:pt x="830" y="111"/>
                  </a:lnTo>
                  <a:lnTo>
                    <a:pt x="701" y="166"/>
                  </a:lnTo>
                  <a:lnTo>
                    <a:pt x="591" y="240"/>
                  </a:lnTo>
                  <a:lnTo>
                    <a:pt x="498" y="314"/>
                  </a:lnTo>
                  <a:lnTo>
                    <a:pt x="388" y="406"/>
                  </a:lnTo>
                  <a:lnTo>
                    <a:pt x="314" y="498"/>
                  </a:lnTo>
                  <a:lnTo>
                    <a:pt x="240" y="609"/>
                  </a:lnTo>
                  <a:lnTo>
                    <a:pt x="167" y="720"/>
                  </a:lnTo>
                  <a:lnTo>
                    <a:pt x="111" y="849"/>
                  </a:lnTo>
                  <a:lnTo>
                    <a:pt x="56" y="978"/>
                  </a:lnTo>
                  <a:lnTo>
                    <a:pt x="38" y="1107"/>
                  </a:lnTo>
                  <a:lnTo>
                    <a:pt x="1" y="1236"/>
                  </a:lnTo>
                  <a:lnTo>
                    <a:pt x="1" y="1383"/>
                  </a:lnTo>
                  <a:lnTo>
                    <a:pt x="1" y="1531"/>
                  </a:lnTo>
                  <a:lnTo>
                    <a:pt x="19" y="1678"/>
                  </a:lnTo>
                  <a:lnTo>
                    <a:pt x="56" y="1807"/>
                  </a:lnTo>
                  <a:lnTo>
                    <a:pt x="111" y="1937"/>
                  </a:lnTo>
                  <a:lnTo>
                    <a:pt x="167" y="2066"/>
                  </a:lnTo>
                  <a:lnTo>
                    <a:pt x="240" y="2195"/>
                  </a:lnTo>
                  <a:lnTo>
                    <a:pt x="314" y="2287"/>
                  </a:lnTo>
                  <a:lnTo>
                    <a:pt x="406" y="2397"/>
                  </a:lnTo>
                  <a:lnTo>
                    <a:pt x="498" y="2490"/>
                  </a:lnTo>
                  <a:lnTo>
                    <a:pt x="609" y="2563"/>
                  </a:lnTo>
                  <a:lnTo>
                    <a:pt x="720" y="2637"/>
                  </a:lnTo>
                  <a:lnTo>
                    <a:pt x="849" y="2692"/>
                  </a:lnTo>
                  <a:lnTo>
                    <a:pt x="978" y="2729"/>
                  </a:lnTo>
                  <a:lnTo>
                    <a:pt x="1107" y="2766"/>
                  </a:lnTo>
                  <a:lnTo>
                    <a:pt x="1254" y="2785"/>
                  </a:lnTo>
                  <a:lnTo>
                    <a:pt x="1402" y="2803"/>
                  </a:lnTo>
                  <a:lnTo>
                    <a:pt x="1549" y="2785"/>
                  </a:lnTo>
                  <a:lnTo>
                    <a:pt x="1697" y="2766"/>
                  </a:lnTo>
                  <a:lnTo>
                    <a:pt x="1826" y="2729"/>
                  </a:lnTo>
                  <a:lnTo>
                    <a:pt x="1955" y="2692"/>
                  </a:lnTo>
                  <a:lnTo>
                    <a:pt x="2084" y="2637"/>
                  </a:lnTo>
                  <a:lnTo>
                    <a:pt x="2195" y="2563"/>
                  </a:lnTo>
                  <a:lnTo>
                    <a:pt x="2305" y="2471"/>
                  </a:lnTo>
                  <a:lnTo>
                    <a:pt x="2398" y="2379"/>
                  </a:lnTo>
                  <a:lnTo>
                    <a:pt x="2490" y="2287"/>
                  </a:lnTo>
                  <a:lnTo>
                    <a:pt x="2564" y="2176"/>
                  </a:lnTo>
                  <a:lnTo>
                    <a:pt x="2637" y="2066"/>
                  </a:lnTo>
                  <a:lnTo>
                    <a:pt x="2693" y="1937"/>
                  </a:lnTo>
                  <a:lnTo>
                    <a:pt x="2748" y="1807"/>
                  </a:lnTo>
                  <a:lnTo>
                    <a:pt x="2766" y="1678"/>
                  </a:lnTo>
                  <a:lnTo>
                    <a:pt x="2785" y="1531"/>
                  </a:lnTo>
                  <a:lnTo>
                    <a:pt x="2803" y="1383"/>
                  </a:lnTo>
                  <a:lnTo>
                    <a:pt x="2785" y="1236"/>
                  </a:lnTo>
                  <a:lnTo>
                    <a:pt x="2766" y="1088"/>
                  </a:lnTo>
                  <a:lnTo>
                    <a:pt x="2730" y="959"/>
                  </a:lnTo>
                  <a:lnTo>
                    <a:pt x="2693" y="830"/>
                  </a:lnTo>
                  <a:lnTo>
                    <a:pt x="2619" y="701"/>
                  </a:lnTo>
                  <a:lnTo>
                    <a:pt x="2545" y="591"/>
                  </a:lnTo>
                  <a:lnTo>
                    <a:pt x="2471" y="480"/>
                  </a:lnTo>
                  <a:lnTo>
                    <a:pt x="2379" y="388"/>
                  </a:lnTo>
                  <a:lnTo>
                    <a:pt x="2287" y="296"/>
                  </a:lnTo>
                  <a:lnTo>
                    <a:pt x="2176" y="222"/>
                  </a:lnTo>
                  <a:lnTo>
                    <a:pt x="2047" y="148"/>
                  </a:lnTo>
                  <a:lnTo>
                    <a:pt x="1937" y="93"/>
                  </a:lnTo>
                  <a:lnTo>
                    <a:pt x="1789" y="56"/>
                  </a:lnTo>
                  <a:lnTo>
                    <a:pt x="1660"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 name="Google Shape;657;p3"/>
            <p:cNvSpPr/>
            <p:nvPr/>
          </p:nvSpPr>
          <p:spPr>
            <a:xfrm>
              <a:off x="5104125" y="297125"/>
              <a:ext cx="70075" cy="70075"/>
            </a:xfrm>
            <a:custGeom>
              <a:avLst/>
              <a:gdLst/>
              <a:ahLst/>
              <a:cxnLst/>
              <a:rect l="l" t="t" r="r" b="b"/>
              <a:pathLst>
                <a:path w="2803" h="2803" extrusionOk="0">
                  <a:moveTo>
                    <a:pt x="1291" y="0"/>
                  </a:moveTo>
                  <a:lnTo>
                    <a:pt x="1143" y="19"/>
                  </a:lnTo>
                  <a:lnTo>
                    <a:pt x="996" y="55"/>
                  </a:lnTo>
                  <a:lnTo>
                    <a:pt x="867" y="92"/>
                  </a:lnTo>
                  <a:lnTo>
                    <a:pt x="756" y="148"/>
                  </a:lnTo>
                  <a:lnTo>
                    <a:pt x="627" y="221"/>
                  </a:lnTo>
                  <a:lnTo>
                    <a:pt x="516" y="295"/>
                  </a:lnTo>
                  <a:lnTo>
                    <a:pt x="424" y="387"/>
                  </a:lnTo>
                  <a:lnTo>
                    <a:pt x="332" y="479"/>
                  </a:lnTo>
                  <a:lnTo>
                    <a:pt x="258" y="590"/>
                  </a:lnTo>
                  <a:lnTo>
                    <a:pt x="184" y="701"/>
                  </a:lnTo>
                  <a:lnTo>
                    <a:pt x="111" y="830"/>
                  </a:lnTo>
                  <a:lnTo>
                    <a:pt x="74" y="959"/>
                  </a:lnTo>
                  <a:lnTo>
                    <a:pt x="37" y="1088"/>
                  </a:lnTo>
                  <a:lnTo>
                    <a:pt x="19" y="1235"/>
                  </a:lnTo>
                  <a:lnTo>
                    <a:pt x="0" y="1383"/>
                  </a:lnTo>
                  <a:lnTo>
                    <a:pt x="0" y="1530"/>
                  </a:lnTo>
                  <a:lnTo>
                    <a:pt x="19" y="1660"/>
                  </a:lnTo>
                  <a:lnTo>
                    <a:pt x="55" y="1807"/>
                  </a:lnTo>
                  <a:lnTo>
                    <a:pt x="92" y="1936"/>
                  </a:lnTo>
                  <a:lnTo>
                    <a:pt x="148" y="2065"/>
                  </a:lnTo>
                  <a:lnTo>
                    <a:pt x="221" y="2176"/>
                  </a:lnTo>
                  <a:lnTo>
                    <a:pt x="295" y="2286"/>
                  </a:lnTo>
                  <a:lnTo>
                    <a:pt x="387" y="2379"/>
                  </a:lnTo>
                  <a:lnTo>
                    <a:pt x="479" y="2471"/>
                  </a:lnTo>
                  <a:lnTo>
                    <a:pt x="590" y="2563"/>
                  </a:lnTo>
                  <a:lnTo>
                    <a:pt x="701" y="2637"/>
                  </a:lnTo>
                  <a:lnTo>
                    <a:pt x="830" y="2692"/>
                  </a:lnTo>
                  <a:lnTo>
                    <a:pt x="959" y="2729"/>
                  </a:lnTo>
                  <a:lnTo>
                    <a:pt x="1088" y="2766"/>
                  </a:lnTo>
                  <a:lnTo>
                    <a:pt x="1235" y="2803"/>
                  </a:lnTo>
                  <a:lnTo>
                    <a:pt x="1530" y="2803"/>
                  </a:lnTo>
                  <a:lnTo>
                    <a:pt x="1678" y="2784"/>
                  </a:lnTo>
                  <a:lnTo>
                    <a:pt x="1807" y="2747"/>
                  </a:lnTo>
                  <a:lnTo>
                    <a:pt x="1936" y="2711"/>
                  </a:lnTo>
                  <a:lnTo>
                    <a:pt x="2065" y="2655"/>
                  </a:lnTo>
                  <a:lnTo>
                    <a:pt x="2176" y="2581"/>
                  </a:lnTo>
                  <a:lnTo>
                    <a:pt x="2286" y="2508"/>
                  </a:lnTo>
                  <a:lnTo>
                    <a:pt x="2397" y="2415"/>
                  </a:lnTo>
                  <a:lnTo>
                    <a:pt x="2471" y="2323"/>
                  </a:lnTo>
                  <a:lnTo>
                    <a:pt x="2563" y="2213"/>
                  </a:lnTo>
                  <a:lnTo>
                    <a:pt x="2637" y="2102"/>
                  </a:lnTo>
                  <a:lnTo>
                    <a:pt x="2692" y="1973"/>
                  </a:lnTo>
                  <a:lnTo>
                    <a:pt x="2747" y="1844"/>
                  </a:lnTo>
                  <a:lnTo>
                    <a:pt x="2784" y="1715"/>
                  </a:lnTo>
                  <a:lnTo>
                    <a:pt x="2803" y="1567"/>
                  </a:lnTo>
                  <a:lnTo>
                    <a:pt x="2803" y="1420"/>
                  </a:lnTo>
                  <a:lnTo>
                    <a:pt x="2803" y="1272"/>
                  </a:lnTo>
                  <a:lnTo>
                    <a:pt x="2784" y="1143"/>
                  </a:lnTo>
                  <a:lnTo>
                    <a:pt x="2747" y="996"/>
                  </a:lnTo>
                  <a:lnTo>
                    <a:pt x="2710" y="867"/>
                  </a:lnTo>
                  <a:lnTo>
                    <a:pt x="2655" y="738"/>
                  </a:lnTo>
                  <a:lnTo>
                    <a:pt x="2581" y="627"/>
                  </a:lnTo>
                  <a:lnTo>
                    <a:pt x="2508" y="516"/>
                  </a:lnTo>
                  <a:lnTo>
                    <a:pt x="2415" y="424"/>
                  </a:lnTo>
                  <a:lnTo>
                    <a:pt x="2323" y="332"/>
                  </a:lnTo>
                  <a:lnTo>
                    <a:pt x="2213" y="240"/>
                  </a:lnTo>
                  <a:lnTo>
                    <a:pt x="2102" y="184"/>
                  </a:lnTo>
                  <a:lnTo>
                    <a:pt x="1991" y="111"/>
                  </a:lnTo>
                  <a:lnTo>
                    <a:pt x="1862" y="74"/>
                  </a:lnTo>
                  <a:lnTo>
                    <a:pt x="1715" y="37"/>
                  </a:lnTo>
                  <a:lnTo>
                    <a:pt x="15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 name="Google Shape;658;p3"/>
            <p:cNvSpPr/>
            <p:nvPr/>
          </p:nvSpPr>
          <p:spPr>
            <a:xfrm>
              <a:off x="5155275" y="470900"/>
              <a:ext cx="70550" cy="70550"/>
            </a:xfrm>
            <a:custGeom>
              <a:avLst/>
              <a:gdLst/>
              <a:ahLst/>
              <a:cxnLst/>
              <a:rect l="l" t="t" r="r" b="b"/>
              <a:pathLst>
                <a:path w="2822" h="2822" extrusionOk="0">
                  <a:moveTo>
                    <a:pt x="1439" y="0"/>
                  </a:moveTo>
                  <a:lnTo>
                    <a:pt x="1291" y="19"/>
                  </a:lnTo>
                  <a:lnTo>
                    <a:pt x="1144" y="37"/>
                  </a:lnTo>
                  <a:lnTo>
                    <a:pt x="1015" y="56"/>
                  </a:lnTo>
                  <a:lnTo>
                    <a:pt x="886" y="111"/>
                  </a:lnTo>
                  <a:lnTo>
                    <a:pt x="757" y="166"/>
                  </a:lnTo>
                  <a:lnTo>
                    <a:pt x="646" y="222"/>
                  </a:lnTo>
                  <a:lnTo>
                    <a:pt x="535" y="314"/>
                  </a:lnTo>
                  <a:lnTo>
                    <a:pt x="425" y="387"/>
                  </a:lnTo>
                  <a:lnTo>
                    <a:pt x="333" y="498"/>
                  </a:lnTo>
                  <a:lnTo>
                    <a:pt x="259" y="590"/>
                  </a:lnTo>
                  <a:lnTo>
                    <a:pt x="185" y="719"/>
                  </a:lnTo>
                  <a:lnTo>
                    <a:pt x="130" y="830"/>
                  </a:lnTo>
                  <a:lnTo>
                    <a:pt x="74" y="959"/>
                  </a:lnTo>
                  <a:lnTo>
                    <a:pt x="38" y="1107"/>
                  </a:lnTo>
                  <a:lnTo>
                    <a:pt x="19" y="1236"/>
                  </a:lnTo>
                  <a:lnTo>
                    <a:pt x="1" y="1383"/>
                  </a:lnTo>
                  <a:lnTo>
                    <a:pt x="1" y="1531"/>
                  </a:lnTo>
                  <a:lnTo>
                    <a:pt x="19" y="1678"/>
                  </a:lnTo>
                  <a:lnTo>
                    <a:pt x="56" y="1807"/>
                  </a:lnTo>
                  <a:lnTo>
                    <a:pt x="111" y="1955"/>
                  </a:lnTo>
                  <a:lnTo>
                    <a:pt x="167" y="2065"/>
                  </a:lnTo>
                  <a:lnTo>
                    <a:pt x="222" y="2194"/>
                  </a:lnTo>
                  <a:lnTo>
                    <a:pt x="314" y="2305"/>
                  </a:lnTo>
                  <a:lnTo>
                    <a:pt x="388" y="2397"/>
                  </a:lnTo>
                  <a:lnTo>
                    <a:pt x="499" y="2489"/>
                  </a:lnTo>
                  <a:lnTo>
                    <a:pt x="591" y="2582"/>
                  </a:lnTo>
                  <a:lnTo>
                    <a:pt x="720" y="2637"/>
                  </a:lnTo>
                  <a:lnTo>
                    <a:pt x="830" y="2711"/>
                  </a:lnTo>
                  <a:lnTo>
                    <a:pt x="960" y="2748"/>
                  </a:lnTo>
                  <a:lnTo>
                    <a:pt x="1107" y="2784"/>
                  </a:lnTo>
                  <a:lnTo>
                    <a:pt x="1236" y="2821"/>
                  </a:lnTo>
                  <a:lnTo>
                    <a:pt x="1531" y="2821"/>
                  </a:lnTo>
                  <a:lnTo>
                    <a:pt x="1679" y="2803"/>
                  </a:lnTo>
                  <a:lnTo>
                    <a:pt x="1808" y="2766"/>
                  </a:lnTo>
                  <a:lnTo>
                    <a:pt x="1937" y="2729"/>
                  </a:lnTo>
                  <a:lnTo>
                    <a:pt x="2066" y="2674"/>
                  </a:lnTo>
                  <a:lnTo>
                    <a:pt x="2195" y="2600"/>
                  </a:lnTo>
                  <a:lnTo>
                    <a:pt x="2305" y="2526"/>
                  </a:lnTo>
                  <a:lnTo>
                    <a:pt x="2398" y="2434"/>
                  </a:lnTo>
                  <a:lnTo>
                    <a:pt x="2490" y="2342"/>
                  </a:lnTo>
                  <a:lnTo>
                    <a:pt x="2582" y="2231"/>
                  </a:lnTo>
                  <a:lnTo>
                    <a:pt x="2637" y="2121"/>
                  </a:lnTo>
                  <a:lnTo>
                    <a:pt x="2711" y="1992"/>
                  </a:lnTo>
                  <a:lnTo>
                    <a:pt x="2748" y="1863"/>
                  </a:lnTo>
                  <a:lnTo>
                    <a:pt x="2785" y="1733"/>
                  </a:lnTo>
                  <a:lnTo>
                    <a:pt x="2822" y="1586"/>
                  </a:lnTo>
                  <a:lnTo>
                    <a:pt x="2822" y="1438"/>
                  </a:lnTo>
                  <a:lnTo>
                    <a:pt x="2822" y="1291"/>
                  </a:lnTo>
                  <a:lnTo>
                    <a:pt x="2803" y="1143"/>
                  </a:lnTo>
                  <a:lnTo>
                    <a:pt x="2766" y="1014"/>
                  </a:lnTo>
                  <a:lnTo>
                    <a:pt x="2730" y="885"/>
                  </a:lnTo>
                  <a:lnTo>
                    <a:pt x="2674" y="756"/>
                  </a:lnTo>
                  <a:lnTo>
                    <a:pt x="2600" y="646"/>
                  </a:lnTo>
                  <a:lnTo>
                    <a:pt x="2527" y="535"/>
                  </a:lnTo>
                  <a:lnTo>
                    <a:pt x="2435" y="424"/>
                  </a:lnTo>
                  <a:lnTo>
                    <a:pt x="2342" y="332"/>
                  </a:lnTo>
                  <a:lnTo>
                    <a:pt x="2232"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 name="Google Shape;659;p3"/>
            <p:cNvSpPr/>
            <p:nvPr/>
          </p:nvSpPr>
          <p:spPr>
            <a:xfrm>
              <a:off x="6317350" y="1330125"/>
              <a:ext cx="69625" cy="70075"/>
            </a:xfrm>
            <a:custGeom>
              <a:avLst/>
              <a:gdLst/>
              <a:ahLst/>
              <a:cxnLst/>
              <a:rect l="l" t="t" r="r" b="b"/>
              <a:pathLst>
                <a:path w="2785" h="2803" extrusionOk="0">
                  <a:moveTo>
                    <a:pt x="1438" y="0"/>
                  </a:moveTo>
                  <a:lnTo>
                    <a:pt x="1291" y="19"/>
                  </a:lnTo>
                  <a:lnTo>
                    <a:pt x="1143" y="19"/>
                  </a:lnTo>
                  <a:lnTo>
                    <a:pt x="1014" y="55"/>
                  </a:lnTo>
                  <a:lnTo>
                    <a:pt x="885" y="92"/>
                  </a:lnTo>
                  <a:lnTo>
                    <a:pt x="756" y="148"/>
                  </a:lnTo>
                  <a:lnTo>
                    <a:pt x="627" y="221"/>
                  </a:lnTo>
                  <a:lnTo>
                    <a:pt x="517" y="295"/>
                  </a:lnTo>
                  <a:lnTo>
                    <a:pt x="424" y="387"/>
                  </a:lnTo>
                  <a:lnTo>
                    <a:pt x="332" y="479"/>
                  </a:lnTo>
                  <a:lnTo>
                    <a:pt x="240" y="590"/>
                  </a:lnTo>
                  <a:lnTo>
                    <a:pt x="166" y="701"/>
                  </a:lnTo>
                  <a:lnTo>
                    <a:pt x="111" y="811"/>
                  </a:lnTo>
                  <a:lnTo>
                    <a:pt x="56" y="940"/>
                  </a:lnTo>
                  <a:lnTo>
                    <a:pt x="19" y="1088"/>
                  </a:lnTo>
                  <a:lnTo>
                    <a:pt x="0" y="1217"/>
                  </a:lnTo>
                  <a:lnTo>
                    <a:pt x="0" y="1364"/>
                  </a:lnTo>
                  <a:lnTo>
                    <a:pt x="0" y="1512"/>
                  </a:lnTo>
                  <a:lnTo>
                    <a:pt x="19" y="1660"/>
                  </a:lnTo>
                  <a:lnTo>
                    <a:pt x="37" y="1807"/>
                  </a:lnTo>
                  <a:lnTo>
                    <a:pt x="92" y="1936"/>
                  </a:lnTo>
                  <a:lnTo>
                    <a:pt x="148" y="2047"/>
                  </a:lnTo>
                  <a:lnTo>
                    <a:pt x="203" y="2176"/>
                  </a:lnTo>
                  <a:lnTo>
                    <a:pt x="295" y="2286"/>
                  </a:lnTo>
                  <a:lnTo>
                    <a:pt x="369" y="2379"/>
                  </a:lnTo>
                  <a:lnTo>
                    <a:pt x="480" y="2471"/>
                  </a:lnTo>
                  <a:lnTo>
                    <a:pt x="572" y="2563"/>
                  </a:lnTo>
                  <a:lnTo>
                    <a:pt x="701" y="2637"/>
                  </a:lnTo>
                  <a:lnTo>
                    <a:pt x="812" y="2692"/>
                  </a:lnTo>
                  <a:lnTo>
                    <a:pt x="941" y="2729"/>
                  </a:lnTo>
                  <a:lnTo>
                    <a:pt x="1088" y="2766"/>
                  </a:lnTo>
                  <a:lnTo>
                    <a:pt x="1217" y="2803"/>
                  </a:lnTo>
                  <a:lnTo>
                    <a:pt x="1512" y="2803"/>
                  </a:lnTo>
                  <a:lnTo>
                    <a:pt x="1660" y="2784"/>
                  </a:lnTo>
                  <a:lnTo>
                    <a:pt x="1789" y="2747"/>
                  </a:lnTo>
                  <a:lnTo>
                    <a:pt x="1936" y="2710"/>
                  </a:lnTo>
                  <a:lnTo>
                    <a:pt x="2047" y="2655"/>
                  </a:lnTo>
                  <a:lnTo>
                    <a:pt x="2176" y="2581"/>
                  </a:lnTo>
                  <a:lnTo>
                    <a:pt x="2268" y="2508"/>
                  </a:lnTo>
                  <a:lnTo>
                    <a:pt x="2379" y="2415"/>
                  </a:lnTo>
                  <a:lnTo>
                    <a:pt x="2471" y="2323"/>
                  </a:lnTo>
                  <a:lnTo>
                    <a:pt x="2545" y="2213"/>
                  </a:lnTo>
                  <a:lnTo>
                    <a:pt x="2618" y="2084"/>
                  </a:lnTo>
                  <a:lnTo>
                    <a:pt x="2674" y="1973"/>
                  </a:lnTo>
                  <a:lnTo>
                    <a:pt x="2729" y="1844"/>
                  </a:lnTo>
                  <a:lnTo>
                    <a:pt x="2766" y="1696"/>
                  </a:lnTo>
                  <a:lnTo>
                    <a:pt x="2784" y="1567"/>
                  </a:lnTo>
                  <a:lnTo>
                    <a:pt x="2784" y="1420"/>
                  </a:lnTo>
                  <a:lnTo>
                    <a:pt x="2784" y="1272"/>
                  </a:lnTo>
                  <a:lnTo>
                    <a:pt x="2766" y="1125"/>
                  </a:lnTo>
                  <a:lnTo>
                    <a:pt x="2729" y="996"/>
                  </a:lnTo>
                  <a:lnTo>
                    <a:pt x="2692" y="867"/>
                  </a:lnTo>
                  <a:lnTo>
                    <a:pt x="2637" y="756"/>
                  </a:lnTo>
                  <a:lnTo>
                    <a:pt x="2563" y="627"/>
                  </a:lnTo>
                  <a:lnTo>
                    <a:pt x="2489" y="535"/>
                  </a:lnTo>
                  <a:lnTo>
                    <a:pt x="2397" y="424"/>
                  </a:lnTo>
                  <a:lnTo>
                    <a:pt x="2305" y="332"/>
                  </a:lnTo>
                  <a:lnTo>
                    <a:pt x="2213" y="258"/>
                  </a:lnTo>
                  <a:lnTo>
                    <a:pt x="2102" y="184"/>
                  </a:lnTo>
                  <a:lnTo>
                    <a:pt x="1973" y="129"/>
                  </a:lnTo>
                  <a:lnTo>
                    <a:pt x="1844" y="74"/>
                  </a:lnTo>
                  <a:lnTo>
                    <a:pt x="1715" y="37"/>
                  </a:lnTo>
                  <a:lnTo>
                    <a:pt x="1586"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 name="Google Shape;660;p3"/>
            <p:cNvSpPr/>
            <p:nvPr/>
          </p:nvSpPr>
          <p:spPr>
            <a:xfrm>
              <a:off x="6237150" y="1315825"/>
              <a:ext cx="70075" cy="70550"/>
            </a:xfrm>
            <a:custGeom>
              <a:avLst/>
              <a:gdLst/>
              <a:ahLst/>
              <a:cxnLst/>
              <a:rect l="l" t="t" r="r" b="b"/>
              <a:pathLst>
                <a:path w="2803" h="2822" extrusionOk="0">
                  <a:moveTo>
                    <a:pt x="1272" y="0"/>
                  </a:moveTo>
                  <a:lnTo>
                    <a:pt x="1125" y="19"/>
                  </a:lnTo>
                  <a:lnTo>
                    <a:pt x="977" y="56"/>
                  </a:lnTo>
                  <a:lnTo>
                    <a:pt x="848" y="111"/>
                  </a:lnTo>
                  <a:lnTo>
                    <a:pt x="738" y="166"/>
                  </a:lnTo>
                  <a:lnTo>
                    <a:pt x="608" y="222"/>
                  </a:lnTo>
                  <a:lnTo>
                    <a:pt x="498" y="314"/>
                  </a:lnTo>
                  <a:lnTo>
                    <a:pt x="406" y="406"/>
                  </a:lnTo>
                  <a:lnTo>
                    <a:pt x="313" y="498"/>
                  </a:lnTo>
                  <a:lnTo>
                    <a:pt x="240" y="609"/>
                  </a:lnTo>
                  <a:lnTo>
                    <a:pt x="166" y="720"/>
                  </a:lnTo>
                  <a:lnTo>
                    <a:pt x="111" y="849"/>
                  </a:lnTo>
                  <a:lnTo>
                    <a:pt x="55" y="978"/>
                  </a:lnTo>
                  <a:lnTo>
                    <a:pt x="18" y="1107"/>
                  </a:lnTo>
                  <a:lnTo>
                    <a:pt x="0" y="1254"/>
                  </a:lnTo>
                  <a:lnTo>
                    <a:pt x="0" y="1402"/>
                  </a:lnTo>
                  <a:lnTo>
                    <a:pt x="0" y="1549"/>
                  </a:lnTo>
                  <a:lnTo>
                    <a:pt x="18" y="1678"/>
                  </a:lnTo>
                  <a:lnTo>
                    <a:pt x="55" y="1826"/>
                  </a:lnTo>
                  <a:lnTo>
                    <a:pt x="92" y="1955"/>
                  </a:lnTo>
                  <a:lnTo>
                    <a:pt x="148" y="2084"/>
                  </a:lnTo>
                  <a:lnTo>
                    <a:pt x="221" y="2195"/>
                  </a:lnTo>
                  <a:lnTo>
                    <a:pt x="295" y="2305"/>
                  </a:lnTo>
                  <a:lnTo>
                    <a:pt x="387" y="2397"/>
                  </a:lnTo>
                  <a:lnTo>
                    <a:pt x="498" y="2490"/>
                  </a:lnTo>
                  <a:lnTo>
                    <a:pt x="608" y="2582"/>
                  </a:lnTo>
                  <a:lnTo>
                    <a:pt x="719" y="2637"/>
                  </a:lnTo>
                  <a:lnTo>
                    <a:pt x="848" y="2711"/>
                  </a:lnTo>
                  <a:lnTo>
                    <a:pt x="977" y="2748"/>
                  </a:lnTo>
                  <a:lnTo>
                    <a:pt x="1106" y="2785"/>
                  </a:lnTo>
                  <a:lnTo>
                    <a:pt x="1254" y="2803"/>
                  </a:lnTo>
                  <a:lnTo>
                    <a:pt x="1401" y="2822"/>
                  </a:lnTo>
                  <a:lnTo>
                    <a:pt x="1549" y="2803"/>
                  </a:lnTo>
                  <a:lnTo>
                    <a:pt x="1678" y="2785"/>
                  </a:lnTo>
                  <a:lnTo>
                    <a:pt x="1825" y="2748"/>
                  </a:lnTo>
                  <a:lnTo>
                    <a:pt x="1954" y="2711"/>
                  </a:lnTo>
                  <a:lnTo>
                    <a:pt x="2065" y="2656"/>
                  </a:lnTo>
                  <a:lnTo>
                    <a:pt x="2194" y="2582"/>
                  </a:lnTo>
                  <a:lnTo>
                    <a:pt x="2305" y="2508"/>
                  </a:lnTo>
                  <a:lnTo>
                    <a:pt x="2397" y="2416"/>
                  </a:lnTo>
                  <a:lnTo>
                    <a:pt x="2489" y="2324"/>
                  </a:lnTo>
                  <a:lnTo>
                    <a:pt x="2563" y="2213"/>
                  </a:lnTo>
                  <a:lnTo>
                    <a:pt x="2637" y="2102"/>
                  </a:lnTo>
                  <a:lnTo>
                    <a:pt x="2692" y="1973"/>
                  </a:lnTo>
                  <a:lnTo>
                    <a:pt x="2747" y="1844"/>
                  </a:lnTo>
                  <a:lnTo>
                    <a:pt x="2784" y="1697"/>
                  </a:lnTo>
                  <a:lnTo>
                    <a:pt x="2803" y="1568"/>
                  </a:lnTo>
                  <a:lnTo>
                    <a:pt x="2803" y="1420"/>
                  </a:lnTo>
                  <a:lnTo>
                    <a:pt x="2803" y="1273"/>
                  </a:lnTo>
                  <a:lnTo>
                    <a:pt x="2784" y="1125"/>
                  </a:lnTo>
                  <a:lnTo>
                    <a:pt x="2747" y="996"/>
                  </a:lnTo>
                  <a:lnTo>
                    <a:pt x="2710" y="867"/>
                  </a:lnTo>
                  <a:lnTo>
                    <a:pt x="2655" y="738"/>
                  </a:lnTo>
                  <a:lnTo>
                    <a:pt x="2581" y="627"/>
                  </a:lnTo>
                  <a:lnTo>
                    <a:pt x="2508" y="517"/>
                  </a:lnTo>
                  <a:lnTo>
                    <a:pt x="2415" y="406"/>
                  </a:lnTo>
                  <a:lnTo>
                    <a:pt x="2305" y="314"/>
                  </a:lnTo>
                  <a:lnTo>
                    <a:pt x="2213" y="240"/>
                  </a:lnTo>
                  <a:lnTo>
                    <a:pt x="2084" y="166"/>
                  </a:lnTo>
                  <a:lnTo>
                    <a:pt x="1973" y="111"/>
                  </a:lnTo>
                  <a:lnTo>
                    <a:pt x="1844" y="56"/>
                  </a:lnTo>
                  <a:lnTo>
                    <a:pt x="1696"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 name="Google Shape;661;p3"/>
            <p:cNvSpPr/>
            <p:nvPr/>
          </p:nvSpPr>
          <p:spPr>
            <a:xfrm>
              <a:off x="6156925" y="1301525"/>
              <a:ext cx="70550" cy="70550"/>
            </a:xfrm>
            <a:custGeom>
              <a:avLst/>
              <a:gdLst/>
              <a:ahLst/>
              <a:cxnLst/>
              <a:rect l="l" t="t" r="r" b="b"/>
              <a:pathLst>
                <a:path w="2822" h="2822" extrusionOk="0">
                  <a:moveTo>
                    <a:pt x="1273" y="1"/>
                  </a:moveTo>
                  <a:lnTo>
                    <a:pt x="1144" y="19"/>
                  </a:lnTo>
                  <a:lnTo>
                    <a:pt x="996" y="56"/>
                  </a:lnTo>
                  <a:lnTo>
                    <a:pt x="867" y="112"/>
                  </a:lnTo>
                  <a:lnTo>
                    <a:pt x="738" y="167"/>
                  </a:lnTo>
                  <a:lnTo>
                    <a:pt x="628" y="222"/>
                  </a:lnTo>
                  <a:lnTo>
                    <a:pt x="517" y="314"/>
                  </a:lnTo>
                  <a:lnTo>
                    <a:pt x="425" y="388"/>
                  </a:lnTo>
                  <a:lnTo>
                    <a:pt x="333" y="499"/>
                  </a:lnTo>
                  <a:lnTo>
                    <a:pt x="240" y="609"/>
                  </a:lnTo>
                  <a:lnTo>
                    <a:pt x="185" y="720"/>
                  </a:lnTo>
                  <a:lnTo>
                    <a:pt x="111" y="849"/>
                  </a:lnTo>
                  <a:lnTo>
                    <a:pt x="75" y="978"/>
                  </a:lnTo>
                  <a:lnTo>
                    <a:pt x="38" y="1107"/>
                  </a:lnTo>
                  <a:lnTo>
                    <a:pt x="19" y="1255"/>
                  </a:lnTo>
                  <a:lnTo>
                    <a:pt x="1" y="1402"/>
                  </a:lnTo>
                  <a:lnTo>
                    <a:pt x="19" y="1550"/>
                  </a:lnTo>
                  <a:lnTo>
                    <a:pt x="38" y="1679"/>
                  </a:lnTo>
                  <a:lnTo>
                    <a:pt x="56" y="1826"/>
                  </a:lnTo>
                  <a:lnTo>
                    <a:pt x="111" y="1955"/>
                  </a:lnTo>
                  <a:lnTo>
                    <a:pt x="167" y="2084"/>
                  </a:lnTo>
                  <a:lnTo>
                    <a:pt x="240" y="2195"/>
                  </a:lnTo>
                  <a:lnTo>
                    <a:pt x="314" y="2306"/>
                  </a:lnTo>
                  <a:lnTo>
                    <a:pt x="406" y="2398"/>
                  </a:lnTo>
                  <a:lnTo>
                    <a:pt x="499" y="2490"/>
                  </a:lnTo>
                  <a:lnTo>
                    <a:pt x="609" y="2582"/>
                  </a:lnTo>
                  <a:lnTo>
                    <a:pt x="720" y="2638"/>
                  </a:lnTo>
                  <a:lnTo>
                    <a:pt x="849" y="2711"/>
                  </a:lnTo>
                  <a:lnTo>
                    <a:pt x="978" y="2748"/>
                  </a:lnTo>
                  <a:lnTo>
                    <a:pt x="1107" y="2785"/>
                  </a:lnTo>
                  <a:lnTo>
                    <a:pt x="1255" y="2804"/>
                  </a:lnTo>
                  <a:lnTo>
                    <a:pt x="1402" y="2822"/>
                  </a:lnTo>
                  <a:lnTo>
                    <a:pt x="1550" y="2804"/>
                  </a:lnTo>
                  <a:lnTo>
                    <a:pt x="1697" y="2785"/>
                  </a:lnTo>
                  <a:lnTo>
                    <a:pt x="1826" y="2767"/>
                  </a:lnTo>
                  <a:lnTo>
                    <a:pt x="1955" y="2711"/>
                  </a:lnTo>
                  <a:lnTo>
                    <a:pt x="2084" y="2656"/>
                  </a:lnTo>
                  <a:lnTo>
                    <a:pt x="2195" y="2582"/>
                  </a:lnTo>
                  <a:lnTo>
                    <a:pt x="2306" y="2508"/>
                  </a:lnTo>
                  <a:lnTo>
                    <a:pt x="2416" y="2416"/>
                  </a:lnTo>
                  <a:lnTo>
                    <a:pt x="2508" y="2324"/>
                  </a:lnTo>
                  <a:lnTo>
                    <a:pt x="2582" y="2213"/>
                  </a:lnTo>
                  <a:lnTo>
                    <a:pt x="2656" y="2103"/>
                  </a:lnTo>
                  <a:lnTo>
                    <a:pt x="2711" y="1974"/>
                  </a:lnTo>
                  <a:lnTo>
                    <a:pt x="2767" y="1845"/>
                  </a:lnTo>
                  <a:lnTo>
                    <a:pt x="2803" y="1716"/>
                  </a:lnTo>
                  <a:lnTo>
                    <a:pt x="2822" y="1568"/>
                  </a:lnTo>
                  <a:lnTo>
                    <a:pt x="2822" y="1421"/>
                  </a:lnTo>
                  <a:lnTo>
                    <a:pt x="2822" y="1273"/>
                  </a:lnTo>
                  <a:lnTo>
                    <a:pt x="2803" y="1126"/>
                  </a:lnTo>
                  <a:lnTo>
                    <a:pt x="2767" y="997"/>
                  </a:lnTo>
                  <a:lnTo>
                    <a:pt x="2730" y="867"/>
                  </a:lnTo>
                  <a:lnTo>
                    <a:pt x="2656" y="738"/>
                  </a:lnTo>
                  <a:lnTo>
                    <a:pt x="2601" y="628"/>
                  </a:lnTo>
                  <a:lnTo>
                    <a:pt x="2508" y="517"/>
                  </a:lnTo>
                  <a:lnTo>
                    <a:pt x="2435" y="407"/>
                  </a:lnTo>
                  <a:lnTo>
                    <a:pt x="2324" y="314"/>
                  </a:lnTo>
                  <a:lnTo>
                    <a:pt x="2213" y="241"/>
                  </a:lnTo>
                  <a:lnTo>
                    <a:pt x="2103" y="167"/>
                  </a:lnTo>
                  <a:lnTo>
                    <a:pt x="1974" y="112"/>
                  </a:lnTo>
                  <a:lnTo>
                    <a:pt x="1845" y="56"/>
                  </a:lnTo>
                  <a:lnTo>
                    <a:pt x="1716" y="38"/>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 name="Google Shape;662;p3"/>
            <p:cNvSpPr/>
            <p:nvPr/>
          </p:nvSpPr>
          <p:spPr>
            <a:xfrm>
              <a:off x="6077175" y="1287250"/>
              <a:ext cx="70575" cy="70550"/>
            </a:xfrm>
            <a:custGeom>
              <a:avLst/>
              <a:gdLst/>
              <a:ahLst/>
              <a:cxnLst/>
              <a:rect l="l" t="t" r="r" b="b"/>
              <a:pathLst>
                <a:path w="2823" h="2822" extrusionOk="0">
                  <a:moveTo>
                    <a:pt x="1255" y="0"/>
                  </a:moveTo>
                  <a:lnTo>
                    <a:pt x="1126" y="19"/>
                  </a:lnTo>
                  <a:lnTo>
                    <a:pt x="978" y="56"/>
                  </a:lnTo>
                  <a:lnTo>
                    <a:pt x="849" y="111"/>
                  </a:lnTo>
                  <a:lnTo>
                    <a:pt x="720" y="166"/>
                  </a:lnTo>
                  <a:lnTo>
                    <a:pt x="609" y="240"/>
                  </a:lnTo>
                  <a:lnTo>
                    <a:pt x="499" y="314"/>
                  </a:lnTo>
                  <a:lnTo>
                    <a:pt x="407" y="406"/>
                  </a:lnTo>
                  <a:lnTo>
                    <a:pt x="314" y="498"/>
                  </a:lnTo>
                  <a:lnTo>
                    <a:pt x="241" y="609"/>
                  </a:lnTo>
                  <a:lnTo>
                    <a:pt x="167" y="738"/>
                  </a:lnTo>
                  <a:lnTo>
                    <a:pt x="112" y="848"/>
                  </a:lnTo>
                  <a:lnTo>
                    <a:pt x="56" y="978"/>
                  </a:lnTo>
                  <a:lnTo>
                    <a:pt x="19" y="1125"/>
                  </a:lnTo>
                  <a:lnTo>
                    <a:pt x="1" y="1273"/>
                  </a:lnTo>
                  <a:lnTo>
                    <a:pt x="1" y="1402"/>
                  </a:lnTo>
                  <a:lnTo>
                    <a:pt x="1" y="1549"/>
                  </a:lnTo>
                  <a:lnTo>
                    <a:pt x="19" y="1697"/>
                  </a:lnTo>
                  <a:lnTo>
                    <a:pt x="56" y="1844"/>
                  </a:lnTo>
                  <a:lnTo>
                    <a:pt x="112" y="1973"/>
                  </a:lnTo>
                  <a:lnTo>
                    <a:pt x="167" y="2084"/>
                  </a:lnTo>
                  <a:lnTo>
                    <a:pt x="241" y="2213"/>
                  </a:lnTo>
                  <a:lnTo>
                    <a:pt x="314" y="2305"/>
                  </a:lnTo>
                  <a:lnTo>
                    <a:pt x="407" y="2416"/>
                  </a:lnTo>
                  <a:lnTo>
                    <a:pt x="499" y="2508"/>
                  </a:lnTo>
                  <a:lnTo>
                    <a:pt x="609" y="2582"/>
                  </a:lnTo>
                  <a:lnTo>
                    <a:pt x="739" y="2655"/>
                  </a:lnTo>
                  <a:lnTo>
                    <a:pt x="849" y="2711"/>
                  </a:lnTo>
                  <a:lnTo>
                    <a:pt x="978" y="2748"/>
                  </a:lnTo>
                  <a:lnTo>
                    <a:pt x="1126" y="2784"/>
                  </a:lnTo>
                  <a:lnTo>
                    <a:pt x="1273" y="2803"/>
                  </a:lnTo>
                  <a:lnTo>
                    <a:pt x="1402" y="2821"/>
                  </a:lnTo>
                  <a:lnTo>
                    <a:pt x="1550" y="2803"/>
                  </a:lnTo>
                  <a:lnTo>
                    <a:pt x="1697" y="2784"/>
                  </a:lnTo>
                  <a:lnTo>
                    <a:pt x="1845" y="2748"/>
                  </a:lnTo>
                  <a:lnTo>
                    <a:pt x="1974" y="2711"/>
                  </a:lnTo>
                  <a:lnTo>
                    <a:pt x="2085" y="2655"/>
                  </a:lnTo>
                  <a:lnTo>
                    <a:pt x="2214" y="2582"/>
                  </a:lnTo>
                  <a:lnTo>
                    <a:pt x="2306" y="2508"/>
                  </a:lnTo>
                  <a:lnTo>
                    <a:pt x="2416" y="2416"/>
                  </a:lnTo>
                  <a:lnTo>
                    <a:pt x="2509" y="2305"/>
                  </a:lnTo>
                  <a:lnTo>
                    <a:pt x="2582" y="2194"/>
                  </a:lnTo>
                  <a:lnTo>
                    <a:pt x="2656" y="2084"/>
                  </a:lnTo>
                  <a:lnTo>
                    <a:pt x="2711" y="1955"/>
                  </a:lnTo>
                  <a:lnTo>
                    <a:pt x="2748" y="1826"/>
                  </a:lnTo>
                  <a:lnTo>
                    <a:pt x="2785" y="1697"/>
                  </a:lnTo>
                  <a:lnTo>
                    <a:pt x="2804" y="1549"/>
                  </a:lnTo>
                  <a:lnTo>
                    <a:pt x="2822" y="1402"/>
                  </a:lnTo>
                  <a:lnTo>
                    <a:pt x="2804" y="1254"/>
                  </a:lnTo>
                  <a:lnTo>
                    <a:pt x="2785" y="1125"/>
                  </a:lnTo>
                  <a:lnTo>
                    <a:pt x="2748" y="978"/>
                  </a:lnTo>
                  <a:lnTo>
                    <a:pt x="2711" y="848"/>
                  </a:lnTo>
                  <a:lnTo>
                    <a:pt x="2656" y="719"/>
                  </a:lnTo>
                  <a:lnTo>
                    <a:pt x="2582" y="609"/>
                  </a:lnTo>
                  <a:lnTo>
                    <a:pt x="2509" y="498"/>
                  </a:lnTo>
                  <a:lnTo>
                    <a:pt x="2416" y="406"/>
                  </a:lnTo>
                  <a:lnTo>
                    <a:pt x="2306" y="314"/>
                  </a:lnTo>
                  <a:lnTo>
                    <a:pt x="2195" y="240"/>
                  </a:lnTo>
                  <a:lnTo>
                    <a:pt x="2085" y="166"/>
                  </a:lnTo>
                  <a:lnTo>
                    <a:pt x="1955" y="111"/>
                  </a:lnTo>
                  <a:lnTo>
                    <a:pt x="1826" y="56"/>
                  </a:lnTo>
                  <a:lnTo>
                    <a:pt x="1697" y="19"/>
                  </a:lnTo>
                  <a:lnTo>
                    <a:pt x="15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 name="Google Shape;663;p3"/>
            <p:cNvSpPr/>
            <p:nvPr/>
          </p:nvSpPr>
          <p:spPr>
            <a:xfrm>
              <a:off x="5997450" y="1272950"/>
              <a:ext cx="70075" cy="70550"/>
            </a:xfrm>
            <a:custGeom>
              <a:avLst/>
              <a:gdLst/>
              <a:ahLst/>
              <a:cxnLst/>
              <a:rect l="l" t="t" r="r" b="b"/>
              <a:pathLst>
                <a:path w="2803" h="2822" extrusionOk="0">
                  <a:moveTo>
                    <a:pt x="1383" y="1"/>
                  </a:moveTo>
                  <a:lnTo>
                    <a:pt x="1236" y="19"/>
                  </a:lnTo>
                  <a:lnTo>
                    <a:pt x="1106" y="38"/>
                  </a:lnTo>
                  <a:lnTo>
                    <a:pt x="959" y="74"/>
                  </a:lnTo>
                  <a:lnTo>
                    <a:pt x="830" y="111"/>
                  </a:lnTo>
                  <a:lnTo>
                    <a:pt x="719" y="185"/>
                  </a:lnTo>
                  <a:lnTo>
                    <a:pt x="590" y="240"/>
                  </a:lnTo>
                  <a:lnTo>
                    <a:pt x="498" y="333"/>
                  </a:lnTo>
                  <a:lnTo>
                    <a:pt x="387" y="425"/>
                  </a:lnTo>
                  <a:lnTo>
                    <a:pt x="314" y="517"/>
                  </a:lnTo>
                  <a:lnTo>
                    <a:pt x="221" y="628"/>
                  </a:lnTo>
                  <a:lnTo>
                    <a:pt x="166" y="738"/>
                  </a:lnTo>
                  <a:lnTo>
                    <a:pt x="111" y="867"/>
                  </a:lnTo>
                  <a:lnTo>
                    <a:pt x="56" y="996"/>
                  </a:lnTo>
                  <a:lnTo>
                    <a:pt x="19" y="1125"/>
                  </a:lnTo>
                  <a:lnTo>
                    <a:pt x="0" y="1273"/>
                  </a:lnTo>
                  <a:lnTo>
                    <a:pt x="0" y="1420"/>
                  </a:lnTo>
                  <a:lnTo>
                    <a:pt x="0" y="1568"/>
                  </a:lnTo>
                  <a:lnTo>
                    <a:pt x="37" y="1715"/>
                  </a:lnTo>
                  <a:lnTo>
                    <a:pt x="56" y="1845"/>
                  </a:lnTo>
                  <a:lnTo>
                    <a:pt x="111" y="1974"/>
                  </a:lnTo>
                  <a:lnTo>
                    <a:pt x="166" y="2103"/>
                  </a:lnTo>
                  <a:lnTo>
                    <a:pt x="240" y="2213"/>
                  </a:lnTo>
                  <a:lnTo>
                    <a:pt x="314" y="2324"/>
                  </a:lnTo>
                  <a:lnTo>
                    <a:pt x="406" y="2416"/>
                  </a:lnTo>
                  <a:lnTo>
                    <a:pt x="516" y="2508"/>
                  </a:lnTo>
                  <a:lnTo>
                    <a:pt x="609" y="2582"/>
                  </a:lnTo>
                  <a:lnTo>
                    <a:pt x="738" y="2656"/>
                  </a:lnTo>
                  <a:lnTo>
                    <a:pt x="848" y="2711"/>
                  </a:lnTo>
                  <a:lnTo>
                    <a:pt x="996" y="2748"/>
                  </a:lnTo>
                  <a:lnTo>
                    <a:pt x="1125" y="2785"/>
                  </a:lnTo>
                  <a:lnTo>
                    <a:pt x="1272" y="2803"/>
                  </a:lnTo>
                  <a:lnTo>
                    <a:pt x="1420" y="2822"/>
                  </a:lnTo>
                  <a:lnTo>
                    <a:pt x="1567" y="2803"/>
                  </a:lnTo>
                  <a:lnTo>
                    <a:pt x="1697" y="2785"/>
                  </a:lnTo>
                  <a:lnTo>
                    <a:pt x="1844" y="2748"/>
                  </a:lnTo>
                  <a:lnTo>
                    <a:pt x="1973" y="2693"/>
                  </a:lnTo>
                  <a:lnTo>
                    <a:pt x="2084" y="2637"/>
                  </a:lnTo>
                  <a:lnTo>
                    <a:pt x="2213" y="2564"/>
                  </a:lnTo>
                  <a:lnTo>
                    <a:pt x="2305" y="2490"/>
                  </a:lnTo>
                  <a:lnTo>
                    <a:pt x="2416" y="2398"/>
                  </a:lnTo>
                  <a:lnTo>
                    <a:pt x="2489" y="2306"/>
                  </a:lnTo>
                  <a:lnTo>
                    <a:pt x="2582" y="2195"/>
                  </a:lnTo>
                  <a:lnTo>
                    <a:pt x="2637" y="2084"/>
                  </a:lnTo>
                  <a:lnTo>
                    <a:pt x="2711" y="1955"/>
                  </a:lnTo>
                  <a:lnTo>
                    <a:pt x="2747" y="1826"/>
                  </a:lnTo>
                  <a:lnTo>
                    <a:pt x="2784" y="1679"/>
                  </a:lnTo>
                  <a:lnTo>
                    <a:pt x="2803" y="1550"/>
                  </a:lnTo>
                  <a:lnTo>
                    <a:pt x="2803" y="1402"/>
                  </a:lnTo>
                  <a:lnTo>
                    <a:pt x="2803" y="1255"/>
                  </a:lnTo>
                  <a:lnTo>
                    <a:pt x="2766" y="1107"/>
                  </a:lnTo>
                  <a:lnTo>
                    <a:pt x="2747" y="978"/>
                  </a:lnTo>
                  <a:lnTo>
                    <a:pt x="2692" y="849"/>
                  </a:lnTo>
                  <a:lnTo>
                    <a:pt x="2637" y="720"/>
                  </a:lnTo>
                  <a:lnTo>
                    <a:pt x="2563" y="609"/>
                  </a:lnTo>
                  <a:lnTo>
                    <a:pt x="2489" y="499"/>
                  </a:lnTo>
                  <a:lnTo>
                    <a:pt x="2397" y="406"/>
                  </a:lnTo>
                  <a:lnTo>
                    <a:pt x="2287" y="314"/>
                  </a:lnTo>
                  <a:lnTo>
                    <a:pt x="2194" y="240"/>
                  </a:lnTo>
                  <a:lnTo>
                    <a:pt x="2065" y="167"/>
                  </a:lnTo>
                  <a:lnTo>
                    <a:pt x="1955" y="111"/>
                  </a:lnTo>
                  <a:lnTo>
                    <a:pt x="1807" y="56"/>
                  </a:lnTo>
                  <a:lnTo>
                    <a:pt x="1678" y="38"/>
                  </a:lnTo>
                  <a:lnTo>
                    <a:pt x="1531"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 name="Google Shape;664;p3"/>
            <p:cNvSpPr/>
            <p:nvPr/>
          </p:nvSpPr>
          <p:spPr>
            <a:xfrm>
              <a:off x="5694600" y="1138825"/>
              <a:ext cx="70550" cy="70550"/>
            </a:xfrm>
            <a:custGeom>
              <a:avLst/>
              <a:gdLst/>
              <a:ahLst/>
              <a:cxnLst/>
              <a:rect l="l" t="t" r="r" b="b"/>
              <a:pathLst>
                <a:path w="2822" h="2822" extrusionOk="0">
                  <a:moveTo>
                    <a:pt x="1254" y="0"/>
                  </a:moveTo>
                  <a:lnTo>
                    <a:pt x="1107" y="37"/>
                  </a:lnTo>
                  <a:lnTo>
                    <a:pt x="978" y="74"/>
                  </a:lnTo>
                  <a:lnTo>
                    <a:pt x="848" y="111"/>
                  </a:lnTo>
                  <a:lnTo>
                    <a:pt x="719" y="166"/>
                  </a:lnTo>
                  <a:lnTo>
                    <a:pt x="609" y="240"/>
                  </a:lnTo>
                  <a:lnTo>
                    <a:pt x="498" y="332"/>
                  </a:lnTo>
                  <a:lnTo>
                    <a:pt x="406" y="424"/>
                  </a:lnTo>
                  <a:lnTo>
                    <a:pt x="314" y="516"/>
                  </a:lnTo>
                  <a:lnTo>
                    <a:pt x="240" y="627"/>
                  </a:lnTo>
                  <a:lnTo>
                    <a:pt x="166" y="738"/>
                  </a:lnTo>
                  <a:lnTo>
                    <a:pt x="111" y="867"/>
                  </a:lnTo>
                  <a:lnTo>
                    <a:pt x="56" y="996"/>
                  </a:lnTo>
                  <a:lnTo>
                    <a:pt x="37" y="1125"/>
                  </a:lnTo>
                  <a:lnTo>
                    <a:pt x="19" y="1272"/>
                  </a:lnTo>
                  <a:lnTo>
                    <a:pt x="0" y="1420"/>
                  </a:lnTo>
                  <a:lnTo>
                    <a:pt x="19" y="1567"/>
                  </a:lnTo>
                  <a:lnTo>
                    <a:pt x="37" y="1715"/>
                  </a:lnTo>
                  <a:lnTo>
                    <a:pt x="74" y="1844"/>
                  </a:lnTo>
                  <a:lnTo>
                    <a:pt x="111" y="1973"/>
                  </a:lnTo>
                  <a:lnTo>
                    <a:pt x="185" y="2102"/>
                  </a:lnTo>
                  <a:lnTo>
                    <a:pt x="240" y="2213"/>
                  </a:lnTo>
                  <a:lnTo>
                    <a:pt x="332" y="2323"/>
                  </a:lnTo>
                  <a:lnTo>
                    <a:pt x="424" y="2416"/>
                  </a:lnTo>
                  <a:lnTo>
                    <a:pt x="517" y="2508"/>
                  </a:lnTo>
                  <a:lnTo>
                    <a:pt x="627" y="2582"/>
                  </a:lnTo>
                  <a:lnTo>
                    <a:pt x="738" y="2655"/>
                  </a:lnTo>
                  <a:lnTo>
                    <a:pt x="867" y="2711"/>
                  </a:lnTo>
                  <a:lnTo>
                    <a:pt x="996" y="2766"/>
                  </a:lnTo>
                  <a:lnTo>
                    <a:pt x="1144" y="2784"/>
                  </a:lnTo>
                  <a:lnTo>
                    <a:pt x="1273" y="2821"/>
                  </a:lnTo>
                  <a:lnTo>
                    <a:pt x="1420" y="2821"/>
                  </a:lnTo>
                  <a:lnTo>
                    <a:pt x="1568" y="2803"/>
                  </a:lnTo>
                  <a:lnTo>
                    <a:pt x="1715" y="2784"/>
                  </a:lnTo>
                  <a:lnTo>
                    <a:pt x="1844" y="2748"/>
                  </a:lnTo>
                  <a:lnTo>
                    <a:pt x="1973" y="2711"/>
                  </a:lnTo>
                  <a:lnTo>
                    <a:pt x="2102" y="2655"/>
                  </a:lnTo>
                  <a:lnTo>
                    <a:pt x="2213" y="2582"/>
                  </a:lnTo>
                  <a:lnTo>
                    <a:pt x="2324" y="2489"/>
                  </a:lnTo>
                  <a:lnTo>
                    <a:pt x="2434" y="2397"/>
                  </a:lnTo>
                  <a:lnTo>
                    <a:pt x="2508" y="2305"/>
                  </a:lnTo>
                  <a:lnTo>
                    <a:pt x="2600" y="2194"/>
                  </a:lnTo>
                  <a:lnTo>
                    <a:pt x="2655" y="2084"/>
                  </a:lnTo>
                  <a:lnTo>
                    <a:pt x="2729" y="1955"/>
                  </a:lnTo>
                  <a:lnTo>
                    <a:pt x="2766" y="1826"/>
                  </a:lnTo>
                  <a:lnTo>
                    <a:pt x="2803" y="1678"/>
                  </a:lnTo>
                  <a:lnTo>
                    <a:pt x="2821" y="1549"/>
                  </a:lnTo>
                  <a:lnTo>
                    <a:pt x="2821" y="1402"/>
                  </a:lnTo>
                  <a:lnTo>
                    <a:pt x="2821" y="1254"/>
                  </a:lnTo>
                  <a:lnTo>
                    <a:pt x="2803" y="1107"/>
                  </a:lnTo>
                  <a:lnTo>
                    <a:pt x="2766" y="977"/>
                  </a:lnTo>
                  <a:lnTo>
                    <a:pt x="2711" y="848"/>
                  </a:lnTo>
                  <a:lnTo>
                    <a:pt x="2655" y="719"/>
                  </a:lnTo>
                  <a:lnTo>
                    <a:pt x="2582" y="609"/>
                  </a:lnTo>
                  <a:lnTo>
                    <a:pt x="2508" y="498"/>
                  </a:lnTo>
                  <a:lnTo>
                    <a:pt x="2416" y="406"/>
                  </a:lnTo>
                  <a:lnTo>
                    <a:pt x="2305" y="314"/>
                  </a:lnTo>
                  <a:lnTo>
                    <a:pt x="2194" y="221"/>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 name="Google Shape;665;p3"/>
            <p:cNvSpPr/>
            <p:nvPr/>
          </p:nvSpPr>
          <p:spPr>
            <a:xfrm>
              <a:off x="5207375" y="642825"/>
              <a:ext cx="69150" cy="69625"/>
            </a:xfrm>
            <a:custGeom>
              <a:avLst/>
              <a:gdLst/>
              <a:ahLst/>
              <a:cxnLst/>
              <a:rect l="l" t="t" r="r" b="b"/>
              <a:pathLst>
                <a:path w="2766" h="2785" extrusionOk="0">
                  <a:moveTo>
                    <a:pt x="1254" y="1"/>
                  </a:moveTo>
                  <a:lnTo>
                    <a:pt x="1107" y="19"/>
                  </a:lnTo>
                  <a:lnTo>
                    <a:pt x="977" y="56"/>
                  </a:lnTo>
                  <a:lnTo>
                    <a:pt x="848" y="93"/>
                  </a:lnTo>
                  <a:lnTo>
                    <a:pt x="719" y="167"/>
                  </a:lnTo>
                  <a:lnTo>
                    <a:pt x="609" y="222"/>
                  </a:lnTo>
                  <a:lnTo>
                    <a:pt x="498" y="314"/>
                  </a:lnTo>
                  <a:lnTo>
                    <a:pt x="406" y="388"/>
                  </a:lnTo>
                  <a:lnTo>
                    <a:pt x="314" y="499"/>
                  </a:lnTo>
                  <a:lnTo>
                    <a:pt x="221" y="591"/>
                  </a:lnTo>
                  <a:lnTo>
                    <a:pt x="166" y="720"/>
                  </a:lnTo>
                  <a:lnTo>
                    <a:pt x="111" y="830"/>
                  </a:lnTo>
                  <a:lnTo>
                    <a:pt x="56" y="960"/>
                  </a:lnTo>
                  <a:lnTo>
                    <a:pt x="19" y="1107"/>
                  </a:lnTo>
                  <a:lnTo>
                    <a:pt x="0" y="1236"/>
                  </a:lnTo>
                  <a:lnTo>
                    <a:pt x="0" y="1384"/>
                  </a:lnTo>
                  <a:lnTo>
                    <a:pt x="0" y="1531"/>
                  </a:lnTo>
                  <a:lnTo>
                    <a:pt x="19" y="1679"/>
                  </a:lnTo>
                  <a:lnTo>
                    <a:pt x="56" y="1808"/>
                  </a:lnTo>
                  <a:lnTo>
                    <a:pt x="111" y="1937"/>
                  </a:lnTo>
                  <a:lnTo>
                    <a:pt x="166" y="2066"/>
                  </a:lnTo>
                  <a:lnTo>
                    <a:pt x="240" y="2176"/>
                  </a:lnTo>
                  <a:lnTo>
                    <a:pt x="314" y="2287"/>
                  </a:lnTo>
                  <a:lnTo>
                    <a:pt x="406" y="2379"/>
                  </a:lnTo>
                  <a:lnTo>
                    <a:pt x="498" y="2471"/>
                  </a:lnTo>
                  <a:lnTo>
                    <a:pt x="609" y="2545"/>
                  </a:lnTo>
                  <a:lnTo>
                    <a:pt x="719" y="2619"/>
                  </a:lnTo>
                  <a:lnTo>
                    <a:pt x="848" y="2674"/>
                  </a:lnTo>
                  <a:lnTo>
                    <a:pt x="977" y="2711"/>
                  </a:lnTo>
                  <a:lnTo>
                    <a:pt x="1107" y="2748"/>
                  </a:lnTo>
                  <a:lnTo>
                    <a:pt x="1254" y="2766"/>
                  </a:lnTo>
                  <a:lnTo>
                    <a:pt x="1402" y="2785"/>
                  </a:lnTo>
                  <a:lnTo>
                    <a:pt x="1549" y="2766"/>
                  </a:lnTo>
                  <a:lnTo>
                    <a:pt x="1697" y="2748"/>
                  </a:lnTo>
                  <a:lnTo>
                    <a:pt x="1826" y="2711"/>
                  </a:lnTo>
                  <a:lnTo>
                    <a:pt x="1955" y="2656"/>
                  </a:lnTo>
                  <a:lnTo>
                    <a:pt x="2065" y="2601"/>
                  </a:lnTo>
                  <a:lnTo>
                    <a:pt x="2194" y="2527"/>
                  </a:lnTo>
                  <a:lnTo>
                    <a:pt x="2287" y="2453"/>
                  </a:lnTo>
                  <a:lnTo>
                    <a:pt x="2397" y="2361"/>
                  </a:lnTo>
                  <a:lnTo>
                    <a:pt x="2471" y="2269"/>
                  </a:lnTo>
                  <a:lnTo>
                    <a:pt x="2563" y="2158"/>
                  </a:lnTo>
                  <a:lnTo>
                    <a:pt x="2618" y="2029"/>
                  </a:lnTo>
                  <a:lnTo>
                    <a:pt x="2674" y="1918"/>
                  </a:lnTo>
                  <a:lnTo>
                    <a:pt x="2729" y="1789"/>
                  </a:lnTo>
                  <a:lnTo>
                    <a:pt x="2748" y="1642"/>
                  </a:lnTo>
                  <a:lnTo>
                    <a:pt x="2766" y="1513"/>
                  </a:lnTo>
                  <a:lnTo>
                    <a:pt x="2766" y="1365"/>
                  </a:lnTo>
                  <a:lnTo>
                    <a:pt x="2766" y="1218"/>
                  </a:lnTo>
                  <a:lnTo>
                    <a:pt x="2748" y="1070"/>
                  </a:lnTo>
                  <a:lnTo>
                    <a:pt x="2711" y="941"/>
                  </a:lnTo>
                  <a:lnTo>
                    <a:pt x="2655" y="812"/>
                  </a:lnTo>
                  <a:lnTo>
                    <a:pt x="2600" y="701"/>
                  </a:lnTo>
                  <a:lnTo>
                    <a:pt x="2545" y="591"/>
                  </a:lnTo>
                  <a:lnTo>
                    <a:pt x="2452" y="480"/>
                  </a:lnTo>
                  <a:lnTo>
                    <a:pt x="2360" y="388"/>
                  </a:lnTo>
                  <a:lnTo>
                    <a:pt x="2268" y="296"/>
                  </a:lnTo>
                  <a:lnTo>
                    <a:pt x="2176" y="222"/>
                  </a:lnTo>
                  <a:lnTo>
                    <a:pt x="2047" y="167"/>
                  </a:lnTo>
                  <a:lnTo>
                    <a:pt x="1936" y="111"/>
                  </a:lnTo>
                  <a:lnTo>
                    <a:pt x="1807" y="56"/>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 name="Google Shape;666;p3"/>
            <p:cNvSpPr/>
            <p:nvPr/>
          </p:nvSpPr>
          <p:spPr>
            <a:xfrm>
              <a:off x="5404200" y="925400"/>
              <a:ext cx="69625" cy="69175"/>
            </a:xfrm>
            <a:custGeom>
              <a:avLst/>
              <a:gdLst/>
              <a:ahLst/>
              <a:cxnLst/>
              <a:rect l="l" t="t" r="r" b="b"/>
              <a:pathLst>
                <a:path w="2785" h="2767" extrusionOk="0">
                  <a:moveTo>
                    <a:pt x="1254" y="0"/>
                  </a:moveTo>
                  <a:lnTo>
                    <a:pt x="1125" y="19"/>
                  </a:lnTo>
                  <a:lnTo>
                    <a:pt x="978" y="56"/>
                  </a:lnTo>
                  <a:lnTo>
                    <a:pt x="848" y="93"/>
                  </a:lnTo>
                  <a:lnTo>
                    <a:pt x="719" y="148"/>
                  </a:lnTo>
                  <a:lnTo>
                    <a:pt x="609" y="222"/>
                  </a:lnTo>
                  <a:lnTo>
                    <a:pt x="498" y="295"/>
                  </a:lnTo>
                  <a:lnTo>
                    <a:pt x="406" y="388"/>
                  </a:lnTo>
                  <a:lnTo>
                    <a:pt x="314" y="480"/>
                  </a:lnTo>
                  <a:lnTo>
                    <a:pt x="240" y="590"/>
                  </a:lnTo>
                  <a:lnTo>
                    <a:pt x="166" y="701"/>
                  </a:lnTo>
                  <a:lnTo>
                    <a:pt x="111" y="830"/>
                  </a:lnTo>
                  <a:lnTo>
                    <a:pt x="56" y="959"/>
                  </a:lnTo>
                  <a:lnTo>
                    <a:pt x="19" y="1088"/>
                  </a:lnTo>
                  <a:lnTo>
                    <a:pt x="0" y="1236"/>
                  </a:lnTo>
                  <a:lnTo>
                    <a:pt x="0" y="1383"/>
                  </a:lnTo>
                  <a:lnTo>
                    <a:pt x="0" y="1531"/>
                  </a:lnTo>
                  <a:lnTo>
                    <a:pt x="19" y="1660"/>
                  </a:lnTo>
                  <a:lnTo>
                    <a:pt x="56" y="1789"/>
                  </a:lnTo>
                  <a:lnTo>
                    <a:pt x="93" y="1918"/>
                  </a:lnTo>
                  <a:lnTo>
                    <a:pt x="148" y="2047"/>
                  </a:lnTo>
                  <a:lnTo>
                    <a:pt x="222" y="2158"/>
                  </a:lnTo>
                  <a:lnTo>
                    <a:pt x="295" y="2268"/>
                  </a:lnTo>
                  <a:lnTo>
                    <a:pt x="388" y="2360"/>
                  </a:lnTo>
                  <a:lnTo>
                    <a:pt x="480" y="2453"/>
                  </a:lnTo>
                  <a:lnTo>
                    <a:pt x="572" y="2526"/>
                  </a:lnTo>
                  <a:lnTo>
                    <a:pt x="683" y="2600"/>
                  </a:lnTo>
                  <a:lnTo>
                    <a:pt x="812" y="2655"/>
                  </a:lnTo>
                  <a:lnTo>
                    <a:pt x="941" y="2711"/>
                  </a:lnTo>
                  <a:lnTo>
                    <a:pt x="1070" y="2748"/>
                  </a:lnTo>
                  <a:lnTo>
                    <a:pt x="1199" y="2766"/>
                  </a:lnTo>
                  <a:lnTo>
                    <a:pt x="1494" y="2766"/>
                  </a:lnTo>
                  <a:lnTo>
                    <a:pt x="1623" y="2748"/>
                  </a:lnTo>
                  <a:lnTo>
                    <a:pt x="1770" y="2729"/>
                  </a:lnTo>
                  <a:lnTo>
                    <a:pt x="1899" y="2674"/>
                  </a:lnTo>
                  <a:lnTo>
                    <a:pt x="2029" y="2637"/>
                  </a:lnTo>
                  <a:lnTo>
                    <a:pt x="2139" y="2563"/>
                  </a:lnTo>
                  <a:lnTo>
                    <a:pt x="2250" y="2489"/>
                  </a:lnTo>
                  <a:lnTo>
                    <a:pt x="2360" y="2397"/>
                  </a:lnTo>
                  <a:lnTo>
                    <a:pt x="2453" y="2305"/>
                  </a:lnTo>
                  <a:lnTo>
                    <a:pt x="2526" y="2194"/>
                  </a:lnTo>
                  <a:lnTo>
                    <a:pt x="2600" y="2084"/>
                  </a:lnTo>
                  <a:lnTo>
                    <a:pt x="2655" y="1973"/>
                  </a:lnTo>
                  <a:lnTo>
                    <a:pt x="2711" y="1844"/>
                  </a:lnTo>
                  <a:lnTo>
                    <a:pt x="2748" y="1697"/>
                  </a:lnTo>
                  <a:lnTo>
                    <a:pt x="2766" y="1568"/>
                  </a:lnTo>
                  <a:lnTo>
                    <a:pt x="2784" y="1420"/>
                  </a:lnTo>
                  <a:lnTo>
                    <a:pt x="2766" y="1273"/>
                  </a:lnTo>
                  <a:lnTo>
                    <a:pt x="2748" y="1125"/>
                  </a:lnTo>
                  <a:lnTo>
                    <a:pt x="2729" y="996"/>
                  </a:lnTo>
                  <a:lnTo>
                    <a:pt x="2674" y="867"/>
                  </a:lnTo>
                  <a:lnTo>
                    <a:pt x="2619" y="738"/>
                  </a:lnTo>
                  <a:lnTo>
                    <a:pt x="2563" y="627"/>
                  </a:lnTo>
                  <a:lnTo>
                    <a:pt x="2489" y="517"/>
                  </a:lnTo>
                  <a:lnTo>
                    <a:pt x="2397" y="406"/>
                  </a:lnTo>
                  <a:lnTo>
                    <a:pt x="2305" y="314"/>
                  </a:lnTo>
                  <a:lnTo>
                    <a:pt x="2194" y="240"/>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 name="Google Shape;667;p3"/>
            <p:cNvSpPr/>
            <p:nvPr/>
          </p:nvSpPr>
          <p:spPr>
            <a:xfrm>
              <a:off x="5470100" y="1016675"/>
              <a:ext cx="68725" cy="69150"/>
            </a:xfrm>
            <a:custGeom>
              <a:avLst/>
              <a:gdLst/>
              <a:ahLst/>
              <a:cxnLst/>
              <a:rect l="l" t="t" r="r" b="b"/>
              <a:pathLst>
                <a:path w="2749" h="2766" extrusionOk="0">
                  <a:moveTo>
                    <a:pt x="1384" y="0"/>
                  </a:moveTo>
                  <a:lnTo>
                    <a:pt x="1236" y="19"/>
                  </a:lnTo>
                  <a:lnTo>
                    <a:pt x="1107" y="37"/>
                  </a:lnTo>
                  <a:lnTo>
                    <a:pt x="978" y="74"/>
                  </a:lnTo>
                  <a:lnTo>
                    <a:pt x="849" y="111"/>
                  </a:lnTo>
                  <a:lnTo>
                    <a:pt x="720" y="166"/>
                  </a:lnTo>
                  <a:lnTo>
                    <a:pt x="609" y="240"/>
                  </a:lnTo>
                  <a:lnTo>
                    <a:pt x="499" y="314"/>
                  </a:lnTo>
                  <a:lnTo>
                    <a:pt x="407" y="406"/>
                  </a:lnTo>
                  <a:lnTo>
                    <a:pt x="314" y="498"/>
                  </a:lnTo>
                  <a:lnTo>
                    <a:pt x="241" y="590"/>
                  </a:lnTo>
                  <a:lnTo>
                    <a:pt x="167" y="701"/>
                  </a:lnTo>
                  <a:lnTo>
                    <a:pt x="112" y="830"/>
                  </a:lnTo>
                  <a:lnTo>
                    <a:pt x="75" y="959"/>
                  </a:lnTo>
                  <a:lnTo>
                    <a:pt x="38" y="1088"/>
                  </a:lnTo>
                  <a:lnTo>
                    <a:pt x="1" y="1217"/>
                  </a:lnTo>
                  <a:lnTo>
                    <a:pt x="1" y="1365"/>
                  </a:lnTo>
                  <a:lnTo>
                    <a:pt x="1" y="1512"/>
                  </a:lnTo>
                  <a:lnTo>
                    <a:pt x="19" y="1641"/>
                  </a:lnTo>
                  <a:lnTo>
                    <a:pt x="56" y="1770"/>
                  </a:lnTo>
                  <a:lnTo>
                    <a:pt x="93" y="1899"/>
                  </a:lnTo>
                  <a:lnTo>
                    <a:pt x="148" y="2028"/>
                  </a:lnTo>
                  <a:lnTo>
                    <a:pt x="222" y="2139"/>
                  </a:lnTo>
                  <a:lnTo>
                    <a:pt x="296" y="2250"/>
                  </a:lnTo>
                  <a:lnTo>
                    <a:pt x="370" y="2342"/>
                  </a:lnTo>
                  <a:lnTo>
                    <a:pt x="480" y="2434"/>
                  </a:lnTo>
                  <a:lnTo>
                    <a:pt x="573" y="2526"/>
                  </a:lnTo>
                  <a:lnTo>
                    <a:pt x="683" y="2581"/>
                  </a:lnTo>
                  <a:lnTo>
                    <a:pt x="812" y="2655"/>
                  </a:lnTo>
                  <a:lnTo>
                    <a:pt x="923" y="2692"/>
                  </a:lnTo>
                  <a:lnTo>
                    <a:pt x="1070" y="2729"/>
                  </a:lnTo>
                  <a:lnTo>
                    <a:pt x="1199" y="2747"/>
                  </a:lnTo>
                  <a:lnTo>
                    <a:pt x="1347" y="2766"/>
                  </a:lnTo>
                  <a:lnTo>
                    <a:pt x="1494" y="2766"/>
                  </a:lnTo>
                  <a:lnTo>
                    <a:pt x="1624" y="2747"/>
                  </a:lnTo>
                  <a:lnTo>
                    <a:pt x="1771" y="2711"/>
                  </a:lnTo>
                  <a:lnTo>
                    <a:pt x="1900" y="2674"/>
                  </a:lnTo>
                  <a:lnTo>
                    <a:pt x="2011" y="2618"/>
                  </a:lnTo>
                  <a:lnTo>
                    <a:pt x="2140" y="2545"/>
                  </a:lnTo>
                  <a:lnTo>
                    <a:pt x="2250" y="2471"/>
                  </a:lnTo>
                  <a:lnTo>
                    <a:pt x="2343" y="2379"/>
                  </a:lnTo>
                  <a:lnTo>
                    <a:pt x="2435" y="2286"/>
                  </a:lnTo>
                  <a:lnTo>
                    <a:pt x="2509" y="2176"/>
                  </a:lnTo>
                  <a:lnTo>
                    <a:pt x="2582" y="2065"/>
                  </a:lnTo>
                  <a:lnTo>
                    <a:pt x="2656" y="1936"/>
                  </a:lnTo>
                  <a:lnTo>
                    <a:pt x="2693" y="1807"/>
                  </a:lnTo>
                  <a:lnTo>
                    <a:pt x="2730" y="1678"/>
                  </a:lnTo>
                  <a:lnTo>
                    <a:pt x="2748" y="1530"/>
                  </a:lnTo>
                  <a:lnTo>
                    <a:pt x="2748" y="1383"/>
                  </a:lnTo>
                  <a:lnTo>
                    <a:pt x="2748" y="1235"/>
                  </a:lnTo>
                  <a:lnTo>
                    <a:pt x="2730" y="1106"/>
                  </a:lnTo>
                  <a:lnTo>
                    <a:pt x="2693" y="977"/>
                  </a:lnTo>
                  <a:lnTo>
                    <a:pt x="2656" y="848"/>
                  </a:lnTo>
                  <a:lnTo>
                    <a:pt x="2601" y="719"/>
                  </a:lnTo>
                  <a:lnTo>
                    <a:pt x="2527" y="609"/>
                  </a:lnTo>
                  <a:lnTo>
                    <a:pt x="2453" y="498"/>
                  </a:lnTo>
                  <a:lnTo>
                    <a:pt x="2361" y="406"/>
                  </a:lnTo>
                  <a:lnTo>
                    <a:pt x="2269" y="314"/>
                  </a:lnTo>
                  <a:lnTo>
                    <a:pt x="2158" y="240"/>
                  </a:lnTo>
                  <a:lnTo>
                    <a:pt x="2048" y="166"/>
                  </a:lnTo>
                  <a:lnTo>
                    <a:pt x="1919" y="111"/>
                  </a:lnTo>
                  <a:lnTo>
                    <a:pt x="1808" y="74"/>
                  </a:lnTo>
                  <a:lnTo>
                    <a:pt x="1660" y="37"/>
                  </a:lnTo>
                  <a:lnTo>
                    <a:pt x="1531" y="19"/>
                  </a:lnTo>
                  <a:lnTo>
                    <a:pt x="13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 name="Google Shape;668;p3"/>
            <p:cNvSpPr/>
            <p:nvPr/>
          </p:nvSpPr>
          <p:spPr>
            <a:xfrm>
              <a:off x="6397550" y="1363300"/>
              <a:ext cx="3700" cy="32300"/>
            </a:xfrm>
            <a:custGeom>
              <a:avLst/>
              <a:gdLst/>
              <a:ahLst/>
              <a:cxnLst/>
              <a:rect l="l" t="t" r="r" b="b"/>
              <a:pathLst>
                <a:path w="148" h="1292" extrusionOk="0">
                  <a:moveTo>
                    <a:pt x="148" y="1"/>
                  </a:moveTo>
                  <a:lnTo>
                    <a:pt x="93" y="148"/>
                  </a:lnTo>
                  <a:lnTo>
                    <a:pt x="37" y="296"/>
                  </a:lnTo>
                  <a:lnTo>
                    <a:pt x="1" y="443"/>
                  </a:lnTo>
                  <a:lnTo>
                    <a:pt x="1" y="591"/>
                  </a:lnTo>
                  <a:lnTo>
                    <a:pt x="1" y="793"/>
                  </a:lnTo>
                  <a:lnTo>
                    <a:pt x="37" y="959"/>
                  </a:lnTo>
                  <a:lnTo>
                    <a:pt x="74" y="1125"/>
                  </a:lnTo>
                  <a:lnTo>
                    <a:pt x="148" y="1291"/>
                  </a:lnTo>
                  <a:lnTo>
                    <a:pt x="1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 name="Google Shape;669;p3"/>
            <p:cNvSpPr/>
            <p:nvPr/>
          </p:nvSpPr>
          <p:spPr>
            <a:xfrm>
              <a:off x="5090275" y="377775"/>
              <a:ext cx="69175" cy="68725"/>
            </a:xfrm>
            <a:custGeom>
              <a:avLst/>
              <a:gdLst/>
              <a:ahLst/>
              <a:cxnLst/>
              <a:rect l="l" t="t" r="r" b="b"/>
              <a:pathLst>
                <a:path w="2767" h="2749" extrusionOk="0">
                  <a:moveTo>
                    <a:pt x="1292" y="1"/>
                  </a:moveTo>
                  <a:lnTo>
                    <a:pt x="1144" y="19"/>
                  </a:lnTo>
                  <a:lnTo>
                    <a:pt x="1015" y="38"/>
                  </a:lnTo>
                  <a:lnTo>
                    <a:pt x="886" y="75"/>
                  </a:lnTo>
                  <a:lnTo>
                    <a:pt x="757" y="130"/>
                  </a:lnTo>
                  <a:lnTo>
                    <a:pt x="646" y="204"/>
                  </a:lnTo>
                  <a:lnTo>
                    <a:pt x="536" y="277"/>
                  </a:lnTo>
                  <a:lnTo>
                    <a:pt x="425" y="370"/>
                  </a:lnTo>
                  <a:lnTo>
                    <a:pt x="333" y="462"/>
                  </a:lnTo>
                  <a:lnTo>
                    <a:pt x="259" y="572"/>
                  </a:lnTo>
                  <a:lnTo>
                    <a:pt x="185" y="683"/>
                  </a:lnTo>
                  <a:lnTo>
                    <a:pt x="130" y="794"/>
                  </a:lnTo>
                  <a:lnTo>
                    <a:pt x="75" y="923"/>
                  </a:lnTo>
                  <a:lnTo>
                    <a:pt x="38" y="1070"/>
                  </a:lnTo>
                  <a:lnTo>
                    <a:pt x="19" y="1199"/>
                  </a:lnTo>
                  <a:lnTo>
                    <a:pt x="1" y="1347"/>
                  </a:lnTo>
                  <a:lnTo>
                    <a:pt x="19" y="1494"/>
                  </a:lnTo>
                  <a:lnTo>
                    <a:pt x="38" y="1623"/>
                  </a:lnTo>
                  <a:lnTo>
                    <a:pt x="56" y="1752"/>
                  </a:lnTo>
                  <a:lnTo>
                    <a:pt x="93" y="1881"/>
                  </a:lnTo>
                  <a:lnTo>
                    <a:pt x="148" y="2011"/>
                  </a:lnTo>
                  <a:lnTo>
                    <a:pt x="222" y="2121"/>
                  </a:lnTo>
                  <a:lnTo>
                    <a:pt x="296" y="2232"/>
                  </a:lnTo>
                  <a:lnTo>
                    <a:pt x="388" y="2324"/>
                  </a:lnTo>
                  <a:lnTo>
                    <a:pt x="480" y="2416"/>
                  </a:lnTo>
                  <a:lnTo>
                    <a:pt x="573" y="2508"/>
                  </a:lnTo>
                  <a:lnTo>
                    <a:pt x="683" y="2564"/>
                  </a:lnTo>
                  <a:lnTo>
                    <a:pt x="812" y="2637"/>
                  </a:lnTo>
                  <a:lnTo>
                    <a:pt x="923" y="2674"/>
                  </a:lnTo>
                  <a:lnTo>
                    <a:pt x="1052" y="2711"/>
                  </a:lnTo>
                  <a:lnTo>
                    <a:pt x="1199" y="2748"/>
                  </a:lnTo>
                  <a:lnTo>
                    <a:pt x="1476" y="2748"/>
                  </a:lnTo>
                  <a:lnTo>
                    <a:pt x="1623" y="2730"/>
                  </a:lnTo>
                  <a:lnTo>
                    <a:pt x="1753" y="2711"/>
                  </a:lnTo>
                  <a:lnTo>
                    <a:pt x="1900" y="2656"/>
                  </a:lnTo>
                  <a:lnTo>
                    <a:pt x="2011" y="2601"/>
                  </a:lnTo>
                  <a:lnTo>
                    <a:pt x="2140" y="2545"/>
                  </a:lnTo>
                  <a:lnTo>
                    <a:pt x="2250" y="2471"/>
                  </a:lnTo>
                  <a:lnTo>
                    <a:pt x="2343" y="2379"/>
                  </a:lnTo>
                  <a:lnTo>
                    <a:pt x="2435" y="2287"/>
                  </a:lnTo>
                  <a:lnTo>
                    <a:pt x="2527" y="2176"/>
                  </a:lnTo>
                  <a:lnTo>
                    <a:pt x="2601" y="2066"/>
                  </a:lnTo>
                  <a:lnTo>
                    <a:pt x="2656" y="1955"/>
                  </a:lnTo>
                  <a:lnTo>
                    <a:pt x="2693" y="1826"/>
                  </a:lnTo>
                  <a:lnTo>
                    <a:pt x="2730" y="1679"/>
                  </a:lnTo>
                  <a:lnTo>
                    <a:pt x="2767" y="1550"/>
                  </a:lnTo>
                  <a:lnTo>
                    <a:pt x="2767" y="1402"/>
                  </a:lnTo>
                  <a:lnTo>
                    <a:pt x="2767" y="1255"/>
                  </a:lnTo>
                  <a:lnTo>
                    <a:pt x="2748" y="1126"/>
                  </a:lnTo>
                  <a:lnTo>
                    <a:pt x="2711" y="978"/>
                  </a:lnTo>
                  <a:lnTo>
                    <a:pt x="2674" y="849"/>
                  </a:lnTo>
                  <a:lnTo>
                    <a:pt x="2619" y="738"/>
                  </a:lnTo>
                  <a:lnTo>
                    <a:pt x="2564" y="628"/>
                  </a:lnTo>
                  <a:lnTo>
                    <a:pt x="2490" y="517"/>
                  </a:lnTo>
                  <a:lnTo>
                    <a:pt x="2398" y="406"/>
                  </a:lnTo>
                  <a:lnTo>
                    <a:pt x="2306" y="333"/>
                  </a:lnTo>
                  <a:lnTo>
                    <a:pt x="2195" y="240"/>
                  </a:lnTo>
                  <a:lnTo>
                    <a:pt x="2084" y="167"/>
                  </a:lnTo>
                  <a:lnTo>
                    <a:pt x="1974" y="111"/>
                  </a:lnTo>
                  <a:lnTo>
                    <a:pt x="1845" y="56"/>
                  </a:lnTo>
                  <a:lnTo>
                    <a:pt x="1716" y="19"/>
                  </a:lnTo>
                  <a:lnTo>
                    <a:pt x="15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 name="Google Shape;670;p3"/>
            <p:cNvSpPr/>
            <p:nvPr/>
          </p:nvSpPr>
          <p:spPr>
            <a:xfrm>
              <a:off x="5841175" y="1248075"/>
              <a:ext cx="68700" cy="69150"/>
            </a:xfrm>
            <a:custGeom>
              <a:avLst/>
              <a:gdLst/>
              <a:ahLst/>
              <a:cxnLst/>
              <a:rect l="l" t="t" r="r" b="b"/>
              <a:pathLst>
                <a:path w="2748" h="2766" extrusionOk="0">
                  <a:moveTo>
                    <a:pt x="1236" y="0"/>
                  </a:moveTo>
                  <a:lnTo>
                    <a:pt x="1107" y="19"/>
                  </a:lnTo>
                  <a:lnTo>
                    <a:pt x="959" y="55"/>
                  </a:lnTo>
                  <a:lnTo>
                    <a:pt x="830" y="92"/>
                  </a:lnTo>
                  <a:lnTo>
                    <a:pt x="720" y="148"/>
                  </a:lnTo>
                  <a:lnTo>
                    <a:pt x="591" y="221"/>
                  </a:lnTo>
                  <a:lnTo>
                    <a:pt x="498" y="295"/>
                  </a:lnTo>
                  <a:lnTo>
                    <a:pt x="388" y="387"/>
                  </a:lnTo>
                  <a:lnTo>
                    <a:pt x="296" y="498"/>
                  </a:lnTo>
                  <a:lnTo>
                    <a:pt x="222" y="590"/>
                  </a:lnTo>
                  <a:lnTo>
                    <a:pt x="148" y="719"/>
                  </a:lnTo>
                  <a:lnTo>
                    <a:pt x="93" y="830"/>
                  </a:lnTo>
                  <a:lnTo>
                    <a:pt x="56" y="959"/>
                  </a:lnTo>
                  <a:lnTo>
                    <a:pt x="19" y="1106"/>
                  </a:lnTo>
                  <a:lnTo>
                    <a:pt x="1" y="1235"/>
                  </a:lnTo>
                  <a:lnTo>
                    <a:pt x="1" y="1383"/>
                  </a:lnTo>
                  <a:lnTo>
                    <a:pt x="1" y="1530"/>
                  </a:lnTo>
                  <a:lnTo>
                    <a:pt x="19" y="1678"/>
                  </a:lnTo>
                  <a:lnTo>
                    <a:pt x="56" y="1807"/>
                  </a:lnTo>
                  <a:lnTo>
                    <a:pt x="93" y="1918"/>
                  </a:lnTo>
                  <a:lnTo>
                    <a:pt x="167" y="2047"/>
                  </a:lnTo>
                  <a:lnTo>
                    <a:pt x="222" y="2157"/>
                  </a:lnTo>
                  <a:lnTo>
                    <a:pt x="296" y="2268"/>
                  </a:lnTo>
                  <a:lnTo>
                    <a:pt x="388" y="2360"/>
                  </a:lnTo>
                  <a:lnTo>
                    <a:pt x="480" y="2452"/>
                  </a:lnTo>
                  <a:lnTo>
                    <a:pt x="591" y="2526"/>
                  </a:lnTo>
                  <a:lnTo>
                    <a:pt x="701" y="2600"/>
                  </a:lnTo>
                  <a:lnTo>
                    <a:pt x="830" y="2655"/>
                  </a:lnTo>
                  <a:lnTo>
                    <a:pt x="941" y="2692"/>
                  </a:lnTo>
                  <a:lnTo>
                    <a:pt x="1089" y="2729"/>
                  </a:lnTo>
                  <a:lnTo>
                    <a:pt x="1218" y="2747"/>
                  </a:lnTo>
                  <a:lnTo>
                    <a:pt x="1365" y="2766"/>
                  </a:lnTo>
                  <a:lnTo>
                    <a:pt x="1513" y="2747"/>
                  </a:lnTo>
                  <a:lnTo>
                    <a:pt x="1642" y="2729"/>
                  </a:lnTo>
                  <a:lnTo>
                    <a:pt x="1789" y="2692"/>
                  </a:lnTo>
                  <a:lnTo>
                    <a:pt x="1918" y="2655"/>
                  </a:lnTo>
                  <a:lnTo>
                    <a:pt x="2029" y="2600"/>
                  </a:lnTo>
                  <a:lnTo>
                    <a:pt x="2158" y="2526"/>
                  </a:lnTo>
                  <a:lnTo>
                    <a:pt x="2250" y="2452"/>
                  </a:lnTo>
                  <a:lnTo>
                    <a:pt x="2361" y="2360"/>
                  </a:lnTo>
                  <a:lnTo>
                    <a:pt x="2453" y="2268"/>
                  </a:lnTo>
                  <a:lnTo>
                    <a:pt x="2527" y="2157"/>
                  </a:lnTo>
                  <a:lnTo>
                    <a:pt x="2600" y="2047"/>
                  </a:lnTo>
                  <a:lnTo>
                    <a:pt x="2656" y="1918"/>
                  </a:lnTo>
                  <a:lnTo>
                    <a:pt x="2693" y="1789"/>
                  </a:lnTo>
                  <a:lnTo>
                    <a:pt x="2730" y="1660"/>
                  </a:lnTo>
                  <a:lnTo>
                    <a:pt x="2748" y="1512"/>
                  </a:lnTo>
                  <a:lnTo>
                    <a:pt x="2748" y="1364"/>
                  </a:lnTo>
                  <a:lnTo>
                    <a:pt x="2748" y="1217"/>
                  </a:lnTo>
                  <a:lnTo>
                    <a:pt x="2730" y="1088"/>
                  </a:lnTo>
                  <a:lnTo>
                    <a:pt x="2693" y="959"/>
                  </a:lnTo>
                  <a:lnTo>
                    <a:pt x="2656" y="830"/>
                  </a:lnTo>
                  <a:lnTo>
                    <a:pt x="2582" y="701"/>
                  </a:lnTo>
                  <a:lnTo>
                    <a:pt x="2527" y="590"/>
                  </a:lnTo>
                  <a:lnTo>
                    <a:pt x="2453" y="498"/>
                  </a:lnTo>
                  <a:lnTo>
                    <a:pt x="2361" y="387"/>
                  </a:lnTo>
                  <a:lnTo>
                    <a:pt x="2269" y="314"/>
                  </a:lnTo>
                  <a:lnTo>
                    <a:pt x="2158" y="221"/>
                  </a:lnTo>
                  <a:lnTo>
                    <a:pt x="2047" y="166"/>
                  </a:lnTo>
                  <a:lnTo>
                    <a:pt x="1918" y="111"/>
                  </a:lnTo>
                  <a:lnTo>
                    <a:pt x="1808" y="55"/>
                  </a:lnTo>
                  <a:lnTo>
                    <a:pt x="1660"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 name="Google Shape;671;p3"/>
            <p:cNvSpPr/>
            <p:nvPr/>
          </p:nvSpPr>
          <p:spPr>
            <a:xfrm>
              <a:off x="5141925" y="548800"/>
              <a:ext cx="68700" cy="69175"/>
            </a:xfrm>
            <a:custGeom>
              <a:avLst/>
              <a:gdLst/>
              <a:ahLst/>
              <a:cxnLst/>
              <a:rect l="l" t="t" r="r" b="b"/>
              <a:pathLst>
                <a:path w="2748" h="2767" extrusionOk="0">
                  <a:moveTo>
                    <a:pt x="1364" y="0"/>
                  </a:moveTo>
                  <a:lnTo>
                    <a:pt x="1217" y="19"/>
                  </a:lnTo>
                  <a:lnTo>
                    <a:pt x="1088" y="37"/>
                  </a:lnTo>
                  <a:lnTo>
                    <a:pt x="940" y="74"/>
                  </a:lnTo>
                  <a:lnTo>
                    <a:pt x="830" y="111"/>
                  </a:lnTo>
                  <a:lnTo>
                    <a:pt x="701" y="166"/>
                  </a:lnTo>
                  <a:lnTo>
                    <a:pt x="590" y="240"/>
                  </a:lnTo>
                  <a:lnTo>
                    <a:pt x="479" y="314"/>
                  </a:lnTo>
                  <a:lnTo>
                    <a:pt x="387" y="406"/>
                  </a:lnTo>
                  <a:lnTo>
                    <a:pt x="295" y="498"/>
                  </a:lnTo>
                  <a:lnTo>
                    <a:pt x="221" y="609"/>
                  </a:lnTo>
                  <a:lnTo>
                    <a:pt x="166" y="719"/>
                  </a:lnTo>
                  <a:lnTo>
                    <a:pt x="111" y="848"/>
                  </a:lnTo>
                  <a:lnTo>
                    <a:pt x="55" y="978"/>
                  </a:lnTo>
                  <a:lnTo>
                    <a:pt x="18" y="1107"/>
                  </a:lnTo>
                  <a:lnTo>
                    <a:pt x="0" y="1236"/>
                  </a:lnTo>
                  <a:lnTo>
                    <a:pt x="0" y="1383"/>
                  </a:lnTo>
                  <a:lnTo>
                    <a:pt x="0" y="1531"/>
                  </a:lnTo>
                  <a:lnTo>
                    <a:pt x="18" y="1660"/>
                  </a:lnTo>
                  <a:lnTo>
                    <a:pt x="55" y="1789"/>
                  </a:lnTo>
                  <a:lnTo>
                    <a:pt x="111" y="1918"/>
                  </a:lnTo>
                  <a:lnTo>
                    <a:pt x="166" y="2047"/>
                  </a:lnTo>
                  <a:lnTo>
                    <a:pt x="240" y="2158"/>
                  </a:lnTo>
                  <a:lnTo>
                    <a:pt x="313" y="2268"/>
                  </a:lnTo>
                  <a:lnTo>
                    <a:pt x="406" y="2360"/>
                  </a:lnTo>
                  <a:lnTo>
                    <a:pt x="498" y="2453"/>
                  </a:lnTo>
                  <a:lnTo>
                    <a:pt x="590" y="2526"/>
                  </a:lnTo>
                  <a:lnTo>
                    <a:pt x="719" y="2600"/>
                  </a:lnTo>
                  <a:lnTo>
                    <a:pt x="830" y="2655"/>
                  </a:lnTo>
                  <a:lnTo>
                    <a:pt x="959" y="2692"/>
                  </a:lnTo>
                  <a:lnTo>
                    <a:pt x="1088" y="2729"/>
                  </a:lnTo>
                  <a:lnTo>
                    <a:pt x="1217" y="2748"/>
                  </a:lnTo>
                  <a:lnTo>
                    <a:pt x="1364" y="2766"/>
                  </a:lnTo>
                  <a:lnTo>
                    <a:pt x="1512" y="2748"/>
                  </a:lnTo>
                  <a:lnTo>
                    <a:pt x="1659" y="2729"/>
                  </a:lnTo>
                  <a:lnTo>
                    <a:pt x="1789" y="2692"/>
                  </a:lnTo>
                  <a:lnTo>
                    <a:pt x="1918" y="2655"/>
                  </a:lnTo>
                  <a:lnTo>
                    <a:pt x="2047" y="2600"/>
                  </a:lnTo>
                  <a:lnTo>
                    <a:pt x="2157" y="2526"/>
                  </a:lnTo>
                  <a:lnTo>
                    <a:pt x="2268" y="2434"/>
                  </a:lnTo>
                  <a:lnTo>
                    <a:pt x="2360" y="2360"/>
                  </a:lnTo>
                  <a:lnTo>
                    <a:pt x="2452" y="2250"/>
                  </a:lnTo>
                  <a:lnTo>
                    <a:pt x="2526" y="2139"/>
                  </a:lnTo>
                  <a:lnTo>
                    <a:pt x="2600" y="2029"/>
                  </a:lnTo>
                  <a:lnTo>
                    <a:pt x="2655" y="1899"/>
                  </a:lnTo>
                  <a:lnTo>
                    <a:pt x="2692" y="1770"/>
                  </a:lnTo>
                  <a:lnTo>
                    <a:pt x="2729" y="1641"/>
                  </a:lnTo>
                  <a:lnTo>
                    <a:pt x="2747" y="1494"/>
                  </a:lnTo>
                  <a:lnTo>
                    <a:pt x="2747" y="1346"/>
                  </a:lnTo>
                  <a:lnTo>
                    <a:pt x="2747" y="1199"/>
                  </a:lnTo>
                  <a:lnTo>
                    <a:pt x="2729" y="1070"/>
                  </a:lnTo>
                  <a:lnTo>
                    <a:pt x="2692" y="941"/>
                  </a:lnTo>
                  <a:lnTo>
                    <a:pt x="2637" y="812"/>
                  </a:lnTo>
                  <a:lnTo>
                    <a:pt x="2581" y="701"/>
                  </a:lnTo>
                  <a:lnTo>
                    <a:pt x="2508" y="590"/>
                  </a:lnTo>
                  <a:lnTo>
                    <a:pt x="2434" y="480"/>
                  </a:lnTo>
                  <a:lnTo>
                    <a:pt x="2342" y="388"/>
                  </a:lnTo>
                  <a:lnTo>
                    <a:pt x="2249" y="295"/>
                  </a:lnTo>
                  <a:lnTo>
                    <a:pt x="2139" y="222"/>
                  </a:lnTo>
                  <a:lnTo>
                    <a:pt x="2028" y="148"/>
                  </a:lnTo>
                  <a:lnTo>
                    <a:pt x="1899" y="93"/>
                  </a:lnTo>
                  <a:lnTo>
                    <a:pt x="1770" y="56"/>
                  </a:lnTo>
                  <a:lnTo>
                    <a:pt x="1641" y="19"/>
                  </a:lnTo>
                  <a:lnTo>
                    <a:pt x="14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 name="Google Shape;672;p3"/>
            <p:cNvSpPr/>
            <p:nvPr/>
          </p:nvSpPr>
          <p:spPr>
            <a:xfrm>
              <a:off x="5615300" y="1125450"/>
              <a:ext cx="69175" cy="68700"/>
            </a:xfrm>
            <a:custGeom>
              <a:avLst/>
              <a:gdLst/>
              <a:ahLst/>
              <a:cxnLst/>
              <a:rect l="l" t="t" r="r" b="b"/>
              <a:pathLst>
                <a:path w="2767" h="2748" extrusionOk="0">
                  <a:moveTo>
                    <a:pt x="1255" y="1"/>
                  </a:moveTo>
                  <a:lnTo>
                    <a:pt x="1126" y="19"/>
                  </a:lnTo>
                  <a:lnTo>
                    <a:pt x="978" y="56"/>
                  </a:lnTo>
                  <a:lnTo>
                    <a:pt x="849" y="93"/>
                  </a:lnTo>
                  <a:lnTo>
                    <a:pt x="739" y="148"/>
                  </a:lnTo>
                  <a:lnTo>
                    <a:pt x="609" y="222"/>
                  </a:lnTo>
                  <a:lnTo>
                    <a:pt x="499" y="296"/>
                  </a:lnTo>
                  <a:lnTo>
                    <a:pt x="407" y="388"/>
                  </a:lnTo>
                  <a:lnTo>
                    <a:pt x="314" y="480"/>
                  </a:lnTo>
                  <a:lnTo>
                    <a:pt x="241" y="591"/>
                  </a:lnTo>
                  <a:lnTo>
                    <a:pt x="167" y="720"/>
                  </a:lnTo>
                  <a:lnTo>
                    <a:pt x="112" y="830"/>
                  </a:lnTo>
                  <a:lnTo>
                    <a:pt x="75" y="959"/>
                  </a:lnTo>
                  <a:lnTo>
                    <a:pt x="38" y="1107"/>
                  </a:lnTo>
                  <a:lnTo>
                    <a:pt x="19" y="1236"/>
                  </a:lnTo>
                  <a:lnTo>
                    <a:pt x="1" y="1383"/>
                  </a:lnTo>
                  <a:lnTo>
                    <a:pt x="19" y="1531"/>
                  </a:lnTo>
                  <a:lnTo>
                    <a:pt x="38" y="1660"/>
                  </a:lnTo>
                  <a:lnTo>
                    <a:pt x="75" y="1789"/>
                  </a:lnTo>
                  <a:lnTo>
                    <a:pt x="112" y="1918"/>
                  </a:lnTo>
                  <a:lnTo>
                    <a:pt x="167" y="2047"/>
                  </a:lnTo>
                  <a:lnTo>
                    <a:pt x="241" y="2158"/>
                  </a:lnTo>
                  <a:lnTo>
                    <a:pt x="314" y="2268"/>
                  </a:lnTo>
                  <a:lnTo>
                    <a:pt x="407" y="2361"/>
                  </a:lnTo>
                  <a:lnTo>
                    <a:pt x="499" y="2453"/>
                  </a:lnTo>
                  <a:lnTo>
                    <a:pt x="609" y="2527"/>
                  </a:lnTo>
                  <a:lnTo>
                    <a:pt x="720" y="2582"/>
                  </a:lnTo>
                  <a:lnTo>
                    <a:pt x="831" y="2656"/>
                  </a:lnTo>
                  <a:lnTo>
                    <a:pt x="960" y="2692"/>
                  </a:lnTo>
                  <a:lnTo>
                    <a:pt x="1089" y="2729"/>
                  </a:lnTo>
                  <a:lnTo>
                    <a:pt x="1236" y="2748"/>
                  </a:lnTo>
                  <a:lnTo>
                    <a:pt x="1513" y="2748"/>
                  </a:lnTo>
                  <a:lnTo>
                    <a:pt x="1660" y="2729"/>
                  </a:lnTo>
                  <a:lnTo>
                    <a:pt x="1808" y="2692"/>
                  </a:lnTo>
                  <a:lnTo>
                    <a:pt x="1937" y="2656"/>
                  </a:lnTo>
                  <a:lnTo>
                    <a:pt x="2048" y="2600"/>
                  </a:lnTo>
                  <a:lnTo>
                    <a:pt x="2177" y="2527"/>
                  </a:lnTo>
                  <a:lnTo>
                    <a:pt x="2269" y="2453"/>
                  </a:lnTo>
                  <a:lnTo>
                    <a:pt x="2380" y="2361"/>
                  </a:lnTo>
                  <a:lnTo>
                    <a:pt x="2472" y="2268"/>
                  </a:lnTo>
                  <a:lnTo>
                    <a:pt x="2545" y="2158"/>
                  </a:lnTo>
                  <a:lnTo>
                    <a:pt x="2619" y="2029"/>
                  </a:lnTo>
                  <a:lnTo>
                    <a:pt x="2675" y="1918"/>
                  </a:lnTo>
                  <a:lnTo>
                    <a:pt x="2711" y="1789"/>
                  </a:lnTo>
                  <a:lnTo>
                    <a:pt x="2748" y="1642"/>
                  </a:lnTo>
                  <a:lnTo>
                    <a:pt x="2767" y="1512"/>
                  </a:lnTo>
                  <a:lnTo>
                    <a:pt x="2767" y="1365"/>
                  </a:lnTo>
                  <a:lnTo>
                    <a:pt x="2767" y="1217"/>
                  </a:lnTo>
                  <a:lnTo>
                    <a:pt x="2748" y="1088"/>
                  </a:lnTo>
                  <a:lnTo>
                    <a:pt x="2711" y="959"/>
                  </a:lnTo>
                  <a:lnTo>
                    <a:pt x="2656" y="830"/>
                  </a:lnTo>
                  <a:lnTo>
                    <a:pt x="2601" y="701"/>
                  </a:lnTo>
                  <a:lnTo>
                    <a:pt x="2545" y="591"/>
                  </a:lnTo>
                  <a:lnTo>
                    <a:pt x="2472" y="480"/>
                  </a:lnTo>
                  <a:lnTo>
                    <a:pt x="2380" y="388"/>
                  </a:lnTo>
                  <a:lnTo>
                    <a:pt x="2287" y="296"/>
                  </a:lnTo>
                  <a:lnTo>
                    <a:pt x="2177" y="222"/>
                  </a:lnTo>
                  <a:lnTo>
                    <a:pt x="2066" y="166"/>
                  </a:lnTo>
                  <a:lnTo>
                    <a:pt x="1937" y="93"/>
                  </a:lnTo>
                  <a:lnTo>
                    <a:pt x="1826" y="56"/>
                  </a:lnTo>
                  <a:lnTo>
                    <a:pt x="1679" y="19"/>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 name="Google Shape;673;p3"/>
            <p:cNvSpPr/>
            <p:nvPr/>
          </p:nvSpPr>
          <p:spPr>
            <a:xfrm>
              <a:off x="5917700" y="1261900"/>
              <a:ext cx="69625" cy="69625"/>
            </a:xfrm>
            <a:custGeom>
              <a:avLst/>
              <a:gdLst/>
              <a:ahLst/>
              <a:cxnLst/>
              <a:rect l="l" t="t" r="r" b="b"/>
              <a:pathLst>
                <a:path w="2785" h="2785" extrusionOk="0">
                  <a:moveTo>
                    <a:pt x="1291" y="0"/>
                  </a:moveTo>
                  <a:lnTo>
                    <a:pt x="1144" y="19"/>
                  </a:lnTo>
                  <a:lnTo>
                    <a:pt x="1014" y="56"/>
                  </a:lnTo>
                  <a:lnTo>
                    <a:pt x="885" y="92"/>
                  </a:lnTo>
                  <a:lnTo>
                    <a:pt x="756" y="148"/>
                  </a:lnTo>
                  <a:lnTo>
                    <a:pt x="646" y="203"/>
                  </a:lnTo>
                  <a:lnTo>
                    <a:pt x="535" y="277"/>
                  </a:lnTo>
                  <a:lnTo>
                    <a:pt x="443" y="369"/>
                  </a:lnTo>
                  <a:lnTo>
                    <a:pt x="351" y="461"/>
                  </a:lnTo>
                  <a:lnTo>
                    <a:pt x="259" y="553"/>
                  </a:lnTo>
                  <a:lnTo>
                    <a:pt x="185" y="664"/>
                  </a:lnTo>
                  <a:lnTo>
                    <a:pt x="129" y="793"/>
                  </a:lnTo>
                  <a:lnTo>
                    <a:pt x="74" y="904"/>
                  </a:lnTo>
                  <a:lnTo>
                    <a:pt x="37" y="1051"/>
                  </a:lnTo>
                  <a:lnTo>
                    <a:pt x="19" y="1180"/>
                  </a:lnTo>
                  <a:lnTo>
                    <a:pt x="0" y="1328"/>
                  </a:lnTo>
                  <a:lnTo>
                    <a:pt x="0" y="1475"/>
                  </a:lnTo>
                  <a:lnTo>
                    <a:pt x="19" y="1604"/>
                  </a:lnTo>
                  <a:lnTo>
                    <a:pt x="37" y="1752"/>
                  </a:lnTo>
                  <a:lnTo>
                    <a:pt x="93" y="1881"/>
                  </a:lnTo>
                  <a:lnTo>
                    <a:pt x="129" y="2010"/>
                  </a:lnTo>
                  <a:lnTo>
                    <a:pt x="203" y="2139"/>
                  </a:lnTo>
                  <a:lnTo>
                    <a:pt x="277" y="2250"/>
                  </a:lnTo>
                  <a:lnTo>
                    <a:pt x="351" y="2342"/>
                  </a:lnTo>
                  <a:lnTo>
                    <a:pt x="461" y="2434"/>
                  </a:lnTo>
                  <a:lnTo>
                    <a:pt x="554" y="2526"/>
                  </a:lnTo>
                  <a:lnTo>
                    <a:pt x="664" y="2600"/>
                  </a:lnTo>
                  <a:lnTo>
                    <a:pt x="793" y="2655"/>
                  </a:lnTo>
                  <a:lnTo>
                    <a:pt x="922" y="2711"/>
                  </a:lnTo>
                  <a:lnTo>
                    <a:pt x="1051" y="2748"/>
                  </a:lnTo>
                  <a:lnTo>
                    <a:pt x="1180" y="2784"/>
                  </a:lnTo>
                  <a:lnTo>
                    <a:pt x="1475" y="2784"/>
                  </a:lnTo>
                  <a:lnTo>
                    <a:pt x="1623" y="2766"/>
                  </a:lnTo>
                  <a:lnTo>
                    <a:pt x="1770" y="2748"/>
                  </a:lnTo>
                  <a:lnTo>
                    <a:pt x="1900" y="2692"/>
                  </a:lnTo>
                  <a:lnTo>
                    <a:pt x="2029" y="2655"/>
                  </a:lnTo>
                  <a:lnTo>
                    <a:pt x="2139" y="2582"/>
                  </a:lnTo>
                  <a:lnTo>
                    <a:pt x="2250" y="2508"/>
                  </a:lnTo>
                  <a:lnTo>
                    <a:pt x="2360" y="2416"/>
                  </a:lnTo>
                  <a:lnTo>
                    <a:pt x="2453" y="2323"/>
                  </a:lnTo>
                  <a:lnTo>
                    <a:pt x="2526" y="2231"/>
                  </a:lnTo>
                  <a:lnTo>
                    <a:pt x="2600" y="2102"/>
                  </a:lnTo>
                  <a:lnTo>
                    <a:pt x="2674" y="1992"/>
                  </a:lnTo>
                  <a:lnTo>
                    <a:pt x="2711" y="1862"/>
                  </a:lnTo>
                  <a:lnTo>
                    <a:pt x="2748" y="1733"/>
                  </a:lnTo>
                  <a:lnTo>
                    <a:pt x="2785" y="1586"/>
                  </a:lnTo>
                  <a:lnTo>
                    <a:pt x="2785" y="1438"/>
                  </a:lnTo>
                  <a:lnTo>
                    <a:pt x="2785" y="1291"/>
                  </a:lnTo>
                  <a:lnTo>
                    <a:pt x="2766" y="1143"/>
                  </a:lnTo>
                  <a:lnTo>
                    <a:pt x="2748" y="1014"/>
                  </a:lnTo>
                  <a:lnTo>
                    <a:pt x="2692" y="885"/>
                  </a:lnTo>
                  <a:lnTo>
                    <a:pt x="2637" y="756"/>
                  </a:lnTo>
                  <a:lnTo>
                    <a:pt x="2582" y="646"/>
                  </a:lnTo>
                  <a:lnTo>
                    <a:pt x="2508" y="535"/>
                  </a:lnTo>
                  <a:lnTo>
                    <a:pt x="2416" y="424"/>
                  </a:lnTo>
                  <a:lnTo>
                    <a:pt x="2324" y="332"/>
                  </a:lnTo>
                  <a:lnTo>
                    <a:pt x="2213" y="258"/>
                  </a:lnTo>
                  <a:lnTo>
                    <a:pt x="2102" y="185"/>
                  </a:lnTo>
                  <a:lnTo>
                    <a:pt x="1973" y="129"/>
                  </a:lnTo>
                  <a:lnTo>
                    <a:pt x="1844" y="74"/>
                  </a:lnTo>
                  <a:lnTo>
                    <a:pt x="1715" y="37"/>
                  </a:lnTo>
                  <a:lnTo>
                    <a:pt x="1568"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 name="Google Shape;674;p3"/>
            <p:cNvSpPr/>
            <p:nvPr/>
          </p:nvSpPr>
          <p:spPr>
            <a:xfrm>
              <a:off x="5039575" y="238125"/>
              <a:ext cx="68250" cy="34125"/>
            </a:xfrm>
            <a:custGeom>
              <a:avLst/>
              <a:gdLst/>
              <a:ahLst/>
              <a:cxnLst/>
              <a:rect l="l" t="t" r="r" b="b"/>
              <a:pathLst>
                <a:path w="2730" h="1365" extrusionOk="0">
                  <a:moveTo>
                    <a:pt x="1" y="0"/>
                  </a:moveTo>
                  <a:lnTo>
                    <a:pt x="1" y="148"/>
                  </a:lnTo>
                  <a:lnTo>
                    <a:pt x="19" y="277"/>
                  </a:lnTo>
                  <a:lnTo>
                    <a:pt x="56" y="406"/>
                  </a:lnTo>
                  <a:lnTo>
                    <a:pt x="93" y="535"/>
                  </a:lnTo>
                  <a:lnTo>
                    <a:pt x="167" y="645"/>
                  </a:lnTo>
                  <a:lnTo>
                    <a:pt x="222" y="756"/>
                  </a:lnTo>
                  <a:lnTo>
                    <a:pt x="314" y="867"/>
                  </a:lnTo>
                  <a:lnTo>
                    <a:pt x="388" y="959"/>
                  </a:lnTo>
                  <a:lnTo>
                    <a:pt x="480" y="1051"/>
                  </a:lnTo>
                  <a:lnTo>
                    <a:pt x="591" y="1125"/>
                  </a:lnTo>
                  <a:lnTo>
                    <a:pt x="701" y="1198"/>
                  </a:lnTo>
                  <a:lnTo>
                    <a:pt x="830" y="1254"/>
                  </a:lnTo>
                  <a:lnTo>
                    <a:pt x="941" y="1309"/>
                  </a:lnTo>
                  <a:lnTo>
                    <a:pt x="1070" y="1328"/>
                  </a:lnTo>
                  <a:lnTo>
                    <a:pt x="1218" y="1364"/>
                  </a:lnTo>
                  <a:lnTo>
                    <a:pt x="1494" y="1364"/>
                  </a:lnTo>
                  <a:lnTo>
                    <a:pt x="1623" y="1346"/>
                  </a:lnTo>
                  <a:lnTo>
                    <a:pt x="1752" y="1309"/>
                  </a:lnTo>
                  <a:lnTo>
                    <a:pt x="1881" y="1254"/>
                  </a:lnTo>
                  <a:lnTo>
                    <a:pt x="2011" y="1198"/>
                  </a:lnTo>
                  <a:lnTo>
                    <a:pt x="2121" y="1143"/>
                  </a:lnTo>
                  <a:lnTo>
                    <a:pt x="2232" y="1051"/>
                  </a:lnTo>
                  <a:lnTo>
                    <a:pt x="2324" y="977"/>
                  </a:lnTo>
                  <a:lnTo>
                    <a:pt x="2416" y="867"/>
                  </a:lnTo>
                  <a:lnTo>
                    <a:pt x="2490" y="774"/>
                  </a:lnTo>
                  <a:lnTo>
                    <a:pt x="2564" y="664"/>
                  </a:lnTo>
                  <a:lnTo>
                    <a:pt x="2619" y="535"/>
                  </a:lnTo>
                  <a:lnTo>
                    <a:pt x="2674" y="406"/>
                  </a:lnTo>
                  <a:lnTo>
                    <a:pt x="2693" y="277"/>
                  </a:lnTo>
                  <a:lnTo>
                    <a:pt x="2730" y="148"/>
                  </a:lnTo>
                  <a:lnTo>
                    <a:pt x="2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 name="Google Shape;675;p3"/>
            <p:cNvSpPr/>
            <p:nvPr/>
          </p:nvSpPr>
          <p:spPr>
            <a:xfrm>
              <a:off x="5761425" y="1233775"/>
              <a:ext cx="68725" cy="68700"/>
            </a:xfrm>
            <a:custGeom>
              <a:avLst/>
              <a:gdLst/>
              <a:ahLst/>
              <a:cxnLst/>
              <a:rect l="l" t="t" r="r" b="b"/>
              <a:pathLst>
                <a:path w="2749" h="2748" extrusionOk="0">
                  <a:moveTo>
                    <a:pt x="1347" y="0"/>
                  </a:moveTo>
                  <a:lnTo>
                    <a:pt x="1218" y="19"/>
                  </a:lnTo>
                  <a:lnTo>
                    <a:pt x="1070" y="37"/>
                  </a:lnTo>
                  <a:lnTo>
                    <a:pt x="941" y="74"/>
                  </a:lnTo>
                  <a:lnTo>
                    <a:pt x="812" y="111"/>
                  </a:lnTo>
                  <a:lnTo>
                    <a:pt x="702" y="185"/>
                  </a:lnTo>
                  <a:lnTo>
                    <a:pt x="591" y="240"/>
                  </a:lnTo>
                  <a:lnTo>
                    <a:pt x="480" y="332"/>
                  </a:lnTo>
                  <a:lnTo>
                    <a:pt x="388" y="406"/>
                  </a:lnTo>
                  <a:lnTo>
                    <a:pt x="296" y="517"/>
                  </a:lnTo>
                  <a:lnTo>
                    <a:pt x="222" y="627"/>
                  </a:lnTo>
                  <a:lnTo>
                    <a:pt x="148" y="738"/>
                  </a:lnTo>
                  <a:lnTo>
                    <a:pt x="93" y="849"/>
                  </a:lnTo>
                  <a:lnTo>
                    <a:pt x="56" y="978"/>
                  </a:lnTo>
                  <a:lnTo>
                    <a:pt x="19" y="1107"/>
                  </a:lnTo>
                  <a:lnTo>
                    <a:pt x="1" y="1254"/>
                  </a:lnTo>
                  <a:lnTo>
                    <a:pt x="1" y="1383"/>
                  </a:lnTo>
                  <a:lnTo>
                    <a:pt x="1" y="1531"/>
                  </a:lnTo>
                  <a:lnTo>
                    <a:pt x="19" y="1660"/>
                  </a:lnTo>
                  <a:lnTo>
                    <a:pt x="56" y="1807"/>
                  </a:lnTo>
                  <a:lnTo>
                    <a:pt x="111" y="1918"/>
                  </a:lnTo>
                  <a:lnTo>
                    <a:pt x="167" y="2047"/>
                  </a:lnTo>
                  <a:lnTo>
                    <a:pt x="241" y="2158"/>
                  </a:lnTo>
                  <a:lnTo>
                    <a:pt x="314" y="2268"/>
                  </a:lnTo>
                  <a:lnTo>
                    <a:pt x="407" y="2361"/>
                  </a:lnTo>
                  <a:lnTo>
                    <a:pt x="499" y="2453"/>
                  </a:lnTo>
                  <a:lnTo>
                    <a:pt x="609" y="2527"/>
                  </a:lnTo>
                  <a:lnTo>
                    <a:pt x="720" y="2600"/>
                  </a:lnTo>
                  <a:lnTo>
                    <a:pt x="849" y="2656"/>
                  </a:lnTo>
                  <a:lnTo>
                    <a:pt x="978" y="2692"/>
                  </a:lnTo>
                  <a:lnTo>
                    <a:pt x="1107" y="2729"/>
                  </a:lnTo>
                  <a:lnTo>
                    <a:pt x="1236" y="2748"/>
                  </a:lnTo>
                  <a:lnTo>
                    <a:pt x="1513" y="2748"/>
                  </a:lnTo>
                  <a:lnTo>
                    <a:pt x="1660" y="2729"/>
                  </a:lnTo>
                  <a:lnTo>
                    <a:pt x="1789" y="2692"/>
                  </a:lnTo>
                  <a:lnTo>
                    <a:pt x="1918" y="2637"/>
                  </a:lnTo>
                  <a:lnTo>
                    <a:pt x="2029" y="2582"/>
                  </a:lnTo>
                  <a:lnTo>
                    <a:pt x="2140" y="2508"/>
                  </a:lnTo>
                  <a:lnTo>
                    <a:pt x="2250" y="2434"/>
                  </a:lnTo>
                  <a:lnTo>
                    <a:pt x="2343" y="2342"/>
                  </a:lnTo>
                  <a:lnTo>
                    <a:pt x="2435" y="2250"/>
                  </a:lnTo>
                  <a:lnTo>
                    <a:pt x="2508" y="2139"/>
                  </a:lnTo>
                  <a:lnTo>
                    <a:pt x="2582" y="2029"/>
                  </a:lnTo>
                  <a:lnTo>
                    <a:pt x="2638" y="1900"/>
                  </a:lnTo>
                  <a:lnTo>
                    <a:pt x="2674" y="1771"/>
                  </a:lnTo>
                  <a:lnTo>
                    <a:pt x="2711" y="1641"/>
                  </a:lnTo>
                  <a:lnTo>
                    <a:pt x="2730" y="1512"/>
                  </a:lnTo>
                  <a:lnTo>
                    <a:pt x="2748" y="1365"/>
                  </a:lnTo>
                  <a:lnTo>
                    <a:pt x="2730" y="1217"/>
                  </a:lnTo>
                  <a:lnTo>
                    <a:pt x="2711" y="1088"/>
                  </a:lnTo>
                  <a:lnTo>
                    <a:pt x="2674" y="959"/>
                  </a:lnTo>
                  <a:lnTo>
                    <a:pt x="2638" y="830"/>
                  </a:lnTo>
                  <a:lnTo>
                    <a:pt x="2564" y="720"/>
                  </a:lnTo>
                  <a:lnTo>
                    <a:pt x="2508" y="591"/>
                  </a:lnTo>
                  <a:lnTo>
                    <a:pt x="2416" y="498"/>
                  </a:lnTo>
                  <a:lnTo>
                    <a:pt x="2324" y="406"/>
                  </a:lnTo>
                  <a:lnTo>
                    <a:pt x="2232" y="314"/>
                  </a:lnTo>
                  <a:lnTo>
                    <a:pt x="2121" y="240"/>
                  </a:lnTo>
                  <a:lnTo>
                    <a:pt x="2011" y="166"/>
                  </a:lnTo>
                  <a:lnTo>
                    <a:pt x="1900" y="111"/>
                  </a:lnTo>
                  <a:lnTo>
                    <a:pt x="1771" y="56"/>
                  </a:lnTo>
                  <a:lnTo>
                    <a:pt x="1642" y="37"/>
                  </a:lnTo>
                  <a:lnTo>
                    <a:pt x="1494"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 name="Google Shape;676;p3"/>
            <p:cNvSpPr/>
            <p:nvPr/>
          </p:nvSpPr>
          <p:spPr>
            <a:xfrm>
              <a:off x="5028050" y="283750"/>
              <a:ext cx="68250" cy="68250"/>
            </a:xfrm>
            <a:custGeom>
              <a:avLst/>
              <a:gdLst/>
              <a:ahLst/>
              <a:cxnLst/>
              <a:rect l="l" t="t" r="r" b="b"/>
              <a:pathLst>
                <a:path w="2730" h="2730" extrusionOk="0">
                  <a:moveTo>
                    <a:pt x="1402" y="0"/>
                  </a:moveTo>
                  <a:lnTo>
                    <a:pt x="1255" y="19"/>
                  </a:lnTo>
                  <a:lnTo>
                    <a:pt x="1126" y="37"/>
                  </a:lnTo>
                  <a:lnTo>
                    <a:pt x="996" y="56"/>
                  </a:lnTo>
                  <a:lnTo>
                    <a:pt x="867" y="111"/>
                  </a:lnTo>
                  <a:lnTo>
                    <a:pt x="738" y="166"/>
                  </a:lnTo>
                  <a:lnTo>
                    <a:pt x="628" y="240"/>
                  </a:lnTo>
                  <a:lnTo>
                    <a:pt x="517" y="314"/>
                  </a:lnTo>
                  <a:lnTo>
                    <a:pt x="425" y="406"/>
                  </a:lnTo>
                  <a:lnTo>
                    <a:pt x="333" y="498"/>
                  </a:lnTo>
                  <a:lnTo>
                    <a:pt x="259" y="609"/>
                  </a:lnTo>
                  <a:lnTo>
                    <a:pt x="185" y="719"/>
                  </a:lnTo>
                  <a:lnTo>
                    <a:pt x="111" y="830"/>
                  </a:lnTo>
                  <a:lnTo>
                    <a:pt x="75" y="959"/>
                  </a:lnTo>
                  <a:lnTo>
                    <a:pt x="38" y="1088"/>
                  </a:lnTo>
                  <a:lnTo>
                    <a:pt x="19" y="1236"/>
                  </a:lnTo>
                  <a:lnTo>
                    <a:pt x="1" y="1365"/>
                  </a:lnTo>
                  <a:lnTo>
                    <a:pt x="19" y="1494"/>
                  </a:lnTo>
                  <a:lnTo>
                    <a:pt x="38" y="1623"/>
                  </a:lnTo>
                  <a:lnTo>
                    <a:pt x="75" y="1752"/>
                  </a:lnTo>
                  <a:lnTo>
                    <a:pt x="111" y="1881"/>
                  </a:lnTo>
                  <a:lnTo>
                    <a:pt x="167" y="1992"/>
                  </a:lnTo>
                  <a:lnTo>
                    <a:pt x="240" y="2102"/>
                  </a:lnTo>
                  <a:lnTo>
                    <a:pt x="314" y="2213"/>
                  </a:lnTo>
                  <a:lnTo>
                    <a:pt x="406" y="2305"/>
                  </a:lnTo>
                  <a:lnTo>
                    <a:pt x="499" y="2397"/>
                  </a:lnTo>
                  <a:lnTo>
                    <a:pt x="591" y="2471"/>
                  </a:lnTo>
                  <a:lnTo>
                    <a:pt x="701" y="2545"/>
                  </a:lnTo>
                  <a:lnTo>
                    <a:pt x="831" y="2600"/>
                  </a:lnTo>
                  <a:lnTo>
                    <a:pt x="941" y="2655"/>
                  </a:lnTo>
                  <a:lnTo>
                    <a:pt x="1070" y="2692"/>
                  </a:lnTo>
                  <a:lnTo>
                    <a:pt x="1199" y="2711"/>
                  </a:lnTo>
                  <a:lnTo>
                    <a:pt x="1347" y="2729"/>
                  </a:lnTo>
                  <a:lnTo>
                    <a:pt x="1476" y="2729"/>
                  </a:lnTo>
                  <a:lnTo>
                    <a:pt x="1605" y="2711"/>
                  </a:lnTo>
                  <a:lnTo>
                    <a:pt x="1734" y="2674"/>
                  </a:lnTo>
                  <a:lnTo>
                    <a:pt x="1863" y="2619"/>
                  </a:lnTo>
                  <a:lnTo>
                    <a:pt x="1992" y="2563"/>
                  </a:lnTo>
                  <a:lnTo>
                    <a:pt x="2103" y="2508"/>
                  </a:lnTo>
                  <a:lnTo>
                    <a:pt x="2213" y="2416"/>
                  </a:lnTo>
                  <a:lnTo>
                    <a:pt x="2306" y="2324"/>
                  </a:lnTo>
                  <a:lnTo>
                    <a:pt x="2398" y="2231"/>
                  </a:lnTo>
                  <a:lnTo>
                    <a:pt x="2490" y="2121"/>
                  </a:lnTo>
                  <a:lnTo>
                    <a:pt x="2545" y="2010"/>
                  </a:lnTo>
                  <a:lnTo>
                    <a:pt x="2619" y="1900"/>
                  </a:lnTo>
                  <a:lnTo>
                    <a:pt x="2656" y="1770"/>
                  </a:lnTo>
                  <a:lnTo>
                    <a:pt x="2693" y="1641"/>
                  </a:lnTo>
                  <a:lnTo>
                    <a:pt x="2711" y="1512"/>
                  </a:lnTo>
                  <a:lnTo>
                    <a:pt x="2730" y="1365"/>
                  </a:lnTo>
                  <a:lnTo>
                    <a:pt x="2711" y="1236"/>
                  </a:lnTo>
                  <a:lnTo>
                    <a:pt x="2693" y="1107"/>
                  </a:lnTo>
                  <a:lnTo>
                    <a:pt x="2656" y="978"/>
                  </a:lnTo>
                  <a:lnTo>
                    <a:pt x="2619" y="849"/>
                  </a:lnTo>
                  <a:lnTo>
                    <a:pt x="2564" y="738"/>
                  </a:lnTo>
                  <a:lnTo>
                    <a:pt x="2490" y="627"/>
                  </a:lnTo>
                  <a:lnTo>
                    <a:pt x="2416" y="517"/>
                  </a:lnTo>
                  <a:lnTo>
                    <a:pt x="2324" y="424"/>
                  </a:lnTo>
                  <a:lnTo>
                    <a:pt x="2232" y="332"/>
                  </a:lnTo>
                  <a:lnTo>
                    <a:pt x="2140" y="259"/>
                  </a:lnTo>
                  <a:lnTo>
                    <a:pt x="2029" y="185"/>
                  </a:lnTo>
                  <a:lnTo>
                    <a:pt x="1900" y="129"/>
                  </a:lnTo>
                  <a:lnTo>
                    <a:pt x="1789" y="74"/>
                  </a:lnTo>
                  <a:lnTo>
                    <a:pt x="1660" y="37"/>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 name="Google Shape;677;p3"/>
            <p:cNvSpPr/>
            <p:nvPr/>
          </p:nvSpPr>
          <p:spPr>
            <a:xfrm>
              <a:off x="5193550" y="723500"/>
              <a:ext cx="68225" cy="67775"/>
            </a:xfrm>
            <a:custGeom>
              <a:avLst/>
              <a:gdLst/>
              <a:ahLst/>
              <a:cxnLst/>
              <a:rect l="l" t="t" r="r" b="b"/>
              <a:pathLst>
                <a:path w="2729" h="2711" extrusionOk="0">
                  <a:moveTo>
                    <a:pt x="1162" y="0"/>
                  </a:moveTo>
                  <a:lnTo>
                    <a:pt x="1033" y="37"/>
                  </a:lnTo>
                  <a:lnTo>
                    <a:pt x="904" y="74"/>
                  </a:lnTo>
                  <a:lnTo>
                    <a:pt x="793" y="129"/>
                  </a:lnTo>
                  <a:lnTo>
                    <a:pt x="664" y="203"/>
                  </a:lnTo>
                  <a:lnTo>
                    <a:pt x="553" y="277"/>
                  </a:lnTo>
                  <a:lnTo>
                    <a:pt x="461" y="351"/>
                  </a:lnTo>
                  <a:lnTo>
                    <a:pt x="369" y="443"/>
                  </a:lnTo>
                  <a:lnTo>
                    <a:pt x="277" y="554"/>
                  </a:lnTo>
                  <a:lnTo>
                    <a:pt x="203" y="664"/>
                  </a:lnTo>
                  <a:lnTo>
                    <a:pt x="129" y="775"/>
                  </a:lnTo>
                  <a:lnTo>
                    <a:pt x="92" y="904"/>
                  </a:lnTo>
                  <a:lnTo>
                    <a:pt x="37" y="1033"/>
                  </a:lnTo>
                  <a:lnTo>
                    <a:pt x="19" y="1180"/>
                  </a:lnTo>
                  <a:lnTo>
                    <a:pt x="0" y="1310"/>
                  </a:lnTo>
                  <a:lnTo>
                    <a:pt x="0" y="1439"/>
                  </a:lnTo>
                  <a:lnTo>
                    <a:pt x="19" y="1568"/>
                  </a:lnTo>
                  <a:lnTo>
                    <a:pt x="55" y="1697"/>
                  </a:lnTo>
                  <a:lnTo>
                    <a:pt x="92" y="1826"/>
                  </a:lnTo>
                  <a:lnTo>
                    <a:pt x="148" y="1955"/>
                  </a:lnTo>
                  <a:lnTo>
                    <a:pt x="203" y="2065"/>
                  </a:lnTo>
                  <a:lnTo>
                    <a:pt x="277" y="2176"/>
                  </a:lnTo>
                  <a:lnTo>
                    <a:pt x="369" y="2268"/>
                  </a:lnTo>
                  <a:lnTo>
                    <a:pt x="461" y="2361"/>
                  </a:lnTo>
                  <a:lnTo>
                    <a:pt x="553" y="2434"/>
                  </a:lnTo>
                  <a:lnTo>
                    <a:pt x="664" y="2508"/>
                  </a:lnTo>
                  <a:lnTo>
                    <a:pt x="774" y="2582"/>
                  </a:lnTo>
                  <a:lnTo>
                    <a:pt x="904" y="2637"/>
                  </a:lnTo>
                  <a:lnTo>
                    <a:pt x="1033" y="2674"/>
                  </a:lnTo>
                  <a:lnTo>
                    <a:pt x="1162" y="2692"/>
                  </a:lnTo>
                  <a:lnTo>
                    <a:pt x="1291" y="2711"/>
                  </a:lnTo>
                  <a:lnTo>
                    <a:pt x="1567" y="2711"/>
                  </a:lnTo>
                  <a:lnTo>
                    <a:pt x="1696" y="2674"/>
                  </a:lnTo>
                  <a:lnTo>
                    <a:pt x="1825" y="2637"/>
                  </a:lnTo>
                  <a:lnTo>
                    <a:pt x="1955" y="2582"/>
                  </a:lnTo>
                  <a:lnTo>
                    <a:pt x="2065" y="2526"/>
                  </a:lnTo>
                  <a:lnTo>
                    <a:pt x="2176" y="2434"/>
                  </a:lnTo>
                  <a:lnTo>
                    <a:pt x="2286" y="2361"/>
                  </a:lnTo>
                  <a:lnTo>
                    <a:pt x="2379" y="2268"/>
                  </a:lnTo>
                  <a:lnTo>
                    <a:pt x="2452" y="2158"/>
                  </a:lnTo>
                  <a:lnTo>
                    <a:pt x="2526" y="2047"/>
                  </a:lnTo>
                  <a:lnTo>
                    <a:pt x="2600" y="1936"/>
                  </a:lnTo>
                  <a:lnTo>
                    <a:pt x="2655" y="1807"/>
                  </a:lnTo>
                  <a:lnTo>
                    <a:pt x="2692" y="1678"/>
                  </a:lnTo>
                  <a:lnTo>
                    <a:pt x="2710" y="1549"/>
                  </a:lnTo>
                  <a:lnTo>
                    <a:pt x="2729" y="1402"/>
                  </a:lnTo>
                  <a:lnTo>
                    <a:pt x="2729" y="1273"/>
                  </a:lnTo>
                  <a:lnTo>
                    <a:pt x="2710" y="1144"/>
                  </a:lnTo>
                  <a:lnTo>
                    <a:pt x="2674" y="1015"/>
                  </a:lnTo>
                  <a:lnTo>
                    <a:pt x="2637" y="885"/>
                  </a:lnTo>
                  <a:lnTo>
                    <a:pt x="2581" y="756"/>
                  </a:lnTo>
                  <a:lnTo>
                    <a:pt x="2526" y="646"/>
                  </a:lnTo>
                  <a:lnTo>
                    <a:pt x="2452" y="535"/>
                  </a:lnTo>
                  <a:lnTo>
                    <a:pt x="2360" y="443"/>
                  </a:lnTo>
                  <a:lnTo>
                    <a:pt x="2268" y="351"/>
                  </a:lnTo>
                  <a:lnTo>
                    <a:pt x="2176" y="277"/>
                  </a:lnTo>
                  <a:lnTo>
                    <a:pt x="2065" y="203"/>
                  </a:lnTo>
                  <a:lnTo>
                    <a:pt x="1955" y="129"/>
                  </a:lnTo>
                  <a:lnTo>
                    <a:pt x="1825" y="74"/>
                  </a:lnTo>
                  <a:lnTo>
                    <a:pt x="1715" y="37"/>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 name="Google Shape;678;p3"/>
            <p:cNvSpPr/>
            <p:nvPr/>
          </p:nvSpPr>
          <p:spPr>
            <a:xfrm>
              <a:off x="5536025" y="1111625"/>
              <a:ext cx="68250" cy="68250"/>
            </a:xfrm>
            <a:custGeom>
              <a:avLst/>
              <a:gdLst/>
              <a:ahLst/>
              <a:cxnLst/>
              <a:rect l="l" t="t" r="r" b="b"/>
              <a:pathLst>
                <a:path w="2730" h="2730" extrusionOk="0">
                  <a:moveTo>
                    <a:pt x="1254" y="0"/>
                  </a:moveTo>
                  <a:lnTo>
                    <a:pt x="1107" y="19"/>
                  </a:lnTo>
                  <a:lnTo>
                    <a:pt x="996" y="56"/>
                  </a:lnTo>
                  <a:lnTo>
                    <a:pt x="867" y="93"/>
                  </a:lnTo>
                  <a:lnTo>
                    <a:pt x="738" y="148"/>
                  </a:lnTo>
                  <a:lnTo>
                    <a:pt x="628" y="203"/>
                  </a:lnTo>
                  <a:lnTo>
                    <a:pt x="535" y="277"/>
                  </a:lnTo>
                  <a:lnTo>
                    <a:pt x="425" y="369"/>
                  </a:lnTo>
                  <a:lnTo>
                    <a:pt x="351" y="461"/>
                  </a:lnTo>
                  <a:lnTo>
                    <a:pt x="259" y="572"/>
                  </a:lnTo>
                  <a:lnTo>
                    <a:pt x="185" y="664"/>
                  </a:lnTo>
                  <a:lnTo>
                    <a:pt x="130" y="793"/>
                  </a:lnTo>
                  <a:lnTo>
                    <a:pt x="74" y="904"/>
                  </a:lnTo>
                  <a:lnTo>
                    <a:pt x="37" y="1033"/>
                  </a:lnTo>
                  <a:lnTo>
                    <a:pt x="19" y="1162"/>
                  </a:lnTo>
                  <a:lnTo>
                    <a:pt x="1" y="1291"/>
                  </a:lnTo>
                  <a:lnTo>
                    <a:pt x="1" y="1439"/>
                  </a:lnTo>
                  <a:lnTo>
                    <a:pt x="19" y="1568"/>
                  </a:lnTo>
                  <a:lnTo>
                    <a:pt x="56" y="1697"/>
                  </a:lnTo>
                  <a:lnTo>
                    <a:pt x="93" y="1826"/>
                  </a:lnTo>
                  <a:lnTo>
                    <a:pt x="148" y="1955"/>
                  </a:lnTo>
                  <a:lnTo>
                    <a:pt x="203" y="2065"/>
                  </a:lnTo>
                  <a:lnTo>
                    <a:pt x="277" y="2176"/>
                  </a:lnTo>
                  <a:lnTo>
                    <a:pt x="369" y="2287"/>
                  </a:lnTo>
                  <a:lnTo>
                    <a:pt x="462" y="2379"/>
                  </a:lnTo>
                  <a:lnTo>
                    <a:pt x="572" y="2453"/>
                  </a:lnTo>
                  <a:lnTo>
                    <a:pt x="683" y="2526"/>
                  </a:lnTo>
                  <a:lnTo>
                    <a:pt x="793" y="2600"/>
                  </a:lnTo>
                  <a:lnTo>
                    <a:pt x="923" y="2637"/>
                  </a:lnTo>
                  <a:lnTo>
                    <a:pt x="1052" y="2674"/>
                  </a:lnTo>
                  <a:lnTo>
                    <a:pt x="1181" y="2711"/>
                  </a:lnTo>
                  <a:lnTo>
                    <a:pt x="1328" y="2729"/>
                  </a:lnTo>
                  <a:lnTo>
                    <a:pt x="1457" y="2711"/>
                  </a:lnTo>
                  <a:lnTo>
                    <a:pt x="1605" y="2692"/>
                  </a:lnTo>
                  <a:lnTo>
                    <a:pt x="1734" y="2674"/>
                  </a:lnTo>
                  <a:lnTo>
                    <a:pt x="1863" y="2619"/>
                  </a:lnTo>
                  <a:lnTo>
                    <a:pt x="1974" y="2582"/>
                  </a:lnTo>
                  <a:lnTo>
                    <a:pt x="2084" y="2508"/>
                  </a:lnTo>
                  <a:lnTo>
                    <a:pt x="2195" y="2434"/>
                  </a:lnTo>
                  <a:lnTo>
                    <a:pt x="2305" y="2342"/>
                  </a:lnTo>
                  <a:lnTo>
                    <a:pt x="2398" y="2250"/>
                  </a:lnTo>
                  <a:lnTo>
                    <a:pt x="2471" y="2139"/>
                  </a:lnTo>
                  <a:lnTo>
                    <a:pt x="2545" y="2029"/>
                  </a:lnTo>
                  <a:lnTo>
                    <a:pt x="2600" y="1918"/>
                  </a:lnTo>
                  <a:lnTo>
                    <a:pt x="2656" y="1789"/>
                  </a:lnTo>
                  <a:lnTo>
                    <a:pt x="2693" y="1660"/>
                  </a:lnTo>
                  <a:lnTo>
                    <a:pt x="2729" y="1531"/>
                  </a:lnTo>
                  <a:lnTo>
                    <a:pt x="2729" y="1383"/>
                  </a:lnTo>
                  <a:lnTo>
                    <a:pt x="2729" y="1254"/>
                  </a:lnTo>
                  <a:lnTo>
                    <a:pt x="2711" y="1107"/>
                  </a:lnTo>
                  <a:lnTo>
                    <a:pt x="2674" y="978"/>
                  </a:lnTo>
                  <a:lnTo>
                    <a:pt x="2637" y="849"/>
                  </a:lnTo>
                  <a:lnTo>
                    <a:pt x="2582" y="738"/>
                  </a:lnTo>
                  <a:lnTo>
                    <a:pt x="2508" y="627"/>
                  </a:lnTo>
                  <a:lnTo>
                    <a:pt x="2434" y="517"/>
                  </a:lnTo>
                  <a:lnTo>
                    <a:pt x="2342" y="406"/>
                  </a:lnTo>
                  <a:lnTo>
                    <a:pt x="2250" y="314"/>
                  </a:lnTo>
                  <a:lnTo>
                    <a:pt x="2139" y="240"/>
                  </a:lnTo>
                  <a:lnTo>
                    <a:pt x="2029" y="166"/>
                  </a:lnTo>
                  <a:lnTo>
                    <a:pt x="1918" y="111"/>
                  </a:lnTo>
                  <a:lnTo>
                    <a:pt x="1789" y="56"/>
                  </a:lnTo>
                  <a:lnTo>
                    <a:pt x="1660" y="19"/>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 name="Google Shape;679;p3"/>
            <p:cNvSpPr/>
            <p:nvPr/>
          </p:nvSpPr>
          <p:spPr>
            <a:xfrm>
              <a:off x="5259450" y="817525"/>
              <a:ext cx="68250" cy="68250"/>
            </a:xfrm>
            <a:custGeom>
              <a:avLst/>
              <a:gdLst/>
              <a:ahLst/>
              <a:cxnLst/>
              <a:rect l="l" t="t" r="r" b="b"/>
              <a:pathLst>
                <a:path w="2730" h="2730" extrusionOk="0">
                  <a:moveTo>
                    <a:pt x="1273" y="1"/>
                  </a:moveTo>
                  <a:lnTo>
                    <a:pt x="1125" y="19"/>
                  </a:lnTo>
                  <a:lnTo>
                    <a:pt x="996" y="38"/>
                  </a:lnTo>
                  <a:lnTo>
                    <a:pt x="867" y="93"/>
                  </a:lnTo>
                  <a:lnTo>
                    <a:pt x="757" y="148"/>
                  </a:lnTo>
                  <a:lnTo>
                    <a:pt x="628" y="204"/>
                  </a:lnTo>
                  <a:lnTo>
                    <a:pt x="535" y="277"/>
                  </a:lnTo>
                  <a:lnTo>
                    <a:pt x="425" y="370"/>
                  </a:lnTo>
                  <a:lnTo>
                    <a:pt x="333" y="462"/>
                  </a:lnTo>
                  <a:lnTo>
                    <a:pt x="259" y="572"/>
                  </a:lnTo>
                  <a:lnTo>
                    <a:pt x="185" y="683"/>
                  </a:lnTo>
                  <a:lnTo>
                    <a:pt x="111" y="794"/>
                  </a:lnTo>
                  <a:lnTo>
                    <a:pt x="74" y="923"/>
                  </a:lnTo>
                  <a:lnTo>
                    <a:pt x="19" y="1052"/>
                  </a:lnTo>
                  <a:lnTo>
                    <a:pt x="1" y="1181"/>
                  </a:lnTo>
                  <a:lnTo>
                    <a:pt x="1" y="1328"/>
                  </a:lnTo>
                  <a:lnTo>
                    <a:pt x="1" y="1457"/>
                  </a:lnTo>
                  <a:lnTo>
                    <a:pt x="19" y="1605"/>
                  </a:lnTo>
                  <a:lnTo>
                    <a:pt x="38" y="1734"/>
                  </a:lnTo>
                  <a:lnTo>
                    <a:pt x="93" y="1863"/>
                  </a:lnTo>
                  <a:lnTo>
                    <a:pt x="148" y="1974"/>
                  </a:lnTo>
                  <a:lnTo>
                    <a:pt x="204" y="2103"/>
                  </a:lnTo>
                  <a:lnTo>
                    <a:pt x="296" y="2195"/>
                  </a:lnTo>
                  <a:lnTo>
                    <a:pt x="369" y="2306"/>
                  </a:lnTo>
                  <a:lnTo>
                    <a:pt x="480" y="2398"/>
                  </a:lnTo>
                  <a:lnTo>
                    <a:pt x="572" y="2472"/>
                  </a:lnTo>
                  <a:lnTo>
                    <a:pt x="683" y="2545"/>
                  </a:lnTo>
                  <a:lnTo>
                    <a:pt x="812" y="2601"/>
                  </a:lnTo>
                  <a:lnTo>
                    <a:pt x="923" y="2656"/>
                  </a:lnTo>
                  <a:lnTo>
                    <a:pt x="1070" y="2693"/>
                  </a:lnTo>
                  <a:lnTo>
                    <a:pt x="1199" y="2711"/>
                  </a:lnTo>
                  <a:lnTo>
                    <a:pt x="1328" y="2730"/>
                  </a:lnTo>
                  <a:lnTo>
                    <a:pt x="1476" y="2730"/>
                  </a:lnTo>
                  <a:lnTo>
                    <a:pt x="1605" y="2711"/>
                  </a:lnTo>
                  <a:lnTo>
                    <a:pt x="1734" y="2674"/>
                  </a:lnTo>
                  <a:lnTo>
                    <a:pt x="1863" y="2619"/>
                  </a:lnTo>
                  <a:lnTo>
                    <a:pt x="1992" y="2564"/>
                  </a:lnTo>
                  <a:lnTo>
                    <a:pt x="2103" y="2508"/>
                  </a:lnTo>
                  <a:lnTo>
                    <a:pt x="2213" y="2416"/>
                  </a:lnTo>
                  <a:lnTo>
                    <a:pt x="2306" y="2342"/>
                  </a:lnTo>
                  <a:lnTo>
                    <a:pt x="2398" y="2232"/>
                  </a:lnTo>
                  <a:lnTo>
                    <a:pt x="2471" y="2140"/>
                  </a:lnTo>
                  <a:lnTo>
                    <a:pt x="2545" y="2011"/>
                  </a:lnTo>
                  <a:lnTo>
                    <a:pt x="2601" y="1900"/>
                  </a:lnTo>
                  <a:lnTo>
                    <a:pt x="2656" y="1771"/>
                  </a:lnTo>
                  <a:lnTo>
                    <a:pt x="2693" y="1642"/>
                  </a:lnTo>
                  <a:lnTo>
                    <a:pt x="2711" y="1513"/>
                  </a:lnTo>
                  <a:lnTo>
                    <a:pt x="2730" y="1365"/>
                  </a:lnTo>
                  <a:lnTo>
                    <a:pt x="2711" y="1236"/>
                  </a:lnTo>
                  <a:lnTo>
                    <a:pt x="2693" y="1107"/>
                  </a:lnTo>
                  <a:lnTo>
                    <a:pt x="2656" y="978"/>
                  </a:lnTo>
                  <a:lnTo>
                    <a:pt x="2619" y="849"/>
                  </a:lnTo>
                  <a:lnTo>
                    <a:pt x="2564" y="738"/>
                  </a:lnTo>
                  <a:lnTo>
                    <a:pt x="2490" y="628"/>
                  </a:lnTo>
                  <a:lnTo>
                    <a:pt x="2416" y="517"/>
                  </a:lnTo>
                  <a:lnTo>
                    <a:pt x="2342" y="425"/>
                  </a:lnTo>
                  <a:lnTo>
                    <a:pt x="2250" y="333"/>
                  </a:lnTo>
                  <a:lnTo>
                    <a:pt x="2140" y="259"/>
                  </a:lnTo>
                  <a:lnTo>
                    <a:pt x="2029" y="185"/>
                  </a:lnTo>
                  <a:lnTo>
                    <a:pt x="1918" y="130"/>
                  </a:lnTo>
                  <a:lnTo>
                    <a:pt x="1789" y="75"/>
                  </a:lnTo>
                  <a:lnTo>
                    <a:pt x="1679" y="38"/>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 name="Google Shape;680;p3"/>
            <p:cNvSpPr/>
            <p:nvPr/>
          </p:nvSpPr>
          <p:spPr>
            <a:xfrm>
              <a:off x="6064275" y="1368375"/>
              <a:ext cx="67800" cy="67775"/>
            </a:xfrm>
            <a:custGeom>
              <a:avLst/>
              <a:gdLst/>
              <a:ahLst/>
              <a:cxnLst/>
              <a:rect l="l" t="t" r="r" b="b"/>
              <a:pathLst>
                <a:path w="2712" h="2711" extrusionOk="0">
                  <a:moveTo>
                    <a:pt x="1328" y="0"/>
                  </a:moveTo>
                  <a:lnTo>
                    <a:pt x="1199" y="19"/>
                  </a:lnTo>
                  <a:lnTo>
                    <a:pt x="1070" y="37"/>
                  </a:lnTo>
                  <a:lnTo>
                    <a:pt x="941" y="74"/>
                  </a:lnTo>
                  <a:lnTo>
                    <a:pt x="830" y="111"/>
                  </a:lnTo>
                  <a:lnTo>
                    <a:pt x="701" y="166"/>
                  </a:lnTo>
                  <a:lnTo>
                    <a:pt x="591" y="240"/>
                  </a:lnTo>
                  <a:lnTo>
                    <a:pt x="499" y="314"/>
                  </a:lnTo>
                  <a:lnTo>
                    <a:pt x="406" y="406"/>
                  </a:lnTo>
                  <a:lnTo>
                    <a:pt x="314" y="498"/>
                  </a:lnTo>
                  <a:lnTo>
                    <a:pt x="240" y="609"/>
                  </a:lnTo>
                  <a:lnTo>
                    <a:pt x="167" y="720"/>
                  </a:lnTo>
                  <a:lnTo>
                    <a:pt x="111" y="830"/>
                  </a:lnTo>
                  <a:lnTo>
                    <a:pt x="56" y="959"/>
                  </a:lnTo>
                  <a:lnTo>
                    <a:pt x="19" y="1088"/>
                  </a:lnTo>
                  <a:lnTo>
                    <a:pt x="1" y="1217"/>
                  </a:lnTo>
                  <a:lnTo>
                    <a:pt x="1" y="1346"/>
                  </a:lnTo>
                  <a:lnTo>
                    <a:pt x="1" y="1494"/>
                  </a:lnTo>
                  <a:lnTo>
                    <a:pt x="19" y="1623"/>
                  </a:lnTo>
                  <a:lnTo>
                    <a:pt x="56" y="1752"/>
                  </a:lnTo>
                  <a:lnTo>
                    <a:pt x="111" y="1881"/>
                  </a:lnTo>
                  <a:lnTo>
                    <a:pt x="167" y="1992"/>
                  </a:lnTo>
                  <a:lnTo>
                    <a:pt x="240" y="2102"/>
                  </a:lnTo>
                  <a:lnTo>
                    <a:pt x="314" y="2213"/>
                  </a:lnTo>
                  <a:lnTo>
                    <a:pt x="406" y="2324"/>
                  </a:lnTo>
                  <a:lnTo>
                    <a:pt x="499" y="2397"/>
                  </a:lnTo>
                  <a:lnTo>
                    <a:pt x="609" y="2490"/>
                  </a:lnTo>
                  <a:lnTo>
                    <a:pt x="720" y="2563"/>
                  </a:lnTo>
                  <a:lnTo>
                    <a:pt x="849" y="2619"/>
                  </a:lnTo>
                  <a:lnTo>
                    <a:pt x="960" y="2656"/>
                  </a:lnTo>
                  <a:lnTo>
                    <a:pt x="1107" y="2692"/>
                  </a:lnTo>
                  <a:lnTo>
                    <a:pt x="1236" y="2711"/>
                  </a:lnTo>
                  <a:lnTo>
                    <a:pt x="1513" y="2711"/>
                  </a:lnTo>
                  <a:lnTo>
                    <a:pt x="1642" y="2692"/>
                  </a:lnTo>
                  <a:lnTo>
                    <a:pt x="1771" y="2656"/>
                  </a:lnTo>
                  <a:lnTo>
                    <a:pt x="1881" y="2600"/>
                  </a:lnTo>
                  <a:lnTo>
                    <a:pt x="1992" y="2545"/>
                  </a:lnTo>
                  <a:lnTo>
                    <a:pt x="2103" y="2471"/>
                  </a:lnTo>
                  <a:lnTo>
                    <a:pt x="2213" y="2397"/>
                  </a:lnTo>
                  <a:lnTo>
                    <a:pt x="2305" y="2305"/>
                  </a:lnTo>
                  <a:lnTo>
                    <a:pt x="2398" y="2213"/>
                  </a:lnTo>
                  <a:lnTo>
                    <a:pt x="2471" y="2102"/>
                  </a:lnTo>
                  <a:lnTo>
                    <a:pt x="2545" y="1992"/>
                  </a:lnTo>
                  <a:lnTo>
                    <a:pt x="2601" y="1881"/>
                  </a:lnTo>
                  <a:lnTo>
                    <a:pt x="2656" y="1771"/>
                  </a:lnTo>
                  <a:lnTo>
                    <a:pt x="2674" y="1641"/>
                  </a:lnTo>
                  <a:lnTo>
                    <a:pt x="2711" y="1512"/>
                  </a:lnTo>
                  <a:lnTo>
                    <a:pt x="2711" y="1365"/>
                  </a:lnTo>
                  <a:lnTo>
                    <a:pt x="2711" y="1236"/>
                  </a:lnTo>
                  <a:lnTo>
                    <a:pt x="2693" y="1107"/>
                  </a:lnTo>
                  <a:lnTo>
                    <a:pt x="2656" y="959"/>
                  </a:lnTo>
                  <a:lnTo>
                    <a:pt x="2601" y="849"/>
                  </a:lnTo>
                  <a:lnTo>
                    <a:pt x="2545" y="720"/>
                  </a:lnTo>
                  <a:lnTo>
                    <a:pt x="2471" y="609"/>
                  </a:lnTo>
                  <a:lnTo>
                    <a:pt x="2398" y="498"/>
                  </a:lnTo>
                  <a:lnTo>
                    <a:pt x="2305" y="406"/>
                  </a:lnTo>
                  <a:lnTo>
                    <a:pt x="2213" y="314"/>
                  </a:lnTo>
                  <a:lnTo>
                    <a:pt x="2103" y="240"/>
                  </a:lnTo>
                  <a:lnTo>
                    <a:pt x="1992" y="166"/>
                  </a:lnTo>
                  <a:lnTo>
                    <a:pt x="1863" y="111"/>
                  </a:lnTo>
                  <a:lnTo>
                    <a:pt x="1734" y="56"/>
                  </a:lnTo>
                  <a:lnTo>
                    <a:pt x="1605"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 name="Google Shape;681;p3"/>
            <p:cNvSpPr/>
            <p:nvPr/>
          </p:nvSpPr>
          <p:spPr>
            <a:xfrm>
              <a:off x="5324900" y="911575"/>
              <a:ext cx="68250" cy="68250"/>
            </a:xfrm>
            <a:custGeom>
              <a:avLst/>
              <a:gdLst/>
              <a:ahLst/>
              <a:cxnLst/>
              <a:rect l="l" t="t" r="r" b="b"/>
              <a:pathLst>
                <a:path w="2730" h="2730" extrusionOk="0">
                  <a:moveTo>
                    <a:pt x="1273" y="0"/>
                  </a:moveTo>
                  <a:lnTo>
                    <a:pt x="1144" y="19"/>
                  </a:lnTo>
                  <a:lnTo>
                    <a:pt x="1015" y="56"/>
                  </a:lnTo>
                  <a:lnTo>
                    <a:pt x="886" y="92"/>
                  </a:lnTo>
                  <a:lnTo>
                    <a:pt x="757" y="148"/>
                  </a:lnTo>
                  <a:lnTo>
                    <a:pt x="646" y="221"/>
                  </a:lnTo>
                  <a:lnTo>
                    <a:pt x="536" y="295"/>
                  </a:lnTo>
                  <a:lnTo>
                    <a:pt x="443" y="387"/>
                  </a:lnTo>
                  <a:lnTo>
                    <a:pt x="351" y="480"/>
                  </a:lnTo>
                  <a:lnTo>
                    <a:pt x="259" y="572"/>
                  </a:lnTo>
                  <a:lnTo>
                    <a:pt x="185" y="701"/>
                  </a:lnTo>
                  <a:lnTo>
                    <a:pt x="130" y="811"/>
                  </a:lnTo>
                  <a:lnTo>
                    <a:pt x="75" y="941"/>
                  </a:lnTo>
                  <a:lnTo>
                    <a:pt x="38" y="1070"/>
                  </a:lnTo>
                  <a:lnTo>
                    <a:pt x="19" y="1199"/>
                  </a:lnTo>
                  <a:lnTo>
                    <a:pt x="1" y="1346"/>
                  </a:lnTo>
                  <a:lnTo>
                    <a:pt x="1" y="1475"/>
                  </a:lnTo>
                  <a:lnTo>
                    <a:pt x="19" y="1604"/>
                  </a:lnTo>
                  <a:lnTo>
                    <a:pt x="56" y="1733"/>
                  </a:lnTo>
                  <a:lnTo>
                    <a:pt x="93" y="1862"/>
                  </a:lnTo>
                  <a:lnTo>
                    <a:pt x="148" y="1973"/>
                  </a:lnTo>
                  <a:lnTo>
                    <a:pt x="222" y="2084"/>
                  </a:lnTo>
                  <a:lnTo>
                    <a:pt x="296" y="2194"/>
                  </a:lnTo>
                  <a:lnTo>
                    <a:pt x="370" y="2287"/>
                  </a:lnTo>
                  <a:lnTo>
                    <a:pt x="462" y="2379"/>
                  </a:lnTo>
                  <a:lnTo>
                    <a:pt x="573" y="2471"/>
                  </a:lnTo>
                  <a:lnTo>
                    <a:pt x="683" y="2545"/>
                  </a:lnTo>
                  <a:lnTo>
                    <a:pt x="794" y="2600"/>
                  </a:lnTo>
                  <a:lnTo>
                    <a:pt x="923" y="2655"/>
                  </a:lnTo>
                  <a:lnTo>
                    <a:pt x="1033" y="2692"/>
                  </a:lnTo>
                  <a:lnTo>
                    <a:pt x="1181" y="2711"/>
                  </a:lnTo>
                  <a:lnTo>
                    <a:pt x="1310" y="2729"/>
                  </a:lnTo>
                  <a:lnTo>
                    <a:pt x="1439" y="2729"/>
                  </a:lnTo>
                  <a:lnTo>
                    <a:pt x="1587" y="2711"/>
                  </a:lnTo>
                  <a:lnTo>
                    <a:pt x="1716" y="2674"/>
                  </a:lnTo>
                  <a:lnTo>
                    <a:pt x="1845" y="2637"/>
                  </a:lnTo>
                  <a:lnTo>
                    <a:pt x="1955" y="2582"/>
                  </a:lnTo>
                  <a:lnTo>
                    <a:pt x="2084" y="2526"/>
                  </a:lnTo>
                  <a:lnTo>
                    <a:pt x="2195" y="2434"/>
                  </a:lnTo>
                  <a:lnTo>
                    <a:pt x="2287" y="2360"/>
                  </a:lnTo>
                  <a:lnTo>
                    <a:pt x="2379" y="2268"/>
                  </a:lnTo>
                  <a:lnTo>
                    <a:pt x="2472" y="2157"/>
                  </a:lnTo>
                  <a:lnTo>
                    <a:pt x="2545" y="2047"/>
                  </a:lnTo>
                  <a:lnTo>
                    <a:pt x="2601" y="1918"/>
                  </a:lnTo>
                  <a:lnTo>
                    <a:pt x="2656" y="1807"/>
                  </a:lnTo>
                  <a:lnTo>
                    <a:pt x="2693" y="1660"/>
                  </a:lnTo>
                  <a:lnTo>
                    <a:pt x="2711" y="1531"/>
                  </a:lnTo>
                  <a:lnTo>
                    <a:pt x="2730" y="1401"/>
                  </a:lnTo>
                  <a:lnTo>
                    <a:pt x="2730" y="1254"/>
                  </a:lnTo>
                  <a:lnTo>
                    <a:pt x="2711" y="1125"/>
                  </a:lnTo>
                  <a:lnTo>
                    <a:pt x="2674" y="996"/>
                  </a:lnTo>
                  <a:lnTo>
                    <a:pt x="2638" y="885"/>
                  </a:lnTo>
                  <a:lnTo>
                    <a:pt x="2582" y="756"/>
                  </a:lnTo>
                  <a:lnTo>
                    <a:pt x="2509" y="646"/>
                  </a:lnTo>
                  <a:lnTo>
                    <a:pt x="2435" y="535"/>
                  </a:lnTo>
                  <a:lnTo>
                    <a:pt x="2343" y="443"/>
                  </a:lnTo>
                  <a:lnTo>
                    <a:pt x="2250" y="351"/>
                  </a:lnTo>
                  <a:lnTo>
                    <a:pt x="2158" y="277"/>
                  </a:lnTo>
                  <a:lnTo>
                    <a:pt x="2048" y="203"/>
                  </a:lnTo>
                  <a:lnTo>
                    <a:pt x="1937" y="129"/>
                  </a:lnTo>
                  <a:lnTo>
                    <a:pt x="1808" y="92"/>
                  </a:lnTo>
                  <a:lnTo>
                    <a:pt x="1679" y="37"/>
                  </a:lnTo>
                  <a:lnTo>
                    <a:pt x="1550" y="19"/>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 name="Google Shape;682;p3"/>
            <p:cNvSpPr/>
            <p:nvPr/>
          </p:nvSpPr>
          <p:spPr>
            <a:xfrm>
              <a:off x="6144025" y="1382675"/>
              <a:ext cx="67775" cy="67775"/>
            </a:xfrm>
            <a:custGeom>
              <a:avLst/>
              <a:gdLst/>
              <a:ahLst/>
              <a:cxnLst/>
              <a:rect l="l" t="t" r="r" b="b"/>
              <a:pathLst>
                <a:path w="2711" h="2711" extrusionOk="0">
                  <a:moveTo>
                    <a:pt x="1254" y="0"/>
                  </a:moveTo>
                  <a:lnTo>
                    <a:pt x="1125" y="18"/>
                  </a:lnTo>
                  <a:lnTo>
                    <a:pt x="996" y="55"/>
                  </a:lnTo>
                  <a:lnTo>
                    <a:pt x="867" y="92"/>
                  </a:lnTo>
                  <a:lnTo>
                    <a:pt x="738" y="148"/>
                  </a:lnTo>
                  <a:lnTo>
                    <a:pt x="627" y="221"/>
                  </a:lnTo>
                  <a:lnTo>
                    <a:pt x="517" y="295"/>
                  </a:lnTo>
                  <a:lnTo>
                    <a:pt x="425" y="387"/>
                  </a:lnTo>
                  <a:lnTo>
                    <a:pt x="332" y="498"/>
                  </a:lnTo>
                  <a:lnTo>
                    <a:pt x="240" y="590"/>
                  </a:lnTo>
                  <a:lnTo>
                    <a:pt x="166" y="701"/>
                  </a:lnTo>
                  <a:lnTo>
                    <a:pt x="111" y="830"/>
                  </a:lnTo>
                  <a:lnTo>
                    <a:pt x="74" y="959"/>
                  </a:lnTo>
                  <a:lnTo>
                    <a:pt x="37" y="1088"/>
                  </a:lnTo>
                  <a:lnTo>
                    <a:pt x="1" y="1217"/>
                  </a:lnTo>
                  <a:lnTo>
                    <a:pt x="1" y="1364"/>
                  </a:lnTo>
                  <a:lnTo>
                    <a:pt x="1" y="1494"/>
                  </a:lnTo>
                  <a:lnTo>
                    <a:pt x="37" y="1623"/>
                  </a:lnTo>
                  <a:lnTo>
                    <a:pt x="56" y="1752"/>
                  </a:lnTo>
                  <a:lnTo>
                    <a:pt x="111" y="1862"/>
                  </a:lnTo>
                  <a:lnTo>
                    <a:pt x="166" y="1991"/>
                  </a:lnTo>
                  <a:lnTo>
                    <a:pt x="240" y="2102"/>
                  </a:lnTo>
                  <a:lnTo>
                    <a:pt x="314" y="2213"/>
                  </a:lnTo>
                  <a:lnTo>
                    <a:pt x="388" y="2305"/>
                  </a:lnTo>
                  <a:lnTo>
                    <a:pt x="498" y="2397"/>
                  </a:lnTo>
                  <a:lnTo>
                    <a:pt x="591" y="2471"/>
                  </a:lnTo>
                  <a:lnTo>
                    <a:pt x="701" y="2544"/>
                  </a:lnTo>
                  <a:lnTo>
                    <a:pt x="812" y="2600"/>
                  </a:lnTo>
                  <a:lnTo>
                    <a:pt x="941" y="2655"/>
                  </a:lnTo>
                  <a:lnTo>
                    <a:pt x="1070" y="2674"/>
                  </a:lnTo>
                  <a:lnTo>
                    <a:pt x="1199" y="2710"/>
                  </a:lnTo>
                  <a:lnTo>
                    <a:pt x="1476" y="2710"/>
                  </a:lnTo>
                  <a:lnTo>
                    <a:pt x="1605" y="2692"/>
                  </a:lnTo>
                  <a:lnTo>
                    <a:pt x="1734" y="2655"/>
                  </a:lnTo>
                  <a:lnTo>
                    <a:pt x="1863" y="2618"/>
                  </a:lnTo>
                  <a:lnTo>
                    <a:pt x="1973" y="2563"/>
                  </a:lnTo>
                  <a:lnTo>
                    <a:pt x="2102" y="2489"/>
                  </a:lnTo>
                  <a:lnTo>
                    <a:pt x="2195" y="2415"/>
                  </a:lnTo>
                  <a:lnTo>
                    <a:pt x="2305" y="2323"/>
                  </a:lnTo>
                  <a:lnTo>
                    <a:pt x="2397" y="2231"/>
                  </a:lnTo>
                  <a:lnTo>
                    <a:pt x="2471" y="2120"/>
                  </a:lnTo>
                  <a:lnTo>
                    <a:pt x="2545" y="2010"/>
                  </a:lnTo>
                  <a:lnTo>
                    <a:pt x="2600" y="1881"/>
                  </a:lnTo>
                  <a:lnTo>
                    <a:pt x="2656" y="1770"/>
                  </a:lnTo>
                  <a:lnTo>
                    <a:pt x="2692" y="1641"/>
                  </a:lnTo>
                  <a:lnTo>
                    <a:pt x="2711" y="1494"/>
                  </a:lnTo>
                  <a:lnTo>
                    <a:pt x="2711" y="1364"/>
                  </a:lnTo>
                  <a:lnTo>
                    <a:pt x="2711" y="1235"/>
                  </a:lnTo>
                  <a:lnTo>
                    <a:pt x="2692" y="1088"/>
                  </a:lnTo>
                  <a:lnTo>
                    <a:pt x="2656" y="977"/>
                  </a:lnTo>
                  <a:lnTo>
                    <a:pt x="2619" y="848"/>
                  </a:lnTo>
                  <a:lnTo>
                    <a:pt x="2563" y="738"/>
                  </a:lnTo>
                  <a:lnTo>
                    <a:pt x="2490" y="627"/>
                  </a:lnTo>
                  <a:lnTo>
                    <a:pt x="2416" y="516"/>
                  </a:lnTo>
                  <a:lnTo>
                    <a:pt x="2324" y="424"/>
                  </a:lnTo>
                  <a:lnTo>
                    <a:pt x="2232" y="332"/>
                  </a:lnTo>
                  <a:lnTo>
                    <a:pt x="2121" y="240"/>
                  </a:lnTo>
                  <a:lnTo>
                    <a:pt x="2010" y="184"/>
                  </a:lnTo>
                  <a:lnTo>
                    <a:pt x="1900" y="111"/>
                  </a:lnTo>
                  <a:lnTo>
                    <a:pt x="1789" y="74"/>
                  </a:lnTo>
                  <a:lnTo>
                    <a:pt x="1660" y="37"/>
                  </a:lnTo>
                  <a:lnTo>
                    <a:pt x="1531" y="18"/>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 name="Google Shape;683;p3"/>
            <p:cNvSpPr/>
            <p:nvPr/>
          </p:nvSpPr>
          <p:spPr>
            <a:xfrm>
              <a:off x="5079225" y="458000"/>
              <a:ext cx="68250" cy="68225"/>
            </a:xfrm>
            <a:custGeom>
              <a:avLst/>
              <a:gdLst/>
              <a:ahLst/>
              <a:cxnLst/>
              <a:rect l="l" t="t" r="r" b="b"/>
              <a:pathLst>
                <a:path w="2730" h="2729" extrusionOk="0">
                  <a:moveTo>
                    <a:pt x="1273" y="0"/>
                  </a:moveTo>
                  <a:lnTo>
                    <a:pt x="1144" y="18"/>
                  </a:lnTo>
                  <a:lnTo>
                    <a:pt x="1015" y="37"/>
                  </a:lnTo>
                  <a:lnTo>
                    <a:pt x="885" y="92"/>
                  </a:lnTo>
                  <a:lnTo>
                    <a:pt x="756" y="148"/>
                  </a:lnTo>
                  <a:lnTo>
                    <a:pt x="646" y="203"/>
                  </a:lnTo>
                  <a:lnTo>
                    <a:pt x="535" y="295"/>
                  </a:lnTo>
                  <a:lnTo>
                    <a:pt x="443" y="369"/>
                  </a:lnTo>
                  <a:lnTo>
                    <a:pt x="351" y="461"/>
                  </a:lnTo>
                  <a:lnTo>
                    <a:pt x="259" y="572"/>
                  </a:lnTo>
                  <a:lnTo>
                    <a:pt x="185" y="682"/>
                  </a:lnTo>
                  <a:lnTo>
                    <a:pt x="129" y="811"/>
                  </a:lnTo>
                  <a:lnTo>
                    <a:pt x="74" y="922"/>
                  </a:lnTo>
                  <a:lnTo>
                    <a:pt x="37" y="1051"/>
                  </a:lnTo>
                  <a:lnTo>
                    <a:pt x="19" y="1198"/>
                  </a:lnTo>
                  <a:lnTo>
                    <a:pt x="0" y="1328"/>
                  </a:lnTo>
                  <a:lnTo>
                    <a:pt x="19" y="1475"/>
                  </a:lnTo>
                  <a:lnTo>
                    <a:pt x="37" y="1604"/>
                  </a:lnTo>
                  <a:lnTo>
                    <a:pt x="56" y="1733"/>
                  </a:lnTo>
                  <a:lnTo>
                    <a:pt x="111" y="1862"/>
                  </a:lnTo>
                  <a:lnTo>
                    <a:pt x="166" y="1991"/>
                  </a:lnTo>
                  <a:lnTo>
                    <a:pt x="240" y="2102"/>
                  </a:lnTo>
                  <a:lnTo>
                    <a:pt x="314" y="2213"/>
                  </a:lnTo>
                  <a:lnTo>
                    <a:pt x="406" y="2305"/>
                  </a:lnTo>
                  <a:lnTo>
                    <a:pt x="498" y="2397"/>
                  </a:lnTo>
                  <a:lnTo>
                    <a:pt x="590" y="2471"/>
                  </a:lnTo>
                  <a:lnTo>
                    <a:pt x="720" y="2544"/>
                  </a:lnTo>
                  <a:lnTo>
                    <a:pt x="830" y="2600"/>
                  </a:lnTo>
                  <a:lnTo>
                    <a:pt x="959" y="2655"/>
                  </a:lnTo>
                  <a:lnTo>
                    <a:pt x="1088" y="2692"/>
                  </a:lnTo>
                  <a:lnTo>
                    <a:pt x="1217" y="2710"/>
                  </a:lnTo>
                  <a:lnTo>
                    <a:pt x="1365" y="2729"/>
                  </a:lnTo>
                  <a:lnTo>
                    <a:pt x="1494" y="2710"/>
                  </a:lnTo>
                  <a:lnTo>
                    <a:pt x="1623" y="2692"/>
                  </a:lnTo>
                  <a:lnTo>
                    <a:pt x="1752" y="2674"/>
                  </a:lnTo>
                  <a:lnTo>
                    <a:pt x="1881" y="2618"/>
                  </a:lnTo>
                  <a:lnTo>
                    <a:pt x="1992" y="2563"/>
                  </a:lnTo>
                  <a:lnTo>
                    <a:pt x="2102" y="2508"/>
                  </a:lnTo>
                  <a:lnTo>
                    <a:pt x="2213" y="2434"/>
                  </a:lnTo>
                  <a:lnTo>
                    <a:pt x="2305" y="2342"/>
                  </a:lnTo>
                  <a:lnTo>
                    <a:pt x="2397" y="2249"/>
                  </a:lnTo>
                  <a:lnTo>
                    <a:pt x="2471" y="2157"/>
                  </a:lnTo>
                  <a:lnTo>
                    <a:pt x="2545" y="2047"/>
                  </a:lnTo>
                  <a:lnTo>
                    <a:pt x="2619" y="1936"/>
                  </a:lnTo>
                  <a:lnTo>
                    <a:pt x="2656" y="1807"/>
                  </a:lnTo>
                  <a:lnTo>
                    <a:pt x="2692" y="1678"/>
                  </a:lnTo>
                  <a:lnTo>
                    <a:pt x="2729" y="1549"/>
                  </a:lnTo>
                  <a:lnTo>
                    <a:pt x="2729" y="1420"/>
                  </a:lnTo>
                  <a:lnTo>
                    <a:pt x="2729" y="1272"/>
                  </a:lnTo>
                  <a:lnTo>
                    <a:pt x="2729" y="1143"/>
                  </a:lnTo>
                  <a:lnTo>
                    <a:pt x="2692" y="1014"/>
                  </a:lnTo>
                  <a:lnTo>
                    <a:pt x="2656" y="885"/>
                  </a:lnTo>
                  <a:lnTo>
                    <a:pt x="2600" y="756"/>
                  </a:lnTo>
                  <a:lnTo>
                    <a:pt x="2526" y="645"/>
                  </a:lnTo>
                  <a:lnTo>
                    <a:pt x="2453" y="535"/>
                  </a:lnTo>
                  <a:lnTo>
                    <a:pt x="2379" y="443"/>
                  </a:lnTo>
                  <a:lnTo>
                    <a:pt x="2268" y="350"/>
                  </a:lnTo>
                  <a:lnTo>
                    <a:pt x="2176" y="258"/>
                  </a:lnTo>
                  <a:lnTo>
                    <a:pt x="2065" y="184"/>
                  </a:lnTo>
                  <a:lnTo>
                    <a:pt x="1936" y="129"/>
                  </a:lnTo>
                  <a:lnTo>
                    <a:pt x="1826" y="74"/>
                  </a:lnTo>
                  <a:lnTo>
                    <a:pt x="1697" y="37"/>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 name="Google Shape;684;p3"/>
            <p:cNvSpPr/>
            <p:nvPr/>
          </p:nvSpPr>
          <p:spPr>
            <a:xfrm>
              <a:off x="5681700" y="1219950"/>
              <a:ext cx="67775" cy="67775"/>
            </a:xfrm>
            <a:custGeom>
              <a:avLst/>
              <a:gdLst/>
              <a:ahLst/>
              <a:cxnLst/>
              <a:rect l="l" t="t" r="r" b="b"/>
              <a:pathLst>
                <a:path w="2711" h="2711" extrusionOk="0">
                  <a:moveTo>
                    <a:pt x="1235" y="0"/>
                  </a:moveTo>
                  <a:lnTo>
                    <a:pt x="1106" y="19"/>
                  </a:lnTo>
                  <a:lnTo>
                    <a:pt x="977" y="56"/>
                  </a:lnTo>
                  <a:lnTo>
                    <a:pt x="848" y="111"/>
                  </a:lnTo>
                  <a:lnTo>
                    <a:pt x="738" y="166"/>
                  </a:lnTo>
                  <a:lnTo>
                    <a:pt x="609" y="240"/>
                  </a:lnTo>
                  <a:lnTo>
                    <a:pt x="516" y="314"/>
                  </a:lnTo>
                  <a:lnTo>
                    <a:pt x="406" y="406"/>
                  </a:lnTo>
                  <a:lnTo>
                    <a:pt x="314" y="498"/>
                  </a:lnTo>
                  <a:lnTo>
                    <a:pt x="240" y="609"/>
                  </a:lnTo>
                  <a:lnTo>
                    <a:pt x="166" y="719"/>
                  </a:lnTo>
                  <a:lnTo>
                    <a:pt x="111" y="848"/>
                  </a:lnTo>
                  <a:lnTo>
                    <a:pt x="55" y="978"/>
                  </a:lnTo>
                  <a:lnTo>
                    <a:pt x="37" y="1107"/>
                  </a:lnTo>
                  <a:lnTo>
                    <a:pt x="0" y="1236"/>
                  </a:lnTo>
                  <a:lnTo>
                    <a:pt x="0" y="1365"/>
                  </a:lnTo>
                  <a:lnTo>
                    <a:pt x="19" y="1512"/>
                  </a:lnTo>
                  <a:lnTo>
                    <a:pt x="37" y="1641"/>
                  </a:lnTo>
                  <a:lnTo>
                    <a:pt x="74" y="1770"/>
                  </a:lnTo>
                  <a:lnTo>
                    <a:pt x="111" y="1881"/>
                  </a:lnTo>
                  <a:lnTo>
                    <a:pt x="166" y="2010"/>
                  </a:lnTo>
                  <a:lnTo>
                    <a:pt x="240" y="2121"/>
                  </a:lnTo>
                  <a:lnTo>
                    <a:pt x="314" y="2213"/>
                  </a:lnTo>
                  <a:lnTo>
                    <a:pt x="406" y="2305"/>
                  </a:lnTo>
                  <a:lnTo>
                    <a:pt x="498" y="2397"/>
                  </a:lnTo>
                  <a:lnTo>
                    <a:pt x="609" y="2471"/>
                  </a:lnTo>
                  <a:lnTo>
                    <a:pt x="719" y="2545"/>
                  </a:lnTo>
                  <a:lnTo>
                    <a:pt x="830" y="2600"/>
                  </a:lnTo>
                  <a:lnTo>
                    <a:pt x="959" y="2655"/>
                  </a:lnTo>
                  <a:lnTo>
                    <a:pt x="1069" y="2692"/>
                  </a:lnTo>
                  <a:lnTo>
                    <a:pt x="1217" y="2711"/>
                  </a:lnTo>
                  <a:lnTo>
                    <a:pt x="1475" y="2711"/>
                  </a:lnTo>
                  <a:lnTo>
                    <a:pt x="1623" y="2692"/>
                  </a:lnTo>
                  <a:lnTo>
                    <a:pt x="1752" y="2655"/>
                  </a:lnTo>
                  <a:lnTo>
                    <a:pt x="1881" y="2619"/>
                  </a:lnTo>
                  <a:lnTo>
                    <a:pt x="1991" y="2563"/>
                  </a:lnTo>
                  <a:lnTo>
                    <a:pt x="2102" y="2489"/>
                  </a:lnTo>
                  <a:lnTo>
                    <a:pt x="2213" y="2416"/>
                  </a:lnTo>
                  <a:lnTo>
                    <a:pt x="2305" y="2324"/>
                  </a:lnTo>
                  <a:lnTo>
                    <a:pt x="2397" y="2213"/>
                  </a:lnTo>
                  <a:lnTo>
                    <a:pt x="2489" y="2121"/>
                  </a:lnTo>
                  <a:lnTo>
                    <a:pt x="2545" y="1992"/>
                  </a:lnTo>
                  <a:lnTo>
                    <a:pt x="2618" y="1881"/>
                  </a:lnTo>
                  <a:lnTo>
                    <a:pt x="2655" y="1752"/>
                  </a:lnTo>
                  <a:lnTo>
                    <a:pt x="2692" y="1623"/>
                  </a:lnTo>
                  <a:lnTo>
                    <a:pt x="2710" y="1494"/>
                  </a:lnTo>
                  <a:lnTo>
                    <a:pt x="2710" y="1346"/>
                  </a:lnTo>
                  <a:lnTo>
                    <a:pt x="2710" y="1217"/>
                  </a:lnTo>
                  <a:lnTo>
                    <a:pt x="2692" y="1088"/>
                  </a:lnTo>
                  <a:lnTo>
                    <a:pt x="2655" y="959"/>
                  </a:lnTo>
                  <a:lnTo>
                    <a:pt x="2600" y="830"/>
                  </a:lnTo>
                  <a:lnTo>
                    <a:pt x="2545" y="719"/>
                  </a:lnTo>
                  <a:lnTo>
                    <a:pt x="2489" y="609"/>
                  </a:lnTo>
                  <a:lnTo>
                    <a:pt x="2397" y="498"/>
                  </a:lnTo>
                  <a:lnTo>
                    <a:pt x="2323" y="406"/>
                  </a:lnTo>
                  <a:lnTo>
                    <a:pt x="2213" y="314"/>
                  </a:lnTo>
                  <a:lnTo>
                    <a:pt x="2120" y="240"/>
                  </a:lnTo>
                  <a:lnTo>
                    <a:pt x="2010" y="166"/>
                  </a:lnTo>
                  <a:lnTo>
                    <a:pt x="1899" y="111"/>
                  </a:lnTo>
                  <a:lnTo>
                    <a:pt x="1770" y="74"/>
                  </a:lnTo>
                  <a:lnTo>
                    <a:pt x="1641" y="37"/>
                  </a:lnTo>
                  <a:lnTo>
                    <a:pt x="1512" y="19"/>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 name="Google Shape;685;p3"/>
            <p:cNvSpPr/>
            <p:nvPr/>
          </p:nvSpPr>
          <p:spPr>
            <a:xfrm>
              <a:off x="5130850" y="629475"/>
              <a:ext cx="67775" cy="67775"/>
            </a:xfrm>
            <a:custGeom>
              <a:avLst/>
              <a:gdLst/>
              <a:ahLst/>
              <a:cxnLst/>
              <a:rect l="l" t="t" r="r" b="b"/>
              <a:pathLst>
                <a:path w="2711" h="2711" extrusionOk="0">
                  <a:moveTo>
                    <a:pt x="1254" y="0"/>
                  </a:moveTo>
                  <a:lnTo>
                    <a:pt x="1125" y="18"/>
                  </a:lnTo>
                  <a:lnTo>
                    <a:pt x="996" y="55"/>
                  </a:lnTo>
                  <a:lnTo>
                    <a:pt x="867" y="92"/>
                  </a:lnTo>
                  <a:lnTo>
                    <a:pt x="756" y="148"/>
                  </a:lnTo>
                  <a:lnTo>
                    <a:pt x="646" y="221"/>
                  </a:lnTo>
                  <a:lnTo>
                    <a:pt x="535" y="295"/>
                  </a:lnTo>
                  <a:lnTo>
                    <a:pt x="443" y="387"/>
                  </a:lnTo>
                  <a:lnTo>
                    <a:pt x="351" y="479"/>
                  </a:lnTo>
                  <a:lnTo>
                    <a:pt x="259" y="572"/>
                  </a:lnTo>
                  <a:lnTo>
                    <a:pt x="185" y="682"/>
                  </a:lnTo>
                  <a:lnTo>
                    <a:pt x="130" y="793"/>
                  </a:lnTo>
                  <a:lnTo>
                    <a:pt x="74" y="922"/>
                  </a:lnTo>
                  <a:lnTo>
                    <a:pt x="37" y="1051"/>
                  </a:lnTo>
                  <a:lnTo>
                    <a:pt x="19" y="1180"/>
                  </a:lnTo>
                  <a:lnTo>
                    <a:pt x="0" y="1309"/>
                  </a:lnTo>
                  <a:lnTo>
                    <a:pt x="19" y="1457"/>
                  </a:lnTo>
                  <a:lnTo>
                    <a:pt x="37" y="1586"/>
                  </a:lnTo>
                  <a:lnTo>
                    <a:pt x="56" y="1715"/>
                  </a:lnTo>
                  <a:lnTo>
                    <a:pt x="111" y="1844"/>
                  </a:lnTo>
                  <a:lnTo>
                    <a:pt x="166" y="1973"/>
                  </a:lnTo>
                  <a:lnTo>
                    <a:pt x="240" y="2084"/>
                  </a:lnTo>
                  <a:lnTo>
                    <a:pt x="314" y="2194"/>
                  </a:lnTo>
                  <a:lnTo>
                    <a:pt x="406" y="2286"/>
                  </a:lnTo>
                  <a:lnTo>
                    <a:pt x="498" y="2379"/>
                  </a:lnTo>
                  <a:lnTo>
                    <a:pt x="609" y="2471"/>
                  </a:lnTo>
                  <a:lnTo>
                    <a:pt x="720" y="2526"/>
                  </a:lnTo>
                  <a:lnTo>
                    <a:pt x="849" y="2600"/>
                  </a:lnTo>
                  <a:lnTo>
                    <a:pt x="959" y="2637"/>
                  </a:lnTo>
                  <a:lnTo>
                    <a:pt x="1107" y="2674"/>
                  </a:lnTo>
                  <a:lnTo>
                    <a:pt x="1236" y="2692"/>
                  </a:lnTo>
                  <a:lnTo>
                    <a:pt x="1365" y="2710"/>
                  </a:lnTo>
                  <a:lnTo>
                    <a:pt x="1512" y="2692"/>
                  </a:lnTo>
                  <a:lnTo>
                    <a:pt x="1641" y="2674"/>
                  </a:lnTo>
                  <a:lnTo>
                    <a:pt x="1771" y="2637"/>
                  </a:lnTo>
                  <a:lnTo>
                    <a:pt x="1881" y="2600"/>
                  </a:lnTo>
                  <a:lnTo>
                    <a:pt x="2010" y="2526"/>
                  </a:lnTo>
                  <a:lnTo>
                    <a:pt x="2121" y="2471"/>
                  </a:lnTo>
                  <a:lnTo>
                    <a:pt x="2213" y="2379"/>
                  </a:lnTo>
                  <a:lnTo>
                    <a:pt x="2324" y="2305"/>
                  </a:lnTo>
                  <a:lnTo>
                    <a:pt x="2397" y="2194"/>
                  </a:lnTo>
                  <a:lnTo>
                    <a:pt x="2490" y="2102"/>
                  </a:lnTo>
                  <a:lnTo>
                    <a:pt x="2545" y="1991"/>
                  </a:lnTo>
                  <a:lnTo>
                    <a:pt x="2600" y="1862"/>
                  </a:lnTo>
                  <a:lnTo>
                    <a:pt x="2656" y="1752"/>
                  </a:lnTo>
                  <a:lnTo>
                    <a:pt x="2692" y="1623"/>
                  </a:lnTo>
                  <a:lnTo>
                    <a:pt x="2711" y="1494"/>
                  </a:lnTo>
                  <a:lnTo>
                    <a:pt x="2711" y="1364"/>
                  </a:lnTo>
                  <a:lnTo>
                    <a:pt x="2711" y="1217"/>
                  </a:lnTo>
                  <a:lnTo>
                    <a:pt x="2692" y="1088"/>
                  </a:lnTo>
                  <a:lnTo>
                    <a:pt x="2656" y="959"/>
                  </a:lnTo>
                  <a:lnTo>
                    <a:pt x="2619" y="848"/>
                  </a:lnTo>
                  <a:lnTo>
                    <a:pt x="2563" y="719"/>
                  </a:lnTo>
                  <a:lnTo>
                    <a:pt x="2490" y="608"/>
                  </a:lnTo>
                  <a:lnTo>
                    <a:pt x="2416" y="498"/>
                  </a:lnTo>
                  <a:lnTo>
                    <a:pt x="2324" y="406"/>
                  </a:lnTo>
                  <a:lnTo>
                    <a:pt x="2232" y="313"/>
                  </a:lnTo>
                  <a:lnTo>
                    <a:pt x="2121" y="240"/>
                  </a:lnTo>
                  <a:lnTo>
                    <a:pt x="2010" y="166"/>
                  </a:lnTo>
                  <a:lnTo>
                    <a:pt x="1900" y="111"/>
                  </a:lnTo>
                  <a:lnTo>
                    <a:pt x="1771" y="55"/>
                  </a:lnTo>
                  <a:lnTo>
                    <a:pt x="1641" y="37"/>
                  </a:lnTo>
                  <a:lnTo>
                    <a:pt x="15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 name="Google Shape;686;p3"/>
            <p:cNvSpPr/>
            <p:nvPr/>
          </p:nvSpPr>
          <p:spPr>
            <a:xfrm>
              <a:off x="6224225" y="1396950"/>
              <a:ext cx="67800" cy="67800"/>
            </a:xfrm>
            <a:custGeom>
              <a:avLst/>
              <a:gdLst/>
              <a:ahLst/>
              <a:cxnLst/>
              <a:rect l="l" t="t" r="r" b="b"/>
              <a:pathLst>
                <a:path w="2712" h="2712" extrusionOk="0">
                  <a:moveTo>
                    <a:pt x="1236" y="1"/>
                  </a:moveTo>
                  <a:lnTo>
                    <a:pt x="1107" y="19"/>
                  </a:lnTo>
                  <a:lnTo>
                    <a:pt x="978" y="56"/>
                  </a:lnTo>
                  <a:lnTo>
                    <a:pt x="849" y="111"/>
                  </a:lnTo>
                  <a:lnTo>
                    <a:pt x="738" y="167"/>
                  </a:lnTo>
                  <a:lnTo>
                    <a:pt x="628" y="222"/>
                  </a:lnTo>
                  <a:lnTo>
                    <a:pt x="517" y="296"/>
                  </a:lnTo>
                  <a:lnTo>
                    <a:pt x="425" y="388"/>
                  </a:lnTo>
                  <a:lnTo>
                    <a:pt x="333" y="480"/>
                  </a:lnTo>
                  <a:lnTo>
                    <a:pt x="240" y="591"/>
                  </a:lnTo>
                  <a:lnTo>
                    <a:pt x="185" y="701"/>
                  </a:lnTo>
                  <a:lnTo>
                    <a:pt x="111" y="812"/>
                  </a:lnTo>
                  <a:lnTo>
                    <a:pt x="75" y="941"/>
                  </a:lnTo>
                  <a:lnTo>
                    <a:pt x="38" y="1052"/>
                  </a:lnTo>
                  <a:lnTo>
                    <a:pt x="1" y="1199"/>
                  </a:lnTo>
                  <a:lnTo>
                    <a:pt x="1" y="1328"/>
                  </a:lnTo>
                  <a:lnTo>
                    <a:pt x="1" y="1457"/>
                  </a:lnTo>
                  <a:lnTo>
                    <a:pt x="19" y="1605"/>
                  </a:lnTo>
                  <a:lnTo>
                    <a:pt x="56" y="1734"/>
                  </a:lnTo>
                  <a:lnTo>
                    <a:pt x="93" y="1863"/>
                  </a:lnTo>
                  <a:lnTo>
                    <a:pt x="148" y="1973"/>
                  </a:lnTo>
                  <a:lnTo>
                    <a:pt x="222" y="2084"/>
                  </a:lnTo>
                  <a:lnTo>
                    <a:pt x="296" y="2195"/>
                  </a:lnTo>
                  <a:lnTo>
                    <a:pt x="388" y="2305"/>
                  </a:lnTo>
                  <a:lnTo>
                    <a:pt x="480" y="2398"/>
                  </a:lnTo>
                  <a:lnTo>
                    <a:pt x="591" y="2471"/>
                  </a:lnTo>
                  <a:lnTo>
                    <a:pt x="701" y="2545"/>
                  </a:lnTo>
                  <a:lnTo>
                    <a:pt x="830" y="2600"/>
                  </a:lnTo>
                  <a:lnTo>
                    <a:pt x="960" y="2656"/>
                  </a:lnTo>
                  <a:lnTo>
                    <a:pt x="1089" y="2693"/>
                  </a:lnTo>
                  <a:lnTo>
                    <a:pt x="1218" y="2711"/>
                  </a:lnTo>
                  <a:lnTo>
                    <a:pt x="1494" y="2711"/>
                  </a:lnTo>
                  <a:lnTo>
                    <a:pt x="1623" y="2674"/>
                  </a:lnTo>
                  <a:lnTo>
                    <a:pt x="1752" y="2656"/>
                  </a:lnTo>
                  <a:lnTo>
                    <a:pt x="1881" y="2600"/>
                  </a:lnTo>
                  <a:lnTo>
                    <a:pt x="1992" y="2545"/>
                  </a:lnTo>
                  <a:lnTo>
                    <a:pt x="2103" y="2471"/>
                  </a:lnTo>
                  <a:lnTo>
                    <a:pt x="2213" y="2398"/>
                  </a:lnTo>
                  <a:lnTo>
                    <a:pt x="2306" y="2305"/>
                  </a:lnTo>
                  <a:lnTo>
                    <a:pt x="2398" y="2213"/>
                  </a:lnTo>
                  <a:lnTo>
                    <a:pt x="2471" y="2103"/>
                  </a:lnTo>
                  <a:lnTo>
                    <a:pt x="2545" y="1992"/>
                  </a:lnTo>
                  <a:lnTo>
                    <a:pt x="2601" y="1881"/>
                  </a:lnTo>
                  <a:lnTo>
                    <a:pt x="2637" y="1752"/>
                  </a:lnTo>
                  <a:lnTo>
                    <a:pt x="2674" y="1623"/>
                  </a:lnTo>
                  <a:lnTo>
                    <a:pt x="2693" y="1494"/>
                  </a:lnTo>
                  <a:lnTo>
                    <a:pt x="2711" y="1365"/>
                  </a:lnTo>
                  <a:lnTo>
                    <a:pt x="2693" y="1236"/>
                  </a:lnTo>
                  <a:lnTo>
                    <a:pt x="2674" y="1088"/>
                  </a:lnTo>
                  <a:lnTo>
                    <a:pt x="2637" y="978"/>
                  </a:lnTo>
                  <a:lnTo>
                    <a:pt x="2601" y="849"/>
                  </a:lnTo>
                  <a:lnTo>
                    <a:pt x="2545" y="738"/>
                  </a:lnTo>
                  <a:lnTo>
                    <a:pt x="2471" y="609"/>
                  </a:lnTo>
                  <a:lnTo>
                    <a:pt x="2398" y="517"/>
                  </a:lnTo>
                  <a:lnTo>
                    <a:pt x="2306" y="425"/>
                  </a:lnTo>
                  <a:lnTo>
                    <a:pt x="2213" y="332"/>
                  </a:lnTo>
                  <a:lnTo>
                    <a:pt x="2103" y="240"/>
                  </a:lnTo>
                  <a:lnTo>
                    <a:pt x="1992" y="185"/>
                  </a:lnTo>
                  <a:lnTo>
                    <a:pt x="1881" y="111"/>
                  </a:lnTo>
                  <a:lnTo>
                    <a:pt x="1752" y="74"/>
                  </a:lnTo>
                  <a:lnTo>
                    <a:pt x="1623" y="37"/>
                  </a:lnTo>
                  <a:lnTo>
                    <a:pt x="1494"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 name="Google Shape;687;p3"/>
            <p:cNvSpPr/>
            <p:nvPr/>
          </p:nvSpPr>
          <p:spPr>
            <a:xfrm>
              <a:off x="5984525" y="1354075"/>
              <a:ext cx="67800" cy="67800"/>
            </a:xfrm>
            <a:custGeom>
              <a:avLst/>
              <a:gdLst/>
              <a:ahLst/>
              <a:cxnLst/>
              <a:rect l="l" t="t" r="r" b="b"/>
              <a:pathLst>
                <a:path w="2712" h="2712" extrusionOk="0">
                  <a:moveTo>
                    <a:pt x="1347" y="1"/>
                  </a:moveTo>
                  <a:lnTo>
                    <a:pt x="1199" y="19"/>
                  </a:lnTo>
                  <a:lnTo>
                    <a:pt x="1070" y="38"/>
                  </a:lnTo>
                  <a:lnTo>
                    <a:pt x="941" y="75"/>
                  </a:lnTo>
                  <a:lnTo>
                    <a:pt x="831" y="111"/>
                  </a:lnTo>
                  <a:lnTo>
                    <a:pt x="702" y="167"/>
                  </a:lnTo>
                  <a:lnTo>
                    <a:pt x="591" y="241"/>
                  </a:lnTo>
                  <a:lnTo>
                    <a:pt x="499" y="314"/>
                  </a:lnTo>
                  <a:lnTo>
                    <a:pt x="388" y="406"/>
                  </a:lnTo>
                  <a:lnTo>
                    <a:pt x="314" y="499"/>
                  </a:lnTo>
                  <a:lnTo>
                    <a:pt x="222" y="609"/>
                  </a:lnTo>
                  <a:lnTo>
                    <a:pt x="167" y="720"/>
                  </a:lnTo>
                  <a:lnTo>
                    <a:pt x="112" y="831"/>
                  </a:lnTo>
                  <a:lnTo>
                    <a:pt x="56" y="960"/>
                  </a:lnTo>
                  <a:lnTo>
                    <a:pt x="19" y="1089"/>
                  </a:lnTo>
                  <a:lnTo>
                    <a:pt x="1" y="1218"/>
                  </a:lnTo>
                  <a:lnTo>
                    <a:pt x="1" y="1347"/>
                  </a:lnTo>
                  <a:lnTo>
                    <a:pt x="1" y="1494"/>
                  </a:lnTo>
                  <a:lnTo>
                    <a:pt x="19" y="1623"/>
                  </a:lnTo>
                  <a:lnTo>
                    <a:pt x="56" y="1752"/>
                  </a:lnTo>
                  <a:lnTo>
                    <a:pt x="93" y="1863"/>
                  </a:lnTo>
                  <a:lnTo>
                    <a:pt x="148" y="1992"/>
                  </a:lnTo>
                  <a:lnTo>
                    <a:pt x="222" y="2103"/>
                  </a:lnTo>
                  <a:lnTo>
                    <a:pt x="296" y="2195"/>
                  </a:lnTo>
                  <a:lnTo>
                    <a:pt x="388" y="2306"/>
                  </a:lnTo>
                  <a:lnTo>
                    <a:pt x="480" y="2398"/>
                  </a:lnTo>
                  <a:lnTo>
                    <a:pt x="591" y="2472"/>
                  </a:lnTo>
                  <a:lnTo>
                    <a:pt x="702" y="2545"/>
                  </a:lnTo>
                  <a:lnTo>
                    <a:pt x="812" y="2601"/>
                  </a:lnTo>
                  <a:lnTo>
                    <a:pt x="941" y="2656"/>
                  </a:lnTo>
                  <a:lnTo>
                    <a:pt x="1070" y="2674"/>
                  </a:lnTo>
                  <a:lnTo>
                    <a:pt x="1199" y="2711"/>
                  </a:lnTo>
                  <a:lnTo>
                    <a:pt x="1458" y="2711"/>
                  </a:lnTo>
                  <a:lnTo>
                    <a:pt x="1605" y="2693"/>
                  </a:lnTo>
                  <a:lnTo>
                    <a:pt x="1734" y="2656"/>
                  </a:lnTo>
                  <a:lnTo>
                    <a:pt x="1863" y="2619"/>
                  </a:lnTo>
                  <a:lnTo>
                    <a:pt x="1974" y="2545"/>
                  </a:lnTo>
                  <a:lnTo>
                    <a:pt x="2084" y="2490"/>
                  </a:lnTo>
                  <a:lnTo>
                    <a:pt x="2195" y="2398"/>
                  </a:lnTo>
                  <a:lnTo>
                    <a:pt x="2306" y="2306"/>
                  </a:lnTo>
                  <a:lnTo>
                    <a:pt x="2398" y="2213"/>
                  </a:lnTo>
                  <a:lnTo>
                    <a:pt x="2472" y="2103"/>
                  </a:lnTo>
                  <a:lnTo>
                    <a:pt x="2545" y="1992"/>
                  </a:lnTo>
                  <a:lnTo>
                    <a:pt x="2601" y="1863"/>
                  </a:lnTo>
                  <a:lnTo>
                    <a:pt x="2638" y="1734"/>
                  </a:lnTo>
                  <a:lnTo>
                    <a:pt x="2674" y="1605"/>
                  </a:lnTo>
                  <a:lnTo>
                    <a:pt x="2693" y="1476"/>
                  </a:lnTo>
                  <a:lnTo>
                    <a:pt x="2711" y="1347"/>
                  </a:lnTo>
                  <a:lnTo>
                    <a:pt x="2693" y="1199"/>
                  </a:lnTo>
                  <a:lnTo>
                    <a:pt x="2674" y="1070"/>
                  </a:lnTo>
                  <a:lnTo>
                    <a:pt x="2638" y="941"/>
                  </a:lnTo>
                  <a:lnTo>
                    <a:pt x="2582" y="831"/>
                  </a:lnTo>
                  <a:lnTo>
                    <a:pt x="2527" y="702"/>
                  </a:lnTo>
                  <a:lnTo>
                    <a:pt x="2453" y="591"/>
                  </a:lnTo>
                  <a:lnTo>
                    <a:pt x="2379" y="499"/>
                  </a:lnTo>
                  <a:lnTo>
                    <a:pt x="2287" y="406"/>
                  </a:lnTo>
                  <a:lnTo>
                    <a:pt x="2195" y="314"/>
                  </a:lnTo>
                  <a:lnTo>
                    <a:pt x="2084" y="241"/>
                  </a:lnTo>
                  <a:lnTo>
                    <a:pt x="1974" y="167"/>
                  </a:lnTo>
                  <a:lnTo>
                    <a:pt x="1863" y="111"/>
                  </a:lnTo>
                  <a:lnTo>
                    <a:pt x="1734" y="56"/>
                  </a:lnTo>
                  <a:lnTo>
                    <a:pt x="1605" y="38"/>
                  </a:lnTo>
                  <a:lnTo>
                    <a:pt x="1476"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 name="Google Shape;688;p3"/>
            <p:cNvSpPr/>
            <p:nvPr/>
          </p:nvSpPr>
          <p:spPr>
            <a:xfrm>
              <a:off x="5390825" y="1003300"/>
              <a:ext cx="67775" cy="67775"/>
            </a:xfrm>
            <a:custGeom>
              <a:avLst/>
              <a:gdLst/>
              <a:ahLst/>
              <a:cxnLst/>
              <a:rect l="l" t="t" r="r" b="b"/>
              <a:pathLst>
                <a:path w="2711" h="2711" extrusionOk="0">
                  <a:moveTo>
                    <a:pt x="1236" y="0"/>
                  </a:moveTo>
                  <a:lnTo>
                    <a:pt x="1107" y="19"/>
                  </a:lnTo>
                  <a:lnTo>
                    <a:pt x="978" y="56"/>
                  </a:lnTo>
                  <a:lnTo>
                    <a:pt x="849" y="93"/>
                  </a:lnTo>
                  <a:lnTo>
                    <a:pt x="720" y="166"/>
                  </a:lnTo>
                  <a:lnTo>
                    <a:pt x="609" y="222"/>
                  </a:lnTo>
                  <a:lnTo>
                    <a:pt x="498" y="314"/>
                  </a:lnTo>
                  <a:lnTo>
                    <a:pt x="406" y="406"/>
                  </a:lnTo>
                  <a:lnTo>
                    <a:pt x="314" y="498"/>
                  </a:lnTo>
                  <a:lnTo>
                    <a:pt x="222" y="609"/>
                  </a:lnTo>
                  <a:lnTo>
                    <a:pt x="167" y="719"/>
                  </a:lnTo>
                  <a:lnTo>
                    <a:pt x="111" y="849"/>
                  </a:lnTo>
                  <a:lnTo>
                    <a:pt x="56" y="978"/>
                  </a:lnTo>
                  <a:lnTo>
                    <a:pt x="19" y="1107"/>
                  </a:lnTo>
                  <a:lnTo>
                    <a:pt x="1" y="1236"/>
                  </a:lnTo>
                  <a:lnTo>
                    <a:pt x="1" y="1365"/>
                  </a:lnTo>
                  <a:lnTo>
                    <a:pt x="1" y="1512"/>
                  </a:lnTo>
                  <a:lnTo>
                    <a:pt x="37" y="1641"/>
                  </a:lnTo>
                  <a:lnTo>
                    <a:pt x="74" y="1770"/>
                  </a:lnTo>
                  <a:lnTo>
                    <a:pt x="111" y="1881"/>
                  </a:lnTo>
                  <a:lnTo>
                    <a:pt x="167" y="2010"/>
                  </a:lnTo>
                  <a:lnTo>
                    <a:pt x="240" y="2121"/>
                  </a:lnTo>
                  <a:lnTo>
                    <a:pt x="332" y="2213"/>
                  </a:lnTo>
                  <a:lnTo>
                    <a:pt x="406" y="2305"/>
                  </a:lnTo>
                  <a:lnTo>
                    <a:pt x="517" y="2397"/>
                  </a:lnTo>
                  <a:lnTo>
                    <a:pt x="609" y="2471"/>
                  </a:lnTo>
                  <a:lnTo>
                    <a:pt x="720" y="2545"/>
                  </a:lnTo>
                  <a:lnTo>
                    <a:pt x="849" y="2600"/>
                  </a:lnTo>
                  <a:lnTo>
                    <a:pt x="959" y="2655"/>
                  </a:lnTo>
                  <a:lnTo>
                    <a:pt x="1088" y="2674"/>
                  </a:lnTo>
                  <a:lnTo>
                    <a:pt x="1218" y="2692"/>
                  </a:lnTo>
                  <a:lnTo>
                    <a:pt x="1365" y="2711"/>
                  </a:lnTo>
                  <a:lnTo>
                    <a:pt x="1494" y="2692"/>
                  </a:lnTo>
                  <a:lnTo>
                    <a:pt x="1623" y="2674"/>
                  </a:lnTo>
                  <a:lnTo>
                    <a:pt x="1752" y="2637"/>
                  </a:lnTo>
                  <a:lnTo>
                    <a:pt x="1881" y="2600"/>
                  </a:lnTo>
                  <a:lnTo>
                    <a:pt x="1992" y="2545"/>
                  </a:lnTo>
                  <a:lnTo>
                    <a:pt x="2103" y="2471"/>
                  </a:lnTo>
                  <a:lnTo>
                    <a:pt x="2213" y="2397"/>
                  </a:lnTo>
                  <a:lnTo>
                    <a:pt x="2305" y="2305"/>
                  </a:lnTo>
                  <a:lnTo>
                    <a:pt x="2398" y="2213"/>
                  </a:lnTo>
                  <a:lnTo>
                    <a:pt x="2471" y="2102"/>
                  </a:lnTo>
                  <a:lnTo>
                    <a:pt x="2545" y="1992"/>
                  </a:lnTo>
                  <a:lnTo>
                    <a:pt x="2600" y="1881"/>
                  </a:lnTo>
                  <a:lnTo>
                    <a:pt x="2637" y="1752"/>
                  </a:lnTo>
                  <a:lnTo>
                    <a:pt x="2674" y="1623"/>
                  </a:lnTo>
                  <a:lnTo>
                    <a:pt x="2693" y="1494"/>
                  </a:lnTo>
                  <a:lnTo>
                    <a:pt x="2711" y="1365"/>
                  </a:lnTo>
                  <a:lnTo>
                    <a:pt x="2693" y="1217"/>
                  </a:lnTo>
                  <a:lnTo>
                    <a:pt x="2674" y="1088"/>
                  </a:lnTo>
                  <a:lnTo>
                    <a:pt x="2656" y="959"/>
                  </a:lnTo>
                  <a:lnTo>
                    <a:pt x="2600" y="849"/>
                  </a:lnTo>
                  <a:lnTo>
                    <a:pt x="2545" y="719"/>
                  </a:lnTo>
                  <a:lnTo>
                    <a:pt x="2471" y="609"/>
                  </a:lnTo>
                  <a:lnTo>
                    <a:pt x="2398" y="517"/>
                  </a:lnTo>
                  <a:lnTo>
                    <a:pt x="2305" y="406"/>
                  </a:lnTo>
                  <a:lnTo>
                    <a:pt x="2213" y="314"/>
                  </a:lnTo>
                  <a:lnTo>
                    <a:pt x="2121" y="240"/>
                  </a:lnTo>
                  <a:lnTo>
                    <a:pt x="2010" y="166"/>
                  </a:lnTo>
                  <a:lnTo>
                    <a:pt x="1881" y="111"/>
                  </a:lnTo>
                  <a:lnTo>
                    <a:pt x="1771" y="74"/>
                  </a:lnTo>
                  <a:lnTo>
                    <a:pt x="1642" y="37"/>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 name="Google Shape;689;p3"/>
            <p:cNvSpPr/>
            <p:nvPr/>
          </p:nvSpPr>
          <p:spPr>
            <a:xfrm>
              <a:off x="5828275" y="1326425"/>
              <a:ext cx="66400" cy="66400"/>
            </a:xfrm>
            <a:custGeom>
              <a:avLst/>
              <a:gdLst/>
              <a:ahLst/>
              <a:cxnLst/>
              <a:rect l="l" t="t" r="r" b="b"/>
              <a:pathLst>
                <a:path w="2656" h="2656" extrusionOk="0">
                  <a:moveTo>
                    <a:pt x="1180" y="1"/>
                  </a:moveTo>
                  <a:lnTo>
                    <a:pt x="1051" y="19"/>
                  </a:lnTo>
                  <a:lnTo>
                    <a:pt x="922" y="56"/>
                  </a:lnTo>
                  <a:lnTo>
                    <a:pt x="793" y="111"/>
                  </a:lnTo>
                  <a:lnTo>
                    <a:pt x="683" y="167"/>
                  </a:lnTo>
                  <a:lnTo>
                    <a:pt x="572" y="240"/>
                  </a:lnTo>
                  <a:lnTo>
                    <a:pt x="461" y="314"/>
                  </a:lnTo>
                  <a:lnTo>
                    <a:pt x="369" y="406"/>
                  </a:lnTo>
                  <a:lnTo>
                    <a:pt x="295" y="498"/>
                  </a:lnTo>
                  <a:lnTo>
                    <a:pt x="203" y="609"/>
                  </a:lnTo>
                  <a:lnTo>
                    <a:pt x="148" y="720"/>
                  </a:lnTo>
                  <a:lnTo>
                    <a:pt x="93" y="830"/>
                  </a:lnTo>
                  <a:lnTo>
                    <a:pt x="37" y="959"/>
                  </a:lnTo>
                  <a:lnTo>
                    <a:pt x="19" y="1088"/>
                  </a:lnTo>
                  <a:lnTo>
                    <a:pt x="0" y="1217"/>
                  </a:lnTo>
                  <a:lnTo>
                    <a:pt x="0" y="1347"/>
                  </a:lnTo>
                  <a:lnTo>
                    <a:pt x="0" y="1494"/>
                  </a:lnTo>
                  <a:lnTo>
                    <a:pt x="19" y="1623"/>
                  </a:lnTo>
                  <a:lnTo>
                    <a:pt x="56" y="1734"/>
                  </a:lnTo>
                  <a:lnTo>
                    <a:pt x="111" y="1863"/>
                  </a:lnTo>
                  <a:lnTo>
                    <a:pt x="166" y="1973"/>
                  </a:lnTo>
                  <a:lnTo>
                    <a:pt x="240" y="2084"/>
                  </a:lnTo>
                  <a:lnTo>
                    <a:pt x="314" y="2176"/>
                  </a:lnTo>
                  <a:lnTo>
                    <a:pt x="388" y="2268"/>
                  </a:lnTo>
                  <a:lnTo>
                    <a:pt x="498" y="2361"/>
                  </a:lnTo>
                  <a:lnTo>
                    <a:pt x="590" y="2434"/>
                  </a:lnTo>
                  <a:lnTo>
                    <a:pt x="701" y="2490"/>
                  </a:lnTo>
                  <a:lnTo>
                    <a:pt x="812" y="2545"/>
                  </a:lnTo>
                  <a:lnTo>
                    <a:pt x="941" y="2600"/>
                  </a:lnTo>
                  <a:lnTo>
                    <a:pt x="1051" y="2619"/>
                  </a:lnTo>
                  <a:lnTo>
                    <a:pt x="1180" y="2637"/>
                  </a:lnTo>
                  <a:lnTo>
                    <a:pt x="1328" y="2656"/>
                  </a:lnTo>
                  <a:lnTo>
                    <a:pt x="1457" y="2637"/>
                  </a:lnTo>
                  <a:lnTo>
                    <a:pt x="1586" y="2619"/>
                  </a:lnTo>
                  <a:lnTo>
                    <a:pt x="1715" y="2582"/>
                  </a:lnTo>
                  <a:lnTo>
                    <a:pt x="1844" y="2545"/>
                  </a:lnTo>
                  <a:lnTo>
                    <a:pt x="1955" y="2490"/>
                  </a:lnTo>
                  <a:lnTo>
                    <a:pt x="2065" y="2416"/>
                  </a:lnTo>
                  <a:lnTo>
                    <a:pt x="2176" y="2342"/>
                  </a:lnTo>
                  <a:lnTo>
                    <a:pt x="2268" y="2250"/>
                  </a:lnTo>
                  <a:lnTo>
                    <a:pt x="2360" y="2158"/>
                  </a:lnTo>
                  <a:lnTo>
                    <a:pt x="2434" y="2047"/>
                  </a:lnTo>
                  <a:lnTo>
                    <a:pt x="2490" y="1937"/>
                  </a:lnTo>
                  <a:lnTo>
                    <a:pt x="2545" y="1826"/>
                  </a:lnTo>
                  <a:lnTo>
                    <a:pt x="2600" y="1697"/>
                  </a:lnTo>
                  <a:lnTo>
                    <a:pt x="2619" y="1568"/>
                  </a:lnTo>
                  <a:lnTo>
                    <a:pt x="2637" y="1439"/>
                  </a:lnTo>
                  <a:lnTo>
                    <a:pt x="2655" y="1291"/>
                  </a:lnTo>
                  <a:lnTo>
                    <a:pt x="2637" y="1162"/>
                  </a:lnTo>
                  <a:lnTo>
                    <a:pt x="2619" y="1033"/>
                  </a:lnTo>
                  <a:lnTo>
                    <a:pt x="2582" y="904"/>
                  </a:lnTo>
                  <a:lnTo>
                    <a:pt x="2526" y="793"/>
                  </a:lnTo>
                  <a:lnTo>
                    <a:pt x="2471" y="683"/>
                  </a:lnTo>
                  <a:lnTo>
                    <a:pt x="2416" y="572"/>
                  </a:lnTo>
                  <a:lnTo>
                    <a:pt x="2324" y="480"/>
                  </a:lnTo>
                  <a:lnTo>
                    <a:pt x="2250" y="388"/>
                  </a:lnTo>
                  <a:lnTo>
                    <a:pt x="2158" y="296"/>
                  </a:lnTo>
                  <a:lnTo>
                    <a:pt x="2047" y="222"/>
                  </a:lnTo>
                  <a:lnTo>
                    <a:pt x="1936" y="148"/>
                  </a:lnTo>
                  <a:lnTo>
                    <a:pt x="1826" y="93"/>
                  </a:lnTo>
                  <a:lnTo>
                    <a:pt x="1697" y="56"/>
                  </a:lnTo>
                  <a:lnTo>
                    <a:pt x="1586" y="19"/>
                  </a:lnTo>
                  <a:lnTo>
                    <a:pt x="1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 name="Google Shape;690;p3"/>
            <p:cNvSpPr/>
            <p:nvPr/>
          </p:nvSpPr>
          <p:spPr>
            <a:xfrm>
              <a:off x="5907550" y="1340250"/>
              <a:ext cx="67325" cy="67325"/>
            </a:xfrm>
            <a:custGeom>
              <a:avLst/>
              <a:gdLst/>
              <a:ahLst/>
              <a:cxnLst/>
              <a:rect l="l" t="t" r="r" b="b"/>
              <a:pathLst>
                <a:path w="2693" h="2693" extrusionOk="0">
                  <a:moveTo>
                    <a:pt x="1199" y="1"/>
                  </a:moveTo>
                  <a:lnTo>
                    <a:pt x="1070" y="19"/>
                  </a:lnTo>
                  <a:lnTo>
                    <a:pt x="941" y="56"/>
                  </a:lnTo>
                  <a:lnTo>
                    <a:pt x="830" y="111"/>
                  </a:lnTo>
                  <a:lnTo>
                    <a:pt x="701" y="167"/>
                  </a:lnTo>
                  <a:lnTo>
                    <a:pt x="591" y="240"/>
                  </a:lnTo>
                  <a:lnTo>
                    <a:pt x="499" y="314"/>
                  </a:lnTo>
                  <a:lnTo>
                    <a:pt x="388" y="406"/>
                  </a:lnTo>
                  <a:lnTo>
                    <a:pt x="314" y="499"/>
                  </a:lnTo>
                  <a:lnTo>
                    <a:pt x="222" y="609"/>
                  </a:lnTo>
                  <a:lnTo>
                    <a:pt x="167" y="720"/>
                  </a:lnTo>
                  <a:lnTo>
                    <a:pt x="111" y="830"/>
                  </a:lnTo>
                  <a:lnTo>
                    <a:pt x="56" y="959"/>
                  </a:lnTo>
                  <a:lnTo>
                    <a:pt x="19" y="1089"/>
                  </a:lnTo>
                  <a:lnTo>
                    <a:pt x="1" y="1218"/>
                  </a:lnTo>
                  <a:lnTo>
                    <a:pt x="1" y="1347"/>
                  </a:lnTo>
                  <a:lnTo>
                    <a:pt x="1" y="1476"/>
                  </a:lnTo>
                  <a:lnTo>
                    <a:pt x="38" y="1623"/>
                  </a:lnTo>
                  <a:lnTo>
                    <a:pt x="56" y="1734"/>
                  </a:lnTo>
                  <a:lnTo>
                    <a:pt x="111" y="1863"/>
                  </a:lnTo>
                  <a:lnTo>
                    <a:pt x="167" y="1974"/>
                  </a:lnTo>
                  <a:lnTo>
                    <a:pt x="240" y="2084"/>
                  </a:lnTo>
                  <a:lnTo>
                    <a:pt x="314" y="2195"/>
                  </a:lnTo>
                  <a:lnTo>
                    <a:pt x="406" y="2287"/>
                  </a:lnTo>
                  <a:lnTo>
                    <a:pt x="499" y="2379"/>
                  </a:lnTo>
                  <a:lnTo>
                    <a:pt x="609" y="2453"/>
                  </a:lnTo>
                  <a:lnTo>
                    <a:pt x="720" y="2527"/>
                  </a:lnTo>
                  <a:lnTo>
                    <a:pt x="830" y="2582"/>
                  </a:lnTo>
                  <a:lnTo>
                    <a:pt x="960" y="2637"/>
                  </a:lnTo>
                  <a:lnTo>
                    <a:pt x="1089" y="2656"/>
                  </a:lnTo>
                  <a:lnTo>
                    <a:pt x="1218" y="2674"/>
                  </a:lnTo>
                  <a:lnTo>
                    <a:pt x="1347" y="2693"/>
                  </a:lnTo>
                  <a:lnTo>
                    <a:pt x="1494" y="2674"/>
                  </a:lnTo>
                  <a:lnTo>
                    <a:pt x="1623" y="2656"/>
                  </a:lnTo>
                  <a:lnTo>
                    <a:pt x="1752" y="2619"/>
                  </a:lnTo>
                  <a:lnTo>
                    <a:pt x="1863" y="2582"/>
                  </a:lnTo>
                  <a:lnTo>
                    <a:pt x="1992" y="2527"/>
                  </a:lnTo>
                  <a:lnTo>
                    <a:pt x="2103" y="2453"/>
                  </a:lnTo>
                  <a:lnTo>
                    <a:pt x="2195" y="2379"/>
                  </a:lnTo>
                  <a:lnTo>
                    <a:pt x="2287" y="2287"/>
                  </a:lnTo>
                  <a:lnTo>
                    <a:pt x="2379" y="2176"/>
                  </a:lnTo>
                  <a:lnTo>
                    <a:pt x="2453" y="2084"/>
                  </a:lnTo>
                  <a:lnTo>
                    <a:pt x="2527" y="1974"/>
                  </a:lnTo>
                  <a:lnTo>
                    <a:pt x="2582" y="1845"/>
                  </a:lnTo>
                  <a:lnTo>
                    <a:pt x="2637" y="1734"/>
                  </a:lnTo>
                  <a:lnTo>
                    <a:pt x="2656" y="1605"/>
                  </a:lnTo>
                  <a:lnTo>
                    <a:pt x="2693" y="1476"/>
                  </a:lnTo>
                  <a:lnTo>
                    <a:pt x="2693" y="1328"/>
                  </a:lnTo>
                  <a:lnTo>
                    <a:pt x="2674" y="1199"/>
                  </a:lnTo>
                  <a:lnTo>
                    <a:pt x="2656" y="1070"/>
                  </a:lnTo>
                  <a:lnTo>
                    <a:pt x="2619" y="941"/>
                  </a:lnTo>
                  <a:lnTo>
                    <a:pt x="2582" y="830"/>
                  </a:lnTo>
                  <a:lnTo>
                    <a:pt x="2527" y="701"/>
                  </a:lnTo>
                  <a:lnTo>
                    <a:pt x="2453" y="591"/>
                  </a:lnTo>
                  <a:lnTo>
                    <a:pt x="2379" y="499"/>
                  </a:lnTo>
                  <a:lnTo>
                    <a:pt x="2287" y="388"/>
                  </a:lnTo>
                  <a:lnTo>
                    <a:pt x="2195" y="314"/>
                  </a:lnTo>
                  <a:lnTo>
                    <a:pt x="2084" y="222"/>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 name="Google Shape;691;p3"/>
            <p:cNvSpPr/>
            <p:nvPr/>
          </p:nvSpPr>
          <p:spPr>
            <a:xfrm>
              <a:off x="6303975" y="1411700"/>
              <a:ext cx="67325" cy="67325"/>
            </a:xfrm>
            <a:custGeom>
              <a:avLst/>
              <a:gdLst/>
              <a:ahLst/>
              <a:cxnLst/>
              <a:rect l="l" t="t" r="r" b="b"/>
              <a:pathLst>
                <a:path w="2693" h="2693" extrusionOk="0">
                  <a:moveTo>
                    <a:pt x="1273" y="1"/>
                  </a:moveTo>
                  <a:lnTo>
                    <a:pt x="1144" y="19"/>
                  </a:lnTo>
                  <a:lnTo>
                    <a:pt x="1015" y="38"/>
                  </a:lnTo>
                  <a:lnTo>
                    <a:pt x="886" y="74"/>
                  </a:lnTo>
                  <a:lnTo>
                    <a:pt x="775" y="130"/>
                  </a:lnTo>
                  <a:lnTo>
                    <a:pt x="646" y="203"/>
                  </a:lnTo>
                  <a:lnTo>
                    <a:pt x="554" y="277"/>
                  </a:lnTo>
                  <a:lnTo>
                    <a:pt x="443" y="369"/>
                  </a:lnTo>
                  <a:lnTo>
                    <a:pt x="351" y="462"/>
                  </a:lnTo>
                  <a:lnTo>
                    <a:pt x="277" y="554"/>
                  </a:lnTo>
                  <a:lnTo>
                    <a:pt x="203" y="664"/>
                  </a:lnTo>
                  <a:lnTo>
                    <a:pt x="130" y="775"/>
                  </a:lnTo>
                  <a:lnTo>
                    <a:pt x="93" y="904"/>
                  </a:lnTo>
                  <a:lnTo>
                    <a:pt x="56" y="1033"/>
                  </a:lnTo>
                  <a:lnTo>
                    <a:pt x="19" y="1162"/>
                  </a:lnTo>
                  <a:lnTo>
                    <a:pt x="1" y="1291"/>
                  </a:lnTo>
                  <a:lnTo>
                    <a:pt x="19" y="1420"/>
                  </a:lnTo>
                  <a:lnTo>
                    <a:pt x="19" y="1549"/>
                  </a:lnTo>
                  <a:lnTo>
                    <a:pt x="56" y="1679"/>
                  </a:lnTo>
                  <a:lnTo>
                    <a:pt x="93" y="1808"/>
                  </a:lnTo>
                  <a:lnTo>
                    <a:pt x="148" y="1937"/>
                  </a:lnTo>
                  <a:lnTo>
                    <a:pt x="222" y="2047"/>
                  </a:lnTo>
                  <a:lnTo>
                    <a:pt x="296" y="2139"/>
                  </a:lnTo>
                  <a:lnTo>
                    <a:pt x="369" y="2250"/>
                  </a:lnTo>
                  <a:lnTo>
                    <a:pt x="462" y="2342"/>
                  </a:lnTo>
                  <a:lnTo>
                    <a:pt x="572" y="2416"/>
                  </a:lnTo>
                  <a:lnTo>
                    <a:pt x="683" y="2490"/>
                  </a:lnTo>
                  <a:lnTo>
                    <a:pt x="793" y="2564"/>
                  </a:lnTo>
                  <a:lnTo>
                    <a:pt x="922" y="2600"/>
                  </a:lnTo>
                  <a:lnTo>
                    <a:pt x="1052" y="2637"/>
                  </a:lnTo>
                  <a:lnTo>
                    <a:pt x="1181" y="2674"/>
                  </a:lnTo>
                  <a:lnTo>
                    <a:pt x="1310" y="2693"/>
                  </a:lnTo>
                  <a:lnTo>
                    <a:pt x="1439" y="2674"/>
                  </a:lnTo>
                  <a:lnTo>
                    <a:pt x="1568" y="2674"/>
                  </a:lnTo>
                  <a:lnTo>
                    <a:pt x="1697" y="2637"/>
                  </a:lnTo>
                  <a:lnTo>
                    <a:pt x="1826" y="2600"/>
                  </a:lnTo>
                  <a:lnTo>
                    <a:pt x="1937" y="2545"/>
                  </a:lnTo>
                  <a:lnTo>
                    <a:pt x="2066" y="2471"/>
                  </a:lnTo>
                  <a:lnTo>
                    <a:pt x="2158" y="2398"/>
                  </a:lnTo>
                  <a:lnTo>
                    <a:pt x="2268" y="2324"/>
                  </a:lnTo>
                  <a:lnTo>
                    <a:pt x="2361" y="2232"/>
                  </a:lnTo>
                  <a:lnTo>
                    <a:pt x="2434" y="2121"/>
                  </a:lnTo>
                  <a:lnTo>
                    <a:pt x="2508" y="2010"/>
                  </a:lnTo>
                  <a:lnTo>
                    <a:pt x="2563" y="1900"/>
                  </a:lnTo>
                  <a:lnTo>
                    <a:pt x="2619" y="1771"/>
                  </a:lnTo>
                  <a:lnTo>
                    <a:pt x="2656" y="1642"/>
                  </a:lnTo>
                  <a:lnTo>
                    <a:pt x="2693" y="1513"/>
                  </a:lnTo>
                  <a:lnTo>
                    <a:pt x="2693" y="1383"/>
                  </a:lnTo>
                  <a:lnTo>
                    <a:pt x="2693" y="1254"/>
                  </a:lnTo>
                  <a:lnTo>
                    <a:pt x="2674" y="1125"/>
                  </a:lnTo>
                  <a:lnTo>
                    <a:pt x="2656" y="996"/>
                  </a:lnTo>
                  <a:lnTo>
                    <a:pt x="2619" y="867"/>
                  </a:lnTo>
                  <a:lnTo>
                    <a:pt x="2563" y="757"/>
                  </a:lnTo>
                  <a:lnTo>
                    <a:pt x="2490" y="646"/>
                  </a:lnTo>
                  <a:lnTo>
                    <a:pt x="2416" y="535"/>
                  </a:lnTo>
                  <a:lnTo>
                    <a:pt x="2342" y="425"/>
                  </a:lnTo>
                  <a:lnTo>
                    <a:pt x="2232" y="333"/>
                  </a:lnTo>
                  <a:lnTo>
                    <a:pt x="2139" y="259"/>
                  </a:lnTo>
                  <a:lnTo>
                    <a:pt x="2029" y="185"/>
                  </a:lnTo>
                  <a:lnTo>
                    <a:pt x="1918" y="130"/>
                  </a:lnTo>
                  <a:lnTo>
                    <a:pt x="1789" y="74"/>
                  </a:lnTo>
                  <a:lnTo>
                    <a:pt x="1660" y="38"/>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 name="Google Shape;692;p3"/>
            <p:cNvSpPr/>
            <p:nvPr/>
          </p:nvSpPr>
          <p:spPr>
            <a:xfrm>
              <a:off x="6384175" y="1430600"/>
              <a:ext cx="17075" cy="57650"/>
            </a:xfrm>
            <a:custGeom>
              <a:avLst/>
              <a:gdLst/>
              <a:ahLst/>
              <a:cxnLst/>
              <a:rect l="l" t="t" r="r" b="b"/>
              <a:pathLst>
                <a:path w="683" h="2306" extrusionOk="0">
                  <a:moveTo>
                    <a:pt x="683" y="1"/>
                  </a:moveTo>
                  <a:lnTo>
                    <a:pt x="536" y="111"/>
                  </a:lnTo>
                  <a:lnTo>
                    <a:pt x="406" y="222"/>
                  </a:lnTo>
                  <a:lnTo>
                    <a:pt x="296" y="351"/>
                  </a:lnTo>
                  <a:lnTo>
                    <a:pt x="204" y="480"/>
                  </a:lnTo>
                  <a:lnTo>
                    <a:pt x="130" y="627"/>
                  </a:lnTo>
                  <a:lnTo>
                    <a:pt x="56" y="793"/>
                  </a:lnTo>
                  <a:lnTo>
                    <a:pt x="19" y="959"/>
                  </a:lnTo>
                  <a:lnTo>
                    <a:pt x="1" y="1144"/>
                  </a:lnTo>
                  <a:lnTo>
                    <a:pt x="19" y="1310"/>
                  </a:lnTo>
                  <a:lnTo>
                    <a:pt x="56" y="1494"/>
                  </a:lnTo>
                  <a:lnTo>
                    <a:pt x="111" y="1660"/>
                  </a:lnTo>
                  <a:lnTo>
                    <a:pt x="185" y="1808"/>
                  </a:lnTo>
                  <a:lnTo>
                    <a:pt x="296" y="1955"/>
                  </a:lnTo>
                  <a:lnTo>
                    <a:pt x="406" y="2084"/>
                  </a:lnTo>
                  <a:lnTo>
                    <a:pt x="536" y="2195"/>
                  </a:lnTo>
                  <a:lnTo>
                    <a:pt x="683" y="2305"/>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 name="Google Shape;693;p3"/>
            <p:cNvSpPr/>
            <p:nvPr/>
          </p:nvSpPr>
          <p:spPr>
            <a:xfrm>
              <a:off x="5066325" y="538650"/>
              <a:ext cx="66400" cy="66400"/>
            </a:xfrm>
            <a:custGeom>
              <a:avLst/>
              <a:gdLst/>
              <a:ahLst/>
              <a:cxnLst/>
              <a:rect l="l" t="t" r="r" b="b"/>
              <a:pathLst>
                <a:path w="2656" h="2656" extrusionOk="0">
                  <a:moveTo>
                    <a:pt x="1180" y="1"/>
                  </a:moveTo>
                  <a:lnTo>
                    <a:pt x="1070" y="38"/>
                  </a:lnTo>
                  <a:lnTo>
                    <a:pt x="941" y="56"/>
                  </a:lnTo>
                  <a:lnTo>
                    <a:pt x="811" y="111"/>
                  </a:lnTo>
                  <a:lnTo>
                    <a:pt x="701" y="167"/>
                  </a:lnTo>
                  <a:lnTo>
                    <a:pt x="590" y="222"/>
                  </a:lnTo>
                  <a:lnTo>
                    <a:pt x="498" y="296"/>
                  </a:lnTo>
                  <a:lnTo>
                    <a:pt x="406" y="388"/>
                  </a:lnTo>
                  <a:lnTo>
                    <a:pt x="314" y="480"/>
                  </a:lnTo>
                  <a:lnTo>
                    <a:pt x="240" y="572"/>
                  </a:lnTo>
                  <a:lnTo>
                    <a:pt x="166" y="683"/>
                  </a:lnTo>
                  <a:lnTo>
                    <a:pt x="111" y="794"/>
                  </a:lnTo>
                  <a:lnTo>
                    <a:pt x="55" y="923"/>
                  </a:lnTo>
                  <a:lnTo>
                    <a:pt x="19" y="1033"/>
                  </a:lnTo>
                  <a:lnTo>
                    <a:pt x="0" y="1162"/>
                  </a:lnTo>
                  <a:lnTo>
                    <a:pt x="0" y="1291"/>
                  </a:lnTo>
                  <a:lnTo>
                    <a:pt x="0" y="1439"/>
                  </a:lnTo>
                  <a:lnTo>
                    <a:pt x="19" y="1568"/>
                  </a:lnTo>
                  <a:lnTo>
                    <a:pt x="37" y="1697"/>
                  </a:lnTo>
                  <a:lnTo>
                    <a:pt x="92" y="1826"/>
                  </a:lnTo>
                  <a:lnTo>
                    <a:pt x="148" y="1937"/>
                  </a:lnTo>
                  <a:lnTo>
                    <a:pt x="203" y="2047"/>
                  </a:lnTo>
                  <a:lnTo>
                    <a:pt x="277" y="2158"/>
                  </a:lnTo>
                  <a:lnTo>
                    <a:pt x="369" y="2250"/>
                  </a:lnTo>
                  <a:lnTo>
                    <a:pt x="461" y="2342"/>
                  </a:lnTo>
                  <a:lnTo>
                    <a:pt x="572" y="2416"/>
                  </a:lnTo>
                  <a:lnTo>
                    <a:pt x="682" y="2490"/>
                  </a:lnTo>
                  <a:lnTo>
                    <a:pt x="793" y="2545"/>
                  </a:lnTo>
                  <a:lnTo>
                    <a:pt x="922" y="2600"/>
                  </a:lnTo>
                  <a:lnTo>
                    <a:pt x="1051" y="2637"/>
                  </a:lnTo>
                  <a:lnTo>
                    <a:pt x="1180" y="2656"/>
                  </a:lnTo>
                  <a:lnTo>
                    <a:pt x="1457" y="2656"/>
                  </a:lnTo>
                  <a:lnTo>
                    <a:pt x="1586" y="2637"/>
                  </a:lnTo>
                  <a:lnTo>
                    <a:pt x="1696" y="2600"/>
                  </a:lnTo>
                  <a:lnTo>
                    <a:pt x="1826" y="2564"/>
                  </a:lnTo>
                  <a:lnTo>
                    <a:pt x="1936" y="2508"/>
                  </a:lnTo>
                  <a:lnTo>
                    <a:pt x="2047" y="2435"/>
                  </a:lnTo>
                  <a:lnTo>
                    <a:pt x="2139" y="2361"/>
                  </a:lnTo>
                  <a:lnTo>
                    <a:pt x="2250" y="2269"/>
                  </a:lnTo>
                  <a:lnTo>
                    <a:pt x="2323" y="2176"/>
                  </a:lnTo>
                  <a:lnTo>
                    <a:pt x="2397" y="2084"/>
                  </a:lnTo>
                  <a:lnTo>
                    <a:pt x="2471" y="1974"/>
                  </a:lnTo>
                  <a:lnTo>
                    <a:pt x="2526" y="1863"/>
                  </a:lnTo>
                  <a:lnTo>
                    <a:pt x="2581" y="1752"/>
                  </a:lnTo>
                  <a:lnTo>
                    <a:pt x="2618" y="1623"/>
                  </a:lnTo>
                  <a:lnTo>
                    <a:pt x="2637" y="1494"/>
                  </a:lnTo>
                  <a:lnTo>
                    <a:pt x="2655" y="1365"/>
                  </a:lnTo>
                  <a:lnTo>
                    <a:pt x="2637" y="1218"/>
                  </a:lnTo>
                  <a:lnTo>
                    <a:pt x="2618" y="1089"/>
                  </a:lnTo>
                  <a:lnTo>
                    <a:pt x="2600" y="959"/>
                  </a:lnTo>
                  <a:lnTo>
                    <a:pt x="2545" y="849"/>
                  </a:lnTo>
                  <a:lnTo>
                    <a:pt x="2489" y="720"/>
                  </a:lnTo>
                  <a:lnTo>
                    <a:pt x="2434" y="609"/>
                  </a:lnTo>
                  <a:lnTo>
                    <a:pt x="2360" y="499"/>
                  </a:lnTo>
                  <a:lnTo>
                    <a:pt x="2268" y="406"/>
                  </a:lnTo>
                  <a:lnTo>
                    <a:pt x="2176" y="314"/>
                  </a:lnTo>
                  <a:lnTo>
                    <a:pt x="2065" y="240"/>
                  </a:lnTo>
                  <a:lnTo>
                    <a:pt x="1955" y="167"/>
                  </a:lnTo>
                  <a:lnTo>
                    <a:pt x="1844" y="111"/>
                  </a:lnTo>
                  <a:lnTo>
                    <a:pt x="1715" y="74"/>
                  </a:lnTo>
                  <a:lnTo>
                    <a:pt x="1586" y="38"/>
                  </a:lnTo>
                  <a:lnTo>
                    <a:pt x="1457" y="19"/>
                  </a:lnTo>
                  <a:lnTo>
                    <a:pt x="13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 name="Google Shape;694;p3"/>
            <p:cNvSpPr/>
            <p:nvPr/>
          </p:nvSpPr>
          <p:spPr>
            <a:xfrm>
              <a:off x="5014700" y="364425"/>
              <a:ext cx="66400" cy="66400"/>
            </a:xfrm>
            <a:custGeom>
              <a:avLst/>
              <a:gdLst/>
              <a:ahLst/>
              <a:cxnLst/>
              <a:rect l="l" t="t" r="r" b="b"/>
              <a:pathLst>
                <a:path w="2656" h="2656" extrusionOk="0">
                  <a:moveTo>
                    <a:pt x="1365" y="0"/>
                  </a:moveTo>
                  <a:lnTo>
                    <a:pt x="1217" y="19"/>
                  </a:lnTo>
                  <a:lnTo>
                    <a:pt x="1088" y="37"/>
                  </a:lnTo>
                  <a:lnTo>
                    <a:pt x="959" y="55"/>
                  </a:lnTo>
                  <a:lnTo>
                    <a:pt x="830" y="111"/>
                  </a:lnTo>
                  <a:lnTo>
                    <a:pt x="719" y="166"/>
                  </a:lnTo>
                  <a:lnTo>
                    <a:pt x="609" y="221"/>
                  </a:lnTo>
                  <a:lnTo>
                    <a:pt x="498" y="314"/>
                  </a:lnTo>
                  <a:lnTo>
                    <a:pt x="406" y="387"/>
                  </a:lnTo>
                  <a:lnTo>
                    <a:pt x="314" y="479"/>
                  </a:lnTo>
                  <a:lnTo>
                    <a:pt x="240" y="590"/>
                  </a:lnTo>
                  <a:lnTo>
                    <a:pt x="166" y="701"/>
                  </a:lnTo>
                  <a:lnTo>
                    <a:pt x="111" y="811"/>
                  </a:lnTo>
                  <a:lnTo>
                    <a:pt x="55" y="940"/>
                  </a:lnTo>
                  <a:lnTo>
                    <a:pt x="37" y="1069"/>
                  </a:lnTo>
                  <a:lnTo>
                    <a:pt x="0" y="1199"/>
                  </a:lnTo>
                  <a:lnTo>
                    <a:pt x="0" y="1328"/>
                  </a:lnTo>
                  <a:lnTo>
                    <a:pt x="0" y="1475"/>
                  </a:lnTo>
                  <a:lnTo>
                    <a:pt x="37" y="1604"/>
                  </a:lnTo>
                  <a:lnTo>
                    <a:pt x="55" y="1715"/>
                  </a:lnTo>
                  <a:lnTo>
                    <a:pt x="111" y="1844"/>
                  </a:lnTo>
                  <a:lnTo>
                    <a:pt x="166" y="1955"/>
                  </a:lnTo>
                  <a:lnTo>
                    <a:pt x="221" y="2065"/>
                  </a:lnTo>
                  <a:lnTo>
                    <a:pt x="295" y="2157"/>
                  </a:lnTo>
                  <a:lnTo>
                    <a:pt x="387" y="2268"/>
                  </a:lnTo>
                  <a:lnTo>
                    <a:pt x="479" y="2342"/>
                  </a:lnTo>
                  <a:lnTo>
                    <a:pt x="572" y="2415"/>
                  </a:lnTo>
                  <a:lnTo>
                    <a:pt x="682" y="2489"/>
                  </a:lnTo>
                  <a:lnTo>
                    <a:pt x="793" y="2545"/>
                  </a:lnTo>
                  <a:lnTo>
                    <a:pt x="922" y="2600"/>
                  </a:lnTo>
                  <a:lnTo>
                    <a:pt x="1033" y="2637"/>
                  </a:lnTo>
                  <a:lnTo>
                    <a:pt x="1162" y="2655"/>
                  </a:lnTo>
                  <a:lnTo>
                    <a:pt x="1438" y="2655"/>
                  </a:lnTo>
                  <a:lnTo>
                    <a:pt x="1567" y="2637"/>
                  </a:lnTo>
                  <a:lnTo>
                    <a:pt x="1696" y="2618"/>
                  </a:lnTo>
                  <a:lnTo>
                    <a:pt x="1825" y="2563"/>
                  </a:lnTo>
                  <a:lnTo>
                    <a:pt x="1936" y="2508"/>
                  </a:lnTo>
                  <a:lnTo>
                    <a:pt x="2047" y="2452"/>
                  </a:lnTo>
                  <a:lnTo>
                    <a:pt x="2157" y="2360"/>
                  </a:lnTo>
                  <a:lnTo>
                    <a:pt x="2250" y="2286"/>
                  </a:lnTo>
                  <a:lnTo>
                    <a:pt x="2342" y="2194"/>
                  </a:lnTo>
                  <a:lnTo>
                    <a:pt x="2415" y="2084"/>
                  </a:lnTo>
                  <a:lnTo>
                    <a:pt x="2489" y="1973"/>
                  </a:lnTo>
                  <a:lnTo>
                    <a:pt x="2545" y="1862"/>
                  </a:lnTo>
                  <a:lnTo>
                    <a:pt x="2600" y="1733"/>
                  </a:lnTo>
                  <a:lnTo>
                    <a:pt x="2637" y="1604"/>
                  </a:lnTo>
                  <a:lnTo>
                    <a:pt x="2655" y="1475"/>
                  </a:lnTo>
                  <a:lnTo>
                    <a:pt x="2655" y="1328"/>
                  </a:lnTo>
                  <a:lnTo>
                    <a:pt x="2655" y="1199"/>
                  </a:lnTo>
                  <a:lnTo>
                    <a:pt x="2637" y="1069"/>
                  </a:lnTo>
                  <a:lnTo>
                    <a:pt x="2600" y="959"/>
                  </a:lnTo>
                  <a:lnTo>
                    <a:pt x="2563" y="830"/>
                  </a:lnTo>
                  <a:lnTo>
                    <a:pt x="2508" y="719"/>
                  </a:lnTo>
                  <a:lnTo>
                    <a:pt x="2434" y="609"/>
                  </a:lnTo>
                  <a:lnTo>
                    <a:pt x="2360" y="498"/>
                  </a:lnTo>
                  <a:lnTo>
                    <a:pt x="2268" y="406"/>
                  </a:lnTo>
                  <a:lnTo>
                    <a:pt x="2176" y="332"/>
                  </a:lnTo>
                  <a:lnTo>
                    <a:pt x="2084" y="240"/>
                  </a:lnTo>
                  <a:lnTo>
                    <a:pt x="1973" y="184"/>
                  </a:lnTo>
                  <a:lnTo>
                    <a:pt x="1862" y="129"/>
                  </a:lnTo>
                  <a:lnTo>
                    <a:pt x="1733" y="74"/>
                  </a:lnTo>
                  <a:lnTo>
                    <a:pt x="1623" y="37"/>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 name="Google Shape;695;p3"/>
            <p:cNvSpPr/>
            <p:nvPr/>
          </p:nvSpPr>
          <p:spPr>
            <a:xfrm>
              <a:off x="5457200" y="1098250"/>
              <a:ext cx="66400" cy="66400"/>
            </a:xfrm>
            <a:custGeom>
              <a:avLst/>
              <a:gdLst/>
              <a:ahLst/>
              <a:cxnLst/>
              <a:rect l="l" t="t" r="r" b="b"/>
              <a:pathLst>
                <a:path w="2656" h="2656" extrusionOk="0">
                  <a:moveTo>
                    <a:pt x="1218" y="1"/>
                  </a:moveTo>
                  <a:lnTo>
                    <a:pt x="1089" y="19"/>
                  </a:lnTo>
                  <a:lnTo>
                    <a:pt x="959" y="38"/>
                  </a:lnTo>
                  <a:lnTo>
                    <a:pt x="830" y="93"/>
                  </a:lnTo>
                  <a:lnTo>
                    <a:pt x="720" y="148"/>
                  </a:lnTo>
                  <a:lnTo>
                    <a:pt x="609" y="203"/>
                  </a:lnTo>
                  <a:lnTo>
                    <a:pt x="499" y="296"/>
                  </a:lnTo>
                  <a:lnTo>
                    <a:pt x="406" y="369"/>
                  </a:lnTo>
                  <a:lnTo>
                    <a:pt x="314" y="462"/>
                  </a:lnTo>
                  <a:lnTo>
                    <a:pt x="240" y="572"/>
                  </a:lnTo>
                  <a:lnTo>
                    <a:pt x="167" y="683"/>
                  </a:lnTo>
                  <a:lnTo>
                    <a:pt x="111" y="794"/>
                  </a:lnTo>
                  <a:lnTo>
                    <a:pt x="56" y="923"/>
                  </a:lnTo>
                  <a:lnTo>
                    <a:pt x="19" y="1052"/>
                  </a:lnTo>
                  <a:lnTo>
                    <a:pt x="1" y="1181"/>
                  </a:lnTo>
                  <a:lnTo>
                    <a:pt x="1" y="1328"/>
                  </a:lnTo>
                  <a:lnTo>
                    <a:pt x="1" y="1457"/>
                  </a:lnTo>
                  <a:lnTo>
                    <a:pt x="19" y="1586"/>
                  </a:lnTo>
                  <a:lnTo>
                    <a:pt x="56" y="1697"/>
                  </a:lnTo>
                  <a:lnTo>
                    <a:pt x="93" y="1826"/>
                  </a:lnTo>
                  <a:lnTo>
                    <a:pt x="148" y="1937"/>
                  </a:lnTo>
                  <a:lnTo>
                    <a:pt x="222" y="2047"/>
                  </a:lnTo>
                  <a:lnTo>
                    <a:pt x="296" y="2158"/>
                  </a:lnTo>
                  <a:lnTo>
                    <a:pt x="369" y="2250"/>
                  </a:lnTo>
                  <a:lnTo>
                    <a:pt x="462" y="2324"/>
                  </a:lnTo>
                  <a:lnTo>
                    <a:pt x="572" y="2416"/>
                  </a:lnTo>
                  <a:lnTo>
                    <a:pt x="683" y="2471"/>
                  </a:lnTo>
                  <a:lnTo>
                    <a:pt x="794" y="2527"/>
                  </a:lnTo>
                  <a:lnTo>
                    <a:pt x="904" y="2582"/>
                  </a:lnTo>
                  <a:lnTo>
                    <a:pt x="1033" y="2619"/>
                  </a:lnTo>
                  <a:lnTo>
                    <a:pt x="1162" y="2637"/>
                  </a:lnTo>
                  <a:lnTo>
                    <a:pt x="1291" y="2656"/>
                  </a:lnTo>
                  <a:lnTo>
                    <a:pt x="1439" y="2637"/>
                  </a:lnTo>
                  <a:lnTo>
                    <a:pt x="1568" y="2619"/>
                  </a:lnTo>
                  <a:lnTo>
                    <a:pt x="1697" y="2600"/>
                  </a:lnTo>
                  <a:lnTo>
                    <a:pt x="1808" y="2545"/>
                  </a:lnTo>
                  <a:lnTo>
                    <a:pt x="1937" y="2490"/>
                  </a:lnTo>
                  <a:lnTo>
                    <a:pt x="2047" y="2435"/>
                  </a:lnTo>
                  <a:lnTo>
                    <a:pt x="2158" y="2361"/>
                  </a:lnTo>
                  <a:lnTo>
                    <a:pt x="2250" y="2269"/>
                  </a:lnTo>
                  <a:lnTo>
                    <a:pt x="2342" y="2176"/>
                  </a:lnTo>
                  <a:lnTo>
                    <a:pt x="2416" y="2066"/>
                  </a:lnTo>
                  <a:lnTo>
                    <a:pt x="2490" y="1955"/>
                  </a:lnTo>
                  <a:lnTo>
                    <a:pt x="2545" y="1844"/>
                  </a:lnTo>
                  <a:lnTo>
                    <a:pt x="2582" y="1715"/>
                  </a:lnTo>
                  <a:lnTo>
                    <a:pt x="2619" y="1586"/>
                  </a:lnTo>
                  <a:lnTo>
                    <a:pt x="2637" y="1457"/>
                  </a:lnTo>
                  <a:lnTo>
                    <a:pt x="2656" y="1328"/>
                  </a:lnTo>
                  <a:lnTo>
                    <a:pt x="2637" y="1181"/>
                  </a:lnTo>
                  <a:lnTo>
                    <a:pt x="2619" y="1052"/>
                  </a:lnTo>
                  <a:lnTo>
                    <a:pt x="2600" y="941"/>
                  </a:lnTo>
                  <a:lnTo>
                    <a:pt x="2545" y="812"/>
                  </a:lnTo>
                  <a:lnTo>
                    <a:pt x="2490" y="701"/>
                  </a:lnTo>
                  <a:lnTo>
                    <a:pt x="2435" y="591"/>
                  </a:lnTo>
                  <a:lnTo>
                    <a:pt x="2361" y="498"/>
                  </a:lnTo>
                  <a:lnTo>
                    <a:pt x="2269" y="388"/>
                  </a:lnTo>
                  <a:lnTo>
                    <a:pt x="2176" y="314"/>
                  </a:lnTo>
                  <a:lnTo>
                    <a:pt x="2066" y="240"/>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 name="Google Shape;696;p3"/>
            <p:cNvSpPr/>
            <p:nvPr/>
          </p:nvSpPr>
          <p:spPr>
            <a:xfrm>
              <a:off x="5602400" y="1206575"/>
              <a:ext cx="66400" cy="66400"/>
            </a:xfrm>
            <a:custGeom>
              <a:avLst/>
              <a:gdLst/>
              <a:ahLst/>
              <a:cxnLst/>
              <a:rect l="l" t="t" r="r" b="b"/>
              <a:pathLst>
                <a:path w="2656" h="2656" extrusionOk="0">
                  <a:moveTo>
                    <a:pt x="1181" y="1"/>
                  </a:moveTo>
                  <a:lnTo>
                    <a:pt x="1052" y="38"/>
                  </a:lnTo>
                  <a:lnTo>
                    <a:pt x="923" y="56"/>
                  </a:lnTo>
                  <a:lnTo>
                    <a:pt x="812" y="111"/>
                  </a:lnTo>
                  <a:lnTo>
                    <a:pt x="701" y="167"/>
                  </a:lnTo>
                  <a:lnTo>
                    <a:pt x="591" y="240"/>
                  </a:lnTo>
                  <a:lnTo>
                    <a:pt x="480" y="314"/>
                  </a:lnTo>
                  <a:lnTo>
                    <a:pt x="388" y="406"/>
                  </a:lnTo>
                  <a:lnTo>
                    <a:pt x="314" y="498"/>
                  </a:lnTo>
                  <a:lnTo>
                    <a:pt x="240" y="591"/>
                  </a:lnTo>
                  <a:lnTo>
                    <a:pt x="167" y="701"/>
                  </a:lnTo>
                  <a:lnTo>
                    <a:pt x="111" y="812"/>
                  </a:lnTo>
                  <a:lnTo>
                    <a:pt x="74" y="941"/>
                  </a:lnTo>
                  <a:lnTo>
                    <a:pt x="38" y="1070"/>
                  </a:lnTo>
                  <a:lnTo>
                    <a:pt x="19" y="1199"/>
                  </a:lnTo>
                  <a:lnTo>
                    <a:pt x="1" y="1328"/>
                  </a:lnTo>
                  <a:lnTo>
                    <a:pt x="19" y="1457"/>
                  </a:lnTo>
                  <a:lnTo>
                    <a:pt x="38" y="1586"/>
                  </a:lnTo>
                  <a:lnTo>
                    <a:pt x="74" y="1715"/>
                  </a:lnTo>
                  <a:lnTo>
                    <a:pt x="111" y="1844"/>
                  </a:lnTo>
                  <a:lnTo>
                    <a:pt x="167" y="1955"/>
                  </a:lnTo>
                  <a:lnTo>
                    <a:pt x="240" y="2066"/>
                  </a:lnTo>
                  <a:lnTo>
                    <a:pt x="333" y="2176"/>
                  </a:lnTo>
                  <a:lnTo>
                    <a:pt x="406" y="2269"/>
                  </a:lnTo>
                  <a:lnTo>
                    <a:pt x="517" y="2361"/>
                  </a:lnTo>
                  <a:lnTo>
                    <a:pt x="609" y="2434"/>
                  </a:lnTo>
                  <a:lnTo>
                    <a:pt x="720" y="2508"/>
                  </a:lnTo>
                  <a:lnTo>
                    <a:pt x="849" y="2564"/>
                  </a:lnTo>
                  <a:lnTo>
                    <a:pt x="959" y="2600"/>
                  </a:lnTo>
                  <a:lnTo>
                    <a:pt x="1089" y="2637"/>
                  </a:lnTo>
                  <a:lnTo>
                    <a:pt x="1236" y="2656"/>
                  </a:lnTo>
                  <a:lnTo>
                    <a:pt x="1365" y="2656"/>
                  </a:lnTo>
                  <a:lnTo>
                    <a:pt x="1494" y="2637"/>
                  </a:lnTo>
                  <a:lnTo>
                    <a:pt x="1623" y="2619"/>
                  </a:lnTo>
                  <a:lnTo>
                    <a:pt x="1752" y="2582"/>
                  </a:lnTo>
                  <a:lnTo>
                    <a:pt x="1863" y="2545"/>
                  </a:lnTo>
                  <a:lnTo>
                    <a:pt x="1974" y="2490"/>
                  </a:lnTo>
                  <a:lnTo>
                    <a:pt x="2084" y="2416"/>
                  </a:lnTo>
                  <a:lnTo>
                    <a:pt x="2195" y="2342"/>
                  </a:lnTo>
                  <a:lnTo>
                    <a:pt x="2287" y="2250"/>
                  </a:lnTo>
                  <a:lnTo>
                    <a:pt x="2361" y="2158"/>
                  </a:lnTo>
                  <a:lnTo>
                    <a:pt x="2435" y="2047"/>
                  </a:lnTo>
                  <a:lnTo>
                    <a:pt x="2508" y="1955"/>
                  </a:lnTo>
                  <a:lnTo>
                    <a:pt x="2564" y="1826"/>
                  </a:lnTo>
                  <a:lnTo>
                    <a:pt x="2600" y="1715"/>
                  </a:lnTo>
                  <a:lnTo>
                    <a:pt x="2637" y="1586"/>
                  </a:lnTo>
                  <a:lnTo>
                    <a:pt x="2656" y="1457"/>
                  </a:lnTo>
                  <a:lnTo>
                    <a:pt x="2656" y="1328"/>
                  </a:lnTo>
                  <a:lnTo>
                    <a:pt x="2656" y="1199"/>
                  </a:lnTo>
                  <a:lnTo>
                    <a:pt x="2637" y="1052"/>
                  </a:lnTo>
                  <a:lnTo>
                    <a:pt x="2600" y="923"/>
                  </a:lnTo>
                  <a:lnTo>
                    <a:pt x="2564" y="812"/>
                  </a:lnTo>
                  <a:lnTo>
                    <a:pt x="2490" y="683"/>
                  </a:lnTo>
                  <a:lnTo>
                    <a:pt x="2435" y="572"/>
                  </a:lnTo>
                  <a:lnTo>
                    <a:pt x="2342" y="480"/>
                  </a:lnTo>
                  <a:lnTo>
                    <a:pt x="2269" y="388"/>
                  </a:lnTo>
                  <a:lnTo>
                    <a:pt x="2158" y="296"/>
                  </a:lnTo>
                  <a:lnTo>
                    <a:pt x="2066" y="222"/>
                  </a:lnTo>
                  <a:lnTo>
                    <a:pt x="1955" y="148"/>
                  </a:lnTo>
                  <a:lnTo>
                    <a:pt x="1826" y="93"/>
                  </a:lnTo>
                  <a:lnTo>
                    <a:pt x="1697" y="56"/>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 name="Google Shape;697;p3"/>
            <p:cNvSpPr/>
            <p:nvPr/>
          </p:nvSpPr>
          <p:spPr>
            <a:xfrm>
              <a:off x="5183400" y="804625"/>
              <a:ext cx="65475" cy="65475"/>
            </a:xfrm>
            <a:custGeom>
              <a:avLst/>
              <a:gdLst/>
              <a:ahLst/>
              <a:cxnLst/>
              <a:rect l="l" t="t" r="r" b="b"/>
              <a:pathLst>
                <a:path w="2619" h="2619" extrusionOk="0">
                  <a:moveTo>
                    <a:pt x="1144" y="1"/>
                  </a:moveTo>
                  <a:lnTo>
                    <a:pt x="1015" y="37"/>
                  </a:lnTo>
                  <a:lnTo>
                    <a:pt x="904" y="56"/>
                  </a:lnTo>
                  <a:lnTo>
                    <a:pt x="775" y="111"/>
                  </a:lnTo>
                  <a:lnTo>
                    <a:pt x="664" y="166"/>
                  </a:lnTo>
                  <a:lnTo>
                    <a:pt x="554" y="240"/>
                  </a:lnTo>
                  <a:lnTo>
                    <a:pt x="461" y="314"/>
                  </a:lnTo>
                  <a:lnTo>
                    <a:pt x="369" y="406"/>
                  </a:lnTo>
                  <a:lnTo>
                    <a:pt x="295" y="498"/>
                  </a:lnTo>
                  <a:lnTo>
                    <a:pt x="222" y="591"/>
                  </a:lnTo>
                  <a:lnTo>
                    <a:pt x="148" y="701"/>
                  </a:lnTo>
                  <a:lnTo>
                    <a:pt x="93" y="812"/>
                  </a:lnTo>
                  <a:lnTo>
                    <a:pt x="56" y="941"/>
                  </a:lnTo>
                  <a:lnTo>
                    <a:pt x="19" y="1070"/>
                  </a:lnTo>
                  <a:lnTo>
                    <a:pt x="19" y="1199"/>
                  </a:lnTo>
                  <a:lnTo>
                    <a:pt x="0" y="1328"/>
                  </a:lnTo>
                  <a:lnTo>
                    <a:pt x="19" y="1457"/>
                  </a:lnTo>
                  <a:lnTo>
                    <a:pt x="37" y="1586"/>
                  </a:lnTo>
                  <a:lnTo>
                    <a:pt x="74" y="1715"/>
                  </a:lnTo>
                  <a:lnTo>
                    <a:pt x="111" y="1826"/>
                  </a:lnTo>
                  <a:lnTo>
                    <a:pt x="166" y="1955"/>
                  </a:lnTo>
                  <a:lnTo>
                    <a:pt x="240" y="2047"/>
                  </a:lnTo>
                  <a:lnTo>
                    <a:pt x="314" y="2158"/>
                  </a:lnTo>
                  <a:lnTo>
                    <a:pt x="388" y="2250"/>
                  </a:lnTo>
                  <a:lnTo>
                    <a:pt x="498" y="2324"/>
                  </a:lnTo>
                  <a:lnTo>
                    <a:pt x="590" y="2397"/>
                  </a:lnTo>
                  <a:lnTo>
                    <a:pt x="701" y="2471"/>
                  </a:lnTo>
                  <a:lnTo>
                    <a:pt x="812" y="2527"/>
                  </a:lnTo>
                  <a:lnTo>
                    <a:pt x="941" y="2563"/>
                  </a:lnTo>
                  <a:lnTo>
                    <a:pt x="1051" y="2600"/>
                  </a:lnTo>
                  <a:lnTo>
                    <a:pt x="1180" y="2619"/>
                  </a:lnTo>
                  <a:lnTo>
                    <a:pt x="1457" y="2619"/>
                  </a:lnTo>
                  <a:lnTo>
                    <a:pt x="1586" y="2600"/>
                  </a:lnTo>
                  <a:lnTo>
                    <a:pt x="1715" y="2563"/>
                  </a:lnTo>
                  <a:lnTo>
                    <a:pt x="1826" y="2508"/>
                  </a:lnTo>
                  <a:lnTo>
                    <a:pt x="1936" y="2453"/>
                  </a:lnTo>
                  <a:lnTo>
                    <a:pt x="2047" y="2397"/>
                  </a:lnTo>
                  <a:lnTo>
                    <a:pt x="2158" y="2324"/>
                  </a:lnTo>
                  <a:lnTo>
                    <a:pt x="2250" y="2232"/>
                  </a:lnTo>
                  <a:lnTo>
                    <a:pt x="2324" y="2139"/>
                  </a:lnTo>
                  <a:lnTo>
                    <a:pt x="2397" y="2047"/>
                  </a:lnTo>
                  <a:lnTo>
                    <a:pt x="2471" y="1937"/>
                  </a:lnTo>
                  <a:lnTo>
                    <a:pt x="2526" y="1826"/>
                  </a:lnTo>
                  <a:lnTo>
                    <a:pt x="2563" y="1697"/>
                  </a:lnTo>
                  <a:lnTo>
                    <a:pt x="2600" y="1586"/>
                  </a:lnTo>
                  <a:lnTo>
                    <a:pt x="2619" y="1457"/>
                  </a:lnTo>
                  <a:lnTo>
                    <a:pt x="2619" y="1310"/>
                  </a:lnTo>
                  <a:lnTo>
                    <a:pt x="2619" y="1181"/>
                  </a:lnTo>
                  <a:lnTo>
                    <a:pt x="2600" y="1052"/>
                  </a:lnTo>
                  <a:lnTo>
                    <a:pt x="2563" y="922"/>
                  </a:lnTo>
                  <a:lnTo>
                    <a:pt x="2526" y="793"/>
                  </a:lnTo>
                  <a:lnTo>
                    <a:pt x="2471" y="683"/>
                  </a:lnTo>
                  <a:lnTo>
                    <a:pt x="2397" y="572"/>
                  </a:lnTo>
                  <a:lnTo>
                    <a:pt x="2324" y="461"/>
                  </a:lnTo>
                  <a:lnTo>
                    <a:pt x="2231" y="369"/>
                  </a:lnTo>
                  <a:lnTo>
                    <a:pt x="2139" y="277"/>
                  </a:lnTo>
                  <a:lnTo>
                    <a:pt x="2029" y="203"/>
                  </a:lnTo>
                  <a:lnTo>
                    <a:pt x="1918" y="148"/>
                  </a:lnTo>
                  <a:lnTo>
                    <a:pt x="1807" y="93"/>
                  </a:lnTo>
                  <a:lnTo>
                    <a:pt x="1678" y="56"/>
                  </a:lnTo>
                  <a:lnTo>
                    <a:pt x="1549"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 name="Google Shape;698;p3"/>
            <p:cNvSpPr/>
            <p:nvPr/>
          </p:nvSpPr>
          <p:spPr>
            <a:xfrm>
              <a:off x="5749000" y="1315825"/>
              <a:ext cx="64550" cy="64550"/>
            </a:xfrm>
            <a:custGeom>
              <a:avLst/>
              <a:gdLst/>
              <a:ahLst/>
              <a:cxnLst/>
              <a:rect l="l" t="t" r="r" b="b"/>
              <a:pathLst>
                <a:path w="2582" h="2582" extrusionOk="0">
                  <a:moveTo>
                    <a:pt x="1143" y="0"/>
                  </a:moveTo>
                  <a:lnTo>
                    <a:pt x="1014" y="19"/>
                  </a:lnTo>
                  <a:lnTo>
                    <a:pt x="885" y="56"/>
                  </a:lnTo>
                  <a:lnTo>
                    <a:pt x="774" y="111"/>
                  </a:lnTo>
                  <a:lnTo>
                    <a:pt x="664" y="148"/>
                  </a:lnTo>
                  <a:lnTo>
                    <a:pt x="553" y="222"/>
                  </a:lnTo>
                  <a:lnTo>
                    <a:pt x="461" y="295"/>
                  </a:lnTo>
                  <a:lnTo>
                    <a:pt x="369" y="388"/>
                  </a:lnTo>
                  <a:lnTo>
                    <a:pt x="277" y="480"/>
                  </a:lnTo>
                  <a:lnTo>
                    <a:pt x="203" y="572"/>
                  </a:lnTo>
                  <a:lnTo>
                    <a:pt x="148" y="683"/>
                  </a:lnTo>
                  <a:lnTo>
                    <a:pt x="92" y="793"/>
                  </a:lnTo>
                  <a:lnTo>
                    <a:pt x="55" y="904"/>
                  </a:lnTo>
                  <a:lnTo>
                    <a:pt x="18" y="1033"/>
                  </a:lnTo>
                  <a:lnTo>
                    <a:pt x="0" y="1162"/>
                  </a:lnTo>
                  <a:lnTo>
                    <a:pt x="0" y="1310"/>
                  </a:lnTo>
                  <a:lnTo>
                    <a:pt x="0" y="1439"/>
                  </a:lnTo>
                  <a:lnTo>
                    <a:pt x="37" y="1568"/>
                  </a:lnTo>
                  <a:lnTo>
                    <a:pt x="55" y="1697"/>
                  </a:lnTo>
                  <a:lnTo>
                    <a:pt x="111" y="1807"/>
                  </a:lnTo>
                  <a:lnTo>
                    <a:pt x="166" y="1918"/>
                  </a:lnTo>
                  <a:lnTo>
                    <a:pt x="221" y="2029"/>
                  </a:lnTo>
                  <a:lnTo>
                    <a:pt x="295" y="2139"/>
                  </a:lnTo>
                  <a:lnTo>
                    <a:pt x="387" y="2213"/>
                  </a:lnTo>
                  <a:lnTo>
                    <a:pt x="479" y="2305"/>
                  </a:lnTo>
                  <a:lnTo>
                    <a:pt x="572" y="2379"/>
                  </a:lnTo>
                  <a:lnTo>
                    <a:pt x="682" y="2434"/>
                  </a:lnTo>
                  <a:lnTo>
                    <a:pt x="793" y="2490"/>
                  </a:lnTo>
                  <a:lnTo>
                    <a:pt x="922" y="2527"/>
                  </a:lnTo>
                  <a:lnTo>
                    <a:pt x="1033" y="2563"/>
                  </a:lnTo>
                  <a:lnTo>
                    <a:pt x="1162" y="2582"/>
                  </a:lnTo>
                  <a:lnTo>
                    <a:pt x="1438" y="2582"/>
                  </a:lnTo>
                  <a:lnTo>
                    <a:pt x="1567" y="2563"/>
                  </a:lnTo>
                  <a:lnTo>
                    <a:pt x="1696" y="2527"/>
                  </a:lnTo>
                  <a:lnTo>
                    <a:pt x="1807" y="2490"/>
                  </a:lnTo>
                  <a:lnTo>
                    <a:pt x="1936" y="2434"/>
                  </a:lnTo>
                  <a:lnTo>
                    <a:pt x="2028" y="2361"/>
                  </a:lnTo>
                  <a:lnTo>
                    <a:pt x="2139" y="2287"/>
                  </a:lnTo>
                  <a:lnTo>
                    <a:pt x="2231" y="2213"/>
                  </a:lnTo>
                  <a:lnTo>
                    <a:pt x="2305" y="2121"/>
                  </a:lnTo>
                  <a:lnTo>
                    <a:pt x="2379" y="2010"/>
                  </a:lnTo>
                  <a:lnTo>
                    <a:pt x="2434" y="1900"/>
                  </a:lnTo>
                  <a:lnTo>
                    <a:pt x="2489" y="1789"/>
                  </a:lnTo>
                  <a:lnTo>
                    <a:pt x="2526" y="1678"/>
                  </a:lnTo>
                  <a:lnTo>
                    <a:pt x="2563" y="1549"/>
                  </a:lnTo>
                  <a:lnTo>
                    <a:pt x="2581" y="1420"/>
                  </a:lnTo>
                  <a:lnTo>
                    <a:pt x="2581" y="1273"/>
                  </a:lnTo>
                  <a:lnTo>
                    <a:pt x="2581" y="1144"/>
                  </a:lnTo>
                  <a:lnTo>
                    <a:pt x="2563" y="1015"/>
                  </a:lnTo>
                  <a:lnTo>
                    <a:pt x="2526" y="886"/>
                  </a:lnTo>
                  <a:lnTo>
                    <a:pt x="2489" y="775"/>
                  </a:lnTo>
                  <a:lnTo>
                    <a:pt x="2434" y="664"/>
                  </a:lnTo>
                  <a:lnTo>
                    <a:pt x="2360" y="554"/>
                  </a:lnTo>
                  <a:lnTo>
                    <a:pt x="2286" y="461"/>
                  </a:lnTo>
                  <a:lnTo>
                    <a:pt x="2213" y="369"/>
                  </a:lnTo>
                  <a:lnTo>
                    <a:pt x="2120" y="277"/>
                  </a:lnTo>
                  <a:lnTo>
                    <a:pt x="2010" y="203"/>
                  </a:lnTo>
                  <a:lnTo>
                    <a:pt x="1918" y="148"/>
                  </a:lnTo>
                  <a:lnTo>
                    <a:pt x="1789" y="93"/>
                  </a:lnTo>
                  <a:lnTo>
                    <a:pt x="1678" y="56"/>
                  </a:lnTo>
                  <a:lnTo>
                    <a:pt x="1549"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 name="Google Shape;699;p3"/>
            <p:cNvSpPr/>
            <p:nvPr/>
          </p:nvSpPr>
          <p:spPr>
            <a:xfrm>
              <a:off x="5249325" y="899125"/>
              <a:ext cx="65000" cy="65025"/>
            </a:xfrm>
            <a:custGeom>
              <a:avLst/>
              <a:gdLst/>
              <a:ahLst/>
              <a:cxnLst/>
              <a:rect l="l" t="t" r="r" b="b"/>
              <a:pathLst>
                <a:path w="2600" h="2601" extrusionOk="0">
                  <a:moveTo>
                    <a:pt x="1162" y="0"/>
                  </a:moveTo>
                  <a:lnTo>
                    <a:pt x="1033" y="19"/>
                  </a:lnTo>
                  <a:lnTo>
                    <a:pt x="904" y="56"/>
                  </a:lnTo>
                  <a:lnTo>
                    <a:pt x="793" y="93"/>
                  </a:lnTo>
                  <a:lnTo>
                    <a:pt x="682" y="148"/>
                  </a:lnTo>
                  <a:lnTo>
                    <a:pt x="572" y="222"/>
                  </a:lnTo>
                  <a:lnTo>
                    <a:pt x="461" y="295"/>
                  </a:lnTo>
                  <a:lnTo>
                    <a:pt x="369" y="369"/>
                  </a:lnTo>
                  <a:lnTo>
                    <a:pt x="295" y="461"/>
                  </a:lnTo>
                  <a:lnTo>
                    <a:pt x="221" y="572"/>
                  </a:lnTo>
                  <a:lnTo>
                    <a:pt x="166" y="664"/>
                  </a:lnTo>
                  <a:lnTo>
                    <a:pt x="111" y="793"/>
                  </a:lnTo>
                  <a:lnTo>
                    <a:pt x="55" y="904"/>
                  </a:lnTo>
                  <a:lnTo>
                    <a:pt x="37" y="1033"/>
                  </a:lnTo>
                  <a:lnTo>
                    <a:pt x="19" y="1162"/>
                  </a:lnTo>
                  <a:lnTo>
                    <a:pt x="0" y="1291"/>
                  </a:lnTo>
                  <a:lnTo>
                    <a:pt x="19" y="1439"/>
                  </a:lnTo>
                  <a:lnTo>
                    <a:pt x="37" y="1568"/>
                  </a:lnTo>
                  <a:lnTo>
                    <a:pt x="55" y="1697"/>
                  </a:lnTo>
                  <a:lnTo>
                    <a:pt x="111" y="1807"/>
                  </a:lnTo>
                  <a:lnTo>
                    <a:pt x="166" y="1918"/>
                  </a:lnTo>
                  <a:lnTo>
                    <a:pt x="221" y="2029"/>
                  </a:lnTo>
                  <a:lnTo>
                    <a:pt x="295" y="2121"/>
                  </a:lnTo>
                  <a:lnTo>
                    <a:pt x="387" y="2213"/>
                  </a:lnTo>
                  <a:lnTo>
                    <a:pt x="479" y="2305"/>
                  </a:lnTo>
                  <a:lnTo>
                    <a:pt x="572" y="2379"/>
                  </a:lnTo>
                  <a:lnTo>
                    <a:pt x="682" y="2434"/>
                  </a:lnTo>
                  <a:lnTo>
                    <a:pt x="793" y="2490"/>
                  </a:lnTo>
                  <a:lnTo>
                    <a:pt x="922" y="2545"/>
                  </a:lnTo>
                  <a:lnTo>
                    <a:pt x="1033" y="2563"/>
                  </a:lnTo>
                  <a:lnTo>
                    <a:pt x="1180" y="2582"/>
                  </a:lnTo>
                  <a:lnTo>
                    <a:pt x="1309" y="2600"/>
                  </a:lnTo>
                  <a:lnTo>
                    <a:pt x="1438" y="2582"/>
                  </a:lnTo>
                  <a:lnTo>
                    <a:pt x="1567" y="2563"/>
                  </a:lnTo>
                  <a:lnTo>
                    <a:pt x="1696" y="2545"/>
                  </a:lnTo>
                  <a:lnTo>
                    <a:pt x="1825" y="2490"/>
                  </a:lnTo>
                  <a:lnTo>
                    <a:pt x="1936" y="2434"/>
                  </a:lnTo>
                  <a:lnTo>
                    <a:pt x="2047" y="2379"/>
                  </a:lnTo>
                  <a:lnTo>
                    <a:pt x="2139" y="2305"/>
                  </a:lnTo>
                  <a:lnTo>
                    <a:pt x="2231" y="2213"/>
                  </a:lnTo>
                  <a:lnTo>
                    <a:pt x="2323" y="2121"/>
                  </a:lnTo>
                  <a:lnTo>
                    <a:pt x="2397" y="2029"/>
                  </a:lnTo>
                  <a:lnTo>
                    <a:pt x="2452" y="1918"/>
                  </a:lnTo>
                  <a:lnTo>
                    <a:pt x="2508" y="1807"/>
                  </a:lnTo>
                  <a:lnTo>
                    <a:pt x="2545" y="1678"/>
                  </a:lnTo>
                  <a:lnTo>
                    <a:pt x="2581" y="1549"/>
                  </a:lnTo>
                  <a:lnTo>
                    <a:pt x="2600" y="1420"/>
                  </a:lnTo>
                  <a:lnTo>
                    <a:pt x="2600" y="1291"/>
                  </a:lnTo>
                  <a:lnTo>
                    <a:pt x="2600" y="1162"/>
                  </a:lnTo>
                  <a:lnTo>
                    <a:pt x="2581" y="1033"/>
                  </a:lnTo>
                  <a:lnTo>
                    <a:pt x="2545" y="904"/>
                  </a:lnTo>
                  <a:lnTo>
                    <a:pt x="2508" y="775"/>
                  </a:lnTo>
                  <a:lnTo>
                    <a:pt x="2452" y="664"/>
                  </a:lnTo>
                  <a:lnTo>
                    <a:pt x="2379" y="554"/>
                  </a:lnTo>
                  <a:lnTo>
                    <a:pt x="2305" y="461"/>
                  </a:lnTo>
                  <a:lnTo>
                    <a:pt x="2231" y="369"/>
                  </a:lnTo>
                  <a:lnTo>
                    <a:pt x="2139" y="277"/>
                  </a:lnTo>
                  <a:lnTo>
                    <a:pt x="2028" y="203"/>
                  </a:lnTo>
                  <a:lnTo>
                    <a:pt x="1936" y="148"/>
                  </a:lnTo>
                  <a:lnTo>
                    <a:pt x="1807" y="93"/>
                  </a:lnTo>
                  <a:lnTo>
                    <a:pt x="1696" y="56"/>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 name="Google Shape;700;p3"/>
            <p:cNvSpPr/>
            <p:nvPr/>
          </p:nvSpPr>
          <p:spPr>
            <a:xfrm>
              <a:off x="4967675" y="238125"/>
              <a:ext cx="57650" cy="18000"/>
            </a:xfrm>
            <a:custGeom>
              <a:avLst/>
              <a:gdLst/>
              <a:ahLst/>
              <a:cxnLst/>
              <a:rect l="l" t="t" r="r" b="b"/>
              <a:pathLst>
                <a:path w="2306" h="720" extrusionOk="0">
                  <a:moveTo>
                    <a:pt x="0" y="0"/>
                  </a:moveTo>
                  <a:lnTo>
                    <a:pt x="93" y="166"/>
                  </a:lnTo>
                  <a:lnTo>
                    <a:pt x="185" y="295"/>
                  </a:lnTo>
                  <a:lnTo>
                    <a:pt x="314" y="424"/>
                  </a:lnTo>
                  <a:lnTo>
                    <a:pt x="461" y="516"/>
                  </a:lnTo>
                  <a:lnTo>
                    <a:pt x="627" y="608"/>
                  </a:lnTo>
                  <a:lnTo>
                    <a:pt x="793" y="664"/>
                  </a:lnTo>
                  <a:lnTo>
                    <a:pt x="978" y="701"/>
                  </a:lnTo>
                  <a:lnTo>
                    <a:pt x="1162" y="719"/>
                  </a:lnTo>
                  <a:lnTo>
                    <a:pt x="1346" y="701"/>
                  </a:lnTo>
                  <a:lnTo>
                    <a:pt x="1531" y="664"/>
                  </a:lnTo>
                  <a:lnTo>
                    <a:pt x="1697" y="608"/>
                  </a:lnTo>
                  <a:lnTo>
                    <a:pt x="1863" y="516"/>
                  </a:lnTo>
                  <a:lnTo>
                    <a:pt x="1992" y="424"/>
                  </a:lnTo>
                  <a:lnTo>
                    <a:pt x="2121" y="295"/>
                  </a:lnTo>
                  <a:lnTo>
                    <a:pt x="2231" y="148"/>
                  </a:lnTo>
                  <a:lnTo>
                    <a:pt x="23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 name="Google Shape;701;p3"/>
            <p:cNvSpPr/>
            <p:nvPr/>
          </p:nvSpPr>
          <p:spPr>
            <a:xfrm>
              <a:off x="5118400" y="710600"/>
              <a:ext cx="64550" cy="65000"/>
            </a:xfrm>
            <a:custGeom>
              <a:avLst/>
              <a:gdLst/>
              <a:ahLst/>
              <a:cxnLst/>
              <a:rect l="l" t="t" r="r" b="b"/>
              <a:pathLst>
                <a:path w="2582" h="2600" extrusionOk="0">
                  <a:moveTo>
                    <a:pt x="1291" y="0"/>
                  </a:moveTo>
                  <a:lnTo>
                    <a:pt x="1144" y="19"/>
                  </a:lnTo>
                  <a:lnTo>
                    <a:pt x="1015" y="37"/>
                  </a:lnTo>
                  <a:lnTo>
                    <a:pt x="886" y="74"/>
                  </a:lnTo>
                  <a:lnTo>
                    <a:pt x="775" y="111"/>
                  </a:lnTo>
                  <a:lnTo>
                    <a:pt x="664" y="166"/>
                  </a:lnTo>
                  <a:lnTo>
                    <a:pt x="554" y="221"/>
                  </a:lnTo>
                  <a:lnTo>
                    <a:pt x="462" y="295"/>
                  </a:lnTo>
                  <a:lnTo>
                    <a:pt x="369" y="387"/>
                  </a:lnTo>
                  <a:lnTo>
                    <a:pt x="277" y="480"/>
                  </a:lnTo>
                  <a:lnTo>
                    <a:pt x="203" y="572"/>
                  </a:lnTo>
                  <a:lnTo>
                    <a:pt x="148" y="682"/>
                  </a:lnTo>
                  <a:lnTo>
                    <a:pt x="93" y="793"/>
                  </a:lnTo>
                  <a:lnTo>
                    <a:pt x="56" y="922"/>
                  </a:lnTo>
                  <a:lnTo>
                    <a:pt x="19" y="1051"/>
                  </a:lnTo>
                  <a:lnTo>
                    <a:pt x="1" y="1180"/>
                  </a:lnTo>
                  <a:lnTo>
                    <a:pt x="1" y="1309"/>
                  </a:lnTo>
                  <a:lnTo>
                    <a:pt x="1" y="1438"/>
                  </a:lnTo>
                  <a:lnTo>
                    <a:pt x="19" y="1567"/>
                  </a:lnTo>
                  <a:lnTo>
                    <a:pt x="56" y="1696"/>
                  </a:lnTo>
                  <a:lnTo>
                    <a:pt x="93" y="1826"/>
                  </a:lnTo>
                  <a:lnTo>
                    <a:pt x="148" y="1936"/>
                  </a:lnTo>
                  <a:lnTo>
                    <a:pt x="222" y="2047"/>
                  </a:lnTo>
                  <a:lnTo>
                    <a:pt x="296" y="2139"/>
                  </a:lnTo>
                  <a:lnTo>
                    <a:pt x="369" y="2231"/>
                  </a:lnTo>
                  <a:lnTo>
                    <a:pt x="462" y="2305"/>
                  </a:lnTo>
                  <a:lnTo>
                    <a:pt x="572" y="2379"/>
                  </a:lnTo>
                  <a:lnTo>
                    <a:pt x="664" y="2452"/>
                  </a:lnTo>
                  <a:lnTo>
                    <a:pt x="794" y="2508"/>
                  </a:lnTo>
                  <a:lnTo>
                    <a:pt x="904" y="2545"/>
                  </a:lnTo>
                  <a:lnTo>
                    <a:pt x="1033" y="2563"/>
                  </a:lnTo>
                  <a:lnTo>
                    <a:pt x="1162" y="2581"/>
                  </a:lnTo>
                  <a:lnTo>
                    <a:pt x="1291" y="2600"/>
                  </a:lnTo>
                  <a:lnTo>
                    <a:pt x="1439" y="2581"/>
                  </a:lnTo>
                  <a:lnTo>
                    <a:pt x="1568" y="2563"/>
                  </a:lnTo>
                  <a:lnTo>
                    <a:pt x="1697" y="2545"/>
                  </a:lnTo>
                  <a:lnTo>
                    <a:pt x="1808" y="2489"/>
                  </a:lnTo>
                  <a:lnTo>
                    <a:pt x="1918" y="2434"/>
                  </a:lnTo>
                  <a:lnTo>
                    <a:pt x="2029" y="2379"/>
                  </a:lnTo>
                  <a:lnTo>
                    <a:pt x="2121" y="2305"/>
                  </a:lnTo>
                  <a:lnTo>
                    <a:pt x="2213" y="2213"/>
                  </a:lnTo>
                  <a:lnTo>
                    <a:pt x="2305" y="2121"/>
                  </a:lnTo>
                  <a:lnTo>
                    <a:pt x="2379" y="2028"/>
                  </a:lnTo>
                  <a:lnTo>
                    <a:pt x="2435" y="1918"/>
                  </a:lnTo>
                  <a:lnTo>
                    <a:pt x="2490" y="1807"/>
                  </a:lnTo>
                  <a:lnTo>
                    <a:pt x="2527" y="1678"/>
                  </a:lnTo>
                  <a:lnTo>
                    <a:pt x="2564" y="1567"/>
                  </a:lnTo>
                  <a:lnTo>
                    <a:pt x="2582" y="1438"/>
                  </a:lnTo>
                  <a:lnTo>
                    <a:pt x="2582" y="1291"/>
                  </a:lnTo>
                  <a:lnTo>
                    <a:pt x="2582" y="1162"/>
                  </a:lnTo>
                  <a:lnTo>
                    <a:pt x="2564" y="1033"/>
                  </a:lnTo>
                  <a:lnTo>
                    <a:pt x="2527" y="904"/>
                  </a:lnTo>
                  <a:lnTo>
                    <a:pt x="2490" y="793"/>
                  </a:lnTo>
                  <a:lnTo>
                    <a:pt x="2435" y="664"/>
                  </a:lnTo>
                  <a:lnTo>
                    <a:pt x="2361" y="572"/>
                  </a:lnTo>
                  <a:lnTo>
                    <a:pt x="2287" y="461"/>
                  </a:lnTo>
                  <a:lnTo>
                    <a:pt x="2213" y="369"/>
                  </a:lnTo>
                  <a:lnTo>
                    <a:pt x="2121" y="295"/>
                  </a:lnTo>
                  <a:lnTo>
                    <a:pt x="2010" y="221"/>
                  </a:lnTo>
                  <a:lnTo>
                    <a:pt x="1918" y="166"/>
                  </a:lnTo>
                  <a:lnTo>
                    <a:pt x="1789" y="111"/>
                  </a:lnTo>
                  <a:lnTo>
                    <a:pt x="1679" y="55"/>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 name="Google Shape;702;p3"/>
            <p:cNvSpPr/>
            <p:nvPr/>
          </p:nvSpPr>
          <p:spPr>
            <a:xfrm>
              <a:off x="5312475" y="990400"/>
              <a:ext cx="64550" cy="64550"/>
            </a:xfrm>
            <a:custGeom>
              <a:avLst/>
              <a:gdLst/>
              <a:ahLst/>
              <a:cxnLst/>
              <a:rect l="l" t="t" r="r" b="b"/>
              <a:pathLst>
                <a:path w="2582" h="2582" extrusionOk="0">
                  <a:moveTo>
                    <a:pt x="1180" y="0"/>
                  </a:moveTo>
                  <a:lnTo>
                    <a:pt x="1051" y="19"/>
                  </a:lnTo>
                  <a:lnTo>
                    <a:pt x="922" y="55"/>
                  </a:lnTo>
                  <a:lnTo>
                    <a:pt x="811" y="92"/>
                  </a:lnTo>
                  <a:lnTo>
                    <a:pt x="682" y="148"/>
                  </a:lnTo>
                  <a:lnTo>
                    <a:pt x="572" y="203"/>
                  </a:lnTo>
                  <a:lnTo>
                    <a:pt x="480" y="277"/>
                  </a:lnTo>
                  <a:lnTo>
                    <a:pt x="387" y="350"/>
                  </a:lnTo>
                  <a:lnTo>
                    <a:pt x="295" y="443"/>
                  </a:lnTo>
                  <a:lnTo>
                    <a:pt x="221" y="553"/>
                  </a:lnTo>
                  <a:lnTo>
                    <a:pt x="166" y="645"/>
                  </a:lnTo>
                  <a:lnTo>
                    <a:pt x="111" y="756"/>
                  </a:lnTo>
                  <a:lnTo>
                    <a:pt x="55" y="885"/>
                  </a:lnTo>
                  <a:lnTo>
                    <a:pt x="19" y="1014"/>
                  </a:lnTo>
                  <a:lnTo>
                    <a:pt x="0" y="1143"/>
                  </a:lnTo>
                  <a:lnTo>
                    <a:pt x="0" y="1272"/>
                  </a:lnTo>
                  <a:lnTo>
                    <a:pt x="0" y="1401"/>
                  </a:lnTo>
                  <a:lnTo>
                    <a:pt x="19" y="1530"/>
                  </a:lnTo>
                  <a:lnTo>
                    <a:pt x="37" y="1660"/>
                  </a:lnTo>
                  <a:lnTo>
                    <a:pt x="92" y="1789"/>
                  </a:lnTo>
                  <a:lnTo>
                    <a:pt x="129" y="1899"/>
                  </a:lnTo>
                  <a:lnTo>
                    <a:pt x="203" y="2010"/>
                  </a:lnTo>
                  <a:lnTo>
                    <a:pt x="277" y="2102"/>
                  </a:lnTo>
                  <a:lnTo>
                    <a:pt x="350" y="2194"/>
                  </a:lnTo>
                  <a:lnTo>
                    <a:pt x="443" y="2286"/>
                  </a:lnTo>
                  <a:lnTo>
                    <a:pt x="535" y="2360"/>
                  </a:lnTo>
                  <a:lnTo>
                    <a:pt x="645" y="2434"/>
                  </a:lnTo>
                  <a:lnTo>
                    <a:pt x="756" y="2489"/>
                  </a:lnTo>
                  <a:lnTo>
                    <a:pt x="867" y="2526"/>
                  </a:lnTo>
                  <a:lnTo>
                    <a:pt x="996" y="2563"/>
                  </a:lnTo>
                  <a:lnTo>
                    <a:pt x="1125" y="2581"/>
                  </a:lnTo>
                  <a:lnTo>
                    <a:pt x="1401" y="2581"/>
                  </a:lnTo>
                  <a:lnTo>
                    <a:pt x="1530" y="2563"/>
                  </a:lnTo>
                  <a:lnTo>
                    <a:pt x="1660" y="2545"/>
                  </a:lnTo>
                  <a:lnTo>
                    <a:pt x="1770" y="2508"/>
                  </a:lnTo>
                  <a:lnTo>
                    <a:pt x="1899" y="2452"/>
                  </a:lnTo>
                  <a:lnTo>
                    <a:pt x="1991" y="2379"/>
                  </a:lnTo>
                  <a:lnTo>
                    <a:pt x="2102" y="2323"/>
                  </a:lnTo>
                  <a:lnTo>
                    <a:pt x="2194" y="2231"/>
                  </a:lnTo>
                  <a:lnTo>
                    <a:pt x="2286" y="2139"/>
                  </a:lnTo>
                  <a:lnTo>
                    <a:pt x="2360" y="2047"/>
                  </a:lnTo>
                  <a:lnTo>
                    <a:pt x="2416" y="1936"/>
                  </a:lnTo>
                  <a:lnTo>
                    <a:pt x="2471" y="1826"/>
                  </a:lnTo>
                  <a:lnTo>
                    <a:pt x="2526" y="1715"/>
                  </a:lnTo>
                  <a:lnTo>
                    <a:pt x="2545" y="1586"/>
                  </a:lnTo>
                  <a:lnTo>
                    <a:pt x="2581" y="1457"/>
                  </a:lnTo>
                  <a:lnTo>
                    <a:pt x="2581" y="1328"/>
                  </a:lnTo>
                  <a:lnTo>
                    <a:pt x="2581" y="1180"/>
                  </a:lnTo>
                  <a:lnTo>
                    <a:pt x="2563" y="1051"/>
                  </a:lnTo>
                  <a:lnTo>
                    <a:pt x="2526" y="922"/>
                  </a:lnTo>
                  <a:lnTo>
                    <a:pt x="2489" y="811"/>
                  </a:lnTo>
                  <a:lnTo>
                    <a:pt x="2434" y="701"/>
                  </a:lnTo>
                  <a:lnTo>
                    <a:pt x="2379" y="590"/>
                  </a:lnTo>
                  <a:lnTo>
                    <a:pt x="2305" y="480"/>
                  </a:lnTo>
                  <a:lnTo>
                    <a:pt x="2231" y="387"/>
                  </a:lnTo>
                  <a:lnTo>
                    <a:pt x="2139" y="314"/>
                  </a:lnTo>
                  <a:lnTo>
                    <a:pt x="2047" y="240"/>
                  </a:lnTo>
                  <a:lnTo>
                    <a:pt x="1936" y="166"/>
                  </a:lnTo>
                  <a:lnTo>
                    <a:pt x="1825" y="111"/>
                  </a:lnTo>
                  <a:lnTo>
                    <a:pt x="1696" y="74"/>
                  </a:lnTo>
                  <a:lnTo>
                    <a:pt x="1586" y="37"/>
                  </a:lnTo>
                  <a:lnTo>
                    <a:pt x="1457" y="19"/>
                  </a:lnTo>
                  <a:lnTo>
                    <a:pt x="1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 name="Google Shape;703;p3"/>
            <p:cNvSpPr/>
            <p:nvPr/>
          </p:nvSpPr>
          <p:spPr>
            <a:xfrm>
              <a:off x="5001775" y="445550"/>
              <a:ext cx="64100" cy="64100"/>
            </a:xfrm>
            <a:custGeom>
              <a:avLst/>
              <a:gdLst/>
              <a:ahLst/>
              <a:cxnLst/>
              <a:rect l="l" t="t" r="r" b="b"/>
              <a:pathLst>
                <a:path w="2564" h="2564" extrusionOk="0">
                  <a:moveTo>
                    <a:pt x="1255" y="0"/>
                  </a:moveTo>
                  <a:lnTo>
                    <a:pt x="1126" y="19"/>
                  </a:lnTo>
                  <a:lnTo>
                    <a:pt x="996" y="37"/>
                  </a:lnTo>
                  <a:lnTo>
                    <a:pt x="886" y="55"/>
                  </a:lnTo>
                  <a:lnTo>
                    <a:pt x="757" y="111"/>
                  </a:lnTo>
                  <a:lnTo>
                    <a:pt x="665" y="148"/>
                  </a:lnTo>
                  <a:lnTo>
                    <a:pt x="554" y="221"/>
                  </a:lnTo>
                  <a:lnTo>
                    <a:pt x="462" y="295"/>
                  </a:lnTo>
                  <a:lnTo>
                    <a:pt x="370" y="369"/>
                  </a:lnTo>
                  <a:lnTo>
                    <a:pt x="277" y="461"/>
                  </a:lnTo>
                  <a:lnTo>
                    <a:pt x="222" y="553"/>
                  </a:lnTo>
                  <a:lnTo>
                    <a:pt x="148" y="664"/>
                  </a:lnTo>
                  <a:lnTo>
                    <a:pt x="93" y="775"/>
                  </a:lnTo>
                  <a:lnTo>
                    <a:pt x="56" y="885"/>
                  </a:lnTo>
                  <a:lnTo>
                    <a:pt x="19" y="996"/>
                  </a:lnTo>
                  <a:lnTo>
                    <a:pt x="1" y="1125"/>
                  </a:lnTo>
                  <a:lnTo>
                    <a:pt x="1" y="1254"/>
                  </a:lnTo>
                  <a:lnTo>
                    <a:pt x="1" y="1401"/>
                  </a:lnTo>
                  <a:lnTo>
                    <a:pt x="19" y="1531"/>
                  </a:lnTo>
                  <a:lnTo>
                    <a:pt x="38" y="1660"/>
                  </a:lnTo>
                  <a:lnTo>
                    <a:pt x="75" y="1770"/>
                  </a:lnTo>
                  <a:lnTo>
                    <a:pt x="130" y="1881"/>
                  </a:lnTo>
                  <a:lnTo>
                    <a:pt x="204" y="1992"/>
                  </a:lnTo>
                  <a:lnTo>
                    <a:pt x="259" y="2102"/>
                  </a:lnTo>
                  <a:lnTo>
                    <a:pt x="351" y="2194"/>
                  </a:lnTo>
                  <a:lnTo>
                    <a:pt x="443" y="2268"/>
                  </a:lnTo>
                  <a:lnTo>
                    <a:pt x="536" y="2342"/>
                  </a:lnTo>
                  <a:lnTo>
                    <a:pt x="646" y="2416"/>
                  </a:lnTo>
                  <a:lnTo>
                    <a:pt x="757" y="2471"/>
                  </a:lnTo>
                  <a:lnTo>
                    <a:pt x="867" y="2508"/>
                  </a:lnTo>
                  <a:lnTo>
                    <a:pt x="996" y="2545"/>
                  </a:lnTo>
                  <a:lnTo>
                    <a:pt x="1126" y="2563"/>
                  </a:lnTo>
                  <a:lnTo>
                    <a:pt x="1402" y="2563"/>
                  </a:lnTo>
                  <a:lnTo>
                    <a:pt x="1531" y="2545"/>
                  </a:lnTo>
                  <a:lnTo>
                    <a:pt x="1660" y="2508"/>
                  </a:lnTo>
                  <a:lnTo>
                    <a:pt x="1771" y="2471"/>
                  </a:lnTo>
                  <a:lnTo>
                    <a:pt x="1882" y="2416"/>
                  </a:lnTo>
                  <a:lnTo>
                    <a:pt x="1992" y="2360"/>
                  </a:lnTo>
                  <a:lnTo>
                    <a:pt x="2103" y="2287"/>
                  </a:lnTo>
                  <a:lnTo>
                    <a:pt x="2177" y="2213"/>
                  </a:lnTo>
                  <a:lnTo>
                    <a:pt x="2269" y="2121"/>
                  </a:lnTo>
                  <a:lnTo>
                    <a:pt x="2342" y="2010"/>
                  </a:lnTo>
                  <a:lnTo>
                    <a:pt x="2398" y="1918"/>
                  </a:lnTo>
                  <a:lnTo>
                    <a:pt x="2453" y="1807"/>
                  </a:lnTo>
                  <a:lnTo>
                    <a:pt x="2508" y="1678"/>
                  </a:lnTo>
                  <a:lnTo>
                    <a:pt x="2527" y="1549"/>
                  </a:lnTo>
                  <a:lnTo>
                    <a:pt x="2545" y="1420"/>
                  </a:lnTo>
                  <a:lnTo>
                    <a:pt x="2564" y="1291"/>
                  </a:lnTo>
                  <a:lnTo>
                    <a:pt x="2545" y="1143"/>
                  </a:lnTo>
                  <a:lnTo>
                    <a:pt x="2527" y="1014"/>
                  </a:lnTo>
                  <a:lnTo>
                    <a:pt x="2508" y="904"/>
                  </a:lnTo>
                  <a:lnTo>
                    <a:pt x="2453" y="775"/>
                  </a:lnTo>
                  <a:lnTo>
                    <a:pt x="2398" y="664"/>
                  </a:lnTo>
                  <a:lnTo>
                    <a:pt x="2342" y="553"/>
                  </a:lnTo>
                  <a:lnTo>
                    <a:pt x="2269" y="461"/>
                  </a:lnTo>
                  <a:lnTo>
                    <a:pt x="2177" y="369"/>
                  </a:lnTo>
                  <a:lnTo>
                    <a:pt x="2103" y="295"/>
                  </a:lnTo>
                  <a:lnTo>
                    <a:pt x="1992" y="221"/>
                  </a:lnTo>
                  <a:lnTo>
                    <a:pt x="1882" y="148"/>
                  </a:lnTo>
                  <a:lnTo>
                    <a:pt x="1771" y="92"/>
                  </a:lnTo>
                  <a:lnTo>
                    <a:pt x="1660" y="55"/>
                  </a:lnTo>
                  <a:lnTo>
                    <a:pt x="1531" y="37"/>
                  </a:lnTo>
                  <a:lnTo>
                    <a:pt x="1402" y="19"/>
                  </a:lnTo>
                  <a:lnTo>
                    <a:pt x="1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 name="Google Shape;704;p3"/>
            <p:cNvSpPr/>
            <p:nvPr/>
          </p:nvSpPr>
          <p:spPr>
            <a:xfrm>
              <a:off x="5524050" y="1193200"/>
              <a:ext cx="64100" cy="64100"/>
            </a:xfrm>
            <a:custGeom>
              <a:avLst/>
              <a:gdLst/>
              <a:ahLst/>
              <a:cxnLst/>
              <a:rect l="l" t="t" r="r" b="b"/>
              <a:pathLst>
                <a:path w="2564" h="2564" extrusionOk="0">
                  <a:moveTo>
                    <a:pt x="1291" y="1"/>
                  </a:moveTo>
                  <a:lnTo>
                    <a:pt x="1143" y="19"/>
                  </a:lnTo>
                  <a:lnTo>
                    <a:pt x="1014" y="38"/>
                  </a:lnTo>
                  <a:lnTo>
                    <a:pt x="885" y="56"/>
                  </a:lnTo>
                  <a:lnTo>
                    <a:pt x="775" y="93"/>
                  </a:lnTo>
                  <a:lnTo>
                    <a:pt x="664" y="148"/>
                  </a:lnTo>
                  <a:lnTo>
                    <a:pt x="553" y="222"/>
                  </a:lnTo>
                  <a:lnTo>
                    <a:pt x="461" y="296"/>
                  </a:lnTo>
                  <a:lnTo>
                    <a:pt x="369" y="370"/>
                  </a:lnTo>
                  <a:lnTo>
                    <a:pt x="277" y="462"/>
                  </a:lnTo>
                  <a:lnTo>
                    <a:pt x="203" y="554"/>
                  </a:lnTo>
                  <a:lnTo>
                    <a:pt x="148" y="665"/>
                  </a:lnTo>
                  <a:lnTo>
                    <a:pt x="92" y="775"/>
                  </a:lnTo>
                  <a:lnTo>
                    <a:pt x="56" y="904"/>
                  </a:lnTo>
                  <a:lnTo>
                    <a:pt x="19" y="1033"/>
                  </a:lnTo>
                  <a:lnTo>
                    <a:pt x="0" y="1163"/>
                  </a:lnTo>
                  <a:lnTo>
                    <a:pt x="0" y="1292"/>
                  </a:lnTo>
                  <a:lnTo>
                    <a:pt x="0" y="1421"/>
                  </a:lnTo>
                  <a:lnTo>
                    <a:pt x="19" y="1550"/>
                  </a:lnTo>
                  <a:lnTo>
                    <a:pt x="56" y="1679"/>
                  </a:lnTo>
                  <a:lnTo>
                    <a:pt x="92" y="1808"/>
                  </a:lnTo>
                  <a:lnTo>
                    <a:pt x="148" y="1918"/>
                  </a:lnTo>
                  <a:lnTo>
                    <a:pt x="203" y="2029"/>
                  </a:lnTo>
                  <a:lnTo>
                    <a:pt x="277" y="2121"/>
                  </a:lnTo>
                  <a:lnTo>
                    <a:pt x="369" y="2214"/>
                  </a:lnTo>
                  <a:lnTo>
                    <a:pt x="461" y="2287"/>
                  </a:lnTo>
                  <a:lnTo>
                    <a:pt x="553" y="2361"/>
                  </a:lnTo>
                  <a:lnTo>
                    <a:pt x="664" y="2435"/>
                  </a:lnTo>
                  <a:lnTo>
                    <a:pt x="775" y="2472"/>
                  </a:lnTo>
                  <a:lnTo>
                    <a:pt x="904" y="2527"/>
                  </a:lnTo>
                  <a:lnTo>
                    <a:pt x="1033" y="2545"/>
                  </a:lnTo>
                  <a:lnTo>
                    <a:pt x="1162" y="2564"/>
                  </a:lnTo>
                  <a:lnTo>
                    <a:pt x="1420" y="2564"/>
                  </a:lnTo>
                  <a:lnTo>
                    <a:pt x="1549" y="2545"/>
                  </a:lnTo>
                  <a:lnTo>
                    <a:pt x="1678" y="2509"/>
                  </a:lnTo>
                  <a:lnTo>
                    <a:pt x="1807" y="2472"/>
                  </a:lnTo>
                  <a:lnTo>
                    <a:pt x="1918" y="2416"/>
                  </a:lnTo>
                  <a:lnTo>
                    <a:pt x="2010" y="2343"/>
                  </a:lnTo>
                  <a:lnTo>
                    <a:pt x="2121" y="2269"/>
                  </a:lnTo>
                  <a:lnTo>
                    <a:pt x="2194" y="2195"/>
                  </a:lnTo>
                  <a:lnTo>
                    <a:pt x="2287" y="2103"/>
                  </a:lnTo>
                  <a:lnTo>
                    <a:pt x="2360" y="1992"/>
                  </a:lnTo>
                  <a:lnTo>
                    <a:pt x="2416" y="1882"/>
                  </a:lnTo>
                  <a:lnTo>
                    <a:pt x="2471" y="1771"/>
                  </a:lnTo>
                  <a:lnTo>
                    <a:pt x="2508" y="1660"/>
                  </a:lnTo>
                  <a:lnTo>
                    <a:pt x="2545" y="1531"/>
                  </a:lnTo>
                  <a:lnTo>
                    <a:pt x="2545" y="1402"/>
                  </a:lnTo>
                  <a:lnTo>
                    <a:pt x="2563" y="1255"/>
                  </a:lnTo>
                  <a:lnTo>
                    <a:pt x="2545" y="1126"/>
                  </a:lnTo>
                  <a:lnTo>
                    <a:pt x="2526" y="997"/>
                  </a:lnTo>
                  <a:lnTo>
                    <a:pt x="2489" y="886"/>
                  </a:lnTo>
                  <a:lnTo>
                    <a:pt x="2453" y="757"/>
                  </a:lnTo>
                  <a:lnTo>
                    <a:pt x="2397" y="665"/>
                  </a:lnTo>
                  <a:lnTo>
                    <a:pt x="2342" y="554"/>
                  </a:lnTo>
                  <a:lnTo>
                    <a:pt x="2268" y="462"/>
                  </a:lnTo>
                  <a:lnTo>
                    <a:pt x="2176" y="370"/>
                  </a:lnTo>
                  <a:lnTo>
                    <a:pt x="2102" y="296"/>
                  </a:lnTo>
                  <a:lnTo>
                    <a:pt x="1992" y="222"/>
                  </a:lnTo>
                  <a:lnTo>
                    <a:pt x="1899" y="148"/>
                  </a:lnTo>
                  <a:lnTo>
                    <a:pt x="1789" y="112"/>
                  </a:lnTo>
                  <a:lnTo>
                    <a:pt x="1660" y="56"/>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 name="Google Shape;705;p3"/>
            <p:cNvSpPr/>
            <p:nvPr/>
          </p:nvSpPr>
          <p:spPr>
            <a:xfrm>
              <a:off x="5378375" y="1085350"/>
              <a:ext cx="63650" cy="63625"/>
            </a:xfrm>
            <a:custGeom>
              <a:avLst/>
              <a:gdLst/>
              <a:ahLst/>
              <a:cxnLst/>
              <a:rect l="l" t="t" r="r" b="b"/>
              <a:pathLst>
                <a:path w="2546" h="2545" extrusionOk="0">
                  <a:moveTo>
                    <a:pt x="1070" y="0"/>
                  </a:moveTo>
                  <a:lnTo>
                    <a:pt x="941" y="37"/>
                  </a:lnTo>
                  <a:lnTo>
                    <a:pt x="830" y="74"/>
                  </a:lnTo>
                  <a:lnTo>
                    <a:pt x="720" y="111"/>
                  </a:lnTo>
                  <a:lnTo>
                    <a:pt x="609" y="166"/>
                  </a:lnTo>
                  <a:lnTo>
                    <a:pt x="517" y="240"/>
                  </a:lnTo>
                  <a:lnTo>
                    <a:pt x="425" y="314"/>
                  </a:lnTo>
                  <a:lnTo>
                    <a:pt x="333" y="406"/>
                  </a:lnTo>
                  <a:lnTo>
                    <a:pt x="259" y="498"/>
                  </a:lnTo>
                  <a:lnTo>
                    <a:pt x="185" y="590"/>
                  </a:lnTo>
                  <a:lnTo>
                    <a:pt x="130" y="701"/>
                  </a:lnTo>
                  <a:lnTo>
                    <a:pt x="93" y="812"/>
                  </a:lnTo>
                  <a:lnTo>
                    <a:pt x="56" y="922"/>
                  </a:lnTo>
                  <a:lnTo>
                    <a:pt x="19" y="1051"/>
                  </a:lnTo>
                  <a:lnTo>
                    <a:pt x="1" y="1180"/>
                  </a:lnTo>
                  <a:lnTo>
                    <a:pt x="1" y="1310"/>
                  </a:lnTo>
                  <a:lnTo>
                    <a:pt x="19" y="1439"/>
                  </a:lnTo>
                  <a:lnTo>
                    <a:pt x="38" y="1568"/>
                  </a:lnTo>
                  <a:lnTo>
                    <a:pt x="75" y="1697"/>
                  </a:lnTo>
                  <a:lnTo>
                    <a:pt x="130" y="1807"/>
                  </a:lnTo>
                  <a:lnTo>
                    <a:pt x="167" y="1918"/>
                  </a:lnTo>
                  <a:lnTo>
                    <a:pt x="240" y="2010"/>
                  </a:lnTo>
                  <a:lnTo>
                    <a:pt x="314" y="2102"/>
                  </a:lnTo>
                  <a:lnTo>
                    <a:pt x="388" y="2195"/>
                  </a:lnTo>
                  <a:lnTo>
                    <a:pt x="480" y="2268"/>
                  </a:lnTo>
                  <a:lnTo>
                    <a:pt x="591" y="2342"/>
                  </a:lnTo>
                  <a:lnTo>
                    <a:pt x="683" y="2397"/>
                  </a:lnTo>
                  <a:lnTo>
                    <a:pt x="794" y="2453"/>
                  </a:lnTo>
                  <a:lnTo>
                    <a:pt x="923" y="2490"/>
                  </a:lnTo>
                  <a:lnTo>
                    <a:pt x="1033" y="2526"/>
                  </a:lnTo>
                  <a:lnTo>
                    <a:pt x="1162" y="2526"/>
                  </a:lnTo>
                  <a:lnTo>
                    <a:pt x="1310" y="2545"/>
                  </a:lnTo>
                  <a:lnTo>
                    <a:pt x="1439" y="2526"/>
                  </a:lnTo>
                  <a:lnTo>
                    <a:pt x="1568" y="2508"/>
                  </a:lnTo>
                  <a:lnTo>
                    <a:pt x="1697" y="2471"/>
                  </a:lnTo>
                  <a:lnTo>
                    <a:pt x="1808" y="2434"/>
                  </a:lnTo>
                  <a:lnTo>
                    <a:pt x="1918" y="2379"/>
                  </a:lnTo>
                  <a:lnTo>
                    <a:pt x="2029" y="2305"/>
                  </a:lnTo>
                  <a:lnTo>
                    <a:pt x="2121" y="2231"/>
                  </a:lnTo>
                  <a:lnTo>
                    <a:pt x="2213" y="2139"/>
                  </a:lnTo>
                  <a:lnTo>
                    <a:pt x="2287" y="2047"/>
                  </a:lnTo>
                  <a:lnTo>
                    <a:pt x="2361" y="1955"/>
                  </a:lnTo>
                  <a:lnTo>
                    <a:pt x="2416" y="1844"/>
                  </a:lnTo>
                  <a:lnTo>
                    <a:pt x="2471" y="1734"/>
                  </a:lnTo>
                  <a:lnTo>
                    <a:pt x="2508" y="1605"/>
                  </a:lnTo>
                  <a:lnTo>
                    <a:pt x="2545" y="1475"/>
                  </a:lnTo>
                  <a:lnTo>
                    <a:pt x="2545" y="1346"/>
                  </a:lnTo>
                  <a:lnTo>
                    <a:pt x="2545" y="1217"/>
                  </a:lnTo>
                  <a:lnTo>
                    <a:pt x="2545" y="1088"/>
                  </a:lnTo>
                  <a:lnTo>
                    <a:pt x="2508" y="959"/>
                  </a:lnTo>
                  <a:lnTo>
                    <a:pt x="2471" y="830"/>
                  </a:lnTo>
                  <a:lnTo>
                    <a:pt x="2435" y="719"/>
                  </a:lnTo>
                  <a:lnTo>
                    <a:pt x="2379" y="609"/>
                  </a:lnTo>
                  <a:lnTo>
                    <a:pt x="2306" y="498"/>
                  </a:lnTo>
                  <a:lnTo>
                    <a:pt x="2232" y="406"/>
                  </a:lnTo>
                  <a:lnTo>
                    <a:pt x="2140" y="314"/>
                  </a:lnTo>
                  <a:lnTo>
                    <a:pt x="2047" y="240"/>
                  </a:lnTo>
                  <a:lnTo>
                    <a:pt x="1937" y="166"/>
                  </a:lnTo>
                  <a:lnTo>
                    <a:pt x="1845" y="111"/>
                  </a:lnTo>
                  <a:lnTo>
                    <a:pt x="1716" y="56"/>
                  </a:lnTo>
                  <a:lnTo>
                    <a:pt x="1605" y="37"/>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 name="Google Shape;706;p3"/>
            <p:cNvSpPr/>
            <p:nvPr/>
          </p:nvSpPr>
          <p:spPr>
            <a:xfrm>
              <a:off x="5972550" y="1436600"/>
              <a:ext cx="63175" cy="63175"/>
            </a:xfrm>
            <a:custGeom>
              <a:avLst/>
              <a:gdLst/>
              <a:ahLst/>
              <a:cxnLst/>
              <a:rect l="l" t="t" r="r" b="b"/>
              <a:pathLst>
                <a:path w="2527" h="2527" extrusionOk="0">
                  <a:moveTo>
                    <a:pt x="1144" y="0"/>
                  </a:moveTo>
                  <a:lnTo>
                    <a:pt x="1015" y="19"/>
                  </a:lnTo>
                  <a:lnTo>
                    <a:pt x="904" y="37"/>
                  </a:lnTo>
                  <a:lnTo>
                    <a:pt x="775" y="92"/>
                  </a:lnTo>
                  <a:lnTo>
                    <a:pt x="664" y="129"/>
                  </a:lnTo>
                  <a:lnTo>
                    <a:pt x="554" y="203"/>
                  </a:lnTo>
                  <a:lnTo>
                    <a:pt x="461" y="277"/>
                  </a:lnTo>
                  <a:lnTo>
                    <a:pt x="369" y="351"/>
                  </a:lnTo>
                  <a:lnTo>
                    <a:pt x="296" y="443"/>
                  </a:lnTo>
                  <a:lnTo>
                    <a:pt x="222" y="535"/>
                  </a:lnTo>
                  <a:lnTo>
                    <a:pt x="148" y="627"/>
                  </a:lnTo>
                  <a:lnTo>
                    <a:pt x="93" y="738"/>
                  </a:lnTo>
                  <a:lnTo>
                    <a:pt x="56" y="867"/>
                  </a:lnTo>
                  <a:lnTo>
                    <a:pt x="19" y="978"/>
                  </a:lnTo>
                  <a:lnTo>
                    <a:pt x="1" y="1107"/>
                  </a:lnTo>
                  <a:lnTo>
                    <a:pt x="1" y="1236"/>
                  </a:lnTo>
                  <a:lnTo>
                    <a:pt x="1" y="1365"/>
                  </a:lnTo>
                  <a:lnTo>
                    <a:pt x="19" y="1494"/>
                  </a:lnTo>
                  <a:lnTo>
                    <a:pt x="37" y="1623"/>
                  </a:lnTo>
                  <a:lnTo>
                    <a:pt x="93" y="1733"/>
                  </a:lnTo>
                  <a:lnTo>
                    <a:pt x="130" y="1844"/>
                  </a:lnTo>
                  <a:lnTo>
                    <a:pt x="203" y="1955"/>
                  </a:lnTo>
                  <a:lnTo>
                    <a:pt x="277" y="2047"/>
                  </a:lnTo>
                  <a:lnTo>
                    <a:pt x="351" y="2139"/>
                  </a:lnTo>
                  <a:lnTo>
                    <a:pt x="443" y="2213"/>
                  </a:lnTo>
                  <a:lnTo>
                    <a:pt x="535" y="2287"/>
                  </a:lnTo>
                  <a:lnTo>
                    <a:pt x="627" y="2360"/>
                  </a:lnTo>
                  <a:lnTo>
                    <a:pt x="738" y="2416"/>
                  </a:lnTo>
                  <a:lnTo>
                    <a:pt x="867" y="2453"/>
                  </a:lnTo>
                  <a:lnTo>
                    <a:pt x="978" y="2489"/>
                  </a:lnTo>
                  <a:lnTo>
                    <a:pt x="1107" y="2508"/>
                  </a:lnTo>
                  <a:lnTo>
                    <a:pt x="1236" y="2526"/>
                  </a:lnTo>
                  <a:lnTo>
                    <a:pt x="1365" y="2508"/>
                  </a:lnTo>
                  <a:lnTo>
                    <a:pt x="1494" y="2489"/>
                  </a:lnTo>
                  <a:lnTo>
                    <a:pt x="1623" y="2471"/>
                  </a:lnTo>
                  <a:lnTo>
                    <a:pt x="1734" y="2434"/>
                  </a:lnTo>
                  <a:lnTo>
                    <a:pt x="1844" y="2379"/>
                  </a:lnTo>
                  <a:lnTo>
                    <a:pt x="1955" y="2305"/>
                  </a:lnTo>
                  <a:lnTo>
                    <a:pt x="2047" y="2250"/>
                  </a:lnTo>
                  <a:lnTo>
                    <a:pt x="2139" y="2158"/>
                  </a:lnTo>
                  <a:lnTo>
                    <a:pt x="2213" y="2084"/>
                  </a:lnTo>
                  <a:lnTo>
                    <a:pt x="2287" y="1973"/>
                  </a:lnTo>
                  <a:lnTo>
                    <a:pt x="2361" y="1881"/>
                  </a:lnTo>
                  <a:lnTo>
                    <a:pt x="2416" y="1770"/>
                  </a:lnTo>
                  <a:lnTo>
                    <a:pt x="2453" y="1660"/>
                  </a:lnTo>
                  <a:lnTo>
                    <a:pt x="2490" y="1531"/>
                  </a:lnTo>
                  <a:lnTo>
                    <a:pt x="2508" y="1402"/>
                  </a:lnTo>
                  <a:lnTo>
                    <a:pt x="2527" y="1273"/>
                  </a:lnTo>
                  <a:lnTo>
                    <a:pt x="2508" y="1143"/>
                  </a:lnTo>
                  <a:lnTo>
                    <a:pt x="2490" y="1014"/>
                  </a:lnTo>
                  <a:lnTo>
                    <a:pt x="2471" y="904"/>
                  </a:lnTo>
                  <a:lnTo>
                    <a:pt x="2434" y="775"/>
                  </a:lnTo>
                  <a:lnTo>
                    <a:pt x="2379" y="664"/>
                  </a:lnTo>
                  <a:lnTo>
                    <a:pt x="2305" y="553"/>
                  </a:lnTo>
                  <a:lnTo>
                    <a:pt x="2250" y="461"/>
                  </a:lnTo>
                  <a:lnTo>
                    <a:pt x="2158" y="369"/>
                  </a:lnTo>
                  <a:lnTo>
                    <a:pt x="2084" y="295"/>
                  </a:lnTo>
                  <a:lnTo>
                    <a:pt x="1973" y="222"/>
                  </a:lnTo>
                  <a:lnTo>
                    <a:pt x="1881" y="148"/>
                  </a:lnTo>
                  <a:lnTo>
                    <a:pt x="1771" y="92"/>
                  </a:lnTo>
                  <a:lnTo>
                    <a:pt x="1660" y="56"/>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 name="Google Shape;707;p3"/>
            <p:cNvSpPr/>
            <p:nvPr/>
          </p:nvSpPr>
          <p:spPr>
            <a:xfrm>
              <a:off x="6052300" y="1450425"/>
              <a:ext cx="63175" cy="63625"/>
            </a:xfrm>
            <a:custGeom>
              <a:avLst/>
              <a:gdLst/>
              <a:ahLst/>
              <a:cxnLst/>
              <a:rect l="l" t="t" r="r" b="b"/>
              <a:pathLst>
                <a:path w="2527" h="2545" extrusionOk="0">
                  <a:moveTo>
                    <a:pt x="1291" y="0"/>
                  </a:moveTo>
                  <a:lnTo>
                    <a:pt x="1162" y="19"/>
                  </a:lnTo>
                  <a:lnTo>
                    <a:pt x="1033" y="37"/>
                  </a:lnTo>
                  <a:lnTo>
                    <a:pt x="904" y="56"/>
                  </a:lnTo>
                  <a:lnTo>
                    <a:pt x="775" y="93"/>
                  </a:lnTo>
                  <a:lnTo>
                    <a:pt x="664" y="148"/>
                  </a:lnTo>
                  <a:lnTo>
                    <a:pt x="553" y="222"/>
                  </a:lnTo>
                  <a:lnTo>
                    <a:pt x="461" y="295"/>
                  </a:lnTo>
                  <a:lnTo>
                    <a:pt x="369" y="369"/>
                  </a:lnTo>
                  <a:lnTo>
                    <a:pt x="277" y="461"/>
                  </a:lnTo>
                  <a:lnTo>
                    <a:pt x="203" y="554"/>
                  </a:lnTo>
                  <a:lnTo>
                    <a:pt x="148" y="664"/>
                  </a:lnTo>
                  <a:lnTo>
                    <a:pt x="93" y="775"/>
                  </a:lnTo>
                  <a:lnTo>
                    <a:pt x="56" y="904"/>
                  </a:lnTo>
                  <a:lnTo>
                    <a:pt x="19" y="1015"/>
                  </a:lnTo>
                  <a:lnTo>
                    <a:pt x="0" y="1144"/>
                  </a:lnTo>
                  <a:lnTo>
                    <a:pt x="0" y="1291"/>
                  </a:lnTo>
                  <a:lnTo>
                    <a:pt x="0" y="1420"/>
                  </a:lnTo>
                  <a:lnTo>
                    <a:pt x="19" y="1549"/>
                  </a:lnTo>
                  <a:lnTo>
                    <a:pt x="56" y="1660"/>
                  </a:lnTo>
                  <a:lnTo>
                    <a:pt x="93" y="1771"/>
                  </a:lnTo>
                  <a:lnTo>
                    <a:pt x="148" y="1881"/>
                  </a:lnTo>
                  <a:lnTo>
                    <a:pt x="222" y="1992"/>
                  </a:lnTo>
                  <a:lnTo>
                    <a:pt x="277" y="2084"/>
                  </a:lnTo>
                  <a:lnTo>
                    <a:pt x="369" y="2176"/>
                  </a:lnTo>
                  <a:lnTo>
                    <a:pt x="461" y="2250"/>
                  </a:lnTo>
                  <a:lnTo>
                    <a:pt x="553" y="2324"/>
                  </a:lnTo>
                  <a:lnTo>
                    <a:pt x="664" y="2397"/>
                  </a:lnTo>
                  <a:lnTo>
                    <a:pt x="775" y="2434"/>
                  </a:lnTo>
                  <a:lnTo>
                    <a:pt x="885" y="2490"/>
                  </a:lnTo>
                  <a:lnTo>
                    <a:pt x="996" y="2508"/>
                  </a:lnTo>
                  <a:lnTo>
                    <a:pt x="1125" y="2526"/>
                  </a:lnTo>
                  <a:lnTo>
                    <a:pt x="1254" y="2545"/>
                  </a:lnTo>
                  <a:lnTo>
                    <a:pt x="1383" y="2526"/>
                  </a:lnTo>
                  <a:lnTo>
                    <a:pt x="1512" y="2508"/>
                  </a:lnTo>
                  <a:lnTo>
                    <a:pt x="1641" y="2490"/>
                  </a:lnTo>
                  <a:lnTo>
                    <a:pt x="1752" y="2453"/>
                  </a:lnTo>
                  <a:lnTo>
                    <a:pt x="1863" y="2397"/>
                  </a:lnTo>
                  <a:lnTo>
                    <a:pt x="1973" y="2324"/>
                  </a:lnTo>
                  <a:lnTo>
                    <a:pt x="2065" y="2268"/>
                  </a:lnTo>
                  <a:lnTo>
                    <a:pt x="2158" y="2176"/>
                  </a:lnTo>
                  <a:lnTo>
                    <a:pt x="2231" y="2084"/>
                  </a:lnTo>
                  <a:lnTo>
                    <a:pt x="2305" y="1992"/>
                  </a:lnTo>
                  <a:lnTo>
                    <a:pt x="2379" y="1900"/>
                  </a:lnTo>
                  <a:lnTo>
                    <a:pt x="2434" y="1789"/>
                  </a:lnTo>
                  <a:lnTo>
                    <a:pt x="2471" y="1660"/>
                  </a:lnTo>
                  <a:lnTo>
                    <a:pt x="2508" y="1549"/>
                  </a:lnTo>
                  <a:lnTo>
                    <a:pt x="2526" y="1420"/>
                  </a:lnTo>
                  <a:lnTo>
                    <a:pt x="2526" y="1291"/>
                  </a:lnTo>
                  <a:lnTo>
                    <a:pt x="2526" y="1162"/>
                  </a:lnTo>
                  <a:lnTo>
                    <a:pt x="2508" y="1033"/>
                  </a:lnTo>
                  <a:lnTo>
                    <a:pt x="2471" y="904"/>
                  </a:lnTo>
                  <a:lnTo>
                    <a:pt x="2434" y="793"/>
                  </a:lnTo>
                  <a:lnTo>
                    <a:pt x="2379" y="683"/>
                  </a:lnTo>
                  <a:lnTo>
                    <a:pt x="2324" y="572"/>
                  </a:lnTo>
                  <a:lnTo>
                    <a:pt x="2250" y="480"/>
                  </a:lnTo>
                  <a:lnTo>
                    <a:pt x="2176" y="388"/>
                  </a:lnTo>
                  <a:lnTo>
                    <a:pt x="2084" y="314"/>
                  </a:lnTo>
                  <a:lnTo>
                    <a:pt x="1992" y="240"/>
                  </a:lnTo>
                  <a:lnTo>
                    <a:pt x="1899" y="166"/>
                  </a:lnTo>
                  <a:lnTo>
                    <a:pt x="1789" y="111"/>
                  </a:lnTo>
                  <a:lnTo>
                    <a:pt x="1660" y="74"/>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 name="Google Shape;708;p3"/>
            <p:cNvSpPr/>
            <p:nvPr/>
          </p:nvSpPr>
          <p:spPr>
            <a:xfrm>
              <a:off x="6132050" y="1464725"/>
              <a:ext cx="63175" cy="63625"/>
            </a:xfrm>
            <a:custGeom>
              <a:avLst/>
              <a:gdLst/>
              <a:ahLst/>
              <a:cxnLst/>
              <a:rect l="l" t="t" r="r" b="b"/>
              <a:pathLst>
                <a:path w="2527" h="2545" extrusionOk="0">
                  <a:moveTo>
                    <a:pt x="1272" y="0"/>
                  </a:moveTo>
                  <a:lnTo>
                    <a:pt x="1143" y="18"/>
                  </a:lnTo>
                  <a:lnTo>
                    <a:pt x="1014" y="37"/>
                  </a:lnTo>
                  <a:lnTo>
                    <a:pt x="904" y="55"/>
                  </a:lnTo>
                  <a:lnTo>
                    <a:pt x="775" y="111"/>
                  </a:lnTo>
                  <a:lnTo>
                    <a:pt x="664" y="148"/>
                  </a:lnTo>
                  <a:lnTo>
                    <a:pt x="572" y="221"/>
                  </a:lnTo>
                  <a:lnTo>
                    <a:pt x="461" y="277"/>
                  </a:lnTo>
                  <a:lnTo>
                    <a:pt x="369" y="369"/>
                  </a:lnTo>
                  <a:lnTo>
                    <a:pt x="295" y="461"/>
                  </a:lnTo>
                  <a:lnTo>
                    <a:pt x="221" y="553"/>
                  </a:lnTo>
                  <a:lnTo>
                    <a:pt x="166" y="645"/>
                  </a:lnTo>
                  <a:lnTo>
                    <a:pt x="111" y="756"/>
                  </a:lnTo>
                  <a:lnTo>
                    <a:pt x="55" y="885"/>
                  </a:lnTo>
                  <a:lnTo>
                    <a:pt x="37" y="996"/>
                  </a:lnTo>
                  <a:lnTo>
                    <a:pt x="19" y="1125"/>
                  </a:lnTo>
                  <a:lnTo>
                    <a:pt x="0" y="1254"/>
                  </a:lnTo>
                  <a:lnTo>
                    <a:pt x="0" y="1383"/>
                  </a:lnTo>
                  <a:lnTo>
                    <a:pt x="19" y="1512"/>
                  </a:lnTo>
                  <a:lnTo>
                    <a:pt x="55" y="1641"/>
                  </a:lnTo>
                  <a:lnTo>
                    <a:pt x="92" y="1770"/>
                  </a:lnTo>
                  <a:lnTo>
                    <a:pt x="148" y="1881"/>
                  </a:lnTo>
                  <a:lnTo>
                    <a:pt x="221" y="1991"/>
                  </a:lnTo>
                  <a:lnTo>
                    <a:pt x="295" y="2084"/>
                  </a:lnTo>
                  <a:lnTo>
                    <a:pt x="369" y="2176"/>
                  </a:lnTo>
                  <a:lnTo>
                    <a:pt x="461" y="2249"/>
                  </a:lnTo>
                  <a:lnTo>
                    <a:pt x="553" y="2323"/>
                  </a:lnTo>
                  <a:lnTo>
                    <a:pt x="664" y="2397"/>
                  </a:lnTo>
                  <a:lnTo>
                    <a:pt x="775" y="2452"/>
                  </a:lnTo>
                  <a:lnTo>
                    <a:pt x="904" y="2489"/>
                  </a:lnTo>
                  <a:lnTo>
                    <a:pt x="1033" y="2508"/>
                  </a:lnTo>
                  <a:lnTo>
                    <a:pt x="1162" y="2526"/>
                  </a:lnTo>
                  <a:lnTo>
                    <a:pt x="1291" y="2544"/>
                  </a:lnTo>
                  <a:lnTo>
                    <a:pt x="1420" y="2526"/>
                  </a:lnTo>
                  <a:lnTo>
                    <a:pt x="1549" y="2508"/>
                  </a:lnTo>
                  <a:lnTo>
                    <a:pt x="1660" y="2471"/>
                  </a:lnTo>
                  <a:lnTo>
                    <a:pt x="1789" y="2434"/>
                  </a:lnTo>
                  <a:lnTo>
                    <a:pt x="1899" y="2379"/>
                  </a:lnTo>
                  <a:lnTo>
                    <a:pt x="1991" y="2323"/>
                  </a:lnTo>
                  <a:lnTo>
                    <a:pt x="2084" y="2249"/>
                  </a:lnTo>
                  <a:lnTo>
                    <a:pt x="2176" y="2157"/>
                  </a:lnTo>
                  <a:lnTo>
                    <a:pt x="2250" y="2065"/>
                  </a:lnTo>
                  <a:lnTo>
                    <a:pt x="2323" y="1973"/>
                  </a:lnTo>
                  <a:lnTo>
                    <a:pt x="2397" y="1862"/>
                  </a:lnTo>
                  <a:lnTo>
                    <a:pt x="2434" y="1752"/>
                  </a:lnTo>
                  <a:lnTo>
                    <a:pt x="2489" y="1641"/>
                  </a:lnTo>
                  <a:lnTo>
                    <a:pt x="2508" y="1530"/>
                  </a:lnTo>
                  <a:lnTo>
                    <a:pt x="2526" y="1401"/>
                  </a:lnTo>
                  <a:lnTo>
                    <a:pt x="2526" y="1272"/>
                  </a:lnTo>
                  <a:lnTo>
                    <a:pt x="2526" y="1143"/>
                  </a:lnTo>
                  <a:lnTo>
                    <a:pt x="2508" y="1014"/>
                  </a:lnTo>
                  <a:lnTo>
                    <a:pt x="2471" y="885"/>
                  </a:lnTo>
                  <a:lnTo>
                    <a:pt x="2434" y="774"/>
                  </a:lnTo>
                  <a:lnTo>
                    <a:pt x="2379" y="664"/>
                  </a:lnTo>
                  <a:lnTo>
                    <a:pt x="2323" y="553"/>
                  </a:lnTo>
                  <a:lnTo>
                    <a:pt x="2250" y="461"/>
                  </a:lnTo>
                  <a:lnTo>
                    <a:pt x="2176" y="369"/>
                  </a:lnTo>
                  <a:lnTo>
                    <a:pt x="2084" y="295"/>
                  </a:lnTo>
                  <a:lnTo>
                    <a:pt x="1973" y="221"/>
                  </a:lnTo>
                  <a:lnTo>
                    <a:pt x="1881" y="166"/>
                  </a:lnTo>
                  <a:lnTo>
                    <a:pt x="1770" y="111"/>
                  </a:lnTo>
                  <a:lnTo>
                    <a:pt x="1660" y="55"/>
                  </a:lnTo>
                  <a:lnTo>
                    <a:pt x="1531" y="37"/>
                  </a:lnTo>
                  <a:lnTo>
                    <a:pt x="1401" y="18"/>
                  </a:lnTo>
                  <a:lnTo>
                    <a:pt x="12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 name="Google Shape;709;p3"/>
            <p:cNvSpPr/>
            <p:nvPr/>
          </p:nvSpPr>
          <p:spPr>
            <a:xfrm>
              <a:off x="6212250" y="1479475"/>
              <a:ext cx="63175" cy="62700"/>
            </a:xfrm>
            <a:custGeom>
              <a:avLst/>
              <a:gdLst/>
              <a:ahLst/>
              <a:cxnLst/>
              <a:rect l="l" t="t" r="r" b="b"/>
              <a:pathLst>
                <a:path w="2527" h="2508" extrusionOk="0">
                  <a:moveTo>
                    <a:pt x="1107" y="0"/>
                  </a:moveTo>
                  <a:lnTo>
                    <a:pt x="978" y="18"/>
                  </a:lnTo>
                  <a:lnTo>
                    <a:pt x="849" y="55"/>
                  </a:lnTo>
                  <a:lnTo>
                    <a:pt x="738" y="92"/>
                  </a:lnTo>
                  <a:lnTo>
                    <a:pt x="627" y="148"/>
                  </a:lnTo>
                  <a:lnTo>
                    <a:pt x="535" y="221"/>
                  </a:lnTo>
                  <a:lnTo>
                    <a:pt x="424" y="295"/>
                  </a:lnTo>
                  <a:lnTo>
                    <a:pt x="351" y="369"/>
                  </a:lnTo>
                  <a:lnTo>
                    <a:pt x="259" y="461"/>
                  </a:lnTo>
                  <a:lnTo>
                    <a:pt x="203" y="572"/>
                  </a:lnTo>
                  <a:lnTo>
                    <a:pt x="129" y="664"/>
                  </a:lnTo>
                  <a:lnTo>
                    <a:pt x="93" y="774"/>
                  </a:lnTo>
                  <a:lnTo>
                    <a:pt x="37" y="904"/>
                  </a:lnTo>
                  <a:lnTo>
                    <a:pt x="19" y="1014"/>
                  </a:lnTo>
                  <a:lnTo>
                    <a:pt x="0" y="1143"/>
                  </a:lnTo>
                  <a:lnTo>
                    <a:pt x="0" y="1272"/>
                  </a:lnTo>
                  <a:lnTo>
                    <a:pt x="0" y="1401"/>
                  </a:lnTo>
                  <a:lnTo>
                    <a:pt x="19" y="1530"/>
                  </a:lnTo>
                  <a:lnTo>
                    <a:pt x="56" y="1659"/>
                  </a:lnTo>
                  <a:lnTo>
                    <a:pt x="93" y="1770"/>
                  </a:lnTo>
                  <a:lnTo>
                    <a:pt x="148" y="1881"/>
                  </a:lnTo>
                  <a:lnTo>
                    <a:pt x="222" y="1973"/>
                  </a:lnTo>
                  <a:lnTo>
                    <a:pt x="295" y="2084"/>
                  </a:lnTo>
                  <a:lnTo>
                    <a:pt x="369" y="2157"/>
                  </a:lnTo>
                  <a:lnTo>
                    <a:pt x="461" y="2249"/>
                  </a:lnTo>
                  <a:lnTo>
                    <a:pt x="572" y="2323"/>
                  </a:lnTo>
                  <a:lnTo>
                    <a:pt x="664" y="2379"/>
                  </a:lnTo>
                  <a:lnTo>
                    <a:pt x="793" y="2434"/>
                  </a:lnTo>
                  <a:lnTo>
                    <a:pt x="904" y="2471"/>
                  </a:lnTo>
                  <a:lnTo>
                    <a:pt x="1033" y="2489"/>
                  </a:lnTo>
                  <a:lnTo>
                    <a:pt x="1144" y="2508"/>
                  </a:lnTo>
                  <a:lnTo>
                    <a:pt x="1420" y="2508"/>
                  </a:lnTo>
                  <a:lnTo>
                    <a:pt x="1531" y="2489"/>
                  </a:lnTo>
                  <a:lnTo>
                    <a:pt x="1660" y="2452"/>
                  </a:lnTo>
                  <a:lnTo>
                    <a:pt x="1770" y="2415"/>
                  </a:lnTo>
                  <a:lnTo>
                    <a:pt x="1881" y="2360"/>
                  </a:lnTo>
                  <a:lnTo>
                    <a:pt x="1992" y="2286"/>
                  </a:lnTo>
                  <a:lnTo>
                    <a:pt x="2084" y="2213"/>
                  </a:lnTo>
                  <a:lnTo>
                    <a:pt x="2176" y="2139"/>
                  </a:lnTo>
                  <a:lnTo>
                    <a:pt x="2250" y="2047"/>
                  </a:lnTo>
                  <a:lnTo>
                    <a:pt x="2324" y="1936"/>
                  </a:lnTo>
                  <a:lnTo>
                    <a:pt x="2379" y="1844"/>
                  </a:lnTo>
                  <a:lnTo>
                    <a:pt x="2434" y="1733"/>
                  </a:lnTo>
                  <a:lnTo>
                    <a:pt x="2471" y="1604"/>
                  </a:lnTo>
                  <a:lnTo>
                    <a:pt x="2490" y="1494"/>
                  </a:lnTo>
                  <a:lnTo>
                    <a:pt x="2508" y="1364"/>
                  </a:lnTo>
                  <a:lnTo>
                    <a:pt x="2526" y="1235"/>
                  </a:lnTo>
                  <a:lnTo>
                    <a:pt x="2508" y="1106"/>
                  </a:lnTo>
                  <a:lnTo>
                    <a:pt x="2490" y="977"/>
                  </a:lnTo>
                  <a:lnTo>
                    <a:pt x="2453" y="848"/>
                  </a:lnTo>
                  <a:lnTo>
                    <a:pt x="2416" y="738"/>
                  </a:lnTo>
                  <a:lnTo>
                    <a:pt x="2360" y="627"/>
                  </a:lnTo>
                  <a:lnTo>
                    <a:pt x="2287" y="516"/>
                  </a:lnTo>
                  <a:lnTo>
                    <a:pt x="2213" y="424"/>
                  </a:lnTo>
                  <a:lnTo>
                    <a:pt x="2139" y="350"/>
                  </a:lnTo>
                  <a:lnTo>
                    <a:pt x="2047" y="258"/>
                  </a:lnTo>
                  <a:lnTo>
                    <a:pt x="1955" y="184"/>
                  </a:lnTo>
                  <a:lnTo>
                    <a:pt x="1844" y="129"/>
                  </a:lnTo>
                  <a:lnTo>
                    <a:pt x="1734" y="74"/>
                  </a:lnTo>
                  <a:lnTo>
                    <a:pt x="1604" y="37"/>
                  </a:lnTo>
                  <a:lnTo>
                    <a:pt x="1494" y="18"/>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 name="Google Shape;710;p3"/>
            <p:cNvSpPr/>
            <p:nvPr/>
          </p:nvSpPr>
          <p:spPr>
            <a:xfrm>
              <a:off x="5053400" y="617025"/>
              <a:ext cx="63650" cy="63625"/>
            </a:xfrm>
            <a:custGeom>
              <a:avLst/>
              <a:gdLst/>
              <a:ahLst/>
              <a:cxnLst/>
              <a:rect l="l" t="t" r="r" b="b"/>
              <a:pathLst>
                <a:path w="2546" h="2545" extrusionOk="0">
                  <a:moveTo>
                    <a:pt x="1292" y="0"/>
                  </a:moveTo>
                  <a:lnTo>
                    <a:pt x="1144" y="19"/>
                  </a:lnTo>
                  <a:lnTo>
                    <a:pt x="1015" y="19"/>
                  </a:lnTo>
                  <a:lnTo>
                    <a:pt x="886" y="56"/>
                  </a:lnTo>
                  <a:lnTo>
                    <a:pt x="775" y="92"/>
                  </a:lnTo>
                  <a:lnTo>
                    <a:pt x="665" y="148"/>
                  </a:lnTo>
                  <a:lnTo>
                    <a:pt x="554" y="203"/>
                  </a:lnTo>
                  <a:lnTo>
                    <a:pt x="462" y="277"/>
                  </a:lnTo>
                  <a:lnTo>
                    <a:pt x="370" y="369"/>
                  </a:lnTo>
                  <a:lnTo>
                    <a:pt x="277" y="461"/>
                  </a:lnTo>
                  <a:lnTo>
                    <a:pt x="204" y="553"/>
                  </a:lnTo>
                  <a:lnTo>
                    <a:pt x="148" y="664"/>
                  </a:lnTo>
                  <a:lnTo>
                    <a:pt x="93" y="775"/>
                  </a:lnTo>
                  <a:lnTo>
                    <a:pt x="56" y="885"/>
                  </a:lnTo>
                  <a:lnTo>
                    <a:pt x="19" y="1014"/>
                  </a:lnTo>
                  <a:lnTo>
                    <a:pt x="1" y="1143"/>
                  </a:lnTo>
                  <a:lnTo>
                    <a:pt x="1" y="1291"/>
                  </a:lnTo>
                  <a:lnTo>
                    <a:pt x="1" y="1420"/>
                  </a:lnTo>
                  <a:lnTo>
                    <a:pt x="19" y="1549"/>
                  </a:lnTo>
                  <a:lnTo>
                    <a:pt x="56" y="1660"/>
                  </a:lnTo>
                  <a:lnTo>
                    <a:pt x="93" y="1789"/>
                  </a:lnTo>
                  <a:lnTo>
                    <a:pt x="148" y="1899"/>
                  </a:lnTo>
                  <a:lnTo>
                    <a:pt x="204" y="1992"/>
                  </a:lnTo>
                  <a:lnTo>
                    <a:pt x="277" y="2084"/>
                  </a:lnTo>
                  <a:lnTo>
                    <a:pt x="351" y="2176"/>
                  </a:lnTo>
                  <a:lnTo>
                    <a:pt x="443" y="2268"/>
                  </a:lnTo>
                  <a:lnTo>
                    <a:pt x="536" y="2342"/>
                  </a:lnTo>
                  <a:lnTo>
                    <a:pt x="646" y="2397"/>
                  </a:lnTo>
                  <a:lnTo>
                    <a:pt x="757" y="2452"/>
                  </a:lnTo>
                  <a:lnTo>
                    <a:pt x="867" y="2489"/>
                  </a:lnTo>
                  <a:lnTo>
                    <a:pt x="978" y="2526"/>
                  </a:lnTo>
                  <a:lnTo>
                    <a:pt x="1107" y="2545"/>
                  </a:lnTo>
                  <a:lnTo>
                    <a:pt x="1384" y="2545"/>
                  </a:lnTo>
                  <a:lnTo>
                    <a:pt x="1513" y="2526"/>
                  </a:lnTo>
                  <a:lnTo>
                    <a:pt x="1642" y="2508"/>
                  </a:lnTo>
                  <a:lnTo>
                    <a:pt x="1753" y="2452"/>
                  </a:lnTo>
                  <a:lnTo>
                    <a:pt x="1863" y="2397"/>
                  </a:lnTo>
                  <a:lnTo>
                    <a:pt x="1974" y="2342"/>
                  </a:lnTo>
                  <a:lnTo>
                    <a:pt x="2084" y="2268"/>
                  </a:lnTo>
                  <a:lnTo>
                    <a:pt x="2177" y="2194"/>
                  </a:lnTo>
                  <a:lnTo>
                    <a:pt x="2250" y="2102"/>
                  </a:lnTo>
                  <a:lnTo>
                    <a:pt x="2324" y="2010"/>
                  </a:lnTo>
                  <a:lnTo>
                    <a:pt x="2379" y="1899"/>
                  </a:lnTo>
                  <a:lnTo>
                    <a:pt x="2435" y="1789"/>
                  </a:lnTo>
                  <a:lnTo>
                    <a:pt x="2490" y="1660"/>
                  </a:lnTo>
                  <a:lnTo>
                    <a:pt x="2508" y="1531"/>
                  </a:lnTo>
                  <a:lnTo>
                    <a:pt x="2527" y="1401"/>
                  </a:lnTo>
                  <a:lnTo>
                    <a:pt x="2545" y="1272"/>
                  </a:lnTo>
                  <a:lnTo>
                    <a:pt x="2527" y="1143"/>
                  </a:lnTo>
                  <a:lnTo>
                    <a:pt x="2508" y="1014"/>
                  </a:lnTo>
                  <a:lnTo>
                    <a:pt x="2490" y="885"/>
                  </a:lnTo>
                  <a:lnTo>
                    <a:pt x="2435" y="775"/>
                  </a:lnTo>
                  <a:lnTo>
                    <a:pt x="2398" y="664"/>
                  </a:lnTo>
                  <a:lnTo>
                    <a:pt x="2324" y="553"/>
                  </a:lnTo>
                  <a:lnTo>
                    <a:pt x="2250" y="461"/>
                  </a:lnTo>
                  <a:lnTo>
                    <a:pt x="2177" y="369"/>
                  </a:lnTo>
                  <a:lnTo>
                    <a:pt x="2084" y="295"/>
                  </a:lnTo>
                  <a:lnTo>
                    <a:pt x="1992" y="221"/>
                  </a:lnTo>
                  <a:lnTo>
                    <a:pt x="1882" y="166"/>
                  </a:lnTo>
                  <a:lnTo>
                    <a:pt x="1789" y="111"/>
                  </a:lnTo>
                  <a:lnTo>
                    <a:pt x="1660" y="56"/>
                  </a:lnTo>
                  <a:lnTo>
                    <a:pt x="1550" y="37"/>
                  </a:lnTo>
                  <a:lnTo>
                    <a:pt x="1421" y="19"/>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 name="Google Shape;711;p3"/>
            <p:cNvSpPr/>
            <p:nvPr/>
          </p:nvSpPr>
          <p:spPr>
            <a:xfrm>
              <a:off x="4950625" y="271750"/>
              <a:ext cx="63625" cy="63650"/>
            </a:xfrm>
            <a:custGeom>
              <a:avLst/>
              <a:gdLst/>
              <a:ahLst/>
              <a:cxnLst/>
              <a:rect l="l" t="t" r="r" b="b"/>
              <a:pathLst>
                <a:path w="2545" h="2546" extrusionOk="0">
                  <a:moveTo>
                    <a:pt x="1291" y="1"/>
                  </a:moveTo>
                  <a:lnTo>
                    <a:pt x="1162" y="19"/>
                  </a:lnTo>
                  <a:lnTo>
                    <a:pt x="1033" y="19"/>
                  </a:lnTo>
                  <a:lnTo>
                    <a:pt x="904" y="56"/>
                  </a:lnTo>
                  <a:lnTo>
                    <a:pt x="793" y="93"/>
                  </a:lnTo>
                  <a:lnTo>
                    <a:pt x="682" y="148"/>
                  </a:lnTo>
                  <a:lnTo>
                    <a:pt x="572" y="204"/>
                  </a:lnTo>
                  <a:lnTo>
                    <a:pt x="480" y="278"/>
                  </a:lnTo>
                  <a:lnTo>
                    <a:pt x="387" y="351"/>
                  </a:lnTo>
                  <a:lnTo>
                    <a:pt x="295" y="444"/>
                  </a:lnTo>
                  <a:lnTo>
                    <a:pt x="221" y="536"/>
                  </a:lnTo>
                  <a:lnTo>
                    <a:pt x="166" y="628"/>
                  </a:lnTo>
                  <a:lnTo>
                    <a:pt x="111" y="739"/>
                  </a:lnTo>
                  <a:lnTo>
                    <a:pt x="55" y="868"/>
                  </a:lnTo>
                  <a:lnTo>
                    <a:pt x="37" y="978"/>
                  </a:lnTo>
                  <a:lnTo>
                    <a:pt x="0" y="1107"/>
                  </a:lnTo>
                  <a:lnTo>
                    <a:pt x="0" y="1236"/>
                  </a:lnTo>
                  <a:lnTo>
                    <a:pt x="0" y="1365"/>
                  </a:lnTo>
                  <a:lnTo>
                    <a:pt x="19" y="1494"/>
                  </a:lnTo>
                  <a:lnTo>
                    <a:pt x="37" y="1624"/>
                  </a:lnTo>
                  <a:lnTo>
                    <a:pt x="74" y="1734"/>
                  </a:lnTo>
                  <a:lnTo>
                    <a:pt x="129" y="1845"/>
                  </a:lnTo>
                  <a:lnTo>
                    <a:pt x="185" y="1955"/>
                  </a:lnTo>
                  <a:lnTo>
                    <a:pt x="258" y="2048"/>
                  </a:lnTo>
                  <a:lnTo>
                    <a:pt x="332" y="2140"/>
                  </a:lnTo>
                  <a:lnTo>
                    <a:pt x="424" y="2232"/>
                  </a:lnTo>
                  <a:lnTo>
                    <a:pt x="516" y="2306"/>
                  </a:lnTo>
                  <a:lnTo>
                    <a:pt x="609" y="2380"/>
                  </a:lnTo>
                  <a:lnTo>
                    <a:pt x="719" y="2435"/>
                  </a:lnTo>
                  <a:lnTo>
                    <a:pt x="830" y="2472"/>
                  </a:lnTo>
                  <a:lnTo>
                    <a:pt x="959" y="2509"/>
                  </a:lnTo>
                  <a:lnTo>
                    <a:pt x="1088" y="2527"/>
                  </a:lnTo>
                  <a:lnTo>
                    <a:pt x="1217" y="2545"/>
                  </a:lnTo>
                  <a:lnTo>
                    <a:pt x="1346" y="2545"/>
                  </a:lnTo>
                  <a:lnTo>
                    <a:pt x="1475" y="2527"/>
                  </a:lnTo>
                  <a:lnTo>
                    <a:pt x="1604" y="2509"/>
                  </a:lnTo>
                  <a:lnTo>
                    <a:pt x="1733" y="2453"/>
                  </a:lnTo>
                  <a:lnTo>
                    <a:pt x="1844" y="2416"/>
                  </a:lnTo>
                  <a:lnTo>
                    <a:pt x="1955" y="2343"/>
                  </a:lnTo>
                  <a:lnTo>
                    <a:pt x="2047" y="2287"/>
                  </a:lnTo>
                  <a:lnTo>
                    <a:pt x="2139" y="2195"/>
                  </a:lnTo>
                  <a:lnTo>
                    <a:pt x="2231" y="2103"/>
                  </a:lnTo>
                  <a:lnTo>
                    <a:pt x="2305" y="2011"/>
                  </a:lnTo>
                  <a:lnTo>
                    <a:pt x="2379" y="1919"/>
                  </a:lnTo>
                  <a:lnTo>
                    <a:pt x="2434" y="1789"/>
                  </a:lnTo>
                  <a:lnTo>
                    <a:pt x="2471" y="1679"/>
                  </a:lnTo>
                  <a:lnTo>
                    <a:pt x="2508" y="1550"/>
                  </a:lnTo>
                  <a:lnTo>
                    <a:pt x="2526" y="1421"/>
                  </a:lnTo>
                  <a:lnTo>
                    <a:pt x="2545" y="1292"/>
                  </a:lnTo>
                  <a:lnTo>
                    <a:pt x="2526" y="1163"/>
                  </a:lnTo>
                  <a:lnTo>
                    <a:pt x="2508" y="1034"/>
                  </a:lnTo>
                  <a:lnTo>
                    <a:pt x="2489" y="904"/>
                  </a:lnTo>
                  <a:lnTo>
                    <a:pt x="2452" y="794"/>
                  </a:lnTo>
                  <a:lnTo>
                    <a:pt x="2397" y="683"/>
                  </a:lnTo>
                  <a:lnTo>
                    <a:pt x="2323" y="573"/>
                  </a:lnTo>
                  <a:lnTo>
                    <a:pt x="2268" y="480"/>
                  </a:lnTo>
                  <a:lnTo>
                    <a:pt x="2176" y="388"/>
                  </a:lnTo>
                  <a:lnTo>
                    <a:pt x="2102" y="296"/>
                  </a:lnTo>
                  <a:lnTo>
                    <a:pt x="1992" y="222"/>
                  </a:lnTo>
                  <a:lnTo>
                    <a:pt x="1899" y="167"/>
                  </a:lnTo>
                  <a:lnTo>
                    <a:pt x="1789" y="112"/>
                  </a:lnTo>
                  <a:lnTo>
                    <a:pt x="1678" y="75"/>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 name="Google Shape;712;p3"/>
            <p:cNvSpPr/>
            <p:nvPr/>
          </p:nvSpPr>
          <p:spPr>
            <a:xfrm>
              <a:off x="5669700" y="1302000"/>
              <a:ext cx="63650" cy="63625"/>
            </a:xfrm>
            <a:custGeom>
              <a:avLst/>
              <a:gdLst/>
              <a:ahLst/>
              <a:cxnLst/>
              <a:rect l="l" t="t" r="r" b="b"/>
              <a:pathLst>
                <a:path w="2546" h="2545" extrusionOk="0">
                  <a:moveTo>
                    <a:pt x="1273" y="0"/>
                  </a:moveTo>
                  <a:lnTo>
                    <a:pt x="1125" y="19"/>
                  </a:lnTo>
                  <a:lnTo>
                    <a:pt x="1015" y="37"/>
                  </a:lnTo>
                  <a:lnTo>
                    <a:pt x="886" y="56"/>
                  </a:lnTo>
                  <a:lnTo>
                    <a:pt x="775" y="111"/>
                  </a:lnTo>
                  <a:lnTo>
                    <a:pt x="664" y="148"/>
                  </a:lnTo>
                  <a:lnTo>
                    <a:pt x="554" y="222"/>
                  </a:lnTo>
                  <a:lnTo>
                    <a:pt x="462" y="295"/>
                  </a:lnTo>
                  <a:lnTo>
                    <a:pt x="369" y="369"/>
                  </a:lnTo>
                  <a:lnTo>
                    <a:pt x="296" y="461"/>
                  </a:lnTo>
                  <a:lnTo>
                    <a:pt x="222" y="553"/>
                  </a:lnTo>
                  <a:lnTo>
                    <a:pt x="148" y="664"/>
                  </a:lnTo>
                  <a:lnTo>
                    <a:pt x="93" y="775"/>
                  </a:lnTo>
                  <a:lnTo>
                    <a:pt x="56" y="885"/>
                  </a:lnTo>
                  <a:lnTo>
                    <a:pt x="19" y="1014"/>
                  </a:lnTo>
                  <a:lnTo>
                    <a:pt x="1" y="1144"/>
                  </a:lnTo>
                  <a:lnTo>
                    <a:pt x="1" y="1273"/>
                  </a:lnTo>
                  <a:lnTo>
                    <a:pt x="1" y="1402"/>
                  </a:lnTo>
                  <a:lnTo>
                    <a:pt x="19" y="1531"/>
                  </a:lnTo>
                  <a:lnTo>
                    <a:pt x="56" y="1641"/>
                  </a:lnTo>
                  <a:lnTo>
                    <a:pt x="93" y="1770"/>
                  </a:lnTo>
                  <a:lnTo>
                    <a:pt x="148" y="1881"/>
                  </a:lnTo>
                  <a:lnTo>
                    <a:pt x="204" y="1973"/>
                  </a:lnTo>
                  <a:lnTo>
                    <a:pt x="277" y="2084"/>
                  </a:lnTo>
                  <a:lnTo>
                    <a:pt x="351" y="2176"/>
                  </a:lnTo>
                  <a:lnTo>
                    <a:pt x="443" y="2250"/>
                  </a:lnTo>
                  <a:lnTo>
                    <a:pt x="535" y="2324"/>
                  </a:lnTo>
                  <a:lnTo>
                    <a:pt x="646" y="2379"/>
                  </a:lnTo>
                  <a:lnTo>
                    <a:pt x="757" y="2434"/>
                  </a:lnTo>
                  <a:lnTo>
                    <a:pt x="867" y="2489"/>
                  </a:lnTo>
                  <a:lnTo>
                    <a:pt x="996" y="2508"/>
                  </a:lnTo>
                  <a:lnTo>
                    <a:pt x="1125" y="2526"/>
                  </a:lnTo>
                  <a:lnTo>
                    <a:pt x="1254" y="2545"/>
                  </a:lnTo>
                  <a:lnTo>
                    <a:pt x="1384" y="2545"/>
                  </a:lnTo>
                  <a:lnTo>
                    <a:pt x="1513" y="2526"/>
                  </a:lnTo>
                  <a:lnTo>
                    <a:pt x="1642" y="2489"/>
                  </a:lnTo>
                  <a:lnTo>
                    <a:pt x="1752" y="2453"/>
                  </a:lnTo>
                  <a:lnTo>
                    <a:pt x="1881" y="2397"/>
                  </a:lnTo>
                  <a:lnTo>
                    <a:pt x="1974" y="2342"/>
                  </a:lnTo>
                  <a:lnTo>
                    <a:pt x="2084" y="2268"/>
                  </a:lnTo>
                  <a:lnTo>
                    <a:pt x="2176" y="2176"/>
                  </a:lnTo>
                  <a:lnTo>
                    <a:pt x="2250" y="2084"/>
                  </a:lnTo>
                  <a:lnTo>
                    <a:pt x="2324" y="1992"/>
                  </a:lnTo>
                  <a:lnTo>
                    <a:pt x="2398" y="1881"/>
                  </a:lnTo>
                  <a:lnTo>
                    <a:pt x="2453" y="1770"/>
                  </a:lnTo>
                  <a:lnTo>
                    <a:pt x="2490" y="1641"/>
                  </a:lnTo>
                  <a:lnTo>
                    <a:pt x="2508" y="1531"/>
                  </a:lnTo>
                  <a:lnTo>
                    <a:pt x="2527" y="1383"/>
                  </a:lnTo>
                  <a:lnTo>
                    <a:pt x="2545" y="1254"/>
                  </a:lnTo>
                  <a:lnTo>
                    <a:pt x="2527" y="1125"/>
                  </a:lnTo>
                  <a:lnTo>
                    <a:pt x="2508" y="996"/>
                  </a:lnTo>
                  <a:lnTo>
                    <a:pt x="2471" y="885"/>
                  </a:lnTo>
                  <a:lnTo>
                    <a:pt x="2435" y="756"/>
                  </a:lnTo>
                  <a:lnTo>
                    <a:pt x="2379" y="646"/>
                  </a:lnTo>
                  <a:lnTo>
                    <a:pt x="2324" y="553"/>
                  </a:lnTo>
                  <a:lnTo>
                    <a:pt x="2250" y="461"/>
                  </a:lnTo>
                  <a:lnTo>
                    <a:pt x="2158" y="369"/>
                  </a:lnTo>
                  <a:lnTo>
                    <a:pt x="2084" y="277"/>
                  </a:lnTo>
                  <a:lnTo>
                    <a:pt x="1974" y="222"/>
                  </a:lnTo>
                  <a:lnTo>
                    <a:pt x="1881" y="148"/>
                  </a:lnTo>
                  <a:lnTo>
                    <a:pt x="1771" y="93"/>
                  </a:lnTo>
                  <a:lnTo>
                    <a:pt x="1642" y="56"/>
                  </a:lnTo>
                  <a:lnTo>
                    <a:pt x="1531"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 name="Google Shape;713;p3"/>
            <p:cNvSpPr/>
            <p:nvPr/>
          </p:nvSpPr>
          <p:spPr>
            <a:xfrm>
              <a:off x="5170500" y="885750"/>
              <a:ext cx="62700" cy="62725"/>
            </a:xfrm>
            <a:custGeom>
              <a:avLst/>
              <a:gdLst/>
              <a:ahLst/>
              <a:cxnLst/>
              <a:rect l="l" t="t" r="r" b="b"/>
              <a:pathLst>
                <a:path w="2508" h="2509" extrusionOk="0">
                  <a:moveTo>
                    <a:pt x="1254" y="1"/>
                  </a:moveTo>
                  <a:lnTo>
                    <a:pt x="1125" y="19"/>
                  </a:lnTo>
                  <a:lnTo>
                    <a:pt x="1014" y="38"/>
                  </a:lnTo>
                  <a:lnTo>
                    <a:pt x="904" y="56"/>
                  </a:lnTo>
                  <a:lnTo>
                    <a:pt x="775" y="93"/>
                  </a:lnTo>
                  <a:lnTo>
                    <a:pt x="682" y="148"/>
                  </a:lnTo>
                  <a:lnTo>
                    <a:pt x="572" y="222"/>
                  </a:lnTo>
                  <a:lnTo>
                    <a:pt x="387" y="369"/>
                  </a:lnTo>
                  <a:lnTo>
                    <a:pt x="240" y="535"/>
                  </a:lnTo>
                  <a:lnTo>
                    <a:pt x="166" y="646"/>
                  </a:lnTo>
                  <a:lnTo>
                    <a:pt x="111" y="738"/>
                  </a:lnTo>
                  <a:lnTo>
                    <a:pt x="74" y="867"/>
                  </a:lnTo>
                  <a:lnTo>
                    <a:pt x="37" y="978"/>
                  </a:lnTo>
                  <a:lnTo>
                    <a:pt x="19" y="1089"/>
                  </a:lnTo>
                  <a:lnTo>
                    <a:pt x="0" y="1218"/>
                  </a:lnTo>
                  <a:lnTo>
                    <a:pt x="19" y="1347"/>
                  </a:lnTo>
                  <a:lnTo>
                    <a:pt x="19" y="1476"/>
                  </a:lnTo>
                  <a:lnTo>
                    <a:pt x="55" y="1586"/>
                  </a:lnTo>
                  <a:lnTo>
                    <a:pt x="92" y="1715"/>
                  </a:lnTo>
                  <a:lnTo>
                    <a:pt x="148" y="1826"/>
                  </a:lnTo>
                  <a:lnTo>
                    <a:pt x="203" y="1937"/>
                  </a:lnTo>
                  <a:lnTo>
                    <a:pt x="277" y="2029"/>
                  </a:lnTo>
                  <a:lnTo>
                    <a:pt x="351" y="2121"/>
                  </a:lnTo>
                  <a:lnTo>
                    <a:pt x="443" y="2213"/>
                  </a:lnTo>
                  <a:lnTo>
                    <a:pt x="535" y="2287"/>
                  </a:lnTo>
                  <a:lnTo>
                    <a:pt x="646" y="2342"/>
                  </a:lnTo>
                  <a:lnTo>
                    <a:pt x="756" y="2398"/>
                  </a:lnTo>
                  <a:lnTo>
                    <a:pt x="867" y="2453"/>
                  </a:lnTo>
                  <a:lnTo>
                    <a:pt x="977" y="2490"/>
                  </a:lnTo>
                  <a:lnTo>
                    <a:pt x="1106" y="2508"/>
                  </a:lnTo>
                  <a:lnTo>
                    <a:pt x="1365" y="2508"/>
                  </a:lnTo>
                  <a:lnTo>
                    <a:pt x="1494" y="2490"/>
                  </a:lnTo>
                  <a:lnTo>
                    <a:pt x="1604" y="2471"/>
                  </a:lnTo>
                  <a:lnTo>
                    <a:pt x="1733" y="2416"/>
                  </a:lnTo>
                  <a:lnTo>
                    <a:pt x="1844" y="2379"/>
                  </a:lnTo>
                  <a:lnTo>
                    <a:pt x="1936" y="2305"/>
                  </a:lnTo>
                  <a:lnTo>
                    <a:pt x="2047" y="2232"/>
                  </a:lnTo>
                  <a:lnTo>
                    <a:pt x="2139" y="2158"/>
                  </a:lnTo>
                  <a:lnTo>
                    <a:pt x="2213" y="2066"/>
                  </a:lnTo>
                  <a:lnTo>
                    <a:pt x="2287" y="1974"/>
                  </a:lnTo>
                  <a:lnTo>
                    <a:pt x="2360" y="1863"/>
                  </a:lnTo>
                  <a:lnTo>
                    <a:pt x="2416" y="1752"/>
                  </a:lnTo>
                  <a:lnTo>
                    <a:pt x="2452" y="1642"/>
                  </a:lnTo>
                  <a:lnTo>
                    <a:pt x="2489" y="1531"/>
                  </a:lnTo>
                  <a:lnTo>
                    <a:pt x="2508" y="1402"/>
                  </a:lnTo>
                  <a:lnTo>
                    <a:pt x="2508" y="1273"/>
                  </a:lnTo>
                  <a:lnTo>
                    <a:pt x="2508" y="1144"/>
                  </a:lnTo>
                  <a:lnTo>
                    <a:pt x="2489" y="1015"/>
                  </a:lnTo>
                  <a:lnTo>
                    <a:pt x="2452" y="904"/>
                  </a:lnTo>
                  <a:lnTo>
                    <a:pt x="2416" y="775"/>
                  </a:lnTo>
                  <a:lnTo>
                    <a:pt x="2360" y="664"/>
                  </a:lnTo>
                  <a:lnTo>
                    <a:pt x="2305" y="572"/>
                  </a:lnTo>
                  <a:lnTo>
                    <a:pt x="2231" y="462"/>
                  </a:lnTo>
                  <a:lnTo>
                    <a:pt x="2157" y="369"/>
                  </a:lnTo>
                  <a:lnTo>
                    <a:pt x="2065" y="296"/>
                  </a:lnTo>
                  <a:lnTo>
                    <a:pt x="1955" y="222"/>
                  </a:lnTo>
                  <a:lnTo>
                    <a:pt x="1862" y="167"/>
                  </a:lnTo>
                  <a:lnTo>
                    <a:pt x="1752" y="111"/>
                  </a:lnTo>
                  <a:lnTo>
                    <a:pt x="1641" y="56"/>
                  </a:lnTo>
                  <a:lnTo>
                    <a:pt x="1512" y="38"/>
                  </a:lnTo>
                  <a:lnTo>
                    <a:pt x="1383"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 name="Google Shape;714;p3"/>
            <p:cNvSpPr/>
            <p:nvPr/>
          </p:nvSpPr>
          <p:spPr>
            <a:xfrm>
              <a:off x="4936800" y="352425"/>
              <a:ext cx="62700" cy="62725"/>
            </a:xfrm>
            <a:custGeom>
              <a:avLst/>
              <a:gdLst/>
              <a:ahLst/>
              <a:cxnLst/>
              <a:rect l="l" t="t" r="r" b="b"/>
              <a:pathLst>
                <a:path w="2508" h="2509" extrusionOk="0">
                  <a:moveTo>
                    <a:pt x="1143" y="1"/>
                  </a:moveTo>
                  <a:lnTo>
                    <a:pt x="1014" y="19"/>
                  </a:lnTo>
                  <a:lnTo>
                    <a:pt x="885" y="38"/>
                  </a:lnTo>
                  <a:lnTo>
                    <a:pt x="774" y="93"/>
                  </a:lnTo>
                  <a:lnTo>
                    <a:pt x="664" y="130"/>
                  </a:lnTo>
                  <a:lnTo>
                    <a:pt x="553" y="203"/>
                  </a:lnTo>
                  <a:lnTo>
                    <a:pt x="461" y="277"/>
                  </a:lnTo>
                  <a:lnTo>
                    <a:pt x="369" y="351"/>
                  </a:lnTo>
                  <a:lnTo>
                    <a:pt x="295" y="443"/>
                  </a:lnTo>
                  <a:lnTo>
                    <a:pt x="221" y="535"/>
                  </a:lnTo>
                  <a:lnTo>
                    <a:pt x="148" y="646"/>
                  </a:lnTo>
                  <a:lnTo>
                    <a:pt x="92" y="757"/>
                  </a:lnTo>
                  <a:lnTo>
                    <a:pt x="55" y="867"/>
                  </a:lnTo>
                  <a:lnTo>
                    <a:pt x="18" y="996"/>
                  </a:lnTo>
                  <a:lnTo>
                    <a:pt x="0" y="1107"/>
                  </a:lnTo>
                  <a:lnTo>
                    <a:pt x="0" y="1236"/>
                  </a:lnTo>
                  <a:lnTo>
                    <a:pt x="0" y="1365"/>
                  </a:lnTo>
                  <a:lnTo>
                    <a:pt x="18" y="1494"/>
                  </a:lnTo>
                  <a:lnTo>
                    <a:pt x="55" y="1605"/>
                  </a:lnTo>
                  <a:lnTo>
                    <a:pt x="92" y="1715"/>
                  </a:lnTo>
                  <a:lnTo>
                    <a:pt x="148" y="1826"/>
                  </a:lnTo>
                  <a:lnTo>
                    <a:pt x="203" y="1937"/>
                  </a:lnTo>
                  <a:lnTo>
                    <a:pt x="350" y="2121"/>
                  </a:lnTo>
                  <a:lnTo>
                    <a:pt x="535" y="2269"/>
                  </a:lnTo>
                  <a:lnTo>
                    <a:pt x="627" y="2324"/>
                  </a:lnTo>
                  <a:lnTo>
                    <a:pt x="738" y="2379"/>
                  </a:lnTo>
                  <a:lnTo>
                    <a:pt x="848" y="2435"/>
                  </a:lnTo>
                  <a:lnTo>
                    <a:pt x="959" y="2471"/>
                  </a:lnTo>
                  <a:lnTo>
                    <a:pt x="1088" y="2490"/>
                  </a:lnTo>
                  <a:lnTo>
                    <a:pt x="1199" y="2508"/>
                  </a:lnTo>
                  <a:lnTo>
                    <a:pt x="1328" y="2490"/>
                  </a:lnTo>
                  <a:lnTo>
                    <a:pt x="1457" y="2490"/>
                  </a:lnTo>
                  <a:lnTo>
                    <a:pt x="1586" y="2453"/>
                  </a:lnTo>
                  <a:lnTo>
                    <a:pt x="1696" y="2416"/>
                  </a:lnTo>
                  <a:lnTo>
                    <a:pt x="1807" y="2361"/>
                  </a:lnTo>
                  <a:lnTo>
                    <a:pt x="1918" y="2305"/>
                  </a:lnTo>
                  <a:lnTo>
                    <a:pt x="2010" y="2232"/>
                  </a:lnTo>
                  <a:lnTo>
                    <a:pt x="2102" y="2158"/>
                  </a:lnTo>
                  <a:lnTo>
                    <a:pt x="2194" y="2066"/>
                  </a:lnTo>
                  <a:lnTo>
                    <a:pt x="2268" y="1974"/>
                  </a:lnTo>
                  <a:lnTo>
                    <a:pt x="2342" y="1881"/>
                  </a:lnTo>
                  <a:lnTo>
                    <a:pt x="2397" y="1771"/>
                  </a:lnTo>
                  <a:lnTo>
                    <a:pt x="2434" y="1642"/>
                  </a:lnTo>
                  <a:lnTo>
                    <a:pt x="2471" y="1531"/>
                  </a:lnTo>
                  <a:lnTo>
                    <a:pt x="2489" y="1402"/>
                  </a:lnTo>
                  <a:lnTo>
                    <a:pt x="2508" y="1273"/>
                  </a:lnTo>
                  <a:lnTo>
                    <a:pt x="2508" y="1144"/>
                  </a:lnTo>
                  <a:lnTo>
                    <a:pt x="2489" y="1015"/>
                  </a:lnTo>
                  <a:lnTo>
                    <a:pt x="2452" y="904"/>
                  </a:lnTo>
                  <a:lnTo>
                    <a:pt x="2415" y="794"/>
                  </a:lnTo>
                  <a:lnTo>
                    <a:pt x="2360" y="683"/>
                  </a:lnTo>
                  <a:lnTo>
                    <a:pt x="2305" y="572"/>
                  </a:lnTo>
                  <a:lnTo>
                    <a:pt x="2231" y="462"/>
                  </a:lnTo>
                  <a:lnTo>
                    <a:pt x="2157" y="369"/>
                  </a:lnTo>
                  <a:lnTo>
                    <a:pt x="2065" y="296"/>
                  </a:lnTo>
                  <a:lnTo>
                    <a:pt x="1973" y="222"/>
                  </a:lnTo>
                  <a:lnTo>
                    <a:pt x="1862" y="148"/>
                  </a:lnTo>
                  <a:lnTo>
                    <a:pt x="1752" y="93"/>
                  </a:lnTo>
                  <a:lnTo>
                    <a:pt x="1641" y="56"/>
                  </a:lnTo>
                  <a:lnTo>
                    <a:pt x="1512" y="19"/>
                  </a:lnTo>
                  <a:lnTo>
                    <a:pt x="14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 name="Google Shape;715;p3"/>
            <p:cNvSpPr/>
            <p:nvPr/>
          </p:nvSpPr>
          <p:spPr>
            <a:xfrm>
              <a:off x="4987950" y="526200"/>
              <a:ext cx="62725" cy="62725"/>
            </a:xfrm>
            <a:custGeom>
              <a:avLst/>
              <a:gdLst/>
              <a:ahLst/>
              <a:cxnLst/>
              <a:rect l="l" t="t" r="r" b="b"/>
              <a:pathLst>
                <a:path w="2509" h="2509" extrusionOk="0">
                  <a:moveTo>
                    <a:pt x="1144" y="1"/>
                  </a:moveTo>
                  <a:lnTo>
                    <a:pt x="1015" y="19"/>
                  </a:lnTo>
                  <a:lnTo>
                    <a:pt x="904" y="56"/>
                  </a:lnTo>
                  <a:lnTo>
                    <a:pt x="794" y="93"/>
                  </a:lnTo>
                  <a:lnTo>
                    <a:pt x="683" y="148"/>
                  </a:lnTo>
                  <a:lnTo>
                    <a:pt x="572" y="204"/>
                  </a:lnTo>
                  <a:lnTo>
                    <a:pt x="388" y="351"/>
                  </a:lnTo>
                  <a:lnTo>
                    <a:pt x="240" y="536"/>
                  </a:lnTo>
                  <a:lnTo>
                    <a:pt x="167" y="628"/>
                  </a:lnTo>
                  <a:lnTo>
                    <a:pt x="111" y="738"/>
                  </a:lnTo>
                  <a:lnTo>
                    <a:pt x="74" y="849"/>
                  </a:lnTo>
                  <a:lnTo>
                    <a:pt x="38" y="960"/>
                  </a:lnTo>
                  <a:lnTo>
                    <a:pt x="19" y="1089"/>
                  </a:lnTo>
                  <a:lnTo>
                    <a:pt x="1" y="1218"/>
                  </a:lnTo>
                  <a:lnTo>
                    <a:pt x="1" y="1347"/>
                  </a:lnTo>
                  <a:lnTo>
                    <a:pt x="19" y="1457"/>
                  </a:lnTo>
                  <a:lnTo>
                    <a:pt x="56" y="1587"/>
                  </a:lnTo>
                  <a:lnTo>
                    <a:pt x="93" y="1697"/>
                  </a:lnTo>
                  <a:lnTo>
                    <a:pt x="130" y="1808"/>
                  </a:lnTo>
                  <a:lnTo>
                    <a:pt x="203" y="1918"/>
                  </a:lnTo>
                  <a:lnTo>
                    <a:pt x="259" y="2029"/>
                  </a:lnTo>
                  <a:lnTo>
                    <a:pt x="351" y="2121"/>
                  </a:lnTo>
                  <a:lnTo>
                    <a:pt x="425" y="2195"/>
                  </a:lnTo>
                  <a:lnTo>
                    <a:pt x="535" y="2269"/>
                  </a:lnTo>
                  <a:lnTo>
                    <a:pt x="628" y="2343"/>
                  </a:lnTo>
                  <a:lnTo>
                    <a:pt x="738" y="2398"/>
                  </a:lnTo>
                  <a:lnTo>
                    <a:pt x="849" y="2453"/>
                  </a:lnTo>
                  <a:lnTo>
                    <a:pt x="978" y="2472"/>
                  </a:lnTo>
                  <a:lnTo>
                    <a:pt x="1107" y="2508"/>
                  </a:lnTo>
                  <a:lnTo>
                    <a:pt x="1347" y="2508"/>
                  </a:lnTo>
                  <a:lnTo>
                    <a:pt x="1476" y="2490"/>
                  </a:lnTo>
                  <a:lnTo>
                    <a:pt x="1605" y="2472"/>
                  </a:lnTo>
                  <a:lnTo>
                    <a:pt x="1715" y="2416"/>
                  </a:lnTo>
                  <a:lnTo>
                    <a:pt x="1826" y="2379"/>
                  </a:lnTo>
                  <a:lnTo>
                    <a:pt x="1937" y="2306"/>
                  </a:lnTo>
                  <a:lnTo>
                    <a:pt x="2029" y="2232"/>
                  </a:lnTo>
                  <a:lnTo>
                    <a:pt x="2121" y="2158"/>
                  </a:lnTo>
                  <a:lnTo>
                    <a:pt x="2213" y="2066"/>
                  </a:lnTo>
                  <a:lnTo>
                    <a:pt x="2287" y="1974"/>
                  </a:lnTo>
                  <a:lnTo>
                    <a:pt x="2342" y="1882"/>
                  </a:lnTo>
                  <a:lnTo>
                    <a:pt x="2398" y="1771"/>
                  </a:lnTo>
                  <a:lnTo>
                    <a:pt x="2453" y="1642"/>
                  </a:lnTo>
                  <a:lnTo>
                    <a:pt x="2490" y="1531"/>
                  </a:lnTo>
                  <a:lnTo>
                    <a:pt x="2508" y="1402"/>
                  </a:lnTo>
                  <a:lnTo>
                    <a:pt x="2508" y="1273"/>
                  </a:lnTo>
                  <a:lnTo>
                    <a:pt x="2508" y="1144"/>
                  </a:lnTo>
                  <a:lnTo>
                    <a:pt x="2490" y="1015"/>
                  </a:lnTo>
                  <a:lnTo>
                    <a:pt x="2453" y="904"/>
                  </a:lnTo>
                  <a:lnTo>
                    <a:pt x="2416" y="775"/>
                  </a:lnTo>
                  <a:lnTo>
                    <a:pt x="2361" y="665"/>
                  </a:lnTo>
                  <a:lnTo>
                    <a:pt x="2305" y="572"/>
                  </a:lnTo>
                  <a:lnTo>
                    <a:pt x="2232" y="462"/>
                  </a:lnTo>
                  <a:lnTo>
                    <a:pt x="2158" y="388"/>
                  </a:lnTo>
                  <a:lnTo>
                    <a:pt x="2066" y="296"/>
                  </a:lnTo>
                  <a:lnTo>
                    <a:pt x="1955" y="222"/>
                  </a:lnTo>
                  <a:lnTo>
                    <a:pt x="1863" y="167"/>
                  </a:lnTo>
                  <a:lnTo>
                    <a:pt x="1752" y="111"/>
                  </a:lnTo>
                  <a:lnTo>
                    <a:pt x="1642" y="56"/>
                  </a:lnTo>
                  <a:lnTo>
                    <a:pt x="1513" y="38"/>
                  </a:lnTo>
                  <a:lnTo>
                    <a:pt x="1384"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 name="Google Shape;716;p3"/>
            <p:cNvSpPr/>
            <p:nvPr/>
          </p:nvSpPr>
          <p:spPr>
            <a:xfrm>
              <a:off x="5444750" y="1179850"/>
              <a:ext cx="62725" cy="62700"/>
            </a:xfrm>
            <a:custGeom>
              <a:avLst/>
              <a:gdLst/>
              <a:ahLst/>
              <a:cxnLst/>
              <a:rect l="l" t="t" r="r" b="b"/>
              <a:pathLst>
                <a:path w="2509" h="2508" extrusionOk="0">
                  <a:moveTo>
                    <a:pt x="1107" y="0"/>
                  </a:moveTo>
                  <a:lnTo>
                    <a:pt x="997" y="19"/>
                  </a:lnTo>
                  <a:lnTo>
                    <a:pt x="867" y="56"/>
                  </a:lnTo>
                  <a:lnTo>
                    <a:pt x="757" y="111"/>
                  </a:lnTo>
                  <a:lnTo>
                    <a:pt x="646" y="148"/>
                  </a:lnTo>
                  <a:lnTo>
                    <a:pt x="536" y="221"/>
                  </a:lnTo>
                  <a:lnTo>
                    <a:pt x="443" y="295"/>
                  </a:lnTo>
                  <a:lnTo>
                    <a:pt x="351" y="369"/>
                  </a:lnTo>
                  <a:lnTo>
                    <a:pt x="277" y="461"/>
                  </a:lnTo>
                  <a:lnTo>
                    <a:pt x="204" y="572"/>
                  </a:lnTo>
                  <a:lnTo>
                    <a:pt x="148" y="664"/>
                  </a:lnTo>
                  <a:lnTo>
                    <a:pt x="93" y="775"/>
                  </a:lnTo>
                  <a:lnTo>
                    <a:pt x="56" y="904"/>
                  </a:lnTo>
                  <a:lnTo>
                    <a:pt x="19" y="1014"/>
                  </a:lnTo>
                  <a:lnTo>
                    <a:pt x="1" y="1143"/>
                  </a:lnTo>
                  <a:lnTo>
                    <a:pt x="1" y="1272"/>
                  </a:lnTo>
                  <a:lnTo>
                    <a:pt x="1" y="1402"/>
                  </a:lnTo>
                  <a:lnTo>
                    <a:pt x="19" y="1512"/>
                  </a:lnTo>
                  <a:lnTo>
                    <a:pt x="56" y="1641"/>
                  </a:lnTo>
                  <a:lnTo>
                    <a:pt x="93" y="1752"/>
                  </a:lnTo>
                  <a:lnTo>
                    <a:pt x="148" y="1862"/>
                  </a:lnTo>
                  <a:lnTo>
                    <a:pt x="222" y="1955"/>
                  </a:lnTo>
                  <a:lnTo>
                    <a:pt x="370" y="2139"/>
                  </a:lnTo>
                  <a:lnTo>
                    <a:pt x="554" y="2287"/>
                  </a:lnTo>
                  <a:lnTo>
                    <a:pt x="646" y="2342"/>
                  </a:lnTo>
                  <a:lnTo>
                    <a:pt x="757" y="2397"/>
                  </a:lnTo>
                  <a:lnTo>
                    <a:pt x="867" y="2452"/>
                  </a:lnTo>
                  <a:lnTo>
                    <a:pt x="978" y="2471"/>
                  </a:lnTo>
                  <a:lnTo>
                    <a:pt x="1107" y="2489"/>
                  </a:lnTo>
                  <a:lnTo>
                    <a:pt x="1236" y="2508"/>
                  </a:lnTo>
                  <a:lnTo>
                    <a:pt x="1365" y="2508"/>
                  </a:lnTo>
                  <a:lnTo>
                    <a:pt x="1476" y="2489"/>
                  </a:lnTo>
                  <a:lnTo>
                    <a:pt x="1605" y="2452"/>
                  </a:lnTo>
                  <a:lnTo>
                    <a:pt x="1716" y="2416"/>
                  </a:lnTo>
                  <a:lnTo>
                    <a:pt x="1826" y="2360"/>
                  </a:lnTo>
                  <a:lnTo>
                    <a:pt x="1937" y="2305"/>
                  </a:lnTo>
                  <a:lnTo>
                    <a:pt x="2029" y="2231"/>
                  </a:lnTo>
                  <a:lnTo>
                    <a:pt x="2121" y="2139"/>
                  </a:lnTo>
                  <a:lnTo>
                    <a:pt x="2213" y="2065"/>
                  </a:lnTo>
                  <a:lnTo>
                    <a:pt x="2287" y="1955"/>
                  </a:lnTo>
                  <a:lnTo>
                    <a:pt x="2343" y="1862"/>
                  </a:lnTo>
                  <a:lnTo>
                    <a:pt x="2398" y="1752"/>
                  </a:lnTo>
                  <a:lnTo>
                    <a:pt x="2435" y="1641"/>
                  </a:lnTo>
                  <a:lnTo>
                    <a:pt x="2472" y="1512"/>
                  </a:lnTo>
                  <a:lnTo>
                    <a:pt x="2490" y="1383"/>
                  </a:lnTo>
                  <a:lnTo>
                    <a:pt x="2508" y="1254"/>
                  </a:lnTo>
                  <a:lnTo>
                    <a:pt x="2490" y="1125"/>
                  </a:lnTo>
                  <a:lnTo>
                    <a:pt x="2472" y="1014"/>
                  </a:lnTo>
                  <a:lnTo>
                    <a:pt x="2453" y="885"/>
                  </a:lnTo>
                  <a:lnTo>
                    <a:pt x="2398" y="775"/>
                  </a:lnTo>
                  <a:lnTo>
                    <a:pt x="2361" y="664"/>
                  </a:lnTo>
                  <a:lnTo>
                    <a:pt x="2287" y="553"/>
                  </a:lnTo>
                  <a:lnTo>
                    <a:pt x="2213" y="461"/>
                  </a:lnTo>
                  <a:lnTo>
                    <a:pt x="2140" y="369"/>
                  </a:lnTo>
                  <a:lnTo>
                    <a:pt x="2048" y="295"/>
                  </a:lnTo>
                  <a:lnTo>
                    <a:pt x="1955" y="221"/>
                  </a:lnTo>
                  <a:lnTo>
                    <a:pt x="1845" y="148"/>
                  </a:lnTo>
                  <a:lnTo>
                    <a:pt x="1734" y="92"/>
                  </a:lnTo>
                  <a:lnTo>
                    <a:pt x="1623" y="56"/>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 name="Google Shape;717;p3"/>
            <p:cNvSpPr/>
            <p:nvPr/>
          </p:nvSpPr>
          <p:spPr>
            <a:xfrm>
              <a:off x="5895575" y="1422300"/>
              <a:ext cx="62700" cy="62725"/>
            </a:xfrm>
            <a:custGeom>
              <a:avLst/>
              <a:gdLst/>
              <a:ahLst/>
              <a:cxnLst/>
              <a:rect l="l" t="t" r="r" b="b"/>
              <a:pathLst>
                <a:path w="2508" h="2509" extrusionOk="0">
                  <a:moveTo>
                    <a:pt x="1180" y="1"/>
                  </a:moveTo>
                  <a:lnTo>
                    <a:pt x="1051" y="19"/>
                  </a:lnTo>
                  <a:lnTo>
                    <a:pt x="941" y="38"/>
                  </a:lnTo>
                  <a:lnTo>
                    <a:pt x="812" y="74"/>
                  </a:lnTo>
                  <a:lnTo>
                    <a:pt x="701" y="130"/>
                  </a:lnTo>
                  <a:lnTo>
                    <a:pt x="590" y="185"/>
                  </a:lnTo>
                  <a:lnTo>
                    <a:pt x="498" y="259"/>
                  </a:lnTo>
                  <a:lnTo>
                    <a:pt x="406" y="333"/>
                  </a:lnTo>
                  <a:lnTo>
                    <a:pt x="314" y="425"/>
                  </a:lnTo>
                  <a:lnTo>
                    <a:pt x="240" y="517"/>
                  </a:lnTo>
                  <a:lnTo>
                    <a:pt x="166" y="609"/>
                  </a:lnTo>
                  <a:lnTo>
                    <a:pt x="111" y="720"/>
                  </a:lnTo>
                  <a:lnTo>
                    <a:pt x="74" y="830"/>
                  </a:lnTo>
                  <a:lnTo>
                    <a:pt x="37" y="959"/>
                  </a:lnTo>
                  <a:lnTo>
                    <a:pt x="0" y="1089"/>
                  </a:lnTo>
                  <a:lnTo>
                    <a:pt x="0" y="1218"/>
                  </a:lnTo>
                  <a:lnTo>
                    <a:pt x="0" y="1347"/>
                  </a:lnTo>
                  <a:lnTo>
                    <a:pt x="19" y="1476"/>
                  </a:lnTo>
                  <a:lnTo>
                    <a:pt x="37" y="1586"/>
                  </a:lnTo>
                  <a:lnTo>
                    <a:pt x="74" y="1715"/>
                  </a:lnTo>
                  <a:lnTo>
                    <a:pt x="129" y="1826"/>
                  </a:lnTo>
                  <a:lnTo>
                    <a:pt x="185" y="1918"/>
                  </a:lnTo>
                  <a:lnTo>
                    <a:pt x="259" y="2029"/>
                  </a:lnTo>
                  <a:lnTo>
                    <a:pt x="332" y="2121"/>
                  </a:lnTo>
                  <a:lnTo>
                    <a:pt x="424" y="2195"/>
                  </a:lnTo>
                  <a:lnTo>
                    <a:pt x="517" y="2287"/>
                  </a:lnTo>
                  <a:lnTo>
                    <a:pt x="627" y="2342"/>
                  </a:lnTo>
                  <a:lnTo>
                    <a:pt x="738" y="2398"/>
                  </a:lnTo>
                  <a:lnTo>
                    <a:pt x="849" y="2453"/>
                  </a:lnTo>
                  <a:lnTo>
                    <a:pt x="959" y="2490"/>
                  </a:lnTo>
                  <a:lnTo>
                    <a:pt x="1088" y="2508"/>
                  </a:lnTo>
                  <a:lnTo>
                    <a:pt x="1346" y="2508"/>
                  </a:lnTo>
                  <a:lnTo>
                    <a:pt x="1475" y="2490"/>
                  </a:lnTo>
                  <a:lnTo>
                    <a:pt x="1586" y="2471"/>
                  </a:lnTo>
                  <a:lnTo>
                    <a:pt x="1697" y="2435"/>
                  </a:lnTo>
                  <a:lnTo>
                    <a:pt x="1807" y="2379"/>
                  </a:lnTo>
                  <a:lnTo>
                    <a:pt x="1918" y="2324"/>
                  </a:lnTo>
                  <a:lnTo>
                    <a:pt x="2010" y="2250"/>
                  </a:lnTo>
                  <a:lnTo>
                    <a:pt x="2102" y="2176"/>
                  </a:lnTo>
                  <a:lnTo>
                    <a:pt x="2195" y="2103"/>
                  </a:lnTo>
                  <a:lnTo>
                    <a:pt x="2268" y="2010"/>
                  </a:lnTo>
                  <a:lnTo>
                    <a:pt x="2324" y="1900"/>
                  </a:lnTo>
                  <a:lnTo>
                    <a:pt x="2379" y="1808"/>
                  </a:lnTo>
                  <a:lnTo>
                    <a:pt x="2434" y="1697"/>
                  </a:lnTo>
                  <a:lnTo>
                    <a:pt x="2471" y="1568"/>
                  </a:lnTo>
                  <a:lnTo>
                    <a:pt x="2490" y="1457"/>
                  </a:lnTo>
                  <a:lnTo>
                    <a:pt x="2508" y="1328"/>
                  </a:lnTo>
                  <a:lnTo>
                    <a:pt x="2508" y="1199"/>
                  </a:lnTo>
                  <a:lnTo>
                    <a:pt x="2490" y="1070"/>
                  </a:lnTo>
                  <a:lnTo>
                    <a:pt x="2471" y="959"/>
                  </a:lnTo>
                  <a:lnTo>
                    <a:pt x="2434" y="830"/>
                  </a:lnTo>
                  <a:lnTo>
                    <a:pt x="2379" y="720"/>
                  </a:lnTo>
                  <a:lnTo>
                    <a:pt x="2324" y="609"/>
                  </a:lnTo>
                  <a:lnTo>
                    <a:pt x="2268" y="517"/>
                  </a:lnTo>
                  <a:lnTo>
                    <a:pt x="2195" y="425"/>
                  </a:lnTo>
                  <a:lnTo>
                    <a:pt x="2102" y="333"/>
                  </a:lnTo>
                  <a:lnTo>
                    <a:pt x="2010" y="259"/>
                  </a:lnTo>
                  <a:lnTo>
                    <a:pt x="1899" y="185"/>
                  </a:lnTo>
                  <a:lnTo>
                    <a:pt x="1807" y="130"/>
                  </a:lnTo>
                  <a:lnTo>
                    <a:pt x="1678" y="74"/>
                  </a:lnTo>
                  <a:lnTo>
                    <a:pt x="1568" y="38"/>
                  </a:lnTo>
                  <a:lnTo>
                    <a:pt x="1439" y="19"/>
                  </a:lnTo>
                  <a:lnTo>
                    <a:pt x="13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 name="Google Shape;718;p3"/>
            <p:cNvSpPr/>
            <p:nvPr/>
          </p:nvSpPr>
          <p:spPr>
            <a:xfrm>
              <a:off x="6292000" y="1493750"/>
              <a:ext cx="63175" cy="62725"/>
            </a:xfrm>
            <a:custGeom>
              <a:avLst/>
              <a:gdLst/>
              <a:ahLst/>
              <a:cxnLst/>
              <a:rect l="l" t="t" r="r" b="b"/>
              <a:pathLst>
                <a:path w="2527" h="2509" extrusionOk="0">
                  <a:moveTo>
                    <a:pt x="1125" y="1"/>
                  </a:moveTo>
                  <a:lnTo>
                    <a:pt x="996" y="19"/>
                  </a:lnTo>
                  <a:lnTo>
                    <a:pt x="885" y="56"/>
                  </a:lnTo>
                  <a:lnTo>
                    <a:pt x="775" y="93"/>
                  </a:lnTo>
                  <a:lnTo>
                    <a:pt x="664" y="148"/>
                  </a:lnTo>
                  <a:lnTo>
                    <a:pt x="572" y="203"/>
                  </a:lnTo>
                  <a:lnTo>
                    <a:pt x="461" y="277"/>
                  </a:lnTo>
                  <a:lnTo>
                    <a:pt x="387" y="351"/>
                  </a:lnTo>
                  <a:lnTo>
                    <a:pt x="295" y="443"/>
                  </a:lnTo>
                  <a:lnTo>
                    <a:pt x="221" y="535"/>
                  </a:lnTo>
                  <a:lnTo>
                    <a:pt x="166" y="646"/>
                  </a:lnTo>
                  <a:lnTo>
                    <a:pt x="111" y="738"/>
                  </a:lnTo>
                  <a:lnTo>
                    <a:pt x="74" y="849"/>
                  </a:lnTo>
                  <a:lnTo>
                    <a:pt x="37" y="978"/>
                  </a:lnTo>
                  <a:lnTo>
                    <a:pt x="19" y="1088"/>
                  </a:lnTo>
                  <a:lnTo>
                    <a:pt x="0" y="1218"/>
                  </a:lnTo>
                  <a:lnTo>
                    <a:pt x="19" y="1347"/>
                  </a:lnTo>
                  <a:lnTo>
                    <a:pt x="19" y="1476"/>
                  </a:lnTo>
                  <a:lnTo>
                    <a:pt x="55" y="1605"/>
                  </a:lnTo>
                  <a:lnTo>
                    <a:pt x="92" y="1715"/>
                  </a:lnTo>
                  <a:lnTo>
                    <a:pt x="148" y="1826"/>
                  </a:lnTo>
                  <a:lnTo>
                    <a:pt x="203" y="1937"/>
                  </a:lnTo>
                  <a:lnTo>
                    <a:pt x="277" y="2029"/>
                  </a:lnTo>
                  <a:lnTo>
                    <a:pt x="350" y="2121"/>
                  </a:lnTo>
                  <a:lnTo>
                    <a:pt x="443" y="2213"/>
                  </a:lnTo>
                  <a:lnTo>
                    <a:pt x="535" y="2287"/>
                  </a:lnTo>
                  <a:lnTo>
                    <a:pt x="646" y="2342"/>
                  </a:lnTo>
                  <a:lnTo>
                    <a:pt x="756" y="2398"/>
                  </a:lnTo>
                  <a:lnTo>
                    <a:pt x="867" y="2453"/>
                  </a:lnTo>
                  <a:lnTo>
                    <a:pt x="996" y="2471"/>
                  </a:lnTo>
                  <a:lnTo>
                    <a:pt x="1125" y="2508"/>
                  </a:lnTo>
                  <a:lnTo>
                    <a:pt x="1383" y="2508"/>
                  </a:lnTo>
                  <a:lnTo>
                    <a:pt x="1494" y="2490"/>
                  </a:lnTo>
                  <a:lnTo>
                    <a:pt x="1623" y="2453"/>
                  </a:lnTo>
                  <a:lnTo>
                    <a:pt x="1733" y="2416"/>
                  </a:lnTo>
                  <a:lnTo>
                    <a:pt x="1844" y="2361"/>
                  </a:lnTo>
                  <a:lnTo>
                    <a:pt x="1955" y="2305"/>
                  </a:lnTo>
                  <a:lnTo>
                    <a:pt x="2047" y="2232"/>
                  </a:lnTo>
                  <a:lnTo>
                    <a:pt x="2139" y="2139"/>
                  </a:lnTo>
                  <a:lnTo>
                    <a:pt x="2231" y="2066"/>
                  </a:lnTo>
                  <a:lnTo>
                    <a:pt x="2305" y="1955"/>
                  </a:lnTo>
                  <a:lnTo>
                    <a:pt x="2360" y="1863"/>
                  </a:lnTo>
                  <a:lnTo>
                    <a:pt x="2416" y="1752"/>
                  </a:lnTo>
                  <a:lnTo>
                    <a:pt x="2452" y="1642"/>
                  </a:lnTo>
                  <a:lnTo>
                    <a:pt x="2489" y="1513"/>
                  </a:lnTo>
                  <a:lnTo>
                    <a:pt x="2508" y="1383"/>
                  </a:lnTo>
                  <a:lnTo>
                    <a:pt x="2526" y="1254"/>
                  </a:lnTo>
                  <a:lnTo>
                    <a:pt x="2508" y="1125"/>
                  </a:lnTo>
                  <a:lnTo>
                    <a:pt x="2489" y="996"/>
                  </a:lnTo>
                  <a:lnTo>
                    <a:pt x="2471" y="886"/>
                  </a:lnTo>
                  <a:lnTo>
                    <a:pt x="2416" y="757"/>
                  </a:lnTo>
                  <a:lnTo>
                    <a:pt x="2360" y="646"/>
                  </a:lnTo>
                  <a:lnTo>
                    <a:pt x="2305" y="554"/>
                  </a:lnTo>
                  <a:lnTo>
                    <a:pt x="2231" y="443"/>
                  </a:lnTo>
                  <a:lnTo>
                    <a:pt x="2157" y="369"/>
                  </a:lnTo>
                  <a:lnTo>
                    <a:pt x="2065" y="277"/>
                  </a:lnTo>
                  <a:lnTo>
                    <a:pt x="1955" y="203"/>
                  </a:lnTo>
                  <a:lnTo>
                    <a:pt x="1862" y="148"/>
                  </a:lnTo>
                  <a:lnTo>
                    <a:pt x="1752" y="93"/>
                  </a:lnTo>
                  <a:lnTo>
                    <a:pt x="1623" y="56"/>
                  </a:lnTo>
                  <a:lnTo>
                    <a:pt x="1512"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 name="Google Shape;719;p3"/>
            <p:cNvSpPr/>
            <p:nvPr/>
          </p:nvSpPr>
          <p:spPr>
            <a:xfrm>
              <a:off x="5302325" y="1071525"/>
              <a:ext cx="62250" cy="62250"/>
            </a:xfrm>
            <a:custGeom>
              <a:avLst/>
              <a:gdLst/>
              <a:ahLst/>
              <a:cxnLst/>
              <a:rect l="l" t="t" r="r" b="b"/>
              <a:pathLst>
                <a:path w="2490" h="2490" extrusionOk="0">
                  <a:moveTo>
                    <a:pt x="1236" y="0"/>
                  </a:moveTo>
                  <a:lnTo>
                    <a:pt x="1107" y="19"/>
                  </a:lnTo>
                  <a:lnTo>
                    <a:pt x="996" y="37"/>
                  </a:lnTo>
                  <a:lnTo>
                    <a:pt x="867" y="56"/>
                  </a:lnTo>
                  <a:lnTo>
                    <a:pt x="756" y="111"/>
                  </a:lnTo>
                  <a:lnTo>
                    <a:pt x="646" y="166"/>
                  </a:lnTo>
                  <a:lnTo>
                    <a:pt x="554" y="222"/>
                  </a:lnTo>
                  <a:lnTo>
                    <a:pt x="369" y="369"/>
                  </a:lnTo>
                  <a:lnTo>
                    <a:pt x="222" y="553"/>
                  </a:lnTo>
                  <a:lnTo>
                    <a:pt x="148" y="664"/>
                  </a:lnTo>
                  <a:lnTo>
                    <a:pt x="93" y="775"/>
                  </a:lnTo>
                  <a:lnTo>
                    <a:pt x="56" y="885"/>
                  </a:lnTo>
                  <a:lnTo>
                    <a:pt x="19" y="996"/>
                  </a:lnTo>
                  <a:lnTo>
                    <a:pt x="0" y="1125"/>
                  </a:lnTo>
                  <a:lnTo>
                    <a:pt x="0" y="1236"/>
                  </a:lnTo>
                  <a:lnTo>
                    <a:pt x="0" y="1365"/>
                  </a:lnTo>
                  <a:lnTo>
                    <a:pt x="19" y="1494"/>
                  </a:lnTo>
                  <a:lnTo>
                    <a:pt x="56" y="1604"/>
                  </a:lnTo>
                  <a:lnTo>
                    <a:pt x="93" y="1715"/>
                  </a:lnTo>
                  <a:lnTo>
                    <a:pt x="148" y="1826"/>
                  </a:lnTo>
                  <a:lnTo>
                    <a:pt x="203" y="1918"/>
                  </a:lnTo>
                  <a:lnTo>
                    <a:pt x="351" y="2102"/>
                  </a:lnTo>
                  <a:lnTo>
                    <a:pt x="535" y="2268"/>
                  </a:lnTo>
                  <a:lnTo>
                    <a:pt x="646" y="2323"/>
                  </a:lnTo>
                  <a:lnTo>
                    <a:pt x="738" y="2379"/>
                  </a:lnTo>
                  <a:lnTo>
                    <a:pt x="867" y="2434"/>
                  </a:lnTo>
                  <a:lnTo>
                    <a:pt x="978" y="2453"/>
                  </a:lnTo>
                  <a:lnTo>
                    <a:pt x="1088" y="2489"/>
                  </a:lnTo>
                  <a:lnTo>
                    <a:pt x="1346" y="2489"/>
                  </a:lnTo>
                  <a:lnTo>
                    <a:pt x="1476" y="2471"/>
                  </a:lnTo>
                  <a:lnTo>
                    <a:pt x="1586" y="2434"/>
                  </a:lnTo>
                  <a:lnTo>
                    <a:pt x="1715" y="2397"/>
                  </a:lnTo>
                  <a:lnTo>
                    <a:pt x="1826" y="2342"/>
                  </a:lnTo>
                  <a:lnTo>
                    <a:pt x="1918" y="2268"/>
                  </a:lnTo>
                  <a:lnTo>
                    <a:pt x="2029" y="2194"/>
                  </a:lnTo>
                  <a:lnTo>
                    <a:pt x="2121" y="2121"/>
                  </a:lnTo>
                  <a:lnTo>
                    <a:pt x="2195" y="2028"/>
                  </a:lnTo>
                  <a:lnTo>
                    <a:pt x="2268" y="1936"/>
                  </a:lnTo>
                  <a:lnTo>
                    <a:pt x="2342" y="1826"/>
                  </a:lnTo>
                  <a:lnTo>
                    <a:pt x="2379" y="1715"/>
                  </a:lnTo>
                  <a:lnTo>
                    <a:pt x="2434" y="1604"/>
                  </a:lnTo>
                  <a:lnTo>
                    <a:pt x="2453" y="1475"/>
                  </a:lnTo>
                  <a:lnTo>
                    <a:pt x="2471" y="1346"/>
                  </a:lnTo>
                  <a:lnTo>
                    <a:pt x="2490" y="1217"/>
                  </a:lnTo>
                  <a:lnTo>
                    <a:pt x="2471" y="1107"/>
                  </a:lnTo>
                  <a:lnTo>
                    <a:pt x="2453" y="977"/>
                  </a:lnTo>
                  <a:lnTo>
                    <a:pt x="2416" y="867"/>
                  </a:lnTo>
                  <a:lnTo>
                    <a:pt x="2379" y="756"/>
                  </a:lnTo>
                  <a:lnTo>
                    <a:pt x="2324" y="646"/>
                  </a:lnTo>
                  <a:lnTo>
                    <a:pt x="2250" y="553"/>
                  </a:lnTo>
                  <a:lnTo>
                    <a:pt x="2102" y="369"/>
                  </a:lnTo>
                  <a:lnTo>
                    <a:pt x="1918" y="222"/>
                  </a:lnTo>
                  <a:lnTo>
                    <a:pt x="1807" y="148"/>
                  </a:lnTo>
                  <a:lnTo>
                    <a:pt x="1697" y="92"/>
                  </a:lnTo>
                  <a:lnTo>
                    <a:pt x="1586" y="56"/>
                  </a:lnTo>
                  <a:lnTo>
                    <a:pt x="1476" y="37"/>
                  </a:lnTo>
                  <a:lnTo>
                    <a:pt x="1346" y="19"/>
                  </a:lnTo>
                  <a:lnTo>
                    <a:pt x="12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 name="Google Shape;720;p3"/>
            <p:cNvSpPr/>
            <p:nvPr/>
          </p:nvSpPr>
          <p:spPr>
            <a:xfrm>
              <a:off x="5815825" y="1408475"/>
              <a:ext cx="62250" cy="62250"/>
            </a:xfrm>
            <a:custGeom>
              <a:avLst/>
              <a:gdLst/>
              <a:ahLst/>
              <a:cxnLst/>
              <a:rect l="l" t="t" r="r" b="b"/>
              <a:pathLst>
                <a:path w="2490" h="2490" extrusionOk="0">
                  <a:moveTo>
                    <a:pt x="1144" y="1"/>
                  </a:moveTo>
                  <a:lnTo>
                    <a:pt x="1033" y="19"/>
                  </a:lnTo>
                  <a:lnTo>
                    <a:pt x="904" y="37"/>
                  </a:lnTo>
                  <a:lnTo>
                    <a:pt x="793" y="74"/>
                  </a:lnTo>
                  <a:lnTo>
                    <a:pt x="683" y="130"/>
                  </a:lnTo>
                  <a:lnTo>
                    <a:pt x="591" y="185"/>
                  </a:lnTo>
                  <a:lnTo>
                    <a:pt x="480" y="259"/>
                  </a:lnTo>
                  <a:lnTo>
                    <a:pt x="388" y="332"/>
                  </a:lnTo>
                  <a:lnTo>
                    <a:pt x="314" y="425"/>
                  </a:lnTo>
                  <a:lnTo>
                    <a:pt x="240" y="517"/>
                  </a:lnTo>
                  <a:lnTo>
                    <a:pt x="167" y="627"/>
                  </a:lnTo>
                  <a:lnTo>
                    <a:pt x="111" y="720"/>
                  </a:lnTo>
                  <a:lnTo>
                    <a:pt x="74" y="830"/>
                  </a:lnTo>
                  <a:lnTo>
                    <a:pt x="37" y="959"/>
                  </a:lnTo>
                  <a:lnTo>
                    <a:pt x="19" y="1070"/>
                  </a:lnTo>
                  <a:lnTo>
                    <a:pt x="1" y="1199"/>
                  </a:lnTo>
                  <a:lnTo>
                    <a:pt x="1" y="1328"/>
                  </a:lnTo>
                  <a:lnTo>
                    <a:pt x="19" y="1439"/>
                  </a:lnTo>
                  <a:lnTo>
                    <a:pt x="37" y="1568"/>
                  </a:lnTo>
                  <a:lnTo>
                    <a:pt x="74" y="1678"/>
                  </a:lnTo>
                  <a:lnTo>
                    <a:pt x="130" y="1789"/>
                  </a:lnTo>
                  <a:lnTo>
                    <a:pt x="185" y="1900"/>
                  </a:lnTo>
                  <a:lnTo>
                    <a:pt x="259" y="1992"/>
                  </a:lnTo>
                  <a:lnTo>
                    <a:pt x="332" y="2084"/>
                  </a:lnTo>
                  <a:lnTo>
                    <a:pt x="425" y="2158"/>
                  </a:lnTo>
                  <a:lnTo>
                    <a:pt x="517" y="2232"/>
                  </a:lnTo>
                  <a:lnTo>
                    <a:pt x="609" y="2305"/>
                  </a:lnTo>
                  <a:lnTo>
                    <a:pt x="720" y="2361"/>
                  </a:lnTo>
                  <a:lnTo>
                    <a:pt x="830" y="2416"/>
                  </a:lnTo>
                  <a:lnTo>
                    <a:pt x="941" y="2453"/>
                  </a:lnTo>
                  <a:lnTo>
                    <a:pt x="1070" y="2471"/>
                  </a:lnTo>
                  <a:lnTo>
                    <a:pt x="1199" y="2490"/>
                  </a:lnTo>
                  <a:lnTo>
                    <a:pt x="1328" y="2490"/>
                  </a:lnTo>
                  <a:lnTo>
                    <a:pt x="1439" y="2471"/>
                  </a:lnTo>
                  <a:lnTo>
                    <a:pt x="1568" y="2453"/>
                  </a:lnTo>
                  <a:lnTo>
                    <a:pt x="1678" y="2398"/>
                  </a:lnTo>
                  <a:lnTo>
                    <a:pt x="1789" y="2361"/>
                  </a:lnTo>
                  <a:lnTo>
                    <a:pt x="1900" y="2287"/>
                  </a:lnTo>
                  <a:lnTo>
                    <a:pt x="2010" y="2213"/>
                  </a:lnTo>
                  <a:lnTo>
                    <a:pt x="2103" y="2139"/>
                  </a:lnTo>
                  <a:lnTo>
                    <a:pt x="2176" y="2047"/>
                  </a:lnTo>
                  <a:lnTo>
                    <a:pt x="2268" y="1955"/>
                  </a:lnTo>
                  <a:lnTo>
                    <a:pt x="2324" y="1844"/>
                  </a:lnTo>
                  <a:lnTo>
                    <a:pt x="2379" y="1734"/>
                  </a:lnTo>
                  <a:lnTo>
                    <a:pt x="2434" y="1623"/>
                  </a:lnTo>
                  <a:lnTo>
                    <a:pt x="2471" y="1512"/>
                  </a:lnTo>
                  <a:lnTo>
                    <a:pt x="2490" y="1383"/>
                  </a:lnTo>
                  <a:lnTo>
                    <a:pt x="2490" y="1254"/>
                  </a:lnTo>
                  <a:lnTo>
                    <a:pt x="2490" y="1125"/>
                  </a:lnTo>
                  <a:lnTo>
                    <a:pt x="2471" y="1015"/>
                  </a:lnTo>
                  <a:lnTo>
                    <a:pt x="2434" y="886"/>
                  </a:lnTo>
                  <a:lnTo>
                    <a:pt x="2398" y="775"/>
                  </a:lnTo>
                  <a:lnTo>
                    <a:pt x="2342" y="664"/>
                  </a:lnTo>
                  <a:lnTo>
                    <a:pt x="2287" y="572"/>
                  </a:lnTo>
                  <a:lnTo>
                    <a:pt x="2213" y="462"/>
                  </a:lnTo>
                  <a:lnTo>
                    <a:pt x="2139" y="369"/>
                  </a:lnTo>
                  <a:lnTo>
                    <a:pt x="2047" y="296"/>
                  </a:lnTo>
                  <a:lnTo>
                    <a:pt x="1955" y="222"/>
                  </a:lnTo>
                  <a:lnTo>
                    <a:pt x="1863" y="148"/>
                  </a:lnTo>
                  <a:lnTo>
                    <a:pt x="1752" y="93"/>
                  </a:lnTo>
                  <a:lnTo>
                    <a:pt x="1642" y="56"/>
                  </a:lnTo>
                  <a:lnTo>
                    <a:pt x="1512" y="19"/>
                  </a:lnTo>
                  <a:lnTo>
                    <a:pt x="1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 name="Google Shape;721;p3"/>
            <p:cNvSpPr/>
            <p:nvPr/>
          </p:nvSpPr>
          <p:spPr>
            <a:xfrm>
              <a:off x="5105025" y="791725"/>
              <a:ext cx="62725" cy="62700"/>
            </a:xfrm>
            <a:custGeom>
              <a:avLst/>
              <a:gdLst/>
              <a:ahLst/>
              <a:cxnLst/>
              <a:rect l="l" t="t" r="r" b="b"/>
              <a:pathLst>
                <a:path w="2509" h="2508" extrusionOk="0">
                  <a:moveTo>
                    <a:pt x="1199" y="0"/>
                  </a:moveTo>
                  <a:lnTo>
                    <a:pt x="1070" y="19"/>
                  </a:lnTo>
                  <a:lnTo>
                    <a:pt x="960" y="37"/>
                  </a:lnTo>
                  <a:lnTo>
                    <a:pt x="831" y="74"/>
                  </a:lnTo>
                  <a:lnTo>
                    <a:pt x="720" y="129"/>
                  </a:lnTo>
                  <a:lnTo>
                    <a:pt x="609" y="185"/>
                  </a:lnTo>
                  <a:lnTo>
                    <a:pt x="517" y="258"/>
                  </a:lnTo>
                  <a:lnTo>
                    <a:pt x="425" y="332"/>
                  </a:lnTo>
                  <a:lnTo>
                    <a:pt x="333" y="424"/>
                  </a:lnTo>
                  <a:lnTo>
                    <a:pt x="259" y="517"/>
                  </a:lnTo>
                  <a:lnTo>
                    <a:pt x="185" y="609"/>
                  </a:lnTo>
                  <a:lnTo>
                    <a:pt x="130" y="719"/>
                  </a:lnTo>
                  <a:lnTo>
                    <a:pt x="75" y="830"/>
                  </a:lnTo>
                  <a:lnTo>
                    <a:pt x="38" y="959"/>
                  </a:lnTo>
                  <a:lnTo>
                    <a:pt x="19" y="1088"/>
                  </a:lnTo>
                  <a:lnTo>
                    <a:pt x="1" y="1199"/>
                  </a:lnTo>
                  <a:lnTo>
                    <a:pt x="1" y="1328"/>
                  </a:lnTo>
                  <a:lnTo>
                    <a:pt x="19" y="1457"/>
                  </a:lnTo>
                  <a:lnTo>
                    <a:pt x="38" y="1568"/>
                  </a:lnTo>
                  <a:lnTo>
                    <a:pt x="75" y="1678"/>
                  </a:lnTo>
                  <a:lnTo>
                    <a:pt x="130" y="1789"/>
                  </a:lnTo>
                  <a:lnTo>
                    <a:pt x="185" y="1899"/>
                  </a:lnTo>
                  <a:lnTo>
                    <a:pt x="333" y="2084"/>
                  </a:lnTo>
                  <a:lnTo>
                    <a:pt x="499" y="2250"/>
                  </a:lnTo>
                  <a:lnTo>
                    <a:pt x="609" y="2323"/>
                  </a:lnTo>
                  <a:lnTo>
                    <a:pt x="720" y="2379"/>
                  </a:lnTo>
                  <a:lnTo>
                    <a:pt x="831" y="2416"/>
                  </a:lnTo>
                  <a:lnTo>
                    <a:pt x="941" y="2453"/>
                  </a:lnTo>
                  <a:lnTo>
                    <a:pt x="1052" y="2489"/>
                  </a:lnTo>
                  <a:lnTo>
                    <a:pt x="1181" y="2508"/>
                  </a:lnTo>
                  <a:lnTo>
                    <a:pt x="1310" y="2508"/>
                  </a:lnTo>
                  <a:lnTo>
                    <a:pt x="1439" y="2489"/>
                  </a:lnTo>
                  <a:lnTo>
                    <a:pt x="1550" y="2471"/>
                  </a:lnTo>
                  <a:lnTo>
                    <a:pt x="1679" y="2434"/>
                  </a:lnTo>
                  <a:lnTo>
                    <a:pt x="1789" y="2379"/>
                  </a:lnTo>
                  <a:lnTo>
                    <a:pt x="1900" y="2323"/>
                  </a:lnTo>
                  <a:lnTo>
                    <a:pt x="1992" y="2250"/>
                  </a:lnTo>
                  <a:lnTo>
                    <a:pt x="2084" y="2176"/>
                  </a:lnTo>
                  <a:lnTo>
                    <a:pt x="2177" y="2084"/>
                  </a:lnTo>
                  <a:lnTo>
                    <a:pt x="2250" y="1992"/>
                  </a:lnTo>
                  <a:lnTo>
                    <a:pt x="2324" y="1899"/>
                  </a:lnTo>
                  <a:lnTo>
                    <a:pt x="2379" y="1789"/>
                  </a:lnTo>
                  <a:lnTo>
                    <a:pt x="2435" y="1678"/>
                  </a:lnTo>
                  <a:lnTo>
                    <a:pt x="2472" y="1549"/>
                  </a:lnTo>
                  <a:lnTo>
                    <a:pt x="2490" y="1420"/>
                  </a:lnTo>
                  <a:lnTo>
                    <a:pt x="2509" y="1291"/>
                  </a:lnTo>
                  <a:lnTo>
                    <a:pt x="2509" y="1180"/>
                  </a:lnTo>
                  <a:lnTo>
                    <a:pt x="2490" y="1051"/>
                  </a:lnTo>
                  <a:lnTo>
                    <a:pt x="2472" y="941"/>
                  </a:lnTo>
                  <a:lnTo>
                    <a:pt x="2435" y="812"/>
                  </a:lnTo>
                  <a:lnTo>
                    <a:pt x="2379" y="719"/>
                  </a:lnTo>
                  <a:lnTo>
                    <a:pt x="2324" y="609"/>
                  </a:lnTo>
                  <a:lnTo>
                    <a:pt x="2177" y="424"/>
                  </a:lnTo>
                  <a:lnTo>
                    <a:pt x="2011" y="258"/>
                  </a:lnTo>
                  <a:lnTo>
                    <a:pt x="1900" y="185"/>
                  </a:lnTo>
                  <a:lnTo>
                    <a:pt x="1808" y="129"/>
                  </a:lnTo>
                  <a:lnTo>
                    <a:pt x="1697" y="74"/>
                  </a:lnTo>
                  <a:lnTo>
                    <a:pt x="1568" y="37"/>
                  </a:lnTo>
                  <a:lnTo>
                    <a:pt x="1458" y="19"/>
                  </a:lnTo>
                  <a:lnTo>
                    <a:pt x="13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 name="Google Shape;722;p3"/>
            <p:cNvSpPr/>
            <p:nvPr/>
          </p:nvSpPr>
          <p:spPr>
            <a:xfrm>
              <a:off x="5590425" y="1288175"/>
              <a:ext cx="62250" cy="62700"/>
            </a:xfrm>
            <a:custGeom>
              <a:avLst/>
              <a:gdLst/>
              <a:ahLst/>
              <a:cxnLst/>
              <a:rect l="l" t="t" r="r" b="b"/>
              <a:pathLst>
                <a:path w="2490" h="2508" extrusionOk="0">
                  <a:moveTo>
                    <a:pt x="1254" y="0"/>
                  </a:moveTo>
                  <a:lnTo>
                    <a:pt x="1125" y="19"/>
                  </a:lnTo>
                  <a:lnTo>
                    <a:pt x="1014" y="37"/>
                  </a:lnTo>
                  <a:lnTo>
                    <a:pt x="885" y="56"/>
                  </a:lnTo>
                  <a:lnTo>
                    <a:pt x="775" y="92"/>
                  </a:lnTo>
                  <a:lnTo>
                    <a:pt x="664" y="148"/>
                  </a:lnTo>
                  <a:lnTo>
                    <a:pt x="572" y="203"/>
                  </a:lnTo>
                  <a:lnTo>
                    <a:pt x="388" y="351"/>
                  </a:lnTo>
                  <a:lnTo>
                    <a:pt x="222" y="535"/>
                  </a:lnTo>
                  <a:lnTo>
                    <a:pt x="166" y="646"/>
                  </a:lnTo>
                  <a:lnTo>
                    <a:pt x="111" y="738"/>
                  </a:lnTo>
                  <a:lnTo>
                    <a:pt x="56" y="848"/>
                  </a:lnTo>
                  <a:lnTo>
                    <a:pt x="37" y="977"/>
                  </a:lnTo>
                  <a:lnTo>
                    <a:pt x="0" y="1088"/>
                  </a:lnTo>
                  <a:lnTo>
                    <a:pt x="0" y="1217"/>
                  </a:lnTo>
                  <a:lnTo>
                    <a:pt x="0" y="1346"/>
                  </a:lnTo>
                  <a:lnTo>
                    <a:pt x="19" y="1475"/>
                  </a:lnTo>
                  <a:lnTo>
                    <a:pt x="37" y="1586"/>
                  </a:lnTo>
                  <a:lnTo>
                    <a:pt x="74" y="1715"/>
                  </a:lnTo>
                  <a:lnTo>
                    <a:pt x="129" y="1826"/>
                  </a:lnTo>
                  <a:lnTo>
                    <a:pt x="185" y="1918"/>
                  </a:lnTo>
                  <a:lnTo>
                    <a:pt x="258" y="2028"/>
                  </a:lnTo>
                  <a:lnTo>
                    <a:pt x="351" y="2121"/>
                  </a:lnTo>
                  <a:lnTo>
                    <a:pt x="424" y="2194"/>
                  </a:lnTo>
                  <a:lnTo>
                    <a:pt x="535" y="2287"/>
                  </a:lnTo>
                  <a:lnTo>
                    <a:pt x="627" y="2342"/>
                  </a:lnTo>
                  <a:lnTo>
                    <a:pt x="738" y="2397"/>
                  </a:lnTo>
                  <a:lnTo>
                    <a:pt x="867" y="2452"/>
                  </a:lnTo>
                  <a:lnTo>
                    <a:pt x="978" y="2471"/>
                  </a:lnTo>
                  <a:lnTo>
                    <a:pt x="1107" y="2508"/>
                  </a:lnTo>
                  <a:lnTo>
                    <a:pt x="1365" y="2508"/>
                  </a:lnTo>
                  <a:lnTo>
                    <a:pt x="1475" y="2489"/>
                  </a:lnTo>
                  <a:lnTo>
                    <a:pt x="1604" y="2452"/>
                  </a:lnTo>
                  <a:lnTo>
                    <a:pt x="1715" y="2416"/>
                  </a:lnTo>
                  <a:lnTo>
                    <a:pt x="1826" y="2360"/>
                  </a:lnTo>
                  <a:lnTo>
                    <a:pt x="1918" y="2305"/>
                  </a:lnTo>
                  <a:lnTo>
                    <a:pt x="2102" y="2157"/>
                  </a:lnTo>
                  <a:lnTo>
                    <a:pt x="2268" y="1973"/>
                  </a:lnTo>
                  <a:lnTo>
                    <a:pt x="2324" y="1881"/>
                  </a:lnTo>
                  <a:lnTo>
                    <a:pt x="2379" y="1770"/>
                  </a:lnTo>
                  <a:lnTo>
                    <a:pt x="2434" y="1660"/>
                  </a:lnTo>
                  <a:lnTo>
                    <a:pt x="2453" y="1549"/>
                  </a:lnTo>
                  <a:lnTo>
                    <a:pt x="2489" y="1420"/>
                  </a:lnTo>
                  <a:lnTo>
                    <a:pt x="2489" y="1291"/>
                  </a:lnTo>
                  <a:lnTo>
                    <a:pt x="2489" y="1162"/>
                  </a:lnTo>
                  <a:lnTo>
                    <a:pt x="2471" y="1051"/>
                  </a:lnTo>
                  <a:lnTo>
                    <a:pt x="2453" y="922"/>
                  </a:lnTo>
                  <a:lnTo>
                    <a:pt x="2416" y="811"/>
                  </a:lnTo>
                  <a:lnTo>
                    <a:pt x="2360" y="701"/>
                  </a:lnTo>
                  <a:lnTo>
                    <a:pt x="2305" y="590"/>
                  </a:lnTo>
                  <a:lnTo>
                    <a:pt x="2231" y="480"/>
                  </a:lnTo>
                  <a:lnTo>
                    <a:pt x="2139" y="387"/>
                  </a:lnTo>
                  <a:lnTo>
                    <a:pt x="2065" y="314"/>
                  </a:lnTo>
                  <a:lnTo>
                    <a:pt x="1955" y="240"/>
                  </a:lnTo>
                  <a:lnTo>
                    <a:pt x="1863" y="166"/>
                  </a:lnTo>
                  <a:lnTo>
                    <a:pt x="1752" y="111"/>
                  </a:lnTo>
                  <a:lnTo>
                    <a:pt x="1623" y="74"/>
                  </a:lnTo>
                  <a:lnTo>
                    <a:pt x="1512" y="37"/>
                  </a:lnTo>
                  <a:lnTo>
                    <a:pt x="1383"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 name="Google Shape;723;p3"/>
            <p:cNvSpPr/>
            <p:nvPr/>
          </p:nvSpPr>
          <p:spPr>
            <a:xfrm>
              <a:off x="5039575" y="697675"/>
              <a:ext cx="62250" cy="62275"/>
            </a:xfrm>
            <a:custGeom>
              <a:avLst/>
              <a:gdLst/>
              <a:ahLst/>
              <a:cxnLst/>
              <a:rect l="l" t="t" r="r" b="b"/>
              <a:pathLst>
                <a:path w="2490" h="2491" extrusionOk="0">
                  <a:moveTo>
                    <a:pt x="1236" y="1"/>
                  </a:moveTo>
                  <a:lnTo>
                    <a:pt x="1107" y="19"/>
                  </a:lnTo>
                  <a:lnTo>
                    <a:pt x="978" y="38"/>
                  </a:lnTo>
                  <a:lnTo>
                    <a:pt x="867" y="75"/>
                  </a:lnTo>
                  <a:lnTo>
                    <a:pt x="757" y="112"/>
                  </a:lnTo>
                  <a:lnTo>
                    <a:pt x="646" y="167"/>
                  </a:lnTo>
                  <a:lnTo>
                    <a:pt x="554" y="222"/>
                  </a:lnTo>
                  <a:lnTo>
                    <a:pt x="370" y="388"/>
                  </a:lnTo>
                  <a:lnTo>
                    <a:pt x="222" y="572"/>
                  </a:lnTo>
                  <a:lnTo>
                    <a:pt x="148" y="665"/>
                  </a:lnTo>
                  <a:lnTo>
                    <a:pt x="93" y="775"/>
                  </a:lnTo>
                  <a:lnTo>
                    <a:pt x="56" y="886"/>
                  </a:lnTo>
                  <a:lnTo>
                    <a:pt x="38" y="1015"/>
                  </a:lnTo>
                  <a:lnTo>
                    <a:pt x="19" y="1126"/>
                  </a:lnTo>
                  <a:lnTo>
                    <a:pt x="1" y="1255"/>
                  </a:lnTo>
                  <a:lnTo>
                    <a:pt x="19" y="1365"/>
                  </a:lnTo>
                  <a:lnTo>
                    <a:pt x="38" y="1494"/>
                  </a:lnTo>
                  <a:lnTo>
                    <a:pt x="56" y="1605"/>
                  </a:lnTo>
                  <a:lnTo>
                    <a:pt x="111" y="1716"/>
                  </a:lnTo>
                  <a:lnTo>
                    <a:pt x="148" y="1826"/>
                  </a:lnTo>
                  <a:lnTo>
                    <a:pt x="222" y="1937"/>
                  </a:lnTo>
                  <a:lnTo>
                    <a:pt x="370" y="2121"/>
                  </a:lnTo>
                  <a:lnTo>
                    <a:pt x="554" y="2269"/>
                  </a:lnTo>
                  <a:lnTo>
                    <a:pt x="646" y="2343"/>
                  </a:lnTo>
                  <a:lnTo>
                    <a:pt x="757" y="2379"/>
                  </a:lnTo>
                  <a:lnTo>
                    <a:pt x="867" y="2435"/>
                  </a:lnTo>
                  <a:lnTo>
                    <a:pt x="996" y="2472"/>
                  </a:lnTo>
                  <a:lnTo>
                    <a:pt x="1107" y="2490"/>
                  </a:lnTo>
                  <a:lnTo>
                    <a:pt x="1365" y="2490"/>
                  </a:lnTo>
                  <a:lnTo>
                    <a:pt x="1476" y="2472"/>
                  </a:lnTo>
                  <a:lnTo>
                    <a:pt x="1605" y="2435"/>
                  </a:lnTo>
                  <a:lnTo>
                    <a:pt x="1715" y="2398"/>
                  </a:lnTo>
                  <a:lnTo>
                    <a:pt x="1808" y="2343"/>
                  </a:lnTo>
                  <a:lnTo>
                    <a:pt x="1918" y="2287"/>
                  </a:lnTo>
                  <a:lnTo>
                    <a:pt x="2103" y="2140"/>
                  </a:lnTo>
                  <a:lnTo>
                    <a:pt x="2269" y="1955"/>
                  </a:lnTo>
                  <a:lnTo>
                    <a:pt x="2324" y="1845"/>
                  </a:lnTo>
                  <a:lnTo>
                    <a:pt x="2379" y="1753"/>
                  </a:lnTo>
                  <a:lnTo>
                    <a:pt x="2416" y="1642"/>
                  </a:lnTo>
                  <a:lnTo>
                    <a:pt x="2453" y="1513"/>
                  </a:lnTo>
                  <a:lnTo>
                    <a:pt x="2490" y="1402"/>
                  </a:lnTo>
                  <a:lnTo>
                    <a:pt x="2490" y="1273"/>
                  </a:lnTo>
                  <a:lnTo>
                    <a:pt x="2490" y="1144"/>
                  </a:lnTo>
                  <a:lnTo>
                    <a:pt x="2471" y="1015"/>
                  </a:lnTo>
                  <a:lnTo>
                    <a:pt x="2435" y="904"/>
                  </a:lnTo>
                  <a:lnTo>
                    <a:pt x="2398" y="794"/>
                  </a:lnTo>
                  <a:lnTo>
                    <a:pt x="2342" y="683"/>
                  </a:lnTo>
                  <a:lnTo>
                    <a:pt x="2287" y="572"/>
                  </a:lnTo>
                  <a:lnTo>
                    <a:pt x="2213" y="480"/>
                  </a:lnTo>
                  <a:lnTo>
                    <a:pt x="2121" y="388"/>
                  </a:lnTo>
                  <a:lnTo>
                    <a:pt x="2029" y="296"/>
                  </a:lnTo>
                  <a:lnTo>
                    <a:pt x="1937" y="222"/>
                  </a:lnTo>
                  <a:lnTo>
                    <a:pt x="1826" y="148"/>
                  </a:lnTo>
                  <a:lnTo>
                    <a:pt x="1715" y="112"/>
                  </a:lnTo>
                  <a:lnTo>
                    <a:pt x="1605" y="56"/>
                  </a:lnTo>
                  <a:lnTo>
                    <a:pt x="1476"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 name="Google Shape;724;p3"/>
            <p:cNvSpPr/>
            <p:nvPr/>
          </p:nvSpPr>
          <p:spPr>
            <a:xfrm>
              <a:off x="6372200" y="1508500"/>
              <a:ext cx="29050" cy="61800"/>
            </a:xfrm>
            <a:custGeom>
              <a:avLst/>
              <a:gdLst/>
              <a:ahLst/>
              <a:cxnLst/>
              <a:rect l="l" t="t" r="r" b="b"/>
              <a:pathLst>
                <a:path w="1162" h="2472" extrusionOk="0">
                  <a:moveTo>
                    <a:pt x="1033" y="1"/>
                  </a:moveTo>
                  <a:lnTo>
                    <a:pt x="922" y="38"/>
                  </a:lnTo>
                  <a:lnTo>
                    <a:pt x="812" y="74"/>
                  </a:lnTo>
                  <a:lnTo>
                    <a:pt x="701" y="111"/>
                  </a:lnTo>
                  <a:lnTo>
                    <a:pt x="498" y="240"/>
                  </a:lnTo>
                  <a:lnTo>
                    <a:pt x="332" y="406"/>
                  </a:lnTo>
                  <a:lnTo>
                    <a:pt x="185" y="591"/>
                  </a:lnTo>
                  <a:lnTo>
                    <a:pt x="129" y="683"/>
                  </a:lnTo>
                  <a:lnTo>
                    <a:pt x="93" y="793"/>
                  </a:lnTo>
                  <a:lnTo>
                    <a:pt x="56" y="904"/>
                  </a:lnTo>
                  <a:lnTo>
                    <a:pt x="19" y="1015"/>
                  </a:lnTo>
                  <a:lnTo>
                    <a:pt x="0" y="1144"/>
                  </a:lnTo>
                  <a:lnTo>
                    <a:pt x="0" y="1254"/>
                  </a:lnTo>
                  <a:lnTo>
                    <a:pt x="19" y="1384"/>
                  </a:lnTo>
                  <a:lnTo>
                    <a:pt x="37" y="1494"/>
                  </a:lnTo>
                  <a:lnTo>
                    <a:pt x="93" y="1715"/>
                  </a:lnTo>
                  <a:lnTo>
                    <a:pt x="203" y="1918"/>
                  </a:lnTo>
                  <a:lnTo>
                    <a:pt x="351" y="2084"/>
                  </a:lnTo>
                  <a:lnTo>
                    <a:pt x="517" y="2232"/>
                  </a:lnTo>
                  <a:lnTo>
                    <a:pt x="719" y="2361"/>
                  </a:lnTo>
                  <a:lnTo>
                    <a:pt x="941" y="2434"/>
                  </a:lnTo>
                  <a:lnTo>
                    <a:pt x="1051" y="2453"/>
                  </a:lnTo>
                  <a:lnTo>
                    <a:pt x="1162" y="2471"/>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 name="Google Shape;725;p3"/>
            <p:cNvSpPr/>
            <p:nvPr/>
          </p:nvSpPr>
          <p:spPr>
            <a:xfrm>
              <a:off x="5236400" y="980250"/>
              <a:ext cx="62725" cy="62250"/>
            </a:xfrm>
            <a:custGeom>
              <a:avLst/>
              <a:gdLst/>
              <a:ahLst/>
              <a:cxnLst/>
              <a:rect l="l" t="t" r="r" b="b"/>
              <a:pathLst>
                <a:path w="2509" h="2490" extrusionOk="0">
                  <a:moveTo>
                    <a:pt x="1162" y="0"/>
                  </a:moveTo>
                  <a:lnTo>
                    <a:pt x="1052" y="19"/>
                  </a:lnTo>
                  <a:lnTo>
                    <a:pt x="923" y="37"/>
                  </a:lnTo>
                  <a:lnTo>
                    <a:pt x="812" y="74"/>
                  </a:lnTo>
                  <a:lnTo>
                    <a:pt x="701" y="130"/>
                  </a:lnTo>
                  <a:lnTo>
                    <a:pt x="591" y="185"/>
                  </a:lnTo>
                  <a:lnTo>
                    <a:pt x="480" y="259"/>
                  </a:lnTo>
                  <a:lnTo>
                    <a:pt x="388" y="332"/>
                  </a:lnTo>
                  <a:lnTo>
                    <a:pt x="314" y="425"/>
                  </a:lnTo>
                  <a:lnTo>
                    <a:pt x="241" y="517"/>
                  </a:lnTo>
                  <a:lnTo>
                    <a:pt x="167" y="627"/>
                  </a:lnTo>
                  <a:lnTo>
                    <a:pt x="111" y="738"/>
                  </a:lnTo>
                  <a:lnTo>
                    <a:pt x="75" y="849"/>
                  </a:lnTo>
                  <a:lnTo>
                    <a:pt x="38" y="978"/>
                  </a:lnTo>
                  <a:lnTo>
                    <a:pt x="1" y="1107"/>
                  </a:lnTo>
                  <a:lnTo>
                    <a:pt x="1" y="1217"/>
                  </a:lnTo>
                  <a:lnTo>
                    <a:pt x="1" y="1346"/>
                  </a:lnTo>
                  <a:lnTo>
                    <a:pt x="19" y="1476"/>
                  </a:lnTo>
                  <a:lnTo>
                    <a:pt x="56" y="1586"/>
                  </a:lnTo>
                  <a:lnTo>
                    <a:pt x="93" y="1697"/>
                  </a:lnTo>
                  <a:lnTo>
                    <a:pt x="148" y="1807"/>
                  </a:lnTo>
                  <a:lnTo>
                    <a:pt x="204" y="1918"/>
                  </a:lnTo>
                  <a:lnTo>
                    <a:pt x="351" y="2102"/>
                  </a:lnTo>
                  <a:lnTo>
                    <a:pt x="517" y="2250"/>
                  </a:lnTo>
                  <a:lnTo>
                    <a:pt x="628" y="2324"/>
                  </a:lnTo>
                  <a:lnTo>
                    <a:pt x="738" y="2379"/>
                  </a:lnTo>
                  <a:lnTo>
                    <a:pt x="849" y="2434"/>
                  </a:lnTo>
                  <a:lnTo>
                    <a:pt x="960" y="2453"/>
                  </a:lnTo>
                  <a:lnTo>
                    <a:pt x="1070" y="2490"/>
                  </a:lnTo>
                  <a:lnTo>
                    <a:pt x="1328" y="2490"/>
                  </a:lnTo>
                  <a:lnTo>
                    <a:pt x="1457" y="2471"/>
                  </a:lnTo>
                  <a:lnTo>
                    <a:pt x="1587" y="2453"/>
                  </a:lnTo>
                  <a:lnTo>
                    <a:pt x="1697" y="2416"/>
                  </a:lnTo>
                  <a:lnTo>
                    <a:pt x="1808" y="2361"/>
                  </a:lnTo>
                  <a:lnTo>
                    <a:pt x="1918" y="2305"/>
                  </a:lnTo>
                  <a:lnTo>
                    <a:pt x="2011" y="2232"/>
                  </a:lnTo>
                  <a:lnTo>
                    <a:pt x="2103" y="2158"/>
                  </a:lnTo>
                  <a:lnTo>
                    <a:pt x="2195" y="2066"/>
                  </a:lnTo>
                  <a:lnTo>
                    <a:pt x="2269" y="1973"/>
                  </a:lnTo>
                  <a:lnTo>
                    <a:pt x="2342" y="1863"/>
                  </a:lnTo>
                  <a:lnTo>
                    <a:pt x="2398" y="1752"/>
                  </a:lnTo>
                  <a:lnTo>
                    <a:pt x="2435" y="1641"/>
                  </a:lnTo>
                  <a:lnTo>
                    <a:pt x="2472" y="1512"/>
                  </a:lnTo>
                  <a:lnTo>
                    <a:pt x="2490" y="1402"/>
                  </a:lnTo>
                  <a:lnTo>
                    <a:pt x="2508" y="1273"/>
                  </a:lnTo>
                  <a:lnTo>
                    <a:pt x="2490" y="1144"/>
                  </a:lnTo>
                  <a:lnTo>
                    <a:pt x="2472" y="1015"/>
                  </a:lnTo>
                  <a:lnTo>
                    <a:pt x="2453" y="904"/>
                  </a:lnTo>
                  <a:lnTo>
                    <a:pt x="2416" y="793"/>
                  </a:lnTo>
                  <a:lnTo>
                    <a:pt x="2361" y="683"/>
                  </a:lnTo>
                  <a:lnTo>
                    <a:pt x="2306" y="572"/>
                  </a:lnTo>
                  <a:lnTo>
                    <a:pt x="2158" y="388"/>
                  </a:lnTo>
                  <a:lnTo>
                    <a:pt x="1974" y="240"/>
                  </a:lnTo>
                  <a:lnTo>
                    <a:pt x="1882" y="166"/>
                  </a:lnTo>
                  <a:lnTo>
                    <a:pt x="1771" y="111"/>
                  </a:lnTo>
                  <a:lnTo>
                    <a:pt x="1660" y="74"/>
                  </a:lnTo>
                  <a:lnTo>
                    <a:pt x="1550" y="37"/>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 name="Google Shape;726;p3"/>
            <p:cNvSpPr/>
            <p:nvPr/>
          </p:nvSpPr>
          <p:spPr>
            <a:xfrm>
              <a:off x="5736550" y="1394650"/>
              <a:ext cx="61325" cy="61325"/>
            </a:xfrm>
            <a:custGeom>
              <a:avLst/>
              <a:gdLst/>
              <a:ahLst/>
              <a:cxnLst/>
              <a:rect l="l" t="t" r="r" b="b"/>
              <a:pathLst>
                <a:path w="2453" h="2453" extrusionOk="0">
                  <a:moveTo>
                    <a:pt x="1106" y="0"/>
                  </a:moveTo>
                  <a:lnTo>
                    <a:pt x="977" y="19"/>
                  </a:lnTo>
                  <a:lnTo>
                    <a:pt x="867" y="56"/>
                  </a:lnTo>
                  <a:lnTo>
                    <a:pt x="756" y="93"/>
                  </a:lnTo>
                  <a:lnTo>
                    <a:pt x="646" y="148"/>
                  </a:lnTo>
                  <a:lnTo>
                    <a:pt x="535" y="222"/>
                  </a:lnTo>
                  <a:lnTo>
                    <a:pt x="443" y="277"/>
                  </a:lnTo>
                  <a:lnTo>
                    <a:pt x="351" y="369"/>
                  </a:lnTo>
                  <a:lnTo>
                    <a:pt x="277" y="461"/>
                  </a:lnTo>
                  <a:lnTo>
                    <a:pt x="203" y="554"/>
                  </a:lnTo>
                  <a:lnTo>
                    <a:pt x="148" y="664"/>
                  </a:lnTo>
                  <a:lnTo>
                    <a:pt x="92" y="756"/>
                  </a:lnTo>
                  <a:lnTo>
                    <a:pt x="37" y="885"/>
                  </a:lnTo>
                  <a:lnTo>
                    <a:pt x="19" y="996"/>
                  </a:lnTo>
                  <a:lnTo>
                    <a:pt x="0" y="1107"/>
                  </a:lnTo>
                  <a:lnTo>
                    <a:pt x="0" y="1236"/>
                  </a:lnTo>
                  <a:lnTo>
                    <a:pt x="0" y="1346"/>
                  </a:lnTo>
                  <a:lnTo>
                    <a:pt x="19" y="1475"/>
                  </a:lnTo>
                  <a:lnTo>
                    <a:pt x="56" y="1586"/>
                  </a:lnTo>
                  <a:lnTo>
                    <a:pt x="92" y="1697"/>
                  </a:lnTo>
                  <a:lnTo>
                    <a:pt x="203" y="1900"/>
                  </a:lnTo>
                  <a:lnTo>
                    <a:pt x="351" y="2084"/>
                  </a:lnTo>
                  <a:lnTo>
                    <a:pt x="535" y="2231"/>
                  </a:lnTo>
                  <a:lnTo>
                    <a:pt x="738" y="2342"/>
                  </a:lnTo>
                  <a:lnTo>
                    <a:pt x="848" y="2379"/>
                  </a:lnTo>
                  <a:lnTo>
                    <a:pt x="959" y="2416"/>
                  </a:lnTo>
                  <a:lnTo>
                    <a:pt x="1070" y="2434"/>
                  </a:lnTo>
                  <a:lnTo>
                    <a:pt x="1199" y="2453"/>
                  </a:lnTo>
                  <a:lnTo>
                    <a:pt x="1309" y="2453"/>
                  </a:lnTo>
                  <a:lnTo>
                    <a:pt x="1438" y="2434"/>
                  </a:lnTo>
                  <a:lnTo>
                    <a:pt x="1549" y="2397"/>
                  </a:lnTo>
                  <a:lnTo>
                    <a:pt x="1660" y="2361"/>
                  </a:lnTo>
                  <a:lnTo>
                    <a:pt x="1770" y="2305"/>
                  </a:lnTo>
                  <a:lnTo>
                    <a:pt x="1881" y="2250"/>
                  </a:lnTo>
                  <a:lnTo>
                    <a:pt x="1973" y="2176"/>
                  </a:lnTo>
                  <a:lnTo>
                    <a:pt x="2065" y="2102"/>
                  </a:lnTo>
                  <a:lnTo>
                    <a:pt x="2139" y="2010"/>
                  </a:lnTo>
                  <a:lnTo>
                    <a:pt x="2213" y="1918"/>
                  </a:lnTo>
                  <a:lnTo>
                    <a:pt x="2287" y="1807"/>
                  </a:lnTo>
                  <a:lnTo>
                    <a:pt x="2342" y="1715"/>
                  </a:lnTo>
                  <a:lnTo>
                    <a:pt x="2379" y="1605"/>
                  </a:lnTo>
                  <a:lnTo>
                    <a:pt x="2416" y="1475"/>
                  </a:lnTo>
                  <a:lnTo>
                    <a:pt x="2434" y="1365"/>
                  </a:lnTo>
                  <a:lnTo>
                    <a:pt x="2452" y="1236"/>
                  </a:lnTo>
                  <a:lnTo>
                    <a:pt x="2452" y="1107"/>
                  </a:lnTo>
                  <a:lnTo>
                    <a:pt x="2434" y="996"/>
                  </a:lnTo>
                  <a:lnTo>
                    <a:pt x="2397" y="885"/>
                  </a:lnTo>
                  <a:lnTo>
                    <a:pt x="2360" y="756"/>
                  </a:lnTo>
                  <a:lnTo>
                    <a:pt x="2305" y="664"/>
                  </a:lnTo>
                  <a:lnTo>
                    <a:pt x="2231" y="554"/>
                  </a:lnTo>
                  <a:lnTo>
                    <a:pt x="2176" y="461"/>
                  </a:lnTo>
                  <a:lnTo>
                    <a:pt x="2084" y="369"/>
                  </a:lnTo>
                  <a:lnTo>
                    <a:pt x="1992" y="277"/>
                  </a:lnTo>
                  <a:lnTo>
                    <a:pt x="1899" y="222"/>
                  </a:lnTo>
                  <a:lnTo>
                    <a:pt x="1807" y="148"/>
                  </a:lnTo>
                  <a:lnTo>
                    <a:pt x="1697" y="93"/>
                  </a:lnTo>
                  <a:lnTo>
                    <a:pt x="1586" y="56"/>
                  </a:lnTo>
                  <a:lnTo>
                    <a:pt x="1457" y="19"/>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 name="Google Shape;727;p3"/>
            <p:cNvSpPr/>
            <p:nvPr/>
          </p:nvSpPr>
          <p:spPr>
            <a:xfrm>
              <a:off x="5511125" y="1274800"/>
              <a:ext cx="60875" cy="60875"/>
            </a:xfrm>
            <a:custGeom>
              <a:avLst/>
              <a:gdLst/>
              <a:ahLst/>
              <a:cxnLst/>
              <a:rect l="l" t="t" r="r" b="b"/>
              <a:pathLst>
                <a:path w="2435" h="2435" extrusionOk="0">
                  <a:moveTo>
                    <a:pt x="1107" y="0"/>
                  </a:moveTo>
                  <a:lnTo>
                    <a:pt x="978" y="19"/>
                  </a:lnTo>
                  <a:lnTo>
                    <a:pt x="868" y="56"/>
                  </a:lnTo>
                  <a:lnTo>
                    <a:pt x="757" y="93"/>
                  </a:lnTo>
                  <a:lnTo>
                    <a:pt x="554" y="203"/>
                  </a:lnTo>
                  <a:lnTo>
                    <a:pt x="370" y="351"/>
                  </a:lnTo>
                  <a:lnTo>
                    <a:pt x="222" y="535"/>
                  </a:lnTo>
                  <a:lnTo>
                    <a:pt x="112" y="738"/>
                  </a:lnTo>
                  <a:lnTo>
                    <a:pt x="56" y="849"/>
                  </a:lnTo>
                  <a:lnTo>
                    <a:pt x="38" y="959"/>
                  </a:lnTo>
                  <a:lnTo>
                    <a:pt x="1" y="1070"/>
                  </a:lnTo>
                  <a:lnTo>
                    <a:pt x="1" y="1199"/>
                  </a:lnTo>
                  <a:lnTo>
                    <a:pt x="1" y="1310"/>
                  </a:lnTo>
                  <a:lnTo>
                    <a:pt x="19" y="1439"/>
                  </a:lnTo>
                  <a:lnTo>
                    <a:pt x="56" y="1549"/>
                  </a:lnTo>
                  <a:lnTo>
                    <a:pt x="93" y="1678"/>
                  </a:lnTo>
                  <a:lnTo>
                    <a:pt x="148" y="1771"/>
                  </a:lnTo>
                  <a:lnTo>
                    <a:pt x="204" y="1881"/>
                  </a:lnTo>
                  <a:lnTo>
                    <a:pt x="278" y="1973"/>
                  </a:lnTo>
                  <a:lnTo>
                    <a:pt x="351" y="2066"/>
                  </a:lnTo>
                  <a:lnTo>
                    <a:pt x="443" y="2158"/>
                  </a:lnTo>
                  <a:lnTo>
                    <a:pt x="536" y="2232"/>
                  </a:lnTo>
                  <a:lnTo>
                    <a:pt x="646" y="2287"/>
                  </a:lnTo>
                  <a:lnTo>
                    <a:pt x="738" y="2342"/>
                  </a:lnTo>
                  <a:lnTo>
                    <a:pt x="868" y="2379"/>
                  </a:lnTo>
                  <a:lnTo>
                    <a:pt x="978" y="2416"/>
                  </a:lnTo>
                  <a:lnTo>
                    <a:pt x="1107" y="2434"/>
                  </a:lnTo>
                  <a:lnTo>
                    <a:pt x="1347" y="2434"/>
                  </a:lnTo>
                  <a:lnTo>
                    <a:pt x="1458" y="2416"/>
                  </a:lnTo>
                  <a:lnTo>
                    <a:pt x="1568" y="2379"/>
                  </a:lnTo>
                  <a:lnTo>
                    <a:pt x="1679" y="2342"/>
                  </a:lnTo>
                  <a:lnTo>
                    <a:pt x="1882" y="2232"/>
                  </a:lnTo>
                  <a:lnTo>
                    <a:pt x="2066" y="2084"/>
                  </a:lnTo>
                  <a:lnTo>
                    <a:pt x="2214" y="1918"/>
                  </a:lnTo>
                  <a:lnTo>
                    <a:pt x="2343" y="1715"/>
                  </a:lnTo>
                  <a:lnTo>
                    <a:pt x="2379" y="1605"/>
                  </a:lnTo>
                  <a:lnTo>
                    <a:pt x="2416" y="1494"/>
                  </a:lnTo>
                  <a:lnTo>
                    <a:pt x="2435" y="1365"/>
                  </a:lnTo>
                  <a:lnTo>
                    <a:pt x="2435" y="1254"/>
                  </a:lnTo>
                  <a:lnTo>
                    <a:pt x="2435" y="1125"/>
                  </a:lnTo>
                  <a:lnTo>
                    <a:pt x="2416" y="996"/>
                  </a:lnTo>
                  <a:lnTo>
                    <a:pt x="2398" y="886"/>
                  </a:lnTo>
                  <a:lnTo>
                    <a:pt x="2361" y="775"/>
                  </a:lnTo>
                  <a:lnTo>
                    <a:pt x="2306" y="664"/>
                  </a:lnTo>
                  <a:lnTo>
                    <a:pt x="2232" y="554"/>
                  </a:lnTo>
                  <a:lnTo>
                    <a:pt x="2158" y="461"/>
                  </a:lnTo>
                  <a:lnTo>
                    <a:pt x="2084" y="369"/>
                  </a:lnTo>
                  <a:lnTo>
                    <a:pt x="1992" y="295"/>
                  </a:lnTo>
                  <a:lnTo>
                    <a:pt x="1900" y="222"/>
                  </a:lnTo>
                  <a:lnTo>
                    <a:pt x="1808" y="148"/>
                  </a:lnTo>
                  <a:lnTo>
                    <a:pt x="1697" y="93"/>
                  </a:lnTo>
                  <a:lnTo>
                    <a:pt x="1587" y="56"/>
                  </a:lnTo>
                  <a:lnTo>
                    <a:pt x="1458"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 name="Google Shape;728;p3"/>
            <p:cNvSpPr/>
            <p:nvPr/>
          </p:nvSpPr>
          <p:spPr>
            <a:xfrm>
              <a:off x="4923425" y="433100"/>
              <a:ext cx="60875" cy="60875"/>
            </a:xfrm>
            <a:custGeom>
              <a:avLst/>
              <a:gdLst/>
              <a:ahLst/>
              <a:cxnLst/>
              <a:rect l="l" t="t" r="r" b="b"/>
              <a:pathLst>
                <a:path w="2435" h="2435" extrusionOk="0">
                  <a:moveTo>
                    <a:pt x="1088" y="0"/>
                  </a:moveTo>
                  <a:lnTo>
                    <a:pt x="978" y="19"/>
                  </a:lnTo>
                  <a:lnTo>
                    <a:pt x="867" y="56"/>
                  </a:lnTo>
                  <a:lnTo>
                    <a:pt x="756" y="93"/>
                  </a:lnTo>
                  <a:lnTo>
                    <a:pt x="535" y="203"/>
                  </a:lnTo>
                  <a:lnTo>
                    <a:pt x="369" y="351"/>
                  </a:lnTo>
                  <a:lnTo>
                    <a:pt x="222" y="535"/>
                  </a:lnTo>
                  <a:lnTo>
                    <a:pt x="93" y="738"/>
                  </a:lnTo>
                  <a:lnTo>
                    <a:pt x="56" y="849"/>
                  </a:lnTo>
                  <a:lnTo>
                    <a:pt x="19" y="959"/>
                  </a:lnTo>
                  <a:lnTo>
                    <a:pt x="0" y="1070"/>
                  </a:lnTo>
                  <a:lnTo>
                    <a:pt x="0" y="1199"/>
                  </a:lnTo>
                  <a:lnTo>
                    <a:pt x="0" y="1309"/>
                  </a:lnTo>
                  <a:lnTo>
                    <a:pt x="19" y="1439"/>
                  </a:lnTo>
                  <a:lnTo>
                    <a:pt x="37" y="1549"/>
                  </a:lnTo>
                  <a:lnTo>
                    <a:pt x="74" y="1660"/>
                  </a:lnTo>
                  <a:lnTo>
                    <a:pt x="129" y="1770"/>
                  </a:lnTo>
                  <a:lnTo>
                    <a:pt x="203" y="1881"/>
                  </a:lnTo>
                  <a:lnTo>
                    <a:pt x="277" y="1973"/>
                  </a:lnTo>
                  <a:lnTo>
                    <a:pt x="351" y="2065"/>
                  </a:lnTo>
                  <a:lnTo>
                    <a:pt x="443" y="2139"/>
                  </a:lnTo>
                  <a:lnTo>
                    <a:pt x="535" y="2213"/>
                  </a:lnTo>
                  <a:lnTo>
                    <a:pt x="627" y="2287"/>
                  </a:lnTo>
                  <a:lnTo>
                    <a:pt x="738" y="2342"/>
                  </a:lnTo>
                  <a:lnTo>
                    <a:pt x="848" y="2379"/>
                  </a:lnTo>
                  <a:lnTo>
                    <a:pt x="978" y="2416"/>
                  </a:lnTo>
                  <a:lnTo>
                    <a:pt x="1088" y="2434"/>
                  </a:lnTo>
                  <a:lnTo>
                    <a:pt x="1346" y="2434"/>
                  </a:lnTo>
                  <a:lnTo>
                    <a:pt x="1457" y="2416"/>
                  </a:lnTo>
                  <a:lnTo>
                    <a:pt x="1568" y="2379"/>
                  </a:lnTo>
                  <a:lnTo>
                    <a:pt x="1678" y="2342"/>
                  </a:lnTo>
                  <a:lnTo>
                    <a:pt x="1881" y="2231"/>
                  </a:lnTo>
                  <a:lnTo>
                    <a:pt x="2065" y="2084"/>
                  </a:lnTo>
                  <a:lnTo>
                    <a:pt x="2213" y="1899"/>
                  </a:lnTo>
                  <a:lnTo>
                    <a:pt x="2324" y="1697"/>
                  </a:lnTo>
                  <a:lnTo>
                    <a:pt x="2379" y="1586"/>
                  </a:lnTo>
                  <a:lnTo>
                    <a:pt x="2397" y="1475"/>
                  </a:lnTo>
                  <a:lnTo>
                    <a:pt x="2434" y="1365"/>
                  </a:lnTo>
                  <a:lnTo>
                    <a:pt x="2434" y="1236"/>
                  </a:lnTo>
                  <a:lnTo>
                    <a:pt x="2434" y="1107"/>
                  </a:lnTo>
                  <a:lnTo>
                    <a:pt x="2416" y="996"/>
                  </a:lnTo>
                  <a:lnTo>
                    <a:pt x="2379" y="885"/>
                  </a:lnTo>
                  <a:lnTo>
                    <a:pt x="2342" y="756"/>
                  </a:lnTo>
                  <a:lnTo>
                    <a:pt x="2287" y="646"/>
                  </a:lnTo>
                  <a:lnTo>
                    <a:pt x="2231" y="553"/>
                  </a:lnTo>
                  <a:lnTo>
                    <a:pt x="2158" y="461"/>
                  </a:lnTo>
                  <a:lnTo>
                    <a:pt x="2084" y="369"/>
                  </a:lnTo>
                  <a:lnTo>
                    <a:pt x="1992" y="277"/>
                  </a:lnTo>
                  <a:lnTo>
                    <a:pt x="1899" y="203"/>
                  </a:lnTo>
                  <a:lnTo>
                    <a:pt x="1789" y="148"/>
                  </a:lnTo>
                  <a:lnTo>
                    <a:pt x="1678" y="93"/>
                  </a:lnTo>
                  <a:lnTo>
                    <a:pt x="1568" y="56"/>
                  </a:lnTo>
                  <a:lnTo>
                    <a:pt x="1457" y="1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 name="Google Shape;729;p3"/>
            <p:cNvSpPr/>
            <p:nvPr/>
          </p:nvSpPr>
          <p:spPr>
            <a:xfrm>
              <a:off x="4974575" y="604100"/>
              <a:ext cx="60875" cy="60875"/>
            </a:xfrm>
            <a:custGeom>
              <a:avLst/>
              <a:gdLst/>
              <a:ahLst/>
              <a:cxnLst/>
              <a:rect l="l" t="t" r="r" b="b"/>
              <a:pathLst>
                <a:path w="2435" h="2435" extrusionOk="0">
                  <a:moveTo>
                    <a:pt x="1273" y="1"/>
                  </a:moveTo>
                  <a:lnTo>
                    <a:pt x="1144" y="19"/>
                  </a:lnTo>
                  <a:lnTo>
                    <a:pt x="1034" y="19"/>
                  </a:lnTo>
                  <a:lnTo>
                    <a:pt x="904" y="56"/>
                  </a:lnTo>
                  <a:lnTo>
                    <a:pt x="794" y="93"/>
                  </a:lnTo>
                  <a:lnTo>
                    <a:pt x="683" y="130"/>
                  </a:lnTo>
                  <a:lnTo>
                    <a:pt x="591" y="204"/>
                  </a:lnTo>
                  <a:lnTo>
                    <a:pt x="480" y="259"/>
                  </a:lnTo>
                  <a:lnTo>
                    <a:pt x="407" y="333"/>
                  </a:lnTo>
                  <a:lnTo>
                    <a:pt x="314" y="425"/>
                  </a:lnTo>
                  <a:lnTo>
                    <a:pt x="241" y="517"/>
                  </a:lnTo>
                  <a:lnTo>
                    <a:pt x="167" y="628"/>
                  </a:lnTo>
                  <a:lnTo>
                    <a:pt x="112" y="720"/>
                  </a:lnTo>
                  <a:lnTo>
                    <a:pt x="75" y="831"/>
                  </a:lnTo>
                  <a:lnTo>
                    <a:pt x="38" y="960"/>
                  </a:lnTo>
                  <a:lnTo>
                    <a:pt x="19" y="1070"/>
                  </a:lnTo>
                  <a:lnTo>
                    <a:pt x="1" y="1199"/>
                  </a:lnTo>
                  <a:lnTo>
                    <a:pt x="19" y="1328"/>
                  </a:lnTo>
                  <a:lnTo>
                    <a:pt x="19" y="1439"/>
                  </a:lnTo>
                  <a:lnTo>
                    <a:pt x="56" y="1550"/>
                  </a:lnTo>
                  <a:lnTo>
                    <a:pt x="93" y="1660"/>
                  </a:lnTo>
                  <a:lnTo>
                    <a:pt x="204" y="1863"/>
                  </a:lnTo>
                  <a:lnTo>
                    <a:pt x="333" y="2048"/>
                  </a:lnTo>
                  <a:lnTo>
                    <a:pt x="517" y="2195"/>
                  </a:lnTo>
                  <a:lnTo>
                    <a:pt x="720" y="2324"/>
                  </a:lnTo>
                  <a:lnTo>
                    <a:pt x="812" y="2361"/>
                  </a:lnTo>
                  <a:lnTo>
                    <a:pt x="941" y="2398"/>
                  </a:lnTo>
                  <a:lnTo>
                    <a:pt x="1052" y="2416"/>
                  </a:lnTo>
                  <a:lnTo>
                    <a:pt x="1163" y="2435"/>
                  </a:lnTo>
                  <a:lnTo>
                    <a:pt x="1292" y="2435"/>
                  </a:lnTo>
                  <a:lnTo>
                    <a:pt x="1421" y="2416"/>
                  </a:lnTo>
                  <a:lnTo>
                    <a:pt x="1531" y="2398"/>
                  </a:lnTo>
                  <a:lnTo>
                    <a:pt x="1642" y="2361"/>
                  </a:lnTo>
                  <a:lnTo>
                    <a:pt x="1753" y="2306"/>
                  </a:lnTo>
                  <a:lnTo>
                    <a:pt x="1863" y="2250"/>
                  </a:lnTo>
                  <a:lnTo>
                    <a:pt x="1955" y="2177"/>
                  </a:lnTo>
                  <a:lnTo>
                    <a:pt x="2048" y="2103"/>
                  </a:lnTo>
                  <a:lnTo>
                    <a:pt x="2121" y="2011"/>
                  </a:lnTo>
                  <a:lnTo>
                    <a:pt x="2195" y="1918"/>
                  </a:lnTo>
                  <a:lnTo>
                    <a:pt x="2269" y="1826"/>
                  </a:lnTo>
                  <a:lnTo>
                    <a:pt x="2324" y="1716"/>
                  </a:lnTo>
                  <a:lnTo>
                    <a:pt x="2379" y="1605"/>
                  </a:lnTo>
                  <a:lnTo>
                    <a:pt x="2398" y="1494"/>
                  </a:lnTo>
                  <a:lnTo>
                    <a:pt x="2435" y="1365"/>
                  </a:lnTo>
                  <a:lnTo>
                    <a:pt x="2435" y="1255"/>
                  </a:lnTo>
                  <a:lnTo>
                    <a:pt x="2435" y="1126"/>
                  </a:lnTo>
                  <a:lnTo>
                    <a:pt x="2416" y="1015"/>
                  </a:lnTo>
                  <a:lnTo>
                    <a:pt x="2398" y="904"/>
                  </a:lnTo>
                  <a:lnTo>
                    <a:pt x="2361" y="794"/>
                  </a:lnTo>
                  <a:lnTo>
                    <a:pt x="2250" y="591"/>
                  </a:lnTo>
                  <a:lnTo>
                    <a:pt x="2103" y="407"/>
                  </a:lnTo>
                  <a:lnTo>
                    <a:pt x="1937" y="241"/>
                  </a:lnTo>
                  <a:lnTo>
                    <a:pt x="1734" y="130"/>
                  </a:lnTo>
                  <a:lnTo>
                    <a:pt x="1624" y="75"/>
                  </a:lnTo>
                  <a:lnTo>
                    <a:pt x="1513" y="38"/>
                  </a:lnTo>
                  <a:lnTo>
                    <a:pt x="1402"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 name="Google Shape;730;p3"/>
            <p:cNvSpPr/>
            <p:nvPr/>
          </p:nvSpPr>
          <p:spPr>
            <a:xfrm>
              <a:off x="5365925" y="1166475"/>
              <a:ext cx="60425" cy="60875"/>
            </a:xfrm>
            <a:custGeom>
              <a:avLst/>
              <a:gdLst/>
              <a:ahLst/>
              <a:cxnLst/>
              <a:rect l="l" t="t" r="r" b="b"/>
              <a:pathLst>
                <a:path w="2417" h="2435" extrusionOk="0">
                  <a:moveTo>
                    <a:pt x="1107" y="1"/>
                  </a:moveTo>
                  <a:lnTo>
                    <a:pt x="997" y="19"/>
                  </a:lnTo>
                  <a:lnTo>
                    <a:pt x="868" y="56"/>
                  </a:lnTo>
                  <a:lnTo>
                    <a:pt x="757" y="93"/>
                  </a:lnTo>
                  <a:lnTo>
                    <a:pt x="646" y="148"/>
                  </a:lnTo>
                  <a:lnTo>
                    <a:pt x="554" y="203"/>
                  </a:lnTo>
                  <a:lnTo>
                    <a:pt x="462" y="277"/>
                  </a:lnTo>
                  <a:lnTo>
                    <a:pt x="370" y="351"/>
                  </a:lnTo>
                  <a:lnTo>
                    <a:pt x="278" y="443"/>
                  </a:lnTo>
                  <a:lnTo>
                    <a:pt x="204" y="535"/>
                  </a:lnTo>
                  <a:lnTo>
                    <a:pt x="148" y="627"/>
                  </a:lnTo>
                  <a:lnTo>
                    <a:pt x="93" y="738"/>
                  </a:lnTo>
                  <a:lnTo>
                    <a:pt x="56" y="849"/>
                  </a:lnTo>
                  <a:lnTo>
                    <a:pt x="19" y="978"/>
                  </a:lnTo>
                  <a:lnTo>
                    <a:pt x="1" y="1088"/>
                  </a:lnTo>
                  <a:lnTo>
                    <a:pt x="1" y="1217"/>
                  </a:lnTo>
                  <a:lnTo>
                    <a:pt x="1" y="1328"/>
                  </a:lnTo>
                  <a:lnTo>
                    <a:pt x="19" y="1457"/>
                  </a:lnTo>
                  <a:lnTo>
                    <a:pt x="38" y="1568"/>
                  </a:lnTo>
                  <a:lnTo>
                    <a:pt x="93" y="1678"/>
                  </a:lnTo>
                  <a:lnTo>
                    <a:pt x="204" y="1881"/>
                  </a:lnTo>
                  <a:lnTo>
                    <a:pt x="351" y="2066"/>
                  </a:lnTo>
                  <a:lnTo>
                    <a:pt x="517" y="2213"/>
                  </a:lnTo>
                  <a:lnTo>
                    <a:pt x="720" y="2324"/>
                  </a:lnTo>
                  <a:lnTo>
                    <a:pt x="831" y="2361"/>
                  </a:lnTo>
                  <a:lnTo>
                    <a:pt x="941" y="2397"/>
                  </a:lnTo>
                  <a:lnTo>
                    <a:pt x="1052" y="2416"/>
                  </a:lnTo>
                  <a:lnTo>
                    <a:pt x="1181" y="2434"/>
                  </a:lnTo>
                  <a:lnTo>
                    <a:pt x="1292" y="2434"/>
                  </a:lnTo>
                  <a:lnTo>
                    <a:pt x="1421" y="2416"/>
                  </a:lnTo>
                  <a:lnTo>
                    <a:pt x="1531" y="2379"/>
                  </a:lnTo>
                  <a:lnTo>
                    <a:pt x="1660" y="2342"/>
                  </a:lnTo>
                  <a:lnTo>
                    <a:pt x="1753" y="2287"/>
                  </a:lnTo>
                  <a:lnTo>
                    <a:pt x="1863" y="2232"/>
                  </a:lnTo>
                  <a:lnTo>
                    <a:pt x="1955" y="2158"/>
                  </a:lnTo>
                  <a:lnTo>
                    <a:pt x="2048" y="2084"/>
                  </a:lnTo>
                  <a:lnTo>
                    <a:pt x="2121" y="1992"/>
                  </a:lnTo>
                  <a:lnTo>
                    <a:pt x="2195" y="1900"/>
                  </a:lnTo>
                  <a:lnTo>
                    <a:pt x="2269" y="1789"/>
                  </a:lnTo>
                  <a:lnTo>
                    <a:pt x="2324" y="1697"/>
                  </a:lnTo>
                  <a:lnTo>
                    <a:pt x="2361" y="1586"/>
                  </a:lnTo>
                  <a:lnTo>
                    <a:pt x="2398" y="1457"/>
                  </a:lnTo>
                  <a:lnTo>
                    <a:pt x="2416" y="1346"/>
                  </a:lnTo>
                  <a:lnTo>
                    <a:pt x="2416" y="1217"/>
                  </a:lnTo>
                  <a:lnTo>
                    <a:pt x="2416" y="1107"/>
                  </a:lnTo>
                  <a:lnTo>
                    <a:pt x="2398" y="978"/>
                  </a:lnTo>
                  <a:lnTo>
                    <a:pt x="2361" y="867"/>
                  </a:lnTo>
                  <a:lnTo>
                    <a:pt x="2324" y="756"/>
                  </a:lnTo>
                  <a:lnTo>
                    <a:pt x="2214" y="554"/>
                  </a:lnTo>
                  <a:lnTo>
                    <a:pt x="2066" y="369"/>
                  </a:lnTo>
                  <a:lnTo>
                    <a:pt x="1900" y="222"/>
                  </a:lnTo>
                  <a:lnTo>
                    <a:pt x="1697" y="111"/>
                  </a:lnTo>
                  <a:lnTo>
                    <a:pt x="1587" y="74"/>
                  </a:lnTo>
                  <a:lnTo>
                    <a:pt x="1476" y="37"/>
                  </a:lnTo>
                  <a:lnTo>
                    <a:pt x="1347" y="19"/>
                  </a:lnTo>
                  <a:lnTo>
                    <a:pt x="12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 name="Google Shape;731;p3"/>
            <p:cNvSpPr/>
            <p:nvPr/>
          </p:nvSpPr>
          <p:spPr>
            <a:xfrm>
              <a:off x="5657250" y="1380825"/>
              <a:ext cx="59950" cy="59950"/>
            </a:xfrm>
            <a:custGeom>
              <a:avLst/>
              <a:gdLst/>
              <a:ahLst/>
              <a:cxnLst/>
              <a:rect l="l" t="t" r="r" b="b"/>
              <a:pathLst>
                <a:path w="2398" h="2398" extrusionOk="0">
                  <a:moveTo>
                    <a:pt x="1181" y="0"/>
                  </a:moveTo>
                  <a:lnTo>
                    <a:pt x="1052" y="19"/>
                  </a:lnTo>
                  <a:lnTo>
                    <a:pt x="941" y="37"/>
                  </a:lnTo>
                  <a:lnTo>
                    <a:pt x="831" y="74"/>
                  </a:lnTo>
                  <a:lnTo>
                    <a:pt x="720" y="111"/>
                  </a:lnTo>
                  <a:lnTo>
                    <a:pt x="609" y="166"/>
                  </a:lnTo>
                  <a:lnTo>
                    <a:pt x="517" y="222"/>
                  </a:lnTo>
                  <a:lnTo>
                    <a:pt x="333" y="369"/>
                  </a:lnTo>
                  <a:lnTo>
                    <a:pt x="204" y="553"/>
                  </a:lnTo>
                  <a:lnTo>
                    <a:pt x="130" y="646"/>
                  </a:lnTo>
                  <a:lnTo>
                    <a:pt x="93" y="756"/>
                  </a:lnTo>
                  <a:lnTo>
                    <a:pt x="56" y="867"/>
                  </a:lnTo>
                  <a:lnTo>
                    <a:pt x="19" y="977"/>
                  </a:lnTo>
                  <a:lnTo>
                    <a:pt x="1" y="1088"/>
                  </a:lnTo>
                  <a:lnTo>
                    <a:pt x="1" y="1217"/>
                  </a:lnTo>
                  <a:lnTo>
                    <a:pt x="1" y="1346"/>
                  </a:lnTo>
                  <a:lnTo>
                    <a:pt x="19" y="1457"/>
                  </a:lnTo>
                  <a:lnTo>
                    <a:pt x="56" y="1568"/>
                  </a:lnTo>
                  <a:lnTo>
                    <a:pt x="93" y="1678"/>
                  </a:lnTo>
                  <a:lnTo>
                    <a:pt x="148" y="1789"/>
                  </a:lnTo>
                  <a:lnTo>
                    <a:pt x="222" y="1881"/>
                  </a:lnTo>
                  <a:lnTo>
                    <a:pt x="370" y="2065"/>
                  </a:lnTo>
                  <a:lnTo>
                    <a:pt x="536" y="2213"/>
                  </a:lnTo>
                  <a:lnTo>
                    <a:pt x="646" y="2268"/>
                  </a:lnTo>
                  <a:lnTo>
                    <a:pt x="738" y="2305"/>
                  </a:lnTo>
                  <a:lnTo>
                    <a:pt x="849" y="2360"/>
                  </a:lnTo>
                  <a:lnTo>
                    <a:pt x="978" y="2379"/>
                  </a:lnTo>
                  <a:lnTo>
                    <a:pt x="1089" y="2397"/>
                  </a:lnTo>
                  <a:lnTo>
                    <a:pt x="1328" y="2397"/>
                  </a:lnTo>
                  <a:lnTo>
                    <a:pt x="1457" y="2379"/>
                  </a:lnTo>
                  <a:lnTo>
                    <a:pt x="1568" y="2342"/>
                  </a:lnTo>
                  <a:lnTo>
                    <a:pt x="1679" y="2305"/>
                  </a:lnTo>
                  <a:lnTo>
                    <a:pt x="1771" y="2250"/>
                  </a:lnTo>
                  <a:lnTo>
                    <a:pt x="1882" y="2194"/>
                  </a:lnTo>
                  <a:lnTo>
                    <a:pt x="2047" y="2047"/>
                  </a:lnTo>
                  <a:lnTo>
                    <a:pt x="2195" y="1863"/>
                  </a:lnTo>
                  <a:lnTo>
                    <a:pt x="2250" y="1770"/>
                  </a:lnTo>
                  <a:lnTo>
                    <a:pt x="2306" y="1660"/>
                  </a:lnTo>
                  <a:lnTo>
                    <a:pt x="2342" y="1549"/>
                  </a:lnTo>
                  <a:lnTo>
                    <a:pt x="2379" y="1438"/>
                  </a:lnTo>
                  <a:lnTo>
                    <a:pt x="2398" y="1309"/>
                  </a:lnTo>
                  <a:lnTo>
                    <a:pt x="2398" y="1199"/>
                  </a:lnTo>
                  <a:lnTo>
                    <a:pt x="2379" y="1070"/>
                  </a:lnTo>
                  <a:lnTo>
                    <a:pt x="2361" y="941"/>
                  </a:lnTo>
                  <a:lnTo>
                    <a:pt x="2342" y="830"/>
                  </a:lnTo>
                  <a:lnTo>
                    <a:pt x="2287" y="719"/>
                  </a:lnTo>
                  <a:lnTo>
                    <a:pt x="2250" y="627"/>
                  </a:lnTo>
                  <a:lnTo>
                    <a:pt x="2177" y="517"/>
                  </a:lnTo>
                  <a:lnTo>
                    <a:pt x="2029" y="351"/>
                  </a:lnTo>
                  <a:lnTo>
                    <a:pt x="1863"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 name="Google Shape;732;p3"/>
            <p:cNvSpPr/>
            <p:nvPr/>
          </p:nvSpPr>
          <p:spPr>
            <a:xfrm>
              <a:off x="5223975" y="1059075"/>
              <a:ext cx="58550" cy="58575"/>
            </a:xfrm>
            <a:custGeom>
              <a:avLst/>
              <a:gdLst/>
              <a:ahLst/>
              <a:cxnLst/>
              <a:rect l="l" t="t" r="r" b="b"/>
              <a:pathLst>
                <a:path w="2342" h="2343" extrusionOk="0">
                  <a:moveTo>
                    <a:pt x="1069" y="0"/>
                  </a:moveTo>
                  <a:lnTo>
                    <a:pt x="940" y="19"/>
                  </a:lnTo>
                  <a:lnTo>
                    <a:pt x="830" y="56"/>
                  </a:lnTo>
                  <a:lnTo>
                    <a:pt x="719" y="93"/>
                  </a:lnTo>
                  <a:lnTo>
                    <a:pt x="608" y="129"/>
                  </a:lnTo>
                  <a:lnTo>
                    <a:pt x="516" y="203"/>
                  </a:lnTo>
                  <a:lnTo>
                    <a:pt x="424" y="259"/>
                  </a:lnTo>
                  <a:lnTo>
                    <a:pt x="332" y="332"/>
                  </a:lnTo>
                  <a:lnTo>
                    <a:pt x="258" y="424"/>
                  </a:lnTo>
                  <a:lnTo>
                    <a:pt x="203" y="517"/>
                  </a:lnTo>
                  <a:lnTo>
                    <a:pt x="148" y="609"/>
                  </a:lnTo>
                  <a:lnTo>
                    <a:pt x="92" y="720"/>
                  </a:lnTo>
                  <a:lnTo>
                    <a:pt x="55" y="830"/>
                  </a:lnTo>
                  <a:lnTo>
                    <a:pt x="18" y="941"/>
                  </a:lnTo>
                  <a:lnTo>
                    <a:pt x="18" y="1070"/>
                  </a:lnTo>
                  <a:lnTo>
                    <a:pt x="0" y="1180"/>
                  </a:lnTo>
                  <a:lnTo>
                    <a:pt x="18" y="1310"/>
                  </a:lnTo>
                  <a:lnTo>
                    <a:pt x="37" y="1439"/>
                  </a:lnTo>
                  <a:lnTo>
                    <a:pt x="55" y="1549"/>
                  </a:lnTo>
                  <a:lnTo>
                    <a:pt x="111" y="1660"/>
                  </a:lnTo>
                  <a:lnTo>
                    <a:pt x="148" y="1770"/>
                  </a:lnTo>
                  <a:lnTo>
                    <a:pt x="221" y="1863"/>
                  </a:lnTo>
                  <a:lnTo>
                    <a:pt x="277" y="1955"/>
                  </a:lnTo>
                  <a:lnTo>
                    <a:pt x="369" y="2029"/>
                  </a:lnTo>
                  <a:lnTo>
                    <a:pt x="443" y="2102"/>
                  </a:lnTo>
                  <a:lnTo>
                    <a:pt x="535" y="2176"/>
                  </a:lnTo>
                  <a:lnTo>
                    <a:pt x="645" y="2231"/>
                  </a:lnTo>
                  <a:lnTo>
                    <a:pt x="738" y="2268"/>
                  </a:lnTo>
                  <a:lnTo>
                    <a:pt x="848" y="2305"/>
                  </a:lnTo>
                  <a:lnTo>
                    <a:pt x="977" y="2324"/>
                  </a:lnTo>
                  <a:lnTo>
                    <a:pt x="1088" y="2342"/>
                  </a:lnTo>
                  <a:lnTo>
                    <a:pt x="1346" y="2342"/>
                  </a:lnTo>
                  <a:lnTo>
                    <a:pt x="1457" y="2324"/>
                  </a:lnTo>
                  <a:lnTo>
                    <a:pt x="1567" y="2287"/>
                  </a:lnTo>
                  <a:lnTo>
                    <a:pt x="1678" y="2250"/>
                  </a:lnTo>
                  <a:lnTo>
                    <a:pt x="1862" y="2139"/>
                  </a:lnTo>
                  <a:lnTo>
                    <a:pt x="2028" y="1992"/>
                  </a:lnTo>
                  <a:lnTo>
                    <a:pt x="2176" y="1826"/>
                  </a:lnTo>
                  <a:lnTo>
                    <a:pt x="2268" y="1623"/>
                  </a:lnTo>
                  <a:lnTo>
                    <a:pt x="2305" y="1512"/>
                  </a:lnTo>
                  <a:lnTo>
                    <a:pt x="2323" y="1402"/>
                  </a:lnTo>
                  <a:lnTo>
                    <a:pt x="2342" y="1291"/>
                  </a:lnTo>
                  <a:lnTo>
                    <a:pt x="2342" y="1162"/>
                  </a:lnTo>
                  <a:lnTo>
                    <a:pt x="2342" y="1033"/>
                  </a:lnTo>
                  <a:lnTo>
                    <a:pt x="2323" y="922"/>
                  </a:lnTo>
                  <a:lnTo>
                    <a:pt x="2305" y="812"/>
                  </a:lnTo>
                  <a:lnTo>
                    <a:pt x="2249" y="701"/>
                  </a:lnTo>
                  <a:lnTo>
                    <a:pt x="2157" y="517"/>
                  </a:lnTo>
                  <a:lnTo>
                    <a:pt x="2010" y="332"/>
                  </a:lnTo>
                  <a:lnTo>
                    <a:pt x="1844" y="203"/>
                  </a:lnTo>
                  <a:lnTo>
                    <a:pt x="1641" y="93"/>
                  </a:lnTo>
                  <a:lnTo>
                    <a:pt x="1549" y="56"/>
                  </a:lnTo>
                  <a:lnTo>
                    <a:pt x="1420" y="19"/>
                  </a:lnTo>
                  <a:lnTo>
                    <a:pt x="1309" y="19"/>
                  </a:lnTo>
                  <a:lnTo>
                    <a:pt x="11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 name="Google Shape;733;p3"/>
            <p:cNvSpPr/>
            <p:nvPr/>
          </p:nvSpPr>
          <p:spPr>
            <a:xfrm>
              <a:off x="5027125" y="779725"/>
              <a:ext cx="58575" cy="58125"/>
            </a:xfrm>
            <a:custGeom>
              <a:avLst/>
              <a:gdLst/>
              <a:ahLst/>
              <a:cxnLst/>
              <a:rect l="l" t="t" r="r" b="b"/>
              <a:pathLst>
                <a:path w="2343" h="2325" extrusionOk="0">
                  <a:moveTo>
                    <a:pt x="1089" y="1"/>
                  </a:moveTo>
                  <a:lnTo>
                    <a:pt x="978" y="19"/>
                  </a:lnTo>
                  <a:lnTo>
                    <a:pt x="849" y="38"/>
                  </a:lnTo>
                  <a:lnTo>
                    <a:pt x="738" y="75"/>
                  </a:lnTo>
                  <a:lnTo>
                    <a:pt x="646" y="112"/>
                  </a:lnTo>
                  <a:lnTo>
                    <a:pt x="536" y="167"/>
                  </a:lnTo>
                  <a:lnTo>
                    <a:pt x="443" y="241"/>
                  </a:lnTo>
                  <a:lnTo>
                    <a:pt x="370" y="314"/>
                  </a:lnTo>
                  <a:lnTo>
                    <a:pt x="277" y="388"/>
                  </a:lnTo>
                  <a:lnTo>
                    <a:pt x="222" y="480"/>
                  </a:lnTo>
                  <a:lnTo>
                    <a:pt x="148" y="572"/>
                  </a:lnTo>
                  <a:lnTo>
                    <a:pt x="112" y="683"/>
                  </a:lnTo>
                  <a:lnTo>
                    <a:pt x="56" y="794"/>
                  </a:lnTo>
                  <a:lnTo>
                    <a:pt x="38" y="904"/>
                  </a:lnTo>
                  <a:lnTo>
                    <a:pt x="19" y="1015"/>
                  </a:lnTo>
                  <a:lnTo>
                    <a:pt x="1" y="1144"/>
                  </a:lnTo>
                  <a:lnTo>
                    <a:pt x="19" y="1273"/>
                  </a:lnTo>
                  <a:lnTo>
                    <a:pt x="19" y="1384"/>
                  </a:lnTo>
                  <a:lnTo>
                    <a:pt x="56" y="1494"/>
                  </a:lnTo>
                  <a:lnTo>
                    <a:pt x="93" y="1605"/>
                  </a:lnTo>
                  <a:lnTo>
                    <a:pt x="185" y="1808"/>
                  </a:lnTo>
                  <a:lnTo>
                    <a:pt x="333" y="1974"/>
                  </a:lnTo>
                  <a:lnTo>
                    <a:pt x="480" y="2121"/>
                  </a:lnTo>
                  <a:lnTo>
                    <a:pt x="683" y="2232"/>
                  </a:lnTo>
                  <a:lnTo>
                    <a:pt x="794" y="2269"/>
                  </a:lnTo>
                  <a:lnTo>
                    <a:pt x="904" y="2306"/>
                  </a:lnTo>
                  <a:lnTo>
                    <a:pt x="1015" y="2324"/>
                  </a:lnTo>
                  <a:lnTo>
                    <a:pt x="1255" y="2324"/>
                  </a:lnTo>
                  <a:lnTo>
                    <a:pt x="1384" y="2306"/>
                  </a:lnTo>
                  <a:lnTo>
                    <a:pt x="1494" y="2287"/>
                  </a:lnTo>
                  <a:lnTo>
                    <a:pt x="1605" y="2250"/>
                  </a:lnTo>
                  <a:lnTo>
                    <a:pt x="1716" y="2213"/>
                  </a:lnTo>
                  <a:lnTo>
                    <a:pt x="1808" y="2158"/>
                  </a:lnTo>
                  <a:lnTo>
                    <a:pt x="1900" y="2084"/>
                  </a:lnTo>
                  <a:lnTo>
                    <a:pt x="1992" y="2011"/>
                  </a:lnTo>
                  <a:lnTo>
                    <a:pt x="2066" y="1937"/>
                  </a:lnTo>
                  <a:lnTo>
                    <a:pt x="2140" y="1845"/>
                  </a:lnTo>
                  <a:lnTo>
                    <a:pt x="2195" y="1752"/>
                  </a:lnTo>
                  <a:lnTo>
                    <a:pt x="2250" y="1642"/>
                  </a:lnTo>
                  <a:lnTo>
                    <a:pt x="2287" y="1531"/>
                  </a:lnTo>
                  <a:lnTo>
                    <a:pt x="2324" y="1421"/>
                  </a:lnTo>
                  <a:lnTo>
                    <a:pt x="2343" y="1310"/>
                  </a:lnTo>
                  <a:lnTo>
                    <a:pt x="2343" y="1181"/>
                  </a:lnTo>
                  <a:lnTo>
                    <a:pt x="2343" y="1052"/>
                  </a:lnTo>
                  <a:lnTo>
                    <a:pt x="2324" y="941"/>
                  </a:lnTo>
                  <a:lnTo>
                    <a:pt x="2287" y="831"/>
                  </a:lnTo>
                  <a:lnTo>
                    <a:pt x="2269" y="720"/>
                  </a:lnTo>
                  <a:lnTo>
                    <a:pt x="2158" y="517"/>
                  </a:lnTo>
                  <a:lnTo>
                    <a:pt x="2029" y="351"/>
                  </a:lnTo>
                  <a:lnTo>
                    <a:pt x="1863" y="204"/>
                  </a:lnTo>
                  <a:lnTo>
                    <a:pt x="1660" y="93"/>
                  </a:lnTo>
                  <a:lnTo>
                    <a:pt x="1568" y="56"/>
                  </a:lnTo>
                  <a:lnTo>
                    <a:pt x="1458"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 name="Google Shape;734;p3"/>
            <p:cNvSpPr/>
            <p:nvPr/>
          </p:nvSpPr>
          <p:spPr>
            <a:xfrm>
              <a:off x="4859350" y="340450"/>
              <a:ext cx="57650" cy="57650"/>
            </a:xfrm>
            <a:custGeom>
              <a:avLst/>
              <a:gdLst/>
              <a:ahLst/>
              <a:cxnLst/>
              <a:rect l="l" t="t" r="r" b="b"/>
              <a:pathLst>
                <a:path w="2306" h="2306" extrusionOk="0">
                  <a:moveTo>
                    <a:pt x="1051" y="0"/>
                  </a:moveTo>
                  <a:lnTo>
                    <a:pt x="941" y="19"/>
                  </a:lnTo>
                  <a:lnTo>
                    <a:pt x="830" y="37"/>
                  </a:lnTo>
                  <a:lnTo>
                    <a:pt x="720" y="74"/>
                  </a:lnTo>
                  <a:lnTo>
                    <a:pt x="517" y="166"/>
                  </a:lnTo>
                  <a:lnTo>
                    <a:pt x="351" y="314"/>
                  </a:lnTo>
                  <a:lnTo>
                    <a:pt x="203" y="480"/>
                  </a:lnTo>
                  <a:lnTo>
                    <a:pt x="93" y="664"/>
                  </a:lnTo>
                  <a:lnTo>
                    <a:pt x="56" y="775"/>
                  </a:lnTo>
                  <a:lnTo>
                    <a:pt x="19" y="885"/>
                  </a:lnTo>
                  <a:lnTo>
                    <a:pt x="0" y="996"/>
                  </a:lnTo>
                  <a:lnTo>
                    <a:pt x="0" y="1107"/>
                  </a:lnTo>
                  <a:lnTo>
                    <a:pt x="0" y="1236"/>
                  </a:lnTo>
                  <a:lnTo>
                    <a:pt x="19" y="1365"/>
                  </a:lnTo>
                  <a:lnTo>
                    <a:pt x="37" y="1475"/>
                  </a:lnTo>
                  <a:lnTo>
                    <a:pt x="74" y="1586"/>
                  </a:lnTo>
                  <a:lnTo>
                    <a:pt x="111" y="1697"/>
                  </a:lnTo>
                  <a:lnTo>
                    <a:pt x="166" y="1789"/>
                  </a:lnTo>
                  <a:lnTo>
                    <a:pt x="240" y="1881"/>
                  </a:lnTo>
                  <a:lnTo>
                    <a:pt x="314" y="1973"/>
                  </a:lnTo>
                  <a:lnTo>
                    <a:pt x="388" y="2047"/>
                  </a:lnTo>
                  <a:lnTo>
                    <a:pt x="480" y="2102"/>
                  </a:lnTo>
                  <a:lnTo>
                    <a:pt x="572" y="2176"/>
                  </a:lnTo>
                  <a:lnTo>
                    <a:pt x="683" y="2213"/>
                  </a:lnTo>
                  <a:lnTo>
                    <a:pt x="793" y="2250"/>
                  </a:lnTo>
                  <a:lnTo>
                    <a:pt x="904" y="2287"/>
                  </a:lnTo>
                  <a:lnTo>
                    <a:pt x="1033" y="2305"/>
                  </a:lnTo>
                  <a:lnTo>
                    <a:pt x="1273" y="2305"/>
                  </a:lnTo>
                  <a:lnTo>
                    <a:pt x="1383" y="2287"/>
                  </a:lnTo>
                  <a:lnTo>
                    <a:pt x="1494" y="2268"/>
                  </a:lnTo>
                  <a:lnTo>
                    <a:pt x="1605" y="2231"/>
                  </a:lnTo>
                  <a:lnTo>
                    <a:pt x="1807" y="2121"/>
                  </a:lnTo>
                  <a:lnTo>
                    <a:pt x="1973" y="1973"/>
                  </a:lnTo>
                  <a:lnTo>
                    <a:pt x="2102" y="1807"/>
                  </a:lnTo>
                  <a:lnTo>
                    <a:pt x="2213" y="1623"/>
                  </a:lnTo>
                  <a:lnTo>
                    <a:pt x="2250" y="1512"/>
                  </a:lnTo>
                  <a:lnTo>
                    <a:pt x="2287" y="1402"/>
                  </a:lnTo>
                  <a:lnTo>
                    <a:pt x="2305" y="1291"/>
                  </a:lnTo>
                  <a:lnTo>
                    <a:pt x="2305" y="1162"/>
                  </a:lnTo>
                  <a:lnTo>
                    <a:pt x="2305" y="1051"/>
                  </a:lnTo>
                  <a:lnTo>
                    <a:pt x="2287" y="922"/>
                  </a:lnTo>
                  <a:lnTo>
                    <a:pt x="2268" y="812"/>
                  </a:lnTo>
                  <a:lnTo>
                    <a:pt x="2231" y="701"/>
                  </a:lnTo>
                  <a:lnTo>
                    <a:pt x="2121" y="517"/>
                  </a:lnTo>
                  <a:lnTo>
                    <a:pt x="1992" y="332"/>
                  </a:lnTo>
                  <a:lnTo>
                    <a:pt x="1826" y="203"/>
                  </a:lnTo>
                  <a:lnTo>
                    <a:pt x="1623" y="92"/>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 name="Google Shape;735;p3"/>
            <p:cNvSpPr/>
            <p:nvPr/>
          </p:nvSpPr>
          <p:spPr>
            <a:xfrm>
              <a:off x="5158500" y="967800"/>
              <a:ext cx="58575" cy="59025"/>
            </a:xfrm>
            <a:custGeom>
              <a:avLst/>
              <a:gdLst/>
              <a:ahLst/>
              <a:cxnLst/>
              <a:rect l="l" t="t" r="r" b="b"/>
              <a:pathLst>
                <a:path w="2343" h="2361" extrusionOk="0">
                  <a:moveTo>
                    <a:pt x="1052" y="1"/>
                  </a:moveTo>
                  <a:lnTo>
                    <a:pt x="923" y="19"/>
                  </a:lnTo>
                  <a:lnTo>
                    <a:pt x="812" y="38"/>
                  </a:lnTo>
                  <a:lnTo>
                    <a:pt x="701" y="93"/>
                  </a:lnTo>
                  <a:lnTo>
                    <a:pt x="609" y="130"/>
                  </a:lnTo>
                  <a:lnTo>
                    <a:pt x="499" y="185"/>
                  </a:lnTo>
                  <a:lnTo>
                    <a:pt x="406" y="259"/>
                  </a:lnTo>
                  <a:lnTo>
                    <a:pt x="333" y="333"/>
                  </a:lnTo>
                  <a:lnTo>
                    <a:pt x="259" y="425"/>
                  </a:lnTo>
                  <a:lnTo>
                    <a:pt x="185" y="517"/>
                  </a:lnTo>
                  <a:lnTo>
                    <a:pt x="130" y="609"/>
                  </a:lnTo>
                  <a:lnTo>
                    <a:pt x="75" y="720"/>
                  </a:lnTo>
                  <a:lnTo>
                    <a:pt x="38" y="830"/>
                  </a:lnTo>
                  <a:lnTo>
                    <a:pt x="19" y="941"/>
                  </a:lnTo>
                  <a:lnTo>
                    <a:pt x="1" y="1052"/>
                  </a:lnTo>
                  <a:lnTo>
                    <a:pt x="1" y="1181"/>
                  </a:lnTo>
                  <a:lnTo>
                    <a:pt x="1" y="1310"/>
                  </a:lnTo>
                  <a:lnTo>
                    <a:pt x="19" y="1420"/>
                  </a:lnTo>
                  <a:lnTo>
                    <a:pt x="38" y="1531"/>
                  </a:lnTo>
                  <a:lnTo>
                    <a:pt x="75" y="1642"/>
                  </a:lnTo>
                  <a:lnTo>
                    <a:pt x="185" y="1826"/>
                  </a:lnTo>
                  <a:lnTo>
                    <a:pt x="333" y="2010"/>
                  </a:lnTo>
                  <a:lnTo>
                    <a:pt x="499" y="2139"/>
                  </a:lnTo>
                  <a:lnTo>
                    <a:pt x="683" y="2250"/>
                  </a:lnTo>
                  <a:lnTo>
                    <a:pt x="794" y="2287"/>
                  </a:lnTo>
                  <a:lnTo>
                    <a:pt x="904" y="2324"/>
                  </a:lnTo>
                  <a:lnTo>
                    <a:pt x="1015" y="2342"/>
                  </a:lnTo>
                  <a:lnTo>
                    <a:pt x="1144" y="2361"/>
                  </a:lnTo>
                  <a:lnTo>
                    <a:pt x="1255" y="2342"/>
                  </a:lnTo>
                  <a:lnTo>
                    <a:pt x="1384" y="2342"/>
                  </a:lnTo>
                  <a:lnTo>
                    <a:pt x="1494" y="2305"/>
                  </a:lnTo>
                  <a:lnTo>
                    <a:pt x="1605" y="2269"/>
                  </a:lnTo>
                  <a:lnTo>
                    <a:pt x="1716" y="2232"/>
                  </a:lnTo>
                  <a:lnTo>
                    <a:pt x="1808" y="2176"/>
                  </a:lnTo>
                  <a:lnTo>
                    <a:pt x="1900" y="2103"/>
                  </a:lnTo>
                  <a:lnTo>
                    <a:pt x="1992" y="2029"/>
                  </a:lnTo>
                  <a:lnTo>
                    <a:pt x="2066" y="1955"/>
                  </a:lnTo>
                  <a:lnTo>
                    <a:pt x="2140" y="1863"/>
                  </a:lnTo>
                  <a:lnTo>
                    <a:pt x="2195" y="1752"/>
                  </a:lnTo>
                  <a:lnTo>
                    <a:pt x="2250" y="1660"/>
                  </a:lnTo>
                  <a:lnTo>
                    <a:pt x="2287" y="1549"/>
                  </a:lnTo>
                  <a:lnTo>
                    <a:pt x="2324" y="1439"/>
                  </a:lnTo>
                  <a:lnTo>
                    <a:pt x="2342" y="1310"/>
                  </a:lnTo>
                  <a:lnTo>
                    <a:pt x="2342" y="1199"/>
                  </a:lnTo>
                  <a:lnTo>
                    <a:pt x="2342" y="1070"/>
                  </a:lnTo>
                  <a:lnTo>
                    <a:pt x="2324" y="941"/>
                  </a:lnTo>
                  <a:lnTo>
                    <a:pt x="2306" y="830"/>
                  </a:lnTo>
                  <a:lnTo>
                    <a:pt x="2269" y="720"/>
                  </a:lnTo>
                  <a:lnTo>
                    <a:pt x="2213" y="609"/>
                  </a:lnTo>
                  <a:lnTo>
                    <a:pt x="2158" y="517"/>
                  </a:lnTo>
                  <a:lnTo>
                    <a:pt x="2084" y="425"/>
                  </a:lnTo>
                  <a:lnTo>
                    <a:pt x="2011" y="333"/>
                  </a:lnTo>
                  <a:lnTo>
                    <a:pt x="1937" y="259"/>
                  </a:lnTo>
                  <a:lnTo>
                    <a:pt x="1845" y="203"/>
                  </a:lnTo>
                  <a:lnTo>
                    <a:pt x="1752" y="130"/>
                  </a:lnTo>
                  <a:lnTo>
                    <a:pt x="1642" y="93"/>
                  </a:lnTo>
                  <a:lnTo>
                    <a:pt x="1531" y="56"/>
                  </a:lnTo>
                  <a:lnTo>
                    <a:pt x="142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 name="Google Shape;736;p3"/>
            <p:cNvSpPr/>
            <p:nvPr/>
          </p:nvSpPr>
          <p:spPr>
            <a:xfrm>
              <a:off x="5432775" y="1261900"/>
              <a:ext cx="58100" cy="58100"/>
            </a:xfrm>
            <a:custGeom>
              <a:avLst/>
              <a:gdLst/>
              <a:ahLst/>
              <a:cxnLst/>
              <a:rect l="l" t="t" r="r" b="b"/>
              <a:pathLst>
                <a:path w="2324" h="2324" extrusionOk="0">
                  <a:moveTo>
                    <a:pt x="1070" y="0"/>
                  </a:moveTo>
                  <a:lnTo>
                    <a:pt x="941" y="19"/>
                  </a:lnTo>
                  <a:lnTo>
                    <a:pt x="830" y="56"/>
                  </a:lnTo>
                  <a:lnTo>
                    <a:pt x="720" y="92"/>
                  </a:lnTo>
                  <a:lnTo>
                    <a:pt x="609" y="129"/>
                  </a:lnTo>
                  <a:lnTo>
                    <a:pt x="517" y="185"/>
                  </a:lnTo>
                  <a:lnTo>
                    <a:pt x="425" y="258"/>
                  </a:lnTo>
                  <a:lnTo>
                    <a:pt x="332" y="332"/>
                  </a:lnTo>
                  <a:lnTo>
                    <a:pt x="259" y="406"/>
                  </a:lnTo>
                  <a:lnTo>
                    <a:pt x="185" y="498"/>
                  </a:lnTo>
                  <a:lnTo>
                    <a:pt x="130" y="609"/>
                  </a:lnTo>
                  <a:lnTo>
                    <a:pt x="93" y="701"/>
                  </a:lnTo>
                  <a:lnTo>
                    <a:pt x="56" y="811"/>
                  </a:lnTo>
                  <a:lnTo>
                    <a:pt x="19" y="922"/>
                  </a:lnTo>
                  <a:lnTo>
                    <a:pt x="0" y="1051"/>
                  </a:lnTo>
                  <a:lnTo>
                    <a:pt x="0" y="1180"/>
                  </a:lnTo>
                  <a:lnTo>
                    <a:pt x="0" y="1291"/>
                  </a:lnTo>
                  <a:lnTo>
                    <a:pt x="19" y="1420"/>
                  </a:lnTo>
                  <a:lnTo>
                    <a:pt x="56" y="1531"/>
                  </a:lnTo>
                  <a:lnTo>
                    <a:pt x="93" y="1641"/>
                  </a:lnTo>
                  <a:lnTo>
                    <a:pt x="185" y="1826"/>
                  </a:lnTo>
                  <a:lnTo>
                    <a:pt x="332" y="1992"/>
                  </a:lnTo>
                  <a:lnTo>
                    <a:pt x="498" y="2139"/>
                  </a:lnTo>
                  <a:lnTo>
                    <a:pt x="701" y="2231"/>
                  </a:lnTo>
                  <a:lnTo>
                    <a:pt x="812" y="2268"/>
                  </a:lnTo>
                  <a:lnTo>
                    <a:pt x="922" y="2305"/>
                  </a:lnTo>
                  <a:lnTo>
                    <a:pt x="1033" y="2323"/>
                  </a:lnTo>
                  <a:lnTo>
                    <a:pt x="1273" y="2323"/>
                  </a:lnTo>
                  <a:lnTo>
                    <a:pt x="1383" y="2305"/>
                  </a:lnTo>
                  <a:lnTo>
                    <a:pt x="1512" y="2287"/>
                  </a:lnTo>
                  <a:lnTo>
                    <a:pt x="1605" y="2250"/>
                  </a:lnTo>
                  <a:lnTo>
                    <a:pt x="1807" y="2139"/>
                  </a:lnTo>
                  <a:lnTo>
                    <a:pt x="1973" y="2010"/>
                  </a:lnTo>
                  <a:lnTo>
                    <a:pt x="2121" y="1844"/>
                  </a:lnTo>
                  <a:lnTo>
                    <a:pt x="2231" y="1641"/>
                  </a:lnTo>
                  <a:lnTo>
                    <a:pt x="2268" y="1531"/>
                  </a:lnTo>
                  <a:lnTo>
                    <a:pt x="2287" y="1420"/>
                  </a:lnTo>
                  <a:lnTo>
                    <a:pt x="2305" y="1309"/>
                  </a:lnTo>
                  <a:lnTo>
                    <a:pt x="2324" y="1180"/>
                  </a:lnTo>
                  <a:lnTo>
                    <a:pt x="2324" y="1070"/>
                  </a:lnTo>
                  <a:lnTo>
                    <a:pt x="2305" y="941"/>
                  </a:lnTo>
                  <a:lnTo>
                    <a:pt x="2268" y="830"/>
                  </a:lnTo>
                  <a:lnTo>
                    <a:pt x="2231" y="719"/>
                  </a:lnTo>
                  <a:lnTo>
                    <a:pt x="2139" y="535"/>
                  </a:lnTo>
                  <a:lnTo>
                    <a:pt x="2010" y="351"/>
                  </a:lnTo>
                  <a:lnTo>
                    <a:pt x="1844" y="203"/>
                  </a:lnTo>
                  <a:lnTo>
                    <a:pt x="1641" y="111"/>
                  </a:lnTo>
                  <a:lnTo>
                    <a:pt x="1531" y="56"/>
                  </a:lnTo>
                  <a:lnTo>
                    <a:pt x="1420" y="37"/>
                  </a:lnTo>
                  <a:lnTo>
                    <a:pt x="1310" y="19"/>
                  </a:lnTo>
                  <a:lnTo>
                    <a:pt x="11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 name="Google Shape;737;p3"/>
            <p:cNvSpPr/>
            <p:nvPr/>
          </p:nvSpPr>
          <p:spPr>
            <a:xfrm>
              <a:off x="4872725" y="259775"/>
              <a:ext cx="59475" cy="59500"/>
            </a:xfrm>
            <a:custGeom>
              <a:avLst/>
              <a:gdLst/>
              <a:ahLst/>
              <a:cxnLst/>
              <a:rect l="l" t="t" r="r" b="b"/>
              <a:pathLst>
                <a:path w="2379" h="2380" extrusionOk="0">
                  <a:moveTo>
                    <a:pt x="1033" y="1"/>
                  </a:moveTo>
                  <a:lnTo>
                    <a:pt x="922" y="19"/>
                  </a:lnTo>
                  <a:lnTo>
                    <a:pt x="811" y="56"/>
                  </a:lnTo>
                  <a:lnTo>
                    <a:pt x="701" y="93"/>
                  </a:lnTo>
                  <a:lnTo>
                    <a:pt x="590" y="148"/>
                  </a:lnTo>
                  <a:lnTo>
                    <a:pt x="498" y="203"/>
                  </a:lnTo>
                  <a:lnTo>
                    <a:pt x="332" y="351"/>
                  </a:lnTo>
                  <a:lnTo>
                    <a:pt x="185" y="535"/>
                  </a:lnTo>
                  <a:lnTo>
                    <a:pt x="129" y="646"/>
                  </a:lnTo>
                  <a:lnTo>
                    <a:pt x="74" y="738"/>
                  </a:lnTo>
                  <a:lnTo>
                    <a:pt x="37" y="849"/>
                  </a:lnTo>
                  <a:lnTo>
                    <a:pt x="19" y="959"/>
                  </a:lnTo>
                  <a:lnTo>
                    <a:pt x="0" y="1088"/>
                  </a:lnTo>
                  <a:lnTo>
                    <a:pt x="0" y="1218"/>
                  </a:lnTo>
                  <a:lnTo>
                    <a:pt x="0" y="1328"/>
                  </a:lnTo>
                  <a:lnTo>
                    <a:pt x="37" y="1457"/>
                  </a:lnTo>
                  <a:lnTo>
                    <a:pt x="55" y="1568"/>
                  </a:lnTo>
                  <a:lnTo>
                    <a:pt x="92" y="1678"/>
                  </a:lnTo>
                  <a:lnTo>
                    <a:pt x="148" y="1771"/>
                  </a:lnTo>
                  <a:lnTo>
                    <a:pt x="221" y="1881"/>
                  </a:lnTo>
                  <a:lnTo>
                    <a:pt x="369" y="2047"/>
                  </a:lnTo>
                  <a:lnTo>
                    <a:pt x="535" y="2176"/>
                  </a:lnTo>
                  <a:lnTo>
                    <a:pt x="645" y="2250"/>
                  </a:lnTo>
                  <a:lnTo>
                    <a:pt x="738" y="2287"/>
                  </a:lnTo>
                  <a:lnTo>
                    <a:pt x="848" y="2324"/>
                  </a:lnTo>
                  <a:lnTo>
                    <a:pt x="977" y="2361"/>
                  </a:lnTo>
                  <a:lnTo>
                    <a:pt x="1088" y="2361"/>
                  </a:lnTo>
                  <a:lnTo>
                    <a:pt x="1217" y="2379"/>
                  </a:lnTo>
                  <a:lnTo>
                    <a:pt x="1328" y="2361"/>
                  </a:lnTo>
                  <a:lnTo>
                    <a:pt x="1457" y="2342"/>
                  </a:lnTo>
                  <a:lnTo>
                    <a:pt x="1567" y="2305"/>
                  </a:lnTo>
                  <a:lnTo>
                    <a:pt x="1678" y="2268"/>
                  </a:lnTo>
                  <a:lnTo>
                    <a:pt x="1770" y="2213"/>
                  </a:lnTo>
                  <a:lnTo>
                    <a:pt x="1881" y="2158"/>
                  </a:lnTo>
                  <a:lnTo>
                    <a:pt x="2047" y="2010"/>
                  </a:lnTo>
                  <a:lnTo>
                    <a:pt x="2194" y="1826"/>
                  </a:lnTo>
                  <a:lnTo>
                    <a:pt x="2250" y="1734"/>
                  </a:lnTo>
                  <a:lnTo>
                    <a:pt x="2286" y="1623"/>
                  </a:lnTo>
                  <a:lnTo>
                    <a:pt x="2323" y="1513"/>
                  </a:lnTo>
                  <a:lnTo>
                    <a:pt x="2360" y="1402"/>
                  </a:lnTo>
                  <a:lnTo>
                    <a:pt x="2379" y="1273"/>
                  </a:lnTo>
                  <a:lnTo>
                    <a:pt x="2379" y="1162"/>
                  </a:lnTo>
                  <a:lnTo>
                    <a:pt x="2360" y="1033"/>
                  </a:lnTo>
                  <a:lnTo>
                    <a:pt x="2342" y="923"/>
                  </a:lnTo>
                  <a:lnTo>
                    <a:pt x="2305" y="812"/>
                  </a:lnTo>
                  <a:lnTo>
                    <a:pt x="2268" y="701"/>
                  </a:lnTo>
                  <a:lnTo>
                    <a:pt x="2213" y="591"/>
                  </a:lnTo>
                  <a:lnTo>
                    <a:pt x="2157" y="498"/>
                  </a:lnTo>
                  <a:lnTo>
                    <a:pt x="2010" y="332"/>
                  </a:lnTo>
                  <a:lnTo>
                    <a:pt x="1826" y="185"/>
                  </a:lnTo>
                  <a:lnTo>
                    <a:pt x="1733" y="130"/>
                  </a:lnTo>
                  <a:lnTo>
                    <a:pt x="1623" y="74"/>
                  </a:lnTo>
                  <a:lnTo>
                    <a:pt x="1512" y="37"/>
                  </a:lnTo>
                  <a:lnTo>
                    <a:pt x="140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 name="Google Shape;738;p3"/>
            <p:cNvSpPr/>
            <p:nvPr/>
          </p:nvSpPr>
          <p:spPr>
            <a:xfrm>
              <a:off x="6360675" y="1590550"/>
              <a:ext cx="40575" cy="57650"/>
            </a:xfrm>
            <a:custGeom>
              <a:avLst/>
              <a:gdLst/>
              <a:ahLst/>
              <a:cxnLst/>
              <a:rect l="l" t="t" r="r" b="b"/>
              <a:pathLst>
                <a:path w="1623" h="2306" extrusionOk="0">
                  <a:moveTo>
                    <a:pt x="1033" y="1"/>
                  </a:moveTo>
                  <a:lnTo>
                    <a:pt x="922" y="19"/>
                  </a:lnTo>
                  <a:lnTo>
                    <a:pt x="812" y="38"/>
                  </a:lnTo>
                  <a:lnTo>
                    <a:pt x="701" y="74"/>
                  </a:lnTo>
                  <a:lnTo>
                    <a:pt x="498" y="185"/>
                  </a:lnTo>
                  <a:lnTo>
                    <a:pt x="332" y="314"/>
                  </a:lnTo>
                  <a:lnTo>
                    <a:pt x="203" y="480"/>
                  </a:lnTo>
                  <a:lnTo>
                    <a:pt x="93" y="683"/>
                  </a:lnTo>
                  <a:lnTo>
                    <a:pt x="56" y="793"/>
                  </a:lnTo>
                  <a:lnTo>
                    <a:pt x="19" y="904"/>
                  </a:lnTo>
                  <a:lnTo>
                    <a:pt x="0" y="1015"/>
                  </a:lnTo>
                  <a:lnTo>
                    <a:pt x="0" y="1125"/>
                  </a:lnTo>
                  <a:lnTo>
                    <a:pt x="0" y="1254"/>
                  </a:lnTo>
                  <a:lnTo>
                    <a:pt x="19" y="1365"/>
                  </a:lnTo>
                  <a:lnTo>
                    <a:pt x="37" y="1476"/>
                  </a:lnTo>
                  <a:lnTo>
                    <a:pt x="74" y="1586"/>
                  </a:lnTo>
                  <a:lnTo>
                    <a:pt x="185" y="1789"/>
                  </a:lnTo>
                  <a:lnTo>
                    <a:pt x="314" y="1955"/>
                  </a:lnTo>
                  <a:lnTo>
                    <a:pt x="480" y="2103"/>
                  </a:lnTo>
                  <a:lnTo>
                    <a:pt x="683" y="2195"/>
                  </a:lnTo>
                  <a:lnTo>
                    <a:pt x="775" y="2250"/>
                  </a:lnTo>
                  <a:lnTo>
                    <a:pt x="885" y="2269"/>
                  </a:lnTo>
                  <a:lnTo>
                    <a:pt x="1015" y="2287"/>
                  </a:lnTo>
                  <a:lnTo>
                    <a:pt x="1125" y="2305"/>
                  </a:lnTo>
                  <a:lnTo>
                    <a:pt x="1254" y="2287"/>
                  </a:lnTo>
                  <a:lnTo>
                    <a:pt x="1383" y="2269"/>
                  </a:lnTo>
                  <a:lnTo>
                    <a:pt x="1512" y="2232"/>
                  </a:lnTo>
                  <a:lnTo>
                    <a:pt x="1623" y="2195"/>
                  </a:lnTo>
                  <a:lnTo>
                    <a:pt x="1623" y="111"/>
                  </a:lnTo>
                  <a:lnTo>
                    <a:pt x="1512" y="56"/>
                  </a:lnTo>
                  <a:lnTo>
                    <a:pt x="1402"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 name="Google Shape;739;p3"/>
            <p:cNvSpPr/>
            <p:nvPr/>
          </p:nvSpPr>
          <p:spPr>
            <a:xfrm>
              <a:off x="6280475" y="1575800"/>
              <a:ext cx="58100" cy="58100"/>
            </a:xfrm>
            <a:custGeom>
              <a:avLst/>
              <a:gdLst/>
              <a:ahLst/>
              <a:cxnLst/>
              <a:rect l="l" t="t" r="r" b="b"/>
              <a:pathLst>
                <a:path w="2324" h="2324" extrusionOk="0">
                  <a:moveTo>
                    <a:pt x="1125" y="1"/>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2"/>
                  </a:lnTo>
                  <a:lnTo>
                    <a:pt x="0" y="1181"/>
                  </a:lnTo>
                  <a:lnTo>
                    <a:pt x="0" y="1291"/>
                  </a:lnTo>
                  <a:lnTo>
                    <a:pt x="19" y="1402"/>
                  </a:lnTo>
                  <a:lnTo>
                    <a:pt x="37" y="1531"/>
                  </a:lnTo>
                  <a:lnTo>
                    <a:pt x="74" y="1623"/>
                  </a:lnTo>
                  <a:lnTo>
                    <a:pt x="185" y="1826"/>
                  </a:lnTo>
                  <a:lnTo>
                    <a:pt x="332" y="1992"/>
                  </a:lnTo>
                  <a:lnTo>
                    <a:pt x="498" y="2139"/>
                  </a:lnTo>
                  <a:lnTo>
                    <a:pt x="682" y="2232"/>
                  </a:lnTo>
                  <a:lnTo>
                    <a:pt x="793" y="2269"/>
                  </a:lnTo>
                  <a:lnTo>
                    <a:pt x="904" y="2305"/>
                  </a:lnTo>
                  <a:lnTo>
                    <a:pt x="1014" y="2324"/>
                  </a:lnTo>
                  <a:lnTo>
                    <a:pt x="1272" y="2324"/>
                  </a:lnTo>
                  <a:lnTo>
                    <a:pt x="1383" y="2305"/>
                  </a:lnTo>
                  <a:lnTo>
                    <a:pt x="1512" y="2287"/>
                  </a:lnTo>
                  <a:lnTo>
                    <a:pt x="1623" y="2232"/>
                  </a:lnTo>
                  <a:lnTo>
                    <a:pt x="1715" y="2195"/>
                  </a:lnTo>
                  <a:lnTo>
                    <a:pt x="1826" y="2139"/>
                  </a:lnTo>
                  <a:lnTo>
                    <a:pt x="1899" y="2066"/>
                  </a:lnTo>
                  <a:lnTo>
                    <a:pt x="1992" y="1992"/>
                  </a:lnTo>
                  <a:lnTo>
                    <a:pt x="2065" y="1900"/>
                  </a:lnTo>
                  <a:lnTo>
                    <a:pt x="2139" y="1808"/>
                  </a:lnTo>
                  <a:lnTo>
                    <a:pt x="2194" y="1715"/>
                  </a:lnTo>
                  <a:lnTo>
                    <a:pt x="2231" y="1605"/>
                  </a:lnTo>
                  <a:lnTo>
                    <a:pt x="2268" y="1494"/>
                  </a:lnTo>
                  <a:lnTo>
                    <a:pt x="2305" y="1383"/>
                  </a:lnTo>
                  <a:lnTo>
                    <a:pt x="2305" y="1254"/>
                  </a:lnTo>
                  <a:lnTo>
                    <a:pt x="2323" y="1125"/>
                  </a:lnTo>
                  <a:lnTo>
                    <a:pt x="2305" y="1015"/>
                  </a:lnTo>
                  <a:lnTo>
                    <a:pt x="2287" y="904"/>
                  </a:lnTo>
                  <a:lnTo>
                    <a:pt x="2250" y="793"/>
                  </a:lnTo>
                  <a:lnTo>
                    <a:pt x="2213" y="683"/>
                  </a:lnTo>
                  <a:lnTo>
                    <a:pt x="2102" y="480"/>
                  </a:lnTo>
                  <a:lnTo>
                    <a:pt x="1973" y="314"/>
                  </a:lnTo>
                  <a:lnTo>
                    <a:pt x="1789" y="185"/>
                  </a:lnTo>
                  <a:lnTo>
                    <a:pt x="1586" y="93"/>
                  </a:lnTo>
                  <a:lnTo>
                    <a:pt x="1494" y="56"/>
                  </a:lnTo>
                  <a:lnTo>
                    <a:pt x="1365" y="19"/>
                  </a:lnTo>
                  <a:lnTo>
                    <a:pt x="1254"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 name="Google Shape;740;p3"/>
            <p:cNvSpPr/>
            <p:nvPr/>
          </p:nvSpPr>
          <p:spPr>
            <a:xfrm>
              <a:off x="6200250" y="1561525"/>
              <a:ext cx="58125" cy="58550"/>
            </a:xfrm>
            <a:custGeom>
              <a:avLst/>
              <a:gdLst/>
              <a:ahLst/>
              <a:cxnLst/>
              <a:rect l="l" t="t" r="r" b="b"/>
              <a:pathLst>
                <a:path w="2325" h="2342" extrusionOk="0">
                  <a:moveTo>
                    <a:pt x="1015" y="0"/>
                  </a:moveTo>
                  <a:lnTo>
                    <a:pt x="904" y="37"/>
                  </a:lnTo>
                  <a:lnTo>
                    <a:pt x="794" y="55"/>
                  </a:lnTo>
                  <a:lnTo>
                    <a:pt x="683" y="92"/>
                  </a:lnTo>
                  <a:lnTo>
                    <a:pt x="499" y="203"/>
                  </a:lnTo>
                  <a:lnTo>
                    <a:pt x="333" y="350"/>
                  </a:lnTo>
                  <a:lnTo>
                    <a:pt x="185" y="516"/>
                  </a:lnTo>
                  <a:lnTo>
                    <a:pt x="93" y="701"/>
                  </a:lnTo>
                  <a:lnTo>
                    <a:pt x="56" y="811"/>
                  </a:lnTo>
                  <a:lnTo>
                    <a:pt x="19" y="922"/>
                  </a:lnTo>
                  <a:lnTo>
                    <a:pt x="1" y="1051"/>
                  </a:lnTo>
                  <a:lnTo>
                    <a:pt x="1" y="1162"/>
                  </a:lnTo>
                  <a:lnTo>
                    <a:pt x="1" y="1291"/>
                  </a:lnTo>
                  <a:lnTo>
                    <a:pt x="19" y="1401"/>
                  </a:lnTo>
                  <a:lnTo>
                    <a:pt x="56" y="1530"/>
                  </a:lnTo>
                  <a:lnTo>
                    <a:pt x="93" y="1641"/>
                  </a:lnTo>
                  <a:lnTo>
                    <a:pt x="130" y="1733"/>
                  </a:lnTo>
                  <a:lnTo>
                    <a:pt x="204" y="1844"/>
                  </a:lnTo>
                  <a:lnTo>
                    <a:pt x="259" y="1918"/>
                  </a:lnTo>
                  <a:lnTo>
                    <a:pt x="333" y="2010"/>
                  </a:lnTo>
                  <a:lnTo>
                    <a:pt x="425" y="2084"/>
                  </a:lnTo>
                  <a:lnTo>
                    <a:pt x="517" y="2157"/>
                  </a:lnTo>
                  <a:lnTo>
                    <a:pt x="609" y="2213"/>
                  </a:lnTo>
                  <a:lnTo>
                    <a:pt x="720" y="2249"/>
                  </a:lnTo>
                  <a:lnTo>
                    <a:pt x="831" y="2286"/>
                  </a:lnTo>
                  <a:lnTo>
                    <a:pt x="941" y="2323"/>
                  </a:lnTo>
                  <a:lnTo>
                    <a:pt x="1070" y="2323"/>
                  </a:lnTo>
                  <a:lnTo>
                    <a:pt x="1199" y="2342"/>
                  </a:lnTo>
                  <a:lnTo>
                    <a:pt x="1310" y="2323"/>
                  </a:lnTo>
                  <a:lnTo>
                    <a:pt x="1421" y="2305"/>
                  </a:lnTo>
                  <a:lnTo>
                    <a:pt x="1531" y="2286"/>
                  </a:lnTo>
                  <a:lnTo>
                    <a:pt x="1642" y="2231"/>
                  </a:lnTo>
                  <a:lnTo>
                    <a:pt x="1845" y="2139"/>
                  </a:lnTo>
                  <a:lnTo>
                    <a:pt x="2011" y="1991"/>
                  </a:lnTo>
                  <a:lnTo>
                    <a:pt x="2140" y="1825"/>
                  </a:lnTo>
                  <a:lnTo>
                    <a:pt x="2250" y="1623"/>
                  </a:lnTo>
                  <a:lnTo>
                    <a:pt x="2287" y="1512"/>
                  </a:lnTo>
                  <a:lnTo>
                    <a:pt x="2306" y="1401"/>
                  </a:lnTo>
                  <a:lnTo>
                    <a:pt x="2324" y="1291"/>
                  </a:lnTo>
                  <a:lnTo>
                    <a:pt x="2324" y="1162"/>
                  </a:lnTo>
                  <a:lnTo>
                    <a:pt x="2324" y="1051"/>
                  </a:lnTo>
                  <a:lnTo>
                    <a:pt x="2306" y="922"/>
                  </a:lnTo>
                  <a:lnTo>
                    <a:pt x="2287" y="811"/>
                  </a:lnTo>
                  <a:lnTo>
                    <a:pt x="2250" y="701"/>
                  </a:lnTo>
                  <a:lnTo>
                    <a:pt x="2195" y="590"/>
                  </a:lnTo>
                  <a:lnTo>
                    <a:pt x="2140" y="498"/>
                  </a:lnTo>
                  <a:lnTo>
                    <a:pt x="2066" y="406"/>
                  </a:lnTo>
                  <a:lnTo>
                    <a:pt x="1992" y="332"/>
                  </a:lnTo>
                  <a:lnTo>
                    <a:pt x="1900" y="258"/>
                  </a:lnTo>
                  <a:lnTo>
                    <a:pt x="1808" y="184"/>
                  </a:lnTo>
                  <a:lnTo>
                    <a:pt x="1716" y="129"/>
                  </a:lnTo>
                  <a:lnTo>
                    <a:pt x="1605" y="92"/>
                  </a:lnTo>
                  <a:lnTo>
                    <a:pt x="1494" y="55"/>
                  </a:lnTo>
                  <a:lnTo>
                    <a:pt x="1384" y="18"/>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 name="Google Shape;741;p3"/>
            <p:cNvSpPr/>
            <p:nvPr/>
          </p:nvSpPr>
          <p:spPr>
            <a:xfrm>
              <a:off x="4962150" y="685700"/>
              <a:ext cx="57625" cy="57650"/>
            </a:xfrm>
            <a:custGeom>
              <a:avLst/>
              <a:gdLst/>
              <a:ahLst/>
              <a:cxnLst/>
              <a:rect l="l" t="t" r="r" b="b"/>
              <a:pathLst>
                <a:path w="2305" h="2306" extrusionOk="0">
                  <a:moveTo>
                    <a:pt x="1125" y="0"/>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1"/>
                  </a:lnTo>
                  <a:lnTo>
                    <a:pt x="0" y="1181"/>
                  </a:lnTo>
                  <a:lnTo>
                    <a:pt x="0" y="1291"/>
                  </a:lnTo>
                  <a:lnTo>
                    <a:pt x="19" y="1402"/>
                  </a:lnTo>
                  <a:lnTo>
                    <a:pt x="55" y="1512"/>
                  </a:lnTo>
                  <a:lnTo>
                    <a:pt x="92" y="1623"/>
                  </a:lnTo>
                  <a:lnTo>
                    <a:pt x="148" y="1734"/>
                  </a:lnTo>
                  <a:lnTo>
                    <a:pt x="203" y="1826"/>
                  </a:lnTo>
                  <a:lnTo>
                    <a:pt x="332" y="1992"/>
                  </a:lnTo>
                  <a:lnTo>
                    <a:pt x="516" y="2121"/>
                  </a:lnTo>
                  <a:lnTo>
                    <a:pt x="701" y="2232"/>
                  </a:lnTo>
                  <a:lnTo>
                    <a:pt x="811" y="2268"/>
                  </a:lnTo>
                  <a:lnTo>
                    <a:pt x="922" y="2287"/>
                  </a:lnTo>
                  <a:lnTo>
                    <a:pt x="1051" y="2305"/>
                  </a:lnTo>
                  <a:lnTo>
                    <a:pt x="1291" y="2305"/>
                  </a:lnTo>
                  <a:lnTo>
                    <a:pt x="1401" y="2287"/>
                  </a:lnTo>
                  <a:lnTo>
                    <a:pt x="1512" y="2250"/>
                  </a:lnTo>
                  <a:lnTo>
                    <a:pt x="1623" y="2213"/>
                  </a:lnTo>
                  <a:lnTo>
                    <a:pt x="1807" y="2102"/>
                  </a:lnTo>
                  <a:lnTo>
                    <a:pt x="1973" y="1973"/>
                  </a:lnTo>
                  <a:lnTo>
                    <a:pt x="2121" y="1789"/>
                  </a:lnTo>
                  <a:lnTo>
                    <a:pt x="2213" y="1605"/>
                  </a:lnTo>
                  <a:lnTo>
                    <a:pt x="2250" y="1494"/>
                  </a:lnTo>
                  <a:lnTo>
                    <a:pt x="2286" y="1383"/>
                  </a:lnTo>
                  <a:lnTo>
                    <a:pt x="2305" y="1254"/>
                  </a:lnTo>
                  <a:lnTo>
                    <a:pt x="2305" y="1144"/>
                  </a:lnTo>
                  <a:lnTo>
                    <a:pt x="2286" y="1015"/>
                  </a:lnTo>
                  <a:lnTo>
                    <a:pt x="2268" y="904"/>
                  </a:lnTo>
                  <a:lnTo>
                    <a:pt x="2250" y="793"/>
                  </a:lnTo>
                  <a:lnTo>
                    <a:pt x="2213" y="683"/>
                  </a:lnTo>
                  <a:lnTo>
                    <a:pt x="2102" y="498"/>
                  </a:lnTo>
                  <a:lnTo>
                    <a:pt x="1955" y="332"/>
                  </a:lnTo>
                  <a:lnTo>
                    <a:pt x="1789" y="185"/>
                  </a:lnTo>
                  <a:lnTo>
                    <a:pt x="1586" y="93"/>
                  </a:lnTo>
                  <a:lnTo>
                    <a:pt x="1475" y="56"/>
                  </a:lnTo>
                  <a:lnTo>
                    <a:pt x="1365"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 name="Google Shape;742;p3"/>
            <p:cNvSpPr/>
            <p:nvPr/>
          </p:nvSpPr>
          <p:spPr>
            <a:xfrm>
              <a:off x="6120050" y="1547225"/>
              <a:ext cx="58575" cy="58575"/>
            </a:xfrm>
            <a:custGeom>
              <a:avLst/>
              <a:gdLst/>
              <a:ahLst/>
              <a:cxnLst/>
              <a:rect l="l" t="t" r="r" b="b"/>
              <a:pathLst>
                <a:path w="2343" h="2343" extrusionOk="0">
                  <a:moveTo>
                    <a:pt x="1052" y="0"/>
                  </a:moveTo>
                  <a:lnTo>
                    <a:pt x="923" y="19"/>
                  </a:lnTo>
                  <a:lnTo>
                    <a:pt x="812" y="56"/>
                  </a:lnTo>
                  <a:lnTo>
                    <a:pt x="701" y="93"/>
                  </a:lnTo>
                  <a:lnTo>
                    <a:pt x="591" y="148"/>
                  </a:lnTo>
                  <a:lnTo>
                    <a:pt x="499" y="203"/>
                  </a:lnTo>
                  <a:lnTo>
                    <a:pt x="406" y="277"/>
                  </a:lnTo>
                  <a:lnTo>
                    <a:pt x="333" y="351"/>
                  </a:lnTo>
                  <a:lnTo>
                    <a:pt x="259" y="425"/>
                  </a:lnTo>
                  <a:lnTo>
                    <a:pt x="185" y="517"/>
                  </a:lnTo>
                  <a:lnTo>
                    <a:pt x="130" y="627"/>
                  </a:lnTo>
                  <a:lnTo>
                    <a:pt x="93" y="738"/>
                  </a:lnTo>
                  <a:lnTo>
                    <a:pt x="56" y="849"/>
                  </a:lnTo>
                  <a:lnTo>
                    <a:pt x="19" y="959"/>
                  </a:lnTo>
                  <a:lnTo>
                    <a:pt x="1" y="1070"/>
                  </a:lnTo>
                  <a:lnTo>
                    <a:pt x="1" y="1199"/>
                  </a:lnTo>
                  <a:lnTo>
                    <a:pt x="19" y="1328"/>
                  </a:lnTo>
                  <a:lnTo>
                    <a:pt x="38" y="1439"/>
                  </a:lnTo>
                  <a:lnTo>
                    <a:pt x="56" y="1549"/>
                  </a:lnTo>
                  <a:lnTo>
                    <a:pt x="111" y="1660"/>
                  </a:lnTo>
                  <a:lnTo>
                    <a:pt x="222" y="1844"/>
                  </a:lnTo>
                  <a:lnTo>
                    <a:pt x="351" y="2010"/>
                  </a:lnTo>
                  <a:lnTo>
                    <a:pt x="535" y="2158"/>
                  </a:lnTo>
                  <a:lnTo>
                    <a:pt x="720" y="2250"/>
                  </a:lnTo>
                  <a:lnTo>
                    <a:pt x="830" y="2287"/>
                  </a:lnTo>
                  <a:lnTo>
                    <a:pt x="941" y="2324"/>
                  </a:lnTo>
                  <a:lnTo>
                    <a:pt x="1070" y="2342"/>
                  </a:lnTo>
                  <a:lnTo>
                    <a:pt x="1310" y="2342"/>
                  </a:lnTo>
                  <a:lnTo>
                    <a:pt x="1420" y="2324"/>
                  </a:lnTo>
                  <a:lnTo>
                    <a:pt x="1531" y="2287"/>
                  </a:lnTo>
                  <a:lnTo>
                    <a:pt x="1642" y="2250"/>
                  </a:lnTo>
                  <a:lnTo>
                    <a:pt x="1845" y="2139"/>
                  </a:lnTo>
                  <a:lnTo>
                    <a:pt x="2011" y="2010"/>
                  </a:lnTo>
                  <a:lnTo>
                    <a:pt x="2158" y="1844"/>
                  </a:lnTo>
                  <a:lnTo>
                    <a:pt x="2250" y="1641"/>
                  </a:lnTo>
                  <a:lnTo>
                    <a:pt x="2287" y="1531"/>
                  </a:lnTo>
                  <a:lnTo>
                    <a:pt x="2324" y="1420"/>
                  </a:lnTo>
                  <a:lnTo>
                    <a:pt x="2342" y="1310"/>
                  </a:lnTo>
                  <a:lnTo>
                    <a:pt x="2342" y="1199"/>
                  </a:lnTo>
                  <a:lnTo>
                    <a:pt x="2342" y="1070"/>
                  </a:lnTo>
                  <a:lnTo>
                    <a:pt x="2324" y="941"/>
                  </a:lnTo>
                  <a:lnTo>
                    <a:pt x="2306" y="830"/>
                  </a:lnTo>
                  <a:lnTo>
                    <a:pt x="2269" y="720"/>
                  </a:lnTo>
                  <a:lnTo>
                    <a:pt x="2213" y="609"/>
                  </a:lnTo>
                  <a:lnTo>
                    <a:pt x="2158" y="517"/>
                  </a:lnTo>
                  <a:lnTo>
                    <a:pt x="2103" y="425"/>
                  </a:lnTo>
                  <a:lnTo>
                    <a:pt x="2011" y="332"/>
                  </a:lnTo>
                  <a:lnTo>
                    <a:pt x="1937" y="259"/>
                  </a:lnTo>
                  <a:lnTo>
                    <a:pt x="1845" y="185"/>
                  </a:lnTo>
                  <a:lnTo>
                    <a:pt x="1752" y="130"/>
                  </a:lnTo>
                  <a:lnTo>
                    <a:pt x="1642" y="93"/>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 name="Google Shape;743;p3"/>
            <p:cNvSpPr/>
            <p:nvPr/>
          </p:nvSpPr>
          <p:spPr>
            <a:xfrm>
              <a:off x="6040300" y="1532925"/>
              <a:ext cx="58575" cy="58575"/>
            </a:xfrm>
            <a:custGeom>
              <a:avLst/>
              <a:gdLst/>
              <a:ahLst/>
              <a:cxnLst/>
              <a:rect l="l" t="t" r="r" b="b"/>
              <a:pathLst>
                <a:path w="2343" h="2343" extrusionOk="0">
                  <a:moveTo>
                    <a:pt x="1052" y="1"/>
                  </a:moveTo>
                  <a:lnTo>
                    <a:pt x="923" y="19"/>
                  </a:lnTo>
                  <a:lnTo>
                    <a:pt x="812" y="56"/>
                  </a:lnTo>
                  <a:lnTo>
                    <a:pt x="702" y="93"/>
                  </a:lnTo>
                  <a:lnTo>
                    <a:pt x="591" y="130"/>
                  </a:lnTo>
                  <a:lnTo>
                    <a:pt x="499" y="204"/>
                  </a:lnTo>
                  <a:lnTo>
                    <a:pt x="407" y="259"/>
                  </a:lnTo>
                  <a:lnTo>
                    <a:pt x="333" y="333"/>
                  </a:lnTo>
                  <a:lnTo>
                    <a:pt x="259" y="425"/>
                  </a:lnTo>
                  <a:lnTo>
                    <a:pt x="185" y="517"/>
                  </a:lnTo>
                  <a:lnTo>
                    <a:pt x="130" y="609"/>
                  </a:lnTo>
                  <a:lnTo>
                    <a:pt x="75" y="720"/>
                  </a:lnTo>
                  <a:lnTo>
                    <a:pt x="38" y="831"/>
                  </a:lnTo>
                  <a:lnTo>
                    <a:pt x="19" y="941"/>
                  </a:lnTo>
                  <a:lnTo>
                    <a:pt x="1" y="1070"/>
                  </a:lnTo>
                  <a:lnTo>
                    <a:pt x="1" y="1199"/>
                  </a:lnTo>
                  <a:lnTo>
                    <a:pt x="1" y="1310"/>
                  </a:lnTo>
                  <a:lnTo>
                    <a:pt x="19" y="1439"/>
                  </a:lnTo>
                  <a:lnTo>
                    <a:pt x="56" y="1550"/>
                  </a:lnTo>
                  <a:lnTo>
                    <a:pt x="93" y="1642"/>
                  </a:lnTo>
                  <a:lnTo>
                    <a:pt x="204" y="1845"/>
                  </a:lnTo>
                  <a:lnTo>
                    <a:pt x="351" y="2011"/>
                  </a:lnTo>
                  <a:lnTo>
                    <a:pt x="517" y="2158"/>
                  </a:lnTo>
                  <a:lnTo>
                    <a:pt x="720" y="2250"/>
                  </a:lnTo>
                  <a:lnTo>
                    <a:pt x="812" y="2287"/>
                  </a:lnTo>
                  <a:lnTo>
                    <a:pt x="923" y="2324"/>
                  </a:lnTo>
                  <a:lnTo>
                    <a:pt x="1052" y="2343"/>
                  </a:lnTo>
                  <a:lnTo>
                    <a:pt x="1292" y="2343"/>
                  </a:lnTo>
                  <a:lnTo>
                    <a:pt x="1421" y="2324"/>
                  </a:lnTo>
                  <a:lnTo>
                    <a:pt x="1531" y="2287"/>
                  </a:lnTo>
                  <a:lnTo>
                    <a:pt x="1642" y="2250"/>
                  </a:lnTo>
                  <a:lnTo>
                    <a:pt x="1753" y="2195"/>
                  </a:lnTo>
                  <a:lnTo>
                    <a:pt x="1845" y="2140"/>
                  </a:lnTo>
                  <a:lnTo>
                    <a:pt x="1937" y="2084"/>
                  </a:lnTo>
                  <a:lnTo>
                    <a:pt x="2011" y="1992"/>
                  </a:lnTo>
                  <a:lnTo>
                    <a:pt x="2084" y="1918"/>
                  </a:lnTo>
                  <a:lnTo>
                    <a:pt x="2158" y="1826"/>
                  </a:lnTo>
                  <a:lnTo>
                    <a:pt x="2214" y="1716"/>
                  </a:lnTo>
                  <a:lnTo>
                    <a:pt x="2269" y="1623"/>
                  </a:lnTo>
                  <a:lnTo>
                    <a:pt x="2306" y="1513"/>
                  </a:lnTo>
                  <a:lnTo>
                    <a:pt x="2324" y="1384"/>
                  </a:lnTo>
                  <a:lnTo>
                    <a:pt x="2343" y="1273"/>
                  </a:lnTo>
                  <a:lnTo>
                    <a:pt x="2343" y="1144"/>
                  </a:lnTo>
                  <a:lnTo>
                    <a:pt x="2343" y="1015"/>
                  </a:lnTo>
                  <a:lnTo>
                    <a:pt x="2324" y="904"/>
                  </a:lnTo>
                  <a:lnTo>
                    <a:pt x="2287" y="794"/>
                  </a:lnTo>
                  <a:lnTo>
                    <a:pt x="2250" y="683"/>
                  </a:lnTo>
                  <a:lnTo>
                    <a:pt x="2140" y="499"/>
                  </a:lnTo>
                  <a:lnTo>
                    <a:pt x="1992" y="333"/>
                  </a:lnTo>
                  <a:lnTo>
                    <a:pt x="1826" y="185"/>
                  </a:lnTo>
                  <a:lnTo>
                    <a:pt x="1624" y="93"/>
                  </a:lnTo>
                  <a:lnTo>
                    <a:pt x="1531" y="56"/>
                  </a:lnTo>
                  <a:lnTo>
                    <a:pt x="1421" y="19"/>
                  </a:ln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 name="Google Shape;744;p3"/>
            <p:cNvSpPr/>
            <p:nvPr/>
          </p:nvSpPr>
          <p:spPr>
            <a:xfrm>
              <a:off x="5963325" y="1518650"/>
              <a:ext cx="58575" cy="58550"/>
            </a:xfrm>
            <a:custGeom>
              <a:avLst/>
              <a:gdLst/>
              <a:ahLst/>
              <a:cxnLst/>
              <a:rect l="l" t="t" r="r" b="b"/>
              <a:pathLst>
                <a:path w="2343" h="2342" extrusionOk="0">
                  <a:moveTo>
                    <a:pt x="1052" y="0"/>
                  </a:moveTo>
                  <a:lnTo>
                    <a:pt x="941" y="19"/>
                  </a:lnTo>
                  <a:lnTo>
                    <a:pt x="830" y="56"/>
                  </a:lnTo>
                  <a:lnTo>
                    <a:pt x="720" y="92"/>
                  </a:lnTo>
                  <a:lnTo>
                    <a:pt x="517" y="185"/>
                  </a:lnTo>
                  <a:lnTo>
                    <a:pt x="351" y="314"/>
                  </a:lnTo>
                  <a:lnTo>
                    <a:pt x="204" y="480"/>
                  </a:lnTo>
                  <a:lnTo>
                    <a:pt x="93" y="682"/>
                  </a:lnTo>
                  <a:lnTo>
                    <a:pt x="56" y="793"/>
                  </a:lnTo>
                  <a:lnTo>
                    <a:pt x="38" y="904"/>
                  </a:lnTo>
                  <a:lnTo>
                    <a:pt x="19" y="1014"/>
                  </a:lnTo>
                  <a:lnTo>
                    <a:pt x="1" y="1125"/>
                  </a:lnTo>
                  <a:lnTo>
                    <a:pt x="1" y="1254"/>
                  </a:lnTo>
                  <a:lnTo>
                    <a:pt x="19" y="1383"/>
                  </a:lnTo>
                  <a:lnTo>
                    <a:pt x="38" y="1494"/>
                  </a:lnTo>
                  <a:lnTo>
                    <a:pt x="75" y="1604"/>
                  </a:lnTo>
                  <a:lnTo>
                    <a:pt x="130" y="1715"/>
                  </a:lnTo>
                  <a:lnTo>
                    <a:pt x="185" y="1807"/>
                  </a:lnTo>
                  <a:lnTo>
                    <a:pt x="240" y="1899"/>
                  </a:lnTo>
                  <a:lnTo>
                    <a:pt x="314" y="1992"/>
                  </a:lnTo>
                  <a:lnTo>
                    <a:pt x="406" y="2065"/>
                  </a:lnTo>
                  <a:lnTo>
                    <a:pt x="499" y="2139"/>
                  </a:lnTo>
                  <a:lnTo>
                    <a:pt x="591" y="2194"/>
                  </a:lnTo>
                  <a:lnTo>
                    <a:pt x="683" y="2250"/>
                  </a:lnTo>
                  <a:lnTo>
                    <a:pt x="794" y="2287"/>
                  </a:lnTo>
                  <a:lnTo>
                    <a:pt x="923" y="2305"/>
                  </a:lnTo>
                  <a:lnTo>
                    <a:pt x="1033" y="2323"/>
                  </a:lnTo>
                  <a:lnTo>
                    <a:pt x="1162" y="2342"/>
                  </a:lnTo>
                  <a:lnTo>
                    <a:pt x="1273" y="2323"/>
                  </a:lnTo>
                  <a:lnTo>
                    <a:pt x="1402" y="2323"/>
                  </a:lnTo>
                  <a:lnTo>
                    <a:pt x="1513" y="2287"/>
                  </a:lnTo>
                  <a:lnTo>
                    <a:pt x="1623" y="2250"/>
                  </a:lnTo>
                  <a:lnTo>
                    <a:pt x="1808" y="2158"/>
                  </a:lnTo>
                  <a:lnTo>
                    <a:pt x="1992" y="2010"/>
                  </a:lnTo>
                  <a:lnTo>
                    <a:pt x="2121" y="1844"/>
                  </a:lnTo>
                  <a:lnTo>
                    <a:pt x="2232" y="1660"/>
                  </a:lnTo>
                  <a:lnTo>
                    <a:pt x="2269" y="1549"/>
                  </a:lnTo>
                  <a:lnTo>
                    <a:pt x="2306" y="1438"/>
                  </a:lnTo>
                  <a:lnTo>
                    <a:pt x="2324" y="1328"/>
                  </a:lnTo>
                  <a:lnTo>
                    <a:pt x="2342" y="1217"/>
                  </a:lnTo>
                  <a:lnTo>
                    <a:pt x="2324" y="1088"/>
                  </a:lnTo>
                  <a:lnTo>
                    <a:pt x="2324" y="959"/>
                  </a:lnTo>
                  <a:lnTo>
                    <a:pt x="2287" y="848"/>
                  </a:lnTo>
                  <a:lnTo>
                    <a:pt x="2250" y="738"/>
                  </a:lnTo>
                  <a:lnTo>
                    <a:pt x="2213" y="627"/>
                  </a:lnTo>
                  <a:lnTo>
                    <a:pt x="2158" y="535"/>
                  </a:lnTo>
                  <a:lnTo>
                    <a:pt x="2084" y="443"/>
                  </a:lnTo>
                  <a:lnTo>
                    <a:pt x="2011" y="351"/>
                  </a:lnTo>
                  <a:lnTo>
                    <a:pt x="1937" y="277"/>
                  </a:lnTo>
                  <a:lnTo>
                    <a:pt x="1845"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 name="Google Shape;745;p3"/>
            <p:cNvSpPr/>
            <p:nvPr/>
          </p:nvSpPr>
          <p:spPr>
            <a:xfrm>
              <a:off x="5578425" y="1370675"/>
              <a:ext cx="57650" cy="57650"/>
            </a:xfrm>
            <a:custGeom>
              <a:avLst/>
              <a:gdLst/>
              <a:ahLst/>
              <a:cxnLst/>
              <a:rect l="l" t="t" r="r" b="b"/>
              <a:pathLst>
                <a:path w="2306" h="2306" extrusionOk="0">
                  <a:moveTo>
                    <a:pt x="1033" y="1"/>
                  </a:moveTo>
                  <a:lnTo>
                    <a:pt x="904" y="19"/>
                  </a:lnTo>
                  <a:lnTo>
                    <a:pt x="794" y="56"/>
                  </a:lnTo>
                  <a:lnTo>
                    <a:pt x="702" y="93"/>
                  </a:lnTo>
                  <a:lnTo>
                    <a:pt x="499" y="203"/>
                  </a:lnTo>
                  <a:lnTo>
                    <a:pt x="333" y="333"/>
                  </a:lnTo>
                  <a:lnTo>
                    <a:pt x="185" y="498"/>
                  </a:lnTo>
                  <a:lnTo>
                    <a:pt x="93" y="701"/>
                  </a:lnTo>
                  <a:lnTo>
                    <a:pt x="56" y="812"/>
                  </a:lnTo>
                  <a:lnTo>
                    <a:pt x="19" y="923"/>
                  </a:lnTo>
                  <a:lnTo>
                    <a:pt x="1" y="1033"/>
                  </a:lnTo>
                  <a:lnTo>
                    <a:pt x="1" y="1162"/>
                  </a:lnTo>
                  <a:lnTo>
                    <a:pt x="1" y="1273"/>
                  </a:lnTo>
                  <a:lnTo>
                    <a:pt x="19" y="1402"/>
                  </a:lnTo>
                  <a:lnTo>
                    <a:pt x="56" y="1513"/>
                  </a:lnTo>
                  <a:lnTo>
                    <a:pt x="93" y="1605"/>
                  </a:lnTo>
                  <a:lnTo>
                    <a:pt x="204" y="1808"/>
                  </a:lnTo>
                  <a:lnTo>
                    <a:pt x="333" y="1974"/>
                  </a:lnTo>
                  <a:lnTo>
                    <a:pt x="499" y="2121"/>
                  </a:lnTo>
                  <a:lnTo>
                    <a:pt x="702" y="2213"/>
                  </a:lnTo>
                  <a:lnTo>
                    <a:pt x="812" y="2250"/>
                  </a:lnTo>
                  <a:lnTo>
                    <a:pt x="923" y="2287"/>
                  </a:lnTo>
                  <a:lnTo>
                    <a:pt x="1033" y="2305"/>
                  </a:lnTo>
                  <a:lnTo>
                    <a:pt x="1273" y="2305"/>
                  </a:lnTo>
                  <a:lnTo>
                    <a:pt x="1402" y="2287"/>
                  </a:lnTo>
                  <a:lnTo>
                    <a:pt x="1513" y="2250"/>
                  </a:lnTo>
                  <a:lnTo>
                    <a:pt x="1605" y="2213"/>
                  </a:lnTo>
                  <a:lnTo>
                    <a:pt x="1808" y="2103"/>
                  </a:lnTo>
                  <a:lnTo>
                    <a:pt x="1974" y="1974"/>
                  </a:lnTo>
                  <a:lnTo>
                    <a:pt x="2121" y="1808"/>
                  </a:lnTo>
                  <a:lnTo>
                    <a:pt x="2214" y="1605"/>
                  </a:lnTo>
                  <a:lnTo>
                    <a:pt x="2250" y="1494"/>
                  </a:lnTo>
                  <a:lnTo>
                    <a:pt x="2287" y="1383"/>
                  </a:lnTo>
                  <a:lnTo>
                    <a:pt x="2306" y="1273"/>
                  </a:lnTo>
                  <a:lnTo>
                    <a:pt x="2306" y="1144"/>
                  </a:lnTo>
                  <a:lnTo>
                    <a:pt x="2306" y="1033"/>
                  </a:lnTo>
                  <a:lnTo>
                    <a:pt x="2287" y="904"/>
                  </a:lnTo>
                  <a:lnTo>
                    <a:pt x="2250" y="793"/>
                  </a:lnTo>
                  <a:lnTo>
                    <a:pt x="2214" y="701"/>
                  </a:lnTo>
                  <a:lnTo>
                    <a:pt x="2103" y="498"/>
                  </a:lnTo>
                  <a:lnTo>
                    <a:pt x="1974" y="333"/>
                  </a:lnTo>
                  <a:lnTo>
                    <a:pt x="1808" y="185"/>
                  </a:lnTo>
                  <a:lnTo>
                    <a:pt x="1605" y="93"/>
                  </a:lnTo>
                  <a:lnTo>
                    <a:pt x="1494" y="56"/>
                  </a:lnTo>
                  <a:lnTo>
                    <a:pt x="1384"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 name="Google Shape;746;p3"/>
            <p:cNvSpPr/>
            <p:nvPr/>
          </p:nvSpPr>
          <p:spPr>
            <a:xfrm>
              <a:off x="5883575" y="1504825"/>
              <a:ext cx="58125" cy="57625"/>
            </a:xfrm>
            <a:custGeom>
              <a:avLst/>
              <a:gdLst/>
              <a:ahLst/>
              <a:cxnLst/>
              <a:rect l="l" t="t" r="r" b="b"/>
              <a:pathLst>
                <a:path w="2325" h="2305" extrusionOk="0">
                  <a:moveTo>
                    <a:pt x="1034" y="0"/>
                  </a:moveTo>
                  <a:lnTo>
                    <a:pt x="923" y="19"/>
                  </a:lnTo>
                  <a:lnTo>
                    <a:pt x="812" y="55"/>
                  </a:lnTo>
                  <a:lnTo>
                    <a:pt x="702" y="92"/>
                  </a:lnTo>
                  <a:lnTo>
                    <a:pt x="499" y="185"/>
                  </a:lnTo>
                  <a:lnTo>
                    <a:pt x="333" y="332"/>
                  </a:lnTo>
                  <a:lnTo>
                    <a:pt x="204" y="498"/>
                  </a:lnTo>
                  <a:lnTo>
                    <a:pt x="93" y="682"/>
                  </a:lnTo>
                  <a:lnTo>
                    <a:pt x="56" y="793"/>
                  </a:lnTo>
                  <a:lnTo>
                    <a:pt x="38" y="904"/>
                  </a:lnTo>
                  <a:lnTo>
                    <a:pt x="19" y="1014"/>
                  </a:lnTo>
                  <a:lnTo>
                    <a:pt x="1" y="1143"/>
                  </a:lnTo>
                  <a:lnTo>
                    <a:pt x="19" y="1272"/>
                  </a:lnTo>
                  <a:lnTo>
                    <a:pt x="19" y="1383"/>
                  </a:lnTo>
                  <a:lnTo>
                    <a:pt x="56" y="1512"/>
                  </a:lnTo>
                  <a:lnTo>
                    <a:pt x="93" y="1604"/>
                  </a:lnTo>
                  <a:lnTo>
                    <a:pt x="148" y="1715"/>
                  </a:lnTo>
                  <a:lnTo>
                    <a:pt x="204" y="1807"/>
                  </a:lnTo>
                  <a:lnTo>
                    <a:pt x="278" y="1899"/>
                  </a:lnTo>
                  <a:lnTo>
                    <a:pt x="351" y="1991"/>
                  </a:lnTo>
                  <a:lnTo>
                    <a:pt x="425" y="2065"/>
                  </a:lnTo>
                  <a:lnTo>
                    <a:pt x="517" y="2121"/>
                  </a:lnTo>
                  <a:lnTo>
                    <a:pt x="609" y="2176"/>
                  </a:lnTo>
                  <a:lnTo>
                    <a:pt x="720" y="2231"/>
                  </a:lnTo>
                  <a:lnTo>
                    <a:pt x="831" y="2268"/>
                  </a:lnTo>
                  <a:lnTo>
                    <a:pt x="941" y="2286"/>
                  </a:lnTo>
                  <a:lnTo>
                    <a:pt x="1070" y="2305"/>
                  </a:lnTo>
                  <a:lnTo>
                    <a:pt x="1310" y="2305"/>
                  </a:lnTo>
                  <a:lnTo>
                    <a:pt x="1439" y="2286"/>
                  </a:lnTo>
                  <a:lnTo>
                    <a:pt x="1550" y="2250"/>
                  </a:lnTo>
                  <a:lnTo>
                    <a:pt x="1642" y="2213"/>
                  </a:lnTo>
                  <a:lnTo>
                    <a:pt x="1845" y="2102"/>
                  </a:lnTo>
                  <a:lnTo>
                    <a:pt x="2011" y="1955"/>
                  </a:lnTo>
                  <a:lnTo>
                    <a:pt x="2140" y="1789"/>
                  </a:lnTo>
                  <a:lnTo>
                    <a:pt x="2232" y="1586"/>
                  </a:lnTo>
                  <a:lnTo>
                    <a:pt x="2269" y="1475"/>
                  </a:lnTo>
                  <a:lnTo>
                    <a:pt x="2306" y="1365"/>
                  </a:lnTo>
                  <a:lnTo>
                    <a:pt x="2306" y="1254"/>
                  </a:lnTo>
                  <a:lnTo>
                    <a:pt x="2324" y="1125"/>
                  </a:lnTo>
                  <a:lnTo>
                    <a:pt x="2306" y="1014"/>
                  </a:lnTo>
                  <a:lnTo>
                    <a:pt x="2287" y="904"/>
                  </a:lnTo>
                  <a:lnTo>
                    <a:pt x="2269" y="793"/>
                  </a:lnTo>
                  <a:lnTo>
                    <a:pt x="2232" y="682"/>
                  </a:lnTo>
                  <a:lnTo>
                    <a:pt x="2121" y="480"/>
                  </a:lnTo>
                  <a:lnTo>
                    <a:pt x="1974" y="314"/>
                  </a:lnTo>
                  <a:lnTo>
                    <a:pt x="1808" y="185"/>
                  </a:lnTo>
                  <a:lnTo>
                    <a:pt x="1605" y="74"/>
                  </a:lnTo>
                  <a:lnTo>
                    <a:pt x="1513"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 name="Google Shape;747;p3"/>
            <p:cNvSpPr/>
            <p:nvPr/>
          </p:nvSpPr>
          <p:spPr>
            <a:xfrm>
              <a:off x="5092600" y="873300"/>
              <a:ext cx="59025" cy="59025"/>
            </a:xfrm>
            <a:custGeom>
              <a:avLst/>
              <a:gdLst/>
              <a:ahLst/>
              <a:cxnLst/>
              <a:rect l="l" t="t" r="r" b="b"/>
              <a:pathLst>
                <a:path w="2361" h="2361" extrusionOk="0">
                  <a:moveTo>
                    <a:pt x="1199" y="1"/>
                  </a:moveTo>
                  <a:lnTo>
                    <a:pt x="1070" y="19"/>
                  </a:lnTo>
                  <a:lnTo>
                    <a:pt x="959" y="19"/>
                  </a:lnTo>
                  <a:lnTo>
                    <a:pt x="848" y="56"/>
                  </a:lnTo>
                  <a:lnTo>
                    <a:pt x="738" y="93"/>
                  </a:lnTo>
                  <a:lnTo>
                    <a:pt x="535" y="185"/>
                  </a:lnTo>
                  <a:lnTo>
                    <a:pt x="369" y="333"/>
                  </a:lnTo>
                  <a:lnTo>
                    <a:pt x="221" y="499"/>
                  </a:lnTo>
                  <a:lnTo>
                    <a:pt x="111" y="683"/>
                  </a:lnTo>
                  <a:lnTo>
                    <a:pt x="74" y="794"/>
                  </a:lnTo>
                  <a:lnTo>
                    <a:pt x="37" y="904"/>
                  </a:lnTo>
                  <a:lnTo>
                    <a:pt x="19" y="1015"/>
                  </a:lnTo>
                  <a:lnTo>
                    <a:pt x="0" y="1126"/>
                  </a:lnTo>
                  <a:lnTo>
                    <a:pt x="0" y="1255"/>
                  </a:lnTo>
                  <a:lnTo>
                    <a:pt x="19" y="1384"/>
                  </a:lnTo>
                  <a:lnTo>
                    <a:pt x="37" y="1494"/>
                  </a:lnTo>
                  <a:lnTo>
                    <a:pt x="74" y="1605"/>
                  </a:lnTo>
                  <a:lnTo>
                    <a:pt x="129" y="1716"/>
                  </a:lnTo>
                  <a:lnTo>
                    <a:pt x="166" y="1808"/>
                  </a:lnTo>
                  <a:lnTo>
                    <a:pt x="240" y="1900"/>
                  </a:lnTo>
                  <a:lnTo>
                    <a:pt x="314" y="1992"/>
                  </a:lnTo>
                  <a:lnTo>
                    <a:pt x="387" y="2066"/>
                  </a:lnTo>
                  <a:lnTo>
                    <a:pt x="480" y="2140"/>
                  </a:lnTo>
                  <a:lnTo>
                    <a:pt x="572" y="2213"/>
                  </a:lnTo>
                  <a:lnTo>
                    <a:pt x="682" y="2250"/>
                  </a:lnTo>
                  <a:lnTo>
                    <a:pt x="793" y="2306"/>
                  </a:lnTo>
                  <a:lnTo>
                    <a:pt x="904" y="2342"/>
                  </a:lnTo>
                  <a:lnTo>
                    <a:pt x="1014" y="2361"/>
                  </a:lnTo>
                  <a:lnTo>
                    <a:pt x="1272" y="2361"/>
                  </a:lnTo>
                  <a:lnTo>
                    <a:pt x="1383" y="2342"/>
                  </a:lnTo>
                  <a:lnTo>
                    <a:pt x="1494" y="2324"/>
                  </a:lnTo>
                  <a:lnTo>
                    <a:pt x="1604" y="2287"/>
                  </a:lnTo>
                  <a:lnTo>
                    <a:pt x="1715" y="2250"/>
                  </a:lnTo>
                  <a:lnTo>
                    <a:pt x="1826" y="2177"/>
                  </a:lnTo>
                  <a:lnTo>
                    <a:pt x="1918" y="2121"/>
                  </a:lnTo>
                  <a:lnTo>
                    <a:pt x="1991" y="2047"/>
                  </a:lnTo>
                  <a:lnTo>
                    <a:pt x="2084" y="1974"/>
                  </a:lnTo>
                  <a:lnTo>
                    <a:pt x="2139" y="1882"/>
                  </a:lnTo>
                  <a:lnTo>
                    <a:pt x="2213" y="1789"/>
                  </a:lnTo>
                  <a:lnTo>
                    <a:pt x="2250" y="1679"/>
                  </a:lnTo>
                  <a:lnTo>
                    <a:pt x="2305" y="1568"/>
                  </a:lnTo>
                  <a:lnTo>
                    <a:pt x="2323" y="1457"/>
                  </a:lnTo>
                  <a:lnTo>
                    <a:pt x="2360" y="1328"/>
                  </a:lnTo>
                  <a:lnTo>
                    <a:pt x="2360" y="1218"/>
                  </a:lnTo>
                  <a:lnTo>
                    <a:pt x="2360" y="1089"/>
                  </a:lnTo>
                  <a:lnTo>
                    <a:pt x="2342" y="960"/>
                  </a:lnTo>
                  <a:lnTo>
                    <a:pt x="2323" y="849"/>
                  </a:lnTo>
                  <a:lnTo>
                    <a:pt x="2286" y="738"/>
                  </a:lnTo>
                  <a:lnTo>
                    <a:pt x="2231" y="628"/>
                  </a:lnTo>
                  <a:lnTo>
                    <a:pt x="2176" y="536"/>
                  </a:lnTo>
                  <a:lnTo>
                    <a:pt x="2102" y="443"/>
                  </a:lnTo>
                  <a:lnTo>
                    <a:pt x="2028" y="351"/>
                  </a:lnTo>
                  <a:lnTo>
                    <a:pt x="1955" y="277"/>
                  </a:lnTo>
                  <a:lnTo>
                    <a:pt x="1862" y="222"/>
                  </a:lnTo>
                  <a:lnTo>
                    <a:pt x="1770" y="148"/>
                  </a:lnTo>
                  <a:lnTo>
                    <a:pt x="1660" y="111"/>
                  </a:lnTo>
                  <a:lnTo>
                    <a:pt x="1549" y="56"/>
                  </a:lnTo>
                  <a:lnTo>
                    <a:pt x="1438" y="38"/>
                  </a:lnTo>
                  <a:lnTo>
                    <a:pt x="1309" y="19"/>
                  </a:lnTo>
                  <a:lnTo>
                    <a:pt x="11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 name="Google Shape;748;p3"/>
            <p:cNvSpPr/>
            <p:nvPr/>
          </p:nvSpPr>
          <p:spPr>
            <a:xfrm>
              <a:off x="5290350" y="1154025"/>
              <a:ext cx="57625" cy="57200"/>
            </a:xfrm>
            <a:custGeom>
              <a:avLst/>
              <a:gdLst/>
              <a:ahLst/>
              <a:cxnLst/>
              <a:rect l="l" t="t" r="r" b="b"/>
              <a:pathLst>
                <a:path w="2305" h="2288" extrusionOk="0">
                  <a:moveTo>
                    <a:pt x="1014" y="1"/>
                  </a:moveTo>
                  <a:lnTo>
                    <a:pt x="885" y="19"/>
                  </a:lnTo>
                  <a:lnTo>
                    <a:pt x="774" y="56"/>
                  </a:lnTo>
                  <a:lnTo>
                    <a:pt x="682" y="93"/>
                  </a:lnTo>
                  <a:lnTo>
                    <a:pt x="479" y="185"/>
                  </a:lnTo>
                  <a:lnTo>
                    <a:pt x="314" y="333"/>
                  </a:lnTo>
                  <a:lnTo>
                    <a:pt x="184" y="517"/>
                  </a:lnTo>
                  <a:lnTo>
                    <a:pt x="74" y="701"/>
                  </a:lnTo>
                  <a:lnTo>
                    <a:pt x="37" y="812"/>
                  </a:lnTo>
                  <a:lnTo>
                    <a:pt x="19" y="923"/>
                  </a:lnTo>
                  <a:lnTo>
                    <a:pt x="0" y="1052"/>
                  </a:lnTo>
                  <a:lnTo>
                    <a:pt x="0" y="1162"/>
                  </a:lnTo>
                  <a:lnTo>
                    <a:pt x="0" y="1291"/>
                  </a:lnTo>
                  <a:lnTo>
                    <a:pt x="19" y="1402"/>
                  </a:lnTo>
                  <a:lnTo>
                    <a:pt x="55" y="1513"/>
                  </a:lnTo>
                  <a:lnTo>
                    <a:pt x="92" y="1623"/>
                  </a:lnTo>
                  <a:lnTo>
                    <a:pt x="148" y="1715"/>
                  </a:lnTo>
                  <a:lnTo>
                    <a:pt x="203" y="1808"/>
                  </a:lnTo>
                  <a:lnTo>
                    <a:pt x="332" y="1974"/>
                  </a:lnTo>
                  <a:lnTo>
                    <a:pt x="516" y="2121"/>
                  </a:lnTo>
                  <a:lnTo>
                    <a:pt x="701" y="2213"/>
                  </a:lnTo>
                  <a:lnTo>
                    <a:pt x="811" y="2250"/>
                  </a:lnTo>
                  <a:lnTo>
                    <a:pt x="922" y="2269"/>
                  </a:lnTo>
                  <a:lnTo>
                    <a:pt x="1051" y="2287"/>
                  </a:lnTo>
                  <a:lnTo>
                    <a:pt x="1291" y="2287"/>
                  </a:lnTo>
                  <a:lnTo>
                    <a:pt x="1401" y="2269"/>
                  </a:lnTo>
                  <a:lnTo>
                    <a:pt x="1512" y="2232"/>
                  </a:lnTo>
                  <a:lnTo>
                    <a:pt x="1623" y="2195"/>
                  </a:lnTo>
                  <a:lnTo>
                    <a:pt x="1807" y="2103"/>
                  </a:lnTo>
                  <a:lnTo>
                    <a:pt x="1973" y="1955"/>
                  </a:lnTo>
                  <a:lnTo>
                    <a:pt x="2120" y="1789"/>
                  </a:lnTo>
                  <a:lnTo>
                    <a:pt x="2213" y="1586"/>
                  </a:lnTo>
                  <a:lnTo>
                    <a:pt x="2250" y="1476"/>
                  </a:lnTo>
                  <a:lnTo>
                    <a:pt x="2286" y="1365"/>
                  </a:lnTo>
                  <a:lnTo>
                    <a:pt x="2305" y="1236"/>
                  </a:lnTo>
                  <a:lnTo>
                    <a:pt x="2305" y="1125"/>
                  </a:lnTo>
                  <a:lnTo>
                    <a:pt x="2286" y="996"/>
                  </a:lnTo>
                  <a:lnTo>
                    <a:pt x="2268" y="886"/>
                  </a:lnTo>
                  <a:lnTo>
                    <a:pt x="2250" y="775"/>
                  </a:lnTo>
                  <a:lnTo>
                    <a:pt x="2213" y="664"/>
                  </a:lnTo>
                  <a:lnTo>
                    <a:pt x="2157" y="572"/>
                  </a:lnTo>
                  <a:lnTo>
                    <a:pt x="2102" y="480"/>
                  </a:lnTo>
                  <a:lnTo>
                    <a:pt x="1955" y="314"/>
                  </a:lnTo>
                  <a:lnTo>
                    <a:pt x="1789" y="167"/>
                  </a:lnTo>
                  <a:lnTo>
                    <a:pt x="1586" y="74"/>
                  </a:lnTo>
                  <a:lnTo>
                    <a:pt x="1475" y="38"/>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 name="Google Shape;749;p3"/>
            <p:cNvSpPr/>
            <p:nvPr/>
          </p:nvSpPr>
          <p:spPr>
            <a:xfrm>
              <a:off x="4910525" y="514225"/>
              <a:ext cx="58100" cy="58100"/>
            </a:xfrm>
            <a:custGeom>
              <a:avLst/>
              <a:gdLst/>
              <a:ahLst/>
              <a:cxnLst/>
              <a:rect l="l" t="t" r="r" b="b"/>
              <a:pathLst>
                <a:path w="2324" h="2324" extrusionOk="0">
                  <a:moveTo>
                    <a:pt x="1162" y="0"/>
                  </a:moveTo>
                  <a:lnTo>
                    <a:pt x="1051" y="19"/>
                  </a:lnTo>
                  <a:lnTo>
                    <a:pt x="922" y="19"/>
                  </a:lnTo>
                  <a:lnTo>
                    <a:pt x="811" y="56"/>
                  </a:lnTo>
                  <a:lnTo>
                    <a:pt x="701" y="93"/>
                  </a:lnTo>
                  <a:lnTo>
                    <a:pt x="590" y="148"/>
                  </a:lnTo>
                  <a:lnTo>
                    <a:pt x="498" y="203"/>
                  </a:lnTo>
                  <a:lnTo>
                    <a:pt x="406" y="277"/>
                  </a:lnTo>
                  <a:lnTo>
                    <a:pt x="314" y="351"/>
                  </a:lnTo>
                  <a:lnTo>
                    <a:pt x="240" y="425"/>
                  </a:lnTo>
                  <a:lnTo>
                    <a:pt x="184" y="517"/>
                  </a:lnTo>
                  <a:lnTo>
                    <a:pt x="129" y="627"/>
                  </a:lnTo>
                  <a:lnTo>
                    <a:pt x="74" y="720"/>
                  </a:lnTo>
                  <a:lnTo>
                    <a:pt x="37" y="830"/>
                  </a:lnTo>
                  <a:lnTo>
                    <a:pt x="19" y="959"/>
                  </a:lnTo>
                  <a:lnTo>
                    <a:pt x="0" y="1070"/>
                  </a:lnTo>
                  <a:lnTo>
                    <a:pt x="0" y="1199"/>
                  </a:lnTo>
                  <a:lnTo>
                    <a:pt x="0" y="1328"/>
                  </a:lnTo>
                  <a:lnTo>
                    <a:pt x="19" y="1439"/>
                  </a:lnTo>
                  <a:lnTo>
                    <a:pt x="55" y="1549"/>
                  </a:lnTo>
                  <a:lnTo>
                    <a:pt x="92" y="1660"/>
                  </a:lnTo>
                  <a:lnTo>
                    <a:pt x="203" y="1844"/>
                  </a:lnTo>
                  <a:lnTo>
                    <a:pt x="350" y="2010"/>
                  </a:lnTo>
                  <a:lnTo>
                    <a:pt x="516" y="2139"/>
                  </a:lnTo>
                  <a:lnTo>
                    <a:pt x="719" y="2250"/>
                  </a:lnTo>
                  <a:lnTo>
                    <a:pt x="830" y="2287"/>
                  </a:lnTo>
                  <a:lnTo>
                    <a:pt x="940" y="2305"/>
                  </a:lnTo>
                  <a:lnTo>
                    <a:pt x="1051" y="2324"/>
                  </a:lnTo>
                  <a:lnTo>
                    <a:pt x="1291" y="2324"/>
                  </a:lnTo>
                  <a:lnTo>
                    <a:pt x="1420" y="2305"/>
                  </a:lnTo>
                  <a:lnTo>
                    <a:pt x="1530" y="2268"/>
                  </a:lnTo>
                  <a:lnTo>
                    <a:pt x="1641" y="2231"/>
                  </a:lnTo>
                  <a:lnTo>
                    <a:pt x="1825" y="2121"/>
                  </a:lnTo>
                  <a:lnTo>
                    <a:pt x="1991" y="1992"/>
                  </a:lnTo>
                  <a:lnTo>
                    <a:pt x="2139" y="1826"/>
                  </a:lnTo>
                  <a:lnTo>
                    <a:pt x="2231" y="1623"/>
                  </a:lnTo>
                  <a:lnTo>
                    <a:pt x="2268" y="1512"/>
                  </a:lnTo>
                  <a:lnTo>
                    <a:pt x="2305" y="1402"/>
                  </a:lnTo>
                  <a:lnTo>
                    <a:pt x="2323" y="1291"/>
                  </a:lnTo>
                  <a:lnTo>
                    <a:pt x="2323" y="1162"/>
                  </a:lnTo>
                  <a:lnTo>
                    <a:pt x="2305" y="1033"/>
                  </a:lnTo>
                  <a:lnTo>
                    <a:pt x="2305" y="922"/>
                  </a:lnTo>
                  <a:lnTo>
                    <a:pt x="2268" y="812"/>
                  </a:lnTo>
                  <a:lnTo>
                    <a:pt x="2231" y="701"/>
                  </a:lnTo>
                  <a:lnTo>
                    <a:pt x="2120" y="517"/>
                  </a:lnTo>
                  <a:lnTo>
                    <a:pt x="1991" y="332"/>
                  </a:lnTo>
                  <a:lnTo>
                    <a:pt x="1825" y="203"/>
                  </a:lnTo>
                  <a:lnTo>
                    <a:pt x="1623" y="93"/>
                  </a:lnTo>
                  <a:lnTo>
                    <a:pt x="1512" y="56"/>
                  </a:lnTo>
                  <a:lnTo>
                    <a:pt x="1401" y="37"/>
                  </a:lnTo>
                  <a:lnTo>
                    <a:pt x="1291"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 name="Google Shape;750;p3"/>
            <p:cNvSpPr/>
            <p:nvPr/>
          </p:nvSpPr>
          <p:spPr>
            <a:xfrm>
              <a:off x="5724550" y="1476700"/>
              <a:ext cx="56725" cy="56725"/>
            </a:xfrm>
            <a:custGeom>
              <a:avLst/>
              <a:gdLst/>
              <a:ahLst/>
              <a:cxnLst/>
              <a:rect l="l" t="t" r="r" b="b"/>
              <a:pathLst>
                <a:path w="2269" h="2269" extrusionOk="0">
                  <a:moveTo>
                    <a:pt x="1052" y="0"/>
                  </a:moveTo>
                  <a:lnTo>
                    <a:pt x="941" y="19"/>
                  </a:lnTo>
                  <a:lnTo>
                    <a:pt x="849" y="37"/>
                  </a:lnTo>
                  <a:lnTo>
                    <a:pt x="738" y="74"/>
                  </a:lnTo>
                  <a:lnTo>
                    <a:pt x="536" y="166"/>
                  </a:lnTo>
                  <a:lnTo>
                    <a:pt x="370" y="295"/>
                  </a:lnTo>
                  <a:lnTo>
                    <a:pt x="222" y="461"/>
                  </a:lnTo>
                  <a:lnTo>
                    <a:pt x="111" y="646"/>
                  </a:lnTo>
                  <a:lnTo>
                    <a:pt x="38" y="867"/>
                  </a:lnTo>
                  <a:lnTo>
                    <a:pt x="1" y="959"/>
                  </a:lnTo>
                  <a:lnTo>
                    <a:pt x="1" y="1088"/>
                  </a:lnTo>
                  <a:lnTo>
                    <a:pt x="1" y="1199"/>
                  </a:lnTo>
                  <a:lnTo>
                    <a:pt x="1" y="1310"/>
                  </a:lnTo>
                  <a:lnTo>
                    <a:pt x="38" y="1420"/>
                  </a:lnTo>
                  <a:lnTo>
                    <a:pt x="75" y="1531"/>
                  </a:lnTo>
                  <a:lnTo>
                    <a:pt x="111" y="1641"/>
                  </a:lnTo>
                  <a:lnTo>
                    <a:pt x="167" y="1734"/>
                  </a:lnTo>
                  <a:lnTo>
                    <a:pt x="314" y="1900"/>
                  </a:lnTo>
                  <a:lnTo>
                    <a:pt x="480" y="2065"/>
                  </a:lnTo>
                  <a:lnTo>
                    <a:pt x="572" y="2121"/>
                  </a:lnTo>
                  <a:lnTo>
                    <a:pt x="665" y="2176"/>
                  </a:lnTo>
                  <a:lnTo>
                    <a:pt x="775" y="2213"/>
                  </a:lnTo>
                  <a:lnTo>
                    <a:pt x="886" y="2250"/>
                  </a:lnTo>
                  <a:lnTo>
                    <a:pt x="996" y="2268"/>
                  </a:lnTo>
                  <a:lnTo>
                    <a:pt x="1236" y="2268"/>
                  </a:lnTo>
                  <a:lnTo>
                    <a:pt x="1347" y="2250"/>
                  </a:lnTo>
                  <a:lnTo>
                    <a:pt x="1550" y="2195"/>
                  </a:lnTo>
                  <a:lnTo>
                    <a:pt x="1752" y="2084"/>
                  </a:lnTo>
                  <a:lnTo>
                    <a:pt x="1918" y="1955"/>
                  </a:lnTo>
                  <a:lnTo>
                    <a:pt x="2066" y="1789"/>
                  </a:lnTo>
                  <a:lnTo>
                    <a:pt x="2158" y="1586"/>
                  </a:lnTo>
                  <a:lnTo>
                    <a:pt x="2232" y="1383"/>
                  </a:lnTo>
                  <a:lnTo>
                    <a:pt x="2250" y="1273"/>
                  </a:lnTo>
                  <a:lnTo>
                    <a:pt x="2269" y="1162"/>
                  </a:lnTo>
                  <a:lnTo>
                    <a:pt x="2269" y="1051"/>
                  </a:lnTo>
                  <a:lnTo>
                    <a:pt x="2250" y="941"/>
                  </a:lnTo>
                  <a:lnTo>
                    <a:pt x="2195" y="720"/>
                  </a:lnTo>
                  <a:lnTo>
                    <a:pt x="2084" y="535"/>
                  </a:lnTo>
                  <a:lnTo>
                    <a:pt x="1955" y="369"/>
                  </a:lnTo>
                  <a:lnTo>
                    <a:pt x="1789" y="222"/>
                  </a:lnTo>
                  <a:lnTo>
                    <a:pt x="1605" y="111"/>
                  </a:lnTo>
                  <a:lnTo>
                    <a:pt x="1402" y="37"/>
                  </a:lnTo>
                  <a:lnTo>
                    <a:pt x="1291"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 name="Google Shape;751;p3"/>
            <p:cNvSpPr/>
            <p:nvPr/>
          </p:nvSpPr>
          <p:spPr>
            <a:xfrm>
              <a:off x="5804300" y="1490525"/>
              <a:ext cx="57175" cy="57650"/>
            </a:xfrm>
            <a:custGeom>
              <a:avLst/>
              <a:gdLst/>
              <a:ahLst/>
              <a:cxnLst/>
              <a:rect l="l" t="t" r="r" b="b"/>
              <a:pathLst>
                <a:path w="2287" h="2306" extrusionOk="0">
                  <a:moveTo>
                    <a:pt x="1162" y="1"/>
                  </a:moveTo>
                  <a:lnTo>
                    <a:pt x="1033" y="19"/>
                  </a:lnTo>
                  <a:lnTo>
                    <a:pt x="923" y="37"/>
                  </a:lnTo>
                  <a:lnTo>
                    <a:pt x="812" y="56"/>
                  </a:lnTo>
                  <a:lnTo>
                    <a:pt x="701" y="93"/>
                  </a:lnTo>
                  <a:lnTo>
                    <a:pt x="498" y="203"/>
                  </a:lnTo>
                  <a:lnTo>
                    <a:pt x="333" y="332"/>
                  </a:lnTo>
                  <a:lnTo>
                    <a:pt x="185" y="498"/>
                  </a:lnTo>
                  <a:lnTo>
                    <a:pt x="130" y="591"/>
                  </a:lnTo>
                  <a:lnTo>
                    <a:pt x="74" y="701"/>
                  </a:lnTo>
                  <a:lnTo>
                    <a:pt x="37" y="812"/>
                  </a:lnTo>
                  <a:lnTo>
                    <a:pt x="19" y="922"/>
                  </a:lnTo>
                  <a:lnTo>
                    <a:pt x="1" y="1033"/>
                  </a:lnTo>
                  <a:lnTo>
                    <a:pt x="1" y="1144"/>
                  </a:lnTo>
                  <a:lnTo>
                    <a:pt x="1" y="1273"/>
                  </a:lnTo>
                  <a:lnTo>
                    <a:pt x="19" y="1383"/>
                  </a:lnTo>
                  <a:lnTo>
                    <a:pt x="74" y="1586"/>
                  </a:lnTo>
                  <a:lnTo>
                    <a:pt x="185" y="1789"/>
                  </a:lnTo>
                  <a:lnTo>
                    <a:pt x="314" y="1955"/>
                  </a:lnTo>
                  <a:lnTo>
                    <a:pt x="480" y="2084"/>
                  </a:lnTo>
                  <a:lnTo>
                    <a:pt x="664" y="2195"/>
                  </a:lnTo>
                  <a:lnTo>
                    <a:pt x="867" y="2268"/>
                  </a:lnTo>
                  <a:lnTo>
                    <a:pt x="978" y="2287"/>
                  </a:lnTo>
                  <a:lnTo>
                    <a:pt x="1088" y="2305"/>
                  </a:lnTo>
                  <a:lnTo>
                    <a:pt x="1218" y="2305"/>
                  </a:lnTo>
                  <a:lnTo>
                    <a:pt x="1328" y="2287"/>
                  </a:lnTo>
                  <a:lnTo>
                    <a:pt x="1439" y="2268"/>
                  </a:lnTo>
                  <a:lnTo>
                    <a:pt x="1549" y="2232"/>
                  </a:lnTo>
                  <a:lnTo>
                    <a:pt x="1752" y="2121"/>
                  </a:lnTo>
                  <a:lnTo>
                    <a:pt x="1918" y="1992"/>
                  </a:lnTo>
                  <a:lnTo>
                    <a:pt x="2066" y="1826"/>
                  </a:lnTo>
                  <a:lnTo>
                    <a:pt x="2121" y="1734"/>
                  </a:lnTo>
                  <a:lnTo>
                    <a:pt x="2176" y="1642"/>
                  </a:lnTo>
                  <a:lnTo>
                    <a:pt x="2213" y="1531"/>
                  </a:lnTo>
                  <a:lnTo>
                    <a:pt x="2250" y="1420"/>
                  </a:lnTo>
                  <a:lnTo>
                    <a:pt x="2269" y="1310"/>
                  </a:lnTo>
                  <a:lnTo>
                    <a:pt x="2287" y="1181"/>
                  </a:lnTo>
                  <a:lnTo>
                    <a:pt x="2287" y="1070"/>
                  </a:lnTo>
                  <a:lnTo>
                    <a:pt x="2269" y="941"/>
                  </a:lnTo>
                  <a:lnTo>
                    <a:pt x="2232" y="830"/>
                  </a:lnTo>
                  <a:lnTo>
                    <a:pt x="2195" y="738"/>
                  </a:lnTo>
                  <a:lnTo>
                    <a:pt x="2103" y="535"/>
                  </a:lnTo>
                  <a:lnTo>
                    <a:pt x="1973" y="351"/>
                  </a:lnTo>
                  <a:lnTo>
                    <a:pt x="1789" y="222"/>
                  </a:lnTo>
                  <a:lnTo>
                    <a:pt x="1605" y="111"/>
                  </a:lnTo>
                  <a:lnTo>
                    <a:pt x="1494" y="74"/>
                  </a:lnTo>
                  <a:lnTo>
                    <a:pt x="1383" y="37"/>
                  </a:lnTo>
                  <a:lnTo>
                    <a:pt x="1273" y="19"/>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 name="Google Shape;752;p3"/>
            <p:cNvSpPr/>
            <p:nvPr/>
          </p:nvSpPr>
          <p:spPr>
            <a:xfrm>
              <a:off x="4896675" y="594900"/>
              <a:ext cx="56725" cy="56725"/>
            </a:xfrm>
            <a:custGeom>
              <a:avLst/>
              <a:gdLst/>
              <a:ahLst/>
              <a:cxnLst/>
              <a:rect l="l" t="t" r="r" b="b"/>
              <a:pathLst>
                <a:path w="2269" h="2269" extrusionOk="0">
                  <a:moveTo>
                    <a:pt x="1052" y="0"/>
                  </a:moveTo>
                  <a:lnTo>
                    <a:pt x="941" y="19"/>
                  </a:lnTo>
                  <a:lnTo>
                    <a:pt x="738" y="92"/>
                  </a:lnTo>
                  <a:lnTo>
                    <a:pt x="536" y="185"/>
                  </a:lnTo>
                  <a:lnTo>
                    <a:pt x="370" y="314"/>
                  </a:lnTo>
                  <a:lnTo>
                    <a:pt x="222" y="480"/>
                  </a:lnTo>
                  <a:lnTo>
                    <a:pt x="112" y="664"/>
                  </a:lnTo>
                  <a:lnTo>
                    <a:pt x="38" y="885"/>
                  </a:lnTo>
                  <a:lnTo>
                    <a:pt x="19" y="996"/>
                  </a:lnTo>
                  <a:lnTo>
                    <a:pt x="1" y="1106"/>
                  </a:lnTo>
                  <a:lnTo>
                    <a:pt x="19" y="1217"/>
                  </a:lnTo>
                  <a:lnTo>
                    <a:pt x="19" y="1328"/>
                  </a:lnTo>
                  <a:lnTo>
                    <a:pt x="56" y="1438"/>
                  </a:lnTo>
                  <a:lnTo>
                    <a:pt x="93" y="1549"/>
                  </a:lnTo>
                  <a:lnTo>
                    <a:pt x="204" y="1733"/>
                  </a:lnTo>
                  <a:lnTo>
                    <a:pt x="333" y="1918"/>
                  </a:lnTo>
                  <a:lnTo>
                    <a:pt x="499" y="2065"/>
                  </a:lnTo>
                  <a:lnTo>
                    <a:pt x="702" y="2176"/>
                  </a:lnTo>
                  <a:lnTo>
                    <a:pt x="812" y="2213"/>
                  </a:lnTo>
                  <a:lnTo>
                    <a:pt x="923" y="2250"/>
                  </a:lnTo>
                  <a:lnTo>
                    <a:pt x="1033" y="2268"/>
                  </a:lnTo>
                  <a:lnTo>
                    <a:pt x="1255" y="2268"/>
                  </a:lnTo>
                  <a:lnTo>
                    <a:pt x="1365" y="2250"/>
                  </a:lnTo>
                  <a:lnTo>
                    <a:pt x="1568" y="2176"/>
                  </a:lnTo>
                  <a:lnTo>
                    <a:pt x="1771" y="2065"/>
                  </a:lnTo>
                  <a:lnTo>
                    <a:pt x="1937" y="1936"/>
                  </a:lnTo>
                  <a:lnTo>
                    <a:pt x="2066" y="1770"/>
                  </a:lnTo>
                  <a:lnTo>
                    <a:pt x="2177" y="1567"/>
                  </a:lnTo>
                  <a:lnTo>
                    <a:pt x="2250" y="1365"/>
                  </a:lnTo>
                  <a:lnTo>
                    <a:pt x="2269" y="1254"/>
                  </a:lnTo>
                  <a:lnTo>
                    <a:pt x="2269" y="1143"/>
                  </a:lnTo>
                  <a:lnTo>
                    <a:pt x="2269" y="1033"/>
                  </a:lnTo>
                  <a:lnTo>
                    <a:pt x="2250" y="922"/>
                  </a:lnTo>
                  <a:lnTo>
                    <a:pt x="2195" y="719"/>
                  </a:lnTo>
                  <a:lnTo>
                    <a:pt x="2084" y="516"/>
                  </a:lnTo>
                  <a:lnTo>
                    <a:pt x="1955" y="350"/>
                  </a:lnTo>
                  <a:lnTo>
                    <a:pt x="1789" y="203"/>
                  </a:lnTo>
                  <a:lnTo>
                    <a:pt x="1587" y="111"/>
                  </a:lnTo>
                  <a:lnTo>
                    <a:pt x="1384" y="37"/>
                  </a:lnTo>
                  <a:lnTo>
                    <a:pt x="1273" y="19"/>
                  </a:lnTo>
                  <a:lnTo>
                    <a:pt x="11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 name="Google Shape;753;p3"/>
            <p:cNvSpPr/>
            <p:nvPr/>
          </p:nvSpPr>
          <p:spPr>
            <a:xfrm>
              <a:off x="5079675" y="954425"/>
              <a:ext cx="56275" cy="56725"/>
            </a:xfrm>
            <a:custGeom>
              <a:avLst/>
              <a:gdLst/>
              <a:ahLst/>
              <a:cxnLst/>
              <a:rect l="l" t="t" r="r" b="b"/>
              <a:pathLst>
                <a:path w="2251" h="2269" extrusionOk="0">
                  <a:moveTo>
                    <a:pt x="1126" y="1"/>
                  </a:moveTo>
                  <a:lnTo>
                    <a:pt x="1015" y="19"/>
                  </a:lnTo>
                  <a:lnTo>
                    <a:pt x="904" y="38"/>
                  </a:lnTo>
                  <a:lnTo>
                    <a:pt x="812" y="56"/>
                  </a:lnTo>
                  <a:lnTo>
                    <a:pt x="702" y="93"/>
                  </a:lnTo>
                  <a:lnTo>
                    <a:pt x="517" y="204"/>
                  </a:lnTo>
                  <a:lnTo>
                    <a:pt x="351" y="351"/>
                  </a:lnTo>
                  <a:lnTo>
                    <a:pt x="204" y="517"/>
                  </a:lnTo>
                  <a:lnTo>
                    <a:pt x="93" y="702"/>
                  </a:lnTo>
                  <a:lnTo>
                    <a:pt x="56" y="794"/>
                  </a:lnTo>
                  <a:lnTo>
                    <a:pt x="19" y="904"/>
                  </a:lnTo>
                  <a:lnTo>
                    <a:pt x="1" y="1015"/>
                  </a:lnTo>
                  <a:lnTo>
                    <a:pt x="1" y="1126"/>
                  </a:lnTo>
                  <a:lnTo>
                    <a:pt x="1" y="1236"/>
                  </a:lnTo>
                  <a:lnTo>
                    <a:pt x="19" y="1347"/>
                  </a:lnTo>
                  <a:lnTo>
                    <a:pt x="56" y="1458"/>
                  </a:lnTo>
                  <a:lnTo>
                    <a:pt x="93" y="1568"/>
                  </a:lnTo>
                  <a:lnTo>
                    <a:pt x="185" y="1753"/>
                  </a:lnTo>
                  <a:lnTo>
                    <a:pt x="333" y="1919"/>
                  </a:lnTo>
                  <a:lnTo>
                    <a:pt x="499" y="2066"/>
                  </a:lnTo>
                  <a:lnTo>
                    <a:pt x="683" y="2177"/>
                  </a:lnTo>
                  <a:lnTo>
                    <a:pt x="794" y="2214"/>
                  </a:lnTo>
                  <a:lnTo>
                    <a:pt x="904" y="2232"/>
                  </a:lnTo>
                  <a:lnTo>
                    <a:pt x="1015" y="2250"/>
                  </a:lnTo>
                  <a:lnTo>
                    <a:pt x="1126" y="2269"/>
                  </a:lnTo>
                  <a:lnTo>
                    <a:pt x="1236" y="2250"/>
                  </a:lnTo>
                  <a:lnTo>
                    <a:pt x="1347" y="2250"/>
                  </a:lnTo>
                  <a:lnTo>
                    <a:pt x="1439" y="2214"/>
                  </a:lnTo>
                  <a:lnTo>
                    <a:pt x="1550" y="2177"/>
                  </a:lnTo>
                  <a:lnTo>
                    <a:pt x="1734" y="2066"/>
                  </a:lnTo>
                  <a:lnTo>
                    <a:pt x="1918" y="1937"/>
                  </a:lnTo>
                  <a:lnTo>
                    <a:pt x="2047" y="1771"/>
                  </a:lnTo>
                  <a:lnTo>
                    <a:pt x="2158" y="1568"/>
                  </a:lnTo>
                  <a:lnTo>
                    <a:pt x="2195" y="1476"/>
                  </a:lnTo>
                  <a:lnTo>
                    <a:pt x="2232" y="1365"/>
                  </a:lnTo>
                  <a:lnTo>
                    <a:pt x="2250" y="1255"/>
                  </a:lnTo>
                  <a:lnTo>
                    <a:pt x="2250" y="1144"/>
                  </a:lnTo>
                  <a:lnTo>
                    <a:pt x="2250" y="1033"/>
                  </a:lnTo>
                  <a:lnTo>
                    <a:pt x="2232" y="923"/>
                  </a:lnTo>
                  <a:lnTo>
                    <a:pt x="2213" y="812"/>
                  </a:lnTo>
                  <a:lnTo>
                    <a:pt x="2158" y="720"/>
                  </a:lnTo>
                  <a:lnTo>
                    <a:pt x="2066" y="517"/>
                  </a:lnTo>
                  <a:lnTo>
                    <a:pt x="1918" y="351"/>
                  </a:lnTo>
                  <a:lnTo>
                    <a:pt x="1752" y="204"/>
                  </a:lnTo>
                  <a:lnTo>
                    <a:pt x="1568" y="112"/>
                  </a:lnTo>
                  <a:lnTo>
                    <a:pt x="1457" y="56"/>
                  </a:lnTo>
                  <a:lnTo>
                    <a:pt x="1365" y="38"/>
                  </a:lnTo>
                  <a:lnTo>
                    <a:pt x="1255"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 name="Google Shape;754;p3"/>
            <p:cNvSpPr/>
            <p:nvPr/>
          </p:nvSpPr>
          <p:spPr>
            <a:xfrm>
              <a:off x="4845525" y="421100"/>
              <a:ext cx="56725" cy="56275"/>
            </a:xfrm>
            <a:custGeom>
              <a:avLst/>
              <a:gdLst/>
              <a:ahLst/>
              <a:cxnLst/>
              <a:rect l="l" t="t" r="r" b="b"/>
              <a:pathLst>
                <a:path w="2269" h="2251" extrusionOk="0">
                  <a:moveTo>
                    <a:pt x="1033" y="1"/>
                  </a:moveTo>
                  <a:lnTo>
                    <a:pt x="922" y="19"/>
                  </a:lnTo>
                  <a:lnTo>
                    <a:pt x="701" y="75"/>
                  </a:lnTo>
                  <a:lnTo>
                    <a:pt x="517" y="185"/>
                  </a:lnTo>
                  <a:lnTo>
                    <a:pt x="351" y="314"/>
                  </a:lnTo>
                  <a:lnTo>
                    <a:pt x="203" y="480"/>
                  </a:lnTo>
                  <a:lnTo>
                    <a:pt x="92" y="683"/>
                  </a:lnTo>
                  <a:lnTo>
                    <a:pt x="37" y="886"/>
                  </a:lnTo>
                  <a:lnTo>
                    <a:pt x="0" y="997"/>
                  </a:lnTo>
                  <a:lnTo>
                    <a:pt x="0" y="1107"/>
                  </a:lnTo>
                  <a:lnTo>
                    <a:pt x="0" y="1218"/>
                  </a:lnTo>
                  <a:lnTo>
                    <a:pt x="19" y="1329"/>
                  </a:lnTo>
                  <a:lnTo>
                    <a:pt x="56" y="1439"/>
                  </a:lnTo>
                  <a:lnTo>
                    <a:pt x="92" y="1550"/>
                  </a:lnTo>
                  <a:lnTo>
                    <a:pt x="203" y="1753"/>
                  </a:lnTo>
                  <a:lnTo>
                    <a:pt x="332" y="1919"/>
                  </a:lnTo>
                  <a:lnTo>
                    <a:pt x="517" y="2066"/>
                  </a:lnTo>
                  <a:lnTo>
                    <a:pt x="719" y="2177"/>
                  </a:lnTo>
                  <a:lnTo>
                    <a:pt x="812" y="2214"/>
                  </a:lnTo>
                  <a:lnTo>
                    <a:pt x="922" y="2232"/>
                  </a:lnTo>
                  <a:lnTo>
                    <a:pt x="1033" y="2250"/>
                  </a:lnTo>
                  <a:lnTo>
                    <a:pt x="1273" y="2250"/>
                  </a:lnTo>
                  <a:lnTo>
                    <a:pt x="1383" y="2232"/>
                  </a:lnTo>
                  <a:lnTo>
                    <a:pt x="1586" y="2158"/>
                  </a:lnTo>
                  <a:lnTo>
                    <a:pt x="1770" y="2048"/>
                  </a:lnTo>
                  <a:lnTo>
                    <a:pt x="1936" y="1900"/>
                  </a:lnTo>
                  <a:lnTo>
                    <a:pt x="2084" y="1734"/>
                  </a:lnTo>
                  <a:lnTo>
                    <a:pt x="2176" y="1550"/>
                  </a:lnTo>
                  <a:lnTo>
                    <a:pt x="2250" y="1329"/>
                  </a:lnTo>
                  <a:lnTo>
                    <a:pt x="2268" y="1236"/>
                  </a:lnTo>
                  <a:lnTo>
                    <a:pt x="2268" y="1107"/>
                  </a:lnTo>
                  <a:lnTo>
                    <a:pt x="2250" y="997"/>
                  </a:lnTo>
                  <a:lnTo>
                    <a:pt x="2231" y="886"/>
                  </a:lnTo>
                  <a:lnTo>
                    <a:pt x="2176" y="683"/>
                  </a:lnTo>
                  <a:lnTo>
                    <a:pt x="2065" y="499"/>
                  </a:lnTo>
                  <a:lnTo>
                    <a:pt x="1918" y="333"/>
                  </a:lnTo>
                  <a:lnTo>
                    <a:pt x="1752" y="185"/>
                  </a:lnTo>
                  <a:lnTo>
                    <a:pt x="1568" y="93"/>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 name="Google Shape;755;p3"/>
            <p:cNvSpPr/>
            <p:nvPr/>
          </p:nvSpPr>
          <p:spPr>
            <a:xfrm>
              <a:off x="5499150" y="1356850"/>
              <a:ext cx="56725" cy="56725"/>
            </a:xfrm>
            <a:custGeom>
              <a:avLst/>
              <a:gdLst/>
              <a:ahLst/>
              <a:cxnLst/>
              <a:rect l="l" t="t" r="r" b="b"/>
              <a:pathLst>
                <a:path w="2269" h="2269" extrusionOk="0">
                  <a:moveTo>
                    <a:pt x="1107" y="0"/>
                  </a:moveTo>
                  <a:lnTo>
                    <a:pt x="996" y="19"/>
                  </a:lnTo>
                  <a:lnTo>
                    <a:pt x="886" y="37"/>
                  </a:lnTo>
                  <a:lnTo>
                    <a:pt x="683" y="111"/>
                  </a:lnTo>
                  <a:lnTo>
                    <a:pt x="480" y="222"/>
                  </a:lnTo>
                  <a:lnTo>
                    <a:pt x="314" y="351"/>
                  </a:lnTo>
                  <a:lnTo>
                    <a:pt x="185" y="517"/>
                  </a:lnTo>
                  <a:lnTo>
                    <a:pt x="74" y="720"/>
                  </a:lnTo>
                  <a:lnTo>
                    <a:pt x="19" y="922"/>
                  </a:lnTo>
                  <a:lnTo>
                    <a:pt x="1" y="1033"/>
                  </a:lnTo>
                  <a:lnTo>
                    <a:pt x="1" y="1144"/>
                  </a:lnTo>
                  <a:lnTo>
                    <a:pt x="1" y="1254"/>
                  </a:lnTo>
                  <a:lnTo>
                    <a:pt x="19" y="1365"/>
                  </a:lnTo>
                  <a:lnTo>
                    <a:pt x="93" y="1568"/>
                  </a:lnTo>
                  <a:lnTo>
                    <a:pt x="203" y="1771"/>
                  </a:lnTo>
                  <a:lnTo>
                    <a:pt x="332" y="1936"/>
                  </a:lnTo>
                  <a:lnTo>
                    <a:pt x="498" y="2066"/>
                  </a:lnTo>
                  <a:lnTo>
                    <a:pt x="701" y="2176"/>
                  </a:lnTo>
                  <a:lnTo>
                    <a:pt x="904" y="2250"/>
                  </a:lnTo>
                  <a:lnTo>
                    <a:pt x="1015" y="2268"/>
                  </a:lnTo>
                  <a:lnTo>
                    <a:pt x="1236" y="2268"/>
                  </a:lnTo>
                  <a:lnTo>
                    <a:pt x="1347" y="2250"/>
                  </a:lnTo>
                  <a:lnTo>
                    <a:pt x="1457" y="2213"/>
                  </a:lnTo>
                  <a:lnTo>
                    <a:pt x="1568" y="2176"/>
                  </a:lnTo>
                  <a:lnTo>
                    <a:pt x="1771" y="2066"/>
                  </a:lnTo>
                  <a:lnTo>
                    <a:pt x="1937" y="1918"/>
                  </a:lnTo>
                  <a:lnTo>
                    <a:pt x="2084" y="1734"/>
                  </a:lnTo>
                  <a:lnTo>
                    <a:pt x="2176" y="1549"/>
                  </a:lnTo>
                  <a:lnTo>
                    <a:pt x="2213" y="1439"/>
                  </a:lnTo>
                  <a:lnTo>
                    <a:pt x="2250" y="1328"/>
                  </a:lnTo>
                  <a:lnTo>
                    <a:pt x="2250" y="1217"/>
                  </a:lnTo>
                  <a:lnTo>
                    <a:pt x="2268" y="1088"/>
                  </a:lnTo>
                  <a:lnTo>
                    <a:pt x="2250" y="978"/>
                  </a:lnTo>
                  <a:lnTo>
                    <a:pt x="2232" y="867"/>
                  </a:lnTo>
                  <a:lnTo>
                    <a:pt x="2158" y="664"/>
                  </a:lnTo>
                  <a:lnTo>
                    <a:pt x="2047" y="480"/>
                  </a:lnTo>
                  <a:lnTo>
                    <a:pt x="1900" y="314"/>
                  </a:lnTo>
                  <a:lnTo>
                    <a:pt x="1734" y="185"/>
                  </a:lnTo>
                  <a:lnTo>
                    <a:pt x="1531" y="74"/>
                  </a:lnTo>
                  <a:lnTo>
                    <a:pt x="1328" y="19"/>
                  </a:lnTo>
                  <a:lnTo>
                    <a:pt x="12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 name="Google Shape;756;p3"/>
            <p:cNvSpPr/>
            <p:nvPr/>
          </p:nvSpPr>
          <p:spPr>
            <a:xfrm>
              <a:off x="5356250" y="1248525"/>
              <a:ext cx="56725" cy="56725"/>
            </a:xfrm>
            <a:custGeom>
              <a:avLst/>
              <a:gdLst/>
              <a:ahLst/>
              <a:cxnLst/>
              <a:rect l="l" t="t" r="r" b="b"/>
              <a:pathLst>
                <a:path w="2269" h="2269" extrusionOk="0">
                  <a:moveTo>
                    <a:pt x="1033" y="1"/>
                  </a:moveTo>
                  <a:lnTo>
                    <a:pt x="923" y="19"/>
                  </a:lnTo>
                  <a:lnTo>
                    <a:pt x="701" y="93"/>
                  </a:lnTo>
                  <a:lnTo>
                    <a:pt x="517" y="203"/>
                  </a:lnTo>
                  <a:lnTo>
                    <a:pt x="351" y="332"/>
                  </a:lnTo>
                  <a:lnTo>
                    <a:pt x="204" y="498"/>
                  </a:lnTo>
                  <a:lnTo>
                    <a:pt x="93" y="683"/>
                  </a:lnTo>
                  <a:lnTo>
                    <a:pt x="38" y="904"/>
                  </a:lnTo>
                  <a:lnTo>
                    <a:pt x="19" y="1015"/>
                  </a:lnTo>
                  <a:lnTo>
                    <a:pt x="1" y="1125"/>
                  </a:lnTo>
                  <a:lnTo>
                    <a:pt x="1" y="1236"/>
                  </a:lnTo>
                  <a:lnTo>
                    <a:pt x="19" y="1346"/>
                  </a:lnTo>
                  <a:lnTo>
                    <a:pt x="93" y="1549"/>
                  </a:lnTo>
                  <a:lnTo>
                    <a:pt x="185" y="1734"/>
                  </a:lnTo>
                  <a:lnTo>
                    <a:pt x="333" y="1918"/>
                  </a:lnTo>
                  <a:lnTo>
                    <a:pt x="499" y="2047"/>
                  </a:lnTo>
                  <a:lnTo>
                    <a:pt x="683" y="2158"/>
                  </a:lnTo>
                  <a:lnTo>
                    <a:pt x="886" y="2232"/>
                  </a:lnTo>
                  <a:lnTo>
                    <a:pt x="996" y="2250"/>
                  </a:lnTo>
                  <a:lnTo>
                    <a:pt x="1107" y="2268"/>
                  </a:lnTo>
                  <a:lnTo>
                    <a:pt x="1218" y="2268"/>
                  </a:lnTo>
                  <a:lnTo>
                    <a:pt x="1347" y="2250"/>
                  </a:lnTo>
                  <a:lnTo>
                    <a:pt x="1457" y="2213"/>
                  </a:lnTo>
                  <a:lnTo>
                    <a:pt x="1550" y="2176"/>
                  </a:lnTo>
                  <a:lnTo>
                    <a:pt x="1752" y="2066"/>
                  </a:lnTo>
                  <a:lnTo>
                    <a:pt x="1918" y="1937"/>
                  </a:lnTo>
                  <a:lnTo>
                    <a:pt x="2066" y="1752"/>
                  </a:lnTo>
                  <a:lnTo>
                    <a:pt x="2176" y="1568"/>
                  </a:lnTo>
                  <a:lnTo>
                    <a:pt x="2213" y="1457"/>
                  </a:lnTo>
                  <a:lnTo>
                    <a:pt x="2250" y="1346"/>
                  </a:lnTo>
                  <a:lnTo>
                    <a:pt x="2269" y="1236"/>
                  </a:lnTo>
                  <a:lnTo>
                    <a:pt x="2269" y="1107"/>
                  </a:lnTo>
                  <a:lnTo>
                    <a:pt x="2269" y="996"/>
                  </a:lnTo>
                  <a:lnTo>
                    <a:pt x="2250" y="886"/>
                  </a:lnTo>
                  <a:lnTo>
                    <a:pt x="2176" y="683"/>
                  </a:lnTo>
                  <a:lnTo>
                    <a:pt x="2066" y="498"/>
                  </a:lnTo>
                  <a:lnTo>
                    <a:pt x="1918" y="332"/>
                  </a:lnTo>
                  <a:lnTo>
                    <a:pt x="1752" y="185"/>
                  </a:lnTo>
                  <a:lnTo>
                    <a:pt x="1568" y="93"/>
                  </a:lnTo>
                  <a:lnTo>
                    <a:pt x="1365" y="19"/>
                  </a:lnTo>
                  <a:lnTo>
                    <a:pt x="1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 name="Google Shape;757;p3"/>
            <p:cNvSpPr/>
            <p:nvPr/>
          </p:nvSpPr>
          <p:spPr>
            <a:xfrm>
              <a:off x="4794825" y="247325"/>
              <a:ext cx="55325" cy="55350"/>
            </a:xfrm>
            <a:custGeom>
              <a:avLst/>
              <a:gdLst/>
              <a:ahLst/>
              <a:cxnLst/>
              <a:rect l="l" t="t" r="r" b="b"/>
              <a:pathLst>
                <a:path w="2213" h="2214" extrusionOk="0">
                  <a:moveTo>
                    <a:pt x="1143" y="1"/>
                  </a:moveTo>
                  <a:lnTo>
                    <a:pt x="1033" y="19"/>
                  </a:lnTo>
                  <a:lnTo>
                    <a:pt x="922" y="19"/>
                  </a:lnTo>
                  <a:lnTo>
                    <a:pt x="719" y="75"/>
                  </a:lnTo>
                  <a:lnTo>
                    <a:pt x="535" y="185"/>
                  </a:lnTo>
                  <a:lnTo>
                    <a:pt x="369" y="314"/>
                  </a:lnTo>
                  <a:lnTo>
                    <a:pt x="221" y="462"/>
                  </a:lnTo>
                  <a:lnTo>
                    <a:pt x="111" y="646"/>
                  </a:lnTo>
                  <a:lnTo>
                    <a:pt x="37" y="849"/>
                  </a:lnTo>
                  <a:lnTo>
                    <a:pt x="19" y="960"/>
                  </a:lnTo>
                  <a:lnTo>
                    <a:pt x="0" y="1070"/>
                  </a:lnTo>
                  <a:lnTo>
                    <a:pt x="0" y="1181"/>
                  </a:lnTo>
                  <a:lnTo>
                    <a:pt x="19" y="1291"/>
                  </a:lnTo>
                  <a:lnTo>
                    <a:pt x="37" y="1384"/>
                  </a:lnTo>
                  <a:lnTo>
                    <a:pt x="74" y="1494"/>
                  </a:lnTo>
                  <a:lnTo>
                    <a:pt x="184" y="1697"/>
                  </a:lnTo>
                  <a:lnTo>
                    <a:pt x="314" y="1863"/>
                  </a:lnTo>
                  <a:lnTo>
                    <a:pt x="479" y="2011"/>
                  </a:lnTo>
                  <a:lnTo>
                    <a:pt x="664" y="2121"/>
                  </a:lnTo>
                  <a:lnTo>
                    <a:pt x="774" y="2158"/>
                  </a:lnTo>
                  <a:lnTo>
                    <a:pt x="867" y="2195"/>
                  </a:lnTo>
                  <a:lnTo>
                    <a:pt x="977" y="2213"/>
                  </a:lnTo>
                  <a:lnTo>
                    <a:pt x="1217" y="2213"/>
                  </a:lnTo>
                  <a:lnTo>
                    <a:pt x="1309" y="2195"/>
                  </a:lnTo>
                  <a:lnTo>
                    <a:pt x="1512" y="2121"/>
                  </a:lnTo>
                  <a:lnTo>
                    <a:pt x="1696" y="2029"/>
                  </a:lnTo>
                  <a:lnTo>
                    <a:pt x="1862" y="1900"/>
                  </a:lnTo>
                  <a:lnTo>
                    <a:pt x="2010" y="1734"/>
                  </a:lnTo>
                  <a:lnTo>
                    <a:pt x="2120" y="1550"/>
                  </a:lnTo>
                  <a:lnTo>
                    <a:pt x="2176" y="1347"/>
                  </a:lnTo>
                  <a:lnTo>
                    <a:pt x="2194" y="1236"/>
                  </a:lnTo>
                  <a:lnTo>
                    <a:pt x="2213" y="1125"/>
                  </a:lnTo>
                  <a:lnTo>
                    <a:pt x="2213" y="1033"/>
                  </a:lnTo>
                  <a:lnTo>
                    <a:pt x="2194" y="923"/>
                  </a:lnTo>
                  <a:lnTo>
                    <a:pt x="2139" y="720"/>
                  </a:lnTo>
                  <a:lnTo>
                    <a:pt x="2028" y="535"/>
                  </a:lnTo>
                  <a:lnTo>
                    <a:pt x="1899" y="370"/>
                  </a:lnTo>
                  <a:lnTo>
                    <a:pt x="1733" y="222"/>
                  </a:lnTo>
                  <a:lnTo>
                    <a:pt x="1567" y="111"/>
                  </a:lnTo>
                  <a:lnTo>
                    <a:pt x="1365" y="38"/>
                  </a:lnTo>
                  <a:lnTo>
                    <a:pt x="1254" y="19"/>
                  </a:lnTo>
                  <a:lnTo>
                    <a:pt x="1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 name="Google Shape;758;p3"/>
            <p:cNvSpPr/>
            <p:nvPr/>
          </p:nvSpPr>
          <p:spPr>
            <a:xfrm>
              <a:off x="5145600" y="1046175"/>
              <a:ext cx="55800" cy="56250"/>
            </a:xfrm>
            <a:custGeom>
              <a:avLst/>
              <a:gdLst/>
              <a:ahLst/>
              <a:cxnLst/>
              <a:rect l="l" t="t" r="r" b="b"/>
              <a:pathLst>
                <a:path w="2232" h="2250" extrusionOk="0">
                  <a:moveTo>
                    <a:pt x="1051" y="0"/>
                  </a:moveTo>
                  <a:lnTo>
                    <a:pt x="941" y="19"/>
                  </a:lnTo>
                  <a:lnTo>
                    <a:pt x="830" y="37"/>
                  </a:lnTo>
                  <a:lnTo>
                    <a:pt x="720" y="74"/>
                  </a:lnTo>
                  <a:lnTo>
                    <a:pt x="535" y="166"/>
                  </a:lnTo>
                  <a:lnTo>
                    <a:pt x="351" y="314"/>
                  </a:lnTo>
                  <a:lnTo>
                    <a:pt x="222" y="480"/>
                  </a:lnTo>
                  <a:lnTo>
                    <a:pt x="93" y="664"/>
                  </a:lnTo>
                  <a:lnTo>
                    <a:pt x="56" y="756"/>
                  </a:lnTo>
                  <a:lnTo>
                    <a:pt x="19" y="867"/>
                  </a:lnTo>
                  <a:lnTo>
                    <a:pt x="1" y="977"/>
                  </a:lnTo>
                  <a:lnTo>
                    <a:pt x="1" y="1088"/>
                  </a:lnTo>
                  <a:lnTo>
                    <a:pt x="1" y="1199"/>
                  </a:lnTo>
                  <a:lnTo>
                    <a:pt x="1" y="1309"/>
                  </a:lnTo>
                  <a:lnTo>
                    <a:pt x="74" y="1512"/>
                  </a:lnTo>
                  <a:lnTo>
                    <a:pt x="166" y="1696"/>
                  </a:lnTo>
                  <a:lnTo>
                    <a:pt x="296" y="1862"/>
                  </a:lnTo>
                  <a:lnTo>
                    <a:pt x="443" y="2010"/>
                  </a:lnTo>
                  <a:lnTo>
                    <a:pt x="627" y="2121"/>
                  </a:lnTo>
                  <a:lnTo>
                    <a:pt x="830" y="2194"/>
                  </a:lnTo>
                  <a:lnTo>
                    <a:pt x="941" y="2231"/>
                  </a:lnTo>
                  <a:lnTo>
                    <a:pt x="1051" y="2231"/>
                  </a:lnTo>
                  <a:lnTo>
                    <a:pt x="1162" y="2250"/>
                  </a:lnTo>
                  <a:lnTo>
                    <a:pt x="1273" y="2231"/>
                  </a:lnTo>
                  <a:lnTo>
                    <a:pt x="1365" y="2213"/>
                  </a:lnTo>
                  <a:lnTo>
                    <a:pt x="1476" y="2176"/>
                  </a:lnTo>
                  <a:lnTo>
                    <a:pt x="1678" y="2084"/>
                  </a:lnTo>
                  <a:lnTo>
                    <a:pt x="1844" y="1955"/>
                  </a:lnTo>
                  <a:lnTo>
                    <a:pt x="1992" y="1789"/>
                  </a:lnTo>
                  <a:lnTo>
                    <a:pt x="2121" y="1604"/>
                  </a:lnTo>
                  <a:lnTo>
                    <a:pt x="2158" y="1512"/>
                  </a:lnTo>
                  <a:lnTo>
                    <a:pt x="2195" y="1401"/>
                  </a:lnTo>
                  <a:lnTo>
                    <a:pt x="2232" y="1291"/>
                  </a:lnTo>
                  <a:lnTo>
                    <a:pt x="2232" y="1180"/>
                  </a:lnTo>
                  <a:lnTo>
                    <a:pt x="2232" y="1070"/>
                  </a:lnTo>
                  <a:lnTo>
                    <a:pt x="2232" y="959"/>
                  </a:lnTo>
                  <a:lnTo>
                    <a:pt x="2195" y="848"/>
                  </a:lnTo>
                  <a:lnTo>
                    <a:pt x="2176" y="738"/>
                  </a:lnTo>
                  <a:lnTo>
                    <a:pt x="2066" y="553"/>
                  </a:lnTo>
                  <a:lnTo>
                    <a:pt x="1937" y="369"/>
                  </a:lnTo>
                  <a:lnTo>
                    <a:pt x="1771" y="221"/>
                  </a:lnTo>
                  <a:lnTo>
                    <a:pt x="1586" y="111"/>
                  </a:lnTo>
                  <a:lnTo>
                    <a:pt x="1494" y="74"/>
                  </a:lnTo>
                  <a:lnTo>
                    <a:pt x="1383" y="37"/>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 name="Google Shape;759;p3"/>
            <p:cNvSpPr/>
            <p:nvPr/>
          </p:nvSpPr>
          <p:spPr>
            <a:xfrm>
              <a:off x="5211525" y="1140650"/>
              <a:ext cx="55325" cy="55350"/>
            </a:xfrm>
            <a:custGeom>
              <a:avLst/>
              <a:gdLst/>
              <a:ahLst/>
              <a:cxnLst/>
              <a:rect l="l" t="t" r="r" b="b"/>
              <a:pathLst>
                <a:path w="2213" h="2214" extrusionOk="0">
                  <a:moveTo>
                    <a:pt x="1106" y="1"/>
                  </a:moveTo>
                  <a:lnTo>
                    <a:pt x="996" y="19"/>
                  </a:lnTo>
                  <a:lnTo>
                    <a:pt x="885" y="38"/>
                  </a:lnTo>
                  <a:lnTo>
                    <a:pt x="682" y="93"/>
                  </a:lnTo>
                  <a:lnTo>
                    <a:pt x="498" y="204"/>
                  </a:lnTo>
                  <a:lnTo>
                    <a:pt x="332" y="333"/>
                  </a:lnTo>
                  <a:lnTo>
                    <a:pt x="203" y="499"/>
                  </a:lnTo>
                  <a:lnTo>
                    <a:pt x="92" y="683"/>
                  </a:lnTo>
                  <a:lnTo>
                    <a:pt x="19" y="886"/>
                  </a:lnTo>
                  <a:lnTo>
                    <a:pt x="0" y="997"/>
                  </a:lnTo>
                  <a:lnTo>
                    <a:pt x="0" y="1107"/>
                  </a:lnTo>
                  <a:lnTo>
                    <a:pt x="0" y="1218"/>
                  </a:lnTo>
                  <a:lnTo>
                    <a:pt x="19" y="1310"/>
                  </a:lnTo>
                  <a:lnTo>
                    <a:pt x="92" y="1513"/>
                  </a:lnTo>
                  <a:lnTo>
                    <a:pt x="185" y="1697"/>
                  </a:lnTo>
                  <a:lnTo>
                    <a:pt x="314" y="1863"/>
                  </a:lnTo>
                  <a:lnTo>
                    <a:pt x="480" y="2011"/>
                  </a:lnTo>
                  <a:lnTo>
                    <a:pt x="664" y="2121"/>
                  </a:lnTo>
                  <a:lnTo>
                    <a:pt x="867" y="2177"/>
                  </a:lnTo>
                  <a:lnTo>
                    <a:pt x="977" y="2195"/>
                  </a:lnTo>
                  <a:lnTo>
                    <a:pt x="1088" y="2214"/>
                  </a:lnTo>
                  <a:lnTo>
                    <a:pt x="1199" y="2214"/>
                  </a:lnTo>
                  <a:lnTo>
                    <a:pt x="1309" y="2195"/>
                  </a:lnTo>
                  <a:lnTo>
                    <a:pt x="1420" y="2158"/>
                  </a:lnTo>
                  <a:lnTo>
                    <a:pt x="1512" y="2121"/>
                  </a:lnTo>
                  <a:lnTo>
                    <a:pt x="1715" y="2029"/>
                  </a:lnTo>
                  <a:lnTo>
                    <a:pt x="1881" y="1882"/>
                  </a:lnTo>
                  <a:lnTo>
                    <a:pt x="2010" y="1716"/>
                  </a:lnTo>
                  <a:lnTo>
                    <a:pt x="2121" y="1513"/>
                  </a:lnTo>
                  <a:lnTo>
                    <a:pt x="2157" y="1421"/>
                  </a:lnTo>
                  <a:lnTo>
                    <a:pt x="2194" y="1310"/>
                  </a:lnTo>
                  <a:lnTo>
                    <a:pt x="2194" y="1199"/>
                  </a:lnTo>
                  <a:lnTo>
                    <a:pt x="2213" y="1089"/>
                  </a:lnTo>
                  <a:lnTo>
                    <a:pt x="2194" y="978"/>
                  </a:lnTo>
                  <a:lnTo>
                    <a:pt x="2176" y="868"/>
                  </a:lnTo>
                  <a:lnTo>
                    <a:pt x="2102" y="665"/>
                  </a:lnTo>
                  <a:lnTo>
                    <a:pt x="2010" y="480"/>
                  </a:lnTo>
                  <a:lnTo>
                    <a:pt x="1862" y="333"/>
                  </a:lnTo>
                  <a:lnTo>
                    <a:pt x="1696" y="185"/>
                  </a:lnTo>
                  <a:lnTo>
                    <a:pt x="1512" y="93"/>
                  </a:lnTo>
                  <a:lnTo>
                    <a:pt x="1309" y="19"/>
                  </a:lnTo>
                  <a:lnTo>
                    <a:pt x="1199" y="19"/>
                  </a:lnTo>
                  <a:lnTo>
                    <a:pt x="11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 name="Google Shape;760;p3"/>
            <p:cNvSpPr/>
            <p:nvPr/>
          </p:nvSpPr>
          <p:spPr>
            <a:xfrm>
              <a:off x="4949225" y="766825"/>
              <a:ext cx="54875" cy="55350"/>
            </a:xfrm>
            <a:custGeom>
              <a:avLst/>
              <a:gdLst/>
              <a:ahLst/>
              <a:cxnLst/>
              <a:rect l="l" t="t" r="r" b="b"/>
              <a:pathLst>
                <a:path w="2195" h="2214" extrusionOk="0">
                  <a:moveTo>
                    <a:pt x="1015" y="1"/>
                  </a:moveTo>
                  <a:lnTo>
                    <a:pt x="904" y="19"/>
                  </a:lnTo>
                  <a:lnTo>
                    <a:pt x="702" y="74"/>
                  </a:lnTo>
                  <a:lnTo>
                    <a:pt x="517" y="185"/>
                  </a:lnTo>
                  <a:lnTo>
                    <a:pt x="351" y="314"/>
                  </a:lnTo>
                  <a:lnTo>
                    <a:pt x="204" y="462"/>
                  </a:lnTo>
                  <a:lnTo>
                    <a:pt x="93" y="646"/>
                  </a:lnTo>
                  <a:lnTo>
                    <a:pt x="19" y="849"/>
                  </a:lnTo>
                  <a:lnTo>
                    <a:pt x="1" y="959"/>
                  </a:lnTo>
                  <a:lnTo>
                    <a:pt x="1" y="1070"/>
                  </a:lnTo>
                  <a:lnTo>
                    <a:pt x="1" y="1181"/>
                  </a:lnTo>
                  <a:lnTo>
                    <a:pt x="1" y="1291"/>
                  </a:lnTo>
                  <a:lnTo>
                    <a:pt x="56" y="1494"/>
                  </a:lnTo>
                  <a:lnTo>
                    <a:pt x="167" y="1678"/>
                  </a:lnTo>
                  <a:lnTo>
                    <a:pt x="277" y="1844"/>
                  </a:lnTo>
                  <a:lnTo>
                    <a:pt x="443" y="1992"/>
                  </a:lnTo>
                  <a:lnTo>
                    <a:pt x="628" y="2103"/>
                  </a:lnTo>
                  <a:lnTo>
                    <a:pt x="831" y="2176"/>
                  </a:lnTo>
                  <a:lnTo>
                    <a:pt x="941" y="2195"/>
                  </a:lnTo>
                  <a:lnTo>
                    <a:pt x="1033" y="2213"/>
                  </a:lnTo>
                  <a:lnTo>
                    <a:pt x="1162" y="2213"/>
                  </a:lnTo>
                  <a:lnTo>
                    <a:pt x="1273" y="2195"/>
                  </a:lnTo>
                  <a:lnTo>
                    <a:pt x="1365" y="2176"/>
                  </a:lnTo>
                  <a:lnTo>
                    <a:pt x="1476" y="2139"/>
                  </a:lnTo>
                  <a:lnTo>
                    <a:pt x="1679" y="2047"/>
                  </a:lnTo>
                  <a:lnTo>
                    <a:pt x="1845" y="1900"/>
                  </a:lnTo>
                  <a:lnTo>
                    <a:pt x="1992" y="1734"/>
                  </a:lnTo>
                  <a:lnTo>
                    <a:pt x="2103" y="1549"/>
                  </a:lnTo>
                  <a:lnTo>
                    <a:pt x="2140" y="1439"/>
                  </a:lnTo>
                  <a:lnTo>
                    <a:pt x="2177" y="1347"/>
                  </a:lnTo>
                  <a:lnTo>
                    <a:pt x="2195" y="1236"/>
                  </a:lnTo>
                  <a:lnTo>
                    <a:pt x="2195" y="1125"/>
                  </a:lnTo>
                  <a:lnTo>
                    <a:pt x="2195" y="1015"/>
                  </a:lnTo>
                  <a:lnTo>
                    <a:pt x="2177" y="904"/>
                  </a:lnTo>
                  <a:lnTo>
                    <a:pt x="2121" y="701"/>
                  </a:lnTo>
                  <a:lnTo>
                    <a:pt x="2011" y="517"/>
                  </a:lnTo>
                  <a:lnTo>
                    <a:pt x="1882" y="351"/>
                  </a:lnTo>
                  <a:lnTo>
                    <a:pt x="1716" y="203"/>
                  </a:lnTo>
                  <a:lnTo>
                    <a:pt x="1531" y="111"/>
                  </a:lnTo>
                  <a:lnTo>
                    <a:pt x="1328" y="37"/>
                  </a:lnTo>
                  <a:lnTo>
                    <a:pt x="1236"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 name="Google Shape;761;p3"/>
            <p:cNvSpPr/>
            <p:nvPr/>
          </p:nvSpPr>
          <p:spPr>
            <a:xfrm>
              <a:off x="5014225" y="860400"/>
              <a:ext cx="56275" cy="56275"/>
            </a:xfrm>
            <a:custGeom>
              <a:avLst/>
              <a:gdLst/>
              <a:ahLst/>
              <a:cxnLst/>
              <a:rect l="l" t="t" r="r" b="b"/>
              <a:pathLst>
                <a:path w="2251" h="2251" extrusionOk="0">
                  <a:moveTo>
                    <a:pt x="1125" y="1"/>
                  </a:moveTo>
                  <a:lnTo>
                    <a:pt x="996" y="19"/>
                  </a:lnTo>
                  <a:lnTo>
                    <a:pt x="886" y="37"/>
                  </a:lnTo>
                  <a:lnTo>
                    <a:pt x="793" y="56"/>
                  </a:lnTo>
                  <a:lnTo>
                    <a:pt x="683" y="111"/>
                  </a:lnTo>
                  <a:lnTo>
                    <a:pt x="498" y="203"/>
                  </a:lnTo>
                  <a:lnTo>
                    <a:pt x="333" y="351"/>
                  </a:lnTo>
                  <a:lnTo>
                    <a:pt x="185" y="517"/>
                  </a:lnTo>
                  <a:lnTo>
                    <a:pt x="74" y="720"/>
                  </a:lnTo>
                  <a:lnTo>
                    <a:pt x="38" y="812"/>
                  </a:lnTo>
                  <a:lnTo>
                    <a:pt x="19" y="922"/>
                  </a:lnTo>
                  <a:lnTo>
                    <a:pt x="1" y="1033"/>
                  </a:lnTo>
                  <a:lnTo>
                    <a:pt x="1" y="1144"/>
                  </a:lnTo>
                  <a:lnTo>
                    <a:pt x="1" y="1254"/>
                  </a:lnTo>
                  <a:lnTo>
                    <a:pt x="19" y="1365"/>
                  </a:lnTo>
                  <a:lnTo>
                    <a:pt x="93" y="1568"/>
                  </a:lnTo>
                  <a:lnTo>
                    <a:pt x="203" y="1752"/>
                  </a:lnTo>
                  <a:lnTo>
                    <a:pt x="333" y="1918"/>
                  </a:lnTo>
                  <a:lnTo>
                    <a:pt x="498" y="2047"/>
                  </a:lnTo>
                  <a:lnTo>
                    <a:pt x="683" y="2158"/>
                  </a:lnTo>
                  <a:lnTo>
                    <a:pt x="886" y="2232"/>
                  </a:lnTo>
                  <a:lnTo>
                    <a:pt x="978" y="2250"/>
                  </a:lnTo>
                  <a:lnTo>
                    <a:pt x="1199" y="2250"/>
                  </a:lnTo>
                  <a:lnTo>
                    <a:pt x="1310" y="2232"/>
                  </a:lnTo>
                  <a:lnTo>
                    <a:pt x="1420" y="2213"/>
                  </a:lnTo>
                  <a:lnTo>
                    <a:pt x="1531" y="2176"/>
                  </a:lnTo>
                  <a:lnTo>
                    <a:pt x="1715" y="2066"/>
                  </a:lnTo>
                  <a:lnTo>
                    <a:pt x="1900" y="1937"/>
                  </a:lnTo>
                  <a:lnTo>
                    <a:pt x="2029" y="1771"/>
                  </a:lnTo>
                  <a:lnTo>
                    <a:pt x="2139" y="1568"/>
                  </a:lnTo>
                  <a:lnTo>
                    <a:pt x="2176" y="1476"/>
                  </a:lnTo>
                  <a:lnTo>
                    <a:pt x="2213" y="1365"/>
                  </a:lnTo>
                  <a:lnTo>
                    <a:pt x="2232" y="1254"/>
                  </a:lnTo>
                  <a:lnTo>
                    <a:pt x="2250" y="1144"/>
                  </a:lnTo>
                  <a:lnTo>
                    <a:pt x="2232" y="1033"/>
                  </a:lnTo>
                  <a:lnTo>
                    <a:pt x="2213" y="922"/>
                  </a:lnTo>
                  <a:lnTo>
                    <a:pt x="2195" y="812"/>
                  </a:lnTo>
                  <a:lnTo>
                    <a:pt x="2158" y="720"/>
                  </a:lnTo>
                  <a:lnTo>
                    <a:pt x="2047" y="517"/>
                  </a:lnTo>
                  <a:lnTo>
                    <a:pt x="1900" y="351"/>
                  </a:lnTo>
                  <a:lnTo>
                    <a:pt x="1734" y="203"/>
                  </a:lnTo>
                  <a:lnTo>
                    <a:pt x="1549" y="93"/>
                  </a:lnTo>
                  <a:lnTo>
                    <a:pt x="1439" y="56"/>
                  </a:lnTo>
                  <a:lnTo>
                    <a:pt x="1347" y="37"/>
                  </a:lnTo>
                  <a:lnTo>
                    <a:pt x="1236"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 name="Google Shape;762;p3"/>
            <p:cNvSpPr/>
            <p:nvPr/>
          </p:nvSpPr>
          <p:spPr>
            <a:xfrm>
              <a:off x="5645275" y="1462875"/>
              <a:ext cx="55350" cy="55800"/>
            </a:xfrm>
            <a:custGeom>
              <a:avLst/>
              <a:gdLst/>
              <a:ahLst/>
              <a:cxnLst/>
              <a:rect l="l" t="t" r="r" b="b"/>
              <a:pathLst>
                <a:path w="2214" h="2232" extrusionOk="0">
                  <a:moveTo>
                    <a:pt x="1125" y="0"/>
                  </a:moveTo>
                  <a:lnTo>
                    <a:pt x="1015" y="19"/>
                  </a:lnTo>
                  <a:lnTo>
                    <a:pt x="904" y="37"/>
                  </a:lnTo>
                  <a:lnTo>
                    <a:pt x="793" y="56"/>
                  </a:lnTo>
                  <a:lnTo>
                    <a:pt x="683" y="92"/>
                  </a:lnTo>
                  <a:lnTo>
                    <a:pt x="498" y="203"/>
                  </a:lnTo>
                  <a:lnTo>
                    <a:pt x="332" y="351"/>
                  </a:lnTo>
                  <a:lnTo>
                    <a:pt x="185" y="517"/>
                  </a:lnTo>
                  <a:lnTo>
                    <a:pt x="74" y="701"/>
                  </a:lnTo>
                  <a:lnTo>
                    <a:pt x="37" y="812"/>
                  </a:lnTo>
                  <a:lnTo>
                    <a:pt x="19" y="922"/>
                  </a:lnTo>
                  <a:lnTo>
                    <a:pt x="0" y="1014"/>
                  </a:lnTo>
                  <a:lnTo>
                    <a:pt x="0" y="1143"/>
                  </a:lnTo>
                  <a:lnTo>
                    <a:pt x="0" y="1236"/>
                  </a:lnTo>
                  <a:lnTo>
                    <a:pt x="19" y="1346"/>
                  </a:lnTo>
                  <a:lnTo>
                    <a:pt x="93" y="1549"/>
                  </a:lnTo>
                  <a:lnTo>
                    <a:pt x="185" y="1733"/>
                  </a:lnTo>
                  <a:lnTo>
                    <a:pt x="332" y="1899"/>
                  </a:lnTo>
                  <a:lnTo>
                    <a:pt x="498" y="2028"/>
                  </a:lnTo>
                  <a:lnTo>
                    <a:pt x="683" y="2139"/>
                  </a:lnTo>
                  <a:lnTo>
                    <a:pt x="885" y="2194"/>
                  </a:lnTo>
                  <a:lnTo>
                    <a:pt x="978" y="2213"/>
                  </a:lnTo>
                  <a:lnTo>
                    <a:pt x="1088" y="2231"/>
                  </a:lnTo>
                  <a:lnTo>
                    <a:pt x="1199" y="2231"/>
                  </a:lnTo>
                  <a:lnTo>
                    <a:pt x="1310" y="2213"/>
                  </a:lnTo>
                  <a:lnTo>
                    <a:pt x="1420" y="2176"/>
                  </a:lnTo>
                  <a:lnTo>
                    <a:pt x="1531" y="2139"/>
                  </a:lnTo>
                  <a:lnTo>
                    <a:pt x="1715" y="2028"/>
                  </a:lnTo>
                  <a:lnTo>
                    <a:pt x="1881" y="1899"/>
                  </a:lnTo>
                  <a:lnTo>
                    <a:pt x="2029" y="1733"/>
                  </a:lnTo>
                  <a:lnTo>
                    <a:pt x="2121" y="1531"/>
                  </a:lnTo>
                  <a:lnTo>
                    <a:pt x="2176" y="1438"/>
                  </a:lnTo>
                  <a:lnTo>
                    <a:pt x="2195" y="1328"/>
                  </a:lnTo>
                  <a:lnTo>
                    <a:pt x="2213" y="1217"/>
                  </a:lnTo>
                  <a:lnTo>
                    <a:pt x="2213" y="1107"/>
                  </a:lnTo>
                  <a:lnTo>
                    <a:pt x="2213" y="996"/>
                  </a:lnTo>
                  <a:lnTo>
                    <a:pt x="2195" y="885"/>
                  </a:lnTo>
                  <a:lnTo>
                    <a:pt x="2121" y="682"/>
                  </a:lnTo>
                  <a:lnTo>
                    <a:pt x="2010" y="498"/>
                  </a:lnTo>
                  <a:lnTo>
                    <a:pt x="1881" y="332"/>
                  </a:lnTo>
                  <a:lnTo>
                    <a:pt x="1715" y="203"/>
                  </a:lnTo>
                  <a:lnTo>
                    <a:pt x="1531" y="92"/>
                  </a:lnTo>
                  <a:lnTo>
                    <a:pt x="1328" y="37"/>
                  </a:lnTo>
                  <a:lnTo>
                    <a:pt x="1217" y="19"/>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 name="Google Shape;763;p3"/>
            <p:cNvSpPr/>
            <p:nvPr/>
          </p:nvSpPr>
          <p:spPr>
            <a:xfrm>
              <a:off x="5420800" y="1344400"/>
              <a:ext cx="53475" cy="53500"/>
            </a:xfrm>
            <a:custGeom>
              <a:avLst/>
              <a:gdLst/>
              <a:ahLst/>
              <a:cxnLst/>
              <a:rect l="l" t="t" r="r" b="b"/>
              <a:pathLst>
                <a:path w="2139" h="2140" extrusionOk="0">
                  <a:moveTo>
                    <a:pt x="1033" y="1"/>
                  </a:moveTo>
                  <a:lnTo>
                    <a:pt x="811" y="19"/>
                  </a:lnTo>
                  <a:lnTo>
                    <a:pt x="627" y="74"/>
                  </a:lnTo>
                  <a:lnTo>
                    <a:pt x="443" y="185"/>
                  </a:lnTo>
                  <a:lnTo>
                    <a:pt x="295" y="314"/>
                  </a:lnTo>
                  <a:lnTo>
                    <a:pt x="166" y="462"/>
                  </a:lnTo>
                  <a:lnTo>
                    <a:pt x="74" y="646"/>
                  </a:lnTo>
                  <a:lnTo>
                    <a:pt x="19" y="849"/>
                  </a:lnTo>
                  <a:lnTo>
                    <a:pt x="0" y="1052"/>
                  </a:lnTo>
                  <a:lnTo>
                    <a:pt x="0" y="1162"/>
                  </a:lnTo>
                  <a:lnTo>
                    <a:pt x="19" y="1273"/>
                  </a:lnTo>
                  <a:lnTo>
                    <a:pt x="74" y="1476"/>
                  </a:lnTo>
                  <a:lnTo>
                    <a:pt x="166" y="1660"/>
                  </a:lnTo>
                  <a:lnTo>
                    <a:pt x="295" y="1826"/>
                  </a:lnTo>
                  <a:lnTo>
                    <a:pt x="461" y="1955"/>
                  </a:lnTo>
                  <a:lnTo>
                    <a:pt x="645" y="2047"/>
                  </a:lnTo>
                  <a:lnTo>
                    <a:pt x="848" y="2121"/>
                  </a:lnTo>
                  <a:lnTo>
                    <a:pt x="959" y="2121"/>
                  </a:lnTo>
                  <a:lnTo>
                    <a:pt x="1069" y="2139"/>
                  </a:lnTo>
                  <a:lnTo>
                    <a:pt x="1180" y="2121"/>
                  </a:lnTo>
                  <a:lnTo>
                    <a:pt x="1291" y="2103"/>
                  </a:lnTo>
                  <a:lnTo>
                    <a:pt x="1494" y="2047"/>
                  </a:lnTo>
                  <a:lnTo>
                    <a:pt x="1678" y="1955"/>
                  </a:lnTo>
                  <a:lnTo>
                    <a:pt x="1844" y="1826"/>
                  </a:lnTo>
                  <a:lnTo>
                    <a:pt x="1973" y="1660"/>
                  </a:lnTo>
                  <a:lnTo>
                    <a:pt x="2065" y="1476"/>
                  </a:lnTo>
                  <a:lnTo>
                    <a:pt x="2120" y="1273"/>
                  </a:lnTo>
                  <a:lnTo>
                    <a:pt x="2139" y="1162"/>
                  </a:lnTo>
                  <a:lnTo>
                    <a:pt x="2139" y="1052"/>
                  </a:lnTo>
                  <a:lnTo>
                    <a:pt x="2139" y="923"/>
                  </a:lnTo>
                  <a:lnTo>
                    <a:pt x="2120" y="830"/>
                  </a:lnTo>
                  <a:lnTo>
                    <a:pt x="2047" y="628"/>
                  </a:lnTo>
                  <a:lnTo>
                    <a:pt x="1936" y="443"/>
                  </a:lnTo>
                  <a:lnTo>
                    <a:pt x="1807" y="277"/>
                  </a:lnTo>
                  <a:lnTo>
                    <a:pt x="1641" y="148"/>
                  </a:lnTo>
                  <a:lnTo>
                    <a:pt x="1457" y="56"/>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 name="Google Shape;764;p3"/>
            <p:cNvSpPr/>
            <p:nvPr/>
          </p:nvSpPr>
          <p:spPr>
            <a:xfrm>
              <a:off x="6268475" y="1658325"/>
              <a:ext cx="53050" cy="53025"/>
            </a:xfrm>
            <a:custGeom>
              <a:avLst/>
              <a:gdLst/>
              <a:ahLst/>
              <a:cxnLst/>
              <a:rect l="l" t="t" r="r" b="b"/>
              <a:pathLst>
                <a:path w="2122" h="2121" extrusionOk="0">
                  <a:moveTo>
                    <a:pt x="1089" y="0"/>
                  </a:moveTo>
                  <a:lnTo>
                    <a:pt x="867" y="18"/>
                  </a:lnTo>
                  <a:lnTo>
                    <a:pt x="665" y="74"/>
                  </a:lnTo>
                  <a:lnTo>
                    <a:pt x="480" y="166"/>
                  </a:lnTo>
                  <a:lnTo>
                    <a:pt x="314" y="295"/>
                  </a:lnTo>
                  <a:lnTo>
                    <a:pt x="185" y="461"/>
                  </a:lnTo>
                  <a:lnTo>
                    <a:pt x="93" y="627"/>
                  </a:lnTo>
                  <a:lnTo>
                    <a:pt x="19" y="830"/>
                  </a:lnTo>
                  <a:lnTo>
                    <a:pt x="1" y="1051"/>
                  </a:lnTo>
                  <a:lnTo>
                    <a:pt x="19" y="1272"/>
                  </a:lnTo>
                  <a:lnTo>
                    <a:pt x="75" y="1475"/>
                  </a:lnTo>
                  <a:lnTo>
                    <a:pt x="167" y="1659"/>
                  </a:lnTo>
                  <a:lnTo>
                    <a:pt x="296" y="1807"/>
                  </a:lnTo>
                  <a:lnTo>
                    <a:pt x="443" y="1936"/>
                  </a:lnTo>
                  <a:lnTo>
                    <a:pt x="628" y="2028"/>
                  </a:lnTo>
                  <a:lnTo>
                    <a:pt x="812" y="2102"/>
                  </a:lnTo>
                  <a:lnTo>
                    <a:pt x="1033" y="2120"/>
                  </a:lnTo>
                  <a:lnTo>
                    <a:pt x="1255" y="2102"/>
                  </a:lnTo>
                  <a:lnTo>
                    <a:pt x="1457" y="2047"/>
                  </a:lnTo>
                  <a:lnTo>
                    <a:pt x="1642" y="1955"/>
                  </a:lnTo>
                  <a:lnTo>
                    <a:pt x="1808" y="1825"/>
                  </a:lnTo>
                  <a:lnTo>
                    <a:pt x="1937" y="1678"/>
                  </a:lnTo>
                  <a:lnTo>
                    <a:pt x="2029" y="1494"/>
                  </a:lnTo>
                  <a:lnTo>
                    <a:pt x="2103" y="1291"/>
                  </a:lnTo>
                  <a:lnTo>
                    <a:pt x="2121" y="1069"/>
                  </a:lnTo>
                  <a:lnTo>
                    <a:pt x="2103" y="848"/>
                  </a:lnTo>
                  <a:lnTo>
                    <a:pt x="2047" y="645"/>
                  </a:lnTo>
                  <a:lnTo>
                    <a:pt x="1955" y="479"/>
                  </a:lnTo>
                  <a:lnTo>
                    <a:pt x="1826" y="314"/>
                  </a:lnTo>
                  <a:lnTo>
                    <a:pt x="1679" y="184"/>
                  </a:lnTo>
                  <a:lnTo>
                    <a:pt x="1494" y="92"/>
                  </a:lnTo>
                  <a:lnTo>
                    <a:pt x="1310" y="37"/>
                  </a:lnTo>
                  <a:lnTo>
                    <a:pt x="1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 name="Google Shape;765;p3"/>
            <p:cNvSpPr/>
            <p:nvPr/>
          </p:nvSpPr>
          <p:spPr>
            <a:xfrm>
              <a:off x="5278350" y="1236075"/>
              <a:ext cx="53050" cy="53050"/>
            </a:xfrm>
            <a:custGeom>
              <a:avLst/>
              <a:gdLst/>
              <a:ahLst/>
              <a:cxnLst/>
              <a:rect l="l" t="t" r="r" b="b"/>
              <a:pathLst>
                <a:path w="2122" h="2122" extrusionOk="0">
                  <a:moveTo>
                    <a:pt x="1052" y="1"/>
                  </a:moveTo>
                  <a:lnTo>
                    <a:pt x="830" y="19"/>
                  </a:lnTo>
                  <a:lnTo>
                    <a:pt x="628" y="74"/>
                  </a:lnTo>
                  <a:lnTo>
                    <a:pt x="462" y="167"/>
                  </a:lnTo>
                  <a:lnTo>
                    <a:pt x="296" y="296"/>
                  </a:lnTo>
                  <a:lnTo>
                    <a:pt x="167" y="443"/>
                  </a:lnTo>
                  <a:lnTo>
                    <a:pt x="74" y="628"/>
                  </a:lnTo>
                  <a:lnTo>
                    <a:pt x="19" y="830"/>
                  </a:lnTo>
                  <a:lnTo>
                    <a:pt x="1" y="1052"/>
                  </a:lnTo>
                  <a:lnTo>
                    <a:pt x="1" y="1162"/>
                  </a:lnTo>
                  <a:lnTo>
                    <a:pt x="19" y="1273"/>
                  </a:lnTo>
                  <a:lnTo>
                    <a:pt x="74" y="1476"/>
                  </a:lnTo>
                  <a:lnTo>
                    <a:pt x="167" y="1660"/>
                  </a:lnTo>
                  <a:lnTo>
                    <a:pt x="296" y="1808"/>
                  </a:lnTo>
                  <a:lnTo>
                    <a:pt x="462" y="1955"/>
                  </a:lnTo>
                  <a:lnTo>
                    <a:pt x="646" y="2047"/>
                  </a:lnTo>
                  <a:lnTo>
                    <a:pt x="849" y="2103"/>
                  </a:lnTo>
                  <a:lnTo>
                    <a:pt x="959" y="2121"/>
                  </a:lnTo>
                  <a:lnTo>
                    <a:pt x="1181" y="2121"/>
                  </a:lnTo>
                  <a:lnTo>
                    <a:pt x="1291" y="2103"/>
                  </a:lnTo>
                  <a:lnTo>
                    <a:pt x="1494" y="2029"/>
                  </a:lnTo>
                  <a:lnTo>
                    <a:pt x="1679" y="1937"/>
                  </a:lnTo>
                  <a:lnTo>
                    <a:pt x="1826" y="1789"/>
                  </a:lnTo>
                  <a:lnTo>
                    <a:pt x="1955" y="1642"/>
                  </a:lnTo>
                  <a:lnTo>
                    <a:pt x="2047" y="1457"/>
                  </a:lnTo>
                  <a:lnTo>
                    <a:pt x="2103" y="1236"/>
                  </a:lnTo>
                  <a:lnTo>
                    <a:pt x="2121" y="1125"/>
                  </a:lnTo>
                  <a:lnTo>
                    <a:pt x="2121" y="1015"/>
                  </a:lnTo>
                  <a:lnTo>
                    <a:pt x="2084" y="812"/>
                  </a:lnTo>
                  <a:lnTo>
                    <a:pt x="2029" y="609"/>
                  </a:lnTo>
                  <a:lnTo>
                    <a:pt x="1937" y="425"/>
                  </a:lnTo>
                  <a:lnTo>
                    <a:pt x="1789" y="277"/>
                  </a:lnTo>
                  <a:lnTo>
                    <a:pt x="1642" y="167"/>
                  </a:lnTo>
                  <a:lnTo>
                    <a:pt x="1457" y="74"/>
                  </a:lnTo>
                  <a:lnTo>
                    <a:pt x="1254"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 name="Google Shape;766;p3"/>
            <p:cNvSpPr/>
            <p:nvPr/>
          </p:nvSpPr>
          <p:spPr>
            <a:xfrm>
              <a:off x="5872075" y="1587325"/>
              <a:ext cx="52550" cy="52575"/>
            </a:xfrm>
            <a:custGeom>
              <a:avLst/>
              <a:gdLst/>
              <a:ahLst/>
              <a:cxnLst/>
              <a:rect l="l" t="t" r="r" b="b"/>
              <a:pathLst>
                <a:path w="2102" h="2103" extrusionOk="0">
                  <a:moveTo>
                    <a:pt x="959" y="1"/>
                  </a:moveTo>
                  <a:lnTo>
                    <a:pt x="848" y="19"/>
                  </a:lnTo>
                  <a:lnTo>
                    <a:pt x="645" y="74"/>
                  </a:lnTo>
                  <a:lnTo>
                    <a:pt x="461" y="167"/>
                  </a:lnTo>
                  <a:lnTo>
                    <a:pt x="313" y="296"/>
                  </a:lnTo>
                  <a:lnTo>
                    <a:pt x="184" y="462"/>
                  </a:lnTo>
                  <a:lnTo>
                    <a:pt x="74" y="627"/>
                  </a:lnTo>
                  <a:lnTo>
                    <a:pt x="18" y="849"/>
                  </a:lnTo>
                  <a:lnTo>
                    <a:pt x="0" y="959"/>
                  </a:lnTo>
                  <a:lnTo>
                    <a:pt x="0" y="1070"/>
                  </a:lnTo>
                  <a:lnTo>
                    <a:pt x="18" y="1273"/>
                  </a:lnTo>
                  <a:lnTo>
                    <a:pt x="92" y="1476"/>
                  </a:lnTo>
                  <a:lnTo>
                    <a:pt x="184" y="1660"/>
                  </a:lnTo>
                  <a:lnTo>
                    <a:pt x="313" y="1808"/>
                  </a:lnTo>
                  <a:lnTo>
                    <a:pt x="461" y="1937"/>
                  </a:lnTo>
                  <a:lnTo>
                    <a:pt x="645" y="2029"/>
                  </a:lnTo>
                  <a:lnTo>
                    <a:pt x="830" y="2084"/>
                  </a:lnTo>
                  <a:lnTo>
                    <a:pt x="1051" y="2103"/>
                  </a:lnTo>
                  <a:lnTo>
                    <a:pt x="1272" y="2084"/>
                  </a:lnTo>
                  <a:lnTo>
                    <a:pt x="1475" y="2029"/>
                  </a:lnTo>
                  <a:lnTo>
                    <a:pt x="1641" y="1918"/>
                  </a:lnTo>
                  <a:lnTo>
                    <a:pt x="1807" y="1808"/>
                  </a:lnTo>
                  <a:lnTo>
                    <a:pt x="1918" y="1642"/>
                  </a:lnTo>
                  <a:lnTo>
                    <a:pt x="2010" y="1476"/>
                  </a:lnTo>
                  <a:lnTo>
                    <a:pt x="2084" y="1273"/>
                  </a:lnTo>
                  <a:lnTo>
                    <a:pt x="2102" y="1070"/>
                  </a:lnTo>
                  <a:lnTo>
                    <a:pt x="2084" y="849"/>
                  </a:lnTo>
                  <a:lnTo>
                    <a:pt x="2028" y="646"/>
                  </a:lnTo>
                  <a:lnTo>
                    <a:pt x="1936" y="462"/>
                  </a:lnTo>
                  <a:lnTo>
                    <a:pt x="1807" y="314"/>
                  </a:lnTo>
                  <a:lnTo>
                    <a:pt x="1659" y="185"/>
                  </a:lnTo>
                  <a:lnTo>
                    <a:pt x="1494" y="93"/>
                  </a:lnTo>
                  <a:lnTo>
                    <a:pt x="1291" y="19"/>
                  </a:lnTo>
                  <a:lnTo>
                    <a:pt x="1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 name="Google Shape;767;p3"/>
            <p:cNvSpPr/>
            <p:nvPr/>
          </p:nvSpPr>
          <p:spPr>
            <a:xfrm>
              <a:off x="5951800" y="1601150"/>
              <a:ext cx="53050" cy="53500"/>
            </a:xfrm>
            <a:custGeom>
              <a:avLst/>
              <a:gdLst/>
              <a:ahLst/>
              <a:cxnLst/>
              <a:rect l="l" t="t" r="r" b="b"/>
              <a:pathLst>
                <a:path w="2122" h="2140" extrusionOk="0">
                  <a:moveTo>
                    <a:pt x="978" y="1"/>
                  </a:moveTo>
                  <a:lnTo>
                    <a:pt x="867" y="19"/>
                  </a:lnTo>
                  <a:lnTo>
                    <a:pt x="646" y="74"/>
                  </a:lnTo>
                  <a:lnTo>
                    <a:pt x="462" y="167"/>
                  </a:lnTo>
                  <a:lnTo>
                    <a:pt x="314" y="296"/>
                  </a:lnTo>
                  <a:lnTo>
                    <a:pt x="167" y="462"/>
                  </a:lnTo>
                  <a:lnTo>
                    <a:pt x="75" y="646"/>
                  </a:lnTo>
                  <a:lnTo>
                    <a:pt x="19" y="849"/>
                  </a:lnTo>
                  <a:lnTo>
                    <a:pt x="1" y="960"/>
                  </a:lnTo>
                  <a:lnTo>
                    <a:pt x="1" y="1070"/>
                  </a:lnTo>
                  <a:lnTo>
                    <a:pt x="19" y="1291"/>
                  </a:lnTo>
                  <a:lnTo>
                    <a:pt x="75" y="1476"/>
                  </a:lnTo>
                  <a:lnTo>
                    <a:pt x="167" y="1660"/>
                  </a:lnTo>
                  <a:lnTo>
                    <a:pt x="296" y="1826"/>
                  </a:lnTo>
                  <a:lnTo>
                    <a:pt x="443" y="1955"/>
                  </a:lnTo>
                  <a:lnTo>
                    <a:pt x="628" y="2047"/>
                  </a:lnTo>
                  <a:lnTo>
                    <a:pt x="812" y="2103"/>
                  </a:lnTo>
                  <a:lnTo>
                    <a:pt x="1033" y="2140"/>
                  </a:lnTo>
                  <a:lnTo>
                    <a:pt x="1144" y="2121"/>
                  </a:lnTo>
                  <a:lnTo>
                    <a:pt x="1255" y="2121"/>
                  </a:lnTo>
                  <a:lnTo>
                    <a:pt x="1457" y="2047"/>
                  </a:lnTo>
                  <a:lnTo>
                    <a:pt x="1642" y="1955"/>
                  </a:lnTo>
                  <a:lnTo>
                    <a:pt x="1808" y="1826"/>
                  </a:lnTo>
                  <a:lnTo>
                    <a:pt x="1937" y="1679"/>
                  </a:lnTo>
                  <a:lnTo>
                    <a:pt x="2047" y="1494"/>
                  </a:lnTo>
                  <a:lnTo>
                    <a:pt x="2103" y="1291"/>
                  </a:lnTo>
                  <a:lnTo>
                    <a:pt x="2121" y="1181"/>
                  </a:lnTo>
                  <a:lnTo>
                    <a:pt x="2121" y="1070"/>
                  </a:lnTo>
                  <a:lnTo>
                    <a:pt x="2103" y="849"/>
                  </a:lnTo>
                  <a:lnTo>
                    <a:pt x="2047" y="646"/>
                  </a:lnTo>
                  <a:lnTo>
                    <a:pt x="1955" y="462"/>
                  </a:lnTo>
                  <a:lnTo>
                    <a:pt x="1826" y="314"/>
                  </a:lnTo>
                  <a:lnTo>
                    <a:pt x="1679" y="185"/>
                  </a:lnTo>
                  <a:lnTo>
                    <a:pt x="1494" y="93"/>
                  </a:lnTo>
                  <a:lnTo>
                    <a:pt x="1291" y="19"/>
                  </a:lnTo>
                  <a:lnTo>
                    <a:pt x="10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 name="Google Shape;768;p3"/>
            <p:cNvSpPr/>
            <p:nvPr/>
          </p:nvSpPr>
          <p:spPr>
            <a:xfrm>
              <a:off x="4884700" y="673725"/>
              <a:ext cx="52575" cy="53025"/>
            </a:xfrm>
            <a:custGeom>
              <a:avLst/>
              <a:gdLst/>
              <a:ahLst/>
              <a:cxnLst/>
              <a:rect l="l" t="t" r="r" b="b"/>
              <a:pathLst>
                <a:path w="2103" h="2121" extrusionOk="0">
                  <a:moveTo>
                    <a:pt x="1033" y="0"/>
                  </a:moveTo>
                  <a:lnTo>
                    <a:pt x="812" y="37"/>
                  </a:lnTo>
                  <a:lnTo>
                    <a:pt x="609" y="92"/>
                  </a:lnTo>
                  <a:lnTo>
                    <a:pt x="443" y="184"/>
                  </a:lnTo>
                  <a:lnTo>
                    <a:pt x="296" y="314"/>
                  </a:lnTo>
                  <a:lnTo>
                    <a:pt x="166" y="461"/>
                  </a:lnTo>
                  <a:lnTo>
                    <a:pt x="74" y="645"/>
                  </a:lnTo>
                  <a:lnTo>
                    <a:pt x="19" y="848"/>
                  </a:lnTo>
                  <a:lnTo>
                    <a:pt x="1" y="1051"/>
                  </a:lnTo>
                  <a:lnTo>
                    <a:pt x="19" y="1291"/>
                  </a:lnTo>
                  <a:lnTo>
                    <a:pt x="74" y="1494"/>
                  </a:lnTo>
                  <a:lnTo>
                    <a:pt x="166" y="1660"/>
                  </a:lnTo>
                  <a:lnTo>
                    <a:pt x="296" y="1825"/>
                  </a:lnTo>
                  <a:lnTo>
                    <a:pt x="461" y="1955"/>
                  </a:lnTo>
                  <a:lnTo>
                    <a:pt x="646" y="2047"/>
                  </a:lnTo>
                  <a:lnTo>
                    <a:pt x="849" y="2102"/>
                  </a:lnTo>
                  <a:lnTo>
                    <a:pt x="1070" y="2120"/>
                  </a:lnTo>
                  <a:lnTo>
                    <a:pt x="1291" y="2102"/>
                  </a:lnTo>
                  <a:lnTo>
                    <a:pt x="1476" y="2028"/>
                  </a:lnTo>
                  <a:lnTo>
                    <a:pt x="1660" y="1936"/>
                  </a:lnTo>
                  <a:lnTo>
                    <a:pt x="1807" y="1807"/>
                  </a:lnTo>
                  <a:lnTo>
                    <a:pt x="1937" y="1660"/>
                  </a:lnTo>
                  <a:lnTo>
                    <a:pt x="2029" y="1475"/>
                  </a:lnTo>
                  <a:lnTo>
                    <a:pt x="2084" y="1291"/>
                  </a:lnTo>
                  <a:lnTo>
                    <a:pt x="2102" y="1070"/>
                  </a:lnTo>
                  <a:lnTo>
                    <a:pt x="2084" y="848"/>
                  </a:lnTo>
                  <a:lnTo>
                    <a:pt x="2029" y="645"/>
                  </a:lnTo>
                  <a:lnTo>
                    <a:pt x="1937" y="461"/>
                  </a:lnTo>
                  <a:lnTo>
                    <a:pt x="1789" y="295"/>
                  </a:lnTo>
                  <a:lnTo>
                    <a:pt x="1642" y="184"/>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 name="Google Shape;769;p3"/>
            <p:cNvSpPr/>
            <p:nvPr/>
          </p:nvSpPr>
          <p:spPr>
            <a:xfrm>
              <a:off x="4781900" y="328450"/>
              <a:ext cx="52575" cy="53050"/>
            </a:xfrm>
            <a:custGeom>
              <a:avLst/>
              <a:gdLst/>
              <a:ahLst/>
              <a:cxnLst/>
              <a:rect l="l" t="t" r="r" b="b"/>
              <a:pathLst>
                <a:path w="2103" h="2122" extrusionOk="0">
                  <a:moveTo>
                    <a:pt x="1107" y="1"/>
                  </a:moveTo>
                  <a:lnTo>
                    <a:pt x="886" y="19"/>
                  </a:lnTo>
                  <a:lnTo>
                    <a:pt x="683" y="75"/>
                  </a:lnTo>
                  <a:lnTo>
                    <a:pt x="480" y="167"/>
                  </a:lnTo>
                  <a:lnTo>
                    <a:pt x="333" y="277"/>
                  </a:lnTo>
                  <a:lnTo>
                    <a:pt x="185" y="443"/>
                  </a:lnTo>
                  <a:lnTo>
                    <a:pt x="93" y="609"/>
                  </a:lnTo>
                  <a:lnTo>
                    <a:pt x="19" y="812"/>
                  </a:lnTo>
                  <a:lnTo>
                    <a:pt x="1" y="923"/>
                  </a:lnTo>
                  <a:lnTo>
                    <a:pt x="1" y="1033"/>
                  </a:lnTo>
                  <a:lnTo>
                    <a:pt x="19" y="1255"/>
                  </a:lnTo>
                  <a:lnTo>
                    <a:pt x="56" y="1458"/>
                  </a:lnTo>
                  <a:lnTo>
                    <a:pt x="148" y="1642"/>
                  </a:lnTo>
                  <a:lnTo>
                    <a:pt x="277" y="1789"/>
                  </a:lnTo>
                  <a:lnTo>
                    <a:pt x="425" y="1918"/>
                  </a:lnTo>
                  <a:lnTo>
                    <a:pt x="591" y="2029"/>
                  </a:lnTo>
                  <a:lnTo>
                    <a:pt x="794" y="2084"/>
                  </a:lnTo>
                  <a:lnTo>
                    <a:pt x="996" y="2121"/>
                  </a:lnTo>
                  <a:lnTo>
                    <a:pt x="1218" y="2103"/>
                  </a:lnTo>
                  <a:lnTo>
                    <a:pt x="1439" y="2048"/>
                  </a:lnTo>
                  <a:lnTo>
                    <a:pt x="1623" y="1974"/>
                  </a:lnTo>
                  <a:lnTo>
                    <a:pt x="1789" y="1845"/>
                  </a:lnTo>
                  <a:lnTo>
                    <a:pt x="1918" y="1697"/>
                  </a:lnTo>
                  <a:lnTo>
                    <a:pt x="2011" y="1513"/>
                  </a:lnTo>
                  <a:lnTo>
                    <a:pt x="2084" y="1310"/>
                  </a:lnTo>
                  <a:lnTo>
                    <a:pt x="2103" y="1199"/>
                  </a:lnTo>
                  <a:lnTo>
                    <a:pt x="2103" y="1089"/>
                  </a:lnTo>
                  <a:lnTo>
                    <a:pt x="2103" y="867"/>
                  </a:lnTo>
                  <a:lnTo>
                    <a:pt x="2047" y="665"/>
                  </a:lnTo>
                  <a:lnTo>
                    <a:pt x="1955" y="499"/>
                  </a:lnTo>
                  <a:lnTo>
                    <a:pt x="1826" y="333"/>
                  </a:lnTo>
                  <a:lnTo>
                    <a:pt x="1679" y="204"/>
                  </a:lnTo>
                  <a:lnTo>
                    <a:pt x="1513" y="112"/>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 name="Google Shape;770;p3"/>
            <p:cNvSpPr/>
            <p:nvPr/>
          </p:nvSpPr>
          <p:spPr>
            <a:xfrm>
              <a:off x="6028325" y="1615450"/>
              <a:ext cx="53950" cy="53500"/>
            </a:xfrm>
            <a:custGeom>
              <a:avLst/>
              <a:gdLst/>
              <a:ahLst/>
              <a:cxnLst/>
              <a:rect l="l" t="t" r="r" b="b"/>
              <a:pathLst>
                <a:path w="2158" h="2140" extrusionOk="0">
                  <a:moveTo>
                    <a:pt x="1107" y="0"/>
                  </a:moveTo>
                  <a:lnTo>
                    <a:pt x="886" y="19"/>
                  </a:lnTo>
                  <a:lnTo>
                    <a:pt x="683" y="74"/>
                  </a:lnTo>
                  <a:lnTo>
                    <a:pt x="498" y="166"/>
                  </a:lnTo>
                  <a:lnTo>
                    <a:pt x="332" y="295"/>
                  </a:lnTo>
                  <a:lnTo>
                    <a:pt x="203" y="443"/>
                  </a:lnTo>
                  <a:lnTo>
                    <a:pt x="93" y="627"/>
                  </a:lnTo>
                  <a:lnTo>
                    <a:pt x="37" y="830"/>
                  </a:lnTo>
                  <a:lnTo>
                    <a:pt x="19" y="941"/>
                  </a:lnTo>
                  <a:lnTo>
                    <a:pt x="1" y="1051"/>
                  </a:lnTo>
                  <a:lnTo>
                    <a:pt x="19" y="1162"/>
                  </a:lnTo>
                  <a:lnTo>
                    <a:pt x="19" y="1273"/>
                  </a:lnTo>
                  <a:lnTo>
                    <a:pt x="93" y="1475"/>
                  </a:lnTo>
                  <a:lnTo>
                    <a:pt x="185" y="1660"/>
                  </a:lnTo>
                  <a:lnTo>
                    <a:pt x="314" y="1826"/>
                  </a:lnTo>
                  <a:lnTo>
                    <a:pt x="462" y="1955"/>
                  </a:lnTo>
                  <a:lnTo>
                    <a:pt x="646" y="2047"/>
                  </a:lnTo>
                  <a:lnTo>
                    <a:pt x="849" y="2121"/>
                  </a:lnTo>
                  <a:lnTo>
                    <a:pt x="959" y="2139"/>
                  </a:lnTo>
                  <a:lnTo>
                    <a:pt x="1199" y="2139"/>
                  </a:lnTo>
                  <a:lnTo>
                    <a:pt x="1291" y="2121"/>
                  </a:lnTo>
                  <a:lnTo>
                    <a:pt x="1512" y="2047"/>
                  </a:lnTo>
                  <a:lnTo>
                    <a:pt x="1697" y="1955"/>
                  </a:lnTo>
                  <a:lnTo>
                    <a:pt x="1844" y="1826"/>
                  </a:lnTo>
                  <a:lnTo>
                    <a:pt x="1973" y="1660"/>
                  </a:lnTo>
                  <a:lnTo>
                    <a:pt x="2066" y="1475"/>
                  </a:lnTo>
                  <a:lnTo>
                    <a:pt x="2139" y="1273"/>
                  </a:lnTo>
                  <a:lnTo>
                    <a:pt x="2139" y="1162"/>
                  </a:lnTo>
                  <a:lnTo>
                    <a:pt x="2158" y="1051"/>
                  </a:lnTo>
                  <a:lnTo>
                    <a:pt x="2121" y="830"/>
                  </a:lnTo>
                  <a:lnTo>
                    <a:pt x="2066" y="646"/>
                  </a:lnTo>
                  <a:lnTo>
                    <a:pt x="1973" y="461"/>
                  </a:lnTo>
                  <a:lnTo>
                    <a:pt x="1844" y="314"/>
                  </a:lnTo>
                  <a:lnTo>
                    <a:pt x="1697" y="185"/>
                  </a:lnTo>
                  <a:lnTo>
                    <a:pt x="1512" y="74"/>
                  </a:lnTo>
                  <a:lnTo>
                    <a:pt x="1328" y="19"/>
                  </a:lnTo>
                  <a:lnTo>
                    <a:pt x="11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 name="Google Shape;771;p3"/>
            <p:cNvSpPr/>
            <p:nvPr/>
          </p:nvSpPr>
          <p:spPr>
            <a:xfrm>
              <a:off x="5566450" y="1449950"/>
              <a:ext cx="53025" cy="53050"/>
            </a:xfrm>
            <a:custGeom>
              <a:avLst/>
              <a:gdLst/>
              <a:ahLst/>
              <a:cxnLst/>
              <a:rect l="l" t="t" r="r" b="b"/>
              <a:pathLst>
                <a:path w="2121" h="2122" extrusionOk="0">
                  <a:moveTo>
                    <a:pt x="1107" y="1"/>
                  </a:moveTo>
                  <a:lnTo>
                    <a:pt x="886" y="19"/>
                  </a:lnTo>
                  <a:lnTo>
                    <a:pt x="664" y="75"/>
                  </a:lnTo>
                  <a:lnTo>
                    <a:pt x="480" y="167"/>
                  </a:lnTo>
                  <a:lnTo>
                    <a:pt x="332" y="296"/>
                  </a:lnTo>
                  <a:lnTo>
                    <a:pt x="185" y="444"/>
                  </a:lnTo>
                  <a:lnTo>
                    <a:pt x="93" y="628"/>
                  </a:lnTo>
                  <a:lnTo>
                    <a:pt x="37" y="831"/>
                  </a:lnTo>
                  <a:lnTo>
                    <a:pt x="1" y="1052"/>
                  </a:lnTo>
                  <a:lnTo>
                    <a:pt x="19" y="1273"/>
                  </a:lnTo>
                  <a:lnTo>
                    <a:pt x="74" y="1476"/>
                  </a:lnTo>
                  <a:lnTo>
                    <a:pt x="166" y="1642"/>
                  </a:lnTo>
                  <a:lnTo>
                    <a:pt x="296" y="1808"/>
                  </a:lnTo>
                  <a:lnTo>
                    <a:pt x="443" y="1937"/>
                  </a:lnTo>
                  <a:lnTo>
                    <a:pt x="609" y="2029"/>
                  </a:lnTo>
                  <a:lnTo>
                    <a:pt x="812" y="2103"/>
                  </a:lnTo>
                  <a:lnTo>
                    <a:pt x="1033" y="2121"/>
                  </a:lnTo>
                  <a:lnTo>
                    <a:pt x="1254" y="2103"/>
                  </a:lnTo>
                  <a:lnTo>
                    <a:pt x="1457" y="2048"/>
                  </a:lnTo>
                  <a:lnTo>
                    <a:pt x="1642" y="1955"/>
                  </a:lnTo>
                  <a:lnTo>
                    <a:pt x="1807" y="1826"/>
                  </a:lnTo>
                  <a:lnTo>
                    <a:pt x="1937" y="1679"/>
                  </a:lnTo>
                  <a:lnTo>
                    <a:pt x="2029" y="1494"/>
                  </a:lnTo>
                  <a:lnTo>
                    <a:pt x="2102" y="1292"/>
                  </a:lnTo>
                  <a:lnTo>
                    <a:pt x="2121" y="1070"/>
                  </a:lnTo>
                  <a:lnTo>
                    <a:pt x="2102" y="868"/>
                  </a:lnTo>
                  <a:lnTo>
                    <a:pt x="2047" y="665"/>
                  </a:lnTo>
                  <a:lnTo>
                    <a:pt x="1955" y="480"/>
                  </a:lnTo>
                  <a:lnTo>
                    <a:pt x="1826" y="333"/>
                  </a:lnTo>
                  <a:lnTo>
                    <a:pt x="1678" y="204"/>
                  </a:lnTo>
                  <a:lnTo>
                    <a:pt x="1512" y="93"/>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 name="Google Shape;772;p3"/>
            <p:cNvSpPr/>
            <p:nvPr/>
          </p:nvSpPr>
          <p:spPr>
            <a:xfrm>
              <a:off x="6108525" y="1629725"/>
              <a:ext cx="53500" cy="53500"/>
            </a:xfrm>
            <a:custGeom>
              <a:avLst/>
              <a:gdLst/>
              <a:ahLst/>
              <a:cxnLst/>
              <a:rect l="l" t="t" r="r" b="b"/>
              <a:pathLst>
                <a:path w="2140" h="2140" extrusionOk="0">
                  <a:moveTo>
                    <a:pt x="886" y="1"/>
                  </a:moveTo>
                  <a:lnTo>
                    <a:pt x="665" y="56"/>
                  </a:lnTo>
                  <a:lnTo>
                    <a:pt x="480" y="167"/>
                  </a:lnTo>
                  <a:lnTo>
                    <a:pt x="314" y="277"/>
                  </a:lnTo>
                  <a:lnTo>
                    <a:pt x="185" y="443"/>
                  </a:lnTo>
                  <a:lnTo>
                    <a:pt x="93" y="628"/>
                  </a:lnTo>
                  <a:lnTo>
                    <a:pt x="19" y="831"/>
                  </a:lnTo>
                  <a:lnTo>
                    <a:pt x="1" y="941"/>
                  </a:lnTo>
                  <a:lnTo>
                    <a:pt x="1" y="1052"/>
                  </a:lnTo>
                  <a:lnTo>
                    <a:pt x="19" y="1273"/>
                  </a:lnTo>
                  <a:lnTo>
                    <a:pt x="75" y="1476"/>
                  </a:lnTo>
                  <a:lnTo>
                    <a:pt x="167" y="1660"/>
                  </a:lnTo>
                  <a:lnTo>
                    <a:pt x="296" y="1826"/>
                  </a:lnTo>
                  <a:lnTo>
                    <a:pt x="462" y="1955"/>
                  </a:lnTo>
                  <a:lnTo>
                    <a:pt x="646" y="2048"/>
                  </a:lnTo>
                  <a:lnTo>
                    <a:pt x="849" y="2121"/>
                  </a:lnTo>
                  <a:lnTo>
                    <a:pt x="960" y="2140"/>
                  </a:lnTo>
                  <a:lnTo>
                    <a:pt x="1181" y="2140"/>
                  </a:lnTo>
                  <a:lnTo>
                    <a:pt x="1291" y="2121"/>
                  </a:lnTo>
                  <a:lnTo>
                    <a:pt x="1494" y="2048"/>
                  </a:lnTo>
                  <a:lnTo>
                    <a:pt x="1679" y="1955"/>
                  </a:lnTo>
                  <a:lnTo>
                    <a:pt x="1826" y="1826"/>
                  </a:lnTo>
                  <a:lnTo>
                    <a:pt x="1955" y="1660"/>
                  </a:lnTo>
                  <a:lnTo>
                    <a:pt x="2066" y="1476"/>
                  </a:lnTo>
                  <a:lnTo>
                    <a:pt x="2121" y="1273"/>
                  </a:lnTo>
                  <a:lnTo>
                    <a:pt x="2140" y="1162"/>
                  </a:lnTo>
                  <a:lnTo>
                    <a:pt x="2140" y="1052"/>
                  </a:lnTo>
                  <a:lnTo>
                    <a:pt x="2121" y="849"/>
                  </a:lnTo>
                  <a:lnTo>
                    <a:pt x="2066" y="646"/>
                  </a:lnTo>
                  <a:lnTo>
                    <a:pt x="1955" y="462"/>
                  </a:lnTo>
                  <a:lnTo>
                    <a:pt x="1845" y="314"/>
                  </a:lnTo>
                  <a:lnTo>
                    <a:pt x="1679" y="185"/>
                  </a:lnTo>
                  <a:lnTo>
                    <a:pt x="1513" y="75"/>
                  </a:lnTo>
                  <a:lnTo>
                    <a:pt x="1310" y="19"/>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 name="Google Shape;773;p3"/>
            <p:cNvSpPr/>
            <p:nvPr/>
          </p:nvSpPr>
          <p:spPr>
            <a:xfrm>
              <a:off x="4832625" y="502250"/>
              <a:ext cx="53950" cy="53475"/>
            </a:xfrm>
            <a:custGeom>
              <a:avLst/>
              <a:gdLst/>
              <a:ahLst/>
              <a:cxnLst/>
              <a:rect l="l" t="t" r="r" b="b"/>
              <a:pathLst>
                <a:path w="2158" h="2139" extrusionOk="0">
                  <a:moveTo>
                    <a:pt x="1051" y="0"/>
                  </a:moveTo>
                  <a:lnTo>
                    <a:pt x="940" y="19"/>
                  </a:lnTo>
                  <a:lnTo>
                    <a:pt x="830" y="37"/>
                  </a:lnTo>
                  <a:lnTo>
                    <a:pt x="627" y="92"/>
                  </a:lnTo>
                  <a:lnTo>
                    <a:pt x="461" y="203"/>
                  </a:lnTo>
                  <a:lnTo>
                    <a:pt x="295" y="332"/>
                  </a:lnTo>
                  <a:lnTo>
                    <a:pt x="166" y="498"/>
                  </a:lnTo>
                  <a:lnTo>
                    <a:pt x="74" y="682"/>
                  </a:lnTo>
                  <a:lnTo>
                    <a:pt x="18" y="885"/>
                  </a:lnTo>
                  <a:lnTo>
                    <a:pt x="0" y="1106"/>
                  </a:lnTo>
                  <a:lnTo>
                    <a:pt x="37" y="1328"/>
                  </a:lnTo>
                  <a:lnTo>
                    <a:pt x="92" y="1512"/>
                  </a:lnTo>
                  <a:lnTo>
                    <a:pt x="203" y="1696"/>
                  </a:lnTo>
                  <a:lnTo>
                    <a:pt x="332" y="1844"/>
                  </a:lnTo>
                  <a:lnTo>
                    <a:pt x="479" y="1973"/>
                  </a:lnTo>
                  <a:lnTo>
                    <a:pt x="664" y="2065"/>
                  </a:lnTo>
                  <a:lnTo>
                    <a:pt x="848" y="2120"/>
                  </a:lnTo>
                  <a:lnTo>
                    <a:pt x="1069" y="2139"/>
                  </a:lnTo>
                  <a:lnTo>
                    <a:pt x="1180" y="2139"/>
                  </a:lnTo>
                  <a:lnTo>
                    <a:pt x="1291" y="2120"/>
                  </a:lnTo>
                  <a:lnTo>
                    <a:pt x="1494" y="2065"/>
                  </a:lnTo>
                  <a:lnTo>
                    <a:pt x="1678" y="1973"/>
                  </a:lnTo>
                  <a:lnTo>
                    <a:pt x="1844" y="1844"/>
                  </a:lnTo>
                  <a:lnTo>
                    <a:pt x="1973" y="1678"/>
                  </a:lnTo>
                  <a:lnTo>
                    <a:pt x="2065" y="1494"/>
                  </a:lnTo>
                  <a:lnTo>
                    <a:pt x="2120" y="1291"/>
                  </a:lnTo>
                  <a:lnTo>
                    <a:pt x="2139" y="1180"/>
                  </a:lnTo>
                  <a:lnTo>
                    <a:pt x="2157" y="1069"/>
                  </a:lnTo>
                  <a:lnTo>
                    <a:pt x="2120" y="848"/>
                  </a:lnTo>
                  <a:lnTo>
                    <a:pt x="2065" y="645"/>
                  </a:lnTo>
                  <a:lnTo>
                    <a:pt x="1973" y="461"/>
                  </a:lnTo>
                  <a:lnTo>
                    <a:pt x="1825" y="295"/>
                  </a:lnTo>
                  <a:lnTo>
                    <a:pt x="1678" y="166"/>
                  </a:lnTo>
                  <a:lnTo>
                    <a:pt x="1494" y="74"/>
                  </a:lnTo>
                  <a:lnTo>
                    <a:pt x="1272" y="19"/>
                  </a:lnTo>
                  <a:lnTo>
                    <a:pt x="10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 name="Google Shape;774;p3"/>
            <p:cNvSpPr/>
            <p:nvPr/>
          </p:nvSpPr>
          <p:spPr>
            <a:xfrm>
              <a:off x="6188750" y="1644025"/>
              <a:ext cx="53025" cy="53025"/>
            </a:xfrm>
            <a:custGeom>
              <a:avLst/>
              <a:gdLst/>
              <a:ahLst/>
              <a:cxnLst/>
              <a:rect l="l" t="t" r="r" b="b"/>
              <a:pathLst>
                <a:path w="2121" h="2121" extrusionOk="0">
                  <a:moveTo>
                    <a:pt x="1051" y="0"/>
                  </a:moveTo>
                  <a:lnTo>
                    <a:pt x="830" y="19"/>
                  </a:lnTo>
                  <a:lnTo>
                    <a:pt x="645" y="74"/>
                  </a:lnTo>
                  <a:lnTo>
                    <a:pt x="461" y="166"/>
                  </a:lnTo>
                  <a:lnTo>
                    <a:pt x="295" y="295"/>
                  </a:lnTo>
                  <a:lnTo>
                    <a:pt x="184" y="443"/>
                  </a:lnTo>
                  <a:lnTo>
                    <a:pt x="74" y="627"/>
                  </a:lnTo>
                  <a:lnTo>
                    <a:pt x="18" y="830"/>
                  </a:lnTo>
                  <a:lnTo>
                    <a:pt x="0" y="1033"/>
                  </a:lnTo>
                  <a:lnTo>
                    <a:pt x="0" y="1162"/>
                  </a:lnTo>
                  <a:lnTo>
                    <a:pt x="0" y="1273"/>
                  </a:lnTo>
                  <a:lnTo>
                    <a:pt x="74" y="1476"/>
                  </a:lnTo>
                  <a:lnTo>
                    <a:pt x="166" y="1660"/>
                  </a:lnTo>
                  <a:lnTo>
                    <a:pt x="295" y="1807"/>
                  </a:lnTo>
                  <a:lnTo>
                    <a:pt x="443" y="1955"/>
                  </a:lnTo>
                  <a:lnTo>
                    <a:pt x="627" y="2047"/>
                  </a:lnTo>
                  <a:lnTo>
                    <a:pt x="830" y="2102"/>
                  </a:lnTo>
                  <a:lnTo>
                    <a:pt x="940" y="2121"/>
                  </a:lnTo>
                  <a:lnTo>
                    <a:pt x="1051" y="2121"/>
                  </a:lnTo>
                  <a:lnTo>
                    <a:pt x="1272" y="2102"/>
                  </a:lnTo>
                  <a:lnTo>
                    <a:pt x="1475" y="2047"/>
                  </a:lnTo>
                  <a:lnTo>
                    <a:pt x="1659" y="1955"/>
                  </a:lnTo>
                  <a:lnTo>
                    <a:pt x="1807" y="1826"/>
                  </a:lnTo>
                  <a:lnTo>
                    <a:pt x="1936" y="1678"/>
                  </a:lnTo>
                  <a:lnTo>
                    <a:pt x="2028" y="1494"/>
                  </a:lnTo>
                  <a:lnTo>
                    <a:pt x="2102" y="1310"/>
                  </a:lnTo>
                  <a:lnTo>
                    <a:pt x="2120" y="1088"/>
                  </a:lnTo>
                  <a:lnTo>
                    <a:pt x="2120" y="978"/>
                  </a:lnTo>
                  <a:lnTo>
                    <a:pt x="2102" y="867"/>
                  </a:lnTo>
                  <a:lnTo>
                    <a:pt x="2047" y="664"/>
                  </a:lnTo>
                  <a:lnTo>
                    <a:pt x="1954" y="480"/>
                  </a:lnTo>
                  <a:lnTo>
                    <a:pt x="1825" y="314"/>
                  </a:lnTo>
                  <a:lnTo>
                    <a:pt x="1659" y="185"/>
                  </a:lnTo>
                  <a:lnTo>
                    <a:pt x="1475" y="74"/>
                  </a:lnTo>
                  <a:lnTo>
                    <a:pt x="1272"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 name="Google Shape;775;p3"/>
            <p:cNvSpPr/>
            <p:nvPr/>
          </p:nvSpPr>
          <p:spPr>
            <a:xfrm>
              <a:off x="6348700" y="1670300"/>
              <a:ext cx="52550" cy="52100"/>
            </a:xfrm>
            <a:custGeom>
              <a:avLst/>
              <a:gdLst/>
              <a:ahLst/>
              <a:cxnLst/>
              <a:rect l="l" t="t" r="r" b="b"/>
              <a:pathLst>
                <a:path w="2102" h="2084" extrusionOk="0">
                  <a:moveTo>
                    <a:pt x="1033" y="0"/>
                  </a:moveTo>
                  <a:lnTo>
                    <a:pt x="811" y="19"/>
                  </a:lnTo>
                  <a:lnTo>
                    <a:pt x="627" y="74"/>
                  </a:lnTo>
                  <a:lnTo>
                    <a:pt x="443" y="185"/>
                  </a:lnTo>
                  <a:lnTo>
                    <a:pt x="295" y="314"/>
                  </a:lnTo>
                  <a:lnTo>
                    <a:pt x="166" y="461"/>
                  </a:lnTo>
                  <a:lnTo>
                    <a:pt x="74" y="646"/>
                  </a:lnTo>
                  <a:lnTo>
                    <a:pt x="18" y="849"/>
                  </a:lnTo>
                  <a:lnTo>
                    <a:pt x="0" y="1051"/>
                  </a:lnTo>
                  <a:lnTo>
                    <a:pt x="37" y="1273"/>
                  </a:lnTo>
                  <a:lnTo>
                    <a:pt x="92" y="1476"/>
                  </a:lnTo>
                  <a:lnTo>
                    <a:pt x="184" y="1641"/>
                  </a:lnTo>
                  <a:lnTo>
                    <a:pt x="314" y="1789"/>
                  </a:lnTo>
                  <a:lnTo>
                    <a:pt x="479" y="1918"/>
                  </a:lnTo>
                  <a:lnTo>
                    <a:pt x="645" y="2010"/>
                  </a:lnTo>
                  <a:lnTo>
                    <a:pt x="848" y="2066"/>
                  </a:lnTo>
                  <a:lnTo>
                    <a:pt x="1069" y="2084"/>
                  </a:lnTo>
                  <a:lnTo>
                    <a:pt x="1272" y="2066"/>
                  </a:lnTo>
                  <a:lnTo>
                    <a:pt x="1475" y="1992"/>
                  </a:lnTo>
                  <a:lnTo>
                    <a:pt x="1659" y="1900"/>
                  </a:lnTo>
                  <a:lnTo>
                    <a:pt x="1807" y="1771"/>
                  </a:lnTo>
                  <a:lnTo>
                    <a:pt x="1936" y="1623"/>
                  </a:lnTo>
                  <a:lnTo>
                    <a:pt x="2028" y="1439"/>
                  </a:lnTo>
                  <a:lnTo>
                    <a:pt x="2084" y="1236"/>
                  </a:lnTo>
                  <a:lnTo>
                    <a:pt x="2102" y="1015"/>
                  </a:lnTo>
                  <a:lnTo>
                    <a:pt x="2065" y="812"/>
                  </a:lnTo>
                  <a:lnTo>
                    <a:pt x="2010" y="609"/>
                  </a:lnTo>
                  <a:lnTo>
                    <a:pt x="1918" y="443"/>
                  </a:lnTo>
                  <a:lnTo>
                    <a:pt x="1789" y="277"/>
                  </a:lnTo>
                  <a:lnTo>
                    <a:pt x="1623" y="166"/>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 name="Google Shape;776;p3"/>
            <p:cNvSpPr/>
            <p:nvPr/>
          </p:nvSpPr>
          <p:spPr>
            <a:xfrm>
              <a:off x="4936800" y="848875"/>
              <a:ext cx="51175" cy="51200"/>
            </a:xfrm>
            <a:custGeom>
              <a:avLst/>
              <a:gdLst/>
              <a:ahLst/>
              <a:cxnLst/>
              <a:rect l="l" t="t" r="r" b="b"/>
              <a:pathLst>
                <a:path w="2047" h="2048" extrusionOk="0">
                  <a:moveTo>
                    <a:pt x="922" y="1"/>
                  </a:moveTo>
                  <a:lnTo>
                    <a:pt x="830" y="19"/>
                  </a:lnTo>
                  <a:lnTo>
                    <a:pt x="627" y="74"/>
                  </a:lnTo>
                  <a:lnTo>
                    <a:pt x="443" y="167"/>
                  </a:lnTo>
                  <a:lnTo>
                    <a:pt x="295" y="296"/>
                  </a:lnTo>
                  <a:lnTo>
                    <a:pt x="166" y="443"/>
                  </a:lnTo>
                  <a:lnTo>
                    <a:pt x="74" y="627"/>
                  </a:lnTo>
                  <a:lnTo>
                    <a:pt x="18" y="830"/>
                  </a:lnTo>
                  <a:lnTo>
                    <a:pt x="0" y="923"/>
                  </a:lnTo>
                  <a:lnTo>
                    <a:pt x="0" y="1033"/>
                  </a:lnTo>
                  <a:lnTo>
                    <a:pt x="0" y="1144"/>
                  </a:lnTo>
                  <a:lnTo>
                    <a:pt x="18" y="1254"/>
                  </a:lnTo>
                  <a:lnTo>
                    <a:pt x="92" y="1439"/>
                  </a:lnTo>
                  <a:lnTo>
                    <a:pt x="184" y="1623"/>
                  </a:lnTo>
                  <a:lnTo>
                    <a:pt x="313" y="1771"/>
                  </a:lnTo>
                  <a:lnTo>
                    <a:pt x="479" y="1900"/>
                  </a:lnTo>
                  <a:lnTo>
                    <a:pt x="664" y="1992"/>
                  </a:lnTo>
                  <a:lnTo>
                    <a:pt x="848" y="2029"/>
                  </a:lnTo>
                  <a:lnTo>
                    <a:pt x="959" y="2047"/>
                  </a:lnTo>
                  <a:lnTo>
                    <a:pt x="1069" y="2047"/>
                  </a:lnTo>
                  <a:lnTo>
                    <a:pt x="1272" y="2029"/>
                  </a:lnTo>
                  <a:lnTo>
                    <a:pt x="1457" y="1955"/>
                  </a:lnTo>
                  <a:lnTo>
                    <a:pt x="1623" y="1863"/>
                  </a:lnTo>
                  <a:lnTo>
                    <a:pt x="1770" y="1734"/>
                  </a:lnTo>
                  <a:lnTo>
                    <a:pt x="1881" y="1568"/>
                  </a:lnTo>
                  <a:lnTo>
                    <a:pt x="1973" y="1402"/>
                  </a:lnTo>
                  <a:lnTo>
                    <a:pt x="2028" y="1199"/>
                  </a:lnTo>
                  <a:lnTo>
                    <a:pt x="2047" y="996"/>
                  </a:lnTo>
                  <a:lnTo>
                    <a:pt x="2028" y="812"/>
                  </a:lnTo>
                  <a:lnTo>
                    <a:pt x="1973" y="609"/>
                  </a:lnTo>
                  <a:lnTo>
                    <a:pt x="1862" y="443"/>
                  </a:lnTo>
                  <a:lnTo>
                    <a:pt x="1752" y="296"/>
                  </a:lnTo>
                  <a:lnTo>
                    <a:pt x="1604" y="167"/>
                  </a:lnTo>
                  <a:lnTo>
                    <a:pt x="1420" y="74"/>
                  </a:lnTo>
                  <a:lnTo>
                    <a:pt x="1235" y="19"/>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 name="Google Shape;777;p3"/>
            <p:cNvSpPr/>
            <p:nvPr/>
          </p:nvSpPr>
          <p:spPr>
            <a:xfrm>
              <a:off x="5067700" y="1036950"/>
              <a:ext cx="51650" cy="51650"/>
            </a:xfrm>
            <a:custGeom>
              <a:avLst/>
              <a:gdLst/>
              <a:ahLst/>
              <a:cxnLst/>
              <a:rect l="l" t="t" r="r" b="b"/>
              <a:pathLst>
                <a:path w="2066" h="2066" extrusionOk="0">
                  <a:moveTo>
                    <a:pt x="1015" y="0"/>
                  </a:moveTo>
                  <a:lnTo>
                    <a:pt x="812" y="19"/>
                  </a:lnTo>
                  <a:lnTo>
                    <a:pt x="627" y="74"/>
                  </a:lnTo>
                  <a:lnTo>
                    <a:pt x="461" y="166"/>
                  </a:lnTo>
                  <a:lnTo>
                    <a:pt x="314" y="295"/>
                  </a:lnTo>
                  <a:lnTo>
                    <a:pt x="185" y="443"/>
                  </a:lnTo>
                  <a:lnTo>
                    <a:pt x="93" y="609"/>
                  </a:lnTo>
                  <a:lnTo>
                    <a:pt x="37" y="793"/>
                  </a:lnTo>
                  <a:lnTo>
                    <a:pt x="0" y="996"/>
                  </a:lnTo>
                  <a:lnTo>
                    <a:pt x="19" y="1217"/>
                  </a:lnTo>
                  <a:lnTo>
                    <a:pt x="74" y="1420"/>
                  </a:lnTo>
                  <a:lnTo>
                    <a:pt x="166" y="1586"/>
                  </a:lnTo>
                  <a:lnTo>
                    <a:pt x="295" y="1752"/>
                  </a:lnTo>
                  <a:lnTo>
                    <a:pt x="443" y="1881"/>
                  </a:lnTo>
                  <a:lnTo>
                    <a:pt x="609" y="1973"/>
                  </a:lnTo>
                  <a:lnTo>
                    <a:pt x="812" y="2047"/>
                  </a:lnTo>
                  <a:lnTo>
                    <a:pt x="1015" y="2065"/>
                  </a:lnTo>
                  <a:lnTo>
                    <a:pt x="1236" y="2047"/>
                  </a:lnTo>
                  <a:lnTo>
                    <a:pt x="1439" y="1992"/>
                  </a:lnTo>
                  <a:lnTo>
                    <a:pt x="1605" y="1900"/>
                  </a:lnTo>
                  <a:lnTo>
                    <a:pt x="1771" y="1770"/>
                  </a:lnTo>
                  <a:lnTo>
                    <a:pt x="1881" y="1623"/>
                  </a:lnTo>
                  <a:lnTo>
                    <a:pt x="1992" y="1439"/>
                  </a:lnTo>
                  <a:lnTo>
                    <a:pt x="2047" y="1236"/>
                  </a:lnTo>
                  <a:lnTo>
                    <a:pt x="2066" y="1033"/>
                  </a:lnTo>
                  <a:lnTo>
                    <a:pt x="2047" y="830"/>
                  </a:lnTo>
                  <a:lnTo>
                    <a:pt x="1992" y="627"/>
                  </a:lnTo>
                  <a:lnTo>
                    <a:pt x="1881" y="443"/>
                  </a:lnTo>
                  <a:lnTo>
                    <a:pt x="1771" y="295"/>
                  </a:lnTo>
                  <a:lnTo>
                    <a:pt x="1605" y="166"/>
                  </a:lnTo>
                  <a:lnTo>
                    <a:pt x="1439" y="74"/>
                  </a:lnTo>
                  <a:lnTo>
                    <a:pt x="1236"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 name="Google Shape;778;p3"/>
            <p:cNvSpPr/>
            <p:nvPr/>
          </p:nvSpPr>
          <p:spPr>
            <a:xfrm>
              <a:off x="5344725" y="1331025"/>
              <a:ext cx="51200" cy="51200"/>
            </a:xfrm>
            <a:custGeom>
              <a:avLst/>
              <a:gdLst/>
              <a:ahLst/>
              <a:cxnLst/>
              <a:rect l="l" t="t" r="r" b="b"/>
              <a:pathLst>
                <a:path w="2048" h="2048" extrusionOk="0">
                  <a:moveTo>
                    <a:pt x="941" y="1"/>
                  </a:moveTo>
                  <a:lnTo>
                    <a:pt x="831" y="19"/>
                  </a:lnTo>
                  <a:lnTo>
                    <a:pt x="646" y="75"/>
                  </a:lnTo>
                  <a:lnTo>
                    <a:pt x="462" y="167"/>
                  </a:lnTo>
                  <a:lnTo>
                    <a:pt x="296" y="296"/>
                  </a:lnTo>
                  <a:lnTo>
                    <a:pt x="185" y="443"/>
                  </a:lnTo>
                  <a:lnTo>
                    <a:pt x="75" y="628"/>
                  </a:lnTo>
                  <a:lnTo>
                    <a:pt x="19" y="831"/>
                  </a:lnTo>
                  <a:lnTo>
                    <a:pt x="1" y="923"/>
                  </a:lnTo>
                  <a:lnTo>
                    <a:pt x="1" y="1033"/>
                  </a:lnTo>
                  <a:lnTo>
                    <a:pt x="1" y="1144"/>
                  </a:lnTo>
                  <a:lnTo>
                    <a:pt x="19" y="1255"/>
                  </a:lnTo>
                  <a:lnTo>
                    <a:pt x="93" y="1439"/>
                  </a:lnTo>
                  <a:lnTo>
                    <a:pt x="185" y="1624"/>
                  </a:lnTo>
                  <a:lnTo>
                    <a:pt x="314" y="1771"/>
                  </a:lnTo>
                  <a:lnTo>
                    <a:pt x="480" y="1900"/>
                  </a:lnTo>
                  <a:lnTo>
                    <a:pt x="665" y="1992"/>
                  </a:lnTo>
                  <a:lnTo>
                    <a:pt x="849" y="2048"/>
                  </a:lnTo>
                  <a:lnTo>
                    <a:pt x="1070" y="2048"/>
                  </a:lnTo>
                  <a:lnTo>
                    <a:pt x="1273" y="2029"/>
                  </a:lnTo>
                  <a:lnTo>
                    <a:pt x="1457" y="1955"/>
                  </a:lnTo>
                  <a:lnTo>
                    <a:pt x="1623" y="1863"/>
                  </a:lnTo>
                  <a:lnTo>
                    <a:pt x="1771" y="1734"/>
                  </a:lnTo>
                  <a:lnTo>
                    <a:pt x="1881" y="1587"/>
                  </a:lnTo>
                  <a:lnTo>
                    <a:pt x="1974" y="1402"/>
                  </a:lnTo>
                  <a:lnTo>
                    <a:pt x="2029" y="1218"/>
                  </a:lnTo>
                  <a:lnTo>
                    <a:pt x="2047" y="1015"/>
                  </a:lnTo>
                  <a:lnTo>
                    <a:pt x="2029" y="812"/>
                  </a:lnTo>
                  <a:lnTo>
                    <a:pt x="1974" y="628"/>
                  </a:lnTo>
                  <a:lnTo>
                    <a:pt x="1881" y="462"/>
                  </a:lnTo>
                  <a:lnTo>
                    <a:pt x="1752" y="296"/>
                  </a:lnTo>
                  <a:lnTo>
                    <a:pt x="1605" y="185"/>
                  </a:lnTo>
                  <a:lnTo>
                    <a:pt x="1439" y="93"/>
                  </a:lnTo>
                  <a:lnTo>
                    <a:pt x="1255"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 name="Google Shape;779;p3"/>
            <p:cNvSpPr/>
            <p:nvPr/>
          </p:nvSpPr>
          <p:spPr>
            <a:xfrm>
              <a:off x="5713025" y="1559200"/>
              <a:ext cx="51200" cy="51650"/>
            </a:xfrm>
            <a:custGeom>
              <a:avLst/>
              <a:gdLst/>
              <a:ahLst/>
              <a:cxnLst/>
              <a:rect l="l" t="t" r="r" b="b"/>
              <a:pathLst>
                <a:path w="2048" h="2066" extrusionOk="0">
                  <a:moveTo>
                    <a:pt x="1033" y="1"/>
                  </a:moveTo>
                  <a:lnTo>
                    <a:pt x="831" y="19"/>
                  </a:lnTo>
                  <a:lnTo>
                    <a:pt x="628" y="93"/>
                  </a:lnTo>
                  <a:lnTo>
                    <a:pt x="462" y="185"/>
                  </a:lnTo>
                  <a:lnTo>
                    <a:pt x="314" y="296"/>
                  </a:lnTo>
                  <a:lnTo>
                    <a:pt x="185" y="443"/>
                  </a:lnTo>
                  <a:lnTo>
                    <a:pt x="93" y="628"/>
                  </a:lnTo>
                  <a:lnTo>
                    <a:pt x="19" y="812"/>
                  </a:lnTo>
                  <a:lnTo>
                    <a:pt x="1" y="1015"/>
                  </a:lnTo>
                  <a:lnTo>
                    <a:pt x="19" y="1218"/>
                  </a:lnTo>
                  <a:lnTo>
                    <a:pt x="75" y="1402"/>
                  </a:lnTo>
                  <a:lnTo>
                    <a:pt x="167" y="1587"/>
                  </a:lnTo>
                  <a:lnTo>
                    <a:pt x="277" y="1734"/>
                  </a:lnTo>
                  <a:lnTo>
                    <a:pt x="425" y="1863"/>
                  </a:lnTo>
                  <a:lnTo>
                    <a:pt x="591" y="1955"/>
                  </a:lnTo>
                  <a:lnTo>
                    <a:pt x="794" y="2029"/>
                  </a:lnTo>
                  <a:lnTo>
                    <a:pt x="978" y="2066"/>
                  </a:lnTo>
                  <a:lnTo>
                    <a:pt x="1089" y="2047"/>
                  </a:lnTo>
                  <a:lnTo>
                    <a:pt x="1199" y="2047"/>
                  </a:lnTo>
                  <a:lnTo>
                    <a:pt x="1402" y="1992"/>
                  </a:lnTo>
                  <a:lnTo>
                    <a:pt x="1568" y="1882"/>
                  </a:lnTo>
                  <a:lnTo>
                    <a:pt x="1734" y="1771"/>
                  </a:lnTo>
                  <a:lnTo>
                    <a:pt x="1863" y="1605"/>
                  </a:lnTo>
                  <a:lnTo>
                    <a:pt x="1955" y="1439"/>
                  </a:lnTo>
                  <a:lnTo>
                    <a:pt x="2029" y="1236"/>
                  </a:lnTo>
                  <a:lnTo>
                    <a:pt x="2047" y="1126"/>
                  </a:lnTo>
                  <a:lnTo>
                    <a:pt x="2047" y="1015"/>
                  </a:lnTo>
                  <a:lnTo>
                    <a:pt x="2029" y="812"/>
                  </a:lnTo>
                  <a:lnTo>
                    <a:pt x="1955" y="628"/>
                  </a:lnTo>
                  <a:lnTo>
                    <a:pt x="1863" y="462"/>
                  </a:lnTo>
                  <a:lnTo>
                    <a:pt x="1734" y="314"/>
                  </a:lnTo>
                  <a:lnTo>
                    <a:pt x="1587" y="185"/>
                  </a:lnTo>
                  <a:lnTo>
                    <a:pt x="1421" y="93"/>
                  </a:lnTo>
                  <a:lnTo>
                    <a:pt x="1236" y="38"/>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 name="Google Shape;780;p3"/>
            <p:cNvSpPr/>
            <p:nvPr/>
          </p:nvSpPr>
          <p:spPr>
            <a:xfrm>
              <a:off x="5792775" y="1573500"/>
              <a:ext cx="51650" cy="51650"/>
            </a:xfrm>
            <a:custGeom>
              <a:avLst/>
              <a:gdLst/>
              <a:ahLst/>
              <a:cxnLst/>
              <a:rect l="l" t="t" r="r" b="b"/>
              <a:pathLst>
                <a:path w="2066" h="2066" extrusionOk="0">
                  <a:moveTo>
                    <a:pt x="1052" y="0"/>
                  </a:moveTo>
                  <a:lnTo>
                    <a:pt x="830" y="19"/>
                  </a:lnTo>
                  <a:lnTo>
                    <a:pt x="646" y="74"/>
                  </a:lnTo>
                  <a:lnTo>
                    <a:pt x="462" y="166"/>
                  </a:lnTo>
                  <a:lnTo>
                    <a:pt x="296" y="277"/>
                  </a:lnTo>
                  <a:lnTo>
                    <a:pt x="167" y="443"/>
                  </a:lnTo>
                  <a:lnTo>
                    <a:pt x="74" y="609"/>
                  </a:lnTo>
                  <a:lnTo>
                    <a:pt x="19" y="812"/>
                  </a:lnTo>
                  <a:lnTo>
                    <a:pt x="1" y="1015"/>
                  </a:lnTo>
                  <a:lnTo>
                    <a:pt x="1" y="1217"/>
                  </a:lnTo>
                  <a:lnTo>
                    <a:pt x="56" y="1420"/>
                  </a:lnTo>
                  <a:lnTo>
                    <a:pt x="148" y="1586"/>
                  </a:lnTo>
                  <a:lnTo>
                    <a:pt x="277" y="1752"/>
                  </a:lnTo>
                  <a:lnTo>
                    <a:pt x="406" y="1881"/>
                  </a:lnTo>
                  <a:lnTo>
                    <a:pt x="591" y="1973"/>
                  </a:lnTo>
                  <a:lnTo>
                    <a:pt x="775" y="2029"/>
                  </a:lnTo>
                  <a:lnTo>
                    <a:pt x="978" y="2066"/>
                  </a:lnTo>
                  <a:lnTo>
                    <a:pt x="1181" y="2047"/>
                  </a:lnTo>
                  <a:lnTo>
                    <a:pt x="1384" y="2010"/>
                  </a:lnTo>
                  <a:lnTo>
                    <a:pt x="1568" y="1918"/>
                  </a:lnTo>
                  <a:lnTo>
                    <a:pt x="1734" y="1789"/>
                  </a:lnTo>
                  <a:lnTo>
                    <a:pt x="1863" y="1641"/>
                  </a:lnTo>
                  <a:lnTo>
                    <a:pt x="1974" y="1475"/>
                  </a:lnTo>
                  <a:lnTo>
                    <a:pt x="2029" y="1291"/>
                  </a:lnTo>
                  <a:lnTo>
                    <a:pt x="2066" y="1070"/>
                  </a:lnTo>
                  <a:lnTo>
                    <a:pt x="2047" y="849"/>
                  </a:lnTo>
                  <a:lnTo>
                    <a:pt x="1992" y="664"/>
                  </a:lnTo>
                  <a:lnTo>
                    <a:pt x="1900" y="480"/>
                  </a:lnTo>
                  <a:lnTo>
                    <a:pt x="1789" y="314"/>
                  </a:lnTo>
                  <a:lnTo>
                    <a:pt x="1642" y="185"/>
                  </a:lnTo>
                  <a:lnTo>
                    <a:pt x="1457" y="93"/>
                  </a:lnTo>
                  <a:lnTo>
                    <a:pt x="1273" y="19"/>
                  </a:lnTo>
                  <a:lnTo>
                    <a:pt x="105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 name="Google Shape;781;p3"/>
            <p:cNvSpPr/>
            <p:nvPr/>
          </p:nvSpPr>
          <p:spPr>
            <a:xfrm>
              <a:off x="5002250" y="942900"/>
              <a:ext cx="51650" cy="51675"/>
            </a:xfrm>
            <a:custGeom>
              <a:avLst/>
              <a:gdLst/>
              <a:ahLst/>
              <a:cxnLst/>
              <a:rect l="l" t="t" r="r" b="b"/>
              <a:pathLst>
                <a:path w="2066" h="2067" extrusionOk="0">
                  <a:moveTo>
                    <a:pt x="996" y="1"/>
                  </a:moveTo>
                  <a:lnTo>
                    <a:pt x="793" y="19"/>
                  </a:lnTo>
                  <a:lnTo>
                    <a:pt x="609" y="75"/>
                  </a:lnTo>
                  <a:lnTo>
                    <a:pt x="443" y="185"/>
                  </a:lnTo>
                  <a:lnTo>
                    <a:pt x="295" y="296"/>
                  </a:lnTo>
                  <a:lnTo>
                    <a:pt x="166" y="444"/>
                  </a:lnTo>
                  <a:lnTo>
                    <a:pt x="74" y="628"/>
                  </a:lnTo>
                  <a:lnTo>
                    <a:pt x="19" y="812"/>
                  </a:lnTo>
                  <a:lnTo>
                    <a:pt x="0" y="1015"/>
                  </a:lnTo>
                  <a:lnTo>
                    <a:pt x="19" y="1218"/>
                  </a:lnTo>
                  <a:lnTo>
                    <a:pt x="74" y="1421"/>
                  </a:lnTo>
                  <a:lnTo>
                    <a:pt x="166" y="1605"/>
                  </a:lnTo>
                  <a:lnTo>
                    <a:pt x="295" y="1753"/>
                  </a:lnTo>
                  <a:lnTo>
                    <a:pt x="443" y="1882"/>
                  </a:lnTo>
                  <a:lnTo>
                    <a:pt x="627" y="1974"/>
                  </a:lnTo>
                  <a:lnTo>
                    <a:pt x="812" y="2029"/>
                  </a:lnTo>
                  <a:lnTo>
                    <a:pt x="1033" y="2066"/>
                  </a:lnTo>
                  <a:lnTo>
                    <a:pt x="1236" y="2029"/>
                  </a:lnTo>
                  <a:lnTo>
                    <a:pt x="1438" y="1974"/>
                  </a:lnTo>
                  <a:lnTo>
                    <a:pt x="1604" y="1882"/>
                  </a:lnTo>
                  <a:lnTo>
                    <a:pt x="1770" y="1753"/>
                  </a:lnTo>
                  <a:lnTo>
                    <a:pt x="1881" y="1605"/>
                  </a:lnTo>
                  <a:lnTo>
                    <a:pt x="1992" y="1421"/>
                  </a:lnTo>
                  <a:lnTo>
                    <a:pt x="2047" y="1218"/>
                  </a:lnTo>
                  <a:lnTo>
                    <a:pt x="2065" y="1015"/>
                  </a:lnTo>
                  <a:lnTo>
                    <a:pt x="2028" y="812"/>
                  </a:lnTo>
                  <a:lnTo>
                    <a:pt x="1973" y="609"/>
                  </a:lnTo>
                  <a:lnTo>
                    <a:pt x="1881" y="444"/>
                  </a:lnTo>
                  <a:lnTo>
                    <a:pt x="1752" y="278"/>
                  </a:lnTo>
                  <a:lnTo>
                    <a:pt x="1586" y="167"/>
                  </a:lnTo>
                  <a:lnTo>
                    <a:pt x="1420" y="75"/>
                  </a:lnTo>
                  <a:lnTo>
                    <a:pt x="1217" y="19"/>
                  </a:lnTo>
                  <a:lnTo>
                    <a:pt x="9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 name="Google Shape;782;p3"/>
            <p:cNvSpPr/>
            <p:nvPr/>
          </p:nvSpPr>
          <p:spPr>
            <a:xfrm>
              <a:off x="4819700" y="583375"/>
              <a:ext cx="51200" cy="51175"/>
            </a:xfrm>
            <a:custGeom>
              <a:avLst/>
              <a:gdLst/>
              <a:ahLst/>
              <a:cxnLst/>
              <a:rect l="l" t="t" r="r" b="b"/>
              <a:pathLst>
                <a:path w="2048" h="2047" extrusionOk="0">
                  <a:moveTo>
                    <a:pt x="867" y="0"/>
                  </a:moveTo>
                  <a:lnTo>
                    <a:pt x="665" y="56"/>
                  </a:lnTo>
                  <a:lnTo>
                    <a:pt x="480" y="148"/>
                  </a:lnTo>
                  <a:lnTo>
                    <a:pt x="333" y="277"/>
                  </a:lnTo>
                  <a:lnTo>
                    <a:pt x="185" y="424"/>
                  </a:lnTo>
                  <a:lnTo>
                    <a:pt x="93" y="590"/>
                  </a:lnTo>
                  <a:lnTo>
                    <a:pt x="19" y="793"/>
                  </a:lnTo>
                  <a:lnTo>
                    <a:pt x="1" y="904"/>
                  </a:lnTo>
                  <a:lnTo>
                    <a:pt x="1" y="996"/>
                  </a:lnTo>
                  <a:lnTo>
                    <a:pt x="19" y="1199"/>
                  </a:lnTo>
                  <a:lnTo>
                    <a:pt x="75" y="1402"/>
                  </a:lnTo>
                  <a:lnTo>
                    <a:pt x="148" y="1567"/>
                  </a:lnTo>
                  <a:lnTo>
                    <a:pt x="277" y="1733"/>
                  </a:lnTo>
                  <a:lnTo>
                    <a:pt x="425" y="1862"/>
                  </a:lnTo>
                  <a:lnTo>
                    <a:pt x="591" y="1955"/>
                  </a:lnTo>
                  <a:lnTo>
                    <a:pt x="775" y="2028"/>
                  </a:lnTo>
                  <a:lnTo>
                    <a:pt x="978" y="2047"/>
                  </a:lnTo>
                  <a:lnTo>
                    <a:pt x="1181" y="2047"/>
                  </a:lnTo>
                  <a:lnTo>
                    <a:pt x="1384" y="1992"/>
                  </a:lnTo>
                  <a:lnTo>
                    <a:pt x="1568" y="1899"/>
                  </a:lnTo>
                  <a:lnTo>
                    <a:pt x="1734" y="1770"/>
                  </a:lnTo>
                  <a:lnTo>
                    <a:pt x="1863" y="1623"/>
                  </a:lnTo>
                  <a:lnTo>
                    <a:pt x="1955" y="1457"/>
                  </a:lnTo>
                  <a:lnTo>
                    <a:pt x="2029" y="1254"/>
                  </a:lnTo>
                  <a:lnTo>
                    <a:pt x="2047" y="1162"/>
                  </a:lnTo>
                  <a:lnTo>
                    <a:pt x="2047" y="1051"/>
                  </a:lnTo>
                  <a:lnTo>
                    <a:pt x="2029" y="848"/>
                  </a:lnTo>
                  <a:lnTo>
                    <a:pt x="1974" y="646"/>
                  </a:lnTo>
                  <a:lnTo>
                    <a:pt x="1900" y="480"/>
                  </a:lnTo>
                  <a:lnTo>
                    <a:pt x="1771" y="332"/>
                  </a:lnTo>
                  <a:lnTo>
                    <a:pt x="1623" y="203"/>
                  </a:lnTo>
                  <a:lnTo>
                    <a:pt x="1457" y="92"/>
                  </a:lnTo>
                  <a:lnTo>
                    <a:pt x="1273" y="19"/>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 name="Google Shape;783;p3"/>
            <p:cNvSpPr/>
            <p:nvPr/>
          </p:nvSpPr>
          <p:spPr>
            <a:xfrm>
              <a:off x="4768550" y="409125"/>
              <a:ext cx="51175" cy="51650"/>
            </a:xfrm>
            <a:custGeom>
              <a:avLst/>
              <a:gdLst/>
              <a:ahLst/>
              <a:cxnLst/>
              <a:rect l="l" t="t" r="r" b="b"/>
              <a:pathLst>
                <a:path w="2047" h="2066" extrusionOk="0">
                  <a:moveTo>
                    <a:pt x="1070" y="1"/>
                  </a:moveTo>
                  <a:lnTo>
                    <a:pt x="867" y="19"/>
                  </a:lnTo>
                  <a:lnTo>
                    <a:pt x="664" y="74"/>
                  </a:lnTo>
                  <a:lnTo>
                    <a:pt x="498" y="148"/>
                  </a:lnTo>
                  <a:lnTo>
                    <a:pt x="332" y="277"/>
                  </a:lnTo>
                  <a:lnTo>
                    <a:pt x="203" y="425"/>
                  </a:lnTo>
                  <a:lnTo>
                    <a:pt x="92" y="591"/>
                  </a:lnTo>
                  <a:lnTo>
                    <a:pt x="19" y="775"/>
                  </a:lnTo>
                  <a:lnTo>
                    <a:pt x="0" y="978"/>
                  </a:lnTo>
                  <a:lnTo>
                    <a:pt x="0" y="1181"/>
                  </a:lnTo>
                  <a:lnTo>
                    <a:pt x="55" y="1365"/>
                  </a:lnTo>
                  <a:lnTo>
                    <a:pt x="129" y="1549"/>
                  </a:lnTo>
                  <a:lnTo>
                    <a:pt x="240" y="1697"/>
                  </a:lnTo>
                  <a:lnTo>
                    <a:pt x="387" y="1844"/>
                  </a:lnTo>
                  <a:lnTo>
                    <a:pt x="553" y="1955"/>
                  </a:lnTo>
                  <a:lnTo>
                    <a:pt x="738" y="2010"/>
                  </a:lnTo>
                  <a:lnTo>
                    <a:pt x="940" y="2047"/>
                  </a:lnTo>
                  <a:lnTo>
                    <a:pt x="1051" y="2066"/>
                  </a:lnTo>
                  <a:lnTo>
                    <a:pt x="1162" y="2047"/>
                  </a:lnTo>
                  <a:lnTo>
                    <a:pt x="1346" y="1992"/>
                  </a:lnTo>
                  <a:lnTo>
                    <a:pt x="1530" y="1918"/>
                  </a:lnTo>
                  <a:lnTo>
                    <a:pt x="1696" y="1789"/>
                  </a:lnTo>
                  <a:lnTo>
                    <a:pt x="1844" y="1642"/>
                  </a:lnTo>
                  <a:lnTo>
                    <a:pt x="1936" y="1457"/>
                  </a:lnTo>
                  <a:lnTo>
                    <a:pt x="2010" y="1273"/>
                  </a:lnTo>
                  <a:lnTo>
                    <a:pt x="2028" y="1162"/>
                  </a:lnTo>
                  <a:lnTo>
                    <a:pt x="2047" y="1070"/>
                  </a:lnTo>
                  <a:lnTo>
                    <a:pt x="2028" y="867"/>
                  </a:lnTo>
                  <a:lnTo>
                    <a:pt x="1973" y="664"/>
                  </a:lnTo>
                  <a:lnTo>
                    <a:pt x="1881" y="498"/>
                  </a:lnTo>
                  <a:lnTo>
                    <a:pt x="1770" y="332"/>
                  </a:lnTo>
                  <a:lnTo>
                    <a:pt x="1623" y="203"/>
                  </a:lnTo>
                  <a:lnTo>
                    <a:pt x="1457" y="111"/>
                  </a:lnTo>
                  <a:lnTo>
                    <a:pt x="1254" y="37"/>
                  </a:lnTo>
                  <a:lnTo>
                    <a:pt x="10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 name="Google Shape;784;p3"/>
            <p:cNvSpPr/>
            <p:nvPr/>
          </p:nvSpPr>
          <p:spPr>
            <a:xfrm>
              <a:off x="5133625" y="1128225"/>
              <a:ext cx="51175" cy="51650"/>
            </a:xfrm>
            <a:custGeom>
              <a:avLst/>
              <a:gdLst/>
              <a:ahLst/>
              <a:cxnLst/>
              <a:rect l="l" t="t" r="r" b="b"/>
              <a:pathLst>
                <a:path w="2047" h="2066" extrusionOk="0">
                  <a:moveTo>
                    <a:pt x="1033" y="0"/>
                  </a:moveTo>
                  <a:lnTo>
                    <a:pt x="830" y="19"/>
                  </a:lnTo>
                  <a:lnTo>
                    <a:pt x="645" y="74"/>
                  </a:lnTo>
                  <a:lnTo>
                    <a:pt x="461" y="166"/>
                  </a:lnTo>
                  <a:lnTo>
                    <a:pt x="314" y="295"/>
                  </a:lnTo>
                  <a:lnTo>
                    <a:pt x="185" y="443"/>
                  </a:lnTo>
                  <a:lnTo>
                    <a:pt x="92" y="609"/>
                  </a:lnTo>
                  <a:lnTo>
                    <a:pt x="19" y="793"/>
                  </a:lnTo>
                  <a:lnTo>
                    <a:pt x="0" y="996"/>
                  </a:lnTo>
                  <a:lnTo>
                    <a:pt x="0" y="1106"/>
                  </a:lnTo>
                  <a:lnTo>
                    <a:pt x="19" y="1217"/>
                  </a:lnTo>
                  <a:lnTo>
                    <a:pt x="74" y="1401"/>
                  </a:lnTo>
                  <a:lnTo>
                    <a:pt x="166" y="1586"/>
                  </a:lnTo>
                  <a:lnTo>
                    <a:pt x="277" y="1752"/>
                  </a:lnTo>
                  <a:lnTo>
                    <a:pt x="443" y="1881"/>
                  </a:lnTo>
                  <a:lnTo>
                    <a:pt x="609" y="1973"/>
                  </a:lnTo>
                  <a:lnTo>
                    <a:pt x="811" y="2047"/>
                  </a:lnTo>
                  <a:lnTo>
                    <a:pt x="904" y="2065"/>
                  </a:lnTo>
                  <a:lnTo>
                    <a:pt x="1014" y="2065"/>
                  </a:lnTo>
                  <a:lnTo>
                    <a:pt x="1217" y="2047"/>
                  </a:lnTo>
                  <a:lnTo>
                    <a:pt x="1420" y="1991"/>
                  </a:lnTo>
                  <a:lnTo>
                    <a:pt x="1586" y="1899"/>
                  </a:lnTo>
                  <a:lnTo>
                    <a:pt x="1733" y="1770"/>
                  </a:lnTo>
                  <a:lnTo>
                    <a:pt x="1862" y="1623"/>
                  </a:lnTo>
                  <a:lnTo>
                    <a:pt x="1955" y="1457"/>
                  </a:lnTo>
                  <a:lnTo>
                    <a:pt x="2028" y="1272"/>
                  </a:lnTo>
                  <a:lnTo>
                    <a:pt x="2047" y="1070"/>
                  </a:lnTo>
                  <a:lnTo>
                    <a:pt x="2047" y="959"/>
                  </a:lnTo>
                  <a:lnTo>
                    <a:pt x="2028" y="848"/>
                  </a:lnTo>
                  <a:lnTo>
                    <a:pt x="1973" y="664"/>
                  </a:lnTo>
                  <a:lnTo>
                    <a:pt x="1881" y="480"/>
                  </a:lnTo>
                  <a:lnTo>
                    <a:pt x="1770" y="314"/>
                  </a:lnTo>
                  <a:lnTo>
                    <a:pt x="1604" y="185"/>
                  </a:lnTo>
                  <a:lnTo>
                    <a:pt x="1438" y="92"/>
                  </a:lnTo>
                  <a:lnTo>
                    <a:pt x="1235" y="37"/>
                  </a:lnTo>
                  <a:lnTo>
                    <a:pt x="1143"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 name="Google Shape;785;p3"/>
            <p:cNvSpPr/>
            <p:nvPr/>
          </p:nvSpPr>
          <p:spPr>
            <a:xfrm>
              <a:off x="5487625" y="1436600"/>
              <a:ext cx="51200" cy="51175"/>
            </a:xfrm>
            <a:custGeom>
              <a:avLst/>
              <a:gdLst/>
              <a:ahLst/>
              <a:cxnLst/>
              <a:rect l="l" t="t" r="r" b="b"/>
              <a:pathLst>
                <a:path w="2048" h="2047" extrusionOk="0">
                  <a:moveTo>
                    <a:pt x="1070" y="0"/>
                  </a:moveTo>
                  <a:lnTo>
                    <a:pt x="867" y="19"/>
                  </a:lnTo>
                  <a:lnTo>
                    <a:pt x="683" y="56"/>
                  </a:lnTo>
                  <a:lnTo>
                    <a:pt x="498" y="148"/>
                  </a:lnTo>
                  <a:lnTo>
                    <a:pt x="351" y="258"/>
                  </a:lnTo>
                  <a:lnTo>
                    <a:pt x="203" y="406"/>
                  </a:lnTo>
                  <a:lnTo>
                    <a:pt x="111" y="572"/>
                  </a:lnTo>
                  <a:lnTo>
                    <a:pt x="37" y="756"/>
                  </a:lnTo>
                  <a:lnTo>
                    <a:pt x="1" y="959"/>
                  </a:lnTo>
                  <a:lnTo>
                    <a:pt x="1" y="1070"/>
                  </a:lnTo>
                  <a:lnTo>
                    <a:pt x="1" y="1162"/>
                  </a:lnTo>
                  <a:lnTo>
                    <a:pt x="56" y="1365"/>
                  </a:lnTo>
                  <a:lnTo>
                    <a:pt x="148" y="1549"/>
                  </a:lnTo>
                  <a:lnTo>
                    <a:pt x="259" y="1715"/>
                  </a:lnTo>
                  <a:lnTo>
                    <a:pt x="406" y="1844"/>
                  </a:lnTo>
                  <a:lnTo>
                    <a:pt x="591" y="1955"/>
                  </a:lnTo>
                  <a:lnTo>
                    <a:pt x="775" y="2028"/>
                  </a:lnTo>
                  <a:lnTo>
                    <a:pt x="886" y="2047"/>
                  </a:lnTo>
                  <a:lnTo>
                    <a:pt x="1199" y="2047"/>
                  </a:lnTo>
                  <a:lnTo>
                    <a:pt x="1383" y="1992"/>
                  </a:lnTo>
                  <a:lnTo>
                    <a:pt x="1549" y="1899"/>
                  </a:lnTo>
                  <a:lnTo>
                    <a:pt x="1715" y="1770"/>
                  </a:lnTo>
                  <a:lnTo>
                    <a:pt x="1844" y="1623"/>
                  </a:lnTo>
                  <a:lnTo>
                    <a:pt x="1955" y="1457"/>
                  </a:lnTo>
                  <a:lnTo>
                    <a:pt x="2010" y="1273"/>
                  </a:lnTo>
                  <a:lnTo>
                    <a:pt x="2047" y="1070"/>
                  </a:lnTo>
                  <a:lnTo>
                    <a:pt x="2029" y="867"/>
                  </a:lnTo>
                  <a:lnTo>
                    <a:pt x="1973" y="683"/>
                  </a:lnTo>
                  <a:lnTo>
                    <a:pt x="1900" y="498"/>
                  </a:lnTo>
                  <a:lnTo>
                    <a:pt x="1771" y="351"/>
                  </a:lnTo>
                  <a:lnTo>
                    <a:pt x="1642" y="203"/>
                  </a:lnTo>
                  <a:lnTo>
                    <a:pt x="1457" y="111"/>
                  </a:lnTo>
                  <a:lnTo>
                    <a:pt x="1273" y="37"/>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 name="Google Shape;786;p3"/>
            <p:cNvSpPr/>
            <p:nvPr/>
          </p:nvSpPr>
          <p:spPr>
            <a:xfrm>
              <a:off x="4871325" y="754850"/>
              <a:ext cx="50750" cy="50725"/>
            </a:xfrm>
            <a:custGeom>
              <a:avLst/>
              <a:gdLst/>
              <a:ahLst/>
              <a:cxnLst/>
              <a:rect l="l" t="t" r="r" b="b"/>
              <a:pathLst>
                <a:path w="2030" h="2029" extrusionOk="0">
                  <a:moveTo>
                    <a:pt x="1015" y="0"/>
                  </a:moveTo>
                  <a:lnTo>
                    <a:pt x="812" y="19"/>
                  </a:lnTo>
                  <a:lnTo>
                    <a:pt x="628" y="74"/>
                  </a:lnTo>
                  <a:lnTo>
                    <a:pt x="462" y="166"/>
                  </a:lnTo>
                  <a:lnTo>
                    <a:pt x="314" y="295"/>
                  </a:lnTo>
                  <a:lnTo>
                    <a:pt x="204" y="443"/>
                  </a:lnTo>
                  <a:lnTo>
                    <a:pt x="93" y="609"/>
                  </a:lnTo>
                  <a:lnTo>
                    <a:pt x="38" y="775"/>
                  </a:lnTo>
                  <a:lnTo>
                    <a:pt x="1" y="977"/>
                  </a:lnTo>
                  <a:lnTo>
                    <a:pt x="1" y="1070"/>
                  </a:lnTo>
                  <a:lnTo>
                    <a:pt x="19" y="1180"/>
                  </a:lnTo>
                  <a:lnTo>
                    <a:pt x="75" y="1365"/>
                  </a:lnTo>
                  <a:lnTo>
                    <a:pt x="167" y="1549"/>
                  </a:lnTo>
                  <a:lnTo>
                    <a:pt x="277" y="1697"/>
                  </a:lnTo>
                  <a:lnTo>
                    <a:pt x="425" y="1826"/>
                  </a:lnTo>
                  <a:lnTo>
                    <a:pt x="609" y="1936"/>
                  </a:lnTo>
                  <a:lnTo>
                    <a:pt x="794" y="1992"/>
                  </a:lnTo>
                  <a:lnTo>
                    <a:pt x="996" y="2028"/>
                  </a:lnTo>
                  <a:lnTo>
                    <a:pt x="1089" y="2028"/>
                  </a:lnTo>
                  <a:lnTo>
                    <a:pt x="1181" y="2010"/>
                  </a:lnTo>
                  <a:lnTo>
                    <a:pt x="1384" y="1955"/>
                  </a:lnTo>
                  <a:lnTo>
                    <a:pt x="1550" y="1862"/>
                  </a:lnTo>
                  <a:lnTo>
                    <a:pt x="1716" y="1733"/>
                  </a:lnTo>
                  <a:lnTo>
                    <a:pt x="1845" y="1586"/>
                  </a:lnTo>
                  <a:lnTo>
                    <a:pt x="1937" y="1420"/>
                  </a:lnTo>
                  <a:lnTo>
                    <a:pt x="1992" y="1236"/>
                  </a:lnTo>
                  <a:lnTo>
                    <a:pt x="2029" y="1033"/>
                  </a:lnTo>
                  <a:lnTo>
                    <a:pt x="2029" y="922"/>
                  </a:lnTo>
                  <a:lnTo>
                    <a:pt x="2011" y="830"/>
                  </a:lnTo>
                  <a:lnTo>
                    <a:pt x="1955" y="646"/>
                  </a:lnTo>
                  <a:lnTo>
                    <a:pt x="1845" y="461"/>
                  </a:lnTo>
                  <a:lnTo>
                    <a:pt x="1734" y="314"/>
                  </a:lnTo>
                  <a:lnTo>
                    <a:pt x="1568" y="185"/>
                  </a:lnTo>
                  <a:lnTo>
                    <a:pt x="1402" y="92"/>
                  </a:lnTo>
                  <a:lnTo>
                    <a:pt x="1218"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 name="Google Shape;787;p3"/>
            <p:cNvSpPr/>
            <p:nvPr/>
          </p:nvSpPr>
          <p:spPr>
            <a:xfrm>
              <a:off x="5199525" y="1223175"/>
              <a:ext cx="50725" cy="50275"/>
            </a:xfrm>
            <a:custGeom>
              <a:avLst/>
              <a:gdLst/>
              <a:ahLst/>
              <a:cxnLst/>
              <a:rect l="l" t="t" r="r" b="b"/>
              <a:pathLst>
                <a:path w="2029" h="2011" extrusionOk="0">
                  <a:moveTo>
                    <a:pt x="1033" y="0"/>
                  </a:moveTo>
                  <a:lnTo>
                    <a:pt x="830" y="19"/>
                  </a:lnTo>
                  <a:lnTo>
                    <a:pt x="628" y="74"/>
                  </a:lnTo>
                  <a:lnTo>
                    <a:pt x="462" y="166"/>
                  </a:lnTo>
                  <a:lnTo>
                    <a:pt x="314" y="295"/>
                  </a:lnTo>
                  <a:lnTo>
                    <a:pt x="185" y="443"/>
                  </a:lnTo>
                  <a:lnTo>
                    <a:pt x="93" y="609"/>
                  </a:lnTo>
                  <a:lnTo>
                    <a:pt x="19" y="812"/>
                  </a:lnTo>
                  <a:lnTo>
                    <a:pt x="1" y="1015"/>
                  </a:lnTo>
                  <a:lnTo>
                    <a:pt x="19" y="1199"/>
                  </a:lnTo>
                  <a:lnTo>
                    <a:pt x="93" y="1402"/>
                  </a:lnTo>
                  <a:lnTo>
                    <a:pt x="185" y="1568"/>
                  </a:lnTo>
                  <a:lnTo>
                    <a:pt x="314" y="1715"/>
                  </a:lnTo>
                  <a:lnTo>
                    <a:pt x="462" y="1844"/>
                  </a:lnTo>
                  <a:lnTo>
                    <a:pt x="646" y="1936"/>
                  </a:lnTo>
                  <a:lnTo>
                    <a:pt x="830" y="1992"/>
                  </a:lnTo>
                  <a:lnTo>
                    <a:pt x="1033" y="2010"/>
                  </a:lnTo>
                  <a:lnTo>
                    <a:pt x="1236" y="1992"/>
                  </a:lnTo>
                  <a:lnTo>
                    <a:pt x="1421" y="1918"/>
                  </a:lnTo>
                  <a:lnTo>
                    <a:pt x="1586" y="1826"/>
                  </a:lnTo>
                  <a:lnTo>
                    <a:pt x="1734" y="1697"/>
                  </a:lnTo>
                  <a:lnTo>
                    <a:pt x="1863" y="1531"/>
                  </a:lnTo>
                  <a:lnTo>
                    <a:pt x="1955" y="1365"/>
                  </a:lnTo>
                  <a:lnTo>
                    <a:pt x="2011" y="1180"/>
                  </a:lnTo>
                  <a:lnTo>
                    <a:pt x="2029" y="1070"/>
                  </a:lnTo>
                  <a:lnTo>
                    <a:pt x="2029" y="978"/>
                  </a:lnTo>
                  <a:lnTo>
                    <a:pt x="1992" y="775"/>
                  </a:lnTo>
                  <a:lnTo>
                    <a:pt x="1937" y="590"/>
                  </a:lnTo>
                  <a:lnTo>
                    <a:pt x="1845" y="424"/>
                  </a:lnTo>
                  <a:lnTo>
                    <a:pt x="1716" y="295"/>
                  </a:lnTo>
                  <a:lnTo>
                    <a:pt x="1568" y="166"/>
                  </a:lnTo>
                  <a:lnTo>
                    <a:pt x="1402" y="74"/>
                  </a:lnTo>
                  <a:lnTo>
                    <a:pt x="1218"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 name="Google Shape;788;p3"/>
            <p:cNvSpPr/>
            <p:nvPr/>
          </p:nvSpPr>
          <p:spPr>
            <a:xfrm>
              <a:off x="5633750" y="1545850"/>
              <a:ext cx="49800" cy="49800"/>
            </a:xfrm>
            <a:custGeom>
              <a:avLst/>
              <a:gdLst/>
              <a:ahLst/>
              <a:cxnLst/>
              <a:rect l="l" t="t" r="r" b="b"/>
              <a:pathLst>
                <a:path w="1992" h="1992" extrusionOk="0">
                  <a:moveTo>
                    <a:pt x="941" y="0"/>
                  </a:moveTo>
                  <a:lnTo>
                    <a:pt x="830" y="19"/>
                  </a:lnTo>
                  <a:lnTo>
                    <a:pt x="646" y="74"/>
                  </a:lnTo>
                  <a:lnTo>
                    <a:pt x="480" y="148"/>
                  </a:lnTo>
                  <a:lnTo>
                    <a:pt x="314" y="277"/>
                  </a:lnTo>
                  <a:lnTo>
                    <a:pt x="185" y="424"/>
                  </a:lnTo>
                  <a:lnTo>
                    <a:pt x="93" y="609"/>
                  </a:lnTo>
                  <a:lnTo>
                    <a:pt x="19" y="793"/>
                  </a:lnTo>
                  <a:lnTo>
                    <a:pt x="1" y="885"/>
                  </a:lnTo>
                  <a:lnTo>
                    <a:pt x="1" y="977"/>
                  </a:lnTo>
                  <a:lnTo>
                    <a:pt x="19" y="1180"/>
                  </a:lnTo>
                  <a:lnTo>
                    <a:pt x="74" y="1365"/>
                  </a:lnTo>
                  <a:lnTo>
                    <a:pt x="166" y="1531"/>
                  </a:lnTo>
                  <a:lnTo>
                    <a:pt x="277" y="1678"/>
                  </a:lnTo>
                  <a:lnTo>
                    <a:pt x="425" y="1807"/>
                  </a:lnTo>
                  <a:lnTo>
                    <a:pt x="591" y="1899"/>
                  </a:lnTo>
                  <a:lnTo>
                    <a:pt x="775" y="1973"/>
                  </a:lnTo>
                  <a:lnTo>
                    <a:pt x="959" y="1991"/>
                  </a:lnTo>
                  <a:lnTo>
                    <a:pt x="1051" y="1991"/>
                  </a:lnTo>
                  <a:lnTo>
                    <a:pt x="1162" y="1973"/>
                  </a:lnTo>
                  <a:lnTo>
                    <a:pt x="1346" y="1918"/>
                  </a:lnTo>
                  <a:lnTo>
                    <a:pt x="1512" y="1844"/>
                  </a:lnTo>
                  <a:lnTo>
                    <a:pt x="1678" y="1715"/>
                  </a:lnTo>
                  <a:lnTo>
                    <a:pt x="1807" y="1567"/>
                  </a:lnTo>
                  <a:lnTo>
                    <a:pt x="1900" y="1383"/>
                  </a:lnTo>
                  <a:lnTo>
                    <a:pt x="1973" y="1199"/>
                  </a:lnTo>
                  <a:lnTo>
                    <a:pt x="1992" y="1106"/>
                  </a:lnTo>
                  <a:lnTo>
                    <a:pt x="1992" y="1014"/>
                  </a:lnTo>
                  <a:lnTo>
                    <a:pt x="1973" y="811"/>
                  </a:lnTo>
                  <a:lnTo>
                    <a:pt x="1918" y="627"/>
                  </a:lnTo>
                  <a:lnTo>
                    <a:pt x="1826" y="461"/>
                  </a:lnTo>
                  <a:lnTo>
                    <a:pt x="1715" y="314"/>
                  </a:lnTo>
                  <a:lnTo>
                    <a:pt x="1568" y="185"/>
                  </a:lnTo>
                  <a:lnTo>
                    <a:pt x="1402" y="92"/>
                  </a:lnTo>
                  <a:lnTo>
                    <a:pt x="1217"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 name="Google Shape;789;p3"/>
            <p:cNvSpPr/>
            <p:nvPr/>
          </p:nvSpPr>
          <p:spPr>
            <a:xfrm>
              <a:off x="4717825" y="238125"/>
              <a:ext cx="49350" cy="47500"/>
            </a:xfrm>
            <a:custGeom>
              <a:avLst/>
              <a:gdLst/>
              <a:ahLst/>
              <a:cxnLst/>
              <a:rect l="l" t="t" r="r" b="b"/>
              <a:pathLst>
                <a:path w="1974" h="1900" extrusionOk="0">
                  <a:moveTo>
                    <a:pt x="609" y="0"/>
                  </a:moveTo>
                  <a:lnTo>
                    <a:pt x="480" y="74"/>
                  </a:lnTo>
                  <a:lnTo>
                    <a:pt x="370" y="148"/>
                  </a:lnTo>
                  <a:lnTo>
                    <a:pt x="277" y="240"/>
                  </a:lnTo>
                  <a:lnTo>
                    <a:pt x="185" y="350"/>
                  </a:lnTo>
                  <a:lnTo>
                    <a:pt x="112" y="461"/>
                  </a:lnTo>
                  <a:lnTo>
                    <a:pt x="56" y="590"/>
                  </a:lnTo>
                  <a:lnTo>
                    <a:pt x="19" y="738"/>
                  </a:lnTo>
                  <a:lnTo>
                    <a:pt x="1" y="867"/>
                  </a:lnTo>
                  <a:lnTo>
                    <a:pt x="1" y="977"/>
                  </a:lnTo>
                  <a:lnTo>
                    <a:pt x="19" y="1069"/>
                  </a:lnTo>
                  <a:lnTo>
                    <a:pt x="75" y="1272"/>
                  </a:lnTo>
                  <a:lnTo>
                    <a:pt x="167" y="1438"/>
                  </a:lnTo>
                  <a:lnTo>
                    <a:pt x="296" y="1586"/>
                  </a:lnTo>
                  <a:lnTo>
                    <a:pt x="443" y="1715"/>
                  </a:lnTo>
                  <a:lnTo>
                    <a:pt x="609" y="1825"/>
                  </a:lnTo>
                  <a:lnTo>
                    <a:pt x="794" y="1881"/>
                  </a:lnTo>
                  <a:lnTo>
                    <a:pt x="904" y="1899"/>
                  </a:lnTo>
                  <a:lnTo>
                    <a:pt x="997" y="1899"/>
                  </a:lnTo>
                  <a:lnTo>
                    <a:pt x="1199" y="1881"/>
                  </a:lnTo>
                  <a:lnTo>
                    <a:pt x="1365" y="1825"/>
                  </a:lnTo>
                  <a:lnTo>
                    <a:pt x="1531" y="1715"/>
                  </a:lnTo>
                  <a:lnTo>
                    <a:pt x="1679" y="1604"/>
                  </a:lnTo>
                  <a:lnTo>
                    <a:pt x="1808" y="1457"/>
                  </a:lnTo>
                  <a:lnTo>
                    <a:pt x="1900" y="1291"/>
                  </a:lnTo>
                  <a:lnTo>
                    <a:pt x="1955" y="1106"/>
                  </a:lnTo>
                  <a:lnTo>
                    <a:pt x="1974" y="922"/>
                  </a:lnTo>
                  <a:lnTo>
                    <a:pt x="1974" y="774"/>
                  </a:lnTo>
                  <a:lnTo>
                    <a:pt x="1937" y="627"/>
                  </a:lnTo>
                  <a:lnTo>
                    <a:pt x="1882" y="498"/>
                  </a:lnTo>
                  <a:lnTo>
                    <a:pt x="1808" y="369"/>
                  </a:lnTo>
                  <a:lnTo>
                    <a:pt x="1716" y="258"/>
                  </a:lnTo>
                  <a:lnTo>
                    <a:pt x="1623" y="148"/>
                  </a:lnTo>
                  <a:lnTo>
                    <a:pt x="1494" y="74"/>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 name="Google Shape;790;p3"/>
            <p:cNvSpPr/>
            <p:nvPr/>
          </p:nvSpPr>
          <p:spPr>
            <a:xfrm>
              <a:off x="4755625" y="490725"/>
              <a:ext cx="48425" cy="48425"/>
            </a:xfrm>
            <a:custGeom>
              <a:avLst/>
              <a:gdLst/>
              <a:ahLst/>
              <a:cxnLst/>
              <a:rect l="l" t="t" r="r" b="b"/>
              <a:pathLst>
                <a:path w="1937" h="1937" extrusionOk="0">
                  <a:moveTo>
                    <a:pt x="941" y="0"/>
                  </a:moveTo>
                  <a:lnTo>
                    <a:pt x="738" y="19"/>
                  </a:lnTo>
                  <a:lnTo>
                    <a:pt x="554" y="92"/>
                  </a:lnTo>
                  <a:lnTo>
                    <a:pt x="388" y="185"/>
                  </a:lnTo>
                  <a:lnTo>
                    <a:pt x="259" y="295"/>
                  </a:lnTo>
                  <a:lnTo>
                    <a:pt x="130" y="461"/>
                  </a:lnTo>
                  <a:lnTo>
                    <a:pt x="56" y="627"/>
                  </a:lnTo>
                  <a:lnTo>
                    <a:pt x="1" y="811"/>
                  </a:lnTo>
                  <a:lnTo>
                    <a:pt x="1" y="1014"/>
                  </a:lnTo>
                  <a:lnTo>
                    <a:pt x="19" y="1199"/>
                  </a:lnTo>
                  <a:lnTo>
                    <a:pt x="75" y="1365"/>
                  </a:lnTo>
                  <a:lnTo>
                    <a:pt x="167" y="1530"/>
                  </a:lnTo>
                  <a:lnTo>
                    <a:pt x="296" y="1660"/>
                  </a:lnTo>
                  <a:lnTo>
                    <a:pt x="425" y="1770"/>
                  </a:lnTo>
                  <a:lnTo>
                    <a:pt x="591" y="1862"/>
                  </a:lnTo>
                  <a:lnTo>
                    <a:pt x="775" y="1918"/>
                  </a:lnTo>
                  <a:lnTo>
                    <a:pt x="960" y="1936"/>
                  </a:lnTo>
                  <a:lnTo>
                    <a:pt x="1162" y="1918"/>
                  </a:lnTo>
                  <a:lnTo>
                    <a:pt x="1347" y="1862"/>
                  </a:lnTo>
                  <a:lnTo>
                    <a:pt x="1513" y="1770"/>
                  </a:lnTo>
                  <a:lnTo>
                    <a:pt x="1660" y="1641"/>
                  </a:lnTo>
                  <a:lnTo>
                    <a:pt x="1771" y="1494"/>
                  </a:lnTo>
                  <a:lnTo>
                    <a:pt x="1863" y="1328"/>
                  </a:lnTo>
                  <a:lnTo>
                    <a:pt x="1918" y="1143"/>
                  </a:lnTo>
                  <a:lnTo>
                    <a:pt x="1937" y="959"/>
                  </a:lnTo>
                  <a:lnTo>
                    <a:pt x="1900" y="756"/>
                  </a:lnTo>
                  <a:lnTo>
                    <a:pt x="1845" y="572"/>
                  </a:lnTo>
                  <a:lnTo>
                    <a:pt x="1752" y="406"/>
                  </a:lnTo>
                  <a:lnTo>
                    <a:pt x="1642" y="258"/>
                  </a:lnTo>
                  <a:lnTo>
                    <a:pt x="1494" y="148"/>
                  </a:lnTo>
                  <a:lnTo>
                    <a:pt x="1310" y="55"/>
                  </a:lnTo>
                  <a:lnTo>
                    <a:pt x="1126"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 name="Google Shape;791;p3"/>
            <p:cNvSpPr/>
            <p:nvPr/>
          </p:nvSpPr>
          <p:spPr>
            <a:xfrm>
              <a:off x="5412025" y="1426450"/>
              <a:ext cx="48425" cy="48900"/>
            </a:xfrm>
            <a:custGeom>
              <a:avLst/>
              <a:gdLst/>
              <a:ahLst/>
              <a:cxnLst/>
              <a:rect l="l" t="t" r="r" b="b"/>
              <a:pathLst>
                <a:path w="1937" h="1956" extrusionOk="0">
                  <a:moveTo>
                    <a:pt x="960" y="1"/>
                  </a:moveTo>
                  <a:lnTo>
                    <a:pt x="775" y="19"/>
                  </a:lnTo>
                  <a:lnTo>
                    <a:pt x="591" y="74"/>
                  </a:lnTo>
                  <a:lnTo>
                    <a:pt x="425" y="167"/>
                  </a:lnTo>
                  <a:lnTo>
                    <a:pt x="296" y="277"/>
                  </a:lnTo>
                  <a:lnTo>
                    <a:pt x="167" y="425"/>
                  </a:lnTo>
                  <a:lnTo>
                    <a:pt x="75" y="572"/>
                  </a:lnTo>
                  <a:lnTo>
                    <a:pt x="19" y="757"/>
                  </a:lnTo>
                  <a:lnTo>
                    <a:pt x="1" y="941"/>
                  </a:lnTo>
                  <a:lnTo>
                    <a:pt x="1" y="1144"/>
                  </a:lnTo>
                  <a:lnTo>
                    <a:pt x="56" y="1328"/>
                  </a:lnTo>
                  <a:lnTo>
                    <a:pt x="130" y="1494"/>
                  </a:lnTo>
                  <a:lnTo>
                    <a:pt x="259" y="1642"/>
                  </a:lnTo>
                  <a:lnTo>
                    <a:pt x="388" y="1771"/>
                  </a:lnTo>
                  <a:lnTo>
                    <a:pt x="554" y="1863"/>
                  </a:lnTo>
                  <a:lnTo>
                    <a:pt x="738" y="1918"/>
                  </a:lnTo>
                  <a:lnTo>
                    <a:pt x="941" y="1955"/>
                  </a:lnTo>
                  <a:lnTo>
                    <a:pt x="1125" y="1937"/>
                  </a:lnTo>
                  <a:lnTo>
                    <a:pt x="1310" y="1881"/>
                  </a:lnTo>
                  <a:lnTo>
                    <a:pt x="1494" y="1789"/>
                  </a:lnTo>
                  <a:lnTo>
                    <a:pt x="1642" y="1679"/>
                  </a:lnTo>
                  <a:lnTo>
                    <a:pt x="1752" y="1531"/>
                  </a:lnTo>
                  <a:lnTo>
                    <a:pt x="1845" y="1365"/>
                  </a:lnTo>
                  <a:lnTo>
                    <a:pt x="1900" y="1181"/>
                  </a:lnTo>
                  <a:lnTo>
                    <a:pt x="1937" y="996"/>
                  </a:lnTo>
                  <a:lnTo>
                    <a:pt x="1918" y="793"/>
                  </a:lnTo>
                  <a:lnTo>
                    <a:pt x="1863" y="609"/>
                  </a:lnTo>
                  <a:lnTo>
                    <a:pt x="1771" y="443"/>
                  </a:lnTo>
                  <a:lnTo>
                    <a:pt x="1642" y="296"/>
                  </a:lnTo>
                  <a:lnTo>
                    <a:pt x="1513" y="167"/>
                  </a:lnTo>
                  <a:lnTo>
                    <a:pt x="1347" y="93"/>
                  </a:lnTo>
                  <a:lnTo>
                    <a:pt x="1162" y="19"/>
                  </a:lnTo>
                  <a:lnTo>
                    <a:pt x="9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 name="Google Shape;792;p3"/>
            <p:cNvSpPr/>
            <p:nvPr/>
          </p:nvSpPr>
          <p:spPr>
            <a:xfrm>
              <a:off x="5266375" y="1318600"/>
              <a:ext cx="47950" cy="47950"/>
            </a:xfrm>
            <a:custGeom>
              <a:avLst/>
              <a:gdLst/>
              <a:ahLst/>
              <a:cxnLst/>
              <a:rect l="l" t="t" r="r" b="b"/>
              <a:pathLst>
                <a:path w="1918" h="1918" extrusionOk="0">
                  <a:moveTo>
                    <a:pt x="922" y="0"/>
                  </a:moveTo>
                  <a:lnTo>
                    <a:pt x="738" y="19"/>
                  </a:lnTo>
                  <a:lnTo>
                    <a:pt x="553" y="92"/>
                  </a:lnTo>
                  <a:lnTo>
                    <a:pt x="406" y="184"/>
                  </a:lnTo>
                  <a:lnTo>
                    <a:pt x="258" y="295"/>
                  </a:lnTo>
                  <a:lnTo>
                    <a:pt x="148" y="443"/>
                  </a:lnTo>
                  <a:lnTo>
                    <a:pt x="74" y="609"/>
                  </a:lnTo>
                  <a:lnTo>
                    <a:pt x="19" y="775"/>
                  </a:lnTo>
                  <a:lnTo>
                    <a:pt x="0" y="977"/>
                  </a:lnTo>
                  <a:lnTo>
                    <a:pt x="37" y="1162"/>
                  </a:lnTo>
                  <a:lnTo>
                    <a:pt x="92" y="1346"/>
                  </a:lnTo>
                  <a:lnTo>
                    <a:pt x="166" y="1494"/>
                  </a:lnTo>
                  <a:lnTo>
                    <a:pt x="295" y="1641"/>
                  </a:lnTo>
                  <a:lnTo>
                    <a:pt x="424" y="1752"/>
                  </a:lnTo>
                  <a:lnTo>
                    <a:pt x="590" y="1844"/>
                  </a:lnTo>
                  <a:lnTo>
                    <a:pt x="756" y="1881"/>
                  </a:lnTo>
                  <a:lnTo>
                    <a:pt x="959" y="1918"/>
                  </a:lnTo>
                  <a:lnTo>
                    <a:pt x="1162" y="1899"/>
                  </a:lnTo>
                  <a:lnTo>
                    <a:pt x="1346" y="1844"/>
                  </a:lnTo>
                  <a:lnTo>
                    <a:pt x="1512" y="1752"/>
                  </a:lnTo>
                  <a:lnTo>
                    <a:pt x="1641" y="1623"/>
                  </a:lnTo>
                  <a:lnTo>
                    <a:pt x="1770" y="1494"/>
                  </a:lnTo>
                  <a:lnTo>
                    <a:pt x="1844" y="1328"/>
                  </a:lnTo>
                  <a:lnTo>
                    <a:pt x="1899" y="1143"/>
                  </a:lnTo>
                  <a:lnTo>
                    <a:pt x="1918" y="940"/>
                  </a:lnTo>
                  <a:lnTo>
                    <a:pt x="1899" y="738"/>
                  </a:lnTo>
                  <a:lnTo>
                    <a:pt x="1844" y="553"/>
                  </a:lnTo>
                  <a:lnTo>
                    <a:pt x="1752" y="387"/>
                  </a:lnTo>
                  <a:lnTo>
                    <a:pt x="1623" y="258"/>
                  </a:lnTo>
                  <a:lnTo>
                    <a:pt x="1475" y="129"/>
                  </a:lnTo>
                  <a:lnTo>
                    <a:pt x="1309" y="55"/>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 name="Google Shape;793;p3"/>
            <p:cNvSpPr/>
            <p:nvPr/>
          </p:nvSpPr>
          <p:spPr>
            <a:xfrm>
              <a:off x="5555400" y="1532925"/>
              <a:ext cx="47025" cy="47050"/>
            </a:xfrm>
            <a:custGeom>
              <a:avLst/>
              <a:gdLst/>
              <a:ahLst/>
              <a:cxnLst/>
              <a:rect l="l" t="t" r="r" b="b"/>
              <a:pathLst>
                <a:path w="1881" h="1882" extrusionOk="0">
                  <a:moveTo>
                    <a:pt x="940" y="1"/>
                  </a:moveTo>
                  <a:lnTo>
                    <a:pt x="738" y="19"/>
                  </a:lnTo>
                  <a:lnTo>
                    <a:pt x="572" y="75"/>
                  </a:lnTo>
                  <a:lnTo>
                    <a:pt x="406" y="148"/>
                  </a:lnTo>
                  <a:lnTo>
                    <a:pt x="277" y="259"/>
                  </a:lnTo>
                  <a:lnTo>
                    <a:pt x="148" y="407"/>
                  </a:lnTo>
                  <a:lnTo>
                    <a:pt x="74" y="554"/>
                  </a:lnTo>
                  <a:lnTo>
                    <a:pt x="18" y="738"/>
                  </a:lnTo>
                  <a:lnTo>
                    <a:pt x="0" y="923"/>
                  </a:lnTo>
                  <a:lnTo>
                    <a:pt x="0" y="1126"/>
                  </a:lnTo>
                  <a:lnTo>
                    <a:pt x="55" y="1292"/>
                  </a:lnTo>
                  <a:lnTo>
                    <a:pt x="148" y="1457"/>
                  </a:lnTo>
                  <a:lnTo>
                    <a:pt x="240" y="1605"/>
                  </a:lnTo>
                  <a:lnTo>
                    <a:pt x="387" y="1716"/>
                  </a:lnTo>
                  <a:lnTo>
                    <a:pt x="535" y="1808"/>
                  </a:lnTo>
                  <a:lnTo>
                    <a:pt x="719" y="1863"/>
                  </a:lnTo>
                  <a:lnTo>
                    <a:pt x="903" y="1882"/>
                  </a:lnTo>
                  <a:lnTo>
                    <a:pt x="1106" y="1863"/>
                  </a:lnTo>
                  <a:lnTo>
                    <a:pt x="1291" y="1826"/>
                  </a:lnTo>
                  <a:lnTo>
                    <a:pt x="1457" y="1734"/>
                  </a:lnTo>
                  <a:lnTo>
                    <a:pt x="1604" y="1623"/>
                  </a:lnTo>
                  <a:lnTo>
                    <a:pt x="1715" y="1476"/>
                  </a:lnTo>
                  <a:lnTo>
                    <a:pt x="1807" y="1310"/>
                  </a:lnTo>
                  <a:lnTo>
                    <a:pt x="1862" y="1126"/>
                  </a:lnTo>
                  <a:lnTo>
                    <a:pt x="1881" y="923"/>
                  </a:lnTo>
                  <a:lnTo>
                    <a:pt x="1862" y="738"/>
                  </a:lnTo>
                  <a:lnTo>
                    <a:pt x="1807" y="554"/>
                  </a:lnTo>
                  <a:lnTo>
                    <a:pt x="1715" y="407"/>
                  </a:lnTo>
                  <a:lnTo>
                    <a:pt x="1604" y="259"/>
                  </a:lnTo>
                  <a:lnTo>
                    <a:pt x="1457" y="148"/>
                  </a:lnTo>
                  <a:lnTo>
                    <a:pt x="1309" y="75"/>
                  </a:lnTo>
                  <a:lnTo>
                    <a:pt x="1125" y="19"/>
                  </a:lnTo>
                  <a:lnTo>
                    <a:pt x="9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 name="Google Shape;794;p3"/>
            <p:cNvSpPr/>
            <p:nvPr/>
          </p:nvSpPr>
          <p:spPr>
            <a:xfrm>
              <a:off x="5056175" y="1116700"/>
              <a:ext cx="46575" cy="46575"/>
            </a:xfrm>
            <a:custGeom>
              <a:avLst/>
              <a:gdLst/>
              <a:ahLst/>
              <a:cxnLst/>
              <a:rect l="l" t="t" r="r" b="b"/>
              <a:pathLst>
                <a:path w="1863" h="1863" extrusionOk="0">
                  <a:moveTo>
                    <a:pt x="756" y="0"/>
                  </a:moveTo>
                  <a:lnTo>
                    <a:pt x="572" y="56"/>
                  </a:lnTo>
                  <a:lnTo>
                    <a:pt x="406" y="129"/>
                  </a:lnTo>
                  <a:lnTo>
                    <a:pt x="277" y="240"/>
                  </a:lnTo>
                  <a:lnTo>
                    <a:pt x="148" y="387"/>
                  </a:lnTo>
                  <a:lnTo>
                    <a:pt x="74" y="535"/>
                  </a:lnTo>
                  <a:lnTo>
                    <a:pt x="19" y="719"/>
                  </a:lnTo>
                  <a:lnTo>
                    <a:pt x="1" y="904"/>
                  </a:lnTo>
                  <a:lnTo>
                    <a:pt x="1" y="1106"/>
                  </a:lnTo>
                  <a:lnTo>
                    <a:pt x="56" y="1272"/>
                  </a:lnTo>
                  <a:lnTo>
                    <a:pt x="130" y="1438"/>
                  </a:lnTo>
                  <a:lnTo>
                    <a:pt x="240" y="1586"/>
                  </a:lnTo>
                  <a:lnTo>
                    <a:pt x="388" y="1697"/>
                  </a:lnTo>
                  <a:lnTo>
                    <a:pt x="535" y="1789"/>
                  </a:lnTo>
                  <a:lnTo>
                    <a:pt x="720" y="1844"/>
                  </a:lnTo>
                  <a:lnTo>
                    <a:pt x="904" y="1862"/>
                  </a:lnTo>
                  <a:lnTo>
                    <a:pt x="1107" y="1844"/>
                  </a:lnTo>
                  <a:lnTo>
                    <a:pt x="1273" y="1789"/>
                  </a:lnTo>
                  <a:lnTo>
                    <a:pt x="1439" y="1715"/>
                  </a:lnTo>
                  <a:lnTo>
                    <a:pt x="1586" y="1604"/>
                  </a:lnTo>
                  <a:lnTo>
                    <a:pt x="1697" y="1475"/>
                  </a:lnTo>
                  <a:lnTo>
                    <a:pt x="1789" y="1309"/>
                  </a:lnTo>
                  <a:lnTo>
                    <a:pt x="1844" y="1143"/>
                  </a:lnTo>
                  <a:lnTo>
                    <a:pt x="1863" y="941"/>
                  </a:lnTo>
                  <a:lnTo>
                    <a:pt x="1844" y="756"/>
                  </a:lnTo>
                  <a:lnTo>
                    <a:pt x="1789" y="572"/>
                  </a:lnTo>
                  <a:lnTo>
                    <a:pt x="1715" y="406"/>
                  </a:lnTo>
                  <a:lnTo>
                    <a:pt x="1605" y="277"/>
                  </a:lnTo>
                  <a:lnTo>
                    <a:pt x="1476" y="148"/>
                  </a:lnTo>
                  <a:lnTo>
                    <a:pt x="1310" y="74"/>
                  </a:lnTo>
                  <a:lnTo>
                    <a:pt x="1144"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 name="Google Shape;795;p3"/>
            <p:cNvSpPr/>
            <p:nvPr/>
          </p:nvSpPr>
          <p:spPr>
            <a:xfrm>
              <a:off x="4924800" y="930925"/>
              <a:ext cx="46575" cy="46575"/>
            </a:xfrm>
            <a:custGeom>
              <a:avLst/>
              <a:gdLst/>
              <a:ahLst/>
              <a:cxnLst/>
              <a:rect l="l" t="t" r="r" b="b"/>
              <a:pathLst>
                <a:path w="1863" h="1863" extrusionOk="0">
                  <a:moveTo>
                    <a:pt x="904" y="1"/>
                  </a:moveTo>
                  <a:lnTo>
                    <a:pt x="720" y="19"/>
                  </a:lnTo>
                  <a:lnTo>
                    <a:pt x="535" y="74"/>
                  </a:lnTo>
                  <a:lnTo>
                    <a:pt x="388" y="167"/>
                  </a:lnTo>
                  <a:lnTo>
                    <a:pt x="240" y="277"/>
                  </a:lnTo>
                  <a:lnTo>
                    <a:pt x="148" y="425"/>
                  </a:lnTo>
                  <a:lnTo>
                    <a:pt x="56" y="591"/>
                  </a:lnTo>
                  <a:lnTo>
                    <a:pt x="19" y="775"/>
                  </a:lnTo>
                  <a:lnTo>
                    <a:pt x="1" y="959"/>
                  </a:lnTo>
                  <a:lnTo>
                    <a:pt x="19" y="1144"/>
                  </a:lnTo>
                  <a:lnTo>
                    <a:pt x="74" y="1328"/>
                  </a:lnTo>
                  <a:lnTo>
                    <a:pt x="167" y="1476"/>
                  </a:lnTo>
                  <a:lnTo>
                    <a:pt x="277" y="1623"/>
                  </a:lnTo>
                  <a:lnTo>
                    <a:pt x="425" y="1734"/>
                  </a:lnTo>
                  <a:lnTo>
                    <a:pt x="572" y="1808"/>
                  </a:lnTo>
                  <a:lnTo>
                    <a:pt x="757" y="1863"/>
                  </a:lnTo>
                  <a:lnTo>
                    <a:pt x="959" y="1863"/>
                  </a:lnTo>
                  <a:lnTo>
                    <a:pt x="1144" y="1844"/>
                  </a:lnTo>
                  <a:lnTo>
                    <a:pt x="1328" y="1789"/>
                  </a:lnTo>
                  <a:lnTo>
                    <a:pt x="1476" y="1697"/>
                  </a:lnTo>
                  <a:lnTo>
                    <a:pt x="1605" y="1586"/>
                  </a:lnTo>
                  <a:lnTo>
                    <a:pt x="1715" y="1439"/>
                  </a:lnTo>
                  <a:lnTo>
                    <a:pt x="1808" y="1291"/>
                  </a:lnTo>
                  <a:lnTo>
                    <a:pt x="1844" y="1107"/>
                  </a:lnTo>
                  <a:lnTo>
                    <a:pt x="1863" y="904"/>
                  </a:lnTo>
                  <a:lnTo>
                    <a:pt x="1844" y="720"/>
                  </a:lnTo>
                  <a:lnTo>
                    <a:pt x="1789" y="535"/>
                  </a:lnTo>
                  <a:lnTo>
                    <a:pt x="1697" y="388"/>
                  </a:lnTo>
                  <a:lnTo>
                    <a:pt x="1586" y="259"/>
                  </a:lnTo>
                  <a:lnTo>
                    <a:pt x="1439" y="148"/>
                  </a:lnTo>
                  <a:lnTo>
                    <a:pt x="1273" y="56"/>
                  </a:lnTo>
                  <a:lnTo>
                    <a:pt x="1107" y="19"/>
                  </a:lnTo>
                  <a:lnTo>
                    <a:pt x="9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 name="Google Shape;796;p3"/>
            <p:cNvSpPr/>
            <p:nvPr/>
          </p:nvSpPr>
          <p:spPr>
            <a:xfrm>
              <a:off x="4807250" y="662200"/>
              <a:ext cx="47525" cy="47950"/>
            </a:xfrm>
            <a:custGeom>
              <a:avLst/>
              <a:gdLst/>
              <a:ahLst/>
              <a:cxnLst/>
              <a:rect l="l" t="t" r="r" b="b"/>
              <a:pathLst>
                <a:path w="1901" h="1918" extrusionOk="0">
                  <a:moveTo>
                    <a:pt x="978" y="0"/>
                  </a:moveTo>
                  <a:lnTo>
                    <a:pt x="775" y="19"/>
                  </a:lnTo>
                  <a:lnTo>
                    <a:pt x="591" y="74"/>
                  </a:lnTo>
                  <a:lnTo>
                    <a:pt x="425" y="148"/>
                  </a:lnTo>
                  <a:lnTo>
                    <a:pt x="277" y="258"/>
                  </a:lnTo>
                  <a:lnTo>
                    <a:pt x="167" y="406"/>
                  </a:lnTo>
                  <a:lnTo>
                    <a:pt x="75" y="572"/>
                  </a:lnTo>
                  <a:lnTo>
                    <a:pt x="19" y="756"/>
                  </a:lnTo>
                  <a:lnTo>
                    <a:pt x="1" y="959"/>
                  </a:lnTo>
                  <a:lnTo>
                    <a:pt x="19" y="1143"/>
                  </a:lnTo>
                  <a:lnTo>
                    <a:pt x="75" y="1328"/>
                  </a:lnTo>
                  <a:lnTo>
                    <a:pt x="148" y="1494"/>
                  </a:lnTo>
                  <a:lnTo>
                    <a:pt x="259" y="1623"/>
                  </a:lnTo>
                  <a:lnTo>
                    <a:pt x="407" y="1733"/>
                  </a:lnTo>
                  <a:lnTo>
                    <a:pt x="554" y="1826"/>
                  </a:lnTo>
                  <a:lnTo>
                    <a:pt x="738" y="1881"/>
                  </a:lnTo>
                  <a:lnTo>
                    <a:pt x="923" y="1918"/>
                  </a:lnTo>
                  <a:lnTo>
                    <a:pt x="1126" y="1899"/>
                  </a:lnTo>
                  <a:lnTo>
                    <a:pt x="1310" y="1844"/>
                  </a:lnTo>
                  <a:lnTo>
                    <a:pt x="1476" y="1752"/>
                  </a:lnTo>
                  <a:lnTo>
                    <a:pt x="1623" y="1641"/>
                  </a:lnTo>
                  <a:lnTo>
                    <a:pt x="1734" y="1494"/>
                  </a:lnTo>
                  <a:lnTo>
                    <a:pt x="1826" y="1328"/>
                  </a:lnTo>
                  <a:lnTo>
                    <a:pt x="1882" y="1143"/>
                  </a:lnTo>
                  <a:lnTo>
                    <a:pt x="1900" y="959"/>
                  </a:lnTo>
                  <a:lnTo>
                    <a:pt x="1882" y="756"/>
                  </a:lnTo>
                  <a:lnTo>
                    <a:pt x="1845" y="590"/>
                  </a:lnTo>
                  <a:lnTo>
                    <a:pt x="1753" y="424"/>
                  </a:lnTo>
                  <a:lnTo>
                    <a:pt x="1642" y="277"/>
                  </a:lnTo>
                  <a:lnTo>
                    <a:pt x="1494" y="166"/>
                  </a:lnTo>
                  <a:lnTo>
                    <a:pt x="1347" y="74"/>
                  </a:lnTo>
                  <a:lnTo>
                    <a:pt x="1163" y="19"/>
                  </a:lnTo>
                  <a:lnTo>
                    <a:pt x="9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 name="Google Shape;797;p3"/>
            <p:cNvSpPr/>
            <p:nvPr/>
          </p:nvSpPr>
          <p:spPr>
            <a:xfrm>
              <a:off x="4704925" y="317400"/>
              <a:ext cx="46575" cy="46575"/>
            </a:xfrm>
            <a:custGeom>
              <a:avLst/>
              <a:gdLst/>
              <a:ahLst/>
              <a:cxnLst/>
              <a:rect l="l" t="t" r="r" b="b"/>
              <a:pathLst>
                <a:path w="1863" h="1863" extrusionOk="0">
                  <a:moveTo>
                    <a:pt x="941" y="0"/>
                  </a:moveTo>
                  <a:lnTo>
                    <a:pt x="738" y="19"/>
                  </a:lnTo>
                  <a:lnTo>
                    <a:pt x="572" y="74"/>
                  </a:lnTo>
                  <a:lnTo>
                    <a:pt x="406" y="148"/>
                  </a:lnTo>
                  <a:lnTo>
                    <a:pt x="277" y="259"/>
                  </a:lnTo>
                  <a:lnTo>
                    <a:pt x="167" y="406"/>
                  </a:lnTo>
                  <a:lnTo>
                    <a:pt x="74" y="554"/>
                  </a:lnTo>
                  <a:lnTo>
                    <a:pt x="19" y="738"/>
                  </a:lnTo>
                  <a:lnTo>
                    <a:pt x="1" y="922"/>
                  </a:lnTo>
                  <a:lnTo>
                    <a:pt x="19" y="1125"/>
                  </a:lnTo>
                  <a:lnTo>
                    <a:pt x="74" y="1309"/>
                  </a:lnTo>
                  <a:lnTo>
                    <a:pt x="148" y="1457"/>
                  </a:lnTo>
                  <a:lnTo>
                    <a:pt x="259" y="1604"/>
                  </a:lnTo>
                  <a:lnTo>
                    <a:pt x="406" y="1715"/>
                  </a:lnTo>
                  <a:lnTo>
                    <a:pt x="554" y="1789"/>
                  </a:lnTo>
                  <a:lnTo>
                    <a:pt x="738" y="1844"/>
                  </a:lnTo>
                  <a:lnTo>
                    <a:pt x="941" y="1863"/>
                  </a:lnTo>
                  <a:lnTo>
                    <a:pt x="1125" y="1844"/>
                  </a:lnTo>
                  <a:lnTo>
                    <a:pt x="1310" y="1789"/>
                  </a:lnTo>
                  <a:lnTo>
                    <a:pt x="1457" y="1715"/>
                  </a:lnTo>
                  <a:lnTo>
                    <a:pt x="1605" y="1604"/>
                  </a:lnTo>
                  <a:lnTo>
                    <a:pt x="1715" y="1457"/>
                  </a:lnTo>
                  <a:lnTo>
                    <a:pt x="1789" y="1309"/>
                  </a:lnTo>
                  <a:lnTo>
                    <a:pt x="1844" y="1125"/>
                  </a:lnTo>
                  <a:lnTo>
                    <a:pt x="1863" y="941"/>
                  </a:lnTo>
                  <a:lnTo>
                    <a:pt x="1844" y="738"/>
                  </a:lnTo>
                  <a:lnTo>
                    <a:pt x="1808" y="572"/>
                  </a:lnTo>
                  <a:lnTo>
                    <a:pt x="1715" y="406"/>
                  </a:lnTo>
                  <a:lnTo>
                    <a:pt x="1605" y="277"/>
                  </a:lnTo>
                  <a:lnTo>
                    <a:pt x="1476" y="148"/>
                  </a:lnTo>
                  <a:lnTo>
                    <a:pt x="1310" y="74"/>
                  </a:lnTo>
                  <a:lnTo>
                    <a:pt x="1125"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 name="Google Shape;798;p3"/>
            <p:cNvSpPr/>
            <p:nvPr/>
          </p:nvSpPr>
          <p:spPr>
            <a:xfrm>
              <a:off x="5940275" y="1684125"/>
              <a:ext cx="47050" cy="47050"/>
            </a:xfrm>
            <a:custGeom>
              <a:avLst/>
              <a:gdLst/>
              <a:ahLst/>
              <a:cxnLst/>
              <a:rect l="l" t="t" r="r" b="b"/>
              <a:pathLst>
                <a:path w="1882" h="1882" extrusionOk="0">
                  <a:moveTo>
                    <a:pt x="978" y="1"/>
                  </a:moveTo>
                  <a:lnTo>
                    <a:pt x="775" y="19"/>
                  </a:lnTo>
                  <a:lnTo>
                    <a:pt x="609" y="56"/>
                  </a:lnTo>
                  <a:lnTo>
                    <a:pt x="443" y="148"/>
                  </a:lnTo>
                  <a:lnTo>
                    <a:pt x="296" y="259"/>
                  </a:lnTo>
                  <a:lnTo>
                    <a:pt x="185" y="388"/>
                  </a:lnTo>
                  <a:lnTo>
                    <a:pt x="93" y="535"/>
                  </a:lnTo>
                  <a:lnTo>
                    <a:pt x="38" y="720"/>
                  </a:lnTo>
                  <a:lnTo>
                    <a:pt x="1" y="904"/>
                  </a:lnTo>
                  <a:lnTo>
                    <a:pt x="19" y="1107"/>
                  </a:lnTo>
                  <a:lnTo>
                    <a:pt x="75" y="1291"/>
                  </a:lnTo>
                  <a:lnTo>
                    <a:pt x="148" y="1457"/>
                  </a:lnTo>
                  <a:lnTo>
                    <a:pt x="259" y="1605"/>
                  </a:lnTo>
                  <a:lnTo>
                    <a:pt x="407" y="1715"/>
                  </a:lnTo>
                  <a:lnTo>
                    <a:pt x="572" y="1808"/>
                  </a:lnTo>
                  <a:lnTo>
                    <a:pt x="757" y="1863"/>
                  </a:lnTo>
                  <a:lnTo>
                    <a:pt x="960" y="1881"/>
                  </a:lnTo>
                  <a:lnTo>
                    <a:pt x="1144" y="1863"/>
                  </a:lnTo>
                  <a:lnTo>
                    <a:pt x="1328" y="1808"/>
                  </a:lnTo>
                  <a:lnTo>
                    <a:pt x="1476" y="1734"/>
                  </a:lnTo>
                  <a:lnTo>
                    <a:pt x="1623" y="1623"/>
                  </a:lnTo>
                  <a:lnTo>
                    <a:pt x="1734" y="1476"/>
                  </a:lnTo>
                  <a:lnTo>
                    <a:pt x="1808" y="1328"/>
                  </a:lnTo>
                  <a:lnTo>
                    <a:pt x="1863" y="1144"/>
                  </a:lnTo>
                  <a:lnTo>
                    <a:pt x="1882" y="959"/>
                  </a:lnTo>
                  <a:lnTo>
                    <a:pt x="1882" y="757"/>
                  </a:lnTo>
                  <a:lnTo>
                    <a:pt x="1826" y="591"/>
                  </a:lnTo>
                  <a:lnTo>
                    <a:pt x="1734" y="425"/>
                  </a:lnTo>
                  <a:lnTo>
                    <a:pt x="1642" y="277"/>
                  </a:lnTo>
                  <a:lnTo>
                    <a:pt x="1494" y="167"/>
                  </a:lnTo>
                  <a:lnTo>
                    <a:pt x="1347" y="74"/>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 name="Google Shape;799;p3"/>
            <p:cNvSpPr/>
            <p:nvPr/>
          </p:nvSpPr>
          <p:spPr>
            <a:xfrm>
              <a:off x="6020025" y="1698425"/>
              <a:ext cx="47500" cy="47025"/>
            </a:xfrm>
            <a:custGeom>
              <a:avLst/>
              <a:gdLst/>
              <a:ahLst/>
              <a:cxnLst/>
              <a:rect l="l" t="t" r="r" b="b"/>
              <a:pathLst>
                <a:path w="1900" h="1881" extrusionOk="0">
                  <a:moveTo>
                    <a:pt x="812" y="0"/>
                  </a:moveTo>
                  <a:lnTo>
                    <a:pt x="628" y="55"/>
                  </a:lnTo>
                  <a:lnTo>
                    <a:pt x="462" y="129"/>
                  </a:lnTo>
                  <a:lnTo>
                    <a:pt x="314" y="240"/>
                  </a:lnTo>
                  <a:lnTo>
                    <a:pt x="185" y="387"/>
                  </a:lnTo>
                  <a:lnTo>
                    <a:pt x="93" y="535"/>
                  </a:lnTo>
                  <a:lnTo>
                    <a:pt x="38" y="719"/>
                  </a:lnTo>
                  <a:lnTo>
                    <a:pt x="1" y="922"/>
                  </a:lnTo>
                  <a:lnTo>
                    <a:pt x="19" y="1106"/>
                  </a:lnTo>
                  <a:lnTo>
                    <a:pt x="74" y="1291"/>
                  </a:lnTo>
                  <a:lnTo>
                    <a:pt x="148" y="1457"/>
                  </a:lnTo>
                  <a:lnTo>
                    <a:pt x="259" y="1586"/>
                  </a:lnTo>
                  <a:lnTo>
                    <a:pt x="388" y="1715"/>
                  </a:lnTo>
                  <a:lnTo>
                    <a:pt x="535" y="1807"/>
                  </a:lnTo>
                  <a:lnTo>
                    <a:pt x="720" y="1862"/>
                  </a:lnTo>
                  <a:lnTo>
                    <a:pt x="904" y="1881"/>
                  </a:lnTo>
                  <a:lnTo>
                    <a:pt x="1107" y="1881"/>
                  </a:lnTo>
                  <a:lnTo>
                    <a:pt x="1291" y="1826"/>
                  </a:lnTo>
                  <a:lnTo>
                    <a:pt x="1457" y="1752"/>
                  </a:lnTo>
                  <a:lnTo>
                    <a:pt x="1605" y="1641"/>
                  </a:lnTo>
                  <a:lnTo>
                    <a:pt x="1734" y="1512"/>
                  </a:lnTo>
                  <a:lnTo>
                    <a:pt x="1826" y="1346"/>
                  </a:lnTo>
                  <a:lnTo>
                    <a:pt x="1881" y="1162"/>
                  </a:lnTo>
                  <a:lnTo>
                    <a:pt x="1900" y="977"/>
                  </a:lnTo>
                  <a:lnTo>
                    <a:pt x="1881" y="775"/>
                  </a:lnTo>
                  <a:lnTo>
                    <a:pt x="1844" y="590"/>
                  </a:lnTo>
                  <a:lnTo>
                    <a:pt x="1771" y="443"/>
                  </a:lnTo>
                  <a:lnTo>
                    <a:pt x="1660" y="295"/>
                  </a:lnTo>
                  <a:lnTo>
                    <a:pt x="1531" y="185"/>
                  </a:lnTo>
                  <a:lnTo>
                    <a:pt x="1365" y="92"/>
                  </a:lnTo>
                  <a:lnTo>
                    <a:pt x="1199"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 name="Google Shape;800;p3"/>
            <p:cNvSpPr/>
            <p:nvPr/>
          </p:nvSpPr>
          <p:spPr>
            <a:xfrm>
              <a:off x="4990250" y="1024950"/>
              <a:ext cx="47050" cy="47050"/>
            </a:xfrm>
            <a:custGeom>
              <a:avLst/>
              <a:gdLst/>
              <a:ahLst/>
              <a:cxnLst/>
              <a:rect l="l" t="t" r="r" b="b"/>
              <a:pathLst>
                <a:path w="1882" h="1882" extrusionOk="0">
                  <a:moveTo>
                    <a:pt x="978" y="1"/>
                  </a:moveTo>
                  <a:lnTo>
                    <a:pt x="775" y="19"/>
                  </a:lnTo>
                  <a:lnTo>
                    <a:pt x="591" y="56"/>
                  </a:lnTo>
                  <a:lnTo>
                    <a:pt x="425" y="148"/>
                  </a:lnTo>
                  <a:lnTo>
                    <a:pt x="277" y="259"/>
                  </a:lnTo>
                  <a:lnTo>
                    <a:pt x="148" y="407"/>
                  </a:lnTo>
                  <a:lnTo>
                    <a:pt x="75" y="573"/>
                  </a:lnTo>
                  <a:lnTo>
                    <a:pt x="19" y="757"/>
                  </a:lnTo>
                  <a:lnTo>
                    <a:pt x="1" y="960"/>
                  </a:lnTo>
                  <a:lnTo>
                    <a:pt x="19" y="1144"/>
                  </a:lnTo>
                  <a:lnTo>
                    <a:pt x="75" y="1329"/>
                  </a:lnTo>
                  <a:lnTo>
                    <a:pt x="148" y="1476"/>
                  </a:lnTo>
                  <a:lnTo>
                    <a:pt x="277" y="1624"/>
                  </a:lnTo>
                  <a:lnTo>
                    <a:pt x="407" y="1734"/>
                  </a:lnTo>
                  <a:lnTo>
                    <a:pt x="572" y="1808"/>
                  </a:lnTo>
                  <a:lnTo>
                    <a:pt x="738" y="1863"/>
                  </a:lnTo>
                  <a:lnTo>
                    <a:pt x="941" y="1882"/>
                  </a:lnTo>
                  <a:lnTo>
                    <a:pt x="1126" y="1863"/>
                  </a:lnTo>
                  <a:lnTo>
                    <a:pt x="1310" y="1808"/>
                  </a:lnTo>
                  <a:lnTo>
                    <a:pt x="1457" y="1734"/>
                  </a:lnTo>
                  <a:lnTo>
                    <a:pt x="1605" y="1624"/>
                  </a:lnTo>
                  <a:lnTo>
                    <a:pt x="1716" y="1476"/>
                  </a:lnTo>
                  <a:lnTo>
                    <a:pt x="1808" y="1329"/>
                  </a:lnTo>
                  <a:lnTo>
                    <a:pt x="1863" y="1144"/>
                  </a:lnTo>
                  <a:lnTo>
                    <a:pt x="1882" y="960"/>
                  </a:lnTo>
                  <a:lnTo>
                    <a:pt x="1863" y="775"/>
                  </a:lnTo>
                  <a:lnTo>
                    <a:pt x="1808" y="591"/>
                  </a:lnTo>
                  <a:lnTo>
                    <a:pt x="1734" y="425"/>
                  </a:lnTo>
                  <a:lnTo>
                    <a:pt x="1623" y="278"/>
                  </a:lnTo>
                  <a:lnTo>
                    <a:pt x="1494" y="167"/>
                  </a:lnTo>
                  <a:lnTo>
                    <a:pt x="1328" y="75"/>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 name="Google Shape;801;p3"/>
            <p:cNvSpPr/>
            <p:nvPr/>
          </p:nvSpPr>
          <p:spPr>
            <a:xfrm>
              <a:off x="6097475" y="1712700"/>
              <a:ext cx="47025" cy="47050"/>
            </a:xfrm>
            <a:custGeom>
              <a:avLst/>
              <a:gdLst/>
              <a:ahLst/>
              <a:cxnLst/>
              <a:rect l="l" t="t" r="r" b="b"/>
              <a:pathLst>
                <a:path w="1881" h="1882" extrusionOk="0">
                  <a:moveTo>
                    <a:pt x="922" y="1"/>
                  </a:moveTo>
                  <a:lnTo>
                    <a:pt x="719" y="19"/>
                  </a:lnTo>
                  <a:lnTo>
                    <a:pt x="553" y="75"/>
                  </a:lnTo>
                  <a:lnTo>
                    <a:pt x="387" y="167"/>
                  </a:lnTo>
                  <a:lnTo>
                    <a:pt x="258" y="277"/>
                  </a:lnTo>
                  <a:lnTo>
                    <a:pt x="148" y="406"/>
                  </a:lnTo>
                  <a:lnTo>
                    <a:pt x="56" y="572"/>
                  </a:lnTo>
                  <a:lnTo>
                    <a:pt x="19" y="757"/>
                  </a:lnTo>
                  <a:lnTo>
                    <a:pt x="0" y="941"/>
                  </a:lnTo>
                  <a:lnTo>
                    <a:pt x="19" y="1144"/>
                  </a:lnTo>
                  <a:lnTo>
                    <a:pt x="74" y="1328"/>
                  </a:lnTo>
                  <a:lnTo>
                    <a:pt x="148" y="1494"/>
                  </a:lnTo>
                  <a:lnTo>
                    <a:pt x="277" y="1623"/>
                  </a:lnTo>
                  <a:lnTo>
                    <a:pt x="424" y="1734"/>
                  </a:lnTo>
                  <a:lnTo>
                    <a:pt x="572" y="1826"/>
                  </a:lnTo>
                  <a:lnTo>
                    <a:pt x="775" y="1881"/>
                  </a:lnTo>
                  <a:lnTo>
                    <a:pt x="959" y="1881"/>
                  </a:lnTo>
                  <a:lnTo>
                    <a:pt x="1162" y="1863"/>
                  </a:lnTo>
                  <a:lnTo>
                    <a:pt x="1328" y="1808"/>
                  </a:lnTo>
                  <a:lnTo>
                    <a:pt x="1494" y="1716"/>
                  </a:lnTo>
                  <a:lnTo>
                    <a:pt x="1623" y="1605"/>
                  </a:lnTo>
                  <a:lnTo>
                    <a:pt x="1733" y="1476"/>
                  </a:lnTo>
                  <a:lnTo>
                    <a:pt x="1807" y="1310"/>
                  </a:lnTo>
                  <a:lnTo>
                    <a:pt x="1863" y="1144"/>
                  </a:lnTo>
                  <a:lnTo>
                    <a:pt x="1881" y="941"/>
                  </a:lnTo>
                  <a:lnTo>
                    <a:pt x="1863" y="738"/>
                  </a:lnTo>
                  <a:lnTo>
                    <a:pt x="1807" y="554"/>
                  </a:lnTo>
                  <a:lnTo>
                    <a:pt x="1733" y="406"/>
                  </a:lnTo>
                  <a:lnTo>
                    <a:pt x="1604" y="259"/>
                  </a:lnTo>
                  <a:lnTo>
                    <a:pt x="1457" y="148"/>
                  </a:lnTo>
                  <a:lnTo>
                    <a:pt x="1291" y="56"/>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 name="Google Shape;802;p3"/>
            <p:cNvSpPr/>
            <p:nvPr/>
          </p:nvSpPr>
          <p:spPr>
            <a:xfrm>
              <a:off x="6177225" y="1723775"/>
              <a:ext cx="47500" cy="47500"/>
            </a:xfrm>
            <a:custGeom>
              <a:avLst/>
              <a:gdLst/>
              <a:ahLst/>
              <a:cxnLst/>
              <a:rect l="l" t="t" r="r" b="b"/>
              <a:pathLst>
                <a:path w="1900" h="1900" extrusionOk="0">
                  <a:moveTo>
                    <a:pt x="977" y="0"/>
                  </a:moveTo>
                  <a:lnTo>
                    <a:pt x="793" y="19"/>
                  </a:lnTo>
                  <a:lnTo>
                    <a:pt x="609" y="74"/>
                  </a:lnTo>
                  <a:lnTo>
                    <a:pt x="424" y="148"/>
                  </a:lnTo>
                  <a:lnTo>
                    <a:pt x="295" y="258"/>
                  </a:lnTo>
                  <a:lnTo>
                    <a:pt x="166" y="406"/>
                  </a:lnTo>
                  <a:lnTo>
                    <a:pt x="74" y="572"/>
                  </a:lnTo>
                  <a:lnTo>
                    <a:pt x="19" y="738"/>
                  </a:lnTo>
                  <a:lnTo>
                    <a:pt x="0" y="941"/>
                  </a:lnTo>
                  <a:lnTo>
                    <a:pt x="19" y="1143"/>
                  </a:lnTo>
                  <a:lnTo>
                    <a:pt x="55" y="1309"/>
                  </a:lnTo>
                  <a:lnTo>
                    <a:pt x="148" y="1475"/>
                  </a:lnTo>
                  <a:lnTo>
                    <a:pt x="258" y="1623"/>
                  </a:lnTo>
                  <a:lnTo>
                    <a:pt x="387" y="1733"/>
                  </a:lnTo>
                  <a:lnTo>
                    <a:pt x="535" y="1826"/>
                  </a:lnTo>
                  <a:lnTo>
                    <a:pt x="719" y="1881"/>
                  </a:lnTo>
                  <a:lnTo>
                    <a:pt x="904" y="1899"/>
                  </a:lnTo>
                  <a:lnTo>
                    <a:pt x="1106" y="1899"/>
                  </a:lnTo>
                  <a:lnTo>
                    <a:pt x="1291" y="1844"/>
                  </a:lnTo>
                  <a:lnTo>
                    <a:pt x="1457" y="1752"/>
                  </a:lnTo>
                  <a:lnTo>
                    <a:pt x="1604" y="1641"/>
                  </a:lnTo>
                  <a:lnTo>
                    <a:pt x="1715" y="1512"/>
                  </a:lnTo>
                  <a:lnTo>
                    <a:pt x="1807" y="1346"/>
                  </a:lnTo>
                  <a:lnTo>
                    <a:pt x="1862" y="1162"/>
                  </a:lnTo>
                  <a:lnTo>
                    <a:pt x="1899" y="959"/>
                  </a:lnTo>
                  <a:lnTo>
                    <a:pt x="1881" y="775"/>
                  </a:lnTo>
                  <a:lnTo>
                    <a:pt x="1825" y="590"/>
                  </a:lnTo>
                  <a:lnTo>
                    <a:pt x="1752" y="443"/>
                  </a:lnTo>
                  <a:lnTo>
                    <a:pt x="1641" y="295"/>
                  </a:lnTo>
                  <a:lnTo>
                    <a:pt x="1512" y="185"/>
                  </a:lnTo>
                  <a:lnTo>
                    <a:pt x="1346" y="92"/>
                  </a:lnTo>
                  <a:lnTo>
                    <a:pt x="1180" y="37"/>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 name="Google Shape;803;p3"/>
            <p:cNvSpPr/>
            <p:nvPr/>
          </p:nvSpPr>
          <p:spPr>
            <a:xfrm>
              <a:off x="6257425" y="1738525"/>
              <a:ext cx="46575" cy="46575"/>
            </a:xfrm>
            <a:custGeom>
              <a:avLst/>
              <a:gdLst/>
              <a:ahLst/>
              <a:cxnLst/>
              <a:rect l="l" t="t" r="r" b="b"/>
              <a:pathLst>
                <a:path w="1863" h="1863" extrusionOk="0">
                  <a:moveTo>
                    <a:pt x="904" y="0"/>
                  </a:moveTo>
                  <a:lnTo>
                    <a:pt x="719" y="19"/>
                  </a:lnTo>
                  <a:lnTo>
                    <a:pt x="535" y="74"/>
                  </a:lnTo>
                  <a:lnTo>
                    <a:pt x="388" y="166"/>
                  </a:lnTo>
                  <a:lnTo>
                    <a:pt x="258" y="295"/>
                  </a:lnTo>
                  <a:lnTo>
                    <a:pt x="148" y="424"/>
                  </a:lnTo>
                  <a:lnTo>
                    <a:pt x="56" y="590"/>
                  </a:lnTo>
                  <a:lnTo>
                    <a:pt x="19" y="775"/>
                  </a:lnTo>
                  <a:lnTo>
                    <a:pt x="0" y="959"/>
                  </a:lnTo>
                  <a:lnTo>
                    <a:pt x="19" y="1162"/>
                  </a:lnTo>
                  <a:lnTo>
                    <a:pt x="74" y="1328"/>
                  </a:lnTo>
                  <a:lnTo>
                    <a:pt x="166" y="1494"/>
                  </a:lnTo>
                  <a:lnTo>
                    <a:pt x="277" y="1623"/>
                  </a:lnTo>
                  <a:lnTo>
                    <a:pt x="424" y="1733"/>
                  </a:lnTo>
                  <a:lnTo>
                    <a:pt x="590" y="1807"/>
                  </a:lnTo>
                  <a:lnTo>
                    <a:pt x="756" y="1863"/>
                  </a:lnTo>
                  <a:lnTo>
                    <a:pt x="959" y="1863"/>
                  </a:lnTo>
                  <a:lnTo>
                    <a:pt x="1143" y="1844"/>
                  </a:lnTo>
                  <a:lnTo>
                    <a:pt x="1328" y="1789"/>
                  </a:lnTo>
                  <a:lnTo>
                    <a:pt x="1475" y="1697"/>
                  </a:lnTo>
                  <a:lnTo>
                    <a:pt x="1623" y="1586"/>
                  </a:lnTo>
                  <a:lnTo>
                    <a:pt x="1733" y="1438"/>
                  </a:lnTo>
                  <a:lnTo>
                    <a:pt x="1807" y="1291"/>
                  </a:lnTo>
                  <a:lnTo>
                    <a:pt x="1863" y="1107"/>
                  </a:lnTo>
                  <a:lnTo>
                    <a:pt x="1863" y="904"/>
                  </a:lnTo>
                  <a:lnTo>
                    <a:pt x="1844" y="719"/>
                  </a:lnTo>
                  <a:lnTo>
                    <a:pt x="1789" y="553"/>
                  </a:lnTo>
                  <a:lnTo>
                    <a:pt x="1697" y="388"/>
                  </a:lnTo>
                  <a:lnTo>
                    <a:pt x="1586" y="258"/>
                  </a:lnTo>
                  <a:lnTo>
                    <a:pt x="1438" y="148"/>
                  </a:lnTo>
                  <a:lnTo>
                    <a:pt x="1291" y="74"/>
                  </a:lnTo>
                  <a:lnTo>
                    <a:pt x="1107"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 name="Google Shape;804;p3"/>
            <p:cNvSpPr/>
            <p:nvPr/>
          </p:nvSpPr>
          <p:spPr>
            <a:xfrm>
              <a:off x="4742725" y="571850"/>
              <a:ext cx="45650" cy="45650"/>
            </a:xfrm>
            <a:custGeom>
              <a:avLst/>
              <a:gdLst/>
              <a:ahLst/>
              <a:cxnLst/>
              <a:rect l="l" t="t" r="r" b="b"/>
              <a:pathLst>
                <a:path w="1826" h="1826" extrusionOk="0">
                  <a:moveTo>
                    <a:pt x="904" y="0"/>
                  </a:moveTo>
                  <a:lnTo>
                    <a:pt x="720" y="19"/>
                  </a:lnTo>
                  <a:lnTo>
                    <a:pt x="554" y="74"/>
                  </a:lnTo>
                  <a:lnTo>
                    <a:pt x="406" y="166"/>
                  </a:lnTo>
                  <a:lnTo>
                    <a:pt x="277" y="277"/>
                  </a:lnTo>
                  <a:lnTo>
                    <a:pt x="148" y="406"/>
                  </a:lnTo>
                  <a:lnTo>
                    <a:pt x="74" y="553"/>
                  </a:lnTo>
                  <a:lnTo>
                    <a:pt x="19" y="719"/>
                  </a:lnTo>
                  <a:lnTo>
                    <a:pt x="1" y="904"/>
                  </a:lnTo>
                  <a:lnTo>
                    <a:pt x="19" y="1088"/>
                  </a:lnTo>
                  <a:lnTo>
                    <a:pt x="74" y="1272"/>
                  </a:lnTo>
                  <a:lnTo>
                    <a:pt x="148" y="1420"/>
                  </a:lnTo>
                  <a:lnTo>
                    <a:pt x="277" y="1567"/>
                  </a:lnTo>
                  <a:lnTo>
                    <a:pt x="406" y="1678"/>
                  </a:lnTo>
                  <a:lnTo>
                    <a:pt x="572" y="1770"/>
                  </a:lnTo>
                  <a:lnTo>
                    <a:pt x="757" y="1807"/>
                  </a:lnTo>
                  <a:lnTo>
                    <a:pt x="941" y="1826"/>
                  </a:lnTo>
                  <a:lnTo>
                    <a:pt x="1125" y="1807"/>
                  </a:lnTo>
                  <a:lnTo>
                    <a:pt x="1291" y="1733"/>
                  </a:lnTo>
                  <a:lnTo>
                    <a:pt x="1439" y="1660"/>
                  </a:lnTo>
                  <a:lnTo>
                    <a:pt x="1568" y="1531"/>
                  </a:lnTo>
                  <a:lnTo>
                    <a:pt x="1678" y="1402"/>
                  </a:lnTo>
                  <a:lnTo>
                    <a:pt x="1752" y="1254"/>
                  </a:lnTo>
                  <a:lnTo>
                    <a:pt x="1808" y="1070"/>
                  </a:lnTo>
                  <a:lnTo>
                    <a:pt x="1826" y="904"/>
                  </a:lnTo>
                  <a:lnTo>
                    <a:pt x="1789" y="719"/>
                  </a:lnTo>
                  <a:lnTo>
                    <a:pt x="1734" y="553"/>
                  </a:lnTo>
                  <a:lnTo>
                    <a:pt x="1660" y="406"/>
                  </a:lnTo>
                  <a:lnTo>
                    <a:pt x="1549" y="258"/>
                  </a:lnTo>
                  <a:lnTo>
                    <a:pt x="1402" y="166"/>
                  </a:lnTo>
                  <a:lnTo>
                    <a:pt x="1254" y="74"/>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 name="Google Shape;805;p3"/>
            <p:cNvSpPr/>
            <p:nvPr/>
          </p:nvSpPr>
          <p:spPr>
            <a:xfrm>
              <a:off x="5476100" y="1519575"/>
              <a:ext cx="45200" cy="45200"/>
            </a:xfrm>
            <a:custGeom>
              <a:avLst/>
              <a:gdLst/>
              <a:ahLst/>
              <a:cxnLst/>
              <a:rect l="l" t="t" r="r" b="b"/>
              <a:pathLst>
                <a:path w="1808" h="1808" extrusionOk="0">
                  <a:moveTo>
                    <a:pt x="775" y="0"/>
                  </a:moveTo>
                  <a:lnTo>
                    <a:pt x="609" y="55"/>
                  </a:lnTo>
                  <a:lnTo>
                    <a:pt x="443" y="129"/>
                  </a:lnTo>
                  <a:lnTo>
                    <a:pt x="314" y="240"/>
                  </a:lnTo>
                  <a:lnTo>
                    <a:pt x="185" y="369"/>
                  </a:lnTo>
                  <a:lnTo>
                    <a:pt x="93" y="516"/>
                  </a:lnTo>
                  <a:lnTo>
                    <a:pt x="38" y="682"/>
                  </a:lnTo>
                  <a:lnTo>
                    <a:pt x="1" y="867"/>
                  </a:lnTo>
                  <a:lnTo>
                    <a:pt x="19" y="1033"/>
                  </a:lnTo>
                  <a:lnTo>
                    <a:pt x="56" y="1217"/>
                  </a:lnTo>
                  <a:lnTo>
                    <a:pt x="130" y="1365"/>
                  </a:lnTo>
                  <a:lnTo>
                    <a:pt x="240" y="1512"/>
                  </a:lnTo>
                  <a:lnTo>
                    <a:pt x="369" y="1623"/>
                  </a:lnTo>
                  <a:lnTo>
                    <a:pt x="517" y="1715"/>
                  </a:lnTo>
                  <a:lnTo>
                    <a:pt x="683" y="1789"/>
                  </a:lnTo>
                  <a:lnTo>
                    <a:pt x="867" y="1807"/>
                  </a:lnTo>
                  <a:lnTo>
                    <a:pt x="1052" y="1807"/>
                  </a:lnTo>
                  <a:lnTo>
                    <a:pt x="1218" y="1752"/>
                  </a:lnTo>
                  <a:lnTo>
                    <a:pt x="1365" y="1678"/>
                  </a:lnTo>
                  <a:lnTo>
                    <a:pt x="1513" y="1567"/>
                  </a:lnTo>
                  <a:lnTo>
                    <a:pt x="1623" y="1438"/>
                  </a:lnTo>
                  <a:lnTo>
                    <a:pt x="1715" y="1291"/>
                  </a:lnTo>
                  <a:lnTo>
                    <a:pt x="1789" y="1125"/>
                  </a:lnTo>
                  <a:lnTo>
                    <a:pt x="1808" y="941"/>
                  </a:lnTo>
                  <a:lnTo>
                    <a:pt x="1808" y="775"/>
                  </a:lnTo>
                  <a:lnTo>
                    <a:pt x="1752" y="609"/>
                  </a:lnTo>
                  <a:lnTo>
                    <a:pt x="1679" y="443"/>
                  </a:lnTo>
                  <a:lnTo>
                    <a:pt x="1568" y="295"/>
                  </a:lnTo>
                  <a:lnTo>
                    <a:pt x="1439" y="185"/>
                  </a:lnTo>
                  <a:lnTo>
                    <a:pt x="1291" y="92"/>
                  </a:lnTo>
                  <a:lnTo>
                    <a:pt x="1125" y="19"/>
                  </a:lnTo>
                  <a:lnTo>
                    <a:pt x="9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 name="Google Shape;806;p3"/>
            <p:cNvSpPr/>
            <p:nvPr/>
          </p:nvSpPr>
          <p:spPr>
            <a:xfrm>
              <a:off x="5781250" y="1656475"/>
              <a:ext cx="45675" cy="45650"/>
            </a:xfrm>
            <a:custGeom>
              <a:avLst/>
              <a:gdLst/>
              <a:ahLst/>
              <a:cxnLst/>
              <a:rect l="l" t="t" r="r" b="b"/>
              <a:pathLst>
                <a:path w="1827" h="1826" extrusionOk="0">
                  <a:moveTo>
                    <a:pt x="904" y="0"/>
                  </a:moveTo>
                  <a:lnTo>
                    <a:pt x="720" y="19"/>
                  </a:lnTo>
                  <a:lnTo>
                    <a:pt x="554" y="74"/>
                  </a:lnTo>
                  <a:lnTo>
                    <a:pt x="406" y="148"/>
                  </a:lnTo>
                  <a:lnTo>
                    <a:pt x="277" y="258"/>
                  </a:lnTo>
                  <a:lnTo>
                    <a:pt x="167" y="388"/>
                  </a:lnTo>
                  <a:lnTo>
                    <a:pt x="74" y="553"/>
                  </a:lnTo>
                  <a:lnTo>
                    <a:pt x="19" y="719"/>
                  </a:lnTo>
                  <a:lnTo>
                    <a:pt x="1" y="904"/>
                  </a:lnTo>
                  <a:lnTo>
                    <a:pt x="19" y="1088"/>
                  </a:lnTo>
                  <a:lnTo>
                    <a:pt x="74" y="1273"/>
                  </a:lnTo>
                  <a:lnTo>
                    <a:pt x="167" y="1420"/>
                  </a:lnTo>
                  <a:lnTo>
                    <a:pt x="277" y="1568"/>
                  </a:lnTo>
                  <a:lnTo>
                    <a:pt x="425" y="1678"/>
                  </a:lnTo>
                  <a:lnTo>
                    <a:pt x="591" y="1752"/>
                  </a:lnTo>
                  <a:lnTo>
                    <a:pt x="757" y="1807"/>
                  </a:lnTo>
                  <a:lnTo>
                    <a:pt x="959" y="1826"/>
                  </a:lnTo>
                  <a:lnTo>
                    <a:pt x="1144" y="1789"/>
                  </a:lnTo>
                  <a:lnTo>
                    <a:pt x="1310" y="1733"/>
                  </a:lnTo>
                  <a:lnTo>
                    <a:pt x="1457" y="1641"/>
                  </a:lnTo>
                  <a:lnTo>
                    <a:pt x="1586" y="1531"/>
                  </a:lnTo>
                  <a:lnTo>
                    <a:pt x="1697" y="1402"/>
                  </a:lnTo>
                  <a:lnTo>
                    <a:pt x="1771" y="1236"/>
                  </a:lnTo>
                  <a:lnTo>
                    <a:pt x="1826" y="1070"/>
                  </a:lnTo>
                  <a:lnTo>
                    <a:pt x="1826" y="885"/>
                  </a:lnTo>
                  <a:lnTo>
                    <a:pt x="1808" y="701"/>
                  </a:lnTo>
                  <a:lnTo>
                    <a:pt x="1752" y="535"/>
                  </a:lnTo>
                  <a:lnTo>
                    <a:pt x="1660" y="388"/>
                  </a:lnTo>
                  <a:lnTo>
                    <a:pt x="1550" y="258"/>
                  </a:lnTo>
                  <a:lnTo>
                    <a:pt x="1420" y="148"/>
                  </a:lnTo>
                  <a:lnTo>
                    <a:pt x="1273" y="56"/>
                  </a:lnTo>
                  <a:lnTo>
                    <a:pt x="1089"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 name="Google Shape;807;p3"/>
            <p:cNvSpPr/>
            <p:nvPr/>
          </p:nvSpPr>
          <p:spPr>
            <a:xfrm>
              <a:off x="4691550" y="398075"/>
              <a:ext cx="45200" cy="45175"/>
            </a:xfrm>
            <a:custGeom>
              <a:avLst/>
              <a:gdLst/>
              <a:ahLst/>
              <a:cxnLst/>
              <a:rect l="l" t="t" r="r" b="b"/>
              <a:pathLst>
                <a:path w="1808" h="1807" extrusionOk="0">
                  <a:moveTo>
                    <a:pt x="923" y="0"/>
                  </a:moveTo>
                  <a:lnTo>
                    <a:pt x="738" y="18"/>
                  </a:lnTo>
                  <a:lnTo>
                    <a:pt x="573" y="55"/>
                  </a:lnTo>
                  <a:lnTo>
                    <a:pt x="425" y="148"/>
                  </a:lnTo>
                  <a:lnTo>
                    <a:pt x="278" y="240"/>
                  </a:lnTo>
                  <a:lnTo>
                    <a:pt x="167" y="387"/>
                  </a:lnTo>
                  <a:lnTo>
                    <a:pt x="75" y="535"/>
                  </a:lnTo>
                  <a:lnTo>
                    <a:pt x="19" y="701"/>
                  </a:lnTo>
                  <a:lnTo>
                    <a:pt x="1" y="885"/>
                  </a:lnTo>
                  <a:lnTo>
                    <a:pt x="1" y="1051"/>
                  </a:lnTo>
                  <a:lnTo>
                    <a:pt x="56" y="1217"/>
                  </a:lnTo>
                  <a:lnTo>
                    <a:pt x="130" y="1383"/>
                  </a:lnTo>
                  <a:lnTo>
                    <a:pt x="241" y="1512"/>
                  </a:lnTo>
                  <a:lnTo>
                    <a:pt x="370" y="1641"/>
                  </a:lnTo>
                  <a:lnTo>
                    <a:pt x="536" y="1733"/>
                  </a:lnTo>
                  <a:lnTo>
                    <a:pt x="702" y="1789"/>
                  </a:lnTo>
                  <a:lnTo>
                    <a:pt x="868" y="1807"/>
                  </a:lnTo>
                  <a:lnTo>
                    <a:pt x="1052" y="1789"/>
                  </a:lnTo>
                  <a:lnTo>
                    <a:pt x="1218" y="1752"/>
                  </a:lnTo>
                  <a:lnTo>
                    <a:pt x="1384" y="1659"/>
                  </a:lnTo>
                  <a:lnTo>
                    <a:pt x="1513" y="1567"/>
                  </a:lnTo>
                  <a:lnTo>
                    <a:pt x="1624" y="1420"/>
                  </a:lnTo>
                  <a:lnTo>
                    <a:pt x="1716" y="1272"/>
                  </a:lnTo>
                  <a:lnTo>
                    <a:pt x="1789" y="1106"/>
                  </a:lnTo>
                  <a:lnTo>
                    <a:pt x="1808" y="922"/>
                  </a:lnTo>
                  <a:lnTo>
                    <a:pt x="1789" y="756"/>
                  </a:lnTo>
                  <a:lnTo>
                    <a:pt x="1753" y="590"/>
                  </a:lnTo>
                  <a:lnTo>
                    <a:pt x="1660" y="424"/>
                  </a:lnTo>
                  <a:lnTo>
                    <a:pt x="1550" y="295"/>
                  </a:lnTo>
                  <a:lnTo>
                    <a:pt x="1421" y="166"/>
                  </a:lnTo>
                  <a:lnTo>
                    <a:pt x="1273" y="74"/>
                  </a:lnTo>
                  <a:lnTo>
                    <a:pt x="1107" y="18"/>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 name="Google Shape;808;p3"/>
            <p:cNvSpPr/>
            <p:nvPr/>
          </p:nvSpPr>
          <p:spPr>
            <a:xfrm>
              <a:off x="5122100" y="1210725"/>
              <a:ext cx="46100" cy="46125"/>
            </a:xfrm>
            <a:custGeom>
              <a:avLst/>
              <a:gdLst/>
              <a:ahLst/>
              <a:cxnLst/>
              <a:rect l="l" t="t" r="r" b="b"/>
              <a:pathLst>
                <a:path w="1844" h="1845" extrusionOk="0">
                  <a:moveTo>
                    <a:pt x="885" y="1"/>
                  </a:moveTo>
                  <a:lnTo>
                    <a:pt x="701" y="37"/>
                  </a:lnTo>
                  <a:lnTo>
                    <a:pt x="516" y="93"/>
                  </a:lnTo>
                  <a:lnTo>
                    <a:pt x="369" y="185"/>
                  </a:lnTo>
                  <a:lnTo>
                    <a:pt x="240" y="296"/>
                  </a:lnTo>
                  <a:lnTo>
                    <a:pt x="129" y="443"/>
                  </a:lnTo>
                  <a:lnTo>
                    <a:pt x="55" y="609"/>
                  </a:lnTo>
                  <a:lnTo>
                    <a:pt x="0" y="775"/>
                  </a:lnTo>
                  <a:lnTo>
                    <a:pt x="0" y="978"/>
                  </a:lnTo>
                  <a:lnTo>
                    <a:pt x="19" y="1162"/>
                  </a:lnTo>
                  <a:lnTo>
                    <a:pt x="74" y="1328"/>
                  </a:lnTo>
                  <a:lnTo>
                    <a:pt x="166" y="1476"/>
                  </a:lnTo>
                  <a:lnTo>
                    <a:pt x="277" y="1605"/>
                  </a:lnTo>
                  <a:lnTo>
                    <a:pt x="406" y="1715"/>
                  </a:lnTo>
                  <a:lnTo>
                    <a:pt x="553" y="1789"/>
                  </a:lnTo>
                  <a:lnTo>
                    <a:pt x="738" y="1844"/>
                  </a:lnTo>
                  <a:lnTo>
                    <a:pt x="922" y="1844"/>
                  </a:lnTo>
                  <a:lnTo>
                    <a:pt x="1106" y="1826"/>
                  </a:lnTo>
                  <a:lnTo>
                    <a:pt x="1291" y="1789"/>
                  </a:lnTo>
                  <a:lnTo>
                    <a:pt x="1438" y="1697"/>
                  </a:lnTo>
                  <a:lnTo>
                    <a:pt x="1567" y="1586"/>
                  </a:lnTo>
                  <a:lnTo>
                    <a:pt x="1696" y="1439"/>
                  </a:lnTo>
                  <a:lnTo>
                    <a:pt x="1770" y="1291"/>
                  </a:lnTo>
                  <a:lnTo>
                    <a:pt x="1826" y="1107"/>
                  </a:lnTo>
                  <a:lnTo>
                    <a:pt x="1844" y="922"/>
                  </a:lnTo>
                  <a:lnTo>
                    <a:pt x="1807" y="720"/>
                  </a:lnTo>
                  <a:lnTo>
                    <a:pt x="1752" y="554"/>
                  </a:lnTo>
                  <a:lnTo>
                    <a:pt x="1678" y="388"/>
                  </a:lnTo>
                  <a:lnTo>
                    <a:pt x="1549" y="259"/>
                  </a:lnTo>
                  <a:lnTo>
                    <a:pt x="1420" y="148"/>
                  </a:lnTo>
                  <a:lnTo>
                    <a:pt x="1254" y="74"/>
                  </a:lnTo>
                  <a:lnTo>
                    <a:pt x="1088" y="19"/>
                  </a:lnTo>
                  <a:lnTo>
                    <a:pt x="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 name="Google Shape;809;p3"/>
            <p:cNvSpPr/>
            <p:nvPr/>
          </p:nvSpPr>
          <p:spPr>
            <a:xfrm>
              <a:off x="5861000" y="1670300"/>
              <a:ext cx="46125" cy="46575"/>
            </a:xfrm>
            <a:custGeom>
              <a:avLst/>
              <a:gdLst/>
              <a:ahLst/>
              <a:cxnLst/>
              <a:rect l="l" t="t" r="r" b="b"/>
              <a:pathLst>
                <a:path w="1845" h="1863" extrusionOk="0">
                  <a:moveTo>
                    <a:pt x="922" y="0"/>
                  </a:moveTo>
                  <a:lnTo>
                    <a:pt x="738" y="19"/>
                  </a:lnTo>
                  <a:lnTo>
                    <a:pt x="554" y="74"/>
                  </a:lnTo>
                  <a:lnTo>
                    <a:pt x="406" y="148"/>
                  </a:lnTo>
                  <a:lnTo>
                    <a:pt x="259" y="259"/>
                  </a:lnTo>
                  <a:lnTo>
                    <a:pt x="148" y="406"/>
                  </a:lnTo>
                  <a:lnTo>
                    <a:pt x="56" y="554"/>
                  </a:lnTo>
                  <a:lnTo>
                    <a:pt x="19" y="738"/>
                  </a:lnTo>
                  <a:lnTo>
                    <a:pt x="1" y="941"/>
                  </a:lnTo>
                  <a:lnTo>
                    <a:pt x="19" y="1125"/>
                  </a:lnTo>
                  <a:lnTo>
                    <a:pt x="74" y="1310"/>
                  </a:lnTo>
                  <a:lnTo>
                    <a:pt x="166" y="1457"/>
                  </a:lnTo>
                  <a:lnTo>
                    <a:pt x="277" y="1605"/>
                  </a:lnTo>
                  <a:lnTo>
                    <a:pt x="406" y="1715"/>
                  </a:lnTo>
                  <a:lnTo>
                    <a:pt x="572" y="1789"/>
                  </a:lnTo>
                  <a:lnTo>
                    <a:pt x="756" y="1844"/>
                  </a:lnTo>
                  <a:lnTo>
                    <a:pt x="941" y="1863"/>
                  </a:lnTo>
                  <a:lnTo>
                    <a:pt x="1144" y="1826"/>
                  </a:lnTo>
                  <a:lnTo>
                    <a:pt x="1310" y="1771"/>
                  </a:lnTo>
                  <a:lnTo>
                    <a:pt x="1476" y="1678"/>
                  </a:lnTo>
                  <a:lnTo>
                    <a:pt x="1605" y="1568"/>
                  </a:lnTo>
                  <a:lnTo>
                    <a:pt x="1715" y="1420"/>
                  </a:lnTo>
                  <a:lnTo>
                    <a:pt x="1789" y="1273"/>
                  </a:lnTo>
                  <a:lnTo>
                    <a:pt x="1844" y="1088"/>
                  </a:lnTo>
                  <a:lnTo>
                    <a:pt x="1844" y="885"/>
                  </a:lnTo>
                  <a:lnTo>
                    <a:pt x="1826" y="701"/>
                  </a:lnTo>
                  <a:lnTo>
                    <a:pt x="1771" y="535"/>
                  </a:lnTo>
                  <a:lnTo>
                    <a:pt x="1678" y="388"/>
                  </a:lnTo>
                  <a:lnTo>
                    <a:pt x="1568" y="259"/>
                  </a:lnTo>
                  <a:lnTo>
                    <a:pt x="1439" y="148"/>
                  </a:lnTo>
                  <a:lnTo>
                    <a:pt x="1291" y="74"/>
                  </a:lnTo>
                  <a:lnTo>
                    <a:pt x="1107" y="19"/>
                  </a:lnTo>
                  <a:lnTo>
                    <a:pt x="92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 name="Google Shape;810;p3"/>
            <p:cNvSpPr/>
            <p:nvPr/>
          </p:nvSpPr>
          <p:spPr>
            <a:xfrm>
              <a:off x="4859350" y="837350"/>
              <a:ext cx="46125" cy="45675"/>
            </a:xfrm>
            <a:custGeom>
              <a:avLst/>
              <a:gdLst/>
              <a:ahLst/>
              <a:cxnLst/>
              <a:rect l="l" t="t" r="r" b="b"/>
              <a:pathLst>
                <a:path w="1845" h="1827" extrusionOk="0">
                  <a:moveTo>
                    <a:pt x="922" y="1"/>
                  </a:moveTo>
                  <a:lnTo>
                    <a:pt x="738" y="19"/>
                  </a:lnTo>
                  <a:lnTo>
                    <a:pt x="572" y="56"/>
                  </a:lnTo>
                  <a:lnTo>
                    <a:pt x="406" y="148"/>
                  </a:lnTo>
                  <a:lnTo>
                    <a:pt x="277" y="259"/>
                  </a:lnTo>
                  <a:lnTo>
                    <a:pt x="166" y="388"/>
                  </a:lnTo>
                  <a:lnTo>
                    <a:pt x="74" y="535"/>
                  </a:lnTo>
                  <a:lnTo>
                    <a:pt x="19" y="701"/>
                  </a:lnTo>
                  <a:lnTo>
                    <a:pt x="0" y="886"/>
                  </a:lnTo>
                  <a:lnTo>
                    <a:pt x="19" y="1088"/>
                  </a:lnTo>
                  <a:lnTo>
                    <a:pt x="74" y="1254"/>
                  </a:lnTo>
                  <a:lnTo>
                    <a:pt x="148" y="1420"/>
                  </a:lnTo>
                  <a:lnTo>
                    <a:pt x="259" y="1549"/>
                  </a:lnTo>
                  <a:lnTo>
                    <a:pt x="406" y="1679"/>
                  </a:lnTo>
                  <a:lnTo>
                    <a:pt x="554" y="1752"/>
                  </a:lnTo>
                  <a:lnTo>
                    <a:pt x="738" y="1808"/>
                  </a:lnTo>
                  <a:lnTo>
                    <a:pt x="922" y="1826"/>
                  </a:lnTo>
                  <a:lnTo>
                    <a:pt x="1107" y="1808"/>
                  </a:lnTo>
                  <a:lnTo>
                    <a:pt x="1273" y="1752"/>
                  </a:lnTo>
                  <a:lnTo>
                    <a:pt x="1439" y="1679"/>
                  </a:lnTo>
                  <a:lnTo>
                    <a:pt x="1568" y="1568"/>
                  </a:lnTo>
                  <a:lnTo>
                    <a:pt x="1678" y="1439"/>
                  </a:lnTo>
                  <a:lnTo>
                    <a:pt x="1770" y="1291"/>
                  </a:lnTo>
                  <a:lnTo>
                    <a:pt x="1826" y="1125"/>
                  </a:lnTo>
                  <a:lnTo>
                    <a:pt x="1844" y="941"/>
                  </a:lnTo>
                  <a:lnTo>
                    <a:pt x="1826" y="738"/>
                  </a:lnTo>
                  <a:lnTo>
                    <a:pt x="1770" y="572"/>
                  </a:lnTo>
                  <a:lnTo>
                    <a:pt x="1697" y="406"/>
                  </a:lnTo>
                  <a:lnTo>
                    <a:pt x="1586" y="259"/>
                  </a:lnTo>
                  <a:lnTo>
                    <a:pt x="1439" y="148"/>
                  </a:lnTo>
                  <a:lnTo>
                    <a:pt x="1291" y="74"/>
                  </a:lnTo>
                  <a:lnTo>
                    <a:pt x="1107" y="19"/>
                  </a:lnTo>
                  <a:lnTo>
                    <a:pt x="9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 name="Google Shape;811;p3"/>
            <p:cNvSpPr/>
            <p:nvPr/>
          </p:nvSpPr>
          <p:spPr>
            <a:xfrm>
              <a:off x="5333200" y="1413550"/>
              <a:ext cx="45675" cy="46125"/>
            </a:xfrm>
            <a:custGeom>
              <a:avLst/>
              <a:gdLst/>
              <a:ahLst/>
              <a:cxnLst/>
              <a:rect l="l" t="t" r="r" b="b"/>
              <a:pathLst>
                <a:path w="1827" h="1845" extrusionOk="0">
                  <a:moveTo>
                    <a:pt x="941" y="0"/>
                  </a:moveTo>
                  <a:lnTo>
                    <a:pt x="757" y="19"/>
                  </a:lnTo>
                  <a:lnTo>
                    <a:pt x="591" y="74"/>
                  </a:lnTo>
                  <a:lnTo>
                    <a:pt x="425" y="148"/>
                  </a:lnTo>
                  <a:lnTo>
                    <a:pt x="296" y="259"/>
                  </a:lnTo>
                  <a:lnTo>
                    <a:pt x="185" y="388"/>
                  </a:lnTo>
                  <a:lnTo>
                    <a:pt x="93" y="535"/>
                  </a:lnTo>
                  <a:lnTo>
                    <a:pt x="38" y="701"/>
                  </a:lnTo>
                  <a:lnTo>
                    <a:pt x="1" y="885"/>
                  </a:lnTo>
                  <a:lnTo>
                    <a:pt x="19" y="1070"/>
                  </a:lnTo>
                  <a:lnTo>
                    <a:pt x="56" y="1236"/>
                  </a:lnTo>
                  <a:lnTo>
                    <a:pt x="130" y="1402"/>
                  </a:lnTo>
                  <a:lnTo>
                    <a:pt x="241" y="1531"/>
                  </a:lnTo>
                  <a:lnTo>
                    <a:pt x="370" y="1660"/>
                  </a:lnTo>
                  <a:lnTo>
                    <a:pt x="517" y="1752"/>
                  </a:lnTo>
                  <a:lnTo>
                    <a:pt x="683" y="1807"/>
                  </a:lnTo>
                  <a:lnTo>
                    <a:pt x="867" y="1844"/>
                  </a:lnTo>
                  <a:lnTo>
                    <a:pt x="1052" y="1826"/>
                  </a:lnTo>
                  <a:lnTo>
                    <a:pt x="1236" y="1789"/>
                  </a:lnTo>
                  <a:lnTo>
                    <a:pt x="1402" y="1697"/>
                  </a:lnTo>
                  <a:lnTo>
                    <a:pt x="1550" y="1586"/>
                  </a:lnTo>
                  <a:lnTo>
                    <a:pt x="1660" y="1457"/>
                  </a:lnTo>
                  <a:lnTo>
                    <a:pt x="1752" y="1291"/>
                  </a:lnTo>
                  <a:lnTo>
                    <a:pt x="1808" y="1125"/>
                  </a:lnTo>
                  <a:lnTo>
                    <a:pt x="1826" y="922"/>
                  </a:lnTo>
                  <a:lnTo>
                    <a:pt x="1808" y="738"/>
                  </a:lnTo>
                  <a:lnTo>
                    <a:pt x="1771" y="572"/>
                  </a:lnTo>
                  <a:lnTo>
                    <a:pt x="1679" y="424"/>
                  </a:lnTo>
                  <a:lnTo>
                    <a:pt x="1568" y="277"/>
                  </a:lnTo>
                  <a:lnTo>
                    <a:pt x="1439" y="166"/>
                  </a:lnTo>
                  <a:lnTo>
                    <a:pt x="1292" y="93"/>
                  </a:lnTo>
                  <a:lnTo>
                    <a:pt x="1126" y="37"/>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 name="Google Shape;812;p3"/>
            <p:cNvSpPr/>
            <p:nvPr/>
          </p:nvSpPr>
          <p:spPr>
            <a:xfrm>
              <a:off x="6337625" y="1753275"/>
              <a:ext cx="46125" cy="46125"/>
            </a:xfrm>
            <a:custGeom>
              <a:avLst/>
              <a:gdLst/>
              <a:ahLst/>
              <a:cxnLst/>
              <a:rect l="l" t="t" r="r" b="b"/>
              <a:pathLst>
                <a:path w="1845" h="1845" extrusionOk="0">
                  <a:moveTo>
                    <a:pt x="904" y="0"/>
                  </a:moveTo>
                  <a:lnTo>
                    <a:pt x="720" y="19"/>
                  </a:lnTo>
                  <a:lnTo>
                    <a:pt x="554" y="74"/>
                  </a:lnTo>
                  <a:lnTo>
                    <a:pt x="388" y="166"/>
                  </a:lnTo>
                  <a:lnTo>
                    <a:pt x="259" y="277"/>
                  </a:lnTo>
                  <a:lnTo>
                    <a:pt x="148" y="406"/>
                  </a:lnTo>
                  <a:lnTo>
                    <a:pt x="74" y="553"/>
                  </a:lnTo>
                  <a:lnTo>
                    <a:pt x="19" y="719"/>
                  </a:lnTo>
                  <a:lnTo>
                    <a:pt x="1" y="904"/>
                  </a:lnTo>
                  <a:lnTo>
                    <a:pt x="19" y="1107"/>
                  </a:lnTo>
                  <a:lnTo>
                    <a:pt x="74" y="1273"/>
                  </a:lnTo>
                  <a:lnTo>
                    <a:pt x="166" y="1439"/>
                  </a:lnTo>
                  <a:lnTo>
                    <a:pt x="277" y="1568"/>
                  </a:lnTo>
                  <a:lnTo>
                    <a:pt x="406" y="1697"/>
                  </a:lnTo>
                  <a:lnTo>
                    <a:pt x="572" y="1770"/>
                  </a:lnTo>
                  <a:lnTo>
                    <a:pt x="757" y="1826"/>
                  </a:lnTo>
                  <a:lnTo>
                    <a:pt x="941" y="1844"/>
                  </a:lnTo>
                  <a:lnTo>
                    <a:pt x="1125" y="1807"/>
                  </a:lnTo>
                  <a:lnTo>
                    <a:pt x="1291" y="1752"/>
                  </a:lnTo>
                  <a:lnTo>
                    <a:pt x="1457" y="1678"/>
                  </a:lnTo>
                  <a:lnTo>
                    <a:pt x="1586" y="1568"/>
                  </a:lnTo>
                  <a:lnTo>
                    <a:pt x="1697" y="1439"/>
                  </a:lnTo>
                  <a:lnTo>
                    <a:pt x="1771" y="1273"/>
                  </a:lnTo>
                  <a:lnTo>
                    <a:pt x="1826" y="1107"/>
                  </a:lnTo>
                  <a:lnTo>
                    <a:pt x="1844" y="922"/>
                  </a:lnTo>
                  <a:lnTo>
                    <a:pt x="1826" y="738"/>
                  </a:lnTo>
                  <a:lnTo>
                    <a:pt x="1771" y="553"/>
                  </a:lnTo>
                  <a:lnTo>
                    <a:pt x="1678" y="388"/>
                  </a:lnTo>
                  <a:lnTo>
                    <a:pt x="1568" y="258"/>
                  </a:lnTo>
                  <a:lnTo>
                    <a:pt x="1439" y="148"/>
                  </a:lnTo>
                  <a:lnTo>
                    <a:pt x="1273" y="56"/>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 name="Google Shape;813;p3"/>
            <p:cNvSpPr/>
            <p:nvPr/>
          </p:nvSpPr>
          <p:spPr>
            <a:xfrm>
              <a:off x="5188000" y="1305675"/>
              <a:ext cx="45200" cy="45200"/>
            </a:xfrm>
            <a:custGeom>
              <a:avLst/>
              <a:gdLst/>
              <a:ahLst/>
              <a:cxnLst/>
              <a:rect l="l" t="t" r="r" b="b"/>
              <a:pathLst>
                <a:path w="1808" h="1808" extrusionOk="0">
                  <a:moveTo>
                    <a:pt x="775" y="1"/>
                  </a:moveTo>
                  <a:lnTo>
                    <a:pt x="591" y="56"/>
                  </a:lnTo>
                  <a:lnTo>
                    <a:pt x="443" y="130"/>
                  </a:lnTo>
                  <a:lnTo>
                    <a:pt x="296" y="241"/>
                  </a:lnTo>
                  <a:lnTo>
                    <a:pt x="185" y="370"/>
                  </a:lnTo>
                  <a:lnTo>
                    <a:pt x="93" y="536"/>
                  </a:lnTo>
                  <a:lnTo>
                    <a:pt x="38" y="701"/>
                  </a:lnTo>
                  <a:lnTo>
                    <a:pt x="1" y="867"/>
                  </a:lnTo>
                  <a:lnTo>
                    <a:pt x="19" y="1052"/>
                  </a:lnTo>
                  <a:lnTo>
                    <a:pt x="75" y="1218"/>
                  </a:lnTo>
                  <a:lnTo>
                    <a:pt x="148" y="1384"/>
                  </a:lnTo>
                  <a:lnTo>
                    <a:pt x="259" y="1513"/>
                  </a:lnTo>
                  <a:lnTo>
                    <a:pt x="388" y="1623"/>
                  </a:lnTo>
                  <a:lnTo>
                    <a:pt x="554" y="1716"/>
                  </a:lnTo>
                  <a:lnTo>
                    <a:pt x="720" y="1771"/>
                  </a:lnTo>
                  <a:lnTo>
                    <a:pt x="886" y="1808"/>
                  </a:lnTo>
                  <a:lnTo>
                    <a:pt x="1052" y="1789"/>
                  </a:lnTo>
                  <a:lnTo>
                    <a:pt x="1218" y="1734"/>
                  </a:lnTo>
                  <a:lnTo>
                    <a:pt x="1365" y="1660"/>
                  </a:lnTo>
                  <a:lnTo>
                    <a:pt x="1513" y="1550"/>
                  </a:lnTo>
                  <a:lnTo>
                    <a:pt x="1623" y="1421"/>
                  </a:lnTo>
                  <a:lnTo>
                    <a:pt x="1716" y="1292"/>
                  </a:lnTo>
                  <a:lnTo>
                    <a:pt x="1771" y="1126"/>
                  </a:lnTo>
                  <a:lnTo>
                    <a:pt x="1808" y="960"/>
                  </a:lnTo>
                  <a:lnTo>
                    <a:pt x="1789" y="775"/>
                  </a:lnTo>
                  <a:lnTo>
                    <a:pt x="1752" y="609"/>
                  </a:lnTo>
                  <a:lnTo>
                    <a:pt x="1679" y="443"/>
                  </a:lnTo>
                  <a:lnTo>
                    <a:pt x="1568" y="314"/>
                  </a:lnTo>
                  <a:lnTo>
                    <a:pt x="1439" y="185"/>
                  </a:lnTo>
                  <a:lnTo>
                    <a:pt x="1291" y="93"/>
                  </a:lnTo>
                  <a:lnTo>
                    <a:pt x="1126" y="19"/>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 name="Google Shape;814;p3"/>
            <p:cNvSpPr/>
            <p:nvPr/>
          </p:nvSpPr>
          <p:spPr>
            <a:xfrm>
              <a:off x="5701975" y="1642650"/>
              <a:ext cx="44725" cy="44725"/>
            </a:xfrm>
            <a:custGeom>
              <a:avLst/>
              <a:gdLst/>
              <a:ahLst/>
              <a:cxnLst/>
              <a:rect l="l" t="t" r="r" b="b"/>
              <a:pathLst>
                <a:path w="1789" h="1789" extrusionOk="0">
                  <a:moveTo>
                    <a:pt x="904" y="0"/>
                  </a:moveTo>
                  <a:lnTo>
                    <a:pt x="738" y="19"/>
                  </a:lnTo>
                  <a:lnTo>
                    <a:pt x="572" y="55"/>
                  </a:lnTo>
                  <a:lnTo>
                    <a:pt x="424" y="148"/>
                  </a:lnTo>
                  <a:lnTo>
                    <a:pt x="277" y="258"/>
                  </a:lnTo>
                  <a:lnTo>
                    <a:pt x="166" y="387"/>
                  </a:lnTo>
                  <a:lnTo>
                    <a:pt x="74" y="535"/>
                  </a:lnTo>
                  <a:lnTo>
                    <a:pt x="19" y="682"/>
                  </a:lnTo>
                  <a:lnTo>
                    <a:pt x="0" y="848"/>
                  </a:lnTo>
                  <a:lnTo>
                    <a:pt x="19" y="1033"/>
                  </a:lnTo>
                  <a:lnTo>
                    <a:pt x="56" y="1199"/>
                  </a:lnTo>
                  <a:lnTo>
                    <a:pt x="148" y="1365"/>
                  </a:lnTo>
                  <a:lnTo>
                    <a:pt x="258" y="1494"/>
                  </a:lnTo>
                  <a:lnTo>
                    <a:pt x="388" y="1623"/>
                  </a:lnTo>
                  <a:lnTo>
                    <a:pt x="535" y="1696"/>
                  </a:lnTo>
                  <a:lnTo>
                    <a:pt x="701" y="1770"/>
                  </a:lnTo>
                  <a:lnTo>
                    <a:pt x="885" y="1789"/>
                  </a:lnTo>
                  <a:lnTo>
                    <a:pt x="1051" y="1770"/>
                  </a:lnTo>
                  <a:lnTo>
                    <a:pt x="1217" y="1715"/>
                  </a:lnTo>
                  <a:lnTo>
                    <a:pt x="1365" y="1641"/>
                  </a:lnTo>
                  <a:lnTo>
                    <a:pt x="1494" y="1531"/>
                  </a:lnTo>
                  <a:lnTo>
                    <a:pt x="1604" y="1401"/>
                  </a:lnTo>
                  <a:lnTo>
                    <a:pt x="1697" y="1254"/>
                  </a:lnTo>
                  <a:lnTo>
                    <a:pt x="1752" y="1088"/>
                  </a:lnTo>
                  <a:lnTo>
                    <a:pt x="1789" y="922"/>
                  </a:lnTo>
                  <a:lnTo>
                    <a:pt x="1770" y="756"/>
                  </a:lnTo>
                  <a:lnTo>
                    <a:pt x="1734" y="572"/>
                  </a:lnTo>
                  <a:lnTo>
                    <a:pt x="1641" y="424"/>
                  </a:lnTo>
                  <a:lnTo>
                    <a:pt x="1531" y="277"/>
                  </a:lnTo>
                  <a:lnTo>
                    <a:pt x="1402" y="166"/>
                  </a:lnTo>
                  <a:lnTo>
                    <a:pt x="1236" y="74"/>
                  </a:lnTo>
                  <a:lnTo>
                    <a:pt x="1070"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 name="Google Shape;815;p3"/>
            <p:cNvSpPr/>
            <p:nvPr/>
          </p:nvSpPr>
          <p:spPr>
            <a:xfrm>
              <a:off x="4794350" y="743325"/>
              <a:ext cx="44750" cy="45200"/>
            </a:xfrm>
            <a:custGeom>
              <a:avLst/>
              <a:gdLst/>
              <a:ahLst/>
              <a:cxnLst/>
              <a:rect l="l" t="t" r="r" b="b"/>
              <a:pathLst>
                <a:path w="1790" h="1808" extrusionOk="0">
                  <a:moveTo>
                    <a:pt x="923" y="0"/>
                  </a:moveTo>
                  <a:lnTo>
                    <a:pt x="738" y="19"/>
                  </a:lnTo>
                  <a:lnTo>
                    <a:pt x="572" y="74"/>
                  </a:lnTo>
                  <a:lnTo>
                    <a:pt x="406" y="148"/>
                  </a:lnTo>
                  <a:lnTo>
                    <a:pt x="277" y="258"/>
                  </a:lnTo>
                  <a:lnTo>
                    <a:pt x="167" y="406"/>
                  </a:lnTo>
                  <a:lnTo>
                    <a:pt x="74" y="553"/>
                  </a:lnTo>
                  <a:lnTo>
                    <a:pt x="19" y="719"/>
                  </a:lnTo>
                  <a:lnTo>
                    <a:pt x="1" y="904"/>
                  </a:lnTo>
                  <a:lnTo>
                    <a:pt x="19" y="1070"/>
                  </a:lnTo>
                  <a:lnTo>
                    <a:pt x="56" y="1236"/>
                  </a:lnTo>
                  <a:lnTo>
                    <a:pt x="148" y="1383"/>
                  </a:lnTo>
                  <a:lnTo>
                    <a:pt x="240" y="1512"/>
                  </a:lnTo>
                  <a:lnTo>
                    <a:pt x="369" y="1623"/>
                  </a:lnTo>
                  <a:lnTo>
                    <a:pt x="517" y="1715"/>
                  </a:lnTo>
                  <a:lnTo>
                    <a:pt x="683" y="1770"/>
                  </a:lnTo>
                  <a:lnTo>
                    <a:pt x="849" y="1807"/>
                  </a:lnTo>
                  <a:lnTo>
                    <a:pt x="1033" y="1789"/>
                  </a:lnTo>
                  <a:lnTo>
                    <a:pt x="1199" y="1752"/>
                  </a:lnTo>
                  <a:lnTo>
                    <a:pt x="1347" y="1678"/>
                  </a:lnTo>
                  <a:lnTo>
                    <a:pt x="1494" y="1568"/>
                  </a:lnTo>
                  <a:lnTo>
                    <a:pt x="1623" y="1438"/>
                  </a:lnTo>
                  <a:lnTo>
                    <a:pt x="1715" y="1291"/>
                  </a:lnTo>
                  <a:lnTo>
                    <a:pt x="1771" y="1125"/>
                  </a:lnTo>
                  <a:lnTo>
                    <a:pt x="1789" y="941"/>
                  </a:lnTo>
                  <a:lnTo>
                    <a:pt x="1789" y="756"/>
                  </a:lnTo>
                  <a:lnTo>
                    <a:pt x="1734" y="590"/>
                  </a:lnTo>
                  <a:lnTo>
                    <a:pt x="1660" y="443"/>
                  </a:lnTo>
                  <a:lnTo>
                    <a:pt x="1549" y="295"/>
                  </a:lnTo>
                  <a:lnTo>
                    <a:pt x="1420" y="185"/>
                  </a:lnTo>
                  <a:lnTo>
                    <a:pt x="1254" y="92"/>
                  </a:lnTo>
                  <a:lnTo>
                    <a:pt x="1089" y="37"/>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 name="Google Shape;816;p3"/>
            <p:cNvSpPr/>
            <p:nvPr/>
          </p:nvSpPr>
          <p:spPr>
            <a:xfrm>
              <a:off x="5623150" y="1629275"/>
              <a:ext cx="42425" cy="42900"/>
            </a:xfrm>
            <a:custGeom>
              <a:avLst/>
              <a:gdLst/>
              <a:ahLst/>
              <a:cxnLst/>
              <a:rect l="l" t="t" r="r" b="b"/>
              <a:pathLst>
                <a:path w="1697" h="1716" extrusionOk="0">
                  <a:moveTo>
                    <a:pt x="867" y="0"/>
                  </a:moveTo>
                  <a:lnTo>
                    <a:pt x="701" y="19"/>
                  </a:lnTo>
                  <a:lnTo>
                    <a:pt x="535" y="56"/>
                  </a:lnTo>
                  <a:lnTo>
                    <a:pt x="388" y="130"/>
                  </a:lnTo>
                  <a:lnTo>
                    <a:pt x="259" y="240"/>
                  </a:lnTo>
                  <a:lnTo>
                    <a:pt x="148" y="369"/>
                  </a:lnTo>
                  <a:lnTo>
                    <a:pt x="74" y="517"/>
                  </a:lnTo>
                  <a:lnTo>
                    <a:pt x="19" y="664"/>
                  </a:lnTo>
                  <a:lnTo>
                    <a:pt x="0" y="849"/>
                  </a:lnTo>
                  <a:lnTo>
                    <a:pt x="19" y="1015"/>
                  </a:lnTo>
                  <a:lnTo>
                    <a:pt x="56" y="1180"/>
                  </a:lnTo>
                  <a:lnTo>
                    <a:pt x="129" y="1328"/>
                  </a:lnTo>
                  <a:lnTo>
                    <a:pt x="240" y="1457"/>
                  </a:lnTo>
                  <a:lnTo>
                    <a:pt x="369" y="1568"/>
                  </a:lnTo>
                  <a:lnTo>
                    <a:pt x="517" y="1641"/>
                  </a:lnTo>
                  <a:lnTo>
                    <a:pt x="683" y="1697"/>
                  </a:lnTo>
                  <a:lnTo>
                    <a:pt x="849" y="1715"/>
                  </a:lnTo>
                  <a:lnTo>
                    <a:pt x="1033" y="1697"/>
                  </a:lnTo>
                  <a:lnTo>
                    <a:pt x="1199" y="1641"/>
                  </a:lnTo>
                  <a:lnTo>
                    <a:pt x="1328" y="1549"/>
                  </a:lnTo>
                  <a:lnTo>
                    <a:pt x="1457" y="1457"/>
                  </a:lnTo>
                  <a:lnTo>
                    <a:pt x="1568" y="1328"/>
                  </a:lnTo>
                  <a:lnTo>
                    <a:pt x="1641" y="1180"/>
                  </a:lnTo>
                  <a:lnTo>
                    <a:pt x="1697" y="1015"/>
                  </a:lnTo>
                  <a:lnTo>
                    <a:pt x="1697" y="830"/>
                  </a:lnTo>
                  <a:lnTo>
                    <a:pt x="1678" y="664"/>
                  </a:lnTo>
                  <a:lnTo>
                    <a:pt x="1641" y="517"/>
                  </a:lnTo>
                  <a:lnTo>
                    <a:pt x="1549" y="369"/>
                  </a:lnTo>
                  <a:lnTo>
                    <a:pt x="1457" y="259"/>
                  </a:lnTo>
                  <a:lnTo>
                    <a:pt x="1328" y="148"/>
                  </a:lnTo>
                  <a:lnTo>
                    <a:pt x="1199" y="74"/>
                  </a:lnTo>
                  <a:lnTo>
                    <a:pt x="1033"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 name="Google Shape;817;p3"/>
            <p:cNvSpPr/>
            <p:nvPr/>
          </p:nvSpPr>
          <p:spPr>
            <a:xfrm>
              <a:off x="5400500" y="1506650"/>
              <a:ext cx="42450" cy="42450"/>
            </a:xfrm>
            <a:custGeom>
              <a:avLst/>
              <a:gdLst/>
              <a:ahLst/>
              <a:cxnLst/>
              <a:rect l="l" t="t" r="r" b="b"/>
              <a:pathLst>
                <a:path w="1698" h="1698" extrusionOk="0">
                  <a:moveTo>
                    <a:pt x="886" y="1"/>
                  </a:moveTo>
                  <a:lnTo>
                    <a:pt x="720" y="19"/>
                  </a:lnTo>
                  <a:lnTo>
                    <a:pt x="554" y="56"/>
                  </a:lnTo>
                  <a:lnTo>
                    <a:pt x="406" y="130"/>
                  </a:lnTo>
                  <a:lnTo>
                    <a:pt x="277" y="222"/>
                  </a:lnTo>
                  <a:lnTo>
                    <a:pt x="167" y="351"/>
                  </a:lnTo>
                  <a:lnTo>
                    <a:pt x="75" y="499"/>
                  </a:lnTo>
                  <a:lnTo>
                    <a:pt x="38" y="665"/>
                  </a:lnTo>
                  <a:lnTo>
                    <a:pt x="1" y="831"/>
                  </a:lnTo>
                  <a:lnTo>
                    <a:pt x="19" y="1015"/>
                  </a:lnTo>
                  <a:lnTo>
                    <a:pt x="75" y="1162"/>
                  </a:lnTo>
                  <a:lnTo>
                    <a:pt x="130" y="1310"/>
                  </a:lnTo>
                  <a:lnTo>
                    <a:pt x="241" y="1439"/>
                  </a:lnTo>
                  <a:lnTo>
                    <a:pt x="351" y="1531"/>
                  </a:lnTo>
                  <a:lnTo>
                    <a:pt x="480" y="1623"/>
                  </a:lnTo>
                  <a:lnTo>
                    <a:pt x="646" y="1660"/>
                  </a:lnTo>
                  <a:lnTo>
                    <a:pt x="812" y="1697"/>
                  </a:lnTo>
                  <a:lnTo>
                    <a:pt x="978" y="1679"/>
                  </a:lnTo>
                  <a:lnTo>
                    <a:pt x="1144" y="1642"/>
                  </a:lnTo>
                  <a:lnTo>
                    <a:pt x="1291" y="1568"/>
                  </a:lnTo>
                  <a:lnTo>
                    <a:pt x="1439" y="1476"/>
                  </a:lnTo>
                  <a:lnTo>
                    <a:pt x="1531" y="1347"/>
                  </a:lnTo>
                  <a:lnTo>
                    <a:pt x="1623" y="1199"/>
                  </a:lnTo>
                  <a:lnTo>
                    <a:pt x="1679" y="1052"/>
                  </a:lnTo>
                  <a:lnTo>
                    <a:pt x="1697" y="867"/>
                  </a:lnTo>
                  <a:lnTo>
                    <a:pt x="1679" y="702"/>
                  </a:lnTo>
                  <a:lnTo>
                    <a:pt x="1642" y="536"/>
                  </a:lnTo>
                  <a:lnTo>
                    <a:pt x="1568" y="388"/>
                  </a:lnTo>
                  <a:lnTo>
                    <a:pt x="1476" y="277"/>
                  </a:lnTo>
                  <a:lnTo>
                    <a:pt x="1347" y="167"/>
                  </a:lnTo>
                  <a:lnTo>
                    <a:pt x="1218" y="93"/>
                  </a:lnTo>
                  <a:lnTo>
                    <a:pt x="1070" y="38"/>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 name="Google Shape;818;p3"/>
            <p:cNvSpPr/>
            <p:nvPr/>
          </p:nvSpPr>
          <p:spPr>
            <a:xfrm>
              <a:off x="4641775" y="238125"/>
              <a:ext cx="41975" cy="29525"/>
            </a:xfrm>
            <a:custGeom>
              <a:avLst/>
              <a:gdLst/>
              <a:ahLst/>
              <a:cxnLst/>
              <a:rect l="l" t="t" r="r" b="b"/>
              <a:pathLst>
                <a:path w="1679" h="1181" extrusionOk="0">
                  <a:moveTo>
                    <a:pt x="56" y="0"/>
                  </a:moveTo>
                  <a:lnTo>
                    <a:pt x="19" y="166"/>
                  </a:lnTo>
                  <a:lnTo>
                    <a:pt x="1" y="350"/>
                  </a:lnTo>
                  <a:lnTo>
                    <a:pt x="19" y="516"/>
                  </a:lnTo>
                  <a:lnTo>
                    <a:pt x="74" y="682"/>
                  </a:lnTo>
                  <a:lnTo>
                    <a:pt x="148" y="830"/>
                  </a:lnTo>
                  <a:lnTo>
                    <a:pt x="259" y="959"/>
                  </a:lnTo>
                  <a:lnTo>
                    <a:pt x="388" y="1051"/>
                  </a:lnTo>
                  <a:lnTo>
                    <a:pt x="535" y="1125"/>
                  </a:lnTo>
                  <a:lnTo>
                    <a:pt x="701" y="1162"/>
                  </a:lnTo>
                  <a:lnTo>
                    <a:pt x="867" y="1180"/>
                  </a:lnTo>
                  <a:lnTo>
                    <a:pt x="1033" y="1162"/>
                  </a:lnTo>
                  <a:lnTo>
                    <a:pt x="1199" y="1106"/>
                  </a:lnTo>
                  <a:lnTo>
                    <a:pt x="1328" y="1033"/>
                  </a:lnTo>
                  <a:lnTo>
                    <a:pt x="1457" y="922"/>
                  </a:lnTo>
                  <a:lnTo>
                    <a:pt x="1549" y="793"/>
                  </a:lnTo>
                  <a:lnTo>
                    <a:pt x="1623" y="664"/>
                  </a:lnTo>
                  <a:lnTo>
                    <a:pt x="1660" y="498"/>
                  </a:lnTo>
                  <a:lnTo>
                    <a:pt x="1679" y="332"/>
                  </a:lnTo>
                  <a:lnTo>
                    <a:pt x="1660" y="166"/>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 name="Google Shape;819;p3"/>
            <p:cNvSpPr/>
            <p:nvPr/>
          </p:nvSpPr>
          <p:spPr>
            <a:xfrm>
              <a:off x="4978275" y="1104700"/>
              <a:ext cx="41975" cy="41975"/>
            </a:xfrm>
            <a:custGeom>
              <a:avLst/>
              <a:gdLst/>
              <a:ahLst/>
              <a:cxnLst/>
              <a:rect l="l" t="t" r="r" b="b"/>
              <a:pathLst>
                <a:path w="1679" h="1679" extrusionOk="0">
                  <a:moveTo>
                    <a:pt x="683" y="1"/>
                  </a:moveTo>
                  <a:lnTo>
                    <a:pt x="535" y="56"/>
                  </a:lnTo>
                  <a:lnTo>
                    <a:pt x="388" y="111"/>
                  </a:lnTo>
                  <a:lnTo>
                    <a:pt x="259" y="222"/>
                  </a:lnTo>
                  <a:lnTo>
                    <a:pt x="166" y="333"/>
                  </a:lnTo>
                  <a:lnTo>
                    <a:pt x="74" y="462"/>
                  </a:lnTo>
                  <a:lnTo>
                    <a:pt x="37" y="628"/>
                  </a:lnTo>
                  <a:lnTo>
                    <a:pt x="0" y="794"/>
                  </a:lnTo>
                  <a:lnTo>
                    <a:pt x="19" y="960"/>
                  </a:lnTo>
                  <a:lnTo>
                    <a:pt x="56" y="1126"/>
                  </a:lnTo>
                  <a:lnTo>
                    <a:pt x="130" y="1291"/>
                  </a:lnTo>
                  <a:lnTo>
                    <a:pt x="222" y="1421"/>
                  </a:lnTo>
                  <a:lnTo>
                    <a:pt x="351" y="1513"/>
                  </a:lnTo>
                  <a:lnTo>
                    <a:pt x="498" y="1605"/>
                  </a:lnTo>
                  <a:lnTo>
                    <a:pt x="646" y="1660"/>
                  </a:lnTo>
                  <a:lnTo>
                    <a:pt x="830" y="1679"/>
                  </a:lnTo>
                  <a:lnTo>
                    <a:pt x="996" y="1660"/>
                  </a:lnTo>
                  <a:lnTo>
                    <a:pt x="1162" y="1623"/>
                  </a:lnTo>
                  <a:lnTo>
                    <a:pt x="1310" y="1550"/>
                  </a:lnTo>
                  <a:lnTo>
                    <a:pt x="1420" y="1457"/>
                  </a:lnTo>
                  <a:lnTo>
                    <a:pt x="1531" y="1328"/>
                  </a:lnTo>
                  <a:lnTo>
                    <a:pt x="1605" y="1199"/>
                  </a:lnTo>
                  <a:lnTo>
                    <a:pt x="1660" y="1052"/>
                  </a:lnTo>
                  <a:lnTo>
                    <a:pt x="1678" y="886"/>
                  </a:lnTo>
                  <a:lnTo>
                    <a:pt x="1678" y="701"/>
                  </a:lnTo>
                  <a:lnTo>
                    <a:pt x="1641" y="536"/>
                  </a:lnTo>
                  <a:lnTo>
                    <a:pt x="1568" y="388"/>
                  </a:lnTo>
                  <a:lnTo>
                    <a:pt x="1457" y="259"/>
                  </a:lnTo>
                  <a:lnTo>
                    <a:pt x="1346" y="148"/>
                  </a:lnTo>
                  <a:lnTo>
                    <a:pt x="1199" y="75"/>
                  </a:lnTo>
                  <a:lnTo>
                    <a:pt x="1033" y="19"/>
                  </a:lnTo>
                  <a:lnTo>
                    <a:pt x="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 name="Google Shape;820;p3"/>
            <p:cNvSpPr/>
            <p:nvPr/>
          </p:nvSpPr>
          <p:spPr>
            <a:xfrm>
              <a:off x="4912825" y="1012975"/>
              <a:ext cx="41975" cy="42425"/>
            </a:xfrm>
            <a:custGeom>
              <a:avLst/>
              <a:gdLst/>
              <a:ahLst/>
              <a:cxnLst/>
              <a:rect l="l" t="t" r="r" b="b"/>
              <a:pathLst>
                <a:path w="1679" h="1697" extrusionOk="0">
                  <a:moveTo>
                    <a:pt x="830" y="1"/>
                  </a:moveTo>
                  <a:lnTo>
                    <a:pt x="664" y="19"/>
                  </a:lnTo>
                  <a:lnTo>
                    <a:pt x="498" y="74"/>
                  </a:lnTo>
                  <a:lnTo>
                    <a:pt x="351" y="148"/>
                  </a:lnTo>
                  <a:lnTo>
                    <a:pt x="222" y="259"/>
                  </a:lnTo>
                  <a:lnTo>
                    <a:pt x="129" y="388"/>
                  </a:lnTo>
                  <a:lnTo>
                    <a:pt x="56" y="535"/>
                  </a:lnTo>
                  <a:lnTo>
                    <a:pt x="0" y="701"/>
                  </a:lnTo>
                  <a:lnTo>
                    <a:pt x="0" y="886"/>
                  </a:lnTo>
                  <a:lnTo>
                    <a:pt x="19" y="1052"/>
                  </a:lnTo>
                  <a:lnTo>
                    <a:pt x="74" y="1199"/>
                  </a:lnTo>
                  <a:lnTo>
                    <a:pt x="148" y="1347"/>
                  </a:lnTo>
                  <a:lnTo>
                    <a:pt x="240" y="1457"/>
                  </a:lnTo>
                  <a:lnTo>
                    <a:pt x="369" y="1549"/>
                  </a:lnTo>
                  <a:lnTo>
                    <a:pt x="517" y="1623"/>
                  </a:lnTo>
                  <a:lnTo>
                    <a:pt x="664" y="1678"/>
                  </a:lnTo>
                  <a:lnTo>
                    <a:pt x="830" y="1697"/>
                  </a:lnTo>
                  <a:lnTo>
                    <a:pt x="1014" y="1678"/>
                  </a:lnTo>
                  <a:lnTo>
                    <a:pt x="1180" y="1623"/>
                  </a:lnTo>
                  <a:lnTo>
                    <a:pt x="1328" y="1549"/>
                  </a:lnTo>
                  <a:lnTo>
                    <a:pt x="1438" y="1439"/>
                  </a:lnTo>
                  <a:lnTo>
                    <a:pt x="1549" y="1310"/>
                  </a:lnTo>
                  <a:lnTo>
                    <a:pt x="1623" y="1162"/>
                  </a:lnTo>
                  <a:lnTo>
                    <a:pt x="1660" y="996"/>
                  </a:lnTo>
                  <a:lnTo>
                    <a:pt x="1678" y="830"/>
                  </a:lnTo>
                  <a:lnTo>
                    <a:pt x="1660" y="646"/>
                  </a:lnTo>
                  <a:lnTo>
                    <a:pt x="1604" y="498"/>
                  </a:lnTo>
                  <a:lnTo>
                    <a:pt x="1531" y="369"/>
                  </a:lnTo>
                  <a:lnTo>
                    <a:pt x="1420" y="240"/>
                  </a:lnTo>
                  <a:lnTo>
                    <a:pt x="1309" y="148"/>
                  </a:lnTo>
                  <a:lnTo>
                    <a:pt x="1162" y="74"/>
                  </a:lnTo>
                  <a:lnTo>
                    <a:pt x="1014"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 name="Google Shape;821;p3"/>
            <p:cNvSpPr/>
            <p:nvPr/>
          </p:nvSpPr>
          <p:spPr>
            <a:xfrm>
              <a:off x="5255300" y="1401550"/>
              <a:ext cx="41525" cy="41525"/>
            </a:xfrm>
            <a:custGeom>
              <a:avLst/>
              <a:gdLst/>
              <a:ahLst/>
              <a:cxnLst/>
              <a:rect l="l" t="t" r="r" b="b"/>
              <a:pathLst>
                <a:path w="1661" h="1661" extrusionOk="0">
                  <a:moveTo>
                    <a:pt x="701" y="1"/>
                  </a:moveTo>
                  <a:lnTo>
                    <a:pt x="535" y="56"/>
                  </a:lnTo>
                  <a:lnTo>
                    <a:pt x="388" y="130"/>
                  </a:lnTo>
                  <a:lnTo>
                    <a:pt x="259" y="222"/>
                  </a:lnTo>
                  <a:lnTo>
                    <a:pt x="148" y="351"/>
                  </a:lnTo>
                  <a:lnTo>
                    <a:pt x="75" y="499"/>
                  </a:lnTo>
                  <a:lnTo>
                    <a:pt x="19" y="646"/>
                  </a:lnTo>
                  <a:lnTo>
                    <a:pt x="1" y="831"/>
                  </a:lnTo>
                  <a:lnTo>
                    <a:pt x="19" y="997"/>
                  </a:lnTo>
                  <a:lnTo>
                    <a:pt x="75" y="1163"/>
                  </a:lnTo>
                  <a:lnTo>
                    <a:pt x="148" y="1310"/>
                  </a:lnTo>
                  <a:lnTo>
                    <a:pt x="240" y="1421"/>
                  </a:lnTo>
                  <a:lnTo>
                    <a:pt x="351" y="1513"/>
                  </a:lnTo>
                  <a:lnTo>
                    <a:pt x="499" y="1605"/>
                  </a:lnTo>
                  <a:lnTo>
                    <a:pt x="646" y="1642"/>
                  </a:lnTo>
                  <a:lnTo>
                    <a:pt x="831" y="1660"/>
                  </a:lnTo>
                  <a:lnTo>
                    <a:pt x="996" y="1642"/>
                  </a:lnTo>
                  <a:lnTo>
                    <a:pt x="1162" y="1605"/>
                  </a:lnTo>
                  <a:lnTo>
                    <a:pt x="1291" y="1531"/>
                  </a:lnTo>
                  <a:lnTo>
                    <a:pt x="1421" y="1439"/>
                  </a:lnTo>
                  <a:lnTo>
                    <a:pt x="1513" y="1329"/>
                  </a:lnTo>
                  <a:lnTo>
                    <a:pt x="1605" y="1181"/>
                  </a:lnTo>
                  <a:lnTo>
                    <a:pt x="1642" y="1034"/>
                  </a:lnTo>
                  <a:lnTo>
                    <a:pt x="1660" y="868"/>
                  </a:lnTo>
                  <a:lnTo>
                    <a:pt x="1660" y="683"/>
                  </a:lnTo>
                  <a:lnTo>
                    <a:pt x="1623" y="536"/>
                  </a:lnTo>
                  <a:lnTo>
                    <a:pt x="1550" y="388"/>
                  </a:lnTo>
                  <a:lnTo>
                    <a:pt x="1457" y="259"/>
                  </a:lnTo>
                  <a:lnTo>
                    <a:pt x="1347" y="148"/>
                  </a:lnTo>
                  <a:lnTo>
                    <a:pt x="1199" y="75"/>
                  </a:lnTo>
                  <a:lnTo>
                    <a:pt x="1052" y="19"/>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 name="Google Shape;822;p3"/>
            <p:cNvSpPr/>
            <p:nvPr/>
          </p:nvSpPr>
          <p:spPr>
            <a:xfrm>
              <a:off x="4730275" y="653900"/>
              <a:ext cx="41525" cy="41500"/>
            </a:xfrm>
            <a:custGeom>
              <a:avLst/>
              <a:gdLst/>
              <a:ahLst/>
              <a:cxnLst/>
              <a:rect l="l" t="t" r="r" b="b"/>
              <a:pathLst>
                <a:path w="1661" h="1660" extrusionOk="0">
                  <a:moveTo>
                    <a:pt x="701" y="0"/>
                  </a:moveTo>
                  <a:lnTo>
                    <a:pt x="535" y="56"/>
                  </a:lnTo>
                  <a:lnTo>
                    <a:pt x="388" y="129"/>
                  </a:lnTo>
                  <a:lnTo>
                    <a:pt x="259" y="222"/>
                  </a:lnTo>
                  <a:lnTo>
                    <a:pt x="148" y="351"/>
                  </a:lnTo>
                  <a:lnTo>
                    <a:pt x="75" y="498"/>
                  </a:lnTo>
                  <a:lnTo>
                    <a:pt x="19" y="646"/>
                  </a:lnTo>
                  <a:lnTo>
                    <a:pt x="1" y="830"/>
                  </a:lnTo>
                  <a:lnTo>
                    <a:pt x="19" y="996"/>
                  </a:lnTo>
                  <a:lnTo>
                    <a:pt x="56" y="1162"/>
                  </a:lnTo>
                  <a:lnTo>
                    <a:pt x="130" y="1309"/>
                  </a:lnTo>
                  <a:lnTo>
                    <a:pt x="240" y="1420"/>
                  </a:lnTo>
                  <a:lnTo>
                    <a:pt x="351" y="1512"/>
                  </a:lnTo>
                  <a:lnTo>
                    <a:pt x="499" y="1604"/>
                  </a:lnTo>
                  <a:lnTo>
                    <a:pt x="646" y="1641"/>
                  </a:lnTo>
                  <a:lnTo>
                    <a:pt x="830" y="1660"/>
                  </a:lnTo>
                  <a:lnTo>
                    <a:pt x="996" y="1641"/>
                  </a:lnTo>
                  <a:lnTo>
                    <a:pt x="1144" y="1604"/>
                  </a:lnTo>
                  <a:lnTo>
                    <a:pt x="1291" y="1531"/>
                  </a:lnTo>
                  <a:lnTo>
                    <a:pt x="1420" y="1438"/>
                  </a:lnTo>
                  <a:lnTo>
                    <a:pt x="1513" y="1328"/>
                  </a:lnTo>
                  <a:lnTo>
                    <a:pt x="1586" y="1180"/>
                  </a:lnTo>
                  <a:lnTo>
                    <a:pt x="1642" y="1033"/>
                  </a:lnTo>
                  <a:lnTo>
                    <a:pt x="1660" y="848"/>
                  </a:lnTo>
                  <a:lnTo>
                    <a:pt x="1660" y="682"/>
                  </a:lnTo>
                  <a:lnTo>
                    <a:pt x="1605" y="517"/>
                  </a:lnTo>
                  <a:lnTo>
                    <a:pt x="1550" y="387"/>
                  </a:lnTo>
                  <a:lnTo>
                    <a:pt x="1457" y="258"/>
                  </a:lnTo>
                  <a:lnTo>
                    <a:pt x="1328" y="148"/>
                  </a:lnTo>
                  <a:lnTo>
                    <a:pt x="1199" y="74"/>
                  </a:lnTo>
                  <a:lnTo>
                    <a:pt x="1052"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 name="Google Shape;823;p3"/>
            <p:cNvSpPr/>
            <p:nvPr/>
          </p:nvSpPr>
          <p:spPr>
            <a:xfrm>
              <a:off x="4679125" y="479650"/>
              <a:ext cx="41500" cy="41525"/>
            </a:xfrm>
            <a:custGeom>
              <a:avLst/>
              <a:gdLst/>
              <a:ahLst/>
              <a:cxnLst/>
              <a:rect l="l" t="t" r="r" b="b"/>
              <a:pathLst>
                <a:path w="1660" h="1661" extrusionOk="0">
                  <a:moveTo>
                    <a:pt x="793" y="1"/>
                  </a:moveTo>
                  <a:lnTo>
                    <a:pt x="627" y="19"/>
                  </a:lnTo>
                  <a:lnTo>
                    <a:pt x="461" y="74"/>
                  </a:lnTo>
                  <a:lnTo>
                    <a:pt x="332" y="167"/>
                  </a:lnTo>
                  <a:lnTo>
                    <a:pt x="203" y="259"/>
                  </a:lnTo>
                  <a:lnTo>
                    <a:pt x="111" y="388"/>
                  </a:lnTo>
                  <a:lnTo>
                    <a:pt x="55" y="535"/>
                  </a:lnTo>
                  <a:lnTo>
                    <a:pt x="0" y="683"/>
                  </a:lnTo>
                  <a:lnTo>
                    <a:pt x="0" y="867"/>
                  </a:lnTo>
                  <a:lnTo>
                    <a:pt x="19" y="1033"/>
                  </a:lnTo>
                  <a:lnTo>
                    <a:pt x="55" y="1181"/>
                  </a:lnTo>
                  <a:lnTo>
                    <a:pt x="148" y="1328"/>
                  </a:lnTo>
                  <a:lnTo>
                    <a:pt x="240" y="1439"/>
                  </a:lnTo>
                  <a:lnTo>
                    <a:pt x="369" y="1531"/>
                  </a:lnTo>
                  <a:lnTo>
                    <a:pt x="498" y="1605"/>
                  </a:lnTo>
                  <a:lnTo>
                    <a:pt x="664" y="1660"/>
                  </a:lnTo>
                  <a:lnTo>
                    <a:pt x="996" y="1660"/>
                  </a:lnTo>
                  <a:lnTo>
                    <a:pt x="1162" y="1605"/>
                  </a:lnTo>
                  <a:lnTo>
                    <a:pt x="1309" y="1531"/>
                  </a:lnTo>
                  <a:lnTo>
                    <a:pt x="1420" y="1439"/>
                  </a:lnTo>
                  <a:lnTo>
                    <a:pt x="1512" y="1310"/>
                  </a:lnTo>
                  <a:lnTo>
                    <a:pt x="1586" y="1162"/>
                  </a:lnTo>
                  <a:lnTo>
                    <a:pt x="1641" y="1015"/>
                  </a:lnTo>
                  <a:lnTo>
                    <a:pt x="1660" y="849"/>
                  </a:lnTo>
                  <a:lnTo>
                    <a:pt x="1641" y="664"/>
                  </a:lnTo>
                  <a:lnTo>
                    <a:pt x="1586" y="498"/>
                  </a:lnTo>
                  <a:lnTo>
                    <a:pt x="1512" y="351"/>
                  </a:lnTo>
                  <a:lnTo>
                    <a:pt x="1420" y="240"/>
                  </a:lnTo>
                  <a:lnTo>
                    <a:pt x="1291" y="130"/>
                  </a:lnTo>
                  <a:lnTo>
                    <a:pt x="1143" y="56"/>
                  </a:lnTo>
                  <a:lnTo>
                    <a:pt x="977"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 name="Google Shape;824;p3"/>
            <p:cNvSpPr/>
            <p:nvPr/>
          </p:nvSpPr>
          <p:spPr>
            <a:xfrm>
              <a:off x="4847375" y="919400"/>
              <a:ext cx="41500" cy="41050"/>
            </a:xfrm>
            <a:custGeom>
              <a:avLst/>
              <a:gdLst/>
              <a:ahLst/>
              <a:cxnLst/>
              <a:rect l="l" t="t" r="r" b="b"/>
              <a:pathLst>
                <a:path w="1660" h="1642" extrusionOk="0">
                  <a:moveTo>
                    <a:pt x="811" y="1"/>
                  </a:moveTo>
                  <a:lnTo>
                    <a:pt x="627" y="19"/>
                  </a:lnTo>
                  <a:lnTo>
                    <a:pt x="479" y="74"/>
                  </a:lnTo>
                  <a:lnTo>
                    <a:pt x="350" y="148"/>
                  </a:lnTo>
                  <a:lnTo>
                    <a:pt x="221" y="259"/>
                  </a:lnTo>
                  <a:lnTo>
                    <a:pt x="129" y="369"/>
                  </a:lnTo>
                  <a:lnTo>
                    <a:pt x="55" y="517"/>
                  </a:lnTo>
                  <a:lnTo>
                    <a:pt x="18" y="683"/>
                  </a:lnTo>
                  <a:lnTo>
                    <a:pt x="0" y="849"/>
                  </a:lnTo>
                  <a:lnTo>
                    <a:pt x="37" y="1015"/>
                  </a:lnTo>
                  <a:lnTo>
                    <a:pt x="74" y="1181"/>
                  </a:lnTo>
                  <a:lnTo>
                    <a:pt x="148" y="1310"/>
                  </a:lnTo>
                  <a:lnTo>
                    <a:pt x="258" y="1439"/>
                  </a:lnTo>
                  <a:lnTo>
                    <a:pt x="387" y="1531"/>
                  </a:lnTo>
                  <a:lnTo>
                    <a:pt x="516" y="1605"/>
                  </a:lnTo>
                  <a:lnTo>
                    <a:pt x="682" y="1642"/>
                  </a:lnTo>
                  <a:lnTo>
                    <a:pt x="848" y="1642"/>
                  </a:lnTo>
                  <a:lnTo>
                    <a:pt x="1033" y="1623"/>
                  </a:lnTo>
                  <a:lnTo>
                    <a:pt x="1180" y="1586"/>
                  </a:lnTo>
                  <a:lnTo>
                    <a:pt x="1328" y="1494"/>
                  </a:lnTo>
                  <a:lnTo>
                    <a:pt x="1438" y="1402"/>
                  </a:lnTo>
                  <a:lnTo>
                    <a:pt x="1530" y="1273"/>
                  </a:lnTo>
                  <a:lnTo>
                    <a:pt x="1604" y="1125"/>
                  </a:lnTo>
                  <a:lnTo>
                    <a:pt x="1641" y="978"/>
                  </a:lnTo>
                  <a:lnTo>
                    <a:pt x="1659" y="793"/>
                  </a:lnTo>
                  <a:lnTo>
                    <a:pt x="1641" y="628"/>
                  </a:lnTo>
                  <a:lnTo>
                    <a:pt x="1586" y="480"/>
                  </a:lnTo>
                  <a:lnTo>
                    <a:pt x="1512" y="333"/>
                  </a:lnTo>
                  <a:lnTo>
                    <a:pt x="1401" y="222"/>
                  </a:lnTo>
                  <a:lnTo>
                    <a:pt x="1272" y="130"/>
                  </a:lnTo>
                  <a:lnTo>
                    <a:pt x="1143" y="56"/>
                  </a:lnTo>
                  <a:lnTo>
                    <a:pt x="977"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 name="Google Shape;825;p3"/>
            <p:cNvSpPr/>
            <p:nvPr/>
          </p:nvSpPr>
          <p:spPr>
            <a:xfrm>
              <a:off x="5044650" y="1199200"/>
              <a:ext cx="41050" cy="41050"/>
            </a:xfrm>
            <a:custGeom>
              <a:avLst/>
              <a:gdLst/>
              <a:ahLst/>
              <a:cxnLst/>
              <a:rect l="l" t="t" r="r" b="b"/>
              <a:pathLst>
                <a:path w="1642" h="1642" extrusionOk="0">
                  <a:moveTo>
                    <a:pt x="830" y="1"/>
                  </a:moveTo>
                  <a:lnTo>
                    <a:pt x="664" y="19"/>
                  </a:lnTo>
                  <a:lnTo>
                    <a:pt x="498" y="56"/>
                  </a:lnTo>
                  <a:lnTo>
                    <a:pt x="369" y="130"/>
                  </a:lnTo>
                  <a:lnTo>
                    <a:pt x="240" y="222"/>
                  </a:lnTo>
                  <a:lnTo>
                    <a:pt x="148" y="333"/>
                  </a:lnTo>
                  <a:lnTo>
                    <a:pt x="56" y="480"/>
                  </a:lnTo>
                  <a:lnTo>
                    <a:pt x="19" y="628"/>
                  </a:lnTo>
                  <a:lnTo>
                    <a:pt x="1" y="793"/>
                  </a:lnTo>
                  <a:lnTo>
                    <a:pt x="1" y="978"/>
                  </a:lnTo>
                  <a:lnTo>
                    <a:pt x="56" y="1125"/>
                  </a:lnTo>
                  <a:lnTo>
                    <a:pt x="111" y="1273"/>
                  </a:lnTo>
                  <a:lnTo>
                    <a:pt x="203" y="1402"/>
                  </a:lnTo>
                  <a:lnTo>
                    <a:pt x="332" y="1494"/>
                  </a:lnTo>
                  <a:lnTo>
                    <a:pt x="462" y="1568"/>
                  </a:lnTo>
                  <a:lnTo>
                    <a:pt x="627" y="1623"/>
                  </a:lnTo>
                  <a:lnTo>
                    <a:pt x="793" y="1642"/>
                  </a:lnTo>
                  <a:lnTo>
                    <a:pt x="959" y="1623"/>
                  </a:lnTo>
                  <a:lnTo>
                    <a:pt x="1125" y="1586"/>
                  </a:lnTo>
                  <a:lnTo>
                    <a:pt x="1273" y="1513"/>
                  </a:lnTo>
                  <a:lnTo>
                    <a:pt x="1383" y="1420"/>
                  </a:lnTo>
                  <a:lnTo>
                    <a:pt x="1494" y="1310"/>
                  </a:lnTo>
                  <a:lnTo>
                    <a:pt x="1568" y="1162"/>
                  </a:lnTo>
                  <a:lnTo>
                    <a:pt x="1623" y="1015"/>
                  </a:lnTo>
                  <a:lnTo>
                    <a:pt x="1642" y="849"/>
                  </a:lnTo>
                  <a:lnTo>
                    <a:pt x="1623" y="664"/>
                  </a:lnTo>
                  <a:lnTo>
                    <a:pt x="1586" y="517"/>
                  </a:lnTo>
                  <a:lnTo>
                    <a:pt x="1512" y="369"/>
                  </a:lnTo>
                  <a:lnTo>
                    <a:pt x="1420" y="240"/>
                  </a:lnTo>
                  <a:lnTo>
                    <a:pt x="1310" y="148"/>
                  </a:lnTo>
                  <a:lnTo>
                    <a:pt x="1162" y="74"/>
                  </a:lnTo>
                  <a:lnTo>
                    <a:pt x="1015"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 name="Google Shape;826;p3"/>
            <p:cNvSpPr/>
            <p:nvPr/>
          </p:nvSpPr>
          <p:spPr>
            <a:xfrm>
              <a:off x="6166600" y="1807675"/>
              <a:ext cx="40150" cy="40125"/>
            </a:xfrm>
            <a:custGeom>
              <a:avLst/>
              <a:gdLst/>
              <a:ahLst/>
              <a:cxnLst/>
              <a:rect l="l" t="t" r="r" b="b"/>
              <a:pathLst>
                <a:path w="1606" h="1605" extrusionOk="0">
                  <a:moveTo>
                    <a:pt x="683" y="0"/>
                  </a:moveTo>
                  <a:lnTo>
                    <a:pt x="536" y="37"/>
                  </a:lnTo>
                  <a:lnTo>
                    <a:pt x="388" y="111"/>
                  </a:lnTo>
                  <a:lnTo>
                    <a:pt x="259" y="203"/>
                  </a:lnTo>
                  <a:lnTo>
                    <a:pt x="149" y="313"/>
                  </a:lnTo>
                  <a:lnTo>
                    <a:pt x="75" y="443"/>
                  </a:lnTo>
                  <a:lnTo>
                    <a:pt x="19" y="608"/>
                  </a:lnTo>
                  <a:lnTo>
                    <a:pt x="1" y="774"/>
                  </a:lnTo>
                  <a:lnTo>
                    <a:pt x="1" y="922"/>
                  </a:lnTo>
                  <a:lnTo>
                    <a:pt x="38" y="1088"/>
                  </a:lnTo>
                  <a:lnTo>
                    <a:pt x="112" y="1217"/>
                  </a:lnTo>
                  <a:lnTo>
                    <a:pt x="204" y="1346"/>
                  </a:lnTo>
                  <a:lnTo>
                    <a:pt x="314" y="1438"/>
                  </a:lnTo>
                  <a:lnTo>
                    <a:pt x="444" y="1512"/>
                  </a:lnTo>
                  <a:lnTo>
                    <a:pt x="591" y="1567"/>
                  </a:lnTo>
                  <a:lnTo>
                    <a:pt x="739" y="1604"/>
                  </a:lnTo>
                  <a:lnTo>
                    <a:pt x="904" y="1586"/>
                  </a:lnTo>
                  <a:lnTo>
                    <a:pt x="1070" y="1549"/>
                  </a:lnTo>
                  <a:lnTo>
                    <a:pt x="1218" y="1494"/>
                  </a:lnTo>
                  <a:lnTo>
                    <a:pt x="1347" y="1401"/>
                  </a:lnTo>
                  <a:lnTo>
                    <a:pt x="1439" y="1272"/>
                  </a:lnTo>
                  <a:lnTo>
                    <a:pt x="1531" y="1143"/>
                  </a:lnTo>
                  <a:lnTo>
                    <a:pt x="1587" y="996"/>
                  </a:lnTo>
                  <a:lnTo>
                    <a:pt x="1605" y="830"/>
                  </a:lnTo>
                  <a:lnTo>
                    <a:pt x="1587" y="664"/>
                  </a:lnTo>
                  <a:lnTo>
                    <a:pt x="1550" y="516"/>
                  </a:lnTo>
                  <a:lnTo>
                    <a:pt x="1494" y="369"/>
                  </a:lnTo>
                  <a:lnTo>
                    <a:pt x="1402" y="258"/>
                  </a:lnTo>
                  <a:lnTo>
                    <a:pt x="1292" y="148"/>
                  </a:lnTo>
                  <a:lnTo>
                    <a:pt x="1163" y="74"/>
                  </a:lnTo>
                  <a:lnTo>
                    <a:pt x="1015" y="18"/>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 name="Google Shape;827;p3"/>
            <p:cNvSpPr/>
            <p:nvPr/>
          </p:nvSpPr>
          <p:spPr>
            <a:xfrm>
              <a:off x="6009425" y="1778625"/>
              <a:ext cx="40600" cy="40575"/>
            </a:xfrm>
            <a:custGeom>
              <a:avLst/>
              <a:gdLst/>
              <a:ahLst/>
              <a:cxnLst/>
              <a:rect l="l" t="t" r="r" b="b"/>
              <a:pathLst>
                <a:path w="1624" h="1623" extrusionOk="0">
                  <a:moveTo>
                    <a:pt x="849" y="0"/>
                  </a:moveTo>
                  <a:lnTo>
                    <a:pt x="664" y="19"/>
                  </a:lnTo>
                  <a:lnTo>
                    <a:pt x="517" y="56"/>
                  </a:lnTo>
                  <a:lnTo>
                    <a:pt x="369" y="129"/>
                  </a:lnTo>
                  <a:lnTo>
                    <a:pt x="240" y="222"/>
                  </a:lnTo>
                  <a:lnTo>
                    <a:pt x="148" y="351"/>
                  </a:lnTo>
                  <a:lnTo>
                    <a:pt x="74" y="480"/>
                  </a:lnTo>
                  <a:lnTo>
                    <a:pt x="19" y="646"/>
                  </a:lnTo>
                  <a:lnTo>
                    <a:pt x="1" y="812"/>
                  </a:lnTo>
                  <a:lnTo>
                    <a:pt x="19" y="978"/>
                  </a:lnTo>
                  <a:lnTo>
                    <a:pt x="56" y="1125"/>
                  </a:lnTo>
                  <a:lnTo>
                    <a:pt x="130" y="1254"/>
                  </a:lnTo>
                  <a:lnTo>
                    <a:pt x="222" y="1383"/>
                  </a:lnTo>
                  <a:lnTo>
                    <a:pt x="332" y="1475"/>
                  </a:lnTo>
                  <a:lnTo>
                    <a:pt x="462" y="1549"/>
                  </a:lnTo>
                  <a:lnTo>
                    <a:pt x="609" y="1605"/>
                  </a:lnTo>
                  <a:lnTo>
                    <a:pt x="775" y="1623"/>
                  </a:lnTo>
                  <a:lnTo>
                    <a:pt x="941" y="1623"/>
                  </a:lnTo>
                  <a:lnTo>
                    <a:pt x="1107" y="1568"/>
                  </a:lnTo>
                  <a:lnTo>
                    <a:pt x="1254" y="1512"/>
                  </a:lnTo>
                  <a:lnTo>
                    <a:pt x="1365" y="1402"/>
                  </a:lnTo>
                  <a:lnTo>
                    <a:pt x="1476" y="1291"/>
                  </a:lnTo>
                  <a:lnTo>
                    <a:pt x="1549" y="1144"/>
                  </a:lnTo>
                  <a:lnTo>
                    <a:pt x="1605" y="996"/>
                  </a:lnTo>
                  <a:lnTo>
                    <a:pt x="1623" y="830"/>
                  </a:lnTo>
                  <a:lnTo>
                    <a:pt x="1605" y="664"/>
                  </a:lnTo>
                  <a:lnTo>
                    <a:pt x="1568" y="517"/>
                  </a:lnTo>
                  <a:lnTo>
                    <a:pt x="1494" y="369"/>
                  </a:lnTo>
                  <a:lnTo>
                    <a:pt x="1402" y="259"/>
                  </a:lnTo>
                  <a:lnTo>
                    <a:pt x="1291" y="148"/>
                  </a:lnTo>
                  <a:lnTo>
                    <a:pt x="1162" y="74"/>
                  </a:lnTo>
                  <a:lnTo>
                    <a:pt x="996" y="37"/>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 name="Google Shape;828;p3"/>
            <p:cNvSpPr/>
            <p:nvPr/>
          </p:nvSpPr>
          <p:spPr>
            <a:xfrm>
              <a:off x="6086400" y="1792925"/>
              <a:ext cx="40600" cy="40575"/>
            </a:xfrm>
            <a:custGeom>
              <a:avLst/>
              <a:gdLst/>
              <a:ahLst/>
              <a:cxnLst/>
              <a:rect l="l" t="t" r="r" b="b"/>
              <a:pathLst>
                <a:path w="1624" h="1623" extrusionOk="0">
                  <a:moveTo>
                    <a:pt x="794" y="0"/>
                  </a:moveTo>
                  <a:lnTo>
                    <a:pt x="646" y="18"/>
                  </a:lnTo>
                  <a:lnTo>
                    <a:pt x="480" y="74"/>
                  </a:lnTo>
                  <a:lnTo>
                    <a:pt x="351" y="148"/>
                  </a:lnTo>
                  <a:lnTo>
                    <a:pt x="240" y="240"/>
                  </a:lnTo>
                  <a:lnTo>
                    <a:pt x="148" y="350"/>
                  </a:lnTo>
                  <a:lnTo>
                    <a:pt x="75" y="479"/>
                  </a:lnTo>
                  <a:lnTo>
                    <a:pt x="19" y="627"/>
                  </a:lnTo>
                  <a:lnTo>
                    <a:pt x="1" y="793"/>
                  </a:lnTo>
                  <a:lnTo>
                    <a:pt x="19" y="959"/>
                  </a:lnTo>
                  <a:lnTo>
                    <a:pt x="56" y="1125"/>
                  </a:lnTo>
                  <a:lnTo>
                    <a:pt x="130" y="1272"/>
                  </a:lnTo>
                  <a:lnTo>
                    <a:pt x="222" y="1383"/>
                  </a:lnTo>
                  <a:lnTo>
                    <a:pt x="351" y="1494"/>
                  </a:lnTo>
                  <a:lnTo>
                    <a:pt x="499" y="1567"/>
                  </a:lnTo>
                  <a:lnTo>
                    <a:pt x="646" y="1604"/>
                  </a:lnTo>
                  <a:lnTo>
                    <a:pt x="812" y="1623"/>
                  </a:lnTo>
                  <a:lnTo>
                    <a:pt x="996" y="1604"/>
                  </a:lnTo>
                  <a:lnTo>
                    <a:pt x="1144" y="1549"/>
                  </a:lnTo>
                  <a:lnTo>
                    <a:pt x="1291" y="1475"/>
                  </a:lnTo>
                  <a:lnTo>
                    <a:pt x="1402" y="1383"/>
                  </a:lnTo>
                  <a:lnTo>
                    <a:pt x="1494" y="1254"/>
                  </a:lnTo>
                  <a:lnTo>
                    <a:pt x="1568" y="1106"/>
                  </a:lnTo>
                  <a:lnTo>
                    <a:pt x="1605" y="940"/>
                  </a:lnTo>
                  <a:lnTo>
                    <a:pt x="1623" y="774"/>
                  </a:lnTo>
                  <a:lnTo>
                    <a:pt x="1605" y="608"/>
                  </a:lnTo>
                  <a:lnTo>
                    <a:pt x="1550" y="461"/>
                  </a:lnTo>
                  <a:lnTo>
                    <a:pt x="1476" y="332"/>
                  </a:lnTo>
                  <a:lnTo>
                    <a:pt x="1365" y="221"/>
                  </a:lnTo>
                  <a:lnTo>
                    <a:pt x="1255" y="129"/>
                  </a:lnTo>
                  <a:lnTo>
                    <a:pt x="1125" y="55"/>
                  </a:lnTo>
                  <a:lnTo>
                    <a:pt x="960" y="18"/>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 name="Google Shape;829;p3"/>
            <p:cNvSpPr/>
            <p:nvPr/>
          </p:nvSpPr>
          <p:spPr>
            <a:xfrm>
              <a:off x="5544325" y="1616375"/>
              <a:ext cx="40125" cy="40125"/>
            </a:xfrm>
            <a:custGeom>
              <a:avLst/>
              <a:gdLst/>
              <a:ahLst/>
              <a:cxnLst/>
              <a:rect l="l" t="t" r="r" b="b"/>
              <a:pathLst>
                <a:path w="1605" h="1605" extrusionOk="0">
                  <a:moveTo>
                    <a:pt x="664" y="0"/>
                  </a:moveTo>
                  <a:lnTo>
                    <a:pt x="517" y="55"/>
                  </a:lnTo>
                  <a:lnTo>
                    <a:pt x="369" y="111"/>
                  </a:lnTo>
                  <a:lnTo>
                    <a:pt x="240" y="221"/>
                  </a:lnTo>
                  <a:lnTo>
                    <a:pt x="148" y="332"/>
                  </a:lnTo>
                  <a:lnTo>
                    <a:pt x="74" y="480"/>
                  </a:lnTo>
                  <a:lnTo>
                    <a:pt x="19" y="627"/>
                  </a:lnTo>
                  <a:lnTo>
                    <a:pt x="1" y="793"/>
                  </a:lnTo>
                  <a:lnTo>
                    <a:pt x="19" y="959"/>
                  </a:lnTo>
                  <a:lnTo>
                    <a:pt x="56" y="1106"/>
                  </a:lnTo>
                  <a:lnTo>
                    <a:pt x="130" y="1236"/>
                  </a:lnTo>
                  <a:lnTo>
                    <a:pt x="222" y="1365"/>
                  </a:lnTo>
                  <a:lnTo>
                    <a:pt x="332" y="1457"/>
                  </a:lnTo>
                  <a:lnTo>
                    <a:pt x="461" y="1531"/>
                  </a:lnTo>
                  <a:lnTo>
                    <a:pt x="609" y="1586"/>
                  </a:lnTo>
                  <a:lnTo>
                    <a:pt x="775" y="1604"/>
                  </a:lnTo>
                  <a:lnTo>
                    <a:pt x="941" y="1586"/>
                  </a:lnTo>
                  <a:lnTo>
                    <a:pt x="1107" y="1549"/>
                  </a:lnTo>
                  <a:lnTo>
                    <a:pt x="1236" y="1475"/>
                  </a:lnTo>
                  <a:lnTo>
                    <a:pt x="1365" y="1383"/>
                  </a:lnTo>
                  <a:lnTo>
                    <a:pt x="1457" y="1272"/>
                  </a:lnTo>
                  <a:lnTo>
                    <a:pt x="1549" y="1125"/>
                  </a:lnTo>
                  <a:lnTo>
                    <a:pt x="1586" y="977"/>
                  </a:lnTo>
                  <a:lnTo>
                    <a:pt x="1605" y="811"/>
                  </a:lnTo>
                  <a:lnTo>
                    <a:pt x="1605" y="646"/>
                  </a:lnTo>
                  <a:lnTo>
                    <a:pt x="1549" y="498"/>
                  </a:lnTo>
                  <a:lnTo>
                    <a:pt x="1476" y="369"/>
                  </a:lnTo>
                  <a:lnTo>
                    <a:pt x="1383" y="240"/>
                  </a:lnTo>
                  <a:lnTo>
                    <a:pt x="1273" y="148"/>
                  </a:lnTo>
                  <a:lnTo>
                    <a:pt x="1144" y="74"/>
                  </a:lnTo>
                  <a:lnTo>
                    <a:pt x="996" y="19"/>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 name="Google Shape;830;p3"/>
            <p:cNvSpPr/>
            <p:nvPr/>
          </p:nvSpPr>
          <p:spPr>
            <a:xfrm>
              <a:off x="6246825" y="1821950"/>
              <a:ext cx="39650" cy="39675"/>
            </a:xfrm>
            <a:custGeom>
              <a:avLst/>
              <a:gdLst/>
              <a:ahLst/>
              <a:cxnLst/>
              <a:rect l="l" t="t" r="r" b="b"/>
              <a:pathLst>
                <a:path w="1586" h="1587" extrusionOk="0">
                  <a:moveTo>
                    <a:pt x="775" y="1"/>
                  </a:moveTo>
                  <a:lnTo>
                    <a:pt x="609" y="19"/>
                  </a:lnTo>
                  <a:lnTo>
                    <a:pt x="461" y="74"/>
                  </a:lnTo>
                  <a:lnTo>
                    <a:pt x="332" y="148"/>
                  </a:lnTo>
                  <a:lnTo>
                    <a:pt x="221" y="259"/>
                  </a:lnTo>
                  <a:lnTo>
                    <a:pt x="111" y="369"/>
                  </a:lnTo>
                  <a:lnTo>
                    <a:pt x="56" y="517"/>
                  </a:lnTo>
                  <a:lnTo>
                    <a:pt x="0" y="664"/>
                  </a:lnTo>
                  <a:lnTo>
                    <a:pt x="0" y="812"/>
                  </a:lnTo>
                  <a:lnTo>
                    <a:pt x="19" y="978"/>
                  </a:lnTo>
                  <a:lnTo>
                    <a:pt x="56" y="1125"/>
                  </a:lnTo>
                  <a:lnTo>
                    <a:pt x="148" y="1254"/>
                  </a:lnTo>
                  <a:lnTo>
                    <a:pt x="240" y="1365"/>
                  </a:lnTo>
                  <a:lnTo>
                    <a:pt x="369" y="1457"/>
                  </a:lnTo>
                  <a:lnTo>
                    <a:pt x="498" y="1531"/>
                  </a:lnTo>
                  <a:lnTo>
                    <a:pt x="646" y="1586"/>
                  </a:lnTo>
                  <a:lnTo>
                    <a:pt x="812" y="1586"/>
                  </a:lnTo>
                  <a:lnTo>
                    <a:pt x="959" y="1568"/>
                  </a:lnTo>
                  <a:lnTo>
                    <a:pt x="1107" y="1513"/>
                  </a:lnTo>
                  <a:lnTo>
                    <a:pt x="1236" y="1439"/>
                  </a:lnTo>
                  <a:lnTo>
                    <a:pt x="1365" y="1347"/>
                  </a:lnTo>
                  <a:lnTo>
                    <a:pt x="1457" y="1218"/>
                  </a:lnTo>
                  <a:lnTo>
                    <a:pt x="1531" y="1088"/>
                  </a:lnTo>
                  <a:lnTo>
                    <a:pt x="1567" y="941"/>
                  </a:lnTo>
                  <a:lnTo>
                    <a:pt x="1586" y="775"/>
                  </a:lnTo>
                  <a:lnTo>
                    <a:pt x="1567" y="628"/>
                  </a:lnTo>
                  <a:lnTo>
                    <a:pt x="1512" y="480"/>
                  </a:lnTo>
                  <a:lnTo>
                    <a:pt x="1438" y="333"/>
                  </a:lnTo>
                  <a:lnTo>
                    <a:pt x="1328" y="222"/>
                  </a:lnTo>
                  <a:lnTo>
                    <a:pt x="1217" y="130"/>
                  </a:lnTo>
                  <a:lnTo>
                    <a:pt x="1070" y="56"/>
                  </a:lnTo>
                  <a:lnTo>
                    <a:pt x="922" y="19"/>
                  </a:lnTo>
                  <a:lnTo>
                    <a:pt x="7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 name="Google Shape;831;p3"/>
            <p:cNvSpPr/>
            <p:nvPr/>
          </p:nvSpPr>
          <p:spPr>
            <a:xfrm>
              <a:off x="5929675" y="1767550"/>
              <a:ext cx="40125" cy="40150"/>
            </a:xfrm>
            <a:custGeom>
              <a:avLst/>
              <a:gdLst/>
              <a:ahLst/>
              <a:cxnLst/>
              <a:rect l="l" t="t" r="r" b="b"/>
              <a:pathLst>
                <a:path w="1605" h="1606" extrusionOk="0">
                  <a:moveTo>
                    <a:pt x="812" y="1"/>
                  </a:moveTo>
                  <a:lnTo>
                    <a:pt x="665" y="19"/>
                  </a:lnTo>
                  <a:lnTo>
                    <a:pt x="517" y="56"/>
                  </a:lnTo>
                  <a:lnTo>
                    <a:pt x="370" y="130"/>
                  </a:lnTo>
                  <a:lnTo>
                    <a:pt x="259" y="222"/>
                  </a:lnTo>
                  <a:lnTo>
                    <a:pt x="148" y="333"/>
                  </a:lnTo>
                  <a:lnTo>
                    <a:pt x="75" y="462"/>
                  </a:lnTo>
                  <a:lnTo>
                    <a:pt x="19" y="609"/>
                  </a:lnTo>
                  <a:lnTo>
                    <a:pt x="1" y="775"/>
                  </a:lnTo>
                  <a:lnTo>
                    <a:pt x="19" y="941"/>
                  </a:lnTo>
                  <a:lnTo>
                    <a:pt x="56" y="1089"/>
                  </a:lnTo>
                  <a:lnTo>
                    <a:pt x="130" y="1236"/>
                  </a:lnTo>
                  <a:lnTo>
                    <a:pt x="222" y="1365"/>
                  </a:lnTo>
                  <a:lnTo>
                    <a:pt x="351" y="1458"/>
                  </a:lnTo>
                  <a:lnTo>
                    <a:pt x="499" y="1531"/>
                  </a:lnTo>
                  <a:lnTo>
                    <a:pt x="646" y="1587"/>
                  </a:lnTo>
                  <a:lnTo>
                    <a:pt x="812" y="1605"/>
                  </a:lnTo>
                  <a:lnTo>
                    <a:pt x="978" y="1587"/>
                  </a:lnTo>
                  <a:lnTo>
                    <a:pt x="1126" y="1531"/>
                  </a:lnTo>
                  <a:lnTo>
                    <a:pt x="1255" y="1458"/>
                  </a:lnTo>
                  <a:lnTo>
                    <a:pt x="1365" y="1365"/>
                  </a:lnTo>
                  <a:lnTo>
                    <a:pt x="1476" y="1255"/>
                  </a:lnTo>
                  <a:lnTo>
                    <a:pt x="1531" y="1107"/>
                  </a:lnTo>
                  <a:lnTo>
                    <a:pt x="1586" y="960"/>
                  </a:lnTo>
                  <a:lnTo>
                    <a:pt x="1605" y="812"/>
                  </a:lnTo>
                  <a:lnTo>
                    <a:pt x="1586" y="646"/>
                  </a:lnTo>
                  <a:lnTo>
                    <a:pt x="1550" y="499"/>
                  </a:lnTo>
                  <a:lnTo>
                    <a:pt x="1476" y="370"/>
                  </a:lnTo>
                  <a:lnTo>
                    <a:pt x="1365" y="241"/>
                  </a:lnTo>
                  <a:lnTo>
                    <a:pt x="1255" y="148"/>
                  </a:lnTo>
                  <a:lnTo>
                    <a:pt x="1126" y="75"/>
                  </a:lnTo>
                  <a:lnTo>
                    <a:pt x="978"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 name="Google Shape;832;p3"/>
            <p:cNvSpPr/>
            <p:nvPr/>
          </p:nvSpPr>
          <p:spPr>
            <a:xfrm>
              <a:off x="4628400" y="306325"/>
              <a:ext cx="40150" cy="40125"/>
            </a:xfrm>
            <a:custGeom>
              <a:avLst/>
              <a:gdLst/>
              <a:ahLst/>
              <a:cxnLst/>
              <a:rect l="l" t="t" r="r" b="b"/>
              <a:pathLst>
                <a:path w="1606" h="1605" extrusionOk="0">
                  <a:moveTo>
                    <a:pt x="794" y="1"/>
                  </a:moveTo>
                  <a:lnTo>
                    <a:pt x="646" y="19"/>
                  </a:lnTo>
                  <a:lnTo>
                    <a:pt x="499" y="75"/>
                  </a:lnTo>
                  <a:lnTo>
                    <a:pt x="351" y="148"/>
                  </a:lnTo>
                  <a:lnTo>
                    <a:pt x="241" y="241"/>
                  </a:lnTo>
                  <a:lnTo>
                    <a:pt x="148" y="351"/>
                  </a:lnTo>
                  <a:lnTo>
                    <a:pt x="75" y="480"/>
                  </a:lnTo>
                  <a:lnTo>
                    <a:pt x="19" y="628"/>
                  </a:lnTo>
                  <a:lnTo>
                    <a:pt x="1" y="794"/>
                  </a:lnTo>
                  <a:lnTo>
                    <a:pt x="19" y="960"/>
                  </a:lnTo>
                  <a:lnTo>
                    <a:pt x="56" y="1126"/>
                  </a:lnTo>
                  <a:lnTo>
                    <a:pt x="148" y="1255"/>
                  </a:lnTo>
                  <a:lnTo>
                    <a:pt x="241" y="1384"/>
                  </a:lnTo>
                  <a:lnTo>
                    <a:pt x="370" y="1476"/>
                  </a:lnTo>
                  <a:lnTo>
                    <a:pt x="499" y="1550"/>
                  </a:lnTo>
                  <a:lnTo>
                    <a:pt x="665" y="1587"/>
                  </a:lnTo>
                  <a:lnTo>
                    <a:pt x="831" y="1605"/>
                  </a:lnTo>
                  <a:lnTo>
                    <a:pt x="997" y="1587"/>
                  </a:lnTo>
                  <a:lnTo>
                    <a:pt x="1144" y="1531"/>
                  </a:lnTo>
                  <a:lnTo>
                    <a:pt x="1273" y="1457"/>
                  </a:lnTo>
                  <a:lnTo>
                    <a:pt x="1384" y="1347"/>
                  </a:lnTo>
                  <a:lnTo>
                    <a:pt x="1476" y="1236"/>
                  </a:lnTo>
                  <a:lnTo>
                    <a:pt x="1550" y="1107"/>
                  </a:lnTo>
                  <a:lnTo>
                    <a:pt x="1587" y="941"/>
                  </a:lnTo>
                  <a:lnTo>
                    <a:pt x="1605" y="794"/>
                  </a:lnTo>
                  <a:lnTo>
                    <a:pt x="1587" y="628"/>
                  </a:lnTo>
                  <a:lnTo>
                    <a:pt x="1531" y="480"/>
                  </a:lnTo>
                  <a:lnTo>
                    <a:pt x="1458" y="351"/>
                  </a:lnTo>
                  <a:lnTo>
                    <a:pt x="1365" y="241"/>
                  </a:lnTo>
                  <a:lnTo>
                    <a:pt x="1236" y="130"/>
                  </a:lnTo>
                  <a:lnTo>
                    <a:pt x="1107" y="75"/>
                  </a:lnTo>
                  <a:lnTo>
                    <a:pt x="960"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3" name="Google Shape;833;p3"/>
            <p:cNvSpPr/>
            <p:nvPr/>
          </p:nvSpPr>
          <p:spPr>
            <a:xfrm>
              <a:off x="5110575" y="1293700"/>
              <a:ext cx="40125" cy="40125"/>
            </a:xfrm>
            <a:custGeom>
              <a:avLst/>
              <a:gdLst/>
              <a:ahLst/>
              <a:cxnLst/>
              <a:rect l="l" t="t" r="r" b="b"/>
              <a:pathLst>
                <a:path w="1605" h="1605" extrusionOk="0">
                  <a:moveTo>
                    <a:pt x="793" y="0"/>
                  </a:moveTo>
                  <a:lnTo>
                    <a:pt x="646" y="19"/>
                  </a:lnTo>
                  <a:lnTo>
                    <a:pt x="480" y="74"/>
                  </a:lnTo>
                  <a:lnTo>
                    <a:pt x="351" y="148"/>
                  </a:lnTo>
                  <a:lnTo>
                    <a:pt x="240" y="240"/>
                  </a:lnTo>
                  <a:lnTo>
                    <a:pt x="148" y="369"/>
                  </a:lnTo>
                  <a:lnTo>
                    <a:pt x="74" y="498"/>
                  </a:lnTo>
                  <a:lnTo>
                    <a:pt x="19" y="646"/>
                  </a:lnTo>
                  <a:lnTo>
                    <a:pt x="0" y="812"/>
                  </a:lnTo>
                  <a:lnTo>
                    <a:pt x="19" y="959"/>
                  </a:lnTo>
                  <a:lnTo>
                    <a:pt x="56" y="1107"/>
                  </a:lnTo>
                  <a:lnTo>
                    <a:pt x="129" y="1254"/>
                  </a:lnTo>
                  <a:lnTo>
                    <a:pt x="240" y="1365"/>
                  </a:lnTo>
                  <a:lnTo>
                    <a:pt x="351" y="1457"/>
                  </a:lnTo>
                  <a:lnTo>
                    <a:pt x="480" y="1531"/>
                  </a:lnTo>
                  <a:lnTo>
                    <a:pt x="627" y="1586"/>
                  </a:lnTo>
                  <a:lnTo>
                    <a:pt x="793" y="1605"/>
                  </a:lnTo>
                  <a:lnTo>
                    <a:pt x="959" y="1586"/>
                  </a:lnTo>
                  <a:lnTo>
                    <a:pt x="1107" y="1549"/>
                  </a:lnTo>
                  <a:lnTo>
                    <a:pt x="1254" y="1476"/>
                  </a:lnTo>
                  <a:lnTo>
                    <a:pt x="1365" y="1365"/>
                  </a:lnTo>
                  <a:lnTo>
                    <a:pt x="1475" y="1254"/>
                  </a:lnTo>
                  <a:lnTo>
                    <a:pt x="1549" y="1107"/>
                  </a:lnTo>
                  <a:lnTo>
                    <a:pt x="1586" y="959"/>
                  </a:lnTo>
                  <a:lnTo>
                    <a:pt x="1604" y="793"/>
                  </a:lnTo>
                  <a:lnTo>
                    <a:pt x="1586" y="627"/>
                  </a:lnTo>
                  <a:lnTo>
                    <a:pt x="1531" y="480"/>
                  </a:lnTo>
                  <a:lnTo>
                    <a:pt x="1457" y="351"/>
                  </a:lnTo>
                  <a:lnTo>
                    <a:pt x="1365" y="240"/>
                  </a:lnTo>
                  <a:lnTo>
                    <a:pt x="1236" y="130"/>
                  </a:lnTo>
                  <a:lnTo>
                    <a:pt x="1107" y="74"/>
                  </a:lnTo>
                  <a:lnTo>
                    <a:pt x="959" y="19"/>
                  </a:lnTo>
                  <a:lnTo>
                    <a:pt x="7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 name="Google Shape;834;p3"/>
            <p:cNvSpPr/>
            <p:nvPr/>
          </p:nvSpPr>
          <p:spPr>
            <a:xfrm>
              <a:off x="4782375" y="825825"/>
              <a:ext cx="40125" cy="40125"/>
            </a:xfrm>
            <a:custGeom>
              <a:avLst/>
              <a:gdLst/>
              <a:ahLst/>
              <a:cxnLst/>
              <a:rect l="l" t="t" r="r" b="b"/>
              <a:pathLst>
                <a:path w="1605" h="1605" extrusionOk="0">
                  <a:moveTo>
                    <a:pt x="812" y="1"/>
                  </a:moveTo>
                  <a:lnTo>
                    <a:pt x="646" y="19"/>
                  </a:lnTo>
                  <a:lnTo>
                    <a:pt x="498" y="56"/>
                  </a:lnTo>
                  <a:lnTo>
                    <a:pt x="369" y="130"/>
                  </a:lnTo>
                  <a:lnTo>
                    <a:pt x="240" y="222"/>
                  </a:lnTo>
                  <a:lnTo>
                    <a:pt x="148" y="351"/>
                  </a:lnTo>
                  <a:lnTo>
                    <a:pt x="74" y="480"/>
                  </a:lnTo>
                  <a:lnTo>
                    <a:pt x="19" y="628"/>
                  </a:lnTo>
                  <a:lnTo>
                    <a:pt x="0" y="775"/>
                  </a:lnTo>
                  <a:lnTo>
                    <a:pt x="19" y="941"/>
                  </a:lnTo>
                  <a:lnTo>
                    <a:pt x="74" y="1107"/>
                  </a:lnTo>
                  <a:lnTo>
                    <a:pt x="148" y="1254"/>
                  </a:lnTo>
                  <a:lnTo>
                    <a:pt x="240" y="1365"/>
                  </a:lnTo>
                  <a:lnTo>
                    <a:pt x="369" y="1476"/>
                  </a:lnTo>
                  <a:lnTo>
                    <a:pt x="498" y="1549"/>
                  </a:lnTo>
                  <a:lnTo>
                    <a:pt x="664" y="1586"/>
                  </a:lnTo>
                  <a:lnTo>
                    <a:pt x="830" y="1605"/>
                  </a:lnTo>
                  <a:lnTo>
                    <a:pt x="977" y="1586"/>
                  </a:lnTo>
                  <a:lnTo>
                    <a:pt x="1125" y="1531"/>
                  </a:lnTo>
                  <a:lnTo>
                    <a:pt x="1272" y="1457"/>
                  </a:lnTo>
                  <a:lnTo>
                    <a:pt x="1383" y="1365"/>
                  </a:lnTo>
                  <a:lnTo>
                    <a:pt x="1475" y="1236"/>
                  </a:lnTo>
                  <a:lnTo>
                    <a:pt x="1549" y="1107"/>
                  </a:lnTo>
                  <a:lnTo>
                    <a:pt x="1586" y="959"/>
                  </a:lnTo>
                  <a:lnTo>
                    <a:pt x="1604" y="794"/>
                  </a:lnTo>
                  <a:lnTo>
                    <a:pt x="1586" y="628"/>
                  </a:lnTo>
                  <a:lnTo>
                    <a:pt x="1549" y="480"/>
                  </a:lnTo>
                  <a:lnTo>
                    <a:pt x="1475" y="351"/>
                  </a:lnTo>
                  <a:lnTo>
                    <a:pt x="1365" y="240"/>
                  </a:lnTo>
                  <a:lnTo>
                    <a:pt x="1254" y="148"/>
                  </a:lnTo>
                  <a:lnTo>
                    <a:pt x="1125" y="74"/>
                  </a:lnTo>
                  <a:lnTo>
                    <a:pt x="977"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 name="Google Shape;835;p3"/>
            <p:cNvSpPr/>
            <p:nvPr/>
          </p:nvSpPr>
          <p:spPr>
            <a:xfrm>
              <a:off x="5849925" y="1753725"/>
              <a:ext cx="39675" cy="39225"/>
            </a:xfrm>
            <a:custGeom>
              <a:avLst/>
              <a:gdLst/>
              <a:ahLst/>
              <a:cxnLst/>
              <a:rect l="l" t="t" r="r" b="b"/>
              <a:pathLst>
                <a:path w="1587" h="1569" extrusionOk="0">
                  <a:moveTo>
                    <a:pt x="794" y="1"/>
                  </a:moveTo>
                  <a:lnTo>
                    <a:pt x="628" y="19"/>
                  </a:lnTo>
                  <a:lnTo>
                    <a:pt x="480" y="75"/>
                  </a:lnTo>
                  <a:lnTo>
                    <a:pt x="351" y="148"/>
                  </a:lnTo>
                  <a:lnTo>
                    <a:pt x="222" y="240"/>
                  </a:lnTo>
                  <a:lnTo>
                    <a:pt x="130" y="370"/>
                  </a:lnTo>
                  <a:lnTo>
                    <a:pt x="56" y="499"/>
                  </a:lnTo>
                  <a:lnTo>
                    <a:pt x="19" y="646"/>
                  </a:lnTo>
                  <a:lnTo>
                    <a:pt x="1" y="812"/>
                  </a:lnTo>
                  <a:lnTo>
                    <a:pt x="38" y="978"/>
                  </a:lnTo>
                  <a:lnTo>
                    <a:pt x="75" y="1125"/>
                  </a:lnTo>
                  <a:lnTo>
                    <a:pt x="148" y="1236"/>
                  </a:lnTo>
                  <a:lnTo>
                    <a:pt x="241" y="1347"/>
                  </a:lnTo>
                  <a:lnTo>
                    <a:pt x="351" y="1439"/>
                  </a:lnTo>
                  <a:lnTo>
                    <a:pt x="462" y="1494"/>
                  </a:lnTo>
                  <a:lnTo>
                    <a:pt x="609" y="1550"/>
                  </a:lnTo>
                  <a:lnTo>
                    <a:pt x="775" y="1568"/>
                  </a:lnTo>
                  <a:lnTo>
                    <a:pt x="941" y="1568"/>
                  </a:lnTo>
                  <a:lnTo>
                    <a:pt x="1089" y="1531"/>
                  </a:lnTo>
                  <a:lnTo>
                    <a:pt x="1218" y="1457"/>
                  </a:lnTo>
                  <a:lnTo>
                    <a:pt x="1347" y="1347"/>
                  </a:lnTo>
                  <a:lnTo>
                    <a:pt x="1439" y="1236"/>
                  </a:lnTo>
                  <a:lnTo>
                    <a:pt x="1513" y="1089"/>
                  </a:lnTo>
                  <a:lnTo>
                    <a:pt x="1568" y="941"/>
                  </a:lnTo>
                  <a:lnTo>
                    <a:pt x="1587" y="794"/>
                  </a:lnTo>
                  <a:lnTo>
                    <a:pt x="1568" y="628"/>
                  </a:lnTo>
                  <a:lnTo>
                    <a:pt x="1531" y="480"/>
                  </a:lnTo>
                  <a:lnTo>
                    <a:pt x="1439" y="351"/>
                  </a:lnTo>
                  <a:lnTo>
                    <a:pt x="1347" y="222"/>
                  </a:lnTo>
                  <a:lnTo>
                    <a:pt x="1236" y="130"/>
                  </a:lnTo>
                  <a:lnTo>
                    <a:pt x="1089" y="56"/>
                  </a:lnTo>
                  <a:lnTo>
                    <a:pt x="941"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 name="Google Shape;836;p3"/>
            <p:cNvSpPr/>
            <p:nvPr/>
          </p:nvSpPr>
          <p:spPr>
            <a:xfrm>
              <a:off x="5176950" y="1388650"/>
              <a:ext cx="38750" cy="38750"/>
            </a:xfrm>
            <a:custGeom>
              <a:avLst/>
              <a:gdLst/>
              <a:ahLst/>
              <a:cxnLst/>
              <a:rect l="l" t="t" r="r" b="b"/>
              <a:pathLst>
                <a:path w="1550" h="1550" extrusionOk="0">
                  <a:moveTo>
                    <a:pt x="793" y="1"/>
                  </a:moveTo>
                  <a:lnTo>
                    <a:pt x="646" y="19"/>
                  </a:lnTo>
                  <a:lnTo>
                    <a:pt x="498" y="74"/>
                  </a:lnTo>
                  <a:lnTo>
                    <a:pt x="369" y="130"/>
                  </a:lnTo>
                  <a:lnTo>
                    <a:pt x="240" y="222"/>
                  </a:lnTo>
                  <a:lnTo>
                    <a:pt x="148" y="351"/>
                  </a:lnTo>
                  <a:lnTo>
                    <a:pt x="74" y="480"/>
                  </a:lnTo>
                  <a:lnTo>
                    <a:pt x="19" y="609"/>
                  </a:lnTo>
                  <a:lnTo>
                    <a:pt x="0" y="757"/>
                  </a:lnTo>
                  <a:lnTo>
                    <a:pt x="19" y="904"/>
                  </a:lnTo>
                  <a:lnTo>
                    <a:pt x="56" y="1052"/>
                  </a:lnTo>
                  <a:lnTo>
                    <a:pt x="129" y="1181"/>
                  </a:lnTo>
                  <a:lnTo>
                    <a:pt x="222" y="1310"/>
                  </a:lnTo>
                  <a:lnTo>
                    <a:pt x="332" y="1402"/>
                  </a:lnTo>
                  <a:lnTo>
                    <a:pt x="461" y="1476"/>
                  </a:lnTo>
                  <a:lnTo>
                    <a:pt x="609" y="1531"/>
                  </a:lnTo>
                  <a:lnTo>
                    <a:pt x="756" y="1550"/>
                  </a:lnTo>
                  <a:lnTo>
                    <a:pt x="904" y="1531"/>
                  </a:lnTo>
                  <a:lnTo>
                    <a:pt x="1051" y="1494"/>
                  </a:lnTo>
                  <a:lnTo>
                    <a:pt x="1180" y="1420"/>
                  </a:lnTo>
                  <a:lnTo>
                    <a:pt x="1309" y="1328"/>
                  </a:lnTo>
                  <a:lnTo>
                    <a:pt x="1402" y="1218"/>
                  </a:lnTo>
                  <a:lnTo>
                    <a:pt x="1475" y="1089"/>
                  </a:lnTo>
                  <a:lnTo>
                    <a:pt x="1531" y="941"/>
                  </a:lnTo>
                  <a:lnTo>
                    <a:pt x="1549" y="794"/>
                  </a:lnTo>
                  <a:lnTo>
                    <a:pt x="1531" y="646"/>
                  </a:lnTo>
                  <a:lnTo>
                    <a:pt x="1494" y="499"/>
                  </a:lnTo>
                  <a:lnTo>
                    <a:pt x="1420" y="369"/>
                  </a:lnTo>
                  <a:lnTo>
                    <a:pt x="1328" y="259"/>
                  </a:lnTo>
                  <a:lnTo>
                    <a:pt x="1217" y="148"/>
                  </a:lnTo>
                  <a:lnTo>
                    <a:pt x="1088" y="74"/>
                  </a:lnTo>
                  <a:lnTo>
                    <a:pt x="941"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 name="Google Shape;837;p3"/>
            <p:cNvSpPr/>
            <p:nvPr/>
          </p:nvSpPr>
          <p:spPr>
            <a:xfrm>
              <a:off x="4666200" y="561250"/>
              <a:ext cx="38750" cy="38725"/>
            </a:xfrm>
            <a:custGeom>
              <a:avLst/>
              <a:gdLst/>
              <a:ahLst/>
              <a:cxnLst/>
              <a:rect l="l" t="t" r="r" b="b"/>
              <a:pathLst>
                <a:path w="1550" h="1549" extrusionOk="0">
                  <a:moveTo>
                    <a:pt x="757" y="0"/>
                  </a:moveTo>
                  <a:lnTo>
                    <a:pt x="609" y="19"/>
                  </a:lnTo>
                  <a:lnTo>
                    <a:pt x="462" y="55"/>
                  </a:lnTo>
                  <a:lnTo>
                    <a:pt x="333" y="129"/>
                  </a:lnTo>
                  <a:lnTo>
                    <a:pt x="222" y="221"/>
                  </a:lnTo>
                  <a:lnTo>
                    <a:pt x="130" y="350"/>
                  </a:lnTo>
                  <a:lnTo>
                    <a:pt x="56" y="480"/>
                  </a:lnTo>
                  <a:lnTo>
                    <a:pt x="19" y="609"/>
                  </a:lnTo>
                  <a:lnTo>
                    <a:pt x="1" y="756"/>
                  </a:lnTo>
                  <a:lnTo>
                    <a:pt x="19" y="922"/>
                  </a:lnTo>
                  <a:lnTo>
                    <a:pt x="56" y="1051"/>
                  </a:lnTo>
                  <a:lnTo>
                    <a:pt x="130" y="1180"/>
                  </a:lnTo>
                  <a:lnTo>
                    <a:pt x="222" y="1309"/>
                  </a:lnTo>
                  <a:lnTo>
                    <a:pt x="333" y="1401"/>
                  </a:lnTo>
                  <a:lnTo>
                    <a:pt x="462" y="1475"/>
                  </a:lnTo>
                  <a:lnTo>
                    <a:pt x="609" y="1531"/>
                  </a:lnTo>
                  <a:lnTo>
                    <a:pt x="757" y="1549"/>
                  </a:lnTo>
                  <a:lnTo>
                    <a:pt x="904" y="1531"/>
                  </a:lnTo>
                  <a:lnTo>
                    <a:pt x="1052" y="1475"/>
                  </a:lnTo>
                  <a:lnTo>
                    <a:pt x="1199" y="1401"/>
                  </a:lnTo>
                  <a:lnTo>
                    <a:pt x="1310" y="1309"/>
                  </a:lnTo>
                  <a:lnTo>
                    <a:pt x="1421" y="1180"/>
                  </a:lnTo>
                  <a:lnTo>
                    <a:pt x="1494" y="1051"/>
                  </a:lnTo>
                  <a:lnTo>
                    <a:pt x="1531" y="904"/>
                  </a:lnTo>
                  <a:lnTo>
                    <a:pt x="1550" y="738"/>
                  </a:lnTo>
                  <a:lnTo>
                    <a:pt x="1531" y="590"/>
                  </a:lnTo>
                  <a:lnTo>
                    <a:pt x="1476" y="461"/>
                  </a:lnTo>
                  <a:lnTo>
                    <a:pt x="1402" y="332"/>
                  </a:lnTo>
                  <a:lnTo>
                    <a:pt x="1292" y="221"/>
                  </a:lnTo>
                  <a:lnTo>
                    <a:pt x="1181" y="129"/>
                  </a:lnTo>
                  <a:lnTo>
                    <a:pt x="1052" y="55"/>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 name="Google Shape;838;p3"/>
            <p:cNvSpPr/>
            <p:nvPr/>
          </p:nvSpPr>
          <p:spPr>
            <a:xfrm>
              <a:off x="6327025" y="1836700"/>
              <a:ext cx="38750" cy="38750"/>
            </a:xfrm>
            <a:custGeom>
              <a:avLst/>
              <a:gdLst/>
              <a:ahLst/>
              <a:cxnLst/>
              <a:rect l="l" t="t" r="r" b="b"/>
              <a:pathLst>
                <a:path w="1550" h="1550" extrusionOk="0">
                  <a:moveTo>
                    <a:pt x="793" y="1"/>
                  </a:moveTo>
                  <a:lnTo>
                    <a:pt x="646" y="19"/>
                  </a:lnTo>
                  <a:lnTo>
                    <a:pt x="498" y="56"/>
                  </a:lnTo>
                  <a:lnTo>
                    <a:pt x="369" y="130"/>
                  </a:lnTo>
                  <a:lnTo>
                    <a:pt x="259" y="222"/>
                  </a:lnTo>
                  <a:lnTo>
                    <a:pt x="148" y="333"/>
                  </a:lnTo>
                  <a:lnTo>
                    <a:pt x="74" y="462"/>
                  </a:lnTo>
                  <a:lnTo>
                    <a:pt x="19" y="591"/>
                  </a:lnTo>
                  <a:lnTo>
                    <a:pt x="0" y="757"/>
                  </a:lnTo>
                  <a:lnTo>
                    <a:pt x="19" y="904"/>
                  </a:lnTo>
                  <a:lnTo>
                    <a:pt x="56" y="1052"/>
                  </a:lnTo>
                  <a:lnTo>
                    <a:pt x="130" y="1199"/>
                  </a:lnTo>
                  <a:lnTo>
                    <a:pt x="222" y="1310"/>
                  </a:lnTo>
                  <a:lnTo>
                    <a:pt x="351" y="1420"/>
                  </a:lnTo>
                  <a:lnTo>
                    <a:pt x="480" y="1494"/>
                  </a:lnTo>
                  <a:lnTo>
                    <a:pt x="627" y="1531"/>
                  </a:lnTo>
                  <a:lnTo>
                    <a:pt x="793" y="1549"/>
                  </a:lnTo>
                  <a:lnTo>
                    <a:pt x="941" y="1531"/>
                  </a:lnTo>
                  <a:lnTo>
                    <a:pt x="1088" y="1494"/>
                  </a:lnTo>
                  <a:lnTo>
                    <a:pt x="1217" y="1402"/>
                  </a:lnTo>
                  <a:lnTo>
                    <a:pt x="1328" y="1310"/>
                  </a:lnTo>
                  <a:lnTo>
                    <a:pt x="1420" y="1199"/>
                  </a:lnTo>
                  <a:lnTo>
                    <a:pt x="1494" y="1070"/>
                  </a:lnTo>
                  <a:lnTo>
                    <a:pt x="1531" y="923"/>
                  </a:lnTo>
                  <a:lnTo>
                    <a:pt x="1549" y="775"/>
                  </a:lnTo>
                  <a:lnTo>
                    <a:pt x="1531" y="628"/>
                  </a:lnTo>
                  <a:lnTo>
                    <a:pt x="1494" y="480"/>
                  </a:lnTo>
                  <a:lnTo>
                    <a:pt x="1420" y="351"/>
                  </a:lnTo>
                  <a:lnTo>
                    <a:pt x="1328" y="240"/>
                  </a:lnTo>
                  <a:lnTo>
                    <a:pt x="1217" y="148"/>
                  </a:lnTo>
                  <a:lnTo>
                    <a:pt x="1088" y="74"/>
                  </a:lnTo>
                  <a:lnTo>
                    <a:pt x="941"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 name="Google Shape;839;p3"/>
            <p:cNvSpPr/>
            <p:nvPr/>
          </p:nvSpPr>
          <p:spPr>
            <a:xfrm>
              <a:off x="5770650" y="1739900"/>
              <a:ext cx="38275" cy="38275"/>
            </a:xfrm>
            <a:custGeom>
              <a:avLst/>
              <a:gdLst/>
              <a:ahLst/>
              <a:cxnLst/>
              <a:rect l="l" t="t" r="r" b="b"/>
              <a:pathLst>
                <a:path w="1531" h="1531" extrusionOk="0">
                  <a:moveTo>
                    <a:pt x="757" y="1"/>
                  </a:moveTo>
                  <a:lnTo>
                    <a:pt x="609" y="19"/>
                  </a:lnTo>
                  <a:lnTo>
                    <a:pt x="462" y="74"/>
                  </a:lnTo>
                  <a:lnTo>
                    <a:pt x="333" y="148"/>
                  </a:lnTo>
                  <a:lnTo>
                    <a:pt x="222" y="240"/>
                  </a:lnTo>
                  <a:lnTo>
                    <a:pt x="130" y="351"/>
                  </a:lnTo>
                  <a:lnTo>
                    <a:pt x="56" y="480"/>
                  </a:lnTo>
                  <a:lnTo>
                    <a:pt x="19" y="628"/>
                  </a:lnTo>
                  <a:lnTo>
                    <a:pt x="1" y="775"/>
                  </a:lnTo>
                  <a:lnTo>
                    <a:pt x="19" y="941"/>
                  </a:lnTo>
                  <a:lnTo>
                    <a:pt x="74" y="1070"/>
                  </a:lnTo>
                  <a:lnTo>
                    <a:pt x="148" y="1199"/>
                  </a:lnTo>
                  <a:lnTo>
                    <a:pt x="240" y="1310"/>
                  </a:lnTo>
                  <a:lnTo>
                    <a:pt x="369" y="1402"/>
                  </a:lnTo>
                  <a:lnTo>
                    <a:pt x="498" y="1476"/>
                  </a:lnTo>
                  <a:lnTo>
                    <a:pt x="628" y="1531"/>
                  </a:lnTo>
                  <a:lnTo>
                    <a:pt x="793" y="1531"/>
                  </a:lnTo>
                  <a:lnTo>
                    <a:pt x="941" y="1513"/>
                  </a:lnTo>
                  <a:lnTo>
                    <a:pt x="1070" y="1476"/>
                  </a:lnTo>
                  <a:lnTo>
                    <a:pt x="1199" y="1383"/>
                  </a:lnTo>
                  <a:lnTo>
                    <a:pt x="1310" y="1291"/>
                  </a:lnTo>
                  <a:lnTo>
                    <a:pt x="1420" y="1181"/>
                  </a:lnTo>
                  <a:lnTo>
                    <a:pt x="1476" y="1052"/>
                  </a:lnTo>
                  <a:lnTo>
                    <a:pt x="1531" y="904"/>
                  </a:lnTo>
                  <a:lnTo>
                    <a:pt x="1531" y="757"/>
                  </a:lnTo>
                  <a:lnTo>
                    <a:pt x="1513" y="609"/>
                  </a:lnTo>
                  <a:lnTo>
                    <a:pt x="1476" y="462"/>
                  </a:lnTo>
                  <a:lnTo>
                    <a:pt x="1402" y="333"/>
                  </a:lnTo>
                  <a:lnTo>
                    <a:pt x="1291" y="222"/>
                  </a:lnTo>
                  <a:lnTo>
                    <a:pt x="1181" y="130"/>
                  </a:lnTo>
                  <a:lnTo>
                    <a:pt x="1052" y="56"/>
                  </a:lnTo>
                  <a:lnTo>
                    <a:pt x="904" y="19"/>
                  </a:ln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 name="Google Shape;840;p3"/>
            <p:cNvSpPr/>
            <p:nvPr/>
          </p:nvSpPr>
          <p:spPr>
            <a:xfrm>
              <a:off x="5322150" y="1494225"/>
              <a:ext cx="39200" cy="39200"/>
            </a:xfrm>
            <a:custGeom>
              <a:avLst/>
              <a:gdLst/>
              <a:ahLst/>
              <a:cxnLst/>
              <a:rect l="l" t="t" r="r" b="b"/>
              <a:pathLst>
                <a:path w="1568" h="1568" extrusionOk="0">
                  <a:moveTo>
                    <a:pt x="683" y="0"/>
                  </a:moveTo>
                  <a:lnTo>
                    <a:pt x="535" y="37"/>
                  </a:lnTo>
                  <a:lnTo>
                    <a:pt x="406" y="111"/>
                  </a:lnTo>
                  <a:lnTo>
                    <a:pt x="277" y="203"/>
                  </a:lnTo>
                  <a:lnTo>
                    <a:pt x="166" y="314"/>
                  </a:lnTo>
                  <a:lnTo>
                    <a:pt x="93" y="443"/>
                  </a:lnTo>
                  <a:lnTo>
                    <a:pt x="37" y="590"/>
                  </a:lnTo>
                  <a:lnTo>
                    <a:pt x="0" y="756"/>
                  </a:lnTo>
                  <a:lnTo>
                    <a:pt x="19" y="904"/>
                  </a:lnTo>
                  <a:lnTo>
                    <a:pt x="56" y="1033"/>
                  </a:lnTo>
                  <a:lnTo>
                    <a:pt x="129" y="1180"/>
                  </a:lnTo>
                  <a:lnTo>
                    <a:pt x="203" y="1291"/>
                  </a:lnTo>
                  <a:lnTo>
                    <a:pt x="314" y="1401"/>
                  </a:lnTo>
                  <a:lnTo>
                    <a:pt x="443" y="1475"/>
                  </a:lnTo>
                  <a:lnTo>
                    <a:pt x="590" y="1530"/>
                  </a:lnTo>
                  <a:lnTo>
                    <a:pt x="738" y="1567"/>
                  </a:lnTo>
                  <a:lnTo>
                    <a:pt x="885" y="1549"/>
                  </a:lnTo>
                  <a:lnTo>
                    <a:pt x="1033" y="1512"/>
                  </a:lnTo>
                  <a:lnTo>
                    <a:pt x="1180" y="1457"/>
                  </a:lnTo>
                  <a:lnTo>
                    <a:pt x="1309" y="1346"/>
                  </a:lnTo>
                  <a:lnTo>
                    <a:pt x="1402" y="1235"/>
                  </a:lnTo>
                  <a:lnTo>
                    <a:pt x="1494" y="1106"/>
                  </a:lnTo>
                  <a:lnTo>
                    <a:pt x="1549" y="959"/>
                  </a:lnTo>
                  <a:lnTo>
                    <a:pt x="1568" y="811"/>
                  </a:lnTo>
                  <a:lnTo>
                    <a:pt x="1568" y="664"/>
                  </a:lnTo>
                  <a:lnTo>
                    <a:pt x="1531" y="516"/>
                  </a:lnTo>
                  <a:lnTo>
                    <a:pt x="1457" y="387"/>
                  </a:lnTo>
                  <a:lnTo>
                    <a:pt x="1365" y="258"/>
                  </a:lnTo>
                  <a:lnTo>
                    <a:pt x="1254" y="166"/>
                  </a:lnTo>
                  <a:lnTo>
                    <a:pt x="1125" y="74"/>
                  </a:lnTo>
                  <a:lnTo>
                    <a:pt x="996" y="19"/>
                  </a:lnTo>
                  <a:lnTo>
                    <a:pt x="8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 name="Google Shape;841;p3"/>
            <p:cNvSpPr/>
            <p:nvPr/>
          </p:nvSpPr>
          <p:spPr>
            <a:xfrm>
              <a:off x="4615500" y="387925"/>
              <a:ext cx="36900" cy="36900"/>
            </a:xfrm>
            <a:custGeom>
              <a:avLst/>
              <a:gdLst/>
              <a:ahLst/>
              <a:cxnLst/>
              <a:rect l="l" t="t" r="r" b="b"/>
              <a:pathLst>
                <a:path w="1476" h="1476" extrusionOk="0">
                  <a:moveTo>
                    <a:pt x="738" y="0"/>
                  </a:moveTo>
                  <a:lnTo>
                    <a:pt x="572" y="19"/>
                  </a:lnTo>
                  <a:lnTo>
                    <a:pt x="443" y="56"/>
                  </a:lnTo>
                  <a:lnTo>
                    <a:pt x="314" y="129"/>
                  </a:lnTo>
                  <a:lnTo>
                    <a:pt x="222" y="203"/>
                  </a:lnTo>
                  <a:lnTo>
                    <a:pt x="130" y="295"/>
                  </a:lnTo>
                  <a:lnTo>
                    <a:pt x="74" y="424"/>
                  </a:lnTo>
                  <a:lnTo>
                    <a:pt x="38" y="554"/>
                  </a:lnTo>
                  <a:lnTo>
                    <a:pt x="1" y="720"/>
                  </a:lnTo>
                  <a:lnTo>
                    <a:pt x="19" y="867"/>
                  </a:lnTo>
                  <a:lnTo>
                    <a:pt x="56" y="1015"/>
                  </a:lnTo>
                  <a:lnTo>
                    <a:pt x="111" y="1144"/>
                  </a:lnTo>
                  <a:lnTo>
                    <a:pt x="222" y="1254"/>
                  </a:lnTo>
                  <a:lnTo>
                    <a:pt x="333" y="1346"/>
                  </a:lnTo>
                  <a:lnTo>
                    <a:pt x="462" y="1420"/>
                  </a:lnTo>
                  <a:lnTo>
                    <a:pt x="609" y="1457"/>
                  </a:lnTo>
                  <a:lnTo>
                    <a:pt x="775" y="1475"/>
                  </a:lnTo>
                  <a:lnTo>
                    <a:pt x="923" y="1457"/>
                  </a:lnTo>
                  <a:lnTo>
                    <a:pt x="1052" y="1420"/>
                  </a:lnTo>
                  <a:lnTo>
                    <a:pt x="1181" y="1346"/>
                  </a:lnTo>
                  <a:lnTo>
                    <a:pt x="1273" y="1273"/>
                  </a:lnTo>
                  <a:lnTo>
                    <a:pt x="1347" y="1180"/>
                  </a:lnTo>
                  <a:lnTo>
                    <a:pt x="1420" y="1051"/>
                  </a:lnTo>
                  <a:lnTo>
                    <a:pt x="1457" y="922"/>
                  </a:lnTo>
                  <a:lnTo>
                    <a:pt x="1476" y="756"/>
                  </a:lnTo>
                  <a:lnTo>
                    <a:pt x="1476" y="609"/>
                  </a:lnTo>
                  <a:lnTo>
                    <a:pt x="1439" y="461"/>
                  </a:lnTo>
                  <a:lnTo>
                    <a:pt x="1365" y="332"/>
                  </a:lnTo>
                  <a:lnTo>
                    <a:pt x="1273" y="222"/>
                  </a:lnTo>
                  <a:lnTo>
                    <a:pt x="1162" y="129"/>
                  </a:lnTo>
                  <a:lnTo>
                    <a:pt x="1033" y="56"/>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 name="Google Shape;842;p3"/>
            <p:cNvSpPr/>
            <p:nvPr/>
          </p:nvSpPr>
          <p:spPr>
            <a:xfrm>
              <a:off x="4717825" y="732725"/>
              <a:ext cx="37825" cy="37825"/>
            </a:xfrm>
            <a:custGeom>
              <a:avLst/>
              <a:gdLst/>
              <a:ahLst/>
              <a:cxnLst/>
              <a:rect l="l" t="t" r="r" b="b"/>
              <a:pathLst>
                <a:path w="1513" h="1513" extrusionOk="0">
                  <a:moveTo>
                    <a:pt x="738" y="0"/>
                  </a:moveTo>
                  <a:lnTo>
                    <a:pt x="591" y="19"/>
                  </a:lnTo>
                  <a:lnTo>
                    <a:pt x="443" y="74"/>
                  </a:lnTo>
                  <a:lnTo>
                    <a:pt x="314" y="148"/>
                  </a:lnTo>
                  <a:lnTo>
                    <a:pt x="204" y="258"/>
                  </a:lnTo>
                  <a:lnTo>
                    <a:pt x="112" y="369"/>
                  </a:lnTo>
                  <a:lnTo>
                    <a:pt x="38" y="498"/>
                  </a:lnTo>
                  <a:lnTo>
                    <a:pt x="19" y="646"/>
                  </a:lnTo>
                  <a:lnTo>
                    <a:pt x="1" y="793"/>
                  </a:lnTo>
                  <a:lnTo>
                    <a:pt x="38" y="959"/>
                  </a:lnTo>
                  <a:lnTo>
                    <a:pt x="93" y="1088"/>
                  </a:lnTo>
                  <a:lnTo>
                    <a:pt x="148" y="1217"/>
                  </a:lnTo>
                  <a:lnTo>
                    <a:pt x="241" y="1309"/>
                  </a:lnTo>
                  <a:lnTo>
                    <a:pt x="351" y="1383"/>
                  </a:lnTo>
                  <a:lnTo>
                    <a:pt x="462" y="1457"/>
                  </a:lnTo>
                  <a:lnTo>
                    <a:pt x="609" y="1494"/>
                  </a:lnTo>
                  <a:lnTo>
                    <a:pt x="757" y="1512"/>
                  </a:lnTo>
                  <a:lnTo>
                    <a:pt x="904" y="1494"/>
                  </a:lnTo>
                  <a:lnTo>
                    <a:pt x="1052" y="1457"/>
                  </a:lnTo>
                  <a:lnTo>
                    <a:pt x="1181" y="1383"/>
                  </a:lnTo>
                  <a:lnTo>
                    <a:pt x="1292" y="1291"/>
                  </a:lnTo>
                  <a:lnTo>
                    <a:pt x="1384" y="1180"/>
                  </a:lnTo>
                  <a:lnTo>
                    <a:pt x="1458" y="1033"/>
                  </a:lnTo>
                  <a:lnTo>
                    <a:pt x="1513" y="904"/>
                  </a:lnTo>
                  <a:lnTo>
                    <a:pt x="1513" y="738"/>
                  </a:lnTo>
                  <a:lnTo>
                    <a:pt x="1494" y="590"/>
                  </a:lnTo>
                  <a:lnTo>
                    <a:pt x="1458" y="461"/>
                  </a:lnTo>
                  <a:lnTo>
                    <a:pt x="1365" y="332"/>
                  </a:lnTo>
                  <a:lnTo>
                    <a:pt x="1273" y="221"/>
                  </a:lnTo>
                  <a:lnTo>
                    <a:pt x="1163" y="129"/>
                  </a:lnTo>
                  <a:lnTo>
                    <a:pt x="1033" y="55"/>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 name="Google Shape;843;p3"/>
            <p:cNvSpPr/>
            <p:nvPr/>
          </p:nvSpPr>
          <p:spPr>
            <a:xfrm>
              <a:off x="5468275" y="1603450"/>
              <a:ext cx="37825" cy="37375"/>
            </a:xfrm>
            <a:custGeom>
              <a:avLst/>
              <a:gdLst/>
              <a:ahLst/>
              <a:cxnLst/>
              <a:rect l="l" t="t" r="r" b="b"/>
              <a:pathLst>
                <a:path w="1513" h="1495" extrusionOk="0">
                  <a:moveTo>
                    <a:pt x="664" y="1"/>
                  </a:moveTo>
                  <a:lnTo>
                    <a:pt x="516" y="38"/>
                  </a:lnTo>
                  <a:lnTo>
                    <a:pt x="387" y="93"/>
                  </a:lnTo>
                  <a:lnTo>
                    <a:pt x="258" y="185"/>
                  </a:lnTo>
                  <a:lnTo>
                    <a:pt x="166" y="296"/>
                  </a:lnTo>
                  <a:lnTo>
                    <a:pt x="92" y="425"/>
                  </a:lnTo>
                  <a:lnTo>
                    <a:pt x="37" y="572"/>
                  </a:lnTo>
                  <a:lnTo>
                    <a:pt x="0" y="720"/>
                  </a:lnTo>
                  <a:lnTo>
                    <a:pt x="19" y="868"/>
                  </a:lnTo>
                  <a:lnTo>
                    <a:pt x="56" y="1015"/>
                  </a:lnTo>
                  <a:lnTo>
                    <a:pt x="129" y="1144"/>
                  </a:lnTo>
                  <a:lnTo>
                    <a:pt x="221" y="1255"/>
                  </a:lnTo>
                  <a:lnTo>
                    <a:pt x="332" y="1365"/>
                  </a:lnTo>
                  <a:lnTo>
                    <a:pt x="461" y="1439"/>
                  </a:lnTo>
                  <a:lnTo>
                    <a:pt x="590" y="1476"/>
                  </a:lnTo>
                  <a:lnTo>
                    <a:pt x="756" y="1494"/>
                  </a:lnTo>
                  <a:lnTo>
                    <a:pt x="904" y="1494"/>
                  </a:lnTo>
                  <a:lnTo>
                    <a:pt x="1051" y="1439"/>
                  </a:lnTo>
                  <a:lnTo>
                    <a:pt x="1180" y="1384"/>
                  </a:lnTo>
                  <a:lnTo>
                    <a:pt x="1291" y="1292"/>
                  </a:lnTo>
                  <a:lnTo>
                    <a:pt x="1383" y="1163"/>
                  </a:lnTo>
                  <a:lnTo>
                    <a:pt x="1457" y="1033"/>
                  </a:lnTo>
                  <a:lnTo>
                    <a:pt x="1512" y="904"/>
                  </a:lnTo>
                  <a:lnTo>
                    <a:pt x="1512" y="757"/>
                  </a:lnTo>
                  <a:lnTo>
                    <a:pt x="1494" y="591"/>
                  </a:lnTo>
                  <a:lnTo>
                    <a:pt x="1457" y="443"/>
                  </a:lnTo>
                  <a:lnTo>
                    <a:pt x="1402" y="333"/>
                  </a:lnTo>
                  <a:lnTo>
                    <a:pt x="1328" y="222"/>
                  </a:lnTo>
                  <a:lnTo>
                    <a:pt x="1217" y="130"/>
                  </a:lnTo>
                  <a:lnTo>
                    <a:pt x="1107" y="75"/>
                  </a:lnTo>
                  <a:lnTo>
                    <a:pt x="959"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 name="Google Shape;844;p3"/>
            <p:cNvSpPr/>
            <p:nvPr/>
          </p:nvSpPr>
          <p:spPr>
            <a:xfrm>
              <a:off x="4901750" y="1095950"/>
              <a:ext cx="35525" cy="35975"/>
            </a:xfrm>
            <a:custGeom>
              <a:avLst/>
              <a:gdLst/>
              <a:ahLst/>
              <a:cxnLst/>
              <a:rect l="l" t="t" r="r" b="b"/>
              <a:pathLst>
                <a:path w="1421" h="1439" extrusionOk="0">
                  <a:moveTo>
                    <a:pt x="701" y="0"/>
                  </a:moveTo>
                  <a:lnTo>
                    <a:pt x="535" y="37"/>
                  </a:lnTo>
                  <a:lnTo>
                    <a:pt x="406" y="74"/>
                  </a:lnTo>
                  <a:lnTo>
                    <a:pt x="277" y="148"/>
                  </a:lnTo>
                  <a:lnTo>
                    <a:pt x="185" y="222"/>
                  </a:lnTo>
                  <a:lnTo>
                    <a:pt x="111" y="314"/>
                  </a:lnTo>
                  <a:lnTo>
                    <a:pt x="38" y="443"/>
                  </a:lnTo>
                  <a:lnTo>
                    <a:pt x="19" y="572"/>
                  </a:lnTo>
                  <a:lnTo>
                    <a:pt x="1" y="738"/>
                  </a:lnTo>
                  <a:lnTo>
                    <a:pt x="19" y="904"/>
                  </a:lnTo>
                  <a:lnTo>
                    <a:pt x="56" y="1033"/>
                  </a:lnTo>
                  <a:lnTo>
                    <a:pt x="111" y="1162"/>
                  </a:lnTo>
                  <a:lnTo>
                    <a:pt x="204" y="1254"/>
                  </a:lnTo>
                  <a:lnTo>
                    <a:pt x="296" y="1328"/>
                  </a:lnTo>
                  <a:lnTo>
                    <a:pt x="425" y="1383"/>
                  </a:lnTo>
                  <a:lnTo>
                    <a:pt x="554" y="1420"/>
                  </a:lnTo>
                  <a:lnTo>
                    <a:pt x="720" y="1439"/>
                  </a:lnTo>
                  <a:lnTo>
                    <a:pt x="886" y="1420"/>
                  </a:lnTo>
                  <a:lnTo>
                    <a:pt x="1015" y="1383"/>
                  </a:lnTo>
                  <a:lnTo>
                    <a:pt x="1144" y="1328"/>
                  </a:lnTo>
                  <a:lnTo>
                    <a:pt x="1236" y="1236"/>
                  </a:lnTo>
                  <a:lnTo>
                    <a:pt x="1310" y="1144"/>
                  </a:lnTo>
                  <a:lnTo>
                    <a:pt x="1384" y="1015"/>
                  </a:lnTo>
                  <a:lnTo>
                    <a:pt x="1402" y="886"/>
                  </a:lnTo>
                  <a:lnTo>
                    <a:pt x="1420" y="720"/>
                  </a:lnTo>
                  <a:lnTo>
                    <a:pt x="1402" y="554"/>
                  </a:lnTo>
                  <a:lnTo>
                    <a:pt x="1365" y="425"/>
                  </a:lnTo>
                  <a:lnTo>
                    <a:pt x="1310" y="295"/>
                  </a:lnTo>
                  <a:lnTo>
                    <a:pt x="1218" y="203"/>
                  </a:lnTo>
                  <a:lnTo>
                    <a:pt x="1125" y="130"/>
                  </a:lnTo>
                  <a:lnTo>
                    <a:pt x="996" y="74"/>
                  </a:lnTo>
                  <a:lnTo>
                    <a:pt x="867" y="37"/>
                  </a:lnTo>
                  <a:lnTo>
                    <a:pt x="7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 name="Google Shape;845;p3"/>
            <p:cNvSpPr/>
            <p:nvPr/>
          </p:nvSpPr>
          <p:spPr>
            <a:xfrm>
              <a:off x="4967200" y="1187675"/>
              <a:ext cx="36000" cy="35525"/>
            </a:xfrm>
            <a:custGeom>
              <a:avLst/>
              <a:gdLst/>
              <a:ahLst/>
              <a:cxnLst/>
              <a:rect l="l" t="t" r="r" b="b"/>
              <a:pathLst>
                <a:path w="1440" h="1421" extrusionOk="0">
                  <a:moveTo>
                    <a:pt x="720" y="1"/>
                  </a:moveTo>
                  <a:lnTo>
                    <a:pt x="573" y="19"/>
                  </a:lnTo>
                  <a:lnTo>
                    <a:pt x="425" y="38"/>
                  </a:lnTo>
                  <a:lnTo>
                    <a:pt x="296" y="111"/>
                  </a:lnTo>
                  <a:lnTo>
                    <a:pt x="204" y="185"/>
                  </a:lnTo>
                  <a:lnTo>
                    <a:pt x="130" y="277"/>
                  </a:lnTo>
                  <a:lnTo>
                    <a:pt x="56" y="406"/>
                  </a:lnTo>
                  <a:lnTo>
                    <a:pt x="19" y="535"/>
                  </a:lnTo>
                  <a:lnTo>
                    <a:pt x="1" y="701"/>
                  </a:lnTo>
                  <a:lnTo>
                    <a:pt x="19" y="867"/>
                  </a:lnTo>
                  <a:lnTo>
                    <a:pt x="56" y="996"/>
                  </a:lnTo>
                  <a:lnTo>
                    <a:pt x="112" y="1125"/>
                  </a:lnTo>
                  <a:lnTo>
                    <a:pt x="185" y="1218"/>
                  </a:lnTo>
                  <a:lnTo>
                    <a:pt x="296" y="1310"/>
                  </a:lnTo>
                  <a:lnTo>
                    <a:pt x="407" y="1365"/>
                  </a:lnTo>
                  <a:lnTo>
                    <a:pt x="554" y="1402"/>
                  </a:lnTo>
                  <a:lnTo>
                    <a:pt x="702" y="1420"/>
                  </a:lnTo>
                  <a:lnTo>
                    <a:pt x="868" y="1402"/>
                  </a:lnTo>
                  <a:lnTo>
                    <a:pt x="1015" y="1384"/>
                  </a:lnTo>
                  <a:lnTo>
                    <a:pt x="1126" y="1310"/>
                  </a:lnTo>
                  <a:lnTo>
                    <a:pt x="1218" y="1236"/>
                  </a:lnTo>
                  <a:lnTo>
                    <a:pt x="1310" y="1144"/>
                  </a:lnTo>
                  <a:lnTo>
                    <a:pt x="1365" y="1015"/>
                  </a:lnTo>
                  <a:lnTo>
                    <a:pt x="1421" y="886"/>
                  </a:lnTo>
                  <a:lnTo>
                    <a:pt x="1439" y="720"/>
                  </a:lnTo>
                  <a:lnTo>
                    <a:pt x="1421" y="572"/>
                  </a:lnTo>
                  <a:lnTo>
                    <a:pt x="1384" y="425"/>
                  </a:lnTo>
                  <a:lnTo>
                    <a:pt x="1310" y="296"/>
                  </a:lnTo>
                  <a:lnTo>
                    <a:pt x="1236" y="203"/>
                  </a:lnTo>
                  <a:lnTo>
                    <a:pt x="1144" y="111"/>
                  </a:lnTo>
                  <a:lnTo>
                    <a:pt x="1033" y="56"/>
                  </a:lnTo>
                  <a:lnTo>
                    <a:pt x="886"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 name="Google Shape;846;p3"/>
            <p:cNvSpPr/>
            <p:nvPr/>
          </p:nvSpPr>
          <p:spPr>
            <a:xfrm>
              <a:off x="5692300" y="1727000"/>
              <a:ext cx="35975" cy="35525"/>
            </a:xfrm>
            <a:custGeom>
              <a:avLst/>
              <a:gdLst/>
              <a:ahLst/>
              <a:cxnLst/>
              <a:rect l="l" t="t" r="r" b="b"/>
              <a:pathLst>
                <a:path w="1439" h="1421" extrusionOk="0">
                  <a:moveTo>
                    <a:pt x="719" y="0"/>
                  </a:moveTo>
                  <a:lnTo>
                    <a:pt x="553" y="19"/>
                  </a:lnTo>
                  <a:lnTo>
                    <a:pt x="424" y="56"/>
                  </a:lnTo>
                  <a:lnTo>
                    <a:pt x="295" y="111"/>
                  </a:lnTo>
                  <a:lnTo>
                    <a:pt x="185" y="185"/>
                  </a:lnTo>
                  <a:lnTo>
                    <a:pt x="111" y="277"/>
                  </a:lnTo>
                  <a:lnTo>
                    <a:pt x="55" y="406"/>
                  </a:lnTo>
                  <a:lnTo>
                    <a:pt x="19" y="553"/>
                  </a:lnTo>
                  <a:lnTo>
                    <a:pt x="0" y="701"/>
                  </a:lnTo>
                  <a:lnTo>
                    <a:pt x="19" y="867"/>
                  </a:lnTo>
                  <a:lnTo>
                    <a:pt x="37" y="996"/>
                  </a:lnTo>
                  <a:lnTo>
                    <a:pt x="92" y="1125"/>
                  </a:lnTo>
                  <a:lnTo>
                    <a:pt x="185" y="1236"/>
                  </a:lnTo>
                  <a:lnTo>
                    <a:pt x="277" y="1309"/>
                  </a:lnTo>
                  <a:lnTo>
                    <a:pt x="406" y="1365"/>
                  </a:lnTo>
                  <a:lnTo>
                    <a:pt x="535" y="1402"/>
                  </a:lnTo>
                  <a:lnTo>
                    <a:pt x="701" y="1420"/>
                  </a:lnTo>
                  <a:lnTo>
                    <a:pt x="867" y="1420"/>
                  </a:lnTo>
                  <a:lnTo>
                    <a:pt x="996" y="1383"/>
                  </a:lnTo>
                  <a:lnTo>
                    <a:pt x="1125" y="1309"/>
                  </a:lnTo>
                  <a:lnTo>
                    <a:pt x="1217" y="1236"/>
                  </a:lnTo>
                  <a:lnTo>
                    <a:pt x="1291" y="1125"/>
                  </a:lnTo>
                  <a:lnTo>
                    <a:pt x="1365" y="1014"/>
                  </a:lnTo>
                  <a:lnTo>
                    <a:pt x="1401" y="867"/>
                  </a:lnTo>
                  <a:lnTo>
                    <a:pt x="1438" y="701"/>
                  </a:lnTo>
                  <a:lnTo>
                    <a:pt x="1401" y="553"/>
                  </a:lnTo>
                  <a:lnTo>
                    <a:pt x="1365" y="406"/>
                  </a:lnTo>
                  <a:lnTo>
                    <a:pt x="1309" y="295"/>
                  </a:lnTo>
                  <a:lnTo>
                    <a:pt x="1236" y="203"/>
                  </a:lnTo>
                  <a:lnTo>
                    <a:pt x="1125" y="111"/>
                  </a:lnTo>
                  <a:lnTo>
                    <a:pt x="1014" y="56"/>
                  </a:lnTo>
                  <a:lnTo>
                    <a:pt x="885" y="19"/>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 name="Google Shape;847;p3"/>
            <p:cNvSpPr/>
            <p:nvPr/>
          </p:nvSpPr>
          <p:spPr>
            <a:xfrm>
              <a:off x="5245175" y="1485450"/>
              <a:ext cx="34125" cy="33675"/>
            </a:xfrm>
            <a:custGeom>
              <a:avLst/>
              <a:gdLst/>
              <a:ahLst/>
              <a:cxnLst/>
              <a:rect l="l" t="t" r="r" b="b"/>
              <a:pathLst>
                <a:path w="1365" h="1347" extrusionOk="0">
                  <a:moveTo>
                    <a:pt x="516" y="1"/>
                  </a:moveTo>
                  <a:lnTo>
                    <a:pt x="387" y="38"/>
                  </a:lnTo>
                  <a:lnTo>
                    <a:pt x="258" y="93"/>
                  </a:lnTo>
                  <a:lnTo>
                    <a:pt x="166" y="185"/>
                  </a:lnTo>
                  <a:lnTo>
                    <a:pt x="92" y="277"/>
                  </a:lnTo>
                  <a:lnTo>
                    <a:pt x="37" y="388"/>
                  </a:lnTo>
                  <a:lnTo>
                    <a:pt x="0" y="517"/>
                  </a:lnTo>
                  <a:lnTo>
                    <a:pt x="0" y="683"/>
                  </a:lnTo>
                  <a:lnTo>
                    <a:pt x="0" y="830"/>
                  </a:lnTo>
                  <a:lnTo>
                    <a:pt x="37" y="960"/>
                  </a:lnTo>
                  <a:lnTo>
                    <a:pt x="92" y="1070"/>
                  </a:lnTo>
                  <a:lnTo>
                    <a:pt x="166" y="1181"/>
                  </a:lnTo>
                  <a:lnTo>
                    <a:pt x="277" y="1255"/>
                  </a:lnTo>
                  <a:lnTo>
                    <a:pt x="387" y="1310"/>
                  </a:lnTo>
                  <a:lnTo>
                    <a:pt x="516" y="1347"/>
                  </a:lnTo>
                  <a:lnTo>
                    <a:pt x="830" y="1347"/>
                  </a:lnTo>
                  <a:lnTo>
                    <a:pt x="959" y="1310"/>
                  </a:lnTo>
                  <a:lnTo>
                    <a:pt x="1070" y="1236"/>
                  </a:lnTo>
                  <a:lnTo>
                    <a:pt x="1162" y="1162"/>
                  </a:lnTo>
                  <a:lnTo>
                    <a:pt x="1236" y="1052"/>
                  </a:lnTo>
                  <a:lnTo>
                    <a:pt x="1291" y="941"/>
                  </a:lnTo>
                  <a:lnTo>
                    <a:pt x="1346" y="794"/>
                  </a:lnTo>
                  <a:lnTo>
                    <a:pt x="1365" y="646"/>
                  </a:lnTo>
                  <a:lnTo>
                    <a:pt x="1346" y="499"/>
                  </a:lnTo>
                  <a:lnTo>
                    <a:pt x="1291" y="370"/>
                  </a:lnTo>
                  <a:lnTo>
                    <a:pt x="1236" y="259"/>
                  </a:lnTo>
                  <a:lnTo>
                    <a:pt x="1162" y="167"/>
                  </a:lnTo>
                  <a:lnTo>
                    <a:pt x="1070"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 name="Google Shape;848;p3"/>
            <p:cNvSpPr/>
            <p:nvPr/>
          </p:nvSpPr>
          <p:spPr>
            <a:xfrm>
              <a:off x="4836300" y="1002375"/>
              <a:ext cx="35525" cy="35050"/>
            </a:xfrm>
            <a:custGeom>
              <a:avLst/>
              <a:gdLst/>
              <a:ahLst/>
              <a:cxnLst/>
              <a:rect l="l" t="t" r="r" b="b"/>
              <a:pathLst>
                <a:path w="1421" h="1402" extrusionOk="0">
                  <a:moveTo>
                    <a:pt x="683" y="1"/>
                  </a:moveTo>
                  <a:lnTo>
                    <a:pt x="535" y="19"/>
                  </a:lnTo>
                  <a:lnTo>
                    <a:pt x="406" y="56"/>
                  </a:lnTo>
                  <a:lnTo>
                    <a:pt x="277" y="111"/>
                  </a:lnTo>
                  <a:lnTo>
                    <a:pt x="185" y="185"/>
                  </a:lnTo>
                  <a:lnTo>
                    <a:pt x="111" y="277"/>
                  </a:lnTo>
                  <a:lnTo>
                    <a:pt x="56" y="406"/>
                  </a:lnTo>
                  <a:lnTo>
                    <a:pt x="19" y="535"/>
                  </a:lnTo>
                  <a:lnTo>
                    <a:pt x="1" y="683"/>
                  </a:lnTo>
                  <a:lnTo>
                    <a:pt x="19" y="849"/>
                  </a:lnTo>
                  <a:lnTo>
                    <a:pt x="37" y="978"/>
                  </a:lnTo>
                  <a:lnTo>
                    <a:pt x="93" y="1107"/>
                  </a:lnTo>
                  <a:lnTo>
                    <a:pt x="166" y="1199"/>
                  </a:lnTo>
                  <a:lnTo>
                    <a:pt x="277" y="1291"/>
                  </a:lnTo>
                  <a:lnTo>
                    <a:pt x="388" y="1347"/>
                  </a:lnTo>
                  <a:lnTo>
                    <a:pt x="535" y="1383"/>
                  </a:lnTo>
                  <a:lnTo>
                    <a:pt x="701" y="1402"/>
                  </a:lnTo>
                  <a:lnTo>
                    <a:pt x="849" y="1402"/>
                  </a:lnTo>
                  <a:lnTo>
                    <a:pt x="996" y="1365"/>
                  </a:lnTo>
                  <a:lnTo>
                    <a:pt x="1107" y="1291"/>
                  </a:lnTo>
                  <a:lnTo>
                    <a:pt x="1217" y="1217"/>
                  </a:lnTo>
                  <a:lnTo>
                    <a:pt x="1291" y="1107"/>
                  </a:lnTo>
                  <a:lnTo>
                    <a:pt x="1347" y="978"/>
                  </a:lnTo>
                  <a:lnTo>
                    <a:pt x="1402" y="830"/>
                  </a:lnTo>
                  <a:lnTo>
                    <a:pt x="1420" y="664"/>
                  </a:lnTo>
                  <a:lnTo>
                    <a:pt x="1383" y="517"/>
                  </a:lnTo>
                  <a:lnTo>
                    <a:pt x="1347" y="388"/>
                  </a:lnTo>
                  <a:lnTo>
                    <a:pt x="1273" y="277"/>
                  </a:lnTo>
                  <a:lnTo>
                    <a:pt x="1199" y="185"/>
                  </a:lnTo>
                  <a:lnTo>
                    <a:pt x="1107" y="93"/>
                  </a:lnTo>
                  <a:lnTo>
                    <a:pt x="978" y="37"/>
                  </a:lnTo>
                  <a:lnTo>
                    <a:pt x="849" y="19"/>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 name="Google Shape;849;p3"/>
            <p:cNvSpPr/>
            <p:nvPr/>
          </p:nvSpPr>
          <p:spPr>
            <a:xfrm>
              <a:off x="4657000" y="643300"/>
              <a:ext cx="34575" cy="34125"/>
            </a:xfrm>
            <a:custGeom>
              <a:avLst/>
              <a:gdLst/>
              <a:ahLst/>
              <a:cxnLst/>
              <a:rect l="l" t="t" r="r" b="b"/>
              <a:pathLst>
                <a:path w="1383" h="1365" extrusionOk="0">
                  <a:moveTo>
                    <a:pt x="664" y="0"/>
                  </a:moveTo>
                  <a:lnTo>
                    <a:pt x="498" y="19"/>
                  </a:lnTo>
                  <a:lnTo>
                    <a:pt x="369" y="55"/>
                  </a:lnTo>
                  <a:lnTo>
                    <a:pt x="258" y="129"/>
                  </a:lnTo>
                  <a:lnTo>
                    <a:pt x="166" y="203"/>
                  </a:lnTo>
                  <a:lnTo>
                    <a:pt x="92" y="314"/>
                  </a:lnTo>
                  <a:lnTo>
                    <a:pt x="37" y="424"/>
                  </a:lnTo>
                  <a:lnTo>
                    <a:pt x="19" y="553"/>
                  </a:lnTo>
                  <a:lnTo>
                    <a:pt x="0" y="701"/>
                  </a:lnTo>
                  <a:lnTo>
                    <a:pt x="19" y="867"/>
                  </a:lnTo>
                  <a:lnTo>
                    <a:pt x="55" y="996"/>
                  </a:lnTo>
                  <a:lnTo>
                    <a:pt x="129" y="1106"/>
                  </a:lnTo>
                  <a:lnTo>
                    <a:pt x="203" y="1199"/>
                  </a:lnTo>
                  <a:lnTo>
                    <a:pt x="314" y="1272"/>
                  </a:lnTo>
                  <a:lnTo>
                    <a:pt x="424" y="1328"/>
                  </a:lnTo>
                  <a:lnTo>
                    <a:pt x="553" y="1365"/>
                  </a:lnTo>
                  <a:lnTo>
                    <a:pt x="719" y="1365"/>
                  </a:lnTo>
                  <a:lnTo>
                    <a:pt x="867" y="1346"/>
                  </a:lnTo>
                  <a:lnTo>
                    <a:pt x="996" y="1309"/>
                  </a:lnTo>
                  <a:lnTo>
                    <a:pt x="1106" y="1236"/>
                  </a:lnTo>
                  <a:lnTo>
                    <a:pt x="1199" y="1162"/>
                  </a:lnTo>
                  <a:lnTo>
                    <a:pt x="1272" y="1051"/>
                  </a:lnTo>
                  <a:lnTo>
                    <a:pt x="1328" y="922"/>
                  </a:lnTo>
                  <a:lnTo>
                    <a:pt x="1365" y="775"/>
                  </a:lnTo>
                  <a:lnTo>
                    <a:pt x="1383" y="609"/>
                  </a:lnTo>
                  <a:lnTo>
                    <a:pt x="1346" y="480"/>
                  </a:lnTo>
                  <a:lnTo>
                    <a:pt x="1291" y="369"/>
                  </a:lnTo>
                  <a:lnTo>
                    <a:pt x="1235" y="258"/>
                  </a:lnTo>
                  <a:lnTo>
                    <a:pt x="1143" y="166"/>
                  </a:lnTo>
                  <a:lnTo>
                    <a:pt x="1051" y="92"/>
                  </a:lnTo>
                  <a:lnTo>
                    <a:pt x="940" y="37"/>
                  </a:lnTo>
                  <a:lnTo>
                    <a:pt x="8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 name="Google Shape;850;p3"/>
            <p:cNvSpPr/>
            <p:nvPr/>
          </p:nvSpPr>
          <p:spPr>
            <a:xfrm>
              <a:off x="5033600" y="1282625"/>
              <a:ext cx="34575" cy="34150"/>
            </a:xfrm>
            <a:custGeom>
              <a:avLst/>
              <a:gdLst/>
              <a:ahLst/>
              <a:cxnLst/>
              <a:rect l="l" t="t" r="r" b="b"/>
              <a:pathLst>
                <a:path w="1383" h="1366" extrusionOk="0">
                  <a:moveTo>
                    <a:pt x="535" y="1"/>
                  </a:moveTo>
                  <a:lnTo>
                    <a:pt x="406" y="38"/>
                  </a:lnTo>
                  <a:lnTo>
                    <a:pt x="295" y="93"/>
                  </a:lnTo>
                  <a:lnTo>
                    <a:pt x="184" y="185"/>
                  </a:lnTo>
                  <a:lnTo>
                    <a:pt x="111" y="278"/>
                  </a:lnTo>
                  <a:lnTo>
                    <a:pt x="55" y="388"/>
                  </a:lnTo>
                  <a:lnTo>
                    <a:pt x="18" y="517"/>
                  </a:lnTo>
                  <a:lnTo>
                    <a:pt x="0" y="665"/>
                  </a:lnTo>
                  <a:lnTo>
                    <a:pt x="0" y="812"/>
                  </a:lnTo>
                  <a:lnTo>
                    <a:pt x="37" y="960"/>
                  </a:lnTo>
                  <a:lnTo>
                    <a:pt x="111" y="1070"/>
                  </a:lnTo>
                  <a:lnTo>
                    <a:pt x="203" y="1181"/>
                  </a:lnTo>
                  <a:lnTo>
                    <a:pt x="313" y="1273"/>
                  </a:lnTo>
                  <a:lnTo>
                    <a:pt x="424" y="1328"/>
                  </a:lnTo>
                  <a:lnTo>
                    <a:pt x="572" y="1365"/>
                  </a:lnTo>
                  <a:lnTo>
                    <a:pt x="719" y="1365"/>
                  </a:lnTo>
                  <a:lnTo>
                    <a:pt x="867" y="1347"/>
                  </a:lnTo>
                  <a:lnTo>
                    <a:pt x="996" y="1310"/>
                  </a:lnTo>
                  <a:lnTo>
                    <a:pt x="1106" y="1255"/>
                  </a:lnTo>
                  <a:lnTo>
                    <a:pt x="1199" y="1163"/>
                  </a:lnTo>
                  <a:lnTo>
                    <a:pt x="1272" y="1070"/>
                  </a:lnTo>
                  <a:lnTo>
                    <a:pt x="1328" y="978"/>
                  </a:lnTo>
                  <a:lnTo>
                    <a:pt x="1364" y="868"/>
                  </a:lnTo>
                  <a:lnTo>
                    <a:pt x="1383" y="738"/>
                  </a:lnTo>
                  <a:lnTo>
                    <a:pt x="1364" y="573"/>
                  </a:lnTo>
                  <a:lnTo>
                    <a:pt x="1328" y="425"/>
                  </a:lnTo>
                  <a:lnTo>
                    <a:pt x="1254" y="296"/>
                  </a:lnTo>
                  <a:lnTo>
                    <a:pt x="1180" y="185"/>
                  </a:lnTo>
                  <a:lnTo>
                    <a:pt x="1069"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 name="Google Shape;851;p3"/>
            <p:cNvSpPr/>
            <p:nvPr/>
          </p:nvSpPr>
          <p:spPr>
            <a:xfrm>
              <a:off x="5390375" y="1591025"/>
              <a:ext cx="34600" cy="33675"/>
            </a:xfrm>
            <a:custGeom>
              <a:avLst/>
              <a:gdLst/>
              <a:ahLst/>
              <a:cxnLst/>
              <a:rect l="l" t="t" r="r" b="b"/>
              <a:pathLst>
                <a:path w="1384" h="1347" extrusionOk="0">
                  <a:moveTo>
                    <a:pt x="535" y="0"/>
                  </a:moveTo>
                  <a:lnTo>
                    <a:pt x="387" y="37"/>
                  </a:lnTo>
                  <a:lnTo>
                    <a:pt x="277" y="92"/>
                  </a:lnTo>
                  <a:lnTo>
                    <a:pt x="185" y="184"/>
                  </a:lnTo>
                  <a:lnTo>
                    <a:pt x="111" y="277"/>
                  </a:lnTo>
                  <a:lnTo>
                    <a:pt x="55" y="387"/>
                  </a:lnTo>
                  <a:lnTo>
                    <a:pt x="19" y="535"/>
                  </a:lnTo>
                  <a:lnTo>
                    <a:pt x="0" y="682"/>
                  </a:lnTo>
                  <a:lnTo>
                    <a:pt x="19" y="830"/>
                  </a:lnTo>
                  <a:lnTo>
                    <a:pt x="55" y="959"/>
                  </a:lnTo>
                  <a:lnTo>
                    <a:pt x="111" y="1088"/>
                  </a:lnTo>
                  <a:lnTo>
                    <a:pt x="185" y="1180"/>
                  </a:lnTo>
                  <a:lnTo>
                    <a:pt x="295" y="1254"/>
                  </a:lnTo>
                  <a:lnTo>
                    <a:pt x="406" y="1309"/>
                  </a:lnTo>
                  <a:lnTo>
                    <a:pt x="535" y="1346"/>
                  </a:lnTo>
                  <a:lnTo>
                    <a:pt x="848" y="1346"/>
                  </a:lnTo>
                  <a:lnTo>
                    <a:pt x="977" y="1309"/>
                  </a:lnTo>
                  <a:lnTo>
                    <a:pt x="1088" y="1235"/>
                  </a:lnTo>
                  <a:lnTo>
                    <a:pt x="1180" y="1162"/>
                  </a:lnTo>
                  <a:lnTo>
                    <a:pt x="1254" y="1069"/>
                  </a:lnTo>
                  <a:lnTo>
                    <a:pt x="1309" y="940"/>
                  </a:lnTo>
                  <a:lnTo>
                    <a:pt x="1346" y="811"/>
                  </a:lnTo>
                  <a:lnTo>
                    <a:pt x="1383" y="664"/>
                  </a:lnTo>
                  <a:lnTo>
                    <a:pt x="1346" y="516"/>
                  </a:lnTo>
                  <a:lnTo>
                    <a:pt x="1309" y="387"/>
                  </a:lnTo>
                  <a:lnTo>
                    <a:pt x="1254" y="277"/>
                  </a:lnTo>
                  <a:lnTo>
                    <a:pt x="1162" y="166"/>
                  </a:lnTo>
                  <a:lnTo>
                    <a:pt x="1070" y="92"/>
                  </a:lnTo>
                  <a:lnTo>
                    <a:pt x="959" y="37"/>
                  </a:lnTo>
                  <a:lnTo>
                    <a:pt x="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 name="Google Shape;852;p3"/>
            <p:cNvSpPr/>
            <p:nvPr/>
          </p:nvSpPr>
          <p:spPr>
            <a:xfrm>
              <a:off x="4770850" y="908350"/>
              <a:ext cx="34600" cy="35050"/>
            </a:xfrm>
            <a:custGeom>
              <a:avLst/>
              <a:gdLst/>
              <a:ahLst/>
              <a:cxnLst/>
              <a:rect l="l" t="t" r="r" b="b"/>
              <a:pathLst>
                <a:path w="1384" h="1402" extrusionOk="0">
                  <a:moveTo>
                    <a:pt x="627" y="0"/>
                  </a:moveTo>
                  <a:lnTo>
                    <a:pt x="480" y="37"/>
                  </a:lnTo>
                  <a:lnTo>
                    <a:pt x="351" y="92"/>
                  </a:lnTo>
                  <a:lnTo>
                    <a:pt x="240" y="166"/>
                  </a:lnTo>
                  <a:lnTo>
                    <a:pt x="148" y="258"/>
                  </a:lnTo>
                  <a:lnTo>
                    <a:pt x="74" y="387"/>
                  </a:lnTo>
                  <a:lnTo>
                    <a:pt x="19" y="516"/>
                  </a:lnTo>
                  <a:lnTo>
                    <a:pt x="0" y="664"/>
                  </a:lnTo>
                  <a:lnTo>
                    <a:pt x="19" y="811"/>
                  </a:lnTo>
                  <a:lnTo>
                    <a:pt x="37" y="959"/>
                  </a:lnTo>
                  <a:lnTo>
                    <a:pt x="92" y="1070"/>
                  </a:lnTo>
                  <a:lnTo>
                    <a:pt x="166" y="1162"/>
                  </a:lnTo>
                  <a:lnTo>
                    <a:pt x="258" y="1254"/>
                  </a:lnTo>
                  <a:lnTo>
                    <a:pt x="369" y="1309"/>
                  </a:lnTo>
                  <a:lnTo>
                    <a:pt x="498" y="1365"/>
                  </a:lnTo>
                  <a:lnTo>
                    <a:pt x="646" y="1401"/>
                  </a:lnTo>
                  <a:lnTo>
                    <a:pt x="793" y="1383"/>
                  </a:lnTo>
                  <a:lnTo>
                    <a:pt x="922" y="1346"/>
                  </a:lnTo>
                  <a:lnTo>
                    <a:pt x="1051" y="1291"/>
                  </a:lnTo>
                  <a:lnTo>
                    <a:pt x="1162" y="1235"/>
                  </a:lnTo>
                  <a:lnTo>
                    <a:pt x="1236" y="1143"/>
                  </a:lnTo>
                  <a:lnTo>
                    <a:pt x="1309" y="1033"/>
                  </a:lnTo>
                  <a:lnTo>
                    <a:pt x="1365" y="904"/>
                  </a:lnTo>
                  <a:lnTo>
                    <a:pt x="1383" y="756"/>
                  </a:lnTo>
                  <a:lnTo>
                    <a:pt x="1383" y="609"/>
                  </a:lnTo>
                  <a:lnTo>
                    <a:pt x="1365" y="461"/>
                  </a:lnTo>
                  <a:lnTo>
                    <a:pt x="1309" y="350"/>
                  </a:lnTo>
                  <a:lnTo>
                    <a:pt x="1254" y="240"/>
                  </a:lnTo>
                  <a:lnTo>
                    <a:pt x="1162" y="166"/>
                  </a:lnTo>
                  <a:lnTo>
                    <a:pt x="1051" y="92"/>
                  </a:lnTo>
                  <a:lnTo>
                    <a:pt x="922" y="37"/>
                  </a:lnTo>
                  <a:lnTo>
                    <a:pt x="775"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 name="Google Shape;853;p3"/>
            <p:cNvSpPr/>
            <p:nvPr/>
          </p:nvSpPr>
          <p:spPr>
            <a:xfrm>
              <a:off x="4709550" y="815225"/>
              <a:ext cx="31825" cy="35050"/>
            </a:xfrm>
            <a:custGeom>
              <a:avLst/>
              <a:gdLst/>
              <a:ahLst/>
              <a:cxnLst/>
              <a:rect l="l" t="t" r="r" b="b"/>
              <a:pathLst>
                <a:path w="1273" h="1402" extrusionOk="0">
                  <a:moveTo>
                    <a:pt x="645" y="1"/>
                  </a:moveTo>
                  <a:lnTo>
                    <a:pt x="498" y="19"/>
                  </a:lnTo>
                  <a:lnTo>
                    <a:pt x="369" y="56"/>
                  </a:lnTo>
                  <a:lnTo>
                    <a:pt x="258" y="111"/>
                  </a:lnTo>
                  <a:lnTo>
                    <a:pt x="166" y="185"/>
                  </a:lnTo>
                  <a:lnTo>
                    <a:pt x="92" y="277"/>
                  </a:lnTo>
                  <a:lnTo>
                    <a:pt x="37" y="388"/>
                  </a:lnTo>
                  <a:lnTo>
                    <a:pt x="0" y="498"/>
                  </a:lnTo>
                  <a:lnTo>
                    <a:pt x="0" y="646"/>
                  </a:lnTo>
                  <a:lnTo>
                    <a:pt x="37" y="738"/>
                  </a:lnTo>
                  <a:lnTo>
                    <a:pt x="74" y="830"/>
                  </a:lnTo>
                  <a:lnTo>
                    <a:pt x="203" y="1033"/>
                  </a:lnTo>
                  <a:lnTo>
                    <a:pt x="350" y="1218"/>
                  </a:lnTo>
                  <a:lnTo>
                    <a:pt x="479" y="1402"/>
                  </a:lnTo>
                  <a:lnTo>
                    <a:pt x="756" y="1402"/>
                  </a:lnTo>
                  <a:lnTo>
                    <a:pt x="904" y="1236"/>
                  </a:lnTo>
                  <a:lnTo>
                    <a:pt x="1051" y="1052"/>
                  </a:lnTo>
                  <a:lnTo>
                    <a:pt x="1199" y="867"/>
                  </a:lnTo>
                  <a:lnTo>
                    <a:pt x="1235" y="757"/>
                  </a:lnTo>
                  <a:lnTo>
                    <a:pt x="1272" y="664"/>
                  </a:lnTo>
                  <a:lnTo>
                    <a:pt x="1272" y="535"/>
                  </a:lnTo>
                  <a:lnTo>
                    <a:pt x="1254" y="406"/>
                  </a:lnTo>
                  <a:lnTo>
                    <a:pt x="1199" y="296"/>
                  </a:lnTo>
                  <a:lnTo>
                    <a:pt x="1125" y="203"/>
                  </a:lnTo>
                  <a:lnTo>
                    <a:pt x="1033" y="130"/>
                  </a:lnTo>
                  <a:lnTo>
                    <a:pt x="922" y="56"/>
                  </a:lnTo>
                  <a:lnTo>
                    <a:pt x="793" y="19"/>
                  </a:lnTo>
                  <a:lnTo>
                    <a:pt x="6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 name="Google Shape;854;p3"/>
            <p:cNvSpPr/>
            <p:nvPr/>
          </p:nvSpPr>
          <p:spPr>
            <a:xfrm>
              <a:off x="4605825" y="469500"/>
              <a:ext cx="34125" cy="33675"/>
            </a:xfrm>
            <a:custGeom>
              <a:avLst/>
              <a:gdLst/>
              <a:ahLst/>
              <a:cxnLst/>
              <a:rect l="l" t="t" r="r" b="b"/>
              <a:pathLst>
                <a:path w="1365" h="1347" extrusionOk="0">
                  <a:moveTo>
                    <a:pt x="646" y="1"/>
                  </a:moveTo>
                  <a:lnTo>
                    <a:pt x="498" y="19"/>
                  </a:lnTo>
                  <a:lnTo>
                    <a:pt x="388" y="56"/>
                  </a:lnTo>
                  <a:lnTo>
                    <a:pt x="277" y="112"/>
                  </a:lnTo>
                  <a:lnTo>
                    <a:pt x="185" y="185"/>
                  </a:lnTo>
                  <a:lnTo>
                    <a:pt x="111" y="278"/>
                  </a:lnTo>
                  <a:lnTo>
                    <a:pt x="56" y="388"/>
                  </a:lnTo>
                  <a:lnTo>
                    <a:pt x="19" y="517"/>
                  </a:lnTo>
                  <a:lnTo>
                    <a:pt x="0" y="665"/>
                  </a:lnTo>
                  <a:lnTo>
                    <a:pt x="19" y="812"/>
                  </a:lnTo>
                  <a:lnTo>
                    <a:pt x="56" y="941"/>
                  </a:lnTo>
                  <a:lnTo>
                    <a:pt x="111" y="1070"/>
                  </a:lnTo>
                  <a:lnTo>
                    <a:pt x="185" y="1163"/>
                  </a:lnTo>
                  <a:lnTo>
                    <a:pt x="277" y="1236"/>
                  </a:lnTo>
                  <a:lnTo>
                    <a:pt x="388" y="1292"/>
                  </a:lnTo>
                  <a:lnTo>
                    <a:pt x="535" y="1329"/>
                  </a:lnTo>
                  <a:lnTo>
                    <a:pt x="683" y="1347"/>
                  </a:lnTo>
                  <a:lnTo>
                    <a:pt x="830" y="1329"/>
                  </a:lnTo>
                  <a:lnTo>
                    <a:pt x="959" y="1292"/>
                  </a:lnTo>
                  <a:lnTo>
                    <a:pt x="1070" y="1236"/>
                  </a:lnTo>
                  <a:lnTo>
                    <a:pt x="1162" y="1144"/>
                  </a:lnTo>
                  <a:lnTo>
                    <a:pt x="1236" y="1052"/>
                  </a:lnTo>
                  <a:lnTo>
                    <a:pt x="1291" y="923"/>
                  </a:lnTo>
                  <a:lnTo>
                    <a:pt x="1346" y="775"/>
                  </a:lnTo>
                  <a:lnTo>
                    <a:pt x="1365" y="628"/>
                  </a:lnTo>
                  <a:lnTo>
                    <a:pt x="1328" y="480"/>
                  </a:lnTo>
                  <a:lnTo>
                    <a:pt x="1291" y="370"/>
                  </a:lnTo>
                  <a:lnTo>
                    <a:pt x="1217" y="259"/>
                  </a:lnTo>
                  <a:lnTo>
                    <a:pt x="1144" y="167"/>
                  </a:lnTo>
                  <a:lnTo>
                    <a:pt x="1051" y="93"/>
                  </a:lnTo>
                  <a:lnTo>
                    <a:pt x="922"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 name="Google Shape;855;p3"/>
            <p:cNvSpPr/>
            <p:nvPr/>
          </p:nvSpPr>
          <p:spPr>
            <a:xfrm>
              <a:off x="5100425" y="1377600"/>
              <a:ext cx="35050" cy="31825"/>
            </a:xfrm>
            <a:custGeom>
              <a:avLst/>
              <a:gdLst/>
              <a:ahLst/>
              <a:cxnLst/>
              <a:rect l="l" t="t" r="r" b="b"/>
              <a:pathLst>
                <a:path w="1402" h="1273" extrusionOk="0">
                  <a:moveTo>
                    <a:pt x="517" y="0"/>
                  </a:moveTo>
                  <a:lnTo>
                    <a:pt x="388" y="37"/>
                  </a:lnTo>
                  <a:lnTo>
                    <a:pt x="277" y="74"/>
                  </a:lnTo>
                  <a:lnTo>
                    <a:pt x="185" y="148"/>
                  </a:lnTo>
                  <a:lnTo>
                    <a:pt x="111" y="240"/>
                  </a:lnTo>
                  <a:lnTo>
                    <a:pt x="56" y="369"/>
                  </a:lnTo>
                  <a:lnTo>
                    <a:pt x="1" y="498"/>
                  </a:lnTo>
                  <a:lnTo>
                    <a:pt x="1" y="627"/>
                  </a:lnTo>
                  <a:lnTo>
                    <a:pt x="1" y="775"/>
                  </a:lnTo>
                  <a:lnTo>
                    <a:pt x="37" y="904"/>
                  </a:lnTo>
                  <a:lnTo>
                    <a:pt x="93" y="1033"/>
                  </a:lnTo>
                  <a:lnTo>
                    <a:pt x="167" y="1125"/>
                  </a:lnTo>
                  <a:lnTo>
                    <a:pt x="259" y="1199"/>
                  </a:lnTo>
                  <a:lnTo>
                    <a:pt x="369" y="1254"/>
                  </a:lnTo>
                  <a:lnTo>
                    <a:pt x="480" y="1272"/>
                  </a:lnTo>
                  <a:lnTo>
                    <a:pt x="627" y="1272"/>
                  </a:lnTo>
                  <a:lnTo>
                    <a:pt x="720" y="1254"/>
                  </a:lnTo>
                  <a:lnTo>
                    <a:pt x="812" y="1217"/>
                  </a:lnTo>
                  <a:lnTo>
                    <a:pt x="1015" y="1088"/>
                  </a:lnTo>
                  <a:lnTo>
                    <a:pt x="1199" y="941"/>
                  </a:lnTo>
                  <a:lnTo>
                    <a:pt x="1383" y="793"/>
                  </a:lnTo>
                  <a:lnTo>
                    <a:pt x="1402" y="535"/>
                  </a:lnTo>
                  <a:lnTo>
                    <a:pt x="1217" y="387"/>
                  </a:lnTo>
                  <a:lnTo>
                    <a:pt x="1033" y="221"/>
                  </a:lnTo>
                  <a:lnTo>
                    <a:pt x="849" y="92"/>
                  </a:lnTo>
                  <a:lnTo>
                    <a:pt x="757" y="37"/>
                  </a:lnTo>
                  <a:lnTo>
                    <a:pt x="646"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 name="Google Shape;856;p3"/>
            <p:cNvSpPr/>
            <p:nvPr/>
          </p:nvSpPr>
          <p:spPr>
            <a:xfrm>
              <a:off x="5613475" y="1713625"/>
              <a:ext cx="34125" cy="33675"/>
            </a:xfrm>
            <a:custGeom>
              <a:avLst/>
              <a:gdLst/>
              <a:ahLst/>
              <a:cxnLst/>
              <a:rect l="l" t="t" r="r" b="b"/>
              <a:pathLst>
                <a:path w="1365" h="1347" extrusionOk="0">
                  <a:moveTo>
                    <a:pt x="646" y="1"/>
                  </a:moveTo>
                  <a:lnTo>
                    <a:pt x="516" y="19"/>
                  </a:lnTo>
                  <a:lnTo>
                    <a:pt x="387" y="56"/>
                  </a:lnTo>
                  <a:lnTo>
                    <a:pt x="277" y="111"/>
                  </a:lnTo>
                  <a:lnTo>
                    <a:pt x="185" y="185"/>
                  </a:lnTo>
                  <a:lnTo>
                    <a:pt x="92" y="277"/>
                  </a:lnTo>
                  <a:lnTo>
                    <a:pt x="37" y="388"/>
                  </a:lnTo>
                  <a:lnTo>
                    <a:pt x="0" y="517"/>
                  </a:lnTo>
                  <a:lnTo>
                    <a:pt x="0" y="646"/>
                  </a:lnTo>
                  <a:lnTo>
                    <a:pt x="0" y="793"/>
                  </a:lnTo>
                  <a:lnTo>
                    <a:pt x="37" y="941"/>
                  </a:lnTo>
                  <a:lnTo>
                    <a:pt x="92" y="1052"/>
                  </a:lnTo>
                  <a:lnTo>
                    <a:pt x="166" y="1162"/>
                  </a:lnTo>
                  <a:lnTo>
                    <a:pt x="258" y="1236"/>
                  </a:lnTo>
                  <a:lnTo>
                    <a:pt x="369" y="1291"/>
                  </a:lnTo>
                  <a:lnTo>
                    <a:pt x="498" y="1328"/>
                  </a:lnTo>
                  <a:lnTo>
                    <a:pt x="646" y="1347"/>
                  </a:lnTo>
                  <a:lnTo>
                    <a:pt x="812" y="1347"/>
                  </a:lnTo>
                  <a:lnTo>
                    <a:pt x="941" y="1310"/>
                  </a:lnTo>
                  <a:lnTo>
                    <a:pt x="1051" y="1254"/>
                  </a:lnTo>
                  <a:lnTo>
                    <a:pt x="1143" y="1162"/>
                  </a:lnTo>
                  <a:lnTo>
                    <a:pt x="1217" y="1070"/>
                  </a:lnTo>
                  <a:lnTo>
                    <a:pt x="1291" y="941"/>
                  </a:lnTo>
                  <a:lnTo>
                    <a:pt x="1328" y="812"/>
                  </a:lnTo>
                  <a:lnTo>
                    <a:pt x="1365" y="646"/>
                  </a:lnTo>
                  <a:lnTo>
                    <a:pt x="1328" y="517"/>
                  </a:lnTo>
                  <a:lnTo>
                    <a:pt x="1272" y="388"/>
                  </a:lnTo>
                  <a:lnTo>
                    <a:pt x="1217" y="277"/>
                  </a:lnTo>
                  <a:lnTo>
                    <a:pt x="1143" y="185"/>
                  </a:lnTo>
                  <a:lnTo>
                    <a:pt x="1051" y="111"/>
                  </a:lnTo>
                  <a:lnTo>
                    <a:pt x="941" y="56"/>
                  </a:lnTo>
                  <a:lnTo>
                    <a:pt x="793" y="19"/>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 name="Google Shape;857;p3"/>
            <p:cNvSpPr/>
            <p:nvPr/>
          </p:nvSpPr>
          <p:spPr>
            <a:xfrm>
              <a:off x="4566175" y="238125"/>
              <a:ext cx="33225" cy="13850"/>
            </a:xfrm>
            <a:custGeom>
              <a:avLst/>
              <a:gdLst/>
              <a:ahLst/>
              <a:cxnLst/>
              <a:rect l="l" t="t" r="r" b="b"/>
              <a:pathLst>
                <a:path w="1329" h="554" extrusionOk="0">
                  <a:moveTo>
                    <a:pt x="1" y="0"/>
                  </a:moveTo>
                  <a:lnTo>
                    <a:pt x="19" y="129"/>
                  </a:lnTo>
                  <a:lnTo>
                    <a:pt x="56" y="221"/>
                  </a:lnTo>
                  <a:lnTo>
                    <a:pt x="130" y="313"/>
                  </a:lnTo>
                  <a:lnTo>
                    <a:pt x="204" y="406"/>
                  </a:lnTo>
                  <a:lnTo>
                    <a:pt x="296" y="461"/>
                  </a:lnTo>
                  <a:lnTo>
                    <a:pt x="388" y="516"/>
                  </a:lnTo>
                  <a:lnTo>
                    <a:pt x="517" y="535"/>
                  </a:lnTo>
                  <a:lnTo>
                    <a:pt x="646" y="553"/>
                  </a:lnTo>
                  <a:lnTo>
                    <a:pt x="775" y="553"/>
                  </a:lnTo>
                  <a:lnTo>
                    <a:pt x="904" y="516"/>
                  </a:lnTo>
                  <a:lnTo>
                    <a:pt x="1015" y="479"/>
                  </a:lnTo>
                  <a:lnTo>
                    <a:pt x="1107" y="406"/>
                  </a:lnTo>
                  <a:lnTo>
                    <a:pt x="1181" y="332"/>
                  </a:lnTo>
                  <a:lnTo>
                    <a:pt x="1236" y="240"/>
                  </a:lnTo>
                  <a:lnTo>
                    <a:pt x="1291" y="12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 name="Google Shape;858;p3"/>
            <p:cNvSpPr/>
            <p:nvPr/>
          </p:nvSpPr>
          <p:spPr>
            <a:xfrm>
              <a:off x="6000200" y="1863450"/>
              <a:ext cx="33225" cy="29975"/>
            </a:xfrm>
            <a:custGeom>
              <a:avLst/>
              <a:gdLst/>
              <a:ahLst/>
              <a:cxnLst/>
              <a:rect l="l" t="t" r="r" b="b"/>
              <a:pathLst>
                <a:path w="1329" h="1199" extrusionOk="0">
                  <a:moveTo>
                    <a:pt x="517" y="0"/>
                  </a:moveTo>
                  <a:lnTo>
                    <a:pt x="388" y="18"/>
                  </a:lnTo>
                  <a:lnTo>
                    <a:pt x="259" y="55"/>
                  </a:lnTo>
                  <a:lnTo>
                    <a:pt x="167" y="129"/>
                  </a:lnTo>
                  <a:lnTo>
                    <a:pt x="93" y="221"/>
                  </a:lnTo>
                  <a:lnTo>
                    <a:pt x="38" y="332"/>
                  </a:lnTo>
                  <a:lnTo>
                    <a:pt x="1" y="461"/>
                  </a:lnTo>
                  <a:lnTo>
                    <a:pt x="1" y="590"/>
                  </a:lnTo>
                  <a:lnTo>
                    <a:pt x="38" y="682"/>
                  </a:lnTo>
                  <a:lnTo>
                    <a:pt x="75" y="793"/>
                  </a:lnTo>
                  <a:lnTo>
                    <a:pt x="148" y="885"/>
                  </a:lnTo>
                  <a:lnTo>
                    <a:pt x="222" y="977"/>
                  </a:lnTo>
                  <a:lnTo>
                    <a:pt x="296" y="1069"/>
                  </a:lnTo>
                  <a:lnTo>
                    <a:pt x="388" y="1143"/>
                  </a:lnTo>
                  <a:lnTo>
                    <a:pt x="480" y="1180"/>
                  </a:lnTo>
                  <a:lnTo>
                    <a:pt x="572" y="1199"/>
                  </a:lnTo>
                  <a:lnTo>
                    <a:pt x="646" y="1199"/>
                  </a:lnTo>
                  <a:lnTo>
                    <a:pt x="738" y="1180"/>
                  </a:lnTo>
                  <a:lnTo>
                    <a:pt x="849" y="1125"/>
                  </a:lnTo>
                  <a:lnTo>
                    <a:pt x="941" y="1069"/>
                  </a:lnTo>
                  <a:lnTo>
                    <a:pt x="1126" y="922"/>
                  </a:lnTo>
                  <a:lnTo>
                    <a:pt x="1328" y="774"/>
                  </a:lnTo>
                  <a:lnTo>
                    <a:pt x="1328" y="516"/>
                  </a:lnTo>
                  <a:lnTo>
                    <a:pt x="1162" y="369"/>
                  </a:lnTo>
                  <a:lnTo>
                    <a:pt x="996" y="221"/>
                  </a:lnTo>
                  <a:lnTo>
                    <a:pt x="831" y="92"/>
                  </a:lnTo>
                  <a:lnTo>
                    <a:pt x="738" y="37"/>
                  </a:lnTo>
                  <a:lnTo>
                    <a:pt x="646" y="18"/>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 name="Google Shape;859;p3"/>
            <p:cNvSpPr/>
            <p:nvPr/>
          </p:nvSpPr>
          <p:spPr>
            <a:xfrm>
              <a:off x="5537875" y="1694275"/>
              <a:ext cx="30450" cy="37350"/>
            </a:xfrm>
            <a:custGeom>
              <a:avLst/>
              <a:gdLst/>
              <a:ahLst/>
              <a:cxnLst/>
              <a:rect l="l" t="t" r="r" b="b"/>
              <a:pathLst>
                <a:path w="1218" h="1494" extrusionOk="0">
                  <a:moveTo>
                    <a:pt x="572" y="0"/>
                  </a:moveTo>
                  <a:lnTo>
                    <a:pt x="369" y="277"/>
                  </a:lnTo>
                  <a:lnTo>
                    <a:pt x="203" y="498"/>
                  </a:lnTo>
                  <a:lnTo>
                    <a:pt x="74" y="701"/>
                  </a:lnTo>
                  <a:lnTo>
                    <a:pt x="19" y="793"/>
                  </a:lnTo>
                  <a:lnTo>
                    <a:pt x="0" y="885"/>
                  </a:lnTo>
                  <a:lnTo>
                    <a:pt x="0" y="1014"/>
                  </a:lnTo>
                  <a:lnTo>
                    <a:pt x="19" y="1143"/>
                  </a:lnTo>
                  <a:lnTo>
                    <a:pt x="74" y="1254"/>
                  </a:lnTo>
                  <a:lnTo>
                    <a:pt x="148" y="1346"/>
                  </a:lnTo>
                  <a:lnTo>
                    <a:pt x="240" y="1420"/>
                  </a:lnTo>
                  <a:lnTo>
                    <a:pt x="351" y="1457"/>
                  </a:lnTo>
                  <a:lnTo>
                    <a:pt x="480" y="1494"/>
                  </a:lnTo>
                  <a:lnTo>
                    <a:pt x="627" y="1494"/>
                  </a:lnTo>
                  <a:lnTo>
                    <a:pt x="775" y="1475"/>
                  </a:lnTo>
                  <a:lnTo>
                    <a:pt x="904" y="1438"/>
                  </a:lnTo>
                  <a:lnTo>
                    <a:pt x="1014" y="1383"/>
                  </a:lnTo>
                  <a:lnTo>
                    <a:pt x="1107" y="1309"/>
                  </a:lnTo>
                  <a:lnTo>
                    <a:pt x="1162" y="1199"/>
                  </a:lnTo>
                  <a:lnTo>
                    <a:pt x="1217" y="1088"/>
                  </a:lnTo>
                  <a:lnTo>
                    <a:pt x="1217" y="977"/>
                  </a:lnTo>
                  <a:lnTo>
                    <a:pt x="1217" y="830"/>
                  </a:lnTo>
                  <a:lnTo>
                    <a:pt x="1180" y="738"/>
                  </a:lnTo>
                  <a:lnTo>
                    <a:pt x="1125" y="646"/>
                  </a:lnTo>
                  <a:lnTo>
                    <a:pt x="978" y="461"/>
                  </a:lnTo>
                  <a:lnTo>
                    <a:pt x="793" y="258"/>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 name="Google Shape;860;p3"/>
            <p:cNvSpPr/>
            <p:nvPr/>
          </p:nvSpPr>
          <p:spPr>
            <a:xfrm>
              <a:off x="6079950" y="1877725"/>
              <a:ext cx="33225" cy="30000"/>
            </a:xfrm>
            <a:custGeom>
              <a:avLst/>
              <a:gdLst/>
              <a:ahLst/>
              <a:cxnLst/>
              <a:rect l="l" t="t" r="r" b="b"/>
              <a:pathLst>
                <a:path w="1329" h="1200" extrusionOk="0">
                  <a:moveTo>
                    <a:pt x="480" y="1"/>
                  </a:moveTo>
                  <a:lnTo>
                    <a:pt x="351" y="38"/>
                  </a:lnTo>
                  <a:lnTo>
                    <a:pt x="240" y="74"/>
                  </a:lnTo>
                  <a:lnTo>
                    <a:pt x="148" y="148"/>
                  </a:lnTo>
                  <a:lnTo>
                    <a:pt x="74" y="259"/>
                  </a:lnTo>
                  <a:lnTo>
                    <a:pt x="19" y="369"/>
                  </a:lnTo>
                  <a:lnTo>
                    <a:pt x="1" y="480"/>
                  </a:lnTo>
                  <a:lnTo>
                    <a:pt x="19" y="628"/>
                  </a:lnTo>
                  <a:lnTo>
                    <a:pt x="38" y="720"/>
                  </a:lnTo>
                  <a:lnTo>
                    <a:pt x="93" y="812"/>
                  </a:lnTo>
                  <a:lnTo>
                    <a:pt x="167" y="904"/>
                  </a:lnTo>
                  <a:lnTo>
                    <a:pt x="240" y="996"/>
                  </a:lnTo>
                  <a:lnTo>
                    <a:pt x="333" y="1088"/>
                  </a:lnTo>
                  <a:lnTo>
                    <a:pt x="425" y="1144"/>
                  </a:lnTo>
                  <a:lnTo>
                    <a:pt x="517" y="1181"/>
                  </a:lnTo>
                  <a:lnTo>
                    <a:pt x="591" y="1199"/>
                  </a:lnTo>
                  <a:lnTo>
                    <a:pt x="683" y="1199"/>
                  </a:lnTo>
                  <a:lnTo>
                    <a:pt x="775" y="1162"/>
                  </a:lnTo>
                  <a:lnTo>
                    <a:pt x="867" y="1107"/>
                  </a:lnTo>
                  <a:lnTo>
                    <a:pt x="959" y="1052"/>
                  </a:lnTo>
                  <a:lnTo>
                    <a:pt x="1144" y="886"/>
                  </a:lnTo>
                  <a:lnTo>
                    <a:pt x="1328" y="738"/>
                  </a:lnTo>
                  <a:lnTo>
                    <a:pt x="1328" y="480"/>
                  </a:lnTo>
                  <a:lnTo>
                    <a:pt x="1162" y="351"/>
                  </a:lnTo>
                  <a:lnTo>
                    <a:pt x="978" y="203"/>
                  </a:lnTo>
                  <a:lnTo>
                    <a:pt x="812" y="74"/>
                  </a:lnTo>
                  <a:lnTo>
                    <a:pt x="720" y="38"/>
                  </a:lnTo>
                  <a:lnTo>
                    <a:pt x="628" y="19"/>
                  </a:lnTo>
                  <a:lnTo>
                    <a:pt x="4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 name="Google Shape;861;p3"/>
            <p:cNvSpPr/>
            <p:nvPr/>
          </p:nvSpPr>
          <p:spPr>
            <a:xfrm>
              <a:off x="4594750" y="549250"/>
              <a:ext cx="28150" cy="30925"/>
            </a:xfrm>
            <a:custGeom>
              <a:avLst/>
              <a:gdLst/>
              <a:ahLst/>
              <a:cxnLst/>
              <a:rect l="l" t="t" r="r" b="b"/>
              <a:pathLst>
                <a:path w="1126" h="1237" extrusionOk="0">
                  <a:moveTo>
                    <a:pt x="646" y="1"/>
                  </a:moveTo>
                  <a:lnTo>
                    <a:pt x="388" y="19"/>
                  </a:lnTo>
                  <a:lnTo>
                    <a:pt x="259" y="185"/>
                  </a:lnTo>
                  <a:lnTo>
                    <a:pt x="130" y="351"/>
                  </a:lnTo>
                  <a:lnTo>
                    <a:pt x="75" y="443"/>
                  </a:lnTo>
                  <a:lnTo>
                    <a:pt x="38" y="535"/>
                  </a:lnTo>
                  <a:lnTo>
                    <a:pt x="1" y="609"/>
                  </a:lnTo>
                  <a:lnTo>
                    <a:pt x="1" y="683"/>
                  </a:lnTo>
                  <a:lnTo>
                    <a:pt x="38" y="775"/>
                  </a:lnTo>
                  <a:lnTo>
                    <a:pt x="75" y="849"/>
                  </a:lnTo>
                  <a:lnTo>
                    <a:pt x="130" y="941"/>
                  </a:lnTo>
                  <a:lnTo>
                    <a:pt x="204" y="1015"/>
                  </a:lnTo>
                  <a:lnTo>
                    <a:pt x="296" y="1089"/>
                  </a:lnTo>
                  <a:lnTo>
                    <a:pt x="370" y="1162"/>
                  </a:lnTo>
                  <a:lnTo>
                    <a:pt x="462" y="1199"/>
                  </a:lnTo>
                  <a:lnTo>
                    <a:pt x="554" y="1236"/>
                  </a:lnTo>
                  <a:lnTo>
                    <a:pt x="683" y="1236"/>
                  </a:lnTo>
                  <a:lnTo>
                    <a:pt x="812" y="1218"/>
                  </a:lnTo>
                  <a:lnTo>
                    <a:pt x="904" y="1181"/>
                  </a:lnTo>
                  <a:lnTo>
                    <a:pt x="997" y="1107"/>
                  </a:lnTo>
                  <a:lnTo>
                    <a:pt x="1052" y="1015"/>
                  </a:lnTo>
                  <a:lnTo>
                    <a:pt x="1107" y="904"/>
                  </a:lnTo>
                  <a:lnTo>
                    <a:pt x="1126" y="775"/>
                  </a:lnTo>
                  <a:lnTo>
                    <a:pt x="1107" y="646"/>
                  </a:lnTo>
                  <a:lnTo>
                    <a:pt x="1070" y="554"/>
                  </a:lnTo>
                  <a:lnTo>
                    <a:pt x="1033" y="480"/>
                  </a:lnTo>
                  <a:lnTo>
                    <a:pt x="923" y="314"/>
                  </a:lnTo>
                  <a:lnTo>
                    <a:pt x="775" y="167"/>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 name="Google Shape;862;p3"/>
            <p:cNvSpPr/>
            <p:nvPr/>
          </p:nvSpPr>
          <p:spPr>
            <a:xfrm>
              <a:off x="5312925" y="1579025"/>
              <a:ext cx="29075" cy="31375"/>
            </a:xfrm>
            <a:custGeom>
              <a:avLst/>
              <a:gdLst/>
              <a:ahLst/>
              <a:cxnLst/>
              <a:rect l="l" t="t" r="r" b="b"/>
              <a:pathLst>
                <a:path w="1163" h="1255" extrusionOk="0">
                  <a:moveTo>
                    <a:pt x="720" y="1"/>
                  </a:moveTo>
                  <a:lnTo>
                    <a:pt x="591" y="19"/>
                  </a:lnTo>
                  <a:lnTo>
                    <a:pt x="498" y="56"/>
                  </a:lnTo>
                  <a:lnTo>
                    <a:pt x="406" y="93"/>
                  </a:lnTo>
                  <a:lnTo>
                    <a:pt x="332" y="148"/>
                  </a:lnTo>
                  <a:lnTo>
                    <a:pt x="240" y="222"/>
                  </a:lnTo>
                  <a:lnTo>
                    <a:pt x="167" y="314"/>
                  </a:lnTo>
                  <a:lnTo>
                    <a:pt x="111" y="388"/>
                  </a:lnTo>
                  <a:lnTo>
                    <a:pt x="56" y="480"/>
                  </a:lnTo>
                  <a:lnTo>
                    <a:pt x="19" y="572"/>
                  </a:lnTo>
                  <a:lnTo>
                    <a:pt x="1" y="701"/>
                  </a:lnTo>
                  <a:lnTo>
                    <a:pt x="19" y="812"/>
                  </a:lnTo>
                  <a:lnTo>
                    <a:pt x="74" y="923"/>
                  </a:lnTo>
                  <a:lnTo>
                    <a:pt x="148" y="1015"/>
                  </a:lnTo>
                  <a:lnTo>
                    <a:pt x="259" y="1089"/>
                  </a:lnTo>
                  <a:lnTo>
                    <a:pt x="388" y="1162"/>
                  </a:lnTo>
                  <a:lnTo>
                    <a:pt x="535" y="1218"/>
                  </a:lnTo>
                  <a:lnTo>
                    <a:pt x="720" y="1254"/>
                  </a:lnTo>
                  <a:lnTo>
                    <a:pt x="849" y="1107"/>
                  </a:lnTo>
                  <a:lnTo>
                    <a:pt x="978" y="941"/>
                  </a:lnTo>
                  <a:lnTo>
                    <a:pt x="1088" y="775"/>
                  </a:lnTo>
                  <a:lnTo>
                    <a:pt x="1125" y="683"/>
                  </a:lnTo>
                  <a:lnTo>
                    <a:pt x="1162" y="609"/>
                  </a:lnTo>
                  <a:lnTo>
                    <a:pt x="1162" y="462"/>
                  </a:lnTo>
                  <a:lnTo>
                    <a:pt x="1144" y="351"/>
                  </a:lnTo>
                  <a:lnTo>
                    <a:pt x="1107" y="240"/>
                  </a:lnTo>
                  <a:lnTo>
                    <a:pt x="1033" y="148"/>
                  </a:lnTo>
                  <a:lnTo>
                    <a:pt x="941" y="74"/>
                  </a:lnTo>
                  <a:lnTo>
                    <a:pt x="849"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 name="Google Shape;863;p3"/>
            <p:cNvSpPr/>
            <p:nvPr/>
          </p:nvSpPr>
          <p:spPr>
            <a:xfrm>
              <a:off x="4645475" y="723950"/>
              <a:ext cx="31350" cy="27700"/>
            </a:xfrm>
            <a:custGeom>
              <a:avLst/>
              <a:gdLst/>
              <a:ahLst/>
              <a:cxnLst/>
              <a:rect l="l" t="t" r="r" b="b"/>
              <a:pathLst>
                <a:path w="1254" h="1108" extrusionOk="0">
                  <a:moveTo>
                    <a:pt x="590" y="1"/>
                  </a:moveTo>
                  <a:lnTo>
                    <a:pt x="498" y="19"/>
                  </a:lnTo>
                  <a:lnTo>
                    <a:pt x="406" y="56"/>
                  </a:lnTo>
                  <a:lnTo>
                    <a:pt x="332" y="111"/>
                  </a:lnTo>
                  <a:lnTo>
                    <a:pt x="240" y="185"/>
                  </a:lnTo>
                  <a:lnTo>
                    <a:pt x="166" y="277"/>
                  </a:lnTo>
                  <a:lnTo>
                    <a:pt x="92" y="351"/>
                  </a:lnTo>
                  <a:lnTo>
                    <a:pt x="55" y="443"/>
                  </a:lnTo>
                  <a:lnTo>
                    <a:pt x="19" y="536"/>
                  </a:lnTo>
                  <a:lnTo>
                    <a:pt x="0" y="665"/>
                  </a:lnTo>
                  <a:lnTo>
                    <a:pt x="19" y="775"/>
                  </a:lnTo>
                  <a:lnTo>
                    <a:pt x="74" y="886"/>
                  </a:lnTo>
                  <a:lnTo>
                    <a:pt x="129" y="978"/>
                  </a:lnTo>
                  <a:lnTo>
                    <a:pt x="221" y="1033"/>
                  </a:lnTo>
                  <a:lnTo>
                    <a:pt x="332" y="1089"/>
                  </a:lnTo>
                  <a:lnTo>
                    <a:pt x="461" y="1107"/>
                  </a:lnTo>
                  <a:lnTo>
                    <a:pt x="590" y="1089"/>
                  </a:lnTo>
                  <a:lnTo>
                    <a:pt x="682" y="1070"/>
                  </a:lnTo>
                  <a:lnTo>
                    <a:pt x="775" y="1033"/>
                  </a:lnTo>
                  <a:lnTo>
                    <a:pt x="922" y="923"/>
                  </a:lnTo>
                  <a:lnTo>
                    <a:pt x="1088" y="794"/>
                  </a:lnTo>
                  <a:lnTo>
                    <a:pt x="1254" y="665"/>
                  </a:lnTo>
                  <a:lnTo>
                    <a:pt x="1235" y="388"/>
                  </a:lnTo>
                  <a:lnTo>
                    <a:pt x="1070" y="259"/>
                  </a:lnTo>
                  <a:lnTo>
                    <a:pt x="904" y="130"/>
                  </a:lnTo>
                  <a:lnTo>
                    <a:pt x="830" y="75"/>
                  </a:lnTo>
                  <a:lnTo>
                    <a:pt x="738" y="19"/>
                  </a:lnTo>
                  <a:lnTo>
                    <a:pt x="6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 name="Google Shape;864;p3"/>
            <p:cNvSpPr/>
            <p:nvPr/>
          </p:nvSpPr>
          <p:spPr>
            <a:xfrm>
              <a:off x="5840725" y="1833025"/>
              <a:ext cx="28600" cy="31350"/>
            </a:xfrm>
            <a:custGeom>
              <a:avLst/>
              <a:gdLst/>
              <a:ahLst/>
              <a:cxnLst/>
              <a:rect l="l" t="t" r="r" b="b"/>
              <a:pathLst>
                <a:path w="1144" h="1254" extrusionOk="0">
                  <a:moveTo>
                    <a:pt x="516" y="0"/>
                  </a:moveTo>
                  <a:lnTo>
                    <a:pt x="387" y="166"/>
                  </a:lnTo>
                  <a:lnTo>
                    <a:pt x="240" y="314"/>
                  </a:lnTo>
                  <a:lnTo>
                    <a:pt x="111" y="461"/>
                  </a:lnTo>
                  <a:lnTo>
                    <a:pt x="56" y="535"/>
                  </a:lnTo>
                  <a:lnTo>
                    <a:pt x="37" y="627"/>
                  </a:lnTo>
                  <a:lnTo>
                    <a:pt x="0" y="756"/>
                  </a:lnTo>
                  <a:lnTo>
                    <a:pt x="19" y="885"/>
                  </a:lnTo>
                  <a:lnTo>
                    <a:pt x="56" y="996"/>
                  </a:lnTo>
                  <a:lnTo>
                    <a:pt x="111" y="1088"/>
                  </a:lnTo>
                  <a:lnTo>
                    <a:pt x="185" y="1180"/>
                  </a:lnTo>
                  <a:lnTo>
                    <a:pt x="295" y="1235"/>
                  </a:lnTo>
                  <a:lnTo>
                    <a:pt x="406" y="1254"/>
                  </a:lnTo>
                  <a:lnTo>
                    <a:pt x="535" y="1254"/>
                  </a:lnTo>
                  <a:lnTo>
                    <a:pt x="627" y="1235"/>
                  </a:lnTo>
                  <a:lnTo>
                    <a:pt x="719" y="1199"/>
                  </a:lnTo>
                  <a:lnTo>
                    <a:pt x="830" y="1143"/>
                  </a:lnTo>
                  <a:lnTo>
                    <a:pt x="922" y="1070"/>
                  </a:lnTo>
                  <a:lnTo>
                    <a:pt x="996" y="996"/>
                  </a:lnTo>
                  <a:lnTo>
                    <a:pt x="1070" y="922"/>
                  </a:lnTo>
                  <a:lnTo>
                    <a:pt x="1107" y="848"/>
                  </a:lnTo>
                  <a:lnTo>
                    <a:pt x="1143" y="756"/>
                  </a:lnTo>
                  <a:lnTo>
                    <a:pt x="1143" y="682"/>
                  </a:lnTo>
                  <a:lnTo>
                    <a:pt x="1125" y="590"/>
                  </a:lnTo>
                  <a:lnTo>
                    <a:pt x="1070" y="498"/>
                  </a:lnTo>
                  <a:lnTo>
                    <a:pt x="1033" y="406"/>
                  </a:lnTo>
                  <a:lnTo>
                    <a:pt x="904" y="221"/>
                  </a:lnTo>
                  <a:lnTo>
                    <a:pt x="793" y="37"/>
                  </a:lnTo>
                  <a:lnTo>
                    <a:pt x="5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 name="Google Shape;865;p3"/>
            <p:cNvSpPr/>
            <p:nvPr/>
          </p:nvSpPr>
          <p:spPr>
            <a:xfrm>
              <a:off x="5920475" y="1849600"/>
              <a:ext cx="29975" cy="32775"/>
            </a:xfrm>
            <a:custGeom>
              <a:avLst/>
              <a:gdLst/>
              <a:ahLst/>
              <a:cxnLst/>
              <a:rect l="l" t="t" r="r" b="b"/>
              <a:pathLst>
                <a:path w="1199" h="1311" extrusionOk="0">
                  <a:moveTo>
                    <a:pt x="590" y="1"/>
                  </a:moveTo>
                  <a:lnTo>
                    <a:pt x="443" y="19"/>
                  </a:lnTo>
                  <a:lnTo>
                    <a:pt x="332" y="56"/>
                  </a:lnTo>
                  <a:lnTo>
                    <a:pt x="221" y="93"/>
                  </a:lnTo>
                  <a:lnTo>
                    <a:pt x="129" y="167"/>
                  </a:lnTo>
                  <a:lnTo>
                    <a:pt x="55" y="259"/>
                  </a:lnTo>
                  <a:lnTo>
                    <a:pt x="18" y="370"/>
                  </a:lnTo>
                  <a:lnTo>
                    <a:pt x="0" y="480"/>
                  </a:lnTo>
                  <a:lnTo>
                    <a:pt x="18" y="609"/>
                  </a:lnTo>
                  <a:lnTo>
                    <a:pt x="37" y="702"/>
                  </a:lnTo>
                  <a:lnTo>
                    <a:pt x="92" y="794"/>
                  </a:lnTo>
                  <a:lnTo>
                    <a:pt x="203" y="960"/>
                  </a:lnTo>
                  <a:lnTo>
                    <a:pt x="350" y="1144"/>
                  </a:lnTo>
                  <a:lnTo>
                    <a:pt x="479" y="1310"/>
                  </a:lnTo>
                  <a:lnTo>
                    <a:pt x="756" y="1310"/>
                  </a:lnTo>
                  <a:lnTo>
                    <a:pt x="885" y="1126"/>
                  </a:lnTo>
                  <a:lnTo>
                    <a:pt x="1014" y="960"/>
                  </a:lnTo>
                  <a:lnTo>
                    <a:pt x="1125" y="775"/>
                  </a:lnTo>
                  <a:lnTo>
                    <a:pt x="1162" y="683"/>
                  </a:lnTo>
                  <a:lnTo>
                    <a:pt x="1180" y="591"/>
                  </a:lnTo>
                  <a:lnTo>
                    <a:pt x="1199" y="462"/>
                  </a:lnTo>
                  <a:lnTo>
                    <a:pt x="1162" y="333"/>
                  </a:lnTo>
                  <a:lnTo>
                    <a:pt x="1125" y="241"/>
                  </a:lnTo>
                  <a:lnTo>
                    <a:pt x="1051" y="148"/>
                  </a:lnTo>
                  <a:lnTo>
                    <a:pt x="959" y="93"/>
                  </a:lnTo>
                  <a:lnTo>
                    <a:pt x="848" y="38"/>
                  </a:lnTo>
                  <a:lnTo>
                    <a:pt x="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 name="Google Shape;866;p3"/>
            <p:cNvSpPr/>
            <p:nvPr/>
          </p:nvSpPr>
          <p:spPr>
            <a:xfrm>
              <a:off x="6157400" y="1889725"/>
              <a:ext cx="29975" cy="32750"/>
            </a:xfrm>
            <a:custGeom>
              <a:avLst/>
              <a:gdLst/>
              <a:ahLst/>
              <a:cxnLst/>
              <a:rect l="l" t="t" r="r" b="b"/>
              <a:pathLst>
                <a:path w="1199" h="1310" extrusionOk="0">
                  <a:moveTo>
                    <a:pt x="719" y="0"/>
                  </a:moveTo>
                  <a:lnTo>
                    <a:pt x="461" y="18"/>
                  </a:lnTo>
                  <a:lnTo>
                    <a:pt x="332" y="184"/>
                  </a:lnTo>
                  <a:lnTo>
                    <a:pt x="185" y="350"/>
                  </a:lnTo>
                  <a:lnTo>
                    <a:pt x="74" y="535"/>
                  </a:lnTo>
                  <a:lnTo>
                    <a:pt x="37" y="627"/>
                  </a:lnTo>
                  <a:lnTo>
                    <a:pt x="19" y="719"/>
                  </a:lnTo>
                  <a:lnTo>
                    <a:pt x="0" y="848"/>
                  </a:lnTo>
                  <a:lnTo>
                    <a:pt x="19" y="959"/>
                  </a:lnTo>
                  <a:lnTo>
                    <a:pt x="74" y="1069"/>
                  </a:lnTo>
                  <a:lnTo>
                    <a:pt x="148" y="1162"/>
                  </a:lnTo>
                  <a:lnTo>
                    <a:pt x="221" y="1217"/>
                  </a:lnTo>
                  <a:lnTo>
                    <a:pt x="332" y="1272"/>
                  </a:lnTo>
                  <a:lnTo>
                    <a:pt x="461" y="1309"/>
                  </a:lnTo>
                  <a:lnTo>
                    <a:pt x="738" y="1309"/>
                  </a:lnTo>
                  <a:lnTo>
                    <a:pt x="867" y="1272"/>
                  </a:lnTo>
                  <a:lnTo>
                    <a:pt x="977" y="1217"/>
                  </a:lnTo>
                  <a:lnTo>
                    <a:pt x="1051" y="1143"/>
                  </a:lnTo>
                  <a:lnTo>
                    <a:pt x="1125" y="1069"/>
                  </a:lnTo>
                  <a:lnTo>
                    <a:pt x="1180" y="959"/>
                  </a:lnTo>
                  <a:lnTo>
                    <a:pt x="1199" y="848"/>
                  </a:lnTo>
                  <a:lnTo>
                    <a:pt x="1180" y="719"/>
                  </a:lnTo>
                  <a:lnTo>
                    <a:pt x="1162" y="608"/>
                  </a:lnTo>
                  <a:lnTo>
                    <a:pt x="1125" y="535"/>
                  </a:lnTo>
                  <a:lnTo>
                    <a:pt x="996" y="350"/>
                  </a:lnTo>
                  <a:lnTo>
                    <a:pt x="867" y="184"/>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 name="Google Shape;867;p3"/>
            <p:cNvSpPr/>
            <p:nvPr/>
          </p:nvSpPr>
          <p:spPr>
            <a:xfrm>
              <a:off x="6238525" y="1907700"/>
              <a:ext cx="28150" cy="31350"/>
            </a:xfrm>
            <a:custGeom>
              <a:avLst/>
              <a:gdLst/>
              <a:ahLst/>
              <a:cxnLst/>
              <a:rect l="l" t="t" r="r" b="b"/>
              <a:pathLst>
                <a:path w="1126" h="1254" extrusionOk="0">
                  <a:moveTo>
                    <a:pt x="590" y="0"/>
                  </a:moveTo>
                  <a:lnTo>
                    <a:pt x="517" y="19"/>
                  </a:lnTo>
                  <a:lnTo>
                    <a:pt x="406" y="55"/>
                  </a:lnTo>
                  <a:lnTo>
                    <a:pt x="314" y="111"/>
                  </a:lnTo>
                  <a:lnTo>
                    <a:pt x="222" y="185"/>
                  </a:lnTo>
                  <a:lnTo>
                    <a:pt x="148" y="258"/>
                  </a:lnTo>
                  <a:lnTo>
                    <a:pt x="74" y="332"/>
                  </a:lnTo>
                  <a:lnTo>
                    <a:pt x="19" y="424"/>
                  </a:lnTo>
                  <a:lnTo>
                    <a:pt x="0" y="498"/>
                  </a:lnTo>
                  <a:lnTo>
                    <a:pt x="0" y="572"/>
                  </a:lnTo>
                  <a:lnTo>
                    <a:pt x="19" y="664"/>
                  </a:lnTo>
                  <a:lnTo>
                    <a:pt x="56" y="756"/>
                  </a:lnTo>
                  <a:lnTo>
                    <a:pt x="111" y="848"/>
                  </a:lnTo>
                  <a:lnTo>
                    <a:pt x="240" y="1033"/>
                  </a:lnTo>
                  <a:lnTo>
                    <a:pt x="351" y="1235"/>
                  </a:lnTo>
                  <a:lnTo>
                    <a:pt x="627" y="1254"/>
                  </a:lnTo>
                  <a:lnTo>
                    <a:pt x="756" y="1106"/>
                  </a:lnTo>
                  <a:lnTo>
                    <a:pt x="904" y="959"/>
                  </a:lnTo>
                  <a:lnTo>
                    <a:pt x="1033" y="793"/>
                  </a:lnTo>
                  <a:lnTo>
                    <a:pt x="1088" y="719"/>
                  </a:lnTo>
                  <a:lnTo>
                    <a:pt x="1107" y="627"/>
                  </a:lnTo>
                  <a:lnTo>
                    <a:pt x="1125" y="498"/>
                  </a:lnTo>
                  <a:lnTo>
                    <a:pt x="1125" y="369"/>
                  </a:lnTo>
                  <a:lnTo>
                    <a:pt x="1088" y="258"/>
                  </a:lnTo>
                  <a:lnTo>
                    <a:pt x="1033" y="166"/>
                  </a:lnTo>
                  <a:lnTo>
                    <a:pt x="959" y="92"/>
                  </a:lnTo>
                  <a:lnTo>
                    <a:pt x="848" y="37"/>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 name="Google Shape;868;p3"/>
            <p:cNvSpPr/>
            <p:nvPr/>
          </p:nvSpPr>
          <p:spPr>
            <a:xfrm>
              <a:off x="4553725" y="294350"/>
              <a:ext cx="30000" cy="32750"/>
            </a:xfrm>
            <a:custGeom>
              <a:avLst/>
              <a:gdLst/>
              <a:ahLst/>
              <a:cxnLst/>
              <a:rect l="l" t="t" r="r" b="b"/>
              <a:pathLst>
                <a:path w="1200" h="1310" extrusionOk="0">
                  <a:moveTo>
                    <a:pt x="702" y="0"/>
                  </a:moveTo>
                  <a:lnTo>
                    <a:pt x="425" y="19"/>
                  </a:lnTo>
                  <a:lnTo>
                    <a:pt x="296" y="203"/>
                  </a:lnTo>
                  <a:lnTo>
                    <a:pt x="167" y="369"/>
                  </a:lnTo>
                  <a:lnTo>
                    <a:pt x="56" y="554"/>
                  </a:lnTo>
                  <a:lnTo>
                    <a:pt x="19" y="646"/>
                  </a:lnTo>
                  <a:lnTo>
                    <a:pt x="1" y="738"/>
                  </a:lnTo>
                  <a:lnTo>
                    <a:pt x="1" y="867"/>
                  </a:lnTo>
                  <a:lnTo>
                    <a:pt x="19" y="996"/>
                  </a:lnTo>
                  <a:lnTo>
                    <a:pt x="75" y="1088"/>
                  </a:lnTo>
                  <a:lnTo>
                    <a:pt x="148" y="1181"/>
                  </a:lnTo>
                  <a:lnTo>
                    <a:pt x="241" y="1236"/>
                  </a:lnTo>
                  <a:lnTo>
                    <a:pt x="351" y="1291"/>
                  </a:lnTo>
                  <a:lnTo>
                    <a:pt x="480" y="1310"/>
                  </a:lnTo>
                  <a:lnTo>
                    <a:pt x="757" y="1310"/>
                  </a:lnTo>
                  <a:lnTo>
                    <a:pt x="886" y="1273"/>
                  </a:lnTo>
                  <a:lnTo>
                    <a:pt x="978" y="1217"/>
                  </a:lnTo>
                  <a:lnTo>
                    <a:pt x="1070" y="1144"/>
                  </a:lnTo>
                  <a:lnTo>
                    <a:pt x="1126" y="1051"/>
                  </a:lnTo>
                  <a:lnTo>
                    <a:pt x="1181" y="941"/>
                  </a:lnTo>
                  <a:lnTo>
                    <a:pt x="1199" y="830"/>
                  </a:lnTo>
                  <a:lnTo>
                    <a:pt x="1181" y="701"/>
                  </a:lnTo>
                  <a:lnTo>
                    <a:pt x="1144" y="609"/>
                  </a:lnTo>
                  <a:lnTo>
                    <a:pt x="1107" y="517"/>
                  </a:lnTo>
                  <a:lnTo>
                    <a:pt x="978" y="351"/>
                  </a:lnTo>
                  <a:lnTo>
                    <a:pt x="831" y="185"/>
                  </a:lnTo>
                  <a:lnTo>
                    <a:pt x="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 name="Google Shape;869;p3"/>
            <p:cNvSpPr/>
            <p:nvPr/>
          </p:nvSpPr>
          <p:spPr>
            <a:xfrm>
              <a:off x="5168650" y="1471175"/>
              <a:ext cx="26750" cy="29975"/>
            </a:xfrm>
            <a:custGeom>
              <a:avLst/>
              <a:gdLst/>
              <a:ahLst/>
              <a:cxnLst/>
              <a:rect l="l" t="t" r="r" b="b"/>
              <a:pathLst>
                <a:path w="1070" h="1199" extrusionOk="0">
                  <a:moveTo>
                    <a:pt x="425" y="0"/>
                  </a:moveTo>
                  <a:lnTo>
                    <a:pt x="295" y="166"/>
                  </a:lnTo>
                  <a:lnTo>
                    <a:pt x="148" y="332"/>
                  </a:lnTo>
                  <a:lnTo>
                    <a:pt x="93" y="406"/>
                  </a:lnTo>
                  <a:lnTo>
                    <a:pt x="37" y="498"/>
                  </a:lnTo>
                  <a:lnTo>
                    <a:pt x="0" y="572"/>
                  </a:lnTo>
                  <a:lnTo>
                    <a:pt x="0" y="645"/>
                  </a:lnTo>
                  <a:lnTo>
                    <a:pt x="19" y="738"/>
                  </a:lnTo>
                  <a:lnTo>
                    <a:pt x="56" y="830"/>
                  </a:lnTo>
                  <a:lnTo>
                    <a:pt x="129" y="922"/>
                  </a:lnTo>
                  <a:lnTo>
                    <a:pt x="185" y="996"/>
                  </a:lnTo>
                  <a:lnTo>
                    <a:pt x="277" y="1088"/>
                  </a:lnTo>
                  <a:lnTo>
                    <a:pt x="351" y="1143"/>
                  </a:lnTo>
                  <a:lnTo>
                    <a:pt x="443" y="1180"/>
                  </a:lnTo>
                  <a:lnTo>
                    <a:pt x="517" y="1199"/>
                  </a:lnTo>
                  <a:lnTo>
                    <a:pt x="590" y="1199"/>
                  </a:lnTo>
                  <a:lnTo>
                    <a:pt x="683" y="1162"/>
                  </a:lnTo>
                  <a:lnTo>
                    <a:pt x="756" y="1106"/>
                  </a:lnTo>
                  <a:lnTo>
                    <a:pt x="849" y="1033"/>
                  </a:lnTo>
                  <a:lnTo>
                    <a:pt x="922" y="941"/>
                  </a:lnTo>
                  <a:lnTo>
                    <a:pt x="996" y="867"/>
                  </a:lnTo>
                  <a:lnTo>
                    <a:pt x="1051" y="775"/>
                  </a:lnTo>
                  <a:lnTo>
                    <a:pt x="1070" y="682"/>
                  </a:lnTo>
                  <a:lnTo>
                    <a:pt x="1070" y="609"/>
                  </a:lnTo>
                  <a:lnTo>
                    <a:pt x="1051" y="535"/>
                  </a:lnTo>
                  <a:lnTo>
                    <a:pt x="996" y="443"/>
                  </a:lnTo>
                  <a:lnTo>
                    <a:pt x="941" y="369"/>
                  </a:lnTo>
                  <a:lnTo>
                    <a:pt x="812" y="185"/>
                  </a:lnTo>
                  <a:lnTo>
                    <a:pt x="701" y="19"/>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 name="Google Shape;870;p3"/>
            <p:cNvSpPr/>
            <p:nvPr/>
          </p:nvSpPr>
          <p:spPr>
            <a:xfrm>
              <a:off x="4892075" y="1178000"/>
              <a:ext cx="26750" cy="29975"/>
            </a:xfrm>
            <a:custGeom>
              <a:avLst/>
              <a:gdLst/>
              <a:ahLst/>
              <a:cxnLst/>
              <a:rect l="l" t="t" r="r" b="b"/>
              <a:pathLst>
                <a:path w="1070" h="1199" extrusionOk="0">
                  <a:moveTo>
                    <a:pt x="517" y="0"/>
                  </a:moveTo>
                  <a:lnTo>
                    <a:pt x="443" y="19"/>
                  </a:lnTo>
                  <a:lnTo>
                    <a:pt x="351" y="56"/>
                  </a:lnTo>
                  <a:lnTo>
                    <a:pt x="277" y="111"/>
                  </a:lnTo>
                  <a:lnTo>
                    <a:pt x="185" y="185"/>
                  </a:lnTo>
                  <a:lnTo>
                    <a:pt x="111" y="277"/>
                  </a:lnTo>
                  <a:lnTo>
                    <a:pt x="56" y="369"/>
                  </a:lnTo>
                  <a:lnTo>
                    <a:pt x="19" y="461"/>
                  </a:lnTo>
                  <a:lnTo>
                    <a:pt x="1" y="535"/>
                  </a:lnTo>
                  <a:lnTo>
                    <a:pt x="1" y="627"/>
                  </a:lnTo>
                  <a:lnTo>
                    <a:pt x="19" y="701"/>
                  </a:lnTo>
                  <a:lnTo>
                    <a:pt x="74" y="775"/>
                  </a:lnTo>
                  <a:lnTo>
                    <a:pt x="130" y="867"/>
                  </a:lnTo>
                  <a:lnTo>
                    <a:pt x="277" y="1033"/>
                  </a:lnTo>
                  <a:lnTo>
                    <a:pt x="406" y="1199"/>
                  </a:lnTo>
                  <a:lnTo>
                    <a:pt x="664" y="1181"/>
                  </a:lnTo>
                  <a:lnTo>
                    <a:pt x="793" y="1015"/>
                  </a:lnTo>
                  <a:lnTo>
                    <a:pt x="922" y="849"/>
                  </a:lnTo>
                  <a:lnTo>
                    <a:pt x="996" y="756"/>
                  </a:lnTo>
                  <a:lnTo>
                    <a:pt x="1033" y="683"/>
                  </a:lnTo>
                  <a:lnTo>
                    <a:pt x="1052" y="590"/>
                  </a:lnTo>
                  <a:lnTo>
                    <a:pt x="1070" y="517"/>
                  </a:lnTo>
                  <a:lnTo>
                    <a:pt x="1033" y="443"/>
                  </a:lnTo>
                  <a:lnTo>
                    <a:pt x="996" y="351"/>
                  </a:lnTo>
                  <a:lnTo>
                    <a:pt x="922" y="259"/>
                  </a:lnTo>
                  <a:lnTo>
                    <a:pt x="849" y="185"/>
                  </a:lnTo>
                  <a:lnTo>
                    <a:pt x="757" y="111"/>
                  </a:lnTo>
                  <a:lnTo>
                    <a:pt x="683" y="56"/>
                  </a:lnTo>
                  <a:lnTo>
                    <a:pt x="591"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 name="Google Shape;871;p3"/>
            <p:cNvSpPr/>
            <p:nvPr/>
          </p:nvSpPr>
          <p:spPr>
            <a:xfrm>
              <a:off x="4825250" y="1086275"/>
              <a:ext cx="30900" cy="26750"/>
            </a:xfrm>
            <a:custGeom>
              <a:avLst/>
              <a:gdLst/>
              <a:ahLst/>
              <a:cxnLst/>
              <a:rect l="l" t="t" r="r" b="b"/>
              <a:pathLst>
                <a:path w="1236" h="1070" extrusionOk="0">
                  <a:moveTo>
                    <a:pt x="572" y="0"/>
                  </a:moveTo>
                  <a:lnTo>
                    <a:pt x="498" y="37"/>
                  </a:lnTo>
                  <a:lnTo>
                    <a:pt x="424" y="74"/>
                  </a:lnTo>
                  <a:lnTo>
                    <a:pt x="350" y="148"/>
                  </a:lnTo>
                  <a:lnTo>
                    <a:pt x="277" y="222"/>
                  </a:lnTo>
                  <a:lnTo>
                    <a:pt x="148" y="387"/>
                  </a:lnTo>
                  <a:lnTo>
                    <a:pt x="0" y="535"/>
                  </a:lnTo>
                  <a:lnTo>
                    <a:pt x="148" y="701"/>
                  </a:lnTo>
                  <a:lnTo>
                    <a:pt x="277" y="867"/>
                  </a:lnTo>
                  <a:lnTo>
                    <a:pt x="350" y="941"/>
                  </a:lnTo>
                  <a:lnTo>
                    <a:pt x="424" y="1014"/>
                  </a:lnTo>
                  <a:lnTo>
                    <a:pt x="498" y="1051"/>
                  </a:lnTo>
                  <a:lnTo>
                    <a:pt x="572" y="1070"/>
                  </a:lnTo>
                  <a:lnTo>
                    <a:pt x="664" y="1070"/>
                  </a:lnTo>
                  <a:lnTo>
                    <a:pt x="738" y="1051"/>
                  </a:lnTo>
                  <a:lnTo>
                    <a:pt x="811" y="996"/>
                  </a:lnTo>
                  <a:lnTo>
                    <a:pt x="903" y="941"/>
                  </a:lnTo>
                  <a:lnTo>
                    <a:pt x="1069" y="812"/>
                  </a:lnTo>
                  <a:lnTo>
                    <a:pt x="1235" y="682"/>
                  </a:lnTo>
                  <a:lnTo>
                    <a:pt x="1235" y="406"/>
                  </a:lnTo>
                  <a:lnTo>
                    <a:pt x="1069" y="277"/>
                  </a:lnTo>
                  <a:lnTo>
                    <a:pt x="903" y="148"/>
                  </a:lnTo>
                  <a:lnTo>
                    <a:pt x="811" y="92"/>
                  </a:lnTo>
                  <a:lnTo>
                    <a:pt x="738" y="37"/>
                  </a:lnTo>
                  <a:lnTo>
                    <a:pt x="664" y="19"/>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 name="Google Shape;872;p3"/>
            <p:cNvSpPr/>
            <p:nvPr/>
          </p:nvSpPr>
          <p:spPr>
            <a:xfrm>
              <a:off x="6318725" y="1919675"/>
              <a:ext cx="26750" cy="29525"/>
            </a:xfrm>
            <a:custGeom>
              <a:avLst/>
              <a:gdLst/>
              <a:ahLst/>
              <a:cxnLst/>
              <a:rect l="l" t="t" r="r" b="b"/>
              <a:pathLst>
                <a:path w="1070" h="1181" extrusionOk="0">
                  <a:moveTo>
                    <a:pt x="443" y="1"/>
                  </a:moveTo>
                  <a:lnTo>
                    <a:pt x="314" y="148"/>
                  </a:lnTo>
                  <a:lnTo>
                    <a:pt x="167" y="314"/>
                  </a:lnTo>
                  <a:lnTo>
                    <a:pt x="111" y="406"/>
                  </a:lnTo>
                  <a:lnTo>
                    <a:pt x="56" y="480"/>
                  </a:lnTo>
                  <a:lnTo>
                    <a:pt x="19" y="554"/>
                  </a:lnTo>
                  <a:lnTo>
                    <a:pt x="1" y="646"/>
                  </a:lnTo>
                  <a:lnTo>
                    <a:pt x="19" y="720"/>
                  </a:lnTo>
                  <a:lnTo>
                    <a:pt x="56" y="812"/>
                  </a:lnTo>
                  <a:lnTo>
                    <a:pt x="111" y="904"/>
                  </a:lnTo>
                  <a:lnTo>
                    <a:pt x="185" y="996"/>
                  </a:lnTo>
                  <a:lnTo>
                    <a:pt x="259" y="1070"/>
                  </a:lnTo>
                  <a:lnTo>
                    <a:pt x="332" y="1125"/>
                  </a:lnTo>
                  <a:lnTo>
                    <a:pt x="406" y="1162"/>
                  </a:lnTo>
                  <a:lnTo>
                    <a:pt x="480" y="1181"/>
                  </a:lnTo>
                  <a:lnTo>
                    <a:pt x="572" y="1162"/>
                  </a:lnTo>
                  <a:lnTo>
                    <a:pt x="664" y="1125"/>
                  </a:lnTo>
                  <a:lnTo>
                    <a:pt x="757" y="1070"/>
                  </a:lnTo>
                  <a:lnTo>
                    <a:pt x="830" y="996"/>
                  </a:lnTo>
                  <a:lnTo>
                    <a:pt x="922" y="922"/>
                  </a:lnTo>
                  <a:lnTo>
                    <a:pt x="978" y="849"/>
                  </a:lnTo>
                  <a:lnTo>
                    <a:pt x="1033" y="775"/>
                  </a:lnTo>
                  <a:lnTo>
                    <a:pt x="1070" y="683"/>
                  </a:lnTo>
                  <a:lnTo>
                    <a:pt x="1070" y="609"/>
                  </a:lnTo>
                  <a:lnTo>
                    <a:pt x="1033" y="535"/>
                  </a:lnTo>
                  <a:lnTo>
                    <a:pt x="996" y="443"/>
                  </a:lnTo>
                  <a:lnTo>
                    <a:pt x="941" y="369"/>
                  </a:lnTo>
                  <a:lnTo>
                    <a:pt x="812" y="185"/>
                  </a:lnTo>
                  <a:lnTo>
                    <a:pt x="7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 name="Google Shape;873;p3"/>
            <p:cNvSpPr/>
            <p:nvPr/>
          </p:nvSpPr>
          <p:spPr>
            <a:xfrm>
              <a:off x="5762825" y="1825175"/>
              <a:ext cx="25825" cy="33675"/>
            </a:xfrm>
            <a:custGeom>
              <a:avLst/>
              <a:gdLst/>
              <a:ahLst/>
              <a:cxnLst/>
              <a:rect l="l" t="t" r="r" b="b"/>
              <a:pathLst>
                <a:path w="1033" h="1347" extrusionOk="0">
                  <a:moveTo>
                    <a:pt x="516" y="1"/>
                  </a:moveTo>
                  <a:lnTo>
                    <a:pt x="369" y="148"/>
                  </a:lnTo>
                  <a:lnTo>
                    <a:pt x="203" y="296"/>
                  </a:lnTo>
                  <a:lnTo>
                    <a:pt x="129" y="369"/>
                  </a:lnTo>
                  <a:lnTo>
                    <a:pt x="55" y="443"/>
                  </a:lnTo>
                  <a:lnTo>
                    <a:pt x="19" y="517"/>
                  </a:lnTo>
                  <a:lnTo>
                    <a:pt x="0" y="591"/>
                  </a:lnTo>
                  <a:lnTo>
                    <a:pt x="0" y="664"/>
                  </a:lnTo>
                  <a:lnTo>
                    <a:pt x="37" y="738"/>
                  </a:lnTo>
                  <a:lnTo>
                    <a:pt x="92" y="812"/>
                  </a:lnTo>
                  <a:lnTo>
                    <a:pt x="166" y="904"/>
                  </a:lnTo>
                  <a:lnTo>
                    <a:pt x="351" y="1107"/>
                  </a:lnTo>
                  <a:lnTo>
                    <a:pt x="553" y="1347"/>
                  </a:lnTo>
                  <a:lnTo>
                    <a:pt x="738" y="1089"/>
                  </a:lnTo>
                  <a:lnTo>
                    <a:pt x="885" y="886"/>
                  </a:lnTo>
                  <a:lnTo>
                    <a:pt x="959" y="794"/>
                  </a:lnTo>
                  <a:lnTo>
                    <a:pt x="996" y="701"/>
                  </a:lnTo>
                  <a:lnTo>
                    <a:pt x="1033" y="628"/>
                  </a:lnTo>
                  <a:lnTo>
                    <a:pt x="1033" y="554"/>
                  </a:lnTo>
                  <a:lnTo>
                    <a:pt x="1014" y="480"/>
                  </a:lnTo>
                  <a:lnTo>
                    <a:pt x="977" y="406"/>
                  </a:lnTo>
                  <a:lnTo>
                    <a:pt x="904" y="333"/>
                  </a:lnTo>
                  <a:lnTo>
                    <a:pt x="830" y="259"/>
                  </a:lnTo>
                  <a:lnTo>
                    <a:pt x="664" y="130"/>
                  </a:lnTo>
                  <a:lnTo>
                    <a:pt x="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 name="Google Shape;874;p3"/>
            <p:cNvSpPr/>
            <p:nvPr/>
          </p:nvSpPr>
          <p:spPr>
            <a:xfrm>
              <a:off x="4957075" y="1272500"/>
              <a:ext cx="33675" cy="25825"/>
            </a:xfrm>
            <a:custGeom>
              <a:avLst/>
              <a:gdLst/>
              <a:ahLst/>
              <a:cxnLst/>
              <a:rect l="l" t="t" r="r" b="b"/>
              <a:pathLst>
                <a:path w="1347" h="1033" extrusionOk="0">
                  <a:moveTo>
                    <a:pt x="553" y="0"/>
                  </a:moveTo>
                  <a:lnTo>
                    <a:pt x="480" y="19"/>
                  </a:lnTo>
                  <a:lnTo>
                    <a:pt x="406" y="56"/>
                  </a:lnTo>
                  <a:lnTo>
                    <a:pt x="332" y="111"/>
                  </a:lnTo>
                  <a:lnTo>
                    <a:pt x="258" y="185"/>
                  </a:lnTo>
                  <a:lnTo>
                    <a:pt x="129" y="351"/>
                  </a:lnTo>
                  <a:lnTo>
                    <a:pt x="0" y="517"/>
                  </a:lnTo>
                  <a:lnTo>
                    <a:pt x="148" y="664"/>
                  </a:lnTo>
                  <a:lnTo>
                    <a:pt x="295" y="830"/>
                  </a:lnTo>
                  <a:lnTo>
                    <a:pt x="369" y="904"/>
                  </a:lnTo>
                  <a:lnTo>
                    <a:pt x="443" y="959"/>
                  </a:lnTo>
                  <a:lnTo>
                    <a:pt x="517" y="1014"/>
                  </a:lnTo>
                  <a:lnTo>
                    <a:pt x="590" y="1033"/>
                  </a:lnTo>
                  <a:lnTo>
                    <a:pt x="664" y="1033"/>
                  </a:lnTo>
                  <a:lnTo>
                    <a:pt x="738" y="996"/>
                  </a:lnTo>
                  <a:lnTo>
                    <a:pt x="812" y="941"/>
                  </a:lnTo>
                  <a:lnTo>
                    <a:pt x="904" y="867"/>
                  </a:lnTo>
                  <a:lnTo>
                    <a:pt x="1107" y="683"/>
                  </a:lnTo>
                  <a:lnTo>
                    <a:pt x="1346" y="480"/>
                  </a:lnTo>
                  <a:lnTo>
                    <a:pt x="1088" y="295"/>
                  </a:lnTo>
                  <a:lnTo>
                    <a:pt x="885" y="129"/>
                  </a:lnTo>
                  <a:lnTo>
                    <a:pt x="793" y="74"/>
                  </a:lnTo>
                  <a:lnTo>
                    <a:pt x="701"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 name="Google Shape;875;p3"/>
            <p:cNvSpPr/>
            <p:nvPr/>
          </p:nvSpPr>
          <p:spPr>
            <a:xfrm>
              <a:off x="4763000" y="992700"/>
              <a:ext cx="33675" cy="25825"/>
            </a:xfrm>
            <a:custGeom>
              <a:avLst/>
              <a:gdLst/>
              <a:ahLst/>
              <a:cxnLst/>
              <a:rect l="l" t="t" r="r" b="b"/>
              <a:pathLst>
                <a:path w="1347" h="1033" extrusionOk="0">
                  <a:moveTo>
                    <a:pt x="572" y="0"/>
                  </a:moveTo>
                  <a:lnTo>
                    <a:pt x="499" y="19"/>
                  </a:lnTo>
                  <a:lnTo>
                    <a:pt x="425" y="56"/>
                  </a:lnTo>
                  <a:lnTo>
                    <a:pt x="351" y="111"/>
                  </a:lnTo>
                  <a:lnTo>
                    <a:pt x="277" y="185"/>
                  </a:lnTo>
                  <a:lnTo>
                    <a:pt x="130" y="332"/>
                  </a:lnTo>
                  <a:lnTo>
                    <a:pt x="1" y="480"/>
                  </a:lnTo>
                  <a:lnTo>
                    <a:pt x="130" y="646"/>
                  </a:lnTo>
                  <a:lnTo>
                    <a:pt x="277" y="812"/>
                  </a:lnTo>
                  <a:lnTo>
                    <a:pt x="333" y="904"/>
                  </a:lnTo>
                  <a:lnTo>
                    <a:pt x="406" y="959"/>
                  </a:lnTo>
                  <a:lnTo>
                    <a:pt x="499" y="1014"/>
                  </a:lnTo>
                  <a:lnTo>
                    <a:pt x="572" y="1033"/>
                  </a:lnTo>
                  <a:lnTo>
                    <a:pt x="646" y="1033"/>
                  </a:lnTo>
                  <a:lnTo>
                    <a:pt x="720" y="1014"/>
                  </a:lnTo>
                  <a:lnTo>
                    <a:pt x="794" y="959"/>
                  </a:lnTo>
                  <a:lnTo>
                    <a:pt x="886" y="885"/>
                  </a:lnTo>
                  <a:lnTo>
                    <a:pt x="1089" y="719"/>
                  </a:lnTo>
                  <a:lnTo>
                    <a:pt x="1347" y="535"/>
                  </a:lnTo>
                  <a:lnTo>
                    <a:pt x="1107" y="332"/>
                  </a:lnTo>
                  <a:lnTo>
                    <a:pt x="904" y="166"/>
                  </a:lnTo>
                  <a:lnTo>
                    <a:pt x="812" y="93"/>
                  </a:lnTo>
                  <a:lnTo>
                    <a:pt x="720" y="37"/>
                  </a:lnTo>
                  <a:lnTo>
                    <a:pt x="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 name="Google Shape;876;p3"/>
            <p:cNvSpPr/>
            <p:nvPr/>
          </p:nvSpPr>
          <p:spPr>
            <a:xfrm>
              <a:off x="4544050" y="378250"/>
              <a:ext cx="26300" cy="33675"/>
            </a:xfrm>
            <a:custGeom>
              <a:avLst/>
              <a:gdLst/>
              <a:ahLst/>
              <a:cxnLst/>
              <a:rect l="l" t="t" r="r" b="b"/>
              <a:pathLst>
                <a:path w="1052" h="1347" extrusionOk="0">
                  <a:moveTo>
                    <a:pt x="517" y="0"/>
                  </a:moveTo>
                  <a:lnTo>
                    <a:pt x="370" y="148"/>
                  </a:lnTo>
                  <a:lnTo>
                    <a:pt x="204" y="295"/>
                  </a:lnTo>
                  <a:lnTo>
                    <a:pt x="130" y="369"/>
                  </a:lnTo>
                  <a:lnTo>
                    <a:pt x="74" y="443"/>
                  </a:lnTo>
                  <a:lnTo>
                    <a:pt x="19" y="516"/>
                  </a:lnTo>
                  <a:lnTo>
                    <a:pt x="1" y="609"/>
                  </a:lnTo>
                  <a:lnTo>
                    <a:pt x="1" y="664"/>
                  </a:lnTo>
                  <a:lnTo>
                    <a:pt x="38" y="738"/>
                  </a:lnTo>
                  <a:lnTo>
                    <a:pt x="93" y="811"/>
                  </a:lnTo>
                  <a:lnTo>
                    <a:pt x="167" y="904"/>
                  </a:lnTo>
                  <a:lnTo>
                    <a:pt x="351" y="1107"/>
                  </a:lnTo>
                  <a:lnTo>
                    <a:pt x="554" y="1346"/>
                  </a:lnTo>
                  <a:lnTo>
                    <a:pt x="738" y="1088"/>
                  </a:lnTo>
                  <a:lnTo>
                    <a:pt x="904" y="885"/>
                  </a:lnTo>
                  <a:lnTo>
                    <a:pt x="960" y="793"/>
                  </a:lnTo>
                  <a:lnTo>
                    <a:pt x="1015" y="701"/>
                  </a:lnTo>
                  <a:lnTo>
                    <a:pt x="1033" y="627"/>
                  </a:lnTo>
                  <a:lnTo>
                    <a:pt x="1052" y="553"/>
                  </a:lnTo>
                  <a:lnTo>
                    <a:pt x="1015" y="480"/>
                  </a:lnTo>
                  <a:lnTo>
                    <a:pt x="978" y="406"/>
                  </a:lnTo>
                  <a:lnTo>
                    <a:pt x="923" y="332"/>
                  </a:lnTo>
                  <a:lnTo>
                    <a:pt x="849" y="258"/>
                  </a:lnTo>
                  <a:lnTo>
                    <a:pt x="683" y="12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 name="Google Shape;877;p3"/>
            <p:cNvSpPr/>
            <p:nvPr/>
          </p:nvSpPr>
          <p:spPr>
            <a:xfrm>
              <a:off x="5459050" y="1688725"/>
              <a:ext cx="34125" cy="26300"/>
            </a:xfrm>
            <a:custGeom>
              <a:avLst/>
              <a:gdLst/>
              <a:ahLst/>
              <a:cxnLst/>
              <a:rect l="l" t="t" r="r" b="b"/>
              <a:pathLst>
                <a:path w="1365" h="1052" extrusionOk="0">
                  <a:moveTo>
                    <a:pt x="590" y="1"/>
                  </a:moveTo>
                  <a:lnTo>
                    <a:pt x="517" y="19"/>
                  </a:lnTo>
                  <a:lnTo>
                    <a:pt x="443" y="75"/>
                  </a:lnTo>
                  <a:lnTo>
                    <a:pt x="369" y="130"/>
                  </a:lnTo>
                  <a:lnTo>
                    <a:pt x="295" y="185"/>
                  </a:lnTo>
                  <a:lnTo>
                    <a:pt x="148" y="351"/>
                  </a:lnTo>
                  <a:lnTo>
                    <a:pt x="0" y="499"/>
                  </a:lnTo>
                  <a:lnTo>
                    <a:pt x="148" y="665"/>
                  </a:lnTo>
                  <a:lnTo>
                    <a:pt x="277" y="831"/>
                  </a:lnTo>
                  <a:lnTo>
                    <a:pt x="351" y="904"/>
                  </a:lnTo>
                  <a:lnTo>
                    <a:pt x="425" y="978"/>
                  </a:lnTo>
                  <a:lnTo>
                    <a:pt x="498" y="1015"/>
                  </a:lnTo>
                  <a:lnTo>
                    <a:pt x="572" y="1052"/>
                  </a:lnTo>
                  <a:lnTo>
                    <a:pt x="646" y="1052"/>
                  </a:lnTo>
                  <a:lnTo>
                    <a:pt x="720" y="1034"/>
                  </a:lnTo>
                  <a:lnTo>
                    <a:pt x="793" y="978"/>
                  </a:lnTo>
                  <a:lnTo>
                    <a:pt x="885" y="904"/>
                  </a:lnTo>
                  <a:lnTo>
                    <a:pt x="1107" y="739"/>
                  </a:lnTo>
                  <a:lnTo>
                    <a:pt x="1365" y="554"/>
                  </a:lnTo>
                  <a:lnTo>
                    <a:pt x="1107" y="351"/>
                  </a:lnTo>
                  <a:lnTo>
                    <a:pt x="904" y="167"/>
                  </a:lnTo>
                  <a:lnTo>
                    <a:pt x="830" y="112"/>
                  </a:lnTo>
                  <a:lnTo>
                    <a:pt x="738" y="56"/>
                  </a:lnTo>
                  <a:lnTo>
                    <a:pt x="664" y="19"/>
                  </a:lnTo>
                  <a:lnTo>
                    <a:pt x="5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 name="Google Shape;878;p3"/>
            <p:cNvSpPr/>
            <p:nvPr/>
          </p:nvSpPr>
          <p:spPr>
            <a:xfrm>
              <a:off x="4698475" y="899575"/>
              <a:ext cx="30900" cy="24000"/>
            </a:xfrm>
            <a:custGeom>
              <a:avLst/>
              <a:gdLst/>
              <a:ahLst/>
              <a:cxnLst/>
              <a:rect l="l" t="t" r="r" b="b"/>
              <a:pathLst>
                <a:path w="1236" h="960" extrusionOk="0">
                  <a:moveTo>
                    <a:pt x="480" y="1"/>
                  </a:moveTo>
                  <a:lnTo>
                    <a:pt x="406" y="38"/>
                  </a:lnTo>
                  <a:lnTo>
                    <a:pt x="277" y="148"/>
                  </a:lnTo>
                  <a:lnTo>
                    <a:pt x="130" y="296"/>
                  </a:lnTo>
                  <a:lnTo>
                    <a:pt x="1" y="425"/>
                  </a:lnTo>
                  <a:lnTo>
                    <a:pt x="111" y="572"/>
                  </a:lnTo>
                  <a:lnTo>
                    <a:pt x="240" y="738"/>
                  </a:lnTo>
                  <a:lnTo>
                    <a:pt x="369" y="886"/>
                  </a:lnTo>
                  <a:lnTo>
                    <a:pt x="425" y="923"/>
                  </a:lnTo>
                  <a:lnTo>
                    <a:pt x="498" y="960"/>
                  </a:lnTo>
                  <a:lnTo>
                    <a:pt x="572" y="960"/>
                  </a:lnTo>
                  <a:lnTo>
                    <a:pt x="627" y="941"/>
                  </a:lnTo>
                  <a:lnTo>
                    <a:pt x="793" y="831"/>
                  </a:lnTo>
                  <a:lnTo>
                    <a:pt x="996" y="683"/>
                  </a:lnTo>
                  <a:lnTo>
                    <a:pt x="1236" y="517"/>
                  </a:lnTo>
                  <a:lnTo>
                    <a:pt x="1015" y="333"/>
                  </a:lnTo>
                  <a:lnTo>
                    <a:pt x="849" y="167"/>
                  </a:lnTo>
                  <a:lnTo>
                    <a:pt x="683" y="38"/>
                  </a:lnTo>
                  <a:lnTo>
                    <a:pt x="6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 name="Google Shape;879;p3"/>
            <p:cNvSpPr/>
            <p:nvPr/>
          </p:nvSpPr>
          <p:spPr>
            <a:xfrm>
              <a:off x="5684450" y="1813200"/>
              <a:ext cx="29525" cy="23075"/>
            </a:xfrm>
            <a:custGeom>
              <a:avLst/>
              <a:gdLst/>
              <a:ahLst/>
              <a:cxnLst/>
              <a:rect l="l" t="t" r="r" b="b"/>
              <a:pathLst>
                <a:path w="1181" h="923" extrusionOk="0">
                  <a:moveTo>
                    <a:pt x="443" y="0"/>
                  </a:moveTo>
                  <a:lnTo>
                    <a:pt x="369" y="19"/>
                  </a:lnTo>
                  <a:lnTo>
                    <a:pt x="296" y="56"/>
                  </a:lnTo>
                  <a:lnTo>
                    <a:pt x="148" y="166"/>
                  </a:lnTo>
                  <a:lnTo>
                    <a:pt x="74" y="240"/>
                  </a:lnTo>
                  <a:lnTo>
                    <a:pt x="38" y="314"/>
                  </a:lnTo>
                  <a:lnTo>
                    <a:pt x="1" y="369"/>
                  </a:lnTo>
                  <a:lnTo>
                    <a:pt x="1" y="424"/>
                  </a:lnTo>
                  <a:lnTo>
                    <a:pt x="19" y="498"/>
                  </a:lnTo>
                  <a:lnTo>
                    <a:pt x="56" y="590"/>
                  </a:lnTo>
                  <a:lnTo>
                    <a:pt x="167" y="738"/>
                  </a:lnTo>
                  <a:lnTo>
                    <a:pt x="222" y="812"/>
                  </a:lnTo>
                  <a:lnTo>
                    <a:pt x="296" y="867"/>
                  </a:lnTo>
                  <a:lnTo>
                    <a:pt x="369" y="904"/>
                  </a:lnTo>
                  <a:lnTo>
                    <a:pt x="443" y="922"/>
                  </a:lnTo>
                  <a:lnTo>
                    <a:pt x="517" y="922"/>
                  </a:lnTo>
                  <a:lnTo>
                    <a:pt x="572" y="885"/>
                  </a:lnTo>
                  <a:lnTo>
                    <a:pt x="738" y="793"/>
                  </a:lnTo>
                  <a:lnTo>
                    <a:pt x="941" y="627"/>
                  </a:lnTo>
                  <a:lnTo>
                    <a:pt x="1181" y="461"/>
                  </a:lnTo>
                  <a:lnTo>
                    <a:pt x="941" y="295"/>
                  </a:lnTo>
                  <a:lnTo>
                    <a:pt x="738"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 name="Google Shape;880;p3"/>
            <p:cNvSpPr/>
            <p:nvPr/>
          </p:nvSpPr>
          <p:spPr>
            <a:xfrm>
              <a:off x="5024825" y="1367900"/>
              <a:ext cx="30000" cy="23075"/>
            </a:xfrm>
            <a:custGeom>
              <a:avLst/>
              <a:gdLst/>
              <a:ahLst/>
              <a:cxnLst/>
              <a:rect l="l" t="t" r="r" b="b"/>
              <a:pathLst>
                <a:path w="1200" h="923" extrusionOk="0">
                  <a:moveTo>
                    <a:pt x="443" y="1"/>
                  </a:moveTo>
                  <a:lnTo>
                    <a:pt x="369" y="19"/>
                  </a:lnTo>
                  <a:lnTo>
                    <a:pt x="296" y="56"/>
                  </a:lnTo>
                  <a:lnTo>
                    <a:pt x="148" y="185"/>
                  </a:lnTo>
                  <a:lnTo>
                    <a:pt x="93" y="259"/>
                  </a:lnTo>
                  <a:lnTo>
                    <a:pt x="38" y="314"/>
                  </a:lnTo>
                  <a:lnTo>
                    <a:pt x="19" y="388"/>
                  </a:lnTo>
                  <a:lnTo>
                    <a:pt x="1" y="444"/>
                  </a:lnTo>
                  <a:lnTo>
                    <a:pt x="38" y="517"/>
                  </a:lnTo>
                  <a:lnTo>
                    <a:pt x="74" y="591"/>
                  </a:lnTo>
                  <a:lnTo>
                    <a:pt x="185" y="739"/>
                  </a:lnTo>
                  <a:lnTo>
                    <a:pt x="259" y="812"/>
                  </a:lnTo>
                  <a:lnTo>
                    <a:pt x="333" y="868"/>
                  </a:lnTo>
                  <a:lnTo>
                    <a:pt x="406" y="904"/>
                  </a:lnTo>
                  <a:lnTo>
                    <a:pt x="462" y="923"/>
                  </a:lnTo>
                  <a:lnTo>
                    <a:pt x="535" y="923"/>
                  </a:lnTo>
                  <a:lnTo>
                    <a:pt x="609" y="886"/>
                  </a:lnTo>
                  <a:lnTo>
                    <a:pt x="775" y="794"/>
                  </a:lnTo>
                  <a:lnTo>
                    <a:pt x="960" y="628"/>
                  </a:lnTo>
                  <a:lnTo>
                    <a:pt x="1199" y="444"/>
                  </a:lnTo>
                  <a:lnTo>
                    <a:pt x="960" y="278"/>
                  </a:lnTo>
                  <a:lnTo>
                    <a:pt x="757" y="130"/>
                  </a:lnTo>
                  <a:lnTo>
                    <a:pt x="591" y="38"/>
                  </a:lnTo>
                  <a:lnTo>
                    <a:pt x="517" y="19"/>
                  </a:lnTo>
                  <a:lnTo>
                    <a:pt x="4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 name="Google Shape;881;p3"/>
            <p:cNvSpPr/>
            <p:nvPr/>
          </p:nvSpPr>
          <p:spPr>
            <a:xfrm>
              <a:off x="5235950" y="1568425"/>
              <a:ext cx="28600" cy="21700"/>
            </a:xfrm>
            <a:custGeom>
              <a:avLst/>
              <a:gdLst/>
              <a:ahLst/>
              <a:cxnLst/>
              <a:rect l="l" t="t" r="r" b="b"/>
              <a:pathLst>
                <a:path w="1144" h="868" extrusionOk="0">
                  <a:moveTo>
                    <a:pt x="498" y="1"/>
                  </a:moveTo>
                  <a:lnTo>
                    <a:pt x="443" y="19"/>
                  </a:lnTo>
                  <a:lnTo>
                    <a:pt x="369" y="37"/>
                  </a:lnTo>
                  <a:lnTo>
                    <a:pt x="259" y="148"/>
                  </a:lnTo>
                  <a:lnTo>
                    <a:pt x="129" y="277"/>
                  </a:lnTo>
                  <a:lnTo>
                    <a:pt x="0" y="388"/>
                  </a:lnTo>
                  <a:lnTo>
                    <a:pt x="111" y="535"/>
                  </a:lnTo>
                  <a:lnTo>
                    <a:pt x="222" y="683"/>
                  </a:lnTo>
                  <a:lnTo>
                    <a:pt x="351" y="793"/>
                  </a:lnTo>
                  <a:lnTo>
                    <a:pt x="406" y="849"/>
                  </a:lnTo>
                  <a:lnTo>
                    <a:pt x="480" y="867"/>
                  </a:lnTo>
                  <a:lnTo>
                    <a:pt x="535" y="867"/>
                  </a:lnTo>
                  <a:lnTo>
                    <a:pt x="590" y="849"/>
                  </a:lnTo>
                  <a:lnTo>
                    <a:pt x="738" y="757"/>
                  </a:lnTo>
                  <a:lnTo>
                    <a:pt x="922" y="628"/>
                  </a:lnTo>
                  <a:lnTo>
                    <a:pt x="1144" y="462"/>
                  </a:lnTo>
                  <a:lnTo>
                    <a:pt x="941" y="296"/>
                  </a:lnTo>
                  <a:lnTo>
                    <a:pt x="775" y="130"/>
                  </a:lnTo>
                  <a:lnTo>
                    <a:pt x="627" y="37"/>
                  </a:lnTo>
                  <a:lnTo>
                    <a:pt x="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 name="Google Shape;882;p3"/>
            <p:cNvSpPr/>
            <p:nvPr/>
          </p:nvSpPr>
          <p:spPr>
            <a:xfrm>
              <a:off x="5382525" y="1677225"/>
              <a:ext cx="21225" cy="26750"/>
            </a:xfrm>
            <a:custGeom>
              <a:avLst/>
              <a:gdLst/>
              <a:ahLst/>
              <a:cxnLst/>
              <a:rect l="l" t="t" r="r" b="b"/>
              <a:pathLst>
                <a:path w="849" h="1070" extrusionOk="0">
                  <a:moveTo>
                    <a:pt x="369" y="0"/>
                  </a:moveTo>
                  <a:lnTo>
                    <a:pt x="314" y="37"/>
                  </a:lnTo>
                  <a:lnTo>
                    <a:pt x="185" y="129"/>
                  </a:lnTo>
                  <a:lnTo>
                    <a:pt x="56" y="258"/>
                  </a:lnTo>
                  <a:lnTo>
                    <a:pt x="19" y="332"/>
                  </a:lnTo>
                  <a:lnTo>
                    <a:pt x="1" y="387"/>
                  </a:lnTo>
                  <a:lnTo>
                    <a:pt x="19" y="461"/>
                  </a:lnTo>
                  <a:lnTo>
                    <a:pt x="38" y="516"/>
                  </a:lnTo>
                  <a:lnTo>
                    <a:pt x="130" y="682"/>
                  </a:lnTo>
                  <a:lnTo>
                    <a:pt x="259" y="848"/>
                  </a:lnTo>
                  <a:lnTo>
                    <a:pt x="406" y="1069"/>
                  </a:lnTo>
                  <a:lnTo>
                    <a:pt x="572" y="867"/>
                  </a:lnTo>
                  <a:lnTo>
                    <a:pt x="720" y="701"/>
                  </a:lnTo>
                  <a:lnTo>
                    <a:pt x="830" y="572"/>
                  </a:lnTo>
                  <a:lnTo>
                    <a:pt x="849" y="516"/>
                  </a:lnTo>
                  <a:lnTo>
                    <a:pt x="849" y="461"/>
                  </a:lnTo>
                  <a:lnTo>
                    <a:pt x="830" y="387"/>
                  </a:lnTo>
                  <a:lnTo>
                    <a:pt x="794" y="313"/>
                  </a:lnTo>
                  <a:lnTo>
                    <a:pt x="701" y="184"/>
                  </a:lnTo>
                  <a:lnTo>
                    <a:pt x="572" y="74"/>
                  </a:lnTo>
                  <a:lnTo>
                    <a:pt x="499" y="37"/>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 name="Google Shape;883;p3"/>
            <p:cNvSpPr/>
            <p:nvPr/>
          </p:nvSpPr>
          <p:spPr>
            <a:xfrm>
              <a:off x="4635325" y="801400"/>
              <a:ext cx="20300" cy="26300"/>
            </a:xfrm>
            <a:custGeom>
              <a:avLst/>
              <a:gdLst/>
              <a:ahLst/>
              <a:cxnLst/>
              <a:rect l="l" t="t" r="r" b="b"/>
              <a:pathLst>
                <a:path w="812" h="1052" extrusionOk="0">
                  <a:moveTo>
                    <a:pt x="388" y="0"/>
                  </a:moveTo>
                  <a:lnTo>
                    <a:pt x="240" y="203"/>
                  </a:lnTo>
                  <a:lnTo>
                    <a:pt x="111" y="388"/>
                  </a:lnTo>
                  <a:lnTo>
                    <a:pt x="19" y="535"/>
                  </a:lnTo>
                  <a:lnTo>
                    <a:pt x="0" y="590"/>
                  </a:lnTo>
                  <a:lnTo>
                    <a:pt x="0" y="646"/>
                  </a:lnTo>
                  <a:lnTo>
                    <a:pt x="19" y="720"/>
                  </a:lnTo>
                  <a:lnTo>
                    <a:pt x="56" y="775"/>
                  </a:lnTo>
                  <a:lnTo>
                    <a:pt x="166" y="904"/>
                  </a:lnTo>
                  <a:lnTo>
                    <a:pt x="296" y="1015"/>
                  </a:lnTo>
                  <a:lnTo>
                    <a:pt x="369" y="1033"/>
                  </a:lnTo>
                  <a:lnTo>
                    <a:pt x="425" y="1051"/>
                  </a:lnTo>
                  <a:lnTo>
                    <a:pt x="480" y="1033"/>
                  </a:lnTo>
                  <a:lnTo>
                    <a:pt x="554" y="996"/>
                  </a:lnTo>
                  <a:lnTo>
                    <a:pt x="664" y="885"/>
                  </a:lnTo>
                  <a:lnTo>
                    <a:pt x="775" y="756"/>
                  </a:lnTo>
                  <a:lnTo>
                    <a:pt x="812" y="683"/>
                  </a:lnTo>
                  <a:lnTo>
                    <a:pt x="812" y="627"/>
                  </a:lnTo>
                  <a:lnTo>
                    <a:pt x="812" y="554"/>
                  </a:lnTo>
                  <a:lnTo>
                    <a:pt x="793" y="498"/>
                  </a:lnTo>
                  <a:lnTo>
                    <a:pt x="683" y="369"/>
                  </a:lnTo>
                  <a:lnTo>
                    <a:pt x="554" y="203"/>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 name="Google Shape;884;p3"/>
            <p:cNvSpPr/>
            <p:nvPr/>
          </p:nvSpPr>
          <p:spPr>
            <a:xfrm>
              <a:off x="4532075" y="455675"/>
              <a:ext cx="21225" cy="26775"/>
            </a:xfrm>
            <a:custGeom>
              <a:avLst/>
              <a:gdLst/>
              <a:ahLst/>
              <a:cxnLst/>
              <a:rect l="l" t="t" r="r" b="b"/>
              <a:pathLst>
                <a:path w="849" h="1071" extrusionOk="0">
                  <a:moveTo>
                    <a:pt x="461" y="1"/>
                  </a:moveTo>
                  <a:lnTo>
                    <a:pt x="295" y="204"/>
                  </a:lnTo>
                  <a:lnTo>
                    <a:pt x="148" y="351"/>
                  </a:lnTo>
                  <a:lnTo>
                    <a:pt x="37" y="499"/>
                  </a:lnTo>
                  <a:lnTo>
                    <a:pt x="19" y="554"/>
                  </a:lnTo>
                  <a:lnTo>
                    <a:pt x="0" y="609"/>
                  </a:lnTo>
                  <a:lnTo>
                    <a:pt x="19" y="665"/>
                  </a:lnTo>
                  <a:lnTo>
                    <a:pt x="56" y="738"/>
                  </a:lnTo>
                  <a:lnTo>
                    <a:pt x="166" y="886"/>
                  </a:lnTo>
                  <a:lnTo>
                    <a:pt x="277" y="996"/>
                  </a:lnTo>
                  <a:lnTo>
                    <a:pt x="351" y="1052"/>
                  </a:lnTo>
                  <a:lnTo>
                    <a:pt x="424" y="1070"/>
                  </a:lnTo>
                  <a:lnTo>
                    <a:pt x="461" y="1070"/>
                  </a:lnTo>
                  <a:lnTo>
                    <a:pt x="535" y="1052"/>
                  </a:lnTo>
                  <a:lnTo>
                    <a:pt x="664" y="960"/>
                  </a:lnTo>
                  <a:lnTo>
                    <a:pt x="793" y="831"/>
                  </a:lnTo>
                  <a:lnTo>
                    <a:pt x="830" y="757"/>
                  </a:lnTo>
                  <a:lnTo>
                    <a:pt x="849" y="701"/>
                  </a:lnTo>
                  <a:lnTo>
                    <a:pt x="849" y="628"/>
                  </a:lnTo>
                  <a:lnTo>
                    <a:pt x="830" y="554"/>
                  </a:lnTo>
                  <a:lnTo>
                    <a:pt x="738" y="406"/>
                  </a:lnTo>
                  <a:lnTo>
                    <a:pt x="609" y="222"/>
                  </a:lnTo>
                  <a:lnTo>
                    <a:pt x="4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 name="Google Shape;885;p3"/>
            <p:cNvSpPr/>
            <p:nvPr/>
          </p:nvSpPr>
          <p:spPr>
            <a:xfrm>
              <a:off x="5604700" y="1800300"/>
              <a:ext cx="27225" cy="20300"/>
            </a:xfrm>
            <a:custGeom>
              <a:avLst/>
              <a:gdLst/>
              <a:ahLst/>
              <a:cxnLst/>
              <a:rect l="l" t="t" r="r" b="b"/>
              <a:pathLst>
                <a:path w="1089" h="812" extrusionOk="0">
                  <a:moveTo>
                    <a:pt x="462" y="0"/>
                  </a:moveTo>
                  <a:lnTo>
                    <a:pt x="407" y="18"/>
                  </a:lnTo>
                  <a:lnTo>
                    <a:pt x="351" y="37"/>
                  </a:lnTo>
                  <a:lnTo>
                    <a:pt x="222" y="148"/>
                  </a:lnTo>
                  <a:lnTo>
                    <a:pt x="112" y="277"/>
                  </a:lnTo>
                  <a:lnTo>
                    <a:pt x="1" y="387"/>
                  </a:lnTo>
                  <a:lnTo>
                    <a:pt x="112" y="516"/>
                  </a:lnTo>
                  <a:lnTo>
                    <a:pt x="222" y="645"/>
                  </a:lnTo>
                  <a:lnTo>
                    <a:pt x="314" y="756"/>
                  </a:lnTo>
                  <a:lnTo>
                    <a:pt x="370" y="793"/>
                  </a:lnTo>
                  <a:lnTo>
                    <a:pt x="443" y="811"/>
                  </a:lnTo>
                  <a:lnTo>
                    <a:pt x="499" y="811"/>
                  </a:lnTo>
                  <a:lnTo>
                    <a:pt x="554" y="793"/>
                  </a:lnTo>
                  <a:lnTo>
                    <a:pt x="702" y="701"/>
                  </a:lnTo>
                  <a:lnTo>
                    <a:pt x="867" y="572"/>
                  </a:lnTo>
                  <a:lnTo>
                    <a:pt x="1089" y="424"/>
                  </a:lnTo>
                  <a:lnTo>
                    <a:pt x="886" y="258"/>
                  </a:lnTo>
                  <a:lnTo>
                    <a:pt x="720"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 name="Google Shape;886;p3"/>
            <p:cNvSpPr/>
            <p:nvPr/>
          </p:nvSpPr>
          <p:spPr>
            <a:xfrm>
              <a:off x="4582325" y="635000"/>
              <a:ext cx="28600" cy="22150"/>
            </a:xfrm>
            <a:custGeom>
              <a:avLst/>
              <a:gdLst/>
              <a:ahLst/>
              <a:cxnLst/>
              <a:rect l="l" t="t" r="r" b="b"/>
              <a:pathLst>
                <a:path w="1144" h="886" extrusionOk="0">
                  <a:moveTo>
                    <a:pt x="480" y="0"/>
                  </a:moveTo>
                  <a:lnTo>
                    <a:pt x="406" y="19"/>
                  </a:lnTo>
                  <a:lnTo>
                    <a:pt x="350" y="56"/>
                  </a:lnTo>
                  <a:lnTo>
                    <a:pt x="240" y="166"/>
                  </a:lnTo>
                  <a:lnTo>
                    <a:pt x="129" y="314"/>
                  </a:lnTo>
                  <a:lnTo>
                    <a:pt x="0" y="443"/>
                  </a:lnTo>
                  <a:lnTo>
                    <a:pt x="129" y="572"/>
                  </a:lnTo>
                  <a:lnTo>
                    <a:pt x="258" y="701"/>
                  </a:lnTo>
                  <a:lnTo>
                    <a:pt x="387" y="812"/>
                  </a:lnTo>
                  <a:lnTo>
                    <a:pt x="443" y="867"/>
                  </a:lnTo>
                  <a:lnTo>
                    <a:pt x="516" y="885"/>
                  </a:lnTo>
                  <a:lnTo>
                    <a:pt x="572" y="885"/>
                  </a:lnTo>
                  <a:lnTo>
                    <a:pt x="627" y="848"/>
                  </a:lnTo>
                  <a:lnTo>
                    <a:pt x="775" y="738"/>
                  </a:lnTo>
                  <a:lnTo>
                    <a:pt x="940" y="590"/>
                  </a:lnTo>
                  <a:lnTo>
                    <a:pt x="1143" y="406"/>
                  </a:lnTo>
                  <a:lnTo>
                    <a:pt x="940" y="258"/>
                  </a:lnTo>
                  <a:lnTo>
                    <a:pt x="756" y="129"/>
                  </a:lnTo>
                  <a:lnTo>
                    <a:pt x="609" y="37"/>
                  </a:lnTo>
                  <a:lnTo>
                    <a:pt x="535" y="19"/>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 name="Google Shape;887;p3"/>
            <p:cNvSpPr/>
            <p:nvPr/>
          </p:nvSpPr>
          <p:spPr>
            <a:xfrm>
              <a:off x="5092125" y="1463800"/>
              <a:ext cx="19850" cy="25375"/>
            </a:xfrm>
            <a:custGeom>
              <a:avLst/>
              <a:gdLst/>
              <a:ahLst/>
              <a:cxnLst/>
              <a:rect l="l" t="t" r="r" b="b"/>
              <a:pathLst>
                <a:path w="794" h="1015" extrusionOk="0">
                  <a:moveTo>
                    <a:pt x="425" y="0"/>
                  </a:moveTo>
                  <a:lnTo>
                    <a:pt x="369" y="19"/>
                  </a:lnTo>
                  <a:lnTo>
                    <a:pt x="296" y="55"/>
                  </a:lnTo>
                  <a:lnTo>
                    <a:pt x="167" y="148"/>
                  </a:lnTo>
                  <a:lnTo>
                    <a:pt x="56" y="277"/>
                  </a:lnTo>
                  <a:lnTo>
                    <a:pt x="19" y="332"/>
                  </a:lnTo>
                  <a:lnTo>
                    <a:pt x="1" y="387"/>
                  </a:lnTo>
                  <a:lnTo>
                    <a:pt x="1" y="443"/>
                  </a:lnTo>
                  <a:lnTo>
                    <a:pt x="38" y="516"/>
                  </a:lnTo>
                  <a:lnTo>
                    <a:pt x="130" y="645"/>
                  </a:lnTo>
                  <a:lnTo>
                    <a:pt x="259" y="811"/>
                  </a:lnTo>
                  <a:lnTo>
                    <a:pt x="406" y="1014"/>
                  </a:lnTo>
                  <a:lnTo>
                    <a:pt x="554" y="811"/>
                  </a:lnTo>
                  <a:lnTo>
                    <a:pt x="683" y="645"/>
                  </a:lnTo>
                  <a:lnTo>
                    <a:pt x="775" y="498"/>
                  </a:lnTo>
                  <a:lnTo>
                    <a:pt x="794" y="443"/>
                  </a:lnTo>
                  <a:lnTo>
                    <a:pt x="794" y="369"/>
                  </a:lnTo>
                  <a:lnTo>
                    <a:pt x="794" y="314"/>
                  </a:lnTo>
                  <a:lnTo>
                    <a:pt x="757" y="258"/>
                  </a:lnTo>
                  <a:lnTo>
                    <a:pt x="646" y="129"/>
                  </a:lnTo>
                  <a:lnTo>
                    <a:pt x="535" y="37"/>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 name="Google Shape;888;p3"/>
            <p:cNvSpPr/>
            <p:nvPr/>
          </p:nvSpPr>
          <p:spPr>
            <a:xfrm>
              <a:off x="4885625" y="1258200"/>
              <a:ext cx="16625" cy="21700"/>
            </a:xfrm>
            <a:custGeom>
              <a:avLst/>
              <a:gdLst/>
              <a:ahLst/>
              <a:cxnLst/>
              <a:rect l="l" t="t" r="r" b="b"/>
              <a:pathLst>
                <a:path w="665" h="868" extrusionOk="0">
                  <a:moveTo>
                    <a:pt x="295" y="1"/>
                  </a:moveTo>
                  <a:lnTo>
                    <a:pt x="185" y="185"/>
                  </a:lnTo>
                  <a:lnTo>
                    <a:pt x="74" y="314"/>
                  </a:lnTo>
                  <a:lnTo>
                    <a:pt x="0" y="443"/>
                  </a:lnTo>
                  <a:lnTo>
                    <a:pt x="0" y="499"/>
                  </a:lnTo>
                  <a:lnTo>
                    <a:pt x="0" y="535"/>
                  </a:lnTo>
                  <a:lnTo>
                    <a:pt x="19" y="591"/>
                  </a:lnTo>
                  <a:lnTo>
                    <a:pt x="37" y="628"/>
                  </a:lnTo>
                  <a:lnTo>
                    <a:pt x="129" y="720"/>
                  </a:lnTo>
                  <a:lnTo>
                    <a:pt x="351" y="867"/>
                  </a:lnTo>
                  <a:lnTo>
                    <a:pt x="554" y="683"/>
                  </a:lnTo>
                  <a:lnTo>
                    <a:pt x="627" y="591"/>
                  </a:lnTo>
                  <a:lnTo>
                    <a:pt x="646" y="535"/>
                  </a:lnTo>
                  <a:lnTo>
                    <a:pt x="664" y="480"/>
                  </a:lnTo>
                  <a:lnTo>
                    <a:pt x="646" y="443"/>
                  </a:lnTo>
                  <a:lnTo>
                    <a:pt x="627" y="388"/>
                  </a:lnTo>
                  <a:lnTo>
                    <a:pt x="554" y="277"/>
                  </a:lnTo>
                  <a:lnTo>
                    <a:pt x="424" y="148"/>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 name="Google Shape;889;p3"/>
            <p:cNvSpPr/>
            <p:nvPr/>
          </p:nvSpPr>
          <p:spPr>
            <a:xfrm>
              <a:off x="4754250" y="1072900"/>
              <a:ext cx="16150" cy="20775"/>
            </a:xfrm>
            <a:custGeom>
              <a:avLst/>
              <a:gdLst/>
              <a:ahLst/>
              <a:cxnLst/>
              <a:rect l="l" t="t" r="r" b="b"/>
              <a:pathLst>
                <a:path w="646" h="831" extrusionOk="0">
                  <a:moveTo>
                    <a:pt x="332" y="1"/>
                  </a:moveTo>
                  <a:lnTo>
                    <a:pt x="203" y="167"/>
                  </a:lnTo>
                  <a:lnTo>
                    <a:pt x="111" y="314"/>
                  </a:lnTo>
                  <a:lnTo>
                    <a:pt x="37" y="425"/>
                  </a:lnTo>
                  <a:lnTo>
                    <a:pt x="19" y="480"/>
                  </a:lnTo>
                  <a:lnTo>
                    <a:pt x="1" y="517"/>
                  </a:lnTo>
                  <a:lnTo>
                    <a:pt x="19" y="572"/>
                  </a:lnTo>
                  <a:lnTo>
                    <a:pt x="37" y="627"/>
                  </a:lnTo>
                  <a:lnTo>
                    <a:pt x="130" y="720"/>
                  </a:lnTo>
                  <a:lnTo>
                    <a:pt x="222" y="812"/>
                  </a:lnTo>
                  <a:lnTo>
                    <a:pt x="259" y="830"/>
                  </a:lnTo>
                  <a:lnTo>
                    <a:pt x="296" y="830"/>
                  </a:lnTo>
                  <a:lnTo>
                    <a:pt x="406" y="793"/>
                  </a:lnTo>
                  <a:lnTo>
                    <a:pt x="517" y="701"/>
                  </a:lnTo>
                  <a:lnTo>
                    <a:pt x="609" y="609"/>
                  </a:lnTo>
                  <a:lnTo>
                    <a:pt x="646" y="572"/>
                  </a:lnTo>
                  <a:lnTo>
                    <a:pt x="646" y="517"/>
                  </a:lnTo>
                  <a:lnTo>
                    <a:pt x="646" y="462"/>
                  </a:lnTo>
                  <a:lnTo>
                    <a:pt x="627" y="425"/>
                  </a:lnTo>
                  <a:lnTo>
                    <a:pt x="554" y="314"/>
                  </a:lnTo>
                  <a:lnTo>
                    <a:pt x="443" y="167"/>
                  </a:lnTo>
                  <a:lnTo>
                    <a:pt x="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 name="Google Shape;890;p3"/>
            <p:cNvSpPr/>
            <p:nvPr/>
          </p:nvSpPr>
          <p:spPr>
            <a:xfrm>
              <a:off x="5530950" y="1788300"/>
              <a:ext cx="20325" cy="15700"/>
            </a:xfrm>
            <a:custGeom>
              <a:avLst/>
              <a:gdLst/>
              <a:ahLst/>
              <a:cxnLst/>
              <a:rect l="l" t="t" r="r" b="b"/>
              <a:pathLst>
                <a:path w="813" h="628" extrusionOk="0">
                  <a:moveTo>
                    <a:pt x="240" y="1"/>
                  </a:moveTo>
                  <a:lnTo>
                    <a:pt x="185" y="38"/>
                  </a:lnTo>
                  <a:lnTo>
                    <a:pt x="93" y="130"/>
                  </a:lnTo>
                  <a:lnTo>
                    <a:pt x="19" y="222"/>
                  </a:lnTo>
                  <a:lnTo>
                    <a:pt x="1" y="277"/>
                  </a:lnTo>
                  <a:lnTo>
                    <a:pt x="1" y="314"/>
                  </a:lnTo>
                  <a:lnTo>
                    <a:pt x="38" y="406"/>
                  </a:lnTo>
                  <a:lnTo>
                    <a:pt x="130" y="517"/>
                  </a:lnTo>
                  <a:lnTo>
                    <a:pt x="222" y="591"/>
                  </a:lnTo>
                  <a:lnTo>
                    <a:pt x="277" y="628"/>
                  </a:lnTo>
                  <a:lnTo>
                    <a:pt x="370" y="628"/>
                  </a:lnTo>
                  <a:lnTo>
                    <a:pt x="425" y="609"/>
                  </a:lnTo>
                  <a:lnTo>
                    <a:pt x="536" y="535"/>
                  </a:lnTo>
                  <a:lnTo>
                    <a:pt x="665" y="406"/>
                  </a:lnTo>
                  <a:lnTo>
                    <a:pt x="812" y="277"/>
                  </a:lnTo>
                  <a:lnTo>
                    <a:pt x="646" y="167"/>
                  </a:lnTo>
                  <a:lnTo>
                    <a:pt x="499" y="74"/>
                  </a:lnTo>
                  <a:lnTo>
                    <a:pt x="388" y="19"/>
                  </a:lnTo>
                  <a:lnTo>
                    <a:pt x="3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 name="Google Shape;891;p3"/>
            <p:cNvSpPr/>
            <p:nvPr/>
          </p:nvSpPr>
          <p:spPr>
            <a:xfrm>
              <a:off x="4483200" y="289750"/>
              <a:ext cx="16175" cy="20750"/>
            </a:xfrm>
            <a:custGeom>
              <a:avLst/>
              <a:gdLst/>
              <a:ahLst/>
              <a:cxnLst/>
              <a:rect l="l" t="t" r="r" b="b"/>
              <a:pathLst>
                <a:path w="647" h="830" extrusionOk="0">
                  <a:moveTo>
                    <a:pt x="370" y="0"/>
                  </a:moveTo>
                  <a:lnTo>
                    <a:pt x="259" y="37"/>
                  </a:lnTo>
                  <a:lnTo>
                    <a:pt x="148" y="111"/>
                  </a:lnTo>
                  <a:lnTo>
                    <a:pt x="56" y="203"/>
                  </a:lnTo>
                  <a:lnTo>
                    <a:pt x="19" y="258"/>
                  </a:lnTo>
                  <a:lnTo>
                    <a:pt x="1" y="295"/>
                  </a:lnTo>
                  <a:lnTo>
                    <a:pt x="1" y="350"/>
                  </a:lnTo>
                  <a:lnTo>
                    <a:pt x="19" y="406"/>
                  </a:lnTo>
                  <a:lnTo>
                    <a:pt x="93" y="516"/>
                  </a:lnTo>
                  <a:lnTo>
                    <a:pt x="185" y="664"/>
                  </a:lnTo>
                  <a:lnTo>
                    <a:pt x="296" y="830"/>
                  </a:lnTo>
                  <a:lnTo>
                    <a:pt x="425" y="664"/>
                  </a:lnTo>
                  <a:lnTo>
                    <a:pt x="536" y="535"/>
                  </a:lnTo>
                  <a:lnTo>
                    <a:pt x="628" y="424"/>
                  </a:lnTo>
                  <a:lnTo>
                    <a:pt x="646" y="387"/>
                  </a:lnTo>
                  <a:lnTo>
                    <a:pt x="646" y="332"/>
                  </a:lnTo>
                  <a:lnTo>
                    <a:pt x="646" y="277"/>
                  </a:lnTo>
                  <a:lnTo>
                    <a:pt x="628" y="240"/>
                  </a:lnTo>
                  <a:lnTo>
                    <a:pt x="554" y="129"/>
                  </a:lnTo>
                  <a:lnTo>
                    <a:pt x="462" y="37"/>
                  </a:lnTo>
                  <a:lnTo>
                    <a:pt x="407" y="19"/>
                  </a:lnTo>
                  <a:lnTo>
                    <a:pt x="3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 name="Google Shape;892;p3"/>
            <p:cNvSpPr/>
            <p:nvPr/>
          </p:nvSpPr>
          <p:spPr>
            <a:xfrm>
              <a:off x="4819250" y="1167400"/>
              <a:ext cx="17525" cy="22150"/>
            </a:xfrm>
            <a:custGeom>
              <a:avLst/>
              <a:gdLst/>
              <a:ahLst/>
              <a:cxnLst/>
              <a:rect l="l" t="t" r="r" b="b"/>
              <a:pathLst>
                <a:path w="701" h="886" extrusionOk="0">
                  <a:moveTo>
                    <a:pt x="388" y="0"/>
                  </a:moveTo>
                  <a:lnTo>
                    <a:pt x="166" y="185"/>
                  </a:lnTo>
                  <a:lnTo>
                    <a:pt x="56" y="295"/>
                  </a:lnTo>
                  <a:lnTo>
                    <a:pt x="37" y="332"/>
                  </a:lnTo>
                  <a:lnTo>
                    <a:pt x="0" y="388"/>
                  </a:lnTo>
                  <a:lnTo>
                    <a:pt x="0" y="443"/>
                  </a:lnTo>
                  <a:lnTo>
                    <a:pt x="19" y="480"/>
                  </a:lnTo>
                  <a:lnTo>
                    <a:pt x="93" y="590"/>
                  </a:lnTo>
                  <a:lnTo>
                    <a:pt x="203" y="738"/>
                  </a:lnTo>
                  <a:lnTo>
                    <a:pt x="332" y="885"/>
                  </a:lnTo>
                  <a:lnTo>
                    <a:pt x="461" y="738"/>
                  </a:lnTo>
                  <a:lnTo>
                    <a:pt x="590" y="627"/>
                  </a:lnTo>
                  <a:lnTo>
                    <a:pt x="683" y="517"/>
                  </a:lnTo>
                  <a:lnTo>
                    <a:pt x="701" y="480"/>
                  </a:lnTo>
                  <a:lnTo>
                    <a:pt x="701" y="443"/>
                  </a:lnTo>
                  <a:lnTo>
                    <a:pt x="683" y="369"/>
                  </a:lnTo>
                  <a:lnTo>
                    <a:pt x="664" y="314"/>
                  </a:lnTo>
                  <a:lnTo>
                    <a:pt x="572" y="222"/>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 name="Google Shape;893;p3"/>
            <p:cNvSpPr/>
            <p:nvPr/>
          </p:nvSpPr>
          <p:spPr>
            <a:xfrm>
              <a:off x="6150025" y="1979600"/>
              <a:ext cx="19375" cy="15700"/>
            </a:xfrm>
            <a:custGeom>
              <a:avLst/>
              <a:gdLst/>
              <a:ahLst/>
              <a:cxnLst/>
              <a:rect l="l" t="t" r="r" b="b"/>
              <a:pathLst>
                <a:path w="775" h="628" extrusionOk="0">
                  <a:moveTo>
                    <a:pt x="314" y="0"/>
                  </a:moveTo>
                  <a:lnTo>
                    <a:pt x="277" y="19"/>
                  </a:lnTo>
                  <a:lnTo>
                    <a:pt x="185" y="93"/>
                  </a:lnTo>
                  <a:lnTo>
                    <a:pt x="0" y="259"/>
                  </a:lnTo>
                  <a:lnTo>
                    <a:pt x="148" y="480"/>
                  </a:lnTo>
                  <a:lnTo>
                    <a:pt x="221" y="572"/>
                  </a:lnTo>
                  <a:lnTo>
                    <a:pt x="277" y="590"/>
                  </a:lnTo>
                  <a:lnTo>
                    <a:pt x="314" y="627"/>
                  </a:lnTo>
                  <a:lnTo>
                    <a:pt x="351" y="627"/>
                  </a:lnTo>
                  <a:lnTo>
                    <a:pt x="406" y="609"/>
                  </a:lnTo>
                  <a:lnTo>
                    <a:pt x="498" y="554"/>
                  </a:lnTo>
                  <a:lnTo>
                    <a:pt x="627" y="461"/>
                  </a:lnTo>
                  <a:lnTo>
                    <a:pt x="775" y="351"/>
                  </a:lnTo>
                  <a:lnTo>
                    <a:pt x="646" y="222"/>
                  </a:lnTo>
                  <a:lnTo>
                    <a:pt x="535" y="111"/>
                  </a:lnTo>
                  <a:lnTo>
                    <a:pt x="443" y="37"/>
                  </a:lnTo>
                  <a:lnTo>
                    <a:pt x="4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 name="Google Shape;894;p3"/>
            <p:cNvSpPr/>
            <p:nvPr/>
          </p:nvSpPr>
          <p:spPr>
            <a:xfrm>
              <a:off x="5993300" y="1947325"/>
              <a:ext cx="15700" cy="19850"/>
            </a:xfrm>
            <a:custGeom>
              <a:avLst/>
              <a:gdLst/>
              <a:ahLst/>
              <a:cxnLst/>
              <a:rect l="l" t="t" r="r" b="b"/>
              <a:pathLst>
                <a:path w="628" h="794" extrusionOk="0">
                  <a:moveTo>
                    <a:pt x="295" y="1"/>
                  </a:moveTo>
                  <a:lnTo>
                    <a:pt x="185" y="148"/>
                  </a:lnTo>
                  <a:lnTo>
                    <a:pt x="92" y="259"/>
                  </a:lnTo>
                  <a:lnTo>
                    <a:pt x="19" y="370"/>
                  </a:lnTo>
                  <a:lnTo>
                    <a:pt x="0" y="406"/>
                  </a:lnTo>
                  <a:lnTo>
                    <a:pt x="0" y="462"/>
                  </a:lnTo>
                  <a:lnTo>
                    <a:pt x="19" y="499"/>
                  </a:lnTo>
                  <a:lnTo>
                    <a:pt x="37" y="536"/>
                  </a:lnTo>
                  <a:lnTo>
                    <a:pt x="111" y="628"/>
                  </a:lnTo>
                  <a:lnTo>
                    <a:pt x="295" y="794"/>
                  </a:lnTo>
                  <a:lnTo>
                    <a:pt x="498" y="628"/>
                  </a:lnTo>
                  <a:lnTo>
                    <a:pt x="572" y="536"/>
                  </a:lnTo>
                  <a:lnTo>
                    <a:pt x="609" y="480"/>
                  </a:lnTo>
                  <a:lnTo>
                    <a:pt x="627" y="425"/>
                  </a:lnTo>
                  <a:lnTo>
                    <a:pt x="627" y="388"/>
                  </a:lnTo>
                  <a:lnTo>
                    <a:pt x="609" y="351"/>
                  </a:lnTo>
                  <a:lnTo>
                    <a:pt x="535" y="259"/>
                  </a:lnTo>
                  <a:lnTo>
                    <a:pt x="424" y="130"/>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 name="Google Shape;895;p3"/>
            <p:cNvSpPr/>
            <p:nvPr/>
          </p:nvSpPr>
          <p:spPr>
            <a:xfrm>
              <a:off x="6072575" y="1965300"/>
              <a:ext cx="19850" cy="15700"/>
            </a:xfrm>
            <a:custGeom>
              <a:avLst/>
              <a:gdLst/>
              <a:ahLst/>
              <a:cxnLst/>
              <a:rect l="l" t="t" r="r" b="b"/>
              <a:pathLst>
                <a:path w="794" h="628" extrusionOk="0">
                  <a:moveTo>
                    <a:pt x="333" y="1"/>
                  </a:moveTo>
                  <a:lnTo>
                    <a:pt x="296" y="19"/>
                  </a:lnTo>
                  <a:lnTo>
                    <a:pt x="259" y="38"/>
                  </a:lnTo>
                  <a:lnTo>
                    <a:pt x="167" y="112"/>
                  </a:lnTo>
                  <a:lnTo>
                    <a:pt x="1" y="296"/>
                  </a:lnTo>
                  <a:lnTo>
                    <a:pt x="185" y="499"/>
                  </a:lnTo>
                  <a:lnTo>
                    <a:pt x="277" y="572"/>
                  </a:lnTo>
                  <a:lnTo>
                    <a:pt x="314" y="609"/>
                  </a:lnTo>
                  <a:lnTo>
                    <a:pt x="369" y="628"/>
                  </a:lnTo>
                  <a:lnTo>
                    <a:pt x="406" y="628"/>
                  </a:lnTo>
                  <a:lnTo>
                    <a:pt x="443" y="609"/>
                  </a:lnTo>
                  <a:lnTo>
                    <a:pt x="554" y="517"/>
                  </a:lnTo>
                  <a:lnTo>
                    <a:pt x="664" y="407"/>
                  </a:lnTo>
                  <a:lnTo>
                    <a:pt x="793" y="296"/>
                  </a:lnTo>
                  <a:lnTo>
                    <a:pt x="646" y="185"/>
                  </a:lnTo>
                  <a:lnTo>
                    <a:pt x="535" y="93"/>
                  </a:lnTo>
                  <a:lnTo>
                    <a:pt x="425" y="19"/>
                  </a:lnTo>
                  <a:lnTo>
                    <a:pt x="3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896" name="Google Shape;896;p3"/>
          <p:cNvGrpSpPr/>
          <p:nvPr/>
        </p:nvGrpSpPr>
        <p:grpSpPr>
          <a:xfrm flipH="1">
            <a:off x="16" y="-15"/>
            <a:ext cx="2557400" cy="2342900"/>
            <a:chOff x="4483200" y="238125"/>
            <a:chExt cx="1918050" cy="1757175"/>
          </a:xfrm>
        </p:grpSpPr>
        <p:sp>
          <p:nvSpPr>
            <p:cNvPr id="897" name="Google Shape;897;p3"/>
            <p:cNvSpPr/>
            <p:nvPr/>
          </p:nvSpPr>
          <p:spPr>
            <a:xfrm>
              <a:off x="5339650" y="238125"/>
              <a:ext cx="1061600" cy="1005350"/>
            </a:xfrm>
            <a:custGeom>
              <a:avLst/>
              <a:gdLst/>
              <a:ahLst/>
              <a:cxnLst/>
              <a:rect l="l" t="t" r="r" b="b"/>
              <a:pathLst>
                <a:path w="42464" h="40214" extrusionOk="0">
                  <a:moveTo>
                    <a:pt x="20523" y="74"/>
                  </a:moveTo>
                  <a:lnTo>
                    <a:pt x="21002" y="719"/>
                  </a:lnTo>
                  <a:lnTo>
                    <a:pt x="20338" y="1217"/>
                  </a:lnTo>
                  <a:lnTo>
                    <a:pt x="19840" y="535"/>
                  </a:lnTo>
                  <a:lnTo>
                    <a:pt x="20523" y="74"/>
                  </a:lnTo>
                  <a:close/>
                  <a:moveTo>
                    <a:pt x="23694" y="719"/>
                  </a:moveTo>
                  <a:lnTo>
                    <a:pt x="24044" y="1198"/>
                  </a:lnTo>
                  <a:lnTo>
                    <a:pt x="23510" y="1623"/>
                  </a:lnTo>
                  <a:lnTo>
                    <a:pt x="23122" y="1125"/>
                  </a:lnTo>
                  <a:lnTo>
                    <a:pt x="23694" y="719"/>
                  </a:lnTo>
                  <a:close/>
                  <a:moveTo>
                    <a:pt x="7284" y="701"/>
                  </a:moveTo>
                  <a:lnTo>
                    <a:pt x="8058" y="1733"/>
                  </a:lnTo>
                  <a:lnTo>
                    <a:pt x="7026" y="2544"/>
                  </a:lnTo>
                  <a:lnTo>
                    <a:pt x="6196" y="1328"/>
                  </a:lnTo>
                  <a:lnTo>
                    <a:pt x="7284" y="701"/>
                  </a:lnTo>
                  <a:close/>
                  <a:moveTo>
                    <a:pt x="10437" y="1235"/>
                  </a:moveTo>
                  <a:lnTo>
                    <a:pt x="11119" y="2268"/>
                  </a:lnTo>
                  <a:lnTo>
                    <a:pt x="10216" y="2913"/>
                  </a:lnTo>
                  <a:lnTo>
                    <a:pt x="9441" y="1936"/>
                  </a:lnTo>
                  <a:lnTo>
                    <a:pt x="10437" y="1235"/>
                  </a:lnTo>
                  <a:close/>
                  <a:moveTo>
                    <a:pt x="13608" y="1899"/>
                  </a:moveTo>
                  <a:lnTo>
                    <a:pt x="14235" y="2821"/>
                  </a:lnTo>
                  <a:lnTo>
                    <a:pt x="13332" y="3485"/>
                  </a:lnTo>
                  <a:lnTo>
                    <a:pt x="12668" y="2544"/>
                  </a:lnTo>
                  <a:lnTo>
                    <a:pt x="13608" y="1899"/>
                  </a:lnTo>
                  <a:close/>
                  <a:moveTo>
                    <a:pt x="16798" y="2563"/>
                  </a:moveTo>
                  <a:lnTo>
                    <a:pt x="17278" y="3300"/>
                  </a:lnTo>
                  <a:lnTo>
                    <a:pt x="16503" y="3890"/>
                  </a:lnTo>
                  <a:lnTo>
                    <a:pt x="15932" y="3134"/>
                  </a:lnTo>
                  <a:lnTo>
                    <a:pt x="16798" y="2563"/>
                  </a:lnTo>
                  <a:close/>
                  <a:moveTo>
                    <a:pt x="19969" y="3208"/>
                  </a:moveTo>
                  <a:lnTo>
                    <a:pt x="20394" y="3872"/>
                  </a:lnTo>
                  <a:lnTo>
                    <a:pt x="19767" y="4370"/>
                  </a:lnTo>
                  <a:lnTo>
                    <a:pt x="19287" y="3688"/>
                  </a:lnTo>
                  <a:lnTo>
                    <a:pt x="19969" y="3208"/>
                  </a:lnTo>
                  <a:close/>
                  <a:moveTo>
                    <a:pt x="23178" y="3835"/>
                  </a:moveTo>
                  <a:lnTo>
                    <a:pt x="23602" y="4388"/>
                  </a:lnTo>
                  <a:lnTo>
                    <a:pt x="22956" y="4868"/>
                  </a:lnTo>
                  <a:lnTo>
                    <a:pt x="22569" y="4278"/>
                  </a:lnTo>
                  <a:lnTo>
                    <a:pt x="23178" y="3835"/>
                  </a:lnTo>
                  <a:close/>
                  <a:moveTo>
                    <a:pt x="3578" y="3005"/>
                  </a:moveTo>
                  <a:lnTo>
                    <a:pt x="4500" y="4351"/>
                  </a:lnTo>
                  <a:lnTo>
                    <a:pt x="3154" y="5366"/>
                  </a:lnTo>
                  <a:lnTo>
                    <a:pt x="3117" y="5144"/>
                  </a:lnTo>
                  <a:lnTo>
                    <a:pt x="3043" y="4923"/>
                  </a:lnTo>
                  <a:lnTo>
                    <a:pt x="2951" y="4720"/>
                  </a:lnTo>
                  <a:lnTo>
                    <a:pt x="2822" y="4517"/>
                  </a:lnTo>
                  <a:lnTo>
                    <a:pt x="2675" y="4333"/>
                  </a:lnTo>
                  <a:lnTo>
                    <a:pt x="2490" y="4185"/>
                  </a:lnTo>
                  <a:lnTo>
                    <a:pt x="2269" y="4038"/>
                  </a:lnTo>
                  <a:lnTo>
                    <a:pt x="2011" y="3927"/>
                  </a:lnTo>
                  <a:lnTo>
                    <a:pt x="2287" y="3890"/>
                  </a:lnTo>
                  <a:lnTo>
                    <a:pt x="2527" y="3835"/>
                  </a:lnTo>
                  <a:lnTo>
                    <a:pt x="2767" y="3743"/>
                  </a:lnTo>
                  <a:lnTo>
                    <a:pt x="2970" y="3632"/>
                  </a:lnTo>
                  <a:lnTo>
                    <a:pt x="3154" y="3503"/>
                  </a:lnTo>
                  <a:lnTo>
                    <a:pt x="3320" y="3356"/>
                  </a:lnTo>
                  <a:lnTo>
                    <a:pt x="3467" y="3190"/>
                  </a:lnTo>
                  <a:lnTo>
                    <a:pt x="3578" y="3005"/>
                  </a:lnTo>
                  <a:close/>
                  <a:moveTo>
                    <a:pt x="26331" y="4407"/>
                  </a:moveTo>
                  <a:lnTo>
                    <a:pt x="26718" y="4941"/>
                  </a:lnTo>
                  <a:lnTo>
                    <a:pt x="26183" y="5366"/>
                  </a:lnTo>
                  <a:lnTo>
                    <a:pt x="25759" y="4794"/>
                  </a:lnTo>
                  <a:lnTo>
                    <a:pt x="26331" y="4407"/>
                  </a:lnTo>
                  <a:close/>
                  <a:moveTo>
                    <a:pt x="6805" y="3761"/>
                  </a:moveTo>
                  <a:lnTo>
                    <a:pt x="7616" y="4923"/>
                  </a:lnTo>
                  <a:lnTo>
                    <a:pt x="6454" y="5790"/>
                  </a:lnTo>
                  <a:lnTo>
                    <a:pt x="5588" y="4536"/>
                  </a:lnTo>
                  <a:lnTo>
                    <a:pt x="6805" y="3761"/>
                  </a:lnTo>
                  <a:close/>
                  <a:moveTo>
                    <a:pt x="9902" y="4517"/>
                  </a:moveTo>
                  <a:lnTo>
                    <a:pt x="10548" y="5402"/>
                  </a:lnTo>
                  <a:lnTo>
                    <a:pt x="9626" y="6214"/>
                  </a:lnTo>
                  <a:lnTo>
                    <a:pt x="8870" y="5126"/>
                  </a:lnTo>
                  <a:lnTo>
                    <a:pt x="9902" y="4517"/>
                  </a:lnTo>
                  <a:close/>
                  <a:moveTo>
                    <a:pt x="13055" y="5034"/>
                  </a:moveTo>
                  <a:lnTo>
                    <a:pt x="13627" y="5956"/>
                  </a:lnTo>
                  <a:lnTo>
                    <a:pt x="12834" y="6546"/>
                  </a:lnTo>
                  <a:lnTo>
                    <a:pt x="12207" y="5661"/>
                  </a:lnTo>
                  <a:lnTo>
                    <a:pt x="13055" y="5034"/>
                  </a:lnTo>
                  <a:close/>
                  <a:moveTo>
                    <a:pt x="16263" y="5661"/>
                  </a:moveTo>
                  <a:lnTo>
                    <a:pt x="16835" y="6472"/>
                  </a:lnTo>
                  <a:lnTo>
                    <a:pt x="15968" y="7117"/>
                  </a:lnTo>
                  <a:lnTo>
                    <a:pt x="15415" y="6287"/>
                  </a:lnTo>
                  <a:lnTo>
                    <a:pt x="16263" y="5661"/>
                  </a:lnTo>
                  <a:close/>
                  <a:moveTo>
                    <a:pt x="19416" y="6251"/>
                  </a:moveTo>
                  <a:lnTo>
                    <a:pt x="19969" y="7025"/>
                  </a:lnTo>
                  <a:lnTo>
                    <a:pt x="19195" y="7615"/>
                  </a:lnTo>
                  <a:lnTo>
                    <a:pt x="18605" y="6804"/>
                  </a:lnTo>
                  <a:lnTo>
                    <a:pt x="19416" y="6251"/>
                  </a:lnTo>
                  <a:close/>
                  <a:moveTo>
                    <a:pt x="22588" y="6896"/>
                  </a:moveTo>
                  <a:lnTo>
                    <a:pt x="23104" y="7597"/>
                  </a:lnTo>
                  <a:lnTo>
                    <a:pt x="22385" y="8131"/>
                  </a:lnTo>
                  <a:lnTo>
                    <a:pt x="21850" y="7375"/>
                  </a:lnTo>
                  <a:lnTo>
                    <a:pt x="22588" y="6896"/>
                  </a:lnTo>
                  <a:close/>
                  <a:moveTo>
                    <a:pt x="25759" y="7541"/>
                  </a:moveTo>
                  <a:lnTo>
                    <a:pt x="26220" y="8150"/>
                  </a:lnTo>
                  <a:lnTo>
                    <a:pt x="25593" y="8648"/>
                  </a:lnTo>
                  <a:lnTo>
                    <a:pt x="25132" y="7965"/>
                  </a:lnTo>
                  <a:lnTo>
                    <a:pt x="25759" y="7541"/>
                  </a:lnTo>
                  <a:close/>
                  <a:moveTo>
                    <a:pt x="6270" y="6859"/>
                  </a:moveTo>
                  <a:lnTo>
                    <a:pt x="6971" y="8039"/>
                  </a:lnTo>
                  <a:lnTo>
                    <a:pt x="5864" y="8961"/>
                  </a:lnTo>
                  <a:lnTo>
                    <a:pt x="5108" y="7707"/>
                  </a:lnTo>
                  <a:lnTo>
                    <a:pt x="6270" y="6859"/>
                  </a:lnTo>
                  <a:close/>
                  <a:moveTo>
                    <a:pt x="28949" y="8168"/>
                  </a:moveTo>
                  <a:lnTo>
                    <a:pt x="29391" y="8721"/>
                  </a:lnTo>
                  <a:lnTo>
                    <a:pt x="28801" y="9145"/>
                  </a:lnTo>
                  <a:lnTo>
                    <a:pt x="28396" y="8555"/>
                  </a:lnTo>
                  <a:lnTo>
                    <a:pt x="28949" y="8168"/>
                  </a:lnTo>
                  <a:close/>
                  <a:moveTo>
                    <a:pt x="9460" y="7523"/>
                  </a:moveTo>
                  <a:lnTo>
                    <a:pt x="10197" y="8555"/>
                  </a:lnTo>
                  <a:lnTo>
                    <a:pt x="9073" y="9422"/>
                  </a:lnTo>
                  <a:lnTo>
                    <a:pt x="8353" y="8297"/>
                  </a:lnTo>
                  <a:lnTo>
                    <a:pt x="9460" y="7523"/>
                  </a:lnTo>
                  <a:close/>
                  <a:moveTo>
                    <a:pt x="32083" y="8832"/>
                  </a:moveTo>
                  <a:lnTo>
                    <a:pt x="32434" y="9293"/>
                  </a:lnTo>
                  <a:lnTo>
                    <a:pt x="31991" y="9606"/>
                  </a:lnTo>
                  <a:lnTo>
                    <a:pt x="31622" y="9164"/>
                  </a:lnTo>
                  <a:lnTo>
                    <a:pt x="32083" y="8832"/>
                  </a:lnTo>
                  <a:close/>
                  <a:moveTo>
                    <a:pt x="12520" y="8187"/>
                  </a:moveTo>
                  <a:lnTo>
                    <a:pt x="13203" y="9127"/>
                  </a:lnTo>
                  <a:lnTo>
                    <a:pt x="12262" y="9791"/>
                  </a:lnTo>
                  <a:lnTo>
                    <a:pt x="11525" y="8795"/>
                  </a:lnTo>
                  <a:lnTo>
                    <a:pt x="12520" y="8187"/>
                  </a:lnTo>
                  <a:close/>
                  <a:moveTo>
                    <a:pt x="35255" y="9348"/>
                  </a:moveTo>
                  <a:lnTo>
                    <a:pt x="35587" y="9846"/>
                  </a:lnTo>
                  <a:lnTo>
                    <a:pt x="35107" y="10215"/>
                  </a:lnTo>
                  <a:lnTo>
                    <a:pt x="34757" y="9717"/>
                  </a:lnTo>
                  <a:lnTo>
                    <a:pt x="35255" y="9348"/>
                  </a:lnTo>
                  <a:close/>
                  <a:moveTo>
                    <a:pt x="15673" y="8740"/>
                  </a:moveTo>
                  <a:lnTo>
                    <a:pt x="16319" y="9680"/>
                  </a:lnTo>
                  <a:lnTo>
                    <a:pt x="15397" y="10362"/>
                  </a:lnTo>
                  <a:lnTo>
                    <a:pt x="14696" y="9403"/>
                  </a:lnTo>
                  <a:lnTo>
                    <a:pt x="15673" y="8740"/>
                  </a:lnTo>
                  <a:close/>
                  <a:moveTo>
                    <a:pt x="38426" y="9957"/>
                  </a:moveTo>
                  <a:lnTo>
                    <a:pt x="38795" y="10436"/>
                  </a:lnTo>
                  <a:lnTo>
                    <a:pt x="38315" y="10768"/>
                  </a:lnTo>
                  <a:lnTo>
                    <a:pt x="37984" y="10307"/>
                  </a:lnTo>
                  <a:lnTo>
                    <a:pt x="38426" y="9957"/>
                  </a:lnTo>
                  <a:close/>
                  <a:moveTo>
                    <a:pt x="18863" y="9385"/>
                  </a:moveTo>
                  <a:lnTo>
                    <a:pt x="19453" y="10233"/>
                  </a:lnTo>
                  <a:lnTo>
                    <a:pt x="18605" y="10860"/>
                  </a:lnTo>
                  <a:lnTo>
                    <a:pt x="17960" y="9993"/>
                  </a:lnTo>
                  <a:lnTo>
                    <a:pt x="18863" y="9385"/>
                  </a:lnTo>
                  <a:close/>
                  <a:moveTo>
                    <a:pt x="41653" y="10528"/>
                  </a:moveTo>
                  <a:lnTo>
                    <a:pt x="42003" y="11008"/>
                  </a:lnTo>
                  <a:lnTo>
                    <a:pt x="41524" y="11339"/>
                  </a:lnTo>
                  <a:lnTo>
                    <a:pt x="41155" y="10860"/>
                  </a:lnTo>
                  <a:lnTo>
                    <a:pt x="41653" y="10528"/>
                  </a:lnTo>
                  <a:close/>
                  <a:moveTo>
                    <a:pt x="22053" y="10012"/>
                  </a:moveTo>
                  <a:lnTo>
                    <a:pt x="22588" y="10805"/>
                  </a:lnTo>
                  <a:lnTo>
                    <a:pt x="21813" y="11376"/>
                  </a:lnTo>
                  <a:lnTo>
                    <a:pt x="21223" y="10565"/>
                  </a:lnTo>
                  <a:lnTo>
                    <a:pt x="22053" y="10012"/>
                  </a:lnTo>
                  <a:close/>
                  <a:moveTo>
                    <a:pt x="25224" y="10657"/>
                  </a:moveTo>
                  <a:lnTo>
                    <a:pt x="25722" y="11376"/>
                  </a:lnTo>
                  <a:lnTo>
                    <a:pt x="25022" y="11911"/>
                  </a:lnTo>
                  <a:lnTo>
                    <a:pt x="24487" y="11137"/>
                  </a:lnTo>
                  <a:lnTo>
                    <a:pt x="25224" y="10657"/>
                  </a:lnTo>
                  <a:close/>
                  <a:moveTo>
                    <a:pt x="5643" y="9809"/>
                  </a:moveTo>
                  <a:lnTo>
                    <a:pt x="6602" y="11210"/>
                  </a:lnTo>
                  <a:lnTo>
                    <a:pt x="5219" y="12225"/>
                  </a:lnTo>
                  <a:lnTo>
                    <a:pt x="5164" y="11966"/>
                  </a:lnTo>
                  <a:lnTo>
                    <a:pt x="5071" y="11727"/>
                  </a:lnTo>
                  <a:lnTo>
                    <a:pt x="4961" y="11487"/>
                  </a:lnTo>
                  <a:lnTo>
                    <a:pt x="4887" y="11376"/>
                  </a:lnTo>
                  <a:lnTo>
                    <a:pt x="4795" y="11284"/>
                  </a:lnTo>
                  <a:lnTo>
                    <a:pt x="4721" y="11192"/>
                  </a:lnTo>
                  <a:lnTo>
                    <a:pt x="4611" y="11100"/>
                  </a:lnTo>
                  <a:lnTo>
                    <a:pt x="4500" y="11026"/>
                  </a:lnTo>
                  <a:lnTo>
                    <a:pt x="4389" y="10952"/>
                  </a:lnTo>
                  <a:lnTo>
                    <a:pt x="4242" y="10897"/>
                  </a:lnTo>
                  <a:lnTo>
                    <a:pt x="4113" y="10860"/>
                  </a:lnTo>
                  <a:lnTo>
                    <a:pt x="3947" y="10823"/>
                  </a:lnTo>
                  <a:lnTo>
                    <a:pt x="3781" y="10786"/>
                  </a:lnTo>
                  <a:lnTo>
                    <a:pt x="4076" y="10749"/>
                  </a:lnTo>
                  <a:lnTo>
                    <a:pt x="4352" y="10713"/>
                  </a:lnTo>
                  <a:lnTo>
                    <a:pt x="4629" y="10657"/>
                  </a:lnTo>
                  <a:lnTo>
                    <a:pt x="4887" y="10565"/>
                  </a:lnTo>
                  <a:lnTo>
                    <a:pt x="5016" y="10510"/>
                  </a:lnTo>
                  <a:lnTo>
                    <a:pt x="5127" y="10436"/>
                  </a:lnTo>
                  <a:lnTo>
                    <a:pt x="5219" y="10362"/>
                  </a:lnTo>
                  <a:lnTo>
                    <a:pt x="5330" y="10289"/>
                  </a:lnTo>
                  <a:lnTo>
                    <a:pt x="5422" y="10178"/>
                  </a:lnTo>
                  <a:lnTo>
                    <a:pt x="5496" y="10086"/>
                  </a:lnTo>
                  <a:lnTo>
                    <a:pt x="5569" y="9957"/>
                  </a:lnTo>
                  <a:lnTo>
                    <a:pt x="5643" y="9809"/>
                  </a:lnTo>
                  <a:close/>
                  <a:moveTo>
                    <a:pt x="28414" y="11284"/>
                  </a:moveTo>
                  <a:lnTo>
                    <a:pt x="28894" y="11930"/>
                  </a:lnTo>
                  <a:lnTo>
                    <a:pt x="28211" y="12446"/>
                  </a:lnTo>
                  <a:lnTo>
                    <a:pt x="27750" y="11745"/>
                  </a:lnTo>
                  <a:lnTo>
                    <a:pt x="28414" y="11284"/>
                  </a:lnTo>
                  <a:close/>
                  <a:moveTo>
                    <a:pt x="8870" y="10602"/>
                  </a:moveTo>
                  <a:lnTo>
                    <a:pt x="9699" y="11764"/>
                  </a:lnTo>
                  <a:lnTo>
                    <a:pt x="8501" y="12649"/>
                  </a:lnTo>
                  <a:lnTo>
                    <a:pt x="7597" y="11376"/>
                  </a:lnTo>
                  <a:lnTo>
                    <a:pt x="8870" y="10602"/>
                  </a:lnTo>
                  <a:close/>
                  <a:moveTo>
                    <a:pt x="31530" y="11966"/>
                  </a:moveTo>
                  <a:lnTo>
                    <a:pt x="31973" y="12538"/>
                  </a:lnTo>
                  <a:lnTo>
                    <a:pt x="31420" y="12999"/>
                  </a:lnTo>
                  <a:lnTo>
                    <a:pt x="30977" y="12298"/>
                  </a:lnTo>
                  <a:lnTo>
                    <a:pt x="31530" y="11966"/>
                  </a:lnTo>
                  <a:close/>
                  <a:moveTo>
                    <a:pt x="11967" y="11339"/>
                  </a:moveTo>
                  <a:lnTo>
                    <a:pt x="12742" y="12354"/>
                  </a:lnTo>
                  <a:lnTo>
                    <a:pt x="11709" y="13165"/>
                  </a:lnTo>
                  <a:lnTo>
                    <a:pt x="10898" y="11966"/>
                  </a:lnTo>
                  <a:lnTo>
                    <a:pt x="11967" y="11339"/>
                  </a:lnTo>
                  <a:close/>
                  <a:moveTo>
                    <a:pt x="34702" y="12501"/>
                  </a:moveTo>
                  <a:lnTo>
                    <a:pt x="35107" y="13073"/>
                  </a:lnTo>
                  <a:lnTo>
                    <a:pt x="34591" y="13441"/>
                  </a:lnTo>
                  <a:lnTo>
                    <a:pt x="34167" y="12851"/>
                  </a:lnTo>
                  <a:lnTo>
                    <a:pt x="34702" y="12501"/>
                  </a:lnTo>
                  <a:close/>
                  <a:moveTo>
                    <a:pt x="15120" y="11874"/>
                  </a:moveTo>
                  <a:lnTo>
                    <a:pt x="15821" y="12907"/>
                  </a:lnTo>
                  <a:lnTo>
                    <a:pt x="14881" y="13552"/>
                  </a:lnTo>
                  <a:lnTo>
                    <a:pt x="14143" y="12556"/>
                  </a:lnTo>
                  <a:lnTo>
                    <a:pt x="15120" y="11874"/>
                  </a:lnTo>
                  <a:close/>
                  <a:moveTo>
                    <a:pt x="37873" y="13091"/>
                  </a:moveTo>
                  <a:lnTo>
                    <a:pt x="38315" y="13626"/>
                  </a:lnTo>
                  <a:lnTo>
                    <a:pt x="37725" y="14087"/>
                  </a:lnTo>
                  <a:lnTo>
                    <a:pt x="37320" y="13478"/>
                  </a:lnTo>
                  <a:lnTo>
                    <a:pt x="37873" y="13091"/>
                  </a:lnTo>
                  <a:close/>
                  <a:moveTo>
                    <a:pt x="18292" y="12520"/>
                  </a:moveTo>
                  <a:lnTo>
                    <a:pt x="18937" y="13460"/>
                  </a:lnTo>
                  <a:lnTo>
                    <a:pt x="18015" y="14142"/>
                  </a:lnTo>
                  <a:lnTo>
                    <a:pt x="17333" y="13165"/>
                  </a:lnTo>
                  <a:lnTo>
                    <a:pt x="18292" y="12520"/>
                  </a:lnTo>
                  <a:close/>
                  <a:moveTo>
                    <a:pt x="21481" y="13146"/>
                  </a:moveTo>
                  <a:lnTo>
                    <a:pt x="22090" y="14013"/>
                  </a:lnTo>
                  <a:lnTo>
                    <a:pt x="21223" y="14658"/>
                  </a:lnTo>
                  <a:lnTo>
                    <a:pt x="20578" y="13755"/>
                  </a:lnTo>
                  <a:lnTo>
                    <a:pt x="21481" y="13146"/>
                  </a:lnTo>
                  <a:close/>
                  <a:moveTo>
                    <a:pt x="41100" y="13644"/>
                  </a:moveTo>
                  <a:lnTo>
                    <a:pt x="41524" y="14216"/>
                  </a:lnTo>
                  <a:lnTo>
                    <a:pt x="40934" y="14658"/>
                  </a:lnTo>
                  <a:lnTo>
                    <a:pt x="40491" y="14050"/>
                  </a:lnTo>
                  <a:lnTo>
                    <a:pt x="41100" y="13644"/>
                  </a:lnTo>
                  <a:close/>
                  <a:moveTo>
                    <a:pt x="24671" y="13773"/>
                  </a:moveTo>
                  <a:lnTo>
                    <a:pt x="25243" y="14585"/>
                  </a:lnTo>
                  <a:lnTo>
                    <a:pt x="24432" y="15175"/>
                  </a:lnTo>
                  <a:lnTo>
                    <a:pt x="23841" y="14326"/>
                  </a:lnTo>
                  <a:lnTo>
                    <a:pt x="24671" y="13773"/>
                  </a:lnTo>
                  <a:close/>
                  <a:moveTo>
                    <a:pt x="27879" y="14400"/>
                  </a:moveTo>
                  <a:lnTo>
                    <a:pt x="28396" y="15138"/>
                  </a:lnTo>
                  <a:lnTo>
                    <a:pt x="27640" y="15728"/>
                  </a:lnTo>
                  <a:lnTo>
                    <a:pt x="27087" y="14916"/>
                  </a:lnTo>
                  <a:lnTo>
                    <a:pt x="27879" y="14400"/>
                  </a:lnTo>
                  <a:close/>
                  <a:moveTo>
                    <a:pt x="8261" y="13626"/>
                  </a:moveTo>
                  <a:lnTo>
                    <a:pt x="9183" y="14990"/>
                  </a:lnTo>
                  <a:lnTo>
                    <a:pt x="7856" y="15967"/>
                  </a:lnTo>
                  <a:lnTo>
                    <a:pt x="7800" y="15765"/>
                  </a:lnTo>
                  <a:lnTo>
                    <a:pt x="7727" y="15543"/>
                  </a:lnTo>
                  <a:lnTo>
                    <a:pt x="7634" y="15341"/>
                  </a:lnTo>
                  <a:lnTo>
                    <a:pt x="7524" y="15156"/>
                  </a:lnTo>
                  <a:lnTo>
                    <a:pt x="7376" y="14972"/>
                  </a:lnTo>
                  <a:lnTo>
                    <a:pt x="7192" y="14806"/>
                  </a:lnTo>
                  <a:lnTo>
                    <a:pt x="6971" y="14677"/>
                  </a:lnTo>
                  <a:lnTo>
                    <a:pt x="6712" y="14548"/>
                  </a:lnTo>
                  <a:lnTo>
                    <a:pt x="6971" y="14511"/>
                  </a:lnTo>
                  <a:lnTo>
                    <a:pt x="7229" y="14456"/>
                  </a:lnTo>
                  <a:lnTo>
                    <a:pt x="7450" y="14363"/>
                  </a:lnTo>
                  <a:lnTo>
                    <a:pt x="7653" y="14253"/>
                  </a:lnTo>
                  <a:lnTo>
                    <a:pt x="7856" y="14124"/>
                  </a:lnTo>
                  <a:lnTo>
                    <a:pt x="8003" y="13976"/>
                  </a:lnTo>
                  <a:lnTo>
                    <a:pt x="8151" y="13810"/>
                  </a:lnTo>
                  <a:lnTo>
                    <a:pt x="8261" y="13626"/>
                  </a:lnTo>
                  <a:close/>
                  <a:moveTo>
                    <a:pt x="31051" y="14990"/>
                  </a:moveTo>
                  <a:lnTo>
                    <a:pt x="31586" y="15709"/>
                  </a:lnTo>
                  <a:lnTo>
                    <a:pt x="30848" y="16262"/>
                  </a:lnTo>
                  <a:lnTo>
                    <a:pt x="30313" y="15488"/>
                  </a:lnTo>
                  <a:lnTo>
                    <a:pt x="31051" y="14990"/>
                  </a:lnTo>
                  <a:close/>
                  <a:moveTo>
                    <a:pt x="11488" y="14400"/>
                  </a:moveTo>
                  <a:lnTo>
                    <a:pt x="12318" y="15543"/>
                  </a:lnTo>
                  <a:lnTo>
                    <a:pt x="11119" y="16428"/>
                  </a:lnTo>
                  <a:lnTo>
                    <a:pt x="10253" y="15138"/>
                  </a:lnTo>
                  <a:lnTo>
                    <a:pt x="11488" y="14400"/>
                  </a:lnTo>
                  <a:close/>
                  <a:moveTo>
                    <a:pt x="34167" y="15654"/>
                  </a:moveTo>
                  <a:lnTo>
                    <a:pt x="34646" y="16281"/>
                  </a:lnTo>
                  <a:lnTo>
                    <a:pt x="34019" y="16742"/>
                  </a:lnTo>
                  <a:lnTo>
                    <a:pt x="33540" y="16078"/>
                  </a:lnTo>
                  <a:lnTo>
                    <a:pt x="34167" y="15654"/>
                  </a:lnTo>
                  <a:close/>
                  <a:moveTo>
                    <a:pt x="14586" y="15119"/>
                  </a:moveTo>
                  <a:lnTo>
                    <a:pt x="15360" y="16115"/>
                  </a:lnTo>
                  <a:lnTo>
                    <a:pt x="14309" y="16816"/>
                  </a:lnTo>
                  <a:lnTo>
                    <a:pt x="13516" y="15746"/>
                  </a:lnTo>
                  <a:lnTo>
                    <a:pt x="14586" y="15119"/>
                  </a:lnTo>
                  <a:close/>
                  <a:moveTo>
                    <a:pt x="37338" y="16170"/>
                  </a:moveTo>
                  <a:lnTo>
                    <a:pt x="37762" y="16760"/>
                  </a:lnTo>
                  <a:lnTo>
                    <a:pt x="37099" y="17295"/>
                  </a:lnTo>
                  <a:lnTo>
                    <a:pt x="36619" y="16650"/>
                  </a:lnTo>
                  <a:lnTo>
                    <a:pt x="37338" y="16170"/>
                  </a:lnTo>
                  <a:close/>
                  <a:moveTo>
                    <a:pt x="17757" y="15654"/>
                  </a:moveTo>
                  <a:lnTo>
                    <a:pt x="18458" y="16668"/>
                  </a:lnTo>
                  <a:lnTo>
                    <a:pt x="17425" y="17424"/>
                  </a:lnTo>
                  <a:lnTo>
                    <a:pt x="16687" y="16336"/>
                  </a:lnTo>
                  <a:lnTo>
                    <a:pt x="17757" y="15654"/>
                  </a:lnTo>
                  <a:close/>
                  <a:moveTo>
                    <a:pt x="40546" y="16723"/>
                  </a:moveTo>
                  <a:lnTo>
                    <a:pt x="40971" y="17332"/>
                  </a:lnTo>
                  <a:lnTo>
                    <a:pt x="40344" y="17848"/>
                  </a:lnTo>
                  <a:lnTo>
                    <a:pt x="39920" y="17184"/>
                  </a:lnTo>
                  <a:lnTo>
                    <a:pt x="40546" y="16723"/>
                  </a:lnTo>
                  <a:close/>
                  <a:moveTo>
                    <a:pt x="20928" y="16262"/>
                  </a:moveTo>
                  <a:lnTo>
                    <a:pt x="21610" y="17221"/>
                  </a:lnTo>
                  <a:lnTo>
                    <a:pt x="20652" y="17940"/>
                  </a:lnTo>
                  <a:lnTo>
                    <a:pt x="19933" y="16926"/>
                  </a:lnTo>
                  <a:lnTo>
                    <a:pt x="20928" y="16262"/>
                  </a:lnTo>
                  <a:close/>
                  <a:moveTo>
                    <a:pt x="24118" y="16889"/>
                  </a:moveTo>
                  <a:lnTo>
                    <a:pt x="24745" y="17793"/>
                  </a:lnTo>
                  <a:lnTo>
                    <a:pt x="23841" y="18457"/>
                  </a:lnTo>
                  <a:lnTo>
                    <a:pt x="23178" y="17516"/>
                  </a:lnTo>
                  <a:lnTo>
                    <a:pt x="24118" y="16889"/>
                  </a:lnTo>
                  <a:close/>
                  <a:moveTo>
                    <a:pt x="27308" y="17498"/>
                  </a:moveTo>
                  <a:lnTo>
                    <a:pt x="27916" y="18364"/>
                  </a:lnTo>
                  <a:lnTo>
                    <a:pt x="27068" y="19010"/>
                  </a:lnTo>
                  <a:lnTo>
                    <a:pt x="26423" y="18088"/>
                  </a:lnTo>
                  <a:lnTo>
                    <a:pt x="27308" y="17498"/>
                  </a:lnTo>
                  <a:close/>
                  <a:moveTo>
                    <a:pt x="30516" y="18088"/>
                  </a:moveTo>
                  <a:lnTo>
                    <a:pt x="31014" y="18844"/>
                  </a:lnTo>
                  <a:lnTo>
                    <a:pt x="30221" y="19471"/>
                  </a:lnTo>
                  <a:lnTo>
                    <a:pt x="29650" y="18678"/>
                  </a:lnTo>
                  <a:lnTo>
                    <a:pt x="30516" y="18088"/>
                  </a:lnTo>
                  <a:close/>
                  <a:moveTo>
                    <a:pt x="10953" y="17498"/>
                  </a:moveTo>
                  <a:lnTo>
                    <a:pt x="11820" y="18752"/>
                  </a:lnTo>
                  <a:lnTo>
                    <a:pt x="10474" y="19747"/>
                  </a:lnTo>
                  <a:lnTo>
                    <a:pt x="10437" y="19544"/>
                  </a:lnTo>
                  <a:lnTo>
                    <a:pt x="10363" y="19323"/>
                  </a:lnTo>
                  <a:lnTo>
                    <a:pt x="10271" y="19120"/>
                  </a:lnTo>
                  <a:lnTo>
                    <a:pt x="10160" y="18936"/>
                  </a:lnTo>
                  <a:lnTo>
                    <a:pt x="10031" y="18770"/>
                  </a:lnTo>
                  <a:lnTo>
                    <a:pt x="9865" y="18623"/>
                  </a:lnTo>
                  <a:lnTo>
                    <a:pt x="9681" y="18494"/>
                  </a:lnTo>
                  <a:lnTo>
                    <a:pt x="9478" y="18401"/>
                  </a:lnTo>
                  <a:lnTo>
                    <a:pt x="10953" y="17498"/>
                  </a:lnTo>
                  <a:close/>
                  <a:moveTo>
                    <a:pt x="33614" y="18752"/>
                  </a:moveTo>
                  <a:lnTo>
                    <a:pt x="34130" y="19452"/>
                  </a:lnTo>
                  <a:lnTo>
                    <a:pt x="33466" y="20005"/>
                  </a:lnTo>
                  <a:lnTo>
                    <a:pt x="32950" y="19213"/>
                  </a:lnTo>
                  <a:lnTo>
                    <a:pt x="33614" y="18752"/>
                  </a:lnTo>
                  <a:close/>
                  <a:moveTo>
                    <a:pt x="14051" y="18254"/>
                  </a:moveTo>
                  <a:lnTo>
                    <a:pt x="14881" y="19323"/>
                  </a:lnTo>
                  <a:lnTo>
                    <a:pt x="13756" y="20227"/>
                  </a:lnTo>
                  <a:lnTo>
                    <a:pt x="12871" y="18918"/>
                  </a:lnTo>
                  <a:lnTo>
                    <a:pt x="14051" y="18254"/>
                  </a:lnTo>
                  <a:close/>
                  <a:moveTo>
                    <a:pt x="36803" y="19231"/>
                  </a:moveTo>
                  <a:lnTo>
                    <a:pt x="37375" y="19950"/>
                  </a:lnTo>
                  <a:lnTo>
                    <a:pt x="36619" y="20466"/>
                  </a:lnTo>
                  <a:lnTo>
                    <a:pt x="36140" y="19766"/>
                  </a:lnTo>
                  <a:lnTo>
                    <a:pt x="36803" y="19231"/>
                  </a:lnTo>
                  <a:close/>
                  <a:moveTo>
                    <a:pt x="17185" y="18770"/>
                  </a:moveTo>
                  <a:lnTo>
                    <a:pt x="17997" y="19895"/>
                  </a:lnTo>
                  <a:lnTo>
                    <a:pt x="16927" y="20595"/>
                  </a:lnTo>
                  <a:lnTo>
                    <a:pt x="16097" y="19508"/>
                  </a:lnTo>
                  <a:lnTo>
                    <a:pt x="17185" y="18770"/>
                  </a:lnTo>
                  <a:close/>
                  <a:moveTo>
                    <a:pt x="39993" y="19729"/>
                  </a:moveTo>
                  <a:lnTo>
                    <a:pt x="40565" y="20522"/>
                  </a:lnTo>
                  <a:lnTo>
                    <a:pt x="39735" y="21130"/>
                  </a:lnTo>
                  <a:lnTo>
                    <a:pt x="39182" y="20282"/>
                  </a:lnTo>
                  <a:lnTo>
                    <a:pt x="39993" y="19729"/>
                  </a:lnTo>
                  <a:close/>
                  <a:moveTo>
                    <a:pt x="20375" y="19379"/>
                  </a:moveTo>
                  <a:lnTo>
                    <a:pt x="21113" y="20430"/>
                  </a:lnTo>
                  <a:lnTo>
                    <a:pt x="20043" y="21241"/>
                  </a:lnTo>
                  <a:lnTo>
                    <a:pt x="19287" y="20098"/>
                  </a:lnTo>
                  <a:lnTo>
                    <a:pt x="20375" y="19379"/>
                  </a:lnTo>
                  <a:close/>
                  <a:moveTo>
                    <a:pt x="23583" y="20005"/>
                  </a:moveTo>
                  <a:lnTo>
                    <a:pt x="24192" y="20927"/>
                  </a:lnTo>
                  <a:lnTo>
                    <a:pt x="23233" y="21702"/>
                  </a:lnTo>
                  <a:lnTo>
                    <a:pt x="22532" y="20688"/>
                  </a:lnTo>
                  <a:lnTo>
                    <a:pt x="23583" y="20005"/>
                  </a:lnTo>
                  <a:close/>
                  <a:moveTo>
                    <a:pt x="26755" y="20595"/>
                  </a:moveTo>
                  <a:lnTo>
                    <a:pt x="27363" y="21499"/>
                  </a:lnTo>
                  <a:lnTo>
                    <a:pt x="26460" y="22181"/>
                  </a:lnTo>
                  <a:lnTo>
                    <a:pt x="25870" y="21259"/>
                  </a:lnTo>
                  <a:lnTo>
                    <a:pt x="26755" y="20595"/>
                  </a:lnTo>
                  <a:close/>
                  <a:moveTo>
                    <a:pt x="29981" y="21167"/>
                  </a:moveTo>
                  <a:lnTo>
                    <a:pt x="30627" y="22015"/>
                  </a:lnTo>
                  <a:lnTo>
                    <a:pt x="29650" y="22716"/>
                  </a:lnTo>
                  <a:lnTo>
                    <a:pt x="29096" y="21831"/>
                  </a:lnTo>
                  <a:lnTo>
                    <a:pt x="29981" y="21167"/>
                  </a:lnTo>
                  <a:close/>
                  <a:moveTo>
                    <a:pt x="33153" y="21683"/>
                  </a:moveTo>
                  <a:lnTo>
                    <a:pt x="33798" y="22587"/>
                  </a:lnTo>
                  <a:lnTo>
                    <a:pt x="32876" y="23269"/>
                  </a:lnTo>
                  <a:lnTo>
                    <a:pt x="32212" y="22310"/>
                  </a:lnTo>
                  <a:lnTo>
                    <a:pt x="33153" y="21683"/>
                  </a:lnTo>
                  <a:close/>
                  <a:moveTo>
                    <a:pt x="16687" y="21978"/>
                  </a:moveTo>
                  <a:lnTo>
                    <a:pt x="17407" y="23011"/>
                  </a:lnTo>
                  <a:lnTo>
                    <a:pt x="16337" y="23767"/>
                  </a:lnTo>
                  <a:lnTo>
                    <a:pt x="15434" y="22697"/>
                  </a:lnTo>
                  <a:lnTo>
                    <a:pt x="16687" y="21978"/>
                  </a:lnTo>
                  <a:close/>
                  <a:moveTo>
                    <a:pt x="36269" y="22366"/>
                  </a:moveTo>
                  <a:lnTo>
                    <a:pt x="36933" y="23195"/>
                  </a:lnTo>
                  <a:lnTo>
                    <a:pt x="36084" y="23841"/>
                  </a:lnTo>
                  <a:lnTo>
                    <a:pt x="35421" y="22882"/>
                  </a:lnTo>
                  <a:lnTo>
                    <a:pt x="36269" y="22366"/>
                  </a:lnTo>
                  <a:close/>
                  <a:moveTo>
                    <a:pt x="13516" y="21130"/>
                  </a:moveTo>
                  <a:lnTo>
                    <a:pt x="14512" y="22587"/>
                  </a:lnTo>
                  <a:lnTo>
                    <a:pt x="14291" y="22661"/>
                  </a:lnTo>
                  <a:lnTo>
                    <a:pt x="14069" y="22734"/>
                  </a:lnTo>
                  <a:lnTo>
                    <a:pt x="13848" y="22845"/>
                  </a:lnTo>
                  <a:lnTo>
                    <a:pt x="13645" y="22992"/>
                  </a:lnTo>
                  <a:lnTo>
                    <a:pt x="13553" y="23066"/>
                  </a:lnTo>
                  <a:lnTo>
                    <a:pt x="13479" y="23158"/>
                  </a:lnTo>
                  <a:lnTo>
                    <a:pt x="13406" y="23269"/>
                  </a:lnTo>
                  <a:lnTo>
                    <a:pt x="13332" y="23380"/>
                  </a:lnTo>
                  <a:lnTo>
                    <a:pt x="13276" y="23509"/>
                  </a:lnTo>
                  <a:lnTo>
                    <a:pt x="13240" y="23638"/>
                  </a:lnTo>
                  <a:lnTo>
                    <a:pt x="13203" y="23785"/>
                  </a:lnTo>
                  <a:lnTo>
                    <a:pt x="13184" y="23951"/>
                  </a:lnTo>
                  <a:lnTo>
                    <a:pt x="13110" y="23656"/>
                  </a:lnTo>
                  <a:lnTo>
                    <a:pt x="13037" y="23361"/>
                  </a:lnTo>
                  <a:lnTo>
                    <a:pt x="12945" y="23085"/>
                  </a:lnTo>
                  <a:lnTo>
                    <a:pt x="12834" y="22826"/>
                  </a:lnTo>
                  <a:lnTo>
                    <a:pt x="12760" y="22697"/>
                  </a:lnTo>
                  <a:lnTo>
                    <a:pt x="12668" y="22587"/>
                  </a:lnTo>
                  <a:lnTo>
                    <a:pt x="12576" y="22476"/>
                  </a:lnTo>
                  <a:lnTo>
                    <a:pt x="12484" y="22384"/>
                  </a:lnTo>
                  <a:lnTo>
                    <a:pt x="12355" y="22292"/>
                  </a:lnTo>
                  <a:lnTo>
                    <a:pt x="12225" y="22218"/>
                  </a:lnTo>
                  <a:lnTo>
                    <a:pt x="12060" y="22144"/>
                  </a:lnTo>
                  <a:lnTo>
                    <a:pt x="11894" y="22089"/>
                  </a:lnTo>
                  <a:lnTo>
                    <a:pt x="12170" y="22052"/>
                  </a:lnTo>
                  <a:lnTo>
                    <a:pt x="12428" y="21997"/>
                  </a:lnTo>
                  <a:lnTo>
                    <a:pt x="12668" y="21923"/>
                  </a:lnTo>
                  <a:lnTo>
                    <a:pt x="12889" y="21812"/>
                  </a:lnTo>
                  <a:lnTo>
                    <a:pt x="13074" y="21683"/>
                  </a:lnTo>
                  <a:lnTo>
                    <a:pt x="13258" y="21517"/>
                  </a:lnTo>
                  <a:lnTo>
                    <a:pt x="13406" y="21351"/>
                  </a:lnTo>
                  <a:lnTo>
                    <a:pt x="13516" y="21130"/>
                  </a:lnTo>
                  <a:close/>
                  <a:moveTo>
                    <a:pt x="39422" y="22826"/>
                  </a:moveTo>
                  <a:lnTo>
                    <a:pt x="40104" y="23748"/>
                  </a:lnTo>
                  <a:lnTo>
                    <a:pt x="39237" y="24320"/>
                  </a:lnTo>
                  <a:lnTo>
                    <a:pt x="38574" y="23435"/>
                  </a:lnTo>
                  <a:lnTo>
                    <a:pt x="39422" y="22826"/>
                  </a:lnTo>
                  <a:close/>
                  <a:moveTo>
                    <a:pt x="19822" y="22495"/>
                  </a:moveTo>
                  <a:lnTo>
                    <a:pt x="20541" y="23564"/>
                  </a:lnTo>
                  <a:lnTo>
                    <a:pt x="19453" y="24449"/>
                  </a:lnTo>
                  <a:lnTo>
                    <a:pt x="18753" y="23232"/>
                  </a:lnTo>
                  <a:lnTo>
                    <a:pt x="19822" y="22495"/>
                  </a:lnTo>
                  <a:close/>
                  <a:moveTo>
                    <a:pt x="23049" y="23066"/>
                  </a:moveTo>
                  <a:lnTo>
                    <a:pt x="23823" y="24099"/>
                  </a:lnTo>
                  <a:lnTo>
                    <a:pt x="22643" y="24947"/>
                  </a:lnTo>
                  <a:lnTo>
                    <a:pt x="21979" y="23822"/>
                  </a:lnTo>
                  <a:lnTo>
                    <a:pt x="23049" y="23066"/>
                  </a:lnTo>
                  <a:close/>
                  <a:moveTo>
                    <a:pt x="26202" y="23601"/>
                  </a:moveTo>
                  <a:lnTo>
                    <a:pt x="26976" y="24670"/>
                  </a:lnTo>
                  <a:lnTo>
                    <a:pt x="25870" y="25463"/>
                  </a:lnTo>
                  <a:lnTo>
                    <a:pt x="25114" y="24320"/>
                  </a:lnTo>
                  <a:lnTo>
                    <a:pt x="26202" y="23601"/>
                  </a:lnTo>
                  <a:close/>
                  <a:moveTo>
                    <a:pt x="29391" y="24209"/>
                  </a:moveTo>
                  <a:lnTo>
                    <a:pt x="30147" y="25242"/>
                  </a:lnTo>
                  <a:lnTo>
                    <a:pt x="29078" y="26016"/>
                  </a:lnTo>
                  <a:lnTo>
                    <a:pt x="28340" y="24910"/>
                  </a:lnTo>
                  <a:lnTo>
                    <a:pt x="29391" y="24209"/>
                  </a:lnTo>
                  <a:close/>
                  <a:moveTo>
                    <a:pt x="32600" y="24799"/>
                  </a:moveTo>
                  <a:lnTo>
                    <a:pt x="33337" y="25813"/>
                  </a:lnTo>
                  <a:lnTo>
                    <a:pt x="32268" y="26569"/>
                  </a:lnTo>
                  <a:lnTo>
                    <a:pt x="31549" y="25482"/>
                  </a:lnTo>
                  <a:lnTo>
                    <a:pt x="32600" y="24799"/>
                  </a:lnTo>
                  <a:close/>
                  <a:moveTo>
                    <a:pt x="35789" y="25371"/>
                  </a:moveTo>
                  <a:lnTo>
                    <a:pt x="36527" y="26385"/>
                  </a:lnTo>
                  <a:lnTo>
                    <a:pt x="35476" y="27141"/>
                  </a:lnTo>
                  <a:lnTo>
                    <a:pt x="34757" y="26053"/>
                  </a:lnTo>
                  <a:lnTo>
                    <a:pt x="35789" y="25371"/>
                  </a:lnTo>
                  <a:close/>
                  <a:moveTo>
                    <a:pt x="19269" y="25482"/>
                  </a:moveTo>
                  <a:lnTo>
                    <a:pt x="20209" y="26809"/>
                  </a:lnTo>
                  <a:lnTo>
                    <a:pt x="19933" y="26901"/>
                  </a:lnTo>
                  <a:lnTo>
                    <a:pt x="19767" y="26975"/>
                  </a:lnTo>
                  <a:lnTo>
                    <a:pt x="19582" y="27067"/>
                  </a:lnTo>
                  <a:lnTo>
                    <a:pt x="19416" y="27196"/>
                  </a:lnTo>
                  <a:lnTo>
                    <a:pt x="19269" y="27325"/>
                  </a:lnTo>
                  <a:lnTo>
                    <a:pt x="19011" y="27584"/>
                  </a:lnTo>
                  <a:lnTo>
                    <a:pt x="17997" y="26330"/>
                  </a:lnTo>
                  <a:lnTo>
                    <a:pt x="19269" y="25482"/>
                  </a:lnTo>
                  <a:close/>
                  <a:moveTo>
                    <a:pt x="38924" y="26035"/>
                  </a:moveTo>
                  <a:lnTo>
                    <a:pt x="39625" y="26957"/>
                  </a:lnTo>
                  <a:lnTo>
                    <a:pt x="38647" y="27620"/>
                  </a:lnTo>
                  <a:lnTo>
                    <a:pt x="37928" y="26625"/>
                  </a:lnTo>
                  <a:lnTo>
                    <a:pt x="38924" y="26035"/>
                  </a:lnTo>
                  <a:close/>
                  <a:moveTo>
                    <a:pt x="22477" y="26127"/>
                  </a:moveTo>
                  <a:lnTo>
                    <a:pt x="23344" y="27307"/>
                  </a:lnTo>
                  <a:lnTo>
                    <a:pt x="22090" y="28229"/>
                  </a:lnTo>
                  <a:lnTo>
                    <a:pt x="21186" y="26901"/>
                  </a:lnTo>
                  <a:lnTo>
                    <a:pt x="22477" y="26127"/>
                  </a:lnTo>
                  <a:close/>
                  <a:moveTo>
                    <a:pt x="25648" y="26735"/>
                  </a:moveTo>
                  <a:lnTo>
                    <a:pt x="26497" y="27879"/>
                  </a:lnTo>
                  <a:lnTo>
                    <a:pt x="25280" y="28800"/>
                  </a:lnTo>
                  <a:lnTo>
                    <a:pt x="24450" y="27491"/>
                  </a:lnTo>
                  <a:lnTo>
                    <a:pt x="25648" y="26735"/>
                  </a:lnTo>
                  <a:close/>
                  <a:moveTo>
                    <a:pt x="28857" y="27307"/>
                  </a:moveTo>
                  <a:lnTo>
                    <a:pt x="29686" y="28450"/>
                  </a:lnTo>
                  <a:lnTo>
                    <a:pt x="28469" y="29335"/>
                  </a:lnTo>
                  <a:lnTo>
                    <a:pt x="27677" y="28081"/>
                  </a:lnTo>
                  <a:lnTo>
                    <a:pt x="28857" y="27307"/>
                  </a:lnTo>
                  <a:close/>
                  <a:moveTo>
                    <a:pt x="32046" y="27897"/>
                  </a:moveTo>
                  <a:lnTo>
                    <a:pt x="32876" y="29022"/>
                  </a:lnTo>
                  <a:lnTo>
                    <a:pt x="31678" y="29888"/>
                  </a:lnTo>
                  <a:lnTo>
                    <a:pt x="30903" y="28653"/>
                  </a:lnTo>
                  <a:lnTo>
                    <a:pt x="32046" y="27897"/>
                  </a:lnTo>
                  <a:close/>
                  <a:moveTo>
                    <a:pt x="35236" y="28469"/>
                  </a:moveTo>
                  <a:lnTo>
                    <a:pt x="36066" y="29575"/>
                  </a:lnTo>
                  <a:lnTo>
                    <a:pt x="34867" y="30460"/>
                  </a:lnTo>
                  <a:lnTo>
                    <a:pt x="34112" y="29225"/>
                  </a:lnTo>
                  <a:lnTo>
                    <a:pt x="35236" y="28469"/>
                  </a:lnTo>
                  <a:close/>
                  <a:moveTo>
                    <a:pt x="38352" y="29132"/>
                  </a:moveTo>
                  <a:lnTo>
                    <a:pt x="39200" y="30183"/>
                  </a:lnTo>
                  <a:lnTo>
                    <a:pt x="38076" y="31031"/>
                  </a:lnTo>
                  <a:lnTo>
                    <a:pt x="37301" y="29778"/>
                  </a:lnTo>
                  <a:lnTo>
                    <a:pt x="38352" y="29132"/>
                  </a:lnTo>
                  <a:close/>
                  <a:moveTo>
                    <a:pt x="41524" y="29593"/>
                  </a:moveTo>
                  <a:lnTo>
                    <a:pt x="42390" y="30755"/>
                  </a:lnTo>
                  <a:lnTo>
                    <a:pt x="41247" y="31474"/>
                  </a:lnTo>
                  <a:lnTo>
                    <a:pt x="40436" y="30349"/>
                  </a:lnTo>
                  <a:lnTo>
                    <a:pt x="41524" y="29593"/>
                  </a:lnTo>
                  <a:close/>
                  <a:moveTo>
                    <a:pt x="25058" y="29704"/>
                  </a:moveTo>
                  <a:lnTo>
                    <a:pt x="26073" y="31179"/>
                  </a:lnTo>
                  <a:lnTo>
                    <a:pt x="25851" y="31216"/>
                  </a:lnTo>
                  <a:lnTo>
                    <a:pt x="25612" y="31290"/>
                  </a:lnTo>
                  <a:lnTo>
                    <a:pt x="25409" y="31400"/>
                  </a:lnTo>
                  <a:lnTo>
                    <a:pt x="25224" y="31548"/>
                  </a:lnTo>
                  <a:lnTo>
                    <a:pt x="25040" y="31714"/>
                  </a:lnTo>
                  <a:lnTo>
                    <a:pt x="24892" y="31917"/>
                  </a:lnTo>
                  <a:lnTo>
                    <a:pt x="24782" y="32156"/>
                  </a:lnTo>
                  <a:lnTo>
                    <a:pt x="24671" y="32433"/>
                  </a:lnTo>
                  <a:lnTo>
                    <a:pt x="24616" y="32138"/>
                  </a:lnTo>
                  <a:lnTo>
                    <a:pt x="24542" y="31861"/>
                  </a:lnTo>
                  <a:lnTo>
                    <a:pt x="24468" y="31603"/>
                  </a:lnTo>
                  <a:lnTo>
                    <a:pt x="24339" y="31363"/>
                  </a:lnTo>
                  <a:lnTo>
                    <a:pt x="24266" y="31234"/>
                  </a:lnTo>
                  <a:lnTo>
                    <a:pt x="24192" y="31124"/>
                  </a:lnTo>
                  <a:lnTo>
                    <a:pt x="24100" y="31031"/>
                  </a:lnTo>
                  <a:lnTo>
                    <a:pt x="23989" y="30939"/>
                  </a:lnTo>
                  <a:lnTo>
                    <a:pt x="23878" y="30847"/>
                  </a:lnTo>
                  <a:lnTo>
                    <a:pt x="23749" y="30773"/>
                  </a:lnTo>
                  <a:lnTo>
                    <a:pt x="23602" y="30700"/>
                  </a:lnTo>
                  <a:lnTo>
                    <a:pt x="23436" y="30644"/>
                  </a:lnTo>
                  <a:lnTo>
                    <a:pt x="23712" y="30626"/>
                  </a:lnTo>
                  <a:lnTo>
                    <a:pt x="23971" y="30552"/>
                  </a:lnTo>
                  <a:lnTo>
                    <a:pt x="24210" y="30478"/>
                  </a:lnTo>
                  <a:lnTo>
                    <a:pt x="24432" y="30368"/>
                  </a:lnTo>
                  <a:lnTo>
                    <a:pt x="24616" y="30239"/>
                  </a:lnTo>
                  <a:lnTo>
                    <a:pt x="24800" y="30091"/>
                  </a:lnTo>
                  <a:lnTo>
                    <a:pt x="24929" y="29907"/>
                  </a:lnTo>
                  <a:lnTo>
                    <a:pt x="25058" y="29704"/>
                  </a:lnTo>
                  <a:close/>
                  <a:moveTo>
                    <a:pt x="28304" y="30405"/>
                  </a:moveTo>
                  <a:lnTo>
                    <a:pt x="29262" y="31732"/>
                  </a:lnTo>
                  <a:lnTo>
                    <a:pt x="29059" y="31769"/>
                  </a:lnTo>
                  <a:lnTo>
                    <a:pt x="28838" y="31843"/>
                  </a:lnTo>
                  <a:lnTo>
                    <a:pt x="28654" y="31953"/>
                  </a:lnTo>
                  <a:lnTo>
                    <a:pt x="28451" y="32082"/>
                  </a:lnTo>
                  <a:lnTo>
                    <a:pt x="28285" y="32267"/>
                  </a:lnTo>
                  <a:lnTo>
                    <a:pt x="28119" y="32470"/>
                  </a:lnTo>
                  <a:lnTo>
                    <a:pt x="27972" y="32728"/>
                  </a:lnTo>
                  <a:lnTo>
                    <a:pt x="27861" y="33023"/>
                  </a:lnTo>
                  <a:lnTo>
                    <a:pt x="27824" y="32691"/>
                  </a:lnTo>
                  <a:lnTo>
                    <a:pt x="27750" y="32414"/>
                  </a:lnTo>
                  <a:lnTo>
                    <a:pt x="27658" y="32138"/>
                  </a:lnTo>
                  <a:lnTo>
                    <a:pt x="27548" y="31917"/>
                  </a:lnTo>
                  <a:lnTo>
                    <a:pt x="27418" y="31714"/>
                  </a:lnTo>
                  <a:lnTo>
                    <a:pt x="27271" y="31548"/>
                  </a:lnTo>
                  <a:lnTo>
                    <a:pt x="27087" y="31419"/>
                  </a:lnTo>
                  <a:lnTo>
                    <a:pt x="26884" y="31308"/>
                  </a:lnTo>
                  <a:lnTo>
                    <a:pt x="28304" y="30405"/>
                  </a:lnTo>
                  <a:close/>
                  <a:moveTo>
                    <a:pt x="31493" y="30995"/>
                  </a:moveTo>
                  <a:lnTo>
                    <a:pt x="32378" y="32212"/>
                  </a:lnTo>
                  <a:lnTo>
                    <a:pt x="31032" y="33262"/>
                  </a:lnTo>
                  <a:lnTo>
                    <a:pt x="30995" y="33041"/>
                  </a:lnTo>
                  <a:lnTo>
                    <a:pt x="30940" y="32838"/>
                  </a:lnTo>
                  <a:lnTo>
                    <a:pt x="30848" y="32636"/>
                  </a:lnTo>
                  <a:lnTo>
                    <a:pt x="30756" y="32433"/>
                  </a:lnTo>
                  <a:lnTo>
                    <a:pt x="30608" y="32267"/>
                  </a:lnTo>
                  <a:lnTo>
                    <a:pt x="30461" y="32119"/>
                  </a:lnTo>
                  <a:lnTo>
                    <a:pt x="30295" y="31972"/>
                  </a:lnTo>
                  <a:lnTo>
                    <a:pt x="30092" y="31880"/>
                  </a:lnTo>
                  <a:lnTo>
                    <a:pt x="31493" y="30995"/>
                  </a:lnTo>
                  <a:close/>
                  <a:moveTo>
                    <a:pt x="34683" y="31566"/>
                  </a:moveTo>
                  <a:lnTo>
                    <a:pt x="35642" y="32875"/>
                  </a:lnTo>
                  <a:lnTo>
                    <a:pt x="35439" y="32931"/>
                  </a:lnTo>
                  <a:lnTo>
                    <a:pt x="35218" y="33004"/>
                  </a:lnTo>
                  <a:lnTo>
                    <a:pt x="35033" y="33097"/>
                  </a:lnTo>
                  <a:lnTo>
                    <a:pt x="34831" y="33244"/>
                  </a:lnTo>
                  <a:lnTo>
                    <a:pt x="34665" y="33410"/>
                  </a:lnTo>
                  <a:lnTo>
                    <a:pt x="34499" y="33631"/>
                  </a:lnTo>
                  <a:lnTo>
                    <a:pt x="34351" y="33889"/>
                  </a:lnTo>
                  <a:lnTo>
                    <a:pt x="34241" y="34184"/>
                  </a:lnTo>
                  <a:lnTo>
                    <a:pt x="34204" y="33871"/>
                  </a:lnTo>
                  <a:lnTo>
                    <a:pt x="34148" y="33576"/>
                  </a:lnTo>
                  <a:lnTo>
                    <a:pt x="34075" y="33318"/>
                  </a:lnTo>
                  <a:lnTo>
                    <a:pt x="33964" y="33078"/>
                  </a:lnTo>
                  <a:lnTo>
                    <a:pt x="33835" y="32894"/>
                  </a:lnTo>
                  <a:lnTo>
                    <a:pt x="33687" y="32709"/>
                  </a:lnTo>
                  <a:lnTo>
                    <a:pt x="33522" y="32580"/>
                  </a:lnTo>
                  <a:lnTo>
                    <a:pt x="33319" y="32451"/>
                  </a:lnTo>
                  <a:lnTo>
                    <a:pt x="34683" y="31566"/>
                  </a:lnTo>
                  <a:close/>
                  <a:moveTo>
                    <a:pt x="37910" y="32138"/>
                  </a:moveTo>
                  <a:lnTo>
                    <a:pt x="38869" y="33447"/>
                  </a:lnTo>
                  <a:lnTo>
                    <a:pt x="38647" y="33484"/>
                  </a:lnTo>
                  <a:lnTo>
                    <a:pt x="38444" y="33558"/>
                  </a:lnTo>
                  <a:lnTo>
                    <a:pt x="38242" y="33650"/>
                  </a:lnTo>
                  <a:lnTo>
                    <a:pt x="38057" y="33797"/>
                  </a:lnTo>
                  <a:lnTo>
                    <a:pt x="37873" y="33963"/>
                  </a:lnTo>
                  <a:lnTo>
                    <a:pt x="37725" y="34166"/>
                  </a:lnTo>
                  <a:lnTo>
                    <a:pt x="37578" y="34406"/>
                  </a:lnTo>
                  <a:lnTo>
                    <a:pt x="37449" y="34682"/>
                  </a:lnTo>
                  <a:lnTo>
                    <a:pt x="37412" y="34387"/>
                  </a:lnTo>
                  <a:lnTo>
                    <a:pt x="37357" y="34111"/>
                  </a:lnTo>
                  <a:lnTo>
                    <a:pt x="37264" y="33853"/>
                  </a:lnTo>
                  <a:lnTo>
                    <a:pt x="37154" y="33631"/>
                  </a:lnTo>
                  <a:lnTo>
                    <a:pt x="37025" y="33447"/>
                  </a:lnTo>
                  <a:lnTo>
                    <a:pt x="36877" y="33281"/>
                  </a:lnTo>
                  <a:lnTo>
                    <a:pt x="36693" y="33133"/>
                  </a:lnTo>
                  <a:lnTo>
                    <a:pt x="36508" y="33023"/>
                  </a:lnTo>
                  <a:lnTo>
                    <a:pt x="37910" y="32138"/>
                  </a:lnTo>
                  <a:close/>
                  <a:moveTo>
                    <a:pt x="41007" y="32820"/>
                  </a:moveTo>
                  <a:lnTo>
                    <a:pt x="41948" y="33963"/>
                  </a:lnTo>
                  <a:lnTo>
                    <a:pt x="40657" y="34738"/>
                  </a:lnTo>
                  <a:lnTo>
                    <a:pt x="39735" y="33521"/>
                  </a:lnTo>
                  <a:lnTo>
                    <a:pt x="41007" y="32820"/>
                  </a:lnTo>
                  <a:close/>
                  <a:moveTo>
                    <a:pt x="1421" y="0"/>
                  </a:moveTo>
                  <a:lnTo>
                    <a:pt x="1587" y="184"/>
                  </a:lnTo>
                  <a:lnTo>
                    <a:pt x="1771" y="350"/>
                  </a:lnTo>
                  <a:lnTo>
                    <a:pt x="1974" y="516"/>
                  </a:lnTo>
                  <a:lnTo>
                    <a:pt x="2232" y="664"/>
                  </a:lnTo>
                  <a:lnTo>
                    <a:pt x="1900" y="701"/>
                  </a:lnTo>
                  <a:lnTo>
                    <a:pt x="1605" y="793"/>
                  </a:lnTo>
                  <a:lnTo>
                    <a:pt x="1347" y="903"/>
                  </a:lnTo>
                  <a:lnTo>
                    <a:pt x="1236" y="977"/>
                  </a:lnTo>
                  <a:lnTo>
                    <a:pt x="1126" y="1051"/>
                  </a:lnTo>
                  <a:lnTo>
                    <a:pt x="1015" y="1143"/>
                  </a:lnTo>
                  <a:lnTo>
                    <a:pt x="923" y="1235"/>
                  </a:lnTo>
                  <a:lnTo>
                    <a:pt x="849" y="1346"/>
                  </a:lnTo>
                  <a:lnTo>
                    <a:pt x="775" y="1457"/>
                  </a:lnTo>
                  <a:lnTo>
                    <a:pt x="702" y="1586"/>
                  </a:lnTo>
                  <a:lnTo>
                    <a:pt x="665" y="1715"/>
                  </a:lnTo>
                  <a:lnTo>
                    <a:pt x="609" y="1844"/>
                  </a:lnTo>
                  <a:lnTo>
                    <a:pt x="573" y="2010"/>
                  </a:lnTo>
                  <a:lnTo>
                    <a:pt x="554" y="2157"/>
                  </a:lnTo>
                  <a:lnTo>
                    <a:pt x="554" y="2305"/>
                  </a:lnTo>
                  <a:lnTo>
                    <a:pt x="554" y="2452"/>
                  </a:lnTo>
                  <a:lnTo>
                    <a:pt x="573" y="2600"/>
                  </a:lnTo>
                  <a:lnTo>
                    <a:pt x="609" y="2729"/>
                  </a:lnTo>
                  <a:lnTo>
                    <a:pt x="646" y="2858"/>
                  </a:lnTo>
                  <a:lnTo>
                    <a:pt x="702" y="2987"/>
                  </a:lnTo>
                  <a:lnTo>
                    <a:pt x="775" y="3098"/>
                  </a:lnTo>
                  <a:lnTo>
                    <a:pt x="849" y="3208"/>
                  </a:lnTo>
                  <a:lnTo>
                    <a:pt x="941" y="3319"/>
                  </a:lnTo>
                  <a:lnTo>
                    <a:pt x="1163" y="3522"/>
                  </a:lnTo>
                  <a:lnTo>
                    <a:pt x="1402" y="3688"/>
                  </a:lnTo>
                  <a:lnTo>
                    <a:pt x="1697" y="3835"/>
                  </a:lnTo>
                  <a:lnTo>
                    <a:pt x="1310" y="3946"/>
                  </a:lnTo>
                  <a:lnTo>
                    <a:pt x="960" y="4075"/>
                  </a:lnTo>
                  <a:lnTo>
                    <a:pt x="812" y="4149"/>
                  </a:lnTo>
                  <a:lnTo>
                    <a:pt x="683" y="4222"/>
                  </a:lnTo>
                  <a:lnTo>
                    <a:pt x="554" y="4315"/>
                  </a:lnTo>
                  <a:lnTo>
                    <a:pt x="443" y="4407"/>
                  </a:lnTo>
                  <a:lnTo>
                    <a:pt x="351" y="4499"/>
                  </a:lnTo>
                  <a:lnTo>
                    <a:pt x="259" y="4610"/>
                  </a:lnTo>
                  <a:lnTo>
                    <a:pt x="185" y="4720"/>
                  </a:lnTo>
                  <a:lnTo>
                    <a:pt x="130" y="4849"/>
                  </a:lnTo>
                  <a:lnTo>
                    <a:pt x="75" y="4978"/>
                  </a:lnTo>
                  <a:lnTo>
                    <a:pt x="38" y="5107"/>
                  </a:lnTo>
                  <a:lnTo>
                    <a:pt x="19" y="5255"/>
                  </a:lnTo>
                  <a:lnTo>
                    <a:pt x="1" y="5402"/>
                  </a:lnTo>
                  <a:lnTo>
                    <a:pt x="1" y="5642"/>
                  </a:lnTo>
                  <a:lnTo>
                    <a:pt x="56" y="5900"/>
                  </a:lnTo>
                  <a:lnTo>
                    <a:pt x="148" y="6140"/>
                  </a:lnTo>
                  <a:lnTo>
                    <a:pt x="259" y="6361"/>
                  </a:lnTo>
                  <a:lnTo>
                    <a:pt x="425" y="6546"/>
                  </a:lnTo>
                  <a:lnTo>
                    <a:pt x="499" y="6638"/>
                  </a:lnTo>
                  <a:lnTo>
                    <a:pt x="591" y="6712"/>
                  </a:lnTo>
                  <a:lnTo>
                    <a:pt x="702" y="6785"/>
                  </a:lnTo>
                  <a:lnTo>
                    <a:pt x="812" y="6841"/>
                  </a:lnTo>
                  <a:lnTo>
                    <a:pt x="923" y="6896"/>
                  </a:lnTo>
                  <a:lnTo>
                    <a:pt x="1052" y="6933"/>
                  </a:lnTo>
                  <a:lnTo>
                    <a:pt x="1347" y="6970"/>
                  </a:lnTo>
                  <a:lnTo>
                    <a:pt x="1494" y="6988"/>
                  </a:lnTo>
                  <a:lnTo>
                    <a:pt x="1660" y="6988"/>
                  </a:lnTo>
                  <a:lnTo>
                    <a:pt x="1808" y="6970"/>
                  </a:lnTo>
                  <a:lnTo>
                    <a:pt x="1974" y="6951"/>
                  </a:lnTo>
                  <a:lnTo>
                    <a:pt x="2103" y="6896"/>
                  </a:lnTo>
                  <a:lnTo>
                    <a:pt x="2250" y="6859"/>
                  </a:lnTo>
                  <a:lnTo>
                    <a:pt x="2379" y="6785"/>
                  </a:lnTo>
                  <a:lnTo>
                    <a:pt x="2490" y="6693"/>
                  </a:lnTo>
                  <a:lnTo>
                    <a:pt x="2619" y="6601"/>
                  </a:lnTo>
                  <a:lnTo>
                    <a:pt x="2711" y="6490"/>
                  </a:lnTo>
                  <a:lnTo>
                    <a:pt x="2914" y="6287"/>
                  </a:lnTo>
                  <a:lnTo>
                    <a:pt x="3062" y="6103"/>
                  </a:lnTo>
                  <a:lnTo>
                    <a:pt x="3873" y="7560"/>
                  </a:lnTo>
                  <a:lnTo>
                    <a:pt x="3652" y="7615"/>
                  </a:lnTo>
                  <a:lnTo>
                    <a:pt x="3467" y="7707"/>
                  </a:lnTo>
                  <a:lnTo>
                    <a:pt x="3283" y="7818"/>
                  </a:lnTo>
                  <a:lnTo>
                    <a:pt x="3117" y="7965"/>
                  </a:lnTo>
                  <a:lnTo>
                    <a:pt x="2970" y="8131"/>
                  </a:lnTo>
                  <a:lnTo>
                    <a:pt x="2840" y="8316"/>
                  </a:lnTo>
                  <a:lnTo>
                    <a:pt x="2730" y="8500"/>
                  </a:lnTo>
                  <a:lnTo>
                    <a:pt x="2619" y="8721"/>
                  </a:lnTo>
                  <a:lnTo>
                    <a:pt x="2601" y="9035"/>
                  </a:lnTo>
                  <a:lnTo>
                    <a:pt x="2619" y="9330"/>
                  </a:lnTo>
                  <a:lnTo>
                    <a:pt x="2675" y="9588"/>
                  </a:lnTo>
                  <a:lnTo>
                    <a:pt x="2730" y="9717"/>
                  </a:lnTo>
                  <a:lnTo>
                    <a:pt x="2767" y="9846"/>
                  </a:lnTo>
                  <a:lnTo>
                    <a:pt x="2840" y="9957"/>
                  </a:lnTo>
                  <a:lnTo>
                    <a:pt x="2914" y="10067"/>
                  </a:lnTo>
                  <a:lnTo>
                    <a:pt x="3006" y="10159"/>
                  </a:lnTo>
                  <a:lnTo>
                    <a:pt x="3099" y="10270"/>
                  </a:lnTo>
                  <a:lnTo>
                    <a:pt x="3209" y="10362"/>
                  </a:lnTo>
                  <a:lnTo>
                    <a:pt x="3320" y="10454"/>
                  </a:lnTo>
                  <a:lnTo>
                    <a:pt x="3596" y="10602"/>
                  </a:lnTo>
                  <a:lnTo>
                    <a:pt x="3652" y="10639"/>
                  </a:lnTo>
                  <a:lnTo>
                    <a:pt x="3689" y="10694"/>
                  </a:lnTo>
                  <a:lnTo>
                    <a:pt x="3762" y="10786"/>
                  </a:lnTo>
                  <a:lnTo>
                    <a:pt x="3596" y="10786"/>
                  </a:lnTo>
                  <a:lnTo>
                    <a:pt x="3430" y="10805"/>
                  </a:lnTo>
                  <a:lnTo>
                    <a:pt x="3283" y="10823"/>
                  </a:lnTo>
                  <a:lnTo>
                    <a:pt x="3135" y="10860"/>
                  </a:lnTo>
                  <a:lnTo>
                    <a:pt x="3006" y="10915"/>
                  </a:lnTo>
                  <a:lnTo>
                    <a:pt x="2877" y="10971"/>
                  </a:lnTo>
                  <a:lnTo>
                    <a:pt x="2748" y="11044"/>
                  </a:lnTo>
                  <a:lnTo>
                    <a:pt x="2638" y="11118"/>
                  </a:lnTo>
                  <a:lnTo>
                    <a:pt x="2545" y="11192"/>
                  </a:lnTo>
                  <a:lnTo>
                    <a:pt x="2453" y="11303"/>
                  </a:lnTo>
                  <a:lnTo>
                    <a:pt x="2361" y="11395"/>
                  </a:lnTo>
                  <a:lnTo>
                    <a:pt x="2287" y="11524"/>
                  </a:lnTo>
                  <a:lnTo>
                    <a:pt x="2232" y="11634"/>
                  </a:lnTo>
                  <a:lnTo>
                    <a:pt x="2177" y="11782"/>
                  </a:lnTo>
                  <a:lnTo>
                    <a:pt x="2121" y="11911"/>
                  </a:lnTo>
                  <a:lnTo>
                    <a:pt x="2103" y="12077"/>
                  </a:lnTo>
                  <a:lnTo>
                    <a:pt x="2084" y="12206"/>
                  </a:lnTo>
                  <a:lnTo>
                    <a:pt x="2066" y="12335"/>
                  </a:lnTo>
                  <a:lnTo>
                    <a:pt x="2084" y="12483"/>
                  </a:lnTo>
                  <a:lnTo>
                    <a:pt x="2103" y="12612"/>
                  </a:lnTo>
                  <a:lnTo>
                    <a:pt x="2121" y="12741"/>
                  </a:lnTo>
                  <a:lnTo>
                    <a:pt x="2177" y="12870"/>
                  </a:lnTo>
                  <a:lnTo>
                    <a:pt x="2214" y="12980"/>
                  </a:lnTo>
                  <a:lnTo>
                    <a:pt x="2287" y="13110"/>
                  </a:lnTo>
                  <a:lnTo>
                    <a:pt x="2361" y="13220"/>
                  </a:lnTo>
                  <a:lnTo>
                    <a:pt x="2435" y="13331"/>
                  </a:lnTo>
                  <a:lnTo>
                    <a:pt x="2527" y="13423"/>
                  </a:lnTo>
                  <a:lnTo>
                    <a:pt x="2619" y="13515"/>
                  </a:lnTo>
                  <a:lnTo>
                    <a:pt x="2730" y="13607"/>
                  </a:lnTo>
                  <a:lnTo>
                    <a:pt x="2840" y="13681"/>
                  </a:lnTo>
                  <a:lnTo>
                    <a:pt x="2970" y="13736"/>
                  </a:lnTo>
                  <a:lnTo>
                    <a:pt x="3099" y="13792"/>
                  </a:lnTo>
                  <a:lnTo>
                    <a:pt x="3246" y="13847"/>
                  </a:lnTo>
                  <a:lnTo>
                    <a:pt x="3412" y="13866"/>
                  </a:lnTo>
                  <a:lnTo>
                    <a:pt x="3560" y="13884"/>
                  </a:lnTo>
                  <a:lnTo>
                    <a:pt x="3836" y="13884"/>
                  </a:lnTo>
                  <a:lnTo>
                    <a:pt x="3984" y="13847"/>
                  </a:lnTo>
                  <a:lnTo>
                    <a:pt x="4131" y="13792"/>
                  </a:lnTo>
                  <a:lnTo>
                    <a:pt x="4260" y="13736"/>
                  </a:lnTo>
                  <a:lnTo>
                    <a:pt x="4389" y="13663"/>
                  </a:lnTo>
                  <a:lnTo>
                    <a:pt x="4518" y="13571"/>
                  </a:lnTo>
                  <a:lnTo>
                    <a:pt x="4647" y="13460"/>
                  </a:lnTo>
                  <a:lnTo>
                    <a:pt x="4758" y="13331"/>
                  </a:lnTo>
                  <a:lnTo>
                    <a:pt x="4887" y="13202"/>
                  </a:lnTo>
                  <a:lnTo>
                    <a:pt x="4998" y="13036"/>
                  </a:lnTo>
                  <a:lnTo>
                    <a:pt x="5108" y="12870"/>
                  </a:lnTo>
                  <a:lnTo>
                    <a:pt x="5219" y="12685"/>
                  </a:lnTo>
                  <a:lnTo>
                    <a:pt x="5219" y="12980"/>
                  </a:lnTo>
                  <a:lnTo>
                    <a:pt x="5274" y="13257"/>
                  </a:lnTo>
                  <a:lnTo>
                    <a:pt x="5366" y="13515"/>
                  </a:lnTo>
                  <a:lnTo>
                    <a:pt x="5477" y="13755"/>
                  </a:lnTo>
                  <a:lnTo>
                    <a:pt x="5643" y="13958"/>
                  </a:lnTo>
                  <a:lnTo>
                    <a:pt x="5827" y="14142"/>
                  </a:lnTo>
                  <a:lnTo>
                    <a:pt x="6067" y="14308"/>
                  </a:lnTo>
                  <a:lnTo>
                    <a:pt x="6325" y="14437"/>
                  </a:lnTo>
                  <a:lnTo>
                    <a:pt x="5920" y="14585"/>
                  </a:lnTo>
                  <a:lnTo>
                    <a:pt x="5569" y="14732"/>
                  </a:lnTo>
                  <a:lnTo>
                    <a:pt x="5422" y="14824"/>
                  </a:lnTo>
                  <a:lnTo>
                    <a:pt x="5293" y="14898"/>
                  </a:lnTo>
                  <a:lnTo>
                    <a:pt x="5164" y="14990"/>
                  </a:lnTo>
                  <a:lnTo>
                    <a:pt x="5071" y="15101"/>
                  </a:lnTo>
                  <a:lnTo>
                    <a:pt x="4979" y="15193"/>
                  </a:lnTo>
                  <a:lnTo>
                    <a:pt x="4887" y="15304"/>
                  </a:lnTo>
                  <a:lnTo>
                    <a:pt x="4832" y="15414"/>
                  </a:lnTo>
                  <a:lnTo>
                    <a:pt x="4776" y="15543"/>
                  </a:lnTo>
                  <a:lnTo>
                    <a:pt x="4740" y="15672"/>
                  </a:lnTo>
                  <a:lnTo>
                    <a:pt x="4703" y="15802"/>
                  </a:lnTo>
                  <a:lnTo>
                    <a:pt x="4684" y="15949"/>
                  </a:lnTo>
                  <a:lnTo>
                    <a:pt x="4684" y="16097"/>
                  </a:lnTo>
                  <a:lnTo>
                    <a:pt x="4703" y="16336"/>
                  </a:lnTo>
                  <a:lnTo>
                    <a:pt x="4758" y="16594"/>
                  </a:lnTo>
                  <a:lnTo>
                    <a:pt x="4850" y="16816"/>
                  </a:lnTo>
                  <a:lnTo>
                    <a:pt x="4979" y="17037"/>
                  </a:lnTo>
                  <a:lnTo>
                    <a:pt x="5145" y="17221"/>
                  </a:lnTo>
                  <a:lnTo>
                    <a:pt x="5237" y="17295"/>
                  </a:lnTo>
                  <a:lnTo>
                    <a:pt x="5330" y="17369"/>
                  </a:lnTo>
                  <a:lnTo>
                    <a:pt x="5440" y="17443"/>
                  </a:lnTo>
                  <a:lnTo>
                    <a:pt x="5551" y="17498"/>
                  </a:lnTo>
                  <a:lnTo>
                    <a:pt x="5680" y="17535"/>
                  </a:lnTo>
                  <a:lnTo>
                    <a:pt x="5791" y="17572"/>
                  </a:lnTo>
                  <a:lnTo>
                    <a:pt x="5938" y="17590"/>
                  </a:lnTo>
                  <a:lnTo>
                    <a:pt x="6086" y="17590"/>
                  </a:lnTo>
                  <a:lnTo>
                    <a:pt x="6399" y="17572"/>
                  </a:lnTo>
                  <a:lnTo>
                    <a:pt x="6694" y="17535"/>
                  </a:lnTo>
                  <a:lnTo>
                    <a:pt x="6989" y="17443"/>
                  </a:lnTo>
                  <a:lnTo>
                    <a:pt x="7229" y="17350"/>
                  </a:lnTo>
                  <a:lnTo>
                    <a:pt x="7450" y="17221"/>
                  </a:lnTo>
                  <a:lnTo>
                    <a:pt x="7874" y="16945"/>
                  </a:lnTo>
                  <a:lnTo>
                    <a:pt x="7929" y="17148"/>
                  </a:lnTo>
                  <a:lnTo>
                    <a:pt x="8003" y="17350"/>
                  </a:lnTo>
                  <a:lnTo>
                    <a:pt x="8114" y="17535"/>
                  </a:lnTo>
                  <a:lnTo>
                    <a:pt x="8243" y="17682"/>
                  </a:lnTo>
                  <a:lnTo>
                    <a:pt x="8390" y="17848"/>
                  </a:lnTo>
                  <a:lnTo>
                    <a:pt x="8556" y="17977"/>
                  </a:lnTo>
                  <a:lnTo>
                    <a:pt x="8741" y="18106"/>
                  </a:lnTo>
                  <a:lnTo>
                    <a:pt x="8943" y="18217"/>
                  </a:lnTo>
                  <a:lnTo>
                    <a:pt x="8556" y="18346"/>
                  </a:lnTo>
                  <a:lnTo>
                    <a:pt x="8224" y="18475"/>
                  </a:lnTo>
                  <a:lnTo>
                    <a:pt x="7948" y="18641"/>
                  </a:lnTo>
                  <a:lnTo>
                    <a:pt x="7837" y="18715"/>
                  </a:lnTo>
                  <a:lnTo>
                    <a:pt x="7727" y="18807"/>
                  </a:lnTo>
                  <a:lnTo>
                    <a:pt x="7634" y="18899"/>
                  </a:lnTo>
                  <a:lnTo>
                    <a:pt x="7561" y="19010"/>
                  </a:lnTo>
                  <a:lnTo>
                    <a:pt x="7487" y="19120"/>
                  </a:lnTo>
                  <a:lnTo>
                    <a:pt x="7432" y="19231"/>
                  </a:lnTo>
                  <a:lnTo>
                    <a:pt x="7376" y="19360"/>
                  </a:lnTo>
                  <a:lnTo>
                    <a:pt x="7339" y="19489"/>
                  </a:lnTo>
                  <a:lnTo>
                    <a:pt x="7321" y="19618"/>
                  </a:lnTo>
                  <a:lnTo>
                    <a:pt x="7302" y="19766"/>
                  </a:lnTo>
                  <a:lnTo>
                    <a:pt x="7302" y="20024"/>
                  </a:lnTo>
                  <a:lnTo>
                    <a:pt x="7358" y="20264"/>
                  </a:lnTo>
                  <a:lnTo>
                    <a:pt x="7450" y="20503"/>
                  </a:lnTo>
                  <a:lnTo>
                    <a:pt x="7561" y="20725"/>
                  </a:lnTo>
                  <a:lnTo>
                    <a:pt x="7708" y="20927"/>
                  </a:lnTo>
                  <a:lnTo>
                    <a:pt x="7800" y="21020"/>
                  </a:lnTo>
                  <a:lnTo>
                    <a:pt x="7892" y="21093"/>
                  </a:lnTo>
                  <a:lnTo>
                    <a:pt x="8003" y="21167"/>
                  </a:lnTo>
                  <a:lnTo>
                    <a:pt x="8114" y="21222"/>
                  </a:lnTo>
                  <a:lnTo>
                    <a:pt x="8224" y="21278"/>
                  </a:lnTo>
                  <a:lnTo>
                    <a:pt x="8335" y="21315"/>
                  </a:lnTo>
                  <a:lnTo>
                    <a:pt x="8483" y="21333"/>
                  </a:lnTo>
                  <a:lnTo>
                    <a:pt x="8648" y="21351"/>
                  </a:lnTo>
                  <a:lnTo>
                    <a:pt x="8962" y="21351"/>
                  </a:lnTo>
                  <a:lnTo>
                    <a:pt x="9294" y="21296"/>
                  </a:lnTo>
                  <a:lnTo>
                    <a:pt x="9589" y="21222"/>
                  </a:lnTo>
                  <a:lnTo>
                    <a:pt x="9736" y="21167"/>
                  </a:lnTo>
                  <a:lnTo>
                    <a:pt x="9865" y="21093"/>
                  </a:lnTo>
                  <a:lnTo>
                    <a:pt x="10105" y="20927"/>
                  </a:lnTo>
                  <a:lnTo>
                    <a:pt x="10474" y="20632"/>
                  </a:lnTo>
                  <a:lnTo>
                    <a:pt x="10492" y="20817"/>
                  </a:lnTo>
                  <a:lnTo>
                    <a:pt x="10548" y="21001"/>
                  </a:lnTo>
                  <a:lnTo>
                    <a:pt x="10640" y="21185"/>
                  </a:lnTo>
                  <a:lnTo>
                    <a:pt x="10769" y="21370"/>
                  </a:lnTo>
                  <a:lnTo>
                    <a:pt x="10935" y="21536"/>
                  </a:lnTo>
                  <a:lnTo>
                    <a:pt x="11138" y="21702"/>
                  </a:lnTo>
                  <a:lnTo>
                    <a:pt x="11359" y="21868"/>
                  </a:lnTo>
                  <a:lnTo>
                    <a:pt x="11617" y="22015"/>
                  </a:lnTo>
                  <a:lnTo>
                    <a:pt x="11304" y="22071"/>
                  </a:lnTo>
                  <a:lnTo>
                    <a:pt x="11009" y="22163"/>
                  </a:lnTo>
                  <a:lnTo>
                    <a:pt x="10750" y="22273"/>
                  </a:lnTo>
                  <a:lnTo>
                    <a:pt x="10621" y="22347"/>
                  </a:lnTo>
                  <a:lnTo>
                    <a:pt x="10511" y="22421"/>
                  </a:lnTo>
                  <a:lnTo>
                    <a:pt x="10419" y="22513"/>
                  </a:lnTo>
                  <a:lnTo>
                    <a:pt x="10326" y="22605"/>
                  </a:lnTo>
                  <a:lnTo>
                    <a:pt x="10234" y="22697"/>
                  </a:lnTo>
                  <a:lnTo>
                    <a:pt x="10160" y="22826"/>
                  </a:lnTo>
                  <a:lnTo>
                    <a:pt x="10105" y="22937"/>
                  </a:lnTo>
                  <a:lnTo>
                    <a:pt x="10050" y="23066"/>
                  </a:lnTo>
                  <a:lnTo>
                    <a:pt x="10013" y="23214"/>
                  </a:lnTo>
                  <a:lnTo>
                    <a:pt x="9976" y="23380"/>
                  </a:lnTo>
                  <a:lnTo>
                    <a:pt x="9958" y="23527"/>
                  </a:lnTo>
                  <a:lnTo>
                    <a:pt x="9958" y="23675"/>
                  </a:lnTo>
                  <a:lnTo>
                    <a:pt x="9958" y="23822"/>
                  </a:lnTo>
                  <a:lnTo>
                    <a:pt x="9976" y="23970"/>
                  </a:lnTo>
                  <a:lnTo>
                    <a:pt x="10013" y="24099"/>
                  </a:lnTo>
                  <a:lnTo>
                    <a:pt x="10050" y="24228"/>
                  </a:lnTo>
                  <a:lnTo>
                    <a:pt x="10105" y="24338"/>
                  </a:lnTo>
                  <a:lnTo>
                    <a:pt x="10179" y="24449"/>
                  </a:lnTo>
                  <a:lnTo>
                    <a:pt x="10253" y="24560"/>
                  </a:lnTo>
                  <a:lnTo>
                    <a:pt x="10345" y="24670"/>
                  </a:lnTo>
                  <a:lnTo>
                    <a:pt x="10548" y="24855"/>
                  </a:lnTo>
                  <a:lnTo>
                    <a:pt x="10787" y="25021"/>
                  </a:lnTo>
                  <a:lnTo>
                    <a:pt x="11064" y="25187"/>
                  </a:lnTo>
                  <a:lnTo>
                    <a:pt x="10714" y="25223"/>
                  </a:lnTo>
                  <a:lnTo>
                    <a:pt x="10419" y="25316"/>
                  </a:lnTo>
                  <a:lnTo>
                    <a:pt x="10271" y="25371"/>
                  </a:lnTo>
                  <a:lnTo>
                    <a:pt x="10142" y="25426"/>
                  </a:lnTo>
                  <a:lnTo>
                    <a:pt x="10031" y="25500"/>
                  </a:lnTo>
                  <a:lnTo>
                    <a:pt x="9921" y="25574"/>
                  </a:lnTo>
                  <a:lnTo>
                    <a:pt x="9829" y="25666"/>
                  </a:lnTo>
                  <a:lnTo>
                    <a:pt x="9736" y="25758"/>
                  </a:lnTo>
                  <a:lnTo>
                    <a:pt x="9663" y="25869"/>
                  </a:lnTo>
                  <a:lnTo>
                    <a:pt x="9589" y="25979"/>
                  </a:lnTo>
                  <a:lnTo>
                    <a:pt x="9533" y="26090"/>
                  </a:lnTo>
                  <a:lnTo>
                    <a:pt x="9497" y="26201"/>
                  </a:lnTo>
                  <a:lnTo>
                    <a:pt x="9460" y="26330"/>
                  </a:lnTo>
                  <a:lnTo>
                    <a:pt x="9441" y="26477"/>
                  </a:lnTo>
                  <a:lnTo>
                    <a:pt x="9423" y="26754"/>
                  </a:lnTo>
                  <a:lnTo>
                    <a:pt x="9460" y="27012"/>
                  </a:lnTo>
                  <a:lnTo>
                    <a:pt x="9515" y="27252"/>
                  </a:lnTo>
                  <a:lnTo>
                    <a:pt x="9626" y="27473"/>
                  </a:lnTo>
                  <a:lnTo>
                    <a:pt x="9773" y="27676"/>
                  </a:lnTo>
                  <a:lnTo>
                    <a:pt x="9939" y="27860"/>
                  </a:lnTo>
                  <a:lnTo>
                    <a:pt x="10142" y="28008"/>
                  </a:lnTo>
                  <a:lnTo>
                    <a:pt x="10382" y="28118"/>
                  </a:lnTo>
                  <a:lnTo>
                    <a:pt x="10511" y="28155"/>
                  </a:lnTo>
                  <a:lnTo>
                    <a:pt x="10640" y="28192"/>
                  </a:lnTo>
                  <a:lnTo>
                    <a:pt x="10898" y="28229"/>
                  </a:lnTo>
                  <a:lnTo>
                    <a:pt x="11156" y="28210"/>
                  </a:lnTo>
                  <a:lnTo>
                    <a:pt x="11396" y="28174"/>
                  </a:lnTo>
                  <a:lnTo>
                    <a:pt x="11525" y="28118"/>
                  </a:lnTo>
                  <a:lnTo>
                    <a:pt x="11635" y="28081"/>
                  </a:lnTo>
                  <a:lnTo>
                    <a:pt x="11746" y="28008"/>
                  </a:lnTo>
                  <a:lnTo>
                    <a:pt x="11857" y="27934"/>
                  </a:lnTo>
                  <a:lnTo>
                    <a:pt x="11949" y="27860"/>
                  </a:lnTo>
                  <a:lnTo>
                    <a:pt x="12023" y="27768"/>
                  </a:lnTo>
                  <a:lnTo>
                    <a:pt x="12096" y="27657"/>
                  </a:lnTo>
                  <a:lnTo>
                    <a:pt x="12170" y="27547"/>
                  </a:lnTo>
                  <a:lnTo>
                    <a:pt x="12244" y="27399"/>
                  </a:lnTo>
                  <a:lnTo>
                    <a:pt x="12299" y="27233"/>
                  </a:lnTo>
                  <a:lnTo>
                    <a:pt x="12336" y="27067"/>
                  </a:lnTo>
                  <a:lnTo>
                    <a:pt x="12373" y="26901"/>
                  </a:lnTo>
                  <a:lnTo>
                    <a:pt x="12391" y="26735"/>
                  </a:lnTo>
                  <a:lnTo>
                    <a:pt x="12391" y="26569"/>
                  </a:lnTo>
                  <a:lnTo>
                    <a:pt x="12373" y="26403"/>
                  </a:lnTo>
                  <a:lnTo>
                    <a:pt x="12355" y="26256"/>
                  </a:lnTo>
                  <a:lnTo>
                    <a:pt x="12299" y="26108"/>
                  </a:lnTo>
                  <a:lnTo>
                    <a:pt x="12225" y="25979"/>
                  </a:lnTo>
                  <a:lnTo>
                    <a:pt x="12152" y="25850"/>
                  </a:lnTo>
                  <a:lnTo>
                    <a:pt x="12041" y="25721"/>
                  </a:lnTo>
                  <a:lnTo>
                    <a:pt x="11820" y="25463"/>
                  </a:lnTo>
                  <a:lnTo>
                    <a:pt x="11617" y="25205"/>
                  </a:lnTo>
                  <a:lnTo>
                    <a:pt x="11838" y="25150"/>
                  </a:lnTo>
                  <a:lnTo>
                    <a:pt x="12060" y="25076"/>
                  </a:lnTo>
                  <a:lnTo>
                    <a:pt x="12262" y="24984"/>
                  </a:lnTo>
                  <a:lnTo>
                    <a:pt x="12447" y="24873"/>
                  </a:lnTo>
                  <a:lnTo>
                    <a:pt x="12613" y="24726"/>
                  </a:lnTo>
                  <a:lnTo>
                    <a:pt x="12760" y="24560"/>
                  </a:lnTo>
                  <a:lnTo>
                    <a:pt x="12889" y="24357"/>
                  </a:lnTo>
                  <a:lnTo>
                    <a:pt x="12981" y="24117"/>
                  </a:lnTo>
                  <a:lnTo>
                    <a:pt x="13018" y="24080"/>
                  </a:lnTo>
                  <a:lnTo>
                    <a:pt x="13074" y="24025"/>
                  </a:lnTo>
                  <a:lnTo>
                    <a:pt x="13184" y="23951"/>
                  </a:lnTo>
                  <a:lnTo>
                    <a:pt x="13147" y="24099"/>
                  </a:lnTo>
                  <a:lnTo>
                    <a:pt x="13129" y="24228"/>
                  </a:lnTo>
                  <a:lnTo>
                    <a:pt x="13129" y="24357"/>
                  </a:lnTo>
                  <a:lnTo>
                    <a:pt x="13129" y="24486"/>
                  </a:lnTo>
                  <a:lnTo>
                    <a:pt x="13147" y="24597"/>
                  </a:lnTo>
                  <a:lnTo>
                    <a:pt x="13184" y="24726"/>
                  </a:lnTo>
                  <a:lnTo>
                    <a:pt x="13240" y="24836"/>
                  </a:lnTo>
                  <a:lnTo>
                    <a:pt x="13295" y="24928"/>
                  </a:lnTo>
                  <a:lnTo>
                    <a:pt x="13424" y="25131"/>
                  </a:lnTo>
                  <a:lnTo>
                    <a:pt x="13590" y="25316"/>
                  </a:lnTo>
                  <a:lnTo>
                    <a:pt x="13774" y="25500"/>
                  </a:lnTo>
                  <a:lnTo>
                    <a:pt x="13977" y="25666"/>
                  </a:lnTo>
                  <a:lnTo>
                    <a:pt x="13590" y="25850"/>
                  </a:lnTo>
                  <a:lnTo>
                    <a:pt x="13276" y="26035"/>
                  </a:lnTo>
                  <a:lnTo>
                    <a:pt x="13147" y="26145"/>
                  </a:lnTo>
                  <a:lnTo>
                    <a:pt x="13018" y="26238"/>
                  </a:lnTo>
                  <a:lnTo>
                    <a:pt x="12926" y="26348"/>
                  </a:lnTo>
                  <a:lnTo>
                    <a:pt x="12834" y="26459"/>
                  </a:lnTo>
                  <a:lnTo>
                    <a:pt x="12760" y="26569"/>
                  </a:lnTo>
                  <a:lnTo>
                    <a:pt x="12686" y="26680"/>
                  </a:lnTo>
                  <a:lnTo>
                    <a:pt x="12650" y="26809"/>
                  </a:lnTo>
                  <a:lnTo>
                    <a:pt x="12613" y="26938"/>
                  </a:lnTo>
                  <a:lnTo>
                    <a:pt x="12594" y="27067"/>
                  </a:lnTo>
                  <a:lnTo>
                    <a:pt x="12594" y="27215"/>
                  </a:lnTo>
                  <a:lnTo>
                    <a:pt x="12594" y="27344"/>
                  </a:lnTo>
                  <a:lnTo>
                    <a:pt x="12613" y="27510"/>
                  </a:lnTo>
                  <a:lnTo>
                    <a:pt x="12668" y="27749"/>
                  </a:lnTo>
                  <a:lnTo>
                    <a:pt x="12760" y="27989"/>
                  </a:lnTo>
                  <a:lnTo>
                    <a:pt x="12889" y="28192"/>
                  </a:lnTo>
                  <a:lnTo>
                    <a:pt x="13037" y="28376"/>
                  </a:lnTo>
                  <a:lnTo>
                    <a:pt x="13240" y="28542"/>
                  </a:lnTo>
                  <a:lnTo>
                    <a:pt x="13442" y="28653"/>
                  </a:lnTo>
                  <a:lnTo>
                    <a:pt x="13682" y="28745"/>
                  </a:lnTo>
                  <a:lnTo>
                    <a:pt x="13922" y="28800"/>
                  </a:lnTo>
                  <a:lnTo>
                    <a:pt x="14180" y="28819"/>
                  </a:lnTo>
                  <a:lnTo>
                    <a:pt x="14438" y="28782"/>
                  </a:lnTo>
                  <a:lnTo>
                    <a:pt x="14659" y="28727"/>
                  </a:lnTo>
                  <a:lnTo>
                    <a:pt x="14899" y="28616"/>
                  </a:lnTo>
                  <a:lnTo>
                    <a:pt x="15102" y="28487"/>
                  </a:lnTo>
                  <a:lnTo>
                    <a:pt x="15268" y="28321"/>
                  </a:lnTo>
                  <a:lnTo>
                    <a:pt x="15434" y="28118"/>
                  </a:lnTo>
                  <a:lnTo>
                    <a:pt x="15544" y="27897"/>
                  </a:lnTo>
                  <a:lnTo>
                    <a:pt x="15600" y="27749"/>
                  </a:lnTo>
                  <a:lnTo>
                    <a:pt x="15637" y="27620"/>
                  </a:lnTo>
                  <a:lnTo>
                    <a:pt x="15655" y="27491"/>
                  </a:lnTo>
                  <a:lnTo>
                    <a:pt x="15673" y="27362"/>
                  </a:lnTo>
                  <a:lnTo>
                    <a:pt x="15673" y="27233"/>
                  </a:lnTo>
                  <a:lnTo>
                    <a:pt x="15673" y="27104"/>
                  </a:lnTo>
                  <a:lnTo>
                    <a:pt x="15637" y="26975"/>
                  </a:lnTo>
                  <a:lnTo>
                    <a:pt x="15618" y="26846"/>
                  </a:lnTo>
                  <a:lnTo>
                    <a:pt x="15563" y="26735"/>
                  </a:lnTo>
                  <a:lnTo>
                    <a:pt x="15507" y="26606"/>
                  </a:lnTo>
                  <a:lnTo>
                    <a:pt x="15342" y="26367"/>
                  </a:lnTo>
                  <a:lnTo>
                    <a:pt x="15139" y="26127"/>
                  </a:lnTo>
                  <a:lnTo>
                    <a:pt x="14881" y="25887"/>
                  </a:lnTo>
                  <a:lnTo>
                    <a:pt x="16116" y="25076"/>
                  </a:lnTo>
                  <a:lnTo>
                    <a:pt x="17148" y="26274"/>
                  </a:lnTo>
                  <a:lnTo>
                    <a:pt x="16872" y="26348"/>
                  </a:lnTo>
                  <a:lnTo>
                    <a:pt x="16614" y="26440"/>
                  </a:lnTo>
                  <a:lnTo>
                    <a:pt x="16392" y="26569"/>
                  </a:lnTo>
                  <a:lnTo>
                    <a:pt x="16300" y="26662"/>
                  </a:lnTo>
                  <a:lnTo>
                    <a:pt x="16208" y="26754"/>
                  </a:lnTo>
                  <a:lnTo>
                    <a:pt x="16116" y="26846"/>
                  </a:lnTo>
                  <a:lnTo>
                    <a:pt x="16042" y="26938"/>
                  </a:lnTo>
                  <a:lnTo>
                    <a:pt x="15968" y="27067"/>
                  </a:lnTo>
                  <a:lnTo>
                    <a:pt x="15913" y="27178"/>
                  </a:lnTo>
                  <a:lnTo>
                    <a:pt x="15858" y="27307"/>
                  </a:lnTo>
                  <a:lnTo>
                    <a:pt x="15802" y="27454"/>
                  </a:lnTo>
                  <a:lnTo>
                    <a:pt x="15784" y="27602"/>
                  </a:lnTo>
                  <a:lnTo>
                    <a:pt x="15766" y="27768"/>
                  </a:lnTo>
                  <a:lnTo>
                    <a:pt x="15747" y="27989"/>
                  </a:lnTo>
                  <a:lnTo>
                    <a:pt x="15784" y="28210"/>
                  </a:lnTo>
                  <a:lnTo>
                    <a:pt x="15858" y="28432"/>
                  </a:lnTo>
                  <a:lnTo>
                    <a:pt x="15968" y="28635"/>
                  </a:lnTo>
                  <a:lnTo>
                    <a:pt x="16097" y="28819"/>
                  </a:lnTo>
                  <a:lnTo>
                    <a:pt x="16245" y="28985"/>
                  </a:lnTo>
                  <a:lnTo>
                    <a:pt x="16429" y="29132"/>
                  </a:lnTo>
                  <a:lnTo>
                    <a:pt x="16632" y="29243"/>
                  </a:lnTo>
                  <a:lnTo>
                    <a:pt x="16798" y="29317"/>
                  </a:lnTo>
                  <a:lnTo>
                    <a:pt x="16964" y="29372"/>
                  </a:lnTo>
                  <a:lnTo>
                    <a:pt x="17112" y="29409"/>
                  </a:lnTo>
                  <a:lnTo>
                    <a:pt x="17259" y="29427"/>
                  </a:lnTo>
                  <a:lnTo>
                    <a:pt x="17407" y="29427"/>
                  </a:lnTo>
                  <a:lnTo>
                    <a:pt x="17554" y="29409"/>
                  </a:lnTo>
                  <a:lnTo>
                    <a:pt x="17702" y="29372"/>
                  </a:lnTo>
                  <a:lnTo>
                    <a:pt x="17831" y="29335"/>
                  </a:lnTo>
                  <a:lnTo>
                    <a:pt x="17960" y="29280"/>
                  </a:lnTo>
                  <a:lnTo>
                    <a:pt x="18089" y="29206"/>
                  </a:lnTo>
                  <a:lnTo>
                    <a:pt x="18218" y="29114"/>
                  </a:lnTo>
                  <a:lnTo>
                    <a:pt x="18347" y="29022"/>
                  </a:lnTo>
                  <a:lnTo>
                    <a:pt x="18568" y="28800"/>
                  </a:lnTo>
                  <a:lnTo>
                    <a:pt x="18789" y="28524"/>
                  </a:lnTo>
                  <a:lnTo>
                    <a:pt x="18882" y="28837"/>
                  </a:lnTo>
                  <a:lnTo>
                    <a:pt x="18974" y="29095"/>
                  </a:lnTo>
                  <a:lnTo>
                    <a:pt x="19121" y="29335"/>
                  </a:lnTo>
                  <a:lnTo>
                    <a:pt x="19269" y="29538"/>
                  </a:lnTo>
                  <a:lnTo>
                    <a:pt x="19361" y="29630"/>
                  </a:lnTo>
                  <a:lnTo>
                    <a:pt x="19472" y="29704"/>
                  </a:lnTo>
                  <a:lnTo>
                    <a:pt x="19564" y="29778"/>
                  </a:lnTo>
                  <a:lnTo>
                    <a:pt x="19674" y="29851"/>
                  </a:lnTo>
                  <a:lnTo>
                    <a:pt x="19804" y="29888"/>
                  </a:lnTo>
                  <a:lnTo>
                    <a:pt x="19933" y="29944"/>
                  </a:lnTo>
                  <a:lnTo>
                    <a:pt x="20062" y="29962"/>
                  </a:lnTo>
                  <a:lnTo>
                    <a:pt x="20209" y="29999"/>
                  </a:lnTo>
                  <a:lnTo>
                    <a:pt x="20357" y="30017"/>
                  </a:lnTo>
                  <a:lnTo>
                    <a:pt x="20504" y="30017"/>
                  </a:lnTo>
                  <a:lnTo>
                    <a:pt x="20652" y="29999"/>
                  </a:lnTo>
                  <a:lnTo>
                    <a:pt x="20781" y="29980"/>
                  </a:lnTo>
                  <a:lnTo>
                    <a:pt x="20910" y="29944"/>
                  </a:lnTo>
                  <a:lnTo>
                    <a:pt x="21039" y="29888"/>
                  </a:lnTo>
                  <a:lnTo>
                    <a:pt x="21150" y="29833"/>
                  </a:lnTo>
                  <a:lnTo>
                    <a:pt x="21260" y="29759"/>
                  </a:lnTo>
                  <a:lnTo>
                    <a:pt x="21371" y="29685"/>
                  </a:lnTo>
                  <a:lnTo>
                    <a:pt x="21463" y="29593"/>
                  </a:lnTo>
                  <a:lnTo>
                    <a:pt x="21666" y="29390"/>
                  </a:lnTo>
                  <a:lnTo>
                    <a:pt x="21832" y="29132"/>
                  </a:lnTo>
                  <a:lnTo>
                    <a:pt x="21979" y="28856"/>
                  </a:lnTo>
                  <a:lnTo>
                    <a:pt x="22016" y="29151"/>
                  </a:lnTo>
                  <a:lnTo>
                    <a:pt x="22071" y="29427"/>
                  </a:lnTo>
                  <a:lnTo>
                    <a:pt x="22164" y="29667"/>
                  </a:lnTo>
                  <a:lnTo>
                    <a:pt x="22293" y="29888"/>
                  </a:lnTo>
                  <a:lnTo>
                    <a:pt x="22459" y="30091"/>
                  </a:lnTo>
                  <a:lnTo>
                    <a:pt x="22661" y="30276"/>
                  </a:lnTo>
                  <a:lnTo>
                    <a:pt x="22883" y="30423"/>
                  </a:lnTo>
                  <a:lnTo>
                    <a:pt x="23159" y="30552"/>
                  </a:lnTo>
                  <a:lnTo>
                    <a:pt x="22625" y="30681"/>
                  </a:lnTo>
                  <a:lnTo>
                    <a:pt x="22385" y="30773"/>
                  </a:lnTo>
                  <a:lnTo>
                    <a:pt x="22145" y="30902"/>
                  </a:lnTo>
                  <a:lnTo>
                    <a:pt x="21961" y="31068"/>
                  </a:lnTo>
                  <a:lnTo>
                    <a:pt x="21776" y="31253"/>
                  </a:lnTo>
                  <a:lnTo>
                    <a:pt x="21647" y="31474"/>
                  </a:lnTo>
                  <a:lnTo>
                    <a:pt x="21555" y="31695"/>
                  </a:lnTo>
                  <a:lnTo>
                    <a:pt x="21481" y="31935"/>
                  </a:lnTo>
                  <a:lnTo>
                    <a:pt x="21481" y="32064"/>
                  </a:lnTo>
                  <a:lnTo>
                    <a:pt x="21463" y="32193"/>
                  </a:lnTo>
                  <a:lnTo>
                    <a:pt x="21481" y="32341"/>
                  </a:lnTo>
                  <a:lnTo>
                    <a:pt x="21500" y="32470"/>
                  </a:lnTo>
                  <a:lnTo>
                    <a:pt x="21518" y="32599"/>
                  </a:lnTo>
                  <a:lnTo>
                    <a:pt x="21555" y="32709"/>
                  </a:lnTo>
                  <a:lnTo>
                    <a:pt x="21666" y="32949"/>
                  </a:lnTo>
                  <a:lnTo>
                    <a:pt x="21813" y="33170"/>
                  </a:lnTo>
                  <a:lnTo>
                    <a:pt x="21998" y="33355"/>
                  </a:lnTo>
                  <a:lnTo>
                    <a:pt x="22219" y="33502"/>
                  </a:lnTo>
                  <a:lnTo>
                    <a:pt x="22330" y="33576"/>
                  </a:lnTo>
                  <a:lnTo>
                    <a:pt x="22459" y="33631"/>
                  </a:lnTo>
                  <a:lnTo>
                    <a:pt x="22588" y="33668"/>
                  </a:lnTo>
                  <a:lnTo>
                    <a:pt x="22717" y="33705"/>
                  </a:lnTo>
                  <a:lnTo>
                    <a:pt x="22975" y="33742"/>
                  </a:lnTo>
                  <a:lnTo>
                    <a:pt x="23233" y="33723"/>
                  </a:lnTo>
                  <a:lnTo>
                    <a:pt x="23473" y="33687"/>
                  </a:lnTo>
                  <a:lnTo>
                    <a:pt x="23694" y="33594"/>
                  </a:lnTo>
                  <a:lnTo>
                    <a:pt x="23915" y="33465"/>
                  </a:lnTo>
                  <a:lnTo>
                    <a:pt x="24118" y="33299"/>
                  </a:lnTo>
                  <a:lnTo>
                    <a:pt x="24284" y="33115"/>
                  </a:lnTo>
                  <a:lnTo>
                    <a:pt x="24432" y="32875"/>
                  </a:lnTo>
                  <a:lnTo>
                    <a:pt x="24542" y="32672"/>
                  </a:lnTo>
                  <a:lnTo>
                    <a:pt x="24671" y="32488"/>
                  </a:lnTo>
                  <a:lnTo>
                    <a:pt x="24671" y="32802"/>
                  </a:lnTo>
                  <a:lnTo>
                    <a:pt x="24708" y="33097"/>
                  </a:lnTo>
                  <a:lnTo>
                    <a:pt x="24782" y="33373"/>
                  </a:lnTo>
                  <a:lnTo>
                    <a:pt x="24837" y="33502"/>
                  </a:lnTo>
                  <a:lnTo>
                    <a:pt x="24892" y="33613"/>
                  </a:lnTo>
                  <a:lnTo>
                    <a:pt x="24966" y="33723"/>
                  </a:lnTo>
                  <a:lnTo>
                    <a:pt x="25040" y="33816"/>
                  </a:lnTo>
                  <a:lnTo>
                    <a:pt x="25132" y="33908"/>
                  </a:lnTo>
                  <a:lnTo>
                    <a:pt x="25224" y="33982"/>
                  </a:lnTo>
                  <a:lnTo>
                    <a:pt x="25335" y="34055"/>
                  </a:lnTo>
                  <a:lnTo>
                    <a:pt x="25446" y="34129"/>
                  </a:lnTo>
                  <a:lnTo>
                    <a:pt x="25556" y="34166"/>
                  </a:lnTo>
                  <a:lnTo>
                    <a:pt x="25704" y="34203"/>
                  </a:lnTo>
                  <a:lnTo>
                    <a:pt x="25851" y="34240"/>
                  </a:lnTo>
                  <a:lnTo>
                    <a:pt x="25999" y="34258"/>
                  </a:lnTo>
                  <a:lnTo>
                    <a:pt x="26331" y="34258"/>
                  </a:lnTo>
                  <a:lnTo>
                    <a:pt x="26644" y="34203"/>
                  </a:lnTo>
                  <a:lnTo>
                    <a:pt x="26958" y="34129"/>
                  </a:lnTo>
                  <a:lnTo>
                    <a:pt x="27087" y="34074"/>
                  </a:lnTo>
                  <a:lnTo>
                    <a:pt x="27234" y="34000"/>
                  </a:lnTo>
                  <a:lnTo>
                    <a:pt x="27474" y="33834"/>
                  </a:lnTo>
                  <a:lnTo>
                    <a:pt x="27861" y="33558"/>
                  </a:lnTo>
                  <a:lnTo>
                    <a:pt x="27916" y="33797"/>
                  </a:lnTo>
                  <a:lnTo>
                    <a:pt x="28009" y="34018"/>
                  </a:lnTo>
                  <a:lnTo>
                    <a:pt x="28119" y="34221"/>
                  </a:lnTo>
                  <a:lnTo>
                    <a:pt x="28248" y="34406"/>
                  </a:lnTo>
                  <a:lnTo>
                    <a:pt x="28433" y="34572"/>
                  </a:lnTo>
                  <a:lnTo>
                    <a:pt x="28635" y="34701"/>
                  </a:lnTo>
                  <a:lnTo>
                    <a:pt x="28875" y="34811"/>
                  </a:lnTo>
                  <a:lnTo>
                    <a:pt x="29133" y="34867"/>
                  </a:lnTo>
                  <a:lnTo>
                    <a:pt x="29299" y="34903"/>
                  </a:lnTo>
                  <a:lnTo>
                    <a:pt x="29613" y="34903"/>
                  </a:lnTo>
                  <a:lnTo>
                    <a:pt x="29760" y="34885"/>
                  </a:lnTo>
                  <a:lnTo>
                    <a:pt x="29889" y="34848"/>
                  </a:lnTo>
                  <a:lnTo>
                    <a:pt x="30018" y="34793"/>
                  </a:lnTo>
                  <a:lnTo>
                    <a:pt x="30147" y="34738"/>
                  </a:lnTo>
                  <a:lnTo>
                    <a:pt x="30258" y="34682"/>
                  </a:lnTo>
                  <a:lnTo>
                    <a:pt x="30369" y="34590"/>
                  </a:lnTo>
                  <a:lnTo>
                    <a:pt x="30479" y="34498"/>
                  </a:lnTo>
                  <a:lnTo>
                    <a:pt x="30664" y="34295"/>
                  </a:lnTo>
                  <a:lnTo>
                    <a:pt x="30830" y="34037"/>
                  </a:lnTo>
                  <a:lnTo>
                    <a:pt x="30995" y="33760"/>
                  </a:lnTo>
                  <a:lnTo>
                    <a:pt x="31069" y="34129"/>
                  </a:lnTo>
                  <a:lnTo>
                    <a:pt x="31180" y="34461"/>
                  </a:lnTo>
                  <a:lnTo>
                    <a:pt x="31309" y="34738"/>
                  </a:lnTo>
                  <a:lnTo>
                    <a:pt x="31383" y="34848"/>
                  </a:lnTo>
                  <a:lnTo>
                    <a:pt x="31456" y="34959"/>
                  </a:lnTo>
                  <a:lnTo>
                    <a:pt x="31549" y="35069"/>
                  </a:lnTo>
                  <a:lnTo>
                    <a:pt x="31641" y="35162"/>
                  </a:lnTo>
                  <a:lnTo>
                    <a:pt x="31751" y="35235"/>
                  </a:lnTo>
                  <a:lnTo>
                    <a:pt x="31862" y="35291"/>
                  </a:lnTo>
                  <a:lnTo>
                    <a:pt x="31973" y="35346"/>
                  </a:lnTo>
                  <a:lnTo>
                    <a:pt x="32102" y="35401"/>
                  </a:lnTo>
                  <a:lnTo>
                    <a:pt x="32231" y="35438"/>
                  </a:lnTo>
                  <a:lnTo>
                    <a:pt x="32378" y="35457"/>
                  </a:lnTo>
                  <a:lnTo>
                    <a:pt x="32544" y="35475"/>
                  </a:lnTo>
                  <a:lnTo>
                    <a:pt x="32839" y="35475"/>
                  </a:lnTo>
                  <a:lnTo>
                    <a:pt x="32968" y="35438"/>
                  </a:lnTo>
                  <a:lnTo>
                    <a:pt x="33097" y="35420"/>
                  </a:lnTo>
                  <a:lnTo>
                    <a:pt x="33227" y="35364"/>
                  </a:lnTo>
                  <a:lnTo>
                    <a:pt x="33356" y="35309"/>
                  </a:lnTo>
                  <a:lnTo>
                    <a:pt x="33466" y="35235"/>
                  </a:lnTo>
                  <a:lnTo>
                    <a:pt x="33577" y="35162"/>
                  </a:lnTo>
                  <a:lnTo>
                    <a:pt x="33669" y="35069"/>
                  </a:lnTo>
                  <a:lnTo>
                    <a:pt x="33872" y="34867"/>
                  </a:lnTo>
                  <a:lnTo>
                    <a:pt x="34038" y="34608"/>
                  </a:lnTo>
                  <a:lnTo>
                    <a:pt x="34185" y="34332"/>
                  </a:lnTo>
                  <a:lnTo>
                    <a:pt x="34259" y="34719"/>
                  </a:lnTo>
                  <a:lnTo>
                    <a:pt x="34370" y="35033"/>
                  </a:lnTo>
                  <a:lnTo>
                    <a:pt x="34517" y="35309"/>
                  </a:lnTo>
                  <a:lnTo>
                    <a:pt x="34591" y="35438"/>
                  </a:lnTo>
                  <a:lnTo>
                    <a:pt x="34665" y="35549"/>
                  </a:lnTo>
                  <a:lnTo>
                    <a:pt x="34757" y="35641"/>
                  </a:lnTo>
                  <a:lnTo>
                    <a:pt x="34849" y="35733"/>
                  </a:lnTo>
                  <a:lnTo>
                    <a:pt x="34941" y="35807"/>
                  </a:lnTo>
                  <a:lnTo>
                    <a:pt x="35052" y="35881"/>
                  </a:lnTo>
                  <a:lnTo>
                    <a:pt x="35181" y="35936"/>
                  </a:lnTo>
                  <a:lnTo>
                    <a:pt x="35292" y="35973"/>
                  </a:lnTo>
                  <a:lnTo>
                    <a:pt x="35439" y="36010"/>
                  </a:lnTo>
                  <a:lnTo>
                    <a:pt x="35568" y="36028"/>
                  </a:lnTo>
                  <a:lnTo>
                    <a:pt x="35734" y="36047"/>
                  </a:lnTo>
                  <a:lnTo>
                    <a:pt x="36029" y="36047"/>
                  </a:lnTo>
                  <a:lnTo>
                    <a:pt x="36177" y="36010"/>
                  </a:lnTo>
                  <a:lnTo>
                    <a:pt x="36306" y="35973"/>
                  </a:lnTo>
                  <a:lnTo>
                    <a:pt x="36435" y="35936"/>
                  </a:lnTo>
                  <a:lnTo>
                    <a:pt x="36545" y="35881"/>
                  </a:lnTo>
                  <a:lnTo>
                    <a:pt x="36674" y="35807"/>
                  </a:lnTo>
                  <a:lnTo>
                    <a:pt x="36767" y="35715"/>
                  </a:lnTo>
                  <a:lnTo>
                    <a:pt x="36877" y="35623"/>
                  </a:lnTo>
                  <a:lnTo>
                    <a:pt x="37080" y="35401"/>
                  </a:lnTo>
                  <a:lnTo>
                    <a:pt x="37246" y="35143"/>
                  </a:lnTo>
                  <a:lnTo>
                    <a:pt x="37394" y="34848"/>
                  </a:lnTo>
                  <a:lnTo>
                    <a:pt x="37430" y="35143"/>
                  </a:lnTo>
                  <a:lnTo>
                    <a:pt x="37486" y="35401"/>
                  </a:lnTo>
                  <a:lnTo>
                    <a:pt x="37578" y="35641"/>
                  </a:lnTo>
                  <a:lnTo>
                    <a:pt x="37689" y="35862"/>
                  </a:lnTo>
                  <a:lnTo>
                    <a:pt x="37836" y="36065"/>
                  </a:lnTo>
                  <a:lnTo>
                    <a:pt x="38002" y="36249"/>
                  </a:lnTo>
                  <a:lnTo>
                    <a:pt x="38223" y="36415"/>
                  </a:lnTo>
                  <a:lnTo>
                    <a:pt x="38463" y="36544"/>
                  </a:lnTo>
                  <a:lnTo>
                    <a:pt x="38113" y="36655"/>
                  </a:lnTo>
                  <a:lnTo>
                    <a:pt x="37947" y="36710"/>
                  </a:lnTo>
                  <a:lnTo>
                    <a:pt x="37781" y="36784"/>
                  </a:lnTo>
                  <a:lnTo>
                    <a:pt x="37652" y="36858"/>
                  </a:lnTo>
                  <a:lnTo>
                    <a:pt x="37523" y="36932"/>
                  </a:lnTo>
                  <a:lnTo>
                    <a:pt x="37412" y="37024"/>
                  </a:lnTo>
                  <a:lnTo>
                    <a:pt x="37301" y="37116"/>
                  </a:lnTo>
                  <a:lnTo>
                    <a:pt x="37209" y="37208"/>
                  </a:lnTo>
                  <a:lnTo>
                    <a:pt x="37135" y="37319"/>
                  </a:lnTo>
                  <a:lnTo>
                    <a:pt x="37080" y="37430"/>
                  </a:lnTo>
                  <a:lnTo>
                    <a:pt x="37025" y="37559"/>
                  </a:lnTo>
                  <a:lnTo>
                    <a:pt x="36969" y="37688"/>
                  </a:lnTo>
                  <a:lnTo>
                    <a:pt x="36951" y="37817"/>
                  </a:lnTo>
                  <a:lnTo>
                    <a:pt x="36933" y="37946"/>
                  </a:lnTo>
                  <a:lnTo>
                    <a:pt x="36914" y="38093"/>
                  </a:lnTo>
                  <a:lnTo>
                    <a:pt x="36933" y="38351"/>
                  </a:lnTo>
                  <a:lnTo>
                    <a:pt x="36988" y="38591"/>
                  </a:lnTo>
                  <a:lnTo>
                    <a:pt x="37099" y="38831"/>
                  </a:lnTo>
                  <a:lnTo>
                    <a:pt x="37228" y="39034"/>
                  </a:lnTo>
                  <a:lnTo>
                    <a:pt x="37375" y="39218"/>
                  </a:lnTo>
                  <a:lnTo>
                    <a:pt x="37559" y="39384"/>
                  </a:lnTo>
                  <a:lnTo>
                    <a:pt x="37781" y="39513"/>
                  </a:lnTo>
                  <a:lnTo>
                    <a:pt x="37891" y="39550"/>
                  </a:lnTo>
                  <a:lnTo>
                    <a:pt x="38020" y="39587"/>
                  </a:lnTo>
                  <a:lnTo>
                    <a:pt x="38149" y="39624"/>
                  </a:lnTo>
                  <a:lnTo>
                    <a:pt x="38279" y="39642"/>
                  </a:lnTo>
                  <a:lnTo>
                    <a:pt x="38408" y="39661"/>
                  </a:lnTo>
                  <a:lnTo>
                    <a:pt x="38537" y="39642"/>
                  </a:lnTo>
                  <a:lnTo>
                    <a:pt x="38795" y="39605"/>
                  </a:lnTo>
                  <a:lnTo>
                    <a:pt x="39053" y="39531"/>
                  </a:lnTo>
                  <a:lnTo>
                    <a:pt x="39274" y="39402"/>
                  </a:lnTo>
                  <a:lnTo>
                    <a:pt x="39385" y="39329"/>
                  </a:lnTo>
                  <a:lnTo>
                    <a:pt x="39477" y="39255"/>
                  </a:lnTo>
                  <a:lnTo>
                    <a:pt x="39569" y="39163"/>
                  </a:lnTo>
                  <a:lnTo>
                    <a:pt x="39661" y="39052"/>
                  </a:lnTo>
                  <a:lnTo>
                    <a:pt x="39735" y="38941"/>
                  </a:lnTo>
                  <a:lnTo>
                    <a:pt x="39809" y="38831"/>
                  </a:lnTo>
                  <a:lnTo>
                    <a:pt x="39864" y="38683"/>
                  </a:lnTo>
                  <a:lnTo>
                    <a:pt x="39920" y="38554"/>
                  </a:lnTo>
                  <a:lnTo>
                    <a:pt x="39956" y="38425"/>
                  </a:lnTo>
                  <a:lnTo>
                    <a:pt x="39975" y="38296"/>
                  </a:lnTo>
                  <a:lnTo>
                    <a:pt x="39975" y="38149"/>
                  </a:lnTo>
                  <a:lnTo>
                    <a:pt x="39975" y="38020"/>
                  </a:lnTo>
                  <a:lnTo>
                    <a:pt x="39956" y="37890"/>
                  </a:lnTo>
                  <a:lnTo>
                    <a:pt x="39920" y="37761"/>
                  </a:lnTo>
                  <a:lnTo>
                    <a:pt x="39883" y="37632"/>
                  </a:lnTo>
                  <a:lnTo>
                    <a:pt x="39809" y="37503"/>
                  </a:lnTo>
                  <a:lnTo>
                    <a:pt x="39735" y="37374"/>
                  </a:lnTo>
                  <a:lnTo>
                    <a:pt x="39661" y="37245"/>
                  </a:lnTo>
                  <a:lnTo>
                    <a:pt x="39440" y="36987"/>
                  </a:lnTo>
                  <a:lnTo>
                    <a:pt x="39182" y="36729"/>
                  </a:lnTo>
                  <a:lnTo>
                    <a:pt x="40436" y="35899"/>
                  </a:lnTo>
                  <a:lnTo>
                    <a:pt x="41395" y="37171"/>
                  </a:lnTo>
                  <a:lnTo>
                    <a:pt x="41100" y="37282"/>
                  </a:lnTo>
                  <a:lnTo>
                    <a:pt x="40823" y="37411"/>
                  </a:lnTo>
                  <a:lnTo>
                    <a:pt x="40602" y="37577"/>
                  </a:lnTo>
                  <a:lnTo>
                    <a:pt x="40510" y="37669"/>
                  </a:lnTo>
                  <a:lnTo>
                    <a:pt x="40436" y="37761"/>
                  </a:lnTo>
                  <a:lnTo>
                    <a:pt x="40344" y="37872"/>
                  </a:lnTo>
                  <a:lnTo>
                    <a:pt x="40288" y="37964"/>
                  </a:lnTo>
                  <a:lnTo>
                    <a:pt x="40233" y="38093"/>
                  </a:lnTo>
                  <a:lnTo>
                    <a:pt x="40196" y="38204"/>
                  </a:lnTo>
                  <a:lnTo>
                    <a:pt x="40159" y="38333"/>
                  </a:lnTo>
                  <a:lnTo>
                    <a:pt x="40141" y="38480"/>
                  </a:lnTo>
                  <a:lnTo>
                    <a:pt x="40122" y="38757"/>
                  </a:lnTo>
                  <a:lnTo>
                    <a:pt x="40159" y="39015"/>
                  </a:lnTo>
                  <a:lnTo>
                    <a:pt x="40233" y="39236"/>
                  </a:lnTo>
                  <a:lnTo>
                    <a:pt x="40325" y="39458"/>
                  </a:lnTo>
                  <a:lnTo>
                    <a:pt x="40473" y="39661"/>
                  </a:lnTo>
                  <a:lnTo>
                    <a:pt x="40620" y="39826"/>
                  </a:lnTo>
                  <a:lnTo>
                    <a:pt x="40823" y="39974"/>
                  </a:lnTo>
                  <a:lnTo>
                    <a:pt x="41026" y="40085"/>
                  </a:lnTo>
                  <a:lnTo>
                    <a:pt x="41266" y="40177"/>
                  </a:lnTo>
                  <a:lnTo>
                    <a:pt x="41413" y="40195"/>
                  </a:lnTo>
                  <a:lnTo>
                    <a:pt x="41579" y="40214"/>
                  </a:lnTo>
                  <a:lnTo>
                    <a:pt x="41726" y="40214"/>
                  </a:lnTo>
                  <a:lnTo>
                    <a:pt x="41892" y="40195"/>
                  </a:lnTo>
                  <a:lnTo>
                    <a:pt x="42040" y="40158"/>
                  </a:lnTo>
                  <a:lnTo>
                    <a:pt x="42187" y="40121"/>
                  </a:lnTo>
                  <a:lnTo>
                    <a:pt x="42335" y="40066"/>
                  </a:lnTo>
                  <a:lnTo>
                    <a:pt x="42464" y="39992"/>
                  </a:lnTo>
                  <a:lnTo>
                    <a:pt x="42464" y="37393"/>
                  </a:lnTo>
                  <a:lnTo>
                    <a:pt x="42409" y="37319"/>
                  </a:lnTo>
                  <a:lnTo>
                    <a:pt x="42464" y="37264"/>
                  </a:lnTo>
                  <a:lnTo>
                    <a:pt x="42464" y="27786"/>
                  </a:lnTo>
                  <a:lnTo>
                    <a:pt x="41763" y="28284"/>
                  </a:lnTo>
                  <a:lnTo>
                    <a:pt x="41026" y="27196"/>
                  </a:lnTo>
                  <a:lnTo>
                    <a:pt x="42077" y="26496"/>
                  </a:lnTo>
                  <a:lnTo>
                    <a:pt x="42464" y="27012"/>
                  </a:lnTo>
                  <a:lnTo>
                    <a:pt x="42464" y="24928"/>
                  </a:lnTo>
                  <a:lnTo>
                    <a:pt x="42353" y="25002"/>
                  </a:lnTo>
                  <a:lnTo>
                    <a:pt x="41690" y="24025"/>
                  </a:lnTo>
                  <a:lnTo>
                    <a:pt x="42464" y="23490"/>
                  </a:lnTo>
                  <a:lnTo>
                    <a:pt x="42464" y="21001"/>
                  </a:lnTo>
                  <a:lnTo>
                    <a:pt x="42353" y="20854"/>
                  </a:lnTo>
                  <a:lnTo>
                    <a:pt x="42464" y="20780"/>
                  </a:lnTo>
                  <a:lnTo>
                    <a:pt x="42464" y="0"/>
                  </a:lnTo>
                  <a:lnTo>
                    <a:pt x="17775" y="0"/>
                  </a:lnTo>
                  <a:lnTo>
                    <a:pt x="17886" y="166"/>
                  </a:lnTo>
                  <a:lnTo>
                    <a:pt x="17130" y="738"/>
                  </a:lnTo>
                  <a:lnTo>
                    <a:pt x="16595" y="0"/>
                  </a:lnTo>
                  <a:lnTo>
                    <a:pt x="14235" y="0"/>
                  </a:lnTo>
                  <a:lnTo>
                    <a:pt x="13922" y="240"/>
                  </a:lnTo>
                  <a:lnTo>
                    <a:pt x="13737" y="0"/>
                  </a:lnTo>
                  <a:lnTo>
                    <a:pt x="4260" y="0"/>
                  </a:lnTo>
                  <a:lnTo>
                    <a:pt x="5016" y="1162"/>
                  </a:lnTo>
                  <a:lnTo>
                    <a:pt x="3836" y="2047"/>
                  </a:lnTo>
                  <a:lnTo>
                    <a:pt x="2859" y="756"/>
                  </a:lnTo>
                  <a:lnTo>
                    <a:pt x="41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 name="Google Shape;898;p3"/>
            <p:cNvSpPr/>
            <p:nvPr/>
          </p:nvSpPr>
          <p:spPr>
            <a:xfrm>
              <a:off x="5312925" y="416500"/>
              <a:ext cx="92225" cy="153525"/>
            </a:xfrm>
            <a:custGeom>
              <a:avLst/>
              <a:gdLst/>
              <a:ahLst/>
              <a:cxnLst/>
              <a:rect l="l" t="t" r="r" b="b"/>
              <a:pathLst>
                <a:path w="3689" h="6141" extrusionOk="0">
                  <a:moveTo>
                    <a:pt x="3688" y="1586"/>
                  </a:moveTo>
                  <a:lnTo>
                    <a:pt x="3686" y="1595"/>
                  </a:lnTo>
                  <a:lnTo>
                    <a:pt x="3688" y="1605"/>
                  </a:lnTo>
                  <a:lnTo>
                    <a:pt x="3688" y="1586"/>
                  </a:lnTo>
                  <a:close/>
                  <a:moveTo>
                    <a:pt x="1900" y="1"/>
                  </a:moveTo>
                  <a:lnTo>
                    <a:pt x="1771" y="19"/>
                  </a:lnTo>
                  <a:lnTo>
                    <a:pt x="1623" y="56"/>
                  </a:lnTo>
                  <a:lnTo>
                    <a:pt x="1494" y="111"/>
                  </a:lnTo>
                  <a:lnTo>
                    <a:pt x="1365" y="167"/>
                  </a:lnTo>
                  <a:lnTo>
                    <a:pt x="1236" y="240"/>
                  </a:lnTo>
                  <a:lnTo>
                    <a:pt x="1125" y="314"/>
                  </a:lnTo>
                  <a:lnTo>
                    <a:pt x="1015" y="406"/>
                  </a:lnTo>
                  <a:lnTo>
                    <a:pt x="922" y="498"/>
                  </a:lnTo>
                  <a:lnTo>
                    <a:pt x="830" y="591"/>
                  </a:lnTo>
                  <a:lnTo>
                    <a:pt x="757" y="701"/>
                  </a:lnTo>
                  <a:lnTo>
                    <a:pt x="683" y="830"/>
                  </a:lnTo>
                  <a:lnTo>
                    <a:pt x="627" y="959"/>
                  </a:lnTo>
                  <a:lnTo>
                    <a:pt x="591" y="1088"/>
                  </a:lnTo>
                  <a:lnTo>
                    <a:pt x="554" y="1217"/>
                  </a:lnTo>
                  <a:lnTo>
                    <a:pt x="535" y="1347"/>
                  </a:lnTo>
                  <a:lnTo>
                    <a:pt x="535" y="1494"/>
                  </a:lnTo>
                  <a:lnTo>
                    <a:pt x="554" y="1789"/>
                  </a:lnTo>
                  <a:lnTo>
                    <a:pt x="572" y="1918"/>
                  </a:lnTo>
                  <a:lnTo>
                    <a:pt x="609" y="2047"/>
                  </a:lnTo>
                  <a:lnTo>
                    <a:pt x="646" y="2158"/>
                  </a:lnTo>
                  <a:lnTo>
                    <a:pt x="701" y="2268"/>
                  </a:lnTo>
                  <a:lnTo>
                    <a:pt x="849" y="2490"/>
                  </a:lnTo>
                  <a:lnTo>
                    <a:pt x="1015" y="2656"/>
                  </a:lnTo>
                  <a:lnTo>
                    <a:pt x="1217" y="2822"/>
                  </a:lnTo>
                  <a:lnTo>
                    <a:pt x="1439" y="2951"/>
                  </a:lnTo>
                  <a:lnTo>
                    <a:pt x="1697" y="3080"/>
                  </a:lnTo>
                  <a:lnTo>
                    <a:pt x="1328" y="3135"/>
                  </a:lnTo>
                  <a:lnTo>
                    <a:pt x="1162" y="3172"/>
                  </a:lnTo>
                  <a:lnTo>
                    <a:pt x="996" y="3227"/>
                  </a:lnTo>
                  <a:lnTo>
                    <a:pt x="849" y="3283"/>
                  </a:lnTo>
                  <a:lnTo>
                    <a:pt x="720" y="3338"/>
                  </a:lnTo>
                  <a:lnTo>
                    <a:pt x="591" y="3412"/>
                  </a:lnTo>
                  <a:lnTo>
                    <a:pt x="480" y="3504"/>
                  </a:lnTo>
                  <a:lnTo>
                    <a:pt x="369" y="3596"/>
                  </a:lnTo>
                  <a:lnTo>
                    <a:pt x="296" y="3688"/>
                  </a:lnTo>
                  <a:lnTo>
                    <a:pt x="203" y="3799"/>
                  </a:lnTo>
                  <a:lnTo>
                    <a:pt x="148" y="3909"/>
                  </a:lnTo>
                  <a:lnTo>
                    <a:pt x="93" y="4039"/>
                  </a:lnTo>
                  <a:lnTo>
                    <a:pt x="56" y="4168"/>
                  </a:lnTo>
                  <a:lnTo>
                    <a:pt x="19" y="4315"/>
                  </a:lnTo>
                  <a:lnTo>
                    <a:pt x="1" y="4463"/>
                  </a:lnTo>
                  <a:lnTo>
                    <a:pt x="1" y="4610"/>
                  </a:lnTo>
                  <a:lnTo>
                    <a:pt x="1" y="4739"/>
                  </a:lnTo>
                  <a:lnTo>
                    <a:pt x="19" y="4868"/>
                  </a:lnTo>
                  <a:lnTo>
                    <a:pt x="37" y="5016"/>
                  </a:lnTo>
                  <a:lnTo>
                    <a:pt x="74" y="5126"/>
                  </a:lnTo>
                  <a:lnTo>
                    <a:pt x="130" y="5255"/>
                  </a:lnTo>
                  <a:lnTo>
                    <a:pt x="259" y="5477"/>
                  </a:lnTo>
                  <a:lnTo>
                    <a:pt x="332" y="5587"/>
                  </a:lnTo>
                  <a:lnTo>
                    <a:pt x="406" y="5680"/>
                  </a:lnTo>
                  <a:lnTo>
                    <a:pt x="498" y="5772"/>
                  </a:lnTo>
                  <a:lnTo>
                    <a:pt x="609" y="5845"/>
                  </a:lnTo>
                  <a:lnTo>
                    <a:pt x="720" y="5919"/>
                  </a:lnTo>
                  <a:lnTo>
                    <a:pt x="830" y="5993"/>
                  </a:lnTo>
                  <a:lnTo>
                    <a:pt x="941" y="6048"/>
                  </a:lnTo>
                  <a:lnTo>
                    <a:pt x="1070" y="6085"/>
                  </a:lnTo>
                  <a:lnTo>
                    <a:pt x="1199" y="6104"/>
                  </a:lnTo>
                  <a:lnTo>
                    <a:pt x="1347" y="6122"/>
                  </a:lnTo>
                  <a:lnTo>
                    <a:pt x="1476" y="6140"/>
                  </a:lnTo>
                  <a:lnTo>
                    <a:pt x="1605" y="6140"/>
                  </a:lnTo>
                  <a:lnTo>
                    <a:pt x="1734" y="6122"/>
                  </a:lnTo>
                  <a:lnTo>
                    <a:pt x="1863" y="6085"/>
                  </a:lnTo>
                  <a:lnTo>
                    <a:pt x="2103" y="6011"/>
                  </a:lnTo>
                  <a:lnTo>
                    <a:pt x="2342" y="5882"/>
                  </a:lnTo>
                  <a:lnTo>
                    <a:pt x="2434" y="5809"/>
                  </a:lnTo>
                  <a:lnTo>
                    <a:pt x="2545" y="5716"/>
                  </a:lnTo>
                  <a:lnTo>
                    <a:pt x="2637" y="5624"/>
                  </a:lnTo>
                  <a:lnTo>
                    <a:pt x="2711" y="5532"/>
                  </a:lnTo>
                  <a:lnTo>
                    <a:pt x="2803" y="5421"/>
                  </a:lnTo>
                  <a:lnTo>
                    <a:pt x="2858" y="5292"/>
                  </a:lnTo>
                  <a:lnTo>
                    <a:pt x="2914" y="5163"/>
                  </a:lnTo>
                  <a:lnTo>
                    <a:pt x="2969" y="5016"/>
                  </a:lnTo>
                  <a:lnTo>
                    <a:pt x="3006" y="4887"/>
                  </a:lnTo>
                  <a:lnTo>
                    <a:pt x="3024" y="4739"/>
                  </a:lnTo>
                  <a:lnTo>
                    <a:pt x="3024" y="4610"/>
                  </a:lnTo>
                  <a:lnTo>
                    <a:pt x="3006" y="4481"/>
                  </a:lnTo>
                  <a:lnTo>
                    <a:pt x="2988" y="4334"/>
                  </a:lnTo>
                  <a:lnTo>
                    <a:pt x="2951" y="4204"/>
                  </a:lnTo>
                  <a:lnTo>
                    <a:pt x="2877" y="4075"/>
                  </a:lnTo>
                  <a:lnTo>
                    <a:pt x="2822" y="3928"/>
                  </a:lnTo>
                  <a:lnTo>
                    <a:pt x="2729" y="3799"/>
                  </a:lnTo>
                  <a:lnTo>
                    <a:pt x="2619" y="3651"/>
                  </a:lnTo>
                  <a:lnTo>
                    <a:pt x="2490" y="3522"/>
                  </a:lnTo>
                  <a:lnTo>
                    <a:pt x="2361" y="3393"/>
                  </a:lnTo>
                  <a:lnTo>
                    <a:pt x="2047" y="3117"/>
                  </a:lnTo>
                  <a:lnTo>
                    <a:pt x="2213" y="3098"/>
                  </a:lnTo>
                  <a:lnTo>
                    <a:pt x="2379" y="3061"/>
                  </a:lnTo>
                  <a:lnTo>
                    <a:pt x="2545" y="3006"/>
                  </a:lnTo>
                  <a:lnTo>
                    <a:pt x="2674" y="2951"/>
                  </a:lnTo>
                  <a:lnTo>
                    <a:pt x="2822" y="2895"/>
                  </a:lnTo>
                  <a:lnTo>
                    <a:pt x="2932" y="2803"/>
                  </a:lnTo>
                  <a:lnTo>
                    <a:pt x="3043" y="2729"/>
                  </a:lnTo>
                  <a:lnTo>
                    <a:pt x="3153" y="2637"/>
                  </a:lnTo>
                  <a:lnTo>
                    <a:pt x="3246" y="2527"/>
                  </a:lnTo>
                  <a:lnTo>
                    <a:pt x="3338" y="2416"/>
                  </a:lnTo>
                  <a:lnTo>
                    <a:pt x="3485" y="2158"/>
                  </a:lnTo>
                  <a:lnTo>
                    <a:pt x="3596" y="1881"/>
                  </a:lnTo>
                  <a:lnTo>
                    <a:pt x="3686" y="1595"/>
                  </a:lnTo>
                  <a:lnTo>
                    <a:pt x="3559" y="1107"/>
                  </a:lnTo>
                  <a:lnTo>
                    <a:pt x="3504" y="978"/>
                  </a:lnTo>
                  <a:lnTo>
                    <a:pt x="3448" y="849"/>
                  </a:lnTo>
                  <a:lnTo>
                    <a:pt x="3393" y="738"/>
                  </a:lnTo>
                  <a:lnTo>
                    <a:pt x="3319" y="627"/>
                  </a:lnTo>
                  <a:lnTo>
                    <a:pt x="3227" y="517"/>
                  </a:lnTo>
                  <a:lnTo>
                    <a:pt x="3135" y="425"/>
                  </a:lnTo>
                  <a:lnTo>
                    <a:pt x="3043" y="332"/>
                  </a:lnTo>
                  <a:lnTo>
                    <a:pt x="2932" y="259"/>
                  </a:lnTo>
                  <a:lnTo>
                    <a:pt x="2822" y="185"/>
                  </a:lnTo>
                  <a:lnTo>
                    <a:pt x="2711" y="130"/>
                  </a:lnTo>
                  <a:lnTo>
                    <a:pt x="2582" y="74"/>
                  </a:lnTo>
                  <a:lnTo>
                    <a:pt x="2453" y="37"/>
                  </a:lnTo>
                  <a:lnTo>
                    <a:pt x="2324" y="19"/>
                  </a:lnTo>
                  <a:lnTo>
                    <a:pt x="2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 name="Google Shape;899;p3"/>
            <p:cNvSpPr/>
            <p:nvPr/>
          </p:nvSpPr>
          <p:spPr>
            <a:xfrm>
              <a:off x="5720400" y="976550"/>
              <a:ext cx="153525" cy="90375"/>
            </a:xfrm>
            <a:custGeom>
              <a:avLst/>
              <a:gdLst/>
              <a:ahLst/>
              <a:cxnLst/>
              <a:rect l="l" t="t" r="r" b="b"/>
              <a:pathLst>
                <a:path w="6141" h="3615" extrusionOk="0">
                  <a:moveTo>
                    <a:pt x="1384" y="1"/>
                  </a:moveTo>
                  <a:lnTo>
                    <a:pt x="1236" y="19"/>
                  </a:lnTo>
                  <a:lnTo>
                    <a:pt x="997" y="93"/>
                  </a:lnTo>
                  <a:lnTo>
                    <a:pt x="757" y="204"/>
                  </a:lnTo>
                  <a:lnTo>
                    <a:pt x="554" y="333"/>
                  </a:lnTo>
                  <a:lnTo>
                    <a:pt x="443" y="425"/>
                  </a:lnTo>
                  <a:lnTo>
                    <a:pt x="370" y="517"/>
                  </a:lnTo>
                  <a:lnTo>
                    <a:pt x="277" y="628"/>
                  </a:lnTo>
                  <a:lnTo>
                    <a:pt x="204" y="739"/>
                  </a:lnTo>
                  <a:lnTo>
                    <a:pt x="148" y="849"/>
                  </a:lnTo>
                  <a:lnTo>
                    <a:pt x="93" y="978"/>
                  </a:lnTo>
                  <a:lnTo>
                    <a:pt x="56" y="1107"/>
                  </a:lnTo>
                  <a:lnTo>
                    <a:pt x="19" y="1236"/>
                  </a:lnTo>
                  <a:lnTo>
                    <a:pt x="1" y="1494"/>
                  </a:lnTo>
                  <a:lnTo>
                    <a:pt x="19" y="1753"/>
                  </a:lnTo>
                  <a:lnTo>
                    <a:pt x="75" y="1992"/>
                  </a:lnTo>
                  <a:lnTo>
                    <a:pt x="112" y="2121"/>
                  </a:lnTo>
                  <a:lnTo>
                    <a:pt x="167" y="2232"/>
                  </a:lnTo>
                  <a:lnTo>
                    <a:pt x="222" y="2343"/>
                  </a:lnTo>
                  <a:lnTo>
                    <a:pt x="296" y="2435"/>
                  </a:lnTo>
                  <a:lnTo>
                    <a:pt x="388" y="2527"/>
                  </a:lnTo>
                  <a:lnTo>
                    <a:pt x="480" y="2619"/>
                  </a:lnTo>
                  <a:lnTo>
                    <a:pt x="591" y="2693"/>
                  </a:lnTo>
                  <a:lnTo>
                    <a:pt x="702" y="2748"/>
                  </a:lnTo>
                  <a:lnTo>
                    <a:pt x="849" y="2822"/>
                  </a:lnTo>
                  <a:lnTo>
                    <a:pt x="1015" y="2877"/>
                  </a:lnTo>
                  <a:lnTo>
                    <a:pt x="1162" y="2914"/>
                  </a:lnTo>
                  <a:lnTo>
                    <a:pt x="1347" y="2951"/>
                  </a:lnTo>
                  <a:lnTo>
                    <a:pt x="1513" y="2970"/>
                  </a:lnTo>
                  <a:lnTo>
                    <a:pt x="1679" y="2970"/>
                  </a:lnTo>
                  <a:lnTo>
                    <a:pt x="1845" y="2951"/>
                  </a:lnTo>
                  <a:lnTo>
                    <a:pt x="1992" y="2914"/>
                  </a:lnTo>
                  <a:lnTo>
                    <a:pt x="2140" y="2877"/>
                  </a:lnTo>
                  <a:lnTo>
                    <a:pt x="2269" y="2804"/>
                  </a:lnTo>
                  <a:lnTo>
                    <a:pt x="2398" y="2711"/>
                  </a:lnTo>
                  <a:lnTo>
                    <a:pt x="2527" y="2619"/>
                  </a:lnTo>
                  <a:lnTo>
                    <a:pt x="2785" y="2398"/>
                  </a:lnTo>
                  <a:lnTo>
                    <a:pt x="3025" y="2177"/>
                  </a:lnTo>
                  <a:lnTo>
                    <a:pt x="3154" y="2545"/>
                  </a:lnTo>
                  <a:lnTo>
                    <a:pt x="3320" y="2859"/>
                  </a:lnTo>
                  <a:lnTo>
                    <a:pt x="3393" y="2988"/>
                  </a:lnTo>
                  <a:lnTo>
                    <a:pt x="3486" y="3117"/>
                  </a:lnTo>
                  <a:lnTo>
                    <a:pt x="3596" y="3209"/>
                  </a:lnTo>
                  <a:lnTo>
                    <a:pt x="3689" y="3320"/>
                  </a:lnTo>
                  <a:lnTo>
                    <a:pt x="3799" y="3394"/>
                  </a:lnTo>
                  <a:lnTo>
                    <a:pt x="3910" y="3467"/>
                  </a:lnTo>
                  <a:lnTo>
                    <a:pt x="4039" y="3523"/>
                  </a:lnTo>
                  <a:lnTo>
                    <a:pt x="4168" y="3560"/>
                  </a:lnTo>
                  <a:lnTo>
                    <a:pt x="4297" y="3596"/>
                  </a:lnTo>
                  <a:lnTo>
                    <a:pt x="4444" y="3615"/>
                  </a:lnTo>
                  <a:lnTo>
                    <a:pt x="4739" y="3615"/>
                  </a:lnTo>
                  <a:lnTo>
                    <a:pt x="4887" y="3596"/>
                  </a:lnTo>
                  <a:lnTo>
                    <a:pt x="5016" y="3560"/>
                  </a:lnTo>
                  <a:lnTo>
                    <a:pt x="5145" y="3523"/>
                  </a:lnTo>
                  <a:lnTo>
                    <a:pt x="5274" y="3467"/>
                  </a:lnTo>
                  <a:lnTo>
                    <a:pt x="5385" y="3394"/>
                  </a:lnTo>
                  <a:lnTo>
                    <a:pt x="5495" y="3338"/>
                  </a:lnTo>
                  <a:lnTo>
                    <a:pt x="5606" y="3246"/>
                  </a:lnTo>
                  <a:lnTo>
                    <a:pt x="5698" y="3154"/>
                  </a:lnTo>
                  <a:lnTo>
                    <a:pt x="5790" y="3062"/>
                  </a:lnTo>
                  <a:lnTo>
                    <a:pt x="5864" y="2951"/>
                  </a:lnTo>
                  <a:lnTo>
                    <a:pt x="5938" y="2840"/>
                  </a:lnTo>
                  <a:lnTo>
                    <a:pt x="6012" y="2730"/>
                  </a:lnTo>
                  <a:lnTo>
                    <a:pt x="6049" y="2601"/>
                  </a:lnTo>
                  <a:lnTo>
                    <a:pt x="6085" y="2472"/>
                  </a:lnTo>
                  <a:lnTo>
                    <a:pt x="6122" y="2324"/>
                  </a:lnTo>
                  <a:lnTo>
                    <a:pt x="6141" y="2195"/>
                  </a:lnTo>
                  <a:lnTo>
                    <a:pt x="6141" y="2066"/>
                  </a:lnTo>
                  <a:lnTo>
                    <a:pt x="6141" y="1937"/>
                  </a:lnTo>
                  <a:lnTo>
                    <a:pt x="6085" y="1679"/>
                  </a:lnTo>
                  <a:lnTo>
                    <a:pt x="6012" y="1439"/>
                  </a:lnTo>
                  <a:lnTo>
                    <a:pt x="5883" y="1218"/>
                  </a:lnTo>
                  <a:lnTo>
                    <a:pt x="5717" y="1015"/>
                  </a:lnTo>
                  <a:lnTo>
                    <a:pt x="5532" y="849"/>
                  </a:lnTo>
                  <a:lnTo>
                    <a:pt x="5422" y="775"/>
                  </a:lnTo>
                  <a:lnTo>
                    <a:pt x="5311" y="702"/>
                  </a:lnTo>
                  <a:lnTo>
                    <a:pt x="5200" y="646"/>
                  </a:lnTo>
                  <a:lnTo>
                    <a:pt x="5090" y="609"/>
                  </a:lnTo>
                  <a:lnTo>
                    <a:pt x="4924" y="573"/>
                  </a:lnTo>
                  <a:lnTo>
                    <a:pt x="4776" y="536"/>
                  </a:lnTo>
                  <a:lnTo>
                    <a:pt x="4481" y="536"/>
                  </a:lnTo>
                  <a:lnTo>
                    <a:pt x="4352" y="554"/>
                  </a:lnTo>
                  <a:lnTo>
                    <a:pt x="4205" y="591"/>
                  </a:lnTo>
                  <a:lnTo>
                    <a:pt x="4076" y="628"/>
                  </a:lnTo>
                  <a:lnTo>
                    <a:pt x="3947" y="683"/>
                  </a:lnTo>
                  <a:lnTo>
                    <a:pt x="3818" y="775"/>
                  </a:lnTo>
                  <a:lnTo>
                    <a:pt x="3707" y="849"/>
                  </a:lnTo>
                  <a:lnTo>
                    <a:pt x="3578" y="960"/>
                  </a:lnTo>
                  <a:lnTo>
                    <a:pt x="3467" y="1089"/>
                  </a:lnTo>
                  <a:lnTo>
                    <a:pt x="3357" y="1218"/>
                  </a:lnTo>
                  <a:lnTo>
                    <a:pt x="3246" y="1365"/>
                  </a:lnTo>
                  <a:lnTo>
                    <a:pt x="3062" y="1716"/>
                  </a:lnTo>
                  <a:lnTo>
                    <a:pt x="3006" y="1365"/>
                  </a:lnTo>
                  <a:lnTo>
                    <a:pt x="2933" y="1052"/>
                  </a:lnTo>
                  <a:lnTo>
                    <a:pt x="2896" y="904"/>
                  </a:lnTo>
                  <a:lnTo>
                    <a:pt x="2840" y="775"/>
                  </a:lnTo>
                  <a:lnTo>
                    <a:pt x="2767" y="646"/>
                  </a:lnTo>
                  <a:lnTo>
                    <a:pt x="2693" y="536"/>
                  </a:lnTo>
                  <a:lnTo>
                    <a:pt x="2601" y="425"/>
                  </a:lnTo>
                  <a:lnTo>
                    <a:pt x="2508" y="333"/>
                  </a:lnTo>
                  <a:lnTo>
                    <a:pt x="2416" y="259"/>
                  </a:lnTo>
                  <a:lnTo>
                    <a:pt x="2306" y="185"/>
                  </a:lnTo>
                  <a:lnTo>
                    <a:pt x="2195" y="130"/>
                  </a:lnTo>
                  <a:lnTo>
                    <a:pt x="2066" y="75"/>
                  </a:lnTo>
                  <a:lnTo>
                    <a:pt x="1937" y="38"/>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 name="Google Shape;900;p3"/>
            <p:cNvSpPr/>
            <p:nvPr/>
          </p:nvSpPr>
          <p:spPr>
            <a:xfrm>
              <a:off x="5274675" y="242250"/>
              <a:ext cx="77000" cy="77025"/>
            </a:xfrm>
            <a:custGeom>
              <a:avLst/>
              <a:gdLst/>
              <a:ahLst/>
              <a:cxnLst/>
              <a:rect l="l" t="t" r="r" b="b"/>
              <a:pathLst>
                <a:path w="3080" h="3081" extrusionOk="0">
                  <a:moveTo>
                    <a:pt x="1420" y="1"/>
                  </a:moveTo>
                  <a:lnTo>
                    <a:pt x="1272" y="19"/>
                  </a:lnTo>
                  <a:lnTo>
                    <a:pt x="1125" y="56"/>
                  </a:lnTo>
                  <a:lnTo>
                    <a:pt x="977" y="112"/>
                  </a:lnTo>
                  <a:lnTo>
                    <a:pt x="848" y="167"/>
                  </a:lnTo>
                  <a:lnTo>
                    <a:pt x="719" y="241"/>
                  </a:lnTo>
                  <a:lnTo>
                    <a:pt x="609" y="333"/>
                  </a:lnTo>
                  <a:lnTo>
                    <a:pt x="498" y="425"/>
                  </a:lnTo>
                  <a:lnTo>
                    <a:pt x="387" y="536"/>
                  </a:lnTo>
                  <a:lnTo>
                    <a:pt x="295" y="646"/>
                  </a:lnTo>
                  <a:lnTo>
                    <a:pt x="221" y="775"/>
                  </a:lnTo>
                  <a:lnTo>
                    <a:pt x="148" y="904"/>
                  </a:lnTo>
                  <a:lnTo>
                    <a:pt x="92" y="1033"/>
                  </a:lnTo>
                  <a:lnTo>
                    <a:pt x="56" y="1181"/>
                  </a:lnTo>
                  <a:lnTo>
                    <a:pt x="19" y="1328"/>
                  </a:lnTo>
                  <a:lnTo>
                    <a:pt x="0" y="1494"/>
                  </a:lnTo>
                  <a:lnTo>
                    <a:pt x="19" y="1642"/>
                  </a:lnTo>
                  <a:lnTo>
                    <a:pt x="37" y="1808"/>
                  </a:lnTo>
                  <a:lnTo>
                    <a:pt x="56" y="1955"/>
                  </a:lnTo>
                  <a:lnTo>
                    <a:pt x="111" y="2103"/>
                  </a:lnTo>
                  <a:lnTo>
                    <a:pt x="166" y="2232"/>
                  </a:lnTo>
                  <a:lnTo>
                    <a:pt x="240" y="2361"/>
                  </a:lnTo>
                  <a:lnTo>
                    <a:pt x="332" y="2490"/>
                  </a:lnTo>
                  <a:lnTo>
                    <a:pt x="424" y="2601"/>
                  </a:lnTo>
                  <a:lnTo>
                    <a:pt x="535" y="2711"/>
                  </a:lnTo>
                  <a:lnTo>
                    <a:pt x="646" y="2804"/>
                  </a:lnTo>
                  <a:lnTo>
                    <a:pt x="775" y="2877"/>
                  </a:lnTo>
                  <a:lnTo>
                    <a:pt x="922" y="2951"/>
                  </a:lnTo>
                  <a:lnTo>
                    <a:pt x="1051" y="3006"/>
                  </a:lnTo>
                  <a:lnTo>
                    <a:pt x="1199" y="3043"/>
                  </a:lnTo>
                  <a:lnTo>
                    <a:pt x="1365" y="3062"/>
                  </a:lnTo>
                  <a:lnTo>
                    <a:pt x="1512" y="3080"/>
                  </a:lnTo>
                  <a:lnTo>
                    <a:pt x="1678" y="3080"/>
                  </a:lnTo>
                  <a:lnTo>
                    <a:pt x="1826" y="3062"/>
                  </a:lnTo>
                  <a:lnTo>
                    <a:pt x="1973" y="3025"/>
                  </a:lnTo>
                  <a:lnTo>
                    <a:pt x="2121" y="2969"/>
                  </a:lnTo>
                  <a:lnTo>
                    <a:pt x="2250" y="2914"/>
                  </a:lnTo>
                  <a:lnTo>
                    <a:pt x="2379" y="2840"/>
                  </a:lnTo>
                  <a:lnTo>
                    <a:pt x="2489" y="2767"/>
                  </a:lnTo>
                  <a:lnTo>
                    <a:pt x="2600" y="2656"/>
                  </a:lnTo>
                  <a:lnTo>
                    <a:pt x="2711" y="2564"/>
                  </a:lnTo>
                  <a:lnTo>
                    <a:pt x="2803" y="2435"/>
                  </a:lnTo>
                  <a:lnTo>
                    <a:pt x="2877" y="2324"/>
                  </a:lnTo>
                  <a:lnTo>
                    <a:pt x="2950" y="2195"/>
                  </a:lnTo>
                  <a:lnTo>
                    <a:pt x="3006" y="2048"/>
                  </a:lnTo>
                  <a:lnTo>
                    <a:pt x="3042" y="1900"/>
                  </a:lnTo>
                  <a:lnTo>
                    <a:pt x="3079" y="1753"/>
                  </a:lnTo>
                  <a:lnTo>
                    <a:pt x="3079" y="1605"/>
                  </a:lnTo>
                  <a:lnTo>
                    <a:pt x="3079" y="1439"/>
                  </a:lnTo>
                  <a:lnTo>
                    <a:pt x="3061" y="1292"/>
                  </a:lnTo>
                  <a:lnTo>
                    <a:pt x="3024" y="1126"/>
                  </a:lnTo>
                  <a:lnTo>
                    <a:pt x="2987" y="997"/>
                  </a:lnTo>
                  <a:lnTo>
                    <a:pt x="2932" y="849"/>
                  </a:lnTo>
                  <a:lnTo>
                    <a:pt x="2840" y="720"/>
                  </a:lnTo>
                  <a:lnTo>
                    <a:pt x="2766" y="591"/>
                  </a:lnTo>
                  <a:lnTo>
                    <a:pt x="2674" y="480"/>
                  </a:lnTo>
                  <a:lnTo>
                    <a:pt x="2563" y="388"/>
                  </a:lnTo>
                  <a:lnTo>
                    <a:pt x="2434" y="296"/>
                  </a:lnTo>
                  <a:lnTo>
                    <a:pt x="2305" y="204"/>
                  </a:lnTo>
                  <a:lnTo>
                    <a:pt x="2176" y="130"/>
                  </a:lnTo>
                  <a:lnTo>
                    <a:pt x="2028" y="75"/>
                  </a:lnTo>
                  <a:lnTo>
                    <a:pt x="1881" y="38"/>
                  </a:lnTo>
                  <a:lnTo>
                    <a:pt x="1733" y="19"/>
                  </a:lnTo>
                  <a:lnTo>
                    <a:pt x="15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 name="Google Shape;901;p3"/>
            <p:cNvSpPr/>
            <p:nvPr/>
          </p:nvSpPr>
          <p:spPr>
            <a:xfrm>
              <a:off x="6182750" y="1141575"/>
              <a:ext cx="76075" cy="76100"/>
            </a:xfrm>
            <a:custGeom>
              <a:avLst/>
              <a:gdLst/>
              <a:ahLst/>
              <a:cxnLst/>
              <a:rect l="l" t="t" r="r" b="b"/>
              <a:pathLst>
                <a:path w="3043" h="3044" extrusionOk="0">
                  <a:moveTo>
                    <a:pt x="1420" y="1"/>
                  </a:moveTo>
                  <a:lnTo>
                    <a:pt x="1254" y="19"/>
                  </a:lnTo>
                  <a:lnTo>
                    <a:pt x="1107" y="56"/>
                  </a:lnTo>
                  <a:lnTo>
                    <a:pt x="959" y="111"/>
                  </a:lnTo>
                  <a:lnTo>
                    <a:pt x="830" y="167"/>
                  </a:lnTo>
                  <a:lnTo>
                    <a:pt x="701" y="241"/>
                  </a:lnTo>
                  <a:lnTo>
                    <a:pt x="572" y="333"/>
                  </a:lnTo>
                  <a:lnTo>
                    <a:pt x="461" y="425"/>
                  </a:lnTo>
                  <a:lnTo>
                    <a:pt x="351" y="536"/>
                  </a:lnTo>
                  <a:lnTo>
                    <a:pt x="277" y="646"/>
                  </a:lnTo>
                  <a:lnTo>
                    <a:pt x="185" y="775"/>
                  </a:lnTo>
                  <a:lnTo>
                    <a:pt x="129" y="904"/>
                  </a:lnTo>
                  <a:lnTo>
                    <a:pt x="74" y="1052"/>
                  </a:lnTo>
                  <a:lnTo>
                    <a:pt x="37" y="1199"/>
                  </a:lnTo>
                  <a:lnTo>
                    <a:pt x="0" y="1365"/>
                  </a:lnTo>
                  <a:lnTo>
                    <a:pt x="0" y="1513"/>
                  </a:lnTo>
                  <a:lnTo>
                    <a:pt x="0" y="1679"/>
                  </a:lnTo>
                  <a:lnTo>
                    <a:pt x="37" y="1826"/>
                  </a:lnTo>
                  <a:lnTo>
                    <a:pt x="56" y="1974"/>
                  </a:lnTo>
                  <a:lnTo>
                    <a:pt x="111" y="2121"/>
                  </a:lnTo>
                  <a:lnTo>
                    <a:pt x="185" y="2250"/>
                  </a:lnTo>
                  <a:lnTo>
                    <a:pt x="258" y="2379"/>
                  </a:lnTo>
                  <a:lnTo>
                    <a:pt x="332" y="2490"/>
                  </a:lnTo>
                  <a:lnTo>
                    <a:pt x="424" y="2601"/>
                  </a:lnTo>
                  <a:lnTo>
                    <a:pt x="535" y="2693"/>
                  </a:lnTo>
                  <a:lnTo>
                    <a:pt x="646" y="2785"/>
                  </a:lnTo>
                  <a:lnTo>
                    <a:pt x="775" y="2859"/>
                  </a:lnTo>
                  <a:lnTo>
                    <a:pt x="904" y="2933"/>
                  </a:lnTo>
                  <a:lnTo>
                    <a:pt x="1051" y="2988"/>
                  </a:lnTo>
                  <a:lnTo>
                    <a:pt x="1199" y="3025"/>
                  </a:lnTo>
                  <a:lnTo>
                    <a:pt x="1346" y="3043"/>
                  </a:lnTo>
                  <a:lnTo>
                    <a:pt x="1660" y="3043"/>
                  </a:lnTo>
                  <a:lnTo>
                    <a:pt x="1807" y="3025"/>
                  </a:lnTo>
                  <a:lnTo>
                    <a:pt x="1955" y="2988"/>
                  </a:lnTo>
                  <a:lnTo>
                    <a:pt x="2102" y="2951"/>
                  </a:lnTo>
                  <a:lnTo>
                    <a:pt x="2231" y="2877"/>
                  </a:lnTo>
                  <a:lnTo>
                    <a:pt x="2360" y="2803"/>
                  </a:lnTo>
                  <a:lnTo>
                    <a:pt x="2471" y="2730"/>
                  </a:lnTo>
                  <a:lnTo>
                    <a:pt x="2582" y="2638"/>
                  </a:lnTo>
                  <a:lnTo>
                    <a:pt x="2692" y="2527"/>
                  </a:lnTo>
                  <a:lnTo>
                    <a:pt x="2784" y="2416"/>
                  </a:lnTo>
                  <a:lnTo>
                    <a:pt x="2858" y="2287"/>
                  </a:lnTo>
                  <a:lnTo>
                    <a:pt x="2914" y="2158"/>
                  </a:lnTo>
                  <a:lnTo>
                    <a:pt x="2969" y="2011"/>
                  </a:lnTo>
                  <a:lnTo>
                    <a:pt x="3006" y="1863"/>
                  </a:lnTo>
                  <a:lnTo>
                    <a:pt x="3043" y="1716"/>
                  </a:lnTo>
                  <a:lnTo>
                    <a:pt x="3043" y="1568"/>
                  </a:lnTo>
                  <a:lnTo>
                    <a:pt x="3043" y="1402"/>
                  </a:lnTo>
                  <a:lnTo>
                    <a:pt x="3024" y="1255"/>
                  </a:lnTo>
                  <a:lnTo>
                    <a:pt x="2987" y="1107"/>
                  </a:lnTo>
                  <a:lnTo>
                    <a:pt x="2950" y="960"/>
                  </a:lnTo>
                  <a:lnTo>
                    <a:pt x="2877" y="831"/>
                  </a:lnTo>
                  <a:lnTo>
                    <a:pt x="2803" y="702"/>
                  </a:lnTo>
                  <a:lnTo>
                    <a:pt x="2729" y="591"/>
                  </a:lnTo>
                  <a:lnTo>
                    <a:pt x="2637" y="480"/>
                  </a:lnTo>
                  <a:lnTo>
                    <a:pt x="2526" y="370"/>
                  </a:lnTo>
                  <a:lnTo>
                    <a:pt x="2416" y="277"/>
                  </a:lnTo>
                  <a:lnTo>
                    <a:pt x="2287" y="204"/>
                  </a:lnTo>
                  <a:lnTo>
                    <a:pt x="2158" y="130"/>
                  </a:lnTo>
                  <a:lnTo>
                    <a:pt x="2029" y="75"/>
                  </a:lnTo>
                  <a:lnTo>
                    <a:pt x="1881" y="38"/>
                  </a:lnTo>
                  <a:lnTo>
                    <a:pt x="1734"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 name="Google Shape;902;p3"/>
            <p:cNvSpPr/>
            <p:nvPr/>
          </p:nvSpPr>
          <p:spPr>
            <a:xfrm>
              <a:off x="6103000" y="1127300"/>
              <a:ext cx="76075" cy="76550"/>
            </a:xfrm>
            <a:custGeom>
              <a:avLst/>
              <a:gdLst/>
              <a:ahLst/>
              <a:cxnLst/>
              <a:rect l="l" t="t" r="r" b="b"/>
              <a:pathLst>
                <a:path w="3043" h="3062" extrusionOk="0">
                  <a:moveTo>
                    <a:pt x="1531" y="0"/>
                  </a:moveTo>
                  <a:lnTo>
                    <a:pt x="1383" y="19"/>
                  </a:lnTo>
                  <a:lnTo>
                    <a:pt x="1217" y="37"/>
                  </a:lnTo>
                  <a:lnTo>
                    <a:pt x="1070" y="74"/>
                  </a:lnTo>
                  <a:lnTo>
                    <a:pt x="941" y="111"/>
                  </a:lnTo>
                  <a:lnTo>
                    <a:pt x="793" y="185"/>
                  </a:lnTo>
                  <a:lnTo>
                    <a:pt x="683" y="258"/>
                  </a:lnTo>
                  <a:lnTo>
                    <a:pt x="554" y="332"/>
                  </a:lnTo>
                  <a:lnTo>
                    <a:pt x="443" y="424"/>
                  </a:lnTo>
                  <a:lnTo>
                    <a:pt x="351" y="535"/>
                  </a:lnTo>
                  <a:lnTo>
                    <a:pt x="259" y="646"/>
                  </a:lnTo>
                  <a:lnTo>
                    <a:pt x="185" y="775"/>
                  </a:lnTo>
                  <a:lnTo>
                    <a:pt x="111" y="904"/>
                  </a:lnTo>
                  <a:lnTo>
                    <a:pt x="74" y="1051"/>
                  </a:lnTo>
                  <a:lnTo>
                    <a:pt x="37" y="1199"/>
                  </a:lnTo>
                  <a:lnTo>
                    <a:pt x="1" y="1346"/>
                  </a:lnTo>
                  <a:lnTo>
                    <a:pt x="1" y="1494"/>
                  </a:lnTo>
                  <a:lnTo>
                    <a:pt x="1" y="1660"/>
                  </a:lnTo>
                  <a:lnTo>
                    <a:pt x="19" y="1807"/>
                  </a:lnTo>
                  <a:lnTo>
                    <a:pt x="56" y="1973"/>
                  </a:lnTo>
                  <a:lnTo>
                    <a:pt x="111" y="2102"/>
                  </a:lnTo>
                  <a:lnTo>
                    <a:pt x="166" y="2250"/>
                  </a:lnTo>
                  <a:lnTo>
                    <a:pt x="240" y="2379"/>
                  </a:lnTo>
                  <a:lnTo>
                    <a:pt x="332" y="2489"/>
                  </a:lnTo>
                  <a:lnTo>
                    <a:pt x="425" y="2600"/>
                  </a:lnTo>
                  <a:lnTo>
                    <a:pt x="535" y="2711"/>
                  </a:lnTo>
                  <a:lnTo>
                    <a:pt x="664" y="2803"/>
                  </a:lnTo>
                  <a:lnTo>
                    <a:pt x="793" y="2877"/>
                  </a:lnTo>
                  <a:lnTo>
                    <a:pt x="922" y="2932"/>
                  </a:lnTo>
                  <a:lnTo>
                    <a:pt x="1070" y="2987"/>
                  </a:lnTo>
                  <a:lnTo>
                    <a:pt x="1217" y="3024"/>
                  </a:lnTo>
                  <a:lnTo>
                    <a:pt x="1365" y="3043"/>
                  </a:lnTo>
                  <a:lnTo>
                    <a:pt x="1531" y="3061"/>
                  </a:lnTo>
                  <a:lnTo>
                    <a:pt x="1678" y="3043"/>
                  </a:lnTo>
                  <a:lnTo>
                    <a:pt x="1844" y="3024"/>
                  </a:lnTo>
                  <a:lnTo>
                    <a:pt x="1992" y="2987"/>
                  </a:lnTo>
                  <a:lnTo>
                    <a:pt x="2121" y="2932"/>
                  </a:lnTo>
                  <a:lnTo>
                    <a:pt x="2250" y="2858"/>
                  </a:lnTo>
                  <a:lnTo>
                    <a:pt x="2379" y="2784"/>
                  </a:lnTo>
                  <a:lnTo>
                    <a:pt x="2490" y="2711"/>
                  </a:lnTo>
                  <a:lnTo>
                    <a:pt x="2600" y="2600"/>
                  </a:lnTo>
                  <a:lnTo>
                    <a:pt x="2693" y="2508"/>
                  </a:lnTo>
                  <a:lnTo>
                    <a:pt x="2785" y="2379"/>
                  </a:lnTo>
                  <a:lnTo>
                    <a:pt x="2858" y="2250"/>
                  </a:lnTo>
                  <a:lnTo>
                    <a:pt x="2932" y="2121"/>
                  </a:lnTo>
                  <a:lnTo>
                    <a:pt x="2969" y="1992"/>
                  </a:lnTo>
                  <a:lnTo>
                    <a:pt x="3006" y="1844"/>
                  </a:lnTo>
                  <a:lnTo>
                    <a:pt x="3043" y="1678"/>
                  </a:lnTo>
                  <a:lnTo>
                    <a:pt x="3043" y="1531"/>
                  </a:lnTo>
                  <a:lnTo>
                    <a:pt x="3043" y="1365"/>
                  </a:lnTo>
                  <a:lnTo>
                    <a:pt x="3006" y="1217"/>
                  </a:lnTo>
                  <a:lnTo>
                    <a:pt x="2969" y="1070"/>
                  </a:lnTo>
                  <a:lnTo>
                    <a:pt x="2932" y="941"/>
                  </a:lnTo>
                  <a:lnTo>
                    <a:pt x="2858" y="793"/>
                  </a:lnTo>
                  <a:lnTo>
                    <a:pt x="2785" y="682"/>
                  </a:lnTo>
                  <a:lnTo>
                    <a:pt x="2711" y="553"/>
                  </a:lnTo>
                  <a:lnTo>
                    <a:pt x="2600" y="443"/>
                  </a:lnTo>
                  <a:lnTo>
                    <a:pt x="2508" y="351"/>
                  </a:lnTo>
                  <a:lnTo>
                    <a:pt x="2379" y="258"/>
                  </a:lnTo>
                  <a:lnTo>
                    <a:pt x="2250" y="185"/>
                  </a:lnTo>
                  <a:lnTo>
                    <a:pt x="2121" y="129"/>
                  </a:lnTo>
                  <a:lnTo>
                    <a:pt x="1992" y="74"/>
                  </a:lnTo>
                  <a:lnTo>
                    <a:pt x="1844" y="37"/>
                  </a:lnTo>
                  <a:lnTo>
                    <a:pt x="1697"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 name="Google Shape;903;p3"/>
            <p:cNvSpPr/>
            <p:nvPr/>
          </p:nvSpPr>
          <p:spPr>
            <a:xfrm>
              <a:off x="5443375" y="682000"/>
              <a:ext cx="76550" cy="76550"/>
            </a:xfrm>
            <a:custGeom>
              <a:avLst/>
              <a:gdLst/>
              <a:ahLst/>
              <a:cxnLst/>
              <a:rect l="l" t="t" r="r" b="b"/>
              <a:pathLst>
                <a:path w="3062" h="3062" extrusionOk="0">
                  <a:moveTo>
                    <a:pt x="1549" y="1"/>
                  </a:moveTo>
                  <a:lnTo>
                    <a:pt x="1383" y="19"/>
                  </a:lnTo>
                  <a:lnTo>
                    <a:pt x="1236" y="38"/>
                  </a:lnTo>
                  <a:lnTo>
                    <a:pt x="1070" y="75"/>
                  </a:lnTo>
                  <a:lnTo>
                    <a:pt x="941" y="130"/>
                  </a:lnTo>
                  <a:lnTo>
                    <a:pt x="793" y="185"/>
                  </a:lnTo>
                  <a:lnTo>
                    <a:pt x="664" y="259"/>
                  </a:lnTo>
                  <a:lnTo>
                    <a:pt x="554" y="351"/>
                  </a:lnTo>
                  <a:lnTo>
                    <a:pt x="443" y="462"/>
                  </a:lnTo>
                  <a:lnTo>
                    <a:pt x="351" y="573"/>
                  </a:lnTo>
                  <a:lnTo>
                    <a:pt x="259" y="683"/>
                  </a:lnTo>
                  <a:lnTo>
                    <a:pt x="185" y="812"/>
                  </a:lnTo>
                  <a:lnTo>
                    <a:pt x="111" y="941"/>
                  </a:lnTo>
                  <a:lnTo>
                    <a:pt x="74" y="1089"/>
                  </a:lnTo>
                  <a:lnTo>
                    <a:pt x="37" y="1236"/>
                  </a:lnTo>
                  <a:lnTo>
                    <a:pt x="19" y="1402"/>
                  </a:lnTo>
                  <a:lnTo>
                    <a:pt x="1" y="1568"/>
                  </a:lnTo>
                  <a:lnTo>
                    <a:pt x="19" y="1716"/>
                  </a:lnTo>
                  <a:lnTo>
                    <a:pt x="37" y="1863"/>
                  </a:lnTo>
                  <a:lnTo>
                    <a:pt x="93" y="2011"/>
                  </a:lnTo>
                  <a:lnTo>
                    <a:pt x="130" y="2158"/>
                  </a:lnTo>
                  <a:lnTo>
                    <a:pt x="203" y="2287"/>
                  </a:lnTo>
                  <a:lnTo>
                    <a:pt x="277" y="2416"/>
                  </a:lnTo>
                  <a:lnTo>
                    <a:pt x="369" y="2527"/>
                  </a:lnTo>
                  <a:lnTo>
                    <a:pt x="462" y="2638"/>
                  </a:lnTo>
                  <a:lnTo>
                    <a:pt x="572" y="2730"/>
                  </a:lnTo>
                  <a:lnTo>
                    <a:pt x="701" y="2804"/>
                  </a:lnTo>
                  <a:lnTo>
                    <a:pt x="812" y="2877"/>
                  </a:lnTo>
                  <a:lnTo>
                    <a:pt x="959" y="2951"/>
                  </a:lnTo>
                  <a:lnTo>
                    <a:pt x="1088" y="2988"/>
                  </a:lnTo>
                  <a:lnTo>
                    <a:pt x="1236" y="3025"/>
                  </a:lnTo>
                  <a:lnTo>
                    <a:pt x="1383" y="3043"/>
                  </a:lnTo>
                  <a:lnTo>
                    <a:pt x="1549" y="3062"/>
                  </a:lnTo>
                  <a:lnTo>
                    <a:pt x="1715" y="3043"/>
                  </a:lnTo>
                  <a:lnTo>
                    <a:pt x="1863" y="3025"/>
                  </a:lnTo>
                  <a:lnTo>
                    <a:pt x="2010" y="2988"/>
                  </a:lnTo>
                  <a:lnTo>
                    <a:pt x="2139" y="2933"/>
                  </a:lnTo>
                  <a:lnTo>
                    <a:pt x="2268" y="2877"/>
                  </a:lnTo>
                  <a:lnTo>
                    <a:pt x="2398" y="2785"/>
                  </a:lnTo>
                  <a:lnTo>
                    <a:pt x="2508" y="2711"/>
                  </a:lnTo>
                  <a:lnTo>
                    <a:pt x="2619" y="2601"/>
                  </a:lnTo>
                  <a:lnTo>
                    <a:pt x="2711" y="2509"/>
                  </a:lnTo>
                  <a:lnTo>
                    <a:pt x="2803" y="2380"/>
                  </a:lnTo>
                  <a:lnTo>
                    <a:pt x="2877" y="2250"/>
                  </a:lnTo>
                  <a:lnTo>
                    <a:pt x="2951" y="2121"/>
                  </a:lnTo>
                  <a:lnTo>
                    <a:pt x="2988" y="1992"/>
                  </a:lnTo>
                  <a:lnTo>
                    <a:pt x="3024" y="1845"/>
                  </a:lnTo>
                  <a:lnTo>
                    <a:pt x="3043" y="1679"/>
                  </a:lnTo>
                  <a:lnTo>
                    <a:pt x="3061" y="1531"/>
                  </a:lnTo>
                  <a:lnTo>
                    <a:pt x="3043" y="1365"/>
                  </a:lnTo>
                  <a:lnTo>
                    <a:pt x="3024" y="1218"/>
                  </a:lnTo>
                  <a:lnTo>
                    <a:pt x="2988" y="1070"/>
                  </a:lnTo>
                  <a:lnTo>
                    <a:pt x="2932" y="941"/>
                  </a:lnTo>
                  <a:lnTo>
                    <a:pt x="2877" y="794"/>
                  </a:lnTo>
                  <a:lnTo>
                    <a:pt x="2803" y="683"/>
                  </a:lnTo>
                  <a:lnTo>
                    <a:pt x="2711" y="554"/>
                  </a:lnTo>
                  <a:lnTo>
                    <a:pt x="2619" y="462"/>
                  </a:lnTo>
                  <a:lnTo>
                    <a:pt x="2508" y="351"/>
                  </a:lnTo>
                  <a:lnTo>
                    <a:pt x="2398" y="278"/>
                  </a:lnTo>
                  <a:lnTo>
                    <a:pt x="2268" y="185"/>
                  </a:lnTo>
                  <a:lnTo>
                    <a:pt x="2139" y="130"/>
                  </a:lnTo>
                  <a:lnTo>
                    <a:pt x="1992" y="75"/>
                  </a:lnTo>
                  <a:lnTo>
                    <a:pt x="1863" y="38"/>
                  </a:lnTo>
                  <a:lnTo>
                    <a:pt x="1697" y="19"/>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 name="Google Shape;904;p3"/>
            <p:cNvSpPr/>
            <p:nvPr/>
          </p:nvSpPr>
          <p:spPr>
            <a:xfrm>
              <a:off x="5509300" y="776500"/>
              <a:ext cx="76075" cy="76100"/>
            </a:xfrm>
            <a:custGeom>
              <a:avLst/>
              <a:gdLst/>
              <a:ahLst/>
              <a:cxnLst/>
              <a:rect l="l" t="t" r="r" b="b"/>
              <a:pathLst>
                <a:path w="3043" h="3044" extrusionOk="0">
                  <a:moveTo>
                    <a:pt x="1365" y="1"/>
                  </a:moveTo>
                  <a:lnTo>
                    <a:pt x="1217" y="38"/>
                  </a:lnTo>
                  <a:lnTo>
                    <a:pt x="1070" y="75"/>
                  </a:lnTo>
                  <a:lnTo>
                    <a:pt x="922" y="111"/>
                  </a:lnTo>
                  <a:lnTo>
                    <a:pt x="793" y="185"/>
                  </a:lnTo>
                  <a:lnTo>
                    <a:pt x="664" y="259"/>
                  </a:lnTo>
                  <a:lnTo>
                    <a:pt x="553" y="333"/>
                  </a:lnTo>
                  <a:lnTo>
                    <a:pt x="443" y="443"/>
                  </a:lnTo>
                  <a:lnTo>
                    <a:pt x="351" y="536"/>
                  </a:lnTo>
                  <a:lnTo>
                    <a:pt x="258" y="665"/>
                  </a:lnTo>
                  <a:lnTo>
                    <a:pt x="185" y="775"/>
                  </a:lnTo>
                  <a:lnTo>
                    <a:pt x="129" y="904"/>
                  </a:lnTo>
                  <a:lnTo>
                    <a:pt x="74" y="1052"/>
                  </a:lnTo>
                  <a:lnTo>
                    <a:pt x="37" y="1199"/>
                  </a:lnTo>
                  <a:lnTo>
                    <a:pt x="19" y="1347"/>
                  </a:lnTo>
                  <a:lnTo>
                    <a:pt x="0" y="1513"/>
                  </a:lnTo>
                  <a:lnTo>
                    <a:pt x="19" y="1660"/>
                  </a:lnTo>
                  <a:lnTo>
                    <a:pt x="37" y="1826"/>
                  </a:lnTo>
                  <a:lnTo>
                    <a:pt x="74" y="1974"/>
                  </a:lnTo>
                  <a:lnTo>
                    <a:pt x="111" y="2121"/>
                  </a:lnTo>
                  <a:lnTo>
                    <a:pt x="185" y="2250"/>
                  </a:lnTo>
                  <a:lnTo>
                    <a:pt x="258" y="2379"/>
                  </a:lnTo>
                  <a:lnTo>
                    <a:pt x="351" y="2490"/>
                  </a:lnTo>
                  <a:lnTo>
                    <a:pt x="443" y="2601"/>
                  </a:lnTo>
                  <a:lnTo>
                    <a:pt x="553" y="2711"/>
                  </a:lnTo>
                  <a:lnTo>
                    <a:pt x="682" y="2785"/>
                  </a:lnTo>
                  <a:lnTo>
                    <a:pt x="811" y="2859"/>
                  </a:lnTo>
                  <a:lnTo>
                    <a:pt x="941" y="2932"/>
                  </a:lnTo>
                  <a:lnTo>
                    <a:pt x="1088" y="2969"/>
                  </a:lnTo>
                  <a:lnTo>
                    <a:pt x="1236" y="3006"/>
                  </a:lnTo>
                  <a:lnTo>
                    <a:pt x="1383" y="3025"/>
                  </a:lnTo>
                  <a:lnTo>
                    <a:pt x="1549" y="3043"/>
                  </a:lnTo>
                  <a:lnTo>
                    <a:pt x="1715" y="3025"/>
                  </a:lnTo>
                  <a:lnTo>
                    <a:pt x="1862" y="3006"/>
                  </a:lnTo>
                  <a:lnTo>
                    <a:pt x="2010" y="2969"/>
                  </a:lnTo>
                  <a:lnTo>
                    <a:pt x="2139" y="2914"/>
                  </a:lnTo>
                  <a:lnTo>
                    <a:pt x="2268" y="2840"/>
                  </a:lnTo>
                  <a:lnTo>
                    <a:pt x="2397" y="2767"/>
                  </a:lnTo>
                  <a:lnTo>
                    <a:pt x="2508" y="2674"/>
                  </a:lnTo>
                  <a:lnTo>
                    <a:pt x="2618" y="2582"/>
                  </a:lnTo>
                  <a:lnTo>
                    <a:pt x="2711" y="2472"/>
                  </a:lnTo>
                  <a:lnTo>
                    <a:pt x="2803" y="2361"/>
                  </a:lnTo>
                  <a:lnTo>
                    <a:pt x="2877" y="2232"/>
                  </a:lnTo>
                  <a:lnTo>
                    <a:pt x="2932" y="2103"/>
                  </a:lnTo>
                  <a:lnTo>
                    <a:pt x="2987" y="1955"/>
                  </a:lnTo>
                  <a:lnTo>
                    <a:pt x="3006" y="1808"/>
                  </a:lnTo>
                  <a:lnTo>
                    <a:pt x="3043" y="1660"/>
                  </a:lnTo>
                  <a:lnTo>
                    <a:pt x="3043" y="1513"/>
                  </a:lnTo>
                  <a:lnTo>
                    <a:pt x="3024" y="1347"/>
                  </a:lnTo>
                  <a:lnTo>
                    <a:pt x="3006" y="1199"/>
                  </a:lnTo>
                  <a:lnTo>
                    <a:pt x="2969" y="1052"/>
                  </a:lnTo>
                  <a:lnTo>
                    <a:pt x="2913" y="904"/>
                  </a:lnTo>
                  <a:lnTo>
                    <a:pt x="2858" y="775"/>
                  </a:lnTo>
                  <a:lnTo>
                    <a:pt x="2784" y="665"/>
                  </a:lnTo>
                  <a:lnTo>
                    <a:pt x="2692" y="536"/>
                  </a:lnTo>
                  <a:lnTo>
                    <a:pt x="2600" y="443"/>
                  </a:lnTo>
                  <a:lnTo>
                    <a:pt x="2489" y="333"/>
                  </a:lnTo>
                  <a:lnTo>
                    <a:pt x="2379" y="259"/>
                  </a:lnTo>
                  <a:lnTo>
                    <a:pt x="2250" y="185"/>
                  </a:lnTo>
                  <a:lnTo>
                    <a:pt x="2121" y="111"/>
                  </a:lnTo>
                  <a:lnTo>
                    <a:pt x="1973" y="75"/>
                  </a:lnTo>
                  <a:lnTo>
                    <a:pt x="1826" y="38"/>
                  </a:lnTo>
                  <a:lnTo>
                    <a:pt x="1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 name="Google Shape;905;p3"/>
            <p:cNvSpPr/>
            <p:nvPr/>
          </p:nvSpPr>
          <p:spPr>
            <a:xfrm>
              <a:off x="5943500" y="1099175"/>
              <a:ext cx="75175" cy="75625"/>
            </a:xfrm>
            <a:custGeom>
              <a:avLst/>
              <a:gdLst/>
              <a:ahLst/>
              <a:cxnLst/>
              <a:rect l="l" t="t" r="r" b="b"/>
              <a:pathLst>
                <a:path w="3007" h="3025" extrusionOk="0">
                  <a:moveTo>
                    <a:pt x="1365" y="1"/>
                  </a:moveTo>
                  <a:lnTo>
                    <a:pt x="1199" y="37"/>
                  </a:lnTo>
                  <a:lnTo>
                    <a:pt x="1052" y="74"/>
                  </a:lnTo>
                  <a:lnTo>
                    <a:pt x="923" y="111"/>
                  </a:lnTo>
                  <a:lnTo>
                    <a:pt x="794" y="166"/>
                  </a:lnTo>
                  <a:lnTo>
                    <a:pt x="665" y="240"/>
                  </a:lnTo>
                  <a:lnTo>
                    <a:pt x="554" y="332"/>
                  </a:lnTo>
                  <a:lnTo>
                    <a:pt x="443" y="425"/>
                  </a:lnTo>
                  <a:lnTo>
                    <a:pt x="333" y="535"/>
                  </a:lnTo>
                  <a:lnTo>
                    <a:pt x="259" y="646"/>
                  </a:lnTo>
                  <a:lnTo>
                    <a:pt x="185" y="775"/>
                  </a:lnTo>
                  <a:lnTo>
                    <a:pt x="112" y="904"/>
                  </a:lnTo>
                  <a:lnTo>
                    <a:pt x="56" y="1052"/>
                  </a:lnTo>
                  <a:lnTo>
                    <a:pt x="19" y="1181"/>
                  </a:lnTo>
                  <a:lnTo>
                    <a:pt x="1" y="1347"/>
                  </a:lnTo>
                  <a:lnTo>
                    <a:pt x="1" y="1494"/>
                  </a:lnTo>
                  <a:lnTo>
                    <a:pt x="1" y="1660"/>
                  </a:lnTo>
                  <a:lnTo>
                    <a:pt x="19" y="1807"/>
                  </a:lnTo>
                  <a:lnTo>
                    <a:pt x="56" y="1955"/>
                  </a:lnTo>
                  <a:lnTo>
                    <a:pt x="112" y="2102"/>
                  </a:lnTo>
                  <a:lnTo>
                    <a:pt x="167" y="2232"/>
                  </a:lnTo>
                  <a:lnTo>
                    <a:pt x="241" y="2361"/>
                  </a:lnTo>
                  <a:lnTo>
                    <a:pt x="333" y="2471"/>
                  </a:lnTo>
                  <a:lnTo>
                    <a:pt x="425" y="2582"/>
                  </a:lnTo>
                  <a:lnTo>
                    <a:pt x="536" y="2674"/>
                  </a:lnTo>
                  <a:lnTo>
                    <a:pt x="646" y="2766"/>
                  </a:lnTo>
                  <a:lnTo>
                    <a:pt x="757" y="2840"/>
                  </a:lnTo>
                  <a:lnTo>
                    <a:pt x="904" y="2895"/>
                  </a:lnTo>
                  <a:lnTo>
                    <a:pt x="1033" y="2951"/>
                  </a:lnTo>
                  <a:lnTo>
                    <a:pt x="1181" y="2988"/>
                  </a:lnTo>
                  <a:lnTo>
                    <a:pt x="1328" y="3006"/>
                  </a:lnTo>
                  <a:lnTo>
                    <a:pt x="1494" y="3024"/>
                  </a:lnTo>
                  <a:lnTo>
                    <a:pt x="1642" y="3006"/>
                  </a:lnTo>
                  <a:lnTo>
                    <a:pt x="1808" y="2988"/>
                  </a:lnTo>
                  <a:lnTo>
                    <a:pt x="1955" y="2951"/>
                  </a:lnTo>
                  <a:lnTo>
                    <a:pt x="2084" y="2914"/>
                  </a:lnTo>
                  <a:lnTo>
                    <a:pt x="2232" y="2840"/>
                  </a:lnTo>
                  <a:lnTo>
                    <a:pt x="2343" y="2766"/>
                  </a:lnTo>
                  <a:lnTo>
                    <a:pt x="2472" y="2693"/>
                  </a:lnTo>
                  <a:lnTo>
                    <a:pt x="2564" y="2600"/>
                  </a:lnTo>
                  <a:lnTo>
                    <a:pt x="2674" y="2490"/>
                  </a:lnTo>
                  <a:lnTo>
                    <a:pt x="2748" y="2379"/>
                  </a:lnTo>
                  <a:lnTo>
                    <a:pt x="2822" y="2250"/>
                  </a:lnTo>
                  <a:lnTo>
                    <a:pt x="2896" y="2121"/>
                  </a:lnTo>
                  <a:lnTo>
                    <a:pt x="2951" y="1973"/>
                  </a:lnTo>
                  <a:lnTo>
                    <a:pt x="2988" y="1826"/>
                  </a:lnTo>
                  <a:lnTo>
                    <a:pt x="3006" y="1678"/>
                  </a:lnTo>
                  <a:lnTo>
                    <a:pt x="3006" y="1531"/>
                  </a:lnTo>
                  <a:lnTo>
                    <a:pt x="3006" y="1365"/>
                  </a:lnTo>
                  <a:lnTo>
                    <a:pt x="2988" y="1217"/>
                  </a:lnTo>
                  <a:lnTo>
                    <a:pt x="2951" y="1070"/>
                  </a:lnTo>
                  <a:lnTo>
                    <a:pt x="2896" y="922"/>
                  </a:lnTo>
                  <a:lnTo>
                    <a:pt x="2840" y="793"/>
                  </a:lnTo>
                  <a:lnTo>
                    <a:pt x="2767" y="664"/>
                  </a:lnTo>
                  <a:lnTo>
                    <a:pt x="2674" y="554"/>
                  </a:lnTo>
                  <a:lnTo>
                    <a:pt x="2582" y="443"/>
                  </a:lnTo>
                  <a:lnTo>
                    <a:pt x="2490" y="351"/>
                  </a:lnTo>
                  <a:lnTo>
                    <a:pt x="2361" y="259"/>
                  </a:lnTo>
                  <a:lnTo>
                    <a:pt x="2250" y="185"/>
                  </a:lnTo>
                  <a:lnTo>
                    <a:pt x="2121" y="130"/>
                  </a:lnTo>
                  <a:lnTo>
                    <a:pt x="1974" y="74"/>
                  </a:lnTo>
                  <a:lnTo>
                    <a:pt x="1826" y="37"/>
                  </a:lnTo>
                  <a:lnTo>
                    <a:pt x="1679"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 name="Google Shape;906;p3"/>
            <p:cNvSpPr/>
            <p:nvPr/>
          </p:nvSpPr>
          <p:spPr>
            <a:xfrm>
              <a:off x="5261300" y="322925"/>
              <a:ext cx="75625" cy="75625"/>
            </a:xfrm>
            <a:custGeom>
              <a:avLst/>
              <a:gdLst/>
              <a:ahLst/>
              <a:cxnLst/>
              <a:rect l="l" t="t" r="r" b="b"/>
              <a:pathLst>
                <a:path w="3025" h="3025" extrusionOk="0">
                  <a:moveTo>
                    <a:pt x="1328" y="1"/>
                  </a:moveTo>
                  <a:lnTo>
                    <a:pt x="1181" y="38"/>
                  </a:lnTo>
                  <a:lnTo>
                    <a:pt x="1033" y="74"/>
                  </a:lnTo>
                  <a:lnTo>
                    <a:pt x="886" y="130"/>
                  </a:lnTo>
                  <a:lnTo>
                    <a:pt x="756" y="185"/>
                  </a:lnTo>
                  <a:lnTo>
                    <a:pt x="646" y="259"/>
                  </a:lnTo>
                  <a:lnTo>
                    <a:pt x="517" y="351"/>
                  </a:lnTo>
                  <a:lnTo>
                    <a:pt x="425" y="443"/>
                  </a:lnTo>
                  <a:lnTo>
                    <a:pt x="314" y="554"/>
                  </a:lnTo>
                  <a:lnTo>
                    <a:pt x="240" y="683"/>
                  </a:lnTo>
                  <a:lnTo>
                    <a:pt x="166" y="812"/>
                  </a:lnTo>
                  <a:lnTo>
                    <a:pt x="111" y="941"/>
                  </a:lnTo>
                  <a:lnTo>
                    <a:pt x="56" y="1070"/>
                  </a:lnTo>
                  <a:lnTo>
                    <a:pt x="19" y="1218"/>
                  </a:lnTo>
                  <a:lnTo>
                    <a:pt x="0" y="1383"/>
                  </a:lnTo>
                  <a:lnTo>
                    <a:pt x="0" y="1531"/>
                  </a:lnTo>
                  <a:lnTo>
                    <a:pt x="0" y="1697"/>
                  </a:lnTo>
                  <a:lnTo>
                    <a:pt x="37" y="1844"/>
                  </a:lnTo>
                  <a:lnTo>
                    <a:pt x="74" y="1992"/>
                  </a:lnTo>
                  <a:lnTo>
                    <a:pt x="130" y="2139"/>
                  </a:lnTo>
                  <a:lnTo>
                    <a:pt x="185" y="2269"/>
                  </a:lnTo>
                  <a:lnTo>
                    <a:pt x="259" y="2379"/>
                  </a:lnTo>
                  <a:lnTo>
                    <a:pt x="351" y="2508"/>
                  </a:lnTo>
                  <a:lnTo>
                    <a:pt x="443" y="2600"/>
                  </a:lnTo>
                  <a:lnTo>
                    <a:pt x="554" y="2693"/>
                  </a:lnTo>
                  <a:lnTo>
                    <a:pt x="683" y="2785"/>
                  </a:lnTo>
                  <a:lnTo>
                    <a:pt x="793" y="2859"/>
                  </a:lnTo>
                  <a:lnTo>
                    <a:pt x="941" y="2914"/>
                  </a:lnTo>
                  <a:lnTo>
                    <a:pt x="1070" y="2969"/>
                  </a:lnTo>
                  <a:lnTo>
                    <a:pt x="1217" y="3006"/>
                  </a:lnTo>
                  <a:lnTo>
                    <a:pt x="1383" y="3024"/>
                  </a:lnTo>
                  <a:lnTo>
                    <a:pt x="1697" y="3024"/>
                  </a:lnTo>
                  <a:lnTo>
                    <a:pt x="1844" y="2988"/>
                  </a:lnTo>
                  <a:lnTo>
                    <a:pt x="1992" y="2951"/>
                  </a:lnTo>
                  <a:lnTo>
                    <a:pt x="2121" y="2895"/>
                  </a:lnTo>
                  <a:lnTo>
                    <a:pt x="2268" y="2840"/>
                  </a:lnTo>
                  <a:lnTo>
                    <a:pt x="2379" y="2766"/>
                  </a:lnTo>
                  <a:lnTo>
                    <a:pt x="2508" y="2674"/>
                  </a:lnTo>
                  <a:lnTo>
                    <a:pt x="2600" y="2564"/>
                  </a:lnTo>
                  <a:lnTo>
                    <a:pt x="2692" y="2471"/>
                  </a:lnTo>
                  <a:lnTo>
                    <a:pt x="2785" y="2342"/>
                  </a:lnTo>
                  <a:lnTo>
                    <a:pt x="2858" y="2213"/>
                  </a:lnTo>
                  <a:lnTo>
                    <a:pt x="2914" y="2084"/>
                  </a:lnTo>
                  <a:lnTo>
                    <a:pt x="2969" y="1937"/>
                  </a:lnTo>
                  <a:lnTo>
                    <a:pt x="3006" y="1789"/>
                  </a:lnTo>
                  <a:lnTo>
                    <a:pt x="3024" y="1642"/>
                  </a:lnTo>
                  <a:lnTo>
                    <a:pt x="3024" y="1494"/>
                  </a:lnTo>
                  <a:lnTo>
                    <a:pt x="3006" y="1328"/>
                  </a:lnTo>
                  <a:lnTo>
                    <a:pt x="2987" y="1181"/>
                  </a:lnTo>
                  <a:lnTo>
                    <a:pt x="2951" y="1033"/>
                  </a:lnTo>
                  <a:lnTo>
                    <a:pt x="2895" y="886"/>
                  </a:lnTo>
                  <a:lnTo>
                    <a:pt x="2840" y="757"/>
                  </a:lnTo>
                  <a:lnTo>
                    <a:pt x="2766" y="646"/>
                  </a:lnTo>
                  <a:lnTo>
                    <a:pt x="2674" y="517"/>
                  </a:lnTo>
                  <a:lnTo>
                    <a:pt x="2563" y="425"/>
                  </a:lnTo>
                  <a:lnTo>
                    <a:pt x="2471" y="333"/>
                  </a:lnTo>
                  <a:lnTo>
                    <a:pt x="2342" y="240"/>
                  </a:lnTo>
                  <a:lnTo>
                    <a:pt x="2213" y="167"/>
                  </a:lnTo>
                  <a:lnTo>
                    <a:pt x="2084" y="111"/>
                  </a:lnTo>
                  <a:lnTo>
                    <a:pt x="1936" y="56"/>
                  </a:lnTo>
                  <a:lnTo>
                    <a:pt x="1789" y="19"/>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 name="Google Shape;907;p3"/>
            <p:cNvSpPr/>
            <p:nvPr/>
          </p:nvSpPr>
          <p:spPr>
            <a:xfrm>
              <a:off x="6023250" y="1113475"/>
              <a:ext cx="75625" cy="75600"/>
            </a:xfrm>
            <a:custGeom>
              <a:avLst/>
              <a:gdLst/>
              <a:ahLst/>
              <a:cxnLst/>
              <a:rect l="l" t="t" r="r" b="b"/>
              <a:pathLst>
                <a:path w="3025" h="3024" extrusionOk="0">
                  <a:moveTo>
                    <a:pt x="1402" y="0"/>
                  </a:moveTo>
                  <a:lnTo>
                    <a:pt x="1236" y="19"/>
                  </a:lnTo>
                  <a:lnTo>
                    <a:pt x="1089" y="55"/>
                  </a:lnTo>
                  <a:lnTo>
                    <a:pt x="941" y="92"/>
                  </a:lnTo>
                  <a:lnTo>
                    <a:pt x="812" y="166"/>
                  </a:lnTo>
                  <a:lnTo>
                    <a:pt x="683" y="240"/>
                  </a:lnTo>
                  <a:lnTo>
                    <a:pt x="554" y="314"/>
                  </a:lnTo>
                  <a:lnTo>
                    <a:pt x="443" y="424"/>
                  </a:lnTo>
                  <a:lnTo>
                    <a:pt x="351" y="516"/>
                  </a:lnTo>
                  <a:lnTo>
                    <a:pt x="259" y="645"/>
                  </a:lnTo>
                  <a:lnTo>
                    <a:pt x="185" y="775"/>
                  </a:lnTo>
                  <a:lnTo>
                    <a:pt x="111" y="904"/>
                  </a:lnTo>
                  <a:lnTo>
                    <a:pt x="56" y="1051"/>
                  </a:lnTo>
                  <a:lnTo>
                    <a:pt x="19" y="1199"/>
                  </a:lnTo>
                  <a:lnTo>
                    <a:pt x="1" y="1346"/>
                  </a:lnTo>
                  <a:lnTo>
                    <a:pt x="1" y="1512"/>
                  </a:lnTo>
                  <a:lnTo>
                    <a:pt x="1" y="1660"/>
                  </a:lnTo>
                  <a:lnTo>
                    <a:pt x="19" y="1826"/>
                  </a:lnTo>
                  <a:lnTo>
                    <a:pt x="56" y="1973"/>
                  </a:lnTo>
                  <a:lnTo>
                    <a:pt x="111" y="2102"/>
                  </a:lnTo>
                  <a:lnTo>
                    <a:pt x="167" y="2231"/>
                  </a:lnTo>
                  <a:lnTo>
                    <a:pt x="240" y="2360"/>
                  </a:lnTo>
                  <a:lnTo>
                    <a:pt x="333" y="2471"/>
                  </a:lnTo>
                  <a:lnTo>
                    <a:pt x="425" y="2581"/>
                  </a:lnTo>
                  <a:lnTo>
                    <a:pt x="535" y="2674"/>
                  </a:lnTo>
                  <a:lnTo>
                    <a:pt x="646" y="2766"/>
                  </a:lnTo>
                  <a:lnTo>
                    <a:pt x="775" y="2840"/>
                  </a:lnTo>
                  <a:lnTo>
                    <a:pt x="904" y="2913"/>
                  </a:lnTo>
                  <a:lnTo>
                    <a:pt x="1033" y="2950"/>
                  </a:lnTo>
                  <a:lnTo>
                    <a:pt x="1181" y="2987"/>
                  </a:lnTo>
                  <a:lnTo>
                    <a:pt x="1347" y="3024"/>
                  </a:lnTo>
                  <a:lnTo>
                    <a:pt x="1660" y="3024"/>
                  </a:lnTo>
                  <a:lnTo>
                    <a:pt x="1808" y="3006"/>
                  </a:lnTo>
                  <a:lnTo>
                    <a:pt x="1955" y="2969"/>
                  </a:lnTo>
                  <a:lnTo>
                    <a:pt x="2084" y="2913"/>
                  </a:lnTo>
                  <a:lnTo>
                    <a:pt x="2232" y="2858"/>
                  </a:lnTo>
                  <a:lnTo>
                    <a:pt x="2342" y="2784"/>
                  </a:lnTo>
                  <a:lnTo>
                    <a:pt x="2471" y="2692"/>
                  </a:lnTo>
                  <a:lnTo>
                    <a:pt x="2582" y="2600"/>
                  </a:lnTo>
                  <a:lnTo>
                    <a:pt x="2674" y="2508"/>
                  </a:lnTo>
                  <a:lnTo>
                    <a:pt x="2766" y="2379"/>
                  </a:lnTo>
                  <a:lnTo>
                    <a:pt x="2840" y="2268"/>
                  </a:lnTo>
                  <a:lnTo>
                    <a:pt x="2896" y="2139"/>
                  </a:lnTo>
                  <a:lnTo>
                    <a:pt x="2951" y="1991"/>
                  </a:lnTo>
                  <a:lnTo>
                    <a:pt x="2988" y="1844"/>
                  </a:lnTo>
                  <a:lnTo>
                    <a:pt x="3025" y="1696"/>
                  </a:lnTo>
                  <a:lnTo>
                    <a:pt x="3025" y="1549"/>
                  </a:lnTo>
                  <a:lnTo>
                    <a:pt x="3025" y="1383"/>
                  </a:lnTo>
                  <a:lnTo>
                    <a:pt x="3006" y="1235"/>
                  </a:lnTo>
                  <a:lnTo>
                    <a:pt x="2969" y="1088"/>
                  </a:lnTo>
                  <a:lnTo>
                    <a:pt x="2932" y="940"/>
                  </a:lnTo>
                  <a:lnTo>
                    <a:pt x="2859" y="811"/>
                  </a:lnTo>
                  <a:lnTo>
                    <a:pt x="2785" y="682"/>
                  </a:lnTo>
                  <a:lnTo>
                    <a:pt x="2711" y="572"/>
                  </a:lnTo>
                  <a:lnTo>
                    <a:pt x="2619" y="461"/>
                  </a:lnTo>
                  <a:lnTo>
                    <a:pt x="2508" y="350"/>
                  </a:lnTo>
                  <a:lnTo>
                    <a:pt x="2398" y="258"/>
                  </a:lnTo>
                  <a:lnTo>
                    <a:pt x="2269" y="185"/>
                  </a:lnTo>
                  <a:lnTo>
                    <a:pt x="2140" y="129"/>
                  </a:lnTo>
                  <a:lnTo>
                    <a:pt x="2010" y="74"/>
                  </a:lnTo>
                  <a:lnTo>
                    <a:pt x="1863" y="37"/>
                  </a:lnTo>
                  <a:lnTo>
                    <a:pt x="17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 name="Google Shape;908;p3"/>
            <p:cNvSpPr/>
            <p:nvPr/>
          </p:nvSpPr>
          <p:spPr>
            <a:xfrm>
              <a:off x="5377925" y="587975"/>
              <a:ext cx="76075" cy="76075"/>
            </a:xfrm>
            <a:custGeom>
              <a:avLst/>
              <a:gdLst/>
              <a:ahLst/>
              <a:cxnLst/>
              <a:rect l="l" t="t" r="r" b="b"/>
              <a:pathLst>
                <a:path w="3043" h="3043" extrusionOk="0">
                  <a:moveTo>
                    <a:pt x="1568" y="1"/>
                  </a:moveTo>
                  <a:lnTo>
                    <a:pt x="1402" y="19"/>
                  </a:lnTo>
                  <a:lnTo>
                    <a:pt x="1254" y="37"/>
                  </a:lnTo>
                  <a:lnTo>
                    <a:pt x="1107" y="56"/>
                  </a:lnTo>
                  <a:lnTo>
                    <a:pt x="959" y="111"/>
                  </a:lnTo>
                  <a:lnTo>
                    <a:pt x="830" y="167"/>
                  </a:lnTo>
                  <a:lnTo>
                    <a:pt x="701" y="240"/>
                  </a:lnTo>
                  <a:lnTo>
                    <a:pt x="590" y="314"/>
                  </a:lnTo>
                  <a:lnTo>
                    <a:pt x="480" y="425"/>
                  </a:lnTo>
                  <a:lnTo>
                    <a:pt x="369" y="517"/>
                  </a:lnTo>
                  <a:lnTo>
                    <a:pt x="295" y="627"/>
                  </a:lnTo>
                  <a:lnTo>
                    <a:pt x="203" y="757"/>
                  </a:lnTo>
                  <a:lnTo>
                    <a:pt x="148" y="886"/>
                  </a:lnTo>
                  <a:lnTo>
                    <a:pt x="93" y="1015"/>
                  </a:lnTo>
                  <a:lnTo>
                    <a:pt x="56" y="1162"/>
                  </a:lnTo>
                  <a:lnTo>
                    <a:pt x="19" y="1310"/>
                  </a:lnTo>
                  <a:lnTo>
                    <a:pt x="0" y="1476"/>
                  </a:lnTo>
                  <a:lnTo>
                    <a:pt x="19" y="1642"/>
                  </a:lnTo>
                  <a:lnTo>
                    <a:pt x="37" y="1789"/>
                  </a:lnTo>
                  <a:lnTo>
                    <a:pt x="56" y="1937"/>
                  </a:lnTo>
                  <a:lnTo>
                    <a:pt x="111" y="2084"/>
                  </a:lnTo>
                  <a:lnTo>
                    <a:pt x="166" y="2232"/>
                  </a:lnTo>
                  <a:lnTo>
                    <a:pt x="240" y="2361"/>
                  </a:lnTo>
                  <a:lnTo>
                    <a:pt x="332" y="2471"/>
                  </a:lnTo>
                  <a:lnTo>
                    <a:pt x="424" y="2582"/>
                  </a:lnTo>
                  <a:lnTo>
                    <a:pt x="535" y="2693"/>
                  </a:lnTo>
                  <a:lnTo>
                    <a:pt x="646" y="2766"/>
                  </a:lnTo>
                  <a:lnTo>
                    <a:pt x="775" y="2859"/>
                  </a:lnTo>
                  <a:lnTo>
                    <a:pt x="904" y="2914"/>
                  </a:lnTo>
                  <a:lnTo>
                    <a:pt x="1051" y="2969"/>
                  </a:lnTo>
                  <a:lnTo>
                    <a:pt x="1199" y="3006"/>
                  </a:lnTo>
                  <a:lnTo>
                    <a:pt x="1346" y="3043"/>
                  </a:lnTo>
                  <a:lnTo>
                    <a:pt x="1678" y="3043"/>
                  </a:lnTo>
                  <a:lnTo>
                    <a:pt x="1826" y="3024"/>
                  </a:lnTo>
                  <a:lnTo>
                    <a:pt x="1973" y="2988"/>
                  </a:lnTo>
                  <a:lnTo>
                    <a:pt x="2102" y="2932"/>
                  </a:lnTo>
                  <a:lnTo>
                    <a:pt x="2250" y="2877"/>
                  </a:lnTo>
                  <a:lnTo>
                    <a:pt x="2360" y="2803"/>
                  </a:lnTo>
                  <a:lnTo>
                    <a:pt x="2489" y="2711"/>
                  </a:lnTo>
                  <a:lnTo>
                    <a:pt x="2600" y="2619"/>
                  </a:lnTo>
                  <a:lnTo>
                    <a:pt x="2692" y="2508"/>
                  </a:lnTo>
                  <a:lnTo>
                    <a:pt x="2784" y="2398"/>
                  </a:lnTo>
                  <a:lnTo>
                    <a:pt x="2858" y="2268"/>
                  </a:lnTo>
                  <a:lnTo>
                    <a:pt x="2914" y="2139"/>
                  </a:lnTo>
                  <a:lnTo>
                    <a:pt x="2969" y="2010"/>
                  </a:lnTo>
                  <a:lnTo>
                    <a:pt x="3006" y="1863"/>
                  </a:lnTo>
                  <a:lnTo>
                    <a:pt x="3043" y="1715"/>
                  </a:lnTo>
                  <a:lnTo>
                    <a:pt x="3043" y="1549"/>
                  </a:lnTo>
                  <a:lnTo>
                    <a:pt x="3043" y="1402"/>
                  </a:lnTo>
                  <a:lnTo>
                    <a:pt x="3024" y="1236"/>
                  </a:lnTo>
                  <a:lnTo>
                    <a:pt x="2987" y="1088"/>
                  </a:lnTo>
                  <a:lnTo>
                    <a:pt x="2932" y="959"/>
                  </a:lnTo>
                  <a:lnTo>
                    <a:pt x="2877" y="830"/>
                  </a:lnTo>
                  <a:lnTo>
                    <a:pt x="2803" y="701"/>
                  </a:lnTo>
                  <a:lnTo>
                    <a:pt x="2729" y="572"/>
                  </a:lnTo>
                  <a:lnTo>
                    <a:pt x="2619" y="462"/>
                  </a:lnTo>
                  <a:lnTo>
                    <a:pt x="2526" y="369"/>
                  </a:lnTo>
                  <a:lnTo>
                    <a:pt x="2416" y="277"/>
                  </a:lnTo>
                  <a:lnTo>
                    <a:pt x="2287" y="203"/>
                  </a:lnTo>
                  <a:lnTo>
                    <a:pt x="2158" y="130"/>
                  </a:lnTo>
                  <a:lnTo>
                    <a:pt x="2010" y="93"/>
                  </a:lnTo>
                  <a:lnTo>
                    <a:pt x="1881" y="37"/>
                  </a:lnTo>
                  <a:lnTo>
                    <a:pt x="1715"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 name="Google Shape;909;p3"/>
            <p:cNvSpPr/>
            <p:nvPr/>
          </p:nvSpPr>
          <p:spPr>
            <a:xfrm>
              <a:off x="5863775" y="1085350"/>
              <a:ext cx="74700" cy="74700"/>
            </a:xfrm>
            <a:custGeom>
              <a:avLst/>
              <a:gdLst/>
              <a:ahLst/>
              <a:cxnLst/>
              <a:rect l="l" t="t" r="r" b="b"/>
              <a:pathLst>
                <a:path w="2988" h="2988" extrusionOk="0">
                  <a:moveTo>
                    <a:pt x="1365" y="0"/>
                  </a:moveTo>
                  <a:lnTo>
                    <a:pt x="1217" y="19"/>
                  </a:lnTo>
                  <a:lnTo>
                    <a:pt x="1070" y="56"/>
                  </a:lnTo>
                  <a:lnTo>
                    <a:pt x="940" y="93"/>
                  </a:lnTo>
                  <a:lnTo>
                    <a:pt x="793" y="166"/>
                  </a:lnTo>
                  <a:lnTo>
                    <a:pt x="682" y="240"/>
                  </a:lnTo>
                  <a:lnTo>
                    <a:pt x="553" y="314"/>
                  </a:lnTo>
                  <a:lnTo>
                    <a:pt x="461" y="406"/>
                  </a:lnTo>
                  <a:lnTo>
                    <a:pt x="350" y="498"/>
                  </a:lnTo>
                  <a:lnTo>
                    <a:pt x="277" y="627"/>
                  </a:lnTo>
                  <a:lnTo>
                    <a:pt x="203" y="738"/>
                  </a:lnTo>
                  <a:lnTo>
                    <a:pt x="129" y="867"/>
                  </a:lnTo>
                  <a:lnTo>
                    <a:pt x="74" y="996"/>
                  </a:lnTo>
                  <a:lnTo>
                    <a:pt x="37" y="1144"/>
                  </a:lnTo>
                  <a:lnTo>
                    <a:pt x="19" y="1291"/>
                  </a:lnTo>
                  <a:lnTo>
                    <a:pt x="0" y="1439"/>
                  </a:lnTo>
                  <a:lnTo>
                    <a:pt x="0" y="1605"/>
                  </a:lnTo>
                  <a:lnTo>
                    <a:pt x="19" y="1752"/>
                  </a:lnTo>
                  <a:lnTo>
                    <a:pt x="55" y="1900"/>
                  </a:lnTo>
                  <a:lnTo>
                    <a:pt x="92" y="2047"/>
                  </a:lnTo>
                  <a:lnTo>
                    <a:pt x="166" y="2176"/>
                  </a:lnTo>
                  <a:lnTo>
                    <a:pt x="240" y="2305"/>
                  </a:lnTo>
                  <a:lnTo>
                    <a:pt x="314" y="2434"/>
                  </a:lnTo>
                  <a:lnTo>
                    <a:pt x="406" y="2545"/>
                  </a:lnTo>
                  <a:lnTo>
                    <a:pt x="516" y="2637"/>
                  </a:lnTo>
                  <a:lnTo>
                    <a:pt x="627" y="2729"/>
                  </a:lnTo>
                  <a:lnTo>
                    <a:pt x="756" y="2803"/>
                  </a:lnTo>
                  <a:lnTo>
                    <a:pt x="885" y="2858"/>
                  </a:lnTo>
                  <a:lnTo>
                    <a:pt x="1014" y="2914"/>
                  </a:lnTo>
                  <a:lnTo>
                    <a:pt x="1162" y="2951"/>
                  </a:lnTo>
                  <a:lnTo>
                    <a:pt x="1309" y="2987"/>
                  </a:lnTo>
                  <a:lnTo>
                    <a:pt x="1623" y="2987"/>
                  </a:lnTo>
                  <a:lnTo>
                    <a:pt x="1770" y="2969"/>
                  </a:lnTo>
                  <a:lnTo>
                    <a:pt x="1918" y="2932"/>
                  </a:lnTo>
                  <a:lnTo>
                    <a:pt x="2065" y="2895"/>
                  </a:lnTo>
                  <a:lnTo>
                    <a:pt x="2194" y="2821"/>
                  </a:lnTo>
                  <a:lnTo>
                    <a:pt x="2323" y="2748"/>
                  </a:lnTo>
                  <a:lnTo>
                    <a:pt x="2434" y="2674"/>
                  </a:lnTo>
                  <a:lnTo>
                    <a:pt x="2545" y="2582"/>
                  </a:lnTo>
                  <a:lnTo>
                    <a:pt x="2637" y="2490"/>
                  </a:lnTo>
                  <a:lnTo>
                    <a:pt x="2729" y="2360"/>
                  </a:lnTo>
                  <a:lnTo>
                    <a:pt x="2803" y="2250"/>
                  </a:lnTo>
                  <a:lnTo>
                    <a:pt x="2858" y="2121"/>
                  </a:lnTo>
                  <a:lnTo>
                    <a:pt x="2913" y="1992"/>
                  </a:lnTo>
                  <a:lnTo>
                    <a:pt x="2950" y="1844"/>
                  </a:lnTo>
                  <a:lnTo>
                    <a:pt x="2987" y="1697"/>
                  </a:lnTo>
                  <a:lnTo>
                    <a:pt x="2987" y="1549"/>
                  </a:lnTo>
                  <a:lnTo>
                    <a:pt x="2987" y="1383"/>
                  </a:lnTo>
                  <a:lnTo>
                    <a:pt x="2969" y="1236"/>
                  </a:lnTo>
                  <a:lnTo>
                    <a:pt x="2950" y="1088"/>
                  </a:lnTo>
                  <a:lnTo>
                    <a:pt x="2895" y="941"/>
                  </a:lnTo>
                  <a:lnTo>
                    <a:pt x="2840" y="812"/>
                  </a:lnTo>
                  <a:lnTo>
                    <a:pt x="2766" y="683"/>
                  </a:lnTo>
                  <a:lnTo>
                    <a:pt x="2674" y="554"/>
                  </a:lnTo>
                  <a:lnTo>
                    <a:pt x="2581" y="443"/>
                  </a:lnTo>
                  <a:lnTo>
                    <a:pt x="2489" y="351"/>
                  </a:lnTo>
                  <a:lnTo>
                    <a:pt x="2360" y="259"/>
                  </a:lnTo>
                  <a:lnTo>
                    <a:pt x="2250" y="185"/>
                  </a:lnTo>
                  <a:lnTo>
                    <a:pt x="2121" y="129"/>
                  </a:lnTo>
                  <a:lnTo>
                    <a:pt x="1973" y="74"/>
                  </a:lnTo>
                  <a:lnTo>
                    <a:pt x="1826" y="37"/>
                  </a:lnTo>
                  <a:lnTo>
                    <a:pt x="1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 name="Google Shape;910;p3"/>
            <p:cNvSpPr/>
            <p:nvPr/>
          </p:nvSpPr>
          <p:spPr>
            <a:xfrm>
              <a:off x="5247475" y="403125"/>
              <a:ext cx="74700" cy="74700"/>
            </a:xfrm>
            <a:custGeom>
              <a:avLst/>
              <a:gdLst/>
              <a:ahLst/>
              <a:cxnLst/>
              <a:rect l="l" t="t" r="r" b="b"/>
              <a:pathLst>
                <a:path w="2988" h="2988" extrusionOk="0">
                  <a:moveTo>
                    <a:pt x="1531" y="1"/>
                  </a:moveTo>
                  <a:lnTo>
                    <a:pt x="1365" y="19"/>
                  </a:lnTo>
                  <a:lnTo>
                    <a:pt x="1217" y="38"/>
                  </a:lnTo>
                  <a:lnTo>
                    <a:pt x="1070" y="75"/>
                  </a:lnTo>
                  <a:lnTo>
                    <a:pt x="941" y="112"/>
                  </a:lnTo>
                  <a:lnTo>
                    <a:pt x="793" y="167"/>
                  </a:lnTo>
                  <a:lnTo>
                    <a:pt x="683" y="241"/>
                  </a:lnTo>
                  <a:lnTo>
                    <a:pt x="553" y="333"/>
                  </a:lnTo>
                  <a:lnTo>
                    <a:pt x="443" y="425"/>
                  </a:lnTo>
                  <a:lnTo>
                    <a:pt x="351" y="536"/>
                  </a:lnTo>
                  <a:lnTo>
                    <a:pt x="258" y="646"/>
                  </a:lnTo>
                  <a:lnTo>
                    <a:pt x="185" y="775"/>
                  </a:lnTo>
                  <a:lnTo>
                    <a:pt x="129" y="904"/>
                  </a:lnTo>
                  <a:lnTo>
                    <a:pt x="74" y="1033"/>
                  </a:lnTo>
                  <a:lnTo>
                    <a:pt x="37" y="1181"/>
                  </a:lnTo>
                  <a:lnTo>
                    <a:pt x="19" y="1328"/>
                  </a:lnTo>
                  <a:lnTo>
                    <a:pt x="0" y="1494"/>
                  </a:lnTo>
                  <a:lnTo>
                    <a:pt x="0" y="1642"/>
                  </a:lnTo>
                  <a:lnTo>
                    <a:pt x="37" y="1789"/>
                  </a:lnTo>
                  <a:lnTo>
                    <a:pt x="56" y="1937"/>
                  </a:lnTo>
                  <a:lnTo>
                    <a:pt x="111" y="2066"/>
                  </a:lnTo>
                  <a:lnTo>
                    <a:pt x="166" y="2195"/>
                  </a:lnTo>
                  <a:lnTo>
                    <a:pt x="240" y="2324"/>
                  </a:lnTo>
                  <a:lnTo>
                    <a:pt x="332" y="2435"/>
                  </a:lnTo>
                  <a:lnTo>
                    <a:pt x="424" y="2545"/>
                  </a:lnTo>
                  <a:lnTo>
                    <a:pt x="517" y="2638"/>
                  </a:lnTo>
                  <a:lnTo>
                    <a:pt x="627" y="2730"/>
                  </a:lnTo>
                  <a:lnTo>
                    <a:pt x="756" y="2803"/>
                  </a:lnTo>
                  <a:lnTo>
                    <a:pt x="885" y="2859"/>
                  </a:lnTo>
                  <a:lnTo>
                    <a:pt x="1014" y="2914"/>
                  </a:lnTo>
                  <a:lnTo>
                    <a:pt x="1162" y="2951"/>
                  </a:lnTo>
                  <a:lnTo>
                    <a:pt x="1309" y="2988"/>
                  </a:lnTo>
                  <a:lnTo>
                    <a:pt x="1604" y="2988"/>
                  </a:lnTo>
                  <a:lnTo>
                    <a:pt x="1770" y="2969"/>
                  </a:lnTo>
                  <a:lnTo>
                    <a:pt x="1918" y="2933"/>
                  </a:lnTo>
                  <a:lnTo>
                    <a:pt x="2047" y="2896"/>
                  </a:lnTo>
                  <a:lnTo>
                    <a:pt x="2194" y="2822"/>
                  </a:lnTo>
                  <a:lnTo>
                    <a:pt x="2305" y="2748"/>
                  </a:lnTo>
                  <a:lnTo>
                    <a:pt x="2434" y="2674"/>
                  </a:lnTo>
                  <a:lnTo>
                    <a:pt x="2545" y="2582"/>
                  </a:lnTo>
                  <a:lnTo>
                    <a:pt x="2637" y="2472"/>
                  </a:lnTo>
                  <a:lnTo>
                    <a:pt x="2729" y="2361"/>
                  </a:lnTo>
                  <a:lnTo>
                    <a:pt x="2803" y="2232"/>
                  </a:lnTo>
                  <a:lnTo>
                    <a:pt x="2858" y="2103"/>
                  </a:lnTo>
                  <a:lnTo>
                    <a:pt x="2914" y="1955"/>
                  </a:lnTo>
                  <a:lnTo>
                    <a:pt x="2950" y="1826"/>
                  </a:lnTo>
                  <a:lnTo>
                    <a:pt x="2969" y="1660"/>
                  </a:lnTo>
                  <a:lnTo>
                    <a:pt x="2987" y="1513"/>
                  </a:lnTo>
                  <a:lnTo>
                    <a:pt x="2987" y="1365"/>
                  </a:lnTo>
                  <a:lnTo>
                    <a:pt x="2950" y="1218"/>
                  </a:lnTo>
                  <a:lnTo>
                    <a:pt x="2914" y="1070"/>
                  </a:lnTo>
                  <a:lnTo>
                    <a:pt x="2877" y="923"/>
                  </a:lnTo>
                  <a:lnTo>
                    <a:pt x="2821" y="794"/>
                  </a:lnTo>
                  <a:lnTo>
                    <a:pt x="2748" y="683"/>
                  </a:lnTo>
                  <a:lnTo>
                    <a:pt x="2655" y="554"/>
                  </a:lnTo>
                  <a:lnTo>
                    <a:pt x="2563" y="462"/>
                  </a:lnTo>
                  <a:lnTo>
                    <a:pt x="2471" y="351"/>
                  </a:lnTo>
                  <a:lnTo>
                    <a:pt x="2360" y="277"/>
                  </a:lnTo>
                  <a:lnTo>
                    <a:pt x="2231" y="204"/>
                  </a:lnTo>
                  <a:lnTo>
                    <a:pt x="2102" y="130"/>
                  </a:lnTo>
                  <a:lnTo>
                    <a:pt x="1973" y="75"/>
                  </a:lnTo>
                  <a:lnTo>
                    <a:pt x="1826" y="38"/>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 name="Google Shape;911;p3"/>
            <p:cNvSpPr/>
            <p:nvPr/>
          </p:nvSpPr>
          <p:spPr>
            <a:xfrm>
              <a:off x="5786775" y="1071050"/>
              <a:ext cx="74700" cy="74700"/>
            </a:xfrm>
            <a:custGeom>
              <a:avLst/>
              <a:gdLst/>
              <a:ahLst/>
              <a:cxnLst/>
              <a:rect l="l" t="t" r="r" b="b"/>
              <a:pathLst>
                <a:path w="2988" h="2988" extrusionOk="0">
                  <a:moveTo>
                    <a:pt x="1494" y="1"/>
                  </a:moveTo>
                  <a:lnTo>
                    <a:pt x="1347" y="19"/>
                  </a:lnTo>
                  <a:lnTo>
                    <a:pt x="1199" y="38"/>
                  </a:lnTo>
                  <a:lnTo>
                    <a:pt x="1052" y="75"/>
                  </a:lnTo>
                  <a:lnTo>
                    <a:pt x="904" y="130"/>
                  </a:lnTo>
                  <a:lnTo>
                    <a:pt x="775" y="185"/>
                  </a:lnTo>
                  <a:lnTo>
                    <a:pt x="646" y="259"/>
                  </a:lnTo>
                  <a:lnTo>
                    <a:pt x="536" y="351"/>
                  </a:lnTo>
                  <a:lnTo>
                    <a:pt x="425" y="443"/>
                  </a:lnTo>
                  <a:lnTo>
                    <a:pt x="333" y="554"/>
                  </a:lnTo>
                  <a:lnTo>
                    <a:pt x="241" y="665"/>
                  </a:lnTo>
                  <a:lnTo>
                    <a:pt x="167" y="794"/>
                  </a:lnTo>
                  <a:lnTo>
                    <a:pt x="112" y="941"/>
                  </a:lnTo>
                  <a:lnTo>
                    <a:pt x="75" y="1070"/>
                  </a:lnTo>
                  <a:lnTo>
                    <a:pt x="38" y="1218"/>
                  </a:lnTo>
                  <a:lnTo>
                    <a:pt x="19" y="1365"/>
                  </a:lnTo>
                  <a:lnTo>
                    <a:pt x="1" y="1531"/>
                  </a:lnTo>
                  <a:lnTo>
                    <a:pt x="19" y="1679"/>
                  </a:lnTo>
                  <a:lnTo>
                    <a:pt x="38" y="1826"/>
                  </a:lnTo>
                  <a:lnTo>
                    <a:pt x="75" y="1974"/>
                  </a:lnTo>
                  <a:lnTo>
                    <a:pt x="130" y="2103"/>
                  </a:lnTo>
                  <a:lnTo>
                    <a:pt x="204" y="2232"/>
                  </a:lnTo>
                  <a:lnTo>
                    <a:pt x="278" y="2361"/>
                  </a:lnTo>
                  <a:lnTo>
                    <a:pt x="351" y="2472"/>
                  </a:lnTo>
                  <a:lnTo>
                    <a:pt x="462" y="2564"/>
                  </a:lnTo>
                  <a:lnTo>
                    <a:pt x="573" y="2656"/>
                  </a:lnTo>
                  <a:lnTo>
                    <a:pt x="683" y="2748"/>
                  </a:lnTo>
                  <a:lnTo>
                    <a:pt x="812" y="2822"/>
                  </a:lnTo>
                  <a:lnTo>
                    <a:pt x="941" y="2877"/>
                  </a:lnTo>
                  <a:lnTo>
                    <a:pt x="1070" y="2932"/>
                  </a:lnTo>
                  <a:lnTo>
                    <a:pt x="1218" y="2951"/>
                  </a:lnTo>
                  <a:lnTo>
                    <a:pt x="1365" y="2969"/>
                  </a:lnTo>
                  <a:lnTo>
                    <a:pt x="1513" y="2988"/>
                  </a:lnTo>
                  <a:lnTo>
                    <a:pt x="1660" y="2969"/>
                  </a:lnTo>
                  <a:lnTo>
                    <a:pt x="1808" y="2951"/>
                  </a:lnTo>
                  <a:lnTo>
                    <a:pt x="1955" y="2914"/>
                  </a:lnTo>
                  <a:lnTo>
                    <a:pt x="2103" y="2859"/>
                  </a:lnTo>
                  <a:lnTo>
                    <a:pt x="2232" y="2803"/>
                  </a:lnTo>
                  <a:lnTo>
                    <a:pt x="2343" y="2730"/>
                  </a:lnTo>
                  <a:lnTo>
                    <a:pt x="2453" y="2637"/>
                  </a:lnTo>
                  <a:lnTo>
                    <a:pt x="2564" y="2545"/>
                  </a:lnTo>
                  <a:lnTo>
                    <a:pt x="2656" y="2435"/>
                  </a:lnTo>
                  <a:lnTo>
                    <a:pt x="2748" y="2324"/>
                  </a:lnTo>
                  <a:lnTo>
                    <a:pt x="2804" y="2195"/>
                  </a:lnTo>
                  <a:lnTo>
                    <a:pt x="2877" y="2066"/>
                  </a:lnTo>
                  <a:lnTo>
                    <a:pt x="2914" y="1937"/>
                  </a:lnTo>
                  <a:lnTo>
                    <a:pt x="2951" y="1789"/>
                  </a:lnTo>
                  <a:lnTo>
                    <a:pt x="2970" y="1642"/>
                  </a:lnTo>
                  <a:lnTo>
                    <a:pt x="2988" y="1494"/>
                  </a:lnTo>
                  <a:lnTo>
                    <a:pt x="2970" y="1328"/>
                  </a:lnTo>
                  <a:lnTo>
                    <a:pt x="2951" y="1181"/>
                  </a:lnTo>
                  <a:lnTo>
                    <a:pt x="2914" y="1052"/>
                  </a:lnTo>
                  <a:lnTo>
                    <a:pt x="2859" y="904"/>
                  </a:lnTo>
                  <a:lnTo>
                    <a:pt x="2804" y="775"/>
                  </a:lnTo>
                  <a:lnTo>
                    <a:pt x="2730" y="665"/>
                  </a:lnTo>
                  <a:lnTo>
                    <a:pt x="2638" y="536"/>
                  </a:lnTo>
                  <a:lnTo>
                    <a:pt x="2545" y="443"/>
                  </a:lnTo>
                  <a:lnTo>
                    <a:pt x="2453" y="351"/>
                  </a:lnTo>
                  <a:lnTo>
                    <a:pt x="2343" y="259"/>
                  </a:lnTo>
                  <a:lnTo>
                    <a:pt x="2214" y="185"/>
                  </a:lnTo>
                  <a:lnTo>
                    <a:pt x="2084" y="130"/>
                  </a:lnTo>
                  <a:lnTo>
                    <a:pt x="1937" y="75"/>
                  </a:lnTo>
                  <a:lnTo>
                    <a:pt x="1808"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 name="Google Shape;912;p3"/>
            <p:cNvSpPr/>
            <p:nvPr/>
          </p:nvSpPr>
          <p:spPr>
            <a:xfrm>
              <a:off x="6169375" y="1219950"/>
              <a:ext cx="74250" cy="73775"/>
            </a:xfrm>
            <a:custGeom>
              <a:avLst/>
              <a:gdLst/>
              <a:ahLst/>
              <a:cxnLst/>
              <a:rect l="l" t="t" r="r" b="b"/>
              <a:pathLst>
                <a:path w="2970" h="2951" extrusionOk="0">
                  <a:moveTo>
                    <a:pt x="1328" y="0"/>
                  </a:moveTo>
                  <a:lnTo>
                    <a:pt x="1181" y="19"/>
                  </a:lnTo>
                  <a:lnTo>
                    <a:pt x="1033" y="56"/>
                  </a:lnTo>
                  <a:lnTo>
                    <a:pt x="904" y="111"/>
                  </a:lnTo>
                  <a:lnTo>
                    <a:pt x="775" y="185"/>
                  </a:lnTo>
                  <a:lnTo>
                    <a:pt x="646" y="258"/>
                  </a:lnTo>
                  <a:lnTo>
                    <a:pt x="535" y="332"/>
                  </a:lnTo>
                  <a:lnTo>
                    <a:pt x="443" y="443"/>
                  </a:lnTo>
                  <a:lnTo>
                    <a:pt x="333" y="535"/>
                  </a:lnTo>
                  <a:lnTo>
                    <a:pt x="259" y="646"/>
                  </a:lnTo>
                  <a:lnTo>
                    <a:pt x="185" y="775"/>
                  </a:lnTo>
                  <a:lnTo>
                    <a:pt x="111" y="904"/>
                  </a:lnTo>
                  <a:lnTo>
                    <a:pt x="74" y="1033"/>
                  </a:lnTo>
                  <a:lnTo>
                    <a:pt x="38" y="1180"/>
                  </a:lnTo>
                  <a:lnTo>
                    <a:pt x="19" y="1328"/>
                  </a:lnTo>
                  <a:lnTo>
                    <a:pt x="1" y="1475"/>
                  </a:lnTo>
                  <a:lnTo>
                    <a:pt x="19" y="1623"/>
                  </a:lnTo>
                  <a:lnTo>
                    <a:pt x="38" y="1770"/>
                  </a:lnTo>
                  <a:lnTo>
                    <a:pt x="74" y="1918"/>
                  </a:lnTo>
                  <a:lnTo>
                    <a:pt x="130" y="2047"/>
                  </a:lnTo>
                  <a:lnTo>
                    <a:pt x="185" y="2176"/>
                  </a:lnTo>
                  <a:lnTo>
                    <a:pt x="259" y="2305"/>
                  </a:lnTo>
                  <a:lnTo>
                    <a:pt x="351" y="2416"/>
                  </a:lnTo>
                  <a:lnTo>
                    <a:pt x="443" y="2526"/>
                  </a:lnTo>
                  <a:lnTo>
                    <a:pt x="554" y="2619"/>
                  </a:lnTo>
                  <a:lnTo>
                    <a:pt x="664" y="2711"/>
                  </a:lnTo>
                  <a:lnTo>
                    <a:pt x="793" y="2785"/>
                  </a:lnTo>
                  <a:lnTo>
                    <a:pt x="923" y="2840"/>
                  </a:lnTo>
                  <a:lnTo>
                    <a:pt x="1052" y="2895"/>
                  </a:lnTo>
                  <a:lnTo>
                    <a:pt x="1199" y="2932"/>
                  </a:lnTo>
                  <a:lnTo>
                    <a:pt x="1347" y="2950"/>
                  </a:lnTo>
                  <a:lnTo>
                    <a:pt x="1642" y="2950"/>
                  </a:lnTo>
                  <a:lnTo>
                    <a:pt x="1789" y="2932"/>
                  </a:lnTo>
                  <a:lnTo>
                    <a:pt x="1937" y="2895"/>
                  </a:lnTo>
                  <a:lnTo>
                    <a:pt x="2066" y="2840"/>
                  </a:lnTo>
                  <a:lnTo>
                    <a:pt x="2195" y="2766"/>
                  </a:lnTo>
                  <a:lnTo>
                    <a:pt x="2324" y="2692"/>
                  </a:lnTo>
                  <a:lnTo>
                    <a:pt x="2434" y="2619"/>
                  </a:lnTo>
                  <a:lnTo>
                    <a:pt x="2545" y="2526"/>
                  </a:lnTo>
                  <a:lnTo>
                    <a:pt x="2637" y="2416"/>
                  </a:lnTo>
                  <a:lnTo>
                    <a:pt x="2711" y="2305"/>
                  </a:lnTo>
                  <a:lnTo>
                    <a:pt x="2785" y="2176"/>
                  </a:lnTo>
                  <a:lnTo>
                    <a:pt x="2859" y="2047"/>
                  </a:lnTo>
                  <a:lnTo>
                    <a:pt x="2914" y="1918"/>
                  </a:lnTo>
                  <a:lnTo>
                    <a:pt x="2932" y="1770"/>
                  </a:lnTo>
                  <a:lnTo>
                    <a:pt x="2969" y="1623"/>
                  </a:lnTo>
                  <a:lnTo>
                    <a:pt x="2969" y="1475"/>
                  </a:lnTo>
                  <a:lnTo>
                    <a:pt x="2969" y="1309"/>
                  </a:lnTo>
                  <a:lnTo>
                    <a:pt x="2932" y="1180"/>
                  </a:lnTo>
                  <a:lnTo>
                    <a:pt x="2895" y="1033"/>
                  </a:lnTo>
                  <a:lnTo>
                    <a:pt x="2859" y="885"/>
                  </a:lnTo>
                  <a:lnTo>
                    <a:pt x="2785" y="756"/>
                  </a:lnTo>
                  <a:lnTo>
                    <a:pt x="2711" y="646"/>
                  </a:lnTo>
                  <a:lnTo>
                    <a:pt x="2619" y="535"/>
                  </a:lnTo>
                  <a:lnTo>
                    <a:pt x="2527" y="424"/>
                  </a:lnTo>
                  <a:lnTo>
                    <a:pt x="2416" y="332"/>
                  </a:lnTo>
                  <a:lnTo>
                    <a:pt x="2305" y="240"/>
                  </a:lnTo>
                  <a:lnTo>
                    <a:pt x="2176" y="166"/>
                  </a:lnTo>
                  <a:lnTo>
                    <a:pt x="2047" y="111"/>
                  </a:lnTo>
                  <a:lnTo>
                    <a:pt x="1918" y="56"/>
                  </a:lnTo>
                  <a:lnTo>
                    <a:pt x="1771" y="19"/>
                  </a:lnTo>
                  <a:lnTo>
                    <a:pt x="16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 name="Google Shape;913;p3"/>
            <p:cNvSpPr/>
            <p:nvPr/>
          </p:nvSpPr>
          <p:spPr>
            <a:xfrm>
              <a:off x="6089625" y="1205650"/>
              <a:ext cx="74250" cy="73775"/>
            </a:xfrm>
            <a:custGeom>
              <a:avLst/>
              <a:gdLst/>
              <a:ahLst/>
              <a:cxnLst/>
              <a:rect l="l" t="t" r="r" b="b"/>
              <a:pathLst>
                <a:path w="2970" h="2951" extrusionOk="0">
                  <a:moveTo>
                    <a:pt x="1347" y="1"/>
                  </a:moveTo>
                  <a:lnTo>
                    <a:pt x="1199" y="19"/>
                  </a:lnTo>
                  <a:lnTo>
                    <a:pt x="1052" y="56"/>
                  </a:lnTo>
                  <a:lnTo>
                    <a:pt x="904" y="111"/>
                  </a:lnTo>
                  <a:lnTo>
                    <a:pt x="775" y="167"/>
                  </a:lnTo>
                  <a:lnTo>
                    <a:pt x="665" y="240"/>
                  </a:lnTo>
                  <a:lnTo>
                    <a:pt x="554" y="333"/>
                  </a:lnTo>
                  <a:lnTo>
                    <a:pt x="443" y="425"/>
                  </a:lnTo>
                  <a:lnTo>
                    <a:pt x="351" y="535"/>
                  </a:lnTo>
                  <a:lnTo>
                    <a:pt x="259" y="646"/>
                  </a:lnTo>
                  <a:lnTo>
                    <a:pt x="185" y="757"/>
                  </a:lnTo>
                  <a:lnTo>
                    <a:pt x="111" y="886"/>
                  </a:lnTo>
                  <a:lnTo>
                    <a:pt x="75" y="1033"/>
                  </a:lnTo>
                  <a:lnTo>
                    <a:pt x="38" y="1162"/>
                  </a:lnTo>
                  <a:lnTo>
                    <a:pt x="1" y="1310"/>
                  </a:lnTo>
                  <a:lnTo>
                    <a:pt x="1" y="1457"/>
                  </a:lnTo>
                  <a:lnTo>
                    <a:pt x="1" y="1623"/>
                  </a:lnTo>
                  <a:lnTo>
                    <a:pt x="19" y="1771"/>
                  </a:lnTo>
                  <a:lnTo>
                    <a:pt x="56" y="1900"/>
                  </a:lnTo>
                  <a:lnTo>
                    <a:pt x="111" y="2047"/>
                  </a:lnTo>
                  <a:lnTo>
                    <a:pt x="167" y="2176"/>
                  </a:lnTo>
                  <a:lnTo>
                    <a:pt x="241" y="2287"/>
                  </a:lnTo>
                  <a:lnTo>
                    <a:pt x="333" y="2416"/>
                  </a:lnTo>
                  <a:lnTo>
                    <a:pt x="425" y="2508"/>
                  </a:lnTo>
                  <a:lnTo>
                    <a:pt x="536" y="2619"/>
                  </a:lnTo>
                  <a:lnTo>
                    <a:pt x="646" y="2693"/>
                  </a:lnTo>
                  <a:lnTo>
                    <a:pt x="775" y="2766"/>
                  </a:lnTo>
                  <a:lnTo>
                    <a:pt x="904" y="2840"/>
                  </a:lnTo>
                  <a:lnTo>
                    <a:pt x="1033" y="2896"/>
                  </a:lnTo>
                  <a:lnTo>
                    <a:pt x="1181" y="2932"/>
                  </a:lnTo>
                  <a:lnTo>
                    <a:pt x="1328" y="2951"/>
                  </a:lnTo>
                  <a:lnTo>
                    <a:pt x="1623" y="2951"/>
                  </a:lnTo>
                  <a:lnTo>
                    <a:pt x="1771" y="2932"/>
                  </a:lnTo>
                  <a:lnTo>
                    <a:pt x="1918" y="2896"/>
                  </a:lnTo>
                  <a:lnTo>
                    <a:pt x="2047" y="2840"/>
                  </a:lnTo>
                  <a:lnTo>
                    <a:pt x="2177" y="2785"/>
                  </a:lnTo>
                  <a:lnTo>
                    <a:pt x="2306" y="2711"/>
                  </a:lnTo>
                  <a:lnTo>
                    <a:pt x="2416" y="2619"/>
                  </a:lnTo>
                  <a:lnTo>
                    <a:pt x="2527" y="2527"/>
                  </a:lnTo>
                  <a:lnTo>
                    <a:pt x="2619" y="2435"/>
                  </a:lnTo>
                  <a:lnTo>
                    <a:pt x="2711" y="2306"/>
                  </a:lnTo>
                  <a:lnTo>
                    <a:pt x="2785" y="2195"/>
                  </a:lnTo>
                  <a:lnTo>
                    <a:pt x="2840" y="2066"/>
                  </a:lnTo>
                  <a:lnTo>
                    <a:pt x="2896" y="1918"/>
                  </a:lnTo>
                  <a:lnTo>
                    <a:pt x="2932" y="1789"/>
                  </a:lnTo>
                  <a:lnTo>
                    <a:pt x="2951" y="1642"/>
                  </a:lnTo>
                  <a:lnTo>
                    <a:pt x="2969" y="1494"/>
                  </a:lnTo>
                  <a:lnTo>
                    <a:pt x="2951" y="1328"/>
                  </a:lnTo>
                  <a:lnTo>
                    <a:pt x="2932" y="1181"/>
                  </a:lnTo>
                  <a:lnTo>
                    <a:pt x="2896" y="1052"/>
                  </a:lnTo>
                  <a:lnTo>
                    <a:pt x="2859" y="904"/>
                  </a:lnTo>
                  <a:lnTo>
                    <a:pt x="2785" y="775"/>
                  </a:lnTo>
                  <a:lnTo>
                    <a:pt x="2711" y="665"/>
                  </a:lnTo>
                  <a:lnTo>
                    <a:pt x="2637" y="535"/>
                  </a:lnTo>
                  <a:lnTo>
                    <a:pt x="2527" y="443"/>
                  </a:lnTo>
                  <a:lnTo>
                    <a:pt x="2435" y="333"/>
                  </a:lnTo>
                  <a:lnTo>
                    <a:pt x="2306" y="259"/>
                  </a:lnTo>
                  <a:lnTo>
                    <a:pt x="2195"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 name="Google Shape;914;p3"/>
            <p:cNvSpPr/>
            <p:nvPr/>
          </p:nvSpPr>
          <p:spPr>
            <a:xfrm>
              <a:off x="5495925" y="857175"/>
              <a:ext cx="74250" cy="74250"/>
            </a:xfrm>
            <a:custGeom>
              <a:avLst/>
              <a:gdLst/>
              <a:ahLst/>
              <a:cxnLst/>
              <a:rect l="l" t="t" r="r" b="b"/>
              <a:pathLst>
                <a:path w="2970" h="2970" extrusionOk="0">
                  <a:moveTo>
                    <a:pt x="1476" y="0"/>
                  </a:moveTo>
                  <a:lnTo>
                    <a:pt x="1310" y="19"/>
                  </a:lnTo>
                  <a:lnTo>
                    <a:pt x="1162" y="37"/>
                  </a:lnTo>
                  <a:lnTo>
                    <a:pt x="1033" y="74"/>
                  </a:lnTo>
                  <a:lnTo>
                    <a:pt x="886" y="130"/>
                  </a:lnTo>
                  <a:lnTo>
                    <a:pt x="756" y="185"/>
                  </a:lnTo>
                  <a:lnTo>
                    <a:pt x="646" y="259"/>
                  </a:lnTo>
                  <a:lnTo>
                    <a:pt x="535" y="351"/>
                  </a:lnTo>
                  <a:lnTo>
                    <a:pt x="425" y="443"/>
                  </a:lnTo>
                  <a:lnTo>
                    <a:pt x="332" y="554"/>
                  </a:lnTo>
                  <a:lnTo>
                    <a:pt x="240" y="664"/>
                  </a:lnTo>
                  <a:lnTo>
                    <a:pt x="166" y="793"/>
                  </a:lnTo>
                  <a:lnTo>
                    <a:pt x="111" y="922"/>
                  </a:lnTo>
                  <a:lnTo>
                    <a:pt x="56" y="1070"/>
                  </a:lnTo>
                  <a:lnTo>
                    <a:pt x="37" y="1199"/>
                  </a:lnTo>
                  <a:lnTo>
                    <a:pt x="1" y="1346"/>
                  </a:lnTo>
                  <a:lnTo>
                    <a:pt x="1" y="1512"/>
                  </a:lnTo>
                  <a:lnTo>
                    <a:pt x="19" y="1660"/>
                  </a:lnTo>
                  <a:lnTo>
                    <a:pt x="37" y="1807"/>
                  </a:lnTo>
                  <a:lnTo>
                    <a:pt x="74" y="1955"/>
                  </a:lnTo>
                  <a:lnTo>
                    <a:pt x="130" y="2084"/>
                  </a:lnTo>
                  <a:lnTo>
                    <a:pt x="185" y="2213"/>
                  </a:lnTo>
                  <a:lnTo>
                    <a:pt x="259" y="2342"/>
                  </a:lnTo>
                  <a:lnTo>
                    <a:pt x="351" y="2453"/>
                  </a:lnTo>
                  <a:lnTo>
                    <a:pt x="443" y="2545"/>
                  </a:lnTo>
                  <a:lnTo>
                    <a:pt x="554" y="2637"/>
                  </a:lnTo>
                  <a:lnTo>
                    <a:pt x="664" y="2729"/>
                  </a:lnTo>
                  <a:lnTo>
                    <a:pt x="793" y="2803"/>
                  </a:lnTo>
                  <a:lnTo>
                    <a:pt x="922" y="2858"/>
                  </a:lnTo>
                  <a:lnTo>
                    <a:pt x="1051" y="2914"/>
                  </a:lnTo>
                  <a:lnTo>
                    <a:pt x="1199" y="2951"/>
                  </a:lnTo>
                  <a:lnTo>
                    <a:pt x="1346" y="2969"/>
                  </a:lnTo>
                  <a:lnTo>
                    <a:pt x="1660" y="2969"/>
                  </a:lnTo>
                  <a:lnTo>
                    <a:pt x="1807" y="2932"/>
                  </a:lnTo>
                  <a:lnTo>
                    <a:pt x="1937" y="2895"/>
                  </a:lnTo>
                  <a:lnTo>
                    <a:pt x="2084" y="2858"/>
                  </a:lnTo>
                  <a:lnTo>
                    <a:pt x="2213" y="2785"/>
                  </a:lnTo>
                  <a:lnTo>
                    <a:pt x="2324" y="2711"/>
                  </a:lnTo>
                  <a:lnTo>
                    <a:pt x="2453" y="2619"/>
                  </a:lnTo>
                  <a:lnTo>
                    <a:pt x="2545" y="2527"/>
                  </a:lnTo>
                  <a:lnTo>
                    <a:pt x="2637" y="2416"/>
                  </a:lnTo>
                  <a:lnTo>
                    <a:pt x="2729" y="2305"/>
                  </a:lnTo>
                  <a:lnTo>
                    <a:pt x="2803" y="2176"/>
                  </a:lnTo>
                  <a:lnTo>
                    <a:pt x="2858" y="2047"/>
                  </a:lnTo>
                  <a:lnTo>
                    <a:pt x="2914" y="1918"/>
                  </a:lnTo>
                  <a:lnTo>
                    <a:pt x="2951" y="1771"/>
                  </a:lnTo>
                  <a:lnTo>
                    <a:pt x="2969" y="1623"/>
                  </a:lnTo>
                  <a:lnTo>
                    <a:pt x="2969" y="1476"/>
                  </a:lnTo>
                  <a:lnTo>
                    <a:pt x="2969" y="1328"/>
                  </a:lnTo>
                  <a:lnTo>
                    <a:pt x="2932" y="1181"/>
                  </a:lnTo>
                  <a:lnTo>
                    <a:pt x="2895" y="1033"/>
                  </a:lnTo>
                  <a:lnTo>
                    <a:pt x="2840" y="904"/>
                  </a:lnTo>
                  <a:lnTo>
                    <a:pt x="2785" y="775"/>
                  </a:lnTo>
                  <a:lnTo>
                    <a:pt x="2711" y="646"/>
                  </a:lnTo>
                  <a:lnTo>
                    <a:pt x="2619" y="535"/>
                  </a:lnTo>
                  <a:lnTo>
                    <a:pt x="2527" y="425"/>
                  </a:lnTo>
                  <a:lnTo>
                    <a:pt x="2416" y="332"/>
                  </a:lnTo>
                  <a:lnTo>
                    <a:pt x="2305" y="240"/>
                  </a:lnTo>
                  <a:lnTo>
                    <a:pt x="2176" y="185"/>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 name="Google Shape;915;p3"/>
            <p:cNvSpPr/>
            <p:nvPr/>
          </p:nvSpPr>
          <p:spPr>
            <a:xfrm>
              <a:off x="5430000" y="763150"/>
              <a:ext cx="74700" cy="74225"/>
            </a:xfrm>
            <a:custGeom>
              <a:avLst/>
              <a:gdLst/>
              <a:ahLst/>
              <a:cxnLst/>
              <a:rect l="l" t="t" r="r" b="b"/>
              <a:pathLst>
                <a:path w="2988" h="2969" extrusionOk="0">
                  <a:moveTo>
                    <a:pt x="1365" y="0"/>
                  </a:moveTo>
                  <a:lnTo>
                    <a:pt x="1218" y="19"/>
                  </a:lnTo>
                  <a:lnTo>
                    <a:pt x="1070" y="55"/>
                  </a:lnTo>
                  <a:lnTo>
                    <a:pt x="941" y="92"/>
                  </a:lnTo>
                  <a:lnTo>
                    <a:pt x="812" y="166"/>
                  </a:lnTo>
                  <a:lnTo>
                    <a:pt x="683" y="240"/>
                  </a:lnTo>
                  <a:lnTo>
                    <a:pt x="572" y="314"/>
                  </a:lnTo>
                  <a:lnTo>
                    <a:pt x="462" y="406"/>
                  </a:lnTo>
                  <a:lnTo>
                    <a:pt x="370" y="516"/>
                  </a:lnTo>
                  <a:lnTo>
                    <a:pt x="277" y="627"/>
                  </a:lnTo>
                  <a:lnTo>
                    <a:pt x="204" y="738"/>
                  </a:lnTo>
                  <a:lnTo>
                    <a:pt x="130" y="867"/>
                  </a:lnTo>
                  <a:lnTo>
                    <a:pt x="93" y="996"/>
                  </a:lnTo>
                  <a:lnTo>
                    <a:pt x="38" y="1143"/>
                  </a:lnTo>
                  <a:lnTo>
                    <a:pt x="19" y="1291"/>
                  </a:lnTo>
                  <a:lnTo>
                    <a:pt x="1" y="1438"/>
                  </a:lnTo>
                  <a:lnTo>
                    <a:pt x="19" y="1604"/>
                  </a:lnTo>
                  <a:lnTo>
                    <a:pt x="38" y="1752"/>
                  </a:lnTo>
                  <a:lnTo>
                    <a:pt x="75" y="1899"/>
                  </a:lnTo>
                  <a:lnTo>
                    <a:pt x="111" y="2047"/>
                  </a:lnTo>
                  <a:lnTo>
                    <a:pt x="167" y="2176"/>
                  </a:lnTo>
                  <a:lnTo>
                    <a:pt x="241" y="2305"/>
                  </a:lnTo>
                  <a:lnTo>
                    <a:pt x="333" y="2415"/>
                  </a:lnTo>
                  <a:lnTo>
                    <a:pt x="425" y="2526"/>
                  </a:lnTo>
                  <a:lnTo>
                    <a:pt x="536" y="2618"/>
                  </a:lnTo>
                  <a:lnTo>
                    <a:pt x="646" y="2711"/>
                  </a:lnTo>
                  <a:lnTo>
                    <a:pt x="775" y="2784"/>
                  </a:lnTo>
                  <a:lnTo>
                    <a:pt x="904" y="2858"/>
                  </a:lnTo>
                  <a:lnTo>
                    <a:pt x="1052" y="2913"/>
                  </a:lnTo>
                  <a:lnTo>
                    <a:pt x="1199" y="2950"/>
                  </a:lnTo>
                  <a:lnTo>
                    <a:pt x="1347" y="2969"/>
                  </a:lnTo>
                  <a:lnTo>
                    <a:pt x="1660" y="2969"/>
                  </a:lnTo>
                  <a:lnTo>
                    <a:pt x="1808" y="2950"/>
                  </a:lnTo>
                  <a:lnTo>
                    <a:pt x="1937" y="2913"/>
                  </a:lnTo>
                  <a:lnTo>
                    <a:pt x="2084" y="2858"/>
                  </a:lnTo>
                  <a:lnTo>
                    <a:pt x="2213" y="2803"/>
                  </a:lnTo>
                  <a:lnTo>
                    <a:pt x="2324" y="2729"/>
                  </a:lnTo>
                  <a:lnTo>
                    <a:pt x="2453" y="2637"/>
                  </a:lnTo>
                  <a:lnTo>
                    <a:pt x="2545" y="2545"/>
                  </a:lnTo>
                  <a:lnTo>
                    <a:pt x="2656" y="2434"/>
                  </a:lnTo>
                  <a:lnTo>
                    <a:pt x="2730" y="2323"/>
                  </a:lnTo>
                  <a:lnTo>
                    <a:pt x="2803" y="2194"/>
                  </a:lnTo>
                  <a:lnTo>
                    <a:pt x="2877" y="2065"/>
                  </a:lnTo>
                  <a:lnTo>
                    <a:pt x="2914" y="1936"/>
                  </a:lnTo>
                  <a:lnTo>
                    <a:pt x="2951" y="1789"/>
                  </a:lnTo>
                  <a:lnTo>
                    <a:pt x="2969" y="1641"/>
                  </a:lnTo>
                  <a:lnTo>
                    <a:pt x="2988" y="1494"/>
                  </a:lnTo>
                  <a:lnTo>
                    <a:pt x="2988" y="1346"/>
                  </a:lnTo>
                  <a:lnTo>
                    <a:pt x="2951" y="1199"/>
                  </a:lnTo>
                  <a:lnTo>
                    <a:pt x="2933" y="1051"/>
                  </a:lnTo>
                  <a:lnTo>
                    <a:pt x="2877" y="904"/>
                  </a:lnTo>
                  <a:lnTo>
                    <a:pt x="2822" y="775"/>
                  </a:lnTo>
                  <a:lnTo>
                    <a:pt x="2748" y="664"/>
                  </a:lnTo>
                  <a:lnTo>
                    <a:pt x="2656" y="535"/>
                  </a:lnTo>
                  <a:lnTo>
                    <a:pt x="2564" y="443"/>
                  </a:lnTo>
                  <a:lnTo>
                    <a:pt x="2453" y="332"/>
                  </a:lnTo>
                  <a:lnTo>
                    <a:pt x="2342" y="258"/>
                  </a:lnTo>
                  <a:lnTo>
                    <a:pt x="2232" y="184"/>
                  </a:lnTo>
                  <a:lnTo>
                    <a:pt x="2103" y="111"/>
                  </a:lnTo>
                  <a:lnTo>
                    <a:pt x="1955" y="74"/>
                  </a:lnTo>
                  <a:lnTo>
                    <a:pt x="1826" y="19"/>
                  </a:lnTo>
                  <a:lnTo>
                    <a:pt x="1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 name="Google Shape;916;p3"/>
            <p:cNvSpPr/>
            <p:nvPr/>
          </p:nvSpPr>
          <p:spPr>
            <a:xfrm>
              <a:off x="5641125" y="962725"/>
              <a:ext cx="74700" cy="74700"/>
            </a:xfrm>
            <a:custGeom>
              <a:avLst/>
              <a:gdLst/>
              <a:ahLst/>
              <a:cxnLst/>
              <a:rect l="l" t="t" r="r" b="b"/>
              <a:pathLst>
                <a:path w="2988" h="2988" extrusionOk="0">
                  <a:moveTo>
                    <a:pt x="1328" y="1"/>
                  </a:moveTo>
                  <a:lnTo>
                    <a:pt x="1181" y="38"/>
                  </a:lnTo>
                  <a:lnTo>
                    <a:pt x="1033" y="75"/>
                  </a:lnTo>
                  <a:lnTo>
                    <a:pt x="904" y="111"/>
                  </a:lnTo>
                  <a:lnTo>
                    <a:pt x="775" y="185"/>
                  </a:lnTo>
                  <a:lnTo>
                    <a:pt x="646" y="259"/>
                  </a:lnTo>
                  <a:lnTo>
                    <a:pt x="535" y="333"/>
                  </a:lnTo>
                  <a:lnTo>
                    <a:pt x="425" y="425"/>
                  </a:lnTo>
                  <a:lnTo>
                    <a:pt x="332" y="536"/>
                  </a:lnTo>
                  <a:lnTo>
                    <a:pt x="259" y="646"/>
                  </a:lnTo>
                  <a:lnTo>
                    <a:pt x="185" y="775"/>
                  </a:lnTo>
                  <a:lnTo>
                    <a:pt x="111" y="904"/>
                  </a:lnTo>
                  <a:lnTo>
                    <a:pt x="74" y="1033"/>
                  </a:lnTo>
                  <a:lnTo>
                    <a:pt x="37" y="1181"/>
                  </a:lnTo>
                  <a:lnTo>
                    <a:pt x="19" y="1328"/>
                  </a:lnTo>
                  <a:lnTo>
                    <a:pt x="1" y="1494"/>
                  </a:lnTo>
                  <a:lnTo>
                    <a:pt x="19" y="1642"/>
                  </a:lnTo>
                  <a:lnTo>
                    <a:pt x="37" y="1789"/>
                  </a:lnTo>
                  <a:lnTo>
                    <a:pt x="74" y="1937"/>
                  </a:lnTo>
                  <a:lnTo>
                    <a:pt x="130" y="2084"/>
                  </a:lnTo>
                  <a:lnTo>
                    <a:pt x="185" y="2213"/>
                  </a:lnTo>
                  <a:lnTo>
                    <a:pt x="259" y="2342"/>
                  </a:lnTo>
                  <a:lnTo>
                    <a:pt x="351" y="2453"/>
                  </a:lnTo>
                  <a:lnTo>
                    <a:pt x="443" y="2564"/>
                  </a:lnTo>
                  <a:lnTo>
                    <a:pt x="554" y="2656"/>
                  </a:lnTo>
                  <a:lnTo>
                    <a:pt x="664" y="2748"/>
                  </a:lnTo>
                  <a:lnTo>
                    <a:pt x="793" y="2822"/>
                  </a:lnTo>
                  <a:lnTo>
                    <a:pt x="922" y="2877"/>
                  </a:lnTo>
                  <a:lnTo>
                    <a:pt x="1070" y="2933"/>
                  </a:lnTo>
                  <a:lnTo>
                    <a:pt x="1217" y="2951"/>
                  </a:lnTo>
                  <a:lnTo>
                    <a:pt x="1365" y="2988"/>
                  </a:lnTo>
                  <a:lnTo>
                    <a:pt x="1531" y="2988"/>
                  </a:lnTo>
                  <a:lnTo>
                    <a:pt x="1678" y="2969"/>
                  </a:lnTo>
                  <a:lnTo>
                    <a:pt x="1826" y="2951"/>
                  </a:lnTo>
                  <a:lnTo>
                    <a:pt x="1973" y="2914"/>
                  </a:lnTo>
                  <a:lnTo>
                    <a:pt x="2102" y="2859"/>
                  </a:lnTo>
                  <a:lnTo>
                    <a:pt x="2232" y="2803"/>
                  </a:lnTo>
                  <a:lnTo>
                    <a:pt x="2342" y="2730"/>
                  </a:lnTo>
                  <a:lnTo>
                    <a:pt x="2471" y="2637"/>
                  </a:lnTo>
                  <a:lnTo>
                    <a:pt x="2563" y="2545"/>
                  </a:lnTo>
                  <a:lnTo>
                    <a:pt x="2656" y="2435"/>
                  </a:lnTo>
                  <a:lnTo>
                    <a:pt x="2748" y="2324"/>
                  </a:lnTo>
                  <a:lnTo>
                    <a:pt x="2822" y="2213"/>
                  </a:lnTo>
                  <a:lnTo>
                    <a:pt x="2877" y="2084"/>
                  </a:lnTo>
                  <a:lnTo>
                    <a:pt x="2932" y="1937"/>
                  </a:lnTo>
                  <a:lnTo>
                    <a:pt x="2969" y="1789"/>
                  </a:lnTo>
                  <a:lnTo>
                    <a:pt x="2987" y="1642"/>
                  </a:lnTo>
                  <a:lnTo>
                    <a:pt x="2987" y="1494"/>
                  </a:lnTo>
                  <a:lnTo>
                    <a:pt x="2987" y="1347"/>
                  </a:lnTo>
                  <a:lnTo>
                    <a:pt x="2969" y="1181"/>
                  </a:lnTo>
                  <a:lnTo>
                    <a:pt x="2932" y="1033"/>
                  </a:lnTo>
                  <a:lnTo>
                    <a:pt x="2877" y="904"/>
                  </a:lnTo>
                  <a:lnTo>
                    <a:pt x="2822" y="775"/>
                  </a:lnTo>
                  <a:lnTo>
                    <a:pt x="2748" y="646"/>
                  </a:lnTo>
                  <a:lnTo>
                    <a:pt x="2656" y="536"/>
                  </a:lnTo>
                  <a:lnTo>
                    <a:pt x="2563" y="425"/>
                  </a:lnTo>
                  <a:lnTo>
                    <a:pt x="2453" y="333"/>
                  </a:lnTo>
                  <a:lnTo>
                    <a:pt x="2324" y="241"/>
                  </a:lnTo>
                  <a:lnTo>
                    <a:pt x="2213"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 name="Google Shape;917;p3"/>
            <p:cNvSpPr/>
            <p:nvPr/>
          </p:nvSpPr>
          <p:spPr>
            <a:xfrm>
              <a:off x="5364550" y="668650"/>
              <a:ext cx="74700" cy="74700"/>
            </a:xfrm>
            <a:custGeom>
              <a:avLst/>
              <a:gdLst/>
              <a:ahLst/>
              <a:cxnLst/>
              <a:rect l="l" t="t" r="r" b="b"/>
              <a:pathLst>
                <a:path w="2988" h="2988" extrusionOk="0">
                  <a:moveTo>
                    <a:pt x="1476" y="0"/>
                  </a:moveTo>
                  <a:lnTo>
                    <a:pt x="1310" y="19"/>
                  </a:lnTo>
                  <a:lnTo>
                    <a:pt x="1162" y="37"/>
                  </a:lnTo>
                  <a:lnTo>
                    <a:pt x="1033" y="74"/>
                  </a:lnTo>
                  <a:lnTo>
                    <a:pt x="886" y="129"/>
                  </a:lnTo>
                  <a:lnTo>
                    <a:pt x="757" y="185"/>
                  </a:lnTo>
                  <a:lnTo>
                    <a:pt x="646" y="258"/>
                  </a:lnTo>
                  <a:lnTo>
                    <a:pt x="535" y="351"/>
                  </a:lnTo>
                  <a:lnTo>
                    <a:pt x="425" y="443"/>
                  </a:lnTo>
                  <a:lnTo>
                    <a:pt x="333" y="553"/>
                  </a:lnTo>
                  <a:lnTo>
                    <a:pt x="240" y="664"/>
                  </a:lnTo>
                  <a:lnTo>
                    <a:pt x="167" y="793"/>
                  </a:lnTo>
                  <a:lnTo>
                    <a:pt x="111" y="922"/>
                  </a:lnTo>
                  <a:lnTo>
                    <a:pt x="74" y="1051"/>
                  </a:lnTo>
                  <a:lnTo>
                    <a:pt x="38" y="1199"/>
                  </a:lnTo>
                  <a:lnTo>
                    <a:pt x="1" y="1346"/>
                  </a:lnTo>
                  <a:lnTo>
                    <a:pt x="1" y="1494"/>
                  </a:lnTo>
                  <a:lnTo>
                    <a:pt x="1" y="1660"/>
                  </a:lnTo>
                  <a:lnTo>
                    <a:pt x="38" y="1807"/>
                  </a:lnTo>
                  <a:lnTo>
                    <a:pt x="74" y="1936"/>
                  </a:lnTo>
                  <a:lnTo>
                    <a:pt x="111" y="2084"/>
                  </a:lnTo>
                  <a:lnTo>
                    <a:pt x="185" y="2213"/>
                  </a:lnTo>
                  <a:lnTo>
                    <a:pt x="259" y="2323"/>
                  </a:lnTo>
                  <a:lnTo>
                    <a:pt x="333" y="2453"/>
                  </a:lnTo>
                  <a:lnTo>
                    <a:pt x="425" y="2545"/>
                  </a:lnTo>
                  <a:lnTo>
                    <a:pt x="535" y="2637"/>
                  </a:lnTo>
                  <a:lnTo>
                    <a:pt x="646" y="2729"/>
                  </a:lnTo>
                  <a:lnTo>
                    <a:pt x="775" y="2803"/>
                  </a:lnTo>
                  <a:lnTo>
                    <a:pt x="904" y="2858"/>
                  </a:lnTo>
                  <a:lnTo>
                    <a:pt x="1033" y="2914"/>
                  </a:lnTo>
                  <a:lnTo>
                    <a:pt x="1181" y="2950"/>
                  </a:lnTo>
                  <a:lnTo>
                    <a:pt x="1328" y="2969"/>
                  </a:lnTo>
                  <a:lnTo>
                    <a:pt x="1476" y="2987"/>
                  </a:lnTo>
                  <a:lnTo>
                    <a:pt x="1642" y="2969"/>
                  </a:lnTo>
                  <a:lnTo>
                    <a:pt x="1789" y="2950"/>
                  </a:lnTo>
                  <a:lnTo>
                    <a:pt x="1937" y="2914"/>
                  </a:lnTo>
                  <a:lnTo>
                    <a:pt x="2084" y="2877"/>
                  </a:lnTo>
                  <a:lnTo>
                    <a:pt x="2213" y="2803"/>
                  </a:lnTo>
                  <a:lnTo>
                    <a:pt x="2324" y="2729"/>
                  </a:lnTo>
                  <a:lnTo>
                    <a:pt x="2453" y="2637"/>
                  </a:lnTo>
                  <a:lnTo>
                    <a:pt x="2545" y="2545"/>
                  </a:lnTo>
                  <a:lnTo>
                    <a:pt x="2656" y="2434"/>
                  </a:lnTo>
                  <a:lnTo>
                    <a:pt x="2729" y="2323"/>
                  </a:lnTo>
                  <a:lnTo>
                    <a:pt x="2803" y="2194"/>
                  </a:lnTo>
                  <a:lnTo>
                    <a:pt x="2877" y="2065"/>
                  </a:lnTo>
                  <a:lnTo>
                    <a:pt x="2914" y="1918"/>
                  </a:lnTo>
                  <a:lnTo>
                    <a:pt x="2951" y="1770"/>
                  </a:lnTo>
                  <a:lnTo>
                    <a:pt x="2969" y="1623"/>
                  </a:lnTo>
                  <a:lnTo>
                    <a:pt x="2988" y="1457"/>
                  </a:lnTo>
                  <a:lnTo>
                    <a:pt x="2969" y="1309"/>
                  </a:lnTo>
                  <a:lnTo>
                    <a:pt x="2951" y="1162"/>
                  </a:lnTo>
                  <a:lnTo>
                    <a:pt x="2914" y="1014"/>
                  </a:lnTo>
                  <a:lnTo>
                    <a:pt x="2859" y="885"/>
                  </a:lnTo>
                  <a:lnTo>
                    <a:pt x="2785" y="756"/>
                  </a:lnTo>
                  <a:lnTo>
                    <a:pt x="2711" y="646"/>
                  </a:lnTo>
                  <a:lnTo>
                    <a:pt x="2619" y="535"/>
                  </a:lnTo>
                  <a:lnTo>
                    <a:pt x="2527" y="424"/>
                  </a:lnTo>
                  <a:lnTo>
                    <a:pt x="2416" y="332"/>
                  </a:lnTo>
                  <a:lnTo>
                    <a:pt x="2305" y="240"/>
                  </a:lnTo>
                  <a:lnTo>
                    <a:pt x="2176" y="166"/>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 name="Google Shape;918;p3"/>
            <p:cNvSpPr/>
            <p:nvPr/>
          </p:nvSpPr>
          <p:spPr>
            <a:xfrm>
              <a:off x="5299100" y="574600"/>
              <a:ext cx="74225" cy="74250"/>
            </a:xfrm>
            <a:custGeom>
              <a:avLst/>
              <a:gdLst/>
              <a:ahLst/>
              <a:cxnLst/>
              <a:rect l="l" t="t" r="r" b="b"/>
              <a:pathLst>
                <a:path w="2969" h="2970" extrusionOk="0">
                  <a:moveTo>
                    <a:pt x="1346" y="1"/>
                  </a:moveTo>
                  <a:lnTo>
                    <a:pt x="1199" y="38"/>
                  </a:lnTo>
                  <a:lnTo>
                    <a:pt x="1051" y="56"/>
                  </a:lnTo>
                  <a:lnTo>
                    <a:pt x="922" y="112"/>
                  </a:lnTo>
                  <a:lnTo>
                    <a:pt x="793" y="167"/>
                  </a:lnTo>
                  <a:lnTo>
                    <a:pt x="664" y="241"/>
                  </a:lnTo>
                  <a:lnTo>
                    <a:pt x="554" y="333"/>
                  </a:lnTo>
                  <a:lnTo>
                    <a:pt x="443" y="425"/>
                  </a:lnTo>
                  <a:lnTo>
                    <a:pt x="351" y="517"/>
                  </a:lnTo>
                  <a:lnTo>
                    <a:pt x="259" y="628"/>
                  </a:lnTo>
                  <a:lnTo>
                    <a:pt x="185" y="757"/>
                  </a:lnTo>
                  <a:lnTo>
                    <a:pt x="129" y="886"/>
                  </a:lnTo>
                  <a:lnTo>
                    <a:pt x="74" y="1015"/>
                  </a:lnTo>
                  <a:lnTo>
                    <a:pt x="37" y="1162"/>
                  </a:lnTo>
                  <a:lnTo>
                    <a:pt x="0" y="1310"/>
                  </a:lnTo>
                  <a:lnTo>
                    <a:pt x="0" y="1457"/>
                  </a:lnTo>
                  <a:lnTo>
                    <a:pt x="0" y="1605"/>
                  </a:lnTo>
                  <a:lnTo>
                    <a:pt x="19" y="1771"/>
                  </a:lnTo>
                  <a:lnTo>
                    <a:pt x="56" y="1918"/>
                  </a:lnTo>
                  <a:lnTo>
                    <a:pt x="111" y="2048"/>
                  </a:lnTo>
                  <a:lnTo>
                    <a:pt x="166" y="2177"/>
                  </a:lnTo>
                  <a:lnTo>
                    <a:pt x="240" y="2306"/>
                  </a:lnTo>
                  <a:lnTo>
                    <a:pt x="332" y="2435"/>
                  </a:lnTo>
                  <a:lnTo>
                    <a:pt x="424" y="2527"/>
                  </a:lnTo>
                  <a:lnTo>
                    <a:pt x="535" y="2638"/>
                  </a:lnTo>
                  <a:lnTo>
                    <a:pt x="646" y="2730"/>
                  </a:lnTo>
                  <a:lnTo>
                    <a:pt x="775" y="2803"/>
                  </a:lnTo>
                  <a:lnTo>
                    <a:pt x="904" y="2859"/>
                  </a:lnTo>
                  <a:lnTo>
                    <a:pt x="1033" y="2914"/>
                  </a:lnTo>
                  <a:lnTo>
                    <a:pt x="1180" y="2951"/>
                  </a:lnTo>
                  <a:lnTo>
                    <a:pt x="1328" y="2969"/>
                  </a:lnTo>
                  <a:lnTo>
                    <a:pt x="1641" y="2969"/>
                  </a:lnTo>
                  <a:lnTo>
                    <a:pt x="1789" y="2951"/>
                  </a:lnTo>
                  <a:lnTo>
                    <a:pt x="1936" y="2914"/>
                  </a:lnTo>
                  <a:lnTo>
                    <a:pt x="2065" y="2859"/>
                  </a:lnTo>
                  <a:lnTo>
                    <a:pt x="2195" y="2803"/>
                  </a:lnTo>
                  <a:lnTo>
                    <a:pt x="2324" y="2730"/>
                  </a:lnTo>
                  <a:lnTo>
                    <a:pt x="2434" y="2638"/>
                  </a:lnTo>
                  <a:lnTo>
                    <a:pt x="2545" y="2545"/>
                  </a:lnTo>
                  <a:lnTo>
                    <a:pt x="2637" y="2435"/>
                  </a:lnTo>
                  <a:lnTo>
                    <a:pt x="2711" y="2324"/>
                  </a:lnTo>
                  <a:lnTo>
                    <a:pt x="2785" y="2195"/>
                  </a:lnTo>
                  <a:lnTo>
                    <a:pt x="2858" y="2066"/>
                  </a:lnTo>
                  <a:lnTo>
                    <a:pt x="2895" y="1937"/>
                  </a:lnTo>
                  <a:lnTo>
                    <a:pt x="2932" y="1789"/>
                  </a:lnTo>
                  <a:lnTo>
                    <a:pt x="2969" y="1642"/>
                  </a:lnTo>
                  <a:lnTo>
                    <a:pt x="2969" y="1494"/>
                  </a:lnTo>
                  <a:lnTo>
                    <a:pt x="2969" y="1347"/>
                  </a:lnTo>
                  <a:lnTo>
                    <a:pt x="2932" y="1199"/>
                  </a:lnTo>
                  <a:lnTo>
                    <a:pt x="2914" y="1052"/>
                  </a:lnTo>
                  <a:lnTo>
                    <a:pt x="2858" y="923"/>
                  </a:lnTo>
                  <a:lnTo>
                    <a:pt x="2803" y="794"/>
                  </a:lnTo>
                  <a:lnTo>
                    <a:pt x="2729" y="665"/>
                  </a:lnTo>
                  <a:lnTo>
                    <a:pt x="2637" y="554"/>
                  </a:lnTo>
                  <a:lnTo>
                    <a:pt x="2545" y="443"/>
                  </a:lnTo>
                  <a:lnTo>
                    <a:pt x="2434" y="351"/>
                  </a:lnTo>
                  <a:lnTo>
                    <a:pt x="2324" y="259"/>
                  </a:lnTo>
                  <a:lnTo>
                    <a:pt x="2213" y="185"/>
                  </a:lnTo>
                  <a:lnTo>
                    <a:pt x="2084" y="130"/>
                  </a:lnTo>
                  <a:lnTo>
                    <a:pt x="1936" y="75"/>
                  </a:lnTo>
                  <a:lnTo>
                    <a:pt x="1807"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 name="Google Shape;919;p3"/>
            <p:cNvSpPr/>
            <p:nvPr/>
          </p:nvSpPr>
          <p:spPr>
            <a:xfrm>
              <a:off x="5196300" y="238125"/>
              <a:ext cx="74250" cy="65475"/>
            </a:xfrm>
            <a:custGeom>
              <a:avLst/>
              <a:gdLst/>
              <a:ahLst/>
              <a:cxnLst/>
              <a:rect l="l" t="t" r="r" b="b"/>
              <a:pathLst>
                <a:path w="2970" h="2619" extrusionOk="0">
                  <a:moveTo>
                    <a:pt x="535" y="0"/>
                  </a:moveTo>
                  <a:lnTo>
                    <a:pt x="406" y="111"/>
                  </a:lnTo>
                  <a:lnTo>
                    <a:pt x="314" y="221"/>
                  </a:lnTo>
                  <a:lnTo>
                    <a:pt x="222" y="350"/>
                  </a:lnTo>
                  <a:lnTo>
                    <a:pt x="148" y="498"/>
                  </a:lnTo>
                  <a:lnTo>
                    <a:pt x="74" y="645"/>
                  </a:lnTo>
                  <a:lnTo>
                    <a:pt x="38" y="793"/>
                  </a:lnTo>
                  <a:lnTo>
                    <a:pt x="1" y="959"/>
                  </a:lnTo>
                  <a:lnTo>
                    <a:pt x="1" y="1125"/>
                  </a:lnTo>
                  <a:lnTo>
                    <a:pt x="1" y="1291"/>
                  </a:lnTo>
                  <a:lnTo>
                    <a:pt x="19" y="1438"/>
                  </a:lnTo>
                  <a:lnTo>
                    <a:pt x="56" y="1567"/>
                  </a:lnTo>
                  <a:lnTo>
                    <a:pt x="111" y="1715"/>
                  </a:lnTo>
                  <a:lnTo>
                    <a:pt x="167" y="1844"/>
                  </a:lnTo>
                  <a:lnTo>
                    <a:pt x="240" y="1954"/>
                  </a:lnTo>
                  <a:lnTo>
                    <a:pt x="333" y="2084"/>
                  </a:lnTo>
                  <a:lnTo>
                    <a:pt x="425" y="2176"/>
                  </a:lnTo>
                  <a:lnTo>
                    <a:pt x="535" y="2286"/>
                  </a:lnTo>
                  <a:lnTo>
                    <a:pt x="646" y="2360"/>
                  </a:lnTo>
                  <a:lnTo>
                    <a:pt x="757" y="2434"/>
                  </a:lnTo>
                  <a:lnTo>
                    <a:pt x="886" y="2508"/>
                  </a:lnTo>
                  <a:lnTo>
                    <a:pt x="1033" y="2544"/>
                  </a:lnTo>
                  <a:lnTo>
                    <a:pt x="1162" y="2600"/>
                  </a:lnTo>
                  <a:lnTo>
                    <a:pt x="1310" y="2618"/>
                  </a:lnTo>
                  <a:lnTo>
                    <a:pt x="1623" y="2618"/>
                  </a:lnTo>
                  <a:lnTo>
                    <a:pt x="1771" y="2600"/>
                  </a:lnTo>
                  <a:lnTo>
                    <a:pt x="1918" y="2563"/>
                  </a:lnTo>
                  <a:lnTo>
                    <a:pt x="2066" y="2508"/>
                  </a:lnTo>
                  <a:lnTo>
                    <a:pt x="2195" y="2452"/>
                  </a:lnTo>
                  <a:lnTo>
                    <a:pt x="2324" y="2379"/>
                  </a:lnTo>
                  <a:lnTo>
                    <a:pt x="2435" y="2286"/>
                  </a:lnTo>
                  <a:lnTo>
                    <a:pt x="2545" y="2194"/>
                  </a:lnTo>
                  <a:lnTo>
                    <a:pt x="2637" y="2084"/>
                  </a:lnTo>
                  <a:lnTo>
                    <a:pt x="2730" y="1973"/>
                  </a:lnTo>
                  <a:lnTo>
                    <a:pt x="2803" y="1844"/>
                  </a:lnTo>
                  <a:lnTo>
                    <a:pt x="2859" y="1715"/>
                  </a:lnTo>
                  <a:lnTo>
                    <a:pt x="2914" y="1567"/>
                  </a:lnTo>
                  <a:lnTo>
                    <a:pt x="2951" y="1420"/>
                  </a:lnTo>
                  <a:lnTo>
                    <a:pt x="2969" y="1272"/>
                  </a:lnTo>
                  <a:lnTo>
                    <a:pt x="2969" y="1106"/>
                  </a:lnTo>
                  <a:lnTo>
                    <a:pt x="2969" y="940"/>
                  </a:lnTo>
                  <a:lnTo>
                    <a:pt x="2932" y="793"/>
                  </a:lnTo>
                  <a:lnTo>
                    <a:pt x="2877" y="627"/>
                  </a:lnTo>
                  <a:lnTo>
                    <a:pt x="2822" y="498"/>
                  </a:lnTo>
                  <a:lnTo>
                    <a:pt x="2748" y="350"/>
                  </a:lnTo>
                  <a:lnTo>
                    <a:pt x="2656" y="221"/>
                  </a:lnTo>
                  <a:lnTo>
                    <a:pt x="2564" y="111"/>
                  </a:lnTo>
                  <a:lnTo>
                    <a:pt x="2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 name="Google Shape;920;p3"/>
            <p:cNvSpPr/>
            <p:nvPr/>
          </p:nvSpPr>
          <p:spPr>
            <a:xfrm>
              <a:off x="5707500" y="1057225"/>
              <a:ext cx="73775" cy="73775"/>
            </a:xfrm>
            <a:custGeom>
              <a:avLst/>
              <a:gdLst/>
              <a:ahLst/>
              <a:cxnLst/>
              <a:rect l="l" t="t" r="r" b="b"/>
              <a:pathLst>
                <a:path w="2951" h="2951" extrusionOk="0">
                  <a:moveTo>
                    <a:pt x="1439" y="1"/>
                  </a:moveTo>
                  <a:lnTo>
                    <a:pt x="1291" y="19"/>
                  </a:lnTo>
                  <a:lnTo>
                    <a:pt x="1162" y="38"/>
                  </a:lnTo>
                  <a:lnTo>
                    <a:pt x="1015" y="74"/>
                  </a:lnTo>
                  <a:lnTo>
                    <a:pt x="886" y="130"/>
                  </a:lnTo>
                  <a:lnTo>
                    <a:pt x="757" y="185"/>
                  </a:lnTo>
                  <a:lnTo>
                    <a:pt x="646" y="259"/>
                  </a:lnTo>
                  <a:lnTo>
                    <a:pt x="535" y="351"/>
                  </a:lnTo>
                  <a:lnTo>
                    <a:pt x="425" y="443"/>
                  </a:lnTo>
                  <a:lnTo>
                    <a:pt x="332" y="535"/>
                  </a:lnTo>
                  <a:lnTo>
                    <a:pt x="259" y="646"/>
                  </a:lnTo>
                  <a:lnTo>
                    <a:pt x="185" y="775"/>
                  </a:lnTo>
                  <a:lnTo>
                    <a:pt x="111" y="904"/>
                  </a:lnTo>
                  <a:lnTo>
                    <a:pt x="56" y="1033"/>
                  </a:lnTo>
                  <a:lnTo>
                    <a:pt x="19" y="1162"/>
                  </a:lnTo>
                  <a:lnTo>
                    <a:pt x="1" y="1310"/>
                  </a:lnTo>
                  <a:lnTo>
                    <a:pt x="1" y="1457"/>
                  </a:lnTo>
                  <a:lnTo>
                    <a:pt x="1" y="1605"/>
                  </a:lnTo>
                  <a:lnTo>
                    <a:pt x="19" y="1752"/>
                  </a:lnTo>
                  <a:lnTo>
                    <a:pt x="56" y="1900"/>
                  </a:lnTo>
                  <a:lnTo>
                    <a:pt x="111" y="2029"/>
                  </a:lnTo>
                  <a:lnTo>
                    <a:pt x="167" y="2158"/>
                  </a:lnTo>
                  <a:lnTo>
                    <a:pt x="240" y="2287"/>
                  </a:lnTo>
                  <a:lnTo>
                    <a:pt x="332" y="2398"/>
                  </a:lnTo>
                  <a:lnTo>
                    <a:pt x="425" y="2508"/>
                  </a:lnTo>
                  <a:lnTo>
                    <a:pt x="535" y="2600"/>
                  </a:lnTo>
                  <a:lnTo>
                    <a:pt x="646" y="2693"/>
                  </a:lnTo>
                  <a:lnTo>
                    <a:pt x="757" y="2766"/>
                  </a:lnTo>
                  <a:lnTo>
                    <a:pt x="886" y="2840"/>
                  </a:lnTo>
                  <a:lnTo>
                    <a:pt x="1033" y="2877"/>
                  </a:lnTo>
                  <a:lnTo>
                    <a:pt x="1162" y="2914"/>
                  </a:lnTo>
                  <a:lnTo>
                    <a:pt x="1310" y="2951"/>
                  </a:lnTo>
                  <a:lnTo>
                    <a:pt x="1623" y="2951"/>
                  </a:lnTo>
                  <a:lnTo>
                    <a:pt x="1771" y="2932"/>
                  </a:lnTo>
                  <a:lnTo>
                    <a:pt x="1900" y="2895"/>
                  </a:lnTo>
                  <a:lnTo>
                    <a:pt x="2047" y="2840"/>
                  </a:lnTo>
                  <a:lnTo>
                    <a:pt x="2176" y="2766"/>
                  </a:lnTo>
                  <a:lnTo>
                    <a:pt x="2287" y="2693"/>
                  </a:lnTo>
                  <a:lnTo>
                    <a:pt x="2398" y="2619"/>
                  </a:lnTo>
                  <a:lnTo>
                    <a:pt x="2508" y="2508"/>
                  </a:lnTo>
                  <a:lnTo>
                    <a:pt x="2600" y="2416"/>
                  </a:lnTo>
                  <a:lnTo>
                    <a:pt x="2693" y="2287"/>
                  </a:lnTo>
                  <a:lnTo>
                    <a:pt x="2766" y="2176"/>
                  </a:lnTo>
                  <a:lnTo>
                    <a:pt x="2840" y="2047"/>
                  </a:lnTo>
                  <a:lnTo>
                    <a:pt x="2877" y="1900"/>
                  </a:lnTo>
                  <a:lnTo>
                    <a:pt x="2914" y="1771"/>
                  </a:lnTo>
                  <a:lnTo>
                    <a:pt x="2932" y="1623"/>
                  </a:lnTo>
                  <a:lnTo>
                    <a:pt x="2951" y="1476"/>
                  </a:lnTo>
                  <a:lnTo>
                    <a:pt x="2932" y="1310"/>
                  </a:lnTo>
                  <a:lnTo>
                    <a:pt x="2914" y="1181"/>
                  </a:lnTo>
                  <a:lnTo>
                    <a:pt x="2877" y="1033"/>
                  </a:lnTo>
                  <a:lnTo>
                    <a:pt x="2822" y="886"/>
                  </a:lnTo>
                  <a:lnTo>
                    <a:pt x="2766" y="757"/>
                  </a:lnTo>
                  <a:lnTo>
                    <a:pt x="2674" y="646"/>
                  </a:lnTo>
                  <a:lnTo>
                    <a:pt x="2600" y="535"/>
                  </a:lnTo>
                  <a:lnTo>
                    <a:pt x="2490" y="425"/>
                  </a:lnTo>
                  <a:lnTo>
                    <a:pt x="2398" y="333"/>
                  </a:lnTo>
                  <a:lnTo>
                    <a:pt x="2268" y="240"/>
                  </a:lnTo>
                  <a:lnTo>
                    <a:pt x="2158" y="167"/>
                  </a:lnTo>
                  <a:lnTo>
                    <a:pt x="2029" y="111"/>
                  </a:lnTo>
                  <a:lnTo>
                    <a:pt x="1881" y="56"/>
                  </a:lnTo>
                  <a:lnTo>
                    <a:pt x="1734"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 name="Google Shape;921;p3"/>
            <p:cNvSpPr/>
            <p:nvPr/>
          </p:nvSpPr>
          <p:spPr>
            <a:xfrm>
              <a:off x="5233650" y="480575"/>
              <a:ext cx="73775" cy="74250"/>
            </a:xfrm>
            <a:custGeom>
              <a:avLst/>
              <a:gdLst/>
              <a:ahLst/>
              <a:cxnLst/>
              <a:rect l="l" t="t" r="r" b="b"/>
              <a:pathLst>
                <a:path w="2951" h="2970" extrusionOk="0">
                  <a:moveTo>
                    <a:pt x="1531" y="0"/>
                  </a:moveTo>
                  <a:lnTo>
                    <a:pt x="1365" y="19"/>
                  </a:lnTo>
                  <a:lnTo>
                    <a:pt x="1236" y="37"/>
                  </a:lnTo>
                  <a:lnTo>
                    <a:pt x="1088" y="56"/>
                  </a:lnTo>
                  <a:lnTo>
                    <a:pt x="941" y="111"/>
                  </a:lnTo>
                  <a:lnTo>
                    <a:pt x="811" y="166"/>
                  </a:lnTo>
                  <a:lnTo>
                    <a:pt x="701" y="240"/>
                  </a:lnTo>
                  <a:lnTo>
                    <a:pt x="572" y="314"/>
                  </a:lnTo>
                  <a:lnTo>
                    <a:pt x="461" y="406"/>
                  </a:lnTo>
                  <a:lnTo>
                    <a:pt x="369" y="517"/>
                  </a:lnTo>
                  <a:lnTo>
                    <a:pt x="277" y="627"/>
                  </a:lnTo>
                  <a:lnTo>
                    <a:pt x="203" y="756"/>
                  </a:lnTo>
                  <a:lnTo>
                    <a:pt x="129" y="886"/>
                  </a:lnTo>
                  <a:lnTo>
                    <a:pt x="74" y="1015"/>
                  </a:lnTo>
                  <a:lnTo>
                    <a:pt x="37" y="1162"/>
                  </a:lnTo>
                  <a:lnTo>
                    <a:pt x="19" y="1310"/>
                  </a:lnTo>
                  <a:lnTo>
                    <a:pt x="0" y="1457"/>
                  </a:lnTo>
                  <a:lnTo>
                    <a:pt x="0" y="1605"/>
                  </a:lnTo>
                  <a:lnTo>
                    <a:pt x="19" y="1752"/>
                  </a:lnTo>
                  <a:lnTo>
                    <a:pt x="56" y="1881"/>
                  </a:lnTo>
                  <a:lnTo>
                    <a:pt x="111" y="2029"/>
                  </a:lnTo>
                  <a:lnTo>
                    <a:pt x="166" y="2158"/>
                  </a:lnTo>
                  <a:lnTo>
                    <a:pt x="240" y="2287"/>
                  </a:lnTo>
                  <a:lnTo>
                    <a:pt x="314" y="2397"/>
                  </a:lnTo>
                  <a:lnTo>
                    <a:pt x="424" y="2508"/>
                  </a:lnTo>
                  <a:lnTo>
                    <a:pt x="516" y="2600"/>
                  </a:lnTo>
                  <a:lnTo>
                    <a:pt x="627" y="2692"/>
                  </a:lnTo>
                  <a:lnTo>
                    <a:pt x="756" y="2766"/>
                  </a:lnTo>
                  <a:lnTo>
                    <a:pt x="885" y="2840"/>
                  </a:lnTo>
                  <a:lnTo>
                    <a:pt x="1014" y="2895"/>
                  </a:lnTo>
                  <a:lnTo>
                    <a:pt x="1162" y="2932"/>
                  </a:lnTo>
                  <a:lnTo>
                    <a:pt x="1309" y="2951"/>
                  </a:lnTo>
                  <a:lnTo>
                    <a:pt x="1457" y="2969"/>
                  </a:lnTo>
                  <a:lnTo>
                    <a:pt x="1604" y="2951"/>
                  </a:lnTo>
                  <a:lnTo>
                    <a:pt x="1752" y="2932"/>
                  </a:lnTo>
                  <a:lnTo>
                    <a:pt x="1899" y="2895"/>
                  </a:lnTo>
                  <a:lnTo>
                    <a:pt x="2028" y="2858"/>
                  </a:lnTo>
                  <a:lnTo>
                    <a:pt x="2157" y="2785"/>
                  </a:lnTo>
                  <a:lnTo>
                    <a:pt x="2287" y="2711"/>
                  </a:lnTo>
                  <a:lnTo>
                    <a:pt x="2397" y="2637"/>
                  </a:lnTo>
                  <a:lnTo>
                    <a:pt x="2508" y="2527"/>
                  </a:lnTo>
                  <a:lnTo>
                    <a:pt x="2600" y="2434"/>
                  </a:lnTo>
                  <a:lnTo>
                    <a:pt x="2692" y="2305"/>
                  </a:lnTo>
                  <a:lnTo>
                    <a:pt x="2766" y="2195"/>
                  </a:lnTo>
                  <a:lnTo>
                    <a:pt x="2821" y="2066"/>
                  </a:lnTo>
                  <a:lnTo>
                    <a:pt x="2877" y="1936"/>
                  </a:lnTo>
                  <a:lnTo>
                    <a:pt x="2913" y="1789"/>
                  </a:lnTo>
                  <a:lnTo>
                    <a:pt x="2950" y="1641"/>
                  </a:lnTo>
                  <a:lnTo>
                    <a:pt x="2950" y="1494"/>
                  </a:lnTo>
                  <a:lnTo>
                    <a:pt x="2950" y="1346"/>
                  </a:lnTo>
                  <a:lnTo>
                    <a:pt x="2932" y="1199"/>
                  </a:lnTo>
                  <a:lnTo>
                    <a:pt x="2895" y="1070"/>
                  </a:lnTo>
                  <a:lnTo>
                    <a:pt x="2840" y="922"/>
                  </a:lnTo>
                  <a:lnTo>
                    <a:pt x="2784" y="812"/>
                  </a:lnTo>
                  <a:lnTo>
                    <a:pt x="2711" y="683"/>
                  </a:lnTo>
                  <a:lnTo>
                    <a:pt x="2618" y="572"/>
                  </a:lnTo>
                  <a:lnTo>
                    <a:pt x="2526" y="461"/>
                  </a:lnTo>
                  <a:lnTo>
                    <a:pt x="2434" y="369"/>
                  </a:lnTo>
                  <a:lnTo>
                    <a:pt x="2323" y="277"/>
                  </a:lnTo>
                  <a:lnTo>
                    <a:pt x="2213" y="203"/>
                  </a:lnTo>
                  <a:lnTo>
                    <a:pt x="2084" y="148"/>
                  </a:lnTo>
                  <a:lnTo>
                    <a:pt x="1955" y="93"/>
                  </a:lnTo>
                  <a:lnTo>
                    <a:pt x="1807" y="56"/>
                  </a:lnTo>
                  <a:lnTo>
                    <a:pt x="1678"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 name="Google Shape;922;p3"/>
            <p:cNvSpPr/>
            <p:nvPr/>
          </p:nvSpPr>
          <p:spPr>
            <a:xfrm>
              <a:off x="6009900" y="1194125"/>
              <a:ext cx="73775" cy="73775"/>
            </a:xfrm>
            <a:custGeom>
              <a:avLst/>
              <a:gdLst/>
              <a:ahLst/>
              <a:cxnLst/>
              <a:rect l="l" t="t" r="r" b="b"/>
              <a:pathLst>
                <a:path w="2951" h="2951" extrusionOk="0">
                  <a:moveTo>
                    <a:pt x="1346" y="1"/>
                  </a:moveTo>
                  <a:lnTo>
                    <a:pt x="1199" y="38"/>
                  </a:lnTo>
                  <a:lnTo>
                    <a:pt x="1069" y="56"/>
                  </a:lnTo>
                  <a:lnTo>
                    <a:pt x="922" y="111"/>
                  </a:lnTo>
                  <a:lnTo>
                    <a:pt x="793" y="167"/>
                  </a:lnTo>
                  <a:lnTo>
                    <a:pt x="682" y="240"/>
                  </a:lnTo>
                  <a:lnTo>
                    <a:pt x="553" y="333"/>
                  </a:lnTo>
                  <a:lnTo>
                    <a:pt x="443" y="425"/>
                  </a:lnTo>
                  <a:lnTo>
                    <a:pt x="350" y="536"/>
                  </a:lnTo>
                  <a:lnTo>
                    <a:pt x="258" y="646"/>
                  </a:lnTo>
                  <a:lnTo>
                    <a:pt x="184" y="775"/>
                  </a:lnTo>
                  <a:lnTo>
                    <a:pt x="129" y="904"/>
                  </a:lnTo>
                  <a:lnTo>
                    <a:pt x="74" y="1033"/>
                  </a:lnTo>
                  <a:lnTo>
                    <a:pt x="37" y="1181"/>
                  </a:lnTo>
                  <a:lnTo>
                    <a:pt x="0" y="1310"/>
                  </a:lnTo>
                  <a:lnTo>
                    <a:pt x="0" y="1476"/>
                  </a:lnTo>
                  <a:lnTo>
                    <a:pt x="0" y="1623"/>
                  </a:lnTo>
                  <a:lnTo>
                    <a:pt x="18" y="1771"/>
                  </a:lnTo>
                  <a:lnTo>
                    <a:pt x="55" y="1900"/>
                  </a:lnTo>
                  <a:lnTo>
                    <a:pt x="111" y="2047"/>
                  </a:lnTo>
                  <a:lnTo>
                    <a:pt x="166" y="2177"/>
                  </a:lnTo>
                  <a:lnTo>
                    <a:pt x="240" y="2287"/>
                  </a:lnTo>
                  <a:lnTo>
                    <a:pt x="332" y="2416"/>
                  </a:lnTo>
                  <a:lnTo>
                    <a:pt x="424" y="2508"/>
                  </a:lnTo>
                  <a:lnTo>
                    <a:pt x="535" y="2619"/>
                  </a:lnTo>
                  <a:lnTo>
                    <a:pt x="645" y="2693"/>
                  </a:lnTo>
                  <a:lnTo>
                    <a:pt x="774" y="2767"/>
                  </a:lnTo>
                  <a:lnTo>
                    <a:pt x="903" y="2840"/>
                  </a:lnTo>
                  <a:lnTo>
                    <a:pt x="1033" y="2896"/>
                  </a:lnTo>
                  <a:lnTo>
                    <a:pt x="1180" y="2932"/>
                  </a:lnTo>
                  <a:lnTo>
                    <a:pt x="1328" y="2951"/>
                  </a:lnTo>
                  <a:lnTo>
                    <a:pt x="1623" y="2951"/>
                  </a:lnTo>
                  <a:lnTo>
                    <a:pt x="1770" y="2932"/>
                  </a:lnTo>
                  <a:lnTo>
                    <a:pt x="1918" y="2896"/>
                  </a:lnTo>
                  <a:lnTo>
                    <a:pt x="2047" y="2840"/>
                  </a:lnTo>
                  <a:lnTo>
                    <a:pt x="2176" y="2767"/>
                  </a:lnTo>
                  <a:lnTo>
                    <a:pt x="2305" y="2693"/>
                  </a:lnTo>
                  <a:lnTo>
                    <a:pt x="2415" y="2619"/>
                  </a:lnTo>
                  <a:lnTo>
                    <a:pt x="2526" y="2508"/>
                  </a:lnTo>
                  <a:lnTo>
                    <a:pt x="2618" y="2416"/>
                  </a:lnTo>
                  <a:lnTo>
                    <a:pt x="2710" y="2287"/>
                  </a:lnTo>
                  <a:lnTo>
                    <a:pt x="2784" y="2177"/>
                  </a:lnTo>
                  <a:lnTo>
                    <a:pt x="2840" y="2047"/>
                  </a:lnTo>
                  <a:lnTo>
                    <a:pt x="2895" y="1900"/>
                  </a:lnTo>
                  <a:lnTo>
                    <a:pt x="2932" y="1752"/>
                  </a:lnTo>
                  <a:lnTo>
                    <a:pt x="2950" y="1623"/>
                  </a:lnTo>
                  <a:lnTo>
                    <a:pt x="2950" y="1457"/>
                  </a:lnTo>
                  <a:lnTo>
                    <a:pt x="2950" y="1310"/>
                  </a:lnTo>
                  <a:lnTo>
                    <a:pt x="2913" y="1181"/>
                  </a:lnTo>
                  <a:lnTo>
                    <a:pt x="2876" y="1033"/>
                  </a:lnTo>
                  <a:lnTo>
                    <a:pt x="2840" y="904"/>
                  </a:lnTo>
                  <a:lnTo>
                    <a:pt x="2766" y="775"/>
                  </a:lnTo>
                  <a:lnTo>
                    <a:pt x="2692" y="665"/>
                  </a:lnTo>
                  <a:lnTo>
                    <a:pt x="2618" y="554"/>
                  </a:lnTo>
                  <a:lnTo>
                    <a:pt x="2526" y="443"/>
                  </a:lnTo>
                  <a:lnTo>
                    <a:pt x="2415" y="351"/>
                  </a:lnTo>
                  <a:lnTo>
                    <a:pt x="2305" y="259"/>
                  </a:lnTo>
                  <a:lnTo>
                    <a:pt x="2176" y="185"/>
                  </a:lnTo>
                  <a:lnTo>
                    <a:pt x="2065" y="130"/>
                  </a:lnTo>
                  <a:lnTo>
                    <a:pt x="1936" y="75"/>
                  </a:lnTo>
                  <a:lnTo>
                    <a:pt x="1789" y="38"/>
                  </a:lnTo>
                  <a:lnTo>
                    <a:pt x="1641"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 name="Google Shape;923;p3"/>
            <p:cNvSpPr/>
            <p:nvPr/>
          </p:nvSpPr>
          <p:spPr>
            <a:xfrm>
              <a:off x="5561850" y="948900"/>
              <a:ext cx="73775" cy="73775"/>
            </a:xfrm>
            <a:custGeom>
              <a:avLst/>
              <a:gdLst/>
              <a:ahLst/>
              <a:cxnLst/>
              <a:rect l="l" t="t" r="r" b="b"/>
              <a:pathLst>
                <a:path w="2951" h="2951" extrusionOk="0">
                  <a:moveTo>
                    <a:pt x="1328" y="1"/>
                  </a:moveTo>
                  <a:lnTo>
                    <a:pt x="1199" y="19"/>
                  </a:lnTo>
                  <a:lnTo>
                    <a:pt x="1051" y="56"/>
                  </a:lnTo>
                  <a:lnTo>
                    <a:pt x="922" y="111"/>
                  </a:lnTo>
                  <a:lnTo>
                    <a:pt x="793" y="167"/>
                  </a:lnTo>
                  <a:lnTo>
                    <a:pt x="664" y="240"/>
                  </a:lnTo>
                  <a:lnTo>
                    <a:pt x="553" y="314"/>
                  </a:lnTo>
                  <a:lnTo>
                    <a:pt x="461" y="406"/>
                  </a:lnTo>
                  <a:lnTo>
                    <a:pt x="350" y="517"/>
                  </a:lnTo>
                  <a:lnTo>
                    <a:pt x="277" y="628"/>
                  </a:lnTo>
                  <a:lnTo>
                    <a:pt x="203" y="738"/>
                  </a:lnTo>
                  <a:lnTo>
                    <a:pt x="129" y="867"/>
                  </a:lnTo>
                  <a:lnTo>
                    <a:pt x="74" y="996"/>
                  </a:lnTo>
                  <a:lnTo>
                    <a:pt x="37" y="1144"/>
                  </a:lnTo>
                  <a:lnTo>
                    <a:pt x="19" y="1273"/>
                  </a:lnTo>
                  <a:lnTo>
                    <a:pt x="0" y="1420"/>
                  </a:lnTo>
                  <a:lnTo>
                    <a:pt x="0" y="1568"/>
                  </a:lnTo>
                  <a:lnTo>
                    <a:pt x="19" y="1715"/>
                  </a:lnTo>
                  <a:lnTo>
                    <a:pt x="55" y="1863"/>
                  </a:lnTo>
                  <a:lnTo>
                    <a:pt x="92" y="1992"/>
                  </a:lnTo>
                  <a:lnTo>
                    <a:pt x="166" y="2140"/>
                  </a:lnTo>
                  <a:lnTo>
                    <a:pt x="221" y="2250"/>
                  </a:lnTo>
                  <a:lnTo>
                    <a:pt x="314" y="2379"/>
                  </a:lnTo>
                  <a:lnTo>
                    <a:pt x="406" y="2490"/>
                  </a:lnTo>
                  <a:lnTo>
                    <a:pt x="516" y="2582"/>
                  </a:lnTo>
                  <a:lnTo>
                    <a:pt x="627" y="2674"/>
                  </a:lnTo>
                  <a:lnTo>
                    <a:pt x="738" y="2748"/>
                  </a:lnTo>
                  <a:lnTo>
                    <a:pt x="867" y="2822"/>
                  </a:lnTo>
                  <a:lnTo>
                    <a:pt x="996" y="2877"/>
                  </a:lnTo>
                  <a:lnTo>
                    <a:pt x="1143" y="2914"/>
                  </a:lnTo>
                  <a:lnTo>
                    <a:pt x="1291" y="2932"/>
                  </a:lnTo>
                  <a:lnTo>
                    <a:pt x="1438" y="2951"/>
                  </a:lnTo>
                  <a:lnTo>
                    <a:pt x="1586" y="2951"/>
                  </a:lnTo>
                  <a:lnTo>
                    <a:pt x="1733" y="2932"/>
                  </a:lnTo>
                  <a:lnTo>
                    <a:pt x="1881" y="2895"/>
                  </a:lnTo>
                  <a:lnTo>
                    <a:pt x="2010" y="2840"/>
                  </a:lnTo>
                  <a:lnTo>
                    <a:pt x="2139" y="2785"/>
                  </a:lnTo>
                  <a:lnTo>
                    <a:pt x="2268" y="2711"/>
                  </a:lnTo>
                  <a:lnTo>
                    <a:pt x="2379" y="2619"/>
                  </a:lnTo>
                  <a:lnTo>
                    <a:pt x="2489" y="2527"/>
                  </a:lnTo>
                  <a:lnTo>
                    <a:pt x="2600" y="2435"/>
                  </a:lnTo>
                  <a:lnTo>
                    <a:pt x="2674" y="2305"/>
                  </a:lnTo>
                  <a:lnTo>
                    <a:pt x="2766" y="2195"/>
                  </a:lnTo>
                  <a:lnTo>
                    <a:pt x="2821" y="2066"/>
                  </a:lnTo>
                  <a:lnTo>
                    <a:pt x="2877" y="1937"/>
                  </a:lnTo>
                  <a:lnTo>
                    <a:pt x="2913" y="1789"/>
                  </a:lnTo>
                  <a:lnTo>
                    <a:pt x="2950" y="1642"/>
                  </a:lnTo>
                  <a:lnTo>
                    <a:pt x="2950" y="1494"/>
                  </a:lnTo>
                  <a:lnTo>
                    <a:pt x="2950" y="1347"/>
                  </a:lnTo>
                  <a:lnTo>
                    <a:pt x="2932" y="1199"/>
                  </a:lnTo>
                  <a:lnTo>
                    <a:pt x="2895" y="1052"/>
                  </a:lnTo>
                  <a:lnTo>
                    <a:pt x="2840" y="923"/>
                  </a:lnTo>
                  <a:lnTo>
                    <a:pt x="2784" y="794"/>
                  </a:lnTo>
                  <a:lnTo>
                    <a:pt x="2711" y="664"/>
                  </a:lnTo>
                  <a:lnTo>
                    <a:pt x="2618" y="554"/>
                  </a:lnTo>
                  <a:lnTo>
                    <a:pt x="2526" y="443"/>
                  </a:lnTo>
                  <a:lnTo>
                    <a:pt x="2416" y="351"/>
                  </a:lnTo>
                  <a:lnTo>
                    <a:pt x="2305" y="259"/>
                  </a:lnTo>
                  <a:lnTo>
                    <a:pt x="2176" y="185"/>
                  </a:lnTo>
                  <a:lnTo>
                    <a:pt x="2047" y="111"/>
                  </a:lnTo>
                  <a:lnTo>
                    <a:pt x="1918" y="74"/>
                  </a:lnTo>
                  <a:lnTo>
                    <a:pt x="1770" y="19"/>
                  </a:lnTo>
                  <a:lnTo>
                    <a:pt x="16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 name="Google Shape;924;p3"/>
            <p:cNvSpPr/>
            <p:nvPr/>
          </p:nvSpPr>
          <p:spPr>
            <a:xfrm>
              <a:off x="5182025" y="309550"/>
              <a:ext cx="74225" cy="73800"/>
            </a:xfrm>
            <a:custGeom>
              <a:avLst/>
              <a:gdLst/>
              <a:ahLst/>
              <a:cxnLst/>
              <a:rect l="l" t="t" r="r" b="b"/>
              <a:pathLst>
                <a:path w="2969" h="2952" extrusionOk="0">
                  <a:moveTo>
                    <a:pt x="1346" y="1"/>
                  </a:moveTo>
                  <a:lnTo>
                    <a:pt x="1199" y="19"/>
                  </a:lnTo>
                  <a:lnTo>
                    <a:pt x="1070" y="56"/>
                  </a:lnTo>
                  <a:lnTo>
                    <a:pt x="940" y="112"/>
                  </a:lnTo>
                  <a:lnTo>
                    <a:pt x="811" y="167"/>
                  </a:lnTo>
                  <a:lnTo>
                    <a:pt x="682" y="241"/>
                  </a:lnTo>
                  <a:lnTo>
                    <a:pt x="572" y="333"/>
                  </a:lnTo>
                  <a:lnTo>
                    <a:pt x="461" y="425"/>
                  </a:lnTo>
                  <a:lnTo>
                    <a:pt x="369" y="517"/>
                  </a:lnTo>
                  <a:lnTo>
                    <a:pt x="277" y="628"/>
                  </a:lnTo>
                  <a:lnTo>
                    <a:pt x="203" y="738"/>
                  </a:lnTo>
                  <a:lnTo>
                    <a:pt x="148" y="868"/>
                  </a:lnTo>
                  <a:lnTo>
                    <a:pt x="92" y="997"/>
                  </a:lnTo>
                  <a:lnTo>
                    <a:pt x="55" y="1144"/>
                  </a:lnTo>
                  <a:lnTo>
                    <a:pt x="19" y="1273"/>
                  </a:lnTo>
                  <a:lnTo>
                    <a:pt x="0" y="1421"/>
                  </a:lnTo>
                  <a:lnTo>
                    <a:pt x="19" y="1587"/>
                  </a:lnTo>
                  <a:lnTo>
                    <a:pt x="37" y="1716"/>
                  </a:lnTo>
                  <a:lnTo>
                    <a:pt x="55" y="1863"/>
                  </a:lnTo>
                  <a:lnTo>
                    <a:pt x="111" y="2011"/>
                  </a:lnTo>
                  <a:lnTo>
                    <a:pt x="166" y="2140"/>
                  </a:lnTo>
                  <a:lnTo>
                    <a:pt x="240" y="2250"/>
                  </a:lnTo>
                  <a:lnTo>
                    <a:pt x="314" y="2379"/>
                  </a:lnTo>
                  <a:lnTo>
                    <a:pt x="424" y="2490"/>
                  </a:lnTo>
                  <a:lnTo>
                    <a:pt x="516" y="2582"/>
                  </a:lnTo>
                  <a:lnTo>
                    <a:pt x="627" y="2674"/>
                  </a:lnTo>
                  <a:lnTo>
                    <a:pt x="756" y="2748"/>
                  </a:lnTo>
                  <a:lnTo>
                    <a:pt x="885" y="2822"/>
                  </a:lnTo>
                  <a:lnTo>
                    <a:pt x="1014" y="2877"/>
                  </a:lnTo>
                  <a:lnTo>
                    <a:pt x="1162" y="2914"/>
                  </a:lnTo>
                  <a:lnTo>
                    <a:pt x="1309" y="2933"/>
                  </a:lnTo>
                  <a:lnTo>
                    <a:pt x="1457" y="2951"/>
                  </a:lnTo>
                  <a:lnTo>
                    <a:pt x="1604" y="2951"/>
                  </a:lnTo>
                  <a:lnTo>
                    <a:pt x="1752" y="2933"/>
                  </a:lnTo>
                  <a:lnTo>
                    <a:pt x="1881" y="2896"/>
                  </a:lnTo>
                  <a:lnTo>
                    <a:pt x="2028" y="2840"/>
                  </a:lnTo>
                  <a:lnTo>
                    <a:pt x="2157" y="2785"/>
                  </a:lnTo>
                  <a:lnTo>
                    <a:pt x="2286" y="2711"/>
                  </a:lnTo>
                  <a:lnTo>
                    <a:pt x="2397" y="2638"/>
                  </a:lnTo>
                  <a:lnTo>
                    <a:pt x="2508" y="2527"/>
                  </a:lnTo>
                  <a:lnTo>
                    <a:pt x="2600" y="2435"/>
                  </a:lnTo>
                  <a:lnTo>
                    <a:pt x="2692" y="2324"/>
                  </a:lnTo>
                  <a:lnTo>
                    <a:pt x="2766" y="2195"/>
                  </a:lnTo>
                  <a:lnTo>
                    <a:pt x="2840" y="2066"/>
                  </a:lnTo>
                  <a:lnTo>
                    <a:pt x="2895" y="1937"/>
                  </a:lnTo>
                  <a:lnTo>
                    <a:pt x="2932" y="1789"/>
                  </a:lnTo>
                  <a:lnTo>
                    <a:pt x="2950" y="1642"/>
                  </a:lnTo>
                  <a:lnTo>
                    <a:pt x="2969" y="1494"/>
                  </a:lnTo>
                  <a:lnTo>
                    <a:pt x="2950" y="1347"/>
                  </a:lnTo>
                  <a:lnTo>
                    <a:pt x="2932" y="1199"/>
                  </a:lnTo>
                  <a:lnTo>
                    <a:pt x="2895" y="1052"/>
                  </a:lnTo>
                  <a:lnTo>
                    <a:pt x="2858" y="923"/>
                  </a:lnTo>
                  <a:lnTo>
                    <a:pt x="2784" y="794"/>
                  </a:lnTo>
                  <a:lnTo>
                    <a:pt x="2711" y="665"/>
                  </a:lnTo>
                  <a:lnTo>
                    <a:pt x="2637" y="554"/>
                  </a:lnTo>
                  <a:lnTo>
                    <a:pt x="2526" y="443"/>
                  </a:lnTo>
                  <a:lnTo>
                    <a:pt x="2434" y="351"/>
                  </a:lnTo>
                  <a:lnTo>
                    <a:pt x="2323" y="259"/>
                  </a:lnTo>
                  <a:lnTo>
                    <a:pt x="2194" y="185"/>
                  </a:lnTo>
                  <a:lnTo>
                    <a:pt x="2065" y="130"/>
                  </a:lnTo>
                  <a:lnTo>
                    <a:pt x="1936" y="75"/>
                  </a:lnTo>
                  <a:lnTo>
                    <a:pt x="1789" y="38"/>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 name="Google Shape;925;p3"/>
            <p:cNvSpPr/>
            <p:nvPr/>
          </p:nvSpPr>
          <p:spPr>
            <a:xfrm>
              <a:off x="6249575" y="1234225"/>
              <a:ext cx="73775" cy="73800"/>
            </a:xfrm>
            <a:custGeom>
              <a:avLst/>
              <a:gdLst/>
              <a:ahLst/>
              <a:cxnLst/>
              <a:rect l="l" t="t" r="r" b="b"/>
              <a:pathLst>
                <a:path w="2951" h="2952" extrusionOk="0">
                  <a:moveTo>
                    <a:pt x="1310" y="1"/>
                  </a:moveTo>
                  <a:lnTo>
                    <a:pt x="1162" y="38"/>
                  </a:lnTo>
                  <a:lnTo>
                    <a:pt x="1033" y="75"/>
                  </a:lnTo>
                  <a:lnTo>
                    <a:pt x="886" y="112"/>
                  </a:lnTo>
                  <a:lnTo>
                    <a:pt x="757" y="185"/>
                  </a:lnTo>
                  <a:lnTo>
                    <a:pt x="646" y="259"/>
                  </a:lnTo>
                  <a:lnTo>
                    <a:pt x="536" y="333"/>
                  </a:lnTo>
                  <a:lnTo>
                    <a:pt x="425" y="425"/>
                  </a:lnTo>
                  <a:lnTo>
                    <a:pt x="333" y="536"/>
                  </a:lnTo>
                  <a:lnTo>
                    <a:pt x="259" y="646"/>
                  </a:lnTo>
                  <a:lnTo>
                    <a:pt x="185" y="775"/>
                  </a:lnTo>
                  <a:lnTo>
                    <a:pt x="111" y="886"/>
                  </a:lnTo>
                  <a:lnTo>
                    <a:pt x="75" y="1033"/>
                  </a:lnTo>
                  <a:lnTo>
                    <a:pt x="38" y="1163"/>
                  </a:lnTo>
                  <a:lnTo>
                    <a:pt x="1" y="1310"/>
                  </a:lnTo>
                  <a:lnTo>
                    <a:pt x="1" y="1458"/>
                  </a:lnTo>
                  <a:lnTo>
                    <a:pt x="1" y="1605"/>
                  </a:lnTo>
                  <a:lnTo>
                    <a:pt x="19" y="1753"/>
                  </a:lnTo>
                  <a:lnTo>
                    <a:pt x="56" y="1900"/>
                  </a:lnTo>
                  <a:lnTo>
                    <a:pt x="111" y="2029"/>
                  </a:lnTo>
                  <a:lnTo>
                    <a:pt x="167" y="2158"/>
                  </a:lnTo>
                  <a:lnTo>
                    <a:pt x="241" y="2287"/>
                  </a:lnTo>
                  <a:lnTo>
                    <a:pt x="333" y="2398"/>
                  </a:lnTo>
                  <a:lnTo>
                    <a:pt x="425" y="2509"/>
                  </a:lnTo>
                  <a:lnTo>
                    <a:pt x="536" y="2601"/>
                  </a:lnTo>
                  <a:lnTo>
                    <a:pt x="646" y="2693"/>
                  </a:lnTo>
                  <a:lnTo>
                    <a:pt x="775" y="2767"/>
                  </a:lnTo>
                  <a:lnTo>
                    <a:pt x="904" y="2840"/>
                  </a:lnTo>
                  <a:lnTo>
                    <a:pt x="1033" y="2877"/>
                  </a:lnTo>
                  <a:lnTo>
                    <a:pt x="1181" y="2914"/>
                  </a:lnTo>
                  <a:lnTo>
                    <a:pt x="1328" y="2951"/>
                  </a:lnTo>
                  <a:lnTo>
                    <a:pt x="1623" y="2951"/>
                  </a:lnTo>
                  <a:lnTo>
                    <a:pt x="1771" y="2933"/>
                  </a:lnTo>
                  <a:lnTo>
                    <a:pt x="1918" y="2896"/>
                  </a:lnTo>
                  <a:lnTo>
                    <a:pt x="2047" y="2840"/>
                  </a:lnTo>
                  <a:lnTo>
                    <a:pt x="2177" y="2767"/>
                  </a:lnTo>
                  <a:lnTo>
                    <a:pt x="2306" y="2693"/>
                  </a:lnTo>
                  <a:lnTo>
                    <a:pt x="2416" y="2619"/>
                  </a:lnTo>
                  <a:lnTo>
                    <a:pt x="2527" y="2509"/>
                  </a:lnTo>
                  <a:lnTo>
                    <a:pt x="2619" y="2416"/>
                  </a:lnTo>
                  <a:lnTo>
                    <a:pt x="2711" y="2287"/>
                  </a:lnTo>
                  <a:lnTo>
                    <a:pt x="2785" y="2177"/>
                  </a:lnTo>
                  <a:lnTo>
                    <a:pt x="2840" y="2048"/>
                  </a:lnTo>
                  <a:lnTo>
                    <a:pt x="2896" y="1900"/>
                  </a:lnTo>
                  <a:lnTo>
                    <a:pt x="2933" y="1771"/>
                  </a:lnTo>
                  <a:lnTo>
                    <a:pt x="2951" y="1623"/>
                  </a:lnTo>
                  <a:lnTo>
                    <a:pt x="2951" y="1458"/>
                  </a:lnTo>
                  <a:lnTo>
                    <a:pt x="2951" y="1310"/>
                  </a:lnTo>
                  <a:lnTo>
                    <a:pt x="2914" y="1163"/>
                  </a:lnTo>
                  <a:lnTo>
                    <a:pt x="2877" y="1033"/>
                  </a:lnTo>
                  <a:lnTo>
                    <a:pt x="2840" y="886"/>
                  </a:lnTo>
                  <a:lnTo>
                    <a:pt x="2767" y="757"/>
                  </a:lnTo>
                  <a:lnTo>
                    <a:pt x="2693" y="646"/>
                  </a:lnTo>
                  <a:lnTo>
                    <a:pt x="2601" y="517"/>
                  </a:lnTo>
                  <a:lnTo>
                    <a:pt x="2508" y="425"/>
                  </a:lnTo>
                  <a:lnTo>
                    <a:pt x="2398" y="333"/>
                  </a:lnTo>
                  <a:lnTo>
                    <a:pt x="2287" y="241"/>
                  </a:lnTo>
                  <a:lnTo>
                    <a:pt x="2158" y="167"/>
                  </a:lnTo>
                  <a:lnTo>
                    <a:pt x="2029" y="112"/>
                  </a:lnTo>
                  <a:lnTo>
                    <a:pt x="1900" y="56"/>
                  </a:lnTo>
                  <a:lnTo>
                    <a:pt x="1752"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 name="Google Shape;926;p3"/>
            <p:cNvSpPr/>
            <p:nvPr/>
          </p:nvSpPr>
          <p:spPr>
            <a:xfrm>
              <a:off x="5850400" y="1166025"/>
              <a:ext cx="73325" cy="73300"/>
            </a:xfrm>
            <a:custGeom>
              <a:avLst/>
              <a:gdLst/>
              <a:ahLst/>
              <a:cxnLst/>
              <a:rect l="l" t="t" r="r" b="b"/>
              <a:pathLst>
                <a:path w="2933" h="2932" extrusionOk="0">
                  <a:moveTo>
                    <a:pt x="1310" y="0"/>
                  </a:moveTo>
                  <a:lnTo>
                    <a:pt x="1162" y="37"/>
                  </a:lnTo>
                  <a:lnTo>
                    <a:pt x="1033" y="74"/>
                  </a:lnTo>
                  <a:lnTo>
                    <a:pt x="904" y="111"/>
                  </a:lnTo>
                  <a:lnTo>
                    <a:pt x="775" y="184"/>
                  </a:lnTo>
                  <a:lnTo>
                    <a:pt x="646" y="258"/>
                  </a:lnTo>
                  <a:lnTo>
                    <a:pt x="535" y="350"/>
                  </a:lnTo>
                  <a:lnTo>
                    <a:pt x="443" y="443"/>
                  </a:lnTo>
                  <a:lnTo>
                    <a:pt x="351" y="535"/>
                  </a:lnTo>
                  <a:lnTo>
                    <a:pt x="259" y="645"/>
                  </a:lnTo>
                  <a:lnTo>
                    <a:pt x="185" y="774"/>
                  </a:lnTo>
                  <a:lnTo>
                    <a:pt x="111" y="904"/>
                  </a:lnTo>
                  <a:lnTo>
                    <a:pt x="74" y="1033"/>
                  </a:lnTo>
                  <a:lnTo>
                    <a:pt x="37" y="1162"/>
                  </a:lnTo>
                  <a:lnTo>
                    <a:pt x="0" y="1309"/>
                  </a:lnTo>
                  <a:lnTo>
                    <a:pt x="0" y="1457"/>
                  </a:lnTo>
                  <a:lnTo>
                    <a:pt x="0" y="1604"/>
                  </a:lnTo>
                  <a:lnTo>
                    <a:pt x="37" y="1752"/>
                  </a:lnTo>
                  <a:lnTo>
                    <a:pt x="74" y="1881"/>
                  </a:lnTo>
                  <a:lnTo>
                    <a:pt x="111" y="2028"/>
                  </a:lnTo>
                  <a:lnTo>
                    <a:pt x="185" y="2157"/>
                  </a:lnTo>
                  <a:lnTo>
                    <a:pt x="259" y="2268"/>
                  </a:lnTo>
                  <a:lnTo>
                    <a:pt x="351" y="2397"/>
                  </a:lnTo>
                  <a:lnTo>
                    <a:pt x="443" y="2489"/>
                  </a:lnTo>
                  <a:lnTo>
                    <a:pt x="554" y="2600"/>
                  </a:lnTo>
                  <a:lnTo>
                    <a:pt x="664" y="2674"/>
                  </a:lnTo>
                  <a:lnTo>
                    <a:pt x="793" y="2747"/>
                  </a:lnTo>
                  <a:lnTo>
                    <a:pt x="922" y="2821"/>
                  </a:lnTo>
                  <a:lnTo>
                    <a:pt x="1070" y="2858"/>
                  </a:lnTo>
                  <a:lnTo>
                    <a:pt x="1199" y="2895"/>
                  </a:lnTo>
                  <a:lnTo>
                    <a:pt x="1346" y="2913"/>
                  </a:lnTo>
                  <a:lnTo>
                    <a:pt x="1494" y="2932"/>
                  </a:lnTo>
                  <a:lnTo>
                    <a:pt x="1641" y="2913"/>
                  </a:lnTo>
                  <a:lnTo>
                    <a:pt x="1789" y="2895"/>
                  </a:lnTo>
                  <a:lnTo>
                    <a:pt x="1918" y="2840"/>
                  </a:lnTo>
                  <a:lnTo>
                    <a:pt x="2047" y="2784"/>
                  </a:lnTo>
                  <a:lnTo>
                    <a:pt x="2176" y="2729"/>
                  </a:lnTo>
                  <a:lnTo>
                    <a:pt x="2287" y="2655"/>
                  </a:lnTo>
                  <a:lnTo>
                    <a:pt x="2397" y="2563"/>
                  </a:lnTo>
                  <a:lnTo>
                    <a:pt x="2508" y="2471"/>
                  </a:lnTo>
                  <a:lnTo>
                    <a:pt x="2600" y="2360"/>
                  </a:lnTo>
                  <a:lnTo>
                    <a:pt x="2692" y="2250"/>
                  </a:lnTo>
                  <a:lnTo>
                    <a:pt x="2748" y="2120"/>
                  </a:lnTo>
                  <a:lnTo>
                    <a:pt x="2821" y="1991"/>
                  </a:lnTo>
                  <a:lnTo>
                    <a:pt x="2858" y="1862"/>
                  </a:lnTo>
                  <a:lnTo>
                    <a:pt x="2895" y="1733"/>
                  </a:lnTo>
                  <a:lnTo>
                    <a:pt x="2914" y="1586"/>
                  </a:lnTo>
                  <a:lnTo>
                    <a:pt x="2932" y="1438"/>
                  </a:lnTo>
                  <a:lnTo>
                    <a:pt x="2914" y="1291"/>
                  </a:lnTo>
                  <a:lnTo>
                    <a:pt x="2895" y="1162"/>
                  </a:lnTo>
                  <a:lnTo>
                    <a:pt x="2858" y="1014"/>
                  </a:lnTo>
                  <a:lnTo>
                    <a:pt x="2803" y="885"/>
                  </a:lnTo>
                  <a:lnTo>
                    <a:pt x="2729" y="756"/>
                  </a:lnTo>
                  <a:lnTo>
                    <a:pt x="2656" y="645"/>
                  </a:lnTo>
                  <a:lnTo>
                    <a:pt x="2582" y="535"/>
                  </a:lnTo>
                  <a:lnTo>
                    <a:pt x="2471" y="424"/>
                  </a:lnTo>
                  <a:lnTo>
                    <a:pt x="2379" y="332"/>
                  </a:lnTo>
                  <a:lnTo>
                    <a:pt x="2250" y="258"/>
                  </a:lnTo>
                  <a:lnTo>
                    <a:pt x="2139" y="184"/>
                  </a:lnTo>
                  <a:lnTo>
                    <a:pt x="2010" y="111"/>
                  </a:lnTo>
                  <a:lnTo>
                    <a:pt x="1881" y="74"/>
                  </a:lnTo>
                  <a:lnTo>
                    <a:pt x="1734" y="37"/>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 name="Google Shape;927;p3"/>
            <p:cNvSpPr/>
            <p:nvPr/>
          </p:nvSpPr>
          <p:spPr>
            <a:xfrm>
              <a:off x="5930150" y="1179850"/>
              <a:ext cx="73775" cy="73775"/>
            </a:xfrm>
            <a:custGeom>
              <a:avLst/>
              <a:gdLst/>
              <a:ahLst/>
              <a:cxnLst/>
              <a:rect l="l" t="t" r="r" b="b"/>
              <a:pathLst>
                <a:path w="2951" h="2951" extrusionOk="0">
                  <a:moveTo>
                    <a:pt x="1438" y="0"/>
                  </a:moveTo>
                  <a:lnTo>
                    <a:pt x="1291" y="19"/>
                  </a:lnTo>
                  <a:lnTo>
                    <a:pt x="1162" y="37"/>
                  </a:lnTo>
                  <a:lnTo>
                    <a:pt x="1014" y="74"/>
                  </a:lnTo>
                  <a:lnTo>
                    <a:pt x="885" y="129"/>
                  </a:lnTo>
                  <a:lnTo>
                    <a:pt x="756" y="203"/>
                  </a:lnTo>
                  <a:lnTo>
                    <a:pt x="646" y="277"/>
                  </a:lnTo>
                  <a:lnTo>
                    <a:pt x="535" y="351"/>
                  </a:lnTo>
                  <a:lnTo>
                    <a:pt x="424" y="443"/>
                  </a:lnTo>
                  <a:lnTo>
                    <a:pt x="332" y="553"/>
                  </a:lnTo>
                  <a:lnTo>
                    <a:pt x="240" y="664"/>
                  </a:lnTo>
                  <a:lnTo>
                    <a:pt x="166" y="793"/>
                  </a:lnTo>
                  <a:lnTo>
                    <a:pt x="111" y="922"/>
                  </a:lnTo>
                  <a:lnTo>
                    <a:pt x="56" y="1051"/>
                  </a:lnTo>
                  <a:lnTo>
                    <a:pt x="19" y="1180"/>
                  </a:lnTo>
                  <a:lnTo>
                    <a:pt x="0" y="1328"/>
                  </a:lnTo>
                  <a:lnTo>
                    <a:pt x="0" y="1475"/>
                  </a:lnTo>
                  <a:lnTo>
                    <a:pt x="0" y="1623"/>
                  </a:lnTo>
                  <a:lnTo>
                    <a:pt x="19" y="1770"/>
                  </a:lnTo>
                  <a:lnTo>
                    <a:pt x="56" y="1918"/>
                  </a:lnTo>
                  <a:lnTo>
                    <a:pt x="111" y="2047"/>
                  </a:lnTo>
                  <a:lnTo>
                    <a:pt x="185" y="2176"/>
                  </a:lnTo>
                  <a:lnTo>
                    <a:pt x="258" y="2305"/>
                  </a:lnTo>
                  <a:lnTo>
                    <a:pt x="332" y="2416"/>
                  </a:lnTo>
                  <a:lnTo>
                    <a:pt x="443" y="2526"/>
                  </a:lnTo>
                  <a:lnTo>
                    <a:pt x="553" y="2618"/>
                  </a:lnTo>
                  <a:lnTo>
                    <a:pt x="664" y="2711"/>
                  </a:lnTo>
                  <a:lnTo>
                    <a:pt x="793" y="2784"/>
                  </a:lnTo>
                  <a:lnTo>
                    <a:pt x="922" y="2840"/>
                  </a:lnTo>
                  <a:lnTo>
                    <a:pt x="1051" y="2895"/>
                  </a:lnTo>
                  <a:lnTo>
                    <a:pt x="1199" y="2932"/>
                  </a:lnTo>
                  <a:lnTo>
                    <a:pt x="1346" y="2950"/>
                  </a:lnTo>
                  <a:lnTo>
                    <a:pt x="1641" y="2950"/>
                  </a:lnTo>
                  <a:lnTo>
                    <a:pt x="1770" y="2913"/>
                  </a:lnTo>
                  <a:lnTo>
                    <a:pt x="1918" y="2877"/>
                  </a:lnTo>
                  <a:lnTo>
                    <a:pt x="2047" y="2821"/>
                  </a:lnTo>
                  <a:lnTo>
                    <a:pt x="2176" y="2766"/>
                  </a:lnTo>
                  <a:lnTo>
                    <a:pt x="2287" y="2692"/>
                  </a:lnTo>
                  <a:lnTo>
                    <a:pt x="2416" y="2600"/>
                  </a:lnTo>
                  <a:lnTo>
                    <a:pt x="2508" y="2508"/>
                  </a:lnTo>
                  <a:lnTo>
                    <a:pt x="2600" y="2416"/>
                  </a:lnTo>
                  <a:lnTo>
                    <a:pt x="2692" y="2287"/>
                  </a:lnTo>
                  <a:lnTo>
                    <a:pt x="2766" y="2176"/>
                  </a:lnTo>
                  <a:lnTo>
                    <a:pt x="2821" y="2047"/>
                  </a:lnTo>
                  <a:lnTo>
                    <a:pt x="2877" y="1918"/>
                  </a:lnTo>
                  <a:lnTo>
                    <a:pt x="2913" y="1770"/>
                  </a:lnTo>
                  <a:lnTo>
                    <a:pt x="2932" y="1641"/>
                  </a:lnTo>
                  <a:lnTo>
                    <a:pt x="2950" y="1494"/>
                  </a:lnTo>
                  <a:lnTo>
                    <a:pt x="2932" y="1346"/>
                  </a:lnTo>
                  <a:lnTo>
                    <a:pt x="2913" y="1199"/>
                  </a:lnTo>
                  <a:lnTo>
                    <a:pt x="2877" y="1051"/>
                  </a:lnTo>
                  <a:lnTo>
                    <a:pt x="2821" y="922"/>
                  </a:lnTo>
                  <a:lnTo>
                    <a:pt x="2766" y="775"/>
                  </a:lnTo>
                  <a:lnTo>
                    <a:pt x="2692" y="664"/>
                  </a:lnTo>
                  <a:lnTo>
                    <a:pt x="2600" y="553"/>
                  </a:lnTo>
                  <a:lnTo>
                    <a:pt x="2489" y="443"/>
                  </a:lnTo>
                  <a:lnTo>
                    <a:pt x="2397" y="351"/>
                  </a:lnTo>
                  <a:lnTo>
                    <a:pt x="2268" y="258"/>
                  </a:lnTo>
                  <a:lnTo>
                    <a:pt x="2157" y="185"/>
                  </a:lnTo>
                  <a:lnTo>
                    <a:pt x="2028" y="111"/>
                  </a:lnTo>
                  <a:lnTo>
                    <a:pt x="1881" y="74"/>
                  </a:lnTo>
                  <a:lnTo>
                    <a:pt x="1733" y="37"/>
                  </a:lnTo>
                  <a:lnTo>
                    <a:pt x="1604"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 name="Google Shape;928;p3"/>
            <p:cNvSpPr/>
            <p:nvPr/>
          </p:nvSpPr>
          <p:spPr>
            <a:xfrm>
              <a:off x="5351175" y="749300"/>
              <a:ext cx="72875" cy="73325"/>
            </a:xfrm>
            <a:custGeom>
              <a:avLst/>
              <a:gdLst/>
              <a:ahLst/>
              <a:cxnLst/>
              <a:rect l="l" t="t" r="r" b="b"/>
              <a:pathLst>
                <a:path w="2915" h="2933" extrusionOk="0">
                  <a:moveTo>
                    <a:pt x="1458" y="1"/>
                  </a:moveTo>
                  <a:lnTo>
                    <a:pt x="1310" y="19"/>
                  </a:lnTo>
                  <a:lnTo>
                    <a:pt x="1163" y="38"/>
                  </a:lnTo>
                  <a:lnTo>
                    <a:pt x="1033" y="75"/>
                  </a:lnTo>
                  <a:lnTo>
                    <a:pt x="904" y="130"/>
                  </a:lnTo>
                  <a:lnTo>
                    <a:pt x="775" y="185"/>
                  </a:lnTo>
                  <a:lnTo>
                    <a:pt x="646" y="259"/>
                  </a:lnTo>
                  <a:lnTo>
                    <a:pt x="536" y="351"/>
                  </a:lnTo>
                  <a:lnTo>
                    <a:pt x="425" y="443"/>
                  </a:lnTo>
                  <a:lnTo>
                    <a:pt x="333" y="536"/>
                  </a:lnTo>
                  <a:lnTo>
                    <a:pt x="259" y="646"/>
                  </a:lnTo>
                  <a:lnTo>
                    <a:pt x="185" y="775"/>
                  </a:lnTo>
                  <a:lnTo>
                    <a:pt x="112" y="904"/>
                  </a:lnTo>
                  <a:lnTo>
                    <a:pt x="56" y="1033"/>
                  </a:lnTo>
                  <a:lnTo>
                    <a:pt x="19" y="1163"/>
                  </a:lnTo>
                  <a:lnTo>
                    <a:pt x="1" y="1310"/>
                  </a:lnTo>
                  <a:lnTo>
                    <a:pt x="1" y="1458"/>
                  </a:lnTo>
                  <a:lnTo>
                    <a:pt x="1" y="1605"/>
                  </a:lnTo>
                  <a:lnTo>
                    <a:pt x="19" y="1734"/>
                  </a:lnTo>
                  <a:lnTo>
                    <a:pt x="56" y="1882"/>
                  </a:lnTo>
                  <a:lnTo>
                    <a:pt x="112" y="2011"/>
                  </a:lnTo>
                  <a:lnTo>
                    <a:pt x="167" y="2140"/>
                  </a:lnTo>
                  <a:lnTo>
                    <a:pt x="241" y="2250"/>
                  </a:lnTo>
                  <a:lnTo>
                    <a:pt x="314" y="2379"/>
                  </a:lnTo>
                  <a:lnTo>
                    <a:pt x="407" y="2472"/>
                  </a:lnTo>
                  <a:lnTo>
                    <a:pt x="517" y="2564"/>
                  </a:lnTo>
                  <a:lnTo>
                    <a:pt x="628" y="2656"/>
                  </a:lnTo>
                  <a:lnTo>
                    <a:pt x="738" y="2730"/>
                  </a:lnTo>
                  <a:lnTo>
                    <a:pt x="868" y="2804"/>
                  </a:lnTo>
                  <a:lnTo>
                    <a:pt x="997" y="2859"/>
                  </a:lnTo>
                  <a:lnTo>
                    <a:pt x="1144" y="2896"/>
                  </a:lnTo>
                  <a:lnTo>
                    <a:pt x="1292" y="2914"/>
                  </a:lnTo>
                  <a:lnTo>
                    <a:pt x="1421" y="2933"/>
                  </a:lnTo>
                  <a:lnTo>
                    <a:pt x="1568" y="2933"/>
                  </a:lnTo>
                  <a:lnTo>
                    <a:pt x="1716" y="2896"/>
                  </a:lnTo>
                  <a:lnTo>
                    <a:pt x="1863" y="2859"/>
                  </a:lnTo>
                  <a:lnTo>
                    <a:pt x="1992" y="2822"/>
                  </a:lnTo>
                  <a:lnTo>
                    <a:pt x="2121" y="2748"/>
                  </a:lnTo>
                  <a:lnTo>
                    <a:pt x="2250" y="2674"/>
                  </a:lnTo>
                  <a:lnTo>
                    <a:pt x="2361" y="2601"/>
                  </a:lnTo>
                  <a:lnTo>
                    <a:pt x="2472" y="2490"/>
                  </a:lnTo>
                  <a:lnTo>
                    <a:pt x="2582" y="2379"/>
                  </a:lnTo>
                  <a:lnTo>
                    <a:pt x="2656" y="2269"/>
                  </a:lnTo>
                  <a:lnTo>
                    <a:pt x="2730" y="2158"/>
                  </a:lnTo>
                  <a:lnTo>
                    <a:pt x="2804" y="2011"/>
                  </a:lnTo>
                  <a:lnTo>
                    <a:pt x="2859" y="1882"/>
                  </a:lnTo>
                  <a:lnTo>
                    <a:pt x="2896" y="1734"/>
                  </a:lnTo>
                  <a:lnTo>
                    <a:pt x="2914" y="1605"/>
                  </a:lnTo>
                  <a:lnTo>
                    <a:pt x="2914" y="1458"/>
                  </a:lnTo>
                  <a:lnTo>
                    <a:pt x="2914" y="1310"/>
                  </a:lnTo>
                  <a:lnTo>
                    <a:pt x="2877" y="1163"/>
                  </a:lnTo>
                  <a:lnTo>
                    <a:pt x="2840" y="1033"/>
                  </a:lnTo>
                  <a:lnTo>
                    <a:pt x="2785" y="886"/>
                  </a:lnTo>
                  <a:lnTo>
                    <a:pt x="2730" y="775"/>
                  </a:lnTo>
                  <a:lnTo>
                    <a:pt x="2656" y="646"/>
                  </a:lnTo>
                  <a:lnTo>
                    <a:pt x="2564" y="536"/>
                  </a:lnTo>
                  <a:lnTo>
                    <a:pt x="2472" y="425"/>
                  </a:lnTo>
                  <a:lnTo>
                    <a:pt x="2361" y="333"/>
                  </a:lnTo>
                  <a:lnTo>
                    <a:pt x="2250" y="259"/>
                  </a:lnTo>
                  <a:lnTo>
                    <a:pt x="2140" y="185"/>
                  </a:lnTo>
                  <a:lnTo>
                    <a:pt x="2011" y="112"/>
                  </a:lnTo>
                  <a:lnTo>
                    <a:pt x="1882" y="75"/>
                  </a:lnTo>
                  <a:lnTo>
                    <a:pt x="1734" y="38"/>
                  </a:lnTo>
                  <a:lnTo>
                    <a:pt x="1605" y="19"/>
                  </a:lnTo>
                  <a:lnTo>
                    <a:pt x="1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 name="Google Shape;929;p3"/>
            <p:cNvSpPr/>
            <p:nvPr/>
          </p:nvSpPr>
          <p:spPr>
            <a:xfrm>
              <a:off x="6329325" y="1248525"/>
              <a:ext cx="71925" cy="73775"/>
            </a:xfrm>
            <a:custGeom>
              <a:avLst/>
              <a:gdLst/>
              <a:ahLst/>
              <a:cxnLst/>
              <a:rect l="l" t="t" r="r" b="b"/>
              <a:pathLst>
                <a:path w="2877" h="2951" extrusionOk="0">
                  <a:moveTo>
                    <a:pt x="1420" y="1"/>
                  </a:moveTo>
                  <a:lnTo>
                    <a:pt x="1273" y="19"/>
                  </a:lnTo>
                  <a:lnTo>
                    <a:pt x="1125" y="37"/>
                  </a:lnTo>
                  <a:lnTo>
                    <a:pt x="996" y="93"/>
                  </a:lnTo>
                  <a:lnTo>
                    <a:pt x="867" y="148"/>
                  </a:lnTo>
                  <a:lnTo>
                    <a:pt x="738" y="203"/>
                  </a:lnTo>
                  <a:lnTo>
                    <a:pt x="628" y="277"/>
                  </a:lnTo>
                  <a:lnTo>
                    <a:pt x="517" y="369"/>
                  </a:lnTo>
                  <a:lnTo>
                    <a:pt x="406" y="461"/>
                  </a:lnTo>
                  <a:lnTo>
                    <a:pt x="333" y="572"/>
                  </a:lnTo>
                  <a:lnTo>
                    <a:pt x="240" y="701"/>
                  </a:lnTo>
                  <a:lnTo>
                    <a:pt x="167" y="812"/>
                  </a:lnTo>
                  <a:lnTo>
                    <a:pt x="111" y="941"/>
                  </a:lnTo>
                  <a:lnTo>
                    <a:pt x="56" y="1088"/>
                  </a:lnTo>
                  <a:lnTo>
                    <a:pt x="38" y="1217"/>
                  </a:lnTo>
                  <a:lnTo>
                    <a:pt x="19" y="1365"/>
                  </a:lnTo>
                  <a:lnTo>
                    <a:pt x="1" y="1512"/>
                  </a:lnTo>
                  <a:lnTo>
                    <a:pt x="19" y="1660"/>
                  </a:lnTo>
                  <a:lnTo>
                    <a:pt x="56" y="1807"/>
                  </a:lnTo>
                  <a:lnTo>
                    <a:pt x="93" y="1937"/>
                  </a:lnTo>
                  <a:lnTo>
                    <a:pt x="148" y="2084"/>
                  </a:lnTo>
                  <a:lnTo>
                    <a:pt x="203" y="2213"/>
                  </a:lnTo>
                  <a:lnTo>
                    <a:pt x="296" y="2324"/>
                  </a:lnTo>
                  <a:lnTo>
                    <a:pt x="388" y="2434"/>
                  </a:lnTo>
                  <a:lnTo>
                    <a:pt x="480" y="2545"/>
                  </a:lnTo>
                  <a:lnTo>
                    <a:pt x="591" y="2637"/>
                  </a:lnTo>
                  <a:lnTo>
                    <a:pt x="720" y="2711"/>
                  </a:lnTo>
                  <a:lnTo>
                    <a:pt x="830" y="2785"/>
                  </a:lnTo>
                  <a:lnTo>
                    <a:pt x="978" y="2858"/>
                  </a:lnTo>
                  <a:lnTo>
                    <a:pt x="1107" y="2895"/>
                  </a:lnTo>
                  <a:lnTo>
                    <a:pt x="1254" y="2932"/>
                  </a:lnTo>
                  <a:lnTo>
                    <a:pt x="1402" y="2951"/>
                  </a:lnTo>
                  <a:lnTo>
                    <a:pt x="1660" y="2932"/>
                  </a:lnTo>
                  <a:lnTo>
                    <a:pt x="1881" y="2895"/>
                  </a:lnTo>
                  <a:lnTo>
                    <a:pt x="2103" y="2803"/>
                  </a:lnTo>
                  <a:lnTo>
                    <a:pt x="2305" y="2674"/>
                  </a:lnTo>
                  <a:lnTo>
                    <a:pt x="2490" y="2527"/>
                  </a:lnTo>
                  <a:lnTo>
                    <a:pt x="2656" y="2342"/>
                  </a:lnTo>
                  <a:lnTo>
                    <a:pt x="2785" y="2139"/>
                  </a:lnTo>
                  <a:lnTo>
                    <a:pt x="2877" y="1918"/>
                  </a:lnTo>
                  <a:lnTo>
                    <a:pt x="2877" y="1015"/>
                  </a:lnTo>
                  <a:lnTo>
                    <a:pt x="2785" y="812"/>
                  </a:lnTo>
                  <a:lnTo>
                    <a:pt x="2674" y="627"/>
                  </a:lnTo>
                  <a:lnTo>
                    <a:pt x="2545" y="461"/>
                  </a:lnTo>
                  <a:lnTo>
                    <a:pt x="2379" y="314"/>
                  </a:lnTo>
                  <a:lnTo>
                    <a:pt x="2195" y="185"/>
                  </a:lnTo>
                  <a:lnTo>
                    <a:pt x="1992" y="93"/>
                  </a:lnTo>
                  <a:lnTo>
                    <a:pt x="1789" y="37"/>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 name="Google Shape;930;p3"/>
            <p:cNvSpPr/>
            <p:nvPr/>
          </p:nvSpPr>
          <p:spPr>
            <a:xfrm>
              <a:off x="5627750" y="1043400"/>
              <a:ext cx="72875" cy="72850"/>
            </a:xfrm>
            <a:custGeom>
              <a:avLst/>
              <a:gdLst/>
              <a:ahLst/>
              <a:cxnLst/>
              <a:rect l="l" t="t" r="r" b="b"/>
              <a:pathLst>
                <a:path w="2915" h="2914" extrusionOk="0">
                  <a:moveTo>
                    <a:pt x="1328" y="1"/>
                  </a:moveTo>
                  <a:lnTo>
                    <a:pt x="1181" y="37"/>
                  </a:lnTo>
                  <a:lnTo>
                    <a:pt x="1052" y="74"/>
                  </a:lnTo>
                  <a:lnTo>
                    <a:pt x="923" y="111"/>
                  </a:lnTo>
                  <a:lnTo>
                    <a:pt x="794" y="185"/>
                  </a:lnTo>
                  <a:lnTo>
                    <a:pt x="665" y="259"/>
                  </a:lnTo>
                  <a:lnTo>
                    <a:pt x="554" y="332"/>
                  </a:lnTo>
                  <a:lnTo>
                    <a:pt x="443" y="425"/>
                  </a:lnTo>
                  <a:lnTo>
                    <a:pt x="351" y="535"/>
                  </a:lnTo>
                  <a:lnTo>
                    <a:pt x="277" y="646"/>
                  </a:lnTo>
                  <a:lnTo>
                    <a:pt x="185" y="756"/>
                  </a:lnTo>
                  <a:lnTo>
                    <a:pt x="130" y="886"/>
                  </a:lnTo>
                  <a:lnTo>
                    <a:pt x="75" y="1033"/>
                  </a:lnTo>
                  <a:lnTo>
                    <a:pt x="38" y="1162"/>
                  </a:lnTo>
                  <a:lnTo>
                    <a:pt x="19" y="1310"/>
                  </a:lnTo>
                  <a:lnTo>
                    <a:pt x="1" y="1457"/>
                  </a:lnTo>
                  <a:lnTo>
                    <a:pt x="19" y="1586"/>
                  </a:lnTo>
                  <a:lnTo>
                    <a:pt x="38" y="1734"/>
                  </a:lnTo>
                  <a:lnTo>
                    <a:pt x="75" y="1881"/>
                  </a:lnTo>
                  <a:lnTo>
                    <a:pt x="111" y="2010"/>
                  </a:lnTo>
                  <a:lnTo>
                    <a:pt x="185" y="2139"/>
                  </a:lnTo>
                  <a:lnTo>
                    <a:pt x="259" y="2250"/>
                  </a:lnTo>
                  <a:lnTo>
                    <a:pt x="333" y="2361"/>
                  </a:lnTo>
                  <a:lnTo>
                    <a:pt x="425" y="2471"/>
                  </a:lnTo>
                  <a:lnTo>
                    <a:pt x="536" y="2563"/>
                  </a:lnTo>
                  <a:lnTo>
                    <a:pt x="646" y="2656"/>
                  </a:lnTo>
                  <a:lnTo>
                    <a:pt x="775" y="2729"/>
                  </a:lnTo>
                  <a:lnTo>
                    <a:pt x="904" y="2803"/>
                  </a:lnTo>
                  <a:lnTo>
                    <a:pt x="1033" y="2840"/>
                  </a:lnTo>
                  <a:lnTo>
                    <a:pt x="1162" y="2877"/>
                  </a:lnTo>
                  <a:lnTo>
                    <a:pt x="1310" y="2914"/>
                  </a:lnTo>
                  <a:lnTo>
                    <a:pt x="1605" y="2914"/>
                  </a:lnTo>
                  <a:lnTo>
                    <a:pt x="1734" y="2895"/>
                  </a:lnTo>
                  <a:lnTo>
                    <a:pt x="1882" y="2858"/>
                  </a:lnTo>
                  <a:lnTo>
                    <a:pt x="2011" y="2803"/>
                  </a:lnTo>
                  <a:lnTo>
                    <a:pt x="2140" y="2748"/>
                  </a:lnTo>
                  <a:lnTo>
                    <a:pt x="2250" y="2674"/>
                  </a:lnTo>
                  <a:lnTo>
                    <a:pt x="2379" y="2582"/>
                  </a:lnTo>
                  <a:lnTo>
                    <a:pt x="2472" y="2490"/>
                  </a:lnTo>
                  <a:lnTo>
                    <a:pt x="2582" y="2379"/>
                  </a:lnTo>
                  <a:lnTo>
                    <a:pt x="2656" y="2268"/>
                  </a:lnTo>
                  <a:lnTo>
                    <a:pt x="2730" y="2158"/>
                  </a:lnTo>
                  <a:lnTo>
                    <a:pt x="2803" y="2029"/>
                  </a:lnTo>
                  <a:lnTo>
                    <a:pt x="2859" y="1900"/>
                  </a:lnTo>
                  <a:lnTo>
                    <a:pt x="2896" y="1752"/>
                  </a:lnTo>
                  <a:lnTo>
                    <a:pt x="2914" y="1623"/>
                  </a:lnTo>
                  <a:lnTo>
                    <a:pt x="2914" y="1476"/>
                  </a:lnTo>
                  <a:lnTo>
                    <a:pt x="2914" y="1328"/>
                  </a:lnTo>
                  <a:lnTo>
                    <a:pt x="2896" y="1181"/>
                  </a:lnTo>
                  <a:lnTo>
                    <a:pt x="2859" y="1051"/>
                  </a:lnTo>
                  <a:lnTo>
                    <a:pt x="2803" y="904"/>
                  </a:lnTo>
                  <a:lnTo>
                    <a:pt x="2748" y="793"/>
                  </a:lnTo>
                  <a:lnTo>
                    <a:pt x="2674" y="664"/>
                  </a:lnTo>
                  <a:lnTo>
                    <a:pt x="2582" y="554"/>
                  </a:lnTo>
                  <a:lnTo>
                    <a:pt x="2490" y="443"/>
                  </a:lnTo>
                  <a:lnTo>
                    <a:pt x="2398" y="351"/>
                  </a:lnTo>
                  <a:lnTo>
                    <a:pt x="2287" y="259"/>
                  </a:lnTo>
                  <a:lnTo>
                    <a:pt x="2158" y="185"/>
                  </a:lnTo>
                  <a:lnTo>
                    <a:pt x="2029" y="130"/>
                  </a:lnTo>
                  <a:lnTo>
                    <a:pt x="1900" y="74"/>
                  </a:lnTo>
                  <a:lnTo>
                    <a:pt x="1752" y="37"/>
                  </a:lnTo>
                  <a:lnTo>
                    <a:pt x="1623"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 name="Google Shape;931;p3"/>
            <p:cNvSpPr/>
            <p:nvPr/>
          </p:nvSpPr>
          <p:spPr>
            <a:xfrm>
              <a:off x="5168650" y="390225"/>
              <a:ext cx="72400" cy="72400"/>
            </a:xfrm>
            <a:custGeom>
              <a:avLst/>
              <a:gdLst/>
              <a:ahLst/>
              <a:cxnLst/>
              <a:rect l="l" t="t" r="r" b="b"/>
              <a:pathLst>
                <a:path w="2896" h="2896" extrusionOk="0">
                  <a:moveTo>
                    <a:pt x="1291" y="1"/>
                  </a:moveTo>
                  <a:lnTo>
                    <a:pt x="1144" y="19"/>
                  </a:lnTo>
                  <a:lnTo>
                    <a:pt x="1015" y="56"/>
                  </a:lnTo>
                  <a:lnTo>
                    <a:pt x="885" y="111"/>
                  </a:lnTo>
                  <a:lnTo>
                    <a:pt x="756" y="185"/>
                  </a:lnTo>
                  <a:lnTo>
                    <a:pt x="627" y="259"/>
                  </a:lnTo>
                  <a:lnTo>
                    <a:pt x="517" y="332"/>
                  </a:lnTo>
                  <a:lnTo>
                    <a:pt x="425" y="443"/>
                  </a:lnTo>
                  <a:lnTo>
                    <a:pt x="332" y="535"/>
                  </a:lnTo>
                  <a:lnTo>
                    <a:pt x="240" y="646"/>
                  </a:lnTo>
                  <a:lnTo>
                    <a:pt x="166" y="775"/>
                  </a:lnTo>
                  <a:lnTo>
                    <a:pt x="111" y="904"/>
                  </a:lnTo>
                  <a:lnTo>
                    <a:pt x="56" y="1033"/>
                  </a:lnTo>
                  <a:lnTo>
                    <a:pt x="19" y="1181"/>
                  </a:lnTo>
                  <a:lnTo>
                    <a:pt x="0" y="1310"/>
                  </a:lnTo>
                  <a:lnTo>
                    <a:pt x="0" y="1457"/>
                  </a:lnTo>
                  <a:lnTo>
                    <a:pt x="0" y="1605"/>
                  </a:lnTo>
                  <a:lnTo>
                    <a:pt x="37" y="1752"/>
                  </a:lnTo>
                  <a:lnTo>
                    <a:pt x="74" y="1881"/>
                  </a:lnTo>
                  <a:lnTo>
                    <a:pt x="111" y="2010"/>
                  </a:lnTo>
                  <a:lnTo>
                    <a:pt x="185" y="2139"/>
                  </a:lnTo>
                  <a:lnTo>
                    <a:pt x="259" y="2268"/>
                  </a:lnTo>
                  <a:lnTo>
                    <a:pt x="351" y="2379"/>
                  </a:lnTo>
                  <a:lnTo>
                    <a:pt x="443" y="2471"/>
                  </a:lnTo>
                  <a:lnTo>
                    <a:pt x="554" y="2564"/>
                  </a:lnTo>
                  <a:lnTo>
                    <a:pt x="664" y="2656"/>
                  </a:lnTo>
                  <a:lnTo>
                    <a:pt x="775" y="2729"/>
                  </a:lnTo>
                  <a:lnTo>
                    <a:pt x="904" y="2785"/>
                  </a:lnTo>
                  <a:lnTo>
                    <a:pt x="1033" y="2840"/>
                  </a:lnTo>
                  <a:lnTo>
                    <a:pt x="1180" y="2877"/>
                  </a:lnTo>
                  <a:lnTo>
                    <a:pt x="1310" y="2895"/>
                  </a:lnTo>
                  <a:lnTo>
                    <a:pt x="1605" y="2895"/>
                  </a:lnTo>
                  <a:lnTo>
                    <a:pt x="1752" y="2859"/>
                  </a:lnTo>
                  <a:lnTo>
                    <a:pt x="1881" y="2822"/>
                  </a:lnTo>
                  <a:lnTo>
                    <a:pt x="2010" y="2766"/>
                  </a:lnTo>
                  <a:lnTo>
                    <a:pt x="2139" y="2711"/>
                  </a:lnTo>
                  <a:lnTo>
                    <a:pt x="2268" y="2637"/>
                  </a:lnTo>
                  <a:lnTo>
                    <a:pt x="2379" y="2545"/>
                  </a:lnTo>
                  <a:lnTo>
                    <a:pt x="2471" y="2453"/>
                  </a:lnTo>
                  <a:lnTo>
                    <a:pt x="2582" y="2342"/>
                  </a:lnTo>
                  <a:lnTo>
                    <a:pt x="2656" y="2232"/>
                  </a:lnTo>
                  <a:lnTo>
                    <a:pt x="2729" y="2121"/>
                  </a:lnTo>
                  <a:lnTo>
                    <a:pt x="2785" y="1992"/>
                  </a:lnTo>
                  <a:lnTo>
                    <a:pt x="2840" y="1863"/>
                  </a:lnTo>
                  <a:lnTo>
                    <a:pt x="2877" y="1715"/>
                  </a:lnTo>
                  <a:lnTo>
                    <a:pt x="2895" y="1586"/>
                  </a:lnTo>
                  <a:lnTo>
                    <a:pt x="2895" y="1439"/>
                  </a:lnTo>
                  <a:lnTo>
                    <a:pt x="2895" y="1291"/>
                  </a:lnTo>
                  <a:lnTo>
                    <a:pt x="2877" y="1144"/>
                  </a:lnTo>
                  <a:lnTo>
                    <a:pt x="2840" y="1015"/>
                  </a:lnTo>
                  <a:lnTo>
                    <a:pt x="2785" y="886"/>
                  </a:lnTo>
                  <a:lnTo>
                    <a:pt x="2711" y="757"/>
                  </a:lnTo>
                  <a:lnTo>
                    <a:pt x="2637" y="628"/>
                  </a:lnTo>
                  <a:lnTo>
                    <a:pt x="2563" y="517"/>
                  </a:lnTo>
                  <a:lnTo>
                    <a:pt x="2453" y="425"/>
                  </a:lnTo>
                  <a:lnTo>
                    <a:pt x="2361" y="314"/>
                  </a:lnTo>
                  <a:lnTo>
                    <a:pt x="2250" y="240"/>
                  </a:lnTo>
                  <a:lnTo>
                    <a:pt x="2121" y="167"/>
                  </a:lnTo>
                  <a:lnTo>
                    <a:pt x="1992" y="111"/>
                  </a:lnTo>
                  <a:lnTo>
                    <a:pt x="1863" y="56"/>
                  </a:lnTo>
                  <a:lnTo>
                    <a:pt x="1715"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 name="Google Shape;932;p3"/>
            <p:cNvSpPr/>
            <p:nvPr/>
          </p:nvSpPr>
          <p:spPr>
            <a:xfrm>
              <a:off x="5117475" y="238125"/>
              <a:ext cx="71950" cy="50250"/>
            </a:xfrm>
            <a:custGeom>
              <a:avLst/>
              <a:gdLst/>
              <a:ahLst/>
              <a:cxnLst/>
              <a:rect l="l" t="t" r="r" b="b"/>
              <a:pathLst>
                <a:path w="2878" h="2010" extrusionOk="0">
                  <a:moveTo>
                    <a:pt x="130" y="0"/>
                  </a:moveTo>
                  <a:lnTo>
                    <a:pt x="75" y="129"/>
                  </a:lnTo>
                  <a:lnTo>
                    <a:pt x="38" y="277"/>
                  </a:lnTo>
                  <a:lnTo>
                    <a:pt x="1" y="406"/>
                  </a:lnTo>
                  <a:lnTo>
                    <a:pt x="1" y="553"/>
                  </a:lnTo>
                  <a:lnTo>
                    <a:pt x="1" y="701"/>
                  </a:lnTo>
                  <a:lnTo>
                    <a:pt x="38" y="848"/>
                  </a:lnTo>
                  <a:lnTo>
                    <a:pt x="75" y="977"/>
                  </a:lnTo>
                  <a:lnTo>
                    <a:pt x="111" y="1125"/>
                  </a:lnTo>
                  <a:lnTo>
                    <a:pt x="185" y="1254"/>
                  </a:lnTo>
                  <a:lnTo>
                    <a:pt x="259" y="1364"/>
                  </a:lnTo>
                  <a:lnTo>
                    <a:pt x="333" y="1475"/>
                  </a:lnTo>
                  <a:lnTo>
                    <a:pt x="425" y="1586"/>
                  </a:lnTo>
                  <a:lnTo>
                    <a:pt x="535" y="1678"/>
                  </a:lnTo>
                  <a:lnTo>
                    <a:pt x="646" y="1752"/>
                  </a:lnTo>
                  <a:lnTo>
                    <a:pt x="757" y="1825"/>
                  </a:lnTo>
                  <a:lnTo>
                    <a:pt x="886" y="1899"/>
                  </a:lnTo>
                  <a:lnTo>
                    <a:pt x="1015" y="1936"/>
                  </a:lnTo>
                  <a:lnTo>
                    <a:pt x="1162" y="1973"/>
                  </a:lnTo>
                  <a:lnTo>
                    <a:pt x="1310" y="1991"/>
                  </a:lnTo>
                  <a:lnTo>
                    <a:pt x="1457" y="2010"/>
                  </a:lnTo>
                  <a:lnTo>
                    <a:pt x="1605" y="1991"/>
                  </a:lnTo>
                  <a:lnTo>
                    <a:pt x="1734" y="1973"/>
                  </a:lnTo>
                  <a:lnTo>
                    <a:pt x="1881" y="1936"/>
                  </a:lnTo>
                  <a:lnTo>
                    <a:pt x="2011" y="1881"/>
                  </a:lnTo>
                  <a:lnTo>
                    <a:pt x="2140" y="1825"/>
                  </a:lnTo>
                  <a:lnTo>
                    <a:pt x="2250" y="1752"/>
                  </a:lnTo>
                  <a:lnTo>
                    <a:pt x="2361" y="1659"/>
                  </a:lnTo>
                  <a:lnTo>
                    <a:pt x="2472" y="1567"/>
                  </a:lnTo>
                  <a:lnTo>
                    <a:pt x="2564" y="1457"/>
                  </a:lnTo>
                  <a:lnTo>
                    <a:pt x="2637" y="1346"/>
                  </a:lnTo>
                  <a:lnTo>
                    <a:pt x="2711" y="1235"/>
                  </a:lnTo>
                  <a:lnTo>
                    <a:pt x="2767" y="1106"/>
                  </a:lnTo>
                  <a:lnTo>
                    <a:pt x="2822" y="977"/>
                  </a:lnTo>
                  <a:lnTo>
                    <a:pt x="2859" y="830"/>
                  </a:lnTo>
                  <a:lnTo>
                    <a:pt x="2877" y="682"/>
                  </a:lnTo>
                  <a:lnTo>
                    <a:pt x="2877" y="553"/>
                  </a:lnTo>
                  <a:lnTo>
                    <a:pt x="2877" y="406"/>
                  </a:lnTo>
                  <a:lnTo>
                    <a:pt x="2840" y="258"/>
                  </a:lnTo>
                  <a:lnTo>
                    <a:pt x="2803" y="129"/>
                  </a:lnTo>
                  <a:lnTo>
                    <a:pt x="27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 name="Google Shape;933;p3"/>
            <p:cNvSpPr/>
            <p:nvPr/>
          </p:nvSpPr>
          <p:spPr>
            <a:xfrm>
              <a:off x="5285275" y="655275"/>
              <a:ext cx="72850" cy="72850"/>
            </a:xfrm>
            <a:custGeom>
              <a:avLst/>
              <a:gdLst/>
              <a:ahLst/>
              <a:cxnLst/>
              <a:rect l="l" t="t" r="r" b="b"/>
              <a:pathLst>
                <a:path w="2914" h="2914" extrusionOk="0">
                  <a:moveTo>
                    <a:pt x="1346" y="1"/>
                  </a:moveTo>
                  <a:lnTo>
                    <a:pt x="1199" y="19"/>
                  </a:lnTo>
                  <a:lnTo>
                    <a:pt x="1051" y="56"/>
                  </a:lnTo>
                  <a:lnTo>
                    <a:pt x="922" y="111"/>
                  </a:lnTo>
                  <a:lnTo>
                    <a:pt x="793" y="167"/>
                  </a:lnTo>
                  <a:lnTo>
                    <a:pt x="682" y="240"/>
                  </a:lnTo>
                  <a:lnTo>
                    <a:pt x="572" y="332"/>
                  </a:lnTo>
                  <a:lnTo>
                    <a:pt x="461" y="425"/>
                  </a:lnTo>
                  <a:lnTo>
                    <a:pt x="369" y="517"/>
                  </a:lnTo>
                  <a:lnTo>
                    <a:pt x="277" y="646"/>
                  </a:lnTo>
                  <a:lnTo>
                    <a:pt x="203" y="757"/>
                  </a:lnTo>
                  <a:lnTo>
                    <a:pt x="129" y="886"/>
                  </a:lnTo>
                  <a:lnTo>
                    <a:pt x="74" y="1015"/>
                  </a:lnTo>
                  <a:lnTo>
                    <a:pt x="37" y="1162"/>
                  </a:lnTo>
                  <a:lnTo>
                    <a:pt x="19" y="1291"/>
                  </a:lnTo>
                  <a:lnTo>
                    <a:pt x="0" y="1439"/>
                  </a:lnTo>
                  <a:lnTo>
                    <a:pt x="19" y="1586"/>
                  </a:lnTo>
                  <a:lnTo>
                    <a:pt x="37" y="1734"/>
                  </a:lnTo>
                  <a:lnTo>
                    <a:pt x="74" y="1863"/>
                  </a:lnTo>
                  <a:lnTo>
                    <a:pt x="111" y="1992"/>
                  </a:lnTo>
                  <a:lnTo>
                    <a:pt x="185" y="2121"/>
                  </a:lnTo>
                  <a:lnTo>
                    <a:pt x="258" y="2250"/>
                  </a:lnTo>
                  <a:lnTo>
                    <a:pt x="332" y="2361"/>
                  </a:lnTo>
                  <a:lnTo>
                    <a:pt x="424" y="2471"/>
                  </a:lnTo>
                  <a:lnTo>
                    <a:pt x="535" y="2563"/>
                  </a:lnTo>
                  <a:lnTo>
                    <a:pt x="646" y="2656"/>
                  </a:lnTo>
                  <a:lnTo>
                    <a:pt x="756" y="2729"/>
                  </a:lnTo>
                  <a:lnTo>
                    <a:pt x="885" y="2785"/>
                  </a:lnTo>
                  <a:lnTo>
                    <a:pt x="1014" y="2840"/>
                  </a:lnTo>
                  <a:lnTo>
                    <a:pt x="1162" y="2877"/>
                  </a:lnTo>
                  <a:lnTo>
                    <a:pt x="1291" y="2914"/>
                  </a:lnTo>
                  <a:lnTo>
                    <a:pt x="1586" y="2914"/>
                  </a:lnTo>
                  <a:lnTo>
                    <a:pt x="1733" y="2895"/>
                  </a:lnTo>
                  <a:lnTo>
                    <a:pt x="1863" y="2858"/>
                  </a:lnTo>
                  <a:lnTo>
                    <a:pt x="2010" y="2803"/>
                  </a:lnTo>
                  <a:lnTo>
                    <a:pt x="2139" y="2748"/>
                  </a:lnTo>
                  <a:lnTo>
                    <a:pt x="2250" y="2674"/>
                  </a:lnTo>
                  <a:lnTo>
                    <a:pt x="2360" y="2582"/>
                  </a:lnTo>
                  <a:lnTo>
                    <a:pt x="2471" y="2490"/>
                  </a:lnTo>
                  <a:lnTo>
                    <a:pt x="2563" y="2398"/>
                  </a:lnTo>
                  <a:lnTo>
                    <a:pt x="2655" y="2287"/>
                  </a:lnTo>
                  <a:lnTo>
                    <a:pt x="2729" y="2158"/>
                  </a:lnTo>
                  <a:lnTo>
                    <a:pt x="2803" y="2029"/>
                  </a:lnTo>
                  <a:lnTo>
                    <a:pt x="2840" y="1900"/>
                  </a:lnTo>
                  <a:lnTo>
                    <a:pt x="2895" y="1771"/>
                  </a:lnTo>
                  <a:lnTo>
                    <a:pt x="2913" y="1623"/>
                  </a:lnTo>
                  <a:lnTo>
                    <a:pt x="2913" y="1476"/>
                  </a:lnTo>
                  <a:lnTo>
                    <a:pt x="2913" y="1328"/>
                  </a:lnTo>
                  <a:lnTo>
                    <a:pt x="2895" y="1199"/>
                  </a:lnTo>
                  <a:lnTo>
                    <a:pt x="2858" y="1052"/>
                  </a:lnTo>
                  <a:lnTo>
                    <a:pt x="2821" y="922"/>
                  </a:lnTo>
                  <a:lnTo>
                    <a:pt x="2748" y="793"/>
                  </a:lnTo>
                  <a:lnTo>
                    <a:pt x="2674" y="664"/>
                  </a:lnTo>
                  <a:lnTo>
                    <a:pt x="2600" y="554"/>
                  </a:lnTo>
                  <a:lnTo>
                    <a:pt x="2508" y="462"/>
                  </a:lnTo>
                  <a:lnTo>
                    <a:pt x="2397" y="351"/>
                  </a:lnTo>
                  <a:lnTo>
                    <a:pt x="2287" y="277"/>
                  </a:lnTo>
                  <a:lnTo>
                    <a:pt x="2176" y="185"/>
                  </a:lnTo>
                  <a:lnTo>
                    <a:pt x="2047" y="130"/>
                  </a:lnTo>
                  <a:lnTo>
                    <a:pt x="1918" y="74"/>
                  </a:lnTo>
                  <a:lnTo>
                    <a:pt x="1770" y="37"/>
                  </a:lnTo>
                  <a:lnTo>
                    <a:pt x="1623" y="19"/>
                  </a:lnTo>
                  <a:lnTo>
                    <a:pt x="14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 name="Google Shape;934;p3"/>
            <p:cNvSpPr/>
            <p:nvPr/>
          </p:nvSpPr>
          <p:spPr>
            <a:xfrm>
              <a:off x="5220275" y="561250"/>
              <a:ext cx="72400" cy="72375"/>
            </a:xfrm>
            <a:custGeom>
              <a:avLst/>
              <a:gdLst/>
              <a:ahLst/>
              <a:cxnLst/>
              <a:rect l="l" t="t" r="r" b="b"/>
              <a:pathLst>
                <a:path w="2896" h="2895" extrusionOk="0">
                  <a:moveTo>
                    <a:pt x="1439" y="0"/>
                  </a:moveTo>
                  <a:lnTo>
                    <a:pt x="1291" y="19"/>
                  </a:lnTo>
                  <a:lnTo>
                    <a:pt x="1162" y="37"/>
                  </a:lnTo>
                  <a:lnTo>
                    <a:pt x="1033" y="74"/>
                  </a:lnTo>
                  <a:lnTo>
                    <a:pt x="904" y="111"/>
                  </a:lnTo>
                  <a:lnTo>
                    <a:pt x="775" y="185"/>
                  </a:lnTo>
                  <a:lnTo>
                    <a:pt x="664" y="240"/>
                  </a:lnTo>
                  <a:lnTo>
                    <a:pt x="554" y="332"/>
                  </a:lnTo>
                  <a:lnTo>
                    <a:pt x="443" y="424"/>
                  </a:lnTo>
                  <a:lnTo>
                    <a:pt x="351" y="516"/>
                  </a:lnTo>
                  <a:lnTo>
                    <a:pt x="259" y="627"/>
                  </a:lnTo>
                  <a:lnTo>
                    <a:pt x="185" y="738"/>
                  </a:lnTo>
                  <a:lnTo>
                    <a:pt x="130" y="867"/>
                  </a:lnTo>
                  <a:lnTo>
                    <a:pt x="74" y="996"/>
                  </a:lnTo>
                  <a:lnTo>
                    <a:pt x="37" y="1125"/>
                  </a:lnTo>
                  <a:lnTo>
                    <a:pt x="0" y="1272"/>
                  </a:lnTo>
                  <a:lnTo>
                    <a:pt x="0" y="1401"/>
                  </a:lnTo>
                  <a:lnTo>
                    <a:pt x="0" y="1549"/>
                  </a:lnTo>
                  <a:lnTo>
                    <a:pt x="19" y="1696"/>
                  </a:lnTo>
                  <a:lnTo>
                    <a:pt x="37" y="1826"/>
                  </a:lnTo>
                  <a:lnTo>
                    <a:pt x="93" y="1973"/>
                  </a:lnTo>
                  <a:lnTo>
                    <a:pt x="148" y="2102"/>
                  </a:lnTo>
                  <a:lnTo>
                    <a:pt x="222" y="2213"/>
                  </a:lnTo>
                  <a:lnTo>
                    <a:pt x="296" y="2323"/>
                  </a:lnTo>
                  <a:lnTo>
                    <a:pt x="388" y="2434"/>
                  </a:lnTo>
                  <a:lnTo>
                    <a:pt x="498" y="2545"/>
                  </a:lnTo>
                  <a:lnTo>
                    <a:pt x="609" y="2618"/>
                  </a:lnTo>
                  <a:lnTo>
                    <a:pt x="720" y="2711"/>
                  </a:lnTo>
                  <a:lnTo>
                    <a:pt x="849" y="2766"/>
                  </a:lnTo>
                  <a:lnTo>
                    <a:pt x="978" y="2821"/>
                  </a:lnTo>
                  <a:lnTo>
                    <a:pt x="1125" y="2858"/>
                  </a:lnTo>
                  <a:lnTo>
                    <a:pt x="1254" y="2895"/>
                  </a:lnTo>
                  <a:lnTo>
                    <a:pt x="1549" y="2895"/>
                  </a:lnTo>
                  <a:lnTo>
                    <a:pt x="1697" y="2877"/>
                  </a:lnTo>
                  <a:lnTo>
                    <a:pt x="1826" y="2840"/>
                  </a:lnTo>
                  <a:lnTo>
                    <a:pt x="1973" y="2803"/>
                  </a:lnTo>
                  <a:lnTo>
                    <a:pt x="2102" y="2729"/>
                  </a:lnTo>
                  <a:lnTo>
                    <a:pt x="2213" y="2674"/>
                  </a:lnTo>
                  <a:lnTo>
                    <a:pt x="2324" y="2582"/>
                  </a:lnTo>
                  <a:lnTo>
                    <a:pt x="2434" y="2489"/>
                  </a:lnTo>
                  <a:lnTo>
                    <a:pt x="2527" y="2379"/>
                  </a:lnTo>
                  <a:lnTo>
                    <a:pt x="2619" y="2268"/>
                  </a:lnTo>
                  <a:lnTo>
                    <a:pt x="2692" y="2157"/>
                  </a:lnTo>
                  <a:lnTo>
                    <a:pt x="2766" y="2028"/>
                  </a:lnTo>
                  <a:lnTo>
                    <a:pt x="2822" y="1899"/>
                  </a:lnTo>
                  <a:lnTo>
                    <a:pt x="2858" y="1752"/>
                  </a:lnTo>
                  <a:lnTo>
                    <a:pt x="2877" y="1623"/>
                  </a:lnTo>
                  <a:lnTo>
                    <a:pt x="2895" y="1475"/>
                  </a:lnTo>
                  <a:lnTo>
                    <a:pt x="2877" y="1328"/>
                  </a:lnTo>
                  <a:lnTo>
                    <a:pt x="2858" y="1180"/>
                  </a:lnTo>
                  <a:lnTo>
                    <a:pt x="2822" y="1051"/>
                  </a:lnTo>
                  <a:lnTo>
                    <a:pt x="2785" y="904"/>
                  </a:lnTo>
                  <a:lnTo>
                    <a:pt x="2711" y="793"/>
                  </a:lnTo>
                  <a:lnTo>
                    <a:pt x="2637" y="664"/>
                  </a:lnTo>
                  <a:lnTo>
                    <a:pt x="2563" y="553"/>
                  </a:lnTo>
                  <a:lnTo>
                    <a:pt x="2471" y="443"/>
                  </a:lnTo>
                  <a:lnTo>
                    <a:pt x="2361" y="350"/>
                  </a:lnTo>
                  <a:lnTo>
                    <a:pt x="2250"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 name="Google Shape;935;p3"/>
            <p:cNvSpPr/>
            <p:nvPr/>
          </p:nvSpPr>
          <p:spPr>
            <a:xfrm>
              <a:off x="5416650" y="843800"/>
              <a:ext cx="72850" cy="72875"/>
            </a:xfrm>
            <a:custGeom>
              <a:avLst/>
              <a:gdLst/>
              <a:ahLst/>
              <a:cxnLst/>
              <a:rect l="l" t="t" r="r" b="b"/>
              <a:pathLst>
                <a:path w="2914" h="2915" extrusionOk="0">
                  <a:moveTo>
                    <a:pt x="1309" y="1"/>
                  </a:moveTo>
                  <a:lnTo>
                    <a:pt x="1162" y="38"/>
                  </a:lnTo>
                  <a:lnTo>
                    <a:pt x="1014" y="75"/>
                  </a:lnTo>
                  <a:lnTo>
                    <a:pt x="885" y="111"/>
                  </a:lnTo>
                  <a:lnTo>
                    <a:pt x="756" y="185"/>
                  </a:lnTo>
                  <a:lnTo>
                    <a:pt x="645" y="259"/>
                  </a:lnTo>
                  <a:lnTo>
                    <a:pt x="535" y="351"/>
                  </a:lnTo>
                  <a:lnTo>
                    <a:pt x="424" y="443"/>
                  </a:lnTo>
                  <a:lnTo>
                    <a:pt x="332" y="554"/>
                  </a:lnTo>
                  <a:lnTo>
                    <a:pt x="258" y="665"/>
                  </a:lnTo>
                  <a:lnTo>
                    <a:pt x="185" y="775"/>
                  </a:lnTo>
                  <a:lnTo>
                    <a:pt x="111" y="904"/>
                  </a:lnTo>
                  <a:lnTo>
                    <a:pt x="74" y="1033"/>
                  </a:lnTo>
                  <a:lnTo>
                    <a:pt x="37" y="1181"/>
                  </a:lnTo>
                  <a:lnTo>
                    <a:pt x="19" y="1328"/>
                  </a:lnTo>
                  <a:lnTo>
                    <a:pt x="0" y="1457"/>
                  </a:lnTo>
                  <a:lnTo>
                    <a:pt x="19" y="1605"/>
                  </a:lnTo>
                  <a:lnTo>
                    <a:pt x="37" y="1752"/>
                  </a:lnTo>
                  <a:lnTo>
                    <a:pt x="74" y="1881"/>
                  </a:lnTo>
                  <a:lnTo>
                    <a:pt x="129" y="2029"/>
                  </a:lnTo>
                  <a:lnTo>
                    <a:pt x="185" y="2158"/>
                  </a:lnTo>
                  <a:lnTo>
                    <a:pt x="258" y="2269"/>
                  </a:lnTo>
                  <a:lnTo>
                    <a:pt x="350" y="2379"/>
                  </a:lnTo>
                  <a:lnTo>
                    <a:pt x="443" y="2490"/>
                  </a:lnTo>
                  <a:lnTo>
                    <a:pt x="553" y="2582"/>
                  </a:lnTo>
                  <a:lnTo>
                    <a:pt x="664" y="2656"/>
                  </a:lnTo>
                  <a:lnTo>
                    <a:pt x="793" y="2730"/>
                  </a:lnTo>
                  <a:lnTo>
                    <a:pt x="922" y="2803"/>
                  </a:lnTo>
                  <a:lnTo>
                    <a:pt x="1051" y="2840"/>
                  </a:lnTo>
                  <a:lnTo>
                    <a:pt x="1180" y="2877"/>
                  </a:lnTo>
                  <a:lnTo>
                    <a:pt x="1328" y="2896"/>
                  </a:lnTo>
                  <a:lnTo>
                    <a:pt x="1475" y="2914"/>
                  </a:lnTo>
                  <a:lnTo>
                    <a:pt x="1623" y="2896"/>
                  </a:lnTo>
                  <a:lnTo>
                    <a:pt x="1752" y="2877"/>
                  </a:lnTo>
                  <a:lnTo>
                    <a:pt x="1899" y="2840"/>
                  </a:lnTo>
                  <a:lnTo>
                    <a:pt x="2028" y="2785"/>
                  </a:lnTo>
                  <a:lnTo>
                    <a:pt x="2157" y="2730"/>
                  </a:lnTo>
                  <a:lnTo>
                    <a:pt x="2268" y="2656"/>
                  </a:lnTo>
                  <a:lnTo>
                    <a:pt x="2397" y="2564"/>
                  </a:lnTo>
                  <a:lnTo>
                    <a:pt x="2489" y="2471"/>
                  </a:lnTo>
                  <a:lnTo>
                    <a:pt x="2581" y="2361"/>
                  </a:lnTo>
                  <a:lnTo>
                    <a:pt x="2674" y="2250"/>
                  </a:lnTo>
                  <a:lnTo>
                    <a:pt x="2747" y="2121"/>
                  </a:lnTo>
                  <a:lnTo>
                    <a:pt x="2803" y="1992"/>
                  </a:lnTo>
                  <a:lnTo>
                    <a:pt x="2858" y="1863"/>
                  </a:lnTo>
                  <a:lnTo>
                    <a:pt x="2895" y="1734"/>
                  </a:lnTo>
                  <a:lnTo>
                    <a:pt x="2913" y="1586"/>
                  </a:lnTo>
                  <a:lnTo>
                    <a:pt x="2913" y="1439"/>
                  </a:lnTo>
                  <a:lnTo>
                    <a:pt x="2913" y="1291"/>
                  </a:lnTo>
                  <a:lnTo>
                    <a:pt x="2876" y="1144"/>
                  </a:lnTo>
                  <a:lnTo>
                    <a:pt x="2840" y="1015"/>
                  </a:lnTo>
                  <a:lnTo>
                    <a:pt x="2803" y="886"/>
                  </a:lnTo>
                  <a:lnTo>
                    <a:pt x="2729" y="757"/>
                  </a:lnTo>
                  <a:lnTo>
                    <a:pt x="2655" y="628"/>
                  </a:lnTo>
                  <a:lnTo>
                    <a:pt x="2563" y="517"/>
                  </a:lnTo>
                  <a:lnTo>
                    <a:pt x="2471" y="425"/>
                  </a:lnTo>
                  <a:lnTo>
                    <a:pt x="2360" y="333"/>
                  </a:lnTo>
                  <a:lnTo>
                    <a:pt x="2250" y="240"/>
                  </a:lnTo>
                  <a:lnTo>
                    <a:pt x="2139" y="167"/>
                  </a:lnTo>
                  <a:lnTo>
                    <a:pt x="2010" y="111"/>
                  </a:lnTo>
                  <a:lnTo>
                    <a:pt x="1881" y="56"/>
                  </a:lnTo>
                  <a:lnTo>
                    <a:pt x="1733"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 name="Google Shape;936;p3"/>
            <p:cNvSpPr/>
            <p:nvPr/>
          </p:nvSpPr>
          <p:spPr>
            <a:xfrm>
              <a:off x="5482550" y="935075"/>
              <a:ext cx="72400" cy="72400"/>
            </a:xfrm>
            <a:custGeom>
              <a:avLst/>
              <a:gdLst/>
              <a:ahLst/>
              <a:cxnLst/>
              <a:rect l="l" t="t" r="r" b="b"/>
              <a:pathLst>
                <a:path w="2896" h="2896" extrusionOk="0">
                  <a:moveTo>
                    <a:pt x="1439" y="1"/>
                  </a:moveTo>
                  <a:lnTo>
                    <a:pt x="1291" y="19"/>
                  </a:lnTo>
                  <a:lnTo>
                    <a:pt x="1144" y="37"/>
                  </a:lnTo>
                  <a:lnTo>
                    <a:pt x="1015" y="74"/>
                  </a:lnTo>
                  <a:lnTo>
                    <a:pt x="886" y="130"/>
                  </a:lnTo>
                  <a:lnTo>
                    <a:pt x="757" y="203"/>
                  </a:lnTo>
                  <a:lnTo>
                    <a:pt x="628" y="277"/>
                  </a:lnTo>
                  <a:lnTo>
                    <a:pt x="517" y="351"/>
                  </a:lnTo>
                  <a:lnTo>
                    <a:pt x="425" y="461"/>
                  </a:lnTo>
                  <a:lnTo>
                    <a:pt x="333" y="554"/>
                  </a:lnTo>
                  <a:lnTo>
                    <a:pt x="240" y="664"/>
                  </a:lnTo>
                  <a:lnTo>
                    <a:pt x="167" y="793"/>
                  </a:lnTo>
                  <a:lnTo>
                    <a:pt x="111" y="922"/>
                  </a:lnTo>
                  <a:lnTo>
                    <a:pt x="56" y="1052"/>
                  </a:lnTo>
                  <a:lnTo>
                    <a:pt x="19" y="1199"/>
                  </a:lnTo>
                  <a:lnTo>
                    <a:pt x="1" y="1328"/>
                  </a:lnTo>
                  <a:lnTo>
                    <a:pt x="1" y="1476"/>
                  </a:lnTo>
                  <a:lnTo>
                    <a:pt x="19" y="1623"/>
                  </a:lnTo>
                  <a:lnTo>
                    <a:pt x="38" y="1752"/>
                  </a:lnTo>
                  <a:lnTo>
                    <a:pt x="75" y="1900"/>
                  </a:lnTo>
                  <a:lnTo>
                    <a:pt x="130" y="2029"/>
                  </a:lnTo>
                  <a:lnTo>
                    <a:pt x="185" y="2139"/>
                  </a:lnTo>
                  <a:lnTo>
                    <a:pt x="259" y="2268"/>
                  </a:lnTo>
                  <a:lnTo>
                    <a:pt x="351" y="2379"/>
                  </a:lnTo>
                  <a:lnTo>
                    <a:pt x="443" y="2471"/>
                  </a:lnTo>
                  <a:lnTo>
                    <a:pt x="536" y="2563"/>
                  </a:lnTo>
                  <a:lnTo>
                    <a:pt x="646" y="2656"/>
                  </a:lnTo>
                  <a:lnTo>
                    <a:pt x="757" y="2729"/>
                  </a:lnTo>
                  <a:lnTo>
                    <a:pt x="886" y="2785"/>
                  </a:lnTo>
                  <a:lnTo>
                    <a:pt x="1015" y="2840"/>
                  </a:lnTo>
                  <a:lnTo>
                    <a:pt x="1144" y="2877"/>
                  </a:lnTo>
                  <a:lnTo>
                    <a:pt x="1291" y="2895"/>
                  </a:lnTo>
                  <a:lnTo>
                    <a:pt x="1586" y="2895"/>
                  </a:lnTo>
                  <a:lnTo>
                    <a:pt x="1716" y="2877"/>
                  </a:lnTo>
                  <a:lnTo>
                    <a:pt x="1863" y="2840"/>
                  </a:lnTo>
                  <a:lnTo>
                    <a:pt x="1992" y="2785"/>
                  </a:lnTo>
                  <a:lnTo>
                    <a:pt x="2121" y="2729"/>
                  </a:lnTo>
                  <a:lnTo>
                    <a:pt x="2232" y="2656"/>
                  </a:lnTo>
                  <a:lnTo>
                    <a:pt x="2361" y="2582"/>
                  </a:lnTo>
                  <a:lnTo>
                    <a:pt x="2453" y="2471"/>
                  </a:lnTo>
                  <a:lnTo>
                    <a:pt x="2545" y="2379"/>
                  </a:lnTo>
                  <a:lnTo>
                    <a:pt x="2637" y="2268"/>
                  </a:lnTo>
                  <a:lnTo>
                    <a:pt x="2711" y="2139"/>
                  </a:lnTo>
                  <a:lnTo>
                    <a:pt x="2785" y="2010"/>
                  </a:lnTo>
                  <a:lnTo>
                    <a:pt x="2822" y="1881"/>
                  </a:lnTo>
                  <a:lnTo>
                    <a:pt x="2859" y="1752"/>
                  </a:lnTo>
                  <a:lnTo>
                    <a:pt x="2896" y="1605"/>
                  </a:lnTo>
                  <a:lnTo>
                    <a:pt x="2896" y="1457"/>
                  </a:lnTo>
                  <a:lnTo>
                    <a:pt x="2896" y="1310"/>
                  </a:lnTo>
                  <a:lnTo>
                    <a:pt x="2859" y="1162"/>
                  </a:lnTo>
                  <a:lnTo>
                    <a:pt x="2840" y="1033"/>
                  </a:lnTo>
                  <a:lnTo>
                    <a:pt x="2785" y="904"/>
                  </a:lnTo>
                  <a:lnTo>
                    <a:pt x="2711" y="775"/>
                  </a:lnTo>
                  <a:lnTo>
                    <a:pt x="2637" y="646"/>
                  </a:lnTo>
                  <a:lnTo>
                    <a:pt x="2564" y="535"/>
                  </a:lnTo>
                  <a:lnTo>
                    <a:pt x="2472" y="443"/>
                  </a:lnTo>
                  <a:lnTo>
                    <a:pt x="2361" y="332"/>
                  </a:lnTo>
                  <a:lnTo>
                    <a:pt x="2250" y="259"/>
                  </a:lnTo>
                  <a:lnTo>
                    <a:pt x="2121" y="185"/>
                  </a:lnTo>
                  <a:lnTo>
                    <a:pt x="1992" y="130"/>
                  </a:lnTo>
                  <a:lnTo>
                    <a:pt x="1863" y="74"/>
                  </a:lnTo>
                  <a:lnTo>
                    <a:pt x="1734" y="37"/>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 name="Google Shape;937;p3"/>
            <p:cNvSpPr/>
            <p:nvPr/>
          </p:nvSpPr>
          <p:spPr>
            <a:xfrm>
              <a:off x="5773875" y="1152175"/>
              <a:ext cx="71950" cy="72400"/>
            </a:xfrm>
            <a:custGeom>
              <a:avLst/>
              <a:gdLst/>
              <a:ahLst/>
              <a:cxnLst/>
              <a:rect l="l" t="t" r="r" b="b"/>
              <a:pathLst>
                <a:path w="2878" h="2896" extrusionOk="0">
                  <a:moveTo>
                    <a:pt x="1420" y="1"/>
                  </a:moveTo>
                  <a:lnTo>
                    <a:pt x="1273" y="19"/>
                  </a:lnTo>
                  <a:lnTo>
                    <a:pt x="1144" y="38"/>
                  </a:lnTo>
                  <a:lnTo>
                    <a:pt x="996" y="75"/>
                  </a:lnTo>
                  <a:lnTo>
                    <a:pt x="886" y="130"/>
                  </a:lnTo>
                  <a:lnTo>
                    <a:pt x="757" y="185"/>
                  </a:lnTo>
                  <a:lnTo>
                    <a:pt x="646" y="259"/>
                  </a:lnTo>
                  <a:lnTo>
                    <a:pt x="535" y="333"/>
                  </a:lnTo>
                  <a:lnTo>
                    <a:pt x="425" y="425"/>
                  </a:lnTo>
                  <a:lnTo>
                    <a:pt x="333" y="536"/>
                  </a:lnTo>
                  <a:lnTo>
                    <a:pt x="259" y="646"/>
                  </a:lnTo>
                  <a:lnTo>
                    <a:pt x="185" y="757"/>
                  </a:lnTo>
                  <a:lnTo>
                    <a:pt x="111" y="886"/>
                  </a:lnTo>
                  <a:lnTo>
                    <a:pt x="74" y="1015"/>
                  </a:lnTo>
                  <a:lnTo>
                    <a:pt x="38" y="1144"/>
                  </a:lnTo>
                  <a:lnTo>
                    <a:pt x="1" y="1273"/>
                  </a:lnTo>
                  <a:lnTo>
                    <a:pt x="1" y="1421"/>
                  </a:lnTo>
                  <a:lnTo>
                    <a:pt x="1" y="1568"/>
                  </a:lnTo>
                  <a:lnTo>
                    <a:pt x="19" y="1716"/>
                  </a:lnTo>
                  <a:lnTo>
                    <a:pt x="56" y="1845"/>
                  </a:lnTo>
                  <a:lnTo>
                    <a:pt x="111" y="1974"/>
                  </a:lnTo>
                  <a:lnTo>
                    <a:pt x="167" y="2103"/>
                  </a:lnTo>
                  <a:lnTo>
                    <a:pt x="240" y="2232"/>
                  </a:lnTo>
                  <a:lnTo>
                    <a:pt x="314" y="2343"/>
                  </a:lnTo>
                  <a:lnTo>
                    <a:pt x="425" y="2453"/>
                  </a:lnTo>
                  <a:lnTo>
                    <a:pt x="517" y="2545"/>
                  </a:lnTo>
                  <a:lnTo>
                    <a:pt x="628" y="2638"/>
                  </a:lnTo>
                  <a:lnTo>
                    <a:pt x="757" y="2711"/>
                  </a:lnTo>
                  <a:lnTo>
                    <a:pt x="867" y="2767"/>
                  </a:lnTo>
                  <a:lnTo>
                    <a:pt x="1015" y="2822"/>
                  </a:lnTo>
                  <a:lnTo>
                    <a:pt x="1144" y="2859"/>
                  </a:lnTo>
                  <a:lnTo>
                    <a:pt x="1291" y="2877"/>
                  </a:lnTo>
                  <a:lnTo>
                    <a:pt x="1439" y="2896"/>
                  </a:lnTo>
                  <a:lnTo>
                    <a:pt x="1586" y="2877"/>
                  </a:lnTo>
                  <a:lnTo>
                    <a:pt x="1715" y="2859"/>
                  </a:lnTo>
                  <a:lnTo>
                    <a:pt x="1863" y="2822"/>
                  </a:lnTo>
                  <a:lnTo>
                    <a:pt x="1992" y="2767"/>
                  </a:lnTo>
                  <a:lnTo>
                    <a:pt x="2121" y="2711"/>
                  </a:lnTo>
                  <a:lnTo>
                    <a:pt x="2232" y="2638"/>
                  </a:lnTo>
                  <a:lnTo>
                    <a:pt x="2342" y="2545"/>
                  </a:lnTo>
                  <a:lnTo>
                    <a:pt x="2453" y="2453"/>
                  </a:lnTo>
                  <a:lnTo>
                    <a:pt x="2545" y="2361"/>
                  </a:lnTo>
                  <a:lnTo>
                    <a:pt x="2637" y="2250"/>
                  </a:lnTo>
                  <a:lnTo>
                    <a:pt x="2711" y="2121"/>
                  </a:lnTo>
                  <a:lnTo>
                    <a:pt x="2766" y="1992"/>
                  </a:lnTo>
                  <a:lnTo>
                    <a:pt x="2822" y="1863"/>
                  </a:lnTo>
                  <a:lnTo>
                    <a:pt x="2859" y="1734"/>
                  </a:lnTo>
                  <a:lnTo>
                    <a:pt x="2877" y="1587"/>
                  </a:lnTo>
                  <a:lnTo>
                    <a:pt x="2877" y="1439"/>
                  </a:lnTo>
                  <a:lnTo>
                    <a:pt x="2877" y="1292"/>
                  </a:lnTo>
                  <a:lnTo>
                    <a:pt x="2859" y="1144"/>
                  </a:lnTo>
                  <a:lnTo>
                    <a:pt x="2803" y="1015"/>
                  </a:lnTo>
                  <a:lnTo>
                    <a:pt x="2766" y="886"/>
                  </a:lnTo>
                  <a:lnTo>
                    <a:pt x="2693" y="757"/>
                  </a:lnTo>
                  <a:lnTo>
                    <a:pt x="2619" y="628"/>
                  </a:lnTo>
                  <a:lnTo>
                    <a:pt x="2545" y="517"/>
                  </a:lnTo>
                  <a:lnTo>
                    <a:pt x="2435" y="425"/>
                  </a:lnTo>
                  <a:lnTo>
                    <a:pt x="2342" y="333"/>
                  </a:lnTo>
                  <a:lnTo>
                    <a:pt x="2232" y="241"/>
                  </a:lnTo>
                  <a:lnTo>
                    <a:pt x="2103" y="167"/>
                  </a:lnTo>
                  <a:lnTo>
                    <a:pt x="1974" y="112"/>
                  </a:lnTo>
                  <a:lnTo>
                    <a:pt x="1845" y="56"/>
                  </a:lnTo>
                  <a:lnTo>
                    <a:pt x="1715" y="38"/>
                  </a:lnTo>
                  <a:lnTo>
                    <a:pt x="1568"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 name="Google Shape;938;p3"/>
            <p:cNvSpPr/>
            <p:nvPr/>
          </p:nvSpPr>
          <p:spPr>
            <a:xfrm>
              <a:off x="5272825" y="736875"/>
              <a:ext cx="69625" cy="69625"/>
            </a:xfrm>
            <a:custGeom>
              <a:avLst/>
              <a:gdLst/>
              <a:ahLst/>
              <a:cxnLst/>
              <a:rect l="l" t="t" r="r" b="b"/>
              <a:pathLst>
                <a:path w="2785" h="2785" extrusionOk="0">
                  <a:moveTo>
                    <a:pt x="1273" y="0"/>
                  </a:moveTo>
                  <a:lnTo>
                    <a:pt x="1144" y="19"/>
                  </a:lnTo>
                  <a:lnTo>
                    <a:pt x="996" y="55"/>
                  </a:lnTo>
                  <a:lnTo>
                    <a:pt x="867" y="92"/>
                  </a:lnTo>
                  <a:lnTo>
                    <a:pt x="738" y="148"/>
                  </a:lnTo>
                  <a:lnTo>
                    <a:pt x="627" y="221"/>
                  </a:lnTo>
                  <a:lnTo>
                    <a:pt x="517" y="295"/>
                  </a:lnTo>
                  <a:lnTo>
                    <a:pt x="406" y="369"/>
                  </a:lnTo>
                  <a:lnTo>
                    <a:pt x="314" y="480"/>
                  </a:lnTo>
                  <a:lnTo>
                    <a:pt x="240" y="590"/>
                  </a:lnTo>
                  <a:lnTo>
                    <a:pt x="166" y="701"/>
                  </a:lnTo>
                  <a:lnTo>
                    <a:pt x="111" y="811"/>
                  </a:lnTo>
                  <a:lnTo>
                    <a:pt x="56" y="940"/>
                  </a:lnTo>
                  <a:lnTo>
                    <a:pt x="19" y="1088"/>
                  </a:lnTo>
                  <a:lnTo>
                    <a:pt x="0" y="1217"/>
                  </a:lnTo>
                  <a:lnTo>
                    <a:pt x="0" y="1365"/>
                  </a:lnTo>
                  <a:lnTo>
                    <a:pt x="0" y="1512"/>
                  </a:lnTo>
                  <a:lnTo>
                    <a:pt x="19" y="1660"/>
                  </a:lnTo>
                  <a:lnTo>
                    <a:pt x="56" y="1807"/>
                  </a:lnTo>
                  <a:lnTo>
                    <a:pt x="93" y="1936"/>
                  </a:lnTo>
                  <a:lnTo>
                    <a:pt x="148" y="2047"/>
                  </a:lnTo>
                  <a:lnTo>
                    <a:pt x="222" y="2176"/>
                  </a:lnTo>
                  <a:lnTo>
                    <a:pt x="295" y="2286"/>
                  </a:lnTo>
                  <a:lnTo>
                    <a:pt x="388" y="2379"/>
                  </a:lnTo>
                  <a:lnTo>
                    <a:pt x="480" y="2471"/>
                  </a:lnTo>
                  <a:lnTo>
                    <a:pt x="590" y="2545"/>
                  </a:lnTo>
                  <a:lnTo>
                    <a:pt x="701" y="2618"/>
                  </a:lnTo>
                  <a:lnTo>
                    <a:pt x="830" y="2674"/>
                  </a:lnTo>
                  <a:lnTo>
                    <a:pt x="959" y="2729"/>
                  </a:lnTo>
                  <a:lnTo>
                    <a:pt x="1088" y="2766"/>
                  </a:lnTo>
                  <a:lnTo>
                    <a:pt x="1236" y="2784"/>
                  </a:lnTo>
                  <a:lnTo>
                    <a:pt x="1531" y="2784"/>
                  </a:lnTo>
                  <a:lnTo>
                    <a:pt x="1678" y="2766"/>
                  </a:lnTo>
                  <a:lnTo>
                    <a:pt x="1807" y="2729"/>
                  </a:lnTo>
                  <a:lnTo>
                    <a:pt x="1936" y="2692"/>
                  </a:lnTo>
                  <a:lnTo>
                    <a:pt x="2066" y="2618"/>
                  </a:lnTo>
                  <a:lnTo>
                    <a:pt x="2176" y="2563"/>
                  </a:lnTo>
                  <a:lnTo>
                    <a:pt x="2287" y="2471"/>
                  </a:lnTo>
                  <a:lnTo>
                    <a:pt x="2397" y="2397"/>
                  </a:lnTo>
                  <a:lnTo>
                    <a:pt x="2471" y="2286"/>
                  </a:lnTo>
                  <a:lnTo>
                    <a:pt x="2563" y="2176"/>
                  </a:lnTo>
                  <a:lnTo>
                    <a:pt x="2619" y="2065"/>
                  </a:lnTo>
                  <a:lnTo>
                    <a:pt x="2692" y="1936"/>
                  </a:lnTo>
                  <a:lnTo>
                    <a:pt x="2729" y="1807"/>
                  </a:lnTo>
                  <a:lnTo>
                    <a:pt x="2766" y="1678"/>
                  </a:lnTo>
                  <a:lnTo>
                    <a:pt x="2785" y="1530"/>
                  </a:lnTo>
                  <a:lnTo>
                    <a:pt x="2785" y="1383"/>
                  </a:lnTo>
                  <a:lnTo>
                    <a:pt x="2785" y="1235"/>
                  </a:lnTo>
                  <a:lnTo>
                    <a:pt x="2766" y="1106"/>
                  </a:lnTo>
                  <a:lnTo>
                    <a:pt x="2729" y="977"/>
                  </a:lnTo>
                  <a:lnTo>
                    <a:pt x="2692" y="848"/>
                  </a:lnTo>
                  <a:lnTo>
                    <a:pt x="2619" y="719"/>
                  </a:lnTo>
                  <a:lnTo>
                    <a:pt x="2563" y="609"/>
                  </a:lnTo>
                  <a:lnTo>
                    <a:pt x="2490" y="498"/>
                  </a:lnTo>
                  <a:lnTo>
                    <a:pt x="2397" y="406"/>
                  </a:lnTo>
                  <a:lnTo>
                    <a:pt x="2305" y="314"/>
                  </a:lnTo>
                  <a:lnTo>
                    <a:pt x="2195" y="240"/>
                  </a:lnTo>
                  <a:lnTo>
                    <a:pt x="2084" y="166"/>
                  </a:lnTo>
                  <a:lnTo>
                    <a:pt x="1973" y="111"/>
                  </a:lnTo>
                  <a:lnTo>
                    <a:pt x="1844" y="55"/>
                  </a:lnTo>
                  <a:lnTo>
                    <a:pt x="1715" y="19"/>
                  </a:lnTo>
                  <a:lnTo>
                    <a:pt x="15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 name="Google Shape;939;p3"/>
            <p:cNvSpPr/>
            <p:nvPr/>
          </p:nvSpPr>
          <p:spPr>
            <a:xfrm>
              <a:off x="5548925" y="1030025"/>
              <a:ext cx="71025" cy="71025"/>
            </a:xfrm>
            <a:custGeom>
              <a:avLst/>
              <a:gdLst/>
              <a:ahLst/>
              <a:cxnLst/>
              <a:rect l="l" t="t" r="r" b="b"/>
              <a:pathLst>
                <a:path w="2841" h="2841" extrusionOk="0">
                  <a:moveTo>
                    <a:pt x="1476" y="1"/>
                  </a:moveTo>
                  <a:lnTo>
                    <a:pt x="1310" y="19"/>
                  </a:lnTo>
                  <a:lnTo>
                    <a:pt x="1162" y="19"/>
                  </a:lnTo>
                  <a:lnTo>
                    <a:pt x="1033" y="56"/>
                  </a:lnTo>
                  <a:lnTo>
                    <a:pt x="904" y="111"/>
                  </a:lnTo>
                  <a:lnTo>
                    <a:pt x="775" y="167"/>
                  </a:lnTo>
                  <a:lnTo>
                    <a:pt x="646" y="222"/>
                  </a:lnTo>
                  <a:lnTo>
                    <a:pt x="536" y="314"/>
                  </a:lnTo>
                  <a:lnTo>
                    <a:pt x="425" y="406"/>
                  </a:lnTo>
                  <a:lnTo>
                    <a:pt x="333" y="499"/>
                  </a:lnTo>
                  <a:lnTo>
                    <a:pt x="259" y="609"/>
                  </a:lnTo>
                  <a:lnTo>
                    <a:pt x="185" y="738"/>
                  </a:lnTo>
                  <a:lnTo>
                    <a:pt x="112" y="849"/>
                  </a:lnTo>
                  <a:lnTo>
                    <a:pt x="75" y="996"/>
                  </a:lnTo>
                  <a:lnTo>
                    <a:pt x="38" y="1126"/>
                  </a:lnTo>
                  <a:lnTo>
                    <a:pt x="19" y="1273"/>
                  </a:lnTo>
                  <a:lnTo>
                    <a:pt x="1" y="1421"/>
                  </a:lnTo>
                  <a:lnTo>
                    <a:pt x="19" y="1568"/>
                  </a:lnTo>
                  <a:lnTo>
                    <a:pt x="38" y="1716"/>
                  </a:lnTo>
                  <a:lnTo>
                    <a:pt x="75" y="1845"/>
                  </a:lnTo>
                  <a:lnTo>
                    <a:pt x="112" y="1974"/>
                  </a:lnTo>
                  <a:lnTo>
                    <a:pt x="167" y="2103"/>
                  </a:lnTo>
                  <a:lnTo>
                    <a:pt x="241" y="2213"/>
                  </a:lnTo>
                  <a:lnTo>
                    <a:pt x="314" y="2324"/>
                  </a:lnTo>
                  <a:lnTo>
                    <a:pt x="407" y="2416"/>
                  </a:lnTo>
                  <a:lnTo>
                    <a:pt x="499" y="2508"/>
                  </a:lnTo>
                  <a:lnTo>
                    <a:pt x="609" y="2601"/>
                  </a:lnTo>
                  <a:lnTo>
                    <a:pt x="738" y="2656"/>
                  </a:lnTo>
                  <a:lnTo>
                    <a:pt x="849" y="2730"/>
                  </a:lnTo>
                  <a:lnTo>
                    <a:pt x="978" y="2767"/>
                  </a:lnTo>
                  <a:lnTo>
                    <a:pt x="1126" y="2803"/>
                  </a:lnTo>
                  <a:lnTo>
                    <a:pt x="1255" y="2822"/>
                  </a:lnTo>
                  <a:lnTo>
                    <a:pt x="1402" y="2840"/>
                  </a:lnTo>
                  <a:lnTo>
                    <a:pt x="1550" y="2840"/>
                  </a:lnTo>
                  <a:lnTo>
                    <a:pt x="1697" y="2822"/>
                  </a:lnTo>
                  <a:lnTo>
                    <a:pt x="1826" y="2785"/>
                  </a:lnTo>
                  <a:lnTo>
                    <a:pt x="1955" y="2730"/>
                  </a:lnTo>
                  <a:lnTo>
                    <a:pt x="2084" y="2674"/>
                  </a:lnTo>
                  <a:lnTo>
                    <a:pt x="2195" y="2619"/>
                  </a:lnTo>
                  <a:lnTo>
                    <a:pt x="2306" y="2527"/>
                  </a:lnTo>
                  <a:lnTo>
                    <a:pt x="2416" y="2453"/>
                  </a:lnTo>
                  <a:lnTo>
                    <a:pt x="2508" y="2342"/>
                  </a:lnTo>
                  <a:lnTo>
                    <a:pt x="2582" y="2250"/>
                  </a:lnTo>
                  <a:lnTo>
                    <a:pt x="2656" y="2121"/>
                  </a:lnTo>
                  <a:lnTo>
                    <a:pt x="2711" y="2011"/>
                  </a:lnTo>
                  <a:lnTo>
                    <a:pt x="2767" y="1882"/>
                  </a:lnTo>
                  <a:lnTo>
                    <a:pt x="2803" y="1734"/>
                  </a:lnTo>
                  <a:lnTo>
                    <a:pt x="2822" y="1605"/>
                  </a:lnTo>
                  <a:lnTo>
                    <a:pt x="2840" y="1457"/>
                  </a:lnTo>
                  <a:lnTo>
                    <a:pt x="2840" y="1310"/>
                  </a:lnTo>
                  <a:lnTo>
                    <a:pt x="2822" y="1162"/>
                  </a:lnTo>
                  <a:lnTo>
                    <a:pt x="2785" y="1033"/>
                  </a:lnTo>
                  <a:lnTo>
                    <a:pt x="2748" y="904"/>
                  </a:lnTo>
                  <a:lnTo>
                    <a:pt x="2693" y="775"/>
                  </a:lnTo>
                  <a:lnTo>
                    <a:pt x="2619" y="665"/>
                  </a:lnTo>
                  <a:lnTo>
                    <a:pt x="2545" y="554"/>
                  </a:lnTo>
                  <a:lnTo>
                    <a:pt x="2453" y="443"/>
                  </a:lnTo>
                  <a:lnTo>
                    <a:pt x="2361" y="351"/>
                  </a:lnTo>
                  <a:lnTo>
                    <a:pt x="2250" y="277"/>
                  </a:lnTo>
                  <a:lnTo>
                    <a:pt x="2140" y="204"/>
                  </a:lnTo>
                  <a:lnTo>
                    <a:pt x="2011" y="130"/>
                  </a:lnTo>
                  <a:lnTo>
                    <a:pt x="1882" y="75"/>
                  </a:lnTo>
                  <a:lnTo>
                    <a:pt x="1753" y="38"/>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 name="Google Shape;940;p3"/>
            <p:cNvSpPr/>
            <p:nvPr/>
          </p:nvSpPr>
          <p:spPr>
            <a:xfrm>
              <a:off x="5338275" y="830900"/>
              <a:ext cx="70100" cy="70100"/>
            </a:xfrm>
            <a:custGeom>
              <a:avLst/>
              <a:gdLst/>
              <a:ahLst/>
              <a:cxnLst/>
              <a:rect l="l" t="t" r="r" b="b"/>
              <a:pathLst>
                <a:path w="2804" h="2804" extrusionOk="0">
                  <a:moveTo>
                    <a:pt x="1218" y="1"/>
                  </a:moveTo>
                  <a:lnTo>
                    <a:pt x="1089" y="37"/>
                  </a:lnTo>
                  <a:lnTo>
                    <a:pt x="959" y="74"/>
                  </a:lnTo>
                  <a:lnTo>
                    <a:pt x="830" y="111"/>
                  </a:lnTo>
                  <a:lnTo>
                    <a:pt x="701" y="166"/>
                  </a:lnTo>
                  <a:lnTo>
                    <a:pt x="591" y="240"/>
                  </a:lnTo>
                  <a:lnTo>
                    <a:pt x="498" y="314"/>
                  </a:lnTo>
                  <a:lnTo>
                    <a:pt x="388" y="406"/>
                  </a:lnTo>
                  <a:lnTo>
                    <a:pt x="314" y="498"/>
                  </a:lnTo>
                  <a:lnTo>
                    <a:pt x="240" y="609"/>
                  </a:lnTo>
                  <a:lnTo>
                    <a:pt x="167" y="720"/>
                  </a:lnTo>
                  <a:lnTo>
                    <a:pt x="111" y="849"/>
                  </a:lnTo>
                  <a:lnTo>
                    <a:pt x="56" y="978"/>
                  </a:lnTo>
                  <a:lnTo>
                    <a:pt x="38" y="1107"/>
                  </a:lnTo>
                  <a:lnTo>
                    <a:pt x="1" y="1236"/>
                  </a:lnTo>
                  <a:lnTo>
                    <a:pt x="1" y="1383"/>
                  </a:lnTo>
                  <a:lnTo>
                    <a:pt x="1" y="1531"/>
                  </a:lnTo>
                  <a:lnTo>
                    <a:pt x="19" y="1678"/>
                  </a:lnTo>
                  <a:lnTo>
                    <a:pt x="56" y="1807"/>
                  </a:lnTo>
                  <a:lnTo>
                    <a:pt x="111" y="1937"/>
                  </a:lnTo>
                  <a:lnTo>
                    <a:pt x="167" y="2066"/>
                  </a:lnTo>
                  <a:lnTo>
                    <a:pt x="240" y="2195"/>
                  </a:lnTo>
                  <a:lnTo>
                    <a:pt x="314" y="2287"/>
                  </a:lnTo>
                  <a:lnTo>
                    <a:pt x="406" y="2397"/>
                  </a:lnTo>
                  <a:lnTo>
                    <a:pt x="498" y="2490"/>
                  </a:lnTo>
                  <a:lnTo>
                    <a:pt x="609" y="2563"/>
                  </a:lnTo>
                  <a:lnTo>
                    <a:pt x="720" y="2637"/>
                  </a:lnTo>
                  <a:lnTo>
                    <a:pt x="849" y="2692"/>
                  </a:lnTo>
                  <a:lnTo>
                    <a:pt x="978" y="2729"/>
                  </a:lnTo>
                  <a:lnTo>
                    <a:pt x="1107" y="2766"/>
                  </a:lnTo>
                  <a:lnTo>
                    <a:pt x="1254" y="2785"/>
                  </a:lnTo>
                  <a:lnTo>
                    <a:pt x="1402" y="2803"/>
                  </a:lnTo>
                  <a:lnTo>
                    <a:pt x="1549" y="2785"/>
                  </a:lnTo>
                  <a:lnTo>
                    <a:pt x="1697" y="2766"/>
                  </a:lnTo>
                  <a:lnTo>
                    <a:pt x="1826" y="2729"/>
                  </a:lnTo>
                  <a:lnTo>
                    <a:pt x="1955" y="2692"/>
                  </a:lnTo>
                  <a:lnTo>
                    <a:pt x="2084" y="2637"/>
                  </a:lnTo>
                  <a:lnTo>
                    <a:pt x="2195" y="2563"/>
                  </a:lnTo>
                  <a:lnTo>
                    <a:pt x="2305" y="2471"/>
                  </a:lnTo>
                  <a:lnTo>
                    <a:pt x="2398" y="2379"/>
                  </a:lnTo>
                  <a:lnTo>
                    <a:pt x="2490" y="2287"/>
                  </a:lnTo>
                  <a:lnTo>
                    <a:pt x="2564" y="2176"/>
                  </a:lnTo>
                  <a:lnTo>
                    <a:pt x="2637" y="2066"/>
                  </a:lnTo>
                  <a:lnTo>
                    <a:pt x="2693" y="1937"/>
                  </a:lnTo>
                  <a:lnTo>
                    <a:pt x="2748" y="1807"/>
                  </a:lnTo>
                  <a:lnTo>
                    <a:pt x="2766" y="1678"/>
                  </a:lnTo>
                  <a:lnTo>
                    <a:pt x="2785" y="1531"/>
                  </a:lnTo>
                  <a:lnTo>
                    <a:pt x="2803" y="1383"/>
                  </a:lnTo>
                  <a:lnTo>
                    <a:pt x="2785" y="1236"/>
                  </a:lnTo>
                  <a:lnTo>
                    <a:pt x="2766" y="1088"/>
                  </a:lnTo>
                  <a:lnTo>
                    <a:pt x="2730" y="959"/>
                  </a:lnTo>
                  <a:lnTo>
                    <a:pt x="2693" y="830"/>
                  </a:lnTo>
                  <a:lnTo>
                    <a:pt x="2619" y="701"/>
                  </a:lnTo>
                  <a:lnTo>
                    <a:pt x="2545" y="591"/>
                  </a:lnTo>
                  <a:lnTo>
                    <a:pt x="2471" y="480"/>
                  </a:lnTo>
                  <a:lnTo>
                    <a:pt x="2379" y="388"/>
                  </a:lnTo>
                  <a:lnTo>
                    <a:pt x="2287" y="296"/>
                  </a:lnTo>
                  <a:lnTo>
                    <a:pt x="2176" y="222"/>
                  </a:lnTo>
                  <a:lnTo>
                    <a:pt x="2047" y="148"/>
                  </a:lnTo>
                  <a:lnTo>
                    <a:pt x="1937" y="93"/>
                  </a:lnTo>
                  <a:lnTo>
                    <a:pt x="1789" y="56"/>
                  </a:lnTo>
                  <a:lnTo>
                    <a:pt x="1660"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 name="Google Shape;941;p3"/>
            <p:cNvSpPr/>
            <p:nvPr/>
          </p:nvSpPr>
          <p:spPr>
            <a:xfrm>
              <a:off x="5104125" y="297125"/>
              <a:ext cx="70075" cy="70075"/>
            </a:xfrm>
            <a:custGeom>
              <a:avLst/>
              <a:gdLst/>
              <a:ahLst/>
              <a:cxnLst/>
              <a:rect l="l" t="t" r="r" b="b"/>
              <a:pathLst>
                <a:path w="2803" h="2803" extrusionOk="0">
                  <a:moveTo>
                    <a:pt x="1291" y="0"/>
                  </a:moveTo>
                  <a:lnTo>
                    <a:pt x="1143" y="19"/>
                  </a:lnTo>
                  <a:lnTo>
                    <a:pt x="996" y="55"/>
                  </a:lnTo>
                  <a:lnTo>
                    <a:pt x="867" y="92"/>
                  </a:lnTo>
                  <a:lnTo>
                    <a:pt x="756" y="148"/>
                  </a:lnTo>
                  <a:lnTo>
                    <a:pt x="627" y="221"/>
                  </a:lnTo>
                  <a:lnTo>
                    <a:pt x="516" y="295"/>
                  </a:lnTo>
                  <a:lnTo>
                    <a:pt x="424" y="387"/>
                  </a:lnTo>
                  <a:lnTo>
                    <a:pt x="332" y="479"/>
                  </a:lnTo>
                  <a:lnTo>
                    <a:pt x="258" y="590"/>
                  </a:lnTo>
                  <a:lnTo>
                    <a:pt x="184" y="701"/>
                  </a:lnTo>
                  <a:lnTo>
                    <a:pt x="111" y="830"/>
                  </a:lnTo>
                  <a:lnTo>
                    <a:pt x="74" y="959"/>
                  </a:lnTo>
                  <a:lnTo>
                    <a:pt x="37" y="1088"/>
                  </a:lnTo>
                  <a:lnTo>
                    <a:pt x="19" y="1235"/>
                  </a:lnTo>
                  <a:lnTo>
                    <a:pt x="0" y="1383"/>
                  </a:lnTo>
                  <a:lnTo>
                    <a:pt x="0" y="1530"/>
                  </a:lnTo>
                  <a:lnTo>
                    <a:pt x="19" y="1660"/>
                  </a:lnTo>
                  <a:lnTo>
                    <a:pt x="55" y="1807"/>
                  </a:lnTo>
                  <a:lnTo>
                    <a:pt x="92" y="1936"/>
                  </a:lnTo>
                  <a:lnTo>
                    <a:pt x="148" y="2065"/>
                  </a:lnTo>
                  <a:lnTo>
                    <a:pt x="221" y="2176"/>
                  </a:lnTo>
                  <a:lnTo>
                    <a:pt x="295" y="2286"/>
                  </a:lnTo>
                  <a:lnTo>
                    <a:pt x="387" y="2379"/>
                  </a:lnTo>
                  <a:lnTo>
                    <a:pt x="479" y="2471"/>
                  </a:lnTo>
                  <a:lnTo>
                    <a:pt x="590" y="2563"/>
                  </a:lnTo>
                  <a:lnTo>
                    <a:pt x="701" y="2637"/>
                  </a:lnTo>
                  <a:lnTo>
                    <a:pt x="830" y="2692"/>
                  </a:lnTo>
                  <a:lnTo>
                    <a:pt x="959" y="2729"/>
                  </a:lnTo>
                  <a:lnTo>
                    <a:pt x="1088" y="2766"/>
                  </a:lnTo>
                  <a:lnTo>
                    <a:pt x="1235" y="2803"/>
                  </a:lnTo>
                  <a:lnTo>
                    <a:pt x="1530" y="2803"/>
                  </a:lnTo>
                  <a:lnTo>
                    <a:pt x="1678" y="2784"/>
                  </a:lnTo>
                  <a:lnTo>
                    <a:pt x="1807" y="2747"/>
                  </a:lnTo>
                  <a:lnTo>
                    <a:pt x="1936" y="2711"/>
                  </a:lnTo>
                  <a:lnTo>
                    <a:pt x="2065" y="2655"/>
                  </a:lnTo>
                  <a:lnTo>
                    <a:pt x="2176" y="2581"/>
                  </a:lnTo>
                  <a:lnTo>
                    <a:pt x="2286" y="2508"/>
                  </a:lnTo>
                  <a:lnTo>
                    <a:pt x="2397" y="2415"/>
                  </a:lnTo>
                  <a:lnTo>
                    <a:pt x="2471" y="2323"/>
                  </a:lnTo>
                  <a:lnTo>
                    <a:pt x="2563" y="2213"/>
                  </a:lnTo>
                  <a:lnTo>
                    <a:pt x="2637" y="2102"/>
                  </a:lnTo>
                  <a:lnTo>
                    <a:pt x="2692" y="1973"/>
                  </a:lnTo>
                  <a:lnTo>
                    <a:pt x="2747" y="1844"/>
                  </a:lnTo>
                  <a:lnTo>
                    <a:pt x="2784" y="1715"/>
                  </a:lnTo>
                  <a:lnTo>
                    <a:pt x="2803" y="1567"/>
                  </a:lnTo>
                  <a:lnTo>
                    <a:pt x="2803" y="1420"/>
                  </a:lnTo>
                  <a:lnTo>
                    <a:pt x="2803" y="1272"/>
                  </a:lnTo>
                  <a:lnTo>
                    <a:pt x="2784" y="1143"/>
                  </a:lnTo>
                  <a:lnTo>
                    <a:pt x="2747" y="996"/>
                  </a:lnTo>
                  <a:lnTo>
                    <a:pt x="2710" y="867"/>
                  </a:lnTo>
                  <a:lnTo>
                    <a:pt x="2655" y="738"/>
                  </a:lnTo>
                  <a:lnTo>
                    <a:pt x="2581" y="627"/>
                  </a:lnTo>
                  <a:lnTo>
                    <a:pt x="2508" y="516"/>
                  </a:lnTo>
                  <a:lnTo>
                    <a:pt x="2415" y="424"/>
                  </a:lnTo>
                  <a:lnTo>
                    <a:pt x="2323" y="332"/>
                  </a:lnTo>
                  <a:lnTo>
                    <a:pt x="2213" y="240"/>
                  </a:lnTo>
                  <a:lnTo>
                    <a:pt x="2102" y="184"/>
                  </a:lnTo>
                  <a:lnTo>
                    <a:pt x="1991" y="111"/>
                  </a:lnTo>
                  <a:lnTo>
                    <a:pt x="1862" y="74"/>
                  </a:lnTo>
                  <a:lnTo>
                    <a:pt x="1715" y="37"/>
                  </a:lnTo>
                  <a:lnTo>
                    <a:pt x="15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 name="Google Shape;942;p3"/>
            <p:cNvSpPr/>
            <p:nvPr/>
          </p:nvSpPr>
          <p:spPr>
            <a:xfrm>
              <a:off x="5155275" y="470900"/>
              <a:ext cx="70550" cy="70550"/>
            </a:xfrm>
            <a:custGeom>
              <a:avLst/>
              <a:gdLst/>
              <a:ahLst/>
              <a:cxnLst/>
              <a:rect l="l" t="t" r="r" b="b"/>
              <a:pathLst>
                <a:path w="2822" h="2822" extrusionOk="0">
                  <a:moveTo>
                    <a:pt x="1439" y="0"/>
                  </a:moveTo>
                  <a:lnTo>
                    <a:pt x="1291" y="19"/>
                  </a:lnTo>
                  <a:lnTo>
                    <a:pt x="1144" y="37"/>
                  </a:lnTo>
                  <a:lnTo>
                    <a:pt x="1015" y="56"/>
                  </a:lnTo>
                  <a:lnTo>
                    <a:pt x="886" y="111"/>
                  </a:lnTo>
                  <a:lnTo>
                    <a:pt x="757" y="166"/>
                  </a:lnTo>
                  <a:lnTo>
                    <a:pt x="646" y="222"/>
                  </a:lnTo>
                  <a:lnTo>
                    <a:pt x="535" y="314"/>
                  </a:lnTo>
                  <a:lnTo>
                    <a:pt x="425" y="387"/>
                  </a:lnTo>
                  <a:lnTo>
                    <a:pt x="333" y="498"/>
                  </a:lnTo>
                  <a:lnTo>
                    <a:pt x="259" y="590"/>
                  </a:lnTo>
                  <a:lnTo>
                    <a:pt x="185" y="719"/>
                  </a:lnTo>
                  <a:lnTo>
                    <a:pt x="130" y="830"/>
                  </a:lnTo>
                  <a:lnTo>
                    <a:pt x="74" y="959"/>
                  </a:lnTo>
                  <a:lnTo>
                    <a:pt x="38" y="1107"/>
                  </a:lnTo>
                  <a:lnTo>
                    <a:pt x="19" y="1236"/>
                  </a:lnTo>
                  <a:lnTo>
                    <a:pt x="1" y="1383"/>
                  </a:lnTo>
                  <a:lnTo>
                    <a:pt x="1" y="1531"/>
                  </a:lnTo>
                  <a:lnTo>
                    <a:pt x="19" y="1678"/>
                  </a:lnTo>
                  <a:lnTo>
                    <a:pt x="56" y="1807"/>
                  </a:lnTo>
                  <a:lnTo>
                    <a:pt x="111" y="1955"/>
                  </a:lnTo>
                  <a:lnTo>
                    <a:pt x="167" y="2065"/>
                  </a:lnTo>
                  <a:lnTo>
                    <a:pt x="222" y="2194"/>
                  </a:lnTo>
                  <a:lnTo>
                    <a:pt x="314" y="2305"/>
                  </a:lnTo>
                  <a:lnTo>
                    <a:pt x="388" y="2397"/>
                  </a:lnTo>
                  <a:lnTo>
                    <a:pt x="499" y="2489"/>
                  </a:lnTo>
                  <a:lnTo>
                    <a:pt x="591" y="2582"/>
                  </a:lnTo>
                  <a:lnTo>
                    <a:pt x="720" y="2637"/>
                  </a:lnTo>
                  <a:lnTo>
                    <a:pt x="830" y="2711"/>
                  </a:lnTo>
                  <a:lnTo>
                    <a:pt x="960" y="2748"/>
                  </a:lnTo>
                  <a:lnTo>
                    <a:pt x="1107" y="2784"/>
                  </a:lnTo>
                  <a:lnTo>
                    <a:pt x="1236" y="2821"/>
                  </a:lnTo>
                  <a:lnTo>
                    <a:pt x="1531" y="2821"/>
                  </a:lnTo>
                  <a:lnTo>
                    <a:pt x="1679" y="2803"/>
                  </a:lnTo>
                  <a:lnTo>
                    <a:pt x="1808" y="2766"/>
                  </a:lnTo>
                  <a:lnTo>
                    <a:pt x="1937" y="2729"/>
                  </a:lnTo>
                  <a:lnTo>
                    <a:pt x="2066" y="2674"/>
                  </a:lnTo>
                  <a:lnTo>
                    <a:pt x="2195" y="2600"/>
                  </a:lnTo>
                  <a:lnTo>
                    <a:pt x="2305" y="2526"/>
                  </a:lnTo>
                  <a:lnTo>
                    <a:pt x="2398" y="2434"/>
                  </a:lnTo>
                  <a:lnTo>
                    <a:pt x="2490" y="2342"/>
                  </a:lnTo>
                  <a:lnTo>
                    <a:pt x="2582" y="2231"/>
                  </a:lnTo>
                  <a:lnTo>
                    <a:pt x="2637" y="2121"/>
                  </a:lnTo>
                  <a:lnTo>
                    <a:pt x="2711" y="1992"/>
                  </a:lnTo>
                  <a:lnTo>
                    <a:pt x="2748" y="1863"/>
                  </a:lnTo>
                  <a:lnTo>
                    <a:pt x="2785" y="1733"/>
                  </a:lnTo>
                  <a:lnTo>
                    <a:pt x="2822" y="1586"/>
                  </a:lnTo>
                  <a:lnTo>
                    <a:pt x="2822" y="1438"/>
                  </a:lnTo>
                  <a:lnTo>
                    <a:pt x="2822" y="1291"/>
                  </a:lnTo>
                  <a:lnTo>
                    <a:pt x="2803" y="1143"/>
                  </a:lnTo>
                  <a:lnTo>
                    <a:pt x="2766" y="1014"/>
                  </a:lnTo>
                  <a:lnTo>
                    <a:pt x="2730" y="885"/>
                  </a:lnTo>
                  <a:lnTo>
                    <a:pt x="2674" y="756"/>
                  </a:lnTo>
                  <a:lnTo>
                    <a:pt x="2600" y="646"/>
                  </a:lnTo>
                  <a:lnTo>
                    <a:pt x="2527" y="535"/>
                  </a:lnTo>
                  <a:lnTo>
                    <a:pt x="2435" y="424"/>
                  </a:lnTo>
                  <a:lnTo>
                    <a:pt x="2342" y="332"/>
                  </a:lnTo>
                  <a:lnTo>
                    <a:pt x="2232"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 name="Google Shape;943;p3"/>
            <p:cNvSpPr/>
            <p:nvPr/>
          </p:nvSpPr>
          <p:spPr>
            <a:xfrm>
              <a:off x="6317350" y="1330125"/>
              <a:ext cx="69625" cy="70075"/>
            </a:xfrm>
            <a:custGeom>
              <a:avLst/>
              <a:gdLst/>
              <a:ahLst/>
              <a:cxnLst/>
              <a:rect l="l" t="t" r="r" b="b"/>
              <a:pathLst>
                <a:path w="2785" h="2803" extrusionOk="0">
                  <a:moveTo>
                    <a:pt x="1438" y="0"/>
                  </a:moveTo>
                  <a:lnTo>
                    <a:pt x="1291" y="19"/>
                  </a:lnTo>
                  <a:lnTo>
                    <a:pt x="1143" y="19"/>
                  </a:lnTo>
                  <a:lnTo>
                    <a:pt x="1014" y="55"/>
                  </a:lnTo>
                  <a:lnTo>
                    <a:pt x="885" y="92"/>
                  </a:lnTo>
                  <a:lnTo>
                    <a:pt x="756" y="148"/>
                  </a:lnTo>
                  <a:lnTo>
                    <a:pt x="627" y="221"/>
                  </a:lnTo>
                  <a:lnTo>
                    <a:pt x="517" y="295"/>
                  </a:lnTo>
                  <a:lnTo>
                    <a:pt x="424" y="387"/>
                  </a:lnTo>
                  <a:lnTo>
                    <a:pt x="332" y="479"/>
                  </a:lnTo>
                  <a:lnTo>
                    <a:pt x="240" y="590"/>
                  </a:lnTo>
                  <a:lnTo>
                    <a:pt x="166" y="701"/>
                  </a:lnTo>
                  <a:lnTo>
                    <a:pt x="111" y="811"/>
                  </a:lnTo>
                  <a:lnTo>
                    <a:pt x="56" y="940"/>
                  </a:lnTo>
                  <a:lnTo>
                    <a:pt x="19" y="1088"/>
                  </a:lnTo>
                  <a:lnTo>
                    <a:pt x="0" y="1217"/>
                  </a:lnTo>
                  <a:lnTo>
                    <a:pt x="0" y="1364"/>
                  </a:lnTo>
                  <a:lnTo>
                    <a:pt x="0" y="1512"/>
                  </a:lnTo>
                  <a:lnTo>
                    <a:pt x="19" y="1660"/>
                  </a:lnTo>
                  <a:lnTo>
                    <a:pt x="37" y="1807"/>
                  </a:lnTo>
                  <a:lnTo>
                    <a:pt x="92" y="1936"/>
                  </a:lnTo>
                  <a:lnTo>
                    <a:pt x="148" y="2047"/>
                  </a:lnTo>
                  <a:lnTo>
                    <a:pt x="203" y="2176"/>
                  </a:lnTo>
                  <a:lnTo>
                    <a:pt x="295" y="2286"/>
                  </a:lnTo>
                  <a:lnTo>
                    <a:pt x="369" y="2379"/>
                  </a:lnTo>
                  <a:lnTo>
                    <a:pt x="480" y="2471"/>
                  </a:lnTo>
                  <a:lnTo>
                    <a:pt x="572" y="2563"/>
                  </a:lnTo>
                  <a:lnTo>
                    <a:pt x="701" y="2637"/>
                  </a:lnTo>
                  <a:lnTo>
                    <a:pt x="812" y="2692"/>
                  </a:lnTo>
                  <a:lnTo>
                    <a:pt x="941" y="2729"/>
                  </a:lnTo>
                  <a:lnTo>
                    <a:pt x="1088" y="2766"/>
                  </a:lnTo>
                  <a:lnTo>
                    <a:pt x="1217" y="2803"/>
                  </a:lnTo>
                  <a:lnTo>
                    <a:pt x="1512" y="2803"/>
                  </a:lnTo>
                  <a:lnTo>
                    <a:pt x="1660" y="2784"/>
                  </a:lnTo>
                  <a:lnTo>
                    <a:pt x="1789" y="2747"/>
                  </a:lnTo>
                  <a:lnTo>
                    <a:pt x="1936" y="2710"/>
                  </a:lnTo>
                  <a:lnTo>
                    <a:pt x="2047" y="2655"/>
                  </a:lnTo>
                  <a:lnTo>
                    <a:pt x="2176" y="2581"/>
                  </a:lnTo>
                  <a:lnTo>
                    <a:pt x="2268" y="2508"/>
                  </a:lnTo>
                  <a:lnTo>
                    <a:pt x="2379" y="2415"/>
                  </a:lnTo>
                  <a:lnTo>
                    <a:pt x="2471" y="2323"/>
                  </a:lnTo>
                  <a:lnTo>
                    <a:pt x="2545" y="2213"/>
                  </a:lnTo>
                  <a:lnTo>
                    <a:pt x="2618" y="2084"/>
                  </a:lnTo>
                  <a:lnTo>
                    <a:pt x="2674" y="1973"/>
                  </a:lnTo>
                  <a:lnTo>
                    <a:pt x="2729" y="1844"/>
                  </a:lnTo>
                  <a:lnTo>
                    <a:pt x="2766" y="1696"/>
                  </a:lnTo>
                  <a:lnTo>
                    <a:pt x="2784" y="1567"/>
                  </a:lnTo>
                  <a:lnTo>
                    <a:pt x="2784" y="1420"/>
                  </a:lnTo>
                  <a:lnTo>
                    <a:pt x="2784" y="1272"/>
                  </a:lnTo>
                  <a:lnTo>
                    <a:pt x="2766" y="1125"/>
                  </a:lnTo>
                  <a:lnTo>
                    <a:pt x="2729" y="996"/>
                  </a:lnTo>
                  <a:lnTo>
                    <a:pt x="2692" y="867"/>
                  </a:lnTo>
                  <a:lnTo>
                    <a:pt x="2637" y="756"/>
                  </a:lnTo>
                  <a:lnTo>
                    <a:pt x="2563" y="627"/>
                  </a:lnTo>
                  <a:lnTo>
                    <a:pt x="2489" y="535"/>
                  </a:lnTo>
                  <a:lnTo>
                    <a:pt x="2397" y="424"/>
                  </a:lnTo>
                  <a:lnTo>
                    <a:pt x="2305" y="332"/>
                  </a:lnTo>
                  <a:lnTo>
                    <a:pt x="2213" y="258"/>
                  </a:lnTo>
                  <a:lnTo>
                    <a:pt x="2102" y="184"/>
                  </a:lnTo>
                  <a:lnTo>
                    <a:pt x="1973" y="129"/>
                  </a:lnTo>
                  <a:lnTo>
                    <a:pt x="1844" y="74"/>
                  </a:lnTo>
                  <a:lnTo>
                    <a:pt x="1715" y="37"/>
                  </a:lnTo>
                  <a:lnTo>
                    <a:pt x="1586"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 name="Google Shape;944;p3"/>
            <p:cNvSpPr/>
            <p:nvPr/>
          </p:nvSpPr>
          <p:spPr>
            <a:xfrm>
              <a:off x="6237150" y="1315825"/>
              <a:ext cx="70075" cy="70550"/>
            </a:xfrm>
            <a:custGeom>
              <a:avLst/>
              <a:gdLst/>
              <a:ahLst/>
              <a:cxnLst/>
              <a:rect l="l" t="t" r="r" b="b"/>
              <a:pathLst>
                <a:path w="2803" h="2822" extrusionOk="0">
                  <a:moveTo>
                    <a:pt x="1272" y="0"/>
                  </a:moveTo>
                  <a:lnTo>
                    <a:pt x="1125" y="19"/>
                  </a:lnTo>
                  <a:lnTo>
                    <a:pt x="977" y="56"/>
                  </a:lnTo>
                  <a:lnTo>
                    <a:pt x="848" y="111"/>
                  </a:lnTo>
                  <a:lnTo>
                    <a:pt x="738" y="166"/>
                  </a:lnTo>
                  <a:lnTo>
                    <a:pt x="608" y="222"/>
                  </a:lnTo>
                  <a:lnTo>
                    <a:pt x="498" y="314"/>
                  </a:lnTo>
                  <a:lnTo>
                    <a:pt x="406" y="406"/>
                  </a:lnTo>
                  <a:lnTo>
                    <a:pt x="313" y="498"/>
                  </a:lnTo>
                  <a:lnTo>
                    <a:pt x="240" y="609"/>
                  </a:lnTo>
                  <a:lnTo>
                    <a:pt x="166" y="720"/>
                  </a:lnTo>
                  <a:lnTo>
                    <a:pt x="111" y="849"/>
                  </a:lnTo>
                  <a:lnTo>
                    <a:pt x="55" y="978"/>
                  </a:lnTo>
                  <a:lnTo>
                    <a:pt x="18" y="1107"/>
                  </a:lnTo>
                  <a:lnTo>
                    <a:pt x="0" y="1254"/>
                  </a:lnTo>
                  <a:lnTo>
                    <a:pt x="0" y="1402"/>
                  </a:lnTo>
                  <a:lnTo>
                    <a:pt x="0" y="1549"/>
                  </a:lnTo>
                  <a:lnTo>
                    <a:pt x="18" y="1678"/>
                  </a:lnTo>
                  <a:lnTo>
                    <a:pt x="55" y="1826"/>
                  </a:lnTo>
                  <a:lnTo>
                    <a:pt x="92" y="1955"/>
                  </a:lnTo>
                  <a:lnTo>
                    <a:pt x="148" y="2084"/>
                  </a:lnTo>
                  <a:lnTo>
                    <a:pt x="221" y="2195"/>
                  </a:lnTo>
                  <a:lnTo>
                    <a:pt x="295" y="2305"/>
                  </a:lnTo>
                  <a:lnTo>
                    <a:pt x="387" y="2397"/>
                  </a:lnTo>
                  <a:lnTo>
                    <a:pt x="498" y="2490"/>
                  </a:lnTo>
                  <a:lnTo>
                    <a:pt x="608" y="2582"/>
                  </a:lnTo>
                  <a:lnTo>
                    <a:pt x="719" y="2637"/>
                  </a:lnTo>
                  <a:lnTo>
                    <a:pt x="848" y="2711"/>
                  </a:lnTo>
                  <a:lnTo>
                    <a:pt x="977" y="2748"/>
                  </a:lnTo>
                  <a:lnTo>
                    <a:pt x="1106" y="2785"/>
                  </a:lnTo>
                  <a:lnTo>
                    <a:pt x="1254" y="2803"/>
                  </a:lnTo>
                  <a:lnTo>
                    <a:pt x="1401" y="2822"/>
                  </a:lnTo>
                  <a:lnTo>
                    <a:pt x="1549" y="2803"/>
                  </a:lnTo>
                  <a:lnTo>
                    <a:pt x="1678" y="2785"/>
                  </a:lnTo>
                  <a:lnTo>
                    <a:pt x="1825" y="2748"/>
                  </a:lnTo>
                  <a:lnTo>
                    <a:pt x="1954" y="2711"/>
                  </a:lnTo>
                  <a:lnTo>
                    <a:pt x="2065" y="2656"/>
                  </a:lnTo>
                  <a:lnTo>
                    <a:pt x="2194" y="2582"/>
                  </a:lnTo>
                  <a:lnTo>
                    <a:pt x="2305" y="2508"/>
                  </a:lnTo>
                  <a:lnTo>
                    <a:pt x="2397" y="2416"/>
                  </a:lnTo>
                  <a:lnTo>
                    <a:pt x="2489" y="2324"/>
                  </a:lnTo>
                  <a:lnTo>
                    <a:pt x="2563" y="2213"/>
                  </a:lnTo>
                  <a:lnTo>
                    <a:pt x="2637" y="2102"/>
                  </a:lnTo>
                  <a:lnTo>
                    <a:pt x="2692" y="1973"/>
                  </a:lnTo>
                  <a:lnTo>
                    <a:pt x="2747" y="1844"/>
                  </a:lnTo>
                  <a:lnTo>
                    <a:pt x="2784" y="1697"/>
                  </a:lnTo>
                  <a:lnTo>
                    <a:pt x="2803" y="1568"/>
                  </a:lnTo>
                  <a:lnTo>
                    <a:pt x="2803" y="1420"/>
                  </a:lnTo>
                  <a:lnTo>
                    <a:pt x="2803" y="1273"/>
                  </a:lnTo>
                  <a:lnTo>
                    <a:pt x="2784" y="1125"/>
                  </a:lnTo>
                  <a:lnTo>
                    <a:pt x="2747" y="996"/>
                  </a:lnTo>
                  <a:lnTo>
                    <a:pt x="2710" y="867"/>
                  </a:lnTo>
                  <a:lnTo>
                    <a:pt x="2655" y="738"/>
                  </a:lnTo>
                  <a:lnTo>
                    <a:pt x="2581" y="627"/>
                  </a:lnTo>
                  <a:lnTo>
                    <a:pt x="2508" y="517"/>
                  </a:lnTo>
                  <a:lnTo>
                    <a:pt x="2415" y="406"/>
                  </a:lnTo>
                  <a:lnTo>
                    <a:pt x="2305" y="314"/>
                  </a:lnTo>
                  <a:lnTo>
                    <a:pt x="2213" y="240"/>
                  </a:lnTo>
                  <a:lnTo>
                    <a:pt x="2084" y="166"/>
                  </a:lnTo>
                  <a:lnTo>
                    <a:pt x="1973" y="111"/>
                  </a:lnTo>
                  <a:lnTo>
                    <a:pt x="1844" y="56"/>
                  </a:lnTo>
                  <a:lnTo>
                    <a:pt x="1696"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 name="Google Shape;945;p3"/>
            <p:cNvSpPr/>
            <p:nvPr/>
          </p:nvSpPr>
          <p:spPr>
            <a:xfrm>
              <a:off x="6156925" y="1301525"/>
              <a:ext cx="70550" cy="70550"/>
            </a:xfrm>
            <a:custGeom>
              <a:avLst/>
              <a:gdLst/>
              <a:ahLst/>
              <a:cxnLst/>
              <a:rect l="l" t="t" r="r" b="b"/>
              <a:pathLst>
                <a:path w="2822" h="2822" extrusionOk="0">
                  <a:moveTo>
                    <a:pt x="1273" y="1"/>
                  </a:moveTo>
                  <a:lnTo>
                    <a:pt x="1144" y="19"/>
                  </a:lnTo>
                  <a:lnTo>
                    <a:pt x="996" y="56"/>
                  </a:lnTo>
                  <a:lnTo>
                    <a:pt x="867" y="112"/>
                  </a:lnTo>
                  <a:lnTo>
                    <a:pt x="738" y="167"/>
                  </a:lnTo>
                  <a:lnTo>
                    <a:pt x="628" y="222"/>
                  </a:lnTo>
                  <a:lnTo>
                    <a:pt x="517" y="314"/>
                  </a:lnTo>
                  <a:lnTo>
                    <a:pt x="425" y="388"/>
                  </a:lnTo>
                  <a:lnTo>
                    <a:pt x="333" y="499"/>
                  </a:lnTo>
                  <a:lnTo>
                    <a:pt x="240" y="609"/>
                  </a:lnTo>
                  <a:lnTo>
                    <a:pt x="185" y="720"/>
                  </a:lnTo>
                  <a:lnTo>
                    <a:pt x="111" y="849"/>
                  </a:lnTo>
                  <a:lnTo>
                    <a:pt x="75" y="978"/>
                  </a:lnTo>
                  <a:lnTo>
                    <a:pt x="38" y="1107"/>
                  </a:lnTo>
                  <a:lnTo>
                    <a:pt x="19" y="1255"/>
                  </a:lnTo>
                  <a:lnTo>
                    <a:pt x="1" y="1402"/>
                  </a:lnTo>
                  <a:lnTo>
                    <a:pt x="19" y="1550"/>
                  </a:lnTo>
                  <a:lnTo>
                    <a:pt x="38" y="1679"/>
                  </a:lnTo>
                  <a:lnTo>
                    <a:pt x="56" y="1826"/>
                  </a:lnTo>
                  <a:lnTo>
                    <a:pt x="111" y="1955"/>
                  </a:lnTo>
                  <a:lnTo>
                    <a:pt x="167" y="2084"/>
                  </a:lnTo>
                  <a:lnTo>
                    <a:pt x="240" y="2195"/>
                  </a:lnTo>
                  <a:lnTo>
                    <a:pt x="314" y="2306"/>
                  </a:lnTo>
                  <a:lnTo>
                    <a:pt x="406" y="2398"/>
                  </a:lnTo>
                  <a:lnTo>
                    <a:pt x="499" y="2490"/>
                  </a:lnTo>
                  <a:lnTo>
                    <a:pt x="609" y="2582"/>
                  </a:lnTo>
                  <a:lnTo>
                    <a:pt x="720" y="2638"/>
                  </a:lnTo>
                  <a:lnTo>
                    <a:pt x="849" y="2711"/>
                  </a:lnTo>
                  <a:lnTo>
                    <a:pt x="978" y="2748"/>
                  </a:lnTo>
                  <a:lnTo>
                    <a:pt x="1107" y="2785"/>
                  </a:lnTo>
                  <a:lnTo>
                    <a:pt x="1255" y="2804"/>
                  </a:lnTo>
                  <a:lnTo>
                    <a:pt x="1402" y="2822"/>
                  </a:lnTo>
                  <a:lnTo>
                    <a:pt x="1550" y="2804"/>
                  </a:lnTo>
                  <a:lnTo>
                    <a:pt x="1697" y="2785"/>
                  </a:lnTo>
                  <a:lnTo>
                    <a:pt x="1826" y="2767"/>
                  </a:lnTo>
                  <a:lnTo>
                    <a:pt x="1955" y="2711"/>
                  </a:lnTo>
                  <a:lnTo>
                    <a:pt x="2084" y="2656"/>
                  </a:lnTo>
                  <a:lnTo>
                    <a:pt x="2195" y="2582"/>
                  </a:lnTo>
                  <a:lnTo>
                    <a:pt x="2306" y="2508"/>
                  </a:lnTo>
                  <a:lnTo>
                    <a:pt x="2416" y="2416"/>
                  </a:lnTo>
                  <a:lnTo>
                    <a:pt x="2508" y="2324"/>
                  </a:lnTo>
                  <a:lnTo>
                    <a:pt x="2582" y="2213"/>
                  </a:lnTo>
                  <a:lnTo>
                    <a:pt x="2656" y="2103"/>
                  </a:lnTo>
                  <a:lnTo>
                    <a:pt x="2711" y="1974"/>
                  </a:lnTo>
                  <a:lnTo>
                    <a:pt x="2767" y="1845"/>
                  </a:lnTo>
                  <a:lnTo>
                    <a:pt x="2803" y="1716"/>
                  </a:lnTo>
                  <a:lnTo>
                    <a:pt x="2822" y="1568"/>
                  </a:lnTo>
                  <a:lnTo>
                    <a:pt x="2822" y="1421"/>
                  </a:lnTo>
                  <a:lnTo>
                    <a:pt x="2822" y="1273"/>
                  </a:lnTo>
                  <a:lnTo>
                    <a:pt x="2803" y="1126"/>
                  </a:lnTo>
                  <a:lnTo>
                    <a:pt x="2767" y="997"/>
                  </a:lnTo>
                  <a:lnTo>
                    <a:pt x="2730" y="867"/>
                  </a:lnTo>
                  <a:lnTo>
                    <a:pt x="2656" y="738"/>
                  </a:lnTo>
                  <a:lnTo>
                    <a:pt x="2601" y="628"/>
                  </a:lnTo>
                  <a:lnTo>
                    <a:pt x="2508" y="517"/>
                  </a:lnTo>
                  <a:lnTo>
                    <a:pt x="2435" y="407"/>
                  </a:lnTo>
                  <a:lnTo>
                    <a:pt x="2324" y="314"/>
                  </a:lnTo>
                  <a:lnTo>
                    <a:pt x="2213" y="241"/>
                  </a:lnTo>
                  <a:lnTo>
                    <a:pt x="2103" y="167"/>
                  </a:lnTo>
                  <a:lnTo>
                    <a:pt x="1974" y="112"/>
                  </a:lnTo>
                  <a:lnTo>
                    <a:pt x="1845" y="56"/>
                  </a:lnTo>
                  <a:lnTo>
                    <a:pt x="1716" y="38"/>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 name="Google Shape;946;p3"/>
            <p:cNvSpPr/>
            <p:nvPr/>
          </p:nvSpPr>
          <p:spPr>
            <a:xfrm>
              <a:off x="6077175" y="1287250"/>
              <a:ext cx="70575" cy="70550"/>
            </a:xfrm>
            <a:custGeom>
              <a:avLst/>
              <a:gdLst/>
              <a:ahLst/>
              <a:cxnLst/>
              <a:rect l="l" t="t" r="r" b="b"/>
              <a:pathLst>
                <a:path w="2823" h="2822" extrusionOk="0">
                  <a:moveTo>
                    <a:pt x="1255" y="0"/>
                  </a:moveTo>
                  <a:lnTo>
                    <a:pt x="1126" y="19"/>
                  </a:lnTo>
                  <a:lnTo>
                    <a:pt x="978" y="56"/>
                  </a:lnTo>
                  <a:lnTo>
                    <a:pt x="849" y="111"/>
                  </a:lnTo>
                  <a:lnTo>
                    <a:pt x="720" y="166"/>
                  </a:lnTo>
                  <a:lnTo>
                    <a:pt x="609" y="240"/>
                  </a:lnTo>
                  <a:lnTo>
                    <a:pt x="499" y="314"/>
                  </a:lnTo>
                  <a:lnTo>
                    <a:pt x="407" y="406"/>
                  </a:lnTo>
                  <a:lnTo>
                    <a:pt x="314" y="498"/>
                  </a:lnTo>
                  <a:lnTo>
                    <a:pt x="241" y="609"/>
                  </a:lnTo>
                  <a:lnTo>
                    <a:pt x="167" y="738"/>
                  </a:lnTo>
                  <a:lnTo>
                    <a:pt x="112" y="848"/>
                  </a:lnTo>
                  <a:lnTo>
                    <a:pt x="56" y="978"/>
                  </a:lnTo>
                  <a:lnTo>
                    <a:pt x="19" y="1125"/>
                  </a:lnTo>
                  <a:lnTo>
                    <a:pt x="1" y="1273"/>
                  </a:lnTo>
                  <a:lnTo>
                    <a:pt x="1" y="1402"/>
                  </a:lnTo>
                  <a:lnTo>
                    <a:pt x="1" y="1549"/>
                  </a:lnTo>
                  <a:lnTo>
                    <a:pt x="19" y="1697"/>
                  </a:lnTo>
                  <a:lnTo>
                    <a:pt x="56" y="1844"/>
                  </a:lnTo>
                  <a:lnTo>
                    <a:pt x="112" y="1973"/>
                  </a:lnTo>
                  <a:lnTo>
                    <a:pt x="167" y="2084"/>
                  </a:lnTo>
                  <a:lnTo>
                    <a:pt x="241" y="2213"/>
                  </a:lnTo>
                  <a:lnTo>
                    <a:pt x="314" y="2305"/>
                  </a:lnTo>
                  <a:lnTo>
                    <a:pt x="407" y="2416"/>
                  </a:lnTo>
                  <a:lnTo>
                    <a:pt x="499" y="2508"/>
                  </a:lnTo>
                  <a:lnTo>
                    <a:pt x="609" y="2582"/>
                  </a:lnTo>
                  <a:lnTo>
                    <a:pt x="739" y="2655"/>
                  </a:lnTo>
                  <a:lnTo>
                    <a:pt x="849" y="2711"/>
                  </a:lnTo>
                  <a:lnTo>
                    <a:pt x="978" y="2748"/>
                  </a:lnTo>
                  <a:lnTo>
                    <a:pt x="1126" y="2784"/>
                  </a:lnTo>
                  <a:lnTo>
                    <a:pt x="1273" y="2803"/>
                  </a:lnTo>
                  <a:lnTo>
                    <a:pt x="1402" y="2821"/>
                  </a:lnTo>
                  <a:lnTo>
                    <a:pt x="1550" y="2803"/>
                  </a:lnTo>
                  <a:lnTo>
                    <a:pt x="1697" y="2784"/>
                  </a:lnTo>
                  <a:lnTo>
                    <a:pt x="1845" y="2748"/>
                  </a:lnTo>
                  <a:lnTo>
                    <a:pt x="1974" y="2711"/>
                  </a:lnTo>
                  <a:lnTo>
                    <a:pt x="2085" y="2655"/>
                  </a:lnTo>
                  <a:lnTo>
                    <a:pt x="2214" y="2582"/>
                  </a:lnTo>
                  <a:lnTo>
                    <a:pt x="2306" y="2508"/>
                  </a:lnTo>
                  <a:lnTo>
                    <a:pt x="2416" y="2416"/>
                  </a:lnTo>
                  <a:lnTo>
                    <a:pt x="2509" y="2305"/>
                  </a:lnTo>
                  <a:lnTo>
                    <a:pt x="2582" y="2194"/>
                  </a:lnTo>
                  <a:lnTo>
                    <a:pt x="2656" y="2084"/>
                  </a:lnTo>
                  <a:lnTo>
                    <a:pt x="2711" y="1955"/>
                  </a:lnTo>
                  <a:lnTo>
                    <a:pt x="2748" y="1826"/>
                  </a:lnTo>
                  <a:lnTo>
                    <a:pt x="2785" y="1697"/>
                  </a:lnTo>
                  <a:lnTo>
                    <a:pt x="2804" y="1549"/>
                  </a:lnTo>
                  <a:lnTo>
                    <a:pt x="2822" y="1402"/>
                  </a:lnTo>
                  <a:lnTo>
                    <a:pt x="2804" y="1254"/>
                  </a:lnTo>
                  <a:lnTo>
                    <a:pt x="2785" y="1125"/>
                  </a:lnTo>
                  <a:lnTo>
                    <a:pt x="2748" y="978"/>
                  </a:lnTo>
                  <a:lnTo>
                    <a:pt x="2711" y="848"/>
                  </a:lnTo>
                  <a:lnTo>
                    <a:pt x="2656" y="719"/>
                  </a:lnTo>
                  <a:lnTo>
                    <a:pt x="2582" y="609"/>
                  </a:lnTo>
                  <a:lnTo>
                    <a:pt x="2509" y="498"/>
                  </a:lnTo>
                  <a:lnTo>
                    <a:pt x="2416" y="406"/>
                  </a:lnTo>
                  <a:lnTo>
                    <a:pt x="2306" y="314"/>
                  </a:lnTo>
                  <a:lnTo>
                    <a:pt x="2195" y="240"/>
                  </a:lnTo>
                  <a:lnTo>
                    <a:pt x="2085" y="166"/>
                  </a:lnTo>
                  <a:lnTo>
                    <a:pt x="1955" y="111"/>
                  </a:lnTo>
                  <a:lnTo>
                    <a:pt x="1826" y="56"/>
                  </a:lnTo>
                  <a:lnTo>
                    <a:pt x="1697" y="19"/>
                  </a:lnTo>
                  <a:lnTo>
                    <a:pt x="15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 name="Google Shape;947;p3"/>
            <p:cNvSpPr/>
            <p:nvPr/>
          </p:nvSpPr>
          <p:spPr>
            <a:xfrm>
              <a:off x="5997450" y="1272950"/>
              <a:ext cx="70075" cy="70550"/>
            </a:xfrm>
            <a:custGeom>
              <a:avLst/>
              <a:gdLst/>
              <a:ahLst/>
              <a:cxnLst/>
              <a:rect l="l" t="t" r="r" b="b"/>
              <a:pathLst>
                <a:path w="2803" h="2822" extrusionOk="0">
                  <a:moveTo>
                    <a:pt x="1383" y="1"/>
                  </a:moveTo>
                  <a:lnTo>
                    <a:pt x="1236" y="19"/>
                  </a:lnTo>
                  <a:lnTo>
                    <a:pt x="1106" y="38"/>
                  </a:lnTo>
                  <a:lnTo>
                    <a:pt x="959" y="74"/>
                  </a:lnTo>
                  <a:lnTo>
                    <a:pt x="830" y="111"/>
                  </a:lnTo>
                  <a:lnTo>
                    <a:pt x="719" y="185"/>
                  </a:lnTo>
                  <a:lnTo>
                    <a:pt x="590" y="240"/>
                  </a:lnTo>
                  <a:lnTo>
                    <a:pt x="498" y="333"/>
                  </a:lnTo>
                  <a:lnTo>
                    <a:pt x="387" y="425"/>
                  </a:lnTo>
                  <a:lnTo>
                    <a:pt x="314" y="517"/>
                  </a:lnTo>
                  <a:lnTo>
                    <a:pt x="221" y="628"/>
                  </a:lnTo>
                  <a:lnTo>
                    <a:pt x="166" y="738"/>
                  </a:lnTo>
                  <a:lnTo>
                    <a:pt x="111" y="867"/>
                  </a:lnTo>
                  <a:lnTo>
                    <a:pt x="56" y="996"/>
                  </a:lnTo>
                  <a:lnTo>
                    <a:pt x="19" y="1125"/>
                  </a:lnTo>
                  <a:lnTo>
                    <a:pt x="0" y="1273"/>
                  </a:lnTo>
                  <a:lnTo>
                    <a:pt x="0" y="1420"/>
                  </a:lnTo>
                  <a:lnTo>
                    <a:pt x="0" y="1568"/>
                  </a:lnTo>
                  <a:lnTo>
                    <a:pt x="37" y="1715"/>
                  </a:lnTo>
                  <a:lnTo>
                    <a:pt x="56" y="1845"/>
                  </a:lnTo>
                  <a:lnTo>
                    <a:pt x="111" y="1974"/>
                  </a:lnTo>
                  <a:lnTo>
                    <a:pt x="166" y="2103"/>
                  </a:lnTo>
                  <a:lnTo>
                    <a:pt x="240" y="2213"/>
                  </a:lnTo>
                  <a:lnTo>
                    <a:pt x="314" y="2324"/>
                  </a:lnTo>
                  <a:lnTo>
                    <a:pt x="406" y="2416"/>
                  </a:lnTo>
                  <a:lnTo>
                    <a:pt x="516" y="2508"/>
                  </a:lnTo>
                  <a:lnTo>
                    <a:pt x="609" y="2582"/>
                  </a:lnTo>
                  <a:lnTo>
                    <a:pt x="738" y="2656"/>
                  </a:lnTo>
                  <a:lnTo>
                    <a:pt x="848" y="2711"/>
                  </a:lnTo>
                  <a:lnTo>
                    <a:pt x="996" y="2748"/>
                  </a:lnTo>
                  <a:lnTo>
                    <a:pt x="1125" y="2785"/>
                  </a:lnTo>
                  <a:lnTo>
                    <a:pt x="1272" y="2803"/>
                  </a:lnTo>
                  <a:lnTo>
                    <a:pt x="1420" y="2822"/>
                  </a:lnTo>
                  <a:lnTo>
                    <a:pt x="1567" y="2803"/>
                  </a:lnTo>
                  <a:lnTo>
                    <a:pt x="1697" y="2785"/>
                  </a:lnTo>
                  <a:lnTo>
                    <a:pt x="1844" y="2748"/>
                  </a:lnTo>
                  <a:lnTo>
                    <a:pt x="1973" y="2693"/>
                  </a:lnTo>
                  <a:lnTo>
                    <a:pt x="2084" y="2637"/>
                  </a:lnTo>
                  <a:lnTo>
                    <a:pt x="2213" y="2564"/>
                  </a:lnTo>
                  <a:lnTo>
                    <a:pt x="2305" y="2490"/>
                  </a:lnTo>
                  <a:lnTo>
                    <a:pt x="2416" y="2398"/>
                  </a:lnTo>
                  <a:lnTo>
                    <a:pt x="2489" y="2306"/>
                  </a:lnTo>
                  <a:lnTo>
                    <a:pt x="2582" y="2195"/>
                  </a:lnTo>
                  <a:lnTo>
                    <a:pt x="2637" y="2084"/>
                  </a:lnTo>
                  <a:lnTo>
                    <a:pt x="2711" y="1955"/>
                  </a:lnTo>
                  <a:lnTo>
                    <a:pt x="2747" y="1826"/>
                  </a:lnTo>
                  <a:lnTo>
                    <a:pt x="2784" y="1679"/>
                  </a:lnTo>
                  <a:lnTo>
                    <a:pt x="2803" y="1550"/>
                  </a:lnTo>
                  <a:lnTo>
                    <a:pt x="2803" y="1402"/>
                  </a:lnTo>
                  <a:lnTo>
                    <a:pt x="2803" y="1255"/>
                  </a:lnTo>
                  <a:lnTo>
                    <a:pt x="2766" y="1107"/>
                  </a:lnTo>
                  <a:lnTo>
                    <a:pt x="2747" y="978"/>
                  </a:lnTo>
                  <a:lnTo>
                    <a:pt x="2692" y="849"/>
                  </a:lnTo>
                  <a:lnTo>
                    <a:pt x="2637" y="720"/>
                  </a:lnTo>
                  <a:lnTo>
                    <a:pt x="2563" y="609"/>
                  </a:lnTo>
                  <a:lnTo>
                    <a:pt x="2489" y="499"/>
                  </a:lnTo>
                  <a:lnTo>
                    <a:pt x="2397" y="406"/>
                  </a:lnTo>
                  <a:lnTo>
                    <a:pt x="2287" y="314"/>
                  </a:lnTo>
                  <a:lnTo>
                    <a:pt x="2194" y="240"/>
                  </a:lnTo>
                  <a:lnTo>
                    <a:pt x="2065" y="167"/>
                  </a:lnTo>
                  <a:lnTo>
                    <a:pt x="1955" y="111"/>
                  </a:lnTo>
                  <a:lnTo>
                    <a:pt x="1807" y="56"/>
                  </a:lnTo>
                  <a:lnTo>
                    <a:pt x="1678" y="38"/>
                  </a:lnTo>
                  <a:lnTo>
                    <a:pt x="1531"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 name="Google Shape;948;p3"/>
            <p:cNvSpPr/>
            <p:nvPr/>
          </p:nvSpPr>
          <p:spPr>
            <a:xfrm>
              <a:off x="5694600" y="1138825"/>
              <a:ext cx="70550" cy="70550"/>
            </a:xfrm>
            <a:custGeom>
              <a:avLst/>
              <a:gdLst/>
              <a:ahLst/>
              <a:cxnLst/>
              <a:rect l="l" t="t" r="r" b="b"/>
              <a:pathLst>
                <a:path w="2822" h="2822" extrusionOk="0">
                  <a:moveTo>
                    <a:pt x="1254" y="0"/>
                  </a:moveTo>
                  <a:lnTo>
                    <a:pt x="1107" y="37"/>
                  </a:lnTo>
                  <a:lnTo>
                    <a:pt x="978" y="74"/>
                  </a:lnTo>
                  <a:lnTo>
                    <a:pt x="848" y="111"/>
                  </a:lnTo>
                  <a:lnTo>
                    <a:pt x="719" y="166"/>
                  </a:lnTo>
                  <a:lnTo>
                    <a:pt x="609" y="240"/>
                  </a:lnTo>
                  <a:lnTo>
                    <a:pt x="498" y="332"/>
                  </a:lnTo>
                  <a:lnTo>
                    <a:pt x="406" y="424"/>
                  </a:lnTo>
                  <a:lnTo>
                    <a:pt x="314" y="516"/>
                  </a:lnTo>
                  <a:lnTo>
                    <a:pt x="240" y="627"/>
                  </a:lnTo>
                  <a:lnTo>
                    <a:pt x="166" y="738"/>
                  </a:lnTo>
                  <a:lnTo>
                    <a:pt x="111" y="867"/>
                  </a:lnTo>
                  <a:lnTo>
                    <a:pt x="56" y="996"/>
                  </a:lnTo>
                  <a:lnTo>
                    <a:pt x="37" y="1125"/>
                  </a:lnTo>
                  <a:lnTo>
                    <a:pt x="19" y="1272"/>
                  </a:lnTo>
                  <a:lnTo>
                    <a:pt x="0" y="1420"/>
                  </a:lnTo>
                  <a:lnTo>
                    <a:pt x="19" y="1567"/>
                  </a:lnTo>
                  <a:lnTo>
                    <a:pt x="37" y="1715"/>
                  </a:lnTo>
                  <a:lnTo>
                    <a:pt x="74" y="1844"/>
                  </a:lnTo>
                  <a:lnTo>
                    <a:pt x="111" y="1973"/>
                  </a:lnTo>
                  <a:lnTo>
                    <a:pt x="185" y="2102"/>
                  </a:lnTo>
                  <a:lnTo>
                    <a:pt x="240" y="2213"/>
                  </a:lnTo>
                  <a:lnTo>
                    <a:pt x="332" y="2323"/>
                  </a:lnTo>
                  <a:lnTo>
                    <a:pt x="424" y="2416"/>
                  </a:lnTo>
                  <a:lnTo>
                    <a:pt x="517" y="2508"/>
                  </a:lnTo>
                  <a:lnTo>
                    <a:pt x="627" y="2582"/>
                  </a:lnTo>
                  <a:lnTo>
                    <a:pt x="738" y="2655"/>
                  </a:lnTo>
                  <a:lnTo>
                    <a:pt x="867" y="2711"/>
                  </a:lnTo>
                  <a:lnTo>
                    <a:pt x="996" y="2766"/>
                  </a:lnTo>
                  <a:lnTo>
                    <a:pt x="1144" y="2784"/>
                  </a:lnTo>
                  <a:lnTo>
                    <a:pt x="1273" y="2821"/>
                  </a:lnTo>
                  <a:lnTo>
                    <a:pt x="1420" y="2821"/>
                  </a:lnTo>
                  <a:lnTo>
                    <a:pt x="1568" y="2803"/>
                  </a:lnTo>
                  <a:lnTo>
                    <a:pt x="1715" y="2784"/>
                  </a:lnTo>
                  <a:lnTo>
                    <a:pt x="1844" y="2748"/>
                  </a:lnTo>
                  <a:lnTo>
                    <a:pt x="1973" y="2711"/>
                  </a:lnTo>
                  <a:lnTo>
                    <a:pt x="2102" y="2655"/>
                  </a:lnTo>
                  <a:lnTo>
                    <a:pt x="2213" y="2582"/>
                  </a:lnTo>
                  <a:lnTo>
                    <a:pt x="2324" y="2489"/>
                  </a:lnTo>
                  <a:lnTo>
                    <a:pt x="2434" y="2397"/>
                  </a:lnTo>
                  <a:lnTo>
                    <a:pt x="2508" y="2305"/>
                  </a:lnTo>
                  <a:lnTo>
                    <a:pt x="2600" y="2194"/>
                  </a:lnTo>
                  <a:lnTo>
                    <a:pt x="2655" y="2084"/>
                  </a:lnTo>
                  <a:lnTo>
                    <a:pt x="2729" y="1955"/>
                  </a:lnTo>
                  <a:lnTo>
                    <a:pt x="2766" y="1826"/>
                  </a:lnTo>
                  <a:lnTo>
                    <a:pt x="2803" y="1678"/>
                  </a:lnTo>
                  <a:lnTo>
                    <a:pt x="2821" y="1549"/>
                  </a:lnTo>
                  <a:lnTo>
                    <a:pt x="2821" y="1402"/>
                  </a:lnTo>
                  <a:lnTo>
                    <a:pt x="2821" y="1254"/>
                  </a:lnTo>
                  <a:lnTo>
                    <a:pt x="2803" y="1107"/>
                  </a:lnTo>
                  <a:lnTo>
                    <a:pt x="2766" y="977"/>
                  </a:lnTo>
                  <a:lnTo>
                    <a:pt x="2711" y="848"/>
                  </a:lnTo>
                  <a:lnTo>
                    <a:pt x="2655" y="719"/>
                  </a:lnTo>
                  <a:lnTo>
                    <a:pt x="2582" y="609"/>
                  </a:lnTo>
                  <a:lnTo>
                    <a:pt x="2508" y="498"/>
                  </a:lnTo>
                  <a:lnTo>
                    <a:pt x="2416" y="406"/>
                  </a:lnTo>
                  <a:lnTo>
                    <a:pt x="2305" y="314"/>
                  </a:lnTo>
                  <a:lnTo>
                    <a:pt x="2194" y="221"/>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 name="Google Shape;949;p3"/>
            <p:cNvSpPr/>
            <p:nvPr/>
          </p:nvSpPr>
          <p:spPr>
            <a:xfrm>
              <a:off x="5207375" y="642825"/>
              <a:ext cx="69150" cy="69625"/>
            </a:xfrm>
            <a:custGeom>
              <a:avLst/>
              <a:gdLst/>
              <a:ahLst/>
              <a:cxnLst/>
              <a:rect l="l" t="t" r="r" b="b"/>
              <a:pathLst>
                <a:path w="2766" h="2785" extrusionOk="0">
                  <a:moveTo>
                    <a:pt x="1254" y="1"/>
                  </a:moveTo>
                  <a:lnTo>
                    <a:pt x="1107" y="19"/>
                  </a:lnTo>
                  <a:lnTo>
                    <a:pt x="977" y="56"/>
                  </a:lnTo>
                  <a:lnTo>
                    <a:pt x="848" y="93"/>
                  </a:lnTo>
                  <a:lnTo>
                    <a:pt x="719" y="167"/>
                  </a:lnTo>
                  <a:lnTo>
                    <a:pt x="609" y="222"/>
                  </a:lnTo>
                  <a:lnTo>
                    <a:pt x="498" y="314"/>
                  </a:lnTo>
                  <a:lnTo>
                    <a:pt x="406" y="388"/>
                  </a:lnTo>
                  <a:lnTo>
                    <a:pt x="314" y="499"/>
                  </a:lnTo>
                  <a:lnTo>
                    <a:pt x="221" y="591"/>
                  </a:lnTo>
                  <a:lnTo>
                    <a:pt x="166" y="720"/>
                  </a:lnTo>
                  <a:lnTo>
                    <a:pt x="111" y="830"/>
                  </a:lnTo>
                  <a:lnTo>
                    <a:pt x="56" y="960"/>
                  </a:lnTo>
                  <a:lnTo>
                    <a:pt x="19" y="1107"/>
                  </a:lnTo>
                  <a:lnTo>
                    <a:pt x="0" y="1236"/>
                  </a:lnTo>
                  <a:lnTo>
                    <a:pt x="0" y="1384"/>
                  </a:lnTo>
                  <a:lnTo>
                    <a:pt x="0" y="1531"/>
                  </a:lnTo>
                  <a:lnTo>
                    <a:pt x="19" y="1679"/>
                  </a:lnTo>
                  <a:lnTo>
                    <a:pt x="56" y="1808"/>
                  </a:lnTo>
                  <a:lnTo>
                    <a:pt x="111" y="1937"/>
                  </a:lnTo>
                  <a:lnTo>
                    <a:pt x="166" y="2066"/>
                  </a:lnTo>
                  <a:lnTo>
                    <a:pt x="240" y="2176"/>
                  </a:lnTo>
                  <a:lnTo>
                    <a:pt x="314" y="2287"/>
                  </a:lnTo>
                  <a:lnTo>
                    <a:pt x="406" y="2379"/>
                  </a:lnTo>
                  <a:lnTo>
                    <a:pt x="498" y="2471"/>
                  </a:lnTo>
                  <a:lnTo>
                    <a:pt x="609" y="2545"/>
                  </a:lnTo>
                  <a:lnTo>
                    <a:pt x="719" y="2619"/>
                  </a:lnTo>
                  <a:lnTo>
                    <a:pt x="848" y="2674"/>
                  </a:lnTo>
                  <a:lnTo>
                    <a:pt x="977" y="2711"/>
                  </a:lnTo>
                  <a:lnTo>
                    <a:pt x="1107" y="2748"/>
                  </a:lnTo>
                  <a:lnTo>
                    <a:pt x="1254" y="2766"/>
                  </a:lnTo>
                  <a:lnTo>
                    <a:pt x="1402" y="2785"/>
                  </a:lnTo>
                  <a:lnTo>
                    <a:pt x="1549" y="2766"/>
                  </a:lnTo>
                  <a:lnTo>
                    <a:pt x="1697" y="2748"/>
                  </a:lnTo>
                  <a:lnTo>
                    <a:pt x="1826" y="2711"/>
                  </a:lnTo>
                  <a:lnTo>
                    <a:pt x="1955" y="2656"/>
                  </a:lnTo>
                  <a:lnTo>
                    <a:pt x="2065" y="2601"/>
                  </a:lnTo>
                  <a:lnTo>
                    <a:pt x="2194" y="2527"/>
                  </a:lnTo>
                  <a:lnTo>
                    <a:pt x="2287" y="2453"/>
                  </a:lnTo>
                  <a:lnTo>
                    <a:pt x="2397" y="2361"/>
                  </a:lnTo>
                  <a:lnTo>
                    <a:pt x="2471" y="2269"/>
                  </a:lnTo>
                  <a:lnTo>
                    <a:pt x="2563" y="2158"/>
                  </a:lnTo>
                  <a:lnTo>
                    <a:pt x="2618" y="2029"/>
                  </a:lnTo>
                  <a:lnTo>
                    <a:pt x="2674" y="1918"/>
                  </a:lnTo>
                  <a:lnTo>
                    <a:pt x="2729" y="1789"/>
                  </a:lnTo>
                  <a:lnTo>
                    <a:pt x="2748" y="1642"/>
                  </a:lnTo>
                  <a:lnTo>
                    <a:pt x="2766" y="1513"/>
                  </a:lnTo>
                  <a:lnTo>
                    <a:pt x="2766" y="1365"/>
                  </a:lnTo>
                  <a:lnTo>
                    <a:pt x="2766" y="1218"/>
                  </a:lnTo>
                  <a:lnTo>
                    <a:pt x="2748" y="1070"/>
                  </a:lnTo>
                  <a:lnTo>
                    <a:pt x="2711" y="941"/>
                  </a:lnTo>
                  <a:lnTo>
                    <a:pt x="2655" y="812"/>
                  </a:lnTo>
                  <a:lnTo>
                    <a:pt x="2600" y="701"/>
                  </a:lnTo>
                  <a:lnTo>
                    <a:pt x="2545" y="591"/>
                  </a:lnTo>
                  <a:lnTo>
                    <a:pt x="2452" y="480"/>
                  </a:lnTo>
                  <a:lnTo>
                    <a:pt x="2360" y="388"/>
                  </a:lnTo>
                  <a:lnTo>
                    <a:pt x="2268" y="296"/>
                  </a:lnTo>
                  <a:lnTo>
                    <a:pt x="2176" y="222"/>
                  </a:lnTo>
                  <a:lnTo>
                    <a:pt x="2047" y="167"/>
                  </a:lnTo>
                  <a:lnTo>
                    <a:pt x="1936" y="111"/>
                  </a:lnTo>
                  <a:lnTo>
                    <a:pt x="1807" y="56"/>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 name="Google Shape;950;p3"/>
            <p:cNvSpPr/>
            <p:nvPr/>
          </p:nvSpPr>
          <p:spPr>
            <a:xfrm>
              <a:off x="5404200" y="925400"/>
              <a:ext cx="69625" cy="69175"/>
            </a:xfrm>
            <a:custGeom>
              <a:avLst/>
              <a:gdLst/>
              <a:ahLst/>
              <a:cxnLst/>
              <a:rect l="l" t="t" r="r" b="b"/>
              <a:pathLst>
                <a:path w="2785" h="2767" extrusionOk="0">
                  <a:moveTo>
                    <a:pt x="1254" y="0"/>
                  </a:moveTo>
                  <a:lnTo>
                    <a:pt x="1125" y="19"/>
                  </a:lnTo>
                  <a:lnTo>
                    <a:pt x="978" y="56"/>
                  </a:lnTo>
                  <a:lnTo>
                    <a:pt x="848" y="93"/>
                  </a:lnTo>
                  <a:lnTo>
                    <a:pt x="719" y="148"/>
                  </a:lnTo>
                  <a:lnTo>
                    <a:pt x="609" y="222"/>
                  </a:lnTo>
                  <a:lnTo>
                    <a:pt x="498" y="295"/>
                  </a:lnTo>
                  <a:lnTo>
                    <a:pt x="406" y="388"/>
                  </a:lnTo>
                  <a:lnTo>
                    <a:pt x="314" y="480"/>
                  </a:lnTo>
                  <a:lnTo>
                    <a:pt x="240" y="590"/>
                  </a:lnTo>
                  <a:lnTo>
                    <a:pt x="166" y="701"/>
                  </a:lnTo>
                  <a:lnTo>
                    <a:pt x="111" y="830"/>
                  </a:lnTo>
                  <a:lnTo>
                    <a:pt x="56" y="959"/>
                  </a:lnTo>
                  <a:lnTo>
                    <a:pt x="19" y="1088"/>
                  </a:lnTo>
                  <a:lnTo>
                    <a:pt x="0" y="1236"/>
                  </a:lnTo>
                  <a:lnTo>
                    <a:pt x="0" y="1383"/>
                  </a:lnTo>
                  <a:lnTo>
                    <a:pt x="0" y="1531"/>
                  </a:lnTo>
                  <a:lnTo>
                    <a:pt x="19" y="1660"/>
                  </a:lnTo>
                  <a:lnTo>
                    <a:pt x="56" y="1789"/>
                  </a:lnTo>
                  <a:lnTo>
                    <a:pt x="93" y="1918"/>
                  </a:lnTo>
                  <a:lnTo>
                    <a:pt x="148" y="2047"/>
                  </a:lnTo>
                  <a:lnTo>
                    <a:pt x="222" y="2158"/>
                  </a:lnTo>
                  <a:lnTo>
                    <a:pt x="295" y="2268"/>
                  </a:lnTo>
                  <a:lnTo>
                    <a:pt x="388" y="2360"/>
                  </a:lnTo>
                  <a:lnTo>
                    <a:pt x="480" y="2453"/>
                  </a:lnTo>
                  <a:lnTo>
                    <a:pt x="572" y="2526"/>
                  </a:lnTo>
                  <a:lnTo>
                    <a:pt x="683" y="2600"/>
                  </a:lnTo>
                  <a:lnTo>
                    <a:pt x="812" y="2655"/>
                  </a:lnTo>
                  <a:lnTo>
                    <a:pt x="941" y="2711"/>
                  </a:lnTo>
                  <a:lnTo>
                    <a:pt x="1070" y="2748"/>
                  </a:lnTo>
                  <a:lnTo>
                    <a:pt x="1199" y="2766"/>
                  </a:lnTo>
                  <a:lnTo>
                    <a:pt x="1494" y="2766"/>
                  </a:lnTo>
                  <a:lnTo>
                    <a:pt x="1623" y="2748"/>
                  </a:lnTo>
                  <a:lnTo>
                    <a:pt x="1770" y="2729"/>
                  </a:lnTo>
                  <a:lnTo>
                    <a:pt x="1899" y="2674"/>
                  </a:lnTo>
                  <a:lnTo>
                    <a:pt x="2029" y="2637"/>
                  </a:lnTo>
                  <a:lnTo>
                    <a:pt x="2139" y="2563"/>
                  </a:lnTo>
                  <a:lnTo>
                    <a:pt x="2250" y="2489"/>
                  </a:lnTo>
                  <a:lnTo>
                    <a:pt x="2360" y="2397"/>
                  </a:lnTo>
                  <a:lnTo>
                    <a:pt x="2453" y="2305"/>
                  </a:lnTo>
                  <a:lnTo>
                    <a:pt x="2526" y="2194"/>
                  </a:lnTo>
                  <a:lnTo>
                    <a:pt x="2600" y="2084"/>
                  </a:lnTo>
                  <a:lnTo>
                    <a:pt x="2655" y="1973"/>
                  </a:lnTo>
                  <a:lnTo>
                    <a:pt x="2711" y="1844"/>
                  </a:lnTo>
                  <a:lnTo>
                    <a:pt x="2748" y="1697"/>
                  </a:lnTo>
                  <a:lnTo>
                    <a:pt x="2766" y="1568"/>
                  </a:lnTo>
                  <a:lnTo>
                    <a:pt x="2784" y="1420"/>
                  </a:lnTo>
                  <a:lnTo>
                    <a:pt x="2766" y="1273"/>
                  </a:lnTo>
                  <a:lnTo>
                    <a:pt x="2748" y="1125"/>
                  </a:lnTo>
                  <a:lnTo>
                    <a:pt x="2729" y="996"/>
                  </a:lnTo>
                  <a:lnTo>
                    <a:pt x="2674" y="867"/>
                  </a:lnTo>
                  <a:lnTo>
                    <a:pt x="2619" y="738"/>
                  </a:lnTo>
                  <a:lnTo>
                    <a:pt x="2563" y="627"/>
                  </a:lnTo>
                  <a:lnTo>
                    <a:pt x="2489" y="517"/>
                  </a:lnTo>
                  <a:lnTo>
                    <a:pt x="2397" y="406"/>
                  </a:lnTo>
                  <a:lnTo>
                    <a:pt x="2305" y="314"/>
                  </a:lnTo>
                  <a:lnTo>
                    <a:pt x="2194" y="240"/>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 name="Google Shape;951;p3"/>
            <p:cNvSpPr/>
            <p:nvPr/>
          </p:nvSpPr>
          <p:spPr>
            <a:xfrm>
              <a:off x="5470100" y="1016675"/>
              <a:ext cx="68725" cy="69150"/>
            </a:xfrm>
            <a:custGeom>
              <a:avLst/>
              <a:gdLst/>
              <a:ahLst/>
              <a:cxnLst/>
              <a:rect l="l" t="t" r="r" b="b"/>
              <a:pathLst>
                <a:path w="2749" h="2766" extrusionOk="0">
                  <a:moveTo>
                    <a:pt x="1384" y="0"/>
                  </a:moveTo>
                  <a:lnTo>
                    <a:pt x="1236" y="19"/>
                  </a:lnTo>
                  <a:lnTo>
                    <a:pt x="1107" y="37"/>
                  </a:lnTo>
                  <a:lnTo>
                    <a:pt x="978" y="74"/>
                  </a:lnTo>
                  <a:lnTo>
                    <a:pt x="849" y="111"/>
                  </a:lnTo>
                  <a:lnTo>
                    <a:pt x="720" y="166"/>
                  </a:lnTo>
                  <a:lnTo>
                    <a:pt x="609" y="240"/>
                  </a:lnTo>
                  <a:lnTo>
                    <a:pt x="499" y="314"/>
                  </a:lnTo>
                  <a:lnTo>
                    <a:pt x="407" y="406"/>
                  </a:lnTo>
                  <a:lnTo>
                    <a:pt x="314" y="498"/>
                  </a:lnTo>
                  <a:lnTo>
                    <a:pt x="241" y="590"/>
                  </a:lnTo>
                  <a:lnTo>
                    <a:pt x="167" y="701"/>
                  </a:lnTo>
                  <a:lnTo>
                    <a:pt x="112" y="830"/>
                  </a:lnTo>
                  <a:lnTo>
                    <a:pt x="75" y="959"/>
                  </a:lnTo>
                  <a:lnTo>
                    <a:pt x="38" y="1088"/>
                  </a:lnTo>
                  <a:lnTo>
                    <a:pt x="1" y="1217"/>
                  </a:lnTo>
                  <a:lnTo>
                    <a:pt x="1" y="1365"/>
                  </a:lnTo>
                  <a:lnTo>
                    <a:pt x="1" y="1512"/>
                  </a:lnTo>
                  <a:lnTo>
                    <a:pt x="19" y="1641"/>
                  </a:lnTo>
                  <a:lnTo>
                    <a:pt x="56" y="1770"/>
                  </a:lnTo>
                  <a:lnTo>
                    <a:pt x="93" y="1899"/>
                  </a:lnTo>
                  <a:lnTo>
                    <a:pt x="148" y="2028"/>
                  </a:lnTo>
                  <a:lnTo>
                    <a:pt x="222" y="2139"/>
                  </a:lnTo>
                  <a:lnTo>
                    <a:pt x="296" y="2250"/>
                  </a:lnTo>
                  <a:lnTo>
                    <a:pt x="370" y="2342"/>
                  </a:lnTo>
                  <a:lnTo>
                    <a:pt x="480" y="2434"/>
                  </a:lnTo>
                  <a:lnTo>
                    <a:pt x="573" y="2526"/>
                  </a:lnTo>
                  <a:lnTo>
                    <a:pt x="683" y="2581"/>
                  </a:lnTo>
                  <a:lnTo>
                    <a:pt x="812" y="2655"/>
                  </a:lnTo>
                  <a:lnTo>
                    <a:pt x="923" y="2692"/>
                  </a:lnTo>
                  <a:lnTo>
                    <a:pt x="1070" y="2729"/>
                  </a:lnTo>
                  <a:lnTo>
                    <a:pt x="1199" y="2747"/>
                  </a:lnTo>
                  <a:lnTo>
                    <a:pt x="1347" y="2766"/>
                  </a:lnTo>
                  <a:lnTo>
                    <a:pt x="1494" y="2766"/>
                  </a:lnTo>
                  <a:lnTo>
                    <a:pt x="1624" y="2747"/>
                  </a:lnTo>
                  <a:lnTo>
                    <a:pt x="1771" y="2711"/>
                  </a:lnTo>
                  <a:lnTo>
                    <a:pt x="1900" y="2674"/>
                  </a:lnTo>
                  <a:lnTo>
                    <a:pt x="2011" y="2618"/>
                  </a:lnTo>
                  <a:lnTo>
                    <a:pt x="2140" y="2545"/>
                  </a:lnTo>
                  <a:lnTo>
                    <a:pt x="2250" y="2471"/>
                  </a:lnTo>
                  <a:lnTo>
                    <a:pt x="2343" y="2379"/>
                  </a:lnTo>
                  <a:lnTo>
                    <a:pt x="2435" y="2286"/>
                  </a:lnTo>
                  <a:lnTo>
                    <a:pt x="2509" y="2176"/>
                  </a:lnTo>
                  <a:lnTo>
                    <a:pt x="2582" y="2065"/>
                  </a:lnTo>
                  <a:lnTo>
                    <a:pt x="2656" y="1936"/>
                  </a:lnTo>
                  <a:lnTo>
                    <a:pt x="2693" y="1807"/>
                  </a:lnTo>
                  <a:lnTo>
                    <a:pt x="2730" y="1678"/>
                  </a:lnTo>
                  <a:lnTo>
                    <a:pt x="2748" y="1530"/>
                  </a:lnTo>
                  <a:lnTo>
                    <a:pt x="2748" y="1383"/>
                  </a:lnTo>
                  <a:lnTo>
                    <a:pt x="2748" y="1235"/>
                  </a:lnTo>
                  <a:lnTo>
                    <a:pt x="2730" y="1106"/>
                  </a:lnTo>
                  <a:lnTo>
                    <a:pt x="2693" y="977"/>
                  </a:lnTo>
                  <a:lnTo>
                    <a:pt x="2656" y="848"/>
                  </a:lnTo>
                  <a:lnTo>
                    <a:pt x="2601" y="719"/>
                  </a:lnTo>
                  <a:lnTo>
                    <a:pt x="2527" y="609"/>
                  </a:lnTo>
                  <a:lnTo>
                    <a:pt x="2453" y="498"/>
                  </a:lnTo>
                  <a:lnTo>
                    <a:pt x="2361" y="406"/>
                  </a:lnTo>
                  <a:lnTo>
                    <a:pt x="2269" y="314"/>
                  </a:lnTo>
                  <a:lnTo>
                    <a:pt x="2158" y="240"/>
                  </a:lnTo>
                  <a:lnTo>
                    <a:pt x="2048" y="166"/>
                  </a:lnTo>
                  <a:lnTo>
                    <a:pt x="1919" y="111"/>
                  </a:lnTo>
                  <a:lnTo>
                    <a:pt x="1808" y="74"/>
                  </a:lnTo>
                  <a:lnTo>
                    <a:pt x="1660" y="37"/>
                  </a:lnTo>
                  <a:lnTo>
                    <a:pt x="1531" y="19"/>
                  </a:lnTo>
                  <a:lnTo>
                    <a:pt x="13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 name="Google Shape;952;p3"/>
            <p:cNvSpPr/>
            <p:nvPr/>
          </p:nvSpPr>
          <p:spPr>
            <a:xfrm>
              <a:off x="6397550" y="1363300"/>
              <a:ext cx="3700" cy="32300"/>
            </a:xfrm>
            <a:custGeom>
              <a:avLst/>
              <a:gdLst/>
              <a:ahLst/>
              <a:cxnLst/>
              <a:rect l="l" t="t" r="r" b="b"/>
              <a:pathLst>
                <a:path w="148" h="1292" extrusionOk="0">
                  <a:moveTo>
                    <a:pt x="148" y="1"/>
                  </a:moveTo>
                  <a:lnTo>
                    <a:pt x="93" y="148"/>
                  </a:lnTo>
                  <a:lnTo>
                    <a:pt x="37" y="296"/>
                  </a:lnTo>
                  <a:lnTo>
                    <a:pt x="1" y="443"/>
                  </a:lnTo>
                  <a:lnTo>
                    <a:pt x="1" y="591"/>
                  </a:lnTo>
                  <a:lnTo>
                    <a:pt x="1" y="793"/>
                  </a:lnTo>
                  <a:lnTo>
                    <a:pt x="37" y="959"/>
                  </a:lnTo>
                  <a:lnTo>
                    <a:pt x="74" y="1125"/>
                  </a:lnTo>
                  <a:lnTo>
                    <a:pt x="148" y="1291"/>
                  </a:lnTo>
                  <a:lnTo>
                    <a:pt x="1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 name="Google Shape;953;p3"/>
            <p:cNvSpPr/>
            <p:nvPr/>
          </p:nvSpPr>
          <p:spPr>
            <a:xfrm>
              <a:off x="5090275" y="377775"/>
              <a:ext cx="69175" cy="68725"/>
            </a:xfrm>
            <a:custGeom>
              <a:avLst/>
              <a:gdLst/>
              <a:ahLst/>
              <a:cxnLst/>
              <a:rect l="l" t="t" r="r" b="b"/>
              <a:pathLst>
                <a:path w="2767" h="2749" extrusionOk="0">
                  <a:moveTo>
                    <a:pt x="1292" y="1"/>
                  </a:moveTo>
                  <a:lnTo>
                    <a:pt x="1144" y="19"/>
                  </a:lnTo>
                  <a:lnTo>
                    <a:pt x="1015" y="38"/>
                  </a:lnTo>
                  <a:lnTo>
                    <a:pt x="886" y="75"/>
                  </a:lnTo>
                  <a:lnTo>
                    <a:pt x="757" y="130"/>
                  </a:lnTo>
                  <a:lnTo>
                    <a:pt x="646" y="204"/>
                  </a:lnTo>
                  <a:lnTo>
                    <a:pt x="536" y="277"/>
                  </a:lnTo>
                  <a:lnTo>
                    <a:pt x="425" y="370"/>
                  </a:lnTo>
                  <a:lnTo>
                    <a:pt x="333" y="462"/>
                  </a:lnTo>
                  <a:lnTo>
                    <a:pt x="259" y="572"/>
                  </a:lnTo>
                  <a:lnTo>
                    <a:pt x="185" y="683"/>
                  </a:lnTo>
                  <a:lnTo>
                    <a:pt x="130" y="794"/>
                  </a:lnTo>
                  <a:lnTo>
                    <a:pt x="75" y="923"/>
                  </a:lnTo>
                  <a:lnTo>
                    <a:pt x="38" y="1070"/>
                  </a:lnTo>
                  <a:lnTo>
                    <a:pt x="19" y="1199"/>
                  </a:lnTo>
                  <a:lnTo>
                    <a:pt x="1" y="1347"/>
                  </a:lnTo>
                  <a:lnTo>
                    <a:pt x="19" y="1494"/>
                  </a:lnTo>
                  <a:lnTo>
                    <a:pt x="38" y="1623"/>
                  </a:lnTo>
                  <a:lnTo>
                    <a:pt x="56" y="1752"/>
                  </a:lnTo>
                  <a:lnTo>
                    <a:pt x="93" y="1881"/>
                  </a:lnTo>
                  <a:lnTo>
                    <a:pt x="148" y="2011"/>
                  </a:lnTo>
                  <a:lnTo>
                    <a:pt x="222" y="2121"/>
                  </a:lnTo>
                  <a:lnTo>
                    <a:pt x="296" y="2232"/>
                  </a:lnTo>
                  <a:lnTo>
                    <a:pt x="388" y="2324"/>
                  </a:lnTo>
                  <a:lnTo>
                    <a:pt x="480" y="2416"/>
                  </a:lnTo>
                  <a:lnTo>
                    <a:pt x="573" y="2508"/>
                  </a:lnTo>
                  <a:lnTo>
                    <a:pt x="683" y="2564"/>
                  </a:lnTo>
                  <a:lnTo>
                    <a:pt x="812" y="2637"/>
                  </a:lnTo>
                  <a:lnTo>
                    <a:pt x="923" y="2674"/>
                  </a:lnTo>
                  <a:lnTo>
                    <a:pt x="1052" y="2711"/>
                  </a:lnTo>
                  <a:lnTo>
                    <a:pt x="1199" y="2748"/>
                  </a:lnTo>
                  <a:lnTo>
                    <a:pt x="1476" y="2748"/>
                  </a:lnTo>
                  <a:lnTo>
                    <a:pt x="1623" y="2730"/>
                  </a:lnTo>
                  <a:lnTo>
                    <a:pt x="1753" y="2711"/>
                  </a:lnTo>
                  <a:lnTo>
                    <a:pt x="1900" y="2656"/>
                  </a:lnTo>
                  <a:lnTo>
                    <a:pt x="2011" y="2601"/>
                  </a:lnTo>
                  <a:lnTo>
                    <a:pt x="2140" y="2545"/>
                  </a:lnTo>
                  <a:lnTo>
                    <a:pt x="2250" y="2471"/>
                  </a:lnTo>
                  <a:lnTo>
                    <a:pt x="2343" y="2379"/>
                  </a:lnTo>
                  <a:lnTo>
                    <a:pt x="2435" y="2287"/>
                  </a:lnTo>
                  <a:lnTo>
                    <a:pt x="2527" y="2176"/>
                  </a:lnTo>
                  <a:lnTo>
                    <a:pt x="2601" y="2066"/>
                  </a:lnTo>
                  <a:lnTo>
                    <a:pt x="2656" y="1955"/>
                  </a:lnTo>
                  <a:lnTo>
                    <a:pt x="2693" y="1826"/>
                  </a:lnTo>
                  <a:lnTo>
                    <a:pt x="2730" y="1679"/>
                  </a:lnTo>
                  <a:lnTo>
                    <a:pt x="2767" y="1550"/>
                  </a:lnTo>
                  <a:lnTo>
                    <a:pt x="2767" y="1402"/>
                  </a:lnTo>
                  <a:lnTo>
                    <a:pt x="2767" y="1255"/>
                  </a:lnTo>
                  <a:lnTo>
                    <a:pt x="2748" y="1126"/>
                  </a:lnTo>
                  <a:lnTo>
                    <a:pt x="2711" y="978"/>
                  </a:lnTo>
                  <a:lnTo>
                    <a:pt x="2674" y="849"/>
                  </a:lnTo>
                  <a:lnTo>
                    <a:pt x="2619" y="738"/>
                  </a:lnTo>
                  <a:lnTo>
                    <a:pt x="2564" y="628"/>
                  </a:lnTo>
                  <a:lnTo>
                    <a:pt x="2490" y="517"/>
                  </a:lnTo>
                  <a:lnTo>
                    <a:pt x="2398" y="406"/>
                  </a:lnTo>
                  <a:lnTo>
                    <a:pt x="2306" y="333"/>
                  </a:lnTo>
                  <a:lnTo>
                    <a:pt x="2195" y="240"/>
                  </a:lnTo>
                  <a:lnTo>
                    <a:pt x="2084" y="167"/>
                  </a:lnTo>
                  <a:lnTo>
                    <a:pt x="1974" y="111"/>
                  </a:lnTo>
                  <a:lnTo>
                    <a:pt x="1845" y="56"/>
                  </a:lnTo>
                  <a:lnTo>
                    <a:pt x="1716" y="19"/>
                  </a:lnTo>
                  <a:lnTo>
                    <a:pt x="15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 name="Google Shape;954;p3"/>
            <p:cNvSpPr/>
            <p:nvPr/>
          </p:nvSpPr>
          <p:spPr>
            <a:xfrm>
              <a:off x="5841175" y="1248075"/>
              <a:ext cx="68700" cy="69150"/>
            </a:xfrm>
            <a:custGeom>
              <a:avLst/>
              <a:gdLst/>
              <a:ahLst/>
              <a:cxnLst/>
              <a:rect l="l" t="t" r="r" b="b"/>
              <a:pathLst>
                <a:path w="2748" h="2766" extrusionOk="0">
                  <a:moveTo>
                    <a:pt x="1236" y="0"/>
                  </a:moveTo>
                  <a:lnTo>
                    <a:pt x="1107" y="19"/>
                  </a:lnTo>
                  <a:lnTo>
                    <a:pt x="959" y="55"/>
                  </a:lnTo>
                  <a:lnTo>
                    <a:pt x="830" y="92"/>
                  </a:lnTo>
                  <a:lnTo>
                    <a:pt x="720" y="148"/>
                  </a:lnTo>
                  <a:lnTo>
                    <a:pt x="591" y="221"/>
                  </a:lnTo>
                  <a:lnTo>
                    <a:pt x="498" y="295"/>
                  </a:lnTo>
                  <a:lnTo>
                    <a:pt x="388" y="387"/>
                  </a:lnTo>
                  <a:lnTo>
                    <a:pt x="296" y="498"/>
                  </a:lnTo>
                  <a:lnTo>
                    <a:pt x="222" y="590"/>
                  </a:lnTo>
                  <a:lnTo>
                    <a:pt x="148" y="719"/>
                  </a:lnTo>
                  <a:lnTo>
                    <a:pt x="93" y="830"/>
                  </a:lnTo>
                  <a:lnTo>
                    <a:pt x="56" y="959"/>
                  </a:lnTo>
                  <a:lnTo>
                    <a:pt x="19" y="1106"/>
                  </a:lnTo>
                  <a:lnTo>
                    <a:pt x="1" y="1235"/>
                  </a:lnTo>
                  <a:lnTo>
                    <a:pt x="1" y="1383"/>
                  </a:lnTo>
                  <a:lnTo>
                    <a:pt x="1" y="1530"/>
                  </a:lnTo>
                  <a:lnTo>
                    <a:pt x="19" y="1678"/>
                  </a:lnTo>
                  <a:lnTo>
                    <a:pt x="56" y="1807"/>
                  </a:lnTo>
                  <a:lnTo>
                    <a:pt x="93" y="1918"/>
                  </a:lnTo>
                  <a:lnTo>
                    <a:pt x="167" y="2047"/>
                  </a:lnTo>
                  <a:lnTo>
                    <a:pt x="222" y="2157"/>
                  </a:lnTo>
                  <a:lnTo>
                    <a:pt x="296" y="2268"/>
                  </a:lnTo>
                  <a:lnTo>
                    <a:pt x="388" y="2360"/>
                  </a:lnTo>
                  <a:lnTo>
                    <a:pt x="480" y="2452"/>
                  </a:lnTo>
                  <a:lnTo>
                    <a:pt x="591" y="2526"/>
                  </a:lnTo>
                  <a:lnTo>
                    <a:pt x="701" y="2600"/>
                  </a:lnTo>
                  <a:lnTo>
                    <a:pt x="830" y="2655"/>
                  </a:lnTo>
                  <a:lnTo>
                    <a:pt x="941" y="2692"/>
                  </a:lnTo>
                  <a:lnTo>
                    <a:pt x="1089" y="2729"/>
                  </a:lnTo>
                  <a:lnTo>
                    <a:pt x="1218" y="2747"/>
                  </a:lnTo>
                  <a:lnTo>
                    <a:pt x="1365" y="2766"/>
                  </a:lnTo>
                  <a:lnTo>
                    <a:pt x="1513" y="2747"/>
                  </a:lnTo>
                  <a:lnTo>
                    <a:pt x="1642" y="2729"/>
                  </a:lnTo>
                  <a:lnTo>
                    <a:pt x="1789" y="2692"/>
                  </a:lnTo>
                  <a:lnTo>
                    <a:pt x="1918" y="2655"/>
                  </a:lnTo>
                  <a:lnTo>
                    <a:pt x="2029" y="2600"/>
                  </a:lnTo>
                  <a:lnTo>
                    <a:pt x="2158" y="2526"/>
                  </a:lnTo>
                  <a:lnTo>
                    <a:pt x="2250" y="2452"/>
                  </a:lnTo>
                  <a:lnTo>
                    <a:pt x="2361" y="2360"/>
                  </a:lnTo>
                  <a:lnTo>
                    <a:pt x="2453" y="2268"/>
                  </a:lnTo>
                  <a:lnTo>
                    <a:pt x="2527" y="2157"/>
                  </a:lnTo>
                  <a:lnTo>
                    <a:pt x="2600" y="2047"/>
                  </a:lnTo>
                  <a:lnTo>
                    <a:pt x="2656" y="1918"/>
                  </a:lnTo>
                  <a:lnTo>
                    <a:pt x="2693" y="1789"/>
                  </a:lnTo>
                  <a:lnTo>
                    <a:pt x="2730" y="1660"/>
                  </a:lnTo>
                  <a:lnTo>
                    <a:pt x="2748" y="1512"/>
                  </a:lnTo>
                  <a:lnTo>
                    <a:pt x="2748" y="1364"/>
                  </a:lnTo>
                  <a:lnTo>
                    <a:pt x="2748" y="1217"/>
                  </a:lnTo>
                  <a:lnTo>
                    <a:pt x="2730" y="1088"/>
                  </a:lnTo>
                  <a:lnTo>
                    <a:pt x="2693" y="959"/>
                  </a:lnTo>
                  <a:lnTo>
                    <a:pt x="2656" y="830"/>
                  </a:lnTo>
                  <a:lnTo>
                    <a:pt x="2582" y="701"/>
                  </a:lnTo>
                  <a:lnTo>
                    <a:pt x="2527" y="590"/>
                  </a:lnTo>
                  <a:lnTo>
                    <a:pt x="2453" y="498"/>
                  </a:lnTo>
                  <a:lnTo>
                    <a:pt x="2361" y="387"/>
                  </a:lnTo>
                  <a:lnTo>
                    <a:pt x="2269" y="314"/>
                  </a:lnTo>
                  <a:lnTo>
                    <a:pt x="2158" y="221"/>
                  </a:lnTo>
                  <a:lnTo>
                    <a:pt x="2047" y="166"/>
                  </a:lnTo>
                  <a:lnTo>
                    <a:pt x="1918" y="111"/>
                  </a:lnTo>
                  <a:lnTo>
                    <a:pt x="1808" y="55"/>
                  </a:lnTo>
                  <a:lnTo>
                    <a:pt x="1660"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 name="Google Shape;955;p3"/>
            <p:cNvSpPr/>
            <p:nvPr/>
          </p:nvSpPr>
          <p:spPr>
            <a:xfrm>
              <a:off x="5141925" y="548800"/>
              <a:ext cx="68700" cy="69175"/>
            </a:xfrm>
            <a:custGeom>
              <a:avLst/>
              <a:gdLst/>
              <a:ahLst/>
              <a:cxnLst/>
              <a:rect l="l" t="t" r="r" b="b"/>
              <a:pathLst>
                <a:path w="2748" h="2767" extrusionOk="0">
                  <a:moveTo>
                    <a:pt x="1364" y="0"/>
                  </a:moveTo>
                  <a:lnTo>
                    <a:pt x="1217" y="19"/>
                  </a:lnTo>
                  <a:lnTo>
                    <a:pt x="1088" y="37"/>
                  </a:lnTo>
                  <a:lnTo>
                    <a:pt x="940" y="74"/>
                  </a:lnTo>
                  <a:lnTo>
                    <a:pt x="830" y="111"/>
                  </a:lnTo>
                  <a:lnTo>
                    <a:pt x="701" y="166"/>
                  </a:lnTo>
                  <a:lnTo>
                    <a:pt x="590" y="240"/>
                  </a:lnTo>
                  <a:lnTo>
                    <a:pt x="479" y="314"/>
                  </a:lnTo>
                  <a:lnTo>
                    <a:pt x="387" y="406"/>
                  </a:lnTo>
                  <a:lnTo>
                    <a:pt x="295" y="498"/>
                  </a:lnTo>
                  <a:lnTo>
                    <a:pt x="221" y="609"/>
                  </a:lnTo>
                  <a:lnTo>
                    <a:pt x="166" y="719"/>
                  </a:lnTo>
                  <a:lnTo>
                    <a:pt x="111" y="848"/>
                  </a:lnTo>
                  <a:lnTo>
                    <a:pt x="55" y="978"/>
                  </a:lnTo>
                  <a:lnTo>
                    <a:pt x="18" y="1107"/>
                  </a:lnTo>
                  <a:lnTo>
                    <a:pt x="0" y="1236"/>
                  </a:lnTo>
                  <a:lnTo>
                    <a:pt x="0" y="1383"/>
                  </a:lnTo>
                  <a:lnTo>
                    <a:pt x="0" y="1531"/>
                  </a:lnTo>
                  <a:lnTo>
                    <a:pt x="18" y="1660"/>
                  </a:lnTo>
                  <a:lnTo>
                    <a:pt x="55" y="1789"/>
                  </a:lnTo>
                  <a:lnTo>
                    <a:pt x="111" y="1918"/>
                  </a:lnTo>
                  <a:lnTo>
                    <a:pt x="166" y="2047"/>
                  </a:lnTo>
                  <a:lnTo>
                    <a:pt x="240" y="2158"/>
                  </a:lnTo>
                  <a:lnTo>
                    <a:pt x="313" y="2268"/>
                  </a:lnTo>
                  <a:lnTo>
                    <a:pt x="406" y="2360"/>
                  </a:lnTo>
                  <a:lnTo>
                    <a:pt x="498" y="2453"/>
                  </a:lnTo>
                  <a:lnTo>
                    <a:pt x="590" y="2526"/>
                  </a:lnTo>
                  <a:lnTo>
                    <a:pt x="719" y="2600"/>
                  </a:lnTo>
                  <a:lnTo>
                    <a:pt x="830" y="2655"/>
                  </a:lnTo>
                  <a:lnTo>
                    <a:pt x="959" y="2692"/>
                  </a:lnTo>
                  <a:lnTo>
                    <a:pt x="1088" y="2729"/>
                  </a:lnTo>
                  <a:lnTo>
                    <a:pt x="1217" y="2748"/>
                  </a:lnTo>
                  <a:lnTo>
                    <a:pt x="1364" y="2766"/>
                  </a:lnTo>
                  <a:lnTo>
                    <a:pt x="1512" y="2748"/>
                  </a:lnTo>
                  <a:lnTo>
                    <a:pt x="1659" y="2729"/>
                  </a:lnTo>
                  <a:lnTo>
                    <a:pt x="1789" y="2692"/>
                  </a:lnTo>
                  <a:lnTo>
                    <a:pt x="1918" y="2655"/>
                  </a:lnTo>
                  <a:lnTo>
                    <a:pt x="2047" y="2600"/>
                  </a:lnTo>
                  <a:lnTo>
                    <a:pt x="2157" y="2526"/>
                  </a:lnTo>
                  <a:lnTo>
                    <a:pt x="2268" y="2434"/>
                  </a:lnTo>
                  <a:lnTo>
                    <a:pt x="2360" y="2360"/>
                  </a:lnTo>
                  <a:lnTo>
                    <a:pt x="2452" y="2250"/>
                  </a:lnTo>
                  <a:lnTo>
                    <a:pt x="2526" y="2139"/>
                  </a:lnTo>
                  <a:lnTo>
                    <a:pt x="2600" y="2029"/>
                  </a:lnTo>
                  <a:lnTo>
                    <a:pt x="2655" y="1899"/>
                  </a:lnTo>
                  <a:lnTo>
                    <a:pt x="2692" y="1770"/>
                  </a:lnTo>
                  <a:lnTo>
                    <a:pt x="2729" y="1641"/>
                  </a:lnTo>
                  <a:lnTo>
                    <a:pt x="2747" y="1494"/>
                  </a:lnTo>
                  <a:lnTo>
                    <a:pt x="2747" y="1346"/>
                  </a:lnTo>
                  <a:lnTo>
                    <a:pt x="2747" y="1199"/>
                  </a:lnTo>
                  <a:lnTo>
                    <a:pt x="2729" y="1070"/>
                  </a:lnTo>
                  <a:lnTo>
                    <a:pt x="2692" y="941"/>
                  </a:lnTo>
                  <a:lnTo>
                    <a:pt x="2637" y="812"/>
                  </a:lnTo>
                  <a:lnTo>
                    <a:pt x="2581" y="701"/>
                  </a:lnTo>
                  <a:lnTo>
                    <a:pt x="2508" y="590"/>
                  </a:lnTo>
                  <a:lnTo>
                    <a:pt x="2434" y="480"/>
                  </a:lnTo>
                  <a:lnTo>
                    <a:pt x="2342" y="388"/>
                  </a:lnTo>
                  <a:lnTo>
                    <a:pt x="2249" y="295"/>
                  </a:lnTo>
                  <a:lnTo>
                    <a:pt x="2139" y="222"/>
                  </a:lnTo>
                  <a:lnTo>
                    <a:pt x="2028" y="148"/>
                  </a:lnTo>
                  <a:lnTo>
                    <a:pt x="1899" y="93"/>
                  </a:lnTo>
                  <a:lnTo>
                    <a:pt x="1770" y="56"/>
                  </a:lnTo>
                  <a:lnTo>
                    <a:pt x="1641" y="19"/>
                  </a:lnTo>
                  <a:lnTo>
                    <a:pt x="14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 name="Google Shape;956;p3"/>
            <p:cNvSpPr/>
            <p:nvPr/>
          </p:nvSpPr>
          <p:spPr>
            <a:xfrm>
              <a:off x="5615300" y="1125450"/>
              <a:ext cx="69175" cy="68700"/>
            </a:xfrm>
            <a:custGeom>
              <a:avLst/>
              <a:gdLst/>
              <a:ahLst/>
              <a:cxnLst/>
              <a:rect l="l" t="t" r="r" b="b"/>
              <a:pathLst>
                <a:path w="2767" h="2748" extrusionOk="0">
                  <a:moveTo>
                    <a:pt x="1255" y="1"/>
                  </a:moveTo>
                  <a:lnTo>
                    <a:pt x="1126" y="19"/>
                  </a:lnTo>
                  <a:lnTo>
                    <a:pt x="978" y="56"/>
                  </a:lnTo>
                  <a:lnTo>
                    <a:pt x="849" y="93"/>
                  </a:lnTo>
                  <a:lnTo>
                    <a:pt x="739" y="148"/>
                  </a:lnTo>
                  <a:lnTo>
                    <a:pt x="609" y="222"/>
                  </a:lnTo>
                  <a:lnTo>
                    <a:pt x="499" y="296"/>
                  </a:lnTo>
                  <a:lnTo>
                    <a:pt x="407" y="388"/>
                  </a:lnTo>
                  <a:lnTo>
                    <a:pt x="314" y="480"/>
                  </a:lnTo>
                  <a:lnTo>
                    <a:pt x="241" y="591"/>
                  </a:lnTo>
                  <a:lnTo>
                    <a:pt x="167" y="720"/>
                  </a:lnTo>
                  <a:lnTo>
                    <a:pt x="112" y="830"/>
                  </a:lnTo>
                  <a:lnTo>
                    <a:pt x="75" y="959"/>
                  </a:lnTo>
                  <a:lnTo>
                    <a:pt x="38" y="1107"/>
                  </a:lnTo>
                  <a:lnTo>
                    <a:pt x="19" y="1236"/>
                  </a:lnTo>
                  <a:lnTo>
                    <a:pt x="1" y="1383"/>
                  </a:lnTo>
                  <a:lnTo>
                    <a:pt x="19" y="1531"/>
                  </a:lnTo>
                  <a:lnTo>
                    <a:pt x="38" y="1660"/>
                  </a:lnTo>
                  <a:lnTo>
                    <a:pt x="75" y="1789"/>
                  </a:lnTo>
                  <a:lnTo>
                    <a:pt x="112" y="1918"/>
                  </a:lnTo>
                  <a:lnTo>
                    <a:pt x="167" y="2047"/>
                  </a:lnTo>
                  <a:lnTo>
                    <a:pt x="241" y="2158"/>
                  </a:lnTo>
                  <a:lnTo>
                    <a:pt x="314" y="2268"/>
                  </a:lnTo>
                  <a:lnTo>
                    <a:pt x="407" y="2361"/>
                  </a:lnTo>
                  <a:lnTo>
                    <a:pt x="499" y="2453"/>
                  </a:lnTo>
                  <a:lnTo>
                    <a:pt x="609" y="2527"/>
                  </a:lnTo>
                  <a:lnTo>
                    <a:pt x="720" y="2582"/>
                  </a:lnTo>
                  <a:lnTo>
                    <a:pt x="831" y="2656"/>
                  </a:lnTo>
                  <a:lnTo>
                    <a:pt x="960" y="2692"/>
                  </a:lnTo>
                  <a:lnTo>
                    <a:pt x="1089" y="2729"/>
                  </a:lnTo>
                  <a:lnTo>
                    <a:pt x="1236" y="2748"/>
                  </a:lnTo>
                  <a:lnTo>
                    <a:pt x="1513" y="2748"/>
                  </a:lnTo>
                  <a:lnTo>
                    <a:pt x="1660" y="2729"/>
                  </a:lnTo>
                  <a:lnTo>
                    <a:pt x="1808" y="2692"/>
                  </a:lnTo>
                  <a:lnTo>
                    <a:pt x="1937" y="2656"/>
                  </a:lnTo>
                  <a:lnTo>
                    <a:pt x="2048" y="2600"/>
                  </a:lnTo>
                  <a:lnTo>
                    <a:pt x="2177" y="2527"/>
                  </a:lnTo>
                  <a:lnTo>
                    <a:pt x="2269" y="2453"/>
                  </a:lnTo>
                  <a:lnTo>
                    <a:pt x="2380" y="2361"/>
                  </a:lnTo>
                  <a:lnTo>
                    <a:pt x="2472" y="2268"/>
                  </a:lnTo>
                  <a:lnTo>
                    <a:pt x="2545" y="2158"/>
                  </a:lnTo>
                  <a:lnTo>
                    <a:pt x="2619" y="2029"/>
                  </a:lnTo>
                  <a:lnTo>
                    <a:pt x="2675" y="1918"/>
                  </a:lnTo>
                  <a:lnTo>
                    <a:pt x="2711" y="1789"/>
                  </a:lnTo>
                  <a:lnTo>
                    <a:pt x="2748" y="1642"/>
                  </a:lnTo>
                  <a:lnTo>
                    <a:pt x="2767" y="1512"/>
                  </a:lnTo>
                  <a:lnTo>
                    <a:pt x="2767" y="1365"/>
                  </a:lnTo>
                  <a:lnTo>
                    <a:pt x="2767" y="1217"/>
                  </a:lnTo>
                  <a:lnTo>
                    <a:pt x="2748" y="1088"/>
                  </a:lnTo>
                  <a:lnTo>
                    <a:pt x="2711" y="959"/>
                  </a:lnTo>
                  <a:lnTo>
                    <a:pt x="2656" y="830"/>
                  </a:lnTo>
                  <a:lnTo>
                    <a:pt x="2601" y="701"/>
                  </a:lnTo>
                  <a:lnTo>
                    <a:pt x="2545" y="591"/>
                  </a:lnTo>
                  <a:lnTo>
                    <a:pt x="2472" y="480"/>
                  </a:lnTo>
                  <a:lnTo>
                    <a:pt x="2380" y="388"/>
                  </a:lnTo>
                  <a:lnTo>
                    <a:pt x="2287" y="296"/>
                  </a:lnTo>
                  <a:lnTo>
                    <a:pt x="2177" y="222"/>
                  </a:lnTo>
                  <a:lnTo>
                    <a:pt x="2066" y="166"/>
                  </a:lnTo>
                  <a:lnTo>
                    <a:pt x="1937" y="93"/>
                  </a:lnTo>
                  <a:lnTo>
                    <a:pt x="1826" y="56"/>
                  </a:lnTo>
                  <a:lnTo>
                    <a:pt x="1679" y="19"/>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 name="Google Shape;957;p3"/>
            <p:cNvSpPr/>
            <p:nvPr/>
          </p:nvSpPr>
          <p:spPr>
            <a:xfrm>
              <a:off x="5917700" y="1261900"/>
              <a:ext cx="69625" cy="69625"/>
            </a:xfrm>
            <a:custGeom>
              <a:avLst/>
              <a:gdLst/>
              <a:ahLst/>
              <a:cxnLst/>
              <a:rect l="l" t="t" r="r" b="b"/>
              <a:pathLst>
                <a:path w="2785" h="2785" extrusionOk="0">
                  <a:moveTo>
                    <a:pt x="1291" y="0"/>
                  </a:moveTo>
                  <a:lnTo>
                    <a:pt x="1144" y="19"/>
                  </a:lnTo>
                  <a:lnTo>
                    <a:pt x="1014" y="56"/>
                  </a:lnTo>
                  <a:lnTo>
                    <a:pt x="885" y="92"/>
                  </a:lnTo>
                  <a:lnTo>
                    <a:pt x="756" y="148"/>
                  </a:lnTo>
                  <a:lnTo>
                    <a:pt x="646" y="203"/>
                  </a:lnTo>
                  <a:lnTo>
                    <a:pt x="535" y="277"/>
                  </a:lnTo>
                  <a:lnTo>
                    <a:pt x="443" y="369"/>
                  </a:lnTo>
                  <a:lnTo>
                    <a:pt x="351" y="461"/>
                  </a:lnTo>
                  <a:lnTo>
                    <a:pt x="259" y="553"/>
                  </a:lnTo>
                  <a:lnTo>
                    <a:pt x="185" y="664"/>
                  </a:lnTo>
                  <a:lnTo>
                    <a:pt x="129" y="793"/>
                  </a:lnTo>
                  <a:lnTo>
                    <a:pt x="74" y="904"/>
                  </a:lnTo>
                  <a:lnTo>
                    <a:pt x="37" y="1051"/>
                  </a:lnTo>
                  <a:lnTo>
                    <a:pt x="19" y="1180"/>
                  </a:lnTo>
                  <a:lnTo>
                    <a:pt x="0" y="1328"/>
                  </a:lnTo>
                  <a:lnTo>
                    <a:pt x="0" y="1475"/>
                  </a:lnTo>
                  <a:lnTo>
                    <a:pt x="19" y="1604"/>
                  </a:lnTo>
                  <a:lnTo>
                    <a:pt x="37" y="1752"/>
                  </a:lnTo>
                  <a:lnTo>
                    <a:pt x="93" y="1881"/>
                  </a:lnTo>
                  <a:lnTo>
                    <a:pt x="129" y="2010"/>
                  </a:lnTo>
                  <a:lnTo>
                    <a:pt x="203" y="2139"/>
                  </a:lnTo>
                  <a:lnTo>
                    <a:pt x="277" y="2250"/>
                  </a:lnTo>
                  <a:lnTo>
                    <a:pt x="351" y="2342"/>
                  </a:lnTo>
                  <a:lnTo>
                    <a:pt x="461" y="2434"/>
                  </a:lnTo>
                  <a:lnTo>
                    <a:pt x="554" y="2526"/>
                  </a:lnTo>
                  <a:lnTo>
                    <a:pt x="664" y="2600"/>
                  </a:lnTo>
                  <a:lnTo>
                    <a:pt x="793" y="2655"/>
                  </a:lnTo>
                  <a:lnTo>
                    <a:pt x="922" y="2711"/>
                  </a:lnTo>
                  <a:lnTo>
                    <a:pt x="1051" y="2748"/>
                  </a:lnTo>
                  <a:lnTo>
                    <a:pt x="1180" y="2784"/>
                  </a:lnTo>
                  <a:lnTo>
                    <a:pt x="1475" y="2784"/>
                  </a:lnTo>
                  <a:lnTo>
                    <a:pt x="1623" y="2766"/>
                  </a:lnTo>
                  <a:lnTo>
                    <a:pt x="1770" y="2748"/>
                  </a:lnTo>
                  <a:lnTo>
                    <a:pt x="1900" y="2692"/>
                  </a:lnTo>
                  <a:lnTo>
                    <a:pt x="2029" y="2655"/>
                  </a:lnTo>
                  <a:lnTo>
                    <a:pt x="2139" y="2582"/>
                  </a:lnTo>
                  <a:lnTo>
                    <a:pt x="2250" y="2508"/>
                  </a:lnTo>
                  <a:lnTo>
                    <a:pt x="2360" y="2416"/>
                  </a:lnTo>
                  <a:lnTo>
                    <a:pt x="2453" y="2323"/>
                  </a:lnTo>
                  <a:lnTo>
                    <a:pt x="2526" y="2231"/>
                  </a:lnTo>
                  <a:lnTo>
                    <a:pt x="2600" y="2102"/>
                  </a:lnTo>
                  <a:lnTo>
                    <a:pt x="2674" y="1992"/>
                  </a:lnTo>
                  <a:lnTo>
                    <a:pt x="2711" y="1862"/>
                  </a:lnTo>
                  <a:lnTo>
                    <a:pt x="2748" y="1733"/>
                  </a:lnTo>
                  <a:lnTo>
                    <a:pt x="2785" y="1586"/>
                  </a:lnTo>
                  <a:lnTo>
                    <a:pt x="2785" y="1438"/>
                  </a:lnTo>
                  <a:lnTo>
                    <a:pt x="2785" y="1291"/>
                  </a:lnTo>
                  <a:lnTo>
                    <a:pt x="2766" y="1143"/>
                  </a:lnTo>
                  <a:lnTo>
                    <a:pt x="2748" y="1014"/>
                  </a:lnTo>
                  <a:lnTo>
                    <a:pt x="2692" y="885"/>
                  </a:lnTo>
                  <a:lnTo>
                    <a:pt x="2637" y="756"/>
                  </a:lnTo>
                  <a:lnTo>
                    <a:pt x="2582" y="646"/>
                  </a:lnTo>
                  <a:lnTo>
                    <a:pt x="2508" y="535"/>
                  </a:lnTo>
                  <a:lnTo>
                    <a:pt x="2416" y="424"/>
                  </a:lnTo>
                  <a:lnTo>
                    <a:pt x="2324" y="332"/>
                  </a:lnTo>
                  <a:lnTo>
                    <a:pt x="2213" y="258"/>
                  </a:lnTo>
                  <a:lnTo>
                    <a:pt x="2102" y="185"/>
                  </a:lnTo>
                  <a:lnTo>
                    <a:pt x="1973" y="129"/>
                  </a:lnTo>
                  <a:lnTo>
                    <a:pt x="1844" y="74"/>
                  </a:lnTo>
                  <a:lnTo>
                    <a:pt x="1715" y="37"/>
                  </a:lnTo>
                  <a:lnTo>
                    <a:pt x="1568"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 name="Google Shape;958;p3"/>
            <p:cNvSpPr/>
            <p:nvPr/>
          </p:nvSpPr>
          <p:spPr>
            <a:xfrm>
              <a:off x="5039575" y="238125"/>
              <a:ext cx="68250" cy="34125"/>
            </a:xfrm>
            <a:custGeom>
              <a:avLst/>
              <a:gdLst/>
              <a:ahLst/>
              <a:cxnLst/>
              <a:rect l="l" t="t" r="r" b="b"/>
              <a:pathLst>
                <a:path w="2730" h="1365" extrusionOk="0">
                  <a:moveTo>
                    <a:pt x="1" y="0"/>
                  </a:moveTo>
                  <a:lnTo>
                    <a:pt x="1" y="148"/>
                  </a:lnTo>
                  <a:lnTo>
                    <a:pt x="19" y="277"/>
                  </a:lnTo>
                  <a:lnTo>
                    <a:pt x="56" y="406"/>
                  </a:lnTo>
                  <a:lnTo>
                    <a:pt x="93" y="535"/>
                  </a:lnTo>
                  <a:lnTo>
                    <a:pt x="167" y="645"/>
                  </a:lnTo>
                  <a:lnTo>
                    <a:pt x="222" y="756"/>
                  </a:lnTo>
                  <a:lnTo>
                    <a:pt x="314" y="867"/>
                  </a:lnTo>
                  <a:lnTo>
                    <a:pt x="388" y="959"/>
                  </a:lnTo>
                  <a:lnTo>
                    <a:pt x="480" y="1051"/>
                  </a:lnTo>
                  <a:lnTo>
                    <a:pt x="591" y="1125"/>
                  </a:lnTo>
                  <a:lnTo>
                    <a:pt x="701" y="1198"/>
                  </a:lnTo>
                  <a:lnTo>
                    <a:pt x="830" y="1254"/>
                  </a:lnTo>
                  <a:lnTo>
                    <a:pt x="941" y="1309"/>
                  </a:lnTo>
                  <a:lnTo>
                    <a:pt x="1070" y="1328"/>
                  </a:lnTo>
                  <a:lnTo>
                    <a:pt x="1218" y="1364"/>
                  </a:lnTo>
                  <a:lnTo>
                    <a:pt x="1494" y="1364"/>
                  </a:lnTo>
                  <a:lnTo>
                    <a:pt x="1623" y="1346"/>
                  </a:lnTo>
                  <a:lnTo>
                    <a:pt x="1752" y="1309"/>
                  </a:lnTo>
                  <a:lnTo>
                    <a:pt x="1881" y="1254"/>
                  </a:lnTo>
                  <a:lnTo>
                    <a:pt x="2011" y="1198"/>
                  </a:lnTo>
                  <a:lnTo>
                    <a:pt x="2121" y="1143"/>
                  </a:lnTo>
                  <a:lnTo>
                    <a:pt x="2232" y="1051"/>
                  </a:lnTo>
                  <a:lnTo>
                    <a:pt x="2324" y="977"/>
                  </a:lnTo>
                  <a:lnTo>
                    <a:pt x="2416" y="867"/>
                  </a:lnTo>
                  <a:lnTo>
                    <a:pt x="2490" y="774"/>
                  </a:lnTo>
                  <a:lnTo>
                    <a:pt x="2564" y="664"/>
                  </a:lnTo>
                  <a:lnTo>
                    <a:pt x="2619" y="535"/>
                  </a:lnTo>
                  <a:lnTo>
                    <a:pt x="2674" y="406"/>
                  </a:lnTo>
                  <a:lnTo>
                    <a:pt x="2693" y="277"/>
                  </a:lnTo>
                  <a:lnTo>
                    <a:pt x="2730" y="148"/>
                  </a:lnTo>
                  <a:lnTo>
                    <a:pt x="2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 name="Google Shape;959;p3"/>
            <p:cNvSpPr/>
            <p:nvPr/>
          </p:nvSpPr>
          <p:spPr>
            <a:xfrm>
              <a:off x="5761425" y="1233775"/>
              <a:ext cx="68725" cy="68700"/>
            </a:xfrm>
            <a:custGeom>
              <a:avLst/>
              <a:gdLst/>
              <a:ahLst/>
              <a:cxnLst/>
              <a:rect l="l" t="t" r="r" b="b"/>
              <a:pathLst>
                <a:path w="2749" h="2748" extrusionOk="0">
                  <a:moveTo>
                    <a:pt x="1347" y="0"/>
                  </a:moveTo>
                  <a:lnTo>
                    <a:pt x="1218" y="19"/>
                  </a:lnTo>
                  <a:lnTo>
                    <a:pt x="1070" y="37"/>
                  </a:lnTo>
                  <a:lnTo>
                    <a:pt x="941" y="74"/>
                  </a:lnTo>
                  <a:lnTo>
                    <a:pt x="812" y="111"/>
                  </a:lnTo>
                  <a:lnTo>
                    <a:pt x="702" y="185"/>
                  </a:lnTo>
                  <a:lnTo>
                    <a:pt x="591" y="240"/>
                  </a:lnTo>
                  <a:lnTo>
                    <a:pt x="480" y="332"/>
                  </a:lnTo>
                  <a:lnTo>
                    <a:pt x="388" y="406"/>
                  </a:lnTo>
                  <a:lnTo>
                    <a:pt x="296" y="517"/>
                  </a:lnTo>
                  <a:lnTo>
                    <a:pt x="222" y="627"/>
                  </a:lnTo>
                  <a:lnTo>
                    <a:pt x="148" y="738"/>
                  </a:lnTo>
                  <a:lnTo>
                    <a:pt x="93" y="849"/>
                  </a:lnTo>
                  <a:lnTo>
                    <a:pt x="56" y="978"/>
                  </a:lnTo>
                  <a:lnTo>
                    <a:pt x="19" y="1107"/>
                  </a:lnTo>
                  <a:lnTo>
                    <a:pt x="1" y="1254"/>
                  </a:lnTo>
                  <a:lnTo>
                    <a:pt x="1" y="1383"/>
                  </a:lnTo>
                  <a:lnTo>
                    <a:pt x="1" y="1531"/>
                  </a:lnTo>
                  <a:lnTo>
                    <a:pt x="19" y="1660"/>
                  </a:lnTo>
                  <a:lnTo>
                    <a:pt x="56" y="1807"/>
                  </a:lnTo>
                  <a:lnTo>
                    <a:pt x="111" y="1918"/>
                  </a:lnTo>
                  <a:lnTo>
                    <a:pt x="167" y="2047"/>
                  </a:lnTo>
                  <a:lnTo>
                    <a:pt x="241" y="2158"/>
                  </a:lnTo>
                  <a:lnTo>
                    <a:pt x="314" y="2268"/>
                  </a:lnTo>
                  <a:lnTo>
                    <a:pt x="407" y="2361"/>
                  </a:lnTo>
                  <a:lnTo>
                    <a:pt x="499" y="2453"/>
                  </a:lnTo>
                  <a:lnTo>
                    <a:pt x="609" y="2527"/>
                  </a:lnTo>
                  <a:lnTo>
                    <a:pt x="720" y="2600"/>
                  </a:lnTo>
                  <a:lnTo>
                    <a:pt x="849" y="2656"/>
                  </a:lnTo>
                  <a:lnTo>
                    <a:pt x="978" y="2692"/>
                  </a:lnTo>
                  <a:lnTo>
                    <a:pt x="1107" y="2729"/>
                  </a:lnTo>
                  <a:lnTo>
                    <a:pt x="1236" y="2748"/>
                  </a:lnTo>
                  <a:lnTo>
                    <a:pt x="1513" y="2748"/>
                  </a:lnTo>
                  <a:lnTo>
                    <a:pt x="1660" y="2729"/>
                  </a:lnTo>
                  <a:lnTo>
                    <a:pt x="1789" y="2692"/>
                  </a:lnTo>
                  <a:lnTo>
                    <a:pt x="1918" y="2637"/>
                  </a:lnTo>
                  <a:lnTo>
                    <a:pt x="2029" y="2582"/>
                  </a:lnTo>
                  <a:lnTo>
                    <a:pt x="2140" y="2508"/>
                  </a:lnTo>
                  <a:lnTo>
                    <a:pt x="2250" y="2434"/>
                  </a:lnTo>
                  <a:lnTo>
                    <a:pt x="2343" y="2342"/>
                  </a:lnTo>
                  <a:lnTo>
                    <a:pt x="2435" y="2250"/>
                  </a:lnTo>
                  <a:lnTo>
                    <a:pt x="2508" y="2139"/>
                  </a:lnTo>
                  <a:lnTo>
                    <a:pt x="2582" y="2029"/>
                  </a:lnTo>
                  <a:lnTo>
                    <a:pt x="2638" y="1900"/>
                  </a:lnTo>
                  <a:lnTo>
                    <a:pt x="2674" y="1771"/>
                  </a:lnTo>
                  <a:lnTo>
                    <a:pt x="2711" y="1641"/>
                  </a:lnTo>
                  <a:lnTo>
                    <a:pt x="2730" y="1512"/>
                  </a:lnTo>
                  <a:lnTo>
                    <a:pt x="2748" y="1365"/>
                  </a:lnTo>
                  <a:lnTo>
                    <a:pt x="2730" y="1217"/>
                  </a:lnTo>
                  <a:lnTo>
                    <a:pt x="2711" y="1088"/>
                  </a:lnTo>
                  <a:lnTo>
                    <a:pt x="2674" y="959"/>
                  </a:lnTo>
                  <a:lnTo>
                    <a:pt x="2638" y="830"/>
                  </a:lnTo>
                  <a:lnTo>
                    <a:pt x="2564" y="720"/>
                  </a:lnTo>
                  <a:lnTo>
                    <a:pt x="2508" y="591"/>
                  </a:lnTo>
                  <a:lnTo>
                    <a:pt x="2416" y="498"/>
                  </a:lnTo>
                  <a:lnTo>
                    <a:pt x="2324" y="406"/>
                  </a:lnTo>
                  <a:lnTo>
                    <a:pt x="2232" y="314"/>
                  </a:lnTo>
                  <a:lnTo>
                    <a:pt x="2121" y="240"/>
                  </a:lnTo>
                  <a:lnTo>
                    <a:pt x="2011" y="166"/>
                  </a:lnTo>
                  <a:lnTo>
                    <a:pt x="1900" y="111"/>
                  </a:lnTo>
                  <a:lnTo>
                    <a:pt x="1771" y="56"/>
                  </a:lnTo>
                  <a:lnTo>
                    <a:pt x="1642" y="37"/>
                  </a:lnTo>
                  <a:lnTo>
                    <a:pt x="1494"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 name="Google Shape;960;p3"/>
            <p:cNvSpPr/>
            <p:nvPr/>
          </p:nvSpPr>
          <p:spPr>
            <a:xfrm>
              <a:off x="5028050" y="283750"/>
              <a:ext cx="68250" cy="68250"/>
            </a:xfrm>
            <a:custGeom>
              <a:avLst/>
              <a:gdLst/>
              <a:ahLst/>
              <a:cxnLst/>
              <a:rect l="l" t="t" r="r" b="b"/>
              <a:pathLst>
                <a:path w="2730" h="2730" extrusionOk="0">
                  <a:moveTo>
                    <a:pt x="1402" y="0"/>
                  </a:moveTo>
                  <a:lnTo>
                    <a:pt x="1255" y="19"/>
                  </a:lnTo>
                  <a:lnTo>
                    <a:pt x="1126" y="37"/>
                  </a:lnTo>
                  <a:lnTo>
                    <a:pt x="996" y="56"/>
                  </a:lnTo>
                  <a:lnTo>
                    <a:pt x="867" y="111"/>
                  </a:lnTo>
                  <a:lnTo>
                    <a:pt x="738" y="166"/>
                  </a:lnTo>
                  <a:lnTo>
                    <a:pt x="628" y="240"/>
                  </a:lnTo>
                  <a:lnTo>
                    <a:pt x="517" y="314"/>
                  </a:lnTo>
                  <a:lnTo>
                    <a:pt x="425" y="406"/>
                  </a:lnTo>
                  <a:lnTo>
                    <a:pt x="333" y="498"/>
                  </a:lnTo>
                  <a:lnTo>
                    <a:pt x="259" y="609"/>
                  </a:lnTo>
                  <a:lnTo>
                    <a:pt x="185" y="719"/>
                  </a:lnTo>
                  <a:lnTo>
                    <a:pt x="111" y="830"/>
                  </a:lnTo>
                  <a:lnTo>
                    <a:pt x="75" y="959"/>
                  </a:lnTo>
                  <a:lnTo>
                    <a:pt x="38" y="1088"/>
                  </a:lnTo>
                  <a:lnTo>
                    <a:pt x="19" y="1236"/>
                  </a:lnTo>
                  <a:lnTo>
                    <a:pt x="1" y="1365"/>
                  </a:lnTo>
                  <a:lnTo>
                    <a:pt x="19" y="1494"/>
                  </a:lnTo>
                  <a:lnTo>
                    <a:pt x="38" y="1623"/>
                  </a:lnTo>
                  <a:lnTo>
                    <a:pt x="75" y="1752"/>
                  </a:lnTo>
                  <a:lnTo>
                    <a:pt x="111" y="1881"/>
                  </a:lnTo>
                  <a:lnTo>
                    <a:pt x="167" y="1992"/>
                  </a:lnTo>
                  <a:lnTo>
                    <a:pt x="240" y="2102"/>
                  </a:lnTo>
                  <a:lnTo>
                    <a:pt x="314" y="2213"/>
                  </a:lnTo>
                  <a:lnTo>
                    <a:pt x="406" y="2305"/>
                  </a:lnTo>
                  <a:lnTo>
                    <a:pt x="499" y="2397"/>
                  </a:lnTo>
                  <a:lnTo>
                    <a:pt x="591" y="2471"/>
                  </a:lnTo>
                  <a:lnTo>
                    <a:pt x="701" y="2545"/>
                  </a:lnTo>
                  <a:lnTo>
                    <a:pt x="831" y="2600"/>
                  </a:lnTo>
                  <a:lnTo>
                    <a:pt x="941" y="2655"/>
                  </a:lnTo>
                  <a:lnTo>
                    <a:pt x="1070" y="2692"/>
                  </a:lnTo>
                  <a:lnTo>
                    <a:pt x="1199" y="2711"/>
                  </a:lnTo>
                  <a:lnTo>
                    <a:pt x="1347" y="2729"/>
                  </a:lnTo>
                  <a:lnTo>
                    <a:pt x="1476" y="2729"/>
                  </a:lnTo>
                  <a:lnTo>
                    <a:pt x="1605" y="2711"/>
                  </a:lnTo>
                  <a:lnTo>
                    <a:pt x="1734" y="2674"/>
                  </a:lnTo>
                  <a:lnTo>
                    <a:pt x="1863" y="2619"/>
                  </a:lnTo>
                  <a:lnTo>
                    <a:pt x="1992" y="2563"/>
                  </a:lnTo>
                  <a:lnTo>
                    <a:pt x="2103" y="2508"/>
                  </a:lnTo>
                  <a:lnTo>
                    <a:pt x="2213" y="2416"/>
                  </a:lnTo>
                  <a:lnTo>
                    <a:pt x="2306" y="2324"/>
                  </a:lnTo>
                  <a:lnTo>
                    <a:pt x="2398" y="2231"/>
                  </a:lnTo>
                  <a:lnTo>
                    <a:pt x="2490" y="2121"/>
                  </a:lnTo>
                  <a:lnTo>
                    <a:pt x="2545" y="2010"/>
                  </a:lnTo>
                  <a:lnTo>
                    <a:pt x="2619" y="1900"/>
                  </a:lnTo>
                  <a:lnTo>
                    <a:pt x="2656" y="1770"/>
                  </a:lnTo>
                  <a:lnTo>
                    <a:pt x="2693" y="1641"/>
                  </a:lnTo>
                  <a:lnTo>
                    <a:pt x="2711" y="1512"/>
                  </a:lnTo>
                  <a:lnTo>
                    <a:pt x="2730" y="1365"/>
                  </a:lnTo>
                  <a:lnTo>
                    <a:pt x="2711" y="1236"/>
                  </a:lnTo>
                  <a:lnTo>
                    <a:pt x="2693" y="1107"/>
                  </a:lnTo>
                  <a:lnTo>
                    <a:pt x="2656" y="978"/>
                  </a:lnTo>
                  <a:lnTo>
                    <a:pt x="2619" y="849"/>
                  </a:lnTo>
                  <a:lnTo>
                    <a:pt x="2564" y="738"/>
                  </a:lnTo>
                  <a:lnTo>
                    <a:pt x="2490" y="627"/>
                  </a:lnTo>
                  <a:lnTo>
                    <a:pt x="2416" y="517"/>
                  </a:lnTo>
                  <a:lnTo>
                    <a:pt x="2324" y="424"/>
                  </a:lnTo>
                  <a:lnTo>
                    <a:pt x="2232" y="332"/>
                  </a:lnTo>
                  <a:lnTo>
                    <a:pt x="2140" y="259"/>
                  </a:lnTo>
                  <a:lnTo>
                    <a:pt x="2029" y="185"/>
                  </a:lnTo>
                  <a:lnTo>
                    <a:pt x="1900" y="129"/>
                  </a:lnTo>
                  <a:lnTo>
                    <a:pt x="1789" y="74"/>
                  </a:lnTo>
                  <a:lnTo>
                    <a:pt x="1660" y="37"/>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 name="Google Shape;961;p3"/>
            <p:cNvSpPr/>
            <p:nvPr/>
          </p:nvSpPr>
          <p:spPr>
            <a:xfrm>
              <a:off x="5193550" y="723500"/>
              <a:ext cx="68225" cy="67775"/>
            </a:xfrm>
            <a:custGeom>
              <a:avLst/>
              <a:gdLst/>
              <a:ahLst/>
              <a:cxnLst/>
              <a:rect l="l" t="t" r="r" b="b"/>
              <a:pathLst>
                <a:path w="2729" h="2711" extrusionOk="0">
                  <a:moveTo>
                    <a:pt x="1162" y="0"/>
                  </a:moveTo>
                  <a:lnTo>
                    <a:pt x="1033" y="37"/>
                  </a:lnTo>
                  <a:lnTo>
                    <a:pt x="904" y="74"/>
                  </a:lnTo>
                  <a:lnTo>
                    <a:pt x="793" y="129"/>
                  </a:lnTo>
                  <a:lnTo>
                    <a:pt x="664" y="203"/>
                  </a:lnTo>
                  <a:lnTo>
                    <a:pt x="553" y="277"/>
                  </a:lnTo>
                  <a:lnTo>
                    <a:pt x="461" y="351"/>
                  </a:lnTo>
                  <a:lnTo>
                    <a:pt x="369" y="443"/>
                  </a:lnTo>
                  <a:lnTo>
                    <a:pt x="277" y="554"/>
                  </a:lnTo>
                  <a:lnTo>
                    <a:pt x="203" y="664"/>
                  </a:lnTo>
                  <a:lnTo>
                    <a:pt x="129" y="775"/>
                  </a:lnTo>
                  <a:lnTo>
                    <a:pt x="92" y="904"/>
                  </a:lnTo>
                  <a:lnTo>
                    <a:pt x="37" y="1033"/>
                  </a:lnTo>
                  <a:lnTo>
                    <a:pt x="19" y="1180"/>
                  </a:lnTo>
                  <a:lnTo>
                    <a:pt x="0" y="1310"/>
                  </a:lnTo>
                  <a:lnTo>
                    <a:pt x="0" y="1439"/>
                  </a:lnTo>
                  <a:lnTo>
                    <a:pt x="19" y="1568"/>
                  </a:lnTo>
                  <a:lnTo>
                    <a:pt x="55" y="1697"/>
                  </a:lnTo>
                  <a:lnTo>
                    <a:pt x="92" y="1826"/>
                  </a:lnTo>
                  <a:lnTo>
                    <a:pt x="148" y="1955"/>
                  </a:lnTo>
                  <a:lnTo>
                    <a:pt x="203" y="2065"/>
                  </a:lnTo>
                  <a:lnTo>
                    <a:pt x="277" y="2176"/>
                  </a:lnTo>
                  <a:lnTo>
                    <a:pt x="369" y="2268"/>
                  </a:lnTo>
                  <a:lnTo>
                    <a:pt x="461" y="2361"/>
                  </a:lnTo>
                  <a:lnTo>
                    <a:pt x="553" y="2434"/>
                  </a:lnTo>
                  <a:lnTo>
                    <a:pt x="664" y="2508"/>
                  </a:lnTo>
                  <a:lnTo>
                    <a:pt x="774" y="2582"/>
                  </a:lnTo>
                  <a:lnTo>
                    <a:pt x="904" y="2637"/>
                  </a:lnTo>
                  <a:lnTo>
                    <a:pt x="1033" y="2674"/>
                  </a:lnTo>
                  <a:lnTo>
                    <a:pt x="1162" y="2692"/>
                  </a:lnTo>
                  <a:lnTo>
                    <a:pt x="1291" y="2711"/>
                  </a:lnTo>
                  <a:lnTo>
                    <a:pt x="1567" y="2711"/>
                  </a:lnTo>
                  <a:lnTo>
                    <a:pt x="1696" y="2674"/>
                  </a:lnTo>
                  <a:lnTo>
                    <a:pt x="1825" y="2637"/>
                  </a:lnTo>
                  <a:lnTo>
                    <a:pt x="1955" y="2582"/>
                  </a:lnTo>
                  <a:lnTo>
                    <a:pt x="2065" y="2526"/>
                  </a:lnTo>
                  <a:lnTo>
                    <a:pt x="2176" y="2434"/>
                  </a:lnTo>
                  <a:lnTo>
                    <a:pt x="2286" y="2361"/>
                  </a:lnTo>
                  <a:lnTo>
                    <a:pt x="2379" y="2268"/>
                  </a:lnTo>
                  <a:lnTo>
                    <a:pt x="2452" y="2158"/>
                  </a:lnTo>
                  <a:lnTo>
                    <a:pt x="2526" y="2047"/>
                  </a:lnTo>
                  <a:lnTo>
                    <a:pt x="2600" y="1936"/>
                  </a:lnTo>
                  <a:lnTo>
                    <a:pt x="2655" y="1807"/>
                  </a:lnTo>
                  <a:lnTo>
                    <a:pt x="2692" y="1678"/>
                  </a:lnTo>
                  <a:lnTo>
                    <a:pt x="2710" y="1549"/>
                  </a:lnTo>
                  <a:lnTo>
                    <a:pt x="2729" y="1402"/>
                  </a:lnTo>
                  <a:lnTo>
                    <a:pt x="2729" y="1273"/>
                  </a:lnTo>
                  <a:lnTo>
                    <a:pt x="2710" y="1144"/>
                  </a:lnTo>
                  <a:lnTo>
                    <a:pt x="2674" y="1015"/>
                  </a:lnTo>
                  <a:lnTo>
                    <a:pt x="2637" y="885"/>
                  </a:lnTo>
                  <a:lnTo>
                    <a:pt x="2581" y="756"/>
                  </a:lnTo>
                  <a:lnTo>
                    <a:pt x="2526" y="646"/>
                  </a:lnTo>
                  <a:lnTo>
                    <a:pt x="2452" y="535"/>
                  </a:lnTo>
                  <a:lnTo>
                    <a:pt x="2360" y="443"/>
                  </a:lnTo>
                  <a:lnTo>
                    <a:pt x="2268" y="351"/>
                  </a:lnTo>
                  <a:lnTo>
                    <a:pt x="2176" y="277"/>
                  </a:lnTo>
                  <a:lnTo>
                    <a:pt x="2065" y="203"/>
                  </a:lnTo>
                  <a:lnTo>
                    <a:pt x="1955" y="129"/>
                  </a:lnTo>
                  <a:lnTo>
                    <a:pt x="1825" y="74"/>
                  </a:lnTo>
                  <a:lnTo>
                    <a:pt x="1715" y="37"/>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 name="Google Shape;962;p3"/>
            <p:cNvSpPr/>
            <p:nvPr/>
          </p:nvSpPr>
          <p:spPr>
            <a:xfrm>
              <a:off x="5536025" y="1111625"/>
              <a:ext cx="68250" cy="68250"/>
            </a:xfrm>
            <a:custGeom>
              <a:avLst/>
              <a:gdLst/>
              <a:ahLst/>
              <a:cxnLst/>
              <a:rect l="l" t="t" r="r" b="b"/>
              <a:pathLst>
                <a:path w="2730" h="2730" extrusionOk="0">
                  <a:moveTo>
                    <a:pt x="1254" y="0"/>
                  </a:moveTo>
                  <a:lnTo>
                    <a:pt x="1107" y="19"/>
                  </a:lnTo>
                  <a:lnTo>
                    <a:pt x="996" y="56"/>
                  </a:lnTo>
                  <a:lnTo>
                    <a:pt x="867" y="93"/>
                  </a:lnTo>
                  <a:lnTo>
                    <a:pt x="738" y="148"/>
                  </a:lnTo>
                  <a:lnTo>
                    <a:pt x="628" y="203"/>
                  </a:lnTo>
                  <a:lnTo>
                    <a:pt x="535" y="277"/>
                  </a:lnTo>
                  <a:lnTo>
                    <a:pt x="425" y="369"/>
                  </a:lnTo>
                  <a:lnTo>
                    <a:pt x="351" y="461"/>
                  </a:lnTo>
                  <a:lnTo>
                    <a:pt x="259" y="572"/>
                  </a:lnTo>
                  <a:lnTo>
                    <a:pt x="185" y="664"/>
                  </a:lnTo>
                  <a:lnTo>
                    <a:pt x="130" y="793"/>
                  </a:lnTo>
                  <a:lnTo>
                    <a:pt x="74" y="904"/>
                  </a:lnTo>
                  <a:lnTo>
                    <a:pt x="37" y="1033"/>
                  </a:lnTo>
                  <a:lnTo>
                    <a:pt x="19" y="1162"/>
                  </a:lnTo>
                  <a:lnTo>
                    <a:pt x="1" y="1291"/>
                  </a:lnTo>
                  <a:lnTo>
                    <a:pt x="1" y="1439"/>
                  </a:lnTo>
                  <a:lnTo>
                    <a:pt x="19" y="1568"/>
                  </a:lnTo>
                  <a:lnTo>
                    <a:pt x="56" y="1697"/>
                  </a:lnTo>
                  <a:lnTo>
                    <a:pt x="93" y="1826"/>
                  </a:lnTo>
                  <a:lnTo>
                    <a:pt x="148" y="1955"/>
                  </a:lnTo>
                  <a:lnTo>
                    <a:pt x="203" y="2065"/>
                  </a:lnTo>
                  <a:lnTo>
                    <a:pt x="277" y="2176"/>
                  </a:lnTo>
                  <a:lnTo>
                    <a:pt x="369" y="2287"/>
                  </a:lnTo>
                  <a:lnTo>
                    <a:pt x="462" y="2379"/>
                  </a:lnTo>
                  <a:lnTo>
                    <a:pt x="572" y="2453"/>
                  </a:lnTo>
                  <a:lnTo>
                    <a:pt x="683" y="2526"/>
                  </a:lnTo>
                  <a:lnTo>
                    <a:pt x="793" y="2600"/>
                  </a:lnTo>
                  <a:lnTo>
                    <a:pt x="923" y="2637"/>
                  </a:lnTo>
                  <a:lnTo>
                    <a:pt x="1052" y="2674"/>
                  </a:lnTo>
                  <a:lnTo>
                    <a:pt x="1181" y="2711"/>
                  </a:lnTo>
                  <a:lnTo>
                    <a:pt x="1328" y="2729"/>
                  </a:lnTo>
                  <a:lnTo>
                    <a:pt x="1457" y="2711"/>
                  </a:lnTo>
                  <a:lnTo>
                    <a:pt x="1605" y="2692"/>
                  </a:lnTo>
                  <a:lnTo>
                    <a:pt x="1734" y="2674"/>
                  </a:lnTo>
                  <a:lnTo>
                    <a:pt x="1863" y="2619"/>
                  </a:lnTo>
                  <a:lnTo>
                    <a:pt x="1974" y="2582"/>
                  </a:lnTo>
                  <a:lnTo>
                    <a:pt x="2084" y="2508"/>
                  </a:lnTo>
                  <a:lnTo>
                    <a:pt x="2195" y="2434"/>
                  </a:lnTo>
                  <a:lnTo>
                    <a:pt x="2305" y="2342"/>
                  </a:lnTo>
                  <a:lnTo>
                    <a:pt x="2398" y="2250"/>
                  </a:lnTo>
                  <a:lnTo>
                    <a:pt x="2471" y="2139"/>
                  </a:lnTo>
                  <a:lnTo>
                    <a:pt x="2545" y="2029"/>
                  </a:lnTo>
                  <a:lnTo>
                    <a:pt x="2600" y="1918"/>
                  </a:lnTo>
                  <a:lnTo>
                    <a:pt x="2656" y="1789"/>
                  </a:lnTo>
                  <a:lnTo>
                    <a:pt x="2693" y="1660"/>
                  </a:lnTo>
                  <a:lnTo>
                    <a:pt x="2729" y="1531"/>
                  </a:lnTo>
                  <a:lnTo>
                    <a:pt x="2729" y="1383"/>
                  </a:lnTo>
                  <a:lnTo>
                    <a:pt x="2729" y="1254"/>
                  </a:lnTo>
                  <a:lnTo>
                    <a:pt x="2711" y="1107"/>
                  </a:lnTo>
                  <a:lnTo>
                    <a:pt x="2674" y="978"/>
                  </a:lnTo>
                  <a:lnTo>
                    <a:pt x="2637" y="849"/>
                  </a:lnTo>
                  <a:lnTo>
                    <a:pt x="2582" y="738"/>
                  </a:lnTo>
                  <a:lnTo>
                    <a:pt x="2508" y="627"/>
                  </a:lnTo>
                  <a:lnTo>
                    <a:pt x="2434" y="517"/>
                  </a:lnTo>
                  <a:lnTo>
                    <a:pt x="2342" y="406"/>
                  </a:lnTo>
                  <a:lnTo>
                    <a:pt x="2250" y="314"/>
                  </a:lnTo>
                  <a:lnTo>
                    <a:pt x="2139" y="240"/>
                  </a:lnTo>
                  <a:lnTo>
                    <a:pt x="2029" y="166"/>
                  </a:lnTo>
                  <a:lnTo>
                    <a:pt x="1918" y="111"/>
                  </a:lnTo>
                  <a:lnTo>
                    <a:pt x="1789" y="56"/>
                  </a:lnTo>
                  <a:lnTo>
                    <a:pt x="1660" y="19"/>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 name="Google Shape;963;p3"/>
            <p:cNvSpPr/>
            <p:nvPr/>
          </p:nvSpPr>
          <p:spPr>
            <a:xfrm>
              <a:off x="5259450" y="817525"/>
              <a:ext cx="68250" cy="68250"/>
            </a:xfrm>
            <a:custGeom>
              <a:avLst/>
              <a:gdLst/>
              <a:ahLst/>
              <a:cxnLst/>
              <a:rect l="l" t="t" r="r" b="b"/>
              <a:pathLst>
                <a:path w="2730" h="2730" extrusionOk="0">
                  <a:moveTo>
                    <a:pt x="1273" y="1"/>
                  </a:moveTo>
                  <a:lnTo>
                    <a:pt x="1125" y="19"/>
                  </a:lnTo>
                  <a:lnTo>
                    <a:pt x="996" y="38"/>
                  </a:lnTo>
                  <a:lnTo>
                    <a:pt x="867" y="93"/>
                  </a:lnTo>
                  <a:lnTo>
                    <a:pt x="757" y="148"/>
                  </a:lnTo>
                  <a:lnTo>
                    <a:pt x="628" y="204"/>
                  </a:lnTo>
                  <a:lnTo>
                    <a:pt x="535" y="277"/>
                  </a:lnTo>
                  <a:lnTo>
                    <a:pt x="425" y="370"/>
                  </a:lnTo>
                  <a:lnTo>
                    <a:pt x="333" y="462"/>
                  </a:lnTo>
                  <a:lnTo>
                    <a:pt x="259" y="572"/>
                  </a:lnTo>
                  <a:lnTo>
                    <a:pt x="185" y="683"/>
                  </a:lnTo>
                  <a:lnTo>
                    <a:pt x="111" y="794"/>
                  </a:lnTo>
                  <a:lnTo>
                    <a:pt x="74" y="923"/>
                  </a:lnTo>
                  <a:lnTo>
                    <a:pt x="19" y="1052"/>
                  </a:lnTo>
                  <a:lnTo>
                    <a:pt x="1" y="1181"/>
                  </a:lnTo>
                  <a:lnTo>
                    <a:pt x="1" y="1328"/>
                  </a:lnTo>
                  <a:lnTo>
                    <a:pt x="1" y="1457"/>
                  </a:lnTo>
                  <a:lnTo>
                    <a:pt x="19" y="1605"/>
                  </a:lnTo>
                  <a:lnTo>
                    <a:pt x="38" y="1734"/>
                  </a:lnTo>
                  <a:lnTo>
                    <a:pt x="93" y="1863"/>
                  </a:lnTo>
                  <a:lnTo>
                    <a:pt x="148" y="1974"/>
                  </a:lnTo>
                  <a:lnTo>
                    <a:pt x="204" y="2103"/>
                  </a:lnTo>
                  <a:lnTo>
                    <a:pt x="296" y="2195"/>
                  </a:lnTo>
                  <a:lnTo>
                    <a:pt x="369" y="2306"/>
                  </a:lnTo>
                  <a:lnTo>
                    <a:pt x="480" y="2398"/>
                  </a:lnTo>
                  <a:lnTo>
                    <a:pt x="572" y="2472"/>
                  </a:lnTo>
                  <a:lnTo>
                    <a:pt x="683" y="2545"/>
                  </a:lnTo>
                  <a:lnTo>
                    <a:pt x="812" y="2601"/>
                  </a:lnTo>
                  <a:lnTo>
                    <a:pt x="923" y="2656"/>
                  </a:lnTo>
                  <a:lnTo>
                    <a:pt x="1070" y="2693"/>
                  </a:lnTo>
                  <a:lnTo>
                    <a:pt x="1199" y="2711"/>
                  </a:lnTo>
                  <a:lnTo>
                    <a:pt x="1328" y="2730"/>
                  </a:lnTo>
                  <a:lnTo>
                    <a:pt x="1476" y="2730"/>
                  </a:lnTo>
                  <a:lnTo>
                    <a:pt x="1605" y="2711"/>
                  </a:lnTo>
                  <a:lnTo>
                    <a:pt x="1734" y="2674"/>
                  </a:lnTo>
                  <a:lnTo>
                    <a:pt x="1863" y="2619"/>
                  </a:lnTo>
                  <a:lnTo>
                    <a:pt x="1992" y="2564"/>
                  </a:lnTo>
                  <a:lnTo>
                    <a:pt x="2103" y="2508"/>
                  </a:lnTo>
                  <a:lnTo>
                    <a:pt x="2213" y="2416"/>
                  </a:lnTo>
                  <a:lnTo>
                    <a:pt x="2306" y="2342"/>
                  </a:lnTo>
                  <a:lnTo>
                    <a:pt x="2398" y="2232"/>
                  </a:lnTo>
                  <a:lnTo>
                    <a:pt x="2471" y="2140"/>
                  </a:lnTo>
                  <a:lnTo>
                    <a:pt x="2545" y="2011"/>
                  </a:lnTo>
                  <a:lnTo>
                    <a:pt x="2601" y="1900"/>
                  </a:lnTo>
                  <a:lnTo>
                    <a:pt x="2656" y="1771"/>
                  </a:lnTo>
                  <a:lnTo>
                    <a:pt x="2693" y="1642"/>
                  </a:lnTo>
                  <a:lnTo>
                    <a:pt x="2711" y="1513"/>
                  </a:lnTo>
                  <a:lnTo>
                    <a:pt x="2730" y="1365"/>
                  </a:lnTo>
                  <a:lnTo>
                    <a:pt x="2711" y="1236"/>
                  </a:lnTo>
                  <a:lnTo>
                    <a:pt x="2693" y="1107"/>
                  </a:lnTo>
                  <a:lnTo>
                    <a:pt x="2656" y="978"/>
                  </a:lnTo>
                  <a:lnTo>
                    <a:pt x="2619" y="849"/>
                  </a:lnTo>
                  <a:lnTo>
                    <a:pt x="2564" y="738"/>
                  </a:lnTo>
                  <a:lnTo>
                    <a:pt x="2490" y="628"/>
                  </a:lnTo>
                  <a:lnTo>
                    <a:pt x="2416" y="517"/>
                  </a:lnTo>
                  <a:lnTo>
                    <a:pt x="2342" y="425"/>
                  </a:lnTo>
                  <a:lnTo>
                    <a:pt x="2250" y="333"/>
                  </a:lnTo>
                  <a:lnTo>
                    <a:pt x="2140" y="259"/>
                  </a:lnTo>
                  <a:lnTo>
                    <a:pt x="2029" y="185"/>
                  </a:lnTo>
                  <a:lnTo>
                    <a:pt x="1918" y="130"/>
                  </a:lnTo>
                  <a:lnTo>
                    <a:pt x="1789" y="75"/>
                  </a:lnTo>
                  <a:lnTo>
                    <a:pt x="1679" y="38"/>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 name="Google Shape;964;p3"/>
            <p:cNvSpPr/>
            <p:nvPr/>
          </p:nvSpPr>
          <p:spPr>
            <a:xfrm>
              <a:off x="6064275" y="1368375"/>
              <a:ext cx="67800" cy="67775"/>
            </a:xfrm>
            <a:custGeom>
              <a:avLst/>
              <a:gdLst/>
              <a:ahLst/>
              <a:cxnLst/>
              <a:rect l="l" t="t" r="r" b="b"/>
              <a:pathLst>
                <a:path w="2712" h="2711" extrusionOk="0">
                  <a:moveTo>
                    <a:pt x="1328" y="0"/>
                  </a:moveTo>
                  <a:lnTo>
                    <a:pt x="1199" y="19"/>
                  </a:lnTo>
                  <a:lnTo>
                    <a:pt x="1070" y="37"/>
                  </a:lnTo>
                  <a:lnTo>
                    <a:pt x="941" y="74"/>
                  </a:lnTo>
                  <a:lnTo>
                    <a:pt x="830" y="111"/>
                  </a:lnTo>
                  <a:lnTo>
                    <a:pt x="701" y="166"/>
                  </a:lnTo>
                  <a:lnTo>
                    <a:pt x="591" y="240"/>
                  </a:lnTo>
                  <a:lnTo>
                    <a:pt x="499" y="314"/>
                  </a:lnTo>
                  <a:lnTo>
                    <a:pt x="406" y="406"/>
                  </a:lnTo>
                  <a:lnTo>
                    <a:pt x="314" y="498"/>
                  </a:lnTo>
                  <a:lnTo>
                    <a:pt x="240" y="609"/>
                  </a:lnTo>
                  <a:lnTo>
                    <a:pt x="167" y="720"/>
                  </a:lnTo>
                  <a:lnTo>
                    <a:pt x="111" y="830"/>
                  </a:lnTo>
                  <a:lnTo>
                    <a:pt x="56" y="959"/>
                  </a:lnTo>
                  <a:lnTo>
                    <a:pt x="19" y="1088"/>
                  </a:lnTo>
                  <a:lnTo>
                    <a:pt x="1" y="1217"/>
                  </a:lnTo>
                  <a:lnTo>
                    <a:pt x="1" y="1346"/>
                  </a:lnTo>
                  <a:lnTo>
                    <a:pt x="1" y="1494"/>
                  </a:lnTo>
                  <a:lnTo>
                    <a:pt x="19" y="1623"/>
                  </a:lnTo>
                  <a:lnTo>
                    <a:pt x="56" y="1752"/>
                  </a:lnTo>
                  <a:lnTo>
                    <a:pt x="111" y="1881"/>
                  </a:lnTo>
                  <a:lnTo>
                    <a:pt x="167" y="1992"/>
                  </a:lnTo>
                  <a:lnTo>
                    <a:pt x="240" y="2102"/>
                  </a:lnTo>
                  <a:lnTo>
                    <a:pt x="314" y="2213"/>
                  </a:lnTo>
                  <a:lnTo>
                    <a:pt x="406" y="2324"/>
                  </a:lnTo>
                  <a:lnTo>
                    <a:pt x="499" y="2397"/>
                  </a:lnTo>
                  <a:lnTo>
                    <a:pt x="609" y="2490"/>
                  </a:lnTo>
                  <a:lnTo>
                    <a:pt x="720" y="2563"/>
                  </a:lnTo>
                  <a:lnTo>
                    <a:pt x="849" y="2619"/>
                  </a:lnTo>
                  <a:lnTo>
                    <a:pt x="960" y="2656"/>
                  </a:lnTo>
                  <a:lnTo>
                    <a:pt x="1107" y="2692"/>
                  </a:lnTo>
                  <a:lnTo>
                    <a:pt x="1236" y="2711"/>
                  </a:lnTo>
                  <a:lnTo>
                    <a:pt x="1513" y="2711"/>
                  </a:lnTo>
                  <a:lnTo>
                    <a:pt x="1642" y="2692"/>
                  </a:lnTo>
                  <a:lnTo>
                    <a:pt x="1771" y="2656"/>
                  </a:lnTo>
                  <a:lnTo>
                    <a:pt x="1881" y="2600"/>
                  </a:lnTo>
                  <a:lnTo>
                    <a:pt x="1992" y="2545"/>
                  </a:lnTo>
                  <a:lnTo>
                    <a:pt x="2103" y="2471"/>
                  </a:lnTo>
                  <a:lnTo>
                    <a:pt x="2213" y="2397"/>
                  </a:lnTo>
                  <a:lnTo>
                    <a:pt x="2305" y="2305"/>
                  </a:lnTo>
                  <a:lnTo>
                    <a:pt x="2398" y="2213"/>
                  </a:lnTo>
                  <a:lnTo>
                    <a:pt x="2471" y="2102"/>
                  </a:lnTo>
                  <a:lnTo>
                    <a:pt x="2545" y="1992"/>
                  </a:lnTo>
                  <a:lnTo>
                    <a:pt x="2601" y="1881"/>
                  </a:lnTo>
                  <a:lnTo>
                    <a:pt x="2656" y="1771"/>
                  </a:lnTo>
                  <a:lnTo>
                    <a:pt x="2674" y="1641"/>
                  </a:lnTo>
                  <a:lnTo>
                    <a:pt x="2711" y="1512"/>
                  </a:lnTo>
                  <a:lnTo>
                    <a:pt x="2711" y="1365"/>
                  </a:lnTo>
                  <a:lnTo>
                    <a:pt x="2711" y="1236"/>
                  </a:lnTo>
                  <a:lnTo>
                    <a:pt x="2693" y="1107"/>
                  </a:lnTo>
                  <a:lnTo>
                    <a:pt x="2656" y="959"/>
                  </a:lnTo>
                  <a:lnTo>
                    <a:pt x="2601" y="849"/>
                  </a:lnTo>
                  <a:lnTo>
                    <a:pt x="2545" y="720"/>
                  </a:lnTo>
                  <a:lnTo>
                    <a:pt x="2471" y="609"/>
                  </a:lnTo>
                  <a:lnTo>
                    <a:pt x="2398" y="498"/>
                  </a:lnTo>
                  <a:lnTo>
                    <a:pt x="2305" y="406"/>
                  </a:lnTo>
                  <a:lnTo>
                    <a:pt x="2213" y="314"/>
                  </a:lnTo>
                  <a:lnTo>
                    <a:pt x="2103" y="240"/>
                  </a:lnTo>
                  <a:lnTo>
                    <a:pt x="1992" y="166"/>
                  </a:lnTo>
                  <a:lnTo>
                    <a:pt x="1863" y="111"/>
                  </a:lnTo>
                  <a:lnTo>
                    <a:pt x="1734" y="56"/>
                  </a:lnTo>
                  <a:lnTo>
                    <a:pt x="1605"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 name="Google Shape;965;p3"/>
            <p:cNvSpPr/>
            <p:nvPr/>
          </p:nvSpPr>
          <p:spPr>
            <a:xfrm>
              <a:off x="5324900" y="911575"/>
              <a:ext cx="68250" cy="68250"/>
            </a:xfrm>
            <a:custGeom>
              <a:avLst/>
              <a:gdLst/>
              <a:ahLst/>
              <a:cxnLst/>
              <a:rect l="l" t="t" r="r" b="b"/>
              <a:pathLst>
                <a:path w="2730" h="2730" extrusionOk="0">
                  <a:moveTo>
                    <a:pt x="1273" y="0"/>
                  </a:moveTo>
                  <a:lnTo>
                    <a:pt x="1144" y="19"/>
                  </a:lnTo>
                  <a:lnTo>
                    <a:pt x="1015" y="56"/>
                  </a:lnTo>
                  <a:lnTo>
                    <a:pt x="886" y="92"/>
                  </a:lnTo>
                  <a:lnTo>
                    <a:pt x="757" y="148"/>
                  </a:lnTo>
                  <a:lnTo>
                    <a:pt x="646" y="221"/>
                  </a:lnTo>
                  <a:lnTo>
                    <a:pt x="536" y="295"/>
                  </a:lnTo>
                  <a:lnTo>
                    <a:pt x="443" y="387"/>
                  </a:lnTo>
                  <a:lnTo>
                    <a:pt x="351" y="480"/>
                  </a:lnTo>
                  <a:lnTo>
                    <a:pt x="259" y="572"/>
                  </a:lnTo>
                  <a:lnTo>
                    <a:pt x="185" y="701"/>
                  </a:lnTo>
                  <a:lnTo>
                    <a:pt x="130" y="811"/>
                  </a:lnTo>
                  <a:lnTo>
                    <a:pt x="75" y="941"/>
                  </a:lnTo>
                  <a:lnTo>
                    <a:pt x="38" y="1070"/>
                  </a:lnTo>
                  <a:lnTo>
                    <a:pt x="19" y="1199"/>
                  </a:lnTo>
                  <a:lnTo>
                    <a:pt x="1" y="1346"/>
                  </a:lnTo>
                  <a:lnTo>
                    <a:pt x="1" y="1475"/>
                  </a:lnTo>
                  <a:lnTo>
                    <a:pt x="19" y="1604"/>
                  </a:lnTo>
                  <a:lnTo>
                    <a:pt x="56" y="1733"/>
                  </a:lnTo>
                  <a:lnTo>
                    <a:pt x="93" y="1862"/>
                  </a:lnTo>
                  <a:lnTo>
                    <a:pt x="148" y="1973"/>
                  </a:lnTo>
                  <a:lnTo>
                    <a:pt x="222" y="2084"/>
                  </a:lnTo>
                  <a:lnTo>
                    <a:pt x="296" y="2194"/>
                  </a:lnTo>
                  <a:lnTo>
                    <a:pt x="370" y="2287"/>
                  </a:lnTo>
                  <a:lnTo>
                    <a:pt x="462" y="2379"/>
                  </a:lnTo>
                  <a:lnTo>
                    <a:pt x="573" y="2471"/>
                  </a:lnTo>
                  <a:lnTo>
                    <a:pt x="683" y="2545"/>
                  </a:lnTo>
                  <a:lnTo>
                    <a:pt x="794" y="2600"/>
                  </a:lnTo>
                  <a:lnTo>
                    <a:pt x="923" y="2655"/>
                  </a:lnTo>
                  <a:lnTo>
                    <a:pt x="1033" y="2692"/>
                  </a:lnTo>
                  <a:lnTo>
                    <a:pt x="1181" y="2711"/>
                  </a:lnTo>
                  <a:lnTo>
                    <a:pt x="1310" y="2729"/>
                  </a:lnTo>
                  <a:lnTo>
                    <a:pt x="1439" y="2729"/>
                  </a:lnTo>
                  <a:lnTo>
                    <a:pt x="1587" y="2711"/>
                  </a:lnTo>
                  <a:lnTo>
                    <a:pt x="1716" y="2674"/>
                  </a:lnTo>
                  <a:lnTo>
                    <a:pt x="1845" y="2637"/>
                  </a:lnTo>
                  <a:lnTo>
                    <a:pt x="1955" y="2582"/>
                  </a:lnTo>
                  <a:lnTo>
                    <a:pt x="2084" y="2526"/>
                  </a:lnTo>
                  <a:lnTo>
                    <a:pt x="2195" y="2434"/>
                  </a:lnTo>
                  <a:lnTo>
                    <a:pt x="2287" y="2360"/>
                  </a:lnTo>
                  <a:lnTo>
                    <a:pt x="2379" y="2268"/>
                  </a:lnTo>
                  <a:lnTo>
                    <a:pt x="2472" y="2157"/>
                  </a:lnTo>
                  <a:lnTo>
                    <a:pt x="2545" y="2047"/>
                  </a:lnTo>
                  <a:lnTo>
                    <a:pt x="2601" y="1918"/>
                  </a:lnTo>
                  <a:lnTo>
                    <a:pt x="2656" y="1807"/>
                  </a:lnTo>
                  <a:lnTo>
                    <a:pt x="2693" y="1660"/>
                  </a:lnTo>
                  <a:lnTo>
                    <a:pt x="2711" y="1531"/>
                  </a:lnTo>
                  <a:lnTo>
                    <a:pt x="2730" y="1401"/>
                  </a:lnTo>
                  <a:lnTo>
                    <a:pt x="2730" y="1254"/>
                  </a:lnTo>
                  <a:lnTo>
                    <a:pt x="2711" y="1125"/>
                  </a:lnTo>
                  <a:lnTo>
                    <a:pt x="2674" y="996"/>
                  </a:lnTo>
                  <a:lnTo>
                    <a:pt x="2638" y="885"/>
                  </a:lnTo>
                  <a:lnTo>
                    <a:pt x="2582" y="756"/>
                  </a:lnTo>
                  <a:lnTo>
                    <a:pt x="2509" y="646"/>
                  </a:lnTo>
                  <a:lnTo>
                    <a:pt x="2435" y="535"/>
                  </a:lnTo>
                  <a:lnTo>
                    <a:pt x="2343" y="443"/>
                  </a:lnTo>
                  <a:lnTo>
                    <a:pt x="2250" y="351"/>
                  </a:lnTo>
                  <a:lnTo>
                    <a:pt x="2158" y="277"/>
                  </a:lnTo>
                  <a:lnTo>
                    <a:pt x="2048" y="203"/>
                  </a:lnTo>
                  <a:lnTo>
                    <a:pt x="1937" y="129"/>
                  </a:lnTo>
                  <a:lnTo>
                    <a:pt x="1808" y="92"/>
                  </a:lnTo>
                  <a:lnTo>
                    <a:pt x="1679" y="37"/>
                  </a:lnTo>
                  <a:lnTo>
                    <a:pt x="1550" y="19"/>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 name="Google Shape;966;p3"/>
            <p:cNvSpPr/>
            <p:nvPr/>
          </p:nvSpPr>
          <p:spPr>
            <a:xfrm>
              <a:off x="6144025" y="1382675"/>
              <a:ext cx="67775" cy="67775"/>
            </a:xfrm>
            <a:custGeom>
              <a:avLst/>
              <a:gdLst/>
              <a:ahLst/>
              <a:cxnLst/>
              <a:rect l="l" t="t" r="r" b="b"/>
              <a:pathLst>
                <a:path w="2711" h="2711" extrusionOk="0">
                  <a:moveTo>
                    <a:pt x="1254" y="0"/>
                  </a:moveTo>
                  <a:lnTo>
                    <a:pt x="1125" y="18"/>
                  </a:lnTo>
                  <a:lnTo>
                    <a:pt x="996" y="55"/>
                  </a:lnTo>
                  <a:lnTo>
                    <a:pt x="867" y="92"/>
                  </a:lnTo>
                  <a:lnTo>
                    <a:pt x="738" y="148"/>
                  </a:lnTo>
                  <a:lnTo>
                    <a:pt x="627" y="221"/>
                  </a:lnTo>
                  <a:lnTo>
                    <a:pt x="517" y="295"/>
                  </a:lnTo>
                  <a:lnTo>
                    <a:pt x="425" y="387"/>
                  </a:lnTo>
                  <a:lnTo>
                    <a:pt x="332" y="498"/>
                  </a:lnTo>
                  <a:lnTo>
                    <a:pt x="240" y="590"/>
                  </a:lnTo>
                  <a:lnTo>
                    <a:pt x="166" y="701"/>
                  </a:lnTo>
                  <a:lnTo>
                    <a:pt x="111" y="830"/>
                  </a:lnTo>
                  <a:lnTo>
                    <a:pt x="74" y="959"/>
                  </a:lnTo>
                  <a:lnTo>
                    <a:pt x="37" y="1088"/>
                  </a:lnTo>
                  <a:lnTo>
                    <a:pt x="1" y="1217"/>
                  </a:lnTo>
                  <a:lnTo>
                    <a:pt x="1" y="1364"/>
                  </a:lnTo>
                  <a:lnTo>
                    <a:pt x="1" y="1494"/>
                  </a:lnTo>
                  <a:lnTo>
                    <a:pt x="37" y="1623"/>
                  </a:lnTo>
                  <a:lnTo>
                    <a:pt x="56" y="1752"/>
                  </a:lnTo>
                  <a:lnTo>
                    <a:pt x="111" y="1862"/>
                  </a:lnTo>
                  <a:lnTo>
                    <a:pt x="166" y="1991"/>
                  </a:lnTo>
                  <a:lnTo>
                    <a:pt x="240" y="2102"/>
                  </a:lnTo>
                  <a:lnTo>
                    <a:pt x="314" y="2213"/>
                  </a:lnTo>
                  <a:lnTo>
                    <a:pt x="388" y="2305"/>
                  </a:lnTo>
                  <a:lnTo>
                    <a:pt x="498" y="2397"/>
                  </a:lnTo>
                  <a:lnTo>
                    <a:pt x="591" y="2471"/>
                  </a:lnTo>
                  <a:lnTo>
                    <a:pt x="701" y="2544"/>
                  </a:lnTo>
                  <a:lnTo>
                    <a:pt x="812" y="2600"/>
                  </a:lnTo>
                  <a:lnTo>
                    <a:pt x="941" y="2655"/>
                  </a:lnTo>
                  <a:lnTo>
                    <a:pt x="1070" y="2674"/>
                  </a:lnTo>
                  <a:lnTo>
                    <a:pt x="1199" y="2710"/>
                  </a:lnTo>
                  <a:lnTo>
                    <a:pt x="1476" y="2710"/>
                  </a:lnTo>
                  <a:lnTo>
                    <a:pt x="1605" y="2692"/>
                  </a:lnTo>
                  <a:lnTo>
                    <a:pt x="1734" y="2655"/>
                  </a:lnTo>
                  <a:lnTo>
                    <a:pt x="1863" y="2618"/>
                  </a:lnTo>
                  <a:lnTo>
                    <a:pt x="1973" y="2563"/>
                  </a:lnTo>
                  <a:lnTo>
                    <a:pt x="2102" y="2489"/>
                  </a:lnTo>
                  <a:lnTo>
                    <a:pt x="2195" y="2415"/>
                  </a:lnTo>
                  <a:lnTo>
                    <a:pt x="2305" y="2323"/>
                  </a:lnTo>
                  <a:lnTo>
                    <a:pt x="2397" y="2231"/>
                  </a:lnTo>
                  <a:lnTo>
                    <a:pt x="2471" y="2120"/>
                  </a:lnTo>
                  <a:lnTo>
                    <a:pt x="2545" y="2010"/>
                  </a:lnTo>
                  <a:lnTo>
                    <a:pt x="2600" y="1881"/>
                  </a:lnTo>
                  <a:lnTo>
                    <a:pt x="2656" y="1770"/>
                  </a:lnTo>
                  <a:lnTo>
                    <a:pt x="2692" y="1641"/>
                  </a:lnTo>
                  <a:lnTo>
                    <a:pt x="2711" y="1494"/>
                  </a:lnTo>
                  <a:lnTo>
                    <a:pt x="2711" y="1364"/>
                  </a:lnTo>
                  <a:lnTo>
                    <a:pt x="2711" y="1235"/>
                  </a:lnTo>
                  <a:lnTo>
                    <a:pt x="2692" y="1088"/>
                  </a:lnTo>
                  <a:lnTo>
                    <a:pt x="2656" y="977"/>
                  </a:lnTo>
                  <a:lnTo>
                    <a:pt x="2619" y="848"/>
                  </a:lnTo>
                  <a:lnTo>
                    <a:pt x="2563" y="738"/>
                  </a:lnTo>
                  <a:lnTo>
                    <a:pt x="2490" y="627"/>
                  </a:lnTo>
                  <a:lnTo>
                    <a:pt x="2416" y="516"/>
                  </a:lnTo>
                  <a:lnTo>
                    <a:pt x="2324" y="424"/>
                  </a:lnTo>
                  <a:lnTo>
                    <a:pt x="2232" y="332"/>
                  </a:lnTo>
                  <a:lnTo>
                    <a:pt x="2121" y="240"/>
                  </a:lnTo>
                  <a:lnTo>
                    <a:pt x="2010" y="184"/>
                  </a:lnTo>
                  <a:lnTo>
                    <a:pt x="1900" y="111"/>
                  </a:lnTo>
                  <a:lnTo>
                    <a:pt x="1789" y="74"/>
                  </a:lnTo>
                  <a:lnTo>
                    <a:pt x="1660" y="37"/>
                  </a:lnTo>
                  <a:lnTo>
                    <a:pt x="1531" y="18"/>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 name="Google Shape;967;p3"/>
            <p:cNvSpPr/>
            <p:nvPr/>
          </p:nvSpPr>
          <p:spPr>
            <a:xfrm>
              <a:off x="5079225" y="458000"/>
              <a:ext cx="68250" cy="68225"/>
            </a:xfrm>
            <a:custGeom>
              <a:avLst/>
              <a:gdLst/>
              <a:ahLst/>
              <a:cxnLst/>
              <a:rect l="l" t="t" r="r" b="b"/>
              <a:pathLst>
                <a:path w="2730" h="2729" extrusionOk="0">
                  <a:moveTo>
                    <a:pt x="1273" y="0"/>
                  </a:moveTo>
                  <a:lnTo>
                    <a:pt x="1144" y="18"/>
                  </a:lnTo>
                  <a:lnTo>
                    <a:pt x="1015" y="37"/>
                  </a:lnTo>
                  <a:lnTo>
                    <a:pt x="885" y="92"/>
                  </a:lnTo>
                  <a:lnTo>
                    <a:pt x="756" y="148"/>
                  </a:lnTo>
                  <a:lnTo>
                    <a:pt x="646" y="203"/>
                  </a:lnTo>
                  <a:lnTo>
                    <a:pt x="535" y="295"/>
                  </a:lnTo>
                  <a:lnTo>
                    <a:pt x="443" y="369"/>
                  </a:lnTo>
                  <a:lnTo>
                    <a:pt x="351" y="461"/>
                  </a:lnTo>
                  <a:lnTo>
                    <a:pt x="259" y="572"/>
                  </a:lnTo>
                  <a:lnTo>
                    <a:pt x="185" y="682"/>
                  </a:lnTo>
                  <a:lnTo>
                    <a:pt x="129" y="811"/>
                  </a:lnTo>
                  <a:lnTo>
                    <a:pt x="74" y="922"/>
                  </a:lnTo>
                  <a:lnTo>
                    <a:pt x="37" y="1051"/>
                  </a:lnTo>
                  <a:lnTo>
                    <a:pt x="19" y="1198"/>
                  </a:lnTo>
                  <a:lnTo>
                    <a:pt x="0" y="1328"/>
                  </a:lnTo>
                  <a:lnTo>
                    <a:pt x="19" y="1475"/>
                  </a:lnTo>
                  <a:lnTo>
                    <a:pt x="37" y="1604"/>
                  </a:lnTo>
                  <a:lnTo>
                    <a:pt x="56" y="1733"/>
                  </a:lnTo>
                  <a:lnTo>
                    <a:pt x="111" y="1862"/>
                  </a:lnTo>
                  <a:lnTo>
                    <a:pt x="166" y="1991"/>
                  </a:lnTo>
                  <a:lnTo>
                    <a:pt x="240" y="2102"/>
                  </a:lnTo>
                  <a:lnTo>
                    <a:pt x="314" y="2213"/>
                  </a:lnTo>
                  <a:lnTo>
                    <a:pt x="406" y="2305"/>
                  </a:lnTo>
                  <a:lnTo>
                    <a:pt x="498" y="2397"/>
                  </a:lnTo>
                  <a:lnTo>
                    <a:pt x="590" y="2471"/>
                  </a:lnTo>
                  <a:lnTo>
                    <a:pt x="720" y="2544"/>
                  </a:lnTo>
                  <a:lnTo>
                    <a:pt x="830" y="2600"/>
                  </a:lnTo>
                  <a:lnTo>
                    <a:pt x="959" y="2655"/>
                  </a:lnTo>
                  <a:lnTo>
                    <a:pt x="1088" y="2692"/>
                  </a:lnTo>
                  <a:lnTo>
                    <a:pt x="1217" y="2710"/>
                  </a:lnTo>
                  <a:lnTo>
                    <a:pt x="1365" y="2729"/>
                  </a:lnTo>
                  <a:lnTo>
                    <a:pt x="1494" y="2710"/>
                  </a:lnTo>
                  <a:lnTo>
                    <a:pt x="1623" y="2692"/>
                  </a:lnTo>
                  <a:lnTo>
                    <a:pt x="1752" y="2674"/>
                  </a:lnTo>
                  <a:lnTo>
                    <a:pt x="1881" y="2618"/>
                  </a:lnTo>
                  <a:lnTo>
                    <a:pt x="1992" y="2563"/>
                  </a:lnTo>
                  <a:lnTo>
                    <a:pt x="2102" y="2508"/>
                  </a:lnTo>
                  <a:lnTo>
                    <a:pt x="2213" y="2434"/>
                  </a:lnTo>
                  <a:lnTo>
                    <a:pt x="2305" y="2342"/>
                  </a:lnTo>
                  <a:lnTo>
                    <a:pt x="2397" y="2249"/>
                  </a:lnTo>
                  <a:lnTo>
                    <a:pt x="2471" y="2157"/>
                  </a:lnTo>
                  <a:lnTo>
                    <a:pt x="2545" y="2047"/>
                  </a:lnTo>
                  <a:lnTo>
                    <a:pt x="2619" y="1936"/>
                  </a:lnTo>
                  <a:lnTo>
                    <a:pt x="2656" y="1807"/>
                  </a:lnTo>
                  <a:lnTo>
                    <a:pt x="2692" y="1678"/>
                  </a:lnTo>
                  <a:lnTo>
                    <a:pt x="2729" y="1549"/>
                  </a:lnTo>
                  <a:lnTo>
                    <a:pt x="2729" y="1420"/>
                  </a:lnTo>
                  <a:lnTo>
                    <a:pt x="2729" y="1272"/>
                  </a:lnTo>
                  <a:lnTo>
                    <a:pt x="2729" y="1143"/>
                  </a:lnTo>
                  <a:lnTo>
                    <a:pt x="2692" y="1014"/>
                  </a:lnTo>
                  <a:lnTo>
                    <a:pt x="2656" y="885"/>
                  </a:lnTo>
                  <a:lnTo>
                    <a:pt x="2600" y="756"/>
                  </a:lnTo>
                  <a:lnTo>
                    <a:pt x="2526" y="645"/>
                  </a:lnTo>
                  <a:lnTo>
                    <a:pt x="2453" y="535"/>
                  </a:lnTo>
                  <a:lnTo>
                    <a:pt x="2379" y="443"/>
                  </a:lnTo>
                  <a:lnTo>
                    <a:pt x="2268" y="350"/>
                  </a:lnTo>
                  <a:lnTo>
                    <a:pt x="2176" y="258"/>
                  </a:lnTo>
                  <a:lnTo>
                    <a:pt x="2065" y="184"/>
                  </a:lnTo>
                  <a:lnTo>
                    <a:pt x="1936" y="129"/>
                  </a:lnTo>
                  <a:lnTo>
                    <a:pt x="1826" y="74"/>
                  </a:lnTo>
                  <a:lnTo>
                    <a:pt x="1697" y="37"/>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 name="Google Shape;968;p3"/>
            <p:cNvSpPr/>
            <p:nvPr/>
          </p:nvSpPr>
          <p:spPr>
            <a:xfrm>
              <a:off x="5681700" y="1219950"/>
              <a:ext cx="67775" cy="67775"/>
            </a:xfrm>
            <a:custGeom>
              <a:avLst/>
              <a:gdLst/>
              <a:ahLst/>
              <a:cxnLst/>
              <a:rect l="l" t="t" r="r" b="b"/>
              <a:pathLst>
                <a:path w="2711" h="2711" extrusionOk="0">
                  <a:moveTo>
                    <a:pt x="1235" y="0"/>
                  </a:moveTo>
                  <a:lnTo>
                    <a:pt x="1106" y="19"/>
                  </a:lnTo>
                  <a:lnTo>
                    <a:pt x="977" y="56"/>
                  </a:lnTo>
                  <a:lnTo>
                    <a:pt x="848" y="111"/>
                  </a:lnTo>
                  <a:lnTo>
                    <a:pt x="738" y="166"/>
                  </a:lnTo>
                  <a:lnTo>
                    <a:pt x="609" y="240"/>
                  </a:lnTo>
                  <a:lnTo>
                    <a:pt x="516" y="314"/>
                  </a:lnTo>
                  <a:lnTo>
                    <a:pt x="406" y="406"/>
                  </a:lnTo>
                  <a:lnTo>
                    <a:pt x="314" y="498"/>
                  </a:lnTo>
                  <a:lnTo>
                    <a:pt x="240" y="609"/>
                  </a:lnTo>
                  <a:lnTo>
                    <a:pt x="166" y="719"/>
                  </a:lnTo>
                  <a:lnTo>
                    <a:pt x="111" y="848"/>
                  </a:lnTo>
                  <a:lnTo>
                    <a:pt x="55" y="978"/>
                  </a:lnTo>
                  <a:lnTo>
                    <a:pt x="37" y="1107"/>
                  </a:lnTo>
                  <a:lnTo>
                    <a:pt x="0" y="1236"/>
                  </a:lnTo>
                  <a:lnTo>
                    <a:pt x="0" y="1365"/>
                  </a:lnTo>
                  <a:lnTo>
                    <a:pt x="19" y="1512"/>
                  </a:lnTo>
                  <a:lnTo>
                    <a:pt x="37" y="1641"/>
                  </a:lnTo>
                  <a:lnTo>
                    <a:pt x="74" y="1770"/>
                  </a:lnTo>
                  <a:lnTo>
                    <a:pt x="111" y="1881"/>
                  </a:lnTo>
                  <a:lnTo>
                    <a:pt x="166" y="2010"/>
                  </a:lnTo>
                  <a:lnTo>
                    <a:pt x="240" y="2121"/>
                  </a:lnTo>
                  <a:lnTo>
                    <a:pt x="314" y="2213"/>
                  </a:lnTo>
                  <a:lnTo>
                    <a:pt x="406" y="2305"/>
                  </a:lnTo>
                  <a:lnTo>
                    <a:pt x="498" y="2397"/>
                  </a:lnTo>
                  <a:lnTo>
                    <a:pt x="609" y="2471"/>
                  </a:lnTo>
                  <a:lnTo>
                    <a:pt x="719" y="2545"/>
                  </a:lnTo>
                  <a:lnTo>
                    <a:pt x="830" y="2600"/>
                  </a:lnTo>
                  <a:lnTo>
                    <a:pt x="959" y="2655"/>
                  </a:lnTo>
                  <a:lnTo>
                    <a:pt x="1069" y="2692"/>
                  </a:lnTo>
                  <a:lnTo>
                    <a:pt x="1217" y="2711"/>
                  </a:lnTo>
                  <a:lnTo>
                    <a:pt x="1475" y="2711"/>
                  </a:lnTo>
                  <a:lnTo>
                    <a:pt x="1623" y="2692"/>
                  </a:lnTo>
                  <a:lnTo>
                    <a:pt x="1752" y="2655"/>
                  </a:lnTo>
                  <a:lnTo>
                    <a:pt x="1881" y="2619"/>
                  </a:lnTo>
                  <a:lnTo>
                    <a:pt x="1991" y="2563"/>
                  </a:lnTo>
                  <a:lnTo>
                    <a:pt x="2102" y="2489"/>
                  </a:lnTo>
                  <a:lnTo>
                    <a:pt x="2213" y="2416"/>
                  </a:lnTo>
                  <a:lnTo>
                    <a:pt x="2305" y="2324"/>
                  </a:lnTo>
                  <a:lnTo>
                    <a:pt x="2397" y="2213"/>
                  </a:lnTo>
                  <a:lnTo>
                    <a:pt x="2489" y="2121"/>
                  </a:lnTo>
                  <a:lnTo>
                    <a:pt x="2545" y="1992"/>
                  </a:lnTo>
                  <a:lnTo>
                    <a:pt x="2618" y="1881"/>
                  </a:lnTo>
                  <a:lnTo>
                    <a:pt x="2655" y="1752"/>
                  </a:lnTo>
                  <a:lnTo>
                    <a:pt x="2692" y="1623"/>
                  </a:lnTo>
                  <a:lnTo>
                    <a:pt x="2710" y="1494"/>
                  </a:lnTo>
                  <a:lnTo>
                    <a:pt x="2710" y="1346"/>
                  </a:lnTo>
                  <a:lnTo>
                    <a:pt x="2710" y="1217"/>
                  </a:lnTo>
                  <a:lnTo>
                    <a:pt x="2692" y="1088"/>
                  </a:lnTo>
                  <a:lnTo>
                    <a:pt x="2655" y="959"/>
                  </a:lnTo>
                  <a:lnTo>
                    <a:pt x="2600" y="830"/>
                  </a:lnTo>
                  <a:lnTo>
                    <a:pt x="2545" y="719"/>
                  </a:lnTo>
                  <a:lnTo>
                    <a:pt x="2489" y="609"/>
                  </a:lnTo>
                  <a:lnTo>
                    <a:pt x="2397" y="498"/>
                  </a:lnTo>
                  <a:lnTo>
                    <a:pt x="2323" y="406"/>
                  </a:lnTo>
                  <a:lnTo>
                    <a:pt x="2213" y="314"/>
                  </a:lnTo>
                  <a:lnTo>
                    <a:pt x="2120" y="240"/>
                  </a:lnTo>
                  <a:lnTo>
                    <a:pt x="2010" y="166"/>
                  </a:lnTo>
                  <a:lnTo>
                    <a:pt x="1899" y="111"/>
                  </a:lnTo>
                  <a:lnTo>
                    <a:pt x="1770" y="74"/>
                  </a:lnTo>
                  <a:lnTo>
                    <a:pt x="1641" y="37"/>
                  </a:lnTo>
                  <a:lnTo>
                    <a:pt x="1512" y="19"/>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 name="Google Shape;969;p3"/>
            <p:cNvSpPr/>
            <p:nvPr/>
          </p:nvSpPr>
          <p:spPr>
            <a:xfrm>
              <a:off x="5130850" y="629475"/>
              <a:ext cx="67775" cy="67775"/>
            </a:xfrm>
            <a:custGeom>
              <a:avLst/>
              <a:gdLst/>
              <a:ahLst/>
              <a:cxnLst/>
              <a:rect l="l" t="t" r="r" b="b"/>
              <a:pathLst>
                <a:path w="2711" h="2711" extrusionOk="0">
                  <a:moveTo>
                    <a:pt x="1254" y="0"/>
                  </a:moveTo>
                  <a:lnTo>
                    <a:pt x="1125" y="18"/>
                  </a:lnTo>
                  <a:lnTo>
                    <a:pt x="996" y="55"/>
                  </a:lnTo>
                  <a:lnTo>
                    <a:pt x="867" y="92"/>
                  </a:lnTo>
                  <a:lnTo>
                    <a:pt x="756" y="148"/>
                  </a:lnTo>
                  <a:lnTo>
                    <a:pt x="646" y="221"/>
                  </a:lnTo>
                  <a:lnTo>
                    <a:pt x="535" y="295"/>
                  </a:lnTo>
                  <a:lnTo>
                    <a:pt x="443" y="387"/>
                  </a:lnTo>
                  <a:lnTo>
                    <a:pt x="351" y="479"/>
                  </a:lnTo>
                  <a:lnTo>
                    <a:pt x="259" y="572"/>
                  </a:lnTo>
                  <a:lnTo>
                    <a:pt x="185" y="682"/>
                  </a:lnTo>
                  <a:lnTo>
                    <a:pt x="130" y="793"/>
                  </a:lnTo>
                  <a:lnTo>
                    <a:pt x="74" y="922"/>
                  </a:lnTo>
                  <a:lnTo>
                    <a:pt x="37" y="1051"/>
                  </a:lnTo>
                  <a:lnTo>
                    <a:pt x="19" y="1180"/>
                  </a:lnTo>
                  <a:lnTo>
                    <a:pt x="0" y="1309"/>
                  </a:lnTo>
                  <a:lnTo>
                    <a:pt x="19" y="1457"/>
                  </a:lnTo>
                  <a:lnTo>
                    <a:pt x="37" y="1586"/>
                  </a:lnTo>
                  <a:lnTo>
                    <a:pt x="56" y="1715"/>
                  </a:lnTo>
                  <a:lnTo>
                    <a:pt x="111" y="1844"/>
                  </a:lnTo>
                  <a:lnTo>
                    <a:pt x="166" y="1973"/>
                  </a:lnTo>
                  <a:lnTo>
                    <a:pt x="240" y="2084"/>
                  </a:lnTo>
                  <a:lnTo>
                    <a:pt x="314" y="2194"/>
                  </a:lnTo>
                  <a:lnTo>
                    <a:pt x="406" y="2286"/>
                  </a:lnTo>
                  <a:lnTo>
                    <a:pt x="498" y="2379"/>
                  </a:lnTo>
                  <a:lnTo>
                    <a:pt x="609" y="2471"/>
                  </a:lnTo>
                  <a:lnTo>
                    <a:pt x="720" y="2526"/>
                  </a:lnTo>
                  <a:lnTo>
                    <a:pt x="849" y="2600"/>
                  </a:lnTo>
                  <a:lnTo>
                    <a:pt x="959" y="2637"/>
                  </a:lnTo>
                  <a:lnTo>
                    <a:pt x="1107" y="2674"/>
                  </a:lnTo>
                  <a:lnTo>
                    <a:pt x="1236" y="2692"/>
                  </a:lnTo>
                  <a:lnTo>
                    <a:pt x="1365" y="2710"/>
                  </a:lnTo>
                  <a:lnTo>
                    <a:pt x="1512" y="2692"/>
                  </a:lnTo>
                  <a:lnTo>
                    <a:pt x="1641" y="2674"/>
                  </a:lnTo>
                  <a:lnTo>
                    <a:pt x="1771" y="2637"/>
                  </a:lnTo>
                  <a:lnTo>
                    <a:pt x="1881" y="2600"/>
                  </a:lnTo>
                  <a:lnTo>
                    <a:pt x="2010" y="2526"/>
                  </a:lnTo>
                  <a:lnTo>
                    <a:pt x="2121" y="2471"/>
                  </a:lnTo>
                  <a:lnTo>
                    <a:pt x="2213" y="2379"/>
                  </a:lnTo>
                  <a:lnTo>
                    <a:pt x="2324" y="2305"/>
                  </a:lnTo>
                  <a:lnTo>
                    <a:pt x="2397" y="2194"/>
                  </a:lnTo>
                  <a:lnTo>
                    <a:pt x="2490" y="2102"/>
                  </a:lnTo>
                  <a:lnTo>
                    <a:pt x="2545" y="1991"/>
                  </a:lnTo>
                  <a:lnTo>
                    <a:pt x="2600" y="1862"/>
                  </a:lnTo>
                  <a:lnTo>
                    <a:pt x="2656" y="1752"/>
                  </a:lnTo>
                  <a:lnTo>
                    <a:pt x="2692" y="1623"/>
                  </a:lnTo>
                  <a:lnTo>
                    <a:pt x="2711" y="1494"/>
                  </a:lnTo>
                  <a:lnTo>
                    <a:pt x="2711" y="1364"/>
                  </a:lnTo>
                  <a:lnTo>
                    <a:pt x="2711" y="1217"/>
                  </a:lnTo>
                  <a:lnTo>
                    <a:pt x="2692" y="1088"/>
                  </a:lnTo>
                  <a:lnTo>
                    <a:pt x="2656" y="959"/>
                  </a:lnTo>
                  <a:lnTo>
                    <a:pt x="2619" y="848"/>
                  </a:lnTo>
                  <a:lnTo>
                    <a:pt x="2563" y="719"/>
                  </a:lnTo>
                  <a:lnTo>
                    <a:pt x="2490" y="608"/>
                  </a:lnTo>
                  <a:lnTo>
                    <a:pt x="2416" y="498"/>
                  </a:lnTo>
                  <a:lnTo>
                    <a:pt x="2324" y="406"/>
                  </a:lnTo>
                  <a:lnTo>
                    <a:pt x="2232" y="313"/>
                  </a:lnTo>
                  <a:lnTo>
                    <a:pt x="2121" y="240"/>
                  </a:lnTo>
                  <a:lnTo>
                    <a:pt x="2010" y="166"/>
                  </a:lnTo>
                  <a:lnTo>
                    <a:pt x="1900" y="111"/>
                  </a:lnTo>
                  <a:lnTo>
                    <a:pt x="1771" y="55"/>
                  </a:lnTo>
                  <a:lnTo>
                    <a:pt x="1641" y="37"/>
                  </a:lnTo>
                  <a:lnTo>
                    <a:pt x="15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 name="Google Shape;970;p3"/>
            <p:cNvSpPr/>
            <p:nvPr/>
          </p:nvSpPr>
          <p:spPr>
            <a:xfrm>
              <a:off x="6224225" y="1396950"/>
              <a:ext cx="67800" cy="67800"/>
            </a:xfrm>
            <a:custGeom>
              <a:avLst/>
              <a:gdLst/>
              <a:ahLst/>
              <a:cxnLst/>
              <a:rect l="l" t="t" r="r" b="b"/>
              <a:pathLst>
                <a:path w="2712" h="2712" extrusionOk="0">
                  <a:moveTo>
                    <a:pt x="1236" y="1"/>
                  </a:moveTo>
                  <a:lnTo>
                    <a:pt x="1107" y="19"/>
                  </a:lnTo>
                  <a:lnTo>
                    <a:pt x="978" y="56"/>
                  </a:lnTo>
                  <a:lnTo>
                    <a:pt x="849" y="111"/>
                  </a:lnTo>
                  <a:lnTo>
                    <a:pt x="738" y="167"/>
                  </a:lnTo>
                  <a:lnTo>
                    <a:pt x="628" y="222"/>
                  </a:lnTo>
                  <a:lnTo>
                    <a:pt x="517" y="296"/>
                  </a:lnTo>
                  <a:lnTo>
                    <a:pt x="425" y="388"/>
                  </a:lnTo>
                  <a:lnTo>
                    <a:pt x="333" y="480"/>
                  </a:lnTo>
                  <a:lnTo>
                    <a:pt x="240" y="591"/>
                  </a:lnTo>
                  <a:lnTo>
                    <a:pt x="185" y="701"/>
                  </a:lnTo>
                  <a:lnTo>
                    <a:pt x="111" y="812"/>
                  </a:lnTo>
                  <a:lnTo>
                    <a:pt x="75" y="941"/>
                  </a:lnTo>
                  <a:lnTo>
                    <a:pt x="38" y="1052"/>
                  </a:lnTo>
                  <a:lnTo>
                    <a:pt x="1" y="1199"/>
                  </a:lnTo>
                  <a:lnTo>
                    <a:pt x="1" y="1328"/>
                  </a:lnTo>
                  <a:lnTo>
                    <a:pt x="1" y="1457"/>
                  </a:lnTo>
                  <a:lnTo>
                    <a:pt x="19" y="1605"/>
                  </a:lnTo>
                  <a:lnTo>
                    <a:pt x="56" y="1734"/>
                  </a:lnTo>
                  <a:lnTo>
                    <a:pt x="93" y="1863"/>
                  </a:lnTo>
                  <a:lnTo>
                    <a:pt x="148" y="1973"/>
                  </a:lnTo>
                  <a:lnTo>
                    <a:pt x="222" y="2084"/>
                  </a:lnTo>
                  <a:lnTo>
                    <a:pt x="296" y="2195"/>
                  </a:lnTo>
                  <a:lnTo>
                    <a:pt x="388" y="2305"/>
                  </a:lnTo>
                  <a:lnTo>
                    <a:pt x="480" y="2398"/>
                  </a:lnTo>
                  <a:lnTo>
                    <a:pt x="591" y="2471"/>
                  </a:lnTo>
                  <a:lnTo>
                    <a:pt x="701" y="2545"/>
                  </a:lnTo>
                  <a:lnTo>
                    <a:pt x="830" y="2600"/>
                  </a:lnTo>
                  <a:lnTo>
                    <a:pt x="960" y="2656"/>
                  </a:lnTo>
                  <a:lnTo>
                    <a:pt x="1089" y="2693"/>
                  </a:lnTo>
                  <a:lnTo>
                    <a:pt x="1218" y="2711"/>
                  </a:lnTo>
                  <a:lnTo>
                    <a:pt x="1494" y="2711"/>
                  </a:lnTo>
                  <a:lnTo>
                    <a:pt x="1623" y="2674"/>
                  </a:lnTo>
                  <a:lnTo>
                    <a:pt x="1752" y="2656"/>
                  </a:lnTo>
                  <a:lnTo>
                    <a:pt x="1881" y="2600"/>
                  </a:lnTo>
                  <a:lnTo>
                    <a:pt x="1992" y="2545"/>
                  </a:lnTo>
                  <a:lnTo>
                    <a:pt x="2103" y="2471"/>
                  </a:lnTo>
                  <a:lnTo>
                    <a:pt x="2213" y="2398"/>
                  </a:lnTo>
                  <a:lnTo>
                    <a:pt x="2306" y="2305"/>
                  </a:lnTo>
                  <a:lnTo>
                    <a:pt x="2398" y="2213"/>
                  </a:lnTo>
                  <a:lnTo>
                    <a:pt x="2471" y="2103"/>
                  </a:lnTo>
                  <a:lnTo>
                    <a:pt x="2545" y="1992"/>
                  </a:lnTo>
                  <a:lnTo>
                    <a:pt x="2601" y="1881"/>
                  </a:lnTo>
                  <a:lnTo>
                    <a:pt x="2637" y="1752"/>
                  </a:lnTo>
                  <a:lnTo>
                    <a:pt x="2674" y="1623"/>
                  </a:lnTo>
                  <a:lnTo>
                    <a:pt x="2693" y="1494"/>
                  </a:lnTo>
                  <a:lnTo>
                    <a:pt x="2711" y="1365"/>
                  </a:lnTo>
                  <a:lnTo>
                    <a:pt x="2693" y="1236"/>
                  </a:lnTo>
                  <a:lnTo>
                    <a:pt x="2674" y="1088"/>
                  </a:lnTo>
                  <a:lnTo>
                    <a:pt x="2637" y="978"/>
                  </a:lnTo>
                  <a:lnTo>
                    <a:pt x="2601" y="849"/>
                  </a:lnTo>
                  <a:lnTo>
                    <a:pt x="2545" y="738"/>
                  </a:lnTo>
                  <a:lnTo>
                    <a:pt x="2471" y="609"/>
                  </a:lnTo>
                  <a:lnTo>
                    <a:pt x="2398" y="517"/>
                  </a:lnTo>
                  <a:lnTo>
                    <a:pt x="2306" y="425"/>
                  </a:lnTo>
                  <a:lnTo>
                    <a:pt x="2213" y="332"/>
                  </a:lnTo>
                  <a:lnTo>
                    <a:pt x="2103" y="240"/>
                  </a:lnTo>
                  <a:lnTo>
                    <a:pt x="1992" y="185"/>
                  </a:lnTo>
                  <a:lnTo>
                    <a:pt x="1881" y="111"/>
                  </a:lnTo>
                  <a:lnTo>
                    <a:pt x="1752" y="74"/>
                  </a:lnTo>
                  <a:lnTo>
                    <a:pt x="1623" y="37"/>
                  </a:lnTo>
                  <a:lnTo>
                    <a:pt x="1494"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 name="Google Shape;971;p3"/>
            <p:cNvSpPr/>
            <p:nvPr/>
          </p:nvSpPr>
          <p:spPr>
            <a:xfrm>
              <a:off x="5984525" y="1354075"/>
              <a:ext cx="67800" cy="67800"/>
            </a:xfrm>
            <a:custGeom>
              <a:avLst/>
              <a:gdLst/>
              <a:ahLst/>
              <a:cxnLst/>
              <a:rect l="l" t="t" r="r" b="b"/>
              <a:pathLst>
                <a:path w="2712" h="2712" extrusionOk="0">
                  <a:moveTo>
                    <a:pt x="1347" y="1"/>
                  </a:moveTo>
                  <a:lnTo>
                    <a:pt x="1199" y="19"/>
                  </a:lnTo>
                  <a:lnTo>
                    <a:pt x="1070" y="38"/>
                  </a:lnTo>
                  <a:lnTo>
                    <a:pt x="941" y="75"/>
                  </a:lnTo>
                  <a:lnTo>
                    <a:pt x="831" y="111"/>
                  </a:lnTo>
                  <a:lnTo>
                    <a:pt x="702" y="167"/>
                  </a:lnTo>
                  <a:lnTo>
                    <a:pt x="591" y="241"/>
                  </a:lnTo>
                  <a:lnTo>
                    <a:pt x="499" y="314"/>
                  </a:lnTo>
                  <a:lnTo>
                    <a:pt x="388" y="406"/>
                  </a:lnTo>
                  <a:lnTo>
                    <a:pt x="314" y="499"/>
                  </a:lnTo>
                  <a:lnTo>
                    <a:pt x="222" y="609"/>
                  </a:lnTo>
                  <a:lnTo>
                    <a:pt x="167" y="720"/>
                  </a:lnTo>
                  <a:lnTo>
                    <a:pt x="112" y="831"/>
                  </a:lnTo>
                  <a:lnTo>
                    <a:pt x="56" y="960"/>
                  </a:lnTo>
                  <a:lnTo>
                    <a:pt x="19" y="1089"/>
                  </a:lnTo>
                  <a:lnTo>
                    <a:pt x="1" y="1218"/>
                  </a:lnTo>
                  <a:lnTo>
                    <a:pt x="1" y="1347"/>
                  </a:lnTo>
                  <a:lnTo>
                    <a:pt x="1" y="1494"/>
                  </a:lnTo>
                  <a:lnTo>
                    <a:pt x="19" y="1623"/>
                  </a:lnTo>
                  <a:lnTo>
                    <a:pt x="56" y="1752"/>
                  </a:lnTo>
                  <a:lnTo>
                    <a:pt x="93" y="1863"/>
                  </a:lnTo>
                  <a:lnTo>
                    <a:pt x="148" y="1992"/>
                  </a:lnTo>
                  <a:lnTo>
                    <a:pt x="222" y="2103"/>
                  </a:lnTo>
                  <a:lnTo>
                    <a:pt x="296" y="2195"/>
                  </a:lnTo>
                  <a:lnTo>
                    <a:pt x="388" y="2306"/>
                  </a:lnTo>
                  <a:lnTo>
                    <a:pt x="480" y="2398"/>
                  </a:lnTo>
                  <a:lnTo>
                    <a:pt x="591" y="2472"/>
                  </a:lnTo>
                  <a:lnTo>
                    <a:pt x="702" y="2545"/>
                  </a:lnTo>
                  <a:lnTo>
                    <a:pt x="812" y="2601"/>
                  </a:lnTo>
                  <a:lnTo>
                    <a:pt x="941" y="2656"/>
                  </a:lnTo>
                  <a:lnTo>
                    <a:pt x="1070" y="2674"/>
                  </a:lnTo>
                  <a:lnTo>
                    <a:pt x="1199" y="2711"/>
                  </a:lnTo>
                  <a:lnTo>
                    <a:pt x="1458" y="2711"/>
                  </a:lnTo>
                  <a:lnTo>
                    <a:pt x="1605" y="2693"/>
                  </a:lnTo>
                  <a:lnTo>
                    <a:pt x="1734" y="2656"/>
                  </a:lnTo>
                  <a:lnTo>
                    <a:pt x="1863" y="2619"/>
                  </a:lnTo>
                  <a:lnTo>
                    <a:pt x="1974" y="2545"/>
                  </a:lnTo>
                  <a:lnTo>
                    <a:pt x="2084" y="2490"/>
                  </a:lnTo>
                  <a:lnTo>
                    <a:pt x="2195" y="2398"/>
                  </a:lnTo>
                  <a:lnTo>
                    <a:pt x="2306" y="2306"/>
                  </a:lnTo>
                  <a:lnTo>
                    <a:pt x="2398" y="2213"/>
                  </a:lnTo>
                  <a:lnTo>
                    <a:pt x="2472" y="2103"/>
                  </a:lnTo>
                  <a:lnTo>
                    <a:pt x="2545" y="1992"/>
                  </a:lnTo>
                  <a:lnTo>
                    <a:pt x="2601" y="1863"/>
                  </a:lnTo>
                  <a:lnTo>
                    <a:pt x="2638" y="1734"/>
                  </a:lnTo>
                  <a:lnTo>
                    <a:pt x="2674" y="1605"/>
                  </a:lnTo>
                  <a:lnTo>
                    <a:pt x="2693" y="1476"/>
                  </a:lnTo>
                  <a:lnTo>
                    <a:pt x="2711" y="1347"/>
                  </a:lnTo>
                  <a:lnTo>
                    <a:pt x="2693" y="1199"/>
                  </a:lnTo>
                  <a:lnTo>
                    <a:pt x="2674" y="1070"/>
                  </a:lnTo>
                  <a:lnTo>
                    <a:pt x="2638" y="941"/>
                  </a:lnTo>
                  <a:lnTo>
                    <a:pt x="2582" y="831"/>
                  </a:lnTo>
                  <a:lnTo>
                    <a:pt x="2527" y="702"/>
                  </a:lnTo>
                  <a:lnTo>
                    <a:pt x="2453" y="591"/>
                  </a:lnTo>
                  <a:lnTo>
                    <a:pt x="2379" y="499"/>
                  </a:lnTo>
                  <a:lnTo>
                    <a:pt x="2287" y="406"/>
                  </a:lnTo>
                  <a:lnTo>
                    <a:pt x="2195" y="314"/>
                  </a:lnTo>
                  <a:lnTo>
                    <a:pt x="2084" y="241"/>
                  </a:lnTo>
                  <a:lnTo>
                    <a:pt x="1974" y="167"/>
                  </a:lnTo>
                  <a:lnTo>
                    <a:pt x="1863" y="111"/>
                  </a:lnTo>
                  <a:lnTo>
                    <a:pt x="1734" y="56"/>
                  </a:lnTo>
                  <a:lnTo>
                    <a:pt x="1605" y="38"/>
                  </a:lnTo>
                  <a:lnTo>
                    <a:pt x="1476"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 name="Google Shape;972;p3"/>
            <p:cNvSpPr/>
            <p:nvPr/>
          </p:nvSpPr>
          <p:spPr>
            <a:xfrm>
              <a:off x="5390825" y="1003300"/>
              <a:ext cx="67775" cy="67775"/>
            </a:xfrm>
            <a:custGeom>
              <a:avLst/>
              <a:gdLst/>
              <a:ahLst/>
              <a:cxnLst/>
              <a:rect l="l" t="t" r="r" b="b"/>
              <a:pathLst>
                <a:path w="2711" h="2711" extrusionOk="0">
                  <a:moveTo>
                    <a:pt x="1236" y="0"/>
                  </a:moveTo>
                  <a:lnTo>
                    <a:pt x="1107" y="19"/>
                  </a:lnTo>
                  <a:lnTo>
                    <a:pt x="978" y="56"/>
                  </a:lnTo>
                  <a:lnTo>
                    <a:pt x="849" y="93"/>
                  </a:lnTo>
                  <a:lnTo>
                    <a:pt x="720" y="166"/>
                  </a:lnTo>
                  <a:lnTo>
                    <a:pt x="609" y="222"/>
                  </a:lnTo>
                  <a:lnTo>
                    <a:pt x="498" y="314"/>
                  </a:lnTo>
                  <a:lnTo>
                    <a:pt x="406" y="406"/>
                  </a:lnTo>
                  <a:lnTo>
                    <a:pt x="314" y="498"/>
                  </a:lnTo>
                  <a:lnTo>
                    <a:pt x="222" y="609"/>
                  </a:lnTo>
                  <a:lnTo>
                    <a:pt x="167" y="719"/>
                  </a:lnTo>
                  <a:lnTo>
                    <a:pt x="111" y="849"/>
                  </a:lnTo>
                  <a:lnTo>
                    <a:pt x="56" y="978"/>
                  </a:lnTo>
                  <a:lnTo>
                    <a:pt x="19" y="1107"/>
                  </a:lnTo>
                  <a:lnTo>
                    <a:pt x="1" y="1236"/>
                  </a:lnTo>
                  <a:lnTo>
                    <a:pt x="1" y="1365"/>
                  </a:lnTo>
                  <a:lnTo>
                    <a:pt x="1" y="1512"/>
                  </a:lnTo>
                  <a:lnTo>
                    <a:pt x="37" y="1641"/>
                  </a:lnTo>
                  <a:lnTo>
                    <a:pt x="74" y="1770"/>
                  </a:lnTo>
                  <a:lnTo>
                    <a:pt x="111" y="1881"/>
                  </a:lnTo>
                  <a:lnTo>
                    <a:pt x="167" y="2010"/>
                  </a:lnTo>
                  <a:lnTo>
                    <a:pt x="240" y="2121"/>
                  </a:lnTo>
                  <a:lnTo>
                    <a:pt x="332" y="2213"/>
                  </a:lnTo>
                  <a:lnTo>
                    <a:pt x="406" y="2305"/>
                  </a:lnTo>
                  <a:lnTo>
                    <a:pt x="517" y="2397"/>
                  </a:lnTo>
                  <a:lnTo>
                    <a:pt x="609" y="2471"/>
                  </a:lnTo>
                  <a:lnTo>
                    <a:pt x="720" y="2545"/>
                  </a:lnTo>
                  <a:lnTo>
                    <a:pt x="849" y="2600"/>
                  </a:lnTo>
                  <a:lnTo>
                    <a:pt x="959" y="2655"/>
                  </a:lnTo>
                  <a:lnTo>
                    <a:pt x="1088" y="2674"/>
                  </a:lnTo>
                  <a:lnTo>
                    <a:pt x="1218" y="2692"/>
                  </a:lnTo>
                  <a:lnTo>
                    <a:pt x="1365" y="2711"/>
                  </a:lnTo>
                  <a:lnTo>
                    <a:pt x="1494" y="2692"/>
                  </a:lnTo>
                  <a:lnTo>
                    <a:pt x="1623" y="2674"/>
                  </a:lnTo>
                  <a:lnTo>
                    <a:pt x="1752" y="2637"/>
                  </a:lnTo>
                  <a:lnTo>
                    <a:pt x="1881" y="2600"/>
                  </a:lnTo>
                  <a:lnTo>
                    <a:pt x="1992" y="2545"/>
                  </a:lnTo>
                  <a:lnTo>
                    <a:pt x="2103" y="2471"/>
                  </a:lnTo>
                  <a:lnTo>
                    <a:pt x="2213" y="2397"/>
                  </a:lnTo>
                  <a:lnTo>
                    <a:pt x="2305" y="2305"/>
                  </a:lnTo>
                  <a:lnTo>
                    <a:pt x="2398" y="2213"/>
                  </a:lnTo>
                  <a:lnTo>
                    <a:pt x="2471" y="2102"/>
                  </a:lnTo>
                  <a:lnTo>
                    <a:pt x="2545" y="1992"/>
                  </a:lnTo>
                  <a:lnTo>
                    <a:pt x="2600" y="1881"/>
                  </a:lnTo>
                  <a:lnTo>
                    <a:pt x="2637" y="1752"/>
                  </a:lnTo>
                  <a:lnTo>
                    <a:pt x="2674" y="1623"/>
                  </a:lnTo>
                  <a:lnTo>
                    <a:pt x="2693" y="1494"/>
                  </a:lnTo>
                  <a:lnTo>
                    <a:pt x="2711" y="1365"/>
                  </a:lnTo>
                  <a:lnTo>
                    <a:pt x="2693" y="1217"/>
                  </a:lnTo>
                  <a:lnTo>
                    <a:pt x="2674" y="1088"/>
                  </a:lnTo>
                  <a:lnTo>
                    <a:pt x="2656" y="959"/>
                  </a:lnTo>
                  <a:lnTo>
                    <a:pt x="2600" y="849"/>
                  </a:lnTo>
                  <a:lnTo>
                    <a:pt x="2545" y="719"/>
                  </a:lnTo>
                  <a:lnTo>
                    <a:pt x="2471" y="609"/>
                  </a:lnTo>
                  <a:lnTo>
                    <a:pt x="2398" y="517"/>
                  </a:lnTo>
                  <a:lnTo>
                    <a:pt x="2305" y="406"/>
                  </a:lnTo>
                  <a:lnTo>
                    <a:pt x="2213" y="314"/>
                  </a:lnTo>
                  <a:lnTo>
                    <a:pt x="2121" y="240"/>
                  </a:lnTo>
                  <a:lnTo>
                    <a:pt x="2010" y="166"/>
                  </a:lnTo>
                  <a:lnTo>
                    <a:pt x="1881" y="111"/>
                  </a:lnTo>
                  <a:lnTo>
                    <a:pt x="1771" y="74"/>
                  </a:lnTo>
                  <a:lnTo>
                    <a:pt x="1642" y="37"/>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 name="Google Shape;973;p3"/>
            <p:cNvSpPr/>
            <p:nvPr/>
          </p:nvSpPr>
          <p:spPr>
            <a:xfrm>
              <a:off x="5828275" y="1326425"/>
              <a:ext cx="66400" cy="66400"/>
            </a:xfrm>
            <a:custGeom>
              <a:avLst/>
              <a:gdLst/>
              <a:ahLst/>
              <a:cxnLst/>
              <a:rect l="l" t="t" r="r" b="b"/>
              <a:pathLst>
                <a:path w="2656" h="2656" extrusionOk="0">
                  <a:moveTo>
                    <a:pt x="1180" y="1"/>
                  </a:moveTo>
                  <a:lnTo>
                    <a:pt x="1051" y="19"/>
                  </a:lnTo>
                  <a:lnTo>
                    <a:pt x="922" y="56"/>
                  </a:lnTo>
                  <a:lnTo>
                    <a:pt x="793" y="111"/>
                  </a:lnTo>
                  <a:lnTo>
                    <a:pt x="683" y="167"/>
                  </a:lnTo>
                  <a:lnTo>
                    <a:pt x="572" y="240"/>
                  </a:lnTo>
                  <a:lnTo>
                    <a:pt x="461" y="314"/>
                  </a:lnTo>
                  <a:lnTo>
                    <a:pt x="369" y="406"/>
                  </a:lnTo>
                  <a:lnTo>
                    <a:pt x="295" y="498"/>
                  </a:lnTo>
                  <a:lnTo>
                    <a:pt x="203" y="609"/>
                  </a:lnTo>
                  <a:lnTo>
                    <a:pt x="148" y="720"/>
                  </a:lnTo>
                  <a:lnTo>
                    <a:pt x="93" y="830"/>
                  </a:lnTo>
                  <a:lnTo>
                    <a:pt x="37" y="959"/>
                  </a:lnTo>
                  <a:lnTo>
                    <a:pt x="19" y="1088"/>
                  </a:lnTo>
                  <a:lnTo>
                    <a:pt x="0" y="1217"/>
                  </a:lnTo>
                  <a:lnTo>
                    <a:pt x="0" y="1347"/>
                  </a:lnTo>
                  <a:lnTo>
                    <a:pt x="0" y="1494"/>
                  </a:lnTo>
                  <a:lnTo>
                    <a:pt x="19" y="1623"/>
                  </a:lnTo>
                  <a:lnTo>
                    <a:pt x="56" y="1734"/>
                  </a:lnTo>
                  <a:lnTo>
                    <a:pt x="111" y="1863"/>
                  </a:lnTo>
                  <a:lnTo>
                    <a:pt x="166" y="1973"/>
                  </a:lnTo>
                  <a:lnTo>
                    <a:pt x="240" y="2084"/>
                  </a:lnTo>
                  <a:lnTo>
                    <a:pt x="314" y="2176"/>
                  </a:lnTo>
                  <a:lnTo>
                    <a:pt x="388" y="2268"/>
                  </a:lnTo>
                  <a:lnTo>
                    <a:pt x="498" y="2361"/>
                  </a:lnTo>
                  <a:lnTo>
                    <a:pt x="590" y="2434"/>
                  </a:lnTo>
                  <a:lnTo>
                    <a:pt x="701" y="2490"/>
                  </a:lnTo>
                  <a:lnTo>
                    <a:pt x="812" y="2545"/>
                  </a:lnTo>
                  <a:lnTo>
                    <a:pt x="941" y="2600"/>
                  </a:lnTo>
                  <a:lnTo>
                    <a:pt x="1051" y="2619"/>
                  </a:lnTo>
                  <a:lnTo>
                    <a:pt x="1180" y="2637"/>
                  </a:lnTo>
                  <a:lnTo>
                    <a:pt x="1328" y="2656"/>
                  </a:lnTo>
                  <a:lnTo>
                    <a:pt x="1457" y="2637"/>
                  </a:lnTo>
                  <a:lnTo>
                    <a:pt x="1586" y="2619"/>
                  </a:lnTo>
                  <a:lnTo>
                    <a:pt x="1715" y="2582"/>
                  </a:lnTo>
                  <a:lnTo>
                    <a:pt x="1844" y="2545"/>
                  </a:lnTo>
                  <a:lnTo>
                    <a:pt x="1955" y="2490"/>
                  </a:lnTo>
                  <a:lnTo>
                    <a:pt x="2065" y="2416"/>
                  </a:lnTo>
                  <a:lnTo>
                    <a:pt x="2176" y="2342"/>
                  </a:lnTo>
                  <a:lnTo>
                    <a:pt x="2268" y="2250"/>
                  </a:lnTo>
                  <a:lnTo>
                    <a:pt x="2360" y="2158"/>
                  </a:lnTo>
                  <a:lnTo>
                    <a:pt x="2434" y="2047"/>
                  </a:lnTo>
                  <a:lnTo>
                    <a:pt x="2490" y="1937"/>
                  </a:lnTo>
                  <a:lnTo>
                    <a:pt x="2545" y="1826"/>
                  </a:lnTo>
                  <a:lnTo>
                    <a:pt x="2600" y="1697"/>
                  </a:lnTo>
                  <a:lnTo>
                    <a:pt x="2619" y="1568"/>
                  </a:lnTo>
                  <a:lnTo>
                    <a:pt x="2637" y="1439"/>
                  </a:lnTo>
                  <a:lnTo>
                    <a:pt x="2655" y="1291"/>
                  </a:lnTo>
                  <a:lnTo>
                    <a:pt x="2637" y="1162"/>
                  </a:lnTo>
                  <a:lnTo>
                    <a:pt x="2619" y="1033"/>
                  </a:lnTo>
                  <a:lnTo>
                    <a:pt x="2582" y="904"/>
                  </a:lnTo>
                  <a:lnTo>
                    <a:pt x="2526" y="793"/>
                  </a:lnTo>
                  <a:lnTo>
                    <a:pt x="2471" y="683"/>
                  </a:lnTo>
                  <a:lnTo>
                    <a:pt x="2416" y="572"/>
                  </a:lnTo>
                  <a:lnTo>
                    <a:pt x="2324" y="480"/>
                  </a:lnTo>
                  <a:lnTo>
                    <a:pt x="2250" y="388"/>
                  </a:lnTo>
                  <a:lnTo>
                    <a:pt x="2158" y="296"/>
                  </a:lnTo>
                  <a:lnTo>
                    <a:pt x="2047" y="222"/>
                  </a:lnTo>
                  <a:lnTo>
                    <a:pt x="1936" y="148"/>
                  </a:lnTo>
                  <a:lnTo>
                    <a:pt x="1826" y="93"/>
                  </a:lnTo>
                  <a:lnTo>
                    <a:pt x="1697" y="56"/>
                  </a:lnTo>
                  <a:lnTo>
                    <a:pt x="1586" y="19"/>
                  </a:lnTo>
                  <a:lnTo>
                    <a:pt x="1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 name="Google Shape;974;p3"/>
            <p:cNvSpPr/>
            <p:nvPr/>
          </p:nvSpPr>
          <p:spPr>
            <a:xfrm>
              <a:off x="5907550" y="1340250"/>
              <a:ext cx="67325" cy="67325"/>
            </a:xfrm>
            <a:custGeom>
              <a:avLst/>
              <a:gdLst/>
              <a:ahLst/>
              <a:cxnLst/>
              <a:rect l="l" t="t" r="r" b="b"/>
              <a:pathLst>
                <a:path w="2693" h="2693" extrusionOk="0">
                  <a:moveTo>
                    <a:pt x="1199" y="1"/>
                  </a:moveTo>
                  <a:lnTo>
                    <a:pt x="1070" y="19"/>
                  </a:lnTo>
                  <a:lnTo>
                    <a:pt x="941" y="56"/>
                  </a:lnTo>
                  <a:lnTo>
                    <a:pt x="830" y="111"/>
                  </a:lnTo>
                  <a:lnTo>
                    <a:pt x="701" y="167"/>
                  </a:lnTo>
                  <a:lnTo>
                    <a:pt x="591" y="240"/>
                  </a:lnTo>
                  <a:lnTo>
                    <a:pt x="499" y="314"/>
                  </a:lnTo>
                  <a:lnTo>
                    <a:pt x="388" y="406"/>
                  </a:lnTo>
                  <a:lnTo>
                    <a:pt x="314" y="499"/>
                  </a:lnTo>
                  <a:lnTo>
                    <a:pt x="222" y="609"/>
                  </a:lnTo>
                  <a:lnTo>
                    <a:pt x="167" y="720"/>
                  </a:lnTo>
                  <a:lnTo>
                    <a:pt x="111" y="830"/>
                  </a:lnTo>
                  <a:lnTo>
                    <a:pt x="56" y="959"/>
                  </a:lnTo>
                  <a:lnTo>
                    <a:pt x="19" y="1089"/>
                  </a:lnTo>
                  <a:lnTo>
                    <a:pt x="1" y="1218"/>
                  </a:lnTo>
                  <a:lnTo>
                    <a:pt x="1" y="1347"/>
                  </a:lnTo>
                  <a:lnTo>
                    <a:pt x="1" y="1476"/>
                  </a:lnTo>
                  <a:lnTo>
                    <a:pt x="38" y="1623"/>
                  </a:lnTo>
                  <a:lnTo>
                    <a:pt x="56" y="1734"/>
                  </a:lnTo>
                  <a:lnTo>
                    <a:pt x="111" y="1863"/>
                  </a:lnTo>
                  <a:lnTo>
                    <a:pt x="167" y="1974"/>
                  </a:lnTo>
                  <a:lnTo>
                    <a:pt x="240" y="2084"/>
                  </a:lnTo>
                  <a:lnTo>
                    <a:pt x="314" y="2195"/>
                  </a:lnTo>
                  <a:lnTo>
                    <a:pt x="406" y="2287"/>
                  </a:lnTo>
                  <a:lnTo>
                    <a:pt x="499" y="2379"/>
                  </a:lnTo>
                  <a:lnTo>
                    <a:pt x="609" y="2453"/>
                  </a:lnTo>
                  <a:lnTo>
                    <a:pt x="720" y="2527"/>
                  </a:lnTo>
                  <a:lnTo>
                    <a:pt x="830" y="2582"/>
                  </a:lnTo>
                  <a:lnTo>
                    <a:pt x="960" y="2637"/>
                  </a:lnTo>
                  <a:lnTo>
                    <a:pt x="1089" y="2656"/>
                  </a:lnTo>
                  <a:lnTo>
                    <a:pt x="1218" y="2674"/>
                  </a:lnTo>
                  <a:lnTo>
                    <a:pt x="1347" y="2693"/>
                  </a:lnTo>
                  <a:lnTo>
                    <a:pt x="1494" y="2674"/>
                  </a:lnTo>
                  <a:lnTo>
                    <a:pt x="1623" y="2656"/>
                  </a:lnTo>
                  <a:lnTo>
                    <a:pt x="1752" y="2619"/>
                  </a:lnTo>
                  <a:lnTo>
                    <a:pt x="1863" y="2582"/>
                  </a:lnTo>
                  <a:lnTo>
                    <a:pt x="1992" y="2527"/>
                  </a:lnTo>
                  <a:lnTo>
                    <a:pt x="2103" y="2453"/>
                  </a:lnTo>
                  <a:lnTo>
                    <a:pt x="2195" y="2379"/>
                  </a:lnTo>
                  <a:lnTo>
                    <a:pt x="2287" y="2287"/>
                  </a:lnTo>
                  <a:lnTo>
                    <a:pt x="2379" y="2176"/>
                  </a:lnTo>
                  <a:lnTo>
                    <a:pt x="2453" y="2084"/>
                  </a:lnTo>
                  <a:lnTo>
                    <a:pt x="2527" y="1974"/>
                  </a:lnTo>
                  <a:lnTo>
                    <a:pt x="2582" y="1845"/>
                  </a:lnTo>
                  <a:lnTo>
                    <a:pt x="2637" y="1734"/>
                  </a:lnTo>
                  <a:lnTo>
                    <a:pt x="2656" y="1605"/>
                  </a:lnTo>
                  <a:lnTo>
                    <a:pt x="2693" y="1476"/>
                  </a:lnTo>
                  <a:lnTo>
                    <a:pt x="2693" y="1328"/>
                  </a:lnTo>
                  <a:lnTo>
                    <a:pt x="2674" y="1199"/>
                  </a:lnTo>
                  <a:lnTo>
                    <a:pt x="2656" y="1070"/>
                  </a:lnTo>
                  <a:lnTo>
                    <a:pt x="2619" y="941"/>
                  </a:lnTo>
                  <a:lnTo>
                    <a:pt x="2582" y="830"/>
                  </a:lnTo>
                  <a:lnTo>
                    <a:pt x="2527" y="701"/>
                  </a:lnTo>
                  <a:lnTo>
                    <a:pt x="2453" y="591"/>
                  </a:lnTo>
                  <a:lnTo>
                    <a:pt x="2379" y="499"/>
                  </a:lnTo>
                  <a:lnTo>
                    <a:pt x="2287" y="388"/>
                  </a:lnTo>
                  <a:lnTo>
                    <a:pt x="2195" y="314"/>
                  </a:lnTo>
                  <a:lnTo>
                    <a:pt x="2084" y="222"/>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 name="Google Shape;975;p3"/>
            <p:cNvSpPr/>
            <p:nvPr/>
          </p:nvSpPr>
          <p:spPr>
            <a:xfrm>
              <a:off x="6303975" y="1411700"/>
              <a:ext cx="67325" cy="67325"/>
            </a:xfrm>
            <a:custGeom>
              <a:avLst/>
              <a:gdLst/>
              <a:ahLst/>
              <a:cxnLst/>
              <a:rect l="l" t="t" r="r" b="b"/>
              <a:pathLst>
                <a:path w="2693" h="2693" extrusionOk="0">
                  <a:moveTo>
                    <a:pt x="1273" y="1"/>
                  </a:moveTo>
                  <a:lnTo>
                    <a:pt x="1144" y="19"/>
                  </a:lnTo>
                  <a:lnTo>
                    <a:pt x="1015" y="38"/>
                  </a:lnTo>
                  <a:lnTo>
                    <a:pt x="886" y="74"/>
                  </a:lnTo>
                  <a:lnTo>
                    <a:pt x="775" y="130"/>
                  </a:lnTo>
                  <a:lnTo>
                    <a:pt x="646" y="203"/>
                  </a:lnTo>
                  <a:lnTo>
                    <a:pt x="554" y="277"/>
                  </a:lnTo>
                  <a:lnTo>
                    <a:pt x="443" y="369"/>
                  </a:lnTo>
                  <a:lnTo>
                    <a:pt x="351" y="462"/>
                  </a:lnTo>
                  <a:lnTo>
                    <a:pt x="277" y="554"/>
                  </a:lnTo>
                  <a:lnTo>
                    <a:pt x="203" y="664"/>
                  </a:lnTo>
                  <a:lnTo>
                    <a:pt x="130" y="775"/>
                  </a:lnTo>
                  <a:lnTo>
                    <a:pt x="93" y="904"/>
                  </a:lnTo>
                  <a:lnTo>
                    <a:pt x="56" y="1033"/>
                  </a:lnTo>
                  <a:lnTo>
                    <a:pt x="19" y="1162"/>
                  </a:lnTo>
                  <a:lnTo>
                    <a:pt x="1" y="1291"/>
                  </a:lnTo>
                  <a:lnTo>
                    <a:pt x="19" y="1420"/>
                  </a:lnTo>
                  <a:lnTo>
                    <a:pt x="19" y="1549"/>
                  </a:lnTo>
                  <a:lnTo>
                    <a:pt x="56" y="1679"/>
                  </a:lnTo>
                  <a:lnTo>
                    <a:pt x="93" y="1808"/>
                  </a:lnTo>
                  <a:lnTo>
                    <a:pt x="148" y="1937"/>
                  </a:lnTo>
                  <a:lnTo>
                    <a:pt x="222" y="2047"/>
                  </a:lnTo>
                  <a:lnTo>
                    <a:pt x="296" y="2139"/>
                  </a:lnTo>
                  <a:lnTo>
                    <a:pt x="369" y="2250"/>
                  </a:lnTo>
                  <a:lnTo>
                    <a:pt x="462" y="2342"/>
                  </a:lnTo>
                  <a:lnTo>
                    <a:pt x="572" y="2416"/>
                  </a:lnTo>
                  <a:lnTo>
                    <a:pt x="683" y="2490"/>
                  </a:lnTo>
                  <a:lnTo>
                    <a:pt x="793" y="2564"/>
                  </a:lnTo>
                  <a:lnTo>
                    <a:pt x="922" y="2600"/>
                  </a:lnTo>
                  <a:lnTo>
                    <a:pt x="1052" y="2637"/>
                  </a:lnTo>
                  <a:lnTo>
                    <a:pt x="1181" y="2674"/>
                  </a:lnTo>
                  <a:lnTo>
                    <a:pt x="1310" y="2693"/>
                  </a:lnTo>
                  <a:lnTo>
                    <a:pt x="1439" y="2674"/>
                  </a:lnTo>
                  <a:lnTo>
                    <a:pt x="1568" y="2674"/>
                  </a:lnTo>
                  <a:lnTo>
                    <a:pt x="1697" y="2637"/>
                  </a:lnTo>
                  <a:lnTo>
                    <a:pt x="1826" y="2600"/>
                  </a:lnTo>
                  <a:lnTo>
                    <a:pt x="1937" y="2545"/>
                  </a:lnTo>
                  <a:lnTo>
                    <a:pt x="2066" y="2471"/>
                  </a:lnTo>
                  <a:lnTo>
                    <a:pt x="2158" y="2398"/>
                  </a:lnTo>
                  <a:lnTo>
                    <a:pt x="2268" y="2324"/>
                  </a:lnTo>
                  <a:lnTo>
                    <a:pt x="2361" y="2232"/>
                  </a:lnTo>
                  <a:lnTo>
                    <a:pt x="2434" y="2121"/>
                  </a:lnTo>
                  <a:lnTo>
                    <a:pt x="2508" y="2010"/>
                  </a:lnTo>
                  <a:lnTo>
                    <a:pt x="2563" y="1900"/>
                  </a:lnTo>
                  <a:lnTo>
                    <a:pt x="2619" y="1771"/>
                  </a:lnTo>
                  <a:lnTo>
                    <a:pt x="2656" y="1642"/>
                  </a:lnTo>
                  <a:lnTo>
                    <a:pt x="2693" y="1513"/>
                  </a:lnTo>
                  <a:lnTo>
                    <a:pt x="2693" y="1383"/>
                  </a:lnTo>
                  <a:lnTo>
                    <a:pt x="2693" y="1254"/>
                  </a:lnTo>
                  <a:lnTo>
                    <a:pt x="2674" y="1125"/>
                  </a:lnTo>
                  <a:lnTo>
                    <a:pt x="2656" y="996"/>
                  </a:lnTo>
                  <a:lnTo>
                    <a:pt x="2619" y="867"/>
                  </a:lnTo>
                  <a:lnTo>
                    <a:pt x="2563" y="757"/>
                  </a:lnTo>
                  <a:lnTo>
                    <a:pt x="2490" y="646"/>
                  </a:lnTo>
                  <a:lnTo>
                    <a:pt x="2416" y="535"/>
                  </a:lnTo>
                  <a:lnTo>
                    <a:pt x="2342" y="425"/>
                  </a:lnTo>
                  <a:lnTo>
                    <a:pt x="2232" y="333"/>
                  </a:lnTo>
                  <a:lnTo>
                    <a:pt x="2139" y="259"/>
                  </a:lnTo>
                  <a:lnTo>
                    <a:pt x="2029" y="185"/>
                  </a:lnTo>
                  <a:lnTo>
                    <a:pt x="1918" y="130"/>
                  </a:lnTo>
                  <a:lnTo>
                    <a:pt x="1789" y="74"/>
                  </a:lnTo>
                  <a:lnTo>
                    <a:pt x="1660" y="38"/>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 name="Google Shape;976;p3"/>
            <p:cNvSpPr/>
            <p:nvPr/>
          </p:nvSpPr>
          <p:spPr>
            <a:xfrm>
              <a:off x="6384175" y="1430600"/>
              <a:ext cx="17075" cy="57650"/>
            </a:xfrm>
            <a:custGeom>
              <a:avLst/>
              <a:gdLst/>
              <a:ahLst/>
              <a:cxnLst/>
              <a:rect l="l" t="t" r="r" b="b"/>
              <a:pathLst>
                <a:path w="683" h="2306" extrusionOk="0">
                  <a:moveTo>
                    <a:pt x="683" y="1"/>
                  </a:moveTo>
                  <a:lnTo>
                    <a:pt x="536" y="111"/>
                  </a:lnTo>
                  <a:lnTo>
                    <a:pt x="406" y="222"/>
                  </a:lnTo>
                  <a:lnTo>
                    <a:pt x="296" y="351"/>
                  </a:lnTo>
                  <a:lnTo>
                    <a:pt x="204" y="480"/>
                  </a:lnTo>
                  <a:lnTo>
                    <a:pt x="130" y="627"/>
                  </a:lnTo>
                  <a:lnTo>
                    <a:pt x="56" y="793"/>
                  </a:lnTo>
                  <a:lnTo>
                    <a:pt x="19" y="959"/>
                  </a:lnTo>
                  <a:lnTo>
                    <a:pt x="1" y="1144"/>
                  </a:lnTo>
                  <a:lnTo>
                    <a:pt x="19" y="1310"/>
                  </a:lnTo>
                  <a:lnTo>
                    <a:pt x="56" y="1494"/>
                  </a:lnTo>
                  <a:lnTo>
                    <a:pt x="111" y="1660"/>
                  </a:lnTo>
                  <a:lnTo>
                    <a:pt x="185" y="1808"/>
                  </a:lnTo>
                  <a:lnTo>
                    <a:pt x="296" y="1955"/>
                  </a:lnTo>
                  <a:lnTo>
                    <a:pt x="406" y="2084"/>
                  </a:lnTo>
                  <a:lnTo>
                    <a:pt x="536" y="2195"/>
                  </a:lnTo>
                  <a:lnTo>
                    <a:pt x="683" y="2305"/>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 name="Google Shape;977;p3"/>
            <p:cNvSpPr/>
            <p:nvPr/>
          </p:nvSpPr>
          <p:spPr>
            <a:xfrm>
              <a:off x="5066325" y="538650"/>
              <a:ext cx="66400" cy="66400"/>
            </a:xfrm>
            <a:custGeom>
              <a:avLst/>
              <a:gdLst/>
              <a:ahLst/>
              <a:cxnLst/>
              <a:rect l="l" t="t" r="r" b="b"/>
              <a:pathLst>
                <a:path w="2656" h="2656" extrusionOk="0">
                  <a:moveTo>
                    <a:pt x="1180" y="1"/>
                  </a:moveTo>
                  <a:lnTo>
                    <a:pt x="1070" y="38"/>
                  </a:lnTo>
                  <a:lnTo>
                    <a:pt x="941" y="56"/>
                  </a:lnTo>
                  <a:lnTo>
                    <a:pt x="811" y="111"/>
                  </a:lnTo>
                  <a:lnTo>
                    <a:pt x="701" y="167"/>
                  </a:lnTo>
                  <a:lnTo>
                    <a:pt x="590" y="222"/>
                  </a:lnTo>
                  <a:lnTo>
                    <a:pt x="498" y="296"/>
                  </a:lnTo>
                  <a:lnTo>
                    <a:pt x="406" y="388"/>
                  </a:lnTo>
                  <a:lnTo>
                    <a:pt x="314" y="480"/>
                  </a:lnTo>
                  <a:lnTo>
                    <a:pt x="240" y="572"/>
                  </a:lnTo>
                  <a:lnTo>
                    <a:pt x="166" y="683"/>
                  </a:lnTo>
                  <a:lnTo>
                    <a:pt x="111" y="794"/>
                  </a:lnTo>
                  <a:lnTo>
                    <a:pt x="55" y="923"/>
                  </a:lnTo>
                  <a:lnTo>
                    <a:pt x="19" y="1033"/>
                  </a:lnTo>
                  <a:lnTo>
                    <a:pt x="0" y="1162"/>
                  </a:lnTo>
                  <a:lnTo>
                    <a:pt x="0" y="1291"/>
                  </a:lnTo>
                  <a:lnTo>
                    <a:pt x="0" y="1439"/>
                  </a:lnTo>
                  <a:lnTo>
                    <a:pt x="19" y="1568"/>
                  </a:lnTo>
                  <a:lnTo>
                    <a:pt x="37" y="1697"/>
                  </a:lnTo>
                  <a:lnTo>
                    <a:pt x="92" y="1826"/>
                  </a:lnTo>
                  <a:lnTo>
                    <a:pt x="148" y="1937"/>
                  </a:lnTo>
                  <a:lnTo>
                    <a:pt x="203" y="2047"/>
                  </a:lnTo>
                  <a:lnTo>
                    <a:pt x="277" y="2158"/>
                  </a:lnTo>
                  <a:lnTo>
                    <a:pt x="369" y="2250"/>
                  </a:lnTo>
                  <a:lnTo>
                    <a:pt x="461" y="2342"/>
                  </a:lnTo>
                  <a:lnTo>
                    <a:pt x="572" y="2416"/>
                  </a:lnTo>
                  <a:lnTo>
                    <a:pt x="682" y="2490"/>
                  </a:lnTo>
                  <a:lnTo>
                    <a:pt x="793" y="2545"/>
                  </a:lnTo>
                  <a:lnTo>
                    <a:pt x="922" y="2600"/>
                  </a:lnTo>
                  <a:lnTo>
                    <a:pt x="1051" y="2637"/>
                  </a:lnTo>
                  <a:lnTo>
                    <a:pt x="1180" y="2656"/>
                  </a:lnTo>
                  <a:lnTo>
                    <a:pt x="1457" y="2656"/>
                  </a:lnTo>
                  <a:lnTo>
                    <a:pt x="1586" y="2637"/>
                  </a:lnTo>
                  <a:lnTo>
                    <a:pt x="1696" y="2600"/>
                  </a:lnTo>
                  <a:lnTo>
                    <a:pt x="1826" y="2564"/>
                  </a:lnTo>
                  <a:lnTo>
                    <a:pt x="1936" y="2508"/>
                  </a:lnTo>
                  <a:lnTo>
                    <a:pt x="2047" y="2435"/>
                  </a:lnTo>
                  <a:lnTo>
                    <a:pt x="2139" y="2361"/>
                  </a:lnTo>
                  <a:lnTo>
                    <a:pt x="2250" y="2269"/>
                  </a:lnTo>
                  <a:lnTo>
                    <a:pt x="2323" y="2176"/>
                  </a:lnTo>
                  <a:lnTo>
                    <a:pt x="2397" y="2084"/>
                  </a:lnTo>
                  <a:lnTo>
                    <a:pt x="2471" y="1974"/>
                  </a:lnTo>
                  <a:lnTo>
                    <a:pt x="2526" y="1863"/>
                  </a:lnTo>
                  <a:lnTo>
                    <a:pt x="2581" y="1752"/>
                  </a:lnTo>
                  <a:lnTo>
                    <a:pt x="2618" y="1623"/>
                  </a:lnTo>
                  <a:lnTo>
                    <a:pt x="2637" y="1494"/>
                  </a:lnTo>
                  <a:lnTo>
                    <a:pt x="2655" y="1365"/>
                  </a:lnTo>
                  <a:lnTo>
                    <a:pt x="2637" y="1218"/>
                  </a:lnTo>
                  <a:lnTo>
                    <a:pt x="2618" y="1089"/>
                  </a:lnTo>
                  <a:lnTo>
                    <a:pt x="2600" y="959"/>
                  </a:lnTo>
                  <a:lnTo>
                    <a:pt x="2545" y="849"/>
                  </a:lnTo>
                  <a:lnTo>
                    <a:pt x="2489" y="720"/>
                  </a:lnTo>
                  <a:lnTo>
                    <a:pt x="2434" y="609"/>
                  </a:lnTo>
                  <a:lnTo>
                    <a:pt x="2360" y="499"/>
                  </a:lnTo>
                  <a:lnTo>
                    <a:pt x="2268" y="406"/>
                  </a:lnTo>
                  <a:lnTo>
                    <a:pt x="2176" y="314"/>
                  </a:lnTo>
                  <a:lnTo>
                    <a:pt x="2065" y="240"/>
                  </a:lnTo>
                  <a:lnTo>
                    <a:pt x="1955" y="167"/>
                  </a:lnTo>
                  <a:lnTo>
                    <a:pt x="1844" y="111"/>
                  </a:lnTo>
                  <a:lnTo>
                    <a:pt x="1715" y="74"/>
                  </a:lnTo>
                  <a:lnTo>
                    <a:pt x="1586" y="38"/>
                  </a:lnTo>
                  <a:lnTo>
                    <a:pt x="1457" y="19"/>
                  </a:lnTo>
                  <a:lnTo>
                    <a:pt x="13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 name="Google Shape;978;p3"/>
            <p:cNvSpPr/>
            <p:nvPr/>
          </p:nvSpPr>
          <p:spPr>
            <a:xfrm>
              <a:off x="5014700" y="364425"/>
              <a:ext cx="66400" cy="66400"/>
            </a:xfrm>
            <a:custGeom>
              <a:avLst/>
              <a:gdLst/>
              <a:ahLst/>
              <a:cxnLst/>
              <a:rect l="l" t="t" r="r" b="b"/>
              <a:pathLst>
                <a:path w="2656" h="2656" extrusionOk="0">
                  <a:moveTo>
                    <a:pt x="1365" y="0"/>
                  </a:moveTo>
                  <a:lnTo>
                    <a:pt x="1217" y="19"/>
                  </a:lnTo>
                  <a:lnTo>
                    <a:pt x="1088" y="37"/>
                  </a:lnTo>
                  <a:lnTo>
                    <a:pt x="959" y="55"/>
                  </a:lnTo>
                  <a:lnTo>
                    <a:pt x="830" y="111"/>
                  </a:lnTo>
                  <a:lnTo>
                    <a:pt x="719" y="166"/>
                  </a:lnTo>
                  <a:lnTo>
                    <a:pt x="609" y="221"/>
                  </a:lnTo>
                  <a:lnTo>
                    <a:pt x="498" y="314"/>
                  </a:lnTo>
                  <a:lnTo>
                    <a:pt x="406" y="387"/>
                  </a:lnTo>
                  <a:lnTo>
                    <a:pt x="314" y="479"/>
                  </a:lnTo>
                  <a:lnTo>
                    <a:pt x="240" y="590"/>
                  </a:lnTo>
                  <a:lnTo>
                    <a:pt x="166" y="701"/>
                  </a:lnTo>
                  <a:lnTo>
                    <a:pt x="111" y="811"/>
                  </a:lnTo>
                  <a:lnTo>
                    <a:pt x="55" y="940"/>
                  </a:lnTo>
                  <a:lnTo>
                    <a:pt x="37" y="1069"/>
                  </a:lnTo>
                  <a:lnTo>
                    <a:pt x="0" y="1199"/>
                  </a:lnTo>
                  <a:lnTo>
                    <a:pt x="0" y="1328"/>
                  </a:lnTo>
                  <a:lnTo>
                    <a:pt x="0" y="1475"/>
                  </a:lnTo>
                  <a:lnTo>
                    <a:pt x="37" y="1604"/>
                  </a:lnTo>
                  <a:lnTo>
                    <a:pt x="55" y="1715"/>
                  </a:lnTo>
                  <a:lnTo>
                    <a:pt x="111" y="1844"/>
                  </a:lnTo>
                  <a:lnTo>
                    <a:pt x="166" y="1955"/>
                  </a:lnTo>
                  <a:lnTo>
                    <a:pt x="221" y="2065"/>
                  </a:lnTo>
                  <a:lnTo>
                    <a:pt x="295" y="2157"/>
                  </a:lnTo>
                  <a:lnTo>
                    <a:pt x="387" y="2268"/>
                  </a:lnTo>
                  <a:lnTo>
                    <a:pt x="479" y="2342"/>
                  </a:lnTo>
                  <a:lnTo>
                    <a:pt x="572" y="2415"/>
                  </a:lnTo>
                  <a:lnTo>
                    <a:pt x="682" y="2489"/>
                  </a:lnTo>
                  <a:lnTo>
                    <a:pt x="793" y="2545"/>
                  </a:lnTo>
                  <a:lnTo>
                    <a:pt x="922" y="2600"/>
                  </a:lnTo>
                  <a:lnTo>
                    <a:pt x="1033" y="2637"/>
                  </a:lnTo>
                  <a:lnTo>
                    <a:pt x="1162" y="2655"/>
                  </a:lnTo>
                  <a:lnTo>
                    <a:pt x="1438" y="2655"/>
                  </a:lnTo>
                  <a:lnTo>
                    <a:pt x="1567" y="2637"/>
                  </a:lnTo>
                  <a:lnTo>
                    <a:pt x="1696" y="2618"/>
                  </a:lnTo>
                  <a:lnTo>
                    <a:pt x="1825" y="2563"/>
                  </a:lnTo>
                  <a:lnTo>
                    <a:pt x="1936" y="2508"/>
                  </a:lnTo>
                  <a:lnTo>
                    <a:pt x="2047" y="2452"/>
                  </a:lnTo>
                  <a:lnTo>
                    <a:pt x="2157" y="2360"/>
                  </a:lnTo>
                  <a:lnTo>
                    <a:pt x="2250" y="2286"/>
                  </a:lnTo>
                  <a:lnTo>
                    <a:pt x="2342" y="2194"/>
                  </a:lnTo>
                  <a:lnTo>
                    <a:pt x="2415" y="2084"/>
                  </a:lnTo>
                  <a:lnTo>
                    <a:pt x="2489" y="1973"/>
                  </a:lnTo>
                  <a:lnTo>
                    <a:pt x="2545" y="1862"/>
                  </a:lnTo>
                  <a:lnTo>
                    <a:pt x="2600" y="1733"/>
                  </a:lnTo>
                  <a:lnTo>
                    <a:pt x="2637" y="1604"/>
                  </a:lnTo>
                  <a:lnTo>
                    <a:pt x="2655" y="1475"/>
                  </a:lnTo>
                  <a:lnTo>
                    <a:pt x="2655" y="1328"/>
                  </a:lnTo>
                  <a:lnTo>
                    <a:pt x="2655" y="1199"/>
                  </a:lnTo>
                  <a:lnTo>
                    <a:pt x="2637" y="1069"/>
                  </a:lnTo>
                  <a:lnTo>
                    <a:pt x="2600" y="959"/>
                  </a:lnTo>
                  <a:lnTo>
                    <a:pt x="2563" y="830"/>
                  </a:lnTo>
                  <a:lnTo>
                    <a:pt x="2508" y="719"/>
                  </a:lnTo>
                  <a:lnTo>
                    <a:pt x="2434" y="609"/>
                  </a:lnTo>
                  <a:lnTo>
                    <a:pt x="2360" y="498"/>
                  </a:lnTo>
                  <a:lnTo>
                    <a:pt x="2268" y="406"/>
                  </a:lnTo>
                  <a:lnTo>
                    <a:pt x="2176" y="332"/>
                  </a:lnTo>
                  <a:lnTo>
                    <a:pt x="2084" y="240"/>
                  </a:lnTo>
                  <a:lnTo>
                    <a:pt x="1973" y="184"/>
                  </a:lnTo>
                  <a:lnTo>
                    <a:pt x="1862" y="129"/>
                  </a:lnTo>
                  <a:lnTo>
                    <a:pt x="1733" y="74"/>
                  </a:lnTo>
                  <a:lnTo>
                    <a:pt x="1623" y="37"/>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 name="Google Shape;979;p3"/>
            <p:cNvSpPr/>
            <p:nvPr/>
          </p:nvSpPr>
          <p:spPr>
            <a:xfrm>
              <a:off x="5457200" y="1098250"/>
              <a:ext cx="66400" cy="66400"/>
            </a:xfrm>
            <a:custGeom>
              <a:avLst/>
              <a:gdLst/>
              <a:ahLst/>
              <a:cxnLst/>
              <a:rect l="l" t="t" r="r" b="b"/>
              <a:pathLst>
                <a:path w="2656" h="2656" extrusionOk="0">
                  <a:moveTo>
                    <a:pt x="1218" y="1"/>
                  </a:moveTo>
                  <a:lnTo>
                    <a:pt x="1089" y="19"/>
                  </a:lnTo>
                  <a:lnTo>
                    <a:pt x="959" y="38"/>
                  </a:lnTo>
                  <a:lnTo>
                    <a:pt x="830" y="93"/>
                  </a:lnTo>
                  <a:lnTo>
                    <a:pt x="720" y="148"/>
                  </a:lnTo>
                  <a:lnTo>
                    <a:pt x="609" y="203"/>
                  </a:lnTo>
                  <a:lnTo>
                    <a:pt x="499" y="296"/>
                  </a:lnTo>
                  <a:lnTo>
                    <a:pt x="406" y="369"/>
                  </a:lnTo>
                  <a:lnTo>
                    <a:pt x="314" y="462"/>
                  </a:lnTo>
                  <a:lnTo>
                    <a:pt x="240" y="572"/>
                  </a:lnTo>
                  <a:lnTo>
                    <a:pt x="167" y="683"/>
                  </a:lnTo>
                  <a:lnTo>
                    <a:pt x="111" y="794"/>
                  </a:lnTo>
                  <a:lnTo>
                    <a:pt x="56" y="923"/>
                  </a:lnTo>
                  <a:lnTo>
                    <a:pt x="19" y="1052"/>
                  </a:lnTo>
                  <a:lnTo>
                    <a:pt x="1" y="1181"/>
                  </a:lnTo>
                  <a:lnTo>
                    <a:pt x="1" y="1328"/>
                  </a:lnTo>
                  <a:lnTo>
                    <a:pt x="1" y="1457"/>
                  </a:lnTo>
                  <a:lnTo>
                    <a:pt x="19" y="1586"/>
                  </a:lnTo>
                  <a:lnTo>
                    <a:pt x="56" y="1697"/>
                  </a:lnTo>
                  <a:lnTo>
                    <a:pt x="93" y="1826"/>
                  </a:lnTo>
                  <a:lnTo>
                    <a:pt x="148" y="1937"/>
                  </a:lnTo>
                  <a:lnTo>
                    <a:pt x="222" y="2047"/>
                  </a:lnTo>
                  <a:lnTo>
                    <a:pt x="296" y="2158"/>
                  </a:lnTo>
                  <a:lnTo>
                    <a:pt x="369" y="2250"/>
                  </a:lnTo>
                  <a:lnTo>
                    <a:pt x="462" y="2324"/>
                  </a:lnTo>
                  <a:lnTo>
                    <a:pt x="572" y="2416"/>
                  </a:lnTo>
                  <a:lnTo>
                    <a:pt x="683" y="2471"/>
                  </a:lnTo>
                  <a:lnTo>
                    <a:pt x="794" y="2527"/>
                  </a:lnTo>
                  <a:lnTo>
                    <a:pt x="904" y="2582"/>
                  </a:lnTo>
                  <a:lnTo>
                    <a:pt x="1033" y="2619"/>
                  </a:lnTo>
                  <a:lnTo>
                    <a:pt x="1162" y="2637"/>
                  </a:lnTo>
                  <a:lnTo>
                    <a:pt x="1291" y="2656"/>
                  </a:lnTo>
                  <a:lnTo>
                    <a:pt x="1439" y="2637"/>
                  </a:lnTo>
                  <a:lnTo>
                    <a:pt x="1568" y="2619"/>
                  </a:lnTo>
                  <a:lnTo>
                    <a:pt x="1697" y="2600"/>
                  </a:lnTo>
                  <a:lnTo>
                    <a:pt x="1808" y="2545"/>
                  </a:lnTo>
                  <a:lnTo>
                    <a:pt x="1937" y="2490"/>
                  </a:lnTo>
                  <a:lnTo>
                    <a:pt x="2047" y="2435"/>
                  </a:lnTo>
                  <a:lnTo>
                    <a:pt x="2158" y="2361"/>
                  </a:lnTo>
                  <a:lnTo>
                    <a:pt x="2250" y="2269"/>
                  </a:lnTo>
                  <a:lnTo>
                    <a:pt x="2342" y="2176"/>
                  </a:lnTo>
                  <a:lnTo>
                    <a:pt x="2416" y="2066"/>
                  </a:lnTo>
                  <a:lnTo>
                    <a:pt x="2490" y="1955"/>
                  </a:lnTo>
                  <a:lnTo>
                    <a:pt x="2545" y="1844"/>
                  </a:lnTo>
                  <a:lnTo>
                    <a:pt x="2582" y="1715"/>
                  </a:lnTo>
                  <a:lnTo>
                    <a:pt x="2619" y="1586"/>
                  </a:lnTo>
                  <a:lnTo>
                    <a:pt x="2637" y="1457"/>
                  </a:lnTo>
                  <a:lnTo>
                    <a:pt x="2656" y="1328"/>
                  </a:lnTo>
                  <a:lnTo>
                    <a:pt x="2637" y="1181"/>
                  </a:lnTo>
                  <a:lnTo>
                    <a:pt x="2619" y="1052"/>
                  </a:lnTo>
                  <a:lnTo>
                    <a:pt x="2600" y="941"/>
                  </a:lnTo>
                  <a:lnTo>
                    <a:pt x="2545" y="812"/>
                  </a:lnTo>
                  <a:lnTo>
                    <a:pt x="2490" y="701"/>
                  </a:lnTo>
                  <a:lnTo>
                    <a:pt x="2435" y="591"/>
                  </a:lnTo>
                  <a:lnTo>
                    <a:pt x="2361" y="498"/>
                  </a:lnTo>
                  <a:lnTo>
                    <a:pt x="2269" y="388"/>
                  </a:lnTo>
                  <a:lnTo>
                    <a:pt x="2176" y="314"/>
                  </a:lnTo>
                  <a:lnTo>
                    <a:pt x="2066" y="240"/>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 name="Google Shape;980;p3"/>
            <p:cNvSpPr/>
            <p:nvPr/>
          </p:nvSpPr>
          <p:spPr>
            <a:xfrm>
              <a:off x="5602400" y="1206575"/>
              <a:ext cx="66400" cy="66400"/>
            </a:xfrm>
            <a:custGeom>
              <a:avLst/>
              <a:gdLst/>
              <a:ahLst/>
              <a:cxnLst/>
              <a:rect l="l" t="t" r="r" b="b"/>
              <a:pathLst>
                <a:path w="2656" h="2656" extrusionOk="0">
                  <a:moveTo>
                    <a:pt x="1181" y="1"/>
                  </a:moveTo>
                  <a:lnTo>
                    <a:pt x="1052" y="38"/>
                  </a:lnTo>
                  <a:lnTo>
                    <a:pt x="923" y="56"/>
                  </a:lnTo>
                  <a:lnTo>
                    <a:pt x="812" y="111"/>
                  </a:lnTo>
                  <a:lnTo>
                    <a:pt x="701" y="167"/>
                  </a:lnTo>
                  <a:lnTo>
                    <a:pt x="591" y="240"/>
                  </a:lnTo>
                  <a:lnTo>
                    <a:pt x="480" y="314"/>
                  </a:lnTo>
                  <a:lnTo>
                    <a:pt x="388" y="406"/>
                  </a:lnTo>
                  <a:lnTo>
                    <a:pt x="314" y="498"/>
                  </a:lnTo>
                  <a:lnTo>
                    <a:pt x="240" y="591"/>
                  </a:lnTo>
                  <a:lnTo>
                    <a:pt x="167" y="701"/>
                  </a:lnTo>
                  <a:lnTo>
                    <a:pt x="111" y="812"/>
                  </a:lnTo>
                  <a:lnTo>
                    <a:pt x="74" y="941"/>
                  </a:lnTo>
                  <a:lnTo>
                    <a:pt x="38" y="1070"/>
                  </a:lnTo>
                  <a:lnTo>
                    <a:pt x="19" y="1199"/>
                  </a:lnTo>
                  <a:lnTo>
                    <a:pt x="1" y="1328"/>
                  </a:lnTo>
                  <a:lnTo>
                    <a:pt x="19" y="1457"/>
                  </a:lnTo>
                  <a:lnTo>
                    <a:pt x="38" y="1586"/>
                  </a:lnTo>
                  <a:lnTo>
                    <a:pt x="74" y="1715"/>
                  </a:lnTo>
                  <a:lnTo>
                    <a:pt x="111" y="1844"/>
                  </a:lnTo>
                  <a:lnTo>
                    <a:pt x="167" y="1955"/>
                  </a:lnTo>
                  <a:lnTo>
                    <a:pt x="240" y="2066"/>
                  </a:lnTo>
                  <a:lnTo>
                    <a:pt x="333" y="2176"/>
                  </a:lnTo>
                  <a:lnTo>
                    <a:pt x="406" y="2269"/>
                  </a:lnTo>
                  <a:lnTo>
                    <a:pt x="517" y="2361"/>
                  </a:lnTo>
                  <a:lnTo>
                    <a:pt x="609" y="2434"/>
                  </a:lnTo>
                  <a:lnTo>
                    <a:pt x="720" y="2508"/>
                  </a:lnTo>
                  <a:lnTo>
                    <a:pt x="849" y="2564"/>
                  </a:lnTo>
                  <a:lnTo>
                    <a:pt x="959" y="2600"/>
                  </a:lnTo>
                  <a:lnTo>
                    <a:pt x="1089" y="2637"/>
                  </a:lnTo>
                  <a:lnTo>
                    <a:pt x="1236" y="2656"/>
                  </a:lnTo>
                  <a:lnTo>
                    <a:pt x="1365" y="2656"/>
                  </a:lnTo>
                  <a:lnTo>
                    <a:pt x="1494" y="2637"/>
                  </a:lnTo>
                  <a:lnTo>
                    <a:pt x="1623" y="2619"/>
                  </a:lnTo>
                  <a:lnTo>
                    <a:pt x="1752" y="2582"/>
                  </a:lnTo>
                  <a:lnTo>
                    <a:pt x="1863" y="2545"/>
                  </a:lnTo>
                  <a:lnTo>
                    <a:pt x="1974" y="2490"/>
                  </a:lnTo>
                  <a:lnTo>
                    <a:pt x="2084" y="2416"/>
                  </a:lnTo>
                  <a:lnTo>
                    <a:pt x="2195" y="2342"/>
                  </a:lnTo>
                  <a:lnTo>
                    <a:pt x="2287" y="2250"/>
                  </a:lnTo>
                  <a:lnTo>
                    <a:pt x="2361" y="2158"/>
                  </a:lnTo>
                  <a:lnTo>
                    <a:pt x="2435" y="2047"/>
                  </a:lnTo>
                  <a:lnTo>
                    <a:pt x="2508" y="1955"/>
                  </a:lnTo>
                  <a:lnTo>
                    <a:pt x="2564" y="1826"/>
                  </a:lnTo>
                  <a:lnTo>
                    <a:pt x="2600" y="1715"/>
                  </a:lnTo>
                  <a:lnTo>
                    <a:pt x="2637" y="1586"/>
                  </a:lnTo>
                  <a:lnTo>
                    <a:pt x="2656" y="1457"/>
                  </a:lnTo>
                  <a:lnTo>
                    <a:pt x="2656" y="1328"/>
                  </a:lnTo>
                  <a:lnTo>
                    <a:pt x="2656" y="1199"/>
                  </a:lnTo>
                  <a:lnTo>
                    <a:pt x="2637" y="1052"/>
                  </a:lnTo>
                  <a:lnTo>
                    <a:pt x="2600" y="923"/>
                  </a:lnTo>
                  <a:lnTo>
                    <a:pt x="2564" y="812"/>
                  </a:lnTo>
                  <a:lnTo>
                    <a:pt x="2490" y="683"/>
                  </a:lnTo>
                  <a:lnTo>
                    <a:pt x="2435" y="572"/>
                  </a:lnTo>
                  <a:lnTo>
                    <a:pt x="2342" y="480"/>
                  </a:lnTo>
                  <a:lnTo>
                    <a:pt x="2269" y="388"/>
                  </a:lnTo>
                  <a:lnTo>
                    <a:pt x="2158" y="296"/>
                  </a:lnTo>
                  <a:lnTo>
                    <a:pt x="2066" y="222"/>
                  </a:lnTo>
                  <a:lnTo>
                    <a:pt x="1955" y="148"/>
                  </a:lnTo>
                  <a:lnTo>
                    <a:pt x="1826" y="93"/>
                  </a:lnTo>
                  <a:lnTo>
                    <a:pt x="1697" y="56"/>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 name="Google Shape;981;p3"/>
            <p:cNvSpPr/>
            <p:nvPr/>
          </p:nvSpPr>
          <p:spPr>
            <a:xfrm>
              <a:off x="5183400" y="804625"/>
              <a:ext cx="65475" cy="65475"/>
            </a:xfrm>
            <a:custGeom>
              <a:avLst/>
              <a:gdLst/>
              <a:ahLst/>
              <a:cxnLst/>
              <a:rect l="l" t="t" r="r" b="b"/>
              <a:pathLst>
                <a:path w="2619" h="2619" extrusionOk="0">
                  <a:moveTo>
                    <a:pt x="1144" y="1"/>
                  </a:moveTo>
                  <a:lnTo>
                    <a:pt x="1015" y="37"/>
                  </a:lnTo>
                  <a:lnTo>
                    <a:pt x="904" y="56"/>
                  </a:lnTo>
                  <a:lnTo>
                    <a:pt x="775" y="111"/>
                  </a:lnTo>
                  <a:lnTo>
                    <a:pt x="664" y="166"/>
                  </a:lnTo>
                  <a:lnTo>
                    <a:pt x="554" y="240"/>
                  </a:lnTo>
                  <a:lnTo>
                    <a:pt x="461" y="314"/>
                  </a:lnTo>
                  <a:lnTo>
                    <a:pt x="369" y="406"/>
                  </a:lnTo>
                  <a:lnTo>
                    <a:pt x="295" y="498"/>
                  </a:lnTo>
                  <a:lnTo>
                    <a:pt x="222" y="591"/>
                  </a:lnTo>
                  <a:lnTo>
                    <a:pt x="148" y="701"/>
                  </a:lnTo>
                  <a:lnTo>
                    <a:pt x="93" y="812"/>
                  </a:lnTo>
                  <a:lnTo>
                    <a:pt x="56" y="941"/>
                  </a:lnTo>
                  <a:lnTo>
                    <a:pt x="19" y="1070"/>
                  </a:lnTo>
                  <a:lnTo>
                    <a:pt x="19" y="1199"/>
                  </a:lnTo>
                  <a:lnTo>
                    <a:pt x="0" y="1328"/>
                  </a:lnTo>
                  <a:lnTo>
                    <a:pt x="19" y="1457"/>
                  </a:lnTo>
                  <a:lnTo>
                    <a:pt x="37" y="1586"/>
                  </a:lnTo>
                  <a:lnTo>
                    <a:pt x="74" y="1715"/>
                  </a:lnTo>
                  <a:lnTo>
                    <a:pt x="111" y="1826"/>
                  </a:lnTo>
                  <a:lnTo>
                    <a:pt x="166" y="1955"/>
                  </a:lnTo>
                  <a:lnTo>
                    <a:pt x="240" y="2047"/>
                  </a:lnTo>
                  <a:lnTo>
                    <a:pt x="314" y="2158"/>
                  </a:lnTo>
                  <a:lnTo>
                    <a:pt x="388" y="2250"/>
                  </a:lnTo>
                  <a:lnTo>
                    <a:pt x="498" y="2324"/>
                  </a:lnTo>
                  <a:lnTo>
                    <a:pt x="590" y="2397"/>
                  </a:lnTo>
                  <a:lnTo>
                    <a:pt x="701" y="2471"/>
                  </a:lnTo>
                  <a:lnTo>
                    <a:pt x="812" y="2527"/>
                  </a:lnTo>
                  <a:lnTo>
                    <a:pt x="941" y="2563"/>
                  </a:lnTo>
                  <a:lnTo>
                    <a:pt x="1051" y="2600"/>
                  </a:lnTo>
                  <a:lnTo>
                    <a:pt x="1180" y="2619"/>
                  </a:lnTo>
                  <a:lnTo>
                    <a:pt x="1457" y="2619"/>
                  </a:lnTo>
                  <a:lnTo>
                    <a:pt x="1586" y="2600"/>
                  </a:lnTo>
                  <a:lnTo>
                    <a:pt x="1715" y="2563"/>
                  </a:lnTo>
                  <a:lnTo>
                    <a:pt x="1826" y="2508"/>
                  </a:lnTo>
                  <a:lnTo>
                    <a:pt x="1936" y="2453"/>
                  </a:lnTo>
                  <a:lnTo>
                    <a:pt x="2047" y="2397"/>
                  </a:lnTo>
                  <a:lnTo>
                    <a:pt x="2158" y="2324"/>
                  </a:lnTo>
                  <a:lnTo>
                    <a:pt x="2250" y="2232"/>
                  </a:lnTo>
                  <a:lnTo>
                    <a:pt x="2324" y="2139"/>
                  </a:lnTo>
                  <a:lnTo>
                    <a:pt x="2397" y="2047"/>
                  </a:lnTo>
                  <a:lnTo>
                    <a:pt x="2471" y="1937"/>
                  </a:lnTo>
                  <a:lnTo>
                    <a:pt x="2526" y="1826"/>
                  </a:lnTo>
                  <a:lnTo>
                    <a:pt x="2563" y="1697"/>
                  </a:lnTo>
                  <a:lnTo>
                    <a:pt x="2600" y="1586"/>
                  </a:lnTo>
                  <a:lnTo>
                    <a:pt x="2619" y="1457"/>
                  </a:lnTo>
                  <a:lnTo>
                    <a:pt x="2619" y="1310"/>
                  </a:lnTo>
                  <a:lnTo>
                    <a:pt x="2619" y="1181"/>
                  </a:lnTo>
                  <a:lnTo>
                    <a:pt x="2600" y="1052"/>
                  </a:lnTo>
                  <a:lnTo>
                    <a:pt x="2563" y="922"/>
                  </a:lnTo>
                  <a:lnTo>
                    <a:pt x="2526" y="793"/>
                  </a:lnTo>
                  <a:lnTo>
                    <a:pt x="2471" y="683"/>
                  </a:lnTo>
                  <a:lnTo>
                    <a:pt x="2397" y="572"/>
                  </a:lnTo>
                  <a:lnTo>
                    <a:pt x="2324" y="461"/>
                  </a:lnTo>
                  <a:lnTo>
                    <a:pt x="2231" y="369"/>
                  </a:lnTo>
                  <a:lnTo>
                    <a:pt x="2139" y="277"/>
                  </a:lnTo>
                  <a:lnTo>
                    <a:pt x="2029" y="203"/>
                  </a:lnTo>
                  <a:lnTo>
                    <a:pt x="1918" y="148"/>
                  </a:lnTo>
                  <a:lnTo>
                    <a:pt x="1807" y="93"/>
                  </a:lnTo>
                  <a:lnTo>
                    <a:pt x="1678" y="56"/>
                  </a:lnTo>
                  <a:lnTo>
                    <a:pt x="1549"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 name="Google Shape;982;p3"/>
            <p:cNvSpPr/>
            <p:nvPr/>
          </p:nvSpPr>
          <p:spPr>
            <a:xfrm>
              <a:off x="5749000" y="1315825"/>
              <a:ext cx="64550" cy="64550"/>
            </a:xfrm>
            <a:custGeom>
              <a:avLst/>
              <a:gdLst/>
              <a:ahLst/>
              <a:cxnLst/>
              <a:rect l="l" t="t" r="r" b="b"/>
              <a:pathLst>
                <a:path w="2582" h="2582" extrusionOk="0">
                  <a:moveTo>
                    <a:pt x="1143" y="0"/>
                  </a:moveTo>
                  <a:lnTo>
                    <a:pt x="1014" y="19"/>
                  </a:lnTo>
                  <a:lnTo>
                    <a:pt x="885" y="56"/>
                  </a:lnTo>
                  <a:lnTo>
                    <a:pt x="774" y="111"/>
                  </a:lnTo>
                  <a:lnTo>
                    <a:pt x="664" y="148"/>
                  </a:lnTo>
                  <a:lnTo>
                    <a:pt x="553" y="222"/>
                  </a:lnTo>
                  <a:lnTo>
                    <a:pt x="461" y="295"/>
                  </a:lnTo>
                  <a:lnTo>
                    <a:pt x="369" y="388"/>
                  </a:lnTo>
                  <a:lnTo>
                    <a:pt x="277" y="480"/>
                  </a:lnTo>
                  <a:lnTo>
                    <a:pt x="203" y="572"/>
                  </a:lnTo>
                  <a:lnTo>
                    <a:pt x="148" y="683"/>
                  </a:lnTo>
                  <a:lnTo>
                    <a:pt x="92" y="793"/>
                  </a:lnTo>
                  <a:lnTo>
                    <a:pt x="55" y="904"/>
                  </a:lnTo>
                  <a:lnTo>
                    <a:pt x="18" y="1033"/>
                  </a:lnTo>
                  <a:lnTo>
                    <a:pt x="0" y="1162"/>
                  </a:lnTo>
                  <a:lnTo>
                    <a:pt x="0" y="1310"/>
                  </a:lnTo>
                  <a:lnTo>
                    <a:pt x="0" y="1439"/>
                  </a:lnTo>
                  <a:lnTo>
                    <a:pt x="37" y="1568"/>
                  </a:lnTo>
                  <a:lnTo>
                    <a:pt x="55" y="1697"/>
                  </a:lnTo>
                  <a:lnTo>
                    <a:pt x="111" y="1807"/>
                  </a:lnTo>
                  <a:lnTo>
                    <a:pt x="166" y="1918"/>
                  </a:lnTo>
                  <a:lnTo>
                    <a:pt x="221" y="2029"/>
                  </a:lnTo>
                  <a:lnTo>
                    <a:pt x="295" y="2139"/>
                  </a:lnTo>
                  <a:lnTo>
                    <a:pt x="387" y="2213"/>
                  </a:lnTo>
                  <a:lnTo>
                    <a:pt x="479" y="2305"/>
                  </a:lnTo>
                  <a:lnTo>
                    <a:pt x="572" y="2379"/>
                  </a:lnTo>
                  <a:lnTo>
                    <a:pt x="682" y="2434"/>
                  </a:lnTo>
                  <a:lnTo>
                    <a:pt x="793" y="2490"/>
                  </a:lnTo>
                  <a:lnTo>
                    <a:pt x="922" y="2527"/>
                  </a:lnTo>
                  <a:lnTo>
                    <a:pt x="1033" y="2563"/>
                  </a:lnTo>
                  <a:lnTo>
                    <a:pt x="1162" y="2582"/>
                  </a:lnTo>
                  <a:lnTo>
                    <a:pt x="1438" y="2582"/>
                  </a:lnTo>
                  <a:lnTo>
                    <a:pt x="1567" y="2563"/>
                  </a:lnTo>
                  <a:lnTo>
                    <a:pt x="1696" y="2527"/>
                  </a:lnTo>
                  <a:lnTo>
                    <a:pt x="1807" y="2490"/>
                  </a:lnTo>
                  <a:lnTo>
                    <a:pt x="1936" y="2434"/>
                  </a:lnTo>
                  <a:lnTo>
                    <a:pt x="2028" y="2361"/>
                  </a:lnTo>
                  <a:lnTo>
                    <a:pt x="2139" y="2287"/>
                  </a:lnTo>
                  <a:lnTo>
                    <a:pt x="2231" y="2213"/>
                  </a:lnTo>
                  <a:lnTo>
                    <a:pt x="2305" y="2121"/>
                  </a:lnTo>
                  <a:lnTo>
                    <a:pt x="2379" y="2010"/>
                  </a:lnTo>
                  <a:lnTo>
                    <a:pt x="2434" y="1900"/>
                  </a:lnTo>
                  <a:lnTo>
                    <a:pt x="2489" y="1789"/>
                  </a:lnTo>
                  <a:lnTo>
                    <a:pt x="2526" y="1678"/>
                  </a:lnTo>
                  <a:lnTo>
                    <a:pt x="2563" y="1549"/>
                  </a:lnTo>
                  <a:lnTo>
                    <a:pt x="2581" y="1420"/>
                  </a:lnTo>
                  <a:lnTo>
                    <a:pt x="2581" y="1273"/>
                  </a:lnTo>
                  <a:lnTo>
                    <a:pt x="2581" y="1144"/>
                  </a:lnTo>
                  <a:lnTo>
                    <a:pt x="2563" y="1015"/>
                  </a:lnTo>
                  <a:lnTo>
                    <a:pt x="2526" y="886"/>
                  </a:lnTo>
                  <a:lnTo>
                    <a:pt x="2489" y="775"/>
                  </a:lnTo>
                  <a:lnTo>
                    <a:pt x="2434" y="664"/>
                  </a:lnTo>
                  <a:lnTo>
                    <a:pt x="2360" y="554"/>
                  </a:lnTo>
                  <a:lnTo>
                    <a:pt x="2286" y="461"/>
                  </a:lnTo>
                  <a:lnTo>
                    <a:pt x="2213" y="369"/>
                  </a:lnTo>
                  <a:lnTo>
                    <a:pt x="2120" y="277"/>
                  </a:lnTo>
                  <a:lnTo>
                    <a:pt x="2010" y="203"/>
                  </a:lnTo>
                  <a:lnTo>
                    <a:pt x="1918" y="148"/>
                  </a:lnTo>
                  <a:lnTo>
                    <a:pt x="1789" y="93"/>
                  </a:lnTo>
                  <a:lnTo>
                    <a:pt x="1678" y="56"/>
                  </a:lnTo>
                  <a:lnTo>
                    <a:pt x="1549"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 name="Google Shape;983;p3"/>
            <p:cNvSpPr/>
            <p:nvPr/>
          </p:nvSpPr>
          <p:spPr>
            <a:xfrm>
              <a:off x="5249325" y="899125"/>
              <a:ext cx="65000" cy="65025"/>
            </a:xfrm>
            <a:custGeom>
              <a:avLst/>
              <a:gdLst/>
              <a:ahLst/>
              <a:cxnLst/>
              <a:rect l="l" t="t" r="r" b="b"/>
              <a:pathLst>
                <a:path w="2600" h="2601" extrusionOk="0">
                  <a:moveTo>
                    <a:pt x="1162" y="0"/>
                  </a:moveTo>
                  <a:lnTo>
                    <a:pt x="1033" y="19"/>
                  </a:lnTo>
                  <a:lnTo>
                    <a:pt x="904" y="56"/>
                  </a:lnTo>
                  <a:lnTo>
                    <a:pt x="793" y="93"/>
                  </a:lnTo>
                  <a:lnTo>
                    <a:pt x="682" y="148"/>
                  </a:lnTo>
                  <a:lnTo>
                    <a:pt x="572" y="222"/>
                  </a:lnTo>
                  <a:lnTo>
                    <a:pt x="461" y="295"/>
                  </a:lnTo>
                  <a:lnTo>
                    <a:pt x="369" y="369"/>
                  </a:lnTo>
                  <a:lnTo>
                    <a:pt x="295" y="461"/>
                  </a:lnTo>
                  <a:lnTo>
                    <a:pt x="221" y="572"/>
                  </a:lnTo>
                  <a:lnTo>
                    <a:pt x="166" y="664"/>
                  </a:lnTo>
                  <a:lnTo>
                    <a:pt x="111" y="793"/>
                  </a:lnTo>
                  <a:lnTo>
                    <a:pt x="55" y="904"/>
                  </a:lnTo>
                  <a:lnTo>
                    <a:pt x="37" y="1033"/>
                  </a:lnTo>
                  <a:lnTo>
                    <a:pt x="19" y="1162"/>
                  </a:lnTo>
                  <a:lnTo>
                    <a:pt x="0" y="1291"/>
                  </a:lnTo>
                  <a:lnTo>
                    <a:pt x="19" y="1439"/>
                  </a:lnTo>
                  <a:lnTo>
                    <a:pt x="37" y="1568"/>
                  </a:lnTo>
                  <a:lnTo>
                    <a:pt x="55" y="1697"/>
                  </a:lnTo>
                  <a:lnTo>
                    <a:pt x="111" y="1807"/>
                  </a:lnTo>
                  <a:lnTo>
                    <a:pt x="166" y="1918"/>
                  </a:lnTo>
                  <a:lnTo>
                    <a:pt x="221" y="2029"/>
                  </a:lnTo>
                  <a:lnTo>
                    <a:pt x="295" y="2121"/>
                  </a:lnTo>
                  <a:lnTo>
                    <a:pt x="387" y="2213"/>
                  </a:lnTo>
                  <a:lnTo>
                    <a:pt x="479" y="2305"/>
                  </a:lnTo>
                  <a:lnTo>
                    <a:pt x="572" y="2379"/>
                  </a:lnTo>
                  <a:lnTo>
                    <a:pt x="682" y="2434"/>
                  </a:lnTo>
                  <a:lnTo>
                    <a:pt x="793" y="2490"/>
                  </a:lnTo>
                  <a:lnTo>
                    <a:pt x="922" y="2545"/>
                  </a:lnTo>
                  <a:lnTo>
                    <a:pt x="1033" y="2563"/>
                  </a:lnTo>
                  <a:lnTo>
                    <a:pt x="1180" y="2582"/>
                  </a:lnTo>
                  <a:lnTo>
                    <a:pt x="1309" y="2600"/>
                  </a:lnTo>
                  <a:lnTo>
                    <a:pt x="1438" y="2582"/>
                  </a:lnTo>
                  <a:lnTo>
                    <a:pt x="1567" y="2563"/>
                  </a:lnTo>
                  <a:lnTo>
                    <a:pt x="1696" y="2545"/>
                  </a:lnTo>
                  <a:lnTo>
                    <a:pt x="1825" y="2490"/>
                  </a:lnTo>
                  <a:lnTo>
                    <a:pt x="1936" y="2434"/>
                  </a:lnTo>
                  <a:lnTo>
                    <a:pt x="2047" y="2379"/>
                  </a:lnTo>
                  <a:lnTo>
                    <a:pt x="2139" y="2305"/>
                  </a:lnTo>
                  <a:lnTo>
                    <a:pt x="2231" y="2213"/>
                  </a:lnTo>
                  <a:lnTo>
                    <a:pt x="2323" y="2121"/>
                  </a:lnTo>
                  <a:lnTo>
                    <a:pt x="2397" y="2029"/>
                  </a:lnTo>
                  <a:lnTo>
                    <a:pt x="2452" y="1918"/>
                  </a:lnTo>
                  <a:lnTo>
                    <a:pt x="2508" y="1807"/>
                  </a:lnTo>
                  <a:lnTo>
                    <a:pt x="2545" y="1678"/>
                  </a:lnTo>
                  <a:lnTo>
                    <a:pt x="2581" y="1549"/>
                  </a:lnTo>
                  <a:lnTo>
                    <a:pt x="2600" y="1420"/>
                  </a:lnTo>
                  <a:lnTo>
                    <a:pt x="2600" y="1291"/>
                  </a:lnTo>
                  <a:lnTo>
                    <a:pt x="2600" y="1162"/>
                  </a:lnTo>
                  <a:lnTo>
                    <a:pt x="2581" y="1033"/>
                  </a:lnTo>
                  <a:lnTo>
                    <a:pt x="2545" y="904"/>
                  </a:lnTo>
                  <a:lnTo>
                    <a:pt x="2508" y="775"/>
                  </a:lnTo>
                  <a:lnTo>
                    <a:pt x="2452" y="664"/>
                  </a:lnTo>
                  <a:lnTo>
                    <a:pt x="2379" y="554"/>
                  </a:lnTo>
                  <a:lnTo>
                    <a:pt x="2305" y="461"/>
                  </a:lnTo>
                  <a:lnTo>
                    <a:pt x="2231" y="369"/>
                  </a:lnTo>
                  <a:lnTo>
                    <a:pt x="2139" y="277"/>
                  </a:lnTo>
                  <a:lnTo>
                    <a:pt x="2028" y="203"/>
                  </a:lnTo>
                  <a:lnTo>
                    <a:pt x="1936" y="148"/>
                  </a:lnTo>
                  <a:lnTo>
                    <a:pt x="1807" y="93"/>
                  </a:lnTo>
                  <a:lnTo>
                    <a:pt x="1696" y="56"/>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 name="Google Shape;984;p3"/>
            <p:cNvSpPr/>
            <p:nvPr/>
          </p:nvSpPr>
          <p:spPr>
            <a:xfrm>
              <a:off x="4967675" y="238125"/>
              <a:ext cx="57650" cy="18000"/>
            </a:xfrm>
            <a:custGeom>
              <a:avLst/>
              <a:gdLst/>
              <a:ahLst/>
              <a:cxnLst/>
              <a:rect l="l" t="t" r="r" b="b"/>
              <a:pathLst>
                <a:path w="2306" h="720" extrusionOk="0">
                  <a:moveTo>
                    <a:pt x="0" y="0"/>
                  </a:moveTo>
                  <a:lnTo>
                    <a:pt x="93" y="166"/>
                  </a:lnTo>
                  <a:lnTo>
                    <a:pt x="185" y="295"/>
                  </a:lnTo>
                  <a:lnTo>
                    <a:pt x="314" y="424"/>
                  </a:lnTo>
                  <a:lnTo>
                    <a:pt x="461" y="516"/>
                  </a:lnTo>
                  <a:lnTo>
                    <a:pt x="627" y="608"/>
                  </a:lnTo>
                  <a:lnTo>
                    <a:pt x="793" y="664"/>
                  </a:lnTo>
                  <a:lnTo>
                    <a:pt x="978" y="701"/>
                  </a:lnTo>
                  <a:lnTo>
                    <a:pt x="1162" y="719"/>
                  </a:lnTo>
                  <a:lnTo>
                    <a:pt x="1346" y="701"/>
                  </a:lnTo>
                  <a:lnTo>
                    <a:pt x="1531" y="664"/>
                  </a:lnTo>
                  <a:lnTo>
                    <a:pt x="1697" y="608"/>
                  </a:lnTo>
                  <a:lnTo>
                    <a:pt x="1863" y="516"/>
                  </a:lnTo>
                  <a:lnTo>
                    <a:pt x="1992" y="424"/>
                  </a:lnTo>
                  <a:lnTo>
                    <a:pt x="2121" y="295"/>
                  </a:lnTo>
                  <a:lnTo>
                    <a:pt x="2231" y="148"/>
                  </a:lnTo>
                  <a:lnTo>
                    <a:pt x="23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 name="Google Shape;985;p3"/>
            <p:cNvSpPr/>
            <p:nvPr/>
          </p:nvSpPr>
          <p:spPr>
            <a:xfrm>
              <a:off x="5118400" y="710600"/>
              <a:ext cx="64550" cy="65000"/>
            </a:xfrm>
            <a:custGeom>
              <a:avLst/>
              <a:gdLst/>
              <a:ahLst/>
              <a:cxnLst/>
              <a:rect l="l" t="t" r="r" b="b"/>
              <a:pathLst>
                <a:path w="2582" h="2600" extrusionOk="0">
                  <a:moveTo>
                    <a:pt x="1291" y="0"/>
                  </a:moveTo>
                  <a:lnTo>
                    <a:pt x="1144" y="19"/>
                  </a:lnTo>
                  <a:lnTo>
                    <a:pt x="1015" y="37"/>
                  </a:lnTo>
                  <a:lnTo>
                    <a:pt x="886" y="74"/>
                  </a:lnTo>
                  <a:lnTo>
                    <a:pt x="775" y="111"/>
                  </a:lnTo>
                  <a:lnTo>
                    <a:pt x="664" y="166"/>
                  </a:lnTo>
                  <a:lnTo>
                    <a:pt x="554" y="221"/>
                  </a:lnTo>
                  <a:lnTo>
                    <a:pt x="462" y="295"/>
                  </a:lnTo>
                  <a:lnTo>
                    <a:pt x="369" y="387"/>
                  </a:lnTo>
                  <a:lnTo>
                    <a:pt x="277" y="480"/>
                  </a:lnTo>
                  <a:lnTo>
                    <a:pt x="203" y="572"/>
                  </a:lnTo>
                  <a:lnTo>
                    <a:pt x="148" y="682"/>
                  </a:lnTo>
                  <a:lnTo>
                    <a:pt x="93" y="793"/>
                  </a:lnTo>
                  <a:lnTo>
                    <a:pt x="56" y="922"/>
                  </a:lnTo>
                  <a:lnTo>
                    <a:pt x="19" y="1051"/>
                  </a:lnTo>
                  <a:lnTo>
                    <a:pt x="1" y="1180"/>
                  </a:lnTo>
                  <a:lnTo>
                    <a:pt x="1" y="1309"/>
                  </a:lnTo>
                  <a:lnTo>
                    <a:pt x="1" y="1438"/>
                  </a:lnTo>
                  <a:lnTo>
                    <a:pt x="19" y="1567"/>
                  </a:lnTo>
                  <a:lnTo>
                    <a:pt x="56" y="1696"/>
                  </a:lnTo>
                  <a:lnTo>
                    <a:pt x="93" y="1826"/>
                  </a:lnTo>
                  <a:lnTo>
                    <a:pt x="148" y="1936"/>
                  </a:lnTo>
                  <a:lnTo>
                    <a:pt x="222" y="2047"/>
                  </a:lnTo>
                  <a:lnTo>
                    <a:pt x="296" y="2139"/>
                  </a:lnTo>
                  <a:lnTo>
                    <a:pt x="369" y="2231"/>
                  </a:lnTo>
                  <a:lnTo>
                    <a:pt x="462" y="2305"/>
                  </a:lnTo>
                  <a:lnTo>
                    <a:pt x="572" y="2379"/>
                  </a:lnTo>
                  <a:lnTo>
                    <a:pt x="664" y="2452"/>
                  </a:lnTo>
                  <a:lnTo>
                    <a:pt x="794" y="2508"/>
                  </a:lnTo>
                  <a:lnTo>
                    <a:pt x="904" y="2545"/>
                  </a:lnTo>
                  <a:lnTo>
                    <a:pt x="1033" y="2563"/>
                  </a:lnTo>
                  <a:lnTo>
                    <a:pt x="1162" y="2581"/>
                  </a:lnTo>
                  <a:lnTo>
                    <a:pt x="1291" y="2600"/>
                  </a:lnTo>
                  <a:lnTo>
                    <a:pt x="1439" y="2581"/>
                  </a:lnTo>
                  <a:lnTo>
                    <a:pt x="1568" y="2563"/>
                  </a:lnTo>
                  <a:lnTo>
                    <a:pt x="1697" y="2545"/>
                  </a:lnTo>
                  <a:lnTo>
                    <a:pt x="1808" y="2489"/>
                  </a:lnTo>
                  <a:lnTo>
                    <a:pt x="1918" y="2434"/>
                  </a:lnTo>
                  <a:lnTo>
                    <a:pt x="2029" y="2379"/>
                  </a:lnTo>
                  <a:lnTo>
                    <a:pt x="2121" y="2305"/>
                  </a:lnTo>
                  <a:lnTo>
                    <a:pt x="2213" y="2213"/>
                  </a:lnTo>
                  <a:lnTo>
                    <a:pt x="2305" y="2121"/>
                  </a:lnTo>
                  <a:lnTo>
                    <a:pt x="2379" y="2028"/>
                  </a:lnTo>
                  <a:lnTo>
                    <a:pt x="2435" y="1918"/>
                  </a:lnTo>
                  <a:lnTo>
                    <a:pt x="2490" y="1807"/>
                  </a:lnTo>
                  <a:lnTo>
                    <a:pt x="2527" y="1678"/>
                  </a:lnTo>
                  <a:lnTo>
                    <a:pt x="2564" y="1567"/>
                  </a:lnTo>
                  <a:lnTo>
                    <a:pt x="2582" y="1438"/>
                  </a:lnTo>
                  <a:lnTo>
                    <a:pt x="2582" y="1291"/>
                  </a:lnTo>
                  <a:lnTo>
                    <a:pt x="2582" y="1162"/>
                  </a:lnTo>
                  <a:lnTo>
                    <a:pt x="2564" y="1033"/>
                  </a:lnTo>
                  <a:lnTo>
                    <a:pt x="2527" y="904"/>
                  </a:lnTo>
                  <a:lnTo>
                    <a:pt x="2490" y="793"/>
                  </a:lnTo>
                  <a:lnTo>
                    <a:pt x="2435" y="664"/>
                  </a:lnTo>
                  <a:lnTo>
                    <a:pt x="2361" y="572"/>
                  </a:lnTo>
                  <a:lnTo>
                    <a:pt x="2287" y="461"/>
                  </a:lnTo>
                  <a:lnTo>
                    <a:pt x="2213" y="369"/>
                  </a:lnTo>
                  <a:lnTo>
                    <a:pt x="2121" y="295"/>
                  </a:lnTo>
                  <a:lnTo>
                    <a:pt x="2010" y="221"/>
                  </a:lnTo>
                  <a:lnTo>
                    <a:pt x="1918" y="166"/>
                  </a:lnTo>
                  <a:lnTo>
                    <a:pt x="1789" y="111"/>
                  </a:lnTo>
                  <a:lnTo>
                    <a:pt x="1679" y="55"/>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 name="Google Shape;986;p3"/>
            <p:cNvSpPr/>
            <p:nvPr/>
          </p:nvSpPr>
          <p:spPr>
            <a:xfrm>
              <a:off x="5312475" y="990400"/>
              <a:ext cx="64550" cy="64550"/>
            </a:xfrm>
            <a:custGeom>
              <a:avLst/>
              <a:gdLst/>
              <a:ahLst/>
              <a:cxnLst/>
              <a:rect l="l" t="t" r="r" b="b"/>
              <a:pathLst>
                <a:path w="2582" h="2582" extrusionOk="0">
                  <a:moveTo>
                    <a:pt x="1180" y="0"/>
                  </a:moveTo>
                  <a:lnTo>
                    <a:pt x="1051" y="19"/>
                  </a:lnTo>
                  <a:lnTo>
                    <a:pt x="922" y="55"/>
                  </a:lnTo>
                  <a:lnTo>
                    <a:pt x="811" y="92"/>
                  </a:lnTo>
                  <a:lnTo>
                    <a:pt x="682" y="148"/>
                  </a:lnTo>
                  <a:lnTo>
                    <a:pt x="572" y="203"/>
                  </a:lnTo>
                  <a:lnTo>
                    <a:pt x="480" y="277"/>
                  </a:lnTo>
                  <a:lnTo>
                    <a:pt x="387" y="350"/>
                  </a:lnTo>
                  <a:lnTo>
                    <a:pt x="295" y="443"/>
                  </a:lnTo>
                  <a:lnTo>
                    <a:pt x="221" y="553"/>
                  </a:lnTo>
                  <a:lnTo>
                    <a:pt x="166" y="645"/>
                  </a:lnTo>
                  <a:lnTo>
                    <a:pt x="111" y="756"/>
                  </a:lnTo>
                  <a:lnTo>
                    <a:pt x="55" y="885"/>
                  </a:lnTo>
                  <a:lnTo>
                    <a:pt x="19" y="1014"/>
                  </a:lnTo>
                  <a:lnTo>
                    <a:pt x="0" y="1143"/>
                  </a:lnTo>
                  <a:lnTo>
                    <a:pt x="0" y="1272"/>
                  </a:lnTo>
                  <a:lnTo>
                    <a:pt x="0" y="1401"/>
                  </a:lnTo>
                  <a:lnTo>
                    <a:pt x="19" y="1530"/>
                  </a:lnTo>
                  <a:lnTo>
                    <a:pt x="37" y="1660"/>
                  </a:lnTo>
                  <a:lnTo>
                    <a:pt x="92" y="1789"/>
                  </a:lnTo>
                  <a:lnTo>
                    <a:pt x="129" y="1899"/>
                  </a:lnTo>
                  <a:lnTo>
                    <a:pt x="203" y="2010"/>
                  </a:lnTo>
                  <a:lnTo>
                    <a:pt x="277" y="2102"/>
                  </a:lnTo>
                  <a:lnTo>
                    <a:pt x="350" y="2194"/>
                  </a:lnTo>
                  <a:lnTo>
                    <a:pt x="443" y="2286"/>
                  </a:lnTo>
                  <a:lnTo>
                    <a:pt x="535" y="2360"/>
                  </a:lnTo>
                  <a:lnTo>
                    <a:pt x="645" y="2434"/>
                  </a:lnTo>
                  <a:lnTo>
                    <a:pt x="756" y="2489"/>
                  </a:lnTo>
                  <a:lnTo>
                    <a:pt x="867" y="2526"/>
                  </a:lnTo>
                  <a:lnTo>
                    <a:pt x="996" y="2563"/>
                  </a:lnTo>
                  <a:lnTo>
                    <a:pt x="1125" y="2581"/>
                  </a:lnTo>
                  <a:lnTo>
                    <a:pt x="1401" y="2581"/>
                  </a:lnTo>
                  <a:lnTo>
                    <a:pt x="1530" y="2563"/>
                  </a:lnTo>
                  <a:lnTo>
                    <a:pt x="1660" y="2545"/>
                  </a:lnTo>
                  <a:lnTo>
                    <a:pt x="1770" y="2508"/>
                  </a:lnTo>
                  <a:lnTo>
                    <a:pt x="1899" y="2452"/>
                  </a:lnTo>
                  <a:lnTo>
                    <a:pt x="1991" y="2379"/>
                  </a:lnTo>
                  <a:lnTo>
                    <a:pt x="2102" y="2323"/>
                  </a:lnTo>
                  <a:lnTo>
                    <a:pt x="2194" y="2231"/>
                  </a:lnTo>
                  <a:lnTo>
                    <a:pt x="2286" y="2139"/>
                  </a:lnTo>
                  <a:lnTo>
                    <a:pt x="2360" y="2047"/>
                  </a:lnTo>
                  <a:lnTo>
                    <a:pt x="2416" y="1936"/>
                  </a:lnTo>
                  <a:lnTo>
                    <a:pt x="2471" y="1826"/>
                  </a:lnTo>
                  <a:lnTo>
                    <a:pt x="2526" y="1715"/>
                  </a:lnTo>
                  <a:lnTo>
                    <a:pt x="2545" y="1586"/>
                  </a:lnTo>
                  <a:lnTo>
                    <a:pt x="2581" y="1457"/>
                  </a:lnTo>
                  <a:lnTo>
                    <a:pt x="2581" y="1328"/>
                  </a:lnTo>
                  <a:lnTo>
                    <a:pt x="2581" y="1180"/>
                  </a:lnTo>
                  <a:lnTo>
                    <a:pt x="2563" y="1051"/>
                  </a:lnTo>
                  <a:lnTo>
                    <a:pt x="2526" y="922"/>
                  </a:lnTo>
                  <a:lnTo>
                    <a:pt x="2489" y="811"/>
                  </a:lnTo>
                  <a:lnTo>
                    <a:pt x="2434" y="701"/>
                  </a:lnTo>
                  <a:lnTo>
                    <a:pt x="2379" y="590"/>
                  </a:lnTo>
                  <a:lnTo>
                    <a:pt x="2305" y="480"/>
                  </a:lnTo>
                  <a:lnTo>
                    <a:pt x="2231" y="387"/>
                  </a:lnTo>
                  <a:lnTo>
                    <a:pt x="2139" y="314"/>
                  </a:lnTo>
                  <a:lnTo>
                    <a:pt x="2047" y="240"/>
                  </a:lnTo>
                  <a:lnTo>
                    <a:pt x="1936" y="166"/>
                  </a:lnTo>
                  <a:lnTo>
                    <a:pt x="1825" y="111"/>
                  </a:lnTo>
                  <a:lnTo>
                    <a:pt x="1696" y="74"/>
                  </a:lnTo>
                  <a:lnTo>
                    <a:pt x="1586" y="37"/>
                  </a:lnTo>
                  <a:lnTo>
                    <a:pt x="1457" y="19"/>
                  </a:lnTo>
                  <a:lnTo>
                    <a:pt x="1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 name="Google Shape;987;p3"/>
            <p:cNvSpPr/>
            <p:nvPr/>
          </p:nvSpPr>
          <p:spPr>
            <a:xfrm>
              <a:off x="5001775" y="445550"/>
              <a:ext cx="64100" cy="64100"/>
            </a:xfrm>
            <a:custGeom>
              <a:avLst/>
              <a:gdLst/>
              <a:ahLst/>
              <a:cxnLst/>
              <a:rect l="l" t="t" r="r" b="b"/>
              <a:pathLst>
                <a:path w="2564" h="2564" extrusionOk="0">
                  <a:moveTo>
                    <a:pt x="1255" y="0"/>
                  </a:moveTo>
                  <a:lnTo>
                    <a:pt x="1126" y="19"/>
                  </a:lnTo>
                  <a:lnTo>
                    <a:pt x="996" y="37"/>
                  </a:lnTo>
                  <a:lnTo>
                    <a:pt x="886" y="55"/>
                  </a:lnTo>
                  <a:lnTo>
                    <a:pt x="757" y="111"/>
                  </a:lnTo>
                  <a:lnTo>
                    <a:pt x="665" y="148"/>
                  </a:lnTo>
                  <a:lnTo>
                    <a:pt x="554" y="221"/>
                  </a:lnTo>
                  <a:lnTo>
                    <a:pt x="462" y="295"/>
                  </a:lnTo>
                  <a:lnTo>
                    <a:pt x="370" y="369"/>
                  </a:lnTo>
                  <a:lnTo>
                    <a:pt x="277" y="461"/>
                  </a:lnTo>
                  <a:lnTo>
                    <a:pt x="222" y="553"/>
                  </a:lnTo>
                  <a:lnTo>
                    <a:pt x="148" y="664"/>
                  </a:lnTo>
                  <a:lnTo>
                    <a:pt x="93" y="775"/>
                  </a:lnTo>
                  <a:lnTo>
                    <a:pt x="56" y="885"/>
                  </a:lnTo>
                  <a:lnTo>
                    <a:pt x="19" y="996"/>
                  </a:lnTo>
                  <a:lnTo>
                    <a:pt x="1" y="1125"/>
                  </a:lnTo>
                  <a:lnTo>
                    <a:pt x="1" y="1254"/>
                  </a:lnTo>
                  <a:lnTo>
                    <a:pt x="1" y="1401"/>
                  </a:lnTo>
                  <a:lnTo>
                    <a:pt x="19" y="1531"/>
                  </a:lnTo>
                  <a:lnTo>
                    <a:pt x="38" y="1660"/>
                  </a:lnTo>
                  <a:lnTo>
                    <a:pt x="75" y="1770"/>
                  </a:lnTo>
                  <a:lnTo>
                    <a:pt x="130" y="1881"/>
                  </a:lnTo>
                  <a:lnTo>
                    <a:pt x="204" y="1992"/>
                  </a:lnTo>
                  <a:lnTo>
                    <a:pt x="259" y="2102"/>
                  </a:lnTo>
                  <a:lnTo>
                    <a:pt x="351" y="2194"/>
                  </a:lnTo>
                  <a:lnTo>
                    <a:pt x="443" y="2268"/>
                  </a:lnTo>
                  <a:lnTo>
                    <a:pt x="536" y="2342"/>
                  </a:lnTo>
                  <a:lnTo>
                    <a:pt x="646" y="2416"/>
                  </a:lnTo>
                  <a:lnTo>
                    <a:pt x="757" y="2471"/>
                  </a:lnTo>
                  <a:lnTo>
                    <a:pt x="867" y="2508"/>
                  </a:lnTo>
                  <a:lnTo>
                    <a:pt x="996" y="2545"/>
                  </a:lnTo>
                  <a:lnTo>
                    <a:pt x="1126" y="2563"/>
                  </a:lnTo>
                  <a:lnTo>
                    <a:pt x="1402" y="2563"/>
                  </a:lnTo>
                  <a:lnTo>
                    <a:pt x="1531" y="2545"/>
                  </a:lnTo>
                  <a:lnTo>
                    <a:pt x="1660" y="2508"/>
                  </a:lnTo>
                  <a:lnTo>
                    <a:pt x="1771" y="2471"/>
                  </a:lnTo>
                  <a:lnTo>
                    <a:pt x="1882" y="2416"/>
                  </a:lnTo>
                  <a:lnTo>
                    <a:pt x="1992" y="2360"/>
                  </a:lnTo>
                  <a:lnTo>
                    <a:pt x="2103" y="2287"/>
                  </a:lnTo>
                  <a:lnTo>
                    <a:pt x="2177" y="2213"/>
                  </a:lnTo>
                  <a:lnTo>
                    <a:pt x="2269" y="2121"/>
                  </a:lnTo>
                  <a:lnTo>
                    <a:pt x="2342" y="2010"/>
                  </a:lnTo>
                  <a:lnTo>
                    <a:pt x="2398" y="1918"/>
                  </a:lnTo>
                  <a:lnTo>
                    <a:pt x="2453" y="1807"/>
                  </a:lnTo>
                  <a:lnTo>
                    <a:pt x="2508" y="1678"/>
                  </a:lnTo>
                  <a:lnTo>
                    <a:pt x="2527" y="1549"/>
                  </a:lnTo>
                  <a:lnTo>
                    <a:pt x="2545" y="1420"/>
                  </a:lnTo>
                  <a:lnTo>
                    <a:pt x="2564" y="1291"/>
                  </a:lnTo>
                  <a:lnTo>
                    <a:pt x="2545" y="1143"/>
                  </a:lnTo>
                  <a:lnTo>
                    <a:pt x="2527" y="1014"/>
                  </a:lnTo>
                  <a:lnTo>
                    <a:pt x="2508" y="904"/>
                  </a:lnTo>
                  <a:lnTo>
                    <a:pt x="2453" y="775"/>
                  </a:lnTo>
                  <a:lnTo>
                    <a:pt x="2398" y="664"/>
                  </a:lnTo>
                  <a:lnTo>
                    <a:pt x="2342" y="553"/>
                  </a:lnTo>
                  <a:lnTo>
                    <a:pt x="2269" y="461"/>
                  </a:lnTo>
                  <a:lnTo>
                    <a:pt x="2177" y="369"/>
                  </a:lnTo>
                  <a:lnTo>
                    <a:pt x="2103" y="295"/>
                  </a:lnTo>
                  <a:lnTo>
                    <a:pt x="1992" y="221"/>
                  </a:lnTo>
                  <a:lnTo>
                    <a:pt x="1882" y="148"/>
                  </a:lnTo>
                  <a:lnTo>
                    <a:pt x="1771" y="92"/>
                  </a:lnTo>
                  <a:lnTo>
                    <a:pt x="1660" y="55"/>
                  </a:lnTo>
                  <a:lnTo>
                    <a:pt x="1531" y="37"/>
                  </a:lnTo>
                  <a:lnTo>
                    <a:pt x="1402" y="19"/>
                  </a:lnTo>
                  <a:lnTo>
                    <a:pt x="1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 name="Google Shape;988;p3"/>
            <p:cNvSpPr/>
            <p:nvPr/>
          </p:nvSpPr>
          <p:spPr>
            <a:xfrm>
              <a:off x="5524050" y="1193200"/>
              <a:ext cx="64100" cy="64100"/>
            </a:xfrm>
            <a:custGeom>
              <a:avLst/>
              <a:gdLst/>
              <a:ahLst/>
              <a:cxnLst/>
              <a:rect l="l" t="t" r="r" b="b"/>
              <a:pathLst>
                <a:path w="2564" h="2564" extrusionOk="0">
                  <a:moveTo>
                    <a:pt x="1291" y="1"/>
                  </a:moveTo>
                  <a:lnTo>
                    <a:pt x="1143" y="19"/>
                  </a:lnTo>
                  <a:lnTo>
                    <a:pt x="1014" y="38"/>
                  </a:lnTo>
                  <a:lnTo>
                    <a:pt x="885" y="56"/>
                  </a:lnTo>
                  <a:lnTo>
                    <a:pt x="775" y="93"/>
                  </a:lnTo>
                  <a:lnTo>
                    <a:pt x="664" y="148"/>
                  </a:lnTo>
                  <a:lnTo>
                    <a:pt x="553" y="222"/>
                  </a:lnTo>
                  <a:lnTo>
                    <a:pt x="461" y="296"/>
                  </a:lnTo>
                  <a:lnTo>
                    <a:pt x="369" y="370"/>
                  </a:lnTo>
                  <a:lnTo>
                    <a:pt x="277" y="462"/>
                  </a:lnTo>
                  <a:lnTo>
                    <a:pt x="203" y="554"/>
                  </a:lnTo>
                  <a:lnTo>
                    <a:pt x="148" y="665"/>
                  </a:lnTo>
                  <a:lnTo>
                    <a:pt x="92" y="775"/>
                  </a:lnTo>
                  <a:lnTo>
                    <a:pt x="56" y="904"/>
                  </a:lnTo>
                  <a:lnTo>
                    <a:pt x="19" y="1033"/>
                  </a:lnTo>
                  <a:lnTo>
                    <a:pt x="0" y="1163"/>
                  </a:lnTo>
                  <a:lnTo>
                    <a:pt x="0" y="1292"/>
                  </a:lnTo>
                  <a:lnTo>
                    <a:pt x="0" y="1421"/>
                  </a:lnTo>
                  <a:lnTo>
                    <a:pt x="19" y="1550"/>
                  </a:lnTo>
                  <a:lnTo>
                    <a:pt x="56" y="1679"/>
                  </a:lnTo>
                  <a:lnTo>
                    <a:pt x="92" y="1808"/>
                  </a:lnTo>
                  <a:lnTo>
                    <a:pt x="148" y="1918"/>
                  </a:lnTo>
                  <a:lnTo>
                    <a:pt x="203" y="2029"/>
                  </a:lnTo>
                  <a:lnTo>
                    <a:pt x="277" y="2121"/>
                  </a:lnTo>
                  <a:lnTo>
                    <a:pt x="369" y="2214"/>
                  </a:lnTo>
                  <a:lnTo>
                    <a:pt x="461" y="2287"/>
                  </a:lnTo>
                  <a:lnTo>
                    <a:pt x="553" y="2361"/>
                  </a:lnTo>
                  <a:lnTo>
                    <a:pt x="664" y="2435"/>
                  </a:lnTo>
                  <a:lnTo>
                    <a:pt x="775" y="2472"/>
                  </a:lnTo>
                  <a:lnTo>
                    <a:pt x="904" y="2527"/>
                  </a:lnTo>
                  <a:lnTo>
                    <a:pt x="1033" y="2545"/>
                  </a:lnTo>
                  <a:lnTo>
                    <a:pt x="1162" y="2564"/>
                  </a:lnTo>
                  <a:lnTo>
                    <a:pt x="1420" y="2564"/>
                  </a:lnTo>
                  <a:lnTo>
                    <a:pt x="1549" y="2545"/>
                  </a:lnTo>
                  <a:lnTo>
                    <a:pt x="1678" y="2509"/>
                  </a:lnTo>
                  <a:lnTo>
                    <a:pt x="1807" y="2472"/>
                  </a:lnTo>
                  <a:lnTo>
                    <a:pt x="1918" y="2416"/>
                  </a:lnTo>
                  <a:lnTo>
                    <a:pt x="2010" y="2343"/>
                  </a:lnTo>
                  <a:lnTo>
                    <a:pt x="2121" y="2269"/>
                  </a:lnTo>
                  <a:lnTo>
                    <a:pt x="2194" y="2195"/>
                  </a:lnTo>
                  <a:lnTo>
                    <a:pt x="2287" y="2103"/>
                  </a:lnTo>
                  <a:lnTo>
                    <a:pt x="2360" y="1992"/>
                  </a:lnTo>
                  <a:lnTo>
                    <a:pt x="2416" y="1882"/>
                  </a:lnTo>
                  <a:lnTo>
                    <a:pt x="2471" y="1771"/>
                  </a:lnTo>
                  <a:lnTo>
                    <a:pt x="2508" y="1660"/>
                  </a:lnTo>
                  <a:lnTo>
                    <a:pt x="2545" y="1531"/>
                  </a:lnTo>
                  <a:lnTo>
                    <a:pt x="2545" y="1402"/>
                  </a:lnTo>
                  <a:lnTo>
                    <a:pt x="2563" y="1255"/>
                  </a:lnTo>
                  <a:lnTo>
                    <a:pt x="2545" y="1126"/>
                  </a:lnTo>
                  <a:lnTo>
                    <a:pt x="2526" y="997"/>
                  </a:lnTo>
                  <a:lnTo>
                    <a:pt x="2489" y="886"/>
                  </a:lnTo>
                  <a:lnTo>
                    <a:pt x="2453" y="757"/>
                  </a:lnTo>
                  <a:lnTo>
                    <a:pt x="2397" y="665"/>
                  </a:lnTo>
                  <a:lnTo>
                    <a:pt x="2342" y="554"/>
                  </a:lnTo>
                  <a:lnTo>
                    <a:pt x="2268" y="462"/>
                  </a:lnTo>
                  <a:lnTo>
                    <a:pt x="2176" y="370"/>
                  </a:lnTo>
                  <a:lnTo>
                    <a:pt x="2102" y="296"/>
                  </a:lnTo>
                  <a:lnTo>
                    <a:pt x="1992" y="222"/>
                  </a:lnTo>
                  <a:lnTo>
                    <a:pt x="1899" y="148"/>
                  </a:lnTo>
                  <a:lnTo>
                    <a:pt x="1789" y="112"/>
                  </a:lnTo>
                  <a:lnTo>
                    <a:pt x="1660" y="56"/>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 name="Google Shape;989;p3"/>
            <p:cNvSpPr/>
            <p:nvPr/>
          </p:nvSpPr>
          <p:spPr>
            <a:xfrm>
              <a:off x="5378375" y="1085350"/>
              <a:ext cx="63650" cy="63625"/>
            </a:xfrm>
            <a:custGeom>
              <a:avLst/>
              <a:gdLst/>
              <a:ahLst/>
              <a:cxnLst/>
              <a:rect l="l" t="t" r="r" b="b"/>
              <a:pathLst>
                <a:path w="2546" h="2545" extrusionOk="0">
                  <a:moveTo>
                    <a:pt x="1070" y="0"/>
                  </a:moveTo>
                  <a:lnTo>
                    <a:pt x="941" y="37"/>
                  </a:lnTo>
                  <a:lnTo>
                    <a:pt x="830" y="74"/>
                  </a:lnTo>
                  <a:lnTo>
                    <a:pt x="720" y="111"/>
                  </a:lnTo>
                  <a:lnTo>
                    <a:pt x="609" y="166"/>
                  </a:lnTo>
                  <a:lnTo>
                    <a:pt x="517" y="240"/>
                  </a:lnTo>
                  <a:lnTo>
                    <a:pt x="425" y="314"/>
                  </a:lnTo>
                  <a:lnTo>
                    <a:pt x="333" y="406"/>
                  </a:lnTo>
                  <a:lnTo>
                    <a:pt x="259" y="498"/>
                  </a:lnTo>
                  <a:lnTo>
                    <a:pt x="185" y="590"/>
                  </a:lnTo>
                  <a:lnTo>
                    <a:pt x="130" y="701"/>
                  </a:lnTo>
                  <a:lnTo>
                    <a:pt x="93" y="812"/>
                  </a:lnTo>
                  <a:lnTo>
                    <a:pt x="56" y="922"/>
                  </a:lnTo>
                  <a:lnTo>
                    <a:pt x="19" y="1051"/>
                  </a:lnTo>
                  <a:lnTo>
                    <a:pt x="1" y="1180"/>
                  </a:lnTo>
                  <a:lnTo>
                    <a:pt x="1" y="1310"/>
                  </a:lnTo>
                  <a:lnTo>
                    <a:pt x="19" y="1439"/>
                  </a:lnTo>
                  <a:lnTo>
                    <a:pt x="38" y="1568"/>
                  </a:lnTo>
                  <a:lnTo>
                    <a:pt x="75" y="1697"/>
                  </a:lnTo>
                  <a:lnTo>
                    <a:pt x="130" y="1807"/>
                  </a:lnTo>
                  <a:lnTo>
                    <a:pt x="167" y="1918"/>
                  </a:lnTo>
                  <a:lnTo>
                    <a:pt x="240" y="2010"/>
                  </a:lnTo>
                  <a:lnTo>
                    <a:pt x="314" y="2102"/>
                  </a:lnTo>
                  <a:lnTo>
                    <a:pt x="388" y="2195"/>
                  </a:lnTo>
                  <a:lnTo>
                    <a:pt x="480" y="2268"/>
                  </a:lnTo>
                  <a:lnTo>
                    <a:pt x="591" y="2342"/>
                  </a:lnTo>
                  <a:lnTo>
                    <a:pt x="683" y="2397"/>
                  </a:lnTo>
                  <a:lnTo>
                    <a:pt x="794" y="2453"/>
                  </a:lnTo>
                  <a:lnTo>
                    <a:pt x="923" y="2490"/>
                  </a:lnTo>
                  <a:lnTo>
                    <a:pt x="1033" y="2526"/>
                  </a:lnTo>
                  <a:lnTo>
                    <a:pt x="1162" y="2526"/>
                  </a:lnTo>
                  <a:lnTo>
                    <a:pt x="1310" y="2545"/>
                  </a:lnTo>
                  <a:lnTo>
                    <a:pt x="1439" y="2526"/>
                  </a:lnTo>
                  <a:lnTo>
                    <a:pt x="1568" y="2508"/>
                  </a:lnTo>
                  <a:lnTo>
                    <a:pt x="1697" y="2471"/>
                  </a:lnTo>
                  <a:lnTo>
                    <a:pt x="1808" y="2434"/>
                  </a:lnTo>
                  <a:lnTo>
                    <a:pt x="1918" y="2379"/>
                  </a:lnTo>
                  <a:lnTo>
                    <a:pt x="2029" y="2305"/>
                  </a:lnTo>
                  <a:lnTo>
                    <a:pt x="2121" y="2231"/>
                  </a:lnTo>
                  <a:lnTo>
                    <a:pt x="2213" y="2139"/>
                  </a:lnTo>
                  <a:lnTo>
                    <a:pt x="2287" y="2047"/>
                  </a:lnTo>
                  <a:lnTo>
                    <a:pt x="2361" y="1955"/>
                  </a:lnTo>
                  <a:lnTo>
                    <a:pt x="2416" y="1844"/>
                  </a:lnTo>
                  <a:lnTo>
                    <a:pt x="2471" y="1734"/>
                  </a:lnTo>
                  <a:lnTo>
                    <a:pt x="2508" y="1605"/>
                  </a:lnTo>
                  <a:lnTo>
                    <a:pt x="2545" y="1475"/>
                  </a:lnTo>
                  <a:lnTo>
                    <a:pt x="2545" y="1346"/>
                  </a:lnTo>
                  <a:lnTo>
                    <a:pt x="2545" y="1217"/>
                  </a:lnTo>
                  <a:lnTo>
                    <a:pt x="2545" y="1088"/>
                  </a:lnTo>
                  <a:lnTo>
                    <a:pt x="2508" y="959"/>
                  </a:lnTo>
                  <a:lnTo>
                    <a:pt x="2471" y="830"/>
                  </a:lnTo>
                  <a:lnTo>
                    <a:pt x="2435" y="719"/>
                  </a:lnTo>
                  <a:lnTo>
                    <a:pt x="2379" y="609"/>
                  </a:lnTo>
                  <a:lnTo>
                    <a:pt x="2306" y="498"/>
                  </a:lnTo>
                  <a:lnTo>
                    <a:pt x="2232" y="406"/>
                  </a:lnTo>
                  <a:lnTo>
                    <a:pt x="2140" y="314"/>
                  </a:lnTo>
                  <a:lnTo>
                    <a:pt x="2047" y="240"/>
                  </a:lnTo>
                  <a:lnTo>
                    <a:pt x="1937" y="166"/>
                  </a:lnTo>
                  <a:lnTo>
                    <a:pt x="1845" y="111"/>
                  </a:lnTo>
                  <a:lnTo>
                    <a:pt x="1716" y="56"/>
                  </a:lnTo>
                  <a:lnTo>
                    <a:pt x="1605" y="37"/>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 name="Google Shape;990;p3"/>
            <p:cNvSpPr/>
            <p:nvPr/>
          </p:nvSpPr>
          <p:spPr>
            <a:xfrm>
              <a:off x="5972550" y="1436600"/>
              <a:ext cx="63175" cy="63175"/>
            </a:xfrm>
            <a:custGeom>
              <a:avLst/>
              <a:gdLst/>
              <a:ahLst/>
              <a:cxnLst/>
              <a:rect l="l" t="t" r="r" b="b"/>
              <a:pathLst>
                <a:path w="2527" h="2527" extrusionOk="0">
                  <a:moveTo>
                    <a:pt x="1144" y="0"/>
                  </a:moveTo>
                  <a:lnTo>
                    <a:pt x="1015" y="19"/>
                  </a:lnTo>
                  <a:lnTo>
                    <a:pt x="904" y="37"/>
                  </a:lnTo>
                  <a:lnTo>
                    <a:pt x="775" y="92"/>
                  </a:lnTo>
                  <a:lnTo>
                    <a:pt x="664" y="129"/>
                  </a:lnTo>
                  <a:lnTo>
                    <a:pt x="554" y="203"/>
                  </a:lnTo>
                  <a:lnTo>
                    <a:pt x="461" y="277"/>
                  </a:lnTo>
                  <a:lnTo>
                    <a:pt x="369" y="351"/>
                  </a:lnTo>
                  <a:lnTo>
                    <a:pt x="296" y="443"/>
                  </a:lnTo>
                  <a:lnTo>
                    <a:pt x="222" y="535"/>
                  </a:lnTo>
                  <a:lnTo>
                    <a:pt x="148" y="627"/>
                  </a:lnTo>
                  <a:lnTo>
                    <a:pt x="93" y="738"/>
                  </a:lnTo>
                  <a:lnTo>
                    <a:pt x="56" y="867"/>
                  </a:lnTo>
                  <a:lnTo>
                    <a:pt x="19" y="978"/>
                  </a:lnTo>
                  <a:lnTo>
                    <a:pt x="1" y="1107"/>
                  </a:lnTo>
                  <a:lnTo>
                    <a:pt x="1" y="1236"/>
                  </a:lnTo>
                  <a:lnTo>
                    <a:pt x="1" y="1365"/>
                  </a:lnTo>
                  <a:lnTo>
                    <a:pt x="19" y="1494"/>
                  </a:lnTo>
                  <a:lnTo>
                    <a:pt x="37" y="1623"/>
                  </a:lnTo>
                  <a:lnTo>
                    <a:pt x="93" y="1733"/>
                  </a:lnTo>
                  <a:lnTo>
                    <a:pt x="130" y="1844"/>
                  </a:lnTo>
                  <a:lnTo>
                    <a:pt x="203" y="1955"/>
                  </a:lnTo>
                  <a:lnTo>
                    <a:pt x="277" y="2047"/>
                  </a:lnTo>
                  <a:lnTo>
                    <a:pt x="351" y="2139"/>
                  </a:lnTo>
                  <a:lnTo>
                    <a:pt x="443" y="2213"/>
                  </a:lnTo>
                  <a:lnTo>
                    <a:pt x="535" y="2287"/>
                  </a:lnTo>
                  <a:lnTo>
                    <a:pt x="627" y="2360"/>
                  </a:lnTo>
                  <a:lnTo>
                    <a:pt x="738" y="2416"/>
                  </a:lnTo>
                  <a:lnTo>
                    <a:pt x="867" y="2453"/>
                  </a:lnTo>
                  <a:lnTo>
                    <a:pt x="978" y="2489"/>
                  </a:lnTo>
                  <a:lnTo>
                    <a:pt x="1107" y="2508"/>
                  </a:lnTo>
                  <a:lnTo>
                    <a:pt x="1236" y="2526"/>
                  </a:lnTo>
                  <a:lnTo>
                    <a:pt x="1365" y="2508"/>
                  </a:lnTo>
                  <a:lnTo>
                    <a:pt x="1494" y="2489"/>
                  </a:lnTo>
                  <a:lnTo>
                    <a:pt x="1623" y="2471"/>
                  </a:lnTo>
                  <a:lnTo>
                    <a:pt x="1734" y="2434"/>
                  </a:lnTo>
                  <a:lnTo>
                    <a:pt x="1844" y="2379"/>
                  </a:lnTo>
                  <a:lnTo>
                    <a:pt x="1955" y="2305"/>
                  </a:lnTo>
                  <a:lnTo>
                    <a:pt x="2047" y="2250"/>
                  </a:lnTo>
                  <a:lnTo>
                    <a:pt x="2139" y="2158"/>
                  </a:lnTo>
                  <a:lnTo>
                    <a:pt x="2213" y="2084"/>
                  </a:lnTo>
                  <a:lnTo>
                    <a:pt x="2287" y="1973"/>
                  </a:lnTo>
                  <a:lnTo>
                    <a:pt x="2361" y="1881"/>
                  </a:lnTo>
                  <a:lnTo>
                    <a:pt x="2416" y="1770"/>
                  </a:lnTo>
                  <a:lnTo>
                    <a:pt x="2453" y="1660"/>
                  </a:lnTo>
                  <a:lnTo>
                    <a:pt x="2490" y="1531"/>
                  </a:lnTo>
                  <a:lnTo>
                    <a:pt x="2508" y="1402"/>
                  </a:lnTo>
                  <a:lnTo>
                    <a:pt x="2527" y="1273"/>
                  </a:lnTo>
                  <a:lnTo>
                    <a:pt x="2508" y="1143"/>
                  </a:lnTo>
                  <a:lnTo>
                    <a:pt x="2490" y="1014"/>
                  </a:lnTo>
                  <a:lnTo>
                    <a:pt x="2471" y="904"/>
                  </a:lnTo>
                  <a:lnTo>
                    <a:pt x="2434" y="775"/>
                  </a:lnTo>
                  <a:lnTo>
                    <a:pt x="2379" y="664"/>
                  </a:lnTo>
                  <a:lnTo>
                    <a:pt x="2305" y="553"/>
                  </a:lnTo>
                  <a:lnTo>
                    <a:pt x="2250" y="461"/>
                  </a:lnTo>
                  <a:lnTo>
                    <a:pt x="2158" y="369"/>
                  </a:lnTo>
                  <a:lnTo>
                    <a:pt x="2084" y="295"/>
                  </a:lnTo>
                  <a:lnTo>
                    <a:pt x="1973" y="222"/>
                  </a:lnTo>
                  <a:lnTo>
                    <a:pt x="1881" y="148"/>
                  </a:lnTo>
                  <a:lnTo>
                    <a:pt x="1771" y="92"/>
                  </a:lnTo>
                  <a:lnTo>
                    <a:pt x="1660" y="56"/>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 name="Google Shape;991;p3"/>
            <p:cNvSpPr/>
            <p:nvPr/>
          </p:nvSpPr>
          <p:spPr>
            <a:xfrm>
              <a:off x="6052300" y="1450425"/>
              <a:ext cx="63175" cy="63625"/>
            </a:xfrm>
            <a:custGeom>
              <a:avLst/>
              <a:gdLst/>
              <a:ahLst/>
              <a:cxnLst/>
              <a:rect l="l" t="t" r="r" b="b"/>
              <a:pathLst>
                <a:path w="2527" h="2545" extrusionOk="0">
                  <a:moveTo>
                    <a:pt x="1291" y="0"/>
                  </a:moveTo>
                  <a:lnTo>
                    <a:pt x="1162" y="19"/>
                  </a:lnTo>
                  <a:lnTo>
                    <a:pt x="1033" y="37"/>
                  </a:lnTo>
                  <a:lnTo>
                    <a:pt x="904" y="56"/>
                  </a:lnTo>
                  <a:lnTo>
                    <a:pt x="775" y="93"/>
                  </a:lnTo>
                  <a:lnTo>
                    <a:pt x="664" y="148"/>
                  </a:lnTo>
                  <a:lnTo>
                    <a:pt x="553" y="222"/>
                  </a:lnTo>
                  <a:lnTo>
                    <a:pt x="461" y="295"/>
                  </a:lnTo>
                  <a:lnTo>
                    <a:pt x="369" y="369"/>
                  </a:lnTo>
                  <a:lnTo>
                    <a:pt x="277" y="461"/>
                  </a:lnTo>
                  <a:lnTo>
                    <a:pt x="203" y="554"/>
                  </a:lnTo>
                  <a:lnTo>
                    <a:pt x="148" y="664"/>
                  </a:lnTo>
                  <a:lnTo>
                    <a:pt x="93" y="775"/>
                  </a:lnTo>
                  <a:lnTo>
                    <a:pt x="56" y="904"/>
                  </a:lnTo>
                  <a:lnTo>
                    <a:pt x="19" y="1015"/>
                  </a:lnTo>
                  <a:lnTo>
                    <a:pt x="0" y="1144"/>
                  </a:lnTo>
                  <a:lnTo>
                    <a:pt x="0" y="1291"/>
                  </a:lnTo>
                  <a:lnTo>
                    <a:pt x="0" y="1420"/>
                  </a:lnTo>
                  <a:lnTo>
                    <a:pt x="19" y="1549"/>
                  </a:lnTo>
                  <a:lnTo>
                    <a:pt x="56" y="1660"/>
                  </a:lnTo>
                  <a:lnTo>
                    <a:pt x="93" y="1771"/>
                  </a:lnTo>
                  <a:lnTo>
                    <a:pt x="148" y="1881"/>
                  </a:lnTo>
                  <a:lnTo>
                    <a:pt x="222" y="1992"/>
                  </a:lnTo>
                  <a:lnTo>
                    <a:pt x="277" y="2084"/>
                  </a:lnTo>
                  <a:lnTo>
                    <a:pt x="369" y="2176"/>
                  </a:lnTo>
                  <a:lnTo>
                    <a:pt x="461" y="2250"/>
                  </a:lnTo>
                  <a:lnTo>
                    <a:pt x="553" y="2324"/>
                  </a:lnTo>
                  <a:lnTo>
                    <a:pt x="664" y="2397"/>
                  </a:lnTo>
                  <a:lnTo>
                    <a:pt x="775" y="2434"/>
                  </a:lnTo>
                  <a:lnTo>
                    <a:pt x="885" y="2490"/>
                  </a:lnTo>
                  <a:lnTo>
                    <a:pt x="996" y="2508"/>
                  </a:lnTo>
                  <a:lnTo>
                    <a:pt x="1125" y="2526"/>
                  </a:lnTo>
                  <a:lnTo>
                    <a:pt x="1254" y="2545"/>
                  </a:lnTo>
                  <a:lnTo>
                    <a:pt x="1383" y="2526"/>
                  </a:lnTo>
                  <a:lnTo>
                    <a:pt x="1512" y="2508"/>
                  </a:lnTo>
                  <a:lnTo>
                    <a:pt x="1641" y="2490"/>
                  </a:lnTo>
                  <a:lnTo>
                    <a:pt x="1752" y="2453"/>
                  </a:lnTo>
                  <a:lnTo>
                    <a:pt x="1863" y="2397"/>
                  </a:lnTo>
                  <a:lnTo>
                    <a:pt x="1973" y="2324"/>
                  </a:lnTo>
                  <a:lnTo>
                    <a:pt x="2065" y="2268"/>
                  </a:lnTo>
                  <a:lnTo>
                    <a:pt x="2158" y="2176"/>
                  </a:lnTo>
                  <a:lnTo>
                    <a:pt x="2231" y="2084"/>
                  </a:lnTo>
                  <a:lnTo>
                    <a:pt x="2305" y="1992"/>
                  </a:lnTo>
                  <a:lnTo>
                    <a:pt x="2379" y="1900"/>
                  </a:lnTo>
                  <a:lnTo>
                    <a:pt x="2434" y="1789"/>
                  </a:lnTo>
                  <a:lnTo>
                    <a:pt x="2471" y="1660"/>
                  </a:lnTo>
                  <a:lnTo>
                    <a:pt x="2508" y="1549"/>
                  </a:lnTo>
                  <a:lnTo>
                    <a:pt x="2526" y="1420"/>
                  </a:lnTo>
                  <a:lnTo>
                    <a:pt x="2526" y="1291"/>
                  </a:lnTo>
                  <a:lnTo>
                    <a:pt x="2526" y="1162"/>
                  </a:lnTo>
                  <a:lnTo>
                    <a:pt x="2508" y="1033"/>
                  </a:lnTo>
                  <a:lnTo>
                    <a:pt x="2471" y="904"/>
                  </a:lnTo>
                  <a:lnTo>
                    <a:pt x="2434" y="793"/>
                  </a:lnTo>
                  <a:lnTo>
                    <a:pt x="2379" y="683"/>
                  </a:lnTo>
                  <a:lnTo>
                    <a:pt x="2324" y="572"/>
                  </a:lnTo>
                  <a:lnTo>
                    <a:pt x="2250" y="480"/>
                  </a:lnTo>
                  <a:lnTo>
                    <a:pt x="2176" y="388"/>
                  </a:lnTo>
                  <a:lnTo>
                    <a:pt x="2084" y="314"/>
                  </a:lnTo>
                  <a:lnTo>
                    <a:pt x="1992" y="240"/>
                  </a:lnTo>
                  <a:lnTo>
                    <a:pt x="1899" y="166"/>
                  </a:lnTo>
                  <a:lnTo>
                    <a:pt x="1789" y="111"/>
                  </a:lnTo>
                  <a:lnTo>
                    <a:pt x="1660" y="74"/>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 name="Google Shape;992;p3"/>
            <p:cNvSpPr/>
            <p:nvPr/>
          </p:nvSpPr>
          <p:spPr>
            <a:xfrm>
              <a:off x="6132050" y="1464725"/>
              <a:ext cx="63175" cy="63625"/>
            </a:xfrm>
            <a:custGeom>
              <a:avLst/>
              <a:gdLst/>
              <a:ahLst/>
              <a:cxnLst/>
              <a:rect l="l" t="t" r="r" b="b"/>
              <a:pathLst>
                <a:path w="2527" h="2545" extrusionOk="0">
                  <a:moveTo>
                    <a:pt x="1272" y="0"/>
                  </a:moveTo>
                  <a:lnTo>
                    <a:pt x="1143" y="18"/>
                  </a:lnTo>
                  <a:lnTo>
                    <a:pt x="1014" y="37"/>
                  </a:lnTo>
                  <a:lnTo>
                    <a:pt x="904" y="55"/>
                  </a:lnTo>
                  <a:lnTo>
                    <a:pt x="775" y="111"/>
                  </a:lnTo>
                  <a:lnTo>
                    <a:pt x="664" y="148"/>
                  </a:lnTo>
                  <a:lnTo>
                    <a:pt x="572" y="221"/>
                  </a:lnTo>
                  <a:lnTo>
                    <a:pt x="461" y="277"/>
                  </a:lnTo>
                  <a:lnTo>
                    <a:pt x="369" y="369"/>
                  </a:lnTo>
                  <a:lnTo>
                    <a:pt x="295" y="461"/>
                  </a:lnTo>
                  <a:lnTo>
                    <a:pt x="221" y="553"/>
                  </a:lnTo>
                  <a:lnTo>
                    <a:pt x="166" y="645"/>
                  </a:lnTo>
                  <a:lnTo>
                    <a:pt x="111" y="756"/>
                  </a:lnTo>
                  <a:lnTo>
                    <a:pt x="55" y="885"/>
                  </a:lnTo>
                  <a:lnTo>
                    <a:pt x="37" y="996"/>
                  </a:lnTo>
                  <a:lnTo>
                    <a:pt x="19" y="1125"/>
                  </a:lnTo>
                  <a:lnTo>
                    <a:pt x="0" y="1254"/>
                  </a:lnTo>
                  <a:lnTo>
                    <a:pt x="0" y="1383"/>
                  </a:lnTo>
                  <a:lnTo>
                    <a:pt x="19" y="1512"/>
                  </a:lnTo>
                  <a:lnTo>
                    <a:pt x="55" y="1641"/>
                  </a:lnTo>
                  <a:lnTo>
                    <a:pt x="92" y="1770"/>
                  </a:lnTo>
                  <a:lnTo>
                    <a:pt x="148" y="1881"/>
                  </a:lnTo>
                  <a:lnTo>
                    <a:pt x="221" y="1991"/>
                  </a:lnTo>
                  <a:lnTo>
                    <a:pt x="295" y="2084"/>
                  </a:lnTo>
                  <a:lnTo>
                    <a:pt x="369" y="2176"/>
                  </a:lnTo>
                  <a:lnTo>
                    <a:pt x="461" y="2249"/>
                  </a:lnTo>
                  <a:lnTo>
                    <a:pt x="553" y="2323"/>
                  </a:lnTo>
                  <a:lnTo>
                    <a:pt x="664" y="2397"/>
                  </a:lnTo>
                  <a:lnTo>
                    <a:pt x="775" y="2452"/>
                  </a:lnTo>
                  <a:lnTo>
                    <a:pt x="904" y="2489"/>
                  </a:lnTo>
                  <a:lnTo>
                    <a:pt x="1033" y="2508"/>
                  </a:lnTo>
                  <a:lnTo>
                    <a:pt x="1162" y="2526"/>
                  </a:lnTo>
                  <a:lnTo>
                    <a:pt x="1291" y="2544"/>
                  </a:lnTo>
                  <a:lnTo>
                    <a:pt x="1420" y="2526"/>
                  </a:lnTo>
                  <a:lnTo>
                    <a:pt x="1549" y="2508"/>
                  </a:lnTo>
                  <a:lnTo>
                    <a:pt x="1660" y="2471"/>
                  </a:lnTo>
                  <a:lnTo>
                    <a:pt x="1789" y="2434"/>
                  </a:lnTo>
                  <a:lnTo>
                    <a:pt x="1899" y="2379"/>
                  </a:lnTo>
                  <a:lnTo>
                    <a:pt x="1991" y="2323"/>
                  </a:lnTo>
                  <a:lnTo>
                    <a:pt x="2084" y="2249"/>
                  </a:lnTo>
                  <a:lnTo>
                    <a:pt x="2176" y="2157"/>
                  </a:lnTo>
                  <a:lnTo>
                    <a:pt x="2250" y="2065"/>
                  </a:lnTo>
                  <a:lnTo>
                    <a:pt x="2323" y="1973"/>
                  </a:lnTo>
                  <a:lnTo>
                    <a:pt x="2397" y="1862"/>
                  </a:lnTo>
                  <a:lnTo>
                    <a:pt x="2434" y="1752"/>
                  </a:lnTo>
                  <a:lnTo>
                    <a:pt x="2489" y="1641"/>
                  </a:lnTo>
                  <a:lnTo>
                    <a:pt x="2508" y="1530"/>
                  </a:lnTo>
                  <a:lnTo>
                    <a:pt x="2526" y="1401"/>
                  </a:lnTo>
                  <a:lnTo>
                    <a:pt x="2526" y="1272"/>
                  </a:lnTo>
                  <a:lnTo>
                    <a:pt x="2526" y="1143"/>
                  </a:lnTo>
                  <a:lnTo>
                    <a:pt x="2508" y="1014"/>
                  </a:lnTo>
                  <a:lnTo>
                    <a:pt x="2471" y="885"/>
                  </a:lnTo>
                  <a:lnTo>
                    <a:pt x="2434" y="774"/>
                  </a:lnTo>
                  <a:lnTo>
                    <a:pt x="2379" y="664"/>
                  </a:lnTo>
                  <a:lnTo>
                    <a:pt x="2323" y="553"/>
                  </a:lnTo>
                  <a:lnTo>
                    <a:pt x="2250" y="461"/>
                  </a:lnTo>
                  <a:lnTo>
                    <a:pt x="2176" y="369"/>
                  </a:lnTo>
                  <a:lnTo>
                    <a:pt x="2084" y="295"/>
                  </a:lnTo>
                  <a:lnTo>
                    <a:pt x="1973" y="221"/>
                  </a:lnTo>
                  <a:lnTo>
                    <a:pt x="1881" y="166"/>
                  </a:lnTo>
                  <a:lnTo>
                    <a:pt x="1770" y="111"/>
                  </a:lnTo>
                  <a:lnTo>
                    <a:pt x="1660" y="55"/>
                  </a:lnTo>
                  <a:lnTo>
                    <a:pt x="1531" y="37"/>
                  </a:lnTo>
                  <a:lnTo>
                    <a:pt x="1401" y="18"/>
                  </a:lnTo>
                  <a:lnTo>
                    <a:pt x="12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 name="Google Shape;993;p3"/>
            <p:cNvSpPr/>
            <p:nvPr/>
          </p:nvSpPr>
          <p:spPr>
            <a:xfrm>
              <a:off x="6212250" y="1479475"/>
              <a:ext cx="63175" cy="62700"/>
            </a:xfrm>
            <a:custGeom>
              <a:avLst/>
              <a:gdLst/>
              <a:ahLst/>
              <a:cxnLst/>
              <a:rect l="l" t="t" r="r" b="b"/>
              <a:pathLst>
                <a:path w="2527" h="2508" extrusionOk="0">
                  <a:moveTo>
                    <a:pt x="1107" y="0"/>
                  </a:moveTo>
                  <a:lnTo>
                    <a:pt x="978" y="18"/>
                  </a:lnTo>
                  <a:lnTo>
                    <a:pt x="849" y="55"/>
                  </a:lnTo>
                  <a:lnTo>
                    <a:pt x="738" y="92"/>
                  </a:lnTo>
                  <a:lnTo>
                    <a:pt x="627" y="148"/>
                  </a:lnTo>
                  <a:lnTo>
                    <a:pt x="535" y="221"/>
                  </a:lnTo>
                  <a:lnTo>
                    <a:pt x="424" y="295"/>
                  </a:lnTo>
                  <a:lnTo>
                    <a:pt x="351" y="369"/>
                  </a:lnTo>
                  <a:lnTo>
                    <a:pt x="259" y="461"/>
                  </a:lnTo>
                  <a:lnTo>
                    <a:pt x="203" y="572"/>
                  </a:lnTo>
                  <a:lnTo>
                    <a:pt x="129" y="664"/>
                  </a:lnTo>
                  <a:lnTo>
                    <a:pt x="93" y="774"/>
                  </a:lnTo>
                  <a:lnTo>
                    <a:pt x="37" y="904"/>
                  </a:lnTo>
                  <a:lnTo>
                    <a:pt x="19" y="1014"/>
                  </a:lnTo>
                  <a:lnTo>
                    <a:pt x="0" y="1143"/>
                  </a:lnTo>
                  <a:lnTo>
                    <a:pt x="0" y="1272"/>
                  </a:lnTo>
                  <a:lnTo>
                    <a:pt x="0" y="1401"/>
                  </a:lnTo>
                  <a:lnTo>
                    <a:pt x="19" y="1530"/>
                  </a:lnTo>
                  <a:lnTo>
                    <a:pt x="56" y="1659"/>
                  </a:lnTo>
                  <a:lnTo>
                    <a:pt x="93" y="1770"/>
                  </a:lnTo>
                  <a:lnTo>
                    <a:pt x="148" y="1881"/>
                  </a:lnTo>
                  <a:lnTo>
                    <a:pt x="222" y="1973"/>
                  </a:lnTo>
                  <a:lnTo>
                    <a:pt x="295" y="2084"/>
                  </a:lnTo>
                  <a:lnTo>
                    <a:pt x="369" y="2157"/>
                  </a:lnTo>
                  <a:lnTo>
                    <a:pt x="461" y="2249"/>
                  </a:lnTo>
                  <a:lnTo>
                    <a:pt x="572" y="2323"/>
                  </a:lnTo>
                  <a:lnTo>
                    <a:pt x="664" y="2379"/>
                  </a:lnTo>
                  <a:lnTo>
                    <a:pt x="793" y="2434"/>
                  </a:lnTo>
                  <a:lnTo>
                    <a:pt x="904" y="2471"/>
                  </a:lnTo>
                  <a:lnTo>
                    <a:pt x="1033" y="2489"/>
                  </a:lnTo>
                  <a:lnTo>
                    <a:pt x="1144" y="2508"/>
                  </a:lnTo>
                  <a:lnTo>
                    <a:pt x="1420" y="2508"/>
                  </a:lnTo>
                  <a:lnTo>
                    <a:pt x="1531" y="2489"/>
                  </a:lnTo>
                  <a:lnTo>
                    <a:pt x="1660" y="2452"/>
                  </a:lnTo>
                  <a:lnTo>
                    <a:pt x="1770" y="2415"/>
                  </a:lnTo>
                  <a:lnTo>
                    <a:pt x="1881" y="2360"/>
                  </a:lnTo>
                  <a:lnTo>
                    <a:pt x="1992" y="2286"/>
                  </a:lnTo>
                  <a:lnTo>
                    <a:pt x="2084" y="2213"/>
                  </a:lnTo>
                  <a:lnTo>
                    <a:pt x="2176" y="2139"/>
                  </a:lnTo>
                  <a:lnTo>
                    <a:pt x="2250" y="2047"/>
                  </a:lnTo>
                  <a:lnTo>
                    <a:pt x="2324" y="1936"/>
                  </a:lnTo>
                  <a:lnTo>
                    <a:pt x="2379" y="1844"/>
                  </a:lnTo>
                  <a:lnTo>
                    <a:pt x="2434" y="1733"/>
                  </a:lnTo>
                  <a:lnTo>
                    <a:pt x="2471" y="1604"/>
                  </a:lnTo>
                  <a:lnTo>
                    <a:pt x="2490" y="1494"/>
                  </a:lnTo>
                  <a:lnTo>
                    <a:pt x="2508" y="1364"/>
                  </a:lnTo>
                  <a:lnTo>
                    <a:pt x="2526" y="1235"/>
                  </a:lnTo>
                  <a:lnTo>
                    <a:pt x="2508" y="1106"/>
                  </a:lnTo>
                  <a:lnTo>
                    <a:pt x="2490" y="977"/>
                  </a:lnTo>
                  <a:lnTo>
                    <a:pt x="2453" y="848"/>
                  </a:lnTo>
                  <a:lnTo>
                    <a:pt x="2416" y="738"/>
                  </a:lnTo>
                  <a:lnTo>
                    <a:pt x="2360" y="627"/>
                  </a:lnTo>
                  <a:lnTo>
                    <a:pt x="2287" y="516"/>
                  </a:lnTo>
                  <a:lnTo>
                    <a:pt x="2213" y="424"/>
                  </a:lnTo>
                  <a:lnTo>
                    <a:pt x="2139" y="350"/>
                  </a:lnTo>
                  <a:lnTo>
                    <a:pt x="2047" y="258"/>
                  </a:lnTo>
                  <a:lnTo>
                    <a:pt x="1955" y="184"/>
                  </a:lnTo>
                  <a:lnTo>
                    <a:pt x="1844" y="129"/>
                  </a:lnTo>
                  <a:lnTo>
                    <a:pt x="1734" y="74"/>
                  </a:lnTo>
                  <a:lnTo>
                    <a:pt x="1604" y="37"/>
                  </a:lnTo>
                  <a:lnTo>
                    <a:pt x="1494" y="18"/>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 name="Google Shape;994;p3"/>
            <p:cNvSpPr/>
            <p:nvPr/>
          </p:nvSpPr>
          <p:spPr>
            <a:xfrm>
              <a:off x="5053400" y="617025"/>
              <a:ext cx="63650" cy="63625"/>
            </a:xfrm>
            <a:custGeom>
              <a:avLst/>
              <a:gdLst/>
              <a:ahLst/>
              <a:cxnLst/>
              <a:rect l="l" t="t" r="r" b="b"/>
              <a:pathLst>
                <a:path w="2546" h="2545" extrusionOk="0">
                  <a:moveTo>
                    <a:pt x="1292" y="0"/>
                  </a:moveTo>
                  <a:lnTo>
                    <a:pt x="1144" y="19"/>
                  </a:lnTo>
                  <a:lnTo>
                    <a:pt x="1015" y="19"/>
                  </a:lnTo>
                  <a:lnTo>
                    <a:pt x="886" y="56"/>
                  </a:lnTo>
                  <a:lnTo>
                    <a:pt x="775" y="92"/>
                  </a:lnTo>
                  <a:lnTo>
                    <a:pt x="665" y="148"/>
                  </a:lnTo>
                  <a:lnTo>
                    <a:pt x="554" y="203"/>
                  </a:lnTo>
                  <a:lnTo>
                    <a:pt x="462" y="277"/>
                  </a:lnTo>
                  <a:lnTo>
                    <a:pt x="370" y="369"/>
                  </a:lnTo>
                  <a:lnTo>
                    <a:pt x="277" y="461"/>
                  </a:lnTo>
                  <a:lnTo>
                    <a:pt x="204" y="553"/>
                  </a:lnTo>
                  <a:lnTo>
                    <a:pt x="148" y="664"/>
                  </a:lnTo>
                  <a:lnTo>
                    <a:pt x="93" y="775"/>
                  </a:lnTo>
                  <a:lnTo>
                    <a:pt x="56" y="885"/>
                  </a:lnTo>
                  <a:lnTo>
                    <a:pt x="19" y="1014"/>
                  </a:lnTo>
                  <a:lnTo>
                    <a:pt x="1" y="1143"/>
                  </a:lnTo>
                  <a:lnTo>
                    <a:pt x="1" y="1291"/>
                  </a:lnTo>
                  <a:lnTo>
                    <a:pt x="1" y="1420"/>
                  </a:lnTo>
                  <a:lnTo>
                    <a:pt x="19" y="1549"/>
                  </a:lnTo>
                  <a:lnTo>
                    <a:pt x="56" y="1660"/>
                  </a:lnTo>
                  <a:lnTo>
                    <a:pt x="93" y="1789"/>
                  </a:lnTo>
                  <a:lnTo>
                    <a:pt x="148" y="1899"/>
                  </a:lnTo>
                  <a:lnTo>
                    <a:pt x="204" y="1992"/>
                  </a:lnTo>
                  <a:lnTo>
                    <a:pt x="277" y="2084"/>
                  </a:lnTo>
                  <a:lnTo>
                    <a:pt x="351" y="2176"/>
                  </a:lnTo>
                  <a:lnTo>
                    <a:pt x="443" y="2268"/>
                  </a:lnTo>
                  <a:lnTo>
                    <a:pt x="536" y="2342"/>
                  </a:lnTo>
                  <a:lnTo>
                    <a:pt x="646" y="2397"/>
                  </a:lnTo>
                  <a:lnTo>
                    <a:pt x="757" y="2452"/>
                  </a:lnTo>
                  <a:lnTo>
                    <a:pt x="867" y="2489"/>
                  </a:lnTo>
                  <a:lnTo>
                    <a:pt x="978" y="2526"/>
                  </a:lnTo>
                  <a:lnTo>
                    <a:pt x="1107" y="2545"/>
                  </a:lnTo>
                  <a:lnTo>
                    <a:pt x="1384" y="2545"/>
                  </a:lnTo>
                  <a:lnTo>
                    <a:pt x="1513" y="2526"/>
                  </a:lnTo>
                  <a:lnTo>
                    <a:pt x="1642" y="2508"/>
                  </a:lnTo>
                  <a:lnTo>
                    <a:pt x="1753" y="2452"/>
                  </a:lnTo>
                  <a:lnTo>
                    <a:pt x="1863" y="2397"/>
                  </a:lnTo>
                  <a:lnTo>
                    <a:pt x="1974" y="2342"/>
                  </a:lnTo>
                  <a:lnTo>
                    <a:pt x="2084" y="2268"/>
                  </a:lnTo>
                  <a:lnTo>
                    <a:pt x="2177" y="2194"/>
                  </a:lnTo>
                  <a:lnTo>
                    <a:pt x="2250" y="2102"/>
                  </a:lnTo>
                  <a:lnTo>
                    <a:pt x="2324" y="2010"/>
                  </a:lnTo>
                  <a:lnTo>
                    <a:pt x="2379" y="1899"/>
                  </a:lnTo>
                  <a:lnTo>
                    <a:pt x="2435" y="1789"/>
                  </a:lnTo>
                  <a:lnTo>
                    <a:pt x="2490" y="1660"/>
                  </a:lnTo>
                  <a:lnTo>
                    <a:pt x="2508" y="1531"/>
                  </a:lnTo>
                  <a:lnTo>
                    <a:pt x="2527" y="1401"/>
                  </a:lnTo>
                  <a:lnTo>
                    <a:pt x="2545" y="1272"/>
                  </a:lnTo>
                  <a:lnTo>
                    <a:pt x="2527" y="1143"/>
                  </a:lnTo>
                  <a:lnTo>
                    <a:pt x="2508" y="1014"/>
                  </a:lnTo>
                  <a:lnTo>
                    <a:pt x="2490" y="885"/>
                  </a:lnTo>
                  <a:lnTo>
                    <a:pt x="2435" y="775"/>
                  </a:lnTo>
                  <a:lnTo>
                    <a:pt x="2398" y="664"/>
                  </a:lnTo>
                  <a:lnTo>
                    <a:pt x="2324" y="553"/>
                  </a:lnTo>
                  <a:lnTo>
                    <a:pt x="2250" y="461"/>
                  </a:lnTo>
                  <a:lnTo>
                    <a:pt x="2177" y="369"/>
                  </a:lnTo>
                  <a:lnTo>
                    <a:pt x="2084" y="295"/>
                  </a:lnTo>
                  <a:lnTo>
                    <a:pt x="1992" y="221"/>
                  </a:lnTo>
                  <a:lnTo>
                    <a:pt x="1882" y="166"/>
                  </a:lnTo>
                  <a:lnTo>
                    <a:pt x="1789" y="111"/>
                  </a:lnTo>
                  <a:lnTo>
                    <a:pt x="1660" y="56"/>
                  </a:lnTo>
                  <a:lnTo>
                    <a:pt x="1550" y="37"/>
                  </a:lnTo>
                  <a:lnTo>
                    <a:pt x="1421" y="19"/>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 name="Google Shape;995;p3"/>
            <p:cNvSpPr/>
            <p:nvPr/>
          </p:nvSpPr>
          <p:spPr>
            <a:xfrm>
              <a:off x="4950625" y="271750"/>
              <a:ext cx="63625" cy="63650"/>
            </a:xfrm>
            <a:custGeom>
              <a:avLst/>
              <a:gdLst/>
              <a:ahLst/>
              <a:cxnLst/>
              <a:rect l="l" t="t" r="r" b="b"/>
              <a:pathLst>
                <a:path w="2545" h="2546" extrusionOk="0">
                  <a:moveTo>
                    <a:pt x="1291" y="1"/>
                  </a:moveTo>
                  <a:lnTo>
                    <a:pt x="1162" y="19"/>
                  </a:lnTo>
                  <a:lnTo>
                    <a:pt x="1033" y="19"/>
                  </a:lnTo>
                  <a:lnTo>
                    <a:pt x="904" y="56"/>
                  </a:lnTo>
                  <a:lnTo>
                    <a:pt x="793" y="93"/>
                  </a:lnTo>
                  <a:lnTo>
                    <a:pt x="682" y="148"/>
                  </a:lnTo>
                  <a:lnTo>
                    <a:pt x="572" y="204"/>
                  </a:lnTo>
                  <a:lnTo>
                    <a:pt x="480" y="278"/>
                  </a:lnTo>
                  <a:lnTo>
                    <a:pt x="387" y="351"/>
                  </a:lnTo>
                  <a:lnTo>
                    <a:pt x="295" y="444"/>
                  </a:lnTo>
                  <a:lnTo>
                    <a:pt x="221" y="536"/>
                  </a:lnTo>
                  <a:lnTo>
                    <a:pt x="166" y="628"/>
                  </a:lnTo>
                  <a:lnTo>
                    <a:pt x="111" y="739"/>
                  </a:lnTo>
                  <a:lnTo>
                    <a:pt x="55" y="868"/>
                  </a:lnTo>
                  <a:lnTo>
                    <a:pt x="37" y="978"/>
                  </a:lnTo>
                  <a:lnTo>
                    <a:pt x="0" y="1107"/>
                  </a:lnTo>
                  <a:lnTo>
                    <a:pt x="0" y="1236"/>
                  </a:lnTo>
                  <a:lnTo>
                    <a:pt x="0" y="1365"/>
                  </a:lnTo>
                  <a:lnTo>
                    <a:pt x="19" y="1494"/>
                  </a:lnTo>
                  <a:lnTo>
                    <a:pt x="37" y="1624"/>
                  </a:lnTo>
                  <a:lnTo>
                    <a:pt x="74" y="1734"/>
                  </a:lnTo>
                  <a:lnTo>
                    <a:pt x="129" y="1845"/>
                  </a:lnTo>
                  <a:lnTo>
                    <a:pt x="185" y="1955"/>
                  </a:lnTo>
                  <a:lnTo>
                    <a:pt x="258" y="2048"/>
                  </a:lnTo>
                  <a:lnTo>
                    <a:pt x="332" y="2140"/>
                  </a:lnTo>
                  <a:lnTo>
                    <a:pt x="424" y="2232"/>
                  </a:lnTo>
                  <a:lnTo>
                    <a:pt x="516" y="2306"/>
                  </a:lnTo>
                  <a:lnTo>
                    <a:pt x="609" y="2380"/>
                  </a:lnTo>
                  <a:lnTo>
                    <a:pt x="719" y="2435"/>
                  </a:lnTo>
                  <a:lnTo>
                    <a:pt x="830" y="2472"/>
                  </a:lnTo>
                  <a:lnTo>
                    <a:pt x="959" y="2509"/>
                  </a:lnTo>
                  <a:lnTo>
                    <a:pt x="1088" y="2527"/>
                  </a:lnTo>
                  <a:lnTo>
                    <a:pt x="1217" y="2545"/>
                  </a:lnTo>
                  <a:lnTo>
                    <a:pt x="1346" y="2545"/>
                  </a:lnTo>
                  <a:lnTo>
                    <a:pt x="1475" y="2527"/>
                  </a:lnTo>
                  <a:lnTo>
                    <a:pt x="1604" y="2509"/>
                  </a:lnTo>
                  <a:lnTo>
                    <a:pt x="1733" y="2453"/>
                  </a:lnTo>
                  <a:lnTo>
                    <a:pt x="1844" y="2416"/>
                  </a:lnTo>
                  <a:lnTo>
                    <a:pt x="1955" y="2343"/>
                  </a:lnTo>
                  <a:lnTo>
                    <a:pt x="2047" y="2287"/>
                  </a:lnTo>
                  <a:lnTo>
                    <a:pt x="2139" y="2195"/>
                  </a:lnTo>
                  <a:lnTo>
                    <a:pt x="2231" y="2103"/>
                  </a:lnTo>
                  <a:lnTo>
                    <a:pt x="2305" y="2011"/>
                  </a:lnTo>
                  <a:lnTo>
                    <a:pt x="2379" y="1919"/>
                  </a:lnTo>
                  <a:lnTo>
                    <a:pt x="2434" y="1789"/>
                  </a:lnTo>
                  <a:lnTo>
                    <a:pt x="2471" y="1679"/>
                  </a:lnTo>
                  <a:lnTo>
                    <a:pt x="2508" y="1550"/>
                  </a:lnTo>
                  <a:lnTo>
                    <a:pt x="2526" y="1421"/>
                  </a:lnTo>
                  <a:lnTo>
                    <a:pt x="2545" y="1292"/>
                  </a:lnTo>
                  <a:lnTo>
                    <a:pt x="2526" y="1163"/>
                  </a:lnTo>
                  <a:lnTo>
                    <a:pt x="2508" y="1034"/>
                  </a:lnTo>
                  <a:lnTo>
                    <a:pt x="2489" y="904"/>
                  </a:lnTo>
                  <a:lnTo>
                    <a:pt x="2452" y="794"/>
                  </a:lnTo>
                  <a:lnTo>
                    <a:pt x="2397" y="683"/>
                  </a:lnTo>
                  <a:lnTo>
                    <a:pt x="2323" y="573"/>
                  </a:lnTo>
                  <a:lnTo>
                    <a:pt x="2268" y="480"/>
                  </a:lnTo>
                  <a:lnTo>
                    <a:pt x="2176" y="388"/>
                  </a:lnTo>
                  <a:lnTo>
                    <a:pt x="2102" y="296"/>
                  </a:lnTo>
                  <a:lnTo>
                    <a:pt x="1992" y="222"/>
                  </a:lnTo>
                  <a:lnTo>
                    <a:pt x="1899" y="167"/>
                  </a:lnTo>
                  <a:lnTo>
                    <a:pt x="1789" y="112"/>
                  </a:lnTo>
                  <a:lnTo>
                    <a:pt x="1678" y="75"/>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 name="Google Shape;996;p3"/>
            <p:cNvSpPr/>
            <p:nvPr/>
          </p:nvSpPr>
          <p:spPr>
            <a:xfrm>
              <a:off x="5669700" y="1302000"/>
              <a:ext cx="63650" cy="63625"/>
            </a:xfrm>
            <a:custGeom>
              <a:avLst/>
              <a:gdLst/>
              <a:ahLst/>
              <a:cxnLst/>
              <a:rect l="l" t="t" r="r" b="b"/>
              <a:pathLst>
                <a:path w="2546" h="2545" extrusionOk="0">
                  <a:moveTo>
                    <a:pt x="1273" y="0"/>
                  </a:moveTo>
                  <a:lnTo>
                    <a:pt x="1125" y="19"/>
                  </a:lnTo>
                  <a:lnTo>
                    <a:pt x="1015" y="37"/>
                  </a:lnTo>
                  <a:lnTo>
                    <a:pt x="886" y="56"/>
                  </a:lnTo>
                  <a:lnTo>
                    <a:pt x="775" y="111"/>
                  </a:lnTo>
                  <a:lnTo>
                    <a:pt x="664" y="148"/>
                  </a:lnTo>
                  <a:lnTo>
                    <a:pt x="554" y="222"/>
                  </a:lnTo>
                  <a:lnTo>
                    <a:pt x="462" y="295"/>
                  </a:lnTo>
                  <a:lnTo>
                    <a:pt x="369" y="369"/>
                  </a:lnTo>
                  <a:lnTo>
                    <a:pt x="296" y="461"/>
                  </a:lnTo>
                  <a:lnTo>
                    <a:pt x="222" y="553"/>
                  </a:lnTo>
                  <a:lnTo>
                    <a:pt x="148" y="664"/>
                  </a:lnTo>
                  <a:lnTo>
                    <a:pt x="93" y="775"/>
                  </a:lnTo>
                  <a:lnTo>
                    <a:pt x="56" y="885"/>
                  </a:lnTo>
                  <a:lnTo>
                    <a:pt x="19" y="1014"/>
                  </a:lnTo>
                  <a:lnTo>
                    <a:pt x="1" y="1144"/>
                  </a:lnTo>
                  <a:lnTo>
                    <a:pt x="1" y="1273"/>
                  </a:lnTo>
                  <a:lnTo>
                    <a:pt x="1" y="1402"/>
                  </a:lnTo>
                  <a:lnTo>
                    <a:pt x="19" y="1531"/>
                  </a:lnTo>
                  <a:lnTo>
                    <a:pt x="56" y="1641"/>
                  </a:lnTo>
                  <a:lnTo>
                    <a:pt x="93" y="1770"/>
                  </a:lnTo>
                  <a:lnTo>
                    <a:pt x="148" y="1881"/>
                  </a:lnTo>
                  <a:lnTo>
                    <a:pt x="204" y="1973"/>
                  </a:lnTo>
                  <a:lnTo>
                    <a:pt x="277" y="2084"/>
                  </a:lnTo>
                  <a:lnTo>
                    <a:pt x="351" y="2176"/>
                  </a:lnTo>
                  <a:lnTo>
                    <a:pt x="443" y="2250"/>
                  </a:lnTo>
                  <a:lnTo>
                    <a:pt x="535" y="2324"/>
                  </a:lnTo>
                  <a:lnTo>
                    <a:pt x="646" y="2379"/>
                  </a:lnTo>
                  <a:lnTo>
                    <a:pt x="757" y="2434"/>
                  </a:lnTo>
                  <a:lnTo>
                    <a:pt x="867" y="2489"/>
                  </a:lnTo>
                  <a:lnTo>
                    <a:pt x="996" y="2508"/>
                  </a:lnTo>
                  <a:lnTo>
                    <a:pt x="1125" y="2526"/>
                  </a:lnTo>
                  <a:lnTo>
                    <a:pt x="1254" y="2545"/>
                  </a:lnTo>
                  <a:lnTo>
                    <a:pt x="1384" y="2545"/>
                  </a:lnTo>
                  <a:lnTo>
                    <a:pt x="1513" y="2526"/>
                  </a:lnTo>
                  <a:lnTo>
                    <a:pt x="1642" y="2489"/>
                  </a:lnTo>
                  <a:lnTo>
                    <a:pt x="1752" y="2453"/>
                  </a:lnTo>
                  <a:lnTo>
                    <a:pt x="1881" y="2397"/>
                  </a:lnTo>
                  <a:lnTo>
                    <a:pt x="1974" y="2342"/>
                  </a:lnTo>
                  <a:lnTo>
                    <a:pt x="2084" y="2268"/>
                  </a:lnTo>
                  <a:lnTo>
                    <a:pt x="2176" y="2176"/>
                  </a:lnTo>
                  <a:lnTo>
                    <a:pt x="2250" y="2084"/>
                  </a:lnTo>
                  <a:lnTo>
                    <a:pt x="2324" y="1992"/>
                  </a:lnTo>
                  <a:lnTo>
                    <a:pt x="2398" y="1881"/>
                  </a:lnTo>
                  <a:lnTo>
                    <a:pt x="2453" y="1770"/>
                  </a:lnTo>
                  <a:lnTo>
                    <a:pt x="2490" y="1641"/>
                  </a:lnTo>
                  <a:lnTo>
                    <a:pt x="2508" y="1531"/>
                  </a:lnTo>
                  <a:lnTo>
                    <a:pt x="2527" y="1383"/>
                  </a:lnTo>
                  <a:lnTo>
                    <a:pt x="2545" y="1254"/>
                  </a:lnTo>
                  <a:lnTo>
                    <a:pt x="2527" y="1125"/>
                  </a:lnTo>
                  <a:lnTo>
                    <a:pt x="2508" y="996"/>
                  </a:lnTo>
                  <a:lnTo>
                    <a:pt x="2471" y="885"/>
                  </a:lnTo>
                  <a:lnTo>
                    <a:pt x="2435" y="756"/>
                  </a:lnTo>
                  <a:lnTo>
                    <a:pt x="2379" y="646"/>
                  </a:lnTo>
                  <a:lnTo>
                    <a:pt x="2324" y="553"/>
                  </a:lnTo>
                  <a:lnTo>
                    <a:pt x="2250" y="461"/>
                  </a:lnTo>
                  <a:lnTo>
                    <a:pt x="2158" y="369"/>
                  </a:lnTo>
                  <a:lnTo>
                    <a:pt x="2084" y="277"/>
                  </a:lnTo>
                  <a:lnTo>
                    <a:pt x="1974" y="222"/>
                  </a:lnTo>
                  <a:lnTo>
                    <a:pt x="1881" y="148"/>
                  </a:lnTo>
                  <a:lnTo>
                    <a:pt x="1771" y="93"/>
                  </a:lnTo>
                  <a:lnTo>
                    <a:pt x="1642" y="56"/>
                  </a:lnTo>
                  <a:lnTo>
                    <a:pt x="1531"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 name="Google Shape;997;p3"/>
            <p:cNvSpPr/>
            <p:nvPr/>
          </p:nvSpPr>
          <p:spPr>
            <a:xfrm>
              <a:off x="5170500" y="885750"/>
              <a:ext cx="62700" cy="62725"/>
            </a:xfrm>
            <a:custGeom>
              <a:avLst/>
              <a:gdLst/>
              <a:ahLst/>
              <a:cxnLst/>
              <a:rect l="l" t="t" r="r" b="b"/>
              <a:pathLst>
                <a:path w="2508" h="2509" extrusionOk="0">
                  <a:moveTo>
                    <a:pt x="1254" y="1"/>
                  </a:moveTo>
                  <a:lnTo>
                    <a:pt x="1125" y="19"/>
                  </a:lnTo>
                  <a:lnTo>
                    <a:pt x="1014" y="38"/>
                  </a:lnTo>
                  <a:lnTo>
                    <a:pt x="904" y="56"/>
                  </a:lnTo>
                  <a:lnTo>
                    <a:pt x="775" y="93"/>
                  </a:lnTo>
                  <a:lnTo>
                    <a:pt x="682" y="148"/>
                  </a:lnTo>
                  <a:lnTo>
                    <a:pt x="572" y="222"/>
                  </a:lnTo>
                  <a:lnTo>
                    <a:pt x="387" y="369"/>
                  </a:lnTo>
                  <a:lnTo>
                    <a:pt x="240" y="535"/>
                  </a:lnTo>
                  <a:lnTo>
                    <a:pt x="166" y="646"/>
                  </a:lnTo>
                  <a:lnTo>
                    <a:pt x="111" y="738"/>
                  </a:lnTo>
                  <a:lnTo>
                    <a:pt x="74" y="867"/>
                  </a:lnTo>
                  <a:lnTo>
                    <a:pt x="37" y="978"/>
                  </a:lnTo>
                  <a:lnTo>
                    <a:pt x="19" y="1089"/>
                  </a:lnTo>
                  <a:lnTo>
                    <a:pt x="0" y="1218"/>
                  </a:lnTo>
                  <a:lnTo>
                    <a:pt x="19" y="1347"/>
                  </a:lnTo>
                  <a:lnTo>
                    <a:pt x="19" y="1476"/>
                  </a:lnTo>
                  <a:lnTo>
                    <a:pt x="55" y="1586"/>
                  </a:lnTo>
                  <a:lnTo>
                    <a:pt x="92" y="1715"/>
                  </a:lnTo>
                  <a:lnTo>
                    <a:pt x="148" y="1826"/>
                  </a:lnTo>
                  <a:lnTo>
                    <a:pt x="203" y="1937"/>
                  </a:lnTo>
                  <a:lnTo>
                    <a:pt x="277" y="2029"/>
                  </a:lnTo>
                  <a:lnTo>
                    <a:pt x="351" y="2121"/>
                  </a:lnTo>
                  <a:lnTo>
                    <a:pt x="443" y="2213"/>
                  </a:lnTo>
                  <a:lnTo>
                    <a:pt x="535" y="2287"/>
                  </a:lnTo>
                  <a:lnTo>
                    <a:pt x="646" y="2342"/>
                  </a:lnTo>
                  <a:lnTo>
                    <a:pt x="756" y="2398"/>
                  </a:lnTo>
                  <a:lnTo>
                    <a:pt x="867" y="2453"/>
                  </a:lnTo>
                  <a:lnTo>
                    <a:pt x="977" y="2490"/>
                  </a:lnTo>
                  <a:lnTo>
                    <a:pt x="1106" y="2508"/>
                  </a:lnTo>
                  <a:lnTo>
                    <a:pt x="1365" y="2508"/>
                  </a:lnTo>
                  <a:lnTo>
                    <a:pt x="1494" y="2490"/>
                  </a:lnTo>
                  <a:lnTo>
                    <a:pt x="1604" y="2471"/>
                  </a:lnTo>
                  <a:lnTo>
                    <a:pt x="1733" y="2416"/>
                  </a:lnTo>
                  <a:lnTo>
                    <a:pt x="1844" y="2379"/>
                  </a:lnTo>
                  <a:lnTo>
                    <a:pt x="1936" y="2305"/>
                  </a:lnTo>
                  <a:lnTo>
                    <a:pt x="2047" y="2232"/>
                  </a:lnTo>
                  <a:lnTo>
                    <a:pt x="2139" y="2158"/>
                  </a:lnTo>
                  <a:lnTo>
                    <a:pt x="2213" y="2066"/>
                  </a:lnTo>
                  <a:lnTo>
                    <a:pt x="2287" y="1974"/>
                  </a:lnTo>
                  <a:lnTo>
                    <a:pt x="2360" y="1863"/>
                  </a:lnTo>
                  <a:lnTo>
                    <a:pt x="2416" y="1752"/>
                  </a:lnTo>
                  <a:lnTo>
                    <a:pt x="2452" y="1642"/>
                  </a:lnTo>
                  <a:lnTo>
                    <a:pt x="2489" y="1531"/>
                  </a:lnTo>
                  <a:lnTo>
                    <a:pt x="2508" y="1402"/>
                  </a:lnTo>
                  <a:lnTo>
                    <a:pt x="2508" y="1273"/>
                  </a:lnTo>
                  <a:lnTo>
                    <a:pt x="2508" y="1144"/>
                  </a:lnTo>
                  <a:lnTo>
                    <a:pt x="2489" y="1015"/>
                  </a:lnTo>
                  <a:lnTo>
                    <a:pt x="2452" y="904"/>
                  </a:lnTo>
                  <a:lnTo>
                    <a:pt x="2416" y="775"/>
                  </a:lnTo>
                  <a:lnTo>
                    <a:pt x="2360" y="664"/>
                  </a:lnTo>
                  <a:lnTo>
                    <a:pt x="2305" y="572"/>
                  </a:lnTo>
                  <a:lnTo>
                    <a:pt x="2231" y="462"/>
                  </a:lnTo>
                  <a:lnTo>
                    <a:pt x="2157" y="369"/>
                  </a:lnTo>
                  <a:lnTo>
                    <a:pt x="2065" y="296"/>
                  </a:lnTo>
                  <a:lnTo>
                    <a:pt x="1955" y="222"/>
                  </a:lnTo>
                  <a:lnTo>
                    <a:pt x="1862" y="167"/>
                  </a:lnTo>
                  <a:lnTo>
                    <a:pt x="1752" y="111"/>
                  </a:lnTo>
                  <a:lnTo>
                    <a:pt x="1641" y="56"/>
                  </a:lnTo>
                  <a:lnTo>
                    <a:pt x="1512" y="38"/>
                  </a:lnTo>
                  <a:lnTo>
                    <a:pt x="1383"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 name="Google Shape;998;p3"/>
            <p:cNvSpPr/>
            <p:nvPr/>
          </p:nvSpPr>
          <p:spPr>
            <a:xfrm>
              <a:off x="4936800" y="352425"/>
              <a:ext cx="62700" cy="62725"/>
            </a:xfrm>
            <a:custGeom>
              <a:avLst/>
              <a:gdLst/>
              <a:ahLst/>
              <a:cxnLst/>
              <a:rect l="l" t="t" r="r" b="b"/>
              <a:pathLst>
                <a:path w="2508" h="2509" extrusionOk="0">
                  <a:moveTo>
                    <a:pt x="1143" y="1"/>
                  </a:moveTo>
                  <a:lnTo>
                    <a:pt x="1014" y="19"/>
                  </a:lnTo>
                  <a:lnTo>
                    <a:pt x="885" y="38"/>
                  </a:lnTo>
                  <a:lnTo>
                    <a:pt x="774" y="93"/>
                  </a:lnTo>
                  <a:lnTo>
                    <a:pt x="664" y="130"/>
                  </a:lnTo>
                  <a:lnTo>
                    <a:pt x="553" y="203"/>
                  </a:lnTo>
                  <a:lnTo>
                    <a:pt x="461" y="277"/>
                  </a:lnTo>
                  <a:lnTo>
                    <a:pt x="369" y="351"/>
                  </a:lnTo>
                  <a:lnTo>
                    <a:pt x="295" y="443"/>
                  </a:lnTo>
                  <a:lnTo>
                    <a:pt x="221" y="535"/>
                  </a:lnTo>
                  <a:lnTo>
                    <a:pt x="148" y="646"/>
                  </a:lnTo>
                  <a:lnTo>
                    <a:pt x="92" y="757"/>
                  </a:lnTo>
                  <a:lnTo>
                    <a:pt x="55" y="867"/>
                  </a:lnTo>
                  <a:lnTo>
                    <a:pt x="18" y="996"/>
                  </a:lnTo>
                  <a:lnTo>
                    <a:pt x="0" y="1107"/>
                  </a:lnTo>
                  <a:lnTo>
                    <a:pt x="0" y="1236"/>
                  </a:lnTo>
                  <a:lnTo>
                    <a:pt x="0" y="1365"/>
                  </a:lnTo>
                  <a:lnTo>
                    <a:pt x="18" y="1494"/>
                  </a:lnTo>
                  <a:lnTo>
                    <a:pt x="55" y="1605"/>
                  </a:lnTo>
                  <a:lnTo>
                    <a:pt x="92" y="1715"/>
                  </a:lnTo>
                  <a:lnTo>
                    <a:pt x="148" y="1826"/>
                  </a:lnTo>
                  <a:lnTo>
                    <a:pt x="203" y="1937"/>
                  </a:lnTo>
                  <a:lnTo>
                    <a:pt x="350" y="2121"/>
                  </a:lnTo>
                  <a:lnTo>
                    <a:pt x="535" y="2269"/>
                  </a:lnTo>
                  <a:lnTo>
                    <a:pt x="627" y="2324"/>
                  </a:lnTo>
                  <a:lnTo>
                    <a:pt x="738" y="2379"/>
                  </a:lnTo>
                  <a:lnTo>
                    <a:pt x="848" y="2435"/>
                  </a:lnTo>
                  <a:lnTo>
                    <a:pt x="959" y="2471"/>
                  </a:lnTo>
                  <a:lnTo>
                    <a:pt x="1088" y="2490"/>
                  </a:lnTo>
                  <a:lnTo>
                    <a:pt x="1199" y="2508"/>
                  </a:lnTo>
                  <a:lnTo>
                    <a:pt x="1328" y="2490"/>
                  </a:lnTo>
                  <a:lnTo>
                    <a:pt x="1457" y="2490"/>
                  </a:lnTo>
                  <a:lnTo>
                    <a:pt x="1586" y="2453"/>
                  </a:lnTo>
                  <a:lnTo>
                    <a:pt x="1696" y="2416"/>
                  </a:lnTo>
                  <a:lnTo>
                    <a:pt x="1807" y="2361"/>
                  </a:lnTo>
                  <a:lnTo>
                    <a:pt x="1918" y="2305"/>
                  </a:lnTo>
                  <a:lnTo>
                    <a:pt x="2010" y="2232"/>
                  </a:lnTo>
                  <a:lnTo>
                    <a:pt x="2102" y="2158"/>
                  </a:lnTo>
                  <a:lnTo>
                    <a:pt x="2194" y="2066"/>
                  </a:lnTo>
                  <a:lnTo>
                    <a:pt x="2268" y="1974"/>
                  </a:lnTo>
                  <a:lnTo>
                    <a:pt x="2342" y="1881"/>
                  </a:lnTo>
                  <a:lnTo>
                    <a:pt x="2397" y="1771"/>
                  </a:lnTo>
                  <a:lnTo>
                    <a:pt x="2434" y="1642"/>
                  </a:lnTo>
                  <a:lnTo>
                    <a:pt x="2471" y="1531"/>
                  </a:lnTo>
                  <a:lnTo>
                    <a:pt x="2489" y="1402"/>
                  </a:lnTo>
                  <a:lnTo>
                    <a:pt x="2508" y="1273"/>
                  </a:lnTo>
                  <a:lnTo>
                    <a:pt x="2508" y="1144"/>
                  </a:lnTo>
                  <a:lnTo>
                    <a:pt x="2489" y="1015"/>
                  </a:lnTo>
                  <a:lnTo>
                    <a:pt x="2452" y="904"/>
                  </a:lnTo>
                  <a:lnTo>
                    <a:pt x="2415" y="794"/>
                  </a:lnTo>
                  <a:lnTo>
                    <a:pt x="2360" y="683"/>
                  </a:lnTo>
                  <a:lnTo>
                    <a:pt x="2305" y="572"/>
                  </a:lnTo>
                  <a:lnTo>
                    <a:pt x="2231" y="462"/>
                  </a:lnTo>
                  <a:lnTo>
                    <a:pt x="2157" y="369"/>
                  </a:lnTo>
                  <a:lnTo>
                    <a:pt x="2065" y="296"/>
                  </a:lnTo>
                  <a:lnTo>
                    <a:pt x="1973" y="222"/>
                  </a:lnTo>
                  <a:lnTo>
                    <a:pt x="1862" y="148"/>
                  </a:lnTo>
                  <a:lnTo>
                    <a:pt x="1752" y="93"/>
                  </a:lnTo>
                  <a:lnTo>
                    <a:pt x="1641" y="56"/>
                  </a:lnTo>
                  <a:lnTo>
                    <a:pt x="1512" y="19"/>
                  </a:lnTo>
                  <a:lnTo>
                    <a:pt x="14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 name="Google Shape;999;p3"/>
            <p:cNvSpPr/>
            <p:nvPr/>
          </p:nvSpPr>
          <p:spPr>
            <a:xfrm>
              <a:off x="4987950" y="526200"/>
              <a:ext cx="62725" cy="62725"/>
            </a:xfrm>
            <a:custGeom>
              <a:avLst/>
              <a:gdLst/>
              <a:ahLst/>
              <a:cxnLst/>
              <a:rect l="l" t="t" r="r" b="b"/>
              <a:pathLst>
                <a:path w="2509" h="2509" extrusionOk="0">
                  <a:moveTo>
                    <a:pt x="1144" y="1"/>
                  </a:moveTo>
                  <a:lnTo>
                    <a:pt x="1015" y="19"/>
                  </a:lnTo>
                  <a:lnTo>
                    <a:pt x="904" y="56"/>
                  </a:lnTo>
                  <a:lnTo>
                    <a:pt x="794" y="93"/>
                  </a:lnTo>
                  <a:lnTo>
                    <a:pt x="683" y="148"/>
                  </a:lnTo>
                  <a:lnTo>
                    <a:pt x="572" y="204"/>
                  </a:lnTo>
                  <a:lnTo>
                    <a:pt x="388" y="351"/>
                  </a:lnTo>
                  <a:lnTo>
                    <a:pt x="240" y="536"/>
                  </a:lnTo>
                  <a:lnTo>
                    <a:pt x="167" y="628"/>
                  </a:lnTo>
                  <a:lnTo>
                    <a:pt x="111" y="738"/>
                  </a:lnTo>
                  <a:lnTo>
                    <a:pt x="74" y="849"/>
                  </a:lnTo>
                  <a:lnTo>
                    <a:pt x="38" y="960"/>
                  </a:lnTo>
                  <a:lnTo>
                    <a:pt x="19" y="1089"/>
                  </a:lnTo>
                  <a:lnTo>
                    <a:pt x="1" y="1218"/>
                  </a:lnTo>
                  <a:lnTo>
                    <a:pt x="1" y="1347"/>
                  </a:lnTo>
                  <a:lnTo>
                    <a:pt x="19" y="1457"/>
                  </a:lnTo>
                  <a:lnTo>
                    <a:pt x="56" y="1587"/>
                  </a:lnTo>
                  <a:lnTo>
                    <a:pt x="93" y="1697"/>
                  </a:lnTo>
                  <a:lnTo>
                    <a:pt x="130" y="1808"/>
                  </a:lnTo>
                  <a:lnTo>
                    <a:pt x="203" y="1918"/>
                  </a:lnTo>
                  <a:lnTo>
                    <a:pt x="259" y="2029"/>
                  </a:lnTo>
                  <a:lnTo>
                    <a:pt x="351" y="2121"/>
                  </a:lnTo>
                  <a:lnTo>
                    <a:pt x="425" y="2195"/>
                  </a:lnTo>
                  <a:lnTo>
                    <a:pt x="535" y="2269"/>
                  </a:lnTo>
                  <a:lnTo>
                    <a:pt x="628" y="2343"/>
                  </a:lnTo>
                  <a:lnTo>
                    <a:pt x="738" y="2398"/>
                  </a:lnTo>
                  <a:lnTo>
                    <a:pt x="849" y="2453"/>
                  </a:lnTo>
                  <a:lnTo>
                    <a:pt x="978" y="2472"/>
                  </a:lnTo>
                  <a:lnTo>
                    <a:pt x="1107" y="2508"/>
                  </a:lnTo>
                  <a:lnTo>
                    <a:pt x="1347" y="2508"/>
                  </a:lnTo>
                  <a:lnTo>
                    <a:pt x="1476" y="2490"/>
                  </a:lnTo>
                  <a:lnTo>
                    <a:pt x="1605" y="2472"/>
                  </a:lnTo>
                  <a:lnTo>
                    <a:pt x="1715" y="2416"/>
                  </a:lnTo>
                  <a:lnTo>
                    <a:pt x="1826" y="2379"/>
                  </a:lnTo>
                  <a:lnTo>
                    <a:pt x="1937" y="2306"/>
                  </a:lnTo>
                  <a:lnTo>
                    <a:pt x="2029" y="2232"/>
                  </a:lnTo>
                  <a:lnTo>
                    <a:pt x="2121" y="2158"/>
                  </a:lnTo>
                  <a:lnTo>
                    <a:pt x="2213" y="2066"/>
                  </a:lnTo>
                  <a:lnTo>
                    <a:pt x="2287" y="1974"/>
                  </a:lnTo>
                  <a:lnTo>
                    <a:pt x="2342" y="1882"/>
                  </a:lnTo>
                  <a:lnTo>
                    <a:pt x="2398" y="1771"/>
                  </a:lnTo>
                  <a:lnTo>
                    <a:pt x="2453" y="1642"/>
                  </a:lnTo>
                  <a:lnTo>
                    <a:pt x="2490" y="1531"/>
                  </a:lnTo>
                  <a:lnTo>
                    <a:pt x="2508" y="1402"/>
                  </a:lnTo>
                  <a:lnTo>
                    <a:pt x="2508" y="1273"/>
                  </a:lnTo>
                  <a:lnTo>
                    <a:pt x="2508" y="1144"/>
                  </a:lnTo>
                  <a:lnTo>
                    <a:pt x="2490" y="1015"/>
                  </a:lnTo>
                  <a:lnTo>
                    <a:pt x="2453" y="904"/>
                  </a:lnTo>
                  <a:lnTo>
                    <a:pt x="2416" y="775"/>
                  </a:lnTo>
                  <a:lnTo>
                    <a:pt x="2361" y="665"/>
                  </a:lnTo>
                  <a:lnTo>
                    <a:pt x="2305" y="572"/>
                  </a:lnTo>
                  <a:lnTo>
                    <a:pt x="2232" y="462"/>
                  </a:lnTo>
                  <a:lnTo>
                    <a:pt x="2158" y="388"/>
                  </a:lnTo>
                  <a:lnTo>
                    <a:pt x="2066" y="296"/>
                  </a:lnTo>
                  <a:lnTo>
                    <a:pt x="1955" y="222"/>
                  </a:lnTo>
                  <a:lnTo>
                    <a:pt x="1863" y="167"/>
                  </a:lnTo>
                  <a:lnTo>
                    <a:pt x="1752" y="111"/>
                  </a:lnTo>
                  <a:lnTo>
                    <a:pt x="1642" y="56"/>
                  </a:lnTo>
                  <a:lnTo>
                    <a:pt x="1513" y="38"/>
                  </a:lnTo>
                  <a:lnTo>
                    <a:pt x="1384"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 name="Google Shape;1000;p3"/>
            <p:cNvSpPr/>
            <p:nvPr/>
          </p:nvSpPr>
          <p:spPr>
            <a:xfrm>
              <a:off x="5444750" y="1179850"/>
              <a:ext cx="62725" cy="62700"/>
            </a:xfrm>
            <a:custGeom>
              <a:avLst/>
              <a:gdLst/>
              <a:ahLst/>
              <a:cxnLst/>
              <a:rect l="l" t="t" r="r" b="b"/>
              <a:pathLst>
                <a:path w="2509" h="2508" extrusionOk="0">
                  <a:moveTo>
                    <a:pt x="1107" y="0"/>
                  </a:moveTo>
                  <a:lnTo>
                    <a:pt x="997" y="19"/>
                  </a:lnTo>
                  <a:lnTo>
                    <a:pt x="867" y="56"/>
                  </a:lnTo>
                  <a:lnTo>
                    <a:pt x="757" y="111"/>
                  </a:lnTo>
                  <a:lnTo>
                    <a:pt x="646" y="148"/>
                  </a:lnTo>
                  <a:lnTo>
                    <a:pt x="536" y="221"/>
                  </a:lnTo>
                  <a:lnTo>
                    <a:pt x="443" y="295"/>
                  </a:lnTo>
                  <a:lnTo>
                    <a:pt x="351" y="369"/>
                  </a:lnTo>
                  <a:lnTo>
                    <a:pt x="277" y="461"/>
                  </a:lnTo>
                  <a:lnTo>
                    <a:pt x="204" y="572"/>
                  </a:lnTo>
                  <a:lnTo>
                    <a:pt x="148" y="664"/>
                  </a:lnTo>
                  <a:lnTo>
                    <a:pt x="93" y="775"/>
                  </a:lnTo>
                  <a:lnTo>
                    <a:pt x="56" y="904"/>
                  </a:lnTo>
                  <a:lnTo>
                    <a:pt x="19" y="1014"/>
                  </a:lnTo>
                  <a:lnTo>
                    <a:pt x="1" y="1143"/>
                  </a:lnTo>
                  <a:lnTo>
                    <a:pt x="1" y="1272"/>
                  </a:lnTo>
                  <a:lnTo>
                    <a:pt x="1" y="1402"/>
                  </a:lnTo>
                  <a:lnTo>
                    <a:pt x="19" y="1512"/>
                  </a:lnTo>
                  <a:lnTo>
                    <a:pt x="56" y="1641"/>
                  </a:lnTo>
                  <a:lnTo>
                    <a:pt x="93" y="1752"/>
                  </a:lnTo>
                  <a:lnTo>
                    <a:pt x="148" y="1862"/>
                  </a:lnTo>
                  <a:lnTo>
                    <a:pt x="222" y="1955"/>
                  </a:lnTo>
                  <a:lnTo>
                    <a:pt x="370" y="2139"/>
                  </a:lnTo>
                  <a:lnTo>
                    <a:pt x="554" y="2287"/>
                  </a:lnTo>
                  <a:lnTo>
                    <a:pt x="646" y="2342"/>
                  </a:lnTo>
                  <a:lnTo>
                    <a:pt x="757" y="2397"/>
                  </a:lnTo>
                  <a:lnTo>
                    <a:pt x="867" y="2452"/>
                  </a:lnTo>
                  <a:lnTo>
                    <a:pt x="978" y="2471"/>
                  </a:lnTo>
                  <a:lnTo>
                    <a:pt x="1107" y="2489"/>
                  </a:lnTo>
                  <a:lnTo>
                    <a:pt x="1236" y="2508"/>
                  </a:lnTo>
                  <a:lnTo>
                    <a:pt x="1365" y="2508"/>
                  </a:lnTo>
                  <a:lnTo>
                    <a:pt x="1476" y="2489"/>
                  </a:lnTo>
                  <a:lnTo>
                    <a:pt x="1605" y="2452"/>
                  </a:lnTo>
                  <a:lnTo>
                    <a:pt x="1716" y="2416"/>
                  </a:lnTo>
                  <a:lnTo>
                    <a:pt x="1826" y="2360"/>
                  </a:lnTo>
                  <a:lnTo>
                    <a:pt x="1937" y="2305"/>
                  </a:lnTo>
                  <a:lnTo>
                    <a:pt x="2029" y="2231"/>
                  </a:lnTo>
                  <a:lnTo>
                    <a:pt x="2121" y="2139"/>
                  </a:lnTo>
                  <a:lnTo>
                    <a:pt x="2213" y="2065"/>
                  </a:lnTo>
                  <a:lnTo>
                    <a:pt x="2287" y="1955"/>
                  </a:lnTo>
                  <a:lnTo>
                    <a:pt x="2343" y="1862"/>
                  </a:lnTo>
                  <a:lnTo>
                    <a:pt x="2398" y="1752"/>
                  </a:lnTo>
                  <a:lnTo>
                    <a:pt x="2435" y="1641"/>
                  </a:lnTo>
                  <a:lnTo>
                    <a:pt x="2472" y="1512"/>
                  </a:lnTo>
                  <a:lnTo>
                    <a:pt x="2490" y="1383"/>
                  </a:lnTo>
                  <a:lnTo>
                    <a:pt x="2508" y="1254"/>
                  </a:lnTo>
                  <a:lnTo>
                    <a:pt x="2490" y="1125"/>
                  </a:lnTo>
                  <a:lnTo>
                    <a:pt x="2472" y="1014"/>
                  </a:lnTo>
                  <a:lnTo>
                    <a:pt x="2453" y="885"/>
                  </a:lnTo>
                  <a:lnTo>
                    <a:pt x="2398" y="775"/>
                  </a:lnTo>
                  <a:lnTo>
                    <a:pt x="2361" y="664"/>
                  </a:lnTo>
                  <a:lnTo>
                    <a:pt x="2287" y="553"/>
                  </a:lnTo>
                  <a:lnTo>
                    <a:pt x="2213" y="461"/>
                  </a:lnTo>
                  <a:lnTo>
                    <a:pt x="2140" y="369"/>
                  </a:lnTo>
                  <a:lnTo>
                    <a:pt x="2048" y="295"/>
                  </a:lnTo>
                  <a:lnTo>
                    <a:pt x="1955" y="221"/>
                  </a:lnTo>
                  <a:lnTo>
                    <a:pt x="1845" y="148"/>
                  </a:lnTo>
                  <a:lnTo>
                    <a:pt x="1734" y="92"/>
                  </a:lnTo>
                  <a:lnTo>
                    <a:pt x="1623" y="56"/>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 name="Google Shape;1001;p3"/>
            <p:cNvSpPr/>
            <p:nvPr/>
          </p:nvSpPr>
          <p:spPr>
            <a:xfrm>
              <a:off x="5895575" y="1422300"/>
              <a:ext cx="62700" cy="62725"/>
            </a:xfrm>
            <a:custGeom>
              <a:avLst/>
              <a:gdLst/>
              <a:ahLst/>
              <a:cxnLst/>
              <a:rect l="l" t="t" r="r" b="b"/>
              <a:pathLst>
                <a:path w="2508" h="2509" extrusionOk="0">
                  <a:moveTo>
                    <a:pt x="1180" y="1"/>
                  </a:moveTo>
                  <a:lnTo>
                    <a:pt x="1051" y="19"/>
                  </a:lnTo>
                  <a:lnTo>
                    <a:pt x="941" y="38"/>
                  </a:lnTo>
                  <a:lnTo>
                    <a:pt x="812" y="74"/>
                  </a:lnTo>
                  <a:lnTo>
                    <a:pt x="701" y="130"/>
                  </a:lnTo>
                  <a:lnTo>
                    <a:pt x="590" y="185"/>
                  </a:lnTo>
                  <a:lnTo>
                    <a:pt x="498" y="259"/>
                  </a:lnTo>
                  <a:lnTo>
                    <a:pt x="406" y="333"/>
                  </a:lnTo>
                  <a:lnTo>
                    <a:pt x="314" y="425"/>
                  </a:lnTo>
                  <a:lnTo>
                    <a:pt x="240" y="517"/>
                  </a:lnTo>
                  <a:lnTo>
                    <a:pt x="166" y="609"/>
                  </a:lnTo>
                  <a:lnTo>
                    <a:pt x="111" y="720"/>
                  </a:lnTo>
                  <a:lnTo>
                    <a:pt x="74" y="830"/>
                  </a:lnTo>
                  <a:lnTo>
                    <a:pt x="37" y="959"/>
                  </a:lnTo>
                  <a:lnTo>
                    <a:pt x="0" y="1089"/>
                  </a:lnTo>
                  <a:lnTo>
                    <a:pt x="0" y="1218"/>
                  </a:lnTo>
                  <a:lnTo>
                    <a:pt x="0" y="1347"/>
                  </a:lnTo>
                  <a:lnTo>
                    <a:pt x="19" y="1476"/>
                  </a:lnTo>
                  <a:lnTo>
                    <a:pt x="37" y="1586"/>
                  </a:lnTo>
                  <a:lnTo>
                    <a:pt x="74" y="1715"/>
                  </a:lnTo>
                  <a:lnTo>
                    <a:pt x="129" y="1826"/>
                  </a:lnTo>
                  <a:lnTo>
                    <a:pt x="185" y="1918"/>
                  </a:lnTo>
                  <a:lnTo>
                    <a:pt x="259" y="2029"/>
                  </a:lnTo>
                  <a:lnTo>
                    <a:pt x="332" y="2121"/>
                  </a:lnTo>
                  <a:lnTo>
                    <a:pt x="424" y="2195"/>
                  </a:lnTo>
                  <a:lnTo>
                    <a:pt x="517" y="2287"/>
                  </a:lnTo>
                  <a:lnTo>
                    <a:pt x="627" y="2342"/>
                  </a:lnTo>
                  <a:lnTo>
                    <a:pt x="738" y="2398"/>
                  </a:lnTo>
                  <a:lnTo>
                    <a:pt x="849" y="2453"/>
                  </a:lnTo>
                  <a:lnTo>
                    <a:pt x="959" y="2490"/>
                  </a:lnTo>
                  <a:lnTo>
                    <a:pt x="1088" y="2508"/>
                  </a:lnTo>
                  <a:lnTo>
                    <a:pt x="1346" y="2508"/>
                  </a:lnTo>
                  <a:lnTo>
                    <a:pt x="1475" y="2490"/>
                  </a:lnTo>
                  <a:lnTo>
                    <a:pt x="1586" y="2471"/>
                  </a:lnTo>
                  <a:lnTo>
                    <a:pt x="1697" y="2435"/>
                  </a:lnTo>
                  <a:lnTo>
                    <a:pt x="1807" y="2379"/>
                  </a:lnTo>
                  <a:lnTo>
                    <a:pt x="1918" y="2324"/>
                  </a:lnTo>
                  <a:lnTo>
                    <a:pt x="2010" y="2250"/>
                  </a:lnTo>
                  <a:lnTo>
                    <a:pt x="2102" y="2176"/>
                  </a:lnTo>
                  <a:lnTo>
                    <a:pt x="2195" y="2103"/>
                  </a:lnTo>
                  <a:lnTo>
                    <a:pt x="2268" y="2010"/>
                  </a:lnTo>
                  <a:lnTo>
                    <a:pt x="2324" y="1900"/>
                  </a:lnTo>
                  <a:lnTo>
                    <a:pt x="2379" y="1808"/>
                  </a:lnTo>
                  <a:lnTo>
                    <a:pt x="2434" y="1697"/>
                  </a:lnTo>
                  <a:lnTo>
                    <a:pt x="2471" y="1568"/>
                  </a:lnTo>
                  <a:lnTo>
                    <a:pt x="2490" y="1457"/>
                  </a:lnTo>
                  <a:lnTo>
                    <a:pt x="2508" y="1328"/>
                  </a:lnTo>
                  <a:lnTo>
                    <a:pt x="2508" y="1199"/>
                  </a:lnTo>
                  <a:lnTo>
                    <a:pt x="2490" y="1070"/>
                  </a:lnTo>
                  <a:lnTo>
                    <a:pt x="2471" y="959"/>
                  </a:lnTo>
                  <a:lnTo>
                    <a:pt x="2434" y="830"/>
                  </a:lnTo>
                  <a:lnTo>
                    <a:pt x="2379" y="720"/>
                  </a:lnTo>
                  <a:lnTo>
                    <a:pt x="2324" y="609"/>
                  </a:lnTo>
                  <a:lnTo>
                    <a:pt x="2268" y="517"/>
                  </a:lnTo>
                  <a:lnTo>
                    <a:pt x="2195" y="425"/>
                  </a:lnTo>
                  <a:lnTo>
                    <a:pt x="2102" y="333"/>
                  </a:lnTo>
                  <a:lnTo>
                    <a:pt x="2010" y="259"/>
                  </a:lnTo>
                  <a:lnTo>
                    <a:pt x="1899" y="185"/>
                  </a:lnTo>
                  <a:lnTo>
                    <a:pt x="1807" y="130"/>
                  </a:lnTo>
                  <a:lnTo>
                    <a:pt x="1678" y="74"/>
                  </a:lnTo>
                  <a:lnTo>
                    <a:pt x="1568" y="38"/>
                  </a:lnTo>
                  <a:lnTo>
                    <a:pt x="1439" y="19"/>
                  </a:lnTo>
                  <a:lnTo>
                    <a:pt x="13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 name="Google Shape;1002;p3"/>
            <p:cNvSpPr/>
            <p:nvPr/>
          </p:nvSpPr>
          <p:spPr>
            <a:xfrm>
              <a:off x="6292000" y="1493750"/>
              <a:ext cx="63175" cy="62725"/>
            </a:xfrm>
            <a:custGeom>
              <a:avLst/>
              <a:gdLst/>
              <a:ahLst/>
              <a:cxnLst/>
              <a:rect l="l" t="t" r="r" b="b"/>
              <a:pathLst>
                <a:path w="2527" h="2509" extrusionOk="0">
                  <a:moveTo>
                    <a:pt x="1125" y="1"/>
                  </a:moveTo>
                  <a:lnTo>
                    <a:pt x="996" y="19"/>
                  </a:lnTo>
                  <a:lnTo>
                    <a:pt x="885" y="56"/>
                  </a:lnTo>
                  <a:lnTo>
                    <a:pt x="775" y="93"/>
                  </a:lnTo>
                  <a:lnTo>
                    <a:pt x="664" y="148"/>
                  </a:lnTo>
                  <a:lnTo>
                    <a:pt x="572" y="203"/>
                  </a:lnTo>
                  <a:lnTo>
                    <a:pt x="461" y="277"/>
                  </a:lnTo>
                  <a:lnTo>
                    <a:pt x="387" y="351"/>
                  </a:lnTo>
                  <a:lnTo>
                    <a:pt x="295" y="443"/>
                  </a:lnTo>
                  <a:lnTo>
                    <a:pt x="221" y="535"/>
                  </a:lnTo>
                  <a:lnTo>
                    <a:pt x="166" y="646"/>
                  </a:lnTo>
                  <a:lnTo>
                    <a:pt x="111" y="738"/>
                  </a:lnTo>
                  <a:lnTo>
                    <a:pt x="74" y="849"/>
                  </a:lnTo>
                  <a:lnTo>
                    <a:pt x="37" y="978"/>
                  </a:lnTo>
                  <a:lnTo>
                    <a:pt x="19" y="1088"/>
                  </a:lnTo>
                  <a:lnTo>
                    <a:pt x="0" y="1218"/>
                  </a:lnTo>
                  <a:lnTo>
                    <a:pt x="19" y="1347"/>
                  </a:lnTo>
                  <a:lnTo>
                    <a:pt x="19" y="1476"/>
                  </a:lnTo>
                  <a:lnTo>
                    <a:pt x="55" y="1605"/>
                  </a:lnTo>
                  <a:lnTo>
                    <a:pt x="92" y="1715"/>
                  </a:lnTo>
                  <a:lnTo>
                    <a:pt x="148" y="1826"/>
                  </a:lnTo>
                  <a:lnTo>
                    <a:pt x="203" y="1937"/>
                  </a:lnTo>
                  <a:lnTo>
                    <a:pt x="277" y="2029"/>
                  </a:lnTo>
                  <a:lnTo>
                    <a:pt x="350" y="2121"/>
                  </a:lnTo>
                  <a:lnTo>
                    <a:pt x="443" y="2213"/>
                  </a:lnTo>
                  <a:lnTo>
                    <a:pt x="535" y="2287"/>
                  </a:lnTo>
                  <a:lnTo>
                    <a:pt x="646" y="2342"/>
                  </a:lnTo>
                  <a:lnTo>
                    <a:pt x="756" y="2398"/>
                  </a:lnTo>
                  <a:lnTo>
                    <a:pt x="867" y="2453"/>
                  </a:lnTo>
                  <a:lnTo>
                    <a:pt x="996" y="2471"/>
                  </a:lnTo>
                  <a:lnTo>
                    <a:pt x="1125" y="2508"/>
                  </a:lnTo>
                  <a:lnTo>
                    <a:pt x="1383" y="2508"/>
                  </a:lnTo>
                  <a:lnTo>
                    <a:pt x="1494" y="2490"/>
                  </a:lnTo>
                  <a:lnTo>
                    <a:pt x="1623" y="2453"/>
                  </a:lnTo>
                  <a:lnTo>
                    <a:pt x="1733" y="2416"/>
                  </a:lnTo>
                  <a:lnTo>
                    <a:pt x="1844" y="2361"/>
                  </a:lnTo>
                  <a:lnTo>
                    <a:pt x="1955" y="2305"/>
                  </a:lnTo>
                  <a:lnTo>
                    <a:pt x="2047" y="2232"/>
                  </a:lnTo>
                  <a:lnTo>
                    <a:pt x="2139" y="2139"/>
                  </a:lnTo>
                  <a:lnTo>
                    <a:pt x="2231" y="2066"/>
                  </a:lnTo>
                  <a:lnTo>
                    <a:pt x="2305" y="1955"/>
                  </a:lnTo>
                  <a:lnTo>
                    <a:pt x="2360" y="1863"/>
                  </a:lnTo>
                  <a:lnTo>
                    <a:pt x="2416" y="1752"/>
                  </a:lnTo>
                  <a:lnTo>
                    <a:pt x="2452" y="1642"/>
                  </a:lnTo>
                  <a:lnTo>
                    <a:pt x="2489" y="1513"/>
                  </a:lnTo>
                  <a:lnTo>
                    <a:pt x="2508" y="1383"/>
                  </a:lnTo>
                  <a:lnTo>
                    <a:pt x="2526" y="1254"/>
                  </a:lnTo>
                  <a:lnTo>
                    <a:pt x="2508" y="1125"/>
                  </a:lnTo>
                  <a:lnTo>
                    <a:pt x="2489" y="996"/>
                  </a:lnTo>
                  <a:lnTo>
                    <a:pt x="2471" y="886"/>
                  </a:lnTo>
                  <a:lnTo>
                    <a:pt x="2416" y="757"/>
                  </a:lnTo>
                  <a:lnTo>
                    <a:pt x="2360" y="646"/>
                  </a:lnTo>
                  <a:lnTo>
                    <a:pt x="2305" y="554"/>
                  </a:lnTo>
                  <a:lnTo>
                    <a:pt x="2231" y="443"/>
                  </a:lnTo>
                  <a:lnTo>
                    <a:pt x="2157" y="369"/>
                  </a:lnTo>
                  <a:lnTo>
                    <a:pt x="2065" y="277"/>
                  </a:lnTo>
                  <a:lnTo>
                    <a:pt x="1955" y="203"/>
                  </a:lnTo>
                  <a:lnTo>
                    <a:pt x="1862" y="148"/>
                  </a:lnTo>
                  <a:lnTo>
                    <a:pt x="1752" y="93"/>
                  </a:lnTo>
                  <a:lnTo>
                    <a:pt x="1623" y="56"/>
                  </a:lnTo>
                  <a:lnTo>
                    <a:pt x="1512"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 name="Google Shape;1003;p3"/>
            <p:cNvSpPr/>
            <p:nvPr/>
          </p:nvSpPr>
          <p:spPr>
            <a:xfrm>
              <a:off x="5302325" y="1071525"/>
              <a:ext cx="62250" cy="62250"/>
            </a:xfrm>
            <a:custGeom>
              <a:avLst/>
              <a:gdLst/>
              <a:ahLst/>
              <a:cxnLst/>
              <a:rect l="l" t="t" r="r" b="b"/>
              <a:pathLst>
                <a:path w="2490" h="2490" extrusionOk="0">
                  <a:moveTo>
                    <a:pt x="1236" y="0"/>
                  </a:moveTo>
                  <a:lnTo>
                    <a:pt x="1107" y="19"/>
                  </a:lnTo>
                  <a:lnTo>
                    <a:pt x="996" y="37"/>
                  </a:lnTo>
                  <a:lnTo>
                    <a:pt x="867" y="56"/>
                  </a:lnTo>
                  <a:lnTo>
                    <a:pt x="756" y="111"/>
                  </a:lnTo>
                  <a:lnTo>
                    <a:pt x="646" y="166"/>
                  </a:lnTo>
                  <a:lnTo>
                    <a:pt x="554" y="222"/>
                  </a:lnTo>
                  <a:lnTo>
                    <a:pt x="369" y="369"/>
                  </a:lnTo>
                  <a:lnTo>
                    <a:pt x="222" y="553"/>
                  </a:lnTo>
                  <a:lnTo>
                    <a:pt x="148" y="664"/>
                  </a:lnTo>
                  <a:lnTo>
                    <a:pt x="93" y="775"/>
                  </a:lnTo>
                  <a:lnTo>
                    <a:pt x="56" y="885"/>
                  </a:lnTo>
                  <a:lnTo>
                    <a:pt x="19" y="996"/>
                  </a:lnTo>
                  <a:lnTo>
                    <a:pt x="0" y="1125"/>
                  </a:lnTo>
                  <a:lnTo>
                    <a:pt x="0" y="1236"/>
                  </a:lnTo>
                  <a:lnTo>
                    <a:pt x="0" y="1365"/>
                  </a:lnTo>
                  <a:lnTo>
                    <a:pt x="19" y="1494"/>
                  </a:lnTo>
                  <a:lnTo>
                    <a:pt x="56" y="1604"/>
                  </a:lnTo>
                  <a:lnTo>
                    <a:pt x="93" y="1715"/>
                  </a:lnTo>
                  <a:lnTo>
                    <a:pt x="148" y="1826"/>
                  </a:lnTo>
                  <a:lnTo>
                    <a:pt x="203" y="1918"/>
                  </a:lnTo>
                  <a:lnTo>
                    <a:pt x="351" y="2102"/>
                  </a:lnTo>
                  <a:lnTo>
                    <a:pt x="535" y="2268"/>
                  </a:lnTo>
                  <a:lnTo>
                    <a:pt x="646" y="2323"/>
                  </a:lnTo>
                  <a:lnTo>
                    <a:pt x="738" y="2379"/>
                  </a:lnTo>
                  <a:lnTo>
                    <a:pt x="867" y="2434"/>
                  </a:lnTo>
                  <a:lnTo>
                    <a:pt x="978" y="2453"/>
                  </a:lnTo>
                  <a:lnTo>
                    <a:pt x="1088" y="2489"/>
                  </a:lnTo>
                  <a:lnTo>
                    <a:pt x="1346" y="2489"/>
                  </a:lnTo>
                  <a:lnTo>
                    <a:pt x="1476" y="2471"/>
                  </a:lnTo>
                  <a:lnTo>
                    <a:pt x="1586" y="2434"/>
                  </a:lnTo>
                  <a:lnTo>
                    <a:pt x="1715" y="2397"/>
                  </a:lnTo>
                  <a:lnTo>
                    <a:pt x="1826" y="2342"/>
                  </a:lnTo>
                  <a:lnTo>
                    <a:pt x="1918" y="2268"/>
                  </a:lnTo>
                  <a:lnTo>
                    <a:pt x="2029" y="2194"/>
                  </a:lnTo>
                  <a:lnTo>
                    <a:pt x="2121" y="2121"/>
                  </a:lnTo>
                  <a:lnTo>
                    <a:pt x="2195" y="2028"/>
                  </a:lnTo>
                  <a:lnTo>
                    <a:pt x="2268" y="1936"/>
                  </a:lnTo>
                  <a:lnTo>
                    <a:pt x="2342" y="1826"/>
                  </a:lnTo>
                  <a:lnTo>
                    <a:pt x="2379" y="1715"/>
                  </a:lnTo>
                  <a:lnTo>
                    <a:pt x="2434" y="1604"/>
                  </a:lnTo>
                  <a:lnTo>
                    <a:pt x="2453" y="1475"/>
                  </a:lnTo>
                  <a:lnTo>
                    <a:pt x="2471" y="1346"/>
                  </a:lnTo>
                  <a:lnTo>
                    <a:pt x="2490" y="1217"/>
                  </a:lnTo>
                  <a:lnTo>
                    <a:pt x="2471" y="1107"/>
                  </a:lnTo>
                  <a:lnTo>
                    <a:pt x="2453" y="977"/>
                  </a:lnTo>
                  <a:lnTo>
                    <a:pt x="2416" y="867"/>
                  </a:lnTo>
                  <a:lnTo>
                    <a:pt x="2379" y="756"/>
                  </a:lnTo>
                  <a:lnTo>
                    <a:pt x="2324" y="646"/>
                  </a:lnTo>
                  <a:lnTo>
                    <a:pt x="2250" y="553"/>
                  </a:lnTo>
                  <a:lnTo>
                    <a:pt x="2102" y="369"/>
                  </a:lnTo>
                  <a:lnTo>
                    <a:pt x="1918" y="222"/>
                  </a:lnTo>
                  <a:lnTo>
                    <a:pt x="1807" y="148"/>
                  </a:lnTo>
                  <a:lnTo>
                    <a:pt x="1697" y="92"/>
                  </a:lnTo>
                  <a:lnTo>
                    <a:pt x="1586" y="56"/>
                  </a:lnTo>
                  <a:lnTo>
                    <a:pt x="1476" y="37"/>
                  </a:lnTo>
                  <a:lnTo>
                    <a:pt x="1346" y="19"/>
                  </a:lnTo>
                  <a:lnTo>
                    <a:pt x="12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 name="Google Shape;1004;p3"/>
            <p:cNvSpPr/>
            <p:nvPr/>
          </p:nvSpPr>
          <p:spPr>
            <a:xfrm>
              <a:off x="5815825" y="1408475"/>
              <a:ext cx="62250" cy="62250"/>
            </a:xfrm>
            <a:custGeom>
              <a:avLst/>
              <a:gdLst/>
              <a:ahLst/>
              <a:cxnLst/>
              <a:rect l="l" t="t" r="r" b="b"/>
              <a:pathLst>
                <a:path w="2490" h="2490" extrusionOk="0">
                  <a:moveTo>
                    <a:pt x="1144" y="1"/>
                  </a:moveTo>
                  <a:lnTo>
                    <a:pt x="1033" y="19"/>
                  </a:lnTo>
                  <a:lnTo>
                    <a:pt x="904" y="37"/>
                  </a:lnTo>
                  <a:lnTo>
                    <a:pt x="793" y="74"/>
                  </a:lnTo>
                  <a:lnTo>
                    <a:pt x="683" y="130"/>
                  </a:lnTo>
                  <a:lnTo>
                    <a:pt x="591" y="185"/>
                  </a:lnTo>
                  <a:lnTo>
                    <a:pt x="480" y="259"/>
                  </a:lnTo>
                  <a:lnTo>
                    <a:pt x="388" y="332"/>
                  </a:lnTo>
                  <a:lnTo>
                    <a:pt x="314" y="425"/>
                  </a:lnTo>
                  <a:lnTo>
                    <a:pt x="240" y="517"/>
                  </a:lnTo>
                  <a:lnTo>
                    <a:pt x="167" y="627"/>
                  </a:lnTo>
                  <a:lnTo>
                    <a:pt x="111" y="720"/>
                  </a:lnTo>
                  <a:lnTo>
                    <a:pt x="74" y="830"/>
                  </a:lnTo>
                  <a:lnTo>
                    <a:pt x="37" y="959"/>
                  </a:lnTo>
                  <a:lnTo>
                    <a:pt x="19" y="1070"/>
                  </a:lnTo>
                  <a:lnTo>
                    <a:pt x="1" y="1199"/>
                  </a:lnTo>
                  <a:lnTo>
                    <a:pt x="1" y="1328"/>
                  </a:lnTo>
                  <a:lnTo>
                    <a:pt x="19" y="1439"/>
                  </a:lnTo>
                  <a:lnTo>
                    <a:pt x="37" y="1568"/>
                  </a:lnTo>
                  <a:lnTo>
                    <a:pt x="74" y="1678"/>
                  </a:lnTo>
                  <a:lnTo>
                    <a:pt x="130" y="1789"/>
                  </a:lnTo>
                  <a:lnTo>
                    <a:pt x="185" y="1900"/>
                  </a:lnTo>
                  <a:lnTo>
                    <a:pt x="259" y="1992"/>
                  </a:lnTo>
                  <a:lnTo>
                    <a:pt x="332" y="2084"/>
                  </a:lnTo>
                  <a:lnTo>
                    <a:pt x="425" y="2158"/>
                  </a:lnTo>
                  <a:lnTo>
                    <a:pt x="517" y="2232"/>
                  </a:lnTo>
                  <a:lnTo>
                    <a:pt x="609" y="2305"/>
                  </a:lnTo>
                  <a:lnTo>
                    <a:pt x="720" y="2361"/>
                  </a:lnTo>
                  <a:lnTo>
                    <a:pt x="830" y="2416"/>
                  </a:lnTo>
                  <a:lnTo>
                    <a:pt x="941" y="2453"/>
                  </a:lnTo>
                  <a:lnTo>
                    <a:pt x="1070" y="2471"/>
                  </a:lnTo>
                  <a:lnTo>
                    <a:pt x="1199" y="2490"/>
                  </a:lnTo>
                  <a:lnTo>
                    <a:pt x="1328" y="2490"/>
                  </a:lnTo>
                  <a:lnTo>
                    <a:pt x="1439" y="2471"/>
                  </a:lnTo>
                  <a:lnTo>
                    <a:pt x="1568" y="2453"/>
                  </a:lnTo>
                  <a:lnTo>
                    <a:pt x="1678" y="2398"/>
                  </a:lnTo>
                  <a:lnTo>
                    <a:pt x="1789" y="2361"/>
                  </a:lnTo>
                  <a:lnTo>
                    <a:pt x="1900" y="2287"/>
                  </a:lnTo>
                  <a:lnTo>
                    <a:pt x="2010" y="2213"/>
                  </a:lnTo>
                  <a:lnTo>
                    <a:pt x="2103" y="2139"/>
                  </a:lnTo>
                  <a:lnTo>
                    <a:pt x="2176" y="2047"/>
                  </a:lnTo>
                  <a:lnTo>
                    <a:pt x="2268" y="1955"/>
                  </a:lnTo>
                  <a:lnTo>
                    <a:pt x="2324" y="1844"/>
                  </a:lnTo>
                  <a:lnTo>
                    <a:pt x="2379" y="1734"/>
                  </a:lnTo>
                  <a:lnTo>
                    <a:pt x="2434" y="1623"/>
                  </a:lnTo>
                  <a:lnTo>
                    <a:pt x="2471" y="1512"/>
                  </a:lnTo>
                  <a:lnTo>
                    <a:pt x="2490" y="1383"/>
                  </a:lnTo>
                  <a:lnTo>
                    <a:pt x="2490" y="1254"/>
                  </a:lnTo>
                  <a:lnTo>
                    <a:pt x="2490" y="1125"/>
                  </a:lnTo>
                  <a:lnTo>
                    <a:pt x="2471" y="1015"/>
                  </a:lnTo>
                  <a:lnTo>
                    <a:pt x="2434" y="886"/>
                  </a:lnTo>
                  <a:lnTo>
                    <a:pt x="2398" y="775"/>
                  </a:lnTo>
                  <a:lnTo>
                    <a:pt x="2342" y="664"/>
                  </a:lnTo>
                  <a:lnTo>
                    <a:pt x="2287" y="572"/>
                  </a:lnTo>
                  <a:lnTo>
                    <a:pt x="2213" y="462"/>
                  </a:lnTo>
                  <a:lnTo>
                    <a:pt x="2139" y="369"/>
                  </a:lnTo>
                  <a:lnTo>
                    <a:pt x="2047" y="296"/>
                  </a:lnTo>
                  <a:lnTo>
                    <a:pt x="1955" y="222"/>
                  </a:lnTo>
                  <a:lnTo>
                    <a:pt x="1863" y="148"/>
                  </a:lnTo>
                  <a:lnTo>
                    <a:pt x="1752" y="93"/>
                  </a:lnTo>
                  <a:lnTo>
                    <a:pt x="1642" y="56"/>
                  </a:lnTo>
                  <a:lnTo>
                    <a:pt x="1512" y="19"/>
                  </a:lnTo>
                  <a:lnTo>
                    <a:pt x="1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 name="Google Shape;1005;p3"/>
            <p:cNvSpPr/>
            <p:nvPr/>
          </p:nvSpPr>
          <p:spPr>
            <a:xfrm>
              <a:off x="5105025" y="791725"/>
              <a:ext cx="62725" cy="62700"/>
            </a:xfrm>
            <a:custGeom>
              <a:avLst/>
              <a:gdLst/>
              <a:ahLst/>
              <a:cxnLst/>
              <a:rect l="l" t="t" r="r" b="b"/>
              <a:pathLst>
                <a:path w="2509" h="2508" extrusionOk="0">
                  <a:moveTo>
                    <a:pt x="1199" y="0"/>
                  </a:moveTo>
                  <a:lnTo>
                    <a:pt x="1070" y="19"/>
                  </a:lnTo>
                  <a:lnTo>
                    <a:pt x="960" y="37"/>
                  </a:lnTo>
                  <a:lnTo>
                    <a:pt x="831" y="74"/>
                  </a:lnTo>
                  <a:lnTo>
                    <a:pt x="720" y="129"/>
                  </a:lnTo>
                  <a:lnTo>
                    <a:pt x="609" y="185"/>
                  </a:lnTo>
                  <a:lnTo>
                    <a:pt x="517" y="258"/>
                  </a:lnTo>
                  <a:lnTo>
                    <a:pt x="425" y="332"/>
                  </a:lnTo>
                  <a:lnTo>
                    <a:pt x="333" y="424"/>
                  </a:lnTo>
                  <a:lnTo>
                    <a:pt x="259" y="517"/>
                  </a:lnTo>
                  <a:lnTo>
                    <a:pt x="185" y="609"/>
                  </a:lnTo>
                  <a:lnTo>
                    <a:pt x="130" y="719"/>
                  </a:lnTo>
                  <a:lnTo>
                    <a:pt x="75" y="830"/>
                  </a:lnTo>
                  <a:lnTo>
                    <a:pt x="38" y="959"/>
                  </a:lnTo>
                  <a:lnTo>
                    <a:pt x="19" y="1088"/>
                  </a:lnTo>
                  <a:lnTo>
                    <a:pt x="1" y="1199"/>
                  </a:lnTo>
                  <a:lnTo>
                    <a:pt x="1" y="1328"/>
                  </a:lnTo>
                  <a:lnTo>
                    <a:pt x="19" y="1457"/>
                  </a:lnTo>
                  <a:lnTo>
                    <a:pt x="38" y="1568"/>
                  </a:lnTo>
                  <a:lnTo>
                    <a:pt x="75" y="1678"/>
                  </a:lnTo>
                  <a:lnTo>
                    <a:pt x="130" y="1789"/>
                  </a:lnTo>
                  <a:lnTo>
                    <a:pt x="185" y="1899"/>
                  </a:lnTo>
                  <a:lnTo>
                    <a:pt x="333" y="2084"/>
                  </a:lnTo>
                  <a:lnTo>
                    <a:pt x="499" y="2250"/>
                  </a:lnTo>
                  <a:lnTo>
                    <a:pt x="609" y="2323"/>
                  </a:lnTo>
                  <a:lnTo>
                    <a:pt x="720" y="2379"/>
                  </a:lnTo>
                  <a:lnTo>
                    <a:pt x="831" y="2416"/>
                  </a:lnTo>
                  <a:lnTo>
                    <a:pt x="941" y="2453"/>
                  </a:lnTo>
                  <a:lnTo>
                    <a:pt x="1052" y="2489"/>
                  </a:lnTo>
                  <a:lnTo>
                    <a:pt x="1181" y="2508"/>
                  </a:lnTo>
                  <a:lnTo>
                    <a:pt x="1310" y="2508"/>
                  </a:lnTo>
                  <a:lnTo>
                    <a:pt x="1439" y="2489"/>
                  </a:lnTo>
                  <a:lnTo>
                    <a:pt x="1550" y="2471"/>
                  </a:lnTo>
                  <a:lnTo>
                    <a:pt x="1679" y="2434"/>
                  </a:lnTo>
                  <a:lnTo>
                    <a:pt x="1789" y="2379"/>
                  </a:lnTo>
                  <a:lnTo>
                    <a:pt x="1900" y="2323"/>
                  </a:lnTo>
                  <a:lnTo>
                    <a:pt x="1992" y="2250"/>
                  </a:lnTo>
                  <a:lnTo>
                    <a:pt x="2084" y="2176"/>
                  </a:lnTo>
                  <a:lnTo>
                    <a:pt x="2177" y="2084"/>
                  </a:lnTo>
                  <a:lnTo>
                    <a:pt x="2250" y="1992"/>
                  </a:lnTo>
                  <a:lnTo>
                    <a:pt x="2324" y="1899"/>
                  </a:lnTo>
                  <a:lnTo>
                    <a:pt x="2379" y="1789"/>
                  </a:lnTo>
                  <a:lnTo>
                    <a:pt x="2435" y="1678"/>
                  </a:lnTo>
                  <a:lnTo>
                    <a:pt x="2472" y="1549"/>
                  </a:lnTo>
                  <a:lnTo>
                    <a:pt x="2490" y="1420"/>
                  </a:lnTo>
                  <a:lnTo>
                    <a:pt x="2509" y="1291"/>
                  </a:lnTo>
                  <a:lnTo>
                    <a:pt x="2509" y="1180"/>
                  </a:lnTo>
                  <a:lnTo>
                    <a:pt x="2490" y="1051"/>
                  </a:lnTo>
                  <a:lnTo>
                    <a:pt x="2472" y="941"/>
                  </a:lnTo>
                  <a:lnTo>
                    <a:pt x="2435" y="812"/>
                  </a:lnTo>
                  <a:lnTo>
                    <a:pt x="2379" y="719"/>
                  </a:lnTo>
                  <a:lnTo>
                    <a:pt x="2324" y="609"/>
                  </a:lnTo>
                  <a:lnTo>
                    <a:pt x="2177" y="424"/>
                  </a:lnTo>
                  <a:lnTo>
                    <a:pt x="2011" y="258"/>
                  </a:lnTo>
                  <a:lnTo>
                    <a:pt x="1900" y="185"/>
                  </a:lnTo>
                  <a:lnTo>
                    <a:pt x="1808" y="129"/>
                  </a:lnTo>
                  <a:lnTo>
                    <a:pt x="1697" y="74"/>
                  </a:lnTo>
                  <a:lnTo>
                    <a:pt x="1568" y="37"/>
                  </a:lnTo>
                  <a:lnTo>
                    <a:pt x="1458" y="19"/>
                  </a:lnTo>
                  <a:lnTo>
                    <a:pt x="13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 name="Google Shape;1006;p3"/>
            <p:cNvSpPr/>
            <p:nvPr/>
          </p:nvSpPr>
          <p:spPr>
            <a:xfrm>
              <a:off x="5590425" y="1288175"/>
              <a:ext cx="62250" cy="62700"/>
            </a:xfrm>
            <a:custGeom>
              <a:avLst/>
              <a:gdLst/>
              <a:ahLst/>
              <a:cxnLst/>
              <a:rect l="l" t="t" r="r" b="b"/>
              <a:pathLst>
                <a:path w="2490" h="2508" extrusionOk="0">
                  <a:moveTo>
                    <a:pt x="1254" y="0"/>
                  </a:moveTo>
                  <a:lnTo>
                    <a:pt x="1125" y="19"/>
                  </a:lnTo>
                  <a:lnTo>
                    <a:pt x="1014" y="37"/>
                  </a:lnTo>
                  <a:lnTo>
                    <a:pt x="885" y="56"/>
                  </a:lnTo>
                  <a:lnTo>
                    <a:pt x="775" y="92"/>
                  </a:lnTo>
                  <a:lnTo>
                    <a:pt x="664" y="148"/>
                  </a:lnTo>
                  <a:lnTo>
                    <a:pt x="572" y="203"/>
                  </a:lnTo>
                  <a:lnTo>
                    <a:pt x="388" y="351"/>
                  </a:lnTo>
                  <a:lnTo>
                    <a:pt x="222" y="535"/>
                  </a:lnTo>
                  <a:lnTo>
                    <a:pt x="166" y="646"/>
                  </a:lnTo>
                  <a:lnTo>
                    <a:pt x="111" y="738"/>
                  </a:lnTo>
                  <a:lnTo>
                    <a:pt x="56" y="848"/>
                  </a:lnTo>
                  <a:lnTo>
                    <a:pt x="37" y="977"/>
                  </a:lnTo>
                  <a:lnTo>
                    <a:pt x="0" y="1088"/>
                  </a:lnTo>
                  <a:lnTo>
                    <a:pt x="0" y="1217"/>
                  </a:lnTo>
                  <a:lnTo>
                    <a:pt x="0" y="1346"/>
                  </a:lnTo>
                  <a:lnTo>
                    <a:pt x="19" y="1475"/>
                  </a:lnTo>
                  <a:lnTo>
                    <a:pt x="37" y="1586"/>
                  </a:lnTo>
                  <a:lnTo>
                    <a:pt x="74" y="1715"/>
                  </a:lnTo>
                  <a:lnTo>
                    <a:pt x="129" y="1826"/>
                  </a:lnTo>
                  <a:lnTo>
                    <a:pt x="185" y="1918"/>
                  </a:lnTo>
                  <a:lnTo>
                    <a:pt x="258" y="2028"/>
                  </a:lnTo>
                  <a:lnTo>
                    <a:pt x="351" y="2121"/>
                  </a:lnTo>
                  <a:lnTo>
                    <a:pt x="424" y="2194"/>
                  </a:lnTo>
                  <a:lnTo>
                    <a:pt x="535" y="2287"/>
                  </a:lnTo>
                  <a:lnTo>
                    <a:pt x="627" y="2342"/>
                  </a:lnTo>
                  <a:lnTo>
                    <a:pt x="738" y="2397"/>
                  </a:lnTo>
                  <a:lnTo>
                    <a:pt x="867" y="2452"/>
                  </a:lnTo>
                  <a:lnTo>
                    <a:pt x="978" y="2471"/>
                  </a:lnTo>
                  <a:lnTo>
                    <a:pt x="1107" y="2508"/>
                  </a:lnTo>
                  <a:lnTo>
                    <a:pt x="1365" y="2508"/>
                  </a:lnTo>
                  <a:lnTo>
                    <a:pt x="1475" y="2489"/>
                  </a:lnTo>
                  <a:lnTo>
                    <a:pt x="1604" y="2452"/>
                  </a:lnTo>
                  <a:lnTo>
                    <a:pt x="1715" y="2416"/>
                  </a:lnTo>
                  <a:lnTo>
                    <a:pt x="1826" y="2360"/>
                  </a:lnTo>
                  <a:lnTo>
                    <a:pt x="1918" y="2305"/>
                  </a:lnTo>
                  <a:lnTo>
                    <a:pt x="2102" y="2157"/>
                  </a:lnTo>
                  <a:lnTo>
                    <a:pt x="2268" y="1973"/>
                  </a:lnTo>
                  <a:lnTo>
                    <a:pt x="2324" y="1881"/>
                  </a:lnTo>
                  <a:lnTo>
                    <a:pt x="2379" y="1770"/>
                  </a:lnTo>
                  <a:lnTo>
                    <a:pt x="2434" y="1660"/>
                  </a:lnTo>
                  <a:lnTo>
                    <a:pt x="2453" y="1549"/>
                  </a:lnTo>
                  <a:lnTo>
                    <a:pt x="2489" y="1420"/>
                  </a:lnTo>
                  <a:lnTo>
                    <a:pt x="2489" y="1291"/>
                  </a:lnTo>
                  <a:lnTo>
                    <a:pt x="2489" y="1162"/>
                  </a:lnTo>
                  <a:lnTo>
                    <a:pt x="2471" y="1051"/>
                  </a:lnTo>
                  <a:lnTo>
                    <a:pt x="2453" y="922"/>
                  </a:lnTo>
                  <a:lnTo>
                    <a:pt x="2416" y="811"/>
                  </a:lnTo>
                  <a:lnTo>
                    <a:pt x="2360" y="701"/>
                  </a:lnTo>
                  <a:lnTo>
                    <a:pt x="2305" y="590"/>
                  </a:lnTo>
                  <a:lnTo>
                    <a:pt x="2231" y="480"/>
                  </a:lnTo>
                  <a:lnTo>
                    <a:pt x="2139" y="387"/>
                  </a:lnTo>
                  <a:lnTo>
                    <a:pt x="2065" y="314"/>
                  </a:lnTo>
                  <a:lnTo>
                    <a:pt x="1955" y="240"/>
                  </a:lnTo>
                  <a:lnTo>
                    <a:pt x="1863" y="166"/>
                  </a:lnTo>
                  <a:lnTo>
                    <a:pt x="1752" y="111"/>
                  </a:lnTo>
                  <a:lnTo>
                    <a:pt x="1623" y="74"/>
                  </a:lnTo>
                  <a:lnTo>
                    <a:pt x="1512" y="37"/>
                  </a:lnTo>
                  <a:lnTo>
                    <a:pt x="1383"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 name="Google Shape;1007;p3"/>
            <p:cNvSpPr/>
            <p:nvPr/>
          </p:nvSpPr>
          <p:spPr>
            <a:xfrm>
              <a:off x="5039575" y="697675"/>
              <a:ext cx="62250" cy="62275"/>
            </a:xfrm>
            <a:custGeom>
              <a:avLst/>
              <a:gdLst/>
              <a:ahLst/>
              <a:cxnLst/>
              <a:rect l="l" t="t" r="r" b="b"/>
              <a:pathLst>
                <a:path w="2490" h="2491" extrusionOk="0">
                  <a:moveTo>
                    <a:pt x="1236" y="1"/>
                  </a:moveTo>
                  <a:lnTo>
                    <a:pt x="1107" y="19"/>
                  </a:lnTo>
                  <a:lnTo>
                    <a:pt x="978" y="38"/>
                  </a:lnTo>
                  <a:lnTo>
                    <a:pt x="867" y="75"/>
                  </a:lnTo>
                  <a:lnTo>
                    <a:pt x="757" y="112"/>
                  </a:lnTo>
                  <a:lnTo>
                    <a:pt x="646" y="167"/>
                  </a:lnTo>
                  <a:lnTo>
                    <a:pt x="554" y="222"/>
                  </a:lnTo>
                  <a:lnTo>
                    <a:pt x="370" y="388"/>
                  </a:lnTo>
                  <a:lnTo>
                    <a:pt x="222" y="572"/>
                  </a:lnTo>
                  <a:lnTo>
                    <a:pt x="148" y="665"/>
                  </a:lnTo>
                  <a:lnTo>
                    <a:pt x="93" y="775"/>
                  </a:lnTo>
                  <a:lnTo>
                    <a:pt x="56" y="886"/>
                  </a:lnTo>
                  <a:lnTo>
                    <a:pt x="38" y="1015"/>
                  </a:lnTo>
                  <a:lnTo>
                    <a:pt x="19" y="1126"/>
                  </a:lnTo>
                  <a:lnTo>
                    <a:pt x="1" y="1255"/>
                  </a:lnTo>
                  <a:lnTo>
                    <a:pt x="19" y="1365"/>
                  </a:lnTo>
                  <a:lnTo>
                    <a:pt x="38" y="1494"/>
                  </a:lnTo>
                  <a:lnTo>
                    <a:pt x="56" y="1605"/>
                  </a:lnTo>
                  <a:lnTo>
                    <a:pt x="111" y="1716"/>
                  </a:lnTo>
                  <a:lnTo>
                    <a:pt x="148" y="1826"/>
                  </a:lnTo>
                  <a:lnTo>
                    <a:pt x="222" y="1937"/>
                  </a:lnTo>
                  <a:lnTo>
                    <a:pt x="370" y="2121"/>
                  </a:lnTo>
                  <a:lnTo>
                    <a:pt x="554" y="2269"/>
                  </a:lnTo>
                  <a:lnTo>
                    <a:pt x="646" y="2343"/>
                  </a:lnTo>
                  <a:lnTo>
                    <a:pt x="757" y="2379"/>
                  </a:lnTo>
                  <a:lnTo>
                    <a:pt x="867" y="2435"/>
                  </a:lnTo>
                  <a:lnTo>
                    <a:pt x="996" y="2472"/>
                  </a:lnTo>
                  <a:lnTo>
                    <a:pt x="1107" y="2490"/>
                  </a:lnTo>
                  <a:lnTo>
                    <a:pt x="1365" y="2490"/>
                  </a:lnTo>
                  <a:lnTo>
                    <a:pt x="1476" y="2472"/>
                  </a:lnTo>
                  <a:lnTo>
                    <a:pt x="1605" y="2435"/>
                  </a:lnTo>
                  <a:lnTo>
                    <a:pt x="1715" y="2398"/>
                  </a:lnTo>
                  <a:lnTo>
                    <a:pt x="1808" y="2343"/>
                  </a:lnTo>
                  <a:lnTo>
                    <a:pt x="1918" y="2287"/>
                  </a:lnTo>
                  <a:lnTo>
                    <a:pt x="2103" y="2140"/>
                  </a:lnTo>
                  <a:lnTo>
                    <a:pt x="2269" y="1955"/>
                  </a:lnTo>
                  <a:lnTo>
                    <a:pt x="2324" y="1845"/>
                  </a:lnTo>
                  <a:lnTo>
                    <a:pt x="2379" y="1753"/>
                  </a:lnTo>
                  <a:lnTo>
                    <a:pt x="2416" y="1642"/>
                  </a:lnTo>
                  <a:lnTo>
                    <a:pt x="2453" y="1513"/>
                  </a:lnTo>
                  <a:lnTo>
                    <a:pt x="2490" y="1402"/>
                  </a:lnTo>
                  <a:lnTo>
                    <a:pt x="2490" y="1273"/>
                  </a:lnTo>
                  <a:lnTo>
                    <a:pt x="2490" y="1144"/>
                  </a:lnTo>
                  <a:lnTo>
                    <a:pt x="2471" y="1015"/>
                  </a:lnTo>
                  <a:lnTo>
                    <a:pt x="2435" y="904"/>
                  </a:lnTo>
                  <a:lnTo>
                    <a:pt x="2398" y="794"/>
                  </a:lnTo>
                  <a:lnTo>
                    <a:pt x="2342" y="683"/>
                  </a:lnTo>
                  <a:lnTo>
                    <a:pt x="2287" y="572"/>
                  </a:lnTo>
                  <a:lnTo>
                    <a:pt x="2213" y="480"/>
                  </a:lnTo>
                  <a:lnTo>
                    <a:pt x="2121" y="388"/>
                  </a:lnTo>
                  <a:lnTo>
                    <a:pt x="2029" y="296"/>
                  </a:lnTo>
                  <a:lnTo>
                    <a:pt x="1937" y="222"/>
                  </a:lnTo>
                  <a:lnTo>
                    <a:pt x="1826" y="148"/>
                  </a:lnTo>
                  <a:lnTo>
                    <a:pt x="1715" y="112"/>
                  </a:lnTo>
                  <a:lnTo>
                    <a:pt x="1605" y="56"/>
                  </a:lnTo>
                  <a:lnTo>
                    <a:pt x="1476"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 name="Google Shape;1008;p3"/>
            <p:cNvSpPr/>
            <p:nvPr/>
          </p:nvSpPr>
          <p:spPr>
            <a:xfrm>
              <a:off x="6372200" y="1508500"/>
              <a:ext cx="29050" cy="61800"/>
            </a:xfrm>
            <a:custGeom>
              <a:avLst/>
              <a:gdLst/>
              <a:ahLst/>
              <a:cxnLst/>
              <a:rect l="l" t="t" r="r" b="b"/>
              <a:pathLst>
                <a:path w="1162" h="2472" extrusionOk="0">
                  <a:moveTo>
                    <a:pt x="1033" y="1"/>
                  </a:moveTo>
                  <a:lnTo>
                    <a:pt x="922" y="38"/>
                  </a:lnTo>
                  <a:lnTo>
                    <a:pt x="812" y="74"/>
                  </a:lnTo>
                  <a:lnTo>
                    <a:pt x="701" y="111"/>
                  </a:lnTo>
                  <a:lnTo>
                    <a:pt x="498" y="240"/>
                  </a:lnTo>
                  <a:lnTo>
                    <a:pt x="332" y="406"/>
                  </a:lnTo>
                  <a:lnTo>
                    <a:pt x="185" y="591"/>
                  </a:lnTo>
                  <a:lnTo>
                    <a:pt x="129" y="683"/>
                  </a:lnTo>
                  <a:lnTo>
                    <a:pt x="93" y="793"/>
                  </a:lnTo>
                  <a:lnTo>
                    <a:pt x="56" y="904"/>
                  </a:lnTo>
                  <a:lnTo>
                    <a:pt x="19" y="1015"/>
                  </a:lnTo>
                  <a:lnTo>
                    <a:pt x="0" y="1144"/>
                  </a:lnTo>
                  <a:lnTo>
                    <a:pt x="0" y="1254"/>
                  </a:lnTo>
                  <a:lnTo>
                    <a:pt x="19" y="1384"/>
                  </a:lnTo>
                  <a:lnTo>
                    <a:pt x="37" y="1494"/>
                  </a:lnTo>
                  <a:lnTo>
                    <a:pt x="93" y="1715"/>
                  </a:lnTo>
                  <a:lnTo>
                    <a:pt x="203" y="1918"/>
                  </a:lnTo>
                  <a:lnTo>
                    <a:pt x="351" y="2084"/>
                  </a:lnTo>
                  <a:lnTo>
                    <a:pt x="517" y="2232"/>
                  </a:lnTo>
                  <a:lnTo>
                    <a:pt x="719" y="2361"/>
                  </a:lnTo>
                  <a:lnTo>
                    <a:pt x="941" y="2434"/>
                  </a:lnTo>
                  <a:lnTo>
                    <a:pt x="1051" y="2453"/>
                  </a:lnTo>
                  <a:lnTo>
                    <a:pt x="1162" y="2471"/>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 name="Google Shape;1009;p3"/>
            <p:cNvSpPr/>
            <p:nvPr/>
          </p:nvSpPr>
          <p:spPr>
            <a:xfrm>
              <a:off x="5236400" y="980250"/>
              <a:ext cx="62725" cy="62250"/>
            </a:xfrm>
            <a:custGeom>
              <a:avLst/>
              <a:gdLst/>
              <a:ahLst/>
              <a:cxnLst/>
              <a:rect l="l" t="t" r="r" b="b"/>
              <a:pathLst>
                <a:path w="2509" h="2490" extrusionOk="0">
                  <a:moveTo>
                    <a:pt x="1162" y="0"/>
                  </a:moveTo>
                  <a:lnTo>
                    <a:pt x="1052" y="19"/>
                  </a:lnTo>
                  <a:lnTo>
                    <a:pt x="923" y="37"/>
                  </a:lnTo>
                  <a:lnTo>
                    <a:pt x="812" y="74"/>
                  </a:lnTo>
                  <a:lnTo>
                    <a:pt x="701" y="130"/>
                  </a:lnTo>
                  <a:lnTo>
                    <a:pt x="591" y="185"/>
                  </a:lnTo>
                  <a:lnTo>
                    <a:pt x="480" y="259"/>
                  </a:lnTo>
                  <a:lnTo>
                    <a:pt x="388" y="332"/>
                  </a:lnTo>
                  <a:lnTo>
                    <a:pt x="314" y="425"/>
                  </a:lnTo>
                  <a:lnTo>
                    <a:pt x="241" y="517"/>
                  </a:lnTo>
                  <a:lnTo>
                    <a:pt x="167" y="627"/>
                  </a:lnTo>
                  <a:lnTo>
                    <a:pt x="111" y="738"/>
                  </a:lnTo>
                  <a:lnTo>
                    <a:pt x="75" y="849"/>
                  </a:lnTo>
                  <a:lnTo>
                    <a:pt x="38" y="978"/>
                  </a:lnTo>
                  <a:lnTo>
                    <a:pt x="1" y="1107"/>
                  </a:lnTo>
                  <a:lnTo>
                    <a:pt x="1" y="1217"/>
                  </a:lnTo>
                  <a:lnTo>
                    <a:pt x="1" y="1346"/>
                  </a:lnTo>
                  <a:lnTo>
                    <a:pt x="19" y="1476"/>
                  </a:lnTo>
                  <a:lnTo>
                    <a:pt x="56" y="1586"/>
                  </a:lnTo>
                  <a:lnTo>
                    <a:pt x="93" y="1697"/>
                  </a:lnTo>
                  <a:lnTo>
                    <a:pt x="148" y="1807"/>
                  </a:lnTo>
                  <a:lnTo>
                    <a:pt x="204" y="1918"/>
                  </a:lnTo>
                  <a:lnTo>
                    <a:pt x="351" y="2102"/>
                  </a:lnTo>
                  <a:lnTo>
                    <a:pt x="517" y="2250"/>
                  </a:lnTo>
                  <a:lnTo>
                    <a:pt x="628" y="2324"/>
                  </a:lnTo>
                  <a:lnTo>
                    <a:pt x="738" y="2379"/>
                  </a:lnTo>
                  <a:lnTo>
                    <a:pt x="849" y="2434"/>
                  </a:lnTo>
                  <a:lnTo>
                    <a:pt x="960" y="2453"/>
                  </a:lnTo>
                  <a:lnTo>
                    <a:pt x="1070" y="2490"/>
                  </a:lnTo>
                  <a:lnTo>
                    <a:pt x="1328" y="2490"/>
                  </a:lnTo>
                  <a:lnTo>
                    <a:pt x="1457" y="2471"/>
                  </a:lnTo>
                  <a:lnTo>
                    <a:pt x="1587" y="2453"/>
                  </a:lnTo>
                  <a:lnTo>
                    <a:pt x="1697" y="2416"/>
                  </a:lnTo>
                  <a:lnTo>
                    <a:pt x="1808" y="2361"/>
                  </a:lnTo>
                  <a:lnTo>
                    <a:pt x="1918" y="2305"/>
                  </a:lnTo>
                  <a:lnTo>
                    <a:pt x="2011" y="2232"/>
                  </a:lnTo>
                  <a:lnTo>
                    <a:pt x="2103" y="2158"/>
                  </a:lnTo>
                  <a:lnTo>
                    <a:pt x="2195" y="2066"/>
                  </a:lnTo>
                  <a:lnTo>
                    <a:pt x="2269" y="1973"/>
                  </a:lnTo>
                  <a:lnTo>
                    <a:pt x="2342" y="1863"/>
                  </a:lnTo>
                  <a:lnTo>
                    <a:pt x="2398" y="1752"/>
                  </a:lnTo>
                  <a:lnTo>
                    <a:pt x="2435" y="1641"/>
                  </a:lnTo>
                  <a:lnTo>
                    <a:pt x="2472" y="1512"/>
                  </a:lnTo>
                  <a:lnTo>
                    <a:pt x="2490" y="1402"/>
                  </a:lnTo>
                  <a:lnTo>
                    <a:pt x="2508" y="1273"/>
                  </a:lnTo>
                  <a:lnTo>
                    <a:pt x="2490" y="1144"/>
                  </a:lnTo>
                  <a:lnTo>
                    <a:pt x="2472" y="1015"/>
                  </a:lnTo>
                  <a:lnTo>
                    <a:pt x="2453" y="904"/>
                  </a:lnTo>
                  <a:lnTo>
                    <a:pt x="2416" y="793"/>
                  </a:lnTo>
                  <a:lnTo>
                    <a:pt x="2361" y="683"/>
                  </a:lnTo>
                  <a:lnTo>
                    <a:pt x="2306" y="572"/>
                  </a:lnTo>
                  <a:lnTo>
                    <a:pt x="2158" y="388"/>
                  </a:lnTo>
                  <a:lnTo>
                    <a:pt x="1974" y="240"/>
                  </a:lnTo>
                  <a:lnTo>
                    <a:pt x="1882" y="166"/>
                  </a:lnTo>
                  <a:lnTo>
                    <a:pt x="1771" y="111"/>
                  </a:lnTo>
                  <a:lnTo>
                    <a:pt x="1660" y="74"/>
                  </a:lnTo>
                  <a:lnTo>
                    <a:pt x="1550" y="37"/>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 name="Google Shape;1010;p3"/>
            <p:cNvSpPr/>
            <p:nvPr/>
          </p:nvSpPr>
          <p:spPr>
            <a:xfrm>
              <a:off x="5736550" y="1394650"/>
              <a:ext cx="61325" cy="61325"/>
            </a:xfrm>
            <a:custGeom>
              <a:avLst/>
              <a:gdLst/>
              <a:ahLst/>
              <a:cxnLst/>
              <a:rect l="l" t="t" r="r" b="b"/>
              <a:pathLst>
                <a:path w="2453" h="2453" extrusionOk="0">
                  <a:moveTo>
                    <a:pt x="1106" y="0"/>
                  </a:moveTo>
                  <a:lnTo>
                    <a:pt x="977" y="19"/>
                  </a:lnTo>
                  <a:lnTo>
                    <a:pt x="867" y="56"/>
                  </a:lnTo>
                  <a:lnTo>
                    <a:pt x="756" y="93"/>
                  </a:lnTo>
                  <a:lnTo>
                    <a:pt x="646" y="148"/>
                  </a:lnTo>
                  <a:lnTo>
                    <a:pt x="535" y="222"/>
                  </a:lnTo>
                  <a:lnTo>
                    <a:pt x="443" y="277"/>
                  </a:lnTo>
                  <a:lnTo>
                    <a:pt x="351" y="369"/>
                  </a:lnTo>
                  <a:lnTo>
                    <a:pt x="277" y="461"/>
                  </a:lnTo>
                  <a:lnTo>
                    <a:pt x="203" y="554"/>
                  </a:lnTo>
                  <a:lnTo>
                    <a:pt x="148" y="664"/>
                  </a:lnTo>
                  <a:lnTo>
                    <a:pt x="92" y="756"/>
                  </a:lnTo>
                  <a:lnTo>
                    <a:pt x="37" y="885"/>
                  </a:lnTo>
                  <a:lnTo>
                    <a:pt x="19" y="996"/>
                  </a:lnTo>
                  <a:lnTo>
                    <a:pt x="0" y="1107"/>
                  </a:lnTo>
                  <a:lnTo>
                    <a:pt x="0" y="1236"/>
                  </a:lnTo>
                  <a:lnTo>
                    <a:pt x="0" y="1346"/>
                  </a:lnTo>
                  <a:lnTo>
                    <a:pt x="19" y="1475"/>
                  </a:lnTo>
                  <a:lnTo>
                    <a:pt x="56" y="1586"/>
                  </a:lnTo>
                  <a:lnTo>
                    <a:pt x="92" y="1697"/>
                  </a:lnTo>
                  <a:lnTo>
                    <a:pt x="203" y="1900"/>
                  </a:lnTo>
                  <a:lnTo>
                    <a:pt x="351" y="2084"/>
                  </a:lnTo>
                  <a:lnTo>
                    <a:pt x="535" y="2231"/>
                  </a:lnTo>
                  <a:lnTo>
                    <a:pt x="738" y="2342"/>
                  </a:lnTo>
                  <a:lnTo>
                    <a:pt x="848" y="2379"/>
                  </a:lnTo>
                  <a:lnTo>
                    <a:pt x="959" y="2416"/>
                  </a:lnTo>
                  <a:lnTo>
                    <a:pt x="1070" y="2434"/>
                  </a:lnTo>
                  <a:lnTo>
                    <a:pt x="1199" y="2453"/>
                  </a:lnTo>
                  <a:lnTo>
                    <a:pt x="1309" y="2453"/>
                  </a:lnTo>
                  <a:lnTo>
                    <a:pt x="1438" y="2434"/>
                  </a:lnTo>
                  <a:lnTo>
                    <a:pt x="1549" y="2397"/>
                  </a:lnTo>
                  <a:lnTo>
                    <a:pt x="1660" y="2361"/>
                  </a:lnTo>
                  <a:lnTo>
                    <a:pt x="1770" y="2305"/>
                  </a:lnTo>
                  <a:lnTo>
                    <a:pt x="1881" y="2250"/>
                  </a:lnTo>
                  <a:lnTo>
                    <a:pt x="1973" y="2176"/>
                  </a:lnTo>
                  <a:lnTo>
                    <a:pt x="2065" y="2102"/>
                  </a:lnTo>
                  <a:lnTo>
                    <a:pt x="2139" y="2010"/>
                  </a:lnTo>
                  <a:lnTo>
                    <a:pt x="2213" y="1918"/>
                  </a:lnTo>
                  <a:lnTo>
                    <a:pt x="2287" y="1807"/>
                  </a:lnTo>
                  <a:lnTo>
                    <a:pt x="2342" y="1715"/>
                  </a:lnTo>
                  <a:lnTo>
                    <a:pt x="2379" y="1605"/>
                  </a:lnTo>
                  <a:lnTo>
                    <a:pt x="2416" y="1475"/>
                  </a:lnTo>
                  <a:lnTo>
                    <a:pt x="2434" y="1365"/>
                  </a:lnTo>
                  <a:lnTo>
                    <a:pt x="2452" y="1236"/>
                  </a:lnTo>
                  <a:lnTo>
                    <a:pt x="2452" y="1107"/>
                  </a:lnTo>
                  <a:lnTo>
                    <a:pt x="2434" y="996"/>
                  </a:lnTo>
                  <a:lnTo>
                    <a:pt x="2397" y="885"/>
                  </a:lnTo>
                  <a:lnTo>
                    <a:pt x="2360" y="756"/>
                  </a:lnTo>
                  <a:lnTo>
                    <a:pt x="2305" y="664"/>
                  </a:lnTo>
                  <a:lnTo>
                    <a:pt x="2231" y="554"/>
                  </a:lnTo>
                  <a:lnTo>
                    <a:pt x="2176" y="461"/>
                  </a:lnTo>
                  <a:lnTo>
                    <a:pt x="2084" y="369"/>
                  </a:lnTo>
                  <a:lnTo>
                    <a:pt x="1992" y="277"/>
                  </a:lnTo>
                  <a:lnTo>
                    <a:pt x="1899" y="222"/>
                  </a:lnTo>
                  <a:lnTo>
                    <a:pt x="1807" y="148"/>
                  </a:lnTo>
                  <a:lnTo>
                    <a:pt x="1697" y="93"/>
                  </a:lnTo>
                  <a:lnTo>
                    <a:pt x="1586" y="56"/>
                  </a:lnTo>
                  <a:lnTo>
                    <a:pt x="1457" y="19"/>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 name="Google Shape;1011;p3"/>
            <p:cNvSpPr/>
            <p:nvPr/>
          </p:nvSpPr>
          <p:spPr>
            <a:xfrm>
              <a:off x="5511125" y="1274800"/>
              <a:ext cx="60875" cy="60875"/>
            </a:xfrm>
            <a:custGeom>
              <a:avLst/>
              <a:gdLst/>
              <a:ahLst/>
              <a:cxnLst/>
              <a:rect l="l" t="t" r="r" b="b"/>
              <a:pathLst>
                <a:path w="2435" h="2435" extrusionOk="0">
                  <a:moveTo>
                    <a:pt x="1107" y="0"/>
                  </a:moveTo>
                  <a:lnTo>
                    <a:pt x="978" y="19"/>
                  </a:lnTo>
                  <a:lnTo>
                    <a:pt x="868" y="56"/>
                  </a:lnTo>
                  <a:lnTo>
                    <a:pt x="757" y="93"/>
                  </a:lnTo>
                  <a:lnTo>
                    <a:pt x="554" y="203"/>
                  </a:lnTo>
                  <a:lnTo>
                    <a:pt x="370" y="351"/>
                  </a:lnTo>
                  <a:lnTo>
                    <a:pt x="222" y="535"/>
                  </a:lnTo>
                  <a:lnTo>
                    <a:pt x="112" y="738"/>
                  </a:lnTo>
                  <a:lnTo>
                    <a:pt x="56" y="849"/>
                  </a:lnTo>
                  <a:lnTo>
                    <a:pt x="38" y="959"/>
                  </a:lnTo>
                  <a:lnTo>
                    <a:pt x="1" y="1070"/>
                  </a:lnTo>
                  <a:lnTo>
                    <a:pt x="1" y="1199"/>
                  </a:lnTo>
                  <a:lnTo>
                    <a:pt x="1" y="1310"/>
                  </a:lnTo>
                  <a:lnTo>
                    <a:pt x="19" y="1439"/>
                  </a:lnTo>
                  <a:lnTo>
                    <a:pt x="56" y="1549"/>
                  </a:lnTo>
                  <a:lnTo>
                    <a:pt x="93" y="1678"/>
                  </a:lnTo>
                  <a:lnTo>
                    <a:pt x="148" y="1771"/>
                  </a:lnTo>
                  <a:lnTo>
                    <a:pt x="204" y="1881"/>
                  </a:lnTo>
                  <a:lnTo>
                    <a:pt x="278" y="1973"/>
                  </a:lnTo>
                  <a:lnTo>
                    <a:pt x="351" y="2066"/>
                  </a:lnTo>
                  <a:lnTo>
                    <a:pt x="443" y="2158"/>
                  </a:lnTo>
                  <a:lnTo>
                    <a:pt x="536" y="2232"/>
                  </a:lnTo>
                  <a:lnTo>
                    <a:pt x="646" y="2287"/>
                  </a:lnTo>
                  <a:lnTo>
                    <a:pt x="738" y="2342"/>
                  </a:lnTo>
                  <a:lnTo>
                    <a:pt x="868" y="2379"/>
                  </a:lnTo>
                  <a:lnTo>
                    <a:pt x="978" y="2416"/>
                  </a:lnTo>
                  <a:lnTo>
                    <a:pt x="1107" y="2434"/>
                  </a:lnTo>
                  <a:lnTo>
                    <a:pt x="1347" y="2434"/>
                  </a:lnTo>
                  <a:lnTo>
                    <a:pt x="1458" y="2416"/>
                  </a:lnTo>
                  <a:lnTo>
                    <a:pt x="1568" y="2379"/>
                  </a:lnTo>
                  <a:lnTo>
                    <a:pt x="1679" y="2342"/>
                  </a:lnTo>
                  <a:lnTo>
                    <a:pt x="1882" y="2232"/>
                  </a:lnTo>
                  <a:lnTo>
                    <a:pt x="2066" y="2084"/>
                  </a:lnTo>
                  <a:lnTo>
                    <a:pt x="2214" y="1918"/>
                  </a:lnTo>
                  <a:lnTo>
                    <a:pt x="2343" y="1715"/>
                  </a:lnTo>
                  <a:lnTo>
                    <a:pt x="2379" y="1605"/>
                  </a:lnTo>
                  <a:lnTo>
                    <a:pt x="2416" y="1494"/>
                  </a:lnTo>
                  <a:lnTo>
                    <a:pt x="2435" y="1365"/>
                  </a:lnTo>
                  <a:lnTo>
                    <a:pt x="2435" y="1254"/>
                  </a:lnTo>
                  <a:lnTo>
                    <a:pt x="2435" y="1125"/>
                  </a:lnTo>
                  <a:lnTo>
                    <a:pt x="2416" y="996"/>
                  </a:lnTo>
                  <a:lnTo>
                    <a:pt x="2398" y="886"/>
                  </a:lnTo>
                  <a:lnTo>
                    <a:pt x="2361" y="775"/>
                  </a:lnTo>
                  <a:lnTo>
                    <a:pt x="2306" y="664"/>
                  </a:lnTo>
                  <a:lnTo>
                    <a:pt x="2232" y="554"/>
                  </a:lnTo>
                  <a:lnTo>
                    <a:pt x="2158" y="461"/>
                  </a:lnTo>
                  <a:lnTo>
                    <a:pt x="2084" y="369"/>
                  </a:lnTo>
                  <a:lnTo>
                    <a:pt x="1992" y="295"/>
                  </a:lnTo>
                  <a:lnTo>
                    <a:pt x="1900" y="222"/>
                  </a:lnTo>
                  <a:lnTo>
                    <a:pt x="1808" y="148"/>
                  </a:lnTo>
                  <a:lnTo>
                    <a:pt x="1697" y="93"/>
                  </a:lnTo>
                  <a:lnTo>
                    <a:pt x="1587" y="56"/>
                  </a:lnTo>
                  <a:lnTo>
                    <a:pt x="1458"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 name="Google Shape;1012;p3"/>
            <p:cNvSpPr/>
            <p:nvPr/>
          </p:nvSpPr>
          <p:spPr>
            <a:xfrm>
              <a:off x="4923425" y="433100"/>
              <a:ext cx="60875" cy="60875"/>
            </a:xfrm>
            <a:custGeom>
              <a:avLst/>
              <a:gdLst/>
              <a:ahLst/>
              <a:cxnLst/>
              <a:rect l="l" t="t" r="r" b="b"/>
              <a:pathLst>
                <a:path w="2435" h="2435" extrusionOk="0">
                  <a:moveTo>
                    <a:pt x="1088" y="0"/>
                  </a:moveTo>
                  <a:lnTo>
                    <a:pt x="978" y="19"/>
                  </a:lnTo>
                  <a:lnTo>
                    <a:pt x="867" y="56"/>
                  </a:lnTo>
                  <a:lnTo>
                    <a:pt x="756" y="93"/>
                  </a:lnTo>
                  <a:lnTo>
                    <a:pt x="535" y="203"/>
                  </a:lnTo>
                  <a:lnTo>
                    <a:pt x="369" y="351"/>
                  </a:lnTo>
                  <a:lnTo>
                    <a:pt x="222" y="535"/>
                  </a:lnTo>
                  <a:lnTo>
                    <a:pt x="93" y="738"/>
                  </a:lnTo>
                  <a:lnTo>
                    <a:pt x="56" y="849"/>
                  </a:lnTo>
                  <a:lnTo>
                    <a:pt x="19" y="959"/>
                  </a:lnTo>
                  <a:lnTo>
                    <a:pt x="0" y="1070"/>
                  </a:lnTo>
                  <a:lnTo>
                    <a:pt x="0" y="1199"/>
                  </a:lnTo>
                  <a:lnTo>
                    <a:pt x="0" y="1309"/>
                  </a:lnTo>
                  <a:lnTo>
                    <a:pt x="19" y="1439"/>
                  </a:lnTo>
                  <a:lnTo>
                    <a:pt x="37" y="1549"/>
                  </a:lnTo>
                  <a:lnTo>
                    <a:pt x="74" y="1660"/>
                  </a:lnTo>
                  <a:lnTo>
                    <a:pt x="129" y="1770"/>
                  </a:lnTo>
                  <a:lnTo>
                    <a:pt x="203" y="1881"/>
                  </a:lnTo>
                  <a:lnTo>
                    <a:pt x="277" y="1973"/>
                  </a:lnTo>
                  <a:lnTo>
                    <a:pt x="351" y="2065"/>
                  </a:lnTo>
                  <a:lnTo>
                    <a:pt x="443" y="2139"/>
                  </a:lnTo>
                  <a:lnTo>
                    <a:pt x="535" y="2213"/>
                  </a:lnTo>
                  <a:lnTo>
                    <a:pt x="627" y="2287"/>
                  </a:lnTo>
                  <a:lnTo>
                    <a:pt x="738" y="2342"/>
                  </a:lnTo>
                  <a:lnTo>
                    <a:pt x="848" y="2379"/>
                  </a:lnTo>
                  <a:lnTo>
                    <a:pt x="978" y="2416"/>
                  </a:lnTo>
                  <a:lnTo>
                    <a:pt x="1088" y="2434"/>
                  </a:lnTo>
                  <a:lnTo>
                    <a:pt x="1346" y="2434"/>
                  </a:lnTo>
                  <a:lnTo>
                    <a:pt x="1457" y="2416"/>
                  </a:lnTo>
                  <a:lnTo>
                    <a:pt x="1568" y="2379"/>
                  </a:lnTo>
                  <a:lnTo>
                    <a:pt x="1678" y="2342"/>
                  </a:lnTo>
                  <a:lnTo>
                    <a:pt x="1881" y="2231"/>
                  </a:lnTo>
                  <a:lnTo>
                    <a:pt x="2065" y="2084"/>
                  </a:lnTo>
                  <a:lnTo>
                    <a:pt x="2213" y="1899"/>
                  </a:lnTo>
                  <a:lnTo>
                    <a:pt x="2324" y="1697"/>
                  </a:lnTo>
                  <a:lnTo>
                    <a:pt x="2379" y="1586"/>
                  </a:lnTo>
                  <a:lnTo>
                    <a:pt x="2397" y="1475"/>
                  </a:lnTo>
                  <a:lnTo>
                    <a:pt x="2434" y="1365"/>
                  </a:lnTo>
                  <a:lnTo>
                    <a:pt x="2434" y="1236"/>
                  </a:lnTo>
                  <a:lnTo>
                    <a:pt x="2434" y="1107"/>
                  </a:lnTo>
                  <a:lnTo>
                    <a:pt x="2416" y="996"/>
                  </a:lnTo>
                  <a:lnTo>
                    <a:pt x="2379" y="885"/>
                  </a:lnTo>
                  <a:lnTo>
                    <a:pt x="2342" y="756"/>
                  </a:lnTo>
                  <a:lnTo>
                    <a:pt x="2287" y="646"/>
                  </a:lnTo>
                  <a:lnTo>
                    <a:pt x="2231" y="553"/>
                  </a:lnTo>
                  <a:lnTo>
                    <a:pt x="2158" y="461"/>
                  </a:lnTo>
                  <a:lnTo>
                    <a:pt x="2084" y="369"/>
                  </a:lnTo>
                  <a:lnTo>
                    <a:pt x="1992" y="277"/>
                  </a:lnTo>
                  <a:lnTo>
                    <a:pt x="1899" y="203"/>
                  </a:lnTo>
                  <a:lnTo>
                    <a:pt x="1789" y="148"/>
                  </a:lnTo>
                  <a:lnTo>
                    <a:pt x="1678" y="93"/>
                  </a:lnTo>
                  <a:lnTo>
                    <a:pt x="1568" y="56"/>
                  </a:lnTo>
                  <a:lnTo>
                    <a:pt x="1457" y="1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 name="Google Shape;1013;p3"/>
            <p:cNvSpPr/>
            <p:nvPr/>
          </p:nvSpPr>
          <p:spPr>
            <a:xfrm>
              <a:off x="4974575" y="604100"/>
              <a:ext cx="60875" cy="60875"/>
            </a:xfrm>
            <a:custGeom>
              <a:avLst/>
              <a:gdLst/>
              <a:ahLst/>
              <a:cxnLst/>
              <a:rect l="l" t="t" r="r" b="b"/>
              <a:pathLst>
                <a:path w="2435" h="2435" extrusionOk="0">
                  <a:moveTo>
                    <a:pt x="1273" y="1"/>
                  </a:moveTo>
                  <a:lnTo>
                    <a:pt x="1144" y="19"/>
                  </a:lnTo>
                  <a:lnTo>
                    <a:pt x="1034" y="19"/>
                  </a:lnTo>
                  <a:lnTo>
                    <a:pt x="904" y="56"/>
                  </a:lnTo>
                  <a:lnTo>
                    <a:pt x="794" y="93"/>
                  </a:lnTo>
                  <a:lnTo>
                    <a:pt x="683" y="130"/>
                  </a:lnTo>
                  <a:lnTo>
                    <a:pt x="591" y="204"/>
                  </a:lnTo>
                  <a:lnTo>
                    <a:pt x="480" y="259"/>
                  </a:lnTo>
                  <a:lnTo>
                    <a:pt x="407" y="333"/>
                  </a:lnTo>
                  <a:lnTo>
                    <a:pt x="314" y="425"/>
                  </a:lnTo>
                  <a:lnTo>
                    <a:pt x="241" y="517"/>
                  </a:lnTo>
                  <a:lnTo>
                    <a:pt x="167" y="628"/>
                  </a:lnTo>
                  <a:lnTo>
                    <a:pt x="112" y="720"/>
                  </a:lnTo>
                  <a:lnTo>
                    <a:pt x="75" y="831"/>
                  </a:lnTo>
                  <a:lnTo>
                    <a:pt x="38" y="960"/>
                  </a:lnTo>
                  <a:lnTo>
                    <a:pt x="19" y="1070"/>
                  </a:lnTo>
                  <a:lnTo>
                    <a:pt x="1" y="1199"/>
                  </a:lnTo>
                  <a:lnTo>
                    <a:pt x="19" y="1328"/>
                  </a:lnTo>
                  <a:lnTo>
                    <a:pt x="19" y="1439"/>
                  </a:lnTo>
                  <a:lnTo>
                    <a:pt x="56" y="1550"/>
                  </a:lnTo>
                  <a:lnTo>
                    <a:pt x="93" y="1660"/>
                  </a:lnTo>
                  <a:lnTo>
                    <a:pt x="204" y="1863"/>
                  </a:lnTo>
                  <a:lnTo>
                    <a:pt x="333" y="2048"/>
                  </a:lnTo>
                  <a:lnTo>
                    <a:pt x="517" y="2195"/>
                  </a:lnTo>
                  <a:lnTo>
                    <a:pt x="720" y="2324"/>
                  </a:lnTo>
                  <a:lnTo>
                    <a:pt x="812" y="2361"/>
                  </a:lnTo>
                  <a:lnTo>
                    <a:pt x="941" y="2398"/>
                  </a:lnTo>
                  <a:lnTo>
                    <a:pt x="1052" y="2416"/>
                  </a:lnTo>
                  <a:lnTo>
                    <a:pt x="1163" y="2435"/>
                  </a:lnTo>
                  <a:lnTo>
                    <a:pt x="1292" y="2435"/>
                  </a:lnTo>
                  <a:lnTo>
                    <a:pt x="1421" y="2416"/>
                  </a:lnTo>
                  <a:lnTo>
                    <a:pt x="1531" y="2398"/>
                  </a:lnTo>
                  <a:lnTo>
                    <a:pt x="1642" y="2361"/>
                  </a:lnTo>
                  <a:lnTo>
                    <a:pt x="1753" y="2306"/>
                  </a:lnTo>
                  <a:lnTo>
                    <a:pt x="1863" y="2250"/>
                  </a:lnTo>
                  <a:lnTo>
                    <a:pt x="1955" y="2177"/>
                  </a:lnTo>
                  <a:lnTo>
                    <a:pt x="2048" y="2103"/>
                  </a:lnTo>
                  <a:lnTo>
                    <a:pt x="2121" y="2011"/>
                  </a:lnTo>
                  <a:lnTo>
                    <a:pt x="2195" y="1918"/>
                  </a:lnTo>
                  <a:lnTo>
                    <a:pt x="2269" y="1826"/>
                  </a:lnTo>
                  <a:lnTo>
                    <a:pt x="2324" y="1716"/>
                  </a:lnTo>
                  <a:lnTo>
                    <a:pt x="2379" y="1605"/>
                  </a:lnTo>
                  <a:lnTo>
                    <a:pt x="2398" y="1494"/>
                  </a:lnTo>
                  <a:lnTo>
                    <a:pt x="2435" y="1365"/>
                  </a:lnTo>
                  <a:lnTo>
                    <a:pt x="2435" y="1255"/>
                  </a:lnTo>
                  <a:lnTo>
                    <a:pt x="2435" y="1126"/>
                  </a:lnTo>
                  <a:lnTo>
                    <a:pt x="2416" y="1015"/>
                  </a:lnTo>
                  <a:lnTo>
                    <a:pt x="2398" y="904"/>
                  </a:lnTo>
                  <a:lnTo>
                    <a:pt x="2361" y="794"/>
                  </a:lnTo>
                  <a:lnTo>
                    <a:pt x="2250" y="591"/>
                  </a:lnTo>
                  <a:lnTo>
                    <a:pt x="2103" y="407"/>
                  </a:lnTo>
                  <a:lnTo>
                    <a:pt x="1937" y="241"/>
                  </a:lnTo>
                  <a:lnTo>
                    <a:pt x="1734" y="130"/>
                  </a:lnTo>
                  <a:lnTo>
                    <a:pt x="1624" y="75"/>
                  </a:lnTo>
                  <a:lnTo>
                    <a:pt x="1513" y="38"/>
                  </a:lnTo>
                  <a:lnTo>
                    <a:pt x="1402"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 name="Google Shape;1014;p3"/>
            <p:cNvSpPr/>
            <p:nvPr/>
          </p:nvSpPr>
          <p:spPr>
            <a:xfrm>
              <a:off x="5365925" y="1166475"/>
              <a:ext cx="60425" cy="60875"/>
            </a:xfrm>
            <a:custGeom>
              <a:avLst/>
              <a:gdLst/>
              <a:ahLst/>
              <a:cxnLst/>
              <a:rect l="l" t="t" r="r" b="b"/>
              <a:pathLst>
                <a:path w="2417" h="2435" extrusionOk="0">
                  <a:moveTo>
                    <a:pt x="1107" y="1"/>
                  </a:moveTo>
                  <a:lnTo>
                    <a:pt x="997" y="19"/>
                  </a:lnTo>
                  <a:lnTo>
                    <a:pt x="868" y="56"/>
                  </a:lnTo>
                  <a:lnTo>
                    <a:pt x="757" y="93"/>
                  </a:lnTo>
                  <a:lnTo>
                    <a:pt x="646" y="148"/>
                  </a:lnTo>
                  <a:lnTo>
                    <a:pt x="554" y="203"/>
                  </a:lnTo>
                  <a:lnTo>
                    <a:pt x="462" y="277"/>
                  </a:lnTo>
                  <a:lnTo>
                    <a:pt x="370" y="351"/>
                  </a:lnTo>
                  <a:lnTo>
                    <a:pt x="278" y="443"/>
                  </a:lnTo>
                  <a:lnTo>
                    <a:pt x="204" y="535"/>
                  </a:lnTo>
                  <a:lnTo>
                    <a:pt x="148" y="627"/>
                  </a:lnTo>
                  <a:lnTo>
                    <a:pt x="93" y="738"/>
                  </a:lnTo>
                  <a:lnTo>
                    <a:pt x="56" y="849"/>
                  </a:lnTo>
                  <a:lnTo>
                    <a:pt x="19" y="978"/>
                  </a:lnTo>
                  <a:lnTo>
                    <a:pt x="1" y="1088"/>
                  </a:lnTo>
                  <a:lnTo>
                    <a:pt x="1" y="1217"/>
                  </a:lnTo>
                  <a:lnTo>
                    <a:pt x="1" y="1328"/>
                  </a:lnTo>
                  <a:lnTo>
                    <a:pt x="19" y="1457"/>
                  </a:lnTo>
                  <a:lnTo>
                    <a:pt x="38" y="1568"/>
                  </a:lnTo>
                  <a:lnTo>
                    <a:pt x="93" y="1678"/>
                  </a:lnTo>
                  <a:lnTo>
                    <a:pt x="204" y="1881"/>
                  </a:lnTo>
                  <a:lnTo>
                    <a:pt x="351" y="2066"/>
                  </a:lnTo>
                  <a:lnTo>
                    <a:pt x="517" y="2213"/>
                  </a:lnTo>
                  <a:lnTo>
                    <a:pt x="720" y="2324"/>
                  </a:lnTo>
                  <a:lnTo>
                    <a:pt x="831" y="2361"/>
                  </a:lnTo>
                  <a:lnTo>
                    <a:pt x="941" y="2397"/>
                  </a:lnTo>
                  <a:lnTo>
                    <a:pt x="1052" y="2416"/>
                  </a:lnTo>
                  <a:lnTo>
                    <a:pt x="1181" y="2434"/>
                  </a:lnTo>
                  <a:lnTo>
                    <a:pt x="1292" y="2434"/>
                  </a:lnTo>
                  <a:lnTo>
                    <a:pt x="1421" y="2416"/>
                  </a:lnTo>
                  <a:lnTo>
                    <a:pt x="1531" y="2379"/>
                  </a:lnTo>
                  <a:lnTo>
                    <a:pt x="1660" y="2342"/>
                  </a:lnTo>
                  <a:lnTo>
                    <a:pt x="1753" y="2287"/>
                  </a:lnTo>
                  <a:lnTo>
                    <a:pt x="1863" y="2232"/>
                  </a:lnTo>
                  <a:lnTo>
                    <a:pt x="1955" y="2158"/>
                  </a:lnTo>
                  <a:lnTo>
                    <a:pt x="2048" y="2084"/>
                  </a:lnTo>
                  <a:lnTo>
                    <a:pt x="2121" y="1992"/>
                  </a:lnTo>
                  <a:lnTo>
                    <a:pt x="2195" y="1900"/>
                  </a:lnTo>
                  <a:lnTo>
                    <a:pt x="2269" y="1789"/>
                  </a:lnTo>
                  <a:lnTo>
                    <a:pt x="2324" y="1697"/>
                  </a:lnTo>
                  <a:lnTo>
                    <a:pt x="2361" y="1586"/>
                  </a:lnTo>
                  <a:lnTo>
                    <a:pt x="2398" y="1457"/>
                  </a:lnTo>
                  <a:lnTo>
                    <a:pt x="2416" y="1346"/>
                  </a:lnTo>
                  <a:lnTo>
                    <a:pt x="2416" y="1217"/>
                  </a:lnTo>
                  <a:lnTo>
                    <a:pt x="2416" y="1107"/>
                  </a:lnTo>
                  <a:lnTo>
                    <a:pt x="2398" y="978"/>
                  </a:lnTo>
                  <a:lnTo>
                    <a:pt x="2361" y="867"/>
                  </a:lnTo>
                  <a:lnTo>
                    <a:pt x="2324" y="756"/>
                  </a:lnTo>
                  <a:lnTo>
                    <a:pt x="2214" y="554"/>
                  </a:lnTo>
                  <a:lnTo>
                    <a:pt x="2066" y="369"/>
                  </a:lnTo>
                  <a:lnTo>
                    <a:pt x="1900" y="222"/>
                  </a:lnTo>
                  <a:lnTo>
                    <a:pt x="1697" y="111"/>
                  </a:lnTo>
                  <a:lnTo>
                    <a:pt x="1587" y="74"/>
                  </a:lnTo>
                  <a:lnTo>
                    <a:pt x="1476" y="37"/>
                  </a:lnTo>
                  <a:lnTo>
                    <a:pt x="1347" y="19"/>
                  </a:lnTo>
                  <a:lnTo>
                    <a:pt x="12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 name="Google Shape;1015;p3"/>
            <p:cNvSpPr/>
            <p:nvPr/>
          </p:nvSpPr>
          <p:spPr>
            <a:xfrm>
              <a:off x="5657250" y="1380825"/>
              <a:ext cx="59950" cy="59950"/>
            </a:xfrm>
            <a:custGeom>
              <a:avLst/>
              <a:gdLst/>
              <a:ahLst/>
              <a:cxnLst/>
              <a:rect l="l" t="t" r="r" b="b"/>
              <a:pathLst>
                <a:path w="2398" h="2398" extrusionOk="0">
                  <a:moveTo>
                    <a:pt x="1181" y="0"/>
                  </a:moveTo>
                  <a:lnTo>
                    <a:pt x="1052" y="19"/>
                  </a:lnTo>
                  <a:lnTo>
                    <a:pt x="941" y="37"/>
                  </a:lnTo>
                  <a:lnTo>
                    <a:pt x="831" y="74"/>
                  </a:lnTo>
                  <a:lnTo>
                    <a:pt x="720" y="111"/>
                  </a:lnTo>
                  <a:lnTo>
                    <a:pt x="609" y="166"/>
                  </a:lnTo>
                  <a:lnTo>
                    <a:pt x="517" y="222"/>
                  </a:lnTo>
                  <a:lnTo>
                    <a:pt x="333" y="369"/>
                  </a:lnTo>
                  <a:lnTo>
                    <a:pt x="204" y="553"/>
                  </a:lnTo>
                  <a:lnTo>
                    <a:pt x="130" y="646"/>
                  </a:lnTo>
                  <a:lnTo>
                    <a:pt x="93" y="756"/>
                  </a:lnTo>
                  <a:lnTo>
                    <a:pt x="56" y="867"/>
                  </a:lnTo>
                  <a:lnTo>
                    <a:pt x="19" y="977"/>
                  </a:lnTo>
                  <a:lnTo>
                    <a:pt x="1" y="1088"/>
                  </a:lnTo>
                  <a:lnTo>
                    <a:pt x="1" y="1217"/>
                  </a:lnTo>
                  <a:lnTo>
                    <a:pt x="1" y="1346"/>
                  </a:lnTo>
                  <a:lnTo>
                    <a:pt x="19" y="1457"/>
                  </a:lnTo>
                  <a:lnTo>
                    <a:pt x="56" y="1568"/>
                  </a:lnTo>
                  <a:lnTo>
                    <a:pt x="93" y="1678"/>
                  </a:lnTo>
                  <a:lnTo>
                    <a:pt x="148" y="1789"/>
                  </a:lnTo>
                  <a:lnTo>
                    <a:pt x="222" y="1881"/>
                  </a:lnTo>
                  <a:lnTo>
                    <a:pt x="370" y="2065"/>
                  </a:lnTo>
                  <a:lnTo>
                    <a:pt x="536" y="2213"/>
                  </a:lnTo>
                  <a:lnTo>
                    <a:pt x="646" y="2268"/>
                  </a:lnTo>
                  <a:lnTo>
                    <a:pt x="738" y="2305"/>
                  </a:lnTo>
                  <a:lnTo>
                    <a:pt x="849" y="2360"/>
                  </a:lnTo>
                  <a:lnTo>
                    <a:pt x="978" y="2379"/>
                  </a:lnTo>
                  <a:lnTo>
                    <a:pt x="1089" y="2397"/>
                  </a:lnTo>
                  <a:lnTo>
                    <a:pt x="1328" y="2397"/>
                  </a:lnTo>
                  <a:lnTo>
                    <a:pt x="1457" y="2379"/>
                  </a:lnTo>
                  <a:lnTo>
                    <a:pt x="1568" y="2342"/>
                  </a:lnTo>
                  <a:lnTo>
                    <a:pt x="1679" y="2305"/>
                  </a:lnTo>
                  <a:lnTo>
                    <a:pt x="1771" y="2250"/>
                  </a:lnTo>
                  <a:lnTo>
                    <a:pt x="1882" y="2194"/>
                  </a:lnTo>
                  <a:lnTo>
                    <a:pt x="2047" y="2047"/>
                  </a:lnTo>
                  <a:lnTo>
                    <a:pt x="2195" y="1863"/>
                  </a:lnTo>
                  <a:lnTo>
                    <a:pt x="2250" y="1770"/>
                  </a:lnTo>
                  <a:lnTo>
                    <a:pt x="2306" y="1660"/>
                  </a:lnTo>
                  <a:lnTo>
                    <a:pt x="2342" y="1549"/>
                  </a:lnTo>
                  <a:lnTo>
                    <a:pt x="2379" y="1438"/>
                  </a:lnTo>
                  <a:lnTo>
                    <a:pt x="2398" y="1309"/>
                  </a:lnTo>
                  <a:lnTo>
                    <a:pt x="2398" y="1199"/>
                  </a:lnTo>
                  <a:lnTo>
                    <a:pt x="2379" y="1070"/>
                  </a:lnTo>
                  <a:lnTo>
                    <a:pt x="2361" y="941"/>
                  </a:lnTo>
                  <a:lnTo>
                    <a:pt x="2342" y="830"/>
                  </a:lnTo>
                  <a:lnTo>
                    <a:pt x="2287" y="719"/>
                  </a:lnTo>
                  <a:lnTo>
                    <a:pt x="2250" y="627"/>
                  </a:lnTo>
                  <a:lnTo>
                    <a:pt x="2177" y="517"/>
                  </a:lnTo>
                  <a:lnTo>
                    <a:pt x="2029" y="351"/>
                  </a:lnTo>
                  <a:lnTo>
                    <a:pt x="1863"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 name="Google Shape;1016;p3"/>
            <p:cNvSpPr/>
            <p:nvPr/>
          </p:nvSpPr>
          <p:spPr>
            <a:xfrm>
              <a:off x="5223975" y="1059075"/>
              <a:ext cx="58550" cy="58575"/>
            </a:xfrm>
            <a:custGeom>
              <a:avLst/>
              <a:gdLst/>
              <a:ahLst/>
              <a:cxnLst/>
              <a:rect l="l" t="t" r="r" b="b"/>
              <a:pathLst>
                <a:path w="2342" h="2343" extrusionOk="0">
                  <a:moveTo>
                    <a:pt x="1069" y="0"/>
                  </a:moveTo>
                  <a:lnTo>
                    <a:pt x="940" y="19"/>
                  </a:lnTo>
                  <a:lnTo>
                    <a:pt x="830" y="56"/>
                  </a:lnTo>
                  <a:lnTo>
                    <a:pt x="719" y="93"/>
                  </a:lnTo>
                  <a:lnTo>
                    <a:pt x="608" y="129"/>
                  </a:lnTo>
                  <a:lnTo>
                    <a:pt x="516" y="203"/>
                  </a:lnTo>
                  <a:lnTo>
                    <a:pt x="424" y="259"/>
                  </a:lnTo>
                  <a:lnTo>
                    <a:pt x="332" y="332"/>
                  </a:lnTo>
                  <a:lnTo>
                    <a:pt x="258" y="424"/>
                  </a:lnTo>
                  <a:lnTo>
                    <a:pt x="203" y="517"/>
                  </a:lnTo>
                  <a:lnTo>
                    <a:pt x="148" y="609"/>
                  </a:lnTo>
                  <a:lnTo>
                    <a:pt x="92" y="720"/>
                  </a:lnTo>
                  <a:lnTo>
                    <a:pt x="55" y="830"/>
                  </a:lnTo>
                  <a:lnTo>
                    <a:pt x="18" y="941"/>
                  </a:lnTo>
                  <a:lnTo>
                    <a:pt x="18" y="1070"/>
                  </a:lnTo>
                  <a:lnTo>
                    <a:pt x="0" y="1180"/>
                  </a:lnTo>
                  <a:lnTo>
                    <a:pt x="18" y="1310"/>
                  </a:lnTo>
                  <a:lnTo>
                    <a:pt x="37" y="1439"/>
                  </a:lnTo>
                  <a:lnTo>
                    <a:pt x="55" y="1549"/>
                  </a:lnTo>
                  <a:lnTo>
                    <a:pt x="111" y="1660"/>
                  </a:lnTo>
                  <a:lnTo>
                    <a:pt x="148" y="1770"/>
                  </a:lnTo>
                  <a:lnTo>
                    <a:pt x="221" y="1863"/>
                  </a:lnTo>
                  <a:lnTo>
                    <a:pt x="277" y="1955"/>
                  </a:lnTo>
                  <a:lnTo>
                    <a:pt x="369" y="2029"/>
                  </a:lnTo>
                  <a:lnTo>
                    <a:pt x="443" y="2102"/>
                  </a:lnTo>
                  <a:lnTo>
                    <a:pt x="535" y="2176"/>
                  </a:lnTo>
                  <a:lnTo>
                    <a:pt x="645" y="2231"/>
                  </a:lnTo>
                  <a:lnTo>
                    <a:pt x="738" y="2268"/>
                  </a:lnTo>
                  <a:lnTo>
                    <a:pt x="848" y="2305"/>
                  </a:lnTo>
                  <a:lnTo>
                    <a:pt x="977" y="2324"/>
                  </a:lnTo>
                  <a:lnTo>
                    <a:pt x="1088" y="2342"/>
                  </a:lnTo>
                  <a:lnTo>
                    <a:pt x="1346" y="2342"/>
                  </a:lnTo>
                  <a:lnTo>
                    <a:pt x="1457" y="2324"/>
                  </a:lnTo>
                  <a:lnTo>
                    <a:pt x="1567" y="2287"/>
                  </a:lnTo>
                  <a:lnTo>
                    <a:pt x="1678" y="2250"/>
                  </a:lnTo>
                  <a:lnTo>
                    <a:pt x="1862" y="2139"/>
                  </a:lnTo>
                  <a:lnTo>
                    <a:pt x="2028" y="1992"/>
                  </a:lnTo>
                  <a:lnTo>
                    <a:pt x="2176" y="1826"/>
                  </a:lnTo>
                  <a:lnTo>
                    <a:pt x="2268" y="1623"/>
                  </a:lnTo>
                  <a:lnTo>
                    <a:pt x="2305" y="1512"/>
                  </a:lnTo>
                  <a:lnTo>
                    <a:pt x="2323" y="1402"/>
                  </a:lnTo>
                  <a:lnTo>
                    <a:pt x="2342" y="1291"/>
                  </a:lnTo>
                  <a:lnTo>
                    <a:pt x="2342" y="1162"/>
                  </a:lnTo>
                  <a:lnTo>
                    <a:pt x="2342" y="1033"/>
                  </a:lnTo>
                  <a:lnTo>
                    <a:pt x="2323" y="922"/>
                  </a:lnTo>
                  <a:lnTo>
                    <a:pt x="2305" y="812"/>
                  </a:lnTo>
                  <a:lnTo>
                    <a:pt x="2249" y="701"/>
                  </a:lnTo>
                  <a:lnTo>
                    <a:pt x="2157" y="517"/>
                  </a:lnTo>
                  <a:lnTo>
                    <a:pt x="2010" y="332"/>
                  </a:lnTo>
                  <a:lnTo>
                    <a:pt x="1844" y="203"/>
                  </a:lnTo>
                  <a:lnTo>
                    <a:pt x="1641" y="93"/>
                  </a:lnTo>
                  <a:lnTo>
                    <a:pt x="1549" y="56"/>
                  </a:lnTo>
                  <a:lnTo>
                    <a:pt x="1420" y="19"/>
                  </a:lnTo>
                  <a:lnTo>
                    <a:pt x="1309" y="19"/>
                  </a:lnTo>
                  <a:lnTo>
                    <a:pt x="11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 name="Google Shape;1017;p3"/>
            <p:cNvSpPr/>
            <p:nvPr/>
          </p:nvSpPr>
          <p:spPr>
            <a:xfrm>
              <a:off x="5027125" y="779725"/>
              <a:ext cx="58575" cy="58125"/>
            </a:xfrm>
            <a:custGeom>
              <a:avLst/>
              <a:gdLst/>
              <a:ahLst/>
              <a:cxnLst/>
              <a:rect l="l" t="t" r="r" b="b"/>
              <a:pathLst>
                <a:path w="2343" h="2325" extrusionOk="0">
                  <a:moveTo>
                    <a:pt x="1089" y="1"/>
                  </a:moveTo>
                  <a:lnTo>
                    <a:pt x="978" y="19"/>
                  </a:lnTo>
                  <a:lnTo>
                    <a:pt x="849" y="38"/>
                  </a:lnTo>
                  <a:lnTo>
                    <a:pt x="738" y="75"/>
                  </a:lnTo>
                  <a:lnTo>
                    <a:pt x="646" y="112"/>
                  </a:lnTo>
                  <a:lnTo>
                    <a:pt x="536" y="167"/>
                  </a:lnTo>
                  <a:lnTo>
                    <a:pt x="443" y="241"/>
                  </a:lnTo>
                  <a:lnTo>
                    <a:pt x="370" y="314"/>
                  </a:lnTo>
                  <a:lnTo>
                    <a:pt x="277" y="388"/>
                  </a:lnTo>
                  <a:lnTo>
                    <a:pt x="222" y="480"/>
                  </a:lnTo>
                  <a:lnTo>
                    <a:pt x="148" y="572"/>
                  </a:lnTo>
                  <a:lnTo>
                    <a:pt x="112" y="683"/>
                  </a:lnTo>
                  <a:lnTo>
                    <a:pt x="56" y="794"/>
                  </a:lnTo>
                  <a:lnTo>
                    <a:pt x="38" y="904"/>
                  </a:lnTo>
                  <a:lnTo>
                    <a:pt x="19" y="1015"/>
                  </a:lnTo>
                  <a:lnTo>
                    <a:pt x="1" y="1144"/>
                  </a:lnTo>
                  <a:lnTo>
                    <a:pt x="19" y="1273"/>
                  </a:lnTo>
                  <a:lnTo>
                    <a:pt x="19" y="1384"/>
                  </a:lnTo>
                  <a:lnTo>
                    <a:pt x="56" y="1494"/>
                  </a:lnTo>
                  <a:lnTo>
                    <a:pt x="93" y="1605"/>
                  </a:lnTo>
                  <a:lnTo>
                    <a:pt x="185" y="1808"/>
                  </a:lnTo>
                  <a:lnTo>
                    <a:pt x="333" y="1974"/>
                  </a:lnTo>
                  <a:lnTo>
                    <a:pt x="480" y="2121"/>
                  </a:lnTo>
                  <a:lnTo>
                    <a:pt x="683" y="2232"/>
                  </a:lnTo>
                  <a:lnTo>
                    <a:pt x="794" y="2269"/>
                  </a:lnTo>
                  <a:lnTo>
                    <a:pt x="904" y="2306"/>
                  </a:lnTo>
                  <a:lnTo>
                    <a:pt x="1015" y="2324"/>
                  </a:lnTo>
                  <a:lnTo>
                    <a:pt x="1255" y="2324"/>
                  </a:lnTo>
                  <a:lnTo>
                    <a:pt x="1384" y="2306"/>
                  </a:lnTo>
                  <a:lnTo>
                    <a:pt x="1494" y="2287"/>
                  </a:lnTo>
                  <a:lnTo>
                    <a:pt x="1605" y="2250"/>
                  </a:lnTo>
                  <a:lnTo>
                    <a:pt x="1716" y="2213"/>
                  </a:lnTo>
                  <a:lnTo>
                    <a:pt x="1808" y="2158"/>
                  </a:lnTo>
                  <a:lnTo>
                    <a:pt x="1900" y="2084"/>
                  </a:lnTo>
                  <a:lnTo>
                    <a:pt x="1992" y="2011"/>
                  </a:lnTo>
                  <a:lnTo>
                    <a:pt x="2066" y="1937"/>
                  </a:lnTo>
                  <a:lnTo>
                    <a:pt x="2140" y="1845"/>
                  </a:lnTo>
                  <a:lnTo>
                    <a:pt x="2195" y="1752"/>
                  </a:lnTo>
                  <a:lnTo>
                    <a:pt x="2250" y="1642"/>
                  </a:lnTo>
                  <a:lnTo>
                    <a:pt x="2287" y="1531"/>
                  </a:lnTo>
                  <a:lnTo>
                    <a:pt x="2324" y="1421"/>
                  </a:lnTo>
                  <a:lnTo>
                    <a:pt x="2343" y="1310"/>
                  </a:lnTo>
                  <a:lnTo>
                    <a:pt x="2343" y="1181"/>
                  </a:lnTo>
                  <a:lnTo>
                    <a:pt x="2343" y="1052"/>
                  </a:lnTo>
                  <a:lnTo>
                    <a:pt x="2324" y="941"/>
                  </a:lnTo>
                  <a:lnTo>
                    <a:pt x="2287" y="831"/>
                  </a:lnTo>
                  <a:lnTo>
                    <a:pt x="2269" y="720"/>
                  </a:lnTo>
                  <a:lnTo>
                    <a:pt x="2158" y="517"/>
                  </a:lnTo>
                  <a:lnTo>
                    <a:pt x="2029" y="351"/>
                  </a:lnTo>
                  <a:lnTo>
                    <a:pt x="1863" y="204"/>
                  </a:lnTo>
                  <a:lnTo>
                    <a:pt x="1660" y="93"/>
                  </a:lnTo>
                  <a:lnTo>
                    <a:pt x="1568" y="56"/>
                  </a:lnTo>
                  <a:lnTo>
                    <a:pt x="1458"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 name="Google Shape;1018;p3"/>
            <p:cNvSpPr/>
            <p:nvPr/>
          </p:nvSpPr>
          <p:spPr>
            <a:xfrm>
              <a:off x="4859350" y="340450"/>
              <a:ext cx="57650" cy="57650"/>
            </a:xfrm>
            <a:custGeom>
              <a:avLst/>
              <a:gdLst/>
              <a:ahLst/>
              <a:cxnLst/>
              <a:rect l="l" t="t" r="r" b="b"/>
              <a:pathLst>
                <a:path w="2306" h="2306" extrusionOk="0">
                  <a:moveTo>
                    <a:pt x="1051" y="0"/>
                  </a:moveTo>
                  <a:lnTo>
                    <a:pt x="941" y="19"/>
                  </a:lnTo>
                  <a:lnTo>
                    <a:pt x="830" y="37"/>
                  </a:lnTo>
                  <a:lnTo>
                    <a:pt x="720" y="74"/>
                  </a:lnTo>
                  <a:lnTo>
                    <a:pt x="517" y="166"/>
                  </a:lnTo>
                  <a:lnTo>
                    <a:pt x="351" y="314"/>
                  </a:lnTo>
                  <a:lnTo>
                    <a:pt x="203" y="480"/>
                  </a:lnTo>
                  <a:lnTo>
                    <a:pt x="93" y="664"/>
                  </a:lnTo>
                  <a:lnTo>
                    <a:pt x="56" y="775"/>
                  </a:lnTo>
                  <a:lnTo>
                    <a:pt x="19" y="885"/>
                  </a:lnTo>
                  <a:lnTo>
                    <a:pt x="0" y="996"/>
                  </a:lnTo>
                  <a:lnTo>
                    <a:pt x="0" y="1107"/>
                  </a:lnTo>
                  <a:lnTo>
                    <a:pt x="0" y="1236"/>
                  </a:lnTo>
                  <a:lnTo>
                    <a:pt x="19" y="1365"/>
                  </a:lnTo>
                  <a:lnTo>
                    <a:pt x="37" y="1475"/>
                  </a:lnTo>
                  <a:lnTo>
                    <a:pt x="74" y="1586"/>
                  </a:lnTo>
                  <a:lnTo>
                    <a:pt x="111" y="1697"/>
                  </a:lnTo>
                  <a:lnTo>
                    <a:pt x="166" y="1789"/>
                  </a:lnTo>
                  <a:lnTo>
                    <a:pt x="240" y="1881"/>
                  </a:lnTo>
                  <a:lnTo>
                    <a:pt x="314" y="1973"/>
                  </a:lnTo>
                  <a:lnTo>
                    <a:pt x="388" y="2047"/>
                  </a:lnTo>
                  <a:lnTo>
                    <a:pt x="480" y="2102"/>
                  </a:lnTo>
                  <a:lnTo>
                    <a:pt x="572" y="2176"/>
                  </a:lnTo>
                  <a:lnTo>
                    <a:pt x="683" y="2213"/>
                  </a:lnTo>
                  <a:lnTo>
                    <a:pt x="793" y="2250"/>
                  </a:lnTo>
                  <a:lnTo>
                    <a:pt x="904" y="2287"/>
                  </a:lnTo>
                  <a:lnTo>
                    <a:pt x="1033" y="2305"/>
                  </a:lnTo>
                  <a:lnTo>
                    <a:pt x="1273" y="2305"/>
                  </a:lnTo>
                  <a:lnTo>
                    <a:pt x="1383" y="2287"/>
                  </a:lnTo>
                  <a:lnTo>
                    <a:pt x="1494" y="2268"/>
                  </a:lnTo>
                  <a:lnTo>
                    <a:pt x="1605" y="2231"/>
                  </a:lnTo>
                  <a:lnTo>
                    <a:pt x="1807" y="2121"/>
                  </a:lnTo>
                  <a:lnTo>
                    <a:pt x="1973" y="1973"/>
                  </a:lnTo>
                  <a:lnTo>
                    <a:pt x="2102" y="1807"/>
                  </a:lnTo>
                  <a:lnTo>
                    <a:pt x="2213" y="1623"/>
                  </a:lnTo>
                  <a:lnTo>
                    <a:pt x="2250" y="1512"/>
                  </a:lnTo>
                  <a:lnTo>
                    <a:pt x="2287" y="1402"/>
                  </a:lnTo>
                  <a:lnTo>
                    <a:pt x="2305" y="1291"/>
                  </a:lnTo>
                  <a:lnTo>
                    <a:pt x="2305" y="1162"/>
                  </a:lnTo>
                  <a:lnTo>
                    <a:pt x="2305" y="1051"/>
                  </a:lnTo>
                  <a:lnTo>
                    <a:pt x="2287" y="922"/>
                  </a:lnTo>
                  <a:lnTo>
                    <a:pt x="2268" y="812"/>
                  </a:lnTo>
                  <a:lnTo>
                    <a:pt x="2231" y="701"/>
                  </a:lnTo>
                  <a:lnTo>
                    <a:pt x="2121" y="517"/>
                  </a:lnTo>
                  <a:lnTo>
                    <a:pt x="1992" y="332"/>
                  </a:lnTo>
                  <a:lnTo>
                    <a:pt x="1826" y="203"/>
                  </a:lnTo>
                  <a:lnTo>
                    <a:pt x="1623" y="92"/>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 name="Google Shape;1019;p3"/>
            <p:cNvSpPr/>
            <p:nvPr/>
          </p:nvSpPr>
          <p:spPr>
            <a:xfrm>
              <a:off x="5158500" y="967800"/>
              <a:ext cx="58575" cy="59025"/>
            </a:xfrm>
            <a:custGeom>
              <a:avLst/>
              <a:gdLst/>
              <a:ahLst/>
              <a:cxnLst/>
              <a:rect l="l" t="t" r="r" b="b"/>
              <a:pathLst>
                <a:path w="2343" h="2361" extrusionOk="0">
                  <a:moveTo>
                    <a:pt x="1052" y="1"/>
                  </a:moveTo>
                  <a:lnTo>
                    <a:pt x="923" y="19"/>
                  </a:lnTo>
                  <a:lnTo>
                    <a:pt x="812" y="38"/>
                  </a:lnTo>
                  <a:lnTo>
                    <a:pt x="701" y="93"/>
                  </a:lnTo>
                  <a:lnTo>
                    <a:pt x="609" y="130"/>
                  </a:lnTo>
                  <a:lnTo>
                    <a:pt x="499" y="185"/>
                  </a:lnTo>
                  <a:lnTo>
                    <a:pt x="406" y="259"/>
                  </a:lnTo>
                  <a:lnTo>
                    <a:pt x="333" y="333"/>
                  </a:lnTo>
                  <a:lnTo>
                    <a:pt x="259" y="425"/>
                  </a:lnTo>
                  <a:lnTo>
                    <a:pt x="185" y="517"/>
                  </a:lnTo>
                  <a:lnTo>
                    <a:pt x="130" y="609"/>
                  </a:lnTo>
                  <a:lnTo>
                    <a:pt x="75" y="720"/>
                  </a:lnTo>
                  <a:lnTo>
                    <a:pt x="38" y="830"/>
                  </a:lnTo>
                  <a:lnTo>
                    <a:pt x="19" y="941"/>
                  </a:lnTo>
                  <a:lnTo>
                    <a:pt x="1" y="1052"/>
                  </a:lnTo>
                  <a:lnTo>
                    <a:pt x="1" y="1181"/>
                  </a:lnTo>
                  <a:lnTo>
                    <a:pt x="1" y="1310"/>
                  </a:lnTo>
                  <a:lnTo>
                    <a:pt x="19" y="1420"/>
                  </a:lnTo>
                  <a:lnTo>
                    <a:pt x="38" y="1531"/>
                  </a:lnTo>
                  <a:lnTo>
                    <a:pt x="75" y="1642"/>
                  </a:lnTo>
                  <a:lnTo>
                    <a:pt x="185" y="1826"/>
                  </a:lnTo>
                  <a:lnTo>
                    <a:pt x="333" y="2010"/>
                  </a:lnTo>
                  <a:lnTo>
                    <a:pt x="499" y="2139"/>
                  </a:lnTo>
                  <a:lnTo>
                    <a:pt x="683" y="2250"/>
                  </a:lnTo>
                  <a:lnTo>
                    <a:pt x="794" y="2287"/>
                  </a:lnTo>
                  <a:lnTo>
                    <a:pt x="904" y="2324"/>
                  </a:lnTo>
                  <a:lnTo>
                    <a:pt x="1015" y="2342"/>
                  </a:lnTo>
                  <a:lnTo>
                    <a:pt x="1144" y="2361"/>
                  </a:lnTo>
                  <a:lnTo>
                    <a:pt x="1255" y="2342"/>
                  </a:lnTo>
                  <a:lnTo>
                    <a:pt x="1384" y="2342"/>
                  </a:lnTo>
                  <a:lnTo>
                    <a:pt x="1494" y="2305"/>
                  </a:lnTo>
                  <a:lnTo>
                    <a:pt x="1605" y="2269"/>
                  </a:lnTo>
                  <a:lnTo>
                    <a:pt x="1716" y="2232"/>
                  </a:lnTo>
                  <a:lnTo>
                    <a:pt x="1808" y="2176"/>
                  </a:lnTo>
                  <a:lnTo>
                    <a:pt x="1900" y="2103"/>
                  </a:lnTo>
                  <a:lnTo>
                    <a:pt x="1992" y="2029"/>
                  </a:lnTo>
                  <a:lnTo>
                    <a:pt x="2066" y="1955"/>
                  </a:lnTo>
                  <a:lnTo>
                    <a:pt x="2140" y="1863"/>
                  </a:lnTo>
                  <a:lnTo>
                    <a:pt x="2195" y="1752"/>
                  </a:lnTo>
                  <a:lnTo>
                    <a:pt x="2250" y="1660"/>
                  </a:lnTo>
                  <a:lnTo>
                    <a:pt x="2287" y="1549"/>
                  </a:lnTo>
                  <a:lnTo>
                    <a:pt x="2324" y="1439"/>
                  </a:lnTo>
                  <a:lnTo>
                    <a:pt x="2342" y="1310"/>
                  </a:lnTo>
                  <a:lnTo>
                    <a:pt x="2342" y="1199"/>
                  </a:lnTo>
                  <a:lnTo>
                    <a:pt x="2342" y="1070"/>
                  </a:lnTo>
                  <a:lnTo>
                    <a:pt x="2324" y="941"/>
                  </a:lnTo>
                  <a:lnTo>
                    <a:pt x="2306" y="830"/>
                  </a:lnTo>
                  <a:lnTo>
                    <a:pt x="2269" y="720"/>
                  </a:lnTo>
                  <a:lnTo>
                    <a:pt x="2213" y="609"/>
                  </a:lnTo>
                  <a:lnTo>
                    <a:pt x="2158" y="517"/>
                  </a:lnTo>
                  <a:lnTo>
                    <a:pt x="2084" y="425"/>
                  </a:lnTo>
                  <a:lnTo>
                    <a:pt x="2011" y="333"/>
                  </a:lnTo>
                  <a:lnTo>
                    <a:pt x="1937" y="259"/>
                  </a:lnTo>
                  <a:lnTo>
                    <a:pt x="1845" y="203"/>
                  </a:lnTo>
                  <a:lnTo>
                    <a:pt x="1752" y="130"/>
                  </a:lnTo>
                  <a:lnTo>
                    <a:pt x="1642" y="93"/>
                  </a:lnTo>
                  <a:lnTo>
                    <a:pt x="1531" y="56"/>
                  </a:lnTo>
                  <a:lnTo>
                    <a:pt x="142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0" name="Google Shape;1020;p3"/>
            <p:cNvSpPr/>
            <p:nvPr/>
          </p:nvSpPr>
          <p:spPr>
            <a:xfrm>
              <a:off x="5432775" y="1261900"/>
              <a:ext cx="58100" cy="58100"/>
            </a:xfrm>
            <a:custGeom>
              <a:avLst/>
              <a:gdLst/>
              <a:ahLst/>
              <a:cxnLst/>
              <a:rect l="l" t="t" r="r" b="b"/>
              <a:pathLst>
                <a:path w="2324" h="2324" extrusionOk="0">
                  <a:moveTo>
                    <a:pt x="1070" y="0"/>
                  </a:moveTo>
                  <a:lnTo>
                    <a:pt x="941" y="19"/>
                  </a:lnTo>
                  <a:lnTo>
                    <a:pt x="830" y="56"/>
                  </a:lnTo>
                  <a:lnTo>
                    <a:pt x="720" y="92"/>
                  </a:lnTo>
                  <a:lnTo>
                    <a:pt x="609" y="129"/>
                  </a:lnTo>
                  <a:lnTo>
                    <a:pt x="517" y="185"/>
                  </a:lnTo>
                  <a:lnTo>
                    <a:pt x="425" y="258"/>
                  </a:lnTo>
                  <a:lnTo>
                    <a:pt x="332" y="332"/>
                  </a:lnTo>
                  <a:lnTo>
                    <a:pt x="259" y="406"/>
                  </a:lnTo>
                  <a:lnTo>
                    <a:pt x="185" y="498"/>
                  </a:lnTo>
                  <a:lnTo>
                    <a:pt x="130" y="609"/>
                  </a:lnTo>
                  <a:lnTo>
                    <a:pt x="93" y="701"/>
                  </a:lnTo>
                  <a:lnTo>
                    <a:pt x="56" y="811"/>
                  </a:lnTo>
                  <a:lnTo>
                    <a:pt x="19" y="922"/>
                  </a:lnTo>
                  <a:lnTo>
                    <a:pt x="0" y="1051"/>
                  </a:lnTo>
                  <a:lnTo>
                    <a:pt x="0" y="1180"/>
                  </a:lnTo>
                  <a:lnTo>
                    <a:pt x="0" y="1291"/>
                  </a:lnTo>
                  <a:lnTo>
                    <a:pt x="19" y="1420"/>
                  </a:lnTo>
                  <a:lnTo>
                    <a:pt x="56" y="1531"/>
                  </a:lnTo>
                  <a:lnTo>
                    <a:pt x="93" y="1641"/>
                  </a:lnTo>
                  <a:lnTo>
                    <a:pt x="185" y="1826"/>
                  </a:lnTo>
                  <a:lnTo>
                    <a:pt x="332" y="1992"/>
                  </a:lnTo>
                  <a:lnTo>
                    <a:pt x="498" y="2139"/>
                  </a:lnTo>
                  <a:lnTo>
                    <a:pt x="701" y="2231"/>
                  </a:lnTo>
                  <a:lnTo>
                    <a:pt x="812" y="2268"/>
                  </a:lnTo>
                  <a:lnTo>
                    <a:pt x="922" y="2305"/>
                  </a:lnTo>
                  <a:lnTo>
                    <a:pt x="1033" y="2323"/>
                  </a:lnTo>
                  <a:lnTo>
                    <a:pt x="1273" y="2323"/>
                  </a:lnTo>
                  <a:lnTo>
                    <a:pt x="1383" y="2305"/>
                  </a:lnTo>
                  <a:lnTo>
                    <a:pt x="1512" y="2287"/>
                  </a:lnTo>
                  <a:lnTo>
                    <a:pt x="1605" y="2250"/>
                  </a:lnTo>
                  <a:lnTo>
                    <a:pt x="1807" y="2139"/>
                  </a:lnTo>
                  <a:lnTo>
                    <a:pt x="1973" y="2010"/>
                  </a:lnTo>
                  <a:lnTo>
                    <a:pt x="2121" y="1844"/>
                  </a:lnTo>
                  <a:lnTo>
                    <a:pt x="2231" y="1641"/>
                  </a:lnTo>
                  <a:lnTo>
                    <a:pt x="2268" y="1531"/>
                  </a:lnTo>
                  <a:lnTo>
                    <a:pt x="2287" y="1420"/>
                  </a:lnTo>
                  <a:lnTo>
                    <a:pt x="2305" y="1309"/>
                  </a:lnTo>
                  <a:lnTo>
                    <a:pt x="2324" y="1180"/>
                  </a:lnTo>
                  <a:lnTo>
                    <a:pt x="2324" y="1070"/>
                  </a:lnTo>
                  <a:lnTo>
                    <a:pt x="2305" y="941"/>
                  </a:lnTo>
                  <a:lnTo>
                    <a:pt x="2268" y="830"/>
                  </a:lnTo>
                  <a:lnTo>
                    <a:pt x="2231" y="719"/>
                  </a:lnTo>
                  <a:lnTo>
                    <a:pt x="2139" y="535"/>
                  </a:lnTo>
                  <a:lnTo>
                    <a:pt x="2010" y="351"/>
                  </a:lnTo>
                  <a:lnTo>
                    <a:pt x="1844" y="203"/>
                  </a:lnTo>
                  <a:lnTo>
                    <a:pt x="1641" y="111"/>
                  </a:lnTo>
                  <a:lnTo>
                    <a:pt x="1531" y="56"/>
                  </a:lnTo>
                  <a:lnTo>
                    <a:pt x="1420" y="37"/>
                  </a:lnTo>
                  <a:lnTo>
                    <a:pt x="1310" y="19"/>
                  </a:lnTo>
                  <a:lnTo>
                    <a:pt x="11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1" name="Google Shape;1021;p3"/>
            <p:cNvSpPr/>
            <p:nvPr/>
          </p:nvSpPr>
          <p:spPr>
            <a:xfrm>
              <a:off x="4872725" y="259775"/>
              <a:ext cx="59475" cy="59500"/>
            </a:xfrm>
            <a:custGeom>
              <a:avLst/>
              <a:gdLst/>
              <a:ahLst/>
              <a:cxnLst/>
              <a:rect l="l" t="t" r="r" b="b"/>
              <a:pathLst>
                <a:path w="2379" h="2380" extrusionOk="0">
                  <a:moveTo>
                    <a:pt x="1033" y="1"/>
                  </a:moveTo>
                  <a:lnTo>
                    <a:pt x="922" y="19"/>
                  </a:lnTo>
                  <a:lnTo>
                    <a:pt x="811" y="56"/>
                  </a:lnTo>
                  <a:lnTo>
                    <a:pt x="701" y="93"/>
                  </a:lnTo>
                  <a:lnTo>
                    <a:pt x="590" y="148"/>
                  </a:lnTo>
                  <a:lnTo>
                    <a:pt x="498" y="203"/>
                  </a:lnTo>
                  <a:lnTo>
                    <a:pt x="332" y="351"/>
                  </a:lnTo>
                  <a:lnTo>
                    <a:pt x="185" y="535"/>
                  </a:lnTo>
                  <a:lnTo>
                    <a:pt x="129" y="646"/>
                  </a:lnTo>
                  <a:lnTo>
                    <a:pt x="74" y="738"/>
                  </a:lnTo>
                  <a:lnTo>
                    <a:pt x="37" y="849"/>
                  </a:lnTo>
                  <a:lnTo>
                    <a:pt x="19" y="959"/>
                  </a:lnTo>
                  <a:lnTo>
                    <a:pt x="0" y="1088"/>
                  </a:lnTo>
                  <a:lnTo>
                    <a:pt x="0" y="1218"/>
                  </a:lnTo>
                  <a:lnTo>
                    <a:pt x="0" y="1328"/>
                  </a:lnTo>
                  <a:lnTo>
                    <a:pt x="37" y="1457"/>
                  </a:lnTo>
                  <a:lnTo>
                    <a:pt x="55" y="1568"/>
                  </a:lnTo>
                  <a:lnTo>
                    <a:pt x="92" y="1678"/>
                  </a:lnTo>
                  <a:lnTo>
                    <a:pt x="148" y="1771"/>
                  </a:lnTo>
                  <a:lnTo>
                    <a:pt x="221" y="1881"/>
                  </a:lnTo>
                  <a:lnTo>
                    <a:pt x="369" y="2047"/>
                  </a:lnTo>
                  <a:lnTo>
                    <a:pt x="535" y="2176"/>
                  </a:lnTo>
                  <a:lnTo>
                    <a:pt x="645" y="2250"/>
                  </a:lnTo>
                  <a:lnTo>
                    <a:pt x="738" y="2287"/>
                  </a:lnTo>
                  <a:lnTo>
                    <a:pt x="848" y="2324"/>
                  </a:lnTo>
                  <a:lnTo>
                    <a:pt x="977" y="2361"/>
                  </a:lnTo>
                  <a:lnTo>
                    <a:pt x="1088" y="2361"/>
                  </a:lnTo>
                  <a:lnTo>
                    <a:pt x="1217" y="2379"/>
                  </a:lnTo>
                  <a:lnTo>
                    <a:pt x="1328" y="2361"/>
                  </a:lnTo>
                  <a:lnTo>
                    <a:pt x="1457" y="2342"/>
                  </a:lnTo>
                  <a:lnTo>
                    <a:pt x="1567" y="2305"/>
                  </a:lnTo>
                  <a:lnTo>
                    <a:pt x="1678" y="2268"/>
                  </a:lnTo>
                  <a:lnTo>
                    <a:pt x="1770" y="2213"/>
                  </a:lnTo>
                  <a:lnTo>
                    <a:pt x="1881" y="2158"/>
                  </a:lnTo>
                  <a:lnTo>
                    <a:pt x="2047" y="2010"/>
                  </a:lnTo>
                  <a:lnTo>
                    <a:pt x="2194" y="1826"/>
                  </a:lnTo>
                  <a:lnTo>
                    <a:pt x="2250" y="1734"/>
                  </a:lnTo>
                  <a:lnTo>
                    <a:pt x="2286" y="1623"/>
                  </a:lnTo>
                  <a:lnTo>
                    <a:pt x="2323" y="1513"/>
                  </a:lnTo>
                  <a:lnTo>
                    <a:pt x="2360" y="1402"/>
                  </a:lnTo>
                  <a:lnTo>
                    <a:pt x="2379" y="1273"/>
                  </a:lnTo>
                  <a:lnTo>
                    <a:pt x="2379" y="1162"/>
                  </a:lnTo>
                  <a:lnTo>
                    <a:pt x="2360" y="1033"/>
                  </a:lnTo>
                  <a:lnTo>
                    <a:pt x="2342" y="923"/>
                  </a:lnTo>
                  <a:lnTo>
                    <a:pt x="2305" y="812"/>
                  </a:lnTo>
                  <a:lnTo>
                    <a:pt x="2268" y="701"/>
                  </a:lnTo>
                  <a:lnTo>
                    <a:pt x="2213" y="591"/>
                  </a:lnTo>
                  <a:lnTo>
                    <a:pt x="2157" y="498"/>
                  </a:lnTo>
                  <a:lnTo>
                    <a:pt x="2010" y="332"/>
                  </a:lnTo>
                  <a:lnTo>
                    <a:pt x="1826" y="185"/>
                  </a:lnTo>
                  <a:lnTo>
                    <a:pt x="1733" y="130"/>
                  </a:lnTo>
                  <a:lnTo>
                    <a:pt x="1623" y="74"/>
                  </a:lnTo>
                  <a:lnTo>
                    <a:pt x="1512" y="37"/>
                  </a:lnTo>
                  <a:lnTo>
                    <a:pt x="140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2" name="Google Shape;1022;p3"/>
            <p:cNvSpPr/>
            <p:nvPr/>
          </p:nvSpPr>
          <p:spPr>
            <a:xfrm>
              <a:off x="6360675" y="1590550"/>
              <a:ext cx="40575" cy="57650"/>
            </a:xfrm>
            <a:custGeom>
              <a:avLst/>
              <a:gdLst/>
              <a:ahLst/>
              <a:cxnLst/>
              <a:rect l="l" t="t" r="r" b="b"/>
              <a:pathLst>
                <a:path w="1623" h="2306" extrusionOk="0">
                  <a:moveTo>
                    <a:pt x="1033" y="1"/>
                  </a:moveTo>
                  <a:lnTo>
                    <a:pt x="922" y="19"/>
                  </a:lnTo>
                  <a:lnTo>
                    <a:pt x="812" y="38"/>
                  </a:lnTo>
                  <a:lnTo>
                    <a:pt x="701" y="74"/>
                  </a:lnTo>
                  <a:lnTo>
                    <a:pt x="498" y="185"/>
                  </a:lnTo>
                  <a:lnTo>
                    <a:pt x="332" y="314"/>
                  </a:lnTo>
                  <a:lnTo>
                    <a:pt x="203" y="480"/>
                  </a:lnTo>
                  <a:lnTo>
                    <a:pt x="93" y="683"/>
                  </a:lnTo>
                  <a:lnTo>
                    <a:pt x="56" y="793"/>
                  </a:lnTo>
                  <a:lnTo>
                    <a:pt x="19" y="904"/>
                  </a:lnTo>
                  <a:lnTo>
                    <a:pt x="0" y="1015"/>
                  </a:lnTo>
                  <a:lnTo>
                    <a:pt x="0" y="1125"/>
                  </a:lnTo>
                  <a:lnTo>
                    <a:pt x="0" y="1254"/>
                  </a:lnTo>
                  <a:lnTo>
                    <a:pt x="19" y="1365"/>
                  </a:lnTo>
                  <a:lnTo>
                    <a:pt x="37" y="1476"/>
                  </a:lnTo>
                  <a:lnTo>
                    <a:pt x="74" y="1586"/>
                  </a:lnTo>
                  <a:lnTo>
                    <a:pt x="185" y="1789"/>
                  </a:lnTo>
                  <a:lnTo>
                    <a:pt x="314" y="1955"/>
                  </a:lnTo>
                  <a:lnTo>
                    <a:pt x="480" y="2103"/>
                  </a:lnTo>
                  <a:lnTo>
                    <a:pt x="683" y="2195"/>
                  </a:lnTo>
                  <a:lnTo>
                    <a:pt x="775" y="2250"/>
                  </a:lnTo>
                  <a:lnTo>
                    <a:pt x="885" y="2269"/>
                  </a:lnTo>
                  <a:lnTo>
                    <a:pt x="1015" y="2287"/>
                  </a:lnTo>
                  <a:lnTo>
                    <a:pt x="1125" y="2305"/>
                  </a:lnTo>
                  <a:lnTo>
                    <a:pt x="1254" y="2287"/>
                  </a:lnTo>
                  <a:lnTo>
                    <a:pt x="1383" y="2269"/>
                  </a:lnTo>
                  <a:lnTo>
                    <a:pt x="1512" y="2232"/>
                  </a:lnTo>
                  <a:lnTo>
                    <a:pt x="1623" y="2195"/>
                  </a:lnTo>
                  <a:lnTo>
                    <a:pt x="1623" y="111"/>
                  </a:lnTo>
                  <a:lnTo>
                    <a:pt x="1512" y="56"/>
                  </a:lnTo>
                  <a:lnTo>
                    <a:pt x="1402"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3" name="Google Shape;1023;p3"/>
            <p:cNvSpPr/>
            <p:nvPr/>
          </p:nvSpPr>
          <p:spPr>
            <a:xfrm>
              <a:off x="6280475" y="1575800"/>
              <a:ext cx="58100" cy="58100"/>
            </a:xfrm>
            <a:custGeom>
              <a:avLst/>
              <a:gdLst/>
              <a:ahLst/>
              <a:cxnLst/>
              <a:rect l="l" t="t" r="r" b="b"/>
              <a:pathLst>
                <a:path w="2324" h="2324" extrusionOk="0">
                  <a:moveTo>
                    <a:pt x="1125" y="1"/>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2"/>
                  </a:lnTo>
                  <a:lnTo>
                    <a:pt x="0" y="1181"/>
                  </a:lnTo>
                  <a:lnTo>
                    <a:pt x="0" y="1291"/>
                  </a:lnTo>
                  <a:lnTo>
                    <a:pt x="19" y="1402"/>
                  </a:lnTo>
                  <a:lnTo>
                    <a:pt x="37" y="1531"/>
                  </a:lnTo>
                  <a:lnTo>
                    <a:pt x="74" y="1623"/>
                  </a:lnTo>
                  <a:lnTo>
                    <a:pt x="185" y="1826"/>
                  </a:lnTo>
                  <a:lnTo>
                    <a:pt x="332" y="1992"/>
                  </a:lnTo>
                  <a:lnTo>
                    <a:pt x="498" y="2139"/>
                  </a:lnTo>
                  <a:lnTo>
                    <a:pt x="682" y="2232"/>
                  </a:lnTo>
                  <a:lnTo>
                    <a:pt x="793" y="2269"/>
                  </a:lnTo>
                  <a:lnTo>
                    <a:pt x="904" y="2305"/>
                  </a:lnTo>
                  <a:lnTo>
                    <a:pt x="1014" y="2324"/>
                  </a:lnTo>
                  <a:lnTo>
                    <a:pt x="1272" y="2324"/>
                  </a:lnTo>
                  <a:lnTo>
                    <a:pt x="1383" y="2305"/>
                  </a:lnTo>
                  <a:lnTo>
                    <a:pt x="1512" y="2287"/>
                  </a:lnTo>
                  <a:lnTo>
                    <a:pt x="1623" y="2232"/>
                  </a:lnTo>
                  <a:lnTo>
                    <a:pt x="1715" y="2195"/>
                  </a:lnTo>
                  <a:lnTo>
                    <a:pt x="1826" y="2139"/>
                  </a:lnTo>
                  <a:lnTo>
                    <a:pt x="1899" y="2066"/>
                  </a:lnTo>
                  <a:lnTo>
                    <a:pt x="1992" y="1992"/>
                  </a:lnTo>
                  <a:lnTo>
                    <a:pt x="2065" y="1900"/>
                  </a:lnTo>
                  <a:lnTo>
                    <a:pt x="2139" y="1808"/>
                  </a:lnTo>
                  <a:lnTo>
                    <a:pt x="2194" y="1715"/>
                  </a:lnTo>
                  <a:lnTo>
                    <a:pt x="2231" y="1605"/>
                  </a:lnTo>
                  <a:lnTo>
                    <a:pt x="2268" y="1494"/>
                  </a:lnTo>
                  <a:lnTo>
                    <a:pt x="2305" y="1383"/>
                  </a:lnTo>
                  <a:lnTo>
                    <a:pt x="2305" y="1254"/>
                  </a:lnTo>
                  <a:lnTo>
                    <a:pt x="2323" y="1125"/>
                  </a:lnTo>
                  <a:lnTo>
                    <a:pt x="2305" y="1015"/>
                  </a:lnTo>
                  <a:lnTo>
                    <a:pt x="2287" y="904"/>
                  </a:lnTo>
                  <a:lnTo>
                    <a:pt x="2250" y="793"/>
                  </a:lnTo>
                  <a:lnTo>
                    <a:pt x="2213" y="683"/>
                  </a:lnTo>
                  <a:lnTo>
                    <a:pt x="2102" y="480"/>
                  </a:lnTo>
                  <a:lnTo>
                    <a:pt x="1973" y="314"/>
                  </a:lnTo>
                  <a:lnTo>
                    <a:pt x="1789" y="185"/>
                  </a:lnTo>
                  <a:lnTo>
                    <a:pt x="1586" y="93"/>
                  </a:lnTo>
                  <a:lnTo>
                    <a:pt x="1494" y="56"/>
                  </a:lnTo>
                  <a:lnTo>
                    <a:pt x="1365" y="19"/>
                  </a:lnTo>
                  <a:lnTo>
                    <a:pt x="1254"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4" name="Google Shape;1024;p3"/>
            <p:cNvSpPr/>
            <p:nvPr/>
          </p:nvSpPr>
          <p:spPr>
            <a:xfrm>
              <a:off x="6200250" y="1561525"/>
              <a:ext cx="58125" cy="58550"/>
            </a:xfrm>
            <a:custGeom>
              <a:avLst/>
              <a:gdLst/>
              <a:ahLst/>
              <a:cxnLst/>
              <a:rect l="l" t="t" r="r" b="b"/>
              <a:pathLst>
                <a:path w="2325" h="2342" extrusionOk="0">
                  <a:moveTo>
                    <a:pt x="1015" y="0"/>
                  </a:moveTo>
                  <a:lnTo>
                    <a:pt x="904" y="37"/>
                  </a:lnTo>
                  <a:lnTo>
                    <a:pt x="794" y="55"/>
                  </a:lnTo>
                  <a:lnTo>
                    <a:pt x="683" y="92"/>
                  </a:lnTo>
                  <a:lnTo>
                    <a:pt x="499" y="203"/>
                  </a:lnTo>
                  <a:lnTo>
                    <a:pt x="333" y="350"/>
                  </a:lnTo>
                  <a:lnTo>
                    <a:pt x="185" y="516"/>
                  </a:lnTo>
                  <a:lnTo>
                    <a:pt x="93" y="701"/>
                  </a:lnTo>
                  <a:lnTo>
                    <a:pt x="56" y="811"/>
                  </a:lnTo>
                  <a:lnTo>
                    <a:pt x="19" y="922"/>
                  </a:lnTo>
                  <a:lnTo>
                    <a:pt x="1" y="1051"/>
                  </a:lnTo>
                  <a:lnTo>
                    <a:pt x="1" y="1162"/>
                  </a:lnTo>
                  <a:lnTo>
                    <a:pt x="1" y="1291"/>
                  </a:lnTo>
                  <a:lnTo>
                    <a:pt x="19" y="1401"/>
                  </a:lnTo>
                  <a:lnTo>
                    <a:pt x="56" y="1530"/>
                  </a:lnTo>
                  <a:lnTo>
                    <a:pt x="93" y="1641"/>
                  </a:lnTo>
                  <a:lnTo>
                    <a:pt x="130" y="1733"/>
                  </a:lnTo>
                  <a:lnTo>
                    <a:pt x="204" y="1844"/>
                  </a:lnTo>
                  <a:lnTo>
                    <a:pt x="259" y="1918"/>
                  </a:lnTo>
                  <a:lnTo>
                    <a:pt x="333" y="2010"/>
                  </a:lnTo>
                  <a:lnTo>
                    <a:pt x="425" y="2084"/>
                  </a:lnTo>
                  <a:lnTo>
                    <a:pt x="517" y="2157"/>
                  </a:lnTo>
                  <a:lnTo>
                    <a:pt x="609" y="2213"/>
                  </a:lnTo>
                  <a:lnTo>
                    <a:pt x="720" y="2249"/>
                  </a:lnTo>
                  <a:lnTo>
                    <a:pt x="831" y="2286"/>
                  </a:lnTo>
                  <a:lnTo>
                    <a:pt x="941" y="2323"/>
                  </a:lnTo>
                  <a:lnTo>
                    <a:pt x="1070" y="2323"/>
                  </a:lnTo>
                  <a:lnTo>
                    <a:pt x="1199" y="2342"/>
                  </a:lnTo>
                  <a:lnTo>
                    <a:pt x="1310" y="2323"/>
                  </a:lnTo>
                  <a:lnTo>
                    <a:pt x="1421" y="2305"/>
                  </a:lnTo>
                  <a:lnTo>
                    <a:pt x="1531" y="2286"/>
                  </a:lnTo>
                  <a:lnTo>
                    <a:pt x="1642" y="2231"/>
                  </a:lnTo>
                  <a:lnTo>
                    <a:pt x="1845" y="2139"/>
                  </a:lnTo>
                  <a:lnTo>
                    <a:pt x="2011" y="1991"/>
                  </a:lnTo>
                  <a:lnTo>
                    <a:pt x="2140" y="1825"/>
                  </a:lnTo>
                  <a:lnTo>
                    <a:pt x="2250" y="1623"/>
                  </a:lnTo>
                  <a:lnTo>
                    <a:pt x="2287" y="1512"/>
                  </a:lnTo>
                  <a:lnTo>
                    <a:pt x="2306" y="1401"/>
                  </a:lnTo>
                  <a:lnTo>
                    <a:pt x="2324" y="1291"/>
                  </a:lnTo>
                  <a:lnTo>
                    <a:pt x="2324" y="1162"/>
                  </a:lnTo>
                  <a:lnTo>
                    <a:pt x="2324" y="1051"/>
                  </a:lnTo>
                  <a:lnTo>
                    <a:pt x="2306" y="922"/>
                  </a:lnTo>
                  <a:lnTo>
                    <a:pt x="2287" y="811"/>
                  </a:lnTo>
                  <a:lnTo>
                    <a:pt x="2250" y="701"/>
                  </a:lnTo>
                  <a:lnTo>
                    <a:pt x="2195" y="590"/>
                  </a:lnTo>
                  <a:lnTo>
                    <a:pt x="2140" y="498"/>
                  </a:lnTo>
                  <a:lnTo>
                    <a:pt x="2066" y="406"/>
                  </a:lnTo>
                  <a:lnTo>
                    <a:pt x="1992" y="332"/>
                  </a:lnTo>
                  <a:lnTo>
                    <a:pt x="1900" y="258"/>
                  </a:lnTo>
                  <a:lnTo>
                    <a:pt x="1808" y="184"/>
                  </a:lnTo>
                  <a:lnTo>
                    <a:pt x="1716" y="129"/>
                  </a:lnTo>
                  <a:lnTo>
                    <a:pt x="1605" y="92"/>
                  </a:lnTo>
                  <a:lnTo>
                    <a:pt x="1494" y="55"/>
                  </a:lnTo>
                  <a:lnTo>
                    <a:pt x="1384" y="18"/>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5" name="Google Shape;1025;p3"/>
            <p:cNvSpPr/>
            <p:nvPr/>
          </p:nvSpPr>
          <p:spPr>
            <a:xfrm>
              <a:off x="4962150" y="685700"/>
              <a:ext cx="57625" cy="57650"/>
            </a:xfrm>
            <a:custGeom>
              <a:avLst/>
              <a:gdLst/>
              <a:ahLst/>
              <a:cxnLst/>
              <a:rect l="l" t="t" r="r" b="b"/>
              <a:pathLst>
                <a:path w="2305" h="2306" extrusionOk="0">
                  <a:moveTo>
                    <a:pt x="1125" y="0"/>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1"/>
                  </a:lnTo>
                  <a:lnTo>
                    <a:pt x="0" y="1181"/>
                  </a:lnTo>
                  <a:lnTo>
                    <a:pt x="0" y="1291"/>
                  </a:lnTo>
                  <a:lnTo>
                    <a:pt x="19" y="1402"/>
                  </a:lnTo>
                  <a:lnTo>
                    <a:pt x="55" y="1512"/>
                  </a:lnTo>
                  <a:lnTo>
                    <a:pt x="92" y="1623"/>
                  </a:lnTo>
                  <a:lnTo>
                    <a:pt x="148" y="1734"/>
                  </a:lnTo>
                  <a:lnTo>
                    <a:pt x="203" y="1826"/>
                  </a:lnTo>
                  <a:lnTo>
                    <a:pt x="332" y="1992"/>
                  </a:lnTo>
                  <a:lnTo>
                    <a:pt x="516" y="2121"/>
                  </a:lnTo>
                  <a:lnTo>
                    <a:pt x="701" y="2232"/>
                  </a:lnTo>
                  <a:lnTo>
                    <a:pt x="811" y="2268"/>
                  </a:lnTo>
                  <a:lnTo>
                    <a:pt x="922" y="2287"/>
                  </a:lnTo>
                  <a:lnTo>
                    <a:pt x="1051" y="2305"/>
                  </a:lnTo>
                  <a:lnTo>
                    <a:pt x="1291" y="2305"/>
                  </a:lnTo>
                  <a:lnTo>
                    <a:pt x="1401" y="2287"/>
                  </a:lnTo>
                  <a:lnTo>
                    <a:pt x="1512" y="2250"/>
                  </a:lnTo>
                  <a:lnTo>
                    <a:pt x="1623" y="2213"/>
                  </a:lnTo>
                  <a:lnTo>
                    <a:pt x="1807" y="2102"/>
                  </a:lnTo>
                  <a:lnTo>
                    <a:pt x="1973" y="1973"/>
                  </a:lnTo>
                  <a:lnTo>
                    <a:pt x="2121" y="1789"/>
                  </a:lnTo>
                  <a:lnTo>
                    <a:pt x="2213" y="1605"/>
                  </a:lnTo>
                  <a:lnTo>
                    <a:pt x="2250" y="1494"/>
                  </a:lnTo>
                  <a:lnTo>
                    <a:pt x="2286" y="1383"/>
                  </a:lnTo>
                  <a:lnTo>
                    <a:pt x="2305" y="1254"/>
                  </a:lnTo>
                  <a:lnTo>
                    <a:pt x="2305" y="1144"/>
                  </a:lnTo>
                  <a:lnTo>
                    <a:pt x="2286" y="1015"/>
                  </a:lnTo>
                  <a:lnTo>
                    <a:pt x="2268" y="904"/>
                  </a:lnTo>
                  <a:lnTo>
                    <a:pt x="2250" y="793"/>
                  </a:lnTo>
                  <a:lnTo>
                    <a:pt x="2213" y="683"/>
                  </a:lnTo>
                  <a:lnTo>
                    <a:pt x="2102" y="498"/>
                  </a:lnTo>
                  <a:lnTo>
                    <a:pt x="1955" y="332"/>
                  </a:lnTo>
                  <a:lnTo>
                    <a:pt x="1789" y="185"/>
                  </a:lnTo>
                  <a:lnTo>
                    <a:pt x="1586" y="93"/>
                  </a:lnTo>
                  <a:lnTo>
                    <a:pt x="1475" y="56"/>
                  </a:lnTo>
                  <a:lnTo>
                    <a:pt x="1365"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6" name="Google Shape;1026;p3"/>
            <p:cNvSpPr/>
            <p:nvPr/>
          </p:nvSpPr>
          <p:spPr>
            <a:xfrm>
              <a:off x="6120050" y="1547225"/>
              <a:ext cx="58575" cy="58575"/>
            </a:xfrm>
            <a:custGeom>
              <a:avLst/>
              <a:gdLst/>
              <a:ahLst/>
              <a:cxnLst/>
              <a:rect l="l" t="t" r="r" b="b"/>
              <a:pathLst>
                <a:path w="2343" h="2343" extrusionOk="0">
                  <a:moveTo>
                    <a:pt x="1052" y="0"/>
                  </a:moveTo>
                  <a:lnTo>
                    <a:pt x="923" y="19"/>
                  </a:lnTo>
                  <a:lnTo>
                    <a:pt x="812" y="56"/>
                  </a:lnTo>
                  <a:lnTo>
                    <a:pt x="701" y="93"/>
                  </a:lnTo>
                  <a:lnTo>
                    <a:pt x="591" y="148"/>
                  </a:lnTo>
                  <a:lnTo>
                    <a:pt x="499" y="203"/>
                  </a:lnTo>
                  <a:lnTo>
                    <a:pt x="406" y="277"/>
                  </a:lnTo>
                  <a:lnTo>
                    <a:pt x="333" y="351"/>
                  </a:lnTo>
                  <a:lnTo>
                    <a:pt x="259" y="425"/>
                  </a:lnTo>
                  <a:lnTo>
                    <a:pt x="185" y="517"/>
                  </a:lnTo>
                  <a:lnTo>
                    <a:pt x="130" y="627"/>
                  </a:lnTo>
                  <a:lnTo>
                    <a:pt x="93" y="738"/>
                  </a:lnTo>
                  <a:lnTo>
                    <a:pt x="56" y="849"/>
                  </a:lnTo>
                  <a:lnTo>
                    <a:pt x="19" y="959"/>
                  </a:lnTo>
                  <a:lnTo>
                    <a:pt x="1" y="1070"/>
                  </a:lnTo>
                  <a:lnTo>
                    <a:pt x="1" y="1199"/>
                  </a:lnTo>
                  <a:lnTo>
                    <a:pt x="19" y="1328"/>
                  </a:lnTo>
                  <a:lnTo>
                    <a:pt x="38" y="1439"/>
                  </a:lnTo>
                  <a:lnTo>
                    <a:pt x="56" y="1549"/>
                  </a:lnTo>
                  <a:lnTo>
                    <a:pt x="111" y="1660"/>
                  </a:lnTo>
                  <a:lnTo>
                    <a:pt x="222" y="1844"/>
                  </a:lnTo>
                  <a:lnTo>
                    <a:pt x="351" y="2010"/>
                  </a:lnTo>
                  <a:lnTo>
                    <a:pt x="535" y="2158"/>
                  </a:lnTo>
                  <a:lnTo>
                    <a:pt x="720" y="2250"/>
                  </a:lnTo>
                  <a:lnTo>
                    <a:pt x="830" y="2287"/>
                  </a:lnTo>
                  <a:lnTo>
                    <a:pt x="941" y="2324"/>
                  </a:lnTo>
                  <a:lnTo>
                    <a:pt x="1070" y="2342"/>
                  </a:lnTo>
                  <a:lnTo>
                    <a:pt x="1310" y="2342"/>
                  </a:lnTo>
                  <a:lnTo>
                    <a:pt x="1420" y="2324"/>
                  </a:lnTo>
                  <a:lnTo>
                    <a:pt x="1531" y="2287"/>
                  </a:lnTo>
                  <a:lnTo>
                    <a:pt x="1642" y="2250"/>
                  </a:lnTo>
                  <a:lnTo>
                    <a:pt x="1845" y="2139"/>
                  </a:lnTo>
                  <a:lnTo>
                    <a:pt x="2011" y="2010"/>
                  </a:lnTo>
                  <a:lnTo>
                    <a:pt x="2158" y="1844"/>
                  </a:lnTo>
                  <a:lnTo>
                    <a:pt x="2250" y="1641"/>
                  </a:lnTo>
                  <a:lnTo>
                    <a:pt x="2287" y="1531"/>
                  </a:lnTo>
                  <a:lnTo>
                    <a:pt x="2324" y="1420"/>
                  </a:lnTo>
                  <a:lnTo>
                    <a:pt x="2342" y="1310"/>
                  </a:lnTo>
                  <a:lnTo>
                    <a:pt x="2342" y="1199"/>
                  </a:lnTo>
                  <a:lnTo>
                    <a:pt x="2342" y="1070"/>
                  </a:lnTo>
                  <a:lnTo>
                    <a:pt x="2324" y="941"/>
                  </a:lnTo>
                  <a:lnTo>
                    <a:pt x="2306" y="830"/>
                  </a:lnTo>
                  <a:lnTo>
                    <a:pt x="2269" y="720"/>
                  </a:lnTo>
                  <a:lnTo>
                    <a:pt x="2213" y="609"/>
                  </a:lnTo>
                  <a:lnTo>
                    <a:pt x="2158" y="517"/>
                  </a:lnTo>
                  <a:lnTo>
                    <a:pt x="2103" y="425"/>
                  </a:lnTo>
                  <a:lnTo>
                    <a:pt x="2011" y="332"/>
                  </a:lnTo>
                  <a:lnTo>
                    <a:pt x="1937" y="259"/>
                  </a:lnTo>
                  <a:lnTo>
                    <a:pt x="1845" y="185"/>
                  </a:lnTo>
                  <a:lnTo>
                    <a:pt x="1752" y="130"/>
                  </a:lnTo>
                  <a:lnTo>
                    <a:pt x="1642" y="93"/>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7" name="Google Shape;1027;p3"/>
            <p:cNvSpPr/>
            <p:nvPr/>
          </p:nvSpPr>
          <p:spPr>
            <a:xfrm>
              <a:off x="6040300" y="1532925"/>
              <a:ext cx="58575" cy="58575"/>
            </a:xfrm>
            <a:custGeom>
              <a:avLst/>
              <a:gdLst/>
              <a:ahLst/>
              <a:cxnLst/>
              <a:rect l="l" t="t" r="r" b="b"/>
              <a:pathLst>
                <a:path w="2343" h="2343" extrusionOk="0">
                  <a:moveTo>
                    <a:pt x="1052" y="1"/>
                  </a:moveTo>
                  <a:lnTo>
                    <a:pt x="923" y="19"/>
                  </a:lnTo>
                  <a:lnTo>
                    <a:pt x="812" y="56"/>
                  </a:lnTo>
                  <a:lnTo>
                    <a:pt x="702" y="93"/>
                  </a:lnTo>
                  <a:lnTo>
                    <a:pt x="591" y="130"/>
                  </a:lnTo>
                  <a:lnTo>
                    <a:pt x="499" y="204"/>
                  </a:lnTo>
                  <a:lnTo>
                    <a:pt x="407" y="259"/>
                  </a:lnTo>
                  <a:lnTo>
                    <a:pt x="333" y="333"/>
                  </a:lnTo>
                  <a:lnTo>
                    <a:pt x="259" y="425"/>
                  </a:lnTo>
                  <a:lnTo>
                    <a:pt x="185" y="517"/>
                  </a:lnTo>
                  <a:lnTo>
                    <a:pt x="130" y="609"/>
                  </a:lnTo>
                  <a:lnTo>
                    <a:pt x="75" y="720"/>
                  </a:lnTo>
                  <a:lnTo>
                    <a:pt x="38" y="831"/>
                  </a:lnTo>
                  <a:lnTo>
                    <a:pt x="19" y="941"/>
                  </a:lnTo>
                  <a:lnTo>
                    <a:pt x="1" y="1070"/>
                  </a:lnTo>
                  <a:lnTo>
                    <a:pt x="1" y="1199"/>
                  </a:lnTo>
                  <a:lnTo>
                    <a:pt x="1" y="1310"/>
                  </a:lnTo>
                  <a:lnTo>
                    <a:pt x="19" y="1439"/>
                  </a:lnTo>
                  <a:lnTo>
                    <a:pt x="56" y="1550"/>
                  </a:lnTo>
                  <a:lnTo>
                    <a:pt x="93" y="1642"/>
                  </a:lnTo>
                  <a:lnTo>
                    <a:pt x="204" y="1845"/>
                  </a:lnTo>
                  <a:lnTo>
                    <a:pt x="351" y="2011"/>
                  </a:lnTo>
                  <a:lnTo>
                    <a:pt x="517" y="2158"/>
                  </a:lnTo>
                  <a:lnTo>
                    <a:pt x="720" y="2250"/>
                  </a:lnTo>
                  <a:lnTo>
                    <a:pt x="812" y="2287"/>
                  </a:lnTo>
                  <a:lnTo>
                    <a:pt x="923" y="2324"/>
                  </a:lnTo>
                  <a:lnTo>
                    <a:pt x="1052" y="2343"/>
                  </a:lnTo>
                  <a:lnTo>
                    <a:pt x="1292" y="2343"/>
                  </a:lnTo>
                  <a:lnTo>
                    <a:pt x="1421" y="2324"/>
                  </a:lnTo>
                  <a:lnTo>
                    <a:pt x="1531" y="2287"/>
                  </a:lnTo>
                  <a:lnTo>
                    <a:pt x="1642" y="2250"/>
                  </a:lnTo>
                  <a:lnTo>
                    <a:pt x="1753" y="2195"/>
                  </a:lnTo>
                  <a:lnTo>
                    <a:pt x="1845" y="2140"/>
                  </a:lnTo>
                  <a:lnTo>
                    <a:pt x="1937" y="2084"/>
                  </a:lnTo>
                  <a:lnTo>
                    <a:pt x="2011" y="1992"/>
                  </a:lnTo>
                  <a:lnTo>
                    <a:pt x="2084" y="1918"/>
                  </a:lnTo>
                  <a:lnTo>
                    <a:pt x="2158" y="1826"/>
                  </a:lnTo>
                  <a:lnTo>
                    <a:pt x="2214" y="1716"/>
                  </a:lnTo>
                  <a:lnTo>
                    <a:pt x="2269" y="1623"/>
                  </a:lnTo>
                  <a:lnTo>
                    <a:pt x="2306" y="1513"/>
                  </a:lnTo>
                  <a:lnTo>
                    <a:pt x="2324" y="1384"/>
                  </a:lnTo>
                  <a:lnTo>
                    <a:pt x="2343" y="1273"/>
                  </a:lnTo>
                  <a:lnTo>
                    <a:pt x="2343" y="1144"/>
                  </a:lnTo>
                  <a:lnTo>
                    <a:pt x="2343" y="1015"/>
                  </a:lnTo>
                  <a:lnTo>
                    <a:pt x="2324" y="904"/>
                  </a:lnTo>
                  <a:lnTo>
                    <a:pt x="2287" y="794"/>
                  </a:lnTo>
                  <a:lnTo>
                    <a:pt x="2250" y="683"/>
                  </a:lnTo>
                  <a:lnTo>
                    <a:pt x="2140" y="499"/>
                  </a:lnTo>
                  <a:lnTo>
                    <a:pt x="1992" y="333"/>
                  </a:lnTo>
                  <a:lnTo>
                    <a:pt x="1826" y="185"/>
                  </a:lnTo>
                  <a:lnTo>
                    <a:pt x="1624" y="93"/>
                  </a:lnTo>
                  <a:lnTo>
                    <a:pt x="1531" y="56"/>
                  </a:lnTo>
                  <a:lnTo>
                    <a:pt x="1421" y="19"/>
                  </a:ln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8" name="Google Shape;1028;p3"/>
            <p:cNvSpPr/>
            <p:nvPr/>
          </p:nvSpPr>
          <p:spPr>
            <a:xfrm>
              <a:off x="5963325" y="1518650"/>
              <a:ext cx="58575" cy="58550"/>
            </a:xfrm>
            <a:custGeom>
              <a:avLst/>
              <a:gdLst/>
              <a:ahLst/>
              <a:cxnLst/>
              <a:rect l="l" t="t" r="r" b="b"/>
              <a:pathLst>
                <a:path w="2343" h="2342" extrusionOk="0">
                  <a:moveTo>
                    <a:pt x="1052" y="0"/>
                  </a:moveTo>
                  <a:lnTo>
                    <a:pt x="941" y="19"/>
                  </a:lnTo>
                  <a:lnTo>
                    <a:pt x="830" y="56"/>
                  </a:lnTo>
                  <a:lnTo>
                    <a:pt x="720" y="92"/>
                  </a:lnTo>
                  <a:lnTo>
                    <a:pt x="517" y="185"/>
                  </a:lnTo>
                  <a:lnTo>
                    <a:pt x="351" y="314"/>
                  </a:lnTo>
                  <a:lnTo>
                    <a:pt x="204" y="480"/>
                  </a:lnTo>
                  <a:lnTo>
                    <a:pt x="93" y="682"/>
                  </a:lnTo>
                  <a:lnTo>
                    <a:pt x="56" y="793"/>
                  </a:lnTo>
                  <a:lnTo>
                    <a:pt x="38" y="904"/>
                  </a:lnTo>
                  <a:lnTo>
                    <a:pt x="19" y="1014"/>
                  </a:lnTo>
                  <a:lnTo>
                    <a:pt x="1" y="1125"/>
                  </a:lnTo>
                  <a:lnTo>
                    <a:pt x="1" y="1254"/>
                  </a:lnTo>
                  <a:lnTo>
                    <a:pt x="19" y="1383"/>
                  </a:lnTo>
                  <a:lnTo>
                    <a:pt x="38" y="1494"/>
                  </a:lnTo>
                  <a:lnTo>
                    <a:pt x="75" y="1604"/>
                  </a:lnTo>
                  <a:lnTo>
                    <a:pt x="130" y="1715"/>
                  </a:lnTo>
                  <a:lnTo>
                    <a:pt x="185" y="1807"/>
                  </a:lnTo>
                  <a:lnTo>
                    <a:pt x="240" y="1899"/>
                  </a:lnTo>
                  <a:lnTo>
                    <a:pt x="314" y="1992"/>
                  </a:lnTo>
                  <a:lnTo>
                    <a:pt x="406" y="2065"/>
                  </a:lnTo>
                  <a:lnTo>
                    <a:pt x="499" y="2139"/>
                  </a:lnTo>
                  <a:lnTo>
                    <a:pt x="591" y="2194"/>
                  </a:lnTo>
                  <a:lnTo>
                    <a:pt x="683" y="2250"/>
                  </a:lnTo>
                  <a:lnTo>
                    <a:pt x="794" y="2287"/>
                  </a:lnTo>
                  <a:lnTo>
                    <a:pt x="923" y="2305"/>
                  </a:lnTo>
                  <a:lnTo>
                    <a:pt x="1033" y="2323"/>
                  </a:lnTo>
                  <a:lnTo>
                    <a:pt x="1162" y="2342"/>
                  </a:lnTo>
                  <a:lnTo>
                    <a:pt x="1273" y="2323"/>
                  </a:lnTo>
                  <a:lnTo>
                    <a:pt x="1402" y="2323"/>
                  </a:lnTo>
                  <a:lnTo>
                    <a:pt x="1513" y="2287"/>
                  </a:lnTo>
                  <a:lnTo>
                    <a:pt x="1623" y="2250"/>
                  </a:lnTo>
                  <a:lnTo>
                    <a:pt x="1808" y="2158"/>
                  </a:lnTo>
                  <a:lnTo>
                    <a:pt x="1992" y="2010"/>
                  </a:lnTo>
                  <a:lnTo>
                    <a:pt x="2121" y="1844"/>
                  </a:lnTo>
                  <a:lnTo>
                    <a:pt x="2232" y="1660"/>
                  </a:lnTo>
                  <a:lnTo>
                    <a:pt x="2269" y="1549"/>
                  </a:lnTo>
                  <a:lnTo>
                    <a:pt x="2306" y="1438"/>
                  </a:lnTo>
                  <a:lnTo>
                    <a:pt x="2324" y="1328"/>
                  </a:lnTo>
                  <a:lnTo>
                    <a:pt x="2342" y="1217"/>
                  </a:lnTo>
                  <a:lnTo>
                    <a:pt x="2324" y="1088"/>
                  </a:lnTo>
                  <a:lnTo>
                    <a:pt x="2324" y="959"/>
                  </a:lnTo>
                  <a:lnTo>
                    <a:pt x="2287" y="848"/>
                  </a:lnTo>
                  <a:lnTo>
                    <a:pt x="2250" y="738"/>
                  </a:lnTo>
                  <a:lnTo>
                    <a:pt x="2213" y="627"/>
                  </a:lnTo>
                  <a:lnTo>
                    <a:pt x="2158" y="535"/>
                  </a:lnTo>
                  <a:lnTo>
                    <a:pt x="2084" y="443"/>
                  </a:lnTo>
                  <a:lnTo>
                    <a:pt x="2011" y="351"/>
                  </a:lnTo>
                  <a:lnTo>
                    <a:pt x="1937" y="277"/>
                  </a:lnTo>
                  <a:lnTo>
                    <a:pt x="1845"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9" name="Google Shape;1029;p3"/>
            <p:cNvSpPr/>
            <p:nvPr/>
          </p:nvSpPr>
          <p:spPr>
            <a:xfrm>
              <a:off x="5578425" y="1370675"/>
              <a:ext cx="57650" cy="57650"/>
            </a:xfrm>
            <a:custGeom>
              <a:avLst/>
              <a:gdLst/>
              <a:ahLst/>
              <a:cxnLst/>
              <a:rect l="l" t="t" r="r" b="b"/>
              <a:pathLst>
                <a:path w="2306" h="2306" extrusionOk="0">
                  <a:moveTo>
                    <a:pt x="1033" y="1"/>
                  </a:moveTo>
                  <a:lnTo>
                    <a:pt x="904" y="19"/>
                  </a:lnTo>
                  <a:lnTo>
                    <a:pt x="794" y="56"/>
                  </a:lnTo>
                  <a:lnTo>
                    <a:pt x="702" y="93"/>
                  </a:lnTo>
                  <a:lnTo>
                    <a:pt x="499" y="203"/>
                  </a:lnTo>
                  <a:lnTo>
                    <a:pt x="333" y="333"/>
                  </a:lnTo>
                  <a:lnTo>
                    <a:pt x="185" y="498"/>
                  </a:lnTo>
                  <a:lnTo>
                    <a:pt x="93" y="701"/>
                  </a:lnTo>
                  <a:lnTo>
                    <a:pt x="56" y="812"/>
                  </a:lnTo>
                  <a:lnTo>
                    <a:pt x="19" y="923"/>
                  </a:lnTo>
                  <a:lnTo>
                    <a:pt x="1" y="1033"/>
                  </a:lnTo>
                  <a:lnTo>
                    <a:pt x="1" y="1162"/>
                  </a:lnTo>
                  <a:lnTo>
                    <a:pt x="1" y="1273"/>
                  </a:lnTo>
                  <a:lnTo>
                    <a:pt x="19" y="1402"/>
                  </a:lnTo>
                  <a:lnTo>
                    <a:pt x="56" y="1513"/>
                  </a:lnTo>
                  <a:lnTo>
                    <a:pt x="93" y="1605"/>
                  </a:lnTo>
                  <a:lnTo>
                    <a:pt x="204" y="1808"/>
                  </a:lnTo>
                  <a:lnTo>
                    <a:pt x="333" y="1974"/>
                  </a:lnTo>
                  <a:lnTo>
                    <a:pt x="499" y="2121"/>
                  </a:lnTo>
                  <a:lnTo>
                    <a:pt x="702" y="2213"/>
                  </a:lnTo>
                  <a:lnTo>
                    <a:pt x="812" y="2250"/>
                  </a:lnTo>
                  <a:lnTo>
                    <a:pt x="923" y="2287"/>
                  </a:lnTo>
                  <a:lnTo>
                    <a:pt x="1033" y="2305"/>
                  </a:lnTo>
                  <a:lnTo>
                    <a:pt x="1273" y="2305"/>
                  </a:lnTo>
                  <a:lnTo>
                    <a:pt x="1402" y="2287"/>
                  </a:lnTo>
                  <a:lnTo>
                    <a:pt x="1513" y="2250"/>
                  </a:lnTo>
                  <a:lnTo>
                    <a:pt x="1605" y="2213"/>
                  </a:lnTo>
                  <a:lnTo>
                    <a:pt x="1808" y="2103"/>
                  </a:lnTo>
                  <a:lnTo>
                    <a:pt x="1974" y="1974"/>
                  </a:lnTo>
                  <a:lnTo>
                    <a:pt x="2121" y="1808"/>
                  </a:lnTo>
                  <a:lnTo>
                    <a:pt x="2214" y="1605"/>
                  </a:lnTo>
                  <a:lnTo>
                    <a:pt x="2250" y="1494"/>
                  </a:lnTo>
                  <a:lnTo>
                    <a:pt x="2287" y="1383"/>
                  </a:lnTo>
                  <a:lnTo>
                    <a:pt x="2306" y="1273"/>
                  </a:lnTo>
                  <a:lnTo>
                    <a:pt x="2306" y="1144"/>
                  </a:lnTo>
                  <a:lnTo>
                    <a:pt x="2306" y="1033"/>
                  </a:lnTo>
                  <a:lnTo>
                    <a:pt x="2287" y="904"/>
                  </a:lnTo>
                  <a:lnTo>
                    <a:pt x="2250" y="793"/>
                  </a:lnTo>
                  <a:lnTo>
                    <a:pt x="2214" y="701"/>
                  </a:lnTo>
                  <a:lnTo>
                    <a:pt x="2103" y="498"/>
                  </a:lnTo>
                  <a:lnTo>
                    <a:pt x="1974" y="333"/>
                  </a:lnTo>
                  <a:lnTo>
                    <a:pt x="1808" y="185"/>
                  </a:lnTo>
                  <a:lnTo>
                    <a:pt x="1605" y="93"/>
                  </a:lnTo>
                  <a:lnTo>
                    <a:pt x="1494" y="56"/>
                  </a:lnTo>
                  <a:lnTo>
                    <a:pt x="1384"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0" name="Google Shape;1030;p3"/>
            <p:cNvSpPr/>
            <p:nvPr/>
          </p:nvSpPr>
          <p:spPr>
            <a:xfrm>
              <a:off x="5883575" y="1504825"/>
              <a:ext cx="58125" cy="57625"/>
            </a:xfrm>
            <a:custGeom>
              <a:avLst/>
              <a:gdLst/>
              <a:ahLst/>
              <a:cxnLst/>
              <a:rect l="l" t="t" r="r" b="b"/>
              <a:pathLst>
                <a:path w="2325" h="2305" extrusionOk="0">
                  <a:moveTo>
                    <a:pt x="1034" y="0"/>
                  </a:moveTo>
                  <a:lnTo>
                    <a:pt x="923" y="19"/>
                  </a:lnTo>
                  <a:lnTo>
                    <a:pt x="812" y="55"/>
                  </a:lnTo>
                  <a:lnTo>
                    <a:pt x="702" y="92"/>
                  </a:lnTo>
                  <a:lnTo>
                    <a:pt x="499" y="185"/>
                  </a:lnTo>
                  <a:lnTo>
                    <a:pt x="333" y="332"/>
                  </a:lnTo>
                  <a:lnTo>
                    <a:pt x="204" y="498"/>
                  </a:lnTo>
                  <a:lnTo>
                    <a:pt x="93" y="682"/>
                  </a:lnTo>
                  <a:lnTo>
                    <a:pt x="56" y="793"/>
                  </a:lnTo>
                  <a:lnTo>
                    <a:pt x="38" y="904"/>
                  </a:lnTo>
                  <a:lnTo>
                    <a:pt x="19" y="1014"/>
                  </a:lnTo>
                  <a:lnTo>
                    <a:pt x="1" y="1143"/>
                  </a:lnTo>
                  <a:lnTo>
                    <a:pt x="19" y="1272"/>
                  </a:lnTo>
                  <a:lnTo>
                    <a:pt x="19" y="1383"/>
                  </a:lnTo>
                  <a:lnTo>
                    <a:pt x="56" y="1512"/>
                  </a:lnTo>
                  <a:lnTo>
                    <a:pt x="93" y="1604"/>
                  </a:lnTo>
                  <a:lnTo>
                    <a:pt x="148" y="1715"/>
                  </a:lnTo>
                  <a:lnTo>
                    <a:pt x="204" y="1807"/>
                  </a:lnTo>
                  <a:lnTo>
                    <a:pt x="278" y="1899"/>
                  </a:lnTo>
                  <a:lnTo>
                    <a:pt x="351" y="1991"/>
                  </a:lnTo>
                  <a:lnTo>
                    <a:pt x="425" y="2065"/>
                  </a:lnTo>
                  <a:lnTo>
                    <a:pt x="517" y="2121"/>
                  </a:lnTo>
                  <a:lnTo>
                    <a:pt x="609" y="2176"/>
                  </a:lnTo>
                  <a:lnTo>
                    <a:pt x="720" y="2231"/>
                  </a:lnTo>
                  <a:lnTo>
                    <a:pt x="831" y="2268"/>
                  </a:lnTo>
                  <a:lnTo>
                    <a:pt x="941" y="2286"/>
                  </a:lnTo>
                  <a:lnTo>
                    <a:pt x="1070" y="2305"/>
                  </a:lnTo>
                  <a:lnTo>
                    <a:pt x="1310" y="2305"/>
                  </a:lnTo>
                  <a:lnTo>
                    <a:pt x="1439" y="2286"/>
                  </a:lnTo>
                  <a:lnTo>
                    <a:pt x="1550" y="2250"/>
                  </a:lnTo>
                  <a:lnTo>
                    <a:pt x="1642" y="2213"/>
                  </a:lnTo>
                  <a:lnTo>
                    <a:pt x="1845" y="2102"/>
                  </a:lnTo>
                  <a:lnTo>
                    <a:pt x="2011" y="1955"/>
                  </a:lnTo>
                  <a:lnTo>
                    <a:pt x="2140" y="1789"/>
                  </a:lnTo>
                  <a:lnTo>
                    <a:pt x="2232" y="1586"/>
                  </a:lnTo>
                  <a:lnTo>
                    <a:pt x="2269" y="1475"/>
                  </a:lnTo>
                  <a:lnTo>
                    <a:pt x="2306" y="1365"/>
                  </a:lnTo>
                  <a:lnTo>
                    <a:pt x="2306" y="1254"/>
                  </a:lnTo>
                  <a:lnTo>
                    <a:pt x="2324" y="1125"/>
                  </a:lnTo>
                  <a:lnTo>
                    <a:pt x="2306" y="1014"/>
                  </a:lnTo>
                  <a:lnTo>
                    <a:pt x="2287" y="904"/>
                  </a:lnTo>
                  <a:lnTo>
                    <a:pt x="2269" y="793"/>
                  </a:lnTo>
                  <a:lnTo>
                    <a:pt x="2232" y="682"/>
                  </a:lnTo>
                  <a:lnTo>
                    <a:pt x="2121" y="480"/>
                  </a:lnTo>
                  <a:lnTo>
                    <a:pt x="1974" y="314"/>
                  </a:lnTo>
                  <a:lnTo>
                    <a:pt x="1808" y="185"/>
                  </a:lnTo>
                  <a:lnTo>
                    <a:pt x="1605" y="74"/>
                  </a:lnTo>
                  <a:lnTo>
                    <a:pt x="1513"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1" name="Google Shape;1031;p3"/>
            <p:cNvSpPr/>
            <p:nvPr/>
          </p:nvSpPr>
          <p:spPr>
            <a:xfrm>
              <a:off x="5092600" y="873300"/>
              <a:ext cx="59025" cy="59025"/>
            </a:xfrm>
            <a:custGeom>
              <a:avLst/>
              <a:gdLst/>
              <a:ahLst/>
              <a:cxnLst/>
              <a:rect l="l" t="t" r="r" b="b"/>
              <a:pathLst>
                <a:path w="2361" h="2361" extrusionOk="0">
                  <a:moveTo>
                    <a:pt x="1199" y="1"/>
                  </a:moveTo>
                  <a:lnTo>
                    <a:pt x="1070" y="19"/>
                  </a:lnTo>
                  <a:lnTo>
                    <a:pt x="959" y="19"/>
                  </a:lnTo>
                  <a:lnTo>
                    <a:pt x="848" y="56"/>
                  </a:lnTo>
                  <a:lnTo>
                    <a:pt x="738" y="93"/>
                  </a:lnTo>
                  <a:lnTo>
                    <a:pt x="535" y="185"/>
                  </a:lnTo>
                  <a:lnTo>
                    <a:pt x="369" y="333"/>
                  </a:lnTo>
                  <a:lnTo>
                    <a:pt x="221" y="499"/>
                  </a:lnTo>
                  <a:lnTo>
                    <a:pt x="111" y="683"/>
                  </a:lnTo>
                  <a:lnTo>
                    <a:pt x="74" y="794"/>
                  </a:lnTo>
                  <a:lnTo>
                    <a:pt x="37" y="904"/>
                  </a:lnTo>
                  <a:lnTo>
                    <a:pt x="19" y="1015"/>
                  </a:lnTo>
                  <a:lnTo>
                    <a:pt x="0" y="1126"/>
                  </a:lnTo>
                  <a:lnTo>
                    <a:pt x="0" y="1255"/>
                  </a:lnTo>
                  <a:lnTo>
                    <a:pt x="19" y="1384"/>
                  </a:lnTo>
                  <a:lnTo>
                    <a:pt x="37" y="1494"/>
                  </a:lnTo>
                  <a:lnTo>
                    <a:pt x="74" y="1605"/>
                  </a:lnTo>
                  <a:lnTo>
                    <a:pt x="129" y="1716"/>
                  </a:lnTo>
                  <a:lnTo>
                    <a:pt x="166" y="1808"/>
                  </a:lnTo>
                  <a:lnTo>
                    <a:pt x="240" y="1900"/>
                  </a:lnTo>
                  <a:lnTo>
                    <a:pt x="314" y="1992"/>
                  </a:lnTo>
                  <a:lnTo>
                    <a:pt x="387" y="2066"/>
                  </a:lnTo>
                  <a:lnTo>
                    <a:pt x="480" y="2140"/>
                  </a:lnTo>
                  <a:lnTo>
                    <a:pt x="572" y="2213"/>
                  </a:lnTo>
                  <a:lnTo>
                    <a:pt x="682" y="2250"/>
                  </a:lnTo>
                  <a:lnTo>
                    <a:pt x="793" y="2306"/>
                  </a:lnTo>
                  <a:lnTo>
                    <a:pt x="904" y="2342"/>
                  </a:lnTo>
                  <a:lnTo>
                    <a:pt x="1014" y="2361"/>
                  </a:lnTo>
                  <a:lnTo>
                    <a:pt x="1272" y="2361"/>
                  </a:lnTo>
                  <a:lnTo>
                    <a:pt x="1383" y="2342"/>
                  </a:lnTo>
                  <a:lnTo>
                    <a:pt x="1494" y="2324"/>
                  </a:lnTo>
                  <a:lnTo>
                    <a:pt x="1604" y="2287"/>
                  </a:lnTo>
                  <a:lnTo>
                    <a:pt x="1715" y="2250"/>
                  </a:lnTo>
                  <a:lnTo>
                    <a:pt x="1826" y="2177"/>
                  </a:lnTo>
                  <a:lnTo>
                    <a:pt x="1918" y="2121"/>
                  </a:lnTo>
                  <a:lnTo>
                    <a:pt x="1991" y="2047"/>
                  </a:lnTo>
                  <a:lnTo>
                    <a:pt x="2084" y="1974"/>
                  </a:lnTo>
                  <a:lnTo>
                    <a:pt x="2139" y="1882"/>
                  </a:lnTo>
                  <a:lnTo>
                    <a:pt x="2213" y="1789"/>
                  </a:lnTo>
                  <a:lnTo>
                    <a:pt x="2250" y="1679"/>
                  </a:lnTo>
                  <a:lnTo>
                    <a:pt x="2305" y="1568"/>
                  </a:lnTo>
                  <a:lnTo>
                    <a:pt x="2323" y="1457"/>
                  </a:lnTo>
                  <a:lnTo>
                    <a:pt x="2360" y="1328"/>
                  </a:lnTo>
                  <a:lnTo>
                    <a:pt x="2360" y="1218"/>
                  </a:lnTo>
                  <a:lnTo>
                    <a:pt x="2360" y="1089"/>
                  </a:lnTo>
                  <a:lnTo>
                    <a:pt x="2342" y="960"/>
                  </a:lnTo>
                  <a:lnTo>
                    <a:pt x="2323" y="849"/>
                  </a:lnTo>
                  <a:lnTo>
                    <a:pt x="2286" y="738"/>
                  </a:lnTo>
                  <a:lnTo>
                    <a:pt x="2231" y="628"/>
                  </a:lnTo>
                  <a:lnTo>
                    <a:pt x="2176" y="536"/>
                  </a:lnTo>
                  <a:lnTo>
                    <a:pt x="2102" y="443"/>
                  </a:lnTo>
                  <a:lnTo>
                    <a:pt x="2028" y="351"/>
                  </a:lnTo>
                  <a:lnTo>
                    <a:pt x="1955" y="277"/>
                  </a:lnTo>
                  <a:lnTo>
                    <a:pt x="1862" y="222"/>
                  </a:lnTo>
                  <a:lnTo>
                    <a:pt x="1770" y="148"/>
                  </a:lnTo>
                  <a:lnTo>
                    <a:pt x="1660" y="111"/>
                  </a:lnTo>
                  <a:lnTo>
                    <a:pt x="1549" y="56"/>
                  </a:lnTo>
                  <a:lnTo>
                    <a:pt x="1438" y="38"/>
                  </a:lnTo>
                  <a:lnTo>
                    <a:pt x="1309" y="19"/>
                  </a:lnTo>
                  <a:lnTo>
                    <a:pt x="11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2" name="Google Shape;1032;p3"/>
            <p:cNvSpPr/>
            <p:nvPr/>
          </p:nvSpPr>
          <p:spPr>
            <a:xfrm>
              <a:off x="5290350" y="1154025"/>
              <a:ext cx="57625" cy="57200"/>
            </a:xfrm>
            <a:custGeom>
              <a:avLst/>
              <a:gdLst/>
              <a:ahLst/>
              <a:cxnLst/>
              <a:rect l="l" t="t" r="r" b="b"/>
              <a:pathLst>
                <a:path w="2305" h="2288" extrusionOk="0">
                  <a:moveTo>
                    <a:pt x="1014" y="1"/>
                  </a:moveTo>
                  <a:lnTo>
                    <a:pt x="885" y="19"/>
                  </a:lnTo>
                  <a:lnTo>
                    <a:pt x="774" y="56"/>
                  </a:lnTo>
                  <a:lnTo>
                    <a:pt x="682" y="93"/>
                  </a:lnTo>
                  <a:lnTo>
                    <a:pt x="479" y="185"/>
                  </a:lnTo>
                  <a:lnTo>
                    <a:pt x="314" y="333"/>
                  </a:lnTo>
                  <a:lnTo>
                    <a:pt x="184" y="517"/>
                  </a:lnTo>
                  <a:lnTo>
                    <a:pt x="74" y="701"/>
                  </a:lnTo>
                  <a:lnTo>
                    <a:pt x="37" y="812"/>
                  </a:lnTo>
                  <a:lnTo>
                    <a:pt x="19" y="923"/>
                  </a:lnTo>
                  <a:lnTo>
                    <a:pt x="0" y="1052"/>
                  </a:lnTo>
                  <a:lnTo>
                    <a:pt x="0" y="1162"/>
                  </a:lnTo>
                  <a:lnTo>
                    <a:pt x="0" y="1291"/>
                  </a:lnTo>
                  <a:lnTo>
                    <a:pt x="19" y="1402"/>
                  </a:lnTo>
                  <a:lnTo>
                    <a:pt x="55" y="1513"/>
                  </a:lnTo>
                  <a:lnTo>
                    <a:pt x="92" y="1623"/>
                  </a:lnTo>
                  <a:lnTo>
                    <a:pt x="148" y="1715"/>
                  </a:lnTo>
                  <a:lnTo>
                    <a:pt x="203" y="1808"/>
                  </a:lnTo>
                  <a:lnTo>
                    <a:pt x="332" y="1974"/>
                  </a:lnTo>
                  <a:lnTo>
                    <a:pt x="516" y="2121"/>
                  </a:lnTo>
                  <a:lnTo>
                    <a:pt x="701" y="2213"/>
                  </a:lnTo>
                  <a:lnTo>
                    <a:pt x="811" y="2250"/>
                  </a:lnTo>
                  <a:lnTo>
                    <a:pt x="922" y="2269"/>
                  </a:lnTo>
                  <a:lnTo>
                    <a:pt x="1051" y="2287"/>
                  </a:lnTo>
                  <a:lnTo>
                    <a:pt x="1291" y="2287"/>
                  </a:lnTo>
                  <a:lnTo>
                    <a:pt x="1401" y="2269"/>
                  </a:lnTo>
                  <a:lnTo>
                    <a:pt x="1512" y="2232"/>
                  </a:lnTo>
                  <a:lnTo>
                    <a:pt x="1623" y="2195"/>
                  </a:lnTo>
                  <a:lnTo>
                    <a:pt x="1807" y="2103"/>
                  </a:lnTo>
                  <a:lnTo>
                    <a:pt x="1973" y="1955"/>
                  </a:lnTo>
                  <a:lnTo>
                    <a:pt x="2120" y="1789"/>
                  </a:lnTo>
                  <a:lnTo>
                    <a:pt x="2213" y="1586"/>
                  </a:lnTo>
                  <a:lnTo>
                    <a:pt x="2250" y="1476"/>
                  </a:lnTo>
                  <a:lnTo>
                    <a:pt x="2286" y="1365"/>
                  </a:lnTo>
                  <a:lnTo>
                    <a:pt x="2305" y="1236"/>
                  </a:lnTo>
                  <a:lnTo>
                    <a:pt x="2305" y="1125"/>
                  </a:lnTo>
                  <a:lnTo>
                    <a:pt x="2286" y="996"/>
                  </a:lnTo>
                  <a:lnTo>
                    <a:pt x="2268" y="886"/>
                  </a:lnTo>
                  <a:lnTo>
                    <a:pt x="2250" y="775"/>
                  </a:lnTo>
                  <a:lnTo>
                    <a:pt x="2213" y="664"/>
                  </a:lnTo>
                  <a:lnTo>
                    <a:pt x="2157" y="572"/>
                  </a:lnTo>
                  <a:lnTo>
                    <a:pt x="2102" y="480"/>
                  </a:lnTo>
                  <a:lnTo>
                    <a:pt x="1955" y="314"/>
                  </a:lnTo>
                  <a:lnTo>
                    <a:pt x="1789" y="167"/>
                  </a:lnTo>
                  <a:lnTo>
                    <a:pt x="1586" y="74"/>
                  </a:lnTo>
                  <a:lnTo>
                    <a:pt x="1475" y="38"/>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3" name="Google Shape;1033;p3"/>
            <p:cNvSpPr/>
            <p:nvPr/>
          </p:nvSpPr>
          <p:spPr>
            <a:xfrm>
              <a:off x="4910525" y="514225"/>
              <a:ext cx="58100" cy="58100"/>
            </a:xfrm>
            <a:custGeom>
              <a:avLst/>
              <a:gdLst/>
              <a:ahLst/>
              <a:cxnLst/>
              <a:rect l="l" t="t" r="r" b="b"/>
              <a:pathLst>
                <a:path w="2324" h="2324" extrusionOk="0">
                  <a:moveTo>
                    <a:pt x="1162" y="0"/>
                  </a:moveTo>
                  <a:lnTo>
                    <a:pt x="1051" y="19"/>
                  </a:lnTo>
                  <a:lnTo>
                    <a:pt x="922" y="19"/>
                  </a:lnTo>
                  <a:lnTo>
                    <a:pt x="811" y="56"/>
                  </a:lnTo>
                  <a:lnTo>
                    <a:pt x="701" y="93"/>
                  </a:lnTo>
                  <a:lnTo>
                    <a:pt x="590" y="148"/>
                  </a:lnTo>
                  <a:lnTo>
                    <a:pt x="498" y="203"/>
                  </a:lnTo>
                  <a:lnTo>
                    <a:pt x="406" y="277"/>
                  </a:lnTo>
                  <a:lnTo>
                    <a:pt x="314" y="351"/>
                  </a:lnTo>
                  <a:lnTo>
                    <a:pt x="240" y="425"/>
                  </a:lnTo>
                  <a:lnTo>
                    <a:pt x="184" y="517"/>
                  </a:lnTo>
                  <a:lnTo>
                    <a:pt x="129" y="627"/>
                  </a:lnTo>
                  <a:lnTo>
                    <a:pt x="74" y="720"/>
                  </a:lnTo>
                  <a:lnTo>
                    <a:pt x="37" y="830"/>
                  </a:lnTo>
                  <a:lnTo>
                    <a:pt x="19" y="959"/>
                  </a:lnTo>
                  <a:lnTo>
                    <a:pt x="0" y="1070"/>
                  </a:lnTo>
                  <a:lnTo>
                    <a:pt x="0" y="1199"/>
                  </a:lnTo>
                  <a:lnTo>
                    <a:pt x="0" y="1328"/>
                  </a:lnTo>
                  <a:lnTo>
                    <a:pt x="19" y="1439"/>
                  </a:lnTo>
                  <a:lnTo>
                    <a:pt x="55" y="1549"/>
                  </a:lnTo>
                  <a:lnTo>
                    <a:pt x="92" y="1660"/>
                  </a:lnTo>
                  <a:lnTo>
                    <a:pt x="203" y="1844"/>
                  </a:lnTo>
                  <a:lnTo>
                    <a:pt x="350" y="2010"/>
                  </a:lnTo>
                  <a:lnTo>
                    <a:pt x="516" y="2139"/>
                  </a:lnTo>
                  <a:lnTo>
                    <a:pt x="719" y="2250"/>
                  </a:lnTo>
                  <a:lnTo>
                    <a:pt x="830" y="2287"/>
                  </a:lnTo>
                  <a:lnTo>
                    <a:pt x="940" y="2305"/>
                  </a:lnTo>
                  <a:lnTo>
                    <a:pt x="1051" y="2324"/>
                  </a:lnTo>
                  <a:lnTo>
                    <a:pt x="1291" y="2324"/>
                  </a:lnTo>
                  <a:lnTo>
                    <a:pt x="1420" y="2305"/>
                  </a:lnTo>
                  <a:lnTo>
                    <a:pt x="1530" y="2268"/>
                  </a:lnTo>
                  <a:lnTo>
                    <a:pt x="1641" y="2231"/>
                  </a:lnTo>
                  <a:lnTo>
                    <a:pt x="1825" y="2121"/>
                  </a:lnTo>
                  <a:lnTo>
                    <a:pt x="1991" y="1992"/>
                  </a:lnTo>
                  <a:lnTo>
                    <a:pt x="2139" y="1826"/>
                  </a:lnTo>
                  <a:lnTo>
                    <a:pt x="2231" y="1623"/>
                  </a:lnTo>
                  <a:lnTo>
                    <a:pt x="2268" y="1512"/>
                  </a:lnTo>
                  <a:lnTo>
                    <a:pt x="2305" y="1402"/>
                  </a:lnTo>
                  <a:lnTo>
                    <a:pt x="2323" y="1291"/>
                  </a:lnTo>
                  <a:lnTo>
                    <a:pt x="2323" y="1162"/>
                  </a:lnTo>
                  <a:lnTo>
                    <a:pt x="2305" y="1033"/>
                  </a:lnTo>
                  <a:lnTo>
                    <a:pt x="2305" y="922"/>
                  </a:lnTo>
                  <a:lnTo>
                    <a:pt x="2268" y="812"/>
                  </a:lnTo>
                  <a:lnTo>
                    <a:pt x="2231" y="701"/>
                  </a:lnTo>
                  <a:lnTo>
                    <a:pt x="2120" y="517"/>
                  </a:lnTo>
                  <a:lnTo>
                    <a:pt x="1991" y="332"/>
                  </a:lnTo>
                  <a:lnTo>
                    <a:pt x="1825" y="203"/>
                  </a:lnTo>
                  <a:lnTo>
                    <a:pt x="1623" y="93"/>
                  </a:lnTo>
                  <a:lnTo>
                    <a:pt x="1512" y="56"/>
                  </a:lnTo>
                  <a:lnTo>
                    <a:pt x="1401" y="37"/>
                  </a:lnTo>
                  <a:lnTo>
                    <a:pt x="1291"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4" name="Google Shape;1034;p3"/>
            <p:cNvSpPr/>
            <p:nvPr/>
          </p:nvSpPr>
          <p:spPr>
            <a:xfrm>
              <a:off x="5724550" y="1476700"/>
              <a:ext cx="56725" cy="56725"/>
            </a:xfrm>
            <a:custGeom>
              <a:avLst/>
              <a:gdLst/>
              <a:ahLst/>
              <a:cxnLst/>
              <a:rect l="l" t="t" r="r" b="b"/>
              <a:pathLst>
                <a:path w="2269" h="2269" extrusionOk="0">
                  <a:moveTo>
                    <a:pt x="1052" y="0"/>
                  </a:moveTo>
                  <a:lnTo>
                    <a:pt x="941" y="19"/>
                  </a:lnTo>
                  <a:lnTo>
                    <a:pt x="849" y="37"/>
                  </a:lnTo>
                  <a:lnTo>
                    <a:pt x="738" y="74"/>
                  </a:lnTo>
                  <a:lnTo>
                    <a:pt x="536" y="166"/>
                  </a:lnTo>
                  <a:lnTo>
                    <a:pt x="370" y="295"/>
                  </a:lnTo>
                  <a:lnTo>
                    <a:pt x="222" y="461"/>
                  </a:lnTo>
                  <a:lnTo>
                    <a:pt x="111" y="646"/>
                  </a:lnTo>
                  <a:lnTo>
                    <a:pt x="38" y="867"/>
                  </a:lnTo>
                  <a:lnTo>
                    <a:pt x="1" y="959"/>
                  </a:lnTo>
                  <a:lnTo>
                    <a:pt x="1" y="1088"/>
                  </a:lnTo>
                  <a:lnTo>
                    <a:pt x="1" y="1199"/>
                  </a:lnTo>
                  <a:lnTo>
                    <a:pt x="1" y="1310"/>
                  </a:lnTo>
                  <a:lnTo>
                    <a:pt x="38" y="1420"/>
                  </a:lnTo>
                  <a:lnTo>
                    <a:pt x="75" y="1531"/>
                  </a:lnTo>
                  <a:lnTo>
                    <a:pt x="111" y="1641"/>
                  </a:lnTo>
                  <a:lnTo>
                    <a:pt x="167" y="1734"/>
                  </a:lnTo>
                  <a:lnTo>
                    <a:pt x="314" y="1900"/>
                  </a:lnTo>
                  <a:lnTo>
                    <a:pt x="480" y="2065"/>
                  </a:lnTo>
                  <a:lnTo>
                    <a:pt x="572" y="2121"/>
                  </a:lnTo>
                  <a:lnTo>
                    <a:pt x="665" y="2176"/>
                  </a:lnTo>
                  <a:lnTo>
                    <a:pt x="775" y="2213"/>
                  </a:lnTo>
                  <a:lnTo>
                    <a:pt x="886" y="2250"/>
                  </a:lnTo>
                  <a:lnTo>
                    <a:pt x="996" y="2268"/>
                  </a:lnTo>
                  <a:lnTo>
                    <a:pt x="1236" y="2268"/>
                  </a:lnTo>
                  <a:lnTo>
                    <a:pt x="1347" y="2250"/>
                  </a:lnTo>
                  <a:lnTo>
                    <a:pt x="1550" y="2195"/>
                  </a:lnTo>
                  <a:lnTo>
                    <a:pt x="1752" y="2084"/>
                  </a:lnTo>
                  <a:lnTo>
                    <a:pt x="1918" y="1955"/>
                  </a:lnTo>
                  <a:lnTo>
                    <a:pt x="2066" y="1789"/>
                  </a:lnTo>
                  <a:lnTo>
                    <a:pt x="2158" y="1586"/>
                  </a:lnTo>
                  <a:lnTo>
                    <a:pt x="2232" y="1383"/>
                  </a:lnTo>
                  <a:lnTo>
                    <a:pt x="2250" y="1273"/>
                  </a:lnTo>
                  <a:lnTo>
                    <a:pt x="2269" y="1162"/>
                  </a:lnTo>
                  <a:lnTo>
                    <a:pt x="2269" y="1051"/>
                  </a:lnTo>
                  <a:lnTo>
                    <a:pt x="2250" y="941"/>
                  </a:lnTo>
                  <a:lnTo>
                    <a:pt x="2195" y="720"/>
                  </a:lnTo>
                  <a:lnTo>
                    <a:pt x="2084" y="535"/>
                  </a:lnTo>
                  <a:lnTo>
                    <a:pt x="1955" y="369"/>
                  </a:lnTo>
                  <a:lnTo>
                    <a:pt x="1789" y="222"/>
                  </a:lnTo>
                  <a:lnTo>
                    <a:pt x="1605" y="111"/>
                  </a:lnTo>
                  <a:lnTo>
                    <a:pt x="1402" y="37"/>
                  </a:lnTo>
                  <a:lnTo>
                    <a:pt x="1291"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5" name="Google Shape;1035;p3"/>
            <p:cNvSpPr/>
            <p:nvPr/>
          </p:nvSpPr>
          <p:spPr>
            <a:xfrm>
              <a:off x="5804300" y="1490525"/>
              <a:ext cx="57175" cy="57650"/>
            </a:xfrm>
            <a:custGeom>
              <a:avLst/>
              <a:gdLst/>
              <a:ahLst/>
              <a:cxnLst/>
              <a:rect l="l" t="t" r="r" b="b"/>
              <a:pathLst>
                <a:path w="2287" h="2306" extrusionOk="0">
                  <a:moveTo>
                    <a:pt x="1162" y="1"/>
                  </a:moveTo>
                  <a:lnTo>
                    <a:pt x="1033" y="19"/>
                  </a:lnTo>
                  <a:lnTo>
                    <a:pt x="923" y="37"/>
                  </a:lnTo>
                  <a:lnTo>
                    <a:pt x="812" y="56"/>
                  </a:lnTo>
                  <a:lnTo>
                    <a:pt x="701" y="93"/>
                  </a:lnTo>
                  <a:lnTo>
                    <a:pt x="498" y="203"/>
                  </a:lnTo>
                  <a:lnTo>
                    <a:pt x="333" y="332"/>
                  </a:lnTo>
                  <a:lnTo>
                    <a:pt x="185" y="498"/>
                  </a:lnTo>
                  <a:lnTo>
                    <a:pt x="130" y="591"/>
                  </a:lnTo>
                  <a:lnTo>
                    <a:pt x="74" y="701"/>
                  </a:lnTo>
                  <a:lnTo>
                    <a:pt x="37" y="812"/>
                  </a:lnTo>
                  <a:lnTo>
                    <a:pt x="19" y="922"/>
                  </a:lnTo>
                  <a:lnTo>
                    <a:pt x="1" y="1033"/>
                  </a:lnTo>
                  <a:lnTo>
                    <a:pt x="1" y="1144"/>
                  </a:lnTo>
                  <a:lnTo>
                    <a:pt x="1" y="1273"/>
                  </a:lnTo>
                  <a:lnTo>
                    <a:pt x="19" y="1383"/>
                  </a:lnTo>
                  <a:lnTo>
                    <a:pt x="74" y="1586"/>
                  </a:lnTo>
                  <a:lnTo>
                    <a:pt x="185" y="1789"/>
                  </a:lnTo>
                  <a:lnTo>
                    <a:pt x="314" y="1955"/>
                  </a:lnTo>
                  <a:lnTo>
                    <a:pt x="480" y="2084"/>
                  </a:lnTo>
                  <a:lnTo>
                    <a:pt x="664" y="2195"/>
                  </a:lnTo>
                  <a:lnTo>
                    <a:pt x="867" y="2268"/>
                  </a:lnTo>
                  <a:lnTo>
                    <a:pt x="978" y="2287"/>
                  </a:lnTo>
                  <a:lnTo>
                    <a:pt x="1088" y="2305"/>
                  </a:lnTo>
                  <a:lnTo>
                    <a:pt x="1218" y="2305"/>
                  </a:lnTo>
                  <a:lnTo>
                    <a:pt x="1328" y="2287"/>
                  </a:lnTo>
                  <a:lnTo>
                    <a:pt x="1439" y="2268"/>
                  </a:lnTo>
                  <a:lnTo>
                    <a:pt x="1549" y="2232"/>
                  </a:lnTo>
                  <a:lnTo>
                    <a:pt x="1752" y="2121"/>
                  </a:lnTo>
                  <a:lnTo>
                    <a:pt x="1918" y="1992"/>
                  </a:lnTo>
                  <a:lnTo>
                    <a:pt x="2066" y="1826"/>
                  </a:lnTo>
                  <a:lnTo>
                    <a:pt x="2121" y="1734"/>
                  </a:lnTo>
                  <a:lnTo>
                    <a:pt x="2176" y="1642"/>
                  </a:lnTo>
                  <a:lnTo>
                    <a:pt x="2213" y="1531"/>
                  </a:lnTo>
                  <a:lnTo>
                    <a:pt x="2250" y="1420"/>
                  </a:lnTo>
                  <a:lnTo>
                    <a:pt x="2269" y="1310"/>
                  </a:lnTo>
                  <a:lnTo>
                    <a:pt x="2287" y="1181"/>
                  </a:lnTo>
                  <a:lnTo>
                    <a:pt x="2287" y="1070"/>
                  </a:lnTo>
                  <a:lnTo>
                    <a:pt x="2269" y="941"/>
                  </a:lnTo>
                  <a:lnTo>
                    <a:pt x="2232" y="830"/>
                  </a:lnTo>
                  <a:lnTo>
                    <a:pt x="2195" y="738"/>
                  </a:lnTo>
                  <a:lnTo>
                    <a:pt x="2103" y="535"/>
                  </a:lnTo>
                  <a:lnTo>
                    <a:pt x="1973" y="351"/>
                  </a:lnTo>
                  <a:lnTo>
                    <a:pt x="1789" y="222"/>
                  </a:lnTo>
                  <a:lnTo>
                    <a:pt x="1605" y="111"/>
                  </a:lnTo>
                  <a:lnTo>
                    <a:pt x="1494" y="74"/>
                  </a:lnTo>
                  <a:lnTo>
                    <a:pt x="1383" y="37"/>
                  </a:lnTo>
                  <a:lnTo>
                    <a:pt x="1273" y="19"/>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6" name="Google Shape;1036;p3"/>
            <p:cNvSpPr/>
            <p:nvPr/>
          </p:nvSpPr>
          <p:spPr>
            <a:xfrm>
              <a:off x="4896675" y="594900"/>
              <a:ext cx="56725" cy="56725"/>
            </a:xfrm>
            <a:custGeom>
              <a:avLst/>
              <a:gdLst/>
              <a:ahLst/>
              <a:cxnLst/>
              <a:rect l="l" t="t" r="r" b="b"/>
              <a:pathLst>
                <a:path w="2269" h="2269" extrusionOk="0">
                  <a:moveTo>
                    <a:pt x="1052" y="0"/>
                  </a:moveTo>
                  <a:lnTo>
                    <a:pt x="941" y="19"/>
                  </a:lnTo>
                  <a:lnTo>
                    <a:pt x="738" y="92"/>
                  </a:lnTo>
                  <a:lnTo>
                    <a:pt x="536" y="185"/>
                  </a:lnTo>
                  <a:lnTo>
                    <a:pt x="370" y="314"/>
                  </a:lnTo>
                  <a:lnTo>
                    <a:pt x="222" y="480"/>
                  </a:lnTo>
                  <a:lnTo>
                    <a:pt x="112" y="664"/>
                  </a:lnTo>
                  <a:lnTo>
                    <a:pt x="38" y="885"/>
                  </a:lnTo>
                  <a:lnTo>
                    <a:pt x="19" y="996"/>
                  </a:lnTo>
                  <a:lnTo>
                    <a:pt x="1" y="1106"/>
                  </a:lnTo>
                  <a:lnTo>
                    <a:pt x="19" y="1217"/>
                  </a:lnTo>
                  <a:lnTo>
                    <a:pt x="19" y="1328"/>
                  </a:lnTo>
                  <a:lnTo>
                    <a:pt x="56" y="1438"/>
                  </a:lnTo>
                  <a:lnTo>
                    <a:pt x="93" y="1549"/>
                  </a:lnTo>
                  <a:lnTo>
                    <a:pt x="204" y="1733"/>
                  </a:lnTo>
                  <a:lnTo>
                    <a:pt x="333" y="1918"/>
                  </a:lnTo>
                  <a:lnTo>
                    <a:pt x="499" y="2065"/>
                  </a:lnTo>
                  <a:lnTo>
                    <a:pt x="702" y="2176"/>
                  </a:lnTo>
                  <a:lnTo>
                    <a:pt x="812" y="2213"/>
                  </a:lnTo>
                  <a:lnTo>
                    <a:pt x="923" y="2250"/>
                  </a:lnTo>
                  <a:lnTo>
                    <a:pt x="1033" y="2268"/>
                  </a:lnTo>
                  <a:lnTo>
                    <a:pt x="1255" y="2268"/>
                  </a:lnTo>
                  <a:lnTo>
                    <a:pt x="1365" y="2250"/>
                  </a:lnTo>
                  <a:lnTo>
                    <a:pt x="1568" y="2176"/>
                  </a:lnTo>
                  <a:lnTo>
                    <a:pt x="1771" y="2065"/>
                  </a:lnTo>
                  <a:lnTo>
                    <a:pt x="1937" y="1936"/>
                  </a:lnTo>
                  <a:lnTo>
                    <a:pt x="2066" y="1770"/>
                  </a:lnTo>
                  <a:lnTo>
                    <a:pt x="2177" y="1567"/>
                  </a:lnTo>
                  <a:lnTo>
                    <a:pt x="2250" y="1365"/>
                  </a:lnTo>
                  <a:lnTo>
                    <a:pt x="2269" y="1254"/>
                  </a:lnTo>
                  <a:lnTo>
                    <a:pt x="2269" y="1143"/>
                  </a:lnTo>
                  <a:lnTo>
                    <a:pt x="2269" y="1033"/>
                  </a:lnTo>
                  <a:lnTo>
                    <a:pt x="2250" y="922"/>
                  </a:lnTo>
                  <a:lnTo>
                    <a:pt x="2195" y="719"/>
                  </a:lnTo>
                  <a:lnTo>
                    <a:pt x="2084" y="516"/>
                  </a:lnTo>
                  <a:lnTo>
                    <a:pt x="1955" y="350"/>
                  </a:lnTo>
                  <a:lnTo>
                    <a:pt x="1789" y="203"/>
                  </a:lnTo>
                  <a:lnTo>
                    <a:pt x="1587" y="111"/>
                  </a:lnTo>
                  <a:lnTo>
                    <a:pt x="1384" y="37"/>
                  </a:lnTo>
                  <a:lnTo>
                    <a:pt x="1273" y="19"/>
                  </a:lnTo>
                  <a:lnTo>
                    <a:pt x="11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7" name="Google Shape;1037;p3"/>
            <p:cNvSpPr/>
            <p:nvPr/>
          </p:nvSpPr>
          <p:spPr>
            <a:xfrm>
              <a:off x="5079675" y="954425"/>
              <a:ext cx="56275" cy="56725"/>
            </a:xfrm>
            <a:custGeom>
              <a:avLst/>
              <a:gdLst/>
              <a:ahLst/>
              <a:cxnLst/>
              <a:rect l="l" t="t" r="r" b="b"/>
              <a:pathLst>
                <a:path w="2251" h="2269" extrusionOk="0">
                  <a:moveTo>
                    <a:pt x="1126" y="1"/>
                  </a:moveTo>
                  <a:lnTo>
                    <a:pt x="1015" y="19"/>
                  </a:lnTo>
                  <a:lnTo>
                    <a:pt x="904" y="38"/>
                  </a:lnTo>
                  <a:lnTo>
                    <a:pt x="812" y="56"/>
                  </a:lnTo>
                  <a:lnTo>
                    <a:pt x="702" y="93"/>
                  </a:lnTo>
                  <a:lnTo>
                    <a:pt x="517" y="204"/>
                  </a:lnTo>
                  <a:lnTo>
                    <a:pt x="351" y="351"/>
                  </a:lnTo>
                  <a:lnTo>
                    <a:pt x="204" y="517"/>
                  </a:lnTo>
                  <a:lnTo>
                    <a:pt x="93" y="702"/>
                  </a:lnTo>
                  <a:lnTo>
                    <a:pt x="56" y="794"/>
                  </a:lnTo>
                  <a:lnTo>
                    <a:pt x="19" y="904"/>
                  </a:lnTo>
                  <a:lnTo>
                    <a:pt x="1" y="1015"/>
                  </a:lnTo>
                  <a:lnTo>
                    <a:pt x="1" y="1126"/>
                  </a:lnTo>
                  <a:lnTo>
                    <a:pt x="1" y="1236"/>
                  </a:lnTo>
                  <a:lnTo>
                    <a:pt x="19" y="1347"/>
                  </a:lnTo>
                  <a:lnTo>
                    <a:pt x="56" y="1458"/>
                  </a:lnTo>
                  <a:lnTo>
                    <a:pt x="93" y="1568"/>
                  </a:lnTo>
                  <a:lnTo>
                    <a:pt x="185" y="1753"/>
                  </a:lnTo>
                  <a:lnTo>
                    <a:pt x="333" y="1919"/>
                  </a:lnTo>
                  <a:lnTo>
                    <a:pt x="499" y="2066"/>
                  </a:lnTo>
                  <a:lnTo>
                    <a:pt x="683" y="2177"/>
                  </a:lnTo>
                  <a:lnTo>
                    <a:pt x="794" y="2214"/>
                  </a:lnTo>
                  <a:lnTo>
                    <a:pt x="904" y="2232"/>
                  </a:lnTo>
                  <a:lnTo>
                    <a:pt x="1015" y="2250"/>
                  </a:lnTo>
                  <a:lnTo>
                    <a:pt x="1126" y="2269"/>
                  </a:lnTo>
                  <a:lnTo>
                    <a:pt x="1236" y="2250"/>
                  </a:lnTo>
                  <a:lnTo>
                    <a:pt x="1347" y="2250"/>
                  </a:lnTo>
                  <a:lnTo>
                    <a:pt x="1439" y="2214"/>
                  </a:lnTo>
                  <a:lnTo>
                    <a:pt x="1550" y="2177"/>
                  </a:lnTo>
                  <a:lnTo>
                    <a:pt x="1734" y="2066"/>
                  </a:lnTo>
                  <a:lnTo>
                    <a:pt x="1918" y="1937"/>
                  </a:lnTo>
                  <a:lnTo>
                    <a:pt x="2047" y="1771"/>
                  </a:lnTo>
                  <a:lnTo>
                    <a:pt x="2158" y="1568"/>
                  </a:lnTo>
                  <a:lnTo>
                    <a:pt x="2195" y="1476"/>
                  </a:lnTo>
                  <a:lnTo>
                    <a:pt x="2232" y="1365"/>
                  </a:lnTo>
                  <a:lnTo>
                    <a:pt x="2250" y="1255"/>
                  </a:lnTo>
                  <a:lnTo>
                    <a:pt x="2250" y="1144"/>
                  </a:lnTo>
                  <a:lnTo>
                    <a:pt x="2250" y="1033"/>
                  </a:lnTo>
                  <a:lnTo>
                    <a:pt x="2232" y="923"/>
                  </a:lnTo>
                  <a:lnTo>
                    <a:pt x="2213" y="812"/>
                  </a:lnTo>
                  <a:lnTo>
                    <a:pt x="2158" y="720"/>
                  </a:lnTo>
                  <a:lnTo>
                    <a:pt x="2066" y="517"/>
                  </a:lnTo>
                  <a:lnTo>
                    <a:pt x="1918" y="351"/>
                  </a:lnTo>
                  <a:lnTo>
                    <a:pt x="1752" y="204"/>
                  </a:lnTo>
                  <a:lnTo>
                    <a:pt x="1568" y="112"/>
                  </a:lnTo>
                  <a:lnTo>
                    <a:pt x="1457" y="56"/>
                  </a:lnTo>
                  <a:lnTo>
                    <a:pt x="1365" y="38"/>
                  </a:lnTo>
                  <a:lnTo>
                    <a:pt x="1255"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8" name="Google Shape;1038;p3"/>
            <p:cNvSpPr/>
            <p:nvPr/>
          </p:nvSpPr>
          <p:spPr>
            <a:xfrm>
              <a:off x="4845525" y="421100"/>
              <a:ext cx="56725" cy="56275"/>
            </a:xfrm>
            <a:custGeom>
              <a:avLst/>
              <a:gdLst/>
              <a:ahLst/>
              <a:cxnLst/>
              <a:rect l="l" t="t" r="r" b="b"/>
              <a:pathLst>
                <a:path w="2269" h="2251" extrusionOk="0">
                  <a:moveTo>
                    <a:pt x="1033" y="1"/>
                  </a:moveTo>
                  <a:lnTo>
                    <a:pt x="922" y="19"/>
                  </a:lnTo>
                  <a:lnTo>
                    <a:pt x="701" y="75"/>
                  </a:lnTo>
                  <a:lnTo>
                    <a:pt x="517" y="185"/>
                  </a:lnTo>
                  <a:lnTo>
                    <a:pt x="351" y="314"/>
                  </a:lnTo>
                  <a:lnTo>
                    <a:pt x="203" y="480"/>
                  </a:lnTo>
                  <a:lnTo>
                    <a:pt x="92" y="683"/>
                  </a:lnTo>
                  <a:lnTo>
                    <a:pt x="37" y="886"/>
                  </a:lnTo>
                  <a:lnTo>
                    <a:pt x="0" y="997"/>
                  </a:lnTo>
                  <a:lnTo>
                    <a:pt x="0" y="1107"/>
                  </a:lnTo>
                  <a:lnTo>
                    <a:pt x="0" y="1218"/>
                  </a:lnTo>
                  <a:lnTo>
                    <a:pt x="19" y="1329"/>
                  </a:lnTo>
                  <a:lnTo>
                    <a:pt x="56" y="1439"/>
                  </a:lnTo>
                  <a:lnTo>
                    <a:pt x="92" y="1550"/>
                  </a:lnTo>
                  <a:lnTo>
                    <a:pt x="203" y="1753"/>
                  </a:lnTo>
                  <a:lnTo>
                    <a:pt x="332" y="1919"/>
                  </a:lnTo>
                  <a:lnTo>
                    <a:pt x="517" y="2066"/>
                  </a:lnTo>
                  <a:lnTo>
                    <a:pt x="719" y="2177"/>
                  </a:lnTo>
                  <a:lnTo>
                    <a:pt x="812" y="2214"/>
                  </a:lnTo>
                  <a:lnTo>
                    <a:pt x="922" y="2232"/>
                  </a:lnTo>
                  <a:lnTo>
                    <a:pt x="1033" y="2250"/>
                  </a:lnTo>
                  <a:lnTo>
                    <a:pt x="1273" y="2250"/>
                  </a:lnTo>
                  <a:lnTo>
                    <a:pt x="1383" y="2232"/>
                  </a:lnTo>
                  <a:lnTo>
                    <a:pt x="1586" y="2158"/>
                  </a:lnTo>
                  <a:lnTo>
                    <a:pt x="1770" y="2048"/>
                  </a:lnTo>
                  <a:lnTo>
                    <a:pt x="1936" y="1900"/>
                  </a:lnTo>
                  <a:lnTo>
                    <a:pt x="2084" y="1734"/>
                  </a:lnTo>
                  <a:lnTo>
                    <a:pt x="2176" y="1550"/>
                  </a:lnTo>
                  <a:lnTo>
                    <a:pt x="2250" y="1329"/>
                  </a:lnTo>
                  <a:lnTo>
                    <a:pt x="2268" y="1236"/>
                  </a:lnTo>
                  <a:lnTo>
                    <a:pt x="2268" y="1107"/>
                  </a:lnTo>
                  <a:lnTo>
                    <a:pt x="2250" y="997"/>
                  </a:lnTo>
                  <a:lnTo>
                    <a:pt x="2231" y="886"/>
                  </a:lnTo>
                  <a:lnTo>
                    <a:pt x="2176" y="683"/>
                  </a:lnTo>
                  <a:lnTo>
                    <a:pt x="2065" y="499"/>
                  </a:lnTo>
                  <a:lnTo>
                    <a:pt x="1918" y="333"/>
                  </a:lnTo>
                  <a:lnTo>
                    <a:pt x="1752" y="185"/>
                  </a:lnTo>
                  <a:lnTo>
                    <a:pt x="1568" y="93"/>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9" name="Google Shape;1039;p3"/>
            <p:cNvSpPr/>
            <p:nvPr/>
          </p:nvSpPr>
          <p:spPr>
            <a:xfrm>
              <a:off x="5499150" y="1356850"/>
              <a:ext cx="56725" cy="56725"/>
            </a:xfrm>
            <a:custGeom>
              <a:avLst/>
              <a:gdLst/>
              <a:ahLst/>
              <a:cxnLst/>
              <a:rect l="l" t="t" r="r" b="b"/>
              <a:pathLst>
                <a:path w="2269" h="2269" extrusionOk="0">
                  <a:moveTo>
                    <a:pt x="1107" y="0"/>
                  </a:moveTo>
                  <a:lnTo>
                    <a:pt x="996" y="19"/>
                  </a:lnTo>
                  <a:lnTo>
                    <a:pt x="886" y="37"/>
                  </a:lnTo>
                  <a:lnTo>
                    <a:pt x="683" y="111"/>
                  </a:lnTo>
                  <a:lnTo>
                    <a:pt x="480" y="222"/>
                  </a:lnTo>
                  <a:lnTo>
                    <a:pt x="314" y="351"/>
                  </a:lnTo>
                  <a:lnTo>
                    <a:pt x="185" y="517"/>
                  </a:lnTo>
                  <a:lnTo>
                    <a:pt x="74" y="720"/>
                  </a:lnTo>
                  <a:lnTo>
                    <a:pt x="19" y="922"/>
                  </a:lnTo>
                  <a:lnTo>
                    <a:pt x="1" y="1033"/>
                  </a:lnTo>
                  <a:lnTo>
                    <a:pt x="1" y="1144"/>
                  </a:lnTo>
                  <a:lnTo>
                    <a:pt x="1" y="1254"/>
                  </a:lnTo>
                  <a:lnTo>
                    <a:pt x="19" y="1365"/>
                  </a:lnTo>
                  <a:lnTo>
                    <a:pt x="93" y="1568"/>
                  </a:lnTo>
                  <a:lnTo>
                    <a:pt x="203" y="1771"/>
                  </a:lnTo>
                  <a:lnTo>
                    <a:pt x="332" y="1936"/>
                  </a:lnTo>
                  <a:lnTo>
                    <a:pt x="498" y="2066"/>
                  </a:lnTo>
                  <a:lnTo>
                    <a:pt x="701" y="2176"/>
                  </a:lnTo>
                  <a:lnTo>
                    <a:pt x="904" y="2250"/>
                  </a:lnTo>
                  <a:lnTo>
                    <a:pt x="1015" y="2268"/>
                  </a:lnTo>
                  <a:lnTo>
                    <a:pt x="1236" y="2268"/>
                  </a:lnTo>
                  <a:lnTo>
                    <a:pt x="1347" y="2250"/>
                  </a:lnTo>
                  <a:lnTo>
                    <a:pt x="1457" y="2213"/>
                  </a:lnTo>
                  <a:lnTo>
                    <a:pt x="1568" y="2176"/>
                  </a:lnTo>
                  <a:lnTo>
                    <a:pt x="1771" y="2066"/>
                  </a:lnTo>
                  <a:lnTo>
                    <a:pt x="1937" y="1918"/>
                  </a:lnTo>
                  <a:lnTo>
                    <a:pt x="2084" y="1734"/>
                  </a:lnTo>
                  <a:lnTo>
                    <a:pt x="2176" y="1549"/>
                  </a:lnTo>
                  <a:lnTo>
                    <a:pt x="2213" y="1439"/>
                  </a:lnTo>
                  <a:lnTo>
                    <a:pt x="2250" y="1328"/>
                  </a:lnTo>
                  <a:lnTo>
                    <a:pt x="2250" y="1217"/>
                  </a:lnTo>
                  <a:lnTo>
                    <a:pt x="2268" y="1088"/>
                  </a:lnTo>
                  <a:lnTo>
                    <a:pt x="2250" y="978"/>
                  </a:lnTo>
                  <a:lnTo>
                    <a:pt x="2232" y="867"/>
                  </a:lnTo>
                  <a:lnTo>
                    <a:pt x="2158" y="664"/>
                  </a:lnTo>
                  <a:lnTo>
                    <a:pt x="2047" y="480"/>
                  </a:lnTo>
                  <a:lnTo>
                    <a:pt x="1900" y="314"/>
                  </a:lnTo>
                  <a:lnTo>
                    <a:pt x="1734" y="185"/>
                  </a:lnTo>
                  <a:lnTo>
                    <a:pt x="1531" y="74"/>
                  </a:lnTo>
                  <a:lnTo>
                    <a:pt x="1328" y="19"/>
                  </a:lnTo>
                  <a:lnTo>
                    <a:pt x="12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0" name="Google Shape;1040;p3"/>
            <p:cNvSpPr/>
            <p:nvPr/>
          </p:nvSpPr>
          <p:spPr>
            <a:xfrm>
              <a:off x="5356250" y="1248525"/>
              <a:ext cx="56725" cy="56725"/>
            </a:xfrm>
            <a:custGeom>
              <a:avLst/>
              <a:gdLst/>
              <a:ahLst/>
              <a:cxnLst/>
              <a:rect l="l" t="t" r="r" b="b"/>
              <a:pathLst>
                <a:path w="2269" h="2269" extrusionOk="0">
                  <a:moveTo>
                    <a:pt x="1033" y="1"/>
                  </a:moveTo>
                  <a:lnTo>
                    <a:pt x="923" y="19"/>
                  </a:lnTo>
                  <a:lnTo>
                    <a:pt x="701" y="93"/>
                  </a:lnTo>
                  <a:lnTo>
                    <a:pt x="517" y="203"/>
                  </a:lnTo>
                  <a:lnTo>
                    <a:pt x="351" y="332"/>
                  </a:lnTo>
                  <a:lnTo>
                    <a:pt x="204" y="498"/>
                  </a:lnTo>
                  <a:lnTo>
                    <a:pt x="93" y="683"/>
                  </a:lnTo>
                  <a:lnTo>
                    <a:pt x="38" y="904"/>
                  </a:lnTo>
                  <a:lnTo>
                    <a:pt x="19" y="1015"/>
                  </a:lnTo>
                  <a:lnTo>
                    <a:pt x="1" y="1125"/>
                  </a:lnTo>
                  <a:lnTo>
                    <a:pt x="1" y="1236"/>
                  </a:lnTo>
                  <a:lnTo>
                    <a:pt x="19" y="1346"/>
                  </a:lnTo>
                  <a:lnTo>
                    <a:pt x="93" y="1549"/>
                  </a:lnTo>
                  <a:lnTo>
                    <a:pt x="185" y="1734"/>
                  </a:lnTo>
                  <a:lnTo>
                    <a:pt x="333" y="1918"/>
                  </a:lnTo>
                  <a:lnTo>
                    <a:pt x="499" y="2047"/>
                  </a:lnTo>
                  <a:lnTo>
                    <a:pt x="683" y="2158"/>
                  </a:lnTo>
                  <a:lnTo>
                    <a:pt x="886" y="2232"/>
                  </a:lnTo>
                  <a:lnTo>
                    <a:pt x="996" y="2250"/>
                  </a:lnTo>
                  <a:lnTo>
                    <a:pt x="1107" y="2268"/>
                  </a:lnTo>
                  <a:lnTo>
                    <a:pt x="1218" y="2268"/>
                  </a:lnTo>
                  <a:lnTo>
                    <a:pt x="1347" y="2250"/>
                  </a:lnTo>
                  <a:lnTo>
                    <a:pt x="1457" y="2213"/>
                  </a:lnTo>
                  <a:lnTo>
                    <a:pt x="1550" y="2176"/>
                  </a:lnTo>
                  <a:lnTo>
                    <a:pt x="1752" y="2066"/>
                  </a:lnTo>
                  <a:lnTo>
                    <a:pt x="1918" y="1937"/>
                  </a:lnTo>
                  <a:lnTo>
                    <a:pt x="2066" y="1752"/>
                  </a:lnTo>
                  <a:lnTo>
                    <a:pt x="2176" y="1568"/>
                  </a:lnTo>
                  <a:lnTo>
                    <a:pt x="2213" y="1457"/>
                  </a:lnTo>
                  <a:lnTo>
                    <a:pt x="2250" y="1346"/>
                  </a:lnTo>
                  <a:lnTo>
                    <a:pt x="2269" y="1236"/>
                  </a:lnTo>
                  <a:lnTo>
                    <a:pt x="2269" y="1107"/>
                  </a:lnTo>
                  <a:lnTo>
                    <a:pt x="2269" y="996"/>
                  </a:lnTo>
                  <a:lnTo>
                    <a:pt x="2250" y="886"/>
                  </a:lnTo>
                  <a:lnTo>
                    <a:pt x="2176" y="683"/>
                  </a:lnTo>
                  <a:lnTo>
                    <a:pt x="2066" y="498"/>
                  </a:lnTo>
                  <a:lnTo>
                    <a:pt x="1918" y="332"/>
                  </a:lnTo>
                  <a:lnTo>
                    <a:pt x="1752" y="185"/>
                  </a:lnTo>
                  <a:lnTo>
                    <a:pt x="1568" y="93"/>
                  </a:lnTo>
                  <a:lnTo>
                    <a:pt x="1365" y="19"/>
                  </a:lnTo>
                  <a:lnTo>
                    <a:pt x="1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1" name="Google Shape;1041;p3"/>
            <p:cNvSpPr/>
            <p:nvPr/>
          </p:nvSpPr>
          <p:spPr>
            <a:xfrm>
              <a:off x="4794825" y="247325"/>
              <a:ext cx="55325" cy="55350"/>
            </a:xfrm>
            <a:custGeom>
              <a:avLst/>
              <a:gdLst/>
              <a:ahLst/>
              <a:cxnLst/>
              <a:rect l="l" t="t" r="r" b="b"/>
              <a:pathLst>
                <a:path w="2213" h="2214" extrusionOk="0">
                  <a:moveTo>
                    <a:pt x="1143" y="1"/>
                  </a:moveTo>
                  <a:lnTo>
                    <a:pt x="1033" y="19"/>
                  </a:lnTo>
                  <a:lnTo>
                    <a:pt x="922" y="19"/>
                  </a:lnTo>
                  <a:lnTo>
                    <a:pt x="719" y="75"/>
                  </a:lnTo>
                  <a:lnTo>
                    <a:pt x="535" y="185"/>
                  </a:lnTo>
                  <a:lnTo>
                    <a:pt x="369" y="314"/>
                  </a:lnTo>
                  <a:lnTo>
                    <a:pt x="221" y="462"/>
                  </a:lnTo>
                  <a:lnTo>
                    <a:pt x="111" y="646"/>
                  </a:lnTo>
                  <a:lnTo>
                    <a:pt x="37" y="849"/>
                  </a:lnTo>
                  <a:lnTo>
                    <a:pt x="19" y="960"/>
                  </a:lnTo>
                  <a:lnTo>
                    <a:pt x="0" y="1070"/>
                  </a:lnTo>
                  <a:lnTo>
                    <a:pt x="0" y="1181"/>
                  </a:lnTo>
                  <a:lnTo>
                    <a:pt x="19" y="1291"/>
                  </a:lnTo>
                  <a:lnTo>
                    <a:pt x="37" y="1384"/>
                  </a:lnTo>
                  <a:lnTo>
                    <a:pt x="74" y="1494"/>
                  </a:lnTo>
                  <a:lnTo>
                    <a:pt x="184" y="1697"/>
                  </a:lnTo>
                  <a:lnTo>
                    <a:pt x="314" y="1863"/>
                  </a:lnTo>
                  <a:lnTo>
                    <a:pt x="479" y="2011"/>
                  </a:lnTo>
                  <a:lnTo>
                    <a:pt x="664" y="2121"/>
                  </a:lnTo>
                  <a:lnTo>
                    <a:pt x="774" y="2158"/>
                  </a:lnTo>
                  <a:lnTo>
                    <a:pt x="867" y="2195"/>
                  </a:lnTo>
                  <a:lnTo>
                    <a:pt x="977" y="2213"/>
                  </a:lnTo>
                  <a:lnTo>
                    <a:pt x="1217" y="2213"/>
                  </a:lnTo>
                  <a:lnTo>
                    <a:pt x="1309" y="2195"/>
                  </a:lnTo>
                  <a:lnTo>
                    <a:pt x="1512" y="2121"/>
                  </a:lnTo>
                  <a:lnTo>
                    <a:pt x="1696" y="2029"/>
                  </a:lnTo>
                  <a:lnTo>
                    <a:pt x="1862" y="1900"/>
                  </a:lnTo>
                  <a:lnTo>
                    <a:pt x="2010" y="1734"/>
                  </a:lnTo>
                  <a:lnTo>
                    <a:pt x="2120" y="1550"/>
                  </a:lnTo>
                  <a:lnTo>
                    <a:pt x="2176" y="1347"/>
                  </a:lnTo>
                  <a:lnTo>
                    <a:pt x="2194" y="1236"/>
                  </a:lnTo>
                  <a:lnTo>
                    <a:pt x="2213" y="1125"/>
                  </a:lnTo>
                  <a:lnTo>
                    <a:pt x="2213" y="1033"/>
                  </a:lnTo>
                  <a:lnTo>
                    <a:pt x="2194" y="923"/>
                  </a:lnTo>
                  <a:lnTo>
                    <a:pt x="2139" y="720"/>
                  </a:lnTo>
                  <a:lnTo>
                    <a:pt x="2028" y="535"/>
                  </a:lnTo>
                  <a:lnTo>
                    <a:pt x="1899" y="370"/>
                  </a:lnTo>
                  <a:lnTo>
                    <a:pt x="1733" y="222"/>
                  </a:lnTo>
                  <a:lnTo>
                    <a:pt x="1567" y="111"/>
                  </a:lnTo>
                  <a:lnTo>
                    <a:pt x="1365" y="38"/>
                  </a:lnTo>
                  <a:lnTo>
                    <a:pt x="1254" y="19"/>
                  </a:lnTo>
                  <a:lnTo>
                    <a:pt x="1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2" name="Google Shape;1042;p3"/>
            <p:cNvSpPr/>
            <p:nvPr/>
          </p:nvSpPr>
          <p:spPr>
            <a:xfrm>
              <a:off x="5145600" y="1046175"/>
              <a:ext cx="55800" cy="56250"/>
            </a:xfrm>
            <a:custGeom>
              <a:avLst/>
              <a:gdLst/>
              <a:ahLst/>
              <a:cxnLst/>
              <a:rect l="l" t="t" r="r" b="b"/>
              <a:pathLst>
                <a:path w="2232" h="2250" extrusionOk="0">
                  <a:moveTo>
                    <a:pt x="1051" y="0"/>
                  </a:moveTo>
                  <a:lnTo>
                    <a:pt x="941" y="19"/>
                  </a:lnTo>
                  <a:lnTo>
                    <a:pt x="830" y="37"/>
                  </a:lnTo>
                  <a:lnTo>
                    <a:pt x="720" y="74"/>
                  </a:lnTo>
                  <a:lnTo>
                    <a:pt x="535" y="166"/>
                  </a:lnTo>
                  <a:lnTo>
                    <a:pt x="351" y="314"/>
                  </a:lnTo>
                  <a:lnTo>
                    <a:pt x="222" y="480"/>
                  </a:lnTo>
                  <a:lnTo>
                    <a:pt x="93" y="664"/>
                  </a:lnTo>
                  <a:lnTo>
                    <a:pt x="56" y="756"/>
                  </a:lnTo>
                  <a:lnTo>
                    <a:pt x="19" y="867"/>
                  </a:lnTo>
                  <a:lnTo>
                    <a:pt x="1" y="977"/>
                  </a:lnTo>
                  <a:lnTo>
                    <a:pt x="1" y="1088"/>
                  </a:lnTo>
                  <a:lnTo>
                    <a:pt x="1" y="1199"/>
                  </a:lnTo>
                  <a:lnTo>
                    <a:pt x="1" y="1309"/>
                  </a:lnTo>
                  <a:lnTo>
                    <a:pt x="74" y="1512"/>
                  </a:lnTo>
                  <a:lnTo>
                    <a:pt x="166" y="1696"/>
                  </a:lnTo>
                  <a:lnTo>
                    <a:pt x="296" y="1862"/>
                  </a:lnTo>
                  <a:lnTo>
                    <a:pt x="443" y="2010"/>
                  </a:lnTo>
                  <a:lnTo>
                    <a:pt x="627" y="2121"/>
                  </a:lnTo>
                  <a:lnTo>
                    <a:pt x="830" y="2194"/>
                  </a:lnTo>
                  <a:lnTo>
                    <a:pt x="941" y="2231"/>
                  </a:lnTo>
                  <a:lnTo>
                    <a:pt x="1051" y="2231"/>
                  </a:lnTo>
                  <a:lnTo>
                    <a:pt x="1162" y="2250"/>
                  </a:lnTo>
                  <a:lnTo>
                    <a:pt x="1273" y="2231"/>
                  </a:lnTo>
                  <a:lnTo>
                    <a:pt x="1365" y="2213"/>
                  </a:lnTo>
                  <a:lnTo>
                    <a:pt x="1476" y="2176"/>
                  </a:lnTo>
                  <a:lnTo>
                    <a:pt x="1678" y="2084"/>
                  </a:lnTo>
                  <a:lnTo>
                    <a:pt x="1844" y="1955"/>
                  </a:lnTo>
                  <a:lnTo>
                    <a:pt x="1992" y="1789"/>
                  </a:lnTo>
                  <a:lnTo>
                    <a:pt x="2121" y="1604"/>
                  </a:lnTo>
                  <a:lnTo>
                    <a:pt x="2158" y="1512"/>
                  </a:lnTo>
                  <a:lnTo>
                    <a:pt x="2195" y="1401"/>
                  </a:lnTo>
                  <a:lnTo>
                    <a:pt x="2232" y="1291"/>
                  </a:lnTo>
                  <a:lnTo>
                    <a:pt x="2232" y="1180"/>
                  </a:lnTo>
                  <a:lnTo>
                    <a:pt x="2232" y="1070"/>
                  </a:lnTo>
                  <a:lnTo>
                    <a:pt x="2232" y="959"/>
                  </a:lnTo>
                  <a:lnTo>
                    <a:pt x="2195" y="848"/>
                  </a:lnTo>
                  <a:lnTo>
                    <a:pt x="2176" y="738"/>
                  </a:lnTo>
                  <a:lnTo>
                    <a:pt x="2066" y="553"/>
                  </a:lnTo>
                  <a:lnTo>
                    <a:pt x="1937" y="369"/>
                  </a:lnTo>
                  <a:lnTo>
                    <a:pt x="1771" y="221"/>
                  </a:lnTo>
                  <a:lnTo>
                    <a:pt x="1586" y="111"/>
                  </a:lnTo>
                  <a:lnTo>
                    <a:pt x="1494" y="74"/>
                  </a:lnTo>
                  <a:lnTo>
                    <a:pt x="1383" y="37"/>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3" name="Google Shape;1043;p3"/>
            <p:cNvSpPr/>
            <p:nvPr/>
          </p:nvSpPr>
          <p:spPr>
            <a:xfrm>
              <a:off x="5211525" y="1140650"/>
              <a:ext cx="55325" cy="55350"/>
            </a:xfrm>
            <a:custGeom>
              <a:avLst/>
              <a:gdLst/>
              <a:ahLst/>
              <a:cxnLst/>
              <a:rect l="l" t="t" r="r" b="b"/>
              <a:pathLst>
                <a:path w="2213" h="2214" extrusionOk="0">
                  <a:moveTo>
                    <a:pt x="1106" y="1"/>
                  </a:moveTo>
                  <a:lnTo>
                    <a:pt x="996" y="19"/>
                  </a:lnTo>
                  <a:lnTo>
                    <a:pt x="885" y="38"/>
                  </a:lnTo>
                  <a:lnTo>
                    <a:pt x="682" y="93"/>
                  </a:lnTo>
                  <a:lnTo>
                    <a:pt x="498" y="204"/>
                  </a:lnTo>
                  <a:lnTo>
                    <a:pt x="332" y="333"/>
                  </a:lnTo>
                  <a:lnTo>
                    <a:pt x="203" y="499"/>
                  </a:lnTo>
                  <a:lnTo>
                    <a:pt x="92" y="683"/>
                  </a:lnTo>
                  <a:lnTo>
                    <a:pt x="19" y="886"/>
                  </a:lnTo>
                  <a:lnTo>
                    <a:pt x="0" y="997"/>
                  </a:lnTo>
                  <a:lnTo>
                    <a:pt x="0" y="1107"/>
                  </a:lnTo>
                  <a:lnTo>
                    <a:pt x="0" y="1218"/>
                  </a:lnTo>
                  <a:lnTo>
                    <a:pt x="19" y="1310"/>
                  </a:lnTo>
                  <a:lnTo>
                    <a:pt x="92" y="1513"/>
                  </a:lnTo>
                  <a:lnTo>
                    <a:pt x="185" y="1697"/>
                  </a:lnTo>
                  <a:lnTo>
                    <a:pt x="314" y="1863"/>
                  </a:lnTo>
                  <a:lnTo>
                    <a:pt x="480" y="2011"/>
                  </a:lnTo>
                  <a:lnTo>
                    <a:pt x="664" y="2121"/>
                  </a:lnTo>
                  <a:lnTo>
                    <a:pt x="867" y="2177"/>
                  </a:lnTo>
                  <a:lnTo>
                    <a:pt x="977" y="2195"/>
                  </a:lnTo>
                  <a:lnTo>
                    <a:pt x="1088" y="2214"/>
                  </a:lnTo>
                  <a:lnTo>
                    <a:pt x="1199" y="2214"/>
                  </a:lnTo>
                  <a:lnTo>
                    <a:pt x="1309" y="2195"/>
                  </a:lnTo>
                  <a:lnTo>
                    <a:pt x="1420" y="2158"/>
                  </a:lnTo>
                  <a:lnTo>
                    <a:pt x="1512" y="2121"/>
                  </a:lnTo>
                  <a:lnTo>
                    <a:pt x="1715" y="2029"/>
                  </a:lnTo>
                  <a:lnTo>
                    <a:pt x="1881" y="1882"/>
                  </a:lnTo>
                  <a:lnTo>
                    <a:pt x="2010" y="1716"/>
                  </a:lnTo>
                  <a:lnTo>
                    <a:pt x="2121" y="1513"/>
                  </a:lnTo>
                  <a:lnTo>
                    <a:pt x="2157" y="1421"/>
                  </a:lnTo>
                  <a:lnTo>
                    <a:pt x="2194" y="1310"/>
                  </a:lnTo>
                  <a:lnTo>
                    <a:pt x="2194" y="1199"/>
                  </a:lnTo>
                  <a:lnTo>
                    <a:pt x="2213" y="1089"/>
                  </a:lnTo>
                  <a:lnTo>
                    <a:pt x="2194" y="978"/>
                  </a:lnTo>
                  <a:lnTo>
                    <a:pt x="2176" y="868"/>
                  </a:lnTo>
                  <a:lnTo>
                    <a:pt x="2102" y="665"/>
                  </a:lnTo>
                  <a:lnTo>
                    <a:pt x="2010" y="480"/>
                  </a:lnTo>
                  <a:lnTo>
                    <a:pt x="1862" y="333"/>
                  </a:lnTo>
                  <a:lnTo>
                    <a:pt x="1696" y="185"/>
                  </a:lnTo>
                  <a:lnTo>
                    <a:pt x="1512" y="93"/>
                  </a:lnTo>
                  <a:lnTo>
                    <a:pt x="1309" y="19"/>
                  </a:lnTo>
                  <a:lnTo>
                    <a:pt x="1199" y="19"/>
                  </a:lnTo>
                  <a:lnTo>
                    <a:pt x="11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4" name="Google Shape;1044;p3"/>
            <p:cNvSpPr/>
            <p:nvPr/>
          </p:nvSpPr>
          <p:spPr>
            <a:xfrm>
              <a:off x="4949225" y="766825"/>
              <a:ext cx="54875" cy="55350"/>
            </a:xfrm>
            <a:custGeom>
              <a:avLst/>
              <a:gdLst/>
              <a:ahLst/>
              <a:cxnLst/>
              <a:rect l="l" t="t" r="r" b="b"/>
              <a:pathLst>
                <a:path w="2195" h="2214" extrusionOk="0">
                  <a:moveTo>
                    <a:pt x="1015" y="1"/>
                  </a:moveTo>
                  <a:lnTo>
                    <a:pt x="904" y="19"/>
                  </a:lnTo>
                  <a:lnTo>
                    <a:pt x="702" y="74"/>
                  </a:lnTo>
                  <a:lnTo>
                    <a:pt x="517" y="185"/>
                  </a:lnTo>
                  <a:lnTo>
                    <a:pt x="351" y="314"/>
                  </a:lnTo>
                  <a:lnTo>
                    <a:pt x="204" y="462"/>
                  </a:lnTo>
                  <a:lnTo>
                    <a:pt x="93" y="646"/>
                  </a:lnTo>
                  <a:lnTo>
                    <a:pt x="19" y="849"/>
                  </a:lnTo>
                  <a:lnTo>
                    <a:pt x="1" y="959"/>
                  </a:lnTo>
                  <a:lnTo>
                    <a:pt x="1" y="1070"/>
                  </a:lnTo>
                  <a:lnTo>
                    <a:pt x="1" y="1181"/>
                  </a:lnTo>
                  <a:lnTo>
                    <a:pt x="1" y="1291"/>
                  </a:lnTo>
                  <a:lnTo>
                    <a:pt x="56" y="1494"/>
                  </a:lnTo>
                  <a:lnTo>
                    <a:pt x="167" y="1678"/>
                  </a:lnTo>
                  <a:lnTo>
                    <a:pt x="277" y="1844"/>
                  </a:lnTo>
                  <a:lnTo>
                    <a:pt x="443" y="1992"/>
                  </a:lnTo>
                  <a:lnTo>
                    <a:pt x="628" y="2103"/>
                  </a:lnTo>
                  <a:lnTo>
                    <a:pt x="831" y="2176"/>
                  </a:lnTo>
                  <a:lnTo>
                    <a:pt x="941" y="2195"/>
                  </a:lnTo>
                  <a:lnTo>
                    <a:pt x="1033" y="2213"/>
                  </a:lnTo>
                  <a:lnTo>
                    <a:pt x="1162" y="2213"/>
                  </a:lnTo>
                  <a:lnTo>
                    <a:pt x="1273" y="2195"/>
                  </a:lnTo>
                  <a:lnTo>
                    <a:pt x="1365" y="2176"/>
                  </a:lnTo>
                  <a:lnTo>
                    <a:pt x="1476" y="2139"/>
                  </a:lnTo>
                  <a:lnTo>
                    <a:pt x="1679" y="2047"/>
                  </a:lnTo>
                  <a:lnTo>
                    <a:pt x="1845" y="1900"/>
                  </a:lnTo>
                  <a:lnTo>
                    <a:pt x="1992" y="1734"/>
                  </a:lnTo>
                  <a:lnTo>
                    <a:pt x="2103" y="1549"/>
                  </a:lnTo>
                  <a:lnTo>
                    <a:pt x="2140" y="1439"/>
                  </a:lnTo>
                  <a:lnTo>
                    <a:pt x="2177" y="1347"/>
                  </a:lnTo>
                  <a:lnTo>
                    <a:pt x="2195" y="1236"/>
                  </a:lnTo>
                  <a:lnTo>
                    <a:pt x="2195" y="1125"/>
                  </a:lnTo>
                  <a:lnTo>
                    <a:pt x="2195" y="1015"/>
                  </a:lnTo>
                  <a:lnTo>
                    <a:pt x="2177" y="904"/>
                  </a:lnTo>
                  <a:lnTo>
                    <a:pt x="2121" y="701"/>
                  </a:lnTo>
                  <a:lnTo>
                    <a:pt x="2011" y="517"/>
                  </a:lnTo>
                  <a:lnTo>
                    <a:pt x="1882" y="351"/>
                  </a:lnTo>
                  <a:lnTo>
                    <a:pt x="1716" y="203"/>
                  </a:lnTo>
                  <a:lnTo>
                    <a:pt x="1531" y="111"/>
                  </a:lnTo>
                  <a:lnTo>
                    <a:pt x="1328" y="37"/>
                  </a:lnTo>
                  <a:lnTo>
                    <a:pt x="1236"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5" name="Google Shape;1045;p3"/>
            <p:cNvSpPr/>
            <p:nvPr/>
          </p:nvSpPr>
          <p:spPr>
            <a:xfrm>
              <a:off x="5014225" y="860400"/>
              <a:ext cx="56275" cy="56275"/>
            </a:xfrm>
            <a:custGeom>
              <a:avLst/>
              <a:gdLst/>
              <a:ahLst/>
              <a:cxnLst/>
              <a:rect l="l" t="t" r="r" b="b"/>
              <a:pathLst>
                <a:path w="2251" h="2251" extrusionOk="0">
                  <a:moveTo>
                    <a:pt x="1125" y="1"/>
                  </a:moveTo>
                  <a:lnTo>
                    <a:pt x="996" y="19"/>
                  </a:lnTo>
                  <a:lnTo>
                    <a:pt x="886" y="37"/>
                  </a:lnTo>
                  <a:lnTo>
                    <a:pt x="793" y="56"/>
                  </a:lnTo>
                  <a:lnTo>
                    <a:pt x="683" y="111"/>
                  </a:lnTo>
                  <a:lnTo>
                    <a:pt x="498" y="203"/>
                  </a:lnTo>
                  <a:lnTo>
                    <a:pt x="333" y="351"/>
                  </a:lnTo>
                  <a:lnTo>
                    <a:pt x="185" y="517"/>
                  </a:lnTo>
                  <a:lnTo>
                    <a:pt x="74" y="720"/>
                  </a:lnTo>
                  <a:lnTo>
                    <a:pt x="38" y="812"/>
                  </a:lnTo>
                  <a:lnTo>
                    <a:pt x="19" y="922"/>
                  </a:lnTo>
                  <a:lnTo>
                    <a:pt x="1" y="1033"/>
                  </a:lnTo>
                  <a:lnTo>
                    <a:pt x="1" y="1144"/>
                  </a:lnTo>
                  <a:lnTo>
                    <a:pt x="1" y="1254"/>
                  </a:lnTo>
                  <a:lnTo>
                    <a:pt x="19" y="1365"/>
                  </a:lnTo>
                  <a:lnTo>
                    <a:pt x="93" y="1568"/>
                  </a:lnTo>
                  <a:lnTo>
                    <a:pt x="203" y="1752"/>
                  </a:lnTo>
                  <a:lnTo>
                    <a:pt x="333" y="1918"/>
                  </a:lnTo>
                  <a:lnTo>
                    <a:pt x="498" y="2047"/>
                  </a:lnTo>
                  <a:lnTo>
                    <a:pt x="683" y="2158"/>
                  </a:lnTo>
                  <a:lnTo>
                    <a:pt x="886" y="2232"/>
                  </a:lnTo>
                  <a:lnTo>
                    <a:pt x="978" y="2250"/>
                  </a:lnTo>
                  <a:lnTo>
                    <a:pt x="1199" y="2250"/>
                  </a:lnTo>
                  <a:lnTo>
                    <a:pt x="1310" y="2232"/>
                  </a:lnTo>
                  <a:lnTo>
                    <a:pt x="1420" y="2213"/>
                  </a:lnTo>
                  <a:lnTo>
                    <a:pt x="1531" y="2176"/>
                  </a:lnTo>
                  <a:lnTo>
                    <a:pt x="1715" y="2066"/>
                  </a:lnTo>
                  <a:lnTo>
                    <a:pt x="1900" y="1937"/>
                  </a:lnTo>
                  <a:lnTo>
                    <a:pt x="2029" y="1771"/>
                  </a:lnTo>
                  <a:lnTo>
                    <a:pt x="2139" y="1568"/>
                  </a:lnTo>
                  <a:lnTo>
                    <a:pt x="2176" y="1476"/>
                  </a:lnTo>
                  <a:lnTo>
                    <a:pt x="2213" y="1365"/>
                  </a:lnTo>
                  <a:lnTo>
                    <a:pt x="2232" y="1254"/>
                  </a:lnTo>
                  <a:lnTo>
                    <a:pt x="2250" y="1144"/>
                  </a:lnTo>
                  <a:lnTo>
                    <a:pt x="2232" y="1033"/>
                  </a:lnTo>
                  <a:lnTo>
                    <a:pt x="2213" y="922"/>
                  </a:lnTo>
                  <a:lnTo>
                    <a:pt x="2195" y="812"/>
                  </a:lnTo>
                  <a:lnTo>
                    <a:pt x="2158" y="720"/>
                  </a:lnTo>
                  <a:lnTo>
                    <a:pt x="2047" y="517"/>
                  </a:lnTo>
                  <a:lnTo>
                    <a:pt x="1900" y="351"/>
                  </a:lnTo>
                  <a:lnTo>
                    <a:pt x="1734" y="203"/>
                  </a:lnTo>
                  <a:lnTo>
                    <a:pt x="1549" y="93"/>
                  </a:lnTo>
                  <a:lnTo>
                    <a:pt x="1439" y="56"/>
                  </a:lnTo>
                  <a:lnTo>
                    <a:pt x="1347" y="37"/>
                  </a:lnTo>
                  <a:lnTo>
                    <a:pt x="1236"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6" name="Google Shape;1046;p3"/>
            <p:cNvSpPr/>
            <p:nvPr/>
          </p:nvSpPr>
          <p:spPr>
            <a:xfrm>
              <a:off x="5645275" y="1462875"/>
              <a:ext cx="55350" cy="55800"/>
            </a:xfrm>
            <a:custGeom>
              <a:avLst/>
              <a:gdLst/>
              <a:ahLst/>
              <a:cxnLst/>
              <a:rect l="l" t="t" r="r" b="b"/>
              <a:pathLst>
                <a:path w="2214" h="2232" extrusionOk="0">
                  <a:moveTo>
                    <a:pt x="1125" y="0"/>
                  </a:moveTo>
                  <a:lnTo>
                    <a:pt x="1015" y="19"/>
                  </a:lnTo>
                  <a:lnTo>
                    <a:pt x="904" y="37"/>
                  </a:lnTo>
                  <a:lnTo>
                    <a:pt x="793" y="56"/>
                  </a:lnTo>
                  <a:lnTo>
                    <a:pt x="683" y="92"/>
                  </a:lnTo>
                  <a:lnTo>
                    <a:pt x="498" y="203"/>
                  </a:lnTo>
                  <a:lnTo>
                    <a:pt x="332" y="351"/>
                  </a:lnTo>
                  <a:lnTo>
                    <a:pt x="185" y="517"/>
                  </a:lnTo>
                  <a:lnTo>
                    <a:pt x="74" y="701"/>
                  </a:lnTo>
                  <a:lnTo>
                    <a:pt x="37" y="812"/>
                  </a:lnTo>
                  <a:lnTo>
                    <a:pt x="19" y="922"/>
                  </a:lnTo>
                  <a:lnTo>
                    <a:pt x="0" y="1014"/>
                  </a:lnTo>
                  <a:lnTo>
                    <a:pt x="0" y="1143"/>
                  </a:lnTo>
                  <a:lnTo>
                    <a:pt x="0" y="1236"/>
                  </a:lnTo>
                  <a:lnTo>
                    <a:pt x="19" y="1346"/>
                  </a:lnTo>
                  <a:lnTo>
                    <a:pt x="93" y="1549"/>
                  </a:lnTo>
                  <a:lnTo>
                    <a:pt x="185" y="1733"/>
                  </a:lnTo>
                  <a:lnTo>
                    <a:pt x="332" y="1899"/>
                  </a:lnTo>
                  <a:lnTo>
                    <a:pt x="498" y="2028"/>
                  </a:lnTo>
                  <a:lnTo>
                    <a:pt x="683" y="2139"/>
                  </a:lnTo>
                  <a:lnTo>
                    <a:pt x="885" y="2194"/>
                  </a:lnTo>
                  <a:lnTo>
                    <a:pt x="978" y="2213"/>
                  </a:lnTo>
                  <a:lnTo>
                    <a:pt x="1088" y="2231"/>
                  </a:lnTo>
                  <a:lnTo>
                    <a:pt x="1199" y="2231"/>
                  </a:lnTo>
                  <a:lnTo>
                    <a:pt x="1310" y="2213"/>
                  </a:lnTo>
                  <a:lnTo>
                    <a:pt x="1420" y="2176"/>
                  </a:lnTo>
                  <a:lnTo>
                    <a:pt x="1531" y="2139"/>
                  </a:lnTo>
                  <a:lnTo>
                    <a:pt x="1715" y="2028"/>
                  </a:lnTo>
                  <a:lnTo>
                    <a:pt x="1881" y="1899"/>
                  </a:lnTo>
                  <a:lnTo>
                    <a:pt x="2029" y="1733"/>
                  </a:lnTo>
                  <a:lnTo>
                    <a:pt x="2121" y="1531"/>
                  </a:lnTo>
                  <a:lnTo>
                    <a:pt x="2176" y="1438"/>
                  </a:lnTo>
                  <a:lnTo>
                    <a:pt x="2195" y="1328"/>
                  </a:lnTo>
                  <a:lnTo>
                    <a:pt x="2213" y="1217"/>
                  </a:lnTo>
                  <a:lnTo>
                    <a:pt x="2213" y="1107"/>
                  </a:lnTo>
                  <a:lnTo>
                    <a:pt x="2213" y="996"/>
                  </a:lnTo>
                  <a:lnTo>
                    <a:pt x="2195" y="885"/>
                  </a:lnTo>
                  <a:lnTo>
                    <a:pt x="2121" y="682"/>
                  </a:lnTo>
                  <a:lnTo>
                    <a:pt x="2010" y="498"/>
                  </a:lnTo>
                  <a:lnTo>
                    <a:pt x="1881" y="332"/>
                  </a:lnTo>
                  <a:lnTo>
                    <a:pt x="1715" y="203"/>
                  </a:lnTo>
                  <a:lnTo>
                    <a:pt x="1531" y="92"/>
                  </a:lnTo>
                  <a:lnTo>
                    <a:pt x="1328" y="37"/>
                  </a:lnTo>
                  <a:lnTo>
                    <a:pt x="1217" y="19"/>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7" name="Google Shape;1047;p3"/>
            <p:cNvSpPr/>
            <p:nvPr/>
          </p:nvSpPr>
          <p:spPr>
            <a:xfrm>
              <a:off x="5420800" y="1344400"/>
              <a:ext cx="53475" cy="53500"/>
            </a:xfrm>
            <a:custGeom>
              <a:avLst/>
              <a:gdLst/>
              <a:ahLst/>
              <a:cxnLst/>
              <a:rect l="l" t="t" r="r" b="b"/>
              <a:pathLst>
                <a:path w="2139" h="2140" extrusionOk="0">
                  <a:moveTo>
                    <a:pt x="1033" y="1"/>
                  </a:moveTo>
                  <a:lnTo>
                    <a:pt x="811" y="19"/>
                  </a:lnTo>
                  <a:lnTo>
                    <a:pt x="627" y="74"/>
                  </a:lnTo>
                  <a:lnTo>
                    <a:pt x="443" y="185"/>
                  </a:lnTo>
                  <a:lnTo>
                    <a:pt x="295" y="314"/>
                  </a:lnTo>
                  <a:lnTo>
                    <a:pt x="166" y="462"/>
                  </a:lnTo>
                  <a:lnTo>
                    <a:pt x="74" y="646"/>
                  </a:lnTo>
                  <a:lnTo>
                    <a:pt x="19" y="849"/>
                  </a:lnTo>
                  <a:lnTo>
                    <a:pt x="0" y="1052"/>
                  </a:lnTo>
                  <a:lnTo>
                    <a:pt x="0" y="1162"/>
                  </a:lnTo>
                  <a:lnTo>
                    <a:pt x="19" y="1273"/>
                  </a:lnTo>
                  <a:lnTo>
                    <a:pt x="74" y="1476"/>
                  </a:lnTo>
                  <a:lnTo>
                    <a:pt x="166" y="1660"/>
                  </a:lnTo>
                  <a:lnTo>
                    <a:pt x="295" y="1826"/>
                  </a:lnTo>
                  <a:lnTo>
                    <a:pt x="461" y="1955"/>
                  </a:lnTo>
                  <a:lnTo>
                    <a:pt x="645" y="2047"/>
                  </a:lnTo>
                  <a:lnTo>
                    <a:pt x="848" y="2121"/>
                  </a:lnTo>
                  <a:lnTo>
                    <a:pt x="959" y="2121"/>
                  </a:lnTo>
                  <a:lnTo>
                    <a:pt x="1069" y="2139"/>
                  </a:lnTo>
                  <a:lnTo>
                    <a:pt x="1180" y="2121"/>
                  </a:lnTo>
                  <a:lnTo>
                    <a:pt x="1291" y="2103"/>
                  </a:lnTo>
                  <a:lnTo>
                    <a:pt x="1494" y="2047"/>
                  </a:lnTo>
                  <a:lnTo>
                    <a:pt x="1678" y="1955"/>
                  </a:lnTo>
                  <a:lnTo>
                    <a:pt x="1844" y="1826"/>
                  </a:lnTo>
                  <a:lnTo>
                    <a:pt x="1973" y="1660"/>
                  </a:lnTo>
                  <a:lnTo>
                    <a:pt x="2065" y="1476"/>
                  </a:lnTo>
                  <a:lnTo>
                    <a:pt x="2120" y="1273"/>
                  </a:lnTo>
                  <a:lnTo>
                    <a:pt x="2139" y="1162"/>
                  </a:lnTo>
                  <a:lnTo>
                    <a:pt x="2139" y="1052"/>
                  </a:lnTo>
                  <a:lnTo>
                    <a:pt x="2139" y="923"/>
                  </a:lnTo>
                  <a:lnTo>
                    <a:pt x="2120" y="830"/>
                  </a:lnTo>
                  <a:lnTo>
                    <a:pt x="2047" y="628"/>
                  </a:lnTo>
                  <a:lnTo>
                    <a:pt x="1936" y="443"/>
                  </a:lnTo>
                  <a:lnTo>
                    <a:pt x="1807" y="277"/>
                  </a:lnTo>
                  <a:lnTo>
                    <a:pt x="1641" y="148"/>
                  </a:lnTo>
                  <a:lnTo>
                    <a:pt x="1457" y="56"/>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8" name="Google Shape;1048;p3"/>
            <p:cNvSpPr/>
            <p:nvPr/>
          </p:nvSpPr>
          <p:spPr>
            <a:xfrm>
              <a:off x="6268475" y="1658325"/>
              <a:ext cx="53050" cy="53025"/>
            </a:xfrm>
            <a:custGeom>
              <a:avLst/>
              <a:gdLst/>
              <a:ahLst/>
              <a:cxnLst/>
              <a:rect l="l" t="t" r="r" b="b"/>
              <a:pathLst>
                <a:path w="2122" h="2121" extrusionOk="0">
                  <a:moveTo>
                    <a:pt x="1089" y="0"/>
                  </a:moveTo>
                  <a:lnTo>
                    <a:pt x="867" y="18"/>
                  </a:lnTo>
                  <a:lnTo>
                    <a:pt x="665" y="74"/>
                  </a:lnTo>
                  <a:lnTo>
                    <a:pt x="480" y="166"/>
                  </a:lnTo>
                  <a:lnTo>
                    <a:pt x="314" y="295"/>
                  </a:lnTo>
                  <a:lnTo>
                    <a:pt x="185" y="461"/>
                  </a:lnTo>
                  <a:lnTo>
                    <a:pt x="93" y="627"/>
                  </a:lnTo>
                  <a:lnTo>
                    <a:pt x="19" y="830"/>
                  </a:lnTo>
                  <a:lnTo>
                    <a:pt x="1" y="1051"/>
                  </a:lnTo>
                  <a:lnTo>
                    <a:pt x="19" y="1272"/>
                  </a:lnTo>
                  <a:lnTo>
                    <a:pt x="75" y="1475"/>
                  </a:lnTo>
                  <a:lnTo>
                    <a:pt x="167" y="1659"/>
                  </a:lnTo>
                  <a:lnTo>
                    <a:pt x="296" y="1807"/>
                  </a:lnTo>
                  <a:lnTo>
                    <a:pt x="443" y="1936"/>
                  </a:lnTo>
                  <a:lnTo>
                    <a:pt x="628" y="2028"/>
                  </a:lnTo>
                  <a:lnTo>
                    <a:pt x="812" y="2102"/>
                  </a:lnTo>
                  <a:lnTo>
                    <a:pt x="1033" y="2120"/>
                  </a:lnTo>
                  <a:lnTo>
                    <a:pt x="1255" y="2102"/>
                  </a:lnTo>
                  <a:lnTo>
                    <a:pt x="1457" y="2047"/>
                  </a:lnTo>
                  <a:lnTo>
                    <a:pt x="1642" y="1955"/>
                  </a:lnTo>
                  <a:lnTo>
                    <a:pt x="1808" y="1825"/>
                  </a:lnTo>
                  <a:lnTo>
                    <a:pt x="1937" y="1678"/>
                  </a:lnTo>
                  <a:lnTo>
                    <a:pt x="2029" y="1494"/>
                  </a:lnTo>
                  <a:lnTo>
                    <a:pt x="2103" y="1291"/>
                  </a:lnTo>
                  <a:lnTo>
                    <a:pt x="2121" y="1069"/>
                  </a:lnTo>
                  <a:lnTo>
                    <a:pt x="2103" y="848"/>
                  </a:lnTo>
                  <a:lnTo>
                    <a:pt x="2047" y="645"/>
                  </a:lnTo>
                  <a:lnTo>
                    <a:pt x="1955" y="479"/>
                  </a:lnTo>
                  <a:lnTo>
                    <a:pt x="1826" y="314"/>
                  </a:lnTo>
                  <a:lnTo>
                    <a:pt x="1679" y="184"/>
                  </a:lnTo>
                  <a:lnTo>
                    <a:pt x="1494" y="92"/>
                  </a:lnTo>
                  <a:lnTo>
                    <a:pt x="1310" y="37"/>
                  </a:lnTo>
                  <a:lnTo>
                    <a:pt x="1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9" name="Google Shape;1049;p3"/>
            <p:cNvSpPr/>
            <p:nvPr/>
          </p:nvSpPr>
          <p:spPr>
            <a:xfrm>
              <a:off x="5278350" y="1236075"/>
              <a:ext cx="53050" cy="53050"/>
            </a:xfrm>
            <a:custGeom>
              <a:avLst/>
              <a:gdLst/>
              <a:ahLst/>
              <a:cxnLst/>
              <a:rect l="l" t="t" r="r" b="b"/>
              <a:pathLst>
                <a:path w="2122" h="2122" extrusionOk="0">
                  <a:moveTo>
                    <a:pt x="1052" y="1"/>
                  </a:moveTo>
                  <a:lnTo>
                    <a:pt x="830" y="19"/>
                  </a:lnTo>
                  <a:lnTo>
                    <a:pt x="628" y="74"/>
                  </a:lnTo>
                  <a:lnTo>
                    <a:pt x="462" y="167"/>
                  </a:lnTo>
                  <a:lnTo>
                    <a:pt x="296" y="296"/>
                  </a:lnTo>
                  <a:lnTo>
                    <a:pt x="167" y="443"/>
                  </a:lnTo>
                  <a:lnTo>
                    <a:pt x="74" y="628"/>
                  </a:lnTo>
                  <a:lnTo>
                    <a:pt x="19" y="830"/>
                  </a:lnTo>
                  <a:lnTo>
                    <a:pt x="1" y="1052"/>
                  </a:lnTo>
                  <a:lnTo>
                    <a:pt x="1" y="1162"/>
                  </a:lnTo>
                  <a:lnTo>
                    <a:pt x="19" y="1273"/>
                  </a:lnTo>
                  <a:lnTo>
                    <a:pt x="74" y="1476"/>
                  </a:lnTo>
                  <a:lnTo>
                    <a:pt x="167" y="1660"/>
                  </a:lnTo>
                  <a:lnTo>
                    <a:pt x="296" y="1808"/>
                  </a:lnTo>
                  <a:lnTo>
                    <a:pt x="462" y="1955"/>
                  </a:lnTo>
                  <a:lnTo>
                    <a:pt x="646" y="2047"/>
                  </a:lnTo>
                  <a:lnTo>
                    <a:pt x="849" y="2103"/>
                  </a:lnTo>
                  <a:lnTo>
                    <a:pt x="959" y="2121"/>
                  </a:lnTo>
                  <a:lnTo>
                    <a:pt x="1181" y="2121"/>
                  </a:lnTo>
                  <a:lnTo>
                    <a:pt x="1291" y="2103"/>
                  </a:lnTo>
                  <a:lnTo>
                    <a:pt x="1494" y="2029"/>
                  </a:lnTo>
                  <a:lnTo>
                    <a:pt x="1679" y="1937"/>
                  </a:lnTo>
                  <a:lnTo>
                    <a:pt x="1826" y="1789"/>
                  </a:lnTo>
                  <a:lnTo>
                    <a:pt x="1955" y="1642"/>
                  </a:lnTo>
                  <a:lnTo>
                    <a:pt x="2047" y="1457"/>
                  </a:lnTo>
                  <a:lnTo>
                    <a:pt x="2103" y="1236"/>
                  </a:lnTo>
                  <a:lnTo>
                    <a:pt x="2121" y="1125"/>
                  </a:lnTo>
                  <a:lnTo>
                    <a:pt x="2121" y="1015"/>
                  </a:lnTo>
                  <a:lnTo>
                    <a:pt x="2084" y="812"/>
                  </a:lnTo>
                  <a:lnTo>
                    <a:pt x="2029" y="609"/>
                  </a:lnTo>
                  <a:lnTo>
                    <a:pt x="1937" y="425"/>
                  </a:lnTo>
                  <a:lnTo>
                    <a:pt x="1789" y="277"/>
                  </a:lnTo>
                  <a:lnTo>
                    <a:pt x="1642" y="167"/>
                  </a:lnTo>
                  <a:lnTo>
                    <a:pt x="1457" y="74"/>
                  </a:lnTo>
                  <a:lnTo>
                    <a:pt x="1254"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0" name="Google Shape;1050;p3"/>
            <p:cNvSpPr/>
            <p:nvPr/>
          </p:nvSpPr>
          <p:spPr>
            <a:xfrm>
              <a:off x="5872075" y="1587325"/>
              <a:ext cx="52550" cy="52575"/>
            </a:xfrm>
            <a:custGeom>
              <a:avLst/>
              <a:gdLst/>
              <a:ahLst/>
              <a:cxnLst/>
              <a:rect l="l" t="t" r="r" b="b"/>
              <a:pathLst>
                <a:path w="2102" h="2103" extrusionOk="0">
                  <a:moveTo>
                    <a:pt x="959" y="1"/>
                  </a:moveTo>
                  <a:lnTo>
                    <a:pt x="848" y="19"/>
                  </a:lnTo>
                  <a:lnTo>
                    <a:pt x="645" y="74"/>
                  </a:lnTo>
                  <a:lnTo>
                    <a:pt x="461" y="167"/>
                  </a:lnTo>
                  <a:lnTo>
                    <a:pt x="313" y="296"/>
                  </a:lnTo>
                  <a:lnTo>
                    <a:pt x="184" y="462"/>
                  </a:lnTo>
                  <a:lnTo>
                    <a:pt x="74" y="627"/>
                  </a:lnTo>
                  <a:lnTo>
                    <a:pt x="18" y="849"/>
                  </a:lnTo>
                  <a:lnTo>
                    <a:pt x="0" y="959"/>
                  </a:lnTo>
                  <a:lnTo>
                    <a:pt x="0" y="1070"/>
                  </a:lnTo>
                  <a:lnTo>
                    <a:pt x="18" y="1273"/>
                  </a:lnTo>
                  <a:lnTo>
                    <a:pt x="92" y="1476"/>
                  </a:lnTo>
                  <a:lnTo>
                    <a:pt x="184" y="1660"/>
                  </a:lnTo>
                  <a:lnTo>
                    <a:pt x="313" y="1808"/>
                  </a:lnTo>
                  <a:lnTo>
                    <a:pt x="461" y="1937"/>
                  </a:lnTo>
                  <a:lnTo>
                    <a:pt x="645" y="2029"/>
                  </a:lnTo>
                  <a:lnTo>
                    <a:pt x="830" y="2084"/>
                  </a:lnTo>
                  <a:lnTo>
                    <a:pt x="1051" y="2103"/>
                  </a:lnTo>
                  <a:lnTo>
                    <a:pt x="1272" y="2084"/>
                  </a:lnTo>
                  <a:lnTo>
                    <a:pt x="1475" y="2029"/>
                  </a:lnTo>
                  <a:lnTo>
                    <a:pt x="1641" y="1918"/>
                  </a:lnTo>
                  <a:lnTo>
                    <a:pt x="1807" y="1808"/>
                  </a:lnTo>
                  <a:lnTo>
                    <a:pt x="1918" y="1642"/>
                  </a:lnTo>
                  <a:lnTo>
                    <a:pt x="2010" y="1476"/>
                  </a:lnTo>
                  <a:lnTo>
                    <a:pt x="2084" y="1273"/>
                  </a:lnTo>
                  <a:lnTo>
                    <a:pt x="2102" y="1070"/>
                  </a:lnTo>
                  <a:lnTo>
                    <a:pt x="2084" y="849"/>
                  </a:lnTo>
                  <a:lnTo>
                    <a:pt x="2028" y="646"/>
                  </a:lnTo>
                  <a:lnTo>
                    <a:pt x="1936" y="462"/>
                  </a:lnTo>
                  <a:lnTo>
                    <a:pt x="1807" y="314"/>
                  </a:lnTo>
                  <a:lnTo>
                    <a:pt x="1659" y="185"/>
                  </a:lnTo>
                  <a:lnTo>
                    <a:pt x="1494" y="93"/>
                  </a:lnTo>
                  <a:lnTo>
                    <a:pt x="1291" y="19"/>
                  </a:lnTo>
                  <a:lnTo>
                    <a:pt x="1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1" name="Google Shape;1051;p3"/>
            <p:cNvSpPr/>
            <p:nvPr/>
          </p:nvSpPr>
          <p:spPr>
            <a:xfrm>
              <a:off x="5951800" y="1601150"/>
              <a:ext cx="53050" cy="53500"/>
            </a:xfrm>
            <a:custGeom>
              <a:avLst/>
              <a:gdLst/>
              <a:ahLst/>
              <a:cxnLst/>
              <a:rect l="l" t="t" r="r" b="b"/>
              <a:pathLst>
                <a:path w="2122" h="2140" extrusionOk="0">
                  <a:moveTo>
                    <a:pt x="978" y="1"/>
                  </a:moveTo>
                  <a:lnTo>
                    <a:pt x="867" y="19"/>
                  </a:lnTo>
                  <a:lnTo>
                    <a:pt x="646" y="74"/>
                  </a:lnTo>
                  <a:lnTo>
                    <a:pt x="462" y="167"/>
                  </a:lnTo>
                  <a:lnTo>
                    <a:pt x="314" y="296"/>
                  </a:lnTo>
                  <a:lnTo>
                    <a:pt x="167" y="462"/>
                  </a:lnTo>
                  <a:lnTo>
                    <a:pt x="75" y="646"/>
                  </a:lnTo>
                  <a:lnTo>
                    <a:pt x="19" y="849"/>
                  </a:lnTo>
                  <a:lnTo>
                    <a:pt x="1" y="960"/>
                  </a:lnTo>
                  <a:lnTo>
                    <a:pt x="1" y="1070"/>
                  </a:lnTo>
                  <a:lnTo>
                    <a:pt x="19" y="1291"/>
                  </a:lnTo>
                  <a:lnTo>
                    <a:pt x="75" y="1476"/>
                  </a:lnTo>
                  <a:lnTo>
                    <a:pt x="167" y="1660"/>
                  </a:lnTo>
                  <a:lnTo>
                    <a:pt x="296" y="1826"/>
                  </a:lnTo>
                  <a:lnTo>
                    <a:pt x="443" y="1955"/>
                  </a:lnTo>
                  <a:lnTo>
                    <a:pt x="628" y="2047"/>
                  </a:lnTo>
                  <a:lnTo>
                    <a:pt x="812" y="2103"/>
                  </a:lnTo>
                  <a:lnTo>
                    <a:pt x="1033" y="2140"/>
                  </a:lnTo>
                  <a:lnTo>
                    <a:pt x="1144" y="2121"/>
                  </a:lnTo>
                  <a:lnTo>
                    <a:pt x="1255" y="2121"/>
                  </a:lnTo>
                  <a:lnTo>
                    <a:pt x="1457" y="2047"/>
                  </a:lnTo>
                  <a:lnTo>
                    <a:pt x="1642" y="1955"/>
                  </a:lnTo>
                  <a:lnTo>
                    <a:pt x="1808" y="1826"/>
                  </a:lnTo>
                  <a:lnTo>
                    <a:pt x="1937" y="1679"/>
                  </a:lnTo>
                  <a:lnTo>
                    <a:pt x="2047" y="1494"/>
                  </a:lnTo>
                  <a:lnTo>
                    <a:pt x="2103" y="1291"/>
                  </a:lnTo>
                  <a:lnTo>
                    <a:pt x="2121" y="1181"/>
                  </a:lnTo>
                  <a:lnTo>
                    <a:pt x="2121" y="1070"/>
                  </a:lnTo>
                  <a:lnTo>
                    <a:pt x="2103" y="849"/>
                  </a:lnTo>
                  <a:lnTo>
                    <a:pt x="2047" y="646"/>
                  </a:lnTo>
                  <a:lnTo>
                    <a:pt x="1955" y="462"/>
                  </a:lnTo>
                  <a:lnTo>
                    <a:pt x="1826" y="314"/>
                  </a:lnTo>
                  <a:lnTo>
                    <a:pt x="1679" y="185"/>
                  </a:lnTo>
                  <a:lnTo>
                    <a:pt x="1494" y="93"/>
                  </a:lnTo>
                  <a:lnTo>
                    <a:pt x="1291" y="19"/>
                  </a:lnTo>
                  <a:lnTo>
                    <a:pt x="10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2" name="Google Shape;1052;p3"/>
            <p:cNvSpPr/>
            <p:nvPr/>
          </p:nvSpPr>
          <p:spPr>
            <a:xfrm>
              <a:off x="4884700" y="673725"/>
              <a:ext cx="52575" cy="53025"/>
            </a:xfrm>
            <a:custGeom>
              <a:avLst/>
              <a:gdLst/>
              <a:ahLst/>
              <a:cxnLst/>
              <a:rect l="l" t="t" r="r" b="b"/>
              <a:pathLst>
                <a:path w="2103" h="2121" extrusionOk="0">
                  <a:moveTo>
                    <a:pt x="1033" y="0"/>
                  </a:moveTo>
                  <a:lnTo>
                    <a:pt x="812" y="37"/>
                  </a:lnTo>
                  <a:lnTo>
                    <a:pt x="609" y="92"/>
                  </a:lnTo>
                  <a:lnTo>
                    <a:pt x="443" y="184"/>
                  </a:lnTo>
                  <a:lnTo>
                    <a:pt x="296" y="314"/>
                  </a:lnTo>
                  <a:lnTo>
                    <a:pt x="166" y="461"/>
                  </a:lnTo>
                  <a:lnTo>
                    <a:pt x="74" y="645"/>
                  </a:lnTo>
                  <a:lnTo>
                    <a:pt x="19" y="848"/>
                  </a:lnTo>
                  <a:lnTo>
                    <a:pt x="1" y="1051"/>
                  </a:lnTo>
                  <a:lnTo>
                    <a:pt x="19" y="1291"/>
                  </a:lnTo>
                  <a:lnTo>
                    <a:pt x="74" y="1494"/>
                  </a:lnTo>
                  <a:lnTo>
                    <a:pt x="166" y="1660"/>
                  </a:lnTo>
                  <a:lnTo>
                    <a:pt x="296" y="1825"/>
                  </a:lnTo>
                  <a:lnTo>
                    <a:pt x="461" y="1955"/>
                  </a:lnTo>
                  <a:lnTo>
                    <a:pt x="646" y="2047"/>
                  </a:lnTo>
                  <a:lnTo>
                    <a:pt x="849" y="2102"/>
                  </a:lnTo>
                  <a:lnTo>
                    <a:pt x="1070" y="2120"/>
                  </a:lnTo>
                  <a:lnTo>
                    <a:pt x="1291" y="2102"/>
                  </a:lnTo>
                  <a:lnTo>
                    <a:pt x="1476" y="2028"/>
                  </a:lnTo>
                  <a:lnTo>
                    <a:pt x="1660" y="1936"/>
                  </a:lnTo>
                  <a:lnTo>
                    <a:pt x="1807" y="1807"/>
                  </a:lnTo>
                  <a:lnTo>
                    <a:pt x="1937" y="1660"/>
                  </a:lnTo>
                  <a:lnTo>
                    <a:pt x="2029" y="1475"/>
                  </a:lnTo>
                  <a:lnTo>
                    <a:pt x="2084" y="1291"/>
                  </a:lnTo>
                  <a:lnTo>
                    <a:pt x="2102" y="1070"/>
                  </a:lnTo>
                  <a:lnTo>
                    <a:pt x="2084" y="848"/>
                  </a:lnTo>
                  <a:lnTo>
                    <a:pt x="2029" y="645"/>
                  </a:lnTo>
                  <a:lnTo>
                    <a:pt x="1937" y="461"/>
                  </a:lnTo>
                  <a:lnTo>
                    <a:pt x="1789" y="295"/>
                  </a:lnTo>
                  <a:lnTo>
                    <a:pt x="1642" y="184"/>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3" name="Google Shape;1053;p3"/>
            <p:cNvSpPr/>
            <p:nvPr/>
          </p:nvSpPr>
          <p:spPr>
            <a:xfrm>
              <a:off x="4781900" y="328450"/>
              <a:ext cx="52575" cy="53050"/>
            </a:xfrm>
            <a:custGeom>
              <a:avLst/>
              <a:gdLst/>
              <a:ahLst/>
              <a:cxnLst/>
              <a:rect l="l" t="t" r="r" b="b"/>
              <a:pathLst>
                <a:path w="2103" h="2122" extrusionOk="0">
                  <a:moveTo>
                    <a:pt x="1107" y="1"/>
                  </a:moveTo>
                  <a:lnTo>
                    <a:pt x="886" y="19"/>
                  </a:lnTo>
                  <a:lnTo>
                    <a:pt x="683" y="75"/>
                  </a:lnTo>
                  <a:lnTo>
                    <a:pt x="480" y="167"/>
                  </a:lnTo>
                  <a:lnTo>
                    <a:pt x="333" y="277"/>
                  </a:lnTo>
                  <a:lnTo>
                    <a:pt x="185" y="443"/>
                  </a:lnTo>
                  <a:lnTo>
                    <a:pt x="93" y="609"/>
                  </a:lnTo>
                  <a:lnTo>
                    <a:pt x="19" y="812"/>
                  </a:lnTo>
                  <a:lnTo>
                    <a:pt x="1" y="923"/>
                  </a:lnTo>
                  <a:lnTo>
                    <a:pt x="1" y="1033"/>
                  </a:lnTo>
                  <a:lnTo>
                    <a:pt x="19" y="1255"/>
                  </a:lnTo>
                  <a:lnTo>
                    <a:pt x="56" y="1458"/>
                  </a:lnTo>
                  <a:lnTo>
                    <a:pt x="148" y="1642"/>
                  </a:lnTo>
                  <a:lnTo>
                    <a:pt x="277" y="1789"/>
                  </a:lnTo>
                  <a:lnTo>
                    <a:pt x="425" y="1918"/>
                  </a:lnTo>
                  <a:lnTo>
                    <a:pt x="591" y="2029"/>
                  </a:lnTo>
                  <a:lnTo>
                    <a:pt x="794" y="2084"/>
                  </a:lnTo>
                  <a:lnTo>
                    <a:pt x="996" y="2121"/>
                  </a:lnTo>
                  <a:lnTo>
                    <a:pt x="1218" y="2103"/>
                  </a:lnTo>
                  <a:lnTo>
                    <a:pt x="1439" y="2048"/>
                  </a:lnTo>
                  <a:lnTo>
                    <a:pt x="1623" y="1974"/>
                  </a:lnTo>
                  <a:lnTo>
                    <a:pt x="1789" y="1845"/>
                  </a:lnTo>
                  <a:lnTo>
                    <a:pt x="1918" y="1697"/>
                  </a:lnTo>
                  <a:lnTo>
                    <a:pt x="2011" y="1513"/>
                  </a:lnTo>
                  <a:lnTo>
                    <a:pt x="2084" y="1310"/>
                  </a:lnTo>
                  <a:lnTo>
                    <a:pt x="2103" y="1199"/>
                  </a:lnTo>
                  <a:lnTo>
                    <a:pt x="2103" y="1089"/>
                  </a:lnTo>
                  <a:lnTo>
                    <a:pt x="2103" y="867"/>
                  </a:lnTo>
                  <a:lnTo>
                    <a:pt x="2047" y="665"/>
                  </a:lnTo>
                  <a:lnTo>
                    <a:pt x="1955" y="499"/>
                  </a:lnTo>
                  <a:lnTo>
                    <a:pt x="1826" y="333"/>
                  </a:lnTo>
                  <a:lnTo>
                    <a:pt x="1679" y="204"/>
                  </a:lnTo>
                  <a:lnTo>
                    <a:pt x="1513" y="112"/>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4" name="Google Shape;1054;p3"/>
            <p:cNvSpPr/>
            <p:nvPr/>
          </p:nvSpPr>
          <p:spPr>
            <a:xfrm>
              <a:off x="6028325" y="1615450"/>
              <a:ext cx="53950" cy="53500"/>
            </a:xfrm>
            <a:custGeom>
              <a:avLst/>
              <a:gdLst/>
              <a:ahLst/>
              <a:cxnLst/>
              <a:rect l="l" t="t" r="r" b="b"/>
              <a:pathLst>
                <a:path w="2158" h="2140" extrusionOk="0">
                  <a:moveTo>
                    <a:pt x="1107" y="0"/>
                  </a:moveTo>
                  <a:lnTo>
                    <a:pt x="886" y="19"/>
                  </a:lnTo>
                  <a:lnTo>
                    <a:pt x="683" y="74"/>
                  </a:lnTo>
                  <a:lnTo>
                    <a:pt x="498" y="166"/>
                  </a:lnTo>
                  <a:lnTo>
                    <a:pt x="332" y="295"/>
                  </a:lnTo>
                  <a:lnTo>
                    <a:pt x="203" y="443"/>
                  </a:lnTo>
                  <a:lnTo>
                    <a:pt x="93" y="627"/>
                  </a:lnTo>
                  <a:lnTo>
                    <a:pt x="37" y="830"/>
                  </a:lnTo>
                  <a:lnTo>
                    <a:pt x="19" y="941"/>
                  </a:lnTo>
                  <a:lnTo>
                    <a:pt x="1" y="1051"/>
                  </a:lnTo>
                  <a:lnTo>
                    <a:pt x="19" y="1162"/>
                  </a:lnTo>
                  <a:lnTo>
                    <a:pt x="19" y="1273"/>
                  </a:lnTo>
                  <a:lnTo>
                    <a:pt x="93" y="1475"/>
                  </a:lnTo>
                  <a:lnTo>
                    <a:pt x="185" y="1660"/>
                  </a:lnTo>
                  <a:lnTo>
                    <a:pt x="314" y="1826"/>
                  </a:lnTo>
                  <a:lnTo>
                    <a:pt x="462" y="1955"/>
                  </a:lnTo>
                  <a:lnTo>
                    <a:pt x="646" y="2047"/>
                  </a:lnTo>
                  <a:lnTo>
                    <a:pt x="849" y="2121"/>
                  </a:lnTo>
                  <a:lnTo>
                    <a:pt x="959" y="2139"/>
                  </a:lnTo>
                  <a:lnTo>
                    <a:pt x="1199" y="2139"/>
                  </a:lnTo>
                  <a:lnTo>
                    <a:pt x="1291" y="2121"/>
                  </a:lnTo>
                  <a:lnTo>
                    <a:pt x="1512" y="2047"/>
                  </a:lnTo>
                  <a:lnTo>
                    <a:pt x="1697" y="1955"/>
                  </a:lnTo>
                  <a:lnTo>
                    <a:pt x="1844" y="1826"/>
                  </a:lnTo>
                  <a:lnTo>
                    <a:pt x="1973" y="1660"/>
                  </a:lnTo>
                  <a:lnTo>
                    <a:pt x="2066" y="1475"/>
                  </a:lnTo>
                  <a:lnTo>
                    <a:pt x="2139" y="1273"/>
                  </a:lnTo>
                  <a:lnTo>
                    <a:pt x="2139" y="1162"/>
                  </a:lnTo>
                  <a:lnTo>
                    <a:pt x="2158" y="1051"/>
                  </a:lnTo>
                  <a:lnTo>
                    <a:pt x="2121" y="830"/>
                  </a:lnTo>
                  <a:lnTo>
                    <a:pt x="2066" y="646"/>
                  </a:lnTo>
                  <a:lnTo>
                    <a:pt x="1973" y="461"/>
                  </a:lnTo>
                  <a:lnTo>
                    <a:pt x="1844" y="314"/>
                  </a:lnTo>
                  <a:lnTo>
                    <a:pt x="1697" y="185"/>
                  </a:lnTo>
                  <a:lnTo>
                    <a:pt x="1512" y="74"/>
                  </a:lnTo>
                  <a:lnTo>
                    <a:pt x="1328" y="19"/>
                  </a:lnTo>
                  <a:lnTo>
                    <a:pt x="11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5" name="Google Shape;1055;p3"/>
            <p:cNvSpPr/>
            <p:nvPr/>
          </p:nvSpPr>
          <p:spPr>
            <a:xfrm>
              <a:off x="5566450" y="1449950"/>
              <a:ext cx="53025" cy="53050"/>
            </a:xfrm>
            <a:custGeom>
              <a:avLst/>
              <a:gdLst/>
              <a:ahLst/>
              <a:cxnLst/>
              <a:rect l="l" t="t" r="r" b="b"/>
              <a:pathLst>
                <a:path w="2121" h="2122" extrusionOk="0">
                  <a:moveTo>
                    <a:pt x="1107" y="1"/>
                  </a:moveTo>
                  <a:lnTo>
                    <a:pt x="886" y="19"/>
                  </a:lnTo>
                  <a:lnTo>
                    <a:pt x="664" y="75"/>
                  </a:lnTo>
                  <a:lnTo>
                    <a:pt x="480" y="167"/>
                  </a:lnTo>
                  <a:lnTo>
                    <a:pt x="332" y="296"/>
                  </a:lnTo>
                  <a:lnTo>
                    <a:pt x="185" y="444"/>
                  </a:lnTo>
                  <a:lnTo>
                    <a:pt x="93" y="628"/>
                  </a:lnTo>
                  <a:lnTo>
                    <a:pt x="37" y="831"/>
                  </a:lnTo>
                  <a:lnTo>
                    <a:pt x="1" y="1052"/>
                  </a:lnTo>
                  <a:lnTo>
                    <a:pt x="19" y="1273"/>
                  </a:lnTo>
                  <a:lnTo>
                    <a:pt x="74" y="1476"/>
                  </a:lnTo>
                  <a:lnTo>
                    <a:pt x="166" y="1642"/>
                  </a:lnTo>
                  <a:lnTo>
                    <a:pt x="296" y="1808"/>
                  </a:lnTo>
                  <a:lnTo>
                    <a:pt x="443" y="1937"/>
                  </a:lnTo>
                  <a:lnTo>
                    <a:pt x="609" y="2029"/>
                  </a:lnTo>
                  <a:lnTo>
                    <a:pt x="812" y="2103"/>
                  </a:lnTo>
                  <a:lnTo>
                    <a:pt x="1033" y="2121"/>
                  </a:lnTo>
                  <a:lnTo>
                    <a:pt x="1254" y="2103"/>
                  </a:lnTo>
                  <a:lnTo>
                    <a:pt x="1457" y="2048"/>
                  </a:lnTo>
                  <a:lnTo>
                    <a:pt x="1642" y="1955"/>
                  </a:lnTo>
                  <a:lnTo>
                    <a:pt x="1807" y="1826"/>
                  </a:lnTo>
                  <a:lnTo>
                    <a:pt x="1937" y="1679"/>
                  </a:lnTo>
                  <a:lnTo>
                    <a:pt x="2029" y="1494"/>
                  </a:lnTo>
                  <a:lnTo>
                    <a:pt x="2102" y="1292"/>
                  </a:lnTo>
                  <a:lnTo>
                    <a:pt x="2121" y="1070"/>
                  </a:lnTo>
                  <a:lnTo>
                    <a:pt x="2102" y="868"/>
                  </a:lnTo>
                  <a:lnTo>
                    <a:pt x="2047" y="665"/>
                  </a:lnTo>
                  <a:lnTo>
                    <a:pt x="1955" y="480"/>
                  </a:lnTo>
                  <a:lnTo>
                    <a:pt x="1826" y="333"/>
                  </a:lnTo>
                  <a:lnTo>
                    <a:pt x="1678" y="204"/>
                  </a:lnTo>
                  <a:lnTo>
                    <a:pt x="1512" y="93"/>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6" name="Google Shape;1056;p3"/>
            <p:cNvSpPr/>
            <p:nvPr/>
          </p:nvSpPr>
          <p:spPr>
            <a:xfrm>
              <a:off x="6108525" y="1629725"/>
              <a:ext cx="53500" cy="53500"/>
            </a:xfrm>
            <a:custGeom>
              <a:avLst/>
              <a:gdLst/>
              <a:ahLst/>
              <a:cxnLst/>
              <a:rect l="l" t="t" r="r" b="b"/>
              <a:pathLst>
                <a:path w="2140" h="2140" extrusionOk="0">
                  <a:moveTo>
                    <a:pt x="886" y="1"/>
                  </a:moveTo>
                  <a:lnTo>
                    <a:pt x="665" y="56"/>
                  </a:lnTo>
                  <a:lnTo>
                    <a:pt x="480" y="167"/>
                  </a:lnTo>
                  <a:lnTo>
                    <a:pt x="314" y="277"/>
                  </a:lnTo>
                  <a:lnTo>
                    <a:pt x="185" y="443"/>
                  </a:lnTo>
                  <a:lnTo>
                    <a:pt x="93" y="628"/>
                  </a:lnTo>
                  <a:lnTo>
                    <a:pt x="19" y="831"/>
                  </a:lnTo>
                  <a:lnTo>
                    <a:pt x="1" y="941"/>
                  </a:lnTo>
                  <a:lnTo>
                    <a:pt x="1" y="1052"/>
                  </a:lnTo>
                  <a:lnTo>
                    <a:pt x="19" y="1273"/>
                  </a:lnTo>
                  <a:lnTo>
                    <a:pt x="75" y="1476"/>
                  </a:lnTo>
                  <a:lnTo>
                    <a:pt x="167" y="1660"/>
                  </a:lnTo>
                  <a:lnTo>
                    <a:pt x="296" y="1826"/>
                  </a:lnTo>
                  <a:lnTo>
                    <a:pt x="462" y="1955"/>
                  </a:lnTo>
                  <a:lnTo>
                    <a:pt x="646" y="2048"/>
                  </a:lnTo>
                  <a:lnTo>
                    <a:pt x="849" y="2121"/>
                  </a:lnTo>
                  <a:lnTo>
                    <a:pt x="960" y="2140"/>
                  </a:lnTo>
                  <a:lnTo>
                    <a:pt x="1181" y="2140"/>
                  </a:lnTo>
                  <a:lnTo>
                    <a:pt x="1291" y="2121"/>
                  </a:lnTo>
                  <a:lnTo>
                    <a:pt x="1494" y="2048"/>
                  </a:lnTo>
                  <a:lnTo>
                    <a:pt x="1679" y="1955"/>
                  </a:lnTo>
                  <a:lnTo>
                    <a:pt x="1826" y="1826"/>
                  </a:lnTo>
                  <a:lnTo>
                    <a:pt x="1955" y="1660"/>
                  </a:lnTo>
                  <a:lnTo>
                    <a:pt x="2066" y="1476"/>
                  </a:lnTo>
                  <a:lnTo>
                    <a:pt x="2121" y="1273"/>
                  </a:lnTo>
                  <a:lnTo>
                    <a:pt x="2140" y="1162"/>
                  </a:lnTo>
                  <a:lnTo>
                    <a:pt x="2140" y="1052"/>
                  </a:lnTo>
                  <a:lnTo>
                    <a:pt x="2121" y="849"/>
                  </a:lnTo>
                  <a:lnTo>
                    <a:pt x="2066" y="646"/>
                  </a:lnTo>
                  <a:lnTo>
                    <a:pt x="1955" y="462"/>
                  </a:lnTo>
                  <a:lnTo>
                    <a:pt x="1845" y="314"/>
                  </a:lnTo>
                  <a:lnTo>
                    <a:pt x="1679" y="185"/>
                  </a:lnTo>
                  <a:lnTo>
                    <a:pt x="1513" y="75"/>
                  </a:lnTo>
                  <a:lnTo>
                    <a:pt x="1310" y="19"/>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7" name="Google Shape;1057;p3"/>
            <p:cNvSpPr/>
            <p:nvPr/>
          </p:nvSpPr>
          <p:spPr>
            <a:xfrm>
              <a:off x="4832625" y="502250"/>
              <a:ext cx="53950" cy="53475"/>
            </a:xfrm>
            <a:custGeom>
              <a:avLst/>
              <a:gdLst/>
              <a:ahLst/>
              <a:cxnLst/>
              <a:rect l="l" t="t" r="r" b="b"/>
              <a:pathLst>
                <a:path w="2158" h="2139" extrusionOk="0">
                  <a:moveTo>
                    <a:pt x="1051" y="0"/>
                  </a:moveTo>
                  <a:lnTo>
                    <a:pt x="940" y="19"/>
                  </a:lnTo>
                  <a:lnTo>
                    <a:pt x="830" y="37"/>
                  </a:lnTo>
                  <a:lnTo>
                    <a:pt x="627" y="92"/>
                  </a:lnTo>
                  <a:lnTo>
                    <a:pt x="461" y="203"/>
                  </a:lnTo>
                  <a:lnTo>
                    <a:pt x="295" y="332"/>
                  </a:lnTo>
                  <a:lnTo>
                    <a:pt x="166" y="498"/>
                  </a:lnTo>
                  <a:lnTo>
                    <a:pt x="74" y="682"/>
                  </a:lnTo>
                  <a:lnTo>
                    <a:pt x="18" y="885"/>
                  </a:lnTo>
                  <a:lnTo>
                    <a:pt x="0" y="1106"/>
                  </a:lnTo>
                  <a:lnTo>
                    <a:pt x="37" y="1328"/>
                  </a:lnTo>
                  <a:lnTo>
                    <a:pt x="92" y="1512"/>
                  </a:lnTo>
                  <a:lnTo>
                    <a:pt x="203" y="1696"/>
                  </a:lnTo>
                  <a:lnTo>
                    <a:pt x="332" y="1844"/>
                  </a:lnTo>
                  <a:lnTo>
                    <a:pt x="479" y="1973"/>
                  </a:lnTo>
                  <a:lnTo>
                    <a:pt x="664" y="2065"/>
                  </a:lnTo>
                  <a:lnTo>
                    <a:pt x="848" y="2120"/>
                  </a:lnTo>
                  <a:lnTo>
                    <a:pt x="1069" y="2139"/>
                  </a:lnTo>
                  <a:lnTo>
                    <a:pt x="1180" y="2139"/>
                  </a:lnTo>
                  <a:lnTo>
                    <a:pt x="1291" y="2120"/>
                  </a:lnTo>
                  <a:lnTo>
                    <a:pt x="1494" y="2065"/>
                  </a:lnTo>
                  <a:lnTo>
                    <a:pt x="1678" y="1973"/>
                  </a:lnTo>
                  <a:lnTo>
                    <a:pt x="1844" y="1844"/>
                  </a:lnTo>
                  <a:lnTo>
                    <a:pt x="1973" y="1678"/>
                  </a:lnTo>
                  <a:lnTo>
                    <a:pt x="2065" y="1494"/>
                  </a:lnTo>
                  <a:lnTo>
                    <a:pt x="2120" y="1291"/>
                  </a:lnTo>
                  <a:lnTo>
                    <a:pt x="2139" y="1180"/>
                  </a:lnTo>
                  <a:lnTo>
                    <a:pt x="2157" y="1069"/>
                  </a:lnTo>
                  <a:lnTo>
                    <a:pt x="2120" y="848"/>
                  </a:lnTo>
                  <a:lnTo>
                    <a:pt x="2065" y="645"/>
                  </a:lnTo>
                  <a:lnTo>
                    <a:pt x="1973" y="461"/>
                  </a:lnTo>
                  <a:lnTo>
                    <a:pt x="1825" y="295"/>
                  </a:lnTo>
                  <a:lnTo>
                    <a:pt x="1678" y="166"/>
                  </a:lnTo>
                  <a:lnTo>
                    <a:pt x="1494" y="74"/>
                  </a:lnTo>
                  <a:lnTo>
                    <a:pt x="1272" y="19"/>
                  </a:lnTo>
                  <a:lnTo>
                    <a:pt x="10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8" name="Google Shape;1058;p3"/>
            <p:cNvSpPr/>
            <p:nvPr/>
          </p:nvSpPr>
          <p:spPr>
            <a:xfrm>
              <a:off x="6188750" y="1644025"/>
              <a:ext cx="53025" cy="53025"/>
            </a:xfrm>
            <a:custGeom>
              <a:avLst/>
              <a:gdLst/>
              <a:ahLst/>
              <a:cxnLst/>
              <a:rect l="l" t="t" r="r" b="b"/>
              <a:pathLst>
                <a:path w="2121" h="2121" extrusionOk="0">
                  <a:moveTo>
                    <a:pt x="1051" y="0"/>
                  </a:moveTo>
                  <a:lnTo>
                    <a:pt x="830" y="19"/>
                  </a:lnTo>
                  <a:lnTo>
                    <a:pt x="645" y="74"/>
                  </a:lnTo>
                  <a:lnTo>
                    <a:pt x="461" y="166"/>
                  </a:lnTo>
                  <a:lnTo>
                    <a:pt x="295" y="295"/>
                  </a:lnTo>
                  <a:lnTo>
                    <a:pt x="184" y="443"/>
                  </a:lnTo>
                  <a:lnTo>
                    <a:pt x="74" y="627"/>
                  </a:lnTo>
                  <a:lnTo>
                    <a:pt x="18" y="830"/>
                  </a:lnTo>
                  <a:lnTo>
                    <a:pt x="0" y="1033"/>
                  </a:lnTo>
                  <a:lnTo>
                    <a:pt x="0" y="1162"/>
                  </a:lnTo>
                  <a:lnTo>
                    <a:pt x="0" y="1273"/>
                  </a:lnTo>
                  <a:lnTo>
                    <a:pt x="74" y="1476"/>
                  </a:lnTo>
                  <a:lnTo>
                    <a:pt x="166" y="1660"/>
                  </a:lnTo>
                  <a:lnTo>
                    <a:pt x="295" y="1807"/>
                  </a:lnTo>
                  <a:lnTo>
                    <a:pt x="443" y="1955"/>
                  </a:lnTo>
                  <a:lnTo>
                    <a:pt x="627" y="2047"/>
                  </a:lnTo>
                  <a:lnTo>
                    <a:pt x="830" y="2102"/>
                  </a:lnTo>
                  <a:lnTo>
                    <a:pt x="940" y="2121"/>
                  </a:lnTo>
                  <a:lnTo>
                    <a:pt x="1051" y="2121"/>
                  </a:lnTo>
                  <a:lnTo>
                    <a:pt x="1272" y="2102"/>
                  </a:lnTo>
                  <a:lnTo>
                    <a:pt x="1475" y="2047"/>
                  </a:lnTo>
                  <a:lnTo>
                    <a:pt x="1659" y="1955"/>
                  </a:lnTo>
                  <a:lnTo>
                    <a:pt x="1807" y="1826"/>
                  </a:lnTo>
                  <a:lnTo>
                    <a:pt x="1936" y="1678"/>
                  </a:lnTo>
                  <a:lnTo>
                    <a:pt x="2028" y="1494"/>
                  </a:lnTo>
                  <a:lnTo>
                    <a:pt x="2102" y="1310"/>
                  </a:lnTo>
                  <a:lnTo>
                    <a:pt x="2120" y="1088"/>
                  </a:lnTo>
                  <a:lnTo>
                    <a:pt x="2120" y="978"/>
                  </a:lnTo>
                  <a:lnTo>
                    <a:pt x="2102" y="867"/>
                  </a:lnTo>
                  <a:lnTo>
                    <a:pt x="2047" y="664"/>
                  </a:lnTo>
                  <a:lnTo>
                    <a:pt x="1954" y="480"/>
                  </a:lnTo>
                  <a:lnTo>
                    <a:pt x="1825" y="314"/>
                  </a:lnTo>
                  <a:lnTo>
                    <a:pt x="1659" y="185"/>
                  </a:lnTo>
                  <a:lnTo>
                    <a:pt x="1475" y="74"/>
                  </a:lnTo>
                  <a:lnTo>
                    <a:pt x="1272"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9" name="Google Shape;1059;p3"/>
            <p:cNvSpPr/>
            <p:nvPr/>
          </p:nvSpPr>
          <p:spPr>
            <a:xfrm>
              <a:off x="6348700" y="1670300"/>
              <a:ext cx="52550" cy="52100"/>
            </a:xfrm>
            <a:custGeom>
              <a:avLst/>
              <a:gdLst/>
              <a:ahLst/>
              <a:cxnLst/>
              <a:rect l="l" t="t" r="r" b="b"/>
              <a:pathLst>
                <a:path w="2102" h="2084" extrusionOk="0">
                  <a:moveTo>
                    <a:pt x="1033" y="0"/>
                  </a:moveTo>
                  <a:lnTo>
                    <a:pt x="811" y="19"/>
                  </a:lnTo>
                  <a:lnTo>
                    <a:pt x="627" y="74"/>
                  </a:lnTo>
                  <a:lnTo>
                    <a:pt x="443" y="185"/>
                  </a:lnTo>
                  <a:lnTo>
                    <a:pt x="295" y="314"/>
                  </a:lnTo>
                  <a:lnTo>
                    <a:pt x="166" y="461"/>
                  </a:lnTo>
                  <a:lnTo>
                    <a:pt x="74" y="646"/>
                  </a:lnTo>
                  <a:lnTo>
                    <a:pt x="18" y="849"/>
                  </a:lnTo>
                  <a:lnTo>
                    <a:pt x="0" y="1051"/>
                  </a:lnTo>
                  <a:lnTo>
                    <a:pt x="37" y="1273"/>
                  </a:lnTo>
                  <a:lnTo>
                    <a:pt x="92" y="1476"/>
                  </a:lnTo>
                  <a:lnTo>
                    <a:pt x="184" y="1641"/>
                  </a:lnTo>
                  <a:lnTo>
                    <a:pt x="314" y="1789"/>
                  </a:lnTo>
                  <a:lnTo>
                    <a:pt x="479" y="1918"/>
                  </a:lnTo>
                  <a:lnTo>
                    <a:pt x="645" y="2010"/>
                  </a:lnTo>
                  <a:lnTo>
                    <a:pt x="848" y="2066"/>
                  </a:lnTo>
                  <a:lnTo>
                    <a:pt x="1069" y="2084"/>
                  </a:lnTo>
                  <a:lnTo>
                    <a:pt x="1272" y="2066"/>
                  </a:lnTo>
                  <a:lnTo>
                    <a:pt x="1475" y="1992"/>
                  </a:lnTo>
                  <a:lnTo>
                    <a:pt x="1659" y="1900"/>
                  </a:lnTo>
                  <a:lnTo>
                    <a:pt x="1807" y="1771"/>
                  </a:lnTo>
                  <a:lnTo>
                    <a:pt x="1936" y="1623"/>
                  </a:lnTo>
                  <a:lnTo>
                    <a:pt x="2028" y="1439"/>
                  </a:lnTo>
                  <a:lnTo>
                    <a:pt x="2084" y="1236"/>
                  </a:lnTo>
                  <a:lnTo>
                    <a:pt x="2102" y="1015"/>
                  </a:lnTo>
                  <a:lnTo>
                    <a:pt x="2065" y="812"/>
                  </a:lnTo>
                  <a:lnTo>
                    <a:pt x="2010" y="609"/>
                  </a:lnTo>
                  <a:lnTo>
                    <a:pt x="1918" y="443"/>
                  </a:lnTo>
                  <a:lnTo>
                    <a:pt x="1789" y="277"/>
                  </a:lnTo>
                  <a:lnTo>
                    <a:pt x="1623" y="166"/>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0" name="Google Shape;1060;p3"/>
            <p:cNvSpPr/>
            <p:nvPr/>
          </p:nvSpPr>
          <p:spPr>
            <a:xfrm>
              <a:off x="4936800" y="848875"/>
              <a:ext cx="51175" cy="51200"/>
            </a:xfrm>
            <a:custGeom>
              <a:avLst/>
              <a:gdLst/>
              <a:ahLst/>
              <a:cxnLst/>
              <a:rect l="l" t="t" r="r" b="b"/>
              <a:pathLst>
                <a:path w="2047" h="2048" extrusionOk="0">
                  <a:moveTo>
                    <a:pt x="922" y="1"/>
                  </a:moveTo>
                  <a:lnTo>
                    <a:pt x="830" y="19"/>
                  </a:lnTo>
                  <a:lnTo>
                    <a:pt x="627" y="74"/>
                  </a:lnTo>
                  <a:lnTo>
                    <a:pt x="443" y="167"/>
                  </a:lnTo>
                  <a:lnTo>
                    <a:pt x="295" y="296"/>
                  </a:lnTo>
                  <a:lnTo>
                    <a:pt x="166" y="443"/>
                  </a:lnTo>
                  <a:lnTo>
                    <a:pt x="74" y="627"/>
                  </a:lnTo>
                  <a:lnTo>
                    <a:pt x="18" y="830"/>
                  </a:lnTo>
                  <a:lnTo>
                    <a:pt x="0" y="923"/>
                  </a:lnTo>
                  <a:lnTo>
                    <a:pt x="0" y="1033"/>
                  </a:lnTo>
                  <a:lnTo>
                    <a:pt x="0" y="1144"/>
                  </a:lnTo>
                  <a:lnTo>
                    <a:pt x="18" y="1254"/>
                  </a:lnTo>
                  <a:lnTo>
                    <a:pt x="92" y="1439"/>
                  </a:lnTo>
                  <a:lnTo>
                    <a:pt x="184" y="1623"/>
                  </a:lnTo>
                  <a:lnTo>
                    <a:pt x="313" y="1771"/>
                  </a:lnTo>
                  <a:lnTo>
                    <a:pt x="479" y="1900"/>
                  </a:lnTo>
                  <a:lnTo>
                    <a:pt x="664" y="1992"/>
                  </a:lnTo>
                  <a:lnTo>
                    <a:pt x="848" y="2029"/>
                  </a:lnTo>
                  <a:lnTo>
                    <a:pt x="959" y="2047"/>
                  </a:lnTo>
                  <a:lnTo>
                    <a:pt x="1069" y="2047"/>
                  </a:lnTo>
                  <a:lnTo>
                    <a:pt x="1272" y="2029"/>
                  </a:lnTo>
                  <a:lnTo>
                    <a:pt x="1457" y="1955"/>
                  </a:lnTo>
                  <a:lnTo>
                    <a:pt x="1623" y="1863"/>
                  </a:lnTo>
                  <a:lnTo>
                    <a:pt x="1770" y="1734"/>
                  </a:lnTo>
                  <a:lnTo>
                    <a:pt x="1881" y="1568"/>
                  </a:lnTo>
                  <a:lnTo>
                    <a:pt x="1973" y="1402"/>
                  </a:lnTo>
                  <a:lnTo>
                    <a:pt x="2028" y="1199"/>
                  </a:lnTo>
                  <a:lnTo>
                    <a:pt x="2047" y="996"/>
                  </a:lnTo>
                  <a:lnTo>
                    <a:pt x="2028" y="812"/>
                  </a:lnTo>
                  <a:lnTo>
                    <a:pt x="1973" y="609"/>
                  </a:lnTo>
                  <a:lnTo>
                    <a:pt x="1862" y="443"/>
                  </a:lnTo>
                  <a:lnTo>
                    <a:pt x="1752" y="296"/>
                  </a:lnTo>
                  <a:lnTo>
                    <a:pt x="1604" y="167"/>
                  </a:lnTo>
                  <a:lnTo>
                    <a:pt x="1420" y="74"/>
                  </a:lnTo>
                  <a:lnTo>
                    <a:pt x="1235" y="19"/>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1" name="Google Shape;1061;p3"/>
            <p:cNvSpPr/>
            <p:nvPr/>
          </p:nvSpPr>
          <p:spPr>
            <a:xfrm>
              <a:off x="5067700" y="1036950"/>
              <a:ext cx="51650" cy="51650"/>
            </a:xfrm>
            <a:custGeom>
              <a:avLst/>
              <a:gdLst/>
              <a:ahLst/>
              <a:cxnLst/>
              <a:rect l="l" t="t" r="r" b="b"/>
              <a:pathLst>
                <a:path w="2066" h="2066" extrusionOk="0">
                  <a:moveTo>
                    <a:pt x="1015" y="0"/>
                  </a:moveTo>
                  <a:lnTo>
                    <a:pt x="812" y="19"/>
                  </a:lnTo>
                  <a:lnTo>
                    <a:pt x="627" y="74"/>
                  </a:lnTo>
                  <a:lnTo>
                    <a:pt x="461" y="166"/>
                  </a:lnTo>
                  <a:lnTo>
                    <a:pt x="314" y="295"/>
                  </a:lnTo>
                  <a:lnTo>
                    <a:pt x="185" y="443"/>
                  </a:lnTo>
                  <a:lnTo>
                    <a:pt x="93" y="609"/>
                  </a:lnTo>
                  <a:lnTo>
                    <a:pt x="37" y="793"/>
                  </a:lnTo>
                  <a:lnTo>
                    <a:pt x="0" y="996"/>
                  </a:lnTo>
                  <a:lnTo>
                    <a:pt x="19" y="1217"/>
                  </a:lnTo>
                  <a:lnTo>
                    <a:pt x="74" y="1420"/>
                  </a:lnTo>
                  <a:lnTo>
                    <a:pt x="166" y="1586"/>
                  </a:lnTo>
                  <a:lnTo>
                    <a:pt x="295" y="1752"/>
                  </a:lnTo>
                  <a:lnTo>
                    <a:pt x="443" y="1881"/>
                  </a:lnTo>
                  <a:lnTo>
                    <a:pt x="609" y="1973"/>
                  </a:lnTo>
                  <a:lnTo>
                    <a:pt x="812" y="2047"/>
                  </a:lnTo>
                  <a:lnTo>
                    <a:pt x="1015" y="2065"/>
                  </a:lnTo>
                  <a:lnTo>
                    <a:pt x="1236" y="2047"/>
                  </a:lnTo>
                  <a:lnTo>
                    <a:pt x="1439" y="1992"/>
                  </a:lnTo>
                  <a:lnTo>
                    <a:pt x="1605" y="1900"/>
                  </a:lnTo>
                  <a:lnTo>
                    <a:pt x="1771" y="1770"/>
                  </a:lnTo>
                  <a:lnTo>
                    <a:pt x="1881" y="1623"/>
                  </a:lnTo>
                  <a:lnTo>
                    <a:pt x="1992" y="1439"/>
                  </a:lnTo>
                  <a:lnTo>
                    <a:pt x="2047" y="1236"/>
                  </a:lnTo>
                  <a:lnTo>
                    <a:pt x="2066" y="1033"/>
                  </a:lnTo>
                  <a:lnTo>
                    <a:pt x="2047" y="830"/>
                  </a:lnTo>
                  <a:lnTo>
                    <a:pt x="1992" y="627"/>
                  </a:lnTo>
                  <a:lnTo>
                    <a:pt x="1881" y="443"/>
                  </a:lnTo>
                  <a:lnTo>
                    <a:pt x="1771" y="295"/>
                  </a:lnTo>
                  <a:lnTo>
                    <a:pt x="1605" y="166"/>
                  </a:lnTo>
                  <a:lnTo>
                    <a:pt x="1439" y="74"/>
                  </a:lnTo>
                  <a:lnTo>
                    <a:pt x="1236"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2" name="Google Shape;1062;p3"/>
            <p:cNvSpPr/>
            <p:nvPr/>
          </p:nvSpPr>
          <p:spPr>
            <a:xfrm>
              <a:off x="5344725" y="1331025"/>
              <a:ext cx="51200" cy="51200"/>
            </a:xfrm>
            <a:custGeom>
              <a:avLst/>
              <a:gdLst/>
              <a:ahLst/>
              <a:cxnLst/>
              <a:rect l="l" t="t" r="r" b="b"/>
              <a:pathLst>
                <a:path w="2048" h="2048" extrusionOk="0">
                  <a:moveTo>
                    <a:pt x="941" y="1"/>
                  </a:moveTo>
                  <a:lnTo>
                    <a:pt x="831" y="19"/>
                  </a:lnTo>
                  <a:lnTo>
                    <a:pt x="646" y="75"/>
                  </a:lnTo>
                  <a:lnTo>
                    <a:pt x="462" y="167"/>
                  </a:lnTo>
                  <a:lnTo>
                    <a:pt x="296" y="296"/>
                  </a:lnTo>
                  <a:lnTo>
                    <a:pt x="185" y="443"/>
                  </a:lnTo>
                  <a:lnTo>
                    <a:pt x="75" y="628"/>
                  </a:lnTo>
                  <a:lnTo>
                    <a:pt x="19" y="831"/>
                  </a:lnTo>
                  <a:lnTo>
                    <a:pt x="1" y="923"/>
                  </a:lnTo>
                  <a:lnTo>
                    <a:pt x="1" y="1033"/>
                  </a:lnTo>
                  <a:lnTo>
                    <a:pt x="1" y="1144"/>
                  </a:lnTo>
                  <a:lnTo>
                    <a:pt x="19" y="1255"/>
                  </a:lnTo>
                  <a:lnTo>
                    <a:pt x="93" y="1439"/>
                  </a:lnTo>
                  <a:lnTo>
                    <a:pt x="185" y="1624"/>
                  </a:lnTo>
                  <a:lnTo>
                    <a:pt x="314" y="1771"/>
                  </a:lnTo>
                  <a:lnTo>
                    <a:pt x="480" y="1900"/>
                  </a:lnTo>
                  <a:lnTo>
                    <a:pt x="665" y="1992"/>
                  </a:lnTo>
                  <a:lnTo>
                    <a:pt x="849" y="2048"/>
                  </a:lnTo>
                  <a:lnTo>
                    <a:pt x="1070" y="2048"/>
                  </a:lnTo>
                  <a:lnTo>
                    <a:pt x="1273" y="2029"/>
                  </a:lnTo>
                  <a:lnTo>
                    <a:pt x="1457" y="1955"/>
                  </a:lnTo>
                  <a:lnTo>
                    <a:pt x="1623" y="1863"/>
                  </a:lnTo>
                  <a:lnTo>
                    <a:pt x="1771" y="1734"/>
                  </a:lnTo>
                  <a:lnTo>
                    <a:pt x="1881" y="1587"/>
                  </a:lnTo>
                  <a:lnTo>
                    <a:pt x="1974" y="1402"/>
                  </a:lnTo>
                  <a:lnTo>
                    <a:pt x="2029" y="1218"/>
                  </a:lnTo>
                  <a:lnTo>
                    <a:pt x="2047" y="1015"/>
                  </a:lnTo>
                  <a:lnTo>
                    <a:pt x="2029" y="812"/>
                  </a:lnTo>
                  <a:lnTo>
                    <a:pt x="1974" y="628"/>
                  </a:lnTo>
                  <a:lnTo>
                    <a:pt x="1881" y="462"/>
                  </a:lnTo>
                  <a:lnTo>
                    <a:pt x="1752" y="296"/>
                  </a:lnTo>
                  <a:lnTo>
                    <a:pt x="1605" y="185"/>
                  </a:lnTo>
                  <a:lnTo>
                    <a:pt x="1439" y="93"/>
                  </a:lnTo>
                  <a:lnTo>
                    <a:pt x="1255"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3" name="Google Shape;1063;p3"/>
            <p:cNvSpPr/>
            <p:nvPr/>
          </p:nvSpPr>
          <p:spPr>
            <a:xfrm>
              <a:off x="5713025" y="1559200"/>
              <a:ext cx="51200" cy="51650"/>
            </a:xfrm>
            <a:custGeom>
              <a:avLst/>
              <a:gdLst/>
              <a:ahLst/>
              <a:cxnLst/>
              <a:rect l="l" t="t" r="r" b="b"/>
              <a:pathLst>
                <a:path w="2048" h="2066" extrusionOk="0">
                  <a:moveTo>
                    <a:pt x="1033" y="1"/>
                  </a:moveTo>
                  <a:lnTo>
                    <a:pt x="831" y="19"/>
                  </a:lnTo>
                  <a:lnTo>
                    <a:pt x="628" y="93"/>
                  </a:lnTo>
                  <a:lnTo>
                    <a:pt x="462" y="185"/>
                  </a:lnTo>
                  <a:lnTo>
                    <a:pt x="314" y="296"/>
                  </a:lnTo>
                  <a:lnTo>
                    <a:pt x="185" y="443"/>
                  </a:lnTo>
                  <a:lnTo>
                    <a:pt x="93" y="628"/>
                  </a:lnTo>
                  <a:lnTo>
                    <a:pt x="19" y="812"/>
                  </a:lnTo>
                  <a:lnTo>
                    <a:pt x="1" y="1015"/>
                  </a:lnTo>
                  <a:lnTo>
                    <a:pt x="19" y="1218"/>
                  </a:lnTo>
                  <a:lnTo>
                    <a:pt x="75" y="1402"/>
                  </a:lnTo>
                  <a:lnTo>
                    <a:pt x="167" y="1587"/>
                  </a:lnTo>
                  <a:lnTo>
                    <a:pt x="277" y="1734"/>
                  </a:lnTo>
                  <a:lnTo>
                    <a:pt x="425" y="1863"/>
                  </a:lnTo>
                  <a:lnTo>
                    <a:pt x="591" y="1955"/>
                  </a:lnTo>
                  <a:lnTo>
                    <a:pt x="794" y="2029"/>
                  </a:lnTo>
                  <a:lnTo>
                    <a:pt x="978" y="2066"/>
                  </a:lnTo>
                  <a:lnTo>
                    <a:pt x="1089" y="2047"/>
                  </a:lnTo>
                  <a:lnTo>
                    <a:pt x="1199" y="2047"/>
                  </a:lnTo>
                  <a:lnTo>
                    <a:pt x="1402" y="1992"/>
                  </a:lnTo>
                  <a:lnTo>
                    <a:pt x="1568" y="1882"/>
                  </a:lnTo>
                  <a:lnTo>
                    <a:pt x="1734" y="1771"/>
                  </a:lnTo>
                  <a:lnTo>
                    <a:pt x="1863" y="1605"/>
                  </a:lnTo>
                  <a:lnTo>
                    <a:pt x="1955" y="1439"/>
                  </a:lnTo>
                  <a:lnTo>
                    <a:pt x="2029" y="1236"/>
                  </a:lnTo>
                  <a:lnTo>
                    <a:pt x="2047" y="1126"/>
                  </a:lnTo>
                  <a:lnTo>
                    <a:pt x="2047" y="1015"/>
                  </a:lnTo>
                  <a:lnTo>
                    <a:pt x="2029" y="812"/>
                  </a:lnTo>
                  <a:lnTo>
                    <a:pt x="1955" y="628"/>
                  </a:lnTo>
                  <a:lnTo>
                    <a:pt x="1863" y="462"/>
                  </a:lnTo>
                  <a:lnTo>
                    <a:pt x="1734" y="314"/>
                  </a:lnTo>
                  <a:lnTo>
                    <a:pt x="1587" y="185"/>
                  </a:lnTo>
                  <a:lnTo>
                    <a:pt x="1421" y="93"/>
                  </a:lnTo>
                  <a:lnTo>
                    <a:pt x="1236" y="38"/>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4" name="Google Shape;1064;p3"/>
            <p:cNvSpPr/>
            <p:nvPr/>
          </p:nvSpPr>
          <p:spPr>
            <a:xfrm>
              <a:off x="5792775" y="1573500"/>
              <a:ext cx="51650" cy="51650"/>
            </a:xfrm>
            <a:custGeom>
              <a:avLst/>
              <a:gdLst/>
              <a:ahLst/>
              <a:cxnLst/>
              <a:rect l="l" t="t" r="r" b="b"/>
              <a:pathLst>
                <a:path w="2066" h="2066" extrusionOk="0">
                  <a:moveTo>
                    <a:pt x="1052" y="0"/>
                  </a:moveTo>
                  <a:lnTo>
                    <a:pt x="830" y="19"/>
                  </a:lnTo>
                  <a:lnTo>
                    <a:pt x="646" y="74"/>
                  </a:lnTo>
                  <a:lnTo>
                    <a:pt x="462" y="166"/>
                  </a:lnTo>
                  <a:lnTo>
                    <a:pt x="296" y="277"/>
                  </a:lnTo>
                  <a:lnTo>
                    <a:pt x="167" y="443"/>
                  </a:lnTo>
                  <a:lnTo>
                    <a:pt x="74" y="609"/>
                  </a:lnTo>
                  <a:lnTo>
                    <a:pt x="19" y="812"/>
                  </a:lnTo>
                  <a:lnTo>
                    <a:pt x="1" y="1015"/>
                  </a:lnTo>
                  <a:lnTo>
                    <a:pt x="1" y="1217"/>
                  </a:lnTo>
                  <a:lnTo>
                    <a:pt x="56" y="1420"/>
                  </a:lnTo>
                  <a:lnTo>
                    <a:pt x="148" y="1586"/>
                  </a:lnTo>
                  <a:lnTo>
                    <a:pt x="277" y="1752"/>
                  </a:lnTo>
                  <a:lnTo>
                    <a:pt x="406" y="1881"/>
                  </a:lnTo>
                  <a:lnTo>
                    <a:pt x="591" y="1973"/>
                  </a:lnTo>
                  <a:lnTo>
                    <a:pt x="775" y="2029"/>
                  </a:lnTo>
                  <a:lnTo>
                    <a:pt x="978" y="2066"/>
                  </a:lnTo>
                  <a:lnTo>
                    <a:pt x="1181" y="2047"/>
                  </a:lnTo>
                  <a:lnTo>
                    <a:pt x="1384" y="2010"/>
                  </a:lnTo>
                  <a:lnTo>
                    <a:pt x="1568" y="1918"/>
                  </a:lnTo>
                  <a:lnTo>
                    <a:pt x="1734" y="1789"/>
                  </a:lnTo>
                  <a:lnTo>
                    <a:pt x="1863" y="1641"/>
                  </a:lnTo>
                  <a:lnTo>
                    <a:pt x="1974" y="1475"/>
                  </a:lnTo>
                  <a:lnTo>
                    <a:pt x="2029" y="1291"/>
                  </a:lnTo>
                  <a:lnTo>
                    <a:pt x="2066" y="1070"/>
                  </a:lnTo>
                  <a:lnTo>
                    <a:pt x="2047" y="849"/>
                  </a:lnTo>
                  <a:lnTo>
                    <a:pt x="1992" y="664"/>
                  </a:lnTo>
                  <a:lnTo>
                    <a:pt x="1900" y="480"/>
                  </a:lnTo>
                  <a:lnTo>
                    <a:pt x="1789" y="314"/>
                  </a:lnTo>
                  <a:lnTo>
                    <a:pt x="1642" y="185"/>
                  </a:lnTo>
                  <a:lnTo>
                    <a:pt x="1457" y="93"/>
                  </a:lnTo>
                  <a:lnTo>
                    <a:pt x="1273" y="19"/>
                  </a:lnTo>
                  <a:lnTo>
                    <a:pt x="105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5" name="Google Shape;1065;p3"/>
            <p:cNvSpPr/>
            <p:nvPr/>
          </p:nvSpPr>
          <p:spPr>
            <a:xfrm>
              <a:off x="5002250" y="942900"/>
              <a:ext cx="51650" cy="51675"/>
            </a:xfrm>
            <a:custGeom>
              <a:avLst/>
              <a:gdLst/>
              <a:ahLst/>
              <a:cxnLst/>
              <a:rect l="l" t="t" r="r" b="b"/>
              <a:pathLst>
                <a:path w="2066" h="2067" extrusionOk="0">
                  <a:moveTo>
                    <a:pt x="996" y="1"/>
                  </a:moveTo>
                  <a:lnTo>
                    <a:pt x="793" y="19"/>
                  </a:lnTo>
                  <a:lnTo>
                    <a:pt x="609" y="75"/>
                  </a:lnTo>
                  <a:lnTo>
                    <a:pt x="443" y="185"/>
                  </a:lnTo>
                  <a:lnTo>
                    <a:pt x="295" y="296"/>
                  </a:lnTo>
                  <a:lnTo>
                    <a:pt x="166" y="444"/>
                  </a:lnTo>
                  <a:lnTo>
                    <a:pt x="74" y="628"/>
                  </a:lnTo>
                  <a:lnTo>
                    <a:pt x="19" y="812"/>
                  </a:lnTo>
                  <a:lnTo>
                    <a:pt x="0" y="1015"/>
                  </a:lnTo>
                  <a:lnTo>
                    <a:pt x="19" y="1218"/>
                  </a:lnTo>
                  <a:lnTo>
                    <a:pt x="74" y="1421"/>
                  </a:lnTo>
                  <a:lnTo>
                    <a:pt x="166" y="1605"/>
                  </a:lnTo>
                  <a:lnTo>
                    <a:pt x="295" y="1753"/>
                  </a:lnTo>
                  <a:lnTo>
                    <a:pt x="443" y="1882"/>
                  </a:lnTo>
                  <a:lnTo>
                    <a:pt x="627" y="1974"/>
                  </a:lnTo>
                  <a:lnTo>
                    <a:pt x="812" y="2029"/>
                  </a:lnTo>
                  <a:lnTo>
                    <a:pt x="1033" y="2066"/>
                  </a:lnTo>
                  <a:lnTo>
                    <a:pt x="1236" y="2029"/>
                  </a:lnTo>
                  <a:lnTo>
                    <a:pt x="1438" y="1974"/>
                  </a:lnTo>
                  <a:lnTo>
                    <a:pt x="1604" y="1882"/>
                  </a:lnTo>
                  <a:lnTo>
                    <a:pt x="1770" y="1753"/>
                  </a:lnTo>
                  <a:lnTo>
                    <a:pt x="1881" y="1605"/>
                  </a:lnTo>
                  <a:lnTo>
                    <a:pt x="1992" y="1421"/>
                  </a:lnTo>
                  <a:lnTo>
                    <a:pt x="2047" y="1218"/>
                  </a:lnTo>
                  <a:lnTo>
                    <a:pt x="2065" y="1015"/>
                  </a:lnTo>
                  <a:lnTo>
                    <a:pt x="2028" y="812"/>
                  </a:lnTo>
                  <a:lnTo>
                    <a:pt x="1973" y="609"/>
                  </a:lnTo>
                  <a:lnTo>
                    <a:pt x="1881" y="444"/>
                  </a:lnTo>
                  <a:lnTo>
                    <a:pt x="1752" y="278"/>
                  </a:lnTo>
                  <a:lnTo>
                    <a:pt x="1586" y="167"/>
                  </a:lnTo>
                  <a:lnTo>
                    <a:pt x="1420" y="75"/>
                  </a:lnTo>
                  <a:lnTo>
                    <a:pt x="1217" y="19"/>
                  </a:lnTo>
                  <a:lnTo>
                    <a:pt x="9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6" name="Google Shape;1066;p3"/>
            <p:cNvSpPr/>
            <p:nvPr/>
          </p:nvSpPr>
          <p:spPr>
            <a:xfrm>
              <a:off x="4819700" y="583375"/>
              <a:ext cx="51200" cy="51175"/>
            </a:xfrm>
            <a:custGeom>
              <a:avLst/>
              <a:gdLst/>
              <a:ahLst/>
              <a:cxnLst/>
              <a:rect l="l" t="t" r="r" b="b"/>
              <a:pathLst>
                <a:path w="2048" h="2047" extrusionOk="0">
                  <a:moveTo>
                    <a:pt x="867" y="0"/>
                  </a:moveTo>
                  <a:lnTo>
                    <a:pt x="665" y="56"/>
                  </a:lnTo>
                  <a:lnTo>
                    <a:pt x="480" y="148"/>
                  </a:lnTo>
                  <a:lnTo>
                    <a:pt x="333" y="277"/>
                  </a:lnTo>
                  <a:lnTo>
                    <a:pt x="185" y="424"/>
                  </a:lnTo>
                  <a:lnTo>
                    <a:pt x="93" y="590"/>
                  </a:lnTo>
                  <a:lnTo>
                    <a:pt x="19" y="793"/>
                  </a:lnTo>
                  <a:lnTo>
                    <a:pt x="1" y="904"/>
                  </a:lnTo>
                  <a:lnTo>
                    <a:pt x="1" y="996"/>
                  </a:lnTo>
                  <a:lnTo>
                    <a:pt x="19" y="1199"/>
                  </a:lnTo>
                  <a:lnTo>
                    <a:pt x="75" y="1402"/>
                  </a:lnTo>
                  <a:lnTo>
                    <a:pt x="148" y="1567"/>
                  </a:lnTo>
                  <a:lnTo>
                    <a:pt x="277" y="1733"/>
                  </a:lnTo>
                  <a:lnTo>
                    <a:pt x="425" y="1862"/>
                  </a:lnTo>
                  <a:lnTo>
                    <a:pt x="591" y="1955"/>
                  </a:lnTo>
                  <a:lnTo>
                    <a:pt x="775" y="2028"/>
                  </a:lnTo>
                  <a:lnTo>
                    <a:pt x="978" y="2047"/>
                  </a:lnTo>
                  <a:lnTo>
                    <a:pt x="1181" y="2047"/>
                  </a:lnTo>
                  <a:lnTo>
                    <a:pt x="1384" y="1992"/>
                  </a:lnTo>
                  <a:lnTo>
                    <a:pt x="1568" y="1899"/>
                  </a:lnTo>
                  <a:lnTo>
                    <a:pt x="1734" y="1770"/>
                  </a:lnTo>
                  <a:lnTo>
                    <a:pt x="1863" y="1623"/>
                  </a:lnTo>
                  <a:lnTo>
                    <a:pt x="1955" y="1457"/>
                  </a:lnTo>
                  <a:lnTo>
                    <a:pt x="2029" y="1254"/>
                  </a:lnTo>
                  <a:lnTo>
                    <a:pt x="2047" y="1162"/>
                  </a:lnTo>
                  <a:lnTo>
                    <a:pt x="2047" y="1051"/>
                  </a:lnTo>
                  <a:lnTo>
                    <a:pt x="2029" y="848"/>
                  </a:lnTo>
                  <a:lnTo>
                    <a:pt x="1974" y="646"/>
                  </a:lnTo>
                  <a:lnTo>
                    <a:pt x="1900" y="480"/>
                  </a:lnTo>
                  <a:lnTo>
                    <a:pt x="1771" y="332"/>
                  </a:lnTo>
                  <a:lnTo>
                    <a:pt x="1623" y="203"/>
                  </a:lnTo>
                  <a:lnTo>
                    <a:pt x="1457" y="92"/>
                  </a:lnTo>
                  <a:lnTo>
                    <a:pt x="1273" y="19"/>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7" name="Google Shape;1067;p3"/>
            <p:cNvSpPr/>
            <p:nvPr/>
          </p:nvSpPr>
          <p:spPr>
            <a:xfrm>
              <a:off x="4768550" y="409125"/>
              <a:ext cx="51175" cy="51650"/>
            </a:xfrm>
            <a:custGeom>
              <a:avLst/>
              <a:gdLst/>
              <a:ahLst/>
              <a:cxnLst/>
              <a:rect l="l" t="t" r="r" b="b"/>
              <a:pathLst>
                <a:path w="2047" h="2066" extrusionOk="0">
                  <a:moveTo>
                    <a:pt x="1070" y="1"/>
                  </a:moveTo>
                  <a:lnTo>
                    <a:pt x="867" y="19"/>
                  </a:lnTo>
                  <a:lnTo>
                    <a:pt x="664" y="74"/>
                  </a:lnTo>
                  <a:lnTo>
                    <a:pt x="498" y="148"/>
                  </a:lnTo>
                  <a:lnTo>
                    <a:pt x="332" y="277"/>
                  </a:lnTo>
                  <a:lnTo>
                    <a:pt x="203" y="425"/>
                  </a:lnTo>
                  <a:lnTo>
                    <a:pt x="92" y="591"/>
                  </a:lnTo>
                  <a:lnTo>
                    <a:pt x="19" y="775"/>
                  </a:lnTo>
                  <a:lnTo>
                    <a:pt x="0" y="978"/>
                  </a:lnTo>
                  <a:lnTo>
                    <a:pt x="0" y="1181"/>
                  </a:lnTo>
                  <a:lnTo>
                    <a:pt x="55" y="1365"/>
                  </a:lnTo>
                  <a:lnTo>
                    <a:pt x="129" y="1549"/>
                  </a:lnTo>
                  <a:lnTo>
                    <a:pt x="240" y="1697"/>
                  </a:lnTo>
                  <a:lnTo>
                    <a:pt x="387" y="1844"/>
                  </a:lnTo>
                  <a:lnTo>
                    <a:pt x="553" y="1955"/>
                  </a:lnTo>
                  <a:lnTo>
                    <a:pt x="738" y="2010"/>
                  </a:lnTo>
                  <a:lnTo>
                    <a:pt x="940" y="2047"/>
                  </a:lnTo>
                  <a:lnTo>
                    <a:pt x="1051" y="2066"/>
                  </a:lnTo>
                  <a:lnTo>
                    <a:pt x="1162" y="2047"/>
                  </a:lnTo>
                  <a:lnTo>
                    <a:pt x="1346" y="1992"/>
                  </a:lnTo>
                  <a:lnTo>
                    <a:pt x="1530" y="1918"/>
                  </a:lnTo>
                  <a:lnTo>
                    <a:pt x="1696" y="1789"/>
                  </a:lnTo>
                  <a:lnTo>
                    <a:pt x="1844" y="1642"/>
                  </a:lnTo>
                  <a:lnTo>
                    <a:pt x="1936" y="1457"/>
                  </a:lnTo>
                  <a:lnTo>
                    <a:pt x="2010" y="1273"/>
                  </a:lnTo>
                  <a:lnTo>
                    <a:pt x="2028" y="1162"/>
                  </a:lnTo>
                  <a:lnTo>
                    <a:pt x="2047" y="1070"/>
                  </a:lnTo>
                  <a:lnTo>
                    <a:pt x="2028" y="867"/>
                  </a:lnTo>
                  <a:lnTo>
                    <a:pt x="1973" y="664"/>
                  </a:lnTo>
                  <a:lnTo>
                    <a:pt x="1881" y="498"/>
                  </a:lnTo>
                  <a:lnTo>
                    <a:pt x="1770" y="332"/>
                  </a:lnTo>
                  <a:lnTo>
                    <a:pt x="1623" y="203"/>
                  </a:lnTo>
                  <a:lnTo>
                    <a:pt x="1457" y="111"/>
                  </a:lnTo>
                  <a:lnTo>
                    <a:pt x="1254" y="37"/>
                  </a:lnTo>
                  <a:lnTo>
                    <a:pt x="10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8" name="Google Shape;1068;p3"/>
            <p:cNvSpPr/>
            <p:nvPr/>
          </p:nvSpPr>
          <p:spPr>
            <a:xfrm>
              <a:off x="5133625" y="1128225"/>
              <a:ext cx="51175" cy="51650"/>
            </a:xfrm>
            <a:custGeom>
              <a:avLst/>
              <a:gdLst/>
              <a:ahLst/>
              <a:cxnLst/>
              <a:rect l="l" t="t" r="r" b="b"/>
              <a:pathLst>
                <a:path w="2047" h="2066" extrusionOk="0">
                  <a:moveTo>
                    <a:pt x="1033" y="0"/>
                  </a:moveTo>
                  <a:lnTo>
                    <a:pt x="830" y="19"/>
                  </a:lnTo>
                  <a:lnTo>
                    <a:pt x="645" y="74"/>
                  </a:lnTo>
                  <a:lnTo>
                    <a:pt x="461" y="166"/>
                  </a:lnTo>
                  <a:lnTo>
                    <a:pt x="314" y="295"/>
                  </a:lnTo>
                  <a:lnTo>
                    <a:pt x="185" y="443"/>
                  </a:lnTo>
                  <a:lnTo>
                    <a:pt x="92" y="609"/>
                  </a:lnTo>
                  <a:lnTo>
                    <a:pt x="19" y="793"/>
                  </a:lnTo>
                  <a:lnTo>
                    <a:pt x="0" y="996"/>
                  </a:lnTo>
                  <a:lnTo>
                    <a:pt x="0" y="1106"/>
                  </a:lnTo>
                  <a:lnTo>
                    <a:pt x="19" y="1217"/>
                  </a:lnTo>
                  <a:lnTo>
                    <a:pt x="74" y="1401"/>
                  </a:lnTo>
                  <a:lnTo>
                    <a:pt x="166" y="1586"/>
                  </a:lnTo>
                  <a:lnTo>
                    <a:pt x="277" y="1752"/>
                  </a:lnTo>
                  <a:lnTo>
                    <a:pt x="443" y="1881"/>
                  </a:lnTo>
                  <a:lnTo>
                    <a:pt x="609" y="1973"/>
                  </a:lnTo>
                  <a:lnTo>
                    <a:pt x="811" y="2047"/>
                  </a:lnTo>
                  <a:lnTo>
                    <a:pt x="904" y="2065"/>
                  </a:lnTo>
                  <a:lnTo>
                    <a:pt x="1014" y="2065"/>
                  </a:lnTo>
                  <a:lnTo>
                    <a:pt x="1217" y="2047"/>
                  </a:lnTo>
                  <a:lnTo>
                    <a:pt x="1420" y="1991"/>
                  </a:lnTo>
                  <a:lnTo>
                    <a:pt x="1586" y="1899"/>
                  </a:lnTo>
                  <a:lnTo>
                    <a:pt x="1733" y="1770"/>
                  </a:lnTo>
                  <a:lnTo>
                    <a:pt x="1862" y="1623"/>
                  </a:lnTo>
                  <a:lnTo>
                    <a:pt x="1955" y="1457"/>
                  </a:lnTo>
                  <a:lnTo>
                    <a:pt x="2028" y="1272"/>
                  </a:lnTo>
                  <a:lnTo>
                    <a:pt x="2047" y="1070"/>
                  </a:lnTo>
                  <a:lnTo>
                    <a:pt x="2047" y="959"/>
                  </a:lnTo>
                  <a:lnTo>
                    <a:pt x="2028" y="848"/>
                  </a:lnTo>
                  <a:lnTo>
                    <a:pt x="1973" y="664"/>
                  </a:lnTo>
                  <a:lnTo>
                    <a:pt x="1881" y="480"/>
                  </a:lnTo>
                  <a:lnTo>
                    <a:pt x="1770" y="314"/>
                  </a:lnTo>
                  <a:lnTo>
                    <a:pt x="1604" y="185"/>
                  </a:lnTo>
                  <a:lnTo>
                    <a:pt x="1438" y="92"/>
                  </a:lnTo>
                  <a:lnTo>
                    <a:pt x="1235" y="37"/>
                  </a:lnTo>
                  <a:lnTo>
                    <a:pt x="1143"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9" name="Google Shape;1069;p3"/>
            <p:cNvSpPr/>
            <p:nvPr/>
          </p:nvSpPr>
          <p:spPr>
            <a:xfrm>
              <a:off x="5487625" y="1436600"/>
              <a:ext cx="51200" cy="51175"/>
            </a:xfrm>
            <a:custGeom>
              <a:avLst/>
              <a:gdLst/>
              <a:ahLst/>
              <a:cxnLst/>
              <a:rect l="l" t="t" r="r" b="b"/>
              <a:pathLst>
                <a:path w="2048" h="2047" extrusionOk="0">
                  <a:moveTo>
                    <a:pt x="1070" y="0"/>
                  </a:moveTo>
                  <a:lnTo>
                    <a:pt x="867" y="19"/>
                  </a:lnTo>
                  <a:lnTo>
                    <a:pt x="683" y="56"/>
                  </a:lnTo>
                  <a:lnTo>
                    <a:pt x="498" y="148"/>
                  </a:lnTo>
                  <a:lnTo>
                    <a:pt x="351" y="258"/>
                  </a:lnTo>
                  <a:lnTo>
                    <a:pt x="203" y="406"/>
                  </a:lnTo>
                  <a:lnTo>
                    <a:pt x="111" y="572"/>
                  </a:lnTo>
                  <a:lnTo>
                    <a:pt x="37" y="756"/>
                  </a:lnTo>
                  <a:lnTo>
                    <a:pt x="1" y="959"/>
                  </a:lnTo>
                  <a:lnTo>
                    <a:pt x="1" y="1070"/>
                  </a:lnTo>
                  <a:lnTo>
                    <a:pt x="1" y="1162"/>
                  </a:lnTo>
                  <a:lnTo>
                    <a:pt x="56" y="1365"/>
                  </a:lnTo>
                  <a:lnTo>
                    <a:pt x="148" y="1549"/>
                  </a:lnTo>
                  <a:lnTo>
                    <a:pt x="259" y="1715"/>
                  </a:lnTo>
                  <a:lnTo>
                    <a:pt x="406" y="1844"/>
                  </a:lnTo>
                  <a:lnTo>
                    <a:pt x="591" y="1955"/>
                  </a:lnTo>
                  <a:lnTo>
                    <a:pt x="775" y="2028"/>
                  </a:lnTo>
                  <a:lnTo>
                    <a:pt x="886" y="2047"/>
                  </a:lnTo>
                  <a:lnTo>
                    <a:pt x="1199" y="2047"/>
                  </a:lnTo>
                  <a:lnTo>
                    <a:pt x="1383" y="1992"/>
                  </a:lnTo>
                  <a:lnTo>
                    <a:pt x="1549" y="1899"/>
                  </a:lnTo>
                  <a:lnTo>
                    <a:pt x="1715" y="1770"/>
                  </a:lnTo>
                  <a:lnTo>
                    <a:pt x="1844" y="1623"/>
                  </a:lnTo>
                  <a:lnTo>
                    <a:pt x="1955" y="1457"/>
                  </a:lnTo>
                  <a:lnTo>
                    <a:pt x="2010" y="1273"/>
                  </a:lnTo>
                  <a:lnTo>
                    <a:pt x="2047" y="1070"/>
                  </a:lnTo>
                  <a:lnTo>
                    <a:pt x="2029" y="867"/>
                  </a:lnTo>
                  <a:lnTo>
                    <a:pt x="1973" y="683"/>
                  </a:lnTo>
                  <a:lnTo>
                    <a:pt x="1900" y="498"/>
                  </a:lnTo>
                  <a:lnTo>
                    <a:pt x="1771" y="351"/>
                  </a:lnTo>
                  <a:lnTo>
                    <a:pt x="1642" y="203"/>
                  </a:lnTo>
                  <a:lnTo>
                    <a:pt x="1457" y="111"/>
                  </a:lnTo>
                  <a:lnTo>
                    <a:pt x="1273" y="37"/>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0" name="Google Shape;1070;p3"/>
            <p:cNvSpPr/>
            <p:nvPr/>
          </p:nvSpPr>
          <p:spPr>
            <a:xfrm>
              <a:off x="4871325" y="754850"/>
              <a:ext cx="50750" cy="50725"/>
            </a:xfrm>
            <a:custGeom>
              <a:avLst/>
              <a:gdLst/>
              <a:ahLst/>
              <a:cxnLst/>
              <a:rect l="l" t="t" r="r" b="b"/>
              <a:pathLst>
                <a:path w="2030" h="2029" extrusionOk="0">
                  <a:moveTo>
                    <a:pt x="1015" y="0"/>
                  </a:moveTo>
                  <a:lnTo>
                    <a:pt x="812" y="19"/>
                  </a:lnTo>
                  <a:lnTo>
                    <a:pt x="628" y="74"/>
                  </a:lnTo>
                  <a:lnTo>
                    <a:pt x="462" y="166"/>
                  </a:lnTo>
                  <a:lnTo>
                    <a:pt x="314" y="295"/>
                  </a:lnTo>
                  <a:lnTo>
                    <a:pt x="204" y="443"/>
                  </a:lnTo>
                  <a:lnTo>
                    <a:pt x="93" y="609"/>
                  </a:lnTo>
                  <a:lnTo>
                    <a:pt x="38" y="775"/>
                  </a:lnTo>
                  <a:lnTo>
                    <a:pt x="1" y="977"/>
                  </a:lnTo>
                  <a:lnTo>
                    <a:pt x="1" y="1070"/>
                  </a:lnTo>
                  <a:lnTo>
                    <a:pt x="19" y="1180"/>
                  </a:lnTo>
                  <a:lnTo>
                    <a:pt x="75" y="1365"/>
                  </a:lnTo>
                  <a:lnTo>
                    <a:pt x="167" y="1549"/>
                  </a:lnTo>
                  <a:lnTo>
                    <a:pt x="277" y="1697"/>
                  </a:lnTo>
                  <a:lnTo>
                    <a:pt x="425" y="1826"/>
                  </a:lnTo>
                  <a:lnTo>
                    <a:pt x="609" y="1936"/>
                  </a:lnTo>
                  <a:lnTo>
                    <a:pt x="794" y="1992"/>
                  </a:lnTo>
                  <a:lnTo>
                    <a:pt x="996" y="2028"/>
                  </a:lnTo>
                  <a:lnTo>
                    <a:pt x="1089" y="2028"/>
                  </a:lnTo>
                  <a:lnTo>
                    <a:pt x="1181" y="2010"/>
                  </a:lnTo>
                  <a:lnTo>
                    <a:pt x="1384" y="1955"/>
                  </a:lnTo>
                  <a:lnTo>
                    <a:pt x="1550" y="1862"/>
                  </a:lnTo>
                  <a:lnTo>
                    <a:pt x="1716" y="1733"/>
                  </a:lnTo>
                  <a:lnTo>
                    <a:pt x="1845" y="1586"/>
                  </a:lnTo>
                  <a:lnTo>
                    <a:pt x="1937" y="1420"/>
                  </a:lnTo>
                  <a:lnTo>
                    <a:pt x="1992" y="1236"/>
                  </a:lnTo>
                  <a:lnTo>
                    <a:pt x="2029" y="1033"/>
                  </a:lnTo>
                  <a:lnTo>
                    <a:pt x="2029" y="922"/>
                  </a:lnTo>
                  <a:lnTo>
                    <a:pt x="2011" y="830"/>
                  </a:lnTo>
                  <a:lnTo>
                    <a:pt x="1955" y="646"/>
                  </a:lnTo>
                  <a:lnTo>
                    <a:pt x="1845" y="461"/>
                  </a:lnTo>
                  <a:lnTo>
                    <a:pt x="1734" y="314"/>
                  </a:lnTo>
                  <a:lnTo>
                    <a:pt x="1568" y="185"/>
                  </a:lnTo>
                  <a:lnTo>
                    <a:pt x="1402" y="92"/>
                  </a:lnTo>
                  <a:lnTo>
                    <a:pt x="1218"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1" name="Google Shape;1071;p3"/>
            <p:cNvSpPr/>
            <p:nvPr/>
          </p:nvSpPr>
          <p:spPr>
            <a:xfrm>
              <a:off x="5199525" y="1223175"/>
              <a:ext cx="50725" cy="50275"/>
            </a:xfrm>
            <a:custGeom>
              <a:avLst/>
              <a:gdLst/>
              <a:ahLst/>
              <a:cxnLst/>
              <a:rect l="l" t="t" r="r" b="b"/>
              <a:pathLst>
                <a:path w="2029" h="2011" extrusionOk="0">
                  <a:moveTo>
                    <a:pt x="1033" y="0"/>
                  </a:moveTo>
                  <a:lnTo>
                    <a:pt x="830" y="19"/>
                  </a:lnTo>
                  <a:lnTo>
                    <a:pt x="628" y="74"/>
                  </a:lnTo>
                  <a:lnTo>
                    <a:pt x="462" y="166"/>
                  </a:lnTo>
                  <a:lnTo>
                    <a:pt x="314" y="295"/>
                  </a:lnTo>
                  <a:lnTo>
                    <a:pt x="185" y="443"/>
                  </a:lnTo>
                  <a:lnTo>
                    <a:pt x="93" y="609"/>
                  </a:lnTo>
                  <a:lnTo>
                    <a:pt x="19" y="812"/>
                  </a:lnTo>
                  <a:lnTo>
                    <a:pt x="1" y="1015"/>
                  </a:lnTo>
                  <a:lnTo>
                    <a:pt x="19" y="1199"/>
                  </a:lnTo>
                  <a:lnTo>
                    <a:pt x="93" y="1402"/>
                  </a:lnTo>
                  <a:lnTo>
                    <a:pt x="185" y="1568"/>
                  </a:lnTo>
                  <a:lnTo>
                    <a:pt x="314" y="1715"/>
                  </a:lnTo>
                  <a:lnTo>
                    <a:pt x="462" y="1844"/>
                  </a:lnTo>
                  <a:lnTo>
                    <a:pt x="646" y="1936"/>
                  </a:lnTo>
                  <a:lnTo>
                    <a:pt x="830" y="1992"/>
                  </a:lnTo>
                  <a:lnTo>
                    <a:pt x="1033" y="2010"/>
                  </a:lnTo>
                  <a:lnTo>
                    <a:pt x="1236" y="1992"/>
                  </a:lnTo>
                  <a:lnTo>
                    <a:pt x="1421" y="1918"/>
                  </a:lnTo>
                  <a:lnTo>
                    <a:pt x="1586" y="1826"/>
                  </a:lnTo>
                  <a:lnTo>
                    <a:pt x="1734" y="1697"/>
                  </a:lnTo>
                  <a:lnTo>
                    <a:pt x="1863" y="1531"/>
                  </a:lnTo>
                  <a:lnTo>
                    <a:pt x="1955" y="1365"/>
                  </a:lnTo>
                  <a:lnTo>
                    <a:pt x="2011" y="1180"/>
                  </a:lnTo>
                  <a:lnTo>
                    <a:pt x="2029" y="1070"/>
                  </a:lnTo>
                  <a:lnTo>
                    <a:pt x="2029" y="978"/>
                  </a:lnTo>
                  <a:lnTo>
                    <a:pt x="1992" y="775"/>
                  </a:lnTo>
                  <a:lnTo>
                    <a:pt x="1937" y="590"/>
                  </a:lnTo>
                  <a:lnTo>
                    <a:pt x="1845" y="424"/>
                  </a:lnTo>
                  <a:lnTo>
                    <a:pt x="1716" y="295"/>
                  </a:lnTo>
                  <a:lnTo>
                    <a:pt x="1568" y="166"/>
                  </a:lnTo>
                  <a:lnTo>
                    <a:pt x="1402" y="74"/>
                  </a:lnTo>
                  <a:lnTo>
                    <a:pt x="1218"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2" name="Google Shape;1072;p3"/>
            <p:cNvSpPr/>
            <p:nvPr/>
          </p:nvSpPr>
          <p:spPr>
            <a:xfrm>
              <a:off x="5633750" y="1545850"/>
              <a:ext cx="49800" cy="49800"/>
            </a:xfrm>
            <a:custGeom>
              <a:avLst/>
              <a:gdLst/>
              <a:ahLst/>
              <a:cxnLst/>
              <a:rect l="l" t="t" r="r" b="b"/>
              <a:pathLst>
                <a:path w="1992" h="1992" extrusionOk="0">
                  <a:moveTo>
                    <a:pt x="941" y="0"/>
                  </a:moveTo>
                  <a:lnTo>
                    <a:pt x="830" y="19"/>
                  </a:lnTo>
                  <a:lnTo>
                    <a:pt x="646" y="74"/>
                  </a:lnTo>
                  <a:lnTo>
                    <a:pt x="480" y="148"/>
                  </a:lnTo>
                  <a:lnTo>
                    <a:pt x="314" y="277"/>
                  </a:lnTo>
                  <a:lnTo>
                    <a:pt x="185" y="424"/>
                  </a:lnTo>
                  <a:lnTo>
                    <a:pt x="93" y="609"/>
                  </a:lnTo>
                  <a:lnTo>
                    <a:pt x="19" y="793"/>
                  </a:lnTo>
                  <a:lnTo>
                    <a:pt x="1" y="885"/>
                  </a:lnTo>
                  <a:lnTo>
                    <a:pt x="1" y="977"/>
                  </a:lnTo>
                  <a:lnTo>
                    <a:pt x="19" y="1180"/>
                  </a:lnTo>
                  <a:lnTo>
                    <a:pt x="74" y="1365"/>
                  </a:lnTo>
                  <a:lnTo>
                    <a:pt x="166" y="1531"/>
                  </a:lnTo>
                  <a:lnTo>
                    <a:pt x="277" y="1678"/>
                  </a:lnTo>
                  <a:lnTo>
                    <a:pt x="425" y="1807"/>
                  </a:lnTo>
                  <a:lnTo>
                    <a:pt x="591" y="1899"/>
                  </a:lnTo>
                  <a:lnTo>
                    <a:pt x="775" y="1973"/>
                  </a:lnTo>
                  <a:lnTo>
                    <a:pt x="959" y="1991"/>
                  </a:lnTo>
                  <a:lnTo>
                    <a:pt x="1051" y="1991"/>
                  </a:lnTo>
                  <a:lnTo>
                    <a:pt x="1162" y="1973"/>
                  </a:lnTo>
                  <a:lnTo>
                    <a:pt x="1346" y="1918"/>
                  </a:lnTo>
                  <a:lnTo>
                    <a:pt x="1512" y="1844"/>
                  </a:lnTo>
                  <a:lnTo>
                    <a:pt x="1678" y="1715"/>
                  </a:lnTo>
                  <a:lnTo>
                    <a:pt x="1807" y="1567"/>
                  </a:lnTo>
                  <a:lnTo>
                    <a:pt x="1900" y="1383"/>
                  </a:lnTo>
                  <a:lnTo>
                    <a:pt x="1973" y="1199"/>
                  </a:lnTo>
                  <a:lnTo>
                    <a:pt x="1992" y="1106"/>
                  </a:lnTo>
                  <a:lnTo>
                    <a:pt x="1992" y="1014"/>
                  </a:lnTo>
                  <a:lnTo>
                    <a:pt x="1973" y="811"/>
                  </a:lnTo>
                  <a:lnTo>
                    <a:pt x="1918" y="627"/>
                  </a:lnTo>
                  <a:lnTo>
                    <a:pt x="1826" y="461"/>
                  </a:lnTo>
                  <a:lnTo>
                    <a:pt x="1715" y="314"/>
                  </a:lnTo>
                  <a:lnTo>
                    <a:pt x="1568" y="185"/>
                  </a:lnTo>
                  <a:lnTo>
                    <a:pt x="1402" y="92"/>
                  </a:lnTo>
                  <a:lnTo>
                    <a:pt x="1217"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3" name="Google Shape;1073;p3"/>
            <p:cNvSpPr/>
            <p:nvPr/>
          </p:nvSpPr>
          <p:spPr>
            <a:xfrm>
              <a:off x="4717825" y="238125"/>
              <a:ext cx="49350" cy="47500"/>
            </a:xfrm>
            <a:custGeom>
              <a:avLst/>
              <a:gdLst/>
              <a:ahLst/>
              <a:cxnLst/>
              <a:rect l="l" t="t" r="r" b="b"/>
              <a:pathLst>
                <a:path w="1974" h="1900" extrusionOk="0">
                  <a:moveTo>
                    <a:pt x="609" y="0"/>
                  </a:moveTo>
                  <a:lnTo>
                    <a:pt x="480" y="74"/>
                  </a:lnTo>
                  <a:lnTo>
                    <a:pt x="370" y="148"/>
                  </a:lnTo>
                  <a:lnTo>
                    <a:pt x="277" y="240"/>
                  </a:lnTo>
                  <a:lnTo>
                    <a:pt x="185" y="350"/>
                  </a:lnTo>
                  <a:lnTo>
                    <a:pt x="112" y="461"/>
                  </a:lnTo>
                  <a:lnTo>
                    <a:pt x="56" y="590"/>
                  </a:lnTo>
                  <a:lnTo>
                    <a:pt x="19" y="738"/>
                  </a:lnTo>
                  <a:lnTo>
                    <a:pt x="1" y="867"/>
                  </a:lnTo>
                  <a:lnTo>
                    <a:pt x="1" y="977"/>
                  </a:lnTo>
                  <a:lnTo>
                    <a:pt x="19" y="1069"/>
                  </a:lnTo>
                  <a:lnTo>
                    <a:pt x="75" y="1272"/>
                  </a:lnTo>
                  <a:lnTo>
                    <a:pt x="167" y="1438"/>
                  </a:lnTo>
                  <a:lnTo>
                    <a:pt x="296" y="1586"/>
                  </a:lnTo>
                  <a:lnTo>
                    <a:pt x="443" y="1715"/>
                  </a:lnTo>
                  <a:lnTo>
                    <a:pt x="609" y="1825"/>
                  </a:lnTo>
                  <a:lnTo>
                    <a:pt x="794" y="1881"/>
                  </a:lnTo>
                  <a:lnTo>
                    <a:pt x="904" y="1899"/>
                  </a:lnTo>
                  <a:lnTo>
                    <a:pt x="997" y="1899"/>
                  </a:lnTo>
                  <a:lnTo>
                    <a:pt x="1199" y="1881"/>
                  </a:lnTo>
                  <a:lnTo>
                    <a:pt x="1365" y="1825"/>
                  </a:lnTo>
                  <a:lnTo>
                    <a:pt x="1531" y="1715"/>
                  </a:lnTo>
                  <a:lnTo>
                    <a:pt x="1679" y="1604"/>
                  </a:lnTo>
                  <a:lnTo>
                    <a:pt x="1808" y="1457"/>
                  </a:lnTo>
                  <a:lnTo>
                    <a:pt x="1900" y="1291"/>
                  </a:lnTo>
                  <a:lnTo>
                    <a:pt x="1955" y="1106"/>
                  </a:lnTo>
                  <a:lnTo>
                    <a:pt x="1974" y="922"/>
                  </a:lnTo>
                  <a:lnTo>
                    <a:pt x="1974" y="774"/>
                  </a:lnTo>
                  <a:lnTo>
                    <a:pt x="1937" y="627"/>
                  </a:lnTo>
                  <a:lnTo>
                    <a:pt x="1882" y="498"/>
                  </a:lnTo>
                  <a:lnTo>
                    <a:pt x="1808" y="369"/>
                  </a:lnTo>
                  <a:lnTo>
                    <a:pt x="1716" y="258"/>
                  </a:lnTo>
                  <a:lnTo>
                    <a:pt x="1623" y="148"/>
                  </a:lnTo>
                  <a:lnTo>
                    <a:pt x="1494" y="74"/>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4" name="Google Shape;1074;p3"/>
            <p:cNvSpPr/>
            <p:nvPr/>
          </p:nvSpPr>
          <p:spPr>
            <a:xfrm>
              <a:off x="4755625" y="490725"/>
              <a:ext cx="48425" cy="48425"/>
            </a:xfrm>
            <a:custGeom>
              <a:avLst/>
              <a:gdLst/>
              <a:ahLst/>
              <a:cxnLst/>
              <a:rect l="l" t="t" r="r" b="b"/>
              <a:pathLst>
                <a:path w="1937" h="1937" extrusionOk="0">
                  <a:moveTo>
                    <a:pt x="941" y="0"/>
                  </a:moveTo>
                  <a:lnTo>
                    <a:pt x="738" y="19"/>
                  </a:lnTo>
                  <a:lnTo>
                    <a:pt x="554" y="92"/>
                  </a:lnTo>
                  <a:lnTo>
                    <a:pt x="388" y="185"/>
                  </a:lnTo>
                  <a:lnTo>
                    <a:pt x="259" y="295"/>
                  </a:lnTo>
                  <a:lnTo>
                    <a:pt x="130" y="461"/>
                  </a:lnTo>
                  <a:lnTo>
                    <a:pt x="56" y="627"/>
                  </a:lnTo>
                  <a:lnTo>
                    <a:pt x="1" y="811"/>
                  </a:lnTo>
                  <a:lnTo>
                    <a:pt x="1" y="1014"/>
                  </a:lnTo>
                  <a:lnTo>
                    <a:pt x="19" y="1199"/>
                  </a:lnTo>
                  <a:lnTo>
                    <a:pt x="75" y="1365"/>
                  </a:lnTo>
                  <a:lnTo>
                    <a:pt x="167" y="1530"/>
                  </a:lnTo>
                  <a:lnTo>
                    <a:pt x="296" y="1660"/>
                  </a:lnTo>
                  <a:lnTo>
                    <a:pt x="425" y="1770"/>
                  </a:lnTo>
                  <a:lnTo>
                    <a:pt x="591" y="1862"/>
                  </a:lnTo>
                  <a:lnTo>
                    <a:pt x="775" y="1918"/>
                  </a:lnTo>
                  <a:lnTo>
                    <a:pt x="960" y="1936"/>
                  </a:lnTo>
                  <a:lnTo>
                    <a:pt x="1162" y="1918"/>
                  </a:lnTo>
                  <a:lnTo>
                    <a:pt x="1347" y="1862"/>
                  </a:lnTo>
                  <a:lnTo>
                    <a:pt x="1513" y="1770"/>
                  </a:lnTo>
                  <a:lnTo>
                    <a:pt x="1660" y="1641"/>
                  </a:lnTo>
                  <a:lnTo>
                    <a:pt x="1771" y="1494"/>
                  </a:lnTo>
                  <a:lnTo>
                    <a:pt x="1863" y="1328"/>
                  </a:lnTo>
                  <a:lnTo>
                    <a:pt x="1918" y="1143"/>
                  </a:lnTo>
                  <a:lnTo>
                    <a:pt x="1937" y="959"/>
                  </a:lnTo>
                  <a:lnTo>
                    <a:pt x="1900" y="756"/>
                  </a:lnTo>
                  <a:lnTo>
                    <a:pt x="1845" y="572"/>
                  </a:lnTo>
                  <a:lnTo>
                    <a:pt x="1752" y="406"/>
                  </a:lnTo>
                  <a:lnTo>
                    <a:pt x="1642" y="258"/>
                  </a:lnTo>
                  <a:lnTo>
                    <a:pt x="1494" y="148"/>
                  </a:lnTo>
                  <a:lnTo>
                    <a:pt x="1310" y="55"/>
                  </a:lnTo>
                  <a:lnTo>
                    <a:pt x="1126"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5" name="Google Shape;1075;p3"/>
            <p:cNvSpPr/>
            <p:nvPr/>
          </p:nvSpPr>
          <p:spPr>
            <a:xfrm>
              <a:off x="5412025" y="1426450"/>
              <a:ext cx="48425" cy="48900"/>
            </a:xfrm>
            <a:custGeom>
              <a:avLst/>
              <a:gdLst/>
              <a:ahLst/>
              <a:cxnLst/>
              <a:rect l="l" t="t" r="r" b="b"/>
              <a:pathLst>
                <a:path w="1937" h="1956" extrusionOk="0">
                  <a:moveTo>
                    <a:pt x="960" y="1"/>
                  </a:moveTo>
                  <a:lnTo>
                    <a:pt x="775" y="19"/>
                  </a:lnTo>
                  <a:lnTo>
                    <a:pt x="591" y="74"/>
                  </a:lnTo>
                  <a:lnTo>
                    <a:pt x="425" y="167"/>
                  </a:lnTo>
                  <a:lnTo>
                    <a:pt x="296" y="277"/>
                  </a:lnTo>
                  <a:lnTo>
                    <a:pt x="167" y="425"/>
                  </a:lnTo>
                  <a:lnTo>
                    <a:pt x="75" y="572"/>
                  </a:lnTo>
                  <a:lnTo>
                    <a:pt x="19" y="757"/>
                  </a:lnTo>
                  <a:lnTo>
                    <a:pt x="1" y="941"/>
                  </a:lnTo>
                  <a:lnTo>
                    <a:pt x="1" y="1144"/>
                  </a:lnTo>
                  <a:lnTo>
                    <a:pt x="56" y="1328"/>
                  </a:lnTo>
                  <a:lnTo>
                    <a:pt x="130" y="1494"/>
                  </a:lnTo>
                  <a:lnTo>
                    <a:pt x="259" y="1642"/>
                  </a:lnTo>
                  <a:lnTo>
                    <a:pt x="388" y="1771"/>
                  </a:lnTo>
                  <a:lnTo>
                    <a:pt x="554" y="1863"/>
                  </a:lnTo>
                  <a:lnTo>
                    <a:pt x="738" y="1918"/>
                  </a:lnTo>
                  <a:lnTo>
                    <a:pt x="941" y="1955"/>
                  </a:lnTo>
                  <a:lnTo>
                    <a:pt x="1125" y="1937"/>
                  </a:lnTo>
                  <a:lnTo>
                    <a:pt x="1310" y="1881"/>
                  </a:lnTo>
                  <a:lnTo>
                    <a:pt x="1494" y="1789"/>
                  </a:lnTo>
                  <a:lnTo>
                    <a:pt x="1642" y="1679"/>
                  </a:lnTo>
                  <a:lnTo>
                    <a:pt x="1752" y="1531"/>
                  </a:lnTo>
                  <a:lnTo>
                    <a:pt x="1845" y="1365"/>
                  </a:lnTo>
                  <a:lnTo>
                    <a:pt x="1900" y="1181"/>
                  </a:lnTo>
                  <a:lnTo>
                    <a:pt x="1937" y="996"/>
                  </a:lnTo>
                  <a:lnTo>
                    <a:pt x="1918" y="793"/>
                  </a:lnTo>
                  <a:lnTo>
                    <a:pt x="1863" y="609"/>
                  </a:lnTo>
                  <a:lnTo>
                    <a:pt x="1771" y="443"/>
                  </a:lnTo>
                  <a:lnTo>
                    <a:pt x="1642" y="296"/>
                  </a:lnTo>
                  <a:lnTo>
                    <a:pt x="1513" y="167"/>
                  </a:lnTo>
                  <a:lnTo>
                    <a:pt x="1347" y="93"/>
                  </a:lnTo>
                  <a:lnTo>
                    <a:pt x="1162" y="19"/>
                  </a:lnTo>
                  <a:lnTo>
                    <a:pt x="9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6" name="Google Shape;1076;p3"/>
            <p:cNvSpPr/>
            <p:nvPr/>
          </p:nvSpPr>
          <p:spPr>
            <a:xfrm>
              <a:off x="5266375" y="1318600"/>
              <a:ext cx="47950" cy="47950"/>
            </a:xfrm>
            <a:custGeom>
              <a:avLst/>
              <a:gdLst/>
              <a:ahLst/>
              <a:cxnLst/>
              <a:rect l="l" t="t" r="r" b="b"/>
              <a:pathLst>
                <a:path w="1918" h="1918" extrusionOk="0">
                  <a:moveTo>
                    <a:pt x="922" y="0"/>
                  </a:moveTo>
                  <a:lnTo>
                    <a:pt x="738" y="19"/>
                  </a:lnTo>
                  <a:lnTo>
                    <a:pt x="553" y="92"/>
                  </a:lnTo>
                  <a:lnTo>
                    <a:pt x="406" y="184"/>
                  </a:lnTo>
                  <a:lnTo>
                    <a:pt x="258" y="295"/>
                  </a:lnTo>
                  <a:lnTo>
                    <a:pt x="148" y="443"/>
                  </a:lnTo>
                  <a:lnTo>
                    <a:pt x="74" y="609"/>
                  </a:lnTo>
                  <a:lnTo>
                    <a:pt x="19" y="775"/>
                  </a:lnTo>
                  <a:lnTo>
                    <a:pt x="0" y="977"/>
                  </a:lnTo>
                  <a:lnTo>
                    <a:pt x="37" y="1162"/>
                  </a:lnTo>
                  <a:lnTo>
                    <a:pt x="92" y="1346"/>
                  </a:lnTo>
                  <a:lnTo>
                    <a:pt x="166" y="1494"/>
                  </a:lnTo>
                  <a:lnTo>
                    <a:pt x="295" y="1641"/>
                  </a:lnTo>
                  <a:lnTo>
                    <a:pt x="424" y="1752"/>
                  </a:lnTo>
                  <a:lnTo>
                    <a:pt x="590" y="1844"/>
                  </a:lnTo>
                  <a:lnTo>
                    <a:pt x="756" y="1881"/>
                  </a:lnTo>
                  <a:lnTo>
                    <a:pt x="959" y="1918"/>
                  </a:lnTo>
                  <a:lnTo>
                    <a:pt x="1162" y="1899"/>
                  </a:lnTo>
                  <a:lnTo>
                    <a:pt x="1346" y="1844"/>
                  </a:lnTo>
                  <a:lnTo>
                    <a:pt x="1512" y="1752"/>
                  </a:lnTo>
                  <a:lnTo>
                    <a:pt x="1641" y="1623"/>
                  </a:lnTo>
                  <a:lnTo>
                    <a:pt x="1770" y="1494"/>
                  </a:lnTo>
                  <a:lnTo>
                    <a:pt x="1844" y="1328"/>
                  </a:lnTo>
                  <a:lnTo>
                    <a:pt x="1899" y="1143"/>
                  </a:lnTo>
                  <a:lnTo>
                    <a:pt x="1918" y="940"/>
                  </a:lnTo>
                  <a:lnTo>
                    <a:pt x="1899" y="738"/>
                  </a:lnTo>
                  <a:lnTo>
                    <a:pt x="1844" y="553"/>
                  </a:lnTo>
                  <a:lnTo>
                    <a:pt x="1752" y="387"/>
                  </a:lnTo>
                  <a:lnTo>
                    <a:pt x="1623" y="258"/>
                  </a:lnTo>
                  <a:lnTo>
                    <a:pt x="1475" y="129"/>
                  </a:lnTo>
                  <a:lnTo>
                    <a:pt x="1309" y="55"/>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7" name="Google Shape;1077;p3"/>
            <p:cNvSpPr/>
            <p:nvPr/>
          </p:nvSpPr>
          <p:spPr>
            <a:xfrm>
              <a:off x="5555400" y="1532925"/>
              <a:ext cx="47025" cy="47050"/>
            </a:xfrm>
            <a:custGeom>
              <a:avLst/>
              <a:gdLst/>
              <a:ahLst/>
              <a:cxnLst/>
              <a:rect l="l" t="t" r="r" b="b"/>
              <a:pathLst>
                <a:path w="1881" h="1882" extrusionOk="0">
                  <a:moveTo>
                    <a:pt x="940" y="1"/>
                  </a:moveTo>
                  <a:lnTo>
                    <a:pt x="738" y="19"/>
                  </a:lnTo>
                  <a:lnTo>
                    <a:pt x="572" y="75"/>
                  </a:lnTo>
                  <a:lnTo>
                    <a:pt x="406" y="148"/>
                  </a:lnTo>
                  <a:lnTo>
                    <a:pt x="277" y="259"/>
                  </a:lnTo>
                  <a:lnTo>
                    <a:pt x="148" y="407"/>
                  </a:lnTo>
                  <a:lnTo>
                    <a:pt x="74" y="554"/>
                  </a:lnTo>
                  <a:lnTo>
                    <a:pt x="18" y="738"/>
                  </a:lnTo>
                  <a:lnTo>
                    <a:pt x="0" y="923"/>
                  </a:lnTo>
                  <a:lnTo>
                    <a:pt x="0" y="1126"/>
                  </a:lnTo>
                  <a:lnTo>
                    <a:pt x="55" y="1292"/>
                  </a:lnTo>
                  <a:lnTo>
                    <a:pt x="148" y="1457"/>
                  </a:lnTo>
                  <a:lnTo>
                    <a:pt x="240" y="1605"/>
                  </a:lnTo>
                  <a:lnTo>
                    <a:pt x="387" y="1716"/>
                  </a:lnTo>
                  <a:lnTo>
                    <a:pt x="535" y="1808"/>
                  </a:lnTo>
                  <a:lnTo>
                    <a:pt x="719" y="1863"/>
                  </a:lnTo>
                  <a:lnTo>
                    <a:pt x="903" y="1882"/>
                  </a:lnTo>
                  <a:lnTo>
                    <a:pt x="1106" y="1863"/>
                  </a:lnTo>
                  <a:lnTo>
                    <a:pt x="1291" y="1826"/>
                  </a:lnTo>
                  <a:lnTo>
                    <a:pt x="1457" y="1734"/>
                  </a:lnTo>
                  <a:lnTo>
                    <a:pt x="1604" y="1623"/>
                  </a:lnTo>
                  <a:lnTo>
                    <a:pt x="1715" y="1476"/>
                  </a:lnTo>
                  <a:lnTo>
                    <a:pt x="1807" y="1310"/>
                  </a:lnTo>
                  <a:lnTo>
                    <a:pt x="1862" y="1126"/>
                  </a:lnTo>
                  <a:lnTo>
                    <a:pt x="1881" y="923"/>
                  </a:lnTo>
                  <a:lnTo>
                    <a:pt x="1862" y="738"/>
                  </a:lnTo>
                  <a:lnTo>
                    <a:pt x="1807" y="554"/>
                  </a:lnTo>
                  <a:lnTo>
                    <a:pt x="1715" y="407"/>
                  </a:lnTo>
                  <a:lnTo>
                    <a:pt x="1604" y="259"/>
                  </a:lnTo>
                  <a:lnTo>
                    <a:pt x="1457" y="148"/>
                  </a:lnTo>
                  <a:lnTo>
                    <a:pt x="1309" y="75"/>
                  </a:lnTo>
                  <a:lnTo>
                    <a:pt x="1125" y="19"/>
                  </a:lnTo>
                  <a:lnTo>
                    <a:pt x="9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8" name="Google Shape;1078;p3"/>
            <p:cNvSpPr/>
            <p:nvPr/>
          </p:nvSpPr>
          <p:spPr>
            <a:xfrm>
              <a:off x="5056175" y="1116700"/>
              <a:ext cx="46575" cy="46575"/>
            </a:xfrm>
            <a:custGeom>
              <a:avLst/>
              <a:gdLst/>
              <a:ahLst/>
              <a:cxnLst/>
              <a:rect l="l" t="t" r="r" b="b"/>
              <a:pathLst>
                <a:path w="1863" h="1863" extrusionOk="0">
                  <a:moveTo>
                    <a:pt x="756" y="0"/>
                  </a:moveTo>
                  <a:lnTo>
                    <a:pt x="572" y="56"/>
                  </a:lnTo>
                  <a:lnTo>
                    <a:pt x="406" y="129"/>
                  </a:lnTo>
                  <a:lnTo>
                    <a:pt x="277" y="240"/>
                  </a:lnTo>
                  <a:lnTo>
                    <a:pt x="148" y="387"/>
                  </a:lnTo>
                  <a:lnTo>
                    <a:pt x="74" y="535"/>
                  </a:lnTo>
                  <a:lnTo>
                    <a:pt x="19" y="719"/>
                  </a:lnTo>
                  <a:lnTo>
                    <a:pt x="1" y="904"/>
                  </a:lnTo>
                  <a:lnTo>
                    <a:pt x="1" y="1106"/>
                  </a:lnTo>
                  <a:lnTo>
                    <a:pt x="56" y="1272"/>
                  </a:lnTo>
                  <a:lnTo>
                    <a:pt x="130" y="1438"/>
                  </a:lnTo>
                  <a:lnTo>
                    <a:pt x="240" y="1586"/>
                  </a:lnTo>
                  <a:lnTo>
                    <a:pt x="388" y="1697"/>
                  </a:lnTo>
                  <a:lnTo>
                    <a:pt x="535" y="1789"/>
                  </a:lnTo>
                  <a:lnTo>
                    <a:pt x="720" y="1844"/>
                  </a:lnTo>
                  <a:lnTo>
                    <a:pt x="904" y="1862"/>
                  </a:lnTo>
                  <a:lnTo>
                    <a:pt x="1107" y="1844"/>
                  </a:lnTo>
                  <a:lnTo>
                    <a:pt x="1273" y="1789"/>
                  </a:lnTo>
                  <a:lnTo>
                    <a:pt x="1439" y="1715"/>
                  </a:lnTo>
                  <a:lnTo>
                    <a:pt x="1586" y="1604"/>
                  </a:lnTo>
                  <a:lnTo>
                    <a:pt x="1697" y="1475"/>
                  </a:lnTo>
                  <a:lnTo>
                    <a:pt x="1789" y="1309"/>
                  </a:lnTo>
                  <a:lnTo>
                    <a:pt x="1844" y="1143"/>
                  </a:lnTo>
                  <a:lnTo>
                    <a:pt x="1863" y="941"/>
                  </a:lnTo>
                  <a:lnTo>
                    <a:pt x="1844" y="756"/>
                  </a:lnTo>
                  <a:lnTo>
                    <a:pt x="1789" y="572"/>
                  </a:lnTo>
                  <a:lnTo>
                    <a:pt x="1715" y="406"/>
                  </a:lnTo>
                  <a:lnTo>
                    <a:pt x="1605" y="277"/>
                  </a:lnTo>
                  <a:lnTo>
                    <a:pt x="1476" y="148"/>
                  </a:lnTo>
                  <a:lnTo>
                    <a:pt x="1310" y="74"/>
                  </a:lnTo>
                  <a:lnTo>
                    <a:pt x="1144"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9" name="Google Shape;1079;p3"/>
            <p:cNvSpPr/>
            <p:nvPr/>
          </p:nvSpPr>
          <p:spPr>
            <a:xfrm>
              <a:off x="4924800" y="930925"/>
              <a:ext cx="46575" cy="46575"/>
            </a:xfrm>
            <a:custGeom>
              <a:avLst/>
              <a:gdLst/>
              <a:ahLst/>
              <a:cxnLst/>
              <a:rect l="l" t="t" r="r" b="b"/>
              <a:pathLst>
                <a:path w="1863" h="1863" extrusionOk="0">
                  <a:moveTo>
                    <a:pt x="904" y="1"/>
                  </a:moveTo>
                  <a:lnTo>
                    <a:pt x="720" y="19"/>
                  </a:lnTo>
                  <a:lnTo>
                    <a:pt x="535" y="74"/>
                  </a:lnTo>
                  <a:lnTo>
                    <a:pt x="388" y="167"/>
                  </a:lnTo>
                  <a:lnTo>
                    <a:pt x="240" y="277"/>
                  </a:lnTo>
                  <a:lnTo>
                    <a:pt x="148" y="425"/>
                  </a:lnTo>
                  <a:lnTo>
                    <a:pt x="56" y="591"/>
                  </a:lnTo>
                  <a:lnTo>
                    <a:pt x="19" y="775"/>
                  </a:lnTo>
                  <a:lnTo>
                    <a:pt x="1" y="959"/>
                  </a:lnTo>
                  <a:lnTo>
                    <a:pt x="19" y="1144"/>
                  </a:lnTo>
                  <a:lnTo>
                    <a:pt x="74" y="1328"/>
                  </a:lnTo>
                  <a:lnTo>
                    <a:pt x="167" y="1476"/>
                  </a:lnTo>
                  <a:lnTo>
                    <a:pt x="277" y="1623"/>
                  </a:lnTo>
                  <a:lnTo>
                    <a:pt x="425" y="1734"/>
                  </a:lnTo>
                  <a:lnTo>
                    <a:pt x="572" y="1808"/>
                  </a:lnTo>
                  <a:lnTo>
                    <a:pt x="757" y="1863"/>
                  </a:lnTo>
                  <a:lnTo>
                    <a:pt x="959" y="1863"/>
                  </a:lnTo>
                  <a:lnTo>
                    <a:pt x="1144" y="1844"/>
                  </a:lnTo>
                  <a:lnTo>
                    <a:pt x="1328" y="1789"/>
                  </a:lnTo>
                  <a:lnTo>
                    <a:pt x="1476" y="1697"/>
                  </a:lnTo>
                  <a:lnTo>
                    <a:pt x="1605" y="1586"/>
                  </a:lnTo>
                  <a:lnTo>
                    <a:pt x="1715" y="1439"/>
                  </a:lnTo>
                  <a:lnTo>
                    <a:pt x="1808" y="1291"/>
                  </a:lnTo>
                  <a:lnTo>
                    <a:pt x="1844" y="1107"/>
                  </a:lnTo>
                  <a:lnTo>
                    <a:pt x="1863" y="904"/>
                  </a:lnTo>
                  <a:lnTo>
                    <a:pt x="1844" y="720"/>
                  </a:lnTo>
                  <a:lnTo>
                    <a:pt x="1789" y="535"/>
                  </a:lnTo>
                  <a:lnTo>
                    <a:pt x="1697" y="388"/>
                  </a:lnTo>
                  <a:lnTo>
                    <a:pt x="1586" y="259"/>
                  </a:lnTo>
                  <a:lnTo>
                    <a:pt x="1439" y="148"/>
                  </a:lnTo>
                  <a:lnTo>
                    <a:pt x="1273" y="56"/>
                  </a:lnTo>
                  <a:lnTo>
                    <a:pt x="1107" y="19"/>
                  </a:lnTo>
                  <a:lnTo>
                    <a:pt x="9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0" name="Google Shape;1080;p3"/>
            <p:cNvSpPr/>
            <p:nvPr/>
          </p:nvSpPr>
          <p:spPr>
            <a:xfrm>
              <a:off x="4807250" y="662200"/>
              <a:ext cx="47525" cy="47950"/>
            </a:xfrm>
            <a:custGeom>
              <a:avLst/>
              <a:gdLst/>
              <a:ahLst/>
              <a:cxnLst/>
              <a:rect l="l" t="t" r="r" b="b"/>
              <a:pathLst>
                <a:path w="1901" h="1918" extrusionOk="0">
                  <a:moveTo>
                    <a:pt x="978" y="0"/>
                  </a:moveTo>
                  <a:lnTo>
                    <a:pt x="775" y="19"/>
                  </a:lnTo>
                  <a:lnTo>
                    <a:pt x="591" y="74"/>
                  </a:lnTo>
                  <a:lnTo>
                    <a:pt x="425" y="148"/>
                  </a:lnTo>
                  <a:lnTo>
                    <a:pt x="277" y="258"/>
                  </a:lnTo>
                  <a:lnTo>
                    <a:pt x="167" y="406"/>
                  </a:lnTo>
                  <a:lnTo>
                    <a:pt x="75" y="572"/>
                  </a:lnTo>
                  <a:lnTo>
                    <a:pt x="19" y="756"/>
                  </a:lnTo>
                  <a:lnTo>
                    <a:pt x="1" y="959"/>
                  </a:lnTo>
                  <a:lnTo>
                    <a:pt x="19" y="1143"/>
                  </a:lnTo>
                  <a:lnTo>
                    <a:pt x="75" y="1328"/>
                  </a:lnTo>
                  <a:lnTo>
                    <a:pt x="148" y="1494"/>
                  </a:lnTo>
                  <a:lnTo>
                    <a:pt x="259" y="1623"/>
                  </a:lnTo>
                  <a:lnTo>
                    <a:pt x="407" y="1733"/>
                  </a:lnTo>
                  <a:lnTo>
                    <a:pt x="554" y="1826"/>
                  </a:lnTo>
                  <a:lnTo>
                    <a:pt x="738" y="1881"/>
                  </a:lnTo>
                  <a:lnTo>
                    <a:pt x="923" y="1918"/>
                  </a:lnTo>
                  <a:lnTo>
                    <a:pt x="1126" y="1899"/>
                  </a:lnTo>
                  <a:lnTo>
                    <a:pt x="1310" y="1844"/>
                  </a:lnTo>
                  <a:lnTo>
                    <a:pt x="1476" y="1752"/>
                  </a:lnTo>
                  <a:lnTo>
                    <a:pt x="1623" y="1641"/>
                  </a:lnTo>
                  <a:lnTo>
                    <a:pt x="1734" y="1494"/>
                  </a:lnTo>
                  <a:lnTo>
                    <a:pt x="1826" y="1328"/>
                  </a:lnTo>
                  <a:lnTo>
                    <a:pt x="1882" y="1143"/>
                  </a:lnTo>
                  <a:lnTo>
                    <a:pt x="1900" y="959"/>
                  </a:lnTo>
                  <a:lnTo>
                    <a:pt x="1882" y="756"/>
                  </a:lnTo>
                  <a:lnTo>
                    <a:pt x="1845" y="590"/>
                  </a:lnTo>
                  <a:lnTo>
                    <a:pt x="1753" y="424"/>
                  </a:lnTo>
                  <a:lnTo>
                    <a:pt x="1642" y="277"/>
                  </a:lnTo>
                  <a:lnTo>
                    <a:pt x="1494" y="166"/>
                  </a:lnTo>
                  <a:lnTo>
                    <a:pt x="1347" y="74"/>
                  </a:lnTo>
                  <a:lnTo>
                    <a:pt x="1163" y="19"/>
                  </a:lnTo>
                  <a:lnTo>
                    <a:pt x="9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1" name="Google Shape;1081;p3"/>
            <p:cNvSpPr/>
            <p:nvPr/>
          </p:nvSpPr>
          <p:spPr>
            <a:xfrm>
              <a:off x="4704925" y="317400"/>
              <a:ext cx="46575" cy="46575"/>
            </a:xfrm>
            <a:custGeom>
              <a:avLst/>
              <a:gdLst/>
              <a:ahLst/>
              <a:cxnLst/>
              <a:rect l="l" t="t" r="r" b="b"/>
              <a:pathLst>
                <a:path w="1863" h="1863" extrusionOk="0">
                  <a:moveTo>
                    <a:pt x="941" y="0"/>
                  </a:moveTo>
                  <a:lnTo>
                    <a:pt x="738" y="19"/>
                  </a:lnTo>
                  <a:lnTo>
                    <a:pt x="572" y="74"/>
                  </a:lnTo>
                  <a:lnTo>
                    <a:pt x="406" y="148"/>
                  </a:lnTo>
                  <a:lnTo>
                    <a:pt x="277" y="259"/>
                  </a:lnTo>
                  <a:lnTo>
                    <a:pt x="167" y="406"/>
                  </a:lnTo>
                  <a:lnTo>
                    <a:pt x="74" y="554"/>
                  </a:lnTo>
                  <a:lnTo>
                    <a:pt x="19" y="738"/>
                  </a:lnTo>
                  <a:lnTo>
                    <a:pt x="1" y="922"/>
                  </a:lnTo>
                  <a:lnTo>
                    <a:pt x="19" y="1125"/>
                  </a:lnTo>
                  <a:lnTo>
                    <a:pt x="74" y="1309"/>
                  </a:lnTo>
                  <a:lnTo>
                    <a:pt x="148" y="1457"/>
                  </a:lnTo>
                  <a:lnTo>
                    <a:pt x="259" y="1604"/>
                  </a:lnTo>
                  <a:lnTo>
                    <a:pt x="406" y="1715"/>
                  </a:lnTo>
                  <a:lnTo>
                    <a:pt x="554" y="1789"/>
                  </a:lnTo>
                  <a:lnTo>
                    <a:pt x="738" y="1844"/>
                  </a:lnTo>
                  <a:lnTo>
                    <a:pt x="941" y="1863"/>
                  </a:lnTo>
                  <a:lnTo>
                    <a:pt x="1125" y="1844"/>
                  </a:lnTo>
                  <a:lnTo>
                    <a:pt x="1310" y="1789"/>
                  </a:lnTo>
                  <a:lnTo>
                    <a:pt x="1457" y="1715"/>
                  </a:lnTo>
                  <a:lnTo>
                    <a:pt x="1605" y="1604"/>
                  </a:lnTo>
                  <a:lnTo>
                    <a:pt x="1715" y="1457"/>
                  </a:lnTo>
                  <a:lnTo>
                    <a:pt x="1789" y="1309"/>
                  </a:lnTo>
                  <a:lnTo>
                    <a:pt x="1844" y="1125"/>
                  </a:lnTo>
                  <a:lnTo>
                    <a:pt x="1863" y="941"/>
                  </a:lnTo>
                  <a:lnTo>
                    <a:pt x="1844" y="738"/>
                  </a:lnTo>
                  <a:lnTo>
                    <a:pt x="1808" y="572"/>
                  </a:lnTo>
                  <a:lnTo>
                    <a:pt x="1715" y="406"/>
                  </a:lnTo>
                  <a:lnTo>
                    <a:pt x="1605" y="277"/>
                  </a:lnTo>
                  <a:lnTo>
                    <a:pt x="1476" y="148"/>
                  </a:lnTo>
                  <a:lnTo>
                    <a:pt x="1310" y="74"/>
                  </a:lnTo>
                  <a:lnTo>
                    <a:pt x="1125"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2" name="Google Shape;1082;p3"/>
            <p:cNvSpPr/>
            <p:nvPr/>
          </p:nvSpPr>
          <p:spPr>
            <a:xfrm>
              <a:off x="5940275" y="1684125"/>
              <a:ext cx="47050" cy="47050"/>
            </a:xfrm>
            <a:custGeom>
              <a:avLst/>
              <a:gdLst/>
              <a:ahLst/>
              <a:cxnLst/>
              <a:rect l="l" t="t" r="r" b="b"/>
              <a:pathLst>
                <a:path w="1882" h="1882" extrusionOk="0">
                  <a:moveTo>
                    <a:pt x="978" y="1"/>
                  </a:moveTo>
                  <a:lnTo>
                    <a:pt x="775" y="19"/>
                  </a:lnTo>
                  <a:lnTo>
                    <a:pt x="609" y="56"/>
                  </a:lnTo>
                  <a:lnTo>
                    <a:pt x="443" y="148"/>
                  </a:lnTo>
                  <a:lnTo>
                    <a:pt x="296" y="259"/>
                  </a:lnTo>
                  <a:lnTo>
                    <a:pt x="185" y="388"/>
                  </a:lnTo>
                  <a:lnTo>
                    <a:pt x="93" y="535"/>
                  </a:lnTo>
                  <a:lnTo>
                    <a:pt x="38" y="720"/>
                  </a:lnTo>
                  <a:lnTo>
                    <a:pt x="1" y="904"/>
                  </a:lnTo>
                  <a:lnTo>
                    <a:pt x="19" y="1107"/>
                  </a:lnTo>
                  <a:lnTo>
                    <a:pt x="75" y="1291"/>
                  </a:lnTo>
                  <a:lnTo>
                    <a:pt x="148" y="1457"/>
                  </a:lnTo>
                  <a:lnTo>
                    <a:pt x="259" y="1605"/>
                  </a:lnTo>
                  <a:lnTo>
                    <a:pt x="407" y="1715"/>
                  </a:lnTo>
                  <a:lnTo>
                    <a:pt x="572" y="1808"/>
                  </a:lnTo>
                  <a:lnTo>
                    <a:pt x="757" y="1863"/>
                  </a:lnTo>
                  <a:lnTo>
                    <a:pt x="960" y="1881"/>
                  </a:lnTo>
                  <a:lnTo>
                    <a:pt x="1144" y="1863"/>
                  </a:lnTo>
                  <a:lnTo>
                    <a:pt x="1328" y="1808"/>
                  </a:lnTo>
                  <a:lnTo>
                    <a:pt x="1476" y="1734"/>
                  </a:lnTo>
                  <a:lnTo>
                    <a:pt x="1623" y="1623"/>
                  </a:lnTo>
                  <a:lnTo>
                    <a:pt x="1734" y="1476"/>
                  </a:lnTo>
                  <a:lnTo>
                    <a:pt x="1808" y="1328"/>
                  </a:lnTo>
                  <a:lnTo>
                    <a:pt x="1863" y="1144"/>
                  </a:lnTo>
                  <a:lnTo>
                    <a:pt x="1882" y="959"/>
                  </a:lnTo>
                  <a:lnTo>
                    <a:pt x="1882" y="757"/>
                  </a:lnTo>
                  <a:lnTo>
                    <a:pt x="1826" y="591"/>
                  </a:lnTo>
                  <a:lnTo>
                    <a:pt x="1734" y="425"/>
                  </a:lnTo>
                  <a:lnTo>
                    <a:pt x="1642" y="277"/>
                  </a:lnTo>
                  <a:lnTo>
                    <a:pt x="1494" y="167"/>
                  </a:lnTo>
                  <a:lnTo>
                    <a:pt x="1347" y="74"/>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3" name="Google Shape;1083;p3"/>
            <p:cNvSpPr/>
            <p:nvPr/>
          </p:nvSpPr>
          <p:spPr>
            <a:xfrm>
              <a:off x="6020025" y="1698425"/>
              <a:ext cx="47500" cy="47025"/>
            </a:xfrm>
            <a:custGeom>
              <a:avLst/>
              <a:gdLst/>
              <a:ahLst/>
              <a:cxnLst/>
              <a:rect l="l" t="t" r="r" b="b"/>
              <a:pathLst>
                <a:path w="1900" h="1881" extrusionOk="0">
                  <a:moveTo>
                    <a:pt x="812" y="0"/>
                  </a:moveTo>
                  <a:lnTo>
                    <a:pt x="628" y="55"/>
                  </a:lnTo>
                  <a:lnTo>
                    <a:pt x="462" y="129"/>
                  </a:lnTo>
                  <a:lnTo>
                    <a:pt x="314" y="240"/>
                  </a:lnTo>
                  <a:lnTo>
                    <a:pt x="185" y="387"/>
                  </a:lnTo>
                  <a:lnTo>
                    <a:pt x="93" y="535"/>
                  </a:lnTo>
                  <a:lnTo>
                    <a:pt x="38" y="719"/>
                  </a:lnTo>
                  <a:lnTo>
                    <a:pt x="1" y="922"/>
                  </a:lnTo>
                  <a:lnTo>
                    <a:pt x="19" y="1106"/>
                  </a:lnTo>
                  <a:lnTo>
                    <a:pt x="74" y="1291"/>
                  </a:lnTo>
                  <a:lnTo>
                    <a:pt x="148" y="1457"/>
                  </a:lnTo>
                  <a:lnTo>
                    <a:pt x="259" y="1586"/>
                  </a:lnTo>
                  <a:lnTo>
                    <a:pt x="388" y="1715"/>
                  </a:lnTo>
                  <a:lnTo>
                    <a:pt x="535" y="1807"/>
                  </a:lnTo>
                  <a:lnTo>
                    <a:pt x="720" y="1862"/>
                  </a:lnTo>
                  <a:lnTo>
                    <a:pt x="904" y="1881"/>
                  </a:lnTo>
                  <a:lnTo>
                    <a:pt x="1107" y="1881"/>
                  </a:lnTo>
                  <a:lnTo>
                    <a:pt x="1291" y="1826"/>
                  </a:lnTo>
                  <a:lnTo>
                    <a:pt x="1457" y="1752"/>
                  </a:lnTo>
                  <a:lnTo>
                    <a:pt x="1605" y="1641"/>
                  </a:lnTo>
                  <a:lnTo>
                    <a:pt x="1734" y="1512"/>
                  </a:lnTo>
                  <a:lnTo>
                    <a:pt x="1826" y="1346"/>
                  </a:lnTo>
                  <a:lnTo>
                    <a:pt x="1881" y="1162"/>
                  </a:lnTo>
                  <a:lnTo>
                    <a:pt x="1900" y="977"/>
                  </a:lnTo>
                  <a:lnTo>
                    <a:pt x="1881" y="775"/>
                  </a:lnTo>
                  <a:lnTo>
                    <a:pt x="1844" y="590"/>
                  </a:lnTo>
                  <a:lnTo>
                    <a:pt x="1771" y="443"/>
                  </a:lnTo>
                  <a:lnTo>
                    <a:pt x="1660" y="295"/>
                  </a:lnTo>
                  <a:lnTo>
                    <a:pt x="1531" y="185"/>
                  </a:lnTo>
                  <a:lnTo>
                    <a:pt x="1365" y="92"/>
                  </a:lnTo>
                  <a:lnTo>
                    <a:pt x="1199"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4" name="Google Shape;1084;p3"/>
            <p:cNvSpPr/>
            <p:nvPr/>
          </p:nvSpPr>
          <p:spPr>
            <a:xfrm>
              <a:off x="4990250" y="1024950"/>
              <a:ext cx="47050" cy="47050"/>
            </a:xfrm>
            <a:custGeom>
              <a:avLst/>
              <a:gdLst/>
              <a:ahLst/>
              <a:cxnLst/>
              <a:rect l="l" t="t" r="r" b="b"/>
              <a:pathLst>
                <a:path w="1882" h="1882" extrusionOk="0">
                  <a:moveTo>
                    <a:pt x="978" y="1"/>
                  </a:moveTo>
                  <a:lnTo>
                    <a:pt x="775" y="19"/>
                  </a:lnTo>
                  <a:lnTo>
                    <a:pt x="591" y="56"/>
                  </a:lnTo>
                  <a:lnTo>
                    <a:pt x="425" y="148"/>
                  </a:lnTo>
                  <a:lnTo>
                    <a:pt x="277" y="259"/>
                  </a:lnTo>
                  <a:lnTo>
                    <a:pt x="148" y="407"/>
                  </a:lnTo>
                  <a:lnTo>
                    <a:pt x="75" y="573"/>
                  </a:lnTo>
                  <a:lnTo>
                    <a:pt x="19" y="757"/>
                  </a:lnTo>
                  <a:lnTo>
                    <a:pt x="1" y="960"/>
                  </a:lnTo>
                  <a:lnTo>
                    <a:pt x="19" y="1144"/>
                  </a:lnTo>
                  <a:lnTo>
                    <a:pt x="75" y="1329"/>
                  </a:lnTo>
                  <a:lnTo>
                    <a:pt x="148" y="1476"/>
                  </a:lnTo>
                  <a:lnTo>
                    <a:pt x="277" y="1624"/>
                  </a:lnTo>
                  <a:lnTo>
                    <a:pt x="407" y="1734"/>
                  </a:lnTo>
                  <a:lnTo>
                    <a:pt x="572" y="1808"/>
                  </a:lnTo>
                  <a:lnTo>
                    <a:pt x="738" y="1863"/>
                  </a:lnTo>
                  <a:lnTo>
                    <a:pt x="941" y="1882"/>
                  </a:lnTo>
                  <a:lnTo>
                    <a:pt x="1126" y="1863"/>
                  </a:lnTo>
                  <a:lnTo>
                    <a:pt x="1310" y="1808"/>
                  </a:lnTo>
                  <a:lnTo>
                    <a:pt x="1457" y="1734"/>
                  </a:lnTo>
                  <a:lnTo>
                    <a:pt x="1605" y="1624"/>
                  </a:lnTo>
                  <a:lnTo>
                    <a:pt x="1716" y="1476"/>
                  </a:lnTo>
                  <a:lnTo>
                    <a:pt x="1808" y="1329"/>
                  </a:lnTo>
                  <a:lnTo>
                    <a:pt x="1863" y="1144"/>
                  </a:lnTo>
                  <a:lnTo>
                    <a:pt x="1882" y="960"/>
                  </a:lnTo>
                  <a:lnTo>
                    <a:pt x="1863" y="775"/>
                  </a:lnTo>
                  <a:lnTo>
                    <a:pt x="1808" y="591"/>
                  </a:lnTo>
                  <a:lnTo>
                    <a:pt x="1734" y="425"/>
                  </a:lnTo>
                  <a:lnTo>
                    <a:pt x="1623" y="278"/>
                  </a:lnTo>
                  <a:lnTo>
                    <a:pt x="1494" y="167"/>
                  </a:lnTo>
                  <a:lnTo>
                    <a:pt x="1328" y="75"/>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5" name="Google Shape;1085;p3"/>
            <p:cNvSpPr/>
            <p:nvPr/>
          </p:nvSpPr>
          <p:spPr>
            <a:xfrm>
              <a:off x="6097475" y="1712700"/>
              <a:ext cx="47025" cy="47050"/>
            </a:xfrm>
            <a:custGeom>
              <a:avLst/>
              <a:gdLst/>
              <a:ahLst/>
              <a:cxnLst/>
              <a:rect l="l" t="t" r="r" b="b"/>
              <a:pathLst>
                <a:path w="1881" h="1882" extrusionOk="0">
                  <a:moveTo>
                    <a:pt x="922" y="1"/>
                  </a:moveTo>
                  <a:lnTo>
                    <a:pt x="719" y="19"/>
                  </a:lnTo>
                  <a:lnTo>
                    <a:pt x="553" y="75"/>
                  </a:lnTo>
                  <a:lnTo>
                    <a:pt x="387" y="167"/>
                  </a:lnTo>
                  <a:lnTo>
                    <a:pt x="258" y="277"/>
                  </a:lnTo>
                  <a:lnTo>
                    <a:pt x="148" y="406"/>
                  </a:lnTo>
                  <a:lnTo>
                    <a:pt x="56" y="572"/>
                  </a:lnTo>
                  <a:lnTo>
                    <a:pt x="19" y="757"/>
                  </a:lnTo>
                  <a:lnTo>
                    <a:pt x="0" y="941"/>
                  </a:lnTo>
                  <a:lnTo>
                    <a:pt x="19" y="1144"/>
                  </a:lnTo>
                  <a:lnTo>
                    <a:pt x="74" y="1328"/>
                  </a:lnTo>
                  <a:lnTo>
                    <a:pt x="148" y="1494"/>
                  </a:lnTo>
                  <a:lnTo>
                    <a:pt x="277" y="1623"/>
                  </a:lnTo>
                  <a:lnTo>
                    <a:pt x="424" y="1734"/>
                  </a:lnTo>
                  <a:lnTo>
                    <a:pt x="572" y="1826"/>
                  </a:lnTo>
                  <a:lnTo>
                    <a:pt x="775" y="1881"/>
                  </a:lnTo>
                  <a:lnTo>
                    <a:pt x="959" y="1881"/>
                  </a:lnTo>
                  <a:lnTo>
                    <a:pt x="1162" y="1863"/>
                  </a:lnTo>
                  <a:lnTo>
                    <a:pt x="1328" y="1808"/>
                  </a:lnTo>
                  <a:lnTo>
                    <a:pt x="1494" y="1716"/>
                  </a:lnTo>
                  <a:lnTo>
                    <a:pt x="1623" y="1605"/>
                  </a:lnTo>
                  <a:lnTo>
                    <a:pt x="1733" y="1476"/>
                  </a:lnTo>
                  <a:lnTo>
                    <a:pt x="1807" y="1310"/>
                  </a:lnTo>
                  <a:lnTo>
                    <a:pt x="1863" y="1144"/>
                  </a:lnTo>
                  <a:lnTo>
                    <a:pt x="1881" y="941"/>
                  </a:lnTo>
                  <a:lnTo>
                    <a:pt x="1863" y="738"/>
                  </a:lnTo>
                  <a:lnTo>
                    <a:pt x="1807" y="554"/>
                  </a:lnTo>
                  <a:lnTo>
                    <a:pt x="1733" y="406"/>
                  </a:lnTo>
                  <a:lnTo>
                    <a:pt x="1604" y="259"/>
                  </a:lnTo>
                  <a:lnTo>
                    <a:pt x="1457" y="148"/>
                  </a:lnTo>
                  <a:lnTo>
                    <a:pt x="1291" y="56"/>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6" name="Google Shape;1086;p3"/>
            <p:cNvSpPr/>
            <p:nvPr/>
          </p:nvSpPr>
          <p:spPr>
            <a:xfrm>
              <a:off x="6177225" y="1723775"/>
              <a:ext cx="47500" cy="47500"/>
            </a:xfrm>
            <a:custGeom>
              <a:avLst/>
              <a:gdLst/>
              <a:ahLst/>
              <a:cxnLst/>
              <a:rect l="l" t="t" r="r" b="b"/>
              <a:pathLst>
                <a:path w="1900" h="1900" extrusionOk="0">
                  <a:moveTo>
                    <a:pt x="977" y="0"/>
                  </a:moveTo>
                  <a:lnTo>
                    <a:pt x="793" y="19"/>
                  </a:lnTo>
                  <a:lnTo>
                    <a:pt x="609" y="74"/>
                  </a:lnTo>
                  <a:lnTo>
                    <a:pt x="424" y="148"/>
                  </a:lnTo>
                  <a:lnTo>
                    <a:pt x="295" y="258"/>
                  </a:lnTo>
                  <a:lnTo>
                    <a:pt x="166" y="406"/>
                  </a:lnTo>
                  <a:lnTo>
                    <a:pt x="74" y="572"/>
                  </a:lnTo>
                  <a:lnTo>
                    <a:pt x="19" y="738"/>
                  </a:lnTo>
                  <a:lnTo>
                    <a:pt x="0" y="941"/>
                  </a:lnTo>
                  <a:lnTo>
                    <a:pt x="19" y="1143"/>
                  </a:lnTo>
                  <a:lnTo>
                    <a:pt x="55" y="1309"/>
                  </a:lnTo>
                  <a:lnTo>
                    <a:pt x="148" y="1475"/>
                  </a:lnTo>
                  <a:lnTo>
                    <a:pt x="258" y="1623"/>
                  </a:lnTo>
                  <a:lnTo>
                    <a:pt x="387" y="1733"/>
                  </a:lnTo>
                  <a:lnTo>
                    <a:pt x="535" y="1826"/>
                  </a:lnTo>
                  <a:lnTo>
                    <a:pt x="719" y="1881"/>
                  </a:lnTo>
                  <a:lnTo>
                    <a:pt x="904" y="1899"/>
                  </a:lnTo>
                  <a:lnTo>
                    <a:pt x="1106" y="1899"/>
                  </a:lnTo>
                  <a:lnTo>
                    <a:pt x="1291" y="1844"/>
                  </a:lnTo>
                  <a:lnTo>
                    <a:pt x="1457" y="1752"/>
                  </a:lnTo>
                  <a:lnTo>
                    <a:pt x="1604" y="1641"/>
                  </a:lnTo>
                  <a:lnTo>
                    <a:pt x="1715" y="1512"/>
                  </a:lnTo>
                  <a:lnTo>
                    <a:pt x="1807" y="1346"/>
                  </a:lnTo>
                  <a:lnTo>
                    <a:pt x="1862" y="1162"/>
                  </a:lnTo>
                  <a:lnTo>
                    <a:pt x="1899" y="959"/>
                  </a:lnTo>
                  <a:lnTo>
                    <a:pt x="1881" y="775"/>
                  </a:lnTo>
                  <a:lnTo>
                    <a:pt x="1825" y="590"/>
                  </a:lnTo>
                  <a:lnTo>
                    <a:pt x="1752" y="443"/>
                  </a:lnTo>
                  <a:lnTo>
                    <a:pt x="1641" y="295"/>
                  </a:lnTo>
                  <a:lnTo>
                    <a:pt x="1512" y="185"/>
                  </a:lnTo>
                  <a:lnTo>
                    <a:pt x="1346" y="92"/>
                  </a:lnTo>
                  <a:lnTo>
                    <a:pt x="1180" y="37"/>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7" name="Google Shape;1087;p3"/>
            <p:cNvSpPr/>
            <p:nvPr/>
          </p:nvSpPr>
          <p:spPr>
            <a:xfrm>
              <a:off x="6257425" y="1738525"/>
              <a:ext cx="46575" cy="46575"/>
            </a:xfrm>
            <a:custGeom>
              <a:avLst/>
              <a:gdLst/>
              <a:ahLst/>
              <a:cxnLst/>
              <a:rect l="l" t="t" r="r" b="b"/>
              <a:pathLst>
                <a:path w="1863" h="1863" extrusionOk="0">
                  <a:moveTo>
                    <a:pt x="904" y="0"/>
                  </a:moveTo>
                  <a:lnTo>
                    <a:pt x="719" y="19"/>
                  </a:lnTo>
                  <a:lnTo>
                    <a:pt x="535" y="74"/>
                  </a:lnTo>
                  <a:lnTo>
                    <a:pt x="388" y="166"/>
                  </a:lnTo>
                  <a:lnTo>
                    <a:pt x="258" y="295"/>
                  </a:lnTo>
                  <a:lnTo>
                    <a:pt x="148" y="424"/>
                  </a:lnTo>
                  <a:lnTo>
                    <a:pt x="56" y="590"/>
                  </a:lnTo>
                  <a:lnTo>
                    <a:pt x="19" y="775"/>
                  </a:lnTo>
                  <a:lnTo>
                    <a:pt x="0" y="959"/>
                  </a:lnTo>
                  <a:lnTo>
                    <a:pt x="19" y="1162"/>
                  </a:lnTo>
                  <a:lnTo>
                    <a:pt x="74" y="1328"/>
                  </a:lnTo>
                  <a:lnTo>
                    <a:pt x="166" y="1494"/>
                  </a:lnTo>
                  <a:lnTo>
                    <a:pt x="277" y="1623"/>
                  </a:lnTo>
                  <a:lnTo>
                    <a:pt x="424" y="1733"/>
                  </a:lnTo>
                  <a:lnTo>
                    <a:pt x="590" y="1807"/>
                  </a:lnTo>
                  <a:lnTo>
                    <a:pt x="756" y="1863"/>
                  </a:lnTo>
                  <a:lnTo>
                    <a:pt x="959" y="1863"/>
                  </a:lnTo>
                  <a:lnTo>
                    <a:pt x="1143" y="1844"/>
                  </a:lnTo>
                  <a:lnTo>
                    <a:pt x="1328" y="1789"/>
                  </a:lnTo>
                  <a:lnTo>
                    <a:pt x="1475" y="1697"/>
                  </a:lnTo>
                  <a:lnTo>
                    <a:pt x="1623" y="1586"/>
                  </a:lnTo>
                  <a:lnTo>
                    <a:pt x="1733" y="1438"/>
                  </a:lnTo>
                  <a:lnTo>
                    <a:pt x="1807" y="1291"/>
                  </a:lnTo>
                  <a:lnTo>
                    <a:pt x="1863" y="1107"/>
                  </a:lnTo>
                  <a:lnTo>
                    <a:pt x="1863" y="904"/>
                  </a:lnTo>
                  <a:lnTo>
                    <a:pt x="1844" y="719"/>
                  </a:lnTo>
                  <a:lnTo>
                    <a:pt x="1789" y="553"/>
                  </a:lnTo>
                  <a:lnTo>
                    <a:pt x="1697" y="388"/>
                  </a:lnTo>
                  <a:lnTo>
                    <a:pt x="1586" y="258"/>
                  </a:lnTo>
                  <a:lnTo>
                    <a:pt x="1438" y="148"/>
                  </a:lnTo>
                  <a:lnTo>
                    <a:pt x="1291" y="74"/>
                  </a:lnTo>
                  <a:lnTo>
                    <a:pt x="1107"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8" name="Google Shape;1088;p3"/>
            <p:cNvSpPr/>
            <p:nvPr/>
          </p:nvSpPr>
          <p:spPr>
            <a:xfrm>
              <a:off x="4742725" y="571850"/>
              <a:ext cx="45650" cy="45650"/>
            </a:xfrm>
            <a:custGeom>
              <a:avLst/>
              <a:gdLst/>
              <a:ahLst/>
              <a:cxnLst/>
              <a:rect l="l" t="t" r="r" b="b"/>
              <a:pathLst>
                <a:path w="1826" h="1826" extrusionOk="0">
                  <a:moveTo>
                    <a:pt x="904" y="0"/>
                  </a:moveTo>
                  <a:lnTo>
                    <a:pt x="720" y="19"/>
                  </a:lnTo>
                  <a:lnTo>
                    <a:pt x="554" y="74"/>
                  </a:lnTo>
                  <a:lnTo>
                    <a:pt x="406" y="166"/>
                  </a:lnTo>
                  <a:lnTo>
                    <a:pt x="277" y="277"/>
                  </a:lnTo>
                  <a:lnTo>
                    <a:pt x="148" y="406"/>
                  </a:lnTo>
                  <a:lnTo>
                    <a:pt x="74" y="553"/>
                  </a:lnTo>
                  <a:lnTo>
                    <a:pt x="19" y="719"/>
                  </a:lnTo>
                  <a:lnTo>
                    <a:pt x="1" y="904"/>
                  </a:lnTo>
                  <a:lnTo>
                    <a:pt x="19" y="1088"/>
                  </a:lnTo>
                  <a:lnTo>
                    <a:pt x="74" y="1272"/>
                  </a:lnTo>
                  <a:lnTo>
                    <a:pt x="148" y="1420"/>
                  </a:lnTo>
                  <a:lnTo>
                    <a:pt x="277" y="1567"/>
                  </a:lnTo>
                  <a:lnTo>
                    <a:pt x="406" y="1678"/>
                  </a:lnTo>
                  <a:lnTo>
                    <a:pt x="572" y="1770"/>
                  </a:lnTo>
                  <a:lnTo>
                    <a:pt x="757" y="1807"/>
                  </a:lnTo>
                  <a:lnTo>
                    <a:pt x="941" y="1826"/>
                  </a:lnTo>
                  <a:lnTo>
                    <a:pt x="1125" y="1807"/>
                  </a:lnTo>
                  <a:lnTo>
                    <a:pt x="1291" y="1733"/>
                  </a:lnTo>
                  <a:lnTo>
                    <a:pt x="1439" y="1660"/>
                  </a:lnTo>
                  <a:lnTo>
                    <a:pt x="1568" y="1531"/>
                  </a:lnTo>
                  <a:lnTo>
                    <a:pt x="1678" y="1402"/>
                  </a:lnTo>
                  <a:lnTo>
                    <a:pt x="1752" y="1254"/>
                  </a:lnTo>
                  <a:lnTo>
                    <a:pt x="1808" y="1070"/>
                  </a:lnTo>
                  <a:lnTo>
                    <a:pt x="1826" y="904"/>
                  </a:lnTo>
                  <a:lnTo>
                    <a:pt x="1789" y="719"/>
                  </a:lnTo>
                  <a:lnTo>
                    <a:pt x="1734" y="553"/>
                  </a:lnTo>
                  <a:lnTo>
                    <a:pt x="1660" y="406"/>
                  </a:lnTo>
                  <a:lnTo>
                    <a:pt x="1549" y="258"/>
                  </a:lnTo>
                  <a:lnTo>
                    <a:pt x="1402" y="166"/>
                  </a:lnTo>
                  <a:lnTo>
                    <a:pt x="1254" y="74"/>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9" name="Google Shape;1089;p3"/>
            <p:cNvSpPr/>
            <p:nvPr/>
          </p:nvSpPr>
          <p:spPr>
            <a:xfrm>
              <a:off x="5476100" y="1519575"/>
              <a:ext cx="45200" cy="45200"/>
            </a:xfrm>
            <a:custGeom>
              <a:avLst/>
              <a:gdLst/>
              <a:ahLst/>
              <a:cxnLst/>
              <a:rect l="l" t="t" r="r" b="b"/>
              <a:pathLst>
                <a:path w="1808" h="1808" extrusionOk="0">
                  <a:moveTo>
                    <a:pt x="775" y="0"/>
                  </a:moveTo>
                  <a:lnTo>
                    <a:pt x="609" y="55"/>
                  </a:lnTo>
                  <a:lnTo>
                    <a:pt x="443" y="129"/>
                  </a:lnTo>
                  <a:lnTo>
                    <a:pt x="314" y="240"/>
                  </a:lnTo>
                  <a:lnTo>
                    <a:pt x="185" y="369"/>
                  </a:lnTo>
                  <a:lnTo>
                    <a:pt x="93" y="516"/>
                  </a:lnTo>
                  <a:lnTo>
                    <a:pt x="38" y="682"/>
                  </a:lnTo>
                  <a:lnTo>
                    <a:pt x="1" y="867"/>
                  </a:lnTo>
                  <a:lnTo>
                    <a:pt x="19" y="1033"/>
                  </a:lnTo>
                  <a:lnTo>
                    <a:pt x="56" y="1217"/>
                  </a:lnTo>
                  <a:lnTo>
                    <a:pt x="130" y="1365"/>
                  </a:lnTo>
                  <a:lnTo>
                    <a:pt x="240" y="1512"/>
                  </a:lnTo>
                  <a:lnTo>
                    <a:pt x="369" y="1623"/>
                  </a:lnTo>
                  <a:lnTo>
                    <a:pt x="517" y="1715"/>
                  </a:lnTo>
                  <a:lnTo>
                    <a:pt x="683" y="1789"/>
                  </a:lnTo>
                  <a:lnTo>
                    <a:pt x="867" y="1807"/>
                  </a:lnTo>
                  <a:lnTo>
                    <a:pt x="1052" y="1807"/>
                  </a:lnTo>
                  <a:lnTo>
                    <a:pt x="1218" y="1752"/>
                  </a:lnTo>
                  <a:lnTo>
                    <a:pt x="1365" y="1678"/>
                  </a:lnTo>
                  <a:lnTo>
                    <a:pt x="1513" y="1567"/>
                  </a:lnTo>
                  <a:lnTo>
                    <a:pt x="1623" y="1438"/>
                  </a:lnTo>
                  <a:lnTo>
                    <a:pt x="1715" y="1291"/>
                  </a:lnTo>
                  <a:lnTo>
                    <a:pt x="1789" y="1125"/>
                  </a:lnTo>
                  <a:lnTo>
                    <a:pt x="1808" y="941"/>
                  </a:lnTo>
                  <a:lnTo>
                    <a:pt x="1808" y="775"/>
                  </a:lnTo>
                  <a:lnTo>
                    <a:pt x="1752" y="609"/>
                  </a:lnTo>
                  <a:lnTo>
                    <a:pt x="1679" y="443"/>
                  </a:lnTo>
                  <a:lnTo>
                    <a:pt x="1568" y="295"/>
                  </a:lnTo>
                  <a:lnTo>
                    <a:pt x="1439" y="185"/>
                  </a:lnTo>
                  <a:lnTo>
                    <a:pt x="1291" y="92"/>
                  </a:lnTo>
                  <a:lnTo>
                    <a:pt x="1125" y="19"/>
                  </a:lnTo>
                  <a:lnTo>
                    <a:pt x="9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0" name="Google Shape;1090;p3"/>
            <p:cNvSpPr/>
            <p:nvPr/>
          </p:nvSpPr>
          <p:spPr>
            <a:xfrm>
              <a:off x="5781250" y="1656475"/>
              <a:ext cx="45675" cy="45650"/>
            </a:xfrm>
            <a:custGeom>
              <a:avLst/>
              <a:gdLst/>
              <a:ahLst/>
              <a:cxnLst/>
              <a:rect l="l" t="t" r="r" b="b"/>
              <a:pathLst>
                <a:path w="1827" h="1826" extrusionOk="0">
                  <a:moveTo>
                    <a:pt x="904" y="0"/>
                  </a:moveTo>
                  <a:lnTo>
                    <a:pt x="720" y="19"/>
                  </a:lnTo>
                  <a:lnTo>
                    <a:pt x="554" y="74"/>
                  </a:lnTo>
                  <a:lnTo>
                    <a:pt x="406" y="148"/>
                  </a:lnTo>
                  <a:lnTo>
                    <a:pt x="277" y="258"/>
                  </a:lnTo>
                  <a:lnTo>
                    <a:pt x="167" y="388"/>
                  </a:lnTo>
                  <a:lnTo>
                    <a:pt x="74" y="553"/>
                  </a:lnTo>
                  <a:lnTo>
                    <a:pt x="19" y="719"/>
                  </a:lnTo>
                  <a:lnTo>
                    <a:pt x="1" y="904"/>
                  </a:lnTo>
                  <a:lnTo>
                    <a:pt x="19" y="1088"/>
                  </a:lnTo>
                  <a:lnTo>
                    <a:pt x="74" y="1273"/>
                  </a:lnTo>
                  <a:lnTo>
                    <a:pt x="167" y="1420"/>
                  </a:lnTo>
                  <a:lnTo>
                    <a:pt x="277" y="1568"/>
                  </a:lnTo>
                  <a:lnTo>
                    <a:pt x="425" y="1678"/>
                  </a:lnTo>
                  <a:lnTo>
                    <a:pt x="591" y="1752"/>
                  </a:lnTo>
                  <a:lnTo>
                    <a:pt x="757" y="1807"/>
                  </a:lnTo>
                  <a:lnTo>
                    <a:pt x="959" y="1826"/>
                  </a:lnTo>
                  <a:lnTo>
                    <a:pt x="1144" y="1789"/>
                  </a:lnTo>
                  <a:lnTo>
                    <a:pt x="1310" y="1733"/>
                  </a:lnTo>
                  <a:lnTo>
                    <a:pt x="1457" y="1641"/>
                  </a:lnTo>
                  <a:lnTo>
                    <a:pt x="1586" y="1531"/>
                  </a:lnTo>
                  <a:lnTo>
                    <a:pt x="1697" y="1402"/>
                  </a:lnTo>
                  <a:lnTo>
                    <a:pt x="1771" y="1236"/>
                  </a:lnTo>
                  <a:lnTo>
                    <a:pt x="1826" y="1070"/>
                  </a:lnTo>
                  <a:lnTo>
                    <a:pt x="1826" y="885"/>
                  </a:lnTo>
                  <a:lnTo>
                    <a:pt x="1808" y="701"/>
                  </a:lnTo>
                  <a:lnTo>
                    <a:pt x="1752" y="535"/>
                  </a:lnTo>
                  <a:lnTo>
                    <a:pt x="1660" y="388"/>
                  </a:lnTo>
                  <a:lnTo>
                    <a:pt x="1550" y="258"/>
                  </a:lnTo>
                  <a:lnTo>
                    <a:pt x="1420" y="148"/>
                  </a:lnTo>
                  <a:lnTo>
                    <a:pt x="1273" y="56"/>
                  </a:lnTo>
                  <a:lnTo>
                    <a:pt x="1089"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1" name="Google Shape;1091;p3"/>
            <p:cNvSpPr/>
            <p:nvPr/>
          </p:nvSpPr>
          <p:spPr>
            <a:xfrm>
              <a:off x="4691550" y="398075"/>
              <a:ext cx="45200" cy="45175"/>
            </a:xfrm>
            <a:custGeom>
              <a:avLst/>
              <a:gdLst/>
              <a:ahLst/>
              <a:cxnLst/>
              <a:rect l="l" t="t" r="r" b="b"/>
              <a:pathLst>
                <a:path w="1808" h="1807" extrusionOk="0">
                  <a:moveTo>
                    <a:pt x="923" y="0"/>
                  </a:moveTo>
                  <a:lnTo>
                    <a:pt x="738" y="18"/>
                  </a:lnTo>
                  <a:lnTo>
                    <a:pt x="573" y="55"/>
                  </a:lnTo>
                  <a:lnTo>
                    <a:pt x="425" y="148"/>
                  </a:lnTo>
                  <a:lnTo>
                    <a:pt x="278" y="240"/>
                  </a:lnTo>
                  <a:lnTo>
                    <a:pt x="167" y="387"/>
                  </a:lnTo>
                  <a:lnTo>
                    <a:pt x="75" y="535"/>
                  </a:lnTo>
                  <a:lnTo>
                    <a:pt x="19" y="701"/>
                  </a:lnTo>
                  <a:lnTo>
                    <a:pt x="1" y="885"/>
                  </a:lnTo>
                  <a:lnTo>
                    <a:pt x="1" y="1051"/>
                  </a:lnTo>
                  <a:lnTo>
                    <a:pt x="56" y="1217"/>
                  </a:lnTo>
                  <a:lnTo>
                    <a:pt x="130" y="1383"/>
                  </a:lnTo>
                  <a:lnTo>
                    <a:pt x="241" y="1512"/>
                  </a:lnTo>
                  <a:lnTo>
                    <a:pt x="370" y="1641"/>
                  </a:lnTo>
                  <a:lnTo>
                    <a:pt x="536" y="1733"/>
                  </a:lnTo>
                  <a:lnTo>
                    <a:pt x="702" y="1789"/>
                  </a:lnTo>
                  <a:lnTo>
                    <a:pt x="868" y="1807"/>
                  </a:lnTo>
                  <a:lnTo>
                    <a:pt x="1052" y="1789"/>
                  </a:lnTo>
                  <a:lnTo>
                    <a:pt x="1218" y="1752"/>
                  </a:lnTo>
                  <a:lnTo>
                    <a:pt x="1384" y="1659"/>
                  </a:lnTo>
                  <a:lnTo>
                    <a:pt x="1513" y="1567"/>
                  </a:lnTo>
                  <a:lnTo>
                    <a:pt x="1624" y="1420"/>
                  </a:lnTo>
                  <a:lnTo>
                    <a:pt x="1716" y="1272"/>
                  </a:lnTo>
                  <a:lnTo>
                    <a:pt x="1789" y="1106"/>
                  </a:lnTo>
                  <a:lnTo>
                    <a:pt x="1808" y="922"/>
                  </a:lnTo>
                  <a:lnTo>
                    <a:pt x="1789" y="756"/>
                  </a:lnTo>
                  <a:lnTo>
                    <a:pt x="1753" y="590"/>
                  </a:lnTo>
                  <a:lnTo>
                    <a:pt x="1660" y="424"/>
                  </a:lnTo>
                  <a:lnTo>
                    <a:pt x="1550" y="295"/>
                  </a:lnTo>
                  <a:lnTo>
                    <a:pt x="1421" y="166"/>
                  </a:lnTo>
                  <a:lnTo>
                    <a:pt x="1273" y="74"/>
                  </a:lnTo>
                  <a:lnTo>
                    <a:pt x="1107" y="18"/>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2" name="Google Shape;1092;p3"/>
            <p:cNvSpPr/>
            <p:nvPr/>
          </p:nvSpPr>
          <p:spPr>
            <a:xfrm>
              <a:off x="5122100" y="1210725"/>
              <a:ext cx="46100" cy="46125"/>
            </a:xfrm>
            <a:custGeom>
              <a:avLst/>
              <a:gdLst/>
              <a:ahLst/>
              <a:cxnLst/>
              <a:rect l="l" t="t" r="r" b="b"/>
              <a:pathLst>
                <a:path w="1844" h="1845" extrusionOk="0">
                  <a:moveTo>
                    <a:pt x="885" y="1"/>
                  </a:moveTo>
                  <a:lnTo>
                    <a:pt x="701" y="37"/>
                  </a:lnTo>
                  <a:lnTo>
                    <a:pt x="516" y="93"/>
                  </a:lnTo>
                  <a:lnTo>
                    <a:pt x="369" y="185"/>
                  </a:lnTo>
                  <a:lnTo>
                    <a:pt x="240" y="296"/>
                  </a:lnTo>
                  <a:lnTo>
                    <a:pt x="129" y="443"/>
                  </a:lnTo>
                  <a:lnTo>
                    <a:pt x="55" y="609"/>
                  </a:lnTo>
                  <a:lnTo>
                    <a:pt x="0" y="775"/>
                  </a:lnTo>
                  <a:lnTo>
                    <a:pt x="0" y="978"/>
                  </a:lnTo>
                  <a:lnTo>
                    <a:pt x="19" y="1162"/>
                  </a:lnTo>
                  <a:lnTo>
                    <a:pt x="74" y="1328"/>
                  </a:lnTo>
                  <a:lnTo>
                    <a:pt x="166" y="1476"/>
                  </a:lnTo>
                  <a:lnTo>
                    <a:pt x="277" y="1605"/>
                  </a:lnTo>
                  <a:lnTo>
                    <a:pt x="406" y="1715"/>
                  </a:lnTo>
                  <a:lnTo>
                    <a:pt x="553" y="1789"/>
                  </a:lnTo>
                  <a:lnTo>
                    <a:pt x="738" y="1844"/>
                  </a:lnTo>
                  <a:lnTo>
                    <a:pt x="922" y="1844"/>
                  </a:lnTo>
                  <a:lnTo>
                    <a:pt x="1106" y="1826"/>
                  </a:lnTo>
                  <a:lnTo>
                    <a:pt x="1291" y="1789"/>
                  </a:lnTo>
                  <a:lnTo>
                    <a:pt x="1438" y="1697"/>
                  </a:lnTo>
                  <a:lnTo>
                    <a:pt x="1567" y="1586"/>
                  </a:lnTo>
                  <a:lnTo>
                    <a:pt x="1696" y="1439"/>
                  </a:lnTo>
                  <a:lnTo>
                    <a:pt x="1770" y="1291"/>
                  </a:lnTo>
                  <a:lnTo>
                    <a:pt x="1826" y="1107"/>
                  </a:lnTo>
                  <a:lnTo>
                    <a:pt x="1844" y="922"/>
                  </a:lnTo>
                  <a:lnTo>
                    <a:pt x="1807" y="720"/>
                  </a:lnTo>
                  <a:lnTo>
                    <a:pt x="1752" y="554"/>
                  </a:lnTo>
                  <a:lnTo>
                    <a:pt x="1678" y="388"/>
                  </a:lnTo>
                  <a:lnTo>
                    <a:pt x="1549" y="259"/>
                  </a:lnTo>
                  <a:lnTo>
                    <a:pt x="1420" y="148"/>
                  </a:lnTo>
                  <a:lnTo>
                    <a:pt x="1254" y="74"/>
                  </a:lnTo>
                  <a:lnTo>
                    <a:pt x="1088" y="19"/>
                  </a:lnTo>
                  <a:lnTo>
                    <a:pt x="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3" name="Google Shape;1093;p3"/>
            <p:cNvSpPr/>
            <p:nvPr/>
          </p:nvSpPr>
          <p:spPr>
            <a:xfrm>
              <a:off x="5861000" y="1670300"/>
              <a:ext cx="46125" cy="46575"/>
            </a:xfrm>
            <a:custGeom>
              <a:avLst/>
              <a:gdLst/>
              <a:ahLst/>
              <a:cxnLst/>
              <a:rect l="l" t="t" r="r" b="b"/>
              <a:pathLst>
                <a:path w="1845" h="1863" extrusionOk="0">
                  <a:moveTo>
                    <a:pt x="922" y="0"/>
                  </a:moveTo>
                  <a:lnTo>
                    <a:pt x="738" y="19"/>
                  </a:lnTo>
                  <a:lnTo>
                    <a:pt x="554" y="74"/>
                  </a:lnTo>
                  <a:lnTo>
                    <a:pt x="406" y="148"/>
                  </a:lnTo>
                  <a:lnTo>
                    <a:pt x="259" y="259"/>
                  </a:lnTo>
                  <a:lnTo>
                    <a:pt x="148" y="406"/>
                  </a:lnTo>
                  <a:lnTo>
                    <a:pt x="56" y="554"/>
                  </a:lnTo>
                  <a:lnTo>
                    <a:pt x="19" y="738"/>
                  </a:lnTo>
                  <a:lnTo>
                    <a:pt x="1" y="941"/>
                  </a:lnTo>
                  <a:lnTo>
                    <a:pt x="19" y="1125"/>
                  </a:lnTo>
                  <a:lnTo>
                    <a:pt x="74" y="1310"/>
                  </a:lnTo>
                  <a:lnTo>
                    <a:pt x="166" y="1457"/>
                  </a:lnTo>
                  <a:lnTo>
                    <a:pt x="277" y="1605"/>
                  </a:lnTo>
                  <a:lnTo>
                    <a:pt x="406" y="1715"/>
                  </a:lnTo>
                  <a:lnTo>
                    <a:pt x="572" y="1789"/>
                  </a:lnTo>
                  <a:lnTo>
                    <a:pt x="756" y="1844"/>
                  </a:lnTo>
                  <a:lnTo>
                    <a:pt x="941" y="1863"/>
                  </a:lnTo>
                  <a:lnTo>
                    <a:pt x="1144" y="1826"/>
                  </a:lnTo>
                  <a:lnTo>
                    <a:pt x="1310" y="1771"/>
                  </a:lnTo>
                  <a:lnTo>
                    <a:pt x="1476" y="1678"/>
                  </a:lnTo>
                  <a:lnTo>
                    <a:pt x="1605" y="1568"/>
                  </a:lnTo>
                  <a:lnTo>
                    <a:pt x="1715" y="1420"/>
                  </a:lnTo>
                  <a:lnTo>
                    <a:pt x="1789" y="1273"/>
                  </a:lnTo>
                  <a:lnTo>
                    <a:pt x="1844" y="1088"/>
                  </a:lnTo>
                  <a:lnTo>
                    <a:pt x="1844" y="885"/>
                  </a:lnTo>
                  <a:lnTo>
                    <a:pt x="1826" y="701"/>
                  </a:lnTo>
                  <a:lnTo>
                    <a:pt x="1771" y="535"/>
                  </a:lnTo>
                  <a:lnTo>
                    <a:pt x="1678" y="388"/>
                  </a:lnTo>
                  <a:lnTo>
                    <a:pt x="1568" y="259"/>
                  </a:lnTo>
                  <a:lnTo>
                    <a:pt x="1439" y="148"/>
                  </a:lnTo>
                  <a:lnTo>
                    <a:pt x="1291" y="74"/>
                  </a:lnTo>
                  <a:lnTo>
                    <a:pt x="1107" y="19"/>
                  </a:lnTo>
                  <a:lnTo>
                    <a:pt x="92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4" name="Google Shape;1094;p3"/>
            <p:cNvSpPr/>
            <p:nvPr/>
          </p:nvSpPr>
          <p:spPr>
            <a:xfrm>
              <a:off x="4859350" y="837350"/>
              <a:ext cx="46125" cy="45675"/>
            </a:xfrm>
            <a:custGeom>
              <a:avLst/>
              <a:gdLst/>
              <a:ahLst/>
              <a:cxnLst/>
              <a:rect l="l" t="t" r="r" b="b"/>
              <a:pathLst>
                <a:path w="1845" h="1827" extrusionOk="0">
                  <a:moveTo>
                    <a:pt x="922" y="1"/>
                  </a:moveTo>
                  <a:lnTo>
                    <a:pt x="738" y="19"/>
                  </a:lnTo>
                  <a:lnTo>
                    <a:pt x="572" y="56"/>
                  </a:lnTo>
                  <a:lnTo>
                    <a:pt x="406" y="148"/>
                  </a:lnTo>
                  <a:lnTo>
                    <a:pt x="277" y="259"/>
                  </a:lnTo>
                  <a:lnTo>
                    <a:pt x="166" y="388"/>
                  </a:lnTo>
                  <a:lnTo>
                    <a:pt x="74" y="535"/>
                  </a:lnTo>
                  <a:lnTo>
                    <a:pt x="19" y="701"/>
                  </a:lnTo>
                  <a:lnTo>
                    <a:pt x="0" y="886"/>
                  </a:lnTo>
                  <a:lnTo>
                    <a:pt x="19" y="1088"/>
                  </a:lnTo>
                  <a:lnTo>
                    <a:pt x="74" y="1254"/>
                  </a:lnTo>
                  <a:lnTo>
                    <a:pt x="148" y="1420"/>
                  </a:lnTo>
                  <a:lnTo>
                    <a:pt x="259" y="1549"/>
                  </a:lnTo>
                  <a:lnTo>
                    <a:pt x="406" y="1679"/>
                  </a:lnTo>
                  <a:lnTo>
                    <a:pt x="554" y="1752"/>
                  </a:lnTo>
                  <a:lnTo>
                    <a:pt x="738" y="1808"/>
                  </a:lnTo>
                  <a:lnTo>
                    <a:pt x="922" y="1826"/>
                  </a:lnTo>
                  <a:lnTo>
                    <a:pt x="1107" y="1808"/>
                  </a:lnTo>
                  <a:lnTo>
                    <a:pt x="1273" y="1752"/>
                  </a:lnTo>
                  <a:lnTo>
                    <a:pt x="1439" y="1679"/>
                  </a:lnTo>
                  <a:lnTo>
                    <a:pt x="1568" y="1568"/>
                  </a:lnTo>
                  <a:lnTo>
                    <a:pt x="1678" y="1439"/>
                  </a:lnTo>
                  <a:lnTo>
                    <a:pt x="1770" y="1291"/>
                  </a:lnTo>
                  <a:lnTo>
                    <a:pt x="1826" y="1125"/>
                  </a:lnTo>
                  <a:lnTo>
                    <a:pt x="1844" y="941"/>
                  </a:lnTo>
                  <a:lnTo>
                    <a:pt x="1826" y="738"/>
                  </a:lnTo>
                  <a:lnTo>
                    <a:pt x="1770" y="572"/>
                  </a:lnTo>
                  <a:lnTo>
                    <a:pt x="1697" y="406"/>
                  </a:lnTo>
                  <a:lnTo>
                    <a:pt x="1586" y="259"/>
                  </a:lnTo>
                  <a:lnTo>
                    <a:pt x="1439" y="148"/>
                  </a:lnTo>
                  <a:lnTo>
                    <a:pt x="1291" y="74"/>
                  </a:lnTo>
                  <a:lnTo>
                    <a:pt x="1107" y="19"/>
                  </a:lnTo>
                  <a:lnTo>
                    <a:pt x="9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5" name="Google Shape;1095;p3"/>
            <p:cNvSpPr/>
            <p:nvPr/>
          </p:nvSpPr>
          <p:spPr>
            <a:xfrm>
              <a:off x="5333200" y="1413550"/>
              <a:ext cx="45675" cy="46125"/>
            </a:xfrm>
            <a:custGeom>
              <a:avLst/>
              <a:gdLst/>
              <a:ahLst/>
              <a:cxnLst/>
              <a:rect l="l" t="t" r="r" b="b"/>
              <a:pathLst>
                <a:path w="1827" h="1845" extrusionOk="0">
                  <a:moveTo>
                    <a:pt x="941" y="0"/>
                  </a:moveTo>
                  <a:lnTo>
                    <a:pt x="757" y="19"/>
                  </a:lnTo>
                  <a:lnTo>
                    <a:pt x="591" y="74"/>
                  </a:lnTo>
                  <a:lnTo>
                    <a:pt x="425" y="148"/>
                  </a:lnTo>
                  <a:lnTo>
                    <a:pt x="296" y="259"/>
                  </a:lnTo>
                  <a:lnTo>
                    <a:pt x="185" y="388"/>
                  </a:lnTo>
                  <a:lnTo>
                    <a:pt x="93" y="535"/>
                  </a:lnTo>
                  <a:lnTo>
                    <a:pt x="38" y="701"/>
                  </a:lnTo>
                  <a:lnTo>
                    <a:pt x="1" y="885"/>
                  </a:lnTo>
                  <a:lnTo>
                    <a:pt x="19" y="1070"/>
                  </a:lnTo>
                  <a:lnTo>
                    <a:pt x="56" y="1236"/>
                  </a:lnTo>
                  <a:lnTo>
                    <a:pt x="130" y="1402"/>
                  </a:lnTo>
                  <a:lnTo>
                    <a:pt x="241" y="1531"/>
                  </a:lnTo>
                  <a:lnTo>
                    <a:pt x="370" y="1660"/>
                  </a:lnTo>
                  <a:lnTo>
                    <a:pt x="517" y="1752"/>
                  </a:lnTo>
                  <a:lnTo>
                    <a:pt x="683" y="1807"/>
                  </a:lnTo>
                  <a:lnTo>
                    <a:pt x="867" y="1844"/>
                  </a:lnTo>
                  <a:lnTo>
                    <a:pt x="1052" y="1826"/>
                  </a:lnTo>
                  <a:lnTo>
                    <a:pt x="1236" y="1789"/>
                  </a:lnTo>
                  <a:lnTo>
                    <a:pt x="1402" y="1697"/>
                  </a:lnTo>
                  <a:lnTo>
                    <a:pt x="1550" y="1586"/>
                  </a:lnTo>
                  <a:lnTo>
                    <a:pt x="1660" y="1457"/>
                  </a:lnTo>
                  <a:lnTo>
                    <a:pt x="1752" y="1291"/>
                  </a:lnTo>
                  <a:lnTo>
                    <a:pt x="1808" y="1125"/>
                  </a:lnTo>
                  <a:lnTo>
                    <a:pt x="1826" y="922"/>
                  </a:lnTo>
                  <a:lnTo>
                    <a:pt x="1808" y="738"/>
                  </a:lnTo>
                  <a:lnTo>
                    <a:pt x="1771" y="572"/>
                  </a:lnTo>
                  <a:lnTo>
                    <a:pt x="1679" y="424"/>
                  </a:lnTo>
                  <a:lnTo>
                    <a:pt x="1568" y="277"/>
                  </a:lnTo>
                  <a:lnTo>
                    <a:pt x="1439" y="166"/>
                  </a:lnTo>
                  <a:lnTo>
                    <a:pt x="1292" y="93"/>
                  </a:lnTo>
                  <a:lnTo>
                    <a:pt x="1126" y="37"/>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6" name="Google Shape;1096;p3"/>
            <p:cNvSpPr/>
            <p:nvPr/>
          </p:nvSpPr>
          <p:spPr>
            <a:xfrm>
              <a:off x="6337625" y="1753275"/>
              <a:ext cx="46125" cy="46125"/>
            </a:xfrm>
            <a:custGeom>
              <a:avLst/>
              <a:gdLst/>
              <a:ahLst/>
              <a:cxnLst/>
              <a:rect l="l" t="t" r="r" b="b"/>
              <a:pathLst>
                <a:path w="1845" h="1845" extrusionOk="0">
                  <a:moveTo>
                    <a:pt x="904" y="0"/>
                  </a:moveTo>
                  <a:lnTo>
                    <a:pt x="720" y="19"/>
                  </a:lnTo>
                  <a:lnTo>
                    <a:pt x="554" y="74"/>
                  </a:lnTo>
                  <a:lnTo>
                    <a:pt x="388" y="166"/>
                  </a:lnTo>
                  <a:lnTo>
                    <a:pt x="259" y="277"/>
                  </a:lnTo>
                  <a:lnTo>
                    <a:pt x="148" y="406"/>
                  </a:lnTo>
                  <a:lnTo>
                    <a:pt x="74" y="553"/>
                  </a:lnTo>
                  <a:lnTo>
                    <a:pt x="19" y="719"/>
                  </a:lnTo>
                  <a:lnTo>
                    <a:pt x="1" y="904"/>
                  </a:lnTo>
                  <a:lnTo>
                    <a:pt x="19" y="1107"/>
                  </a:lnTo>
                  <a:lnTo>
                    <a:pt x="74" y="1273"/>
                  </a:lnTo>
                  <a:lnTo>
                    <a:pt x="166" y="1439"/>
                  </a:lnTo>
                  <a:lnTo>
                    <a:pt x="277" y="1568"/>
                  </a:lnTo>
                  <a:lnTo>
                    <a:pt x="406" y="1697"/>
                  </a:lnTo>
                  <a:lnTo>
                    <a:pt x="572" y="1770"/>
                  </a:lnTo>
                  <a:lnTo>
                    <a:pt x="757" y="1826"/>
                  </a:lnTo>
                  <a:lnTo>
                    <a:pt x="941" y="1844"/>
                  </a:lnTo>
                  <a:lnTo>
                    <a:pt x="1125" y="1807"/>
                  </a:lnTo>
                  <a:lnTo>
                    <a:pt x="1291" y="1752"/>
                  </a:lnTo>
                  <a:lnTo>
                    <a:pt x="1457" y="1678"/>
                  </a:lnTo>
                  <a:lnTo>
                    <a:pt x="1586" y="1568"/>
                  </a:lnTo>
                  <a:lnTo>
                    <a:pt x="1697" y="1439"/>
                  </a:lnTo>
                  <a:lnTo>
                    <a:pt x="1771" y="1273"/>
                  </a:lnTo>
                  <a:lnTo>
                    <a:pt x="1826" y="1107"/>
                  </a:lnTo>
                  <a:lnTo>
                    <a:pt x="1844" y="922"/>
                  </a:lnTo>
                  <a:lnTo>
                    <a:pt x="1826" y="738"/>
                  </a:lnTo>
                  <a:lnTo>
                    <a:pt x="1771" y="553"/>
                  </a:lnTo>
                  <a:lnTo>
                    <a:pt x="1678" y="388"/>
                  </a:lnTo>
                  <a:lnTo>
                    <a:pt x="1568" y="258"/>
                  </a:lnTo>
                  <a:lnTo>
                    <a:pt x="1439" y="148"/>
                  </a:lnTo>
                  <a:lnTo>
                    <a:pt x="1273" y="56"/>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7" name="Google Shape;1097;p3"/>
            <p:cNvSpPr/>
            <p:nvPr/>
          </p:nvSpPr>
          <p:spPr>
            <a:xfrm>
              <a:off x="5188000" y="1305675"/>
              <a:ext cx="45200" cy="45200"/>
            </a:xfrm>
            <a:custGeom>
              <a:avLst/>
              <a:gdLst/>
              <a:ahLst/>
              <a:cxnLst/>
              <a:rect l="l" t="t" r="r" b="b"/>
              <a:pathLst>
                <a:path w="1808" h="1808" extrusionOk="0">
                  <a:moveTo>
                    <a:pt x="775" y="1"/>
                  </a:moveTo>
                  <a:lnTo>
                    <a:pt x="591" y="56"/>
                  </a:lnTo>
                  <a:lnTo>
                    <a:pt x="443" y="130"/>
                  </a:lnTo>
                  <a:lnTo>
                    <a:pt x="296" y="241"/>
                  </a:lnTo>
                  <a:lnTo>
                    <a:pt x="185" y="370"/>
                  </a:lnTo>
                  <a:lnTo>
                    <a:pt x="93" y="536"/>
                  </a:lnTo>
                  <a:lnTo>
                    <a:pt x="38" y="701"/>
                  </a:lnTo>
                  <a:lnTo>
                    <a:pt x="1" y="867"/>
                  </a:lnTo>
                  <a:lnTo>
                    <a:pt x="19" y="1052"/>
                  </a:lnTo>
                  <a:lnTo>
                    <a:pt x="75" y="1218"/>
                  </a:lnTo>
                  <a:lnTo>
                    <a:pt x="148" y="1384"/>
                  </a:lnTo>
                  <a:lnTo>
                    <a:pt x="259" y="1513"/>
                  </a:lnTo>
                  <a:lnTo>
                    <a:pt x="388" y="1623"/>
                  </a:lnTo>
                  <a:lnTo>
                    <a:pt x="554" y="1716"/>
                  </a:lnTo>
                  <a:lnTo>
                    <a:pt x="720" y="1771"/>
                  </a:lnTo>
                  <a:lnTo>
                    <a:pt x="886" y="1808"/>
                  </a:lnTo>
                  <a:lnTo>
                    <a:pt x="1052" y="1789"/>
                  </a:lnTo>
                  <a:lnTo>
                    <a:pt x="1218" y="1734"/>
                  </a:lnTo>
                  <a:lnTo>
                    <a:pt x="1365" y="1660"/>
                  </a:lnTo>
                  <a:lnTo>
                    <a:pt x="1513" y="1550"/>
                  </a:lnTo>
                  <a:lnTo>
                    <a:pt x="1623" y="1421"/>
                  </a:lnTo>
                  <a:lnTo>
                    <a:pt x="1716" y="1292"/>
                  </a:lnTo>
                  <a:lnTo>
                    <a:pt x="1771" y="1126"/>
                  </a:lnTo>
                  <a:lnTo>
                    <a:pt x="1808" y="960"/>
                  </a:lnTo>
                  <a:lnTo>
                    <a:pt x="1789" y="775"/>
                  </a:lnTo>
                  <a:lnTo>
                    <a:pt x="1752" y="609"/>
                  </a:lnTo>
                  <a:lnTo>
                    <a:pt x="1679" y="443"/>
                  </a:lnTo>
                  <a:lnTo>
                    <a:pt x="1568" y="314"/>
                  </a:lnTo>
                  <a:lnTo>
                    <a:pt x="1439" y="185"/>
                  </a:lnTo>
                  <a:lnTo>
                    <a:pt x="1291" y="93"/>
                  </a:lnTo>
                  <a:lnTo>
                    <a:pt x="1126" y="19"/>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8" name="Google Shape;1098;p3"/>
            <p:cNvSpPr/>
            <p:nvPr/>
          </p:nvSpPr>
          <p:spPr>
            <a:xfrm>
              <a:off x="5701975" y="1642650"/>
              <a:ext cx="44725" cy="44725"/>
            </a:xfrm>
            <a:custGeom>
              <a:avLst/>
              <a:gdLst/>
              <a:ahLst/>
              <a:cxnLst/>
              <a:rect l="l" t="t" r="r" b="b"/>
              <a:pathLst>
                <a:path w="1789" h="1789" extrusionOk="0">
                  <a:moveTo>
                    <a:pt x="904" y="0"/>
                  </a:moveTo>
                  <a:lnTo>
                    <a:pt x="738" y="19"/>
                  </a:lnTo>
                  <a:lnTo>
                    <a:pt x="572" y="55"/>
                  </a:lnTo>
                  <a:lnTo>
                    <a:pt x="424" y="148"/>
                  </a:lnTo>
                  <a:lnTo>
                    <a:pt x="277" y="258"/>
                  </a:lnTo>
                  <a:lnTo>
                    <a:pt x="166" y="387"/>
                  </a:lnTo>
                  <a:lnTo>
                    <a:pt x="74" y="535"/>
                  </a:lnTo>
                  <a:lnTo>
                    <a:pt x="19" y="682"/>
                  </a:lnTo>
                  <a:lnTo>
                    <a:pt x="0" y="848"/>
                  </a:lnTo>
                  <a:lnTo>
                    <a:pt x="19" y="1033"/>
                  </a:lnTo>
                  <a:lnTo>
                    <a:pt x="56" y="1199"/>
                  </a:lnTo>
                  <a:lnTo>
                    <a:pt x="148" y="1365"/>
                  </a:lnTo>
                  <a:lnTo>
                    <a:pt x="258" y="1494"/>
                  </a:lnTo>
                  <a:lnTo>
                    <a:pt x="388" y="1623"/>
                  </a:lnTo>
                  <a:lnTo>
                    <a:pt x="535" y="1696"/>
                  </a:lnTo>
                  <a:lnTo>
                    <a:pt x="701" y="1770"/>
                  </a:lnTo>
                  <a:lnTo>
                    <a:pt x="885" y="1789"/>
                  </a:lnTo>
                  <a:lnTo>
                    <a:pt x="1051" y="1770"/>
                  </a:lnTo>
                  <a:lnTo>
                    <a:pt x="1217" y="1715"/>
                  </a:lnTo>
                  <a:lnTo>
                    <a:pt x="1365" y="1641"/>
                  </a:lnTo>
                  <a:lnTo>
                    <a:pt x="1494" y="1531"/>
                  </a:lnTo>
                  <a:lnTo>
                    <a:pt x="1604" y="1401"/>
                  </a:lnTo>
                  <a:lnTo>
                    <a:pt x="1697" y="1254"/>
                  </a:lnTo>
                  <a:lnTo>
                    <a:pt x="1752" y="1088"/>
                  </a:lnTo>
                  <a:lnTo>
                    <a:pt x="1789" y="922"/>
                  </a:lnTo>
                  <a:lnTo>
                    <a:pt x="1770" y="756"/>
                  </a:lnTo>
                  <a:lnTo>
                    <a:pt x="1734" y="572"/>
                  </a:lnTo>
                  <a:lnTo>
                    <a:pt x="1641" y="424"/>
                  </a:lnTo>
                  <a:lnTo>
                    <a:pt x="1531" y="277"/>
                  </a:lnTo>
                  <a:lnTo>
                    <a:pt x="1402" y="166"/>
                  </a:lnTo>
                  <a:lnTo>
                    <a:pt x="1236" y="74"/>
                  </a:lnTo>
                  <a:lnTo>
                    <a:pt x="1070"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9" name="Google Shape;1099;p3"/>
            <p:cNvSpPr/>
            <p:nvPr/>
          </p:nvSpPr>
          <p:spPr>
            <a:xfrm>
              <a:off x="4794350" y="743325"/>
              <a:ext cx="44750" cy="45200"/>
            </a:xfrm>
            <a:custGeom>
              <a:avLst/>
              <a:gdLst/>
              <a:ahLst/>
              <a:cxnLst/>
              <a:rect l="l" t="t" r="r" b="b"/>
              <a:pathLst>
                <a:path w="1790" h="1808" extrusionOk="0">
                  <a:moveTo>
                    <a:pt x="923" y="0"/>
                  </a:moveTo>
                  <a:lnTo>
                    <a:pt x="738" y="19"/>
                  </a:lnTo>
                  <a:lnTo>
                    <a:pt x="572" y="74"/>
                  </a:lnTo>
                  <a:lnTo>
                    <a:pt x="406" y="148"/>
                  </a:lnTo>
                  <a:lnTo>
                    <a:pt x="277" y="258"/>
                  </a:lnTo>
                  <a:lnTo>
                    <a:pt x="167" y="406"/>
                  </a:lnTo>
                  <a:lnTo>
                    <a:pt x="74" y="553"/>
                  </a:lnTo>
                  <a:lnTo>
                    <a:pt x="19" y="719"/>
                  </a:lnTo>
                  <a:lnTo>
                    <a:pt x="1" y="904"/>
                  </a:lnTo>
                  <a:lnTo>
                    <a:pt x="19" y="1070"/>
                  </a:lnTo>
                  <a:lnTo>
                    <a:pt x="56" y="1236"/>
                  </a:lnTo>
                  <a:lnTo>
                    <a:pt x="148" y="1383"/>
                  </a:lnTo>
                  <a:lnTo>
                    <a:pt x="240" y="1512"/>
                  </a:lnTo>
                  <a:lnTo>
                    <a:pt x="369" y="1623"/>
                  </a:lnTo>
                  <a:lnTo>
                    <a:pt x="517" y="1715"/>
                  </a:lnTo>
                  <a:lnTo>
                    <a:pt x="683" y="1770"/>
                  </a:lnTo>
                  <a:lnTo>
                    <a:pt x="849" y="1807"/>
                  </a:lnTo>
                  <a:lnTo>
                    <a:pt x="1033" y="1789"/>
                  </a:lnTo>
                  <a:lnTo>
                    <a:pt x="1199" y="1752"/>
                  </a:lnTo>
                  <a:lnTo>
                    <a:pt x="1347" y="1678"/>
                  </a:lnTo>
                  <a:lnTo>
                    <a:pt x="1494" y="1568"/>
                  </a:lnTo>
                  <a:lnTo>
                    <a:pt x="1623" y="1438"/>
                  </a:lnTo>
                  <a:lnTo>
                    <a:pt x="1715" y="1291"/>
                  </a:lnTo>
                  <a:lnTo>
                    <a:pt x="1771" y="1125"/>
                  </a:lnTo>
                  <a:lnTo>
                    <a:pt x="1789" y="941"/>
                  </a:lnTo>
                  <a:lnTo>
                    <a:pt x="1789" y="756"/>
                  </a:lnTo>
                  <a:lnTo>
                    <a:pt x="1734" y="590"/>
                  </a:lnTo>
                  <a:lnTo>
                    <a:pt x="1660" y="443"/>
                  </a:lnTo>
                  <a:lnTo>
                    <a:pt x="1549" y="295"/>
                  </a:lnTo>
                  <a:lnTo>
                    <a:pt x="1420" y="185"/>
                  </a:lnTo>
                  <a:lnTo>
                    <a:pt x="1254" y="92"/>
                  </a:lnTo>
                  <a:lnTo>
                    <a:pt x="1089" y="37"/>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0" name="Google Shape;1100;p3"/>
            <p:cNvSpPr/>
            <p:nvPr/>
          </p:nvSpPr>
          <p:spPr>
            <a:xfrm>
              <a:off x="5623150" y="1629275"/>
              <a:ext cx="42425" cy="42900"/>
            </a:xfrm>
            <a:custGeom>
              <a:avLst/>
              <a:gdLst/>
              <a:ahLst/>
              <a:cxnLst/>
              <a:rect l="l" t="t" r="r" b="b"/>
              <a:pathLst>
                <a:path w="1697" h="1716" extrusionOk="0">
                  <a:moveTo>
                    <a:pt x="867" y="0"/>
                  </a:moveTo>
                  <a:lnTo>
                    <a:pt x="701" y="19"/>
                  </a:lnTo>
                  <a:lnTo>
                    <a:pt x="535" y="56"/>
                  </a:lnTo>
                  <a:lnTo>
                    <a:pt x="388" y="130"/>
                  </a:lnTo>
                  <a:lnTo>
                    <a:pt x="259" y="240"/>
                  </a:lnTo>
                  <a:lnTo>
                    <a:pt x="148" y="369"/>
                  </a:lnTo>
                  <a:lnTo>
                    <a:pt x="74" y="517"/>
                  </a:lnTo>
                  <a:lnTo>
                    <a:pt x="19" y="664"/>
                  </a:lnTo>
                  <a:lnTo>
                    <a:pt x="0" y="849"/>
                  </a:lnTo>
                  <a:lnTo>
                    <a:pt x="19" y="1015"/>
                  </a:lnTo>
                  <a:lnTo>
                    <a:pt x="56" y="1180"/>
                  </a:lnTo>
                  <a:lnTo>
                    <a:pt x="129" y="1328"/>
                  </a:lnTo>
                  <a:lnTo>
                    <a:pt x="240" y="1457"/>
                  </a:lnTo>
                  <a:lnTo>
                    <a:pt x="369" y="1568"/>
                  </a:lnTo>
                  <a:lnTo>
                    <a:pt x="517" y="1641"/>
                  </a:lnTo>
                  <a:lnTo>
                    <a:pt x="683" y="1697"/>
                  </a:lnTo>
                  <a:lnTo>
                    <a:pt x="849" y="1715"/>
                  </a:lnTo>
                  <a:lnTo>
                    <a:pt x="1033" y="1697"/>
                  </a:lnTo>
                  <a:lnTo>
                    <a:pt x="1199" y="1641"/>
                  </a:lnTo>
                  <a:lnTo>
                    <a:pt x="1328" y="1549"/>
                  </a:lnTo>
                  <a:lnTo>
                    <a:pt x="1457" y="1457"/>
                  </a:lnTo>
                  <a:lnTo>
                    <a:pt x="1568" y="1328"/>
                  </a:lnTo>
                  <a:lnTo>
                    <a:pt x="1641" y="1180"/>
                  </a:lnTo>
                  <a:lnTo>
                    <a:pt x="1697" y="1015"/>
                  </a:lnTo>
                  <a:lnTo>
                    <a:pt x="1697" y="830"/>
                  </a:lnTo>
                  <a:lnTo>
                    <a:pt x="1678" y="664"/>
                  </a:lnTo>
                  <a:lnTo>
                    <a:pt x="1641" y="517"/>
                  </a:lnTo>
                  <a:lnTo>
                    <a:pt x="1549" y="369"/>
                  </a:lnTo>
                  <a:lnTo>
                    <a:pt x="1457" y="259"/>
                  </a:lnTo>
                  <a:lnTo>
                    <a:pt x="1328" y="148"/>
                  </a:lnTo>
                  <a:lnTo>
                    <a:pt x="1199" y="74"/>
                  </a:lnTo>
                  <a:lnTo>
                    <a:pt x="1033"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1" name="Google Shape;1101;p3"/>
            <p:cNvSpPr/>
            <p:nvPr/>
          </p:nvSpPr>
          <p:spPr>
            <a:xfrm>
              <a:off x="5400500" y="1506650"/>
              <a:ext cx="42450" cy="42450"/>
            </a:xfrm>
            <a:custGeom>
              <a:avLst/>
              <a:gdLst/>
              <a:ahLst/>
              <a:cxnLst/>
              <a:rect l="l" t="t" r="r" b="b"/>
              <a:pathLst>
                <a:path w="1698" h="1698" extrusionOk="0">
                  <a:moveTo>
                    <a:pt x="886" y="1"/>
                  </a:moveTo>
                  <a:lnTo>
                    <a:pt x="720" y="19"/>
                  </a:lnTo>
                  <a:lnTo>
                    <a:pt x="554" y="56"/>
                  </a:lnTo>
                  <a:lnTo>
                    <a:pt x="406" y="130"/>
                  </a:lnTo>
                  <a:lnTo>
                    <a:pt x="277" y="222"/>
                  </a:lnTo>
                  <a:lnTo>
                    <a:pt x="167" y="351"/>
                  </a:lnTo>
                  <a:lnTo>
                    <a:pt x="75" y="499"/>
                  </a:lnTo>
                  <a:lnTo>
                    <a:pt x="38" y="665"/>
                  </a:lnTo>
                  <a:lnTo>
                    <a:pt x="1" y="831"/>
                  </a:lnTo>
                  <a:lnTo>
                    <a:pt x="19" y="1015"/>
                  </a:lnTo>
                  <a:lnTo>
                    <a:pt x="75" y="1162"/>
                  </a:lnTo>
                  <a:lnTo>
                    <a:pt x="130" y="1310"/>
                  </a:lnTo>
                  <a:lnTo>
                    <a:pt x="241" y="1439"/>
                  </a:lnTo>
                  <a:lnTo>
                    <a:pt x="351" y="1531"/>
                  </a:lnTo>
                  <a:lnTo>
                    <a:pt x="480" y="1623"/>
                  </a:lnTo>
                  <a:lnTo>
                    <a:pt x="646" y="1660"/>
                  </a:lnTo>
                  <a:lnTo>
                    <a:pt x="812" y="1697"/>
                  </a:lnTo>
                  <a:lnTo>
                    <a:pt x="978" y="1679"/>
                  </a:lnTo>
                  <a:lnTo>
                    <a:pt x="1144" y="1642"/>
                  </a:lnTo>
                  <a:lnTo>
                    <a:pt x="1291" y="1568"/>
                  </a:lnTo>
                  <a:lnTo>
                    <a:pt x="1439" y="1476"/>
                  </a:lnTo>
                  <a:lnTo>
                    <a:pt x="1531" y="1347"/>
                  </a:lnTo>
                  <a:lnTo>
                    <a:pt x="1623" y="1199"/>
                  </a:lnTo>
                  <a:lnTo>
                    <a:pt x="1679" y="1052"/>
                  </a:lnTo>
                  <a:lnTo>
                    <a:pt x="1697" y="867"/>
                  </a:lnTo>
                  <a:lnTo>
                    <a:pt x="1679" y="702"/>
                  </a:lnTo>
                  <a:lnTo>
                    <a:pt x="1642" y="536"/>
                  </a:lnTo>
                  <a:lnTo>
                    <a:pt x="1568" y="388"/>
                  </a:lnTo>
                  <a:lnTo>
                    <a:pt x="1476" y="277"/>
                  </a:lnTo>
                  <a:lnTo>
                    <a:pt x="1347" y="167"/>
                  </a:lnTo>
                  <a:lnTo>
                    <a:pt x="1218" y="93"/>
                  </a:lnTo>
                  <a:lnTo>
                    <a:pt x="1070" y="38"/>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2" name="Google Shape;1102;p3"/>
            <p:cNvSpPr/>
            <p:nvPr/>
          </p:nvSpPr>
          <p:spPr>
            <a:xfrm>
              <a:off x="4641775" y="238125"/>
              <a:ext cx="41975" cy="29525"/>
            </a:xfrm>
            <a:custGeom>
              <a:avLst/>
              <a:gdLst/>
              <a:ahLst/>
              <a:cxnLst/>
              <a:rect l="l" t="t" r="r" b="b"/>
              <a:pathLst>
                <a:path w="1679" h="1181" extrusionOk="0">
                  <a:moveTo>
                    <a:pt x="56" y="0"/>
                  </a:moveTo>
                  <a:lnTo>
                    <a:pt x="19" y="166"/>
                  </a:lnTo>
                  <a:lnTo>
                    <a:pt x="1" y="350"/>
                  </a:lnTo>
                  <a:lnTo>
                    <a:pt x="19" y="516"/>
                  </a:lnTo>
                  <a:lnTo>
                    <a:pt x="74" y="682"/>
                  </a:lnTo>
                  <a:lnTo>
                    <a:pt x="148" y="830"/>
                  </a:lnTo>
                  <a:lnTo>
                    <a:pt x="259" y="959"/>
                  </a:lnTo>
                  <a:lnTo>
                    <a:pt x="388" y="1051"/>
                  </a:lnTo>
                  <a:lnTo>
                    <a:pt x="535" y="1125"/>
                  </a:lnTo>
                  <a:lnTo>
                    <a:pt x="701" y="1162"/>
                  </a:lnTo>
                  <a:lnTo>
                    <a:pt x="867" y="1180"/>
                  </a:lnTo>
                  <a:lnTo>
                    <a:pt x="1033" y="1162"/>
                  </a:lnTo>
                  <a:lnTo>
                    <a:pt x="1199" y="1106"/>
                  </a:lnTo>
                  <a:lnTo>
                    <a:pt x="1328" y="1033"/>
                  </a:lnTo>
                  <a:lnTo>
                    <a:pt x="1457" y="922"/>
                  </a:lnTo>
                  <a:lnTo>
                    <a:pt x="1549" y="793"/>
                  </a:lnTo>
                  <a:lnTo>
                    <a:pt x="1623" y="664"/>
                  </a:lnTo>
                  <a:lnTo>
                    <a:pt x="1660" y="498"/>
                  </a:lnTo>
                  <a:lnTo>
                    <a:pt x="1679" y="332"/>
                  </a:lnTo>
                  <a:lnTo>
                    <a:pt x="1660" y="166"/>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3" name="Google Shape;1103;p3"/>
            <p:cNvSpPr/>
            <p:nvPr/>
          </p:nvSpPr>
          <p:spPr>
            <a:xfrm>
              <a:off x="4978275" y="1104700"/>
              <a:ext cx="41975" cy="41975"/>
            </a:xfrm>
            <a:custGeom>
              <a:avLst/>
              <a:gdLst/>
              <a:ahLst/>
              <a:cxnLst/>
              <a:rect l="l" t="t" r="r" b="b"/>
              <a:pathLst>
                <a:path w="1679" h="1679" extrusionOk="0">
                  <a:moveTo>
                    <a:pt x="683" y="1"/>
                  </a:moveTo>
                  <a:lnTo>
                    <a:pt x="535" y="56"/>
                  </a:lnTo>
                  <a:lnTo>
                    <a:pt x="388" y="111"/>
                  </a:lnTo>
                  <a:lnTo>
                    <a:pt x="259" y="222"/>
                  </a:lnTo>
                  <a:lnTo>
                    <a:pt x="166" y="333"/>
                  </a:lnTo>
                  <a:lnTo>
                    <a:pt x="74" y="462"/>
                  </a:lnTo>
                  <a:lnTo>
                    <a:pt x="37" y="628"/>
                  </a:lnTo>
                  <a:lnTo>
                    <a:pt x="0" y="794"/>
                  </a:lnTo>
                  <a:lnTo>
                    <a:pt x="19" y="960"/>
                  </a:lnTo>
                  <a:lnTo>
                    <a:pt x="56" y="1126"/>
                  </a:lnTo>
                  <a:lnTo>
                    <a:pt x="130" y="1291"/>
                  </a:lnTo>
                  <a:lnTo>
                    <a:pt x="222" y="1421"/>
                  </a:lnTo>
                  <a:lnTo>
                    <a:pt x="351" y="1513"/>
                  </a:lnTo>
                  <a:lnTo>
                    <a:pt x="498" y="1605"/>
                  </a:lnTo>
                  <a:lnTo>
                    <a:pt x="646" y="1660"/>
                  </a:lnTo>
                  <a:lnTo>
                    <a:pt x="830" y="1679"/>
                  </a:lnTo>
                  <a:lnTo>
                    <a:pt x="996" y="1660"/>
                  </a:lnTo>
                  <a:lnTo>
                    <a:pt x="1162" y="1623"/>
                  </a:lnTo>
                  <a:lnTo>
                    <a:pt x="1310" y="1550"/>
                  </a:lnTo>
                  <a:lnTo>
                    <a:pt x="1420" y="1457"/>
                  </a:lnTo>
                  <a:lnTo>
                    <a:pt x="1531" y="1328"/>
                  </a:lnTo>
                  <a:lnTo>
                    <a:pt x="1605" y="1199"/>
                  </a:lnTo>
                  <a:lnTo>
                    <a:pt x="1660" y="1052"/>
                  </a:lnTo>
                  <a:lnTo>
                    <a:pt x="1678" y="886"/>
                  </a:lnTo>
                  <a:lnTo>
                    <a:pt x="1678" y="701"/>
                  </a:lnTo>
                  <a:lnTo>
                    <a:pt x="1641" y="536"/>
                  </a:lnTo>
                  <a:lnTo>
                    <a:pt x="1568" y="388"/>
                  </a:lnTo>
                  <a:lnTo>
                    <a:pt x="1457" y="259"/>
                  </a:lnTo>
                  <a:lnTo>
                    <a:pt x="1346" y="148"/>
                  </a:lnTo>
                  <a:lnTo>
                    <a:pt x="1199" y="75"/>
                  </a:lnTo>
                  <a:lnTo>
                    <a:pt x="1033" y="19"/>
                  </a:lnTo>
                  <a:lnTo>
                    <a:pt x="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4" name="Google Shape;1104;p3"/>
            <p:cNvSpPr/>
            <p:nvPr/>
          </p:nvSpPr>
          <p:spPr>
            <a:xfrm>
              <a:off x="4912825" y="1012975"/>
              <a:ext cx="41975" cy="42425"/>
            </a:xfrm>
            <a:custGeom>
              <a:avLst/>
              <a:gdLst/>
              <a:ahLst/>
              <a:cxnLst/>
              <a:rect l="l" t="t" r="r" b="b"/>
              <a:pathLst>
                <a:path w="1679" h="1697" extrusionOk="0">
                  <a:moveTo>
                    <a:pt x="830" y="1"/>
                  </a:moveTo>
                  <a:lnTo>
                    <a:pt x="664" y="19"/>
                  </a:lnTo>
                  <a:lnTo>
                    <a:pt x="498" y="74"/>
                  </a:lnTo>
                  <a:lnTo>
                    <a:pt x="351" y="148"/>
                  </a:lnTo>
                  <a:lnTo>
                    <a:pt x="222" y="259"/>
                  </a:lnTo>
                  <a:lnTo>
                    <a:pt x="129" y="388"/>
                  </a:lnTo>
                  <a:lnTo>
                    <a:pt x="56" y="535"/>
                  </a:lnTo>
                  <a:lnTo>
                    <a:pt x="0" y="701"/>
                  </a:lnTo>
                  <a:lnTo>
                    <a:pt x="0" y="886"/>
                  </a:lnTo>
                  <a:lnTo>
                    <a:pt x="19" y="1052"/>
                  </a:lnTo>
                  <a:lnTo>
                    <a:pt x="74" y="1199"/>
                  </a:lnTo>
                  <a:lnTo>
                    <a:pt x="148" y="1347"/>
                  </a:lnTo>
                  <a:lnTo>
                    <a:pt x="240" y="1457"/>
                  </a:lnTo>
                  <a:lnTo>
                    <a:pt x="369" y="1549"/>
                  </a:lnTo>
                  <a:lnTo>
                    <a:pt x="517" y="1623"/>
                  </a:lnTo>
                  <a:lnTo>
                    <a:pt x="664" y="1678"/>
                  </a:lnTo>
                  <a:lnTo>
                    <a:pt x="830" y="1697"/>
                  </a:lnTo>
                  <a:lnTo>
                    <a:pt x="1014" y="1678"/>
                  </a:lnTo>
                  <a:lnTo>
                    <a:pt x="1180" y="1623"/>
                  </a:lnTo>
                  <a:lnTo>
                    <a:pt x="1328" y="1549"/>
                  </a:lnTo>
                  <a:lnTo>
                    <a:pt x="1438" y="1439"/>
                  </a:lnTo>
                  <a:lnTo>
                    <a:pt x="1549" y="1310"/>
                  </a:lnTo>
                  <a:lnTo>
                    <a:pt x="1623" y="1162"/>
                  </a:lnTo>
                  <a:lnTo>
                    <a:pt x="1660" y="996"/>
                  </a:lnTo>
                  <a:lnTo>
                    <a:pt x="1678" y="830"/>
                  </a:lnTo>
                  <a:lnTo>
                    <a:pt x="1660" y="646"/>
                  </a:lnTo>
                  <a:lnTo>
                    <a:pt x="1604" y="498"/>
                  </a:lnTo>
                  <a:lnTo>
                    <a:pt x="1531" y="369"/>
                  </a:lnTo>
                  <a:lnTo>
                    <a:pt x="1420" y="240"/>
                  </a:lnTo>
                  <a:lnTo>
                    <a:pt x="1309" y="148"/>
                  </a:lnTo>
                  <a:lnTo>
                    <a:pt x="1162" y="74"/>
                  </a:lnTo>
                  <a:lnTo>
                    <a:pt x="1014"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5" name="Google Shape;1105;p3"/>
            <p:cNvSpPr/>
            <p:nvPr/>
          </p:nvSpPr>
          <p:spPr>
            <a:xfrm>
              <a:off x="5255300" y="1401550"/>
              <a:ext cx="41525" cy="41525"/>
            </a:xfrm>
            <a:custGeom>
              <a:avLst/>
              <a:gdLst/>
              <a:ahLst/>
              <a:cxnLst/>
              <a:rect l="l" t="t" r="r" b="b"/>
              <a:pathLst>
                <a:path w="1661" h="1661" extrusionOk="0">
                  <a:moveTo>
                    <a:pt x="701" y="1"/>
                  </a:moveTo>
                  <a:lnTo>
                    <a:pt x="535" y="56"/>
                  </a:lnTo>
                  <a:lnTo>
                    <a:pt x="388" y="130"/>
                  </a:lnTo>
                  <a:lnTo>
                    <a:pt x="259" y="222"/>
                  </a:lnTo>
                  <a:lnTo>
                    <a:pt x="148" y="351"/>
                  </a:lnTo>
                  <a:lnTo>
                    <a:pt x="75" y="499"/>
                  </a:lnTo>
                  <a:lnTo>
                    <a:pt x="19" y="646"/>
                  </a:lnTo>
                  <a:lnTo>
                    <a:pt x="1" y="831"/>
                  </a:lnTo>
                  <a:lnTo>
                    <a:pt x="19" y="997"/>
                  </a:lnTo>
                  <a:lnTo>
                    <a:pt x="75" y="1163"/>
                  </a:lnTo>
                  <a:lnTo>
                    <a:pt x="148" y="1310"/>
                  </a:lnTo>
                  <a:lnTo>
                    <a:pt x="240" y="1421"/>
                  </a:lnTo>
                  <a:lnTo>
                    <a:pt x="351" y="1513"/>
                  </a:lnTo>
                  <a:lnTo>
                    <a:pt x="499" y="1605"/>
                  </a:lnTo>
                  <a:lnTo>
                    <a:pt x="646" y="1642"/>
                  </a:lnTo>
                  <a:lnTo>
                    <a:pt x="831" y="1660"/>
                  </a:lnTo>
                  <a:lnTo>
                    <a:pt x="996" y="1642"/>
                  </a:lnTo>
                  <a:lnTo>
                    <a:pt x="1162" y="1605"/>
                  </a:lnTo>
                  <a:lnTo>
                    <a:pt x="1291" y="1531"/>
                  </a:lnTo>
                  <a:lnTo>
                    <a:pt x="1421" y="1439"/>
                  </a:lnTo>
                  <a:lnTo>
                    <a:pt x="1513" y="1329"/>
                  </a:lnTo>
                  <a:lnTo>
                    <a:pt x="1605" y="1181"/>
                  </a:lnTo>
                  <a:lnTo>
                    <a:pt x="1642" y="1034"/>
                  </a:lnTo>
                  <a:lnTo>
                    <a:pt x="1660" y="868"/>
                  </a:lnTo>
                  <a:lnTo>
                    <a:pt x="1660" y="683"/>
                  </a:lnTo>
                  <a:lnTo>
                    <a:pt x="1623" y="536"/>
                  </a:lnTo>
                  <a:lnTo>
                    <a:pt x="1550" y="388"/>
                  </a:lnTo>
                  <a:lnTo>
                    <a:pt x="1457" y="259"/>
                  </a:lnTo>
                  <a:lnTo>
                    <a:pt x="1347" y="148"/>
                  </a:lnTo>
                  <a:lnTo>
                    <a:pt x="1199" y="75"/>
                  </a:lnTo>
                  <a:lnTo>
                    <a:pt x="1052" y="19"/>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6" name="Google Shape;1106;p3"/>
            <p:cNvSpPr/>
            <p:nvPr/>
          </p:nvSpPr>
          <p:spPr>
            <a:xfrm>
              <a:off x="4730275" y="653900"/>
              <a:ext cx="41525" cy="41500"/>
            </a:xfrm>
            <a:custGeom>
              <a:avLst/>
              <a:gdLst/>
              <a:ahLst/>
              <a:cxnLst/>
              <a:rect l="l" t="t" r="r" b="b"/>
              <a:pathLst>
                <a:path w="1661" h="1660" extrusionOk="0">
                  <a:moveTo>
                    <a:pt x="701" y="0"/>
                  </a:moveTo>
                  <a:lnTo>
                    <a:pt x="535" y="56"/>
                  </a:lnTo>
                  <a:lnTo>
                    <a:pt x="388" y="129"/>
                  </a:lnTo>
                  <a:lnTo>
                    <a:pt x="259" y="222"/>
                  </a:lnTo>
                  <a:lnTo>
                    <a:pt x="148" y="351"/>
                  </a:lnTo>
                  <a:lnTo>
                    <a:pt x="75" y="498"/>
                  </a:lnTo>
                  <a:lnTo>
                    <a:pt x="19" y="646"/>
                  </a:lnTo>
                  <a:lnTo>
                    <a:pt x="1" y="830"/>
                  </a:lnTo>
                  <a:lnTo>
                    <a:pt x="19" y="996"/>
                  </a:lnTo>
                  <a:lnTo>
                    <a:pt x="56" y="1162"/>
                  </a:lnTo>
                  <a:lnTo>
                    <a:pt x="130" y="1309"/>
                  </a:lnTo>
                  <a:lnTo>
                    <a:pt x="240" y="1420"/>
                  </a:lnTo>
                  <a:lnTo>
                    <a:pt x="351" y="1512"/>
                  </a:lnTo>
                  <a:lnTo>
                    <a:pt x="499" y="1604"/>
                  </a:lnTo>
                  <a:lnTo>
                    <a:pt x="646" y="1641"/>
                  </a:lnTo>
                  <a:lnTo>
                    <a:pt x="830" y="1660"/>
                  </a:lnTo>
                  <a:lnTo>
                    <a:pt x="996" y="1641"/>
                  </a:lnTo>
                  <a:lnTo>
                    <a:pt x="1144" y="1604"/>
                  </a:lnTo>
                  <a:lnTo>
                    <a:pt x="1291" y="1531"/>
                  </a:lnTo>
                  <a:lnTo>
                    <a:pt x="1420" y="1438"/>
                  </a:lnTo>
                  <a:lnTo>
                    <a:pt x="1513" y="1328"/>
                  </a:lnTo>
                  <a:lnTo>
                    <a:pt x="1586" y="1180"/>
                  </a:lnTo>
                  <a:lnTo>
                    <a:pt x="1642" y="1033"/>
                  </a:lnTo>
                  <a:lnTo>
                    <a:pt x="1660" y="848"/>
                  </a:lnTo>
                  <a:lnTo>
                    <a:pt x="1660" y="682"/>
                  </a:lnTo>
                  <a:lnTo>
                    <a:pt x="1605" y="517"/>
                  </a:lnTo>
                  <a:lnTo>
                    <a:pt x="1550" y="387"/>
                  </a:lnTo>
                  <a:lnTo>
                    <a:pt x="1457" y="258"/>
                  </a:lnTo>
                  <a:lnTo>
                    <a:pt x="1328" y="148"/>
                  </a:lnTo>
                  <a:lnTo>
                    <a:pt x="1199" y="74"/>
                  </a:lnTo>
                  <a:lnTo>
                    <a:pt x="1052"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7" name="Google Shape;1107;p3"/>
            <p:cNvSpPr/>
            <p:nvPr/>
          </p:nvSpPr>
          <p:spPr>
            <a:xfrm>
              <a:off x="4679125" y="479650"/>
              <a:ext cx="41500" cy="41525"/>
            </a:xfrm>
            <a:custGeom>
              <a:avLst/>
              <a:gdLst/>
              <a:ahLst/>
              <a:cxnLst/>
              <a:rect l="l" t="t" r="r" b="b"/>
              <a:pathLst>
                <a:path w="1660" h="1661" extrusionOk="0">
                  <a:moveTo>
                    <a:pt x="793" y="1"/>
                  </a:moveTo>
                  <a:lnTo>
                    <a:pt x="627" y="19"/>
                  </a:lnTo>
                  <a:lnTo>
                    <a:pt x="461" y="74"/>
                  </a:lnTo>
                  <a:lnTo>
                    <a:pt x="332" y="167"/>
                  </a:lnTo>
                  <a:lnTo>
                    <a:pt x="203" y="259"/>
                  </a:lnTo>
                  <a:lnTo>
                    <a:pt x="111" y="388"/>
                  </a:lnTo>
                  <a:lnTo>
                    <a:pt x="55" y="535"/>
                  </a:lnTo>
                  <a:lnTo>
                    <a:pt x="0" y="683"/>
                  </a:lnTo>
                  <a:lnTo>
                    <a:pt x="0" y="867"/>
                  </a:lnTo>
                  <a:lnTo>
                    <a:pt x="19" y="1033"/>
                  </a:lnTo>
                  <a:lnTo>
                    <a:pt x="55" y="1181"/>
                  </a:lnTo>
                  <a:lnTo>
                    <a:pt x="148" y="1328"/>
                  </a:lnTo>
                  <a:lnTo>
                    <a:pt x="240" y="1439"/>
                  </a:lnTo>
                  <a:lnTo>
                    <a:pt x="369" y="1531"/>
                  </a:lnTo>
                  <a:lnTo>
                    <a:pt x="498" y="1605"/>
                  </a:lnTo>
                  <a:lnTo>
                    <a:pt x="664" y="1660"/>
                  </a:lnTo>
                  <a:lnTo>
                    <a:pt x="996" y="1660"/>
                  </a:lnTo>
                  <a:lnTo>
                    <a:pt x="1162" y="1605"/>
                  </a:lnTo>
                  <a:lnTo>
                    <a:pt x="1309" y="1531"/>
                  </a:lnTo>
                  <a:lnTo>
                    <a:pt x="1420" y="1439"/>
                  </a:lnTo>
                  <a:lnTo>
                    <a:pt x="1512" y="1310"/>
                  </a:lnTo>
                  <a:lnTo>
                    <a:pt x="1586" y="1162"/>
                  </a:lnTo>
                  <a:lnTo>
                    <a:pt x="1641" y="1015"/>
                  </a:lnTo>
                  <a:lnTo>
                    <a:pt x="1660" y="849"/>
                  </a:lnTo>
                  <a:lnTo>
                    <a:pt x="1641" y="664"/>
                  </a:lnTo>
                  <a:lnTo>
                    <a:pt x="1586" y="498"/>
                  </a:lnTo>
                  <a:lnTo>
                    <a:pt x="1512" y="351"/>
                  </a:lnTo>
                  <a:lnTo>
                    <a:pt x="1420" y="240"/>
                  </a:lnTo>
                  <a:lnTo>
                    <a:pt x="1291" y="130"/>
                  </a:lnTo>
                  <a:lnTo>
                    <a:pt x="1143" y="56"/>
                  </a:lnTo>
                  <a:lnTo>
                    <a:pt x="977"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8" name="Google Shape;1108;p3"/>
            <p:cNvSpPr/>
            <p:nvPr/>
          </p:nvSpPr>
          <p:spPr>
            <a:xfrm>
              <a:off x="4847375" y="919400"/>
              <a:ext cx="41500" cy="41050"/>
            </a:xfrm>
            <a:custGeom>
              <a:avLst/>
              <a:gdLst/>
              <a:ahLst/>
              <a:cxnLst/>
              <a:rect l="l" t="t" r="r" b="b"/>
              <a:pathLst>
                <a:path w="1660" h="1642" extrusionOk="0">
                  <a:moveTo>
                    <a:pt x="811" y="1"/>
                  </a:moveTo>
                  <a:lnTo>
                    <a:pt x="627" y="19"/>
                  </a:lnTo>
                  <a:lnTo>
                    <a:pt x="479" y="74"/>
                  </a:lnTo>
                  <a:lnTo>
                    <a:pt x="350" y="148"/>
                  </a:lnTo>
                  <a:lnTo>
                    <a:pt x="221" y="259"/>
                  </a:lnTo>
                  <a:lnTo>
                    <a:pt x="129" y="369"/>
                  </a:lnTo>
                  <a:lnTo>
                    <a:pt x="55" y="517"/>
                  </a:lnTo>
                  <a:lnTo>
                    <a:pt x="18" y="683"/>
                  </a:lnTo>
                  <a:lnTo>
                    <a:pt x="0" y="849"/>
                  </a:lnTo>
                  <a:lnTo>
                    <a:pt x="37" y="1015"/>
                  </a:lnTo>
                  <a:lnTo>
                    <a:pt x="74" y="1181"/>
                  </a:lnTo>
                  <a:lnTo>
                    <a:pt x="148" y="1310"/>
                  </a:lnTo>
                  <a:lnTo>
                    <a:pt x="258" y="1439"/>
                  </a:lnTo>
                  <a:lnTo>
                    <a:pt x="387" y="1531"/>
                  </a:lnTo>
                  <a:lnTo>
                    <a:pt x="516" y="1605"/>
                  </a:lnTo>
                  <a:lnTo>
                    <a:pt x="682" y="1642"/>
                  </a:lnTo>
                  <a:lnTo>
                    <a:pt x="848" y="1642"/>
                  </a:lnTo>
                  <a:lnTo>
                    <a:pt x="1033" y="1623"/>
                  </a:lnTo>
                  <a:lnTo>
                    <a:pt x="1180" y="1586"/>
                  </a:lnTo>
                  <a:lnTo>
                    <a:pt x="1328" y="1494"/>
                  </a:lnTo>
                  <a:lnTo>
                    <a:pt x="1438" y="1402"/>
                  </a:lnTo>
                  <a:lnTo>
                    <a:pt x="1530" y="1273"/>
                  </a:lnTo>
                  <a:lnTo>
                    <a:pt x="1604" y="1125"/>
                  </a:lnTo>
                  <a:lnTo>
                    <a:pt x="1641" y="978"/>
                  </a:lnTo>
                  <a:lnTo>
                    <a:pt x="1659" y="793"/>
                  </a:lnTo>
                  <a:lnTo>
                    <a:pt x="1641" y="628"/>
                  </a:lnTo>
                  <a:lnTo>
                    <a:pt x="1586" y="480"/>
                  </a:lnTo>
                  <a:lnTo>
                    <a:pt x="1512" y="333"/>
                  </a:lnTo>
                  <a:lnTo>
                    <a:pt x="1401" y="222"/>
                  </a:lnTo>
                  <a:lnTo>
                    <a:pt x="1272" y="130"/>
                  </a:lnTo>
                  <a:lnTo>
                    <a:pt x="1143" y="56"/>
                  </a:lnTo>
                  <a:lnTo>
                    <a:pt x="977"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9" name="Google Shape;1109;p3"/>
            <p:cNvSpPr/>
            <p:nvPr/>
          </p:nvSpPr>
          <p:spPr>
            <a:xfrm>
              <a:off x="5044650" y="1199200"/>
              <a:ext cx="41050" cy="41050"/>
            </a:xfrm>
            <a:custGeom>
              <a:avLst/>
              <a:gdLst/>
              <a:ahLst/>
              <a:cxnLst/>
              <a:rect l="l" t="t" r="r" b="b"/>
              <a:pathLst>
                <a:path w="1642" h="1642" extrusionOk="0">
                  <a:moveTo>
                    <a:pt x="830" y="1"/>
                  </a:moveTo>
                  <a:lnTo>
                    <a:pt x="664" y="19"/>
                  </a:lnTo>
                  <a:lnTo>
                    <a:pt x="498" y="56"/>
                  </a:lnTo>
                  <a:lnTo>
                    <a:pt x="369" y="130"/>
                  </a:lnTo>
                  <a:lnTo>
                    <a:pt x="240" y="222"/>
                  </a:lnTo>
                  <a:lnTo>
                    <a:pt x="148" y="333"/>
                  </a:lnTo>
                  <a:lnTo>
                    <a:pt x="56" y="480"/>
                  </a:lnTo>
                  <a:lnTo>
                    <a:pt x="19" y="628"/>
                  </a:lnTo>
                  <a:lnTo>
                    <a:pt x="1" y="793"/>
                  </a:lnTo>
                  <a:lnTo>
                    <a:pt x="1" y="978"/>
                  </a:lnTo>
                  <a:lnTo>
                    <a:pt x="56" y="1125"/>
                  </a:lnTo>
                  <a:lnTo>
                    <a:pt x="111" y="1273"/>
                  </a:lnTo>
                  <a:lnTo>
                    <a:pt x="203" y="1402"/>
                  </a:lnTo>
                  <a:lnTo>
                    <a:pt x="332" y="1494"/>
                  </a:lnTo>
                  <a:lnTo>
                    <a:pt x="462" y="1568"/>
                  </a:lnTo>
                  <a:lnTo>
                    <a:pt x="627" y="1623"/>
                  </a:lnTo>
                  <a:lnTo>
                    <a:pt x="793" y="1642"/>
                  </a:lnTo>
                  <a:lnTo>
                    <a:pt x="959" y="1623"/>
                  </a:lnTo>
                  <a:lnTo>
                    <a:pt x="1125" y="1586"/>
                  </a:lnTo>
                  <a:lnTo>
                    <a:pt x="1273" y="1513"/>
                  </a:lnTo>
                  <a:lnTo>
                    <a:pt x="1383" y="1420"/>
                  </a:lnTo>
                  <a:lnTo>
                    <a:pt x="1494" y="1310"/>
                  </a:lnTo>
                  <a:lnTo>
                    <a:pt x="1568" y="1162"/>
                  </a:lnTo>
                  <a:lnTo>
                    <a:pt x="1623" y="1015"/>
                  </a:lnTo>
                  <a:lnTo>
                    <a:pt x="1642" y="849"/>
                  </a:lnTo>
                  <a:lnTo>
                    <a:pt x="1623" y="664"/>
                  </a:lnTo>
                  <a:lnTo>
                    <a:pt x="1586" y="517"/>
                  </a:lnTo>
                  <a:lnTo>
                    <a:pt x="1512" y="369"/>
                  </a:lnTo>
                  <a:lnTo>
                    <a:pt x="1420" y="240"/>
                  </a:lnTo>
                  <a:lnTo>
                    <a:pt x="1310" y="148"/>
                  </a:lnTo>
                  <a:lnTo>
                    <a:pt x="1162" y="74"/>
                  </a:lnTo>
                  <a:lnTo>
                    <a:pt x="1015"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0" name="Google Shape;1110;p3"/>
            <p:cNvSpPr/>
            <p:nvPr/>
          </p:nvSpPr>
          <p:spPr>
            <a:xfrm>
              <a:off x="6166600" y="1807675"/>
              <a:ext cx="40150" cy="40125"/>
            </a:xfrm>
            <a:custGeom>
              <a:avLst/>
              <a:gdLst/>
              <a:ahLst/>
              <a:cxnLst/>
              <a:rect l="l" t="t" r="r" b="b"/>
              <a:pathLst>
                <a:path w="1606" h="1605" extrusionOk="0">
                  <a:moveTo>
                    <a:pt x="683" y="0"/>
                  </a:moveTo>
                  <a:lnTo>
                    <a:pt x="536" y="37"/>
                  </a:lnTo>
                  <a:lnTo>
                    <a:pt x="388" y="111"/>
                  </a:lnTo>
                  <a:lnTo>
                    <a:pt x="259" y="203"/>
                  </a:lnTo>
                  <a:lnTo>
                    <a:pt x="149" y="313"/>
                  </a:lnTo>
                  <a:lnTo>
                    <a:pt x="75" y="443"/>
                  </a:lnTo>
                  <a:lnTo>
                    <a:pt x="19" y="608"/>
                  </a:lnTo>
                  <a:lnTo>
                    <a:pt x="1" y="774"/>
                  </a:lnTo>
                  <a:lnTo>
                    <a:pt x="1" y="922"/>
                  </a:lnTo>
                  <a:lnTo>
                    <a:pt x="38" y="1088"/>
                  </a:lnTo>
                  <a:lnTo>
                    <a:pt x="112" y="1217"/>
                  </a:lnTo>
                  <a:lnTo>
                    <a:pt x="204" y="1346"/>
                  </a:lnTo>
                  <a:lnTo>
                    <a:pt x="314" y="1438"/>
                  </a:lnTo>
                  <a:lnTo>
                    <a:pt x="444" y="1512"/>
                  </a:lnTo>
                  <a:lnTo>
                    <a:pt x="591" y="1567"/>
                  </a:lnTo>
                  <a:lnTo>
                    <a:pt x="739" y="1604"/>
                  </a:lnTo>
                  <a:lnTo>
                    <a:pt x="904" y="1586"/>
                  </a:lnTo>
                  <a:lnTo>
                    <a:pt x="1070" y="1549"/>
                  </a:lnTo>
                  <a:lnTo>
                    <a:pt x="1218" y="1494"/>
                  </a:lnTo>
                  <a:lnTo>
                    <a:pt x="1347" y="1401"/>
                  </a:lnTo>
                  <a:lnTo>
                    <a:pt x="1439" y="1272"/>
                  </a:lnTo>
                  <a:lnTo>
                    <a:pt x="1531" y="1143"/>
                  </a:lnTo>
                  <a:lnTo>
                    <a:pt x="1587" y="996"/>
                  </a:lnTo>
                  <a:lnTo>
                    <a:pt x="1605" y="830"/>
                  </a:lnTo>
                  <a:lnTo>
                    <a:pt x="1587" y="664"/>
                  </a:lnTo>
                  <a:lnTo>
                    <a:pt x="1550" y="516"/>
                  </a:lnTo>
                  <a:lnTo>
                    <a:pt x="1494" y="369"/>
                  </a:lnTo>
                  <a:lnTo>
                    <a:pt x="1402" y="258"/>
                  </a:lnTo>
                  <a:lnTo>
                    <a:pt x="1292" y="148"/>
                  </a:lnTo>
                  <a:lnTo>
                    <a:pt x="1163" y="74"/>
                  </a:lnTo>
                  <a:lnTo>
                    <a:pt x="1015" y="18"/>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1" name="Google Shape;1111;p3"/>
            <p:cNvSpPr/>
            <p:nvPr/>
          </p:nvSpPr>
          <p:spPr>
            <a:xfrm>
              <a:off x="6009425" y="1778625"/>
              <a:ext cx="40600" cy="40575"/>
            </a:xfrm>
            <a:custGeom>
              <a:avLst/>
              <a:gdLst/>
              <a:ahLst/>
              <a:cxnLst/>
              <a:rect l="l" t="t" r="r" b="b"/>
              <a:pathLst>
                <a:path w="1624" h="1623" extrusionOk="0">
                  <a:moveTo>
                    <a:pt x="849" y="0"/>
                  </a:moveTo>
                  <a:lnTo>
                    <a:pt x="664" y="19"/>
                  </a:lnTo>
                  <a:lnTo>
                    <a:pt x="517" y="56"/>
                  </a:lnTo>
                  <a:lnTo>
                    <a:pt x="369" y="129"/>
                  </a:lnTo>
                  <a:lnTo>
                    <a:pt x="240" y="222"/>
                  </a:lnTo>
                  <a:lnTo>
                    <a:pt x="148" y="351"/>
                  </a:lnTo>
                  <a:lnTo>
                    <a:pt x="74" y="480"/>
                  </a:lnTo>
                  <a:lnTo>
                    <a:pt x="19" y="646"/>
                  </a:lnTo>
                  <a:lnTo>
                    <a:pt x="1" y="812"/>
                  </a:lnTo>
                  <a:lnTo>
                    <a:pt x="19" y="978"/>
                  </a:lnTo>
                  <a:lnTo>
                    <a:pt x="56" y="1125"/>
                  </a:lnTo>
                  <a:lnTo>
                    <a:pt x="130" y="1254"/>
                  </a:lnTo>
                  <a:lnTo>
                    <a:pt x="222" y="1383"/>
                  </a:lnTo>
                  <a:lnTo>
                    <a:pt x="332" y="1475"/>
                  </a:lnTo>
                  <a:lnTo>
                    <a:pt x="462" y="1549"/>
                  </a:lnTo>
                  <a:lnTo>
                    <a:pt x="609" y="1605"/>
                  </a:lnTo>
                  <a:lnTo>
                    <a:pt x="775" y="1623"/>
                  </a:lnTo>
                  <a:lnTo>
                    <a:pt x="941" y="1623"/>
                  </a:lnTo>
                  <a:lnTo>
                    <a:pt x="1107" y="1568"/>
                  </a:lnTo>
                  <a:lnTo>
                    <a:pt x="1254" y="1512"/>
                  </a:lnTo>
                  <a:lnTo>
                    <a:pt x="1365" y="1402"/>
                  </a:lnTo>
                  <a:lnTo>
                    <a:pt x="1476" y="1291"/>
                  </a:lnTo>
                  <a:lnTo>
                    <a:pt x="1549" y="1144"/>
                  </a:lnTo>
                  <a:lnTo>
                    <a:pt x="1605" y="996"/>
                  </a:lnTo>
                  <a:lnTo>
                    <a:pt x="1623" y="830"/>
                  </a:lnTo>
                  <a:lnTo>
                    <a:pt x="1605" y="664"/>
                  </a:lnTo>
                  <a:lnTo>
                    <a:pt x="1568" y="517"/>
                  </a:lnTo>
                  <a:lnTo>
                    <a:pt x="1494" y="369"/>
                  </a:lnTo>
                  <a:lnTo>
                    <a:pt x="1402" y="259"/>
                  </a:lnTo>
                  <a:lnTo>
                    <a:pt x="1291" y="148"/>
                  </a:lnTo>
                  <a:lnTo>
                    <a:pt x="1162" y="74"/>
                  </a:lnTo>
                  <a:lnTo>
                    <a:pt x="996" y="37"/>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2" name="Google Shape;1112;p3"/>
            <p:cNvSpPr/>
            <p:nvPr/>
          </p:nvSpPr>
          <p:spPr>
            <a:xfrm>
              <a:off x="6086400" y="1792925"/>
              <a:ext cx="40600" cy="40575"/>
            </a:xfrm>
            <a:custGeom>
              <a:avLst/>
              <a:gdLst/>
              <a:ahLst/>
              <a:cxnLst/>
              <a:rect l="l" t="t" r="r" b="b"/>
              <a:pathLst>
                <a:path w="1624" h="1623" extrusionOk="0">
                  <a:moveTo>
                    <a:pt x="794" y="0"/>
                  </a:moveTo>
                  <a:lnTo>
                    <a:pt x="646" y="18"/>
                  </a:lnTo>
                  <a:lnTo>
                    <a:pt x="480" y="74"/>
                  </a:lnTo>
                  <a:lnTo>
                    <a:pt x="351" y="148"/>
                  </a:lnTo>
                  <a:lnTo>
                    <a:pt x="240" y="240"/>
                  </a:lnTo>
                  <a:lnTo>
                    <a:pt x="148" y="350"/>
                  </a:lnTo>
                  <a:lnTo>
                    <a:pt x="75" y="479"/>
                  </a:lnTo>
                  <a:lnTo>
                    <a:pt x="19" y="627"/>
                  </a:lnTo>
                  <a:lnTo>
                    <a:pt x="1" y="793"/>
                  </a:lnTo>
                  <a:lnTo>
                    <a:pt x="19" y="959"/>
                  </a:lnTo>
                  <a:lnTo>
                    <a:pt x="56" y="1125"/>
                  </a:lnTo>
                  <a:lnTo>
                    <a:pt x="130" y="1272"/>
                  </a:lnTo>
                  <a:lnTo>
                    <a:pt x="222" y="1383"/>
                  </a:lnTo>
                  <a:lnTo>
                    <a:pt x="351" y="1494"/>
                  </a:lnTo>
                  <a:lnTo>
                    <a:pt x="499" y="1567"/>
                  </a:lnTo>
                  <a:lnTo>
                    <a:pt x="646" y="1604"/>
                  </a:lnTo>
                  <a:lnTo>
                    <a:pt x="812" y="1623"/>
                  </a:lnTo>
                  <a:lnTo>
                    <a:pt x="996" y="1604"/>
                  </a:lnTo>
                  <a:lnTo>
                    <a:pt x="1144" y="1549"/>
                  </a:lnTo>
                  <a:lnTo>
                    <a:pt x="1291" y="1475"/>
                  </a:lnTo>
                  <a:lnTo>
                    <a:pt x="1402" y="1383"/>
                  </a:lnTo>
                  <a:lnTo>
                    <a:pt x="1494" y="1254"/>
                  </a:lnTo>
                  <a:lnTo>
                    <a:pt x="1568" y="1106"/>
                  </a:lnTo>
                  <a:lnTo>
                    <a:pt x="1605" y="940"/>
                  </a:lnTo>
                  <a:lnTo>
                    <a:pt x="1623" y="774"/>
                  </a:lnTo>
                  <a:lnTo>
                    <a:pt x="1605" y="608"/>
                  </a:lnTo>
                  <a:lnTo>
                    <a:pt x="1550" y="461"/>
                  </a:lnTo>
                  <a:lnTo>
                    <a:pt x="1476" y="332"/>
                  </a:lnTo>
                  <a:lnTo>
                    <a:pt x="1365" y="221"/>
                  </a:lnTo>
                  <a:lnTo>
                    <a:pt x="1255" y="129"/>
                  </a:lnTo>
                  <a:lnTo>
                    <a:pt x="1125" y="55"/>
                  </a:lnTo>
                  <a:lnTo>
                    <a:pt x="960" y="18"/>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3" name="Google Shape;1113;p3"/>
            <p:cNvSpPr/>
            <p:nvPr/>
          </p:nvSpPr>
          <p:spPr>
            <a:xfrm>
              <a:off x="5544325" y="1616375"/>
              <a:ext cx="40125" cy="40125"/>
            </a:xfrm>
            <a:custGeom>
              <a:avLst/>
              <a:gdLst/>
              <a:ahLst/>
              <a:cxnLst/>
              <a:rect l="l" t="t" r="r" b="b"/>
              <a:pathLst>
                <a:path w="1605" h="1605" extrusionOk="0">
                  <a:moveTo>
                    <a:pt x="664" y="0"/>
                  </a:moveTo>
                  <a:lnTo>
                    <a:pt x="517" y="55"/>
                  </a:lnTo>
                  <a:lnTo>
                    <a:pt x="369" y="111"/>
                  </a:lnTo>
                  <a:lnTo>
                    <a:pt x="240" y="221"/>
                  </a:lnTo>
                  <a:lnTo>
                    <a:pt x="148" y="332"/>
                  </a:lnTo>
                  <a:lnTo>
                    <a:pt x="74" y="480"/>
                  </a:lnTo>
                  <a:lnTo>
                    <a:pt x="19" y="627"/>
                  </a:lnTo>
                  <a:lnTo>
                    <a:pt x="1" y="793"/>
                  </a:lnTo>
                  <a:lnTo>
                    <a:pt x="19" y="959"/>
                  </a:lnTo>
                  <a:lnTo>
                    <a:pt x="56" y="1106"/>
                  </a:lnTo>
                  <a:lnTo>
                    <a:pt x="130" y="1236"/>
                  </a:lnTo>
                  <a:lnTo>
                    <a:pt x="222" y="1365"/>
                  </a:lnTo>
                  <a:lnTo>
                    <a:pt x="332" y="1457"/>
                  </a:lnTo>
                  <a:lnTo>
                    <a:pt x="461" y="1531"/>
                  </a:lnTo>
                  <a:lnTo>
                    <a:pt x="609" y="1586"/>
                  </a:lnTo>
                  <a:lnTo>
                    <a:pt x="775" y="1604"/>
                  </a:lnTo>
                  <a:lnTo>
                    <a:pt x="941" y="1586"/>
                  </a:lnTo>
                  <a:lnTo>
                    <a:pt x="1107" y="1549"/>
                  </a:lnTo>
                  <a:lnTo>
                    <a:pt x="1236" y="1475"/>
                  </a:lnTo>
                  <a:lnTo>
                    <a:pt x="1365" y="1383"/>
                  </a:lnTo>
                  <a:lnTo>
                    <a:pt x="1457" y="1272"/>
                  </a:lnTo>
                  <a:lnTo>
                    <a:pt x="1549" y="1125"/>
                  </a:lnTo>
                  <a:lnTo>
                    <a:pt x="1586" y="977"/>
                  </a:lnTo>
                  <a:lnTo>
                    <a:pt x="1605" y="811"/>
                  </a:lnTo>
                  <a:lnTo>
                    <a:pt x="1605" y="646"/>
                  </a:lnTo>
                  <a:lnTo>
                    <a:pt x="1549" y="498"/>
                  </a:lnTo>
                  <a:lnTo>
                    <a:pt x="1476" y="369"/>
                  </a:lnTo>
                  <a:lnTo>
                    <a:pt x="1383" y="240"/>
                  </a:lnTo>
                  <a:lnTo>
                    <a:pt x="1273" y="148"/>
                  </a:lnTo>
                  <a:lnTo>
                    <a:pt x="1144" y="74"/>
                  </a:lnTo>
                  <a:lnTo>
                    <a:pt x="996" y="19"/>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4" name="Google Shape;1114;p3"/>
            <p:cNvSpPr/>
            <p:nvPr/>
          </p:nvSpPr>
          <p:spPr>
            <a:xfrm>
              <a:off x="6246825" y="1821950"/>
              <a:ext cx="39650" cy="39675"/>
            </a:xfrm>
            <a:custGeom>
              <a:avLst/>
              <a:gdLst/>
              <a:ahLst/>
              <a:cxnLst/>
              <a:rect l="l" t="t" r="r" b="b"/>
              <a:pathLst>
                <a:path w="1586" h="1587" extrusionOk="0">
                  <a:moveTo>
                    <a:pt x="775" y="1"/>
                  </a:moveTo>
                  <a:lnTo>
                    <a:pt x="609" y="19"/>
                  </a:lnTo>
                  <a:lnTo>
                    <a:pt x="461" y="74"/>
                  </a:lnTo>
                  <a:lnTo>
                    <a:pt x="332" y="148"/>
                  </a:lnTo>
                  <a:lnTo>
                    <a:pt x="221" y="259"/>
                  </a:lnTo>
                  <a:lnTo>
                    <a:pt x="111" y="369"/>
                  </a:lnTo>
                  <a:lnTo>
                    <a:pt x="56" y="517"/>
                  </a:lnTo>
                  <a:lnTo>
                    <a:pt x="0" y="664"/>
                  </a:lnTo>
                  <a:lnTo>
                    <a:pt x="0" y="812"/>
                  </a:lnTo>
                  <a:lnTo>
                    <a:pt x="19" y="978"/>
                  </a:lnTo>
                  <a:lnTo>
                    <a:pt x="56" y="1125"/>
                  </a:lnTo>
                  <a:lnTo>
                    <a:pt x="148" y="1254"/>
                  </a:lnTo>
                  <a:lnTo>
                    <a:pt x="240" y="1365"/>
                  </a:lnTo>
                  <a:lnTo>
                    <a:pt x="369" y="1457"/>
                  </a:lnTo>
                  <a:lnTo>
                    <a:pt x="498" y="1531"/>
                  </a:lnTo>
                  <a:lnTo>
                    <a:pt x="646" y="1586"/>
                  </a:lnTo>
                  <a:lnTo>
                    <a:pt x="812" y="1586"/>
                  </a:lnTo>
                  <a:lnTo>
                    <a:pt x="959" y="1568"/>
                  </a:lnTo>
                  <a:lnTo>
                    <a:pt x="1107" y="1513"/>
                  </a:lnTo>
                  <a:lnTo>
                    <a:pt x="1236" y="1439"/>
                  </a:lnTo>
                  <a:lnTo>
                    <a:pt x="1365" y="1347"/>
                  </a:lnTo>
                  <a:lnTo>
                    <a:pt x="1457" y="1218"/>
                  </a:lnTo>
                  <a:lnTo>
                    <a:pt x="1531" y="1088"/>
                  </a:lnTo>
                  <a:lnTo>
                    <a:pt x="1567" y="941"/>
                  </a:lnTo>
                  <a:lnTo>
                    <a:pt x="1586" y="775"/>
                  </a:lnTo>
                  <a:lnTo>
                    <a:pt x="1567" y="628"/>
                  </a:lnTo>
                  <a:lnTo>
                    <a:pt x="1512" y="480"/>
                  </a:lnTo>
                  <a:lnTo>
                    <a:pt x="1438" y="333"/>
                  </a:lnTo>
                  <a:lnTo>
                    <a:pt x="1328" y="222"/>
                  </a:lnTo>
                  <a:lnTo>
                    <a:pt x="1217" y="130"/>
                  </a:lnTo>
                  <a:lnTo>
                    <a:pt x="1070" y="56"/>
                  </a:lnTo>
                  <a:lnTo>
                    <a:pt x="922" y="19"/>
                  </a:lnTo>
                  <a:lnTo>
                    <a:pt x="7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5" name="Google Shape;1115;p3"/>
            <p:cNvSpPr/>
            <p:nvPr/>
          </p:nvSpPr>
          <p:spPr>
            <a:xfrm>
              <a:off x="5929675" y="1767550"/>
              <a:ext cx="40125" cy="40150"/>
            </a:xfrm>
            <a:custGeom>
              <a:avLst/>
              <a:gdLst/>
              <a:ahLst/>
              <a:cxnLst/>
              <a:rect l="l" t="t" r="r" b="b"/>
              <a:pathLst>
                <a:path w="1605" h="1606" extrusionOk="0">
                  <a:moveTo>
                    <a:pt x="812" y="1"/>
                  </a:moveTo>
                  <a:lnTo>
                    <a:pt x="665" y="19"/>
                  </a:lnTo>
                  <a:lnTo>
                    <a:pt x="517" y="56"/>
                  </a:lnTo>
                  <a:lnTo>
                    <a:pt x="370" y="130"/>
                  </a:lnTo>
                  <a:lnTo>
                    <a:pt x="259" y="222"/>
                  </a:lnTo>
                  <a:lnTo>
                    <a:pt x="148" y="333"/>
                  </a:lnTo>
                  <a:lnTo>
                    <a:pt x="75" y="462"/>
                  </a:lnTo>
                  <a:lnTo>
                    <a:pt x="19" y="609"/>
                  </a:lnTo>
                  <a:lnTo>
                    <a:pt x="1" y="775"/>
                  </a:lnTo>
                  <a:lnTo>
                    <a:pt x="19" y="941"/>
                  </a:lnTo>
                  <a:lnTo>
                    <a:pt x="56" y="1089"/>
                  </a:lnTo>
                  <a:lnTo>
                    <a:pt x="130" y="1236"/>
                  </a:lnTo>
                  <a:lnTo>
                    <a:pt x="222" y="1365"/>
                  </a:lnTo>
                  <a:lnTo>
                    <a:pt x="351" y="1458"/>
                  </a:lnTo>
                  <a:lnTo>
                    <a:pt x="499" y="1531"/>
                  </a:lnTo>
                  <a:lnTo>
                    <a:pt x="646" y="1587"/>
                  </a:lnTo>
                  <a:lnTo>
                    <a:pt x="812" y="1605"/>
                  </a:lnTo>
                  <a:lnTo>
                    <a:pt x="978" y="1587"/>
                  </a:lnTo>
                  <a:lnTo>
                    <a:pt x="1126" y="1531"/>
                  </a:lnTo>
                  <a:lnTo>
                    <a:pt x="1255" y="1458"/>
                  </a:lnTo>
                  <a:lnTo>
                    <a:pt x="1365" y="1365"/>
                  </a:lnTo>
                  <a:lnTo>
                    <a:pt x="1476" y="1255"/>
                  </a:lnTo>
                  <a:lnTo>
                    <a:pt x="1531" y="1107"/>
                  </a:lnTo>
                  <a:lnTo>
                    <a:pt x="1586" y="960"/>
                  </a:lnTo>
                  <a:lnTo>
                    <a:pt x="1605" y="812"/>
                  </a:lnTo>
                  <a:lnTo>
                    <a:pt x="1586" y="646"/>
                  </a:lnTo>
                  <a:lnTo>
                    <a:pt x="1550" y="499"/>
                  </a:lnTo>
                  <a:lnTo>
                    <a:pt x="1476" y="370"/>
                  </a:lnTo>
                  <a:lnTo>
                    <a:pt x="1365" y="241"/>
                  </a:lnTo>
                  <a:lnTo>
                    <a:pt x="1255" y="148"/>
                  </a:lnTo>
                  <a:lnTo>
                    <a:pt x="1126" y="75"/>
                  </a:lnTo>
                  <a:lnTo>
                    <a:pt x="978"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6" name="Google Shape;1116;p3"/>
            <p:cNvSpPr/>
            <p:nvPr/>
          </p:nvSpPr>
          <p:spPr>
            <a:xfrm>
              <a:off x="4628400" y="306325"/>
              <a:ext cx="40150" cy="40125"/>
            </a:xfrm>
            <a:custGeom>
              <a:avLst/>
              <a:gdLst/>
              <a:ahLst/>
              <a:cxnLst/>
              <a:rect l="l" t="t" r="r" b="b"/>
              <a:pathLst>
                <a:path w="1606" h="1605" extrusionOk="0">
                  <a:moveTo>
                    <a:pt x="794" y="1"/>
                  </a:moveTo>
                  <a:lnTo>
                    <a:pt x="646" y="19"/>
                  </a:lnTo>
                  <a:lnTo>
                    <a:pt x="499" y="75"/>
                  </a:lnTo>
                  <a:lnTo>
                    <a:pt x="351" y="148"/>
                  </a:lnTo>
                  <a:lnTo>
                    <a:pt x="241" y="241"/>
                  </a:lnTo>
                  <a:lnTo>
                    <a:pt x="148" y="351"/>
                  </a:lnTo>
                  <a:lnTo>
                    <a:pt x="75" y="480"/>
                  </a:lnTo>
                  <a:lnTo>
                    <a:pt x="19" y="628"/>
                  </a:lnTo>
                  <a:lnTo>
                    <a:pt x="1" y="794"/>
                  </a:lnTo>
                  <a:lnTo>
                    <a:pt x="19" y="960"/>
                  </a:lnTo>
                  <a:lnTo>
                    <a:pt x="56" y="1126"/>
                  </a:lnTo>
                  <a:lnTo>
                    <a:pt x="148" y="1255"/>
                  </a:lnTo>
                  <a:lnTo>
                    <a:pt x="241" y="1384"/>
                  </a:lnTo>
                  <a:lnTo>
                    <a:pt x="370" y="1476"/>
                  </a:lnTo>
                  <a:lnTo>
                    <a:pt x="499" y="1550"/>
                  </a:lnTo>
                  <a:lnTo>
                    <a:pt x="665" y="1587"/>
                  </a:lnTo>
                  <a:lnTo>
                    <a:pt x="831" y="1605"/>
                  </a:lnTo>
                  <a:lnTo>
                    <a:pt x="997" y="1587"/>
                  </a:lnTo>
                  <a:lnTo>
                    <a:pt x="1144" y="1531"/>
                  </a:lnTo>
                  <a:lnTo>
                    <a:pt x="1273" y="1457"/>
                  </a:lnTo>
                  <a:lnTo>
                    <a:pt x="1384" y="1347"/>
                  </a:lnTo>
                  <a:lnTo>
                    <a:pt x="1476" y="1236"/>
                  </a:lnTo>
                  <a:lnTo>
                    <a:pt x="1550" y="1107"/>
                  </a:lnTo>
                  <a:lnTo>
                    <a:pt x="1587" y="941"/>
                  </a:lnTo>
                  <a:lnTo>
                    <a:pt x="1605" y="794"/>
                  </a:lnTo>
                  <a:lnTo>
                    <a:pt x="1587" y="628"/>
                  </a:lnTo>
                  <a:lnTo>
                    <a:pt x="1531" y="480"/>
                  </a:lnTo>
                  <a:lnTo>
                    <a:pt x="1458" y="351"/>
                  </a:lnTo>
                  <a:lnTo>
                    <a:pt x="1365" y="241"/>
                  </a:lnTo>
                  <a:lnTo>
                    <a:pt x="1236" y="130"/>
                  </a:lnTo>
                  <a:lnTo>
                    <a:pt x="1107" y="75"/>
                  </a:lnTo>
                  <a:lnTo>
                    <a:pt x="960"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7" name="Google Shape;1117;p3"/>
            <p:cNvSpPr/>
            <p:nvPr/>
          </p:nvSpPr>
          <p:spPr>
            <a:xfrm>
              <a:off x="5110575" y="1293700"/>
              <a:ext cx="40125" cy="40125"/>
            </a:xfrm>
            <a:custGeom>
              <a:avLst/>
              <a:gdLst/>
              <a:ahLst/>
              <a:cxnLst/>
              <a:rect l="l" t="t" r="r" b="b"/>
              <a:pathLst>
                <a:path w="1605" h="1605" extrusionOk="0">
                  <a:moveTo>
                    <a:pt x="793" y="0"/>
                  </a:moveTo>
                  <a:lnTo>
                    <a:pt x="646" y="19"/>
                  </a:lnTo>
                  <a:lnTo>
                    <a:pt x="480" y="74"/>
                  </a:lnTo>
                  <a:lnTo>
                    <a:pt x="351" y="148"/>
                  </a:lnTo>
                  <a:lnTo>
                    <a:pt x="240" y="240"/>
                  </a:lnTo>
                  <a:lnTo>
                    <a:pt x="148" y="369"/>
                  </a:lnTo>
                  <a:lnTo>
                    <a:pt x="74" y="498"/>
                  </a:lnTo>
                  <a:lnTo>
                    <a:pt x="19" y="646"/>
                  </a:lnTo>
                  <a:lnTo>
                    <a:pt x="0" y="812"/>
                  </a:lnTo>
                  <a:lnTo>
                    <a:pt x="19" y="959"/>
                  </a:lnTo>
                  <a:lnTo>
                    <a:pt x="56" y="1107"/>
                  </a:lnTo>
                  <a:lnTo>
                    <a:pt x="129" y="1254"/>
                  </a:lnTo>
                  <a:lnTo>
                    <a:pt x="240" y="1365"/>
                  </a:lnTo>
                  <a:lnTo>
                    <a:pt x="351" y="1457"/>
                  </a:lnTo>
                  <a:lnTo>
                    <a:pt x="480" y="1531"/>
                  </a:lnTo>
                  <a:lnTo>
                    <a:pt x="627" y="1586"/>
                  </a:lnTo>
                  <a:lnTo>
                    <a:pt x="793" y="1605"/>
                  </a:lnTo>
                  <a:lnTo>
                    <a:pt x="959" y="1586"/>
                  </a:lnTo>
                  <a:lnTo>
                    <a:pt x="1107" y="1549"/>
                  </a:lnTo>
                  <a:lnTo>
                    <a:pt x="1254" y="1476"/>
                  </a:lnTo>
                  <a:lnTo>
                    <a:pt x="1365" y="1365"/>
                  </a:lnTo>
                  <a:lnTo>
                    <a:pt x="1475" y="1254"/>
                  </a:lnTo>
                  <a:lnTo>
                    <a:pt x="1549" y="1107"/>
                  </a:lnTo>
                  <a:lnTo>
                    <a:pt x="1586" y="959"/>
                  </a:lnTo>
                  <a:lnTo>
                    <a:pt x="1604" y="793"/>
                  </a:lnTo>
                  <a:lnTo>
                    <a:pt x="1586" y="627"/>
                  </a:lnTo>
                  <a:lnTo>
                    <a:pt x="1531" y="480"/>
                  </a:lnTo>
                  <a:lnTo>
                    <a:pt x="1457" y="351"/>
                  </a:lnTo>
                  <a:lnTo>
                    <a:pt x="1365" y="240"/>
                  </a:lnTo>
                  <a:lnTo>
                    <a:pt x="1236" y="130"/>
                  </a:lnTo>
                  <a:lnTo>
                    <a:pt x="1107" y="74"/>
                  </a:lnTo>
                  <a:lnTo>
                    <a:pt x="959" y="19"/>
                  </a:lnTo>
                  <a:lnTo>
                    <a:pt x="7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8" name="Google Shape;1118;p3"/>
            <p:cNvSpPr/>
            <p:nvPr/>
          </p:nvSpPr>
          <p:spPr>
            <a:xfrm>
              <a:off x="4782375" y="825825"/>
              <a:ext cx="40125" cy="40125"/>
            </a:xfrm>
            <a:custGeom>
              <a:avLst/>
              <a:gdLst/>
              <a:ahLst/>
              <a:cxnLst/>
              <a:rect l="l" t="t" r="r" b="b"/>
              <a:pathLst>
                <a:path w="1605" h="1605" extrusionOk="0">
                  <a:moveTo>
                    <a:pt x="812" y="1"/>
                  </a:moveTo>
                  <a:lnTo>
                    <a:pt x="646" y="19"/>
                  </a:lnTo>
                  <a:lnTo>
                    <a:pt x="498" y="56"/>
                  </a:lnTo>
                  <a:lnTo>
                    <a:pt x="369" y="130"/>
                  </a:lnTo>
                  <a:lnTo>
                    <a:pt x="240" y="222"/>
                  </a:lnTo>
                  <a:lnTo>
                    <a:pt x="148" y="351"/>
                  </a:lnTo>
                  <a:lnTo>
                    <a:pt x="74" y="480"/>
                  </a:lnTo>
                  <a:lnTo>
                    <a:pt x="19" y="628"/>
                  </a:lnTo>
                  <a:lnTo>
                    <a:pt x="0" y="775"/>
                  </a:lnTo>
                  <a:lnTo>
                    <a:pt x="19" y="941"/>
                  </a:lnTo>
                  <a:lnTo>
                    <a:pt x="74" y="1107"/>
                  </a:lnTo>
                  <a:lnTo>
                    <a:pt x="148" y="1254"/>
                  </a:lnTo>
                  <a:lnTo>
                    <a:pt x="240" y="1365"/>
                  </a:lnTo>
                  <a:lnTo>
                    <a:pt x="369" y="1476"/>
                  </a:lnTo>
                  <a:lnTo>
                    <a:pt x="498" y="1549"/>
                  </a:lnTo>
                  <a:lnTo>
                    <a:pt x="664" y="1586"/>
                  </a:lnTo>
                  <a:lnTo>
                    <a:pt x="830" y="1605"/>
                  </a:lnTo>
                  <a:lnTo>
                    <a:pt x="977" y="1586"/>
                  </a:lnTo>
                  <a:lnTo>
                    <a:pt x="1125" y="1531"/>
                  </a:lnTo>
                  <a:lnTo>
                    <a:pt x="1272" y="1457"/>
                  </a:lnTo>
                  <a:lnTo>
                    <a:pt x="1383" y="1365"/>
                  </a:lnTo>
                  <a:lnTo>
                    <a:pt x="1475" y="1236"/>
                  </a:lnTo>
                  <a:lnTo>
                    <a:pt x="1549" y="1107"/>
                  </a:lnTo>
                  <a:lnTo>
                    <a:pt x="1586" y="959"/>
                  </a:lnTo>
                  <a:lnTo>
                    <a:pt x="1604" y="794"/>
                  </a:lnTo>
                  <a:lnTo>
                    <a:pt x="1586" y="628"/>
                  </a:lnTo>
                  <a:lnTo>
                    <a:pt x="1549" y="480"/>
                  </a:lnTo>
                  <a:lnTo>
                    <a:pt x="1475" y="351"/>
                  </a:lnTo>
                  <a:lnTo>
                    <a:pt x="1365" y="240"/>
                  </a:lnTo>
                  <a:lnTo>
                    <a:pt x="1254" y="148"/>
                  </a:lnTo>
                  <a:lnTo>
                    <a:pt x="1125" y="74"/>
                  </a:lnTo>
                  <a:lnTo>
                    <a:pt x="977"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9" name="Google Shape;1119;p3"/>
            <p:cNvSpPr/>
            <p:nvPr/>
          </p:nvSpPr>
          <p:spPr>
            <a:xfrm>
              <a:off x="5849925" y="1753725"/>
              <a:ext cx="39675" cy="39225"/>
            </a:xfrm>
            <a:custGeom>
              <a:avLst/>
              <a:gdLst/>
              <a:ahLst/>
              <a:cxnLst/>
              <a:rect l="l" t="t" r="r" b="b"/>
              <a:pathLst>
                <a:path w="1587" h="1569" extrusionOk="0">
                  <a:moveTo>
                    <a:pt x="794" y="1"/>
                  </a:moveTo>
                  <a:lnTo>
                    <a:pt x="628" y="19"/>
                  </a:lnTo>
                  <a:lnTo>
                    <a:pt x="480" y="75"/>
                  </a:lnTo>
                  <a:lnTo>
                    <a:pt x="351" y="148"/>
                  </a:lnTo>
                  <a:lnTo>
                    <a:pt x="222" y="240"/>
                  </a:lnTo>
                  <a:lnTo>
                    <a:pt x="130" y="370"/>
                  </a:lnTo>
                  <a:lnTo>
                    <a:pt x="56" y="499"/>
                  </a:lnTo>
                  <a:lnTo>
                    <a:pt x="19" y="646"/>
                  </a:lnTo>
                  <a:lnTo>
                    <a:pt x="1" y="812"/>
                  </a:lnTo>
                  <a:lnTo>
                    <a:pt x="38" y="978"/>
                  </a:lnTo>
                  <a:lnTo>
                    <a:pt x="75" y="1125"/>
                  </a:lnTo>
                  <a:lnTo>
                    <a:pt x="148" y="1236"/>
                  </a:lnTo>
                  <a:lnTo>
                    <a:pt x="241" y="1347"/>
                  </a:lnTo>
                  <a:lnTo>
                    <a:pt x="351" y="1439"/>
                  </a:lnTo>
                  <a:lnTo>
                    <a:pt x="462" y="1494"/>
                  </a:lnTo>
                  <a:lnTo>
                    <a:pt x="609" y="1550"/>
                  </a:lnTo>
                  <a:lnTo>
                    <a:pt x="775" y="1568"/>
                  </a:lnTo>
                  <a:lnTo>
                    <a:pt x="941" y="1568"/>
                  </a:lnTo>
                  <a:lnTo>
                    <a:pt x="1089" y="1531"/>
                  </a:lnTo>
                  <a:lnTo>
                    <a:pt x="1218" y="1457"/>
                  </a:lnTo>
                  <a:lnTo>
                    <a:pt x="1347" y="1347"/>
                  </a:lnTo>
                  <a:lnTo>
                    <a:pt x="1439" y="1236"/>
                  </a:lnTo>
                  <a:lnTo>
                    <a:pt x="1513" y="1089"/>
                  </a:lnTo>
                  <a:lnTo>
                    <a:pt x="1568" y="941"/>
                  </a:lnTo>
                  <a:lnTo>
                    <a:pt x="1587" y="794"/>
                  </a:lnTo>
                  <a:lnTo>
                    <a:pt x="1568" y="628"/>
                  </a:lnTo>
                  <a:lnTo>
                    <a:pt x="1531" y="480"/>
                  </a:lnTo>
                  <a:lnTo>
                    <a:pt x="1439" y="351"/>
                  </a:lnTo>
                  <a:lnTo>
                    <a:pt x="1347" y="222"/>
                  </a:lnTo>
                  <a:lnTo>
                    <a:pt x="1236" y="130"/>
                  </a:lnTo>
                  <a:lnTo>
                    <a:pt x="1089" y="56"/>
                  </a:lnTo>
                  <a:lnTo>
                    <a:pt x="941"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0" name="Google Shape;1120;p3"/>
            <p:cNvSpPr/>
            <p:nvPr/>
          </p:nvSpPr>
          <p:spPr>
            <a:xfrm>
              <a:off x="5176950" y="1388650"/>
              <a:ext cx="38750" cy="38750"/>
            </a:xfrm>
            <a:custGeom>
              <a:avLst/>
              <a:gdLst/>
              <a:ahLst/>
              <a:cxnLst/>
              <a:rect l="l" t="t" r="r" b="b"/>
              <a:pathLst>
                <a:path w="1550" h="1550" extrusionOk="0">
                  <a:moveTo>
                    <a:pt x="793" y="1"/>
                  </a:moveTo>
                  <a:lnTo>
                    <a:pt x="646" y="19"/>
                  </a:lnTo>
                  <a:lnTo>
                    <a:pt x="498" y="74"/>
                  </a:lnTo>
                  <a:lnTo>
                    <a:pt x="369" y="130"/>
                  </a:lnTo>
                  <a:lnTo>
                    <a:pt x="240" y="222"/>
                  </a:lnTo>
                  <a:lnTo>
                    <a:pt x="148" y="351"/>
                  </a:lnTo>
                  <a:lnTo>
                    <a:pt x="74" y="480"/>
                  </a:lnTo>
                  <a:lnTo>
                    <a:pt x="19" y="609"/>
                  </a:lnTo>
                  <a:lnTo>
                    <a:pt x="0" y="757"/>
                  </a:lnTo>
                  <a:lnTo>
                    <a:pt x="19" y="904"/>
                  </a:lnTo>
                  <a:lnTo>
                    <a:pt x="56" y="1052"/>
                  </a:lnTo>
                  <a:lnTo>
                    <a:pt x="129" y="1181"/>
                  </a:lnTo>
                  <a:lnTo>
                    <a:pt x="222" y="1310"/>
                  </a:lnTo>
                  <a:lnTo>
                    <a:pt x="332" y="1402"/>
                  </a:lnTo>
                  <a:lnTo>
                    <a:pt x="461" y="1476"/>
                  </a:lnTo>
                  <a:lnTo>
                    <a:pt x="609" y="1531"/>
                  </a:lnTo>
                  <a:lnTo>
                    <a:pt x="756" y="1550"/>
                  </a:lnTo>
                  <a:lnTo>
                    <a:pt x="904" y="1531"/>
                  </a:lnTo>
                  <a:lnTo>
                    <a:pt x="1051" y="1494"/>
                  </a:lnTo>
                  <a:lnTo>
                    <a:pt x="1180" y="1420"/>
                  </a:lnTo>
                  <a:lnTo>
                    <a:pt x="1309" y="1328"/>
                  </a:lnTo>
                  <a:lnTo>
                    <a:pt x="1402" y="1218"/>
                  </a:lnTo>
                  <a:lnTo>
                    <a:pt x="1475" y="1089"/>
                  </a:lnTo>
                  <a:lnTo>
                    <a:pt x="1531" y="941"/>
                  </a:lnTo>
                  <a:lnTo>
                    <a:pt x="1549" y="794"/>
                  </a:lnTo>
                  <a:lnTo>
                    <a:pt x="1531" y="646"/>
                  </a:lnTo>
                  <a:lnTo>
                    <a:pt x="1494" y="499"/>
                  </a:lnTo>
                  <a:lnTo>
                    <a:pt x="1420" y="369"/>
                  </a:lnTo>
                  <a:lnTo>
                    <a:pt x="1328" y="259"/>
                  </a:lnTo>
                  <a:lnTo>
                    <a:pt x="1217" y="148"/>
                  </a:lnTo>
                  <a:lnTo>
                    <a:pt x="1088" y="74"/>
                  </a:lnTo>
                  <a:lnTo>
                    <a:pt x="941"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1" name="Google Shape;1121;p3"/>
            <p:cNvSpPr/>
            <p:nvPr/>
          </p:nvSpPr>
          <p:spPr>
            <a:xfrm>
              <a:off x="4666200" y="561250"/>
              <a:ext cx="38750" cy="38725"/>
            </a:xfrm>
            <a:custGeom>
              <a:avLst/>
              <a:gdLst/>
              <a:ahLst/>
              <a:cxnLst/>
              <a:rect l="l" t="t" r="r" b="b"/>
              <a:pathLst>
                <a:path w="1550" h="1549" extrusionOk="0">
                  <a:moveTo>
                    <a:pt x="757" y="0"/>
                  </a:moveTo>
                  <a:lnTo>
                    <a:pt x="609" y="19"/>
                  </a:lnTo>
                  <a:lnTo>
                    <a:pt x="462" y="55"/>
                  </a:lnTo>
                  <a:lnTo>
                    <a:pt x="333" y="129"/>
                  </a:lnTo>
                  <a:lnTo>
                    <a:pt x="222" y="221"/>
                  </a:lnTo>
                  <a:lnTo>
                    <a:pt x="130" y="350"/>
                  </a:lnTo>
                  <a:lnTo>
                    <a:pt x="56" y="480"/>
                  </a:lnTo>
                  <a:lnTo>
                    <a:pt x="19" y="609"/>
                  </a:lnTo>
                  <a:lnTo>
                    <a:pt x="1" y="756"/>
                  </a:lnTo>
                  <a:lnTo>
                    <a:pt x="19" y="922"/>
                  </a:lnTo>
                  <a:lnTo>
                    <a:pt x="56" y="1051"/>
                  </a:lnTo>
                  <a:lnTo>
                    <a:pt x="130" y="1180"/>
                  </a:lnTo>
                  <a:lnTo>
                    <a:pt x="222" y="1309"/>
                  </a:lnTo>
                  <a:lnTo>
                    <a:pt x="333" y="1401"/>
                  </a:lnTo>
                  <a:lnTo>
                    <a:pt x="462" y="1475"/>
                  </a:lnTo>
                  <a:lnTo>
                    <a:pt x="609" y="1531"/>
                  </a:lnTo>
                  <a:lnTo>
                    <a:pt x="757" y="1549"/>
                  </a:lnTo>
                  <a:lnTo>
                    <a:pt x="904" y="1531"/>
                  </a:lnTo>
                  <a:lnTo>
                    <a:pt x="1052" y="1475"/>
                  </a:lnTo>
                  <a:lnTo>
                    <a:pt x="1199" y="1401"/>
                  </a:lnTo>
                  <a:lnTo>
                    <a:pt x="1310" y="1309"/>
                  </a:lnTo>
                  <a:lnTo>
                    <a:pt x="1421" y="1180"/>
                  </a:lnTo>
                  <a:lnTo>
                    <a:pt x="1494" y="1051"/>
                  </a:lnTo>
                  <a:lnTo>
                    <a:pt x="1531" y="904"/>
                  </a:lnTo>
                  <a:lnTo>
                    <a:pt x="1550" y="738"/>
                  </a:lnTo>
                  <a:lnTo>
                    <a:pt x="1531" y="590"/>
                  </a:lnTo>
                  <a:lnTo>
                    <a:pt x="1476" y="461"/>
                  </a:lnTo>
                  <a:lnTo>
                    <a:pt x="1402" y="332"/>
                  </a:lnTo>
                  <a:lnTo>
                    <a:pt x="1292" y="221"/>
                  </a:lnTo>
                  <a:lnTo>
                    <a:pt x="1181" y="129"/>
                  </a:lnTo>
                  <a:lnTo>
                    <a:pt x="1052" y="55"/>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2" name="Google Shape;1122;p3"/>
            <p:cNvSpPr/>
            <p:nvPr/>
          </p:nvSpPr>
          <p:spPr>
            <a:xfrm>
              <a:off x="6327025" y="1836700"/>
              <a:ext cx="38750" cy="38750"/>
            </a:xfrm>
            <a:custGeom>
              <a:avLst/>
              <a:gdLst/>
              <a:ahLst/>
              <a:cxnLst/>
              <a:rect l="l" t="t" r="r" b="b"/>
              <a:pathLst>
                <a:path w="1550" h="1550" extrusionOk="0">
                  <a:moveTo>
                    <a:pt x="793" y="1"/>
                  </a:moveTo>
                  <a:lnTo>
                    <a:pt x="646" y="19"/>
                  </a:lnTo>
                  <a:lnTo>
                    <a:pt x="498" y="56"/>
                  </a:lnTo>
                  <a:lnTo>
                    <a:pt x="369" y="130"/>
                  </a:lnTo>
                  <a:lnTo>
                    <a:pt x="259" y="222"/>
                  </a:lnTo>
                  <a:lnTo>
                    <a:pt x="148" y="333"/>
                  </a:lnTo>
                  <a:lnTo>
                    <a:pt x="74" y="462"/>
                  </a:lnTo>
                  <a:lnTo>
                    <a:pt x="19" y="591"/>
                  </a:lnTo>
                  <a:lnTo>
                    <a:pt x="0" y="757"/>
                  </a:lnTo>
                  <a:lnTo>
                    <a:pt x="19" y="904"/>
                  </a:lnTo>
                  <a:lnTo>
                    <a:pt x="56" y="1052"/>
                  </a:lnTo>
                  <a:lnTo>
                    <a:pt x="130" y="1199"/>
                  </a:lnTo>
                  <a:lnTo>
                    <a:pt x="222" y="1310"/>
                  </a:lnTo>
                  <a:lnTo>
                    <a:pt x="351" y="1420"/>
                  </a:lnTo>
                  <a:lnTo>
                    <a:pt x="480" y="1494"/>
                  </a:lnTo>
                  <a:lnTo>
                    <a:pt x="627" y="1531"/>
                  </a:lnTo>
                  <a:lnTo>
                    <a:pt x="793" y="1549"/>
                  </a:lnTo>
                  <a:lnTo>
                    <a:pt x="941" y="1531"/>
                  </a:lnTo>
                  <a:lnTo>
                    <a:pt x="1088" y="1494"/>
                  </a:lnTo>
                  <a:lnTo>
                    <a:pt x="1217" y="1402"/>
                  </a:lnTo>
                  <a:lnTo>
                    <a:pt x="1328" y="1310"/>
                  </a:lnTo>
                  <a:lnTo>
                    <a:pt x="1420" y="1199"/>
                  </a:lnTo>
                  <a:lnTo>
                    <a:pt x="1494" y="1070"/>
                  </a:lnTo>
                  <a:lnTo>
                    <a:pt x="1531" y="923"/>
                  </a:lnTo>
                  <a:lnTo>
                    <a:pt x="1549" y="775"/>
                  </a:lnTo>
                  <a:lnTo>
                    <a:pt x="1531" y="628"/>
                  </a:lnTo>
                  <a:lnTo>
                    <a:pt x="1494" y="480"/>
                  </a:lnTo>
                  <a:lnTo>
                    <a:pt x="1420" y="351"/>
                  </a:lnTo>
                  <a:lnTo>
                    <a:pt x="1328" y="240"/>
                  </a:lnTo>
                  <a:lnTo>
                    <a:pt x="1217" y="148"/>
                  </a:lnTo>
                  <a:lnTo>
                    <a:pt x="1088" y="74"/>
                  </a:lnTo>
                  <a:lnTo>
                    <a:pt x="941"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3" name="Google Shape;1123;p3"/>
            <p:cNvSpPr/>
            <p:nvPr/>
          </p:nvSpPr>
          <p:spPr>
            <a:xfrm>
              <a:off x="5770650" y="1739900"/>
              <a:ext cx="38275" cy="38275"/>
            </a:xfrm>
            <a:custGeom>
              <a:avLst/>
              <a:gdLst/>
              <a:ahLst/>
              <a:cxnLst/>
              <a:rect l="l" t="t" r="r" b="b"/>
              <a:pathLst>
                <a:path w="1531" h="1531" extrusionOk="0">
                  <a:moveTo>
                    <a:pt x="757" y="1"/>
                  </a:moveTo>
                  <a:lnTo>
                    <a:pt x="609" y="19"/>
                  </a:lnTo>
                  <a:lnTo>
                    <a:pt x="462" y="74"/>
                  </a:lnTo>
                  <a:lnTo>
                    <a:pt x="333" y="148"/>
                  </a:lnTo>
                  <a:lnTo>
                    <a:pt x="222" y="240"/>
                  </a:lnTo>
                  <a:lnTo>
                    <a:pt x="130" y="351"/>
                  </a:lnTo>
                  <a:lnTo>
                    <a:pt x="56" y="480"/>
                  </a:lnTo>
                  <a:lnTo>
                    <a:pt x="19" y="628"/>
                  </a:lnTo>
                  <a:lnTo>
                    <a:pt x="1" y="775"/>
                  </a:lnTo>
                  <a:lnTo>
                    <a:pt x="19" y="941"/>
                  </a:lnTo>
                  <a:lnTo>
                    <a:pt x="74" y="1070"/>
                  </a:lnTo>
                  <a:lnTo>
                    <a:pt x="148" y="1199"/>
                  </a:lnTo>
                  <a:lnTo>
                    <a:pt x="240" y="1310"/>
                  </a:lnTo>
                  <a:lnTo>
                    <a:pt x="369" y="1402"/>
                  </a:lnTo>
                  <a:lnTo>
                    <a:pt x="498" y="1476"/>
                  </a:lnTo>
                  <a:lnTo>
                    <a:pt x="628" y="1531"/>
                  </a:lnTo>
                  <a:lnTo>
                    <a:pt x="793" y="1531"/>
                  </a:lnTo>
                  <a:lnTo>
                    <a:pt x="941" y="1513"/>
                  </a:lnTo>
                  <a:lnTo>
                    <a:pt x="1070" y="1476"/>
                  </a:lnTo>
                  <a:lnTo>
                    <a:pt x="1199" y="1383"/>
                  </a:lnTo>
                  <a:lnTo>
                    <a:pt x="1310" y="1291"/>
                  </a:lnTo>
                  <a:lnTo>
                    <a:pt x="1420" y="1181"/>
                  </a:lnTo>
                  <a:lnTo>
                    <a:pt x="1476" y="1052"/>
                  </a:lnTo>
                  <a:lnTo>
                    <a:pt x="1531" y="904"/>
                  </a:lnTo>
                  <a:lnTo>
                    <a:pt x="1531" y="757"/>
                  </a:lnTo>
                  <a:lnTo>
                    <a:pt x="1513" y="609"/>
                  </a:lnTo>
                  <a:lnTo>
                    <a:pt x="1476" y="462"/>
                  </a:lnTo>
                  <a:lnTo>
                    <a:pt x="1402" y="333"/>
                  </a:lnTo>
                  <a:lnTo>
                    <a:pt x="1291" y="222"/>
                  </a:lnTo>
                  <a:lnTo>
                    <a:pt x="1181" y="130"/>
                  </a:lnTo>
                  <a:lnTo>
                    <a:pt x="1052" y="56"/>
                  </a:lnTo>
                  <a:lnTo>
                    <a:pt x="904" y="19"/>
                  </a:ln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4" name="Google Shape;1124;p3"/>
            <p:cNvSpPr/>
            <p:nvPr/>
          </p:nvSpPr>
          <p:spPr>
            <a:xfrm>
              <a:off x="5322150" y="1494225"/>
              <a:ext cx="39200" cy="39200"/>
            </a:xfrm>
            <a:custGeom>
              <a:avLst/>
              <a:gdLst/>
              <a:ahLst/>
              <a:cxnLst/>
              <a:rect l="l" t="t" r="r" b="b"/>
              <a:pathLst>
                <a:path w="1568" h="1568" extrusionOk="0">
                  <a:moveTo>
                    <a:pt x="683" y="0"/>
                  </a:moveTo>
                  <a:lnTo>
                    <a:pt x="535" y="37"/>
                  </a:lnTo>
                  <a:lnTo>
                    <a:pt x="406" y="111"/>
                  </a:lnTo>
                  <a:lnTo>
                    <a:pt x="277" y="203"/>
                  </a:lnTo>
                  <a:lnTo>
                    <a:pt x="166" y="314"/>
                  </a:lnTo>
                  <a:lnTo>
                    <a:pt x="93" y="443"/>
                  </a:lnTo>
                  <a:lnTo>
                    <a:pt x="37" y="590"/>
                  </a:lnTo>
                  <a:lnTo>
                    <a:pt x="0" y="756"/>
                  </a:lnTo>
                  <a:lnTo>
                    <a:pt x="19" y="904"/>
                  </a:lnTo>
                  <a:lnTo>
                    <a:pt x="56" y="1033"/>
                  </a:lnTo>
                  <a:lnTo>
                    <a:pt x="129" y="1180"/>
                  </a:lnTo>
                  <a:lnTo>
                    <a:pt x="203" y="1291"/>
                  </a:lnTo>
                  <a:lnTo>
                    <a:pt x="314" y="1401"/>
                  </a:lnTo>
                  <a:lnTo>
                    <a:pt x="443" y="1475"/>
                  </a:lnTo>
                  <a:lnTo>
                    <a:pt x="590" y="1530"/>
                  </a:lnTo>
                  <a:lnTo>
                    <a:pt x="738" y="1567"/>
                  </a:lnTo>
                  <a:lnTo>
                    <a:pt x="885" y="1549"/>
                  </a:lnTo>
                  <a:lnTo>
                    <a:pt x="1033" y="1512"/>
                  </a:lnTo>
                  <a:lnTo>
                    <a:pt x="1180" y="1457"/>
                  </a:lnTo>
                  <a:lnTo>
                    <a:pt x="1309" y="1346"/>
                  </a:lnTo>
                  <a:lnTo>
                    <a:pt x="1402" y="1235"/>
                  </a:lnTo>
                  <a:lnTo>
                    <a:pt x="1494" y="1106"/>
                  </a:lnTo>
                  <a:lnTo>
                    <a:pt x="1549" y="959"/>
                  </a:lnTo>
                  <a:lnTo>
                    <a:pt x="1568" y="811"/>
                  </a:lnTo>
                  <a:lnTo>
                    <a:pt x="1568" y="664"/>
                  </a:lnTo>
                  <a:lnTo>
                    <a:pt x="1531" y="516"/>
                  </a:lnTo>
                  <a:lnTo>
                    <a:pt x="1457" y="387"/>
                  </a:lnTo>
                  <a:lnTo>
                    <a:pt x="1365" y="258"/>
                  </a:lnTo>
                  <a:lnTo>
                    <a:pt x="1254" y="166"/>
                  </a:lnTo>
                  <a:lnTo>
                    <a:pt x="1125" y="74"/>
                  </a:lnTo>
                  <a:lnTo>
                    <a:pt x="996" y="19"/>
                  </a:lnTo>
                  <a:lnTo>
                    <a:pt x="8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5" name="Google Shape;1125;p3"/>
            <p:cNvSpPr/>
            <p:nvPr/>
          </p:nvSpPr>
          <p:spPr>
            <a:xfrm>
              <a:off x="4615500" y="387925"/>
              <a:ext cx="36900" cy="36900"/>
            </a:xfrm>
            <a:custGeom>
              <a:avLst/>
              <a:gdLst/>
              <a:ahLst/>
              <a:cxnLst/>
              <a:rect l="l" t="t" r="r" b="b"/>
              <a:pathLst>
                <a:path w="1476" h="1476" extrusionOk="0">
                  <a:moveTo>
                    <a:pt x="738" y="0"/>
                  </a:moveTo>
                  <a:lnTo>
                    <a:pt x="572" y="19"/>
                  </a:lnTo>
                  <a:lnTo>
                    <a:pt x="443" y="56"/>
                  </a:lnTo>
                  <a:lnTo>
                    <a:pt x="314" y="129"/>
                  </a:lnTo>
                  <a:lnTo>
                    <a:pt x="222" y="203"/>
                  </a:lnTo>
                  <a:lnTo>
                    <a:pt x="130" y="295"/>
                  </a:lnTo>
                  <a:lnTo>
                    <a:pt x="74" y="424"/>
                  </a:lnTo>
                  <a:lnTo>
                    <a:pt x="38" y="554"/>
                  </a:lnTo>
                  <a:lnTo>
                    <a:pt x="1" y="720"/>
                  </a:lnTo>
                  <a:lnTo>
                    <a:pt x="19" y="867"/>
                  </a:lnTo>
                  <a:lnTo>
                    <a:pt x="56" y="1015"/>
                  </a:lnTo>
                  <a:lnTo>
                    <a:pt x="111" y="1144"/>
                  </a:lnTo>
                  <a:lnTo>
                    <a:pt x="222" y="1254"/>
                  </a:lnTo>
                  <a:lnTo>
                    <a:pt x="333" y="1346"/>
                  </a:lnTo>
                  <a:lnTo>
                    <a:pt x="462" y="1420"/>
                  </a:lnTo>
                  <a:lnTo>
                    <a:pt x="609" y="1457"/>
                  </a:lnTo>
                  <a:lnTo>
                    <a:pt x="775" y="1475"/>
                  </a:lnTo>
                  <a:lnTo>
                    <a:pt x="923" y="1457"/>
                  </a:lnTo>
                  <a:lnTo>
                    <a:pt x="1052" y="1420"/>
                  </a:lnTo>
                  <a:lnTo>
                    <a:pt x="1181" y="1346"/>
                  </a:lnTo>
                  <a:lnTo>
                    <a:pt x="1273" y="1273"/>
                  </a:lnTo>
                  <a:lnTo>
                    <a:pt x="1347" y="1180"/>
                  </a:lnTo>
                  <a:lnTo>
                    <a:pt x="1420" y="1051"/>
                  </a:lnTo>
                  <a:lnTo>
                    <a:pt x="1457" y="922"/>
                  </a:lnTo>
                  <a:lnTo>
                    <a:pt x="1476" y="756"/>
                  </a:lnTo>
                  <a:lnTo>
                    <a:pt x="1476" y="609"/>
                  </a:lnTo>
                  <a:lnTo>
                    <a:pt x="1439" y="461"/>
                  </a:lnTo>
                  <a:lnTo>
                    <a:pt x="1365" y="332"/>
                  </a:lnTo>
                  <a:lnTo>
                    <a:pt x="1273" y="222"/>
                  </a:lnTo>
                  <a:lnTo>
                    <a:pt x="1162" y="129"/>
                  </a:lnTo>
                  <a:lnTo>
                    <a:pt x="1033" y="56"/>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6" name="Google Shape;1126;p3"/>
            <p:cNvSpPr/>
            <p:nvPr/>
          </p:nvSpPr>
          <p:spPr>
            <a:xfrm>
              <a:off x="4717825" y="732725"/>
              <a:ext cx="37825" cy="37825"/>
            </a:xfrm>
            <a:custGeom>
              <a:avLst/>
              <a:gdLst/>
              <a:ahLst/>
              <a:cxnLst/>
              <a:rect l="l" t="t" r="r" b="b"/>
              <a:pathLst>
                <a:path w="1513" h="1513" extrusionOk="0">
                  <a:moveTo>
                    <a:pt x="738" y="0"/>
                  </a:moveTo>
                  <a:lnTo>
                    <a:pt x="591" y="19"/>
                  </a:lnTo>
                  <a:lnTo>
                    <a:pt x="443" y="74"/>
                  </a:lnTo>
                  <a:lnTo>
                    <a:pt x="314" y="148"/>
                  </a:lnTo>
                  <a:lnTo>
                    <a:pt x="204" y="258"/>
                  </a:lnTo>
                  <a:lnTo>
                    <a:pt x="112" y="369"/>
                  </a:lnTo>
                  <a:lnTo>
                    <a:pt x="38" y="498"/>
                  </a:lnTo>
                  <a:lnTo>
                    <a:pt x="19" y="646"/>
                  </a:lnTo>
                  <a:lnTo>
                    <a:pt x="1" y="793"/>
                  </a:lnTo>
                  <a:lnTo>
                    <a:pt x="38" y="959"/>
                  </a:lnTo>
                  <a:lnTo>
                    <a:pt x="93" y="1088"/>
                  </a:lnTo>
                  <a:lnTo>
                    <a:pt x="148" y="1217"/>
                  </a:lnTo>
                  <a:lnTo>
                    <a:pt x="241" y="1309"/>
                  </a:lnTo>
                  <a:lnTo>
                    <a:pt x="351" y="1383"/>
                  </a:lnTo>
                  <a:lnTo>
                    <a:pt x="462" y="1457"/>
                  </a:lnTo>
                  <a:lnTo>
                    <a:pt x="609" y="1494"/>
                  </a:lnTo>
                  <a:lnTo>
                    <a:pt x="757" y="1512"/>
                  </a:lnTo>
                  <a:lnTo>
                    <a:pt x="904" y="1494"/>
                  </a:lnTo>
                  <a:lnTo>
                    <a:pt x="1052" y="1457"/>
                  </a:lnTo>
                  <a:lnTo>
                    <a:pt x="1181" y="1383"/>
                  </a:lnTo>
                  <a:lnTo>
                    <a:pt x="1292" y="1291"/>
                  </a:lnTo>
                  <a:lnTo>
                    <a:pt x="1384" y="1180"/>
                  </a:lnTo>
                  <a:lnTo>
                    <a:pt x="1458" y="1033"/>
                  </a:lnTo>
                  <a:lnTo>
                    <a:pt x="1513" y="904"/>
                  </a:lnTo>
                  <a:lnTo>
                    <a:pt x="1513" y="738"/>
                  </a:lnTo>
                  <a:lnTo>
                    <a:pt x="1494" y="590"/>
                  </a:lnTo>
                  <a:lnTo>
                    <a:pt x="1458" y="461"/>
                  </a:lnTo>
                  <a:lnTo>
                    <a:pt x="1365" y="332"/>
                  </a:lnTo>
                  <a:lnTo>
                    <a:pt x="1273" y="221"/>
                  </a:lnTo>
                  <a:lnTo>
                    <a:pt x="1163" y="129"/>
                  </a:lnTo>
                  <a:lnTo>
                    <a:pt x="1033" y="55"/>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7" name="Google Shape;1127;p3"/>
            <p:cNvSpPr/>
            <p:nvPr/>
          </p:nvSpPr>
          <p:spPr>
            <a:xfrm>
              <a:off x="5468275" y="1603450"/>
              <a:ext cx="37825" cy="37375"/>
            </a:xfrm>
            <a:custGeom>
              <a:avLst/>
              <a:gdLst/>
              <a:ahLst/>
              <a:cxnLst/>
              <a:rect l="l" t="t" r="r" b="b"/>
              <a:pathLst>
                <a:path w="1513" h="1495" extrusionOk="0">
                  <a:moveTo>
                    <a:pt x="664" y="1"/>
                  </a:moveTo>
                  <a:lnTo>
                    <a:pt x="516" y="38"/>
                  </a:lnTo>
                  <a:lnTo>
                    <a:pt x="387" y="93"/>
                  </a:lnTo>
                  <a:lnTo>
                    <a:pt x="258" y="185"/>
                  </a:lnTo>
                  <a:lnTo>
                    <a:pt x="166" y="296"/>
                  </a:lnTo>
                  <a:lnTo>
                    <a:pt x="92" y="425"/>
                  </a:lnTo>
                  <a:lnTo>
                    <a:pt x="37" y="572"/>
                  </a:lnTo>
                  <a:lnTo>
                    <a:pt x="0" y="720"/>
                  </a:lnTo>
                  <a:lnTo>
                    <a:pt x="19" y="868"/>
                  </a:lnTo>
                  <a:lnTo>
                    <a:pt x="56" y="1015"/>
                  </a:lnTo>
                  <a:lnTo>
                    <a:pt x="129" y="1144"/>
                  </a:lnTo>
                  <a:lnTo>
                    <a:pt x="221" y="1255"/>
                  </a:lnTo>
                  <a:lnTo>
                    <a:pt x="332" y="1365"/>
                  </a:lnTo>
                  <a:lnTo>
                    <a:pt x="461" y="1439"/>
                  </a:lnTo>
                  <a:lnTo>
                    <a:pt x="590" y="1476"/>
                  </a:lnTo>
                  <a:lnTo>
                    <a:pt x="756" y="1494"/>
                  </a:lnTo>
                  <a:lnTo>
                    <a:pt x="904" y="1494"/>
                  </a:lnTo>
                  <a:lnTo>
                    <a:pt x="1051" y="1439"/>
                  </a:lnTo>
                  <a:lnTo>
                    <a:pt x="1180" y="1384"/>
                  </a:lnTo>
                  <a:lnTo>
                    <a:pt x="1291" y="1292"/>
                  </a:lnTo>
                  <a:lnTo>
                    <a:pt x="1383" y="1163"/>
                  </a:lnTo>
                  <a:lnTo>
                    <a:pt x="1457" y="1033"/>
                  </a:lnTo>
                  <a:lnTo>
                    <a:pt x="1512" y="904"/>
                  </a:lnTo>
                  <a:lnTo>
                    <a:pt x="1512" y="757"/>
                  </a:lnTo>
                  <a:lnTo>
                    <a:pt x="1494" y="591"/>
                  </a:lnTo>
                  <a:lnTo>
                    <a:pt x="1457" y="443"/>
                  </a:lnTo>
                  <a:lnTo>
                    <a:pt x="1402" y="333"/>
                  </a:lnTo>
                  <a:lnTo>
                    <a:pt x="1328" y="222"/>
                  </a:lnTo>
                  <a:lnTo>
                    <a:pt x="1217" y="130"/>
                  </a:lnTo>
                  <a:lnTo>
                    <a:pt x="1107" y="75"/>
                  </a:lnTo>
                  <a:lnTo>
                    <a:pt x="959"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8" name="Google Shape;1128;p3"/>
            <p:cNvSpPr/>
            <p:nvPr/>
          </p:nvSpPr>
          <p:spPr>
            <a:xfrm>
              <a:off x="4901750" y="1095950"/>
              <a:ext cx="35525" cy="35975"/>
            </a:xfrm>
            <a:custGeom>
              <a:avLst/>
              <a:gdLst/>
              <a:ahLst/>
              <a:cxnLst/>
              <a:rect l="l" t="t" r="r" b="b"/>
              <a:pathLst>
                <a:path w="1421" h="1439" extrusionOk="0">
                  <a:moveTo>
                    <a:pt x="701" y="0"/>
                  </a:moveTo>
                  <a:lnTo>
                    <a:pt x="535" y="37"/>
                  </a:lnTo>
                  <a:lnTo>
                    <a:pt x="406" y="74"/>
                  </a:lnTo>
                  <a:lnTo>
                    <a:pt x="277" y="148"/>
                  </a:lnTo>
                  <a:lnTo>
                    <a:pt x="185" y="222"/>
                  </a:lnTo>
                  <a:lnTo>
                    <a:pt x="111" y="314"/>
                  </a:lnTo>
                  <a:lnTo>
                    <a:pt x="38" y="443"/>
                  </a:lnTo>
                  <a:lnTo>
                    <a:pt x="19" y="572"/>
                  </a:lnTo>
                  <a:lnTo>
                    <a:pt x="1" y="738"/>
                  </a:lnTo>
                  <a:lnTo>
                    <a:pt x="19" y="904"/>
                  </a:lnTo>
                  <a:lnTo>
                    <a:pt x="56" y="1033"/>
                  </a:lnTo>
                  <a:lnTo>
                    <a:pt x="111" y="1162"/>
                  </a:lnTo>
                  <a:lnTo>
                    <a:pt x="204" y="1254"/>
                  </a:lnTo>
                  <a:lnTo>
                    <a:pt x="296" y="1328"/>
                  </a:lnTo>
                  <a:lnTo>
                    <a:pt x="425" y="1383"/>
                  </a:lnTo>
                  <a:lnTo>
                    <a:pt x="554" y="1420"/>
                  </a:lnTo>
                  <a:lnTo>
                    <a:pt x="720" y="1439"/>
                  </a:lnTo>
                  <a:lnTo>
                    <a:pt x="886" y="1420"/>
                  </a:lnTo>
                  <a:lnTo>
                    <a:pt x="1015" y="1383"/>
                  </a:lnTo>
                  <a:lnTo>
                    <a:pt x="1144" y="1328"/>
                  </a:lnTo>
                  <a:lnTo>
                    <a:pt x="1236" y="1236"/>
                  </a:lnTo>
                  <a:lnTo>
                    <a:pt x="1310" y="1144"/>
                  </a:lnTo>
                  <a:lnTo>
                    <a:pt x="1384" y="1015"/>
                  </a:lnTo>
                  <a:lnTo>
                    <a:pt x="1402" y="886"/>
                  </a:lnTo>
                  <a:lnTo>
                    <a:pt x="1420" y="720"/>
                  </a:lnTo>
                  <a:lnTo>
                    <a:pt x="1402" y="554"/>
                  </a:lnTo>
                  <a:lnTo>
                    <a:pt x="1365" y="425"/>
                  </a:lnTo>
                  <a:lnTo>
                    <a:pt x="1310" y="295"/>
                  </a:lnTo>
                  <a:lnTo>
                    <a:pt x="1218" y="203"/>
                  </a:lnTo>
                  <a:lnTo>
                    <a:pt x="1125" y="130"/>
                  </a:lnTo>
                  <a:lnTo>
                    <a:pt x="996" y="74"/>
                  </a:lnTo>
                  <a:lnTo>
                    <a:pt x="867" y="37"/>
                  </a:lnTo>
                  <a:lnTo>
                    <a:pt x="7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9" name="Google Shape;1129;p3"/>
            <p:cNvSpPr/>
            <p:nvPr/>
          </p:nvSpPr>
          <p:spPr>
            <a:xfrm>
              <a:off x="4967200" y="1187675"/>
              <a:ext cx="36000" cy="35525"/>
            </a:xfrm>
            <a:custGeom>
              <a:avLst/>
              <a:gdLst/>
              <a:ahLst/>
              <a:cxnLst/>
              <a:rect l="l" t="t" r="r" b="b"/>
              <a:pathLst>
                <a:path w="1440" h="1421" extrusionOk="0">
                  <a:moveTo>
                    <a:pt x="720" y="1"/>
                  </a:moveTo>
                  <a:lnTo>
                    <a:pt x="573" y="19"/>
                  </a:lnTo>
                  <a:lnTo>
                    <a:pt x="425" y="38"/>
                  </a:lnTo>
                  <a:lnTo>
                    <a:pt x="296" y="111"/>
                  </a:lnTo>
                  <a:lnTo>
                    <a:pt x="204" y="185"/>
                  </a:lnTo>
                  <a:lnTo>
                    <a:pt x="130" y="277"/>
                  </a:lnTo>
                  <a:lnTo>
                    <a:pt x="56" y="406"/>
                  </a:lnTo>
                  <a:lnTo>
                    <a:pt x="19" y="535"/>
                  </a:lnTo>
                  <a:lnTo>
                    <a:pt x="1" y="701"/>
                  </a:lnTo>
                  <a:lnTo>
                    <a:pt x="19" y="867"/>
                  </a:lnTo>
                  <a:lnTo>
                    <a:pt x="56" y="996"/>
                  </a:lnTo>
                  <a:lnTo>
                    <a:pt x="112" y="1125"/>
                  </a:lnTo>
                  <a:lnTo>
                    <a:pt x="185" y="1218"/>
                  </a:lnTo>
                  <a:lnTo>
                    <a:pt x="296" y="1310"/>
                  </a:lnTo>
                  <a:lnTo>
                    <a:pt x="407" y="1365"/>
                  </a:lnTo>
                  <a:lnTo>
                    <a:pt x="554" y="1402"/>
                  </a:lnTo>
                  <a:lnTo>
                    <a:pt x="702" y="1420"/>
                  </a:lnTo>
                  <a:lnTo>
                    <a:pt x="868" y="1402"/>
                  </a:lnTo>
                  <a:lnTo>
                    <a:pt x="1015" y="1384"/>
                  </a:lnTo>
                  <a:lnTo>
                    <a:pt x="1126" y="1310"/>
                  </a:lnTo>
                  <a:lnTo>
                    <a:pt x="1218" y="1236"/>
                  </a:lnTo>
                  <a:lnTo>
                    <a:pt x="1310" y="1144"/>
                  </a:lnTo>
                  <a:lnTo>
                    <a:pt x="1365" y="1015"/>
                  </a:lnTo>
                  <a:lnTo>
                    <a:pt x="1421" y="886"/>
                  </a:lnTo>
                  <a:lnTo>
                    <a:pt x="1439" y="720"/>
                  </a:lnTo>
                  <a:lnTo>
                    <a:pt x="1421" y="572"/>
                  </a:lnTo>
                  <a:lnTo>
                    <a:pt x="1384" y="425"/>
                  </a:lnTo>
                  <a:lnTo>
                    <a:pt x="1310" y="296"/>
                  </a:lnTo>
                  <a:lnTo>
                    <a:pt x="1236" y="203"/>
                  </a:lnTo>
                  <a:lnTo>
                    <a:pt x="1144" y="111"/>
                  </a:lnTo>
                  <a:lnTo>
                    <a:pt x="1033" y="56"/>
                  </a:lnTo>
                  <a:lnTo>
                    <a:pt x="886"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0" name="Google Shape;1130;p3"/>
            <p:cNvSpPr/>
            <p:nvPr/>
          </p:nvSpPr>
          <p:spPr>
            <a:xfrm>
              <a:off x="5692300" y="1727000"/>
              <a:ext cx="35975" cy="35525"/>
            </a:xfrm>
            <a:custGeom>
              <a:avLst/>
              <a:gdLst/>
              <a:ahLst/>
              <a:cxnLst/>
              <a:rect l="l" t="t" r="r" b="b"/>
              <a:pathLst>
                <a:path w="1439" h="1421" extrusionOk="0">
                  <a:moveTo>
                    <a:pt x="719" y="0"/>
                  </a:moveTo>
                  <a:lnTo>
                    <a:pt x="553" y="19"/>
                  </a:lnTo>
                  <a:lnTo>
                    <a:pt x="424" y="56"/>
                  </a:lnTo>
                  <a:lnTo>
                    <a:pt x="295" y="111"/>
                  </a:lnTo>
                  <a:lnTo>
                    <a:pt x="185" y="185"/>
                  </a:lnTo>
                  <a:lnTo>
                    <a:pt x="111" y="277"/>
                  </a:lnTo>
                  <a:lnTo>
                    <a:pt x="55" y="406"/>
                  </a:lnTo>
                  <a:lnTo>
                    <a:pt x="19" y="553"/>
                  </a:lnTo>
                  <a:lnTo>
                    <a:pt x="0" y="701"/>
                  </a:lnTo>
                  <a:lnTo>
                    <a:pt x="19" y="867"/>
                  </a:lnTo>
                  <a:lnTo>
                    <a:pt x="37" y="996"/>
                  </a:lnTo>
                  <a:lnTo>
                    <a:pt x="92" y="1125"/>
                  </a:lnTo>
                  <a:lnTo>
                    <a:pt x="185" y="1236"/>
                  </a:lnTo>
                  <a:lnTo>
                    <a:pt x="277" y="1309"/>
                  </a:lnTo>
                  <a:lnTo>
                    <a:pt x="406" y="1365"/>
                  </a:lnTo>
                  <a:lnTo>
                    <a:pt x="535" y="1402"/>
                  </a:lnTo>
                  <a:lnTo>
                    <a:pt x="701" y="1420"/>
                  </a:lnTo>
                  <a:lnTo>
                    <a:pt x="867" y="1420"/>
                  </a:lnTo>
                  <a:lnTo>
                    <a:pt x="996" y="1383"/>
                  </a:lnTo>
                  <a:lnTo>
                    <a:pt x="1125" y="1309"/>
                  </a:lnTo>
                  <a:lnTo>
                    <a:pt x="1217" y="1236"/>
                  </a:lnTo>
                  <a:lnTo>
                    <a:pt x="1291" y="1125"/>
                  </a:lnTo>
                  <a:lnTo>
                    <a:pt x="1365" y="1014"/>
                  </a:lnTo>
                  <a:lnTo>
                    <a:pt x="1401" y="867"/>
                  </a:lnTo>
                  <a:lnTo>
                    <a:pt x="1438" y="701"/>
                  </a:lnTo>
                  <a:lnTo>
                    <a:pt x="1401" y="553"/>
                  </a:lnTo>
                  <a:lnTo>
                    <a:pt x="1365" y="406"/>
                  </a:lnTo>
                  <a:lnTo>
                    <a:pt x="1309" y="295"/>
                  </a:lnTo>
                  <a:lnTo>
                    <a:pt x="1236" y="203"/>
                  </a:lnTo>
                  <a:lnTo>
                    <a:pt x="1125" y="111"/>
                  </a:lnTo>
                  <a:lnTo>
                    <a:pt x="1014" y="56"/>
                  </a:lnTo>
                  <a:lnTo>
                    <a:pt x="885" y="19"/>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1" name="Google Shape;1131;p3"/>
            <p:cNvSpPr/>
            <p:nvPr/>
          </p:nvSpPr>
          <p:spPr>
            <a:xfrm>
              <a:off x="5245175" y="1485450"/>
              <a:ext cx="34125" cy="33675"/>
            </a:xfrm>
            <a:custGeom>
              <a:avLst/>
              <a:gdLst/>
              <a:ahLst/>
              <a:cxnLst/>
              <a:rect l="l" t="t" r="r" b="b"/>
              <a:pathLst>
                <a:path w="1365" h="1347" extrusionOk="0">
                  <a:moveTo>
                    <a:pt x="516" y="1"/>
                  </a:moveTo>
                  <a:lnTo>
                    <a:pt x="387" y="38"/>
                  </a:lnTo>
                  <a:lnTo>
                    <a:pt x="258" y="93"/>
                  </a:lnTo>
                  <a:lnTo>
                    <a:pt x="166" y="185"/>
                  </a:lnTo>
                  <a:lnTo>
                    <a:pt x="92" y="277"/>
                  </a:lnTo>
                  <a:lnTo>
                    <a:pt x="37" y="388"/>
                  </a:lnTo>
                  <a:lnTo>
                    <a:pt x="0" y="517"/>
                  </a:lnTo>
                  <a:lnTo>
                    <a:pt x="0" y="683"/>
                  </a:lnTo>
                  <a:lnTo>
                    <a:pt x="0" y="830"/>
                  </a:lnTo>
                  <a:lnTo>
                    <a:pt x="37" y="960"/>
                  </a:lnTo>
                  <a:lnTo>
                    <a:pt x="92" y="1070"/>
                  </a:lnTo>
                  <a:lnTo>
                    <a:pt x="166" y="1181"/>
                  </a:lnTo>
                  <a:lnTo>
                    <a:pt x="277" y="1255"/>
                  </a:lnTo>
                  <a:lnTo>
                    <a:pt x="387" y="1310"/>
                  </a:lnTo>
                  <a:lnTo>
                    <a:pt x="516" y="1347"/>
                  </a:lnTo>
                  <a:lnTo>
                    <a:pt x="830" y="1347"/>
                  </a:lnTo>
                  <a:lnTo>
                    <a:pt x="959" y="1310"/>
                  </a:lnTo>
                  <a:lnTo>
                    <a:pt x="1070" y="1236"/>
                  </a:lnTo>
                  <a:lnTo>
                    <a:pt x="1162" y="1162"/>
                  </a:lnTo>
                  <a:lnTo>
                    <a:pt x="1236" y="1052"/>
                  </a:lnTo>
                  <a:lnTo>
                    <a:pt x="1291" y="941"/>
                  </a:lnTo>
                  <a:lnTo>
                    <a:pt x="1346" y="794"/>
                  </a:lnTo>
                  <a:lnTo>
                    <a:pt x="1365" y="646"/>
                  </a:lnTo>
                  <a:lnTo>
                    <a:pt x="1346" y="499"/>
                  </a:lnTo>
                  <a:lnTo>
                    <a:pt x="1291" y="370"/>
                  </a:lnTo>
                  <a:lnTo>
                    <a:pt x="1236" y="259"/>
                  </a:lnTo>
                  <a:lnTo>
                    <a:pt x="1162" y="167"/>
                  </a:lnTo>
                  <a:lnTo>
                    <a:pt x="1070"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2" name="Google Shape;1132;p3"/>
            <p:cNvSpPr/>
            <p:nvPr/>
          </p:nvSpPr>
          <p:spPr>
            <a:xfrm>
              <a:off x="4836300" y="1002375"/>
              <a:ext cx="35525" cy="35050"/>
            </a:xfrm>
            <a:custGeom>
              <a:avLst/>
              <a:gdLst/>
              <a:ahLst/>
              <a:cxnLst/>
              <a:rect l="l" t="t" r="r" b="b"/>
              <a:pathLst>
                <a:path w="1421" h="1402" extrusionOk="0">
                  <a:moveTo>
                    <a:pt x="683" y="1"/>
                  </a:moveTo>
                  <a:lnTo>
                    <a:pt x="535" y="19"/>
                  </a:lnTo>
                  <a:lnTo>
                    <a:pt x="406" y="56"/>
                  </a:lnTo>
                  <a:lnTo>
                    <a:pt x="277" y="111"/>
                  </a:lnTo>
                  <a:lnTo>
                    <a:pt x="185" y="185"/>
                  </a:lnTo>
                  <a:lnTo>
                    <a:pt x="111" y="277"/>
                  </a:lnTo>
                  <a:lnTo>
                    <a:pt x="56" y="406"/>
                  </a:lnTo>
                  <a:lnTo>
                    <a:pt x="19" y="535"/>
                  </a:lnTo>
                  <a:lnTo>
                    <a:pt x="1" y="683"/>
                  </a:lnTo>
                  <a:lnTo>
                    <a:pt x="19" y="849"/>
                  </a:lnTo>
                  <a:lnTo>
                    <a:pt x="37" y="978"/>
                  </a:lnTo>
                  <a:lnTo>
                    <a:pt x="93" y="1107"/>
                  </a:lnTo>
                  <a:lnTo>
                    <a:pt x="166" y="1199"/>
                  </a:lnTo>
                  <a:lnTo>
                    <a:pt x="277" y="1291"/>
                  </a:lnTo>
                  <a:lnTo>
                    <a:pt x="388" y="1347"/>
                  </a:lnTo>
                  <a:lnTo>
                    <a:pt x="535" y="1383"/>
                  </a:lnTo>
                  <a:lnTo>
                    <a:pt x="701" y="1402"/>
                  </a:lnTo>
                  <a:lnTo>
                    <a:pt x="849" y="1402"/>
                  </a:lnTo>
                  <a:lnTo>
                    <a:pt x="996" y="1365"/>
                  </a:lnTo>
                  <a:lnTo>
                    <a:pt x="1107" y="1291"/>
                  </a:lnTo>
                  <a:lnTo>
                    <a:pt x="1217" y="1217"/>
                  </a:lnTo>
                  <a:lnTo>
                    <a:pt x="1291" y="1107"/>
                  </a:lnTo>
                  <a:lnTo>
                    <a:pt x="1347" y="978"/>
                  </a:lnTo>
                  <a:lnTo>
                    <a:pt x="1402" y="830"/>
                  </a:lnTo>
                  <a:lnTo>
                    <a:pt x="1420" y="664"/>
                  </a:lnTo>
                  <a:lnTo>
                    <a:pt x="1383" y="517"/>
                  </a:lnTo>
                  <a:lnTo>
                    <a:pt x="1347" y="388"/>
                  </a:lnTo>
                  <a:lnTo>
                    <a:pt x="1273" y="277"/>
                  </a:lnTo>
                  <a:lnTo>
                    <a:pt x="1199" y="185"/>
                  </a:lnTo>
                  <a:lnTo>
                    <a:pt x="1107" y="93"/>
                  </a:lnTo>
                  <a:lnTo>
                    <a:pt x="978" y="37"/>
                  </a:lnTo>
                  <a:lnTo>
                    <a:pt x="849" y="19"/>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3" name="Google Shape;1133;p3"/>
            <p:cNvSpPr/>
            <p:nvPr/>
          </p:nvSpPr>
          <p:spPr>
            <a:xfrm>
              <a:off x="4657000" y="643300"/>
              <a:ext cx="34575" cy="34125"/>
            </a:xfrm>
            <a:custGeom>
              <a:avLst/>
              <a:gdLst/>
              <a:ahLst/>
              <a:cxnLst/>
              <a:rect l="l" t="t" r="r" b="b"/>
              <a:pathLst>
                <a:path w="1383" h="1365" extrusionOk="0">
                  <a:moveTo>
                    <a:pt x="664" y="0"/>
                  </a:moveTo>
                  <a:lnTo>
                    <a:pt x="498" y="19"/>
                  </a:lnTo>
                  <a:lnTo>
                    <a:pt x="369" y="55"/>
                  </a:lnTo>
                  <a:lnTo>
                    <a:pt x="258" y="129"/>
                  </a:lnTo>
                  <a:lnTo>
                    <a:pt x="166" y="203"/>
                  </a:lnTo>
                  <a:lnTo>
                    <a:pt x="92" y="314"/>
                  </a:lnTo>
                  <a:lnTo>
                    <a:pt x="37" y="424"/>
                  </a:lnTo>
                  <a:lnTo>
                    <a:pt x="19" y="553"/>
                  </a:lnTo>
                  <a:lnTo>
                    <a:pt x="0" y="701"/>
                  </a:lnTo>
                  <a:lnTo>
                    <a:pt x="19" y="867"/>
                  </a:lnTo>
                  <a:lnTo>
                    <a:pt x="55" y="996"/>
                  </a:lnTo>
                  <a:lnTo>
                    <a:pt x="129" y="1106"/>
                  </a:lnTo>
                  <a:lnTo>
                    <a:pt x="203" y="1199"/>
                  </a:lnTo>
                  <a:lnTo>
                    <a:pt x="314" y="1272"/>
                  </a:lnTo>
                  <a:lnTo>
                    <a:pt x="424" y="1328"/>
                  </a:lnTo>
                  <a:lnTo>
                    <a:pt x="553" y="1365"/>
                  </a:lnTo>
                  <a:lnTo>
                    <a:pt x="719" y="1365"/>
                  </a:lnTo>
                  <a:lnTo>
                    <a:pt x="867" y="1346"/>
                  </a:lnTo>
                  <a:lnTo>
                    <a:pt x="996" y="1309"/>
                  </a:lnTo>
                  <a:lnTo>
                    <a:pt x="1106" y="1236"/>
                  </a:lnTo>
                  <a:lnTo>
                    <a:pt x="1199" y="1162"/>
                  </a:lnTo>
                  <a:lnTo>
                    <a:pt x="1272" y="1051"/>
                  </a:lnTo>
                  <a:lnTo>
                    <a:pt x="1328" y="922"/>
                  </a:lnTo>
                  <a:lnTo>
                    <a:pt x="1365" y="775"/>
                  </a:lnTo>
                  <a:lnTo>
                    <a:pt x="1383" y="609"/>
                  </a:lnTo>
                  <a:lnTo>
                    <a:pt x="1346" y="480"/>
                  </a:lnTo>
                  <a:lnTo>
                    <a:pt x="1291" y="369"/>
                  </a:lnTo>
                  <a:lnTo>
                    <a:pt x="1235" y="258"/>
                  </a:lnTo>
                  <a:lnTo>
                    <a:pt x="1143" y="166"/>
                  </a:lnTo>
                  <a:lnTo>
                    <a:pt x="1051" y="92"/>
                  </a:lnTo>
                  <a:lnTo>
                    <a:pt x="940" y="37"/>
                  </a:lnTo>
                  <a:lnTo>
                    <a:pt x="8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4" name="Google Shape;1134;p3"/>
            <p:cNvSpPr/>
            <p:nvPr/>
          </p:nvSpPr>
          <p:spPr>
            <a:xfrm>
              <a:off x="5033600" y="1282625"/>
              <a:ext cx="34575" cy="34150"/>
            </a:xfrm>
            <a:custGeom>
              <a:avLst/>
              <a:gdLst/>
              <a:ahLst/>
              <a:cxnLst/>
              <a:rect l="l" t="t" r="r" b="b"/>
              <a:pathLst>
                <a:path w="1383" h="1366" extrusionOk="0">
                  <a:moveTo>
                    <a:pt x="535" y="1"/>
                  </a:moveTo>
                  <a:lnTo>
                    <a:pt x="406" y="38"/>
                  </a:lnTo>
                  <a:lnTo>
                    <a:pt x="295" y="93"/>
                  </a:lnTo>
                  <a:lnTo>
                    <a:pt x="184" y="185"/>
                  </a:lnTo>
                  <a:lnTo>
                    <a:pt x="111" y="278"/>
                  </a:lnTo>
                  <a:lnTo>
                    <a:pt x="55" y="388"/>
                  </a:lnTo>
                  <a:lnTo>
                    <a:pt x="18" y="517"/>
                  </a:lnTo>
                  <a:lnTo>
                    <a:pt x="0" y="665"/>
                  </a:lnTo>
                  <a:lnTo>
                    <a:pt x="0" y="812"/>
                  </a:lnTo>
                  <a:lnTo>
                    <a:pt x="37" y="960"/>
                  </a:lnTo>
                  <a:lnTo>
                    <a:pt x="111" y="1070"/>
                  </a:lnTo>
                  <a:lnTo>
                    <a:pt x="203" y="1181"/>
                  </a:lnTo>
                  <a:lnTo>
                    <a:pt x="313" y="1273"/>
                  </a:lnTo>
                  <a:lnTo>
                    <a:pt x="424" y="1328"/>
                  </a:lnTo>
                  <a:lnTo>
                    <a:pt x="572" y="1365"/>
                  </a:lnTo>
                  <a:lnTo>
                    <a:pt x="719" y="1365"/>
                  </a:lnTo>
                  <a:lnTo>
                    <a:pt x="867" y="1347"/>
                  </a:lnTo>
                  <a:lnTo>
                    <a:pt x="996" y="1310"/>
                  </a:lnTo>
                  <a:lnTo>
                    <a:pt x="1106" y="1255"/>
                  </a:lnTo>
                  <a:lnTo>
                    <a:pt x="1199" y="1163"/>
                  </a:lnTo>
                  <a:lnTo>
                    <a:pt x="1272" y="1070"/>
                  </a:lnTo>
                  <a:lnTo>
                    <a:pt x="1328" y="978"/>
                  </a:lnTo>
                  <a:lnTo>
                    <a:pt x="1364" y="868"/>
                  </a:lnTo>
                  <a:lnTo>
                    <a:pt x="1383" y="738"/>
                  </a:lnTo>
                  <a:lnTo>
                    <a:pt x="1364" y="573"/>
                  </a:lnTo>
                  <a:lnTo>
                    <a:pt x="1328" y="425"/>
                  </a:lnTo>
                  <a:lnTo>
                    <a:pt x="1254" y="296"/>
                  </a:lnTo>
                  <a:lnTo>
                    <a:pt x="1180" y="185"/>
                  </a:lnTo>
                  <a:lnTo>
                    <a:pt x="1069"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5" name="Google Shape;1135;p3"/>
            <p:cNvSpPr/>
            <p:nvPr/>
          </p:nvSpPr>
          <p:spPr>
            <a:xfrm>
              <a:off x="5390375" y="1591025"/>
              <a:ext cx="34600" cy="33675"/>
            </a:xfrm>
            <a:custGeom>
              <a:avLst/>
              <a:gdLst/>
              <a:ahLst/>
              <a:cxnLst/>
              <a:rect l="l" t="t" r="r" b="b"/>
              <a:pathLst>
                <a:path w="1384" h="1347" extrusionOk="0">
                  <a:moveTo>
                    <a:pt x="535" y="0"/>
                  </a:moveTo>
                  <a:lnTo>
                    <a:pt x="387" y="37"/>
                  </a:lnTo>
                  <a:lnTo>
                    <a:pt x="277" y="92"/>
                  </a:lnTo>
                  <a:lnTo>
                    <a:pt x="185" y="184"/>
                  </a:lnTo>
                  <a:lnTo>
                    <a:pt x="111" y="277"/>
                  </a:lnTo>
                  <a:lnTo>
                    <a:pt x="55" y="387"/>
                  </a:lnTo>
                  <a:lnTo>
                    <a:pt x="19" y="535"/>
                  </a:lnTo>
                  <a:lnTo>
                    <a:pt x="0" y="682"/>
                  </a:lnTo>
                  <a:lnTo>
                    <a:pt x="19" y="830"/>
                  </a:lnTo>
                  <a:lnTo>
                    <a:pt x="55" y="959"/>
                  </a:lnTo>
                  <a:lnTo>
                    <a:pt x="111" y="1088"/>
                  </a:lnTo>
                  <a:lnTo>
                    <a:pt x="185" y="1180"/>
                  </a:lnTo>
                  <a:lnTo>
                    <a:pt x="295" y="1254"/>
                  </a:lnTo>
                  <a:lnTo>
                    <a:pt x="406" y="1309"/>
                  </a:lnTo>
                  <a:lnTo>
                    <a:pt x="535" y="1346"/>
                  </a:lnTo>
                  <a:lnTo>
                    <a:pt x="848" y="1346"/>
                  </a:lnTo>
                  <a:lnTo>
                    <a:pt x="977" y="1309"/>
                  </a:lnTo>
                  <a:lnTo>
                    <a:pt x="1088" y="1235"/>
                  </a:lnTo>
                  <a:lnTo>
                    <a:pt x="1180" y="1162"/>
                  </a:lnTo>
                  <a:lnTo>
                    <a:pt x="1254" y="1069"/>
                  </a:lnTo>
                  <a:lnTo>
                    <a:pt x="1309" y="940"/>
                  </a:lnTo>
                  <a:lnTo>
                    <a:pt x="1346" y="811"/>
                  </a:lnTo>
                  <a:lnTo>
                    <a:pt x="1383" y="664"/>
                  </a:lnTo>
                  <a:lnTo>
                    <a:pt x="1346" y="516"/>
                  </a:lnTo>
                  <a:lnTo>
                    <a:pt x="1309" y="387"/>
                  </a:lnTo>
                  <a:lnTo>
                    <a:pt x="1254" y="277"/>
                  </a:lnTo>
                  <a:lnTo>
                    <a:pt x="1162" y="166"/>
                  </a:lnTo>
                  <a:lnTo>
                    <a:pt x="1070" y="92"/>
                  </a:lnTo>
                  <a:lnTo>
                    <a:pt x="959" y="37"/>
                  </a:lnTo>
                  <a:lnTo>
                    <a:pt x="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6" name="Google Shape;1136;p3"/>
            <p:cNvSpPr/>
            <p:nvPr/>
          </p:nvSpPr>
          <p:spPr>
            <a:xfrm>
              <a:off x="4770850" y="908350"/>
              <a:ext cx="34600" cy="35050"/>
            </a:xfrm>
            <a:custGeom>
              <a:avLst/>
              <a:gdLst/>
              <a:ahLst/>
              <a:cxnLst/>
              <a:rect l="l" t="t" r="r" b="b"/>
              <a:pathLst>
                <a:path w="1384" h="1402" extrusionOk="0">
                  <a:moveTo>
                    <a:pt x="627" y="0"/>
                  </a:moveTo>
                  <a:lnTo>
                    <a:pt x="480" y="37"/>
                  </a:lnTo>
                  <a:lnTo>
                    <a:pt x="351" y="92"/>
                  </a:lnTo>
                  <a:lnTo>
                    <a:pt x="240" y="166"/>
                  </a:lnTo>
                  <a:lnTo>
                    <a:pt x="148" y="258"/>
                  </a:lnTo>
                  <a:lnTo>
                    <a:pt x="74" y="387"/>
                  </a:lnTo>
                  <a:lnTo>
                    <a:pt x="19" y="516"/>
                  </a:lnTo>
                  <a:lnTo>
                    <a:pt x="0" y="664"/>
                  </a:lnTo>
                  <a:lnTo>
                    <a:pt x="19" y="811"/>
                  </a:lnTo>
                  <a:lnTo>
                    <a:pt x="37" y="959"/>
                  </a:lnTo>
                  <a:lnTo>
                    <a:pt x="92" y="1070"/>
                  </a:lnTo>
                  <a:lnTo>
                    <a:pt x="166" y="1162"/>
                  </a:lnTo>
                  <a:lnTo>
                    <a:pt x="258" y="1254"/>
                  </a:lnTo>
                  <a:lnTo>
                    <a:pt x="369" y="1309"/>
                  </a:lnTo>
                  <a:lnTo>
                    <a:pt x="498" y="1365"/>
                  </a:lnTo>
                  <a:lnTo>
                    <a:pt x="646" y="1401"/>
                  </a:lnTo>
                  <a:lnTo>
                    <a:pt x="793" y="1383"/>
                  </a:lnTo>
                  <a:lnTo>
                    <a:pt x="922" y="1346"/>
                  </a:lnTo>
                  <a:lnTo>
                    <a:pt x="1051" y="1291"/>
                  </a:lnTo>
                  <a:lnTo>
                    <a:pt x="1162" y="1235"/>
                  </a:lnTo>
                  <a:lnTo>
                    <a:pt x="1236" y="1143"/>
                  </a:lnTo>
                  <a:lnTo>
                    <a:pt x="1309" y="1033"/>
                  </a:lnTo>
                  <a:lnTo>
                    <a:pt x="1365" y="904"/>
                  </a:lnTo>
                  <a:lnTo>
                    <a:pt x="1383" y="756"/>
                  </a:lnTo>
                  <a:lnTo>
                    <a:pt x="1383" y="609"/>
                  </a:lnTo>
                  <a:lnTo>
                    <a:pt x="1365" y="461"/>
                  </a:lnTo>
                  <a:lnTo>
                    <a:pt x="1309" y="350"/>
                  </a:lnTo>
                  <a:lnTo>
                    <a:pt x="1254" y="240"/>
                  </a:lnTo>
                  <a:lnTo>
                    <a:pt x="1162" y="166"/>
                  </a:lnTo>
                  <a:lnTo>
                    <a:pt x="1051" y="92"/>
                  </a:lnTo>
                  <a:lnTo>
                    <a:pt x="922" y="37"/>
                  </a:lnTo>
                  <a:lnTo>
                    <a:pt x="775"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7" name="Google Shape;1137;p3"/>
            <p:cNvSpPr/>
            <p:nvPr/>
          </p:nvSpPr>
          <p:spPr>
            <a:xfrm>
              <a:off x="4709550" y="815225"/>
              <a:ext cx="31825" cy="35050"/>
            </a:xfrm>
            <a:custGeom>
              <a:avLst/>
              <a:gdLst/>
              <a:ahLst/>
              <a:cxnLst/>
              <a:rect l="l" t="t" r="r" b="b"/>
              <a:pathLst>
                <a:path w="1273" h="1402" extrusionOk="0">
                  <a:moveTo>
                    <a:pt x="645" y="1"/>
                  </a:moveTo>
                  <a:lnTo>
                    <a:pt x="498" y="19"/>
                  </a:lnTo>
                  <a:lnTo>
                    <a:pt x="369" y="56"/>
                  </a:lnTo>
                  <a:lnTo>
                    <a:pt x="258" y="111"/>
                  </a:lnTo>
                  <a:lnTo>
                    <a:pt x="166" y="185"/>
                  </a:lnTo>
                  <a:lnTo>
                    <a:pt x="92" y="277"/>
                  </a:lnTo>
                  <a:lnTo>
                    <a:pt x="37" y="388"/>
                  </a:lnTo>
                  <a:lnTo>
                    <a:pt x="0" y="498"/>
                  </a:lnTo>
                  <a:lnTo>
                    <a:pt x="0" y="646"/>
                  </a:lnTo>
                  <a:lnTo>
                    <a:pt x="37" y="738"/>
                  </a:lnTo>
                  <a:lnTo>
                    <a:pt x="74" y="830"/>
                  </a:lnTo>
                  <a:lnTo>
                    <a:pt x="203" y="1033"/>
                  </a:lnTo>
                  <a:lnTo>
                    <a:pt x="350" y="1218"/>
                  </a:lnTo>
                  <a:lnTo>
                    <a:pt x="479" y="1402"/>
                  </a:lnTo>
                  <a:lnTo>
                    <a:pt x="756" y="1402"/>
                  </a:lnTo>
                  <a:lnTo>
                    <a:pt x="904" y="1236"/>
                  </a:lnTo>
                  <a:lnTo>
                    <a:pt x="1051" y="1052"/>
                  </a:lnTo>
                  <a:lnTo>
                    <a:pt x="1199" y="867"/>
                  </a:lnTo>
                  <a:lnTo>
                    <a:pt x="1235" y="757"/>
                  </a:lnTo>
                  <a:lnTo>
                    <a:pt x="1272" y="664"/>
                  </a:lnTo>
                  <a:lnTo>
                    <a:pt x="1272" y="535"/>
                  </a:lnTo>
                  <a:lnTo>
                    <a:pt x="1254" y="406"/>
                  </a:lnTo>
                  <a:lnTo>
                    <a:pt x="1199" y="296"/>
                  </a:lnTo>
                  <a:lnTo>
                    <a:pt x="1125" y="203"/>
                  </a:lnTo>
                  <a:lnTo>
                    <a:pt x="1033" y="130"/>
                  </a:lnTo>
                  <a:lnTo>
                    <a:pt x="922" y="56"/>
                  </a:lnTo>
                  <a:lnTo>
                    <a:pt x="793" y="19"/>
                  </a:lnTo>
                  <a:lnTo>
                    <a:pt x="6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8" name="Google Shape;1138;p3"/>
            <p:cNvSpPr/>
            <p:nvPr/>
          </p:nvSpPr>
          <p:spPr>
            <a:xfrm>
              <a:off x="4605825" y="469500"/>
              <a:ext cx="34125" cy="33675"/>
            </a:xfrm>
            <a:custGeom>
              <a:avLst/>
              <a:gdLst/>
              <a:ahLst/>
              <a:cxnLst/>
              <a:rect l="l" t="t" r="r" b="b"/>
              <a:pathLst>
                <a:path w="1365" h="1347" extrusionOk="0">
                  <a:moveTo>
                    <a:pt x="646" y="1"/>
                  </a:moveTo>
                  <a:lnTo>
                    <a:pt x="498" y="19"/>
                  </a:lnTo>
                  <a:lnTo>
                    <a:pt x="388" y="56"/>
                  </a:lnTo>
                  <a:lnTo>
                    <a:pt x="277" y="112"/>
                  </a:lnTo>
                  <a:lnTo>
                    <a:pt x="185" y="185"/>
                  </a:lnTo>
                  <a:lnTo>
                    <a:pt x="111" y="278"/>
                  </a:lnTo>
                  <a:lnTo>
                    <a:pt x="56" y="388"/>
                  </a:lnTo>
                  <a:lnTo>
                    <a:pt x="19" y="517"/>
                  </a:lnTo>
                  <a:lnTo>
                    <a:pt x="0" y="665"/>
                  </a:lnTo>
                  <a:lnTo>
                    <a:pt x="19" y="812"/>
                  </a:lnTo>
                  <a:lnTo>
                    <a:pt x="56" y="941"/>
                  </a:lnTo>
                  <a:lnTo>
                    <a:pt x="111" y="1070"/>
                  </a:lnTo>
                  <a:lnTo>
                    <a:pt x="185" y="1163"/>
                  </a:lnTo>
                  <a:lnTo>
                    <a:pt x="277" y="1236"/>
                  </a:lnTo>
                  <a:lnTo>
                    <a:pt x="388" y="1292"/>
                  </a:lnTo>
                  <a:lnTo>
                    <a:pt x="535" y="1329"/>
                  </a:lnTo>
                  <a:lnTo>
                    <a:pt x="683" y="1347"/>
                  </a:lnTo>
                  <a:lnTo>
                    <a:pt x="830" y="1329"/>
                  </a:lnTo>
                  <a:lnTo>
                    <a:pt x="959" y="1292"/>
                  </a:lnTo>
                  <a:lnTo>
                    <a:pt x="1070" y="1236"/>
                  </a:lnTo>
                  <a:lnTo>
                    <a:pt x="1162" y="1144"/>
                  </a:lnTo>
                  <a:lnTo>
                    <a:pt x="1236" y="1052"/>
                  </a:lnTo>
                  <a:lnTo>
                    <a:pt x="1291" y="923"/>
                  </a:lnTo>
                  <a:lnTo>
                    <a:pt x="1346" y="775"/>
                  </a:lnTo>
                  <a:lnTo>
                    <a:pt x="1365" y="628"/>
                  </a:lnTo>
                  <a:lnTo>
                    <a:pt x="1328" y="480"/>
                  </a:lnTo>
                  <a:lnTo>
                    <a:pt x="1291" y="370"/>
                  </a:lnTo>
                  <a:lnTo>
                    <a:pt x="1217" y="259"/>
                  </a:lnTo>
                  <a:lnTo>
                    <a:pt x="1144" y="167"/>
                  </a:lnTo>
                  <a:lnTo>
                    <a:pt x="1051" y="93"/>
                  </a:lnTo>
                  <a:lnTo>
                    <a:pt x="922"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9" name="Google Shape;1139;p3"/>
            <p:cNvSpPr/>
            <p:nvPr/>
          </p:nvSpPr>
          <p:spPr>
            <a:xfrm>
              <a:off x="5100425" y="1377600"/>
              <a:ext cx="35050" cy="31825"/>
            </a:xfrm>
            <a:custGeom>
              <a:avLst/>
              <a:gdLst/>
              <a:ahLst/>
              <a:cxnLst/>
              <a:rect l="l" t="t" r="r" b="b"/>
              <a:pathLst>
                <a:path w="1402" h="1273" extrusionOk="0">
                  <a:moveTo>
                    <a:pt x="517" y="0"/>
                  </a:moveTo>
                  <a:lnTo>
                    <a:pt x="388" y="37"/>
                  </a:lnTo>
                  <a:lnTo>
                    <a:pt x="277" y="74"/>
                  </a:lnTo>
                  <a:lnTo>
                    <a:pt x="185" y="148"/>
                  </a:lnTo>
                  <a:lnTo>
                    <a:pt x="111" y="240"/>
                  </a:lnTo>
                  <a:lnTo>
                    <a:pt x="56" y="369"/>
                  </a:lnTo>
                  <a:lnTo>
                    <a:pt x="1" y="498"/>
                  </a:lnTo>
                  <a:lnTo>
                    <a:pt x="1" y="627"/>
                  </a:lnTo>
                  <a:lnTo>
                    <a:pt x="1" y="775"/>
                  </a:lnTo>
                  <a:lnTo>
                    <a:pt x="37" y="904"/>
                  </a:lnTo>
                  <a:lnTo>
                    <a:pt x="93" y="1033"/>
                  </a:lnTo>
                  <a:lnTo>
                    <a:pt x="167" y="1125"/>
                  </a:lnTo>
                  <a:lnTo>
                    <a:pt x="259" y="1199"/>
                  </a:lnTo>
                  <a:lnTo>
                    <a:pt x="369" y="1254"/>
                  </a:lnTo>
                  <a:lnTo>
                    <a:pt x="480" y="1272"/>
                  </a:lnTo>
                  <a:lnTo>
                    <a:pt x="627" y="1272"/>
                  </a:lnTo>
                  <a:lnTo>
                    <a:pt x="720" y="1254"/>
                  </a:lnTo>
                  <a:lnTo>
                    <a:pt x="812" y="1217"/>
                  </a:lnTo>
                  <a:lnTo>
                    <a:pt x="1015" y="1088"/>
                  </a:lnTo>
                  <a:lnTo>
                    <a:pt x="1199" y="941"/>
                  </a:lnTo>
                  <a:lnTo>
                    <a:pt x="1383" y="793"/>
                  </a:lnTo>
                  <a:lnTo>
                    <a:pt x="1402" y="535"/>
                  </a:lnTo>
                  <a:lnTo>
                    <a:pt x="1217" y="387"/>
                  </a:lnTo>
                  <a:lnTo>
                    <a:pt x="1033" y="221"/>
                  </a:lnTo>
                  <a:lnTo>
                    <a:pt x="849" y="92"/>
                  </a:lnTo>
                  <a:lnTo>
                    <a:pt x="757" y="37"/>
                  </a:lnTo>
                  <a:lnTo>
                    <a:pt x="646"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0" name="Google Shape;1140;p3"/>
            <p:cNvSpPr/>
            <p:nvPr/>
          </p:nvSpPr>
          <p:spPr>
            <a:xfrm>
              <a:off x="5613475" y="1713625"/>
              <a:ext cx="34125" cy="33675"/>
            </a:xfrm>
            <a:custGeom>
              <a:avLst/>
              <a:gdLst/>
              <a:ahLst/>
              <a:cxnLst/>
              <a:rect l="l" t="t" r="r" b="b"/>
              <a:pathLst>
                <a:path w="1365" h="1347" extrusionOk="0">
                  <a:moveTo>
                    <a:pt x="646" y="1"/>
                  </a:moveTo>
                  <a:lnTo>
                    <a:pt x="516" y="19"/>
                  </a:lnTo>
                  <a:lnTo>
                    <a:pt x="387" y="56"/>
                  </a:lnTo>
                  <a:lnTo>
                    <a:pt x="277" y="111"/>
                  </a:lnTo>
                  <a:lnTo>
                    <a:pt x="185" y="185"/>
                  </a:lnTo>
                  <a:lnTo>
                    <a:pt x="92" y="277"/>
                  </a:lnTo>
                  <a:lnTo>
                    <a:pt x="37" y="388"/>
                  </a:lnTo>
                  <a:lnTo>
                    <a:pt x="0" y="517"/>
                  </a:lnTo>
                  <a:lnTo>
                    <a:pt x="0" y="646"/>
                  </a:lnTo>
                  <a:lnTo>
                    <a:pt x="0" y="793"/>
                  </a:lnTo>
                  <a:lnTo>
                    <a:pt x="37" y="941"/>
                  </a:lnTo>
                  <a:lnTo>
                    <a:pt x="92" y="1052"/>
                  </a:lnTo>
                  <a:lnTo>
                    <a:pt x="166" y="1162"/>
                  </a:lnTo>
                  <a:lnTo>
                    <a:pt x="258" y="1236"/>
                  </a:lnTo>
                  <a:lnTo>
                    <a:pt x="369" y="1291"/>
                  </a:lnTo>
                  <a:lnTo>
                    <a:pt x="498" y="1328"/>
                  </a:lnTo>
                  <a:lnTo>
                    <a:pt x="646" y="1347"/>
                  </a:lnTo>
                  <a:lnTo>
                    <a:pt x="812" y="1347"/>
                  </a:lnTo>
                  <a:lnTo>
                    <a:pt x="941" y="1310"/>
                  </a:lnTo>
                  <a:lnTo>
                    <a:pt x="1051" y="1254"/>
                  </a:lnTo>
                  <a:lnTo>
                    <a:pt x="1143" y="1162"/>
                  </a:lnTo>
                  <a:lnTo>
                    <a:pt x="1217" y="1070"/>
                  </a:lnTo>
                  <a:lnTo>
                    <a:pt x="1291" y="941"/>
                  </a:lnTo>
                  <a:lnTo>
                    <a:pt x="1328" y="812"/>
                  </a:lnTo>
                  <a:lnTo>
                    <a:pt x="1365" y="646"/>
                  </a:lnTo>
                  <a:lnTo>
                    <a:pt x="1328" y="517"/>
                  </a:lnTo>
                  <a:lnTo>
                    <a:pt x="1272" y="388"/>
                  </a:lnTo>
                  <a:lnTo>
                    <a:pt x="1217" y="277"/>
                  </a:lnTo>
                  <a:lnTo>
                    <a:pt x="1143" y="185"/>
                  </a:lnTo>
                  <a:lnTo>
                    <a:pt x="1051" y="111"/>
                  </a:lnTo>
                  <a:lnTo>
                    <a:pt x="941" y="56"/>
                  </a:lnTo>
                  <a:lnTo>
                    <a:pt x="793" y="19"/>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1" name="Google Shape;1141;p3"/>
            <p:cNvSpPr/>
            <p:nvPr/>
          </p:nvSpPr>
          <p:spPr>
            <a:xfrm>
              <a:off x="4566175" y="238125"/>
              <a:ext cx="33225" cy="13850"/>
            </a:xfrm>
            <a:custGeom>
              <a:avLst/>
              <a:gdLst/>
              <a:ahLst/>
              <a:cxnLst/>
              <a:rect l="l" t="t" r="r" b="b"/>
              <a:pathLst>
                <a:path w="1329" h="554" extrusionOk="0">
                  <a:moveTo>
                    <a:pt x="1" y="0"/>
                  </a:moveTo>
                  <a:lnTo>
                    <a:pt x="19" y="129"/>
                  </a:lnTo>
                  <a:lnTo>
                    <a:pt x="56" y="221"/>
                  </a:lnTo>
                  <a:lnTo>
                    <a:pt x="130" y="313"/>
                  </a:lnTo>
                  <a:lnTo>
                    <a:pt x="204" y="406"/>
                  </a:lnTo>
                  <a:lnTo>
                    <a:pt x="296" y="461"/>
                  </a:lnTo>
                  <a:lnTo>
                    <a:pt x="388" y="516"/>
                  </a:lnTo>
                  <a:lnTo>
                    <a:pt x="517" y="535"/>
                  </a:lnTo>
                  <a:lnTo>
                    <a:pt x="646" y="553"/>
                  </a:lnTo>
                  <a:lnTo>
                    <a:pt x="775" y="553"/>
                  </a:lnTo>
                  <a:lnTo>
                    <a:pt x="904" y="516"/>
                  </a:lnTo>
                  <a:lnTo>
                    <a:pt x="1015" y="479"/>
                  </a:lnTo>
                  <a:lnTo>
                    <a:pt x="1107" y="406"/>
                  </a:lnTo>
                  <a:lnTo>
                    <a:pt x="1181" y="332"/>
                  </a:lnTo>
                  <a:lnTo>
                    <a:pt x="1236" y="240"/>
                  </a:lnTo>
                  <a:lnTo>
                    <a:pt x="1291" y="12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2" name="Google Shape;1142;p3"/>
            <p:cNvSpPr/>
            <p:nvPr/>
          </p:nvSpPr>
          <p:spPr>
            <a:xfrm>
              <a:off x="6000200" y="1863450"/>
              <a:ext cx="33225" cy="29975"/>
            </a:xfrm>
            <a:custGeom>
              <a:avLst/>
              <a:gdLst/>
              <a:ahLst/>
              <a:cxnLst/>
              <a:rect l="l" t="t" r="r" b="b"/>
              <a:pathLst>
                <a:path w="1329" h="1199" extrusionOk="0">
                  <a:moveTo>
                    <a:pt x="517" y="0"/>
                  </a:moveTo>
                  <a:lnTo>
                    <a:pt x="388" y="18"/>
                  </a:lnTo>
                  <a:lnTo>
                    <a:pt x="259" y="55"/>
                  </a:lnTo>
                  <a:lnTo>
                    <a:pt x="167" y="129"/>
                  </a:lnTo>
                  <a:lnTo>
                    <a:pt x="93" y="221"/>
                  </a:lnTo>
                  <a:lnTo>
                    <a:pt x="38" y="332"/>
                  </a:lnTo>
                  <a:lnTo>
                    <a:pt x="1" y="461"/>
                  </a:lnTo>
                  <a:lnTo>
                    <a:pt x="1" y="590"/>
                  </a:lnTo>
                  <a:lnTo>
                    <a:pt x="38" y="682"/>
                  </a:lnTo>
                  <a:lnTo>
                    <a:pt x="75" y="793"/>
                  </a:lnTo>
                  <a:lnTo>
                    <a:pt x="148" y="885"/>
                  </a:lnTo>
                  <a:lnTo>
                    <a:pt x="222" y="977"/>
                  </a:lnTo>
                  <a:lnTo>
                    <a:pt x="296" y="1069"/>
                  </a:lnTo>
                  <a:lnTo>
                    <a:pt x="388" y="1143"/>
                  </a:lnTo>
                  <a:lnTo>
                    <a:pt x="480" y="1180"/>
                  </a:lnTo>
                  <a:lnTo>
                    <a:pt x="572" y="1199"/>
                  </a:lnTo>
                  <a:lnTo>
                    <a:pt x="646" y="1199"/>
                  </a:lnTo>
                  <a:lnTo>
                    <a:pt x="738" y="1180"/>
                  </a:lnTo>
                  <a:lnTo>
                    <a:pt x="849" y="1125"/>
                  </a:lnTo>
                  <a:lnTo>
                    <a:pt x="941" y="1069"/>
                  </a:lnTo>
                  <a:lnTo>
                    <a:pt x="1126" y="922"/>
                  </a:lnTo>
                  <a:lnTo>
                    <a:pt x="1328" y="774"/>
                  </a:lnTo>
                  <a:lnTo>
                    <a:pt x="1328" y="516"/>
                  </a:lnTo>
                  <a:lnTo>
                    <a:pt x="1162" y="369"/>
                  </a:lnTo>
                  <a:lnTo>
                    <a:pt x="996" y="221"/>
                  </a:lnTo>
                  <a:lnTo>
                    <a:pt x="831" y="92"/>
                  </a:lnTo>
                  <a:lnTo>
                    <a:pt x="738" y="37"/>
                  </a:lnTo>
                  <a:lnTo>
                    <a:pt x="646" y="18"/>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3" name="Google Shape;1143;p3"/>
            <p:cNvSpPr/>
            <p:nvPr/>
          </p:nvSpPr>
          <p:spPr>
            <a:xfrm>
              <a:off x="5537875" y="1694275"/>
              <a:ext cx="30450" cy="37350"/>
            </a:xfrm>
            <a:custGeom>
              <a:avLst/>
              <a:gdLst/>
              <a:ahLst/>
              <a:cxnLst/>
              <a:rect l="l" t="t" r="r" b="b"/>
              <a:pathLst>
                <a:path w="1218" h="1494" extrusionOk="0">
                  <a:moveTo>
                    <a:pt x="572" y="0"/>
                  </a:moveTo>
                  <a:lnTo>
                    <a:pt x="369" y="277"/>
                  </a:lnTo>
                  <a:lnTo>
                    <a:pt x="203" y="498"/>
                  </a:lnTo>
                  <a:lnTo>
                    <a:pt x="74" y="701"/>
                  </a:lnTo>
                  <a:lnTo>
                    <a:pt x="19" y="793"/>
                  </a:lnTo>
                  <a:lnTo>
                    <a:pt x="0" y="885"/>
                  </a:lnTo>
                  <a:lnTo>
                    <a:pt x="0" y="1014"/>
                  </a:lnTo>
                  <a:lnTo>
                    <a:pt x="19" y="1143"/>
                  </a:lnTo>
                  <a:lnTo>
                    <a:pt x="74" y="1254"/>
                  </a:lnTo>
                  <a:lnTo>
                    <a:pt x="148" y="1346"/>
                  </a:lnTo>
                  <a:lnTo>
                    <a:pt x="240" y="1420"/>
                  </a:lnTo>
                  <a:lnTo>
                    <a:pt x="351" y="1457"/>
                  </a:lnTo>
                  <a:lnTo>
                    <a:pt x="480" y="1494"/>
                  </a:lnTo>
                  <a:lnTo>
                    <a:pt x="627" y="1494"/>
                  </a:lnTo>
                  <a:lnTo>
                    <a:pt x="775" y="1475"/>
                  </a:lnTo>
                  <a:lnTo>
                    <a:pt x="904" y="1438"/>
                  </a:lnTo>
                  <a:lnTo>
                    <a:pt x="1014" y="1383"/>
                  </a:lnTo>
                  <a:lnTo>
                    <a:pt x="1107" y="1309"/>
                  </a:lnTo>
                  <a:lnTo>
                    <a:pt x="1162" y="1199"/>
                  </a:lnTo>
                  <a:lnTo>
                    <a:pt x="1217" y="1088"/>
                  </a:lnTo>
                  <a:lnTo>
                    <a:pt x="1217" y="977"/>
                  </a:lnTo>
                  <a:lnTo>
                    <a:pt x="1217" y="830"/>
                  </a:lnTo>
                  <a:lnTo>
                    <a:pt x="1180" y="738"/>
                  </a:lnTo>
                  <a:lnTo>
                    <a:pt x="1125" y="646"/>
                  </a:lnTo>
                  <a:lnTo>
                    <a:pt x="978" y="461"/>
                  </a:lnTo>
                  <a:lnTo>
                    <a:pt x="793" y="258"/>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4" name="Google Shape;1144;p3"/>
            <p:cNvSpPr/>
            <p:nvPr/>
          </p:nvSpPr>
          <p:spPr>
            <a:xfrm>
              <a:off x="6079950" y="1877725"/>
              <a:ext cx="33225" cy="30000"/>
            </a:xfrm>
            <a:custGeom>
              <a:avLst/>
              <a:gdLst/>
              <a:ahLst/>
              <a:cxnLst/>
              <a:rect l="l" t="t" r="r" b="b"/>
              <a:pathLst>
                <a:path w="1329" h="1200" extrusionOk="0">
                  <a:moveTo>
                    <a:pt x="480" y="1"/>
                  </a:moveTo>
                  <a:lnTo>
                    <a:pt x="351" y="38"/>
                  </a:lnTo>
                  <a:lnTo>
                    <a:pt x="240" y="74"/>
                  </a:lnTo>
                  <a:lnTo>
                    <a:pt x="148" y="148"/>
                  </a:lnTo>
                  <a:lnTo>
                    <a:pt x="74" y="259"/>
                  </a:lnTo>
                  <a:lnTo>
                    <a:pt x="19" y="369"/>
                  </a:lnTo>
                  <a:lnTo>
                    <a:pt x="1" y="480"/>
                  </a:lnTo>
                  <a:lnTo>
                    <a:pt x="19" y="628"/>
                  </a:lnTo>
                  <a:lnTo>
                    <a:pt x="38" y="720"/>
                  </a:lnTo>
                  <a:lnTo>
                    <a:pt x="93" y="812"/>
                  </a:lnTo>
                  <a:lnTo>
                    <a:pt x="167" y="904"/>
                  </a:lnTo>
                  <a:lnTo>
                    <a:pt x="240" y="996"/>
                  </a:lnTo>
                  <a:lnTo>
                    <a:pt x="333" y="1088"/>
                  </a:lnTo>
                  <a:lnTo>
                    <a:pt x="425" y="1144"/>
                  </a:lnTo>
                  <a:lnTo>
                    <a:pt x="517" y="1181"/>
                  </a:lnTo>
                  <a:lnTo>
                    <a:pt x="591" y="1199"/>
                  </a:lnTo>
                  <a:lnTo>
                    <a:pt x="683" y="1199"/>
                  </a:lnTo>
                  <a:lnTo>
                    <a:pt x="775" y="1162"/>
                  </a:lnTo>
                  <a:lnTo>
                    <a:pt x="867" y="1107"/>
                  </a:lnTo>
                  <a:lnTo>
                    <a:pt x="959" y="1052"/>
                  </a:lnTo>
                  <a:lnTo>
                    <a:pt x="1144" y="886"/>
                  </a:lnTo>
                  <a:lnTo>
                    <a:pt x="1328" y="738"/>
                  </a:lnTo>
                  <a:lnTo>
                    <a:pt x="1328" y="480"/>
                  </a:lnTo>
                  <a:lnTo>
                    <a:pt x="1162" y="351"/>
                  </a:lnTo>
                  <a:lnTo>
                    <a:pt x="978" y="203"/>
                  </a:lnTo>
                  <a:lnTo>
                    <a:pt x="812" y="74"/>
                  </a:lnTo>
                  <a:lnTo>
                    <a:pt x="720" y="38"/>
                  </a:lnTo>
                  <a:lnTo>
                    <a:pt x="628" y="19"/>
                  </a:lnTo>
                  <a:lnTo>
                    <a:pt x="4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5" name="Google Shape;1145;p3"/>
            <p:cNvSpPr/>
            <p:nvPr/>
          </p:nvSpPr>
          <p:spPr>
            <a:xfrm>
              <a:off x="4594750" y="549250"/>
              <a:ext cx="28150" cy="30925"/>
            </a:xfrm>
            <a:custGeom>
              <a:avLst/>
              <a:gdLst/>
              <a:ahLst/>
              <a:cxnLst/>
              <a:rect l="l" t="t" r="r" b="b"/>
              <a:pathLst>
                <a:path w="1126" h="1237" extrusionOk="0">
                  <a:moveTo>
                    <a:pt x="646" y="1"/>
                  </a:moveTo>
                  <a:lnTo>
                    <a:pt x="388" y="19"/>
                  </a:lnTo>
                  <a:lnTo>
                    <a:pt x="259" y="185"/>
                  </a:lnTo>
                  <a:lnTo>
                    <a:pt x="130" y="351"/>
                  </a:lnTo>
                  <a:lnTo>
                    <a:pt x="75" y="443"/>
                  </a:lnTo>
                  <a:lnTo>
                    <a:pt x="38" y="535"/>
                  </a:lnTo>
                  <a:lnTo>
                    <a:pt x="1" y="609"/>
                  </a:lnTo>
                  <a:lnTo>
                    <a:pt x="1" y="683"/>
                  </a:lnTo>
                  <a:lnTo>
                    <a:pt x="38" y="775"/>
                  </a:lnTo>
                  <a:lnTo>
                    <a:pt x="75" y="849"/>
                  </a:lnTo>
                  <a:lnTo>
                    <a:pt x="130" y="941"/>
                  </a:lnTo>
                  <a:lnTo>
                    <a:pt x="204" y="1015"/>
                  </a:lnTo>
                  <a:lnTo>
                    <a:pt x="296" y="1089"/>
                  </a:lnTo>
                  <a:lnTo>
                    <a:pt x="370" y="1162"/>
                  </a:lnTo>
                  <a:lnTo>
                    <a:pt x="462" y="1199"/>
                  </a:lnTo>
                  <a:lnTo>
                    <a:pt x="554" y="1236"/>
                  </a:lnTo>
                  <a:lnTo>
                    <a:pt x="683" y="1236"/>
                  </a:lnTo>
                  <a:lnTo>
                    <a:pt x="812" y="1218"/>
                  </a:lnTo>
                  <a:lnTo>
                    <a:pt x="904" y="1181"/>
                  </a:lnTo>
                  <a:lnTo>
                    <a:pt x="997" y="1107"/>
                  </a:lnTo>
                  <a:lnTo>
                    <a:pt x="1052" y="1015"/>
                  </a:lnTo>
                  <a:lnTo>
                    <a:pt x="1107" y="904"/>
                  </a:lnTo>
                  <a:lnTo>
                    <a:pt x="1126" y="775"/>
                  </a:lnTo>
                  <a:lnTo>
                    <a:pt x="1107" y="646"/>
                  </a:lnTo>
                  <a:lnTo>
                    <a:pt x="1070" y="554"/>
                  </a:lnTo>
                  <a:lnTo>
                    <a:pt x="1033" y="480"/>
                  </a:lnTo>
                  <a:lnTo>
                    <a:pt x="923" y="314"/>
                  </a:lnTo>
                  <a:lnTo>
                    <a:pt x="775" y="167"/>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6" name="Google Shape;1146;p3"/>
            <p:cNvSpPr/>
            <p:nvPr/>
          </p:nvSpPr>
          <p:spPr>
            <a:xfrm>
              <a:off x="5312925" y="1579025"/>
              <a:ext cx="29075" cy="31375"/>
            </a:xfrm>
            <a:custGeom>
              <a:avLst/>
              <a:gdLst/>
              <a:ahLst/>
              <a:cxnLst/>
              <a:rect l="l" t="t" r="r" b="b"/>
              <a:pathLst>
                <a:path w="1163" h="1255" extrusionOk="0">
                  <a:moveTo>
                    <a:pt x="720" y="1"/>
                  </a:moveTo>
                  <a:lnTo>
                    <a:pt x="591" y="19"/>
                  </a:lnTo>
                  <a:lnTo>
                    <a:pt x="498" y="56"/>
                  </a:lnTo>
                  <a:lnTo>
                    <a:pt x="406" y="93"/>
                  </a:lnTo>
                  <a:lnTo>
                    <a:pt x="332" y="148"/>
                  </a:lnTo>
                  <a:lnTo>
                    <a:pt x="240" y="222"/>
                  </a:lnTo>
                  <a:lnTo>
                    <a:pt x="167" y="314"/>
                  </a:lnTo>
                  <a:lnTo>
                    <a:pt x="111" y="388"/>
                  </a:lnTo>
                  <a:lnTo>
                    <a:pt x="56" y="480"/>
                  </a:lnTo>
                  <a:lnTo>
                    <a:pt x="19" y="572"/>
                  </a:lnTo>
                  <a:lnTo>
                    <a:pt x="1" y="701"/>
                  </a:lnTo>
                  <a:lnTo>
                    <a:pt x="19" y="812"/>
                  </a:lnTo>
                  <a:lnTo>
                    <a:pt x="74" y="923"/>
                  </a:lnTo>
                  <a:lnTo>
                    <a:pt x="148" y="1015"/>
                  </a:lnTo>
                  <a:lnTo>
                    <a:pt x="259" y="1089"/>
                  </a:lnTo>
                  <a:lnTo>
                    <a:pt x="388" y="1162"/>
                  </a:lnTo>
                  <a:lnTo>
                    <a:pt x="535" y="1218"/>
                  </a:lnTo>
                  <a:lnTo>
                    <a:pt x="720" y="1254"/>
                  </a:lnTo>
                  <a:lnTo>
                    <a:pt x="849" y="1107"/>
                  </a:lnTo>
                  <a:lnTo>
                    <a:pt x="978" y="941"/>
                  </a:lnTo>
                  <a:lnTo>
                    <a:pt x="1088" y="775"/>
                  </a:lnTo>
                  <a:lnTo>
                    <a:pt x="1125" y="683"/>
                  </a:lnTo>
                  <a:lnTo>
                    <a:pt x="1162" y="609"/>
                  </a:lnTo>
                  <a:lnTo>
                    <a:pt x="1162" y="462"/>
                  </a:lnTo>
                  <a:lnTo>
                    <a:pt x="1144" y="351"/>
                  </a:lnTo>
                  <a:lnTo>
                    <a:pt x="1107" y="240"/>
                  </a:lnTo>
                  <a:lnTo>
                    <a:pt x="1033" y="148"/>
                  </a:lnTo>
                  <a:lnTo>
                    <a:pt x="941" y="74"/>
                  </a:lnTo>
                  <a:lnTo>
                    <a:pt x="849"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7" name="Google Shape;1147;p3"/>
            <p:cNvSpPr/>
            <p:nvPr/>
          </p:nvSpPr>
          <p:spPr>
            <a:xfrm>
              <a:off x="4645475" y="723950"/>
              <a:ext cx="31350" cy="27700"/>
            </a:xfrm>
            <a:custGeom>
              <a:avLst/>
              <a:gdLst/>
              <a:ahLst/>
              <a:cxnLst/>
              <a:rect l="l" t="t" r="r" b="b"/>
              <a:pathLst>
                <a:path w="1254" h="1108" extrusionOk="0">
                  <a:moveTo>
                    <a:pt x="590" y="1"/>
                  </a:moveTo>
                  <a:lnTo>
                    <a:pt x="498" y="19"/>
                  </a:lnTo>
                  <a:lnTo>
                    <a:pt x="406" y="56"/>
                  </a:lnTo>
                  <a:lnTo>
                    <a:pt x="332" y="111"/>
                  </a:lnTo>
                  <a:lnTo>
                    <a:pt x="240" y="185"/>
                  </a:lnTo>
                  <a:lnTo>
                    <a:pt x="166" y="277"/>
                  </a:lnTo>
                  <a:lnTo>
                    <a:pt x="92" y="351"/>
                  </a:lnTo>
                  <a:lnTo>
                    <a:pt x="55" y="443"/>
                  </a:lnTo>
                  <a:lnTo>
                    <a:pt x="19" y="536"/>
                  </a:lnTo>
                  <a:lnTo>
                    <a:pt x="0" y="665"/>
                  </a:lnTo>
                  <a:lnTo>
                    <a:pt x="19" y="775"/>
                  </a:lnTo>
                  <a:lnTo>
                    <a:pt x="74" y="886"/>
                  </a:lnTo>
                  <a:lnTo>
                    <a:pt x="129" y="978"/>
                  </a:lnTo>
                  <a:lnTo>
                    <a:pt x="221" y="1033"/>
                  </a:lnTo>
                  <a:lnTo>
                    <a:pt x="332" y="1089"/>
                  </a:lnTo>
                  <a:lnTo>
                    <a:pt x="461" y="1107"/>
                  </a:lnTo>
                  <a:lnTo>
                    <a:pt x="590" y="1089"/>
                  </a:lnTo>
                  <a:lnTo>
                    <a:pt x="682" y="1070"/>
                  </a:lnTo>
                  <a:lnTo>
                    <a:pt x="775" y="1033"/>
                  </a:lnTo>
                  <a:lnTo>
                    <a:pt x="922" y="923"/>
                  </a:lnTo>
                  <a:lnTo>
                    <a:pt x="1088" y="794"/>
                  </a:lnTo>
                  <a:lnTo>
                    <a:pt x="1254" y="665"/>
                  </a:lnTo>
                  <a:lnTo>
                    <a:pt x="1235" y="388"/>
                  </a:lnTo>
                  <a:lnTo>
                    <a:pt x="1070" y="259"/>
                  </a:lnTo>
                  <a:lnTo>
                    <a:pt x="904" y="130"/>
                  </a:lnTo>
                  <a:lnTo>
                    <a:pt x="830" y="75"/>
                  </a:lnTo>
                  <a:lnTo>
                    <a:pt x="738" y="19"/>
                  </a:lnTo>
                  <a:lnTo>
                    <a:pt x="6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8" name="Google Shape;1148;p3"/>
            <p:cNvSpPr/>
            <p:nvPr/>
          </p:nvSpPr>
          <p:spPr>
            <a:xfrm>
              <a:off x="5840725" y="1833025"/>
              <a:ext cx="28600" cy="31350"/>
            </a:xfrm>
            <a:custGeom>
              <a:avLst/>
              <a:gdLst/>
              <a:ahLst/>
              <a:cxnLst/>
              <a:rect l="l" t="t" r="r" b="b"/>
              <a:pathLst>
                <a:path w="1144" h="1254" extrusionOk="0">
                  <a:moveTo>
                    <a:pt x="516" y="0"/>
                  </a:moveTo>
                  <a:lnTo>
                    <a:pt x="387" y="166"/>
                  </a:lnTo>
                  <a:lnTo>
                    <a:pt x="240" y="314"/>
                  </a:lnTo>
                  <a:lnTo>
                    <a:pt x="111" y="461"/>
                  </a:lnTo>
                  <a:lnTo>
                    <a:pt x="56" y="535"/>
                  </a:lnTo>
                  <a:lnTo>
                    <a:pt x="37" y="627"/>
                  </a:lnTo>
                  <a:lnTo>
                    <a:pt x="0" y="756"/>
                  </a:lnTo>
                  <a:lnTo>
                    <a:pt x="19" y="885"/>
                  </a:lnTo>
                  <a:lnTo>
                    <a:pt x="56" y="996"/>
                  </a:lnTo>
                  <a:lnTo>
                    <a:pt x="111" y="1088"/>
                  </a:lnTo>
                  <a:lnTo>
                    <a:pt x="185" y="1180"/>
                  </a:lnTo>
                  <a:lnTo>
                    <a:pt x="295" y="1235"/>
                  </a:lnTo>
                  <a:lnTo>
                    <a:pt x="406" y="1254"/>
                  </a:lnTo>
                  <a:lnTo>
                    <a:pt x="535" y="1254"/>
                  </a:lnTo>
                  <a:lnTo>
                    <a:pt x="627" y="1235"/>
                  </a:lnTo>
                  <a:lnTo>
                    <a:pt x="719" y="1199"/>
                  </a:lnTo>
                  <a:lnTo>
                    <a:pt x="830" y="1143"/>
                  </a:lnTo>
                  <a:lnTo>
                    <a:pt x="922" y="1070"/>
                  </a:lnTo>
                  <a:lnTo>
                    <a:pt x="996" y="996"/>
                  </a:lnTo>
                  <a:lnTo>
                    <a:pt x="1070" y="922"/>
                  </a:lnTo>
                  <a:lnTo>
                    <a:pt x="1107" y="848"/>
                  </a:lnTo>
                  <a:lnTo>
                    <a:pt x="1143" y="756"/>
                  </a:lnTo>
                  <a:lnTo>
                    <a:pt x="1143" y="682"/>
                  </a:lnTo>
                  <a:lnTo>
                    <a:pt x="1125" y="590"/>
                  </a:lnTo>
                  <a:lnTo>
                    <a:pt x="1070" y="498"/>
                  </a:lnTo>
                  <a:lnTo>
                    <a:pt x="1033" y="406"/>
                  </a:lnTo>
                  <a:lnTo>
                    <a:pt x="904" y="221"/>
                  </a:lnTo>
                  <a:lnTo>
                    <a:pt x="793" y="37"/>
                  </a:lnTo>
                  <a:lnTo>
                    <a:pt x="5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9" name="Google Shape;1149;p3"/>
            <p:cNvSpPr/>
            <p:nvPr/>
          </p:nvSpPr>
          <p:spPr>
            <a:xfrm>
              <a:off x="5920475" y="1849600"/>
              <a:ext cx="29975" cy="32775"/>
            </a:xfrm>
            <a:custGeom>
              <a:avLst/>
              <a:gdLst/>
              <a:ahLst/>
              <a:cxnLst/>
              <a:rect l="l" t="t" r="r" b="b"/>
              <a:pathLst>
                <a:path w="1199" h="1311" extrusionOk="0">
                  <a:moveTo>
                    <a:pt x="590" y="1"/>
                  </a:moveTo>
                  <a:lnTo>
                    <a:pt x="443" y="19"/>
                  </a:lnTo>
                  <a:lnTo>
                    <a:pt x="332" y="56"/>
                  </a:lnTo>
                  <a:lnTo>
                    <a:pt x="221" y="93"/>
                  </a:lnTo>
                  <a:lnTo>
                    <a:pt x="129" y="167"/>
                  </a:lnTo>
                  <a:lnTo>
                    <a:pt x="55" y="259"/>
                  </a:lnTo>
                  <a:lnTo>
                    <a:pt x="18" y="370"/>
                  </a:lnTo>
                  <a:lnTo>
                    <a:pt x="0" y="480"/>
                  </a:lnTo>
                  <a:lnTo>
                    <a:pt x="18" y="609"/>
                  </a:lnTo>
                  <a:lnTo>
                    <a:pt x="37" y="702"/>
                  </a:lnTo>
                  <a:lnTo>
                    <a:pt x="92" y="794"/>
                  </a:lnTo>
                  <a:lnTo>
                    <a:pt x="203" y="960"/>
                  </a:lnTo>
                  <a:lnTo>
                    <a:pt x="350" y="1144"/>
                  </a:lnTo>
                  <a:lnTo>
                    <a:pt x="479" y="1310"/>
                  </a:lnTo>
                  <a:lnTo>
                    <a:pt x="756" y="1310"/>
                  </a:lnTo>
                  <a:lnTo>
                    <a:pt x="885" y="1126"/>
                  </a:lnTo>
                  <a:lnTo>
                    <a:pt x="1014" y="960"/>
                  </a:lnTo>
                  <a:lnTo>
                    <a:pt x="1125" y="775"/>
                  </a:lnTo>
                  <a:lnTo>
                    <a:pt x="1162" y="683"/>
                  </a:lnTo>
                  <a:lnTo>
                    <a:pt x="1180" y="591"/>
                  </a:lnTo>
                  <a:lnTo>
                    <a:pt x="1199" y="462"/>
                  </a:lnTo>
                  <a:lnTo>
                    <a:pt x="1162" y="333"/>
                  </a:lnTo>
                  <a:lnTo>
                    <a:pt x="1125" y="241"/>
                  </a:lnTo>
                  <a:lnTo>
                    <a:pt x="1051" y="148"/>
                  </a:lnTo>
                  <a:lnTo>
                    <a:pt x="959" y="93"/>
                  </a:lnTo>
                  <a:lnTo>
                    <a:pt x="848" y="38"/>
                  </a:lnTo>
                  <a:lnTo>
                    <a:pt x="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0" name="Google Shape;1150;p3"/>
            <p:cNvSpPr/>
            <p:nvPr/>
          </p:nvSpPr>
          <p:spPr>
            <a:xfrm>
              <a:off x="6157400" y="1889725"/>
              <a:ext cx="29975" cy="32750"/>
            </a:xfrm>
            <a:custGeom>
              <a:avLst/>
              <a:gdLst/>
              <a:ahLst/>
              <a:cxnLst/>
              <a:rect l="l" t="t" r="r" b="b"/>
              <a:pathLst>
                <a:path w="1199" h="1310" extrusionOk="0">
                  <a:moveTo>
                    <a:pt x="719" y="0"/>
                  </a:moveTo>
                  <a:lnTo>
                    <a:pt x="461" y="18"/>
                  </a:lnTo>
                  <a:lnTo>
                    <a:pt x="332" y="184"/>
                  </a:lnTo>
                  <a:lnTo>
                    <a:pt x="185" y="350"/>
                  </a:lnTo>
                  <a:lnTo>
                    <a:pt x="74" y="535"/>
                  </a:lnTo>
                  <a:lnTo>
                    <a:pt x="37" y="627"/>
                  </a:lnTo>
                  <a:lnTo>
                    <a:pt x="19" y="719"/>
                  </a:lnTo>
                  <a:lnTo>
                    <a:pt x="0" y="848"/>
                  </a:lnTo>
                  <a:lnTo>
                    <a:pt x="19" y="959"/>
                  </a:lnTo>
                  <a:lnTo>
                    <a:pt x="74" y="1069"/>
                  </a:lnTo>
                  <a:lnTo>
                    <a:pt x="148" y="1162"/>
                  </a:lnTo>
                  <a:lnTo>
                    <a:pt x="221" y="1217"/>
                  </a:lnTo>
                  <a:lnTo>
                    <a:pt x="332" y="1272"/>
                  </a:lnTo>
                  <a:lnTo>
                    <a:pt x="461" y="1309"/>
                  </a:lnTo>
                  <a:lnTo>
                    <a:pt x="738" y="1309"/>
                  </a:lnTo>
                  <a:lnTo>
                    <a:pt x="867" y="1272"/>
                  </a:lnTo>
                  <a:lnTo>
                    <a:pt x="977" y="1217"/>
                  </a:lnTo>
                  <a:lnTo>
                    <a:pt x="1051" y="1143"/>
                  </a:lnTo>
                  <a:lnTo>
                    <a:pt x="1125" y="1069"/>
                  </a:lnTo>
                  <a:lnTo>
                    <a:pt x="1180" y="959"/>
                  </a:lnTo>
                  <a:lnTo>
                    <a:pt x="1199" y="848"/>
                  </a:lnTo>
                  <a:lnTo>
                    <a:pt x="1180" y="719"/>
                  </a:lnTo>
                  <a:lnTo>
                    <a:pt x="1162" y="608"/>
                  </a:lnTo>
                  <a:lnTo>
                    <a:pt x="1125" y="535"/>
                  </a:lnTo>
                  <a:lnTo>
                    <a:pt x="996" y="350"/>
                  </a:lnTo>
                  <a:lnTo>
                    <a:pt x="867" y="184"/>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1" name="Google Shape;1151;p3"/>
            <p:cNvSpPr/>
            <p:nvPr/>
          </p:nvSpPr>
          <p:spPr>
            <a:xfrm>
              <a:off x="6238525" y="1907700"/>
              <a:ext cx="28150" cy="31350"/>
            </a:xfrm>
            <a:custGeom>
              <a:avLst/>
              <a:gdLst/>
              <a:ahLst/>
              <a:cxnLst/>
              <a:rect l="l" t="t" r="r" b="b"/>
              <a:pathLst>
                <a:path w="1126" h="1254" extrusionOk="0">
                  <a:moveTo>
                    <a:pt x="590" y="0"/>
                  </a:moveTo>
                  <a:lnTo>
                    <a:pt x="517" y="19"/>
                  </a:lnTo>
                  <a:lnTo>
                    <a:pt x="406" y="55"/>
                  </a:lnTo>
                  <a:lnTo>
                    <a:pt x="314" y="111"/>
                  </a:lnTo>
                  <a:lnTo>
                    <a:pt x="222" y="185"/>
                  </a:lnTo>
                  <a:lnTo>
                    <a:pt x="148" y="258"/>
                  </a:lnTo>
                  <a:lnTo>
                    <a:pt x="74" y="332"/>
                  </a:lnTo>
                  <a:lnTo>
                    <a:pt x="19" y="424"/>
                  </a:lnTo>
                  <a:lnTo>
                    <a:pt x="0" y="498"/>
                  </a:lnTo>
                  <a:lnTo>
                    <a:pt x="0" y="572"/>
                  </a:lnTo>
                  <a:lnTo>
                    <a:pt x="19" y="664"/>
                  </a:lnTo>
                  <a:lnTo>
                    <a:pt x="56" y="756"/>
                  </a:lnTo>
                  <a:lnTo>
                    <a:pt x="111" y="848"/>
                  </a:lnTo>
                  <a:lnTo>
                    <a:pt x="240" y="1033"/>
                  </a:lnTo>
                  <a:lnTo>
                    <a:pt x="351" y="1235"/>
                  </a:lnTo>
                  <a:lnTo>
                    <a:pt x="627" y="1254"/>
                  </a:lnTo>
                  <a:lnTo>
                    <a:pt x="756" y="1106"/>
                  </a:lnTo>
                  <a:lnTo>
                    <a:pt x="904" y="959"/>
                  </a:lnTo>
                  <a:lnTo>
                    <a:pt x="1033" y="793"/>
                  </a:lnTo>
                  <a:lnTo>
                    <a:pt x="1088" y="719"/>
                  </a:lnTo>
                  <a:lnTo>
                    <a:pt x="1107" y="627"/>
                  </a:lnTo>
                  <a:lnTo>
                    <a:pt x="1125" y="498"/>
                  </a:lnTo>
                  <a:lnTo>
                    <a:pt x="1125" y="369"/>
                  </a:lnTo>
                  <a:lnTo>
                    <a:pt x="1088" y="258"/>
                  </a:lnTo>
                  <a:lnTo>
                    <a:pt x="1033" y="166"/>
                  </a:lnTo>
                  <a:lnTo>
                    <a:pt x="959" y="92"/>
                  </a:lnTo>
                  <a:lnTo>
                    <a:pt x="848" y="37"/>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2" name="Google Shape;1152;p3"/>
            <p:cNvSpPr/>
            <p:nvPr/>
          </p:nvSpPr>
          <p:spPr>
            <a:xfrm>
              <a:off x="4553725" y="294350"/>
              <a:ext cx="30000" cy="32750"/>
            </a:xfrm>
            <a:custGeom>
              <a:avLst/>
              <a:gdLst/>
              <a:ahLst/>
              <a:cxnLst/>
              <a:rect l="l" t="t" r="r" b="b"/>
              <a:pathLst>
                <a:path w="1200" h="1310" extrusionOk="0">
                  <a:moveTo>
                    <a:pt x="702" y="0"/>
                  </a:moveTo>
                  <a:lnTo>
                    <a:pt x="425" y="19"/>
                  </a:lnTo>
                  <a:lnTo>
                    <a:pt x="296" y="203"/>
                  </a:lnTo>
                  <a:lnTo>
                    <a:pt x="167" y="369"/>
                  </a:lnTo>
                  <a:lnTo>
                    <a:pt x="56" y="554"/>
                  </a:lnTo>
                  <a:lnTo>
                    <a:pt x="19" y="646"/>
                  </a:lnTo>
                  <a:lnTo>
                    <a:pt x="1" y="738"/>
                  </a:lnTo>
                  <a:lnTo>
                    <a:pt x="1" y="867"/>
                  </a:lnTo>
                  <a:lnTo>
                    <a:pt x="19" y="996"/>
                  </a:lnTo>
                  <a:lnTo>
                    <a:pt x="75" y="1088"/>
                  </a:lnTo>
                  <a:lnTo>
                    <a:pt x="148" y="1181"/>
                  </a:lnTo>
                  <a:lnTo>
                    <a:pt x="241" y="1236"/>
                  </a:lnTo>
                  <a:lnTo>
                    <a:pt x="351" y="1291"/>
                  </a:lnTo>
                  <a:lnTo>
                    <a:pt x="480" y="1310"/>
                  </a:lnTo>
                  <a:lnTo>
                    <a:pt x="757" y="1310"/>
                  </a:lnTo>
                  <a:lnTo>
                    <a:pt x="886" y="1273"/>
                  </a:lnTo>
                  <a:lnTo>
                    <a:pt x="978" y="1217"/>
                  </a:lnTo>
                  <a:lnTo>
                    <a:pt x="1070" y="1144"/>
                  </a:lnTo>
                  <a:lnTo>
                    <a:pt x="1126" y="1051"/>
                  </a:lnTo>
                  <a:lnTo>
                    <a:pt x="1181" y="941"/>
                  </a:lnTo>
                  <a:lnTo>
                    <a:pt x="1199" y="830"/>
                  </a:lnTo>
                  <a:lnTo>
                    <a:pt x="1181" y="701"/>
                  </a:lnTo>
                  <a:lnTo>
                    <a:pt x="1144" y="609"/>
                  </a:lnTo>
                  <a:lnTo>
                    <a:pt x="1107" y="517"/>
                  </a:lnTo>
                  <a:lnTo>
                    <a:pt x="978" y="351"/>
                  </a:lnTo>
                  <a:lnTo>
                    <a:pt x="831" y="185"/>
                  </a:lnTo>
                  <a:lnTo>
                    <a:pt x="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3" name="Google Shape;1153;p3"/>
            <p:cNvSpPr/>
            <p:nvPr/>
          </p:nvSpPr>
          <p:spPr>
            <a:xfrm>
              <a:off x="5168650" y="1471175"/>
              <a:ext cx="26750" cy="29975"/>
            </a:xfrm>
            <a:custGeom>
              <a:avLst/>
              <a:gdLst/>
              <a:ahLst/>
              <a:cxnLst/>
              <a:rect l="l" t="t" r="r" b="b"/>
              <a:pathLst>
                <a:path w="1070" h="1199" extrusionOk="0">
                  <a:moveTo>
                    <a:pt x="425" y="0"/>
                  </a:moveTo>
                  <a:lnTo>
                    <a:pt x="295" y="166"/>
                  </a:lnTo>
                  <a:lnTo>
                    <a:pt x="148" y="332"/>
                  </a:lnTo>
                  <a:lnTo>
                    <a:pt x="93" y="406"/>
                  </a:lnTo>
                  <a:lnTo>
                    <a:pt x="37" y="498"/>
                  </a:lnTo>
                  <a:lnTo>
                    <a:pt x="0" y="572"/>
                  </a:lnTo>
                  <a:lnTo>
                    <a:pt x="0" y="645"/>
                  </a:lnTo>
                  <a:lnTo>
                    <a:pt x="19" y="738"/>
                  </a:lnTo>
                  <a:lnTo>
                    <a:pt x="56" y="830"/>
                  </a:lnTo>
                  <a:lnTo>
                    <a:pt x="129" y="922"/>
                  </a:lnTo>
                  <a:lnTo>
                    <a:pt x="185" y="996"/>
                  </a:lnTo>
                  <a:lnTo>
                    <a:pt x="277" y="1088"/>
                  </a:lnTo>
                  <a:lnTo>
                    <a:pt x="351" y="1143"/>
                  </a:lnTo>
                  <a:lnTo>
                    <a:pt x="443" y="1180"/>
                  </a:lnTo>
                  <a:lnTo>
                    <a:pt x="517" y="1199"/>
                  </a:lnTo>
                  <a:lnTo>
                    <a:pt x="590" y="1199"/>
                  </a:lnTo>
                  <a:lnTo>
                    <a:pt x="683" y="1162"/>
                  </a:lnTo>
                  <a:lnTo>
                    <a:pt x="756" y="1106"/>
                  </a:lnTo>
                  <a:lnTo>
                    <a:pt x="849" y="1033"/>
                  </a:lnTo>
                  <a:lnTo>
                    <a:pt x="922" y="941"/>
                  </a:lnTo>
                  <a:lnTo>
                    <a:pt x="996" y="867"/>
                  </a:lnTo>
                  <a:lnTo>
                    <a:pt x="1051" y="775"/>
                  </a:lnTo>
                  <a:lnTo>
                    <a:pt x="1070" y="682"/>
                  </a:lnTo>
                  <a:lnTo>
                    <a:pt x="1070" y="609"/>
                  </a:lnTo>
                  <a:lnTo>
                    <a:pt x="1051" y="535"/>
                  </a:lnTo>
                  <a:lnTo>
                    <a:pt x="996" y="443"/>
                  </a:lnTo>
                  <a:lnTo>
                    <a:pt x="941" y="369"/>
                  </a:lnTo>
                  <a:lnTo>
                    <a:pt x="812" y="185"/>
                  </a:lnTo>
                  <a:lnTo>
                    <a:pt x="701" y="19"/>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4" name="Google Shape;1154;p3"/>
            <p:cNvSpPr/>
            <p:nvPr/>
          </p:nvSpPr>
          <p:spPr>
            <a:xfrm>
              <a:off x="4892075" y="1178000"/>
              <a:ext cx="26750" cy="29975"/>
            </a:xfrm>
            <a:custGeom>
              <a:avLst/>
              <a:gdLst/>
              <a:ahLst/>
              <a:cxnLst/>
              <a:rect l="l" t="t" r="r" b="b"/>
              <a:pathLst>
                <a:path w="1070" h="1199" extrusionOk="0">
                  <a:moveTo>
                    <a:pt x="517" y="0"/>
                  </a:moveTo>
                  <a:lnTo>
                    <a:pt x="443" y="19"/>
                  </a:lnTo>
                  <a:lnTo>
                    <a:pt x="351" y="56"/>
                  </a:lnTo>
                  <a:lnTo>
                    <a:pt x="277" y="111"/>
                  </a:lnTo>
                  <a:lnTo>
                    <a:pt x="185" y="185"/>
                  </a:lnTo>
                  <a:lnTo>
                    <a:pt x="111" y="277"/>
                  </a:lnTo>
                  <a:lnTo>
                    <a:pt x="56" y="369"/>
                  </a:lnTo>
                  <a:lnTo>
                    <a:pt x="19" y="461"/>
                  </a:lnTo>
                  <a:lnTo>
                    <a:pt x="1" y="535"/>
                  </a:lnTo>
                  <a:lnTo>
                    <a:pt x="1" y="627"/>
                  </a:lnTo>
                  <a:lnTo>
                    <a:pt x="19" y="701"/>
                  </a:lnTo>
                  <a:lnTo>
                    <a:pt x="74" y="775"/>
                  </a:lnTo>
                  <a:lnTo>
                    <a:pt x="130" y="867"/>
                  </a:lnTo>
                  <a:lnTo>
                    <a:pt x="277" y="1033"/>
                  </a:lnTo>
                  <a:lnTo>
                    <a:pt x="406" y="1199"/>
                  </a:lnTo>
                  <a:lnTo>
                    <a:pt x="664" y="1181"/>
                  </a:lnTo>
                  <a:lnTo>
                    <a:pt x="793" y="1015"/>
                  </a:lnTo>
                  <a:lnTo>
                    <a:pt x="922" y="849"/>
                  </a:lnTo>
                  <a:lnTo>
                    <a:pt x="996" y="756"/>
                  </a:lnTo>
                  <a:lnTo>
                    <a:pt x="1033" y="683"/>
                  </a:lnTo>
                  <a:lnTo>
                    <a:pt x="1052" y="590"/>
                  </a:lnTo>
                  <a:lnTo>
                    <a:pt x="1070" y="517"/>
                  </a:lnTo>
                  <a:lnTo>
                    <a:pt x="1033" y="443"/>
                  </a:lnTo>
                  <a:lnTo>
                    <a:pt x="996" y="351"/>
                  </a:lnTo>
                  <a:lnTo>
                    <a:pt x="922" y="259"/>
                  </a:lnTo>
                  <a:lnTo>
                    <a:pt x="849" y="185"/>
                  </a:lnTo>
                  <a:lnTo>
                    <a:pt x="757" y="111"/>
                  </a:lnTo>
                  <a:lnTo>
                    <a:pt x="683" y="56"/>
                  </a:lnTo>
                  <a:lnTo>
                    <a:pt x="591"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5" name="Google Shape;1155;p3"/>
            <p:cNvSpPr/>
            <p:nvPr/>
          </p:nvSpPr>
          <p:spPr>
            <a:xfrm>
              <a:off x="4825250" y="1086275"/>
              <a:ext cx="30900" cy="26750"/>
            </a:xfrm>
            <a:custGeom>
              <a:avLst/>
              <a:gdLst/>
              <a:ahLst/>
              <a:cxnLst/>
              <a:rect l="l" t="t" r="r" b="b"/>
              <a:pathLst>
                <a:path w="1236" h="1070" extrusionOk="0">
                  <a:moveTo>
                    <a:pt x="572" y="0"/>
                  </a:moveTo>
                  <a:lnTo>
                    <a:pt x="498" y="37"/>
                  </a:lnTo>
                  <a:lnTo>
                    <a:pt x="424" y="74"/>
                  </a:lnTo>
                  <a:lnTo>
                    <a:pt x="350" y="148"/>
                  </a:lnTo>
                  <a:lnTo>
                    <a:pt x="277" y="222"/>
                  </a:lnTo>
                  <a:lnTo>
                    <a:pt x="148" y="387"/>
                  </a:lnTo>
                  <a:lnTo>
                    <a:pt x="0" y="535"/>
                  </a:lnTo>
                  <a:lnTo>
                    <a:pt x="148" y="701"/>
                  </a:lnTo>
                  <a:lnTo>
                    <a:pt x="277" y="867"/>
                  </a:lnTo>
                  <a:lnTo>
                    <a:pt x="350" y="941"/>
                  </a:lnTo>
                  <a:lnTo>
                    <a:pt x="424" y="1014"/>
                  </a:lnTo>
                  <a:lnTo>
                    <a:pt x="498" y="1051"/>
                  </a:lnTo>
                  <a:lnTo>
                    <a:pt x="572" y="1070"/>
                  </a:lnTo>
                  <a:lnTo>
                    <a:pt x="664" y="1070"/>
                  </a:lnTo>
                  <a:lnTo>
                    <a:pt x="738" y="1051"/>
                  </a:lnTo>
                  <a:lnTo>
                    <a:pt x="811" y="996"/>
                  </a:lnTo>
                  <a:lnTo>
                    <a:pt x="903" y="941"/>
                  </a:lnTo>
                  <a:lnTo>
                    <a:pt x="1069" y="812"/>
                  </a:lnTo>
                  <a:lnTo>
                    <a:pt x="1235" y="682"/>
                  </a:lnTo>
                  <a:lnTo>
                    <a:pt x="1235" y="406"/>
                  </a:lnTo>
                  <a:lnTo>
                    <a:pt x="1069" y="277"/>
                  </a:lnTo>
                  <a:lnTo>
                    <a:pt x="903" y="148"/>
                  </a:lnTo>
                  <a:lnTo>
                    <a:pt x="811" y="92"/>
                  </a:lnTo>
                  <a:lnTo>
                    <a:pt x="738" y="37"/>
                  </a:lnTo>
                  <a:lnTo>
                    <a:pt x="664" y="19"/>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6" name="Google Shape;1156;p3"/>
            <p:cNvSpPr/>
            <p:nvPr/>
          </p:nvSpPr>
          <p:spPr>
            <a:xfrm>
              <a:off x="6318725" y="1919675"/>
              <a:ext cx="26750" cy="29525"/>
            </a:xfrm>
            <a:custGeom>
              <a:avLst/>
              <a:gdLst/>
              <a:ahLst/>
              <a:cxnLst/>
              <a:rect l="l" t="t" r="r" b="b"/>
              <a:pathLst>
                <a:path w="1070" h="1181" extrusionOk="0">
                  <a:moveTo>
                    <a:pt x="443" y="1"/>
                  </a:moveTo>
                  <a:lnTo>
                    <a:pt x="314" y="148"/>
                  </a:lnTo>
                  <a:lnTo>
                    <a:pt x="167" y="314"/>
                  </a:lnTo>
                  <a:lnTo>
                    <a:pt x="111" y="406"/>
                  </a:lnTo>
                  <a:lnTo>
                    <a:pt x="56" y="480"/>
                  </a:lnTo>
                  <a:lnTo>
                    <a:pt x="19" y="554"/>
                  </a:lnTo>
                  <a:lnTo>
                    <a:pt x="1" y="646"/>
                  </a:lnTo>
                  <a:lnTo>
                    <a:pt x="19" y="720"/>
                  </a:lnTo>
                  <a:lnTo>
                    <a:pt x="56" y="812"/>
                  </a:lnTo>
                  <a:lnTo>
                    <a:pt x="111" y="904"/>
                  </a:lnTo>
                  <a:lnTo>
                    <a:pt x="185" y="996"/>
                  </a:lnTo>
                  <a:lnTo>
                    <a:pt x="259" y="1070"/>
                  </a:lnTo>
                  <a:lnTo>
                    <a:pt x="332" y="1125"/>
                  </a:lnTo>
                  <a:lnTo>
                    <a:pt x="406" y="1162"/>
                  </a:lnTo>
                  <a:lnTo>
                    <a:pt x="480" y="1181"/>
                  </a:lnTo>
                  <a:lnTo>
                    <a:pt x="572" y="1162"/>
                  </a:lnTo>
                  <a:lnTo>
                    <a:pt x="664" y="1125"/>
                  </a:lnTo>
                  <a:lnTo>
                    <a:pt x="757" y="1070"/>
                  </a:lnTo>
                  <a:lnTo>
                    <a:pt x="830" y="996"/>
                  </a:lnTo>
                  <a:lnTo>
                    <a:pt x="922" y="922"/>
                  </a:lnTo>
                  <a:lnTo>
                    <a:pt x="978" y="849"/>
                  </a:lnTo>
                  <a:lnTo>
                    <a:pt x="1033" y="775"/>
                  </a:lnTo>
                  <a:lnTo>
                    <a:pt x="1070" y="683"/>
                  </a:lnTo>
                  <a:lnTo>
                    <a:pt x="1070" y="609"/>
                  </a:lnTo>
                  <a:lnTo>
                    <a:pt x="1033" y="535"/>
                  </a:lnTo>
                  <a:lnTo>
                    <a:pt x="996" y="443"/>
                  </a:lnTo>
                  <a:lnTo>
                    <a:pt x="941" y="369"/>
                  </a:lnTo>
                  <a:lnTo>
                    <a:pt x="812" y="185"/>
                  </a:lnTo>
                  <a:lnTo>
                    <a:pt x="7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7" name="Google Shape;1157;p3"/>
            <p:cNvSpPr/>
            <p:nvPr/>
          </p:nvSpPr>
          <p:spPr>
            <a:xfrm>
              <a:off x="5762825" y="1825175"/>
              <a:ext cx="25825" cy="33675"/>
            </a:xfrm>
            <a:custGeom>
              <a:avLst/>
              <a:gdLst/>
              <a:ahLst/>
              <a:cxnLst/>
              <a:rect l="l" t="t" r="r" b="b"/>
              <a:pathLst>
                <a:path w="1033" h="1347" extrusionOk="0">
                  <a:moveTo>
                    <a:pt x="516" y="1"/>
                  </a:moveTo>
                  <a:lnTo>
                    <a:pt x="369" y="148"/>
                  </a:lnTo>
                  <a:lnTo>
                    <a:pt x="203" y="296"/>
                  </a:lnTo>
                  <a:lnTo>
                    <a:pt x="129" y="369"/>
                  </a:lnTo>
                  <a:lnTo>
                    <a:pt x="55" y="443"/>
                  </a:lnTo>
                  <a:lnTo>
                    <a:pt x="19" y="517"/>
                  </a:lnTo>
                  <a:lnTo>
                    <a:pt x="0" y="591"/>
                  </a:lnTo>
                  <a:lnTo>
                    <a:pt x="0" y="664"/>
                  </a:lnTo>
                  <a:lnTo>
                    <a:pt x="37" y="738"/>
                  </a:lnTo>
                  <a:lnTo>
                    <a:pt x="92" y="812"/>
                  </a:lnTo>
                  <a:lnTo>
                    <a:pt x="166" y="904"/>
                  </a:lnTo>
                  <a:lnTo>
                    <a:pt x="351" y="1107"/>
                  </a:lnTo>
                  <a:lnTo>
                    <a:pt x="553" y="1347"/>
                  </a:lnTo>
                  <a:lnTo>
                    <a:pt x="738" y="1089"/>
                  </a:lnTo>
                  <a:lnTo>
                    <a:pt x="885" y="886"/>
                  </a:lnTo>
                  <a:lnTo>
                    <a:pt x="959" y="794"/>
                  </a:lnTo>
                  <a:lnTo>
                    <a:pt x="996" y="701"/>
                  </a:lnTo>
                  <a:lnTo>
                    <a:pt x="1033" y="628"/>
                  </a:lnTo>
                  <a:lnTo>
                    <a:pt x="1033" y="554"/>
                  </a:lnTo>
                  <a:lnTo>
                    <a:pt x="1014" y="480"/>
                  </a:lnTo>
                  <a:lnTo>
                    <a:pt x="977" y="406"/>
                  </a:lnTo>
                  <a:lnTo>
                    <a:pt x="904" y="333"/>
                  </a:lnTo>
                  <a:lnTo>
                    <a:pt x="830" y="259"/>
                  </a:lnTo>
                  <a:lnTo>
                    <a:pt x="664" y="130"/>
                  </a:lnTo>
                  <a:lnTo>
                    <a:pt x="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8" name="Google Shape;1158;p3"/>
            <p:cNvSpPr/>
            <p:nvPr/>
          </p:nvSpPr>
          <p:spPr>
            <a:xfrm>
              <a:off x="4957075" y="1272500"/>
              <a:ext cx="33675" cy="25825"/>
            </a:xfrm>
            <a:custGeom>
              <a:avLst/>
              <a:gdLst/>
              <a:ahLst/>
              <a:cxnLst/>
              <a:rect l="l" t="t" r="r" b="b"/>
              <a:pathLst>
                <a:path w="1347" h="1033" extrusionOk="0">
                  <a:moveTo>
                    <a:pt x="553" y="0"/>
                  </a:moveTo>
                  <a:lnTo>
                    <a:pt x="480" y="19"/>
                  </a:lnTo>
                  <a:lnTo>
                    <a:pt x="406" y="56"/>
                  </a:lnTo>
                  <a:lnTo>
                    <a:pt x="332" y="111"/>
                  </a:lnTo>
                  <a:lnTo>
                    <a:pt x="258" y="185"/>
                  </a:lnTo>
                  <a:lnTo>
                    <a:pt x="129" y="351"/>
                  </a:lnTo>
                  <a:lnTo>
                    <a:pt x="0" y="517"/>
                  </a:lnTo>
                  <a:lnTo>
                    <a:pt x="148" y="664"/>
                  </a:lnTo>
                  <a:lnTo>
                    <a:pt x="295" y="830"/>
                  </a:lnTo>
                  <a:lnTo>
                    <a:pt x="369" y="904"/>
                  </a:lnTo>
                  <a:lnTo>
                    <a:pt x="443" y="959"/>
                  </a:lnTo>
                  <a:lnTo>
                    <a:pt x="517" y="1014"/>
                  </a:lnTo>
                  <a:lnTo>
                    <a:pt x="590" y="1033"/>
                  </a:lnTo>
                  <a:lnTo>
                    <a:pt x="664" y="1033"/>
                  </a:lnTo>
                  <a:lnTo>
                    <a:pt x="738" y="996"/>
                  </a:lnTo>
                  <a:lnTo>
                    <a:pt x="812" y="941"/>
                  </a:lnTo>
                  <a:lnTo>
                    <a:pt x="904" y="867"/>
                  </a:lnTo>
                  <a:lnTo>
                    <a:pt x="1107" y="683"/>
                  </a:lnTo>
                  <a:lnTo>
                    <a:pt x="1346" y="480"/>
                  </a:lnTo>
                  <a:lnTo>
                    <a:pt x="1088" y="295"/>
                  </a:lnTo>
                  <a:lnTo>
                    <a:pt x="885" y="129"/>
                  </a:lnTo>
                  <a:lnTo>
                    <a:pt x="793" y="74"/>
                  </a:lnTo>
                  <a:lnTo>
                    <a:pt x="701"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9" name="Google Shape;1159;p3"/>
            <p:cNvSpPr/>
            <p:nvPr/>
          </p:nvSpPr>
          <p:spPr>
            <a:xfrm>
              <a:off x="4763000" y="992700"/>
              <a:ext cx="33675" cy="25825"/>
            </a:xfrm>
            <a:custGeom>
              <a:avLst/>
              <a:gdLst/>
              <a:ahLst/>
              <a:cxnLst/>
              <a:rect l="l" t="t" r="r" b="b"/>
              <a:pathLst>
                <a:path w="1347" h="1033" extrusionOk="0">
                  <a:moveTo>
                    <a:pt x="572" y="0"/>
                  </a:moveTo>
                  <a:lnTo>
                    <a:pt x="499" y="19"/>
                  </a:lnTo>
                  <a:lnTo>
                    <a:pt x="425" y="56"/>
                  </a:lnTo>
                  <a:lnTo>
                    <a:pt x="351" y="111"/>
                  </a:lnTo>
                  <a:lnTo>
                    <a:pt x="277" y="185"/>
                  </a:lnTo>
                  <a:lnTo>
                    <a:pt x="130" y="332"/>
                  </a:lnTo>
                  <a:lnTo>
                    <a:pt x="1" y="480"/>
                  </a:lnTo>
                  <a:lnTo>
                    <a:pt x="130" y="646"/>
                  </a:lnTo>
                  <a:lnTo>
                    <a:pt x="277" y="812"/>
                  </a:lnTo>
                  <a:lnTo>
                    <a:pt x="333" y="904"/>
                  </a:lnTo>
                  <a:lnTo>
                    <a:pt x="406" y="959"/>
                  </a:lnTo>
                  <a:lnTo>
                    <a:pt x="499" y="1014"/>
                  </a:lnTo>
                  <a:lnTo>
                    <a:pt x="572" y="1033"/>
                  </a:lnTo>
                  <a:lnTo>
                    <a:pt x="646" y="1033"/>
                  </a:lnTo>
                  <a:lnTo>
                    <a:pt x="720" y="1014"/>
                  </a:lnTo>
                  <a:lnTo>
                    <a:pt x="794" y="959"/>
                  </a:lnTo>
                  <a:lnTo>
                    <a:pt x="886" y="885"/>
                  </a:lnTo>
                  <a:lnTo>
                    <a:pt x="1089" y="719"/>
                  </a:lnTo>
                  <a:lnTo>
                    <a:pt x="1347" y="535"/>
                  </a:lnTo>
                  <a:lnTo>
                    <a:pt x="1107" y="332"/>
                  </a:lnTo>
                  <a:lnTo>
                    <a:pt x="904" y="166"/>
                  </a:lnTo>
                  <a:lnTo>
                    <a:pt x="812" y="93"/>
                  </a:lnTo>
                  <a:lnTo>
                    <a:pt x="720" y="37"/>
                  </a:lnTo>
                  <a:lnTo>
                    <a:pt x="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0" name="Google Shape;1160;p3"/>
            <p:cNvSpPr/>
            <p:nvPr/>
          </p:nvSpPr>
          <p:spPr>
            <a:xfrm>
              <a:off x="4544050" y="378250"/>
              <a:ext cx="26300" cy="33675"/>
            </a:xfrm>
            <a:custGeom>
              <a:avLst/>
              <a:gdLst/>
              <a:ahLst/>
              <a:cxnLst/>
              <a:rect l="l" t="t" r="r" b="b"/>
              <a:pathLst>
                <a:path w="1052" h="1347" extrusionOk="0">
                  <a:moveTo>
                    <a:pt x="517" y="0"/>
                  </a:moveTo>
                  <a:lnTo>
                    <a:pt x="370" y="148"/>
                  </a:lnTo>
                  <a:lnTo>
                    <a:pt x="204" y="295"/>
                  </a:lnTo>
                  <a:lnTo>
                    <a:pt x="130" y="369"/>
                  </a:lnTo>
                  <a:lnTo>
                    <a:pt x="74" y="443"/>
                  </a:lnTo>
                  <a:lnTo>
                    <a:pt x="19" y="516"/>
                  </a:lnTo>
                  <a:lnTo>
                    <a:pt x="1" y="609"/>
                  </a:lnTo>
                  <a:lnTo>
                    <a:pt x="1" y="664"/>
                  </a:lnTo>
                  <a:lnTo>
                    <a:pt x="38" y="738"/>
                  </a:lnTo>
                  <a:lnTo>
                    <a:pt x="93" y="811"/>
                  </a:lnTo>
                  <a:lnTo>
                    <a:pt x="167" y="904"/>
                  </a:lnTo>
                  <a:lnTo>
                    <a:pt x="351" y="1107"/>
                  </a:lnTo>
                  <a:lnTo>
                    <a:pt x="554" y="1346"/>
                  </a:lnTo>
                  <a:lnTo>
                    <a:pt x="738" y="1088"/>
                  </a:lnTo>
                  <a:lnTo>
                    <a:pt x="904" y="885"/>
                  </a:lnTo>
                  <a:lnTo>
                    <a:pt x="960" y="793"/>
                  </a:lnTo>
                  <a:lnTo>
                    <a:pt x="1015" y="701"/>
                  </a:lnTo>
                  <a:lnTo>
                    <a:pt x="1033" y="627"/>
                  </a:lnTo>
                  <a:lnTo>
                    <a:pt x="1052" y="553"/>
                  </a:lnTo>
                  <a:lnTo>
                    <a:pt x="1015" y="480"/>
                  </a:lnTo>
                  <a:lnTo>
                    <a:pt x="978" y="406"/>
                  </a:lnTo>
                  <a:lnTo>
                    <a:pt x="923" y="332"/>
                  </a:lnTo>
                  <a:lnTo>
                    <a:pt x="849" y="258"/>
                  </a:lnTo>
                  <a:lnTo>
                    <a:pt x="683" y="12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1" name="Google Shape;1161;p3"/>
            <p:cNvSpPr/>
            <p:nvPr/>
          </p:nvSpPr>
          <p:spPr>
            <a:xfrm>
              <a:off x="5459050" y="1688725"/>
              <a:ext cx="34125" cy="26300"/>
            </a:xfrm>
            <a:custGeom>
              <a:avLst/>
              <a:gdLst/>
              <a:ahLst/>
              <a:cxnLst/>
              <a:rect l="l" t="t" r="r" b="b"/>
              <a:pathLst>
                <a:path w="1365" h="1052" extrusionOk="0">
                  <a:moveTo>
                    <a:pt x="590" y="1"/>
                  </a:moveTo>
                  <a:lnTo>
                    <a:pt x="517" y="19"/>
                  </a:lnTo>
                  <a:lnTo>
                    <a:pt x="443" y="75"/>
                  </a:lnTo>
                  <a:lnTo>
                    <a:pt x="369" y="130"/>
                  </a:lnTo>
                  <a:lnTo>
                    <a:pt x="295" y="185"/>
                  </a:lnTo>
                  <a:lnTo>
                    <a:pt x="148" y="351"/>
                  </a:lnTo>
                  <a:lnTo>
                    <a:pt x="0" y="499"/>
                  </a:lnTo>
                  <a:lnTo>
                    <a:pt x="148" y="665"/>
                  </a:lnTo>
                  <a:lnTo>
                    <a:pt x="277" y="831"/>
                  </a:lnTo>
                  <a:lnTo>
                    <a:pt x="351" y="904"/>
                  </a:lnTo>
                  <a:lnTo>
                    <a:pt x="425" y="978"/>
                  </a:lnTo>
                  <a:lnTo>
                    <a:pt x="498" y="1015"/>
                  </a:lnTo>
                  <a:lnTo>
                    <a:pt x="572" y="1052"/>
                  </a:lnTo>
                  <a:lnTo>
                    <a:pt x="646" y="1052"/>
                  </a:lnTo>
                  <a:lnTo>
                    <a:pt x="720" y="1034"/>
                  </a:lnTo>
                  <a:lnTo>
                    <a:pt x="793" y="978"/>
                  </a:lnTo>
                  <a:lnTo>
                    <a:pt x="885" y="904"/>
                  </a:lnTo>
                  <a:lnTo>
                    <a:pt x="1107" y="739"/>
                  </a:lnTo>
                  <a:lnTo>
                    <a:pt x="1365" y="554"/>
                  </a:lnTo>
                  <a:lnTo>
                    <a:pt x="1107" y="351"/>
                  </a:lnTo>
                  <a:lnTo>
                    <a:pt x="904" y="167"/>
                  </a:lnTo>
                  <a:lnTo>
                    <a:pt x="830" y="112"/>
                  </a:lnTo>
                  <a:lnTo>
                    <a:pt x="738" y="56"/>
                  </a:lnTo>
                  <a:lnTo>
                    <a:pt x="664" y="19"/>
                  </a:lnTo>
                  <a:lnTo>
                    <a:pt x="5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2" name="Google Shape;1162;p3"/>
            <p:cNvSpPr/>
            <p:nvPr/>
          </p:nvSpPr>
          <p:spPr>
            <a:xfrm>
              <a:off x="4698475" y="899575"/>
              <a:ext cx="30900" cy="24000"/>
            </a:xfrm>
            <a:custGeom>
              <a:avLst/>
              <a:gdLst/>
              <a:ahLst/>
              <a:cxnLst/>
              <a:rect l="l" t="t" r="r" b="b"/>
              <a:pathLst>
                <a:path w="1236" h="960" extrusionOk="0">
                  <a:moveTo>
                    <a:pt x="480" y="1"/>
                  </a:moveTo>
                  <a:lnTo>
                    <a:pt x="406" y="38"/>
                  </a:lnTo>
                  <a:lnTo>
                    <a:pt x="277" y="148"/>
                  </a:lnTo>
                  <a:lnTo>
                    <a:pt x="130" y="296"/>
                  </a:lnTo>
                  <a:lnTo>
                    <a:pt x="1" y="425"/>
                  </a:lnTo>
                  <a:lnTo>
                    <a:pt x="111" y="572"/>
                  </a:lnTo>
                  <a:lnTo>
                    <a:pt x="240" y="738"/>
                  </a:lnTo>
                  <a:lnTo>
                    <a:pt x="369" y="886"/>
                  </a:lnTo>
                  <a:lnTo>
                    <a:pt x="425" y="923"/>
                  </a:lnTo>
                  <a:lnTo>
                    <a:pt x="498" y="960"/>
                  </a:lnTo>
                  <a:lnTo>
                    <a:pt x="572" y="960"/>
                  </a:lnTo>
                  <a:lnTo>
                    <a:pt x="627" y="941"/>
                  </a:lnTo>
                  <a:lnTo>
                    <a:pt x="793" y="831"/>
                  </a:lnTo>
                  <a:lnTo>
                    <a:pt x="996" y="683"/>
                  </a:lnTo>
                  <a:lnTo>
                    <a:pt x="1236" y="517"/>
                  </a:lnTo>
                  <a:lnTo>
                    <a:pt x="1015" y="333"/>
                  </a:lnTo>
                  <a:lnTo>
                    <a:pt x="849" y="167"/>
                  </a:lnTo>
                  <a:lnTo>
                    <a:pt x="683" y="38"/>
                  </a:lnTo>
                  <a:lnTo>
                    <a:pt x="6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3" name="Google Shape;1163;p3"/>
            <p:cNvSpPr/>
            <p:nvPr/>
          </p:nvSpPr>
          <p:spPr>
            <a:xfrm>
              <a:off x="5684450" y="1813200"/>
              <a:ext cx="29525" cy="23075"/>
            </a:xfrm>
            <a:custGeom>
              <a:avLst/>
              <a:gdLst/>
              <a:ahLst/>
              <a:cxnLst/>
              <a:rect l="l" t="t" r="r" b="b"/>
              <a:pathLst>
                <a:path w="1181" h="923" extrusionOk="0">
                  <a:moveTo>
                    <a:pt x="443" y="0"/>
                  </a:moveTo>
                  <a:lnTo>
                    <a:pt x="369" y="19"/>
                  </a:lnTo>
                  <a:lnTo>
                    <a:pt x="296" y="56"/>
                  </a:lnTo>
                  <a:lnTo>
                    <a:pt x="148" y="166"/>
                  </a:lnTo>
                  <a:lnTo>
                    <a:pt x="74" y="240"/>
                  </a:lnTo>
                  <a:lnTo>
                    <a:pt x="38" y="314"/>
                  </a:lnTo>
                  <a:lnTo>
                    <a:pt x="1" y="369"/>
                  </a:lnTo>
                  <a:lnTo>
                    <a:pt x="1" y="424"/>
                  </a:lnTo>
                  <a:lnTo>
                    <a:pt x="19" y="498"/>
                  </a:lnTo>
                  <a:lnTo>
                    <a:pt x="56" y="590"/>
                  </a:lnTo>
                  <a:lnTo>
                    <a:pt x="167" y="738"/>
                  </a:lnTo>
                  <a:lnTo>
                    <a:pt x="222" y="812"/>
                  </a:lnTo>
                  <a:lnTo>
                    <a:pt x="296" y="867"/>
                  </a:lnTo>
                  <a:lnTo>
                    <a:pt x="369" y="904"/>
                  </a:lnTo>
                  <a:lnTo>
                    <a:pt x="443" y="922"/>
                  </a:lnTo>
                  <a:lnTo>
                    <a:pt x="517" y="922"/>
                  </a:lnTo>
                  <a:lnTo>
                    <a:pt x="572" y="885"/>
                  </a:lnTo>
                  <a:lnTo>
                    <a:pt x="738" y="793"/>
                  </a:lnTo>
                  <a:lnTo>
                    <a:pt x="941" y="627"/>
                  </a:lnTo>
                  <a:lnTo>
                    <a:pt x="1181" y="461"/>
                  </a:lnTo>
                  <a:lnTo>
                    <a:pt x="941" y="295"/>
                  </a:lnTo>
                  <a:lnTo>
                    <a:pt x="738"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4" name="Google Shape;1164;p3"/>
            <p:cNvSpPr/>
            <p:nvPr/>
          </p:nvSpPr>
          <p:spPr>
            <a:xfrm>
              <a:off x="5024825" y="1367900"/>
              <a:ext cx="30000" cy="23075"/>
            </a:xfrm>
            <a:custGeom>
              <a:avLst/>
              <a:gdLst/>
              <a:ahLst/>
              <a:cxnLst/>
              <a:rect l="l" t="t" r="r" b="b"/>
              <a:pathLst>
                <a:path w="1200" h="923" extrusionOk="0">
                  <a:moveTo>
                    <a:pt x="443" y="1"/>
                  </a:moveTo>
                  <a:lnTo>
                    <a:pt x="369" y="19"/>
                  </a:lnTo>
                  <a:lnTo>
                    <a:pt x="296" y="56"/>
                  </a:lnTo>
                  <a:lnTo>
                    <a:pt x="148" y="185"/>
                  </a:lnTo>
                  <a:lnTo>
                    <a:pt x="93" y="259"/>
                  </a:lnTo>
                  <a:lnTo>
                    <a:pt x="38" y="314"/>
                  </a:lnTo>
                  <a:lnTo>
                    <a:pt x="19" y="388"/>
                  </a:lnTo>
                  <a:lnTo>
                    <a:pt x="1" y="444"/>
                  </a:lnTo>
                  <a:lnTo>
                    <a:pt x="38" y="517"/>
                  </a:lnTo>
                  <a:lnTo>
                    <a:pt x="74" y="591"/>
                  </a:lnTo>
                  <a:lnTo>
                    <a:pt x="185" y="739"/>
                  </a:lnTo>
                  <a:lnTo>
                    <a:pt x="259" y="812"/>
                  </a:lnTo>
                  <a:lnTo>
                    <a:pt x="333" y="868"/>
                  </a:lnTo>
                  <a:lnTo>
                    <a:pt x="406" y="904"/>
                  </a:lnTo>
                  <a:lnTo>
                    <a:pt x="462" y="923"/>
                  </a:lnTo>
                  <a:lnTo>
                    <a:pt x="535" y="923"/>
                  </a:lnTo>
                  <a:lnTo>
                    <a:pt x="609" y="886"/>
                  </a:lnTo>
                  <a:lnTo>
                    <a:pt x="775" y="794"/>
                  </a:lnTo>
                  <a:lnTo>
                    <a:pt x="960" y="628"/>
                  </a:lnTo>
                  <a:lnTo>
                    <a:pt x="1199" y="444"/>
                  </a:lnTo>
                  <a:lnTo>
                    <a:pt x="960" y="278"/>
                  </a:lnTo>
                  <a:lnTo>
                    <a:pt x="757" y="130"/>
                  </a:lnTo>
                  <a:lnTo>
                    <a:pt x="591" y="38"/>
                  </a:lnTo>
                  <a:lnTo>
                    <a:pt x="517" y="19"/>
                  </a:lnTo>
                  <a:lnTo>
                    <a:pt x="4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5" name="Google Shape;1165;p3"/>
            <p:cNvSpPr/>
            <p:nvPr/>
          </p:nvSpPr>
          <p:spPr>
            <a:xfrm>
              <a:off x="5235950" y="1568425"/>
              <a:ext cx="28600" cy="21700"/>
            </a:xfrm>
            <a:custGeom>
              <a:avLst/>
              <a:gdLst/>
              <a:ahLst/>
              <a:cxnLst/>
              <a:rect l="l" t="t" r="r" b="b"/>
              <a:pathLst>
                <a:path w="1144" h="868" extrusionOk="0">
                  <a:moveTo>
                    <a:pt x="498" y="1"/>
                  </a:moveTo>
                  <a:lnTo>
                    <a:pt x="443" y="19"/>
                  </a:lnTo>
                  <a:lnTo>
                    <a:pt x="369" y="37"/>
                  </a:lnTo>
                  <a:lnTo>
                    <a:pt x="259" y="148"/>
                  </a:lnTo>
                  <a:lnTo>
                    <a:pt x="129" y="277"/>
                  </a:lnTo>
                  <a:lnTo>
                    <a:pt x="0" y="388"/>
                  </a:lnTo>
                  <a:lnTo>
                    <a:pt x="111" y="535"/>
                  </a:lnTo>
                  <a:lnTo>
                    <a:pt x="222" y="683"/>
                  </a:lnTo>
                  <a:lnTo>
                    <a:pt x="351" y="793"/>
                  </a:lnTo>
                  <a:lnTo>
                    <a:pt x="406" y="849"/>
                  </a:lnTo>
                  <a:lnTo>
                    <a:pt x="480" y="867"/>
                  </a:lnTo>
                  <a:lnTo>
                    <a:pt x="535" y="867"/>
                  </a:lnTo>
                  <a:lnTo>
                    <a:pt x="590" y="849"/>
                  </a:lnTo>
                  <a:lnTo>
                    <a:pt x="738" y="757"/>
                  </a:lnTo>
                  <a:lnTo>
                    <a:pt x="922" y="628"/>
                  </a:lnTo>
                  <a:lnTo>
                    <a:pt x="1144" y="462"/>
                  </a:lnTo>
                  <a:lnTo>
                    <a:pt x="941" y="296"/>
                  </a:lnTo>
                  <a:lnTo>
                    <a:pt x="775" y="130"/>
                  </a:lnTo>
                  <a:lnTo>
                    <a:pt x="627" y="37"/>
                  </a:lnTo>
                  <a:lnTo>
                    <a:pt x="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6" name="Google Shape;1166;p3"/>
            <p:cNvSpPr/>
            <p:nvPr/>
          </p:nvSpPr>
          <p:spPr>
            <a:xfrm>
              <a:off x="5382525" y="1677225"/>
              <a:ext cx="21225" cy="26750"/>
            </a:xfrm>
            <a:custGeom>
              <a:avLst/>
              <a:gdLst/>
              <a:ahLst/>
              <a:cxnLst/>
              <a:rect l="l" t="t" r="r" b="b"/>
              <a:pathLst>
                <a:path w="849" h="1070" extrusionOk="0">
                  <a:moveTo>
                    <a:pt x="369" y="0"/>
                  </a:moveTo>
                  <a:lnTo>
                    <a:pt x="314" y="37"/>
                  </a:lnTo>
                  <a:lnTo>
                    <a:pt x="185" y="129"/>
                  </a:lnTo>
                  <a:lnTo>
                    <a:pt x="56" y="258"/>
                  </a:lnTo>
                  <a:lnTo>
                    <a:pt x="19" y="332"/>
                  </a:lnTo>
                  <a:lnTo>
                    <a:pt x="1" y="387"/>
                  </a:lnTo>
                  <a:lnTo>
                    <a:pt x="19" y="461"/>
                  </a:lnTo>
                  <a:lnTo>
                    <a:pt x="38" y="516"/>
                  </a:lnTo>
                  <a:lnTo>
                    <a:pt x="130" y="682"/>
                  </a:lnTo>
                  <a:lnTo>
                    <a:pt x="259" y="848"/>
                  </a:lnTo>
                  <a:lnTo>
                    <a:pt x="406" y="1069"/>
                  </a:lnTo>
                  <a:lnTo>
                    <a:pt x="572" y="867"/>
                  </a:lnTo>
                  <a:lnTo>
                    <a:pt x="720" y="701"/>
                  </a:lnTo>
                  <a:lnTo>
                    <a:pt x="830" y="572"/>
                  </a:lnTo>
                  <a:lnTo>
                    <a:pt x="849" y="516"/>
                  </a:lnTo>
                  <a:lnTo>
                    <a:pt x="849" y="461"/>
                  </a:lnTo>
                  <a:lnTo>
                    <a:pt x="830" y="387"/>
                  </a:lnTo>
                  <a:lnTo>
                    <a:pt x="794" y="313"/>
                  </a:lnTo>
                  <a:lnTo>
                    <a:pt x="701" y="184"/>
                  </a:lnTo>
                  <a:lnTo>
                    <a:pt x="572" y="74"/>
                  </a:lnTo>
                  <a:lnTo>
                    <a:pt x="499" y="37"/>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7" name="Google Shape;1167;p3"/>
            <p:cNvSpPr/>
            <p:nvPr/>
          </p:nvSpPr>
          <p:spPr>
            <a:xfrm>
              <a:off x="4635325" y="801400"/>
              <a:ext cx="20300" cy="26300"/>
            </a:xfrm>
            <a:custGeom>
              <a:avLst/>
              <a:gdLst/>
              <a:ahLst/>
              <a:cxnLst/>
              <a:rect l="l" t="t" r="r" b="b"/>
              <a:pathLst>
                <a:path w="812" h="1052" extrusionOk="0">
                  <a:moveTo>
                    <a:pt x="388" y="0"/>
                  </a:moveTo>
                  <a:lnTo>
                    <a:pt x="240" y="203"/>
                  </a:lnTo>
                  <a:lnTo>
                    <a:pt x="111" y="388"/>
                  </a:lnTo>
                  <a:lnTo>
                    <a:pt x="19" y="535"/>
                  </a:lnTo>
                  <a:lnTo>
                    <a:pt x="0" y="590"/>
                  </a:lnTo>
                  <a:lnTo>
                    <a:pt x="0" y="646"/>
                  </a:lnTo>
                  <a:lnTo>
                    <a:pt x="19" y="720"/>
                  </a:lnTo>
                  <a:lnTo>
                    <a:pt x="56" y="775"/>
                  </a:lnTo>
                  <a:lnTo>
                    <a:pt x="166" y="904"/>
                  </a:lnTo>
                  <a:lnTo>
                    <a:pt x="296" y="1015"/>
                  </a:lnTo>
                  <a:lnTo>
                    <a:pt x="369" y="1033"/>
                  </a:lnTo>
                  <a:lnTo>
                    <a:pt x="425" y="1051"/>
                  </a:lnTo>
                  <a:lnTo>
                    <a:pt x="480" y="1033"/>
                  </a:lnTo>
                  <a:lnTo>
                    <a:pt x="554" y="996"/>
                  </a:lnTo>
                  <a:lnTo>
                    <a:pt x="664" y="885"/>
                  </a:lnTo>
                  <a:lnTo>
                    <a:pt x="775" y="756"/>
                  </a:lnTo>
                  <a:lnTo>
                    <a:pt x="812" y="683"/>
                  </a:lnTo>
                  <a:lnTo>
                    <a:pt x="812" y="627"/>
                  </a:lnTo>
                  <a:lnTo>
                    <a:pt x="812" y="554"/>
                  </a:lnTo>
                  <a:lnTo>
                    <a:pt x="793" y="498"/>
                  </a:lnTo>
                  <a:lnTo>
                    <a:pt x="683" y="369"/>
                  </a:lnTo>
                  <a:lnTo>
                    <a:pt x="554" y="203"/>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8" name="Google Shape;1168;p3"/>
            <p:cNvSpPr/>
            <p:nvPr/>
          </p:nvSpPr>
          <p:spPr>
            <a:xfrm>
              <a:off x="4532075" y="455675"/>
              <a:ext cx="21225" cy="26775"/>
            </a:xfrm>
            <a:custGeom>
              <a:avLst/>
              <a:gdLst/>
              <a:ahLst/>
              <a:cxnLst/>
              <a:rect l="l" t="t" r="r" b="b"/>
              <a:pathLst>
                <a:path w="849" h="1071" extrusionOk="0">
                  <a:moveTo>
                    <a:pt x="461" y="1"/>
                  </a:moveTo>
                  <a:lnTo>
                    <a:pt x="295" y="204"/>
                  </a:lnTo>
                  <a:lnTo>
                    <a:pt x="148" y="351"/>
                  </a:lnTo>
                  <a:lnTo>
                    <a:pt x="37" y="499"/>
                  </a:lnTo>
                  <a:lnTo>
                    <a:pt x="19" y="554"/>
                  </a:lnTo>
                  <a:lnTo>
                    <a:pt x="0" y="609"/>
                  </a:lnTo>
                  <a:lnTo>
                    <a:pt x="19" y="665"/>
                  </a:lnTo>
                  <a:lnTo>
                    <a:pt x="56" y="738"/>
                  </a:lnTo>
                  <a:lnTo>
                    <a:pt x="166" y="886"/>
                  </a:lnTo>
                  <a:lnTo>
                    <a:pt x="277" y="996"/>
                  </a:lnTo>
                  <a:lnTo>
                    <a:pt x="351" y="1052"/>
                  </a:lnTo>
                  <a:lnTo>
                    <a:pt x="424" y="1070"/>
                  </a:lnTo>
                  <a:lnTo>
                    <a:pt x="461" y="1070"/>
                  </a:lnTo>
                  <a:lnTo>
                    <a:pt x="535" y="1052"/>
                  </a:lnTo>
                  <a:lnTo>
                    <a:pt x="664" y="960"/>
                  </a:lnTo>
                  <a:lnTo>
                    <a:pt x="793" y="831"/>
                  </a:lnTo>
                  <a:lnTo>
                    <a:pt x="830" y="757"/>
                  </a:lnTo>
                  <a:lnTo>
                    <a:pt x="849" y="701"/>
                  </a:lnTo>
                  <a:lnTo>
                    <a:pt x="849" y="628"/>
                  </a:lnTo>
                  <a:lnTo>
                    <a:pt x="830" y="554"/>
                  </a:lnTo>
                  <a:lnTo>
                    <a:pt x="738" y="406"/>
                  </a:lnTo>
                  <a:lnTo>
                    <a:pt x="609" y="222"/>
                  </a:lnTo>
                  <a:lnTo>
                    <a:pt x="4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9" name="Google Shape;1169;p3"/>
            <p:cNvSpPr/>
            <p:nvPr/>
          </p:nvSpPr>
          <p:spPr>
            <a:xfrm>
              <a:off x="5604700" y="1800300"/>
              <a:ext cx="27225" cy="20300"/>
            </a:xfrm>
            <a:custGeom>
              <a:avLst/>
              <a:gdLst/>
              <a:ahLst/>
              <a:cxnLst/>
              <a:rect l="l" t="t" r="r" b="b"/>
              <a:pathLst>
                <a:path w="1089" h="812" extrusionOk="0">
                  <a:moveTo>
                    <a:pt x="462" y="0"/>
                  </a:moveTo>
                  <a:lnTo>
                    <a:pt x="407" y="18"/>
                  </a:lnTo>
                  <a:lnTo>
                    <a:pt x="351" y="37"/>
                  </a:lnTo>
                  <a:lnTo>
                    <a:pt x="222" y="148"/>
                  </a:lnTo>
                  <a:lnTo>
                    <a:pt x="112" y="277"/>
                  </a:lnTo>
                  <a:lnTo>
                    <a:pt x="1" y="387"/>
                  </a:lnTo>
                  <a:lnTo>
                    <a:pt x="112" y="516"/>
                  </a:lnTo>
                  <a:lnTo>
                    <a:pt x="222" y="645"/>
                  </a:lnTo>
                  <a:lnTo>
                    <a:pt x="314" y="756"/>
                  </a:lnTo>
                  <a:lnTo>
                    <a:pt x="370" y="793"/>
                  </a:lnTo>
                  <a:lnTo>
                    <a:pt x="443" y="811"/>
                  </a:lnTo>
                  <a:lnTo>
                    <a:pt x="499" y="811"/>
                  </a:lnTo>
                  <a:lnTo>
                    <a:pt x="554" y="793"/>
                  </a:lnTo>
                  <a:lnTo>
                    <a:pt x="702" y="701"/>
                  </a:lnTo>
                  <a:lnTo>
                    <a:pt x="867" y="572"/>
                  </a:lnTo>
                  <a:lnTo>
                    <a:pt x="1089" y="424"/>
                  </a:lnTo>
                  <a:lnTo>
                    <a:pt x="886" y="258"/>
                  </a:lnTo>
                  <a:lnTo>
                    <a:pt x="720"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0" name="Google Shape;1170;p3"/>
            <p:cNvSpPr/>
            <p:nvPr/>
          </p:nvSpPr>
          <p:spPr>
            <a:xfrm>
              <a:off x="4582325" y="635000"/>
              <a:ext cx="28600" cy="22150"/>
            </a:xfrm>
            <a:custGeom>
              <a:avLst/>
              <a:gdLst/>
              <a:ahLst/>
              <a:cxnLst/>
              <a:rect l="l" t="t" r="r" b="b"/>
              <a:pathLst>
                <a:path w="1144" h="886" extrusionOk="0">
                  <a:moveTo>
                    <a:pt x="480" y="0"/>
                  </a:moveTo>
                  <a:lnTo>
                    <a:pt x="406" y="19"/>
                  </a:lnTo>
                  <a:lnTo>
                    <a:pt x="350" y="56"/>
                  </a:lnTo>
                  <a:lnTo>
                    <a:pt x="240" y="166"/>
                  </a:lnTo>
                  <a:lnTo>
                    <a:pt x="129" y="314"/>
                  </a:lnTo>
                  <a:lnTo>
                    <a:pt x="0" y="443"/>
                  </a:lnTo>
                  <a:lnTo>
                    <a:pt x="129" y="572"/>
                  </a:lnTo>
                  <a:lnTo>
                    <a:pt x="258" y="701"/>
                  </a:lnTo>
                  <a:lnTo>
                    <a:pt x="387" y="812"/>
                  </a:lnTo>
                  <a:lnTo>
                    <a:pt x="443" y="867"/>
                  </a:lnTo>
                  <a:lnTo>
                    <a:pt x="516" y="885"/>
                  </a:lnTo>
                  <a:lnTo>
                    <a:pt x="572" y="885"/>
                  </a:lnTo>
                  <a:lnTo>
                    <a:pt x="627" y="848"/>
                  </a:lnTo>
                  <a:lnTo>
                    <a:pt x="775" y="738"/>
                  </a:lnTo>
                  <a:lnTo>
                    <a:pt x="940" y="590"/>
                  </a:lnTo>
                  <a:lnTo>
                    <a:pt x="1143" y="406"/>
                  </a:lnTo>
                  <a:lnTo>
                    <a:pt x="940" y="258"/>
                  </a:lnTo>
                  <a:lnTo>
                    <a:pt x="756" y="129"/>
                  </a:lnTo>
                  <a:lnTo>
                    <a:pt x="609" y="37"/>
                  </a:lnTo>
                  <a:lnTo>
                    <a:pt x="535" y="19"/>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1" name="Google Shape;1171;p3"/>
            <p:cNvSpPr/>
            <p:nvPr/>
          </p:nvSpPr>
          <p:spPr>
            <a:xfrm>
              <a:off x="5092125" y="1463800"/>
              <a:ext cx="19850" cy="25375"/>
            </a:xfrm>
            <a:custGeom>
              <a:avLst/>
              <a:gdLst/>
              <a:ahLst/>
              <a:cxnLst/>
              <a:rect l="l" t="t" r="r" b="b"/>
              <a:pathLst>
                <a:path w="794" h="1015" extrusionOk="0">
                  <a:moveTo>
                    <a:pt x="425" y="0"/>
                  </a:moveTo>
                  <a:lnTo>
                    <a:pt x="369" y="19"/>
                  </a:lnTo>
                  <a:lnTo>
                    <a:pt x="296" y="55"/>
                  </a:lnTo>
                  <a:lnTo>
                    <a:pt x="167" y="148"/>
                  </a:lnTo>
                  <a:lnTo>
                    <a:pt x="56" y="277"/>
                  </a:lnTo>
                  <a:lnTo>
                    <a:pt x="19" y="332"/>
                  </a:lnTo>
                  <a:lnTo>
                    <a:pt x="1" y="387"/>
                  </a:lnTo>
                  <a:lnTo>
                    <a:pt x="1" y="443"/>
                  </a:lnTo>
                  <a:lnTo>
                    <a:pt x="38" y="516"/>
                  </a:lnTo>
                  <a:lnTo>
                    <a:pt x="130" y="645"/>
                  </a:lnTo>
                  <a:lnTo>
                    <a:pt x="259" y="811"/>
                  </a:lnTo>
                  <a:lnTo>
                    <a:pt x="406" y="1014"/>
                  </a:lnTo>
                  <a:lnTo>
                    <a:pt x="554" y="811"/>
                  </a:lnTo>
                  <a:lnTo>
                    <a:pt x="683" y="645"/>
                  </a:lnTo>
                  <a:lnTo>
                    <a:pt x="775" y="498"/>
                  </a:lnTo>
                  <a:lnTo>
                    <a:pt x="794" y="443"/>
                  </a:lnTo>
                  <a:lnTo>
                    <a:pt x="794" y="369"/>
                  </a:lnTo>
                  <a:lnTo>
                    <a:pt x="794" y="314"/>
                  </a:lnTo>
                  <a:lnTo>
                    <a:pt x="757" y="258"/>
                  </a:lnTo>
                  <a:lnTo>
                    <a:pt x="646" y="129"/>
                  </a:lnTo>
                  <a:lnTo>
                    <a:pt x="535" y="37"/>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2" name="Google Shape;1172;p3"/>
            <p:cNvSpPr/>
            <p:nvPr/>
          </p:nvSpPr>
          <p:spPr>
            <a:xfrm>
              <a:off x="4885625" y="1258200"/>
              <a:ext cx="16625" cy="21700"/>
            </a:xfrm>
            <a:custGeom>
              <a:avLst/>
              <a:gdLst/>
              <a:ahLst/>
              <a:cxnLst/>
              <a:rect l="l" t="t" r="r" b="b"/>
              <a:pathLst>
                <a:path w="665" h="868" extrusionOk="0">
                  <a:moveTo>
                    <a:pt x="295" y="1"/>
                  </a:moveTo>
                  <a:lnTo>
                    <a:pt x="185" y="185"/>
                  </a:lnTo>
                  <a:lnTo>
                    <a:pt x="74" y="314"/>
                  </a:lnTo>
                  <a:lnTo>
                    <a:pt x="0" y="443"/>
                  </a:lnTo>
                  <a:lnTo>
                    <a:pt x="0" y="499"/>
                  </a:lnTo>
                  <a:lnTo>
                    <a:pt x="0" y="535"/>
                  </a:lnTo>
                  <a:lnTo>
                    <a:pt x="19" y="591"/>
                  </a:lnTo>
                  <a:lnTo>
                    <a:pt x="37" y="628"/>
                  </a:lnTo>
                  <a:lnTo>
                    <a:pt x="129" y="720"/>
                  </a:lnTo>
                  <a:lnTo>
                    <a:pt x="351" y="867"/>
                  </a:lnTo>
                  <a:lnTo>
                    <a:pt x="554" y="683"/>
                  </a:lnTo>
                  <a:lnTo>
                    <a:pt x="627" y="591"/>
                  </a:lnTo>
                  <a:lnTo>
                    <a:pt x="646" y="535"/>
                  </a:lnTo>
                  <a:lnTo>
                    <a:pt x="664" y="480"/>
                  </a:lnTo>
                  <a:lnTo>
                    <a:pt x="646" y="443"/>
                  </a:lnTo>
                  <a:lnTo>
                    <a:pt x="627" y="388"/>
                  </a:lnTo>
                  <a:lnTo>
                    <a:pt x="554" y="277"/>
                  </a:lnTo>
                  <a:lnTo>
                    <a:pt x="424" y="148"/>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3" name="Google Shape;1173;p3"/>
            <p:cNvSpPr/>
            <p:nvPr/>
          </p:nvSpPr>
          <p:spPr>
            <a:xfrm>
              <a:off x="4754250" y="1072900"/>
              <a:ext cx="16150" cy="20775"/>
            </a:xfrm>
            <a:custGeom>
              <a:avLst/>
              <a:gdLst/>
              <a:ahLst/>
              <a:cxnLst/>
              <a:rect l="l" t="t" r="r" b="b"/>
              <a:pathLst>
                <a:path w="646" h="831" extrusionOk="0">
                  <a:moveTo>
                    <a:pt x="332" y="1"/>
                  </a:moveTo>
                  <a:lnTo>
                    <a:pt x="203" y="167"/>
                  </a:lnTo>
                  <a:lnTo>
                    <a:pt x="111" y="314"/>
                  </a:lnTo>
                  <a:lnTo>
                    <a:pt x="37" y="425"/>
                  </a:lnTo>
                  <a:lnTo>
                    <a:pt x="19" y="480"/>
                  </a:lnTo>
                  <a:lnTo>
                    <a:pt x="1" y="517"/>
                  </a:lnTo>
                  <a:lnTo>
                    <a:pt x="19" y="572"/>
                  </a:lnTo>
                  <a:lnTo>
                    <a:pt x="37" y="627"/>
                  </a:lnTo>
                  <a:lnTo>
                    <a:pt x="130" y="720"/>
                  </a:lnTo>
                  <a:lnTo>
                    <a:pt x="222" y="812"/>
                  </a:lnTo>
                  <a:lnTo>
                    <a:pt x="259" y="830"/>
                  </a:lnTo>
                  <a:lnTo>
                    <a:pt x="296" y="830"/>
                  </a:lnTo>
                  <a:lnTo>
                    <a:pt x="406" y="793"/>
                  </a:lnTo>
                  <a:lnTo>
                    <a:pt x="517" y="701"/>
                  </a:lnTo>
                  <a:lnTo>
                    <a:pt x="609" y="609"/>
                  </a:lnTo>
                  <a:lnTo>
                    <a:pt x="646" y="572"/>
                  </a:lnTo>
                  <a:lnTo>
                    <a:pt x="646" y="517"/>
                  </a:lnTo>
                  <a:lnTo>
                    <a:pt x="646" y="462"/>
                  </a:lnTo>
                  <a:lnTo>
                    <a:pt x="627" y="425"/>
                  </a:lnTo>
                  <a:lnTo>
                    <a:pt x="554" y="314"/>
                  </a:lnTo>
                  <a:lnTo>
                    <a:pt x="443" y="167"/>
                  </a:lnTo>
                  <a:lnTo>
                    <a:pt x="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4" name="Google Shape;1174;p3"/>
            <p:cNvSpPr/>
            <p:nvPr/>
          </p:nvSpPr>
          <p:spPr>
            <a:xfrm>
              <a:off x="5530950" y="1788300"/>
              <a:ext cx="20325" cy="15700"/>
            </a:xfrm>
            <a:custGeom>
              <a:avLst/>
              <a:gdLst/>
              <a:ahLst/>
              <a:cxnLst/>
              <a:rect l="l" t="t" r="r" b="b"/>
              <a:pathLst>
                <a:path w="813" h="628" extrusionOk="0">
                  <a:moveTo>
                    <a:pt x="240" y="1"/>
                  </a:moveTo>
                  <a:lnTo>
                    <a:pt x="185" y="38"/>
                  </a:lnTo>
                  <a:lnTo>
                    <a:pt x="93" y="130"/>
                  </a:lnTo>
                  <a:lnTo>
                    <a:pt x="19" y="222"/>
                  </a:lnTo>
                  <a:lnTo>
                    <a:pt x="1" y="277"/>
                  </a:lnTo>
                  <a:lnTo>
                    <a:pt x="1" y="314"/>
                  </a:lnTo>
                  <a:lnTo>
                    <a:pt x="38" y="406"/>
                  </a:lnTo>
                  <a:lnTo>
                    <a:pt x="130" y="517"/>
                  </a:lnTo>
                  <a:lnTo>
                    <a:pt x="222" y="591"/>
                  </a:lnTo>
                  <a:lnTo>
                    <a:pt x="277" y="628"/>
                  </a:lnTo>
                  <a:lnTo>
                    <a:pt x="370" y="628"/>
                  </a:lnTo>
                  <a:lnTo>
                    <a:pt x="425" y="609"/>
                  </a:lnTo>
                  <a:lnTo>
                    <a:pt x="536" y="535"/>
                  </a:lnTo>
                  <a:lnTo>
                    <a:pt x="665" y="406"/>
                  </a:lnTo>
                  <a:lnTo>
                    <a:pt x="812" y="277"/>
                  </a:lnTo>
                  <a:lnTo>
                    <a:pt x="646" y="167"/>
                  </a:lnTo>
                  <a:lnTo>
                    <a:pt x="499" y="74"/>
                  </a:lnTo>
                  <a:lnTo>
                    <a:pt x="388" y="19"/>
                  </a:lnTo>
                  <a:lnTo>
                    <a:pt x="3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5" name="Google Shape;1175;p3"/>
            <p:cNvSpPr/>
            <p:nvPr/>
          </p:nvSpPr>
          <p:spPr>
            <a:xfrm>
              <a:off x="4483200" y="289750"/>
              <a:ext cx="16175" cy="20750"/>
            </a:xfrm>
            <a:custGeom>
              <a:avLst/>
              <a:gdLst/>
              <a:ahLst/>
              <a:cxnLst/>
              <a:rect l="l" t="t" r="r" b="b"/>
              <a:pathLst>
                <a:path w="647" h="830" extrusionOk="0">
                  <a:moveTo>
                    <a:pt x="370" y="0"/>
                  </a:moveTo>
                  <a:lnTo>
                    <a:pt x="259" y="37"/>
                  </a:lnTo>
                  <a:lnTo>
                    <a:pt x="148" y="111"/>
                  </a:lnTo>
                  <a:lnTo>
                    <a:pt x="56" y="203"/>
                  </a:lnTo>
                  <a:lnTo>
                    <a:pt x="19" y="258"/>
                  </a:lnTo>
                  <a:lnTo>
                    <a:pt x="1" y="295"/>
                  </a:lnTo>
                  <a:lnTo>
                    <a:pt x="1" y="350"/>
                  </a:lnTo>
                  <a:lnTo>
                    <a:pt x="19" y="406"/>
                  </a:lnTo>
                  <a:lnTo>
                    <a:pt x="93" y="516"/>
                  </a:lnTo>
                  <a:lnTo>
                    <a:pt x="185" y="664"/>
                  </a:lnTo>
                  <a:lnTo>
                    <a:pt x="296" y="830"/>
                  </a:lnTo>
                  <a:lnTo>
                    <a:pt x="425" y="664"/>
                  </a:lnTo>
                  <a:lnTo>
                    <a:pt x="536" y="535"/>
                  </a:lnTo>
                  <a:lnTo>
                    <a:pt x="628" y="424"/>
                  </a:lnTo>
                  <a:lnTo>
                    <a:pt x="646" y="387"/>
                  </a:lnTo>
                  <a:lnTo>
                    <a:pt x="646" y="332"/>
                  </a:lnTo>
                  <a:lnTo>
                    <a:pt x="646" y="277"/>
                  </a:lnTo>
                  <a:lnTo>
                    <a:pt x="628" y="240"/>
                  </a:lnTo>
                  <a:lnTo>
                    <a:pt x="554" y="129"/>
                  </a:lnTo>
                  <a:lnTo>
                    <a:pt x="462" y="37"/>
                  </a:lnTo>
                  <a:lnTo>
                    <a:pt x="407" y="19"/>
                  </a:lnTo>
                  <a:lnTo>
                    <a:pt x="3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6" name="Google Shape;1176;p3"/>
            <p:cNvSpPr/>
            <p:nvPr/>
          </p:nvSpPr>
          <p:spPr>
            <a:xfrm>
              <a:off x="4819250" y="1167400"/>
              <a:ext cx="17525" cy="22150"/>
            </a:xfrm>
            <a:custGeom>
              <a:avLst/>
              <a:gdLst/>
              <a:ahLst/>
              <a:cxnLst/>
              <a:rect l="l" t="t" r="r" b="b"/>
              <a:pathLst>
                <a:path w="701" h="886" extrusionOk="0">
                  <a:moveTo>
                    <a:pt x="388" y="0"/>
                  </a:moveTo>
                  <a:lnTo>
                    <a:pt x="166" y="185"/>
                  </a:lnTo>
                  <a:lnTo>
                    <a:pt x="56" y="295"/>
                  </a:lnTo>
                  <a:lnTo>
                    <a:pt x="37" y="332"/>
                  </a:lnTo>
                  <a:lnTo>
                    <a:pt x="0" y="388"/>
                  </a:lnTo>
                  <a:lnTo>
                    <a:pt x="0" y="443"/>
                  </a:lnTo>
                  <a:lnTo>
                    <a:pt x="19" y="480"/>
                  </a:lnTo>
                  <a:lnTo>
                    <a:pt x="93" y="590"/>
                  </a:lnTo>
                  <a:lnTo>
                    <a:pt x="203" y="738"/>
                  </a:lnTo>
                  <a:lnTo>
                    <a:pt x="332" y="885"/>
                  </a:lnTo>
                  <a:lnTo>
                    <a:pt x="461" y="738"/>
                  </a:lnTo>
                  <a:lnTo>
                    <a:pt x="590" y="627"/>
                  </a:lnTo>
                  <a:lnTo>
                    <a:pt x="683" y="517"/>
                  </a:lnTo>
                  <a:lnTo>
                    <a:pt x="701" y="480"/>
                  </a:lnTo>
                  <a:lnTo>
                    <a:pt x="701" y="443"/>
                  </a:lnTo>
                  <a:lnTo>
                    <a:pt x="683" y="369"/>
                  </a:lnTo>
                  <a:lnTo>
                    <a:pt x="664" y="314"/>
                  </a:lnTo>
                  <a:lnTo>
                    <a:pt x="572" y="222"/>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7" name="Google Shape;1177;p3"/>
            <p:cNvSpPr/>
            <p:nvPr/>
          </p:nvSpPr>
          <p:spPr>
            <a:xfrm>
              <a:off x="6150025" y="1979600"/>
              <a:ext cx="19375" cy="15700"/>
            </a:xfrm>
            <a:custGeom>
              <a:avLst/>
              <a:gdLst/>
              <a:ahLst/>
              <a:cxnLst/>
              <a:rect l="l" t="t" r="r" b="b"/>
              <a:pathLst>
                <a:path w="775" h="628" extrusionOk="0">
                  <a:moveTo>
                    <a:pt x="314" y="0"/>
                  </a:moveTo>
                  <a:lnTo>
                    <a:pt x="277" y="19"/>
                  </a:lnTo>
                  <a:lnTo>
                    <a:pt x="185" y="93"/>
                  </a:lnTo>
                  <a:lnTo>
                    <a:pt x="0" y="259"/>
                  </a:lnTo>
                  <a:lnTo>
                    <a:pt x="148" y="480"/>
                  </a:lnTo>
                  <a:lnTo>
                    <a:pt x="221" y="572"/>
                  </a:lnTo>
                  <a:lnTo>
                    <a:pt x="277" y="590"/>
                  </a:lnTo>
                  <a:lnTo>
                    <a:pt x="314" y="627"/>
                  </a:lnTo>
                  <a:lnTo>
                    <a:pt x="351" y="627"/>
                  </a:lnTo>
                  <a:lnTo>
                    <a:pt x="406" y="609"/>
                  </a:lnTo>
                  <a:lnTo>
                    <a:pt x="498" y="554"/>
                  </a:lnTo>
                  <a:lnTo>
                    <a:pt x="627" y="461"/>
                  </a:lnTo>
                  <a:lnTo>
                    <a:pt x="775" y="351"/>
                  </a:lnTo>
                  <a:lnTo>
                    <a:pt x="646" y="222"/>
                  </a:lnTo>
                  <a:lnTo>
                    <a:pt x="535" y="111"/>
                  </a:lnTo>
                  <a:lnTo>
                    <a:pt x="443" y="37"/>
                  </a:lnTo>
                  <a:lnTo>
                    <a:pt x="4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8" name="Google Shape;1178;p3"/>
            <p:cNvSpPr/>
            <p:nvPr/>
          </p:nvSpPr>
          <p:spPr>
            <a:xfrm>
              <a:off x="5993300" y="1947325"/>
              <a:ext cx="15700" cy="19850"/>
            </a:xfrm>
            <a:custGeom>
              <a:avLst/>
              <a:gdLst/>
              <a:ahLst/>
              <a:cxnLst/>
              <a:rect l="l" t="t" r="r" b="b"/>
              <a:pathLst>
                <a:path w="628" h="794" extrusionOk="0">
                  <a:moveTo>
                    <a:pt x="295" y="1"/>
                  </a:moveTo>
                  <a:lnTo>
                    <a:pt x="185" y="148"/>
                  </a:lnTo>
                  <a:lnTo>
                    <a:pt x="92" y="259"/>
                  </a:lnTo>
                  <a:lnTo>
                    <a:pt x="19" y="370"/>
                  </a:lnTo>
                  <a:lnTo>
                    <a:pt x="0" y="406"/>
                  </a:lnTo>
                  <a:lnTo>
                    <a:pt x="0" y="462"/>
                  </a:lnTo>
                  <a:lnTo>
                    <a:pt x="19" y="499"/>
                  </a:lnTo>
                  <a:lnTo>
                    <a:pt x="37" y="536"/>
                  </a:lnTo>
                  <a:lnTo>
                    <a:pt x="111" y="628"/>
                  </a:lnTo>
                  <a:lnTo>
                    <a:pt x="295" y="794"/>
                  </a:lnTo>
                  <a:lnTo>
                    <a:pt x="498" y="628"/>
                  </a:lnTo>
                  <a:lnTo>
                    <a:pt x="572" y="536"/>
                  </a:lnTo>
                  <a:lnTo>
                    <a:pt x="609" y="480"/>
                  </a:lnTo>
                  <a:lnTo>
                    <a:pt x="627" y="425"/>
                  </a:lnTo>
                  <a:lnTo>
                    <a:pt x="627" y="388"/>
                  </a:lnTo>
                  <a:lnTo>
                    <a:pt x="609" y="351"/>
                  </a:lnTo>
                  <a:lnTo>
                    <a:pt x="535" y="259"/>
                  </a:lnTo>
                  <a:lnTo>
                    <a:pt x="424" y="130"/>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9" name="Google Shape;1179;p3"/>
            <p:cNvSpPr/>
            <p:nvPr/>
          </p:nvSpPr>
          <p:spPr>
            <a:xfrm>
              <a:off x="6072575" y="1965300"/>
              <a:ext cx="19850" cy="15700"/>
            </a:xfrm>
            <a:custGeom>
              <a:avLst/>
              <a:gdLst/>
              <a:ahLst/>
              <a:cxnLst/>
              <a:rect l="l" t="t" r="r" b="b"/>
              <a:pathLst>
                <a:path w="794" h="628" extrusionOk="0">
                  <a:moveTo>
                    <a:pt x="333" y="1"/>
                  </a:moveTo>
                  <a:lnTo>
                    <a:pt x="296" y="19"/>
                  </a:lnTo>
                  <a:lnTo>
                    <a:pt x="259" y="38"/>
                  </a:lnTo>
                  <a:lnTo>
                    <a:pt x="167" y="112"/>
                  </a:lnTo>
                  <a:lnTo>
                    <a:pt x="1" y="296"/>
                  </a:lnTo>
                  <a:lnTo>
                    <a:pt x="185" y="499"/>
                  </a:lnTo>
                  <a:lnTo>
                    <a:pt x="277" y="572"/>
                  </a:lnTo>
                  <a:lnTo>
                    <a:pt x="314" y="609"/>
                  </a:lnTo>
                  <a:lnTo>
                    <a:pt x="369" y="628"/>
                  </a:lnTo>
                  <a:lnTo>
                    <a:pt x="406" y="628"/>
                  </a:lnTo>
                  <a:lnTo>
                    <a:pt x="443" y="609"/>
                  </a:lnTo>
                  <a:lnTo>
                    <a:pt x="554" y="517"/>
                  </a:lnTo>
                  <a:lnTo>
                    <a:pt x="664" y="407"/>
                  </a:lnTo>
                  <a:lnTo>
                    <a:pt x="793" y="296"/>
                  </a:lnTo>
                  <a:lnTo>
                    <a:pt x="646" y="185"/>
                  </a:lnTo>
                  <a:lnTo>
                    <a:pt x="535" y="93"/>
                  </a:lnTo>
                  <a:lnTo>
                    <a:pt x="425" y="19"/>
                  </a:lnTo>
                  <a:lnTo>
                    <a:pt x="3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180" name="Google Shape;1180;p3"/>
          <p:cNvGrpSpPr/>
          <p:nvPr/>
        </p:nvGrpSpPr>
        <p:grpSpPr>
          <a:xfrm>
            <a:off x="4651500" y="-1852899"/>
            <a:ext cx="3535773" cy="2955372"/>
            <a:chOff x="8778750" y="1654938"/>
            <a:chExt cx="2651830" cy="2216529"/>
          </a:xfrm>
        </p:grpSpPr>
        <p:sp>
          <p:nvSpPr>
            <p:cNvPr id="1181" name="Google Shape;1181;p3"/>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2" name="Google Shape;1182;p3"/>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3" name="Google Shape;1183;p3"/>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4" name="Google Shape;1184;p3"/>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5" name="Google Shape;1185;p3"/>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6" name="Google Shape;1186;p3"/>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7" name="Google Shape;1187;p3"/>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8" name="Google Shape;1188;p3"/>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9" name="Google Shape;1189;p3"/>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190" name="Google Shape;1190;p3"/>
          <p:cNvSpPr/>
          <p:nvPr/>
        </p:nvSpPr>
        <p:spPr>
          <a:xfrm>
            <a:off x="4194844" y="149967"/>
            <a:ext cx="174000" cy="1740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91" name="Google Shape;1191;p3"/>
          <p:cNvSpPr/>
          <p:nvPr/>
        </p:nvSpPr>
        <p:spPr>
          <a:xfrm>
            <a:off x="3969233" y="530967"/>
            <a:ext cx="142400" cy="1424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92" name="Google Shape;1192;p3"/>
          <p:cNvSpPr/>
          <p:nvPr/>
        </p:nvSpPr>
        <p:spPr>
          <a:xfrm>
            <a:off x="11675144" y="3832967"/>
            <a:ext cx="174000" cy="1740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93" name="Google Shape;1193;p3"/>
          <p:cNvSpPr/>
          <p:nvPr/>
        </p:nvSpPr>
        <p:spPr>
          <a:xfrm>
            <a:off x="11449533" y="4213967"/>
            <a:ext cx="142400" cy="1424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6242187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816"/>
        <p:cNvGrpSpPr/>
        <p:nvPr/>
      </p:nvGrpSpPr>
      <p:grpSpPr>
        <a:xfrm>
          <a:off x="0" y="0"/>
          <a:ext cx="0" cy="0"/>
          <a:chOff x="0" y="0"/>
          <a:chExt cx="0" cy="0"/>
        </a:xfrm>
      </p:grpSpPr>
      <p:sp>
        <p:nvSpPr>
          <p:cNvPr id="2817" name="Google Shape;2817;p10"/>
          <p:cNvSpPr txBox="1">
            <a:spLocks noGrp="1"/>
          </p:cNvSpPr>
          <p:nvPr>
            <p:ph type="title"/>
          </p:nvPr>
        </p:nvSpPr>
        <p:spPr>
          <a:xfrm>
            <a:off x="950967" y="738867"/>
            <a:ext cx="5986000" cy="1416000"/>
          </a:xfrm>
          <a:prstGeom prst="rect">
            <a:avLst/>
          </a:prstGeom>
          <a:noFill/>
        </p:spPr>
        <p:txBody>
          <a:bodyPr spcFirstLastPara="1" wrap="square" lIns="91425" tIns="91425" rIns="91425" bIns="91425" anchor="ctr" anchorCtr="0">
            <a:noAutofit/>
          </a:bodyPr>
          <a:lstStyle>
            <a:lvl1pPr lvl="0" algn="l" rtl="0">
              <a:spcBef>
                <a:spcPts val="0"/>
              </a:spcBef>
              <a:spcAft>
                <a:spcPts val="0"/>
              </a:spcAft>
              <a:buSzPts val="3500"/>
              <a:buNone/>
              <a:defRPr sz="4667">
                <a:highlight>
                  <a:schemeClr val="dk1"/>
                </a:highlight>
                <a:latin typeface="#9Slide07 SVNBango" panose="02000000000000000000" pitchFamily="2" charset="0"/>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2818" name="Google Shape;2818;p10"/>
          <p:cNvGrpSpPr/>
          <p:nvPr/>
        </p:nvGrpSpPr>
        <p:grpSpPr>
          <a:xfrm>
            <a:off x="160743" y="101614"/>
            <a:ext cx="1140411" cy="871505"/>
            <a:chOff x="4917157" y="4271285"/>
            <a:chExt cx="855308" cy="653629"/>
          </a:xfrm>
        </p:grpSpPr>
        <p:sp>
          <p:nvSpPr>
            <p:cNvPr id="2819" name="Google Shape;2819;p10"/>
            <p:cNvSpPr/>
            <p:nvPr/>
          </p:nvSpPr>
          <p:spPr>
            <a:xfrm>
              <a:off x="4917157" y="4543294"/>
              <a:ext cx="297561" cy="259785"/>
            </a:xfrm>
            <a:custGeom>
              <a:avLst/>
              <a:gdLst/>
              <a:ahLst/>
              <a:cxnLst/>
              <a:rect l="l" t="t" r="r" b="b"/>
              <a:pathLst>
                <a:path w="11855" h="10350" extrusionOk="0">
                  <a:moveTo>
                    <a:pt x="8543" y="641"/>
                  </a:moveTo>
                  <a:lnTo>
                    <a:pt x="11158" y="5175"/>
                  </a:lnTo>
                  <a:lnTo>
                    <a:pt x="8543" y="9710"/>
                  </a:lnTo>
                  <a:lnTo>
                    <a:pt x="3293" y="9710"/>
                  </a:lnTo>
                  <a:lnTo>
                    <a:pt x="678" y="5175"/>
                  </a:lnTo>
                  <a:lnTo>
                    <a:pt x="3293" y="641"/>
                  </a:lnTo>
                  <a:close/>
                  <a:moveTo>
                    <a:pt x="3124" y="1"/>
                  </a:moveTo>
                  <a:lnTo>
                    <a:pt x="3030" y="20"/>
                  </a:lnTo>
                  <a:lnTo>
                    <a:pt x="2955" y="38"/>
                  </a:lnTo>
                  <a:lnTo>
                    <a:pt x="2898" y="95"/>
                  </a:lnTo>
                  <a:lnTo>
                    <a:pt x="2842" y="151"/>
                  </a:lnTo>
                  <a:lnTo>
                    <a:pt x="38" y="5006"/>
                  </a:lnTo>
                  <a:lnTo>
                    <a:pt x="1" y="5100"/>
                  </a:lnTo>
                  <a:lnTo>
                    <a:pt x="1" y="5175"/>
                  </a:lnTo>
                  <a:lnTo>
                    <a:pt x="1" y="5250"/>
                  </a:lnTo>
                  <a:lnTo>
                    <a:pt x="38" y="5326"/>
                  </a:lnTo>
                  <a:lnTo>
                    <a:pt x="2842" y="10180"/>
                  </a:lnTo>
                  <a:lnTo>
                    <a:pt x="2898" y="10255"/>
                  </a:lnTo>
                  <a:lnTo>
                    <a:pt x="2955" y="10312"/>
                  </a:lnTo>
                  <a:lnTo>
                    <a:pt x="3030" y="10331"/>
                  </a:lnTo>
                  <a:lnTo>
                    <a:pt x="3124" y="10349"/>
                  </a:lnTo>
                  <a:lnTo>
                    <a:pt x="8731" y="10349"/>
                  </a:lnTo>
                  <a:lnTo>
                    <a:pt x="8806" y="10331"/>
                  </a:lnTo>
                  <a:lnTo>
                    <a:pt x="8882" y="10312"/>
                  </a:lnTo>
                  <a:lnTo>
                    <a:pt x="8957" y="10255"/>
                  </a:lnTo>
                  <a:lnTo>
                    <a:pt x="8995" y="10180"/>
                  </a:lnTo>
                  <a:lnTo>
                    <a:pt x="11798" y="5326"/>
                  </a:lnTo>
                  <a:lnTo>
                    <a:pt x="11836" y="5250"/>
                  </a:lnTo>
                  <a:lnTo>
                    <a:pt x="11855" y="5175"/>
                  </a:lnTo>
                  <a:lnTo>
                    <a:pt x="11836" y="5100"/>
                  </a:lnTo>
                  <a:lnTo>
                    <a:pt x="11798" y="5006"/>
                  </a:lnTo>
                  <a:lnTo>
                    <a:pt x="8995" y="151"/>
                  </a:lnTo>
                  <a:lnTo>
                    <a:pt x="8957" y="95"/>
                  </a:lnTo>
                  <a:lnTo>
                    <a:pt x="8882" y="38"/>
                  </a:lnTo>
                  <a:lnTo>
                    <a:pt x="8806" y="20"/>
                  </a:lnTo>
                  <a:lnTo>
                    <a:pt x="87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0" name="Google Shape;2820;p10"/>
            <p:cNvSpPr/>
            <p:nvPr/>
          </p:nvSpPr>
          <p:spPr>
            <a:xfrm>
              <a:off x="5126391" y="4421459"/>
              <a:ext cx="297535" cy="259760"/>
            </a:xfrm>
            <a:custGeom>
              <a:avLst/>
              <a:gdLst/>
              <a:ahLst/>
              <a:cxnLst/>
              <a:rect l="l" t="t" r="r" b="b"/>
              <a:pathLst>
                <a:path w="11854" h="10349" extrusionOk="0">
                  <a:moveTo>
                    <a:pt x="8542" y="640"/>
                  </a:moveTo>
                  <a:lnTo>
                    <a:pt x="11158" y="5175"/>
                  </a:lnTo>
                  <a:lnTo>
                    <a:pt x="8542" y="9709"/>
                  </a:lnTo>
                  <a:lnTo>
                    <a:pt x="3312" y="9709"/>
                  </a:lnTo>
                  <a:lnTo>
                    <a:pt x="677" y="5175"/>
                  </a:lnTo>
                  <a:lnTo>
                    <a:pt x="3312" y="640"/>
                  </a:lnTo>
                  <a:close/>
                  <a:moveTo>
                    <a:pt x="3029" y="0"/>
                  </a:moveTo>
                  <a:lnTo>
                    <a:pt x="2954" y="38"/>
                  </a:lnTo>
                  <a:lnTo>
                    <a:pt x="2898" y="94"/>
                  </a:lnTo>
                  <a:lnTo>
                    <a:pt x="2841" y="151"/>
                  </a:lnTo>
                  <a:lnTo>
                    <a:pt x="38" y="5005"/>
                  </a:lnTo>
                  <a:lnTo>
                    <a:pt x="19" y="5099"/>
                  </a:lnTo>
                  <a:lnTo>
                    <a:pt x="0" y="5175"/>
                  </a:lnTo>
                  <a:lnTo>
                    <a:pt x="19" y="5250"/>
                  </a:lnTo>
                  <a:lnTo>
                    <a:pt x="38" y="5325"/>
                  </a:lnTo>
                  <a:lnTo>
                    <a:pt x="2841" y="10180"/>
                  </a:lnTo>
                  <a:lnTo>
                    <a:pt x="2898" y="10255"/>
                  </a:lnTo>
                  <a:lnTo>
                    <a:pt x="2954" y="10311"/>
                  </a:lnTo>
                  <a:lnTo>
                    <a:pt x="3029" y="10330"/>
                  </a:lnTo>
                  <a:lnTo>
                    <a:pt x="3123" y="10349"/>
                  </a:lnTo>
                  <a:lnTo>
                    <a:pt x="8730" y="10349"/>
                  </a:lnTo>
                  <a:lnTo>
                    <a:pt x="8806" y="10330"/>
                  </a:lnTo>
                  <a:lnTo>
                    <a:pt x="8881" y="10311"/>
                  </a:lnTo>
                  <a:lnTo>
                    <a:pt x="8956" y="10255"/>
                  </a:lnTo>
                  <a:lnTo>
                    <a:pt x="9013" y="10180"/>
                  </a:lnTo>
                  <a:lnTo>
                    <a:pt x="11816" y="5325"/>
                  </a:lnTo>
                  <a:lnTo>
                    <a:pt x="11835" y="5250"/>
                  </a:lnTo>
                  <a:lnTo>
                    <a:pt x="11854" y="5175"/>
                  </a:lnTo>
                  <a:lnTo>
                    <a:pt x="11835" y="5099"/>
                  </a:lnTo>
                  <a:lnTo>
                    <a:pt x="11816" y="5005"/>
                  </a:lnTo>
                  <a:lnTo>
                    <a:pt x="9013" y="151"/>
                  </a:lnTo>
                  <a:lnTo>
                    <a:pt x="8956" y="94"/>
                  </a:lnTo>
                  <a:lnTo>
                    <a:pt x="8881" y="38"/>
                  </a:lnTo>
                  <a:lnTo>
                    <a:pt x="88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1" name="Google Shape;2821;p10"/>
            <p:cNvSpPr/>
            <p:nvPr/>
          </p:nvSpPr>
          <p:spPr>
            <a:xfrm>
              <a:off x="5341272" y="4299598"/>
              <a:ext cx="297535" cy="259785"/>
            </a:xfrm>
            <a:custGeom>
              <a:avLst/>
              <a:gdLst/>
              <a:ahLst/>
              <a:cxnLst/>
              <a:rect l="l" t="t" r="r" b="b"/>
              <a:pathLst>
                <a:path w="11854" h="10350" extrusionOk="0">
                  <a:moveTo>
                    <a:pt x="8542" y="641"/>
                  </a:moveTo>
                  <a:lnTo>
                    <a:pt x="11177" y="5175"/>
                  </a:lnTo>
                  <a:lnTo>
                    <a:pt x="8542" y="9710"/>
                  </a:lnTo>
                  <a:lnTo>
                    <a:pt x="3312" y="9710"/>
                  </a:lnTo>
                  <a:lnTo>
                    <a:pt x="696" y="5175"/>
                  </a:lnTo>
                  <a:lnTo>
                    <a:pt x="3312" y="641"/>
                  </a:lnTo>
                  <a:close/>
                  <a:moveTo>
                    <a:pt x="3048" y="1"/>
                  </a:moveTo>
                  <a:lnTo>
                    <a:pt x="2973" y="39"/>
                  </a:lnTo>
                  <a:lnTo>
                    <a:pt x="2898" y="95"/>
                  </a:lnTo>
                  <a:lnTo>
                    <a:pt x="2860" y="151"/>
                  </a:lnTo>
                  <a:lnTo>
                    <a:pt x="57" y="5006"/>
                  </a:lnTo>
                  <a:lnTo>
                    <a:pt x="19" y="5081"/>
                  </a:lnTo>
                  <a:lnTo>
                    <a:pt x="0" y="5175"/>
                  </a:lnTo>
                  <a:lnTo>
                    <a:pt x="19" y="5251"/>
                  </a:lnTo>
                  <a:lnTo>
                    <a:pt x="57" y="5326"/>
                  </a:lnTo>
                  <a:lnTo>
                    <a:pt x="2860" y="10180"/>
                  </a:lnTo>
                  <a:lnTo>
                    <a:pt x="2898" y="10255"/>
                  </a:lnTo>
                  <a:lnTo>
                    <a:pt x="2973" y="10312"/>
                  </a:lnTo>
                  <a:lnTo>
                    <a:pt x="3048" y="10331"/>
                  </a:lnTo>
                  <a:lnTo>
                    <a:pt x="3124" y="10350"/>
                  </a:lnTo>
                  <a:lnTo>
                    <a:pt x="8731" y="10350"/>
                  </a:lnTo>
                  <a:lnTo>
                    <a:pt x="8825" y="10331"/>
                  </a:lnTo>
                  <a:lnTo>
                    <a:pt x="8900" y="10312"/>
                  </a:lnTo>
                  <a:lnTo>
                    <a:pt x="8956" y="10255"/>
                  </a:lnTo>
                  <a:lnTo>
                    <a:pt x="9013" y="10180"/>
                  </a:lnTo>
                  <a:lnTo>
                    <a:pt x="11816" y="5326"/>
                  </a:lnTo>
                  <a:lnTo>
                    <a:pt x="11854" y="5251"/>
                  </a:lnTo>
                  <a:lnTo>
                    <a:pt x="11854" y="5175"/>
                  </a:lnTo>
                  <a:lnTo>
                    <a:pt x="11854" y="5081"/>
                  </a:lnTo>
                  <a:lnTo>
                    <a:pt x="11816" y="5006"/>
                  </a:lnTo>
                  <a:lnTo>
                    <a:pt x="9013" y="151"/>
                  </a:lnTo>
                  <a:lnTo>
                    <a:pt x="8956" y="95"/>
                  </a:lnTo>
                  <a:lnTo>
                    <a:pt x="8900" y="39"/>
                  </a:lnTo>
                  <a:lnTo>
                    <a:pt x="88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2" name="Google Shape;2822;p10"/>
            <p:cNvSpPr/>
            <p:nvPr/>
          </p:nvSpPr>
          <p:spPr>
            <a:xfrm>
              <a:off x="5552363" y="4299598"/>
              <a:ext cx="191764" cy="16089"/>
            </a:xfrm>
            <a:custGeom>
              <a:avLst/>
              <a:gdLst/>
              <a:ahLst/>
              <a:cxnLst/>
              <a:rect l="l" t="t" r="r" b="b"/>
              <a:pathLst>
                <a:path w="7640" h="641" extrusionOk="0">
                  <a:moveTo>
                    <a:pt x="264" y="1"/>
                  </a:moveTo>
                  <a:lnTo>
                    <a:pt x="208" y="20"/>
                  </a:lnTo>
                  <a:lnTo>
                    <a:pt x="151" y="57"/>
                  </a:lnTo>
                  <a:lnTo>
                    <a:pt x="95" y="95"/>
                  </a:lnTo>
                  <a:lnTo>
                    <a:pt x="57" y="133"/>
                  </a:lnTo>
                  <a:lnTo>
                    <a:pt x="38" y="189"/>
                  </a:lnTo>
                  <a:lnTo>
                    <a:pt x="20" y="246"/>
                  </a:lnTo>
                  <a:lnTo>
                    <a:pt x="1" y="321"/>
                  </a:lnTo>
                  <a:lnTo>
                    <a:pt x="20" y="377"/>
                  </a:lnTo>
                  <a:lnTo>
                    <a:pt x="38" y="434"/>
                  </a:lnTo>
                  <a:lnTo>
                    <a:pt x="57" y="490"/>
                  </a:lnTo>
                  <a:lnTo>
                    <a:pt x="95" y="547"/>
                  </a:lnTo>
                  <a:lnTo>
                    <a:pt x="151" y="584"/>
                  </a:lnTo>
                  <a:lnTo>
                    <a:pt x="208" y="603"/>
                  </a:lnTo>
                  <a:lnTo>
                    <a:pt x="264" y="622"/>
                  </a:lnTo>
                  <a:lnTo>
                    <a:pt x="321" y="641"/>
                  </a:lnTo>
                  <a:lnTo>
                    <a:pt x="7320" y="641"/>
                  </a:lnTo>
                  <a:lnTo>
                    <a:pt x="7376" y="622"/>
                  </a:lnTo>
                  <a:lnTo>
                    <a:pt x="7452" y="603"/>
                  </a:lnTo>
                  <a:lnTo>
                    <a:pt x="7508" y="584"/>
                  </a:lnTo>
                  <a:lnTo>
                    <a:pt x="7546" y="547"/>
                  </a:lnTo>
                  <a:lnTo>
                    <a:pt x="7583" y="490"/>
                  </a:lnTo>
                  <a:lnTo>
                    <a:pt x="7621" y="434"/>
                  </a:lnTo>
                  <a:lnTo>
                    <a:pt x="7640" y="377"/>
                  </a:lnTo>
                  <a:lnTo>
                    <a:pt x="7640" y="321"/>
                  </a:lnTo>
                  <a:lnTo>
                    <a:pt x="7640" y="246"/>
                  </a:lnTo>
                  <a:lnTo>
                    <a:pt x="7621" y="189"/>
                  </a:lnTo>
                  <a:lnTo>
                    <a:pt x="7583" y="133"/>
                  </a:lnTo>
                  <a:lnTo>
                    <a:pt x="7546" y="95"/>
                  </a:lnTo>
                  <a:lnTo>
                    <a:pt x="7508" y="57"/>
                  </a:lnTo>
                  <a:lnTo>
                    <a:pt x="7452" y="20"/>
                  </a:lnTo>
                  <a:lnTo>
                    <a:pt x="73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3" name="Google Shape;2823;p10"/>
            <p:cNvSpPr/>
            <p:nvPr/>
          </p:nvSpPr>
          <p:spPr>
            <a:xfrm>
              <a:off x="5126391" y="4665154"/>
              <a:ext cx="297535" cy="259760"/>
            </a:xfrm>
            <a:custGeom>
              <a:avLst/>
              <a:gdLst/>
              <a:ahLst/>
              <a:cxnLst/>
              <a:rect l="l" t="t" r="r" b="b"/>
              <a:pathLst>
                <a:path w="11854" h="10349" extrusionOk="0">
                  <a:moveTo>
                    <a:pt x="8542" y="640"/>
                  </a:moveTo>
                  <a:lnTo>
                    <a:pt x="11158" y="5175"/>
                  </a:lnTo>
                  <a:lnTo>
                    <a:pt x="8542" y="9709"/>
                  </a:lnTo>
                  <a:lnTo>
                    <a:pt x="3312" y="9709"/>
                  </a:lnTo>
                  <a:lnTo>
                    <a:pt x="677" y="5175"/>
                  </a:lnTo>
                  <a:lnTo>
                    <a:pt x="3312" y="640"/>
                  </a:lnTo>
                  <a:close/>
                  <a:moveTo>
                    <a:pt x="3123" y="0"/>
                  </a:moveTo>
                  <a:lnTo>
                    <a:pt x="3029" y="19"/>
                  </a:lnTo>
                  <a:lnTo>
                    <a:pt x="2954" y="38"/>
                  </a:lnTo>
                  <a:lnTo>
                    <a:pt x="2898" y="94"/>
                  </a:lnTo>
                  <a:lnTo>
                    <a:pt x="2841" y="151"/>
                  </a:lnTo>
                  <a:lnTo>
                    <a:pt x="38" y="5024"/>
                  </a:lnTo>
                  <a:lnTo>
                    <a:pt x="19" y="5099"/>
                  </a:lnTo>
                  <a:lnTo>
                    <a:pt x="0" y="5175"/>
                  </a:lnTo>
                  <a:lnTo>
                    <a:pt x="19" y="5250"/>
                  </a:lnTo>
                  <a:lnTo>
                    <a:pt x="38" y="5325"/>
                  </a:lnTo>
                  <a:lnTo>
                    <a:pt x="2841" y="10198"/>
                  </a:lnTo>
                  <a:lnTo>
                    <a:pt x="2898" y="10255"/>
                  </a:lnTo>
                  <a:lnTo>
                    <a:pt x="2954" y="10311"/>
                  </a:lnTo>
                  <a:lnTo>
                    <a:pt x="3029" y="10330"/>
                  </a:lnTo>
                  <a:lnTo>
                    <a:pt x="3123" y="10349"/>
                  </a:lnTo>
                  <a:lnTo>
                    <a:pt x="8730" y="10349"/>
                  </a:lnTo>
                  <a:lnTo>
                    <a:pt x="8806" y="10330"/>
                  </a:lnTo>
                  <a:lnTo>
                    <a:pt x="8881" y="10311"/>
                  </a:lnTo>
                  <a:lnTo>
                    <a:pt x="8956" y="10255"/>
                  </a:lnTo>
                  <a:lnTo>
                    <a:pt x="9013" y="10198"/>
                  </a:lnTo>
                  <a:lnTo>
                    <a:pt x="11816" y="5325"/>
                  </a:lnTo>
                  <a:lnTo>
                    <a:pt x="11835" y="5250"/>
                  </a:lnTo>
                  <a:lnTo>
                    <a:pt x="11854" y="5175"/>
                  </a:lnTo>
                  <a:lnTo>
                    <a:pt x="11835" y="5099"/>
                  </a:lnTo>
                  <a:lnTo>
                    <a:pt x="11816" y="5024"/>
                  </a:lnTo>
                  <a:lnTo>
                    <a:pt x="9013" y="151"/>
                  </a:lnTo>
                  <a:lnTo>
                    <a:pt x="8956" y="94"/>
                  </a:lnTo>
                  <a:lnTo>
                    <a:pt x="8881" y="38"/>
                  </a:lnTo>
                  <a:lnTo>
                    <a:pt x="8806" y="19"/>
                  </a:lnTo>
                  <a:lnTo>
                    <a:pt x="8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4" name="Google Shape;2824;p10"/>
            <p:cNvSpPr/>
            <p:nvPr/>
          </p:nvSpPr>
          <p:spPr>
            <a:xfrm>
              <a:off x="5098053" y="4514956"/>
              <a:ext cx="72740" cy="72765"/>
            </a:xfrm>
            <a:custGeom>
              <a:avLst/>
              <a:gdLst/>
              <a:ahLst/>
              <a:cxnLst/>
              <a:rect l="l" t="t" r="r" b="b"/>
              <a:pathLst>
                <a:path w="2898" h="2899" extrusionOk="0">
                  <a:moveTo>
                    <a:pt x="1355" y="1"/>
                  </a:moveTo>
                  <a:lnTo>
                    <a:pt x="1204" y="20"/>
                  </a:lnTo>
                  <a:lnTo>
                    <a:pt x="1073" y="39"/>
                  </a:lnTo>
                  <a:lnTo>
                    <a:pt x="922" y="95"/>
                  </a:lnTo>
                  <a:lnTo>
                    <a:pt x="790" y="151"/>
                  </a:lnTo>
                  <a:lnTo>
                    <a:pt x="677" y="227"/>
                  </a:lnTo>
                  <a:lnTo>
                    <a:pt x="565" y="302"/>
                  </a:lnTo>
                  <a:lnTo>
                    <a:pt x="452" y="396"/>
                  </a:lnTo>
                  <a:lnTo>
                    <a:pt x="358" y="490"/>
                  </a:lnTo>
                  <a:lnTo>
                    <a:pt x="264" y="603"/>
                  </a:lnTo>
                  <a:lnTo>
                    <a:pt x="188" y="716"/>
                  </a:lnTo>
                  <a:lnTo>
                    <a:pt x="132" y="848"/>
                  </a:lnTo>
                  <a:lnTo>
                    <a:pt x="75" y="960"/>
                  </a:lnTo>
                  <a:lnTo>
                    <a:pt x="38" y="1111"/>
                  </a:lnTo>
                  <a:lnTo>
                    <a:pt x="0" y="1243"/>
                  </a:lnTo>
                  <a:lnTo>
                    <a:pt x="0" y="1393"/>
                  </a:lnTo>
                  <a:lnTo>
                    <a:pt x="0" y="1525"/>
                  </a:lnTo>
                  <a:lnTo>
                    <a:pt x="19" y="1675"/>
                  </a:lnTo>
                  <a:lnTo>
                    <a:pt x="38" y="1826"/>
                  </a:lnTo>
                  <a:lnTo>
                    <a:pt x="94" y="1958"/>
                  </a:lnTo>
                  <a:lnTo>
                    <a:pt x="151" y="2089"/>
                  </a:lnTo>
                  <a:lnTo>
                    <a:pt x="226" y="2221"/>
                  </a:lnTo>
                  <a:lnTo>
                    <a:pt x="301" y="2334"/>
                  </a:lnTo>
                  <a:lnTo>
                    <a:pt x="395" y="2447"/>
                  </a:lnTo>
                  <a:lnTo>
                    <a:pt x="489" y="2541"/>
                  </a:lnTo>
                  <a:lnTo>
                    <a:pt x="602" y="2635"/>
                  </a:lnTo>
                  <a:lnTo>
                    <a:pt x="715" y="2710"/>
                  </a:lnTo>
                  <a:lnTo>
                    <a:pt x="847" y="2767"/>
                  </a:lnTo>
                  <a:lnTo>
                    <a:pt x="979" y="2823"/>
                  </a:lnTo>
                  <a:lnTo>
                    <a:pt x="1110" y="2861"/>
                  </a:lnTo>
                  <a:lnTo>
                    <a:pt x="1242" y="2880"/>
                  </a:lnTo>
                  <a:lnTo>
                    <a:pt x="1392" y="2898"/>
                  </a:lnTo>
                  <a:lnTo>
                    <a:pt x="1524" y="2898"/>
                  </a:lnTo>
                  <a:lnTo>
                    <a:pt x="1675" y="2880"/>
                  </a:lnTo>
                  <a:lnTo>
                    <a:pt x="1825" y="2842"/>
                  </a:lnTo>
                  <a:lnTo>
                    <a:pt x="1957" y="2804"/>
                  </a:lnTo>
                  <a:lnTo>
                    <a:pt x="2089" y="2748"/>
                  </a:lnTo>
                  <a:lnTo>
                    <a:pt x="2220" y="2673"/>
                  </a:lnTo>
                  <a:lnTo>
                    <a:pt x="2333" y="2597"/>
                  </a:lnTo>
                  <a:lnTo>
                    <a:pt x="2446" y="2503"/>
                  </a:lnTo>
                  <a:lnTo>
                    <a:pt x="2540" y="2409"/>
                  </a:lnTo>
                  <a:lnTo>
                    <a:pt x="2634" y="2296"/>
                  </a:lnTo>
                  <a:lnTo>
                    <a:pt x="2710" y="2183"/>
                  </a:lnTo>
                  <a:lnTo>
                    <a:pt x="2766" y="2052"/>
                  </a:lnTo>
                  <a:lnTo>
                    <a:pt x="2822" y="1920"/>
                  </a:lnTo>
                  <a:lnTo>
                    <a:pt x="2860" y="1788"/>
                  </a:lnTo>
                  <a:lnTo>
                    <a:pt x="2879" y="1657"/>
                  </a:lnTo>
                  <a:lnTo>
                    <a:pt x="2898" y="1506"/>
                  </a:lnTo>
                  <a:lnTo>
                    <a:pt x="2898" y="1356"/>
                  </a:lnTo>
                  <a:lnTo>
                    <a:pt x="2879" y="1205"/>
                  </a:lnTo>
                  <a:lnTo>
                    <a:pt x="2841" y="1073"/>
                  </a:lnTo>
                  <a:lnTo>
                    <a:pt x="2804" y="923"/>
                  </a:lnTo>
                  <a:lnTo>
                    <a:pt x="2747" y="791"/>
                  </a:lnTo>
                  <a:lnTo>
                    <a:pt x="2672" y="678"/>
                  </a:lnTo>
                  <a:lnTo>
                    <a:pt x="2597" y="565"/>
                  </a:lnTo>
                  <a:lnTo>
                    <a:pt x="2503" y="452"/>
                  </a:lnTo>
                  <a:lnTo>
                    <a:pt x="2409" y="358"/>
                  </a:lnTo>
                  <a:lnTo>
                    <a:pt x="2296" y="264"/>
                  </a:lnTo>
                  <a:lnTo>
                    <a:pt x="2183" y="189"/>
                  </a:lnTo>
                  <a:lnTo>
                    <a:pt x="2051" y="133"/>
                  </a:lnTo>
                  <a:lnTo>
                    <a:pt x="1919" y="76"/>
                  </a:lnTo>
                  <a:lnTo>
                    <a:pt x="1788" y="39"/>
                  </a:lnTo>
                  <a:lnTo>
                    <a:pt x="165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5" name="Google Shape;2825;p10"/>
            <p:cNvSpPr/>
            <p:nvPr/>
          </p:nvSpPr>
          <p:spPr>
            <a:xfrm>
              <a:off x="5699725" y="4271285"/>
              <a:ext cx="72740" cy="72740"/>
            </a:xfrm>
            <a:custGeom>
              <a:avLst/>
              <a:gdLst/>
              <a:ahLst/>
              <a:cxnLst/>
              <a:rect l="l" t="t" r="r" b="b"/>
              <a:pathLst>
                <a:path w="2898" h="2898" extrusionOk="0">
                  <a:moveTo>
                    <a:pt x="1355" y="0"/>
                  </a:moveTo>
                  <a:lnTo>
                    <a:pt x="1223" y="19"/>
                  </a:lnTo>
                  <a:lnTo>
                    <a:pt x="1073" y="38"/>
                  </a:lnTo>
                  <a:lnTo>
                    <a:pt x="941" y="94"/>
                  </a:lnTo>
                  <a:lnTo>
                    <a:pt x="809" y="151"/>
                  </a:lnTo>
                  <a:lnTo>
                    <a:pt x="678" y="207"/>
                  </a:lnTo>
                  <a:lnTo>
                    <a:pt x="565" y="301"/>
                  </a:lnTo>
                  <a:lnTo>
                    <a:pt x="452" y="376"/>
                  </a:lnTo>
                  <a:lnTo>
                    <a:pt x="358" y="489"/>
                  </a:lnTo>
                  <a:lnTo>
                    <a:pt x="264" y="602"/>
                  </a:lnTo>
                  <a:lnTo>
                    <a:pt x="188" y="715"/>
                  </a:lnTo>
                  <a:lnTo>
                    <a:pt x="132" y="828"/>
                  </a:lnTo>
                  <a:lnTo>
                    <a:pt x="75" y="960"/>
                  </a:lnTo>
                  <a:lnTo>
                    <a:pt x="38" y="1110"/>
                  </a:lnTo>
                  <a:lnTo>
                    <a:pt x="19" y="1242"/>
                  </a:lnTo>
                  <a:lnTo>
                    <a:pt x="0" y="1392"/>
                  </a:lnTo>
                  <a:lnTo>
                    <a:pt x="0" y="1524"/>
                  </a:lnTo>
                  <a:lnTo>
                    <a:pt x="19" y="1675"/>
                  </a:lnTo>
                  <a:lnTo>
                    <a:pt x="57" y="1825"/>
                  </a:lnTo>
                  <a:lnTo>
                    <a:pt x="94" y="1957"/>
                  </a:lnTo>
                  <a:lnTo>
                    <a:pt x="151" y="2089"/>
                  </a:lnTo>
                  <a:lnTo>
                    <a:pt x="226" y="2220"/>
                  </a:lnTo>
                  <a:lnTo>
                    <a:pt x="301" y="2333"/>
                  </a:lnTo>
                  <a:lnTo>
                    <a:pt x="395" y="2446"/>
                  </a:lnTo>
                  <a:lnTo>
                    <a:pt x="489" y="2540"/>
                  </a:lnTo>
                  <a:lnTo>
                    <a:pt x="602" y="2615"/>
                  </a:lnTo>
                  <a:lnTo>
                    <a:pt x="715" y="2691"/>
                  </a:lnTo>
                  <a:lnTo>
                    <a:pt x="847" y="2766"/>
                  </a:lnTo>
                  <a:lnTo>
                    <a:pt x="979" y="2822"/>
                  </a:lnTo>
                  <a:lnTo>
                    <a:pt x="1110" y="2860"/>
                  </a:lnTo>
                  <a:lnTo>
                    <a:pt x="1242" y="2879"/>
                  </a:lnTo>
                  <a:lnTo>
                    <a:pt x="1393" y="2898"/>
                  </a:lnTo>
                  <a:lnTo>
                    <a:pt x="1543" y="2898"/>
                  </a:lnTo>
                  <a:lnTo>
                    <a:pt x="1694" y="2879"/>
                  </a:lnTo>
                  <a:lnTo>
                    <a:pt x="1825" y="2841"/>
                  </a:lnTo>
                  <a:lnTo>
                    <a:pt x="1976" y="2804"/>
                  </a:lnTo>
                  <a:lnTo>
                    <a:pt x="2108" y="2747"/>
                  </a:lnTo>
                  <a:lnTo>
                    <a:pt x="2220" y="2672"/>
                  </a:lnTo>
                  <a:lnTo>
                    <a:pt x="2333" y="2597"/>
                  </a:lnTo>
                  <a:lnTo>
                    <a:pt x="2446" y="2502"/>
                  </a:lnTo>
                  <a:lnTo>
                    <a:pt x="2540" y="2408"/>
                  </a:lnTo>
                  <a:lnTo>
                    <a:pt x="2634" y="2296"/>
                  </a:lnTo>
                  <a:lnTo>
                    <a:pt x="2710" y="2183"/>
                  </a:lnTo>
                  <a:lnTo>
                    <a:pt x="2766" y="2051"/>
                  </a:lnTo>
                  <a:lnTo>
                    <a:pt x="2823" y="1919"/>
                  </a:lnTo>
                  <a:lnTo>
                    <a:pt x="2860" y="1787"/>
                  </a:lnTo>
                  <a:lnTo>
                    <a:pt x="2898" y="1637"/>
                  </a:lnTo>
                  <a:lnTo>
                    <a:pt x="2898" y="1505"/>
                  </a:lnTo>
                  <a:lnTo>
                    <a:pt x="2898" y="1355"/>
                  </a:lnTo>
                  <a:lnTo>
                    <a:pt x="2879" y="1204"/>
                  </a:lnTo>
                  <a:lnTo>
                    <a:pt x="2860" y="1072"/>
                  </a:lnTo>
                  <a:lnTo>
                    <a:pt x="2804" y="922"/>
                  </a:lnTo>
                  <a:lnTo>
                    <a:pt x="2747" y="790"/>
                  </a:lnTo>
                  <a:lnTo>
                    <a:pt x="2672" y="677"/>
                  </a:lnTo>
                  <a:lnTo>
                    <a:pt x="2597" y="546"/>
                  </a:lnTo>
                  <a:lnTo>
                    <a:pt x="2503" y="452"/>
                  </a:lnTo>
                  <a:lnTo>
                    <a:pt x="2409" y="357"/>
                  </a:lnTo>
                  <a:lnTo>
                    <a:pt x="2296" y="263"/>
                  </a:lnTo>
                  <a:lnTo>
                    <a:pt x="2183" y="188"/>
                  </a:lnTo>
                  <a:lnTo>
                    <a:pt x="2051" y="132"/>
                  </a:lnTo>
                  <a:lnTo>
                    <a:pt x="1919" y="75"/>
                  </a:lnTo>
                  <a:lnTo>
                    <a:pt x="1788" y="38"/>
                  </a:lnTo>
                  <a:lnTo>
                    <a:pt x="165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6" name="Google Shape;2826;p10"/>
            <p:cNvSpPr/>
            <p:nvPr/>
          </p:nvSpPr>
          <p:spPr>
            <a:xfrm>
              <a:off x="5379524" y="4520152"/>
              <a:ext cx="72740" cy="72765"/>
            </a:xfrm>
            <a:custGeom>
              <a:avLst/>
              <a:gdLst/>
              <a:ahLst/>
              <a:cxnLst/>
              <a:rect l="l" t="t" r="r" b="b"/>
              <a:pathLst>
                <a:path w="2898" h="2899" extrusionOk="0">
                  <a:moveTo>
                    <a:pt x="1355" y="1"/>
                  </a:moveTo>
                  <a:lnTo>
                    <a:pt x="1204" y="20"/>
                  </a:lnTo>
                  <a:lnTo>
                    <a:pt x="1073" y="38"/>
                  </a:lnTo>
                  <a:lnTo>
                    <a:pt x="922" y="95"/>
                  </a:lnTo>
                  <a:lnTo>
                    <a:pt x="790" y="151"/>
                  </a:lnTo>
                  <a:lnTo>
                    <a:pt x="678" y="208"/>
                  </a:lnTo>
                  <a:lnTo>
                    <a:pt x="565" y="302"/>
                  </a:lnTo>
                  <a:lnTo>
                    <a:pt x="452" y="396"/>
                  </a:lnTo>
                  <a:lnTo>
                    <a:pt x="358" y="490"/>
                  </a:lnTo>
                  <a:lnTo>
                    <a:pt x="264" y="603"/>
                  </a:lnTo>
                  <a:lnTo>
                    <a:pt x="188" y="716"/>
                  </a:lnTo>
                  <a:lnTo>
                    <a:pt x="132" y="848"/>
                  </a:lnTo>
                  <a:lnTo>
                    <a:pt x="75" y="960"/>
                  </a:lnTo>
                  <a:lnTo>
                    <a:pt x="38" y="1111"/>
                  </a:lnTo>
                  <a:lnTo>
                    <a:pt x="0" y="1243"/>
                  </a:lnTo>
                  <a:lnTo>
                    <a:pt x="0" y="1393"/>
                  </a:lnTo>
                  <a:lnTo>
                    <a:pt x="0" y="1525"/>
                  </a:lnTo>
                  <a:lnTo>
                    <a:pt x="19" y="1675"/>
                  </a:lnTo>
                  <a:lnTo>
                    <a:pt x="38" y="1826"/>
                  </a:lnTo>
                  <a:lnTo>
                    <a:pt x="94" y="1958"/>
                  </a:lnTo>
                  <a:lnTo>
                    <a:pt x="151" y="2089"/>
                  </a:lnTo>
                  <a:lnTo>
                    <a:pt x="226" y="2221"/>
                  </a:lnTo>
                  <a:lnTo>
                    <a:pt x="301" y="2334"/>
                  </a:lnTo>
                  <a:lnTo>
                    <a:pt x="395" y="2447"/>
                  </a:lnTo>
                  <a:lnTo>
                    <a:pt x="489" y="2541"/>
                  </a:lnTo>
                  <a:lnTo>
                    <a:pt x="602" y="2616"/>
                  </a:lnTo>
                  <a:lnTo>
                    <a:pt x="715" y="2691"/>
                  </a:lnTo>
                  <a:lnTo>
                    <a:pt x="847" y="2767"/>
                  </a:lnTo>
                  <a:lnTo>
                    <a:pt x="979" y="2823"/>
                  </a:lnTo>
                  <a:lnTo>
                    <a:pt x="1110" y="2861"/>
                  </a:lnTo>
                  <a:lnTo>
                    <a:pt x="1242" y="2880"/>
                  </a:lnTo>
                  <a:lnTo>
                    <a:pt x="1393" y="2898"/>
                  </a:lnTo>
                  <a:lnTo>
                    <a:pt x="1524" y="2898"/>
                  </a:lnTo>
                  <a:lnTo>
                    <a:pt x="1675" y="2880"/>
                  </a:lnTo>
                  <a:lnTo>
                    <a:pt x="1825" y="2842"/>
                  </a:lnTo>
                  <a:lnTo>
                    <a:pt x="1957" y="2804"/>
                  </a:lnTo>
                  <a:lnTo>
                    <a:pt x="2089" y="2748"/>
                  </a:lnTo>
                  <a:lnTo>
                    <a:pt x="2220" y="2673"/>
                  </a:lnTo>
                  <a:lnTo>
                    <a:pt x="2333" y="2597"/>
                  </a:lnTo>
                  <a:lnTo>
                    <a:pt x="2446" y="2503"/>
                  </a:lnTo>
                  <a:lnTo>
                    <a:pt x="2540" y="2409"/>
                  </a:lnTo>
                  <a:lnTo>
                    <a:pt x="2634" y="2296"/>
                  </a:lnTo>
                  <a:lnTo>
                    <a:pt x="2710" y="2183"/>
                  </a:lnTo>
                  <a:lnTo>
                    <a:pt x="2766" y="2052"/>
                  </a:lnTo>
                  <a:lnTo>
                    <a:pt x="2823" y="1920"/>
                  </a:lnTo>
                  <a:lnTo>
                    <a:pt x="2860" y="1788"/>
                  </a:lnTo>
                  <a:lnTo>
                    <a:pt x="2879" y="1657"/>
                  </a:lnTo>
                  <a:lnTo>
                    <a:pt x="2898" y="1506"/>
                  </a:lnTo>
                  <a:lnTo>
                    <a:pt x="2898" y="1356"/>
                  </a:lnTo>
                  <a:lnTo>
                    <a:pt x="2879" y="1205"/>
                  </a:lnTo>
                  <a:lnTo>
                    <a:pt x="2841" y="1073"/>
                  </a:lnTo>
                  <a:lnTo>
                    <a:pt x="2804" y="923"/>
                  </a:lnTo>
                  <a:lnTo>
                    <a:pt x="2747" y="791"/>
                  </a:lnTo>
                  <a:lnTo>
                    <a:pt x="2672" y="678"/>
                  </a:lnTo>
                  <a:lnTo>
                    <a:pt x="2597" y="565"/>
                  </a:lnTo>
                  <a:lnTo>
                    <a:pt x="2503" y="452"/>
                  </a:lnTo>
                  <a:lnTo>
                    <a:pt x="2409" y="358"/>
                  </a:lnTo>
                  <a:lnTo>
                    <a:pt x="2296" y="264"/>
                  </a:lnTo>
                  <a:lnTo>
                    <a:pt x="2183" y="189"/>
                  </a:lnTo>
                  <a:lnTo>
                    <a:pt x="2051" y="133"/>
                  </a:lnTo>
                  <a:lnTo>
                    <a:pt x="1919" y="76"/>
                  </a:lnTo>
                  <a:lnTo>
                    <a:pt x="1788" y="38"/>
                  </a:lnTo>
                  <a:lnTo>
                    <a:pt x="165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837" name="Google Shape;2837;p10"/>
          <p:cNvSpPr/>
          <p:nvPr/>
        </p:nvSpPr>
        <p:spPr>
          <a:xfrm rot="-5400000">
            <a:off x="11544400" y="4069900"/>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38" name="Google Shape;2838;p10"/>
          <p:cNvSpPr/>
          <p:nvPr/>
        </p:nvSpPr>
        <p:spPr>
          <a:xfrm rot="-5400000">
            <a:off x="11849200" y="4342000"/>
            <a:ext cx="174400" cy="1744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39" name="Google Shape;2839;p10"/>
          <p:cNvSpPr/>
          <p:nvPr/>
        </p:nvSpPr>
        <p:spPr>
          <a:xfrm rot="-5400000">
            <a:off x="253267" y="1431400"/>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40" name="Google Shape;2840;p10"/>
          <p:cNvSpPr/>
          <p:nvPr/>
        </p:nvSpPr>
        <p:spPr>
          <a:xfrm rot="-5400000">
            <a:off x="558067" y="1703500"/>
            <a:ext cx="174400" cy="1744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2798358140"/>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2841"/>
        <p:cNvGrpSpPr/>
        <p:nvPr/>
      </p:nvGrpSpPr>
      <p:grpSpPr>
        <a:xfrm>
          <a:off x="0" y="0"/>
          <a:ext cx="0" cy="0"/>
          <a:chOff x="0" y="0"/>
          <a:chExt cx="0" cy="0"/>
        </a:xfrm>
      </p:grpSpPr>
      <p:sp>
        <p:nvSpPr>
          <p:cNvPr id="2842" name="Google Shape;2842;p11"/>
          <p:cNvSpPr txBox="1">
            <a:spLocks noGrp="1"/>
          </p:cNvSpPr>
          <p:nvPr>
            <p:ph type="title" hasCustomPrompt="1"/>
          </p:nvPr>
        </p:nvSpPr>
        <p:spPr>
          <a:xfrm>
            <a:off x="1331400" y="2243588"/>
            <a:ext cx="9529200" cy="1884800"/>
          </a:xfrm>
          <a:prstGeom prst="rect">
            <a:avLst/>
          </a:prstGeom>
        </p:spPr>
        <p:txBody>
          <a:bodyPr spcFirstLastPara="1" wrap="square" lIns="91425" tIns="91425" rIns="91425" bIns="91425" anchor="ctr" anchorCtr="0">
            <a:noAutofit/>
          </a:bodyPr>
          <a:lstStyle>
            <a:lvl1pPr lvl="0" algn="ctr">
              <a:spcBef>
                <a:spcPts val="0"/>
              </a:spcBef>
              <a:spcAft>
                <a:spcPts val="0"/>
              </a:spcAft>
              <a:buSzPts val="9600"/>
              <a:buNone/>
              <a:defRPr sz="16000">
                <a:latin typeface="#9Slide07 SVNBango" panose="02000000000000000000" pitchFamily="2" charset="0"/>
              </a:defRPr>
            </a:lvl1pPr>
            <a:lvl2pPr lvl="1" algn="ctr">
              <a:spcBef>
                <a:spcPts val="0"/>
              </a:spcBef>
              <a:spcAft>
                <a:spcPts val="0"/>
              </a:spcAft>
              <a:buSzPts val="9600"/>
              <a:buNone/>
              <a:defRPr sz="12800"/>
            </a:lvl2pPr>
            <a:lvl3pPr lvl="2" algn="ctr">
              <a:spcBef>
                <a:spcPts val="0"/>
              </a:spcBef>
              <a:spcAft>
                <a:spcPts val="0"/>
              </a:spcAft>
              <a:buSzPts val="9600"/>
              <a:buNone/>
              <a:defRPr sz="12800"/>
            </a:lvl3pPr>
            <a:lvl4pPr lvl="3" algn="ctr">
              <a:spcBef>
                <a:spcPts val="0"/>
              </a:spcBef>
              <a:spcAft>
                <a:spcPts val="0"/>
              </a:spcAft>
              <a:buSzPts val="9600"/>
              <a:buNone/>
              <a:defRPr sz="12800"/>
            </a:lvl4pPr>
            <a:lvl5pPr lvl="4" algn="ctr">
              <a:spcBef>
                <a:spcPts val="0"/>
              </a:spcBef>
              <a:spcAft>
                <a:spcPts val="0"/>
              </a:spcAft>
              <a:buSzPts val="9600"/>
              <a:buNone/>
              <a:defRPr sz="12800"/>
            </a:lvl5pPr>
            <a:lvl6pPr lvl="5" algn="ctr">
              <a:spcBef>
                <a:spcPts val="0"/>
              </a:spcBef>
              <a:spcAft>
                <a:spcPts val="0"/>
              </a:spcAft>
              <a:buSzPts val="9600"/>
              <a:buNone/>
              <a:defRPr sz="12800"/>
            </a:lvl6pPr>
            <a:lvl7pPr lvl="6" algn="ctr">
              <a:spcBef>
                <a:spcPts val="0"/>
              </a:spcBef>
              <a:spcAft>
                <a:spcPts val="0"/>
              </a:spcAft>
              <a:buSzPts val="9600"/>
              <a:buNone/>
              <a:defRPr sz="12800"/>
            </a:lvl7pPr>
            <a:lvl8pPr lvl="7" algn="ctr">
              <a:spcBef>
                <a:spcPts val="0"/>
              </a:spcBef>
              <a:spcAft>
                <a:spcPts val="0"/>
              </a:spcAft>
              <a:buSzPts val="9600"/>
              <a:buNone/>
              <a:defRPr sz="12800"/>
            </a:lvl8pPr>
            <a:lvl9pPr lvl="8" algn="ctr">
              <a:spcBef>
                <a:spcPts val="0"/>
              </a:spcBef>
              <a:spcAft>
                <a:spcPts val="0"/>
              </a:spcAft>
              <a:buSzPts val="9600"/>
              <a:buNone/>
              <a:defRPr sz="12800"/>
            </a:lvl9pPr>
          </a:lstStyle>
          <a:p>
            <a:r>
              <a:t>xx%</a:t>
            </a:r>
          </a:p>
        </p:txBody>
      </p:sp>
      <p:sp>
        <p:nvSpPr>
          <p:cNvPr id="2843" name="Google Shape;2843;p11"/>
          <p:cNvSpPr txBox="1">
            <a:spLocks noGrp="1"/>
          </p:cNvSpPr>
          <p:nvPr>
            <p:ph type="subTitle" idx="1"/>
          </p:nvPr>
        </p:nvSpPr>
        <p:spPr>
          <a:xfrm>
            <a:off x="1329000" y="4126812"/>
            <a:ext cx="9534000" cy="4876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a:latin typeface="#9Slide03 Quicksand" panose="00000500000000000000" pitchFamily="2" charset="0"/>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grpSp>
        <p:nvGrpSpPr>
          <p:cNvPr id="2844" name="Google Shape;2844;p11"/>
          <p:cNvGrpSpPr/>
          <p:nvPr/>
        </p:nvGrpSpPr>
        <p:grpSpPr>
          <a:xfrm flipH="1">
            <a:off x="-11551" y="1"/>
            <a:ext cx="2557400" cy="2342900"/>
            <a:chOff x="4483200" y="238125"/>
            <a:chExt cx="1918050" cy="1757175"/>
          </a:xfrm>
        </p:grpSpPr>
        <p:sp>
          <p:nvSpPr>
            <p:cNvPr id="2845" name="Google Shape;2845;p11"/>
            <p:cNvSpPr/>
            <p:nvPr/>
          </p:nvSpPr>
          <p:spPr>
            <a:xfrm>
              <a:off x="5339650" y="238125"/>
              <a:ext cx="1061600" cy="1005350"/>
            </a:xfrm>
            <a:custGeom>
              <a:avLst/>
              <a:gdLst/>
              <a:ahLst/>
              <a:cxnLst/>
              <a:rect l="l" t="t" r="r" b="b"/>
              <a:pathLst>
                <a:path w="42464" h="40214" extrusionOk="0">
                  <a:moveTo>
                    <a:pt x="20523" y="74"/>
                  </a:moveTo>
                  <a:lnTo>
                    <a:pt x="21002" y="719"/>
                  </a:lnTo>
                  <a:lnTo>
                    <a:pt x="20338" y="1217"/>
                  </a:lnTo>
                  <a:lnTo>
                    <a:pt x="19840" y="535"/>
                  </a:lnTo>
                  <a:lnTo>
                    <a:pt x="20523" y="74"/>
                  </a:lnTo>
                  <a:close/>
                  <a:moveTo>
                    <a:pt x="23694" y="719"/>
                  </a:moveTo>
                  <a:lnTo>
                    <a:pt x="24044" y="1198"/>
                  </a:lnTo>
                  <a:lnTo>
                    <a:pt x="23510" y="1623"/>
                  </a:lnTo>
                  <a:lnTo>
                    <a:pt x="23122" y="1125"/>
                  </a:lnTo>
                  <a:lnTo>
                    <a:pt x="23694" y="719"/>
                  </a:lnTo>
                  <a:close/>
                  <a:moveTo>
                    <a:pt x="7284" y="701"/>
                  </a:moveTo>
                  <a:lnTo>
                    <a:pt x="8058" y="1733"/>
                  </a:lnTo>
                  <a:lnTo>
                    <a:pt x="7026" y="2544"/>
                  </a:lnTo>
                  <a:lnTo>
                    <a:pt x="6196" y="1328"/>
                  </a:lnTo>
                  <a:lnTo>
                    <a:pt x="7284" y="701"/>
                  </a:lnTo>
                  <a:close/>
                  <a:moveTo>
                    <a:pt x="10437" y="1235"/>
                  </a:moveTo>
                  <a:lnTo>
                    <a:pt x="11119" y="2268"/>
                  </a:lnTo>
                  <a:lnTo>
                    <a:pt x="10216" y="2913"/>
                  </a:lnTo>
                  <a:lnTo>
                    <a:pt x="9441" y="1936"/>
                  </a:lnTo>
                  <a:lnTo>
                    <a:pt x="10437" y="1235"/>
                  </a:lnTo>
                  <a:close/>
                  <a:moveTo>
                    <a:pt x="13608" y="1899"/>
                  </a:moveTo>
                  <a:lnTo>
                    <a:pt x="14235" y="2821"/>
                  </a:lnTo>
                  <a:lnTo>
                    <a:pt x="13332" y="3485"/>
                  </a:lnTo>
                  <a:lnTo>
                    <a:pt x="12668" y="2544"/>
                  </a:lnTo>
                  <a:lnTo>
                    <a:pt x="13608" y="1899"/>
                  </a:lnTo>
                  <a:close/>
                  <a:moveTo>
                    <a:pt x="16798" y="2563"/>
                  </a:moveTo>
                  <a:lnTo>
                    <a:pt x="17278" y="3300"/>
                  </a:lnTo>
                  <a:lnTo>
                    <a:pt x="16503" y="3890"/>
                  </a:lnTo>
                  <a:lnTo>
                    <a:pt x="15932" y="3134"/>
                  </a:lnTo>
                  <a:lnTo>
                    <a:pt x="16798" y="2563"/>
                  </a:lnTo>
                  <a:close/>
                  <a:moveTo>
                    <a:pt x="19969" y="3208"/>
                  </a:moveTo>
                  <a:lnTo>
                    <a:pt x="20394" y="3872"/>
                  </a:lnTo>
                  <a:lnTo>
                    <a:pt x="19767" y="4370"/>
                  </a:lnTo>
                  <a:lnTo>
                    <a:pt x="19287" y="3688"/>
                  </a:lnTo>
                  <a:lnTo>
                    <a:pt x="19969" y="3208"/>
                  </a:lnTo>
                  <a:close/>
                  <a:moveTo>
                    <a:pt x="23178" y="3835"/>
                  </a:moveTo>
                  <a:lnTo>
                    <a:pt x="23602" y="4388"/>
                  </a:lnTo>
                  <a:lnTo>
                    <a:pt x="22956" y="4868"/>
                  </a:lnTo>
                  <a:lnTo>
                    <a:pt x="22569" y="4278"/>
                  </a:lnTo>
                  <a:lnTo>
                    <a:pt x="23178" y="3835"/>
                  </a:lnTo>
                  <a:close/>
                  <a:moveTo>
                    <a:pt x="3578" y="3005"/>
                  </a:moveTo>
                  <a:lnTo>
                    <a:pt x="4500" y="4351"/>
                  </a:lnTo>
                  <a:lnTo>
                    <a:pt x="3154" y="5366"/>
                  </a:lnTo>
                  <a:lnTo>
                    <a:pt x="3117" y="5144"/>
                  </a:lnTo>
                  <a:lnTo>
                    <a:pt x="3043" y="4923"/>
                  </a:lnTo>
                  <a:lnTo>
                    <a:pt x="2951" y="4720"/>
                  </a:lnTo>
                  <a:lnTo>
                    <a:pt x="2822" y="4517"/>
                  </a:lnTo>
                  <a:lnTo>
                    <a:pt x="2675" y="4333"/>
                  </a:lnTo>
                  <a:lnTo>
                    <a:pt x="2490" y="4185"/>
                  </a:lnTo>
                  <a:lnTo>
                    <a:pt x="2269" y="4038"/>
                  </a:lnTo>
                  <a:lnTo>
                    <a:pt x="2011" y="3927"/>
                  </a:lnTo>
                  <a:lnTo>
                    <a:pt x="2287" y="3890"/>
                  </a:lnTo>
                  <a:lnTo>
                    <a:pt x="2527" y="3835"/>
                  </a:lnTo>
                  <a:lnTo>
                    <a:pt x="2767" y="3743"/>
                  </a:lnTo>
                  <a:lnTo>
                    <a:pt x="2970" y="3632"/>
                  </a:lnTo>
                  <a:lnTo>
                    <a:pt x="3154" y="3503"/>
                  </a:lnTo>
                  <a:lnTo>
                    <a:pt x="3320" y="3356"/>
                  </a:lnTo>
                  <a:lnTo>
                    <a:pt x="3467" y="3190"/>
                  </a:lnTo>
                  <a:lnTo>
                    <a:pt x="3578" y="3005"/>
                  </a:lnTo>
                  <a:close/>
                  <a:moveTo>
                    <a:pt x="26331" y="4407"/>
                  </a:moveTo>
                  <a:lnTo>
                    <a:pt x="26718" y="4941"/>
                  </a:lnTo>
                  <a:lnTo>
                    <a:pt x="26183" y="5366"/>
                  </a:lnTo>
                  <a:lnTo>
                    <a:pt x="25759" y="4794"/>
                  </a:lnTo>
                  <a:lnTo>
                    <a:pt x="26331" y="4407"/>
                  </a:lnTo>
                  <a:close/>
                  <a:moveTo>
                    <a:pt x="6805" y="3761"/>
                  </a:moveTo>
                  <a:lnTo>
                    <a:pt x="7616" y="4923"/>
                  </a:lnTo>
                  <a:lnTo>
                    <a:pt x="6454" y="5790"/>
                  </a:lnTo>
                  <a:lnTo>
                    <a:pt x="5588" y="4536"/>
                  </a:lnTo>
                  <a:lnTo>
                    <a:pt x="6805" y="3761"/>
                  </a:lnTo>
                  <a:close/>
                  <a:moveTo>
                    <a:pt x="9902" y="4517"/>
                  </a:moveTo>
                  <a:lnTo>
                    <a:pt x="10548" y="5402"/>
                  </a:lnTo>
                  <a:lnTo>
                    <a:pt x="9626" y="6214"/>
                  </a:lnTo>
                  <a:lnTo>
                    <a:pt x="8870" y="5126"/>
                  </a:lnTo>
                  <a:lnTo>
                    <a:pt x="9902" y="4517"/>
                  </a:lnTo>
                  <a:close/>
                  <a:moveTo>
                    <a:pt x="13055" y="5034"/>
                  </a:moveTo>
                  <a:lnTo>
                    <a:pt x="13627" y="5956"/>
                  </a:lnTo>
                  <a:lnTo>
                    <a:pt x="12834" y="6546"/>
                  </a:lnTo>
                  <a:lnTo>
                    <a:pt x="12207" y="5661"/>
                  </a:lnTo>
                  <a:lnTo>
                    <a:pt x="13055" y="5034"/>
                  </a:lnTo>
                  <a:close/>
                  <a:moveTo>
                    <a:pt x="16263" y="5661"/>
                  </a:moveTo>
                  <a:lnTo>
                    <a:pt x="16835" y="6472"/>
                  </a:lnTo>
                  <a:lnTo>
                    <a:pt x="15968" y="7117"/>
                  </a:lnTo>
                  <a:lnTo>
                    <a:pt x="15415" y="6287"/>
                  </a:lnTo>
                  <a:lnTo>
                    <a:pt x="16263" y="5661"/>
                  </a:lnTo>
                  <a:close/>
                  <a:moveTo>
                    <a:pt x="19416" y="6251"/>
                  </a:moveTo>
                  <a:lnTo>
                    <a:pt x="19969" y="7025"/>
                  </a:lnTo>
                  <a:lnTo>
                    <a:pt x="19195" y="7615"/>
                  </a:lnTo>
                  <a:lnTo>
                    <a:pt x="18605" y="6804"/>
                  </a:lnTo>
                  <a:lnTo>
                    <a:pt x="19416" y="6251"/>
                  </a:lnTo>
                  <a:close/>
                  <a:moveTo>
                    <a:pt x="22588" y="6896"/>
                  </a:moveTo>
                  <a:lnTo>
                    <a:pt x="23104" y="7597"/>
                  </a:lnTo>
                  <a:lnTo>
                    <a:pt x="22385" y="8131"/>
                  </a:lnTo>
                  <a:lnTo>
                    <a:pt x="21850" y="7375"/>
                  </a:lnTo>
                  <a:lnTo>
                    <a:pt x="22588" y="6896"/>
                  </a:lnTo>
                  <a:close/>
                  <a:moveTo>
                    <a:pt x="25759" y="7541"/>
                  </a:moveTo>
                  <a:lnTo>
                    <a:pt x="26220" y="8150"/>
                  </a:lnTo>
                  <a:lnTo>
                    <a:pt x="25593" y="8648"/>
                  </a:lnTo>
                  <a:lnTo>
                    <a:pt x="25132" y="7965"/>
                  </a:lnTo>
                  <a:lnTo>
                    <a:pt x="25759" y="7541"/>
                  </a:lnTo>
                  <a:close/>
                  <a:moveTo>
                    <a:pt x="6270" y="6859"/>
                  </a:moveTo>
                  <a:lnTo>
                    <a:pt x="6971" y="8039"/>
                  </a:lnTo>
                  <a:lnTo>
                    <a:pt x="5864" y="8961"/>
                  </a:lnTo>
                  <a:lnTo>
                    <a:pt x="5108" y="7707"/>
                  </a:lnTo>
                  <a:lnTo>
                    <a:pt x="6270" y="6859"/>
                  </a:lnTo>
                  <a:close/>
                  <a:moveTo>
                    <a:pt x="28949" y="8168"/>
                  </a:moveTo>
                  <a:lnTo>
                    <a:pt x="29391" y="8721"/>
                  </a:lnTo>
                  <a:lnTo>
                    <a:pt x="28801" y="9145"/>
                  </a:lnTo>
                  <a:lnTo>
                    <a:pt x="28396" y="8555"/>
                  </a:lnTo>
                  <a:lnTo>
                    <a:pt x="28949" y="8168"/>
                  </a:lnTo>
                  <a:close/>
                  <a:moveTo>
                    <a:pt x="9460" y="7523"/>
                  </a:moveTo>
                  <a:lnTo>
                    <a:pt x="10197" y="8555"/>
                  </a:lnTo>
                  <a:lnTo>
                    <a:pt x="9073" y="9422"/>
                  </a:lnTo>
                  <a:lnTo>
                    <a:pt x="8353" y="8297"/>
                  </a:lnTo>
                  <a:lnTo>
                    <a:pt x="9460" y="7523"/>
                  </a:lnTo>
                  <a:close/>
                  <a:moveTo>
                    <a:pt x="32083" y="8832"/>
                  </a:moveTo>
                  <a:lnTo>
                    <a:pt x="32434" y="9293"/>
                  </a:lnTo>
                  <a:lnTo>
                    <a:pt x="31991" y="9606"/>
                  </a:lnTo>
                  <a:lnTo>
                    <a:pt x="31622" y="9164"/>
                  </a:lnTo>
                  <a:lnTo>
                    <a:pt x="32083" y="8832"/>
                  </a:lnTo>
                  <a:close/>
                  <a:moveTo>
                    <a:pt x="12520" y="8187"/>
                  </a:moveTo>
                  <a:lnTo>
                    <a:pt x="13203" y="9127"/>
                  </a:lnTo>
                  <a:lnTo>
                    <a:pt x="12262" y="9791"/>
                  </a:lnTo>
                  <a:lnTo>
                    <a:pt x="11525" y="8795"/>
                  </a:lnTo>
                  <a:lnTo>
                    <a:pt x="12520" y="8187"/>
                  </a:lnTo>
                  <a:close/>
                  <a:moveTo>
                    <a:pt x="35255" y="9348"/>
                  </a:moveTo>
                  <a:lnTo>
                    <a:pt x="35587" y="9846"/>
                  </a:lnTo>
                  <a:lnTo>
                    <a:pt x="35107" y="10215"/>
                  </a:lnTo>
                  <a:lnTo>
                    <a:pt x="34757" y="9717"/>
                  </a:lnTo>
                  <a:lnTo>
                    <a:pt x="35255" y="9348"/>
                  </a:lnTo>
                  <a:close/>
                  <a:moveTo>
                    <a:pt x="15673" y="8740"/>
                  </a:moveTo>
                  <a:lnTo>
                    <a:pt x="16319" y="9680"/>
                  </a:lnTo>
                  <a:lnTo>
                    <a:pt x="15397" y="10362"/>
                  </a:lnTo>
                  <a:lnTo>
                    <a:pt x="14696" y="9403"/>
                  </a:lnTo>
                  <a:lnTo>
                    <a:pt x="15673" y="8740"/>
                  </a:lnTo>
                  <a:close/>
                  <a:moveTo>
                    <a:pt x="38426" y="9957"/>
                  </a:moveTo>
                  <a:lnTo>
                    <a:pt x="38795" y="10436"/>
                  </a:lnTo>
                  <a:lnTo>
                    <a:pt x="38315" y="10768"/>
                  </a:lnTo>
                  <a:lnTo>
                    <a:pt x="37984" y="10307"/>
                  </a:lnTo>
                  <a:lnTo>
                    <a:pt x="38426" y="9957"/>
                  </a:lnTo>
                  <a:close/>
                  <a:moveTo>
                    <a:pt x="18863" y="9385"/>
                  </a:moveTo>
                  <a:lnTo>
                    <a:pt x="19453" y="10233"/>
                  </a:lnTo>
                  <a:lnTo>
                    <a:pt x="18605" y="10860"/>
                  </a:lnTo>
                  <a:lnTo>
                    <a:pt x="17960" y="9993"/>
                  </a:lnTo>
                  <a:lnTo>
                    <a:pt x="18863" y="9385"/>
                  </a:lnTo>
                  <a:close/>
                  <a:moveTo>
                    <a:pt x="41653" y="10528"/>
                  </a:moveTo>
                  <a:lnTo>
                    <a:pt x="42003" y="11008"/>
                  </a:lnTo>
                  <a:lnTo>
                    <a:pt x="41524" y="11339"/>
                  </a:lnTo>
                  <a:lnTo>
                    <a:pt x="41155" y="10860"/>
                  </a:lnTo>
                  <a:lnTo>
                    <a:pt x="41653" y="10528"/>
                  </a:lnTo>
                  <a:close/>
                  <a:moveTo>
                    <a:pt x="22053" y="10012"/>
                  </a:moveTo>
                  <a:lnTo>
                    <a:pt x="22588" y="10805"/>
                  </a:lnTo>
                  <a:lnTo>
                    <a:pt x="21813" y="11376"/>
                  </a:lnTo>
                  <a:lnTo>
                    <a:pt x="21223" y="10565"/>
                  </a:lnTo>
                  <a:lnTo>
                    <a:pt x="22053" y="10012"/>
                  </a:lnTo>
                  <a:close/>
                  <a:moveTo>
                    <a:pt x="25224" y="10657"/>
                  </a:moveTo>
                  <a:lnTo>
                    <a:pt x="25722" y="11376"/>
                  </a:lnTo>
                  <a:lnTo>
                    <a:pt x="25022" y="11911"/>
                  </a:lnTo>
                  <a:lnTo>
                    <a:pt x="24487" y="11137"/>
                  </a:lnTo>
                  <a:lnTo>
                    <a:pt x="25224" y="10657"/>
                  </a:lnTo>
                  <a:close/>
                  <a:moveTo>
                    <a:pt x="5643" y="9809"/>
                  </a:moveTo>
                  <a:lnTo>
                    <a:pt x="6602" y="11210"/>
                  </a:lnTo>
                  <a:lnTo>
                    <a:pt x="5219" y="12225"/>
                  </a:lnTo>
                  <a:lnTo>
                    <a:pt x="5164" y="11966"/>
                  </a:lnTo>
                  <a:lnTo>
                    <a:pt x="5071" y="11727"/>
                  </a:lnTo>
                  <a:lnTo>
                    <a:pt x="4961" y="11487"/>
                  </a:lnTo>
                  <a:lnTo>
                    <a:pt x="4887" y="11376"/>
                  </a:lnTo>
                  <a:lnTo>
                    <a:pt x="4795" y="11284"/>
                  </a:lnTo>
                  <a:lnTo>
                    <a:pt x="4721" y="11192"/>
                  </a:lnTo>
                  <a:lnTo>
                    <a:pt x="4611" y="11100"/>
                  </a:lnTo>
                  <a:lnTo>
                    <a:pt x="4500" y="11026"/>
                  </a:lnTo>
                  <a:lnTo>
                    <a:pt x="4389" y="10952"/>
                  </a:lnTo>
                  <a:lnTo>
                    <a:pt x="4242" y="10897"/>
                  </a:lnTo>
                  <a:lnTo>
                    <a:pt x="4113" y="10860"/>
                  </a:lnTo>
                  <a:lnTo>
                    <a:pt x="3947" y="10823"/>
                  </a:lnTo>
                  <a:lnTo>
                    <a:pt x="3781" y="10786"/>
                  </a:lnTo>
                  <a:lnTo>
                    <a:pt x="4076" y="10749"/>
                  </a:lnTo>
                  <a:lnTo>
                    <a:pt x="4352" y="10713"/>
                  </a:lnTo>
                  <a:lnTo>
                    <a:pt x="4629" y="10657"/>
                  </a:lnTo>
                  <a:lnTo>
                    <a:pt x="4887" y="10565"/>
                  </a:lnTo>
                  <a:lnTo>
                    <a:pt x="5016" y="10510"/>
                  </a:lnTo>
                  <a:lnTo>
                    <a:pt x="5127" y="10436"/>
                  </a:lnTo>
                  <a:lnTo>
                    <a:pt x="5219" y="10362"/>
                  </a:lnTo>
                  <a:lnTo>
                    <a:pt x="5330" y="10289"/>
                  </a:lnTo>
                  <a:lnTo>
                    <a:pt x="5422" y="10178"/>
                  </a:lnTo>
                  <a:lnTo>
                    <a:pt x="5496" y="10086"/>
                  </a:lnTo>
                  <a:lnTo>
                    <a:pt x="5569" y="9957"/>
                  </a:lnTo>
                  <a:lnTo>
                    <a:pt x="5643" y="9809"/>
                  </a:lnTo>
                  <a:close/>
                  <a:moveTo>
                    <a:pt x="28414" y="11284"/>
                  </a:moveTo>
                  <a:lnTo>
                    <a:pt x="28894" y="11930"/>
                  </a:lnTo>
                  <a:lnTo>
                    <a:pt x="28211" y="12446"/>
                  </a:lnTo>
                  <a:lnTo>
                    <a:pt x="27750" y="11745"/>
                  </a:lnTo>
                  <a:lnTo>
                    <a:pt x="28414" y="11284"/>
                  </a:lnTo>
                  <a:close/>
                  <a:moveTo>
                    <a:pt x="8870" y="10602"/>
                  </a:moveTo>
                  <a:lnTo>
                    <a:pt x="9699" y="11764"/>
                  </a:lnTo>
                  <a:lnTo>
                    <a:pt x="8501" y="12649"/>
                  </a:lnTo>
                  <a:lnTo>
                    <a:pt x="7597" y="11376"/>
                  </a:lnTo>
                  <a:lnTo>
                    <a:pt x="8870" y="10602"/>
                  </a:lnTo>
                  <a:close/>
                  <a:moveTo>
                    <a:pt x="31530" y="11966"/>
                  </a:moveTo>
                  <a:lnTo>
                    <a:pt x="31973" y="12538"/>
                  </a:lnTo>
                  <a:lnTo>
                    <a:pt x="31420" y="12999"/>
                  </a:lnTo>
                  <a:lnTo>
                    <a:pt x="30977" y="12298"/>
                  </a:lnTo>
                  <a:lnTo>
                    <a:pt x="31530" y="11966"/>
                  </a:lnTo>
                  <a:close/>
                  <a:moveTo>
                    <a:pt x="11967" y="11339"/>
                  </a:moveTo>
                  <a:lnTo>
                    <a:pt x="12742" y="12354"/>
                  </a:lnTo>
                  <a:lnTo>
                    <a:pt x="11709" y="13165"/>
                  </a:lnTo>
                  <a:lnTo>
                    <a:pt x="10898" y="11966"/>
                  </a:lnTo>
                  <a:lnTo>
                    <a:pt x="11967" y="11339"/>
                  </a:lnTo>
                  <a:close/>
                  <a:moveTo>
                    <a:pt x="34702" y="12501"/>
                  </a:moveTo>
                  <a:lnTo>
                    <a:pt x="35107" y="13073"/>
                  </a:lnTo>
                  <a:lnTo>
                    <a:pt x="34591" y="13441"/>
                  </a:lnTo>
                  <a:lnTo>
                    <a:pt x="34167" y="12851"/>
                  </a:lnTo>
                  <a:lnTo>
                    <a:pt x="34702" y="12501"/>
                  </a:lnTo>
                  <a:close/>
                  <a:moveTo>
                    <a:pt x="15120" y="11874"/>
                  </a:moveTo>
                  <a:lnTo>
                    <a:pt x="15821" y="12907"/>
                  </a:lnTo>
                  <a:lnTo>
                    <a:pt x="14881" y="13552"/>
                  </a:lnTo>
                  <a:lnTo>
                    <a:pt x="14143" y="12556"/>
                  </a:lnTo>
                  <a:lnTo>
                    <a:pt x="15120" y="11874"/>
                  </a:lnTo>
                  <a:close/>
                  <a:moveTo>
                    <a:pt x="37873" y="13091"/>
                  </a:moveTo>
                  <a:lnTo>
                    <a:pt x="38315" y="13626"/>
                  </a:lnTo>
                  <a:lnTo>
                    <a:pt x="37725" y="14087"/>
                  </a:lnTo>
                  <a:lnTo>
                    <a:pt x="37320" y="13478"/>
                  </a:lnTo>
                  <a:lnTo>
                    <a:pt x="37873" y="13091"/>
                  </a:lnTo>
                  <a:close/>
                  <a:moveTo>
                    <a:pt x="18292" y="12520"/>
                  </a:moveTo>
                  <a:lnTo>
                    <a:pt x="18937" y="13460"/>
                  </a:lnTo>
                  <a:lnTo>
                    <a:pt x="18015" y="14142"/>
                  </a:lnTo>
                  <a:lnTo>
                    <a:pt x="17333" y="13165"/>
                  </a:lnTo>
                  <a:lnTo>
                    <a:pt x="18292" y="12520"/>
                  </a:lnTo>
                  <a:close/>
                  <a:moveTo>
                    <a:pt x="21481" y="13146"/>
                  </a:moveTo>
                  <a:lnTo>
                    <a:pt x="22090" y="14013"/>
                  </a:lnTo>
                  <a:lnTo>
                    <a:pt x="21223" y="14658"/>
                  </a:lnTo>
                  <a:lnTo>
                    <a:pt x="20578" y="13755"/>
                  </a:lnTo>
                  <a:lnTo>
                    <a:pt x="21481" y="13146"/>
                  </a:lnTo>
                  <a:close/>
                  <a:moveTo>
                    <a:pt x="41100" y="13644"/>
                  </a:moveTo>
                  <a:lnTo>
                    <a:pt x="41524" y="14216"/>
                  </a:lnTo>
                  <a:lnTo>
                    <a:pt x="40934" y="14658"/>
                  </a:lnTo>
                  <a:lnTo>
                    <a:pt x="40491" y="14050"/>
                  </a:lnTo>
                  <a:lnTo>
                    <a:pt x="41100" y="13644"/>
                  </a:lnTo>
                  <a:close/>
                  <a:moveTo>
                    <a:pt x="24671" y="13773"/>
                  </a:moveTo>
                  <a:lnTo>
                    <a:pt x="25243" y="14585"/>
                  </a:lnTo>
                  <a:lnTo>
                    <a:pt x="24432" y="15175"/>
                  </a:lnTo>
                  <a:lnTo>
                    <a:pt x="23841" y="14326"/>
                  </a:lnTo>
                  <a:lnTo>
                    <a:pt x="24671" y="13773"/>
                  </a:lnTo>
                  <a:close/>
                  <a:moveTo>
                    <a:pt x="27879" y="14400"/>
                  </a:moveTo>
                  <a:lnTo>
                    <a:pt x="28396" y="15138"/>
                  </a:lnTo>
                  <a:lnTo>
                    <a:pt x="27640" y="15728"/>
                  </a:lnTo>
                  <a:lnTo>
                    <a:pt x="27087" y="14916"/>
                  </a:lnTo>
                  <a:lnTo>
                    <a:pt x="27879" y="14400"/>
                  </a:lnTo>
                  <a:close/>
                  <a:moveTo>
                    <a:pt x="8261" y="13626"/>
                  </a:moveTo>
                  <a:lnTo>
                    <a:pt x="9183" y="14990"/>
                  </a:lnTo>
                  <a:lnTo>
                    <a:pt x="7856" y="15967"/>
                  </a:lnTo>
                  <a:lnTo>
                    <a:pt x="7800" y="15765"/>
                  </a:lnTo>
                  <a:lnTo>
                    <a:pt x="7727" y="15543"/>
                  </a:lnTo>
                  <a:lnTo>
                    <a:pt x="7634" y="15341"/>
                  </a:lnTo>
                  <a:lnTo>
                    <a:pt x="7524" y="15156"/>
                  </a:lnTo>
                  <a:lnTo>
                    <a:pt x="7376" y="14972"/>
                  </a:lnTo>
                  <a:lnTo>
                    <a:pt x="7192" y="14806"/>
                  </a:lnTo>
                  <a:lnTo>
                    <a:pt x="6971" y="14677"/>
                  </a:lnTo>
                  <a:lnTo>
                    <a:pt x="6712" y="14548"/>
                  </a:lnTo>
                  <a:lnTo>
                    <a:pt x="6971" y="14511"/>
                  </a:lnTo>
                  <a:lnTo>
                    <a:pt x="7229" y="14456"/>
                  </a:lnTo>
                  <a:lnTo>
                    <a:pt x="7450" y="14363"/>
                  </a:lnTo>
                  <a:lnTo>
                    <a:pt x="7653" y="14253"/>
                  </a:lnTo>
                  <a:lnTo>
                    <a:pt x="7856" y="14124"/>
                  </a:lnTo>
                  <a:lnTo>
                    <a:pt x="8003" y="13976"/>
                  </a:lnTo>
                  <a:lnTo>
                    <a:pt x="8151" y="13810"/>
                  </a:lnTo>
                  <a:lnTo>
                    <a:pt x="8261" y="13626"/>
                  </a:lnTo>
                  <a:close/>
                  <a:moveTo>
                    <a:pt x="31051" y="14990"/>
                  </a:moveTo>
                  <a:lnTo>
                    <a:pt x="31586" y="15709"/>
                  </a:lnTo>
                  <a:lnTo>
                    <a:pt x="30848" y="16262"/>
                  </a:lnTo>
                  <a:lnTo>
                    <a:pt x="30313" y="15488"/>
                  </a:lnTo>
                  <a:lnTo>
                    <a:pt x="31051" y="14990"/>
                  </a:lnTo>
                  <a:close/>
                  <a:moveTo>
                    <a:pt x="11488" y="14400"/>
                  </a:moveTo>
                  <a:lnTo>
                    <a:pt x="12318" y="15543"/>
                  </a:lnTo>
                  <a:lnTo>
                    <a:pt x="11119" y="16428"/>
                  </a:lnTo>
                  <a:lnTo>
                    <a:pt x="10253" y="15138"/>
                  </a:lnTo>
                  <a:lnTo>
                    <a:pt x="11488" y="14400"/>
                  </a:lnTo>
                  <a:close/>
                  <a:moveTo>
                    <a:pt x="34167" y="15654"/>
                  </a:moveTo>
                  <a:lnTo>
                    <a:pt x="34646" y="16281"/>
                  </a:lnTo>
                  <a:lnTo>
                    <a:pt x="34019" y="16742"/>
                  </a:lnTo>
                  <a:lnTo>
                    <a:pt x="33540" y="16078"/>
                  </a:lnTo>
                  <a:lnTo>
                    <a:pt x="34167" y="15654"/>
                  </a:lnTo>
                  <a:close/>
                  <a:moveTo>
                    <a:pt x="14586" y="15119"/>
                  </a:moveTo>
                  <a:lnTo>
                    <a:pt x="15360" y="16115"/>
                  </a:lnTo>
                  <a:lnTo>
                    <a:pt x="14309" y="16816"/>
                  </a:lnTo>
                  <a:lnTo>
                    <a:pt x="13516" y="15746"/>
                  </a:lnTo>
                  <a:lnTo>
                    <a:pt x="14586" y="15119"/>
                  </a:lnTo>
                  <a:close/>
                  <a:moveTo>
                    <a:pt x="37338" y="16170"/>
                  </a:moveTo>
                  <a:lnTo>
                    <a:pt x="37762" y="16760"/>
                  </a:lnTo>
                  <a:lnTo>
                    <a:pt x="37099" y="17295"/>
                  </a:lnTo>
                  <a:lnTo>
                    <a:pt x="36619" y="16650"/>
                  </a:lnTo>
                  <a:lnTo>
                    <a:pt x="37338" y="16170"/>
                  </a:lnTo>
                  <a:close/>
                  <a:moveTo>
                    <a:pt x="17757" y="15654"/>
                  </a:moveTo>
                  <a:lnTo>
                    <a:pt x="18458" y="16668"/>
                  </a:lnTo>
                  <a:lnTo>
                    <a:pt x="17425" y="17424"/>
                  </a:lnTo>
                  <a:lnTo>
                    <a:pt x="16687" y="16336"/>
                  </a:lnTo>
                  <a:lnTo>
                    <a:pt x="17757" y="15654"/>
                  </a:lnTo>
                  <a:close/>
                  <a:moveTo>
                    <a:pt x="40546" y="16723"/>
                  </a:moveTo>
                  <a:lnTo>
                    <a:pt x="40971" y="17332"/>
                  </a:lnTo>
                  <a:lnTo>
                    <a:pt x="40344" y="17848"/>
                  </a:lnTo>
                  <a:lnTo>
                    <a:pt x="39920" y="17184"/>
                  </a:lnTo>
                  <a:lnTo>
                    <a:pt x="40546" y="16723"/>
                  </a:lnTo>
                  <a:close/>
                  <a:moveTo>
                    <a:pt x="20928" y="16262"/>
                  </a:moveTo>
                  <a:lnTo>
                    <a:pt x="21610" y="17221"/>
                  </a:lnTo>
                  <a:lnTo>
                    <a:pt x="20652" y="17940"/>
                  </a:lnTo>
                  <a:lnTo>
                    <a:pt x="19933" y="16926"/>
                  </a:lnTo>
                  <a:lnTo>
                    <a:pt x="20928" y="16262"/>
                  </a:lnTo>
                  <a:close/>
                  <a:moveTo>
                    <a:pt x="24118" y="16889"/>
                  </a:moveTo>
                  <a:lnTo>
                    <a:pt x="24745" y="17793"/>
                  </a:lnTo>
                  <a:lnTo>
                    <a:pt x="23841" y="18457"/>
                  </a:lnTo>
                  <a:lnTo>
                    <a:pt x="23178" y="17516"/>
                  </a:lnTo>
                  <a:lnTo>
                    <a:pt x="24118" y="16889"/>
                  </a:lnTo>
                  <a:close/>
                  <a:moveTo>
                    <a:pt x="27308" y="17498"/>
                  </a:moveTo>
                  <a:lnTo>
                    <a:pt x="27916" y="18364"/>
                  </a:lnTo>
                  <a:lnTo>
                    <a:pt x="27068" y="19010"/>
                  </a:lnTo>
                  <a:lnTo>
                    <a:pt x="26423" y="18088"/>
                  </a:lnTo>
                  <a:lnTo>
                    <a:pt x="27308" y="17498"/>
                  </a:lnTo>
                  <a:close/>
                  <a:moveTo>
                    <a:pt x="30516" y="18088"/>
                  </a:moveTo>
                  <a:lnTo>
                    <a:pt x="31014" y="18844"/>
                  </a:lnTo>
                  <a:lnTo>
                    <a:pt x="30221" y="19471"/>
                  </a:lnTo>
                  <a:lnTo>
                    <a:pt x="29650" y="18678"/>
                  </a:lnTo>
                  <a:lnTo>
                    <a:pt x="30516" y="18088"/>
                  </a:lnTo>
                  <a:close/>
                  <a:moveTo>
                    <a:pt x="10953" y="17498"/>
                  </a:moveTo>
                  <a:lnTo>
                    <a:pt x="11820" y="18752"/>
                  </a:lnTo>
                  <a:lnTo>
                    <a:pt x="10474" y="19747"/>
                  </a:lnTo>
                  <a:lnTo>
                    <a:pt x="10437" y="19544"/>
                  </a:lnTo>
                  <a:lnTo>
                    <a:pt x="10363" y="19323"/>
                  </a:lnTo>
                  <a:lnTo>
                    <a:pt x="10271" y="19120"/>
                  </a:lnTo>
                  <a:lnTo>
                    <a:pt x="10160" y="18936"/>
                  </a:lnTo>
                  <a:lnTo>
                    <a:pt x="10031" y="18770"/>
                  </a:lnTo>
                  <a:lnTo>
                    <a:pt x="9865" y="18623"/>
                  </a:lnTo>
                  <a:lnTo>
                    <a:pt x="9681" y="18494"/>
                  </a:lnTo>
                  <a:lnTo>
                    <a:pt x="9478" y="18401"/>
                  </a:lnTo>
                  <a:lnTo>
                    <a:pt x="10953" y="17498"/>
                  </a:lnTo>
                  <a:close/>
                  <a:moveTo>
                    <a:pt x="33614" y="18752"/>
                  </a:moveTo>
                  <a:lnTo>
                    <a:pt x="34130" y="19452"/>
                  </a:lnTo>
                  <a:lnTo>
                    <a:pt x="33466" y="20005"/>
                  </a:lnTo>
                  <a:lnTo>
                    <a:pt x="32950" y="19213"/>
                  </a:lnTo>
                  <a:lnTo>
                    <a:pt x="33614" y="18752"/>
                  </a:lnTo>
                  <a:close/>
                  <a:moveTo>
                    <a:pt x="14051" y="18254"/>
                  </a:moveTo>
                  <a:lnTo>
                    <a:pt x="14881" y="19323"/>
                  </a:lnTo>
                  <a:lnTo>
                    <a:pt x="13756" y="20227"/>
                  </a:lnTo>
                  <a:lnTo>
                    <a:pt x="12871" y="18918"/>
                  </a:lnTo>
                  <a:lnTo>
                    <a:pt x="14051" y="18254"/>
                  </a:lnTo>
                  <a:close/>
                  <a:moveTo>
                    <a:pt x="36803" y="19231"/>
                  </a:moveTo>
                  <a:lnTo>
                    <a:pt x="37375" y="19950"/>
                  </a:lnTo>
                  <a:lnTo>
                    <a:pt x="36619" y="20466"/>
                  </a:lnTo>
                  <a:lnTo>
                    <a:pt x="36140" y="19766"/>
                  </a:lnTo>
                  <a:lnTo>
                    <a:pt x="36803" y="19231"/>
                  </a:lnTo>
                  <a:close/>
                  <a:moveTo>
                    <a:pt x="17185" y="18770"/>
                  </a:moveTo>
                  <a:lnTo>
                    <a:pt x="17997" y="19895"/>
                  </a:lnTo>
                  <a:lnTo>
                    <a:pt x="16927" y="20595"/>
                  </a:lnTo>
                  <a:lnTo>
                    <a:pt x="16097" y="19508"/>
                  </a:lnTo>
                  <a:lnTo>
                    <a:pt x="17185" y="18770"/>
                  </a:lnTo>
                  <a:close/>
                  <a:moveTo>
                    <a:pt x="39993" y="19729"/>
                  </a:moveTo>
                  <a:lnTo>
                    <a:pt x="40565" y="20522"/>
                  </a:lnTo>
                  <a:lnTo>
                    <a:pt x="39735" y="21130"/>
                  </a:lnTo>
                  <a:lnTo>
                    <a:pt x="39182" y="20282"/>
                  </a:lnTo>
                  <a:lnTo>
                    <a:pt x="39993" y="19729"/>
                  </a:lnTo>
                  <a:close/>
                  <a:moveTo>
                    <a:pt x="20375" y="19379"/>
                  </a:moveTo>
                  <a:lnTo>
                    <a:pt x="21113" y="20430"/>
                  </a:lnTo>
                  <a:lnTo>
                    <a:pt x="20043" y="21241"/>
                  </a:lnTo>
                  <a:lnTo>
                    <a:pt x="19287" y="20098"/>
                  </a:lnTo>
                  <a:lnTo>
                    <a:pt x="20375" y="19379"/>
                  </a:lnTo>
                  <a:close/>
                  <a:moveTo>
                    <a:pt x="23583" y="20005"/>
                  </a:moveTo>
                  <a:lnTo>
                    <a:pt x="24192" y="20927"/>
                  </a:lnTo>
                  <a:lnTo>
                    <a:pt x="23233" y="21702"/>
                  </a:lnTo>
                  <a:lnTo>
                    <a:pt x="22532" y="20688"/>
                  </a:lnTo>
                  <a:lnTo>
                    <a:pt x="23583" y="20005"/>
                  </a:lnTo>
                  <a:close/>
                  <a:moveTo>
                    <a:pt x="26755" y="20595"/>
                  </a:moveTo>
                  <a:lnTo>
                    <a:pt x="27363" y="21499"/>
                  </a:lnTo>
                  <a:lnTo>
                    <a:pt x="26460" y="22181"/>
                  </a:lnTo>
                  <a:lnTo>
                    <a:pt x="25870" y="21259"/>
                  </a:lnTo>
                  <a:lnTo>
                    <a:pt x="26755" y="20595"/>
                  </a:lnTo>
                  <a:close/>
                  <a:moveTo>
                    <a:pt x="29981" y="21167"/>
                  </a:moveTo>
                  <a:lnTo>
                    <a:pt x="30627" y="22015"/>
                  </a:lnTo>
                  <a:lnTo>
                    <a:pt x="29650" y="22716"/>
                  </a:lnTo>
                  <a:lnTo>
                    <a:pt x="29096" y="21831"/>
                  </a:lnTo>
                  <a:lnTo>
                    <a:pt x="29981" y="21167"/>
                  </a:lnTo>
                  <a:close/>
                  <a:moveTo>
                    <a:pt x="33153" y="21683"/>
                  </a:moveTo>
                  <a:lnTo>
                    <a:pt x="33798" y="22587"/>
                  </a:lnTo>
                  <a:lnTo>
                    <a:pt x="32876" y="23269"/>
                  </a:lnTo>
                  <a:lnTo>
                    <a:pt x="32212" y="22310"/>
                  </a:lnTo>
                  <a:lnTo>
                    <a:pt x="33153" y="21683"/>
                  </a:lnTo>
                  <a:close/>
                  <a:moveTo>
                    <a:pt x="16687" y="21978"/>
                  </a:moveTo>
                  <a:lnTo>
                    <a:pt x="17407" y="23011"/>
                  </a:lnTo>
                  <a:lnTo>
                    <a:pt x="16337" y="23767"/>
                  </a:lnTo>
                  <a:lnTo>
                    <a:pt x="15434" y="22697"/>
                  </a:lnTo>
                  <a:lnTo>
                    <a:pt x="16687" y="21978"/>
                  </a:lnTo>
                  <a:close/>
                  <a:moveTo>
                    <a:pt x="36269" y="22366"/>
                  </a:moveTo>
                  <a:lnTo>
                    <a:pt x="36933" y="23195"/>
                  </a:lnTo>
                  <a:lnTo>
                    <a:pt x="36084" y="23841"/>
                  </a:lnTo>
                  <a:lnTo>
                    <a:pt x="35421" y="22882"/>
                  </a:lnTo>
                  <a:lnTo>
                    <a:pt x="36269" y="22366"/>
                  </a:lnTo>
                  <a:close/>
                  <a:moveTo>
                    <a:pt x="13516" y="21130"/>
                  </a:moveTo>
                  <a:lnTo>
                    <a:pt x="14512" y="22587"/>
                  </a:lnTo>
                  <a:lnTo>
                    <a:pt x="14291" y="22661"/>
                  </a:lnTo>
                  <a:lnTo>
                    <a:pt x="14069" y="22734"/>
                  </a:lnTo>
                  <a:lnTo>
                    <a:pt x="13848" y="22845"/>
                  </a:lnTo>
                  <a:lnTo>
                    <a:pt x="13645" y="22992"/>
                  </a:lnTo>
                  <a:lnTo>
                    <a:pt x="13553" y="23066"/>
                  </a:lnTo>
                  <a:lnTo>
                    <a:pt x="13479" y="23158"/>
                  </a:lnTo>
                  <a:lnTo>
                    <a:pt x="13406" y="23269"/>
                  </a:lnTo>
                  <a:lnTo>
                    <a:pt x="13332" y="23380"/>
                  </a:lnTo>
                  <a:lnTo>
                    <a:pt x="13276" y="23509"/>
                  </a:lnTo>
                  <a:lnTo>
                    <a:pt x="13240" y="23638"/>
                  </a:lnTo>
                  <a:lnTo>
                    <a:pt x="13203" y="23785"/>
                  </a:lnTo>
                  <a:lnTo>
                    <a:pt x="13184" y="23951"/>
                  </a:lnTo>
                  <a:lnTo>
                    <a:pt x="13110" y="23656"/>
                  </a:lnTo>
                  <a:lnTo>
                    <a:pt x="13037" y="23361"/>
                  </a:lnTo>
                  <a:lnTo>
                    <a:pt x="12945" y="23085"/>
                  </a:lnTo>
                  <a:lnTo>
                    <a:pt x="12834" y="22826"/>
                  </a:lnTo>
                  <a:lnTo>
                    <a:pt x="12760" y="22697"/>
                  </a:lnTo>
                  <a:lnTo>
                    <a:pt x="12668" y="22587"/>
                  </a:lnTo>
                  <a:lnTo>
                    <a:pt x="12576" y="22476"/>
                  </a:lnTo>
                  <a:lnTo>
                    <a:pt x="12484" y="22384"/>
                  </a:lnTo>
                  <a:lnTo>
                    <a:pt x="12355" y="22292"/>
                  </a:lnTo>
                  <a:lnTo>
                    <a:pt x="12225" y="22218"/>
                  </a:lnTo>
                  <a:lnTo>
                    <a:pt x="12060" y="22144"/>
                  </a:lnTo>
                  <a:lnTo>
                    <a:pt x="11894" y="22089"/>
                  </a:lnTo>
                  <a:lnTo>
                    <a:pt x="12170" y="22052"/>
                  </a:lnTo>
                  <a:lnTo>
                    <a:pt x="12428" y="21997"/>
                  </a:lnTo>
                  <a:lnTo>
                    <a:pt x="12668" y="21923"/>
                  </a:lnTo>
                  <a:lnTo>
                    <a:pt x="12889" y="21812"/>
                  </a:lnTo>
                  <a:lnTo>
                    <a:pt x="13074" y="21683"/>
                  </a:lnTo>
                  <a:lnTo>
                    <a:pt x="13258" y="21517"/>
                  </a:lnTo>
                  <a:lnTo>
                    <a:pt x="13406" y="21351"/>
                  </a:lnTo>
                  <a:lnTo>
                    <a:pt x="13516" y="21130"/>
                  </a:lnTo>
                  <a:close/>
                  <a:moveTo>
                    <a:pt x="39422" y="22826"/>
                  </a:moveTo>
                  <a:lnTo>
                    <a:pt x="40104" y="23748"/>
                  </a:lnTo>
                  <a:lnTo>
                    <a:pt x="39237" y="24320"/>
                  </a:lnTo>
                  <a:lnTo>
                    <a:pt x="38574" y="23435"/>
                  </a:lnTo>
                  <a:lnTo>
                    <a:pt x="39422" y="22826"/>
                  </a:lnTo>
                  <a:close/>
                  <a:moveTo>
                    <a:pt x="19822" y="22495"/>
                  </a:moveTo>
                  <a:lnTo>
                    <a:pt x="20541" y="23564"/>
                  </a:lnTo>
                  <a:lnTo>
                    <a:pt x="19453" y="24449"/>
                  </a:lnTo>
                  <a:lnTo>
                    <a:pt x="18753" y="23232"/>
                  </a:lnTo>
                  <a:lnTo>
                    <a:pt x="19822" y="22495"/>
                  </a:lnTo>
                  <a:close/>
                  <a:moveTo>
                    <a:pt x="23049" y="23066"/>
                  </a:moveTo>
                  <a:lnTo>
                    <a:pt x="23823" y="24099"/>
                  </a:lnTo>
                  <a:lnTo>
                    <a:pt x="22643" y="24947"/>
                  </a:lnTo>
                  <a:lnTo>
                    <a:pt x="21979" y="23822"/>
                  </a:lnTo>
                  <a:lnTo>
                    <a:pt x="23049" y="23066"/>
                  </a:lnTo>
                  <a:close/>
                  <a:moveTo>
                    <a:pt x="26202" y="23601"/>
                  </a:moveTo>
                  <a:lnTo>
                    <a:pt x="26976" y="24670"/>
                  </a:lnTo>
                  <a:lnTo>
                    <a:pt x="25870" y="25463"/>
                  </a:lnTo>
                  <a:lnTo>
                    <a:pt x="25114" y="24320"/>
                  </a:lnTo>
                  <a:lnTo>
                    <a:pt x="26202" y="23601"/>
                  </a:lnTo>
                  <a:close/>
                  <a:moveTo>
                    <a:pt x="29391" y="24209"/>
                  </a:moveTo>
                  <a:lnTo>
                    <a:pt x="30147" y="25242"/>
                  </a:lnTo>
                  <a:lnTo>
                    <a:pt x="29078" y="26016"/>
                  </a:lnTo>
                  <a:lnTo>
                    <a:pt x="28340" y="24910"/>
                  </a:lnTo>
                  <a:lnTo>
                    <a:pt x="29391" y="24209"/>
                  </a:lnTo>
                  <a:close/>
                  <a:moveTo>
                    <a:pt x="32600" y="24799"/>
                  </a:moveTo>
                  <a:lnTo>
                    <a:pt x="33337" y="25813"/>
                  </a:lnTo>
                  <a:lnTo>
                    <a:pt x="32268" y="26569"/>
                  </a:lnTo>
                  <a:lnTo>
                    <a:pt x="31549" y="25482"/>
                  </a:lnTo>
                  <a:lnTo>
                    <a:pt x="32600" y="24799"/>
                  </a:lnTo>
                  <a:close/>
                  <a:moveTo>
                    <a:pt x="35789" y="25371"/>
                  </a:moveTo>
                  <a:lnTo>
                    <a:pt x="36527" y="26385"/>
                  </a:lnTo>
                  <a:lnTo>
                    <a:pt x="35476" y="27141"/>
                  </a:lnTo>
                  <a:lnTo>
                    <a:pt x="34757" y="26053"/>
                  </a:lnTo>
                  <a:lnTo>
                    <a:pt x="35789" y="25371"/>
                  </a:lnTo>
                  <a:close/>
                  <a:moveTo>
                    <a:pt x="19269" y="25482"/>
                  </a:moveTo>
                  <a:lnTo>
                    <a:pt x="20209" y="26809"/>
                  </a:lnTo>
                  <a:lnTo>
                    <a:pt x="19933" y="26901"/>
                  </a:lnTo>
                  <a:lnTo>
                    <a:pt x="19767" y="26975"/>
                  </a:lnTo>
                  <a:lnTo>
                    <a:pt x="19582" y="27067"/>
                  </a:lnTo>
                  <a:lnTo>
                    <a:pt x="19416" y="27196"/>
                  </a:lnTo>
                  <a:lnTo>
                    <a:pt x="19269" y="27325"/>
                  </a:lnTo>
                  <a:lnTo>
                    <a:pt x="19011" y="27584"/>
                  </a:lnTo>
                  <a:lnTo>
                    <a:pt x="17997" y="26330"/>
                  </a:lnTo>
                  <a:lnTo>
                    <a:pt x="19269" y="25482"/>
                  </a:lnTo>
                  <a:close/>
                  <a:moveTo>
                    <a:pt x="38924" y="26035"/>
                  </a:moveTo>
                  <a:lnTo>
                    <a:pt x="39625" y="26957"/>
                  </a:lnTo>
                  <a:lnTo>
                    <a:pt x="38647" y="27620"/>
                  </a:lnTo>
                  <a:lnTo>
                    <a:pt x="37928" y="26625"/>
                  </a:lnTo>
                  <a:lnTo>
                    <a:pt x="38924" y="26035"/>
                  </a:lnTo>
                  <a:close/>
                  <a:moveTo>
                    <a:pt x="22477" y="26127"/>
                  </a:moveTo>
                  <a:lnTo>
                    <a:pt x="23344" y="27307"/>
                  </a:lnTo>
                  <a:lnTo>
                    <a:pt x="22090" y="28229"/>
                  </a:lnTo>
                  <a:lnTo>
                    <a:pt x="21186" y="26901"/>
                  </a:lnTo>
                  <a:lnTo>
                    <a:pt x="22477" y="26127"/>
                  </a:lnTo>
                  <a:close/>
                  <a:moveTo>
                    <a:pt x="25648" y="26735"/>
                  </a:moveTo>
                  <a:lnTo>
                    <a:pt x="26497" y="27879"/>
                  </a:lnTo>
                  <a:lnTo>
                    <a:pt x="25280" y="28800"/>
                  </a:lnTo>
                  <a:lnTo>
                    <a:pt x="24450" y="27491"/>
                  </a:lnTo>
                  <a:lnTo>
                    <a:pt x="25648" y="26735"/>
                  </a:lnTo>
                  <a:close/>
                  <a:moveTo>
                    <a:pt x="28857" y="27307"/>
                  </a:moveTo>
                  <a:lnTo>
                    <a:pt x="29686" y="28450"/>
                  </a:lnTo>
                  <a:lnTo>
                    <a:pt x="28469" y="29335"/>
                  </a:lnTo>
                  <a:lnTo>
                    <a:pt x="27677" y="28081"/>
                  </a:lnTo>
                  <a:lnTo>
                    <a:pt x="28857" y="27307"/>
                  </a:lnTo>
                  <a:close/>
                  <a:moveTo>
                    <a:pt x="32046" y="27897"/>
                  </a:moveTo>
                  <a:lnTo>
                    <a:pt x="32876" y="29022"/>
                  </a:lnTo>
                  <a:lnTo>
                    <a:pt x="31678" y="29888"/>
                  </a:lnTo>
                  <a:lnTo>
                    <a:pt x="30903" y="28653"/>
                  </a:lnTo>
                  <a:lnTo>
                    <a:pt x="32046" y="27897"/>
                  </a:lnTo>
                  <a:close/>
                  <a:moveTo>
                    <a:pt x="35236" y="28469"/>
                  </a:moveTo>
                  <a:lnTo>
                    <a:pt x="36066" y="29575"/>
                  </a:lnTo>
                  <a:lnTo>
                    <a:pt x="34867" y="30460"/>
                  </a:lnTo>
                  <a:lnTo>
                    <a:pt x="34112" y="29225"/>
                  </a:lnTo>
                  <a:lnTo>
                    <a:pt x="35236" y="28469"/>
                  </a:lnTo>
                  <a:close/>
                  <a:moveTo>
                    <a:pt x="38352" y="29132"/>
                  </a:moveTo>
                  <a:lnTo>
                    <a:pt x="39200" y="30183"/>
                  </a:lnTo>
                  <a:lnTo>
                    <a:pt x="38076" y="31031"/>
                  </a:lnTo>
                  <a:lnTo>
                    <a:pt x="37301" y="29778"/>
                  </a:lnTo>
                  <a:lnTo>
                    <a:pt x="38352" y="29132"/>
                  </a:lnTo>
                  <a:close/>
                  <a:moveTo>
                    <a:pt x="41524" y="29593"/>
                  </a:moveTo>
                  <a:lnTo>
                    <a:pt x="42390" y="30755"/>
                  </a:lnTo>
                  <a:lnTo>
                    <a:pt x="41247" y="31474"/>
                  </a:lnTo>
                  <a:lnTo>
                    <a:pt x="40436" y="30349"/>
                  </a:lnTo>
                  <a:lnTo>
                    <a:pt x="41524" y="29593"/>
                  </a:lnTo>
                  <a:close/>
                  <a:moveTo>
                    <a:pt x="25058" y="29704"/>
                  </a:moveTo>
                  <a:lnTo>
                    <a:pt x="26073" y="31179"/>
                  </a:lnTo>
                  <a:lnTo>
                    <a:pt x="25851" y="31216"/>
                  </a:lnTo>
                  <a:lnTo>
                    <a:pt x="25612" y="31290"/>
                  </a:lnTo>
                  <a:lnTo>
                    <a:pt x="25409" y="31400"/>
                  </a:lnTo>
                  <a:lnTo>
                    <a:pt x="25224" y="31548"/>
                  </a:lnTo>
                  <a:lnTo>
                    <a:pt x="25040" y="31714"/>
                  </a:lnTo>
                  <a:lnTo>
                    <a:pt x="24892" y="31917"/>
                  </a:lnTo>
                  <a:lnTo>
                    <a:pt x="24782" y="32156"/>
                  </a:lnTo>
                  <a:lnTo>
                    <a:pt x="24671" y="32433"/>
                  </a:lnTo>
                  <a:lnTo>
                    <a:pt x="24616" y="32138"/>
                  </a:lnTo>
                  <a:lnTo>
                    <a:pt x="24542" y="31861"/>
                  </a:lnTo>
                  <a:lnTo>
                    <a:pt x="24468" y="31603"/>
                  </a:lnTo>
                  <a:lnTo>
                    <a:pt x="24339" y="31363"/>
                  </a:lnTo>
                  <a:lnTo>
                    <a:pt x="24266" y="31234"/>
                  </a:lnTo>
                  <a:lnTo>
                    <a:pt x="24192" y="31124"/>
                  </a:lnTo>
                  <a:lnTo>
                    <a:pt x="24100" y="31031"/>
                  </a:lnTo>
                  <a:lnTo>
                    <a:pt x="23989" y="30939"/>
                  </a:lnTo>
                  <a:lnTo>
                    <a:pt x="23878" y="30847"/>
                  </a:lnTo>
                  <a:lnTo>
                    <a:pt x="23749" y="30773"/>
                  </a:lnTo>
                  <a:lnTo>
                    <a:pt x="23602" y="30700"/>
                  </a:lnTo>
                  <a:lnTo>
                    <a:pt x="23436" y="30644"/>
                  </a:lnTo>
                  <a:lnTo>
                    <a:pt x="23712" y="30626"/>
                  </a:lnTo>
                  <a:lnTo>
                    <a:pt x="23971" y="30552"/>
                  </a:lnTo>
                  <a:lnTo>
                    <a:pt x="24210" y="30478"/>
                  </a:lnTo>
                  <a:lnTo>
                    <a:pt x="24432" y="30368"/>
                  </a:lnTo>
                  <a:lnTo>
                    <a:pt x="24616" y="30239"/>
                  </a:lnTo>
                  <a:lnTo>
                    <a:pt x="24800" y="30091"/>
                  </a:lnTo>
                  <a:lnTo>
                    <a:pt x="24929" y="29907"/>
                  </a:lnTo>
                  <a:lnTo>
                    <a:pt x="25058" y="29704"/>
                  </a:lnTo>
                  <a:close/>
                  <a:moveTo>
                    <a:pt x="28304" y="30405"/>
                  </a:moveTo>
                  <a:lnTo>
                    <a:pt x="29262" y="31732"/>
                  </a:lnTo>
                  <a:lnTo>
                    <a:pt x="29059" y="31769"/>
                  </a:lnTo>
                  <a:lnTo>
                    <a:pt x="28838" y="31843"/>
                  </a:lnTo>
                  <a:lnTo>
                    <a:pt x="28654" y="31953"/>
                  </a:lnTo>
                  <a:lnTo>
                    <a:pt x="28451" y="32082"/>
                  </a:lnTo>
                  <a:lnTo>
                    <a:pt x="28285" y="32267"/>
                  </a:lnTo>
                  <a:lnTo>
                    <a:pt x="28119" y="32470"/>
                  </a:lnTo>
                  <a:lnTo>
                    <a:pt x="27972" y="32728"/>
                  </a:lnTo>
                  <a:lnTo>
                    <a:pt x="27861" y="33023"/>
                  </a:lnTo>
                  <a:lnTo>
                    <a:pt x="27824" y="32691"/>
                  </a:lnTo>
                  <a:lnTo>
                    <a:pt x="27750" y="32414"/>
                  </a:lnTo>
                  <a:lnTo>
                    <a:pt x="27658" y="32138"/>
                  </a:lnTo>
                  <a:lnTo>
                    <a:pt x="27548" y="31917"/>
                  </a:lnTo>
                  <a:lnTo>
                    <a:pt x="27418" y="31714"/>
                  </a:lnTo>
                  <a:lnTo>
                    <a:pt x="27271" y="31548"/>
                  </a:lnTo>
                  <a:lnTo>
                    <a:pt x="27087" y="31419"/>
                  </a:lnTo>
                  <a:lnTo>
                    <a:pt x="26884" y="31308"/>
                  </a:lnTo>
                  <a:lnTo>
                    <a:pt x="28304" y="30405"/>
                  </a:lnTo>
                  <a:close/>
                  <a:moveTo>
                    <a:pt x="31493" y="30995"/>
                  </a:moveTo>
                  <a:lnTo>
                    <a:pt x="32378" y="32212"/>
                  </a:lnTo>
                  <a:lnTo>
                    <a:pt x="31032" y="33262"/>
                  </a:lnTo>
                  <a:lnTo>
                    <a:pt x="30995" y="33041"/>
                  </a:lnTo>
                  <a:lnTo>
                    <a:pt x="30940" y="32838"/>
                  </a:lnTo>
                  <a:lnTo>
                    <a:pt x="30848" y="32636"/>
                  </a:lnTo>
                  <a:lnTo>
                    <a:pt x="30756" y="32433"/>
                  </a:lnTo>
                  <a:lnTo>
                    <a:pt x="30608" y="32267"/>
                  </a:lnTo>
                  <a:lnTo>
                    <a:pt x="30461" y="32119"/>
                  </a:lnTo>
                  <a:lnTo>
                    <a:pt x="30295" y="31972"/>
                  </a:lnTo>
                  <a:lnTo>
                    <a:pt x="30092" y="31880"/>
                  </a:lnTo>
                  <a:lnTo>
                    <a:pt x="31493" y="30995"/>
                  </a:lnTo>
                  <a:close/>
                  <a:moveTo>
                    <a:pt x="34683" y="31566"/>
                  </a:moveTo>
                  <a:lnTo>
                    <a:pt x="35642" y="32875"/>
                  </a:lnTo>
                  <a:lnTo>
                    <a:pt x="35439" y="32931"/>
                  </a:lnTo>
                  <a:lnTo>
                    <a:pt x="35218" y="33004"/>
                  </a:lnTo>
                  <a:lnTo>
                    <a:pt x="35033" y="33097"/>
                  </a:lnTo>
                  <a:lnTo>
                    <a:pt x="34831" y="33244"/>
                  </a:lnTo>
                  <a:lnTo>
                    <a:pt x="34665" y="33410"/>
                  </a:lnTo>
                  <a:lnTo>
                    <a:pt x="34499" y="33631"/>
                  </a:lnTo>
                  <a:lnTo>
                    <a:pt x="34351" y="33889"/>
                  </a:lnTo>
                  <a:lnTo>
                    <a:pt x="34241" y="34184"/>
                  </a:lnTo>
                  <a:lnTo>
                    <a:pt x="34204" y="33871"/>
                  </a:lnTo>
                  <a:lnTo>
                    <a:pt x="34148" y="33576"/>
                  </a:lnTo>
                  <a:lnTo>
                    <a:pt x="34075" y="33318"/>
                  </a:lnTo>
                  <a:lnTo>
                    <a:pt x="33964" y="33078"/>
                  </a:lnTo>
                  <a:lnTo>
                    <a:pt x="33835" y="32894"/>
                  </a:lnTo>
                  <a:lnTo>
                    <a:pt x="33687" y="32709"/>
                  </a:lnTo>
                  <a:lnTo>
                    <a:pt x="33522" y="32580"/>
                  </a:lnTo>
                  <a:lnTo>
                    <a:pt x="33319" y="32451"/>
                  </a:lnTo>
                  <a:lnTo>
                    <a:pt x="34683" y="31566"/>
                  </a:lnTo>
                  <a:close/>
                  <a:moveTo>
                    <a:pt x="37910" y="32138"/>
                  </a:moveTo>
                  <a:lnTo>
                    <a:pt x="38869" y="33447"/>
                  </a:lnTo>
                  <a:lnTo>
                    <a:pt x="38647" y="33484"/>
                  </a:lnTo>
                  <a:lnTo>
                    <a:pt x="38444" y="33558"/>
                  </a:lnTo>
                  <a:lnTo>
                    <a:pt x="38242" y="33650"/>
                  </a:lnTo>
                  <a:lnTo>
                    <a:pt x="38057" y="33797"/>
                  </a:lnTo>
                  <a:lnTo>
                    <a:pt x="37873" y="33963"/>
                  </a:lnTo>
                  <a:lnTo>
                    <a:pt x="37725" y="34166"/>
                  </a:lnTo>
                  <a:lnTo>
                    <a:pt x="37578" y="34406"/>
                  </a:lnTo>
                  <a:lnTo>
                    <a:pt x="37449" y="34682"/>
                  </a:lnTo>
                  <a:lnTo>
                    <a:pt x="37412" y="34387"/>
                  </a:lnTo>
                  <a:lnTo>
                    <a:pt x="37357" y="34111"/>
                  </a:lnTo>
                  <a:lnTo>
                    <a:pt x="37264" y="33853"/>
                  </a:lnTo>
                  <a:lnTo>
                    <a:pt x="37154" y="33631"/>
                  </a:lnTo>
                  <a:lnTo>
                    <a:pt x="37025" y="33447"/>
                  </a:lnTo>
                  <a:lnTo>
                    <a:pt x="36877" y="33281"/>
                  </a:lnTo>
                  <a:lnTo>
                    <a:pt x="36693" y="33133"/>
                  </a:lnTo>
                  <a:lnTo>
                    <a:pt x="36508" y="33023"/>
                  </a:lnTo>
                  <a:lnTo>
                    <a:pt x="37910" y="32138"/>
                  </a:lnTo>
                  <a:close/>
                  <a:moveTo>
                    <a:pt x="41007" y="32820"/>
                  </a:moveTo>
                  <a:lnTo>
                    <a:pt x="41948" y="33963"/>
                  </a:lnTo>
                  <a:lnTo>
                    <a:pt x="40657" y="34738"/>
                  </a:lnTo>
                  <a:lnTo>
                    <a:pt x="39735" y="33521"/>
                  </a:lnTo>
                  <a:lnTo>
                    <a:pt x="41007" y="32820"/>
                  </a:lnTo>
                  <a:close/>
                  <a:moveTo>
                    <a:pt x="1421" y="0"/>
                  </a:moveTo>
                  <a:lnTo>
                    <a:pt x="1587" y="184"/>
                  </a:lnTo>
                  <a:lnTo>
                    <a:pt x="1771" y="350"/>
                  </a:lnTo>
                  <a:lnTo>
                    <a:pt x="1974" y="516"/>
                  </a:lnTo>
                  <a:lnTo>
                    <a:pt x="2232" y="664"/>
                  </a:lnTo>
                  <a:lnTo>
                    <a:pt x="1900" y="701"/>
                  </a:lnTo>
                  <a:lnTo>
                    <a:pt x="1605" y="793"/>
                  </a:lnTo>
                  <a:lnTo>
                    <a:pt x="1347" y="903"/>
                  </a:lnTo>
                  <a:lnTo>
                    <a:pt x="1236" y="977"/>
                  </a:lnTo>
                  <a:lnTo>
                    <a:pt x="1126" y="1051"/>
                  </a:lnTo>
                  <a:lnTo>
                    <a:pt x="1015" y="1143"/>
                  </a:lnTo>
                  <a:lnTo>
                    <a:pt x="923" y="1235"/>
                  </a:lnTo>
                  <a:lnTo>
                    <a:pt x="849" y="1346"/>
                  </a:lnTo>
                  <a:lnTo>
                    <a:pt x="775" y="1457"/>
                  </a:lnTo>
                  <a:lnTo>
                    <a:pt x="702" y="1586"/>
                  </a:lnTo>
                  <a:lnTo>
                    <a:pt x="665" y="1715"/>
                  </a:lnTo>
                  <a:lnTo>
                    <a:pt x="609" y="1844"/>
                  </a:lnTo>
                  <a:lnTo>
                    <a:pt x="573" y="2010"/>
                  </a:lnTo>
                  <a:lnTo>
                    <a:pt x="554" y="2157"/>
                  </a:lnTo>
                  <a:lnTo>
                    <a:pt x="554" y="2305"/>
                  </a:lnTo>
                  <a:lnTo>
                    <a:pt x="554" y="2452"/>
                  </a:lnTo>
                  <a:lnTo>
                    <a:pt x="573" y="2600"/>
                  </a:lnTo>
                  <a:lnTo>
                    <a:pt x="609" y="2729"/>
                  </a:lnTo>
                  <a:lnTo>
                    <a:pt x="646" y="2858"/>
                  </a:lnTo>
                  <a:lnTo>
                    <a:pt x="702" y="2987"/>
                  </a:lnTo>
                  <a:lnTo>
                    <a:pt x="775" y="3098"/>
                  </a:lnTo>
                  <a:lnTo>
                    <a:pt x="849" y="3208"/>
                  </a:lnTo>
                  <a:lnTo>
                    <a:pt x="941" y="3319"/>
                  </a:lnTo>
                  <a:lnTo>
                    <a:pt x="1163" y="3522"/>
                  </a:lnTo>
                  <a:lnTo>
                    <a:pt x="1402" y="3688"/>
                  </a:lnTo>
                  <a:lnTo>
                    <a:pt x="1697" y="3835"/>
                  </a:lnTo>
                  <a:lnTo>
                    <a:pt x="1310" y="3946"/>
                  </a:lnTo>
                  <a:lnTo>
                    <a:pt x="960" y="4075"/>
                  </a:lnTo>
                  <a:lnTo>
                    <a:pt x="812" y="4149"/>
                  </a:lnTo>
                  <a:lnTo>
                    <a:pt x="683" y="4222"/>
                  </a:lnTo>
                  <a:lnTo>
                    <a:pt x="554" y="4315"/>
                  </a:lnTo>
                  <a:lnTo>
                    <a:pt x="443" y="4407"/>
                  </a:lnTo>
                  <a:lnTo>
                    <a:pt x="351" y="4499"/>
                  </a:lnTo>
                  <a:lnTo>
                    <a:pt x="259" y="4610"/>
                  </a:lnTo>
                  <a:lnTo>
                    <a:pt x="185" y="4720"/>
                  </a:lnTo>
                  <a:lnTo>
                    <a:pt x="130" y="4849"/>
                  </a:lnTo>
                  <a:lnTo>
                    <a:pt x="75" y="4978"/>
                  </a:lnTo>
                  <a:lnTo>
                    <a:pt x="38" y="5107"/>
                  </a:lnTo>
                  <a:lnTo>
                    <a:pt x="19" y="5255"/>
                  </a:lnTo>
                  <a:lnTo>
                    <a:pt x="1" y="5402"/>
                  </a:lnTo>
                  <a:lnTo>
                    <a:pt x="1" y="5642"/>
                  </a:lnTo>
                  <a:lnTo>
                    <a:pt x="56" y="5900"/>
                  </a:lnTo>
                  <a:lnTo>
                    <a:pt x="148" y="6140"/>
                  </a:lnTo>
                  <a:lnTo>
                    <a:pt x="259" y="6361"/>
                  </a:lnTo>
                  <a:lnTo>
                    <a:pt x="425" y="6546"/>
                  </a:lnTo>
                  <a:lnTo>
                    <a:pt x="499" y="6638"/>
                  </a:lnTo>
                  <a:lnTo>
                    <a:pt x="591" y="6712"/>
                  </a:lnTo>
                  <a:lnTo>
                    <a:pt x="702" y="6785"/>
                  </a:lnTo>
                  <a:lnTo>
                    <a:pt x="812" y="6841"/>
                  </a:lnTo>
                  <a:lnTo>
                    <a:pt x="923" y="6896"/>
                  </a:lnTo>
                  <a:lnTo>
                    <a:pt x="1052" y="6933"/>
                  </a:lnTo>
                  <a:lnTo>
                    <a:pt x="1347" y="6970"/>
                  </a:lnTo>
                  <a:lnTo>
                    <a:pt x="1494" y="6988"/>
                  </a:lnTo>
                  <a:lnTo>
                    <a:pt x="1660" y="6988"/>
                  </a:lnTo>
                  <a:lnTo>
                    <a:pt x="1808" y="6970"/>
                  </a:lnTo>
                  <a:lnTo>
                    <a:pt x="1974" y="6951"/>
                  </a:lnTo>
                  <a:lnTo>
                    <a:pt x="2103" y="6896"/>
                  </a:lnTo>
                  <a:lnTo>
                    <a:pt x="2250" y="6859"/>
                  </a:lnTo>
                  <a:lnTo>
                    <a:pt x="2379" y="6785"/>
                  </a:lnTo>
                  <a:lnTo>
                    <a:pt x="2490" y="6693"/>
                  </a:lnTo>
                  <a:lnTo>
                    <a:pt x="2619" y="6601"/>
                  </a:lnTo>
                  <a:lnTo>
                    <a:pt x="2711" y="6490"/>
                  </a:lnTo>
                  <a:lnTo>
                    <a:pt x="2914" y="6287"/>
                  </a:lnTo>
                  <a:lnTo>
                    <a:pt x="3062" y="6103"/>
                  </a:lnTo>
                  <a:lnTo>
                    <a:pt x="3873" y="7560"/>
                  </a:lnTo>
                  <a:lnTo>
                    <a:pt x="3652" y="7615"/>
                  </a:lnTo>
                  <a:lnTo>
                    <a:pt x="3467" y="7707"/>
                  </a:lnTo>
                  <a:lnTo>
                    <a:pt x="3283" y="7818"/>
                  </a:lnTo>
                  <a:lnTo>
                    <a:pt x="3117" y="7965"/>
                  </a:lnTo>
                  <a:lnTo>
                    <a:pt x="2970" y="8131"/>
                  </a:lnTo>
                  <a:lnTo>
                    <a:pt x="2840" y="8316"/>
                  </a:lnTo>
                  <a:lnTo>
                    <a:pt x="2730" y="8500"/>
                  </a:lnTo>
                  <a:lnTo>
                    <a:pt x="2619" y="8721"/>
                  </a:lnTo>
                  <a:lnTo>
                    <a:pt x="2601" y="9035"/>
                  </a:lnTo>
                  <a:lnTo>
                    <a:pt x="2619" y="9330"/>
                  </a:lnTo>
                  <a:lnTo>
                    <a:pt x="2675" y="9588"/>
                  </a:lnTo>
                  <a:lnTo>
                    <a:pt x="2730" y="9717"/>
                  </a:lnTo>
                  <a:lnTo>
                    <a:pt x="2767" y="9846"/>
                  </a:lnTo>
                  <a:lnTo>
                    <a:pt x="2840" y="9957"/>
                  </a:lnTo>
                  <a:lnTo>
                    <a:pt x="2914" y="10067"/>
                  </a:lnTo>
                  <a:lnTo>
                    <a:pt x="3006" y="10159"/>
                  </a:lnTo>
                  <a:lnTo>
                    <a:pt x="3099" y="10270"/>
                  </a:lnTo>
                  <a:lnTo>
                    <a:pt x="3209" y="10362"/>
                  </a:lnTo>
                  <a:lnTo>
                    <a:pt x="3320" y="10454"/>
                  </a:lnTo>
                  <a:lnTo>
                    <a:pt x="3596" y="10602"/>
                  </a:lnTo>
                  <a:lnTo>
                    <a:pt x="3652" y="10639"/>
                  </a:lnTo>
                  <a:lnTo>
                    <a:pt x="3689" y="10694"/>
                  </a:lnTo>
                  <a:lnTo>
                    <a:pt x="3762" y="10786"/>
                  </a:lnTo>
                  <a:lnTo>
                    <a:pt x="3596" y="10786"/>
                  </a:lnTo>
                  <a:lnTo>
                    <a:pt x="3430" y="10805"/>
                  </a:lnTo>
                  <a:lnTo>
                    <a:pt x="3283" y="10823"/>
                  </a:lnTo>
                  <a:lnTo>
                    <a:pt x="3135" y="10860"/>
                  </a:lnTo>
                  <a:lnTo>
                    <a:pt x="3006" y="10915"/>
                  </a:lnTo>
                  <a:lnTo>
                    <a:pt x="2877" y="10971"/>
                  </a:lnTo>
                  <a:lnTo>
                    <a:pt x="2748" y="11044"/>
                  </a:lnTo>
                  <a:lnTo>
                    <a:pt x="2638" y="11118"/>
                  </a:lnTo>
                  <a:lnTo>
                    <a:pt x="2545" y="11192"/>
                  </a:lnTo>
                  <a:lnTo>
                    <a:pt x="2453" y="11303"/>
                  </a:lnTo>
                  <a:lnTo>
                    <a:pt x="2361" y="11395"/>
                  </a:lnTo>
                  <a:lnTo>
                    <a:pt x="2287" y="11524"/>
                  </a:lnTo>
                  <a:lnTo>
                    <a:pt x="2232" y="11634"/>
                  </a:lnTo>
                  <a:lnTo>
                    <a:pt x="2177" y="11782"/>
                  </a:lnTo>
                  <a:lnTo>
                    <a:pt x="2121" y="11911"/>
                  </a:lnTo>
                  <a:lnTo>
                    <a:pt x="2103" y="12077"/>
                  </a:lnTo>
                  <a:lnTo>
                    <a:pt x="2084" y="12206"/>
                  </a:lnTo>
                  <a:lnTo>
                    <a:pt x="2066" y="12335"/>
                  </a:lnTo>
                  <a:lnTo>
                    <a:pt x="2084" y="12483"/>
                  </a:lnTo>
                  <a:lnTo>
                    <a:pt x="2103" y="12612"/>
                  </a:lnTo>
                  <a:lnTo>
                    <a:pt x="2121" y="12741"/>
                  </a:lnTo>
                  <a:lnTo>
                    <a:pt x="2177" y="12870"/>
                  </a:lnTo>
                  <a:lnTo>
                    <a:pt x="2214" y="12980"/>
                  </a:lnTo>
                  <a:lnTo>
                    <a:pt x="2287" y="13110"/>
                  </a:lnTo>
                  <a:lnTo>
                    <a:pt x="2361" y="13220"/>
                  </a:lnTo>
                  <a:lnTo>
                    <a:pt x="2435" y="13331"/>
                  </a:lnTo>
                  <a:lnTo>
                    <a:pt x="2527" y="13423"/>
                  </a:lnTo>
                  <a:lnTo>
                    <a:pt x="2619" y="13515"/>
                  </a:lnTo>
                  <a:lnTo>
                    <a:pt x="2730" y="13607"/>
                  </a:lnTo>
                  <a:lnTo>
                    <a:pt x="2840" y="13681"/>
                  </a:lnTo>
                  <a:lnTo>
                    <a:pt x="2970" y="13736"/>
                  </a:lnTo>
                  <a:lnTo>
                    <a:pt x="3099" y="13792"/>
                  </a:lnTo>
                  <a:lnTo>
                    <a:pt x="3246" y="13847"/>
                  </a:lnTo>
                  <a:lnTo>
                    <a:pt x="3412" y="13866"/>
                  </a:lnTo>
                  <a:lnTo>
                    <a:pt x="3560" y="13884"/>
                  </a:lnTo>
                  <a:lnTo>
                    <a:pt x="3836" y="13884"/>
                  </a:lnTo>
                  <a:lnTo>
                    <a:pt x="3984" y="13847"/>
                  </a:lnTo>
                  <a:lnTo>
                    <a:pt x="4131" y="13792"/>
                  </a:lnTo>
                  <a:lnTo>
                    <a:pt x="4260" y="13736"/>
                  </a:lnTo>
                  <a:lnTo>
                    <a:pt x="4389" y="13663"/>
                  </a:lnTo>
                  <a:lnTo>
                    <a:pt x="4518" y="13571"/>
                  </a:lnTo>
                  <a:lnTo>
                    <a:pt x="4647" y="13460"/>
                  </a:lnTo>
                  <a:lnTo>
                    <a:pt x="4758" y="13331"/>
                  </a:lnTo>
                  <a:lnTo>
                    <a:pt x="4887" y="13202"/>
                  </a:lnTo>
                  <a:lnTo>
                    <a:pt x="4998" y="13036"/>
                  </a:lnTo>
                  <a:lnTo>
                    <a:pt x="5108" y="12870"/>
                  </a:lnTo>
                  <a:lnTo>
                    <a:pt x="5219" y="12685"/>
                  </a:lnTo>
                  <a:lnTo>
                    <a:pt x="5219" y="12980"/>
                  </a:lnTo>
                  <a:lnTo>
                    <a:pt x="5274" y="13257"/>
                  </a:lnTo>
                  <a:lnTo>
                    <a:pt x="5366" y="13515"/>
                  </a:lnTo>
                  <a:lnTo>
                    <a:pt x="5477" y="13755"/>
                  </a:lnTo>
                  <a:lnTo>
                    <a:pt x="5643" y="13958"/>
                  </a:lnTo>
                  <a:lnTo>
                    <a:pt x="5827" y="14142"/>
                  </a:lnTo>
                  <a:lnTo>
                    <a:pt x="6067" y="14308"/>
                  </a:lnTo>
                  <a:lnTo>
                    <a:pt x="6325" y="14437"/>
                  </a:lnTo>
                  <a:lnTo>
                    <a:pt x="5920" y="14585"/>
                  </a:lnTo>
                  <a:lnTo>
                    <a:pt x="5569" y="14732"/>
                  </a:lnTo>
                  <a:lnTo>
                    <a:pt x="5422" y="14824"/>
                  </a:lnTo>
                  <a:lnTo>
                    <a:pt x="5293" y="14898"/>
                  </a:lnTo>
                  <a:lnTo>
                    <a:pt x="5164" y="14990"/>
                  </a:lnTo>
                  <a:lnTo>
                    <a:pt x="5071" y="15101"/>
                  </a:lnTo>
                  <a:lnTo>
                    <a:pt x="4979" y="15193"/>
                  </a:lnTo>
                  <a:lnTo>
                    <a:pt x="4887" y="15304"/>
                  </a:lnTo>
                  <a:lnTo>
                    <a:pt x="4832" y="15414"/>
                  </a:lnTo>
                  <a:lnTo>
                    <a:pt x="4776" y="15543"/>
                  </a:lnTo>
                  <a:lnTo>
                    <a:pt x="4740" y="15672"/>
                  </a:lnTo>
                  <a:lnTo>
                    <a:pt x="4703" y="15802"/>
                  </a:lnTo>
                  <a:lnTo>
                    <a:pt x="4684" y="15949"/>
                  </a:lnTo>
                  <a:lnTo>
                    <a:pt x="4684" y="16097"/>
                  </a:lnTo>
                  <a:lnTo>
                    <a:pt x="4703" y="16336"/>
                  </a:lnTo>
                  <a:lnTo>
                    <a:pt x="4758" y="16594"/>
                  </a:lnTo>
                  <a:lnTo>
                    <a:pt x="4850" y="16816"/>
                  </a:lnTo>
                  <a:lnTo>
                    <a:pt x="4979" y="17037"/>
                  </a:lnTo>
                  <a:lnTo>
                    <a:pt x="5145" y="17221"/>
                  </a:lnTo>
                  <a:lnTo>
                    <a:pt x="5237" y="17295"/>
                  </a:lnTo>
                  <a:lnTo>
                    <a:pt x="5330" y="17369"/>
                  </a:lnTo>
                  <a:lnTo>
                    <a:pt x="5440" y="17443"/>
                  </a:lnTo>
                  <a:lnTo>
                    <a:pt x="5551" y="17498"/>
                  </a:lnTo>
                  <a:lnTo>
                    <a:pt x="5680" y="17535"/>
                  </a:lnTo>
                  <a:lnTo>
                    <a:pt x="5791" y="17572"/>
                  </a:lnTo>
                  <a:lnTo>
                    <a:pt x="5938" y="17590"/>
                  </a:lnTo>
                  <a:lnTo>
                    <a:pt x="6086" y="17590"/>
                  </a:lnTo>
                  <a:lnTo>
                    <a:pt x="6399" y="17572"/>
                  </a:lnTo>
                  <a:lnTo>
                    <a:pt x="6694" y="17535"/>
                  </a:lnTo>
                  <a:lnTo>
                    <a:pt x="6989" y="17443"/>
                  </a:lnTo>
                  <a:lnTo>
                    <a:pt x="7229" y="17350"/>
                  </a:lnTo>
                  <a:lnTo>
                    <a:pt x="7450" y="17221"/>
                  </a:lnTo>
                  <a:lnTo>
                    <a:pt x="7874" y="16945"/>
                  </a:lnTo>
                  <a:lnTo>
                    <a:pt x="7929" y="17148"/>
                  </a:lnTo>
                  <a:lnTo>
                    <a:pt x="8003" y="17350"/>
                  </a:lnTo>
                  <a:lnTo>
                    <a:pt x="8114" y="17535"/>
                  </a:lnTo>
                  <a:lnTo>
                    <a:pt x="8243" y="17682"/>
                  </a:lnTo>
                  <a:lnTo>
                    <a:pt x="8390" y="17848"/>
                  </a:lnTo>
                  <a:lnTo>
                    <a:pt x="8556" y="17977"/>
                  </a:lnTo>
                  <a:lnTo>
                    <a:pt x="8741" y="18106"/>
                  </a:lnTo>
                  <a:lnTo>
                    <a:pt x="8943" y="18217"/>
                  </a:lnTo>
                  <a:lnTo>
                    <a:pt x="8556" y="18346"/>
                  </a:lnTo>
                  <a:lnTo>
                    <a:pt x="8224" y="18475"/>
                  </a:lnTo>
                  <a:lnTo>
                    <a:pt x="7948" y="18641"/>
                  </a:lnTo>
                  <a:lnTo>
                    <a:pt x="7837" y="18715"/>
                  </a:lnTo>
                  <a:lnTo>
                    <a:pt x="7727" y="18807"/>
                  </a:lnTo>
                  <a:lnTo>
                    <a:pt x="7634" y="18899"/>
                  </a:lnTo>
                  <a:lnTo>
                    <a:pt x="7561" y="19010"/>
                  </a:lnTo>
                  <a:lnTo>
                    <a:pt x="7487" y="19120"/>
                  </a:lnTo>
                  <a:lnTo>
                    <a:pt x="7432" y="19231"/>
                  </a:lnTo>
                  <a:lnTo>
                    <a:pt x="7376" y="19360"/>
                  </a:lnTo>
                  <a:lnTo>
                    <a:pt x="7339" y="19489"/>
                  </a:lnTo>
                  <a:lnTo>
                    <a:pt x="7321" y="19618"/>
                  </a:lnTo>
                  <a:lnTo>
                    <a:pt x="7302" y="19766"/>
                  </a:lnTo>
                  <a:lnTo>
                    <a:pt x="7302" y="20024"/>
                  </a:lnTo>
                  <a:lnTo>
                    <a:pt x="7358" y="20264"/>
                  </a:lnTo>
                  <a:lnTo>
                    <a:pt x="7450" y="20503"/>
                  </a:lnTo>
                  <a:lnTo>
                    <a:pt x="7561" y="20725"/>
                  </a:lnTo>
                  <a:lnTo>
                    <a:pt x="7708" y="20927"/>
                  </a:lnTo>
                  <a:lnTo>
                    <a:pt x="7800" y="21020"/>
                  </a:lnTo>
                  <a:lnTo>
                    <a:pt x="7892" y="21093"/>
                  </a:lnTo>
                  <a:lnTo>
                    <a:pt x="8003" y="21167"/>
                  </a:lnTo>
                  <a:lnTo>
                    <a:pt x="8114" y="21222"/>
                  </a:lnTo>
                  <a:lnTo>
                    <a:pt x="8224" y="21278"/>
                  </a:lnTo>
                  <a:lnTo>
                    <a:pt x="8335" y="21315"/>
                  </a:lnTo>
                  <a:lnTo>
                    <a:pt x="8483" y="21333"/>
                  </a:lnTo>
                  <a:lnTo>
                    <a:pt x="8648" y="21351"/>
                  </a:lnTo>
                  <a:lnTo>
                    <a:pt x="8962" y="21351"/>
                  </a:lnTo>
                  <a:lnTo>
                    <a:pt x="9294" y="21296"/>
                  </a:lnTo>
                  <a:lnTo>
                    <a:pt x="9589" y="21222"/>
                  </a:lnTo>
                  <a:lnTo>
                    <a:pt x="9736" y="21167"/>
                  </a:lnTo>
                  <a:lnTo>
                    <a:pt x="9865" y="21093"/>
                  </a:lnTo>
                  <a:lnTo>
                    <a:pt x="10105" y="20927"/>
                  </a:lnTo>
                  <a:lnTo>
                    <a:pt x="10474" y="20632"/>
                  </a:lnTo>
                  <a:lnTo>
                    <a:pt x="10492" y="20817"/>
                  </a:lnTo>
                  <a:lnTo>
                    <a:pt x="10548" y="21001"/>
                  </a:lnTo>
                  <a:lnTo>
                    <a:pt x="10640" y="21185"/>
                  </a:lnTo>
                  <a:lnTo>
                    <a:pt x="10769" y="21370"/>
                  </a:lnTo>
                  <a:lnTo>
                    <a:pt x="10935" y="21536"/>
                  </a:lnTo>
                  <a:lnTo>
                    <a:pt x="11138" y="21702"/>
                  </a:lnTo>
                  <a:lnTo>
                    <a:pt x="11359" y="21868"/>
                  </a:lnTo>
                  <a:lnTo>
                    <a:pt x="11617" y="22015"/>
                  </a:lnTo>
                  <a:lnTo>
                    <a:pt x="11304" y="22071"/>
                  </a:lnTo>
                  <a:lnTo>
                    <a:pt x="11009" y="22163"/>
                  </a:lnTo>
                  <a:lnTo>
                    <a:pt x="10750" y="22273"/>
                  </a:lnTo>
                  <a:lnTo>
                    <a:pt x="10621" y="22347"/>
                  </a:lnTo>
                  <a:lnTo>
                    <a:pt x="10511" y="22421"/>
                  </a:lnTo>
                  <a:lnTo>
                    <a:pt x="10419" y="22513"/>
                  </a:lnTo>
                  <a:lnTo>
                    <a:pt x="10326" y="22605"/>
                  </a:lnTo>
                  <a:lnTo>
                    <a:pt x="10234" y="22697"/>
                  </a:lnTo>
                  <a:lnTo>
                    <a:pt x="10160" y="22826"/>
                  </a:lnTo>
                  <a:lnTo>
                    <a:pt x="10105" y="22937"/>
                  </a:lnTo>
                  <a:lnTo>
                    <a:pt x="10050" y="23066"/>
                  </a:lnTo>
                  <a:lnTo>
                    <a:pt x="10013" y="23214"/>
                  </a:lnTo>
                  <a:lnTo>
                    <a:pt x="9976" y="23380"/>
                  </a:lnTo>
                  <a:lnTo>
                    <a:pt x="9958" y="23527"/>
                  </a:lnTo>
                  <a:lnTo>
                    <a:pt x="9958" y="23675"/>
                  </a:lnTo>
                  <a:lnTo>
                    <a:pt x="9958" y="23822"/>
                  </a:lnTo>
                  <a:lnTo>
                    <a:pt x="9976" y="23970"/>
                  </a:lnTo>
                  <a:lnTo>
                    <a:pt x="10013" y="24099"/>
                  </a:lnTo>
                  <a:lnTo>
                    <a:pt x="10050" y="24228"/>
                  </a:lnTo>
                  <a:lnTo>
                    <a:pt x="10105" y="24338"/>
                  </a:lnTo>
                  <a:lnTo>
                    <a:pt x="10179" y="24449"/>
                  </a:lnTo>
                  <a:lnTo>
                    <a:pt x="10253" y="24560"/>
                  </a:lnTo>
                  <a:lnTo>
                    <a:pt x="10345" y="24670"/>
                  </a:lnTo>
                  <a:lnTo>
                    <a:pt x="10548" y="24855"/>
                  </a:lnTo>
                  <a:lnTo>
                    <a:pt x="10787" y="25021"/>
                  </a:lnTo>
                  <a:lnTo>
                    <a:pt x="11064" y="25187"/>
                  </a:lnTo>
                  <a:lnTo>
                    <a:pt x="10714" y="25223"/>
                  </a:lnTo>
                  <a:lnTo>
                    <a:pt x="10419" y="25316"/>
                  </a:lnTo>
                  <a:lnTo>
                    <a:pt x="10271" y="25371"/>
                  </a:lnTo>
                  <a:lnTo>
                    <a:pt x="10142" y="25426"/>
                  </a:lnTo>
                  <a:lnTo>
                    <a:pt x="10031" y="25500"/>
                  </a:lnTo>
                  <a:lnTo>
                    <a:pt x="9921" y="25574"/>
                  </a:lnTo>
                  <a:lnTo>
                    <a:pt x="9829" y="25666"/>
                  </a:lnTo>
                  <a:lnTo>
                    <a:pt x="9736" y="25758"/>
                  </a:lnTo>
                  <a:lnTo>
                    <a:pt x="9663" y="25869"/>
                  </a:lnTo>
                  <a:lnTo>
                    <a:pt x="9589" y="25979"/>
                  </a:lnTo>
                  <a:lnTo>
                    <a:pt x="9533" y="26090"/>
                  </a:lnTo>
                  <a:lnTo>
                    <a:pt x="9497" y="26201"/>
                  </a:lnTo>
                  <a:lnTo>
                    <a:pt x="9460" y="26330"/>
                  </a:lnTo>
                  <a:lnTo>
                    <a:pt x="9441" y="26477"/>
                  </a:lnTo>
                  <a:lnTo>
                    <a:pt x="9423" y="26754"/>
                  </a:lnTo>
                  <a:lnTo>
                    <a:pt x="9460" y="27012"/>
                  </a:lnTo>
                  <a:lnTo>
                    <a:pt x="9515" y="27252"/>
                  </a:lnTo>
                  <a:lnTo>
                    <a:pt x="9626" y="27473"/>
                  </a:lnTo>
                  <a:lnTo>
                    <a:pt x="9773" y="27676"/>
                  </a:lnTo>
                  <a:lnTo>
                    <a:pt x="9939" y="27860"/>
                  </a:lnTo>
                  <a:lnTo>
                    <a:pt x="10142" y="28008"/>
                  </a:lnTo>
                  <a:lnTo>
                    <a:pt x="10382" y="28118"/>
                  </a:lnTo>
                  <a:lnTo>
                    <a:pt x="10511" y="28155"/>
                  </a:lnTo>
                  <a:lnTo>
                    <a:pt x="10640" y="28192"/>
                  </a:lnTo>
                  <a:lnTo>
                    <a:pt x="10898" y="28229"/>
                  </a:lnTo>
                  <a:lnTo>
                    <a:pt x="11156" y="28210"/>
                  </a:lnTo>
                  <a:lnTo>
                    <a:pt x="11396" y="28174"/>
                  </a:lnTo>
                  <a:lnTo>
                    <a:pt x="11525" y="28118"/>
                  </a:lnTo>
                  <a:lnTo>
                    <a:pt x="11635" y="28081"/>
                  </a:lnTo>
                  <a:lnTo>
                    <a:pt x="11746" y="28008"/>
                  </a:lnTo>
                  <a:lnTo>
                    <a:pt x="11857" y="27934"/>
                  </a:lnTo>
                  <a:lnTo>
                    <a:pt x="11949" y="27860"/>
                  </a:lnTo>
                  <a:lnTo>
                    <a:pt x="12023" y="27768"/>
                  </a:lnTo>
                  <a:lnTo>
                    <a:pt x="12096" y="27657"/>
                  </a:lnTo>
                  <a:lnTo>
                    <a:pt x="12170" y="27547"/>
                  </a:lnTo>
                  <a:lnTo>
                    <a:pt x="12244" y="27399"/>
                  </a:lnTo>
                  <a:lnTo>
                    <a:pt x="12299" y="27233"/>
                  </a:lnTo>
                  <a:lnTo>
                    <a:pt x="12336" y="27067"/>
                  </a:lnTo>
                  <a:lnTo>
                    <a:pt x="12373" y="26901"/>
                  </a:lnTo>
                  <a:lnTo>
                    <a:pt x="12391" y="26735"/>
                  </a:lnTo>
                  <a:lnTo>
                    <a:pt x="12391" y="26569"/>
                  </a:lnTo>
                  <a:lnTo>
                    <a:pt x="12373" y="26403"/>
                  </a:lnTo>
                  <a:lnTo>
                    <a:pt x="12355" y="26256"/>
                  </a:lnTo>
                  <a:lnTo>
                    <a:pt x="12299" y="26108"/>
                  </a:lnTo>
                  <a:lnTo>
                    <a:pt x="12225" y="25979"/>
                  </a:lnTo>
                  <a:lnTo>
                    <a:pt x="12152" y="25850"/>
                  </a:lnTo>
                  <a:lnTo>
                    <a:pt x="12041" y="25721"/>
                  </a:lnTo>
                  <a:lnTo>
                    <a:pt x="11820" y="25463"/>
                  </a:lnTo>
                  <a:lnTo>
                    <a:pt x="11617" y="25205"/>
                  </a:lnTo>
                  <a:lnTo>
                    <a:pt x="11838" y="25150"/>
                  </a:lnTo>
                  <a:lnTo>
                    <a:pt x="12060" y="25076"/>
                  </a:lnTo>
                  <a:lnTo>
                    <a:pt x="12262" y="24984"/>
                  </a:lnTo>
                  <a:lnTo>
                    <a:pt x="12447" y="24873"/>
                  </a:lnTo>
                  <a:lnTo>
                    <a:pt x="12613" y="24726"/>
                  </a:lnTo>
                  <a:lnTo>
                    <a:pt x="12760" y="24560"/>
                  </a:lnTo>
                  <a:lnTo>
                    <a:pt x="12889" y="24357"/>
                  </a:lnTo>
                  <a:lnTo>
                    <a:pt x="12981" y="24117"/>
                  </a:lnTo>
                  <a:lnTo>
                    <a:pt x="13018" y="24080"/>
                  </a:lnTo>
                  <a:lnTo>
                    <a:pt x="13074" y="24025"/>
                  </a:lnTo>
                  <a:lnTo>
                    <a:pt x="13184" y="23951"/>
                  </a:lnTo>
                  <a:lnTo>
                    <a:pt x="13147" y="24099"/>
                  </a:lnTo>
                  <a:lnTo>
                    <a:pt x="13129" y="24228"/>
                  </a:lnTo>
                  <a:lnTo>
                    <a:pt x="13129" y="24357"/>
                  </a:lnTo>
                  <a:lnTo>
                    <a:pt x="13129" y="24486"/>
                  </a:lnTo>
                  <a:lnTo>
                    <a:pt x="13147" y="24597"/>
                  </a:lnTo>
                  <a:lnTo>
                    <a:pt x="13184" y="24726"/>
                  </a:lnTo>
                  <a:lnTo>
                    <a:pt x="13240" y="24836"/>
                  </a:lnTo>
                  <a:lnTo>
                    <a:pt x="13295" y="24928"/>
                  </a:lnTo>
                  <a:lnTo>
                    <a:pt x="13424" y="25131"/>
                  </a:lnTo>
                  <a:lnTo>
                    <a:pt x="13590" y="25316"/>
                  </a:lnTo>
                  <a:lnTo>
                    <a:pt x="13774" y="25500"/>
                  </a:lnTo>
                  <a:lnTo>
                    <a:pt x="13977" y="25666"/>
                  </a:lnTo>
                  <a:lnTo>
                    <a:pt x="13590" y="25850"/>
                  </a:lnTo>
                  <a:lnTo>
                    <a:pt x="13276" y="26035"/>
                  </a:lnTo>
                  <a:lnTo>
                    <a:pt x="13147" y="26145"/>
                  </a:lnTo>
                  <a:lnTo>
                    <a:pt x="13018" y="26238"/>
                  </a:lnTo>
                  <a:lnTo>
                    <a:pt x="12926" y="26348"/>
                  </a:lnTo>
                  <a:lnTo>
                    <a:pt x="12834" y="26459"/>
                  </a:lnTo>
                  <a:lnTo>
                    <a:pt x="12760" y="26569"/>
                  </a:lnTo>
                  <a:lnTo>
                    <a:pt x="12686" y="26680"/>
                  </a:lnTo>
                  <a:lnTo>
                    <a:pt x="12650" y="26809"/>
                  </a:lnTo>
                  <a:lnTo>
                    <a:pt x="12613" y="26938"/>
                  </a:lnTo>
                  <a:lnTo>
                    <a:pt x="12594" y="27067"/>
                  </a:lnTo>
                  <a:lnTo>
                    <a:pt x="12594" y="27215"/>
                  </a:lnTo>
                  <a:lnTo>
                    <a:pt x="12594" y="27344"/>
                  </a:lnTo>
                  <a:lnTo>
                    <a:pt x="12613" y="27510"/>
                  </a:lnTo>
                  <a:lnTo>
                    <a:pt x="12668" y="27749"/>
                  </a:lnTo>
                  <a:lnTo>
                    <a:pt x="12760" y="27989"/>
                  </a:lnTo>
                  <a:lnTo>
                    <a:pt x="12889" y="28192"/>
                  </a:lnTo>
                  <a:lnTo>
                    <a:pt x="13037" y="28376"/>
                  </a:lnTo>
                  <a:lnTo>
                    <a:pt x="13240" y="28542"/>
                  </a:lnTo>
                  <a:lnTo>
                    <a:pt x="13442" y="28653"/>
                  </a:lnTo>
                  <a:lnTo>
                    <a:pt x="13682" y="28745"/>
                  </a:lnTo>
                  <a:lnTo>
                    <a:pt x="13922" y="28800"/>
                  </a:lnTo>
                  <a:lnTo>
                    <a:pt x="14180" y="28819"/>
                  </a:lnTo>
                  <a:lnTo>
                    <a:pt x="14438" y="28782"/>
                  </a:lnTo>
                  <a:lnTo>
                    <a:pt x="14659" y="28727"/>
                  </a:lnTo>
                  <a:lnTo>
                    <a:pt x="14899" y="28616"/>
                  </a:lnTo>
                  <a:lnTo>
                    <a:pt x="15102" y="28487"/>
                  </a:lnTo>
                  <a:lnTo>
                    <a:pt x="15268" y="28321"/>
                  </a:lnTo>
                  <a:lnTo>
                    <a:pt x="15434" y="28118"/>
                  </a:lnTo>
                  <a:lnTo>
                    <a:pt x="15544" y="27897"/>
                  </a:lnTo>
                  <a:lnTo>
                    <a:pt x="15600" y="27749"/>
                  </a:lnTo>
                  <a:lnTo>
                    <a:pt x="15637" y="27620"/>
                  </a:lnTo>
                  <a:lnTo>
                    <a:pt x="15655" y="27491"/>
                  </a:lnTo>
                  <a:lnTo>
                    <a:pt x="15673" y="27362"/>
                  </a:lnTo>
                  <a:lnTo>
                    <a:pt x="15673" y="27233"/>
                  </a:lnTo>
                  <a:lnTo>
                    <a:pt x="15673" y="27104"/>
                  </a:lnTo>
                  <a:lnTo>
                    <a:pt x="15637" y="26975"/>
                  </a:lnTo>
                  <a:lnTo>
                    <a:pt x="15618" y="26846"/>
                  </a:lnTo>
                  <a:lnTo>
                    <a:pt x="15563" y="26735"/>
                  </a:lnTo>
                  <a:lnTo>
                    <a:pt x="15507" y="26606"/>
                  </a:lnTo>
                  <a:lnTo>
                    <a:pt x="15342" y="26367"/>
                  </a:lnTo>
                  <a:lnTo>
                    <a:pt x="15139" y="26127"/>
                  </a:lnTo>
                  <a:lnTo>
                    <a:pt x="14881" y="25887"/>
                  </a:lnTo>
                  <a:lnTo>
                    <a:pt x="16116" y="25076"/>
                  </a:lnTo>
                  <a:lnTo>
                    <a:pt x="17148" y="26274"/>
                  </a:lnTo>
                  <a:lnTo>
                    <a:pt x="16872" y="26348"/>
                  </a:lnTo>
                  <a:lnTo>
                    <a:pt x="16614" y="26440"/>
                  </a:lnTo>
                  <a:lnTo>
                    <a:pt x="16392" y="26569"/>
                  </a:lnTo>
                  <a:lnTo>
                    <a:pt x="16300" y="26662"/>
                  </a:lnTo>
                  <a:lnTo>
                    <a:pt x="16208" y="26754"/>
                  </a:lnTo>
                  <a:lnTo>
                    <a:pt x="16116" y="26846"/>
                  </a:lnTo>
                  <a:lnTo>
                    <a:pt x="16042" y="26938"/>
                  </a:lnTo>
                  <a:lnTo>
                    <a:pt x="15968" y="27067"/>
                  </a:lnTo>
                  <a:lnTo>
                    <a:pt x="15913" y="27178"/>
                  </a:lnTo>
                  <a:lnTo>
                    <a:pt x="15858" y="27307"/>
                  </a:lnTo>
                  <a:lnTo>
                    <a:pt x="15802" y="27454"/>
                  </a:lnTo>
                  <a:lnTo>
                    <a:pt x="15784" y="27602"/>
                  </a:lnTo>
                  <a:lnTo>
                    <a:pt x="15766" y="27768"/>
                  </a:lnTo>
                  <a:lnTo>
                    <a:pt x="15747" y="27989"/>
                  </a:lnTo>
                  <a:lnTo>
                    <a:pt x="15784" y="28210"/>
                  </a:lnTo>
                  <a:lnTo>
                    <a:pt x="15858" y="28432"/>
                  </a:lnTo>
                  <a:lnTo>
                    <a:pt x="15968" y="28635"/>
                  </a:lnTo>
                  <a:lnTo>
                    <a:pt x="16097" y="28819"/>
                  </a:lnTo>
                  <a:lnTo>
                    <a:pt x="16245" y="28985"/>
                  </a:lnTo>
                  <a:lnTo>
                    <a:pt x="16429" y="29132"/>
                  </a:lnTo>
                  <a:lnTo>
                    <a:pt x="16632" y="29243"/>
                  </a:lnTo>
                  <a:lnTo>
                    <a:pt x="16798" y="29317"/>
                  </a:lnTo>
                  <a:lnTo>
                    <a:pt x="16964" y="29372"/>
                  </a:lnTo>
                  <a:lnTo>
                    <a:pt x="17112" y="29409"/>
                  </a:lnTo>
                  <a:lnTo>
                    <a:pt x="17259" y="29427"/>
                  </a:lnTo>
                  <a:lnTo>
                    <a:pt x="17407" y="29427"/>
                  </a:lnTo>
                  <a:lnTo>
                    <a:pt x="17554" y="29409"/>
                  </a:lnTo>
                  <a:lnTo>
                    <a:pt x="17702" y="29372"/>
                  </a:lnTo>
                  <a:lnTo>
                    <a:pt x="17831" y="29335"/>
                  </a:lnTo>
                  <a:lnTo>
                    <a:pt x="17960" y="29280"/>
                  </a:lnTo>
                  <a:lnTo>
                    <a:pt x="18089" y="29206"/>
                  </a:lnTo>
                  <a:lnTo>
                    <a:pt x="18218" y="29114"/>
                  </a:lnTo>
                  <a:lnTo>
                    <a:pt x="18347" y="29022"/>
                  </a:lnTo>
                  <a:lnTo>
                    <a:pt x="18568" y="28800"/>
                  </a:lnTo>
                  <a:lnTo>
                    <a:pt x="18789" y="28524"/>
                  </a:lnTo>
                  <a:lnTo>
                    <a:pt x="18882" y="28837"/>
                  </a:lnTo>
                  <a:lnTo>
                    <a:pt x="18974" y="29095"/>
                  </a:lnTo>
                  <a:lnTo>
                    <a:pt x="19121" y="29335"/>
                  </a:lnTo>
                  <a:lnTo>
                    <a:pt x="19269" y="29538"/>
                  </a:lnTo>
                  <a:lnTo>
                    <a:pt x="19361" y="29630"/>
                  </a:lnTo>
                  <a:lnTo>
                    <a:pt x="19472" y="29704"/>
                  </a:lnTo>
                  <a:lnTo>
                    <a:pt x="19564" y="29778"/>
                  </a:lnTo>
                  <a:lnTo>
                    <a:pt x="19674" y="29851"/>
                  </a:lnTo>
                  <a:lnTo>
                    <a:pt x="19804" y="29888"/>
                  </a:lnTo>
                  <a:lnTo>
                    <a:pt x="19933" y="29944"/>
                  </a:lnTo>
                  <a:lnTo>
                    <a:pt x="20062" y="29962"/>
                  </a:lnTo>
                  <a:lnTo>
                    <a:pt x="20209" y="29999"/>
                  </a:lnTo>
                  <a:lnTo>
                    <a:pt x="20357" y="30017"/>
                  </a:lnTo>
                  <a:lnTo>
                    <a:pt x="20504" y="30017"/>
                  </a:lnTo>
                  <a:lnTo>
                    <a:pt x="20652" y="29999"/>
                  </a:lnTo>
                  <a:lnTo>
                    <a:pt x="20781" y="29980"/>
                  </a:lnTo>
                  <a:lnTo>
                    <a:pt x="20910" y="29944"/>
                  </a:lnTo>
                  <a:lnTo>
                    <a:pt x="21039" y="29888"/>
                  </a:lnTo>
                  <a:lnTo>
                    <a:pt x="21150" y="29833"/>
                  </a:lnTo>
                  <a:lnTo>
                    <a:pt x="21260" y="29759"/>
                  </a:lnTo>
                  <a:lnTo>
                    <a:pt x="21371" y="29685"/>
                  </a:lnTo>
                  <a:lnTo>
                    <a:pt x="21463" y="29593"/>
                  </a:lnTo>
                  <a:lnTo>
                    <a:pt x="21666" y="29390"/>
                  </a:lnTo>
                  <a:lnTo>
                    <a:pt x="21832" y="29132"/>
                  </a:lnTo>
                  <a:lnTo>
                    <a:pt x="21979" y="28856"/>
                  </a:lnTo>
                  <a:lnTo>
                    <a:pt x="22016" y="29151"/>
                  </a:lnTo>
                  <a:lnTo>
                    <a:pt x="22071" y="29427"/>
                  </a:lnTo>
                  <a:lnTo>
                    <a:pt x="22164" y="29667"/>
                  </a:lnTo>
                  <a:lnTo>
                    <a:pt x="22293" y="29888"/>
                  </a:lnTo>
                  <a:lnTo>
                    <a:pt x="22459" y="30091"/>
                  </a:lnTo>
                  <a:lnTo>
                    <a:pt x="22661" y="30276"/>
                  </a:lnTo>
                  <a:lnTo>
                    <a:pt x="22883" y="30423"/>
                  </a:lnTo>
                  <a:lnTo>
                    <a:pt x="23159" y="30552"/>
                  </a:lnTo>
                  <a:lnTo>
                    <a:pt x="22625" y="30681"/>
                  </a:lnTo>
                  <a:lnTo>
                    <a:pt x="22385" y="30773"/>
                  </a:lnTo>
                  <a:lnTo>
                    <a:pt x="22145" y="30902"/>
                  </a:lnTo>
                  <a:lnTo>
                    <a:pt x="21961" y="31068"/>
                  </a:lnTo>
                  <a:lnTo>
                    <a:pt x="21776" y="31253"/>
                  </a:lnTo>
                  <a:lnTo>
                    <a:pt x="21647" y="31474"/>
                  </a:lnTo>
                  <a:lnTo>
                    <a:pt x="21555" y="31695"/>
                  </a:lnTo>
                  <a:lnTo>
                    <a:pt x="21481" y="31935"/>
                  </a:lnTo>
                  <a:lnTo>
                    <a:pt x="21481" y="32064"/>
                  </a:lnTo>
                  <a:lnTo>
                    <a:pt x="21463" y="32193"/>
                  </a:lnTo>
                  <a:lnTo>
                    <a:pt x="21481" y="32341"/>
                  </a:lnTo>
                  <a:lnTo>
                    <a:pt x="21500" y="32470"/>
                  </a:lnTo>
                  <a:lnTo>
                    <a:pt x="21518" y="32599"/>
                  </a:lnTo>
                  <a:lnTo>
                    <a:pt x="21555" y="32709"/>
                  </a:lnTo>
                  <a:lnTo>
                    <a:pt x="21666" y="32949"/>
                  </a:lnTo>
                  <a:lnTo>
                    <a:pt x="21813" y="33170"/>
                  </a:lnTo>
                  <a:lnTo>
                    <a:pt x="21998" y="33355"/>
                  </a:lnTo>
                  <a:lnTo>
                    <a:pt x="22219" y="33502"/>
                  </a:lnTo>
                  <a:lnTo>
                    <a:pt x="22330" y="33576"/>
                  </a:lnTo>
                  <a:lnTo>
                    <a:pt x="22459" y="33631"/>
                  </a:lnTo>
                  <a:lnTo>
                    <a:pt x="22588" y="33668"/>
                  </a:lnTo>
                  <a:lnTo>
                    <a:pt x="22717" y="33705"/>
                  </a:lnTo>
                  <a:lnTo>
                    <a:pt x="22975" y="33742"/>
                  </a:lnTo>
                  <a:lnTo>
                    <a:pt x="23233" y="33723"/>
                  </a:lnTo>
                  <a:lnTo>
                    <a:pt x="23473" y="33687"/>
                  </a:lnTo>
                  <a:lnTo>
                    <a:pt x="23694" y="33594"/>
                  </a:lnTo>
                  <a:lnTo>
                    <a:pt x="23915" y="33465"/>
                  </a:lnTo>
                  <a:lnTo>
                    <a:pt x="24118" y="33299"/>
                  </a:lnTo>
                  <a:lnTo>
                    <a:pt x="24284" y="33115"/>
                  </a:lnTo>
                  <a:lnTo>
                    <a:pt x="24432" y="32875"/>
                  </a:lnTo>
                  <a:lnTo>
                    <a:pt x="24542" y="32672"/>
                  </a:lnTo>
                  <a:lnTo>
                    <a:pt x="24671" y="32488"/>
                  </a:lnTo>
                  <a:lnTo>
                    <a:pt x="24671" y="32802"/>
                  </a:lnTo>
                  <a:lnTo>
                    <a:pt x="24708" y="33097"/>
                  </a:lnTo>
                  <a:lnTo>
                    <a:pt x="24782" y="33373"/>
                  </a:lnTo>
                  <a:lnTo>
                    <a:pt x="24837" y="33502"/>
                  </a:lnTo>
                  <a:lnTo>
                    <a:pt x="24892" y="33613"/>
                  </a:lnTo>
                  <a:lnTo>
                    <a:pt x="24966" y="33723"/>
                  </a:lnTo>
                  <a:lnTo>
                    <a:pt x="25040" y="33816"/>
                  </a:lnTo>
                  <a:lnTo>
                    <a:pt x="25132" y="33908"/>
                  </a:lnTo>
                  <a:lnTo>
                    <a:pt x="25224" y="33982"/>
                  </a:lnTo>
                  <a:lnTo>
                    <a:pt x="25335" y="34055"/>
                  </a:lnTo>
                  <a:lnTo>
                    <a:pt x="25446" y="34129"/>
                  </a:lnTo>
                  <a:lnTo>
                    <a:pt x="25556" y="34166"/>
                  </a:lnTo>
                  <a:lnTo>
                    <a:pt x="25704" y="34203"/>
                  </a:lnTo>
                  <a:lnTo>
                    <a:pt x="25851" y="34240"/>
                  </a:lnTo>
                  <a:lnTo>
                    <a:pt x="25999" y="34258"/>
                  </a:lnTo>
                  <a:lnTo>
                    <a:pt x="26331" y="34258"/>
                  </a:lnTo>
                  <a:lnTo>
                    <a:pt x="26644" y="34203"/>
                  </a:lnTo>
                  <a:lnTo>
                    <a:pt x="26958" y="34129"/>
                  </a:lnTo>
                  <a:lnTo>
                    <a:pt x="27087" y="34074"/>
                  </a:lnTo>
                  <a:lnTo>
                    <a:pt x="27234" y="34000"/>
                  </a:lnTo>
                  <a:lnTo>
                    <a:pt x="27474" y="33834"/>
                  </a:lnTo>
                  <a:lnTo>
                    <a:pt x="27861" y="33558"/>
                  </a:lnTo>
                  <a:lnTo>
                    <a:pt x="27916" y="33797"/>
                  </a:lnTo>
                  <a:lnTo>
                    <a:pt x="28009" y="34018"/>
                  </a:lnTo>
                  <a:lnTo>
                    <a:pt x="28119" y="34221"/>
                  </a:lnTo>
                  <a:lnTo>
                    <a:pt x="28248" y="34406"/>
                  </a:lnTo>
                  <a:lnTo>
                    <a:pt x="28433" y="34572"/>
                  </a:lnTo>
                  <a:lnTo>
                    <a:pt x="28635" y="34701"/>
                  </a:lnTo>
                  <a:lnTo>
                    <a:pt x="28875" y="34811"/>
                  </a:lnTo>
                  <a:lnTo>
                    <a:pt x="29133" y="34867"/>
                  </a:lnTo>
                  <a:lnTo>
                    <a:pt x="29299" y="34903"/>
                  </a:lnTo>
                  <a:lnTo>
                    <a:pt x="29613" y="34903"/>
                  </a:lnTo>
                  <a:lnTo>
                    <a:pt x="29760" y="34885"/>
                  </a:lnTo>
                  <a:lnTo>
                    <a:pt x="29889" y="34848"/>
                  </a:lnTo>
                  <a:lnTo>
                    <a:pt x="30018" y="34793"/>
                  </a:lnTo>
                  <a:lnTo>
                    <a:pt x="30147" y="34738"/>
                  </a:lnTo>
                  <a:lnTo>
                    <a:pt x="30258" y="34682"/>
                  </a:lnTo>
                  <a:lnTo>
                    <a:pt x="30369" y="34590"/>
                  </a:lnTo>
                  <a:lnTo>
                    <a:pt x="30479" y="34498"/>
                  </a:lnTo>
                  <a:lnTo>
                    <a:pt x="30664" y="34295"/>
                  </a:lnTo>
                  <a:lnTo>
                    <a:pt x="30830" y="34037"/>
                  </a:lnTo>
                  <a:lnTo>
                    <a:pt x="30995" y="33760"/>
                  </a:lnTo>
                  <a:lnTo>
                    <a:pt x="31069" y="34129"/>
                  </a:lnTo>
                  <a:lnTo>
                    <a:pt x="31180" y="34461"/>
                  </a:lnTo>
                  <a:lnTo>
                    <a:pt x="31309" y="34738"/>
                  </a:lnTo>
                  <a:lnTo>
                    <a:pt x="31383" y="34848"/>
                  </a:lnTo>
                  <a:lnTo>
                    <a:pt x="31456" y="34959"/>
                  </a:lnTo>
                  <a:lnTo>
                    <a:pt x="31549" y="35069"/>
                  </a:lnTo>
                  <a:lnTo>
                    <a:pt x="31641" y="35162"/>
                  </a:lnTo>
                  <a:lnTo>
                    <a:pt x="31751" y="35235"/>
                  </a:lnTo>
                  <a:lnTo>
                    <a:pt x="31862" y="35291"/>
                  </a:lnTo>
                  <a:lnTo>
                    <a:pt x="31973" y="35346"/>
                  </a:lnTo>
                  <a:lnTo>
                    <a:pt x="32102" y="35401"/>
                  </a:lnTo>
                  <a:lnTo>
                    <a:pt x="32231" y="35438"/>
                  </a:lnTo>
                  <a:lnTo>
                    <a:pt x="32378" y="35457"/>
                  </a:lnTo>
                  <a:lnTo>
                    <a:pt x="32544" y="35475"/>
                  </a:lnTo>
                  <a:lnTo>
                    <a:pt x="32839" y="35475"/>
                  </a:lnTo>
                  <a:lnTo>
                    <a:pt x="32968" y="35438"/>
                  </a:lnTo>
                  <a:lnTo>
                    <a:pt x="33097" y="35420"/>
                  </a:lnTo>
                  <a:lnTo>
                    <a:pt x="33227" y="35364"/>
                  </a:lnTo>
                  <a:lnTo>
                    <a:pt x="33356" y="35309"/>
                  </a:lnTo>
                  <a:lnTo>
                    <a:pt x="33466" y="35235"/>
                  </a:lnTo>
                  <a:lnTo>
                    <a:pt x="33577" y="35162"/>
                  </a:lnTo>
                  <a:lnTo>
                    <a:pt x="33669" y="35069"/>
                  </a:lnTo>
                  <a:lnTo>
                    <a:pt x="33872" y="34867"/>
                  </a:lnTo>
                  <a:lnTo>
                    <a:pt x="34038" y="34608"/>
                  </a:lnTo>
                  <a:lnTo>
                    <a:pt x="34185" y="34332"/>
                  </a:lnTo>
                  <a:lnTo>
                    <a:pt x="34259" y="34719"/>
                  </a:lnTo>
                  <a:lnTo>
                    <a:pt x="34370" y="35033"/>
                  </a:lnTo>
                  <a:lnTo>
                    <a:pt x="34517" y="35309"/>
                  </a:lnTo>
                  <a:lnTo>
                    <a:pt x="34591" y="35438"/>
                  </a:lnTo>
                  <a:lnTo>
                    <a:pt x="34665" y="35549"/>
                  </a:lnTo>
                  <a:lnTo>
                    <a:pt x="34757" y="35641"/>
                  </a:lnTo>
                  <a:lnTo>
                    <a:pt x="34849" y="35733"/>
                  </a:lnTo>
                  <a:lnTo>
                    <a:pt x="34941" y="35807"/>
                  </a:lnTo>
                  <a:lnTo>
                    <a:pt x="35052" y="35881"/>
                  </a:lnTo>
                  <a:lnTo>
                    <a:pt x="35181" y="35936"/>
                  </a:lnTo>
                  <a:lnTo>
                    <a:pt x="35292" y="35973"/>
                  </a:lnTo>
                  <a:lnTo>
                    <a:pt x="35439" y="36010"/>
                  </a:lnTo>
                  <a:lnTo>
                    <a:pt x="35568" y="36028"/>
                  </a:lnTo>
                  <a:lnTo>
                    <a:pt x="35734" y="36047"/>
                  </a:lnTo>
                  <a:lnTo>
                    <a:pt x="36029" y="36047"/>
                  </a:lnTo>
                  <a:lnTo>
                    <a:pt x="36177" y="36010"/>
                  </a:lnTo>
                  <a:lnTo>
                    <a:pt x="36306" y="35973"/>
                  </a:lnTo>
                  <a:lnTo>
                    <a:pt x="36435" y="35936"/>
                  </a:lnTo>
                  <a:lnTo>
                    <a:pt x="36545" y="35881"/>
                  </a:lnTo>
                  <a:lnTo>
                    <a:pt x="36674" y="35807"/>
                  </a:lnTo>
                  <a:lnTo>
                    <a:pt x="36767" y="35715"/>
                  </a:lnTo>
                  <a:lnTo>
                    <a:pt x="36877" y="35623"/>
                  </a:lnTo>
                  <a:lnTo>
                    <a:pt x="37080" y="35401"/>
                  </a:lnTo>
                  <a:lnTo>
                    <a:pt x="37246" y="35143"/>
                  </a:lnTo>
                  <a:lnTo>
                    <a:pt x="37394" y="34848"/>
                  </a:lnTo>
                  <a:lnTo>
                    <a:pt x="37430" y="35143"/>
                  </a:lnTo>
                  <a:lnTo>
                    <a:pt x="37486" y="35401"/>
                  </a:lnTo>
                  <a:lnTo>
                    <a:pt x="37578" y="35641"/>
                  </a:lnTo>
                  <a:lnTo>
                    <a:pt x="37689" y="35862"/>
                  </a:lnTo>
                  <a:lnTo>
                    <a:pt x="37836" y="36065"/>
                  </a:lnTo>
                  <a:lnTo>
                    <a:pt x="38002" y="36249"/>
                  </a:lnTo>
                  <a:lnTo>
                    <a:pt x="38223" y="36415"/>
                  </a:lnTo>
                  <a:lnTo>
                    <a:pt x="38463" y="36544"/>
                  </a:lnTo>
                  <a:lnTo>
                    <a:pt x="38113" y="36655"/>
                  </a:lnTo>
                  <a:lnTo>
                    <a:pt x="37947" y="36710"/>
                  </a:lnTo>
                  <a:lnTo>
                    <a:pt x="37781" y="36784"/>
                  </a:lnTo>
                  <a:lnTo>
                    <a:pt x="37652" y="36858"/>
                  </a:lnTo>
                  <a:lnTo>
                    <a:pt x="37523" y="36932"/>
                  </a:lnTo>
                  <a:lnTo>
                    <a:pt x="37412" y="37024"/>
                  </a:lnTo>
                  <a:lnTo>
                    <a:pt x="37301" y="37116"/>
                  </a:lnTo>
                  <a:lnTo>
                    <a:pt x="37209" y="37208"/>
                  </a:lnTo>
                  <a:lnTo>
                    <a:pt x="37135" y="37319"/>
                  </a:lnTo>
                  <a:lnTo>
                    <a:pt x="37080" y="37430"/>
                  </a:lnTo>
                  <a:lnTo>
                    <a:pt x="37025" y="37559"/>
                  </a:lnTo>
                  <a:lnTo>
                    <a:pt x="36969" y="37688"/>
                  </a:lnTo>
                  <a:lnTo>
                    <a:pt x="36951" y="37817"/>
                  </a:lnTo>
                  <a:lnTo>
                    <a:pt x="36933" y="37946"/>
                  </a:lnTo>
                  <a:lnTo>
                    <a:pt x="36914" y="38093"/>
                  </a:lnTo>
                  <a:lnTo>
                    <a:pt x="36933" y="38351"/>
                  </a:lnTo>
                  <a:lnTo>
                    <a:pt x="36988" y="38591"/>
                  </a:lnTo>
                  <a:lnTo>
                    <a:pt x="37099" y="38831"/>
                  </a:lnTo>
                  <a:lnTo>
                    <a:pt x="37228" y="39034"/>
                  </a:lnTo>
                  <a:lnTo>
                    <a:pt x="37375" y="39218"/>
                  </a:lnTo>
                  <a:lnTo>
                    <a:pt x="37559" y="39384"/>
                  </a:lnTo>
                  <a:lnTo>
                    <a:pt x="37781" y="39513"/>
                  </a:lnTo>
                  <a:lnTo>
                    <a:pt x="37891" y="39550"/>
                  </a:lnTo>
                  <a:lnTo>
                    <a:pt x="38020" y="39587"/>
                  </a:lnTo>
                  <a:lnTo>
                    <a:pt x="38149" y="39624"/>
                  </a:lnTo>
                  <a:lnTo>
                    <a:pt x="38279" y="39642"/>
                  </a:lnTo>
                  <a:lnTo>
                    <a:pt x="38408" y="39661"/>
                  </a:lnTo>
                  <a:lnTo>
                    <a:pt x="38537" y="39642"/>
                  </a:lnTo>
                  <a:lnTo>
                    <a:pt x="38795" y="39605"/>
                  </a:lnTo>
                  <a:lnTo>
                    <a:pt x="39053" y="39531"/>
                  </a:lnTo>
                  <a:lnTo>
                    <a:pt x="39274" y="39402"/>
                  </a:lnTo>
                  <a:lnTo>
                    <a:pt x="39385" y="39329"/>
                  </a:lnTo>
                  <a:lnTo>
                    <a:pt x="39477" y="39255"/>
                  </a:lnTo>
                  <a:lnTo>
                    <a:pt x="39569" y="39163"/>
                  </a:lnTo>
                  <a:lnTo>
                    <a:pt x="39661" y="39052"/>
                  </a:lnTo>
                  <a:lnTo>
                    <a:pt x="39735" y="38941"/>
                  </a:lnTo>
                  <a:lnTo>
                    <a:pt x="39809" y="38831"/>
                  </a:lnTo>
                  <a:lnTo>
                    <a:pt x="39864" y="38683"/>
                  </a:lnTo>
                  <a:lnTo>
                    <a:pt x="39920" y="38554"/>
                  </a:lnTo>
                  <a:lnTo>
                    <a:pt x="39956" y="38425"/>
                  </a:lnTo>
                  <a:lnTo>
                    <a:pt x="39975" y="38296"/>
                  </a:lnTo>
                  <a:lnTo>
                    <a:pt x="39975" y="38149"/>
                  </a:lnTo>
                  <a:lnTo>
                    <a:pt x="39975" y="38020"/>
                  </a:lnTo>
                  <a:lnTo>
                    <a:pt x="39956" y="37890"/>
                  </a:lnTo>
                  <a:lnTo>
                    <a:pt x="39920" y="37761"/>
                  </a:lnTo>
                  <a:lnTo>
                    <a:pt x="39883" y="37632"/>
                  </a:lnTo>
                  <a:lnTo>
                    <a:pt x="39809" y="37503"/>
                  </a:lnTo>
                  <a:lnTo>
                    <a:pt x="39735" y="37374"/>
                  </a:lnTo>
                  <a:lnTo>
                    <a:pt x="39661" y="37245"/>
                  </a:lnTo>
                  <a:lnTo>
                    <a:pt x="39440" y="36987"/>
                  </a:lnTo>
                  <a:lnTo>
                    <a:pt x="39182" y="36729"/>
                  </a:lnTo>
                  <a:lnTo>
                    <a:pt x="40436" y="35899"/>
                  </a:lnTo>
                  <a:lnTo>
                    <a:pt x="41395" y="37171"/>
                  </a:lnTo>
                  <a:lnTo>
                    <a:pt x="41100" y="37282"/>
                  </a:lnTo>
                  <a:lnTo>
                    <a:pt x="40823" y="37411"/>
                  </a:lnTo>
                  <a:lnTo>
                    <a:pt x="40602" y="37577"/>
                  </a:lnTo>
                  <a:lnTo>
                    <a:pt x="40510" y="37669"/>
                  </a:lnTo>
                  <a:lnTo>
                    <a:pt x="40436" y="37761"/>
                  </a:lnTo>
                  <a:lnTo>
                    <a:pt x="40344" y="37872"/>
                  </a:lnTo>
                  <a:lnTo>
                    <a:pt x="40288" y="37964"/>
                  </a:lnTo>
                  <a:lnTo>
                    <a:pt x="40233" y="38093"/>
                  </a:lnTo>
                  <a:lnTo>
                    <a:pt x="40196" y="38204"/>
                  </a:lnTo>
                  <a:lnTo>
                    <a:pt x="40159" y="38333"/>
                  </a:lnTo>
                  <a:lnTo>
                    <a:pt x="40141" y="38480"/>
                  </a:lnTo>
                  <a:lnTo>
                    <a:pt x="40122" y="38757"/>
                  </a:lnTo>
                  <a:lnTo>
                    <a:pt x="40159" y="39015"/>
                  </a:lnTo>
                  <a:lnTo>
                    <a:pt x="40233" y="39236"/>
                  </a:lnTo>
                  <a:lnTo>
                    <a:pt x="40325" y="39458"/>
                  </a:lnTo>
                  <a:lnTo>
                    <a:pt x="40473" y="39661"/>
                  </a:lnTo>
                  <a:lnTo>
                    <a:pt x="40620" y="39826"/>
                  </a:lnTo>
                  <a:lnTo>
                    <a:pt x="40823" y="39974"/>
                  </a:lnTo>
                  <a:lnTo>
                    <a:pt x="41026" y="40085"/>
                  </a:lnTo>
                  <a:lnTo>
                    <a:pt x="41266" y="40177"/>
                  </a:lnTo>
                  <a:lnTo>
                    <a:pt x="41413" y="40195"/>
                  </a:lnTo>
                  <a:lnTo>
                    <a:pt x="41579" y="40214"/>
                  </a:lnTo>
                  <a:lnTo>
                    <a:pt x="41726" y="40214"/>
                  </a:lnTo>
                  <a:lnTo>
                    <a:pt x="41892" y="40195"/>
                  </a:lnTo>
                  <a:lnTo>
                    <a:pt x="42040" y="40158"/>
                  </a:lnTo>
                  <a:lnTo>
                    <a:pt x="42187" y="40121"/>
                  </a:lnTo>
                  <a:lnTo>
                    <a:pt x="42335" y="40066"/>
                  </a:lnTo>
                  <a:lnTo>
                    <a:pt x="42464" y="39992"/>
                  </a:lnTo>
                  <a:lnTo>
                    <a:pt x="42464" y="37393"/>
                  </a:lnTo>
                  <a:lnTo>
                    <a:pt x="42409" y="37319"/>
                  </a:lnTo>
                  <a:lnTo>
                    <a:pt x="42464" y="37264"/>
                  </a:lnTo>
                  <a:lnTo>
                    <a:pt x="42464" y="27786"/>
                  </a:lnTo>
                  <a:lnTo>
                    <a:pt x="41763" y="28284"/>
                  </a:lnTo>
                  <a:lnTo>
                    <a:pt x="41026" y="27196"/>
                  </a:lnTo>
                  <a:lnTo>
                    <a:pt x="42077" y="26496"/>
                  </a:lnTo>
                  <a:lnTo>
                    <a:pt x="42464" y="27012"/>
                  </a:lnTo>
                  <a:lnTo>
                    <a:pt x="42464" y="24928"/>
                  </a:lnTo>
                  <a:lnTo>
                    <a:pt x="42353" y="25002"/>
                  </a:lnTo>
                  <a:lnTo>
                    <a:pt x="41690" y="24025"/>
                  </a:lnTo>
                  <a:lnTo>
                    <a:pt x="42464" y="23490"/>
                  </a:lnTo>
                  <a:lnTo>
                    <a:pt x="42464" y="21001"/>
                  </a:lnTo>
                  <a:lnTo>
                    <a:pt x="42353" y="20854"/>
                  </a:lnTo>
                  <a:lnTo>
                    <a:pt x="42464" y="20780"/>
                  </a:lnTo>
                  <a:lnTo>
                    <a:pt x="42464" y="0"/>
                  </a:lnTo>
                  <a:lnTo>
                    <a:pt x="17775" y="0"/>
                  </a:lnTo>
                  <a:lnTo>
                    <a:pt x="17886" y="166"/>
                  </a:lnTo>
                  <a:lnTo>
                    <a:pt x="17130" y="738"/>
                  </a:lnTo>
                  <a:lnTo>
                    <a:pt x="16595" y="0"/>
                  </a:lnTo>
                  <a:lnTo>
                    <a:pt x="14235" y="0"/>
                  </a:lnTo>
                  <a:lnTo>
                    <a:pt x="13922" y="240"/>
                  </a:lnTo>
                  <a:lnTo>
                    <a:pt x="13737" y="0"/>
                  </a:lnTo>
                  <a:lnTo>
                    <a:pt x="4260" y="0"/>
                  </a:lnTo>
                  <a:lnTo>
                    <a:pt x="5016" y="1162"/>
                  </a:lnTo>
                  <a:lnTo>
                    <a:pt x="3836" y="2047"/>
                  </a:lnTo>
                  <a:lnTo>
                    <a:pt x="2859" y="756"/>
                  </a:lnTo>
                  <a:lnTo>
                    <a:pt x="41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6" name="Google Shape;2846;p11"/>
            <p:cNvSpPr/>
            <p:nvPr/>
          </p:nvSpPr>
          <p:spPr>
            <a:xfrm>
              <a:off x="5312925" y="416500"/>
              <a:ext cx="92225" cy="153525"/>
            </a:xfrm>
            <a:custGeom>
              <a:avLst/>
              <a:gdLst/>
              <a:ahLst/>
              <a:cxnLst/>
              <a:rect l="l" t="t" r="r" b="b"/>
              <a:pathLst>
                <a:path w="3689" h="6141" extrusionOk="0">
                  <a:moveTo>
                    <a:pt x="3688" y="1586"/>
                  </a:moveTo>
                  <a:lnTo>
                    <a:pt x="3686" y="1595"/>
                  </a:lnTo>
                  <a:lnTo>
                    <a:pt x="3688" y="1605"/>
                  </a:lnTo>
                  <a:lnTo>
                    <a:pt x="3688" y="1586"/>
                  </a:lnTo>
                  <a:close/>
                  <a:moveTo>
                    <a:pt x="1900" y="1"/>
                  </a:moveTo>
                  <a:lnTo>
                    <a:pt x="1771" y="19"/>
                  </a:lnTo>
                  <a:lnTo>
                    <a:pt x="1623" y="56"/>
                  </a:lnTo>
                  <a:lnTo>
                    <a:pt x="1494" y="111"/>
                  </a:lnTo>
                  <a:lnTo>
                    <a:pt x="1365" y="167"/>
                  </a:lnTo>
                  <a:lnTo>
                    <a:pt x="1236" y="240"/>
                  </a:lnTo>
                  <a:lnTo>
                    <a:pt x="1125" y="314"/>
                  </a:lnTo>
                  <a:lnTo>
                    <a:pt x="1015" y="406"/>
                  </a:lnTo>
                  <a:lnTo>
                    <a:pt x="922" y="498"/>
                  </a:lnTo>
                  <a:lnTo>
                    <a:pt x="830" y="591"/>
                  </a:lnTo>
                  <a:lnTo>
                    <a:pt x="757" y="701"/>
                  </a:lnTo>
                  <a:lnTo>
                    <a:pt x="683" y="830"/>
                  </a:lnTo>
                  <a:lnTo>
                    <a:pt x="627" y="959"/>
                  </a:lnTo>
                  <a:lnTo>
                    <a:pt x="591" y="1088"/>
                  </a:lnTo>
                  <a:lnTo>
                    <a:pt x="554" y="1217"/>
                  </a:lnTo>
                  <a:lnTo>
                    <a:pt x="535" y="1347"/>
                  </a:lnTo>
                  <a:lnTo>
                    <a:pt x="535" y="1494"/>
                  </a:lnTo>
                  <a:lnTo>
                    <a:pt x="554" y="1789"/>
                  </a:lnTo>
                  <a:lnTo>
                    <a:pt x="572" y="1918"/>
                  </a:lnTo>
                  <a:lnTo>
                    <a:pt x="609" y="2047"/>
                  </a:lnTo>
                  <a:lnTo>
                    <a:pt x="646" y="2158"/>
                  </a:lnTo>
                  <a:lnTo>
                    <a:pt x="701" y="2268"/>
                  </a:lnTo>
                  <a:lnTo>
                    <a:pt x="849" y="2490"/>
                  </a:lnTo>
                  <a:lnTo>
                    <a:pt x="1015" y="2656"/>
                  </a:lnTo>
                  <a:lnTo>
                    <a:pt x="1217" y="2822"/>
                  </a:lnTo>
                  <a:lnTo>
                    <a:pt x="1439" y="2951"/>
                  </a:lnTo>
                  <a:lnTo>
                    <a:pt x="1697" y="3080"/>
                  </a:lnTo>
                  <a:lnTo>
                    <a:pt x="1328" y="3135"/>
                  </a:lnTo>
                  <a:lnTo>
                    <a:pt x="1162" y="3172"/>
                  </a:lnTo>
                  <a:lnTo>
                    <a:pt x="996" y="3227"/>
                  </a:lnTo>
                  <a:lnTo>
                    <a:pt x="849" y="3283"/>
                  </a:lnTo>
                  <a:lnTo>
                    <a:pt x="720" y="3338"/>
                  </a:lnTo>
                  <a:lnTo>
                    <a:pt x="591" y="3412"/>
                  </a:lnTo>
                  <a:lnTo>
                    <a:pt x="480" y="3504"/>
                  </a:lnTo>
                  <a:lnTo>
                    <a:pt x="369" y="3596"/>
                  </a:lnTo>
                  <a:lnTo>
                    <a:pt x="296" y="3688"/>
                  </a:lnTo>
                  <a:lnTo>
                    <a:pt x="203" y="3799"/>
                  </a:lnTo>
                  <a:lnTo>
                    <a:pt x="148" y="3909"/>
                  </a:lnTo>
                  <a:lnTo>
                    <a:pt x="93" y="4039"/>
                  </a:lnTo>
                  <a:lnTo>
                    <a:pt x="56" y="4168"/>
                  </a:lnTo>
                  <a:lnTo>
                    <a:pt x="19" y="4315"/>
                  </a:lnTo>
                  <a:lnTo>
                    <a:pt x="1" y="4463"/>
                  </a:lnTo>
                  <a:lnTo>
                    <a:pt x="1" y="4610"/>
                  </a:lnTo>
                  <a:lnTo>
                    <a:pt x="1" y="4739"/>
                  </a:lnTo>
                  <a:lnTo>
                    <a:pt x="19" y="4868"/>
                  </a:lnTo>
                  <a:lnTo>
                    <a:pt x="37" y="5016"/>
                  </a:lnTo>
                  <a:lnTo>
                    <a:pt x="74" y="5126"/>
                  </a:lnTo>
                  <a:lnTo>
                    <a:pt x="130" y="5255"/>
                  </a:lnTo>
                  <a:lnTo>
                    <a:pt x="259" y="5477"/>
                  </a:lnTo>
                  <a:lnTo>
                    <a:pt x="332" y="5587"/>
                  </a:lnTo>
                  <a:lnTo>
                    <a:pt x="406" y="5680"/>
                  </a:lnTo>
                  <a:lnTo>
                    <a:pt x="498" y="5772"/>
                  </a:lnTo>
                  <a:lnTo>
                    <a:pt x="609" y="5845"/>
                  </a:lnTo>
                  <a:lnTo>
                    <a:pt x="720" y="5919"/>
                  </a:lnTo>
                  <a:lnTo>
                    <a:pt x="830" y="5993"/>
                  </a:lnTo>
                  <a:lnTo>
                    <a:pt x="941" y="6048"/>
                  </a:lnTo>
                  <a:lnTo>
                    <a:pt x="1070" y="6085"/>
                  </a:lnTo>
                  <a:lnTo>
                    <a:pt x="1199" y="6104"/>
                  </a:lnTo>
                  <a:lnTo>
                    <a:pt x="1347" y="6122"/>
                  </a:lnTo>
                  <a:lnTo>
                    <a:pt x="1476" y="6140"/>
                  </a:lnTo>
                  <a:lnTo>
                    <a:pt x="1605" y="6140"/>
                  </a:lnTo>
                  <a:lnTo>
                    <a:pt x="1734" y="6122"/>
                  </a:lnTo>
                  <a:lnTo>
                    <a:pt x="1863" y="6085"/>
                  </a:lnTo>
                  <a:lnTo>
                    <a:pt x="2103" y="6011"/>
                  </a:lnTo>
                  <a:lnTo>
                    <a:pt x="2342" y="5882"/>
                  </a:lnTo>
                  <a:lnTo>
                    <a:pt x="2434" y="5809"/>
                  </a:lnTo>
                  <a:lnTo>
                    <a:pt x="2545" y="5716"/>
                  </a:lnTo>
                  <a:lnTo>
                    <a:pt x="2637" y="5624"/>
                  </a:lnTo>
                  <a:lnTo>
                    <a:pt x="2711" y="5532"/>
                  </a:lnTo>
                  <a:lnTo>
                    <a:pt x="2803" y="5421"/>
                  </a:lnTo>
                  <a:lnTo>
                    <a:pt x="2858" y="5292"/>
                  </a:lnTo>
                  <a:lnTo>
                    <a:pt x="2914" y="5163"/>
                  </a:lnTo>
                  <a:lnTo>
                    <a:pt x="2969" y="5016"/>
                  </a:lnTo>
                  <a:lnTo>
                    <a:pt x="3006" y="4887"/>
                  </a:lnTo>
                  <a:lnTo>
                    <a:pt x="3024" y="4739"/>
                  </a:lnTo>
                  <a:lnTo>
                    <a:pt x="3024" y="4610"/>
                  </a:lnTo>
                  <a:lnTo>
                    <a:pt x="3006" y="4481"/>
                  </a:lnTo>
                  <a:lnTo>
                    <a:pt x="2988" y="4334"/>
                  </a:lnTo>
                  <a:lnTo>
                    <a:pt x="2951" y="4204"/>
                  </a:lnTo>
                  <a:lnTo>
                    <a:pt x="2877" y="4075"/>
                  </a:lnTo>
                  <a:lnTo>
                    <a:pt x="2822" y="3928"/>
                  </a:lnTo>
                  <a:lnTo>
                    <a:pt x="2729" y="3799"/>
                  </a:lnTo>
                  <a:lnTo>
                    <a:pt x="2619" y="3651"/>
                  </a:lnTo>
                  <a:lnTo>
                    <a:pt x="2490" y="3522"/>
                  </a:lnTo>
                  <a:lnTo>
                    <a:pt x="2361" y="3393"/>
                  </a:lnTo>
                  <a:lnTo>
                    <a:pt x="2047" y="3117"/>
                  </a:lnTo>
                  <a:lnTo>
                    <a:pt x="2213" y="3098"/>
                  </a:lnTo>
                  <a:lnTo>
                    <a:pt x="2379" y="3061"/>
                  </a:lnTo>
                  <a:lnTo>
                    <a:pt x="2545" y="3006"/>
                  </a:lnTo>
                  <a:lnTo>
                    <a:pt x="2674" y="2951"/>
                  </a:lnTo>
                  <a:lnTo>
                    <a:pt x="2822" y="2895"/>
                  </a:lnTo>
                  <a:lnTo>
                    <a:pt x="2932" y="2803"/>
                  </a:lnTo>
                  <a:lnTo>
                    <a:pt x="3043" y="2729"/>
                  </a:lnTo>
                  <a:lnTo>
                    <a:pt x="3153" y="2637"/>
                  </a:lnTo>
                  <a:lnTo>
                    <a:pt x="3246" y="2527"/>
                  </a:lnTo>
                  <a:lnTo>
                    <a:pt x="3338" y="2416"/>
                  </a:lnTo>
                  <a:lnTo>
                    <a:pt x="3485" y="2158"/>
                  </a:lnTo>
                  <a:lnTo>
                    <a:pt x="3596" y="1881"/>
                  </a:lnTo>
                  <a:lnTo>
                    <a:pt x="3686" y="1595"/>
                  </a:lnTo>
                  <a:lnTo>
                    <a:pt x="3559" y="1107"/>
                  </a:lnTo>
                  <a:lnTo>
                    <a:pt x="3504" y="978"/>
                  </a:lnTo>
                  <a:lnTo>
                    <a:pt x="3448" y="849"/>
                  </a:lnTo>
                  <a:lnTo>
                    <a:pt x="3393" y="738"/>
                  </a:lnTo>
                  <a:lnTo>
                    <a:pt x="3319" y="627"/>
                  </a:lnTo>
                  <a:lnTo>
                    <a:pt x="3227" y="517"/>
                  </a:lnTo>
                  <a:lnTo>
                    <a:pt x="3135" y="425"/>
                  </a:lnTo>
                  <a:lnTo>
                    <a:pt x="3043" y="332"/>
                  </a:lnTo>
                  <a:lnTo>
                    <a:pt x="2932" y="259"/>
                  </a:lnTo>
                  <a:lnTo>
                    <a:pt x="2822" y="185"/>
                  </a:lnTo>
                  <a:lnTo>
                    <a:pt x="2711" y="130"/>
                  </a:lnTo>
                  <a:lnTo>
                    <a:pt x="2582" y="74"/>
                  </a:lnTo>
                  <a:lnTo>
                    <a:pt x="2453" y="37"/>
                  </a:lnTo>
                  <a:lnTo>
                    <a:pt x="2324" y="19"/>
                  </a:lnTo>
                  <a:lnTo>
                    <a:pt x="2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7" name="Google Shape;2847;p11"/>
            <p:cNvSpPr/>
            <p:nvPr/>
          </p:nvSpPr>
          <p:spPr>
            <a:xfrm>
              <a:off x="5720400" y="976550"/>
              <a:ext cx="153525" cy="90375"/>
            </a:xfrm>
            <a:custGeom>
              <a:avLst/>
              <a:gdLst/>
              <a:ahLst/>
              <a:cxnLst/>
              <a:rect l="l" t="t" r="r" b="b"/>
              <a:pathLst>
                <a:path w="6141" h="3615" extrusionOk="0">
                  <a:moveTo>
                    <a:pt x="1384" y="1"/>
                  </a:moveTo>
                  <a:lnTo>
                    <a:pt x="1236" y="19"/>
                  </a:lnTo>
                  <a:lnTo>
                    <a:pt x="997" y="93"/>
                  </a:lnTo>
                  <a:lnTo>
                    <a:pt x="757" y="204"/>
                  </a:lnTo>
                  <a:lnTo>
                    <a:pt x="554" y="333"/>
                  </a:lnTo>
                  <a:lnTo>
                    <a:pt x="443" y="425"/>
                  </a:lnTo>
                  <a:lnTo>
                    <a:pt x="370" y="517"/>
                  </a:lnTo>
                  <a:lnTo>
                    <a:pt x="277" y="628"/>
                  </a:lnTo>
                  <a:lnTo>
                    <a:pt x="204" y="739"/>
                  </a:lnTo>
                  <a:lnTo>
                    <a:pt x="148" y="849"/>
                  </a:lnTo>
                  <a:lnTo>
                    <a:pt x="93" y="978"/>
                  </a:lnTo>
                  <a:lnTo>
                    <a:pt x="56" y="1107"/>
                  </a:lnTo>
                  <a:lnTo>
                    <a:pt x="19" y="1236"/>
                  </a:lnTo>
                  <a:lnTo>
                    <a:pt x="1" y="1494"/>
                  </a:lnTo>
                  <a:lnTo>
                    <a:pt x="19" y="1753"/>
                  </a:lnTo>
                  <a:lnTo>
                    <a:pt x="75" y="1992"/>
                  </a:lnTo>
                  <a:lnTo>
                    <a:pt x="112" y="2121"/>
                  </a:lnTo>
                  <a:lnTo>
                    <a:pt x="167" y="2232"/>
                  </a:lnTo>
                  <a:lnTo>
                    <a:pt x="222" y="2343"/>
                  </a:lnTo>
                  <a:lnTo>
                    <a:pt x="296" y="2435"/>
                  </a:lnTo>
                  <a:lnTo>
                    <a:pt x="388" y="2527"/>
                  </a:lnTo>
                  <a:lnTo>
                    <a:pt x="480" y="2619"/>
                  </a:lnTo>
                  <a:lnTo>
                    <a:pt x="591" y="2693"/>
                  </a:lnTo>
                  <a:lnTo>
                    <a:pt x="702" y="2748"/>
                  </a:lnTo>
                  <a:lnTo>
                    <a:pt x="849" y="2822"/>
                  </a:lnTo>
                  <a:lnTo>
                    <a:pt x="1015" y="2877"/>
                  </a:lnTo>
                  <a:lnTo>
                    <a:pt x="1162" y="2914"/>
                  </a:lnTo>
                  <a:lnTo>
                    <a:pt x="1347" y="2951"/>
                  </a:lnTo>
                  <a:lnTo>
                    <a:pt x="1513" y="2970"/>
                  </a:lnTo>
                  <a:lnTo>
                    <a:pt x="1679" y="2970"/>
                  </a:lnTo>
                  <a:lnTo>
                    <a:pt x="1845" y="2951"/>
                  </a:lnTo>
                  <a:lnTo>
                    <a:pt x="1992" y="2914"/>
                  </a:lnTo>
                  <a:lnTo>
                    <a:pt x="2140" y="2877"/>
                  </a:lnTo>
                  <a:lnTo>
                    <a:pt x="2269" y="2804"/>
                  </a:lnTo>
                  <a:lnTo>
                    <a:pt x="2398" y="2711"/>
                  </a:lnTo>
                  <a:lnTo>
                    <a:pt x="2527" y="2619"/>
                  </a:lnTo>
                  <a:lnTo>
                    <a:pt x="2785" y="2398"/>
                  </a:lnTo>
                  <a:lnTo>
                    <a:pt x="3025" y="2177"/>
                  </a:lnTo>
                  <a:lnTo>
                    <a:pt x="3154" y="2545"/>
                  </a:lnTo>
                  <a:lnTo>
                    <a:pt x="3320" y="2859"/>
                  </a:lnTo>
                  <a:lnTo>
                    <a:pt x="3393" y="2988"/>
                  </a:lnTo>
                  <a:lnTo>
                    <a:pt x="3486" y="3117"/>
                  </a:lnTo>
                  <a:lnTo>
                    <a:pt x="3596" y="3209"/>
                  </a:lnTo>
                  <a:lnTo>
                    <a:pt x="3689" y="3320"/>
                  </a:lnTo>
                  <a:lnTo>
                    <a:pt x="3799" y="3394"/>
                  </a:lnTo>
                  <a:lnTo>
                    <a:pt x="3910" y="3467"/>
                  </a:lnTo>
                  <a:lnTo>
                    <a:pt x="4039" y="3523"/>
                  </a:lnTo>
                  <a:lnTo>
                    <a:pt x="4168" y="3560"/>
                  </a:lnTo>
                  <a:lnTo>
                    <a:pt x="4297" y="3596"/>
                  </a:lnTo>
                  <a:lnTo>
                    <a:pt x="4444" y="3615"/>
                  </a:lnTo>
                  <a:lnTo>
                    <a:pt x="4739" y="3615"/>
                  </a:lnTo>
                  <a:lnTo>
                    <a:pt x="4887" y="3596"/>
                  </a:lnTo>
                  <a:lnTo>
                    <a:pt x="5016" y="3560"/>
                  </a:lnTo>
                  <a:lnTo>
                    <a:pt x="5145" y="3523"/>
                  </a:lnTo>
                  <a:lnTo>
                    <a:pt x="5274" y="3467"/>
                  </a:lnTo>
                  <a:lnTo>
                    <a:pt x="5385" y="3394"/>
                  </a:lnTo>
                  <a:lnTo>
                    <a:pt x="5495" y="3338"/>
                  </a:lnTo>
                  <a:lnTo>
                    <a:pt x="5606" y="3246"/>
                  </a:lnTo>
                  <a:lnTo>
                    <a:pt x="5698" y="3154"/>
                  </a:lnTo>
                  <a:lnTo>
                    <a:pt x="5790" y="3062"/>
                  </a:lnTo>
                  <a:lnTo>
                    <a:pt x="5864" y="2951"/>
                  </a:lnTo>
                  <a:lnTo>
                    <a:pt x="5938" y="2840"/>
                  </a:lnTo>
                  <a:lnTo>
                    <a:pt x="6012" y="2730"/>
                  </a:lnTo>
                  <a:lnTo>
                    <a:pt x="6049" y="2601"/>
                  </a:lnTo>
                  <a:lnTo>
                    <a:pt x="6085" y="2472"/>
                  </a:lnTo>
                  <a:lnTo>
                    <a:pt x="6122" y="2324"/>
                  </a:lnTo>
                  <a:lnTo>
                    <a:pt x="6141" y="2195"/>
                  </a:lnTo>
                  <a:lnTo>
                    <a:pt x="6141" y="2066"/>
                  </a:lnTo>
                  <a:lnTo>
                    <a:pt x="6141" y="1937"/>
                  </a:lnTo>
                  <a:lnTo>
                    <a:pt x="6085" y="1679"/>
                  </a:lnTo>
                  <a:lnTo>
                    <a:pt x="6012" y="1439"/>
                  </a:lnTo>
                  <a:lnTo>
                    <a:pt x="5883" y="1218"/>
                  </a:lnTo>
                  <a:lnTo>
                    <a:pt x="5717" y="1015"/>
                  </a:lnTo>
                  <a:lnTo>
                    <a:pt x="5532" y="849"/>
                  </a:lnTo>
                  <a:lnTo>
                    <a:pt x="5422" y="775"/>
                  </a:lnTo>
                  <a:lnTo>
                    <a:pt x="5311" y="702"/>
                  </a:lnTo>
                  <a:lnTo>
                    <a:pt x="5200" y="646"/>
                  </a:lnTo>
                  <a:lnTo>
                    <a:pt x="5090" y="609"/>
                  </a:lnTo>
                  <a:lnTo>
                    <a:pt x="4924" y="573"/>
                  </a:lnTo>
                  <a:lnTo>
                    <a:pt x="4776" y="536"/>
                  </a:lnTo>
                  <a:lnTo>
                    <a:pt x="4481" y="536"/>
                  </a:lnTo>
                  <a:lnTo>
                    <a:pt x="4352" y="554"/>
                  </a:lnTo>
                  <a:lnTo>
                    <a:pt x="4205" y="591"/>
                  </a:lnTo>
                  <a:lnTo>
                    <a:pt x="4076" y="628"/>
                  </a:lnTo>
                  <a:lnTo>
                    <a:pt x="3947" y="683"/>
                  </a:lnTo>
                  <a:lnTo>
                    <a:pt x="3818" y="775"/>
                  </a:lnTo>
                  <a:lnTo>
                    <a:pt x="3707" y="849"/>
                  </a:lnTo>
                  <a:lnTo>
                    <a:pt x="3578" y="960"/>
                  </a:lnTo>
                  <a:lnTo>
                    <a:pt x="3467" y="1089"/>
                  </a:lnTo>
                  <a:lnTo>
                    <a:pt x="3357" y="1218"/>
                  </a:lnTo>
                  <a:lnTo>
                    <a:pt x="3246" y="1365"/>
                  </a:lnTo>
                  <a:lnTo>
                    <a:pt x="3062" y="1716"/>
                  </a:lnTo>
                  <a:lnTo>
                    <a:pt x="3006" y="1365"/>
                  </a:lnTo>
                  <a:lnTo>
                    <a:pt x="2933" y="1052"/>
                  </a:lnTo>
                  <a:lnTo>
                    <a:pt x="2896" y="904"/>
                  </a:lnTo>
                  <a:lnTo>
                    <a:pt x="2840" y="775"/>
                  </a:lnTo>
                  <a:lnTo>
                    <a:pt x="2767" y="646"/>
                  </a:lnTo>
                  <a:lnTo>
                    <a:pt x="2693" y="536"/>
                  </a:lnTo>
                  <a:lnTo>
                    <a:pt x="2601" y="425"/>
                  </a:lnTo>
                  <a:lnTo>
                    <a:pt x="2508" y="333"/>
                  </a:lnTo>
                  <a:lnTo>
                    <a:pt x="2416" y="259"/>
                  </a:lnTo>
                  <a:lnTo>
                    <a:pt x="2306" y="185"/>
                  </a:lnTo>
                  <a:lnTo>
                    <a:pt x="2195" y="130"/>
                  </a:lnTo>
                  <a:lnTo>
                    <a:pt x="2066" y="75"/>
                  </a:lnTo>
                  <a:lnTo>
                    <a:pt x="1937" y="38"/>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8" name="Google Shape;2848;p11"/>
            <p:cNvSpPr/>
            <p:nvPr/>
          </p:nvSpPr>
          <p:spPr>
            <a:xfrm>
              <a:off x="5274675" y="242250"/>
              <a:ext cx="77000" cy="77025"/>
            </a:xfrm>
            <a:custGeom>
              <a:avLst/>
              <a:gdLst/>
              <a:ahLst/>
              <a:cxnLst/>
              <a:rect l="l" t="t" r="r" b="b"/>
              <a:pathLst>
                <a:path w="3080" h="3081" extrusionOk="0">
                  <a:moveTo>
                    <a:pt x="1420" y="1"/>
                  </a:moveTo>
                  <a:lnTo>
                    <a:pt x="1272" y="19"/>
                  </a:lnTo>
                  <a:lnTo>
                    <a:pt x="1125" y="56"/>
                  </a:lnTo>
                  <a:lnTo>
                    <a:pt x="977" y="112"/>
                  </a:lnTo>
                  <a:lnTo>
                    <a:pt x="848" y="167"/>
                  </a:lnTo>
                  <a:lnTo>
                    <a:pt x="719" y="241"/>
                  </a:lnTo>
                  <a:lnTo>
                    <a:pt x="609" y="333"/>
                  </a:lnTo>
                  <a:lnTo>
                    <a:pt x="498" y="425"/>
                  </a:lnTo>
                  <a:lnTo>
                    <a:pt x="387" y="536"/>
                  </a:lnTo>
                  <a:lnTo>
                    <a:pt x="295" y="646"/>
                  </a:lnTo>
                  <a:lnTo>
                    <a:pt x="221" y="775"/>
                  </a:lnTo>
                  <a:lnTo>
                    <a:pt x="148" y="904"/>
                  </a:lnTo>
                  <a:lnTo>
                    <a:pt x="92" y="1033"/>
                  </a:lnTo>
                  <a:lnTo>
                    <a:pt x="56" y="1181"/>
                  </a:lnTo>
                  <a:lnTo>
                    <a:pt x="19" y="1328"/>
                  </a:lnTo>
                  <a:lnTo>
                    <a:pt x="0" y="1494"/>
                  </a:lnTo>
                  <a:lnTo>
                    <a:pt x="19" y="1642"/>
                  </a:lnTo>
                  <a:lnTo>
                    <a:pt x="37" y="1808"/>
                  </a:lnTo>
                  <a:lnTo>
                    <a:pt x="56" y="1955"/>
                  </a:lnTo>
                  <a:lnTo>
                    <a:pt x="111" y="2103"/>
                  </a:lnTo>
                  <a:lnTo>
                    <a:pt x="166" y="2232"/>
                  </a:lnTo>
                  <a:lnTo>
                    <a:pt x="240" y="2361"/>
                  </a:lnTo>
                  <a:lnTo>
                    <a:pt x="332" y="2490"/>
                  </a:lnTo>
                  <a:lnTo>
                    <a:pt x="424" y="2601"/>
                  </a:lnTo>
                  <a:lnTo>
                    <a:pt x="535" y="2711"/>
                  </a:lnTo>
                  <a:lnTo>
                    <a:pt x="646" y="2804"/>
                  </a:lnTo>
                  <a:lnTo>
                    <a:pt x="775" y="2877"/>
                  </a:lnTo>
                  <a:lnTo>
                    <a:pt x="922" y="2951"/>
                  </a:lnTo>
                  <a:lnTo>
                    <a:pt x="1051" y="3006"/>
                  </a:lnTo>
                  <a:lnTo>
                    <a:pt x="1199" y="3043"/>
                  </a:lnTo>
                  <a:lnTo>
                    <a:pt x="1365" y="3062"/>
                  </a:lnTo>
                  <a:lnTo>
                    <a:pt x="1512" y="3080"/>
                  </a:lnTo>
                  <a:lnTo>
                    <a:pt x="1678" y="3080"/>
                  </a:lnTo>
                  <a:lnTo>
                    <a:pt x="1826" y="3062"/>
                  </a:lnTo>
                  <a:lnTo>
                    <a:pt x="1973" y="3025"/>
                  </a:lnTo>
                  <a:lnTo>
                    <a:pt x="2121" y="2969"/>
                  </a:lnTo>
                  <a:lnTo>
                    <a:pt x="2250" y="2914"/>
                  </a:lnTo>
                  <a:lnTo>
                    <a:pt x="2379" y="2840"/>
                  </a:lnTo>
                  <a:lnTo>
                    <a:pt x="2489" y="2767"/>
                  </a:lnTo>
                  <a:lnTo>
                    <a:pt x="2600" y="2656"/>
                  </a:lnTo>
                  <a:lnTo>
                    <a:pt x="2711" y="2564"/>
                  </a:lnTo>
                  <a:lnTo>
                    <a:pt x="2803" y="2435"/>
                  </a:lnTo>
                  <a:lnTo>
                    <a:pt x="2877" y="2324"/>
                  </a:lnTo>
                  <a:lnTo>
                    <a:pt x="2950" y="2195"/>
                  </a:lnTo>
                  <a:lnTo>
                    <a:pt x="3006" y="2048"/>
                  </a:lnTo>
                  <a:lnTo>
                    <a:pt x="3042" y="1900"/>
                  </a:lnTo>
                  <a:lnTo>
                    <a:pt x="3079" y="1753"/>
                  </a:lnTo>
                  <a:lnTo>
                    <a:pt x="3079" y="1605"/>
                  </a:lnTo>
                  <a:lnTo>
                    <a:pt x="3079" y="1439"/>
                  </a:lnTo>
                  <a:lnTo>
                    <a:pt x="3061" y="1292"/>
                  </a:lnTo>
                  <a:lnTo>
                    <a:pt x="3024" y="1126"/>
                  </a:lnTo>
                  <a:lnTo>
                    <a:pt x="2987" y="997"/>
                  </a:lnTo>
                  <a:lnTo>
                    <a:pt x="2932" y="849"/>
                  </a:lnTo>
                  <a:lnTo>
                    <a:pt x="2840" y="720"/>
                  </a:lnTo>
                  <a:lnTo>
                    <a:pt x="2766" y="591"/>
                  </a:lnTo>
                  <a:lnTo>
                    <a:pt x="2674" y="480"/>
                  </a:lnTo>
                  <a:lnTo>
                    <a:pt x="2563" y="388"/>
                  </a:lnTo>
                  <a:lnTo>
                    <a:pt x="2434" y="296"/>
                  </a:lnTo>
                  <a:lnTo>
                    <a:pt x="2305" y="204"/>
                  </a:lnTo>
                  <a:lnTo>
                    <a:pt x="2176" y="130"/>
                  </a:lnTo>
                  <a:lnTo>
                    <a:pt x="2028" y="75"/>
                  </a:lnTo>
                  <a:lnTo>
                    <a:pt x="1881" y="38"/>
                  </a:lnTo>
                  <a:lnTo>
                    <a:pt x="1733" y="19"/>
                  </a:lnTo>
                  <a:lnTo>
                    <a:pt x="15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9" name="Google Shape;2849;p11"/>
            <p:cNvSpPr/>
            <p:nvPr/>
          </p:nvSpPr>
          <p:spPr>
            <a:xfrm>
              <a:off x="6182750" y="1141575"/>
              <a:ext cx="76075" cy="76100"/>
            </a:xfrm>
            <a:custGeom>
              <a:avLst/>
              <a:gdLst/>
              <a:ahLst/>
              <a:cxnLst/>
              <a:rect l="l" t="t" r="r" b="b"/>
              <a:pathLst>
                <a:path w="3043" h="3044" extrusionOk="0">
                  <a:moveTo>
                    <a:pt x="1420" y="1"/>
                  </a:moveTo>
                  <a:lnTo>
                    <a:pt x="1254" y="19"/>
                  </a:lnTo>
                  <a:lnTo>
                    <a:pt x="1107" y="56"/>
                  </a:lnTo>
                  <a:lnTo>
                    <a:pt x="959" y="111"/>
                  </a:lnTo>
                  <a:lnTo>
                    <a:pt x="830" y="167"/>
                  </a:lnTo>
                  <a:lnTo>
                    <a:pt x="701" y="241"/>
                  </a:lnTo>
                  <a:lnTo>
                    <a:pt x="572" y="333"/>
                  </a:lnTo>
                  <a:lnTo>
                    <a:pt x="461" y="425"/>
                  </a:lnTo>
                  <a:lnTo>
                    <a:pt x="351" y="536"/>
                  </a:lnTo>
                  <a:lnTo>
                    <a:pt x="277" y="646"/>
                  </a:lnTo>
                  <a:lnTo>
                    <a:pt x="185" y="775"/>
                  </a:lnTo>
                  <a:lnTo>
                    <a:pt x="129" y="904"/>
                  </a:lnTo>
                  <a:lnTo>
                    <a:pt x="74" y="1052"/>
                  </a:lnTo>
                  <a:lnTo>
                    <a:pt x="37" y="1199"/>
                  </a:lnTo>
                  <a:lnTo>
                    <a:pt x="0" y="1365"/>
                  </a:lnTo>
                  <a:lnTo>
                    <a:pt x="0" y="1513"/>
                  </a:lnTo>
                  <a:lnTo>
                    <a:pt x="0" y="1679"/>
                  </a:lnTo>
                  <a:lnTo>
                    <a:pt x="37" y="1826"/>
                  </a:lnTo>
                  <a:lnTo>
                    <a:pt x="56" y="1974"/>
                  </a:lnTo>
                  <a:lnTo>
                    <a:pt x="111" y="2121"/>
                  </a:lnTo>
                  <a:lnTo>
                    <a:pt x="185" y="2250"/>
                  </a:lnTo>
                  <a:lnTo>
                    <a:pt x="258" y="2379"/>
                  </a:lnTo>
                  <a:lnTo>
                    <a:pt x="332" y="2490"/>
                  </a:lnTo>
                  <a:lnTo>
                    <a:pt x="424" y="2601"/>
                  </a:lnTo>
                  <a:lnTo>
                    <a:pt x="535" y="2693"/>
                  </a:lnTo>
                  <a:lnTo>
                    <a:pt x="646" y="2785"/>
                  </a:lnTo>
                  <a:lnTo>
                    <a:pt x="775" y="2859"/>
                  </a:lnTo>
                  <a:lnTo>
                    <a:pt x="904" y="2933"/>
                  </a:lnTo>
                  <a:lnTo>
                    <a:pt x="1051" y="2988"/>
                  </a:lnTo>
                  <a:lnTo>
                    <a:pt x="1199" y="3025"/>
                  </a:lnTo>
                  <a:lnTo>
                    <a:pt x="1346" y="3043"/>
                  </a:lnTo>
                  <a:lnTo>
                    <a:pt x="1660" y="3043"/>
                  </a:lnTo>
                  <a:lnTo>
                    <a:pt x="1807" y="3025"/>
                  </a:lnTo>
                  <a:lnTo>
                    <a:pt x="1955" y="2988"/>
                  </a:lnTo>
                  <a:lnTo>
                    <a:pt x="2102" y="2951"/>
                  </a:lnTo>
                  <a:lnTo>
                    <a:pt x="2231" y="2877"/>
                  </a:lnTo>
                  <a:lnTo>
                    <a:pt x="2360" y="2803"/>
                  </a:lnTo>
                  <a:lnTo>
                    <a:pt x="2471" y="2730"/>
                  </a:lnTo>
                  <a:lnTo>
                    <a:pt x="2582" y="2638"/>
                  </a:lnTo>
                  <a:lnTo>
                    <a:pt x="2692" y="2527"/>
                  </a:lnTo>
                  <a:lnTo>
                    <a:pt x="2784" y="2416"/>
                  </a:lnTo>
                  <a:lnTo>
                    <a:pt x="2858" y="2287"/>
                  </a:lnTo>
                  <a:lnTo>
                    <a:pt x="2914" y="2158"/>
                  </a:lnTo>
                  <a:lnTo>
                    <a:pt x="2969" y="2011"/>
                  </a:lnTo>
                  <a:lnTo>
                    <a:pt x="3006" y="1863"/>
                  </a:lnTo>
                  <a:lnTo>
                    <a:pt x="3043" y="1716"/>
                  </a:lnTo>
                  <a:lnTo>
                    <a:pt x="3043" y="1568"/>
                  </a:lnTo>
                  <a:lnTo>
                    <a:pt x="3043" y="1402"/>
                  </a:lnTo>
                  <a:lnTo>
                    <a:pt x="3024" y="1255"/>
                  </a:lnTo>
                  <a:lnTo>
                    <a:pt x="2987" y="1107"/>
                  </a:lnTo>
                  <a:lnTo>
                    <a:pt x="2950" y="960"/>
                  </a:lnTo>
                  <a:lnTo>
                    <a:pt x="2877" y="831"/>
                  </a:lnTo>
                  <a:lnTo>
                    <a:pt x="2803" y="702"/>
                  </a:lnTo>
                  <a:lnTo>
                    <a:pt x="2729" y="591"/>
                  </a:lnTo>
                  <a:lnTo>
                    <a:pt x="2637" y="480"/>
                  </a:lnTo>
                  <a:lnTo>
                    <a:pt x="2526" y="370"/>
                  </a:lnTo>
                  <a:lnTo>
                    <a:pt x="2416" y="277"/>
                  </a:lnTo>
                  <a:lnTo>
                    <a:pt x="2287" y="204"/>
                  </a:lnTo>
                  <a:lnTo>
                    <a:pt x="2158" y="130"/>
                  </a:lnTo>
                  <a:lnTo>
                    <a:pt x="2029" y="75"/>
                  </a:lnTo>
                  <a:lnTo>
                    <a:pt x="1881" y="38"/>
                  </a:lnTo>
                  <a:lnTo>
                    <a:pt x="1734"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0" name="Google Shape;2850;p11"/>
            <p:cNvSpPr/>
            <p:nvPr/>
          </p:nvSpPr>
          <p:spPr>
            <a:xfrm>
              <a:off x="6103000" y="1127300"/>
              <a:ext cx="76075" cy="76550"/>
            </a:xfrm>
            <a:custGeom>
              <a:avLst/>
              <a:gdLst/>
              <a:ahLst/>
              <a:cxnLst/>
              <a:rect l="l" t="t" r="r" b="b"/>
              <a:pathLst>
                <a:path w="3043" h="3062" extrusionOk="0">
                  <a:moveTo>
                    <a:pt x="1531" y="0"/>
                  </a:moveTo>
                  <a:lnTo>
                    <a:pt x="1383" y="19"/>
                  </a:lnTo>
                  <a:lnTo>
                    <a:pt x="1217" y="37"/>
                  </a:lnTo>
                  <a:lnTo>
                    <a:pt x="1070" y="74"/>
                  </a:lnTo>
                  <a:lnTo>
                    <a:pt x="941" y="111"/>
                  </a:lnTo>
                  <a:lnTo>
                    <a:pt x="793" y="185"/>
                  </a:lnTo>
                  <a:lnTo>
                    <a:pt x="683" y="258"/>
                  </a:lnTo>
                  <a:lnTo>
                    <a:pt x="554" y="332"/>
                  </a:lnTo>
                  <a:lnTo>
                    <a:pt x="443" y="424"/>
                  </a:lnTo>
                  <a:lnTo>
                    <a:pt x="351" y="535"/>
                  </a:lnTo>
                  <a:lnTo>
                    <a:pt x="259" y="646"/>
                  </a:lnTo>
                  <a:lnTo>
                    <a:pt x="185" y="775"/>
                  </a:lnTo>
                  <a:lnTo>
                    <a:pt x="111" y="904"/>
                  </a:lnTo>
                  <a:lnTo>
                    <a:pt x="74" y="1051"/>
                  </a:lnTo>
                  <a:lnTo>
                    <a:pt x="37" y="1199"/>
                  </a:lnTo>
                  <a:lnTo>
                    <a:pt x="1" y="1346"/>
                  </a:lnTo>
                  <a:lnTo>
                    <a:pt x="1" y="1494"/>
                  </a:lnTo>
                  <a:lnTo>
                    <a:pt x="1" y="1660"/>
                  </a:lnTo>
                  <a:lnTo>
                    <a:pt x="19" y="1807"/>
                  </a:lnTo>
                  <a:lnTo>
                    <a:pt x="56" y="1973"/>
                  </a:lnTo>
                  <a:lnTo>
                    <a:pt x="111" y="2102"/>
                  </a:lnTo>
                  <a:lnTo>
                    <a:pt x="166" y="2250"/>
                  </a:lnTo>
                  <a:lnTo>
                    <a:pt x="240" y="2379"/>
                  </a:lnTo>
                  <a:lnTo>
                    <a:pt x="332" y="2489"/>
                  </a:lnTo>
                  <a:lnTo>
                    <a:pt x="425" y="2600"/>
                  </a:lnTo>
                  <a:lnTo>
                    <a:pt x="535" y="2711"/>
                  </a:lnTo>
                  <a:lnTo>
                    <a:pt x="664" y="2803"/>
                  </a:lnTo>
                  <a:lnTo>
                    <a:pt x="793" y="2877"/>
                  </a:lnTo>
                  <a:lnTo>
                    <a:pt x="922" y="2932"/>
                  </a:lnTo>
                  <a:lnTo>
                    <a:pt x="1070" y="2987"/>
                  </a:lnTo>
                  <a:lnTo>
                    <a:pt x="1217" y="3024"/>
                  </a:lnTo>
                  <a:lnTo>
                    <a:pt x="1365" y="3043"/>
                  </a:lnTo>
                  <a:lnTo>
                    <a:pt x="1531" y="3061"/>
                  </a:lnTo>
                  <a:lnTo>
                    <a:pt x="1678" y="3043"/>
                  </a:lnTo>
                  <a:lnTo>
                    <a:pt x="1844" y="3024"/>
                  </a:lnTo>
                  <a:lnTo>
                    <a:pt x="1992" y="2987"/>
                  </a:lnTo>
                  <a:lnTo>
                    <a:pt x="2121" y="2932"/>
                  </a:lnTo>
                  <a:lnTo>
                    <a:pt x="2250" y="2858"/>
                  </a:lnTo>
                  <a:lnTo>
                    <a:pt x="2379" y="2784"/>
                  </a:lnTo>
                  <a:lnTo>
                    <a:pt x="2490" y="2711"/>
                  </a:lnTo>
                  <a:lnTo>
                    <a:pt x="2600" y="2600"/>
                  </a:lnTo>
                  <a:lnTo>
                    <a:pt x="2693" y="2508"/>
                  </a:lnTo>
                  <a:lnTo>
                    <a:pt x="2785" y="2379"/>
                  </a:lnTo>
                  <a:lnTo>
                    <a:pt x="2858" y="2250"/>
                  </a:lnTo>
                  <a:lnTo>
                    <a:pt x="2932" y="2121"/>
                  </a:lnTo>
                  <a:lnTo>
                    <a:pt x="2969" y="1992"/>
                  </a:lnTo>
                  <a:lnTo>
                    <a:pt x="3006" y="1844"/>
                  </a:lnTo>
                  <a:lnTo>
                    <a:pt x="3043" y="1678"/>
                  </a:lnTo>
                  <a:lnTo>
                    <a:pt x="3043" y="1531"/>
                  </a:lnTo>
                  <a:lnTo>
                    <a:pt x="3043" y="1365"/>
                  </a:lnTo>
                  <a:lnTo>
                    <a:pt x="3006" y="1217"/>
                  </a:lnTo>
                  <a:lnTo>
                    <a:pt x="2969" y="1070"/>
                  </a:lnTo>
                  <a:lnTo>
                    <a:pt x="2932" y="941"/>
                  </a:lnTo>
                  <a:lnTo>
                    <a:pt x="2858" y="793"/>
                  </a:lnTo>
                  <a:lnTo>
                    <a:pt x="2785" y="682"/>
                  </a:lnTo>
                  <a:lnTo>
                    <a:pt x="2711" y="553"/>
                  </a:lnTo>
                  <a:lnTo>
                    <a:pt x="2600" y="443"/>
                  </a:lnTo>
                  <a:lnTo>
                    <a:pt x="2508" y="351"/>
                  </a:lnTo>
                  <a:lnTo>
                    <a:pt x="2379" y="258"/>
                  </a:lnTo>
                  <a:lnTo>
                    <a:pt x="2250" y="185"/>
                  </a:lnTo>
                  <a:lnTo>
                    <a:pt x="2121" y="129"/>
                  </a:lnTo>
                  <a:lnTo>
                    <a:pt x="1992" y="74"/>
                  </a:lnTo>
                  <a:lnTo>
                    <a:pt x="1844" y="37"/>
                  </a:lnTo>
                  <a:lnTo>
                    <a:pt x="1697"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1" name="Google Shape;2851;p11"/>
            <p:cNvSpPr/>
            <p:nvPr/>
          </p:nvSpPr>
          <p:spPr>
            <a:xfrm>
              <a:off x="5443375" y="682000"/>
              <a:ext cx="76550" cy="76550"/>
            </a:xfrm>
            <a:custGeom>
              <a:avLst/>
              <a:gdLst/>
              <a:ahLst/>
              <a:cxnLst/>
              <a:rect l="l" t="t" r="r" b="b"/>
              <a:pathLst>
                <a:path w="3062" h="3062" extrusionOk="0">
                  <a:moveTo>
                    <a:pt x="1549" y="1"/>
                  </a:moveTo>
                  <a:lnTo>
                    <a:pt x="1383" y="19"/>
                  </a:lnTo>
                  <a:lnTo>
                    <a:pt x="1236" y="38"/>
                  </a:lnTo>
                  <a:lnTo>
                    <a:pt x="1070" y="75"/>
                  </a:lnTo>
                  <a:lnTo>
                    <a:pt x="941" y="130"/>
                  </a:lnTo>
                  <a:lnTo>
                    <a:pt x="793" y="185"/>
                  </a:lnTo>
                  <a:lnTo>
                    <a:pt x="664" y="259"/>
                  </a:lnTo>
                  <a:lnTo>
                    <a:pt x="554" y="351"/>
                  </a:lnTo>
                  <a:lnTo>
                    <a:pt x="443" y="462"/>
                  </a:lnTo>
                  <a:lnTo>
                    <a:pt x="351" y="573"/>
                  </a:lnTo>
                  <a:lnTo>
                    <a:pt x="259" y="683"/>
                  </a:lnTo>
                  <a:lnTo>
                    <a:pt x="185" y="812"/>
                  </a:lnTo>
                  <a:lnTo>
                    <a:pt x="111" y="941"/>
                  </a:lnTo>
                  <a:lnTo>
                    <a:pt x="74" y="1089"/>
                  </a:lnTo>
                  <a:lnTo>
                    <a:pt x="37" y="1236"/>
                  </a:lnTo>
                  <a:lnTo>
                    <a:pt x="19" y="1402"/>
                  </a:lnTo>
                  <a:lnTo>
                    <a:pt x="1" y="1568"/>
                  </a:lnTo>
                  <a:lnTo>
                    <a:pt x="19" y="1716"/>
                  </a:lnTo>
                  <a:lnTo>
                    <a:pt x="37" y="1863"/>
                  </a:lnTo>
                  <a:lnTo>
                    <a:pt x="93" y="2011"/>
                  </a:lnTo>
                  <a:lnTo>
                    <a:pt x="130" y="2158"/>
                  </a:lnTo>
                  <a:lnTo>
                    <a:pt x="203" y="2287"/>
                  </a:lnTo>
                  <a:lnTo>
                    <a:pt x="277" y="2416"/>
                  </a:lnTo>
                  <a:lnTo>
                    <a:pt x="369" y="2527"/>
                  </a:lnTo>
                  <a:lnTo>
                    <a:pt x="462" y="2638"/>
                  </a:lnTo>
                  <a:lnTo>
                    <a:pt x="572" y="2730"/>
                  </a:lnTo>
                  <a:lnTo>
                    <a:pt x="701" y="2804"/>
                  </a:lnTo>
                  <a:lnTo>
                    <a:pt x="812" y="2877"/>
                  </a:lnTo>
                  <a:lnTo>
                    <a:pt x="959" y="2951"/>
                  </a:lnTo>
                  <a:lnTo>
                    <a:pt x="1088" y="2988"/>
                  </a:lnTo>
                  <a:lnTo>
                    <a:pt x="1236" y="3025"/>
                  </a:lnTo>
                  <a:lnTo>
                    <a:pt x="1383" y="3043"/>
                  </a:lnTo>
                  <a:lnTo>
                    <a:pt x="1549" y="3062"/>
                  </a:lnTo>
                  <a:lnTo>
                    <a:pt x="1715" y="3043"/>
                  </a:lnTo>
                  <a:lnTo>
                    <a:pt x="1863" y="3025"/>
                  </a:lnTo>
                  <a:lnTo>
                    <a:pt x="2010" y="2988"/>
                  </a:lnTo>
                  <a:lnTo>
                    <a:pt x="2139" y="2933"/>
                  </a:lnTo>
                  <a:lnTo>
                    <a:pt x="2268" y="2877"/>
                  </a:lnTo>
                  <a:lnTo>
                    <a:pt x="2398" y="2785"/>
                  </a:lnTo>
                  <a:lnTo>
                    <a:pt x="2508" y="2711"/>
                  </a:lnTo>
                  <a:lnTo>
                    <a:pt x="2619" y="2601"/>
                  </a:lnTo>
                  <a:lnTo>
                    <a:pt x="2711" y="2509"/>
                  </a:lnTo>
                  <a:lnTo>
                    <a:pt x="2803" y="2380"/>
                  </a:lnTo>
                  <a:lnTo>
                    <a:pt x="2877" y="2250"/>
                  </a:lnTo>
                  <a:lnTo>
                    <a:pt x="2951" y="2121"/>
                  </a:lnTo>
                  <a:lnTo>
                    <a:pt x="2988" y="1992"/>
                  </a:lnTo>
                  <a:lnTo>
                    <a:pt x="3024" y="1845"/>
                  </a:lnTo>
                  <a:lnTo>
                    <a:pt x="3043" y="1679"/>
                  </a:lnTo>
                  <a:lnTo>
                    <a:pt x="3061" y="1531"/>
                  </a:lnTo>
                  <a:lnTo>
                    <a:pt x="3043" y="1365"/>
                  </a:lnTo>
                  <a:lnTo>
                    <a:pt x="3024" y="1218"/>
                  </a:lnTo>
                  <a:lnTo>
                    <a:pt x="2988" y="1070"/>
                  </a:lnTo>
                  <a:lnTo>
                    <a:pt x="2932" y="941"/>
                  </a:lnTo>
                  <a:lnTo>
                    <a:pt x="2877" y="794"/>
                  </a:lnTo>
                  <a:lnTo>
                    <a:pt x="2803" y="683"/>
                  </a:lnTo>
                  <a:lnTo>
                    <a:pt x="2711" y="554"/>
                  </a:lnTo>
                  <a:lnTo>
                    <a:pt x="2619" y="462"/>
                  </a:lnTo>
                  <a:lnTo>
                    <a:pt x="2508" y="351"/>
                  </a:lnTo>
                  <a:lnTo>
                    <a:pt x="2398" y="278"/>
                  </a:lnTo>
                  <a:lnTo>
                    <a:pt x="2268" y="185"/>
                  </a:lnTo>
                  <a:lnTo>
                    <a:pt x="2139" y="130"/>
                  </a:lnTo>
                  <a:lnTo>
                    <a:pt x="1992" y="75"/>
                  </a:lnTo>
                  <a:lnTo>
                    <a:pt x="1863" y="38"/>
                  </a:lnTo>
                  <a:lnTo>
                    <a:pt x="1697" y="19"/>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2" name="Google Shape;2852;p11"/>
            <p:cNvSpPr/>
            <p:nvPr/>
          </p:nvSpPr>
          <p:spPr>
            <a:xfrm>
              <a:off x="5509300" y="776500"/>
              <a:ext cx="76075" cy="76100"/>
            </a:xfrm>
            <a:custGeom>
              <a:avLst/>
              <a:gdLst/>
              <a:ahLst/>
              <a:cxnLst/>
              <a:rect l="l" t="t" r="r" b="b"/>
              <a:pathLst>
                <a:path w="3043" h="3044" extrusionOk="0">
                  <a:moveTo>
                    <a:pt x="1365" y="1"/>
                  </a:moveTo>
                  <a:lnTo>
                    <a:pt x="1217" y="38"/>
                  </a:lnTo>
                  <a:lnTo>
                    <a:pt x="1070" y="75"/>
                  </a:lnTo>
                  <a:lnTo>
                    <a:pt x="922" y="111"/>
                  </a:lnTo>
                  <a:lnTo>
                    <a:pt x="793" y="185"/>
                  </a:lnTo>
                  <a:lnTo>
                    <a:pt x="664" y="259"/>
                  </a:lnTo>
                  <a:lnTo>
                    <a:pt x="553" y="333"/>
                  </a:lnTo>
                  <a:lnTo>
                    <a:pt x="443" y="443"/>
                  </a:lnTo>
                  <a:lnTo>
                    <a:pt x="351" y="536"/>
                  </a:lnTo>
                  <a:lnTo>
                    <a:pt x="258" y="665"/>
                  </a:lnTo>
                  <a:lnTo>
                    <a:pt x="185" y="775"/>
                  </a:lnTo>
                  <a:lnTo>
                    <a:pt x="129" y="904"/>
                  </a:lnTo>
                  <a:lnTo>
                    <a:pt x="74" y="1052"/>
                  </a:lnTo>
                  <a:lnTo>
                    <a:pt x="37" y="1199"/>
                  </a:lnTo>
                  <a:lnTo>
                    <a:pt x="19" y="1347"/>
                  </a:lnTo>
                  <a:lnTo>
                    <a:pt x="0" y="1513"/>
                  </a:lnTo>
                  <a:lnTo>
                    <a:pt x="19" y="1660"/>
                  </a:lnTo>
                  <a:lnTo>
                    <a:pt x="37" y="1826"/>
                  </a:lnTo>
                  <a:lnTo>
                    <a:pt x="74" y="1974"/>
                  </a:lnTo>
                  <a:lnTo>
                    <a:pt x="111" y="2121"/>
                  </a:lnTo>
                  <a:lnTo>
                    <a:pt x="185" y="2250"/>
                  </a:lnTo>
                  <a:lnTo>
                    <a:pt x="258" y="2379"/>
                  </a:lnTo>
                  <a:lnTo>
                    <a:pt x="351" y="2490"/>
                  </a:lnTo>
                  <a:lnTo>
                    <a:pt x="443" y="2601"/>
                  </a:lnTo>
                  <a:lnTo>
                    <a:pt x="553" y="2711"/>
                  </a:lnTo>
                  <a:lnTo>
                    <a:pt x="682" y="2785"/>
                  </a:lnTo>
                  <a:lnTo>
                    <a:pt x="811" y="2859"/>
                  </a:lnTo>
                  <a:lnTo>
                    <a:pt x="941" y="2932"/>
                  </a:lnTo>
                  <a:lnTo>
                    <a:pt x="1088" y="2969"/>
                  </a:lnTo>
                  <a:lnTo>
                    <a:pt x="1236" y="3006"/>
                  </a:lnTo>
                  <a:lnTo>
                    <a:pt x="1383" y="3025"/>
                  </a:lnTo>
                  <a:lnTo>
                    <a:pt x="1549" y="3043"/>
                  </a:lnTo>
                  <a:lnTo>
                    <a:pt x="1715" y="3025"/>
                  </a:lnTo>
                  <a:lnTo>
                    <a:pt x="1862" y="3006"/>
                  </a:lnTo>
                  <a:lnTo>
                    <a:pt x="2010" y="2969"/>
                  </a:lnTo>
                  <a:lnTo>
                    <a:pt x="2139" y="2914"/>
                  </a:lnTo>
                  <a:lnTo>
                    <a:pt x="2268" y="2840"/>
                  </a:lnTo>
                  <a:lnTo>
                    <a:pt x="2397" y="2767"/>
                  </a:lnTo>
                  <a:lnTo>
                    <a:pt x="2508" y="2674"/>
                  </a:lnTo>
                  <a:lnTo>
                    <a:pt x="2618" y="2582"/>
                  </a:lnTo>
                  <a:lnTo>
                    <a:pt x="2711" y="2472"/>
                  </a:lnTo>
                  <a:lnTo>
                    <a:pt x="2803" y="2361"/>
                  </a:lnTo>
                  <a:lnTo>
                    <a:pt x="2877" y="2232"/>
                  </a:lnTo>
                  <a:lnTo>
                    <a:pt x="2932" y="2103"/>
                  </a:lnTo>
                  <a:lnTo>
                    <a:pt x="2987" y="1955"/>
                  </a:lnTo>
                  <a:lnTo>
                    <a:pt x="3006" y="1808"/>
                  </a:lnTo>
                  <a:lnTo>
                    <a:pt x="3043" y="1660"/>
                  </a:lnTo>
                  <a:lnTo>
                    <a:pt x="3043" y="1513"/>
                  </a:lnTo>
                  <a:lnTo>
                    <a:pt x="3024" y="1347"/>
                  </a:lnTo>
                  <a:lnTo>
                    <a:pt x="3006" y="1199"/>
                  </a:lnTo>
                  <a:lnTo>
                    <a:pt x="2969" y="1052"/>
                  </a:lnTo>
                  <a:lnTo>
                    <a:pt x="2913" y="904"/>
                  </a:lnTo>
                  <a:lnTo>
                    <a:pt x="2858" y="775"/>
                  </a:lnTo>
                  <a:lnTo>
                    <a:pt x="2784" y="665"/>
                  </a:lnTo>
                  <a:lnTo>
                    <a:pt x="2692" y="536"/>
                  </a:lnTo>
                  <a:lnTo>
                    <a:pt x="2600" y="443"/>
                  </a:lnTo>
                  <a:lnTo>
                    <a:pt x="2489" y="333"/>
                  </a:lnTo>
                  <a:lnTo>
                    <a:pt x="2379" y="259"/>
                  </a:lnTo>
                  <a:lnTo>
                    <a:pt x="2250" y="185"/>
                  </a:lnTo>
                  <a:lnTo>
                    <a:pt x="2121" y="111"/>
                  </a:lnTo>
                  <a:lnTo>
                    <a:pt x="1973" y="75"/>
                  </a:lnTo>
                  <a:lnTo>
                    <a:pt x="1826" y="38"/>
                  </a:lnTo>
                  <a:lnTo>
                    <a:pt x="1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3" name="Google Shape;2853;p11"/>
            <p:cNvSpPr/>
            <p:nvPr/>
          </p:nvSpPr>
          <p:spPr>
            <a:xfrm>
              <a:off x="5943500" y="1099175"/>
              <a:ext cx="75175" cy="75625"/>
            </a:xfrm>
            <a:custGeom>
              <a:avLst/>
              <a:gdLst/>
              <a:ahLst/>
              <a:cxnLst/>
              <a:rect l="l" t="t" r="r" b="b"/>
              <a:pathLst>
                <a:path w="3007" h="3025" extrusionOk="0">
                  <a:moveTo>
                    <a:pt x="1365" y="1"/>
                  </a:moveTo>
                  <a:lnTo>
                    <a:pt x="1199" y="37"/>
                  </a:lnTo>
                  <a:lnTo>
                    <a:pt x="1052" y="74"/>
                  </a:lnTo>
                  <a:lnTo>
                    <a:pt x="923" y="111"/>
                  </a:lnTo>
                  <a:lnTo>
                    <a:pt x="794" y="166"/>
                  </a:lnTo>
                  <a:lnTo>
                    <a:pt x="665" y="240"/>
                  </a:lnTo>
                  <a:lnTo>
                    <a:pt x="554" y="332"/>
                  </a:lnTo>
                  <a:lnTo>
                    <a:pt x="443" y="425"/>
                  </a:lnTo>
                  <a:lnTo>
                    <a:pt x="333" y="535"/>
                  </a:lnTo>
                  <a:lnTo>
                    <a:pt x="259" y="646"/>
                  </a:lnTo>
                  <a:lnTo>
                    <a:pt x="185" y="775"/>
                  </a:lnTo>
                  <a:lnTo>
                    <a:pt x="112" y="904"/>
                  </a:lnTo>
                  <a:lnTo>
                    <a:pt x="56" y="1052"/>
                  </a:lnTo>
                  <a:lnTo>
                    <a:pt x="19" y="1181"/>
                  </a:lnTo>
                  <a:lnTo>
                    <a:pt x="1" y="1347"/>
                  </a:lnTo>
                  <a:lnTo>
                    <a:pt x="1" y="1494"/>
                  </a:lnTo>
                  <a:lnTo>
                    <a:pt x="1" y="1660"/>
                  </a:lnTo>
                  <a:lnTo>
                    <a:pt x="19" y="1807"/>
                  </a:lnTo>
                  <a:lnTo>
                    <a:pt x="56" y="1955"/>
                  </a:lnTo>
                  <a:lnTo>
                    <a:pt x="112" y="2102"/>
                  </a:lnTo>
                  <a:lnTo>
                    <a:pt x="167" y="2232"/>
                  </a:lnTo>
                  <a:lnTo>
                    <a:pt x="241" y="2361"/>
                  </a:lnTo>
                  <a:lnTo>
                    <a:pt x="333" y="2471"/>
                  </a:lnTo>
                  <a:lnTo>
                    <a:pt x="425" y="2582"/>
                  </a:lnTo>
                  <a:lnTo>
                    <a:pt x="536" y="2674"/>
                  </a:lnTo>
                  <a:lnTo>
                    <a:pt x="646" y="2766"/>
                  </a:lnTo>
                  <a:lnTo>
                    <a:pt x="757" y="2840"/>
                  </a:lnTo>
                  <a:lnTo>
                    <a:pt x="904" y="2895"/>
                  </a:lnTo>
                  <a:lnTo>
                    <a:pt x="1033" y="2951"/>
                  </a:lnTo>
                  <a:lnTo>
                    <a:pt x="1181" y="2988"/>
                  </a:lnTo>
                  <a:lnTo>
                    <a:pt x="1328" y="3006"/>
                  </a:lnTo>
                  <a:lnTo>
                    <a:pt x="1494" y="3024"/>
                  </a:lnTo>
                  <a:lnTo>
                    <a:pt x="1642" y="3006"/>
                  </a:lnTo>
                  <a:lnTo>
                    <a:pt x="1808" y="2988"/>
                  </a:lnTo>
                  <a:lnTo>
                    <a:pt x="1955" y="2951"/>
                  </a:lnTo>
                  <a:lnTo>
                    <a:pt x="2084" y="2914"/>
                  </a:lnTo>
                  <a:lnTo>
                    <a:pt x="2232" y="2840"/>
                  </a:lnTo>
                  <a:lnTo>
                    <a:pt x="2343" y="2766"/>
                  </a:lnTo>
                  <a:lnTo>
                    <a:pt x="2472" y="2693"/>
                  </a:lnTo>
                  <a:lnTo>
                    <a:pt x="2564" y="2600"/>
                  </a:lnTo>
                  <a:lnTo>
                    <a:pt x="2674" y="2490"/>
                  </a:lnTo>
                  <a:lnTo>
                    <a:pt x="2748" y="2379"/>
                  </a:lnTo>
                  <a:lnTo>
                    <a:pt x="2822" y="2250"/>
                  </a:lnTo>
                  <a:lnTo>
                    <a:pt x="2896" y="2121"/>
                  </a:lnTo>
                  <a:lnTo>
                    <a:pt x="2951" y="1973"/>
                  </a:lnTo>
                  <a:lnTo>
                    <a:pt x="2988" y="1826"/>
                  </a:lnTo>
                  <a:lnTo>
                    <a:pt x="3006" y="1678"/>
                  </a:lnTo>
                  <a:lnTo>
                    <a:pt x="3006" y="1531"/>
                  </a:lnTo>
                  <a:lnTo>
                    <a:pt x="3006" y="1365"/>
                  </a:lnTo>
                  <a:lnTo>
                    <a:pt x="2988" y="1217"/>
                  </a:lnTo>
                  <a:lnTo>
                    <a:pt x="2951" y="1070"/>
                  </a:lnTo>
                  <a:lnTo>
                    <a:pt x="2896" y="922"/>
                  </a:lnTo>
                  <a:lnTo>
                    <a:pt x="2840" y="793"/>
                  </a:lnTo>
                  <a:lnTo>
                    <a:pt x="2767" y="664"/>
                  </a:lnTo>
                  <a:lnTo>
                    <a:pt x="2674" y="554"/>
                  </a:lnTo>
                  <a:lnTo>
                    <a:pt x="2582" y="443"/>
                  </a:lnTo>
                  <a:lnTo>
                    <a:pt x="2490" y="351"/>
                  </a:lnTo>
                  <a:lnTo>
                    <a:pt x="2361" y="259"/>
                  </a:lnTo>
                  <a:lnTo>
                    <a:pt x="2250" y="185"/>
                  </a:lnTo>
                  <a:lnTo>
                    <a:pt x="2121" y="130"/>
                  </a:lnTo>
                  <a:lnTo>
                    <a:pt x="1974" y="74"/>
                  </a:lnTo>
                  <a:lnTo>
                    <a:pt x="1826" y="37"/>
                  </a:lnTo>
                  <a:lnTo>
                    <a:pt x="1679"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4" name="Google Shape;2854;p11"/>
            <p:cNvSpPr/>
            <p:nvPr/>
          </p:nvSpPr>
          <p:spPr>
            <a:xfrm>
              <a:off x="5261300" y="322925"/>
              <a:ext cx="75625" cy="75625"/>
            </a:xfrm>
            <a:custGeom>
              <a:avLst/>
              <a:gdLst/>
              <a:ahLst/>
              <a:cxnLst/>
              <a:rect l="l" t="t" r="r" b="b"/>
              <a:pathLst>
                <a:path w="3025" h="3025" extrusionOk="0">
                  <a:moveTo>
                    <a:pt x="1328" y="1"/>
                  </a:moveTo>
                  <a:lnTo>
                    <a:pt x="1181" y="38"/>
                  </a:lnTo>
                  <a:lnTo>
                    <a:pt x="1033" y="74"/>
                  </a:lnTo>
                  <a:lnTo>
                    <a:pt x="886" y="130"/>
                  </a:lnTo>
                  <a:lnTo>
                    <a:pt x="756" y="185"/>
                  </a:lnTo>
                  <a:lnTo>
                    <a:pt x="646" y="259"/>
                  </a:lnTo>
                  <a:lnTo>
                    <a:pt x="517" y="351"/>
                  </a:lnTo>
                  <a:lnTo>
                    <a:pt x="425" y="443"/>
                  </a:lnTo>
                  <a:lnTo>
                    <a:pt x="314" y="554"/>
                  </a:lnTo>
                  <a:lnTo>
                    <a:pt x="240" y="683"/>
                  </a:lnTo>
                  <a:lnTo>
                    <a:pt x="166" y="812"/>
                  </a:lnTo>
                  <a:lnTo>
                    <a:pt x="111" y="941"/>
                  </a:lnTo>
                  <a:lnTo>
                    <a:pt x="56" y="1070"/>
                  </a:lnTo>
                  <a:lnTo>
                    <a:pt x="19" y="1218"/>
                  </a:lnTo>
                  <a:lnTo>
                    <a:pt x="0" y="1383"/>
                  </a:lnTo>
                  <a:lnTo>
                    <a:pt x="0" y="1531"/>
                  </a:lnTo>
                  <a:lnTo>
                    <a:pt x="0" y="1697"/>
                  </a:lnTo>
                  <a:lnTo>
                    <a:pt x="37" y="1844"/>
                  </a:lnTo>
                  <a:lnTo>
                    <a:pt x="74" y="1992"/>
                  </a:lnTo>
                  <a:lnTo>
                    <a:pt x="130" y="2139"/>
                  </a:lnTo>
                  <a:lnTo>
                    <a:pt x="185" y="2269"/>
                  </a:lnTo>
                  <a:lnTo>
                    <a:pt x="259" y="2379"/>
                  </a:lnTo>
                  <a:lnTo>
                    <a:pt x="351" y="2508"/>
                  </a:lnTo>
                  <a:lnTo>
                    <a:pt x="443" y="2600"/>
                  </a:lnTo>
                  <a:lnTo>
                    <a:pt x="554" y="2693"/>
                  </a:lnTo>
                  <a:lnTo>
                    <a:pt x="683" y="2785"/>
                  </a:lnTo>
                  <a:lnTo>
                    <a:pt x="793" y="2859"/>
                  </a:lnTo>
                  <a:lnTo>
                    <a:pt x="941" y="2914"/>
                  </a:lnTo>
                  <a:lnTo>
                    <a:pt x="1070" y="2969"/>
                  </a:lnTo>
                  <a:lnTo>
                    <a:pt x="1217" y="3006"/>
                  </a:lnTo>
                  <a:lnTo>
                    <a:pt x="1383" y="3024"/>
                  </a:lnTo>
                  <a:lnTo>
                    <a:pt x="1697" y="3024"/>
                  </a:lnTo>
                  <a:lnTo>
                    <a:pt x="1844" y="2988"/>
                  </a:lnTo>
                  <a:lnTo>
                    <a:pt x="1992" y="2951"/>
                  </a:lnTo>
                  <a:lnTo>
                    <a:pt x="2121" y="2895"/>
                  </a:lnTo>
                  <a:lnTo>
                    <a:pt x="2268" y="2840"/>
                  </a:lnTo>
                  <a:lnTo>
                    <a:pt x="2379" y="2766"/>
                  </a:lnTo>
                  <a:lnTo>
                    <a:pt x="2508" y="2674"/>
                  </a:lnTo>
                  <a:lnTo>
                    <a:pt x="2600" y="2564"/>
                  </a:lnTo>
                  <a:lnTo>
                    <a:pt x="2692" y="2471"/>
                  </a:lnTo>
                  <a:lnTo>
                    <a:pt x="2785" y="2342"/>
                  </a:lnTo>
                  <a:lnTo>
                    <a:pt x="2858" y="2213"/>
                  </a:lnTo>
                  <a:lnTo>
                    <a:pt x="2914" y="2084"/>
                  </a:lnTo>
                  <a:lnTo>
                    <a:pt x="2969" y="1937"/>
                  </a:lnTo>
                  <a:lnTo>
                    <a:pt x="3006" y="1789"/>
                  </a:lnTo>
                  <a:lnTo>
                    <a:pt x="3024" y="1642"/>
                  </a:lnTo>
                  <a:lnTo>
                    <a:pt x="3024" y="1494"/>
                  </a:lnTo>
                  <a:lnTo>
                    <a:pt x="3006" y="1328"/>
                  </a:lnTo>
                  <a:lnTo>
                    <a:pt x="2987" y="1181"/>
                  </a:lnTo>
                  <a:lnTo>
                    <a:pt x="2951" y="1033"/>
                  </a:lnTo>
                  <a:lnTo>
                    <a:pt x="2895" y="886"/>
                  </a:lnTo>
                  <a:lnTo>
                    <a:pt x="2840" y="757"/>
                  </a:lnTo>
                  <a:lnTo>
                    <a:pt x="2766" y="646"/>
                  </a:lnTo>
                  <a:lnTo>
                    <a:pt x="2674" y="517"/>
                  </a:lnTo>
                  <a:lnTo>
                    <a:pt x="2563" y="425"/>
                  </a:lnTo>
                  <a:lnTo>
                    <a:pt x="2471" y="333"/>
                  </a:lnTo>
                  <a:lnTo>
                    <a:pt x="2342" y="240"/>
                  </a:lnTo>
                  <a:lnTo>
                    <a:pt x="2213" y="167"/>
                  </a:lnTo>
                  <a:lnTo>
                    <a:pt x="2084" y="111"/>
                  </a:lnTo>
                  <a:lnTo>
                    <a:pt x="1936" y="56"/>
                  </a:lnTo>
                  <a:lnTo>
                    <a:pt x="1789" y="19"/>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5" name="Google Shape;2855;p11"/>
            <p:cNvSpPr/>
            <p:nvPr/>
          </p:nvSpPr>
          <p:spPr>
            <a:xfrm>
              <a:off x="6023250" y="1113475"/>
              <a:ext cx="75625" cy="75600"/>
            </a:xfrm>
            <a:custGeom>
              <a:avLst/>
              <a:gdLst/>
              <a:ahLst/>
              <a:cxnLst/>
              <a:rect l="l" t="t" r="r" b="b"/>
              <a:pathLst>
                <a:path w="3025" h="3024" extrusionOk="0">
                  <a:moveTo>
                    <a:pt x="1402" y="0"/>
                  </a:moveTo>
                  <a:lnTo>
                    <a:pt x="1236" y="19"/>
                  </a:lnTo>
                  <a:lnTo>
                    <a:pt x="1089" y="55"/>
                  </a:lnTo>
                  <a:lnTo>
                    <a:pt x="941" y="92"/>
                  </a:lnTo>
                  <a:lnTo>
                    <a:pt x="812" y="166"/>
                  </a:lnTo>
                  <a:lnTo>
                    <a:pt x="683" y="240"/>
                  </a:lnTo>
                  <a:lnTo>
                    <a:pt x="554" y="314"/>
                  </a:lnTo>
                  <a:lnTo>
                    <a:pt x="443" y="424"/>
                  </a:lnTo>
                  <a:lnTo>
                    <a:pt x="351" y="516"/>
                  </a:lnTo>
                  <a:lnTo>
                    <a:pt x="259" y="645"/>
                  </a:lnTo>
                  <a:lnTo>
                    <a:pt x="185" y="775"/>
                  </a:lnTo>
                  <a:lnTo>
                    <a:pt x="111" y="904"/>
                  </a:lnTo>
                  <a:lnTo>
                    <a:pt x="56" y="1051"/>
                  </a:lnTo>
                  <a:lnTo>
                    <a:pt x="19" y="1199"/>
                  </a:lnTo>
                  <a:lnTo>
                    <a:pt x="1" y="1346"/>
                  </a:lnTo>
                  <a:lnTo>
                    <a:pt x="1" y="1512"/>
                  </a:lnTo>
                  <a:lnTo>
                    <a:pt x="1" y="1660"/>
                  </a:lnTo>
                  <a:lnTo>
                    <a:pt x="19" y="1826"/>
                  </a:lnTo>
                  <a:lnTo>
                    <a:pt x="56" y="1973"/>
                  </a:lnTo>
                  <a:lnTo>
                    <a:pt x="111" y="2102"/>
                  </a:lnTo>
                  <a:lnTo>
                    <a:pt x="167" y="2231"/>
                  </a:lnTo>
                  <a:lnTo>
                    <a:pt x="240" y="2360"/>
                  </a:lnTo>
                  <a:lnTo>
                    <a:pt x="333" y="2471"/>
                  </a:lnTo>
                  <a:lnTo>
                    <a:pt x="425" y="2581"/>
                  </a:lnTo>
                  <a:lnTo>
                    <a:pt x="535" y="2674"/>
                  </a:lnTo>
                  <a:lnTo>
                    <a:pt x="646" y="2766"/>
                  </a:lnTo>
                  <a:lnTo>
                    <a:pt x="775" y="2840"/>
                  </a:lnTo>
                  <a:lnTo>
                    <a:pt x="904" y="2913"/>
                  </a:lnTo>
                  <a:lnTo>
                    <a:pt x="1033" y="2950"/>
                  </a:lnTo>
                  <a:lnTo>
                    <a:pt x="1181" y="2987"/>
                  </a:lnTo>
                  <a:lnTo>
                    <a:pt x="1347" y="3024"/>
                  </a:lnTo>
                  <a:lnTo>
                    <a:pt x="1660" y="3024"/>
                  </a:lnTo>
                  <a:lnTo>
                    <a:pt x="1808" y="3006"/>
                  </a:lnTo>
                  <a:lnTo>
                    <a:pt x="1955" y="2969"/>
                  </a:lnTo>
                  <a:lnTo>
                    <a:pt x="2084" y="2913"/>
                  </a:lnTo>
                  <a:lnTo>
                    <a:pt x="2232" y="2858"/>
                  </a:lnTo>
                  <a:lnTo>
                    <a:pt x="2342" y="2784"/>
                  </a:lnTo>
                  <a:lnTo>
                    <a:pt x="2471" y="2692"/>
                  </a:lnTo>
                  <a:lnTo>
                    <a:pt x="2582" y="2600"/>
                  </a:lnTo>
                  <a:lnTo>
                    <a:pt x="2674" y="2508"/>
                  </a:lnTo>
                  <a:lnTo>
                    <a:pt x="2766" y="2379"/>
                  </a:lnTo>
                  <a:lnTo>
                    <a:pt x="2840" y="2268"/>
                  </a:lnTo>
                  <a:lnTo>
                    <a:pt x="2896" y="2139"/>
                  </a:lnTo>
                  <a:lnTo>
                    <a:pt x="2951" y="1991"/>
                  </a:lnTo>
                  <a:lnTo>
                    <a:pt x="2988" y="1844"/>
                  </a:lnTo>
                  <a:lnTo>
                    <a:pt x="3025" y="1696"/>
                  </a:lnTo>
                  <a:lnTo>
                    <a:pt x="3025" y="1549"/>
                  </a:lnTo>
                  <a:lnTo>
                    <a:pt x="3025" y="1383"/>
                  </a:lnTo>
                  <a:lnTo>
                    <a:pt x="3006" y="1235"/>
                  </a:lnTo>
                  <a:lnTo>
                    <a:pt x="2969" y="1088"/>
                  </a:lnTo>
                  <a:lnTo>
                    <a:pt x="2932" y="940"/>
                  </a:lnTo>
                  <a:lnTo>
                    <a:pt x="2859" y="811"/>
                  </a:lnTo>
                  <a:lnTo>
                    <a:pt x="2785" y="682"/>
                  </a:lnTo>
                  <a:lnTo>
                    <a:pt x="2711" y="572"/>
                  </a:lnTo>
                  <a:lnTo>
                    <a:pt x="2619" y="461"/>
                  </a:lnTo>
                  <a:lnTo>
                    <a:pt x="2508" y="350"/>
                  </a:lnTo>
                  <a:lnTo>
                    <a:pt x="2398" y="258"/>
                  </a:lnTo>
                  <a:lnTo>
                    <a:pt x="2269" y="185"/>
                  </a:lnTo>
                  <a:lnTo>
                    <a:pt x="2140" y="129"/>
                  </a:lnTo>
                  <a:lnTo>
                    <a:pt x="2010" y="74"/>
                  </a:lnTo>
                  <a:lnTo>
                    <a:pt x="1863" y="37"/>
                  </a:lnTo>
                  <a:lnTo>
                    <a:pt x="17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6" name="Google Shape;2856;p11"/>
            <p:cNvSpPr/>
            <p:nvPr/>
          </p:nvSpPr>
          <p:spPr>
            <a:xfrm>
              <a:off x="5377925" y="587975"/>
              <a:ext cx="76075" cy="76075"/>
            </a:xfrm>
            <a:custGeom>
              <a:avLst/>
              <a:gdLst/>
              <a:ahLst/>
              <a:cxnLst/>
              <a:rect l="l" t="t" r="r" b="b"/>
              <a:pathLst>
                <a:path w="3043" h="3043" extrusionOk="0">
                  <a:moveTo>
                    <a:pt x="1568" y="1"/>
                  </a:moveTo>
                  <a:lnTo>
                    <a:pt x="1402" y="19"/>
                  </a:lnTo>
                  <a:lnTo>
                    <a:pt x="1254" y="37"/>
                  </a:lnTo>
                  <a:lnTo>
                    <a:pt x="1107" y="56"/>
                  </a:lnTo>
                  <a:lnTo>
                    <a:pt x="959" y="111"/>
                  </a:lnTo>
                  <a:lnTo>
                    <a:pt x="830" y="167"/>
                  </a:lnTo>
                  <a:lnTo>
                    <a:pt x="701" y="240"/>
                  </a:lnTo>
                  <a:lnTo>
                    <a:pt x="590" y="314"/>
                  </a:lnTo>
                  <a:lnTo>
                    <a:pt x="480" y="425"/>
                  </a:lnTo>
                  <a:lnTo>
                    <a:pt x="369" y="517"/>
                  </a:lnTo>
                  <a:lnTo>
                    <a:pt x="295" y="627"/>
                  </a:lnTo>
                  <a:lnTo>
                    <a:pt x="203" y="757"/>
                  </a:lnTo>
                  <a:lnTo>
                    <a:pt x="148" y="886"/>
                  </a:lnTo>
                  <a:lnTo>
                    <a:pt x="93" y="1015"/>
                  </a:lnTo>
                  <a:lnTo>
                    <a:pt x="56" y="1162"/>
                  </a:lnTo>
                  <a:lnTo>
                    <a:pt x="19" y="1310"/>
                  </a:lnTo>
                  <a:lnTo>
                    <a:pt x="0" y="1476"/>
                  </a:lnTo>
                  <a:lnTo>
                    <a:pt x="19" y="1642"/>
                  </a:lnTo>
                  <a:lnTo>
                    <a:pt x="37" y="1789"/>
                  </a:lnTo>
                  <a:lnTo>
                    <a:pt x="56" y="1937"/>
                  </a:lnTo>
                  <a:lnTo>
                    <a:pt x="111" y="2084"/>
                  </a:lnTo>
                  <a:lnTo>
                    <a:pt x="166" y="2232"/>
                  </a:lnTo>
                  <a:lnTo>
                    <a:pt x="240" y="2361"/>
                  </a:lnTo>
                  <a:lnTo>
                    <a:pt x="332" y="2471"/>
                  </a:lnTo>
                  <a:lnTo>
                    <a:pt x="424" y="2582"/>
                  </a:lnTo>
                  <a:lnTo>
                    <a:pt x="535" y="2693"/>
                  </a:lnTo>
                  <a:lnTo>
                    <a:pt x="646" y="2766"/>
                  </a:lnTo>
                  <a:lnTo>
                    <a:pt x="775" y="2859"/>
                  </a:lnTo>
                  <a:lnTo>
                    <a:pt x="904" y="2914"/>
                  </a:lnTo>
                  <a:lnTo>
                    <a:pt x="1051" y="2969"/>
                  </a:lnTo>
                  <a:lnTo>
                    <a:pt x="1199" y="3006"/>
                  </a:lnTo>
                  <a:lnTo>
                    <a:pt x="1346" y="3043"/>
                  </a:lnTo>
                  <a:lnTo>
                    <a:pt x="1678" y="3043"/>
                  </a:lnTo>
                  <a:lnTo>
                    <a:pt x="1826" y="3024"/>
                  </a:lnTo>
                  <a:lnTo>
                    <a:pt x="1973" y="2988"/>
                  </a:lnTo>
                  <a:lnTo>
                    <a:pt x="2102" y="2932"/>
                  </a:lnTo>
                  <a:lnTo>
                    <a:pt x="2250" y="2877"/>
                  </a:lnTo>
                  <a:lnTo>
                    <a:pt x="2360" y="2803"/>
                  </a:lnTo>
                  <a:lnTo>
                    <a:pt x="2489" y="2711"/>
                  </a:lnTo>
                  <a:lnTo>
                    <a:pt x="2600" y="2619"/>
                  </a:lnTo>
                  <a:lnTo>
                    <a:pt x="2692" y="2508"/>
                  </a:lnTo>
                  <a:lnTo>
                    <a:pt x="2784" y="2398"/>
                  </a:lnTo>
                  <a:lnTo>
                    <a:pt x="2858" y="2268"/>
                  </a:lnTo>
                  <a:lnTo>
                    <a:pt x="2914" y="2139"/>
                  </a:lnTo>
                  <a:lnTo>
                    <a:pt x="2969" y="2010"/>
                  </a:lnTo>
                  <a:lnTo>
                    <a:pt x="3006" y="1863"/>
                  </a:lnTo>
                  <a:lnTo>
                    <a:pt x="3043" y="1715"/>
                  </a:lnTo>
                  <a:lnTo>
                    <a:pt x="3043" y="1549"/>
                  </a:lnTo>
                  <a:lnTo>
                    <a:pt x="3043" y="1402"/>
                  </a:lnTo>
                  <a:lnTo>
                    <a:pt x="3024" y="1236"/>
                  </a:lnTo>
                  <a:lnTo>
                    <a:pt x="2987" y="1088"/>
                  </a:lnTo>
                  <a:lnTo>
                    <a:pt x="2932" y="959"/>
                  </a:lnTo>
                  <a:lnTo>
                    <a:pt x="2877" y="830"/>
                  </a:lnTo>
                  <a:lnTo>
                    <a:pt x="2803" y="701"/>
                  </a:lnTo>
                  <a:lnTo>
                    <a:pt x="2729" y="572"/>
                  </a:lnTo>
                  <a:lnTo>
                    <a:pt x="2619" y="462"/>
                  </a:lnTo>
                  <a:lnTo>
                    <a:pt x="2526" y="369"/>
                  </a:lnTo>
                  <a:lnTo>
                    <a:pt x="2416" y="277"/>
                  </a:lnTo>
                  <a:lnTo>
                    <a:pt x="2287" y="203"/>
                  </a:lnTo>
                  <a:lnTo>
                    <a:pt x="2158" y="130"/>
                  </a:lnTo>
                  <a:lnTo>
                    <a:pt x="2010" y="93"/>
                  </a:lnTo>
                  <a:lnTo>
                    <a:pt x="1881" y="37"/>
                  </a:lnTo>
                  <a:lnTo>
                    <a:pt x="1715"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7" name="Google Shape;2857;p11"/>
            <p:cNvSpPr/>
            <p:nvPr/>
          </p:nvSpPr>
          <p:spPr>
            <a:xfrm>
              <a:off x="5863775" y="1085350"/>
              <a:ext cx="74700" cy="74700"/>
            </a:xfrm>
            <a:custGeom>
              <a:avLst/>
              <a:gdLst/>
              <a:ahLst/>
              <a:cxnLst/>
              <a:rect l="l" t="t" r="r" b="b"/>
              <a:pathLst>
                <a:path w="2988" h="2988" extrusionOk="0">
                  <a:moveTo>
                    <a:pt x="1365" y="0"/>
                  </a:moveTo>
                  <a:lnTo>
                    <a:pt x="1217" y="19"/>
                  </a:lnTo>
                  <a:lnTo>
                    <a:pt x="1070" y="56"/>
                  </a:lnTo>
                  <a:lnTo>
                    <a:pt x="940" y="93"/>
                  </a:lnTo>
                  <a:lnTo>
                    <a:pt x="793" y="166"/>
                  </a:lnTo>
                  <a:lnTo>
                    <a:pt x="682" y="240"/>
                  </a:lnTo>
                  <a:lnTo>
                    <a:pt x="553" y="314"/>
                  </a:lnTo>
                  <a:lnTo>
                    <a:pt x="461" y="406"/>
                  </a:lnTo>
                  <a:lnTo>
                    <a:pt x="350" y="498"/>
                  </a:lnTo>
                  <a:lnTo>
                    <a:pt x="277" y="627"/>
                  </a:lnTo>
                  <a:lnTo>
                    <a:pt x="203" y="738"/>
                  </a:lnTo>
                  <a:lnTo>
                    <a:pt x="129" y="867"/>
                  </a:lnTo>
                  <a:lnTo>
                    <a:pt x="74" y="996"/>
                  </a:lnTo>
                  <a:lnTo>
                    <a:pt x="37" y="1144"/>
                  </a:lnTo>
                  <a:lnTo>
                    <a:pt x="19" y="1291"/>
                  </a:lnTo>
                  <a:lnTo>
                    <a:pt x="0" y="1439"/>
                  </a:lnTo>
                  <a:lnTo>
                    <a:pt x="0" y="1605"/>
                  </a:lnTo>
                  <a:lnTo>
                    <a:pt x="19" y="1752"/>
                  </a:lnTo>
                  <a:lnTo>
                    <a:pt x="55" y="1900"/>
                  </a:lnTo>
                  <a:lnTo>
                    <a:pt x="92" y="2047"/>
                  </a:lnTo>
                  <a:lnTo>
                    <a:pt x="166" y="2176"/>
                  </a:lnTo>
                  <a:lnTo>
                    <a:pt x="240" y="2305"/>
                  </a:lnTo>
                  <a:lnTo>
                    <a:pt x="314" y="2434"/>
                  </a:lnTo>
                  <a:lnTo>
                    <a:pt x="406" y="2545"/>
                  </a:lnTo>
                  <a:lnTo>
                    <a:pt x="516" y="2637"/>
                  </a:lnTo>
                  <a:lnTo>
                    <a:pt x="627" y="2729"/>
                  </a:lnTo>
                  <a:lnTo>
                    <a:pt x="756" y="2803"/>
                  </a:lnTo>
                  <a:lnTo>
                    <a:pt x="885" y="2858"/>
                  </a:lnTo>
                  <a:lnTo>
                    <a:pt x="1014" y="2914"/>
                  </a:lnTo>
                  <a:lnTo>
                    <a:pt x="1162" y="2951"/>
                  </a:lnTo>
                  <a:lnTo>
                    <a:pt x="1309" y="2987"/>
                  </a:lnTo>
                  <a:lnTo>
                    <a:pt x="1623" y="2987"/>
                  </a:lnTo>
                  <a:lnTo>
                    <a:pt x="1770" y="2969"/>
                  </a:lnTo>
                  <a:lnTo>
                    <a:pt x="1918" y="2932"/>
                  </a:lnTo>
                  <a:lnTo>
                    <a:pt x="2065" y="2895"/>
                  </a:lnTo>
                  <a:lnTo>
                    <a:pt x="2194" y="2821"/>
                  </a:lnTo>
                  <a:lnTo>
                    <a:pt x="2323" y="2748"/>
                  </a:lnTo>
                  <a:lnTo>
                    <a:pt x="2434" y="2674"/>
                  </a:lnTo>
                  <a:lnTo>
                    <a:pt x="2545" y="2582"/>
                  </a:lnTo>
                  <a:lnTo>
                    <a:pt x="2637" y="2490"/>
                  </a:lnTo>
                  <a:lnTo>
                    <a:pt x="2729" y="2360"/>
                  </a:lnTo>
                  <a:lnTo>
                    <a:pt x="2803" y="2250"/>
                  </a:lnTo>
                  <a:lnTo>
                    <a:pt x="2858" y="2121"/>
                  </a:lnTo>
                  <a:lnTo>
                    <a:pt x="2913" y="1992"/>
                  </a:lnTo>
                  <a:lnTo>
                    <a:pt x="2950" y="1844"/>
                  </a:lnTo>
                  <a:lnTo>
                    <a:pt x="2987" y="1697"/>
                  </a:lnTo>
                  <a:lnTo>
                    <a:pt x="2987" y="1549"/>
                  </a:lnTo>
                  <a:lnTo>
                    <a:pt x="2987" y="1383"/>
                  </a:lnTo>
                  <a:lnTo>
                    <a:pt x="2969" y="1236"/>
                  </a:lnTo>
                  <a:lnTo>
                    <a:pt x="2950" y="1088"/>
                  </a:lnTo>
                  <a:lnTo>
                    <a:pt x="2895" y="941"/>
                  </a:lnTo>
                  <a:lnTo>
                    <a:pt x="2840" y="812"/>
                  </a:lnTo>
                  <a:lnTo>
                    <a:pt x="2766" y="683"/>
                  </a:lnTo>
                  <a:lnTo>
                    <a:pt x="2674" y="554"/>
                  </a:lnTo>
                  <a:lnTo>
                    <a:pt x="2581" y="443"/>
                  </a:lnTo>
                  <a:lnTo>
                    <a:pt x="2489" y="351"/>
                  </a:lnTo>
                  <a:lnTo>
                    <a:pt x="2360" y="259"/>
                  </a:lnTo>
                  <a:lnTo>
                    <a:pt x="2250" y="185"/>
                  </a:lnTo>
                  <a:lnTo>
                    <a:pt x="2121" y="129"/>
                  </a:lnTo>
                  <a:lnTo>
                    <a:pt x="1973" y="74"/>
                  </a:lnTo>
                  <a:lnTo>
                    <a:pt x="1826" y="37"/>
                  </a:lnTo>
                  <a:lnTo>
                    <a:pt x="1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8" name="Google Shape;2858;p11"/>
            <p:cNvSpPr/>
            <p:nvPr/>
          </p:nvSpPr>
          <p:spPr>
            <a:xfrm>
              <a:off x="5247475" y="403125"/>
              <a:ext cx="74700" cy="74700"/>
            </a:xfrm>
            <a:custGeom>
              <a:avLst/>
              <a:gdLst/>
              <a:ahLst/>
              <a:cxnLst/>
              <a:rect l="l" t="t" r="r" b="b"/>
              <a:pathLst>
                <a:path w="2988" h="2988" extrusionOk="0">
                  <a:moveTo>
                    <a:pt x="1531" y="1"/>
                  </a:moveTo>
                  <a:lnTo>
                    <a:pt x="1365" y="19"/>
                  </a:lnTo>
                  <a:lnTo>
                    <a:pt x="1217" y="38"/>
                  </a:lnTo>
                  <a:lnTo>
                    <a:pt x="1070" y="75"/>
                  </a:lnTo>
                  <a:lnTo>
                    <a:pt x="941" y="112"/>
                  </a:lnTo>
                  <a:lnTo>
                    <a:pt x="793" y="167"/>
                  </a:lnTo>
                  <a:lnTo>
                    <a:pt x="683" y="241"/>
                  </a:lnTo>
                  <a:lnTo>
                    <a:pt x="553" y="333"/>
                  </a:lnTo>
                  <a:lnTo>
                    <a:pt x="443" y="425"/>
                  </a:lnTo>
                  <a:lnTo>
                    <a:pt x="351" y="536"/>
                  </a:lnTo>
                  <a:lnTo>
                    <a:pt x="258" y="646"/>
                  </a:lnTo>
                  <a:lnTo>
                    <a:pt x="185" y="775"/>
                  </a:lnTo>
                  <a:lnTo>
                    <a:pt x="129" y="904"/>
                  </a:lnTo>
                  <a:lnTo>
                    <a:pt x="74" y="1033"/>
                  </a:lnTo>
                  <a:lnTo>
                    <a:pt x="37" y="1181"/>
                  </a:lnTo>
                  <a:lnTo>
                    <a:pt x="19" y="1328"/>
                  </a:lnTo>
                  <a:lnTo>
                    <a:pt x="0" y="1494"/>
                  </a:lnTo>
                  <a:lnTo>
                    <a:pt x="0" y="1642"/>
                  </a:lnTo>
                  <a:lnTo>
                    <a:pt x="37" y="1789"/>
                  </a:lnTo>
                  <a:lnTo>
                    <a:pt x="56" y="1937"/>
                  </a:lnTo>
                  <a:lnTo>
                    <a:pt x="111" y="2066"/>
                  </a:lnTo>
                  <a:lnTo>
                    <a:pt x="166" y="2195"/>
                  </a:lnTo>
                  <a:lnTo>
                    <a:pt x="240" y="2324"/>
                  </a:lnTo>
                  <a:lnTo>
                    <a:pt x="332" y="2435"/>
                  </a:lnTo>
                  <a:lnTo>
                    <a:pt x="424" y="2545"/>
                  </a:lnTo>
                  <a:lnTo>
                    <a:pt x="517" y="2638"/>
                  </a:lnTo>
                  <a:lnTo>
                    <a:pt x="627" y="2730"/>
                  </a:lnTo>
                  <a:lnTo>
                    <a:pt x="756" y="2803"/>
                  </a:lnTo>
                  <a:lnTo>
                    <a:pt x="885" y="2859"/>
                  </a:lnTo>
                  <a:lnTo>
                    <a:pt x="1014" y="2914"/>
                  </a:lnTo>
                  <a:lnTo>
                    <a:pt x="1162" y="2951"/>
                  </a:lnTo>
                  <a:lnTo>
                    <a:pt x="1309" y="2988"/>
                  </a:lnTo>
                  <a:lnTo>
                    <a:pt x="1604" y="2988"/>
                  </a:lnTo>
                  <a:lnTo>
                    <a:pt x="1770" y="2969"/>
                  </a:lnTo>
                  <a:lnTo>
                    <a:pt x="1918" y="2933"/>
                  </a:lnTo>
                  <a:lnTo>
                    <a:pt x="2047" y="2896"/>
                  </a:lnTo>
                  <a:lnTo>
                    <a:pt x="2194" y="2822"/>
                  </a:lnTo>
                  <a:lnTo>
                    <a:pt x="2305" y="2748"/>
                  </a:lnTo>
                  <a:lnTo>
                    <a:pt x="2434" y="2674"/>
                  </a:lnTo>
                  <a:lnTo>
                    <a:pt x="2545" y="2582"/>
                  </a:lnTo>
                  <a:lnTo>
                    <a:pt x="2637" y="2472"/>
                  </a:lnTo>
                  <a:lnTo>
                    <a:pt x="2729" y="2361"/>
                  </a:lnTo>
                  <a:lnTo>
                    <a:pt x="2803" y="2232"/>
                  </a:lnTo>
                  <a:lnTo>
                    <a:pt x="2858" y="2103"/>
                  </a:lnTo>
                  <a:lnTo>
                    <a:pt x="2914" y="1955"/>
                  </a:lnTo>
                  <a:lnTo>
                    <a:pt x="2950" y="1826"/>
                  </a:lnTo>
                  <a:lnTo>
                    <a:pt x="2969" y="1660"/>
                  </a:lnTo>
                  <a:lnTo>
                    <a:pt x="2987" y="1513"/>
                  </a:lnTo>
                  <a:lnTo>
                    <a:pt x="2987" y="1365"/>
                  </a:lnTo>
                  <a:lnTo>
                    <a:pt x="2950" y="1218"/>
                  </a:lnTo>
                  <a:lnTo>
                    <a:pt x="2914" y="1070"/>
                  </a:lnTo>
                  <a:lnTo>
                    <a:pt x="2877" y="923"/>
                  </a:lnTo>
                  <a:lnTo>
                    <a:pt x="2821" y="794"/>
                  </a:lnTo>
                  <a:lnTo>
                    <a:pt x="2748" y="683"/>
                  </a:lnTo>
                  <a:lnTo>
                    <a:pt x="2655" y="554"/>
                  </a:lnTo>
                  <a:lnTo>
                    <a:pt x="2563" y="462"/>
                  </a:lnTo>
                  <a:lnTo>
                    <a:pt x="2471" y="351"/>
                  </a:lnTo>
                  <a:lnTo>
                    <a:pt x="2360" y="277"/>
                  </a:lnTo>
                  <a:lnTo>
                    <a:pt x="2231" y="204"/>
                  </a:lnTo>
                  <a:lnTo>
                    <a:pt x="2102" y="130"/>
                  </a:lnTo>
                  <a:lnTo>
                    <a:pt x="1973" y="75"/>
                  </a:lnTo>
                  <a:lnTo>
                    <a:pt x="1826" y="38"/>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9" name="Google Shape;2859;p11"/>
            <p:cNvSpPr/>
            <p:nvPr/>
          </p:nvSpPr>
          <p:spPr>
            <a:xfrm>
              <a:off x="5786775" y="1071050"/>
              <a:ext cx="74700" cy="74700"/>
            </a:xfrm>
            <a:custGeom>
              <a:avLst/>
              <a:gdLst/>
              <a:ahLst/>
              <a:cxnLst/>
              <a:rect l="l" t="t" r="r" b="b"/>
              <a:pathLst>
                <a:path w="2988" h="2988" extrusionOk="0">
                  <a:moveTo>
                    <a:pt x="1494" y="1"/>
                  </a:moveTo>
                  <a:lnTo>
                    <a:pt x="1347" y="19"/>
                  </a:lnTo>
                  <a:lnTo>
                    <a:pt x="1199" y="38"/>
                  </a:lnTo>
                  <a:lnTo>
                    <a:pt x="1052" y="75"/>
                  </a:lnTo>
                  <a:lnTo>
                    <a:pt x="904" y="130"/>
                  </a:lnTo>
                  <a:lnTo>
                    <a:pt x="775" y="185"/>
                  </a:lnTo>
                  <a:lnTo>
                    <a:pt x="646" y="259"/>
                  </a:lnTo>
                  <a:lnTo>
                    <a:pt x="536" y="351"/>
                  </a:lnTo>
                  <a:lnTo>
                    <a:pt x="425" y="443"/>
                  </a:lnTo>
                  <a:lnTo>
                    <a:pt x="333" y="554"/>
                  </a:lnTo>
                  <a:lnTo>
                    <a:pt x="241" y="665"/>
                  </a:lnTo>
                  <a:lnTo>
                    <a:pt x="167" y="794"/>
                  </a:lnTo>
                  <a:lnTo>
                    <a:pt x="112" y="941"/>
                  </a:lnTo>
                  <a:lnTo>
                    <a:pt x="75" y="1070"/>
                  </a:lnTo>
                  <a:lnTo>
                    <a:pt x="38" y="1218"/>
                  </a:lnTo>
                  <a:lnTo>
                    <a:pt x="19" y="1365"/>
                  </a:lnTo>
                  <a:lnTo>
                    <a:pt x="1" y="1531"/>
                  </a:lnTo>
                  <a:lnTo>
                    <a:pt x="19" y="1679"/>
                  </a:lnTo>
                  <a:lnTo>
                    <a:pt x="38" y="1826"/>
                  </a:lnTo>
                  <a:lnTo>
                    <a:pt x="75" y="1974"/>
                  </a:lnTo>
                  <a:lnTo>
                    <a:pt x="130" y="2103"/>
                  </a:lnTo>
                  <a:lnTo>
                    <a:pt x="204" y="2232"/>
                  </a:lnTo>
                  <a:lnTo>
                    <a:pt x="278" y="2361"/>
                  </a:lnTo>
                  <a:lnTo>
                    <a:pt x="351" y="2472"/>
                  </a:lnTo>
                  <a:lnTo>
                    <a:pt x="462" y="2564"/>
                  </a:lnTo>
                  <a:lnTo>
                    <a:pt x="573" y="2656"/>
                  </a:lnTo>
                  <a:lnTo>
                    <a:pt x="683" y="2748"/>
                  </a:lnTo>
                  <a:lnTo>
                    <a:pt x="812" y="2822"/>
                  </a:lnTo>
                  <a:lnTo>
                    <a:pt x="941" y="2877"/>
                  </a:lnTo>
                  <a:lnTo>
                    <a:pt x="1070" y="2932"/>
                  </a:lnTo>
                  <a:lnTo>
                    <a:pt x="1218" y="2951"/>
                  </a:lnTo>
                  <a:lnTo>
                    <a:pt x="1365" y="2969"/>
                  </a:lnTo>
                  <a:lnTo>
                    <a:pt x="1513" y="2988"/>
                  </a:lnTo>
                  <a:lnTo>
                    <a:pt x="1660" y="2969"/>
                  </a:lnTo>
                  <a:lnTo>
                    <a:pt x="1808" y="2951"/>
                  </a:lnTo>
                  <a:lnTo>
                    <a:pt x="1955" y="2914"/>
                  </a:lnTo>
                  <a:lnTo>
                    <a:pt x="2103" y="2859"/>
                  </a:lnTo>
                  <a:lnTo>
                    <a:pt x="2232" y="2803"/>
                  </a:lnTo>
                  <a:lnTo>
                    <a:pt x="2343" y="2730"/>
                  </a:lnTo>
                  <a:lnTo>
                    <a:pt x="2453" y="2637"/>
                  </a:lnTo>
                  <a:lnTo>
                    <a:pt x="2564" y="2545"/>
                  </a:lnTo>
                  <a:lnTo>
                    <a:pt x="2656" y="2435"/>
                  </a:lnTo>
                  <a:lnTo>
                    <a:pt x="2748" y="2324"/>
                  </a:lnTo>
                  <a:lnTo>
                    <a:pt x="2804" y="2195"/>
                  </a:lnTo>
                  <a:lnTo>
                    <a:pt x="2877" y="2066"/>
                  </a:lnTo>
                  <a:lnTo>
                    <a:pt x="2914" y="1937"/>
                  </a:lnTo>
                  <a:lnTo>
                    <a:pt x="2951" y="1789"/>
                  </a:lnTo>
                  <a:lnTo>
                    <a:pt x="2970" y="1642"/>
                  </a:lnTo>
                  <a:lnTo>
                    <a:pt x="2988" y="1494"/>
                  </a:lnTo>
                  <a:lnTo>
                    <a:pt x="2970" y="1328"/>
                  </a:lnTo>
                  <a:lnTo>
                    <a:pt x="2951" y="1181"/>
                  </a:lnTo>
                  <a:lnTo>
                    <a:pt x="2914" y="1052"/>
                  </a:lnTo>
                  <a:lnTo>
                    <a:pt x="2859" y="904"/>
                  </a:lnTo>
                  <a:lnTo>
                    <a:pt x="2804" y="775"/>
                  </a:lnTo>
                  <a:lnTo>
                    <a:pt x="2730" y="665"/>
                  </a:lnTo>
                  <a:lnTo>
                    <a:pt x="2638" y="536"/>
                  </a:lnTo>
                  <a:lnTo>
                    <a:pt x="2545" y="443"/>
                  </a:lnTo>
                  <a:lnTo>
                    <a:pt x="2453" y="351"/>
                  </a:lnTo>
                  <a:lnTo>
                    <a:pt x="2343" y="259"/>
                  </a:lnTo>
                  <a:lnTo>
                    <a:pt x="2214" y="185"/>
                  </a:lnTo>
                  <a:lnTo>
                    <a:pt x="2084" y="130"/>
                  </a:lnTo>
                  <a:lnTo>
                    <a:pt x="1937" y="75"/>
                  </a:lnTo>
                  <a:lnTo>
                    <a:pt x="1808"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0" name="Google Shape;2860;p11"/>
            <p:cNvSpPr/>
            <p:nvPr/>
          </p:nvSpPr>
          <p:spPr>
            <a:xfrm>
              <a:off x="6169375" y="1219950"/>
              <a:ext cx="74250" cy="73775"/>
            </a:xfrm>
            <a:custGeom>
              <a:avLst/>
              <a:gdLst/>
              <a:ahLst/>
              <a:cxnLst/>
              <a:rect l="l" t="t" r="r" b="b"/>
              <a:pathLst>
                <a:path w="2970" h="2951" extrusionOk="0">
                  <a:moveTo>
                    <a:pt x="1328" y="0"/>
                  </a:moveTo>
                  <a:lnTo>
                    <a:pt x="1181" y="19"/>
                  </a:lnTo>
                  <a:lnTo>
                    <a:pt x="1033" y="56"/>
                  </a:lnTo>
                  <a:lnTo>
                    <a:pt x="904" y="111"/>
                  </a:lnTo>
                  <a:lnTo>
                    <a:pt x="775" y="185"/>
                  </a:lnTo>
                  <a:lnTo>
                    <a:pt x="646" y="258"/>
                  </a:lnTo>
                  <a:lnTo>
                    <a:pt x="535" y="332"/>
                  </a:lnTo>
                  <a:lnTo>
                    <a:pt x="443" y="443"/>
                  </a:lnTo>
                  <a:lnTo>
                    <a:pt x="333" y="535"/>
                  </a:lnTo>
                  <a:lnTo>
                    <a:pt x="259" y="646"/>
                  </a:lnTo>
                  <a:lnTo>
                    <a:pt x="185" y="775"/>
                  </a:lnTo>
                  <a:lnTo>
                    <a:pt x="111" y="904"/>
                  </a:lnTo>
                  <a:lnTo>
                    <a:pt x="74" y="1033"/>
                  </a:lnTo>
                  <a:lnTo>
                    <a:pt x="38" y="1180"/>
                  </a:lnTo>
                  <a:lnTo>
                    <a:pt x="19" y="1328"/>
                  </a:lnTo>
                  <a:lnTo>
                    <a:pt x="1" y="1475"/>
                  </a:lnTo>
                  <a:lnTo>
                    <a:pt x="19" y="1623"/>
                  </a:lnTo>
                  <a:lnTo>
                    <a:pt x="38" y="1770"/>
                  </a:lnTo>
                  <a:lnTo>
                    <a:pt x="74" y="1918"/>
                  </a:lnTo>
                  <a:lnTo>
                    <a:pt x="130" y="2047"/>
                  </a:lnTo>
                  <a:lnTo>
                    <a:pt x="185" y="2176"/>
                  </a:lnTo>
                  <a:lnTo>
                    <a:pt x="259" y="2305"/>
                  </a:lnTo>
                  <a:lnTo>
                    <a:pt x="351" y="2416"/>
                  </a:lnTo>
                  <a:lnTo>
                    <a:pt x="443" y="2526"/>
                  </a:lnTo>
                  <a:lnTo>
                    <a:pt x="554" y="2619"/>
                  </a:lnTo>
                  <a:lnTo>
                    <a:pt x="664" y="2711"/>
                  </a:lnTo>
                  <a:lnTo>
                    <a:pt x="793" y="2785"/>
                  </a:lnTo>
                  <a:lnTo>
                    <a:pt x="923" y="2840"/>
                  </a:lnTo>
                  <a:lnTo>
                    <a:pt x="1052" y="2895"/>
                  </a:lnTo>
                  <a:lnTo>
                    <a:pt x="1199" y="2932"/>
                  </a:lnTo>
                  <a:lnTo>
                    <a:pt x="1347" y="2950"/>
                  </a:lnTo>
                  <a:lnTo>
                    <a:pt x="1642" y="2950"/>
                  </a:lnTo>
                  <a:lnTo>
                    <a:pt x="1789" y="2932"/>
                  </a:lnTo>
                  <a:lnTo>
                    <a:pt x="1937" y="2895"/>
                  </a:lnTo>
                  <a:lnTo>
                    <a:pt x="2066" y="2840"/>
                  </a:lnTo>
                  <a:lnTo>
                    <a:pt x="2195" y="2766"/>
                  </a:lnTo>
                  <a:lnTo>
                    <a:pt x="2324" y="2692"/>
                  </a:lnTo>
                  <a:lnTo>
                    <a:pt x="2434" y="2619"/>
                  </a:lnTo>
                  <a:lnTo>
                    <a:pt x="2545" y="2526"/>
                  </a:lnTo>
                  <a:lnTo>
                    <a:pt x="2637" y="2416"/>
                  </a:lnTo>
                  <a:lnTo>
                    <a:pt x="2711" y="2305"/>
                  </a:lnTo>
                  <a:lnTo>
                    <a:pt x="2785" y="2176"/>
                  </a:lnTo>
                  <a:lnTo>
                    <a:pt x="2859" y="2047"/>
                  </a:lnTo>
                  <a:lnTo>
                    <a:pt x="2914" y="1918"/>
                  </a:lnTo>
                  <a:lnTo>
                    <a:pt x="2932" y="1770"/>
                  </a:lnTo>
                  <a:lnTo>
                    <a:pt x="2969" y="1623"/>
                  </a:lnTo>
                  <a:lnTo>
                    <a:pt x="2969" y="1475"/>
                  </a:lnTo>
                  <a:lnTo>
                    <a:pt x="2969" y="1309"/>
                  </a:lnTo>
                  <a:lnTo>
                    <a:pt x="2932" y="1180"/>
                  </a:lnTo>
                  <a:lnTo>
                    <a:pt x="2895" y="1033"/>
                  </a:lnTo>
                  <a:lnTo>
                    <a:pt x="2859" y="885"/>
                  </a:lnTo>
                  <a:lnTo>
                    <a:pt x="2785" y="756"/>
                  </a:lnTo>
                  <a:lnTo>
                    <a:pt x="2711" y="646"/>
                  </a:lnTo>
                  <a:lnTo>
                    <a:pt x="2619" y="535"/>
                  </a:lnTo>
                  <a:lnTo>
                    <a:pt x="2527" y="424"/>
                  </a:lnTo>
                  <a:lnTo>
                    <a:pt x="2416" y="332"/>
                  </a:lnTo>
                  <a:lnTo>
                    <a:pt x="2305" y="240"/>
                  </a:lnTo>
                  <a:lnTo>
                    <a:pt x="2176" y="166"/>
                  </a:lnTo>
                  <a:lnTo>
                    <a:pt x="2047" y="111"/>
                  </a:lnTo>
                  <a:lnTo>
                    <a:pt x="1918" y="56"/>
                  </a:lnTo>
                  <a:lnTo>
                    <a:pt x="1771" y="19"/>
                  </a:lnTo>
                  <a:lnTo>
                    <a:pt x="16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1" name="Google Shape;2861;p11"/>
            <p:cNvSpPr/>
            <p:nvPr/>
          </p:nvSpPr>
          <p:spPr>
            <a:xfrm>
              <a:off x="6089625" y="1205650"/>
              <a:ext cx="74250" cy="73775"/>
            </a:xfrm>
            <a:custGeom>
              <a:avLst/>
              <a:gdLst/>
              <a:ahLst/>
              <a:cxnLst/>
              <a:rect l="l" t="t" r="r" b="b"/>
              <a:pathLst>
                <a:path w="2970" h="2951" extrusionOk="0">
                  <a:moveTo>
                    <a:pt x="1347" y="1"/>
                  </a:moveTo>
                  <a:lnTo>
                    <a:pt x="1199" y="19"/>
                  </a:lnTo>
                  <a:lnTo>
                    <a:pt x="1052" y="56"/>
                  </a:lnTo>
                  <a:lnTo>
                    <a:pt x="904" y="111"/>
                  </a:lnTo>
                  <a:lnTo>
                    <a:pt x="775" y="167"/>
                  </a:lnTo>
                  <a:lnTo>
                    <a:pt x="665" y="240"/>
                  </a:lnTo>
                  <a:lnTo>
                    <a:pt x="554" y="333"/>
                  </a:lnTo>
                  <a:lnTo>
                    <a:pt x="443" y="425"/>
                  </a:lnTo>
                  <a:lnTo>
                    <a:pt x="351" y="535"/>
                  </a:lnTo>
                  <a:lnTo>
                    <a:pt x="259" y="646"/>
                  </a:lnTo>
                  <a:lnTo>
                    <a:pt x="185" y="757"/>
                  </a:lnTo>
                  <a:lnTo>
                    <a:pt x="111" y="886"/>
                  </a:lnTo>
                  <a:lnTo>
                    <a:pt x="75" y="1033"/>
                  </a:lnTo>
                  <a:lnTo>
                    <a:pt x="38" y="1162"/>
                  </a:lnTo>
                  <a:lnTo>
                    <a:pt x="1" y="1310"/>
                  </a:lnTo>
                  <a:lnTo>
                    <a:pt x="1" y="1457"/>
                  </a:lnTo>
                  <a:lnTo>
                    <a:pt x="1" y="1623"/>
                  </a:lnTo>
                  <a:lnTo>
                    <a:pt x="19" y="1771"/>
                  </a:lnTo>
                  <a:lnTo>
                    <a:pt x="56" y="1900"/>
                  </a:lnTo>
                  <a:lnTo>
                    <a:pt x="111" y="2047"/>
                  </a:lnTo>
                  <a:lnTo>
                    <a:pt x="167" y="2176"/>
                  </a:lnTo>
                  <a:lnTo>
                    <a:pt x="241" y="2287"/>
                  </a:lnTo>
                  <a:lnTo>
                    <a:pt x="333" y="2416"/>
                  </a:lnTo>
                  <a:lnTo>
                    <a:pt x="425" y="2508"/>
                  </a:lnTo>
                  <a:lnTo>
                    <a:pt x="536" y="2619"/>
                  </a:lnTo>
                  <a:lnTo>
                    <a:pt x="646" y="2693"/>
                  </a:lnTo>
                  <a:lnTo>
                    <a:pt x="775" y="2766"/>
                  </a:lnTo>
                  <a:lnTo>
                    <a:pt x="904" y="2840"/>
                  </a:lnTo>
                  <a:lnTo>
                    <a:pt x="1033" y="2896"/>
                  </a:lnTo>
                  <a:lnTo>
                    <a:pt x="1181" y="2932"/>
                  </a:lnTo>
                  <a:lnTo>
                    <a:pt x="1328" y="2951"/>
                  </a:lnTo>
                  <a:lnTo>
                    <a:pt x="1623" y="2951"/>
                  </a:lnTo>
                  <a:lnTo>
                    <a:pt x="1771" y="2932"/>
                  </a:lnTo>
                  <a:lnTo>
                    <a:pt x="1918" y="2896"/>
                  </a:lnTo>
                  <a:lnTo>
                    <a:pt x="2047" y="2840"/>
                  </a:lnTo>
                  <a:lnTo>
                    <a:pt x="2177" y="2785"/>
                  </a:lnTo>
                  <a:lnTo>
                    <a:pt x="2306" y="2711"/>
                  </a:lnTo>
                  <a:lnTo>
                    <a:pt x="2416" y="2619"/>
                  </a:lnTo>
                  <a:lnTo>
                    <a:pt x="2527" y="2527"/>
                  </a:lnTo>
                  <a:lnTo>
                    <a:pt x="2619" y="2435"/>
                  </a:lnTo>
                  <a:lnTo>
                    <a:pt x="2711" y="2306"/>
                  </a:lnTo>
                  <a:lnTo>
                    <a:pt x="2785" y="2195"/>
                  </a:lnTo>
                  <a:lnTo>
                    <a:pt x="2840" y="2066"/>
                  </a:lnTo>
                  <a:lnTo>
                    <a:pt x="2896" y="1918"/>
                  </a:lnTo>
                  <a:lnTo>
                    <a:pt x="2932" y="1789"/>
                  </a:lnTo>
                  <a:lnTo>
                    <a:pt x="2951" y="1642"/>
                  </a:lnTo>
                  <a:lnTo>
                    <a:pt x="2969" y="1494"/>
                  </a:lnTo>
                  <a:lnTo>
                    <a:pt x="2951" y="1328"/>
                  </a:lnTo>
                  <a:lnTo>
                    <a:pt x="2932" y="1181"/>
                  </a:lnTo>
                  <a:lnTo>
                    <a:pt x="2896" y="1052"/>
                  </a:lnTo>
                  <a:lnTo>
                    <a:pt x="2859" y="904"/>
                  </a:lnTo>
                  <a:lnTo>
                    <a:pt x="2785" y="775"/>
                  </a:lnTo>
                  <a:lnTo>
                    <a:pt x="2711" y="665"/>
                  </a:lnTo>
                  <a:lnTo>
                    <a:pt x="2637" y="535"/>
                  </a:lnTo>
                  <a:lnTo>
                    <a:pt x="2527" y="443"/>
                  </a:lnTo>
                  <a:lnTo>
                    <a:pt x="2435" y="333"/>
                  </a:lnTo>
                  <a:lnTo>
                    <a:pt x="2306" y="259"/>
                  </a:lnTo>
                  <a:lnTo>
                    <a:pt x="2195"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2" name="Google Shape;2862;p11"/>
            <p:cNvSpPr/>
            <p:nvPr/>
          </p:nvSpPr>
          <p:spPr>
            <a:xfrm>
              <a:off x="5495925" y="857175"/>
              <a:ext cx="74250" cy="74250"/>
            </a:xfrm>
            <a:custGeom>
              <a:avLst/>
              <a:gdLst/>
              <a:ahLst/>
              <a:cxnLst/>
              <a:rect l="l" t="t" r="r" b="b"/>
              <a:pathLst>
                <a:path w="2970" h="2970" extrusionOk="0">
                  <a:moveTo>
                    <a:pt x="1476" y="0"/>
                  </a:moveTo>
                  <a:lnTo>
                    <a:pt x="1310" y="19"/>
                  </a:lnTo>
                  <a:lnTo>
                    <a:pt x="1162" y="37"/>
                  </a:lnTo>
                  <a:lnTo>
                    <a:pt x="1033" y="74"/>
                  </a:lnTo>
                  <a:lnTo>
                    <a:pt x="886" y="130"/>
                  </a:lnTo>
                  <a:lnTo>
                    <a:pt x="756" y="185"/>
                  </a:lnTo>
                  <a:lnTo>
                    <a:pt x="646" y="259"/>
                  </a:lnTo>
                  <a:lnTo>
                    <a:pt x="535" y="351"/>
                  </a:lnTo>
                  <a:lnTo>
                    <a:pt x="425" y="443"/>
                  </a:lnTo>
                  <a:lnTo>
                    <a:pt x="332" y="554"/>
                  </a:lnTo>
                  <a:lnTo>
                    <a:pt x="240" y="664"/>
                  </a:lnTo>
                  <a:lnTo>
                    <a:pt x="166" y="793"/>
                  </a:lnTo>
                  <a:lnTo>
                    <a:pt x="111" y="922"/>
                  </a:lnTo>
                  <a:lnTo>
                    <a:pt x="56" y="1070"/>
                  </a:lnTo>
                  <a:lnTo>
                    <a:pt x="37" y="1199"/>
                  </a:lnTo>
                  <a:lnTo>
                    <a:pt x="1" y="1346"/>
                  </a:lnTo>
                  <a:lnTo>
                    <a:pt x="1" y="1512"/>
                  </a:lnTo>
                  <a:lnTo>
                    <a:pt x="19" y="1660"/>
                  </a:lnTo>
                  <a:lnTo>
                    <a:pt x="37" y="1807"/>
                  </a:lnTo>
                  <a:lnTo>
                    <a:pt x="74" y="1955"/>
                  </a:lnTo>
                  <a:lnTo>
                    <a:pt x="130" y="2084"/>
                  </a:lnTo>
                  <a:lnTo>
                    <a:pt x="185" y="2213"/>
                  </a:lnTo>
                  <a:lnTo>
                    <a:pt x="259" y="2342"/>
                  </a:lnTo>
                  <a:lnTo>
                    <a:pt x="351" y="2453"/>
                  </a:lnTo>
                  <a:lnTo>
                    <a:pt x="443" y="2545"/>
                  </a:lnTo>
                  <a:lnTo>
                    <a:pt x="554" y="2637"/>
                  </a:lnTo>
                  <a:lnTo>
                    <a:pt x="664" y="2729"/>
                  </a:lnTo>
                  <a:lnTo>
                    <a:pt x="793" y="2803"/>
                  </a:lnTo>
                  <a:lnTo>
                    <a:pt x="922" y="2858"/>
                  </a:lnTo>
                  <a:lnTo>
                    <a:pt x="1051" y="2914"/>
                  </a:lnTo>
                  <a:lnTo>
                    <a:pt x="1199" y="2951"/>
                  </a:lnTo>
                  <a:lnTo>
                    <a:pt x="1346" y="2969"/>
                  </a:lnTo>
                  <a:lnTo>
                    <a:pt x="1660" y="2969"/>
                  </a:lnTo>
                  <a:lnTo>
                    <a:pt x="1807" y="2932"/>
                  </a:lnTo>
                  <a:lnTo>
                    <a:pt x="1937" y="2895"/>
                  </a:lnTo>
                  <a:lnTo>
                    <a:pt x="2084" y="2858"/>
                  </a:lnTo>
                  <a:lnTo>
                    <a:pt x="2213" y="2785"/>
                  </a:lnTo>
                  <a:lnTo>
                    <a:pt x="2324" y="2711"/>
                  </a:lnTo>
                  <a:lnTo>
                    <a:pt x="2453" y="2619"/>
                  </a:lnTo>
                  <a:lnTo>
                    <a:pt x="2545" y="2527"/>
                  </a:lnTo>
                  <a:lnTo>
                    <a:pt x="2637" y="2416"/>
                  </a:lnTo>
                  <a:lnTo>
                    <a:pt x="2729" y="2305"/>
                  </a:lnTo>
                  <a:lnTo>
                    <a:pt x="2803" y="2176"/>
                  </a:lnTo>
                  <a:lnTo>
                    <a:pt x="2858" y="2047"/>
                  </a:lnTo>
                  <a:lnTo>
                    <a:pt x="2914" y="1918"/>
                  </a:lnTo>
                  <a:lnTo>
                    <a:pt x="2951" y="1771"/>
                  </a:lnTo>
                  <a:lnTo>
                    <a:pt x="2969" y="1623"/>
                  </a:lnTo>
                  <a:lnTo>
                    <a:pt x="2969" y="1476"/>
                  </a:lnTo>
                  <a:lnTo>
                    <a:pt x="2969" y="1328"/>
                  </a:lnTo>
                  <a:lnTo>
                    <a:pt x="2932" y="1181"/>
                  </a:lnTo>
                  <a:lnTo>
                    <a:pt x="2895" y="1033"/>
                  </a:lnTo>
                  <a:lnTo>
                    <a:pt x="2840" y="904"/>
                  </a:lnTo>
                  <a:lnTo>
                    <a:pt x="2785" y="775"/>
                  </a:lnTo>
                  <a:lnTo>
                    <a:pt x="2711" y="646"/>
                  </a:lnTo>
                  <a:lnTo>
                    <a:pt x="2619" y="535"/>
                  </a:lnTo>
                  <a:lnTo>
                    <a:pt x="2527" y="425"/>
                  </a:lnTo>
                  <a:lnTo>
                    <a:pt x="2416" y="332"/>
                  </a:lnTo>
                  <a:lnTo>
                    <a:pt x="2305" y="240"/>
                  </a:lnTo>
                  <a:lnTo>
                    <a:pt x="2176" y="185"/>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3" name="Google Shape;2863;p11"/>
            <p:cNvSpPr/>
            <p:nvPr/>
          </p:nvSpPr>
          <p:spPr>
            <a:xfrm>
              <a:off x="5430000" y="763150"/>
              <a:ext cx="74700" cy="74225"/>
            </a:xfrm>
            <a:custGeom>
              <a:avLst/>
              <a:gdLst/>
              <a:ahLst/>
              <a:cxnLst/>
              <a:rect l="l" t="t" r="r" b="b"/>
              <a:pathLst>
                <a:path w="2988" h="2969" extrusionOk="0">
                  <a:moveTo>
                    <a:pt x="1365" y="0"/>
                  </a:moveTo>
                  <a:lnTo>
                    <a:pt x="1218" y="19"/>
                  </a:lnTo>
                  <a:lnTo>
                    <a:pt x="1070" y="55"/>
                  </a:lnTo>
                  <a:lnTo>
                    <a:pt x="941" y="92"/>
                  </a:lnTo>
                  <a:lnTo>
                    <a:pt x="812" y="166"/>
                  </a:lnTo>
                  <a:lnTo>
                    <a:pt x="683" y="240"/>
                  </a:lnTo>
                  <a:lnTo>
                    <a:pt x="572" y="314"/>
                  </a:lnTo>
                  <a:lnTo>
                    <a:pt x="462" y="406"/>
                  </a:lnTo>
                  <a:lnTo>
                    <a:pt x="370" y="516"/>
                  </a:lnTo>
                  <a:lnTo>
                    <a:pt x="277" y="627"/>
                  </a:lnTo>
                  <a:lnTo>
                    <a:pt x="204" y="738"/>
                  </a:lnTo>
                  <a:lnTo>
                    <a:pt x="130" y="867"/>
                  </a:lnTo>
                  <a:lnTo>
                    <a:pt x="93" y="996"/>
                  </a:lnTo>
                  <a:lnTo>
                    <a:pt x="38" y="1143"/>
                  </a:lnTo>
                  <a:lnTo>
                    <a:pt x="19" y="1291"/>
                  </a:lnTo>
                  <a:lnTo>
                    <a:pt x="1" y="1438"/>
                  </a:lnTo>
                  <a:lnTo>
                    <a:pt x="19" y="1604"/>
                  </a:lnTo>
                  <a:lnTo>
                    <a:pt x="38" y="1752"/>
                  </a:lnTo>
                  <a:lnTo>
                    <a:pt x="75" y="1899"/>
                  </a:lnTo>
                  <a:lnTo>
                    <a:pt x="111" y="2047"/>
                  </a:lnTo>
                  <a:lnTo>
                    <a:pt x="167" y="2176"/>
                  </a:lnTo>
                  <a:lnTo>
                    <a:pt x="241" y="2305"/>
                  </a:lnTo>
                  <a:lnTo>
                    <a:pt x="333" y="2415"/>
                  </a:lnTo>
                  <a:lnTo>
                    <a:pt x="425" y="2526"/>
                  </a:lnTo>
                  <a:lnTo>
                    <a:pt x="536" y="2618"/>
                  </a:lnTo>
                  <a:lnTo>
                    <a:pt x="646" y="2711"/>
                  </a:lnTo>
                  <a:lnTo>
                    <a:pt x="775" y="2784"/>
                  </a:lnTo>
                  <a:lnTo>
                    <a:pt x="904" y="2858"/>
                  </a:lnTo>
                  <a:lnTo>
                    <a:pt x="1052" y="2913"/>
                  </a:lnTo>
                  <a:lnTo>
                    <a:pt x="1199" y="2950"/>
                  </a:lnTo>
                  <a:lnTo>
                    <a:pt x="1347" y="2969"/>
                  </a:lnTo>
                  <a:lnTo>
                    <a:pt x="1660" y="2969"/>
                  </a:lnTo>
                  <a:lnTo>
                    <a:pt x="1808" y="2950"/>
                  </a:lnTo>
                  <a:lnTo>
                    <a:pt x="1937" y="2913"/>
                  </a:lnTo>
                  <a:lnTo>
                    <a:pt x="2084" y="2858"/>
                  </a:lnTo>
                  <a:lnTo>
                    <a:pt x="2213" y="2803"/>
                  </a:lnTo>
                  <a:lnTo>
                    <a:pt x="2324" y="2729"/>
                  </a:lnTo>
                  <a:lnTo>
                    <a:pt x="2453" y="2637"/>
                  </a:lnTo>
                  <a:lnTo>
                    <a:pt x="2545" y="2545"/>
                  </a:lnTo>
                  <a:lnTo>
                    <a:pt x="2656" y="2434"/>
                  </a:lnTo>
                  <a:lnTo>
                    <a:pt x="2730" y="2323"/>
                  </a:lnTo>
                  <a:lnTo>
                    <a:pt x="2803" y="2194"/>
                  </a:lnTo>
                  <a:lnTo>
                    <a:pt x="2877" y="2065"/>
                  </a:lnTo>
                  <a:lnTo>
                    <a:pt x="2914" y="1936"/>
                  </a:lnTo>
                  <a:lnTo>
                    <a:pt x="2951" y="1789"/>
                  </a:lnTo>
                  <a:lnTo>
                    <a:pt x="2969" y="1641"/>
                  </a:lnTo>
                  <a:lnTo>
                    <a:pt x="2988" y="1494"/>
                  </a:lnTo>
                  <a:lnTo>
                    <a:pt x="2988" y="1346"/>
                  </a:lnTo>
                  <a:lnTo>
                    <a:pt x="2951" y="1199"/>
                  </a:lnTo>
                  <a:lnTo>
                    <a:pt x="2933" y="1051"/>
                  </a:lnTo>
                  <a:lnTo>
                    <a:pt x="2877" y="904"/>
                  </a:lnTo>
                  <a:lnTo>
                    <a:pt x="2822" y="775"/>
                  </a:lnTo>
                  <a:lnTo>
                    <a:pt x="2748" y="664"/>
                  </a:lnTo>
                  <a:lnTo>
                    <a:pt x="2656" y="535"/>
                  </a:lnTo>
                  <a:lnTo>
                    <a:pt x="2564" y="443"/>
                  </a:lnTo>
                  <a:lnTo>
                    <a:pt x="2453" y="332"/>
                  </a:lnTo>
                  <a:lnTo>
                    <a:pt x="2342" y="258"/>
                  </a:lnTo>
                  <a:lnTo>
                    <a:pt x="2232" y="184"/>
                  </a:lnTo>
                  <a:lnTo>
                    <a:pt x="2103" y="111"/>
                  </a:lnTo>
                  <a:lnTo>
                    <a:pt x="1955" y="74"/>
                  </a:lnTo>
                  <a:lnTo>
                    <a:pt x="1826" y="19"/>
                  </a:lnTo>
                  <a:lnTo>
                    <a:pt x="1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4" name="Google Shape;2864;p11"/>
            <p:cNvSpPr/>
            <p:nvPr/>
          </p:nvSpPr>
          <p:spPr>
            <a:xfrm>
              <a:off x="5641125" y="962725"/>
              <a:ext cx="74700" cy="74700"/>
            </a:xfrm>
            <a:custGeom>
              <a:avLst/>
              <a:gdLst/>
              <a:ahLst/>
              <a:cxnLst/>
              <a:rect l="l" t="t" r="r" b="b"/>
              <a:pathLst>
                <a:path w="2988" h="2988" extrusionOk="0">
                  <a:moveTo>
                    <a:pt x="1328" y="1"/>
                  </a:moveTo>
                  <a:lnTo>
                    <a:pt x="1181" y="38"/>
                  </a:lnTo>
                  <a:lnTo>
                    <a:pt x="1033" y="75"/>
                  </a:lnTo>
                  <a:lnTo>
                    <a:pt x="904" y="111"/>
                  </a:lnTo>
                  <a:lnTo>
                    <a:pt x="775" y="185"/>
                  </a:lnTo>
                  <a:lnTo>
                    <a:pt x="646" y="259"/>
                  </a:lnTo>
                  <a:lnTo>
                    <a:pt x="535" y="333"/>
                  </a:lnTo>
                  <a:lnTo>
                    <a:pt x="425" y="425"/>
                  </a:lnTo>
                  <a:lnTo>
                    <a:pt x="332" y="536"/>
                  </a:lnTo>
                  <a:lnTo>
                    <a:pt x="259" y="646"/>
                  </a:lnTo>
                  <a:lnTo>
                    <a:pt x="185" y="775"/>
                  </a:lnTo>
                  <a:lnTo>
                    <a:pt x="111" y="904"/>
                  </a:lnTo>
                  <a:lnTo>
                    <a:pt x="74" y="1033"/>
                  </a:lnTo>
                  <a:lnTo>
                    <a:pt x="37" y="1181"/>
                  </a:lnTo>
                  <a:lnTo>
                    <a:pt x="19" y="1328"/>
                  </a:lnTo>
                  <a:lnTo>
                    <a:pt x="1" y="1494"/>
                  </a:lnTo>
                  <a:lnTo>
                    <a:pt x="19" y="1642"/>
                  </a:lnTo>
                  <a:lnTo>
                    <a:pt x="37" y="1789"/>
                  </a:lnTo>
                  <a:lnTo>
                    <a:pt x="74" y="1937"/>
                  </a:lnTo>
                  <a:lnTo>
                    <a:pt x="130" y="2084"/>
                  </a:lnTo>
                  <a:lnTo>
                    <a:pt x="185" y="2213"/>
                  </a:lnTo>
                  <a:lnTo>
                    <a:pt x="259" y="2342"/>
                  </a:lnTo>
                  <a:lnTo>
                    <a:pt x="351" y="2453"/>
                  </a:lnTo>
                  <a:lnTo>
                    <a:pt x="443" y="2564"/>
                  </a:lnTo>
                  <a:lnTo>
                    <a:pt x="554" y="2656"/>
                  </a:lnTo>
                  <a:lnTo>
                    <a:pt x="664" y="2748"/>
                  </a:lnTo>
                  <a:lnTo>
                    <a:pt x="793" y="2822"/>
                  </a:lnTo>
                  <a:lnTo>
                    <a:pt x="922" y="2877"/>
                  </a:lnTo>
                  <a:lnTo>
                    <a:pt x="1070" y="2933"/>
                  </a:lnTo>
                  <a:lnTo>
                    <a:pt x="1217" y="2951"/>
                  </a:lnTo>
                  <a:lnTo>
                    <a:pt x="1365" y="2988"/>
                  </a:lnTo>
                  <a:lnTo>
                    <a:pt x="1531" y="2988"/>
                  </a:lnTo>
                  <a:lnTo>
                    <a:pt x="1678" y="2969"/>
                  </a:lnTo>
                  <a:lnTo>
                    <a:pt x="1826" y="2951"/>
                  </a:lnTo>
                  <a:lnTo>
                    <a:pt x="1973" y="2914"/>
                  </a:lnTo>
                  <a:lnTo>
                    <a:pt x="2102" y="2859"/>
                  </a:lnTo>
                  <a:lnTo>
                    <a:pt x="2232" y="2803"/>
                  </a:lnTo>
                  <a:lnTo>
                    <a:pt x="2342" y="2730"/>
                  </a:lnTo>
                  <a:lnTo>
                    <a:pt x="2471" y="2637"/>
                  </a:lnTo>
                  <a:lnTo>
                    <a:pt x="2563" y="2545"/>
                  </a:lnTo>
                  <a:lnTo>
                    <a:pt x="2656" y="2435"/>
                  </a:lnTo>
                  <a:lnTo>
                    <a:pt x="2748" y="2324"/>
                  </a:lnTo>
                  <a:lnTo>
                    <a:pt x="2822" y="2213"/>
                  </a:lnTo>
                  <a:lnTo>
                    <a:pt x="2877" y="2084"/>
                  </a:lnTo>
                  <a:lnTo>
                    <a:pt x="2932" y="1937"/>
                  </a:lnTo>
                  <a:lnTo>
                    <a:pt x="2969" y="1789"/>
                  </a:lnTo>
                  <a:lnTo>
                    <a:pt x="2987" y="1642"/>
                  </a:lnTo>
                  <a:lnTo>
                    <a:pt x="2987" y="1494"/>
                  </a:lnTo>
                  <a:lnTo>
                    <a:pt x="2987" y="1347"/>
                  </a:lnTo>
                  <a:lnTo>
                    <a:pt x="2969" y="1181"/>
                  </a:lnTo>
                  <a:lnTo>
                    <a:pt x="2932" y="1033"/>
                  </a:lnTo>
                  <a:lnTo>
                    <a:pt x="2877" y="904"/>
                  </a:lnTo>
                  <a:lnTo>
                    <a:pt x="2822" y="775"/>
                  </a:lnTo>
                  <a:lnTo>
                    <a:pt x="2748" y="646"/>
                  </a:lnTo>
                  <a:lnTo>
                    <a:pt x="2656" y="536"/>
                  </a:lnTo>
                  <a:lnTo>
                    <a:pt x="2563" y="425"/>
                  </a:lnTo>
                  <a:lnTo>
                    <a:pt x="2453" y="333"/>
                  </a:lnTo>
                  <a:lnTo>
                    <a:pt x="2324" y="241"/>
                  </a:lnTo>
                  <a:lnTo>
                    <a:pt x="2213"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5" name="Google Shape;2865;p11"/>
            <p:cNvSpPr/>
            <p:nvPr/>
          </p:nvSpPr>
          <p:spPr>
            <a:xfrm>
              <a:off x="5364550" y="668650"/>
              <a:ext cx="74700" cy="74700"/>
            </a:xfrm>
            <a:custGeom>
              <a:avLst/>
              <a:gdLst/>
              <a:ahLst/>
              <a:cxnLst/>
              <a:rect l="l" t="t" r="r" b="b"/>
              <a:pathLst>
                <a:path w="2988" h="2988" extrusionOk="0">
                  <a:moveTo>
                    <a:pt x="1476" y="0"/>
                  </a:moveTo>
                  <a:lnTo>
                    <a:pt x="1310" y="19"/>
                  </a:lnTo>
                  <a:lnTo>
                    <a:pt x="1162" y="37"/>
                  </a:lnTo>
                  <a:lnTo>
                    <a:pt x="1033" y="74"/>
                  </a:lnTo>
                  <a:lnTo>
                    <a:pt x="886" y="129"/>
                  </a:lnTo>
                  <a:lnTo>
                    <a:pt x="757" y="185"/>
                  </a:lnTo>
                  <a:lnTo>
                    <a:pt x="646" y="258"/>
                  </a:lnTo>
                  <a:lnTo>
                    <a:pt x="535" y="351"/>
                  </a:lnTo>
                  <a:lnTo>
                    <a:pt x="425" y="443"/>
                  </a:lnTo>
                  <a:lnTo>
                    <a:pt x="333" y="553"/>
                  </a:lnTo>
                  <a:lnTo>
                    <a:pt x="240" y="664"/>
                  </a:lnTo>
                  <a:lnTo>
                    <a:pt x="167" y="793"/>
                  </a:lnTo>
                  <a:lnTo>
                    <a:pt x="111" y="922"/>
                  </a:lnTo>
                  <a:lnTo>
                    <a:pt x="74" y="1051"/>
                  </a:lnTo>
                  <a:lnTo>
                    <a:pt x="38" y="1199"/>
                  </a:lnTo>
                  <a:lnTo>
                    <a:pt x="1" y="1346"/>
                  </a:lnTo>
                  <a:lnTo>
                    <a:pt x="1" y="1494"/>
                  </a:lnTo>
                  <a:lnTo>
                    <a:pt x="1" y="1660"/>
                  </a:lnTo>
                  <a:lnTo>
                    <a:pt x="38" y="1807"/>
                  </a:lnTo>
                  <a:lnTo>
                    <a:pt x="74" y="1936"/>
                  </a:lnTo>
                  <a:lnTo>
                    <a:pt x="111" y="2084"/>
                  </a:lnTo>
                  <a:lnTo>
                    <a:pt x="185" y="2213"/>
                  </a:lnTo>
                  <a:lnTo>
                    <a:pt x="259" y="2323"/>
                  </a:lnTo>
                  <a:lnTo>
                    <a:pt x="333" y="2453"/>
                  </a:lnTo>
                  <a:lnTo>
                    <a:pt x="425" y="2545"/>
                  </a:lnTo>
                  <a:lnTo>
                    <a:pt x="535" y="2637"/>
                  </a:lnTo>
                  <a:lnTo>
                    <a:pt x="646" y="2729"/>
                  </a:lnTo>
                  <a:lnTo>
                    <a:pt x="775" y="2803"/>
                  </a:lnTo>
                  <a:lnTo>
                    <a:pt x="904" y="2858"/>
                  </a:lnTo>
                  <a:lnTo>
                    <a:pt x="1033" y="2914"/>
                  </a:lnTo>
                  <a:lnTo>
                    <a:pt x="1181" y="2950"/>
                  </a:lnTo>
                  <a:lnTo>
                    <a:pt x="1328" y="2969"/>
                  </a:lnTo>
                  <a:lnTo>
                    <a:pt x="1476" y="2987"/>
                  </a:lnTo>
                  <a:lnTo>
                    <a:pt x="1642" y="2969"/>
                  </a:lnTo>
                  <a:lnTo>
                    <a:pt x="1789" y="2950"/>
                  </a:lnTo>
                  <a:lnTo>
                    <a:pt x="1937" y="2914"/>
                  </a:lnTo>
                  <a:lnTo>
                    <a:pt x="2084" y="2877"/>
                  </a:lnTo>
                  <a:lnTo>
                    <a:pt x="2213" y="2803"/>
                  </a:lnTo>
                  <a:lnTo>
                    <a:pt x="2324" y="2729"/>
                  </a:lnTo>
                  <a:lnTo>
                    <a:pt x="2453" y="2637"/>
                  </a:lnTo>
                  <a:lnTo>
                    <a:pt x="2545" y="2545"/>
                  </a:lnTo>
                  <a:lnTo>
                    <a:pt x="2656" y="2434"/>
                  </a:lnTo>
                  <a:lnTo>
                    <a:pt x="2729" y="2323"/>
                  </a:lnTo>
                  <a:lnTo>
                    <a:pt x="2803" y="2194"/>
                  </a:lnTo>
                  <a:lnTo>
                    <a:pt x="2877" y="2065"/>
                  </a:lnTo>
                  <a:lnTo>
                    <a:pt x="2914" y="1918"/>
                  </a:lnTo>
                  <a:lnTo>
                    <a:pt x="2951" y="1770"/>
                  </a:lnTo>
                  <a:lnTo>
                    <a:pt x="2969" y="1623"/>
                  </a:lnTo>
                  <a:lnTo>
                    <a:pt x="2988" y="1457"/>
                  </a:lnTo>
                  <a:lnTo>
                    <a:pt x="2969" y="1309"/>
                  </a:lnTo>
                  <a:lnTo>
                    <a:pt x="2951" y="1162"/>
                  </a:lnTo>
                  <a:lnTo>
                    <a:pt x="2914" y="1014"/>
                  </a:lnTo>
                  <a:lnTo>
                    <a:pt x="2859" y="885"/>
                  </a:lnTo>
                  <a:lnTo>
                    <a:pt x="2785" y="756"/>
                  </a:lnTo>
                  <a:lnTo>
                    <a:pt x="2711" y="646"/>
                  </a:lnTo>
                  <a:lnTo>
                    <a:pt x="2619" y="535"/>
                  </a:lnTo>
                  <a:lnTo>
                    <a:pt x="2527" y="424"/>
                  </a:lnTo>
                  <a:lnTo>
                    <a:pt x="2416" y="332"/>
                  </a:lnTo>
                  <a:lnTo>
                    <a:pt x="2305" y="240"/>
                  </a:lnTo>
                  <a:lnTo>
                    <a:pt x="2176" y="166"/>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6" name="Google Shape;2866;p11"/>
            <p:cNvSpPr/>
            <p:nvPr/>
          </p:nvSpPr>
          <p:spPr>
            <a:xfrm>
              <a:off x="5299100" y="574600"/>
              <a:ext cx="74225" cy="74250"/>
            </a:xfrm>
            <a:custGeom>
              <a:avLst/>
              <a:gdLst/>
              <a:ahLst/>
              <a:cxnLst/>
              <a:rect l="l" t="t" r="r" b="b"/>
              <a:pathLst>
                <a:path w="2969" h="2970" extrusionOk="0">
                  <a:moveTo>
                    <a:pt x="1346" y="1"/>
                  </a:moveTo>
                  <a:lnTo>
                    <a:pt x="1199" y="38"/>
                  </a:lnTo>
                  <a:lnTo>
                    <a:pt x="1051" y="56"/>
                  </a:lnTo>
                  <a:lnTo>
                    <a:pt x="922" y="112"/>
                  </a:lnTo>
                  <a:lnTo>
                    <a:pt x="793" y="167"/>
                  </a:lnTo>
                  <a:lnTo>
                    <a:pt x="664" y="241"/>
                  </a:lnTo>
                  <a:lnTo>
                    <a:pt x="554" y="333"/>
                  </a:lnTo>
                  <a:lnTo>
                    <a:pt x="443" y="425"/>
                  </a:lnTo>
                  <a:lnTo>
                    <a:pt x="351" y="517"/>
                  </a:lnTo>
                  <a:lnTo>
                    <a:pt x="259" y="628"/>
                  </a:lnTo>
                  <a:lnTo>
                    <a:pt x="185" y="757"/>
                  </a:lnTo>
                  <a:lnTo>
                    <a:pt x="129" y="886"/>
                  </a:lnTo>
                  <a:lnTo>
                    <a:pt x="74" y="1015"/>
                  </a:lnTo>
                  <a:lnTo>
                    <a:pt x="37" y="1162"/>
                  </a:lnTo>
                  <a:lnTo>
                    <a:pt x="0" y="1310"/>
                  </a:lnTo>
                  <a:lnTo>
                    <a:pt x="0" y="1457"/>
                  </a:lnTo>
                  <a:lnTo>
                    <a:pt x="0" y="1605"/>
                  </a:lnTo>
                  <a:lnTo>
                    <a:pt x="19" y="1771"/>
                  </a:lnTo>
                  <a:lnTo>
                    <a:pt x="56" y="1918"/>
                  </a:lnTo>
                  <a:lnTo>
                    <a:pt x="111" y="2048"/>
                  </a:lnTo>
                  <a:lnTo>
                    <a:pt x="166" y="2177"/>
                  </a:lnTo>
                  <a:lnTo>
                    <a:pt x="240" y="2306"/>
                  </a:lnTo>
                  <a:lnTo>
                    <a:pt x="332" y="2435"/>
                  </a:lnTo>
                  <a:lnTo>
                    <a:pt x="424" y="2527"/>
                  </a:lnTo>
                  <a:lnTo>
                    <a:pt x="535" y="2638"/>
                  </a:lnTo>
                  <a:lnTo>
                    <a:pt x="646" y="2730"/>
                  </a:lnTo>
                  <a:lnTo>
                    <a:pt x="775" y="2803"/>
                  </a:lnTo>
                  <a:lnTo>
                    <a:pt x="904" y="2859"/>
                  </a:lnTo>
                  <a:lnTo>
                    <a:pt x="1033" y="2914"/>
                  </a:lnTo>
                  <a:lnTo>
                    <a:pt x="1180" y="2951"/>
                  </a:lnTo>
                  <a:lnTo>
                    <a:pt x="1328" y="2969"/>
                  </a:lnTo>
                  <a:lnTo>
                    <a:pt x="1641" y="2969"/>
                  </a:lnTo>
                  <a:lnTo>
                    <a:pt x="1789" y="2951"/>
                  </a:lnTo>
                  <a:lnTo>
                    <a:pt x="1936" y="2914"/>
                  </a:lnTo>
                  <a:lnTo>
                    <a:pt x="2065" y="2859"/>
                  </a:lnTo>
                  <a:lnTo>
                    <a:pt x="2195" y="2803"/>
                  </a:lnTo>
                  <a:lnTo>
                    <a:pt x="2324" y="2730"/>
                  </a:lnTo>
                  <a:lnTo>
                    <a:pt x="2434" y="2638"/>
                  </a:lnTo>
                  <a:lnTo>
                    <a:pt x="2545" y="2545"/>
                  </a:lnTo>
                  <a:lnTo>
                    <a:pt x="2637" y="2435"/>
                  </a:lnTo>
                  <a:lnTo>
                    <a:pt x="2711" y="2324"/>
                  </a:lnTo>
                  <a:lnTo>
                    <a:pt x="2785" y="2195"/>
                  </a:lnTo>
                  <a:lnTo>
                    <a:pt x="2858" y="2066"/>
                  </a:lnTo>
                  <a:lnTo>
                    <a:pt x="2895" y="1937"/>
                  </a:lnTo>
                  <a:lnTo>
                    <a:pt x="2932" y="1789"/>
                  </a:lnTo>
                  <a:lnTo>
                    <a:pt x="2969" y="1642"/>
                  </a:lnTo>
                  <a:lnTo>
                    <a:pt x="2969" y="1494"/>
                  </a:lnTo>
                  <a:lnTo>
                    <a:pt x="2969" y="1347"/>
                  </a:lnTo>
                  <a:lnTo>
                    <a:pt x="2932" y="1199"/>
                  </a:lnTo>
                  <a:lnTo>
                    <a:pt x="2914" y="1052"/>
                  </a:lnTo>
                  <a:lnTo>
                    <a:pt x="2858" y="923"/>
                  </a:lnTo>
                  <a:lnTo>
                    <a:pt x="2803" y="794"/>
                  </a:lnTo>
                  <a:lnTo>
                    <a:pt x="2729" y="665"/>
                  </a:lnTo>
                  <a:lnTo>
                    <a:pt x="2637" y="554"/>
                  </a:lnTo>
                  <a:lnTo>
                    <a:pt x="2545" y="443"/>
                  </a:lnTo>
                  <a:lnTo>
                    <a:pt x="2434" y="351"/>
                  </a:lnTo>
                  <a:lnTo>
                    <a:pt x="2324" y="259"/>
                  </a:lnTo>
                  <a:lnTo>
                    <a:pt x="2213" y="185"/>
                  </a:lnTo>
                  <a:lnTo>
                    <a:pt x="2084" y="130"/>
                  </a:lnTo>
                  <a:lnTo>
                    <a:pt x="1936" y="75"/>
                  </a:lnTo>
                  <a:lnTo>
                    <a:pt x="1807"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7" name="Google Shape;2867;p11"/>
            <p:cNvSpPr/>
            <p:nvPr/>
          </p:nvSpPr>
          <p:spPr>
            <a:xfrm>
              <a:off x="5196300" y="238125"/>
              <a:ext cx="74250" cy="65475"/>
            </a:xfrm>
            <a:custGeom>
              <a:avLst/>
              <a:gdLst/>
              <a:ahLst/>
              <a:cxnLst/>
              <a:rect l="l" t="t" r="r" b="b"/>
              <a:pathLst>
                <a:path w="2970" h="2619" extrusionOk="0">
                  <a:moveTo>
                    <a:pt x="535" y="0"/>
                  </a:moveTo>
                  <a:lnTo>
                    <a:pt x="406" y="111"/>
                  </a:lnTo>
                  <a:lnTo>
                    <a:pt x="314" y="221"/>
                  </a:lnTo>
                  <a:lnTo>
                    <a:pt x="222" y="350"/>
                  </a:lnTo>
                  <a:lnTo>
                    <a:pt x="148" y="498"/>
                  </a:lnTo>
                  <a:lnTo>
                    <a:pt x="74" y="645"/>
                  </a:lnTo>
                  <a:lnTo>
                    <a:pt x="38" y="793"/>
                  </a:lnTo>
                  <a:lnTo>
                    <a:pt x="1" y="959"/>
                  </a:lnTo>
                  <a:lnTo>
                    <a:pt x="1" y="1125"/>
                  </a:lnTo>
                  <a:lnTo>
                    <a:pt x="1" y="1291"/>
                  </a:lnTo>
                  <a:lnTo>
                    <a:pt x="19" y="1438"/>
                  </a:lnTo>
                  <a:lnTo>
                    <a:pt x="56" y="1567"/>
                  </a:lnTo>
                  <a:lnTo>
                    <a:pt x="111" y="1715"/>
                  </a:lnTo>
                  <a:lnTo>
                    <a:pt x="167" y="1844"/>
                  </a:lnTo>
                  <a:lnTo>
                    <a:pt x="240" y="1954"/>
                  </a:lnTo>
                  <a:lnTo>
                    <a:pt x="333" y="2084"/>
                  </a:lnTo>
                  <a:lnTo>
                    <a:pt x="425" y="2176"/>
                  </a:lnTo>
                  <a:lnTo>
                    <a:pt x="535" y="2286"/>
                  </a:lnTo>
                  <a:lnTo>
                    <a:pt x="646" y="2360"/>
                  </a:lnTo>
                  <a:lnTo>
                    <a:pt x="757" y="2434"/>
                  </a:lnTo>
                  <a:lnTo>
                    <a:pt x="886" y="2508"/>
                  </a:lnTo>
                  <a:lnTo>
                    <a:pt x="1033" y="2544"/>
                  </a:lnTo>
                  <a:lnTo>
                    <a:pt x="1162" y="2600"/>
                  </a:lnTo>
                  <a:lnTo>
                    <a:pt x="1310" y="2618"/>
                  </a:lnTo>
                  <a:lnTo>
                    <a:pt x="1623" y="2618"/>
                  </a:lnTo>
                  <a:lnTo>
                    <a:pt x="1771" y="2600"/>
                  </a:lnTo>
                  <a:lnTo>
                    <a:pt x="1918" y="2563"/>
                  </a:lnTo>
                  <a:lnTo>
                    <a:pt x="2066" y="2508"/>
                  </a:lnTo>
                  <a:lnTo>
                    <a:pt x="2195" y="2452"/>
                  </a:lnTo>
                  <a:lnTo>
                    <a:pt x="2324" y="2379"/>
                  </a:lnTo>
                  <a:lnTo>
                    <a:pt x="2435" y="2286"/>
                  </a:lnTo>
                  <a:lnTo>
                    <a:pt x="2545" y="2194"/>
                  </a:lnTo>
                  <a:lnTo>
                    <a:pt x="2637" y="2084"/>
                  </a:lnTo>
                  <a:lnTo>
                    <a:pt x="2730" y="1973"/>
                  </a:lnTo>
                  <a:lnTo>
                    <a:pt x="2803" y="1844"/>
                  </a:lnTo>
                  <a:lnTo>
                    <a:pt x="2859" y="1715"/>
                  </a:lnTo>
                  <a:lnTo>
                    <a:pt x="2914" y="1567"/>
                  </a:lnTo>
                  <a:lnTo>
                    <a:pt x="2951" y="1420"/>
                  </a:lnTo>
                  <a:lnTo>
                    <a:pt x="2969" y="1272"/>
                  </a:lnTo>
                  <a:lnTo>
                    <a:pt x="2969" y="1106"/>
                  </a:lnTo>
                  <a:lnTo>
                    <a:pt x="2969" y="940"/>
                  </a:lnTo>
                  <a:lnTo>
                    <a:pt x="2932" y="793"/>
                  </a:lnTo>
                  <a:lnTo>
                    <a:pt x="2877" y="627"/>
                  </a:lnTo>
                  <a:lnTo>
                    <a:pt x="2822" y="498"/>
                  </a:lnTo>
                  <a:lnTo>
                    <a:pt x="2748" y="350"/>
                  </a:lnTo>
                  <a:lnTo>
                    <a:pt x="2656" y="221"/>
                  </a:lnTo>
                  <a:lnTo>
                    <a:pt x="2564" y="111"/>
                  </a:lnTo>
                  <a:lnTo>
                    <a:pt x="2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8" name="Google Shape;2868;p11"/>
            <p:cNvSpPr/>
            <p:nvPr/>
          </p:nvSpPr>
          <p:spPr>
            <a:xfrm>
              <a:off x="5707500" y="1057225"/>
              <a:ext cx="73775" cy="73775"/>
            </a:xfrm>
            <a:custGeom>
              <a:avLst/>
              <a:gdLst/>
              <a:ahLst/>
              <a:cxnLst/>
              <a:rect l="l" t="t" r="r" b="b"/>
              <a:pathLst>
                <a:path w="2951" h="2951" extrusionOk="0">
                  <a:moveTo>
                    <a:pt x="1439" y="1"/>
                  </a:moveTo>
                  <a:lnTo>
                    <a:pt x="1291" y="19"/>
                  </a:lnTo>
                  <a:lnTo>
                    <a:pt x="1162" y="38"/>
                  </a:lnTo>
                  <a:lnTo>
                    <a:pt x="1015" y="74"/>
                  </a:lnTo>
                  <a:lnTo>
                    <a:pt x="886" y="130"/>
                  </a:lnTo>
                  <a:lnTo>
                    <a:pt x="757" y="185"/>
                  </a:lnTo>
                  <a:lnTo>
                    <a:pt x="646" y="259"/>
                  </a:lnTo>
                  <a:lnTo>
                    <a:pt x="535" y="351"/>
                  </a:lnTo>
                  <a:lnTo>
                    <a:pt x="425" y="443"/>
                  </a:lnTo>
                  <a:lnTo>
                    <a:pt x="332" y="535"/>
                  </a:lnTo>
                  <a:lnTo>
                    <a:pt x="259" y="646"/>
                  </a:lnTo>
                  <a:lnTo>
                    <a:pt x="185" y="775"/>
                  </a:lnTo>
                  <a:lnTo>
                    <a:pt x="111" y="904"/>
                  </a:lnTo>
                  <a:lnTo>
                    <a:pt x="56" y="1033"/>
                  </a:lnTo>
                  <a:lnTo>
                    <a:pt x="19" y="1162"/>
                  </a:lnTo>
                  <a:lnTo>
                    <a:pt x="1" y="1310"/>
                  </a:lnTo>
                  <a:lnTo>
                    <a:pt x="1" y="1457"/>
                  </a:lnTo>
                  <a:lnTo>
                    <a:pt x="1" y="1605"/>
                  </a:lnTo>
                  <a:lnTo>
                    <a:pt x="19" y="1752"/>
                  </a:lnTo>
                  <a:lnTo>
                    <a:pt x="56" y="1900"/>
                  </a:lnTo>
                  <a:lnTo>
                    <a:pt x="111" y="2029"/>
                  </a:lnTo>
                  <a:lnTo>
                    <a:pt x="167" y="2158"/>
                  </a:lnTo>
                  <a:lnTo>
                    <a:pt x="240" y="2287"/>
                  </a:lnTo>
                  <a:lnTo>
                    <a:pt x="332" y="2398"/>
                  </a:lnTo>
                  <a:lnTo>
                    <a:pt x="425" y="2508"/>
                  </a:lnTo>
                  <a:lnTo>
                    <a:pt x="535" y="2600"/>
                  </a:lnTo>
                  <a:lnTo>
                    <a:pt x="646" y="2693"/>
                  </a:lnTo>
                  <a:lnTo>
                    <a:pt x="757" y="2766"/>
                  </a:lnTo>
                  <a:lnTo>
                    <a:pt x="886" y="2840"/>
                  </a:lnTo>
                  <a:lnTo>
                    <a:pt x="1033" y="2877"/>
                  </a:lnTo>
                  <a:lnTo>
                    <a:pt x="1162" y="2914"/>
                  </a:lnTo>
                  <a:lnTo>
                    <a:pt x="1310" y="2951"/>
                  </a:lnTo>
                  <a:lnTo>
                    <a:pt x="1623" y="2951"/>
                  </a:lnTo>
                  <a:lnTo>
                    <a:pt x="1771" y="2932"/>
                  </a:lnTo>
                  <a:lnTo>
                    <a:pt x="1900" y="2895"/>
                  </a:lnTo>
                  <a:lnTo>
                    <a:pt x="2047" y="2840"/>
                  </a:lnTo>
                  <a:lnTo>
                    <a:pt x="2176" y="2766"/>
                  </a:lnTo>
                  <a:lnTo>
                    <a:pt x="2287" y="2693"/>
                  </a:lnTo>
                  <a:lnTo>
                    <a:pt x="2398" y="2619"/>
                  </a:lnTo>
                  <a:lnTo>
                    <a:pt x="2508" y="2508"/>
                  </a:lnTo>
                  <a:lnTo>
                    <a:pt x="2600" y="2416"/>
                  </a:lnTo>
                  <a:lnTo>
                    <a:pt x="2693" y="2287"/>
                  </a:lnTo>
                  <a:lnTo>
                    <a:pt x="2766" y="2176"/>
                  </a:lnTo>
                  <a:lnTo>
                    <a:pt x="2840" y="2047"/>
                  </a:lnTo>
                  <a:lnTo>
                    <a:pt x="2877" y="1900"/>
                  </a:lnTo>
                  <a:lnTo>
                    <a:pt x="2914" y="1771"/>
                  </a:lnTo>
                  <a:lnTo>
                    <a:pt x="2932" y="1623"/>
                  </a:lnTo>
                  <a:lnTo>
                    <a:pt x="2951" y="1476"/>
                  </a:lnTo>
                  <a:lnTo>
                    <a:pt x="2932" y="1310"/>
                  </a:lnTo>
                  <a:lnTo>
                    <a:pt x="2914" y="1181"/>
                  </a:lnTo>
                  <a:lnTo>
                    <a:pt x="2877" y="1033"/>
                  </a:lnTo>
                  <a:lnTo>
                    <a:pt x="2822" y="886"/>
                  </a:lnTo>
                  <a:lnTo>
                    <a:pt x="2766" y="757"/>
                  </a:lnTo>
                  <a:lnTo>
                    <a:pt x="2674" y="646"/>
                  </a:lnTo>
                  <a:lnTo>
                    <a:pt x="2600" y="535"/>
                  </a:lnTo>
                  <a:lnTo>
                    <a:pt x="2490" y="425"/>
                  </a:lnTo>
                  <a:lnTo>
                    <a:pt x="2398" y="333"/>
                  </a:lnTo>
                  <a:lnTo>
                    <a:pt x="2268" y="240"/>
                  </a:lnTo>
                  <a:lnTo>
                    <a:pt x="2158" y="167"/>
                  </a:lnTo>
                  <a:lnTo>
                    <a:pt x="2029" y="111"/>
                  </a:lnTo>
                  <a:lnTo>
                    <a:pt x="1881" y="56"/>
                  </a:lnTo>
                  <a:lnTo>
                    <a:pt x="1734"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9" name="Google Shape;2869;p11"/>
            <p:cNvSpPr/>
            <p:nvPr/>
          </p:nvSpPr>
          <p:spPr>
            <a:xfrm>
              <a:off x="5233650" y="480575"/>
              <a:ext cx="73775" cy="74250"/>
            </a:xfrm>
            <a:custGeom>
              <a:avLst/>
              <a:gdLst/>
              <a:ahLst/>
              <a:cxnLst/>
              <a:rect l="l" t="t" r="r" b="b"/>
              <a:pathLst>
                <a:path w="2951" h="2970" extrusionOk="0">
                  <a:moveTo>
                    <a:pt x="1531" y="0"/>
                  </a:moveTo>
                  <a:lnTo>
                    <a:pt x="1365" y="19"/>
                  </a:lnTo>
                  <a:lnTo>
                    <a:pt x="1236" y="37"/>
                  </a:lnTo>
                  <a:lnTo>
                    <a:pt x="1088" y="56"/>
                  </a:lnTo>
                  <a:lnTo>
                    <a:pt x="941" y="111"/>
                  </a:lnTo>
                  <a:lnTo>
                    <a:pt x="811" y="166"/>
                  </a:lnTo>
                  <a:lnTo>
                    <a:pt x="701" y="240"/>
                  </a:lnTo>
                  <a:lnTo>
                    <a:pt x="572" y="314"/>
                  </a:lnTo>
                  <a:lnTo>
                    <a:pt x="461" y="406"/>
                  </a:lnTo>
                  <a:lnTo>
                    <a:pt x="369" y="517"/>
                  </a:lnTo>
                  <a:lnTo>
                    <a:pt x="277" y="627"/>
                  </a:lnTo>
                  <a:lnTo>
                    <a:pt x="203" y="756"/>
                  </a:lnTo>
                  <a:lnTo>
                    <a:pt x="129" y="886"/>
                  </a:lnTo>
                  <a:lnTo>
                    <a:pt x="74" y="1015"/>
                  </a:lnTo>
                  <a:lnTo>
                    <a:pt x="37" y="1162"/>
                  </a:lnTo>
                  <a:lnTo>
                    <a:pt x="19" y="1310"/>
                  </a:lnTo>
                  <a:lnTo>
                    <a:pt x="0" y="1457"/>
                  </a:lnTo>
                  <a:lnTo>
                    <a:pt x="0" y="1605"/>
                  </a:lnTo>
                  <a:lnTo>
                    <a:pt x="19" y="1752"/>
                  </a:lnTo>
                  <a:lnTo>
                    <a:pt x="56" y="1881"/>
                  </a:lnTo>
                  <a:lnTo>
                    <a:pt x="111" y="2029"/>
                  </a:lnTo>
                  <a:lnTo>
                    <a:pt x="166" y="2158"/>
                  </a:lnTo>
                  <a:lnTo>
                    <a:pt x="240" y="2287"/>
                  </a:lnTo>
                  <a:lnTo>
                    <a:pt x="314" y="2397"/>
                  </a:lnTo>
                  <a:lnTo>
                    <a:pt x="424" y="2508"/>
                  </a:lnTo>
                  <a:lnTo>
                    <a:pt x="516" y="2600"/>
                  </a:lnTo>
                  <a:lnTo>
                    <a:pt x="627" y="2692"/>
                  </a:lnTo>
                  <a:lnTo>
                    <a:pt x="756" y="2766"/>
                  </a:lnTo>
                  <a:lnTo>
                    <a:pt x="885" y="2840"/>
                  </a:lnTo>
                  <a:lnTo>
                    <a:pt x="1014" y="2895"/>
                  </a:lnTo>
                  <a:lnTo>
                    <a:pt x="1162" y="2932"/>
                  </a:lnTo>
                  <a:lnTo>
                    <a:pt x="1309" y="2951"/>
                  </a:lnTo>
                  <a:lnTo>
                    <a:pt x="1457" y="2969"/>
                  </a:lnTo>
                  <a:lnTo>
                    <a:pt x="1604" y="2951"/>
                  </a:lnTo>
                  <a:lnTo>
                    <a:pt x="1752" y="2932"/>
                  </a:lnTo>
                  <a:lnTo>
                    <a:pt x="1899" y="2895"/>
                  </a:lnTo>
                  <a:lnTo>
                    <a:pt x="2028" y="2858"/>
                  </a:lnTo>
                  <a:lnTo>
                    <a:pt x="2157" y="2785"/>
                  </a:lnTo>
                  <a:lnTo>
                    <a:pt x="2287" y="2711"/>
                  </a:lnTo>
                  <a:lnTo>
                    <a:pt x="2397" y="2637"/>
                  </a:lnTo>
                  <a:lnTo>
                    <a:pt x="2508" y="2527"/>
                  </a:lnTo>
                  <a:lnTo>
                    <a:pt x="2600" y="2434"/>
                  </a:lnTo>
                  <a:lnTo>
                    <a:pt x="2692" y="2305"/>
                  </a:lnTo>
                  <a:lnTo>
                    <a:pt x="2766" y="2195"/>
                  </a:lnTo>
                  <a:lnTo>
                    <a:pt x="2821" y="2066"/>
                  </a:lnTo>
                  <a:lnTo>
                    <a:pt x="2877" y="1936"/>
                  </a:lnTo>
                  <a:lnTo>
                    <a:pt x="2913" y="1789"/>
                  </a:lnTo>
                  <a:lnTo>
                    <a:pt x="2950" y="1641"/>
                  </a:lnTo>
                  <a:lnTo>
                    <a:pt x="2950" y="1494"/>
                  </a:lnTo>
                  <a:lnTo>
                    <a:pt x="2950" y="1346"/>
                  </a:lnTo>
                  <a:lnTo>
                    <a:pt x="2932" y="1199"/>
                  </a:lnTo>
                  <a:lnTo>
                    <a:pt x="2895" y="1070"/>
                  </a:lnTo>
                  <a:lnTo>
                    <a:pt x="2840" y="922"/>
                  </a:lnTo>
                  <a:lnTo>
                    <a:pt x="2784" y="812"/>
                  </a:lnTo>
                  <a:lnTo>
                    <a:pt x="2711" y="683"/>
                  </a:lnTo>
                  <a:lnTo>
                    <a:pt x="2618" y="572"/>
                  </a:lnTo>
                  <a:lnTo>
                    <a:pt x="2526" y="461"/>
                  </a:lnTo>
                  <a:lnTo>
                    <a:pt x="2434" y="369"/>
                  </a:lnTo>
                  <a:lnTo>
                    <a:pt x="2323" y="277"/>
                  </a:lnTo>
                  <a:lnTo>
                    <a:pt x="2213" y="203"/>
                  </a:lnTo>
                  <a:lnTo>
                    <a:pt x="2084" y="148"/>
                  </a:lnTo>
                  <a:lnTo>
                    <a:pt x="1955" y="93"/>
                  </a:lnTo>
                  <a:lnTo>
                    <a:pt x="1807" y="56"/>
                  </a:lnTo>
                  <a:lnTo>
                    <a:pt x="1678"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0" name="Google Shape;2870;p11"/>
            <p:cNvSpPr/>
            <p:nvPr/>
          </p:nvSpPr>
          <p:spPr>
            <a:xfrm>
              <a:off x="6009900" y="1194125"/>
              <a:ext cx="73775" cy="73775"/>
            </a:xfrm>
            <a:custGeom>
              <a:avLst/>
              <a:gdLst/>
              <a:ahLst/>
              <a:cxnLst/>
              <a:rect l="l" t="t" r="r" b="b"/>
              <a:pathLst>
                <a:path w="2951" h="2951" extrusionOk="0">
                  <a:moveTo>
                    <a:pt x="1346" y="1"/>
                  </a:moveTo>
                  <a:lnTo>
                    <a:pt x="1199" y="38"/>
                  </a:lnTo>
                  <a:lnTo>
                    <a:pt x="1069" y="56"/>
                  </a:lnTo>
                  <a:lnTo>
                    <a:pt x="922" y="111"/>
                  </a:lnTo>
                  <a:lnTo>
                    <a:pt x="793" y="167"/>
                  </a:lnTo>
                  <a:lnTo>
                    <a:pt x="682" y="240"/>
                  </a:lnTo>
                  <a:lnTo>
                    <a:pt x="553" y="333"/>
                  </a:lnTo>
                  <a:lnTo>
                    <a:pt x="443" y="425"/>
                  </a:lnTo>
                  <a:lnTo>
                    <a:pt x="350" y="536"/>
                  </a:lnTo>
                  <a:lnTo>
                    <a:pt x="258" y="646"/>
                  </a:lnTo>
                  <a:lnTo>
                    <a:pt x="184" y="775"/>
                  </a:lnTo>
                  <a:lnTo>
                    <a:pt x="129" y="904"/>
                  </a:lnTo>
                  <a:lnTo>
                    <a:pt x="74" y="1033"/>
                  </a:lnTo>
                  <a:lnTo>
                    <a:pt x="37" y="1181"/>
                  </a:lnTo>
                  <a:lnTo>
                    <a:pt x="0" y="1310"/>
                  </a:lnTo>
                  <a:lnTo>
                    <a:pt x="0" y="1476"/>
                  </a:lnTo>
                  <a:lnTo>
                    <a:pt x="0" y="1623"/>
                  </a:lnTo>
                  <a:lnTo>
                    <a:pt x="18" y="1771"/>
                  </a:lnTo>
                  <a:lnTo>
                    <a:pt x="55" y="1900"/>
                  </a:lnTo>
                  <a:lnTo>
                    <a:pt x="111" y="2047"/>
                  </a:lnTo>
                  <a:lnTo>
                    <a:pt x="166" y="2177"/>
                  </a:lnTo>
                  <a:lnTo>
                    <a:pt x="240" y="2287"/>
                  </a:lnTo>
                  <a:lnTo>
                    <a:pt x="332" y="2416"/>
                  </a:lnTo>
                  <a:lnTo>
                    <a:pt x="424" y="2508"/>
                  </a:lnTo>
                  <a:lnTo>
                    <a:pt x="535" y="2619"/>
                  </a:lnTo>
                  <a:lnTo>
                    <a:pt x="645" y="2693"/>
                  </a:lnTo>
                  <a:lnTo>
                    <a:pt x="774" y="2767"/>
                  </a:lnTo>
                  <a:lnTo>
                    <a:pt x="903" y="2840"/>
                  </a:lnTo>
                  <a:lnTo>
                    <a:pt x="1033" y="2896"/>
                  </a:lnTo>
                  <a:lnTo>
                    <a:pt x="1180" y="2932"/>
                  </a:lnTo>
                  <a:lnTo>
                    <a:pt x="1328" y="2951"/>
                  </a:lnTo>
                  <a:lnTo>
                    <a:pt x="1623" y="2951"/>
                  </a:lnTo>
                  <a:lnTo>
                    <a:pt x="1770" y="2932"/>
                  </a:lnTo>
                  <a:lnTo>
                    <a:pt x="1918" y="2896"/>
                  </a:lnTo>
                  <a:lnTo>
                    <a:pt x="2047" y="2840"/>
                  </a:lnTo>
                  <a:lnTo>
                    <a:pt x="2176" y="2767"/>
                  </a:lnTo>
                  <a:lnTo>
                    <a:pt x="2305" y="2693"/>
                  </a:lnTo>
                  <a:lnTo>
                    <a:pt x="2415" y="2619"/>
                  </a:lnTo>
                  <a:lnTo>
                    <a:pt x="2526" y="2508"/>
                  </a:lnTo>
                  <a:lnTo>
                    <a:pt x="2618" y="2416"/>
                  </a:lnTo>
                  <a:lnTo>
                    <a:pt x="2710" y="2287"/>
                  </a:lnTo>
                  <a:lnTo>
                    <a:pt x="2784" y="2177"/>
                  </a:lnTo>
                  <a:lnTo>
                    <a:pt x="2840" y="2047"/>
                  </a:lnTo>
                  <a:lnTo>
                    <a:pt x="2895" y="1900"/>
                  </a:lnTo>
                  <a:lnTo>
                    <a:pt x="2932" y="1752"/>
                  </a:lnTo>
                  <a:lnTo>
                    <a:pt x="2950" y="1623"/>
                  </a:lnTo>
                  <a:lnTo>
                    <a:pt x="2950" y="1457"/>
                  </a:lnTo>
                  <a:lnTo>
                    <a:pt x="2950" y="1310"/>
                  </a:lnTo>
                  <a:lnTo>
                    <a:pt x="2913" y="1181"/>
                  </a:lnTo>
                  <a:lnTo>
                    <a:pt x="2876" y="1033"/>
                  </a:lnTo>
                  <a:lnTo>
                    <a:pt x="2840" y="904"/>
                  </a:lnTo>
                  <a:lnTo>
                    <a:pt x="2766" y="775"/>
                  </a:lnTo>
                  <a:lnTo>
                    <a:pt x="2692" y="665"/>
                  </a:lnTo>
                  <a:lnTo>
                    <a:pt x="2618" y="554"/>
                  </a:lnTo>
                  <a:lnTo>
                    <a:pt x="2526" y="443"/>
                  </a:lnTo>
                  <a:lnTo>
                    <a:pt x="2415" y="351"/>
                  </a:lnTo>
                  <a:lnTo>
                    <a:pt x="2305" y="259"/>
                  </a:lnTo>
                  <a:lnTo>
                    <a:pt x="2176" y="185"/>
                  </a:lnTo>
                  <a:lnTo>
                    <a:pt x="2065" y="130"/>
                  </a:lnTo>
                  <a:lnTo>
                    <a:pt x="1936" y="75"/>
                  </a:lnTo>
                  <a:lnTo>
                    <a:pt x="1789" y="38"/>
                  </a:lnTo>
                  <a:lnTo>
                    <a:pt x="1641"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1" name="Google Shape;2871;p11"/>
            <p:cNvSpPr/>
            <p:nvPr/>
          </p:nvSpPr>
          <p:spPr>
            <a:xfrm>
              <a:off x="5561850" y="948900"/>
              <a:ext cx="73775" cy="73775"/>
            </a:xfrm>
            <a:custGeom>
              <a:avLst/>
              <a:gdLst/>
              <a:ahLst/>
              <a:cxnLst/>
              <a:rect l="l" t="t" r="r" b="b"/>
              <a:pathLst>
                <a:path w="2951" h="2951" extrusionOk="0">
                  <a:moveTo>
                    <a:pt x="1328" y="1"/>
                  </a:moveTo>
                  <a:lnTo>
                    <a:pt x="1199" y="19"/>
                  </a:lnTo>
                  <a:lnTo>
                    <a:pt x="1051" y="56"/>
                  </a:lnTo>
                  <a:lnTo>
                    <a:pt x="922" y="111"/>
                  </a:lnTo>
                  <a:lnTo>
                    <a:pt x="793" y="167"/>
                  </a:lnTo>
                  <a:lnTo>
                    <a:pt x="664" y="240"/>
                  </a:lnTo>
                  <a:lnTo>
                    <a:pt x="553" y="314"/>
                  </a:lnTo>
                  <a:lnTo>
                    <a:pt x="461" y="406"/>
                  </a:lnTo>
                  <a:lnTo>
                    <a:pt x="350" y="517"/>
                  </a:lnTo>
                  <a:lnTo>
                    <a:pt x="277" y="628"/>
                  </a:lnTo>
                  <a:lnTo>
                    <a:pt x="203" y="738"/>
                  </a:lnTo>
                  <a:lnTo>
                    <a:pt x="129" y="867"/>
                  </a:lnTo>
                  <a:lnTo>
                    <a:pt x="74" y="996"/>
                  </a:lnTo>
                  <a:lnTo>
                    <a:pt x="37" y="1144"/>
                  </a:lnTo>
                  <a:lnTo>
                    <a:pt x="19" y="1273"/>
                  </a:lnTo>
                  <a:lnTo>
                    <a:pt x="0" y="1420"/>
                  </a:lnTo>
                  <a:lnTo>
                    <a:pt x="0" y="1568"/>
                  </a:lnTo>
                  <a:lnTo>
                    <a:pt x="19" y="1715"/>
                  </a:lnTo>
                  <a:lnTo>
                    <a:pt x="55" y="1863"/>
                  </a:lnTo>
                  <a:lnTo>
                    <a:pt x="92" y="1992"/>
                  </a:lnTo>
                  <a:lnTo>
                    <a:pt x="166" y="2140"/>
                  </a:lnTo>
                  <a:lnTo>
                    <a:pt x="221" y="2250"/>
                  </a:lnTo>
                  <a:lnTo>
                    <a:pt x="314" y="2379"/>
                  </a:lnTo>
                  <a:lnTo>
                    <a:pt x="406" y="2490"/>
                  </a:lnTo>
                  <a:lnTo>
                    <a:pt x="516" y="2582"/>
                  </a:lnTo>
                  <a:lnTo>
                    <a:pt x="627" y="2674"/>
                  </a:lnTo>
                  <a:lnTo>
                    <a:pt x="738" y="2748"/>
                  </a:lnTo>
                  <a:lnTo>
                    <a:pt x="867" y="2822"/>
                  </a:lnTo>
                  <a:lnTo>
                    <a:pt x="996" y="2877"/>
                  </a:lnTo>
                  <a:lnTo>
                    <a:pt x="1143" y="2914"/>
                  </a:lnTo>
                  <a:lnTo>
                    <a:pt x="1291" y="2932"/>
                  </a:lnTo>
                  <a:lnTo>
                    <a:pt x="1438" y="2951"/>
                  </a:lnTo>
                  <a:lnTo>
                    <a:pt x="1586" y="2951"/>
                  </a:lnTo>
                  <a:lnTo>
                    <a:pt x="1733" y="2932"/>
                  </a:lnTo>
                  <a:lnTo>
                    <a:pt x="1881" y="2895"/>
                  </a:lnTo>
                  <a:lnTo>
                    <a:pt x="2010" y="2840"/>
                  </a:lnTo>
                  <a:lnTo>
                    <a:pt x="2139" y="2785"/>
                  </a:lnTo>
                  <a:lnTo>
                    <a:pt x="2268" y="2711"/>
                  </a:lnTo>
                  <a:lnTo>
                    <a:pt x="2379" y="2619"/>
                  </a:lnTo>
                  <a:lnTo>
                    <a:pt x="2489" y="2527"/>
                  </a:lnTo>
                  <a:lnTo>
                    <a:pt x="2600" y="2435"/>
                  </a:lnTo>
                  <a:lnTo>
                    <a:pt x="2674" y="2305"/>
                  </a:lnTo>
                  <a:lnTo>
                    <a:pt x="2766" y="2195"/>
                  </a:lnTo>
                  <a:lnTo>
                    <a:pt x="2821" y="2066"/>
                  </a:lnTo>
                  <a:lnTo>
                    <a:pt x="2877" y="1937"/>
                  </a:lnTo>
                  <a:lnTo>
                    <a:pt x="2913" y="1789"/>
                  </a:lnTo>
                  <a:lnTo>
                    <a:pt x="2950" y="1642"/>
                  </a:lnTo>
                  <a:lnTo>
                    <a:pt x="2950" y="1494"/>
                  </a:lnTo>
                  <a:lnTo>
                    <a:pt x="2950" y="1347"/>
                  </a:lnTo>
                  <a:lnTo>
                    <a:pt x="2932" y="1199"/>
                  </a:lnTo>
                  <a:lnTo>
                    <a:pt x="2895" y="1052"/>
                  </a:lnTo>
                  <a:lnTo>
                    <a:pt x="2840" y="923"/>
                  </a:lnTo>
                  <a:lnTo>
                    <a:pt x="2784" y="794"/>
                  </a:lnTo>
                  <a:lnTo>
                    <a:pt x="2711" y="664"/>
                  </a:lnTo>
                  <a:lnTo>
                    <a:pt x="2618" y="554"/>
                  </a:lnTo>
                  <a:lnTo>
                    <a:pt x="2526" y="443"/>
                  </a:lnTo>
                  <a:lnTo>
                    <a:pt x="2416" y="351"/>
                  </a:lnTo>
                  <a:lnTo>
                    <a:pt x="2305" y="259"/>
                  </a:lnTo>
                  <a:lnTo>
                    <a:pt x="2176" y="185"/>
                  </a:lnTo>
                  <a:lnTo>
                    <a:pt x="2047" y="111"/>
                  </a:lnTo>
                  <a:lnTo>
                    <a:pt x="1918" y="74"/>
                  </a:lnTo>
                  <a:lnTo>
                    <a:pt x="1770" y="19"/>
                  </a:lnTo>
                  <a:lnTo>
                    <a:pt x="16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2" name="Google Shape;2872;p11"/>
            <p:cNvSpPr/>
            <p:nvPr/>
          </p:nvSpPr>
          <p:spPr>
            <a:xfrm>
              <a:off x="5182025" y="309550"/>
              <a:ext cx="74225" cy="73800"/>
            </a:xfrm>
            <a:custGeom>
              <a:avLst/>
              <a:gdLst/>
              <a:ahLst/>
              <a:cxnLst/>
              <a:rect l="l" t="t" r="r" b="b"/>
              <a:pathLst>
                <a:path w="2969" h="2952" extrusionOk="0">
                  <a:moveTo>
                    <a:pt x="1346" y="1"/>
                  </a:moveTo>
                  <a:lnTo>
                    <a:pt x="1199" y="19"/>
                  </a:lnTo>
                  <a:lnTo>
                    <a:pt x="1070" y="56"/>
                  </a:lnTo>
                  <a:lnTo>
                    <a:pt x="940" y="112"/>
                  </a:lnTo>
                  <a:lnTo>
                    <a:pt x="811" y="167"/>
                  </a:lnTo>
                  <a:lnTo>
                    <a:pt x="682" y="241"/>
                  </a:lnTo>
                  <a:lnTo>
                    <a:pt x="572" y="333"/>
                  </a:lnTo>
                  <a:lnTo>
                    <a:pt x="461" y="425"/>
                  </a:lnTo>
                  <a:lnTo>
                    <a:pt x="369" y="517"/>
                  </a:lnTo>
                  <a:lnTo>
                    <a:pt x="277" y="628"/>
                  </a:lnTo>
                  <a:lnTo>
                    <a:pt x="203" y="738"/>
                  </a:lnTo>
                  <a:lnTo>
                    <a:pt x="148" y="868"/>
                  </a:lnTo>
                  <a:lnTo>
                    <a:pt x="92" y="997"/>
                  </a:lnTo>
                  <a:lnTo>
                    <a:pt x="55" y="1144"/>
                  </a:lnTo>
                  <a:lnTo>
                    <a:pt x="19" y="1273"/>
                  </a:lnTo>
                  <a:lnTo>
                    <a:pt x="0" y="1421"/>
                  </a:lnTo>
                  <a:lnTo>
                    <a:pt x="19" y="1587"/>
                  </a:lnTo>
                  <a:lnTo>
                    <a:pt x="37" y="1716"/>
                  </a:lnTo>
                  <a:lnTo>
                    <a:pt x="55" y="1863"/>
                  </a:lnTo>
                  <a:lnTo>
                    <a:pt x="111" y="2011"/>
                  </a:lnTo>
                  <a:lnTo>
                    <a:pt x="166" y="2140"/>
                  </a:lnTo>
                  <a:lnTo>
                    <a:pt x="240" y="2250"/>
                  </a:lnTo>
                  <a:lnTo>
                    <a:pt x="314" y="2379"/>
                  </a:lnTo>
                  <a:lnTo>
                    <a:pt x="424" y="2490"/>
                  </a:lnTo>
                  <a:lnTo>
                    <a:pt x="516" y="2582"/>
                  </a:lnTo>
                  <a:lnTo>
                    <a:pt x="627" y="2674"/>
                  </a:lnTo>
                  <a:lnTo>
                    <a:pt x="756" y="2748"/>
                  </a:lnTo>
                  <a:lnTo>
                    <a:pt x="885" y="2822"/>
                  </a:lnTo>
                  <a:lnTo>
                    <a:pt x="1014" y="2877"/>
                  </a:lnTo>
                  <a:lnTo>
                    <a:pt x="1162" y="2914"/>
                  </a:lnTo>
                  <a:lnTo>
                    <a:pt x="1309" y="2933"/>
                  </a:lnTo>
                  <a:lnTo>
                    <a:pt x="1457" y="2951"/>
                  </a:lnTo>
                  <a:lnTo>
                    <a:pt x="1604" y="2951"/>
                  </a:lnTo>
                  <a:lnTo>
                    <a:pt x="1752" y="2933"/>
                  </a:lnTo>
                  <a:lnTo>
                    <a:pt x="1881" y="2896"/>
                  </a:lnTo>
                  <a:lnTo>
                    <a:pt x="2028" y="2840"/>
                  </a:lnTo>
                  <a:lnTo>
                    <a:pt x="2157" y="2785"/>
                  </a:lnTo>
                  <a:lnTo>
                    <a:pt x="2286" y="2711"/>
                  </a:lnTo>
                  <a:lnTo>
                    <a:pt x="2397" y="2638"/>
                  </a:lnTo>
                  <a:lnTo>
                    <a:pt x="2508" y="2527"/>
                  </a:lnTo>
                  <a:lnTo>
                    <a:pt x="2600" y="2435"/>
                  </a:lnTo>
                  <a:lnTo>
                    <a:pt x="2692" y="2324"/>
                  </a:lnTo>
                  <a:lnTo>
                    <a:pt x="2766" y="2195"/>
                  </a:lnTo>
                  <a:lnTo>
                    <a:pt x="2840" y="2066"/>
                  </a:lnTo>
                  <a:lnTo>
                    <a:pt x="2895" y="1937"/>
                  </a:lnTo>
                  <a:lnTo>
                    <a:pt x="2932" y="1789"/>
                  </a:lnTo>
                  <a:lnTo>
                    <a:pt x="2950" y="1642"/>
                  </a:lnTo>
                  <a:lnTo>
                    <a:pt x="2969" y="1494"/>
                  </a:lnTo>
                  <a:lnTo>
                    <a:pt x="2950" y="1347"/>
                  </a:lnTo>
                  <a:lnTo>
                    <a:pt x="2932" y="1199"/>
                  </a:lnTo>
                  <a:lnTo>
                    <a:pt x="2895" y="1052"/>
                  </a:lnTo>
                  <a:lnTo>
                    <a:pt x="2858" y="923"/>
                  </a:lnTo>
                  <a:lnTo>
                    <a:pt x="2784" y="794"/>
                  </a:lnTo>
                  <a:lnTo>
                    <a:pt x="2711" y="665"/>
                  </a:lnTo>
                  <a:lnTo>
                    <a:pt x="2637" y="554"/>
                  </a:lnTo>
                  <a:lnTo>
                    <a:pt x="2526" y="443"/>
                  </a:lnTo>
                  <a:lnTo>
                    <a:pt x="2434" y="351"/>
                  </a:lnTo>
                  <a:lnTo>
                    <a:pt x="2323" y="259"/>
                  </a:lnTo>
                  <a:lnTo>
                    <a:pt x="2194" y="185"/>
                  </a:lnTo>
                  <a:lnTo>
                    <a:pt x="2065" y="130"/>
                  </a:lnTo>
                  <a:lnTo>
                    <a:pt x="1936" y="75"/>
                  </a:lnTo>
                  <a:lnTo>
                    <a:pt x="1789" y="38"/>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3" name="Google Shape;2873;p11"/>
            <p:cNvSpPr/>
            <p:nvPr/>
          </p:nvSpPr>
          <p:spPr>
            <a:xfrm>
              <a:off x="6249575" y="1234225"/>
              <a:ext cx="73775" cy="73800"/>
            </a:xfrm>
            <a:custGeom>
              <a:avLst/>
              <a:gdLst/>
              <a:ahLst/>
              <a:cxnLst/>
              <a:rect l="l" t="t" r="r" b="b"/>
              <a:pathLst>
                <a:path w="2951" h="2952" extrusionOk="0">
                  <a:moveTo>
                    <a:pt x="1310" y="1"/>
                  </a:moveTo>
                  <a:lnTo>
                    <a:pt x="1162" y="38"/>
                  </a:lnTo>
                  <a:lnTo>
                    <a:pt x="1033" y="75"/>
                  </a:lnTo>
                  <a:lnTo>
                    <a:pt x="886" y="112"/>
                  </a:lnTo>
                  <a:lnTo>
                    <a:pt x="757" y="185"/>
                  </a:lnTo>
                  <a:lnTo>
                    <a:pt x="646" y="259"/>
                  </a:lnTo>
                  <a:lnTo>
                    <a:pt x="536" y="333"/>
                  </a:lnTo>
                  <a:lnTo>
                    <a:pt x="425" y="425"/>
                  </a:lnTo>
                  <a:lnTo>
                    <a:pt x="333" y="536"/>
                  </a:lnTo>
                  <a:lnTo>
                    <a:pt x="259" y="646"/>
                  </a:lnTo>
                  <a:lnTo>
                    <a:pt x="185" y="775"/>
                  </a:lnTo>
                  <a:lnTo>
                    <a:pt x="111" y="886"/>
                  </a:lnTo>
                  <a:lnTo>
                    <a:pt x="75" y="1033"/>
                  </a:lnTo>
                  <a:lnTo>
                    <a:pt x="38" y="1163"/>
                  </a:lnTo>
                  <a:lnTo>
                    <a:pt x="1" y="1310"/>
                  </a:lnTo>
                  <a:lnTo>
                    <a:pt x="1" y="1458"/>
                  </a:lnTo>
                  <a:lnTo>
                    <a:pt x="1" y="1605"/>
                  </a:lnTo>
                  <a:lnTo>
                    <a:pt x="19" y="1753"/>
                  </a:lnTo>
                  <a:lnTo>
                    <a:pt x="56" y="1900"/>
                  </a:lnTo>
                  <a:lnTo>
                    <a:pt x="111" y="2029"/>
                  </a:lnTo>
                  <a:lnTo>
                    <a:pt x="167" y="2158"/>
                  </a:lnTo>
                  <a:lnTo>
                    <a:pt x="241" y="2287"/>
                  </a:lnTo>
                  <a:lnTo>
                    <a:pt x="333" y="2398"/>
                  </a:lnTo>
                  <a:lnTo>
                    <a:pt x="425" y="2509"/>
                  </a:lnTo>
                  <a:lnTo>
                    <a:pt x="536" y="2601"/>
                  </a:lnTo>
                  <a:lnTo>
                    <a:pt x="646" y="2693"/>
                  </a:lnTo>
                  <a:lnTo>
                    <a:pt x="775" y="2767"/>
                  </a:lnTo>
                  <a:lnTo>
                    <a:pt x="904" y="2840"/>
                  </a:lnTo>
                  <a:lnTo>
                    <a:pt x="1033" y="2877"/>
                  </a:lnTo>
                  <a:lnTo>
                    <a:pt x="1181" y="2914"/>
                  </a:lnTo>
                  <a:lnTo>
                    <a:pt x="1328" y="2951"/>
                  </a:lnTo>
                  <a:lnTo>
                    <a:pt x="1623" y="2951"/>
                  </a:lnTo>
                  <a:lnTo>
                    <a:pt x="1771" y="2933"/>
                  </a:lnTo>
                  <a:lnTo>
                    <a:pt x="1918" y="2896"/>
                  </a:lnTo>
                  <a:lnTo>
                    <a:pt x="2047" y="2840"/>
                  </a:lnTo>
                  <a:lnTo>
                    <a:pt x="2177" y="2767"/>
                  </a:lnTo>
                  <a:lnTo>
                    <a:pt x="2306" y="2693"/>
                  </a:lnTo>
                  <a:lnTo>
                    <a:pt x="2416" y="2619"/>
                  </a:lnTo>
                  <a:lnTo>
                    <a:pt x="2527" y="2509"/>
                  </a:lnTo>
                  <a:lnTo>
                    <a:pt x="2619" y="2416"/>
                  </a:lnTo>
                  <a:lnTo>
                    <a:pt x="2711" y="2287"/>
                  </a:lnTo>
                  <a:lnTo>
                    <a:pt x="2785" y="2177"/>
                  </a:lnTo>
                  <a:lnTo>
                    <a:pt x="2840" y="2048"/>
                  </a:lnTo>
                  <a:lnTo>
                    <a:pt x="2896" y="1900"/>
                  </a:lnTo>
                  <a:lnTo>
                    <a:pt x="2933" y="1771"/>
                  </a:lnTo>
                  <a:lnTo>
                    <a:pt x="2951" y="1623"/>
                  </a:lnTo>
                  <a:lnTo>
                    <a:pt x="2951" y="1458"/>
                  </a:lnTo>
                  <a:lnTo>
                    <a:pt x="2951" y="1310"/>
                  </a:lnTo>
                  <a:lnTo>
                    <a:pt x="2914" y="1163"/>
                  </a:lnTo>
                  <a:lnTo>
                    <a:pt x="2877" y="1033"/>
                  </a:lnTo>
                  <a:lnTo>
                    <a:pt x="2840" y="886"/>
                  </a:lnTo>
                  <a:lnTo>
                    <a:pt x="2767" y="757"/>
                  </a:lnTo>
                  <a:lnTo>
                    <a:pt x="2693" y="646"/>
                  </a:lnTo>
                  <a:lnTo>
                    <a:pt x="2601" y="517"/>
                  </a:lnTo>
                  <a:lnTo>
                    <a:pt x="2508" y="425"/>
                  </a:lnTo>
                  <a:lnTo>
                    <a:pt x="2398" y="333"/>
                  </a:lnTo>
                  <a:lnTo>
                    <a:pt x="2287" y="241"/>
                  </a:lnTo>
                  <a:lnTo>
                    <a:pt x="2158" y="167"/>
                  </a:lnTo>
                  <a:lnTo>
                    <a:pt x="2029" y="112"/>
                  </a:lnTo>
                  <a:lnTo>
                    <a:pt x="1900" y="56"/>
                  </a:lnTo>
                  <a:lnTo>
                    <a:pt x="1752"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4" name="Google Shape;2874;p11"/>
            <p:cNvSpPr/>
            <p:nvPr/>
          </p:nvSpPr>
          <p:spPr>
            <a:xfrm>
              <a:off x="5850400" y="1166025"/>
              <a:ext cx="73325" cy="73300"/>
            </a:xfrm>
            <a:custGeom>
              <a:avLst/>
              <a:gdLst/>
              <a:ahLst/>
              <a:cxnLst/>
              <a:rect l="l" t="t" r="r" b="b"/>
              <a:pathLst>
                <a:path w="2933" h="2932" extrusionOk="0">
                  <a:moveTo>
                    <a:pt x="1310" y="0"/>
                  </a:moveTo>
                  <a:lnTo>
                    <a:pt x="1162" y="37"/>
                  </a:lnTo>
                  <a:lnTo>
                    <a:pt x="1033" y="74"/>
                  </a:lnTo>
                  <a:lnTo>
                    <a:pt x="904" y="111"/>
                  </a:lnTo>
                  <a:lnTo>
                    <a:pt x="775" y="184"/>
                  </a:lnTo>
                  <a:lnTo>
                    <a:pt x="646" y="258"/>
                  </a:lnTo>
                  <a:lnTo>
                    <a:pt x="535" y="350"/>
                  </a:lnTo>
                  <a:lnTo>
                    <a:pt x="443" y="443"/>
                  </a:lnTo>
                  <a:lnTo>
                    <a:pt x="351" y="535"/>
                  </a:lnTo>
                  <a:lnTo>
                    <a:pt x="259" y="645"/>
                  </a:lnTo>
                  <a:lnTo>
                    <a:pt x="185" y="774"/>
                  </a:lnTo>
                  <a:lnTo>
                    <a:pt x="111" y="904"/>
                  </a:lnTo>
                  <a:lnTo>
                    <a:pt x="74" y="1033"/>
                  </a:lnTo>
                  <a:lnTo>
                    <a:pt x="37" y="1162"/>
                  </a:lnTo>
                  <a:lnTo>
                    <a:pt x="0" y="1309"/>
                  </a:lnTo>
                  <a:lnTo>
                    <a:pt x="0" y="1457"/>
                  </a:lnTo>
                  <a:lnTo>
                    <a:pt x="0" y="1604"/>
                  </a:lnTo>
                  <a:lnTo>
                    <a:pt x="37" y="1752"/>
                  </a:lnTo>
                  <a:lnTo>
                    <a:pt x="74" y="1881"/>
                  </a:lnTo>
                  <a:lnTo>
                    <a:pt x="111" y="2028"/>
                  </a:lnTo>
                  <a:lnTo>
                    <a:pt x="185" y="2157"/>
                  </a:lnTo>
                  <a:lnTo>
                    <a:pt x="259" y="2268"/>
                  </a:lnTo>
                  <a:lnTo>
                    <a:pt x="351" y="2397"/>
                  </a:lnTo>
                  <a:lnTo>
                    <a:pt x="443" y="2489"/>
                  </a:lnTo>
                  <a:lnTo>
                    <a:pt x="554" y="2600"/>
                  </a:lnTo>
                  <a:lnTo>
                    <a:pt x="664" y="2674"/>
                  </a:lnTo>
                  <a:lnTo>
                    <a:pt x="793" y="2747"/>
                  </a:lnTo>
                  <a:lnTo>
                    <a:pt x="922" y="2821"/>
                  </a:lnTo>
                  <a:lnTo>
                    <a:pt x="1070" y="2858"/>
                  </a:lnTo>
                  <a:lnTo>
                    <a:pt x="1199" y="2895"/>
                  </a:lnTo>
                  <a:lnTo>
                    <a:pt x="1346" y="2913"/>
                  </a:lnTo>
                  <a:lnTo>
                    <a:pt x="1494" y="2932"/>
                  </a:lnTo>
                  <a:lnTo>
                    <a:pt x="1641" y="2913"/>
                  </a:lnTo>
                  <a:lnTo>
                    <a:pt x="1789" y="2895"/>
                  </a:lnTo>
                  <a:lnTo>
                    <a:pt x="1918" y="2840"/>
                  </a:lnTo>
                  <a:lnTo>
                    <a:pt x="2047" y="2784"/>
                  </a:lnTo>
                  <a:lnTo>
                    <a:pt x="2176" y="2729"/>
                  </a:lnTo>
                  <a:lnTo>
                    <a:pt x="2287" y="2655"/>
                  </a:lnTo>
                  <a:lnTo>
                    <a:pt x="2397" y="2563"/>
                  </a:lnTo>
                  <a:lnTo>
                    <a:pt x="2508" y="2471"/>
                  </a:lnTo>
                  <a:lnTo>
                    <a:pt x="2600" y="2360"/>
                  </a:lnTo>
                  <a:lnTo>
                    <a:pt x="2692" y="2250"/>
                  </a:lnTo>
                  <a:lnTo>
                    <a:pt x="2748" y="2120"/>
                  </a:lnTo>
                  <a:lnTo>
                    <a:pt x="2821" y="1991"/>
                  </a:lnTo>
                  <a:lnTo>
                    <a:pt x="2858" y="1862"/>
                  </a:lnTo>
                  <a:lnTo>
                    <a:pt x="2895" y="1733"/>
                  </a:lnTo>
                  <a:lnTo>
                    <a:pt x="2914" y="1586"/>
                  </a:lnTo>
                  <a:lnTo>
                    <a:pt x="2932" y="1438"/>
                  </a:lnTo>
                  <a:lnTo>
                    <a:pt x="2914" y="1291"/>
                  </a:lnTo>
                  <a:lnTo>
                    <a:pt x="2895" y="1162"/>
                  </a:lnTo>
                  <a:lnTo>
                    <a:pt x="2858" y="1014"/>
                  </a:lnTo>
                  <a:lnTo>
                    <a:pt x="2803" y="885"/>
                  </a:lnTo>
                  <a:lnTo>
                    <a:pt x="2729" y="756"/>
                  </a:lnTo>
                  <a:lnTo>
                    <a:pt x="2656" y="645"/>
                  </a:lnTo>
                  <a:lnTo>
                    <a:pt x="2582" y="535"/>
                  </a:lnTo>
                  <a:lnTo>
                    <a:pt x="2471" y="424"/>
                  </a:lnTo>
                  <a:lnTo>
                    <a:pt x="2379" y="332"/>
                  </a:lnTo>
                  <a:lnTo>
                    <a:pt x="2250" y="258"/>
                  </a:lnTo>
                  <a:lnTo>
                    <a:pt x="2139" y="184"/>
                  </a:lnTo>
                  <a:lnTo>
                    <a:pt x="2010" y="111"/>
                  </a:lnTo>
                  <a:lnTo>
                    <a:pt x="1881" y="74"/>
                  </a:lnTo>
                  <a:lnTo>
                    <a:pt x="1734" y="37"/>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5" name="Google Shape;2875;p11"/>
            <p:cNvSpPr/>
            <p:nvPr/>
          </p:nvSpPr>
          <p:spPr>
            <a:xfrm>
              <a:off x="5930150" y="1179850"/>
              <a:ext cx="73775" cy="73775"/>
            </a:xfrm>
            <a:custGeom>
              <a:avLst/>
              <a:gdLst/>
              <a:ahLst/>
              <a:cxnLst/>
              <a:rect l="l" t="t" r="r" b="b"/>
              <a:pathLst>
                <a:path w="2951" h="2951" extrusionOk="0">
                  <a:moveTo>
                    <a:pt x="1438" y="0"/>
                  </a:moveTo>
                  <a:lnTo>
                    <a:pt x="1291" y="19"/>
                  </a:lnTo>
                  <a:lnTo>
                    <a:pt x="1162" y="37"/>
                  </a:lnTo>
                  <a:lnTo>
                    <a:pt x="1014" y="74"/>
                  </a:lnTo>
                  <a:lnTo>
                    <a:pt x="885" y="129"/>
                  </a:lnTo>
                  <a:lnTo>
                    <a:pt x="756" y="203"/>
                  </a:lnTo>
                  <a:lnTo>
                    <a:pt x="646" y="277"/>
                  </a:lnTo>
                  <a:lnTo>
                    <a:pt x="535" y="351"/>
                  </a:lnTo>
                  <a:lnTo>
                    <a:pt x="424" y="443"/>
                  </a:lnTo>
                  <a:lnTo>
                    <a:pt x="332" y="553"/>
                  </a:lnTo>
                  <a:lnTo>
                    <a:pt x="240" y="664"/>
                  </a:lnTo>
                  <a:lnTo>
                    <a:pt x="166" y="793"/>
                  </a:lnTo>
                  <a:lnTo>
                    <a:pt x="111" y="922"/>
                  </a:lnTo>
                  <a:lnTo>
                    <a:pt x="56" y="1051"/>
                  </a:lnTo>
                  <a:lnTo>
                    <a:pt x="19" y="1180"/>
                  </a:lnTo>
                  <a:lnTo>
                    <a:pt x="0" y="1328"/>
                  </a:lnTo>
                  <a:lnTo>
                    <a:pt x="0" y="1475"/>
                  </a:lnTo>
                  <a:lnTo>
                    <a:pt x="0" y="1623"/>
                  </a:lnTo>
                  <a:lnTo>
                    <a:pt x="19" y="1770"/>
                  </a:lnTo>
                  <a:lnTo>
                    <a:pt x="56" y="1918"/>
                  </a:lnTo>
                  <a:lnTo>
                    <a:pt x="111" y="2047"/>
                  </a:lnTo>
                  <a:lnTo>
                    <a:pt x="185" y="2176"/>
                  </a:lnTo>
                  <a:lnTo>
                    <a:pt x="258" y="2305"/>
                  </a:lnTo>
                  <a:lnTo>
                    <a:pt x="332" y="2416"/>
                  </a:lnTo>
                  <a:lnTo>
                    <a:pt x="443" y="2526"/>
                  </a:lnTo>
                  <a:lnTo>
                    <a:pt x="553" y="2618"/>
                  </a:lnTo>
                  <a:lnTo>
                    <a:pt x="664" y="2711"/>
                  </a:lnTo>
                  <a:lnTo>
                    <a:pt x="793" y="2784"/>
                  </a:lnTo>
                  <a:lnTo>
                    <a:pt x="922" y="2840"/>
                  </a:lnTo>
                  <a:lnTo>
                    <a:pt x="1051" y="2895"/>
                  </a:lnTo>
                  <a:lnTo>
                    <a:pt x="1199" y="2932"/>
                  </a:lnTo>
                  <a:lnTo>
                    <a:pt x="1346" y="2950"/>
                  </a:lnTo>
                  <a:lnTo>
                    <a:pt x="1641" y="2950"/>
                  </a:lnTo>
                  <a:lnTo>
                    <a:pt x="1770" y="2913"/>
                  </a:lnTo>
                  <a:lnTo>
                    <a:pt x="1918" y="2877"/>
                  </a:lnTo>
                  <a:lnTo>
                    <a:pt x="2047" y="2821"/>
                  </a:lnTo>
                  <a:lnTo>
                    <a:pt x="2176" y="2766"/>
                  </a:lnTo>
                  <a:lnTo>
                    <a:pt x="2287" y="2692"/>
                  </a:lnTo>
                  <a:lnTo>
                    <a:pt x="2416" y="2600"/>
                  </a:lnTo>
                  <a:lnTo>
                    <a:pt x="2508" y="2508"/>
                  </a:lnTo>
                  <a:lnTo>
                    <a:pt x="2600" y="2416"/>
                  </a:lnTo>
                  <a:lnTo>
                    <a:pt x="2692" y="2287"/>
                  </a:lnTo>
                  <a:lnTo>
                    <a:pt x="2766" y="2176"/>
                  </a:lnTo>
                  <a:lnTo>
                    <a:pt x="2821" y="2047"/>
                  </a:lnTo>
                  <a:lnTo>
                    <a:pt x="2877" y="1918"/>
                  </a:lnTo>
                  <a:lnTo>
                    <a:pt x="2913" y="1770"/>
                  </a:lnTo>
                  <a:lnTo>
                    <a:pt x="2932" y="1641"/>
                  </a:lnTo>
                  <a:lnTo>
                    <a:pt x="2950" y="1494"/>
                  </a:lnTo>
                  <a:lnTo>
                    <a:pt x="2932" y="1346"/>
                  </a:lnTo>
                  <a:lnTo>
                    <a:pt x="2913" y="1199"/>
                  </a:lnTo>
                  <a:lnTo>
                    <a:pt x="2877" y="1051"/>
                  </a:lnTo>
                  <a:lnTo>
                    <a:pt x="2821" y="922"/>
                  </a:lnTo>
                  <a:lnTo>
                    <a:pt x="2766" y="775"/>
                  </a:lnTo>
                  <a:lnTo>
                    <a:pt x="2692" y="664"/>
                  </a:lnTo>
                  <a:lnTo>
                    <a:pt x="2600" y="553"/>
                  </a:lnTo>
                  <a:lnTo>
                    <a:pt x="2489" y="443"/>
                  </a:lnTo>
                  <a:lnTo>
                    <a:pt x="2397" y="351"/>
                  </a:lnTo>
                  <a:lnTo>
                    <a:pt x="2268" y="258"/>
                  </a:lnTo>
                  <a:lnTo>
                    <a:pt x="2157" y="185"/>
                  </a:lnTo>
                  <a:lnTo>
                    <a:pt x="2028" y="111"/>
                  </a:lnTo>
                  <a:lnTo>
                    <a:pt x="1881" y="74"/>
                  </a:lnTo>
                  <a:lnTo>
                    <a:pt x="1733" y="37"/>
                  </a:lnTo>
                  <a:lnTo>
                    <a:pt x="1604"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6" name="Google Shape;2876;p11"/>
            <p:cNvSpPr/>
            <p:nvPr/>
          </p:nvSpPr>
          <p:spPr>
            <a:xfrm>
              <a:off x="5351175" y="749300"/>
              <a:ext cx="72875" cy="73325"/>
            </a:xfrm>
            <a:custGeom>
              <a:avLst/>
              <a:gdLst/>
              <a:ahLst/>
              <a:cxnLst/>
              <a:rect l="l" t="t" r="r" b="b"/>
              <a:pathLst>
                <a:path w="2915" h="2933" extrusionOk="0">
                  <a:moveTo>
                    <a:pt x="1458" y="1"/>
                  </a:moveTo>
                  <a:lnTo>
                    <a:pt x="1310" y="19"/>
                  </a:lnTo>
                  <a:lnTo>
                    <a:pt x="1163" y="38"/>
                  </a:lnTo>
                  <a:lnTo>
                    <a:pt x="1033" y="75"/>
                  </a:lnTo>
                  <a:lnTo>
                    <a:pt x="904" y="130"/>
                  </a:lnTo>
                  <a:lnTo>
                    <a:pt x="775" y="185"/>
                  </a:lnTo>
                  <a:lnTo>
                    <a:pt x="646" y="259"/>
                  </a:lnTo>
                  <a:lnTo>
                    <a:pt x="536" y="351"/>
                  </a:lnTo>
                  <a:lnTo>
                    <a:pt x="425" y="443"/>
                  </a:lnTo>
                  <a:lnTo>
                    <a:pt x="333" y="536"/>
                  </a:lnTo>
                  <a:lnTo>
                    <a:pt x="259" y="646"/>
                  </a:lnTo>
                  <a:lnTo>
                    <a:pt x="185" y="775"/>
                  </a:lnTo>
                  <a:lnTo>
                    <a:pt x="112" y="904"/>
                  </a:lnTo>
                  <a:lnTo>
                    <a:pt x="56" y="1033"/>
                  </a:lnTo>
                  <a:lnTo>
                    <a:pt x="19" y="1163"/>
                  </a:lnTo>
                  <a:lnTo>
                    <a:pt x="1" y="1310"/>
                  </a:lnTo>
                  <a:lnTo>
                    <a:pt x="1" y="1458"/>
                  </a:lnTo>
                  <a:lnTo>
                    <a:pt x="1" y="1605"/>
                  </a:lnTo>
                  <a:lnTo>
                    <a:pt x="19" y="1734"/>
                  </a:lnTo>
                  <a:lnTo>
                    <a:pt x="56" y="1882"/>
                  </a:lnTo>
                  <a:lnTo>
                    <a:pt x="112" y="2011"/>
                  </a:lnTo>
                  <a:lnTo>
                    <a:pt x="167" y="2140"/>
                  </a:lnTo>
                  <a:lnTo>
                    <a:pt x="241" y="2250"/>
                  </a:lnTo>
                  <a:lnTo>
                    <a:pt x="314" y="2379"/>
                  </a:lnTo>
                  <a:lnTo>
                    <a:pt x="407" y="2472"/>
                  </a:lnTo>
                  <a:lnTo>
                    <a:pt x="517" y="2564"/>
                  </a:lnTo>
                  <a:lnTo>
                    <a:pt x="628" y="2656"/>
                  </a:lnTo>
                  <a:lnTo>
                    <a:pt x="738" y="2730"/>
                  </a:lnTo>
                  <a:lnTo>
                    <a:pt x="868" y="2804"/>
                  </a:lnTo>
                  <a:lnTo>
                    <a:pt x="997" y="2859"/>
                  </a:lnTo>
                  <a:lnTo>
                    <a:pt x="1144" y="2896"/>
                  </a:lnTo>
                  <a:lnTo>
                    <a:pt x="1292" y="2914"/>
                  </a:lnTo>
                  <a:lnTo>
                    <a:pt x="1421" y="2933"/>
                  </a:lnTo>
                  <a:lnTo>
                    <a:pt x="1568" y="2933"/>
                  </a:lnTo>
                  <a:lnTo>
                    <a:pt x="1716" y="2896"/>
                  </a:lnTo>
                  <a:lnTo>
                    <a:pt x="1863" y="2859"/>
                  </a:lnTo>
                  <a:lnTo>
                    <a:pt x="1992" y="2822"/>
                  </a:lnTo>
                  <a:lnTo>
                    <a:pt x="2121" y="2748"/>
                  </a:lnTo>
                  <a:lnTo>
                    <a:pt x="2250" y="2674"/>
                  </a:lnTo>
                  <a:lnTo>
                    <a:pt x="2361" y="2601"/>
                  </a:lnTo>
                  <a:lnTo>
                    <a:pt x="2472" y="2490"/>
                  </a:lnTo>
                  <a:lnTo>
                    <a:pt x="2582" y="2379"/>
                  </a:lnTo>
                  <a:lnTo>
                    <a:pt x="2656" y="2269"/>
                  </a:lnTo>
                  <a:lnTo>
                    <a:pt x="2730" y="2158"/>
                  </a:lnTo>
                  <a:lnTo>
                    <a:pt x="2804" y="2011"/>
                  </a:lnTo>
                  <a:lnTo>
                    <a:pt x="2859" y="1882"/>
                  </a:lnTo>
                  <a:lnTo>
                    <a:pt x="2896" y="1734"/>
                  </a:lnTo>
                  <a:lnTo>
                    <a:pt x="2914" y="1605"/>
                  </a:lnTo>
                  <a:lnTo>
                    <a:pt x="2914" y="1458"/>
                  </a:lnTo>
                  <a:lnTo>
                    <a:pt x="2914" y="1310"/>
                  </a:lnTo>
                  <a:lnTo>
                    <a:pt x="2877" y="1163"/>
                  </a:lnTo>
                  <a:lnTo>
                    <a:pt x="2840" y="1033"/>
                  </a:lnTo>
                  <a:lnTo>
                    <a:pt x="2785" y="886"/>
                  </a:lnTo>
                  <a:lnTo>
                    <a:pt x="2730" y="775"/>
                  </a:lnTo>
                  <a:lnTo>
                    <a:pt x="2656" y="646"/>
                  </a:lnTo>
                  <a:lnTo>
                    <a:pt x="2564" y="536"/>
                  </a:lnTo>
                  <a:lnTo>
                    <a:pt x="2472" y="425"/>
                  </a:lnTo>
                  <a:lnTo>
                    <a:pt x="2361" y="333"/>
                  </a:lnTo>
                  <a:lnTo>
                    <a:pt x="2250" y="259"/>
                  </a:lnTo>
                  <a:lnTo>
                    <a:pt x="2140" y="185"/>
                  </a:lnTo>
                  <a:lnTo>
                    <a:pt x="2011" y="112"/>
                  </a:lnTo>
                  <a:lnTo>
                    <a:pt x="1882" y="75"/>
                  </a:lnTo>
                  <a:lnTo>
                    <a:pt x="1734" y="38"/>
                  </a:lnTo>
                  <a:lnTo>
                    <a:pt x="1605" y="19"/>
                  </a:lnTo>
                  <a:lnTo>
                    <a:pt x="1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7" name="Google Shape;2877;p11"/>
            <p:cNvSpPr/>
            <p:nvPr/>
          </p:nvSpPr>
          <p:spPr>
            <a:xfrm>
              <a:off x="6329325" y="1248525"/>
              <a:ext cx="71925" cy="73775"/>
            </a:xfrm>
            <a:custGeom>
              <a:avLst/>
              <a:gdLst/>
              <a:ahLst/>
              <a:cxnLst/>
              <a:rect l="l" t="t" r="r" b="b"/>
              <a:pathLst>
                <a:path w="2877" h="2951" extrusionOk="0">
                  <a:moveTo>
                    <a:pt x="1420" y="1"/>
                  </a:moveTo>
                  <a:lnTo>
                    <a:pt x="1273" y="19"/>
                  </a:lnTo>
                  <a:lnTo>
                    <a:pt x="1125" y="37"/>
                  </a:lnTo>
                  <a:lnTo>
                    <a:pt x="996" y="93"/>
                  </a:lnTo>
                  <a:lnTo>
                    <a:pt x="867" y="148"/>
                  </a:lnTo>
                  <a:lnTo>
                    <a:pt x="738" y="203"/>
                  </a:lnTo>
                  <a:lnTo>
                    <a:pt x="628" y="277"/>
                  </a:lnTo>
                  <a:lnTo>
                    <a:pt x="517" y="369"/>
                  </a:lnTo>
                  <a:lnTo>
                    <a:pt x="406" y="461"/>
                  </a:lnTo>
                  <a:lnTo>
                    <a:pt x="333" y="572"/>
                  </a:lnTo>
                  <a:lnTo>
                    <a:pt x="240" y="701"/>
                  </a:lnTo>
                  <a:lnTo>
                    <a:pt x="167" y="812"/>
                  </a:lnTo>
                  <a:lnTo>
                    <a:pt x="111" y="941"/>
                  </a:lnTo>
                  <a:lnTo>
                    <a:pt x="56" y="1088"/>
                  </a:lnTo>
                  <a:lnTo>
                    <a:pt x="38" y="1217"/>
                  </a:lnTo>
                  <a:lnTo>
                    <a:pt x="19" y="1365"/>
                  </a:lnTo>
                  <a:lnTo>
                    <a:pt x="1" y="1512"/>
                  </a:lnTo>
                  <a:lnTo>
                    <a:pt x="19" y="1660"/>
                  </a:lnTo>
                  <a:lnTo>
                    <a:pt x="56" y="1807"/>
                  </a:lnTo>
                  <a:lnTo>
                    <a:pt x="93" y="1937"/>
                  </a:lnTo>
                  <a:lnTo>
                    <a:pt x="148" y="2084"/>
                  </a:lnTo>
                  <a:lnTo>
                    <a:pt x="203" y="2213"/>
                  </a:lnTo>
                  <a:lnTo>
                    <a:pt x="296" y="2324"/>
                  </a:lnTo>
                  <a:lnTo>
                    <a:pt x="388" y="2434"/>
                  </a:lnTo>
                  <a:lnTo>
                    <a:pt x="480" y="2545"/>
                  </a:lnTo>
                  <a:lnTo>
                    <a:pt x="591" y="2637"/>
                  </a:lnTo>
                  <a:lnTo>
                    <a:pt x="720" y="2711"/>
                  </a:lnTo>
                  <a:lnTo>
                    <a:pt x="830" y="2785"/>
                  </a:lnTo>
                  <a:lnTo>
                    <a:pt x="978" y="2858"/>
                  </a:lnTo>
                  <a:lnTo>
                    <a:pt x="1107" y="2895"/>
                  </a:lnTo>
                  <a:lnTo>
                    <a:pt x="1254" y="2932"/>
                  </a:lnTo>
                  <a:lnTo>
                    <a:pt x="1402" y="2951"/>
                  </a:lnTo>
                  <a:lnTo>
                    <a:pt x="1660" y="2932"/>
                  </a:lnTo>
                  <a:lnTo>
                    <a:pt x="1881" y="2895"/>
                  </a:lnTo>
                  <a:lnTo>
                    <a:pt x="2103" y="2803"/>
                  </a:lnTo>
                  <a:lnTo>
                    <a:pt x="2305" y="2674"/>
                  </a:lnTo>
                  <a:lnTo>
                    <a:pt x="2490" y="2527"/>
                  </a:lnTo>
                  <a:lnTo>
                    <a:pt x="2656" y="2342"/>
                  </a:lnTo>
                  <a:lnTo>
                    <a:pt x="2785" y="2139"/>
                  </a:lnTo>
                  <a:lnTo>
                    <a:pt x="2877" y="1918"/>
                  </a:lnTo>
                  <a:lnTo>
                    <a:pt x="2877" y="1015"/>
                  </a:lnTo>
                  <a:lnTo>
                    <a:pt x="2785" y="812"/>
                  </a:lnTo>
                  <a:lnTo>
                    <a:pt x="2674" y="627"/>
                  </a:lnTo>
                  <a:lnTo>
                    <a:pt x="2545" y="461"/>
                  </a:lnTo>
                  <a:lnTo>
                    <a:pt x="2379" y="314"/>
                  </a:lnTo>
                  <a:lnTo>
                    <a:pt x="2195" y="185"/>
                  </a:lnTo>
                  <a:lnTo>
                    <a:pt x="1992" y="93"/>
                  </a:lnTo>
                  <a:lnTo>
                    <a:pt x="1789" y="37"/>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8" name="Google Shape;2878;p11"/>
            <p:cNvSpPr/>
            <p:nvPr/>
          </p:nvSpPr>
          <p:spPr>
            <a:xfrm>
              <a:off x="5627750" y="1043400"/>
              <a:ext cx="72875" cy="72850"/>
            </a:xfrm>
            <a:custGeom>
              <a:avLst/>
              <a:gdLst/>
              <a:ahLst/>
              <a:cxnLst/>
              <a:rect l="l" t="t" r="r" b="b"/>
              <a:pathLst>
                <a:path w="2915" h="2914" extrusionOk="0">
                  <a:moveTo>
                    <a:pt x="1328" y="1"/>
                  </a:moveTo>
                  <a:lnTo>
                    <a:pt x="1181" y="37"/>
                  </a:lnTo>
                  <a:lnTo>
                    <a:pt x="1052" y="74"/>
                  </a:lnTo>
                  <a:lnTo>
                    <a:pt x="923" y="111"/>
                  </a:lnTo>
                  <a:lnTo>
                    <a:pt x="794" y="185"/>
                  </a:lnTo>
                  <a:lnTo>
                    <a:pt x="665" y="259"/>
                  </a:lnTo>
                  <a:lnTo>
                    <a:pt x="554" y="332"/>
                  </a:lnTo>
                  <a:lnTo>
                    <a:pt x="443" y="425"/>
                  </a:lnTo>
                  <a:lnTo>
                    <a:pt x="351" y="535"/>
                  </a:lnTo>
                  <a:lnTo>
                    <a:pt x="277" y="646"/>
                  </a:lnTo>
                  <a:lnTo>
                    <a:pt x="185" y="756"/>
                  </a:lnTo>
                  <a:lnTo>
                    <a:pt x="130" y="886"/>
                  </a:lnTo>
                  <a:lnTo>
                    <a:pt x="75" y="1033"/>
                  </a:lnTo>
                  <a:lnTo>
                    <a:pt x="38" y="1162"/>
                  </a:lnTo>
                  <a:lnTo>
                    <a:pt x="19" y="1310"/>
                  </a:lnTo>
                  <a:lnTo>
                    <a:pt x="1" y="1457"/>
                  </a:lnTo>
                  <a:lnTo>
                    <a:pt x="19" y="1586"/>
                  </a:lnTo>
                  <a:lnTo>
                    <a:pt x="38" y="1734"/>
                  </a:lnTo>
                  <a:lnTo>
                    <a:pt x="75" y="1881"/>
                  </a:lnTo>
                  <a:lnTo>
                    <a:pt x="111" y="2010"/>
                  </a:lnTo>
                  <a:lnTo>
                    <a:pt x="185" y="2139"/>
                  </a:lnTo>
                  <a:lnTo>
                    <a:pt x="259" y="2250"/>
                  </a:lnTo>
                  <a:lnTo>
                    <a:pt x="333" y="2361"/>
                  </a:lnTo>
                  <a:lnTo>
                    <a:pt x="425" y="2471"/>
                  </a:lnTo>
                  <a:lnTo>
                    <a:pt x="536" y="2563"/>
                  </a:lnTo>
                  <a:lnTo>
                    <a:pt x="646" y="2656"/>
                  </a:lnTo>
                  <a:lnTo>
                    <a:pt x="775" y="2729"/>
                  </a:lnTo>
                  <a:lnTo>
                    <a:pt x="904" y="2803"/>
                  </a:lnTo>
                  <a:lnTo>
                    <a:pt x="1033" y="2840"/>
                  </a:lnTo>
                  <a:lnTo>
                    <a:pt x="1162" y="2877"/>
                  </a:lnTo>
                  <a:lnTo>
                    <a:pt x="1310" y="2914"/>
                  </a:lnTo>
                  <a:lnTo>
                    <a:pt x="1605" y="2914"/>
                  </a:lnTo>
                  <a:lnTo>
                    <a:pt x="1734" y="2895"/>
                  </a:lnTo>
                  <a:lnTo>
                    <a:pt x="1882" y="2858"/>
                  </a:lnTo>
                  <a:lnTo>
                    <a:pt x="2011" y="2803"/>
                  </a:lnTo>
                  <a:lnTo>
                    <a:pt x="2140" y="2748"/>
                  </a:lnTo>
                  <a:lnTo>
                    <a:pt x="2250" y="2674"/>
                  </a:lnTo>
                  <a:lnTo>
                    <a:pt x="2379" y="2582"/>
                  </a:lnTo>
                  <a:lnTo>
                    <a:pt x="2472" y="2490"/>
                  </a:lnTo>
                  <a:lnTo>
                    <a:pt x="2582" y="2379"/>
                  </a:lnTo>
                  <a:lnTo>
                    <a:pt x="2656" y="2268"/>
                  </a:lnTo>
                  <a:lnTo>
                    <a:pt x="2730" y="2158"/>
                  </a:lnTo>
                  <a:lnTo>
                    <a:pt x="2803" y="2029"/>
                  </a:lnTo>
                  <a:lnTo>
                    <a:pt x="2859" y="1900"/>
                  </a:lnTo>
                  <a:lnTo>
                    <a:pt x="2896" y="1752"/>
                  </a:lnTo>
                  <a:lnTo>
                    <a:pt x="2914" y="1623"/>
                  </a:lnTo>
                  <a:lnTo>
                    <a:pt x="2914" y="1476"/>
                  </a:lnTo>
                  <a:lnTo>
                    <a:pt x="2914" y="1328"/>
                  </a:lnTo>
                  <a:lnTo>
                    <a:pt x="2896" y="1181"/>
                  </a:lnTo>
                  <a:lnTo>
                    <a:pt x="2859" y="1051"/>
                  </a:lnTo>
                  <a:lnTo>
                    <a:pt x="2803" y="904"/>
                  </a:lnTo>
                  <a:lnTo>
                    <a:pt x="2748" y="793"/>
                  </a:lnTo>
                  <a:lnTo>
                    <a:pt x="2674" y="664"/>
                  </a:lnTo>
                  <a:lnTo>
                    <a:pt x="2582" y="554"/>
                  </a:lnTo>
                  <a:lnTo>
                    <a:pt x="2490" y="443"/>
                  </a:lnTo>
                  <a:lnTo>
                    <a:pt x="2398" y="351"/>
                  </a:lnTo>
                  <a:lnTo>
                    <a:pt x="2287" y="259"/>
                  </a:lnTo>
                  <a:lnTo>
                    <a:pt x="2158" y="185"/>
                  </a:lnTo>
                  <a:lnTo>
                    <a:pt x="2029" y="130"/>
                  </a:lnTo>
                  <a:lnTo>
                    <a:pt x="1900" y="74"/>
                  </a:lnTo>
                  <a:lnTo>
                    <a:pt x="1752" y="37"/>
                  </a:lnTo>
                  <a:lnTo>
                    <a:pt x="1623"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9" name="Google Shape;2879;p11"/>
            <p:cNvSpPr/>
            <p:nvPr/>
          </p:nvSpPr>
          <p:spPr>
            <a:xfrm>
              <a:off x="5168650" y="390225"/>
              <a:ext cx="72400" cy="72400"/>
            </a:xfrm>
            <a:custGeom>
              <a:avLst/>
              <a:gdLst/>
              <a:ahLst/>
              <a:cxnLst/>
              <a:rect l="l" t="t" r="r" b="b"/>
              <a:pathLst>
                <a:path w="2896" h="2896" extrusionOk="0">
                  <a:moveTo>
                    <a:pt x="1291" y="1"/>
                  </a:moveTo>
                  <a:lnTo>
                    <a:pt x="1144" y="19"/>
                  </a:lnTo>
                  <a:lnTo>
                    <a:pt x="1015" y="56"/>
                  </a:lnTo>
                  <a:lnTo>
                    <a:pt x="885" y="111"/>
                  </a:lnTo>
                  <a:lnTo>
                    <a:pt x="756" y="185"/>
                  </a:lnTo>
                  <a:lnTo>
                    <a:pt x="627" y="259"/>
                  </a:lnTo>
                  <a:lnTo>
                    <a:pt x="517" y="332"/>
                  </a:lnTo>
                  <a:lnTo>
                    <a:pt x="425" y="443"/>
                  </a:lnTo>
                  <a:lnTo>
                    <a:pt x="332" y="535"/>
                  </a:lnTo>
                  <a:lnTo>
                    <a:pt x="240" y="646"/>
                  </a:lnTo>
                  <a:lnTo>
                    <a:pt x="166" y="775"/>
                  </a:lnTo>
                  <a:lnTo>
                    <a:pt x="111" y="904"/>
                  </a:lnTo>
                  <a:lnTo>
                    <a:pt x="56" y="1033"/>
                  </a:lnTo>
                  <a:lnTo>
                    <a:pt x="19" y="1181"/>
                  </a:lnTo>
                  <a:lnTo>
                    <a:pt x="0" y="1310"/>
                  </a:lnTo>
                  <a:lnTo>
                    <a:pt x="0" y="1457"/>
                  </a:lnTo>
                  <a:lnTo>
                    <a:pt x="0" y="1605"/>
                  </a:lnTo>
                  <a:lnTo>
                    <a:pt x="37" y="1752"/>
                  </a:lnTo>
                  <a:lnTo>
                    <a:pt x="74" y="1881"/>
                  </a:lnTo>
                  <a:lnTo>
                    <a:pt x="111" y="2010"/>
                  </a:lnTo>
                  <a:lnTo>
                    <a:pt x="185" y="2139"/>
                  </a:lnTo>
                  <a:lnTo>
                    <a:pt x="259" y="2268"/>
                  </a:lnTo>
                  <a:lnTo>
                    <a:pt x="351" y="2379"/>
                  </a:lnTo>
                  <a:lnTo>
                    <a:pt x="443" y="2471"/>
                  </a:lnTo>
                  <a:lnTo>
                    <a:pt x="554" y="2564"/>
                  </a:lnTo>
                  <a:lnTo>
                    <a:pt x="664" y="2656"/>
                  </a:lnTo>
                  <a:lnTo>
                    <a:pt x="775" y="2729"/>
                  </a:lnTo>
                  <a:lnTo>
                    <a:pt x="904" y="2785"/>
                  </a:lnTo>
                  <a:lnTo>
                    <a:pt x="1033" y="2840"/>
                  </a:lnTo>
                  <a:lnTo>
                    <a:pt x="1180" y="2877"/>
                  </a:lnTo>
                  <a:lnTo>
                    <a:pt x="1310" y="2895"/>
                  </a:lnTo>
                  <a:lnTo>
                    <a:pt x="1605" y="2895"/>
                  </a:lnTo>
                  <a:lnTo>
                    <a:pt x="1752" y="2859"/>
                  </a:lnTo>
                  <a:lnTo>
                    <a:pt x="1881" y="2822"/>
                  </a:lnTo>
                  <a:lnTo>
                    <a:pt x="2010" y="2766"/>
                  </a:lnTo>
                  <a:lnTo>
                    <a:pt x="2139" y="2711"/>
                  </a:lnTo>
                  <a:lnTo>
                    <a:pt x="2268" y="2637"/>
                  </a:lnTo>
                  <a:lnTo>
                    <a:pt x="2379" y="2545"/>
                  </a:lnTo>
                  <a:lnTo>
                    <a:pt x="2471" y="2453"/>
                  </a:lnTo>
                  <a:lnTo>
                    <a:pt x="2582" y="2342"/>
                  </a:lnTo>
                  <a:lnTo>
                    <a:pt x="2656" y="2232"/>
                  </a:lnTo>
                  <a:lnTo>
                    <a:pt x="2729" y="2121"/>
                  </a:lnTo>
                  <a:lnTo>
                    <a:pt x="2785" y="1992"/>
                  </a:lnTo>
                  <a:lnTo>
                    <a:pt x="2840" y="1863"/>
                  </a:lnTo>
                  <a:lnTo>
                    <a:pt x="2877" y="1715"/>
                  </a:lnTo>
                  <a:lnTo>
                    <a:pt x="2895" y="1586"/>
                  </a:lnTo>
                  <a:lnTo>
                    <a:pt x="2895" y="1439"/>
                  </a:lnTo>
                  <a:lnTo>
                    <a:pt x="2895" y="1291"/>
                  </a:lnTo>
                  <a:lnTo>
                    <a:pt x="2877" y="1144"/>
                  </a:lnTo>
                  <a:lnTo>
                    <a:pt x="2840" y="1015"/>
                  </a:lnTo>
                  <a:lnTo>
                    <a:pt x="2785" y="886"/>
                  </a:lnTo>
                  <a:lnTo>
                    <a:pt x="2711" y="757"/>
                  </a:lnTo>
                  <a:lnTo>
                    <a:pt x="2637" y="628"/>
                  </a:lnTo>
                  <a:lnTo>
                    <a:pt x="2563" y="517"/>
                  </a:lnTo>
                  <a:lnTo>
                    <a:pt x="2453" y="425"/>
                  </a:lnTo>
                  <a:lnTo>
                    <a:pt x="2361" y="314"/>
                  </a:lnTo>
                  <a:lnTo>
                    <a:pt x="2250" y="240"/>
                  </a:lnTo>
                  <a:lnTo>
                    <a:pt x="2121" y="167"/>
                  </a:lnTo>
                  <a:lnTo>
                    <a:pt x="1992" y="111"/>
                  </a:lnTo>
                  <a:lnTo>
                    <a:pt x="1863" y="56"/>
                  </a:lnTo>
                  <a:lnTo>
                    <a:pt x="1715"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0" name="Google Shape;2880;p11"/>
            <p:cNvSpPr/>
            <p:nvPr/>
          </p:nvSpPr>
          <p:spPr>
            <a:xfrm>
              <a:off x="5117475" y="238125"/>
              <a:ext cx="71950" cy="50250"/>
            </a:xfrm>
            <a:custGeom>
              <a:avLst/>
              <a:gdLst/>
              <a:ahLst/>
              <a:cxnLst/>
              <a:rect l="l" t="t" r="r" b="b"/>
              <a:pathLst>
                <a:path w="2878" h="2010" extrusionOk="0">
                  <a:moveTo>
                    <a:pt x="130" y="0"/>
                  </a:moveTo>
                  <a:lnTo>
                    <a:pt x="75" y="129"/>
                  </a:lnTo>
                  <a:lnTo>
                    <a:pt x="38" y="277"/>
                  </a:lnTo>
                  <a:lnTo>
                    <a:pt x="1" y="406"/>
                  </a:lnTo>
                  <a:lnTo>
                    <a:pt x="1" y="553"/>
                  </a:lnTo>
                  <a:lnTo>
                    <a:pt x="1" y="701"/>
                  </a:lnTo>
                  <a:lnTo>
                    <a:pt x="38" y="848"/>
                  </a:lnTo>
                  <a:lnTo>
                    <a:pt x="75" y="977"/>
                  </a:lnTo>
                  <a:lnTo>
                    <a:pt x="111" y="1125"/>
                  </a:lnTo>
                  <a:lnTo>
                    <a:pt x="185" y="1254"/>
                  </a:lnTo>
                  <a:lnTo>
                    <a:pt x="259" y="1364"/>
                  </a:lnTo>
                  <a:lnTo>
                    <a:pt x="333" y="1475"/>
                  </a:lnTo>
                  <a:lnTo>
                    <a:pt x="425" y="1586"/>
                  </a:lnTo>
                  <a:lnTo>
                    <a:pt x="535" y="1678"/>
                  </a:lnTo>
                  <a:lnTo>
                    <a:pt x="646" y="1752"/>
                  </a:lnTo>
                  <a:lnTo>
                    <a:pt x="757" y="1825"/>
                  </a:lnTo>
                  <a:lnTo>
                    <a:pt x="886" y="1899"/>
                  </a:lnTo>
                  <a:lnTo>
                    <a:pt x="1015" y="1936"/>
                  </a:lnTo>
                  <a:lnTo>
                    <a:pt x="1162" y="1973"/>
                  </a:lnTo>
                  <a:lnTo>
                    <a:pt x="1310" y="1991"/>
                  </a:lnTo>
                  <a:lnTo>
                    <a:pt x="1457" y="2010"/>
                  </a:lnTo>
                  <a:lnTo>
                    <a:pt x="1605" y="1991"/>
                  </a:lnTo>
                  <a:lnTo>
                    <a:pt x="1734" y="1973"/>
                  </a:lnTo>
                  <a:lnTo>
                    <a:pt x="1881" y="1936"/>
                  </a:lnTo>
                  <a:lnTo>
                    <a:pt x="2011" y="1881"/>
                  </a:lnTo>
                  <a:lnTo>
                    <a:pt x="2140" y="1825"/>
                  </a:lnTo>
                  <a:lnTo>
                    <a:pt x="2250" y="1752"/>
                  </a:lnTo>
                  <a:lnTo>
                    <a:pt x="2361" y="1659"/>
                  </a:lnTo>
                  <a:lnTo>
                    <a:pt x="2472" y="1567"/>
                  </a:lnTo>
                  <a:lnTo>
                    <a:pt x="2564" y="1457"/>
                  </a:lnTo>
                  <a:lnTo>
                    <a:pt x="2637" y="1346"/>
                  </a:lnTo>
                  <a:lnTo>
                    <a:pt x="2711" y="1235"/>
                  </a:lnTo>
                  <a:lnTo>
                    <a:pt x="2767" y="1106"/>
                  </a:lnTo>
                  <a:lnTo>
                    <a:pt x="2822" y="977"/>
                  </a:lnTo>
                  <a:lnTo>
                    <a:pt x="2859" y="830"/>
                  </a:lnTo>
                  <a:lnTo>
                    <a:pt x="2877" y="682"/>
                  </a:lnTo>
                  <a:lnTo>
                    <a:pt x="2877" y="553"/>
                  </a:lnTo>
                  <a:lnTo>
                    <a:pt x="2877" y="406"/>
                  </a:lnTo>
                  <a:lnTo>
                    <a:pt x="2840" y="258"/>
                  </a:lnTo>
                  <a:lnTo>
                    <a:pt x="2803" y="129"/>
                  </a:lnTo>
                  <a:lnTo>
                    <a:pt x="27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1" name="Google Shape;2881;p11"/>
            <p:cNvSpPr/>
            <p:nvPr/>
          </p:nvSpPr>
          <p:spPr>
            <a:xfrm>
              <a:off x="5285275" y="655275"/>
              <a:ext cx="72850" cy="72850"/>
            </a:xfrm>
            <a:custGeom>
              <a:avLst/>
              <a:gdLst/>
              <a:ahLst/>
              <a:cxnLst/>
              <a:rect l="l" t="t" r="r" b="b"/>
              <a:pathLst>
                <a:path w="2914" h="2914" extrusionOk="0">
                  <a:moveTo>
                    <a:pt x="1346" y="1"/>
                  </a:moveTo>
                  <a:lnTo>
                    <a:pt x="1199" y="19"/>
                  </a:lnTo>
                  <a:lnTo>
                    <a:pt x="1051" y="56"/>
                  </a:lnTo>
                  <a:lnTo>
                    <a:pt x="922" y="111"/>
                  </a:lnTo>
                  <a:lnTo>
                    <a:pt x="793" y="167"/>
                  </a:lnTo>
                  <a:lnTo>
                    <a:pt x="682" y="240"/>
                  </a:lnTo>
                  <a:lnTo>
                    <a:pt x="572" y="332"/>
                  </a:lnTo>
                  <a:lnTo>
                    <a:pt x="461" y="425"/>
                  </a:lnTo>
                  <a:lnTo>
                    <a:pt x="369" y="517"/>
                  </a:lnTo>
                  <a:lnTo>
                    <a:pt x="277" y="646"/>
                  </a:lnTo>
                  <a:lnTo>
                    <a:pt x="203" y="757"/>
                  </a:lnTo>
                  <a:lnTo>
                    <a:pt x="129" y="886"/>
                  </a:lnTo>
                  <a:lnTo>
                    <a:pt x="74" y="1015"/>
                  </a:lnTo>
                  <a:lnTo>
                    <a:pt x="37" y="1162"/>
                  </a:lnTo>
                  <a:lnTo>
                    <a:pt x="19" y="1291"/>
                  </a:lnTo>
                  <a:lnTo>
                    <a:pt x="0" y="1439"/>
                  </a:lnTo>
                  <a:lnTo>
                    <a:pt x="19" y="1586"/>
                  </a:lnTo>
                  <a:lnTo>
                    <a:pt x="37" y="1734"/>
                  </a:lnTo>
                  <a:lnTo>
                    <a:pt x="74" y="1863"/>
                  </a:lnTo>
                  <a:lnTo>
                    <a:pt x="111" y="1992"/>
                  </a:lnTo>
                  <a:lnTo>
                    <a:pt x="185" y="2121"/>
                  </a:lnTo>
                  <a:lnTo>
                    <a:pt x="258" y="2250"/>
                  </a:lnTo>
                  <a:lnTo>
                    <a:pt x="332" y="2361"/>
                  </a:lnTo>
                  <a:lnTo>
                    <a:pt x="424" y="2471"/>
                  </a:lnTo>
                  <a:lnTo>
                    <a:pt x="535" y="2563"/>
                  </a:lnTo>
                  <a:lnTo>
                    <a:pt x="646" y="2656"/>
                  </a:lnTo>
                  <a:lnTo>
                    <a:pt x="756" y="2729"/>
                  </a:lnTo>
                  <a:lnTo>
                    <a:pt x="885" y="2785"/>
                  </a:lnTo>
                  <a:lnTo>
                    <a:pt x="1014" y="2840"/>
                  </a:lnTo>
                  <a:lnTo>
                    <a:pt x="1162" y="2877"/>
                  </a:lnTo>
                  <a:lnTo>
                    <a:pt x="1291" y="2914"/>
                  </a:lnTo>
                  <a:lnTo>
                    <a:pt x="1586" y="2914"/>
                  </a:lnTo>
                  <a:lnTo>
                    <a:pt x="1733" y="2895"/>
                  </a:lnTo>
                  <a:lnTo>
                    <a:pt x="1863" y="2858"/>
                  </a:lnTo>
                  <a:lnTo>
                    <a:pt x="2010" y="2803"/>
                  </a:lnTo>
                  <a:lnTo>
                    <a:pt x="2139" y="2748"/>
                  </a:lnTo>
                  <a:lnTo>
                    <a:pt x="2250" y="2674"/>
                  </a:lnTo>
                  <a:lnTo>
                    <a:pt x="2360" y="2582"/>
                  </a:lnTo>
                  <a:lnTo>
                    <a:pt x="2471" y="2490"/>
                  </a:lnTo>
                  <a:lnTo>
                    <a:pt x="2563" y="2398"/>
                  </a:lnTo>
                  <a:lnTo>
                    <a:pt x="2655" y="2287"/>
                  </a:lnTo>
                  <a:lnTo>
                    <a:pt x="2729" y="2158"/>
                  </a:lnTo>
                  <a:lnTo>
                    <a:pt x="2803" y="2029"/>
                  </a:lnTo>
                  <a:lnTo>
                    <a:pt x="2840" y="1900"/>
                  </a:lnTo>
                  <a:lnTo>
                    <a:pt x="2895" y="1771"/>
                  </a:lnTo>
                  <a:lnTo>
                    <a:pt x="2913" y="1623"/>
                  </a:lnTo>
                  <a:lnTo>
                    <a:pt x="2913" y="1476"/>
                  </a:lnTo>
                  <a:lnTo>
                    <a:pt x="2913" y="1328"/>
                  </a:lnTo>
                  <a:lnTo>
                    <a:pt x="2895" y="1199"/>
                  </a:lnTo>
                  <a:lnTo>
                    <a:pt x="2858" y="1052"/>
                  </a:lnTo>
                  <a:lnTo>
                    <a:pt x="2821" y="922"/>
                  </a:lnTo>
                  <a:lnTo>
                    <a:pt x="2748" y="793"/>
                  </a:lnTo>
                  <a:lnTo>
                    <a:pt x="2674" y="664"/>
                  </a:lnTo>
                  <a:lnTo>
                    <a:pt x="2600" y="554"/>
                  </a:lnTo>
                  <a:lnTo>
                    <a:pt x="2508" y="462"/>
                  </a:lnTo>
                  <a:lnTo>
                    <a:pt x="2397" y="351"/>
                  </a:lnTo>
                  <a:lnTo>
                    <a:pt x="2287" y="277"/>
                  </a:lnTo>
                  <a:lnTo>
                    <a:pt x="2176" y="185"/>
                  </a:lnTo>
                  <a:lnTo>
                    <a:pt x="2047" y="130"/>
                  </a:lnTo>
                  <a:lnTo>
                    <a:pt x="1918" y="74"/>
                  </a:lnTo>
                  <a:lnTo>
                    <a:pt x="1770" y="37"/>
                  </a:lnTo>
                  <a:lnTo>
                    <a:pt x="1623" y="19"/>
                  </a:lnTo>
                  <a:lnTo>
                    <a:pt x="14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2" name="Google Shape;2882;p11"/>
            <p:cNvSpPr/>
            <p:nvPr/>
          </p:nvSpPr>
          <p:spPr>
            <a:xfrm>
              <a:off x="5220275" y="561250"/>
              <a:ext cx="72400" cy="72375"/>
            </a:xfrm>
            <a:custGeom>
              <a:avLst/>
              <a:gdLst/>
              <a:ahLst/>
              <a:cxnLst/>
              <a:rect l="l" t="t" r="r" b="b"/>
              <a:pathLst>
                <a:path w="2896" h="2895" extrusionOk="0">
                  <a:moveTo>
                    <a:pt x="1439" y="0"/>
                  </a:moveTo>
                  <a:lnTo>
                    <a:pt x="1291" y="19"/>
                  </a:lnTo>
                  <a:lnTo>
                    <a:pt x="1162" y="37"/>
                  </a:lnTo>
                  <a:lnTo>
                    <a:pt x="1033" y="74"/>
                  </a:lnTo>
                  <a:lnTo>
                    <a:pt x="904" y="111"/>
                  </a:lnTo>
                  <a:lnTo>
                    <a:pt x="775" y="185"/>
                  </a:lnTo>
                  <a:lnTo>
                    <a:pt x="664" y="240"/>
                  </a:lnTo>
                  <a:lnTo>
                    <a:pt x="554" y="332"/>
                  </a:lnTo>
                  <a:lnTo>
                    <a:pt x="443" y="424"/>
                  </a:lnTo>
                  <a:lnTo>
                    <a:pt x="351" y="516"/>
                  </a:lnTo>
                  <a:lnTo>
                    <a:pt x="259" y="627"/>
                  </a:lnTo>
                  <a:lnTo>
                    <a:pt x="185" y="738"/>
                  </a:lnTo>
                  <a:lnTo>
                    <a:pt x="130" y="867"/>
                  </a:lnTo>
                  <a:lnTo>
                    <a:pt x="74" y="996"/>
                  </a:lnTo>
                  <a:lnTo>
                    <a:pt x="37" y="1125"/>
                  </a:lnTo>
                  <a:lnTo>
                    <a:pt x="0" y="1272"/>
                  </a:lnTo>
                  <a:lnTo>
                    <a:pt x="0" y="1401"/>
                  </a:lnTo>
                  <a:lnTo>
                    <a:pt x="0" y="1549"/>
                  </a:lnTo>
                  <a:lnTo>
                    <a:pt x="19" y="1696"/>
                  </a:lnTo>
                  <a:lnTo>
                    <a:pt x="37" y="1826"/>
                  </a:lnTo>
                  <a:lnTo>
                    <a:pt x="93" y="1973"/>
                  </a:lnTo>
                  <a:lnTo>
                    <a:pt x="148" y="2102"/>
                  </a:lnTo>
                  <a:lnTo>
                    <a:pt x="222" y="2213"/>
                  </a:lnTo>
                  <a:lnTo>
                    <a:pt x="296" y="2323"/>
                  </a:lnTo>
                  <a:lnTo>
                    <a:pt x="388" y="2434"/>
                  </a:lnTo>
                  <a:lnTo>
                    <a:pt x="498" y="2545"/>
                  </a:lnTo>
                  <a:lnTo>
                    <a:pt x="609" y="2618"/>
                  </a:lnTo>
                  <a:lnTo>
                    <a:pt x="720" y="2711"/>
                  </a:lnTo>
                  <a:lnTo>
                    <a:pt x="849" y="2766"/>
                  </a:lnTo>
                  <a:lnTo>
                    <a:pt x="978" y="2821"/>
                  </a:lnTo>
                  <a:lnTo>
                    <a:pt x="1125" y="2858"/>
                  </a:lnTo>
                  <a:lnTo>
                    <a:pt x="1254" y="2895"/>
                  </a:lnTo>
                  <a:lnTo>
                    <a:pt x="1549" y="2895"/>
                  </a:lnTo>
                  <a:lnTo>
                    <a:pt x="1697" y="2877"/>
                  </a:lnTo>
                  <a:lnTo>
                    <a:pt x="1826" y="2840"/>
                  </a:lnTo>
                  <a:lnTo>
                    <a:pt x="1973" y="2803"/>
                  </a:lnTo>
                  <a:lnTo>
                    <a:pt x="2102" y="2729"/>
                  </a:lnTo>
                  <a:lnTo>
                    <a:pt x="2213" y="2674"/>
                  </a:lnTo>
                  <a:lnTo>
                    <a:pt x="2324" y="2582"/>
                  </a:lnTo>
                  <a:lnTo>
                    <a:pt x="2434" y="2489"/>
                  </a:lnTo>
                  <a:lnTo>
                    <a:pt x="2527" y="2379"/>
                  </a:lnTo>
                  <a:lnTo>
                    <a:pt x="2619" y="2268"/>
                  </a:lnTo>
                  <a:lnTo>
                    <a:pt x="2692" y="2157"/>
                  </a:lnTo>
                  <a:lnTo>
                    <a:pt x="2766" y="2028"/>
                  </a:lnTo>
                  <a:lnTo>
                    <a:pt x="2822" y="1899"/>
                  </a:lnTo>
                  <a:lnTo>
                    <a:pt x="2858" y="1752"/>
                  </a:lnTo>
                  <a:lnTo>
                    <a:pt x="2877" y="1623"/>
                  </a:lnTo>
                  <a:lnTo>
                    <a:pt x="2895" y="1475"/>
                  </a:lnTo>
                  <a:lnTo>
                    <a:pt x="2877" y="1328"/>
                  </a:lnTo>
                  <a:lnTo>
                    <a:pt x="2858" y="1180"/>
                  </a:lnTo>
                  <a:lnTo>
                    <a:pt x="2822" y="1051"/>
                  </a:lnTo>
                  <a:lnTo>
                    <a:pt x="2785" y="904"/>
                  </a:lnTo>
                  <a:lnTo>
                    <a:pt x="2711" y="793"/>
                  </a:lnTo>
                  <a:lnTo>
                    <a:pt x="2637" y="664"/>
                  </a:lnTo>
                  <a:lnTo>
                    <a:pt x="2563" y="553"/>
                  </a:lnTo>
                  <a:lnTo>
                    <a:pt x="2471" y="443"/>
                  </a:lnTo>
                  <a:lnTo>
                    <a:pt x="2361" y="350"/>
                  </a:lnTo>
                  <a:lnTo>
                    <a:pt x="2250"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3" name="Google Shape;2883;p11"/>
            <p:cNvSpPr/>
            <p:nvPr/>
          </p:nvSpPr>
          <p:spPr>
            <a:xfrm>
              <a:off x="5416650" y="843800"/>
              <a:ext cx="72850" cy="72875"/>
            </a:xfrm>
            <a:custGeom>
              <a:avLst/>
              <a:gdLst/>
              <a:ahLst/>
              <a:cxnLst/>
              <a:rect l="l" t="t" r="r" b="b"/>
              <a:pathLst>
                <a:path w="2914" h="2915" extrusionOk="0">
                  <a:moveTo>
                    <a:pt x="1309" y="1"/>
                  </a:moveTo>
                  <a:lnTo>
                    <a:pt x="1162" y="38"/>
                  </a:lnTo>
                  <a:lnTo>
                    <a:pt x="1014" y="75"/>
                  </a:lnTo>
                  <a:lnTo>
                    <a:pt x="885" y="111"/>
                  </a:lnTo>
                  <a:lnTo>
                    <a:pt x="756" y="185"/>
                  </a:lnTo>
                  <a:lnTo>
                    <a:pt x="645" y="259"/>
                  </a:lnTo>
                  <a:lnTo>
                    <a:pt x="535" y="351"/>
                  </a:lnTo>
                  <a:lnTo>
                    <a:pt x="424" y="443"/>
                  </a:lnTo>
                  <a:lnTo>
                    <a:pt x="332" y="554"/>
                  </a:lnTo>
                  <a:lnTo>
                    <a:pt x="258" y="665"/>
                  </a:lnTo>
                  <a:lnTo>
                    <a:pt x="185" y="775"/>
                  </a:lnTo>
                  <a:lnTo>
                    <a:pt x="111" y="904"/>
                  </a:lnTo>
                  <a:lnTo>
                    <a:pt x="74" y="1033"/>
                  </a:lnTo>
                  <a:lnTo>
                    <a:pt x="37" y="1181"/>
                  </a:lnTo>
                  <a:lnTo>
                    <a:pt x="19" y="1328"/>
                  </a:lnTo>
                  <a:lnTo>
                    <a:pt x="0" y="1457"/>
                  </a:lnTo>
                  <a:lnTo>
                    <a:pt x="19" y="1605"/>
                  </a:lnTo>
                  <a:lnTo>
                    <a:pt x="37" y="1752"/>
                  </a:lnTo>
                  <a:lnTo>
                    <a:pt x="74" y="1881"/>
                  </a:lnTo>
                  <a:lnTo>
                    <a:pt x="129" y="2029"/>
                  </a:lnTo>
                  <a:lnTo>
                    <a:pt x="185" y="2158"/>
                  </a:lnTo>
                  <a:lnTo>
                    <a:pt x="258" y="2269"/>
                  </a:lnTo>
                  <a:lnTo>
                    <a:pt x="350" y="2379"/>
                  </a:lnTo>
                  <a:lnTo>
                    <a:pt x="443" y="2490"/>
                  </a:lnTo>
                  <a:lnTo>
                    <a:pt x="553" y="2582"/>
                  </a:lnTo>
                  <a:lnTo>
                    <a:pt x="664" y="2656"/>
                  </a:lnTo>
                  <a:lnTo>
                    <a:pt x="793" y="2730"/>
                  </a:lnTo>
                  <a:lnTo>
                    <a:pt x="922" y="2803"/>
                  </a:lnTo>
                  <a:lnTo>
                    <a:pt x="1051" y="2840"/>
                  </a:lnTo>
                  <a:lnTo>
                    <a:pt x="1180" y="2877"/>
                  </a:lnTo>
                  <a:lnTo>
                    <a:pt x="1328" y="2896"/>
                  </a:lnTo>
                  <a:lnTo>
                    <a:pt x="1475" y="2914"/>
                  </a:lnTo>
                  <a:lnTo>
                    <a:pt x="1623" y="2896"/>
                  </a:lnTo>
                  <a:lnTo>
                    <a:pt x="1752" y="2877"/>
                  </a:lnTo>
                  <a:lnTo>
                    <a:pt x="1899" y="2840"/>
                  </a:lnTo>
                  <a:lnTo>
                    <a:pt x="2028" y="2785"/>
                  </a:lnTo>
                  <a:lnTo>
                    <a:pt x="2157" y="2730"/>
                  </a:lnTo>
                  <a:lnTo>
                    <a:pt x="2268" y="2656"/>
                  </a:lnTo>
                  <a:lnTo>
                    <a:pt x="2397" y="2564"/>
                  </a:lnTo>
                  <a:lnTo>
                    <a:pt x="2489" y="2471"/>
                  </a:lnTo>
                  <a:lnTo>
                    <a:pt x="2581" y="2361"/>
                  </a:lnTo>
                  <a:lnTo>
                    <a:pt x="2674" y="2250"/>
                  </a:lnTo>
                  <a:lnTo>
                    <a:pt x="2747" y="2121"/>
                  </a:lnTo>
                  <a:lnTo>
                    <a:pt x="2803" y="1992"/>
                  </a:lnTo>
                  <a:lnTo>
                    <a:pt x="2858" y="1863"/>
                  </a:lnTo>
                  <a:lnTo>
                    <a:pt x="2895" y="1734"/>
                  </a:lnTo>
                  <a:lnTo>
                    <a:pt x="2913" y="1586"/>
                  </a:lnTo>
                  <a:lnTo>
                    <a:pt x="2913" y="1439"/>
                  </a:lnTo>
                  <a:lnTo>
                    <a:pt x="2913" y="1291"/>
                  </a:lnTo>
                  <a:lnTo>
                    <a:pt x="2876" y="1144"/>
                  </a:lnTo>
                  <a:lnTo>
                    <a:pt x="2840" y="1015"/>
                  </a:lnTo>
                  <a:lnTo>
                    <a:pt x="2803" y="886"/>
                  </a:lnTo>
                  <a:lnTo>
                    <a:pt x="2729" y="757"/>
                  </a:lnTo>
                  <a:lnTo>
                    <a:pt x="2655" y="628"/>
                  </a:lnTo>
                  <a:lnTo>
                    <a:pt x="2563" y="517"/>
                  </a:lnTo>
                  <a:lnTo>
                    <a:pt x="2471" y="425"/>
                  </a:lnTo>
                  <a:lnTo>
                    <a:pt x="2360" y="333"/>
                  </a:lnTo>
                  <a:lnTo>
                    <a:pt x="2250" y="240"/>
                  </a:lnTo>
                  <a:lnTo>
                    <a:pt x="2139" y="167"/>
                  </a:lnTo>
                  <a:lnTo>
                    <a:pt x="2010" y="111"/>
                  </a:lnTo>
                  <a:lnTo>
                    <a:pt x="1881" y="56"/>
                  </a:lnTo>
                  <a:lnTo>
                    <a:pt x="1733"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4" name="Google Shape;2884;p11"/>
            <p:cNvSpPr/>
            <p:nvPr/>
          </p:nvSpPr>
          <p:spPr>
            <a:xfrm>
              <a:off x="5482550" y="935075"/>
              <a:ext cx="72400" cy="72400"/>
            </a:xfrm>
            <a:custGeom>
              <a:avLst/>
              <a:gdLst/>
              <a:ahLst/>
              <a:cxnLst/>
              <a:rect l="l" t="t" r="r" b="b"/>
              <a:pathLst>
                <a:path w="2896" h="2896" extrusionOk="0">
                  <a:moveTo>
                    <a:pt x="1439" y="1"/>
                  </a:moveTo>
                  <a:lnTo>
                    <a:pt x="1291" y="19"/>
                  </a:lnTo>
                  <a:lnTo>
                    <a:pt x="1144" y="37"/>
                  </a:lnTo>
                  <a:lnTo>
                    <a:pt x="1015" y="74"/>
                  </a:lnTo>
                  <a:lnTo>
                    <a:pt x="886" y="130"/>
                  </a:lnTo>
                  <a:lnTo>
                    <a:pt x="757" y="203"/>
                  </a:lnTo>
                  <a:lnTo>
                    <a:pt x="628" y="277"/>
                  </a:lnTo>
                  <a:lnTo>
                    <a:pt x="517" y="351"/>
                  </a:lnTo>
                  <a:lnTo>
                    <a:pt x="425" y="461"/>
                  </a:lnTo>
                  <a:lnTo>
                    <a:pt x="333" y="554"/>
                  </a:lnTo>
                  <a:lnTo>
                    <a:pt x="240" y="664"/>
                  </a:lnTo>
                  <a:lnTo>
                    <a:pt x="167" y="793"/>
                  </a:lnTo>
                  <a:lnTo>
                    <a:pt x="111" y="922"/>
                  </a:lnTo>
                  <a:lnTo>
                    <a:pt x="56" y="1052"/>
                  </a:lnTo>
                  <a:lnTo>
                    <a:pt x="19" y="1199"/>
                  </a:lnTo>
                  <a:lnTo>
                    <a:pt x="1" y="1328"/>
                  </a:lnTo>
                  <a:lnTo>
                    <a:pt x="1" y="1476"/>
                  </a:lnTo>
                  <a:lnTo>
                    <a:pt x="19" y="1623"/>
                  </a:lnTo>
                  <a:lnTo>
                    <a:pt x="38" y="1752"/>
                  </a:lnTo>
                  <a:lnTo>
                    <a:pt x="75" y="1900"/>
                  </a:lnTo>
                  <a:lnTo>
                    <a:pt x="130" y="2029"/>
                  </a:lnTo>
                  <a:lnTo>
                    <a:pt x="185" y="2139"/>
                  </a:lnTo>
                  <a:lnTo>
                    <a:pt x="259" y="2268"/>
                  </a:lnTo>
                  <a:lnTo>
                    <a:pt x="351" y="2379"/>
                  </a:lnTo>
                  <a:lnTo>
                    <a:pt x="443" y="2471"/>
                  </a:lnTo>
                  <a:lnTo>
                    <a:pt x="536" y="2563"/>
                  </a:lnTo>
                  <a:lnTo>
                    <a:pt x="646" y="2656"/>
                  </a:lnTo>
                  <a:lnTo>
                    <a:pt x="757" y="2729"/>
                  </a:lnTo>
                  <a:lnTo>
                    <a:pt x="886" y="2785"/>
                  </a:lnTo>
                  <a:lnTo>
                    <a:pt x="1015" y="2840"/>
                  </a:lnTo>
                  <a:lnTo>
                    <a:pt x="1144" y="2877"/>
                  </a:lnTo>
                  <a:lnTo>
                    <a:pt x="1291" y="2895"/>
                  </a:lnTo>
                  <a:lnTo>
                    <a:pt x="1586" y="2895"/>
                  </a:lnTo>
                  <a:lnTo>
                    <a:pt x="1716" y="2877"/>
                  </a:lnTo>
                  <a:lnTo>
                    <a:pt x="1863" y="2840"/>
                  </a:lnTo>
                  <a:lnTo>
                    <a:pt x="1992" y="2785"/>
                  </a:lnTo>
                  <a:lnTo>
                    <a:pt x="2121" y="2729"/>
                  </a:lnTo>
                  <a:lnTo>
                    <a:pt x="2232" y="2656"/>
                  </a:lnTo>
                  <a:lnTo>
                    <a:pt x="2361" y="2582"/>
                  </a:lnTo>
                  <a:lnTo>
                    <a:pt x="2453" y="2471"/>
                  </a:lnTo>
                  <a:lnTo>
                    <a:pt x="2545" y="2379"/>
                  </a:lnTo>
                  <a:lnTo>
                    <a:pt x="2637" y="2268"/>
                  </a:lnTo>
                  <a:lnTo>
                    <a:pt x="2711" y="2139"/>
                  </a:lnTo>
                  <a:lnTo>
                    <a:pt x="2785" y="2010"/>
                  </a:lnTo>
                  <a:lnTo>
                    <a:pt x="2822" y="1881"/>
                  </a:lnTo>
                  <a:lnTo>
                    <a:pt x="2859" y="1752"/>
                  </a:lnTo>
                  <a:lnTo>
                    <a:pt x="2896" y="1605"/>
                  </a:lnTo>
                  <a:lnTo>
                    <a:pt x="2896" y="1457"/>
                  </a:lnTo>
                  <a:lnTo>
                    <a:pt x="2896" y="1310"/>
                  </a:lnTo>
                  <a:lnTo>
                    <a:pt x="2859" y="1162"/>
                  </a:lnTo>
                  <a:lnTo>
                    <a:pt x="2840" y="1033"/>
                  </a:lnTo>
                  <a:lnTo>
                    <a:pt x="2785" y="904"/>
                  </a:lnTo>
                  <a:lnTo>
                    <a:pt x="2711" y="775"/>
                  </a:lnTo>
                  <a:lnTo>
                    <a:pt x="2637" y="646"/>
                  </a:lnTo>
                  <a:lnTo>
                    <a:pt x="2564" y="535"/>
                  </a:lnTo>
                  <a:lnTo>
                    <a:pt x="2472" y="443"/>
                  </a:lnTo>
                  <a:lnTo>
                    <a:pt x="2361" y="332"/>
                  </a:lnTo>
                  <a:lnTo>
                    <a:pt x="2250" y="259"/>
                  </a:lnTo>
                  <a:lnTo>
                    <a:pt x="2121" y="185"/>
                  </a:lnTo>
                  <a:lnTo>
                    <a:pt x="1992" y="130"/>
                  </a:lnTo>
                  <a:lnTo>
                    <a:pt x="1863" y="74"/>
                  </a:lnTo>
                  <a:lnTo>
                    <a:pt x="1734" y="37"/>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5" name="Google Shape;2885;p11"/>
            <p:cNvSpPr/>
            <p:nvPr/>
          </p:nvSpPr>
          <p:spPr>
            <a:xfrm>
              <a:off x="5773875" y="1152175"/>
              <a:ext cx="71950" cy="72400"/>
            </a:xfrm>
            <a:custGeom>
              <a:avLst/>
              <a:gdLst/>
              <a:ahLst/>
              <a:cxnLst/>
              <a:rect l="l" t="t" r="r" b="b"/>
              <a:pathLst>
                <a:path w="2878" h="2896" extrusionOk="0">
                  <a:moveTo>
                    <a:pt x="1420" y="1"/>
                  </a:moveTo>
                  <a:lnTo>
                    <a:pt x="1273" y="19"/>
                  </a:lnTo>
                  <a:lnTo>
                    <a:pt x="1144" y="38"/>
                  </a:lnTo>
                  <a:lnTo>
                    <a:pt x="996" y="75"/>
                  </a:lnTo>
                  <a:lnTo>
                    <a:pt x="886" y="130"/>
                  </a:lnTo>
                  <a:lnTo>
                    <a:pt x="757" y="185"/>
                  </a:lnTo>
                  <a:lnTo>
                    <a:pt x="646" y="259"/>
                  </a:lnTo>
                  <a:lnTo>
                    <a:pt x="535" y="333"/>
                  </a:lnTo>
                  <a:lnTo>
                    <a:pt x="425" y="425"/>
                  </a:lnTo>
                  <a:lnTo>
                    <a:pt x="333" y="536"/>
                  </a:lnTo>
                  <a:lnTo>
                    <a:pt x="259" y="646"/>
                  </a:lnTo>
                  <a:lnTo>
                    <a:pt x="185" y="757"/>
                  </a:lnTo>
                  <a:lnTo>
                    <a:pt x="111" y="886"/>
                  </a:lnTo>
                  <a:lnTo>
                    <a:pt x="74" y="1015"/>
                  </a:lnTo>
                  <a:lnTo>
                    <a:pt x="38" y="1144"/>
                  </a:lnTo>
                  <a:lnTo>
                    <a:pt x="1" y="1273"/>
                  </a:lnTo>
                  <a:lnTo>
                    <a:pt x="1" y="1421"/>
                  </a:lnTo>
                  <a:lnTo>
                    <a:pt x="1" y="1568"/>
                  </a:lnTo>
                  <a:lnTo>
                    <a:pt x="19" y="1716"/>
                  </a:lnTo>
                  <a:lnTo>
                    <a:pt x="56" y="1845"/>
                  </a:lnTo>
                  <a:lnTo>
                    <a:pt x="111" y="1974"/>
                  </a:lnTo>
                  <a:lnTo>
                    <a:pt x="167" y="2103"/>
                  </a:lnTo>
                  <a:lnTo>
                    <a:pt x="240" y="2232"/>
                  </a:lnTo>
                  <a:lnTo>
                    <a:pt x="314" y="2343"/>
                  </a:lnTo>
                  <a:lnTo>
                    <a:pt x="425" y="2453"/>
                  </a:lnTo>
                  <a:lnTo>
                    <a:pt x="517" y="2545"/>
                  </a:lnTo>
                  <a:lnTo>
                    <a:pt x="628" y="2638"/>
                  </a:lnTo>
                  <a:lnTo>
                    <a:pt x="757" y="2711"/>
                  </a:lnTo>
                  <a:lnTo>
                    <a:pt x="867" y="2767"/>
                  </a:lnTo>
                  <a:lnTo>
                    <a:pt x="1015" y="2822"/>
                  </a:lnTo>
                  <a:lnTo>
                    <a:pt x="1144" y="2859"/>
                  </a:lnTo>
                  <a:lnTo>
                    <a:pt x="1291" y="2877"/>
                  </a:lnTo>
                  <a:lnTo>
                    <a:pt x="1439" y="2896"/>
                  </a:lnTo>
                  <a:lnTo>
                    <a:pt x="1586" y="2877"/>
                  </a:lnTo>
                  <a:lnTo>
                    <a:pt x="1715" y="2859"/>
                  </a:lnTo>
                  <a:lnTo>
                    <a:pt x="1863" y="2822"/>
                  </a:lnTo>
                  <a:lnTo>
                    <a:pt x="1992" y="2767"/>
                  </a:lnTo>
                  <a:lnTo>
                    <a:pt x="2121" y="2711"/>
                  </a:lnTo>
                  <a:lnTo>
                    <a:pt x="2232" y="2638"/>
                  </a:lnTo>
                  <a:lnTo>
                    <a:pt x="2342" y="2545"/>
                  </a:lnTo>
                  <a:lnTo>
                    <a:pt x="2453" y="2453"/>
                  </a:lnTo>
                  <a:lnTo>
                    <a:pt x="2545" y="2361"/>
                  </a:lnTo>
                  <a:lnTo>
                    <a:pt x="2637" y="2250"/>
                  </a:lnTo>
                  <a:lnTo>
                    <a:pt x="2711" y="2121"/>
                  </a:lnTo>
                  <a:lnTo>
                    <a:pt x="2766" y="1992"/>
                  </a:lnTo>
                  <a:lnTo>
                    <a:pt x="2822" y="1863"/>
                  </a:lnTo>
                  <a:lnTo>
                    <a:pt x="2859" y="1734"/>
                  </a:lnTo>
                  <a:lnTo>
                    <a:pt x="2877" y="1587"/>
                  </a:lnTo>
                  <a:lnTo>
                    <a:pt x="2877" y="1439"/>
                  </a:lnTo>
                  <a:lnTo>
                    <a:pt x="2877" y="1292"/>
                  </a:lnTo>
                  <a:lnTo>
                    <a:pt x="2859" y="1144"/>
                  </a:lnTo>
                  <a:lnTo>
                    <a:pt x="2803" y="1015"/>
                  </a:lnTo>
                  <a:lnTo>
                    <a:pt x="2766" y="886"/>
                  </a:lnTo>
                  <a:lnTo>
                    <a:pt x="2693" y="757"/>
                  </a:lnTo>
                  <a:lnTo>
                    <a:pt x="2619" y="628"/>
                  </a:lnTo>
                  <a:lnTo>
                    <a:pt x="2545" y="517"/>
                  </a:lnTo>
                  <a:lnTo>
                    <a:pt x="2435" y="425"/>
                  </a:lnTo>
                  <a:lnTo>
                    <a:pt x="2342" y="333"/>
                  </a:lnTo>
                  <a:lnTo>
                    <a:pt x="2232" y="241"/>
                  </a:lnTo>
                  <a:lnTo>
                    <a:pt x="2103" y="167"/>
                  </a:lnTo>
                  <a:lnTo>
                    <a:pt x="1974" y="112"/>
                  </a:lnTo>
                  <a:lnTo>
                    <a:pt x="1845" y="56"/>
                  </a:lnTo>
                  <a:lnTo>
                    <a:pt x="1715" y="38"/>
                  </a:lnTo>
                  <a:lnTo>
                    <a:pt x="1568"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6" name="Google Shape;2886;p11"/>
            <p:cNvSpPr/>
            <p:nvPr/>
          </p:nvSpPr>
          <p:spPr>
            <a:xfrm>
              <a:off x="5272825" y="736875"/>
              <a:ext cx="69625" cy="69625"/>
            </a:xfrm>
            <a:custGeom>
              <a:avLst/>
              <a:gdLst/>
              <a:ahLst/>
              <a:cxnLst/>
              <a:rect l="l" t="t" r="r" b="b"/>
              <a:pathLst>
                <a:path w="2785" h="2785" extrusionOk="0">
                  <a:moveTo>
                    <a:pt x="1273" y="0"/>
                  </a:moveTo>
                  <a:lnTo>
                    <a:pt x="1144" y="19"/>
                  </a:lnTo>
                  <a:lnTo>
                    <a:pt x="996" y="55"/>
                  </a:lnTo>
                  <a:lnTo>
                    <a:pt x="867" y="92"/>
                  </a:lnTo>
                  <a:lnTo>
                    <a:pt x="738" y="148"/>
                  </a:lnTo>
                  <a:lnTo>
                    <a:pt x="627" y="221"/>
                  </a:lnTo>
                  <a:lnTo>
                    <a:pt x="517" y="295"/>
                  </a:lnTo>
                  <a:lnTo>
                    <a:pt x="406" y="369"/>
                  </a:lnTo>
                  <a:lnTo>
                    <a:pt x="314" y="480"/>
                  </a:lnTo>
                  <a:lnTo>
                    <a:pt x="240" y="590"/>
                  </a:lnTo>
                  <a:lnTo>
                    <a:pt x="166" y="701"/>
                  </a:lnTo>
                  <a:lnTo>
                    <a:pt x="111" y="811"/>
                  </a:lnTo>
                  <a:lnTo>
                    <a:pt x="56" y="940"/>
                  </a:lnTo>
                  <a:lnTo>
                    <a:pt x="19" y="1088"/>
                  </a:lnTo>
                  <a:lnTo>
                    <a:pt x="0" y="1217"/>
                  </a:lnTo>
                  <a:lnTo>
                    <a:pt x="0" y="1365"/>
                  </a:lnTo>
                  <a:lnTo>
                    <a:pt x="0" y="1512"/>
                  </a:lnTo>
                  <a:lnTo>
                    <a:pt x="19" y="1660"/>
                  </a:lnTo>
                  <a:lnTo>
                    <a:pt x="56" y="1807"/>
                  </a:lnTo>
                  <a:lnTo>
                    <a:pt x="93" y="1936"/>
                  </a:lnTo>
                  <a:lnTo>
                    <a:pt x="148" y="2047"/>
                  </a:lnTo>
                  <a:lnTo>
                    <a:pt x="222" y="2176"/>
                  </a:lnTo>
                  <a:lnTo>
                    <a:pt x="295" y="2286"/>
                  </a:lnTo>
                  <a:lnTo>
                    <a:pt x="388" y="2379"/>
                  </a:lnTo>
                  <a:lnTo>
                    <a:pt x="480" y="2471"/>
                  </a:lnTo>
                  <a:lnTo>
                    <a:pt x="590" y="2545"/>
                  </a:lnTo>
                  <a:lnTo>
                    <a:pt x="701" y="2618"/>
                  </a:lnTo>
                  <a:lnTo>
                    <a:pt x="830" y="2674"/>
                  </a:lnTo>
                  <a:lnTo>
                    <a:pt x="959" y="2729"/>
                  </a:lnTo>
                  <a:lnTo>
                    <a:pt x="1088" y="2766"/>
                  </a:lnTo>
                  <a:lnTo>
                    <a:pt x="1236" y="2784"/>
                  </a:lnTo>
                  <a:lnTo>
                    <a:pt x="1531" y="2784"/>
                  </a:lnTo>
                  <a:lnTo>
                    <a:pt x="1678" y="2766"/>
                  </a:lnTo>
                  <a:lnTo>
                    <a:pt x="1807" y="2729"/>
                  </a:lnTo>
                  <a:lnTo>
                    <a:pt x="1936" y="2692"/>
                  </a:lnTo>
                  <a:lnTo>
                    <a:pt x="2066" y="2618"/>
                  </a:lnTo>
                  <a:lnTo>
                    <a:pt x="2176" y="2563"/>
                  </a:lnTo>
                  <a:lnTo>
                    <a:pt x="2287" y="2471"/>
                  </a:lnTo>
                  <a:lnTo>
                    <a:pt x="2397" y="2397"/>
                  </a:lnTo>
                  <a:lnTo>
                    <a:pt x="2471" y="2286"/>
                  </a:lnTo>
                  <a:lnTo>
                    <a:pt x="2563" y="2176"/>
                  </a:lnTo>
                  <a:lnTo>
                    <a:pt x="2619" y="2065"/>
                  </a:lnTo>
                  <a:lnTo>
                    <a:pt x="2692" y="1936"/>
                  </a:lnTo>
                  <a:lnTo>
                    <a:pt x="2729" y="1807"/>
                  </a:lnTo>
                  <a:lnTo>
                    <a:pt x="2766" y="1678"/>
                  </a:lnTo>
                  <a:lnTo>
                    <a:pt x="2785" y="1530"/>
                  </a:lnTo>
                  <a:lnTo>
                    <a:pt x="2785" y="1383"/>
                  </a:lnTo>
                  <a:lnTo>
                    <a:pt x="2785" y="1235"/>
                  </a:lnTo>
                  <a:lnTo>
                    <a:pt x="2766" y="1106"/>
                  </a:lnTo>
                  <a:lnTo>
                    <a:pt x="2729" y="977"/>
                  </a:lnTo>
                  <a:lnTo>
                    <a:pt x="2692" y="848"/>
                  </a:lnTo>
                  <a:lnTo>
                    <a:pt x="2619" y="719"/>
                  </a:lnTo>
                  <a:lnTo>
                    <a:pt x="2563" y="609"/>
                  </a:lnTo>
                  <a:lnTo>
                    <a:pt x="2490" y="498"/>
                  </a:lnTo>
                  <a:lnTo>
                    <a:pt x="2397" y="406"/>
                  </a:lnTo>
                  <a:lnTo>
                    <a:pt x="2305" y="314"/>
                  </a:lnTo>
                  <a:lnTo>
                    <a:pt x="2195" y="240"/>
                  </a:lnTo>
                  <a:lnTo>
                    <a:pt x="2084" y="166"/>
                  </a:lnTo>
                  <a:lnTo>
                    <a:pt x="1973" y="111"/>
                  </a:lnTo>
                  <a:lnTo>
                    <a:pt x="1844" y="55"/>
                  </a:lnTo>
                  <a:lnTo>
                    <a:pt x="1715" y="19"/>
                  </a:lnTo>
                  <a:lnTo>
                    <a:pt x="15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7" name="Google Shape;2887;p11"/>
            <p:cNvSpPr/>
            <p:nvPr/>
          </p:nvSpPr>
          <p:spPr>
            <a:xfrm>
              <a:off x="5548925" y="1030025"/>
              <a:ext cx="71025" cy="71025"/>
            </a:xfrm>
            <a:custGeom>
              <a:avLst/>
              <a:gdLst/>
              <a:ahLst/>
              <a:cxnLst/>
              <a:rect l="l" t="t" r="r" b="b"/>
              <a:pathLst>
                <a:path w="2841" h="2841" extrusionOk="0">
                  <a:moveTo>
                    <a:pt x="1476" y="1"/>
                  </a:moveTo>
                  <a:lnTo>
                    <a:pt x="1310" y="19"/>
                  </a:lnTo>
                  <a:lnTo>
                    <a:pt x="1162" y="19"/>
                  </a:lnTo>
                  <a:lnTo>
                    <a:pt x="1033" y="56"/>
                  </a:lnTo>
                  <a:lnTo>
                    <a:pt x="904" y="111"/>
                  </a:lnTo>
                  <a:lnTo>
                    <a:pt x="775" y="167"/>
                  </a:lnTo>
                  <a:lnTo>
                    <a:pt x="646" y="222"/>
                  </a:lnTo>
                  <a:lnTo>
                    <a:pt x="536" y="314"/>
                  </a:lnTo>
                  <a:lnTo>
                    <a:pt x="425" y="406"/>
                  </a:lnTo>
                  <a:lnTo>
                    <a:pt x="333" y="499"/>
                  </a:lnTo>
                  <a:lnTo>
                    <a:pt x="259" y="609"/>
                  </a:lnTo>
                  <a:lnTo>
                    <a:pt x="185" y="738"/>
                  </a:lnTo>
                  <a:lnTo>
                    <a:pt x="112" y="849"/>
                  </a:lnTo>
                  <a:lnTo>
                    <a:pt x="75" y="996"/>
                  </a:lnTo>
                  <a:lnTo>
                    <a:pt x="38" y="1126"/>
                  </a:lnTo>
                  <a:lnTo>
                    <a:pt x="19" y="1273"/>
                  </a:lnTo>
                  <a:lnTo>
                    <a:pt x="1" y="1421"/>
                  </a:lnTo>
                  <a:lnTo>
                    <a:pt x="19" y="1568"/>
                  </a:lnTo>
                  <a:lnTo>
                    <a:pt x="38" y="1716"/>
                  </a:lnTo>
                  <a:lnTo>
                    <a:pt x="75" y="1845"/>
                  </a:lnTo>
                  <a:lnTo>
                    <a:pt x="112" y="1974"/>
                  </a:lnTo>
                  <a:lnTo>
                    <a:pt x="167" y="2103"/>
                  </a:lnTo>
                  <a:lnTo>
                    <a:pt x="241" y="2213"/>
                  </a:lnTo>
                  <a:lnTo>
                    <a:pt x="314" y="2324"/>
                  </a:lnTo>
                  <a:lnTo>
                    <a:pt x="407" y="2416"/>
                  </a:lnTo>
                  <a:lnTo>
                    <a:pt x="499" y="2508"/>
                  </a:lnTo>
                  <a:lnTo>
                    <a:pt x="609" y="2601"/>
                  </a:lnTo>
                  <a:lnTo>
                    <a:pt x="738" y="2656"/>
                  </a:lnTo>
                  <a:lnTo>
                    <a:pt x="849" y="2730"/>
                  </a:lnTo>
                  <a:lnTo>
                    <a:pt x="978" y="2767"/>
                  </a:lnTo>
                  <a:lnTo>
                    <a:pt x="1126" y="2803"/>
                  </a:lnTo>
                  <a:lnTo>
                    <a:pt x="1255" y="2822"/>
                  </a:lnTo>
                  <a:lnTo>
                    <a:pt x="1402" y="2840"/>
                  </a:lnTo>
                  <a:lnTo>
                    <a:pt x="1550" y="2840"/>
                  </a:lnTo>
                  <a:lnTo>
                    <a:pt x="1697" y="2822"/>
                  </a:lnTo>
                  <a:lnTo>
                    <a:pt x="1826" y="2785"/>
                  </a:lnTo>
                  <a:lnTo>
                    <a:pt x="1955" y="2730"/>
                  </a:lnTo>
                  <a:lnTo>
                    <a:pt x="2084" y="2674"/>
                  </a:lnTo>
                  <a:lnTo>
                    <a:pt x="2195" y="2619"/>
                  </a:lnTo>
                  <a:lnTo>
                    <a:pt x="2306" y="2527"/>
                  </a:lnTo>
                  <a:lnTo>
                    <a:pt x="2416" y="2453"/>
                  </a:lnTo>
                  <a:lnTo>
                    <a:pt x="2508" y="2342"/>
                  </a:lnTo>
                  <a:lnTo>
                    <a:pt x="2582" y="2250"/>
                  </a:lnTo>
                  <a:lnTo>
                    <a:pt x="2656" y="2121"/>
                  </a:lnTo>
                  <a:lnTo>
                    <a:pt x="2711" y="2011"/>
                  </a:lnTo>
                  <a:lnTo>
                    <a:pt x="2767" y="1882"/>
                  </a:lnTo>
                  <a:lnTo>
                    <a:pt x="2803" y="1734"/>
                  </a:lnTo>
                  <a:lnTo>
                    <a:pt x="2822" y="1605"/>
                  </a:lnTo>
                  <a:lnTo>
                    <a:pt x="2840" y="1457"/>
                  </a:lnTo>
                  <a:lnTo>
                    <a:pt x="2840" y="1310"/>
                  </a:lnTo>
                  <a:lnTo>
                    <a:pt x="2822" y="1162"/>
                  </a:lnTo>
                  <a:lnTo>
                    <a:pt x="2785" y="1033"/>
                  </a:lnTo>
                  <a:lnTo>
                    <a:pt x="2748" y="904"/>
                  </a:lnTo>
                  <a:lnTo>
                    <a:pt x="2693" y="775"/>
                  </a:lnTo>
                  <a:lnTo>
                    <a:pt x="2619" y="665"/>
                  </a:lnTo>
                  <a:lnTo>
                    <a:pt x="2545" y="554"/>
                  </a:lnTo>
                  <a:lnTo>
                    <a:pt x="2453" y="443"/>
                  </a:lnTo>
                  <a:lnTo>
                    <a:pt x="2361" y="351"/>
                  </a:lnTo>
                  <a:lnTo>
                    <a:pt x="2250" y="277"/>
                  </a:lnTo>
                  <a:lnTo>
                    <a:pt x="2140" y="204"/>
                  </a:lnTo>
                  <a:lnTo>
                    <a:pt x="2011" y="130"/>
                  </a:lnTo>
                  <a:lnTo>
                    <a:pt x="1882" y="75"/>
                  </a:lnTo>
                  <a:lnTo>
                    <a:pt x="1753" y="38"/>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8" name="Google Shape;2888;p11"/>
            <p:cNvSpPr/>
            <p:nvPr/>
          </p:nvSpPr>
          <p:spPr>
            <a:xfrm>
              <a:off x="5338275" y="830900"/>
              <a:ext cx="70100" cy="70100"/>
            </a:xfrm>
            <a:custGeom>
              <a:avLst/>
              <a:gdLst/>
              <a:ahLst/>
              <a:cxnLst/>
              <a:rect l="l" t="t" r="r" b="b"/>
              <a:pathLst>
                <a:path w="2804" h="2804" extrusionOk="0">
                  <a:moveTo>
                    <a:pt x="1218" y="1"/>
                  </a:moveTo>
                  <a:lnTo>
                    <a:pt x="1089" y="37"/>
                  </a:lnTo>
                  <a:lnTo>
                    <a:pt x="959" y="74"/>
                  </a:lnTo>
                  <a:lnTo>
                    <a:pt x="830" y="111"/>
                  </a:lnTo>
                  <a:lnTo>
                    <a:pt x="701" y="166"/>
                  </a:lnTo>
                  <a:lnTo>
                    <a:pt x="591" y="240"/>
                  </a:lnTo>
                  <a:lnTo>
                    <a:pt x="498" y="314"/>
                  </a:lnTo>
                  <a:lnTo>
                    <a:pt x="388" y="406"/>
                  </a:lnTo>
                  <a:lnTo>
                    <a:pt x="314" y="498"/>
                  </a:lnTo>
                  <a:lnTo>
                    <a:pt x="240" y="609"/>
                  </a:lnTo>
                  <a:lnTo>
                    <a:pt x="167" y="720"/>
                  </a:lnTo>
                  <a:lnTo>
                    <a:pt x="111" y="849"/>
                  </a:lnTo>
                  <a:lnTo>
                    <a:pt x="56" y="978"/>
                  </a:lnTo>
                  <a:lnTo>
                    <a:pt x="38" y="1107"/>
                  </a:lnTo>
                  <a:lnTo>
                    <a:pt x="1" y="1236"/>
                  </a:lnTo>
                  <a:lnTo>
                    <a:pt x="1" y="1383"/>
                  </a:lnTo>
                  <a:lnTo>
                    <a:pt x="1" y="1531"/>
                  </a:lnTo>
                  <a:lnTo>
                    <a:pt x="19" y="1678"/>
                  </a:lnTo>
                  <a:lnTo>
                    <a:pt x="56" y="1807"/>
                  </a:lnTo>
                  <a:lnTo>
                    <a:pt x="111" y="1937"/>
                  </a:lnTo>
                  <a:lnTo>
                    <a:pt x="167" y="2066"/>
                  </a:lnTo>
                  <a:lnTo>
                    <a:pt x="240" y="2195"/>
                  </a:lnTo>
                  <a:lnTo>
                    <a:pt x="314" y="2287"/>
                  </a:lnTo>
                  <a:lnTo>
                    <a:pt x="406" y="2397"/>
                  </a:lnTo>
                  <a:lnTo>
                    <a:pt x="498" y="2490"/>
                  </a:lnTo>
                  <a:lnTo>
                    <a:pt x="609" y="2563"/>
                  </a:lnTo>
                  <a:lnTo>
                    <a:pt x="720" y="2637"/>
                  </a:lnTo>
                  <a:lnTo>
                    <a:pt x="849" y="2692"/>
                  </a:lnTo>
                  <a:lnTo>
                    <a:pt x="978" y="2729"/>
                  </a:lnTo>
                  <a:lnTo>
                    <a:pt x="1107" y="2766"/>
                  </a:lnTo>
                  <a:lnTo>
                    <a:pt x="1254" y="2785"/>
                  </a:lnTo>
                  <a:lnTo>
                    <a:pt x="1402" y="2803"/>
                  </a:lnTo>
                  <a:lnTo>
                    <a:pt x="1549" y="2785"/>
                  </a:lnTo>
                  <a:lnTo>
                    <a:pt x="1697" y="2766"/>
                  </a:lnTo>
                  <a:lnTo>
                    <a:pt x="1826" y="2729"/>
                  </a:lnTo>
                  <a:lnTo>
                    <a:pt x="1955" y="2692"/>
                  </a:lnTo>
                  <a:lnTo>
                    <a:pt x="2084" y="2637"/>
                  </a:lnTo>
                  <a:lnTo>
                    <a:pt x="2195" y="2563"/>
                  </a:lnTo>
                  <a:lnTo>
                    <a:pt x="2305" y="2471"/>
                  </a:lnTo>
                  <a:lnTo>
                    <a:pt x="2398" y="2379"/>
                  </a:lnTo>
                  <a:lnTo>
                    <a:pt x="2490" y="2287"/>
                  </a:lnTo>
                  <a:lnTo>
                    <a:pt x="2564" y="2176"/>
                  </a:lnTo>
                  <a:lnTo>
                    <a:pt x="2637" y="2066"/>
                  </a:lnTo>
                  <a:lnTo>
                    <a:pt x="2693" y="1937"/>
                  </a:lnTo>
                  <a:lnTo>
                    <a:pt x="2748" y="1807"/>
                  </a:lnTo>
                  <a:lnTo>
                    <a:pt x="2766" y="1678"/>
                  </a:lnTo>
                  <a:lnTo>
                    <a:pt x="2785" y="1531"/>
                  </a:lnTo>
                  <a:lnTo>
                    <a:pt x="2803" y="1383"/>
                  </a:lnTo>
                  <a:lnTo>
                    <a:pt x="2785" y="1236"/>
                  </a:lnTo>
                  <a:lnTo>
                    <a:pt x="2766" y="1088"/>
                  </a:lnTo>
                  <a:lnTo>
                    <a:pt x="2730" y="959"/>
                  </a:lnTo>
                  <a:lnTo>
                    <a:pt x="2693" y="830"/>
                  </a:lnTo>
                  <a:lnTo>
                    <a:pt x="2619" y="701"/>
                  </a:lnTo>
                  <a:lnTo>
                    <a:pt x="2545" y="591"/>
                  </a:lnTo>
                  <a:lnTo>
                    <a:pt x="2471" y="480"/>
                  </a:lnTo>
                  <a:lnTo>
                    <a:pt x="2379" y="388"/>
                  </a:lnTo>
                  <a:lnTo>
                    <a:pt x="2287" y="296"/>
                  </a:lnTo>
                  <a:lnTo>
                    <a:pt x="2176" y="222"/>
                  </a:lnTo>
                  <a:lnTo>
                    <a:pt x="2047" y="148"/>
                  </a:lnTo>
                  <a:lnTo>
                    <a:pt x="1937" y="93"/>
                  </a:lnTo>
                  <a:lnTo>
                    <a:pt x="1789" y="56"/>
                  </a:lnTo>
                  <a:lnTo>
                    <a:pt x="1660"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9" name="Google Shape;2889;p11"/>
            <p:cNvSpPr/>
            <p:nvPr/>
          </p:nvSpPr>
          <p:spPr>
            <a:xfrm>
              <a:off x="5104125" y="297125"/>
              <a:ext cx="70075" cy="70075"/>
            </a:xfrm>
            <a:custGeom>
              <a:avLst/>
              <a:gdLst/>
              <a:ahLst/>
              <a:cxnLst/>
              <a:rect l="l" t="t" r="r" b="b"/>
              <a:pathLst>
                <a:path w="2803" h="2803" extrusionOk="0">
                  <a:moveTo>
                    <a:pt x="1291" y="0"/>
                  </a:moveTo>
                  <a:lnTo>
                    <a:pt x="1143" y="19"/>
                  </a:lnTo>
                  <a:lnTo>
                    <a:pt x="996" y="55"/>
                  </a:lnTo>
                  <a:lnTo>
                    <a:pt x="867" y="92"/>
                  </a:lnTo>
                  <a:lnTo>
                    <a:pt x="756" y="148"/>
                  </a:lnTo>
                  <a:lnTo>
                    <a:pt x="627" y="221"/>
                  </a:lnTo>
                  <a:lnTo>
                    <a:pt x="516" y="295"/>
                  </a:lnTo>
                  <a:lnTo>
                    <a:pt x="424" y="387"/>
                  </a:lnTo>
                  <a:lnTo>
                    <a:pt x="332" y="479"/>
                  </a:lnTo>
                  <a:lnTo>
                    <a:pt x="258" y="590"/>
                  </a:lnTo>
                  <a:lnTo>
                    <a:pt x="184" y="701"/>
                  </a:lnTo>
                  <a:lnTo>
                    <a:pt x="111" y="830"/>
                  </a:lnTo>
                  <a:lnTo>
                    <a:pt x="74" y="959"/>
                  </a:lnTo>
                  <a:lnTo>
                    <a:pt x="37" y="1088"/>
                  </a:lnTo>
                  <a:lnTo>
                    <a:pt x="19" y="1235"/>
                  </a:lnTo>
                  <a:lnTo>
                    <a:pt x="0" y="1383"/>
                  </a:lnTo>
                  <a:lnTo>
                    <a:pt x="0" y="1530"/>
                  </a:lnTo>
                  <a:lnTo>
                    <a:pt x="19" y="1660"/>
                  </a:lnTo>
                  <a:lnTo>
                    <a:pt x="55" y="1807"/>
                  </a:lnTo>
                  <a:lnTo>
                    <a:pt x="92" y="1936"/>
                  </a:lnTo>
                  <a:lnTo>
                    <a:pt x="148" y="2065"/>
                  </a:lnTo>
                  <a:lnTo>
                    <a:pt x="221" y="2176"/>
                  </a:lnTo>
                  <a:lnTo>
                    <a:pt x="295" y="2286"/>
                  </a:lnTo>
                  <a:lnTo>
                    <a:pt x="387" y="2379"/>
                  </a:lnTo>
                  <a:lnTo>
                    <a:pt x="479" y="2471"/>
                  </a:lnTo>
                  <a:lnTo>
                    <a:pt x="590" y="2563"/>
                  </a:lnTo>
                  <a:lnTo>
                    <a:pt x="701" y="2637"/>
                  </a:lnTo>
                  <a:lnTo>
                    <a:pt x="830" y="2692"/>
                  </a:lnTo>
                  <a:lnTo>
                    <a:pt x="959" y="2729"/>
                  </a:lnTo>
                  <a:lnTo>
                    <a:pt x="1088" y="2766"/>
                  </a:lnTo>
                  <a:lnTo>
                    <a:pt x="1235" y="2803"/>
                  </a:lnTo>
                  <a:lnTo>
                    <a:pt x="1530" y="2803"/>
                  </a:lnTo>
                  <a:lnTo>
                    <a:pt x="1678" y="2784"/>
                  </a:lnTo>
                  <a:lnTo>
                    <a:pt x="1807" y="2747"/>
                  </a:lnTo>
                  <a:lnTo>
                    <a:pt x="1936" y="2711"/>
                  </a:lnTo>
                  <a:lnTo>
                    <a:pt x="2065" y="2655"/>
                  </a:lnTo>
                  <a:lnTo>
                    <a:pt x="2176" y="2581"/>
                  </a:lnTo>
                  <a:lnTo>
                    <a:pt x="2286" y="2508"/>
                  </a:lnTo>
                  <a:lnTo>
                    <a:pt x="2397" y="2415"/>
                  </a:lnTo>
                  <a:lnTo>
                    <a:pt x="2471" y="2323"/>
                  </a:lnTo>
                  <a:lnTo>
                    <a:pt x="2563" y="2213"/>
                  </a:lnTo>
                  <a:lnTo>
                    <a:pt x="2637" y="2102"/>
                  </a:lnTo>
                  <a:lnTo>
                    <a:pt x="2692" y="1973"/>
                  </a:lnTo>
                  <a:lnTo>
                    <a:pt x="2747" y="1844"/>
                  </a:lnTo>
                  <a:lnTo>
                    <a:pt x="2784" y="1715"/>
                  </a:lnTo>
                  <a:lnTo>
                    <a:pt x="2803" y="1567"/>
                  </a:lnTo>
                  <a:lnTo>
                    <a:pt x="2803" y="1420"/>
                  </a:lnTo>
                  <a:lnTo>
                    <a:pt x="2803" y="1272"/>
                  </a:lnTo>
                  <a:lnTo>
                    <a:pt x="2784" y="1143"/>
                  </a:lnTo>
                  <a:lnTo>
                    <a:pt x="2747" y="996"/>
                  </a:lnTo>
                  <a:lnTo>
                    <a:pt x="2710" y="867"/>
                  </a:lnTo>
                  <a:lnTo>
                    <a:pt x="2655" y="738"/>
                  </a:lnTo>
                  <a:lnTo>
                    <a:pt x="2581" y="627"/>
                  </a:lnTo>
                  <a:lnTo>
                    <a:pt x="2508" y="516"/>
                  </a:lnTo>
                  <a:lnTo>
                    <a:pt x="2415" y="424"/>
                  </a:lnTo>
                  <a:lnTo>
                    <a:pt x="2323" y="332"/>
                  </a:lnTo>
                  <a:lnTo>
                    <a:pt x="2213" y="240"/>
                  </a:lnTo>
                  <a:lnTo>
                    <a:pt x="2102" y="184"/>
                  </a:lnTo>
                  <a:lnTo>
                    <a:pt x="1991" y="111"/>
                  </a:lnTo>
                  <a:lnTo>
                    <a:pt x="1862" y="74"/>
                  </a:lnTo>
                  <a:lnTo>
                    <a:pt x="1715" y="37"/>
                  </a:lnTo>
                  <a:lnTo>
                    <a:pt x="15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0" name="Google Shape;2890;p11"/>
            <p:cNvSpPr/>
            <p:nvPr/>
          </p:nvSpPr>
          <p:spPr>
            <a:xfrm>
              <a:off x="5155275" y="470900"/>
              <a:ext cx="70550" cy="70550"/>
            </a:xfrm>
            <a:custGeom>
              <a:avLst/>
              <a:gdLst/>
              <a:ahLst/>
              <a:cxnLst/>
              <a:rect l="l" t="t" r="r" b="b"/>
              <a:pathLst>
                <a:path w="2822" h="2822" extrusionOk="0">
                  <a:moveTo>
                    <a:pt x="1439" y="0"/>
                  </a:moveTo>
                  <a:lnTo>
                    <a:pt x="1291" y="19"/>
                  </a:lnTo>
                  <a:lnTo>
                    <a:pt x="1144" y="37"/>
                  </a:lnTo>
                  <a:lnTo>
                    <a:pt x="1015" y="56"/>
                  </a:lnTo>
                  <a:lnTo>
                    <a:pt x="886" y="111"/>
                  </a:lnTo>
                  <a:lnTo>
                    <a:pt x="757" y="166"/>
                  </a:lnTo>
                  <a:lnTo>
                    <a:pt x="646" y="222"/>
                  </a:lnTo>
                  <a:lnTo>
                    <a:pt x="535" y="314"/>
                  </a:lnTo>
                  <a:lnTo>
                    <a:pt x="425" y="387"/>
                  </a:lnTo>
                  <a:lnTo>
                    <a:pt x="333" y="498"/>
                  </a:lnTo>
                  <a:lnTo>
                    <a:pt x="259" y="590"/>
                  </a:lnTo>
                  <a:lnTo>
                    <a:pt x="185" y="719"/>
                  </a:lnTo>
                  <a:lnTo>
                    <a:pt x="130" y="830"/>
                  </a:lnTo>
                  <a:lnTo>
                    <a:pt x="74" y="959"/>
                  </a:lnTo>
                  <a:lnTo>
                    <a:pt x="38" y="1107"/>
                  </a:lnTo>
                  <a:lnTo>
                    <a:pt x="19" y="1236"/>
                  </a:lnTo>
                  <a:lnTo>
                    <a:pt x="1" y="1383"/>
                  </a:lnTo>
                  <a:lnTo>
                    <a:pt x="1" y="1531"/>
                  </a:lnTo>
                  <a:lnTo>
                    <a:pt x="19" y="1678"/>
                  </a:lnTo>
                  <a:lnTo>
                    <a:pt x="56" y="1807"/>
                  </a:lnTo>
                  <a:lnTo>
                    <a:pt x="111" y="1955"/>
                  </a:lnTo>
                  <a:lnTo>
                    <a:pt x="167" y="2065"/>
                  </a:lnTo>
                  <a:lnTo>
                    <a:pt x="222" y="2194"/>
                  </a:lnTo>
                  <a:lnTo>
                    <a:pt x="314" y="2305"/>
                  </a:lnTo>
                  <a:lnTo>
                    <a:pt x="388" y="2397"/>
                  </a:lnTo>
                  <a:lnTo>
                    <a:pt x="499" y="2489"/>
                  </a:lnTo>
                  <a:lnTo>
                    <a:pt x="591" y="2582"/>
                  </a:lnTo>
                  <a:lnTo>
                    <a:pt x="720" y="2637"/>
                  </a:lnTo>
                  <a:lnTo>
                    <a:pt x="830" y="2711"/>
                  </a:lnTo>
                  <a:lnTo>
                    <a:pt x="960" y="2748"/>
                  </a:lnTo>
                  <a:lnTo>
                    <a:pt x="1107" y="2784"/>
                  </a:lnTo>
                  <a:lnTo>
                    <a:pt x="1236" y="2821"/>
                  </a:lnTo>
                  <a:lnTo>
                    <a:pt x="1531" y="2821"/>
                  </a:lnTo>
                  <a:lnTo>
                    <a:pt x="1679" y="2803"/>
                  </a:lnTo>
                  <a:lnTo>
                    <a:pt x="1808" y="2766"/>
                  </a:lnTo>
                  <a:lnTo>
                    <a:pt x="1937" y="2729"/>
                  </a:lnTo>
                  <a:lnTo>
                    <a:pt x="2066" y="2674"/>
                  </a:lnTo>
                  <a:lnTo>
                    <a:pt x="2195" y="2600"/>
                  </a:lnTo>
                  <a:lnTo>
                    <a:pt x="2305" y="2526"/>
                  </a:lnTo>
                  <a:lnTo>
                    <a:pt x="2398" y="2434"/>
                  </a:lnTo>
                  <a:lnTo>
                    <a:pt x="2490" y="2342"/>
                  </a:lnTo>
                  <a:lnTo>
                    <a:pt x="2582" y="2231"/>
                  </a:lnTo>
                  <a:lnTo>
                    <a:pt x="2637" y="2121"/>
                  </a:lnTo>
                  <a:lnTo>
                    <a:pt x="2711" y="1992"/>
                  </a:lnTo>
                  <a:lnTo>
                    <a:pt x="2748" y="1863"/>
                  </a:lnTo>
                  <a:lnTo>
                    <a:pt x="2785" y="1733"/>
                  </a:lnTo>
                  <a:lnTo>
                    <a:pt x="2822" y="1586"/>
                  </a:lnTo>
                  <a:lnTo>
                    <a:pt x="2822" y="1438"/>
                  </a:lnTo>
                  <a:lnTo>
                    <a:pt x="2822" y="1291"/>
                  </a:lnTo>
                  <a:lnTo>
                    <a:pt x="2803" y="1143"/>
                  </a:lnTo>
                  <a:lnTo>
                    <a:pt x="2766" y="1014"/>
                  </a:lnTo>
                  <a:lnTo>
                    <a:pt x="2730" y="885"/>
                  </a:lnTo>
                  <a:lnTo>
                    <a:pt x="2674" y="756"/>
                  </a:lnTo>
                  <a:lnTo>
                    <a:pt x="2600" y="646"/>
                  </a:lnTo>
                  <a:lnTo>
                    <a:pt x="2527" y="535"/>
                  </a:lnTo>
                  <a:lnTo>
                    <a:pt x="2435" y="424"/>
                  </a:lnTo>
                  <a:lnTo>
                    <a:pt x="2342" y="332"/>
                  </a:lnTo>
                  <a:lnTo>
                    <a:pt x="2232"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1" name="Google Shape;2891;p11"/>
            <p:cNvSpPr/>
            <p:nvPr/>
          </p:nvSpPr>
          <p:spPr>
            <a:xfrm>
              <a:off x="6317350" y="1330125"/>
              <a:ext cx="69625" cy="70075"/>
            </a:xfrm>
            <a:custGeom>
              <a:avLst/>
              <a:gdLst/>
              <a:ahLst/>
              <a:cxnLst/>
              <a:rect l="l" t="t" r="r" b="b"/>
              <a:pathLst>
                <a:path w="2785" h="2803" extrusionOk="0">
                  <a:moveTo>
                    <a:pt x="1438" y="0"/>
                  </a:moveTo>
                  <a:lnTo>
                    <a:pt x="1291" y="19"/>
                  </a:lnTo>
                  <a:lnTo>
                    <a:pt x="1143" y="19"/>
                  </a:lnTo>
                  <a:lnTo>
                    <a:pt x="1014" y="55"/>
                  </a:lnTo>
                  <a:lnTo>
                    <a:pt x="885" y="92"/>
                  </a:lnTo>
                  <a:lnTo>
                    <a:pt x="756" y="148"/>
                  </a:lnTo>
                  <a:lnTo>
                    <a:pt x="627" y="221"/>
                  </a:lnTo>
                  <a:lnTo>
                    <a:pt x="517" y="295"/>
                  </a:lnTo>
                  <a:lnTo>
                    <a:pt x="424" y="387"/>
                  </a:lnTo>
                  <a:lnTo>
                    <a:pt x="332" y="479"/>
                  </a:lnTo>
                  <a:lnTo>
                    <a:pt x="240" y="590"/>
                  </a:lnTo>
                  <a:lnTo>
                    <a:pt x="166" y="701"/>
                  </a:lnTo>
                  <a:lnTo>
                    <a:pt x="111" y="811"/>
                  </a:lnTo>
                  <a:lnTo>
                    <a:pt x="56" y="940"/>
                  </a:lnTo>
                  <a:lnTo>
                    <a:pt x="19" y="1088"/>
                  </a:lnTo>
                  <a:lnTo>
                    <a:pt x="0" y="1217"/>
                  </a:lnTo>
                  <a:lnTo>
                    <a:pt x="0" y="1364"/>
                  </a:lnTo>
                  <a:lnTo>
                    <a:pt x="0" y="1512"/>
                  </a:lnTo>
                  <a:lnTo>
                    <a:pt x="19" y="1660"/>
                  </a:lnTo>
                  <a:lnTo>
                    <a:pt x="37" y="1807"/>
                  </a:lnTo>
                  <a:lnTo>
                    <a:pt x="92" y="1936"/>
                  </a:lnTo>
                  <a:lnTo>
                    <a:pt x="148" y="2047"/>
                  </a:lnTo>
                  <a:lnTo>
                    <a:pt x="203" y="2176"/>
                  </a:lnTo>
                  <a:lnTo>
                    <a:pt x="295" y="2286"/>
                  </a:lnTo>
                  <a:lnTo>
                    <a:pt x="369" y="2379"/>
                  </a:lnTo>
                  <a:lnTo>
                    <a:pt x="480" y="2471"/>
                  </a:lnTo>
                  <a:lnTo>
                    <a:pt x="572" y="2563"/>
                  </a:lnTo>
                  <a:lnTo>
                    <a:pt x="701" y="2637"/>
                  </a:lnTo>
                  <a:lnTo>
                    <a:pt x="812" y="2692"/>
                  </a:lnTo>
                  <a:lnTo>
                    <a:pt x="941" y="2729"/>
                  </a:lnTo>
                  <a:lnTo>
                    <a:pt x="1088" y="2766"/>
                  </a:lnTo>
                  <a:lnTo>
                    <a:pt x="1217" y="2803"/>
                  </a:lnTo>
                  <a:lnTo>
                    <a:pt x="1512" y="2803"/>
                  </a:lnTo>
                  <a:lnTo>
                    <a:pt x="1660" y="2784"/>
                  </a:lnTo>
                  <a:lnTo>
                    <a:pt x="1789" y="2747"/>
                  </a:lnTo>
                  <a:lnTo>
                    <a:pt x="1936" y="2710"/>
                  </a:lnTo>
                  <a:lnTo>
                    <a:pt x="2047" y="2655"/>
                  </a:lnTo>
                  <a:lnTo>
                    <a:pt x="2176" y="2581"/>
                  </a:lnTo>
                  <a:lnTo>
                    <a:pt x="2268" y="2508"/>
                  </a:lnTo>
                  <a:lnTo>
                    <a:pt x="2379" y="2415"/>
                  </a:lnTo>
                  <a:lnTo>
                    <a:pt x="2471" y="2323"/>
                  </a:lnTo>
                  <a:lnTo>
                    <a:pt x="2545" y="2213"/>
                  </a:lnTo>
                  <a:lnTo>
                    <a:pt x="2618" y="2084"/>
                  </a:lnTo>
                  <a:lnTo>
                    <a:pt x="2674" y="1973"/>
                  </a:lnTo>
                  <a:lnTo>
                    <a:pt x="2729" y="1844"/>
                  </a:lnTo>
                  <a:lnTo>
                    <a:pt x="2766" y="1696"/>
                  </a:lnTo>
                  <a:lnTo>
                    <a:pt x="2784" y="1567"/>
                  </a:lnTo>
                  <a:lnTo>
                    <a:pt x="2784" y="1420"/>
                  </a:lnTo>
                  <a:lnTo>
                    <a:pt x="2784" y="1272"/>
                  </a:lnTo>
                  <a:lnTo>
                    <a:pt x="2766" y="1125"/>
                  </a:lnTo>
                  <a:lnTo>
                    <a:pt x="2729" y="996"/>
                  </a:lnTo>
                  <a:lnTo>
                    <a:pt x="2692" y="867"/>
                  </a:lnTo>
                  <a:lnTo>
                    <a:pt x="2637" y="756"/>
                  </a:lnTo>
                  <a:lnTo>
                    <a:pt x="2563" y="627"/>
                  </a:lnTo>
                  <a:lnTo>
                    <a:pt x="2489" y="535"/>
                  </a:lnTo>
                  <a:lnTo>
                    <a:pt x="2397" y="424"/>
                  </a:lnTo>
                  <a:lnTo>
                    <a:pt x="2305" y="332"/>
                  </a:lnTo>
                  <a:lnTo>
                    <a:pt x="2213" y="258"/>
                  </a:lnTo>
                  <a:lnTo>
                    <a:pt x="2102" y="184"/>
                  </a:lnTo>
                  <a:lnTo>
                    <a:pt x="1973" y="129"/>
                  </a:lnTo>
                  <a:lnTo>
                    <a:pt x="1844" y="74"/>
                  </a:lnTo>
                  <a:lnTo>
                    <a:pt x="1715" y="37"/>
                  </a:lnTo>
                  <a:lnTo>
                    <a:pt x="1586"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2" name="Google Shape;2892;p11"/>
            <p:cNvSpPr/>
            <p:nvPr/>
          </p:nvSpPr>
          <p:spPr>
            <a:xfrm>
              <a:off x="6237150" y="1315825"/>
              <a:ext cx="70075" cy="70550"/>
            </a:xfrm>
            <a:custGeom>
              <a:avLst/>
              <a:gdLst/>
              <a:ahLst/>
              <a:cxnLst/>
              <a:rect l="l" t="t" r="r" b="b"/>
              <a:pathLst>
                <a:path w="2803" h="2822" extrusionOk="0">
                  <a:moveTo>
                    <a:pt x="1272" y="0"/>
                  </a:moveTo>
                  <a:lnTo>
                    <a:pt x="1125" y="19"/>
                  </a:lnTo>
                  <a:lnTo>
                    <a:pt x="977" y="56"/>
                  </a:lnTo>
                  <a:lnTo>
                    <a:pt x="848" y="111"/>
                  </a:lnTo>
                  <a:lnTo>
                    <a:pt x="738" y="166"/>
                  </a:lnTo>
                  <a:lnTo>
                    <a:pt x="608" y="222"/>
                  </a:lnTo>
                  <a:lnTo>
                    <a:pt x="498" y="314"/>
                  </a:lnTo>
                  <a:lnTo>
                    <a:pt x="406" y="406"/>
                  </a:lnTo>
                  <a:lnTo>
                    <a:pt x="313" y="498"/>
                  </a:lnTo>
                  <a:lnTo>
                    <a:pt x="240" y="609"/>
                  </a:lnTo>
                  <a:lnTo>
                    <a:pt x="166" y="720"/>
                  </a:lnTo>
                  <a:lnTo>
                    <a:pt x="111" y="849"/>
                  </a:lnTo>
                  <a:lnTo>
                    <a:pt x="55" y="978"/>
                  </a:lnTo>
                  <a:lnTo>
                    <a:pt x="18" y="1107"/>
                  </a:lnTo>
                  <a:lnTo>
                    <a:pt x="0" y="1254"/>
                  </a:lnTo>
                  <a:lnTo>
                    <a:pt x="0" y="1402"/>
                  </a:lnTo>
                  <a:lnTo>
                    <a:pt x="0" y="1549"/>
                  </a:lnTo>
                  <a:lnTo>
                    <a:pt x="18" y="1678"/>
                  </a:lnTo>
                  <a:lnTo>
                    <a:pt x="55" y="1826"/>
                  </a:lnTo>
                  <a:lnTo>
                    <a:pt x="92" y="1955"/>
                  </a:lnTo>
                  <a:lnTo>
                    <a:pt x="148" y="2084"/>
                  </a:lnTo>
                  <a:lnTo>
                    <a:pt x="221" y="2195"/>
                  </a:lnTo>
                  <a:lnTo>
                    <a:pt x="295" y="2305"/>
                  </a:lnTo>
                  <a:lnTo>
                    <a:pt x="387" y="2397"/>
                  </a:lnTo>
                  <a:lnTo>
                    <a:pt x="498" y="2490"/>
                  </a:lnTo>
                  <a:lnTo>
                    <a:pt x="608" y="2582"/>
                  </a:lnTo>
                  <a:lnTo>
                    <a:pt x="719" y="2637"/>
                  </a:lnTo>
                  <a:lnTo>
                    <a:pt x="848" y="2711"/>
                  </a:lnTo>
                  <a:lnTo>
                    <a:pt x="977" y="2748"/>
                  </a:lnTo>
                  <a:lnTo>
                    <a:pt x="1106" y="2785"/>
                  </a:lnTo>
                  <a:lnTo>
                    <a:pt x="1254" y="2803"/>
                  </a:lnTo>
                  <a:lnTo>
                    <a:pt x="1401" y="2822"/>
                  </a:lnTo>
                  <a:lnTo>
                    <a:pt x="1549" y="2803"/>
                  </a:lnTo>
                  <a:lnTo>
                    <a:pt x="1678" y="2785"/>
                  </a:lnTo>
                  <a:lnTo>
                    <a:pt x="1825" y="2748"/>
                  </a:lnTo>
                  <a:lnTo>
                    <a:pt x="1954" y="2711"/>
                  </a:lnTo>
                  <a:lnTo>
                    <a:pt x="2065" y="2656"/>
                  </a:lnTo>
                  <a:lnTo>
                    <a:pt x="2194" y="2582"/>
                  </a:lnTo>
                  <a:lnTo>
                    <a:pt x="2305" y="2508"/>
                  </a:lnTo>
                  <a:lnTo>
                    <a:pt x="2397" y="2416"/>
                  </a:lnTo>
                  <a:lnTo>
                    <a:pt x="2489" y="2324"/>
                  </a:lnTo>
                  <a:lnTo>
                    <a:pt x="2563" y="2213"/>
                  </a:lnTo>
                  <a:lnTo>
                    <a:pt x="2637" y="2102"/>
                  </a:lnTo>
                  <a:lnTo>
                    <a:pt x="2692" y="1973"/>
                  </a:lnTo>
                  <a:lnTo>
                    <a:pt x="2747" y="1844"/>
                  </a:lnTo>
                  <a:lnTo>
                    <a:pt x="2784" y="1697"/>
                  </a:lnTo>
                  <a:lnTo>
                    <a:pt x="2803" y="1568"/>
                  </a:lnTo>
                  <a:lnTo>
                    <a:pt x="2803" y="1420"/>
                  </a:lnTo>
                  <a:lnTo>
                    <a:pt x="2803" y="1273"/>
                  </a:lnTo>
                  <a:lnTo>
                    <a:pt x="2784" y="1125"/>
                  </a:lnTo>
                  <a:lnTo>
                    <a:pt x="2747" y="996"/>
                  </a:lnTo>
                  <a:lnTo>
                    <a:pt x="2710" y="867"/>
                  </a:lnTo>
                  <a:lnTo>
                    <a:pt x="2655" y="738"/>
                  </a:lnTo>
                  <a:lnTo>
                    <a:pt x="2581" y="627"/>
                  </a:lnTo>
                  <a:lnTo>
                    <a:pt x="2508" y="517"/>
                  </a:lnTo>
                  <a:lnTo>
                    <a:pt x="2415" y="406"/>
                  </a:lnTo>
                  <a:lnTo>
                    <a:pt x="2305" y="314"/>
                  </a:lnTo>
                  <a:lnTo>
                    <a:pt x="2213" y="240"/>
                  </a:lnTo>
                  <a:lnTo>
                    <a:pt x="2084" y="166"/>
                  </a:lnTo>
                  <a:lnTo>
                    <a:pt x="1973" y="111"/>
                  </a:lnTo>
                  <a:lnTo>
                    <a:pt x="1844" y="56"/>
                  </a:lnTo>
                  <a:lnTo>
                    <a:pt x="1696"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3" name="Google Shape;2893;p11"/>
            <p:cNvSpPr/>
            <p:nvPr/>
          </p:nvSpPr>
          <p:spPr>
            <a:xfrm>
              <a:off x="6156925" y="1301525"/>
              <a:ext cx="70550" cy="70550"/>
            </a:xfrm>
            <a:custGeom>
              <a:avLst/>
              <a:gdLst/>
              <a:ahLst/>
              <a:cxnLst/>
              <a:rect l="l" t="t" r="r" b="b"/>
              <a:pathLst>
                <a:path w="2822" h="2822" extrusionOk="0">
                  <a:moveTo>
                    <a:pt x="1273" y="1"/>
                  </a:moveTo>
                  <a:lnTo>
                    <a:pt x="1144" y="19"/>
                  </a:lnTo>
                  <a:lnTo>
                    <a:pt x="996" y="56"/>
                  </a:lnTo>
                  <a:lnTo>
                    <a:pt x="867" y="112"/>
                  </a:lnTo>
                  <a:lnTo>
                    <a:pt x="738" y="167"/>
                  </a:lnTo>
                  <a:lnTo>
                    <a:pt x="628" y="222"/>
                  </a:lnTo>
                  <a:lnTo>
                    <a:pt x="517" y="314"/>
                  </a:lnTo>
                  <a:lnTo>
                    <a:pt x="425" y="388"/>
                  </a:lnTo>
                  <a:lnTo>
                    <a:pt x="333" y="499"/>
                  </a:lnTo>
                  <a:lnTo>
                    <a:pt x="240" y="609"/>
                  </a:lnTo>
                  <a:lnTo>
                    <a:pt x="185" y="720"/>
                  </a:lnTo>
                  <a:lnTo>
                    <a:pt x="111" y="849"/>
                  </a:lnTo>
                  <a:lnTo>
                    <a:pt x="75" y="978"/>
                  </a:lnTo>
                  <a:lnTo>
                    <a:pt x="38" y="1107"/>
                  </a:lnTo>
                  <a:lnTo>
                    <a:pt x="19" y="1255"/>
                  </a:lnTo>
                  <a:lnTo>
                    <a:pt x="1" y="1402"/>
                  </a:lnTo>
                  <a:lnTo>
                    <a:pt x="19" y="1550"/>
                  </a:lnTo>
                  <a:lnTo>
                    <a:pt x="38" y="1679"/>
                  </a:lnTo>
                  <a:lnTo>
                    <a:pt x="56" y="1826"/>
                  </a:lnTo>
                  <a:lnTo>
                    <a:pt x="111" y="1955"/>
                  </a:lnTo>
                  <a:lnTo>
                    <a:pt x="167" y="2084"/>
                  </a:lnTo>
                  <a:lnTo>
                    <a:pt x="240" y="2195"/>
                  </a:lnTo>
                  <a:lnTo>
                    <a:pt x="314" y="2306"/>
                  </a:lnTo>
                  <a:lnTo>
                    <a:pt x="406" y="2398"/>
                  </a:lnTo>
                  <a:lnTo>
                    <a:pt x="499" y="2490"/>
                  </a:lnTo>
                  <a:lnTo>
                    <a:pt x="609" y="2582"/>
                  </a:lnTo>
                  <a:lnTo>
                    <a:pt x="720" y="2638"/>
                  </a:lnTo>
                  <a:lnTo>
                    <a:pt x="849" y="2711"/>
                  </a:lnTo>
                  <a:lnTo>
                    <a:pt x="978" y="2748"/>
                  </a:lnTo>
                  <a:lnTo>
                    <a:pt x="1107" y="2785"/>
                  </a:lnTo>
                  <a:lnTo>
                    <a:pt x="1255" y="2804"/>
                  </a:lnTo>
                  <a:lnTo>
                    <a:pt x="1402" y="2822"/>
                  </a:lnTo>
                  <a:lnTo>
                    <a:pt x="1550" y="2804"/>
                  </a:lnTo>
                  <a:lnTo>
                    <a:pt x="1697" y="2785"/>
                  </a:lnTo>
                  <a:lnTo>
                    <a:pt x="1826" y="2767"/>
                  </a:lnTo>
                  <a:lnTo>
                    <a:pt x="1955" y="2711"/>
                  </a:lnTo>
                  <a:lnTo>
                    <a:pt x="2084" y="2656"/>
                  </a:lnTo>
                  <a:lnTo>
                    <a:pt x="2195" y="2582"/>
                  </a:lnTo>
                  <a:lnTo>
                    <a:pt x="2306" y="2508"/>
                  </a:lnTo>
                  <a:lnTo>
                    <a:pt x="2416" y="2416"/>
                  </a:lnTo>
                  <a:lnTo>
                    <a:pt x="2508" y="2324"/>
                  </a:lnTo>
                  <a:lnTo>
                    <a:pt x="2582" y="2213"/>
                  </a:lnTo>
                  <a:lnTo>
                    <a:pt x="2656" y="2103"/>
                  </a:lnTo>
                  <a:lnTo>
                    <a:pt x="2711" y="1974"/>
                  </a:lnTo>
                  <a:lnTo>
                    <a:pt x="2767" y="1845"/>
                  </a:lnTo>
                  <a:lnTo>
                    <a:pt x="2803" y="1716"/>
                  </a:lnTo>
                  <a:lnTo>
                    <a:pt x="2822" y="1568"/>
                  </a:lnTo>
                  <a:lnTo>
                    <a:pt x="2822" y="1421"/>
                  </a:lnTo>
                  <a:lnTo>
                    <a:pt x="2822" y="1273"/>
                  </a:lnTo>
                  <a:lnTo>
                    <a:pt x="2803" y="1126"/>
                  </a:lnTo>
                  <a:lnTo>
                    <a:pt x="2767" y="997"/>
                  </a:lnTo>
                  <a:lnTo>
                    <a:pt x="2730" y="867"/>
                  </a:lnTo>
                  <a:lnTo>
                    <a:pt x="2656" y="738"/>
                  </a:lnTo>
                  <a:lnTo>
                    <a:pt x="2601" y="628"/>
                  </a:lnTo>
                  <a:lnTo>
                    <a:pt x="2508" y="517"/>
                  </a:lnTo>
                  <a:lnTo>
                    <a:pt x="2435" y="407"/>
                  </a:lnTo>
                  <a:lnTo>
                    <a:pt x="2324" y="314"/>
                  </a:lnTo>
                  <a:lnTo>
                    <a:pt x="2213" y="241"/>
                  </a:lnTo>
                  <a:lnTo>
                    <a:pt x="2103" y="167"/>
                  </a:lnTo>
                  <a:lnTo>
                    <a:pt x="1974" y="112"/>
                  </a:lnTo>
                  <a:lnTo>
                    <a:pt x="1845" y="56"/>
                  </a:lnTo>
                  <a:lnTo>
                    <a:pt x="1716" y="38"/>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4" name="Google Shape;2894;p11"/>
            <p:cNvSpPr/>
            <p:nvPr/>
          </p:nvSpPr>
          <p:spPr>
            <a:xfrm>
              <a:off x="6077175" y="1287250"/>
              <a:ext cx="70575" cy="70550"/>
            </a:xfrm>
            <a:custGeom>
              <a:avLst/>
              <a:gdLst/>
              <a:ahLst/>
              <a:cxnLst/>
              <a:rect l="l" t="t" r="r" b="b"/>
              <a:pathLst>
                <a:path w="2823" h="2822" extrusionOk="0">
                  <a:moveTo>
                    <a:pt x="1255" y="0"/>
                  </a:moveTo>
                  <a:lnTo>
                    <a:pt x="1126" y="19"/>
                  </a:lnTo>
                  <a:lnTo>
                    <a:pt x="978" y="56"/>
                  </a:lnTo>
                  <a:lnTo>
                    <a:pt x="849" y="111"/>
                  </a:lnTo>
                  <a:lnTo>
                    <a:pt x="720" y="166"/>
                  </a:lnTo>
                  <a:lnTo>
                    <a:pt x="609" y="240"/>
                  </a:lnTo>
                  <a:lnTo>
                    <a:pt x="499" y="314"/>
                  </a:lnTo>
                  <a:lnTo>
                    <a:pt x="407" y="406"/>
                  </a:lnTo>
                  <a:lnTo>
                    <a:pt x="314" y="498"/>
                  </a:lnTo>
                  <a:lnTo>
                    <a:pt x="241" y="609"/>
                  </a:lnTo>
                  <a:lnTo>
                    <a:pt x="167" y="738"/>
                  </a:lnTo>
                  <a:lnTo>
                    <a:pt x="112" y="848"/>
                  </a:lnTo>
                  <a:lnTo>
                    <a:pt x="56" y="978"/>
                  </a:lnTo>
                  <a:lnTo>
                    <a:pt x="19" y="1125"/>
                  </a:lnTo>
                  <a:lnTo>
                    <a:pt x="1" y="1273"/>
                  </a:lnTo>
                  <a:lnTo>
                    <a:pt x="1" y="1402"/>
                  </a:lnTo>
                  <a:lnTo>
                    <a:pt x="1" y="1549"/>
                  </a:lnTo>
                  <a:lnTo>
                    <a:pt x="19" y="1697"/>
                  </a:lnTo>
                  <a:lnTo>
                    <a:pt x="56" y="1844"/>
                  </a:lnTo>
                  <a:lnTo>
                    <a:pt x="112" y="1973"/>
                  </a:lnTo>
                  <a:lnTo>
                    <a:pt x="167" y="2084"/>
                  </a:lnTo>
                  <a:lnTo>
                    <a:pt x="241" y="2213"/>
                  </a:lnTo>
                  <a:lnTo>
                    <a:pt x="314" y="2305"/>
                  </a:lnTo>
                  <a:lnTo>
                    <a:pt x="407" y="2416"/>
                  </a:lnTo>
                  <a:lnTo>
                    <a:pt x="499" y="2508"/>
                  </a:lnTo>
                  <a:lnTo>
                    <a:pt x="609" y="2582"/>
                  </a:lnTo>
                  <a:lnTo>
                    <a:pt x="739" y="2655"/>
                  </a:lnTo>
                  <a:lnTo>
                    <a:pt x="849" y="2711"/>
                  </a:lnTo>
                  <a:lnTo>
                    <a:pt x="978" y="2748"/>
                  </a:lnTo>
                  <a:lnTo>
                    <a:pt x="1126" y="2784"/>
                  </a:lnTo>
                  <a:lnTo>
                    <a:pt x="1273" y="2803"/>
                  </a:lnTo>
                  <a:lnTo>
                    <a:pt x="1402" y="2821"/>
                  </a:lnTo>
                  <a:lnTo>
                    <a:pt x="1550" y="2803"/>
                  </a:lnTo>
                  <a:lnTo>
                    <a:pt x="1697" y="2784"/>
                  </a:lnTo>
                  <a:lnTo>
                    <a:pt x="1845" y="2748"/>
                  </a:lnTo>
                  <a:lnTo>
                    <a:pt x="1974" y="2711"/>
                  </a:lnTo>
                  <a:lnTo>
                    <a:pt x="2085" y="2655"/>
                  </a:lnTo>
                  <a:lnTo>
                    <a:pt x="2214" y="2582"/>
                  </a:lnTo>
                  <a:lnTo>
                    <a:pt x="2306" y="2508"/>
                  </a:lnTo>
                  <a:lnTo>
                    <a:pt x="2416" y="2416"/>
                  </a:lnTo>
                  <a:lnTo>
                    <a:pt x="2509" y="2305"/>
                  </a:lnTo>
                  <a:lnTo>
                    <a:pt x="2582" y="2194"/>
                  </a:lnTo>
                  <a:lnTo>
                    <a:pt x="2656" y="2084"/>
                  </a:lnTo>
                  <a:lnTo>
                    <a:pt x="2711" y="1955"/>
                  </a:lnTo>
                  <a:lnTo>
                    <a:pt x="2748" y="1826"/>
                  </a:lnTo>
                  <a:lnTo>
                    <a:pt x="2785" y="1697"/>
                  </a:lnTo>
                  <a:lnTo>
                    <a:pt x="2804" y="1549"/>
                  </a:lnTo>
                  <a:lnTo>
                    <a:pt x="2822" y="1402"/>
                  </a:lnTo>
                  <a:lnTo>
                    <a:pt x="2804" y="1254"/>
                  </a:lnTo>
                  <a:lnTo>
                    <a:pt x="2785" y="1125"/>
                  </a:lnTo>
                  <a:lnTo>
                    <a:pt x="2748" y="978"/>
                  </a:lnTo>
                  <a:lnTo>
                    <a:pt x="2711" y="848"/>
                  </a:lnTo>
                  <a:lnTo>
                    <a:pt x="2656" y="719"/>
                  </a:lnTo>
                  <a:lnTo>
                    <a:pt x="2582" y="609"/>
                  </a:lnTo>
                  <a:lnTo>
                    <a:pt x="2509" y="498"/>
                  </a:lnTo>
                  <a:lnTo>
                    <a:pt x="2416" y="406"/>
                  </a:lnTo>
                  <a:lnTo>
                    <a:pt x="2306" y="314"/>
                  </a:lnTo>
                  <a:lnTo>
                    <a:pt x="2195" y="240"/>
                  </a:lnTo>
                  <a:lnTo>
                    <a:pt x="2085" y="166"/>
                  </a:lnTo>
                  <a:lnTo>
                    <a:pt x="1955" y="111"/>
                  </a:lnTo>
                  <a:lnTo>
                    <a:pt x="1826" y="56"/>
                  </a:lnTo>
                  <a:lnTo>
                    <a:pt x="1697" y="19"/>
                  </a:lnTo>
                  <a:lnTo>
                    <a:pt x="15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5" name="Google Shape;2895;p11"/>
            <p:cNvSpPr/>
            <p:nvPr/>
          </p:nvSpPr>
          <p:spPr>
            <a:xfrm>
              <a:off x="5997450" y="1272950"/>
              <a:ext cx="70075" cy="70550"/>
            </a:xfrm>
            <a:custGeom>
              <a:avLst/>
              <a:gdLst/>
              <a:ahLst/>
              <a:cxnLst/>
              <a:rect l="l" t="t" r="r" b="b"/>
              <a:pathLst>
                <a:path w="2803" h="2822" extrusionOk="0">
                  <a:moveTo>
                    <a:pt x="1383" y="1"/>
                  </a:moveTo>
                  <a:lnTo>
                    <a:pt x="1236" y="19"/>
                  </a:lnTo>
                  <a:lnTo>
                    <a:pt x="1106" y="38"/>
                  </a:lnTo>
                  <a:lnTo>
                    <a:pt x="959" y="74"/>
                  </a:lnTo>
                  <a:lnTo>
                    <a:pt x="830" y="111"/>
                  </a:lnTo>
                  <a:lnTo>
                    <a:pt x="719" y="185"/>
                  </a:lnTo>
                  <a:lnTo>
                    <a:pt x="590" y="240"/>
                  </a:lnTo>
                  <a:lnTo>
                    <a:pt x="498" y="333"/>
                  </a:lnTo>
                  <a:lnTo>
                    <a:pt x="387" y="425"/>
                  </a:lnTo>
                  <a:lnTo>
                    <a:pt x="314" y="517"/>
                  </a:lnTo>
                  <a:lnTo>
                    <a:pt x="221" y="628"/>
                  </a:lnTo>
                  <a:lnTo>
                    <a:pt x="166" y="738"/>
                  </a:lnTo>
                  <a:lnTo>
                    <a:pt x="111" y="867"/>
                  </a:lnTo>
                  <a:lnTo>
                    <a:pt x="56" y="996"/>
                  </a:lnTo>
                  <a:lnTo>
                    <a:pt x="19" y="1125"/>
                  </a:lnTo>
                  <a:lnTo>
                    <a:pt x="0" y="1273"/>
                  </a:lnTo>
                  <a:lnTo>
                    <a:pt x="0" y="1420"/>
                  </a:lnTo>
                  <a:lnTo>
                    <a:pt x="0" y="1568"/>
                  </a:lnTo>
                  <a:lnTo>
                    <a:pt x="37" y="1715"/>
                  </a:lnTo>
                  <a:lnTo>
                    <a:pt x="56" y="1845"/>
                  </a:lnTo>
                  <a:lnTo>
                    <a:pt x="111" y="1974"/>
                  </a:lnTo>
                  <a:lnTo>
                    <a:pt x="166" y="2103"/>
                  </a:lnTo>
                  <a:lnTo>
                    <a:pt x="240" y="2213"/>
                  </a:lnTo>
                  <a:lnTo>
                    <a:pt x="314" y="2324"/>
                  </a:lnTo>
                  <a:lnTo>
                    <a:pt x="406" y="2416"/>
                  </a:lnTo>
                  <a:lnTo>
                    <a:pt x="516" y="2508"/>
                  </a:lnTo>
                  <a:lnTo>
                    <a:pt x="609" y="2582"/>
                  </a:lnTo>
                  <a:lnTo>
                    <a:pt x="738" y="2656"/>
                  </a:lnTo>
                  <a:lnTo>
                    <a:pt x="848" y="2711"/>
                  </a:lnTo>
                  <a:lnTo>
                    <a:pt x="996" y="2748"/>
                  </a:lnTo>
                  <a:lnTo>
                    <a:pt x="1125" y="2785"/>
                  </a:lnTo>
                  <a:lnTo>
                    <a:pt x="1272" y="2803"/>
                  </a:lnTo>
                  <a:lnTo>
                    <a:pt x="1420" y="2822"/>
                  </a:lnTo>
                  <a:lnTo>
                    <a:pt x="1567" y="2803"/>
                  </a:lnTo>
                  <a:lnTo>
                    <a:pt x="1697" y="2785"/>
                  </a:lnTo>
                  <a:lnTo>
                    <a:pt x="1844" y="2748"/>
                  </a:lnTo>
                  <a:lnTo>
                    <a:pt x="1973" y="2693"/>
                  </a:lnTo>
                  <a:lnTo>
                    <a:pt x="2084" y="2637"/>
                  </a:lnTo>
                  <a:lnTo>
                    <a:pt x="2213" y="2564"/>
                  </a:lnTo>
                  <a:lnTo>
                    <a:pt x="2305" y="2490"/>
                  </a:lnTo>
                  <a:lnTo>
                    <a:pt x="2416" y="2398"/>
                  </a:lnTo>
                  <a:lnTo>
                    <a:pt x="2489" y="2306"/>
                  </a:lnTo>
                  <a:lnTo>
                    <a:pt x="2582" y="2195"/>
                  </a:lnTo>
                  <a:lnTo>
                    <a:pt x="2637" y="2084"/>
                  </a:lnTo>
                  <a:lnTo>
                    <a:pt x="2711" y="1955"/>
                  </a:lnTo>
                  <a:lnTo>
                    <a:pt x="2747" y="1826"/>
                  </a:lnTo>
                  <a:lnTo>
                    <a:pt x="2784" y="1679"/>
                  </a:lnTo>
                  <a:lnTo>
                    <a:pt x="2803" y="1550"/>
                  </a:lnTo>
                  <a:lnTo>
                    <a:pt x="2803" y="1402"/>
                  </a:lnTo>
                  <a:lnTo>
                    <a:pt x="2803" y="1255"/>
                  </a:lnTo>
                  <a:lnTo>
                    <a:pt x="2766" y="1107"/>
                  </a:lnTo>
                  <a:lnTo>
                    <a:pt x="2747" y="978"/>
                  </a:lnTo>
                  <a:lnTo>
                    <a:pt x="2692" y="849"/>
                  </a:lnTo>
                  <a:lnTo>
                    <a:pt x="2637" y="720"/>
                  </a:lnTo>
                  <a:lnTo>
                    <a:pt x="2563" y="609"/>
                  </a:lnTo>
                  <a:lnTo>
                    <a:pt x="2489" y="499"/>
                  </a:lnTo>
                  <a:lnTo>
                    <a:pt x="2397" y="406"/>
                  </a:lnTo>
                  <a:lnTo>
                    <a:pt x="2287" y="314"/>
                  </a:lnTo>
                  <a:lnTo>
                    <a:pt x="2194" y="240"/>
                  </a:lnTo>
                  <a:lnTo>
                    <a:pt x="2065" y="167"/>
                  </a:lnTo>
                  <a:lnTo>
                    <a:pt x="1955" y="111"/>
                  </a:lnTo>
                  <a:lnTo>
                    <a:pt x="1807" y="56"/>
                  </a:lnTo>
                  <a:lnTo>
                    <a:pt x="1678" y="38"/>
                  </a:lnTo>
                  <a:lnTo>
                    <a:pt x="1531"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6" name="Google Shape;2896;p11"/>
            <p:cNvSpPr/>
            <p:nvPr/>
          </p:nvSpPr>
          <p:spPr>
            <a:xfrm>
              <a:off x="5694600" y="1138825"/>
              <a:ext cx="70550" cy="70550"/>
            </a:xfrm>
            <a:custGeom>
              <a:avLst/>
              <a:gdLst/>
              <a:ahLst/>
              <a:cxnLst/>
              <a:rect l="l" t="t" r="r" b="b"/>
              <a:pathLst>
                <a:path w="2822" h="2822" extrusionOk="0">
                  <a:moveTo>
                    <a:pt x="1254" y="0"/>
                  </a:moveTo>
                  <a:lnTo>
                    <a:pt x="1107" y="37"/>
                  </a:lnTo>
                  <a:lnTo>
                    <a:pt x="978" y="74"/>
                  </a:lnTo>
                  <a:lnTo>
                    <a:pt x="848" y="111"/>
                  </a:lnTo>
                  <a:lnTo>
                    <a:pt x="719" y="166"/>
                  </a:lnTo>
                  <a:lnTo>
                    <a:pt x="609" y="240"/>
                  </a:lnTo>
                  <a:lnTo>
                    <a:pt x="498" y="332"/>
                  </a:lnTo>
                  <a:lnTo>
                    <a:pt x="406" y="424"/>
                  </a:lnTo>
                  <a:lnTo>
                    <a:pt x="314" y="516"/>
                  </a:lnTo>
                  <a:lnTo>
                    <a:pt x="240" y="627"/>
                  </a:lnTo>
                  <a:lnTo>
                    <a:pt x="166" y="738"/>
                  </a:lnTo>
                  <a:lnTo>
                    <a:pt x="111" y="867"/>
                  </a:lnTo>
                  <a:lnTo>
                    <a:pt x="56" y="996"/>
                  </a:lnTo>
                  <a:lnTo>
                    <a:pt x="37" y="1125"/>
                  </a:lnTo>
                  <a:lnTo>
                    <a:pt x="19" y="1272"/>
                  </a:lnTo>
                  <a:lnTo>
                    <a:pt x="0" y="1420"/>
                  </a:lnTo>
                  <a:lnTo>
                    <a:pt x="19" y="1567"/>
                  </a:lnTo>
                  <a:lnTo>
                    <a:pt x="37" y="1715"/>
                  </a:lnTo>
                  <a:lnTo>
                    <a:pt x="74" y="1844"/>
                  </a:lnTo>
                  <a:lnTo>
                    <a:pt x="111" y="1973"/>
                  </a:lnTo>
                  <a:lnTo>
                    <a:pt x="185" y="2102"/>
                  </a:lnTo>
                  <a:lnTo>
                    <a:pt x="240" y="2213"/>
                  </a:lnTo>
                  <a:lnTo>
                    <a:pt x="332" y="2323"/>
                  </a:lnTo>
                  <a:lnTo>
                    <a:pt x="424" y="2416"/>
                  </a:lnTo>
                  <a:lnTo>
                    <a:pt x="517" y="2508"/>
                  </a:lnTo>
                  <a:lnTo>
                    <a:pt x="627" y="2582"/>
                  </a:lnTo>
                  <a:lnTo>
                    <a:pt x="738" y="2655"/>
                  </a:lnTo>
                  <a:lnTo>
                    <a:pt x="867" y="2711"/>
                  </a:lnTo>
                  <a:lnTo>
                    <a:pt x="996" y="2766"/>
                  </a:lnTo>
                  <a:lnTo>
                    <a:pt x="1144" y="2784"/>
                  </a:lnTo>
                  <a:lnTo>
                    <a:pt x="1273" y="2821"/>
                  </a:lnTo>
                  <a:lnTo>
                    <a:pt x="1420" y="2821"/>
                  </a:lnTo>
                  <a:lnTo>
                    <a:pt x="1568" y="2803"/>
                  </a:lnTo>
                  <a:lnTo>
                    <a:pt x="1715" y="2784"/>
                  </a:lnTo>
                  <a:lnTo>
                    <a:pt x="1844" y="2748"/>
                  </a:lnTo>
                  <a:lnTo>
                    <a:pt x="1973" y="2711"/>
                  </a:lnTo>
                  <a:lnTo>
                    <a:pt x="2102" y="2655"/>
                  </a:lnTo>
                  <a:lnTo>
                    <a:pt x="2213" y="2582"/>
                  </a:lnTo>
                  <a:lnTo>
                    <a:pt x="2324" y="2489"/>
                  </a:lnTo>
                  <a:lnTo>
                    <a:pt x="2434" y="2397"/>
                  </a:lnTo>
                  <a:lnTo>
                    <a:pt x="2508" y="2305"/>
                  </a:lnTo>
                  <a:lnTo>
                    <a:pt x="2600" y="2194"/>
                  </a:lnTo>
                  <a:lnTo>
                    <a:pt x="2655" y="2084"/>
                  </a:lnTo>
                  <a:lnTo>
                    <a:pt x="2729" y="1955"/>
                  </a:lnTo>
                  <a:lnTo>
                    <a:pt x="2766" y="1826"/>
                  </a:lnTo>
                  <a:lnTo>
                    <a:pt x="2803" y="1678"/>
                  </a:lnTo>
                  <a:lnTo>
                    <a:pt x="2821" y="1549"/>
                  </a:lnTo>
                  <a:lnTo>
                    <a:pt x="2821" y="1402"/>
                  </a:lnTo>
                  <a:lnTo>
                    <a:pt x="2821" y="1254"/>
                  </a:lnTo>
                  <a:lnTo>
                    <a:pt x="2803" y="1107"/>
                  </a:lnTo>
                  <a:lnTo>
                    <a:pt x="2766" y="977"/>
                  </a:lnTo>
                  <a:lnTo>
                    <a:pt x="2711" y="848"/>
                  </a:lnTo>
                  <a:lnTo>
                    <a:pt x="2655" y="719"/>
                  </a:lnTo>
                  <a:lnTo>
                    <a:pt x="2582" y="609"/>
                  </a:lnTo>
                  <a:lnTo>
                    <a:pt x="2508" y="498"/>
                  </a:lnTo>
                  <a:lnTo>
                    <a:pt x="2416" y="406"/>
                  </a:lnTo>
                  <a:lnTo>
                    <a:pt x="2305" y="314"/>
                  </a:lnTo>
                  <a:lnTo>
                    <a:pt x="2194" y="221"/>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7" name="Google Shape;2897;p11"/>
            <p:cNvSpPr/>
            <p:nvPr/>
          </p:nvSpPr>
          <p:spPr>
            <a:xfrm>
              <a:off x="5207375" y="642825"/>
              <a:ext cx="69150" cy="69625"/>
            </a:xfrm>
            <a:custGeom>
              <a:avLst/>
              <a:gdLst/>
              <a:ahLst/>
              <a:cxnLst/>
              <a:rect l="l" t="t" r="r" b="b"/>
              <a:pathLst>
                <a:path w="2766" h="2785" extrusionOk="0">
                  <a:moveTo>
                    <a:pt x="1254" y="1"/>
                  </a:moveTo>
                  <a:lnTo>
                    <a:pt x="1107" y="19"/>
                  </a:lnTo>
                  <a:lnTo>
                    <a:pt x="977" y="56"/>
                  </a:lnTo>
                  <a:lnTo>
                    <a:pt x="848" y="93"/>
                  </a:lnTo>
                  <a:lnTo>
                    <a:pt x="719" y="167"/>
                  </a:lnTo>
                  <a:lnTo>
                    <a:pt x="609" y="222"/>
                  </a:lnTo>
                  <a:lnTo>
                    <a:pt x="498" y="314"/>
                  </a:lnTo>
                  <a:lnTo>
                    <a:pt x="406" y="388"/>
                  </a:lnTo>
                  <a:lnTo>
                    <a:pt x="314" y="499"/>
                  </a:lnTo>
                  <a:lnTo>
                    <a:pt x="221" y="591"/>
                  </a:lnTo>
                  <a:lnTo>
                    <a:pt x="166" y="720"/>
                  </a:lnTo>
                  <a:lnTo>
                    <a:pt x="111" y="830"/>
                  </a:lnTo>
                  <a:lnTo>
                    <a:pt x="56" y="960"/>
                  </a:lnTo>
                  <a:lnTo>
                    <a:pt x="19" y="1107"/>
                  </a:lnTo>
                  <a:lnTo>
                    <a:pt x="0" y="1236"/>
                  </a:lnTo>
                  <a:lnTo>
                    <a:pt x="0" y="1384"/>
                  </a:lnTo>
                  <a:lnTo>
                    <a:pt x="0" y="1531"/>
                  </a:lnTo>
                  <a:lnTo>
                    <a:pt x="19" y="1679"/>
                  </a:lnTo>
                  <a:lnTo>
                    <a:pt x="56" y="1808"/>
                  </a:lnTo>
                  <a:lnTo>
                    <a:pt x="111" y="1937"/>
                  </a:lnTo>
                  <a:lnTo>
                    <a:pt x="166" y="2066"/>
                  </a:lnTo>
                  <a:lnTo>
                    <a:pt x="240" y="2176"/>
                  </a:lnTo>
                  <a:lnTo>
                    <a:pt x="314" y="2287"/>
                  </a:lnTo>
                  <a:lnTo>
                    <a:pt x="406" y="2379"/>
                  </a:lnTo>
                  <a:lnTo>
                    <a:pt x="498" y="2471"/>
                  </a:lnTo>
                  <a:lnTo>
                    <a:pt x="609" y="2545"/>
                  </a:lnTo>
                  <a:lnTo>
                    <a:pt x="719" y="2619"/>
                  </a:lnTo>
                  <a:lnTo>
                    <a:pt x="848" y="2674"/>
                  </a:lnTo>
                  <a:lnTo>
                    <a:pt x="977" y="2711"/>
                  </a:lnTo>
                  <a:lnTo>
                    <a:pt x="1107" y="2748"/>
                  </a:lnTo>
                  <a:lnTo>
                    <a:pt x="1254" y="2766"/>
                  </a:lnTo>
                  <a:lnTo>
                    <a:pt x="1402" y="2785"/>
                  </a:lnTo>
                  <a:lnTo>
                    <a:pt x="1549" y="2766"/>
                  </a:lnTo>
                  <a:lnTo>
                    <a:pt x="1697" y="2748"/>
                  </a:lnTo>
                  <a:lnTo>
                    <a:pt x="1826" y="2711"/>
                  </a:lnTo>
                  <a:lnTo>
                    <a:pt x="1955" y="2656"/>
                  </a:lnTo>
                  <a:lnTo>
                    <a:pt x="2065" y="2601"/>
                  </a:lnTo>
                  <a:lnTo>
                    <a:pt x="2194" y="2527"/>
                  </a:lnTo>
                  <a:lnTo>
                    <a:pt x="2287" y="2453"/>
                  </a:lnTo>
                  <a:lnTo>
                    <a:pt x="2397" y="2361"/>
                  </a:lnTo>
                  <a:lnTo>
                    <a:pt x="2471" y="2269"/>
                  </a:lnTo>
                  <a:lnTo>
                    <a:pt x="2563" y="2158"/>
                  </a:lnTo>
                  <a:lnTo>
                    <a:pt x="2618" y="2029"/>
                  </a:lnTo>
                  <a:lnTo>
                    <a:pt x="2674" y="1918"/>
                  </a:lnTo>
                  <a:lnTo>
                    <a:pt x="2729" y="1789"/>
                  </a:lnTo>
                  <a:lnTo>
                    <a:pt x="2748" y="1642"/>
                  </a:lnTo>
                  <a:lnTo>
                    <a:pt x="2766" y="1513"/>
                  </a:lnTo>
                  <a:lnTo>
                    <a:pt x="2766" y="1365"/>
                  </a:lnTo>
                  <a:lnTo>
                    <a:pt x="2766" y="1218"/>
                  </a:lnTo>
                  <a:lnTo>
                    <a:pt x="2748" y="1070"/>
                  </a:lnTo>
                  <a:lnTo>
                    <a:pt x="2711" y="941"/>
                  </a:lnTo>
                  <a:lnTo>
                    <a:pt x="2655" y="812"/>
                  </a:lnTo>
                  <a:lnTo>
                    <a:pt x="2600" y="701"/>
                  </a:lnTo>
                  <a:lnTo>
                    <a:pt x="2545" y="591"/>
                  </a:lnTo>
                  <a:lnTo>
                    <a:pt x="2452" y="480"/>
                  </a:lnTo>
                  <a:lnTo>
                    <a:pt x="2360" y="388"/>
                  </a:lnTo>
                  <a:lnTo>
                    <a:pt x="2268" y="296"/>
                  </a:lnTo>
                  <a:lnTo>
                    <a:pt x="2176" y="222"/>
                  </a:lnTo>
                  <a:lnTo>
                    <a:pt x="2047" y="167"/>
                  </a:lnTo>
                  <a:lnTo>
                    <a:pt x="1936" y="111"/>
                  </a:lnTo>
                  <a:lnTo>
                    <a:pt x="1807" y="56"/>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8" name="Google Shape;2898;p11"/>
            <p:cNvSpPr/>
            <p:nvPr/>
          </p:nvSpPr>
          <p:spPr>
            <a:xfrm>
              <a:off x="5404200" y="925400"/>
              <a:ext cx="69625" cy="69175"/>
            </a:xfrm>
            <a:custGeom>
              <a:avLst/>
              <a:gdLst/>
              <a:ahLst/>
              <a:cxnLst/>
              <a:rect l="l" t="t" r="r" b="b"/>
              <a:pathLst>
                <a:path w="2785" h="2767" extrusionOk="0">
                  <a:moveTo>
                    <a:pt x="1254" y="0"/>
                  </a:moveTo>
                  <a:lnTo>
                    <a:pt x="1125" y="19"/>
                  </a:lnTo>
                  <a:lnTo>
                    <a:pt x="978" y="56"/>
                  </a:lnTo>
                  <a:lnTo>
                    <a:pt x="848" y="93"/>
                  </a:lnTo>
                  <a:lnTo>
                    <a:pt x="719" y="148"/>
                  </a:lnTo>
                  <a:lnTo>
                    <a:pt x="609" y="222"/>
                  </a:lnTo>
                  <a:lnTo>
                    <a:pt x="498" y="295"/>
                  </a:lnTo>
                  <a:lnTo>
                    <a:pt x="406" y="388"/>
                  </a:lnTo>
                  <a:lnTo>
                    <a:pt x="314" y="480"/>
                  </a:lnTo>
                  <a:lnTo>
                    <a:pt x="240" y="590"/>
                  </a:lnTo>
                  <a:lnTo>
                    <a:pt x="166" y="701"/>
                  </a:lnTo>
                  <a:lnTo>
                    <a:pt x="111" y="830"/>
                  </a:lnTo>
                  <a:lnTo>
                    <a:pt x="56" y="959"/>
                  </a:lnTo>
                  <a:lnTo>
                    <a:pt x="19" y="1088"/>
                  </a:lnTo>
                  <a:lnTo>
                    <a:pt x="0" y="1236"/>
                  </a:lnTo>
                  <a:lnTo>
                    <a:pt x="0" y="1383"/>
                  </a:lnTo>
                  <a:lnTo>
                    <a:pt x="0" y="1531"/>
                  </a:lnTo>
                  <a:lnTo>
                    <a:pt x="19" y="1660"/>
                  </a:lnTo>
                  <a:lnTo>
                    <a:pt x="56" y="1789"/>
                  </a:lnTo>
                  <a:lnTo>
                    <a:pt x="93" y="1918"/>
                  </a:lnTo>
                  <a:lnTo>
                    <a:pt x="148" y="2047"/>
                  </a:lnTo>
                  <a:lnTo>
                    <a:pt x="222" y="2158"/>
                  </a:lnTo>
                  <a:lnTo>
                    <a:pt x="295" y="2268"/>
                  </a:lnTo>
                  <a:lnTo>
                    <a:pt x="388" y="2360"/>
                  </a:lnTo>
                  <a:lnTo>
                    <a:pt x="480" y="2453"/>
                  </a:lnTo>
                  <a:lnTo>
                    <a:pt x="572" y="2526"/>
                  </a:lnTo>
                  <a:lnTo>
                    <a:pt x="683" y="2600"/>
                  </a:lnTo>
                  <a:lnTo>
                    <a:pt x="812" y="2655"/>
                  </a:lnTo>
                  <a:lnTo>
                    <a:pt x="941" y="2711"/>
                  </a:lnTo>
                  <a:lnTo>
                    <a:pt x="1070" y="2748"/>
                  </a:lnTo>
                  <a:lnTo>
                    <a:pt x="1199" y="2766"/>
                  </a:lnTo>
                  <a:lnTo>
                    <a:pt x="1494" y="2766"/>
                  </a:lnTo>
                  <a:lnTo>
                    <a:pt x="1623" y="2748"/>
                  </a:lnTo>
                  <a:lnTo>
                    <a:pt x="1770" y="2729"/>
                  </a:lnTo>
                  <a:lnTo>
                    <a:pt x="1899" y="2674"/>
                  </a:lnTo>
                  <a:lnTo>
                    <a:pt x="2029" y="2637"/>
                  </a:lnTo>
                  <a:lnTo>
                    <a:pt x="2139" y="2563"/>
                  </a:lnTo>
                  <a:lnTo>
                    <a:pt x="2250" y="2489"/>
                  </a:lnTo>
                  <a:lnTo>
                    <a:pt x="2360" y="2397"/>
                  </a:lnTo>
                  <a:lnTo>
                    <a:pt x="2453" y="2305"/>
                  </a:lnTo>
                  <a:lnTo>
                    <a:pt x="2526" y="2194"/>
                  </a:lnTo>
                  <a:lnTo>
                    <a:pt x="2600" y="2084"/>
                  </a:lnTo>
                  <a:lnTo>
                    <a:pt x="2655" y="1973"/>
                  </a:lnTo>
                  <a:lnTo>
                    <a:pt x="2711" y="1844"/>
                  </a:lnTo>
                  <a:lnTo>
                    <a:pt x="2748" y="1697"/>
                  </a:lnTo>
                  <a:lnTo>
                    <a:pt x="2766" y="1568"/>
                  </a:lnTo>
                  <a:lnTo>
                    <a:pt x="2784" y="1420"/>
                  </a:lnTo>
                  <a:lnTo>
                    <a:pt x="2766" y="1273"/>
                  </a:lnTo>
                  <a:lnTo>
                    <a:pt x="2748" y="1125"/>
                  </a:lnTo>
                  <a:lnTo>
                    <a:pt x="2729" y="996"/>
                  </a:lnTo>
                  <a:lnTo>
                    <a:pt x="2674" y="867"/>
                  </a:lnTo>
                  <a:lnTo>
                    <a:pt x="2619" y="738"/>
                  </a:lnTo>
                  <a:lnTo>
                    <a:pt x="2563" y="627"/>
                  </a:lnTo>
                  <a:lnTo>
                    <a:pt x="2489" y="517"/>
                  </a:lnTo>
                  <a:lnTo>
                    <a:pt x="2397" y="406"/>
                  </a:lnTo>
                  <a:lnTo>
                    <a:pt x="2305" y="314"/>
                  </a:lnTo>
                  <a:lnTo>
                    <a:pt x="2194" y="240"/>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9" name="Google Shape;2899;p11"/>
            <p:cNvSpPr/>
            <p:nvPr/>
          </p:nvSpPr>
          <p:spPr>
            <a:xfrm>
              <a:off x="5470100" y="1016675"/>
              <a:ext cx="68725" cy="69150"/>
            </a:xfrm>
            <a:custGeom>
              <a:avLst/>
              <a:gdLst/>
              <a:ahLst/>
              <a:cxnLst/>
              <a:rect l="l" t="t" r="r" b="b"/>
              <a:pathLst>
                <a:path w="2749" h="2766" extrusionOk="0">
                  <a:moveTo>
                    <a:pt x="1384" y="0"/>
                  </a:moveTo>
                  <a:lnTo>
                    <a:pt x="1236" y="19"/>
                  </a:lnTo>
                  <a:lnTo>
                    <a:pt x="1107" y="37"/>
                  </a:lnTo>
                  <a:lnTo>
                    <a:pt x="978" y="74"/>
                  </a:lnTo>
                  <a:lnTo>
                    <a:pt x="849" y="111"/>
                  </a:lnTo>
                  <a:lnTo>
                    <a:pt x="720" y="166"/>
                  </a:lnTo>
                  <a:lnTo>
                    <a:pt x="609" y="240"/>
                  </a:lnTo>
                  <a:lnTo>
                    <a:pt x="499" y="314"/>
                  </a:lnTo>
                  <a:lnTo>
                    <a:pt x="407" y="406"/>
                  </a:lnTo>
                  <a:lnTo>
                    <a:pt x="314" y="498"/>
                  </a:lnTo>
                  <a:lnTo>
                    <a:pt x="241" y="590"/>
                  </a:lnTo>
                  <a:lnTo>
                    <a:pt x="167" y="701"/>
                  </a:lnTo>
                  <a:lnTo>
                    <a:pt x="112" y="830"/>
                  </a:lnTo>
                  <a:lnTo>
                    <a:pt x="75" y="959"/>
                  </a:lnTo>
                  <a:lnTo>
                    <a:pt x="38" y="1088"/>
                  </a:lnTo>
                  <a:lnTo>
                    <a:pt x="1" y="1217"/>
                  </a:lnTo>
                  <a:lnTo>
                    <a:pt x="1" y="1365"/>
                  </a:lnTo>
                  <a:lnTo>
                    <a:pt x="1" y="1512"/>
                  </a:lnTo>
                  <a:lnTo>
                    <a:pt x="19" y="1641"/>
                  </a:lnTo>
                  <a:lnTo>
                    <a:pt x="56" y="1770"/>
                  </a:lnTo>
                  <a:lnTo>
                    <a:pt x="93" y="1899"/>
                  </a:lnTo>
                  <a:lnTo>
                    <a:pt x="148" y="2028"/>
                  </a:lnTo>
                  <a:lnTo>
                    <a:pt x="222" y="2139"/>
                  </a:lnTo>
                  <a:lnTo>
                    <a:pt x="296" y="2250"/>
                  </a:lnTo>
                  <a:lnTo>
                    <a:pt x="370" y="2342"/>
                  </a:lnTo>
                  <a:lnTo>
                    <a:pt x="480" y="2434"/>
                  </a:lnTo>
                  <a:lnTo>
                    <a:pt x="573" y="2526"/>
                  </a:lnTo>
                  <a:lnTo>
                    <a:pt x="683" y="2581"/>
                  </a:lnTo>
                  <a:lnTo>
                    <a:pt x="812" y="2655"/>
                  </a:lnTo>
                  <a:lnTo>
                    <a:pt x="923" y="2692"/>
                  </a:lnTo>
                  <a:lnTo>
                    <a:pt x="1070" y="2729"/>
                  </a:lnTo>
                  <a:lnTo>
                    <a:pt x="1199" y="2747"/>
                  </a:lnTo>
                  <a:lnTo>
                    <a:pt x="1347" y="2766"/>
                  </a:lnTo>
                  <a:lnTo>
                    <a:pt x="1494" y="2766"/>
                  </a:lnTo>
                  <a:lnTo>
                    <a:pt x="1624" y="2747"/>
                  </a:lnTo>
                  <a:lnTo>
                    <a:pt x="1771" y="2711"/>
                  </a:lnTo>
                  <a:lnTo>
                    <a:pt x="1900" y="2674"/>
                  </a:lnTo>
                  <a:lnTo>
                    <a:pt x="2011" y="2618"/>
                  </a:lnTo>
                  <a:lnTo>
                    <a:pt x="2140" y="2545"/>
                  </a:lnTo>
                  <a:lnTo>
                    <a:pt x="2250" y="2471"/>
                  </a:lnTo>
                  <a:lnTo>
                    <a:pt x="2343" y="2379"/>
                  </a:lnTo>
                  <a:lnTo>
                    <a:pt x="2435" y="2286"/>
                  </a:lnTo>
                  <a:lnTo>
                    <a:pt x="2509" y="2176"/>
                  </a:lnTo>
                  <a:lnTo>
                    <a:pt x="2582" y="2065"/>
                  </a:lnTo>
                  <a:lnTo>
                    <a:pt x="2656" y="1936"/>
                  </a:lnTo>
                  <a:lnTo>
                    <a:pt x="2693" y="1807"/>
                  </a:lnTo>
                  <a:lnTo>
                    <a:pt x="2730" y="1678"/>
                  </a:lnTo>
                  <a:lnTo>
                    <a:pt x="2748" y="1530"/>
                  </a:lnTo>
                  <a:lnTo>
                    <a:pt x="2748" y="1383"/>
                  </a:lnTo>
                  <a:lnTo>
                    <a:pt x="2748" y="1235"/>
                  </a:lnTo>
                  <a:lnTo>
                    <a:pt x="2730" y="1106"/>
                  </a:lnTo>
                  <a:lnTo>
                    <a:pt x="2693" y="977"/>
                  </a:lnTo>
                  <a:lnTo>
                    <a:pt x="2656" y="848"/>
                  </a:lnTo>
                  <a:lnTo>
                    <a:pt x="2601" y="719"/>
                  </a:lnTo>
                  <a:lnTo>
                    <a:pt x="2527" y="609"/>
                  </a:lnTo>
                  <a:lnTo>
                    <a:pt x="2453" y="498"/>
                  </a:lnTo>
                  <a:lnTo>
                    <a:pt x="2361" y="406"/>
                  </a:lnTo>
                  <a:lnTo>
                    <a:pt x="2269" y="314"/>
                  </a:lnTo>
                  <a:lnTo>
                    <a:pt x="2158" y="240"/>
                  </a:lnTo>
                  <a:lnTo>
                    <a:pt x="2048" y="166"/>
                  </a:lnTo>
                  <a:lnTo>
                    <a:pt x="1919" y="111"/>
                  </a:lnTo>
                  <a:lnTo>
                    <a:pt x="1808" y="74"/>
                  </a:lnTo>
                  <a:lnTo>
                    <a:pt x="1660" y="37"/>
                  </a:lnTo>
                  <a:lnTo>
                    <a:pt x="1531" y="19"/>
                  </a:lnTo>
                  <a:lnTo>
                    <a:pt x="13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0" name="Google Shape;2900;p11"/>
            <p:cNvSpPr/>
            <p:nvPr/>
          </p:nvSpPr>
          <p:spPr>
            <a:xfrm>
              <a:off x="6397550" y="1363300"/>
              <a:ext cx="3700" cy="32300"/>
            </a:xfrm>
            <a:custGeom>
              <a:avLst/>
              <a:gdLst/>
              <a:ahLst/>
              <a:cxnLst/>
              <a:rect l="l" t="t" r="r" b="b"/>
              <a:pathLst>
                <a:path w="148" h="1292" extrusionOk="0">
                  <a:moveTo>
                    <a:pt x="148" y="1"/>
                  </a:moveTo>
                  <a:lnTo>
                    <a:pt x="93" y="148"/>
                  </a:lnTo>
                  <a:lnTo>
                    <a:pt x="37" y="296"/>
                  </a:lnTo>
                  <a:lnTo>
                    <a:pt x="1" y="443"/>
                  </a:lnTo>
                  <a:lnTo>
                    <a:pt x="1" y="591"/>
                  </a:lnTo>
                  <a:lnTo>
                    <a:pt x="1" y="793"/>
                  </a:lnTo>
                  <a:lnTo>
                    <a:pt x="37" y="959"/>
                  </a:lnTo>
                  <a:lnTo>
                    <a:pt x="74" y="1125"/>
                  </a:lnTo>
                  <a:lnTo>
                    <a:pt x="148" y="1291"/>
                  </a:lnTo>
                  <a:lnTo>
                    <a:pt x="1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1" name="Google Shape;2901;p11"/>
            <p:cNvSpPr/>
            <p:nvPr/>
          </p:nvSpPr>
          <p:spPr>
            <a:xfrm>
              <a:off x="5090275" y="377775"/>
              <a:ext cx="69175" cy="68725"/>
            </a:xfrm>
            <a:custGeom>
              <a:avLst/>
              <a:gdLst/>
              <a:ahLst/>
              <a:cxnLst/>
              <a:rect l="l" t="t" r="r" b="b"/>
              <a:pathLst>
                <a:path w="2767" h="2749" extrusionOk="0">
                  <a:moveTo>
                    <a:pt x="1292" y="1"/>
                  </a:moveTo>
                  <a:lnTo>
                    <a:pt x="1144" y="19"/>
                  </a:lnTo>
                  <a:lnTo>
                    <a:pt x="1015" y="38"/>
                  </a:lnTo>
                  <a:lnTo>
                    <a:pt x="886" y="75"/>
                  </a:lnTo>
                  <a:lnTo>
                    <a:pt x="757" y="130"/>
                  </a:lnTo>
                  <a:lnTo>
                    <a:pt x="646" y="204"/>
                  </a:lnTo>
                  <a:lnTo>
                    <a:pt x="536" y="277"/>
                  </a:lnTo>
                  <a:lnTo>
                    <a:pt x="425" y="370"/>
                  </a:lnTo>
                  <a:lnTo>
                    <a:pt x="333" y="462"/>
                  </a:lnTo>
                  <a:lnTo>
                    <a:pt x="259" y="572"/>
                  </a:lnTo>
                  <a:lnTo>
                    <a:pt x="185" y="683"/>
                  </a:lnTo>
                  <a:lnTo>
                    <a:pt x="130" y="794"/>
                  </a:lnTo>
                  <a:lnTo>
                    <a:pt x="75" y="923"/>
                  </a:lnTo>
                  <a:lnTo>
                    <a:pt x="38" y="1070"/>
                  </a:lnTo>
                  <a:lnTo>
                    <a:pt x="19" y="1199"/>
                  </a:lnTo>
                  <a:lnTo>
                    <a:pt x="1" y="1347"/>
                  </a:lnTo>
                  <a:lnTo>
                    <a:pt x="19" y="1494"/>
                  </a:lnTo>
                  <a:lnTo>
                    <a:pt x="38" y="1623"/>
                  </a:lnTo>
                  <a:lnTo>
                    <a:pt x="56" y="1752"/>
                  </a:lnTo>
                  <a:lnTo>
                    <a:pt x="93" y="1881"/>
                  </a:lnTo>
                  <a:lnTo>
                    <a:pt x="148" y="2011"/>
                  </a:lnTo>
                  <a:lnTo>
                    <a:pt x="222" y="2121"/>
                  </a:lnTo>
                  <a:lnTo>
                    <a:pt x="296" y="2232"/>
                  </a:lnTo>
                  <a:lnTo>
                    <a:pt x="388" y="2324"/>
                  </a:lnTo>
                  <a:lnTo>
                    <a:pt x="480" y="2416"/>
                  </a:lnTo>
                  <a:lnTo>
                    <a:pt x="573" y="2508"/>
                  </a:lnTo>
                  <a:lnTo>
                    <a:pt x="683" y="2564"/>
                  </a:lnTo>
                  <a:lnTo>
                    <a:pt x="812" y="2637"/>
                  </a:lnTo>
                  <a:lnTo>
                    <a:pt x="923" y="2674"/>
                  </a:lnTo>
                  <a:lnTo>
                    <a:pt x="1052" y="2711"/>
                  </a:lnTo>
                  <a:lnTo>
                    <a:pt x="1199" y="2748"/>
                  </a:lnTo>
                  <a:lnTo>
                    <a:pt x="1476" y="2748"/>
                  </a:lnTo>
                  <a:lnTo>
                    <a:pt x="1623" y="2730"/>
                  </a:lnTo>
                  <a:lnTo>
                    <a:pt x="1753" y="2711"/>
                  </a:lnTo>
                  <a:lnTo>
                    <a:pt x="1900" y="2656"/>
                  </a:lnTo>
                  <a:lnTo>
                    <a:pt x="2011" y="2601"/>
                  </a:lnTo>
                  <a:lnTo>
                    <a:pt x="2140" y="2545"/>
                  </a:lnTo>
                  <a:lnTo>
                    <a:pt x="2250" y="2471"/>
                  </a:lnTo>
                  <a:lnTo>
                    <a:pt x="2343" y="2379"/>
                  </a:lnTo>
                  <a:lnTo>
                    <a:pt x="2435" y="2287"/>
                  </a:lnTo>
                  <a:lnTo>
                    <a:pt x="2527" y="2176"/>
                  </a:lnTo>
                  <a:lnTo>
                    <a:pt x="2601" y="2066"/>
                  </a:lnTo>
                  <a:lnTo>
                    <a:pt x="2656" y="1955"/>
                  </a:lnTo>
                  <a:lnTo>
                    <a:pt x="2693" y="1826"/>
                  </a:lnTo>
                  <a:lnTo>
                    <a:pt x="2730" y="1679"/>
                  </a:lnTo>
                  <a:lnTo>
                    <a:pt x="2767" y="1550"/>
                  </a:lnTo>
                  <a:lnTo>
                    <a:pt x="2767" y="1402"/>
                  </a:lnTo>
                  <a:lnTo>
                    <a:pt x="2767" y="1255"/>
                  </a:lnTo>
                  <a:lnTo>
                    <a:pt x="2748" y="1126"/>
                  </a:lnTo>
                  <a:lnTo>
                    <a:pt x="2711" y="978"/>
                  </a:lnTo>
                  <a:lnTo>
                    <a:pt x="2674" y="849"/>
                  </a:lnTo>
                  <a:lnTo>
                    <a:pt x="2619" y="738"/>
                  </a:lnTo>
                  <a:lnTo>
                    <a:pt x="2564" y="628"/>
                  </a:lnTo>
                  <a:lnTo>
                    <a:pt x="2490" y="517"/>
                  </a:lnTo>
                  <a:lnTo>
                    <a:pt x="2398" y="406"/>
                  </a:lnTo>
                  <a:lnTo>
                    <a:pt x="2306" y="333"/>
                  </a:lnTo>
                  <a:lnTo>
                    <a:pt x="2195" y="240"/>
                  </a:lnTo>
                  <a:lnTo>
                    <a:pt x="2084" y="167"/>
                  </a:lnTo>
                  <a:lnTo>
                    <a:pt x="1974" y="111"/>
                  </a:lnTo>
                  <a:lnTo>
                    <a:pt x="1845" y="56"/>
                  </a:lnTo>
                  <a:lnTo>
                    <a:pt x="1716" y="19"/>
                  </a:lnTo>
                  <a:lnTo>
                    <a:pt x="15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2" name="Google Shape;2902;p11"/>
            <p:cNvSpPr/>
            <p:nvPr/>
          </p:nvSpPr>
          <p:spPr>
            <a:xfrm>
              <a:off x="5841175" y="1248075"/>
              <a:ext cx="68700" cy="69150"/>
            </a:xfrm>
            <a:custGeom>
              <a:avLst/>
              <a:gdLst/>
              <a:ahLst/>
              <a:cxnLst/>
              <a:rect l="l" t="t" r="r" b="b"/>
              <a:pathLst>
                <a:path w="2748" h="2766" extrusionOk="0">
                  <a:moveTo>
                    <a:pt x="1236" y="0"/>
                  </a:moveTo>
                  <a:lnTo>
                    <a:pt x="1107" y="19"/>
                  </a:lnTo>
                  <a:lnTo>
                    <a:pt x="959" y="55"/>
                  </a:lnTo>
                  <a:lnTo>
                    <a:pt x="830" y="92"/>
                  </a:lnTo>
                  <a:lnTo>
                    <a:pt x="720" y="148"/>
                  </a:lnTo>
                  <a:lnTo>
                    <a:pt x="591" y="221"/>
                  </a:lnTo>
                  <a:lnTo>
                    <a:pt x="498" y="295"/>
                  </a:lnTo>
                  <a:lnTo>
                    <a:pt x="388" y="387"/>
                  </a:lnTo>
                  <a:lnTo>
                    <a:pt x="296" y="498"/>
                  </a:lnTo>
                  <a:lnTo>
                    <a:pt x="222" y="590"/>
                  </a:lnTo>
                  <a:lnTo>
                    <a:pt x="148" y="719"/>
                  </a:lnTo>
                  <a:lnTo>
                    <a:pt x="93" y="830"/>
                  </a:lnTo>
                  <a:lnTo>
                    <a:pt x="56" y="959"/>
                  </a:lnTo>
                  <a:lnTo>
                    <a:pt x="19" y="1106"/>
                  </a:lnTo>
                  <a:lnTo>
                    <a:pt x="1" y="1235"/>
                  </a:lnTo>
                  <a:lnTo>
                    <a:pt x="1" y="1383"/>
                  </a:lnTo>
                  <a:lnTo>
                    <a:pt x="1" y="1530"/>
                  </a:lnTo>
                  <a:lnTo>
                    <a:pt x="19" y="1678"/>
                  </a:lnTo>
                  <a:lnTo>
                    <a:pt x="56" y="1807"/>
                  </a:lnTo>
                  <a:lnTo>
                    <a:pt x="93" y="1918"/>
                  </a:lnTo>
                  <a:lnTo>
                    <a:pt x="167" y="2047"/>
                  </a:lnTo>
                  <a:lnTo>
                    <a:pt x="222" y="2157"/>
                  </a:lnTo>
                  <a:lnTo>
                    <a:pt x="296" y="2268"/>
                  </a:lnTo>
                  <a:lnTo>
                    <a:pt x="388" y="2360"/>
                  </a:lnTo>
                  <a:lnTo>
                    <a:pt x="480" y="2452"/>
                  </a:lnTo>
                  <a:lnTo>
                    <a:pt x="591" y="2526"/>
                  </a:lnTo>
                  <a:lnTo>
                    <a:pt x="701" y="2600"/>
                  </a:lnTo>
                  <a:lnTo>
                    <a:pt x="830" y="2655"/>
                  </a:lnTo>
                  <a:lnTo>
                    <a:pt x="941" y="2692"/>
                  </a:lnTo>
                  <a:lnTo>
                    <a:pt x="1089" y="2729"/>
                  </a:lnTo>
                  <a:lnTo>
                    <a:pt x="1218" y="2747"/>
                  </a:lnTo>
                  <a:lnTo>
                    <a:pt x="1365" y="2766"/>
                  </a:lnTo>
                  <a:lnTo>
                    <a:pt x="1513" y="2747"/>
                  </a:lnTo>
                  <a:lnTo>
                    <a:pt x="1642" y="2729"/>
                  </a:lnTo>
                  <a:lnTo>
                    <a:pt x="1789" y="2692"/>
                  </a:lnTo>
                  <a:lnTo>
                    <a:pt x="1918" y="2655"/>
                  </a:lnTo>
                  <a:lnTo>
                    <a:pt x="2029" y="2600"/>
                  </a:lnTo>
                  <a:lnTo>
                    <a:pt x="2158" y="2526"/>
                  </a:lnTo>
                  <a:lnTo>
                    <a:pt x="2250" y="2452"/>
                  </a:lnTo>
                  <a:lnTo>
                    <a:pt x="2361" y="2360"/>
                  </a:lnTo>
                  <a:lnTo>
                    <a:pt x="2453" y="2268"/>
                  </a:lnTo>
                  <a:lnTo>
                    <a:pt x="2527" y="2157"/>
                  </a:lnTo>
                  <a:lnTo>
                    <a:pt x="2600" y="2047"/>
                  </a:lnTo>
                  <a:lnTo>
                    <a:pt x="2656" y="1918"/>
                  </a:lnTo>
                  <a:lnTo>
                    <a:pt x="2693" y="1789"/>
                  </a:lnTo>
                  <a:lnTo>
                    <a:pt x="2730" y="1660"/>
                  </a:lnTo>
                  <a:lnTo>
                    <a:pt x="2748" y="1512"/>
                  </a:lnTo>
                  <a:lnTo>
                    <a:pt x="2748" y="1364"/>
                  </a:lnTo>
                  <a:lnTo>
                    <a:pt x="2748" y="1217"/>
                  </a:lnTo>
                  <a:lnTo>
                    <a:pt x="2730" y="1088"/>
                  </a:lnTo>
                  <a:lnTo>
                    <a:pt x="2693" y="959"/>
                  </a:lnTo>
                  <a:lnTo>
                    <a:pt x="2656" y="830"/>
                  </a:lnTo>
                  <a:lnTo>
                    <a:pt x="2582" y="701"/>
                  </a:lnTo>
                  <a:lnTo>
                    <a:pt x="2527" y="590"/>
                  </a:lnTo>
                  <a:lnTo>
                    <a:pt x="2453" y="498"/>
                  </a:lnTo>
                  <a:lnTo>
                    <a:pt x="2361" y="387"/>
                  </a:lnTo>
                  <a:lnTo>
                    <a:pt x="2269" y="314"/>
                  </a:lnTo>
                  <a:lnTo>
                    <a:pt x="2158" y="221"/>
                  </a:lnTo>
                  <a:lnTo>
                    <a:pt x="2047" y="166"/>
                  </a:lnTo>
                  <a:lnTo>
                    <a:pt x="1918" y="111"/>
                  </a:lnTo>
                  <a:lnTo>
                    <a:pt x="1808" y="55"/>
                  </a:lnTo>
                  <a:lnTo>
                    <a:pt x="1660"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3" name="Google Shape;2903;p11"/>
            <p:cNvSpPr/>
            <p:nvPr/>
          </p:nvSpPr>
          <p:spPr>
            <a:xfrm>
              <a:off x="5141925" y="548800"/>
              <a:ext cx="68700" cy="69175"/>
            </a:xfrm>
            <a:custGeom>
              <a:avLst/>
              <a:gdLst/>
              <a:ahLst/>
              <a:cxnLst/>
              <a:rect l="l" t="t" r="r" b="b"/>
              <a:pathLst>
                <a:path w="2748" h="2767" extrusionOk="0">
                  <a:moveTo>
                    <a:pt x="1364" y="0"/>
                  </a:moveTo>
                  <a:lnTo>
                    <a:pt x="1217" y="19"/>
                  </a:lnTo>
                  <a:lnTo>
                    <a:pt x="1088" y="37"/>
                  </a:lnTo>
                  <a:lnTo>
                    <a:pt x="940" y="74"/>
                  </a:lnTo>
                  <a:lnTo>
                    <a:pt x="830" y="111"/>
                  </a:lnTo>
                  <a:lnTo>
                    <a:pt x="701" y="166"/>
                  </a:lnTo>
                  <a:lnTo>
                    <a:pt x="590" y="240"/>
                  </a:lnTo>
                  <a:lnTo>
                    <a:pt x="479" y="314"/>
                  </a:lnTo>
                  <a:lnTo>
                    <a:pt x="387" y="406"/>
                  </a:lnTo>
                  <a:lnTo>
                    <a:pt x="295" y="498"/>
                  </a:lnTo>
                  <a:lnTo>
                    <a:pt x="221" y="609"/>
                  </a:lnTo>
                  <a:lnTo>
                    <a:pt x="166" y="719"/>
                  </a:lnTo>
                  <a:lnTo>
                    <a:pt x="111" y="848"/>
                  </a:lnTo>
                  <a:lnTo>
                    <a:pt x="55" y="978"/>
                  </a:lnTo>
                  <a:lnTo>
                    <a:pt x="18" y="1107"/>
                  </a:lnTo>
                  <a:lnTo>
                    <a:pt x="0" y="1236"/>
                  </a:lnTo>
                  <a:lnTo>
                    <a:pt x="0" y="1383"/>
                  </a:lnTo>
                  <a:lnTo>
                    <a:pt x="0" y="1531"/>
                  </a:lnTo>
                  <a:lnTo>
                    <a:pt x="18" y="1660"/>
                  </a:lnTo>
                  <a:lnTo>
                    <a:pt x="55" y="1789"/>
                  </a:lnTo>
                  <a:lnTo>
                    <a:pt x="111" y="1918"/>
                  </a:lnTo>
                  <a:lnTo>
                    <a:pt x="166" y="2047"/>
                  </a:lnTo>
                  <a:lnTo>
                    <a:pt x="240" y="2158"/>
                  </a:lnTo>
                  <a:lnTo>
                    <a:pt x="313" y="2268"/>
                  </a:lnTo>
                  <a:lnTo>
                    <a:pt x="406" y="2360"/>
                  </a:lnTo>
                  <a:lnTo>
                    <a:pt x="498" y="2453"/>
                  </a:lnTo>
                  <a:lnTo>
                    <a:pt x="590" y="2526"/>
                  </a:lnTo>
                  <a:lnTo>
                    <a:pt x="719" y="2600"/>
                  </a:lnTo>
                  <a:lnTo>
                    <a:pt x="830" y="2655"/>
                  </a:lnTo>
                  <a:lnTo>
                    <a:pt x="959" y="2692"/>
                  </a:lnTo>
                  <a:lnTo>
                    <a:pt x="1088" y="2729"/>
                  </a:lnTo>
                  <a:lnTo>
                    <a:pt x="1217" y="2748"/>
                  </a:lnTo>
                  <a:lnTo>
                    <a:pt x="1364" y="2766"/>
                  </a:lnTo>
                  <a:lnTo>
                    <a:pt x="1512" y="2748"/>
                  </a:lnTo>
                  <a:lnTo>
                    <a:pt x="1659" y="2729"/>
                  </a:lnTo>
                  <a:lnTo>
                    <a:pt x="1789" y="2692"/>
                  </a:lnTo>
                  <a:lnTo>
                    <a:pt x="1918" y="2655"/>
                  </a:lnTo>
                  <a:lnTo>
                    <a:pt x="2047" y="2600"/>
                  </a:lnTo>
                  <a:lnTo>
                    <a:pt x="2157" y="2526"/>
                  </a:lnTo>
                  <a:lnTo>
                    <a:pt x="2268" y="2434"/>
                  </a:lnTo>
                  <a:lnTo>
                    <a:pt x="2360" y="2360"/>
                  </a:lnTo>
                  <a:lnTo>
                    <a:pt x="2452" y="2250"/>
                  </a:lnTo>
                  <a:lnTo>
                    <a:pt x="2526" y="2139"/>
                  </a:lnTo>
                  <a:lnTo>
                    <a:pt x="2600" y="2029"/>
                  </a:lnTo>
                  <a:lnTo>
                    <a:pt x="2655" y="1899"/>
                  </a:lnTo>
                  <a:lnTo>
                    <a:pt x="2692" y="1770"/>
                  </a:lnTo>
                  <a:lnTo>
                    <a:pt x="2729" y="1641"/>
                  </a:lnTo>
                  <a:lnTo>
                    <a:pt x="2747" y="1494"/>
                  </a:lnTo>
                  <a:lnTo>
                    <a:pt x="2747" y="1346"/>
                  </a:lnTo>
                  <a:lnTo>
                    <a:pt x="2747" y="1199"/>
                  </a:lnTo>
                  <a:lnTo>
                    <a:pt x="2729" y="1070"/>
                  </a:lnTo>
                  <a:lnTo>
                    <a:pt x="2692" y="941"/>
                  </a:lnTo>
                  <a:lnTo>
                    <a:pt x="2637" y="812"/>
                  </a:lnTo>
                  <a:lnTo>
                    <a:pt x="2581" y="701"/>
                  </a:lnTo>
                  <a:lnTo>
                    <a:pt x="2508" y="590"/>
                  </a:lnTo>
                  <a:lnTo>
                    <a:pt x="2434" y="480"/>
                  </a:lnTo>
                  <a:lnTo>
                    <a:pt x="2342" y="388"/>
                  </a:lnTo>
                  <a:lnTo>
                    <a:pt x="2249" y="295"/>
                  </a:lnTo>
                  <a:lnTo>
                    <a:pt x="2139" y="222"/>
                  </a:lnTo>
                  <a:lnTo>
                    <a:pt x="2028" y="148"/>
                  </a:lnTo>
                  <a:lnTo>
                    <a:pt x="1899" y="93"/>
                  </a:lnTo>
                  <a:lnTo>
                    <a:pt x="1770" y="56"/>
                  </a:lnTo>
                  <a:lnTo>
                    <a:pt x="1641" y="19"/>
                  </a:lnTo>
                  <a:lnTo>
                    <a:pt x="14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4" name="Google Shape;2904;p11"/>
            <p:cNvSpPr/>
            <p:nvPr/>
          </p:nvSpPr>
          <p:spPr>
            <a:xfrm>
              <a:off x="5615300" y="1125450"/>
              <a:ext cx="69175" cy="68700"/>
            </a:xfrm>
            <a:custGeom>
              <a:avLst/>
              <a:gdLst/>
              <a:ahLst/>
              <a:cxnLst/>
              <a:rect l="l" t="t" r="r" b="b"/>
              <a:pathLst>
                <a:path w="2767" h="2748" extrusionOk="0">
                  <a:moveTo>
                    <a:pt x="1255" y="1"/>
                  </a:moveTo>
                  <a:lnTo>
                    <a:pt x="1126" y="19"/>
                  </a:lnTo>
                  <a:lnTo>
                    <a:pt x="978" y="56"/>
                  </a:lnTo>
                  <a:lnTo>
                    <a:pt x="849" y="93"/>
                  </a:lnTo>
                  <a:lnTo>
                    <a:pt x="739" y="148"/>
                  </a:lnTo>
                  <a:lnTo>
                    <a:pt x="609" y="222"/>
                  </a:lnTo>
                  <a:lnTo>
                    <a:pt x="499" y="296"/>
                  </a:lnTo>
                  <a:lnTo>
                    <a:pt x="407" y="388"/>
                  </a:lnTo>
                  <a:lnTo>
                    <a:pt x="314" y="480"/>
                  </a:lnTo>
                  <a:lnTo>
                    <a:pt x="241" y="591"/>
                  </a:lnTo>
                  <a:lnTo>
                    <a:pt x="167" y="720"/>
                  </a:lnTo>
                  <a:lnTo>
                    <a:pt x="112" y="830"/>
                  </a:lnTo>
                  <a:lnTo>
                    <a:pt x="75" y="959"/>
                  </a:lnTo>
                  <a:lnTo>
                    <a:pt x="38" y="1107"/>
                  </a:lnTo>
                  <a:lnTo>
                    <a:pt x="19" y="1236"/>
                  </a:lnTo>
                  <a:lnTo>
                    <a:pt x="1" y="1383"/>
                  </a:lnTo>
                  <a:lnTo>
                    <a:pt x="19" y="1531"/>
                  </a:lnTo>
                  <a:lnTo>
                    <a:pt x="38" y="1660"/>
                  </a:lnTo>
                  <a:lnTo>
                    <a:pt x="75" y="1789"/>
                  </a:lnTo>
                  <a:lnTo>
                    <a:pt x="112" y="1918"/>
                  </a:lnTo>
                  <a:lnTo>
                    <a:pt x="167" y="2047"/>
                  </a:lnTo>
                  <a:lnTo>
                    <a:pt x="241" y="2158"/>
                  </a:lnTo>
                  <a:lnTo>
                    <a:pt x="314" y="2268"/>
                  </a:lnTo>
                  <a:lnTo>
                    <a:pt x="407" y="2361"/>
                  </a:lnTo>
                  <a:lnTo>
                    <a:pt x="499" y="2453"/>
                  </a:lnTo>
                  <a:lnTo>
                    <a:pt x="609" y="2527"/>
                  </a:lnTo>
                  <a:lnTo>
                    <a:pt x="720" y="2582"/>
                  </a:lnTo>
                  <a:lnTo>
                    <a:pt x="831" y="2656"/>
                  </a:lnTo>
                  <a:lnTo>
                    <a:pt x="960" y="2692"/>
                  </a:lnTo>
                  <a:lnTo>
                    <a:pt x="1089" y="2729"/>
                  </a:lnTo>
                  <a:lnTo>
                    <a:pt x="1236" y="2748"/>
                  </a:lnTo>
                  <a:lnTo>
                    <a:pt x="1513" y="2748"/>
                  </a:lnTo>
                  <a:lnTo>
                    <a:pt x="1660" y="2729"/>
                  </a:lnTo>
                  <a:lnTo>
                    <a:pt x="1808" y="2692"/>
                  </a:lnTo>
                  <a:lnTo>
                    <a:pt x="1937" y="2656"/>
                  </a:lnTo>
                  <a:lnTo>
                    <a:pt x="2048" y="2600"/>
                  </a:lnTo>
                  <a:lnTo>
                    <a:pt x="2177" y="2527"/>
                  </a:lnTo>
                  <a:lnTo>
                    <a:pt x="2269" y="2453"/>
                  </a:lnTo>
                  <a:lnTo>
                    <a:pt x="2380" y="2361"/>
                  </a:lnTo>
                  <a:lnTo>
                    <a:pt x="2472" y="2268"/>
                  </a:lnTo>
                  <a:lnTo>
                    <a:pt x="2545" y="2158"/>
                  </a:lnTo>
                  <a:lnTo>
                    <a:pt x="2619" y="2029"/>
                  </a:lnTo>
                  <a:lnTo>
                    <a:pt x="2675" y="1918"/>
                  </a:lnTo>
                  <a:lnTo>
                    <a:pt x="2711" y="1789"/>
                  </a:lnTo>
                  <a:lnTo>
                    <a:pt x="2748" y="1642"/>
                  </a:lnTo>
                  <a:lnTo>
                    <a:pt x="2767" y="1512"/>
                  </a:lnTo>
                  <a:lnTo>
                    <a:pt x="2767" y="1365"/>
                  </a:lnTo>
                  <a:lnTo>
                    <a:pt x="2767" y="1217"/>
                  </a:lnTo>
                  <a:lnTo>
                    <a:pt x="2748" y="1088"/>
                  </a:lnTo>
                  <a:lnTo>
                    <a:pt x="2711" y="959"/>
                  </a:lnTo>
                  <a:lnTo>
                    <a:pt x="2656" y="830"/>
                  </a:lnTo>
                  <a:lnTo>
                    <a:pt x="2601" y="701"/>
                  </a:lnTo>
                  <a:lnTo>
                    <a:pt x="2545" y="591"/>
                  </a:lnTo>
                  <a:lnTo>
                    <a:pt x="2472" y="480"/>
                  </a:lnTo>
                  <a:lnTo>
                    <a:pt x="2380" y="388"/>
                  </a:lnTo>
                  <a:lnTo>
                    <a:pt x="2287" y="296"/>
                  </a:lnTo>
                  <a:lnTo>
                    <a:pt x="2177" y="222"/>
                  </a:lnTo>
                  <a:lnTo>
                    <a:pt x="2066" y="166"/>
                  </a:lnTo>
                  <a:lnTo>
                    <a:pt x="1937" y="93"/>
                  </a:lnTo>
                  <a:lnTo>
                    <a:pt x="1826" y="56"/>
                  </a:lnTo>
                  <a:lnTo>
                    <a:pt x="1679" y="19"/>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5" name="Google Shape;2905;p11"/>
            <p:cNvSpPr/>
            <p:nvPr/>
          </p:nvSpPr>
          <p:spPr>
            <a:xfrm>
              <a:off x="5917700" y="1261900"/>
              <a:ext cx="69625" cy="69625"/>
            </a:xfrm>
            <a:custGeom>
              <a:avLst/>
              <a:gdLst/>
              <a:ahLst/>
              <a:cxnLst/>
              <a:rect l="l" t="t" r="r" b="b"/>
              <a:pathLst>
                <a:path w="2785" h="2785" extrusionOk="0">
                  <a:moveTo>
                    <a:pt x="1291" y="0"/>
                  </a:moveTo>
                  <a:lnTo>
                    <a:pt x="1144" y="19"/>
                  </a:lnTo>
                  <a:lnTo>
                    <a:pt x="1014" y="56"/>
                  </a:lnTo>
                  <a:lnTo>
                    <a:pt x="885" y="92"/>
                  </a:lnTo>
                  <a:lnTo>
                    <a:pt x="756" y="148"/>
                  </a:lnTo>
                  <a:lnTo>
                    <a:pt x="646" y="203"/>
                  </a:lnTo>
                  <a:lnTo>
                    <a:pt x="535" y="277"/>
                  </a:lnTo>
                  <a:lnTo>
                    <a:pt x="443" y="369"/>
                  </a:lnTo>
                  <a:lnTo>
                    <a:pt x="351" y="461"/>
                  </a:lnTo>
                  <a:lnTo>
                    <a:pt x="259" y="553"/>
                  </a:lnTo>
                  <a:lnTo>
                    <a:pt x="185" y="664"/>
                  </a:lnTo>
                  <a:lnTo>
                    <a:pt x="129" y="793"/>
                  </a:lnTo>
                  <a:lnTo>
                    <a:pt x="74" y="904"/>
                  </a:lnTo>
                  <a:lnTo>
                    <a:pt x="37" y="1051"/>
                  </a:lnTo>
                  <a:lnTo>
                    <a:pt x="19" y="1180"/>
                  </a:lnTo>
                  <a:lnTo>
                    <a:pt x="0" y="1328"/>
                  </a:lnTo>
                  <a:lnTo>
                    <a:pt x="0" y="1475"/>
                  </a:lnTo>
                  <a:lnTo>
                    <a:pt x="19" y="1604"/>
                  </a:lnTo>
                  <a:lnTo>
                    <a:pt x="37" y="1752"/>
                  </a:lnTo>
                  <a:lnTo>
                    <a:pt x="93" y="1881"/>
                  </a:lnTo>
                  <a:lnTo>
                    <a:pt x="129" y="2010"/>
                  </a:lnTo>
                  <a:lnTo>
                    <a:pt x="203" y="2139"/>
                  </a:lnTo>
                  <a:lnTo>
                    <a:pt x="277" y="2250"/>
                  </a:lnTo>
                  <a:lnTo>
                    <a:pt x="351" y="2342"/>
                  </a:lnTo>
                  <a:lnTo>
                    <a:pt x="461" y="2434"/>
                  </a:lnTo>
                  <a:lnTo>
                    <a:pt x="554" y="2526"/>
                  </a:lnTo>
                  <a:lnTo>
                    <a:pt x="664" y="2600"/>
                  </a:lnTo>
                  <a:lnTo>
                    <a:pt x="793" y="2655"/>
                  </a:lnTo>
                  <a:lnTo>
                    <a:pt x="922" y="2711"/>
                  </a:lnTo>
                  <a:lnTo>
                    <a:pt x="1051" y="2748"/>
                  </a:lnTo>
                  <a:lnTo>
                    <a:pt x="1180" y="2784"/>
                  </a:lnTo>
                  <a:lnTo>
                    <a:pt x="1475" y="2784"/>
                  </a:lnTo>
                  <a:lnTo>
                    <a:pt x="1623" y="2766"/>
                  </a:lnTo>
                  <a:lnTo>
                    <a:pt x="1770" y="2748"/>
                  </a:lnTo>
                  <a:lnTo>
                    <a:pt x="1900" y="2692"/>
                  </a:lnTo>
                  <a:lnTo>
                    <a:pt x="2029" y="2655"/>
                  </a:lnTo>
                  <a:lnTo>
                    <a:pt x="2139" y="2582"/>
                  </a:lnTo>
                  <a:lnTo>
                    <a:pt x="2250" y="2508"/>
                  </a:lnTo>
                  <a:lnTo>
                    <a:pt x="2360" y="2416"/>
                  </a:lnTo>
                  <a:lnTo>
                    <a:pt x="2453" y="2323"/>
                  </a:lnTo>
                  <a:lnTo>
                    <a:pt x="2526" y="2231"/>
                  </a:lnTo>
                  <a:lnTo>
                    <a:pt x="2600" y="2102"/>
                  </a:lnTo>
                  <a:lnTo>
                    <a:pt x="2674" y="1992"/>
                  </a:lnTo>
                  <a:lnTo>
                    <a:pt x="2711" y="1862"/>
                  </a:lnTo>
                  <a:lnTo>
                    <a:pt x="2748" y="1733"/>
                  </a:lnTo>
                  <a:lnTo>
                    <a:pt x="2785" y="1586"/>
                  </a:lnTo>
                  <a:lnTo>
                    <a:pt x="2785" y="1438"/>
                  </a:lnTo>
                  <a:lnTo>
                    <a:pt x="2785" y="1291"/>
                  </a:lnTo>
                  <a:lnTo>
                    <a:pt x="2766" y="1143"/>
                  </a:lnTo>
                  <a:lnTo>
                    <a:pt x="2748" y="1014"/>
                  </a:lnTo>
                  <a:lnTo>
                    <a:pt x="2692" y="885"/>
                  </a:lnTo>
                  <a:lnTo>
                    <a:pt x="2637" y="756"/>
                  </a:lnTo>
                  <a:lnTo>
                    <a:pt x="2582" y="646"/>
                  </a:lnTo>
                  <a:lnTo>
                    <a:pt x="2508" y="535"/>
                  </a:lnTo>
                  <a:lnTo>
                    <a:pt x="2416" y="424"/>
                  </a:lnTo>
                  <a:lnTo>
                    <a:pt x="2324" y="332"/>
                  </a:lnTo>
                  <a:lnTo>
                    <a:pt x="2213" y="258"/>
                  </a:lnTo>
                  <a:lnTo>
                    <a:pt x="2102" y="185"/>
                  </a:lnTo>
                  <a:lnTo>
                    <a:pt x="1973" y="129"/>
                  </a:lnTo>
                  <a:lnTo>
                    <a:pt x="1844" y="74"/>
                  </a:lnTo>
                  <a:lnTo>
                    <a:pt x="1715" y="37"/>
                  </a:lnTo>
                  <a:lnTo>
                    <a:pt x="1568"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6" name="Google Shape;2906;p11"/>
            <p:cNvSpPr/>
            <p:nvPr/>
          </p:nvSpPr>
          <p:spPr>
            <a:xfrm>
              <a:off x="5039575" y="238125"/>
              <a:ext cx="68250" cy="34125"/>
            </a:xfrm>
            <a:custGeom>
              <a:avLst/>
              <a:gdLst/>
              <a:ahLst/>
              <a:cxnLst/>
              <a:rect l="l" t="t" r="r" b="b"/>
              <a:pathLst>
                <a:path w="2730" h="1365" extrusionOk="0">
                  <a:moveTo>
                    <a:pt x="1" y="0"/>
                  </a:moveTo>
                  <a:lnTo>
                    <a:pt x="1" y="148"/>
                  </a:lnTo>
                  <a:lnTo>
                    <a:pt x="19" y="277"/>
                  </a:lnTo>
                  <a:lnTo>
                    <a:pt x="56" y="406"/>
                  </a:lnTo>
                  <a:lnTo>
                    <a:pt x="93" y="535"/>
                  </a:lnTo>
                  <a:lnTo>
                    <a:pt x="167" y="645"/>
                  </a:lnTo>
                  <a:lnTo>
                    <a:pt x="222" y="756"/>
                  </a:lnTo>
                  <a:lnTo>
                    <a:pt x="314" y="867"/>
                  </a:lnTo>
                  <a:lnTo>
                    <a:pt x="388" y="959"/>
                  </a:lnTo>
                  <a:lnTo>
                    <a:pt x="480" y="1051"/>
                  </a:lnTo>
                  <a:lnTo>
                    <a:pt x="591" y="1125"/>
                  </a:lnTo>
                  <a:lnTo>
                    <a:pt x="701" y="1198"/>
                  </a:lnTo>
                  <a:lnTo>
                    <a:pt x="830" y="1254"/>
                  </a:lnTo>
                  <a:lnTo>
                    <a:pt x="941" y="1309"/>
                  </a:lnTo>
                  <a:lnTo>
                    <a:pt x="1070" y="1328"/>
                  </a:lnTo>
                  <a:lnTo>
                    <a:pt x="1218" y="1364"/>
                  </a:lnTo>
                  <a:lnTo>
                    <a:pt x="1494" y="1364"/>
                  </a:lnTo>
                  <a:lnTo>
                    <a:pt x="1623" y="1346"/>
                  </a:lnTo>
                  <a:lnTo>
                    <a:pt x="1752" y="1309"/>
                  </a:lnTo>
                  <a:lnTo>
                    <a:pt x="1881" y="1254"/>
                  </a:lnTo>
                  <a:lnTo>
                    <a:pt x="2011" y="1198"/>
                  </a:lnTo>
                  <a:lnTo>
                    <a:pt x="2121" y="1143"/>
                  </a:lnTo>
                  <a:lnTo>
                    <a:pt x="2232" y="1051"/>
                  </a:lnTo>
                  <a:lnTo>
                    <a:pt x="2324" y="977"/>
                  </a:lnTo>
                  <a:lnTo>
                    <a:pt x="2416" y="867"/>
                  </a:lnTo>
                  <a:lnTo>
                    <a:pt x="2490" y="774"/>
                  </a:lnTo>
                  <a:lnTo>
                    <a:pt x="2564" y="664"/>
                  </a:lnTo>
                  <a:lnTo>
                    <a:pt x="2619" y="535"/>
                  </a:lnTo>
                  <a:lnTo>
                    <a:pt x="2674" y="406"/>
                  </a:lnTo>
                  <a:lnTo>
                    <a:pt x="2693" y="277"/>
                  </a:lnTo>
                  <a:lnTo>
                    <a:pt x="2730" y="148"/>
                  </a:lnTo>
                  <a:lnTo>
                    <a:pt x="2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7" name="Google Shape;2907;p11"/>
            <p:cNvSpPr/>
            <p:nvPr/>
          </p:nvSpPr>
          <p:spPr>
            <a:xfrm>
              <a:off x="5761425" y="1233775"/>
              <a:ext cx="68725" cy="68700"/>
            </a:xfrm>
            <a:custGeom>
              <a:avLst/>
              <a:gdLst/>
              <a:ahLst/>
              <a:cxnLst/>
              <a:rect l="l" t="t" r="r" b="b"/>
              <a:pathLst>
                <a:path w="2749" h="2748" extrusionOk="0">
                  <a:moveTo>
                    <a:pt x="1347" y="0"/>
                  </a:moveTo>
                  <a:lnTo>
                    <a:pt x="1218" y="19"/>
                  </a:lnTo>
                  <a:lnTo>
                    <a:pt x="1070" y="37"/>
                  </a:lnTo>
                  <a:lnTo>
                    <a:pt x="941" y="74"/>
                  </a:lnTo>
                  <a:lnTo>
                    <a:pt x="812" y="111"/>
                  </a:lnTo>
                  <a:lnTo>
                    <a:pt x="702" y="185"/>
                  </a:lnTo>
                  <a:lnTo>
                    <a:pt x="591" y="240"/>
                  </a:lnTo>
                  <a:lnTo>
                    <a:pt x="480" y="332"/>
                  </a:lnTo>
                  <a:lnTo>
                    <a:pt x="388" y="406"/>
                  </a:lnTo>
                  <a:lnTo>
                    <a:pt x="296" y="517"/>
                  </a:lnTo>
                  <a:lnTo>
                    <a:pt x="222" y="627"/>
                  </a:lnTo>
                  <a:lnTo>
                    <a:pt x="148" y="738"/>
                  </a:lnTo>
                  <a:lnTo>
                    <a:pt x="93" y="849"/>
                  </a:lnTo>
                  <a:lnTo>
                    <a:pt x="56" y="978"/>
                  </a:lnTo>
                  <a:lnTo>
                    <a:pt x="19" y="1107"/>
                  </a:lnTo>
                  <a:lnTo>
                    <a:pt x="1" y="1254"/>
                  </a:lnTo>
                  <a:lnTo>
                    <a:pt x="1" y="1383"/>
                  </a:lnTo>
                  <a:lnTo>
                    <a:pt x="1" y="1531"/>
                  </a:lnTo>
                  <a:lnTo>
                    <a:pt x="19" y="1660"/>
                  </a:lnTo>
                  <a:lnTo>
                    <a:pt x="56" y="1807"/>
                  </a:lnTo>
                  <a:lnTo>
                    <a:pt x="111" y="1918"/>
                  </a:lnTo>
                  <a:lnTo>
                    <a:pt x="167" y="2047"/>
                  </a:lnTo>
                  <a:lnTo>
                    <a:pt x="241" y="2158"/>
                  </a:lnTo>
                  <a:lnTo>
                    <a:pt x="314" y="2268"/>
                  </a:lnTo>
                  <a:lnTo>
                    <a:pt x="407" y="2361"/>
                  </a:lnTo>
                  <a:lnTo>
                    <a:pt x="499" y="2453"/>
                  </a:lnTo>
                  <a:lnTo>
                    <a:pt x="609" y="2527"/>
                  </a:lnTo>
                  <a:lnTo>
                    <a:pt x="720" y="2600"/>
                  </a:lnTo>
                  <a:lnTo>
                    <a:pt x="849" y="2656"/>
                  </a:lnTo>
                  <a:lnTo>
                    <a:pt x="978" y="2692"/>
                  </a:lnTo>
                  <a:lnTo>
                    <a:pt x="1107" y="2729"/>
                  </a:lnTo>
                  <a:lnTo>
                    <a:pt x="1236" y="2748"/>
                  </a:lnTo>
                  <a:lnTo>
                    <a:pt x="1513" y="2748"/>
                  </a:lnTo>
                  <a:lnTo>
                    <a:pt x="1660" y="2729"/>
                  </a:lnTo>
                  <a:lnTo>
                    <a:pt x="1789" y="2692"/>
                  </a:lnTo>
                  <a:lnTo>
                    <a:pt x="1918" y="2637"/>
                  </a:lnTo>
                  <a:lnTo>
                    <a:pt x="2029" y="2582"/>
                  </a:lnTo>
                  <a:lnTo>
                    <a:pt x="2140" y="2508"/>
                  </a:lnTo>
                  <a:lnTo>
                    <a:pt x="2250" y="2434"/>
                  </a:lnTo>
                  <a:lnTo>
                    <a:pt x="2343" y="2342"/>
                  </a:lnTo>
                  <a:lnTo>
                    <a:pt x="2435" y="2250"/>
                  </a:lnTo>
                  <a:lnTo>
                    <a:pt x="2508" y="2139"/>
                  </a:lnTo>
                  <a:lnTo>
                    <a:pt x="2582" y="2029"/>
                  </a:lnTo>
                  <a:lnTo>
                    <a:pt x="2638" y="1900"/>
                  </a:lnTo>
                  <a:lnTo>
                    <a:pt x="2674" y="1771"/>
                  </a:lnTo>
                  <a:lnTo>
                    <a:pt x="2711" y="1641"/>
                  </a:lnTo>
                  <a:lnTo>
                    <a:pt x="2730" y="1512"/>
                  </a:lnTo>
                  <a:lnTo>
                    <a:pt x="2748" y="1365"/>
                  </a:lnTo>
                  <a:lnTo>
                    <a:pt x="2730" y="1217"/>
                  </a:lnTo>
                  <a:lnTo>
                    <a:pt x="2711" y="1088"/>
                  </a:lnTo>
                  <a:lnTo>
                    <a:pt x="2674" y="959"/>
                  </a:lnTo>
                  <a:lnTo>
                    <a:pt x="2638" y="830"/>
                  </a:lnTo>
                  <a:lnTo>
                    <a:pt x="2564" y="720"/>
                  </a:lnTo>
                  <a:lnTo>
                    <a:pt x="2508" y="591"/>
                  </a:lnTo>
                  <a:lnTo>
                    <a:pt x="2416" y="498"/>
                  </a:lnTo>
                  <a:lnTo>
                    <a:pt x="2324" y="406"/>
                  </a:lnTo>
                  <a:lnTo>
                    <a:pt x="2232" y="314"/>
                  </a:lnTo>
                  <a:lnTo>
                    <a:pt x="2121" y="240"/>
                  </a:lnTo>
                  <a:lnTo>
                    <a:pt x="2011" y="166"/>
                  </a:lnTo>
                  <a:lnTo>
                    <a:pt x="1900" y="111"/>
                  </a:lnTo>
                  <a:lnTo>
                    <a:pt x="1771" y="56"/>
                  </a:lnTo>
                  <a:lnTo>
                    <a:pt x="1642" y="37"/>
                  </a:lnTo>
                  <a:lnTo>
                    <a:pt x="1494"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8" name="Google Shape;2908;p11"/>
            <p:cNvSpPr/>
            <p:nvPr/>
          </p:nvSpPr>
          <p:spPr>
            <a:xfrm>
              <a:off x="5028050" y="283750"/>
              <a:ext cx="68250" cy="68250"/>
            </a:xfrm>
            <a:custGeom>
              <a:avLst/>
              <a:gdLst/>
              <a:ahLst/>
              <a:cxnLst/>
              <a:rect l="l" t="t" r="r" b="b"/>
              <a:pathLst>
                <a:path w="2730" h="2730" extrusionOk="0">
                  <a:moveTo>
                    <a:pt x="1402" y="0"/>
                  </a:moveTo>
                  <a:lnTo>
                    <a:pt x="1255" y="19"/>
                  </a:lnTo>
                  <a:lnTo>
                    <a:pt x="1126" y="37"/>
                  </a:lnTo>
                  <a:lnTo>
                    <a:pt x="996" y="56"/>
                  </a:lnTo>
                  <a:lnTo>
                    <a:pt x="867" y="111"/>
                  </a:lnTo>
                  <a:lnTo>
                    <a:pt x="738" y="166"/>
                  </a:lnTo>
                  <a:lnTo>
                    <a:pt x="628" y="240"/>
                  </a:lnTo>
                  <a:lnTo>
                    <a:pt x="517" y="314"/>
                  </a:lnTo>
                  <a:lnTo>
                    <a:pt x="425" y="406"/>
                  </a:lnTo>
                  <a:lnTo>
                    <a:pt x="333" y="498"/>
                  </a:lnTo>
                  <a:lnTo>
                    <a:pt x="259" y="609"/>
                  </a:lnTo>
                  <a:lnTo>
                    <a:pt x="185" y="719"/>
                  </a:lnTo>
                  <a:lnTo>
                    <a:pt x="111" y="830"/>
                  </a:lnTo>
                  <a:lnTo>
                    <a:pt x="75" y="959"/>
                  </a:lnTo>
                  <a:lnTo>
                    <a:pt x="38" y="1088"/>
                  </a:lnTo>
                  <a:lnTo>
                    <a:pt x="19" y="1236"/>
                  </a:lnTo>
                  <a:lnTo>
                    <a:pt x="1" y="1365"/>
                  </a:lnTo>
                  <a:lnTo>
                    <a:pt x="19" y="1494"/>
                  </a:lnTo>
                  <a:lnTo>
                    <a:pt x="38" y="1623"/>
                  </a:lnTo>
                  <a:lnTo>
                    <a:pt x="75" y="1752"/>
                  </a:lnTo>
                  <a:lnTo>
                    <a:pt x="111" y="1881"/>
                  </a:lnTo>
                  <a:lnTo>
                    <a:pt x="167" y="1992"/>
                  </a:lnTo>
                  <a:lnTo>
                    <a:pt x="240" y="2102"/>
                  </a:lnTo>
                  <a:lnTo>
                    <a:pt x="314" y="2213"/>
                  </a:lnTo>
                  <a:lnTo>
                    <a:pt x="406" y="2305"/>
                  </a:lnTo>
                  <a:lnTo>
                    <a:pt x="499" y="2397"/>
                  </a:lnTo>
                  <a:lnTo>
                    <a:pt x="591" y="2471"/>
                  </a:lnTo>
                  <a:lnTo>
                    <a:pt x="701" y="2545"/>
                  </a:lnTo>
                  <a:lnTo>
                    <a:pt x="831" y="2600"/>
                  </a:lnTo>
                  <a:lnTo>
                    <a:pt x="941" y="2655"/>
                  </a:lnTo>
                  <a:lnTo>
                    <a:pt x="1070" y="2692"/>
                  </a:lnTo>
                  <a:lnTo>
                    <a:pt x="1199" y="2711"/>
                  </a:lnTo>
                  <a:lnTo>
                    <a:pt x="1347" y="2729"/>
                  </a:lnTo>
                  <a:lnTo>
                    <a:pt x="1476" y="2729"/>
                  </a:lnTo>
                  <a:lnTo>
                    <a:pt x="1605" y="2711"/>
                  </a:lnTo>
                  <a:lnTo>
                    <a:pt x="1734" y="2674"/>
                  </a:lnTo>
                  <a:lnTo>
                    <a:pt x="1863" y="2619"/>
                  </a:lnTo>
                  <a:lnTo>
                    <a:pt x="1992" y="2563"/>
                  </a:lnTo>
                  <a:lnTo>
                    <a:pt x="2103" y="2508"/>
                  </a:lnTo>
                  <a:lnTo>
                    <a:pt x="2213" y="2416"/>
                  </a:lnTo>
                  <a:lnTo>
                    <a:pt x="2306" y="2324"/>
                  </a:lnTo>
                  <a:lnTo>
                    <a:pt x="2398" y="2231"/>
                  </a:lnTo>
                  <a:lnTo>
                    <a:pt x="2490" y="2121"/>
                  </a:lnTo>
                  <a:lnTo>
                    <a:pt x="2545" y="2010"/>
                  </a:lnTo>
                  <a:lnTo>
                    <a:pt x="2619" y="1900"/>
                  </a:lnTo>
                  <a:lnTo>
                    <a:pt x="2656" y="1770"/>
                  </a:lnTo>
                  <a:lnTo>
                    <a:pt x="2693" y="1641"/>
                  </a:lnTo>
                  <a:lnTo>
                    <a:pt x="2711" y="1512"/>
                  </a:lnTo>
                  <a:lnTo>
                    <a:pt x="2730" y="1365"/>
                  </a:lnTo>
                  <a:lnTo>
                    <a:pt x="2711" y="1236"/>
                  </a:lnTo>
                  <a:lnTo>
                    <a:pt x="2693" y="1107"/>
                  </a:lnTo>
                  <a:lnTo>
                    <a:pt x="2656" y="978"/>
                  </a:lnTo>
                  <a:lnTo>
                    <a:pt x="2619" y="849"/>
                  </a:lnTo>
                  <a:lnTo>
                    <a:pt x="2564" y="738"/>
                  </a:lnTo>
                  <a:lnTo>
                    <a:pt x="2490" y="627"/>
                  </a:lnTo>
                  <a:lnTo>
                    <a:pt x="2416" y="517"/>
                  </a:lnTo>
                  <a:lnTo>
                    <a:pt x="2324" y="424"/>
                  </a:lnTo>
                  <a:lnTo>
                    <a:pt x="2232" y="332"/>
                  </a:lnTo>
                  <a:lnTo>
                    <a:pt x="2140" y="259"/>
                  </a:lnTo>
                  <a:lnTo>
                    <a:pt x="2029" y="185"/>
                  </a:lnTo>
                  <a:lnTo>
                    <a:pt x="1900" y="129"/>
                  </a:lnTo>
                  <a:lnTo>
                    <a:pt x="1789" y="74"/>
                  </a:lnTo>
                  <a:lnTo>
                    <a:pt x="1660" y="37"/>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9" name="Google Shape;2909;p11"/>
            <p:cNvSpPr/>
            <p:nvPr/>
          </p:nvSpPr>
          <p:spPr>
            <a:xfrm>
              <a:off x="5193550" y="723500"/>
              <a:ext cx="68225" cy="67775"/>
            </a:xfrm>
            <a:custGeom>
              <a:avLst/>
              <a:gdLst/>
              <a:ahLst/>
              <a:cxnLst/>
              <a:rect l="l" t="t" r="r" b="b"/>
              <a:pathLst>
                <a:path w="2729" h="2711" extrusionOk="0">
                  <a:moveTo>
                    <a:pt x="1162" y="0"/>
                  </a:moveTo>
                  <a:lnTo>
                    <a:pt x="1033" y="37"/>
                  </a:lnTo>
                  <a:lnTo>
                    <a:pt x="904" y="74"/>
                  </a:lnTo>
                  <a:lnTo>
                    <a:pt x="793" y="129"/>
                  </a:lnTo>
                  <a:lnTo>
                    <a:pt x="664" y="203"/>
                  </a:lnTo>
                  <a:lnTo>
                    <a:pt x="553" y="277"/>
                  </a:lnTo>
                  <a:lnTo>
                    <a:pt x="461" y="351"/>
                  </a:lnTo>
                  <a:lnTo>
                    <a:pt x="369" y="443"/>
                  </a:lnTo>
                  <a:lnTo>
                    <a:pt x="277" y="554"/>
                  </a:lnTo>
                  <a:lnTo>
                    <a:pt x="203" y="664"/>
                  </a:lnTo>
                  <a:lnTo>
                    <a:pt x="129" y="775"/>
                  </a:lnTo>
                  <a:lnTo>
                    <a:pt x="92" y="904"/>
                  </a:lnTo>
                  <a:lnTo>
                    <a:pt x="37" y="1033"/>
                  </a:lnTo>
                  <a:lnTo>
                    <a:pt x="19" y="1180"/>
                  </a:lnTo>
                  <a:lnTo>
                    <a:pt x="0" y="1310"/>
                  </a:lnTo>
                  <a:lnTo>
                    <a:pt x="0" y="1439"/>
                  </a:lnTo>
                  <a:lnTo>
                    <a:pt x="19" y="1568"/>
                  </a:lnTo>
                  <a:lnTo>
                    <a:pt x="55" y="1697"/>
                  </a:lnTo>
                  <a:lnTo>
                    <a:pt x="92" y="1826"/>
                  </a:lnTo>
                  <a:lnTo>
                    <a:pt x="148" y="1955"/>
                  </a:lnTo>
                  <a:lnTo>
                    <a:pt x="203" y="2065"/>
                  </a:lnTo>
                  <a:lnTo>
                    <a:pt x="277" y="2176"/>
                  </a:lnTo>
                  <a:lnTo>
                    <a:pt x="369" y="2268"/>
                  </a:lnTo>
                  <a:lnTo>
                    <a:pt x="461" y="2361"/>
                  </a:lnTo>
                  <a:lnTo>
                    <a:pt x="553" y="2434"/>
                  </a:lnTo>
                  <a:lnTo>
                    <a:pt x="664" y="2508"/>
                  </a:lnTo>
                  <a:lnTo>
                    <a:pt x="774" y="2582"/>
                  </a:lnTo>
                  <a:lnTo>
                    <a:pt x="904" y="2637"/>
                  </a:lnTo>
                  <a:lnTo>
                    <a:pt x="1033" y="2674"/>
                  </a:lnTo>
                  <a:lnTo>
                    <a:pt x="1162" y="2692"/>
                  </a:lnTo>
                  <a:lnTo>
                    <a:pt x="1291" y="2711"/>
                  </a:lnTo>
                  <a:lnTo>
                    <a:pt x="1567" y="2711"/>
                  </a:lnTo>
                  <a:lnTo>
                    <a:pt x="1696" y="2674"/>
                  </a:lnTo>
                  <a:lnTo>
                    <a:pt x="1825" y="2637"/>
                  </a:lnTo>
                  <a:lnTo>
                    <a:pt x="1955" y="2582"/>
                  </a:lnTo>
                  <a:lnTo>
                    <a:pt x="2065" y="2526"/>
                  </a:lnTo>
                  <a:lnTo>
                    <a:pt x="2176" y="2434"/>
                  </a:lnTo>
                  <a:lnTo>
                    <a:pt x="2286" y="2361"/>
                  </a:lnTo>
                  <a:lnTo>
                    <a:pt x="2379" y="2268"/>
                  </a:lnTo>
                  <a:lnTo>
                    <a:pt x="2452" y="2158"/>
                  </a:lnTo>
                  <a:lnTo>
                    <a:pt x="2526" y="2047"/>
                  </a:lnTo>
                  <a:lnTo>
                    <a:pt x="2600" y="1936"/>
                  </a:lnTo>
                  <a:lnTo>
                    <a:pt x="2655" y="1807"/>
                  </a:lnTo>
                  <a:lnTo>
                    <a:pt x="2692" y="1678"/>
                  </a:lnTo>
                  <a:lnTo>
                    <a:pt x="2710" y="1549"/>
                  </a:lnTo>
                  <a:lnTo>
                    <a:pt x="2729" y="1402"/>
                  </a:lnTo>
                  <a:lnTo>
                    <a:pt x="2729" y="1273"/>
                  </a:lnTo>
                  <a:lnTo>
                    <a:pt x="2710" y="1144"/>
                  </a:lnTo>
                  <a:lnTo>
                    <a:pt x="2674" y="1015"/>
                  </a:lnTo>
                  <a:lnTo>
                    <a:pt x="2637" y="885"/>
                  </a:lnTo>
                  <a:lnTo>
                    <a:pt x="2581" y="756"/>
                  </a:lnTo>
                  <a:lnTo>
                    <a:pt x="2526" y="646"/>
                  </a:lnTo>
                  <a:lnTo>
                    <a:pt x="2452" y="535"/>
                  </a:lnTo>
                  <a:lnTo>
                    <a:pt x="2360" y="443"/>
                  </a:lnTo>
                  <a:lnTo>
                    <a:pt x="2268" y="351"/>
                  </a:lnTo>
                  <a:lnTo>
                    <a:pt x="2176" y="277"/>
                  </a:lnTo>
                  <a:lnTo>
                    <a:pt x="2065" y="203"/>
                  </a:lnTo>
                  <a:lnTo>
                    <a:pt x="1955" y="129"/>
                  </a:lnTo>
                  <a:lnTo>
                    <a:pt x="1825" y="74"/>
                  </a:lnTo>
                  <a:lnTo>
                    <a:pt x="1715" y="37"/>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0" name="Google Shape;2910;p11"/>
            <p:cNvSpPr/>
            <p:nvPr/>
          </p:nvSpPr>
          <p:spPr>
            <a:xfrm>
              <a:off x="5536025" y="1111625"/>
              <a:ext cx="68250" cy="68250"/>
            </a:xfrm>
            <a:custGeom>
              <a:avLst/>
              <a:gdLst/>
              <a:ahLst/>
              <a:cxnLst/>
              <a:rect l="l" t="t" r="r" b="b"/>
              <a:pathLst>
                <a:path w="2730" h="2730" extrusionOk="0">
                  <a:moveTo>
                    <a:pt x="1254" y="0"/>
                  </a:moveTo>
                  <a:lnTo>
                    <a:pt x="1107" y="19"/>
                  </a:lnTo>
                  <a:lnTo>
                    <a:pt x="996" y="56"/>
                  </a:lnTo>
                  <a:lnTo>
                    <a:pt x="867" y="93"/>
                  </a:lnTo>
                  <a:lnTo>
                    <a:pt x="738" y="148"/>
                  </a:lnTo>
                  <a:lnTo>
                    <a:pt x="628" y="203"/>
                  </a:lnTo>
                  <a:lnTo>
                    <a:pt x="535" y="277"/>
                  </a:lnTo>
                  <a:lnTo>
                    <a:pt x="425" y="369"/>
                  </a:lnTo>
                  <a:lnTo>
                    <a:pt x="351" y="461"/>
                  </a:lnTo>
                  <a:lnTo>
                    <a:pt x="259" y="572"/>
                  </a:lnTo>
                  <a:lnTo>
                    <a:pt x="185" y="664"/>
                  </a:lnTo>
                  <a:lnTo>
                    <a:pt x="130" y="793"/>
                  </a:lnTo>
                  <a:lnTo>
                    <a:pt x="74" y="904"/>
                  </a:lnTo>
                  <a:lnTo>
                    <a:pt x="37" y="1033"/>
                  </a:lnTo>
                  <a:lnTo>
                    <a:pt x="19" y="1162"/>
                  </a:lnTo>
                  <a:lnTo>
                    <a:pt x="1" y="1291"/>
                  </a:lnTo>
                  <a:lnTo>
                    <a:pt x="1" y="1439"/>
                  </a:lnTo>
                  <a:lnTo>
                    <a:pt x="19" y="1568"/>
                  </a:lnTo>
                  <a:lnTo>
                    <a:pt x="56" y="1697"/>
                  </a:lnTo>
                  <a:lnTo>
                    <a:pt x="93" y="1826"/>
                  </a:lnTo>
                  <a:lnTo>
                    <a:pt x="148" y="1955"/>
                  </a:lnTo>
                  <a:lnTo>
                    <a:pt x="203" y="2065"/>
                  </a:lnTo>
                  <a:lnTo>
                    <a:pt x="277" y="2176"/>
                  </a:lnTo>
                  <a:lnTo>
                    <a:pt x="369" y="2287"/>
                  </a:lnTo>
                  <a:lnTo>
                    <a:pt x="462" y="2379"/>
                  </a:lnTo>
                  <a:lnTo>
                    <a:pt x="572" y="2453"/>
                  </a:lnTo>
                  <a:lnTo>
                    <a:pt x="683" y="2526"/>
                  </a:lnTo>
                  <a:lnTo>
                    <a:pt x="793" y="2600"/>
                  </a:lnTo>
                  <a:lnTo>
                    <a:pt x="923" y="2637"/>
                  </a:lnTo>
                  <a:lnTo>
                    <a:pt x="1052" y="2674"/>
                  </a:lnTo>
                  <a:lnTo>
                    <a:pt x="1181" y="2711"/>
                  </a:lnTo>
                  <a:lnTo>
                    <a:pt x="1328" y="2729"/>
                  </a:lnTo>
                  <a:lnTo>
                    <a:pt x="1457" y="2711"/>
                  </a:lnTo>
                  <a:lnTo>
                    <a:pt x="1605" y="2692"/>
                  </a:lnTo>
                  <a:lnTo>
                    <a:pt x="1734" y="2674"/>
                  </a:lnTo>
                  <a:lnTo>
                    <a:pt x="1863" y="2619"/>
                  </a:lnTo>
                  <a:lnTo>
                    <a:pt x="1974" y="2582"/>
                  </a:lnTo>
                  <a:lnTo>
                    <a:pt x="2084" y="2508"/>
                  </a:lnTo>
                  <a:lnTo>
                    <a:pt x="2195" y="2434"/>
                  </a:lnTo>
                  <a:lnTo>
                    <a:pt x="2305" y="2342"/>
                  </a:lnTo>
                  <a:lnTo>
                    <a:pt x="2398" y="2250"/>
                  </a:lnTo>
                  <a:lnTo>
                    <a:pt x="2471" y="2139"/>
                  </a:lnTo>
                  <a:lnTo>
                    <a:pt x="2545" y="2029"/>
                  </a:lnTo>
                  <a:lnTo>
                    <a:pt x="2600" y="1918"/>
                  </a:lnTo>
                  <a:lnTo>
                    <a:pt x="2656" y="1789"/>
                  </a:lnTo>
                  <a:lnTo>
                    <a:pt x="2693" y="1660"/>
                  </a:lnTo>
                  <a:lnTo>
                    <a:pt x="2729" y="1531"/>
                  </a:lnTo>
                  <a:lnTo>
                    <a:pt x="2729" y="1383"/>
                  </a:lnTo>
                  <a:lnTo>
                    <a:pt x="2729" y="1254"/>
                  </a:lnTo>
                  <a:lnTo>
                    <a:pt x="2711" y="1107"/>
                  </a:lnTo>
                  <a:lnTo>
                    <a:pt x="2674" y="978"/>
                  </a:lnTo>
                  <a:lnTo>
                    <a:pt x="2637" y="849"/>
                  </a:lnTo>
                  <a:lnTo>
                    <a:pt x="2582" y="738"/>
                  </a:lnTo>
                  <a:lnTo>
                    <a:pt x="2508" y="627"/>
                  </a:lnTo>
                  <a:lnTo>
                    <a:pt x="2434" y="517"/>
                  </a:lnTo>
                  <a:lnTo>
                    <a:pt x="2342" y="406"/>
                  </a:lnTo>
                  <a:lnTo>
                    <a:pt x="2250" y="314"/>
                  </a:lnTo>
                  <a:lnTo>
                    <a:pt x="2139" y="240"/>
                  </a:lnTo>
                  <a:lnTo>
                    <a:pt x="2029" y="166"/>
                  </a:lnTo>
                  <a:lnTo>
                    <a:pt x="1918" y="111"/>
                  </a:lnTo>
                  <a:lnTo>
                    <a:pt x="1789" y="56"/>
                  </a:lnTo>
                  <a:lnTo>
                    <a:pt x="1660" y="19"/>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1" name="Google Shape;2911;p11"/>
            <p:cNvSpPr/>
            <p:nvPr/>
          </p:nvSpPr>
          <p:spPr>
            <a:xfrm>
              <a:off x="5259450" y="817525"/>
              <a:ext cx="68250" cy="68250"/>
            </a:xfrm>
            <a:custGeom>
              <a:avLst/>
              <a:gdLst/>
              <a:ahLst/>
              <a:cxnLst/>
              <a:rect l="l" t="t" r="r" b="b"/>
              <a:pathLst>
                <a:path w="2730" h="2730" extrusionOk="0">
                  <a:moveTo>
                    <a:pt x="1273" y="1"/>
                  </a:moveTo>
                  <a:lnTo>
                    <a:pt x="1125" y="19"/>
                  </a:lnTo>
                  <a:lnTo>
                    <a:pt x="996" y="38"/>
                  </a:lnTo>
                  <a:lnTo>
                    <a:pt x="867" y="93"/>
                  </a:lnTo>
                  <a:lnTo>
                    <a:pt x="757" y="148"/>
                  </a:lnTo>
                  <a:lnTo>
                    <a:pt x="628" y="204"/>
                  </a:lnTo>
                  <a:lnTo>
                    <a:pt x="535" y="277"/>
                  </a:lnTo>
                  <a:lnTo>
                    <a:pt x="425" y="370"/>
                  </a:lnTo>
                  <a:lnTo>
                    <a:pt x="333" y="462"/>
                  </a:lnTo>
                  <a:lnTo>
                    <a:pt x="259" y="572"/>
                  </a:lnTo>
                  <a:lnTo>
                    <a:pt x="185" y="683"/>
                  </a:lnTo>
                  <a:lnTo>
                    <a:pt x="111" y="794"/>
                  </a:lnTo>
                  <a:lnTo>
                    <a:pt x="74" y="923"/>
                  </a:lnTo>
                  <a:lnTo>
                    <a:pt x="19" y="1052"/>
                  </a:lnTo>
                  <a:lnTo>
                    <a:pt x="1" y="1181"/>
                  </a:lnTo>
                  <a:lnTo>
                    <a:pt x="1" y="1328"/>
                  </a:lnTo>
                  <a:lnTo>
                    <a:pt x="1" y="1457"/>
                  </a:lnTo>
                  <a:lnTo>
                    <a:pt x="19" y="1605"/>
                  </a:lnTo>
                  <a:lnTo>
                    <a:pt x="38" y="1734"/>
                  </a:lnTo>
                  <a:lnTo>
                    <a:pt x="93" y="1863"/>
                  </a:lnTo>
                  <a:lnTo>
                    <a:pt x="148" y="1974"/>
                  </a:lnTo>
                  <a:lnTo>
                    <a:pt x="204" y="2103"/>
                  </a:lnTo>
                  <a:lnTo>
                    <a:pt x="296" y="2195"/>
                  </a:lnTo>
                  <a:lnTo>
                    <a:pt x="369" y="2306"/>
                  </a:lnTo>
                  <a:lnTo>
                    <a:pt x="480" y="2398"/>
                  </a:lnTo>
                  <a:lnTo>
                    <a:pt x="572" y="2472"/>
                  </a:lnTo>
                  <a:lnTo>
                    <a:pt x="683" y="2545"/>
                  </a:lnTo>
                  <a:lnTo>
                    <a:pt x="812" y="2601"/>
                  </a:lnTo>
                  <a:lnTo>
                    <a:pt x="923" y="2656"/>
                  </a:lnTo>
                  <a:lnTo>
                    <a:pt x="1070" y="2693"/>
                  </a:lnTo>
                  <a:lnTo>
                    <a:pt x="1199" y="2711"/>
                  </a:lnTo>
                  <a:lnTo>
                    <a:pt x="1328" y="2730"/>
                  </a:lnTo>
                  <a:lnTo>
                    <a:pt x="1476" y="2730"/>
                  </a:lnTo>
                  <a:lnTo>
                    <a:pt x="1605" y="2711"/>
                  </a:lnTo>
                  <a:lnTo>
                    <a:pt x="1734" y="2674"/>
                  </a:lnTo>
                  <a:lnTo>
                    <a:pt x="1863" y="2619"/>
                  </a:lnTo>
                  <a:lnTo>
                    <a:pt x="1992" y="2564"/>
                  </a:lnTo>
                  <a:lnTo>
                    <a:pt x="2103" y="2508"/>
                  </a:lnTo>
                  <a:lnTo>
                    <a:pt x="2213" y="2416"/>
                  </a:lnTo>
                  <a:lnTo>
                    <a:pt x="2306" y="2342"/>
                  </a:lnTo>
                  <a:lnTo>
                    <a:pt x="2398" y="2232"/>
                  </a:lnTo>
                  <a:lnTo>
                    <a:pt x="2471" y="2140"/>
                  </a:lnTo>
                  <a:lnTo>
                    <a:pt x="2545" y="2011"/>
                  </a:lnTo>
                  <a:lnTo>
                    <a:pt x="2601" y="1900"/>
                  </a:lnTo>
                  <a:lnTo>
                    <a:pt x="2656" y="1771"/>
                  </a:lnTo>
                  <a:lnTo>
                    <a:pt x="2693" y="1642"/>
                  </a:lnTo>
                  <a:lnTo>
                    <a:pt x="2711" y="1513"/>
                  </a:lnTo>
                  <a:lnTo>
                    <a:pt x="2730" y="1365"/>
                  </a:lnTo>
                  <a:lnTo>
                    <a:pt x="2711" y="1236"/>
                  </a:lnTo>
                  <a:lnTo>
                    <a:pt x="2693" y="1107"/>
                  </a:lnTo>
                  <a:lnTo>
                    <a:pt x="2656" y="978"/>
                  </a:lnTo>
                  <a:lnTo>
                    <a:pt x="2619" y="849"/>
                  </a:lnTo>
                  <a:lnTo>
                    <a:pt x="2564" y="738"/>
                  </a:lnTo>
                  <a:lnTo>
                    <a:pt x="2490" y="628"/>
                  </a:lnTo>
                  <a:lnTo>
                    <a:pt x="2416" y="517"/>
                  </a:lnTo>
                  <a:lnTo>
                    <a:pt x="2342" y="425"/>
                  </a:lnTo>
                  <a:lnTo>
                    <a:pt x="2250" y="333"/>
                  </a:lnTo>
                  <a:lnTo>
                    <a:pt x="2140" y="259"/>
                  </a:lnTo>
                  <a:lnTo>
                    <a:pt x="2029" y="185"/>
                  </a:lnTo>
                  <a:lnTo>
                    <a:pt x="1918" y="130"/>
                  </a:lnTo>
                  <a:lnTo>
                    <a:pt x="1789" y="75"/>
                  </a:lnTo>
                  <a:lnTo>
                    <a:pt x="1679" y="38"/>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2" name="Google Shape;2912;p11"/>
            <p:cNvSpPr/>
            <p:nvPr/>
          </p:nvSpPr>
          <p:spPr>
            <a:xfrm>
              <a:off x="6064275" y="1368375"/>
              <a:ext cx="67800" cy="67775"/>
            </a:xfrm>
            <a:custGeom>
              <a:avLst/>
              <a:gdLst/>
              <a:ahLst/>
              <a:cxnLst/>
              <a:rect l="l" t="t" r="r" b="b"/>
              <a:pathLst>
                <a:path w="2712" h="2711" extrusionOk="0">
                  <a:moveTo>
                    <a:pt x="1328" y="0"/>
                  </a:moveTo>
                  <a:lnTo>
                    <a:pt x="1199" y="19"/>
                  </a:lnTo>
                  <a:lnTo>
                    <a:pt x="1070" y="37"/>
                  </a:lnTo>
                  <a:lnTo>
                    <a:pt x="941" y="74"/>
                  </a:lnTo>
                  <a:lnTo>
                    <a:pt x="830" y="111"/>
                  </a:lnTo>
                  <a:lnTo>
                    <a:pt x="701" y="166"/>
                  </a:lnTo>
                  <a:lnTo>
                    <a:pt x="591" y="240"/>
                  </a:lnTo>
                  <a:lnTo>
                    <a:pt x="499" y="314"/>
                  </a:lnTo>
                  <a:lnTo>
                    <a:pt x="406" y="406"/>
                  </a:lnTo>
                  <a:lnTo>
                    <a:pt x="314" y="498"/>
                  </a:lnTo>
                  <a:lnTo>
                    <a:pt x="240" y="609"/>
                  </a:lnTo>
                  <a:lnTo>
                    <a:pt x="167" y="720"/>
                  </a:lnTo>
                  <a:lnTo>
                    <a:pt x="111" y="830"/>
                  </a:lnTo>
                  <a:lnTo>
                    <a:pt x="56" y="959"/>
                  </a:lnTo>
                  <a:lnTo>
                    <a:pt x="19" y="1088"/>
                  </a:lnTo>
                  <a:lnTo>
                    <a:pt x="1" y="1217"/>
                  </a:lnTo>
                  <a:lnTo>
                    <a:pt x="1" y="1346"/>
                  </a:lnTo>
                  <a:lnTo>
                    <a:pt x="1" y="1494"/>
                  </a:lnTo>
                  <a:lnTo>
                    <a:pt x="19" y="1623"/>
                  </a:lnTo>
                  <a:lnTo>
                    <a:pt x="56" y="1752"/>
                  </a:lnTo>
                  <a:lnTo>
                    <a:pt x="111" y="1881"/>
                  </a:lnTo>
                  <a:lnTo>
                    <a:pt x="167" y="1992"/>
                  </a:lnTo>
                  <a:lnTo>
                    <a:pt x="240" y="2102"/>
                  </a:lnTo>
                  <a:lnTo>
                    <a:pt x="314" y="2213"/>
                  </a:lnTo>
                  <a:lnTo>
                    <a:pt x="406" y="2324"/>
                  </a:lnTo>
                  <a:lnTo>
                    <a:pt x="499" y="2397"/>
                  </a:lnTo>
                  <a:lnTo>
                    <a:pt x="609" y="2490"/>
                  </a:lnTo>
                  <a:lnTo>
                    <a:pt x="720" y="2563"/>
                  </a:lnTo>
                  <a:lnTo>
                    <a:pt x="849" y="2619"/>
                  </a:lnTo>
                  <a:lnTo>
                    <a:pt x="960" y="2656"/>
                  </a:lnTo>
                  <a:lnTo>
                    <a:pt x="1107" y="2692"/>
                  </a:lnTo>
                  <a:lnTo>
                    <a:pt x="1236" y="2711"/>
                  </a:lnTo>
                  <a:lnTo>
                    <a:pt x="1513" y="2711"/>
                  </a:lnTo>
                  <a:lnTo>
                    <a:pt x="1642" y="2692"/>
                  </a:lnTo>
                  <a:lnTo>
                    <a:pt x="1771" y="2656"/>
                  </a:lnTo>
                  <a:lnTo>
                    <a:pt x="1881" y="2600"/>
                  </a:lnTo>
                  <a:lnTo>
                    <a:pt x="1992" y="2545"/>
                  </a:lnTo>
                  <a:lnTo>
                    <a:pt x="2103" y="2471"/>
                  </a:lnTo>
                  <a:lnTo>
                    <a:pt x="2213" y="2397"/>
                  </a:lnTo>
                  <a:lnTo>
                    <a:pt x="2305" y="2305"/>
                  </a:lnTo>
                  <a:lnTo>
                    <a:pt x="2398" y="2213"/>
                  </a:lnTo>
                  <a:lnTo>
                    <a:pt x="2471" y="2102"/>
                  </a:lnTo>
                  <a:lnTo>
                    <a:pt x="2545" y="1992"/>
                  </a:lnTo>
                  <a:lnTo>
                    <a:pt x="2601" y="1881"/>
                  </a:lnTo>
                  <a:lnTo>
                    <a:pt x="2656" y="1771"/>
                  </a:lnTo>
                  <a:lnTo>
                    <a:pt x="2674" y="1641"/>
                  </a:lnTo>
                  <a:lnTo>
                    <a:pt x="2711" y="1512"/>
                  </a:lnTo>
                  <a:lnTo>
                    <a:pt x="2711" y="1365"/>
                  </a:lnTo>
                  <a:lnTo>
                    <a:pt x="2711" y="1236"/>
                  </a:lnTo>
                  <a:lnTo>
                    <a:pt x="2693" y="1107"/>
                  </a:lnTo>
                  <a:lnTo>
                    <a:pt x="2656" y="959"/>
                  </a:lnTo>
                  <a:lnTo>
                    <a:pt x="2601" y="849"/>
                  </a:lnTo>
                  <a:lnTo>
                    <a:pt x="2545" y="720"/>
                  </a:lnTo>
                  <a:lnTo>
                    <a:pt x="2471" y="609"/>
                  </a:lnTo>
                  <a:lnTo>
                    <a:pt x="2398" y="498"/>
                  </a:lnTo>
                  <a:lnTo>
                    <a:pt x="2305" y="406"/>
                  </a:lnTo>
                  <a:lnTo>
                    <a:pt x="2213" y="314"/>
                  </a:lnTo>
                  <a:lnTo>
                    <a:pt x="2103" y="240"/>
                  </a:lnTo>
                  <a:lnTo>
                    <a:pt x="1992" y="166"/>
                  </a:lnTo>
                  <a:lnTo>
                    <a:pt x="1863" y="111"/>
                  </a:lnTo>
                  <a:lnTo>
                    <a:pt x="1734" y="56"/>
                  </a:lnTo>
                  <a:lnTo>
                    <a:pt x="1605"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3" name="Google Shape;2913;p11"/>
            <p:cNvSpPr/>
            <p:nvPr/>
          </p:nvSpPr>
          <p:spPr>
            <a:xfrm>
              <a:off x="5324900" y="911575"/>
              <a:ext cx="68250" cy="68250"/>
            </a:xfrm>
            <a:custGeom>
              <a:avLst/>
              <a:gdLst/>
              <a:ahLst/>
              <a:cxnLst/>
              <a:rect l="l" t="t" r="r" b="b"/>
              <a:pathLst>
                <a:path w="2730" h="2730" extrusionOk="0">
                  <a:moveTo>
                    <a:pt x="1273" y="0"/>
                  </a:moveTo>
                  <a:lnTo>
                    <a:pt x="1144" y="19"/>
                  </a:lnTo>
                  <a:lnTo>
                    <a:pt x="1015" y="56"/>
                  </a:lnTo>
                  <a:lnTo>
                    <a:pt x="886" y="92"/>
                  </a:lnTo>
                  <a:lnTo>
                    <a:pt x="757" y="148"/>
                  </a:lnTo>
                  <a:lnTo>
                    <a:pt x="646" y="221"/>
                  </a:lnTo>
                  <a:lnTo>
                    <a:pt x="536" y="295"/>
                  </a:lnTo>
                  <a:lnTo>
                    <a:pt x="443" y="387"/>
                  </a:lnTo>
                  <a:lnTo>
                    <a:pt x="351" y="480"/>
                  </a:lnTo>
                  <a:lnTo>
                    <a:pt x="259" y="572"/>
                  </a:lnTo>
                  <a:lnTo>
                    <a:pt x="185" y="701"/>
                  </a:lnTo>
                  <a:lnTo>
                    <a:pt x="130" y="811"/>
                  </a:lnTo>
                  <a:lnTo>
                    <a:pt x="75" y="941"/>
                  </a:lnTo>
                  <a:lnTo>
                    <a:pt x="38" y="1070"/>
                  </a:lnTo>
                  <a:lnTo>
                    <a:pt x="19" y="1199"/>
                  </a:lnTo>
                  <a:lnTo>
                    <a:pt x="1" y="1346"/>
                  </a:lnTo>
                  <a:lnTo>
                    <a:pt x="1" y="1475"/>
                  </a:lnTo>
                  <a:lnTo>
                    <a:pt x="19" y="1604"/>
                  </a:lnTo>
                  <a:lnTo>
                    <a:pt x="56" y="1733"/>
                  </a:lnTo>
                  <a:lnTo>
                    <a:pt x="93" y="1862"/>
                  </a:lnTo>
                  <a:lnTo>
                    <a:pt x="148" y="1973"/>
                  </a:lnTo>
                  <a:lnTo>
                    <a:pt x="222" y="2084"/>
                  </a:lnTo>
                  <a:lnTo>
                    <a:pt x="296" y="2194"/>
                  </a:lnTo>
                  <a:lnTo>
                    <a:pt x="370" y="2287"/>
                  </a:lnTo>
                  <a:lnTo>
                    <a:pt x="462" y="2379"/>
                  </a:lnTo>
                  <a:lnTo>
                    <a:pt x="573" y="2471"/>
                  </a:lnTo>
                  <a:lnTo>
                    <a:pt x="683" y="2545"/>
                  </a:lnTo>
                  <a:lnTo>
                    <a:pt x="794" y="2600"/>
                  </a:lnTo>
                  <a:lnTo>
                    <a:pt x="923" y="2655"/>
                  </a:lnTo>
                  <a:lnTo>
                    <a:pt x="1033" y="2692"/>
                  </a:lnTo>
                  <a:lnTo>
                    <a:pt x="1181" y="2711"/>
                  </a:lnTo>
                  <a:lnTo>
                    <a:pt x="1310" y="2729"/>
                  </a:lnTo>
                  <a:lnTo>
                    <a:pt x="1439" y="2729"/>
                  </a:lnTo>
                  <a:lnTo>
                    <a:pt x="1587" y="2711"/>
                  </a:lnTo>
                  <a:lnTo>
                    <a:pt x="1716" y="2674"/>
                  </a:lnTo>
                  <a:lnTo>
                    <a:pt x="1845" y="2637"/>
                  </a:lnTo>
                  <a:lnTo>
                    <a:pt x="1955" y="2582"/>
                  </a:lnTo>
                  <a:lnTo>
                    <a:pt x="2084" y="2526"/>
                  </a:lnTo>
                  <a:lnTo>
                    <a:pt x="2195" y="2434"/>
                  </a:lnTo>
                  <a:lnTo>
                    <a:pt x="2287" y="2360"/>
                  </a:lnTo>
                  <a:lnTo>
                    <a:pt x="2379" y="2268"/>
                  </a:lnTo>
                  <a:lnTo>
                    <a:pt x="2472" y="2157"/>
                  </a:lnTo>
                  <a:lnTo>
                    <a:pt x="2545" y="2047"/>
                  </a:lnTo>
                  <a:lnTo>
                    <a:pt x="2601" y="1918"/>
                  </a:lnTo>
                  <a:lnTo>
                    <a:pt x="2656" y="1807"/>
                  </a:lnTo>
                  <a:lnTo>
                    <a:pt x="2693" y="1660"/>
                  </a:lnTo>
                  <a:lnTo>
                    <a:pt x="2711" y="1531"/>
                  </a:lnTo>
                  <a:lnTo>
                    <a:pt x="2730" y="1401"/>
                  </a:lnTo>
                  <a:lnTo>
                    <a:pt x="2730" y="1254"/>
                  </a:lnTo>
                  <a:lnTo>
                    <a:pt x="2711" y="1125"/>
                  </a:lnTo>
                  <a:lnTo>
                    <a:pt x="2674" y="996"/>
                  </a:lnTo>
                  <a:lnTo>
                    <a:pt x="2638" y="885"/>
                  </a:lnTo>
                  <a:lnTo>
                    <a:pt x="2582" y="756"/>
                  </a:lnTo>
                  <a:lnTo>
                    <a:pt x="2509" y="646"/>
                  </a:lnTo>
                  <a:lnTo>
                    <a:pt x="2435" y="535"/>
                  </a:lnTo>
                  <a:lnTo>
                    <a:pt x="2343" y="443"/>
                  </a:lnTo>
                  <a:lnTo>
                    <a:pt x="2250" y="351"/>
                  </a:lnTo>
                  <a:lnTo>
                    <a:pt x="2158" y="277"/>
                  </a:lnTo>
                  <a:lnTo>
                    <a:pt x="2048" y="203"/>
                  </a:lnTo>
                  <a:lnTo>
                    <a:pt x="1937" y="129"/>
                  </a:lnTo>
                  <a:lnTo>
                    <a:pt x="1808" y="92"/>
                  </a:lnTo>
                  <a:lnTo>
                    <a:pt x="1679" y="37"/>
                  </a:lnTo>
                  <a:lnTo>
                    <a:pt x="1550" y="19"/>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4" name="Google Shape;2914;p11"/>
            <p:cNvSpPr/>
            <p:nvPr/>
          </p:nvSpPr>
          <p:spPr>
            <a:xfrm>
              <a:off x="6144025" y="1382675"/>
              <a:ext cx="67775" cy="67775"/>
            </a:xfrm>
            <a:custGeom>
              <a:avLst/>
              <a:gdLst/>
              <a:ahLst/>
              <a:cxnLst/>
              <a:rect l="l" t="t" r="r" b="b"/>
              <a:pathLst>
                <a:path w="2711" h="2711" extrusionOk="0">
                  <a:moveTo>
                    <a:pt x="1254" y="0"/>
                  </a:moveTo>
                  <a:lnTo>
                    <a:pt x="1125" y="18"/>
                  </a:lnTo>
                  <a:lnTo>
                    <a:pt x="996" y="55"/>
                  </a:lnTo>
                  <a:lnTo>
                    <a:pt x="867" y="92"/>
                  </a:lnTo>
                  <a:lnTo>
                    <a:pt x="738" y="148"/>
                  </a:lnTo>
                  <a:lnTo>
                    <a:pt x="627" y="221"/>
                  </a:lnTo>
                  <a:lnTo>
                    <a:pt x="517" y="295"/>
                  </a:lnTo>
                  <a:lnTo>
                    <a:pt x="425" y="387"/>
                  </a:lnTo>
                  <a:lnTo>
                    <a:pt x="332" y="498"/>
                  </a:lnTo>
                  <a:lnTo>
                    <a:pt x="240" y="590"/>
                  </a:lnTo>
                  <a:lnTo>
                    <a:pt x="166" y="701"/>
                  </a:lnTo>
                  <a:lnTo>
                    <a:pt x="111" y="830"/>
                  </a:lnTo>
                  <a:lnTo>
                    <a:pt x="74" y="959"/>
                  </a:lnTo>
                  <a:lnTo>
                    <a:pt x="37" y="1088"/>
                  </a:lnTo>
                  <a:lnTo>
                    <a:pt x="1" y="1217"/>
                  </a:lnTo>
                  <a:lnTo>
                    <a:pt x="1" y="1364"/>
                  </a:lnTo>
                  <a:lnTo>
                    <a:pt x="1" y="1494"/>
                  </a:lnTo>
                  <a:lnTo>
                    <a:pt x="37" y="1623"/>
                  </a:lnTo>
                  <a:lnTo>
                    <a:pt x="56" y="1752"/>
                  </a:lnTo>
                  <a:lnTo>
                    <a:pt x="111" y="1862"/>
                  </a:lnTo>
                  <a:lnTo>
                    <a:pt x="166" y="1991"/>
                  </a:lnTo>
                  <a:lnTo>
                    <a:pt x="240" y="2102"/>
                  </a:lnTo>
                  <a:lnTo>
                    <a:pt x="314" y="2213"/>
                  </a:lnTo>
                  <a:lnTo>
                    <a:pt x="388" y="2305"/>
                  </a:lnTo>
                  <a:lnTo>
                    <a:pt x="498" y="2397"/>
                  </a:lnTo>
                  <a:lnTo>
                    <a:pt x="591" y="2471"/>
                  </a:lnTo>
                  <a:lnTo>
                    <a:pt x="701" y="2544"/>
                  </a:lnTo>
                  <a:lnTo>
                    <a:pt x="812" y="2600"/>
                  </a:lnTo>
                  <a:lnTo>
                    <a:pt x="941" y="2655"/>
                  </a:lnTo>
                  <a:lnTo>
                    <a:pt x="1070" y="2674"/>
                  </a:lnTo>
                  <a:lnTo>
                    <a:pt x="1199" y="2710"/>
                  </a:lnTo>
                  <a:lnTo>
                    <a:pt x="1476" y="2710"/>
                  </a:lnTo>
                  <a:lnTo>
                    <a:pt x="1605" y="2692"/>
                  </a:lnTo>
                  <a:lnTo>
                    <a:pt x="1734" y="2655"/>
                  </a:lnTo>
                  <a:lnTo>
                    <a:pt x="1863" y="2618"/>
                  </a:lnTo>
                  <a:lnTo>
                    <a:pt x="1973" y="2563"/>
                  </a:lnTo>
                  <a:lnTo>
                    <a:pt x="2102" y="2489"/>
                  </a:lnTo>
                  <a:lnTo>
                    <a:pt x="2195" y="2415"/>
                  </a:lnTo>
                  <a:lnTo>
                    <a:pt x="2305" y="2323"/>
                  </a:lnTo>
                  <a:lnTo>
                    <a:pt x="2397" y="2231"/>
                  </a:lnTo>
                  <a:lnTo>
                    <a:pt x="2471" y="2120"/>
                  </a:lnTo>
                  <a:lnTo>
                    <a:pt x="2545" y="2010"/>
                  </a:lnTo>
                  <a:lnTo>
                    <a:pt x="2600" y="1881"/>
                  </a:lnTo>
                  <a:lnTo>
                    <a:pt x="2656" y="1770"/>
                  </a:lnTo>
                  <a:lnTo>
                    <a:pt x="2692" y="1641"/>
                  </a:lnTo>
                  <a:lnTo>
                    <a:pt x="2711" y="1494"/>
                  </a:lnTo>
                  <a:lnTo>
                    <a:pt x="2711" y="1364"/>
                  </a:lnTo>
                  <a:lnTo>
                    <a:pt x="2711" y="1235"/>
                  </a:lnTo>
                  <a:lnTo>
                    <a:pt x="2692" y="1088"/>
                  </a:lnTo>
                  <a:lnTo>
                    <a:pt x="2656" y="977"/>
                  </a:lnTo>
                  <a:lnTo>
                    <a:pt x="2619" y="848"/>
                  </a:lnTo>
                  <a:lnTo>
                    <a:pt x="2563" y="738"/>
                  </a:lnTo>
                  <a:lnTo>
                    <a:pt x="2490" y="627"/>
                  </a:lnTo>
                  <a:lnTo>
                    <a:pt x="2416" y="516"/>
                  </a:lnTo>
                  <a:lnTo>
                    <a:pt x="2324" y="424"/>
                  </a:lnTo>
                  <a:lnTo>
                    <a:pt x="2232" y="332"/>
                  </a:lnTo>
                  <a:lnTo>
                    <a:pt x="2121" y="240"/>
                  </a:lnTo>
                  <a:lnTo>
                    <a:pt x="2010" y="184"/>
                  </a:lnTo>
                  <a:lnTo>
                    <a:pt x="1900" y="111"/>
                  </a:lnTo>
                  <a:lnTo>
                    <a:pt x="1789" y="74"/>
                  </a:lnTo>
                  <a:lnTo>
                    <a:pt x="1660" y="37"/>
                  </a:lnTo>
                  <a:lnTo>
                    <a:pt x="1531" y="18"/>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5" name="Google Shape;2915;p11"/>
            <p:cNvSpPr/>
            <p:nvPr/>
          </p:nvSpPr>
          <p:spPr>
            <a:xfrm>
              <a:off x="5079225" y="458000"/>
              <a:ext cx="68250" cy="68225"/>
            </a:xfrm>
            <a:custGeom>
              <a:avLst/>
              <a:gdLst/>
              <a:ahLst/>
              <a:cxnLst/>
              <a:rect l="l" t="t" r="r" b="b"/>
              <a:pathLst>
                <a:path w="2730" h="2729" extrusionOk="0">
                  <a:moveTo>
                    <a:pt x="1273" y="0"/>
                  </a:moveTo>
                  <a:lnTo>
                    <a:pt x="1144" y="18"/>
                  </a:lnTo>
                  <a:lnTo>
                    <a:pt x="1015" y="37"/>
                  </a:lnTo>
                  <a:lnTo>
                    <a:pt x="885" y="92"/>
                  </a:lnTo>
                  <a:lnTo>
                    <a:pt x="756" y="148"/>
                  </a:lnTo>
                  <a:lnTo>
                    <a:pt x="646" y="203"/>
                  </a:lnTo>
                  <a:lnTo>
                    <a:pt x="535" y="295"/>
                  </a:lnTo>
                  <a:lnTo>
                    <a:pt x="443" y="369"/>
                  </a:lnTo>
                  <a:lnTo>
                    <a:pt x="351" y="461"/>
                  </a:lnTo>
                  <a:lnTo>
                    <a:pt x="259" y="572"/>
                  </a:lnTo>
                  <a:lnTo>
                    <a:pt x="185" y="682"/>
                  </a:lnTo>
                  <a:lnTo>
                    <a:pt x="129" y="811"/>
                  </a:lnTo>
                  <a:lnTo>
                    <a:pt x="74" y="922"/>
                  </a:lnTo>
                  <a:lnTo>
                    <a:pt x="37" y="1051"/>
                  </a:lnTo>
                  <a:lnTo>
                    <a:pt x="19" y="1198"/>
                  </a:lnTo>
                  <a:lnTo>
                    <a:pt x="0" y="1328"/>
                  </a:lnTo>
                  <a:lnTo>
                    <a:pt x="19" y="1475"/>
                  </a:lnTo>
                  <a:lnTo>
                    <a:pt x="37" y="1604"/>
                  </a:lnTo>
                  <a:lnTo>
                    <a:pt x="56" y="1733"/>
                  </a:lnTo>
                  <a:lnTo>
                    <a:pt x="111" y="1862"/>
                  </a:lnTo>
                  <a:lnTo>
                    <a:pt x="166" y="1991"/>
                  </a:lnTo>
                  <a:lnTo>
                    <a:pt x="240" y="2102"/>
                  </a:lnTo>
                  <a:lnTo>
                    <a:pt x="314" y="2213"/>
                  </a:lnTo>
                  <a:lnTo>
                    <a:pt x="406" y="2305"/>
                  </a:lnTo>
                  <a:lnTo>
                    <a:pt x="498" y="2397"/>
                  </a:lnTo>
                  <a:lnTo>
                    <a:pt x="590" y="2471"/>
                  </a:lnTo>
                  <a:lnTo>
                    <a:pt x="720" y="2544"/>
                  </a:lnTo>
                  <a:lnTo>
                    <a:pt x="830" y="2600"/>
                  </a:lnTo>
                  <a:lnTo>
                    <a:pt x="959" y="2655"/>
                  </a:lnTo>
                  <a:lnTo>
                    <a:pt x="1088" y="2692"/>
                  </a:lnTo>
                  <a:lnTo>
                    <a:pt x="1217" y="2710"/>
                  </a:lnTo>
                  <a:lnTo>
                    <a:pt x="1365" y="2729"/>
                  </a:lnTo>
                  <a:lnTo>
                    <a:pt x="1494" y="2710"/>
                  </a:lnTo>
                  <a:lnTo>
                    <a:pt x="1623" y="2692"/>
                  </a:lnTo>
                  <a:lnTo>
                    <a:pt x="1752" y="2674"/>
                  </a:lnTo>
                  <a:lnTo>
                    <a:pt x="1881" y="2618"/>
                  </a:lnTo>
                  <a:lnTo>
                    <a:pt x="1992" y="2563"/>
                  </a:lnTo>
                  <a:lnTo>
                    <a:pt x="2102" y="2508"/>
                  </a:lnTo>
                  <a:lnTo>
                    <a:pt x="2213" y="2434"/>
                  </a:lnTo>
                  <a:lnTo>
                    <a:pt x="2305" y="2342"/>
                  </a:lnTo>
                  <a:lnTo>
                    <a:pt x="2397" y="2249"/>
                  </a:lnTo>
                  <a:lnTo>
                    <a:pt x="2471" y="2157"/>
                  </a:lnTo>
                  <a:lnTo>
                    <a:pt x="2545" y="2047"/>
                  </a:lnTo>
                  <a:lnTo>
                    <a:pt x="2619" y="1936"/>
                  </a:lnTo>
                  <a:lnTo>
                    <a:pt x="2656" y="1807"/>
                  </a:lnTo>
                  <a:lnTo>
                    <a:pt x="2692" y="1678"/>
                  </a:lnTo>
                  <a:lnTo>
                    <a:pt x="2729" y="1549"/>
                  </a:lnTo>
                  <a:lnTo>
                    <a:pt x="2729" y="1420"/>
                  </a:lnTo>
                  <a:lnTo>
                    <a:pt x="2729" y="1272"/>
                  </a:lnTo>
                  <a:lnTo>
                    <a:pt x="2729" y="1143"/>
                  </a:lnTo>
                  <a:lnTo>
                    <a:pt x="2692" y="1014"/>
                  </a:lnTo>
                  <a:lnTo>
                    <a:pt x="2656" y="885"/>
                  </a:lnTo>
                  <a:lnTo>
                    <a:pt x="2600" y="756"/>
                  </a:lnTo>
                  <a:lnTo>
                    <a:pt x="2526" y="645"/>
                  </a:lnTo>
                  <a:lnTo>
                    <a:pt x="2453" y="535"/>
                  </a:lnTo>
                  <a:lnTo>
                    <a:pt x="2379" y="443"/>
                  </a:lnTo>
                  <a:lnTo>
                    <a:pt x="2268" y="350"/>
                  </a:lnTo>
                  <a:lnTo>
                    <a:pt x="2176" y="258"/>
                  </a:lnTo>
                  <a:lnTo>
                    <a:pt x="2065" y="184"/>
                  </a:lnTo>
                  <a:lnTo>
                    <a:pt x="1936" y="129"/>
                  </a:lnTo>
                  <a:lnTo>
                    <a:pt x="1826" y="74"/>
                  </a:lnTo>
                  <a:lnTo>
                    <a:pt x="1697" y="37"/>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6" name="Google Shape;2916;p11"/>
            <p:cNvSpPr/>
            <p:nvPr/>
          </p:nvSpPr>
          <p:spPr>
            <a:xfrm>
              <a:off x="5681700" y="1219950"/>
              <a:ext cx="67775" cy="67775"/>
            </a:xfrm>
            <a:custGeom>
              <a:avLst/>
              <a:gdLst/>
              <a:ahLst/>
              <a:cxnLst/>
              <a:rect l="l" t="t" r="r" b="b"/>
              <a:pathLst>
                <a:path w="2711" h="2711" extrusionOk="0">
                  <a:moveTo>
                    <a:pt x="1235" y="0"/>
                  </a:moveTo>
                  <a:lnTo>
                    <a:pt x="1106" y="19"/>
                  </a:lnTo>
                  <a:lnTo>
                    <a:pt x="977" y="56"/>
                  </a:lnTo>
                  <a:lnTo>
                    <a:pt x="848" y="111"/>
                  </a:lnTo>
                  <a:lnTo>
                    <a:pt x="738" y="166"/>
                  </a:lnTo>
                  <a:lnTo>
                    <a:pt x="609" y="240"/>
                  </a:lnTo>
                  <a:lnTo>
                    <a:pt x="516" y="314"/>
                  </a:lnTo>
                  <a:lnTo>
                    <a:pt x="406" y="406"/>
                  </a:lnTo>
                  <a:lnTo>
                    <a:pt x="314" y="498"/>
                  </a:lnTo>
                  <a:lnTo>
                    <a:pt x="240" y="609"/>
                  </a:lnTo>
                  <a:lnTo>
                    <a:pt x="166" y="719"/>
                  </a:lnTo>
                  <a:lnTo>
                    <a:pt x="111" y="848"/>
                  </a:lnTo>
                  <a:lnTo>
                    <a:pt x="55" y="978"/>
                  </a:lnTo>
                  <a:lnTo>
                    <a:pt x="37" y="1107"/>
                  </a:lnTo>
                  <a:lnTo>
                    <a:pt x="0" y="1236"/>
                  </a:lnTo>
                  <a:lnTo>
                    <a:pt x="0" y="1365"/>
                  </a:lnTo>
                  <a:lnTo>
                    <a:pt x="19" y="1512"/>
                  </a:lnTo>
                  <a:lnTo>
                    <a:pt x="37" y="1641"/>
                  </a:lnTo>
                  <a:lnTo>
                    <a:pt x="74" y="1770"/>
                  </a:lnTo>
                  <a:lnTo>
                    <a:pt x="111" y="1881"/>
                  </a:lnTo>
                  <a:lnTo>
                    <a:pt x="166" y="2010"/>
                  </a:lnTo>
                  <a:lnTo>
                    <a:pt x="240" y="2121"/>
                  </a:lnTo>
                  <a:lnTo>
                    <a:pt x="314" y="2213"/>
                  </a:lnTo>
                  <a:lnTo>
                    <a:pt x="406" y="2305"/>
                  </a:lnTo>
                  <a:lnTo>
                    <a:pt x="498" y="2397"/>
                  </a:lnTo>
                  <a:lnTo>
                    <a:pt x="609" y="2471"/>
                  </a:lnTo>
                  <a:lnTo>
                    <a:pt x="719" y="2545"/>
                  </a:lnTo>
                  <a:lnTo>
                    <a:pt x="830" y="2600"/>
                  </a:lnTo>
                  <a:lnTo>
                    <a:pt x="959" y="2655"/>
                  </a:lnTo>
                  <a:lnTo>
                    <a:pt x="1069" y="2692"/>
                  </a:lnTo>
                  <a:lnTo>
                    <a:pt x="1217" y="2711"/>
                  </a:lnTo>
                  <a:lnTo>
                    <a:pt x="1475" y="2711"/>
                  </a:lnTo>
                  <a:lnTo>
                    <a:pt x="1623" y="2692"/>
                  </a:lnTo>
                  <a:lnTo>
                    <a:pt x="1752" y="2655"/>
                  </a:lnTo>
                  <a:lnTo>
                    <a:pt x="1881" y="2619"/>
                  </a:lnTo>
                  <a:lnTo>
                    <a:pt x="1991" y="2563"/>
                  </a:lnTo>
                  <a:lnTo>
                    <a:pt x="2102" y="2489"/>
                  </a:lnTo>
                  <a:lnTo>
                    <a:pt x="2213" y="2416"/>
                  </a:lnTo>
                  <a:lnTo>
                    <a:pt x="2305" y="2324"/>
                  </a:lnTo>
                  <a:lnTo>
                    <a:pt x="2397" y="2213"/>
                  </a:lnTo>
                  <a:lnTo>
                    <a:pt x="2489" y="2121"/>
                  </a:lnTo>
                  <a:lnTo>
                    <a:pt x="2545" y="1992"/>
                  </a:lnTo>
                  <a:lnTo>
                    <a:pt x="2618" y="1881"/>
                  </a:lnTo>
                  <a:lnTo>
                    <a:pt x="2655" y="1752"/>
                  </a:lnTo>
                  <a:lnTo>
                    <a:pt x="2692" y="1623"/>
                  </a:lnTo>
                  <a:lnTo>
                    <a:pt x="2710" y="1494"/>
                  </a:lnTo>
                  <a:lnTo>
                    <a:pt x="2710" y="1346"/>
                  </a:lnTo>
                  <a:lnTo>
                    <a:pt x="2710" y="1217"/>
                  </a:lnTo>
                  <a:lnTo>
                    <a:pt x="2692" y="1088"/>
                  </a:lnTo>
                  <a:lnTo>
                    <a:pt x="2655" y="959"/>
                  </a:lnTo>
                  <a:lnTo>
                    <a:pt x="2600" y="830"/>
                  </a:lnTo>
                  <a:lnTo>
                    <a:pt x="2545" y="719"/>
                  </a:lnTo>
                  <a:lnTo>
                    <a:pt x="2489" y="609"/>
                  </a:lnTo>
                  <a:lnTo>
                    <a:pt x="2397" y="498"/>
                  </a:lnTo>
                  <a:lnTo>
                    <a:pt x="2323" y="406"/>
                  </a:lnTo>
                  <a:lnTo>
                    <a:pt x="2213" y="314"/>
                  </a:lnTo>
                  <a:lnTo>
                    <a:pt x="2120" y="240"/>
                  </a:lnTo>
                  <a:lnTo>
                    <a:pt x="2010" y="166"/>
                  </a:lnTo>
                  <a:lnTo>
                    <a:pt x="1899" y="111"/>
                  </a:lnTo>
                  <a:lnTo>
                    <a:pt x="1770" y="74"/>
                  </a:lnTo>
                  <a:lnTo>
                    <a:pt x="1641" y="37"/>
                  </a:lnTo>
                  <a:lnTo>
                    <a:pt x="1512" y="19"/>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7" name="Google Shape;2917;p11"/>
            <p:cNvSpPr/>
            <p:nvPr/>
          </p:nvSpPr>
          <p:spPr>
            <a:xfrm>
              <a:off x="5130850" y="629475"/>
              <a:ext cx="67775" cy="67775"/>
            </a:xfrm>
            <a:custGeom>
              <a:avLst/>
              <a:gdLst/>
              <a:ahLst/>
              <a:cxnLst/>
              <a:rect l="l" t="t" r="r" b="b"/>
              <a:pathLst>
                <a:path w="2711" h="2711" extrusionOk="0">
                  <a:moveTo>
                    <a:pt x="1254" y="0"/>
                  </a:moveTo>
                  <a:lnTo>
                    <a:pt x="1125" y="18"/>
                  </a:lnTo>
                  <a:lnTo>
                    <a:pt x="996" y="55"/>
                  </a:lnTo>
                  <a:lnTo>
                    <a:pt x="867" y="92"/>
                  </a:lnTo>
                  <a:lnTo>
                    <a:pt x="756" y="148"/>
                  </a:lnTo>
                  <a:lnTo>
                    <a:pt x="646" y="221"/>
                  </a:lnTo>
                  <a:lnTo>
                    <a:pt x="535" y="295"/>
                  </a:lnTo>
                  <a:lnTo>
                    <a:pt x="443" y="387"/>
                  </a:lnTo>
                  <a:lnTo>
                    <a:pt x="351" y="479"/>
                  </a:lnTo>
                  <a:lnTo>
                    <a:pt x="259" y="572"/>
                  </a:lnTo>
                  <a:lnTo>
                    <a:pt x="185" y="682"/>
                  </a:lnTo>
                  <a:lnTo>
                    <a:pt x="130" y="793"/>
                  </a:lnTo>
                  <a:lnTo>
                    <a:pt x="74" y="922"/>
                  </a:lnTo>
                  <a:lnTo>
                    <a:pt x="37" y="1051"/>
                  </a:lnTo>
                  <a:lnTo>
                    <a:pt x="19" y="1180"/>
                  </a:lnTo>
                  <a:lnTo>
                    <a:pt x="0" y="1309"/>
                  </a:lnTo>
                  <a:lnTo>
                    <a:pt x="19" y="1457"/>
                  </a:lnTo>
                  <a:lnTo>
                    <a:pt x="37" y="1586"/>
                  </a:lnTo>
                  <a:lnTo>
                    <a:pt x="56" y="1715"/>
                  </a:lnTo>
                  <a:lnTo>
                    <a:pt x="111" y="1844"/>
                  </a:lnTo>
                  <a:lnTo>
                    <a:pt x="166" y="1973"/>
                  </a:lnTo>
                  <a:lnTo>
                    <a:pt x="240" y="2084"/>
                  </a:lnTo>
                  <a:lnTo>
                    <a:pt x="314" y="2194"/>
                  </a:lnTo>
                  <a:lnTo>
                    <a:pt x="406" y="2286"/>
                  </a:lnTo>
                  <a:lnTo>
                    <a:pt x="498" y="2379"/>
                  </a:lnTo>
                  <a:lnTo>
                    <a:pt x="609" y="2471"/>
                  </a:lnTo>
                  <a:lnTo>
                    <a:pt x="720" y="2526"/>
                  </a:lnTo>
                  <a:lnTo>
                    <a:pt x="849" y="2600"/>
                  </a:lnTo>
                  <a:lnTo>
                    <a:pt x="959" y="2637"/>
                  </a:lnTo>
                  <a:lnTo>
                    <a:pt x="1107" y="2674"/>
                  </a:lnTo>
                  <a:lnTo>
                    <a:pt x="1236" y="2692"/>
                  </a:lnTo>
                  <a:lnTo>
                    <a:pt x="1365" y="2710"/>
                  </a:lnTo>
                  <a:lnTo>
                    <a:pt x="1512" y="2692"/>
                  </a:lnTo>
                  <a:lnTo>
                    <a:pt x="1641" y="2674"/>
                  </a:lnTo>
                  <a:lnTo>
                    <a:pt x="1771" y="2637"/>
                  </a:lnTo>
                  <a:lnTo>
                    <a:pt x="1881" y="2600"/>
                  </a:lnTo>
                  <a:lnTo>
                    <a:pt x="2010" y="2526"/>
                  </a:lnTo>
                  <a:lnTo>
                    <a:pt x="2121" y="2471"/>
                  </a:lnTo>
                  <a:lnTo>
                    <a:pt x="2213" y="2379"/>
                  </a:lnTo>
                  <a:lnTo>
                    <a:pt x="2324" y="2305"/>
                  </a:lnTo>
                  <a:lnTo>
                    <a:pt x="2397" y="2194"/>
                  </a:lnTo>
                  <a:lnTo>
                    <a:pt x="2490" y="2102"/>
                  </a:lnTo>
                  <a:lnTo>
                    <a:pt x="2545" y="1991"/>
                  </a:lnTo>
                  <a:lnTo>
                    <a:pt x="2600" y="1862"/>
                  </a:lnTo>
                  <a:lnTo>
                    <a:pt x="2656" y="1752"/>
                  </a:lnTo>
                  <a:lnTo>
                    <a:pt x="2692" y="1623"/>
                  </a:lnTo>
                  <a:lnTo>
                    <a:pt x="2711" y="1494"/>
                  </a:lnTo>
                  <a:lnTo>
                    <a:pt x="2711" y="1364"/>
                  </a:lnTo>
                  <a:lnTo>
                    <a:pt x="2711" y="1217"/>
                  </a:lnTo>
                  <a:lnTo>
                    <a:pt x="2692" y="1088"/>
                  </a:lnTo>
                  <a:lnTo>
                    <a:pt x="2656" y="959"/>
                  </a:lnTo>
                  <a:lnTo>
                    <a:pt x="2619" y="848"/>
                  </a:lnTo>
                  <a:lnTo>
                    <a:pt x="2563" y="719"/>
                  </a:lnTo>
                  <a:lnTo>
                    <a:pt x="2490" y="608"/>
                  </a:lnTo>
                  <a:lnTo>
                    <a:pt x="2416" y="498"/>
                  </a:lnTo>
                  <a:lnTo>
                    <a:pt x="2324" y="406"/>
                  </a:lnTo>
                  <a:lnTo>
                    <a:pt x="2232" y="313"/>
                  </a:lnTo>
                  <a:lnTo>
                    <a:pt x="2121" y="240"/>
                  </a:lnTo>
                  <a:lnTo>
                    <a:pt x="2010" y="166"/>
                  </a:lnTo>
                  <a:lnTo>
                    <a:pt x="1900" y="111"/>
                  </a:lnTo>
                  <a:lnTo>
                    <a:pt x="1771" y="55"/>
                  </a:lnTo>
                  <a:lnTo>
                    <a:pt x="1641" y="37"/>
                  </a:lnTo>
                  <a:lnTo>
                    <a:pt x="15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8" name="Google Shape;2918;p11"/>
            <p:cNvSpPr/>
            <p:nvPr/>
          </p:nvSpPr>
          <p:spPr>
            <a:xfrm>
              <a:off x="6224225" y="1396950"/>
              <a:ext cx="67800" cy="67800"/>
            </a:xfrm>
            <a:custGeom>
              <a:avLst/>
              <a:gdLst/>
              <a:ahLst/>
              <a:cxnLst/>
              <a:rect l="l" t="t" r="r" b="b"/>
              <a:pathLst>
                <a:path w="2712" h="2712" extrusionOk="0">
                  <a:moveTo>
                    <a:pt x="1236" y="1"/>
                  </a:moveTo>
                  <a:lnTo>
                    <a:pt x="1107" y="19"/>
                  </a:lnTo>
                  <a:lnTo>
                    <a:pt x="978" y="56"/>
                  </a:lnTo>
                  <a:lnTo>
                    <a:pt x="849" y="111"/>
                  </a:lnTo>
                  <a:lnTo>
                    <a:pt x="738" y="167"/>
                  </a:lnTo>
                  <a:lnTo>
                    <a:pt x="628" y="222"/>
                  </a:lnTo>
                  <a:lnTo>
                    <a:pt x="517" y="296"/>
                  </a:lnTo>
                  <a:lnTo>
                    <a:pt x="425" y="388"/>
                  </a:lnTo>
                  <a:lnTo>
                    <a:pt x="333" y="480"/>
                  </a:lnTo>
                  <a:lnTo>
                    <a:pt x="240" y="591"/>
                  </a:lnTo>
                  <a:lnTo>
                    <a:pt x="185" y="701"/>
                  </a:lnTo>
                  <a:lnTo>
                    <a:pt x="111" y="812"/>
                  </a:lnTo>
                  <a:lnTo>
                    <a:pt x="75" y="941"/>
                  </a:lnTo>
                  <a:lnTo>
                    <a:pt x="38" y="1052"/>
                  </a:lnTo>
                  <a:lnTo>
                    <a:pt x="1" y="1199"/>
                  </a:lnTo>
                  <a:lnTo>
                    <a:pt x="1" y="1328"/>
                  </a:lnTo>
                  <a:lnTo>
                    <a:pt x="1" y="1457"/>
                  </a:lnTo>
                  <a:lnTo>
                    <a:pt x="19" y="1605"/>
                  </a:lnTo>
                  <a:lnTo>
                    <a:pt x="56" y="1734"/>
                  </a:lnTo>
                  <a:lnTo>
                    <a:pt x="93" y="1863"/>
                  </a:lnTo>
                  <a:lnTo>
                    <a:pt x="148" y="1973"/>
                  </a:lnTo>
                  <a:lnTo>
                    <a:pt x="222" y="2084"/>
                  </a:lnTo>
                  <a:lnTo>
                    <a:pt x="296" y="2195"/>
                  </a:lnTo>
                  <a:lnTo>
                    <a:pt x="388" y="2305"/>
                  </a:lnTo>
                  <a:lnTo>
                    <a:pt x="480" y="2398"/>
                  </a:lnTo>
                  <a:lnTo>
                    <a:pt x="591" y="2471"/>
                  </a:lnTo>
                  <a:lnTo>
                    <a:pt x="701" y="2545"/>
                  </a:lnTo>
                  <a:lnTo>
                    <a:pt x="830" y="2600"/>
                  </a:lnTo>
                  <a:lnTo>
                    <a:pt x="960" y="2656"/>
                  </a:lnTo>
                  <a:lnTo>
                    <a:pt x="1089" y="2693"/>
                  </a:lnTo>
                  <a:lnTo>
                    <a:pt x="1218" y="2711"/>
                  </a:lnTo>
                  <a:lnTo>
                    <a:pt x="1494" y="2711"/>
                  </a:lnTo>
                  <a:lnTo>
                    <a:pt x="1623" y="2674"/>
                  </a:lnTo>
                  <a:lnTo>
                    <a:pt x="1752" y="2656"/>
                  </a:lnTo>
                  <a:lnTo>
                    <a:pt x="1881" y="2600"/>
                  </a:lnTo>
                  <a:lnTo>
                    <a:pt x="1992" y="2545"/>
                  </a:lnTo>
                  <a:lnTo>
                    <a:pt x="2103" y="2471"/>
                  </a:lnTo>
                  <a:lnTo>
                    <a:pt x="2213" y="2398"/>
                  </a:lnTo>
                  <a:lnTo>
                    <a:pt x="2306" y="2305"/>
                  </a:lnTo>
                  <a:lnTo>
                    <a:pt x="2398" y="2213"/>
                  </a:lnTo>
                  <a:lnTo>
                    <a:pt x="2471" y="2103"/>
                  </a:lnTo>
                  <a:lnTo>
                    <a:pt x="2545" y="1992"/>
                  </a:lnTo>
                  <a:lnTo>
                    <a:pt x="2601" y="1881"/>
                  </a:lnTo>
                  <a:lnTo>
                    <a:pt x="2637" y="1752"/>
                  </a:lnTo>
                  <a:lnTo>
                    <a:pt x="2674" y="1623"/>
                  </a:lnTo>
                  <a:lnTo>
                    <a:pt x="2693" y="1494"/>
                  </a:lnTo>
                  <a:lnTo>
                    <a:pt x="2711" y="1365"/>
                  </a:lnTo>
                  <a:lnTo>
                    <a:pt x="2693" y="1236"/>
                  </a:lnTo>
                  <a:lnTo>
                    <a:pt x="2674" y="1088"/>
                  </a:lnTo>
                  <a:lnTo>
                    <a:pt x="2637" y="978"/>
                  </a:lnTo>
                  <a:lnTo>
                    <a:pt x="2601" y="849"/>
                  </a:lnTo>
                  <a:lnTo>
                    <a:pt x="2545" y="738"/>
                  </a:lnTo>
                  <a:lnTo>
                    <a:pt x="2471" y="609"/>
                  </a:lnTo>
                  <a:lnTo>
                    <a:pt x="2398" y="517"/>
                  </a:lnTo>
                  <a:lnTo>
                    <a:pt x="2306" y="425"/>
                  </a:lnTo>
                  <a:lnTo>
                    <a:pt x="2213" y="332"/>
                  </a:lnTo>
                  <a:lnTo>
                    <a:pt x="2103" y="240"/>
                  </a:lnTo>
                  <a:lnTo>
                    <a:pt x="1992" y="185"/>
                  </a:lnTo>
                  <a:lnTo>
                    <a:pt x="1881" y="111"/>
                  </a:lnTo>
                  <a:lnTo>
                    <a:pt x="1752" y="74"/>
                  </a:lnTo>
                  <a:lnTo>
                    <a:pt x="1623" y="37"/>
                  </a:lnTo>
                  <a:lnTo>
                    <a:pt x="1494"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9" name="Google Shape;2919;p11"/>
            <p:cNvSpPr/>
            <p:nvPr/>
          </p:nvSpPr>
          <p:spPr>
            <a:xfrm>
              <a:off x="5984525" y="1354075"/>
              <a:ext cx="67800" cy="67800"/>
            </a:xfrm>
            <a:custGeom>
              <a:avLst/>
              <a:gdLst/>
              <a:ahLst/>
              <a:cxnLst/>
              <a:rect l="l" t="t" r="r" b="b"/>
              <a:pathLst>
                <a:path w="2712" h="2712" extrusionOk="0">
                  <a:moveTo>
                    <a:pt x="1347" y="1"/>
                  </a:moveTo>
                  <a:lnTo>
                    <a:pt x="1199" y="19"/>
                  </a:lnTo>
                  <a:lnTo>
                    <a:pt x="1070" y="38"/>
                  </a:lnTo>
                  <a:lnTo>
                    <a:pt x="941" y="75"/>
                  </a:lnTo>
                  <a:lnTo>
                    <a:pt x="831" y="111"/>
                  </a:lnTo>
                  <a:lnTo>
                    <a:pt x="702" y="167"/>
                  </a:lnTo>
                  <a:lnTo>
                    <a:pt x="591" y="241"/>
                  </a:lnTo>
                  <a:lnTo>
                    <a:pt x="499" y="314"/>
                  </a:lnTo>
                  <a:lnTo>
                    <a:pt x="388" y="406"/>
                  </a:lnTo>
                  <a:lnTo>
                    <a:pt x="314" y="499"/>
                  </a:lnTo>
                  <a:lnTo>
                    <a:pt x="222" y="609"/>
                  </a:lnTo>
                  <a:lnTo>
                    <a:pt x="167" y="720"/>
                  </a:lnTo>
                  <a:lnTo>
                    <a:pt x="112" y="831"/>
                  </a:lnTo>
                  <a:lnTo>
                    <a:pt x="56" y="960"/>
                  </a:lnTo>
                  <a:lnTo>
                    <a:pt x="19" y="1089"/>
                  </a:lnTo>
                  <a:lnTo>
                    <a:pt x="1" y="1218"/>
                  </a:lnTo>
                  <a:lnTo>
                    <a:pt x="1" y="1347"/>
                  </a:lnTo>
                  <a:lnTo>
                    <a:pt x="1" y="1494"/>
                  </a:lnTo>
                  <a:lnTo>
                    <a:pt x="19" y="1623"/>
                  </a:lnTo>
                  <a:lnTo>
                    <a:pt x="56" y="1752"/>
                  </a:lnTo>
                  <a:lnTo>
                    <a:pt x="93" y="1863"/>
                  </a:lnTo>
                  <a:lnTo>
                    <a:pt x="148" y="1992"/>
                  </a:lnTo>
                  <a:lnTo>
                    <a:pt x="222" y="2103"/>
                  </a:lnTo>
                  <a:lnTo>
                    <a:pt x="296" y="2195"/>
                  </a:lnTo>
                  <a:lnTo>
                    <a:pt x="388" y="2306"/>
                  </a:lnTo>
                  <a:lnTo>
                    <a:pt x="480" y="2398"/>
                  </a:lnTo>
                  <a:lnTo>
                    <a:pt x="591" y="2472"/>
                  </a:lnTo>
                  <a:lnTo>
                    <a:pt x="702" y="2545"/>
                  </a:lnTo>
                  <a:lnTo>
                    <a:pt x="812" y="2601"/>
                  </a:lnTo>
                  <a:lnTo>
                    <a:pt x="941" y="2656"/>
                  </a:lnTo>
                  <a:lnTo>
                    <a:pt x="1070" y="2674"/>
                  </a:lnTo>
                  <a:lnTo>
                    <a:pt x="1199" y="2711"/>
                  </a:lnTo>
                  <a:lnTo>
                    <a:pt x="1458" y="2711"/>
                  </a:lnTo>
                  <a:lnTo>
                    <a:pt x="1605" y="2693"/>
                  </a:lnTo>
                  <a:lnTo>
                    <a:pt x="1734" y="2656"/>
                  </a:lnTo>
                  <a:lnTo>
                    <a:pt x="1863" y="2619"/>
                  </a:lnTo>
                  <a:lnTo>
                    <a:pt x="1974" y="2545"/>
                  </a:lnTo>
                  <a:lnTo>
                    <a:pt x="2084" y="2490"/>
                  </a:lnTo>
                  <a:lnTo>
                    <a:pt x="2195" y="2398"/>
                  </a:lnTo>
                  <a:lnTo>
                    <a:pt x="2306" y="2306"/>
                  </a:lnTo>
                  <a:lnTo>
                    <a:pt x="2398" y="2213"/>
                  </a:lnTo>
                  <a:lnTo>
                    <a:pt x="2472" y="2103"/>
                  </a:lnTo>
                  <a:lnTo>
                    <a:pt x="2545" y="1992"/>
                  </a:lnTo>
                  <a:lnTo>
                    <a:pt x="2601" y="1863"/>
                  </a:lnTo>
                  <a:lnTo>
                    <a:pt x="2638" y="1734"/>
                  </a:lnTo>
                  <a:lnTo>
                    <a:pt x="2674" y="1605"/>
                  </a:lnTo>
                  <a:lnTo>
                    <a:pt x="2693" y="1476"/>
                  </a:lnTo>
                  <a:lnTo>
                    <a:pt x="2711" y="1347"/>
                  </a:lnTo>
                  <a:lnTo>
                    <a:pt x="2693" y="1199"/>
                  </a:lnTo>
                  <a:lnTo>
                    <a:pt x="2674" y="1070"/>
                  </a:lnTo>
                  <a:lnTo>
                    <a:pt x="2638" y="941"/>
                  </a:lnTo>
                  <a:lnTo>
                    <a:pt x="2582" y="831"/>
                  </a:lnTo>
                  <a:lnTo>
                    <a:pt x="2527" y="702"/>
                  </a:lnTo>
                  <a:lnTo>
                    <a:pt x="2453" y="591"/>
                  </a:lnTo>
                  <a:lnTo>
                    <a:pt x="2379" y="499"/>
                  </a:lnTo>
                  <a:lnTo>
                    <a:pt x="2287" y="406"/>
                  </a:lnTo>
                  <a:lnTo>
                    <a:pt x="2195" y="314"/>
                  </a:lnTo>
                  <a:lnTo>
                    <a:pt x="2084" y="241"/>
                  </a:lnTo>
                  <a:lnTo>
                    <a:pt x="1974" y="167"/>
                  </a:lnTo>
                  <a:lnTo>
                    <a:pt x="1863" y="111"/>
                  </a:lnTo>
                  <a:lnTo>
                    <a:pt x="1734" y="56"/>
                  </a:lnTo>
                  <a:lnTo>
                    <a:pt x="1605" y="38"/>
                  </a:lnTo>
                  <a:lnTo>
                    <a:pt x="1476"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0" name="Google Shape;2920;p11"/>
            <p:cNvSpPr/>
            <p:nvPr/>
          </p:nvSpPr>
          <p:spPr>
            <a:xfrm>
              <a:off x="5390825" y="1003300"/>
              <a:ext cx="67775" cy="67775"/>
            </a:xfrm>
            <a:custGeom>
              <a:avLst/>
              <a:gdLst/>
              <a:ahLst/>
              <a:cxnLst/>
              <a:rect l="l" t="t" r="r" b="b"/>
              <a:pathLst>
                <a:path w="2711" h="2711" extrusionOk="0">
                  <a:moveTo>
                    <a:pt x="1236" y="0"/>
                  </a:moveTo>
                  <a:lnTo>
                    <a:pt x="1107" y="19"/>
                  </a:lnTo>
                  <a:lnTo>
                    <a:pt x="978" y="56"/>
                  </a:lnTo>
                  <a:lnTo>
                    <a:pt x="849" y="93"/>
                  </a:lnTo>
                  <a:lnTo>
                    <a:pt x="720" y="166"/>
                  </a:lnTo>
                  <a:lnTo>
                    <a:pt x="609" y="222"/>
                  </a:lnTo>
                  <a:lnTo>
                    <a:pt x="498" y="314"/>
                  </a:lnTo>
                  <a:lnTo>
                    <a:pt x="406" y="406"/>
                  </a:lnTo>
                  <a:lnTo>
                    <a:pt x="314" y="498"/>
                  </a:lnTo>
                  <a:lnTo>
                    <a:pt x="222" y="609"/>
                  </a:lnTo>
                  <a:lnTo>
                    <a:pt x="167" y="719"/>
                  </a:lnTo>
                  <a:lnTo>
                    <a:pt x="111" y="849"/>
                  </a:lnTo>
                  <a:lnTo>
                    <a:pt x="56" y="978"/>
                  </a:lnTo>
                  <a:lnTo>
                    <a:pt x="19" y="1107"/>
                  </a:lnTo>
                  <a:lnTo>
                    <a:pt x="1" y="1236"/>
                  </a:lnTo>
                  <a:lnTo>
                    <a:pt x="1" y="1365"/>
                  </a:lnTo>
                  <a:lnTo>
                    <a:pt x="1" y="1512"/>
                  </a:lnTo>
                  <a:lnTo>
                    <a:pt x="37" y="1641"/>
                  </a:lnTo>
                  <a:lnTo>
                    <a:pt x="74" y="1770"/>
                  </a:lnTo>
                  <a:lnTo>
                    <a:pt x="111" y="1881"/>
                  </a:lnTo>
                  <a:lnTo>
                    <a:pt x="167" y="2010"/>
                  </a:lnTo>
                  <a:lnTo>
                    <a:pt x="240" y="2121"/>
                  </a:lnTo>
                  <a:lnTo>
                    <a:pt x="332" y="2213"/>
                  </a:lnTo>
                  <a:lnTo>
                    <a:pt x="406" y="2305"/>
                  </a:lnTo>
                  <a:lnTo>
                    <a:pt x="517" y="2397"/>
                  </a:lnTo>
                  <a:lnTo>
                    <a:pt x="609" y="2471"/>
                  </a:lnTo>
                  <a:lnTo>
                    <a:pt x="720" y="2545"/>
                  </a:lnTo>
                  <a:lnTo>
                    <a:pt x="849" y="2600"/>
                  </a:lnTo>
                  <a:lnTo>
                    <a:pt x="959" y="2655"/>
                  </a:lnTo>
                  <a:lnTo>
                    <a:pt x="1088" y="2674"/>
                  </a:lnTo>
                  <a:lnTo>
                    <a:pt x="1218" y="2692"/>
                  </a:lnTo>
                  <a:lnTo>
                    <a:pt x="1365" y="2711"/>
                  </a:lnTo>
                  <a:lnTo>
                    <a:pt x="1494" y="2692"/>
                  </a:lnTo>
                  <a:lnTo>
                    <a:pt x="1623" y="2674"/>
                  </a:lnTo>
                  <a:lnTo>
                    <a:pt x="1752" y="2637"/>
                  </a:lnTo>
                  <a:lnTo>
                    <a:pt x="1881" y="2600"/>
                  </a:lnTo>
                  <a:lnTo>
                    <a:pt x="1992" y="2545"/>
                  </a:lnTo>
                  <a:lnTo>
                    <a:pt x="2103" y="2471"/>
                  </a:lnTo>
                  <a:lnTo>
                    <a:pt x="2213" y="2397"/>
                  </a:lnTo>
                  <a:lnTo>
                    <a:pt x="2305" y="2305"/>
                  </a:lnTo>
                  <a:lnTo>
                    <a:pt x="2398" y="2213"/>
                  </a:lnTo>
                  <a:lnTo>
                    <a:pt x="2471" y="2102"/>
                  </a:lnTo>
                  <a:lnTo>
                    <a:pt x="2545" y="1992"/>
                  </a:lnTo>
                  <a:lnTo>
                    <a:pt x="2600" y="1881"/>
                  </a:lnTo>
                  <a:lnTo>
                    <a:pt x="2637" y="1752"/>
                  </a:lnTo>
                  <a:lnTo>
                    <a:pt x="2674" y="1623"/>
                  </a:lnTo>
                  <a:lnTo>
                    <a:pt x="2693" y="1494"/>
                  </a:lnTo>
                  <a:lnTo>
                    <a:pt x="2711" y="1365"/>
                  </a:lnTo>
                  <a:lnTo>
                    <a:pt x="2693" y="1217"/>
                  </a:lnTo>
                  <a:lnTo>
                    <a:pt x="2674" y="1088"/>
                  </a:lnTo>
                  <a:lnTo>
                    <a:pt x="2656" y="959"/>
                  </a:lnTo>
                  <a:lnTo>
                    <a:pt x="2600" y="849"/>
                  </a:lnTo>
                  <a:lnTo>
                    <a:pt x="2545" y="719"/>
                  </a:lnTo>
                  <a:lnTo>
                    <a:pt x="2471" y="609"/>
                  </a:lnTo>
                  <a:lnTo>
                    <a:pt x="2398" y="517"/>
                  </a:lnTo>
                  <a:lnTo>
                    <a:pt x="2305" y="406"/>
                  </a:lnTo>
                  <a:lnTo>
                    <a:pt x="2213" y="314"/>
                  </a:lnTo>
                  <a:lnTo>
                    <a:pt x="2121" y="240"/>
                  </a:lnTo>
                  <a:lnTo>
                    <a:pt x="2010" y="166"/>
                  </a:lnTo>
                  <a:lnTo>
                    <a:pt x="1881" y="111"/>
                  </a:lnTo>
                  <a:lnTo>
                    <a:pt x="1771" y="74"/>
                  </a:lnTo>
                  <a:lnTo>
                    <a:pt x="1642" y="37"/>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1" name="Google Shape;2921;p11"/>
            <p:cNvSpPr/>
            <p:nvPr/>
          </p:nvSpPr>
          <p:spPr>
            <a:xfrm>
              <a:off x="5828275" y="1326425"/>
              <a:ext cx="66400" cy="66400"/>
            </a:xfrm>
            <a:custGeom>
              <a:avLst/>
              <a:gdLst/>
              <a:ahLst/>
              <a:cxnLst/>
              <a:rect l="l" t="t" r="r" b="b"/>
              <a:pathLst>
                <a:path w="2656" h="2656" extrusionOk="0">
                  <a:moveTo>
                    <a:pt x="1180" y="1"/>
                  </a:moveTo>
                  <a:lnTo>
                    <a:pt x="1051" y="19"/>
                  </a:lnTo>
                  <a:lnTo>
                    <a:pt x="922" y="56"/>
                  </a:lnTo>
                  <a:lnTo>
                    <a:pt x="793" y="111"/>
                  </a:lnTo>
                  <a:lnTo>
                    <a:pt x="683" y="167"/>
                  </a:lnTo>
                  <a:lnTo>
                    <a:pt x="572" y="240"/>
                  </a:lnTo>
                  <a:lnTo>
                    <a:pt x="461" y="314"/>
                  </a:lnTo>
                  <a:lnTo>
                    <a:pt x="369" y="406"/>
                  </a:lnTo>
                  <a:lnTo>
                    <a:pt x="295" y="498"/>
                  </a:lnTo>
                  <a:lnTo>
                    <a:pt x="203" y="609"/>
                  </a:lnTo>
                  <a:lnTo>
                    <a:pt x="148" y="720"/>
                  </a:lnTo>
                  <a:lnTo>
                    <a:pt x="93" y="830"/>
                  </a:lnTo>
                  <a:lnTo>
                    <a:pt x="37" y="959"/>
                  </a:lnTo>
                  <a:lnTo>
                    <a:pt x="19" y="1088"/>
                  </a:lnTo>
                  <a:lnTo>
                    <a:pt x="0" y="1217"/>
                  </a:lnTo>
                  <a:lnTo>
                    <a:pt x="0" y="1347"/>
                  </a:lnTo>
                  <a:lnTo>
                    <a:pt x="0" y="1494"/>
                  </a:lnTo>
                  <a:lnTo>
                    <a:pt x="19" y="1623"/>
                  </a:lnTo>
                  <a:lnTo>
                    <a:pt x="56" y="1734"/>
                  </a:lnTo>
                  <a:lnTo>
                    <a:pt x="111" y="1863"/>
                  </a:lnTo>
                  <a:lnTo>
                    <a:pt x="166" y="1973"/>
                  </a:lnTo>
                  <a:lnTo>
                    <a:pt x="240" y="2084"/>
                  </a:lnTo>
                  <a:lnTo>
                    <a:pt x="314" y="2176"/>
                  </a:lnTo>
                  <a:lnTo>
                    <a:pt x="388" y="2268"/>
                  </a:lnTo>
                  <a:lnTo>
                    <a:pt x="498" y="2361"/>
                  </a:lnTo>
                  <a:lnTo>
                    <a:pt x="590" y="2434"/>
                  </a:lnTo>
                  <a:lnTo>
                    <a:pt x="701" y="2490"/>
                  </a:lnTo>
                  <a:lnTo>
                    <a:pt x="812" y="2545"/>
                  </a:lnTo>
                  <a:lnTo>
                    <a:pt x="941" y="2600"/>
                  </a:lnTo>
                  <a:lnTo>
                    <a:pt x="1051" y="2619"/>
                  </a:lnTo>
                  <a:lnTo>
                    <a:pt x="1180" y="2637"/>
                  </a:lnTo>
                  <a:lnTo>
                    <a:pt x="1328" y="2656"/>
                  </a:lnTo>
                  <a:lnTo>
                    <a:pt x="1457" y="2637"/>
                  </a:lnTo>
                  <a:lnTo>
                    <a:pt x="1586" y="2619"/>
                  </a:lnTo>
                  <a:lnTo>
                    <a:pt x="1715" y="2582"/>
                  </a:lnTo>
                  <a:lnTo>
                    <a:pt x="1844" y="2545"/>
                  </a:lnTo>
                  <a:lnTo>
                    <a:pt x="1955" y="2490"/>
                  </a:lnTo>
                  <a:lnTo>
                    <a:pt x="2065" y="2416"/>
                  </a:lnTo>
                  <a:lnTo>
                    <a:pt x="2176" y="2342"/>
                  </a:lnTo>
                  <a:lnTo>
                    <a:pt x="2268" y="2250"/>
                  </a:lnTo>
                  <a:lnTo>
                    <a:pt x="2360" y="2158"/>
                  </a:lnTo>
                  <a:lnTo>
                    <a:pt x="2434" y="2047"/>
                  </a:lnTo>
                  <a:lnTo>
                    <a:pt x="2490" y="1937"/>
                  </a:lnTo>
                  <a:lnTo>
                    <a:pt x="2545" y="1826"/>
                  </a:lnTo>
                  <a:lnTo>
                    <a:pt x="2600" y="1697"/>
                  </a:lnTo>
                  <a:lnTo>
                    <a:pt x="2619" y="1568"/>
                  </a:lnTo>
                  <a:lnTo>
                    <a:pt x="2637" y="1439"/>
                  </a:lnTo>
                  <a:lnTo>
                    <a:pt x="2655" y="1291"/>
                  </a:lnTo>
                  <a:lnTo>
                    <a:pt x="2637" y="1162"/>
                  </a:lnTo>
                  <a:lnTo>
                    <a:pt x="2619" y="1033"/>
                  </a:lnTo>
                  <a:lnTo>
                    <a:pt x="2582" y="904"/>
                  </a:lnTo>
                  <a:lnTo>
                    <a:pt x="2526" y="793"/>
                  </a:lnTo>
                  <a:lnTo>
                    <a:pt x="2471" y="683"/>
                  </a:lnTo>
                  <a:lnTo>
                    <a:pt x="2416" y="572"/>
                  </a:lnTo>
                  <a:lnTo>
                    <a:pt x="2324" y="480"/>
                  </a:lnTo>
                  <a:lnTo>
                    <a:pt x="2250" y="388"/>
                  </a:lnTo>
                  <a:lnTo>
                    <a:pt x="2158" y="296"/>
                  </a:lnTo>
                  <a:lnTo>
                    <a:pt x="2047" y="222"/>
                  </a:lnTo>
                  <a:lnTo>
                    <a:pt x="1936" y="148"/>
                  </a:lnTo>
                  <a:lnTo>
                    <a:pt x="1826" y="93"/>
                  </a:lnTo>
                  <a:lnTo>
                    <a:pt x="1697" y="56"/>
                  </a:lnTo>
                  <a:lnTo>
                    <a:pt x="1586" y="19"/>
                  </a:lnTo>
                  <a:lnTo>
                    <a:pt x="1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2" name="Google Shape;2922;p11"/>
            <p:cNvSpPr/>
            <p:nvPr/>
          </p:nvSpPr>
          <p:spPr>
            <a:xfrm>
              <a:off x="5907550" y="1340250"/>
              <a:ext cx="67325" cy="67325"/>
            </a:xfrm>
            <a:custGeom>
              <a:avLst/>
              <a:gdLst/>
              <a:ahLst/>
              <a:cxnLst/>
              <a:rect l="l" t="t" r="r" b="b"/>
              <a:pathLst>
                <a:path w="2693" h="2693" extrusionOk="0">
                  <a:moveTo>
                    <a:pt x="1199" y="1"/>
                  </a:moveTo>
                  <a:lnTo>
                    <a:pt x="1070" y="19"/>
                  </a:lnTo>
                  <a:lnTo>
                    <a:pt x="941" y="56"/>
                  </a:lnTo>
                  <a:lnTo>
                    <a:pt x="830" y="111"/>
                  </a:lnTo>
                  <a:lnTo>
                    <a:pt x="701" y="167"/>
                  </a:lnTo>
                  <a:lnTo>
                    <a:pt x="591" y="240"/>
                  </a:lnTo>
                  <a:lnTo>
                    <a:pt x="499" y="314"/>
                  </a:lnTo>
                  <a:lnTo>
                    <a:pt x="388" y="406"/>
                  </a:lnTo>
                  <a:lnTo>
                    <a:pt x="314" y="499"/>
                  </a:lnTo>
                  <a:lnTo>
                    <a:pt x="222" y="609"/>
                  </a:lnTo>
                  <a:lnTo>
                    <a:pt x="167" y="720"/>
                  </a:lnTo>
                  <a:lnTo>
                    <a:pt x="111" y="830"/>
                  </a:lnTo>
                  <a:lnTo>
                    <a:pt x="56" y="959"/>
                  </a:lnTo>
                  <a:lnTo>
                    <a:pt x="19" y="1089"/>
                  </a:lnTo>
                  <a:lnTo>
                    <a:pt x="1" y="1218"/>
                  </a:lnTo>
                  <a:lnTo>
                    <a:pt x="1" y="1347"/>
                  </a:lnTo>
                  <a:lnTo>
                    <a:pt x="1" y="1476"/>
                  </a:lnTo>
                  <a:lnTo>
                    <a:pt x="38" y="1623"/>
                  </a:lnTo>
                  <a:lnTo>
                    <a:pt x="56" y="1734"/>
                  </a:lnTo>
                  <a:lnTo>
                    <a:pt x="111" y="1863"/>
                  </a:lnTo>
                  <a:lnTo>
                    <a:pt x="167" y="1974"/>
                  </a:lnTo>
                  <a:lnTo>
                    <a:pt x="240" y="2084"/>
                  </a:lnTo>
                  <a:lnTo>
                    <a:pt x="314" y="2195"/>
                  </a:lnTo>
                  <a:lnTo>
                    <a:pt x="406" y="2287"/>
                  </a:lnTo>
                  <a:lnTo>
                    <a:pt x="499" y="2379"/>
                  </a:lnTo>
                  <a:lnTo>
                    <a:pt x="609" y="2453"/>
                  </a:lnTo>
                  <a:lnTo>
                    <a:pt x="720" y="2527"/>
                  </a:lnTo>
                  <a:lnTo>
                    <a:pt x="830" y="2582"/>
                  </a:lnTo>
                  <a:lnTo>
                    <a:pt x="960" y="2637"/>
                  </a:lnTo>
                  <a:lnTo>
                    <a:pt x="1089" y="2656"/>
                  </a:lnTo>
                  <a:lnTo>
                    <a:pt x="1218" y="2674"/>
                  </a:lnTo>
                  <a:lnTo>
                    <a:pt x="1347" y="2693"/>
                  </a:lnTo>
                  <a:lnTo>
                    <a:pt x="1494" y="2674"/>
                  </a:lnTo>
                  <a:lnTo>
                    <a:pt x="1623" y="2656"/>
                  </a:lnTo>
                  <a:lnTo>
                    <a:pt x="1752" y="2619"/>
                  </a:lnTo>
                  <a:lnTo>
                    <a:pt x="1863" y="2582"/>
                  </a:lnTo>
                  <a:lnTo>
                    <a:pt x="1992" y="2527"/>
                  </a:lnTo>
                  <a:lnTo>
                    <a:pt x="2103" y="2453"/>
                  </a:lnTo>
                  <a:lnTo>
                    <a:pt x="2195" y="2379"/>
                  </a:lnTo>
                  <a:lnTo>
                    <a:pt x="2287" y="2287"/>
                  </a:lnTo>
                  <a:lnTo>
                    <a:pt x="2379" y="2176"/>
                  </a:lnTo>
                  <a:lnTo>
                    <a:pt x="2453" y="2084"/>
                  </a:lnTo>
                  <a:lnTo>
                    <a:pt x="2527" y="1974"/>
                  </a:lnTo>
                  <a:lnTo>
                    <a:pt x="2582" y="1845"/>
                  </a:lnTo>
                  <a:lnTo>
                    <a:pt x="2637" y="1734"/>
                  </a:lnTo>
                  <a:lnTo>
                    <a:pt x="2656" y="1605"/>
                  </a:lnTo>
                  <a:lnTo>
                    <a:pt x="2693" y="1476"/>
                  </a:lnTo>
                  <a:lnTo>
                    <a:pt x="2693" y="1328"/>
                  </a:lnTo>
                  <a:lnTo>
                    <a:pt x="2674" y="1199"/>
                  </a:lnTo>
                  <a:lnTo>
                    <a:pt x="2656" y="1070"/>
                  </a:lnTo>
                  <a:lnTo>
                    <a:pt x="2619" y="941"/>
                  </a:lnTo>
                  <a:lnTo>
                    <a:pt x="2582" y="830"/>
                  </a:lnTo>
                  <a:lnTo>
                    <a:pt x="2527" y="701"/>
                  </a:lnTo>
                  <a:lnTo>
                    <a:pt x="2453" y="591"/>
                  </a:lnTo>
                  <a:lnTo>
                    <a:pt x="2379" y="499"/>
                  </a:lnTo>
                  <a:lnTo>
                    <a:pt x="2287" y="388"/>
                  </a:lnTo>
                  <a:lnTo>
                    <a:pt x="2195" y="314"/>
                  </a:lnTo>
                  <a:lnTo>
                    <a:pt x="2084" y="222"/>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3" name="Google Shape;2923;p11"/>
            <p:cNvSpPr/>
            <p:nvPr/>
          </p:nvSpPr>
          <p:spPr>
            <a:xfrm>
              <a:off x="6303975" y="1411700"/>
              <a:ext cx="67325" cy="67325"/>
            </a:xfrm>
            <a:custGeom>
              <a:avLst/>
              <a:gdLst/>
              <a:ahLst/>
              <a:cxnLst/>
              <a:rect l="l" t="t" r="r" b="b"/>
              <a:pathLst>
                <a:path w="2693" h="2693" extrusionOk="0">
                  <a:moveTo>
                    <a:pt x="1273" y="1"/>
                  </a:moveTo>
                  <a:lnTo>
                    <a:pt x="1144" y="19"/>
                  </a:lnTo>
                  <a:lnTo>
                    <a:pt x="1015" y="38"/>
                  </a:lnTo>
                  <a:lnTo>
                    <a:pt x="886" y="74"/>
                  </a:lnTo>
                  <a:lnTo>
                    <a:pt x="775" y="130"/>
                  </a:lnTo>
                  <a:lnTo>
                    <a:pt x="646" y="203"/>
                  </a:lnTo>
                  <a:lnTo>
                    <a:pt x="554" y="277"/>
                  </a:lnTo>
                  <a:lnTo>
                    <a:pt x="443" y="369"/>
                  </a:lnTo>
                  <a:lnTo>
                    <a:pt x="351" y="462"/>
                  </a:lnTo>
                  <a:lnTo>
                    <a:pt x="277" y="554"/>
                  </a:lnTo>
                  <a:lnTo>
                    <a:pt x="203" y="664"/>
                  </a:lnTo>
                  <a:lnTo>
                    <a:pt x="130" y="775"/>
                  </a:lnTo>
                  <a:lnTo>
                    <a:pt x="93" y="904"/>
                  </a:lnTo>
                  <a:lnTo>
                    <a:pt x="56" y="1033"/>
                  </a:lnTo>
                  <a:lnTo>
                    <a:pt x="19" y="1162"/>
                  </a:lnTo>
                  <a:lnTo>
                    <a:pt x="1" y="1291"/>
                  </a:lnTo>
                  <a:lnTo>
                    <a:pt x="19" y="1420"/>
                  </a:lnTo>
                  <a:lnTo>
                    <a:pt x="19" y="1549"/>
                  </a:lnTo>
                  <a:lnTo>
                    <a:pt x="56" y="1679"/>
                  </a:lnTo>
                  <a:lnTo>
                    <a:pt x="93" y="1808"/>
                  </a:lnTo>
                  <a:lnTo>
                    <a:pt x="148" y="1937"/>
                  </a:lnTo>
                  <a:lnTo>
                    <a:pt x="222" y="2047"/>
                  </a:lnTo>
                  <a:lnTo>
                    <a:pt x="296" y="2139"/>
                  </a:lnTo>
                  <a:lnTo>
                    <a:pt x="369" y="2250"/>
                  </a:lnTo>
                  <a:lnTo>
                    <a:pt x="462" y="2342"/>
                  </a:lnTo>
                  <a:lnTo>
                    <a:pt x="572" y="2416"/>
                  </a:lnTo>
                  <a:lnTo>
                    <a:pt x="683" y="2490"/>
                  </a:lnTo>
                  <a:lnTo>
                    <a:pt x="793" y="2564"/>
                  </a:lnTo>
                  <a:lnTo>
                    <a:pt x="922" y="2600"/>
                  </a:lnTo>
                  <a:lnTo>
                    <a:pt x="1052" y="2637"/>
                  </a:lnTo>
                  <a:lnTo>
                    <a:pt x="1181" y="2674"/>
                  </a:lnTo>
                  <a:lnTo>
                    <a:pt x="1310" y="2693"/>
                  </a:lnTo>
                  <a:lnTo>
                    <a:pt x="1439" y="2674"/>
                  </a:lnTo>
                  <a:lnTo>
                    <a:pt x="1568" y="2674"/>
                  </a:lnTo>
                  <a:lnTo>
                    <a:pt x="1697" y="2637"/>
                  </a:lnTo>
                  <a:lnTo>
                    <a:pt x="1826" y="2600"/>
                  </a:lnTo>
                  <a:lnTo>
                    <a:pt x="1937" y="2545"/>
                  </a:lnTo>
                  <a:lnTo>
                    <a:pt x="2066" y="2471"/>
                  </a:lnTo>
                  <a:lnTo>
                    <a:pt x="2158" y="2398"/>
                  </a:lnTo>
                  <a:lnTo>
                    <a:pt x="2268" y="2324"/>
                  </a:lnTo>
                  <a:lnTo>
                    <a:pt x="2361" y="2232"/>
                  </a:lnTo>
                  <a:lnTo>
                    <a:pt x="2434" y="2121"/>
                  </a:lnTo>
                  <a:lnTo>
                    <a:pt x="2508" y="2010"/>
                  </a:lnTo>
                  <a:lnTo>
                    <a:pt x="2563" y="1900"/>
                  </a:lnTo>
                  <a:lnTo>
                    <a:pt x="2619" y="1771"/>
                  </a:lnTo>
                  <a:lnTo>
                    <a:pt x="2656" y="1642"/>
                  </a:lnTo>
                  <a:lnTo>
                    <a:pt x="2693" y="1513"/>
                  </a:lnTo>
                  <a:lnTo>
                    <a:pt x="2693" y="1383"/>
                  </a:lnTo>
                  <a:lnTo>
                    <a:pt x="2693" y="1254"/>
                  </a:lnTo>
                  <a:lnTo>
                    <a:pt x="2674" y="1125"/>
                  </a:lnTo>
                  <a:lnTo>
                    <a:pt x="2656" y="996"/>
                  </a:lnTo>
                  <a:lnTo>
                    <a:pt x="2619" y="867"/>
                  </a:lnTo>
                  <a:lnTo>
                    <a:pt x="2563" y="757"/>
                  </a:lnTo>
                  <a:lnTo>
                    <a:pt x="2490" y="646"/>
                  </a:lnTo>
                  <a:lnTo>
                    <a:pt x="2416" y="535"/>
                  </a:lnTo>
                  <a:lnTo>
                    <a:pt x="2342" y="425"/>
                  </a:lnTo>
                  <a:lnTo>
                    <a:pt x="2232" y="333"/>
                  </a:lnTo>
                  <a:lnTo>
                    <a:pt x="2139" y="259"/>
                  </a:lnTo>
                  <a:lnTo>
                    <a:pt x="2029" y="185"/>
                  </a:lnTo>
                  <a:lnTo>
                    <a:pt x="1918" y="130"/>
                  </a:lnTo>
                  <a:lnTo>
                    <a:pt x="1789" y="74"/>
                  </a:lnTo>
                  <a:lnTo>
                    <a:pt x="1660" y="38"/>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4" name="Google Shape;2924;p11"/>
            <p:cNvSpPr/>
            <p:nvPr/>
          </p:nvSpPr>
          <p:spPr>
            <a:xfrm>
              <a:off x="6384175" y="1430600"/>
              <a:ext cx="17075" cy="57650"/>
            </a:xfrm>
            <a:custGeom>
              <a:avLst/>
              <a:gdLst/>
              <a:ahLst/>
              <a:cxnLst/>
              <a:rect l="l" t="t" r="r" b="b"/>
              <a:pathLst>
                <a:path w="683" h="2306" extrusionOk="0">
                  <a:moveTo>
                    <a:pt x="683" y="1"/>
                  </a:moveTo>
                  <a:lnTo>
                    <a:pt x="536" y="111"/>
                  </a:lnTo>
                  <a:lnTo>
                    <a:pt x="406" y="222"/>
                  </a:lnTo>
                  <a:lnTo>
                    <a:pt x="296" y="351"/>
                  </a:lnTo>
                  <a:lnTo>
                    <a:pt x="204" y="480"/>
                  </a:lnTo>
                  <a:lnTo>
                    <a:pt x="130" y="627"/>
                  </a:lnTo>
                  <a:lnTo>
                    <a:pt x="56" y="793"/>
                  </a:lnTo>
                  <a:lnTo>
                    <a:pt x="19" y="959"/>
                  </a:lnTo>
                  <a:lnTo>
                    <a:pt x="1" y="1144"/>
                  </a:lnTo>
                  <a:lnTo>
                    <a:pt x="19" y="1310"/>
                  </a:lnTo>
                  <a:lnTo>
                    <a:pt x="56" y="1494"/>
                  </a:lnTo>
                  <a:lnTo>
                    <a:pt x="111" y="1660"/>
                  </a:lnTo>
                  <a:lnTo>
                    <a:pt x="185" y="1808"/>
                  </a:lnTo>
                  <a:lnTo>
                    <a:pt x="296" y="1955"/>
                  </a:lnTo>
                  <a:lnTo>
                    <a:pt x="406" y="2084"/>
                  </a:lnTo>
                  <a:lnTo>
                    <a:pt x="536" y="2195"/>
                  </a:lnTo>
                  <a:lnTo>
                    <a:pt x="683" y="2305"/>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5" name="Google Shape;2925;p11"/>
            <p:cNvSpPr/>
            <p:nvPr/>
          </p:nvSpPr>
          <p:spPr>
            <a:xfrm>
              <a:off x="5066325" y="538650"/>
              <a:ext cx="66400" cy="66400"/>
            </a:xfrm>
            <a:custGeom>
              <a:avLst/>
              <a:gdLst/>
              <a:ahLst/>
              <a:cxnLst/>
              <a:rect l="l" t="t" r="r" b="b"/>
              <a:pathLst>
                <a:path w="2656" h="2656" extrusionOk="0">
                  <a:moveTo>
                    <a:pt x="1180" y="1"/>
                  </a:moveTo>
                  <a:lnTo>
                    <a:pt x="1070" y="38"/>
                  </a:lnTo>
                  <a:lnTo>
                    <a:pt x="941" y="56"/>
                  </a:lnTo>
                  <a:lnTo>
                    <a:pt x="811" y="111"/>
                  </a:lnTo>
                  <a:lnTo>
                    <a:pt x="701" y="167"/>
                  </a:lnTo>
                  <a:lnTo>
                    <a:pt x="590" y="222"/>
                  </a:lnTo>
                  <a:lnTo>
                    <a:pt x="498" y="296"/>
                  </a:lnTo>
                  <a:lnTo>
                    <a:pt x="406" y="388"/>
                  </a:lnTo>
                  <a:lnTo>
                    <a:pt x="314" y="480"/>
                  </a:lnTo>
                  <a:lnTo>
                    <a:pt x="240" y="572"/>
                  </a:lnTo>
                  <a:lnTo>
                    <a:pt x="166" y="683"/>
                  </a:lnTo>
                  <a:lnTo>
                    <a:pt x="111" y="794"/>
                  </a:lnTo>
                  <a:lnTo>
                    <a:pt x="55" y="923"/>
                  </a:lnTo>
                  <a:lnTo>
                    <a:pt x="19" y="1033"/>
                  </a:lnTo>
                  <a:lnTo>
                    <a:pt x="0" y="1162"/>
                  </a:lnTo>
                  <a:lnTo>
                    <a:pt x="0" y="1291"/>
                  </a:lnTo>
                  <a:lnTo>
                    <a:pt x="0" y="1439"/>
                  </a:lnTo>
                  <a:lnTo>
                    <a:pt x="19" y="1568"/>
                  </a:lnTo>
                  <a:lnTo>
                    <a:pt x="37" y="1697"/>
                  </a:lnTo>
                  <a:lnTo>
                    <a:pt x="92" y="1826"/>
                  </a:lnTo>
                  <a:lnTo>
                    <a:pt x="148" y="1937"/>
                  </a:lnTo>
                  <a:lnTo>
                    <a:pt x="203" y="2047"/>
                  </a:lnTo>
                  <a:lnTo>
                    <a:pt x="277" y="2158"/>
                  </a:lnTo>
                  <a:lnTo>
                    <a:pt x="369" y="2250"/>
                  </a:lnTo>
                  <a:lnTo>
                    <a:pt x="461" y="2342"/>
                  </a:lnTo>
                  <a:lnTo>
                    <a:pt x="572" y="2416"/>
                  </a:lnTo>
                  <a:lnTo>
                    <a:pt x="682" y="2490"/>
                  </a:lnTo>
                  <a:lnTo>
                    <a:pt x="793" y="2545"/>
                  </a:lnTo>
                  <a:lnTo>
                    <a:pt x="922" y="2600"/>
                  </a:lnTo>
                  <a:lnTo>
                    <a:pt x="1051" y="2637"/>
                  </a:lnTo>
                  <a:lnTo>
                    <a:pt x="1180" y="2656"/>
                  </a:lnTo>
                  <a:lnTo>
                    <a:pt x="1457" y="2656"/>
                  </a:lnTo>
                  <a:lnTo>
                    <a:pt x="1586" y="2637"/>
                  </a:lnTo>
                  <a:lnTo>
                    <a:pt x="1696" y="2600"/>
                  </a:lnTo>
                  <a:lnTo>
                    <a:pt x="1826" y="2564"/>
                  </a:lnTo>
                  <a:lnTo>
                    <a:pt x="1936" y="2508"/>
                  </a:lnTo>
                  <a:lnTo>
                    <a:pt x="2047" y="2435"/>
                  </a:lnTo>
                  <a:lnTo>
                    <a:pt x="2139" y="2361"/>
                  </a:lnTo>
                  <a:lnTo>
                    <a:pt x="2250" y="2269"/>
                  </a:lnTo>
                  <a:lnTo>
                    <a:pt x="2323" y="2176"/>
                  </a:lnTo>
                  <a:lnTo>
                    <a:pt x="2397" y="2084"/>
                  </a:lnTo>
                  <a:lnTo>
                    <a:pt x="2471" y="1974"/>
                  </a:lnTo>
                  <a:lnTo>
                    <a:pt x="2526" y="1863"/>
                  </a:lnTo>
                  <a:lnTo>
                    <a:pt x="2581" y="1752"/>
                  </a:lnTo>
                  <a:lnTo>
                    <a:pt x="2618" y="1623"/>
                  </a:lnTo>
                  <a:lnTo>
                    <a:pt x="2637" y="1494"/>
                  </a:lnTo>
                  <a:lnTo>
                    <a:pt x="2655" y="1365"/>
                  </a:lnTo>
                  <a:lnTo>
                    <a:pt x="2637" y="1218"/>
                  </a:lnTo>
                  <a:lnTo>
                    <a:pt x="2618" y="1089"/>
                  </a:lnTo>
                  <a:lnTo>
                    <a:pt x="2600" y="959"/>
                  </a:lnTo>
                  <a:lnTo>
                    <a:pt x="2545" y="849"/>
                  </a:lnTo>
                  <a:lnTo>
                    <a:pt x="2489" y="720"/>
                  </a:lnTo>
                  <a:lnTo>
                    <a:pt x="2434" y="609"/>
                  </a:lnTo>
                  <a:lnTo>
                    <a:pt x="2360" y="499"/>
                  </a:lnTo>
                  <a:lnTo>
                    <a:pt x="2268" y="406"/>
                  </a:lnTo>
                  <a:lnTo>
                    <a:pt x="2176" y="314"/>
                  </a:lnTo>
                  <a:lnTo>
                    <a:pt x="2065" y="240"/>
                  </a:lnTo>
                  <a:lnTo>
                    <a:pt x="1955" y="167"/>
                  </a:lnTo>
                  <a:lnTo>
                    <a:pt x="1844" y="111"/>
                  </a:lnTo>
                  <a:lnTo>
                    <a:pt x="1715" y="74"/>
                  </a:lnTo>
                  <a:lnTo>
                    <a:pt x="1586" y="38"/>
                  </a:lnTo>
                  <a:lnTo>
                    <a:pt x="1457" y="19"/>
                  </a:lnTo>
                  <a:lnTo>
                    <a:pt x="13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6" name="Google Shape;2926;p11"/>
            <p:cNvSpPr/>
            <p:nvPr/>
          </p:nvSpPr>
          <p:spPr>
            <a:xfrm>
              <a:off x="5014700" y="364425"/>
              <a:ext cx="66400" cy="66400"/>
            </a:xfrm>
            <a:custGeom>
              <a:avLst/>
              <a:gdLst/>
              <a:ahLst/>
              <a:cxnLst/>
              <a:rect l="l" t="t" r="r" b="b"/>
              <a:pathLst>
                <a:path w="2656" h="2656" extrusionOk="0">
                  <a:moveTo>
                    <a:pt x="1365" y="0"/>
                  </a:moveTo>
                  <a:lnTo>
                    <a:pt x="1217" y="19"/>
                  </a:lnTo>
                  <a:lnTo>
                    <a:pt x="1088" y="37"/>
                  </a:lnTo>
                  <a:lnTo>
                    <a:pt x="959" y="55"/>
                  </a:lnTo>
                  <a:lnTo>
                    <a:pt x="830" y="111"/>
                  </a:lnTo>
                  <a:lnTo>
                    <a:pt x="719" y="166"/>
                  </a:lnTo>
                  <a:lnTo>
                    <a:pt x="609" y="221"/>
                  </a:lnTo>
                  <a:lnTo>
                    <a:pt x="498" y="314"/>
                  </a:lnTo>
                  <a:lnTo>
                    <a:pt x="406" y="387"/>
                  </a:lnTo>
                  <a:lnTo>
                    <a:pt x="314" y="479"/>
                  </a:lnTo>
                  <a:lnTo>
                    <a:pt x="240" y="590"/>
                  </a:lnTo>
                  <a:lnTo>
                    <a:pt x="166" y="701"/>
                  </a:lnTo>
                  <a:lnTo>
                    <a:pt x="111" y="811"/>
                  </a:lnTo>
                  <a:lnTo>
                    <a:pt x="55" y="940"/>
                  </a:lnTo>
                  <a:lnTo>
                    <a:pt x="37" y="1069"/>
                  </a:lnTo>
                  <a:lnTo>
                    <a:pt x="0" y="1199"/>
                  </a:lnTo>
                  <a:lnTo>
                    <a:pt x="0" y="1328"/>
                  </a:lnTo>
                  <a:lnTo>
                    <a:pt x="0" y="1475"/>
                  </a:lnTo>
                  <a:lnTo>
                    <a:pt x="37" y="1604"/>
                  </a:lnTo>
                  <a:lnTo>
                    <a:pt x="55" y="1715"/>
                  </a:lnTo>
                  <a:lnTo>
                    <a:pt x="111" y="1844"/>
                  </a:lnTo>
                  <a:lnTo>
                    <a:pt x="166" y="1955"/>
                  </a:lnTo>
                  <a:lnTo>
                    <a:pt x="221" y="2065"/>
                  </a:lnTo>
                  <a:lnTo>
                    <a:pt x="295" y="2157"/>
                  </a:lnTo>
                  <a:lnTo>
                    <a:pt x="387" y="2268"/>
                  </a:lnTo>
                  <a:lnTo>
                    <a:pt x="479" y="2342"/>
                  </a:lnTo>
                  <a:lnTo>
                    <a:pt x="572" y="2415"/>
                  </a:lnTo>
                  <a:lnTo>
                    <a:pt x="682" y="2489"/>
                  </a:lnTo>
                  <a:lnTo>
                    <a:pt x="793" y="2545"/>
                  </a:lnTo>
                  <a:lnTo>
                    <a:pt x="922" y="2600"/>
                  </a:lnTo>
                  <a:lnTo>
                    <a:pt x="1033" y="2637"/>
                  </a:lnTo>
                  <a:lnTo>
                    <a:pt x="1162" y="2655"/>
                  </a:lnTo>
                  <a:lnTo>
                    <a:pt x="1438" y="2655"/>
                  </a:lnTo>
                  <a:lnTo>
                    <a:pt x="1567" y="2637"/>
                  </a:lnTo>
                  <a:lnTo>
                    <a:pt x="1696" y="2618"/>
                  </a:lnTo>
                  <a:lnTo>
                    <a:pt x="1825" y="2563"/>
                  </a:lnTo>
                  <a:lnTo>
                    <a:pt x="1936" y="2508"/>
                  </a:lnTo>
                  <a:lnTo>
                    <a:pt x="2047" y="2452"/>
                  </a:lnTo>
                  <a:lnTo>
                    <a:pt x="2157" y="2360"/>
                  </a:lnTo>
                  <a:lnTo>
                    <a:pt x="2250" y="2286"/>
                  </a:lnTo>
                  <a:lnTo>
                    <a:pt x="2342" y="2194"/>
                  </a:lnTo>
                  <a:lnTo>
                    <a:pt x="2415" y="2084"/>
                  </a:lnTo>
                  <a:lnTo>
                    <a:pt x="2489" y="1973"/>
                  </a:lnTo>
                  <a:lnTo>
                    <a:pt x="2545" y="1862"/>
                  </a:lnTo>
                  <a:lnTo>
                    <a:pt x="2600" y="1733"/>
                  </a:lnTo>
                  <a:lnTo>
                    <a:pt x="2637" y="1604"/>
                  </a:lnTo>
                  <a:lnTo>
                    <a:pt x="2655" y="1475"/>
                  </a:lnTo>
                  <a:lnTo>
                    <a:pt x="2655" y="1328"/>
                  </a:lnTo>
                  <a:lnTo>
                    <a:pt x="2655" y="1199"/>
                  </a:lnTo>
                  <a:lnTo>
                    <a:pt x="2637" y="1069"/>
                  </a:lnTo>
                  <a:lnTo>
                    <a:pt x="2600" y="959"/>
                  </a:lnTo>
                  <a:lnTo>
                    <a:pt x="2563" y="830"/>
                  </a:lnTo>
                  <a:lnTo>
                    <a:pt x="2508" y="719"/>
                  </a:lnTo>
                  <a:lnTo>
                    <a:pt x="2434" y="609"/>
                  </a:lnTo>
                  <a:lnTo>
                    <a:pt x="2360" y="498"/>
                  </a:lnTo>
                  <a:lnTo>
                    <a:pt x="2268" y="406"/>
                  </a:lnTo>
                  <a:lnTo>
                    <a:pt x="2176" y="332"/>
                  </a:lnTo>
                  <a:lnTo>
                    <a:pt x="2084" y="240"/>
                  </a:lnTo>
                  <a:lnTo>
                    <a:pt x="1973" y="184"/>
                  </a:lnTo>
                  <a:lnTo>
                    <a:pt x="1862" y="129"/>
                  </a:lnTo>
                  <a:lnTo>
                    <a:pt x="1733" y="74"/>
                  </a:lnTo>
                  <a:lnTo>
                    <a:pt x="1623" y="37"/>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7" name="Google Shape;2927;p11"/>
            <p:cNvSpPr/>
            <p:nvPr/>
          </p:nvSpPr>
          <p:spPr>
            <a:xfrm>
              <a:off x="5457200" y="1098250"/>
              <a:ext cx="66400" cy="66400"/>
            </a:xfrm>
            <a:custGeom>
              <a:avLst/>
              <a:gdLst/>
              <a:ahLst/>
              <a:cxnLst/>
              <a:rect l="l" t="t" r="r" b="b"/>
              <a:pathLst>
                <a:path w="2656" h="2656" extrusionOk="0">
                  <a:moveTo>
                    <a:pt x="1218" y="1"/>
                  </a:moveTo>
                  <a:lnTo>
                    <a:pt x="1089" y="19"/>
                  </a:lnTo>
                  <a:lnTo>
                    <a:pt x="959" y="38"/>
                  </a:lnTo>
                  <a:lnTo>
                    <a:pt x="830" y="93"/>
                  </a:lnTo>
                  <a:lnTo>
                    <a:pt x="720" y="148"/>
                  </a:lnTo>
                  <a:lnTo>
                    <a:pt x="609" y="203"/>
                  </a:lnTo>
                  <a:lnTo>
                    <a:pt x="499" y="296"/>
                  </a:lnTo>
                  <a:lnTo>
                    <a:pt x="406" y="369"/>
                  </a:lnTo>
                  <a:lnTo>
                    <a:pt x="314" y="462"/>
                  </a:lnTo>
                  <a:lnTo>
                    <a:pt x="240" y="572"/>
                  </a:lnTo>
                  <a:lnTo>
                    <a:pt x="167" y="683"/>
                  </a:lnTo>
                  <a:lnTo>
                    <a:pt x="111" y="794"/>
                  </a:lnTo>
                  <a:lnTo>
                    <a:pt x="56" y="923"/>
                  </a:lnTo>
                  <a:lnTo>
                    <a:pt x="19" y="1052"/>
                  </a:lnTo>
                  <a:lnTo>
                    <a:pt x="1" y="1181"/>
                  </a:lnTo>
                  <a:lnTo>
                    <a:pt x="1" y="1328"/>
                  </a:lnTo>
                  <a:lnTo>
                    <a:pt x="1" y="1457"/>
                  </a:lnTo>
                  <a:lnTo>
                    <a:pt x="19" y="1586"/>
                  </a:lnTo>
                  <a:lnTo>
                    <a:pt x="56" y="1697"/>
                  </a:lnTo>
                  <a:lnTo>
                    <a:pt x="93" y="1826"/>
                  </a:lnTo>
                  <a:lnTo>
                    <a:pt x="148" y="1937"/>
                  </a:lnTo>
                  <a:lnTo>
                    <a:pt x="222" y="2047"/>
                  </a:lnTo>
                  <a:lnTo>
                    <a:pt x="296" y="2158"/>
                  </a:lnTo>
                  <a:lnTo>
                    <a:pt x="369" y="2250"/>
                  </a:lnTo>
                  <a:lnTo>
                    <a:pt x="462" y="2324"/>
                  </a:lnTo>
                  <a:lnTo>
                    <a:pt x="572" y="2416"/>
                  </a:lnTo>
                  <a:lnTo>
                    <a:pt x="683" y="2471"/>
                  </a:lnTo>
                  <a:lnTo>
                    <a:pt x="794" y="2527"/>
                  </a:lnTo>
                  <a:lnTo>
                    <a:pt x="904" y="2582"/>
                  </a:lnTo>
                  <a:lnTo>
                    <a:pt x="1033" y="2619"/>
                  </a:lnTo>
                  <a:lnTo>
                    <a:pt x="1162" y="2637"/>
                  </a:lnTo>
                  <a:lnTo>
                    <a:pt x="1291" y="2656"/>
                  </a:lnTo>
                  <a:lnTo>
                    <a:pt x="1439" y="2637"/>
                  </a:lnTo>
                  <a:lnTo>
                    <a:pt x="1568" y="2619"/>
                  </a:lnTo>
                  <a:lnTo>
                    <a:pt x="1697" y="2600"/>
                  </a:lnTo>
                  <a:lnTo>
                    <a:pt x="1808" y="2545"/>
                  </a:lnTo>
                  <a:lnTo>
                    <a:pt x="1937" y="2490"/>
                  </a:lnTo>
                  <a:lnTo>
                    <a:pt x="2047" y="2435"/>
                  </a:lnTo>
                  <a:lnTo>
                    <a:pt x="2158" y="2361"/>
                  </a:lnTo>
                  <a:lnTo>
                    <a:pt x="2250" y="2269"/>
                  </a:lnTo>
                  <a:lnTo>
                    <a:pt x="2342" y="2176"/>
                  </a:lnTo>
                  <a:lnTo>
                    <a:pt x="2416" y="2066"/>
                  </a:lnTo>
                  <a:lnTo>
                    <a:pt x="2490" y="1955"/>
                  </a:lnTo>
                  <a:lnTo>
                    <a:pt x="2545" y="1844"/>
                  </a:lnTo>
                  <a:lnTo>
                    <a:pt x="2582" y="1715"/>
                  </a:lnTo>
                  <a:lnTo>
                    <a:pt x="2619" y="1586"/>
                  </a:lnTo>
                  <a:lnTo>
                    <a:pt x="2637" y="1457"/>
                  </a:lnTo>
                  <a:lnTo>
                    <a:pt x="2656" y="1328"/>
                  </a:lnTo>
                  <a:lnTo>
                    <a:pt x="2637" y="1181"/>
                  </a:lnTo>
                  <a:lnTo>
                    <a:pt x="2619" y="1052"/>
                  </a:lnTo>
                  <a:lnTo>
                    <a:pt x="2600" y="941"/>
                  </a:lnTo>
                  <a:lnTo>
                    <a:pt x="2545" y="812"/>
                  </a:lnTo>
                  <a:lnTo>
                    <a:pt x="2490" y="701"/>
                  </a:lnTo>
                  <a:lnTo>
                    <a:pt x="2435" y="591"/>
                  </a:lnTo>
                  <a:lnTo>
                    <a:pt x="2361" y="498"/>
                  </a:lnTo>
                  <a:lnTo>
                    <a:pt x="2269" y="388"/>
                  </a:lnTo>
                  <a:lnTo>
                    <a:pt x="2176" y="314"/>
                  </a:lnTo>
                  <a:lnTo>
                    <a:pt x="2066" y="240"/>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8" name="Google Shape;2928;p11"/>
            <p:cNvSpPr/>
            <p:nvPr/>
          </p:nvSpPr>
          <p:spPr>
            <a:xfrm>
              <a:off x="5602400" y="1206575"/>
              <a:ext cx="66400" cy="66400"/>
            </a:xfrm>
            <a:custGeom>
              <a:avLst/>
              <a:gdLst/>
              <a:ahLst/>
              <a:cxnLst/>
              <a:rect l="l" t="t" r="r" b="b"/>
              <a:pathLst>
                <a:path w="2656" h="2656" extrusionOk="0">
                  <a:moveTo>
                    <a:pt x="1181" y="1"/>
                  </a:moveTo>
                  <a:lnTo>
                    <a:pt x="1052" y="38"/>
                  </a:lnTo>
                  <a:lnTo>
                    <a:pt x="923" y="56"/>
                  </a:lnTo>
                  <a:lnTo>
                    <a:pt x="812" y="111"/>
                  </a:lnTo>
                  <a:lnTo>
                    <a:pt x="701" y="167"/>
                  </a:lnTo>
                  <a:lnTo>
                    <a:pt x="591" y="240"/>
                  </a:lnTo>
                  <a:lnTo>
                    <a:pt x="480" y="314"/>
                  </a:lnTo>
                  <a:lnTo>
                    <a:pt x="388" y="406"/>
                  </a:lnTo>
                  <a:lnTo>
                    <a:pt x="314" y="498"/>
                  </a:lnTo>
                  <a:lnTo>
                    <a:pt x="240" y="591"/>
                  </a:lnTo>
                  <a:lnTo>
                    <a:pt x="167" y="701"/>
                  </a:lnTo>
                  <a:lnTo>
                    <a:pt x="111" y="812"/>
                  </a:lnTo>
                  <a:lnTo>
                    <a:pt x="74" y="941"/>
                  </a:lnTo>
                  <a:lnTo>
                    <a:pt x="38" y="1070"/>
                  </a:lnTo>
                  <a:lnTo>
                    <a:pt x="19" y="1199"/>
                  </a:lnTo>
                  <a:lnTo>
                    <a:pt x="1" y="1328"/>
                  </a:lnTo>
                  <a:lnTo>
                    <a:pt x="19" y="1457"/>
                  </a:lnTo>
                  <a:lnTo>
                    <a:pt x="38" y="1586"/>
                  </a:lnTo>
                  <a:lnTo>
                    <a:pt x="74" y="1715"/>
                  </a:lnTo>
                  <a:lnTo>
                    <a:pt x="111" y="1844"/>
                  </a:lnTo>
                  <a:lnTo>
                    <a:pt x="167" y="1955"/>
                  </a:lnTo>
                  <a:lnTo>
                    <a:pt x="240" y="2066"/>
                  </a:lnTo>
                  <a:lnTo>
                    <a:pt x="333" y="2176"/>
                  </a:lnTo>
                  <a:lnTo>
                    <a:pt x="406" y="2269"/>
                  </a:lnTo>
                  <a:lnTo>
                    <a:pt x="517" y="2361"/>
                  </a:lnTo>
                  <a:lnTo>
                    <a:pt x="609" y="2434"/>
                  </a:lnTo>
                  <a:lnTo>
                    <a:pt x="720" y="2508"/>
                  </a:lnTo>
                  <a:lnTo>
                    <a:pt x="849" y="2564"/>
                  </a:lnTo>
                  <a:lnTo>
                    <a:pt x="959" y="2600"/>
                  </a:lnTo>
                  <a:lnTo>
                    <a:pt x="1089" y="2637"/>
                  </a:lnTo>
                  <a:lnTo>
                    <a:pt x="1236" y="2656"/>
                  </a:lnTo>
                  <a:lnTo>
                    <a:pt x="1365" y="2656"/>
                  </a:lnTo>
                  <a:lnTo>
                    <a:pt x="1494" y="2637"/>
                  </a:lnTo>
                  <a:lnTo>
                    <a:pt x="1623" y="2619"/>
                  </a:lnTo>
                  <a:lnTo>
                    <a:pt x="1752" y="2582"/>
                  </a:lnTo>
                  <a:lnTo>
                    <a:pt x="1863" y="2545"/>
                  </a:lnTo>
                  <a:lnTo>
                    <a:pt x="1974" y="2490"/>
                  </a:lnTo>
                  <a:lnTo>
                    <a:pt x="2084" y="2416"/>
                  </a:lnTo>
                  <a:lnTo>
                    <a:pt x="2195" y="2342"/>
                  </a:lnTo>
                  <a:lnTo>
                    <a:pt x="2287" y="2250"/>
                  </a:lnTo>
                  <a:lnTo>
                    <a:pt x="2361" y="2158"/>
                  </a:lnTo>
                  <a:lnTo>
                    <a:pt x="2435" y="2047"/>
                  </a:lnTo>
                  <a:lnTo>
                    <a:pt x="2508" y="1955"/>
                  </a:lnTo>
                  <a:lnTo>
                    <a:pt x="2564" y="1826"/>
                  </a:lnTo>
                  <a:lnTo>
                    <a:pt x="2600" y="1715"/>
                  </a:lnTo>
                  <a:lnTo>
                    <a:pt x="2637" y="1586"/>
                  </a:lnTo>
                  <a:lnTo>
                    <a:pt x="2656" y="1457"/>
                  </a:lnTo>
                  <a:lnTo>
                    <a:pt x="2656" y="1328"/>
                  </a:lnTo>
                  <a:lnTo>
                    <a:pt x="2656" y="1199"/>
                  </a:lnTo>
                  <a:lnTo>
                    <a:pt x="2637" y="1052"/>
                  </a:lnTo>
                  <a:lnTo>
                    <a:pt x="2600" y="923"/>
                  </a:lnTo>
                  <a:lnTo>
                    <a:pt x="2564" y="812"/>
                  </a:lnTo>
                  <a:lnTo>
                    <a:pt x="2490" y="683"/>
                  </a:lnTo>
                  <a:lnTo>
                    <a:pt x="2435" y="572"/>
                  </a:lnTo>
                  <a:lnTo>
                    <a:pt x="2342" y="480"/>
                  </a:lnTo>
                  <a:lnTo>
                    <a:pt x="2269" y="388"/>
                  </a:lnTo>
                  <a:lnTo>
                    <a:pt x="2158" y="296"/>
                  </a:lnTo>
                  <a:lnTo>
                    <a:pt x="2066" y="222"/>
                  </a:lnTo>
                  <a:lnTo>
                    <a:pt x="1955" y="148"/>
                  </a:lnTo>
                  <a:lnTo>
                    <a:pt x="1826" y="93"/>
                  </a:lnTo>
                  <a:lnTo>
                    <a:pt x="1697" y="56"/>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9" name="Google Shape;2929;p11"/>
            <p:cNvSpPr/>
            <p:nvPr/>
          </p:nvSpPr>
          <p:spPr>
            <a:xfrm>
              <a:off x="5183400" y="804625"/>
              <a:ext cx="65475" cy="65475"/>
            </a:xfrm>
            <a:custGeom>
              <a:avLst/>
              <a:gdLst/>
              <a:ahLst/>
              <a:cxnLst/>
              <a:rect l="l" t="t" r="r" b="b"/>
              <a:pathLst>
                <a:path w="2619" h="2619" extrusionOk="0">
                  <a:moveTo>
                    <a:pt x="1144" y="1"/>
                  </a:moveTo>
                  <a:lnTo>
                    <a:pt x="1015" y="37"/>
                  </a:lnTo>
                  <a:lnTo>
                    <a:pt x="904" y="56"/>
                  </a:lnTo>
                  <a:lnTo>
                    <a:pt x="775" y="111"/>
                  </a:lnTo>
                  <a:lnTo>
                    <a:pt x="664" y="166"/>
                  </a:lnTo>
                  <a:lnTo>
                    <a:pt x="554" y="240"/>
                  </a:lnTo>
                  <a:lnTo>
                    <a:pt x="461" y="314"/>
                  </a:lnTo>
                  <a:lnTo>
                    <a:pt x="369" y="406"/>
                  </a:lnTo>
                  <a:lnTo>
                    <a:pt x="295" y="498"/>
                  </a:lnTo>
                  <a:lnTo>
                    <a:pt x="222" y="591"/>
                  </a:lnTo>
                  <a:lnTo>
                    <a:pt x="148" y="701"/>
                  </a:lnTo>
                  <a:lnTo>
                    <a:pt x="93" y="812"/>
                  </a:lnTo>
                  <a:lnTo>
                    <a:pt x="56" y="941"/>
                  </a:lnTo>
                  <a:lnTo>
                    <a:pt x="19" y="1070"/>
                  </a:lnTo>
                  <a:lnTo>
                    <a:pt x="19" y="1199"/>
                  </a:lnTo>
                  <a:lnTo>
                    <a:pt x="0" y="1328"/>
                  </a:lnTo>
                  <a:lnTo>
                    <a:pt x="19" y="1457"/>
                  </a:lnTo>
                  <a:lnTo>
                    <a:pt x="37" y="1586"/>
                  </a:lnTo>
                  <a:lnTo>
                    <a:pt x="74" y="1715"/>
                  </a:lnTo>
                  <a:lnTo>
                    <a:pt x="111" y="1826"/>
                  </a:lnTo>
                  <a:lnTo>
                    <a:pt x="166" y="1955"/>
                  </a:lnTo>
                  <a:lnTo>
                    <a:pt x="240" y="2047"/>
                  </a:lnTo>
                  <a:lnTo>
                    <a:pt x="314" y="2158"/>
                  </a:lnTo>
                  <a:lnTo>
                    <a:pt x="388" y="2250"/>
                  </a:lnTo>
                  <a:lnTo>
                    <a:pt x="498" y="2324"/>
                  </a:lnTo>
                  <a:lnTo>
                    <a:pt x="590" y="2397"/>
                  </a:lnTo>
                  <a:lnTo>
                    <a:pt x="701" y="2471"/>
                  </a:lnTo>
                  <a:lnTo>
                    <a:pt x="812" y="2527"/>
                  </a:lnTo>
                  <a:lnTo>
                    <a:pt x="941" y="2563"/>
                  </a:lnTo>
                  <a:lnTo>
                    <a:pt x="1051" y="2600"/>
                  </a:lnTo>
                  <a:lnTo>
                    <a:pt x="1180" y="2619"/>
                  </a:lnTo>
                  <a:lnTo>
                    <a:pt x="1457" y="2619"/>
                  </a:lnTo>
                  <a:lnTo>
                    <a:pt x="1586" y="2600"/>
                  </a:lnTo>
                  <a:lnTo>
                    <a:pt x="1715" y="2563"/>
                  </a:lnTo>
                  <a:lnTo>
                    <a:pt x="1826" y="2508"/>
                  </a:lnTo>
                  <a:lnTo>
                    <a:pt x="1936" y="2453"/>
                  </a:lnTo>
                  <a:lnTo>
                    <a:pt x="2047" y="2397"/>
                  </a:lnTo>
                  <a:lnTo>
                    <a:pt x="2158" y="2324"/>
                  </a:lnTo>
                  <a:lnTo>
                    <a:pt x="2250" y="2232"/>
                  </a:lnTo>
                  <a:lnTo>
                    <a:pt x="2324" y="2139"/>
                  </a:lnTo>
                  <a:lnTo>
                    <a:pt x="2397" y="2047"/>
                  </a:lnTo>
                  <a:lnTo>
                    <a:pt x="2471" y="1937"/>
                  </a:lnTo>
                  <a:lnTo>
                    <a:pt x="2526" y="1826"/>
                  </a:lnTo>
                  <a:lnTo>
                    <a:pt x="2563" y="1697"/>
                  </a:lnTo>
                  <a:lnTo>
                    <a:pt x="2600" y="1586"/>
                  </a:lnTo>
                  <a:lnTo>
                    <a:pt x="2619" y="1457"/>
                  </a:lnTo>
                  <a:lnTo>
                    <a:pt x="2619" y="1310"/>
                  </a:lnTo>
                  <a:lnTo>
                    <a:pt x="2619" y="1181"/>
                  </a:lnTo>
                  <a:lnTo>
                    <a:pt x="2600" y="1052"/>
                  </a:lnTo>
                  <a:lnTo>
                    <a:pt x="2563" y="922"/>
                  </a:lnTo>
                  <a:lnTo>
                    <a:pt x="2526" y="793"/>
                  </a:lnTo>
                  <a:lnTo>
                    <a:pt x="2471" y="683"/>
                  </a:lnTo>
                  <a:lnTo>
                    <a:pt x="2397" y="572"/>
                  </a:lnTo>
                  <a:lnTo>
                    <a:pt x="2324" y="461"/>
                  </a:lnTo>
                  <a:lnTo>
                    <a:pt x="2231" y="369"/>
                  </a:lnTo>
                  <a:lnTo>
                    <a:pt x="2139" y="277"/>
                  </a:lnTo>
                  <a:lnTo>
                    <a:pt x="2029" y="203"/>
                  </a:lnTo>
                  <a:lnTo>
                    <a:pt x="1918" y="148"/>
                  </a:lnTo>
                  <a:lnTo>
                    <a:pt x="1807" y="93"/>
                  </a:lnTo>
                  <a:lnTo>
                    <a:pt x="1678" y="56"/>
                  </a:lnTo>
                  <a:lnTo>
                    <a:pt x="1549"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0" name="Google Shape;2930;p11"/>
            <p:cNvSpPr/>
            <p:nvPr/>
          </p:nvSpPr>
          <p:spPr>
            <a:xfrm>
              <a:off x="5749000" y="1315825"/>
              <a:ext cx="64550" cy="64550"/>
            </a:xfrm>
            <a:custGeom>
              <a:avLst/>
              <a:gdLst/>
              <a:ahLst/>
              <a:cxnLst/>
              <a:rect l="l" t="t" r="r" b="b"/>
              <a:pathLst>
                <a:path w="2582" h="2582" extrusionOk="0">
                  <a:moveTo>
                    <a:pt x="1143" y="0"/>
                  </a:moveTo>
                  <a:lnTo>
                    <a:pt x="1014" y="19"/>
                  </a:lnTo>
                  <a:lnTo>
                    <a:pt x="885" y="56"/>
                  </a:lnTo>
                  <a:lnTo>
                    <a:pt x="774" y="111"/>
                  </a:lnTo>
                  <a:lnTo>
                    <a:pt x="664" y="148"/>
                  </a:lnTo>
                  <a:lnTo>
                    <a:pt x="553" y="222"/>
                  </a:lnTo>
                  <a:lnTo>
                    <a:pt x="461" y="295"/>
                  </a:lnTo>
                  <a:lnTo>
                    <a:pt x="369" y="388"/>
                  </a:lnTo>
                  <a:lnTo>
                    <a:pt x="277" y="480"/>
                  </a:lnTo>
                  <a:lnTo>
                    <a:pt x="203" y="572"/>
                  </a:lnTo>
                  <a:lnTo>
                    <a:pt x="148" y="683"/>
                  </a:lnTo>
                  <a:lnTo>
                    <a:pt x="92" y="793"/>
                  </a:lnTo>
                  <a:lnTo>
                    <a:pt x="55" y="904"/>
                  </a:lnTo>
                  <a:lnTo>
                    <a:pt x="18" y="1033"/>
                  </a:lnTo>
                  <a:lnTo>
                    <a:pt x="0" y="1162"/>
                  </a:lnTo>
                  <a:lnTo>
                    <a:pt x="0" y="1310"/>
                  </a:lnTo>
                  <a:lnTo>
                    <a:pt x="0" y="1439"/>
                  </a:lnTo>
                  <a:lnTo>
                    <a:pt x="37" y="1568"/>
                  </a:lnTo>
                  <a:lnTo>
                    <a:pt x="55" y="1697"/>
                  </a:lnTo>
                  <a:lnTo>
                    <a:pt x="111" y="1807"/>
                  </a:lnTo>
                  <a:lnTo>
                    <a:pt x="166" y="1918"/>
                  </a:lnTo>
                  <a:lnTo>
                    <a:pt x="221" y="2029"/>
                  </a:lnTo>
                  <a:lnTo>
                    <a:pt x="295" y="2139"/>
                  </a:lnTo>
                  <a:lnTo>
                    <a:pt x="387" y="2213"/>
                  </a:lnTo>
                  <a:lnTo>
                    <a:pt x="479" y="2305"/>
                  </a:lnTo>
                  <a:lnTo>
                    <a:pt x="572" y="2379"/>
                  </a:lnTo>
                  <a:lnTo>
                    <a:pt x="682" y="2434"/>
                  </a:lnTo>
                  <a:lnTo>
                    <a:pt x="793" y="2490"/>
                  </a:lnTo>
                  <a:lnTo>
                    <a:pt x="922" y="2527"/>
                  </a:lnTo>
                  <a:lnTo>
                    <a:pt x="1033" y="2563"/>
                  </a:lnTo>
                  <a:lnTo>
                    <a:pt x="1162" y="2582"/>
                  </a:lnTo>
                  <a:lnTo>
                    <a:pt x="1438" y="2582"/>
                  </a:lnTo>
                  <a:lnTo>
                    <a:pt x="1567" y="2563"/>
                  </a:lnTo>
                  <a:lnTo>
                    <a:pt x="1696" y="2527"/>
                  </a:lnTo>
                  <a:lnTo>
                    <a:pt x="1807" y="2490"/>
                  </a:lnTo>
                  <a:lnTo>
                    <a:pt x="1936" y="2434"/>
                  </a:lnTo>
                  <a:lnTo>
                    <a:pt x="2028" y="2361"/>
                  </a:lnTo>
                  <a:lnTo>
                    <a:pt x="2139" y="2287"/>
                  </a:lnTo>
                  <a:lnTo>
                    <a:pt x="2231" y="2213"/>
                  </a:lnTo>
                  <a:lnTo>
                    <a:pt x="2305" y="2121"/>
                  </a:lnTo>
                  <a:lnTo>
                    <a:pt x="2379" y="2010"/>
                  </a:lnTo>
                  <a:lnTo>
                    <a:pt x="2434" y="1900"/>
                  </a:lnTo>
                  <a:lnTo>
                    <a:pt x="2489" y="1789"/>
                  </a:lnTo>
                  <a:lnTo>
                    <a:pt x="2526" y="1678"/>
                  </a:lnTo>
                  <a:lnTo>
                    <a:pt x="2563" y="1549"/>
                  </a:lnTo>
                  <a:lnTo>
                    <a:pt x="2581" y="1420"/>
                  </a:lnTo>
                  <a:lnTo>
                    <a:pt x="2581" y="1273"/>
                  </a:lnTo>
                  <a:lnTo>
                    <a:pt x="2581" y="1144"/>
                  </a:lnTo>
                  <a:lnTo>
                    <a:pt x="2563" y="1015"/>
                  </a:lnTo>
                  <a:lnTo>
                    <a:pt x="2526" y="886"/>
                  </a:lnTo>
                  <a:lnTo>
                    <a:pt x="2489" y="775"/>
                  </a:lnTo>
                  <a:lnTo>
                    <a:pt x="2434" y="664"/>
                  </a:lnTo>
                  <a:lnTo>
                    <a:pt x="2360" y="554"/>
                  </a:lnTo>
                  <a:lnTo>
                    <a:pt x="2286" y="461"/>
                  </a:lnTo>
                  <a:lnTo>
                    <a:pt x="2213" y="369"/>
                  </a:lnTo>
                  <a:lnTo>
                    <a:pt x="2120" y="277"/>
                  </a:lnTo>
                  <a:lnTo>
                    <a:pt x="2010" y="203"/>
                  </a:lnTo>
                  <a:lnTo>
                    <a:pt x="1918" y="148"/>
                  </a:lnTo>
                  <a:lnTo>
                    <a:pt x="1789" y="93"/>
                  </a:lnTo>
                  <a:lnTo>
                    <a:pt x="1678" y="56"/>
                  </a:lnTo>
                  <a:lnTo>
                    <a:pt x="1549"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1" name="Google Shape;2931;p11"/>
            <p:cNvSpPr/>
            <p:nvPr/>
          </p:nvSpPr>
          <p:spPr>
            <a:xfrm>
              <a:off x="5249325" y="899125"/>
              <a:ext cx="65000" cy="65025"/>
            </a:xfrm>
            <a:custGeom>
              <a:avLst/>
              <a:gdLst/>
              <a:ahLst/>
              <a:cxnLst/>
              <a:rect l="l" t="t" r="r" b="b"/>
              <a:pathLst>
                <a:path w="2600" h="2601" extrusionOk="0">
                  <a:moveTo>
                    <a:pt x="1162" y="0"/>
                  </a:moveTo>
                  <a:lnTo>
                    <a:pt x="1033" y="19"/>
                  </a:lnTo>
                  <a:lnTo>
                    <a:pt x="904" y="56"/>
                  </a:lnTo>
                  <a:lnTo>
                    <a:pt x="793" y="93"/>
                  </a:lnTo>
                  <a:lnTo>
                    <a:pt x="682" y="148"/>
                  </a:lnTo>
                  <a:lnTo>
                    <a:pt x="572" y="222"/>
                  </a:lnTo>
                  <a:lnTo>
                    <a:pt x="461" y="295"/>
                  </a:lnTo>
                  <a:lnTo>
                    <a:pt x="369" y="369"/>
                  </a:lnTo>
                  <a:lnTo>
                    <a:pt x="295" y="461"/>
                  </a:lnTo>
                  <a:lnTo>
                    <a:pt x="221" y="572"/>
                  </a:lnTo>
                  <a:lnTo>
                    <a:pt x="166" y="664"/>
                  </a:lnTo>
                  <a:lnTo>
                    <a:pt x="111" y="793"/>
                  </a:lnTo>
                  <a:lnTo>
                    <a:pt x="55" y="904"/>
                  </a:lnTo>
                  <a:lnTo>
                    <a:pt x="37" y="1033"/>
                  </a:lnTo>
                  <a:lnTo>
                    <a:pt x="19" y="1162"/>
                  </a:lnTo>
                  <a:lnTo>
                    <a:pt x="0" y="1291"/>
                  </a:lnTo>
                  <a:lnTo>
                    <a:pt x="19" y="1439"/>
                  </a:lnTo>
                  <a:lnTo>
                    <a:pt x="37" y="1568"/>
                  </a:lnTo>
                  <a:lnTo>
                    <a:pt x="55" y="1697"/>
                  </a:lnTo>
                  <a:lnTo>
                    <a:pt x="111" y="1807"/>
                  </a:lnTo>
                  <a:lnTo>
                    <a:pt x="166" y="1918"/>
                  </a:lnTo>
                  <a:lnTo>
                    <a:pt x="221" y="2029"/>
                  </a:lnTo>
                  <a:lnTo>
                    <a:pt x="295" y="2121"/>
                  </a:lnTo>
                  <a:lnTo>
                    <a:pt x="387" y="2213"/>
                  </a:lnTo>
                  <a:lnTo>
                    <a:pt x="479" y="2305"/>
                  </a:lnTo>
                  <a:lnTo>
                    <a:pt x="572" y="2379"/>
                  </a:lnTo>
                  <a:lnTo>
                    <a:pt x="682" y="2434"/>
                  </a:lnTo>
                  <a:lnTo>
                    <a:pt x="793" y="2490"/>
                  </a:lnTo>
                  <a:lnTo>
                    <a:pt x="922" y="2545"/>
                  </a:lnTo>
                  <a:lnTo>
                    <a:pt x="1033" y="2563"/>
                  </a:lnTo>
                  <a:lnTo>
                    <a:pt x="1180" y="2582"/>
                  </a:lnTo>
                  <a:lnTo>
                    <a:pt x="1309" y="2600"/>
                  </a:lnTo>
                  <a:lnTo>
                    <a:pt x="1438" y="2582"/>
                  </a:lnTo>
                  <a:lnTo>
                    <a:pt x="1567" y="2563"/>
                  </a:lnTo>
                  <a:lnTo>
                    <a:pt x="1696" y="2545"/>
                  </a:lnTo>
                  <a:lnTo>
                    <a:pt x="1825" y="2490"/>
                  </a:lnTo>
                  <a:lnTo>
                    <a:pt x="1936" y="2434"/>
                  </a:lnTo>
                  <a:lnTo>
                    <a:pt x="2047" y="2379"/>
                  </a:lnTo>
                  <a:lnTo>
                    <a:pt x="2139" y="2305"/>
                  </a:lnTo>
                  <a:lnTo>
                    <a:pt x="2231" y="2213"/>
                  </a:lnTo>
                  <a:lnTo>
                    <a:pt x="2323" y="2121"/>
                  </a:lnTo>
                  <a:lnTo>
                    <a:pt x="2397" y="2029"/>
                  </a:lnTo>
                  <a:lnTo>
                    <a:pt x="2452" y="1918"/>
                  </a:lnTo>
                  <a:lnTo>
                    <a:pt x="2508" y="1807"/>
                  </a:lnTo>
                  <a:lnTo>
                    <a:pt x="2545" y="1678"/>
                  </a:lnTo>
                  <a:lnTo>
                    <a:pt x="2581" y="1549"/>
                  </a:lnTo>
                  <a:lnTo>
                    <a:pt x="2600" y="1420"/>
                  </a:lnTo>
                  <a:lnTo>
                    <a:pt x="2600" y="1291"/>
                  </a:lnTo>
                  <a:lnTo>
                    <a:pt x="2600" y="1162"/>
                  </a:lnTo>
                  <a:lnTo>
                    <a:pt x="2581" y="1033"/>
                  </a:lnTo>
                  <a:lnTo>
                    <a:pt x="2545" y="904"/>
                  </a:lnTo>
                  <a:lnTo>
                    <a:pt x="2508" y="775"/>
                  </a:lnTo>
                  <a:lnTo>
                    <a:pt x="2452" y="664"/>
                  </a:lnTo>
                  <a:lnTo>
                    <a:pt x="2379" y="554"/>
                  </a:lnTo>
                  <a:lnTo>
                    <a:pt x="2305" y="461"/>
                  </a:lnTo>
                  <a:lnTo>
                    <a:pt x="2231" y="369"/>
                  </a:lnTo>
                  <a:lnTo>
                    <a:pt x="2139" y="277"/>
                  </a:lnTo>
                  <a:lnTo>
                    <a:pt x="2028" y="203"/>
                  </a:lnTo>
                  <a:lnTo>
                    <a:pt x="1936" y="148"/>
                  </a:lnTo>
                  <a:lnTo>
                    <a:pt x="1807" y="93"/>
                  </a:lnTo>
                  <a:lnTo>
                    <a:pt x="1696" y="56"/>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2" name="Google Shape;2932;p11"/>
            <p:cNvSpPr/>
            <p:nvPr/>
          </p:nvSpPr>
          <p:spPr>
            <a:xfrm>
              <a:off x="4967675" y="238125"/>
              <a:ext cx="57650" cy="18000"/>
            </a:xfrm>
            <a:custGeom>
              <a:avLst/>
              <a:gdLst/>
              <a:ahLst/>
              <a:cxnLst/>
              <a:rect l="l" t="t" r="r" b="b"/>
              <a:pathLst>
                <a:path w="2306" h="720" extrusionOk="0">
                  <a:moveTo>
                    <a:pt x="0" y="0"/>
                  </a:moveTo>
                  <a:lnTo>
                    <a:pt x="93" y="166"/>
                  </a:lnTo>
                  <a:lnTo>
                    <a:pt x="185" y="295"/>
                  </a:lnTo>
                  <a:lnTo>
                    <a:pt x="314" y="424"/>
                  </a:lnTo>
                  <a:lnTo>
                    <a:pt x="461" y="516"/>
                  </a:lnTo>
                  <a:lnTo>
                    <a:pt x="627" y="608"/>
                  </a:lnTo>
                  <a:lnTo>
                    <a:pt x="793" y="664"/>
                  </a:lnTo>
                  <a:lnTo>
                    <a:pt x="978" y="701"/>
                  </a:lnTo>
                  <a:lnTo>
                    <a:pt x="1162" y="719"/>
                  </a:lnTo>
                  <a:lnTo>
                    <a:pt x="1346" y="701"/>
                  </a:lnTo>
                  <a:lnTo>
                    <a:pt x="1531" y="664"/>
                  </a:lnTo>
                  <a:lnTo>
                    <a:pt x="1697" y="608"/>
                  </a:lnTo>
                  <a:lnTo>
                    <a:pt x="1863" y="516"/>
                  </a:lnTo>
                  <a:lnTo>
                    <a:pt x="1992" y="424"/>
                  </a:lnTo>
                  <a:lnTo>
                    <a:pt x="2121" y="295"/>
                  </a:lnTo>
                  <a:lnTo>
                    <a:pt x="2231" y="148"/>
                  </a:lnTo>
                  <a:lnTo>
                    <a:pt x="23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3" name="Google Shape;2933;p11"/>
            <p:cNvSpPr/>
            <p:nvPr/>
          </p:nvSpPr>
          <p:spPr>
            <a:xfrm>
              <a:off x="5118400" y="710600"/>
              <a:ext cx="64550" cy="65000"/>
            </a:xfrm>
            <a:custGeom>
              <a:avLst/>
              <a:gdLst/>
              <a:ahLst/>
              <a:cxnLst/>
              <a:rect l="l" t="t" r="r" b="b"/>
              <a:pathLst>
                <a:path w="2582" h="2600" extrusionOk="0">
                  <a:moveTo>
                    <a:pt x="1291" y="0"/>
                  </a:moveTo>
                  <a:lnTo>
                    <a:pt x="1144" y="19"/>
                  </a:lnTo>
                  <a:lnTo>
                    <a:pt x="1015" y="37"/>
                  </a:lnTo>
                  <a:lnTo>
                    <a:pt x="886" y="74"/>
                  </a:lnTo>
                  <a:lnTo>
                    <a:pt x="775" y="111"/>
                  </a:lnTo>
                  <a:lnTo>
                    <a:pt x="664" y="166"/>
                  </a:lnTo>
                  <a:lnTo>
                    <a:pt x="554" y="221"/>
                  </a:lnTo>
                  <a:lnTo>
                    <a:pt x="462" y="295"/>
                  </a:lnTo>
                  <a:lnTo>
                    <a:pt x="369" y="387"/>
                  </a:lnTo>
                  <a:lnTo>
                    <a:pt x="277" y="480"/>
                  </a:lnTo>
                  <a:lnTo>
                    <a:pt x="203" y="572"/>
                  </a:lnTo>
                  <a:lnTo>
                    <a:pt x="148" y="682"/>
                  </a:lnTo>
                  <a:lnTo>
                    <a:pt x="93" y="793"/>
                  </a:lnTo>
                  <a:lnTo>
                    <a:pt x="56" y="922"/>
                  </a:lnTo>
                  <a:lnTo>
                    <a:pt x="19" y="1051"/>
                  </a:lnTo>
                  <a:lnTo>
                    <a:pt x="1" y="1180"/>
                  </a:lnTo>
                  <a:lnTo>
                    <a:pt x="1" y="1309"/>
                  </a:lnTo>
                  <a:lnTo>
                    <a:pt x="1" y="1438"/>
                  </a:lnTo>
                  <a:lnTo>
                    <a:pt x="19" y="1567"/>
                  </a:lnTo>
                  <a:lnTo>
                    <a:pt x="56" y="1696"/>
                  </a:lnTo>
                  <a:lnTo>
                    <a:pt x="93" y="1826"/>
                  </a:lnTo>
                  <a:lnTo>
                    <a:pt x="148" y="1936"/>
                  </a:lnTo>
                  <a:lnTo>
                    <a:pt x="222" y="2047"/>
                  </a:lnTo>
                  <a:lnTo>
                    <a:pt x="296" y="2139"/>
                  </a:lnTo>
                  <a:lnTo>
                    <a:pt x="369" y="2231"/>
                  </a:lnTo>
                  <a:lnTo>
                    <a:pt x="462" y="2305"/>
                  </a:lnTo>
                  <a:lnTo>
                    <a:pt x="572" y="2379"/>
                  </a:lnTo>
                  <a:lnTo>
                    <a:pt x="664" y="2452"/>
                  </a:lnTo>
                  <a:lnTo>
                    <a:pt x="794" y="2508"/>
                  </a:lnTo>
                  <a:lnTo>
                    <a:pt x="904" y="2545"/>
                  </a:lnTo>
                  <a:lnTo>
                    <a:pt x="1033" y="2563"/>
                  </a:lnTo>
                  <a:lnTo>
                    <a:pt x="1162" y="2581"/>
                  </a:lnTo>
                  <a:lnTo>
                    <a:pt x="1291" y="2600"/>
                  </a:lnTo>
                  <a:lnTo>
                    <a:pt x="1439" y="2581"/>
                  </a:lnTo>
                  <a:lnTo>
                    <a:pt x="1568" y="2563"/>
                  </a:lnTo>
                  <a:lnTo>
                    <a:pt x="1697" y="2545"/>
                  </a:lnTo>
                  <a:lnTo>
                    <a:pt x="1808" y="2489"/>
                  </a:lnTo>
                  <a:lnTo>
                    <a:pt x="1918" y="2434"/>
                  </a:lnTo>
                  <a:lnTo>
                    <a:pt x="2029" y="2379"/>
                  </a:lnTo>
                  <a:lnTo>
                    <a:pt x="2121" y="2305"/>
                  </a:lnTo>
                  <a:lnTo>
                    <a:pt x="2213" y="2213"/>
                  </a:lnTo>
                  <a:lnTo>
                    <a:pt x="2305" y="2121"/>
                  </a:lnTo>
                  <a:lnTo>
                    <a:pt x="2379" y="2028"/>
                  </a:lnTo>
                  <a:lnTo>
                    <a:pt x="2435" y="1918"/>
                  </a:lnTo>
                  <a:lnTo>
                    <a:pt x="2490" y="1807"/>
                  </a:lnTo>
                  <a:lnTo>
                    <a:pt x="2527" y="1678"/>
                  </a:lnTo>
                  <a:lnTo>
                    <a:pt x="2564" y="1567"/>
                  </a:lnTo>
                  <a:lnTo>
                    <a:pt x="2582" y="1438"/>
                  </a:lnTo>
                  <a:lnTo>
                    <a:pt x="2582" y="1291"/>
                  </a:lnTo>
                  <a:lnTo>
                    <a:pt x="2582" y="1162"/>
                  </a:lnTo>
                  <a:lnTo>
                    <a:pt x="2564" y="1033"/>
                  </a:lnTo>
                  <a:lnTo>
                    <a:pt x="2527" y="904"/>
                  </a:lnTo>
                  <a:lnTo>
                    <a:pt x="2490" y="793"/>
                  </a:lnTo>
                  <a:lnTo>
                    <a:pt x="2435" y="664"/>
                  </a:lnTo>
                  <a:lnTo>
                    <a:pt x="2361" y="572"/>
                  </a:lnTo>
                  <a:lnTo>
                    <a:pt x="2287" y="461"/>
                  </a:lnTo>
                  <a:lnTo>
                    <a:pt x="2213" y="369"/>
                  </a:lnTo>
                  <a:lnTo>
                    <a:pt x="2121" y="295"/>
                  </a:lnTo>
                  <a:lnTo>
                    <a:pt x="2010" y="221"/>
                  </a:lnTo>
                  <a:lnTo>
                    <a:pt x="1918" y="166"/>
                  </a:lnTo>
                  <a:lnTo>
                    <a:pt x="1789" y="111"/>
                  </a:lnTo>
                  <a:lnTo>
                    <a:pt x="1679" y="55"/>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4" name="Google Shape;2934;p11"/>
            <p:cNvSpPr/>
            <p:nvPr/>
          </p:nvSpPr>
          <p:spPr>
            <a:xfrm>
              <a:off x="5312475" y="990400"/>
              <a:ext cx="64550" cy="64550"/>
            </a:xfrm>
            <a:custGeom>
              <a:avLst/>
              <a:gdLst/>
              <a:ahLst/>
              <a:cxnLst/>
              <a:rect l="l" t="t" r="r" b="b"/>
              <a:pathLst>
                <a:path w="2582" h="2582" extrusionOk="0">
                  <a:moveTo>
                    <a:pt x="1180" y="0"/>
                  </a:moveTo>
                  <a:lnTo>
                    <a:pt x="1051" y="19"/>
                  </a:lnTo>
                  <a:lnTo>
                    <a:pt x="922" y="55"/>
                  </a:lnTo>
                  <a:lnTo>
                    <a:pt x="811" y="92"/>
                  </a:lnTo>
                  <a:lnTo>
                    <a:pt x="682" y="148"/>
                  </a:lnTo>
                  <a:lnTo>
                    <a:pt x="572" y="203"/>
                  </a:lnTo>
                  <a:lnTo>
                    <a:pt x="480" y="277"/>
                  </a:lnTo>
                  <a:lnTo>
                    <a:pt x="387" y="350"/>
                  </a:lnTo>
                  <a:lnTo>
                    <a:pt x="295" y="443"/>
                  </a:lnTo>
                  <a:lnTo>
                    <a:pt x="221" y="553"/>
                  </a:lnTo>
                  <a:lnTo>
                    <a:pt x="166" y="645"/>
                  </a:lnTo>
                  <a:lnTo>
                    <a:pt x="111" y="756"/>
                  </a:lnTo>
                  <a:lnTo>
                    <a:pt x="55" y="885"/>
                  </a:lnTo>
                  <a:lnTo>
                    <a:pt x="19" y="1014"/>
                  </a:lnTo>
                  <a:lnTo>
                    <a:pt x="0" y="1143"/>
                  </a:lnTo>
                  <a:lnTo>
                    <a:pt x="0" y="1272"/>
                  </a:lnTo>
                  <a:lnTo>
                    <a:pt x="0" y="1401"/>
                  </a:lnTo>
                  <a:lnTo>
                    <a:pt x="19" y="1530"/>
                  </a:lnTo>
                  <a:lnTo>
                    <a:pt x="37" y="1660"/>
                  </a:lnTo>
                  <a:lnTo>
                    <a:pt x="92" y="1789"/>
                  </a:lnTo>
                  <a:lnTo>
                    <a:pt x="129" y="1899"/>
                  </a:lnTo>
                  <a:lnTo>
                    <a:pt x="203" y="2010"/>
                  </a:lnTo>
                  <a:lnTo>
                    <a:pt x="277" y="2102"/>
                  </a:lnTo>
                  <a:lnTo>
                    <a:pt x="350" y="2194"/>
                  </a:lnTo>
                  <a:lnTo>
                    <a:pt x="443" y="2286"/>
                  </a:lnTo>
                  <a:lnTo>
                    <a:pt x="535" y="2360"/>
                  </a:lnTo>
                  <a:lnTo>
                    <a:pt x="645" y="2434"/>
                  </a:lnTo>
                  <a:lnTo>
                    <a:pt x="756" y="2489"/>
                  </a:lnTo>
                  <a:lnTo>
                    <a:pt x="867" y="2526"/>
                  </a:lnTo>
                  <a:lnTo>
                    <a:pt x="996" y="2563"/>
                  </a:lnTo>
                  <a:lnTo>
                    <a:pt x="1125" y="2581"/>
                  </a:lnTo>
                  <a:lnTo>
                    <a:pt x="1401" y="2581"/>
                  </a:lnTo>
                  <a:lnTo>
                    <a:pt x="1530" y="2563"/>
                  </a:lnTo>
                  <a:lnTo>
                    <a:pt x="1660" y="2545"/>
                  </a:lnTo>
                  <a:lnTo>
                    <a:pt x="1770" y="2508"/>
                  </a:lnTo>
                  <a:lnTo>
                    <a:pt x="1899" y="2452"/>
                  </a:lnTo>
                  <a:lnTo>
                    <a:pt x="1991" y="2379"/>
                  </a:lnTo>
                  <a:lnTo>
                    <a:pt x="2102" y="2323"/>
                  </a:lnTo>
                  <a:lnTo>
                    <a:pt x="2194" y="2231"/>
                  </a:lnTo>
                  <a:lnTo>
                    <a:pt x="2286" y="2139"/>
                  </a:lnTo>
                  <a:lnTo>
                    <a:pt x="2360" y="2047"/>
                  </a:lnTo>
                  <a:lnTo>
                    <a:pt x="2416" y="1936"/>
                  </a:lnTo>
                  <a:lnTo>
                    <a:pt x="2471" y="1826"/>
                  </a:lnTo>
                  <a:lnTo>
                    <a:pt x="2526" y="1715"/>
                  </a:lnTo>
                  <a:lnTo>
                    <a:pt x="2545" y="1586"/>
                  </a:lnTo>
                  <a:lnTo>
                    <a:pt x="2581" y="1457"/>
                  </a:lnTo>
                  <a:lnTo>
                    <a:pt x="2581" y="1328"/>
                  </a:lnTo>
                  <a:lnTo>
                    <a:pt x="2581" y="1180"/>
                  </a:lnTo>
                  <a:lnTo>
                    <a:pt x="2563" y="1051"/>
                  </a:lnTo>
                  <a:lnTo>
                    <a:pt x="2526" y="922"/>
                  </a:lnTo>
                  <a:lnTo>
                    <a:pt x="2489" y="811"/>
                  </a:lnTo>
                  <a:lnTo>
                    <a:pt x="2434" y="701"/>
                  </a:lnTo>
                  <a:lnTo>
                    <a:pt x="2379" y="590"/>
                  </a:lnTo>
                  <a:lnTo>
                    <a:pt x="2305" y="480"/>
                  </a:lnTo>
                  <a:lnTo>
                    <a:pt x="2231" y="387"/>
                  </a:lnTo>
                  <a:lnTo>
                    <a:pt x="2139" y="314"/>
                  </a:lnTo>
                  <a:lnTo>
                    <a:pt x="2047" y="240"/>
                  </a:lnTo>
                  <a:lnTo>
                    <a:pt x="1936" y="166"/>
                  </a:lnTo>
                  <a:lnTo>
                    <a:pt x="1825" y="111"/>
                  </a:lnTo>
                  <a:lnTo>
                    <a:pt x="1696" y="74"/>
                  </a:lnTo>
                  <a:lnTo>
                    <a:pt x="1586" y="37"/>
                  </a:lnTo>
                  <a:lnTo>
                    <a:pt x="1457" y="19"/>
                  </a:lnTo>
                  <a:lnTo>
                    <a:pt x="1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5" name="Google Shape;2935;p11"/>
            <p:cNvSpPr/>
            <p:nvPr/>
          </p:nvSpPr>
          <p:spPr>
            <a:xfrm>
              <a:off x="5001775" y="445550"/>
              <a:ext cx="64100" cy="64100"/>
            </a:xfrm>
            <a:custGeom>
              <a:avLst/>
              <a:gdLst/>
              <a:ahLst/>
              <a:cxnLst/>
              <a:rect l="l" t="t" r="r" b="b"/>
              <a:pathLst>
                <a:path w="2564" h="2564" extrusionOk="0">
                  <a:moveTo>
                    <a:pt x="1255" y="0"/>
                  </a:moveTo>
                  <a:lnTo>
                    <a:pt x="1126" y="19"/>
                  </a:lnTo>
                  <a:lnTo>
                    <a:pt x="996" y="37"/>
                  </a:lnTo>
                  <a:lnTo>
                    <a:pt x="886" y="55"/>
                  </a:lnTo>
                  <a:lnTo>
                    <a:pt x="757" y="111"/>
                  </a:lnTo>
                  <a:lnTo>
                    <a:pt x="665" y="148"/>
                  </a:lnTo>
                  <a:lnTo>
                    <a:pt x="554" y="221"/>
                  </a:lnTo>
                  <a:lnTo>
                    <a:pt x="462" y="295"/>
                  </a:lnTo>
                  <a:lnTo>
                    <a:pt x="370" y="369"/>
                  </a:lnTo>
                  <a:lnTo>
                    <a:pt x="277" y="461"/>
                  </a:lnTo>
                  <a:lnTo>
                    <a:pt x="222" y="553"/>
                  </a:lnTo>
                  <a:lnTo>
                    <a:pt x="148" y="664"/>
                  </a:lnTo>
                  <a:lnTo>
                    <a:pt x="93" y="775"/>
                  </a:lnTo>
                  <a:lnTo>
                    <a:pt x="56" y="885"/>
                  </a:lnTo>
                  <a:lnTo>
                    <a:pt x="19" y="996"/>
                  </a:lnTo>
                  <a:lnTo>
                    <a:pt x="1" y="1125"/>
                  </a:lnTo>
                  <a:lnTo>
                    <a:pt x="1" y="1254"/>
                  </a:lnTo>
                  <a:lnTo>
                    <a:pt x="1" y="1401"/>
                  </a:lnTo>
                  <a:lnTo>
                    <a:pt x="19" y="1531"/>
                  </a:lnTo>
                  <a:lnTo>
                    <a:pt x="38" y="1660"/>
                  </a:lnTo>
                  <a:lnTo>
                    <a:pt x="75" y="1770"/>
                  </a:lnTo>
                  <a:lnTo>
                    <a:pt x="130" y="1881"/>
                  </a:lnTo>
                  <a:lnTo>
                    <a:pt x="204" y="1992"/>
                  </a:lnTo>
                  <a:lnTo>
                    <a:pt x="259" y="2102"/>
                  </a:lnTo>
                  <a:lnTo>
                    <a:pt x="351" y="2194"/>
                  </a:lnTo>
                  <a:lnTo>
                    <a:pt x="443" y="2268"/>
                  </a:lnTo>
                  <a:lnTo>
                    <a:pt x="536" y="2342"/>
                  </a:lnTo>
                  <a:lnTo>
                    <a:pt x="646" y="2416"/>
                  </a:lnTo>
                  <a:lnTo>
                    <a:pt x="757" y="2471"/>
                  </a:lnTo>
                  <a:lnTo>
                    <a:pt x="867" y="2508"/>
                  </a:lnTo>
                  <a:lnTo>
                    <a:pt x="996" y="2545"/>
                  </a:lnTo>
                  <a:lnTo>
                    <a:pt x="1126" y="2563"/>
                  </a:lnTo>
                  <a:lnTo>
                    <a:pt x="1402" y="2563"/>
                  </a:lnTo>
                  <a:lnTo>
                    <a:pt x="1531" y="2545"/>
                  </a:lnTo>
                  <a:lnTo>
                    <a:pt x="1660" y="2508"/>
                  </a:lnTo>
                  <a:lnTo>
                    <a:pt x="1771" y="2471"/>
                  </a:lnTo>
                  <a:lnTo>
                    <a:pt x="1882" y="2416"/>
                  </a:lnTo>
                  <a:lnTo>
                    <a:pt x="1992" y="2360"/>
                  </a:lnTo>
                  <a:lnTo>
                    <a:pt x="2103" y="2287"/>
                  </a:lnTo>
                  <a:lnTo>
                    <a:pt x="2177" y="2213"/>
                  </a:lnTo>
                  <a:lnTo>
                    <a:pt x="2269" y="2121"/>
                  </a:lnTo>
                  <a:lnTo>
                    <a:pt x="2342" y="2010"/>
                  </a:lnTo>
                  <a:lnTo>
                    <a:pt x="2398" y="1918"/>
                  </a:lnTo>
                  <a:lnTo>
                    <a:pt x="2453" y="1807"/>
                  </a:lnTo>
                  <a:lnTo>
                    <a:pt x="2508" y="1678"/>
                  </a:lnTo>
                  <a:lnTo>
                    <a:pt x="2527" y="1549"/>
                  </a:lnTo>
                  <a:lnTo>
                    <a:pt x="2545" y="1420"/>
                  </a:lnTo>
                  <a:lnTo>
                    <a:pt x="2564" y="1291"/>
                  </a:lnTo>
                  <a:lnTo>
                    <a:pt x="2545" y="1143"/>
                  </a:lnTo>
                  <a:lnTo>
                    <a:pt x="2527" y="1014"/>
                  </a:lnTo>
                  <a:lnTo>
                    <a:pt x="2508" y="904"/>
                  </a:lnTo>
                  <a:lnTo>
                    <a:pt x="2453" y="775"/>
                  </a:lnTo>
                  <a:lnTo>
                    <a:pt x="2398" y="664"/>
                  </a:lnTo>
                  <a:lnTo>
                    <a:pt x="2342" y="553"/>
                  </a:lnTo>
                  <a:lnTo>
                    <a:pt x="2269" y="461"/>
                  </a:lnTo>
                  <a:lnTo>
                    <a:pt x="2177" y="369"/>
                  </a:lnTo>
                  <a:lnTo>
                    <a:pt x="2103" y="295"/>
                  </a:lnTo>
                  <a:lnTo>
                    <a:pt x="1992" y="221"/>
                  </a:lnTo>
                  <a:lnTo>
                    <a:pt x="1882" y="148"/>
                  </a:lnTo>
                  <a:lnTo>
                    <a:pt x="1771" y="92"/>
                  </a:lnTo>
                  <a:lnTo>
                    <a:pt x="1660" y="55"/>
                  </a:lnTo>
                  <a:lnTo>
                    <a:pt x="1531" y="37"/>
                  </a:lnTo>
                  <a:lnTo>
                    <a:pt x="1402" y="19"/>
                  </a:lnTo>
                  <a:lnTo>
                    <a:pt x="1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6" name="Google Shape;2936;p11"/>
            <p:cNvSpPr/>
            <p:nvPr/>
          </p:nvSpPr>
          <p:spPr>
            <a:xfrm>
              <a:off x="5524050" y="1193200"/>
              <a:ext cx="64100" cy="64100"/>
            </a:xfrm>
            <a:custGeom>
              <a:avLst/>
              <a:gdLst/>
              <a:ahLst/>
              <a:cxnLst/>
              <a:rect l="l" t="t" r="r" b="b"/>
              <a:pathLst>
                <a:path w="2564" h="2564" extrusionOk="0">
                  <a:moveTo>
                    <a:pt x="1291" y="1"/>
                  </a:moveTo>
                  <a:lnTo>
                    <a:pt x="1143" y="19"/>
                  </a:lnTo>
                  <a:lnTo>
                    <a:pt x="1014" y="38"/>
                  </a:lnTo>
                  <a:lnTo>
                    <a:pt x="885" y="56"/>
                  </a:lnTo>
                  <a:lnTo>
                    <a:pt x="775" y="93"/>
                  </a:lnTo>
                  <a:lnTo>
                    <a:pt x="664" y="148"/>
                  </a:lnTo>
                  <a:lnTo>
                    <a:pt x="553" y="222"/>
                  </a:lnTo>
                  <a:lnTo>
                    <a:pt x="461" y="296"/>
                  </a:lnTo>
                  <a:lnTo>
                    <a:pt x="369" y="370"/>
                  </a:lnTo>
                  <a:lnTo>
                    <a:pt x="277" y="462"/>
                  </a:lnTo>
                  <a:lnTo>
                    <a:pt x="203" y="554"/>
                  </a:lnTo>
                  <a:lnTo>
                    <a:pt x="148" y="665"/>
                  </a:lnTo>
                  <a:lnTo>
                    <a:pt x="92" y="775"/>
                  </a:lnTo>
                  <a:lnTo>
                    <a:pt x="56" y="904"/>
                  </a:lnTo>
                  <a:lnTo>
                    <a:pt x="19" y="1033"/>
                  </a:lnTo>
                  <a:lnTo>
                    <a:pt x="0" y="1163"/>
                  </a:lnTo>
                  <a:lnTo>
                    <a:pt x="0" y="1292"/>
                  </a:lnTo>
                  <a:lnTo>
                    <a:pt x="0" y="1421"/>
                  </a:lnTo>
                  <a:lnTo>
                    <a:pt x="19" y="1550"/>
                  </a:lnTo>
                  <a:lnTo>
                    <a:pt x="56" y="1679"/>
                  </a:lnTo>
                  <a:lnTo>
                    <a:pt x="92" y="1808"/>
                  </a:lnTo>
                  <a:lnTo>
                    <a:pt x="148" y="1918"/>
                  </a:lnTo>
                  <a:lnTo>
                    <a:pt x="203" y="2029"/>
                  </a:lnTo>
                  <a:lnTo>
                    <a:pt x="277" y="2121"/>
                  </a:lnTo>
                  <a:lnTo>
                    <a:pt x="369" y="2214"/>
                  </a:lnTo>
                  <a:lnTo>
                    <a:pt x="461" y="2287"/>
                  </a:lnTo>
                  <a:lnTo>
                    <a:pt x="553" y="2361"/>
                  </a:lnTo>
                  <a:lnTo>
                    <a:pt x="664" y="2435"/>
                  </a:lnTo>
                  <a:lnTo>
                    <a:pt x="775" y="2472"/>
                  </a:lnTo>
                  <a:lnTo>
                    <a:pt x="904" y="2527"/>
                  </a:lnTo>
                  <a:lnTo>
                    <a:pt x="1033" y="2545"/>
                  </a:lnTo>
                  <a:lnTo>
                    <a:pt x="1162" y="2564"/>
                  </a:lnTo>
                  <a:lnTo>
                    <a:pt x="1420" y="2564"/>
                  </a:lnTo>
                  <a:lnTo>
                    <a:pt x="1549" y="2545"/>
                  </a:lnTo>
                  <a:lnTo>
                    <a:pt x="1678" y="2509"/>
                  </a:lnTo>
                  <a:lnTo>
                    <a:pt x="1807" y="2472"/>
                  </a:lnTo>
                  <a:lnTo>
                    <a:pt x="1918" y="2416"/>
                  </a:lnTo>
                  <a:lnTo>
                    <a:pt x="2010" y="2343"/>
                  </a:lnTo>
                  <a:lnTo>
                    <a:pt x="2121" y="2269"/>
                  </a:lnTo>
                  <a:lnTo>
                    <a:pt x="2194" y="2195"/>
                  </a:lnTo>
                  <a:lnTo>
                    <a:pt x="2287" y="2103"/>
                  </a:lnTo>
                  <a:lnTo>
                    <a:pt x="2360" y="1992"/>
                  </a:lnTo>
                  <a:lnTo>
                    <a:pt x="2416" y="1882"/>
                  </a:lnTo>
                  <a:lnTo>
                    <a:pt x="2471" y="1771"/>
                  </a:lnTo>
                  <a:lnTo>
                    <a:pt x="2508" y="1660"/>
                  </a:lnTo>
                  <a:lnTo>
                    <a:pt x="2545" y="1531"/>
                  </a:lnTo>
                  <a:lnTo>
                    <a:pt x="2545" y="1402"/>
                  </a:lnTo>
                  <a:lnTo>
                    <a:pt x="2563" y="1255"/>
                  </a:lnTo>
                  <a:lnTo>
                    <a:pt x="2545" y="1126"/>
                  </a:lnTo>
                  <a:lnTo>
                    <a:pt x="2526" y="997"/>
                  </a:lnTo>
                  <a:lnTo>
                    <a:pt x="2489" y="886"/>
                  </a:lnTo>
                  <a:lnTo>
                    <a:pt x="2453" y="757"/>
                  </a:lnTo>
                  <a:lnTo>
                    <a:pt x="2397" y="665"/>
                  </a:lnTo>
                  <a:lnTo>
                    <a:pt x="2342" y="554"/>
                  </a:lnTo>
                  <a:lnTo>
                    <a:pt x="2268" y="462"/>
                  </a:lnTo>
                  <a:lnTo>
                    <a:pt x="2176" y="370"/>
                  </a:lnTo>
                  <a:lnTo>
                    <a:pt x="2102" y="296"/>
                  </a:lnTo>
                  <a:lnTo>
                    <a:pt x="1992" y="222"/>
                  </a:lnTo>
                  <a:lnTo>
                    <a:pt x="1899" y="148"/>
                  </a:lnTo>
                  <a:lnTo>
                    <a:pt x="1789" y="112"/>
                  </a:lnTo>
                  <a:lnTo>
                    <a:pt x="1660" y="56"/>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7" name="Google Shape;2937;p11"/>
            <p:cNvSpPr/>
            <p:nvPr/>
          </p:nvSpPr>
          <p:spPr>
            <a:xfrm>
              <a:off x="5378375" y="1085350"/>
              <a:ext cx="63650" cy="63625"/>
            </a:xfrm>
            <a:custGeom>
              <a:avLst/>
              <a:gdLst/>
              <a:ahLst/>
              <a:cxnLst/>
              <a:rect l="l" t="t" r="r" b="b"/>
              <a:pathLst>
                <a:path w="2546" h="2545" extrusionOk="0">
                  <a:moveTo>
                    <a:pt x="1070" y="0"/>
                  </a:moveTo>
                  <a:lnTo>
                    <a:pt x="941" y="37"/>
                  </a:lnTo>
                  <a:lnTo>
                    <a:pt x="830" y="74"/>
                  </a:lnTo>
                  <a:lnTo>
                    <a:pt x="720" y="111"/>
                  </a:lnTo>
                  <a:lnTo>
                    <a:pt x="609" y="166"/>
                  </a:lnTo>
                  <a:lnTo>
                    <a:pt x="517" y="240"/>
                  </a:lnTo>
                  <a:lnTo>
                    <a:pt x="425" y="314"/>
                  </a:lnTo>
                  <a:lnTo>
                    <a:pt x="333" y="406"/>
                  </a:lnTo>
                  <a:lnTo>
                    <a:pt x="259" y="498"/>
                  </a:lnTo>
                  <a:lnTo>
                    <a:pt x="185" y="590"/>
                  </a:lnTo>
                  <a:lnTo>
                    <a:pt x="130" y="701"/>
                  </a:lnTo>
                  <a:lnTo>
                    <a:pt x="93" y="812"/>
                  </a:lnTo>
                  <a:lnTo>
                    <a:pt x="56" y="922"/>
                  </a:lnTo>
                  <a:lnTo>
                    <a:pt x="19" y="1051"/>
                  </a:lnTo>
                  <a:lnTo>
                    <a:pt x="1" y="1180"/>
                  </a:lnTo>
                  <a:lnTo>
                    <a:pt x="1" y="1310"/>
                  </a:lnTo>
                  <a:lnTo>
                    <a:pt x="19" y="1439"/>
                  </a:lnTo>
                  <a:lnTo>
                    <a:pt x="38" y="1568"/>
                  </a:lnTo>
                  <a:lnTo>
                    <a:pt x="75" y="1697"/>
                  </a:lnTo>
                  <a:lnTo>
                    <a:pt x="130" y="1807"/>
                  </a:lnTo>
                  <a:lnTo>
                    <a:pt x="167" y="1918"/>
                  </a:lnTo>
                  <a:lnTo>
                    <a:pt x="240" y="2010"/>
                  </a:lnTo>
                  <a:lnTo>
                    <a:pt x="314" y="2102"/>
                  </a:lnTo>
                  <a:lnTo>
                    <a:pt x="388" y="2195"/>
                  </a:lnTo>
                  <a:lnTo>
                    <a:pt x="480" y="2268"/>
                  </a:lnTo>
                  <a:lnTo>
                    <a:pt x="591" y="2342"/>
                  </a:lnTo>
                  <a:lnTo>
                    <a:pt x="683" y="2397"/>
                  </a:lnTo>
                  <a:lnTo>
                    <a:pt x="794" y="2453"/>
                  </a:lnTo>
                  <a:lnTo>
                    <a:pt x="923" y="2490"/>
                  </a:lnTo>
                  <a:lnTo>
                    <a:pt x="1033" y="2526"/>
                  </a:lnTo>
                  <a:lnTo>
                    <a:pt x="1162" y="2526"/>
                  </a:lnTo>
                  <a:lnTo>
                    <a:pt x="1310" y="2545"/>
                  </a:lnTo>
                  <a:lnTo>
                    <a:pt x="1439" y="2526"/>
                  </a:lnTo>
                  <a:lnTo>
                    <a:pt x="1568" y="2508"/>
                  </a:lnTo>
                  <a:lnTo>
                    <a:pt x="1697" y="2471"/>
                  </a:lnTo>
                  <a:lnTo>
                    <a:pt x="1808" y="2434"/>
                  </a:lnTo>
                  <a:lnTo>
                    <a:pt x="1918" y="2379"/>
                  </a:lnTo>
                  <a:lnTo>
                    <a:pt x="2029" y="2305"/>
                  </a:lnTo>
                  <a:lnTo>
                    <a:pt x="2121" y="2231"/>
                  </a:lnTo>
                  <a:lnTo>
                    <a:pt x="2213" y="2139"/>
                  </a:lnTo>
                  <a:lnTo>
                    <a:pt x="2287" y="2047"/>
                  </a:lnTo>
                  <a:lnTo>
                    <a:pt x="2361" y="1955"/>
                  </a:lnTo>
                  <a:lnTo>
                    <a:pt x="2416" y="1844"/>
                  </a:lnTo>
                  <a:lnTo>
                    <a:pt x="2471" y="1734"/>
                  </a:lnTo>
                  <a:lnTo>
                    <a:pt x="2508" y="1605"/>
                  </a:lnTo>
                  <a:lnTo>
                    <a:pt x="2545" y="1475"/>
                  </a:lnTo>
                  <a:lnTo>
                    <a:pt x="2545" y="1346"/>
                  </a:lnTo>
                  <a:lnTo>
                    <a:pt x="2545" y="1217"/>
                  </a:lnTo>
                  <a:lnTo>
                    <a:pt x="2545" y="1088"/>
                  </a:lnTo>
                  <a:lnTo>
                    <a:pt x="2508" y="959"/>
                  </a:lnTo>
                  <a:lnTo>
                    <a:pt x="2471" y="830"/>
                  </a:lnTo>
                  <a:lnTo>
                    <a:pt x="2435" y="719"/>
                  </a:lnTo>
                  <a:lnTo>
                    <a:pt x="2379" y="609"/>
                  </a:lnTo>
                  <a:lnTo>
                    <a:pt x="2306" y="498"/>
                  </a:lnTo>
                  <a:lnTo>
                    <a:pt x="2232" y="406"/>
                  </a:lnTo>
                  <a:lnTo>
                    <a:pt x="2140" y="314"/>
                  </a:lnTo>
                  <a:lnTo>
                    <a:pt x="2047" y="240"/>
                  </a:lnTo>
                  <a:lnTo>
                    <a:pt x="1937" y="166"/>
                  </a:lnTo>
                  <a:lnTo>
                    <a:pt x="1845" y="111"/>
                  </a:lnTo>
                  <a:lnTo>
                    <a:pt x="1716" y="56"/>
                  </a:lnTo>
                  <a:lnTo>
                    <a:pt x="1605" y="37"/>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8" name="Google Shape;2938;p11"/>
            <p:cNvSpPr/>
            <p:nvPr/>
          </p:nvSpPr>
          <p:spPr>
            <a:xfrm>
              <a:off x="5972550" y="1436600"/>
              <a:ext cx="63175" cy="63175"/>
            </a:xfrm>
            <a:custGeom>
              <a:avLst/>
              <a:gdLst/>
              <a:ahLst/>
              <a:cxnLst/>
              <a:rect l="l" t="t" r="r" b="b"/>
              <a:pathLst>
                <a:path w="2527" h="2527" extrusionOk="0">
                  <a:moveTo>
                    <a:pt x="1144" y="0"/>
                  </a:moveTo>
                  <a:lnTo>
                    <a:pt x="1015" y="19"/>
                  </a:lnTo>
                  <a:lnTo>
                    <a:pt x="904" y="37"/>
                  </a:lnTo>
                  <a:lnTo>
                    <a:pt x="775" y="92"/>
                  </a:lnTo>
                  <a:lnTo>
                    <a:pt x="664" y="129"/>
                  </a:lnTo>
                  <a:lnTo>
                    <a:pt x="554" y="203"/>
                  </a:lnTo>
                  <a:lnTo>
                    <a:pt x="461" y="277"/>
                  </a:lnTo>
                  <a:lnTo>
                    <a:pt x="369" y="351"/>
                  </a:lnTo>
                  <a:lnTo>
                    <a:pt x="296" y="443"/>
                  </a:lnTo>
                  <a:lnTo>
                    <a:pt x="222" y="535"/>
                  </a:lnTo>
                  <a:lnTo>
                    <a:pt x="148" y="627"/>
                  </a:lnTo>
                  <a:lnTo>
                    <a:pt x="93" y="738"/>
                  </a:lnTo>
                  <a:lnTo>
                    <a:pt x="56" y="867"/>
                  </a:lnTo>
                  <a:lnTo>
                    <a:pt x="19" y="978"/>
                  </a:lnTo>
                  <a:lnTo>
                    <a:pt x="1" y="1107"/>
                  </a:lnTo>
                  <a:lnTo>
                    <a:pt x="1" y="1236"/>
                  </a:lnTo>
                  <a:lnTo>
                    <a:pt x="1" y="1365"/>
                  </a:lnTo>
                  <a:lnTo>
                    <a:pt x="19" y="1494"/>
                  </a:lnTo>
                  <a:lnTo>
                    <a:pt x="37" y="1623"/>
                  </a:lnTo>
                  <a:lnTo>
                    <a:pt x="93" y="1733"/>
                  </a:lnTo>
                  <a:lnTo>
                    <a:pt x="130" y="1844"/>
                  </a:lnTo>
                  <a:lnTo>
                    <a:pt x="203" y="1955"/>
                  </a:lnTo>
                  <a:lnTo>
                    <a:pt x="277" y="2047"/>
                  </a:lnTo>
                  <a:lnTo>
                    <a:pt x="351" y="2139"/>
                  </a:lnTo>
                  <a:lnTo>
                    <a:pt x="443" y="2213"/>
                  </a:lnTo>
                  <a:lnTo>
                    <a:pt x="535" y="2287"/>
                  </a:lnTo>
                  <a:lnTo>
                    <a:pt x="627" y="2360"/>
                  </a:lnTo>
                  <a:lnTo>
                    <a:pt x="738" y="2416"/>
                  </a:lnTo>
                  <a:lnTo>
                    <a:pt x="867" y="2453"/>
                  </a:lnTo>
                  <a:lnTo>
                    <a:pt x="978" y="2489"/>
                  </a:lnTo>
                  <a:lnTo>
                    <a:pt x="1107" y="2508"/>
                  </a:lnTo>
                  <a:lnTo>
                    <a:pt x="1236" y="2526"/>
                  </a:lnTo>
                  <a:lnTo>
                    <a:pt x="1365" y="2508"/>
                  </a:lnTo>
                  <a:lnTo>
                    <a:pt x="1494" y="2489"/>
                  </a:lnTo>
                  <a:lnTo>
                    <a:pt x="1623" y="2471"/>
                  </a:lnTo>
                  <a:lnTo>
                    <a:pt x="1734" y="2434"/>
                  </a:lnTo>
                  <a:lnTo>
                    <a:pt x="1844" y="2379"/>
                  </a:lnTo>
                  <a:lnTo>
                    <a:pt x="1955" y="2305"/>
                  </a:lnTo>
                  <a:lnTo>
                    <a:pt x="2047" y="2250"/>
                  </a:lnTo>
                  <a:lnTo>
                    <a:pt x="2139" y="2158"/>
                  </a:lnTo>
                  <a:lnTo>
                    <a:pt x="2213" y="2084"/>
                  </a:lnTo>
                  <a:lnTo>
                    <a:pt x="2287" y="1973"/>
                  </a:lnTo>
                  <a:lnTo>
                    <a:pt x="2361" y="1881"/>
                  </a:lnTo>
                  <a:lnTo>
                    <a:pt x="2416" y="1770"/>
                  </a:lnTo>
                  <a:lnTo>
                    <a:pt x="2453" y="1660"/>
                  </a:lnTo>
                  <a:lnTo>
                    <a:pt x="2490" y="1531"/>
                  </a:lnTo>
                  <a:lnTo>
                    <a:pt x="2508" y="1402"/>
                  </a:lnTo>
                  <a:lnTo>
                    <a:pt x="2527" y="1273"/>
                  </a:lnTo>
                  <a:lnTo>
                    <a:pt x="2508" y="1143"/>
                  </a:lnTo>
                  <a:lnTo>
                    <a:pt x="2490" y="1014"/>
                  </a:lnTo>
                  <a:lnTo>
                    <a:pt x="2471" y="904"/>
                  </a:lnTo>
                  <a:lnTo>
                    <a:pt x="2434" y="775"/>
                  </a:lnTo>
                  <a:lnTo>
                    <a:pt x="2379" y="664"/>
                  </a:lnTo>
                  <a:lnTo>
                    <a:pt x="2305" y="553"/>
                  </a:lnTo>
                  <a:lnTo>
                    <a:pt x="2250" y="461"/>
                  </a:lnTo>
                  <a:lnTo>
                    <a:pt x="2158" y="369"/>
                  </a:lnTo>
                  <a:lnTo>
                    <a:pt x="2084" y="295"/>
                  </a:lnTo>
                  <a:lnTo>
                    <a:pt x="1973" y="222"/>
                  </a:lnTo>
                  <a:lnTo>
                    <a:pt x="1881" y="148"/>
                  </a:lnTo>
                  <a:lnTo>
                    <a:pt x="1771" y="92"/>
                  </a:lnTo>
                  <a:lnTo>
                    <a:pt x="1660" y="56"/>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9" name="Google Shape;2939;p11"/>
            <p:cNvSpPr/>
            <p:nvPr/>
          </p:nvSpPr>
          <p:spPr>
            <a:xfrm>
              <a:off x="6052300" y="1450425"/>
              <a:ext cx="63175" cy="63625"/>
            </a:xfrm>
            <a:custGeom>
              <a:avLst/>
              <a:gdLst/>
              <a:ahLst/>
              <a:cxnLst/>
              <a:rect l="l" t="t" r="r" b="b"/>
              <a:pathLst>
                <a:path w="2527" h="2545" extrusionOk="0">
                  <a:moveTo>
                    <a:pt x="1291" y="0"/>
                  </a:moveTo>
                  <a:lnTo>
                    <a:pt x="1162" y="19"/>
                  </a:lnTo>
                  <a:lnTo>
                    <a:pt x="1033" y="37"/>
                  </a:lnTo>
                  <a:lnTo>
                    <a:pt x="904" y="56"/>
                  </a:lnTo>
                  <a:lnTo>
                    <a:pt x="775" y="93"/>
                  </a:lnTo>
                  <a:lnTo>
                    <a:pt x="664" y="148"/>
                  </a:lnTo>
                  <a:lnTo>
                    <a:pt x="553" y="222"/>
                  </a:lnTo>
                  <a:lnTo>
                    <a:pt x="461" y="295"/>
                  </a:lnTo>
                  <a:lnTo>
                    <a:pt x="369" y="369"/>
                  </a:lnTo>
                  <a:lnTo>
                    <a:pt x="277" y="461"/>
                  </a:lnTo>
                  <a:lnTo>
                    <a:pt x="203" y="554"/>
                  </a:lnTo>
                  <a:lnTo>
                    <a:pt x="148" y="664"/>
                  </a:lnTo>
                  <a:lnTo>
                    <a:pt x="93" y="775"/>
                  </a:lnTo>
                  <a:lnTo>
                    <a:pt x="56" y="904"/>
                  </a:lnTo>
                  <a:lnTo>
                    <a:pt x="19" y="1015"/>
                  </a:lnTo>
                  <a:lnTo>
                    <a:pt x="0" y="1144"/>
                  </a:lnTo>
                  <a:lnTo>
                    <a:pt x="0" y="1291"/>
                  </a:lnTo>
                  <a:lnTo>
                    <a:pt x="0" y="1420"/>
                  </a:lnTo>
                  <a:lnTo>
                    <a:pt x="19" y="1549"/>
                  </a:lnTo>
                  <a:lnTo>
                    <a:pt x="56" y="1660"/>
                  </a:lnTo>
                  <a:lnTo>
                    <a:pt x="93" y="1771"/>
                  </a:lnTo>
                  <a:lnTo>
                    <a:pt x="148" y="1881"/>
                  </a:lnTo>
                  <a:lnTo>
                    <a:pt x="222" y="1992"/>
                  </a:lnTo>
                  <a:lnTo>
                    <a:pt x="277" y="2084"/>
                  </a:lnTo>
                  <a:lnTo>
                    <a:pt x="369" y="2176"/>
                  </a:lnTo>
                  <a:lnTo>
                    <a:pt x="461" y="2250"/>
                  </a:lnTo>
                  <a:lnTo>
                    <a:pt x="553" y="2324"/>
                  </a:lnTo>
                  <a:lnTo>
                    <a:pt x="664" y="2397"/>
                  </a:lnTo>
                  <a:lnTo>
                    <a:pt x="775" y="2434"/>
                  </a:lnTo>
                  <a:lnTo>
                    <a:pt x="885" y="2490"/>
                  </a:lnTo>
                  <a:lnTo>
                    <a:pt x="996" y="2508"/>
                  </a:lnTo>
                  <a:lnTo>
                    <a:pt x="1125" y="2526"/>
                  </a:lnTo>
                  <a:lnTo>
                    <a:pt x="1254" y="2545"/>
                  </a:lnTo>
                  <a:lnTo>
                    <a:pt x="1383" y="2526"/>
                  </a:lnTo>
                  <a:lnTo>
                    <a:pt x="1512" y="2508"/>
                  </a:lnTo>
                  <a:lnTo>
                    <a:pt x="1641" y="2490"/>
                  </a:lnTo>
                  <a:lnTo>
                    <a:pt x="1752" y="2453"/>
                  </a:lnTo>
                  <a:lnTo>
                    <a:pt x="1863" y="2397"/>
                  </a:lnTo>
                  <a:lnTo>
                    <a:pt x="1973" y="2324"/>
                  </a:lnTo>
                  <a:lnTo>
                    <a:pt x="2065" y="2268"/>
                  </a:lnTo>
                  <a:lnTo>
                    <a:pt x="2158" y="2176"/>
                  </a:lnTo>
                  <a:lnTo>
                    <a:pt x="2231" y="2084"/>
                  </a:lnTo>
                  <a:lnTo>
                    <a:pt x="2305" y="1992"/>
                  </a:lnTo>
                  <a:lnTo>
                    <a:pt x="2379" y="1900"/>
                  </a:lnTo>
                  <a:lnTo>
                    <a:pt x="2434" y="1789"/>
                  </a:lnTo>
                  <a:lnTo>
                    <a:pt x="2471" y="1660"/>
                  </a:lnTo>
                  <a:lnTo>
                    <a:pt x="2508" y="1549"/>
                  </a:lnTo>
                  <a:lnTo>
                    <a:pt x="2526" y="1420"/>
                  </a:lnTo>
                  <a:lnTo>
                    <a:pt x="2526" y="1291"/>
                  </a:lnTo>
                  <a:lnTo>
                    <a:pt x="2526" y="1162"/>
                  </a:lnTo>
                  <a:lnTo>
                    <a:pt x="2508" y="1033"/>
                  </a:lnTo>
                  <a:lnTo>
                    <a:pt x="2471" y="904"/>
                  </a:lnTo>
                  <a:lnTo>
                    <a:pt x="2434" y="793"/>
                  </a:lnTo>
                  <a:lnTo>
                    <a:pt x="2379" y="683"/>
                  </a:lnTo>
                  <a:lnTo>
                    <a:pt x="2324" y="572"/>
                  </a:lnTo>
                  <a:lnTo>
                    <a:pt x="2250" y="480"/>
                  </a:lnTo>
                  <a:lnTo>
                    <a:pt x="2176" y="388"/>
                  </a:lnTo>
                  <a:lnTo>
                    <a:pt x="2084" y="314"/>
                  </a:lnTo>
                  <a:lnTo>
                    <a:pt x="1992" y="240"/>
                  </a:lnTo>
                  <a:lnTo>
                    <a:pt x="1899" y="166"/>
                  </a:lnTo>
                  <a:lnTo>
                    <a:pt x="1789" y="111"/>
                  </a:lnTo>
                  <a:lnTo>
                    <a:pt x="1660" y="74"/>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0" name="Google Shape;2940;p11"/>
            <p:cNvSpPr/>
            <p:nvPr/>
          </p:nvSpPr>
          <p:spPr>
            <a:xfrm>
              <a:off x="6132050" y="1464725"/>
              <a:ext cx="63175" cy="63625"/>
            </a:xfrm>
            <a:custGeom>
              <a:avLst/>
              <a:gdLst/>
              <a:ahLst/>
              <a:cxnLst/>
              <a:rect l="l" t="t" r="r" b="b"/>
              <a:pathLst>
                <a:path w="2527" h="2545" extrusionOk="0">
                  <a:moveTo>
                    <a:pt x="1272" y="0"/>
                  </a:moveTo>
                  <a:lnTo>
                    <a:pt x="1143" y="18"/>
                  </a:lnTo>
                  <a:lnTo>
                    <a:pt x="1014" y="37"/>
                  </a:lnTo>
                  <a:lnTo>
                    <a:pt x="904" y="55"/>
                  </a:lnTo>
                  <a:lnTo>
                    <a:pt x="775" y="111"/>
                  </a:lnTo>
                  <a:lnTo>
                    <a:pt x="664" y="148"/>
                  </a:lnTo>
                  <a:lnTo>
                    <a:pt x="572" y="221"/>
                  </a:lnTo>
                  <a:lnTo>
                    <a:pt x="461" y="277"/>
                  </a:lnTo>
                  <a:lnTo>
                    <a:pt x="369" y="369"/>
                  </a:lnTo>
                  <a:lnTo>
                    <a:pt x="295" y="461"/>
                  </a:lnTo>
                  <a:lnTo>
                    <a:pt x="221" y="553"/>
                  </a:lnTo>
                  <a:lnTo>
                    <a:pt x="166" y="645"/>
                  </a:lnTo>
                  <a:lnTo>
                    <a:pt x="111" y="756"/>
                  </a:lnTo>
                  <a:lnTo>
                    <a:pt x="55" y="885"/>
                  </a:lnTo>
                  <a:lnTo>
                    <a:pt x="37" y="996"/>
                  </a:lnTo>
                  <a:lnTo>
                    <a:pt x="19" y="1125"/>
                  </a:lnTo>
                  <a:lnTo>
                    <a:pt x="0" y="1254"/>
                  </a:lnTo>
                  <a:lnTo>
                    <a:pt x="0" y="1383"/>
                  </a:lnTo>
                  <a:lnTo>
                    <a:pt x="19" y="1512"/>
                  </a:lnTo>
                  <a:lnTo>
                    <a:pt x="55" y="1641"/>
                  </a:lnTo>
                  <a:lnTo>
                    <a:pt x="92" y="1770"/>
                  </a:lnTo>
                  <a:lnTo>
                    <a:pt x="148" y="1881"/>
                  </a:lnTo>
                  <a:lnTo>
                    <a:pt x="221" y="1991"/>
                  </a:lnTo>
                  <a:lnTo>
                    <a:pt x="295" y="2084"/>
                  </a:lnTo>
                  <a:lnTo>
                    <a:pt x="369" y="2176"/>
                  </a:lnTo>
                  <a:lnTo>
                    <a:pt x="461" y="2249"/>
                  </a:lnTo>
                  <a:lnTo>
                    <a:pt x="553" y="2323"/>
                  </a:lnTo>
                  <a:lnTo>
                    <a:pt x="664" y="2397"/>
                  </a:lnTo>
                  <a:lnTo>
                    <a:pt x="775" y="2452"/>
                  </a:lnTo>
                  <a:lnTo>
                    <a:pt x="904" y="2489"/>
                  </a:lnTo>
                  <a:lnTo>
                    <a:pt x="1033" y="2508"/>
                  </a:lnTo>
                  <a:lnTo>
                    <a:pt x="1162" y="2526"/>
                  </a:lnTo>
                  <a:lnTo>
                    <a:pt x="1291" y="2544"/>
                  </a:lnTo>
                  <a:lnTo>
                    <a:pt x="1420" y="2526"/>
                  </a:lnTo>
                  <a:lnTo>
                    <a:pt x="1549" y="2508"/>
                  </a:lnTo>
                  <a:lnTo>
                    <a:pt x="1660" y="2471"/>
                  </a:lnTo>
                  <a:lnTo>
                    <a:pt x="1789" y="2434"/>
                  </a:lnTo>
                  <a:lnTo>
                    <a:pt x="1899" y="2379"/>
                  </a:lnTo>
                  <a:lnTo>
                    <a:pt x="1991" y="2323"/>
                  </a:lnTo>
                  <a:lnTo>
                    <a:pt x="2084" y="2249"/>
                  </a:lnTo>
                  <a:lnTo>
                    <a:pt x="2176" y="2157"/>
                  </a:lnTo>
                  <a:lnTo>
                    <a:pt x="2250" y="2065"/>
                  </a:lnTo>
                  <a:lnTo>
                    <a:pt x="2323" y="1973"/>
                  </a:lnTo>
                  <a:lnTo>
                    <a:pt x="2397" y="1862"/>
                  </a:lnTo>
                  <a:lnTo>
                    <a:pt x="2434" y="1752"/>
                  </a:lnTo>
                  <a:lnTo>
                    <a:pt x="2489" y="1641"/>
                  </a:lnTo>
                  <a:lnTo>
                    <a:pt x="2508" y="1530"/>
                  </a:lnTo>
                  <a:lnTo>
                    <a:pt x="2526" y="1401"/>
                  </a:lnTo>
                  <a:lnTo>
                    <a:pt x="2526" y="1272"/>
                  </a:lnTo>
                  <a:lnTo>
                    <a:pt x="2526" y="1143"/>
                  </a:lnTo>
                  <a:lnTo>
                    <a:pt x="2508" y="1014"/>
                  </a:lnTo>
                  <a:lnTo>
                    <a:pt x="2471" y="885"/>
                  </a:lnTo>
                  <a:lnTo>
                    <a:pt x="2434" y="774"/>
                  </a:lnTo>
                  <a:lnTo>
                    <a:pt x="2379" y="664"/>
                  </a:lnTo>
                  <a:lnTo>
                    <a:pt x="2323" y="553"/>
                  </a:lnTo>
                  <a:lnTo>
                    <a:pt x="2250" y="461"/>
                  </a:lnTo>
                  <a:lnTo>
                    <a:pt x="2176" y="369"/>
                  </a:lnTo>
                  <a:lnTo>
                    <a:pt x="2084" y="295"/>
                  </a:lnTo>
                  <a:lnTo>
                    <a:pt x="1973" y="221"/>
                  </a:lnTo>
                  <a:lnTo>
                    <a:pt x="1881" y="166"/>
                  </a:lnTo>
                  <a:lnTo>
                    <a:pt x="1770" y="111"/>
                  </a:lnTo>
                  <a:lnTo>
                    <a:pt x="1660" y="55"/>
                  </a:lnTo>
                  <a:lnTo>
                    <a:pt x="1531" y="37"/>
                  </a:lnTo>
                  <a:lnTo>
                    <a:pt x="1401" y="18"/>
                  </a:lnTo>
                  <a:lnTo>
                    <a:pt x="12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1" name="Google Shape;2941;p11"/>
            <p:cNvSpPr/>
            <p:nvPr/>
          </p:nvSpPr>
          <p:spPr>
            <a:xfrm>
              <a:off x="6212250" y="1479475"/>
              <a:ext cx="63175" cy="62700"/>
            </a:xfrm>
            <a:custGeom>
              <a:avLst/>
              <a:gdLst/>
              <a:ahLst/>
              <a:cxnLst/>
              <a:rect l="l" t="t" r="r" b="b"/>
              <a:pathLst>
                <a:path w="2527" h="2508" extrusionOk="0">
                  <a:moveTo>
                    <a:pt x="1107" y="0"/>
                  </a:moveTo>
                  <a:lnTo>
                    <a:pt x="978" y="18"/>
                  </a:lnTo>
                  <a:lnTo>
                    <a:pt x="849" y="55"/>
                  </a:lnTo>
                  <a:lnTo>
                    <a:pt x="738" y="92"/>
                  </a:lnTo>
                  <a:lnTo>
                    <a:pt x="627" y="148"/>
                  </a:lnTo>
                  <a:lnTo>
                    <a:pt x="535" y="221"/>
                  </a:lnTo>
                  <a:lnTo>
                    <a:pt x="424" y="295"/>
                  </a:lnTo>
                  <a:lnTo>
                    <a:pt x="351" y="369"/>
                  </a:lnTo>
                  <a:lnTo>
                    <a:pt x="259" y="461"/>
                  </a:lnTo>
                  <a:lnTo>
                    <a:pt x="203" y="572"/>
                  </a:lnTo>
                  <a:lnTo>
                    <a:pt x="129" y="664"/>
                  </a:lnTo>
                  <a:lnTo>
                    <a:pt x="93" y="774"/>
                  </a:lnTo>
                  <a:lnTo>
                    <a:pt x="37" y="904"/>
                  </a:lnTo>
                  <a:lnTo>
                    <a:pt x="19" y="1014"/>
                  </a:lnTo>
                  <a:lnTo>
                    <a:pt x="0" y="1143"/>
                  </a:lnTo>
                  <a:lnTo>
                    <a:pt x="0" y="1272"/>
                  </a:lnTo>
                  <a:lnTo>
                    <a:pt x="0" y="1401"/>
                  </a:lnTo>
                  <a:lnTo>
                    <a:pt x="19" y="1530"/>
                  </a:lnTo>
                  <a:lnTo>
                    <a:pt x="56" y="1659"/>
                  </a:lnTo>
                  <a:lnTo>
                    <a:pt x="93" y="1770"/>
                  </a:lnTo>
                  <a:lnTo>
                    <a:pt x="148" y="1881"/>
                  </a:lnTo>
                  <a:lnTo>
                    <a:pt x="222" y="1973"/>
                  </a:lnTo>
                  <a:lnTo>
                    <a:pt x="295" y="2084"/>
                  </a:lnTo>
                  <a:lnTo>
                    <a:pt x="369" y="2157"/>
                  </a:lnTo>
                  <a:lnTo>
                    <a:pt x="461" y="2249"/>
                  </a:lnTo>
                  <a:lnTo>
                    <a:pt x="572" y="2323"/>
                  </a:lnTo>
                  <a:lnTo>
                    <a:pt x="664" y="2379"/>
                  </a:lnTo>
                  <a:lnTo>
                    <a:pt x="793" y="2434"/>
                  </a:lnTo>
                  <a:lnTo>
                    <a:pt x="904" y="2471"/>
                  </a:lnTo>
                  <a:lnTo>
                    <a:pt x="1033" y="2489"/>
                  </a:lnTo>
                  <a:lnTo>
                    <a:pt x="1144" y="2508"/>
                  </a:lnTo>
                  <a:lnTo>
                    <a:pt x="1420" y="2508"/>
                  </a:lnTo>
                  <a:lnTo>
                    <a:pt x="1531" y="2489"/>
                  </a:lnTo>
                  <a:lnTo>
                    <a:pt x="1660" y="2452"/>
                  </a:lnTo>
                  <a:lnTo>
                    <a:pt x="1770" y="2415"/>
                  </a:lnTo>
                  <a:lnTo>
                    <a:pt x="1881" y="2360"/>
                  </a:lnTo>
                  <a:lnTo>
                    <a:pt x="1992" y="2286"/>
                  </a:lnTo>
                  <a:lnTo>
                    <a:pt x="2084" y="2213"/>
                  </a:lnTo>
                  <a:lnTo>
                    <a:pt x="2176" y="2139"/>
                  </a:lnTo>
                  <a:lnTo>
                    <a:pt x="2250" y="2047"/>
                  </a:lnTo>
                  <a:lnTo>
                    <a:pt x="2324" y="1936"/>
                  </a:lnTo>
                  <a:lnTo>
                    <a:pt x="2379" y="1844"/>
                  </a:lnTo>
                  <a:lnTo>
                    <a:pt x="2434" y="1733"/>
                  </a:lnTo>
                  <a:lnTo>
                    <a:pt x="2471" y="1604"/>
                  </a:lnTo>
                  <a:lnTo>
                    <a:pt x="2490" y="1494"/>
                  </a:lnTo>
                  <a:lnTo>
                    <a:pt x="2508" y="1364"/>
                  </a:lnTo>
                  <a:lnTo>
                    <a:pt x="2526" y="1235"/>
                  </a:lnTo>
                  <a:lnTo>
                    <a:pt x="2508" y="1106"/>
                  </a:lnTo>
                  <a:lnTo>
                    <a:pt x="2490" y="977"/>
                  </a:lnTo>
                  <a:lnTo>
                    <a:pt x="2453" y="848"/>
                  </a:lnTo>
                  <a:lnTo>
                    <a:pt x="2416" y="738"/>
                  </a:lnTo>
                  <a:lnTo>
                    <a:pt x="2360" y="627"/>
                  </a:lnTo>
                  <a:lnTo>
                    <a:pt x="2287" y="516"/>
                  </a:lnTo>
                  <a:lnTo>
                    <a:pt x="2213" y="424"/>
                  </a:lnTo>
                  <a:lnTo>
                    <a:pt x="2139" y="350"/>
                  </a:lnTo>
                  <a:lnTo>
                    <a:pt x="2047" y="258"/>
                  </a:lnTo>
                  <a:lnTo>
                    <a:pt x="1955" y="184"/>
                  </a:lnTo>
                  <a:lnTo>
                    <a:pt x="1844" y="129"/>
                  </a:lnTo>
                  <a:lnTo>
                    <a:pt x="1734" y="74"/>
                  </a:lnTo>
                  <a:lnTo>
                    <a:pt x="1604" y="37"/>
                  </a:lnTo>
                  <a:lnTo>
                    <a:pt x="1494" y="18"/>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2" name="Google Shape;2942;p11"/>
            <p:cNvSpPr/>
            <p:nvPr/>
          </p:nvSpPr>
          <p:spPr>
            <a:xfrm>
              <a:off x="5053400" y="617025"/>
              <a:ext cx="63650" cy="63625"/>
            </a:xfrm>
            <a:custGeom>
              <a:avLst/>
              <a:gdLst/>
              <a:ahLst/>
              <a:cxnLst/>
              <a:rect l="l" t="t" r="r" b="b"/>
              <a:pathLst>
                <a:path w="2546" h="2545" extrusionOk="0">
                  <a:moveTo>
                    <a:pt x="1292" y="0"/>
                  </a:moveTo>
                  <a:lnTo>
                    <a:pt x="1144" y="19"/>
                  </a:lnTo>
                  <a:lnTo>
                    <a:pt x="1015" y="19"/>
                  </a:lnTo>
                  <a:lnTo>
                    <a:pt x="886" y="56"/>
                  </a:lnTo>
                  <a:lnTo>
                    <a:pt x="775" y="92"/>
                  </a:lnTo>
                  <a:lnTo>
                    <a:pt x="665" y="148"/>
                  </a:lnTo>
                  <a:lnTo>
                    <a:pt x="554" y="203"/>
                  </a:lnTo>
                  <a:lnTo>
                    <a:pt x="462" y="277"/>
                  </a:lnTo>
                  <a:lnTo>
                    <a:pt x="370" y="369"/>
                  </a:lnTo>
                  <a:lnTo>
                    <a:pt x="277" y="461"/>
                  </a:lnTo>
                  <a:lnTo>
                    <a:pt x="204" y="553"/>
                  </a:lnTo>
                  <a:lnTo>
                    <a:pt x="148" y="664"/>
                  </a:lnTo>
                  <a:lnTo>
                    <a:pt x="93" y="775"/>
                  </a:lnTo>
                  <a:lnTo>
                    <a:pt x="56" y="885"/>
                  </a:lnTo>
                  <a:lnTo>
                    <a:pt x="19" y="1014"/>
                  </a:lnTo>
                  <a:lnTo>
                    <a:pt x="1" y="1143"/>
                  </a:lnTo>
                  <a:lnTo>
                    <a:pt x="1" y="1291"/>
                  </a:lnTo>
                  <a:lnTo>
                    <a:pt x="1" y="1420"/>
                  </a:lnTo>
                  <a:lnTo>
                    <a:pt x="19" y="1549"/>
                  </a:lnTo>
                  <a:lnTo>
                    <a:pt x="56" y="1660"/>
                  </a:lnTo>
                  <a:lnTo>
                    <a:pt x="93" y="1789"/>
                  </a:lnTo>
                  <a:lnTo>
                    <a:pt x="148" y="1899"/>
                  </a:lnTo>
                  <a:lnTo>
                    <a:pt x="204" y="1992"/>
                  </a:lnTo>
                  <a:lnTo>
                    <a:pt x="277" y="2084"/>
                  </a:lnTo>
                  <a:lnTo>
                    <a:pt x="351" y="2176"/>
                  </a:lnTo>
                  <a:lnTo>
                    <a:pt x="443" y="2268"/>
                  </a:lnTo>
                  <a:lnTo>
                    <a:pt x="536" y="2342"/>
                  </a:lnTo>
                  <a:lnTo>
                    <a:pt x="646" y="2397"/>
                  </a:lnTo>
                  <a:lnTo>
                    <a:pt x="757" y="2452"/>
                  </a:lnTo>
                  <a:lnTo>
                    <a:pt x="867" y="2489"/>
                  </a:lnTo>
                  <a:lnTo>
                    <a:pt x="978" y="2526"/>
                  </a:lnTo>
                  <a:lnTo>
                    <a:pt x="1107" y="2545"/>
                  </a:lnTo>
                  <a:lnTo>
                    <a:pt x="1384" y="2545"/>
                  </a:lnTo>
                  <a:lnTo>
                    <a:pt x="1513" y="2526"/>
                  </a:lnTo>
                  <a:lnTo>
                    <a:pt x="1642" y="2508"/>
                  </a:lnTo>
                  <a:lnTo>
                    <a:pt x="1753" y="2452"/>
                  </a:lnTo>
                  <a:lnTo>
                    <a:pt x="1863" y="2397"/>
                  </a:lnTo>
                  <a:lnTo>
                    <a:pt x="1974" y="2342"/>
                  </a:lnTo>
                  <a:lnTo>
                    <a:pt x="2084" y="2268"/>
                  </a:lnTo>
                  <a:lnTo>
                    <a:pt x="2177" y="2194"/>
                  </a:lnTo>
                  <a:lnTo>
                    <a:pt x="2250" y="2102"/>
                  </a:lnTo>
                  <a:lnTo>
                    <a:pt x="2324" y="2010"/>
                  </a:lnTo>
                  <a:lnTo>
                    <a:pt x="2379" y="1899"/>
                  </a:lnTo>
                  <a:lnTo>
                    <a:pt x="2435" y="1789"/>
                  </a:lnTo>
                  <a:lnTo>
                    <a:pt x="2490" y="1660"/>
                  </a:lnTo>
                  <a:lnTo>
                    <a:pt x="2508" y="1531"/>
                  </a:lnTo>
                  <a:lnTo>
                    <a:pt x="2527" y="1401"/>
                  </a:lnTo>
                  <a:lnTo>
                    <a:pt x="2545" y="1272"/>
                  </a:lnTo>
                  <a:lnTo>
                    <a:pt x="2527" y="1143"/>
                  </a:lnTo>
                  <a:lnTo>
                    <a:pt x="2508" y="1014"/>
                  </a:lnTo>
                  <a:lnTo>
                    <a:pt x="2490" y="885"/>
                  </a:lnTo>
                  <a:lnTo>
                    <a:pt x="2435" y="775"/>
                  </a:lnTo>
                  <a:lnTo>
                    <a:pt x="2398" y="664"/>
                  </a:lnTo>
                  <a:lnTo>
                    <a:pt x="2324" y="553"/>
                  </a:lnTo>
                  <a:lnTo>
                    <a:pt x="2250" y="461"/>
                  </a:lnTo>
                  <a:lnTo>
                    <a:pt x="2177" y="369"/>
                  </a:lnTo>
                  <a:lnTo>
                    <a:pt x="2084" y="295"/>
                  </a:lnTo>
                  <a:lnTo>
                    <a:pt x="1992" y="221"/>
                  </a:lnTo>
                  <a:lnTo>
                    <a:pt x="1882" y="166"/>
                  </a:lnTo>
                  <a:lnTo>
                    <a:pt x="1789" y="111"/>
                  </a:lnTo>
                  <a:lnTo>
                    <a:pt x="1660" y="56"/>
                  </a:lnTo>
                  <a:lnTo>
                    <a:pt x="1550" y="37"/>
                  </a:lnTo>
                  <a:lnTo>
                    <a:pt x="1421" y="19"/>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3" name="Google Shape;2943;p11"/>
            <p:cNvSpPr/>
            <p:nvPr/>
          </p:nvSpPr>
          <p:spPr>
            <a:xfrm>
              <a:off x="4950625" y="271750"/>
              <a:ext cx="63625" cy="63650"/>
            </a:xfrm>
            <a:custGeom>
              <a:avLst/>
              <a:gdLst/>
              <a:ahLst/>
              <a:cxnLst/>
              <a:rect l="l" t="t" r="r" b="b"/>
              <a:pathLst>
                <a:path w="2545" h="2546" extrusionOk="0">
                  <a:moveTo>
                    <a:pt x="1291" y="1"/>
                  </a:moveTo>
                  <a:lnTo>
                    <a:pt x="1162" y="19"/>
                  </a:lnTo>
                  <a:lnTo>
                    <a:pt x="1033" y="19"/>
                  </a:lnTo>
                  <a:lnTo>
                    <a:pt x="904" y="56"/>
                  </a:lnTo>
                  <a:lnTo>
                    <a:pt x="793" y="93"/>
                  </a:lnTo>
                  <a:lnTo>
                    <a:pt x="682" y="148"/>
                  </a:lnTo>
                  <a:lnTo>
                    <a:pt x="572" y="204"/>
                  </a:lnTo>
                  <a:lnTo>
                    <a:pt x="480" y="278"/>
                  </a:lnTo>
                  <a:lnTo>
                    <a:pt x="387" y="351"/>
                  </a:lnTo>
                  <a:lnTo>
                    <a:pt x="295" y="444"/>
                  </a:lnTo>
                  <a:lnTo>
                    <a:pt x="221" y="536"/>
                  </a:lnTo>
                  <a:lnTo>
                    <a:pt x="166" y="628"/>
                  </a:lnTo>
                  <a:lnTo>
                    <a:pt x="111" y="739"/>
                  </a:lnTo>
                  <a:lnTo>
                    <a:pt x="55" y="868"/>
                  </a:lnTo>
                  <a:lnTo>
                    <a:pt x="37" y="978"/>
                  </a:lnTo>
                  <a:lnTo>
                    <a:pt x="0" y="1107"/>
                  </a:lnTo>
                  <a:lnTo>
                    <a:pt x="0" y="1236"/>
                  </a:lnTo>
                  <a:lnTo>
                    <a:pt x="0" y="1365"/>
                  </a:lnTo>
                  <a:lnTo>
                    <a:pt x="19" y="1494"/>
                  </a:lnTo>
                  <a:lnTo>
                    <a:pt x="37" y="1624"/>
                  </a:lnTo>
                  <a:lnTo>
                    <a:pt x="74" y="1734"/>
                  </a:lnTo>
                  <a:lnTo>
                    <a:pt x="129" y="1845"/>
                  </a:lnTo>
                  <a:lnTo>
                    <a:pt x="185" y="1955"/>
                  </a:lnTo>
                  <a:lnTo>
                    <a:pt x="258" y="2048"/>
                  </a:lnTo>
                  <a:lnTo>
                    <a:pt x="332" y="2140"/>
                  </a:lnTo>
                  <a:lnTo>
                    <a:pt x="424" y="2232"/>
                  </a:lnTo>
                  <a:lnTo>
                    <a:pt x="516" y="2306"/>
                  </a:lnTo>
                  <a:lnTo>
                    <a:pt x="609" y="2380"/>
                  </a:lnTo>
                  <a:lnTo>
                    <a:pt x="719" y="2435"/>
                  </a:lnTo>
                  <a:lnTo>
                    <a:pt x="830" y="2472"/>
                  </a:lnTo>
                  <a:lnTo>
                    <a:pt x="959" y="2509"/>
                  </a:lnTo>
                  <a:lnTo>
                    <a:pt x="1088" y="2527"/>
                  </a:lnTo>
                  <a:lnTo>
                    <a:pt x="1217" y="2545"/>
                  </a:lnTo>
                  <a:lnTo>
                    <a:pt x="1346" y="2545"/>
                  </a:lnTo>
                  <a:lnTo>
                    <a:pt x="1475" y="2527"/>
                  </a:lnTo>
                  <a:lnTo>
                    <a:pt x="1604" y="2509"/>
                  </a:lnTo>
                  <a:lnTo>
                    <a:pt x="1733" y="2453"/>
                  </a:lnTo>
                  <a:lnTo>
                    <a:pt x="1844" y="2416"/>
                  </a:lnTo>
                  <a:lnTo>
                    <a:pt x="1955" y="2343"/>
                  </a:lnTo>
                  <a:lnTo>
                    <a:pt x="2047" y="2287"/>
                  </a:lnTo>
                  <a:lnTo>
                    <a:pt x="2139" y="2195"/>
                  </a:lnTo>
                  <a:lnTo>
                    <a:pt x="2231" y="2103"/>
                  </a:lnTo>
                  <a:lnTo>
                    <a:pt x="2305" y="2011"/>
                  </a:lnTo>
                  <a:lnTo>
                    <a:pt x="2379" y="1919"/>
                  </a:lnTo>
                  <a:lnTo>
                    <a:pt x="2434" y="1789"/>
                  </a:lnTo>
                  <a:lnTo>
                    <a:pt x="2471" y="1679"/>
                  </a:lnTo>
                  <a:lnTo>
                    <a:pt x="2508" y="1550"/>
                  </a:lnTo>
                  <a:lnTo>
                    <a:pt x="2526" y="1421"/>
                  </a:lnTo>
                  <a:lnTo>
                    <a:pt x="2545" y="1292"/>
                  </a:lnTo>
                  <a:lnTo>
                    <a:pt x="2526" y="1163"/>
                  </a:lnTo>
                  <a:lnTo>
                    <a:pt x="2508" y="1034"/>
                  </a:lnTo>
                  <a:lnTo>
                    <a:pt x="2489" y="904"/>
                  </a:lnTo>
                  <a:lnTo>
                    <a:pt x="2452" y="794"/>
                  </a:lnTo>
                  <a:lnTo>
                    <a:pt x="2397" y="683"/>
                  </a:lnTo>
                  <a:lnTo>
                    <a:pt x="2323" y="573"/>
                  </a:lnTo>
                  <a:lnTo>
                    <a:pt x="2268" y="480"/>
                  </a:lnTo>
                  <a:lnTo>
                    <a:pt x="2176" y="388"/>
                  </a:lnTo>
                  <a:lnTo>
                    <a:pt x="2102" y="296"/>
                  </a:lnTo>
                  <a:lnTo>
                    <a:pt x="1992" y="222"/>
                  </a:lnTo>
                  <a:lnTo>
                    <a:pt x="1899" y="167"/>
                  </a:lnTo>
                  <a:lnTo>
                    <a:pt x="1789" y="112"/>
                  </a:lnTo>
                  <a:lnTo>
                    <a:pt x="1678" y="75"/>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4" name="Google Shape;2944;p11"/>
            <p:cNvSpPr/>
            <p:nvPr/>
          </p:nvSpPr>
          <p:spPr>
            <a:xfrm>
              <a:off x="5669700" y="1302000"/>
              <a:ext cx="63650" cy="63625"/>
            </a:xfrm>
            <a:custGeom>
              <a:avLst/>
              <a:gdLst/>
              <a:ahLst/>
              <a:cxnLst/>
              <a:rect l="l" t="t" r="r" b="b"/>
              <a:pathLst>
                <a:path w="2546" h="2545" extrusionOk="0">
                  <a:moveTo>
                    <a:pt x="1273" y="0"/>
                  </a:moveTo>
                  <a:lnTo>
                    <a:pt x="1125" y="19"/>
                  </a:lnTo>
                  <a:lnTo>
                    <a:pt x="1015" y="37"/>
                  </a:lnTo>
                  <a:lnTo>
                    <a:pt x="886" y="56"/>
                  </a:lnTo>
                  <a:lnTo>
                    <a:pt x="775" y="111"/>
                  </a:lnTo>
                  <a:lnTo>
                    <a:pt x="664" y="148"/>
                  </a:lnTo>
                  <a:lnTo>
                    <a:pt x="554" y="222"/>
                  </a:lnTo>
                  <a:lnTo>
                    <a:pt x="462" y="295"/>
                  </a:lnTo>
                  <a:lnTo>
                    <a:pt x="369" y="369"/>
                  </a:lnTo>
                  <a:lnTo>
                    <a:pt x="296" y="461"/>
                  </a:lnTo>
                  <a:lnTo>
                    <a:pt x="222" y="553"/>
                  </a:lnTo>
                  <a:lnTo>
                    <a:pt x="148" y="664"/>
                  </a:lnTo>
                  <a:lnTo>
                    <a:pt x="93" y="775"/>
                  </a:lnTo>
                  <a:lnTo>
                    <a:pt x="56" y="885"/>
                  </a:lnTo>
                  <a:lnTo>
                    <a:pt x="19" y="1014"/>
                  </a:lnTo>
                  <a:lnTo>
                    <a:pt x="1" y="1144"/>
                  </a:lnTo>
                  <a:lnTo>
                    <a:pt x="1" y="1273"/>
                  </a:lnTo>
                  <a:lnTo>
                    <a:pt x="1" y="1402"/>
                  </a:lnTo>
                  <a:lnTo>
                    <a:pt x="19" y="1531"/>
                  </a:lnTo>
                  <a:lnTo>
                    <a:pt x="56" y="1641"/>
                  </a:lnTo>
                  <a:lnTo>
                    <a:pt x="93" y="1770"/>
                  </a:lnTo>
                  <a:lnTo>
                    <a:pt x="148" y="1881"/>
                  </a:lnTo>
                  <a:lnTo>
                    <a:pt x="204" y="1973"/>
                  </a:lnTo>
                  <a:lnTo>
                    <a:pt x="277" y="2084"/>
                  </a:lnTo>
                  <a:lnTo>
                    <a:pt x="351" y="2176"/>
                  </a:lnTo>
                  <a:lnTo>
                    <a:pt x="443" y="2250"/>
                  </a:lnTo>
                  <a:lnTo>
                    <a:pt x="535" y="2324"/>
                  </a:lnTo>
                  <a:lnTo>
                    <a:pt x="646" y="2379"/>
                  </a:lnTo>
                  <a:lnTo>
                    <a:pt x="757" y="2434"/>
                  </a:lnTo>
                  <a:lnTo>
                    <a:pt x="867" y="2489"/>
                  </a:lnTo>
                  <a:lnTo>
                    <a:pt x="996" y="2508"/>
                  </a:lnTo>
                  <a:lnTo>
                    <a:pt x="1125" y="2526"/>
                  </a:lnTo>
                  <a:lnTo>
                    <a:pt x="1254" y="2545"/>
                  </a:lnTo>
                  <a:lnTo>
                    <a:pt x="1384" y="2545"/>
                  </a:lnTo>
                  <a:lnTo>
                    <a:pt x="1513" y="2526"/>
                  </a:lnTo>
                  <a:lnTo>
                    <a:pt x="1642" y="2489"/>
                  </a:lnTo>
                  <a:lnTo>
                    <a:pt x="1752" y="2453"/>
                  </a:lnTo>
                  <a:lnTo>
                    <a:pt x="1881" y="2397"/>
                  </a:lnTo>
                  <a:lnTo>
                    <a:pt x="1974" y="2342"/>
                  </a:lnTo>
                  <a:lnTo>
                    <a:pt x="2084" y="2268"/>
                  </a:lnTo>
                  <a:lnTo>
                    <a:pt x="2176" y="2176"/>
                  </a:lnTo>
                  <a:lnTo>
                    <a:pt x="2250" y="2084"/>
                  </a:lnTo>
                  <a:lnTo>
                    <a:pt x="2324" y="1992"/>
                  </a:lnTo>
                  <a:lnTo>
                    <a:pt x="2398" y="1881"/>
                  </a:lnTo>
                  <a:lnTo>
                    <a:pt x="2453" y="1770"/>
                  </a:lnTo>
                  <a:lnTo>
                    <a:pt x="2490" y="1641"/>
                  </a:lnTo>
                  <a:lnTo>
                    <a:pt x="2508" y="1531"/>
                  </a:lnTo>
                  <a:lnTo>
                    <a:pt x="2527" y="1383"/>
                  </a:lnTo>
                  <a:lnTo>
                    <a:pt x="2545" y="1254"/>
                  </a:lnTo>
                  <a:lnTo>
                    <a:pt x="2527" y="1125"/>
                  </a:lnTo>
                  <a:lnTo>
                    <a:pt x="2508" y="996"/>
                  </a:lnTo>
                  <a:lnTo>
                    <a:pt x="2471" y="885"/>
                  </a:lnTo>
                  <a:lnTo>
                    <a:pt x="2435" y="756"/>
                  </a:lnTo>
                  <a:lnTo>
                    <a:pt x="2379" y="646"/>
                  </a:lnTo>
                  <a:lnTo>
                    <a:pt x="2324" y="553"/>
                  </a:lnTo>
                  <a:lnTo>
                    <a:pt x="2250" y="461"/>
                  </a:lnTo>
                  <a:lnTo>
                    <a:pt x="2158" y="369"/>
                  </a:lnTo>
                  <a:lnTo>
                    <a:pt x="2084" y="277"/>
                  </a:lnTo>
                  <a:lnTo>
                    <a:pt x="1974" y="222"/>
                  </a:lnTo>
                  <a:lnTo>
                    <a:pt x="1881" y="148"/>
                  </a:lnTo>
                  <a:lnTo>
                    <a:pt x="1771" y="93"/>
                  </a:lnTo>
                  <a:lnTo>
                    <a:pt x="1642" y="56"/>
                  </a:lnTo>
                  <a:lnTo>
                    <a:pt x="1531"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5" name="Google Shape;2945;p11"/>
            <p:cNvSpPr/>
            <p:nvPr/>
          </p:nvSpPr>
          <p:spPr>
            <a:xfrm>
              <a:off x="5170500" y="885750"/>
              <a:ext cx="62700" cy="62725"/>
            </a:xfrm>
            <a:custGeom>
              <a:avLst/>
              <a:gdLst/>
              <a:ahLst/>
              <a:cxnLst/>
              <a:rect l="l" t="t" r="r" b="b"/>
              <a:pathLst>
                <a:path w="2508" h="2509" extrusionOk="0">
                  <a:moveTo>
                    <a:pt x="1254" y="1"/>
                  </a:moveTo>
                  <a:lnTo>
                    <a:pt x="1125" y="19"/>
                  </a:lnTo>
                  <a:lnTo>
                    <a:pt x="1014" y="38"/>
                  </a:lnTo>
                  <a:lnTo>
                    <a:pt x="904" y="56"/>
                  </a:lnTo>
                  <a:lnTo>
                    <a:pt x="775" y="93"/>
                  </a:lnTo>
                  <a:lnTo>
                    <a:pt x="682" y="148"/>
                  </a:lnTo>
                  <a:lnTo>
                    <a:pt x="572" y="222"/>
                  </a:lnTo>
                  <a:lnTo>
                    <a:pt x="387" y="369"/>
                  </a:lnTo>
                  <a:lnTo>
                    <a:pt x="240" y="535"/>
                  </a:lnTo>
                  <a:lnTo>
                    <a:pt x="166" y="646"/>
                  </a:lnTo>
                  <a:lnTo>
                    <a:pt x="111" y="738"/>
                  </a:lnTo>
                  <a:lnTo>
                    <a:pt x="74" y="867"/>
                  </a:lnTo>
                  <a:lnTo>
                    <a:pt x="37" y="978"/>
                  </a:lnTo>
                  <a:lnTo>
                    <a:pt x="19" y="1089"/>
                  </a:lnTo>
                  <a:lnTo>
                    <a:pt x="0" y="1218"/>
                  </a:lnTo>
                  <a:lnTo>
                    <a:pt x="19" y="1347"/>
                  </a:lnTo>
                  <a:lnTo>
                    <a:pt x="19" y="1476"/>
                  </a:lnTo>
                  <a:lnTo>
                    <a:pt x="55" y="1586"/>
                  </a:lnTo>
                  <a:lnTo>
                    <a:pt x="92" y="1715"/>
                  </a:lnTo>
                  <a:lnTo>
                    <a:pt x="148" y="1826"/>
                  </a:lnTo>
                  <a:lnTo>
                    <a:pt x="203" y="1937"/>
                  </a:lnTo>
                  <a:lnTo>
                    <a:pt x="277" y="2029"/>
                  </a:lnTo>
                  <a:lnTo>
                    <a:pt x="351" y="2121"/>
                  </a:lnTo>
                  <a:lnTo>
                    <a:pt x="443" y="2213"/>
                  </a:lnTo>
                  <a:lnTo>
                    <a:pt x="535" y="2287"/>
                  </a:lnTo>
                  <a:lnTo>
                    <a:pt x="646" y="2342"/>
                  </a:lnTo>
                  <a:lnTo>
                    <a:pt x="756" y="2398"/>
                  </a:lnTo>
                  <a:lnTo>
                    <a:pt x="867" y="2453"/>
                  </a:lnTo>
                  <a:lnTo>
                    <a:pt x="977" y="2490"/>
                  </a:lnTo>
                  <a:lnTo>
                    <a:pt x="1106" y="2508"/>
                  </a:lnTo>
                  <a:lnTo>
                    <a:pt x="1365" y="2508"/>
                  </a:lnTo>
                  <a:lnTo>
                    <a:pt x="1494" y="2490"/>
                  </a:lnTo>
                  <a:lnTo>
                    <a:pt x="1604" y="2471"/>
                  </a:lnTo>
                  <a:lnTo>
                    <a:pt x="1733" y="2416"/>
                  </a:lnTo>
                  <a:lnTo>
                    <a:pt x="1844" y="2379"/>
                  </a:lnTo>
                  <a:lnTo>
                    <a:pt x="1936" y="2305"/>
                  </a:lnTo>
                  <a:lnTo>
                    <a:pt x="2047" y="2232"/>
                  </a:lnTo>
                  <a:lnTo>
                    <a:pt x="2139" y="2158"/>
                  </a:lnTo>
                  <a:lnTo>
                    <a:pt x="2213" y="2066"/>
                  </a:lnTo>
                  <a:lnTo>
                    <a:pt x="2287" y="1974"/>
                  </a:lnTo>
                  <a:lnTo>
                    <a:pt x="2360" y="1863"/>
                  </a:lnTo>
                  <a:lnTo>
                    <a:pt x="2416" y="1752"/>
                  </a:lnTo>
                  <a:lnTo>
                    <a:pt x="2452" y="1642"/>
                  </a:lnTo>
                  <a:lnTo>
                    <a:pt x="2489" y="1531"/>
                  </a:lnTo>
                  <a:lnTo>
                    <a:pt x="2508" y="1402"/>
                  </a:lnTo>
                  <a:lnTo>
                    <a:pt x="2508" y="1273"/>
                  </a:lnTo>
                  <a:lnTo>
                    <a:pt x="2508" y="1144"/>
                  </a:lnTo>
                  <a:lnTo>
                    <a:pt x="2489" y="1015"/>
                  </a:lnTo>
                  <a:lnTo>
                    <a:pt x="2452" y="904"/>
                  </a:lnTo>
                  <a:lnTo>
                    <a:pt x="2416" y="775"/>
                  </a:lnTo>
                  <a:lnTo>
                    <a:pt x="2360" y="664"/>
                  </a:lnTo>
                  <a:lnTo>
                    <a:pt x="2305" y="572"/>
                  </a:lnTo>
                  <a:lnTo>
                    <a:pt x="2231" y="462"/>
                  </a:lnTo>
                  <a:lnTo>
                    <a:pt x="2157" y="369"/>
                  </a:lnTo>
                  <a:lnTo>
                    <a:pt x="2065" y="296"/>
                  </a:lnTo>
                  <a:lnTo>
                    <a:pt x="1955" y="222"/>
                  </a:lnTo>
                  <a:lnTo>
                    <a:pt x="1862" y="167"/>
                  </a:lnTo>
                  <a:lnTo>
                    <a:pt x="1752" y="111"/>
                  </a:lnTo>
                  <a:lnTo>
                    <a:pt x="1641" y="56"/>
                  </a:lnTo>
                  <a:lnTo>
                    <a:pt x="1512" y="38"/>
                  </a:lnTo>
                  <a:lnTo>
                    <a:pt x="1383"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6" name="Google Shape;2946;p11"/>
            <p:cNvSpPr/>
            <p:nvPr/>
          </p:nvSpPr>
          <p:spPr>
            <a:xfrm>
              <a:off x="4936800" y="352425"/>
              <a:ext cx="62700" cy="62725"/>
            </a:xfrm>
            <a:custGeom>
              <a:avLst/>
              <a:gdLst/>
              <a:ahLst/>
              <a:cxnLst/>
              <a:rect l="l" t="t" r="r" b="b"/>
              <a:pathLst>
                <a:path w="2508" h="2509" extrusionOk="0">
                  <a:moveTo>
                    <a:pt x="1143" y="1"/>
                  </a:moveTo>
                  <a:lnTo>
                    <a:pt x="1014" y="19"/>
                  </a:lnTo>
                  <a:lnTo>
                    <a:pt x="885" y="38"/>
                  </a:lnTo>
                  <a:lnTo>
                    <a:pt x="774" y="93"/>
                  </a:lnTo>
                  <a:lnTo>
                    <a:pt x="664" y="130"/>
                  </a:lnTo>
                  <a:lnTo>
                    <a:pt x="553" y="203"/>
                  </a:lnTo>
                  <a:lnTo>
                    <a:pt x="461" y="277"/>
                  </a:lnTo>
                  <a:lnTo>
                    <a:pt x="369" y="351"/>
                  </a:lnTo>
                  <a:lnTo>
                    <a:pt x="295" y="443"/>
                  </a:lnTo>
                  <a:lnTo>
                    <a:pt x="221" y="535"/>
                  </a:lnTo>
                  <a:lnTo>
                    <a:pt x="148" y="646"/>
                  </a:lnTo>
                  <a:lnTo>
                    <a:pt x="92" y="757"/>
                  </a:lnTo>
                  <a:lnTo>
                    <a:pt x="55" y="867"/>
                  </a:lnTo>
                  <a:lnTo>
                    <a:pt x="18" y="996"/>
                  </a:lnTo>
                  <a:lnTo>
                    <a:pt x="0" y="1107"/>
                  </a:lnTo>
                  <a:lnTo>
                    <a:pt x="0" y="1236"/>
                  </a:lnTo>
                  <a:lnTo>
                    <a:pt x="0" y="1365"/>
                  </a:lnTo>
                  <a:lnTo>
                    <a:pt x="18" y="1494"/>
                  </a:lnTo>
                  <a:lnTo>
                    <a:pt x="55" y="1605"/>
                  </a:lnTo>
                  <a:lnTo>
                    <a:pt x="92" y="1715"/>
                  </a:lnTo>
                  <a:lnTo>
                    <a:pt x="148" y="1826"/>
                  </a:lnTo>
                  <a:lnTo>
                    <a:pt x="203" y="1937"/>
                  </a:lnTo>
                  <a:lnTo>
                    <a:pt x="350" y="2121"/>
                  </a:lnTo>
                  <a:lnTo>
                    <a:pt x="535" y="2269"/>
                  </a:lnTo>
                  <a:lnTo>
                    <a:pt x="627" y="2324"/>
                  </a:lnTo>
                  <a:lnTo>
                    <a:pt x="738" y="2379"/>
                  </a:lnTo>
                  <a:lnTo>
                    <a:pt x="848" y="2435"/>
                  </a:lnTo>
                  <a:lnTo>
                    <a:pt x="959" y="2471"/>
                  </a:lnTo>
                  <a:lnTo>
                    <a:pt x="1088" y="2490"/>
                  </a:lnTo>
                  <a:lnTo>
                    <a:pt x="1199" y="2508"/>
                  </a:lnTo>
                  <a:lnTo>
                    <a:pt x="1328" y="2490"/>
                  </a:lnTo>
                  <a:lnTo>
                    <a:pt x="1457" y="2490"/>
                  </a:lnTo>
                  <a:lnTo>
                    <a:pt x="1586" y="2453"/>
                  </a:lnTo>
                  <a:lnTo>
                    <a:pt x="1696" y="2416"/>
                  </a:lnTo>
                  <a:lnTo>
                    <a:pt x="1807" y="2361"/>
                  </a:lnTo>
                  <a:lnTo>
                    <a:pt x="1918" y="2305"/>
                  </a:lnTo>
                  <a:lnTo>
                    <a:pt x="2010" y="2232"/>
                  </a:lnTo>
                  <a:lnTo>
                    <a:pt x="2102" y="2158"/>
                  </a:lnTo>
                  <a:lnTo>
                    <a:pt x="2194" y="2066"/>
                  </a:lnTo>
                  <a:lnTo>
                    <a:pt x="2268" y="1974"/>
                  </a:lnTo>
                  <a:lnTo>
                    <a:pt x="2342" y="1881"/>
                  </a:lnTo>
                  <a:lnTo>
                    <a:pt x="2397" y="1771"/>
                  </a:lnTo>
                  <a:lnTo>
                    <a:pt x="2434" y="1642"/>
                  </a:lnTo>
                  <a:lnTo>
                    <a:pt x="2471" y="1531"/>
                  </a:lnTo>
                  <a:lnTo>
                    <a:pt x="2489" y="1402"/>
                  </a:lnTo>
                  <a:lnTo>
                    <a:pt x="2508" y="1273"/>
                  </a:lnTo>
                  <a:lnTo>
                    <a:pt x="2508" y="1144"/>
                  </a:lnTo>
                  <a:lnTo>
                    <a:pt x="2489" y="1015"/>
                  </a:lnTo>
                  <a:lnTo>
                    <a:pt x="2452" y="904"/>
                  </a:lnTo>
                  <a:lnTo>
                    <a:pt x="2415" y="794"/>
                  </a:lnTo>
                  <a:lnTo>
                    <a:pt x="2360" y="683"/>
                  </a:lnTo>
                  <a:lnTo>
                    <a:pt x="2305" y="572"/>
                  </a:lnTo>
                  <a:lnTo>
                    <a:pt x="2231" y="462"/>
                  </a:lnTo>
                  <a:lnTo>
                    <a:pt x="2157" y="369"/>
                  </a:lnTo>
                  <a:lnTo>
                    <a:pt x="2065" y="296"/>
                  </a:lnTo>
                  <a:lnTo>
                    <a:pt x="1973" y="222"/>
                  </a:lnTo>
                  <a:lnTo>
                    <a:pt x="1862" y="148"/>
                  </a:lnTo>
                  <a:lnTo>
                    <a:pt x="1752" y="93"/>
                  </a:lnTo>
                  <a:lnTo>
                    <a:pt x="1641" y="56"/>
                  </a:lnTo>
                  <a:lnTo>
                    <a:pt x="1512" y="19"/>
                  </a:lnTo>
                  <a:lnTo>
                    <a:pt x="14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7" name="Google Shape;2947;p11"/>
            <p:cNvSpPr/>
            <p:nvPr/>
          </p:nvSpPr>
          <p:spPr>
            <a:xfrm>
              <a:off x="4987950" y="526200"/>
              <a:ext cx="62725" cy="62725"/>
            </a:xfrm>
            <a:custGeom>
              <a:avLst/>
              <a:gdLst/>
              <a:ahLst/>
              <a:cxnLst/>
              <a:rect l="l" t="t" r="r" b="b"/>
              <a:pathLst>
                <a:path w="2509" h="2509" extrusionOk="0">
                  <a:moveTo>
                    <a:pt x="1144" y="1"/>
                  </a:moveTo>
                  <a:lnTo>
                    <a:pt x="1015" y="19"/>
                  </a:lnTo>
                  <a:lnTo>
                    <a:pt x="904" y="56"/>
                  </a:lnTo>
                  <a:lnTo>
                    <a:pt x="794" y="93"/>
                  </a:lnTo>
                  <a:lnTo>
                    <a:pt x="683" y="148"/>
                  </a:lnTo>
                  <a:lnTo>
                    <a:pt x="572" y="204"/>
                  </a:lnTo>
                  <a:lnTo>
                    <a:pt x="388" y="351"/>
                  </a:lnTo>
                  <a:lnTo>
                    <a:pt x="240" y="536"/>
                  </a:lnTo>
                  <a:lnTo>
                    <a:pt x="167" y="628"/>
                  </a:lnTo>
                  <a:lnTo>
                    <a:pt x="111" y="738"/>
                  </a:lnTo>
                  <a:lnTo>
                    <a:pt x="74" y="849"/>
                  </a:lnTo>
                  <a:lnTo>
                    <a:pt x="38" y="960"/>
                  </a:lnTo>
                  <a:lnTo>
                    <a:pt x="19" y="1089"/>
                  </a:lnTo>
                  <a:lnTo>
                    <a:pt x="1" y="1218"/>
                  </a:lnTo>
                  <a:lnTo>
                    <a:pt x="1" y="1347"/>
                  </a:lnTo>
                  <a:lnTo>
                    <a:pt x="19" y="1457"/>
                  </a:lnTo>
                  <a:lnTo>
                    <a:pt x="56" y="1587"/>
                  </a:lnTo>
                  <a:lnTo>
                    <a:pt x="93" y="1697"/>
                  </a:lnTo>
                  <a:lnTo>
                    <a:pt x="130" y="1808"/>
                  </a:lnTo>
                  <a:lnTo>
                    <a:pt x="203" y="1918"/>
                  </a:lnTo>
                  <a:lnTo>
                    <a:pt x="259" y="2029"/>
                  </a:lnTo>
                  <a:lnTo>
                    <a:pt x="351" y="2121"/>
                  </a:lnTo>
                  <a:lnTo>
                    <a:pt x="425" y="2195"/>
                  </a:lnTo>
                  <a:lnTo>
                    <a:pt x="535" y="2269"/>
                  </a:lnTo>
                  <a:lnTo>
                    <a:pt x="628" y="2343"/>
                  </a:lnTo>
                  <a:lnTo>
                    <a:pt x="738" y="2398"/>
                  </a:lnTo>
                  <a:lnTo>
                    <a:pt x="849" y="2453"/>
                  </a:lnTo>
                  <a:lnTo>
                    <a:pt x="978" y="2472"/>
                  </a:lnTo>
                  <a:lnTo>
                    <a:pt x="1107" y="2508"/>
                  </a:lnTo>
                  <a:lnTo>
                    <a:pt x="1347" y="2508"/>
                  </a:lnTo>
                  <a:lnTo>
                    <a:pt x="1476" y="2490"/>
                  </a:lnTo>
                  <a:lnTo>
                    <a:pt x="1605" y="2472"/>
                  </a:lnTo>
                  <a:lnTo>
                    <a:pt x="1715" y="2416"/>
                  </a:lnTo>
                  <a:lnTo>
                    <a:pt x="1826" y="2379"/>
                  </a:lnTo>
                  <a:lnTo>
                    <a:pt x="1937" y="2306"/>
                  </a:lnTo>
                  <a:lnTo>
                    <a:pt x="2029" y="2232"/>
                  </a:lnTo>
                  <a:lnTo>
                    <a:pt x="2121" y="2158"/>
                  </a:lnTo>
                  <a:lnTo>
                    <a:pt x="2213" y="2066"/>
                  </a:lnTo>
                  <a:lnTo>
                    <a:pt x="2287" y="1974"/>
                  </a:lnTo>
                  <a:lnTo>
                    <a:pt x="2342" y="1882"/>
                  </a:lnTo>
                  <a:lnTo>
                    <a:pt x="2398" y="1771"/>
                  </a:lnTo>
                  <a:lnTo>
                    <a:pt x="2453" y="1642"/>
                  </a:lnTo>
                  <a:lnTo>
                    <a:pt x="2490" y="1531"/>
                  </a:lnTo>
                  <a:lnTo>
                    <a:pt x="2508" y="1402"/>
                  </a:lnTo>
                  <a:lnTo>
                    <a:pt x="2508" y="1273"/>
                  </a:lnTo>
                  <a:lnTo>
                    <a:pt x="2508" y="1144"/>
                  </a:lnTo>
                  <a:lnTo>
                    <a:pt x="2490" y="1015"/>
                  </a:lnTo>
                  <a:lnTo>
                    <a:pt x="2453" y="904"/>
                  </a:lnTo>
                  <a:lnTo>
                    <a:pt x="2416" y="775"/>
                  </a:lnTo>
                  <a:lnTo>
                    <a:pt x="2361" y="665"/>
                  </a:lnTo>
                  <a:lnTo>
                    <a:pt x="2305" y="572"/>
                  </a:lnTo>
                  <a:lnTo>
                    <a:pt x="2232" y="462"/>
                  </a:lnTo>
                  <a:lnTo>
                    <a:pt x="2158" y="388"/>
                  </a:lnTo>
                  <a:lnTo>
                    <a:pt x="2066" y="296"/>
                  </a:lnTo>
                  <a:lnTo>
                    <a:pt x="1955" y="222"/>
                  </a:lnTo>
                  <a:lnTo>
                    <a:pt x="1863" y="167"/>
                  </a:lnTo>
                  <a:lnTo>
                    <a:pt x="1752" y="111"/>
                  </a:lnTo>
                  <a:lnTo>
                    <a:pt x="1642" y="56"/>
                  </a:lnTo>
                  <a:lnTo>
                    <a:pt x="1513" y="38"/>
                  </a:lnTo>
                  <a:lnTo>
                    <a:pt x="1384"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8" name="Google Shape;2948;p11"/>
            <p:cNvSpPr/>
            <p:nvPr/>
          </p:nvSpPr>
          <p:spPr>
            <a:xfrm>
              <a:off x="5444750" y="1179850"/>
              <a:ext cx="62725" cy="62700"/>
            </a:xfrm>
            <a:custGeom>
              <a:avLst/>
              <a:gdLst/>
              <a:ahLst/>
              <a:cxnLst/>
              <a:rect l="l" t="t" r="r" b="b"/>
              <a:pathLst>
                <a:path w="2509" h="2508" extrusionOk="0">
                  <a:moveTo>
                    <a:pt x="1107" y="0"/>
                  </a:moveTo>
                  <a:lnTo>
                    <a:pt x="997" y="19"/>
                  </a:lnTo>
                  <a:lnTo>
                    <a:pt x="867" y="56"/>
                  </a:lnTo>
                  <a:lnTo>
                    <a:pt x="757" y="111"/>
                  </a:lnTo>
                  <a:lnTo>
                    <a:pt x="646" y="148"/>
                  </a:lnTo>
                  <a:lnTo>
                    <a:pt x="536" y="221"/>
                  </a:lnTo>
                  <a:lnTo>
                    <a:pt x="443" y="295"/>
                  </a:lnTo>
                  <a:lnTo>
                    <a:pt x="351" y="369"/>
                  </a:lnTo>
                  <a:lnTo>
                    <a:pt x="277" y="461"/>
                  </a:lnTo>
                  <a:lnTo>
                    <a:pt x="204" y="572"/>
                  </a:lnTo>
                  <a:lnTo>
                    <a:pt x="148" y="664"/>
                  </a:lnTo>
                  <a:lnTo>
                    <a:pt x="93" y="775"/>
                  </a:lnTo>
                  <a:lnTo>
                    <a:pt x="56" y="904"/>
                  </a:lnTo>
                  <a:lnTo>
                    <a:pt x="19" y="1014"/>
                  </a:lnTo>
                  <a:lnTo>
                    <a:pt x="1" y="1143"/>
                  </a:lnTo>
                  <a:lnTo>
                    <a:pt x="1" y="1272"/>
                  </a:lnTo>
                  <a:lnTo>
                    <a:pt x="1" y="1402"/>
                  </a:lnTo>
                  <a:lnTo>
                    <a:pt x="19" y="1512"/>
                  </a:lnTo>
                  <a:lnTo>
                    <a:pt x="56" y="1641"/>
                  </a:lnTo>
                  <a:lnTo>
                    <a:pt x="93" y="1752"/>
                  </a:lnTo>
                  <a:lnTo>
                    <a:pt x="148" y="1862"/>
                  </a:lnTo>
                  <a:lnTo>
                    <a:pt x="222" y="1955"/>
                  </a:lnTo>
                  <a:lnTo>
                    <a:pt x="370" y="2139"/>
                  </a:lnTo>
                  <a:lnTo>
                    <a:pt x="554" y="2287"/>
                  </a:lnTo>
                  <a:lnTo>
                    <a:pt x="646" y="2342"/>
                  </a:lnTo>
                  <a:lnTo>
                    <a:pt x="757" y="2397"/>
                  </a:lnTo>
                  <a:lnTo>
                    <a:pt x="867" y="2452"/>
                  </a:lnTo>
                  <a:lnTo>
                    <a:pt x="978" y="2471"/>
                  </a:lnTo>
                  <a:lnTo>
                    <a:pt x="1107" y="2489"/>
                  </a:lnTo>
                  <a:lnTo>
                    <a:pt x="1236" y="2508"/>
                  </a:lnTo>
                  <a:lnTo>
                    <a:pt x="1365" y="2508"/>
                  </a:lnTo>
                  <a:lnTo>
                    <a:pt x="1476" y="2489"/>
                  </a:lnTo>
                  <a:lnTo>
                    <a:pt x="1605" y="2452"/>
                  </a:lnTo>
                  <a:lnTo>
                    <a:pt x="1716" y="2416"/>
                  </a:lnTo>
                  <a:lnTo>
                    <a:pt x="1826" y="2360"/>
                  </a:lnTo>
                  <a:lnTo>
                    <a:pt x="1937" y="2305"/>
                  </a:lnTo>
                  <a:lnTo>
                    <a:pt x="2029" y="2231"/>
                  </a:lnTo>
                  <a:lnTo>
                    <a:pt x="2121" y="2139"/>
                  </a:lnTo>
                  <a:lnTo>
                    <a:pt x="2213" y="2065"/>
                  </a:lnTo>
                  <a:lnTo>
                    <a:pt x="2287" y="1955"/>
                  </a:lnTo>
                  <a:lnTo>
                    <a:pt x="2343" y="1862"/>
                  </a:lnTo>
                  <a:lnTo>
                    <a:pt x="2398" y="1752"/>
                  </a:lnTo>
                  <a:lnTo>
                    <a:pt x="2435" y="1641"/>
                  </a:lnTo>
                  <a:lnTo>
                    <a:pt x="2472" y="1512"/>
                  </a:lnTo>
                  <a:lnTo>
                    <a:pt x="2490" y="1383"/>
                  </a:lnTo>
                  <a:lnTo>
                    <a:pt x="2508" y="1254"/>
                  </a:lnTo>
                  <a:lnTo>
                    <a:pt x="2490" y="1125"/>
                  </a:lnTo>
                  <a:lnTo>
                    <a:pt x="2472" y="1014"/>
                  </a:lnTo>
                  <a:lnTo>
                    <a:pt x="2453" y="885"/>
                  </a:lnTo>
                  <a:lnTo>
                    <a:pt x="2398" y="775"/>
                  </a:lnTo>
                  <a:lnTo>
                    <a:pt x="2361" y="664"/>
                  </a:lnTo>
                  <a:lnTo>
                    <a:pt x="2287" y="553"/>
                  </a:lnTo>
                  <a:lnTo>
                    <a:pt x="2213" y="461"/>
                  </a:lnTo>
                  <a:lnTo>
                    <a:pt x="2140" y="369"/>
                  </a:lnTo>
                  <a:lnTo>
                    <a:pt x="2048" y="295"/>
                  </a:lnTo>
                  <a:lnTo>
                    <a:pt x="1955" y="221"/>
                  </a:lnTo>
                  <a:lnTo>
                    <a:pt x="1845" y="148"/>
                  </a:lnTo>
                  <a:lnTo>
                    <a:pt x="1734" y="92"/>
                  </a:lnTo>
                  <a:lnTo>
                    <a:pt x="1623" y="56"/>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9" name="Google Shape;2949;p11"/>
            <p:cNvSpPr/>
            <p:nvPr/>
          </p:nvSpPr>
          <p:spPr>
            <a:xfrm>
              <a:off x="5895575" y="1422300"/>
              <a:ext cx="62700" cy="62725"/>
            </a:xfrm>
            <a:custGeom>
              <a:avLst/>
              <a:gdLst/>
              <a:ahLst/>
              <a:cxnLst/>
              <a:rect l="l" t="t" r="r" b="b"/>
              <a:pathLst>
                <a:path w="2508" h="2509" extrusionOk="0">
                  <a:moveTo>
                    <a:pt x="1180" y="1"/>
                  </a:moveTo>
                  <a:lnTo>
                    <a:pt x="1051" y="19"/>
                  </a:lnTo>
                  <a:lnTo>
                    <a:pt x="941" y="38"/>
                  </a:lnTo>
                  <a:lnTo>
                    <a:pt x="812" y="74"/>
                  </a:lnTo>
                  <a:lnTo>
                    <a:pt x="701" y="130"/>
                  </a:lnTo>
                  <a:lnTo>
                    <a:pt x="590" y="185"/>
                  </a:lnTo>
                  <a:lnTo>
                    <a:pt x="498" y="259"/>
                  </a:lnTo>
                  <a:lnTo>
                    <a:pt x="406" y="333"/>
                  </a:lnTo>
                  <a:lnTo>
                    <a:pt x="314" y="425"/>
                  </a:lnTo>
                  <a:lnTo>
                    <a:pt x="240" y="517"/>
                  </a:lnTo>
                  <a:lnTo>
                    <a:pt x="166" y="609"/>
                  </a:lnTo>
                  <a:lnTo>
                    <a:pt x="111" y="720"/>
                  </a:lnTo>
                  <a:lnTo>
                    <a:pt x="74" y="830"/>
                  </a:lnTo>
                  <a:lnTo>
                    <a:pt x="37" y="959"/>
                  </a:lnTo>
                  <a:lnTo>
                    <a:pt x="0" y="1089"/>
                  </a:lnTo>
                  <a:lnTo>
                    <a:pt x="0" y="1218"/>
                  </a:lnTo>
                  <a:lnTo>
                    <a:pt x="0" y="1347"/>
                  </a:lnTo>
                  <a:lnTo>
                    <a:pt x="19" y="1476"/>
                  </a:lnTo>
                  <a:lnTo>
                    <a:pt x="37" y="1586"/>
                  </a:lnTo>
                  <a:lnTo>
                    <a:pt x="74" y="1715"/>
                  </a:lnTo>
                  <a:lnTo>
                    <a:pt x="129" y="1826"/>
                  </a:lnTo>
                  <a:lnTo>
                    <a:pt x="185" y="1918"/>
                  </a:lnTo>
                  <a:lnTo>
                    <a:pt x="259" y="2029"/>
                  </a:lnTo>
                  <a:lnTo>
                    <a:pt x="332" y="2121"/>
                  </a:lnTo>
                  <a:lnTo>
                    <a:pt x="424" y="2195"/>
                  </a:lnTo>
                  <a:lnTo>
                    <a:pt x="517" y="2287"/>
                  </a:lnTo>
                  <a:lnTo>
                    <a:pt x="627" y="2342"/>
                  </a:lnTo>
                  <a:lnTo>
                    <a:pt x="738" y="2398"/>
                  </a:lnTo>
                  <a:lnTo>
                    <a:pt x="849" y="2453"/>
                  </a:lnTo>
                  <a:lnTo>
                    <a:pt x="959" y="2490"/>
                  </a:lnTo>
                  <a:lnTo>
                    <a:pt x="1088" y="2508"/>
                  </a:lnTo>
                  <a:lnTo>
                    <a:pt x="1346" y="2508"/>
                  </a:lnTo>
                  <a:lnTo>
                    <a:pt x="1475" y="2490"/>
                  </a:lnTo>
                  <a:lnTo>
                    <a:pt x="1586" y="2471"/>
                  </a:lnTo>
                  <a:lnTo>
                    <a:pt x="1697" y="2435"/>
                  </a:lnTo>
                  <a:lnTo>
                    <a:pt x="1807" y="2379"/>
                  </a:lnTo>
                  <a:lnTo>
                    <a:pt x="1918" y="2324"/>
                  </a:lnTo>
                  <a:lnTo>
                    <a:pt x="2010" y="2250"/>
                  </a:lnTo>
                  <a:lnTo>
                    <a:pt x="2102" y="2176"/>
                  </a:lnTo>
                  <a:lnTo>
                    <a:pt x="2195" y="2103"/>
                  </a:lnTo>
                  <a:lnTo>
                    <a:pt x="2268" y="2010"/>
                  </a:lnTo>
                  <a:lnTo>
                    <a:pt x="2324" y="1900"/>
                  </a:lnTo>
                  <a:lnTo>
                    <a:pt x="2379" y="1808"/>
                  </a:lnTo>
                  <a:lnTo>
                    <a:pt x="2434" y="1697"/>
                  </a:lnTo>
                  <a:lnTo>
                    <a:pt x="2471" y="1568"/>
                  </a:lnTo>
                  <a:lnTo>
                    <a:pt x="2490" y="1457"/>
                  </a:lnTo>
                  <a:lnTo>
                    <a:pt x="2508" y="1328"/>
                  </a:lnTo>
                  <a:lnTo>
                    <a:pt x="2508" y="1199"/>
                  </a:lnTo>
                  <a:lnTo>
                    <a:pt x="2490" y="1070"/>
                  </a:lnTo>
                  <a:lnTo>
                    <a:pt x="2471" y="959"/>
                  </a:lnTo>
                  <a:lnTo>
                    <a:pt x="2434" y="830"/>
                  </a:lnTo>
                  <a:lnTo>
                    <a:pt x="2379" y="720"/>
                  </a:lnTo>
                  <a:lnTo>
                    <a:pt x="2324" y="609"/>
                  </a:lnTo>
                  <a:lnTo>
                    <a:pt x="2268" y="517"/>
                  </a:lnTo>
                  <a:lnTo>
                    <a:pt x="2195" y="425"/>
                  </a:lnTo>
                  <a:lnTo>
                    <a:pt x="2102" y="333"/>
                  </a:lnTo>
                  <a:lnTo>
                    <a:pt x="2010" y="259"/>
                  </a:lnTo>
                  <a:lnTo>
                    <a:pt x="1899" y="185"/>
                  </a:lnTo>
                  <a:lnTo>
                    <a:pt x="1807" y="130"/>
                  </a:lnTo>
                  <a:lnTo>
                    <a:pt x="1678" y="74"/>
                  </a:lnTo>
                  <a:lnTo>
                    <a:pt x="1568" y="38"/>
                  </a:lnTo>
                  <a:lnTo>
                    <a:pt x="1439" y="19"/>
                  </a:lnTo>
                  <a:lnTo>
                    <a:pt x="13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0" name="Google Shape;2950;p11"/>
            <p:cNvSpPr/>
            <p:nvPr/>
          </p:nvSpPr>
          <p:spPr>
            <a:xfrm>
              <a:off x="6292000" y="1493750"/>
              <a:ext cx="63175" cy="62725"/>
            </a:xfrm>
            <a:custGeom>
              <a:avLst/>
              <a:gdLst/>
              <a:ahLst/>
              <a:cxnLst/>
              <a:rect l="l" t="t" r="r" b="b"/>
              <a:pathLst>
                <a:path w="2527" h="2509" extrusionOk="0">
                  <a:moveTo>
                    <a:pt x="1125" y="1"/>
                  </a:moveTo>
                  <a:lnTo>
                    <a:pt x="996" y="19"/>
                  </a:lnTo>
                  <a:lnTo>
                    <a:pt x="885" y="56"/>
                  </a:lnTo>
                  <a:lnTo>
                    <a:pt x="775" y="93"/>
                  </a:lnTo>
                  <a:lnTo>
                    <a:pt x="664" y="148"/>
                  </a:lnTo>
                  <a:lnTo>
                    <a:pt x="572" y="203"/>
                  </a:lnTo>
                  <a:lnTo>
                    <a:pt x="461" y="277"/>
                  </a:lnTo>
                  <a:lnTo>
                    <a:pt x="387" y="351"/>
                  </a:lnTo>
                  <a:lnTo>
                    <a:pt x="295" y="443"/>
                  </a:lnTo>
                  <a:lnTo>
                    <a:pt x="221" y="535"/>
                  </a:lnTo>
                  <a:lnTo>
                    <a:pt x="166" y="646"/>
                  </a:lnTo>
                  <a:lnTo>
                    <a:pt x="111" y="738"/>
                  </a:lnTo>
                  <a:lnTo>
                    <a:pt x="74" y="849"/>
                  </a:lnTo>
                  <a:lnTo>
                    <a:pt x="37" y="978"/>
                  </a:lnTo>
                  <a:lnTo>
                    <a:pt x="19" y="1088"/>
                  </a:lnTo>
                  <a:lnTo>
                    <a:pt x="0" y="1218"/>
                  </a:lnTo>
                  <a:lnTo>
                    <a:pt x="19" y="1347"/>
                  </a:lnTo>
                  <a:lnTo>
                    <a:pt x="19" y="1476"/>
                  </a:lnTo>
                  <a:lnTo>
                    <a:pt x="55" y="1605"/>
                  </a:lnTo>
                  <a:lnTo>
                    <a:pt x="92" y="1715"/>
                  </a:lnTo>
                  <a:lnTo>
                    <a:pt x="148" y="1826"/>
                  </a:lnTo>
                  <a:lnTo>
                    <a:pt x="203" y="1937"/>
                  </a:lnTo>
                  <a:lnTo>
                    <a:pt x="277" y="2029"/>
                  </a:lnTo>
                  <a:lnTo>
                    <a:pt x="350" y="2121"/>
                  </a:lnTo>
                  <a:lnTo>
                    <a:pt x="443" y="2213"/>
                  </a:lnTo>
                  <a:lnTo>
                    <a:pt x="535" y="2287"/>
                  </a:lnTo>
                  <a:lnTo>
                    <a:pt x="646" y="2342"/>
                  </a:lnTo>
                  <a:lnTo>
                    <a:pt x="756" y="2398"/>
                  </a:lnTo>
                  <a:lnTo>
                    <a:pt x="867" y="2453"/>
                  </a:lnTo>
                  <a:lnTo>
                    <a:pt x="996" y="2471"/>
                  </a:lnTo>
                  <a:lnTo>
                    <a:pt x="1125" y="2508"/>
                  </a:lnTo>
                  <a:lnTo>
                    <a:pt x="1383" y="2508"/>
                  </a:lnTo>
                  <a:lnTo>
                    <a:pt x="1494" y="2490"/>
                  </a:lnTo>
                  <a:lnTo>
                    <a:pt x="1623" y="2453"/>
                  </a:lnTo>
                  <a:lnTo>
                    <a:pt x="1733" y="2416"/>
                  </a:lnTo>
                  <a:lnTo>
                    <a:pt x="1844" y="2361"/>
                  </a:lnTo>
                  <a:lnTo>
                    <a:pt x="1955" y="2305"/>
                  </a:lnTo>
                  <a:lnTo>
                    <a:pt x="2047" y="2232"/>
                  </a:lnTo>
                  <a:lnTo>
                    <a:pt x="2139" y="2139"/>
                  </a:lnTo>
                  <a:lnTo>
                    <a:pt x="2231" y="2066"/>
                  </a:lnTo>
                  <a:lnTo>
                    <a:pt x="2305" y="1955"/>
                  </a:lnTo>
                  <a:lnTo>
                    <a:pt x="2360" y="1863"/>
                  </a:lnTo>
                  <a:lnTo>
                    <a:pt x="2416" y="1752"/>
                  </a:lnTo>
                  <a:lnTo>
                    <a:pt x="2452" y="1642"/>
                  </a:lnTo>
                  <a:lnTo>
                    <a:pt x="2489" y="1513"/>
                  </a:lnTo>
                  <a:lnTo>
                    <a:pt x="2508" y="1383"/>
                  </a:lnTo>
                  <a:lnTo>
                    <a:pt x="2526" y="1254"/>
                  </a:lnTo>
                  <a:lnTo>
                    <a:pt x="2508" y="1125"/>
                  </a:lnTo>
                  <a:lnTo>
                    <a:pt x="2489" y="996"/>
                  </a:lnTo>
                  <a:lnTo>
                    <a:pt x="2471" y="886"/>
                  </a:lnTo>
                  <a:lnTo>
                    <a:pt x="2416" y="757"/>
                  </a:lnTo>
                  <a:lnTo>
                    <a:pt x="2360" y="646"/>
                  </a:lnTo>
                  <a:lnTo>
                    <a:pt x="2305" y="554"/>
                  </a:lnTo>
                  <a:lnTo>
                    <a:pt x="2231" y="443"/>
                  </a:lnTo>
                  <a:lnTo>
                    <a:pt x="2157" y="369"/>
                  </a:lnTo>
                  <a:lnTo>
                    <a:pt x="2065" y="277"/>
                  </a:lnTo>
                  <a:lnTo>
                    <a:pt x="1955" y="203"/>
                  </a:lnTo>
                  <a:lnTo>
                    <a:pt x="1862" y="148"/>
                  </a:lnTo>
                  <a:lnTo>
                    <a:pt x="1752" y="93"/>
                  </a:lnTo>
                  <a:lnTo>
                    <a:pt x="1623" y="56"/>
                  </a:lnTo>
                  <a:lnTo>
                    <a:pt x="1512"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1" name="Google Shape;2951;p11"/>
            <p:cNvSpPr/>
            <p:nvPr/>
          </p:nvSpPr>
          <p:spPr>
            <a:xfrm>
              <a:off x="5302325" y="1071525"/>
              <a:ext cx="62250" cy="62250"/>
            </a:xfrm>
            <a:custGeom>
              <a:avLst/>
              <a:gdLst/>
              <a:ahLst/>
              <a:cxnLst/>
              <a:rect l="l" t="t" r="r" b="b"/>
              <a:pathLst>
                <a:path w="2490" h="2490" extrusionOk="0">
                  <a:moveTo>
                    <a:pt x="1236" y="0"/>
                  </a:moveTo>
                  <a:lnTo>
                    <a:pt x="1107" y="19"/>
                  </a:lnTo>
                  <a:lnTo>
                    <a:pt x="996" y="37"/>
                  </a:lnTo>
                  <a:lnTo>
                    <a:pt x="867" y="56"/>
                  </a:lnTo>
                  <a:lnTo>
                    <a:pt x="756" y="111"/>
                  </a:lnTo>
                  <a:lnTo>
                    <a:pt x="646" y="166"/>
                  </a:lnTo>
                  <a:lnTo>
                    <a:pt x="554" y="222"/>
                  </a:lnTo>
                  <a:lnTo>
                    <a:pt x="369" y="369"/>
                  </a:lnTo>
                  <a:lnTo>
                    <a:pt x="222" y="553"/>
                  </a:lnTo>
                  <a:lnTo>
                    <a:pt x="148" y="664"/>
                  </a:lnTo>
                  <a:lnTo>
                    <a:pt x="93" y="775"/>
                  </a:lnTo>
                  <a:lnTo>
                    <a:pt x="56" y="885"/>
                  </a:lnTo>
                  <a:lnTo>
                    <a:pt x="19" y="996"/>
                  </a:lnTo>
                  <a:lnTo>
                    <a:pt x="0" y="1125"/>
                  </a:lnTo>
                  <a:lnTo>
                    <a:pt x="0" y="1236"/>
                  </a:lnTo>
                  <a:lnTo>
                    <a:pt x="0" y="1365"/>
                  </a:lnTo>
                  <a:lnTo>
                    <a:pt x="19" y="1494"/>
                  </a:lnTo>
                  <a:lnTo>
                    <a:pt x="56" y="1604"/>
                  </a:lnTo>
                  <a:lnTo>
                    <a:pt x="93" y="1715"/>
                  </a:lnTo>
                  <a:lnTo>
                    <a:pt x="148" y="1826"/>
                  </a:lnTo>
                  <a:lnTo>
                    <a:pt x="203" y="1918"/>
                  </a:lnTo>
                  <a:lnTo>
                    <a:pt x="351" y="2102"/>
                  </a:lnTo>
                  <a:lnTo>
                    <a:pt x="535" y="2268"/>
                  </a:lnTo>
                  <a:lnTo>
                    <a:pt x="646" y="2323"/>
                  </a:lnTo>
                  <a:lnTo>
                    <a:pt x="738" y="2379"/>
                  </a:lnTo>
                  <a:lnTo>
                    <a:pt x="867" y="2434"/>
                  </a:lnTo>
                  <a:lnTo>
                    <a:pt x="978" y="2453"/>
                  </a:lnTo>
                  <a:lnTo>
                    <a:pt x="1088" y="2489"/>
                  </a:lnTo>
                  <a:lnTo>
                    <a:pt x="1346" y="2489"/>
                  </a:lnTo>
                  <a:lnTo>
                    <a:pt x="1476" y="2471"/>
                  </a:lnTo>
                  <a:lnTo>
                    <a:pt x="1586" y="2434"/>
                  </a:lnTo>
                  <a:lnTo>
                    <a:pt x="1715" y="2397"/>
                  </a:lnTo>
                  <a:lnTo>
                    <a:pt x="1826" y="2342"/>
                  </a:lnTo>
                  <a:lnTo>
                    <a:pt x="1918" y="2268"/>
                  </a:lnTo>
                  <a:lnTo>
                    <a:pt x="2029" y="2194"/>
                  </a:lnTo>
                  <a:lnTo>
                    <a:pt x="2121" y="2121"/>
                  </a:lnTo>
                  <a:lnTo>
                    <a:pt x="2195" y="2028"/>
                  </a:lnTo>
                  <a:lnTo>
                    <a:pt x="2268" y="1936"/>
                  </a:lnTo>
                  <a:lnTo>
                    <a:pt x="2342" y="1826"/>
                  </a:lnTo>
                  <a:lnTo>
                    <a:pt x="2379" y="1715"/>
                  </a:lnTo>
                  <a:lnTo>
                    <a:pt x="2434" y="1604"/>
                  </a:lnTo>
                  <a:lnTo>
                    <a:pt x="2453" y="1475"/>
                  </a:lnTo>
                  <a:lnTo>
                    <a:pt x="2471" y="1346"/>
                  </a:lnTo>
                  <a:lnTo>
                    <a:pt x="2490" y="1217"/>
                  </a:lnTo>
                  <a:lnTo>
                    <a:pt x="2471" y="1107"/>
                  </a:lnTo>
                  <a:lnTo>
                    <a:pt x="2453" y="977"/>
                  </a:lnTo>
                  <a:lnTo>
                    <a:pt x="2416" y="867"/>
                  </a:lnTo>
                  <a:lnTo>
                    <a:pt x="2379" y="756"/>
                  </a:lnTo>
                  <a:lnTo>
                    <a:pt x="2324" y="646"/>
                  </a:lnTo>
                  <a:lnTo>
                    <a:pt x="2250" y="553"/>
                  </a:lnTo>
                  <a:lnTo>
                    <a:pt x="2102" y="369"/>
                  </a:lnTo>
                  <a:lnTo>
                    <a:pt x="1918" y="222"/>
                  </a:lnTo>
                  <a:lnTo>
                    <a:pt x="1807" y="148"/>
                  </a:lnTo>
                  <a:lnTo>
                    <a:pt x="1697" y="92"/>
                  </a:lnTo>
                  <a:lnTo>
                    <a:pt x="1586" y="56"/>
                  </a:lnTo>
                  <a:lnTo>
                    <a:pt x="1476" y="37"/>
                  </a:lnTo>
                  <a:lnTo>
                    <a:pt x="1346" y="19"/>
                  </a:lnTo>
                  <a:lnTo>
                    <a:pt x="12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2" name="Google Shape;2952;p11"/>
            <p:cNvSpPr/>
            <p:nvPr/>
          </p:nvSpPr>
          <p:spPr>
            <a:xfrm>
              <a:off x="5815825" y="1408475"/>
              <a:ext cx="62250" cy="62250"/>
            </a:xfrm>
            <a:custGeom>
              <a:avLst/>
              <a:gdLst/>
              <a:ahLst/>
              <a:cxnLst/>
              <a:rect l="l" t="t" r="r" b="b"/>
              <a:pathLst>
                <a:path w="2490" h="2490" extrusionOk="0">
                  <a:moveTo>
                    <a:pt x="1144" y="1"/>
                  </a:moveTo>
                  <a:lnTo>
                    <a:pt x="1033" y="19"/>
                  </a:lnTo>
                  <a:lnTo>
                    <a:pt x="904" y="37"/>
                  </a:lnTo>
                  <a:lnTo>
                    <a:pt x="793" y="74"/>
                  </a:lnTo>
                  <a:lnTo>
                    <a:pt x="683" y="130"/>
                  </a:lnTo>
                  <a:lnTo>
                    <a:pt x="591" y="185"/>
                  </a:lnTo>
                  <a:lnTo>
                    <a:pt x="480" y="259"/>
                  </a:lnTo>
                  <a:lnTo>
                    <a:pt x="388" y="332"/>
                  </a:lnTo>
                  <a:lnTo>
                    <a:pt x="314" y="425"/>
                  </a:lnTo>
                  <a:lnTo>
                    <a:pt x="240" y="517"/>
                  </a:lnTo>
                  <a:lnTo>
                    <a:pt x="167" y="627"/>
                  </a:lnTo>
                  <a:lnTo>
                    <a:pt x="111" y="720"/>
                  </a:lnTo>
                  <a:lnTo>
                    <a:pt x="74" y="830"/>
                  </a:lnTo>
                  <a:lnTo>
                    <a:pt x="37" y="959"/>
                  </a:lnTo>
                  <a:lnTo>
                    <a:pt x="19" y="1070"/>
                  </a:lnTo>
                  <a:lnTo>
                    <a:pt x="1" y="1199"/>
                  </a:lnTo>
                  <a:lnTo>
                    <a:pt x="1" y="1328"/>
                  </a:lnTo>
                  <a:lnTo>
                    <a:pt x="19" y="1439"/>
                  </a:lnTo>
                  <a:lnTo>
                    <a:pt x="37" y="1568"/>
                  </a:lnTo>
                  <a:lnTo>
                    <a:pt x="74" y="1678"/>
                  </a:lnTo>
                  <a:lnTo>
                    <a:pt x="130" y="1789"/>
                  </a:lnTo>
                  <a:lnTo>
                    <a:pt x="185" y="1900"/>
                  </a:lnTo>
                  <a:lnTo>
                    <a:pt x="259" y="1992"/>
                  </a:lnTo>
                  <a:lnTo>
                    <a:pt x="332" y="2084"/>
                  </a:lnTo>
                  <a:lnTo>
                    <a:pt x="425" y="2158"/>
                  </a:lnTo>
                  <a:lnTo>
                    <a:pt x="517" y="2232"/>
                  </a:lnTo>
                  <a:lnTo>
                    <a:pt x="609" y="2305"/>
                  </a:lnTo>
                  <a:lnTo>
                    <a:pt x="720" y="2361"/>
                  </a:lnTo>
                  <a:lnTo>
                    <a:pt x="830" y="2416"/>
                  </a:lnTo>
                  <a:lnTo>
                    <a:pt x="941" y="2453"/>
                  </a:lnTo>
                  <a:lnTo>
                    <a:pt x="1070" y="2471"/>
                  </a:lnTo>
                  <a:lnTo>
                    <a:pt x="1199" y="2490"/>
                  </a:lnTo>
                  <a:lnTo>
                    <a:pt x="1328" y="2490"/>
                  </a:lnTo>
                  <a:lnTo>
                    <a:pt x="1439" y="2471"/>
                  </a:lnTo>
                  <a:lnTo>
                    <a:pt x="1568" y="2453"/>
                  </a:lnTo>
                  <a:lnTo>
                    <a:pt x="1678" y="2398"/>
                  </a:lnTo>
                  <a:lnTo>
                    <a:pt x="1789" y="2361"/>
                  </a:lnTo>
                  <a:lnTo>
                    <a:pt x="1900" y="2287"/>
                  </a:lnTo>
                  <a:lnTo>
                    <a:pt x="2010" y="2213"/>
                  </a:lnTo>
                  <a:lnTo>
                    <a:pt x="2103" y="2139"/>
                  </a:lnTo>
                  <a:lnTo>
                    <a:pt x="2176" y="2047"/>
                  </a:lnTo>
                  <a:lnTo>
                    <a:pt x="2268" y="1955"/>
                  </a:lnTo>
                  <a:lnTo>
                    <a:pt x="2324" y="1844"/>
                  </a:lnTo>
                  <a:lnTo>
                    <a:pt x="2379" y="1734"/>
                  </a:lnTo>
                  <a:lnTo>
                    <a:pt x="2434" y="1623"/>
                  </a:lnTo>
                  <a:lnTo>
                    <a:pt x="2471" y="1512"/>
                  </a:lnTo>
                  <a:lnTo>
                    <a:pt x="2490" y="1383"/>
                  </a:lnTo>
                  <a:lnTo>
                    <a:pt x="2490" y="1254"/>
                  </a:lnTo>
                  <a:lnTo>
                    <a:pt x="2490" y="1125"/>
                  </a:lnTo>
                  <a:lnTo>
                    <a:pt x="2471" y="1015"/>
                  </a:lnTo>
                  <a:lnTo>
                    <a:pt x="2434" y="886"/>
                  </a:lnTo>
                  <a:lnTo>
                    <a:pt x="2398" y="775"/>
                  </a:lnTo>
                  <a:lnTo>
                    <a:pt x="2342" y="664"/>
                  </a:lnTo>
                  <a:lnTo>
                    <a:pt x="2287" y="572"/>
                  </a:lnTo>
                  <a:lnTo>
                    <a:pt x="2213" y="462"/>
                  </a:lnTo>
                  <a:lnTo>
                    <a:pt x="2139" y="369"/>
                  </a:lnTo>
                  <a:lnTo>
                    <a:pt x="2047" y="296"/>
                  </a:lnTo>
                  <a:lnTo>
                    <a:pt x="1955" y="222"/>
                  </a:lnTo>
                  <a:lnTo>
                    <a:pt x="1863" y="148"/>
                  </a:lnTo>
                  <a:lnTo>
                    <a:pt x="1752" y="93"/>
                  </a:lnTo>
                  <a:lnTo>
                    <a:pt x="1642" y="56"/>
                  </a:lnTo>
                  <a:lnTo>
                    <a:pt x="1512" y="19"/>
                  </a:lnTo>
                  <a:lnTo>
                    <a:pt x="1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3" name="Google Shape;2953;p11"/>
            <p:cNvSpPr/>
            <p:nvPr/>
          </p:nvSpPr>
          <p:spPr>
            <a:xfrm>
              <a:off x="5105025" y="791725"/>
              <a:ext cx="62725" cy="62700"/>
            </a:xfrm>
            <a:custGeom>
              <a:avLst/>
              <a:gdLst/>
              <a:ahLst/>
              <a:cxnLst/>
              <a:rect l="l" t="t" r="r" b="b"/>
              <a:pathLst>
                <a:path w="2509" h="2508" extrusionOk="0">
                  <a:moveTo>
                    <a:pt x="1199" y="0"/>
                  </a:moveTo>
                  <a:lnTo>
                    <a:pt x="1070" y="19"/>
                  </a:lnTo>
                  <a:lnTo>
                    <a:pt x="960" y="37"/>
                  </a:lnTo>
                  <a:lnTo>
                    <a:pt x="831" y="74"/>
                  </a:lnTo>
                  <a:lnTo>
                    <a:pt x="720" y="129"/>
                  </a:lnTo>
                  <a:lnTo>
                    <a:pt x="609" y="185"/>
                  </a:lnTo>
                  <a:lnTo>
                    <a:pt x="517" y="258"/>
                  </a:lnTo>
                  <a:lnTo>
                    <a:pt x="425" y="332"/>
                  </a:lnTo>
                  <a:lnTo>
                    <a:pt x="333" y="424"/>
                  </a:lnTo>
                  <a:lnTo>
                    <a:pt x="259" y="517"/>
                  </a:lnTo>
                  <a:lnTo>
                    <a:pt x="185" y="609"/>
                  </a:lnTo>
                  <a:lnTo>
                    <a:pt x="130" y="719"/>
                  </a:lnTo>
                  <a:lnTo>
                    <a:pt x="75" y="830"/>
                  </a:lnTo>
                  <a:lnTo>
                    <a:pt x="38" y="959"/>
                  </a:lnTo>
                  <a:lnTo>
                    <a:pt x="19" y="1088"/>
                  </a:lnTo>
                  <a:lnTo>
                    <a:pt x="1" y="1199"/>
                  </a:lnTo>
                  <a:lnTo>
                    <a:pt x="1" y="1328"/>
                  </a:lnTo>
                  <a:lnTo>
                    <a:pt x="19" y="1457"/>
                  </a:lnTo>
                  <a:lnTo>
                    <a:pt x="38" y="1568"/>
                  </a:lnTo>
                  <a:lnTo>
                    <a:pt x="75" y="1678"/>
                  </a:lnTo>
                  <a:lnTo>
                    <a:pt x="130" y="1789"/>
                  </a:lnTo>
                  <a:lnTo>
                    <a:pt x="185" y="1899"/>
                  </a:lnTo>
                  <a:lnTo>
                    <a:pt x="333" y="2084"/>
                  </a:lnTo>
                  <a:lnTo>
                    <a:pt x="499" y="2250"/>
                  </a:lnTo>
                  <a:lnTo>
                    <a:pt x="609" y="2323"/>
                  </a:lnTo>
                  <a:lnTo>
                    <a:pt x="720" y="2379"/>
                  </a:lnTo>
                  <a:lnTo>
                    <a:pt x="831" y="2416"/>
                  </a:lnTo>
                  <a:lnTo>
                    <a:pt x="941" y="2453"/>
                  </a:lnTo>
                  <a:lnTo>
                    <a:pt x="1052" y="2489"/>
                  </a:lnTo>
                  <a:lnTo>
                    <a:pt x="1181" y="2508"/>
                  </a:lnTo>
                  <a:lnTo>
                    <a:pt x="1310" y="2508"/>
                  </a:lnTo>
                  <a:lnTo>
                    <a:pt x="1439" y="2489"/>
                  </a:lnTo>
                  <a:lnTo>
                    <a:pt x="1550" y="2471"/>
                  </a:lnTo>
                  <a:lnTo>
                    <a:pt x="1679" y="2434"/>
                  </a:lnTo>
                  <a:lnTo>
                    <a:pt x="1789" y="2379"/>
                  </a:lnTo>
                  <a:lnTo>
                    <a:pt x="1900" y="2323"/>
                  </a:lnTo>
                  <a:lnTo>
                    <a:pt x="1992" y="2250"/>
                  </a:lnTo>
                  <a:lnTo>
                    <a:pt x="2084" y="2176"/>
                  </a:lnTo>
                  <a:lnTo>
                    <a:pt x="2177" y="2084"/>
                  </a:lnTo>
                  <a:lnTo>
                    <a:pt x="2250" y="1992"/>
                  </a:lnTo>
                  <a:lnTo>
                    <a:pt x="2324" y="1899"/>
                  </a:lnTo>
                  <a:lnTo>
                    <a:pt x="2379" y="1789"/>
                  </a:lnTo>
                  <a:lnTo>
                    <a:pt x="2435" y="1678"/>
                  </a:lnTo>
                  <a:lnTo>
                    <a:pt x="2472" y="1549"/>
                  </a:lnTo>
                  <a:lnTo>
                    <a:pt x="2490" y="1420"/>
                  </a:lnTo>
                  <a:lnTo>
                    <a:pt x="2509" y="1291"/>
                  </a:lnTo>
                  <a:lnTo>
                    <a:pt x="2509" y="1180"/>
                  </a:lnTo>
                  <a:lnTo>
                    <a:pt x="2490" y="1051"/>
                  </a:lnTo>
                  <a:lnTo>
                    <a:pt x="2472" y="941"/>
                  </a:lnTo>
                  <a:lnTo>
                    <a:pt x="2435" y="812"/>
                  </a:lnTo>
                  <a:lnTo>
                    <a:pt x="2379" y="719"/>
                  </a:lnTo>
                  <a:lnTo>
                    <a:pt x="2324" y="609"/>
                  </a:lnTo>
                  <a:lnTo>
                    <a:pt x="2177" y="424"/>
                  </a:lnTo>
                  <a:lnTo>
                    <a:pt x="2011" y="258"/>
                  </a:lnTo>
                  <a:lnTo>
                    <a:pt x="1900" y="185"/>
                  </a:lnTo>
                  <a:lnTo>
                    <a:pt x="1808" y="129"/>
                  </a:lnTo>
                  <a:lnTo>
                    <a:pt x="1697" y="74"/>
                  </a:lnTo>
                  <a:lnTo>
                    <a:pt x="1568" y="37"/>
                  </a:lnTo>
                  <a:lnTo>
                    <a:pt x="1458" y="19"/>
                  </a:lnTo>
                  <a:lnTo>
                    <a:pt x="13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4" name="Google Shape;2954;p11"/>
            <p:cNvSpPr/>
            <p:nvPr/>
          </p:nvSpPr>
          <p:spPr>
            <a:xfrm>
              <a:off x="5590425" y="1288175"/>
              <a:ext cx="62250" cy="62700"/>
            </a:xfrm>
            <a:custGeom>
              <a:avLst/>
              <a:gdLst/>
              <a:ahLst/>
              <a:cxnLst/>
              <a:rect l="l" t="t" r="r" b="b"/>
              <a:pathLst>
                <a:path w="2490" h="2508" extrusionOk="0">
                  <a:moveTo>
                    <a:pt x="1254" y="0"/>
                  </a:moveTo>
                  <a:lnTo>
                    <a:pt x="1125" y="19"/>
                  </a:lnTo>
                  <a:lnTo>
                    <a:pt x="1014" y="37"/>
                  </a:lnTo>
                  <a:lnTo>
                    <a:pt x="885" y="56"/>
                  </a:lnTo>
                  <a:lnTo>
                    <a:pt x="775" y="92"/>
                  </a:lnTo>
                  <a:lnTo>
                    <a:pt x="664" y="148"/>
                  </a:lnTo>
                  <a:lnTo>
                    <a:pt x="572" y="203"/>
                  </a:lnTo>
                  <a:lnTo>
                    <a:pt x="388" y="351"/>
                  </a:lnTo>
                  <a:lnTo>
                    <a:pt x="222" y="535"/>
                  </a:lnTo>
                  <a:lnTo>
                    <a:pt x="166" y="646"/>
                  </a:lnTo>
                  <a:lnTo>
                    <a:pt x="111" y="738"/>
                  </a:lnTo>
                  <a:lnTo>
                    <a:pt x="56" y="848"/>
                  </a:lnTo>
                  <a:lnTo>
                    <a:pt x="37" y="977"/>
                  </a:lnTo>
                  <a:lnTo>
                    <a:pt x="0" y="1088"/>
                  </a:lnTo>
                  <a:lnTo>
                    <a:pt x="0" y="1217"/>
                  </a:lnTo>
                  <a:lnTo>
                    <a:pt x="0" y="1346"/>
                  </a:lnTo>
                  <a:lnTo>
                    <a:pt x="19" y="1475"/>
                  </a:lnTo>
                  <a:lnTo>
                    <a:pt x="37" y="1586"/>
                  </a:lnTo>
                  <a:lnTo>
                    <a:pt x="74" y="1715"/>
                  </a:lnTo>
                  <a:lnTo>
                    <a:pt x="129" y="1826"/>
                  </a:lnTo>
                  <a:lnTo>
                    <a:pt x="185" y="1918"/>
                  </a:lnTo>
                  <a:lnTo>
                    <a:pt x="258" y="2028"/>
                  </a:lnTo>
                  <a:lnTo>
                    <a:pt x="351" y="2121"/>
                  </a:lnTo>
                  <a:lnTo>
                    <a:pt x="424" y="2194"/>
                  </a:lnTo>
                  <a:lnTo>
                    <a:pt x="535" y="2287"/>
                  </a:lnTo>
                  <a:lnTo>
                    <a:pt x="627" y="2342"/>
                  </a:lnTo>
                  <a:lnTo>
                    <a:pt x="738" y="2397"/>
                  </a:lnTo>
                  <a:lnTo>
                    <a:pt x="867" y="2452"/>
                  </a:lnTo>
                  <a:lnTo>
                    <a:pt x="978" y="2471"/>
                  </a:lnTo>
                  <a:lnTo>
                    <a:pt x="1107" y="2508"/>
                  </a:lnTo>
                  <a:lnTo>
                    <a:pt x="1365" y="2508"/>
                  </a:lnTo>
                  <a:lnTo>
                    <a:pt x="1475" y="2489"/>
                  </a:lnTo>
                  <a:lnTo>
                    <a:pt x="1604" y="2452"/>
                  </a:lnTo>
                  <a:lnTo>
                    <a:pt x="1715" y="2416"/>
                  </a:lnTo>
                  <a:lnTo>
                    <a:pt x="1826" y="2360"/>
                  </a:lnTo>
                  <a:lnTo>
                    <a:pt x="1918" y="2305"/>
                  </a:lnTo>
                  <a:lnTo>
                    <a:pt x="2102" y="2157"/>
                  </a:lnTo>
                  <a:lnTo>
                    <a:pt x="2268" y="1973"/>
                  </a:lnTo>
                  <a:lnTo>
                    <a:pt x="2324" y="1881"/>
                  </a:lnTo>
                  <a:lnTo>
                    <a:pt x="2379" y="1770"/>
                  </a:lnTo>
                  <a:lnTo>
                    <a:pt x="2434" y="1660"/>
                  </a:lnTo>
                  <a:lnTo>
                    <a:pt x="2453" y="1549"/>
                  </a:lnTo>
                  <a:lnTo>
                    <a:pt x="2489" y="1420"/>
                  </a:lnTo>
                  <a:lnTo>
                    <a:pt x="2489" y="1291"/>
                  </a:lnTo>
                  <a:lnTo>
                    <a:pt x="2489" y="1162"/>
                  </a:lnTo>
                  <a:lnTo>
                    <a:pt x="2471" y="1051"/>
                  </a:lnTo>
                  <a:lnTo>
                    <a:pt x="2453" y="922"/>
                  </a:lnTo>
                  <a:lnTo>
                    <a:pt x="2416" y="811"/>
                  </a:lnTo>
                  <a:lnTo>
                    <a:pt x="2360" y="701"/>
                  </a:lnTo>
                  <a:lnTo>
                    <a:pt x="2305" y="590"/>
                  </a:lnTo>
                  <a:lnTo>
                    <a:pt x="2231" y="480"/>
                  </a:lnTo>
                  <a:lnTo>
                    <a:pt x="2139" y="387"/>
                  </a:lnTo>
                  <a:lnTo>
                    <a:pt x="2065" y="314"/>
                  </a:lnTo>
                  <a:lnTo>
                    <a:pt x="1955" y="240"/>
                  </a:lnTo>
                  <a:lnTo>
                    <a:pt x="1863" y="166"/>
                  </a:lnTo>
                  <a:lnTo>
                    <a:pt x="1752" y="111"/>
                  </a:lnTo>
                  <a:lnTo>
                    <a:pt x="1623" y="74"/>
                  </a:lnTo>
                  <a:lnTo>
                    <a:pt x="1512" y="37"/>
                  </a:lnTo>
                  <a:lnTo>
                    <a:pt x="1383"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5" name="Google Shape;2955;p11"/>
            <p:cNvSpPr/>
            <p:nvPr/>
          </p:nvSpPr>
          <p:spPr>
            <a:xfrm>
              <a:off x="5039575" y="697675"/>
              <a:ext cx="62250" cy="62275"/>
            </a:xfrm>
            <a:custGeom>
              <a:avLst/>
              <a:gdLst/>
              <a:ahLst/>
              <a:cxnLst/>
              <a:rect l="l" t="t" r="r" b="b"/>
              <a:pathLst>
                <a:path w="2490" h="2491" extrusionOk="0">
                  <a:moveTo>
                    <a:pt x="1236" y="1"/>
                  </a:moveTo>
                  <a:lnTo>
                    <a:pt x="1107" y="19"/>
                  </a:lnTo>
                  <a:lnTo>
                    <a:pt x="978" y="38"/>
                  </a:lnTo>
                  <a:lnTo>
                    <a:pt x="867" y="75"/>
                  </a:lnTo>
                  <a:lnTo>
                    <a:pt x="757" y="112"/>
                  </a:lnTo>
                  <a:lnTo>
                    <a:pt x="646" y="167"/>
                  </a:lnTo>
                  <a:lnTo>
                    <a:pt x="554" y="222"/>
                  </a:lnTo>
                  <a:lnTo>
                    <a:pt x="370" y="388"/>
                  </a:lnTo>
                  <a:lnTo>
                    <a:pt x="222" y="572"/>
                  </a:lnTo>
                  <a:lnTo>
                    <a:pt x="148" y="665"/>
                  </a:lnTo>
                  <a:lnTo>
                    <a:pt x="93" y="775"/>
                  </a:lnTo>
                  <a:lnTo>
                    <a:pt x="56" y="886"/>
                  </a:lnTo>
                  <a:lnTo>
                    <a:pt x="38" y="1015"/>
                  </a:lnTo>
                  <a:lnTo>
                    <a:pt x="19" y="1126"/>
                  </a:lnTo>
                  <a:lnTo>
                    <a:pt x="1" y="1255"/>
                  </a:lnTo>
                  <a:lnTo>
                    <a:pt x="19" y="1365"/>
                  </a:lnTo>
                  <a:lnTo>
                    <a:pt x="38" y="1494"/>
                  </a:lnTo>
                  <a:lnTo>
                    <a:pt x="56" y="1605"/>
                  </a:lnTo>
                  <a:lnTo>
                    <a:pt x="111" y="1716"/>
                  </a:lnTo>
                  <a:lnTo>
                    <a:pt x="148" y="1826"/>
                  </a:lnTo>
                  <a:lnTo>
                    <a:pt x="222" y="1937"/>
                  </a:lnTo>
                  <a:lnTo>
                    <a:pt x="370" y="2121"/>
                  </a:lnTo>
                  <a:lnTo>
                    <a:pt x="554" y="2269"/>
                  </a:lnTo>
                  <a:lnTo>
                    <a:pt x="646" y="2343"/>
                  </a:lnTo>
                  <a:lnTo>
                    <a:pt x="757" y="2379"/>
                  </a:lnTo>
                  <a:lnTo>
                    <a:pt x="867" y="2435"/>
                  </a:lnTo>
                  <a:lnTo>
                    <a:pt x="996" y="2472"/>
                  </a:lnTo>
                  <a:lnTo>
                    <a:pt x="1107" y="2490"/>
                  </a:lnTo>
                  <a:lnTo>
                    <a:pt x="1365" y="2490"/>
                  </a:lnTo>
                  <a:lnTo>
                    <a:pt x="1476" y="2472"/>
                  </a:lnTo>
                  <a:lnTo>
                    <a:pt x="1605" y="2435"/>
                  </a:lnTo>
                  <a:lnTo>
                    <a:pt x="1715" y="2398"/>
                  </a:lnTo>
                  <a:lnTo>
                    <a:pt x="1808" y="2343"/>
                  </a:lnTo>
                  <a:lnTo>
                    <a:pt x="1918" y="2287"/>
                  </a:lnTo>
                  <a:lnTo>
                    <a:pt x="2103" y="2140"/>
                  </a:lnTo>
                  <a:lnTo>
                    <a:pt x="2269" y="1955"/>
                  </a:lnTo>
                  <a:lnTo>
                    <a:pt x="2324" y="1845"/>
                  </a:lnTo>
                  <a:lnTo>
                    <a:pt x="2379" y="1753"/>
                  </a:lnTo>
                  <a:lnTo>
                    <a:pt x="2416" y="1642"/>
                  </a:lnTo>
                  <a:lnTo>
                    <a:pt x="2453" y="1513"/>
                  </a:lnTo>
                  <a:lnTo>
                    <a:pt x="2490" y="1402"/>
                  </a:lnTo>
                  <a:lnTo>
                    <a:pt x="2490" y="1273"/>
                  </a:lnTo>
                  <a:lnTo>
                    <a:pt x="2490" y="1144"/>
                  </a:lnTo>
                  <a:lnTo>
                    <a:pt x="2471" y="1015"/>
                  </a:lnTo>
                  <a:lnTo>
                    <a:pt x="2435" y="904"/>
                  </a:lnTo>
                  <a:lnTo>
                    <a:pt x="2398" y="794"/>
                  </a:lnTo>
                  <a:lnTo>
                    <a:pt x="2342" y="683"/>
                  </a:lnTo>
                  <a:lnTo>
                    <a:pt x="2287" y="572"/>
                  </a:lnTo>
                  <a:lnTo>
                    <a:pt x="2213" y="480"/>
                  </a:lnTo>
                  <a:lnTo>
                    <a:pt x="2121" y="388"/>
                  </a:lnTo>
                  <a:lnTo>
                    <a:pt x="2029" y="296"/>
                  </a:lnTo>
                  <a:lnTo>
                    <a:pt x="1937" y="222"/>
                  </a:lnTo>
                  <a:lnTo>
                    <a:pt x="1826" y="148"/>
                  </a:lnTo>
                  <a:lnTo>
                    <a:pt x="1715" y="112"/>
                  </a:lnTo>
                  <a:lnTo>
                    <a:pt x="1605" y="56"/>
                  </a:lnTo>
                  <a:lnTo>
                    <a:pt x="1476"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6" name="Google Shape;2956;p11"/>
            <p:cNvSpPr/>
            <p:nvPr/>
          </p:nvSpPr>
          <p:spPr>
            <a:xfrm>
              <a:off x="6372200" y="1508500"/>
              <a:ext cx="29050" cy="61800"/>
            </a:xfrm>
            <a:custGeom>
              <a:avLst/>
              <a:gdLst/>
              <a:ahLst/>
              <a:cxnLst/>
              <a:rect l="l" t="t" r="r" b="b"/>
              <a:pathLst>
                <a:path w="1162" h="2472" extrusionOk="0">
                  <a:moveTo>
                    <a:pt x="1033" y="1"/>
                  </a:moveTo>
                  <a:lnTo>
                    <a:pt x="922" y="38"/>
                  </a:lnTo>
                  <a:lnTo>
                    <a:pt x="812" y="74"/>
                  </a:lnTo>
                  <a:lnTo>
                    <a:pt x="701" y="111"/>
                  </a:lnTo>
                  <a:lnTo>
                    <a:pt x="498" y="240"/>
                  </a:lnTo>
                  <a:lnTo>
                    <a:pt x="332" y="406"/>
                  </a:lnTo>
                  <a:lnTo>
                    <a:pt x="185" y="591"/>
                  </a:lnTo>
                  <a:lnTo>
                    <a:pt x="129" y="683"/>
                  </a:lnTo>
                  <a:lnTo>
                    <a:pt x="93" y="793"/>
                  </a:lnTo>
                  <a:lnTo>
                    <a:pt x="56" y="904"/>
                  </a:lnTo>
                  <a:lnTo>
                    <a:pt x="19" y="1015"/>
                  </a:lnTo>
                  <a:lnTo>
                    <a:pt x="0" y="1144"/>
                  </a:lnTo>
                  <a:lnTo>
                    <a:pt x="0" y="1254"/>
                  </a:lnTo>
                  <a:lnTo>
                    <a:pt x="19" y="1384"/>
                  </a:lnTo>
                  <a:lnTo>
                    <a:pt x="37" y="1494"/>
                  </a:lnTo>
                  <a:lnTo>
                    <a:pt x="93" y="1715"/>
                  </a:lnTo>
                  <a:lnTo>
                    <a:pt x="203" y="1918"/>
                  </a:lnTo>
                  <a:lnTo>
                    <a:pt x="351" y="2084"/>
                  </a:lnTo>
                  <a:lnTo>
                    <a:pt x="517" y="2232"/>
                  </a:lnTo>
                  <a:lnTo>
                    <a:pt x="719" y="2361"/>
                  </a:lnTo>
                  <a:lnTo>
                    <a:pt x="941" y="2434"/>
                  </a:lnTo>
                  <a:lnTo>
                    <a:pt x="1051" y="2453"/>
                  </a:lnTo>
                  <a:lnTo>
                    <a:pt x="1162" y="2471"/>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7" name="Google Shape;2957;p11"/>
            <p:cNvSpPr/>
            <p:nvPr/>
          </p:nvSpPr>
          <p:spPr>
            <a:xfrm>
              <a:off x="5236400" y="980250"/>
              <a:ext cx="62725" cy="62250"/>
            </a:xfrm>
            <a:custGeom>
              <a:avLst/>
              <a:gdLst/>
              <a:ahLst/>
              <a:cxnLst/>
              <a:rect l="l" t="t" r="r" b="b"/>
              <a:pathLst>
                <a:path w="2509" h="2490" extrusionOk="0">
                  <a:moveTo>
                    <a:pt x="1162" y="0"/>
                  </a:moveTo>
                  <a:lnTo>
                    <a:pt x="1052" y="19"/>
                  </a:lnTo>
                  <a:lnTo>
                    <a:pt x="923" y="37"/>
                  </a:lnTo>
                  <a:lnTo>
                    <a:pt x="812" y="74"/>
                  </a:lnTo>
                  <a:lnTo>
                    <a:pt x="701" y="130"/>
                  </a:lnTo>
                  <a:lnTo>
                    <a:pt x="591" y="185"/>
                  </a:lnTo>
                  <a:lnTo>
                    <a:pt x="480" y="259"/>
                  </a:lnTo>
                  <a:lnTo>
                    <a:pt x="388" y="332"/>
                  </a:lnTo>
                  <a:lnTo>
                    <a:pt x="314" y="425"/>
                  </a:lnTo>
                  <a:lnTo>
                    <a:pt x="241" y="517"/>
                  </a:lnTo>
                  <a:lnTo>
                    <a:pt x="167" y="627"/>
                  </a:lnTo>
                  <a:lnTo>
                    <a:pt x="111" y="738"/>
                  </a:lnTo>
                  <a:lnTo>
                    <a:pt x="75" y="849"/>
                  </a:lnTo>
                  <a:lnTo>
                    <a:pt x="38" y="978"/>
                  </a:lnTo>
                  <a:lnTo>
                    <a:pt x="1" y="1107"/>
                  </a:lnTo>
                  <a:lnTo>
                    <a:pt x="1" y="1217"/>
                  </a:lnTo>
                  <a:lnTo>
                    <a:pt x="1" y="1346"/>
                  </a:lnTo>
                  <a:lnTo>
                    <a:pt x="19" y="1476"/>
                  </a:lnTo>
                  <a:lnTo>
                    <a:pt x="56" y="1586"/>
                  </a:lnTo>
                  <a:lnTo>
                    <a:pt x="93" y="1697"/>
                  </a:lnTo>
                  <a:lnTo>
                    <a:pt x="148" y="1807"/>
                  </a:lnTo>
                  <a:lnTo>
                    <a:pt x="204" y="1918"/>
                  </a:lnTo>
                  <a:lnTo>
                    <a:pt x="351" y="2102"/>
                  </a:lnTo>
                  <a:lnTo>
                    <a:pt x="517" y="2250"/>
                  </a:lnTo>
                  <a:lnTo>
                    <a:pt x="628" y="2324"/>
                  </a:lnTo>
                  <a:lnTo>
                    <a:pt x="738" y="2379"/>
                  </a:lnTo>
                  <a:lnTo>
                    <a:pt x="849" y="2434"/>
                  </a:lnTo>
                  <a:lnTo>
                    <a:pt x="960" y="2453"/>
                  </a:lnTo>
                  <a:lnTo>
                    <a:pt x="1070" y="2490"/>
                  </a:lnTo>
                  <a:lnTo>
                    <a:pt x="1328" y="2490"/>
                  </a:lnTo>
                  <a:lnTo>
                    <a:pt x="1457" y="2471"/>
                  </a:lnTo>
                  <a:lnTo>
                    <a:pt x="1587" y="2453"/>
                  </a:lnTo>
                  <a:lnTo>
                    <a:pt x="1697" y="2416"/>
                  </a:lnTo>
                  <a:lnTo>
                    <a:pt x="1808" y="2361"/>
                  </a:lnTo>
                  <a:lnTo>
                    <a:pt x="1918" y="2305"/>
                  </a:lnTo>
                  <a:lnTo>
                    <a:pt x="2011" y="2232"/>
                  </a:lnTo>
                  <a:lnTo>
                    <a:pt x="2103" y="2158"/>
                  </a:lnTo>
                  <a:lnTo>
                    <a:pt x="2195" y="2066"/>
                  </a:lnTo>
                  <a:lnTo>
                    <a:pt x="2269" y="1973"/>
                  </a:lnTo>
                  <a:lnTo>
                    <a:pt x="2342" y="1863"/>
                  </a:lnTo>
                  <a:lnTo>
                    <a:pt x="2398" y="1752"/>
                  </a:lnTo>
                  <a:lnTo>
                    <a:pt x="2435" y="1641"/>
                  </a:lnTo>
                  <a:lnTo>
                    <a:pt x="2472" y="1512"/>
                  </a:lnTo>
                  <a:lnTo>
                    <a:pt x="2490" y="1402"/>
                  </a:lnTo>
                  <a:lnTo>
                    <a:pt x="2508" y="1273"/>
                  </a:lnTo>
                  <a:lnTo>
                    <a:pt x="2490" y="1144"/>
                  </a:lnTo>
                  <a:lnTo>
                    <a:pt x="2472" y="1015"/>
                  </a:lnTo>
                  <a:lnTo>
                    <a:pt x="2453" y="904"/>
                  </a:lnTo>
                  <a:lnTo>
                    <a:pt x="2416" y="793"/>
                  </a:lnTo>
                  <a:lnTo>
                    <a:pt x="2361" y="683"/>
                  </a:lnTo>
                  <a:lnTo>
                    <a:pt x="2306" y="572"/>
                  </a:lnTo>
                  <a:lnTo>
                    <a:pt x="2158" y="388"/>
                  </a:lnTo>
                  <a:lnTo>
                    <a:pt x="1974" y="240"/>
                  </a:lnTo>
                  <a:lnTo>
                    <a:pt x="1882" y="166"/>
                  </a:lnTo>
                  <a:lnTo>
                    <a:pt x="1771" y="111"/>
                  </a:lnTo>
                  <a:lnTo>
                    <a:pt x="1660" y="74"/>
                  </a:lnTo>
                  <a:lnTo>
                    <a:pt x="1550" y="37"/>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8" name="Google Shape;2958;p11"/>
            <p:cNvSpPr/>
            <p:nvPr/>
          </p:nvSpPr>
          <p:spPr>
            <a:xfrm>
              <a:off x="5736550" y="1394650"/>
              <a:ext cx="61325" cy="61325"/>
            </a:xfrm>
            <a:custGeom>
              <a:avLst/>
              <a:gdLst/>
              <a:ahLst/>
              <a:cxnLst/>
              <a:rect l="l" t="t" r="r" b="b"/>
              <a:pathLst>
                <a:path w="2453" h="2453" extrusionOk="0">
                  <a:moveTo>
                    <a:pt x="1106" y="0"/>
                  </a:moveTo>
                  <a:lnTo>
                    <a:pt x="977" y="19"/>
                  </a:lnTo>
                  <a:lnTo>
                    <a:pt x="867" y="56"/>
                  </a:lnTo>
                  <a:lnTo>
                    <a:pt x="756" y="93"/>
                  </a:lnTo>
                  <a:lnTo>
                    <a:pt x="646" y="148"/>
                  </a:lnTo>
                  <a:lnTo>
                    <a:pt x="535" y="222"/>
                  </a:lnTo>
                  <a:lnTo>
                    <a:pt x="443" y="277"/>
                  </a:lnTo>
                  <a:lnTo>
                    <a:pt x="351" y="369"/>
                  </a:lnTo>
                  <a:lnTo>
                    <a:pt x="277" y="461"/>
                  </a:lnTo>
                  <a:lnTo>
                    <a:pt x="203" y="554"/>
                  </a:lnTo>
                  <a:lnTo>
                    <a:pt x="148" y="664"/>
                  </a:lnTo>
                  <a:lnTo>
                    <a:pt x="92" y="756"/>
                  </a:lnTo>
                  <a:lnTo>
                    <a:pt x="37" y="885"/>
                  </a:lnTo>
                  <a:lnTo>
                    <a:pt x="19" y="996"/>
                  </a:lnTo>
                  <a:lnTo>
                    <a:pt x="0" y="1107"/>
                  </a:lnTo>
                  <a:lnTo>
                    <a:pt x="0" y="1236"/>
                  </a:lnTo>
                  <a:lnTo>
                    <a:pt x="0" y="1346"/>
                  </a:lnTo>
                  <a:lnTo>
                    <a:pt x="19" y="1475"/>
                  </a:lnTo>
                  <a:lnTo>
                    <a:pt x="56" y="1586"/>
                  </a:lnTo>
                  <a:lnTo>
                    <a:pt x="92" y="1697"/>
                  </a:lnTo>
                  <a:lnTo>
                    <a:pt x="203" y="1900"/>
                  </a:lnTo>
                  <a:lnTo>
                    <a:pt x="351" y="2084"/>
                  </a:lnTo>
                  <a:lnTo>
                    <a:pt x="535" y="2231"/>
                  </a:lnTo>
                  <a:lnTo>
                    <a:pt x="738" y="2342"/>
                  </a:lnTo>
                  <a:lnTo>
                    <a:pt x="848" y="2379"/>
                  </a:lnTo>
                  <a:lnTo>
                    <a:pt x="959" y="2416"/>
                  </a:lnTo>
                  <a:lnTo>
                    <a:pt x="1070" y="2434"/>
                  </a:lnTo>
                  <a:lnTo>
                    <a:pt x="1199" y="2453"/>
                  </a:lnTo>
                  <a:lnTo>
                    <a:pt x="1309" y="2453"/>
                  </a:lnTo>
                  <a:lnTo>
                    <a:pt x="1438" y="2434"/>
                  </a:lnTo>
                  <a:lnTo>
                    <a:pt x="1549" y="2397"/>
                  </a:lnTo>
                  <a:lnTo>
                    <a:pt x="1660" y="2361"/>
                  </a:lnTo>
                  <a:lnTo>
                    <a:pt x="1770" y="2305"/>
                  </a:lnTo>
                  <a:lnTo>
                    <a:pt x="1881" y="2250"/>
                  </a:lnTo>
                  <a:lnTo>
                    <a:pt x="1973" y="2176"/>
                  </a:lnTo>
                  <a:lnTo>
                    <a:pt x="2065" y="2102"/>
                  </a:lnTo>
                  <a:lnTo>
                    <a:pt x="2139" y="2010"/>
                  </a:lnTo>
                  <a:lnTo>
                    <a:pt x="2213" y="1918"/>
                  </a:lnTo>
                  <a:lnTo>
                    <a:pt x="2287" y="1807"/>
                  </a:lnTo>
                  <a:lnTo>
                    <a:pt x="2342" y="1715"/>
                  </a:lnTo>
                  <a:lnTo>
                    <a:pt x="2379" y="1605"/>
                  </a:lnTo>
                  <a:lnTo>
                    <a:pt x="2416" y="1475"/>
                  </a:lnTo>
                  <a:lnTo>
                    <a:pt x="2434" y="1365"/>
                  </a:lnTo>
                  <a:lnTo>
                    <a:pt x="2452" y="1236"/>
                  </a:lnTo>
                  <a:lnTo>
                    <a:pt x="2452" y="1107"/>
                  </a:lnTo>
                  <a:lnTo>
                    <a:pt x="2434" y="996"/>
                  </a:lnTo>
                  <a:lnTo>
                    <a:pt x="2397" y="885"/>
                  </a:lnTo>
                  <a:lnTo>
                    <a:pt x="2360" y="756"/>
                  </a:lnTo>
                  <a:lnTo>
                    <a:pt x="2305" y="664"/>
                  </a:lnTo>
                  <a:lnTo>
                    <a:pt x="2231" y="554"/>
                  </a:lnTo>
                  <a:lnTo>
                    <a:pt x="2176" y="461"/>
                  </a:lnTo>
                  <a:lnTo>
                    <a:pt x="2084" y="369"/>
                  </a:lnTo>
                  <a:lnTo>
                    <a:pt x="1992" y="277"/>
                  </a:lnTo>
                  <a:lnTo>
                    <a:pt x="1899" y="222"/>
                  </a:lnTo>
                  <a:lnTo>
                    <a:pt x="1807" y="148"/>
                  </a:lnTo>
                  <a:lnTo>
                    <a:pt x="1697" y="93"/>
                  </a:lnTo>
                  <a:lnTo>
                    <a:pt x="1586" y="56"/>
                  </a:lnTo>
                  <a:lnTo>
                    <a:pt x="1457" y="19"/>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9" name="Google Shape;2959;p11"/>
            <p:cNvSpPr/>
            <p:nvPr/>
          </p:nvSpPr>
          <p:spPr>
            <a:xfrm>
              <a:off x="5511125" y="1274800"/>
              <a:ext cx="60875" cy="60875"/>
            </a:xfrm>
            <a:custGeom>
              <a:avLst/>
              <a:gdLst/>
              <a:ahLst/>
              <a:cxnLst/>
              <a:rect l="l" t="t" r="r" b="b"/>
              <a:pathLst>
                <a:path w="2435" h="2435" extrusionOk="0">
                  <a:moveTo>
                    <a:pt x="1107" y="0"/>
                  </a:moveTo>
                  <a:lnTo>
                    <a:pt x="978" y="19"/>
                  </a:lnTo>
                  <a:lnTo>
                    <a:pt x="868" y="56"/>
                  </a:lnTo>
                  <a:lnTo>
                    <a:pt x="757" y="93"/>
                  </a:lnTo>
                  <a:lnTo>
                    <a:pt x="554" y="203"/>
                  </a:lnTo>
                  <a:lnTo>
                    <a:pt x="370" y="351"/>
                  </a:lnTo>
                  <a:lnTo>
                    <a:pt x="222" y="535"/>
                  </a:lnTo>
                  <a:lnTo>
                    <a:pt x="112" y="738"/>
                  </a:lnTo>
                  <a:lnTo>
                    <a:pt x="56" y="849"/>
                  </a:lnTo>
                  <a:lnTo>
                    <a:pt x="38" y="959"/>
                  </a:lnTo>
                  <a:lnTo>
                    <a:pt x="1" y="1070"/>
                  </a:lnTo>
                  <a:lnTo>
                    <a:pt x="1" y="1199"/>
                  </a:lnTo>
                  <a:lnTo>
                    <a:pt x="1" y="1310"/>
                  </a:lnTo>
                  <a:lnTo>
                    <a:pt x="19" y="1439"/>
                  </a:lnTo>
                  <a:lnTo>
                    <a:pt x="56" y="1549"/>
                  </a:lnTo>
                  <a:lnTo>
                    <a:pt x="93" y="1678"/>
                  </a:lnTo>
                  <a:lnTo>
                    <a:pt x="148" y="1771"/>
                  </a:lnTo>
                  <a:lnTo>
                    <a:pt x="204" y="1881"/>
                  </a:lnTo>
                  <a:lnTo>
                    <a:pt x="278" y="1973"/>
                  </a:lnTo>
                  <a:lnTo>
                    <a:pt x="351" y="2066"/>
                  </a:lnTo>
                  <a:lnTo>
                    <a:pt x="443" y="2158"/>
                  </a:lnTo>
                  <a:lnTo>
                    <a:pt x="536" y="2232"/>
                  </a:lnTo>
                  <a:lnTo>
                    <a:pt x="646" y="2287"/>
                  </a:lnTo>
                  <a:lnTo>
                    <a:pt x="738" y="2342"/>
                  </a:lnTo>
                  <a:lnTo>
                    <a:pt x="868" y="2379"/>
                  </a:lnTo>
                  <a:lnTo>
                    <a:pt x="978" y="2416"/>
                  </a:lnTo>
                  <a:lnTo>
                    <a:pt x="1107" y="2434"/>
                  </a:lnTo>
                  <a:lnTo>
                    <a:pt x="1347" y="2434"/>
                  </a:lnTo>
                  <a:lnTo>
                    <a:pt x="1458" y="2416"/>
                  </a:lnTo>
                  <a:lnTo>
                    <a:pt x="1568" y="2379"/>
                  </a:lnTo>
                  <a:lnTo>
                    <a:pt x="1679" y="2342"/>
                  </a:lnTo>
                  <a:lnTo>
                    <a:pt x="1882" y="2232"/>
                  </a:lnTo>
                  <a:lnTo>
                    <a:pt x="2066" y="2084"/>
                  </a:lnTo>
                  <a:lnTo>
                    <a:pt x="2214" y="1918"/>
                  </a:lnTo>
                  <a:lnTo>
                    <a:pt x="2343" y="1715"/>
                  </a:lnTo>
                  <a:lnTo>
                    <a:pt x="2379" y="1605"/>
                  </a:lnTo>
                  <a:lnTo>
                    <a:pt x="2416" y="1494"/>
                  </a:lnTo>
                  <a:lnTo>
                    <a:pt x="2435" y="1365"/>
                  </a:lnTo>
                  <a:lnTo>
                    <a:pt x="2435" y="1254"/>
                  </a:lnTo>
                  <a:lnTo>
                    <a:pt x="2435" y="1125"/>
                  </a:lnTo>
                  <a:lnTo>
                    <a:pt x="2416" y="996"/>
                  </a:lnTo>
                  <a:lnTo>
                    <a:pt x="2398" y="886"/>
                  </a:lnTo>
                  <a:lnTo>
                    <a:pt x="2361" y="775"/>
                  </a:lnTo>
                  <a:lnTo>
                    <a:pt x="2306" y="664"/>
                  </a:lnTo>
                  <a:lnTo>
                    <a:pt x="2232" y="554"/>
                  </a:lnTo>
                  <a:lnTo>
                    <a:pt x="2158" y="461"/>
                  </a:lnTo>
                  <a:lnTo>
                    <a:pt x="2084" y="369"/>
                  </a:lnTo>
                  <a:lnTo>
                    <a:pt x="1992" y="295"/>
                  </a:lnTo>
                  <a:lnTo>
                    <a:pt x="1900" y="222"/>
                  </a:lnTo>
                  <a:lnTo>
                    <a:pt x="1808" y="148"/>
                  </a:lnTo>
                  <a:lnTo>
                    <a:pt x="1697" y="93"/>
                  </a:lnTo>
                  <a:lnTo>
                    <a:pt x="1587" y="56"/>
                  </a:lnTo>
                  <a:lnTo>
                    <a:pt x="1458"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0" name="Google Shape;2960;p11"/>
            <p:cNvSpPr/>
            <p:nvPr/>
          </p:nvSpPr>
          <p:spPr>
            <a:xfrm>
              <a:off x="4923425" y="433100"/>
              <a:ext cx="60875" cy="60875"/>
            </a:xfrm>
            <a:custGeom>
              <a:avLst/>
              <a:gdLst/>
              <a:ahLst/>
              <a:cxnLst/>
              <a:rect l="l" t="t" r="r" b="b"/>
              <a:pathLst>
                <a:path w="2435" h="2435" extrusionOk="0">
                  <a:moveTo>
                    <a:pt x="1088" y="0"/>
                  </a:moveTo>
                  <a:lnTo>
                    <a:pt x="978" y="19"/>
                  </a:lnTo>
                  <a:lnTo>
                    <a:pt x="867" y="56"/>
                  </a:lnTo>
                  <a:lnTo>
                    <a:pt x="756" y="93"/>
                  </a:lnTo>
                  <a:lnTo>
                    <a:pt x="535" y="203"/>
                  </a:lnTo>
                  <a:lnTo>
                    <a:pt x="369" y="351"/>
                  </a:lnTo>
                  <a:lnTo>
                    <a:pt x="222" y="535"/>
                  </a:lnTo>
                  <a:lnTo>
                    <a:pt x="93" y="738"/>
                  </a:lnTo>
                  <a:lnTo>
                    <a:pt x="56" y="849"/>
                  </a:lnTo>
                  <a:lnTo>
                    <a:pt x="19" y="959"/>
                  </a:lnTo>
                  <a:lnTo>
                    <a:pt x="0" y="1070"/>
                  </a:lnTo>
                  <a:lnTo>
                    <a:pt x="0" y="1199"/>
                  </a:lnTo>
                  <a:lnTo>
                    <a:pt x="0" y="1309"/>
                  </a:lnTo>
                  <a:lnTo>
                    <a:pt x="19" y="1439"/>
                  </a:lnTo>
                  <a:lnTo>
                    <a:pt x="37" y="1549"/>
                  </a:lnTo>
                  <a:lnTo>
                    <a:pt x="74" y="1660"/>
                  </a:lnTo>
                  <a:lnTo>
                    <a:pt x="129" y="1770"/>
                  </a:lnTo>
                  <a:lnTo>
                    <a:pt x="203" y="1881"/>
                  </a:lnTo>
                  <a:lnTo>
                    <a:pt x="277" y="1973"/>
                  </a:lnTo>
                  <a:lnTo>
                    <a:pt x="351" y="2065"/>
                  </a:lnTo>
                  <a:lnTo>
                    <a:pt x="443" y="2139"/>
                  </a:lnTo>
                  <a:lnTo>
                    <a:pt x="535" y="2213"/>
                  </a:lnTo>
                  <a:lnTo>
                    <a:pt x="627" y="2287"/>
                  </a:lnTo>
                  <a:lnTo>
                    <a:pt x="738" y="2342"/>
                  </a:lnTo>
                  <a:lnTo>
                    <a:pt x="848" y="2379"/>
                  </a:lnTo>
                  <a:lnTo>
                    <a:pt x="978" y="2416"/>
                  </a:lnTo>
                  <a:lnTo>
                    <a:pt x="1088" y="2434"/>
                  </a:lnTo>
                  <a:lnTo>
                    <a:pt x="1346" y="2434"/>
                  </a:lnTo>
                  <a:lnTo>
                    <a:pt x="1457" y="2416"/>
                  </a:lnTo>
                  <a:lnTo>
                    <a:pt x="1568" y="2379"/>
                  </a:lnTo>
                  <a:lnTo>
                    <a:pt x="1678" y="2342"/>
                  </a:lnTo>
                  <a:lnTo>
                    <a:pt x="1881" y="2231"/>
                  </a:lnTo>
                  <a:lnTo>
                    <a:pt x="2065" y="2084"/>
                  </a:lnTo>
                  <a:lnTo>
                    <a:pt x="2213" y="1899"/>
                  </a:lnTo>
                  <a:lnTo>
                    <a:pt x="2324" y="1697"/>
                  </a:lnTo>
                  <a:lnTo>
                    <a:pt x="2379" y="1586"/>
                  </a:lnTo>
                  <a:lnTo>
                    <a:pt x="2397" y="1475"/>
                  </a:lnTo>
                  <a:lnTo>
                    <a:pt x="2434" y="1365"/>
                  </a:lnTo>
                  <a:lnTo>
                    <a:pt x="2434" y="1236"/>
                  </a:lnTo>
                  <a:lnTo>
                    <a:pt x="2434" y="1107"/>
                  </a:lnTo>
                  <a:lnTo>
                    <a:pt x="2416" y="996"/>
                  </a:lnTo>
                  <a:lnTo>
                    <a:pt x="2379" y="885"/>
                  </a:lnTo>
                  <a:lnTo>
                    <a:pt x="2342" y="756"/>
                  </a:lnTo>
                  <a:lnTo>
                    <a:pt x="2287" y="646"/>
                  </a:lnTo>
                  <a:lnTo>
                    <a:pt x="2231" y="553"/>
                  </a:lnTo>
                  <a:lnTo>
                    <a:pt x="2158" y="461"/>
                  </a:lnTo>
                  <a:lnTo>
                    <a:pt x="2084" y="369"/>
                  </a:lnTo>
                  <a:lnTo>
                    <a:pt x="1992" y="277"/>
                  </a:lnTo>
                  <a:lnTo>
                    <a:pt x="1899" y="203"/>
                  </a:lnTo>
                  <a:lnTo>
                    <a:pt x="1789" y="148"/>
                  </a:lnTo>
                  <a:lnTo>
                    <a:pt x="1678" y="93"/>
                  </a:lnTo>
                  <a:lnTo>
                    <a:pt x="1568" y="56"/>
                  </a:lnTo>
                  <a:lnTo>
                    <a:pt x="1457" y="1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1" name="Google Shape;2961;p11"/>
            <p:cNvSpPr/>
            <p:nvPr/>
          </p:nvSpPr>
          <p:spPr>
            <a:xfrm>
              <a:off x="4974575" y="604100"/>
              <a:ext cx="60875" cy="60875"/>
            </a:xfrm>
            <a:custGeom>
              <a:avLst/>
              <a:gdLst/>
              <a:ahLst/>
              <a:cxnLst/>
              <a:rect l="l" t="t" r="r" b="b"/>
              <a:pathLst>
                <a:path w="2435" h="2435" extrusionOk="0">
                  <a:moveTo>
                    <a:pt x="1273" y="1"/>
                  </a:moveTo>
                  <a:lnTo>
                    <a:pt x="1144" y="19"/>
                  </a:lnTo>
                  <a:lnTo>
                    <a:pt x="1034" y="19"/>
                  </a:lnTo>
                  <a:lnTo>
                    <a:pt x="904" y="56"/>
                  </a:lnTo>
                  <a:lnTo>
                    <a:pt x="794" y="93"/>
                  </a:lnTo>
                  <a:lnTo>
                    <a:pt x="683" y="130"/>
                  </a:lnTo>
                  <a:lnTo>
                    <a:pt x="591" y="204"/>
                  </a:lnTo>
                  <a:lnTo>
                    <a:pt x="480" y="259"/>
                  </a:lnTo>
                  <a:lnTo>
                    <a:pt x="407" y="333"/>
                  </a:lnTo>
                  <a:lnTo>
                    <a:pt x="314" y="425"/>
                  </a:lnTo>
                  <a:lnTo>
                    <a:pt x="241" y="517"/>
                  </a:lnTo>
                  <a:lnTo>
                    <a:pt x="167" y="628"/>
                  </a:lnTo>
                  <a:lnTo>
                    <a:pt x="112" y="720"/>
                  </a:lnTo>
                  <a:lnTo>
                    <a:pt x="75" y="831"/>
                  </a:lnTo>
                  <a:lnTo>
                    <a:pt x="38" y="960"/>
                  </a:lnTo>
                  <a:lnTo>
                    <a:pt x="19" y="1070"/>
                  </a:lnTo>
                  <a:lnTo>
                    <a:pt x="1" y="1199"/>
                  </a:lnTo>
                  <a:lnTo>
                    <a:pt x="19" y="1328"/>
                  </a:lnTo>
                  <a:lnTo>
                    <a:pt x="19" y="1439"/>
                  </a:lnTo>
                  <a:lnTo>
                    <a:pt x="56" y="1550"/>
                  </a:lnTo>
                  <a:lnTo>
                    <a:pt x="93" y="1660"/>
                  </a:lnTo>
                  <a:lnTo>
                    <a:pt x="204" y="1863"/>
                  </a:lnTo>
                  <a:lnTo>
                    <a:pt x="333" y="2048"/>
                  </a:lnTo>
                  <a:lnTo>
                    <a:pt x="517" y="2195"/>
                  </a:lnTo>
                  <a:lnTo>
                    <a:pt x="720" y="2324"/>
                  </a:lnTo>
                  <a:lnTo>
                    <a:pt x="812" y="2361"/>
                  </a:lnTo>
                  <a:lnTo>
                    <a:pt x="941" y="2398"/>
                  </a:lnTo>
                  <a:lnTo>
                    <a:pt x="1052" y="2416"/>
                  </a:lnTo>
                  <a:lnTo>
                    <a:pt x="1163" y="2435"/>
                  </a:lnTo>
                  <a:lnTo>
                    <a:pt x="1292" y="2435"/>
                  </a:lnTo>
                  <a:lnTo>
                    <a:pt x="1421" y="2416"/>
                  </a:lnTo>
                  <a:lnTo>
                    <a:pt x="1531" y="2398"/>
                  </a:lnTo>
                  <a:lnTo>
                    <a:pt x="1642" y="2361"/>
                  </a:lnTo>
                  <a:lnTo>
                    <a:pt x="1753" y="2306"/>
                  </a:lnTo>
                  <a:lnTo>
                    <a:pt x="1863" y="2250"/>
                  </a:lnTo>
                  <a:lnTo>
                    <a:pt x="1955" y="2177"/>
                  </a:lnTo>
                  <a:lnTo>
                    <a:pt x="2048" y="2103"/>
                  </a:lnTo>
                  <a:lnTo>
                    <a:pt x="2121" y="2011"/>
                  </a:lnTo>
                  <a:lnTo>
                    <a:pt x="2195" y="1918"/>
                  </a:lnTo>
                  <a:lnTo>
                    <a:pt x="2269" y="1826"/>
                  </a:lnTo>
                  <a:lnTo>
                    <a:pt x="2324" y="1716"/>
                  </a:lnTo>
                  <a:lnTo>
                    <a:pt x="2379" y="1605"/>
                  </a:lnTo>
                  <a:lnTo>
                    <a:pt x="2398" y="1494"/>
                  </a:lnTo>
                  <a:lnTo>
                    <a:pt x="2435" y="1365"/>
                  </a:lnTo>
                  <a:lnTo>
                    <a:pt x="2435" y="1255"/>
                  </a:lnTo>
                  <a:lnTo>
                    <a:pt x="2435" y="1126"/>
                  </a:lnTo>
                  <a:lnTo>
                    <a:pt x="2416" y="1015"/>
                  </a:lnTo>
                  <a:lnTo>
                    <a:pt x="2398" y="904"/>
                  </a:lnTo>
                  <a:lnTo>
                    <a:pt x="2361" y="794"/>
                  </a:lnTo>
                  <a:lnTo>
                    <a:pt x="2250" y="591"/>
                  </a:lnTo>
                  <a:lnTo>
                    <a:pt x="2103" y="407"/>
                  </a:lnTo>
                  <a:lnTo>
                    <a:pt x="1937" y="241"/>
                  </a:lnTo>
                  <a:lnTo>
                    <a:pt x="1734" y="130"/>
                  </a:lnTo>
                  <a:lnTo>
                    <a:pt x="1624" y="75"/>
                  </a:lnTo>
                  <a:lnTo>
                    <a:pt x="1513" y="38"/>
                  </a:lnTo>
                  <a:lnTo>
                    <a:pt x="1402"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2" name="Google Shape;2962;p11"/>
            <p:cNvSpPr/>
            <p:nvPr/>
          </p:nvSpPr>
          <p:spPr>
            <a:xfrm>
              <a:off x="5365925" y="1166475"/>
              <a:ext cx="60425" cy="60875"/>
            </a:xfrm>
            <a:custGeom>
              <a:avLst/>
              <a:gdLst/>
              <a:ahLst/>
              <a:cxnLst/>
              <a:rect l="l" t="t" r="r" b="b"/>
              <a:pathLst>
                <a:path w="2417" h="2435" extrusionOk="0">
                  <a:moveTo>
                    <a:pt x="1107" y="1"/>
                  </a:moveTo>
                  <a:lnTo>
                    <a:pt x="997" y="19"/>
                  </a:lnTo>
                  <a:lnTo>
                    <a:pt x="868" y="56"/>
                  </a:lnTo>
                  <a:lnTo>
                    <a:pt x="757" y="93"/>
                  </a:lnTo>
                  <a:lnTo>
                    <a:pt x="646" y="148"/>
                  </a:lnTo>
                  <a:lnTo>
                    <a:pt x="554" y="203"/>
                  </a:lnTo>
                  <a:lnTo>
                    <a:pt x="462" y="277"/>
                  </a:lnTo>
                  <a:lnTo>
                    <a:pt x="370" y="351"/>
                  </a:lnTo>
                  <a:lnTo>
                    <a:pt x="278" y="443"/>
                  </a:lnTo>
                  <a:lnTo>
                    <a:pt x="204" y="535"/>
                  </a:lnTo>
                  <a:lnTo>
                    <a:pt x="148" y="627"/>
                  </a:lnTo>
                  <a:lnTo>
                    <a:pt x="93" y="738"/>
                  </a:lnTo>
                  <a:lnTo>
                    <a:pt x="56" y="849"/>
                  </a:lnTo>
                  <a:lnTo>
                    <a:pt x="19" y="978"/>
                  </a:lnTo>
                  <a:lnTo>
                    <a:pt x="1" y="1088"/>
                  </a:lnTo>
                  <a:lnTo>
                    <a:pt x="1" y="1217"/>
                  </a:lnTo>
                  <a:lnTo>
                    <a:pt x="1" y="1328"/>
                  </a:lnTo>
                  <a:lnTo>
                    <a:pt x="19" y="1457"/>
                  </a:lnTo>
                  <a:lnTo>
                    <a:pt x="38" y="1568"/>
                  </a:lnTo>
                  <a:lnTo>
                    <a:pt x="93" y="1678"/>
                  </a:lnTo>
                  <a:lnTo>
                    <a:pt x="204" y="1881"/>
                  </a:lnTo>
                  <a:lnTo>
                    <a:pt x="351" y="2066"/>
                  </a:lnTo>
                  <a:lnTo>
                    <a:pt x="517" y="2213"/>
                  </a:lnTo>
                  <a:lnTo>
                    <a:pt x="720" y="2324"/>
                  </a:lnTo>
                  <a:lnTo>
                    <a:pt x="831" y="2361"/>
                  </a:lnTo>
                  <a:lnTo>
                    <a:pt x="941" y="2397"/>
                  </a:lnTo>
                  <a:lnTo>
                    <a:pt x="1052" y="2416"/>
                  </a:lnTo>
                  <a:lnTo>
                    <a:pt x="1181" y="2434"/>
                  </a:lnTo>
                  <a:lnTo>
                    <a:pt x="1292" y="2434"/>
                  </a:lnTo>
                  <a:lnTo>
                    <a:pt x="1421" y="2416"/>
                  </a:lnTo>
                  <a:lnTo>
                    <a:pt x="1531" y="2379"/>
                  </a:lnTo>
                  <a:lnTo>
                    <a:pt x="1660" y="2342"/>
                  </a:lnTo>
                  <a:lnTo>
                    <a:pt x="1753" y="2287"/>
                  </a:lnTo>
                  <a:lnTo>
                    <a:pt x="1863" y="2232"/>
                  </a:lnTo>
                  <a:lnTo>
                    <a:pt x="1955" y="2158"/>
                  </a:lnTo>
                  <a:lnTo>
                    <a:pt x="2048" y="2084"/>
                  </a:lnTo>
                  <a:lnTo>
                    <a:pt x="2121" y="1992"/>
                  </a:lnTo>
                  <a:lnTo>
                    <a:pt x="2195" y="1900"/>
                  </a:lnTo>
                  <a:lnTo>
                    <a:pt x="2269" y="1789"/>
                  </a:lnTo>
                  <a:lnTo>
                    <a:pt x="2324" y="1697"/>
                  </a:lnTo>
                  <a:lnTo>
                    <a:pt x="2361" y="1586"/>
                  </a:lnTo>
                  <a:lnTo>
                    <a:pt x="2398" y="1457"/>
                  </a:lnTo>
                  <a:lnTo>
                    <a:pt x="2416" y="1346"/>
                  </a:lnTo>
                  <a:lnTo>
                    <a:pt x="2416" y="1217"/>
                  </a:lnTo>
                  <a:lnTo>
                    <a:pt x="2416" y="1107"/>
                  </a:lnTo>
                  <a:lnTo>
                    <a:pt x="2398" y="978"/>
                  </a:lnTo>
                  <a:lnTo>
                    <a:pt x="2361" y="867"/>
                  </a:lnTo>
                  <a:lnTo>
                    <a:pt x="2324" y="756"/>
                  </a:lnTo>
                  <a:lnTo>
                    <a:pt x="2214" y="554"/>
                  </a:lnTo>
                  <a:lnTo>
                    <a:pt x="2066" y="369"/>
                  </a:lnTo>
                  <a:lnTo>
                    <a:pt x="1900" y="222"/>
                  </a:lnTo>
                  <a:lnTo>
                    <a:pt x="1697" y="111"/>
                  </a:lnTo>
                  <a:lnTo>
                    <a:pt x="1587" y="74"/>
                  </a:lnTo>
                  <a:lnTo>
                    <a:pt x="1476" y="37"/>
                  </a:lnTo>
                  <a:lnTo>
                    <a:pt x="1347" y="19"/>
                  </a:lnTo>
                  <a:lnTo>
                    <a:pt x="12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3" name="Google Shape;2963;p11"/>
            <p:cNvSpPr/>
            <p:nvPr/>
          </p:nvSpPr>
          <p:spPr>
            <a:xfrm>
              <a:off x="5657250" y="1380825"/>
              <a:ext cx="59950" cy="59950"/>
            </a:xfrm>
            <a:custGeom>
              <a:avLst/>
              <a:gdLst/>
              <a:ahLst/>
              <a:cxnLst/>
              <a:rect l="l" t="t" r="r" b="b"/>
              <a:pathLst>
                <a:path w="2398" h="2398" extrusionOk="0">
                  <a:moveTo>
                    <a:pt x="1181" y="0"/>
                  </a:moveTo>
                  <a:lnTo>
                    <a:pt x="1052" y="19"/>
                  </a:lnTo>
                  <a:lnTo>
                    <a:pt x="941" y="37"/>
                  </a:lnTo>
                  <a:lnTo>
                    <a:pt x="831" y="74"/>
                  </a:lnTo>
                  <a:lnTo>
                    <a:pt x="720" y="111"/>
                  </a:lnTo>
                  <a:lnTo>
                    <a:pt x="609" y="166"/>
                  </a:lnTo>
                  <a:lnTo>
                    <a:pt x="517" y="222"/>
                  </a:lnTo>
                  <a:lnTo>
                    <a:pt x="333" y="369"/>
                  </a:lnTo>
                  <a:lnTo>
                    <a:pt x="204" y="553"/>
                  </a:lnTo>
                  <a:lnTo>
                    <a:pt x="130" y="646"/>
                  </a:lnTo>
                  <a:lnTo>
                    <a:pt x="93" y="756"/>
                  </a:lnTo>
                  <a:lnTo>
                    <a:pt x="56" y="867"/>
                  </a:lnTo>
                  <a:lnTo>
                    <a:pt x="19" y="977"/>
                  </a:lnTo>
                  <a:lnTo>
                    <a:pt x="1" y="1088"/>
                  </a:lnTo>
                  <a:lnTo>
                    <a:pt x="1" y="1217"/>
                  </a:lnTo>
                  <a:lnTo>
                    <a:pt x="1" y="1346"/>
                  </a:lnTo>
                  <a:lnTo>
                    <a:pt x="19" y="1457"/>
                  </a:lnTo>
                  <a:lnTo>
                    <a:pt x="56" y="1568"/>
                  </a:lnTo>
                  <a:lnTo>
                    <a:pt x="93" y="1678"/>
                  </a:lnTo>
                  <a:lnTo>
                    <a:pt x="148" y="1789"/>
                  </a:lnTo>
                  <a:lnTo>
                    <a:pt x="222" y="1881"/>
                  </a:lnTo>
                  <a:lnTo>
                    <a:pt x="370" y="2065"/>
                  </a:lnTo>
                  <a:lnTo>
                    <a:pt x="536" y="2213"/>
                  </a:lnTo>
                  <a:lnTo>
                    <a:pt x="646" y="2268"/>
                  </a:lnTo>
                  <a:lnTo>
                    <a:pt x="738" y="2305"/>
                  </a:lnTo>
                  <a:lnTo>
                    <a:pt x="849" y="2360"/>
                  </a:lnTo>
                  <a:lnTo>
                    <a:pt x="978" y="2379"/>
                  </a:lnTo>
                  <a:lnTo>
                    <a:pt x="1089" y="2397"/>
                  </a:lnTo>
                  <a:lnTo>
                    <a:pt x="1328" y="2397"/>
                  </a:lnTo>
                  <a:lnTo>
                    <a:pt x="1457" y="2379"/>
                  </a:lnTo>
                  <a:lnTo>
                    <a:pt x="1568" y="2342"/>
                  </a:lnTo>
                  <a:lnTo>
                    <a:pt x="1679" y="2305"/>
                  </a:lnTo>
                  <a:lnTo>
                    <a:pt x="1771" y="2250"/>
                  </a:lnTo>
                  <a:lnTo>
                    <a:pt x="1882" y="2194"/>
                  </a:lnTo>
                  <a:lnTo>
                    <a:pt x="2047" y="2047"/>
                  </a:lnTo>
                  <a:lnTo>
                    <a:pt x="2195" y="1863"/>
                  </a:lnTo>
                  <a:lnTo>
                    <a:pt x="2250" y="1770"/>
                  </a:lnTo>
                  <a:lnTo>
                    <a:pt x="2306" y="1660"/>
                  </a:lnTo>
                  <a:lnTo>
                    <a:pt x="2342" y="1549"/>
                  </a:lnTo>
                  <a:lnTo>
                    <a:pt x="2379" y="1438"/>
                  </a:lnTo>
                  <a:lnTo>
                    <a:pt x="2398" y="1309"/>
                  </a:lnTo>
                  <a:lnTo>
                    <a:pt x="2398" y="1199"/>
                  </a:lnTo>
                  <a:lnTo>
                    <a:pt x="2379" y="1070"/>
                  </a:lnTo>
                  <a:lnTo>
                    <a:pt x="2361" y="941"/>
                  </a:lnTo>
                  <a:lnTo>
                    <a:pt x="2342" y="830"/>
                  </a:lnTo>
                  <a:lnTo>
                    <a:pt x="2287" y="719"/>
                  </a:lnTo>
                  <a:lnTo>
                    <a:pt x="2250" y="627"/>
                  </a:lnTo>
                  <a:lnTo>
                    <a:pt x="2177" y="517"/>
                  </a:lnTo>
                  <a:lnTo>
                    <a:pt x="2029" y="351"/>
                  </a:lnTo>
                  <a:lnTo>
                    <a:pt x="1863"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4" name="Google Shape;2964;p11"/>
            <p:cNvSpPr/>
            <p:nvPr/>
          </p:nvSpPr>
          <p:spPr>
            <a:xfrm>
              <a:off x="5223975" y="1059075"/>
              <a:ext cx="58550" cy="58575"/>
            </a:xfrm>
            <a:custGeom>
              <a:avLst/>
              <a:gdLst/>
              <a:ahLst/>
              <a:cxnLst/>
              <a:rect l="l" t="t" r="r" b="b"/>
              <a:pathLst>
                <a:path w="2342" h="2343" extrusionOk="0">
                  <a:moveTo>
                    <a:pt x="1069" y="0"/>
                  </a:moveTo>
                  <a:lnTo>
                    <a:pt x="940" y="19"/>
                  </a:lnTo>
                  <a:lnTo>
                    <a:pt x="830" y="56"/>
                  </a:lnTo>
                  <a:lnTo>
                    <a:pt x="719" y="93"/>
                  </a:lnTo>
                  <a:lnTo>
                    <a:pt x="608" y="129"/>
                  </a:lnTo>
                  <a:lnTo>
                    <a:pt x="516" y="203"/>
                  </a:lnTo>
                  <a:lnTo>
                    <a:pt x="424" y="259"/>
                  </a:lnTo>
                  <a:lnTo>
                    <a:pt x="332" y="332"/>
                  </a:lnTo>
                  <a:lnTo>
                    <a:pt x="258" y="424"/>
                  </a:lnTo>
                  <a:lnTo>
                    <a:pt x="203" y="517"/>
                  </a:lnTo>
                  <a:lnTo>
                    <a:pt x="148" y="609"/>
                  </a:lnTo>
                  <a:lnTo>
                    <a:pt x="92" y="720"/>
                  </a:lnTo>
                  <a:lnTo>
                    <a:pt x="55" y="830"/>
                  </a:lnTo>
                  <a:lnTo>
                    <a:pt x="18" y="941"/>
                  </a:lnTo>
                  <a:lnTo>
                    <a:pt x="18" y="1070"/>
                  </a:lnTo>
                  <a:lnTo>
                    <a:pt x="0" y="1180"/>
                  </a:lnTo>
                  <a:lnTo>
                    <a:pt x="18" y="1310"/>
                  </a:lnTo>
                  <a:lnTo>
                    <a:pt x="37" y="1439"/>
                  </a:lnTo>
                  <a:lnTo>
                    <a:pt x="55" y="1549"/>
                  </a:lnTo>
                  <a:lnTo>
                    <a:pt x="111" y="1660"/>
                  </a:lnTo>
                  <a:lnTo>
                    <a:pt x="148" y="1770"/>
                  </a:lnTo>
                  <a:lnTo>
                    <a:pt x="221" y="1863"/>
                  </a:lnTo>
                  <a:lnTo>
                    <a:pt x="277" y="1955"/>
                  </a:lnTo>
                  <a:lnTo>
                    <a:pt x="369" y="2029"/>
                  </a:lnTo>
                  <a:lnTo>
                    <a:pt x="443" y="2102"/>
                  </a:lnTo>
                  <a:lnTo>
                    <a:pt x="535" y="2176"/>
                  </a:lnTo>
                  <a:lnTo>
                    <a:pt x="645" y="2231"/>
                  </a:lnTo>
                  <a:lnTo>
                    <a:pt x="738" y="2268"/>
                  </a:lnTo>
                  <a:lnTo>
                    <a:pt x="848" y="2305"/>
                  </a:lnTo>
                  <a:lnTo>
                    <a:pt x="977" y="2324"/>
                  </a:lnTo>
                  <a:lnTo>
                    <a:pt x="1088" y="2342"/>
                  </a:lnTo>
                  <a:lnTo>
                    <a:pt x="1346" y="2342"/>
                  </a:lnTo>
                  <a:lnTo>
                    <a:pt x="1457" y="2324"/>
                  </a:lnTo>
                  <a:lnTo>
                    <a:pt x="1567" y="2287"/>
                  </a:lnTo>
                  <a:lnTo>
                    <a:pt x="1678" y="2250"/>
                  </a:lnTo>
                  <a:lnTo>
                    <a:pt x="1862" y="2139"/>
                  </a:lnTo>
                  <a:lnTo>
                    <a:pt x="2028" y="1992"/>
                  </a:lnTo>
                  <a:lnTo>
                    <a:pt x="2176" y="1826"/>
                  </a:lnTo>
                  <a:lnTo>
                    <a:pt x="2268" y="1623"/>
                  </a:lnTo>
                  <a:lnTo>
                    <a:pt x="2305" y="1512"/>
                  </a:lnTo>
                  <a:lnTo>
                    <a:pt x="2323" y="1402"/>
                  </a:lnTo>
                  <a:lnTo>
                    <a:pt x="2342" y="1291"/>
                  </a:lnTo>
                  <a:lnTo>
                    <a:pt x="2342" y="1162"/>
                  </a:lnTo>
                  <a:lnTo>
                    <a:pt x="2342" y="1033"/>
                  </a:lnTo>
                  <a:lnTo>
                    <a:pt x="2323" y="922"/>
                  </a:lnTo>
                  <a:lnTo>
                    <a:pt x="2305" y="812"/>
                  </a:lnTo>
                  <a:lnTo>
                    <a:pt x="2249" y="701"/>
                  </a:lnTo>
                  <a:lnTo>
                    <a:pt x="2157" y="517"/>
                  </a:lnTo>
                  <a:lnTo>
                    <a:pt x="2010" y="332"/>
                  </a:lnTo>
                  <a:lnTo>
                    <a:pt x="1844" y="203"/>
                  </a:lnTo>
                  <a:lnTo>
                    <a:pt x="1641" y="93"/>
                  </a:lnTo>
                  <a:lnTo>
                    <a:pt x="1549" y="56"/>
                  </a:lnTo>
                  <a:lnTo>
                    <a:pt x="1420" y="19"/>
                  </a:lnTo>
                  <a:lnTo>
                    <a:pt x="1309" y="19"/>
                  </a:lnTo>
                  <a:lnTo>
                    <a:pt x="11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5" name="Google Shape;2965;p11"/>
            <p:cNvSpPr/>
            <p:nvPr/>
          </p:nvSpPr>
          <p:spPr>
            <a:xfrm>
              <a:off x="5027125" y="779725"/>
              <a:ext cx="58575" cy="58125"/>
            </a:xfrm>
            <a:custGeom>
              <a:avLst/>
              <a:gdLst/>
              <a:ahLst/>
              <a:cxnLst/>
              <a:rect l="l" t="t" r="r" b="b"/>
              <a:pathLst>
                <a:path w="2343" h="2325" extrusionOk="0">
                  <a:moveTo>
                    <a:pt x="1089" y="1"/>
                  </a:moveTo>
                  <a:lnTo>
                    <a:pt x="978" y="19"/>
                  </a:lnTo>
                  <a:lnTo>
                    <a:pt x="849" y="38"/>
                  </a:lnTo>
                  <a:lnTo>
                    <a:pt x="738" y="75"/>
                  </a:lnTo>
                  <a:lnTo>
                    <a:pt x="646" y="112"/>
                  </a:lnTo>
                  <a:lnTo>
                    <a:pt x="536" y="167"/>
                  </a:lnTo>
                  <a:lnTo>
                    <a:pt x="443" y="241"/>
                  </a:lnTo>
                  <a:lnTo>
                    <a:pt x="370" y="314"/>
                  </a:lnTo>
                  <a:lnTo>
                    <a:pt x="277" y="388"/>
                  </a:lnTo>
                  <a:lnTo>
                    <a:pt x="222" y="480"/>
                  </a:lnTo>
                  <a:lnTo>
                    <a:pt x="148" y="572"/>
                  </a:lnTo>
                  <a:lnTo>
                    <a:pt x="112" y="683"/>
                  </a:lnTo>
                  <a:lnTo>
                    <a:pt x="56" y="794"/>
                  </a:lnTo>
                  <a:lnTo>
                    <a:pt x="38" y="904"/>
                  </a:lnTo>
                  <a:lnTo>
                    <a:pt x="19" y="1015"/>
                  </a:lnTo>
                  <a:lnTo>
                    <a:pt x="1" y="1144"/>
                  </a:lnTo>
                  <a:lnTo>
                    <a:pt x="19" y="1273"/>
                  </a:lnTo>
                  <a:lnTo>
                    <a:pt x="19" y="1384"/>
                  </a:lnTo>
                  <a:lnTo>
                    <a:pt x="56" y="1494"/>
                  </a:lnTo>
                  <a:lnTo>
                    <a:pt x="93" y="1605"/>
                  </a:lnTo>
                  <a:lnTo>
                    <a:pt x="185" y="1808"/>
                  </a:lnTo>
                  <a:lnTo>
                    <a:pt x="333" y="1974"/>
                  </a:lnTo>
                  <a:lnTo>
                    <a:pt x="480" y="2121"/>
                  </a:lnTo>
                  <a:lnTo>
                    <a:pt x="683" y="2232"/>
                  </a:lnTo>
                  <a:lnTo>
                    <a:pt x="794" y="2269"/>
                  </a:lnTo>
                  <a:lnTo>
                    <a:pt x="904" y="2306"/>
                  </a:lnTo>
                  <a:lnTo>
                    <a:pt x="1015" y="2324"/>
                  </a:lnTo>
                  <a:lnTo>
                    <a:pt x="1255" y="2324"/>
                  </a:lnTo>
                  <a:lnTo>
                    <a:pt x="1384" y="2306"/>
                  </a:lnTo>
                  <a:lnTo>
                    <a:pt x="1494" y="2287"/>
                  </a:lnTo>
                  <a:lnTo>
                    <a:pt x="1605" y="2250"/>
                  </a:lnTo>
                  <a:lnTo>
                    <a:pt x="1716" y="2213"/>
                  </a:lnTo>
                  <a:lnTo>
                    <a:pt x="1808" y="2158"/>
                  </a:lnTo>
                  <a:lnTo>
                    <a:pt x="1900" y="2084"/>
                  </a:lnTo>
                  <a:lnTo>
                    <a:pt x="1992" y="2011"/>
                  </a:lnTo>
                  <a:lnTo>
                    <a:pt x="2066" y="1937"/>
                  </a:lnTo>
                  <a:lnTo>
                    <a:pt x="2140" y="1845"/>
                  </a:lnTo>
                  <a:lnTo>
                    <a:pt x="2195" y="1752"/>
                  </a:lnTo>
                  <a:lnTo>
                    <a:pt x="2250" y="1642"/>
                  </a:lnTo>
                  <a:lnTo>
                    <a:pt x="2287" y="1531"/>
                  </a:lnTo>
                  <a:lnTo>
                    <a:pt x="2324" y="1421"/>
                  </a:lnTo>
                  <a:lnTo>
                    <a:pt x="2343" y="1310"/>
                  </a:lnTo>
                  <a:lnTo>
                    <a:pt x="2343" y="1181"/>
                  </a:lnTo>
                  <a:lnTo>
                    <a:pt x="2343" y="1052"/>
                  </a:lnTo>
                  <a:lnTo>
                    <a:pt x="2324" y="941"/>
                  </a:lnTo>
                  <a:lnTo>
                    <a:pt x="2287" y="831"/>
                  </a:lnTo>
                  <a:lnTo>
                    <a:pt x="2269" y="720"/>
                  </a:lnTo>
                  <a:lnTo>
                    <a:pt x="2158" y="517"/>
                  </a:lnTo>
                  <a:lnTo>
                    <a:pt x="2029" y="351"/>
                  </a:lnTo>
                  <a:lnTo>
                    <a:pt x="1863" y="204"/>
                  </a:lnTo>
                  <a:lnTo>
                    <a:pt x="1660" y="93"/>
                  </a:lnTo>
                  <a:lnTo>
                    <a:pt x="1568" y="56"/>
                  </a:lnTo>
                  <a:lnTo>
                    <a:pt x="1458"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6" name="Google Shape;2966;p11"/>
            <p:cNvSpPr/>
            <p:nvPr/>
          </p:nvSpPr>
          <p:spPr>
            <a:xfrm>
              <a:off x="4859350" y="340450"/>
              <a:ext cx="57650" cy="57650"/>
            </a:xfrm>
            <a:custGeom>
              <a:avLst/>
              <a:gdLst/>
              <a:ahLst/>
              <a:cxnLst/>
              <a:rect l="l" t="t" r="r" b="b"/>
              <a:pathLst>
                <a:path w="2306" h="2306" extrusionOk="0">
                  <a:moveTo>
                    <a:pt x="1051" y="0"/>
                  </a:moveTo>
                  <a:lnTo>
                    <a:pt x="941" y="19"/>
                  </a:lnTo>
                  <a:lnTo>
                    <a:pt x="830" y="37"/>
                  </a:lnTo>
                  <a:lnTo>
                    <a:pt x="720" y="74"/>
                  </a:lnTo>
                  <a:lnTo>
                    <a:pt x="517" y="166"/>
                  </a:lnTo>
                  <a:lnTo>
                    <a:pt x="351" y="314"/>
                  </a:lnTo>
                  <a:lnTo>
                    <a:pt x="203" y="480"/>
                  </a:lnTo>
                  <a:lnTo>
                    <a:pt x="93" y="664"/>
                  </a:lnTo>
                  <a:lnTo>
                    <a:pt x="56" y="775"/>
                  </a:lnTo>
                  <a:lnTo>
                    <a:pt x="19" y="885"/>
                  </a:lnTo>
                  <a:lnTo>
                    <a:pt x="0" y="996"/>
                  </a:lnTo>
                  <a:lnTo>
                    <a:pt x="0" y="1107"/>
                  </a:lnTo>
                  <a:lnTo>
                    <a:pt x="0" y="1236"/>
                  </a:lnTo>
                  <a:lnTo>
                    <a:pt x="19" y="1365"/>
                  </a:lnTo>
                  <a:lnTo>
                    <a:pt x="37" y="1475"/>
                  </a:lnTo>
                  <a:lnTo>
                    <a:pt x="74" y="1586"/>
                  </a:lnTo>
                  <a:lnTo>
                    <a:pt x="111" y="1697"/>
                  </a:lnTo>
                  <a:lnTo>
                    <a:pt x="166" y="1789"/>
                  </a:lnTo>
                  <a:lnTo>
                    <a:pt x="240" y="1881"/>
                  </a:lnTo>
                  <a:lnTo>
                    <a:pt x="314" y="1973"/>
                  </a:lnTo>
                  <a:lnTo>
                    <a:pt x="388" y="2047"/>
                  </a:lnTo>
                  <a:lnTo>
                    <a:pt x="480" y="2102"/>
                  </a:lnTo>
                  <a:lnTo>
                    <a:pt x="572" y="2176"/>
                  </a:lnTo>
                  <a:lnTo>
                    <a:pt x="683" y="2213"/>
                  </a:lnTo>
                  <a:lnTo>
                    <a:pt x="793" y="2250"/>
                  </a:lnTo>
                  <a:lnTo>
                    <a:pt x="904" y="2287"/>
                  </a:lnTo>
                  <a:lnTo>
                    <a:pt x="1033" y="2305"/>
                  </a:lnTo>
                  <a:lnTo>
                    <a:pt x="1273" y="2305"/>
                  </a:lnTo>
                  <a:lnTo>
                    <a:pt x="1383" y="2287"/>
                  </a:lnTo>
                  <a:lnTo>
                    <a:pt x="1494" y="2268"/>
                  </a:lnTo>
                  <a:lnTo>
                    <a:pt x="1605" y="2231"/>
                  </a:lnTo>
                  <a:lnTo>
                    <a:pt x="1807" y="2121"/>
                  </a:lnTo>
                  <a:lnTo>
                    <a:pt x="1973" y="1973"/>
                  </a:lnTo>
                  <a:lnTo>
                    <a:pt x="2102" y="1807"/>
                  </a:lnTo>
                  <a:lnTo>
                    <a:pt x="2213" y="1623"/>
                  </a:lnTo>
                  <a:lnTo>
                    <a:pt x="2250" y="1512"/>
                  </a:lnTo>
                  <a:lnTo>
                    <a:pt x="2287" y="1402"/>
                  </a:lnTo>
                  <a:lnTo>
                    <a:pt x="2305" y="1291"/>
                  </a:lnTo>
                  <a:lnTo>
                    <a:pt x="2305" y="1162"/>
                  </a:lnTo>
                  <a:lnTo>
                    <a:pt x="2305" y="1051"/>
                  </a:lnTo>
                  <a:lnTo>
                    <a:pt x="2287" y="922"/>
                  </a:lnTo>
                  <a:lnTo>
                    <a:pt x="2268" y="812"/>
                  </a:lnTo>
                  <a:lnTo>
                    <a:pt x="2231" y="701"/>
                  </a:lnTo>
                  <a:lnTo>
                    <a:pt x="2121" y="517"/>
                  </a:lnTo>
                  <a:lnTo>
                    <a:pt x="1992" y="332"/>
                  </a:lnTo>
                  <a:lnTo>
                    <a:pt x="1826" y="203"/>
                  </a:lnTo>
                  <a:lnTo>
                    <a:pt x="1623" y="92"/>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7" name="Google Shape;2967;p11"/>
            <p:cNvSpPr/>
            <p:nvPr/>
          </p:nvSpPr>
          <p:spPr>
            <a:xfrm>
              <a:off x="5158500" y="967800"/>
              <a:ext cx="58575" cy="59025"/>
            </a:xfrm>
            <a:custGeom>
              <a:avLst/>
              <a:gdLst/>
              <a:ahLst/>
              <a:cxnLst/>
              <a:rect l="l" t="t" r="r" b="b"/>
              <a:pathLst>
                <a:path w="2343" h="2361" extrusionOk="0">
                  <a:moveTo>
                    <a:pt x="1052" y="1"/>
                  </a:moveTo>
                  <a:lnTo>
                    <a:pt x="923" y="19"/>
                  </a:lnTo>
                  <a:lnTo>
                    <a:pt x="812" y="38"/>
                  </a:lnTo>
                  <a:lnTo>
                    <a:pt x="701" y="93"/>
                  </a:lnTo>
                  <a:lnTo>
                    <a:pt x="609" y="130"/>
                  </a:lnTo>
                  <a:lnTo>
                    <a:pt x="499" y="185"/>
                  </a:lnTo>
                  <a:lnTo>
                    <a:pt x="406" y="259"/>
                  </a:lnTo>
                  <a:lnTo>
                    <a:pt x="333" y="333"/>
                  </a:lnTo>
                  <a:lnTo>
                    <a:pt x="259" y="425"/>
                  </a:lnTo>
                  <a:lnTo>
                    <a:pt x="185" y="517"/>
                  </a:lnTo>
                  <a:lnTo>
                    <a:pt x="130" y="609"/>
                  </a:lnTo>
                  <a:lnTo>
                    <a:pt x="75" y="720"/>
                  </a:lnTo>
                  <a:lnTo>
                    <a:pt x="38" y="830"/>
                  </a:lnTo>
                  <a:lnTo>
                    <a:pt x="19" y="941"/>
                  </a:lnTo>
                  <a:lnTo>
                    <a:pt x="1" y="1052"/>
                  </a:lnTo>
                  <a:lnTo>
                    <a:pt x="1" y="1181"/>
                  </a:lnTo>
                  <a:lnTo>
                    <a:pt x="1" y="1310"/>
                  </a:lnTo>
                  <a:lnTo>
                    <a:pt x="19" y="1420"/>
                  </a:lnTo>
                  <a:lnTo>
                    <a:pt x="38" y="1531"/>
                  </a:lnTo>
                  <a:lnTo>
                    <a:pt x="75" y="1642"/>
                  </a:lnTo>
                  <a:lnTo>
                    <a:pt x="185" y="1826"/>
                  </a:lnTo>
                  <a:lnTo>
                    <a:pt x="333" y="2010"/>
                  </a:lnTo>
                  <a:lnTo>
                    <a:pt x="499" y="2139"/>
                  </a:lnTo>
                  <a:lnTo>
                    <a:pt x="683" y="2250"/>
                  </a:lnTo>
                  <a:lnTo>
                    <a:pt x="794" y="2287"/>
                  </a:lnTo>
                  <a:lnTo>
                    <a:pt x="904" y="2324"/>
                  </a:lnTo>
                  <a:lnTo>
                    <a:pt x="1015" y="2342"/>
                  </a:lnTo>
                  <a:lnTo>
                    <a:pt x="1144" y="2361"/>
                  </a:lnTo>
                  <a:lnTo>
                    <a:pt x="1255" y="2342"/>
                  </a:lnTo>
                  <a:lnTo>
                    <a:pt x="1384" y="2342"/>
                  </a:lnTo>
                  <a:lnTo>
                    <a:pt x="1494" y="2305"/>
                  </a:lnTo>
                  <a:lnTo>
                    <a:pt x="1605" y="2269"/>
                  </a:lnTo>
                  <a:lnTo>
                    <a:pt x="1716" y="2232"/>
                  </a:lnTo>
                  <a:lnTo>
                    <a:pt x="1808" y="2176"/>
                  </a:lnTo>
                  <a:lnTo>
                    <a:pt x="1900" y="2103"/>
                  </a:lnTo>
                  <a:lnTo>
                    <a:pt x="1992" y="2029"/>
                  </a:lnTo>
                  <a:lnTo>
                    <a:pt x="2066" y="1955"/>
                  </a:lnTo>
                  <a:lnTo>
                    <a:pt x="2140" y="1863"/>
                  </a:lnTo>
                  <a:lnTo>
                    <a:pt x="2195" y="1752"/>
                  </a:lnTo>
                  <a:lnTo>
                    <a:pt x="2250" y="1660"/>
                  </a:lnTo>
                  <a:lnTo>
                    <a:pt x="2287" y="1549"/>
                  </a:lnTo>
                  <a:lnTo>
                    <a:pt x="2324" y="1439"/>
                  </a:lnTo>
                  <a:lnTo>
                    <a:pt x="2342" y="1310"/>
                  </a:lnTo>
                  <a:lnTo>
                    <a:pt x="2342" y="1199"/>
                  </a:lnTo>
                  <a:lnTo>
                    <a:pt x="2342" y="1070"/>
                  </a:lnTo>
                  <a:lnTo>
                    <a:pt x="2324" y="941"/>
                  </a:lnTo>
                  <a:lnTo>
                    <a:pt x="2306" y="830"/>
                  </a:lnTo>
                  <a:lnTo>
                    <a:pt x="2269" y="720"/>
                  </a:lnTo>
                  <a:lnTo>
                    <a:pt x="2213" y="609"/>
                  </a:lnTo>
                  <a:lnTo>
                    <a:pt x="2158" y="517"/>
                  </a:lnTo>
                  <a:lnTo>
                    <a:pt x="2084" y="425"/>
                  </a:lnTo>
                  <a:lnTo>
                    <a:pt x="2011" y="333"/>
                  </a:lnTo>
                  <a:lnTo>
                    <a:pt x="1937" y="259"/>
                  </a:lnTo>
                  <a:lnTo>
                    <a:pt x="1845" y="203"/>
                  </a:lnTo>
                  <a:lnTo>
                    <a:pt x="1752" y="130"/>
                  </a:lnTo>
                  <a:lnTo>
                    <a:pt x="1642" y="93"/>
                  </a:lnTo>
                  <a:lnTo>
                    <a:pt x="1531" y="56"/>
                  </a:lnTo>
                  <a:lnTo>
                    <a:pt x="142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8" name="Google Shape;2968;p11"/>
            <p:cNvSpPr/>
            <p:nvPr/>
          </p:nvSpPr>
          <p:spPr>
            <a:xfrm>
              <a:off x="5432775" y="1261900"/>
              <a:ext cx="58100" cy="58100"/>
            </a:xfrm>
            <a:custGeom>
              <a:avLst/>
              <a:gdLst/>
              <a:ahLst/>
              <a:cxnLst/>
              <a:rect l="l" t="t" r="r" b="b"/>
              <a:pathLst>
                <a:path w="2324" h="2324" extrusionOk="0">
                  <a:moveTo>
                    <a:pt x="1070" y="0"/>
                  </a:moveTo>
                  <a:lnTo>
                    <a:pt x="941" y="19"/>
                  </a:lnTo>
                  <a:lnTo>
                    <a:pt x="830" y="56"/>
                  </a:lnTo>
                  <a:lnTo>
                    <a:pt x="720" y="92"/>
                  </a:lnTo>
                  <a:lnTo>
                    <a:pt x="609" y="129"/>
                  </a:lnTo>
                  <a:lnTo>
                    <a:pt x="517" y="185"/>
                  </a:lnTo>
                  <a:lnTo>
                    <a:pt x="425" y="258"/>
                  </a:lnTo>
                  <a:lnTo>
                    <a:pt x="332" y="332"/>
                  </a:lnTo>
                  <a:lnTo>
                    <a:pt x="259" y="406"/>
                  </a:lnTo>
                  <a:lnTo>
                    <a:pt x="185" y="498"/>
                  </a:lnTo>
                  <a:lnTo>
                    <a:pt x="130" y="609"/>
                  </a:lnTo>
                  <a:lnTo>
                    <a:pt x="93" y="701"/>
                  </a:lnTo>
                  <a:lnTo>
                    <a:pt x="56" y="811"/>
                  </a:lnTo>
                  <a:lnTo>
                    <a:pt x="19" y="922"/>
                  </a:lnTo>
                  <a:lnTo>
                    <a:pt x="0" y="1051"/>
                  </a:lnTo>
                  <a:lnTo>
                    <a:pt x="0" y="1180"/>
                  </a:lnTo>
                  <a:lnTo>
                    <a:pt x="0" y="1291"/>
                  </a:lnTo>
                  <a:lnTo>
                    <a:pt x="19" y="1420"/>
                  </a:lnTo>
                  <a:lnTo>
                    <a:pt x="56" y="1531"/>
                  </a:lnTo>
                  <a:lnTo>
                    <a:pt x="93" y="1641"/>
                  </a:lnTo>
                  <a:lnTo>
                    <a:pt x="185" y="1826"/>
                  </a:lnTo>
                  <a:lnTo>
                    <a:pt x="332" y="1992"/>
                  </a:lnTo>
                  <a:lnTo>
                    <a:pt x="498" y="2139"/>
                  </a:lnTo>
                  <a:lnTo>
                    <a:pt x="701" y="2231"/>
                  </a:lnTo>
                  <a:lnTo>
                    <a:pt x="812" y="2268"/>
                  </a:lnTo>
                  <a:lnTo>
                    <a:pt x="922" y="2305"/>
                  </a:lnTo>
                  <a:lnTo>
                    <a:pt x="1033" y="2323"/>
                  </a:lnTo>
                  <a:lnTo>
                    <a:pt x="1273" y="2323"/>
                  </a:lnTo>
                  <a:lnTo>
                    <a:pt x="1383" y="2305"/>
                  </a:lnTo>
                  <a:lnTo>
                    <a:pt x="1512" y="2287"/>
                  </a:lnTo>
                  <a:lnTo>
                    <a:pt x="1605" y="2250"/>
                  </a:lnTo>
                  <a:lnTo>
                    <a:pt x="1807" y="2139"/>
                  </a:lnTo>
                  <a:lnTo>
                    <a:pt x="1973" y="2010"/>
                  </a:lnTo>
                  <a:lnTo>
                    <a:pt x="2121" y="1844"/>
                  </a:lnTo>
                  <a:lnTo>
                    <a:pt x="2231" y="1641"/>
                  </a:lnTo>
                  <a:lnTo>
                    <a:pt x="2268" y="1531"/>
                  </a:lnTo>
                  <a:lnTo>
                    <a:pt x="2287" y="1420"/>
                  </a:lnTo>
                  <a:lnTo>
                    <a:pt x="2305" y="1309"/>
                  </a:lnTo>
                  <a:lnTo>
                    <a:pt x="2324" y="1180"/>
                  </a:lnTo>
                  <a:lnTo>
                    <a:pt x="2324" y="1070"/>
                  </a:lnTo>
                  <a:lnTo>
                    <a:pt x="2305" y="941"/>
                  </a:lnTo>
                  <a:lnTo>
                    <a:pt x="2268" y="830"/>
                  </a:lnTo>
                  <a:lnTo>
                    <a:pt x="2231" y="719"/>
                  </a:lnTo>
                  <a:lnTo>
                    <a:pt x="2139" y="535"/>
                  </a:lnTo>
                  <a:lnTo>
                    <a:pt x="2010" y="351"/>
                  </a:lnTo>
                  <a:lnTo>
                    <a:pt x="1844" y="203"/>
                  </a:lnTo>
                  <a:lnTo>
                    <a:pt x="1641" y="111"/>
                  </a:lnTo>
                  <a:lnTo>
                    <a:pt x="1531" y="56"/>
                  </a:lnTo>
                  <a:lnTo>
                    <a:pt x="1420" y="37"/>
                  </a:lnTo>
                  <a:lnTo>
                    <a:pt x="1310" y="19"/>
                  </a:lnTo>
                  <a:lnTo>
                    <a:pt x="11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9" name="Google Shape;2969;p11"/>
            <p:cNvSpPr/>
            <p:nvPr/>
          </p:nvSpPr>
          <p:spPr>
            <a:xfrm>
              <a:off x="4872725" y="259775"/>
              <a:ext cx="59475" cy="59500"/>
            </a:xfrm>
            <a:custGeom>
              <a:avLst/>
              <a:gdLst/>
              <a:ahLst/>
              <a:cxnLst/>
              <a:rect l="l" t="t" r="r" b="b"/>
              <a:pathLst>
                <a:path w="2379" h="2380" extrusionOk="0">
                  <a:moveTo>
                    <a:pt x="1033" y="1"/>
                  </a:moveTo>
                  <a:lnTo>
                    <a:pt x="922" y="19"/>
                  </a:lnTo>
                  <a:lnTo>
                    <a:pt x="811" y="56"/>
                  </a:lnTo>
                  <a:lnTo>
                    <a:pt x="701" y="93"/>
                  </a:lnTo>
                  <a:lnTo>
                    <a:pt x="590" y="148"/>
                  </a:lnTo>
                  <a:lnTo>
                    <a:pt x="498" y="203"/>
                  </a:lnTo>
                  <a:lnTo>
                    <a:pt x="332" y="351"/>
                  </a:lnTo>
                  <a:lnTo>
                    <a:pt x="185" y="535"/>
                  </a:lnTo>
                  <a:lnTo>
                    <a:pt x="129" y="646"/>
                  </a:lnTo>
                  <a:lnTo>
                    <a:pt x="74" y="738"/>
                  </a:lnTo>
                  <a:lnTo>
                    <a:pt x="37" y="849"/>
                  </a:lnTo>
                  <a:lnTo>
                    <a:pt x="19" y="959"/>
                  </a:lnTo>
                  <a:lnTo>
                    <a:pt x="0" y="1088"/>
                  </a:lnTo>
                  <a:lnTo>
                    <a:pt x="0" y="1218"/>
                  </a:lnTo>
                  <a:lnTo>
                    <a:pt x="0" y="1328"/>
                  </a:lnTo>
                  <a:lnTo>
                    <a:pt x="37" y="1457"/>
                  </a:lnTo>
                  <a:lnTo>
                    <a:pt x="55" y="1568"/>
                  </a:lnTo>
                  <a:lnTo>
                    <a:pt x="92" y="1678"/>
                  </a:lnTo>
                  <a:lnTo>
                    <a:pt x="148" y="1771"/>
                  </a:lnTo>
                  <a:lnTo>
                    <a:pt x="221" y="1881"/>
                  </a:lnTo>
                  <a:lnTo>
                    <a:pt x="369" y="2047"/>
                  </a:lnTo>
                  <a:lnTo>
                    <a:pt x="535" y="2176"/>
                  </a:lnTo>
                  <a:lnTo>
                    <a:pt x="645" y="2250"/>
                  </a:lnTo>
                  <a:lnTo>
                    <a:pt x="738" y="2287"/>
                  </a:lnTo>
                  <a:lnTo>
                    <a:pt x="848" y="2324"/>
                  </a:lnTo>
                  <a:lnTo>
                    <a:pt x="977" y="2361"/>
                  </a:lnTo>
                  <a:lnTo>
                    <a:pt x="1088" y="2361"/>
                  </a:lnTo>
                  <a:lnTo>
                    <a:pt x="1217" y="2379"/>
                  </a:lnTo>
                  <a:lnTo>
                    <a:pt x="1328" y="2361"/>
                  </a:lnTo>
                  <a:lnTo>
                    <a:pt x="1457" y="2342"/>
                  </a:lnTo>
                  <a:lnTo>
                    <a:pt x="1567" y="2305"/>
                  </a:lnTo>
                  <a:lnTo>
                    <a:pt x="1678" y="2268"/>
                  </a:lnTo>
                  <a:lnTo>
                    <a:pt x="1770" y="2213"/>
                  </a:lnTo>
                  <a:lnTo>
                    <a:pt x="1881" y="2158"/>
                  </a:lnTo>
                  <a:lnTo>
                    <a:pt x="2047" y="2010"/>
                  </a:lnTo>
                  <a:lnTo>
                    <a:pt x="2194" y="1826"/>
                  </a:lnTo>
                  <a:lnTo>
                    <a:pt x="2250" y="1734"/>
                  </a:lnTo>
                  <a:lnTo>
                    <a:pt x="2286" y="1623"/>
                  </a:lnTo>
                  <a:lnTo>
                    <a:pt x="2323" y="1513"/>
                  </a:lnTo>
                  <a:lnTo>
                    <a:pt x="2360" y="1402"/>
                  </a:lnTo>
                  <a:lnTo>
                    <a:pt x="2379" y="1273"/>
                  </a:lnTo>
                  <a:lnTo>
                    <a:pt x="2379" y="1162"/>
                  </a:lnTo>
                  <a:lnTo>
                    <a:pt x="2360" y="1033"/>
                  </a:lnTo>
                  <a:lnTo>
                    <a:pt x="2342" y="923"/>
                  </a:lnTo>
                  <a:lnTo>
                    <a:pt x="2305" y="812"/>
                  </a:lnTo>
                  <a:lnTo>
                    <a:pt x="2268" y="701"/>
                  </a:lnTo>
                  <a:lnTo>
                    <a:pt x="2213" y="591"/>
                  </a:lnTo>
                  <a:lnTo>
                    <a:pt x="2157" y="498"/>
                  </a:lnTo>
                  <a:lnTo>
                    <a:pt x="2010" y="332"/>
                  </a:lnTo>
                  <a:lnTo>
                    <a:pt x="1826" y="185"/>
                  </a:lnTo>
                  <a:lnTo>
                    <a:pt x="1733" y="130"/>
                  </a:lnTo>
                  <a:lnTo>
                    <a:pt x="1623" y="74"/>
                  </a:lnTo>
                  <a:lnTo>
                    <a:pt x="1512" y="37"/>
                  </a:lnTo>
                  <a:lnTo>
                    <a:pt x="140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0" name="Google Shape;2970;p11"/>
            <p:cNvSpPr/>
            <p:nvPr/>
          </p:nvSpPr>
          <p:spPr>
            <a:xfrm>
              <a:off x="6360675" y="1590550"/>
              <a:ext cx="40575" cy="57650"/>
            </a:xfrm>
            <a:custGeom>
              <a:avLst/>
              <a:gdLst/>
              <a:ahLst/>
              <a:cxnLst/>
              <a:rect l="l" t="t" r="r" b="b"/>
              <a:pathLst>
                <a:path w="1623" h="2306" extrusionOk="0">
                  <a:moveTo>
                    <a:pt x="1033" y="1"/>
                  </a:moveTo>
                  <a:lnTo>
                    <a:pt x="922" y="19"/>
                  </a:lnTo>
                  <a:lnTo>
                    <a:pt x="812" y="38"/>
                  </a:lnTo>
                  <a:lnTo>
                    <a:pt x="701" y="74"/>
                  </a:lnTo>
                  <a:lnTo>
                    <a:pt x="498" y="185"/>
                  </a:lnTo>
                  <a:lnTo>
                    <a:pt x="332" y="314"/>
                  </a:lnTo>
                  <a:lnTo>
                    <a:pt x="203" y="480"/>
                  </a:lnTo>
                  <a:lnTo>
                    <a:pt x="93" y="683"/>
                  </a:lnTo>
                  <a:lnTo>
                    <a:pt x="56" y="793"/>
                  </a:lnTo>
                  <a:lnTo>
                    <a:pt x="19" y="904"/>
                  </a:lnTo>
                  <a:lnTo>
                    <a:pt x="0" y="1015"/>
                  </a:lnTo>
                  <a:lnTo>
                    <a:pt x="0" y="1125"/>
                  </a:lnTo>
                  <a:lnTo>
                    <a:pt x="0" y="1254"/>
                  </a:lnTo>
                  <a:lnTo>
                    <a:pt x="19" y="1365"/>
                  </a:lnTo>
                  <a:lnTo>
                    <a:pt x="37" y="1476"/>
                  </a:lnTo>
                  <a:lnTo>
                    <a:pt x="74" y="1586"/>
                  </a:lnTo>
                  <a:lnTo>
                    <a:pt x="185" y="1789"/>
                  </a:lnTo>
                  <a:lnTo>
                    <a:pt x="314" y="1955"/>
                  </a:lnTo>
                  <a:lnTo>
                    <a:pt x="480" y="2103"/>
                  </a:lnTo>
                  <a:lnTo>
                    <a:pt x="683" y="2195"/>
                  </a:lnTo>
                  <a:lnTo>
                    <a:pt x="775" y="2250"/>
                  </a:lnTo>
                  <a:lnTo>
                    <a:pt x="885" y="2269"/>
                  </a:lnTo>
                  <a:lnTo>
                    <a:pt x="1015" y="2287"/>
                  </a:lnTo>
                  <a:lnTo>
                    <a:pt x="1125" y="2305"/>
                  </a:lnTo>
                  <a:lnTo>
                    <a:pt x="1254" y="2287"/>
                  </a:lnTo>
                  <a:lnTo>
                    <a:pt x="1383" y="2269"/>
                  </a:lnTo>
                  <a:lnTo>
                    <a:pt x="1512" y="2232"/>
                  </a:lnTo>
                  <a:lnTo>
                    <a:pt x="1623" y="2195"/>
                  </a:lnTo>
                  <a:lnTo>
                    <a:pt x="1623" y="111"/>
                  </a:lnTo>
                  <a:lnTo>
                    <a:pt x="1512" y="56"/>
                  </a:lnTo>
                  <a:lnTo>
                    <a:pt x="1402"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1" name="Google Shape;2971;p11"/>
            <p:cNvSpPr/>
            <p:nvPr/>
          </p:nvSpPr>
          <p:spPr>
            <a:xfrm>
              <a:off x="6280475" y="1575800"/>
              <a:ext cx="58100" cy="58100"/>
            </a:xfrm>
            <a:custGeom>
              <a:avLst/>
              <a:gdLst/>
              <a:ahLst/>
              <a:cxnLst/>
              <a:rect l="l" t="t" r="r" b="b"/>
              <a:pathLst>
                <a:path w="2324" h="2324" extrusionOk="0">
                  <a:moveTo>
                    <a:pt x="1125" y="1"/>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2"/>
                  </a:lnTo>
                  <a:lnTo>
                    <a:pt x="0" y="1181"/>
                  </a:lnTo>
                  <a:lnTo>
                    <a:pt x="0" y="1291"/>
                  </a:lnTo>
                  <a:lnTo>
                    <a:pt x="19" y="1402"/>
                  </a:lnTo>
                  <a:lnTo>
                    <a:pt x="37" y="1531"/>
                  </a:lnTo>
                  <a:lnTo>
                    <a:pt x="74" y="1623"/>
                  </a:lnTo>
                  <a:lnTo>
                    <a:pt x="185" y="1826"/>
                  </a:lnTo>
                  <a:lnTo>
                    <a:pt x="332" y="1992"/>
                  </a:lnTo>
                  <a:lnTo>
                    <a:pt x="498" y="2139"/>
                  </a:lnTo>
                  <a:lnTo>
                    <a:pt x="682" y="2232"/>
                  </a:lnTo>
                  <a:lnTo>
                    <a:pt x="793" y="2269"/>
                  </a:lnTo>
                  <a:lnTo>
                    <a:pt x="904" y="2305"/>
                  </a:lnTo>
                  <a:lnTo>
                    <a:pt x="1014" y="2324"/>
                  </a:lnTo>
                  <a:lnTo>
                    <a:pt x="1272" y="2324"/>
                  </a:lnTo>
                  <a:lnTo>
                    <a:pt x="1383" y="2305"/>
                  </a:lnTo>
                  <a:lnTo>
                    <a:pt x="1512" y="2287"/>
                  </a:lnTo>
                  <a:lnTo>
                    <a:pt x="1623" y="2232"/>
                  </a:lnTo>
                  <a:lnTo>
                    <a:pt x="1715" y="2195"/>
                  </a:lnTo>
                  <a:lnTo>
                    <a:pt x="1826" y="2139"/>
                  </a:lnTo>
                  <a:lnTo>
                    <a:pt x="1899" y="2066"/>
                  </a:lnTo>
                  <a:lnTo>
                    <a:pt x="1992" y="1992"/>
                  </a:lnTo>
                  <a:lnTo>
                    <a:pt x="2065" y="1900"/>
                  </a:lnTo>
                  <a:lnTo>
                    <a:pt x="2139" y="1808"/>
                  </a:lnTo>
                  <a:lnTo>
                    <a:pt x="2194" y="1715"/>
                  </a:lnTo>
                  <a:lnTo>
                    <a:pt x="2231" y="1605"/>
                  </a:lnTo>
                  <a:lnTo>
                    <a:pt x="2268" y="1494"/>
                  </a:lnTo>
                  <a:lnTo>
                    <a:pt x="2305" y="1383"/>
                  </a:lnTo>
                  <a:lnTo>
                    <a:pt x="2305" y="1254"/>
                  </a:lnTo>
                  <a:lnTo>
                    <a:pt x="2323" y="1125"/>
                  </a:lnTo>
                  <a:lnTo>
                    <a:pt x="2305" y="1015"/>
                  </a:lnTo>
                  <a:lnTo>
                    <a:pt x="2287" y="904"/>
                  </a:lnTo>
                  <a:lnTo>
                    <a:pt x="2250" y="793"/>
                  </a:lnTo>
                  <a:lnTo>
                    <a:pt x="2213" y="683"/>
                  </a:lnTo>
                  <a:lnTo>
                    <a:pt x="2102" y="480"/>
                  </a:lnTo>
                  <a:lnTo>
                    <a:pt x="1973" y="314"/>
                  </a:lnTo>
                  <a:lnTo>
                    <a:pt x="1789" y="185"/>
                  </a:lnTo>
                  <a:lnTo>
                    <a:pt x="1586" y="93"/>
                  </a:lnTo>
                  <a:lnTo>
                    <a:pt x="1494" y="56"/>
                  </a:lnTo>
                  <a:lnTo>
                    <a:pt x="1365" y="19"/>
                  </a:lnTo>
                  <a:lnTo>
                    <a:pt x="1254"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2" name="Google Shape;2972;p11"/>
            <p:cNvSpPr/>
            <p:nvPr/>
          </p:nvSpPr>
          <p:spPr>
            <a:xfrm>
              <a:off x="6200250" y="1561525"/>
              <a:ext cx="58125" cy="58550"/>
            </a:xfrm>
            <a:custGeom>
              <a:avLst/>
              <a:gdLst/>
              <a:ahLst/>
              <a:cxnLst/>
              <a:rect l="l" t="t" r="r" b="b"/>
              <a:pathLst>
                <a:path w="2325" h="2342" extrusionOk="0">
                  <a:moveTo>
                    <a:pt x="1015" y="0"/>
                  </a:moveTo>
                  <a:lnTo>
                    <a:pt x="904" y="37"/>
                  </a:lnTo>
                  <a:lnTo>
                    <a:pt x="794" y="55"/>
                  </a:lnTo>
                  <a:lnTo>
                    <a:pt x="683" y="92"/>
                  </a:lnTo>
                  <a:lnTo>
                    <a:pt x="499" y="203"/>
                  </a:lnTo>
                  <a:lnTo>
                    <a:pt x="333" y="350"/>
                  </a:lnTo>
                  <a:lnTo>
                    <a:pt x="185" y="516"/>
                  </a:lnTo>
                  <a:lnTo>
                    <a:pt x="93" y="701"/>
                  </a:lnTo>
                  <a:lnTo>
                    <a:pt x="56" y="811"/>
                  </a:lnTo>
                  <a:lnTo>
                    <a:pt x="19" y="922"/>
                  </a:lnTo>
                  <a:lnTo>
                    <a:pt x="1" y="1051"/>
                  </a:lnTo>
                  <a:lnTo>
                    <a:pt x="1" y="1162"/>
                  </a:lnTo>
                  <a:lnTo>
                    <a:pt x="1" y="1291"/>
                  </a:lnTo>
                  <a:lnTo>
                    <a:pt x="19" y="1401"/>
                  </a:lnTo>
                  <a:lnTo>
                    <a:pt x="56" y="1530"/>
                  </a:lnTo>
                  <a:lnTo>
                    <a:pt x="93" y="1641"/>
                  </a:lnTo>
                  <a:lnTo>
                    <a:pt x="130" y="1733"/>
                  </a:lnTo>
                  <a:lnTo>
                    <a:pt x="204" y="1844"/>
                  </a:lnTo>
                  <a:lnTo>
                    <a:pt x="259" y="1918"/>
                  </a:lnTo>
                  <a:lnTo>
                    <a:pt x="333" y="2010"/>
                  </a:lnTo>
                  <a:lnTo>
                    <a:pt x="425" y="2084"/>
                  </a:lnTo>
                  <a:lnTo>
                    <a:pt x="517" y="2157"/>
                  </a:lnTo>
                  <a:lnTo>
                    <a:pt x="609" y="2213"/>
                  </a:lnTo>
                  <a:lnTo>
                    <a:pt x="720" y="2249"/>
                  </a:lnTo>
                  <a:lnTo>
                    <a:pt x="831" y="2286"/>
                  </a:lnTo>
                  <a:lnTo>
                    <a:pt x="941" y="2323"/>
                  </a:lnTo>
                  <a:lnTo>
                    <a:pt x="1070" y="2323"/>
                  </a:lnTo>
                  <a:lnTo>
                    <a:pt x="1199" y="2342"/>
                  </a:lnTo>
                  <a:lnTo>
                    <a:pt x="1310" y="2323"/>
                  </a:lnTo>
                  <a:lnTo>
                    <a:pt x="1421" y="2305"/>
                  </a:lnTo>
                  <a:lnTo>
                    <a:pt x="1531" y="2286"/>
                  </a:lnTo>
                  <a:lnTo>
                    <a:pt x="1642" y="2231"/>
                  </a:lnTo>
                  <a:lnTo>
                    <a:pt x="1845" y="2139"/>
                  </a:lnTo>
                  <a:lnTo>
                    <a:pt x="2011" y="1991"/>
                  </a:lnTo>
                  <a:lnTo>
                    <a:pt x="2140" y="1825"/>
                  </a:lnTo>
                  <a:lnTo>
                    <a:pt x="2250" y="1623"/>
                  </a:lnTo>
                  <a:lnTo>
                    <a:pt x="2287" y="1512"/>
                  </a:lnTo>
                  <a:lnTo>
                    <a:pt x="2306" y="1401"/>
                  </a:lnTo>
                  <a:lnTo>
                    <a:pt x="2324" y="1291"/>
                  </a:lnTo>
                  <a:lnTo>
                    <a:pt x="2324" y="1162"/>
                  </a:lnTo>
                  <a:lnTo>
                    <a:pt x="2324" y="1051"/>
                  </a:lnTo>
                  <a:lnTo>
                    <a:pt x="2306" y="922"/>
                  </a:lnTo>
                  <a:lnTo>
                    <a:pt x="2287" y="811"/>
                  </a:lnTo>
                  <a:lnTo>
                    <a:pt x="2250" y="701"/>
                  </a:lnTo>
                  <a:lnTo>
                    <a:pt x="2195" y="590"/>
                  </a:lnTo>
                  <a:lnTo>
                    <a:pt x="2140" y="498"/>
                  </a:lnTo>
                  <a:lnTo>
                    <a:pt x="2066" y="406"/>
                  </a:lnTo>
                  <a:lnTo>
                    <a:pt x="1992" y="332"/>
                  </a:lnTo>
                  <a:lnTo>
                    <a:pt x="1900" y="258"/>
                  </a:lnTo>
                  <a:lnTo>
                    <a:pt x="1808" y="184"/>
                  </a:lnTo>
                  <a:lnTo>
                    <a:pt x="1716" y="129"/>
                  </a:lnTo>
                  <a:lnTo>
                    <a:pt x="1605" y="92"/>
                  </a:lnTo>
                  <a:lnTo>
                    <a:pt x="1494" y="55"/>
                  </a:lnTo>
                  <a:lnTo>
                    <a:pt x="1384" y="18"/>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3" name="Google Shape;2973;p11"/>
            <p:cNvSpPr/>
            <p:nvPr/>
          </p:nvSpPr>
          <p:spPr>
            <a:xfrm>
              <a:off x="4962150" y="685700"/>
              <a:ext cx="57625" cy="57650"/>
            </a:xfrm>
            <a:custGeom>
              <a:avLst/>
              <a:gdLst/>
              <a:ahLst/>
              <a:cxnLst/>
              <a:rect l="l" t="t" r="r" b="b"/>
              <a:pathLst>
                <a:path w="2305" h="2306" extrusionOk="0">
                  <a:moveTo>
                    <a:pt x="1125" y="0"/>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1"/>
                  </a:lnTo>
                  <a:lnTo>
                    <a:pt x="0" y="1181"/>
                  </a:lnTo>
                  <a:lnTo>
                    <a:pt x="0" y="1291"/>
                  </a:lnTo>
                  <a:lnTo>
                    <a:pt x="19" y="1402"/>
                  </a:lnTo>
                  <a:lnTo>
                    <a:pt x="55" y="1512"/>
                  </a:lnTo>
                  <a:lnTo>
                    <a:pt x="92" y="1623"/>
                  </a:lnTo>
                  <a:lnTo>
                    <a:pt x="148" y="1734"/>
                  </a:lnTo>
                  <a:lnTo>
                    <a:pt x="203" y="1826"/>
                  </a:lnTo>
                  <a:lnTo>
                    <a:pt x="332" y="1992"/>
                  </a:lnTo>
                  <a:lnTo>
                    <a:pt x="516" y="2121"/>
                  </a:lnTo>
                  <a:lnTo>
                    <a:pt x="701" y="2232"/>
                  </a:lnTo>
                  <a:lnTo>
                    <a:pt x="811" y="2268"/>
                  </a:lnTo>
                  <a:lnTo>
                    <a:pt x="922" y="2287"/>
                  </a:lnTo>
                  <a:lnTo>
                    <a:pt x="1051" y="2305"/>
                  </a:lnTo>
                  <a:lnTo>
                    <a:pt x="1291" y="2305"/>
                  </a:lnTo>
                  <a:lnTo>
                    <a:pt x="1401" y="2287"/>
                  </a:lnTo>
                  <a:lnTo>
                    <a:pt x="1512" y="2250"/>
                  </a:lnTo>
                  <a:lnTo>
                    <a:pt x="1623" y="2213"/>
                  </a:lnTo>
                  <a:lnTo>
                    <a:pt x="1807" y="2102"/>
                  </a:lnTo>
                  <a:lnTo>
                    <a:pt x="1973" y="1973"/>
                  </a:lnTo>
                  <a:lnTo>
                    <a:pt x="2121" y="1789"/>
                  </a:lnTo>
                  <a:lnTo>
                    <a:pt x="2213" y="1605"/>
                  </a:lnTo>
                  <a:lnTo>
                    <a:pt x="2250" y="1494"/>
                  </a:lnTo>
                  <a:lnTo>
                    <a:pt x="2286" y="1383"/>
                  </a:lnTo>
                  <a:lnTo>
                    <a:pt x="2305" y="1254"/>
                  </a:lnTo>
                  <a:lnTo>
                    <a:pt x="2305" y="1144"/>
                  </a:lnTo>
                  <a:lnTo>
                    <a:pt x="2286" y="1015"/>
                  </a:lnTo>
                  <a:lnTo>
                    <a:pt x="2268" y="904"/>
                  </a:lnTo>
                  <a:lnTo>
                    <a:pt x="2250" y="793"/>
                  </a:lnTo>
                  <a:lnTo>
                    <a:pt x="2213" y="683"/>
                  </a:lnTo>
                  <a:lnTo>
                    <a:pt x="2102" y="498"/>
                  </a:lnTo>
                  <a:lnTo>
                    <a:pt x="1955" y="332"/>
                  </a:lnTo>
                  <a:lnTo>
                    <a:pt x="1789" y="185"/>
                  </a:lnTo>
                  <a:lnTo>
                    <a:pt x="1586" y="93"/>
                  </a:lnTo>
                  <a:lnTo>
                    <a:pt x="1475" y="56"/>
                  </a:lnTo>
                  <a:lnTo>
                    <a:pt x="1365"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4" name="Google Shape;2974;p11"/>
            <p:cNvSpPr/>
            <p:nvPr/>
          </p:nvSpPr>
          <p:spPr>
            <a:xfrm>
              <a:off x="6120050" y="1547225"/>
              <a:ext cx="58575" cy="58575"/>
            </a:xfrm>
            <a:custGeom>
              <a:avLst/>
              <a:gdLst/>
              <a:ahLst/>
              <a:cxnLst/>
              <a:rect l="l" t="t" r="r" b="b"/>
              <a:pathLst>
                <a:path w="2343" h="2343" extrusionOk="0">
                  <a:moveTo>
                    <a:pt x="1052" y="0"/>
                  </a:moveTo>
                  <a:lnTo>
                    <a:pt x="923" y="19"/>
                  </a:lnTo>
                  <a:lnTo>
                    <a:pt x="812" y="56"/>
                  </a:lnTo>
                  <a:lnTo>
                    <a:pt x="701" y="93"/>
                  </a:lnTo>
                  <a:lnTo>
                    <a:pt x="591" y="148"/>
                  </a:lnTo>
                  <a:lnTo>
                    <a:pt x="499" y="203"/>
                  </a:lnTo>
                  <a:lnTo>
                    <a:pt x="406" y="277"/>
                  </a:lnTo>
                  <a:lnTo>
                    <a:pt x="333" y="351"/>
                  </a:lnTo>
                  <a:lnTo>
                    <a:pt x="259" y="425"/>
                  </a:lnTo>
                  <a:lnTo>
                    <a:pt x="185" y="517"/>
                  </a:lnTo>
                  <a:lnTo>
                    <a:pt x="130" y="627"/>
                  </a:lnTo>
                  <a:lnTo>
                    <a:pt x="93" y="738"/>
                  </a:lnTo>
                  <a:lnTo>
                    <a:pt x="56" y="849"/>
                  </a:lnTo>
                  <a:lnTo>
                    <a:pt x="19" y="959"/>
                  </a:lnTo>
                  <a:lnTo>
                    <a:pt x="1" y="1070"/>
                  </a:lnTo>
                  <a:lnTo>
                    <a:pt x="1" y="1199"/>
                  </a:lnTo>
                  <a:lnTo>
                    <a:pt x="19" y="1328"/>
                  </a:lnTo>
                  <a:lnTo>
                    <a:pt x="38" y="1439"/>
                  </a:lnTo>
                  <a:lnTo>
                    <a:pt x="56" y="1549"/>
                  </a:lnTo>
                  <a:lnTo>
                    <a:pt x="111" y="1660"/>
                  </a:lnTo>
                  <a:lnTo>
                    <a:pt x="222" y="1844"/>
                  </a:lnTo>
                  <a:lnTo>
                    <a:pt x="351" y="2010"/>
                  </a:lnTo>
                  <a:lnTo>
                    <a:pt x="535" y="2158"/>
                  </a:lnTo>
                  <a:lnTo>
                    <a:pt x="720" y="2250"/>
                  </a:lnTo>
                  <a:lnTo>
                    <a:pt x="830" y="2287"/>
                  </a:lnTo>
                  <a:lnTo>
                    <a:pt x="941" y="2324"/>
                  </a:lnTo>
                  <a:lnTo>
                    <a:pt x="1070" y="2342"/>
                  </a:lnTo>
                  <a:lnTo>
                    <a:pt x="1310" y="2342"/>
                  </a:lnTo>
                  <a:lnTo>
                    <a:pt x="1420" y="2324"/>
                  </a:lnTo>
                  <a:lnTo>
                    <a:pt x="1531" y="2287"/>
                  </a:lnTo>
                  <a:lnTo>
                    <a:pt x="1642" y="2250"/>
                  </a:lnTo>
                  <a:lnTo>
                    <a:pt x="1845" y="2139"/>
                  </a:lnTo>
                  <a:lnTo>
                    <a:pt x="2011" y="2010"/>
                  </a:lnTo>
                  <a:lnTo>
                    <a:pt x="2158" y="1844"/>
                  </a:lnTo>
                  <a:lnTo>
                    <a:pt x="2250" y="1641"/>
                  </a:lnTo>
                  <a:lnTo>
                    <a:pt x="2287" y="1531"/>
                  </a:lnTo>
                  <a:lnTo>
                    <a:pt x="2324" y="1420"/>
                  </a:lnTo>
                  <a:lnTo>
                    <a:pt x="2342" y="1310"/>
                  </a:lnTo>
                  <a:lnTo>
                    <a:pt x="2342" y="1199"/>
                  </a:lnTo>
                  <a:lnTo>
                    <a:pt x="2342" y="1070"/>
                  </a:lnTo>
                  <a:lnTo>
                    <a:pt x="2324" y="941"/>
                  </a:lnTo>
                  <a:lnTo>
                    <a:pt x="2306" y="830"/>
                  </a:lnTo>
                  <a:lnTo>
                    <a:pt x="2269" y="720"/>
                  </a:lnTo>
                  <a:lnTo>
                    <a:pt x="2213" y="609"/>
                  </a:lnTo>
                  <a:lnTo>
                    <a:pt x="2158" y="517"/>
                  </a:lnTo>
                  <a:lnTo>
                    <a:pt x="2103" y="425"/>
                  </a:lnTo>
                  <a:lnTo>
                    <a:pt x="2011" y="332"/>
                  </a:lnTo>
                  <a:lnTo>
                    <a:pt x="1937" y="259"/>
                  </a:lnTo>
                  <a:lnTo>
                    <a:pt x="1845" y="185"/>
                  </a:lnTo>
                  <a:lnTo>
                    <a:pt x="1752" y="130"/>
                  </a:lnTo>
                  <a:lnTo>
                    <a:pt x="1642" y="93"/>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5" name="Google Shape;2975;p11"/>
            <p:cNvSpPr/>
            <p:nvPr/>
          </p:nvSpPr>
          <p:spPr>
            <a:xfrm>
              <a:off x="6040300" y="1532925"/>
              <a:ext cx="58575" cy="58575"/>
            </a:xfrm>
            <a:custGeom>
              <a:avLst/>
              <a:gdLst/>
              <a:ahLst/>
              <a:cxnLst/>
              <a:rect l="l" t="t" r="r" b="b"/>
              <a:pathLst>
                <a:path w="2343" h="2343" extrusionOk="0">
                  <a:moveTo>
                    <a:pt x="1052" y="1"/>
                  </a:moveTo>
                  <a:lnTo>
                    <a:pt x="923" y="19"/>
                  </a:lnTo>
                  <a:lnTo>
                    <a:pt x="812" y="56"/>
                  </a:lnTo>
                  <a:lnTo>
                    <a:pt x="702" y="93"/>
                  </a:lnTo>
                  <a:lnTo>
                    <a:pt x="591" y="130"/>
                  </a:lnTo>
                  <a:lnTo>
                    <a:pt x="499" y="204"/>
                  </a:lnTo>
                  <a:lnTo>
                    <a:pt x="407" y="259"/>
                  </a:lnTo>
                  <a:lnTo>
                    <a:pt x="333" y="333"/>
                  </a:lnTo>
                  <a:lnTo>
                    <a:pt x="259" y="425"/>
                  </a:lnTo>
                  <a:lnTo>
                    <a:pt x="185" y="517"/>
                  </a:lnTo>
                  <a:lnTo>
                    <a:pt x="130" y="609"/>
                  </a:lnTo>
                  <a:lnTo>
                    <a:pt x="75" y="720"/>
                  </a:lnTo>
                  <a:lnTo>
                    <a:pt x="38" y="831"/>
                  </a:lnTo>
                  <a:lnTo>
                    <a:pt x="19" y="941"/>
                  </a:lnTo>
                  <a:lnTo>
                    <a:pt x="1" y="1070"/>
                  </a:lnTo>
                  <a:lnTo>
                    <a:pt x="1" y="1199"/>
                  </a:lnTo>
                  <a:lnTo>
                    <a:pt x="1" y="1310"/>
                  </a:lnTo>
                  <a:lnTo>
                    <a:pt x="19" y="1439"/>
                  </a:lnTo>
                  <a:lnTo>
                    <a:pt x="56" y="1550"/>
                  </a:lnTo>
                  <a:lnTo>
                    <a:pt x="93" y="1642"/>
                  </a:lnTo>
                  <a:lnTo>
                    <a:pt x="204" y="1845"/>
                  </a:lnTo>
                  <a:lnTo>
                    <a:pt x="351" y="2011"/>
                  </a:lnTo>
                  <a:lnTo>
                    <a:pt x="517" y="2158"/>
                  </a:lnTo>
                  <a:lnTo>
                    <a:pt x="720" y="2250"/>
                  </a:lnTo>
                  <a:lnTo>
                    <a:pt x="812" y="2287"/>
                  </a:lnTo>
                  <a:lnTo>
                    <a:pt x="923" y="2324"/>
                  </a:lnTo>
                  <a:lnTo>
                    <a:pt x="1052" y="2343"/>
                  </a:lnTo>
                  <a:lnTo>
                    <a:pt x="1292" y="2343"/>
                  </a:lnTo>
                  <a:lnTo>
                    <a:pt x="1421" y="2324"/>
                  </a:lnTo>
                  <a:lnTo>
                    <a:pt x="1531" y="2287"/>
                  </a:lnTo>
                  <a:lnTo>
                    <a:pt x="1642" y="2250"/>
                  </a:lnTo>
                  <a:lnTo>
                    <a:pt x="1753" y="2195"/>
                  </a:lnTo>
                  <a:lnTo>
                    <a:pt x="1845" y="2140"/>
                  </a:lnTo>
                  <a:lnTo>
                    <a:pt x="1937" y="2084"/>
                  </a:lnTo>
                  <a:lnTo>
                    <a:pt x="2011" y="1992"/>
                  </a:lnTo>
                  <a:lnTo>
                    <a:pt x="2084" y="1918"/>
                  </a:lnTo>
                  <a:lnTo>
                    <a:pt x="2158" y="1826"/>
                  </a:lnTo>
                  <a:lnTo>
                    <a:pt x="2214" y="1716"/>
                  </a:lnTo>
                  <a:lnTo>
                    <a:pt x="2269" y="1623"/>
                  </a:lnTo>
                  <a:lnTo>
                    <a:pt x="2306" y="1513"/>
                  </a:lnTo>
                  <a:lnTo>
                    <a:pt x="2324" y="1384"/>
                  </a:lnTo>
                  <a:lnTo>
                    <a:pt x="2343" y="1273"/>
                  </a:lnTo>
                  <a:lnTo>
                    <a:pt x="2343" y="1144"/>
                  </a:lnTo>
                  <a:lnTo>
                    <a:pt x="2343" y="1015"/>
                  </a:lnTo>
                  <a:lnTo>
                    <a:pt x="2324" y="904"/>
                  </a:lnTo>
                  <a:lnTo>
                    <a:pt x="2287" y="794"/>
                  </a:lnTo>
                  <a:lnTo>
                    <a:pt x="2250" y="683"/>
                  </a:lnTo>
                  <a:lnTo>
                    <a:pt x="2140" y="499"/>
                  </a:lnTo>
                  <a:lnTo>
                    <a:pt x="1992" y="333"/>
                  </a:lnTo>
                  <a:lnTo>
                    <a:pt x="1826" y="185"/>
                  </a:lnTo>
                  <a:lnTo>
                    <a:pt x="1624" y="93"/>
                  </a:lnTo>
                  <a:lnTo>
                    <a:pt x="1531" y="56"/>
                  </a:lnTo>
                  <a:lnTo>
                    <a:pt x="1421" y="19"/>
                  </a:ln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6" name="Google Shape;2976;p11"/>
            <p:cNvSpPr/>
            <p:nvPr/>
          </p:nvSpPr>
          <p:spPr>
            <a:xfrm>
              <a:off x="5963325" y="1518650"/>
              <a:ext cx="58575" cy="58550"/>
            </a:xfrm>
            <a:custGeom>
              <a:avLst/>
              <a:gdLst/>
              <a:ahLst/>
              <a:cxnLst/>
              <a:rect l="l" t="t" r="r" b="b"/>
              <a:pathLst>
                <a:path w="2343" h="2342" extrusionOk="0">
                  <a:moveTo>
                    <a:pt x="1052" y="0"/>
                  </a:moveTo>
                  <a:lnTo>
                    <a:pt x="941" y="19"/>
                  </a:lnTo>
                  <a:lnTo>
                    <a:pt x="830" y="56"/>
                  </a:lnTo>
                  <a:lnTo>
                    <a:pt x="720" y="92"/>
                  </a:lnTo>
                  <a:lnTo>
                    <a:pt x="517" y="185"/>
                  </a:lnTo>
                  <a:lnTo>
                    <a:pt x="351" y="314"/>
                  </a:lnTo>
                  <a:lnTo>
                    <a:pt x="204" y="480"/>
                  </a:lnTo>
                  <a:lnTo>
                    <a:pt x="93" y="682"/>
                  </a:lnTo>
                  <a:lnTo>
                    <a:pt x="56" y="793"/>
                  </a:lnTo>
                  <a:lnTo>
                    <a:pt x="38" y="904"/>
                  </a:lnTo>
                  <a:lnTo>
                    <a:pt x="19" y="1014"/>
                  </a:lnTo>
                  <a:lnTo>
                    <a:pt x="1" y="1125"/>
                  </a:lnTo>
                  <a:lnTo>
                    <a:pt x="1" y="1254"/>
                  </a:lnTo>
                  <a:lnTo>
                    <a:pt x="19" y="1383"/>
                  </a:lnTo>
                  <a:lnTo>
                    <a:pt x="38" y="1494"/>
                  </a:lnTo>
                  <a:lnTo>
                    <a:pt x="75" y="1604"/>
                  </a:lnTo>
                  <a:lnTo>
                    <a:pt x="130" y="1715"/>
                  </a:lnTo>
                  <a:lnTo>
                    <a:pt x="185" y="1807"/>
                  </a:lnTo>
                  <a:lnTo>
                    <a:pt x="240" y="1899"/>
                  </a:lnTo>
                  <a:lnTo>
                    <a:pt x="314" y="1992"/>
                  </a:lnTo>
                  <a:lnTo>
                    <a:pt x="406" y="2065"/>
                  </a:lnTo>
                  <a:lnTo>
                    <a:pt x="499" y="2139"/>
                  </a:lnTo>
                  <a:lnTo>
                    <a:pt x="591" y="2194"/>
                  </a:lnTo>
                  <a:lnTo>
                    <a:pt x="683" y="2250"/>
                  </a:lnTo>
                  <a:lnTo>
                    <a:pt x="794" y="2287"/>
                  </a:lnTo>
                  <a:lnTo>
                    <a:pt x="923" y="2305"/>
                  </a:lnTo>
                  <a:lnTo>
                    <a:pt x="1033" y="2323"/>
                  </a:lnTo>
                  <a:lnTo>
                    <a:pt x="1162" y="2342"/>
                  </a:lnTo>
                  <a:lnTo>
                    <a:pt x="1273" y="2323"/>
                  </a:lnTo>
                  <a:lnTo>
                    <a:pt x="1402" y="2323"/>
                  </a:lnTo>
                  <a:lnTo>
                    <a:pt x="1513" y="2287"/>
                  </a:lnTo>
                  <a:lnTo>
                    <a:pt x="1623" y="2250"/>
                  </a:lnTo>
                  <a:lnTo>
                    <a:pt x="1808" y="2158"/>
                  </a:lnTo>
                  <a:lnTo>
                    <a:pt x="1992" y="2010"/>
                  </a:lnTo>
                  <a:lnTo>
                    <a:pt x="2121" y="1844"/>
                  </a:lnTo>
                  <a:lnTo>
                    <a:pt x="2232" y="1660"/>
                  </a:lnTo>
                  <a:lnTo>
                    <a:pt x="2269" y="1549"/>
                  </a:lnTo>
                  <a:lnTo>
                    <a:pt x="2306" y="1438"/>
                  </a:lnTo>
                  <a:lnTo>
                    <a:pt x="2324" y="1328"/>
                  </a:lnTo>
                  <a:lnTo>
                    <a:pt x="2342" y="1217"/>
                  </a:lnTo>
                  <a:lnTo>
                    <a:pt x="2324" y="1088"/>
                  </a:lnTo>
                  <a:lnTo>
                    <a:pt x="2324" y="959"/>
                  </a:lnTo>
                  <a:lnTo>
                    <a:pt x="2287" y="848"/>
                  </a:lnTo>
                  <a:lnTo>
                    <a:pt x="2250" y="738"/>
                  </a:lnTo>
                  <a:lnTo>
                    <a:pt x="2213" y="627"/>
                  </a:lnTo>
                  <a:lnTo>
                    <a:pt x="2158" y="535"/>
                  </a:lnTo>
                  <a:lnTo>
                    <a:pt x="2084" y="443"/>
                  </a:lnTo>
                  <a:lnTo>
                    <a:pt x="2011" y="351"/>
                  </a:lnTo>
                  <a:lnTo>
                    <a:pt x="1937" y="277"/>
                  </a:lnTo>
                  <a:lnTo>
                    <a:pt x="1845"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7" name="Google Shape;2977;p11"/>
            <p:cNvSpPr/>
            <p:nvPr/>
          </p:nvSpPr>
          <p:spPr>
            <a:xfrm>
              <a:off x="5578425" y="1370675"/>
              <a:ext cx="57650" cy="57650"/>
            </a:xfrm>
            <a:custGeom>
              <a:avLst/>
              <a:gdLst/>
              <a:ahLst/>
              <a:cxnLst/>
              <a:rect l="l" t="t" r="r" b="b"/>
              <a:pathLst>
                <a:path w="2306" h="2306" extrusionOk="0">
                  <a:moveTo>
                    <a:pt x="1033" y="1"/>
                  </a:moveTo>
                  <a:lnTo>
                    <a:pt x="904" y="19"/>
                  </a:lnTo>
                  <a:lnTo>
                    <a:pt x="794" y="56"/>
                  </a:lnTo>
                  <a:lnTo>
                    <a:pt x="702" y="93"/>
                  </a:lnTo>
                  <a:lnTo>
                    <a:pt x="499" y="203"/>
                  </a:lnTo>
                  <a:lnTo>
                    <a:pt x="333" y="333"/>
                  </a:lnTo>
                  <a:lnTo>
                    <a:pt x="185" y="498"/>
                  </a:lnTo>
                  <a:lnTo>
                    <a:pt x="93" y="701"/>
                  </a:lnTo>
                  <a:lnTo>
                    <a:pt x="56" y="812"/>
                  </a:lnTo>
                  <a:lnTo>
                    <a:pt x="19" y="923"/>
                  </a:lnTo>
                  <a:lnTo>
                    <a:pt x="1" y="1033"/>
                  </a:lnTo>
                  <a:lnTo>
                    <a:pt x="1" y="1162"/>
                  </a:lnTo>
                  <a:lnTo>
                    <a:pt x="1" y="1273"/>
                  </a:lnTo>
                  <a:lnTo>
                    <a:pt x="19" y="1402"/>
                  </a:lnTo>
                  <a:lnTo>
                    <a:pt x="56" y="1513"/>
                  </a:lnTo>
                  <a:lnTo>
                    <a:pt x="93" y="1605"/>
                  </a:lnTo>
                  <a:lnTo>
                    <a:pt x="204" y="1808"/>
                  </a:lnTo>
                  <a:lnTo>
                    <a:pt x="333" y="1974"/>
                  </a:lnTo>
                  <a:lnTo>
                    <a:pt x="499" y="2121"/>
                  </a:lnTo>
                  <a:lnTo>
                    <a:pt x="702" y="2213"/>
                  </a:lnTo>
                  <a:lnTo>
                    <a:pt x="812" y="2250"/>
                  </a:lnTo>
                  <a:lnTo>
                    <a:pt x="923" y="2287"/>
                  </a:lnTo>
                  <a:lnTo>
                    <a:pt x="1033" y="2305"/>
                  </a:lnTo>
                  <a:lnTo>
                    <a:pt x="1273" y="2305"/>
                  </a:lnTo>
                  <a:lnTo>
                    <a:pt x="1402" y="2287"/>
                  </a:lnTo>
                  <a:lnTo>
                    <a:pt x="1513" y="2250"/>
                  </a:lnTo>
                  <a:lnTo>
                    <a:pt x="1605" y="2213"/>
                  </a:lnTo>
                  <a:lnTo>
                    <a:pt x="1808" y="2103"/>
                  </a:lnTo>
                  <a:lnTo>
                    <a:pt x="1974" y="1974"/>
                  </a:lnTo>
                  <a:lnTo>
                    <a:pt x="2121" y="1808"/>
                  </a:lnTo>
                  <a:lnTo>
                    <a:pt x="2214" y="1605"/>
                  </a:lnTo>
                  <a:lnTo>
                    <a:pt x="2250" y="1494"/>
                  </a:lnTo>
                  <a:lnTo>
                    <a:pt x="2287" y="1383"/>
                  </a:lnTo>
                  <a:lnTo>
                    <a:pt x="2306" y="1273"/>
                  </a:lnTo>
                  <a:lnTo>
                    <a:pt x="2306" y="1144"/>
                  </a:lnTo>
                  <a:lnTo>
                    <a:pt x="2306" y="1033"/>
                  </a:lnTo>
                  <a:lnTo>
                    <a:pt x="2287" y="904"/>
                  </a:lnTo>
                  <a:lnTo>
                    <a:pt x="2250" y="793"/>
                  </a:lnTo>
                  <a:lnTo>
                    <a:pt x="2214" y="701"/>
                  </a:lnTo>
                  <a:lnTo>
                    <a:pt x="2103" y="498"/>
                  </a:lnTo>
                  <a:lnTo>
                    <a:pt x="1974" y="333"/>
                  </a:lnTo>
                  <a:lnTo>
                    <a:pt x="1808" y="185"/>
                  </a:lnTo>
                  <a:lnTo>
                    <a:pt x="1605" y="93"/>
                  </a:lnTo>
                  <a:lnTo>
                    <a:pt x="1494" y="56"/>
                  </a:lnTo>
                  <a:lnTo>
                    <a:pt x="1384"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8" name="Google Shape;2978;p11"/>
            <p:cNvSpPr/>
            <p:nvPr/>
          </p:nvSpPr>
          <p:spPr>
            <a:xfrm>
              <a:off x="5883575" y="1504825"/>
              <a:ext cx="58125" cy="57625"/>
            </a:xfrm>
            <a:custGeom>
              <a:avLst/>
              <a:gdLst/>
              <a:ahLst/>
              <a:cxnLst/>
              <a:rect l="l" t="t" r="r" b="b"/>
              <a:pathLst>
                <a:path w="2325" h="2305" extrusionOk="0">
                  <a:moveTo>
                    <a:pt x="1034" y="0"/>
                  </a:moveTo>
                  <a:lnTo>
                    <a:pt x="923" y="19"/>
                  </a:lnTo>
                  <a:lnTo>
                    <a:pt x="812" y="55"/>
                  </a:lnTo>
                  <a:lnTo>
                    <a:pt x="702" y="92"/>
                  </a:lnTo>
                  <a:lnTo>
                    <a:pt x="499" y="185"/>
                  </a:lnTo>
                  <a:lnTo>
                    <a:pt x="333" y="332"/>
                  </a:lnTo>
                  <a:lnTo>
                    <a:pt x="204" y="498"/>
                  </a:lnTo>
                  <a:lnTo>
                    <a:pt x="93" y="682"/>
                  </a:lnTo>
                  <a:lnTo>
                    <a:pt x="56" y="793"/>
                  </a:lnTo>
                  <a:lnTo>
                    <a:pt x="38" y="904"/>
                  </a:lnTo>
                  <a:lnTo>
                    <a:pt x="19" y="1014"/>
                  </a:lnTo>
                  <a:lnTo>
                    <a:pt x="1" y="1143"/>
                  </a:lnTo>
                  <a:lnTo>
                    <a:pt x="19" y="1272"/>
                  </a:lnTo>
                  <a:lnTo>
                    <a:pt x="19" y="1383"/>
                  </a:lnTo>
                  <a:lnTo>
                    <a:pt x="56" y="1512"/>
                  </a:lnTo>
                  <a:lnTo>
                    <a:pt x="93" y="1604"/>
                  </a:lnTo>
                  <a:lnTo>
                    <a:pt x="148" y="1715"/>
                  </a:lnTo>
                  <a:lnTo>
                    <a:pt x="204" y="1807"/>
                  </a:lnTo>
                  <a:lnTo>
                    <a:pt x="278" y="1899"/>
                  </a:lnTo>
                  <a:lnTo>
                    <a:pt x="351" y="1991"/>
                  </a:lnTo>
                  <a:lnTo>
                    <a:pt x="425" y="2065"/>
                  </a:lnTo>
                  <a:lnTo>
                    <a:pt x="517" y="2121"/>
                  </a:lnTo>
                  <a:lnTo>
                    <a:pt x="609" y="2176"/>
                  </a:lnTo>
                  <a:lnTo>
                    <a:pt x="720" y="2231"/>
                  </a:lnTo>
                  <a:lnTo>
                    <a:pt x="831" y="2268"/>
                  </a:lnTo>
                  <a:lnTo>
                    <a:pt x="941" y="2286"/>
                  </a:lnTo>
                  <a:lnTo>
                    <a:pt x="1070" y="2305"/>
                  </a:lnTo>
                  <a:lnTo>
                    <a:pt x="1310" y="2305"/>
                  </a:lnTo>
                  <a:lnTo>
                    <a:pt x="1439" y="2286"/>
                  </a:lnTo>
                  <a:lnTo>
                    <a:pt x="1550" y="2250"/>
                  </a:lnTo>
                  <a:lnTo>
                    <a:pt x="1642" y="2213"/>
                  </a:lnTo>
                  <a:lnTo>
                    <a:pt x="1845" y="2102"/>
                  </a:lnTo>
                  <a:lnTo>
                    <a:pt x="2011" y="1955"/>
                  </a:lnTo>
                  <a:lnTo>
                    <a:pt x="2140" y="1789"/>
                  </a:lnTo>
                  <a:lnTo>
                    <a:pt x="2232" y="1586"/>
                  </a:lnTo>
                  <a:lnTo>
                    <a:pt x="2269" y="1475"/>
                  </a:lnTo>
                  <a:lnTo>
                    <a:pt x="2306" y="1365"/>
                  </a:lnTo>
                  <a:lnTo>
                    <a:pt x="2306" y="1254"/>
                  </a:lnTo>
                  <a:lnTo>
                    <a:pt x="2324" y="1125"/>
                  </a:lnTo>
                  <a:lnTo>
                    <a:pt x="2306" y="1014"/>
                  </a:lnTo>
                  <a:lnTo>
                    <a:pt x="2287" y="904"/>
                  </a:lnTo>
                  <a:lnTo>
                    <a:pt x="2269" y="793"/>
                  </a:lnTo>
                  <a:lnTo>
                    <a:pt x="2232" y="682"/>
                  </a:lnTo>
                  <a:lnTo>
                    <a:pt x="2121" y="480"/>
                  </a:lnTo>
                  <a:lnTo>
                    <a:pt x="1974" y="314"/>
                  </a:lnTo>
                  <a:lnTo>
                    <a:pt x="1808" y="185"/>
                  </a:lnTo>
                  <a:lnTo>
                    <a:pt x="1605" y="74"/>
                  </a:lnTo>
                  <a:lnTo>
                    <a:pt x="1513"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9" name="Google Shape;2979;p11"/>
            <p:cNvSpPr/>
            <p:nvPr/>
          </p:nvSpPr>
          <p:spPr>
            <a:xfrm>
              <a:off x="5092600" y="873300"/>
              <a:ext cx="59025" cy="59025"/>
            </a:xfrm>
            <a:custGeom>
              <a:avLst/>
              <a:gdLst/>
              <a:ahLst/>
              <a:cxnLst/>
              <a:rect l="l" t="t" r="r" b="b"/>
              <a:pathLst>
                <a:path w="2361" h="2361" extrusionOk="0">
                  <a:moveTo>
                    <a:pt x="1199" y="1"/>
                  </a:moveTo>
                  <a:lnTo>
                    <a:pt x="1070" y="19"/>
                  </a:lnTo>
                  <a:lnTo>
                    <a:pt x="959" y="19"/>
                  </a:lnTo>
                  <a:lnTo>
                    <a:pt x="848" y="56"/>
                  </a:lnTo>
                  <a:lnTo>
                    <a:pt x="738" y="93"/>
                  </a:lnTo>
                  <a:lnTo>
                    <a:pt x="535" y="185"/>
                  </a:lnTo>
                  <a:lnTo>
                    <a:pt x="369" y="333"/>
                  </a:lnTo>
                  <a:lnTo>
                    <a:pt x="221" y="499"/>
                  </a:lnTo>
                  <a:lnTo>
                    <a:pt x="111" y="683"/>
                  </a:lnTo>
                  <a:lnTo>
                    <a:pt x="74" y="794"/>
                  </a:lnTo>
                  <a:lnTo>
                    <a:pt x="37" y="904"/>
                  </a:lnTo>
                  <a:lnTo>
                    <a:pt x="19" y="1015"/>
                  </a:lnTo>
                  <a:lnTo>
                    <a:pt x="0" y="1126"/>
                  </a:lnTo>
                  <a:lnTo>
                    <a:pt x="0" y="1255"/>
                  </a:lnTo>
                  <a:lnTo>
                    <a:pt x="19" y="1384"/>
                  </a:lnTo>
                  <a:lnTo>
                    <a:pt x="37" y="1494"/>
                  </a:lnTo>
                  <a:lnTo>
                    <a:pt x="74" y="1605"/>
                  </a:lnTo>
                  <a:lnTo>
                    <a:pt x="129" y="1716"/>
                  </a:lnTo>
                  <a:lnTo>
                    <a:pt x="166" y="1808"/>
                  </a:lnTo>
                  <a:lnTo>
                    <a:pt x="240" y="1900"/>
                  </a:lnTo>
                  <a:lnTo>
                    <a:pt x="314" y="1992"/>
                  </a:lnTo>
                  <a:lnTo>
                    <a:pt x="387" y="2066"/>
                  </a:lnTo>
                  <a:lnTo>
                    <a:pt x="480" y="2140"/>
                  </a:lnTo>
                  <a:lnTo>
                    <a:pt x="572" y="2213"/>
                  </a:lnTo>
                  <a:lnTo>
                    <a:pt x="682" y="2250"/>
                  </a:lnTo>
                  <a:lnTo>
                    <a:pt x="793" y="2306"/>
                  </a:lnTo>
                  <a:lnTo>
                    <a:pt x="904" y="2342"/>
                  </a:lnTo>
                  <a:lnTo>
                    <a:pt x="1014" y="2361"/>
                  </a:lnTo>
                  <a:lnTo>
                    <a:pt x="1272" y="2361"/>
                  </a:lnTo>
                  <a:lnTo>
                    <a:pt x="1383" y="2342"/>
                  </a:lnTo>
                  <a:lnTo>
                    <a:pt x="1494" y="2324"/>
                  </a:lnTo>
                  <a:lnTo>
                    <a:pt x="1604" y="2287"/>
                  </a:lnTo>
                  <a:lnTo>
                    <a:pt x="1715" y="2250"/>
                  </a:lnTo>
                  <a:lnTo>
                    <a:pt x="1826" y="2177"/>
                  </a:lnTo>
                  <a:lnTo>
                    <a:pt x="1918" y="2121"/>
                  </a:lnTo>
                  <a:lnTo>
                    <a:pt x="1991" y="2047"/>
                  </a:lnTo>
                  <a:lnTo>
                    <a:pt x="2084" y="1974"/>
                  </a:lnTo>
                  <a:lnTo>
                    <a:pt x="2139" y="1882"/>
                  </a:lnTo>
                  <a:lnTo>
                    <a:pt x="2213" y="1789"/>
                  </a:lnTo>
                  <a:lnTo>
                    <a:pt x="2250" y="1679"/>
                  </a:lnTo>
                  <a:lnTo>
                    <a:pt x="2305" y="1568"/>
                  </a:lnTo>
                  <a:lnTo>
                    <a:pt x="2323" y="1457"/>
                  </a:lnTo>
                  <a:lnTo>
                    <a:pt x="2360" y="1328"/>
                  </a:lnTo>
                  <a:lnTo>
                    <a:pt x="2360" y="1218"/>
                  </a:lnTo>
                  <a:lnTo>
                    <a:pt x="2360" y="1089"/>
                  </a:lnTo>
                  <a:lnTo>
                    <a:pt x="2342" y="960"/>
                  </a:lnTo>
                  <a:lnTo>
                    <a:pt x="2323" y="849"/>
                  </a:lnTo>
                  <a:lnTo>
                    <a:pt x="2286" y="738"/>
                  </a:lnTo>
                  <a:lnTo>
                    <a:pt x="2231" y="628"/>
                  </a:lnTo>
                  <a:lnTo>
                    <a:pt x="2176" y="536"/>
                  </a:lnTo>
                  <a:lnTo>
                    <a:pt x="2102" y="443"/>
                  </a:lnTo>
                  <a:lnTo>
                    <a:pt x="2028" y="351"/>
                  </a:lnTo>
                  <a:lnTo>
                    <a:pt x="1955" y="277"/>
                  </a:lnTo>
                  <a:lnTo>
                    <a:pt x="1862" y="222"/>
                  </a:lnTo>
                  <a:lnTo>
                    <a:pt x="1770" y="148"/>
                  </a:lnTo>
                  <a:lnTo>
                    <a:pt x="1660" y="111"/>
                  </a:lnTo>
                  <a:lnTo>
                    <a:pt x="1549" y="56"/>
                  </a:lnTo>
                  <a:lnTo>
                    <a:pt x="1438" y="38"/>
                  </a:lnTo>
                  <a:lnTo>
                    <a:pt x="1309" y="19"/>
                  </a:lnTo>
                  <a:lnTo>
                    <a:pt x="11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0" name="Google Shape;2980;p11"/>
            <p:cNvSpPr/>
            <p:nvPr/>
          </p:nvSpPr>
          <p:spPr>
            <a:xfrm>
              <a:off x="5290350" y="1154025"/>
              <a:ext cx="57625" cy="57200"/>
            </a:xfrm>
            <a:custGeom>
              <a:avLst/>
              <a:gdLst/>
              <a:ahLst/>
              <a:cxnLst/>
              <a:rect l="l" t="t" r="r" b="b"/>
              <a:pathLst>
                <a:path w="2305" h="2288" extrusionOk="0">
                  <a:moveTo>
                    <a:pt x="1014" y="1"/>
                  </a:moveTo>
                  <a:lnTo>
                    <a:pt x="885" y="19"/>
                  </a:lnTo>
                  <a:lnTo>
                    <a:pt x="774" y="56"/>
                  </a:lnTo>
                  <a:lnTo>
                    <a:pt x="682" y="93"/>
                  </a:lnTo>
                  <a:lnTo>
                    <a:pt x="479" y="185"/>
                  </a:lnTo>
                  <a:lnTo>
                    <a:pt x="314" y="333"/>
                  </a:lnTo>
                  <a:lnTo>
                    <a:pt x="184" y="517"/>
                  </a:lnTo>
                  <a:lnTo>
                    <a:pt x="74" y="701"/>
                  </a:lnTo>
                  <a:lnTo>
                    <a:pt x="37" y="812"/>
                  </a:lnTo>
                  <a:lnTo>
                    <a:pt x="19" y="923"/>
                  </a:lnTo>
                  <a:lnTo>
                    <a:pt x="0" y="1052"/>
                  </a:lnTo>
                  <a:lnTo>
                    <a:pt x="0" y="1162"/>
                  </a:lnTo>
                  <a:lnTo>
                    <a:pt x="0" y="1291"/>
                  </a:lnTo>
                  <a:lnTo>
                    <a:pt x="19" y="1402"/>
                  </a:lnTo>
                  <a:lnTo>
                    <a:pt x="55" y="1513"/>
                  </a:lnTo>
                  <a:lnTo>
                    <a:pt x="92" y="1623"/>
                  </a:lnTo>
                  <a:lnTo>
                    <a:pt x="148" y="1715"/>
                  </a:lnTo>
                  <a:lnTo>
                    <a:pt x="203" y="1808"/>
                  </a:lnTo>
                  <a:lnTo>
                    <a:pt x="332" y="1974"/>
                  </a:lnTo>
                  <a:lnTo>
                    <a:pt x="516" y="2121"/>
                  </a:lnTo>
                  <a:lnTo>
                    <a:pt x="701" y="2213"/>
                  </a:lnTo>
                  <a:lnTo>
                    <a:pt x="811" y="2250"/>
                  </a:lnTo>
                  <a:lnTo>
                    <a:pt x="922" y="2269"/>
                  </a:lnTo>
                  <a:lnTo>
                    <a:pt x="1051" y="2287"/>
                  </a:lnTo>
                  <a:lnTo>
                    <a:pt x="1291" y="2287"/>
                  </a:lnTo>
                  <a:lnTo>
                    <a:pt x="1401" y="2269"/>
                  </a:lnTo>
                  <a:lnTo>
                    <a:pt x="1512" y="2232"/>
                  </a:lnTo>
                  <a:lnTo>
                    <a:pt x="1623" y="2195"/>
                  </a:lnTo>
                  <a:lnTo>
                    <a:pt x="1807" y="2103"/>
                  </a:lnTo>
                  <a:lnTo>
                    <a:pt x="1973" y="1955"/>
                  </a:lnTo>
                  <a:lnTo>
                    <a:pt x="2120" y="1789"/>
                  </a:lnTo>
                  <a:lnTo>
                    <a:pt x="2213" y="1586"/>
                  </a:lnTo>
                  <a:lnTo>
                    <a:pt x="2250" y="1476"/>
                  </a:lnTo>
                  <a:lnTo>
                    <a:pt x="2286" y="1365"/>
                  </a:lnTo>
                  <a:lnTo>
                    <a:pt x="2305" y="1236"/>
                  </a:lnTo>
                  <a:lnTo>
                    <a:pt x="2305" y="1125"/>
                  </a:lnTo>
                  <a:lnTo>
                    <a:pt x="2286" y="996"/>
                  </a:lnTo>
                  <a:lnTo>
                    <a:pt x="2268" y="886"/>
                  </a:lnTo>
                  <a:lnTo>
                    <a:pt x="2250" y="775"/>
                  </a:lnTo>
                  <a:lnTo>
                    <a:pt x="2213" y="664"/>
                  </a:lnTo>
                  <a:lnTo>
                    <a:pt x="2157" y="572"/>
                  </a:lnTo>
                  <a:lnTo>
                    <a:pt x="2102" y="480"/>
                  </a:lnTo>
                  <a:lnTo>
                    <a:pt x="1955" y="314"/>
                  </a:lnTo>
                  <a:lnTo>
                    <a:pt x="1789" y="167"/>
                  </a:lnTo>
                  <a:lnTo>
                    <a:pt x="1586" y="74"/>
                  </a:lnTo>
                  <a:lnTo>
                    <a:pt x="1475" y="38"/>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1" name="Google Shape;2981;p11"/>
            <p:cNvSpPr/>
            <p:nvPr/>
          </p:nvSpPr>
          <p:spPr>
            <a:xfrm>
              <a:off x="4910525" y="514225"/>
              <a:ext cx="58100" cy="58100"/>
            </a:xfrm>
            <a:custGeom>
              <a:avLst/>
              <a:gdLst/>
              <a:ahLst/>
              <a:cxnLst/>
              <a:rect l="l" t="t" r="r" b="b"/>
              <a:pathLst>
                <a:path w="2324" h="2324" extrusionOk="0">
                  <a:moveTo>
                    <a:pt x="1162" y="0"/>
                  </a:moveTo>
                  <a:lnTo>
                    <a:pt x="1051" y="19"/>
                  </a:lnTo>
                  <a:lnTo>
                    <a:pt x="922" y="19"/>
                  </a:lnTo>
                  <a:lnTo>
                    <a:pt x="811" y="56"/>
                  </a:lnTo>
                  <a:lnTo>
                    <a:pt x="701" y="93"/>
                  </a:lnTo>
                  <a:lnTo>
                    <a:pt x="590" y="148"/>
                  </a:lnTo>
                  <a:lnTo>
                    <a:pt x="498" y="203"/>
                  </a:lnTo>
                  <a:lnTo>
                    <a:pt x="406" y="277"/>
                  </a:lnTo>
                  <a:lnTo>
                    <a:pt x="314" y="351"/>
                  </a:lnTo>
                  <a:lnTo>
                    <a:pt x="240" y="425"/>
                  </a:lnTo>
                  <a:lnTo>
                    <a:pt x="184" y="517"/>
                  </a:lnTo>
                  <a:lnTo>
                    <a:pt x="129" y="627"/>
                  </a:lnTo>
                  <a:lnTo>
                    <a:pt x="74" y="720"/>
                  </a:lnTo>
                  <a:lnTo>
                    <a:pt x="37" y="830"/>
                  </a:lnTo>
                  <a:lnTo>
                    <a:pt x="19" y="959"/>
                  </a:lnTo>
                  <a:lnTo>
                    <a:pt x="0" y="1070"/>
                  </a:lnTo>
                  <a:lnTo>
                    <a:pt x="0" y="1199"/>
                  </a:lnTo>
                  <a:lnTo>
                    <a:pt x="0" y="1328"/>
                  </a:lnTo>
                  <a:lnTo>
                    <a:pt x="19" y="1439"/>
                  </a:lnTo>
                  <a:lnTo>
                    <a:pt x="55" y="1549"/>
                  </a:lnTo>
                  <a:lnTo>
                    <a:pt x="92" y="1660"/>
                  </a:lnTo>
                  <a:lnTo>
                    <a:pt x="203" y="1844"/>
                  </a:lnTo>
                  <a:lnTo>
                    <a:pt x="350" y="2010"/>
                  </a:lnTo>
                  <a:lnTo>
                    <a:pt x="516" y="2139"/>
                  </a:lnTo>
                  <a:lnTo>
                    <a:pt x="719" y="2250"/>
                  </a:lnTo>
                  <a:lnTo>
                    <a:pt x="830" y="2287"/>
                  </a:lnTo>
                  <a:lnTo>
                    <a:pt x="940" y="2305"/>
                  </a:lnTo>
                  <a:lnTo>
                    <a:pt x="1051" y="2324"/>
                  </a:lnTo>
                  <a:lnTo>
                    <a:pt x="1291" y="2324"/>
                  </a:lnTo>
                  <a:lnTo>
                    <a:pt x="1420" y="2305"/>
                  </a:lnTo>
                  <a:lnTo>
                    <a:pt x="1530" y="2268"/>
                  </a:lnTo>
                  <a:lnTo>
                    <a:pt x="1641" y="2231"/>
                  </a:lnTo>
                  <a:lnTo>
                    <a:pt x="1825" y="2121"/>
                  </a:lnTo>
                  <a:lnTo>
                    <a:pt x="1991" y="1992"/>
                  </a:lnTo>
                  <a:lnTo>
                    <a:pt x="2139" y="1826"/>
                  </a:lnTo>
                  <a:lnTo>
                    <a:pt x="2231" y="1623"/>
                  </a:lnTo>
                  <a:lnTo>
                    <a:pt x="2268" y="1512"/>
                  </a:lnTo>
                  <a:lnTo>
                    <a:pt x="2305" y="1402"/>
                  </a:lnTo>
                  <a:lnTo>
                    <a:pt x="2323" y="1291"/>
                  </a:lnTo>
                  <a:lnTo>
                    <a:pt x="2323" y="1162"/>
                  </a:lnTo>
                  <a:lnTo>
                    <a:pt x="2305" y="1033"/>
                  </a:lnTo>
                  <a:lnTo>
                    <a:pt x="2305" y="922"/>
                  </a:lnTo>
                  <a:lnTo>
                    <a:pt x="2268" y="812"/>
                  </a:lnTo>
                  <a:lnTo>
                    <a:pt x="2231" y="701"/>
                  </a:lnTo>
                  <a:lnTo>
                    <a:pt x="2120" y="517"/>
                  </a:lnTo>
                  <a:lnTo>
                    <a:pt x="1991" y="332"/>
                  </a:lnTo>
                  <a:lnTo>
                    <a:pt x="1825" y="203"/>
                  </a:lnTo>
                  <a:lnTo>
                    <a:pt x="1623" y="93"/>
                  </a:lnTo>
                  <a:lnTo>
                    <a:pt x="1512" y="56"/>
                  </a:lnTo>
                  <a:lnTo>
                    <a:pt x="1401" y="37"/>
                  </a:lnTo>
                  <a:lnTo>
                    <a:pt x="1291"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2" name="Google Shape;2982;p11"/>
            <p:cNvSpPr/>
            <p:nvPr/>
          </p:nvSpPr>
          <p:spPr>
            <a:xfrm>
              <a:off x="5724550" y="1476700"/>
              <a:ext cx="56725" cy="56725"/>
            </a:xfrm>
            <a:custGeom>
              <a:avLst/>
              <a:gdLst/>
              <a:ahLst/>
              <a:cxnLst/>
              <a:rect l="l" t="t" r="r" b="b"/>
              <a:pathLst>
                <a:path w="2269" h="2269" extrusionOk="0">
                  <a:moveTo>
                    <a:pt x="1052" y="0"/>
                  </a:moveTo>
                  <a:lnTo>
                    <a:pt x="941" y="19"/>
                  </a:lnTo>
                  <a:lnTo>
                    <a:pt x="849" y="37"/>
                  </a:lnTo>
                  <a:lnTo>
                    <a:pt x="738" y="74"/>
                  </a:lnTo>
                  <a:lnTo>
                    <a:pt x="536" y="166"/>
                  </a:lnTo>
                  <a:lnTo>
                    <a:pt x="370" y="295"/>
                  </a:lnTo>
                  <a:lnTo>
                    <a:pt x="222" y="461"/>
                  </a:lnTo>
                  <a:lnTo>
                    <a:pt x="111" y="646"/>
                  </a:lnTo>
                  <a:lnTo>
                    <a:pt x="38" y="867"/>
                  </a:lnTo>
                  <a:lnTo>
                    <a:pt x="1" y="959"/>
                  </a:lnTo>
                  <a:lnTo>
                    <a:pt x="1" y="1088"/>
                  </a:lnTo>
                  <a:lnTo>
                    <a:pt x="1" y="1199"/>
                  </a:lnTo>
                  <a:lnTo>
                    <a:pt x="1" y="1310"/>
                  </a:lnTo>
                  <a:lnTo>
                    <a:pt x="38" y="1420"/>
                  </a:lnTo>
                  <a:lnTo>
                    <a:pt x="75" y="1531"/>
                  </a:lnTo>
                  <a:lnTo>
                    <a:pt x="111" y="1641"/>
                  </a:lnTo>
                  <a:lnTo>
                    <a:pt x="167" y="1734"/>
                  </a:lnTo>
                  <a:lnTo>
                    <a:pt x="314" y="1900"/>
                  </a:lnTo>
                  <a:lnTo>
                    <a:pt x="480" y="2065"/>
                  </a:lnTo>
                  <a:lnTo>
                    <a:pt x="572" y="2121"/>
                  </a:lnTo>
                  <a:lnTo>
                    <a:pt x="665" y="2176"/>
                  </a:lnTo>
                  <a:lnTo>
                    <a:pt x="775" y="2213"/>
                  </a:lnTo>
                  <a:lnTo>
                    <a:pt x="886" y="2250"/>
                  </a:lnTo>
                  <a:lnTo>
                    <a:pt x="996" y="2268"/>
                  </a:lnTo>
                  <a:lnTo>
                    <a:pt x="1236" y="2268"/>
                  </a:lnTo>
                  <a:lnTo>
                    <a:pt x="1347" y="2250"/>
                  </a:lnTo>
                  <a:lnTo>
                    <a:pt x="1550" y="2195"/>
                  </a:lnTo>
                  <a:lnTo>
                    <a:pt x="1752" y="2084"/>
                  </a:lnTo>
                  <a:lnTo>
                    <a:pt x="1918" y="1955"/>
                  </a:lnTo>
                  <a:lnTo>
                    <a:pt x="2066" y="1789"/>
                  </a:lnTo>
                  <a:lnTo>
                    <a:pt x="2158" y="1586"/>
                  </a:lnTo>
                  <a:lnTo>
                    <a:pt x="2232" y="1383"/>
                  </a:lnTo>
                  <a:lnTo>
                    <a:pt x="2250" y="1273"/>
                  </a:lnTo>
                  <a:lnTo>
                    <a:pt x="2269" y="1162"/>
                  </a:lnTo>
                  <a:lnTo>
                    <a:pt x="2269" y="1051"/>
                  </a:lnTo>
                  <a:lnTo>
                    <a:pt x="2250" y="941"/>
                  </a:lnTo>
                  <a:lnTo>
                    <a:pt x="2195" y="720"/>
                  </a:lnTo>
                  <a:lnTo>
                    <a:pt x="2084" y="535"/>
                  </a:lnTo>
                  <a:lnTo>
                    <a:pt x="1955" y="369"/>
                  </a:lnTo>
                  <a:lnTo>
                    <a:pt x="1789" y="222"/>
                  </a:lnTo>
                  <a:lnTo>
                    <a:pt x="1605" y="111"/>
                  </a:lnTo>
                  <a:lnTo>
                    <a:pt x="1402" y="37"/>
                  </a:lnTo>
                  <a:lnTo>
                    <a:pt x="1291"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3" name="Google Shape;2983;p11"/>
            <p:cNvSpPr/>
            <p:nvPr/>
          </p:nvSpPr>
          <p:spPr>
            <a:xfrm>
              <a:off x="5804300" y="1490525"/>
              <a:ext cx="57175" cy="57650"/>
            </a:xfrm>
            <a:custGeom>
              <a:avLst/>
              <a:gdLst/>
              <a:ahLst/>
              <a:cxnLst/>
              <a:rect l="l" t="t" r="r" b="b"/>
              <a:pathLst>
                <a:path w="2287" h="2306" extrusionOk="0">
                  <a:moveTo>
                    <a:pt x="1162" y="1"/>
                  </a:moveTo>
                  <a:lnTo>
                    <a:pt x="1033" y="19"/>
                  </a:lnTo>
                  <a:lnTo>
                    <a:pt x="923" y="37"/>
                  </a:lnTo>
                  <a:lnTo>
                    <a:pt x="812" y="56"/>
                  </a:lnTo>
                  <a:lnTo>
                    <a:pt x="701" y="93"/>
                  </a:lnTo>
                  <a:lnTo>
                    <a:pt x="498" y="203"/>
                  </a:lnTo>
                  <a:lnTo>
                    <a:pt x="333" y="332"/>
                  </a:lnTo>
                  <a:lnTo>
                    <a:pt x="185" y="498"/>
                  </a:lnTo>
                  <a:lnTo>
                    <a:pt x="130" y="591"/>
                  </a:lnTo>
                  <a:lnTo>
                    <a:pt x="74" y="701"/>
                  </a:lnTo>
                  <a:lnTo>
                    <a:pt x="37" y="812"/>
                  </a:lnTo>
                  <a:lnTo>
                    <a:pt x="19" y="922"/>
                  </a:lnTo>
                  <a:lnTo>
                    <a:pt x="1" y="1033"/>
                  </a:lnTo>
                  <a:lnTo>
                    <a:pt x="1" y="1144"/>
                  </a:lnTo>
                  <a:lnTo>
                    <a:pt x="1" y="1273"/>
                  </a:lnTo>
                  <a:lnTo>
                    <a:pt x="19" y="1383"/>
                  </a:lnTo>
                  <a:lnTo>
                    <a:pt x="74" y="1586"/>
                  </a:lnTo>
                  <a:lnTo>
                    <a:pt x="185" y="1789"/>
                  </a:lnTo>
                  <a:lnTo>
                    <a:pt x="314" y="1955"/>
                  </a:lnTo>
                  <a:lnTo>
                    <a:pt x="480" y="2084"/>
                  </a:lnTo>
                  <a:lnTo>
                    <a:pt x="664" y="2195"/>
                  </a:lnTo>
                  <a:lnTo>
                    <a:pt x="867" y="2268"/>
                  </a:lnTo>
                  <a:lnTo>
                    <a:pt x="978" y="2287"/>
                  </a:lnTo>
                  <a:lnTo>
                    <a:pt x="1088" y="2305"/>
                  </a:lnTo>
                  <a:lnTo>
                    <a:pt x="1218" y="2305"/>
                  </a:lnTo>
                  <a:lnTo>
                    <a:pt x="1328" y="2287"/>
                  </a:lnTo>
                  <a:lnTo>
                    <a:pt x="1439" y="2268"/>
                  </a:lnTo>
                  <a:lnTo>
                    <a:pt x="1549" y="2232"/>
                  </a:lnTo>
                  <a:lnTo>
                    <a:pt x="1752" y="2121"/>
                  </a:lnTo>
                  <a:lnTo>
                    <a:pt x="1918" y="1992"/>
                  </a:lnTo>
                  <a:lnTo>
                    <a:pt x="2066" y="1826"/>
                  </a:lnTo>
                  <a:lnTo>
                    <a:pt x="2121" y="1734"/>
                  </a:lnTo>
                  <a:lnTo>
                    <a:pt x="2176" y="1642"/>
                  </a:lnTo>
                  <a:lnTo>
                    <a:pt x="2213" y="1531"/>
                  </a:lnTo>
                  <a:lnTo>
                    <a:pt x="2250" y="1420"/>
                  </a:lnTo>
                  <a:lnTo>
                    <a:pt x="2269" y="1310"/>
                  </a:lnTo>
                  <a:lnTo>
                    <a:pt x="2287" y="1181"/>
                  </a:lnTo>
                  <a:lnTo>
                    <a:pt x="2287" y="1070"/>
                  </a:lnTo>
                  <a:lnTo>
                    <a:pt x="2269" y="941"/>
                  </a:lnTo>
                  <a:lnTo>
                    <a:pt x="2232" y="830"/>
                  </a:lnTo>
                  <a:lnTo>
                    <a:pt x="2195" y="738"/>
                  </a:lnTo>
                  <a:lnTo>
                    <a:pt x="2103" y="535"/>
                  </a:lnTo>
                  <a:lnTo>
                    <a:pt x="1973" y="351"/>
                  </a:lnTo>
                  <a:lnTo>
                    <a:pt x="1789" y="222"/>
                  </a:lnTo>
                  <a:lnTo>
                    <a:pt x="1605" y="111"/>
                  </a:lnTo>
                  <a:lnTo>
                    <a:pt x="1494" y="74"/>
                  </a:lnTo>
                  <a:lnTo>
                    <a:pt x="1383" y="37"/>
                  </a:lnTo>
                  <a:lnTo>
                    <a:pt x="1273" y="19"/>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4" name="Google Shape;2984;p11"/>
            <p:cNvSpPr/>
            <p:nvPr/>
          </p:nvSpPr>
          <p:spPr>
            <a:xfrm>
              <a:off x="4896675" y="594900"/>
              <a:ext cx="56725" cy="56725"/>
            </a:xfrm>
            <a:custGeom>
              <a:avLst/>
              <a:gdLst/>
              <a:ahLst/>
              <a:cxnLst/>
              <a:rect l="l" t="t" r="r" b="b"/>
              <a:pathLst>
                <a:path w="2269" h="2269" extrusionOk="0">
                  <a:moveTo>
                    <a:pt x="1052" y="0"/>
                  </a:moveTo>
                  <a:lnTo>
                    <a:pt x="941" y="19"/>
                  </a:lnTo>
                  <a:lnTo>
                    <a:pt x="738" y="92"/>
                  </a:lnTo>
                  <a:lnTo>
                    <a:pt x="536" y="185"/>
                  </a:lnTo>
                  <a:lnTo>
                    <a:pt x="370" y="314"/>
                  </a:lnTo>
                  <a:lnTo>
                    <a:pt x="222" y="480"/>
                  </a:lnTo>
                  <a:lnTo>
                    <a:pt x="112" y="664"/>
                  </a:lnTo>
                  <a:lnTo>
                    <a:pt x="38" y="885"/>
                  </a:lnTo>
                  <a:lnTo>
                    <a:pt x="19" y="996"/>
                  </a:lnTo>
                  <a:lnTo>
                    <a:pt x="1" y="1106"/>
                  </a:lnTo>
                  <a:lnTo>
                    <a:pt x="19" y="1217"/>
                  </a:lnTo>
                  <a:lnTo>
                    <a:pt x="19" y="1328"/>
                  </a:lnTo>
                  <a:lnTo>
                    <a:pt x="56" y="1438"/>
                  </a:lnTo>
                  <a:lnTo>
                    <a:pt x="93" y="1549"/>
                  </a:lnTo>
                  <a:lnTo>
                    <a:pt x="204" y="1733"/>
                  </a:lnTo>
                  <a:lnTo>
                    <a:pt x="333" y="1918"/>
                  </a:lnTo>
                  <a:lnTo>
                    <a:pt x="499" y="2065"/>
                  </a:lnTo>
                  <a:lnTo>
                    <a:pt x="702" y="2176"/>
                  </a:lnTo>
                  <a:lnTo>
                    <a:pt x="812" y="2213"/>
                  </a:lnTo>
                  <a:lnTo>
                    <a:pt x="923" y="2250"/>
                  </a:lnTo>
                  <a:lnTo>
                    <a:pt x="1033" y="2268"/>
                  </a:lnTo>
                  <a:lnTo>
                    <a:pt x="1255" y="2268"/>
                  </a:lnTo>
                  <a:lnTo>
                    <a:pt x="1365" y="2250"/>
                  </a:lnTo>
                  <a:lnTo>
                    <a:pt x="1568" y="2176"/>
                  </a:lnTo>
                  <a:lnTo>
                    <a:pt x="1771" y="2065"/>
                  </a:lnTo>
                  <a:lnTo>
                    <a:pt x="1937" y="1936"/>
                  </a:lnTo>
                  <a:lnTo>
                    <a:pt x="2066" y="1770"/>
                  </a:lnTo>
                  <a:lnTo>
                    <a:pt x="2177" y="1567"/>
                  </a:lnTo>
                  <a:lnTo>
                    <a:pt x="2250" y="1365"/>
                  </a:lnTo>
                  <a:lnTo>
                    <a:pt x="2269" y="1254"/>
                  </a:lnTo>
                  <a:lnTo>
                    <a:pt x="2269" y="1143"/>
                  </a:lnTo>
                  <a:lnTo>
                    <a:pt x="2269" y="1033"/>
                  </a:lnTo>
                  <a:lnTo>
                    <a:pt x="2250" y="922"/>
                  </a:lnTo>
                  <a:lnTo>
                    <a:pt x="2195" y="719"/>
                  </a:lnTo>
                  <a:lnTo>
                    <a:pt x="2084" y="516"/>
                  </a:lnTo>
                  <a:lnTo>
                    <a:pt x="1955" y="350"/>
                  </a:lnTo>
                  <a:lnTo>
                    <a:pt x="1789" y="203"/>
                  </a:lnTo>
                  <a:lnTo>
                    <a:pt x="1587" y="111"/>
                  </a:lnTo>
                  <a:lnTo>
                    <a:pt x="1384" y="37"/>
                  </a:lnTo>
                  <a:lnTo>
                    <a:pt x="1273" y="19"/>
                  </a:lnTo>
                  <a:lnTo>
                    <a:pt x="11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5" name="Google Shape;2985;p11"/>
            <p:cNvSpPr/>
            <p:nvPr/>
          </p:nvSpPr>
          <p:spPr>
            <a:xfrm>
              <a:off x="5079675" y="954425"/>
              <a:ext cx="56275" cy="56725"/>
            </a:xfrm>
            <a:custGeom>
              <a:avLst/>
              <a:gdLst/>
              <a:ahLst/>
              <a:cxnLst/>
              <a:rect l="l" t="t" r="r" b="b"/>
              <a:pathLst>
                <a:path w="2251" h="2269" extrusionOk="0">
                  <a:moveTo>
                    <a:pt x="1126" y="1"/>
                  </a:moveTo>
                  <a:lnTo>
                    <a:pt x="1015" y="19"/>
                  </a:lnTo>
                  <a:lnTo>
                    <a:pt x="904" y="38"/>
                  </a:lnTo>
                  <a:lnTo>
                    <a:pt x="812" y="56"/>
                  </a:lnTo>
                  <a:lnTo>
                    <a:pt x="702" y="93"/>
                  </a:lnTo>
                  <a:lnTo>
                    <a:pt x="517" y="204"/>
                  </a:lnTo>
                  <a:lnTo>
                    <a:pt x="351" y="351"/>
                  </a:lnTo>
                  <a:lnTo>
                    <a:pt x="204" y="517"/>
                  </a:lnTo>
                  <a:lnTo>
                    <a:pt x="93" y="702"/>
                  </a:lnTo>
                  <a:lnTo>
                    <a:pt x="56" y="794"/>
                  </a:lnTo>
                  <a:lnTo>
                    <a:pt x="19" y="904"/>
                  </a:lnTo>
                  <a:lnTo>
                    <a:pt x="1" y="1015"/>
                  </a:lnTo>
                  <a:lnTo>
                    <a:pt x="1" y="1126"/>
                  </a:lnTo>
                  <a:lnTo>
                    <a:pt x="1" y="1236"/>
                  </a:lnTo>
                  <a:lnTo>
                    <a:pt x="19" y="1347"/>
                  </a:lnTo>
                  <a:lnTo>
                    <a:pt x="56" y="1458"/>
                  </a:lnTo>
                  <a:lnTo>
                    <a:pt x="93" y="1568"/>
                  </a:lnTo>
                  <a:lnTo>
                    <a:pt x="185" y="1753"/>
                  </a:lnTo>
                  <a:lnTo>
                    <a:pt x="333" y="1919"/>
                  </a:lnTo>
                  <a:lnTo>
                    <a:pt x="499" y="2066"/>
                  </a:lnTo>
                  <a:lnTo>
                    <a:pt x="683" y="2177"/>
                  </a:lnTo>
                  <a:lnTo>
                    <a:pt x="794" y="2214"/>
                  </a:lnTo>
                  <a:lnTo>
                    <a:pt x="904" y="2232"/>
                  </a:lnTo>
                  <a:lnTo>
                    <a:pt x="1015" y="2250"/>
                  </a:lnTo>
                  <a:lnTo>
                    <a:pt x="1126" y="2269"/>
                  </a:lnTo>
                  <a:lnTo>
                    <a:pt x="1236" y="2250"/>
                  </a:lnTo>
                  <a:lnTo>
                    <a:pt x="1347" y="2250"/>
                  </a:lnTo>
                  <a:lnTo>
                    <a:pt x="1439" y="2214"/>
                  </a:lnTo>
                  <a:lnTo>
                    <a:pt x="1550" y="2177"/>
                  </a:lnTo>
                  <a:lnTo>
                    <a:pt x="1734" y="2066"/>
                  </a:lnTo>
                  <a:lnTo>
                    <a:pt x="1918" y="1937"/>
                  </a:lnTo>
                  <a:lnTo>
                    <a:pt x="2047" y="1771"/>
                  </a:lnTo>
                  <a:lnTo>
                    <a:pt x="2158" y="1568"/>
                  </a:lnTo>
                  <a:lnTo>
                    <a:pt x="2195" y="1476"/>
                  </a:lnTo>
                  <a:lnTo>
                    <a:pt x="2232" y="1365"/>
                  </a:lnTo>
                  <a:lnTo>
                    <a:pt x="2250" y="1255"/>
                  </a:lnTo>
                  <a:lnTo>
                    <a:pt x="2250" y="1144"/>
                  </a:lnTo>
                  <a:lnTo>
                    <a:pt x="2250" y="1033"/>
                  </a:lnTo>
                  <a:lnTo>
                    <a:pt x="2232" y="923"/>
                  </a:lnTo>
                  <a:lnTo>
                    <a:pt x="2213" y="812"/>
                  </a:lnTo>
                  <a:lnTo>
                    <a:pt x="2158" y="720"/>
                  </a:lnTo>
                  <a:lnTo>
                    <a:pt x="2066" y="517"/>
                  </a:lnTo>
                  <a:lnTo>
                    <a:pt x="1918" y="351"/>
                  </a:lnTo>
                  <a:lnTo>
                    <a:pt x="1752" y="204"/>
                  </a:lnTo>
                  <a:lnTo>
                    <a:pt x="1568" y="112"/>
                  </a:lnTo>
                  <a:lnTo>
                    <a:pt x="1457" y="56"/>
                  </a:lnTo>
                  <a:lnTo>
                    <a:pt x="1365" y="38"/>
                  </a:lnTo>
                  <a:lnTo>
                    <a:pt x="1255"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6" name="Google Shape;2986;p11"/>
            <p:cNvSpPr/>
            <p:nvPr/>
          </p:nvSpPr>
          <p:spPr>
            <a:xfrm>
              <a:off x="4845525" y="421100"/>
              <a:ext cx="56725" cy="56275"/>
            </a:xfrm>
            <a:custGeom>
              <a:avLst/>
              <a:gdLst/>
              <a:ahLst/>
              <a:cxnLst/>
              <a:rect l="l" t="t" r="r" b="b"/>
              <a:pathLst>
                <a:path w="2269" h="2251" extrusionOk="0">
                  <a:moveTo>
                    <a:pt x="1033" y="1"/>
                  </a:moveTo>
                  <a:lnTo>
                    <a:pt x="922" y="19"/>
                  </a:lnTo>
                  <a:lnTo>
                    <a:pt x="701" y="75"/>
                  </a:lnTo>
                  <a:lnTo>
                    <a:pt x="517" y="185"/>
                  </a:lnTo>
                  <a:lnTo>
                    <a:pt x="351" y="314"/>
                  </a:lnTo>
                  <a:lnTo>
                    <a:pt x="203" y="480"/>
                  </a:lnTo>
                  <a:lnTo>
                    <a:pt x="92" y="683"/>
                  </a:lnTo>
                  <a:lnTo>
                    <a:pt x="37" y="886"/>
                  </a:lnTo>
                  <a:lnTo>
                    <a:pt x="0" y="997"/>
                  </a:lnTo>
                  <a:lnTo>
                    <a:pt x="0" y="1107"/>
                  </a:lnTo>
                  <a:lnTo>
                    <a:pt x="0" y="1218"/>
                  </a:lnTo>
                  <a:lnTo>
                    <a:pt x="19" y="1329"/>
                  </a:lnTo>
                  <a:lnTo>
                    <a:pt x="56" y="1439"/>
                  </a:lnTo>
                  <a:lnTo>
                    <a:pt x="92" y="1550"/>
                  </a:lnTo>
                  <a:lnTo>
                    <a:pt x="203" y="1753"/>
                  </a:lnTo>
                  <a:lnTo>
                    <a:pt x="332" y="1919"/>
                  </a:lnTo>
                  <a:lnTo>
                    <a:pt x="517" y="2066"/>
                  </a:lnTo>
                  <a:lnTo>
                    <a:pt x="719" y="2177"/>
                  </a:lnTo>
                  <a:lnTo>
                    <a:pt x="812" y="2214"/>
                  </a:lnTo>
                  <a:lnTo>
                    <a:pt x="922" y="2232"/>
                  </a:lnTo>
                  <a:lnTo>
                    <a:pt x="1033" y="2250"/>
                  </a:lnTo>
                  <a:lnTo>
                    <a:pt x="1273" y="2250"/>
                  </a:lnTo>
                  <a:lnTo>
                    <a:pt x="1383" y="2232"/>
                  </a:lnTo>
                  <a:lnTo>
                    <a:pt x="1586" y="2158"/>
                  </a:lnTo>
                  <a:lnTo>
                    <a:pt x="1770" y="2048"/>
                  </a:lnTo>
                  <a:lnTo>
                    <a:pt x="1936" y="1900"/>
                  </a:lnTo>
                  <a:lnTo>
                    <a:pt x="2084" y="1734"/>
                  </a:lnTo>
                  <a:lnTo>
                    <a:pt x="2176" y="1550"/>
                  </a:lnTo>
                  <a:lnTo>
                    <a:pt x="2250" y="1329"/>
                  </a:lnTo>
                  <a:lnTo>
                    <a:pt x="2268" y="1236"/>
                  </a:lnTo>
                  <a:lnTo>
                    <a:pt x="2268" y="1107"/>
                  </a:lnTo>
                  <a:lnTo>
                    <a:pt x="2250" y="997"/>
                  </a:lnTo>
                  <a:lnTo>
                    <a:pt x="2231" y="886"/>
                  </a:lnTo>
                  <a:lnTo>
                    <a:pt x="2176" y="683"/>
                  </a:lnTo>
                  <a:lnTo>
                    <a:pt x="2065" y="499"/>
                  </a:lnTo>
                  <a:lnTo>
                    <a:pt x="1918" y="333"/>
                  </a:lnTo>
                  <a:lnTo>
                    <a:pt x="1752" y="185"/>
                  </a:lnTo>
                  <a:lnTo>
                    <a:pt x="1568" y="93"/>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7" name="Google Shape;2987;p11"/>
            <p:cNvSpPr/>
            <p:nvPr/>
          </p:nvSpPr>
          <p:spPr>
            <a:xfrm>
              <a:off x="5499150" y="1356850"/>
              <a:ext cx="56725" cy="56725"/>
            </a:xfrm>
            <a:custGeom>
              <a:avLst/>
              <a:gdLst/>
              <a:ahLst/>
              <a:cxnLst/>
              <a:rect l="l" t="t" r="r" b="b"/>
              <a:pathLst>
                <a:path w="2269" h="2269" extrusionOk="0">
                  <a:moveTo>
                    <a:pt x="1107" y="0"/>
                  </a:moveTo>
                  <a:lnTo>
                    <a:pt x="996" y="19"/>
                  </a:lnTo>
                  <a:lnTo>
                    <a:pt x="886" y="37"/>
                  </a:lnTo>
                  <a:lnTo>
                    <a:pt x="683" y="111"/>
                  </a:lnTo>
                  <a:lnTo>
                    <a:pt x="480" y="222"/>
                  </a:lnTo>
                  <a:lnTo>
                    <a:pt x="314" y="351"/>
                  </a:lnTo>
                  <a:lnTo>
                    <a:pt x="185" y="517"/>
                  </a:lnTo>
                  <a:lnTo>
                    <a:pt x="74" y="720"/>
                  </a:lnTo>
                  <a:lnTo>
                    <a:pt x="19" y="922"/>
                  </a:lnTo>
                  <a:lnTo>
                    <a:pt x="1" y="1033"/>
                  </a:lnTo>
                  <a:lnTo>
                    <a:pt x="1" y="1144"/>
                  </a:lnTo>
                  <a:lnTo>
                    <a:pt x="1" y="1254"/>
                  </a:lnTo>
                  <a:lnTo>
                    <a:pt x="19" y="1365"/>
                  </a:lnTo>
                  <a:lnTo>
                    <a:pt x="93" y="1568"/>
                  </a:lnTo>
                  <a:lnTo>
                    <a:pt x="203" y="1771"/>
                  </a:lnTo>
                  <a:lnTo>
                    <a:pt x="332" y="1936"/>
                  </a:lnTo>
                  <a:lnTo>
                    <a:pt x="498" y="2066"/>
                  </a:lnTo>
                  <a:lnTo>
                    <a:pt x="701" y="2176"/>
                  </a:lnTo>
                  <a:lnTo>
                    <a:pt x="904" y="2250"/>
                  </a:lnTo>
                  <a:lnTo>
                    <a:pt x="1015" y="2268"/>
                  </a:lnTo>
                  <a:lnTo>
                    <a:pt x="1236" y="2268"/>
                  </a:lnTo>
                  <a:lnTo>
                    <a:pt x="1347" y="2250"/>
                  </a:lnTo>
                  <a:lnTo>
                    <a:pt x="1457" y="2213"/>
                  </a:lnTo>
                  <a:lnTo>
                    <a:pt x="1568" y="2176"/>
                  </a:lnTo>
                  <a:lnTo>
                    <a:pt x="1771" y="2066"/>
                  </a:lnTo>
                  <a:lnTo>
                    <a:pt x="1937" y="1918"/>
                  </a:lnTo>
                  <a:lnTo>
                    <a:pt x="2084" y="1734"/>
                  </a:lnTo>
                  <a:lnTo>
                    <a:pt x="2176" y="1549"/>
                  </a:lnTo>
                  <a:lnTo>
                    <a:pt x="2213" y="1439"/>
                  </a:lnTo>
                  <a:lnTo>
                    <a:pt x="2250" y="1328"/>
                  </a:lnTo>
                  <a:lnTo>
                    <a:pt x="2250" y="1217"/>
                  </a:lnTo>
                  <a:lnTo>
                    <a:pt x="2268" y="1088"/>
                  </a:lnTo>
                  <a:lnTo>
                    <a:pt x="2250" y="978"/>
                  </a:lnTo>
                  <a:lnTo>
                    <a:pt x="2232" y="867"/>
                  </a:lnTo>
                  <a:lnTo>
                    <a:pt x="2158" y="664"/>
                  </a:lnTo>
                  <a:lnTo>
                    <a:pt x="2047" y="480"/>
                  </a:lnTo>
                  <a:lnTo>
                    <a:pt x="1900" y="314"/>
                  </a:lnTo>
                  <a:lnTo>
                    <a:pt x="1734" y="185"/>
                  </a:lnTo>
                  <a:lnTo>
                    <a:pt x="1531" y="74"/>
                  </a:lnTo>
                  <a:lnTo>
                    <a:pt x="1328" y="19"/>
                  </a:lnTo>
                  <a:lnTo>
                    <a:pt x="12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8" name="Google Shape;2988;p11"/>
            <p:cNvSpPr/>
            <p:nvPr/>
          </p:nvSpPr>
          <p:spPr>
            <a:xfrm>
              <a:off x="5356250" y="1248525"/>
              <a:ext cx="56725" cy="56725"/>
            </a:xfrm>
            <a:custGeom>
              <a:avLst/>
              <a:gdLst/>
              <a:ahLst/>
              <a:cxnLst/>
              <a:rect l="l" t="t" r="r" b="b"/>
              <a:pathLst>
                <a:path w="2269" h="2269" extrusionOk="0">
                  <a:moveTo>
                    <a:pt x="1033" y="1"/>
                  </a:moveTo>
                  <a:lnTo>
                    <a:pt x="923" y="19"/>
                  </a:lnTo>
                  <a:lnTo>
                    <a:pt x="701" y="93"/>
                  </a:lnTo>
                  <a:lnTo>
                    <a:pt x="517" y="203"/>
                  </a:lnTo>
                  <a:lnTo>
                    <a:pt x="351" y="332"/>
                  </a:lnTo>
                  <a:lnTo>
                    <a:pt x="204" y="498"/>
                  </a:lnTo>
                  <a:lnTo>
                    <a:pt x="93" y="683"/>
                  </a:lnTo>
                  <a:lnTo>
                    <a:pt x="38" y="904"/>
                  </a:lnTo>
                  <a:lnTo>
                    <a:pt x="19" y="1015"/>
                  </a:lnTo>
                  <a:lnTo>
                    <a:pt x="1" y="1125"/>
                  </a:lnTo>
                  <a:lnTo>
                    <a:pt x="1" y="1236"/>
                  </a:lnTo>
                  <a:lnTo>
                    <a:pt x="19" y="1346"/>
                  </a:lnTo>
                  <a:lnTo>
                    <a:pt x="93" y="1549"/>
                  </a:lnTo>
                  <a:lnTo>
                    <a:pt x="185" y="1734"/>
                  </a:lnTo>
                  <a:lnTo>
                    <a:pt x="333" y="1918"/>
                  </a:lnTo>
                  <a:lnTo>
                    <a:pt x="499" y="2047"/>
                  </a:lnTo>
                  <a:lnTo>
                    <a:pt x="683" y="2158"/>
                  </a:lnTo>
                  <a:lnTo>
                    <a:pt x="886" y="2232"/>
                  </a:lnTo>
                  <a:lnTo>
                    <a:pt x="996" y="2250"/>
                  </a:lnTo>
                  <a:lnTo>
                    <a:pt x="1107" y="2268"/>
                  </a:lnTo>
                  <a:lnTo>
                    <a:pt x="1218" y="2268"/>
                  </a:lnTo>
                  <a:lnTo>
                    <a:pt x="1347" y="2250"/>
                  </a:lnTo>
                  <a:lnTo>
                    <a:pt x="1457" y="2213"/>
                  </a:lnTo>
                  <a:lnTo>
                    <a:pt x="1550" y="2176"/>
                  </a:lnTo>
                  <a:lnTo>
                    <a:pt x="1752" y="2066"/>
                  </a:lnTo>
                  <a:lnTo>
                    <a:pt x="1918" y="1937"/>
                  </a:lnTo>
                  <a:lnTo>
                    <a:pt x="2066" y="1752"/>
                  </a:lnTo>
                  <a:lnTo>
                    <a:pt x="2176" y="1568"/>
                  </a:lnTo>
                  <a:lnTo>
                    <a:pt x="2213" y="1457"/>
                  </a:lnTo>
                  <a:lnTo>
                    <a:pt x="2250" y="1346"/>
                  </a:lnTo>
                  <a:lnTo>
                    <a:pt x="2269" y="1236"/>
                  </a:lnTo>
                  <a:lnTo>
                    <a:pt x="2269" y="1107"/>
                  </a:lnTo>
                  <a:lnTo>
                    <a:pt x="2269" y="996"/>
                  </a:lnTo>
                  <a:lnTo>
                    <a:pt x="2250" y="886"/>
                  </a:lnTo>
                  <a:lnTo>
                    <a:pt x="2176" y="683"/>
                  </a:lnTo>
                  <a:lnTo>
                    <a:pt x="2066" y="498"/>
                  </a:lnTo>
                  <a:lnTo>
                    <a:pt x="1918" y="332"/>
                  </a:lnTo>
                  <a:lnTo>
                    <a:pt x="1752" y="185"/>
                  </a:lnTo>
                  <a:lnTo>
                    <a:pt x="1568" y="93"/>
                  </a:lnTo>
                  <a:lnTo>
                    <a:pt x="1365" y="19"/>
                  </a:lnTo>
                  <a:lnTo>
                    <a:pt x="1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9" name="Google Shape;2989;p11"/>
            <p:cNvSpPr/>
            <p:nvPr/>
          </p:nvSpPr>
          <p:spPr>
            <a:xfrm>
              <a:off x="4794825" y="247325"/>
              <a:ext cx="55325" cy="55350"/>
            </a:xfrm>
            <a:custGeom>
              <a:avLst/>
              <a:gdLst/>
              <a:ahLst/>
              <a:cxnLst/>
              <a:rect l="l" t="t" r="r" b="b"/>
              <a:pathLst>
                <a:path w="2213" h="2214" extrusionOk="0">
                  <a:moveTo>
                    <a:pt x="1143" y="1"/>
                  </a:moveTo>
                  <a:lnTo>
                    <a:pt x="1033" y="19"/>
                  </a:lnTo>
                  <a:lnTo>
                    <a:pt x="922" y="19"/>
                  </a:lnTo>
                  <a:lnTo>
                    <a:pt x="719" y="75"/>
                  </a:lnTo>
                  <a:lnTo>
                    <a:pt x="535" y="185"/>
                  </a:lnTo>
                  <a:lnTo>
                    <a:pt x="369" y="314"/>
                  </a:lnTo>
                  <a:lnTo>
                    <a:pt x="221" y="462"/>
                  </a:lnTo>
                  <a:lnTo>
                    <a:pt x="111" y="646"/>
                  </a:lnTo>
                  <a:lnTo>
                    <a:pt x="37" y="849"/>
                  </a:lnTo>
                  <a:lnTo>
                    <a:pt x="19" y="960"/>
                  </a:lnTo>
                  <a:lnTo>
                    <a:pt x="0" y="1070"/>
                  </a:lnTo>
                  <a:lnTo>
                    <a:pt x="0" y="1181"/>
                  </a:lnTo>
                  <a:lnTo>
                    <a:pt x="19" y="1291"/>
                  </a:lnTo>
                  <a:lnTo>
                    <a:pt x="37" y="1384"/>
                  </a:lnTo>
                  <a:lnTo>
                    <a:pt x="74" y="1494"/>
                  </a:lnTo>
                  <a:lnTo>
                    <a:pt x="184" y="1697"/>
                  </a:lnTo>
                  <a:lnTo>
                    <a:pt x="314" y="1863"/>
                  </a:lnTo>
                  <a:lnTo>
                    <a:pt x="479" y="2011"/>
                  </a:lnTo>
                  <a:lnTo>
                    <a:pt x="664" y="2121"/>
                  </a:lnTo>
                  <a:lnTo>
                    <a:pt x="774" y="2158"/>
                  </a:lnTo>
                  <a:lnTo>
                    <a:pt x="867" y="2195"/>
                  </a:lnTo>
                  <a:lnTo>
                    <a:pt x="977" y="2213"/>
                  </a:lnTo>
                  <a:lnTo>
                    <a:pt x="1217" y="2213"/>
                  </a:lnTo>
                  <a:lnTo>
                    <a:pt x="1309" y="2195"/>
                  </a:lnTo>
                  <a:lnTo>
                    <a:pt x="1512" y="2121"/>
                  </a:lnTo>
                  <a:lnTo>
                    <a:pt x="1696" y="2029"/>
                  </a:lnTo>
                  <a:lnTo>
                    <a:pt x="1862" y="1900"/>
                  </a:lnTo>
                  <a:lnTo>
                    <a:pt x="2010" y="1734"/>
                  </a:lnTo>
                  <a:lnTo>
                    <a:pt x="2120" y="1550"/>
                  </a:lnTo>
                  <a:lnTo>
                    <a:pt x="2176" y="1347"/>
                  </a:lnTo>
                  <a:lnTo>
                    <a:pt x="2194" y="1236"/>
                  </a:lnTo>
                  <a:lnTo>
                    <a:pt x="2213" y="1125"/>
                  </a:lnTo>
                  <a:lnTo>
                    <a:pt x="2213" y="1033"/>
                  </a:lnTo>
                  <a:lnTo>
                    <a:pt x="2194" y="923"/>
                  </a:lnTo>
                  <a:lnTo>
                    <a:pt x="2139" y="720"/>
                  </a:lnTo>
                  <a:lnTo>
                    <a:pt x="2028" y="535"/>
                  </a:lnTo>
                  <a:lnTo>
                    <a:pt x="1899" y="370"/>
                  </a:lnTo>
                  <a:lnTo>
                    <a:pt x="1733" y="222"/>
                  </a:lnTo>
                  <a:lnTo>
                    <a:pt x="1567" y="111"/>
                  </a:lnTo>
                  <a:lnTo>
                    <a:pt x="1365" y="38"/>
                  </a:lnTo>
                  <a:lnTo>
                    <a:pt x="1254" y="19"/>
                  </a:lnTo>
                  <a:lnTo>
                    <a:pt x="1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0" name="Google Shape;2990;p11"/>
            <p:cNvSpPr/>
            <p:nvPr/>
          </p:nvSpPr>
          <p:spPr>
            <a:xfrm>
              <a:off x="5145600" y="1046175"/>
              <a:ext cx="55800" cy="56250"/>
            </a:xfrm>
            <a:custGeom>
              <a:avLst/>
              <a:gdLst/>
              <a:ahLst/>
              <a:cxnLst/>
              <a:rect l="l" t="t" r="r" b="b"/>
              <a:pathLst>
                <a:path w="2232" h="2250" extrusionOk="0">
                  <a:moveTo>
                    <a:pt x="1051" y="0"/>
                  </a:moveTo>
                  <a:lnTo>
                    <a:pt x="941" y="19"/>
                  </a:lnTo>
                  <a:lnTo>
                    <a:pt x="830" y="37"/>
                  </a:lnTo>
                  <a:lnTo>
                    <a:pt x="720" y="74"/>
                  </a:lnTo>
                  <a:lnTo>
                    <a:pt x="535" y="166"/>
                  </a:lnTo>
                  <a:lnTo>
                    <a:pt x="351" y="314"/>
                  </a:lnTo>
                  <a:lnTo>
                    <a:pt x="222" y="480"/>
                  </a:lnTo>
                  <a:lnTo>
                    <a:pt x="93" y="664"/>
                  </a:lnTo>
                  <a:lnTo>
                    <a:pt x="56" y="756"/>
                  </a:lnTo>
                  <a:lnTo>
                    <a:pt x="19" y="867"/>
                  </a:lnTo>
                  <a:lnTo>
                    <a:pt x="1" y="977"/>
                  </a:lnTo>
                  <a:lnTo>
                    <a:pt x="1" y="1088"/>
                  </a:lnTo>
                  <a:lnTo>
                    <a:pt x="1" y="1199"/>
                  </a:lnTo>
                  <a:lnTo>
                    <a:pt x="1" y="1309"/>
                  </a:lnTo>
                  <a:lnTo>
                    <a:pt x="74" y="1512"/>
                  </a:lnTo>
                  <a:lnTo>
                    <a:pt x="166" y="1696"/>
                  </a:lnTo>
                  <a:lnTo>
                    <a:pt x="296" y="1862"/>
                  </a:lnTo>
                  <a:lnTo>
                    <a:pt x="443" y="2010"/>
                  </a:lnTo>
                  <a:lnTo>
                    <a:pt x="627" y="2121"/>
                  </a:lnTo>
                  <a:lnTo>
                    <a:pt x="830" y="2194"/>
                  </a:lnTo>
                  <a:lnTo>
                    <a:pt x="941" y="2231"/>
                  </a:lnTo>
                  <a:lnTo>
                    <a:pt x="1051" y="2231"/>
                  </a:lnTo>
                  <a:lnTo>
                    <a:pt x="1162" y="2250"/>
                  </a:lnTo>
                  <a:lnTo>
                    <a:pt x="1273" y="2231"/>
                  </a:lnTo>
                  <a:lnTo>
                    <a:pt x="1365" y="2213"/>
                  </a:lnTo>
                  <a:lnTo>
                    <a:pt x="1476" y="2176"/>
                  </a:lnTo>
                  <a:lnTo>
                    <a:pt x="1678" y="2084"/>
                  </a:lnTo>
                  <a:lnTo>
                    <a:pt x="1844" y="1955"/>
                  </a:lnTo>
                  <a:lnTo>
                    <a:pt x="1992" y="1789"/>
                  </a:lnTo>
                  <a:lnTo>
                    <a:pt x="2121" y="1604"/>
                  </a:lnTo>
                  <a:lnTo>
                    <a:pt x="2158" y="1512"/>
                  </a:lnTo>
                  <a:lnTo>
                    <a:pt x="2195" y="1401"/>
                  </a:lnTo>
                  <a:lnTo>
                    <a:pt x="2232" y="1291"/>
                  </a:lnTo>
                  <a:lnTo>
                    <a:pt x="2232" y="1180"/>
                  </a:lnTo>
                  <a:lnTo>
                    <a:pt x="2232" y="1070"/>
                  </a:lnTo>
                  <a:lnTo>
                    <a:pt x="2232" y="959"/>
                  </a:lnTo>
                  <a:lnTo>
                    <a:pt x="2195" y="848"/>
                  </a:lnTo>
                  <a:lnTo>
                    <a:pt x="2176" y="738"/>
                  </a:lnTo>
                  <a:lnTo>
                    <a:pt x="2066" y="553"/>
                  </a:lnTo>
                  <a:lnTo>
                    <a:pt x="1937" y="369"/>
                  </a:lnTo>
                  <a:lnTo>
                    <a:pt x="1771" y="221"/>
                  </a:lnTo>
                  <a:lnTo>
                    <a:pt x="1586" y="111"/>
                  </a:lnTo>
                  <a:lnTo>
                    <a:pt x="1494" y="74"/>
                  </a:lnTo>
                  <a:lnTo>
                    <a:pt x="1383" y="37"/>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1" name="Google Shape;2991;p11"/>
            <p:cNvSpPr/>
            <p:nvPr/>
          </p:nvSpPr>
          <p:spPr>
            <a:xfrm>
              <a:off x="5211525" y="1140650"/>
              <a:ext cx="55325" cy="55350"/>
            </a:xfrm>
            <a:custGeom>
              <a:avLst/>
              <a:gdLst/>
              <a:ahLst/>
              <a:cxnLst/>
              <a:rect l="l" t="t" r="r" b="b"/>
              <a:pathLst>
                <a:path w="2213" h="2214" extrusionOk="0">
                  <a:moveTo>
                    <a:pt x="1106" y="1"/>
                  </a:moveTo>
                  <a:lnTo>
                    <a:pt x="996" y="19"/>
                  </a:lnTo>
                  <a:lnTo>
                    <a:pt x="885" y="38"/>
                  </a:lnTo>
                  <a:lnTo>
                    <a:pt x="682" y="93"/>
                  </a:lnTo>
                  <a:lnTo>
                    <a:pt x="498" y="204"/>
                  </a:lnTo>
                  <a:lnTo>
                    <a:pt x="332" y="333"/>
                  </a:lnTo>
                  <a:lnTo>
                    <a:pt x="203" y="499"/>
                  </a:lnTo>
                  <a:lnTo>
                    <a:pt x="92" y="683"/>
                  </a:lnTo>
                  <a:lnTo>
                    <a:pt x="19" y="886"/>
                  </a:lnTo>
                  <a:lnTo>
                    <a:pt x="0" y="997"/>
                  </a:lnTo>
                  <a:lnTo>
                    <a:pt x="0" y="1107"/>
                  </a:lnTo>
                  <a:lnTo>
                    <a:pt x="0" y="1218"/>
                  </a:lnTo>
                  <a:lnTo>
                    <a:pt x="19" y="1310"/>
                  </a:lnTo>
                  <a:lnTo>
                    <a:pt x="92" y="1513"/>
                  </a:lnTo>
                  <a:lnTo>
                    <a:pt x="185" y="1697"/>
                  </a:lnTo>
                  <a:lnTo>
                    <a:pt x="314" y="1863"/>
                  </a:lnTo>
                  <a:lnTo>
                    <a:pt x="480" y="2011"/>
                  </a:lnTo>
                  <a:lnTo>
                    <a:pt x="664" y="2121"/>
                  </a:lnTo>
                  <a:lnTo>
                    <a:pt x="867" y="2177"/>
                  </a:lnTo>
                  <a:lnTo>
                    <a:pt x="977" y="2195"/>
                  </a:lnTo>
                  <a:lnTo>
                    <a:pt x="1088" y="2214"/>
                  </a:lnTo>
                  <a:lnTo>
                    <a:pt x="1199" y="2214"/>
                  </a:lnTo>
                  <a:lnTo>
                    <a:pt x="1309" y="2195"/>
                  </a:lnTo>
                  <a:lnTo>
                    <a:pt x="1420" y="2158"/>
                  </a:lnTo>
                  <a:lnTo>
                    <a:pt x="1512" y="2121"/>
                  </a:lnTo>
                  <a:lnTo>
                    <a:pt x="1715" y="2029"/>
                  </a:lnTo>
                  <a:lnTo>
                    <a:pt x="1881" y="1882"/>
                  </a:lnTo>
                  <a:lnTo>
                    <a:pt x="2010" y="1716"/>
                  </a:lnTo>
                  <a:lnTo>
                    <a:pt x="2121" y="1513"/>
                  </a:lnTo>
                  <a:lnTo>
                    <a:pt x="2157" y="1421"/>
                  </a:lnTo>
                  <a:lnTo>
                    <a:pt x="2194" y="1310"/>
                  </a:lnTo>
                  <a:lnTo>
                    <a:pt x="2194" y="1199"/>
                  </a:lnTo>
                  <a:lnTo>
                    <a:pt x="2213" y="1089"/>
                  </a:lnTo>
                  <a:lnTo>
                    <a:pt x="2194" y="978"/>
                  </a:lnTo>
                  <a:lnTo>
                    <a:pt x="2176" y="868"/>
                  </a:lnTo>
                  <a:lnTo>
                    <a:pt x="2102" y="665"/>
                  </a:lnTo>
                  <a:lnTo>
                    <a:pt x="2010" y="480"/>
                  </a:lnTo>
                  <a:lnTo>
                    <a:pt x="1862" y="333"/>
                  </a:lnTo>
                  <a:lnTo>
                    <a:pt x="1696" y="185"/>
                  </a:lnTo>
                  <a:lnTo>
                    <a:pt x="1512" y="93"/>
                  </a:lnTo>
                  <a:lnTo>
                    <a:pt x="1309" y="19"/>
                  </a:lnTo>
                  <a:lnTo>
                    <a:pt x="1199" y="19"/>
                  </a:lnTo>
                  <a:lnTo>
                    <a:pt x="11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2" name="Google Shape;2992;p11"/>
            <p:cNvSpPr/>
            <p:nvPr/>
          </p:nvSpPr>
          <p:spPr>
            <a:xfrm>
              <a:off x="4949225" y="766825"/>
              <a:ext cx="54875" cy="55350"/>
            </a:xfrm>
            <a:custGeom>
              <a:avLst/>
              <a:gdLst/>
              <a:ahLst/>
              <a:cxnLst/>
              <a:rect l="l" t="t" r="r" b="b"/>
              <a:pathLst>
                <a:path w="2195" h="2214" extrusionOk="0">
                  <a:moveTo>
                    <a:pt x="1015" y="1"/>
                  </a:moveTo>
                  <a:lnTo>
                    <a:pt x="904" y="19"/>
                  </a:lnTo>
                  <a:lnTo>
                    <a:pt x="702" y="74"/>
                  </a:lnTo>
                  <a:lnTo>
                    <a:pt x="517" y="185"/>
                  </a:lnTo>
                  <a:lnTo>
                    <a:pt x="351" y="314"/>
                  </a:lnTo>
                  <a:lnTo>
                    <a:pt x="204" y="462"/>
                  </a:lnTo>
                  <a:lnTo>
                    <a:pt x="93" y="646"/>
                  </a:lnTo>
                  <a:lnTo>
                    <a:pt x="19" y="849"/>
                  </a:lnTo>
                  <a:lnTo>
                    <a:pt x="1" y="959"/>
                  </a:lnTo>
                  <a:lnTo>
                    <a:pt x="1" y="1070"/>
                  </a:lnTo>
                  <a:lnTo>
                    <a:pt x="1" y="1181"/>
                  </a:lnTo>
                  <a:lnTo>
                    <a:pt x="1" y="1291"/>
                  </a:lnTo>
                  <a:lnTo>
                    <a:pt x="56" y="1494"/>
                  </a:lnTo>
                  <a:lnTo>
                    <a:pt x="167" y="1678"/>
                  </a:lnTo>
                  <a:lnTo>
                    <a:pt x="277" y="1844"/>
                  </a:lnTo>
                  <a:lnTo>
                    <a:pt x="443" y="1992"/>
                  </a:lnTo>
                  <a:lnTo>
                    <a:pt x="628" y="2103"/>
                  </a:lnTo>
                  <a:lnTo>
                    <a:pt x="831" y="2176"/>
                  </a:lnTo>
                  <a:lnTo>
                    <a:pt x="941" y="2195"/>
                  </a:lnTo>
                  <a:lnTo>
                    <a:pt x="1033" y="2213"/>
                  </a:lnTo>
                  <a:lnTo>
                    <a:pt x="1162" y="2213"/>
                  </a:lnTo>
                  <a:lnTo>
                    <a:pt x="1273" y="2195"/>
                  </a:lnTo>
                  <a:lnTo>
                    <a:pt x="1365" y="2176"/>
                  </a:lnTo>
                  <a:lnTo>
                    <a:pt x="1476" y="2139"/>
                  </a:lnTo>
                  <a:lnTo>
                    <a:pt x="1679" y="2047"/>
                  </a:lnTo>
                  <a:lnTo>
                    <a:pt x="1845" y="1900"/>
                  </a:lnTo>
                  <a:lnTo>
                    <a:pt x="1992" y="1734"/>
                  </a:lnTo>
                  <a:lnTo>
                    <a:pt x="2103" y="1549"/>
                  </a:lnTo>
                  <a:lnTo>
                    <a:pt x="2140" y="1439"/>
                  </a:lnTo>
                  <a:lnTo>
                    <a:pt x="2177" y="1347"/>
                  </a:lnTo>
                  <a:lnTo>
                    <a:pt x="2195" y="1236"/>
                  </a:lnTo>
                  <a:lnTo>
                    <a:pt x="2195" y="1125"/>
                  </a:lnTo>
                  <a:lnTo>
                    <a:pt x="2195" y="1015"/>
                  </a:lnTo>
                  <a:lnTo>
                    <a:pt x="2177" y="904"/>
                  </a:lnTo>
                  <a:lnTo>
                    <a:pt x="2121" y="701"/>
                  </a:lnTo>
                  <a:lnTo>
                    <a:pt x="2011" y="517"/>
                  </a:lnTo>
                  <a:lnTo>
                    <a:pt x="1882" y="351"/>
                  </a:lnTo>
                  <a:lnTo>
                    <a:pt x="1716" y="203"/>
                  </a:lnTo>
                  <a:lnTo>
                    <a:pt x="1531" y="111"/>
                  </a:lnTo>
                  <a:lnTo>
                    <a:pt x="1328" y="37"/>
                  </a:lnTo>
                  <a:lnTo>
                    <a:pt x="1236"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3" name="Google Shape;2993;p11"/>
            <p:cNvSpPr/>
            <p:nvPr/>
          </p:nvSpPr>
          <p:spPr>
            <a:xfrm>
              <a:off x="5014225" y="860400"/>
              <a:ext cx="56275" cy="56275"/>
            </a:xfrm>
            <a:custGeom>
              <a:avLst/>
              <a:gdLst/>
              <a:ahLst/>
              <a:cxnLst/>
              <a:rect l="l" t="t" r="r" b="b"/>
              <a:pathLst>
                <a:path w="2251" h="2251" extrusionOk="0">
                  <a:moveTo>
                    <a:pt x="1125" y="1"/>
                  </a:moveTo>
                  <a:lnTo>
                    <a:pt x="996" y="19"/>
                  </a:lnTo>
                  <a:lnTo>
                    <a:pt x="886" y="37"/>
                  </a:lnTo>
                  <a:lnTo>
                    <a:pt x="793" y="56"/>
                  </a:lnTo>
                  <a:lnTo>
                    <a:pt x="683" y="111"/>
                  </a:lnTo>
                  <a:lnTo>
                    <a:pt x="498" y="203"/>
                  </a:lnTo>
                  <a:lnTo>
                    <a:pt x="333" y="351"/>
                  </a:lnTo>
                  <a:lnTo>
                    <a:pt x="185" y="517"/>
                  </a:lnTo>
                  <a:lnTo>
                    <a:pt x="74" y="720"/>
                  </a:lnTo>
                  <a:lnTo>
                    <a:pt x="38" y="812"/>
                  </a:lnTo>
                  <a:lnTo>
                    <a:pt x="19" y="922"/>
                  </a:lnTo>
                  <a:lnTo>
                    <a:pt x="1" y="1033"/>
                  </a:lnTo>
                  <a:lnTo>
                    <a:pt x="1" y="1144"/>
                  </a:lnTo>
                  <a:lnTo>
                    <a:pt x="1" y="1254"/>
                  </a:lnTo>
                  <a:lnTo>
                    <a:pt x="19" y="1365"/>
                  </a:lnTo>
                  <a:lnTo>
                    <a:pt x="93" y="1568"/>
                  </a:lnTo>
                  <a:lnTo>
                    <a:pt x="203" y="1752"/>
                  </a:lnTo>
                  <a:lnTo>
                    <a:pt x="333" y="1918"/>
                  </a:lnTo>
                  <a:lnTo>
                    <a:pt x="498" y="2047"/>
                  </a:lnTo>
                  <a:lnTo>
                    <a:pt x="683" y="2158"/>
                  </a:lnTo>
                  <a:lnTo>
                    <a:pt x="886" y="2232"/>
                  </a:lnTo>
                  <a:lnTo>
                    <a:pt x="978" y="2250"/>
                  </a:lnTo>
                  <a:lnTo>
                    <a:pt x="1199" y="2250"/>
                  </a:lnTo>
                  <a:lnTo>
                    <a:pt x="1310" y="2232"/>
                  </a:lnTo>
                  <a:lnTo>
                    <a:pt x="1420" y="2213"/>
                  </a:lnTo>
                  <a:lnTo>
                    <a:pt x="1531" y="2176"/>
                  </a:lnTo>
                  <a:lnTo>
                    <a:pt x="1715" y="2066"/>
                  </a:lnTo>
                  <a:lnTo>
                    <a:pt x="1900" y="1937"/>
                  </a:lnTo>
                  <a:lnTo>
                    <a:pt x="2029" y="1771"/>
                  </a:lnTo>
                  <a:lnTo>
                    <a:pt x="2139" y="1568"/>
                  </a:lnTo>
                  <a:lnTo>
                    <a:pt x="2176" y="1476"/>
                  </a:lnTo>
                  <a:lnTo>
                    <a:pt x="2213" y="1365"/>
                  </a:lnTo>
                  <a:lnTo>
                    <a:pt x="2232" y="1254"/>
                  </a:lnTo>
                  <a:lnTo>
                    <a:pt x="2250" y="1144"/>
                  </a:lnTo>
                  <a:lnTo>
                    <a:pt x="2232" y="1033"/>
                  </a:lnTo>
                  <a:lnTo>
                    <a:pt x="2213" y="922"/>
                  </a:lnTo>
                  <a:lnTo>
                    <a:pt x="2195" y="812"/>
                  </a:lnTo>
                  <a:lnTo>
                    <a:pt x="2158" y="720"/>
                  </a:lnTo>
                  <a:lnTo>
                    <a:pt x="2047" y="517"/>
                  </a:lnTo>
                  <a:lnTo>
                    <a:pt x="1900" y="351"/>
                  </a:lnTo>
                  <a:lnTo>
                    <a:pt x="1734" y="203"/>
                  </a:lnTo>
                  <a:lnTo>
                    <a:pt x="1549" y="93"/>
                  </a:lnTo>
                  <a:lnTo>
                    <a:pt x="1439" y="56"/>
                  </a:lnTo>
                  <a:lnTo>
                    <a:pt x="1347" y="37"/>
                  </a:lnTo>
                  <a:lnTo>
                    <a:pt x="1236"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4" name="Google Shape;2994;p11"/>
            <p:cNvSpPr/>
            <p:nvPr/>
          </p:nvSpPr>
          <p:spPr>
            <a:xfrm>
              <a:off x="5645275" y="1462875"/>
              <a:ext cx="55350" cy="55800"/>
            </a:xfrm>
            <a:custGeom>
              <a:avLst/>
              <a:gdLst/>
              <a:ahLst/>
              <a:cxnLst/>
              <a:rect l="l" t="t" r="r" b="b"/>
              <a:pathLst>
                <a:path w="2214" h="2232" extrusionOk="0">
                  <a:moveTo>
                    <a:pt x="1125" y="0"/>
                  </a:moveTo>
                  <a:lnTo>
                    <a:pt x="1015" y="19"/>
                  </a:lnTo>
                  <a:lnTo>
                    <a:pt x="904" y="37"/>
                  </a:lnTo>
                  <a:lnTo>
                    <a:pt x="793" y="56"/>
                  </a:lnTo>
                  <a:lnTo>
                    <a:pt x="683" y="92"/>
                  </a:lnTo>
                  <a:lnTo>
                    <a:pt x="498" y="203"/>
                  </a:lnTo>
                  <a:lnTo>
                    <a:pt x="332" y="351"/>
                  </a:lnTo>
                  <a:lnTo>
                    <a:pt x="185" y="517"/>
                  </a:lnTo>
                  <a:lnTo>
                    <a:pt x="74" y="701"/>
                  </a:lnTo>
                  <a:lnTo>
                    <a:pt x="37" y="812"/>
                  </a:lnTo>
                  <a:lnTo>
                    <a:pt x="19" y="922"/>
                  </a:lnTo>
                  <a:lnTo>
                    <a:pt x="0" y="1014"/>
                  </a:lnTo>
                  <a:lnTo>
                    <a:pt x="0" y="1143"/>
                  </a:lnTo>
                  <a:lnTo>
                    <a:pt x="0" y="1236"/>
                  </a:lnTo>
                  <a:lnTo>
                    <a:pt x="19" y="1346"/>
                  </a:lnTo>
                  <a:lnTo>
                    <a:pt x="93" y="1549"/>
                  </a:lnTo>
                  <a:lnTo>
                    <a:pt x="185" y="1733"/>
                  </a:lnTo>
                  <a:lnTo>
                    <a:pt x="332" y="1899"/>
                  </a:lnTo>
                  <a:lnTo>
                    <a:pt x="498" y="2028"/>
                  </a:lnTo>
                  <a:lnTo>
                    <a:pt x="683" y="2139"/>
                  </a:lnTo>
                  <a:lnTo>
                    <a:pt x="885" y="2194"/>
                  </a:lnTo>
                  <a:lnTo>
                    <a:pt x="978" y="2213"/>
                  </a:lnTo>
                  <a:lnTo>
                    <a:pt x="1088" y="2231"/>
                  </a:lnTo>
                  <a:lnTo>
                    <a:pt x="1199" y="2231"/>
                  </a:lnTo>
                  <a:lnTo>
                    <a:pt x="1310" y="2213"/>
                  </a:lnTo>
                  <a:lnTo>
                    <a:pt x="1420" y="2176"/>
                  </a:lnTo>
                  <a:lnTo>
                    <a:pt x="1531" y="2139"/>
                  </a:lnTo>
                  <a:lnTo>
                    <a:pt x="1715" y="2028"/>
                  </a:lnTo>
                  <a:lnTo>
                    <a:pt x="1881" y="1899"/>
                  </a:lnTo>
                  <a:lnTo>
                    <a:pt x="2029" y="1733"/>
                  </a:lnTo>
                  <a:lnTo>
                    <a:pt x="2121" y="1531"/>
                  </a:lnTo>
                  <a:lnTo>
                    <a:pt x="2176" y="1438"/>
                  </a:lnTo>
                  <a:lnTo>
                    <a:pt x="2195" y="1328"/>
                  </a:lnTo>
                  <a:lnTo>
                    <a:pt x="2213" y="1217"/>
                  </a:lnTo>
                  <a:lnTo>
                    <a:pt x="2213" y="1107"/>
                  </a:lnTo>
                  <a:lnTo>
                    <a:pt x="2213" y="996"/>
                  </a:lnTo>
                  <a:lnTo>
                    <a:pt x="2195" y="885"/>
                  </a:lnTo>
                  <a:lnTo>
                    <a:pt x="2121" y="682"/>
                  </a:lnTo>
                  <a:lnTo>
                    <a:pt x="2010" y="498"/>
                  </a:lnTo>
                  <a:lnTo>
                    <a:pt x="1881" y="332"/>
                  </a:lnTo>
                  <a:lnTo>
                    <a:pt x="1715" y="203"/>
                  </a:lnTo>
                  <a:lnTo>
                    <a:pt x="1531" y="92"/>
                  </a:lnTo>
                  <a:lnTo>
                    <a:pt x="1328" y="37"/>
                  </a:lnTo>
                  <a:lnTo>
                    <a:pt x="1217" y="19"/>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5" name="Google Shape;2995;p11"/>
            <p:cNvSpPr/>
            <p:nvPr/>
          </p:nvSpPr>
          <p:spPr>
            <a:xfrm>
              <a:off x="5420800" y="1344400"/>
              <a:ext cx="53475" cy="53500"/>
            </a:xfrm>
            <a:custGeom>
              <a:avLst/>
              <a:gdLst/>
              <a:ahLst/>
              <a:cxnLst/>
              <a:rect l="l" t="t" r="r" b="b"/>
              <a:pathLst>
                <a:path w="2139" h="2140" extrusionOk="0">
                  <a:moveTo>
                    <a:pt x="1033" y="1"/>
                  </a:moveTo>
                  <a:lnTo>
                    <a:pt x="811" y="19"/>
                  </a:lnTo>
                  <a:lnTo>
                    <a:pt x="627" y="74"/>
                  </a:lnTo>
                  <a:lnTo>
                    <a:pt x="443" y="185"/>
                  </a:lnTo>
                  <a:lnTo>
                    <a:pt x="295" y="314"/>
                  </a:lnTo>
                  <a:lnTo>
                    <a:pt x="166" y="462"/>
                  </a:lnTo>
                  <a:lnTo>
                    <a:pt x="74" y="646"/>
                  </a:lnTo>
                  <a:lnTo>
                    <a:pt x="19" y="849"/>
                  </a:lnTo>
                  <a:lnTo>
                    <a:pt x="0" y="1052"/>
                  </a:lnTo>
                  <a:lnTo>
                    <a:pt x="0" y="1162"/>
                  </a:lnTo>
                  <a:lnTo>
                    <a:pt x="19" y="1273"/>
                  </a:lnTo>
                  <a:lnTo>
                    <a:pt x="74" y="1476"/>
                  </a:lnTo>
                  <a:lnTo>
                    <a:pt x="166" y="1660"/>
                  </a:lnTo>
                  <a:lnTo>
                    <a:pt x="295" y="1826"/>
                  </a:lnTo>
                  <a:lnTo>
                    <a:pt x="461" y="1955"/>
                  </a:lnTo>
                  <a:lnTo>
                    <a:pt x="645" y="2047"/>
                  </a:lnTo>
                  <a:lnTo>
                    <a:pt x="848" y="2121"/>
                  </a:lnTo>
                  <a:lnTo>
                    <a:pt x="959" y="2121"/>
                  </a:lnTo>
                  <a:lnTo>
                    <a:pt x="1069" y="2139"/>
                  </a:lnTo>
                  <a:lnTo>
                    <a:pt x="1180" y="2121"/>
                  </a:lnTo>
                  <a:lnTo>
                    <a:pt x="1291" y="2103"/>
                  </a:lnTo>
                  <a:lnTo>
                    <a:pt x="1494" y="2047"/>
                  </a:lnTo>
                  <a:lnTo>
                    <a:pt x="1678" y="1955"/>
                  </a:lnTo>
                  <a:lnTo>
                    <a:pt x="1844" y="1826"/>
                  </a:lnTo>
                  <a:lnTo>
                    <a:pt x="1973" y="1660"/>
                  </a:lnTo>
                  <a:lnTo>
                    <a:pt x="2065" y="1476"/>
                  </a:lnTo>
                  <a:lnTo>
                    <a:pt x="2120" y="1273"/>
                  </a:lnTo>
                  <a:lnTo>
                    <a:pt x="2139" y="1162"/>
                  </a:lnTo>
                  <a:lnTo>
                    <a:pt x="2139" y="1052"/>
                  </a:lnTo>
                  <a:lnTo>
                    <a:pt x="2139" y="923"/>
                  </a:lnTo>
                  <a:lnTo>
                    <a:pt x="2120" y="830"/>
                  </a:lnTo>
                  <a:lnTo>
                    <a:pt x="2047" y="628"/>
                  </a:lnTo>
                  <a:lnTo>
                    <a:pt x="1936" y="443"/>
                  </a:lnTo>
                  <a:lnTo>
                    <a:pt x="1807" y="277"/>
                  </a:lnTo>
                  <a:lnTo>
                    <a:pt x="1641" y="148"/>
                  </a:lnTo>
                  <a:lnTo>
                    <a:pt x="1457" y="56"/>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6" name="Google Shape;2996;p11"/>
            <p:cNvSpPr/>
            <p:nvPr/>
          </p:nvSpPr>
          <p:spPr>
            <a:xfrm>
              <a:off x="6268475" y="1658325"/>
              <a:ext cx="53050" cy="53025"/>
            </a:xfrm>
            <a:custGeom>
              <a:avLst/>
              <a:gdLst/>
              <a:ahLst/>
              <a:cxnLst/>
              <a:rect l="l" t="t" r="r" b="b"/>
              <a:pathLst>
                <a:path w="2122" h="2121" extrusionOk="0">
                  <a:moveTo>
                    <a:pt x="1089" y="0"/>
                  </a:moveTo>
                  <a:lnTo>
                    <a:pt x="867" y="18"/>
                  </a:lnTo>
                  <a:lnTo>
                    <a:pt x="665" y="74"/>
                  </a:lnTo>
                  <a:lnTo>
                    <a:pt x="480" y="166"/>
                  </a:lnTo>
                  <a:lnTo>
                    <a:pt x="314" y="295"/>
                  </a:lnTo>
                  <a:lnTo>
                    <a:pt x="185" y="461"/>
                  </a:lnTo>
                  <a:lnTo>
                    <a:pt x="93" y="627"/>
                  </a:lnTo>
                  <a:lnTo>
                    <a:pt x="19" y="830"/>
                  </a:lnTo>
                  <a:lnTo>
                    <a:pt x="1" y="1051"/>
                  </a:lnTo>
                  <a:lnTo>
                    <a:pt x="19" y="1272"/>
                  </a:lnTo>
                  <a:lnTo>
                    <a:pt x="75" y="1475"/>
                  </a:lnTo>
                  <a:lnTo>
                    <a:pt x="167" y="1659"/>
                  </a:lnTo>
                  <a:lnTo>
                    <a:pt x="296" y="1807"/>
                  </a:lnTo>
                  <a:lnTo>
                    <a:pt x="443" y="1936"/>
                  </a:lnTo>
                  <a:lnTo>
                    <a:pt x="628" y="2028"/>
                  </a:lnTo>
                  <a:lnTo>
                    <a:pt x="812" y="2102"/>
                  </a:lnTo>
                  <a:lnTo>
                    <a:pt x="1033" y="2120"/>
                  </a:lnTo>
                  <a:lnTo>
                    <a:pt x="1255" y="2102"/>
                  </a:lnTo>
                  <a:lnTo>
                    <a:pt x="1457" y="2047"/>
                  </a:lnTo>
                  <a:lnTo>
                    <a:pt x="1642" y="1955"/>
                  </a:lnTo>
                  <a:lnTo>
                    <a:pt x="1808" y="1825"/>
                  </a:lnTo>
                  <a:lnTo>
                    <a:pt x="1937" y="1678"/>
                  </a:lnTo>
                  <a:lnTo>
                    <a:pt x="2029" y="1494"/>
                  </a:lnTo>
                  <a:lnTo>
                    <a:pt x="2103" y="1291"/>
                  </a:lnTo>
                  <a:lnTo>
                    <a:pt x="2121" y="1069"/>
                  </a:lnTo>
                  <a:lnTo>
                    <a:pt x="2103" y="848"/>
                  </a:lnTo>
                  <a:lnTo>
                    <a:pt x="2047" y="645"/>
                  </a:lnTo>
                  <a:lnTo>
                    <a:pt x="1955" y="479"/>
                  </a:lnTo>
                  <a:lnTo>
                    <a:pt x="1826" y="314"/>
                  </a:lnTo>
                  <a:lnTo>
                    <a:pt x="1679" y="184"/>
                  </a:lnTo>
                  <a:lnTo>
                    <a:pt x="1494" y="92"/>
                  </a:lnTo>
                  <a:lnTo>
                    <a:pt x="1310" y="37"/>
                  </a:lnTo>
                  <a:lnTo>
                    <a:pt x="1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7" name="Google Shape;2997;p11"/>
            <p:cNvSpPr/>
            <p:nvPr/>
          </p:nvSpPr>
          <p:spPr>
            <a:xfrm>
              <a:off x="5278350" y="1236075"/>
              <a:ext cx="53050" cy="53050"/>
            </a:xfrm>
            <a:custGeom>
              <a:avLst/>
              <a:gdLst/>
              <a:ahLst/>
              <a:cxnLst/>
              <a:rect l="l" t="t" r="r" b="b"/>
              <a:pathLst>
                <a:path w="2122" h="2122" extrusionOk="0">
                  <a:moveTo>
                    <a:pt x="1052" y="1"/>
                  </a:moveTo>
                  <a:lnTo>
                    <a:pt x="830" y="19"/>
                  </a:lnTo>
                  <a:lnTo>
                    <a:pt x="628" y="74"/>
                  </a:lnTo>
                  <a:lnTo>
                    <a:pt x="462" y="167"/>
                  </a:lnTo>
                  <a:lnTo>
                    <a:pt x="296" y="296"/>
                  </a:lnTo>
                  <a:lnTo>
                    <a:pt x="167" y="443"/>
                  </a:lnTo>
                  <a:lnTo>
                    <a:pt x="74" y="628"/>
                  </a:lnTo>
                  <a:lnTo>
                    <a:pt x="19" y="830"/>
                  </a:lnTo>
                  <a:lnTo>
                    <a:pt x="1" y="1052"/>
                  </a:lnTo>
                  <a:lnTo>
                    <a:pt x="1" y="1162"/>
                  </a:lnTo>
                  <a:lnTo>
                    <a:pt x="19" y="1273"/>
                  </a:lnTo>
                  <a:lnTo>
                    <a:pt x="74" y="1476"/>
                  </a:lnTo>
                  <a:lnTo>
                    <a:pt x="167" y="1660"/>
                  </a:lnTo>
                  <a:lnTo>
                    <a:pt x="296" y="1808"/>
                  </a:lnTo>
                  <a:lnTo>
                    <a:pt x="462" y="1955"/>
                  </a:lnTo>
                  <a:lnTo>
                    <a:pt x="646" y="2047"/>
                  </a:lnTo>
                  <a:lnTo>
                    <a:pt x="849" y="2103"/>
                  </a:lnTo>
                  <a:lnTo>
                    <a:pt x="959" y="2121"/>
                  </a:lnTo>
                  <a:lnTo>
                    <a:pt x="1181" y="2121"/>
                  </a:lnTo>
                  <a:lnTo>
                    <a:pt x="1291" y="2103"/>
                  </a:lnTo>
                  <a:lnTo>
                    <a:pt x="1494" y="2029"/>
                  </a:lnTo>
                  <a:lnTo>
                    <a:pt x="1679" y="1937"/>
                  </a:lnTo>
                  <a:lnTo>
                    <a:pt x="1826" y="1789"/>
                  </a:lnTo>
                  <a:lnTo>
                    <a:pt x="1955" y="1642"/>
                  </a:lnTo>
                  <a:lnTo>
                    <a:pt x="2047" y="1457"/>
                  </a:lnTo>
                  <a:lnTo>
                    <a:pt x="2103" y="1236"/>
                  </a:lnTo>
                  <a:lnTo>
                    <a:pt x="2121" y="1125"/>
                  </a:lnTo>
                  <a:lnTo>
                    <a:pt x="2121" y="1015"/>
                  </a:lnTo>
                  <a:lnTo>
                    <a:pt x="2084" y="812"/>
                  </a:lnTo>
                  <a:lnTo>
                    <a:pt x="2029" y="609"/>
                  </a:lnTo>
                  <a:lnTo>
                    <a:pt x="1937" y="425"/>
                  </a:lnTo>
                  <a:lnTo>
                    <a:pt x="1789" y="277"/>
                  </a:lnTo>
                  <a:lnTo>
                    <a:pt x="1642" y="167"/>
                  </a:lnTo>
                  <a:lnTo>
                    <a:pt x="1457" y="74"/>
                  </a:lnTo>
                  <a:lnTo>
                    <a:pt x="1254"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8" name="Google Shape;2998;p11"/>
            <p:cNvSpPr/>
            <p:nvPr/>
          </p:nvSpPr>
          <p:spPr>
            <a:xfrm>
              <a:off x="5872075" y="1587325"/>
              <a:ext cx="52550" cy="52575"/>
            </a:xfrm>
            <a:custGeom>
              <a:avLst/>
              <a:gdLst/>
              <a:ahLst/>
              <a:cxnLst/>
              <a:rect l="l" t="t" r="r" b="b"/>
              <a:pathLst>
                <a:path w="2102" h="2103" extrusionOk="0">
                  <a:moveTo>
                    <a:pt x="959" y="1"/>
                  </a:moveTo>
                  <a:lnTo>
                    <a:pt x="848" y="19"/>
                  </a:lnTo>
                  <a:lnTo>
                    <a:pt x="645" y="74"/>
                  </a:lnTo>
                  <a:lnTo>
                    <a:pt x="461" y="167"/>
                  </a:lnTo>
                  <a:lnTo>
                    <a:pt x="313" y="296"/>
                  </a:lnTo>
                  <a:lnTo>
                    <a:pt x="184" y="462"/>
                  </a:lnTo>
                  <a:lnTo>
                    <a:pt x="74" y="627"/>
                  </a:lnTo>
                  <a:lnTo>
                    <a:pt x="18" y="849"/>
                  </a:lnTo>
                  <a:lnTo>
                    <a:pt x="0" y="959"/>
                  </a:lnTo>
                  <a:lnTo>
                    <a:pt x="0" y="1070"/>
                  </a:lnTo>
                  <a:lnTo>
                    <a:pt x="18" y="1273"/>
                  </a:lnTo>
                  <a:lnTo>
                    <a:pt x="92" y="1476"/>
                  </a:lnTo>
                  <a:lnTo>
                    <a:pt x="184" y="1660"/>
                  </a:lnTo>
                  <a:lnTo>
                    <a:pt x="313" y="1808"/>
                  </a:lnTo>
                  <a:lnTo>
                    <a:pt x="461" y="1937"/>
                  </a:lnTo>
                  <a:lnTo>
                    <a:pt x="645" y="2029"/>
                  </a:lnTo>
                  <a:lnTo>
                    <a:pt x="830" y="2084"/>
                  </a:lnTo>
                  <a:lnTo>
                    <a:pt x="1051" y="2103"/>
                  </a:lnTo>
                  <a:lnTo>
                    <a:pt x="1272" y="2084"/>
                  </a:lnTo>
                  <a:lnTo>
                    <a:pt x="1475" y="2029"/>
                  </a:lnTo>
                  <a:lnTo>
                    <a:pt x="1641" y="1918"/>
                  </a:lnTo>
                  <a:lnTo>
                    <a:pt x="1807" y="1808"/>
                  </a:lnTo>
                  <a:lnTo>
                    <a:pt x="1918" y="1642"/>
                  </a:lnTo>
                  <a:lnTo>
                    <a:pt x="2010" y="1476"/>
                  </a:lnTo>
                  <a:lnTo>
                    <a:pt x="2084" y="1273"/>
                  </a:lnTo>
                  <a:lnTo>
                    <a:pt x="2102" y="1070"/>
                  </a:lnTo>
                  <a:lnTo>
                    <a:pt x="2084" y="849"/>
                  </a:lnTo>
                  <a:lnTo>
                    <a:pt x="2028" y="646"/>
                  </a:lnTo>
                  <a:lnTo>
                    <a:pt x="1936" y="462"/>
                  </a:lnTo>
                  <a:lnTo>
                    <a:pt x="1807" y="314"/>
                  </a:lnTo>
                  <a:lnTo>
                    <a:pt x="1659" y="185"/>
                  </a:lnTo>
                  <a:lnTo>
                    <a:pt x="1494" y="93"/>
                  </a:lnTo>
                  <a:lnTo>
                    <a:pt x="1291" y="19"/>
                  </a:lnTo>
                  <a:lnTo>
                    <a:pt x="1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9" name="Google Shape;2999;p11"/>
            <p:cNvSpPr/>
            <p:nvPr/>
          </p:nvSpPr>
          <p:spPr>
            <a:xfrm>
              <a:off x="5951800" y="1601150"/>
              <a:ext cx="53050" cy="53500"/>
            </a:xfrm>
            <a:custGeom>
              <a:avLst/>
              <a:gdLst/>
              <a:ahLst/>
              <a:cxnLst/>
              <a:rect l="l" t="t" r="r" b="b"/>
              <a:pathLst>
                <a:path w="2122" h="2140" extrusionOk="0">
                  <a:moveTo>
                    <a:pt x="978" y="1"/>
                  </a:moveTo>
                  <a:lnTo>
                    <a:pt x="867" y="19"/>
                  </a:lnTo>
                  <a:lnTo>
                    <a:pt x="646" y="74"/>
                  </a:lnTo>
                  <a:lnTo>
                    <a:pt x="462" y="167"/>
                  </a:lnTo>
                  <a:lnTo>
                    <a:pt x="314" y="296"/>
                  </a:lnTo>
                  <a:lnTo>
                    <a:pt x="167" y="462"/>
                  </a:lnTo>
                  <a:lnTo>
                    <a:pt x="75" y="646"/>
                  </a:lnTo>
                  <a:lnTo>
                    <a:pt x="19" y="849"/>
                  </a:lnTo>
                  <a:lnTo>
                    <a:pt x="1" y="960"/>
                  </a:lnTo>
                  <a:lnTo>
                    <a:pt x="1" y="1070"/>
                  </a:lnTo>
                  <a:lnTo>
                    <a:pt x="19" y="1291"/>
                  </a:lnTo>
                  <a:lnTo>
                    <a:pt x="75" y="1476"/>
                  </a:lnTo>
                  <a:lnTo>
                    <a:pt x="167" y="1660"/>
                  </a:lnTo>
                  <a:lnTo>
                    <a:pt x="296" y="1826"/>
                  </a:lnTo>
                  <a:lnTo>
                    <a:pt x="443" y="1955"/>
                  </a:lnTo>
                  <a:lnTo>
                    <a:pt x="628" y="2047"/>
                  </a:lnTo>
                  <a:lnTo>
                    <a:pt x="812" y="2103"/>
                  </a:lnTo>
                  <a:lnTo>
                    <a:pt x="1033" y="2140"/>
                  </a:lnTo>
                  <a:lnTo>
                    <a:pt x="1144" y="2121"/>
                  </a:lnTo>
                  <a:lnTo>
                    <a:pt x="1255" y="2121"/>
                  </a:lnTo>
                  <a:lnTo>
                    <a:pt x="1457" y="2047"/>
                  </a:lnTo>
                  <a:lnTo>
                    <a:pt x="1642" y="1955"/>
                  </a:lnTo>
                  <a:lnTo>
                    <a:pt x="1808" y="1826"/>
                  </a:lnTo>
                  <a:lnTo>
                    <a:pt x="1937" y="1679"/>
                  </a:lnTo>
                  <a:lnTo>
                    <a:pt x="2047" y="1494"/>
                  </a:lnTo>
                  <a:lnTo>
                    <a:pt x="2103" y="1291"/>
                  </a:lnTo>
                  <a:lnTo>
                    <a:pt x="2121" y="1181"/>
                  </a:lnTo>
                  <a:lnTo>
                    <a:pt x="2121" y="1070"/>
                  </a:lnTo>
                  <a:lnTo>
                    <a:pt x="2103" y="849"/>
                  </a:lnTo>
                  <a:lnTo>
                    <a:pt x="2047" y="646"/>
                  </a:lnTo>
                  <a:lnTo>
                    <a:pt x="1955" y="462"/>
                  </a:lnTo>
                  <a:lnTo>
                    <a:pt x="1826" y="314"/>
                  </a:lnTo>
                  <a:lnTo>
                    <a:pt x="1679" y="185"/>
                  </a:lnTo>
                  <a:lnTo>
                    <a:pt x="1494" y="93"/>
                  </a:lnTo>
                  <a:lnTo>
                    <a:pt x="1291" y="19"/>
                  </a:lnTo>
                  <a:lnTo>
                    <a:pt x="10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0" name="Google Shape;3000;p11"/>
            <p:cNvSpPr/>
            <p:nvPr/>
          </p:nvSpPr>
          <p:spPr>
            <a:xfrm>
              <a:off x="4884700" y="673725"/>
              <a:ext cx="52575" cy="53025"/>
            </a:xfrm>
            <a:custGeom>
              <a:avLst/>
              <a:gdLst/>
              <a:ahLst/>
              <a:cxnLst/>
              <a:rect l="l" t="t" r="r" b="b"/>
              <a:pathLst>
                <a:path w="2103" h="2121" extrusionOk="0">
                  <a:moveTo>
                    <a:pt x="1033" y="0"/>
                  </a:moveTo>
                  <a:lnTo>
                    <a:pt x="812" y="37"/>
                  </a:lnTo>
                  <a:lnTo>
                    <a:pt x="609" y="92"/>
                  </a:lnTo>
                  <a:lnTo>
                    <a:pt x="443" y="184"/>
                  </a:lnTo>
                  <a:lnTo>
                    <a:pt x="296" y="314"/>
                  </a:lnTo>
                  <a:lnTo>
                    <a:pt x="166" y="461"/>
                  </a:lnTo>
                  <a:lnTo>
                    <a:pt x="74" y="645"/>
                  </a:lnTo>
                  <a:lnTo>
                    <a:pt x="19" y="848"/>
                  </a:lnTo>
                  <a:lnTo>
                    <a:pt x="1" y="1051"/>
                  </a:lnTo>
                  <a:lnTo>
                    <a:pt x="19" y="1291"/>
                  </a:lnTo>
                  <a:lnTo>
                    <a:pt x="74" y="1494"/>
                  </a:lnTo>
                  <a:lnTo>
                    <a:pt x="166" y="1660"/>
                  </a:lnTo>
                  <a:lnTo>
                    <a:pt x="296" y="1825"/>
                  </a:lnTo>
                  <a:lnTo>
                    <a:pt x="461" y="1955"/>
                  </a:lnTo>
                  <a:lnTo>
                    <a:pt x="646" y="2047"/>
                  </a:lnTo>
                  <a:lnTo>
                    <a:pt x="849" y="2102"/>
                  </a:lnTo>
                  <a:lnTo>
                    <a:pt x="1070" y="2120"/>
                  </a:lnTo>
                  <a:lnTo>
                    <a:pt x="1291" y="2102"/>
                  </a:lnTo>
                  <a:lnTo>
                    <a:pt x="1476" y="2028"/>
                  </a:lnTo>
                  <a:lnTo>
                    <a:pt x="1660" y="1936"/>
                  </a:lnTo>
                  <a:lnTo>
                    <a:pt x="1807" y="1807"/>
                  </a:lnTo>
                  <a:lnTo>
                    <a:pt x="1937" y="1660"/>
                  </a:lnTo>
                  <a:lnTo>
                    <a:pt x="2029" y="1475"/>
                  </a:lnTo>
                  <a:lnTo>
                    <a:pt x="2084" y="1291"/>
                  </a:lnTo>
                  <a:lnTo>
                    <a:pt x="2102" y="1070"/>
                  </a:lnTo>
                  <a:lnTo>
                    <a:pt x="2084" y="848"/>
                  </a:lnTo>
                  <a:lnTo>
                    <a:pt x="2029" y="645"/>
                  </a:lnTo>
                  <a:lnTo>
                    <a:pt x="1937" y="461"/>
                  </a:lnTo>
                  <a:lnTo>
                    <a:pt x="1789" y="295"/>
                  </a:lnTo>
                  <a:lnTo>
                    <a:pt x="1642" y="184"/>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1" name="Google Shape;3001;p11"/>
            <p:cNvSpPr/>
            <p:nvPr/>
          </p:nvSpPr>
          <p:spPr>
            <a:xfrm>
              <a:off x="4781900" y="328450"/>
              <a:ext cx="52575" cy="53050"/>
            </a:xfrm>
            <a:custGeom>
              <a:avLst/>
              <a:gdLst/>
              <a:ahLst/>
              <a:cxnLst/>
              <a:rect l="l" t="t" r="r" b="b"/>
              <a:pathLst>
                <a:path w="2103" h="2122" extrusionOk="0">
                  <a:moveTo>
                    <a:pt x="1107" y="1"/>
                  </a:moveTo>
                  <a:lnTo>
                    <a:pt x="886" y="19"/>
                  </a:lnTo>
                  <a:lnTo>
                    <a:pt x="683" y="75"/>
                  </a:lnTo>
                  <a:lnTo>
                    <a:pt x="480" y="167"/>
                  </a:lnTo>
                  <a:lnTo>
                    <a:pt x="333" y="277"/>
                  </a:lnTo>
                  <a:lnTo>
                    <a:pt x="185" y="443"/>
                  </a:lnTo>
                  <a:lnTo>
                    <a:pt x="93" y="609"/>
                  </a:lnTo>
                  <a:lnTo>
                    <a:pt x="19" y="812"/>
                  </a:lnTo>
                  <a:lnTo>
                    <a:pt x="1" y="923"/>
                  </a:lnTo>
                  <a:lnTo>
                    <a:pt x="1" y="1033"/>
                  </a:lnTo>
                  <a:lnTo>
                    <a:pt x="19" y="1255"/>
                  </a:lnTo>
                  <a:lnTo>
                    <a:pt x="56" y="1458"/>
                  </a:lnTo>
                  <a:lnTo>
                    <a:pt x="148" y="1642"/>
                  </a:lnTo>
                  <a:lnTo>
                    <a:pt x="277" y="1789"/>
                  </a:lnTo>
                  <a:lnTo>
                    <a:pt x="425" y="1918"/>
                  </a:lnTo>
                  <a:lnTo>
                    <a:pt x="591" y="2029"/>
                  </a:lnTo>
                  <a:lnTo>
                    <a:pt x="794" y="2084"/>
                  </a:lnTo>
                  <a:lnTo>
                    <a:pt x="996" y="2121"/>
                  </a:lnTo>
                  <a:lnTo>
                    <a:pt x="1218" y="2103"/>
                  </a:lnTo>
                  <a:lnTo>
                    <a:pt x="1439" y="2048"/>
                  </a:lnTo>
                  <a:lnTo>
                    <a:pt x="1623" y="1974"/>
                  </a:lnTo>
                  <a:lnTo>
                    <a:pt x="1789" y="1845"/>
                  </a:lnTo>
                  <a:lnTo>
                    <a:pt x="1918" y="1697"/>
                  </a:lnTo>
                  <a:lnTo>
                    <a:pt x="2011" y="1513"/>
                  </a:lnTo>
                  <a:lnTo>
                    <a:pt x="2084" y="1310"/>
                  </a:lnTo>
                  <a:lnTo>
                    <a:pt x="2103" y="1199"/>
                  </a:lnTo>
                  <a:lnTo>
                    <a:pt x="2103" y="1089"/>
                  </a:lnTo>
                  <a:lnTo>
                    <a:pt x="2103" y="867"/>
                  </a:lnTo>
                  <a:lnTo>
                    <a:pt x="2047" y="665"/>
                  </a:lnTo>
                  <a:lnTo>
                    <a:pt x="1955" y="499"/>
                  </a:lnTo>
                  <a:lnTo>
                    <a:pt x="1826" y="333"/>
                  </a:lnTo>
                  <a:lnTo>
                    <a:pt x="1679" y="204"/>
                  </a:lnTo>
                  <a:lnTo>
                    <a:pt x="1513" y="112"/>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2" name="Google Shape;3002;p11"/>
            <p:cNvSpPr/>
            <p:nvPr/>
          </p:nvSpPr>
          <p:spPr>
            <a:xfrm>
              <a:off x="6028325" y="1615450"/>
              <a:ext cx="53950" cy="53500"/>
            </a:xfrm>
            <a:custGeom>
              <a:avLst/>
              <a:gdLst/>
              <a:ahLst/>
              <a:cxnLst/>
              <a:rect l="l" t="t" r="r" b="b"/>
              <a:pathLst>
                <a:path w="2158" h="2140" extrusionOk="0">
                  <a:moveTo>
                    <a:pt x="1107" y="0"/>
                  </a:moveTo>
                  <a:lnTo>
                    <a:pt x="886" y="19"/>
                  </a:lnTo>
                  <a:lnTo>
                    <a:pt x="683" y="74"/>
                  </a:lnTo>
                  <a:lnTo>
                    <a:pt x="498" y="166"/>
                  </a:lnTo>
                  <a:lnTo>
                    <a:pt x="332" y="295"/>
                  </a:lnTo>
                  <a:lnTo>
                    <a:pt x="203" y="443"/>
                  </a:lnTo>
                  <a:lnTo>
                    <a:pt x="93" y="627"/>
                  </a:lnTo>
                  <a:lnTo>
                    <a:pt x="37" y="830"/>
                  </a:lnTo>
                  <a:lnTo>
                    <a:pt x="19" y="941"/>
                  </a:lnTo>
                  <a:lnTo>
                    <a:pt x="1" y="1051"/>
                  </a:lnTo>
                  <a:lnTo>
                    <a:pt x="19" y="1162"/>
                  </a:lnTo>
                  <a:lnTo>
                    <a:pt x="19" y="1273"/>
                  </a:lnTo>
                  <a:lnTo>
                    <a:pt x="93" y="1475"/>
                  </a:lnTo>
                  <a:lnTo>
                    <a:pt x="185" y="1660"/>
                  </a:lnTo>
                  <a:lnTo>
                    <a:pt x="314" y="1826"/>
                  </a:lnTo>
                  <a:lnTo>
                    <a:pt x="462" y="1955"/>
                  </a:lnTo>
                  <a:lnTo>
                    <a:pt x="646" y="2047"/>
                  </a:lnTo>
                  <a:lnTo>
                    <a:pt x="849" y="2121"/>
                  </a:lnTo>
                  <a:lnTo>
                    <a:pt x="959" y="2139"/>
                  </a:lnTo>
                  <a:lnTo>
                    <a:pt x="1199" y="2139"/>
                  </a:lnTo>
                  <a:lnTo>
                    <a:pt x="1291" y="2121"/>
                  </a:lnTo>
                  <a:lnTo>
                    <a:pt x="1512" y="2047"/>
                  </a:lnTo>
                  <a:lnTo>
                    <a:pt x="1697" y="1955"/>
                  </a:lnTo>
                  <a:lnTo>
                    <a:pt x="1844" y="1826"/>
                  </a:lnTo>
                  <a:lnTo>
                    <a:pt x="1973" y="1660"/>
                  </a:lnTo>
                  <a:lnTo>
                    <a:pt x="2066" y="1475"/>
                  </a:lnTo>
                  <a:lnTo>
                    <a:pt x="2139" y="1273"/>
                  </a:lnTo>
                  <a:lnTo>
                    <a:pt x="2139" y="1162"/>
                  </a:lnTo>
                  <a:lnTo>
                    <a:pt x="2158" y="1051"/>
                  </a:lnTo>
                  <a:lnTo>
                    <a:pt x="2121" y="830"/>
                  </a:lnTo>
                  <a:lnTo>
                    <a:pt x="2066" y="646"/>
                  </a:lnTo>
                  <a:lnTo>
                    <a:pt x="1973" y="461"/>
                  </a:lnTo>
                  <a:lnTo>
                    <a:pt x="1844" y="314"/>
                  </a:lnTo>
                  <a:lnTo>
                    <a:pt x="1697" y="185"/>
                  </a:lnTo>
                  <a:lnTo>
                    <a:pt x="1512" y="74"/>
                  </a:lnTo>
                  <a:lnTo>
                    <a:pt x="1328" y="19"/>
                  </a:lnTo>
                  <a:lnTo>
                    <a:pt x="11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3" name="Google Shape;3003;p11"/>
            <p:cNvSpPr/>
            <p:nvPr/>
          </p:nvSpPr>
          <p:spPr>
            <a:xfrm>
              <a:off x="5566450" y="1449950"/>
              <a:ext cx="53025" cy="53050"/>
            </a:xfrm>
            <a:custGeom>
              <a:avLst/>
              <a:gdLst/>
              <a:ahLst/>
              <a:cxnLst/>
              <a:rect l="l" t="t" r="r" b="b"/>
              <a:pathLst>
                <a:path w="2121" h="2122" extrusionOk="0">
                  <a:moveTo>
                    <a:pt x="1107" y="1"/>
                  </a:moveTo>
                  <a:lnTo>
                    <a:pt x="886" y="19"/>
                  </a:lnTo>
                  <a:lnTo>
                    <a:pt x="664" y="75"/>
                  </a:lnTo>
                  <a:lnTo>
                    <a:pt x="480" y="167"/>
                  </a:lnTo>
                  <a:lnTo>
                    <a:pt x="332" y="296"/>
                  </a:lnTo>
                  <a:lnTo>
                    <a:pt x="185" y="444"/>
                  </a:lnTo>
                  <a:lnTo>
                    <a:pt x="93" y="628"/>
                  </a:lnTo>
                  <a:lnTo>
                    <a:pt x="37" y="831"/>
                  </a:lnTo>
                  <a:lnTo>
                    <a:pt x="1" y="1052"/>
                  </a:lnTo>
                  <a:lnTo>
                    <a:pt x="19" y="1273"/>
                  </a:lnTo>
                  <a:lnTo>
                    <a:pt x="74" y="1476"/>
                  </a:lnTo>
                  <a:lnTo>
                    <a:pt x="166" y="1642"/>
                  </a:lnTo>
                  <a:lnTo>
                    <a:pt x="296" y="1808"/>
                  </a:lnTo>
                  <a:lnTo>
                    <a:pt x="443" y="1937"/>
                  </a:lnTo>
                  <a:lnTo>
                    <a:pt x="609" y="2029"/>
                  </a:lnTo>
                  <a:lnTo>
                    <a:pt x="812" y="2103"/>
                  </a:lnTo>
                  <a:lnTo>
                    <a:pt x="1033" y="2121"/>
                  </a:lnTo>
                  <a:lnTo>
                    <a:pt x="1254" y="2103"/>
                  </a:lnTo>
                  <a:lnTo>
                    <a:pt x="1457" y="2048"/>
                  </a:lnTo>
                  <a:lnTo>
                    <a:pt x="1642" y="1955"/>
                  </a:lnTo>
                  <a:lnTo>
                    <a:pt x="1807" y="1826"/>
                  </a:lnTo>
                  <a:lnTo>
                    <a:pt x="1937" y="1679"/>
                  </a:lnTo>
                  <a:lnTo>
                    <a:pt x="2029" y="1494"/>
                  </a:lnTo>
                  <a:lnTo>
                    <a:pt x="2102" y="1292"/>
                  </a:lnTo>
                  <a:lnTo>
                    <a:pt x="2121" y="1070"/>
                  </a:lnTo>
                  <a:lnTo>
                    <a:pt x="2102" y="868"/>
                  </a:lnTo>
                  <a:lnTo>
                    <a:pt x="2047" y="665"/>
                  </a:lnTo>
                  <a:lnTo>
                    <a:pt x="1955" y="480"/>
                  </a:lnTo>
                  <a:lnTo>
                    <a:pt x="1826" y="333"/>
                  </a:lnTo>
                  <a:lnTo>
                    <a:pt x="1678" y="204"/>
                  </a:lnTo>
                  <a:lnTo>
                    <a:pt x="1512" y="93"/>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4" name="Google Shape;3004;p11"/>
            <p:cNvSpPr/>
            <p:nvPr/>
          </p:nvSpPr>
          <p:spPr>
            <a:xfrm>
              <a:off x="6108525" y="1629725"/>
              <a:ext cx="53500" cy="53500"/>
            </a:xfrm>
            <a:custGeom>
              <a:avLst/>
              <a:gdLst/>
              <a:ahLst/>
              <a:cxnLst/>
              <a:rect l="l" t="t" r="r" b="b"/>
              <a:pathLst>
                <a:path w="2140" h="2140" extrusionOk="0">
                  <a:moveTo>
                    <a:pt x="886" y="1"/>
                  </a:moveTo>
                  <a:lnTo>
                    <a:pt x="665" y="56"/>
                  </a:lnTo>
                  <a:lnTo>
                    <a:pt x="480" y="167"/>
                  </a:lnTo>
                  <a:lnTo>
                    <a:pt x="314" y="277"/>
                  </a:lnTo>
                  <a:lnTo>
                    <a:pt x="185" y="443"/>
                  </a:lnTo>
                  <a:lnTo>
                    <a:pt x="93" y="628"/>
                  </a:lnTo>
                  <a:lnTo>
                    <a:pt x="19" y="831"/>
                  </a:lnTo>
                  <a:lnTo>
                    <a:pt x="1" y="941"/>
                  </a:lnTo>
                  <a:lnTo>
                    <a:pt x="1" y="1052"/>
                  </a:lnTo>
                  <a:lnTo>
                    <a:pt x="19" y="1273"/>
                  </a:lnTo>
                  <a:lnTo>
                    <a:pt x="75" y="1476"/>
                  </a:lnTo>
                  <a:lnTo>
                    <a:pt x="167" y="1660"/>
                  </a:lnTo>
                  <a:lnTo>
                    <a:pt x="296" y="1826"/>
                  </a:lnTo>
                  <a:lnTo>
                    <a:pt x="462" y="1955"/>
                  </a:lnTo>
                  <a:lnTo>
                    <a:pt x="646" y="2048"/>
                  </a:lnTo>
                  <a:lnTo>
                    <a:pt x="849" y="2121"/>
                  </a:lnTo>
                  <a:lnTo>
                    <a:pt x="960" y="2140"/>
                  </a:lnTo>
                  <a:lnTo>
                    <a:pt x="1181" y="2140"/>
                  </a:lnTo>
                  <a:lnTo>
                    <a:pt x="1291" y="2121"/>
                  </a:lnTo>
                  <a:lnTo>
                    <a:pt x="1494" y="2048"/>
                  </a:lnTo>
                  <a:lnTo>
                    <a:pt x="1679" y="1955"/>
                  </a:lnTo>
                  <a:lnTo>
                    <a:pt x="1826" y="1826"/>
                  </a:lnTo>
                  <a:lnTo>
                    <a:pt x="1955" y="1660"/>
                  </a:lnTo>
                  <a:lnTo>
                    <a:pt x="2066" y="1476"/>
                  </a:lnTo>
                  <a:lnTo>
                    <a:pt x="2121" y="1273"/>
                  </a:lnTo>
                  <a:lnTo>
                    <a:pt x="2140" y="1162"/>
                  </a:lnTo>
                  <a:lnTo>
                    <a:pt x="2140" y="1052"/>
                  </a:lnTo>
                  <a:lnTo>
                    <a:pt x="2121" y="849"/>
                  </a:lnTo>
                  <a:lnTo>
                    <a:pt x="2066" y="646"/>
                  </a:lnTo>
                  <a:lnTo>
                    <a:pt x="1955" y="462"/>
                  </a:lnTo>
                  <a:lnTo>
                    <a:pt x="1845" y="314"/>
                  </a:lnTo>
                  <a:lnTo>
                    <a:pt x="1679" y="185"/>
                  </a:lnTo>
                  <a:lnTo>
                    <a:pt x="1513" y="75"/>
                  </a:lnTo>
                  <a:lnTo>
                    <a:pt x="1310" y="19"/>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5" name="Google Shape;3005;p11"/>
            <p:cNvSpPr/>
            <p:nvPr/>
          </p:nvSpPr>
          <p:spPr>
            <a:xfrm>
              <a:off x="4832625" y="502250"/>
              <a:ext cx="53950" cy="53475"/>
            </a:xfrm>
            <a:custGeom>
              <a:avLst/>
              <a:gdLst/>
              <a:ahLst/>
              <a:cxnLst/>
              <a:rect l="l" t="t" r="r" b="b"/>
              <a:pathLst>
                <a:path w="2158" h="2139" extrusionOk="0">
                  <a:moveTo>
                    <a:pt x="1051" y="0"/>
                  </a:moveTo>
                  <a:lnTo>
                    <a:pt x="940" y="19"/>
                  </a:lnTo>
                  <a:lnTo>
                    <a:pt x="830" y="37"/>
                  </a:lnTo>
                  <a:lnTo>
                    <a:pt x="627" y="92"/>
                  </a:lnTo>
                  <a:lnTo>
                    <a:pt x="461" y="203"/>
                  </a:lnTo>
                  <a:lnTo>
                    <a:pt x="295" y="332"/>
                  </a:lnTo>
                  <a:lnTo>
                    <a:pt x="166" y="498"/>
                  </a:lnTo>
                  <a:lnTo>
                    <a:pt x="74" y="682"/>
                  </a:lnTo>
                  <a:lnTo>
                    <a:pt x="18" y="885"/>
                  </a:lnTo>
                  <a:lnTo>
                    <a:pt x="0" y="1106"/>
                  </a:lnTo>
                  <a:lnTo>
                    <a:pt x="37" y="1328"/>
                  </a:lnTo>
                  <a:lnTo>
                    <a:pt x="92" y="1512"/>
                  </a:lnTo>
                  <a:lnTo>
                    <a:pt x="203" y="1696"/>
                  </a:lnTo>
                  <a:lnTo>
                    <a:pt x="332" y="1844"/>
                  </a:lnTo>
                  <a:lnTo>
                    <a:pt x="479" y="1973"/>
                  </a:lnTo>
                  <a:lnTo>
                    <a:pt x="664" y="2065"/>
                  </a:lnTo>
                  <a:lnTo>
                    <a:pt x="848" y="2120"/>
                  </a:lnTo>
                  <a:lnTo>
                    <a:pt x="1069" y="2139"/>
                  </a:lnTo>
                  <a:lnTo>
                    <a:pt x="1180" y="2139"/>
                  </a:lnTo>
                  <a:lnTo>
                    <a:pt x="1291" y="2120"/>
                  </a:lnTo>
                  <a:lnTo>
                    <a:pt x="1494" y="2065"/>
                  </a:lnTo>
                  <a:lnTo>
                    <a:pt x="1678" y="1973"/>
                  </a:lnTo>
                  <a:lnTo>
                    <a:pt x="1844" y="1844"/>
                  </a:lnTo>
                  <a:lnTo>
                    <a:pt x="1973" y="1678"/>
                  </a:lnTo>
                  <a:lnTo>
                    <a:pt x="2065" y="1494"/>
                  </a:lnTo>
                  <a:lnTo>
                    <a:pt x="2120" y="1291"/>
                  </a:lnTo>
                  <a:lnTo>
                    <a:pt x="2139" y="1180"/>
                  </a:lnTo>
                  <a:lnTo>
                    <a:pt x="2157" y="1069"/>
                  </a:lnTo>
                  <a:lnTo>
                    <a:pt x="2120" y="848"/>
                  </a:lnTo>
                  <a:lnTo>
                    <a:pt x="2065" y="645"/>
                  </a:lnTo>
                  <a:lnTo>
                    <a:pt x="1973" y="461"/>
                  </a:lnTo>
                  <a:lnTo>
                    <a:pt x="1825" y="295"/>
                  </a:lnTo>
                  <a:lnTo>
                    <a:pt x="1678" y="166"/>
                  </a:lnTo>
                  <a:lnTo>
                    <a:pt x="1494" y="74"/>
                  </a:lnTo>
                  <a:lnTo>
                    <a:pt x="1272" y="19"/>
                  </a:lnTo>
                  <a:lnTo>
                    <a:pt x="10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6" name="Google Shape;3006;p11"/>
            <p:cNvSpPr/>
            <p:nvPr/>
          </p:nvSpPr>
          <p:spPr>
            <a:xfrm>
              <a:off x="6188750" y="1644025"/>
              <a:ext cx="53025" cy="53025"/>
            </a:xfrm>
            <a:custGeom>
              <a:avLst/>
              <a:gdLst/>
              <a:ahLst/>
              <a:cxnLst/>
              <a:rect l="l" t="t" r="r" b="b"/>
              <a:pathLst>
                <a:path w="2121" h="2121" extrusionOk="0">
                  <a:moveTo>
                    <a:pt x="1051" y="0"/>
                  </a:moveTo>
                  <a:lnTo>
                    <a:pt x="830" y="19"/>
                  </a:lnTo>
                  <a:lnTo>
                    <a:pt x="645" y="74"/>
                  </a:lnTo>
                  <a:lnTo>
                    <a:pt x="461" y="166"/>
                  </a:lnTo>
                  <a:lnTo>
                    <a:pt x="295" y="295"/>
                  </a:lnTo>
                  <a:lnTo>
                    <a:pt x="184" y="443"/>
                  </a:lnTo>
                  <a:lnTo>
                    <a:pt x="74" y="627"/>
                  </a:lnTo>
                  <a:lnTo>
                    <a:pt x="18" y="830"/>
                  </a:lnTo>
                  <a:lnTo>
                    <a:pt x="0" y="1033"/>
                  </a:lnTo>
                  <a:lnTo>
                    <a:pt x="0" y="1162"/>
                  </a:lnTo>
                  <a:lnTo>
                    <a:pt x="0" y="1273"/>
                  </a:lnTo>
                  <a:lnTo>
                    <a:pt x="74" y="1476"/>
                  </a:lnTo>
                  <a:lnTo>
                    <a:pt x="166" y="1660"/>
                  </a:lnTo>
                  <a:lnTo>
                    <a:pt x="295" y="1807"/>
                  </a:lnTo>
                  <a:lnTo>
                    <a:pt x="443" y="1955"/>
                  </a:lnTo>
                  <a:lnTo>
                    <a:pt x="627" y="2047"/>
                  </a:lnTo>
                  <a:lnTo>
                    <a:pt x="830" y="2102"/>
                  </a:lnTo>
                  <a:lnTo>
                    <a:pt x="940" y="2121"/>
                  </a:lnTo>
                  <a:lnTo>
                    <a:pt x="1051" y="2121"/>
                  </a:lnTo>
                  <a:lnTo>
                    <a:pt x="1272" y="2102"/>
                  </a:lnTo>
                  <a:lnTo>
                    <a:pt x="1475" y="2047"/>
                  </a:lnTo>
                  <a:lnTo>
                    <a:pt x="1659" y="1955"/>
                  </a:lnTo>
                  <a:lnTo>
                    <a:pt x="1807" y="1826"/>
                  </a:lnTo>
                  <a:lnTo>
                    <a:pt x="1936" y="1678"/>
                  </a:lnTo>
                  <a:lnTo>
                    <a:pt x="2028" y="1494"/>
                  </a:lnTo>
                  <a:lnTo>
                    <a:pt x="2102" y="1310"/>
                  </a:lnTo>
                  <a:lnTo>
                    <a:pt x="2120" y="1088"/>
                  </a:lnTo>
                  <a:lnTo>
                    <a:pt x="2120" y="978"/>
                  </a:lnTo>
                  <a:lnTo>
                    <a:pt x="2102" y="867"/>
                  </a:lnTo>
                  <a:lnTo>
                    <a:pt x="2047" y="664"/>
                  </a:lnTo>
                  <a:lnTo>
                    <a:pt x="1954" y="480"/>
                  </a:lnTo>
                  <a:lnTo>
                    <a:pt x="1825" y="314"/>
                  </a:lnTo>
                  <a:lnTo>
                    <a:pt x="1659" y="185"/>
                  </a:lnTo>
                  <a:lnTo>
                    <a:pt x="1475" y="74"/>
                  </a:lnTo>
                  <a:lnTo>
                    <a:pt x="1272"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7" name="Google Shape;3007;p11"/>
            <p:cNvSpPr/>
            <p:nvPr/>
          </p:nvSpPr>
          <p:spPr>
            <a:xfrm>
              <a:off x="6348700" y="1670300"/>
              <a:ext cx="52550" cy="52100"/>
            </a:xfrm>
            <a:custGeom>
              <a:avLst/>
              <a:gdLst/>
              <a:ahLst/>
              <a:cxnLst/>
              <a:rect l="l" t="t" r="r" b="b"/>
              <a:pathLst>
                <a:path w="2102" h="2084" extrusionOk="0">
                  <a:moveTo>
                    <a:pt x="1033" y="0"/>
                  </a:moveTo>
                  <a:lnTo>
                    <a:pt x="811" y="19"/>
                  </a:lnTo>
                  <a:lnTo>
                    <a:pt x="627" y="74"/>
                  </a:lnTo>
                  <a:lnTo>
                    <a:pt x="443" y="185"/>
                  </a:lnTo>
                  <a:lnTo>
                    <a:pt x="295" y="314"/>
                  </a:lnTo>
                  <a:lnTo>
                    <a:pt x="166" y="461"/>
                  </a:lnTo>
                  <a:lnTo>
                    <a:pt x="74" y="646"/>
                  </a:lnTo>
                  <a:lnTo>
                    <a:pt x="18" y="849"/>
                  </a:lnTo>
                  <a:lnTo>
                    <a:pt x="0" y="1051"/>
                  </a:lnTo>
                  <a:lnTo>
                    <a:pt x="37" y="1273"/>
                  </a:lnTo>
                  <a:lnTo>
                    <a:pt x="92" y="1476"/>
                  </a:lnTo>
                  <a:lnTo>
                    <a:pt x="184" y="1641"/>
                  </a:lnTo>
                  <a:lnTo>
                    <a:pt x="314" y="1789"/>
                  </a:lnTo>
                  <a:lnTo>
                    <a:pt x="479" y="1918"/>
                  </a:lnTo>
                  <a:lnTo>
                    <a:pt x="645" y="2010"/>
                  </a:lnTo>
                  <a:lnTo>
                    <a:pt x="848" y="2066"/>
                  </a:lnTo>
                  <a:lnTo>
                    <a:pt x="1069" y="2084"/>
                  </a:lnTo>
                  <a:lnTo>
                    <a:pt x="1272" y="2066"/>
                  </a:lnTo>
                  <a:lnTo>
                    <a:pt x="1475" y="1992"/>
                  </a:lnTo>
                  <a:lnTo>
                    <a:pt x="1659" y="1900"/>
                  </a:lnTo>
                  <a:lnTo>
                    <a:pt x="1807" y="1771"/>
                  </a:lnTo>
                  <a:lnTo>
                    <a:pt x="1936" y="1623"/>
                  </a:lnTo>
                  <a:lnTo>
                    <a:pt x="2028" y="1439"/>
                  </a:lnTo>
                  <a:lnTo>
                    <a:pt x="2084" y="1236"/>
                  </a:lnTo>
                  <a:lnTo>
                    <a:pt x="2102" y="1015"/>
                  </a:lnTo>
                  <a:lnTo>
                    <a:pt x="2065" y="812"/>
                  </a:lnTo>
                  <a:lnTo>
                    <a:pt x="2010" y="609"/>
                  </a:lnTo>
                  <a:lnTo>
                    <a:pt x="1918" y="443"/>
                  </a:lnTo>
                  <a:lnTo>
                    <a:pt x="1789" y="277"/>
                  </a:lnTo>
                  <a:lnTo>
                    <a:pt x="1623" y="166"/>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8" name="Google Shape;3008;p11"/>
            <p:cNvSpPr/>
            <p:nvPr/>
          </p:nvSpPr>
          <p:spPr>
            <a:xfrm>
              <a:off x="4936800" y="848875"/>
              <a:ext cx="51175" cy="51200"/>
            </a:xfrm>
            <a:custGeom>
              <a:avLst/>
              <a:gdLst/>
              <a:ahLst/>
              <a:cxnLst/>
              <a:rect l="l" t="t" r="r" b="b"/>
              <a:pathLst>
                <a:path w="2047" h="2048" extrusionOk="0">
                  <a:moveTo>
                    <a:pt x="922" y="1"/>
                  </a:moveTo>
                  <a:lnTo>
                    <a:pt x="830" y="19"/>
                  </a:lnTo>
                  <a:lnTo>
                    <a:pt x="627" y="74"/>
                  </a:lnTo>
                  <a:lnTo>
                    <a:pt x="443" y="167"/>
                  </a:lnTo>
                  <a:lnTo>
                    <a:pt x="295" y="296"/>
                  </a:lnTo>
                  <a:lnTo>
                    <a:pt x="166" y="443"/>
                  </a:lnTo>
                  <a:lnTo>
                    <a:pt x="74" y="627"/>
                  </a:lnTo>
                  <a:lnTo>
                    <a:pt x="18" y="830"/>
                  </a:lnTo>
                  <a:lnTo>
                    <a:pt x="0" y="923"/>
                  </a:lnTo>
                  <a:lnTo>
                    <a:pt x="0" y="1033"/>
                  </a:lnTo>
                  <a:lnTo>
                    <a:pt x="0" y="1144"/>
                  </a:lnTo>
                  <a:lnTo>
                    <a:pt x="18" y="1254"/>
                  </a:lnTo>
                  <a:lnTo>
                    <a:pt x="92" y="1439"/>
                  </a:lnTo>
                  <a:lnTo>
                    <a:pt x="184" y="1623"/>
                  </a:lnTo>
                  <a:lnTo>
                    <a:pt x="313" y="1771"/>
                  </a:lnTo>
                  <a:lnTo>
                    <a:pt x="479" y="1900"/>
                  </a:lnTo>
                  <a:lnTo>
                    <a:pt x="664" y="1992"/>
                  </a:lnTo>
                  <a:lnTo>
                    <a:pt x="848" y="2029"/>
                  </a:lnTo>
                  <a:lnTo>
                    <a:pt x="959" y="2047"/>
                  </a:lnTo>
                  <a:lnTo>
                    <a:pt x="1069" y="2047"/>
                  </a:lnTo>
                  <a:lnTo>
                    <a:pt x="1272" y="2029"/>
                  </a:lnTo>
                  <a:lnTo>
                    <a:pt x="1457" y="1955"/>
                  </a:lnTo>
                  <a:lnTo>
                    <a:pt x="1623" y="1863"/>
                  </a:lnTo>
                  <a:lnTo>
                    <a:pt x="1770" y="1734"/>
                  </a:lnTo>
                  <a:lnTo>
                    <a:pt x="1881" y="1568"/>
                  </a:lnTo>
                  <a:lnTo>
                    <a:pt x="1973" y="1402"/>
                  </a:lnTo>
                  <a:lnTo>
                    <a:pt x="2028" y="1199"/>
                  </a:lnTo>
                  <a:lnTo>
                    <a:pt x="2047" y="996"/>
                  </a:lnTo>
                  <a:lnTo>
                    <a:pt x="2028" y="812"/>
                  </a:lnTo>
                  <a:lnTo>
                    <a:pt x="1973" y="609"/>
                  </a:lnTo>
                  <a:lnTo>
                    <a:pt x="1862" y="443"/>
                  </a:lnTo>
                  <a:lnTo>
                    <a:pt x="1752" y="296"/>
                  </a:lnTo>
                  <a:lnTo>
                    <a:pt x="1604" y="167"/>
                  </a:lnTo>
                  <a:lnTo>
                    <a:pt x="1420" y="74"/>
                  </a:lnTo>
                  <a:lnTo>
                    <a:pt x="1235" y="19"/>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9" name="Google Shape;3009;p11"/>
            <p:cNvSpPr/>
            <p:nvPr/>
          </p:nvSpPr>
          <p:spPr>
            <a:xfrm>
              <a:off x="5067700" y="1036950"/>
              <a:ext cx="51650" cy="51650"/>
            </a:xfrm>
            <a:custGeom>
              <a:avLst/>
              <a:gdLst/>
              <a:ahLst/>
              <a:cxnLst/>
              <a:rect l="l" t="t" r="r" b="b"/>
              <a:pathLst>
                <a:path w="2066" h="2066" extrusionOk="0">
                  <a:moveTo>
                    <a:pt x="1015" y="0"/>
                  </a:moveTo>
                  <a:lnTo>
                    <a:pt x="812" y="19"/>
                  </a:lnTo>
                  <a:lnTo>
                    <a:pt x="627" y="74"/>
                  </a:lnTo>
                  <a:lnTo>
                    <a:pt x="461" y="166"/>
                  </a:lnTo>
                  <a:lnTo>
                    <a:pt x="314" y="295"/>
                  </a:lnTo>
                  <a:lnTo>
                    <a:pt x="185" y="443"/>
                  </a:lnTo>
                  <a:lnTo>
                    <a:pt x="93" y="609"/>
                  </a:lnTo>
                  <a:lnTo>
                    <a:pt x="37" y="793"/>
                  </a:lnTo>
                  <a:lnTo>
                    <a:pt x="0" y="996"/>
                  </a:lnTo>
                  <a:lnTo>
                    <a:pt x="19" y="1217"/>
                  </a:lnTo>
                  <a:lnTo>
                    <a:pt x="74" y="1420"/>
                  </a:lnTo>
                  <a:lnTo>
                    <a:pt x="166" y="1586"/>
                  </a:lnTo>
                  <a:lnTo>
                    <a:pt x="295" y="1752"/>
                  </a:lnTo>
                  <a:lnTo>
                    <a:pt x="443" y="1881"/>
                  </a:lnTo>
                  <a:lnTo>
                    <a:pt x="609" y="1973"/>
                  </a:lnTo>
                  <a:lnTo>
                    <a:pt x="812" y="2047"/>
                  </a:lnTo>
                  <a:lnTo>
                    <a:pt x="1015" y="2065"/>
                  </a:lnTo>
                  <a:lnTo>
                    <a:pt x="1236" y="2047"/>
                  </a:lnTo>
                  <a:lnTo>
                    <a:pt x="1439" y="1992"/>
                  </a:lnTo>
                  <a:lnTo>
                    <a:pt x="1605" y="1900"/>
                  </a:lnTo>
                  <a:lnTo>
                    <a:pt x="1771" y="1770"/>
                  </a:lnTo>
                  <a:lnTo>
                    <a:pt x="1881" y="1623"/>
                  </a:lnTo>
                  <a:lnTo>
                    <a:pt x="1992" y="1439"/>
                  </a:lnTo>
                  <a:lnTo>
                    <a:pt x="2047" y="1236"/>
                  </a:lnTo>
                  <a:lnTo>
                    <a:pt x="2066" y="1033"/>
                  </a:lnTo>
                  <a:lnTo>
                    <a:pt x="2047" y="830"/>
                  </a:lnTo>
                  <a:lnTo>
                    <a:pt x="1992" y="627"/>
                  </a:lnTo>
                  <a:lnTo>
                    <a:pt x="1881" y="443"/>
                  </a:lnTo>
                  <a:lnTo>
                    <a:pt x="1771" y="295"/>
                  </a:lnTo>
                  <a:lnTo>
                    <a:pt x="1605" y="166"/>
                  </a:lnTo>
                  <a:lnTo>
                    <a:pt x="1439" y="74"/>
                  </a:lnTo>
                  <a:lnTo>
                    <a:pt x="1236"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0" name="Google Shape;3010;p11"/>
            <p:cNvSpPr/>
            <p:nvPr/>
          </p:nvSpPr>
          <p:spPr>
            <a:xfrm>
              <a:off x="5344725" y="1331025"/>
              <a:ext cx="51200" cy="51200"/>
            </a:xfrm>
            <a:custGeom>
              <a:avLst/>
              <a:gdLst/>
              <a:ahLst/>
              <a:cxnLst/>
              <a:rect l="l" t="t" r="r" b="b"/>
              <a:pathLst>
                <a:path w="2048" h="2048" extrusionOk="0">
                  <a:moveTo>
                    <a:pt x="941" y="1"/>
                  </a:moveTo>
                  <a:lnTo>
                    <a:pt x="831" y="19"/>
                  </a:lnTo>
                  <a:lnTo>
                    <a:pt x="646" y="75"/>
                  </a:lnTo>
                  <a:lnTo>
                    <a:pt x="462" y="167"/>
                  </a:lnTo>
                  <a:lnTo>
                    <a:pt x="296" y="296"/>
                  </a:lnTo>
                  <a:lnTo>
                    <a:pt x="185" y="443"/>
                  </a:lnTo>
                  <a:lnTo>
                    <a:pt x="75" y="628"/>
                  </a:lnTo>
                  <a:lnTo>
                    <a:pt x="19" y="831"/>
                  </a:lnTo>
                  <a:lnTo>
                    <a:pt x="1" y="923"/>
                  </a:lnTo>
                  <a:lnTo>
                    <a:pt x="1" y="1033"/>
                  </a:lnTo>
                  <a:lnTo>
                    <a:pt x="1" y="1144"/>
                  </a:lnTo>
                  <a:lnTo>
                    <a:pt x="19" y="1255"/>
                  </a:lnTo>
                  <a:lnTo>
                    <a:pt x="93" y="1439"/>
                  </a:lnTo>
                  <a:lnTo>
                    <a:pt x="185" y="1624"/>
                  </a:lnTo>
                  <a:lnTo>
                    <a:pt x="314" y="1771"/>
                  </a:lnTo>
                  <a:lnTo>
                    <a:pt x="480" y="1900"/>
                  </a:lnTo>
                  <a:lnTo>
                    <a:pt x="665" y="1992"/>
                  </a:lnTo>
                  <a:lnTo>
                    <a:pt x="849" y="2048"/>
                  </a:lnTo>
                  <a:lnTo>
                    <a:pt x="1070" y="2048"/>
                  </a:lnTo>
                  <a:lnTo>
                    <a:pt x="1273" y="2029"/>
                  </a:lnTo>
                  <a:lnTo>
                    <a:pt x="1457" y="1955"/>
                  </a:lnTo>
                  <a:lnTo>
                    <a:pt x="1623" y="1863"/>
                  </a:lnTo>
                  <a:lnTo>
                    <a:pt x="1771" y="1734"/>
                  </a:lnTo>
                  <a:lnTo>
                    <a:pt x="1881" y="1587"/>
                  </a:lnTo>
                  <a:lnTo>
                    <a:pt x="1974" y="1402"/>
                  </a:lnTo>
                  <a:lnTo>
                    <a:pt x="2029" y="1218"/>
                  </a:lnTo>
                  <a:lnTo>
                    <a:pt x="2047" y="1015"/>
                  </a:lnTo>
                  <a:lnTo>
                    <a:pt x="2029" y="812"/>
                  </a:lnTo>
                  <a:lnTo>
                    <a:pt x="1974" y="628"/>
                  </a:lnTo>
                  <a:lnTo>
                    <a:pt x="1881" y="462"/>
                  </a:lnTo>
                  <a:lnTo>
                    <a:pt x="1752" y="296"/>
                  </a:lnTo>
                  <a:lnTo>
                    <a:pt x="1605" y="185"/>
                  </a:lnTo>
                  <a:lnTo>
                    <a:pt x="1439" y="93"/>
                  </a:lnTo>
                  <a:lnTo>
                    <a:pt x="1255"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1" name="Google Shape;3011;p11"/>
            <p:cNvSpPr/>
            <p:nvPr/>
          </p:nvSpPr>
          <p:spPr>
            <a:xfrm>
              <a:off x="5713025" y="1559200"/>
              <a:ext cx="51200" cy="51650"/>
            </a:xfrm>
            <a:custGeom>
              <a:avLst/>
              <a:gdLst/>
              <a:ahLst/>
              <a:cxnLst/>
              <a:rect l="l" t="t" r="r" b="b"/>
              <a:pathLst>
                <a:path w="2048" h="2066" extrusionOk="0">
                  <a:moveTo>
                    <a:pt x="1033" y="1"/>
                  </a:moveTo>
                  <a:lnTo>
                    <a:pt x="831" y="19"/>
                  </a:lnTo>
                  <a:lnTo>
                    <a:pt x="628" y="93"/>
                  </a:lnTo>
                  <a:lnTo>
                    <a:pt x="462" y="185"/>
                  </a:lnTo>
                  <a:lnTo>
                    <a:pt x="314" y="296"/>
                  </a:lnTo>
                  <a:lnTo>
                    <a:pt x="185" y="443"/>
                  </a:lnTo>
                  <a:lnTo>
                    <a:pt x="93" y="628"/>
                  </a:lnTo>
                  <a:lnTo>
                    <a:pt x="19" y="812"/>
                  </a:lnTo>
                  <a:lnTo>
                    <a:pt x="1" y="1015"/>
                  </a:lnTo>
                  <a:lnTo>
                    <a:pt x="19" y="1218"/>
                  </a:lnTo>
                  <a:lnTo>
                    <a:pt x="75" y="1402"/>
                  </a:lnTo>
                  <a:lnTo>
                    <a:pt x="167" y="1587"/>
                  </a:lnTo>
                  <a:lnTo>
                    <a:pt x="277" y="1734"/>
                  </a:lnTo>
                  <a:lnTo>
                    <a:pt x="425" y="1863"/>
                  </a:lnTo>
                  <a:lnTo>
                    <a:pt x="591" y="1955"/>
                  </a:lnTo>
                  <a:lnTo>
                    <a:pt x="794" y="2029"/>
                  </a:lnTo>
                  <a:lnTo>
                    <a:pt x="978" y="2066"/>
                  </a:lnTo>
                  <a:lnTo>
                    <a:pt x="1089" y="2047"/>
                  </a:lnTo>
                  <a:lnTo>
                    <a:pt x="1199" y="2047"/>
                  </a:lnTo>
                  <a:lnTo>
                    <a:pt x="1402" y="1992"/>
                  </a:lnTo>
                  <a:lnTo>
                    <a:pt x="1568" y="1882"/>
                  </a:lnTo>
                  <a:lnTo>
                    <a:pt x="1734" y="1771"/>
                  </a:lnTo>
                  <a:lnTo>
                    <a:pt x="1863" y="1605"/>
                  </a:lnTo>
                  <a:lnTo>
                    <a:pt x="1955" y="1439"/>
                  </a:lnTo>
                  <a:lnTo>
                    <a:pt x="2029" y="1236"/>
                  </a:lnTo>
                  <a:lnTo>
                    <a:pt x="2047" y="1126"/>
                  </a:lnTo>
                  <a:lnTo>
                    <a:pt x="2047" y="1015"/>
                  </a:lnTo>
                  <a:lnTo>
                    <a:pt x="2029" y="812"/>
                  </a:lnTo>
                  <a:lnTo>
                    <a:pt x="1955" y="628"/>
                  </a:lnTo>
                  <a:lnTo>
                    <a:pt x="1863" y="462"/>
                  </a:lnTo>
                  <a:lnTo>
                    <a:pt x="1734" y="314"/>
                  </a:lnTo>
                  <a:lnTo>
                    <a:pt x="1587" y="185"/>
                  </a:lnTo>
                  <a:lnTo>
                    <a:pt x="1421" y="93"/>
                  </a:lnTo>
                  <a:lnTo>
                    <a:pt x="1236" y="38"/>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2" name="Google Shape;3012;p11"/>
            <p:cNvSpPr/>
            <p:nvPr/>
          </p:nvSpPr>
          <p:spPr>
            <a:xfrm>
              <a:off x="5792775" y="1573500"/>
              <a:ext cx="51650" cy="51650"/>
            </a:xfrm>
            <a:custGeom>
              <a:avLst/>
              <a:gdLst/>
              <a:ahLst/>
              <a:cxnLst/>
              <a:rect l="l" t="t" r="r" b="b"/>
              <a:pathLst>
                <a:path w="2066" h="2066" extrusionOk="0">
                  <a:moveTo>
                    <a:pt x="1052" y="0"/>
                  </a:moveTo>
                  <a:lnTo>
                    <a:pt x="830" y="19"/>
                  </a:lnTo>
                  <a:lnTo>
                    <a:pt x="646" y="74"/>
                  </a:lnTo>
                  <a:lnTo>
                    <a:pt x="462" y="166"/>
                  </a:lnTo>
                  <a:lnTo>
                    <a:pt x="296" y="277"/>
                  </a:lnTo>
                  <a:lnTo>
                    <a:pt x="167" y="443"/>
                  </a:lnTo>
                  <a:lnTo>
                    <a:pt x="74" y="609"/>
                  </a:lnTo>
                  <a:lnTo>
                    <a:pt x="19" y="812"/>
                  </a:lnTo>
                  <a:lnTo>
                    <a:pt x="1" y="1015"/>
                  </a:lnTo>
                  <a:lnTo>
                    <a:pt x="1" y="1217"/>
                  </a:lnTo>
                  <a:lnTo>
                    <a:pt x="56" y="1420"/>
                  </a:lnTo>
                  <a:lnTo>
                    <a:pt x="148" y="1586"/>
                  </a:lnTo>
                  <a:lnTo>
                    <a:pt x="277" y="1752"/>
                  </a:lnTo>
                  <a:lnTo>
                    <a:pt x="406" y="1881"/>
                  </a:lnTo>
                  <a:lnTo>
                    <a:pt x="591" y="1973"/>
                  </a:lnTo>
                  <a:lnTo>
                    <a:pt x="775" y="2029"/>
                  </a:lnTo>
                  <a:lnTo>
                    <a:pt x="978" y="2066"/>
                  </a:lnTo>
                  <a:lnTo>
                    <a:pt x="1181" y="2047"/>
                  </a:lnTo>
                  <a:lnTo>
                    <a:pt x="1384" y="2010"/>
                  </a:lnTo>
                  <a:lnTo>
                    <a:pt x="1568" y="1918"/>
                  </a:lnTo>
                  <a:lnTo>
                    <a:pt x="1734" y="1789"/>
                  </a:lnTo>
                  <a:lnTo>
                    <a:pt x="1863" y="1641"/>
                  </a:lnTo>
                  <a:lnTo>
                    <a:pt x="1974" y="1475"/>
                  </a:lnTo>
                  <a:lnTo>
                    <a:pt x="2029" y="1291"/>
                  </a:lnTo>
                  <a:lnTo>
                    <a:pt x="2066" y="1070"/>
                  </a:lnTo>
                  <a:lnTo>
                    <a:pt x="2047" y="849"/>
                  </a:lnTo>
                  <a:lnTo>
                    <a:pt x="1992" y="664"/>
                  </a:lnTo>
                  <a:lnTo>
                    <a:pt x="1900" y="480"/>
                  </a:lnTo>
                  <a:lnTo>
                    <a:pt x="1789" y="314"/>
                  </a:lnTo>
                  <a:lnTo>
                    <a:pt x="1642" y="185"/>
                  </a:lnTo>
                  <a:lnTo>
                    <a:pt x="1457" y="93"/>
                  </a:lnTo>
                  <a:lnTo>
                    <a:pt x="1273" y="19"/>
                  </a:lnTo>
                  <a:lnTo>
                    <a:pt x="105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3" name="Google Shape;3013;p11"/>
            <p:cNvSpPr/>
            <p:nvPr/>
          </p:nvSpPr>
          <p:spPr>
            <a:xfrm>
              <a:off x="5002250" y="942900"/>
              <a:ext cx="51650" cy="51675"/>
            </a:xfrm>
            <a:custGeom>
              <a:avLst/>
              <a:gdLst/>
              <a:ahLst/>
              <a:cxnLst/>
              <a:rect l="l" t="t" r="r" b="b"/>
              <a:pathLst>
                <a:path w="2066" h="2067" extrusionOk="0">
                  <a:moveTo>
                    <a:pt x="996" y="1"/>
                  </a:moveTo>
                  <a:lnTo>
                    <a:pt x="793" y="19"/>
                  </a:lnTo>
                  <a:lnTo>
                    <a:pt x="609" y="75"/>
                  </a:lnTo>
                  <a:lnTo>
                    <a:pt x="443" y="185"/>
                  </a:lnTo>
                  <a:lnTo>
                    <a:pt x="295" y="296"/>
                  </a:lnTo>
                  <a:lnTo>
                    <a:pt x="166" y="444"/>
                  </a:lnTo>
                  <a:lnTo>
                    <a:pt x="74" y="628"/>
                  </a:lnTo>
                  <a:lnTo>
                    <a:pt x="19" y="812"/>
                  </a:lnTo>
                  <a:lnTo>
                    <a:pt x="0" y="1015"/>
                  </a:lnTo>
                  <a:lnTo>
                    <a:pt x="19" y="1218"/>
                  </a:lnTo>
                  <a:lnTo>
                    <a:pt x="74" y="1421"/>
                  </a:lnTo>
                  <a:lnTo>
                    <a:pt x="166" y="1605"/>
                  </a:lnTo>
                  <a:lnTo>
                    <a:pt x="295" y="1753"/>
                  </a:lnTo>
                  <a:lnTo>
                    <a:pt x="443" y="1882"/>
                  </a:lnTo>
                  <a:lnTo>
                    <a:pt x="627" y="1974"/>
                  </a:lnTo>
                  <a:lnTo>
                    <a:pt x="812" y="2029"/>
                  </a:lnTo>
                  <a:lnTo>
                    <a:pt x="1033" y="2066"/>
                  </a:lnTo>
                  <a:lnTo>
                    <a:pt x="1236" y="2029"/>
                  </a:lnTo>
                  <a:lnTo>
                    <a:pt x="1438" y="1974"/>
                  </a:lnTo>
                  <a:lnTo>
                    <a:pt x="1604" y="1882"/>
                  </a:lnTo>
                  <a:lnTo>
                    <a:pt x="1770" y="1753"/>
                  </a:lnTo>
                  <a:lnTo>
                    <a:pt x="1881" y="1605"/>
                  </a:lnTo>
                  <a:lnTo>
                    <a:pt x="1992" y="1421"/>
                  </a:lnTo>
                  <a:lnTo>
                    <a:pt x="2047" y="1218"/>
                  </a:lnTo>
                  <a:lnTo>
                    <a:pt x="2065" y="1015"/>
                  </a:lnTo>
                  <a:lnTo>
                    <a:pt x="2028" y="812"/>
                  </a:lnTo>
                  <a:lnTo>
                    <a:pt x="1973" y="609"/>
                  </a:lnTo>
                  <a:lnTo>
                    <a:pt x="1881" y="444"/>
                  </a:lnTo>
                  <a:lnTo>
                    <a:pt x="1752" y="278"/>
                  </a:lnTo>
                  <a:lnTo>
                    <a:pt x="1586" y="167"/>
                  </a:lnTo>
                  <a:lnTo>
                    <a:pt x="1420" y="75"/>
                  </a:lnTo>
                  <a:lnTo>
                    <a:pt x="1217" y="19"/>
                  </a:lnTo>
                  <a:lnTo>
                    <a:pt x="9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4" name="Google Shape;3014;p11"/>
            <p:cNvSpPr/>
            <p:nvPr/>
          </p:nvSpPr>
          <p:spPr>
            <a:xfrm>
              <a:off x="4819700" y="583375"/>
              <a:ext cx="51200" cy="51175"/>
            </a:xfrm>
            <a:custGeom>
              <a:avLst/>
              <a:gdLst/>
              <a:ahLst/>
              <a:cxnLst/>
              <a:rect l="l" t="t" r="r" b="b"/>
              <a:pathLst>
                <a:path w="2048" h="2047" extrusionOk="0">
                  <a:moveTo>
                    <a:pt x="867" y="0"/>
                  </a:moveTo>
                  <a:lnTo>
                    <a:pt x="665" y="56"/>
                  </a:lnTo>
                  <a:lnTo>
                    <a:pt x="480" y="148"/>
                  </a:lnTo>
                  <a:lnTo>
                    <a:pt x="333" y="277"/>
                  </a:lnTo>
                  <a:lnTo>
                    <a:pt x="185" y="424"/>
                  </a:lnTo>
                  <a:lnTo>
                    <a:pt x="93" y="590"/>
                  </a:lnTo>
                  <a:lnTo>
                    <a:pt x="19" y="793"/>
                  </a:lnTo>
                  <a:lnTo>
                    <a:pt x="1" y="904"/>
                  </a:lnTo>
                  <a:lnTo>
                    <a:pt x="1" y="996"/>
                  </a:lnTo>
                  <a:lnTo>
                    <a:pt x="19" y="1199"/>
                  </a:lnTo>
                  <a:lnTo>
                    <a:pt x="75" y="1402"/>
                  </a:lnTo>
                  <a:lnTo>
                    <a:pt x="148" y="1567"/>
                  </a:lnTo>
                  <a:lnTo>
                    <a:pt x="277" y="1733"/>
                  </a:lnTo>
                  <a:lnTo>
                    <a:pt x="425" y="1862"/>
                  </a:lnTo>
                  <a:lnTo>
                    <a:pt x="591" y="1955"/>
                  </a:lnTo>
                  <a:lnTo>
                    <a:pt x="775" y="2028"/>
                  </a:lnTo>
                  <a:lnTo>
                    <a:pt x="978" y="2047"/>
                  </a:lnTo>
                  <a:lnTo>
                    <a:pt x="1181" y="2047"/>
                  </a:lnTo>
                  <a:lnTo>
                    <a:pt x="1384" y="1992"/>
                  </a:lnTo>
                  <a:lnTo>
                    <a:pt x="1568" y="1899"/>
                  </a:lnTo>
                  <a:lnTo>
                    <a:pt x="1734" y="1770"/>
                  </a:lnTo>
                  <a:lnTo>
                    <a:pt x="1863" y="1623"/>
                  </a:lnTo>
                  <a:lnTo>
                    <a:pt x="1955" y="1457"/>
                  </a:lnTo>
                  <a:lnTo>
                    <a:pt x="2029" y="1254"/>
                  </a:lnTo>
                  <a:lnTo>
                    <a:pt x="2047" y="1162"/>
                  </a:lnTo>
                  <a:lnTo>
                    <a:pt x="2047" y="1051"/>
                  </a:lnTo>
                  <a:lnTo>
                    <a:pt x="2029" y="848"/>
                  </a:lnTo>
                  <a:lnTo>
                    <a:pt x="1974" y="646"/>
                  </a:lnTo>
                  <a:lnTo>
                    <a:pt x="1900" y="480"/>
                  </a:lnTo>
                  <a:lnTo>
                    <a:pt x="1771" y="332"/>
                  </a:lnTo>
                  <a:lnTo>
                    <a:pt x="1623" y="203"/>
                  </a:lnTo>
                  <a:lnTo>
                    <a:pt x="1457" y="92"/>
                  </a:lnTo>
                  <a:lnTo>
                    <a:pt x="1273" y="19"/>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5" name="Google Shape;3015;p11"/>
            <p:cNvSpPr/>
            <p:nvPr/>
          </p:nvSpPr>
          <p:spPr>
            <a:xfrm>
              <a:off x="4768550" y="409125"/>
              <a:ext cx="51175" cy="51650"/>
            </a:xfrm>
            <a:custGeom>
              <a:avLst/>
              <a:gdLst/>
              <a:ahLst/>
              <a:cxnLst/>
              <a:rect l="l" t="t" r="r" b="b"/>
              <a:pathLst>
                <a:path w="2047" h="2066" extrusionOk="0">
                  <a:moveTo>
                    <a:pt x="1070" y="1"/>
                  </a:moveTo>
                  <a:lnTo>
                    <a:pt x="867" y="19"/>
                  </a:lnTo>
                  <a:lnTo>
                    <a:pt x="664" y="74"/>
                  </a:lnTo>
                  <a:lnTo>
                    <a:pt x="498" y="148"/>
                  </a:lnTo>
                  <a:lnTo>
                    <a:pt x="332" y="277"/>
                  </a:lnTo>
                  <a:lnTo>
                    <a:pt x="203" y="425"/>
                  </a:lnTo>
                  <a:lnTo>
                    <a:pt x="92" y="591"/>
                  </a:lnTo>
                  <a:lnTo>
                    <a:pt x="19" y="775"/>
                  </a:lnTo>
                  <a:lnTo>
                    <a:pt x="0" y="978"/>
                  </a:lnTo>
                  <a:lnTo>
                    <a:pt x="0" y="1181"/>
                  </a:lnTo>
                  <a:lnTo>
                    <a:pt x="55" y="1365"/>
                  </a:lnTo>
                  <a:lnTo>
                    <a:pt x="129" y="1549"/>
                  </a:lnTo>
                  <a:lnTo>
                    <a:pt x="240" y="1697"/>
                  </a:lnTo>
                  <a:lnTo>
                    <a:pt x="387" y="1844"/>
                  </a:lnTo>
                  <a:lnTo>
                    <a:pt x="553" y="1955"/>
                  </a:lnTo>
                  <a:lnTo>
                    <a:pt x="738" y="2010"/>
                  </a:lnTo>
                  <a:lnTo>
                    <a:pt x="940" y="2047"/>
                  </a:lnTo>
                  <a:lnTo>
                    <a:pt x="1051" y="2066"/>
                  </a:lnTo>
                  <a:lnTo>
                    <a:pt x="1162" y="2047"/>
                  </a:lnTo>
                  <a:lnTo>
                    <a:pt x="1346" y="1992"/>
                  </a:lnTo>
                  <a:lnTo>
                    <a:pt x="1530" y="1918"/>
                  </a:lnTo>
                  <a:lnTo>
                    <a:pt x="1696" y="1789"/>
                  </a:lnTo>
                  <a:lnTo>
                    <a:pt x="1844" y="1642"/>
                  </a:lnTo>
                  <a:lnTo>
                    <a:pt x="1936" y="1457"/>
                  </a:lnTo>
                  <a:lnTo>
                    <a:pt x="2010" y="1273"/>
                  </a:lnTo>
                  <a:lnTo>
                    <a:pt x="2028" y="1162"/>
                  </a:lnTo>
                  <a:lnTo>
                    <a:pt x="2047" y="1070"/>
                  </a:lnTo>
                  <a:lnTo>
                    <a:pt x="2028" y="867"/>
                  </a:lnTo>
                  <a:lnTo>
                    <a:pt x="1973" y="664"/>
                  </a:lnTo>
                  <a:lnTo>
                    <a:pt x="1881" y="498"/>
                  </a:lnTo>
                  <a:lnTo>
                    <a:pt x="1770" y="332"/>
                  </a:lnTo>
                  <a:lnTo>
                    <a:pt x="1623" y="203"/>
                  </a:lnTo>
                  <a:lnTo>
                    <a:pt x="1457" y="111"/>
                  </a:lnTo>
                  <a:lnTo>
                    <a:pt x="1254" y="37"/>
                  </a:lnTo>
                  <a:lnTo>
                    <a:pt x="10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6" name="Google Shape;3016;p11"/>
            <p:cNvSpPr/>
            <p:nvPr/>
          </p:nvSpPr>
          <p:spPr>
            <a:xfrm>
              <a:off x="5133625" y="1128225"/>
              <a:ext cx="51175" cy="51650"/>
            </a:xfrm>
            <a:custGeom>
              <a:avLst/>
              <a:gdLst/>
              <a:ahLst/>
              <a:cxnLst/>
              <a:rect l="l" t="t" r="r" b="b"/>
              <a:pathLst>
                <a:path w="2047" h="2066" extrusionOk="0">
                  <a:moveTo>
                    <a:pt x="1033" y="0"/>
                  </a:moveTo>
                  <a:lnTo>
                    <a:pt x="830" y="19"/>
                  </a:lnTo>
                  <a:lnTo>
                    <a:pt x="645" y="74"/>
                  </a:lnTo>
                  <a:lnTo>
                    <a:pt x="461" y="166"/>
                  </a:lnTo>
                  <a:lnTo>
                    <a:pt x="314" y="295"/>
                  </a:lnTo>
                  <a:lnTo>
                    <a:pt x="185" y="443"/>
                  </a:lnTo>
                  <a:lnTo>
                    <a:pt x="92" y="609"/>
                  </a:lnTo>
                  <a:lnTo>
                    <a:pt x="19" y="793"/>
                  </a:lnTo>
                  <a:lnTo>
                    <a:pt x="0" y="996"/>
                  </a:lnTo>
                  <a:lnTo>
                    <a:pt x="0" y="1106"/>
                  </a:lnTo>
                  <a:lnTo>
                    <a:pt x="19" y="1217"/>
                  </a:lnTo>
                  <a:lnTo>
                    <a:pt x="74" y="1401"/>
                  </a:lnTo>
                  <a:lnTo>
                    <a:pt x="166" y="1586"/>
                  </a:lnTo>
                  <a:lnTo>
                    <a:pt x="277" y="1752"/>
                  </a:lnTo>
                  <a:lnTo>
                    <a:pt x="443" y="1881"/>
                  </a:lnTo>
                  <a:lnTo>
                    <a:pt x="609" y="1973"/>
                  </a:lnTo>
                  <a:lnTo>
                    <a:pt x="811" y="2047"/>
                  </a:lnTo>
                  <a:lnTo>
                    <a:pt x="904" y="2065"/>
                  </a:lnTo>
                  <a:lnTo>
                    <a:pt x="1014" y="2065"/>
                  </a:lnTo>
                  <a:lnTo>
                    <a:pt x="1217" y="2047"/>
                  </a:lnTo>
                  <a:lnTo>
                    <a:pt x="1420" y="1991"/>
                  </a:lnTo>
                  <a:lnTo>
                    <a:pt x="1586" y="1899"/>
                  </a:lnTo>
                  <a:lnTo>
                    <a:pt x="1733" y="1770"/>
                  </a:lnTo>
                  <a:lnTo>
                    <a:pt x="1862" y="1623"/>
                  </a:lnTo>
                  <a:lnTo>
                    <a:pt x="1955" y="1457"/>
                  </a:lnTo>
                  <a:lnTo>
                    <a:pt x="2028" y="1272"/>
                  </a:lnTo>
                  <a:lnTo>
                    <a:pt x="2047" y="1070"/>
                  </a:lnTo>
                  <a:lnTo>
                    <a:pt x="2047" y="959"/>
                  </a:lnTo>
                  <a:lnTo>
                    <a:pt x="2028" y="848"/>
                  </a:lnTo>
                  <a:lnTo>
                    <a:pt x="1973" y="664"/>
                  </a:lnTo>
                  <a:lnTo>
                    <a:pt x="1881" y="480"/>
                  </a:lnTo>
                  <a:lnTo>
                    <a:pt x="1770" y="314"/>
                  </a:lnTo>
                  <a:lnTo>
                    <a:pt x="1604" y="185"/>
                  </a:lnTo>
                  <a:lnTo>
                    <a:pt x="1438" y="92"/>
                  </a:lnTo>
                  <a:lnTo>
                    <a:pt x="1235" y="37"/>
                  </a:lnTo>
                  <a:lnTo>
                    <a:pt x="1143"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7" name="Google Shape;3017;p11"/>
            <p:cNvSpPr/>
            <p:nvPr/>
          </p:nvSpPr>
          <p:spPr>
            <a:xfrm>
              <a:off x="5487625" y="1436600"/>
              <a:ext cx="51200" cy="51175"/>
            </a:xfrm>
            <a:custGeom>
              <a:avLst/>
              <a:gdLst/>
              <a:ahLst/>
              <a:cxnLst/>
              <a:rect l="l" t="t" r="r" b="b"/>
              <a:pathLst>
                <a:path w="2048" h="2047" extrusionOk="0">
                  <a:moveTo>
                    <a:pt x="1070" y="0"/>
                  </a:moveTo>
                  <a:lnTo>
                    <a:pt x="867" y="19"/>
                  </a:lnTo>
                  <a:lnTo>
                    <a:pt x="683" y="56"/>
                  </a:lnTo>
                  <a:lnTo>
                    <a:pt x="498" y="148"/>
                  </a:lnTo>
                  <a:lnTo>
                    <a:pt x="351" y="258"/>
                  </a:lnTo>
                  <a:lnTo>
                    <a:pt x="203" y="406"/>
                  </a:lnTo>
                  <a:lnTo>
                    <a:pt x="111" y="572"/>
                  </a:lnTo>
                  <a:lnTo>
                    <a:pt x="37" y="756"/>
                  </a:lnTo>
                  <a:lnTo>
                    <a:pt x="1" y="959"/>
                  </a:lnTo>
                  <a:lnTo>
                    <a:pt x="1" y="1070"/>
                  </a:lnTo>
                  <a:lnTo>
                    <a:pt x="1" y="1162"/>
                  </a:lnTo>
                  <a:lnTo>
                    <a:pt x="56" y="1365"/>
                  </a:lnTo>
                  <a:lnTo>
                    <a:pt x="148" y="1549"/>
                  </a:lnTo>
                  <a:lnTo>
                    <a:pt x="259" y="1715"/>
                  </a:lnTo>
                  <a:lnTo>
                    <a:pt x="406" y="1844"/>
                  </a:lnTo>
                  <a:lnTo>
                    <a:pt x="591" y="1955"/>
                  </a:lnTo>
                  <a:lnTo>
                    <a:pt x="775" y="2028"/>
                  </a:lnTo>
                  <a:lnTo>
                    <a:pt x="886" y="2047"/>
                  </a:lnTo>
                  <a:lnTo>
                    <a:pt x="1199" y="2047"/>
                  </a:lnTo>
                  <a:lnTo>
                    <a:pt x="1383" y="1992"/>
                  </a:lnTo>
                  <a:lnTo>
                    <a:pt x="1549" y="1899"/>
                  </a:lnTo>
                  <a:lnTo>
                    <a:pt x="1715" y="1770"/>
                  </a:lnTo>
                  <a:lnTo>
                    <a:pt x="1844" y="1623"/>
                  </a:lnTo>
                  <a:lnTo>
                    <a:pt x="1955" y="1457"/>
                  </a:lnTo>
                  <a:lnTo>
                    <a:pt x="2010" y="1273"/>
                  </a:lnTo>
                  <a:lnTo>
                    <a:pt x="2047" y="1070"/>
                  </a:lnTo>
                  <a:lnTo>
                    <a:pt x="2029" y="867"/>
                  </a:lnTo>
                  <a:lnTo>
                    <a:pt x="1973" y="683"/>
                  </a:lnTo>
                  <a:lnTo>
                    <a:pt x="1900" y="498"/>
                  </a:lnTo>
                  <a:lnTo>
                    <a:pt x="1771" y="351"/>
                  </a:lnTo>
                  <a:lnTo>
                    <a:pt x="1642" y="203"/>
                  </a:lnTo>
                  <a:lnTo>
                    <a:pt x="1457" y="111"/>
                  </a:lnTo>
                  <a:lnTo>
                    <a:pt x="1273" y="37"/>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8" name="Google Shape;3018;p11"/>
            <p:cNvSpPr/>
            <p:nvPr/>
          </p:nvSpPr>
          <p:spPr>
            <a:xfrm>
              <a:off x="4871325" y="754850"/>
              <a:ext cx="50750" cy="50725"/>
            </a:xfrm>
            <a:custGeom>
              <a:avLst/>
              <a:gdLst/>
              <a:ahLst/>
              <a:cxnLst/>
              <a:rect l="l" t="t" r="r" b="b"/>
              <a:pathLst>
                <a:path w="2030" h="2029" extrusionOk="0">
                  <a:moveTo>
                    <a:pt x="1015" y="0"/>
                  </a:moveTo>
                  <a:lnTo>
                    <a:pt x="812" y="19"/>
                  </a:lnTo>
                  <a:lnTo>
                    <a:pt x="628" y="74"/>
                  </a:lnTo>
                  <a:lnTo>
                    <a:pt x="462" y="166"/>
                  </a:lnTo>
                  <a:lnTo>
                    <a:pt x="314" y="295"/>
                  </a:lnTo>
                  <a:lnTo>
                    <a:pt x="204" y="443"/>
                  </a:lnTo>
                  <a:lnTo>
                    <a:pt x="93" y="609"/>
                  </a:lnTo>
                  <a:lnTo>
                    <a:pt x="38" y="775"/>
                  </a:lnTo>
                  <a:lnTo>
                    <a:pt x="1" y="977"/>
                  </a:lnTo>
                  <a:lnTo>
                    <a:pt x="1" y="1070"/>
                  </a:lnTo>
                  <a:lnTo>
                    <a:pt x="19" y="1180"/>
                  </a:lnTo>
                  <a:lnTo>
                    <a:pt x="75" y="1365"/>
                  </a:lnTo>
                  <a:lnTo>
                    <a:pt x="167" y="1549"/>
                  </a:lnTo>
                  <a:lnTo>
                    <a:pt x="277" y="1697"/>
                  </a:lnTo>
                  <a:lnTo>
                    <a:pt x="425" y="1826"/>
                  </a:lnTo>
                  <a:lnTo>
                    <a:pt x="609" y="1936"/>
                  </a:lnTo>
                  <a:lnTo>
                    <a:pt x="794" y="1992"/>
                  </a:lnTo>
                  <a:lnTo>
                    <a:pt x="996" y="2028"/>
                  </a:lnTo>
                  <a:lnTo>
                    <a:pt x="1089" y="2028"/>
                  </a:lnTo>
                  <a:lnTo>
                    <a:pt x="1181" y="2010"/>
                  </a:lnTo>
                  <a:lnTo>
                    <a:pt x="1384" y="1955"/>
                  </a:lnTo>
                  <a:lnTo>
                    <a:pt x="1550" y="1862"/>
                  </a:lnTo>
                  <a:lnTo>
                    <a:pt x="1716" y="1733"/>
                  </a:lnTo>
                  <a:lnTo>
                    <a:pt x="1845" y="1586"/>
                  </a:lnTo>
                  <a:lnTo>
                    <a:pt x="1937" y="1420"/>
                  </a:lnTo>
                  <a:lnTo>
                    <a:pt x="1992" y="1236"/>
                  </a:lnTo>
                  <a:lnTo>
                    <a:pt x="2029" y="1033"/>
                  </a:lnTo>
                  <a:lnTo>
                    <a:pt x="2029" y="922"/>
                  </a:lnTo>
                  <a:lnTo>
                    <a:pt x="2011" y="830"/>
                  </a:lnTo>
                  <a:lnTo>
                    <a:pt x="1955" y="646"/>
                  </a:lnTo>
                  <a:lnTo>
                    <a:pt x="1845" y="461"/>
                  </a:lnTo>
                  <a:lnTo>
                    <a:pt x="1734" y="314"/>
                  </a:lnTo>
                  <a:lnTo>
                    <a:pt x="1568" y="185"/>
                  </a:lnTo>
                  <a:lnTo>
                    <a:pt x="1402" y="92"/>
                  </a:lnTo>
                  <a:lnTo>
                    <a:pt x="1218"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9" name="Google Shape;3019;p11"/>
            <p:cNvSpPr/>
            <p:nvPr/>
          </p:nvSpPr>
          <p:spPr>
            <a:xfrm>
              <a:off x="5199525" y="1223175"/>
              <a:ext cx="50725" cy="50275"/>
            </a:xfrm>
            <a:custGeom>
              <a:avLst/>
              <a:gdLst/>
              <a:ahLst/>
              <a:cxnLst/>
              <a:rect l="l" t="t" r="r" b="b"/>
              <a:pathLst>
                <a:path w="2029" h="2011" extrusionOk="0">
                  <a:moveTo>
                    <a:pt x="1033" y="0"/>
                  </a:moveTo>
                  <a:lnTo>
                    <a:pt x="830" y="19"/>
                  </a:lnTo>
                  <a:lnTo>
                    <a:pt x="628" y="74"/>
                  </a:lnTo>
                  <a:lnTo>
                    <a:pt x="462" y="166"/>
                  </a:lnTo>
                  <a:lnTo>
                    <a:pt x="314" y="295"/>
                  </a:lnTo>
                  <a:lnTo>
                    <a:pt x="185" y="443"/>
                  </a:lnTo>
                  <a:lnTo>
                    <a:pt x="93" y="609"/>
                  </a:lnTo>
                  <a:lnTo>
                    <a:pt x="19" y="812"/>
                  </a:lnTo>
                  <a:lnTo>
                    <a:pt x="1" y="1015"/>
                  </a:lnTo>
                  <a:lnTo>
                    <a:pt x="19" y="1199"/>
                  </a:lnTo>
                  <a:lnTo>
                    <a:pt x="93" y="1402"/>
                  </a:lnTo>
                  <a:lnTo>
                    <a:pt x="185" y="1568"/>
                  </a:lnTo>
                  <a:lnTo>
                    <a:pt x="314" y="1715"/>
                  </a:lnTo>
                  <a:lnTo>
                    <a:pt x="462" y="1844"/>
                  </a:lnTo>
                  <a:lnTo>
                    <a:pt x="646" y="1936"/>
                  </a:lnTo>
                  <a:lnTo>
                    <a:pt x="830" y="1992"/>
                  </a:lnTo>
                  <a:lnTo>
                    <a:pt x="1033" y="2010"/>
                  </a:lnTo>
                  <a:lnTo>
                    <a:pt x="1236" y="1992"/>
                  </a:lnTo>
                  <a:lnTo>
                    <a:pt x="1421" y="1918"/>
                  </a:lnTo>
                  <a:lnTo>
                    <a:pt x="1586" y="1826"/>
                  </a:lnTo>
                  <a:lnTo>
                    <a:pt x="1734" y="1697"/>
                  </a:lnTo>
                  <a:lnTo>
                    <a:pt x="1863" y="1531"/>
                  </a:lnTo>
                  <a:lnTo>
                    <a:pt x="1955" y="1365"/>
                  </a:lnTo>
                  <a:lnTo>
                    <a:pt x="2011" y="1180"/>
                  </a:lnTo>
                  <a:lnTo>
                    <a:pt x="2029" y="1070"/>
                  </a:lnTo>
                  <a:lnTo>
                    <a:pt x="2029" y="978"/>
                  </a:lnTo>
                  <a:lnTo>
                    <a:pt x="1992" y="775"/>
                  </a:lnTo>
                  <a:lnTo>
                    <a:pt x="1937" y="590"/>
                  </a:lnTo>
                  <a:lnTo>
                    <a:pt x="1845" y="424"/>
                  </a:lnTo>
                  <a:lnTo>
                    <a:pt x="1716" y="295"/>
                  </a:lnTo>
                  <a:lnTo>
                    <a:pt x="1568" y="166"/>
                  </a:lnTo>
                  <a:lnTo>
                    <a:pt x="1402" y="74"/>
                  </a:lnTo>
                  <a:lnTo>
                    <a:pt x="1218"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0" name="Google Shape;3020;p11"/>
            <p:cNvSpPr/>
            <p:nvPr/>
          </p:nvSpPr>
          <p:spPr>
            <a:xfrm>
              <a:off x="5633750" y="1545850"/>
              <a:ext cx="49800" cy="49800"/>
            </a:xfrm>
            <a:custGeom>
              <a:avLst/>
              <a:gdLst/>
              <a:ahLst/>
              <a:cxnLst/>
              <a:rect l="l" t="t" r="r" b="b"/>
              <a:pathLst>
                <a:path w="1992" h="1992" extrusionOk="0">
                  <a:moveTo>
                    <a:pt x="941" y="0"/>
                  </a:moveTo>
                  <a:lnTo>
                    <a:pt x="830" y="19"/>
                  </a:lnTo>
                  <a:lnTo>
                    <a:pt x="646" y="74"/>
                  </a:lnTo>
                  <a:lnTo>
                    <a:pt x="480" y="148"/>
                  </a:lnTo>
                  <a:lnTo>
                    <a:pt x="314" y="277"/>
                  </a:lnTo>
                  <a:lnTo>
                    <a:pt x="185" y="424"/>
                  </a:lnTo>
                  <a:lnTo>
                    <a:pt x="93" y="609"/>
                  </a:lnTo>
                  <a:lnTo>
                    <a:pt x="19" y="793"/>
                  </a:lnTo>
                  <a:lnTo>
                    <a:pt x="1" y="885"/>
                  </a:lnTo>
                  <a:lnTo>
                    <a:pt x="1" y="977"/>
                  </a:lnTo>
                  <a:lnTo>
                    <a:pt x="19" y="1180"/>
                  </a:lnTo>
                  <a:lnTo>
                    <a:pt x="74" y="1365"/>
                  </a:lnTo>
                  <a:lnTo>
                    <a:pt x="166" y="1531"/>
                  </a:lnTo>
                  <a:lnTo>
                    <a:pt x="277" y="1678"/>
                  </a:lnTo>
                  <a:lnTo>
                    <a:pt x="425" y="1807"/>
                  </a:lnTo>
                  <a:lnTo>
                    <a:pt x="591" y="1899"/>
                  </a:lnTo>
                  <a:lnTo>
                    <a:pt x="775" y="1973"/>
                  </a:lnTo>
                  <a:lnTo>
                    <a:pt x="959" y="1991"/>
                  </a:lnTo>
                  <a:lnTo>
                    <a:pt x="1051" y="1991"/>
                  </a:lnTo>
                  <a:lnTo>
                    <a:pt x="1162" y="1973"/>
                  </a:lnTo>
                  <a:lnTo>
                    <a:pt x="1346" y="1918"/>
                  </a:lnTo>
                  <a:lnTo>
                    <a:pt x="1512" y="1844"/>
                  </a:lnTo>
                  <a:lnTo>
                    <a:pt x="1678" y="1715"/>
                  </a:lnTo>
                  <a:lnTo>
                    <a:pt x="1807" y="1567"/>
                  </a:lnTo>
                  <a:lnTo>
                    <a:pt x="1900" y="1383"/>
                  </a:lnTo>
                  <a:lnTo>
                    <a:pt x="1973" y="1199"/>
                  </a:lnTo>
                  <a:lnTo>
                    <a:pt x="1992" y="1106"/>
                  </a:lnTo>
                  <a:lnTo>
                    <a:pt x="1992" y="1014"/>
                  </a:lnTo>
                  <a:lnTo>
                    <a:pt x="1973" y="811"/>
                  </a:lnTo>
                  <a:lnTo>
                    <a:pt x="1918" y="627"/>
                  </a:lnTo>
                  <a:lnTo>
                    <a:pt x="1826" y="461"/>
                  </a:lnTo>
                  <a:lnTo>
                    <a:pt x="1715" y="314"/>
                  </a:lnTo>
                  <a:lnTo>
                    <a:pt x="1568" y="185"/>
                  </a:lnTo>
                  <a:lnTo>
                    <a:pt x="1402" y="92"/>
                  </a:lnTo>
                  <a:lnTo>
                    <a:pt x="1217"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1" name="Google Shape;3021;p11"/>
            <p:cNvSpPr/>
            <p:nvPr/>
          </p:nvSpPr>
          <p:spPr>
            <a:xfrm>
              <a:off x="4717825" y="238125"/>
              <a:ext cx="49350" cy="47500"/>
            </a:xfrm>
            <a:custGeom>
              <a:avLst/>
              <a:gdLst/>
              <a:ahLst/>
              <a:cxnLst/>
              <a:rect l="l" t="t" r="r" b="b"/>
              <a:pathLst>
                <a:path w="1974" h="1900" extrusionOk="0">
                  <a:moveTo>
                    <a:pt x="609" y="0"/>
                  </a:moveTo>
                  <a:lnTo>
                    <a:pt x="480" y="74"/>
                  </a:lnTo>
                  <a:lnTo>
                    <a:pt x="370" y="148"/>
                  </a:lnTo>
                  <a:lnTo>
                    <a:pt x="277" y="240"/>
                  </a:lnTo>
                  <a:lnTo>
                    <a:pt x="185" y="350"/>
                  </a:lnTo>
                  <a:lnTo>
                    <a:pt x="112" y="461"/>
                  </a:lnTo>
                  <a:lnTo>
                    <a:pt x="56" y="590"/>
                  </a:lnTo>
                  <a:lnTo>
                    <a:pt x="19" y="738"/>
                  </a:lnTo>
                  <a:lnTo>
                    <a:pt x="1" y="867"/>
                  </a:lnTo>
                  <a:lnTo>
                    <a:pt x="1" y="977"/>
                  </a:lnTo>
                  <a:lnTo>
                    <a:pt x="19" y="1069"/>
                  </a:lnTo>
                  <a:lnTo>
                    <a:pt x="75" y="1272"/>
                  </a:lnTo>
                  <a:lnTo>
                    <a:pt x="167" y="1438"/>
                  </a:lnTo>
                  <a:lnTo>
                    <a:pt x="296" y="1586"/>
                  </a:lnTo>
                  <a:lnTo>
                    <a:pt x="443" y="1715"/>
                  </a:lnTo>
                  <a:lnTo>
                    <a:pt x="609" y="1825"/>
                  </a:lnTo>
                  <a:lnTo>
                    <a:pt x="794" y="1881"/>
                  </a:lnTo>
                  <a:lnTo>
                    <a:pt x="904" y="1899"/>
                  </a:lnTo>
                  <a:lnTo>
                    <a:pt x="997" y="1899"/>
                  </a:lnTo>
                  <a:lnTo>
                    <a:pt x="1199" y="1881"/>
                  </a:lnTo>
                  <a:lnTo>
                    <a:pt x="1365" y="1825"/>
                  </a:lnTo>
                  <a:lnTo>
                    <a:pt x="1531" y="1715"/>
                  </a:lnTo>
                  <a:lnTo>
                    <a:pt x="1679" y="1604"/>
                  </a:lnTo>
                  <a:lnTo>
                    <a:pt x="1808" y="1457"/>
                  </a:lnTo>
                  <a:lnTo>
                    <a:pt x="1900" y="1291"/>
                  </a:lnTo>
                  <a:lnTo>
                    <a:pt x="1955" y="1106"/>
                  </a:lnTo>
                  <a:lnTo>
                    <a:pt x="1974" y="922"/>
                  </a:lnTo>
                  <a:lnTo>
                    <a:pt x="1974" y="774"/>
                  </a:lnTo>
                  <a:lnTo>
                    <a:pt x="1937" y="627"/>
                  </a:lnTo>
                  <a:lnTo>
                    <a:pt x="1882" y="498"/>
                  </a:lnTo>
                  <a:lnTo>
                    <a:pt x="1808" y="369"/>
                  </a:lnTo>
                  <a:lnTo>
                    <a:pt x="1716" y="258"/>
                  </a:lnTo>
                  <a:lnTo>
                    <a:pt x="1623" y="148"/>
                  </a:lnTo>
                  <a:lnTo>
                    <a:pt x="1494" y="74"/>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2" name="Google Shape;3022;p11"/>
            <p:cNvSpPr/>
            <p:nvPr/>
          </p:nvSpPr>
          <p:spPr>
            <a:xfrm>
              <a:off x="4755625" y="490725"/>
              <a:ext cx="48425" cy="48425"/>
            </a:xfrm>
            <a:custGeom>
              <a:avLst/>
              <a:gdLst/>
              <a:ahLst/>
              <a:cxnLst/>
              <a:rect l="l" t="t" r="r" b="b"/>
              <a:pathLst>
                <a:path w="1937" h="1937" extrusionOk="0">
                  <a:moveTo>
                    <a:pt x="941" y="0"/>
                  </a:moveTo>
                  <a:lnTo>
                    <a:pt x="738" y="19"/>
                  </a:lnTo>
                  <a:lnTo>
                    <a:pt x="554" y="92"/>
                  </a:lnTo>
                  <a:lnTo>
                    <a:pt x="388" y="185"/>
                  </a:lnTo>
                  <a:lnTo>
                    <a:pt x="259" y="295"/>
                  </a:lnTo>
                  <a:lnTo>
                    <a:pt x="130" y="461"/>
                  </a:lnTo>
                  <a:lnTo>
                    <a:pt x="56" y="627"/>
                  </a:lnTo>
                  <a:lnTo>
                    <a:pt x="1" y="811"/>
                  </a:lnTo>
                  <a:lnTo>
                    <a:pt x="1" y="1014"/>
                  </a:lnTo>
                  <a:lnTo>
                    <a:pt x="19" y="1199"/>
                  </a:lnTo>
                  <a:lnTo>
                    <a:pt x="75" y="1365"/>
                  </a:lnTo>
                  <a:lnTo>
                    <a:pt x="167" y="1530"/>
                  </a:lnTo>
                  <a:lnTo>
                    <a:pt x="296" y="1660"/>
                  </a:lnTo>
                  <a:lnTo>
                    <a:pt x="425" y="1770"/>
                  </a:lnTo>
                  <a:lnTo>
                    <a:pt x="591" y="1862"/>
                  </a:lnTo>
                  <a:lnTo>
                    <a:pt x="775" y="1918"/>
                  </a:lnTo>
                  <a:lnTo>
                    <a:pt x="960" y="1936"/>
                  </a:lnTo>
                  <a:lnTo>
                    <a:pt x="1162" y="1918"/>
                  </a:lnTo>
                  <a:lnTo>
                    <a:pt x="1347" y="1862"/>
                  </a:lnTo>
                  <a:lnTo>
                    <a:pt x="1513" y="1770"/>
                  </a:lnTo>
                  <a:lnTo>
                    <a:pt x="1660" y="1641"/>
                  </a:lnTo>
                  <a:lnTo>
                    <a:pt x="1771" y="1494"/>
                  </a:lnTo>
                  <a:lnTo>
                    <a:pt x="1863" y="1328"/>
                  </a:lnTo>
                  <a:lnTo>
                    <a:pt x="1918" y="1143"/>
                  </a:lnTo>
                  <a:lnTo>
                    <a:pt x="1937" y="959"/>
                  </a:lnTo>
                  <a:lnTo>
                    <a:pt x="1900" y="756"/>
                  </a:lnTo>
                  <a:lnTo>
                    <a:pt x="1845" y="572"/>
                  </a:lnTo>
                  <a:lnTo>
                    <a:pt x="1752" y="406"/>
                  </a:lnTo>
                  <a:lnTo>
                    <a:pt x="1642" y="258"/>
                  </a:lnTo>
                  <a:lnTo>
                    <a:pt x="1494" y="148"/>
                  </a:lnTo>
                  <a:lnTo>
                    <a:pt x="1310" y="55"/>
                  </a:lnTo>
                  <a:lnTo>
                    <a:pt x="1126"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3" name="Google Shape;3023;p11"/>
            <p:cNvSpPr/>
            <p:nvPr/>
          </p:nvSpPr>
          <p:spPr>
            <a:xfrm>
              <a:off x="5412025" y="1426450"/>
              <a:ext cx="48425" cy="48900"/>
            </a:xfrm>
            <a:custGeom>
              <a:avLst/>
              <a:gdLst/>
              <a:ahLst/>
              <a:cxnLst/>
              <a:rect l="l" t="t" r="r" b="b"/>
              <a:pathLst>
                <a:path w="1937" h="1956" extrusionOk="0">
                  <a:moveTo>
                    <a:pt x="960" y="1"/>
                  </a:moveTo>
                  <a:lnTo>
                    <a:pt x="775" y="19"/>
                  </a:lnTo>
                  <a:lnTo>
                    <a:pt x="591" y="74"/>
                  </a:lnTo>
                  <a:lnTo>
                    <a:pt x="425" y="167"/>
                  </a:lnTo>
                  <a:lnTo>
                    <a:pt x="296" y="277"/>
                  </a:lnTo>
                  <a:lnTo>
                    <a:pt x="167" y="425"/>
                  </a:lnTo>
                  <a:lnTo>
                    <a:pt x="75" y="572"/>
                  </a:lnTo>
                  <a:lnTo>
                    <a:pt x="19" y="757"/>
                  </a:lnTo>
                  <a:lnTo>
                    <a:pt x="1" y="941"/>
                  </a:lnTo>
                  <a:lnTo>
                    <a:pt x="1" y="1144"/>
                  </a:lnTo>
                  <a:lnTo>
                    <a:pt x="56" y="1328"/>
                  </a:lnTo>
                  <a:lnTo>
                    <a:pt x="130" y="1494"/>
                  </a:lnTo>
                  <a:lnTo>
                    <a:pt x="259" y="1642"/>
                  </a:lnTo>
                  <a:lnTo>
                    <a:pt x="388" y="1771"/>
                  </a:lnTo>
                  <a:lnTo>
                    <a:pt x="554" y="1863"/>
                  </a:lnTo>
                  <a:lnTo>
                    <a:pt x="738" y="1918"/>
                  </a:lnTo>
                  <a:lnTo>
                    <a:pt x="941" y="1955"/>
                  </a:lnTo>
                  <a:lnTo>
                    <a:pt x="1125" y="1937"/>
                  </a:lnTo>
                  <a:lnTo>
                    <a:pt x="1310" y="1881"/>
                  </a:lnTo>
                  <a:lnTo>
                    <a:pt x="1494" y="1789"/>
                  </a:lnTo>
                  <a:lnTo>
                    <a:pt x="1642" y="1679"/>
                  </a:lnTo>
                  <a:lnTo>
                    <a:pt x="1752" y="1531"/>
                  </a:lnTo>
                  <a:lnTo>
                    <a:pt x="1845" y="1365"/>
                  </a:lnTo>
                  <a:lnTo>
                    <a:pt x="1900" y="1181"/>
                  </a:lnTo>
                  <a:lnTo>
                    <a:pt x="1937" y="996"/>
                  </a:lnTo>
                  <a:lnTo>
                    <a:pt x="1918" y="793"/>
                  </a:lnTo>
                  <a:lnTo>
                    <a:pt x="1863" y="609"/>
                  </a:lnTo>
                  <a:lnTo>
                    <a:pt x="1771" y="443"/>
                  </a:lnTo>
                  <a:lnTo>
                    <a:pt x="1642" y="296"/>
                  </a:lnTo>
                  <a:lnTo>
                    <a:pt x="1513" y="167"/>
                  </a:lnTo>
                  <a:lnTo>
                    <a:pt x="1347" y="93"/>
                  </a:lnTo>
                  <a:lnTo>
                    <a:pt x="1162" y="19"/>
                  </a:lnTo>
                  <a:lnTo>
                    <a:pt x="9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4" name="Google Shape;3024;p11"/>
            <p:cNvSpPr/>
            <p:nvPr/>
          </p:nvSpPr>
          <p:spPr>
            <a:xfrm>
              <a:off x="5266375" y="1318600"/>
              <a:ext cx="47950" cy="47950"/>
            </a:xfrm>
            <a:custGeom>
              <a:avLst/>
              <a:gdLst/>
              <a:ahLst/>
              <a:cxnLst/>
              <a:rect l="l" t="t" r="r" b="b"/>
              <a:pathLst>
                <a:path w="1918" h="1918" extrusionOk="0">
                  <a:moveTo>
                    <a:pt x="922" y="0"/>
                  </a:moveTo>
                  <a:lnTo>
                    <a:pt x="738" y="19"/>
                  </a:lnTo>
                  <a:lnTo>
                    <a:pt x="553" y="92"/>
                  </a:lnTo>
                  <a:lnTo>
                    <a:pt x="406" y="184"/>
                  </a:lnTo>
                  <a:lnTo>
                    <a:pt x="258" y="295"/>
                  </a:lnTo>
                  <a:lnTo>
                    <a:pt x="148" y="443"/>
                  </a:lnTo>
                  <a:lnTo>
                    <a:pt x="74" y="609"/>
                  </a:lnTo>
                  <a:lnTo>
                    <a:pt x="19" y="775"/>
                  </a:lnTo>
                  <a:lnTo>
                    <a:pt x="0" y="977"/>
                  </a:lnTo>
                  <a:lnTo>
                    <a:pt x="37" y="1162"/>
                  </a:lnTo>
                  <a:lnTo>
                    <a:pt x="92" y="1346"/>
                  </a:lnTo>
                  <a:lnTo>
                    <a:pt x="166" y="1494"/>
                  </a:lnTo>
                  <a:lnTo>
                    <a:pt x="295" y="1641"/>
                  </a:lnTo>
                  <a:lnTo>
                    <a:pt x="424" y="1752"/>
                  </a:lnTo>
                  <a:lnTo>
                    <a:pt x="590" y="1844"/>
                  </a:lnTo>
                  <a:lnTo>
                    <a:pt x="756" y="1881"/>
                  </a:lnTo>
                  <a:lnTo>
                    <a:pt x="959" y="1918"/>
                  </a:lnTo>
                  <a:lnTo>
                    <a:pt x="1162" y="1899"/>
                  </a:lnTo>
                  <a:lnTo>
                    <a:pt x="1346" y="1844"/>
                  </a:lnTo>
                  <a:lnTo>
                    <a:pt x="1512" y="1752"/>
                  </a:lnTo>
                  <a:lnTo>
                    <a:pt x="1641" y="1623"/>
                  </a:lnTo>
                  <a:lnTo>
                    <a:pt x="1770" y="1494"/>
                  </a:lnTo>
                  <a:lnTo>
                    <a:pt x="1844" y="1328"/>
                  </a:lnTo>
                  <a:lnTo>
                    <a:pt x="1899" y="1143"/>
                  </a:lnTo>
                  <a:lnTo>
                    <a:pt x="1918" y="940"/>
                  </a:lnTo>
                  <a:lnTo>
                    <a:pt x="1899" y="738"/>
                  </a:lnTo>
                  <a:lnTo>
                    <a:pt x="1844" y="553"/>
                  </a:lnTo>
                  <a:lnTo>
                    <a:pt x="1752" y="387"/>
                  </a:lnTo>
                  <a:lnTo>
                    <a:pt x="1623" y="258"/>
                  </a:lnTo>
                  <a:lnTo>
                    <a:pt x="1475" y="129"/>
                  </a:lnTo>
                  <a:lnTo>
                    <a:pt x="1309" y="55"/>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5" name="Google Shape;3025;p11"/>
            <p:cNvSpPr/>
            <p:nvPr/>
          </p:nvSpPr>
          <p:spPr>
            <a:xfrm>
              <a:off x="5555400" y="1532925"/>
              <a:ext cx="47025" cy="47050"/>
            </a:xfrm>
            <a:custGeom>
              <a:avLst/>
              <a:gdLst/>
              <a:ahLst/>
              <a:cxnLst/>
              <a:rect l="l" t="t" r="r" b="b"/>
              <a:pathLst>
                <a:path w="1881" h="1882" extrusionOk="0">
                  <a:moveTo>
                    <a:pt x="940" y="1"/>
                  </a:moveTo>
                  <a:lnTo>
                    <a:pt x="738" y="19"/>
                  </a:lnTo>
                  <a:lnTo>
                    <a:pt x="572" y="75"/>
                  </a:lnTo>
                  <a:lnTo>
                    <a:pt x="406" y="148"/>
                  </a:lnTo>
                  <a:lnTo>
                    <a:pt x="277" y="259"/>
                  </a:lnTo>
                  <a:lnTo>
                    <a:pt x="148" y="407"/>
                  </a:lnTo>
                  <a:lnTo>
                    <a:pt x="74" y="554"/>
                  </a:lnTo>
                  <a:lnTo>
                    <a:pt x="18" y="738"/>
                  </a:lnTo>
                  <a:lnTo>
                    <a:pt x="0" y="923"/>
                  </a:lnTo>
                  <a:lnTo>
                    <a:pt x="0" y="1126"/>
                  </a:lnTo>
                  <a:lnTo>
                    <a:pt x="55" y="1292"/>
                  </a:lnTo>
                  <a:lnTo>
                    <a:pt x="148" y="1457"/>
                  </a:lnTo>
                  <a:lnTo>
                    <a:pt x="240" y="1605"/>
                  </a:lnTo>
                  <a:lnTo>
                    <a:pt x="387" y="1716"/>
                  </a:lnTo>
                  <a:lnTo>
                    <a:pt x="535" y="1808"/>
                  </a:lnTo>
                  <a:lnTo>
                    <a:pt x="719" y="1863"/>
                  </a:lnTo>
                  <a:lnTo>
                    <a:pt x="903" y="1882"/>
                  </a:lnTo>
                  <a:lnTo>
                    <a:pt x="1106" y="1863"/>
                  </a:lnTo>
                  <a:lnTo>
                    <a:pt x="1291" y="1826"/>
                  </a:lnTo>
                  <a:lnTo>
                    <a:pt x="1457" y="1734"/>
                  </a:lnTo>
                  <a:lnTo>
                    <a:pt x="1604" y="1623"/>
                  </a:lnTo>
                  <a:lnTo>
                    <a:pt x="1715" y="1476"/>
                  </a:lnTo>
                  <a:lnTo>
                    <a:pt x="1807" y="1310"/>
                  </a:lnTo>
                  <a:lnTo>
                    <a:pt x="1862" y="1126"/>
                  </a:lnTo>
                  <a:lnTo>
                    <a:pt x="1881" y="923"/>
                  </a:lnTo>
                  <a:lnTo>
                    <a:pt x="1862" y="738"/>
                  </a:lnTo>
                  <a:lnTo>
                    <a:pt x="1807" y="554"/>
                  </a:lnTo>
                  <a:lnTo>
                    <a:pt x="1715" y="407"/>
                  </a:lnTo>
                  <a:lnTo>
                    <a:pt x="1604" y="259"/>
                  </a:lnTo>
                  <a:lnTo>
                    <a:pt x="1457" y="148"/>
                  </a:lnTo>
                  <a:lnTo>
                    <a:pt x="1309" y="75"/>
                  </a:lnTo>
                  <a:lnTo>
                    <a:pt x="1125" y="19"/>
                  </a:lnTo>
                  <a:lnTo>
                    <a:pt x="9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6" name="Google Shape;3026;p11"/>
            <p:cNvSpPr/>
            <p:nvPr/>
          </p:nvSpPr>
          <p:spPr>
            <a:xfrm>
              <a:off x="5056175" y="1116700"/>
              <a:ext cx="46575" cy="46575"/>
            </a:xfrm>
            <a:custGeom>
              <a:avLst/>
              <a:gdLst/>
              <a:ahLst/>
              <a:cxnLst/>
              <a:rect l="l" t="t" r="r" b="b"/>
              <a:pathLst>
                <a:path w="1863" h="1863" extrusionOk="0">
                  <a:moveTo>
                    <a:pt x="756" y="0"/>
                  </a:moveTo>
                  <a:lnTo>
                    <a:pt x="572" y="56"/>
                  </a:lnTo>
                  <a:lnTo>
                    <a:pt x="406" y="129"/>
                  </a:lnTo>
                  <a:lnTo>
                    <a:pt x="277" y="240"/>
                  </a:lnTo>
                  <a:lnTo>
                    <a:pt x="148" y="387"/>
                  </a:lnTo>
                  <a:lnTo>
                    <a:pt x="74" y="535"/>
                  </a:lnTo>
                  <a:lnTo>
                    <a:pt x="19" y="719"/>
                  </a:lnTo>
                  <a:lnTo>
                    <a:pt x="1" y="904"/>
                  </a:lnTo>
                  <a:lnTo>
                    <a:pt x="1" y="1106"/>
                  </a:lnTo>
                  <a:lnTo>
                    <a:pt x="56" y="1272"/>
                  </a:lnTo>
                  <a:lnTo>
                    <a:pt x="130" y="1438"/>
                  </a:lnTo>
                  <a:lnTo>
                    <a:pt x="240" y="1586"/>
                  </a:lnTo>
                  <a:lnTo>
                    <a:pt x="388" y="1697"/>
                  </a:lnTo>
                  <a:lnTo>
                    <a:pt x="535" y="1789"/>
                  </a:lnTo>
                  <a:lnTo>
                    <a:pt x="720" y="1844"/>
                  </a:lnTo>
                  <a:lnTo>
                    <a:pt x="904" y="1862"/>
                  </a:lnTo>
                  <a:lnTo>
                    <a:pt x="1107" y="1844"/>
                  </a:lnTo>
                  <a:lnTo>
                    <a:pt x="1273" y="1789"/>
                  </a:lnTo>
                  <a:lnTo>
                    <a:pt x="1439" y="1715"/>
                  </a:lnTo>
                  <a:lnTo>
                    <a:pt x="1586" y="1604"/>
                  </a:lnTo>
                  <a:lnTo>
                    <a:pt x="1697" y="1475"/>
                  </a:lnTo>
                  <a:lnTo>
                    <a:pt x="1789" y="1309"/>
                  </a:lnTo>
                  <a:lnTo>
                    <a:pt x="1844" y="1143"/>
                  </a:lnTo>
                  <a:lnTo>
                    <a:pt x="1863" y="941"/>
                  </a:lnTo>
                  <a:lnTo>
                    <a:pt x="1844" y="756"/>
                  </a:lnTo>
                  <a:lnTo>
                    <a:pt x="1789" y="572"/>
                  </a:lnTo>
                  <a:lnTo>
                    <a:pt x="1715" y="406"/>
                  </a:lnTo>
                  <a:lnTo>
                    <a:pt x="1605" y="277"/>
                  </a:lnTo>
                  <a:lnTo>
                    <a:pt x="1476" y="148"/>
                  </a:lnTo>
                  <a:lnTo>
                    <a:pt x="1310" y="74"/>
                  </a:lnTo>
                  <a:lnTo>
                    <a:pt x="1144"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7" name="Google Shape;3027;p11"/>
            <p:cNvSpPr/>
            <p:nvPr/>
          </p:nvSpPr>
          <p:spPr>
            <a:xfrm>
              <a:off x="4924800" y="930925"/>
              <a:ext cx="46575" cy="46575"/>
            </a:xfrm>
            <a:custGeom>
              <a:avLst/>
              <a:gdLst/>
              <a:ahLst/>
              <a:cxnLst/>
              <a:rect l="l" t="t" r="r" b="b"/>
              <a:pathLst>
                <a:path w="1863" h="1863" extrusionOk="0">
                  <a:moveTo>
                    <a:pt x="904" y="1"/>
                  </a:moveTo>
                  <a:lnTo>
                    <a:pt x="720" y="19"/>
                  </a:lnTo>
                  <a:lnTo>
                    <a:pt x="535" y="74"/>
                  </a:lnTo>
                  <a:lnTo>
                    <a:pt x="388" y="167"/>
                  </a:lnTo>
                  <a:lnTo>
                    <a:pt x="240" y="277"/>
                  </a:lnTo>
                  <a:lnTo>
                    <a:pt x="148" y="425"/>
                  </a:lnTo>
                  <a:lnTo>
                    <a:pt x="56" y="591"/>
                  </a:lnTo>
                  <a:lnTo>
                    <a:pt x="19" y="775"/>
                  </a:lnTo>
                  <a:lnTo>
                    <a:pt x="1" y="959"/>
                  </a:lnTo>
                  <a:lnTo>
                    <a:pt x="19" y="1144"/>
                  </a:lnTo>
                  <a:lnTo>
                    <a:pt x="74" y="1328"/>
                  </a:lnTo>
                  <a:lnTo>
                    <a:pt x="167" y="1476"/>
                  </a:lnTo>
                  <a:lnTo>
                    <a:pt x="277" y="1623"/>
                  </a:lnTo>
                  <a:lnTo>
                    <a:pt x="425" y="1734"/>
                  </a:lnTo>
                  <a:lnTo>
                    <a:pt x="572" y="1808"/>
                  </a:lnTo>
                  <a:lnTo>
                    <a:pt x="757" y="1863"/>
                  </a:lnTo>
                  <a:lnTo>
                    <a:pt x="959" y="1863"/>
                  </a:lnTo>
                  <a:lnTo>
                    <a:pt x="1144" y="1844"/>
                  </a:lnTo>
                  <a:lnTo>
                    <a:pt x="1328" y="1789"/>
                  </a:lnTo>
                  <a:lnTo>
                    <a:pt x="1476" y="1697"/>
                  </a:lnTo>
                  <a:lnTo>
                    <a:pt x="1605" y="1586"/>
                  </a:lnTo>
                  <a:lnTo>
                    <a:pt x="1715" y="1439"/>
                  </a:lnTo>
                  <a:lnTo>
                    <a:pt x="1808" y="1291"/>
                  </a:lnTo>
                  <a:lnTo>
                    <a:pt x="1844" y="1107"/>
                  </a:lnTo>
                  <a:lnTo>
                    <a:pt x="1863" y="904"/>
                  </a:lnTo>
                  <a:lnTo>
                    <a:pt x="1844" y="720"/>
                  </a:lnTo>
                  <a:lnTo>
                    <a:pt x="1789" y="535"/>
                  </a:lnTo>
                  <a:lnTo>
                    <a:pt x="1697" y="388"/>
                  </a:lnTo>
                  <a:lnTo>
                    <a:pt x="1586" y="259"/>
                  </a:lnTo>
                  <a:lnTo>
                    <a:pt x="1439" y="148"/>
                  </a:lnTo>
                  <a:lnTo>
                    <a:pt x="1273" y="56"/>
                  </a:lnTo>
                  <a:lnTo>
                    <a:pt x="1107" y="19"/>
                  </a:lnTo>
                  <a:lnTo>
                    <a:pt x="9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8" name="Google Shape;3028;p11"/>
            <p:cNvSpPr/>
            <p:nvPr/>
          </p:nvSpPr>
          <p:spPr>
            <a:xfrm>
              <a:off x="4807250" y="662200"/>
              <a:ext cx="47525" cy="47950"/>
            </a:xfrm>
            <a:custGeom>
              <a:avLst/>
              <a:gdLst/>
              <a:ahLst/>
              <a:cxnLst/>
              <a:rect l="l" t="t" r="r" b="b"/>
              <a:pathLst>
                <a:path w="1901" h="1918" extrusionOk="0">
                  <a:moveTo>
                    <a:pt x="978" y="0"/>
                  </a:moveTo>
                  <a:lnTo>
                    <a:pt x="775" y="19"/>
                  </a:lnTo>
                  <a:lnTo>
                    <a:pt x="591" y="74"/>
                  </a:lnTo>
                  <a:lnTo>
                    <a:pt x="425" y="148"/>
                  </a:lnTo>
                  <a:lnTo>
                    <a:pt x="277" y="258"/>
                  </a:lnTo>
                  <a:lnTo>
                    <a:pt x="167" y="406"/>
                  </a:lnTo>
                  <a:lnTo>
                    <a:pt x="75" y="572"/>
                  </a:lnTo>
                  <a:lnTo>
                    <a:pt x="19" y="756"/>
                  </a:lnTo>
                  <a:lnTo>
                    <a:pt x="1" y="959"/>
                  </a:lnTo>
                  <a:lnTo>
                    <a:pt x="19" y="1143"/>
                  </a:lnTo>
                  <a:lnTo>
                    <a:pt x="75" y="1328"/>
                  </a:lnTo>
                  <a:lnTo>
                    <a:pt x="148" y="1494"/>
                  </a:lnTo>
                  <a:lnTo>
                    <a:pt x="259" y="1623"/>
                  </a:lnTo>
                  <a:lnTo>
                    <a:pt x="407" y="1733"/>
                  </a:lnTo>
                  <a:lnTo>
                    <a:pt x="554" y="1826"/>
                  </a:lnTo>
                  <a:lnTo>
                    <a:pt x="738" y="1881"/>
                  </a:lnTo>
                  <a:lnTo>
                    <a:pt x="923" y="1918"/>
                  </a:lnTo>
                  <a:lnTo>
                    <a:pt x="1126" y="1899"/>
                  </a:lnTo>
                  <a:lnTo>
                    <a:pt x="1310" y="1844"/>
                  </a:lnTo>
                  <a:lnTo>
                    <a:pt x="1476" y="1752"/>
                  </a:lnTo>
                  <a:lnTo>
                    <a:pt x="1623" y="1641"/>
                  </a:lnTo>
                  <a:lnTo>
                    <a:pt x="1734" y="1494"/>
                  </a:lnTo>
                  <a:lnTo>
                    <a:pt x="1826" y="1328"/>
                  </a:lnTo>
                  <a:lnTo>
                    <a:pt x="1882" y="1143"/>
                  </a:lnTo>
                  <a:lnTo>
                    <a:pt x="1900" y="959"/>
                  </a:lnTo>
                  <a:lnTo>
                    <a:pt x="1882" y="756"/>
                  </a:lnTo>
                  <a:lnTo>
                    <a:pt x="1845" y="590"/>
                  </a:lnTo>
                  <a:lnTo>
                    <a:pt x="1753" y="424"/>
                  </a:lnTo>
                  <a:lnTo>
                    <a:pt x="1642" y="277"/>
                  </a:lnTo>
                  <a:lnTo>
                    <a:pt x="1494" y="166"/>
                  </a:lnTo>
                  <a:lnTo>
                    <a:pt x="1347" y="74"/>
                  </a:lnTo>
                  <a:lnTo>
                    <a:pt x="1163" y="19"/>
                  </a:lnTo>
                  <a:lnTo>
                    <a:pt x="9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9" name="Google Shape;3029;p11"/>
            <p:cNvSpPr/>
            <p:nvPr/>
          </p:nvSpPr>
          <p:spPr>
            <a:xfrm>
              <a:off x="4704925" y="317400"/>
              <a:ext cx="46575" cy="46575"/>
            </a:xfrm>
            <a:custGeom>
              <a:avLst/>
              <a:gdLst/>
              <a:ahLst/>
              <a:cxnLst/>
              <a:rect l="l" t="t" r="r" b="b"/>
              <a:pathLst>
                <a:path w="1863" h="1863" extrusionOk="0">
                  <a:moveTo>
                    <a:pt x="941" y="0"/>
                  </a:moveTo>
                  <a:lnTo>
                    <a:pt x="738" y="19"/>
                  </a:lnTo>
                  <a:lnTo>
                    <a:pt x="572" y="74"/>
                  </a:lnTo>
                  <a:lnTo>
                    <a:pt x="406" y="148"/>
                  </a:lnTo>
                  <a:lnTo>
                    <a:pt x="277" y="259"/>
                  </a:lnTo>
                  <a:lnTo>
                    <a:pt x="167" y="406"/>
                  </a:lnTo>
                  <a:lnTo>
                    <a:pt x="74" y="554"/>
                  </a:lnTo>
                  <a:lnTo>
                    <a:pt x="19" y="738"/>
                  </a:lnTo>
                  <a:lnTo>
                    <a:pt x="1" y="922"/>
                  </a:lnTo>
                  <a:lnTo>
                    <a:pt x="19" y="1125"/>
                  </a:lnTo>
                  <a:lnTo>
                    <a:pt x="74" y="1309"/>
                  </a:lnTo>
                  <a:lnTo>
                    <a:pt x="148" y="1457"/>
                  </a:lnTo>
                  <a:lnTo>
                    <a:pt x="259" y="1604"/>
                  </a:lnTo>
                  <a:lnTo>
                    <a:pt x="406" y="1715"/>
                  </a:lnTo>
                  <a:lnTo>
                    <a:pt x="554" y="1789"/>
                  </a:lnTo>
                  <a:lnTo>
                    <a:pt x="738" y="1844"/>
                  </a:lnTo>
                  <a:lnTo>
                    <a:pt x="941" y="1863"/>
                  </a:lnTo>
                  <a:lnTo>
                    <a:pt x="1125" y="1844"/>
                  </a:lnTo>
                  <a:lnTo>
                    <a:pt x="1310" y="1789"/>
                  </a:lnTo>
                  <a:lnTo>
                    <a:pt x="1457" y="1715"/>
                  </a:lnTo>
                  <a:lnTo>
                    <a:pt x="1605" y="1604"/>
                  </a:lnTo>
                  <a:lnTo>
                    <a:pt x="1715" y="1457"/>
                  </a:lnTo>
                  <a:lnTo>
                    <a:pt x="1789" y="1309"/>
                  </a:lnTo>
                  <a:lnTo>
                    <a:pt x="1844" y="1125"/>
                  </a:lnTo>
                  <a:lnTo>
                    <a:pt x="1863" y="941"/>
                  </a:lnTo>
                  <a:lnTo>
                    <a:pt x="1844" y="738"/>
                  </a:lnTo>
                  <a:lnTo>
                    <a:pt x="1808" y="572"/>
                  </a:lnTo>
                  <a:lnTo>
                    <a:pt x="1715" y="406"/>
                  </a:lnTo>
                  <a:lnTo>
                    <a:pt x="1605" y="277"/>
                  </a:lnTo>
                  <a:lnTo>
                    <a:pt x="1476" y="148"/>
                  </a:lnTo>
                  <a:lnTo>
                    <a:pt x="1310" y="74"/>
                  </a:lnTo>
                  <a:lnTo>
                    <a:pt x="1125"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0" name="Google Shape;3030;p11"/>
            <p:cNvSpPr/>
            <p:nvPr/>
          </p:nvSpPr>
          <p:spPr>
            <a:xfrm>
              <a:off x="5940275" y="1684125"/>
              <a:ext cx="47050" cy="47050"/>
            </a:xfrm>
            <a:custGeom>
              <a:avLst/>
              <a:gdLst/>
              <a:ahLst/>
              <a:cxnLst/>
              <a:rect l="l" t="t" r="r" b="b"/>
              <a:pathLst>
                <a:path w="1882" h="1882" extrusionOk="0">
                  <a:moveTo>
                    <a:pt x="978" y="1"/>
                  </a:moveTo>
                  <a:lnTo>
                    <a:pt x="775" y="19"/>
                  </a:lnTo>
                  <a:lnTo>
                    <a:pt x="609" y="56"/>
                  </a:lnTo>
                  <a:lnTo>
                    <a:pt x="443" y="148"/>
                  </a:lnTo>
                  <a:lnTo>
                    <a:pt x="296" y="259"/>
                  </a:lnTo>
                  <a:lnTo>
                    <a:pt x="185" y="388"/>
                  </a:lnTo>
                  <a:lnTo>
                    <a:pt x="93" y="535"/>
                  </a:lnTo>
                  <a:lnTo>
                    <a:pt x="38" y="720"/>
                  </a:lnTo>
                  <a:lnTo>
                    <a:pt x="1" y="904"/>
                  </a:lnTo>
                  <a:lnTo>
                    <a:pt x="19" y="1107"/>
                  </a:lnTo>
                  <a:lnTo>
                    <a:pt x="75" y="1291"/>
                  </a:lnTo>
                  <a:lnTo>
                    <a:pt x="148" y="1457"/>
                  </a:lnTo>
                  <a:lnTo>
                    <a:pt x="259" y="1605"/>
                  </a:lnTo>
                  <a:lnTo>
                    <a:pt x="407" y="1715"/>
                  </a:lnTo>
                  <a:lnTo>
                    <a:pt x="572" y="1808"/>
                  </a:lnTo>
                  <a:lnTo>
                    <a:pt x="757" y="1863"/>
                  </a:lnTo>
                  <a:lnTo>
                    <a:pt x="960" y="1881"/>
                  </a:lnTo>
                  <a:lnTo>
                    <a:pt x="1144" y="1863"/>
                  </a:lnTo>
                  <a:lnTo>
                    <a:pt x="1328" y="1808"/>
                  </a:lnTo>
                  <a:lnTo>
                    <a:pt x="1476" y="1734"/>
                  </a:lnTo>
                  <a:lnTo>
                    <a:pt x="1623" y="1623"/>
                  </a:lnTo>
                  <a:lnTo>
                    <a:pt x="1734" y="1476"/>
                  </a:lnTo>
                  <a:lnTo>
                    <a:pt x="1808" y="1328"/>
                  </a:lnTo>
                  <a:lnTo>
                    <a:pt x="1863" y="1144"/>
                  </a:lnTo>
                  <a:lnTo>
                    <a:pt x="1882" y="959"/>
                  </a:lnTo>
                  <a:lnTo>
                    <a:pt x="1882" y="757"/>
                  </a:lnTo>
                  <a:lnTo>
                    <a:pt x="1826" y="591"/>
                  </a:lnTo>
                  <a:lnTo>
                    <a:pt x="1734" y="425"/>
                  </a:lnTo>
                  <a:lnTo>
                    <a:pt x="1642" y="277"/>
                  </a:lnTo>
                  <a:lnTo>
                    <a:pt x="1494" y="167"/>
                  </a:lnTo>
                  <a:lnTo>
                    <a:pt x="1347" y="74"/>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1" name="Google Shape;3031;p11"/>
            <p:cNvSpPr/>
            <p:nvPr/>
          </p:nvSpPr>
          <p:spPr>
            <a:xfrm>
              <a:off x="6020025" y="1698425"/>
              <a:ext cx="47500" cy="47025"/>
            </a:xfrm>
            <a:custGeom>
              <a:avLst/>
              <a:gdLst/>
              <a:ahLst/>
              <a:cxnLst/>
              <a:rect l="l" t="t" r="r" b="b"/>
              <a:pathLst>
                <a:path w="1900" h="1881" extrusionOk="0">
                  <a:moveTo>
                    <a:pt x="812" y="0"/>
                  </a:moveTo>
                  <a:lnTo>
                    <a:pt x="628" y="55"/>
                  </a:lnTo>
                  <a:lnTo>
                    <a:pt x="462" y="129"/>
                  </a:lnTo>
                  <a:lnTo>
                    <a:pt x="314" y="240"/>
                  </a:lnTo>
                  <a:lnTo>
                    <a:pt x="185" y="387"/>
                  </a:lnTo>
                  <a:lnTo>
                    <a:pt x="93" y="535"/>
                  </a:lnTo>
                  <a:lnTo>
                    <a:pt x="38" y="719"/>
                  </a:lnTo>
                  <a:lnTo>
                    <a:pt x="1" y="922"/>
                  </a:lnTo>
                  <a:lnTo>
                    <a:pt x="19" y="1106"/>
                  </a:lnTo>
                  <a:lnTo>
                    <a:pt x="74" y="1291"/>
                  </a:lnTo>
                  <a:lnTo>
                    <a:pt x="148" y="1457"/>
                  </a:lnTo>
                  <a:lnTo>
                    <a:pt x="259" y="1586"/>
                  </a:lnTo>
                  <a:lnTo>
                    <a:pt x="388" y="1715"/>
                  </a:lnTo>
                  <a:lnTo>
                    <a:pt x="535" y="1807"/>
                  </a:lnTo>
                  <a:lnTo>
                    <a:pt x="720" y="1862"/>
                  </a:lnTo>
                  <a:lnTo>
                    <a:pt x="904" y="1881"/>
                  </a:lnTo>
                  <a:lnTo>
                    <a:pt x="1107" y="1881"/>
                  </a:lnTo>
                  <a:lnTo>
                    <a:pt x="1291" y="1826"/>
                  </a:lnTo>
                  <a:lnTo>
                    <a:pt x="1457" y="1752"/>
                  </a:lnTo>
                  <a:lnTo>
                    <a:pt x="1605" y="1641"/>
                  </a:lnTo>
                  <a:lnTo>
                    <a:pt x="1734" y="1512"/>
                  </a:lnTo>
                  <a:lnTo>
                    <a:pt x="1826" y="1346"/>
                  </a:lnTo>
                  <a:lnTo>
                    <a:pt x="1881" y="1162"/>
                  </a:lnTo>
                  <a:lnTo>
                    <a:pt x="1900" y="977"/>
                  </a:lnTo>
                  <a:lnTo>
                    <a:pt x="1881" y="775"/>
                  </a:lnTo>
                  <a:lnTo>
                    <a:pt x="1844" y="590"/>
                  </a:lnTo>
                  <a:lnTo>
                    <a:pt x="1771" y="443"/>
                  </a:lnTo>
                  <a:lnTo>
                    <a:pt x="1660" y="295"/>
                  </a:lnTo>
                  <a:lnTo>
                    <a:pt x="1531" y="185"/>
                  </a:lnTo>
                  <a:lnTo>
                    <a:pt x="1365" y="92"/>
                  </a:lnTo>
                  <a:lnTo>
                    <a:pt x="1199"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2" name="Google Shape;3032;p11"/>
            <p:cNvSpPr/>
            <p:nvPr/>
          </p:nvSpPr>
          <p:spPr>
            <a:xfrm>
              <a:off x="4990250" y="1024950"/>
              <a:ext cx="47050" cy="47050"/>
            </a:xfrm>
            <a:custGeom>
              <a:avLst/>
              <a:gdLst/>
              <a:ahLst/>
              <a:cxnLst/>
              <a:rect l="l" t="t" r="r" b="b"/>
              <a:pathLst>
                <a:path w="1882" h="1882" extrusionOk="0">
                  <a:moveTo>
                    <a:pt x="978" y="1"/>
                  </a:moveTo>
                  <a:lnTo>
                    <a:pt x="775" y="19"/>
                  </a:lnTo>
                  <a:lnTo>
                    <a:pt x="591" y="56"/>
                  </a:lnTo>
                  <a:lnTo>
                    <a:pt x="425" y="148"/>
                  </a:lnTo>
                  <a:lnTo>
                    <a:pt x="277" y="259"/>
                  </a:lnTo>
                  <a:lnTo>
                    <a:pt x="148" y="407"/>
                  </a:lnTo>
                  <a:lnTo>
                    <a:pt x="75" y="573"/>
                  </a:lnTo>
                  <a:lnTo>
                    <a:pt x="19" y="757"/>
                  </a:lnTo>
                  <a:lnTo>
                    <a:pt x="1" y="960"/>
                  </a:lnTo>
                  <a:lnTo>
                    <a:pt x="19" y="1144"/>
                  </a:lnTo>
                  <a:lnTo>
                    <a:pt x="75" y="1329"/>
                  </a:lnTo>
                  <a:lnTo>
                    <a:pt x="148" y="1476"/>
                  </a:lnTo>
                  <a:lnTo>
                    <a:pt x="277" y="1624"/>
                  </a:lnTo>
                  <a:lnTo>
                    <a:pt x="407" y="1734"/>
                  </a:lnTo>
                  <a:lnTo>
                    <a:pt x="572" y="1808"/>
                  </a:lnTo>
                  <a:lnTo>
                    <a:pt x="738" y="1863"/>
                  </a:lnTo>
                  <a:lnTo>
                    <a:pt x="941" y="1882"/>
                  </a:lnTo>
                  <a:lnTo>
                    <a:pt x="1126" y="1863"/>
                  </a:lnTo>
                  <a:lnTo>
                    <a:pt x="1310" y="1808"/>
                  </a:lnTo>
                  <a:lnTo>
                    <a:pt x="1457" y="1734"/>
                  </a:lnTo>
                  <a:lnTo>
                    <a:pt x="1605" y="1624"/>
                  </a:lnTo>
                  <a:lnTo>
                    <a:pt x="1716" y="1476"/>
                  </a:lnTo>
                  <a:lnTo>
                    <a:pt x="1808" y="1329"/>
                  </a:lnTo>
                  <a:lnTo>
                    <a:pt x="1863" y="1144"/>
                  </a:lnTo>
                  <a:lnTo>
                    <a:pt x="1882" y="960"/>
                  </a:lnTo>
                  <a:lnTo>
                    <a:pt x="1863" y="775"/>
                  </a:lnTo>
                  <a:lnTo>
                    <a:pt x="1808" y="591"/>
                  </a:lnTo>
                  <a:lnTo>
                    <a:pt x="1734" y="425"/>
                  </a:lnTo>
                  <a:lnTo>
                    <a:pt x="1623" y="278"/>
                  </a:lnTo>
                  <a:lnTo>
                    <a:pt x="1494" y="167"/>
                  </a:lnTo>
                  <a:lnTo>
                    <a:pt x="1328" y="75"/>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3" name="Google Shape;3033;p11"/>
            <p:cNvSpPr/>
            <p:nvPr/>
          </p:nvSpPr>
          <p:spPr>
            <a:xfrm>
              <a:off x="6097475" y="1712700"/>
              <a:ext cx="47025" cy="47050"/>
            </a:xfrm>
            <a:custGeom>
              <a:avLst/>
              <a:gdLst/>
              <a:ahLst/>
              <a:cxnLst/>
              <a:rect l="l" t="t" r="r" b="b"/>
              <a:pathLst>
                <a:path w="1881" h="1882" extrusionOk="0">
                  <a:moveTo>
                    <a:pt x="922" y="1"/>
                  </a:moveTo>
                  <a:lnTo>
                    <a:pt x="719" y="19"/>
                  </a:lnTo>
                  <a:lnTo>
                    <a:pt x="553" y="75"/>
                  </a:lnTo>
                  <a:lnTo>
                    <a:pt x="387" y="167"/>
                  </a:lnTo>
                  <a:lnTo>
                    <a:pt x="258" y="277"/>
                  </a:lnTo>
                  <a:lnTo>
                    <a:pt x="148" y="406"/>
                  </a:lnTo>
                  <a:lnTo>
                    <a:pt x="56" y="572"/>
                  </a:lnTo>
                  <a:lnTo>
                    <a:pt x="19" y="757"/>
                  </a:lnTo>
                  <a:lnTo>
                    <a:pt x="0" y="941"/>
                  </a:lnTo>
                  <a:lnTo>
                    <a:pt x="19" y="1144"/>
                  </a:lnTo>
                  <a:lnTo>
                    <a:pt x="74" y="1328"/>
                  </a:lnTo>
                  <a:lnTo>
                    <a:pt x="148" y="1494"/>
                  </a:lnTo>
                  <a:lnTo>
                    <a:pt x="277" y="1623"/>
                  </a:lnTo>
                  <a:lnTo>
                    <a:pt x="424" y="1734"/>
                  </a:lnTo>
                  <a:lnTo>
                    <a:pt x="572" y="1826"/>
                  </a:lnTo>
                  <a:lnTo>
                    <a:pt x="775" y="1881"/>
                  </a:lnTo>
                  <a:lnTo>
                    <a:pt x="959" y="1881"/>
                  </a:lnTo>
                  <a:lnTo>
                    <a:pt x="1162" y="1863"/>
                  </a:lnTo>
                  <a:lnTo>
                    <a:pt x="1328" y="1808"/>
                  </a:lnTo>
                  <a:lnTo>
                    <a:pt x="1494" y="1716"/>
                  </a:lnTo>
                  <a:lnTo>
                    <a:pt x="1623" y="1605"/>
                  </a:lnTo>
                  <a:lnTo>
                    <a:pt x="1733" y="1476"/>
                  </a:lnTo>
                  <a:lnTo>
                    <a:pt x="1807" y="1310"/>
                  </a:lnTo>
                  <a:lnTo>
                    <a:pt x="1863" y="1144"/>
                  </a:lnTo>
                  <a:lnTo>
                    <a:pt x="1881" y="941"/>
                  </a:lnTo>
                  <a:lnTo>
                    <a:pt x="1863" y="738"/>
                  </a:lnTo>
                  <a:lnTo>
                    <a:pt x="1807" y="554"/>
                  </a:lnTo>
                  <a:lnTo>
                    <a:pt x="1733" y="406"/>
                  </a:lnTo>
                  <a:lnTo>
                    <a:pt x="1604" y="259"/>
                  </a:lnTo>
                  <a:lnTo>
                    <a:pt x="1457" y="148"/>
                  </a:lnTo>
                  <a:lnTo>
                    <a:pt x="1291" y="56"/>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4" name="Google Shape;3034;p11"/>
            <p:cNvSpPr/>
            <p:nvPr/>
          </p:nvSpPr>
          <p:spPr>
            <a:xfrm>
              <a:off x="6177225" y="1723775"/>
              <a:ext cx="47500" cy="47500"/>
            </a:xfrm>
            <a:custGeom>
              <a:avLst/>
              <a:gdLst/>
              <a:ahLst/>
              <a:cxnLst/>
              <a:rect l="l" t="t" r="r" b="b"/>
              <a:pathLst>
                <a:path w="1900" h="1900" extrusionOk="0">
                  <a:moveTo>
                    <a:pt x="977" y="0"/>
                  </a:moveTo>
                  <a:lnTo>
                    <a:pt x="793" y="19"/>
                  </a:lnTo>
                  <a:lnTo>
                    <a:pt x="609" y="74"/>
                  </a:lnTo>
                  <a:lnTo>
                    <a:pt x="424" y="148"/>
                  </a:lnTo>
                  <a:lnTo>
                    <a:pt x="295" y="258"/>
                  </a:lnTo>
                  <a:lnTo>
                    <a:pt x="166" y="406"/>
                  </a:lnTo>
                  <a:lnTo>
                    <a:pt x="74" y="572"/>
                  </a:lnTo>
                  <a:lnTo>
                    <a:pt x="19" y="738"/>
                  </a:lnTo>
                  <a:lnTo>
                    <a:pt x="0" y="941"/>
                  </a:lnTo>
                  <a:lnTo>
                    <a:pt x="19" y="1143"/>
                  </a:lnTo>
                  <a:lnTo>
                    <a:pt x="55" y="1309"/>
                  </a:lnTo>
                  <a:lnTo>
                    <a:pt x="148" y="1475"/>
                  </a:lnTo>
                  <a:lnTo>
                    <a:pt x="258" y="1623"/>
                  </a:lnTo>
                  <a:lnTo>
                    <a:pt x="387" y="1733"/>
                  </a:lnTo>
                  <a:lnTo>
                    <a:pt x="535" y="1826"/>
                  </a:lnTo>
                  <a:lnTo>
                    <a:pt x="719" y="1881"/>
                  </a:lnTo>
                  <a:lnTo>
                    <a:pt x="904" y="1899"/>
                  </a:lnTo>
                  <a:lnTo>
                    <a:pt x="1106" y="1899"/>
                  </a:lnTo>
                  <a:lnTo>
                    <a:pt x="1291" y="1844"/>
                  </a:lnTo>
                  <a:lnTo>
                    <a:pt x="1457" y="1752"/>
                  </a:lnTo>
                  <a:lnTo>
                    <a:pt x="1604" y="1641"/>
                  </a:lnTo>
                  <a:lnTo>
                    <a:pt x="1715" y="1512"/>
                  </a:lnTo>
                  <a:lnTo>
                    <a:pt x="1807" y="1346"/>
                  </a:lnTo>
                  <a:lnTo>
                    <a:pt x="1862" y="1162"/>
                  </a:lnTo>
                  <a:lnTo>
                    <a:pt x="1899" y="959"/>
                  </a:lnTo>
                  <a:lnTo>
                    <a:pt x="1881" y="775"/>
                  </a:lnTo>
                  <a:lnTo>
                    <a:pt x="1825" y="590"/>
                  </a:lnTo>
                  <a:lnTo>
                    <a:pt x="1752" y="443"/>
                  </a:lnTo>
                  <a:lnTo>
                    <a:pt x="1641" y="295"/>
                  </a:lnTo>
                  <a:lnTo>
                    <a:pt x="1512" y="185"/>
                  </a:lnTo>
                  <a:lnTo>
                    <a:pt x="1346" y="92"/>
                  </a:lnTo>
                  <a:lnTo>
                    <a:pt x="1180" y="37"/>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5" name="Google Shape;3035;p11"/>
            <p:cNvSpPr/>
            <p:nvPr/>
          </p:nvSpPr>
          <p:spPr>
            <a:xfrm>
              <a:off x="6257425" y="1738525"/>
              <a:ext cx="46575" cy="46575"/>
            </a:xfrm>
            <a:custGeom>
              <a:avLst/>
              <a:gdLst/>
              <a:ahLst/>
              <a:cxnLst/>
              <a:rect l="l" t="t" r="r" b="b"/>
              <a:pathLst>
                <a:path w="1863" h="1863" extrusionOk="0">
                  <a:moveTo>
                    <a:pt x="904" y="0"/>
                  </a:moveTo>
                  <a:lnTo>
                    <a:pt x="719" y="19"/>
                  </a:lnTo>
                  <a:lnTo>
                    <a:pt x="535" y="74"/>
                  </a:lnTo>
                  <a:lnTo>
                    <a:pt x="388" y="166"/>
                  </a:lnTo>
                  <a:lnTo>
                    <a:pt x="258" y="295"/>
                  </a:lnTo>
                  <a:lnTo>
                    <a:pt x="148" y="424"/>
                  </a:lnTo>
                  <a:lnTo>
                    <a:pt x="56" y="590"/>
                  </a:lnTo>
                  <a:lnTo>
                    <a:pt x="19" y="775"/>
                  </a:lnTo>
                  <a:lnTo>
                    <a:pt x="0" y="959"/>
                  </a:lnTo>
                  <a:lnTo>
                    <a:pt x="19" y="1162"/>
                  </a:lnTo>
                  <a:lnTo>
                    <a:pt x="74" y="1328"/>
                  </a:lnTo>
                  <a:lnTo>
                    <a:pt x="166" y="1494"/>
                  </a:lnTo>
                  <a:lnTo>
                    <a:pt x="277" y="1623"/>
                  </a:lnTo>
                  <a:lnTo>
                    <a:pt x="424" y="1733"/>
                  </a:lnTo>
                  <a:lnTo>
                    <a:pt x="590" y="1807"/>
                  </a:lnTo>
                  <a:lnTo>
                    <a:pt x="756" y="1863"/>
                  </a:lnTo>
                  <a:lnTo>
                    <a:pt x="959" y="1863"/>
                  </a:lnTo>
                  <a:lnTo>
                    <a:pt x="1143" y="1844"/>
                  </a:lnTo>
                  <a:lnTo>
                    <a:pt x="1328" y="1789"/>
                  </a:lnTo>
                  <a:lnTo>
                    <a:pt x="1475" y="1697"/>
                  </a:lnTo>
                  <a:lnTo>
                    <a:pt x="1623" y="1586"/>
                  </a:lnTo>
                  <a:lnTo>
                    <a:pt x="1733" y="1438"/>
                  </a:lnTo>
                  <a:lnTo>
                    <a:pt x="1807" y="1291"/>
                  </a:lnTo>
                  <a:lnTo>
                    <a:pt x="1863" y="1107"/>
                  </a:lnTo>
                  <a:lnTo>
                    <a:pt x="1863" y="904"/>
                  </a:lnTo>
                  <a:lnTo>
                    <a:pt x="1844" y="719"/>
                  </a:lnTo>
                  <a:lnTo>
                    <a:pt x="1789" y="553"/>
                  </a:lnTo>
                  <a:lnTo>
                    <a:pt x="1697" y="388"/>
                  </a:lnTo>
                  <a:lnTo>
                    <a:pt x="1586" y="258"/>
                  </a:lnTo>
                  <a:lnTo>
                    <a:pt x="1438" y="148"/>
                  </a:lnTo>
                  <a:lnTo>
                    <a:pt x="1291" y="74"/>
                  </a:lnTo>
                  <a:lnTo>
                    <a:pt x="1107"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6" name="Google Shape;3036;p11"/>
            <p:cNvSpPr/>
            <p:nvPr/>
          </p:nvSpPr>
          <p:spPr>
            <a:xfrm>
              <a:off x="4742725" y="571850"/>
              <a:ext cx="45650" cy="45650"/>
            </a:xfrm>
            <a:custGeom>
              <a:avLst/>
              <a:gdLst/>
              <a:ahLst/>
              <a:cxnLst/>
              <a:rect l="l" t="t" r="r" b="b"/>
              <a:pathLst>
                <a:path w="1826" h="1826" extrusionOk="0">
                  <a:moveTo>
                    <a:pt x="904" y="0"/>
                  </a:moveTo>
                  <a:lnTo>
                    <a:pt x="720" y="19"/>
                  </a:lnTo>
                  <a:lnTo>
                    <a:pt x="554" y="74"/>
                  </a:lnTo>
                  <a:lnTo>
                    <a:pt x="406" y="166"/>
                  </a:lnTo>
                  <a:lnTo>
                    <a:pt x="277" y="277"/>
                  </a:lnTo>
                  <a:lnTo>
                    <a:pt x="148" y="406"/>
                  </a:lnTo>
                  <a:lnTo>
                    <a:pt x="74" y="553"/>
                  </a:lnTo>
                  <a:lnTo>
                    <a:pt x="19" y="719"/>
                  </a:lnTo>
                  <a:lnTo>
                    <a:pt x="1" y="904"/>
                  </a:lnTo>
                  <a:lnTo>
                    <a:pt x="19" y="1088"/>
                  </a:lnTo>
                  <a:lnTo>
                    <a:pt x="74" y="1272"/>
                  </a:lnTo>
                  <a:lnTo>
                    <a:pt x="148" y="1420"/>
                  </a:lnTo>
                  <a:lnTo>
                    <a:pt x="277" y="1567"/>
                  </a:lnTo>
                  <a:lnTo>
                    <a:pt x="406" y="1678"/>
                  </a:lnTo>
                  <a:lnTo>
                    <a:pt x="572" y="1770"/>
                  </a:lnTo>
                  <a:lnTo>
                    <a:pt x="757" y="1807"/>
                  </a:lnTo>
                  <a:lnTo>
                    <a:pt x="941" y="1826"/>
                  </a:lnTo>
                  <a:lnTo>
                    <a:pt x="1125" y="1807"/>
                  </a:lnTo>
                  <a:lnTo>
                    <a:pt x="1291" y="1733"/>
                  </a:lnTo>
                  <a:lnTo>
                    <a:pt x="1439" y="1660"/>
                  </a:lnTo>
                  <a:lnTo>
                    <a:pt x="1568" y="1531"/>
                  </a:lnTo>
                  <a:lnTo>
                    <a:pt x="1678" y="1402"/>
                  </a:lnTo>
                  <a:lnTo>
                    <a:pt x="1752" y="1254"/>
                  </a:lnTo>
                  <a:lnTo>
                    <a:pt x="1808" y="1070"/>
                  </a:lnTo>
                  <a:lnTo>
                    <a:pt x="1826" y="904"/>
                  </a:lnTo>
                  <a:lnTo>
                    <a:pt x="1789" y="719"/>
                  </a:lnTo>
                  <a:lnTo>
                    <a:pt x="1734" y="553"/>
                  </a:lnTo>
                  <a:lnTo>
                    <a:pt x="1660" y="406"/>
                  </a:lnTo>
                  <a:lnTo>
                    <a:pt x="1549" y="258"/>
                  </a:lnTo>
                  <a:lnTo>
                    <a:pt x="1402" y="166"/>
                  </a:lnTo>
                  <a:lnTo>
                    <a:pt x="1254" y="74"/>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7" name="Google Shape;3037;p11"/>
            <p:cNvSpPr/>
            <p:nvPr/>
          </p:nvSpPr>
          <p:spPr>
            <a:xfrm>
              <a:off x="5476100" y="1519575"/>
              <a:ext cx="45200" cy="45200"/>
            </a:xfrm>
            <a:custGeom>
              <a:avLst/>
              <a:gdLst/>
              <a:ahLst/>
              <a:cxnLst/>
              <a:rect l="l" t="t" r="r" b="b"/>
              <a:pathLst>
                <a:path w="1808" h="1808" extrusionOk="0">
                  <a:moveTo>
                    <a:pt x="775" y="0"/>
                  </a:moveTo>
                  <a:lnTo>
                    <a:pt x="609" y="55"/>
                  </a:lnTo>
                  <a:lnTo>
                    <a:pt x="443" y="129"/>
                  </a:lnTo>
                  <a:lnTo>
                    <a:pt x="314" y="240"/>
                  </a:lnTo>
                  <a:lnTo>
                    <a:pt x="185" y="369"/>
                  </a:lnTo>
                  <a:lnTo>
                    <a:pt x="93" y="516"/>
                  </a:lnTo>
                  <a:lnTo>
                    <a:pt x="38" y="682"/>
                  </a:lnTo>
                  <a:lnTo>
                    <a:pt x="1" y="867"/>
                  </a:lnTo>
                  <a:lnTo>
                    <a:pt x="19" y="1033"/>
                  </a:lnTo>
                  <a:lnTo>
                    <a:pt x="56" y="1217"/>
                  </a:lnTo>
                  <a:lnTo>
                    <a:pt x="130" y="1365"/>
                  </a:lnTo>
                  <a:lnTo>
                    <a:pt x="240" y="1512"/>
                  </a:lnTo>
                  <a:lnTo>
                    <a:pt x="369" y="1623"/>
                  </a:lnTo>
                  <a:lnTo>
                    <a:pt x="517" y="1715"/>
                  </a:lnTo>
                  <a:lnTo>
                    <a:pt x="683" y="1789"/>
                  </a:lnTo>
                  <a:lnTo>
                    <a:pt x="867" y="1807"/>
                  </a:lnTo>
                  <a:lnTo>
                    <a:pt x="1052" y="1807"/>
                  </a:lnTo>
                  <a:lnTo>
                    <a:pt x="1218" y="1752"/>
                  </a:lnTo>
                  <a:lnTo>
                    <a:pt x="1365" y="1678"/>
                  </a:lnTo>
                  <a:lnTo>
                    <a:pt x="1513" y="1567"/>
                  </a:lnTo>
                  <a:lnTo>
                    <a:pt x="1623" y="1438"/>
                  </a:lnTo>
                  <a:lnTo>
                    <a:pt x="1715" y="1291"/>
                  </a:lnTo>
                  <a:lnTo>
                    <a:pt x="1789" y="1125"/>
                  </a:lnTo>
                  <a:lnTo>
                    <a:pt x="1808" y="941"/>
                  </a:lnTo>
                  <a:lnTo>
                    <a:pt x="1808" y="775"/>
                  </a:lnTo>
                  <a:lnTo>
                    <a:pt x="1752" y="609"/>
                  </a:lnTo>
                  <a:lnTo>
                    <a:pt x="1679" y="443"/>
                  </a:lnTo>
                  <a:lnTo>
                    <a:pt x="1568" y="295"/>
                  </a:lnTo>
                  <a:lnTo>
                    <a:pt x="1439" y="185"/>
                  </a:lnTo>
                  <a:lnTo>
                    <a:pt x="1291" y="92"/>
                  </a:lnTo>
                  <a:lnTo>
                    <a:pt x="1125" y="19"/>
                  </a:lnTo>
                  <a:lnTo>
                    <a:pt x="9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8" name="Google Shape;3038;p11"/>
            <p:cNvSpPr/>
            <p:nvPr/>
          </p:nvSpPr>
          <p:spPr>
            <a:xfrm>
              <a:off x="5781250" y="1656475"/>
              <a:ext cx="45675" cy="45650"/>
            </a:xfrm>
            <a:custGeom>
              <a:avLst/>
              <a:gdLst/>
              <a:ahLst/>
              <a:cxnLst/>
              <a:rect l="l" t="t" r="r" b="b"/>
              <a:pathLst>
                <a:path w="1827" h="1826" extrusionOk="0">
                  <a:moveTo>
                    <a:pt x="904" y="0"/>
                  </a:moveTo>
                  <a:lnTo>
                    <a:pt x="720" y="19"/>
                  </a:lnTo>
                  <a:lnTo>
                    <a:pt x="554" y="74"/>
                  </a:lnTo>
                  <a:lnTo>
                    <a:pt x="406" y="148"/>
                  </a:lnTo>
                  <a:lnTo>
                    <a:pt x="277" y="258"/>
                  </a:lnTo>
                  <a:lnTo>
                    <a:pt x="167" y="388"/>
                  </a:lnTo>
                  <a:lnTo>
                    <a:pt x="74" y="553"/>
                  </a:lnTo>
                  <a:lnTo>
                    <a:pt x="19" y="719"/>
                  </a:lnTo>
                  <a:lnTo>
                    <a:pt x="1" y="904"/>
                  </a:lnTo>
                  <a:lnTo>
                    <a:pt x="19" y="1088"/>
                  </a:lnTo>
                  <a:lnTo>
                    <a:pt x="74" y="1273"/>
                  </a:lnTo>
                  <a:lnTo>
                    <a:pt x="167" y="1420"/>
                  </a:lnTo>
                  <a:lnTo>
                    <a:pt x="277" y="1568"/>
                  </a:lnTo>
                  <a:lnTo>
                    <a:pt x="425" y="1678"/>
                  </a:lnTo>
                  <a:lnTo>
                    <a:pt x="591" y="1752"/>
                  </a:lnTo>
                  <a:lnTo>
                    <a:pt x="757" y="1807"/>
                  </a:lnTo>
                  <a:lnTo>
                    <a:pt x="959" y="1826"/>
                  </a:lnTo>
                  <a:lnTo>
                    <a:pt x="1144" y="1789"/>
                  </a:lnTo>
                  <a:lnTo>
                    <a:pt x="1310" y="1733"/>
                  </a:lnTo>
                  <a:lnTo>
                    <a:pt x="1457" y="1641"/>
                  </a:lnTo>
                  <a:lnTo>
                    <a:pt x="1586" y="1531"/>
                  </a:lnTo>
                  <a:lnTo>
                    <a:pt x="1697" y="1402"/>
                  </a:lnTo>
                  <a:lnTo>
                    <a:pt x="1771" y="1236"/>
                  </a:lnTo>
                  <a:lnTo>
                    <a:pt x="1826" y="1070"/>
                  </a:lnTo>
                  <a:lnTo>
                    <a:pt x="1826" y="885"/>
                  </a:lnTo>
                  <a:lnTo>
                    <a:pt x="1808" y="701"/>
                  </a:lnTo>
                  <a:lnTo>
                    <a:pt x="1752" y="535"/>
                  </a:lnTo>
                  <a:lnTo>
                    <a:pt x="1660" y="388"/>
                  </a:lnTo>
                  <a:lnTo>
                    <a:pt x="1550" y="258"/>
                  </a:lnTo>
                  <a:lnTo>
                    <a:pt x="1420" y="148"/>
                  </a:lnTo>
                  <a:lnTo>
                    <a:pt x="1273" y="56"/>
                  </a:lnTo>
                  <a:lnTo>
                    <a:pt x="1089"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9" name="Google Shape;3039;p11"/>
            <p:cNvSpPr/>
            <p:nvPr/>
          </p:nvSpPr>
          <p:spPr>
            <a:xfrm>
              <a:off x="4691550" y="398075"/>
              <a:ext cx="45200" cy="45175"/>
            </a:xfrm>
            <a:custGeom>
              <a:avLst/>
              <a:gdLst/>
              <a:ahLst/>
              <a:cxnLst/>
              <a:rect l="l" t="t" r="r" b="b"/>
              <a:pathLst>
                <a:path w="1808" h="1807" extrusionOk="0">
                  <a:moveTo>
                    <a:pt x="923" y="0"/>
                  </a:moveTo>
                  <a:lnTo>
                    <a:pt x="738" y="18"/>
                  </a:lnTo>
                  <a:lnTo>
                    <a:pt x="573" y="55"/>
                  </a:lnTo>
                  <a:lnTo>
                    <a:pt x="425" y="148"/>
                  </a:lnTo>
                  <a:lnTo>
                    <a:pt x="278" y="240"/>
                  </a:lnTo>
                  <a:lnTo>
                    <a:pt x="167" y="387"/>
                  </a:lnTo>
                  <a:lnTo>
                    <a:pt x="75" y="535"/>
                  </a:lnTo>
                  <a:lnTo>
                    <a:pt x="19" y="701"/>
                  </a:lnTo>
                  <a:lnTo>
                    <a:pt x="1" y="885"/>
                  </a:lnTo>
                  <a:lnTo>
                    <a:pt x="1" y="1051"/>
                  </a:lnTo>
                  <a:lnTo>
                    <a:pt x="56" y="1217"/>
                  </a:lnTo>
                  <a:lnTo>
                    <a:pt x="130" y="1383"/>
                  </a:lnTo>
                  <a:lnTo>
                    <a:pt x="241" y="1512"/>
                  </a:lnTo>
                  <a:lnTo>
                    <a:pt x="370" y="1641"/>
                  </a:lnTo>
                  <a:lnTo>
                    <a:pt x="536" y="1733"/>
                  </a:lnTo>
                  <a:lnTo>
                    <a:pt x="702" y="1789"/>
                  </a:lnTo>
                  <a:lnTo>
                    <a:pt x="868" y="1807"/>
                  </a:lnTo>
                  <a:lnTo>
                    <a:pt x="1052" y="1789"/>
                  </a:lnTo>
                  <a:lnTo>
                    <a:pt x="1218" y="1752"/>
                  </a:lnTo>
                  <a:lnTo>
                    <a:pt x="1384" y="1659"/>
                  </a:lnTo>
                  <a:lnTo>
                    <a:pt x="1513" y="1567"/>
                  </a:lnTo>
                  <a:lnTo>
                    <a:pt x="1624" y="1420"/>
                  </a:lnTo>
                  <a:lnTo>
                    <a:pt x="1716" y="1272"/>
                  </a:lnTo>
                  <a:lnTo>
                    <a:pt x="1789" y="1106"/>
                  </a:lnTo>
                  <a:lnTo>
                    <a:pt x="1808" y="922"/>
                  </a:lnTo>
                  <a:lnTo>
                    <a:pt x="1789" y="756"/>
                  </a:lnTo>
                  <a:lnTo>
                    <a:pt x="1753" y="590"/>
                  </a:lnTo>
                  <a:lnTo>
                    <a:pt x="1660" y="424"/>
                  </a:lnTo>
                  <a:lnTo>
                    <a:pt x="1550" y="295"/>
                  </a:lnTo>
                  <a:lnTo>
                    <a:pt x="1421" y="166"/>
                  </a:lnTo>
                  <a:lnTo>
                    <a:pt x="1273" y="74"/>
                  </a:lnTo>
                  <a:lnTo>
                    <a:pt x="1107" y="18"/>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0" name="Google Shape;3040;p11"/>
            <p:cNvSpPr/>
            <p:nvPr/>
          </p:nvSpPr>
          <p:spPr>
            <a:xfrm>
              <a:off x="5122100" y="1210725"/>
              <a:ext cx="46100" cy="46125"/>
            </a:xfrm>
            <a:custGeom>
              <a:avLst/>
              <a:gdLst/>
              <a:ahLst/>
              <a:cxnLst/>
              <a:rect l="l" t="t" r="r" b="b"/>
              <a:pathLst>
                <a:path w="1844" h="1845" extrusionOk="0">
                  <a:moveTo>
                    <a:pt x="885" y="1"/>
                  </a:moveTo>
                  <a:lnTo>
                    <a:pt x="701" y="37"/>
                  </a:lnTo>
                  <a:lnTo>
                    <a:pt x="516" y="93"/>
                  </a:lnTo>
                  <a:lnTo>
                    <a:pt x="369" y="185"/>
                  </a:lnTo>
                  <a:lnTo>
                    <a:pt x="240" y="296"/>
                  </a:lnTo>
                  <a:lnTo>
                    <a:pt x="129" y="443"/>
                  </a:lnTo>
                  <a:lnTo>
                    <a:pt x="55" y="609"/>
                  </a:lnTo>
                  <a:lnTo>
                    <a:pt x="0" y="775"/>
                  </a:lnTo>
                  <a:lnTo>
                    <a:pt x="0" y="978"/>
                  </a:lnTo>
                  <a:lnTo>
                    <a:pt x="19" y="1162"/>
                  </a:lnTo>
                  <a:lnTo>
                    <a:pt x="74" y="1328"/>
                  </a:lnTo>
                  <a:lnTo>
                    <a:pt x="166" y="1476"/>
                  </a:lnTo>
                  <a:lnTo>
                    <a:pt x="277" y="1605"/>
                  </a:lnTo>
                  <a:lnTo>
                    <a:pt x="406" y="1715"/>
                  </a:lnTo>
                  <a:lnTo>
                    <a:pt x="553" y="1789"/>
                  </a:lnTo>
                  <a:lnTo>
                    <a:pt x="738" y="1844"/>
                  </a:lnTo>
                  <a:lnTo>
                    <a:pt x="922" y="1844"/>
                  </a:lnTo>
                  <a:lnTo>
                    <a:pt x="1106" y="1826"/>
                  </a:lnTo>
                  <a:lnTo>
                    <a:pt x="1291" y="1789"/>
                  </a:lnTo>
                  <a:lnTo>
                    <a:pt x="1438" y="1697"/>
                  </a:lnTo>
                  <a:lnTo>
                    <a:pt x="1567" y="1586"/>
                  </a:lnTo>
                  <a:lnTo>
                    <a:pt x="1696" y="1439"/>
                  </a:lnTo>
                  <a:lnTo>
                    <a:pt x="1770" y="1291"/>
                  </a:lnTo>
                  <a:lnTo>
                    <a:pt x="1826" y="1107"/>
                  </a:lnTo>
                  <a:lnTo>
                    <a:pt x="1844" y="922"/>
                  </a:lnTo>
                  <a:lnTo>
                    <a:pt x="1807" y="720"/>
                  </a:lnTo>
                  <a:lnTo>
                    <a:pt x="1752" y="554"/>
                  </a:lnTo>
                  <a:lnTo>
                    <a:pt x="1678" y="388"/>
                  </a:lnTo>
                  <a:lnTo>
                    <a:pt x="1549" y="259"/>
                  </a:lnTo>
                  <a:lnTo>
                    <a:pt x="1420" y="148"/>
                  </a:lnTo>
                  <a:lnTo>
                    <a:pt x="1254" y="74"/>
                  </a:lnTo>
                  <a:lnTo>
                    <a:pt x="1088" y="19"/>
                  </a:lnTo>
                  <a:lnTo>
                    <a:pt x="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1" name="Google Shape;3041;p11"/>
            <p:cNvSpPr/>
            <p:nvPr/>
          </p:nvSpPr>
          <p:spPr>
            <a:xfrm>
              <a:off x="5861000" y="1670300"/>
              <a:ext cx="46125" cy="46575"/>
            </a:xfrm>
            <a:custGeom>
              <a:avLst/>
              <a:gdLst/>
              <a:ahLst/>
              <a:cxnLst/>
              <a:rect l="l" t="t" r="r" b="b"/>
              <a:pathLst>
                <a:path w="1845" h="1863" extrusionOk="0">
                  <a:moveTo>
                    <a:pt x="922" y="0"/>
                  </a:moveTo>
                  <a:lnTo>
                    <a:pt x="738" y="19"/>
                  </a:lnTo>
                  <a:lnTo>
                    <a:pt x="554" y="74"/>
                  </a:lnTo>
                  <a:lnTo>
                    <a:pt x="406" y="148"/>
                  </a:lnTo>
                  <a:lnTo>
                    <a:pt x="259" y="259"/>
                  </a:lnTo>
                  <a:lnTo>
                    <a:pt x="148" y="406"/>
                  </a:lnTo>
                  <a:lnTo>
                    <a:pt x="56" y="554"/>
                  </a:lnTo>
                  <a:lnTo>
                    <a:pt x="19" y="738"/>
                  </a:lnTo>
                  <a:lnTo>
                    <a:pt x="1" y="941"/>
                  </a:lnTo>
                  <a:lnTo>
                    <a:pt x="19" y="1125"/>
                  </a:lnTo>
                  <a:lnTo>
                    <a:pt x="74" y="1310"/>
                  </a:lnTo>
                  <a:lnTo>
                    <a:pt x="166" y="1457"/>
                  </a:lnTo>
                  <a:lnTo>
                    <a:pt x="277" y="1605"/>
                  </a:lnTo>
                  <a:lnTo>
                    <a:pt x="406" y="1715"/>
                  </a:lnTo>
                  <a:lnTo>
                    <a:pt x="572" y="1789"/>
                  </a:lnTo>
                  <a:lnTo>
                    <a:pt x="756" y="1844"/>
                  </a:lnTo>
                  <a:lnTo>
                    <a:pt x="941" y="1863"/>
                  </a:lnTo>
                  <a:lnTo>
                    <a:pt x="1144" y="1826"/>
                  </a:lnTo>
                  <a:lnTo>
                    <a:pt x="1310" y="1771"/>
                  </a:lnTo>
                  <a:lnTo>
                    <a:pt x="1476" y="1678"/>
                  </a:lnTo>
                  <a:lnTo>
                    <a:pt x="1605" y="1568"/>
                  </a:lnTo>
                  <a:lnTo>
                    <a:pt x="1715" y="1420"/>
                  </a:lnTo>
                  <a:lnTo>
                    <a:pt x="1789" y="1273"/>
                  </a:lnTo>
                  <a:lnTo>
                    <a:pt x="1844" y="1088"/>
                  </a:lnTo>
                  <a:lnTo>
                    <a:pt x="1844" y="885"/>
                  </a:lnTo>
                  <a:lnTo>
                    <a:pt x="1826" y="701"/>
                  </a:lnTo>
                  <a:lnTo>
                    <a:pt x="1771" y="535"/>
                  </a:lnTo>
                  <a:lnTo>
                    <a:pt x="1678" y="388"/>
                  </a:lnTo>
                  <a:lnTo>
                    <a:pt x="1568" y="259"/>
                  </a:lnTo>
                  <a:lnTo>
                    <a:pt x="1439" y="148"/>
                  </a:lnTo>
                  <a:lnTo>
                    <a:pt x="1291" y="74"/>
                  </a:lnTo>
                  <a:lnTo>
                    <a:pt x="1107" y="19"/>
                  </a:lnTo>
                  <a:lnTo>
                    <a:pt x="92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2" name="Google Shape;3042;p11"/>
            <p:cNvSpPr/>
            <p:nvPr/>
          </p:nvSpPr>
          <p:spPr>
            <a:xfrm>
              <a:off x="4859350" y="837350"/>
              <a:ext cx="46125" cy="45675"/>
            </a:xfrm>
            <a:custGeom>
              <a:avLst/>
              <a:gdLst/>
              <a:ahLst/>
              <a:cxnLst/>
              <a:rect l="l" t="t" r="r" b="b"/>
              <a:pathLst>
                <a:path w="1845" h="1827" extrusionOk="0">
                  <a:moveTo>
                    <a:pt x="922" y="1"/>
                  </a:moveTo>
                  <a:lnTo>
                    <a:pt x="738" y="19"/>
                  </a:lnTo>
                  <a:lnTo>
                    <a:pt x="572" y="56"/>
                  </a:lnTo>
                  <a:lnTo>
                    <a:pt x="406" y="148"/>
                  </a:lnTo>
                  <a:lnTo>
                    <a:pt x="277" y="259"/>
                  </a:lnTo>
                  <a:lnTo>
                    <a:pt x="166" y="388"/>
                  </a:lnTo>
                  <a:lnTo>
                    <a:pt x="74" y="535"/>
                  </a:lnTo>
                  <a:lnTo>
                    <a:pt x="19" y="701"/>
                  </a:lnTo>
                  <a:lnTo>
                    <a:pt x="0" y="886"/>
                  </a:lnTo>
                  <a:lnTo>
                    <a:pt x="19" y="1088"/>
                  </a:lnTo>
                  <a:lnTo>
                    <a:pt x="74" y="1254"/>
                  </a:lnTo>
                  <a:lnTo>
                    <a:pt x="148" y="1420"/>
                  </a:lnTo>
                  <a:lnTo>
                    <a:pt x="259" y="1549"/>
                  </a:lnTo>
                  <a:lnTo>
                    <a:pt x="406" y="1679"/>
                  </a:lnTo>
                  <a:lnTo>
                    <a:pt x="554" y="1752"/>
                  </a:lnTo>
                  <a:lnTo>
                    <a:pt x="738" y="1808"/>
                  </a:lnTo>
                  <a:lnTo>
                    <a:pt x="922" y="1826"/>
                  </a:lnTo>
                  <a:lnTo>
                    <a:pt x="1107" y="1808"/>
                  </a:lnTo>
                  <a:lnTo>
                    <a:pt x="1273" y="1752"/>
                  </a:lnTo>
                  <a:lnTo>
                    <a:pt x="1439" y="1679"/>
                  </a:lnTo>
                  <a:lnTo>
                    <a:pt x="1568" y="1568"/>
                  </a:lnTo>
                  <a:lnTo>
                    <a:pt x="1678" y="1439"/>
                  </a:lnTo>
                  <a:lnTo>
                    <a:pt x="1770" y="1291"/>
                  </a:lnTo>
                  <a:lnTo>
                    <a:pt x="1826" y="1125"/>
                  </a:lnTo>
                  <a:lnTo>
                    <a:pt x="1844" y="941"/>
                  </a:lnTo>
                  <a:lnTo>
                    <a:pt x="1826" y="738"/>
                  </a:lnTo>
                  <a:lnTo>
                    <a:pt x="1770" y="572"/>
                  </a:lnTo>
                  <a:lnTo>
                    <a:pt x="1697" y="406"/>
                  </a:lnTo>
                  <a:lnTo>
                    <a:pt x="1586" y="259"/>
                  </a:lnTo>
                  <a:lnTo>
                    <a:pt x="1439" y="148"/>
                  </a:lnTo>
                  <a:lnTo>
                    <a:pt x="1291" y="74"/>
                  </a:lnTo>
                  <a:lnTo>
                    <a:pt x="1107" y="19"/>
                  </a:lnTo>
                  <a:lnTo>
                    <a:pt x="9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3" name="Google Shape;3043;p11"/>
            <p:cNvSpPr/>
            <p:nvPr/>
          </p:nvSpPr>
          <p:spPr>
            <a:xfrm>
              <a:off x="5333200" y="1413550"/>
              <a:ext cx="45675" cy="46125"/>
            </a:xfrm>
            <a:custGeom>
              <a:avLst/>
              <a:gdLst/>
              <a:ahLst/>
              <a:cxnLst/>
              <a:rect l="l" t="t" r="r" b="b"/>
              <a:pathLst>
                <a:path w="1827" h="1845" extrusionOk="0">
                  <a:moveTo>
                    <a:pt x="941" y="0"/>
                  </a:moveTo>
                  <a:lnTo>
                    <a:pt x="757" y="19"/>
                  </a:lnTo>
                  <a:lnTo>
                    <a:pt x="591" y="74"/>
                  </a:lnTo>
                  <a:lnTo>
                    <a:pt x="425" y="148"/>
                  </a:lnTo>
                  <a:lnTo>
                    <a:pt x="296" y="259"/>
                  </a:lnTo>
                  <a:lnTo>
                    <a:pt x="185" y="388"/>
                  </a:lnTo>
                  <a:lnTo>
                    <a:pt x="93" y="535"/>
                  </a:lnTo>
                  <a:lnTo>
                    <a:pt x="38" y="701"/>
                  </a:lnTo>
                  <a:lnTo>
                    <a:pt x="1" y="885"/>
                  </a:lnTo>
                  <a:lnTo>
                    <a:pt x="19" y="1070"/>
                  </a:lnTo>
                  <a:lnTo>
                    <a:pt x="56" y="1236"/>
                  </a:lnTo>
                  <a:lnTo>
                    <a:pt x="130" y="1402"/>
                  </a:lnTo>
                  <a:lnTo>
                    <a:pt x="241" y="1531"/>
                  </a:lnTo>
                  <a:lnTo>
                    <a:pt x="370" y="1660"/>
                  </a:lnTo>
                  <a:lnTo>
                    <a:pt x="517" y="1752"/>
                  </a:lnTo>
                  <a:lnTo>
                    <a:pt x="683" y="1807"/>
                  </a:lnTo>
                  <a:lnTo>
                    <a:pt x="867" y="1844"/>
                  </a:lnTo>
                  <a:lnTo>
                    <a:pt x="1052" y="1826"/>
                  </a:lnTo>
                  <a:lnTo>
                    <a:pt x="1236" y="1789"/>
                  </a:lnTo>
                  <a:lnTo>
                    <a:pt x="1402" y="1697"/>
                  </a:lnTo>
                  <a:lnTo>
                    <a:pt x="1550" y="1586"/>
                  </a:lnTo>
                  <a:lnTo>
                    <a:pt x="1660" y="1457"/>
                  </a:lnTo>
                  <a:lnTo>
                    <a:pt x="1752" y="1291"/>
                  </a:lnTo>
                  <a:lnTo>
                    <a:pt x="1808" y="1125"/>
                  </a:lnTo>
                  <a:lnTo>
                    <a:pt x="1826" y="922"/>
                  </a:lnTo>
                  <a:lnTo>
                    <a:pt x="1808" y="738"/>
                  </a:lnTo>
                  <a:lnTo>
                    <a:pt x="1771" y="572"/>
                  </a:lnTo>
                  <a:lnTo>
                    <a:pt x="1679" y="424"/>
                  </a:lnTo>
                  <a:lnTo>
                    <a:pt x="1568" y="277"/>
                  </a:lnTo>
                  <a:lnTo>
                    <a:pt x="1439" y="166"/>
                  </a:lnTo>
                  <a:lnTo>
                    <a:pt x="1292" y="93"/>
                  </a:lnTo>
                  <a:lnTo>
                    <a:pt x="1126" y="37"/>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4" name="Google Shape;3044;p11"/>
            <p:cNvSpPr/>
            <p:nvPr/>
          </p:nvSpPr>
          <p:spPr>
            <a:xfrm>
              <a:off x="6337625" y="1753275"/>
              <a:ext cx="46125" cy="46125"/>
            </a:xfrm>
            <a:custGeom>
              <a:avLst/>
              <a:gdLst/>
              <a:ahLst/>
              <a:cxnLst/>
              <a:rect l="l" t="t" r="r" b="b"/>
              <a:pathLst>
                <a:path w="1845" h="1845" extrusionOk="0">
                  <a:moveTo>
                    <a:pt x="904" y="0"/>
                  </a:moveTo>
                  <a:lnTo>
                    <a:pt x="720" y="19"/>
                  </a:lnTo>
                  <a:lnTo>
                    <a:pt x="554" y="74"/>
                  </a:lnTo>
                  <a:lnTo>
                    <a:pt x="388" y="166"/>
                  </a:lnTo>
                  <a:lnTo>
                    <a:pt x="259" y="277"/>
                  </a:lnTo>
                  <a:lnTo>
                    <a:pt x="148" y="406"/>
                  </a:lnTo>
                  <a:lnTo>
                    <a:pt x="74" y="553"/>
                  </a:lnTo>
                  <a:lnTo>
                    <a:pt x="19" y="719"/>
                  </a:lnTo>
                  <a:lnTo>
                    <a:pt x="1" y="904"/>
                  </a:lnTo>
                  <a:lnTo>
                    <a:pt x="19" y="1107"/>
                  </a:lnTo>
                  <a:lnTo>
                    <a:pt x="74" y="1273"/>
                  </a:lnTo>
                  <a:lnTo>
                    <a:pt x="166" y="1439"/>
                  </a:lnTo>
                  <a:lnTo>
                    <a:pt x="277" y="1568"/>
                  </a:lnTo>
                  <a:lnTo>
                    <a:pt x="406" y="1697"/>
                  </a:lnTo>
                  <a:lnTo>
                    <a:pt x="572" y="1770"/>
                  </a:lnTo>
                  <a:lnTo>
                    <a:pt x="757" y="1826"/>
                  </a:lnTo>
                  <a:lnTo>
                    <a:pt x="941" y="1844"/>
                  </a:lnTo>
                  <a:lnTo>
                    <a:pt x="1125" y="1807"/>
                  </a:lnTo>
                  <a:lnTo>
                    <a:pt x="1291" y="1752"/>
                  </a:lnTo>
                  <a:lnTo>
                    <a:pt x="1457" y="1678"/>
                  </a:lnTo>
                  <a:lnTo>
                    <a:pt x="1586" y="1568"/>
                  </a:lnTo>
                  <a:lnTo>
                    <a:pt x="1697" y="1439"/>
                  </a:lnTo>
                  <a:lnTo>
                    <a:pt x="1771" y="1273"/>
                  </a:lnTo>
                  <a:lnTo>
                    <a:pt x="1826" y="1107"/>
                  </a:lnTo>
                  <a:lnTo>
                    <a:pt x="1844" y="922"/>
                  </a:lnTo>
                  <a:lnTo>
                    <a:pt x="1826" y="738"/>
                  </a:lnTo>
                  <a:lnTo>
                    <a:pt x="1771" y="553"/>
                  </a:lnTo>
                  <a:lnTo>
                    <a:pt x="1678" y="388"/>
                  </a:lnTo>
                  <a:lnTo>
                    <a:pt x="1568" y="258"/>
                  </a:lnTo>
                  <a:lnTo>
                    <a:pt x="1439" y="148"/>
                  </a:lnTo>
                  <a:lnTo>
                    <a:pt x="1273" y="56"/>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5" name="Google Shape;3045;p11"/>
            <p:cNvSpPr/>
            <p:nvPr/>
          </p:nvSpPr>
          <p:spPr>
            <a:xfrm>
              <a:off x="5188000" y="1305675"/>
              <a:ext cx="45200" cy="45200"/>
            </a:xfrm>
            <a:custGeom>
              <a:avLst/>
              <a:gdLst/>
              <a:ahLst/>
              <a:cxnLst/>
              <a:rect l="l" t="t" r="r" b="b"/>
              <a:pathLst>
                <a:path w="1808" h="1808" extrusionOk="0">
                  <a:moveTo>
                    <a:pt x="775" y="1"/>
                  </a:moveTo>
                  <a:lnTo>
                    <a:pt x="591" y="56"/>
                  </a:lnTo>
                  <a:lnTo>
                    <a:pt x="443" y="130"/>
                  </a:lnTo>
                  <a:lnTo>
                    <a:pt x="296" y="241"/>
                  </a:lnTo>
                  <a:lnTo>
                    <a:pt x="185" y="370"/>
                  </a:lnTo>
                  <a:lnTo>
                    <a:pt x="93" y="536"/>
                  </a:lnTo>
                  <a:lnTo>
                    <a:pt x="38" y="701"/>
                  </a:lnTo>
                  <a:lnTo>
                    <a:pt x="1" y="867"/>
                  </a:lnTo>
                  <a:lnTo>
                    <a:pt x="19" y="1052"/>
                  </a:lnTo>
                  <a:lnTo>
                    <a:pt x="75" y="1218"/>
                  </a:lnTo>
                  <a:lnTo>
                    <a:pt x="148" y="1384"/>
                  </a:lnTo>
                  <a:lnTo>
                    <a:pt x="259" y="1513"/>
                  </a:lnTo>
                  <a:lnTo>
                    <a:pt x="388" y="1623"/>
                  </a:lnTo>
                  <a:lnTo>
                    <a:pt x="554" y="1716"/>
                  </a:lnTo>
                  <a:lnTo>
                    <a:pt x="720" y="1771"/>
                  </a:lnTo>
                  <a:lnTo>
                    <a:pt x="886" y="1808"/>
                  </a:lnTo>
                  <a:lnTo>
                    <a:pt x="1052" y="1789"/>
                  </a:lnTo>
                  <a:lnTo>
                    <a:pt x="1218" y="1734"/>
                  </a:lnTo>
                  <a:lnTo>
                    <a:pt x="1365" y="1660"/>
                  </a:lnTo>
                  <a:lnTo>
                    <a:pt x="1513" y="1550"/>
                  </a:lnTo>
                  <a:lnTo>
                    <a:pt x="1623" y="1421"/>
                  </a:lnTo>
                  <a:lnTo>
                    <a:pt x="1716" y="1292"/>
                  </a:lnTo>
                  <a:lnTo>
                    <a:pt x="1771" y="1126"/>
                  </a:lnTo>
                  <a:lnTo>
                    <a:pt x="1808" y="960"/>
                  </a:lnTo>
                  <a:lnTo>
                    <a:pt x="1789" y="775"/>
                  </a:lnTo>
                  <a:lnTo>
                    <a:pt x="1752" y="609"/>
                  </a:lnTo>
                  <a:lnTo>
                    <a:pt x="1679" y="443"/>
                  </a:lnTo>
                  <a:lnTo>
                    <a:pt x="1568" y="314"/>
                  </a:lnTo>
                  <a:lnTo>
                    <a:pt x="1439" y="185"/>
                  </a:lnTo>
                  <a:lnTo>
                    <a:pt x="1291" y="93"/>
                  </a:lnTo>
                  <a:lnTo>
                    <a:pt x="1126" y="19"/>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6" name="Google Shape;3046;p11"/>
            <p:cNvSpPr/>
            <p:nvPr/>
          </p:nvSpPr>
          <p:spPr>
            <a:xfrm>
              <a:off x="5701975" y="1642650"/>
              <a:ext cx="44725" cy="44725"/>
            </a:xfrm>
            <a:custGeom>
              <a:avLst/>
              <a:gdLst/>
              <a:ahLst/>
              <a:cxnLst/>
              <a:rect l="l" t="t" r="r" b="b"/>
              <a:pathLst>
                <a:path w="1789" h="1789" extrusionOk="0">
                  <a:moveTo>
                    <a:pt x="904" y="0"/>
                  </a:moveTo>
                  <a:lnTo>
                    <a:pt x="738" y="19"/>
                  </a:lnTo>
                  <a:lnTo>
                    <a:pt x="572" y="55"/>
                  </a:lnTo>
                  <a:lnTo>
                    <a:pt x="424" y="148"/>
                  </a:lnTo>
                  <a:lnTo>
                    <a:pt x="277" y="258"/>
                  </a:lnTo>
                  <a:lnTo>
                    <a:pt x="166" y="387"/>
                  </a:lnTo>
                  <a:lnTo>
                    <a:pt x="74" y="535"/>
                  </a:lnTo>
                  <a:lnTo>
                    <a:pt x="19" y="682"/>
                  </a:lnTo>
                  <a:lnTo>
                    <a:pt x="0" y="848"/>
                  </a:lnTo>
                  <a:lnTo>
                    <a:pt x="19" y="1033"/>
                  </a:lnTo>
                  <a:lnTo>
                    <a:pt x="56" y="1199"/>
                  </a:lnTo>
                  <a:lnTo>
                    <a:pt x="148" y="1365"/>
                  </a:lnTo>
                  <a:lnTo>
                    <a:pt x="258" y="1494"/>
                  </a:lnTo>
                  <a:lnTo>
                    <a:pt x="388" y="1623"/>
                  </a:lnTo>
                  <a:lnTo>
                    <a:pt x="535" y="1696"/>
                  </a:lnTo>
                  <a:lnTo>
                    <a:pt x="701" y="1770"/>
                  </a:lnTo>
                  <a:lnTo>
                    <a:pt x="885" y="1789"/>
                  </a:lnTo>
                  <a:lnTo>
                    <a:pt x="1051" y="1770"/>
                  </a:lnTo>
                  <a:lnTo>
                    <a:pt x="1217" y="1715"/>
                  </a:lnTo>
                  <a:lnTo>
                    <a:pt x="1365" y="1641"/>
                  </a:lnTo>
                  <a:lnTo>
                    <a:pt x="1494" y="1531"/>
                  </a:lnTo>
                  <a:lnTo>
                    <a:pt x="1604" y="1401"/>
                  </a:lnTo>
                  <a:lnTo>
                    <a:pt x="1697" y="1254"/>
                  </a:lnTo>
                  <a:lnTo>
                    <a:pt x="1752" y="1088"/>
                  </a:lnTo>
                  <a:lnTo>
                    <a:pt x="1789" y="922"/>
                  </a:lnTo>
                  <a:lnTo>
                    <a:pt x="1770" y="756"/>
                  </a:lnTo>
                  <a:lnTo>
                    <a:pt x="1734" y="572"/>
                  </a:lnTo>
                  <a:lnTo>
                    <a:pt x="1641" y="424"/>
                  </a:lnTo>
                  <a:lnTo>
                    <a:pt x="1531" y="277"/>
                  </a:lnTo>
                  <a:lnTo>
                    <a:pt x="1402" y="166"/>
                  </a:lnTo>
                  <a:lnTo>
                    <a:pt x="1236" y="74"/>
                  </a:lnTo>
                  <a:lnTo>
                    <a:pt x="1070"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7" name="Google Shape;3047;p11"/>
            <p:cNvSpPr/>
            <p:nvPr/>
          </p:nvSpPr>
          <p:spPr>
            <a:xfrm>
              <a:off x="4794350" y="743325"/>
              <a:ext cx="44750" cy="45200"/>
            </a:xfrm>
            <a:custGeom>
              <a:avLst/>
              <a:gdLst/>
              <a:ahLst/>
              <a:cxnLst/>
              <a:rect l="l" t="t" r="r" b="b"/>
              <a:pathLst>
                <a:path w="1790" h="1808" extrusionOk="0">
                  <a:moveTo>
                    <a:pt x="923" y="0"/>
                  </a:moveTo>
                  <a:lnTo>
                    <a:pt x="738" y="19"/>
                  </a:lnTo>
                  <a:lnTo>
                    <a:pt x="572" y="74"/>
                  </a:lnTo>
                  <a:lnTo>
                    <a:pt x="406" y="148"/>
                  </a:lnTo>
                  <a:lnTo>
                    <a:pt x="277" y="258"/>
                  </a:lnTo>
                  <a:lnTo>
                    <a:pt x="167" y="406"/>
                  </a:lnTo>
                  <a:lnTo>
                    <a:pt x="74" y="553"/>
                  </a:lnTo>
                  <a:lnTo>
                    <a:pt x="19" y="719"/>
                  </a:lnTo>
                  <a:lnTo>
                    <a:pt x="1" y="904"/>
                  </a:lnTo>
                  <a:lnTo>
                    <a:pt x="19" y="1070"/>
                  </a:lnTo>
                  <a:lnTo>
                    <a:pt x="56" y="1236"/>
                  </a:lnTo>
                  <a:lnTo>
                    <a:pt x="148" y="1383"/>
                  </a:lnTo>
                  <a:lnTo>
                    <a:pt x="240" y="1512"/>
                  </a:lnTo>
                  <a:lnTo>
                    <a:pt x="369" y="1623"/>
                  </a:lnTo>
                  <a:lnTo>
                    <a:pt x="517" y="1715"/>
                  </a:lnTo>
                  <a:lnTo>
                    <a:pt x="683" y="1770"/>
                  </a:lnTo>
                  <a:lnTo>
                    <a:pt x="849" y="1807"/>
                  </a:lnTo>
                  <a:lnTo>
                    <a:pt x="1033" y="1789"/>
                  </a:lnTo>
                  <a:lnTo>
                    <a:pt x="1199" y="1752"/>
                  </a:lnTo>
                  <a:lnTo>
                    <a:pt x="1347" y="1678"/>
                  </a:lnTo>
                  <a:lnTo>
                    <a:pt x="1494" y="1568"/>
                  </a:lnTo>
                  <a:lnTo>
                    <a:pt x="1623" y="1438"/>
                  </a:lnTo>
                  <a:lnTo>
                    <a:pt x="1715" y="1291"/>
                  </a:lnTo>
                  <a:lnTo>
                    <a:pt x="1771" y="1125"/>
                  </a:lnTo>
                  <a:lnTo>
                    <a:pt x="1789" y="941"/>
                  </a:lnTo>
                  <a:lnTo>
                    <a:pt x="1789" y="756"/>
                  </a:lnTo>
                  <a:lnTo>
                    <a:pt x="1734" y="590"/>
                  </a:lnTo>
                  <a:lnTo>
                    <a:pt x="1660" y="443"/>
                  </a:lnTo>
                  <a:lnTo>
                    <a:pt x="1549" y="295"/>
                  </a:lnTo>
                  <a:lnTo>
                    <a:pt x="1420" y="185"/>
                  </a:lnTo>
                  <a:lnTo>
                    <a:pt x="1254" y="92"/>
                  </a:lnTo>
                  <a:lnTo>
                    <a:pt x="1089" y="37"/>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8" name="Google Shape;3048;p11"/>
            <p:cNvSpPr/>
            <p:nvPr/>
          </p:nvSpPr>
          <p:spPr>
            <a:xfrm>
              <a:off x="5623150" y="1629275"/>
              <a:ext cx="42425" cy="42900"/>
            </a:xfrm>
            <a:custGeom>
              <a:avLst/>
              <a:gdLst/>
              <a:ahLst/>
              <a:cxnLst/>
              <a:rect l="l" t="t" r="r" b="b"/>
              <a:pathLst>
                <a:path w="1697" h="1716" extrusionOk="0">
                  <a:moveTo>
                    <a:pt x="867" y="0"/>
                  </a:moveTo>
                  <a:lnTo>
                    <a:pt x="701" y="19"/>
                  </a:lnTo>
                  <a:lnTo>
                    <a:pt x="535" y="56"/>
                  </a:lnTo>
                  <a:lnTo>
                    <a:pt x="388" y="130"/>
                  </a:lnTo>
                  <a:lnTo>
                    <a:pt x="259" y="240"/>
                  </a:lnTo>
                  <a:lnTo>
                    <a:pt x="148" y="369"/>
                  </a:lnTo>
                  <a:lnTo>
                    <a:pt x="74" y="517"/>
                  </a:lnTo>
                  <a:lnTo>
                    <a:pt x="19" y="664"/>
                  </a:lnTo>
                  <a:lnTo>
                    <a:pt x="0" y="849"/>
                  </a:lnTo>
                  <a:lnTo>
                    <a:pt x="19" y="1015"/>
                  </a:lnTo>
                  <a:lnTo>
                    <a:pt x="56" y="1180"/>
                  </a:lnTo>
                  <a:lnTo>
                    <a:pt x="129" y="1328"/>
                  </a:lnTo>
                  <a:lnTo>
                    <a:pt x="240" y="1457"/>
                  </a:lnTo>
                  <a:lnTo>
                    <a:pt x="369" y="1568"/>
                  </a:lnTo>
                  <a:lnTo>
                    <a:pt x="517" y="1641"/>
                  </a:lnTo>
                  <a:lnTo>
                    <a:pt x="683" y="1697"/>
                  </a:lnTo>
                  <a:lnTo>
                    <a:pt x="849" y="1715"/>
                  </a:lnTo>
                  <a:lnTo>
                    <a:pt x="1033" y="1697"/>
                  </a:lnTo>
                  <a:lnTo>
                    <a:pt x="1199" y="1641"/>
                  </a:lnTo>
                  <a:lnTo>
                    <a:pt x="1328" y="1549"/>
                  </a:lnTo>
                  <a:lnTo>
                    <a:pt x="1457" y="1457"/>
                  </a:lnTo>
                  <a:lnTo>
                    <a:pt x="1568" y="1328"/>
                  </a:lnTo>
                  <a:lnTo>
                    <a:pt x="1641" y="1180"/>
                  </a:lnTo>
                  <a:lnTo>
                    <a:pt x="1697" y="1015"/>
                  </a:lnTo>
                  <a:lnTo>
                    <a:pt x="1697" y="830"/>
                  </a:lnTo>
                  <a:lnTo>
                    <a:pt x="1678" y="664"/>
                  </a:lnTo>
                  <a:lnTo>
                    <a:pt x="1641" y="517"/>
                  </a:lnTo>
                  <a:lnTo>
                    <a:pt x="1549" y="369"/>
                  </a:lnTo>
                  <a:lnTo>
                    <a:pt x="1457" y="259"/>
                  </a:lnTo>
                  <a:lnTo>
                    <a:pt x="1328" y="148"/>
                  </a:lnTo>
                  <a:lnTo>
                    <a:pt x="1199" y="74"/>
                  </a:lnTo>
                  <a:lnTo>
                    <a:pt x="1033"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9" name="Google Shape;3049;p11"/>
            <p:cNvSpPr/>
            <p:nvPr/>
          </p:nvSpPr>
          <p:spPr>
            <a:xfrm>
              <a:off x="5400500" y="1506650"/>
              <a:ext cx="42450" cy="42450"/>
            </a:xfrm>
            <a:custGeom>
              <a:avLst/>
              <a:gdLst/>
              <a:ahLst/>
              <a:cxnLst/>
              <a:rect l="l" t="t" r="r" b="b"/>
              <a:pathLst>
                <a:path w="1698" h="1698" extrusionOk="0">
                  <a:moveTo>
                    <a:pt x="886" y="1"/>
                  </a:moveTo>
                  <a:lnTo>
                    <a:pt x="720" y="19"/>
                  </a:lnTo>
                  <a:lnTo>
                    <a:pt x="554" y="56"/>
                  </a:lnTo>
                  <a:lnTo>
                    <a:pt x="406" y="130"/>
                  </a:lnTo>
                  <a:lnTo>
                    <a:pt x="277" y="222"/>
                  </a:lnTo>
                  <a:lnTo>
                    <a:pt x="167" y="351"/>
                  </a:lnTo>
                  <a:lnTo>
                    <a:pt x="75" y="499"/>
                  </a:lnTo>
                  <a:lnTo>
                    <a:pt x="38" y="665"/>
                  </a:lnTo>
                  <a:lnTo>
                    <a:pt x="1" y="831"/>
                  </a:lnTo>
                  <a:lnTo>
                    <a:pt x="19" y="1015"/>
                  </a:lnTo>
                  <a:lnTo>
                    <a:pt x="75" y="1162"/>
                  </a:lnTo>
                  <a:lnTo>
                    <a:pt x="130" y="1310"/>
                  </a:lnTo>
                  <a:lnTo>
                    <a:pt x="241" y="1439"/>
                  </a:lnTo>
                  <a:lnTo>
                    <a:pt x="351" y="1531"/>
                  </a:lnTo>
                  <a:lnTo>
                    <a:pt x="480" y="1623"/>
                  </a:lnTo>
                  <a:lnTo>
                    <a:pt x="646" y="1660"/>
                  </a:lnTo>
                  <a:lnTo>
                    <a:pt x="812" y="1697"/>
                  </a:lnTo>
                  <a:lnTo>
                    <a:pt x="978" y="1679"/>
                  </a:lnTo>
                  <a:lnTo>
                    <a:pt x="1144" y="1642"/>
                  </a:lnTo>
                  <a:lnTo>
                    <a:pt x="1291" y="1568"/>
                  </a:lnTo>
                  <a:lnTo>
                    <a:pt x="1439" y="1476"/>
                  </a:lnTo>
                  <a:lnTo>
                    <a:pt x="1531" y="1347"/>
                  </a:lnTo>
                  <a:lnTo>
                    <a:pt x="1623" y="1199"/>
                  </a:lnTo>
                  <a:lnTo>
                    <a:pt x="1679" y="1052"/>
                  </a:lnTo>
                  <a:lnTo>
                    <a:pt x="1697" y="867"/>
                  </a:lnTo>
                  <a:lnTo>
                    <a:pt x="1679" y="702"/>
                  </a:lnTo>
                  <a:lnTo>
                    <a:pt x="1642" y="536"/>
                  </a:lnTo>
                  <a:lnTo>
                    <a:pt x="1568" y="388"/>
                  </a:lnTo>
                  <a:lnTo>
                    <a:pt x="1476" y="277"/>
                  </a:lnTo>
                  <a:lnTo>
                    <a:pt x="1347" y="167"/>
                  </a:lnTo>
                  <a:lnTo>
                    <a:pt x="1218" y="93"/>
                  </a:lnTo>
                  <a:lnTo>
                    <a:pt x="1070" y="38"/>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0" name="Google Shape;3050;p11"/>
            <p:cNvSpPr/>
            <p:nvPr/>
          </p:nvSpPr>
          <p:spPr>
            <a:xfrm>
              <a:off x="4641775" y="238125"/>
              <a:ext cx="41975" cy="29525"/>
            </a:xfrm>
            <a:custGeom>
              <a:avLst/>
              <a:gdLst/>
              <a:ahLst/>
              <a:cxnLst/>
              <a:rect l="l" t="t" r="r" b="b"/>
              <a:pathLst>
                <a:path w="1679" h="1181" extrusionOk="0">
                  <a:moveTo>
                    <a:pt x="56" y="0"/>
                  </a:moveTo>
                  <a:lnTo>
                    <a:pt x="19" y="166"/>
                  </a:lnTo>
                  <a:lnTo>
                    <a:pt x="1" y="350"/>
                  </a:lnTo>
                  <a:lnTo>
                    <a:pt x="19" y="516"/>
                  </a:lnTo>
                  <a:lnTo>
                    <a:pt x="74" y="682"/>
                  </a:lnTo>
                  <a:lnTo>
                    <a:pt x="148" y="830"/>
                  </a:lnTo>
                  <a:lnTo>
                    <a:pt x="259" y="959"/>
                  </a:lnTo>
                  <a:lnTo>
                    <a:pt x="388" y="1051"/>
                  </a:lnTo>
                  <a:lnTo>
                    <a:pt x="535" y="1125"/>
                  </a:lnTo>
                  <a:lnTo>
                    <a:pt x="701" y="1162"/>
                  </a:lnTo>
                  <a:lnTo>
                    <a:pt x="867" y="1180"/>
                  </a:lnTo>
                  <a:lnTo>
                    <a:pt x="1033" y="1162"/>
                  </a:lnTo>
                  <a:lnTo>
                    <a:pt x="1199" y="1106"/>
                  </a:lnTo>
                  <a:lnTo>
                    <a:pt x="1328" y="1033"/>
                  </a:lnTo>
                  <a:lnTo>
                    <a:pt x="1457" y="922"/>
                  </a:lnTo>
                  <a:lnTo>
                    <a:pt x="1549" y="793"/>
                  </a:lnTo>
                  <a:lnTo>
                    <a:pt x="1623" y="664"/>
                  </a:lnTo>
                  <a:lnTo>
                    <a:pt x="1660" y="498"/>
                  </a:lnTo>
                  <a:lnTo>
                    <a:pt x="1679" y="332"/>
                  </a:lnTo>
                  <a:lnTo>
                    <a:pt x="1660" y="166"/>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1" name="Google Shape;3051;p11"/>
            <p:cNvSpPr/>
            <p:nvPr/>
          </p:nvSpPr>
          <p:spPr>
            <a:xfrm>
              <a:off x="4978275" y="1104700"/>
              <a:ext cx="41975" cy="41975"/>
            </a:xfrm>
            <a:custGeom>
              <a:avLst/>
              <a:gdLst/>
              <a:ahLst/>
              <a:cxnLst/>
              <a:rect l="l" t="t" r="r" b="b"/>
              <a:pathLst>
                <a:path w="1679" h="1679" extrusionOk="0">
                  <a:moveTo>
                    <a:pt x="683" y="1"/>
                  </a:moveTo>
                  <a:lnTo>
                    <a:pt x="535" y="56"/>
                  </a:lnTo>
                  <a:lnTo>
                    <a:pt x="388" y="111"/>
                  </a:lnTo>
                  <a:lnTo>
                    <a:pt x="259" y="222"/>
                  </a:lnTo>
                  <a:lnTo>
                    <a:pt x="166" y="333"/>
                  </a:lnTo>
                  <a:lnTo>
                    <a:pt x="74" y="462"/>
                  </a:lnTo>
                  <a:lnTo>
                    <a:pt x="37" y="628"/>
                  </a:lnTo>
                  <a:lnTo>
                    <a:pt x="0" y="794"/>
                  </a:lnTo>
                  <a:lnTo>
                    <a:pt x="19" y="960"/>
                  </a:lnTo>
                  <a:lnTo>
                    <a:pt x="56" y="1126"/>
                  </a:lnTo>
                  <a:lnTo>
                    <a:pt x="130" y="1291"/>
                  </a:lnTo>
                  <a:lnTo>
                    <a:pt x="222" y="1421"/>
                  </a:lnTo>
                  <a:lnTo>
                    <a:pt x="351" y="1513"/>
                  </a:lnTo>
                  <a:lnTo>
                    <a:pt x="498" y="1605"/>
                  </a:lnTo>
                  <a:lnTo>
                    <a:pt x="646" y="1660"/>
                  </a:lnTo>
                  <a:lnTo>
                    <a:pt x="830" y="1679"/>
                  </a:lnTo>
                  <a:lnTo>
                    <a:pt x="996" y="1660"/>
                  </a:lnTo>
                  <a:lnTo>
                    <a:pt x="1162" y="1623"/>
                  </a:lnTo>
                  <a:lnTo>
                    <a:pt x="1310" y="1550"/>
                  </a:lnTo>
                  <a:lnTo>
                    <a:pt x="1420" y="1457"/>
                  </a:lnTo>
                  <a:lnTo>
                    <a:pt x="1531" y="1328"/>
                  </a:lnTo>
                  <a:lnTo>
                    <a:pt x="1605" y="1199"/>
                  </a:lnTo>
                  <a:lnTo>
                    <a:pt x="1660" y="1052"/>
                  </a:lnTo>
                  <a:lnTo>
                    <a:pt x="1678" y="886"/>
                  </a:lnTo>
                  <a:lnTo>
                    <a:pt x="1678" y="701"/>
                  </a:lnTo>
                  <a:lnTo>
                    <a:pt x="1641" y="536"/>
                  </a:lnTo>
                  <a:lnTo>
                    <a:pt x="1568" y="388"/>
                  </a:lnTo>
                  <a:lnTo>
                    <a:pt x="1457" y="259"/>
                  </a:lnTo>
                  <a:lnTo>
                    <a:pt x="1346" y="148"/>
                  </a:lnTo>
                  <a:lnTo>
                    <a:pt x="1199" y="75"/>
                  </a:lnTo>
                  <a:lnTo>
                    <a:pt x="1033" y="19"/>
                  </a:lnTo>
                  <a:lnTo>
                    <a:pt x="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2" name="Google Shape;3052;p11"/>
            <p:cNvSpPr/>
            <p:nvPr/>
          </p:nvSpPr>
          <p:spPr>
            <a:xfrm>
              <a:off x="4912825" y="1012975"/>
              <a:ext cx="41975" cy="42425"/>
            </a:xfrm>
            <a:custGeom>
              <a:avLst/>
              <a:gdLst/>
              <a:ahLst/>
              <a:cxnLst/>
              <a:rect l="l" t="t" r="r" b="b"/>
              <a:pathLst>
                <a:path w="1679" h="1697" extrusionOk="0">
                  <a:moveTo>
                    <a:pt x="830" y="1"/>
                  </a:moveTo>
                  <a:lnTo>
                    <a:pt x="664" y="19"/>
                  </a:lnTo>
                  <a:lnTo>
                    <a:pt x="498" y="74"/>
                  </a:lnTo>
                  <a:lnTo>
                    <a:pt x="351" y="148"/>
                  </a:lnTo>
                  <a:lnTo>
                    <a:pt x="222" y="259"/>
                  </a:lnTo>
                  <a:lnTo>
                    <a:pt x="129" y="388"/>
                  </a:lnTo>
                  <a:lnTo>
                    <a:pt x="56" y="535"/>
                  </a:lnTo>
                  <a:lnTo>
                    <a:pt x="0" y="701"/>
                  </a:lnTo>
                  <a:lnTo>
                    <a:pt x="0" y="886"/>
                  </a:lnTo>
                  <a:lnTo>
                    <a:pt x="19" y="1052"/>
                  </a:lnTo>
                  <a:lnTo>
                    <a:pt x="74" y="1199"/>
                  </a:lnTo>
                  <a:lnTo>
                    <a:pt x="148" y="1347"/>
                  </a:lnTo>
                  <a:lnTo>
                    <a:pt x="240" y="1457"/>
                  </a:lnTo>
                  <a:lnTo>
                    <a:pt x="369" y="1549"/>
                  </a:lnTo>
                  <a:lnTo>
                    <a:pt x="517" y="1623"/>
                  </a:lnTo>
                  <a:lnTo>
                    <a:pt x="664" y="1678"/>
                  </a:lnTo>
                  <a:lnTo>
                    <a:pt x="830" y="1697"/>
                  </a:lnTo>
                  <a:lnTo>
                    <a:pt x="1014" y="1678"/>
                  </a:lnTo>
                  <a:lnTo>
                    <a:pt x="1180" y="1623"/>
                  </a:lnTo>
                  <a:lnTo>
                    <a:pt x="1328" y="1549"/>
                  </a:lnTo>
                  <a:lnTo>
                    <a:pt x="1438" y="1439"/>
                  </a:lnTo>
                  <a:lnTo>
                    <a:pt x="1549" y="1310"/>
                  </a:lnTo>
                  <a:lnTo>
                    <a:pt x="1623" y="1162"/>
                  </a:lnTo>
                  <a:lnTo>
                    <a:pt x="1660" y="996"/>
                  </a:lnTo>
                  <a:lnTo>
                    <a:pt x="1678" y="830"/>
                  </a:lnTo>
                  <a:lnTo>
                    <a:pt x="1660" y="646"/>
                  </a:lnTo>
                  <a:lnTo>
                    <a:pt x="1604" y="498"/>
                  </a:lnTo>
                  <a:lnTo>
                    <a:pt x="1531" y="369"/>
                  </a:lnTo>
                  <a:lnTo>
                    <a:pt x="1420" y="240"/>
                  </a:lnTo>
                  <a:lnTo>
                    <a:pt x="1309" y="148"/>
                  </a:lnTo>
                  <a:lnTo>
                    <a:pt x="1162" y="74"/>
                  </a:lnTo>
                  <a:lnTo>
                    <a:pt x="1014"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3" name="Google Shape;3053;p11"/>
            <p:cNvSpPr/>
            <p:nvPr/>
          </p:nvSpPr>
          <p:spPr>
            <a:xfrm>
              <a:off x="5255300" y="1401550"/>
              <a:ext cx="41525" cy="41525"/>
            </a:xfrm>
            <a:custGeom>
              <a:avLst/>
              <a:gdLst/>
              <a:ahLst/>
              <a:cxnLst/>
              <a:rect l="l" t="t" r="r" b="b"/>
              <a:pathLst>
                <a:path w="1661" h="1661" extrusionOk="0">
                  <a:moveTo>
                    <a:pt x="701" y="1"/>
                  </a:moveTo>
                  <a:lnTo>
                    <a:pt x="535" y="56"/>
                  </a:lnTo>
                  <a:lnTo>
                    <a:pt x="388" y="130"/>
                  </a:lnTo>
                  <a:lnTo>
                    <a:pt x="259" y="222"/>
                  </a:lnTo>
                  <a:lnTo>
                    <a:pt x="148" y="351"/>
                  </a:lnTo>
                  <a:lnTo>
                    <a:pt x="75" y="499"/>
                  </a:lnTo>
                  <a:lnTo>
                    <a:pt x="19" y="646"/>
                  </a:lnTo>
                  <a:lnTo>
                    <a:pt x="1" y="831"/>
                  </a:lnTo>
                  <a:lnTo>
                    <a:pt x="19" y="997"/>
                  </a:lnTo>
                  <a:lnTo>
                    <a:pt x="75" y="1163"/>
                  </a:lnTo>
                  <a:lnTo>
                    <a:pt x="148" y="1310"/>
                  </a:lnTo>
                  <a:lnTo>
                    <a:pt x="240" y="1421"/>
                  </a:lnTo>
                  <a:lnTo>
                    <a:pt x="351" y="1513"/>
                  </a:lnTo>
                  <a:lnTo>
                    <a:pt x="499" y="1605"/>
                  </a:lnTo>
                  <a:lnTo>
                    <a:pt x="646" y="1642"/>
                  </a:lnTo>
                  <a:lnTo>
                    <a:pt x="831" y="1660"/>
                  </a:lnTo>
                  <a:lnTo>
                    <a:pt x="996" y="1642"/>
                  </a:lnTo>
                  <a:lnTo>
                    <a:pt x="1162" y="1605"/>
                  </a:lnTo>
                  <a:lnTo>
                    <a:pt x="1291" y="1531"/>
                  </a:lnTo>
                  <a:lnTo>
                    <a:pt x="1421" y="1439"/>
                  </a:lnTo>
                  <a:lnTo>
                    <a:pt x="1513" y="1329"/>
                  </a:lnTo>
                  <a:lnTo>
                    <a:pt x="1605" y="1181"/>
                  </a:lnTo>
                  <a:lnTo>
                    <a:pt x="1642" y="1034"/>
                  </a:lnTo>
                  <a:lnTo>
                    <a:pt x="1660" y="868"/>
                  </a:lnTo>
                  <a:lnTo>
                    <a:pt x="1660" y="683"/>
                  </a:lnTo>
                  <a:lnTo>
                    <a:pt x="1623" y="536"/>
                  </a:lnTo>
                  <a:lnTo>
                    <a:pt x="1550" y="388"/>
                  </a:lnTo>
                  <a:lnTo>
                    <a:pt x="1457" y="259"/>
                  </a:lnTo>
                  <a:lnTo>
                    <a:pt x="1347" y="148"/>
                  </a:lnTo>
                  <a:lnTo>
                    <a:pt x="1199" y="75"/>
                  </a:lnTo>
                  <a:lnTo>
                    <a:pt x="1052" y="19"/>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4" name="Google Shape;3054;p11"/>
            <p:cNvSpPr/>
            <p:nvPr/>
          </p:nvSpPr>
          <p:spPr>
            <a:xfrm>
              <a:off x="4730275" y="653900"/>
              <a:ext cx="41525" cy="41500"/>
            </a:xfrm>
            <a:custGeom>
              <a:avLst/>
              <a:gdLst/>
              <a:ahLst/>
              <a:cxnLst/>
              <a:rect l="l" t="t" r="r" b="b"/>
              <a:pathLst>
                <a:path w="1661" h="1660" extrusionOk="0">
                  <a:moveTo>
                    <a:pt x="701" y="0"/>
                  </a:moveTo>
                  <a:lnTo>
                    <a:pt x="535" y="56"/>
                  </a:lnTo>
                  <a:lnTo>
                    <a:pt x="388" y="129"/>
                  </a:lnTo>
                  <a:lnTo>
                    <a:pt x="259" y="222"/>
                  </a:lnTo>
                  <a:lnTo>
                    <a:pt x="148" y="351"/>
                  </a:lnTo>
                  <a:lnTo>
                    <a:pt x="75" y="498"/>
                  </a:lnTo>
                  <a:lnTo>
                    <a:pt x="19" y="646"/>
                  </a:lnTo>
                  <a:lnTo>
                    <a:pt x="1" y="830"/>
                  </a:lnTo>
                  <a:lnTo>
                    <a:pt x="19" y="996"/>
                  </a:lnTo>
                  <a:lnTo>
                    <a:pt x="56" y="1162"/>
                  </a:lnTo>
                  <a:lnTo>
                    <a:pt x="130" y="1309"/>
                  </a:lnTo>
                  <a:lnTo>
                    <a:pt x="240" y="1420"/>
                  </a:lnTo>
                  <a:lnTo>
                    <a:pt x="351" y="1512"/>
                  </a:lnTo>
                  <a:lnTo>
                    <a:pt x="499" y="1604"/>
                  </a:lnTo>
                  <a:lnTo>
                    <a:pt x="646" y="1641"/>
                  </a:lnTo>
                  <a:lnTo>
                    <a:pt x="830" y="1660"/>
                  </a:lnTo>
                  <a:lnTo>
                    <a:pt x="996" y="1641"/>
                  </a:lnTo>
                  <a:lnTo>
                    <a:pt x="1144" y="1604"/>
                  </a:lnTo>
                  <a:lnTo>
                    <a:pt x="1291" y="1531"/>
                  </a:lnTo>
                  <a:lnTo>
                    <a:pt x="1420" y="1438"/>
                  </a:lnTo>
                  <a:lnTo>
                    <a:pt x="1513" y="1328"/>
                  </a:lnTo>
                  <a:lnTo>
                    <a:pt x="1586" y="1180"/>
                  </a:lnTo>
                  <a:lnTo>
                    <a:pt x="1642" y="1033"/>
                  </a:lnTo>
                  <a:lnTo>
                    <a:pt x="1660" y="848"/>
                  </a:lnTo>
                  <a:lnTo>
                    <a:pt x="1660" y="682"/>
                  </a:lnTo>
                  <a:lnTo>
                    <a:pt x="1605" y="517"/>
                  </a:lnTo>
                  <a:lnTo>
                    <a:pt x="1550" y="387"/>
                  </a:lnTo>
                  <a:lnTo>
                    <a:pt x="1457" y="258"/>
                  </a:lnTo>
                  <a:lnTo>
                    <a:pt x="1328" y="148"/>
                  </a:lnTo>
                  <a:lnTo>
                    <a:pt x="1199" y="74"/>
                  </a:lnTo>
                  <a:lnTo>
                    <a:pt x="1052"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5" name="Google Shape;3055;p11"/>
            <p:cNvSpPr/>
            <p:nvPr/>
          </p:nvSpPr>
          <p:spPr>
            <a:xfrm>
              <a:off x="4679125" y="479650"/>
              <a:ext cx="41500" cy="41525"/>
            </a:xfrm>
            <a:custGeom>
              <a:avLst/>
              <a:gdLst/>
              <a:ahLst/>
              <a:cxnLst/>
              <a:rect l="l" t="t" r="r" b="b"/>
              <a:pathLst>
                <a:path w="1660" h="1661" extrusionOk="0">
                  <a:moveTo>
                    <a:pt x="793" y="1"/>
                  </a:moveTo>
                  <a:lnTo>
                    <a:pt x="627" y="19"/>
                  </a:lnTo>
                  <a:lnTo>
                    <a:pt x="461" y="74"/>
                  </a:lnTo>
                  <a:lnTo>
                    <a:pt x="332" y="167"/>
                  </a:lnTo>
                  <a:lnTo>
                    <a:pt x="203" y="259"/>
                  </a:lnTo>
                  <a:lnTo>
                    <a:pt x="111" y="388"/>
                  </a:lnTo>
                  <a:lnTo>
                    <a:pt x="55" y="535"/>
                  </a:lnTo>
                  <a:lnTo>
                    <a:pt x="0" y="683"/>
                  </a:lnTo>
                  <a:lnTo>
                    <a:pt x="0" y="867"/>
                  </a:lnTo>
                  <a:lnTo>
                    <a:pt x="19" y="1033"/>
                  </a:lnTo>
                  <a:lnTo>
                    <a:pt x="55" y="1181"/>
                  </a:lnTo>
                  <a:lnTo>
                    <a:pt x="148" y="1328"/>
                  </a:lnTo>
                  <a:lnTo>
                    <a:pt x="240" y="1439"/>
                  </a:lnTo>
                  <a:lnTo>
                    <a:pt x="369" y="1531"/>
                  </a:lnTo>
                  <a:lnTo>
                    <a:pt x="498" y="1605"/>
                  </a:lnTo>
                  <a:lnTo>
                    <a:pt x="664" y="1660"/>
                  </a:lnTo>
                  <a:lnTo>
                    <a:pt x="996" y="1660"/>
                  </a:lnTo>
                  <a:lnTo>
                    <a:pt x="1162" y="1605"/>
                  </a:lnTo>
                  <a:lnTo>
                    <a:pt x="1309" y="1531"/>
                  </a:lnTo>
                  <a:lnTo>
                    <a:pt x="1420" y="1439"/>
                  </a:lnTo>
                  <a:lnTo>
                    <a:pt x="1512" y="1310"/>
                  </a:lnTo>
                  <a:lnTo>
                    <a:pt x="1586" y="1162"/>
                  </a:lnTo>
                  <a:lnTo>
                    <a:pt x="1641" y="1015"/>
                  </a:lnTo>
                  <a:lnTo>
                    <a:pt x="1660" y="849"/>
                  </a:lnTo>
                  <a:lnTo>
                    <a:pt x="1641" y="664"/>
                  </a:lnTo>
                  <a:lnTo>
                    <a:pt x="1586" y="498"/>
                  </a:lnTo>
                  <a:lnTo>
                    <a:pt x="1512" y="351"/>
                  </a:lnTo>
                  <a:lnTo>
                    <a:pt x="1420" y="240"/>
                  </a:lnTo>
                  <a:lnTo>
                    <a:pt x="1291" y="130"/>
                  </a:lnTo>
                  <a:lnTo>
                    <a:pt x="1143" y="56"/>
                  </a:lnTo>
                  <a:lnTo>
                    <a:pt x="977"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6" name="Google Shape;3056;p11"/>
            <p:cNvSpPr/>
            <p:nvPr/>
          </p:nvSpPr>
          <p:spPr>
            <a:xfrm>
              <a:off x="4847375" y="919400"/>
              <a:ext cx="41500" cy="41050"/>
            </a:xfrm>
            <a:custGeom>
              <a:avLst/>
              <a:gdLst/>
              <a:ahLst/>
              <a:cxnLst/>
              <a:rect l="l" t="t" r="r" b="b"/>
              <a:pathLst>
                <a:path w="1660" h="1642" extrusionOk="0">
                  <a:moveTo>
                    <a:pt x="811" y="1"/>
                  </a:moveTo>
                  <a:lnTo>
                    <a:pt x="627" y="19"/>
                  </a:lnTo>
                  <a:lnTo>
                    <a:pt x="479" y="74"/>
                  </a:lnTo>
                  <a:lnTo>
                    <a:pt x="350" y="148"/>
                  </a:lnTo>
                  <a:lnTo>
                    <a:pt x="221" y="259"/>
                  </a:lnTo>
                  <a:lnTo>
                    <a:pt x="129" y="369"/>
                  </a:lnTo>
                  <a:lnTo>
                    <a:pt x="55" y="517"/>
                  </a:lnTo>
                  <a:lnTo>
                    <a:pt x="18" y="683"/>
                  </a:lnTo>
                  <a:lnTo>
                    <a:pt x="0" y="849"/>
                  </a:lnTo>
                  <a:lnTo>
                    <a:pt x="37" y="1015"/>
                  </a:lnTo>
                  <a:lnTo>
                    <a:pt x="74" y="1181"/>
                  </a:lnTo>
                  <a:lnTo>
                    <a:pt x="148" y="1310"/>
                  </a:lnTo>
                  <a:lnTo>
                    <a:pt x="258" y="1439"/>
                  </a:lnTo>
                  <a:lnTo>
                    <a:pt x="387" y="1531"/>
                  </a:lnTo>
                  <a:lnTo>
                    <a:pt x="516" y="1605"/>
                  </a:lnTo>
                  <a:lnTo>
                    <a:pt x="682" y="1642"/>
                  </a:lnTo>
                  <a:lnTo>
                    <a:pt x="848" y="1642"/>
                  </a:lnTo>
                  <a:lnTo>
                    <a:pt x="1033" y="1623"/>
                  </a:lnTo>
                  <a:lnTo>
                    <a:pt x="1180" y="1586"/>
                  </a:lnTo>
                  <a:lnTo>
                    <a:pt x="1328" y="1494"/>
                  </a:lnTo>
                  <a:lnTo>
                    <a:pt x="1438" y="1402"/>
                  </a:lnTo>
                  <a:lnTo>
                    <a:pt x="1530" y="1273"/>
                  </a:lnTo>
                  <a:lnTo>
                    <a:pt x="1604" y="1125"/>
                  </a:lnTo>
                  <a:lnTo>
                    <a:pt x="1641" y="978"/>
                  </a:lnTo>
                  <a:lnTo>
                    <a:pt x="1659" y="793"/>
                  </a:lnTo>
                  <a:lnTo>
                    <a:pt x="1641" y="628"/>
                  </a:lnTo>
                  <a:lnTo>
                    <a:pt x="1586" y="480"/>
                  </a:lnTo>
                  <a:lnTo>
                    <a:pt x="1512" y="333"/>
                  </a:lnTo>
                  <a:lnTo>
                    <a:pt x="1401" y="222"/>
                  </a:lnTo>
                  <a:lnTo>
                    <a:pt x="1272" y="130"/>
                  </a:lnTo>
                  <a:lnTo>
                    <a:pt x="1143" y="56"/>
                  </a:lnTo>
                  <a:lnTo>
                    <a:pt x="977"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7" name="Google Shape;3057;p11"/>
            <p:cNvSpPr/>
            <p:nvPr/>
          </p:nvSpPr>
          <p:spPr>
            <a:xfrm>
              <a:off x="5044650" y="1199200"/>
              <a:ext cx="41050" cy="41050"/>
            </a:xfrm>
            <a:custGeom>
              <a:avLst/>
              <a:gdLst/>
              <a:ahLst/>
              <a:cxnLst/>
              <a:rect l="l" t="t" r="r" b="b"/>
              <a:pathLst>
                <a:path w="1642" h="1642" extrusionOk="0">
                  <a:moveTo>
                    <a:pt x="830" y="1"/>
                  </a:moveTo>
                  <a:lnTo>
                    <a:pt x="664" y="19"/>
                  </a:lnTo>
                  <a:lnTo>
                    <a:pt x="498" y="56"/>
                  </a:lnTo>
                  <a:lnTo>
                    <a:pt x="369" y="130"/>
                  </a:lnTo>
                  <a:lnTo>
                    <a:pt x="240" y="222"/>
                  </a:lnTo>
                  <a:lnTo>
                    <a:pt x="148" y="333"/>
                  </a:lnTo>
                  <a:lnTo>
                    <a:pt x="56" y="480"/>
                  </a:lnTo>
                  <a:lnTo>
                    <a:pt x="19" y="628"/>
                  </a:lnTo>
                  <a:lnTo>
                    <a:pt x="1" y="793"/>
                  </a:lnTo>
                  <a:lnTo>
                    <a:pt x="1" y="978"/>
                  </a:lnTo>
                  <a:lnTo>
                    <a:pt x="56" y="1125"/>
                  </a:lnTo>
                  <a:lnTo>
                    <a:pt x="111" y="1273"/>
                  </a:lnTo>
                  <a:lnTo>
                    <a:pt x="203" y="1402"/>
                  </a:lnTo>
                  <a:lnTo>
                    <a:pt x="332" y="1494"/>
                  </a:lnTo>
                  <a:lnTo>
                    <a:pt x="462" y="1568"/>
                  </a:lnTo>
                  <a:lnTo>
                    <a:pt x="627" y="1623"/>
                  </a:lnTo>
                  <a:lnTo>
                    <a:pt x="793" y="1642"/>
                  </a:lnTo>
                  <a:lnTo>
                    <a:pt x="959" y="1623"/>
                  </a:lnTo>
                  <a:lnTo>
                    <a:pt x="1125" y="1586"/>
                  </a:lnTo>
                  <a:lnTo>
                    <a:pt x="1273" y="1513"/>
                  </a:lnTo>
                  <a:lnTo>
                    <a:pt x="1383" y="1420"/>
                  </a:lnTo>
                  <a:lnTo>
                    <a:pt x="1494" y="1310"/>
                  </a:lnTo>
                  <a:lnTo>
                    <a:pt x="1568" y="1162"/>
                  </a:lnTo>
                  <a:lnTo>
                    <a:pt x="1623" y="1015"/>
                  </a:lnTo>
                  <a:lnTo>
                    <a:pt x="1642" y="849"/>
                  </a:lnTo>
                  <a:lnTo>
                    <a:pt x="1623" y="664"/>
                  </a:lnTo>
                  <a:lnTo>
                    <a:pt x="1586" y="517"/>
                  </a:lnTo>
                  <a:lnTo>
                    <a:pt x="1512" y="369"/>
                  </a:lnTo>
                  <a:lnTo>
                    <a:pt x="1420" y="240"/>
                  </a:lnTo>
                  <a:lnTo>
                    <a:pt x="1310" y="148"/>
                  </a:lnTo>
                  <a:lnTo>
                    <a:pt x="1162" y="74"/>
                  </a:lnTo>
                  <a:lnTo>
                    <a:pt x="1015"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8" name="Google Shape;3058;p11"/>
            <p:cNvSpPr/>
            <p:nvPr/>
          </p:nvSpPr>
          <p:spPr>
            <a:xfrm>
              <a:off x="6166600" y="1807675"/>
              <a:ext cx="40150" cy="40125"/>
            </a:xfrm>
            <a:custGeom>
              <a:avLst/>
              <a:gdLst/>
              <a:ahLst/>
              <a:cxnLst/>
              <a:rect l="l" t="t" r="r" b="b"/>
              <a:pathLst>
                <a:path w="1606" h="1605" extrusionOk="0">
                  <a:moveTo>
                    <a:pt x="683" y="0"/>
                  </a:moveTo>
                  <a:lnTo>
                    <a:pt x="536" y="37"/>
                  </a:lnTo>
                  <a:lnTo>
                    <a:pt x="388" y="111"/>
                  </a:lnTo>
                  <a:lnTo>
                    <a:pt x="259" y="203"/>
                  </a:lnTo>
                  <a:lnTo>
                    <a:pt x="149" y="313"/>
                  </a:lnTo>
                  <a:lnTo>
                    <a:pt x="75" y="443"/>
                  </a:lnTo>
                  <a:lnTo>
                    <a:pt x="19" y="608"/>
                  </a:lnTo>
                  <a:lnTo>
                    <a:pt x="1" y="774"/>
                  </a:lnTo>
                  <a:lnTo>
                    <a:pt x="1" y="922"/>
                  </a:lnTo>
                  <a:lnTo>
                    <a:pt x="38" y="1088"/>
                  </a:lnTo>
                  <a:lnTo>
                    <a:pt x="112" y="1217"/>
                  </a:lnTo>
                  <a:lnTo>
                    <a:pt x="204" y="1346"/>
                  </a:lnTo>
                  <a:lnTo>
                    <a:pt x="314" y="1438"/>
                  </a:lnTo>
                  <a:lnTo>
                    <a:pt x="444" y="1512"/>
                  </a:lnTo>
                  <a:lnTo>
                    <a:pt x="591" y="1567"/>
                  </a:lnTo>
                  <a:lnTo>
                    <a:pt x="739" y="1604"/>
                  </a:lnTo>
                  <a:lnTo>
                    <a:pt x="904" y="1586"/>
                  </a:lnTo>
                  <a:lnTo>
                    <a:pt x="1070" y="1549"/>
                  </a:lnTo>
                  <a:lnTo>
                    <a:pt x="1218" y="1494"/>
                  </a:lnTo>
                  <a:lnTo>
                    <a:pt x="1347" y="1401"/>
                  </a:lnTo>
                  <a:lnTo>
                    <a:pt x="1439" y="1272"/>
                  </a:lnTo>
                  <a:lnTo>
                    <a:pt x="1531" y="1143"/>
                  </a:lnTo>
                  <a:lnTo>
                    <a:pt x="1587" y="996"/>
                  </a:lnTo>
                  <a:lnTo>
                    <a:pt x="1605" y="830"/>
                  </a:lnTo>
                  <a:lnTo>
                    <a:pt x="1587" y="664"/>
                  </a:lnTo>
                  <a:lnTo>
                    <a:pt x="1550" y="516"/>
                  </a:lnTo>
                  <a:lnTo>
                    <a:pt x="1494" y="369"/>
                  </a:lnTo>
                  <a:lnTo>
                    <a:pt x="1402" y="258"/>
                  </a:lnTo>
                  <a:lnTo>
                    <a:pt x="1292" y="148"/>
                  </a:lnTo>
                  <a:lnTo>
                    <a:pt x="1163" y="74"/>
                  </a:lnTo>
                  <a:lnTo>
                    <a:pt x="1015" y="18"/>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9" name="Google Shape;3059;p11"/>
            <p:cNvSpPr/>
            <p:nvPr/>
          </p:nvSpPr>
          <p:spPr>
            <a:xfrm>
              <a:off x="6009425" y="1778625"/>
              <a:ext cx="40600" cy="40575"/>
            </a:xfrm>
            <a:custGeom>
              <a:avLst/>
              <a:gdLst/>
              <a:ahLst/>
              <a:cxnLst/>
              <a:rect l="l" t="t" r="r" b="b"/>
              <a:pathLst>
                <a:path w="1624" h="1623" extrusionOk="0">
                  <a:moveTo>
                    <a:pt x="849" y="0"/>
                  </a:moveTo>
                  <a:lnTo>
                    <a:pt x="664" y="19"/>
                  </a:lnTo>
                  <a:lnTo>
                    <a:pt x="517" y="56"/>
                  </a:lnTo>
                  <a:lnTo>
                    <a:pt x="369" y="129"/>
                  </a:lnTo>
                  <a:lnTo>
                    <a:pt x="240" y="222"/>
                  </a:lnTo>
                  <a:lnTo>
                    <a:pt x="148" y="351"/>
                  </a:lnTo>
                  <a:lnTo>
                    <a:pt x="74" y="480"/>
                  </a:lnTo>
                  <a:lnTo>
                    <a:pt x="19" y="646"/>
                  </a:lnTo>
                  <a:lnTo>
                    <a:pt x="1" y="812"/>
                  </a:lnTo>
                  <a:lnTo>
                    <a:pt x="19" y="978"/>
                  </a:lnTo>
                  <a:lnTo>
                    <a:pt x="56" y="1125"/>
                  </a:lnTo>
                  <a:lnTo>
                    <a:pt x="130" y="1254"/>
                  </a:lnTo>
                  <a:lnTo>
                    <a:pt x="222" y="1383"/>
                  </a:lnTo>
                  <a:lnTo>
                    <a:pt x="332" y="1475"/>
                  </a:lnTo>
                  <a:lnTo>
                    <a:pt x="462" y="1549"/>
                  </a:lnTo>
                  <a:lnTo>
                    <a:pt x="609" y="1605"/>
                  </a:lnTo>
                  <a:lnTo>
                    <a:pt x="775" y="1623"/>
                  </a:lnTo>
                  <a:lnTo>
                    <a:pt x="941" y="1623"/>
                  </a:lnTo>
                  <a:lnTo>
                    <a:pt x="1107" y="1568"/>
                  </a:lnTo>
                  <a:lnTo>
                    <a:pt x="1254" y="1512"/>
                  </a:lnTo>
                  <a:lnTo>
                    <a:pt x="1365" y="1402"/>
                  </a:lnTo>
                  <a:lnTo>
                    <a:pt x="1476" y="1291"/>
                  </a:lnTo>
                  <a:lnTo>
                    <a:pt x="1549" y="1144"/>
                  </a:lnTo>
                  <a:lnTo>
                    <a:pt x="1605" y="996"/>
                  </a:lnTo>
                  <a:lnTo>
                    <a:pt x="1623" y="830"/>
                  </a:lnTo>
                  <a:lnTo>
                    <a:pt x="1605" y="664"/>
                  </a:lnTo>
                  <a:lnTo>
                    <a:pt x="1568" y="517"/>
                  </a:lnTo>
                  <a:lnTo>
                    <a:pt x="1494" y="369"/>
                  </a:lnTo>
                  <a:lnTo>
                    <a:pt x="1402" y="259"/>
                  </a:lnTo>
                  <a:lnTo>
                    <a:pt x="1291" y="148"/>
                  </a:lnTo>
                  <a:lnTo>
                    <a:pt x="1162" y="74"/>
                  </a:lnTo>
                  <a:lnTo>
                    <a:pt x="996" y="37"/>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0" name="Google Shape;3060;p11"/>
            <p:cNvSpPr/>
            <p:nvPr/>
          </p:nvSpPr>
          <p:spPr>
            <a:xfrm>
              <a:off x="6086400" y="1792925"/>
              <a:ext cx="40600" cy="40575"/>
            </a:xfrm>
            <a:custGeom>
              <a:avLst/>
              <a:gdLst/>
              <a:ahLst/>
              <a:cxnLst/>
              <a:rect l="l" t="t" r="r" b="b"/>
              <a:pathLst>
                <a:path w="1624" h="1623" extrusionOk="0">
                  <a:moveTo>
                    <a:pt x="794" y="0"/>
                  </a:moveTo>
                  <a:lnTo>
                    <a:pt x="646" y="18"/>
                  </a:lnTo>
                  <a:lnTo>
                    <a:pt x="480" y="74"/>
                  </a:lnTo>
                  <a:lnTo>
                    <a:pt x="351" y="148"/>
                  </a:lnTo>
                  <a:lnTo>
                    <a:pt x="240" y="240"/>
                  </a:lnTo>
                  <a:lnTo>
                    <a:pt x="148" y="350"/>
                  </a:lnTo>
                  <a:lnTo>
                    <a:pt x="75" y="479"/>
                  </a:lnTo>
                  <a:lnTo>
                    <a:pt x="19" y="627"/>
                  </a:lnTo>
                  <a:lnTo>
                    <a:pt x="1" y="793"/>
                  </a:lnTo>
                  <a:lnTo>
                    <a:pt x="19" y="959"/>
                  </a:lnTo>
                  <a:lnTo>
                    <a:pt x="56" y="1125"/>
                  </a:lnTo>
                  <a:lnTo>
                    <a:pt x="130" y="1272"/>
                  </a:lnTo>
                  <a:lnTo>
                    <a:pt x="222" y="1383"/>
                  </a:lnTo>
                  <a:lnTo>
                    <a:pt x="351" y="1494"/>
                  </a:lnTo>
                  <a:lnTo>
                    <a:pt x="499" y="1567"/>
                  </a:lnTo>
                  <a:lnTo>
                    <a:pt x="646" y="1604"/>
                  </a:lnTo>
                  <a:lnTo>
                    <a:pt x="812" y="1623"/>
                  </a:lnTo>
                  <a:lnTo>
                    <a:pt x="996" y="1604"/>
                  </a:lnTo>
                  <a:lnTo>
                    <a:pt x="1144" y="1549"/>
                  </a:lnTo>
                  <a:lnTo>
                    <a:pt x="1291" y="1475"/>
                  </a:lnTo>
                  <a:lnTo>
                    <a:pt x="1402" y="1383"/>
                  </a:lnTo>
                  <a:lnTo>
                    <a:pt x="1494" y="1254"/>
                  </a:lnTo>
                  <a:lnTo>
                    <a:pt x="1568" y="1106"/>
                  </a:lnTo>
                  <a:lnTo>
                    <a:pt x="1605" y="940"/>
                  </a:lnTo>
                  <a:lnTo>
                    <a:pt x="1623" y="774"/>
                  </a:lnTo>
                  <a:lnTo>
                    <a:pt x="1605" y="608"/>
                  </a:lnTo>
                  <a:lnTo>
                    <a:pt x="1550" y="461"/>
                  </a:lnTo>
                  <a:lnTo>
                    <a:pt x="1476" y="332"/>
                  </a:lnTo>
                  <a:lnTo>
                    <a:pt x="1365" y="221"/>
                  </a:lnTo>
                  <a:lnTo>
                    <a:pt x="1255" y="129"/>
                  </a:lnTo>
                  <a:lnTo>
                    <a:pt x="1125" y="55"/>
                  </a:lnTo>
                  <a:lnTo>
                    <a:pt x="960" y="18"/>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1" name="Google Shape;3061;p11"/>
            <p:cNvSpPr/>
            <p:nvPr/>
          </p:nvSpPr>
          <p:spPr>
            <a:xfrm>
              <a:off x="5544325" y="1616375"/>
              <a:ext cx="40125" cy="40125"/>
            </a:xfrm>
            <a:custGeom>
              <a:avLst/>
              <a:gdLst/>
              <a:ahLst/>
              <a:cxnLst/>
              <a:rect l="l" t="t" r="r" b="b"/>
              <a:pathLst>
                <a:path w="1605" h="1605" extrusionOk="0">
                  <a:moveTo>
                    <a:pt x="664" y="0"/>
                  </a:moveTo>
                  <a:lnTo>
                    <a:pt x="517" y="55"/>
                  </a:lnTo>
                  <a:lnTo>
                    <a:pt x="369" y="111"/>
                  </a:lnTo>
                  <a:lnTo>
                    <a:pt x="240" y="221"/>
                  </a:lnTo>
                  <a:lnTo>
                    <a:pt x="148" y="332"/>
                  </a:lnTo>
                  <a:lnTo>
                    <a:pt x="74" y="480"/>
                  </a:lnTo>
                  <a:lnTo>
                    <a:pt x="19" y="627"/>
                  </a:lnTo>
                  <a:lnTo>
                    <a:pt x="1" y="793"/>
                  </a:lnTo>
                  <a:lnTo>
                    <a:pt x="19" y="959"/>
                  </a:lnTo>
                  <a:lnTo>
                    <a:pt x="56" y="1106"/>
                  </a:lnTo>
                  <a:lnTo>
                    <a:pt x="130" y="1236"/>
                  </a:lnTo>
                  <a:lnTo>
                    <a:pt x="222" y="1365"/>
                  </a:lnTo>
                  <a:lnTo>
                    <a:pt x="332" y="1457"/>
                  </a:lnTo>
                  <a:lnTo>
                    <a:pt x="461" y="1531"/>
                  </a:lnTo>
                  <a:lnTo>
                    <a:pt x="609" y="1586"/>
                  </a:lnTo>
                  <a:lnTo>
                    <a:pt x="775" y="1604"/>
                  </a:lnTo>
                  <a:lnTo>
                    <a:pt x="941" y="1586"/>
                  </a:lnTo>
                  <a:lnTo>
                    <a:pt x="1107" y="1549"/>
                  </a:lnTo>
                  <a:lnTo>
                    <a:pt x="1236" y="1475"/>
                  </a:lnTo>
                  <a:lnTo>
                    <a:pt x="1365" y="1383"/>
                  </a:lnTo>
                  <a:lnTo>
                    <a:pt x="1457" y="1272"/>
                  </a:lnTo>
                  <a:lnTo>
                    <a:pt x="1549" y="1125"/>
                  </a:lnTo>
                  <a:lnTo>
                    <a:pt x="1586" y="977"/>
                  </a:lnTo>
                  <a:lnTo>
                    <a:pt x="1605" y="811"/>
                  </a:lnTo>
                  <a:lnTo>
                    <a:pt x="1605" y="646"/>
                  </a:lnTo>
                  <a:lnTo>
                    <a:pt x="1549" y="498"/>
                  </a:lnTo>
                  <a:lnTo>
                    <a:pt x="1476" y="369"/>
                  </a:lnTo>
                  <a:lnTo>
                    <a:pt x="1383" y="240"/>
                  </a:lnTo>
                  <a:lnTo>
                    <a:pt x="1273" y="148"/>
                  </a:lnTo>
                  <a:lnTo>
                    <a:pt x="1144" y="74"/>
                  </a:lnTo>
                  <a:lnTo>
                    <a:pt x="996" y="19"/>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2" name="Google Shape;3062;p11"/>
            <p:cNvSpPr/>
            <p:nvPr/>
          </p:nvSpPr>
          <p:spPr>
            <a:xfrm>
              <a:off x="6246825" y="1821950"/>
              <a:ext cx="39650" cy="39675"/>
            </a:xfrm>
            <a:custGeom>
              <a:avLst/>
              <a:gdLst/>
              <a:ahLst/>
              <a:cxnLst/>
              <a:rect l="l" t="t" r="r" b="b"/>
              <a:pathLst>
                <a:path w="1586" h="1587" extrusionOk="0">
                  <a:moveTo>
                    <a:pt x="775" y="1"/>
                  </a:moveTo>
                  <a:lnTo>
                    <a:pt x="609" y="19"/>
                  </a:lnTo>
                  <a:lnTo>
                    <a:pt x="461" y="74"/>
                  </a:lnTo>
                  <a:lnTo>
                    <a:pt x="332" y="148"/>
                  </a:lnTo>
                  <a:lnTo>
                    <a:pt x="221" y="259"/>
                  </a:lnTo>
                  <a:lnTo>
                    <a:pt x="111" y="369"/>
                  </a:lnTo>
                  <a:lnTo>
                    <a:pt x="56" y="517"/>
                  </a:lnTo>
                  <a:lnTo>
                    <a:pt x="0" y="664"/>
                  </a:lnTo>
                  <a:lnTo>
                    <a:pt x="0" y="812"/>
                  </a:lnTo>
                  <a:lnTo>
                    <a:pt x="19" y="978"/>
                  </a:lnTo>
                  <a:lnTo>
                    <a:pt x="56" y="1125"/>
                  </a:lnTo>
                  <a:lnTo>
                    <a:pt x="148" y="1254"/>
                  </a:lnTo>
                  <a:lnTo>
                    <a:pt x="240" y="1365"/>
                  </a:lnTo>
                  <a:lnTo>
                    <a:pt x="369" y="1457"/>
                  </a:lnTo>
                  <a:lnTo>
                    <a:pt x="498" y="1531"/>
                  </a:lnTo>
                  <a:lnTo>
                    <a:pt x="646" y="1586"/>
                  </a:lnTo>
                  <a:lnTo>
                    <a:pt x="812" y="1586"/>
                  </a:lnTo>
                  <a:lnTo>
                    <a:pt x="959" y="1568"/>
                  </a:lnTo>
                  <a:lnTo>
                    <a:pt x="1107" y="1513"/>
                  </a:lnTo>
                  <a:lnTo>
                    <a:pt x="1236" y="1439"/>
                  </a:lnTo>
                  <a:lnTo>
                    <a:pt x="1365" y="1347"/>
                  </a:lnTo>
                  <a:lnTo>
                    <a:pt x="1457" y="1218"/>
                  </a:lnTo>
                  <a:lnTo>
                    <a:pt x="1531" y="1088"/>
                  </a:lnTo>
                  <a:lnTo>
                    <a:pt x="1567" y="941"/>
                  </a:lnTo>
                  <a:lnTo>
                    <a:pt x="1586" y="775"/>
                  </a:lnTo>
                  <a:lnTo>
                    <a:pt x="1567" y="628"/>
                  </a:lnTo>
                  <a:lnTo>
                    <a:pt x="1512" y="480"/>
                  </a:lnTo>
                  <a:lnTo>
                    <a:pt x="1438" y="333"/>
                  </a:lnTo>
                  <a:lnTo>
                    <a:pt x="1328" y="222"/>
                  </a:lnTo>
                  <a:lnTo>
                    <a:pt x="1217" y="130"/>
                  </a:lnTo>
                  <a:lnTo>
                    <a:pt x="1070" y="56"/>
                  </a:lnTo>
                  <a:lnTo>
                    <a:pt x="922" y="19"/>
                  </a:lnTo>
                  <a:lnTo>
                    <a:pt x="7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3" name="Google Shape;3063;p11"/>
            <p:cNvSpPr/>
            <p:nvPr/>
          </p:nvSpPr>
          <p:spPr>
            <a:xfrm>
              <a:off x="5929675" y="1767550"/>
              <a:ext cx="40125" cy="40150"/>
            </a:xfrm>
            <a:custGeom>
              <a:avLst/>
              <a:gdLst/>
              <a:ahLst/>
              <a:cxnLst/>
              <a:rect l="l" t="t" r="r" b="b"/>
              <a:pathLst>
                <a:path w="1605" h="1606" extrusionOk="0">
                  <a:moveTo>
                    <a:pt x="812" y="1"/>
                  </a:moveTo>
                  <a:lnTo>
                    <a:pt x="665" y="19"/>
                  </a:lnTo>
                  <a:lnTo>
                    <a:pt x="517" y="56"/>
                  </a:lnTo>
                  <a:lnTo>
                    <a:pt x="370" y="130"/>
                  </a:lnTo>
                  <a:lnTo>
                    <a:pt x="259" y="222"/>
                  </a:lnTo>
                  <a:lnTo>
                    <a:pt x="148" y="333"/>
                  </a:lnTo>
                  <a:lnTo>
                    <a:pt x="75" y="462"/>
                  </a:lnTo>
                  <a:lnTo>
                    <a:pt x="19" y="609"/>
                  </a:lnTo>
                  <a:lnTo>
                    <a:pt x="1" y="775"/>
                  </a:lnTo>
                  <a:lnTo>
                    <a:pt x="19" y="941"/>
                  </a:lnTo>
                  <a:lnTo>
                    <a:pt x="56" y="1089"/>
                  </a:lnTo>
                  <a:lnTo>
                    <a:pt x="130" y="1236"/>
                  </a:lnTo>
                  <a:lnTo>
                    <a:pt x="222" y="1365"/>
                  </a:lnTo>
                  <a:lnTo>
                    <a:pt x="351" y="1458"/>
                  </a:lnTo>
                  <a:lnTo>
                    <a:pt x="499" y="1531"/>
                  </a:lnTo>
                  <a:lnTo>
                    <a:pt x="646" y="1587"/>
                  </a:lnTo>
                  <a:lnTo>
                    <a:pt x="812" y="1605"/>
                  </a:lnTo>
                  <a:lnTo>
                    <a:pt x="978" y="1587"/>
                  </a:lnTo>
                  <a:lnTo>
                    <a:pt x="1126" y="1531"/>
                  </a:lnTo>
                  <a:lnTo>
                    <a:pt x="1255" y="1458"/>
                  </a:lnTo>
                  <a:lnTo>
                    <a:pt x="1365" y="1365"/>
                  </a:lnTo>
                  <a:lnTo>
                    <a:pt x="1476" y="1255"/>
                  </a:lnTo>
                  <a:lnTo>
                    <a:pt x="1531" y="1107"/>
                  </a:lnTo>
                  <a:lnTo>
                    <a:pt x="1586" y="960"/>
                  </a:lnTo>
                  <a:lnTo>
                    <a:pt x="1605" y="812"/>
                  </a:lnTo>
                  <a:lnTo>
                    <a:pt x="1586" y="646"/>
                  </a:lnTo>
                  <a:lnTo>
                    <a:pt x="1550" y="499"/>
                  </a:lnTo>
                  <a:lnTo>
                    <a:pt x="1476" y="370"/>
                  </a:lnTo>
                  <a:lnTo>
                    <a:pt x="1365" y="241"/>
                  </a:lnTo>
                  <a:lnTo>
                    <a:pt x="1255" y="148"/>
                  </a:lnTo>
                  <a:lnTo>
                    <a:pt x="1126" y="75"/>
                  </a:lnTo>
                  <a:lnTo>
                    <a:pt x="978"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4" name="Google Shape;3064;p11"/>
            <p:cNvSpPr/>
            <p:nvPr/>
          </p:nvSpPr>
          <p:spPr>
            <a:xfrm>
              <a:off x="4628400" y="306325"/>
              <a:ext cx="40150" cy="40125"/>
            </a:xfrm>
            <a:custGeom>
              <a:avLst/>
              <a:gdLst/>
              <a:ahLst/>
              <a:cxnLst/>
              <a:rect l="l" t="t" r="r" b="b"/>
              <a:pathLst>
                <a:path w="1606" h="1605" extrusionOk="0">
                  <a:moveTo>
                    <a:pt x="794" y="1"/>
                  </a:moveTo>
                  <a:lnTo>
                    <a:pt x="646" y="19"/>
                  </a:lnTo>
                  <a:lnTo>
                    <a:pt x="499" y="75"/>
                  </a:lnTo>
                  <a:lnTo>
                    <a:pt x="351" y="148"/>
                  </a:lnTo>
                  <a:lnTo>
                    <a:pt x="241" y="241"/>
                  </a:lnTo>
                  <a:lnTo>
                    <a:pt x="148" y="351"/>
                  </a:lnTo>
                  <a:lnTo>
                    <a:pt x="75" y="480"/>
                  </a:lnTo>
                  <a:lnTo>
                    <a:pt x="19" y="628"/>
                  </a:lnTo>
                  <a:lnTo>
                    <a:pt x="1" y="794"/>
                  </a:lnTo>
                  <a:lnTo>
                    <a:pt x="19" y="960"/>
                  </a:lnTo>
                  <a:lnTo>
                    <a:pt x="56" y="1126"/>
                  </a:lnTo>
                  <a:lnTo>
                    <a:pt x="148" y="1255"/>
                  </a:lnTo>
                  <a:lnTo>
                    <a:pt x="241" y="1384"/>
                  </a:lnTo>
                  <a:lnTo>
                    <a:pt x="370" y="1476"/>
                  </a:lnTo>
                  <a:lnTo>
                    <a:pt x="499" y="1550"/>
                  </a:lnTo>
                  <a:lnTo>
                    <a:pt x="665" y="1587"/>
                  </a:lnTo>
                  <a:lnTo>
                    <a:pt x="831" y="1605"/>
                  </a:lnTo>
                  <a:lnTo>
                    <a:pt x="997" y="1587"/>
                  </a:lnTo>
                  <a:lnTo>
                    <a:pt x="1144" y="1531"/>
                  </a:lnTo>
                  <a:lnTo>
                    <a:pt x="1273" y="1457"/>
                  </a:lnTo>
                  <a:lnTo>
                    <a:pt x="1384" y="1347"/>
                  </a:lnTo>
                  <a:lnTo>
                    <a:pt x="1476" y="1236"/>
                  </a:lnTo>
                  <a:lnTo>
                    <a:pt x="1550" y="1107"/>
                  </a:lnTo>
                  <a:lnTo>
                    <a:pt x="1587" y="941"/>
                  </a:lnTo>
                  <a:lnTo>
                    <a:pt x="1605" y="794"/>
                  </a:lnTo>
                  <a:lnTo>
                    <a:pt x="1587" y="628"/>
                  </a:lnTo>
                  <a:lnTo>
                    <a:pt x="1531" y="480"/>
                  </a:lnTo>
                  <a:lnTo>
                    <a:pt x="1458" y="351"/>
                  </a:lnTo>
                  <a:lnTo>
                    <a:pt x="1365" y="241"/>
                  </a:lnTo>
                  <a:lnTo>
                    <a:pt x="1236" y="130"/>
                  </a:lnTo>
                  <a:lnTo>
                    <a:pt x="1107" y="75"/>
                  </a:lnTo>
                  <a:lnTo>
                    <a:pt x="960"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5" name="Google Shape;3065;p11"/>
            <p:cNvSpPr/>
            <p:nvPr/>
          </p:nvSpPr>
          <p:spPr>
            <a:xfrm>
              <a:off x="5110575" y="1293700"/>
              <a:ext cx="40125" cy="40125"/>
            </a:xfrm>
            <a:custGeom>
              <a:avLst/>
              <a:gdLst/>
              <a:ahLst/>
              <a:cxnLst/>
              <a:rect l="l" t="t" r="r" b="b"/>
              <a:pathLst>
                <a:path w="1605" h="1605" extrusionOk="0">
                  <a:moveTo>
                    <a:pt x="793" y="0"/>
                  </a:moveTo>
                  <a:lnTo>
                    <a:pt x="646" y="19"/>
                  </a:lnTo>
                  <a:lnTo>
                    <a:pt x="480" y="74"/>
                  </a:lnTo>
                  <a:lnTo>
                    <a:pt x="351" y="148"/>
                  </a:lnTo>
                  <a:lnTo>
                    <a:pt x="240" y="240"/>
                  </a:lnTo>
                  <a:lnTo>
                    <a:pt x="148" y="369"/>
                  </a:lnTo>
                  <a:lnTo>
                    <a:pt x="74" y="498"/>
                  </a:lnTo>
                  <a:lnTo>
                    <a:pt x="19" y="646"/>
                  </a:lnTo>
                  <a:lnTo>
                    <a:pt x="0" y="812"/>
                  </a:lnTo>
                  <a:lnTo>
                    <a:pt x="19" y="959"/>
                  </a:lnTo>
                  <a:lnTo>
                    <a:pt x="56" y="1107"/>
                  </a:lnTo>
                  <a:lnTo>
                    <a:pt x="129" y="1254"/>
                  </a:lnTo>
                  <a:lnTo>
                    <a:pt x="240" y="1365"/>
                  </a:lnTo>
                  <a:lnTo>
                    <a:pt x="351" y="1457"/>
                  </a:lnTo>
                  <a:lnTo>
                    <a:pt x="480" y="1531"/>
                  </a:lnTo>
                  <a:lnTo>
                    <a:pt x="627" y="1586"/>
                  </a:lnTo>
                  <a:lnTo>
                    <a:pt x="793" y="1605"/>
                  </a:lnTo>
                  <a:lnTo>
                    <a:pt x="959" y="1586"/>
                  </a:lnTo>
                  <a:lnTo>
                    <a:pt x="1107" y="1549"/>
                  </a:lnTo>
                  <a:lnTo>
                    <a:pt x="1254" y="1476"/>
                  </a:lnTo>
                  <a:lnTo>
                    <a:pt x="1365" y="1365"/>
                  </a:lnTo>
                  <a:lnTo>
                    <a:pt x="1475" y="1254"/>
                  </a:lnTo>
                  <a:lnTo>
                    <a:pt x="1549" y="1107"/>
                  </a:lnTo>
                  <a:lnTo>
                    <a:pt x="1586" y="959"/>
                  </a:lnTo>
                  <a:lnTo>
                    <a:pt x="1604" y="793"/>
                  </a:lnTo>
                  <a:lnTo>
                    <a:pt x="1586" y="627"/>
                  </a:lnTo>
                  <a:lnTo>
                    <a:pt x="1531" y="480"/>
                  </a:lnTo>
                  <a:lnTo>
                    <a:pt x="1457" y="351"/>
                  </a:lnTo>
                  <a:lnTo>
                    <a:pt x="1365" y="240"/>
                  </a:lnTo>
                  <a:lnTo>
                    <a:pt x="1236" y="130"/>
                  </a:lnTo>
                  <a:lnTo>
                    <a:pt x="1107" y="74"/>
                  </a:lnTo>
                  <a:lnTo>
                    <a:pt x="959" y="19"/>
                  </a:lnTo>
                  <a:lnTo>
                    <a:pt x="7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6" name="Google Shape;3066;p11"/>
            <p:cNvSpPr/>
            <p:nvPr/>
          </p:nvSpPr>
          <p:spPr>
            <a:xfrm>
              <a:off x="4782375" y="825825"/>
              <a:ext cx="40125" cy="40125"/>
            </a:xfrm>
            <a:custGeom>
              <a:avLst/>
              <a:gdLst/>
              <a:ahLst/>
              <a:cxnLst/>
              <a:rect l="l" t="t" r="r" b="b"/>
              <a:pathLst>
                <a:path w="1605" h="1605" extrusionOk="0">
                  <a:moveTo>
                    <a:pt x="812" y="1"/>
                  </a:moveTo>
                  <a:lnTo>
                    <a:pt x="646" y="19"/>
                  </a:lnTo>
                  <a:lnTo>
                    <a:pt x="498" y="56"/>
                  </a:lnTo>
                  <a:lnTo>
                    <a:pt x="369" y="130"/>
                  </a:lnTo>
                  <a:lnTo>
                    <a:pt x="240" y="222"/>
                  </a:lnTo>
                  <a:lnTo>
                    <a:pt x="148" y="351"/>
                  </a:lnTo>
                  <a:lnTo>
                    <a:pt x="74" y="480"/>
                  </a:lnTo>
                  <a:lnTo>
                    <a:pt x="19" y="628"/>
                  </a:lnTo>
                  <a:lnTo>
                    <a:pt x="0" y="775"/>
                  </a:lnTo>
                  <a:lnTo>
                    <a:pt x="19" y="941"/>
                  </a:lnTo>
                  <a:lnTo>
                    <a:pt x="74" y="1107"/>
                  </a:lnTo>
                  <a:lnTo>
                    <a:pt x="148" y="1254"/>
                  </a:lnTo>
                  <a:lnTo>
                    <a:pt x="240" y="1365"/>
                  </a:lnTo>
                  <a:lnTo>
                    <a:pt x="369" y="1476"/>
                  </a:lnTo>
                  <a:lnTo>
                    <a:pt x="498" y="1549"/>
                  </a:lnTo>
                  <a:lnTo>
                    <a:pt x="664" y="1586"/>
                  </a:lnTo>
                  <a:lnTo>
                    <a:pt x="830" y="1605"/>
                  </a:lnTo>
                  <a:lnTo>
                    <a:pt x="977" y="1586"/>
                  </a:lnTo>
                  <a:lnTo>
                    <a:pt x="1125" y="1531"/>
                  </a:lnTo>
                  <a:lnTo>
                    <a:pt x="1272" y="1457"/>
                  </a:lnTo>
                  <a:lnTo>
                    <a:pt x="1383" y="1365"/>
                  </a:lnTo>
                  <a:lnTo>
                    <a:pt x="1475" y="1236"/>
                  </a:lnTo>
                  <a:lnTo>
                    <a:pt x="1549" y="1107"/>
                  </a:lnTo>
                  <a:lnTo>
                    <a:pt x="1586" y="959"/>
                  </a:lnTo>
                  <a:lnTo>
                    <a:pt x="1604" y="794"/>
                  </a:lnTo>
                  <a:lnTo>
                    <a:pt x="1586" y="628"/>
                  </a:lnTo>
                  <a:lnTo>
                    <a:pt x="1549" y="480"/>
                  </a:lnTo>
                  <a:lnTo>
                    <a:pt x="1475" y="351"/>
                  </a:lnTo>
                  <a:lnTo>
                    <a:pt x="1365" y="240"/>
                  </a:lnTo>
                  <a:lnTo>
                    <a:pt x="1254" y="148"/>
                  </a:lnTo>
                  <a:lnTo>
                    <a:pt x="1125" y="74"/>
                  </a:lnTo>
                  <a:lnTo>
                    <a:pt x="977"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7" name="Google Shape;3067;p11"/>
            <p:cNvSpPr/>
            <p:nvPr/>
          </p:nvSpPr>
          <p:spPr>
            <a:xfrm>
              <a:off x="5849925" y="1753725"/>
              <a:ext cx="39675" cy="39225"/>
            </a:xfrm>
            <a:custGeom>
              <a:avLst/>
              <a:gdLst/>
              <a:ahLst/>
              <a:cxnLst/>
              <a:rect l="l" t="t" r="r" b="b"/>
              <a:pathLst>
                <a:path w="1587" h="1569" extrusionOk="0">
                  <a:moveTo>
                    <a:pt x="794" y="1"/>
                  </a:moveTo>
                  <a:lnTo>
                    <a:pt x="628" y="19"/>
                  </a:lnTo>
                  <a:lnTo>
                    <a:pt x="480" y="75"/>
                  </a:lnTo>
                  <a:lnTo>
                    <a:pt x="351" y="148"/>
                  </a:lnTo>
                  <a:lnTo>
                    <a:pt x="222" y="240"/>
                  </a:lnTo>
                  <a:lnTo>
                    <a:pt x="130" y="370"/>
                  </a:lnTo>
                  <a:lnTo>
                    <a:pt x="56" y="499"/>
                  </a:lnTo>
                  <a:lnTo>
                    <a:pt x="19" y="646"/>
                  </a:lnTo>
                  <a:lnTo>
                    <a:pt x="1" y="812"/>
                  </a:lnTo>
                  <a:lnTo>
                    <a:pt x="38" y="978"/>
                  </a:lnTo>
                  <a:lnTo>
                    <a:pt x="75" y="1125"/>
                  </a:lnTo>
                  <a:lnTo>
                    <a:pt x="148" y="1236"/>
                  </a:lnTo>
                  <a:lnTo>
                    <a:pt x="241" y="1347"/>
                  </a:lnTo>
                  <a:lnTo>
                    <a:pt x="351" y="1439"/>
                  </a:lnTo>
                  <a:lnTo>
                    <a:pt x="462" y="1494"/>
                  </a:lnTo>
                  <a:lnTo>
                    <a:pt x="609" y="1550"/>
                  </a:lnTo>
                  <a:lnTo>
                    <a:pt x="775" y="1568"/>
                  </a:lnTo>
                  <a:lnTo>
                    <a:pt x="941" y="1568"/>
                  </a:lnTo>
                  <a:lnTo>
                    <a:pt x="1089" y="1531"/>
                  </a:lnTo>
                  <a:lnTo>
                    <a:pt x="1218" y="1457"/>
                  </a:lnTo>
                  <a:lnTo>
                    <a:pt x="1347" y="1347"/>
                  </a:lnTo>
                  <a:lnTo>
                    <a:pt x="1439" y="1236"/>
                  </a:lnTo>
                  <a:lnTo>
                    <a:pt x="1513" y="1089"/>
                  </a:lnTo>
                  <a:lnTo>
                    <a:pt x="1568" y="941"/>
                  </a:lnTo>
                  <a:lnTo>
                    <a:pt x="1587" y="794"/>
                  </a:lnTo>
                  <a:lnTo>
                    <a:pt x="1568" y="628"/>
                  </a:lnTo>
                  <a:lnTo>
                    <a:pt x="1531" y="480"/>
                  </a:lnTo>
                  <a:lnTo>
                    <a:pt x="1439" y="351"/>
                  </a:lnTo>
                  <a:lnTo>
                    <a:pt x="1347" y="222"/>
                  </a:lnTo>
                  <a:lnTo>
                    <a:pt x="1236" y="130"/>
                  </a:lnTo>
                  <a:lnTo>
                    <a:pt x="1089" y="56"/>
                  </a:lnTo>
                  <a:lnTo>
                    <a:pt x="941"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8" name="Google Shape;3068;p11"/>
            <p:cNvSpPr/>
            <p:nvPr/>
          </p:nvSpPr>
          <p:spPr>
            <a:xfrm>
              <a:off x="5176950" y="1388650"/>
              <a:ext cx="38750" cy="38750"/>
            </a:xfrm>
            <a:custGeom>
              <a:avLst/>
              <a:gdLst/>
              <a:ahLst/>
              <a:cxnLst/>
              <a:rect l="l" t="t" r="r" b="b"/>
              <a:pathLst>
                <a:path w="1550" h="1550" extrusionOk="0">
                  <a:moveTo>
                    <a:pt x="793" y="1"/>
                  </a:moveTo>
                  <a:lnTo>
                    <a:pt x="646" y="19"/>
                  </a:lnTo>
                  <a:lnTo>
                    <a:pt x="498" y="74"/>
                  </a:lnTo>
                  <a:lnTo>
                    <a:pt x="369" y="130"/>
                  </a:lnTo>
                  <a:lnTo>
                    <a:pt x="240" y="222"/>
                  </a:lnTo>
                  <a:lnTo>
                    <a:pt x="148" y="351"/>
                  </a:lnTo>
                  <a:lnTo>
                    <a:pt x="74" y="480"/>
                  </a:lnTo>
                  <a:lnTo>
                    <a:pt x="19" y="609"/>
                  </a:lnTo>
                  <a:lnTo>
                    <a:pt x="0" y="757"/>
                  </a:lnTo>
                  <a:lnTo>
                    <a:pt x="19" y="904"/>
                  </a:lnTo>
                  <a:lnTo>
                    <a:pt x="56" y="1052"/>
                  </a:lnTo>
                  <a:lnTo>
                    <a:pt x="129" y="1181"/>
                  </a:lnTo>
                  <a:lnTo>
                    <a:pt x="222" y="1310"/>
                  </a:lnTo>
                  <a:lnTo>
                    <a:pt x="332" y="1402"/>
                  </a:lnTo>
                  <a:lnTo>
                    <a:pt x="461" y="1476"/>
                  </a:lnTo>
                  <a:lnTo>
                    <a:pt x="609" y="1531"/>
                  </a:lnTo>
                  <a:lnTo>
                    <a:pt x="756" y="1550"/>
                  </a:lnTo>
                  <a:lnTo>
                    <a:pt x="904" y="1531"/>
                  </a:lnTo>
                  <a:lnTo>
                    <a:pt x="1051" y="1494"/>
                  </a:lnTo>
                  <a:lnTo>
                    <a:pt x="1180" y="1420"/>
                  </a:lnTo>
                  <a:lnTo>
                    <a:pt x="1309" y="1328"/>
                  </a:lnTo>
                  <a:lnTo>
                    <a:pt x="1402" y="1218"/>
                  </a:lnTo>
                  <a:lnTo>
                    <a:pt x="1475" y="1089"/>
                  </a:lnTo>
                  <a:lnTo>
                    <a:pt x="1531" y="941"/>
                  </a:lnTo>
                  <a:lnTo>
                    <a:pt x="1549" y="794"/>
                  </a:lnTo>
                  <a:lnTo>
                    <a:pt x="1531" y="646"/>
                  </a:lnTo>
                  <a:lnTo>
                    <a:pt x="1494" y="499"/>
                  </a:lnTo>
                  <a:lnTo>
                    <a:pt x="1420" y="369"/>
                  </a:lnTo>
                  <a:lnTo>
                    <a:pt x="1328" y="259"/>
                  </a:lnTo>
                  <a:lnTo>
                    <a:pt x="1217" y="148"/>
                  </a:lnTo>
                  <a:lnTo>
                    <a:pt x="1088" y="74"/>
                  </a:lnTo>
                  <a:lnTo>
                    <a:pt x="941"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9" name="Google Shape;3069;p11"/>
            <p:cNvSpPr/>
            <p:nvPr/>
          </p:nvSpPr>
          <p:spPr>
            <a:xfrm>
              <a:off x="4666200" y="561250"/>
              <a:ext cx="38750" cy="38725"/>
            </a:xfrm>
            <a:custGeom>
              <a:avLst/>
              <a:gdLst/>
              <a:ahLst/>
              <a:cxnLst/>
              <a:rect l="l" t="t" r="r" b="b"/>
              <a:pathLst>
                <a:path w="1550" h="1549" extrusionOk="0">
                  <a:moveTo>
                    <a:pt x="757" y="0"/>
                  </a:moveTo>
                  <a:lnTo>
                    <a:pt x="609" y="19"/>
                  </a:lnTo>
                  <a:lnTo>
                    <a:pt x="462" y="55"/>
                  </a:lnTo>
                  <a:lnTo>
                    <a:pt x="333" y="129"/>
                  </a:lnTo>
                  <a:lnTo>
                    <a:pt x="222" y="221"/>
                  </a:lnTo>
                  <a:lnTo>
                    <a:pt x="130" y="350"/>
                  </a:lnTo>
                  <a:lnTo>
                    <a:pt x="56" y="480"/>
                  </a:lnTo>
                  <a:lnTo>
                    <a:pt x="19" y="609"/>
                  </a:lnTo>
                  <a:lnTo>
                    <a:pt x="1" y="756"/>
                  </a:lnTo>
                  <a:lnTo>
                    <a:pt x="19" y="922"/>
                  </a:lnTo>
                  <a:lnTo>
                    <a:pt x="56" y="1051"/>
                  </a:lnTo>
                  <a:lnTo>
                    <a:pt x="130" y="1180"/>
                  </a:lnTo>
                  <a:lnTo>
                    <a:pt x="222" y="1309"/>
                  </a:lnTo>
                  <a:lnTo>
                    <a:pt x="333" y="1401"/>
                  </a:lnTo>
                  <a:lnTo>
                    <a:pt x="462" y="1475"/>
                  </a:lnTo>
                  <a:lnTo>
                    <a:pt x="609" y="1531"/>
                  </a:lnTo>
                  <a:lnTo>
                    <a:pt x="757" y="1549"/>
                  </a:lnTo>
                  <a:lnTo>
                    <a:pt x="904" y="1531"/>
                  </a:lnTo>
                  <a:lnTo>
                    <a:pt x="1052" y="1475"/>
                  </a:lnTo>
                  <a:lnTo>
                    <a:pt x="1199" y="1401"/>
                  </a:lnTo>
                  <a:lnTo>
                    <a:pt x="1310" y="1309"/>
                  </a:lnTo>
                  <a:lnTo>
                    <a:pt x="1421" y="1180"/>
                  </a:lnTo>
                  <a:lnTo>
                    <a:pt x="1494" y="1051"/>
                  </a:lnTo>
                  <a:lnTo>
                    <a:pt x="1531" y="904"/>
                  </a:lnTo>
                  <a:lnTo>
                    <a:pt x="1550" y="738"/>
                  </a:lnTo>
                  <a:lnTo>
                    <a:pt x="1531" y="590"/>
                  </a:lnTo>
                  <a:lnTo>
                    <a:pt x="1476" y="461"/>
                  </a:lnTo>
                  <a:lnTo>
                    <a:pt x="1402" y="332"/>
                  </a:lnTo>
                  <a:lnTo>
                    <a:pt x="1292" y="221"/>
                  </a:lnTo>
                  <a:lnTo>
                    <a:pt x="1181" y="129"/>
                  </a:lnTo>
                  <a:lnTo>
                    <a:pt x="1052" y="55"/>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0" name="Google Shape;3070;p11"/>
            <p:cNvSpPr/>
            <p:nvPr/>
          </p:nvSpPr>
          <p:spPr>
            <a:xfrm>
              <a:off x="6327025" y="1836700"/>
              <a:ext cx="38750" cy="38750"/>
            </a:xfrm>
            <a:custGeom>
              <a:avLst/>
              <a:gdLst/>
              <a:ahLst/>
              <a:cxnLst/>
              <a:rect l="l" t="t" r="r" b="b"/>
              <a:pathLst>
                <a:path w="1550" h="1550" extrusionOk="0">
                  <a:moveTo>
                    <a:pt x="793" y="1"/>
                  </a:moveTo>
                  <a:lnTo>
                    <a:pt x="646" y="19"/>
                  </a:lnTo>
                  <a:lnTo>
                    <a:pt x="498" y="56"/>
                  </a:lnTo>
                  <a:lnTo>
                    <a:pt x="369" y="130"/>
                  </a:lnTo>
                  <a:lnTo>
                    <a:pt x="259" y="222"/>
                  </a:lnTo>
                  <a:lnTo>
                    <a:pt x="148" y="333"/>
                  </a:lnTo>
                  <a:lnTo>
                    <a:pt x="74" y="462"/>
                  </a:lnTo>
                  <a:lnTo>
                    <a:pt x="19" y="591"/>
                  </a:lnTo>
                  <a:lnTo>
                    <a:pt x="0" y="757"/>
                  </a:lnTo>
                  <a:lnTo>
                    <a:pt x="19" y="904"/>
                  </a:lnTo>
                  <a:lnTo>
                    <a:pt x="56" y="1052"/>
                  </a:lnTo>
                  <a:lnTo>
                    <a:pt x="130" y="1199"/>
                  </a:lnTo>
                  <a:lnTo>
                    <a:pt x="222" y="1310"/>
                  </a:lnTo>
                  <a:lnTo>
                    <a:pt x="351" y="1420"/>
                  </a:lnTo>
                  <a:lnTo>
                    <a:pt x="480" y="1494"/>
                  </a:lnTo>
                  <a:lnTo>
                    <a:pt x="627" y="1531"/>
                  </a:lnTo>
                  <a:lnTo>
                    <a:pt x="793" y="1549"/>
                  </a:lnTo>
                  <a:lnTo>
                    <a:pt x="941" y="1531"/>
                  </a:lnTo>
                  <a:lnTo>
                    <a:pt x="1088" y="1494"/>
                  </a:lnTo>
                  <a:lnTo>
                    <a:pt x="1217" y="1402"/>
                  </a:lnTo>
                  <a:lnTo>
                    <a:pt x="1328" y="1310"/>
                  </a:lnTo>
                  <a:lnTo>
                    <a:pt x="1420" y="1199"/>
                  </a:lnTo>
                  <a:lnTo>
                    <a:pt x="1494" y="1070"/>
                  </a:lnTo>
                  <a:lnTo>
                    <a:pt x="1531" y="923"/>
                  </a:lnTo>
                  <a:lnTo>
                    <a:pt x="1549" y="775"/>
                  </a:lnTo>
                  <a:lnTo>
                    <a:pt x="1531" y="628"/>
                  </a:lnTo>
                  <a:lnTo>
                    <a:pt x="1494" y="480"/>
                  </a:lnTo>
                  <a:lnTo>
                    <a:pt x="1420" y="351"/>
                  </a:lnTo>
                  <a:lnTo>
                    <a:pt x="1328" y="240"/>
                  </a:lnTo>
                  <a:lnTo>
                    <a:pt x="1217" y="148"/>
                  </a:lnTo>
                  <a:lnTo>
                    <a:pt x="1088" y="74"/>
                  </a:lnTo>
                  <a:lnTo>
                    <a:pt x="941"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1" name="Google Shape;3071;p11"/>
            <p:cNvSpPr/>
            <p:nvPr/>
          </p:nvSpPr>
          <p:spPr>
            <a:xfrm>
              <a:off x="5770650" y="1739900"/>
              <a:ext cx="38275" cy="38275"/>
            </a:xfrm>
            <a:custGeom>
              <a:avLst/>
              <a:gdLst/>
              <a:ahLst/>
              <a:cxnLst/>
              <a:rect l="l" t="t" r="r" b="b"/>
              <a:pathLst>
                <a:path w="1531" h="1531" extrusionOk="0">
                  <a:moveTo>
                    <a:pt x="757" y="1"/>
                  </a:moveTo>
                  <a:lnTo>
                    <a:pt x="609" y="19"/>
                  </a:lnTo>
                  <a:lnTo>
                    <a:pt x="462" y="74"/>
                  </a:lnTo>
                  <a:lnTo>
                    <a:pt x="333" y="148"/>
                  </a:lnTo>
                  <a:lnTo>
                    <a:pt x="222" y="240"/>
                  </a:lnTo>
                  <a:lnTo>
                    <a:pt x="130" y="351"/>
                  </a:lnTo>
                  <a:lnTo>
                    <a:pt x="56" y="480"/>
                  </a:lnTo>
                  <a:lnTo>
                    <a:pt x="19" y="628"/>
                  </a:lnTo>
                  <a:lnTo>
                    <a:pt x="1" y="775"/>
                  </a:lnTo>
                  <a:lnTo>
                    <a:pt x="19" y="941"/>
                  </a:lnTo>
                  <a:lnTo>
                    <a:pt x="74" y="1070"/>
                  </a:lnTo>
                  <a:lnTo>
                    <a:pt x="148" y="1199"/>
                  </a:lnTo>
                  <a:lnTo>
                    <a:pt x="240" y="1310"/>
                  </a:lnTo>
                  <a:lnTo>
                    <a:pt x="369" y="1402"/>
                  </a:lnTo>
                  <a:lnTo>
                    <a:pt x="498" y="1476"/>
                  </a:lnTo>
                  <a:lnTo>
                    <a:pt x="628" y="1531"/>
                  </a:lnTo>
                  <a:lnTo>
                    <a:pt x="793" y="1531"/>
                  </a:lnTo>
                  <a:lnTo>
                    <a:pt x="941" y="1513"/>
                  </a:lnTo>
                  <a:lnTo>
                    <a:pt x="1070" y="1476"/>
                  </a:lnTo>
                  <a:lnTo>
                    <a:pt x="1199" y="1383"/>
                  </a:lnTo>
                  <a:lnTo>
                    <a:pt x="1310" y="1291"/>
                  </a:lnTo>
                  <a:lnTo>
                    <a:pt x="1420" y="1181"/>
                  </a:lnTo>
                  <a:lnTo>
                    <a:pt x="1476" y="1052"/>
                  </a:lnTo>
                  <a:lnTo>
                    <a:pt x="1531" y="904"/>
                  </a:lnTo>
                  <a:lnTo>
                    <a:pt x="1531" y="757"/>
                  </a:lnTo>
                  <a:lnTo>
                    <a:pt x="1513" y="609"/>
                  </a:lnTo>
                  <a:lnTo>
                    <a:pt x="1476" y="462"/>
                  </a:lnTo>
                  <a:lnTo>
                    <a:pt x="1402" y="333"/>
                  </a:lnTo>
                  <a:lnTo>
                    <a:pt x="1291" y="222"/>
                  </a:lnTo>
                  <a:lnTo>
                    <a:pt x="1181" y="130"/>
                  </a:lnTo>
                  <a:lnTo>
                    <a:pt x="1052" y="56"/>
                  </a:lnTo>
                  <a:lnTo>
                    <a:pt x="904" y="19"/>
                  </a:ln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2" name="Google Shape;3072;p11"/>
            <p:cNvSpPr/>
            <p:nvPr/>
          </p:nvSpPr>
          <p:spPr>
            <a:xfrm>
              <a:off x="5322150" y="1494225"/>
              <a:ext cx="39200" cy="39200"/>
            </a:xfrm>
            <a:custGeom>
              <a:avLst/>
              <a:gdLst/>
              <a:ahLst/>
              <a:cxnLst/>
              <a:rect l="l" t="t" r="r" b="b"/>
              <a:pathLst>
                <a:path w="1568" h="1568" extrusionOk="0">
                  <a:moveTo>
                    <a:pt x="683" y="0"/>
                  </a:moveTo>
                  <a:lnTo>
                    <a:pt x="535" y="37"/>
                  </a:lnTo>
                  <a:lnTo>
                    <a:pt x="406" y="111"/>
                  </a:lnTo>
                  <a:lnTo>
                    <a:pt x="277" y="203"/>
                  </a:lnTo>
                  <a:lnTo>
                    <a:pt x="166" y="314"/>
                  </a:lnTo>
                  <a:lnTo>
                    <a:pt x="93" y="443"/>
                  </a:lnTo>
                  <a:lnTo>
                    <a:pt x="37" y="590"/>
                  </a:lnTo>
                  <a:lnTo>
                    <a:pt x="0" y="756"/>
                  </a:lnTo>
                  <a:lnTo>
                    <a:pt x="19" y="904"/>
                  </a:lnTo>
                  <a:lnTo>
                    <a:pt x="56" y="1033"/>
                  </a:lnTo>
                  <a:lnTo>
                    <a:pt x="129" y="1180"/>
                  </a:lnTo>
                  <a:lnTo>
                    <a:pt x="203" y="1291"/>
                  </a:lnTo>
                  <a:lnTo>
                    <a:pt x="314" y="1401"/>
                  </a:lnTo>
                  <a:lnTo>
                    <a:pt x="443" y="1475"/>
                  </a:lnTo>
                  <a:lnTo>
                    <a:pt x="590" y="1530"/>
                  </a:lnTo>
                  <a:lnTo>
                    <a:pt x="738" y="1567"/>
                  </a:lnTo>
                  <a:lnTo>
                    <a:pt x="885" y="1549"/>
                  </a:lnTo>
                  <a:lnTo>
                    <a:pt x="1033" y="1512"/>
                  </a:lnTo>
                  <a:lnTo>
                    <a:pt x="1180" y="1457"/>
                  </a:lnTo>
                  <a:lnTo>
                    <a:pt x="1309" y="1346"/>
                  </a:lnTo>
                  <a:lnTo>
                    <a:pt x="1402" y="1235"/>
                  </a:lnTo>
                  <a:lnTo>
                    <a:pt x="1494" y="1106"/>
                  </a:lnTo>
                  <a:lnTo>
                    <a:pt x="1549" y="959"/>
                  </a:lnTo>
                  <a:lnTo>
                    <a:pt x="1568" y="811"/>
                  </a:lnTo>
                  <a:lnTo>
                    <a:pt x="1568" y="664"/>
                  </a:lnTo>
                  <a:lnTo>
                    <a:pt x="1531" y="516"/>
                  </a:lnTo>
                  <a:lnTo>
                    <a:pt x="1457" y="387"/>
                  </a:lnTo>
                  <a:lnTo>
                    <a:pt x="1365" y="258"/>
                  </a:lnTo>
                  <a:lnTo>
                    <a:pt x="1254" y="166"/>
                  </a:lnTo>
                  <a:lnTo>
                    <a:pt x="1125" y="74"/>
                  </a:lnTo>
                  <a:lnTo>
                    <a:pt x="996" y="19"/>
                  </a:lnTo>
                  <a:lnTo>
                    <a:pt x="8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3" name="Google Shape;3073;p11"/>
            <p:cNvSpPr/>
            <p:nvPr/>
          </p:nvSpPr>
          <p:spPr>
            <a:xfrm>
              <a:off x="4615500" y="387925"/>
              <a:ext cx="36900" cy="36900"/>
            </a:xfrm>
            <a:custGeom>
              <a:avLst/>
              <a:gdLst/>
              <a:ahLst/>
              <a:cxnLst/>
              <a:rect l="l" t="t" r="r" b="b"/>
              <a:pathLst>
                <a:path w="1476" h="1476" extrusionOk="0">
                  <a:moveTo>
                    <a:pt x="738" y="0"/>
                  </a:moveTo>
                  <a:lnTo>
                    <a:pt x="572" y="19"/>
                  </a:lnTo>
                  <a:lnTo>
                    <a:pt x="443" y="56"/>
                  </a:lnTo>
                  <a:lnTo>
                    <a:pt x="314" y="129"/>
                  </a:lnTo>
                  <a:lnTo>
                    <a:pt x="222" y="203"/>
                  </a:lnTo>
                  <a:lnTo>
                    <a:pt x="130" y="295"/>
                  </a:lnTo>
                  <a:lnTo>
                    <a:pt x="74" y="424"/>
                  </a:lnTo>
                  <a:lnTo>
                    <a:pt x="38" y="554"/>
                  </a:lnTo>
                  <a:lnTo>
                    <a:pt x="1" y="720"/>
                  </a:lnTo>
                  <a:lnTo>
                    <a:pt x="19" y="867"/>
                  </a:lnTo>
                  <a:lnTo>
                    <a:pt x="56" y="1015"/>
                  </a:lnTo>
                  <a:lnTo>
                    <a:pt x="111" y="1144"/>
                  </a:lnTo>
                  <a:lnTo>
                    <a:pt x="222" y="1254"/>
                  </a:lnTo>
                  <a:lnTo>
                    <a:pt x="333" y="1346"/>
                  </a:lnTo>
                  <a:lnTo>
                    <a:pt x="462" y="1420"/>
                  </a:lnTo>
                  <a:lnTo>
                    <a:pt x="609" y="1457"/>
                  </a:lnTo>
                  <a:lnTo>
                    <a:pt x="775" y="1475"/>
                  </a:lnTo>
                  <a:lnTo>
                    <a:pt x="923" y="1457"/>
                  </a:lnTo>
                  <a:lnTo>
                    <a:pt x="1052" y="1420"/>
                  </a:lnTo>
                  <a:lnTo>
                    <a:pt x="1181" y="1346"/>
                  </a:lnTo>
                  <a:lnTo>
                    <a:pt x="1273" y="1273"/>
                  </a:lnTo>
                  <a:lnTo>
                    <a:pt x="1347" y="1180"/>
                  </a:lnTo>
                  <a:lnTo>
                    <a:pt x="1420" y="1051"/>
                  </a:lnTo>
                  <a:lnTo>
                    <a:pt x="1457" y="922"/>
                  </a:lnTo>
                  <a:lnTo>
                    <a:pt x="1476" y="756"/>
                  </a:lnTo>
                  <a:lnTo>
                    <a:pt x="1476" y="609"/>
                  </a:lnTo>
                  <a:lnTo>
                    <a:pt x="1439" y="461"/>
                  </a:lnTo>
                  <a:lnTo>
                    <a:pt x="1365" y="332"/>
                  </a:lnTo>
                  <a:lnTo>
                    <a:pt x="1273" y="222"/>
                  </a:lnTo>
                  <a:lnTo>
                    <a:pt x="1162" y="129"/>
                  </a:lnTo>
                  <a:lnTo>
                    <a:pt x="1033" y="56"/>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4" name="Google Shape;3074;p11"/>
            <p:cNvSpPr/>
            <p:nvPr/>
          </p:nvSpPr>
          <p:spPr>
            <a:xfrm>
              <a:off x="4717825" y="732725"/>
              <a:ext cx="37825" cy="37825"/>
            </a:xfrm>
            <a:custGeom>
              <a:avLst/>
              <a:gdLst/>
              <a:ahLst/>
              <a:cxnLst/>
              <a:rect l="l" t="t" r="r" b="b"/>
              <a:pathLst>
                <a:path w="1513" h="1513" extrusionOk="0">
                  <a:moveTo>
                    <a:pt x="738" y="0"/>
                  </a:moveTo>
                  <a:lnTo>
                    <a:pt x="591" y="19"/>
                  </a:lnTo>
                  <a:lnTo>
                    <a:pt x="443" y="74"/>
                  </a:lnTo>
                  <a:lnTo>
                    <a:pt x="314" y="148"/>
                  </a:lnTo>
                  <a:lnTo>
                    <a:pt x="204" y="258"/>
                  </a:lnTo>
                  <a:lnTo>
                    <a:pt x="112" y="369"/>
                  </a:lnTo>
                  <a:lnTo>
                    <a:pt x="38" y="498"/>
                  </a:lnTo>
                  <a:lnTo>
                    <a:pt x="19" y="646"/>
                  </a:lnTo>
                  <a:lnTo>
                    <a:pt x="1" y="793"/>
                  </a:lnTo>
                  <a:lnTo>
                    <a:pt x="38" y="959"/>
                  </a:lnTo>
                  <a:lnTo>
                    <a:pt x="93" y="1088"/>
                  </a:lnTo>
                  <a:lnTo>
                    <a:pt x="148" y="1217"/>
                  </a:lnTo>
                  <a:lnTo>
                    <a:pt x="241" y="1309"/>
                  </a:lnTo>
                  <a:lnTo>
                    <a:pt x="351" y="1383"/>
                  </a:lnTo>
                  <a:lnTo>
                    <a:pt x="462" y="1457"/>
                  </a:lnTo>
                  <a:lnTo>
                    <a:pt x="609" y="1494"/>
                  </a:lnTo>
                  <a:lnTo>
                    <a:pt x="757" y="1512"/>
                  </a:lnTo>
                  <a:lnTo>
                    <a:pt x="904" y="1494"/>
                  </a:lnTo>
                  <a:lnTo>
                    <a:pt x="1052" y="1457"/>
                  </a:lnTo>
                  <a:lnTo>
                    <a:pt x="1181" y="1383"/>
                  </a:lnTo>
                  <a:lnTo>
                    <a:pt x="1292" y="1291"/>
                  </a:lnTo>
                  <a:lnTo>
                    <a:pt x="1384" y="1180"/>
                  </a:lnTo>
                  <a:lnTo>
                    <a:pt x="1458" y="1033"/>
                  </a:lnTo>
                  <a:lnTo>
                    <a:pt x="1513" y="904"/>
                  </a:lnTo>
                  <a:lnTo>
                    <a:pt x="1513" y="738"/>
                  </a:lnTo>
                  <a:lnTo>
                    <a:pt x="1494" y="590"/>
                  </a:lnTo>
                  <a:lnTo>
                    <a:pt x="1458" y="461"/>
                  </a:lnTo>
                  <a:lnTo>
                    <a:pt x="1365" y="332"/>
                  </a:lnTo>
                  <a:lnTo>
                    <a:pt x="1273" y="221"/>
                  </a:lnTo>
                  <a:lnTo>
                    <a:pt x="1163" y="129"/>
                  </a:lnTo>
                  <a:lnTo>
                    <a:pt x="1033" y="55"/>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5" name="Google Shape;3075;p11"/>
            <p:cNvSpPr/>
            <p:nvPr/>
          </p:nvSpPr>
          <p:spPr>
            <a:xfrm>
              <a:off x="5468275" y="1603450"/>
              <a:ext cx="37825" cy="37375"/>
            </a:xfrm>
            <a:custGeom>
              <a:avLst/>
              <a:gdLst/>
              <a:ahLst/>
              <a:cxnLst/>
              <a:rect l="l" t="t" r="r" b="b"/>
              <a:pathLst>
                <a:path w="1513" h="1495" extrusionOk="0">
                  <a:moveTo>
                    <a:pt x="664" y="1"/>
                  </a:moveTo>
                  <a:lnTo>
                    <a:pt x="516" y="38"/>
                  </a:lnTo>
                  <a:lnTo>
                    <a:pt x="387" y="93"/>
                  </a:lnTo>
                  <a:lnTo>
                    <a:pt x="258" y="185"/>
                  </a:lnTo>
                  <a:lnTo>
                    <a:pt x="166" y="296"/>
                  </a:lnTo>
                  <a:lnTo>
                    <a:pt x="92" y="425"/>
                  </a:lnTo>
                  <a:lnTo>
                    <a:pt x="37" y="572"/>
                  </a:lnTo>
                  <a:lnTo>
                    <a:pt x="0" y="720"/>
                  </a:lnTo>
                  <a:lnTo>
                    <a:pt x="19" y="868"/>
                  </a:lnTo>
                  <a:lnTo>
                    <a:pt x="56" y="1015"/>
                  </a:lnTo>
                  <a:lnTo>
                    <a:pt x="129" y="1144"/>
                  </a:lnTo>
                  <a:lnTo>
                    <a:pt x="221" y="1255"/>
                  </a:lnTo>
                  <a:lnTo>
                    <a:pt x="332" y="1365"/>
                  </a:lnTo>
                  <a:lnTo>
                    <a:pt x="461" y="1439"/>
                  </a:lnTo>
                  <a:lnTo>
                    <a:pt x="590" y="1476"/>
                  </a:lnTo>
                  <a:lnTo>
                    <a:pt x="756" y="1494"/>
                  </a:lnTo>
                  <a:lnTo>
                    <a:pt x="904" y="1494"/>
                  </a:lnTo>
                  <a:lnTo>
                    <a:pt x="1051" y="1439"/>
                  </a:lnTo>
                  <a:lnTo>
                    <a:pt x="1180" y="1384"/>
                  </a:lnTo>
                  <a:lnTo>
                    <a:pt x="1291" y="1292"/>
                  </a:lnTo>
                  <a:lnTo>
                    <a:pt x="1383" y="1163"/>
                  </a:lnTo>
                  <a:lnTo>
                    <a:pt x="1457" y="1033"/>
                  </a:lnTo>
                  <a:lnTo>
                    <a:pt x="1512" y="904"/>
                  </a:lnTo>
                  <a:lnTo>
                    <a:pt x="1512" y="757"/>
                  </a:lnTo>
                  <a:lnTo>
                    <a:pt x="1494" y="591"/>
                  </a:lnTo>
                  <a:lnTo>
                    <a:pt x="1457" y="443"/>
                  </a:lnTo>
                  <a:lnTo>
                    <a:pt x="1402" y="333"/>
                  </a:lnTo>
                  <a:lnTo>
                    <a:pt x="1328" y="222"/>
                  </a:lnTo>
                  <a:lnTo>
                    <a:pt x="1217" y="130"/>
                  </a:lnTo>
                  <a:lnTo>
                    <a:pt x="1107" y="75"/>
                  </a:lnTo>
                  <a:lnTo>
                    <a:pt x="959"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6" name="Google Shape;3076;p11"/>
            <p:cNvSpPr/>
            <p:nvPr/>
          </p:nvSpPr>
          <p:spPr>
            <a:xfrm>
              <a:off x="4901750" y="1095950"/>
              <a:ext cx="35525" cy="35975"/>
            </a:xfrm>
            <a:custGeom>
              <a:avLst/>
              <a:gdLst/>
              <a:ahLst/>
              <a:cxnLst/>
              <a:rect l="l" t="t" r="r" b="b"/>
              <a:pathLst>
                <a:path w="1421" h="1439" extrusionOk="0">
                  <a:moveTo>
                    <a:pt x="701" y="0"/>
                  </a:moveTo>
                  <a:lnTo>
                    <a:pt x="535" y="37"/>
                  </a:lnTo>
                  <a:lnTo>
                    <a:pt x="406" y="74"/>
                  </a:lnTo>
                  <a:lnTo>
                    <a:pt x="277" y="148"/>
                  </a:lnTo>
                  <a:lnTo>
                    <a:pt x="185" y="222"/>
                  </a:lnTo>
                  <a:lnTo>
                    <a:pt x="111" y="314"/>
                  </a:lnTo>
                  <a:lnTo>
                    <a:pt x="38" y="443"/>
                  </a:lnTo>
                  <a:lnTo>
                    <a:pt x="19" y="572"/>
                  </a:lnTo>
                  <a:lnTo>
                    <a:pt x="1" y="738"/>
                  </a:lnTo>
                  <a:lnTo>
                    <a:pt x="19" y="904"/>
                  </a:lnTo>
                  <a:lnTo>
                    <a:pt x="56" y="1033"/>
                  </a:lnTo>
                  <a:lnTo>
                    <a:pt x="111" y="1162"/>
                  </a:lnTo>
                  <a:lnTo>
                    <a:pt x="204" y="1254"/>
                  </a:lnTo>
                  <a:lnTo>
                    <a:pt x="296" y="1328"/>
                  </a:lnTo>
                  <a:lnTo>
                    <a:pt x="425" y="1383"/>
                  </a:lnTo>
                  <a:lnTo>
                    <a:pt x="554" y="1420"/>
                  </a:lnTo>
                  <a:lnTo>
                    <a:pt x="720" y="1439"/>
                  </a:lnTo>
                  <a:lnTo>
                    <a:pt x="886" y="1420"/>
                  </a:lnTo>
                  <a:lnTo>
                    <a:pt x="1015" y="1383"/>
                  </a:lnTo>
                  <a:lnTo>
                    <a:pt x="1144" y="1328"/>
                  </a:lnTo>
                  <a:lnTo>
                    <a:pt x="1236" y="1236"/>
                  </a:lnTo>
                  <a:lnTo>
                    <a:pt x="1310" y="1144"/>
                  </a:lnTo>
                  <a:lnTo>
                    <a:pt x="1384" y="1015"/>
                  </a:lnTo>
                  <a:lnTo>
                    <a:pt x="1402" y="886"/>
                  </a:lnTo>
                  <a:lnTo>
                    <a:pt x="1420" y="720"/>
                  </a:lnTo>
                  <a:lnTo>
                    <a:pt x="1402" y="554"/>
                  </a:lnTo>
                  <a:lnTo>
                    <a:pt x="1365" y="425"/>
                  </a:lnTo>
                  <a:lnTo>
                    <a:pt x="1310" y="295"/>
                  </a:lnTo>
                  <a:lnTo>
                    <a:pt x="1218" y="203"/>
                  </a:lnTo>
                  <a:lnTo>
                    <a:pt x="1125" y="130"/>
                  </a:lnTo>
                  <a:lnTo>
                    <a:pt x="996" y="74"/>
                  </a:lnTo>
                  <a:lnTo>
                    <a:pt x="867" y="37"/>
                  </a:lnTo>
                  <a:lnTo>
                    <a:pt x="7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7" name="Google Shape;3077;p11"/>
            <p:cNvSpPr/>
            <p:nvPr/>
          </p:nvSpPr>
          <p:spPr>
            <a:xfrm>
              <a:off x="4967200" y="1187675"/>
              <a:ext cx="36000" cy="35525"/>
            </a:xfrm>
            <a:custGeom>
              <a:avLst/>
              <a:gdLst/>
              <a:ahLst/>
              <a:cxnLst/>
              <a:rect l="l" t="t" r="r" b="b"/>
              <a:pathLst>
                <a:path w="1440" h="1421" extrusionOk="0">
                  <a:moveTo>
                    <a:pt x="720" y="1"/>
                  </a:moveTo>
                  <a:lnTo>
                    <a:pt x="573" y="19"/>
                  </a:lnTo>
                  <a:lnTo>
                    <a:pt x="425" y="38"/>
                  </a:lnTo>
                  <a:lnTo>
                    <a:pt x="296" y="111"/>
                  </a:lnTo>
                  <a:lnTo>
                    <a:pt x="204" y="185"/>
                  </a:lnTo>
                  <a:lnTo>
                    <a:pt x="130" y="277"/>
                  </a:lnTo>
                  <a:lnTo>
                    <a:pt x="56" y="406"/>
                  </a:lnTo>
                  <a:lnTo>
                    <a:pt x="19" y="535"/>
                  </a:lnTo>
                  <a:lnTo>
                    <a:pt x="1" y="701"/>
                  </a:lnTo>
                  <a:lnTo>
                    <a:pt x="19" y="867"/>
                  </a:lnTo>
                  <a:lnTo>
                    <a:pt x="56" y="996"/>
                  </a:lnTo>
                  <a:lnTo>
                    <a:pt x="112" y="1125"/>
                  </a:lnTo>
                  <a:lnTo>
                    <a:pt x="185" y="1218"/>
                  </a:lnTo>
                  <a:lnTo>
                    <a:pt x="296" y="1310"/>
                  </a:lnTo>
                  <a:lnTo>
                    <a:pt x="407" y="1365"/>
                  </a:lnTo>
                  <a:lnTo>
                    <a:pt x="554" y="1402"/>
                  </a:lnTo>
                  <a:lnTo>
                    <a:pt x="702" y="1420"/>
                  </a:lnTo>
                  <a:lnTo>
                    <a:pt x="868" y="1402"/>
                  </a:lnTo>
                  <a:lnTo>
                    <a:pt x="1015" y="1384"/>
                  </a:lnTo>
                  <a:lnTo>
                    <a:pt x="1126" y="1310"/>
                  </a:lnTo>
                  <a:lnTo>
                    <a:pt x="1218" y="1236"/>
                  </a:lnTo>
                  <a:lnTo>
                    <a:pt x="1310" y="1144"/>
                  </a:lnTo>
                  <a:lnTo>
                    <a:pt x="1365" y="1015"/>
                  </a:lnTo>
                  <a:lnTo>
                    <a:pt x="1421" y="886"/>
                  </a:lnTo>
                  <a:lnTo>
                    <a:pt x="1439" y="720"/>
                  </a:lnTo>
                  <a:lnTo>
                    <a:pt x="1421" y="572"/>
                  </a:lnTo>
                  <a:lnTo>
                    <a:pt x="1384" y="425"/>
                  </a:lnTo>
                  <a:lnTo>
                    <a:pt x="1310" y="296"/>
                  </a:lnTo>
                  <a:lnTo>
                    <a:pt x="1236" y="203"/>
                  </a:lnTo>
                  <a:lnTo>
                    <a:pt x="1144" y="111"/>
                  </a:lnTo>
                  <a:lnTo>
                    <a:pt x="1033" y="56"/>
                  </a:lnTo>
                  <a:lnTo>
                    <a:pt x="886"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8" name="Google Shape;3078;p11"/>
            <p:cNvSpPr/>
            <p:nvPr/>
          </p:nvSpPr>
          <p:spPr>
            <a:xfrm>
              <a:off x="5692300" y="1727000"/>
              <a:ext cx="35975" cy="35525"/>
            </a:xfrm>
            <a:custGeom>
              <a:avLst/>
              <a:gdLst/>
              <a:ahLst/>
              <a:cxnLst/>
              <a:rect l="l" t="t" r="r" b="b"/>
              <a:pathLst>
                <a:path w="1439" h="1421" extrusionOk="0">
                  <a:moveTo>
                    <a:pt x="719" y="0"/>
                  </a:moveTo>
                  <a:lnTo>
                    <a:pt x="553" y="19"/>
                  </a:lnTo>
                  <a:lnTo>
                    <a:pt x="424" y="56"/>
                  </a:lnTo>
                  <a:lnTo>
                    <a:pt x="295" y="111"/>
                  </a:lnTo>
                  <a:lnTo>
                    <a:pt x="185" y="185"/>
                  </a:lnTo>
                  <a:lnTo>
                    <a:pt x="111" y="277"/>
                  </a:lnTo>
                  <a:lnTo>
                    <a:pt x="55" y="406"/>
                  </a:lnTo>
                  <a:lnTo>
                    <a:pt x="19" y="553"/>
                  </a:lnTo>
                  <a:lnTo>
                    <a:pt x="0" y="701"/>
                  </a:lnTo>
                  <a:lnTo>
                    <a:pt x="19" y="867"/>
                  </a:lnTo>
                  <a:lnTo>
                    <a:pt x="37" y="996"/>
                  </a:lnTo>
                  <a:lnTo>
                    <a:pt x="92" y="1125"/>
                  </a:lnTo>
                  <a:lnTo>
                    <a:pt x="185" y="1236"/>
                  </a:lnTo>
                  <a:lnTo>
                    <a:pt x="277" y="1309"/>
                  </a:lnTo>
                  <a:lnTo>
                    <a:pt x="406" y="1365"/>
                  </a:lnTo>
                  <a:lnTo>
                    <a:pt x="535" y="1402"/>
                  </a:lnTo>
                  <a:lnTo>
                    <a:pt x="701" y="1420"/>
                  </a:lnTo>
                  <a:lnTo>
                    <a:pt x="867" y="1420"/>
                  </a:lnTo>
                  <a:lnTo>
                    <a:pt x="996" y="1383"/>
                  </a:lnTo>
                  <a:lnTo>
                    <a:pt x="1125" y="1309"/>
                  </a:lnTo>
                  <a:lnTo>
                    <a:pt x="1217" y="1236"/>
                  </a:lnTo>
                  <a:lnTo>
                    <a:pt x="1291" y="1125"/>
                  </a:lnTo>
                  <a:lnTo>
                    <a:pt x="1365" y="1014"/>
                  </a:lnTo>
                  <a:lnTo>
                    <a:pt x="1401" y="867"/>
                  </a:lnTo>
                  <a:lnTo>
                    <a:pt x="1438" y="701"/>
                  </a:lnTo>
                  <a:lnTo>
                    <a:pt x="1401" y="553"/>
                  </a:lnTo>
                  <a:lnTo>
                    <a:pt x="1365" y="406"/>
                  </a:lnTo>
                  <a:lnTo>
                    <a:pt x="1309" y="295"/>
                  </a:lnTo>
                  <a:lnTo>
                    <a:pt x="1236" y="203"/>
                  </a:lnTo>
                  <a:lnTo>
                    <a:pt x="1125" y="111"/>
                  </a:lnTo>
                  <a:lnTo>
                    <a:pt x="1014" y="56"/>
                  </a:lnTo>
                  <a:lnTo>
                    <a:pt x="885" y="19"/>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9" name="Google Shape;3079;p11"/>
            <p:cNvSpPr/>
            <p:nvPr/>
          </p:nvSpPr>
          <p:spPr>
            <a:xfrm>
              <a:off x="5245175" y="1485450"/>
              <a:ext cx="34125" cy="33675"/>
            </a:xfrm>
            <a:custGeom>
              <a:avLst/>
              <a:gdLst/>
              <a:ahLst/>
              <a:cxnLst/>
              <a:rect l="l" t="t" r="r" b="b"/>
              <a:pathLst>
                <a:path w="1365" h="1347" extrusionOk="0">
                  <a:moveTo>
                    <a:pt x="516" y="1"/>
                  </a:moveTo>
                  <a:lnTo>
                    <a:pt x="387" y="38"/>
                  </a:lnTo>
                  <a:lnTo>
                    <a:pt x="258" y="93"/>
                  </a:lnTo>
                  <a:lnTo>
                    <a:pt x="166" y="185"/>
                  </a:lnTo>
                  <a:lnTo>
                    <a:pt x="92" y="277"/>
                  </a:lnTo>
                  <a:lnTo>
                    <a:pt x="37" y="388"/>
                  </a:lnTo>
                  <a:lnTo>
                    <a:pt x="0" y="517"/>
                  </a:lnTo>
                  <a:lnTo>
                    <a:pt x="0" y="683"/>
                  </a:lnTo>
                  <a:lnTo>
                    <a:pt x="0" y="830"/>
                  </a:lnTo>
                  <a:lnTo>
                    <a:pt x="37" y="960"/>
                  </a:lnTo>
                  <a:lnTo>
                    <a:pt x="92" y="1070"/>
                  </a:lnTo>
                  <a:lnTo>
                    <a:pt x="166" y="1181"/>
                  </a:lnTo>
                  <a:lnTo>
                    <a:pt x="277" y="1255"/>
                  </a:lnTo>
                  <a:lnTo>
                    <a:pt x="387" y="1310"/>
                  </a:lnTo>
                  <a:lnTo>
                    <a:pt x="516" y="1347"/>
                  </a:lnTo>
                  <a:lnTo>
                    <a:pt x="830" y="1347"/>
                  </a:lnTo>
                  <a:lnTo>
                    <a:pt x="959" y="1310"/>
                  </a:lnTo>
                  <a:lnTo>
                    <a:pt x="1070" y="1236"/>
                  </a:lnTo>
                  <a:lnTo>
                    <a:pt x="1162" y="1162"/>
                  </a:lnTo>
                  <a:lnTo>
                    <a:pt x="1236" y="1052"/>
                  </a:lnTo>
                  <a:lnTo>
                    <a:pt x="1291" y="941"/>
                  </a:lnTo>
                  <a:lnTo>
                    <a:pt x="1346" y="794"/>
                  </a:lnTo>
                  <a:lnTo>
                    <a:pt x="1365" y="646"/>
                  </a:lnTo>
                  <a:lnTo>
                    <a:pt x="1346" y="499"/>
                  </a:lnTo>
                  <a:lnTo>
                    <a:pt x="1291" y="370"/>
                  </a:lnTo>
                  <a:lnTo>
                    <a:pt x="1236" y="259"/>
                  </a:lnTo>
                  <a:lnTo>
                    <a:pt x="1162" y="167"/>
                  </a:lnTo>
                  <a:lnTo>
                    <a:pt x="1070"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0" name="Google Shape;3080;p11"/>
            <p:cNvSpPr/>
            <p:nvPr/>
          </p:nvSpPr>
          <p:spPr>
            <a:xfrm>
              <a:off x="4836300" y="1002375"/>
              <a:ext cx="35525" cy="35050"/>
            </a:xfrm>
            <a:custGeom>
              <a:avLst/>
              <a:gdLst/>
              <a:ahLst/>
              <a:cxnLst/>
              <a:rect l="l" t="t" r="r" b="b"/>
              <a:pathLst>
                <a:path w="1421" h="1402" extrusionOk="0">
                  <a:moveTo>
                    <a:pt x="683" y="1"/>
                  </a:moveTo>
                  <a:lnTo>
                    <a:pt x="535" y="19"/>
                  </a:lnTo>
                  <a:lnTo>
                    <a:pt x="406" y="56"/>
                  </a:lnTo>
                  <a:lnTo>
                    <a:pt x="277" y="111"/>
                  </a:lnTo>
                  <a:lnTo>
                    <a:pt x="185" y="185"/>
                  </a:lnTo>
                  <a:lnTo>
                    <a:pt x="111" y="277"/>
                  </a:lnTo>
                  <a:lnTo>
                    <a:pt x="56" y="406"/>
                  </a:lnTo>
                  <a:lnTo>
                    <a:pt x="19" y="535"/>
                  </a:lnTo>
                  <a:lnTo>
                    <a:pt x="1" y="683"/>
                  </a:lnTo>
                  <a:lnTo>
                    <a:pt x="19" y="849"/>
                  </a:lnTo>
                  <a:lnTo>
                    <a:pt x="37" y="978"/>
                  </a:lnTo>
                  <a:lnTo>
                    <a:pt x="93" y="1107"/>
                  </a:lnTo>
                  <a:lnTo>
                    <a:pt x="166" y="1199"/>
                  </a:lnTo>
                  <a:lnTo>
                    <a:pt x="277" y="1291"/>
                  </a:lnTo>
                  <a:lnTo>
                    <a:pt x="388" y="1347"/>
                  </a:lnTo>
                  <a:lnTo>
                    <a:pt x="535" y="1383"/>
                  </a:lnTo>
                  <a:lnTo>
                    <a:pt x="701" y="1402"/>
                  </a:lnTo>
                  <a:lnTo>
                    <a:pt x="849" y="1402"/>
                  </a:lnTo>
                  <a:lnTo>
                    <a:pt x="996" y="1365"/>
                  </a:lnTo>
                  <a:lnTo>
                    <a:pt x="1107" y="1291"/>
                  </a:lnTo>
                  <a:lnTo>
                    <a:pt x="1217" y="1217"/>
                  </a:lnTo>
                  <a:lnTo>
                    <a:pt x="1291" y="1107"/>
                  </a:lnTo>
                  <a:lnTo>
                    <a:pt x="1347" y="978"/>
                  </a:lnTo>
                  <a:lnTo>
                    <a:pt x="1402" y="830"/>
                  </a:lnTo>
                  <a:lnTo>
                    <a:pt x="1420" y="664"/>
                  </a:lnTo>
                  <a:lnTo>
                    <a:pt x="1383" y="517"/>
                  </a:lnTo>
                  <a:lnTo>
                    <a:pt x="1347" y="388"/>
                  </a:lnTo>
                  <a:lnTo>
                    <a:pt x="1273" y="277"/>
                  </a:lnTo>
                  <a:lnTo>
                    <a:pt x="1199" y="185"/>
                  </a:lnTo>
                  <a:lnTo>
                    <a:pt x="1107" y="93"/>
                  </a:lnTo>
                  <a:lnTo>
                    <a:pt x="978" y="37"/>
                  </a:lnTo>
                  <a:lnTo>
                    <a:pt x="849" y="19"/>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1" name="Google Shape;3081;p11"/>
            <p:cNvSpPr/>
            <p:nvPr/>
          </p:nvSpPr>
          <p:spPr>
            <a:xfrm>
              <a:off x="4657000" y="643300"/>
              <a:ext cx="34575" cy="34125"/>
            </a:xfrm>
            <a:custGeom>
              <a:avLst/>
              <a:gdLst/>
              <a:ahLst/>
              <a:cxnLst/>
              <a:rect l="l" t="t" r="r" b="b"/>
              <a:pathLst>
                <a:path w="1383" h="1365" extrusionOk="0">
                  <a:moveTo>
                    <a:pt x="664" y="0"/>
                  </a:moveTo>
                  <a:lnTo>
                    <a:pt x="498" y="19"/>
                  </a:lnTo>
                  <a:lnTo>
                    <a:pt x="369" y="55"/>
                  </a:lnTo>
                  <a:lnTo>
                    <a:pt x="258" y="129"/>
                  </a:lnTo>
                  <a:lnTo>
                    <a:pt x="166" y="203"/>
                  </a:lnTo>
                  <a:lnTo>
                    <a:pt x="92" y="314"/>
                  </a:lnTo>
                  <a:lnTo>
                    <a:pt x="37" y="424"/>
                  </a:lnTo>
                  <a:lnTo>
                    <a:pt x="19" y="553"/>
                  </a:lnTo>
                  <a:lnTo>
                    <a:pt x="0" y="701"/>
                  </a:lnTo>
                  <a:lnTo>
                    <a:pt x="19" y="867"/>
                  </a:lnTo>
                  <a:lnTo>
                    <a:pt x="55" y="996"/>
                  </a:lnTo>
                  <a:lnTo>
                    <a:pt x="129" y="1106"/>
                  </a:lnTo>
                  <a:lnTo>
                    <a:pt x="203" y="1199"/>
                  </a:lnTo>
                  <a:lnTo>
                    <a:pt x="314" y="1272"/>
                  </a:lnTo>
                  <a:lnTo>
                    <a:pt x="424" y="1328"/>
                  </a:lnTo>
                  <a:lnTo>
                    <a:pt x="553" y="1365"/>
                  </a:lnTo>
                  <a:lnTo>
                    <a:pt x="719" y="1365"/>
                  </a:lnTo>
                  <a:lnTo>
                    <a:pt x="867" y="1346"/>
                  </a:lnTo>
                  <a:lnTo>
                    <a:pt x="996" y="1309"/>
                  </a:lnTo>
                  <a:lnTo>
                    <a:pt x="1106" y="1236"/>
                  </a:lnTo>
                  <a:lnTo>
                    <a:pt x="1199" y="1162"/>
                  </a:lnTo>
                  <a:lnTo>
                    <a:pt x="1272" y="1051"/>
                  </a:lnTo>
                  <a:lnTo>
                    <a:pt x="1328" y="922"/>
                  </a:lnTo>
                  <a:lnTo>
                    <a:pt x="1365" y="775"/>
                  </a:lnTo>
                  <a:lnTo>
                    <a:pt x="1383" y="609"/>
                  </a:lnTo>
                  <a:lnTo>
                    <a:pt x="1346" y="480"/>
                  </a:lnTo>
                  <a:lnTo>
                    <a:pt x="1291" y="369"/>
                  </a:lnTo>
                  <a:lnTo>
                    <a:pt x="1235" y="258"/>
                  </a:lnTo>
                  <a:lnTo>
                    <a:pt x="1143" y="166"/>
                  </a:lnTo>
                  <a:lnTo>
                    <a:pt x="1051" y="92"/>
                  </a:lnTo>
                  <a:lnTo>
                    <a:pt x="940" y="37"/>
                  </a:lnTo>
                  <a:lnTo>
                    <a:pt x="8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2" name="Google Shape;3082;p11"/>
            <p:cNvSpPr/>
            <p:nvPr/>
          </p:nvSpPr>
          <p:spPr>
            <a:xfrm>
              <a:off x="5033600" y="1282625"/>
              <a:ext cx="34575" cy="34150"/>
            </a:xfrm>
            <a:custGeom>
              <a:avLst/>
              <a:gdLst/>
              <a:ahLst/>
              <a:cxnLst/>
              <a:rect l="l" t="t" r="r" b="b"/>
              <a:pathLst>
                <a:path w="1383" h="1366" extrusionOk="0">
                  <a:moveTo>
                    <a:pt x="535" y="1"/>
                  </a:moveTo>
                  <a:lnTo>
                    <a:pt x="406" y="38"/>
                  </a:lnTo>
                  <a:lnTo>
                    <a:pt x="295" y="93"/>
                  </a:lnTo>
                  <a:lnTo>
                    <a:pt x="184" y="185"/>
                  </a:lnTo>
                  <a:lnTo>
                    <a:pt x="111" y="278"/>
                  </a:lnTo>
                  <a:lnTo>
                    <a:pt x="55" y="388"/>
                  </a:lnTo>
                  <a:lnTo>
                    <a:pt x="18" y="517"/>
                  </a:lnTo>
                  <a:lnTo>
                    <a:pt x="0" y="665"/>
                  </a:lnTo>
                  <a:lnTo>
                    <a:pt x="0" y="812"/>
                  </a:lnTo>
                  <a:lnTo>
                    <a:pt x="37" y="960"/>
                  </a:lnTo>
                  <a:lnTo>
                    <a:pt x="111" y="1070"/>
                  </a:lnTo>
                  <a:lnTo>
                    <a:pt x="203" y="1181"/>
                  </a:lnTo>
                  <a:lnTo>
                    <a:pt x="313" y="1273"/>
                  </a:lnTo>
                  <a:lnTo>
                    <a:pt x="424" y="1328"/>
                  </a:lnTo>
                  <a:lnTo>
                    <a:pt x="572" y="1365"/>
                  </a:lnTo>
                  <a:lnTo>
                    <a:pt x="719" y="1365"/>
                  </a:lnTo>
                  <a:lnTo>
                    <a:pt x="867" y="1347"/>
                  </a:lnTo>
                  <a:lnTo>
                    <a:pt x="996" y="1310"/>
                  </a:lnTo>
                  <a:lnTo>
                    <a:pt x="1106" y="1255"/>
                  </a:lnTo>
                  <a:lnTo>
                    <a:pt x="1199" y="1163"/>
                  </a:lnTo>
                  <a:lnTo>
                    <a:pt x="1272" y="1070"/>
                  </a:lnTo>
                  <a:lnTo>
                    <a:pt x="1328" y="978"/>
                  </a:lnTo>
                  <a:lnTo>
                    <a:pt x="1364" y="868"/>
                  </a:lnTo>
                  <a:lnTo>
                    <a:pt x="1383" y="738"/>
                  </a:lnTo>
                  <a:lnTo>
                    <a:pt x="1364" y="573"/>
                  </a:lnTo>
                  <a:lnTo>
                    <a:pt x="1328" y="425"/>
                  </a:lnTo>
                  <a:lnTo>
                    <a:pt x="1254" y="296"/>
                  </a:lnTo>
                  <a:lnTo>
                    <a:pt x="1180" y="185"/>
                  </a:lnTo>
                  <a:lnTo>
                    <a:pt x="1069"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3" name="Google Shape;3083;p11"/>
            <p:cNvSpPr/>
            <p:nvPr/>
          </p:nvSpPr>
          <p:spPr>
            <a:xfrm>
              <a:off x="5390375" y="1591025"/>
              <a:ext cx="34600" cy="33675"/>
            </a:xfrm>
            <a:custGeom>
              <a:avLst/>
              <a:gdLst/>
              <a:ahLst/>
              <a:cxnLst/>
              <a:rect l="l" t="t" r="r" b="b"/>
              <a:pathLst>
                <a:path w="1384" h="1347" extrusionOk="0">
                  <a:moveTo>
                    <a:pt x="535" y="0"/>
                  </a:moveTo>
                  <a:lnTo>
                    <a:pt x="387" y="37"/>
                  </a:lnTo>
                  <a:lnTo>
                    <a:pt x="277" y="92"/>
                  </a:lnTo>
                  <a:lnTo>
                    <a:pt x="185" y="184"/>
                  </a:lnTo>
                  <a:lnTo>
                    <a:pt x="111" y="277"/>
                  </a:lnTo>
                  <a:lnTo>
                    <a:pt x="55" y="387"/>
                  </a:lnTo>
                  <a:lnTo>
                    <a:pt x="19" y="535"/>
                  </a:lnTo>
                  <a:lnTo>
                    <a:pt x="0" y="682"/>
                  </a:lnTo>
                  <a:lnTo>
                    <a:pt x="19" y="830"/>
                  </a:lnTo>
                  <a:lnTo>
                    <a:pt x="55" y="959"/>
                  </a:lnTo>
                  <a:lnTo>
                    <a:pt x="111" y="1088"/>
                  </a:lnTo>
                  <a:lnTo>
                    <a:pt x="185" y="1180"/>
                  </a:lnTo>
                  <a:lnTo>
                    <a:pt x="295" y="1254"/>
                  </a:lnTo>
                  <a:lnTo>
                    <a:pt x="406" y="1309"/>
                  </a:lnTo>
                  <a:lnTo>
                    <a:pt x="535" y="1346"/>
                  </a:lnTo>
                  <a:lnTo>
                    <a:pt x="848" y="1346"/>
                  </a:lnTo>
                  <a:lnTo>
                    <a:pt x="977" y="1309"/>
                  </a:lnTo>
                  <a:lnTo>
                    <a:pt x="1088" y="1235"/>
                  </a:lnTo>
                  <a:lnTo>
                    <a:pt x="1180" y="1162"/>
                  </a:lnTo>
                  <a:lnTo>
                    <a:pt x="1254" y="1069"/>
                  </a:lnTo>
                  <a:lnTo>
                    <a:pt x="1309" y="940"/>
                  </a:lnTo>
                  <a:lnTo>
                    <a:pt x="1346" y="811"/>
                  </a:lnTo>
                  <a:lnTo>
                    <a:pt x="1383" y="664"/>
                  </a:lnTo>
                  <a:lnTo>
                    <a:pt x="1346" y="516"/>
                  </a:lnTo>
                  <a:lnTo>
                    <a:pt x="1309" y="387"/>
                  </a:lnTo>
                  <a:lnTo>
                    <a:pt x="1254" y="277"/>
                  </a:lnTo>
                  <a:lnTo>
                    <a:pt x="1162" y="166"/>
                  </a:lnTo>
                  <a:lnTo>
                    <a:pt x="1070" y="92"/>
                  </a:lnTo>
                  <a:lnTo>
                    <a:pt x="959" y="37"/>
                  </a:lnTo>
                  <a:lnTo>
                    <a:pt x="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4" name="Google Shape;3084;p11"/>
            <p:cNvSpPr/>
            <p:nvPr/>
          </p:nvSpPr>
          <p:spPr>
            <a:xfrm>
              <a:off x="4770850" y="908350"/>
              <a:ext cx="34600" cy="35050"/>
            </a:xfrm>
            <a:custGeom>
              <a:avLst/>
              <a:gdLst/>
              <a:ahLst/>
              <a:cxnLst/>
              <a:rect l="l" t="t" r="r" b="b"/>
              <a:pathLst>
                <a:path w="1384" h="1402" extrusionOk="0">
                  <a:moveTo>
                    <a:pt x="627" y="0"/>
                  </a:moveTo>
                  <a:lnTo>
                    <a:pt x="480" y="37"/>
                  </a:lnTo>
                  <a:lnTo>
                    <a:pt x="351" y="92"/>
                  </a:lnTo>
                  <a:lnTo>
                    <a:pt x="240" y="166"/>
                  </a:lnTo>
                  <a:lnTo>
                    <a:pt x="148" y="258"/>
                  </a:lnTo>
                  <a:lnTo>
                    <a:pt x="74" y="387"/>
                  </a:lnTo>
                  <a:lnTo>
                    <a:pt x="19" y="516"/>
                  </a:lnTo>
                  <a:lnTo>
                    <a:pt x="0" y="664"/>
                  </a:lnTo>
                  <a:lnTo>
                    <a:pt x="19" y="811"/>
                  </a:lnTo>
                  <a:lnTo>
                    <a:pt x="37" y="959"/>
                  </a:lnTo>
                  <a:lnTo>
                    <a:pt x="92" y="1070"/>
                  </a:lnTo>
                  <a:lnTo>
                    <a:pt x="166" y="1162"/>
                  </a:lnTo>
                  <a:lnTo>
                    <a:pt x="258" y="1254"/>
                  </a:lnTo>
                  <a:lnTo>
                    <a:pt x="369" y="1309"/>
                  </a:lnTo>
                  <a:lnTo>
                    <a:pt x="498" y="1365"/>
                  </a:lnTo>
                  <a:lnTo>
                    <a:pt x="646" y="1401"/>
                  </a:lnTo>
                  <a:lnTo>
                    <a:pt x="793" y="1383"/>
                  </a:lnTo>
                  <a:lnTo>
                    <a:pt x="922" y="1346"/>
                  </a:lnTo>
                  <a:lnTo>
                    <a:pt x="1051" y="1291"/>
                  </a:lnTo>
                  <a:lnTo>
                    <a:pt x="1162" y="1235"/>
                  </a:lnTo>
                  <a:lnTo>
                    <a:pt x="1236" y="1143"/>
                  </a:lnTo>
                  <a:lnTo>
                    <a:pt x="1309" y="1033"/>
                  </a:lnTo>
                  <a:lnTo>
                    <a:pt x="1365" y="904"/>
                  </a:lnTo>
                  <a:lnTo>
                    <a:pt x="1383" y="756"/>
                  </a:lnTo>
                  <a:lnTo>
                    <a:pt x="1383" y="609"/>
                  </a:lnTo>
                  <a:lnTo>
                    <a:pt x="1365" y="461"/>
                  </a:lnTo>
                  <a:lnTo>
                    <a:pt x="1309" y="350"/>
                  </a:lnTo>
                  <a:lnTo>
                    <a:pt x="1254" y="240"/>
                  </a:lnTo>
                  <a:lnTo>
                    <a:pt x="1162" y="166"/>
                  </a:lnTo>
                  <a:lnTo>
                    <a:pt x="1051" y="92"/>
                  </a:lnTo>
                  <a:lnTo>
                    <a:pt x="922" y="37"/>
                  </a:lnTo>
                  <a:lnTo>
                    <a:pt x="775"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5" name="Google Shape;3085;p11"/>
            <p:cNvSpPr/>
            <p:nvPr/>
          </p:nvSpPr>
          <p:spPr>
            <a:xfrm>
              <a:off x="4709550" y="815225"/>
              <a:ext cx="31825" cy="35050"/>
            </a:xfrm>
            <a:custGeom>
              <a:avLst/>
              <a:gdLst/>
              <a:ahLst/>
              <a:cxnLst/>
              <a:rect l="l" t="t" r="r" b="b"/>
              <a:pathLst>
                <a:path w="1273" h="1402" extrusionOk="0">
                  <a:moveTo>
                    <a:pt x="645" y="1"/>
                  </a:moveTo>
                  <a:lnTo>
                    <a:pt x="498" y="19"/>
                  </a:lnTo>
                  <a:lnTo>
                    <a:pt x="369" y="56"/>
                  </a:lnTo>
                  <a:lnTo>
                    <a:pt x="258" y="111"/>
                  </a:lnTo>
                  <a:lnTo>
                    <a:pt x="166" y="185"/>
                  </a:lnTo>
                  <a:lnTo>
                    <a:pt x="92" y="277"/>
                  </a:lnTo>
                  <a:lnTo>
                    <a:pt x="37" y="388"/>
                  </a:lnTo>
                  <a:lnTo>
                    <a:pt x="0" y="498"/>
                  </a:lnTo>
                  <a:lnTo>
                    <a:pt x="0" y="646"/>
                  </a:lnTo>
                  <a:lnTo>
                    <a:pt x="37" y="738"/>
                  </a:lnTo>
                  <a:lnTo>
                    <a:pt x="74" y="830"/>
                  </a:lnTo>
                  <a:lnTo>
                    <a:pt x="203" y="1033"/>
                  </a:lnTo>
                  <a:lnTo>
                    <a:pt x="350" y="1218"/>
                  </a:lnTo>
                  <a:lnTo>
                    <a:pt x="479" y="1402"/>
                  </a:lnTo>
                  <a:lnTo>
                    <a:pt x="756" y="1402"/>
                  </a:lnTo>
                  <a:lnTo>
                    <a:pt x="904" y="1236"/>
                  </a:lnTo>
                  <a:lnTo>
                    <a:pt x="1051" y="1052"/>
                  </a:lnTo>
                  <a:lnTo>
                    <a:pt x="1199" y="867"/>
                  </a:lnTo>
                  <a:lnTo>
                    <a:pt x="1235" y="757"/>
                  </a:lnTo>
                  <a:lnTo>
                    <a:pt x="1272" y="664"/>
                  </a:lnTo>
                  <a:lnTo>
                    <a:pt x="1272" y="535"/>
                  </a:lnTo>
                  <a:lnTo>
                    <a:pt x="1254" y="406"/>
                  </a:lnTo>
                  <a:lnTo>
                    <a:pt x="1199" y="296"/>
                  </a:lnTo>
                  <a:lnTo>
                    <a:pt x="1125" y="203"/>
                  </a:lnTo>
                  <a:lnTo>
                    <a:pt x="1033" y="130"/>
                  </a:lnTo>
                  <a:lnTo>
                    <a:pt x="922" y="56"/>
                  </a:lnTo>
                  <a:lnTo>
                    <a:pt x="793" y="19"/>
                  </a:lnTo>
                  <a:lnTo>
                    <a:pt x="6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6" name="Google Shape;3086;p11"/>
            <p:cNvSpPr/>
            <p:nvPr/>
          </p:nvSpPr>
          <p:spPr>
            <a:xfrm>
              <a:off x="4605825" y="469500"/>
              <a:ext cx="34125" cy="33675"/>
            </a:xfrm>
            <a:custGeom>
              <a:avLst/>
              <a:gdLst/>
              <a:ahLst/>
              <a:cxnLst/>
              <a:rect l="l" t="t" r="r" b="b"/>
              <a:pathLst>
                <a:path w="1365" h="1347" extrusionOk="0">
                  <a:moveTo>
                    <a:pt x="646" y="1"/>
                  </a:moveTo>
                  <a:lnTo>
                    <a:pt x="498" y="19"/>
                  </a:lnTo>
                  <a:lnTo>
                    <a:pt x="388" y="56"/>
                  </a:lnTo>
                  <a:lnTo>
                    <a:pt x="277" y="112"/>
                  </a:lnTo>
                  <a:lnTo>
                    <a:pt x="185" y="185"/>
                  </a:lnTo>
                  <a:lnTo>
                    <a:pt x="111" y="278"/>
                  </a:lnTo>
                  <a:lnTo>
                    <a:pt x="56" y="388"/>
                  </a:lnTo>
                  <a:lnTo>
                    <a:pt x="19" y="517"/>
                  </a:lnTo>
                  <a:lnTo>
                    <a:pt x="0" y="665"/>
                  </a:lnTo>
                  <a:lnTo>
                    <a:pt x="19" y="812"/>
                  </a:lnTo>
                  <a:lnTo>
                    <a:pt x="56" y="941"/>
                  </a:lnTo>
                  <a:lnTo>
                    <a:pt x="111" y="1070"/>
                  </a:lnTo>
                  <a:lnTo>
                    <a:pt x="185" y="1163"/>
                  </a:lnTo>
                  <a:lnTo>
                    <a:pt x="277" y="1236"/>
                  </a:lnTo>
                  <a:lnTo>
                    <a:pt x="388" y="1292"/>
                  </a:lnTo>
                  <a:lnTo>
                    <a:pt x="535" y="1329"/>
                  </a:lnTo>
                  <a:lnTo>
                    <a:pt x="683" y="1347"/>
                  </a:lnTo>
                  <a:lnTo>
                    <a:pt x="830" y="1329"/>
                  </a:lnTo>
                  <a:lnTo>
                    <a:pt x="959" y="1292"/>
                  </a:lnTo>
                  <a:lnTo>
                    <a:pt x="1070" y="1236"/>
                  </a:lnTo>
                  <a:lnTo>
                    <a:pt x="1162" y="1144"/>
                  </a:lnTo>
                  <a:lnTo>
                    <a:pt x="1236" y="1052"/>
                  </a:lnTo>
                  <a:lnTo>
                    <a:pt x="1291" y="923"/>
                  </a:lnTo>
                  <a:lnTo>
                    <a:pt x="1346" y="775"/>
                  </a:lnTo>
                  <a:lnTo>
                    <a:pt x="1365" y="628"/>
                  </a:lnTo>
                  <a:lnTo>
                    <a:pt x="1328" y="480"/>
                  </a:lnTo>
                  <a:lnTo>
                    <a:pt x="1291" y="370"/>
                  </a:lnTo>
                  <a:lnTo>
                    <a:pt x="1217" y="259"/>
                  </a:lnTo>
                  <a:lnTo>
                    <a:pt x="1144" y="167"/>
                  </a:lnTo>
                  <a:lnTo>
                    <a:pt x="1051" y="93"/>
                  </a:lnTo>
                  <a:lnTo>
                    <a:pt x="922"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7" name="Google Shape;3087;p11"/>
            <p:cNvSpPr/>
            <p:nvPr/>
          </p:nvSpPr>
          <p:spPr>
            <a:xfrm>
              <a:off x="5100425" y="1377600"/>
              <a:ext cx="35050" cy="31825"/>
            </a:xfrm>
            <a:custGeom>
              <a:avLst/>
              <a:gdLst/>
              <a:ahLst/>
              <a:cxnLst/>
              <a:rect l="l" t="t" r="r" b="b"/>
              <a:pathLst>
                <a:path w="1402" h="1273" extrusionOk="0">
                  <a:moveTo>
                    <a:pt x="517" y="0"/>
                  </a:moveTo>
                  <a:lnTo>
                    <a:pt x="388" y="37"/>
                  </a:lnTo>
                  <a:lnTo>
                    <a:pt x="277" y="74"/>
                  </a:lnTo>
                  <a:lnTo>
                    <a:pt x="185" y="148"/>
                  </a:lnTo>
                  <a:lnTo>
                    <a:pt x="111" y="240"/>
                  </a:lnTo>
                  <a:lnTo>
                    <a:pt x="56" y="369"/>
                  </a:lnTo>
                  <a:lnTo>
                    <a:pt x="1" y="498"/>
                  </a:lnTo>
                  <a:lnTo>
                    <a:pt x="1" y="627"/>
                  </a:lnTo>
                  <a:lnTo>
                    <a:pt x="1" y="775"/>
                  </a:lnTo>
                  <a:lnTo>
                    <a:pt x="37" y="904"/>
                  </a:lnTo>
                  <a:lnTo>
                    <a:pt x="93" y="1033"/>
                  </a:lnTo>
                  <a:lnTo>
                    <a:pt x="167" y="1125"/>
                  </a:lnTo>
                  <a:lnTo>
                    <a:pt x="259" y="1199"/>
                  </a:lnTo>
                  <a:lnTo>
                    <a:pt x="369" y="1254"/>
                  </a:lnTo>
                  <a:lnTo>
                    <a:pt x="480" y="1272"/>
                  </a:lnTo>
                  <a:lnTo>
                    <a:pt x="627" y="1272"/>
                  </a:lnTo>
                  <a:lnTo>
                    <a:pt x="720" y="1254"/>
                  </a:lnTo>
                  <a:lnTo>
                    <a:pt x="812" y="1217"/>
                  </a:lnTo>
                  <a:lnTo>
                    <a:pt x="1015" y="1088"/>
                  </a:lnTo>
                  <a:lnTo>
                    <a:pt x="1199" y="941"/>
                  </a:lnTo>
                  <a:lnTo>
                    <a:pt x="1383" y="793"/>
                  </a:lnTo>
                  <a:lnTo>
                    <a:pt x="1402" y="535"/>
                  </a:lnTo>
                  <a:lnTo>
                    <a:pt x="1217" y="387"/>
                  </a:lnTo>
                  <a:lnTo>
                    <a:pt x="1033" y="221"/>
                  </a:lnTo>
                  <a:lnTo>
                    <a:pt x="849" y="92"/>
                  </a:lnTo>
                  <a:lnTo>
                    <a:pt x="757" y="37"/>
                  </a:lnTo>
                  <a:lnTo>
                    <a:pt x="646"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8" name="Google Shape;3088;p11"/>
            <p:cNvSpPr/>
            <p:nvPr/>
          </p:nvSpPr>
          <p:spPr>
            <a:xfrm>
              <a:off x="5613475" y="1713625"/>
              <a:ext cx="34125" cy="33675"/>
            </a:xfrm>
            <a:custGeom>
              <a:avLst/>
              <a:gdLst/>
              <a:ahLst/>
              <a:cxnLst/>
              <a:rect l="l" t="t" r="r" b="b"/>
              <a:pathLst>
                <a:path w="1365" h="1347" extrusionOk="0">
                  <a:moveTo>
                    <a:pt x="646" y="1"/>
                  </a:moveTo>
                  <a:lnTo>
                    <a:pt x="516" y="19"/>
                  </a:lnTo>
                  <a:lnTo>
                    <a:pt x="387" y="56"/>
                  </a:lnTo>
                  <a:lnTo>
                    <a:pt x="277" y="111"/>
                  </a:lnTo>
                  <a:lnTo>
                    <a:pt x="185" y="185"/>
                  </a:lnTo>
                  <a:lnTo>
                    <a:pt x="92" y="277"/>
                  </a:lnTo>
                  <a:lnTo>
                    <a:pt x="37" y="388"/>
                  </a:lnTo>
                  <a:lnTo>
                    <a:pt x="0" y="517"/>
                  </a:lnTo>
                  <a:lnTo>
                    <a:pt x="0" y="646"/>
                  </a:lnTo>
                  <a:lnTo>
                    <a:pt x="0" y="793"/>
                  </a:lnTo>
                  <a:lnTo>
                    <a:pt x="37" y="941"/>
                  </a:lnTo>
                  <a:lnTo>
                    <a:pt x="92" y="1052"/>
                  </a:lnTo>
                  <a:lnTo>
                    <a:pt x="166" y="1162"/>
                  </a:lnTo>
                  <a:lnTo>
                    <a:pt x="258" y="1236"/>
                  </a:lnTo>
                  <a:lnTo>
                    <a:pt x="369" y="1291"/>
                  </a:lnTo>
                  <a:lnTo>
                    <a:pt x="498" y="1328"/>
                  </a:lnTo>
                  <a:lnTo>
                    <a:pt x="646" y="1347"/>
                  </a:lnTo>
                  <a:lnTo>
                    <a:pt x="812" y="1347"/>
                  </a:lnTo>
                  <a:lnTo>
                    <a:pt x="941" y="1310"/>
                  </a:lnTo>
                  <a:lnTo>
                    <a:pt x="1051" y="1254"/>
                  </a:lnTo>
                  <a:lnTo>
                    <a:pt x="1143" y="1162"/>
                  </a:lnTo>
                  <a:lnTo>
                    <a:pt x="1217" y="1070"/>
                  </a:lnTo>
                  <a:lnTo>
                    <a:pt x="1291" y="941"/>
                  </a:lnTo>
                  <a:lnTo>
                    <a:pt x="1328" y="812"/>
                  </a:lnTo>
                  <a:lnTo>
                    <a:pt x="1365" y="646"/>
                  </a:lnTo>
                  <a:lnTo>
                    <a:pt x="1328" y="517"/>
                  </a:lnTo>
                  <a:lnTo>
                    <a:pt x="1272" y="388"/>
                  </a:lnTo>
                  <a:lnTo>
                    <a:pt x="1217" y="277"/>
                  </a:lnTo>
                  <a:lnTo>
                    <a:pt x="1143" y="185"/>
                  </a:lnTo>
                  <a:lnTo>
                    <a:pt x="1051" y="111"/>
                  </a:lnTo>
                  <a:lnTo>
                    <a:pt x="941" y="56"/>
                  </a:lnTo>
                  <a:lnTo>
                    <a:pt x="793" y="19"/>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9" name="Google Shape;3089;p11"/>
            <p:cNvSpPr/>
            <p:nvPr/>
          </p:nvSpPr>
          <p:spPr>
            <a:xfrm>
              <a:off x="4566175" y="238125"/>
              <a:ext cx="33225" cy="13850"/>
            </a:xfrm>
            <a:custGeom>
              <a:avLst/>
              <a:gdLst/>
              <a:ahLst/>
              <a:cxnLst/>
              <a:rect l="l" t="t" r="r" b="b"/>
              <a:pathLst>
                <a:path w="1329" h="554" extrusionOk="0">
                  <a:moveTo>
                    <a:pt x="1" y="0"/>
                  </a:moveTo>
                  <a:lnTo>
                    <a:pt x="19" y="129"/>
                  </a:lnTo>
                  <a:lnTo>
                    <a:pt x="56" y="221"/>
                  </a:lnTo>
                  <a:lnTo>
                    <a:pt x="130" y="313"/>
                  </a:lnTo>
                  <a:lnTo>
                    <a:pt x="204" y="406"/>
                  </a:lnTo>
                  <a:lnTo>
                    <a:pt x="296" y="461"/>
                  </a:lnTo>
                  <a:lnTo>
                    <a:pt x="388" y="516"/>
                  </a:lnTo>
                  <a:lnTo>
                    <a:pt x="517" y="535"/>
                  </a:lnTo>
                  <a:lnTo>
                    <a:pt x="646" y="553"/>
                  </a:lnTo>
                  <a:lnTo>
                    <a:pt x="775" y="553"/>
                  </a:lnTo>
                  <a:lnTo>
                    <a:pt x="904" y="516"/>
                  </a:lnTo>
                  <a:lnTo>
                    <a:pt x="1015" y="479"/>
                  </a:lnTo>
                  <a:lnTo>
                    <a:pt x="1107" y="406"/>
                  </a:lnTo>
                  <a:lnTo>
                    <a:pt x="1181" y="332"/>
                  </a:lnTo>
                  <a:lnTo>
                    <a:pt x="1236" y="240"/>
                  </a:lnTo>
                  <a:lnTo>
                    <a:pt x="1291" y="12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0" name="Google Shape;3090;p11"/>
            <p:cNvSpPr/>
            <p:nvPr/>
          </p:nvSpPr>
          <p:spPr>
            <a:xfrm>
              <a:off x="6000200" y="1863450"/>
              <a:ext cx="33225" cy="29975"/>
            </a:xfrm>
            <a:custGeom>
              <a:avLst/>
              <a:gdLst/>
              <a:ahLst/>
              <a:cxnLst/>
              <a:rect l="l" t="t" r="r" b="b"/>
              <a:pathLst>
                <a:path w="1329" h="1199" extrusionOk="0">
                  <a:moveTo>
                    <a:pt x="517" y="0"/>
                  </a:moveTo>
                  <a:lnTo>
                    <a:pt x="388" y="18"/>
                  </a:lnTo>
                  <a:lnTo>
                    <a:pt x="259" y="55"/>
                  </a:lnTo>
                  <a:lnTo>
                    <a:pt x="167" y="129"/>
                  </a:lnTo>
                  <a:lnTo>
                    <a:pt x="93" y="221"/>
                  </a:lnTo>
                  <a:lnTo>
                    <a:pt x="38" y="332"/>
                  </a:lnTo>
                  <a:lnTo>
                    <a:pt x="1" y="461"/>
                  </a:lnTo>
                  <a:lnTo>
                    <a:pt x="1" y="590"/>
                  </a:lnTo>
                  <a:lnTo>
                    <a:pt x="38" y="682"/>
                  </a:lnTo>
                  <a:lnTo>
                    <a:pt x="75" y="793"/>
                  </a:lnTo>
                  <a:lnTo>
                    <a:pt x="148" y="885"/>
                  </a:lnTo>
                  <a:lnTo>
                    <a:pt x="222" y="977"/>
                  </a:lnTo>
                  <a:lnTo>
                    <a:pt x="296" y="1069"/>
                  </a:lnTo>
                  <a:lnTo>
                    <a:pt x="388" y="1143"/>
                  </a:lnTo>
                  <a:lnTo>
                    <a:pt x="480" y="1180"/>
                  </a:lnTo>
                  <a:lnTo>
                    <a:pt x="572" y="1199"/>
                  </a:lnTo>
                  <a:lnTo>
                    <a:pt x="646" y="1199"/>
                  </a:lnTo>
                  <a:lnTo>
                    <a:pt x="738" y="1180"/>
                  </a:lnTo>
                  <a:lnTo>
                    <a:pt x="849" y="1125"/>
                  </a:lnTo>
                  <a:lnTo>
                    <a:pt x="941" y="1069"/>
                  </a:lnTo>
                  <a:lnTo>
                    <a:pt x="1126" y="922"/>
                  </a:lnTo>
                  <a:lnTo>
                    <a:pt x="1328" y="774"/>
                  </a:lnTo>
                  <a:lnTo>
                    <a:pt x="1328" y="516"/>
                  </a:lnTo>
                  <a:lnTo>
                    <a:pt x="1162" y="369"/>
                  </a:lnTo>
                  <a:lnTo>
                    <a:pt x="996" y="221"/>
                  </a:lnTo>
                  <a:lnTo>
                    <a:pt x="831" y="92"/>
                  </a:lnTo>
                  <a:lnTo>
                    <a:pt x="738" y="37"/>
                  </a:lnTo>
                  <a:lnTo>
                    <a:pt x="646" y="18"/>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1" name="Google Shape;3091;p11"/>
            <p:cNvSpPr/>
            <p:nvPr/>
          </p:nvSpPr>
          <p:spPr>
            <a:xfrm>
              <a:off x="5537875" y="1694275"/>
              <a:ext cx="30450" cy="37350"/>
            </a:xfrm>
            <a:custGeom>
              <a:avLst/>
              <a:gdLst/>
              <a:ahLst/>
              <a:cxnLst/>
              <a:rect l="l" t="t" r="r" b="b"/>
              <a:pathLst>
                <a:path w="1218" h="1494" extrusionOk="0">
                  <a:moveTo>
                    <a:pt x="572" y="0"/>
                  </a:moveTo>
                  <a:lnTo>
                    <a:pt x="369" y="277"/>
                  </a:lnTo>
                  <a:lnTo>
                    <a:pt x="203" y="498"/>
                  </a:lnTo>
                  <a:lnTo>
                    <a:pt x="74" y="701"/>
                  </a:lnTo>
                  <a:lnTo>
                    <a:pt x="19" y="793"/>
                  </a:lnTo>
                  <a:lnTo>
                    <a:pt x="0" y="885"/>
                  </a:lnTo>
                  <a:lnTo>
                    <a:pt x="0" y="1014"/>
                  </a:lnTo>
                  <a:lnTo>
                    <a:pt x="19" y="1143"/>
                  </a:lnTo>
                  <a:lnTo>
                    <a:pt x="74" y="1254"/>
                  </a:lnTo>
                  <a:lnTo>
                    <a:pt x="148" y="1346"/>
                  </a:lnTo>
                  <a:lnTo>
                    <a:pt x="240" y="1420"/>
                  </a:lnTo>
                  <a:lnTo>
                    <a:pt x="351" y="1457"/>
                  </a:lnTo>
                  <a:lnTo>
                    <a:pt x="480" y="1494"/>
                  </a:lnTo>
                  <a:lnTo>
                    <a:pt x="627" y="1494"/>
                  </a:lnTo>
                  <a:lnTo>
                    <a:pt x="775" y="1475"/>
                  </a:lnTo>
                  <a:lnTo>
                    <a:pt x="904" y="1438"/>
                  </a:lnTo>
                  <a:lnTo>
                    <a:pt x="1014" y="1383"/>
                  </a:lnTo>
                  <a:lnTo>
                    <a:pt x="1107" y="1309"/>
                  </a:lnTo>
                  <a:lnTo>
                    <a:pt x="1162" y="1199"/>
                  </a:lnTo>
                  <a:lnTo>
                    <a:pt x="1217" y="1088"/>
                  </a:lnTo>
                  <a:lnTo>
                    <a:pt x="1217" y="977"/>
                  </a:lnTo>
                  <a:lnTo>
                    <a:pt x="1217" y="830"/>
                  </a:lnTo>
                  <a:lnTo>
                    <a:pt x="1180" y="738"/>
                  </a:lnTo>
                  <a:lnTo>
                    <a:pt x="1125" y="646"/>
                  </a:lnTo>
                  <a:lnTo>
                    <a:pt x="978" y="461"/>
                  </a:lnTo>
                  <a:lnTo>
                    <a:pt x="793" y="258"/>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2" name="Google Shape;3092;p11"/>
            <p:cNvSpPr/>
            <p:nvPr/>
          </p:nvSpPr>
          <p:spPr>
            <a:xfrm>
              <a:off x="6079950" y="1877725"/>
              <a:ext cx="33225" cy="30000"/>
            </a:xfrm>
            <a:custGeom>
              <a:avLst/>
              <a:gdLst/>
              <a:ahLst/>
              <a:cxnLst/>
              <a:rect l="l" t="t" r="r" b="b"/>
              <a:pathLst>
                <a:path w="1329" h="1200" extrusionOk="0">
                  <a:moveTo>
                    <a:pt x="480" y="1"/>
                  </a:moveTo>
                  <a:lnTo>
                    <a:pt x="351" y="38"/>
                  </a:lnTo>
                  <a:lnTo>
                    <a:pt x="240" y="74"/>
                  </a:lnTo>
                  <a:lnTo>
                    <a:pt x="148" y="148"/>
                  </a:lnTo>
                  <a:lnTo>
                    <a:pt x="74" y="259"/>
                  </a:lnTo>
                  <a:lnTo>
                    <a:pt x="19" y="369"/>
                  </a:lnTo>
                  <a:lnTo>
                    <a:pt x="1" y="480"/>
                  </a:lnTo>
                  <a:lnTo>
                    <a:pt x="19" y="628"/>
                  </a:lnTo>
                  <a:lnTo>
                    <a:pt x="38" y="720"/>
                  </a:lnTo>
                  <a:lnTo>
                    <a:pt x="93" y="812"/>
                  </a:lnTo>
                  <a:lnTo>
                    <a:pt x="167" y="904"/>
                  </a:lnTo>
                  <a:lnTo>
                    <a:pt x="240" y="996"/>
                  </a:lnTo>
                  <a:lnTo>
                    <a:pt x="333" y="1088"/>
                  </a:lnTo>
                  <a:lnTo>
                    <a:pt x="425" y="1144"/>
                  </a:lnTo>
                  <a:lnTo>
                    <a:pt x="517" y="1181"/>
                  </a:lnTo>
                  <a:lnTo>
                    <a:pt x="591" y="1199"/>
                  </a:lnTo>
                  <a:lnTo>
                    <a:pt x="683" y="1199"/>
                  </a:lnTo>
                  <a:lnTo>
                    <a:pt x="775" y="1162"/>
                  </a:lnTo>
                  <a:lnTo>
                    <a:pt x="867" y="1107"/>
                  </a:lnTo>
                  <a:lnTo>
                    <a:pt x="959" y="1052"/>
                  </a:lnTo>
                  <a:lnTo>
                    <a:pt x="1144" y="886"/>
                  </a:lnTo>
                  <a:lnTo>
                    <a:pt x="1328" y="738"/>
                  </a:lnTo>
                  <a:lnTo>
                    <a:pt x="1328" y="480"/>
                  </a:lnTo>
                  <a:lnTo>
                    <a:pt x="1162" y="351"/>
                  </a:lnTo>
                  <a:lnTo>
                    <a:pt x="978" y="203"/>
                  </a:lnTo>
                  <a:lnTo>
                    <a:pt x="812" y="74"/>
                  </a:lnTo>
                  <a:lnTo>
                    <a:pt x="720" y="38"/>
                  </a:lnTo>
                  <a:lnTo>
                    <a:pt x="628" y="19"/>
                  </a:lnTo>
                  <a:lnTo>
                    <a:pt x="4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3" name="Google Shape;3093;p11"/>
            <p:cNvSpPr/>
            <p:nvPr/>
          </p:nvSpPr>
          <p:spPr>
            <a:xfrm>
              <a:off x="4594750" y="549250"/>
              <a:ext cx="28150" cy="30925"/>
            </a:xfrm>
            <a:custGeom>
              <a:avLst/>
              <a:gdLst/>
              <a:ahLst/>
              <a:cxnLst/>
              <a:rect l="l" t="t" r="r" b="b"/>
              <a:pathLst>
                <a:path w="1126" h="1237" extrusionOk="0">
                  <a:moveTo>
                    <a:pt x="646" y="1"/>
                  </a:moveTo>
                  <a:lnTo>
                    <a:pt x="388" y="19"/>
                  </a:lnTo>
                  <a:lnTo>
                    <a:pt x="259" y="185"/>
                  </a:lnTo>
                  <a:lnTo>
                    <a:pt x="130" y="351"/>
                  </a:lnTo>
                  <a:lnTo>
                    <a:pt x="75" y="443"/>
                  </a:lnTo>
                  <a:lnTo>
                    <a:pt x="38" y="535"/>
                  </a:lnTo>
                  <a:lnTo>
                    <a:pt x="1" y="609"/>
                  </a:lnTo>
                  <a:lnTo>
                    <a:pt x="1" y="683"/>
                  </a:lnTo>
                  <a:lnTo>
                    <a:pt x="38" y="775"/>
                  </a:lnTo>
                  <a:lnTo>
                    <a:pt x="75" y="849"/>
                  </a:lnTo>
                  <a:lnTo>
                    <a:pt x="130" y="941"/>
                  </a:lnTo>
                  <a:lnTo>
                    <a:pt x="204" y="1015"/>
                  </a:lnTo>
                  <a:lnTo>
                    <a:pt x="296" y="1089"/>
                  </a:lnTo>
                  <a:lnTo>
                    <a:pt x="370" y="1162"/>
                  </a:lnTo>
                  <a:lnTo>
                    <a:pt x="462" y="1199"/>
                  </a:lnTo>
                  <a:lnTo>
                    <a:pt x="554" y="1236"/>
                  </a:lnTo>
                  <a:lnTo>
                    <a:pt x="683" y="1236"/>
                  </a:lnTo>
                  <a:lnTo>
                    <a:pt x="812" y="1218"/>
                  </a:lnTo>
                  <a:lnTo>
                    <a:pt x="904" y="1181"/>
                  </a:lnTo>
                  <a:lnTo>
                    <a:pt x="997" y="1107"/>
                  </a:lnTo>
                  <a:lnTo>
                    <a:pt x="1052" y="1015"/>
                  </a:lnTo>
                  <a:lnTo>
                    <a:pt x="1107" y="904"/>
                  </a:lnTo>
                  <a:lnTo>
                    <a:pt x="1126" y="775"/>
                  </a:lnTo>
                  <a:lnTo>
                    <a:pt x="1107" y="646"/>
                  </a:lnTo>
                  <a:lnTo>
                    <a:pt x="1070" y="554"/>
                  </a:lnTo>
                  <a:lnTo>
                    <a:pt x="1033" y="480"/>
                  </a:lnTo>
                  <a:lnTo>
                    <a:pt x="923" y="314"/>
                  </a:lnTo>
                  <a:lnTo>
                    <a:pt x="775" y="167"/>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4" name="Google Shape;3094;p11"/>
            <p:cNvSpPr/>
            <p:nvPr/>
          </p:nvSpPr>
          <p:spPr>
            <a:xfrm>
              <a:off x="5312925" y="1579025"/>
              <a:ext cx="29075" cy="31375"/>
            </a:xfrm>
            <a:custGeom>
              <a:avLst/>
              <a:gdLst/>
              <a:ahLst/>
              <a:cxnLst/>
              <a:rect l="l" t="t" r="r" b="b"/>
              <a:pathLst>
                <a:path w="1163" h="1255" extrusionOk="0">
                  <a:moveTo>
                    <a:pt x="720" y="1"/>
                  </a:moveTo>
                  <a:lnTo>
                    <a:pt x="591" y="19"/>
                  </a:lnTo>
                  <a:lnTo>
                    <a:pt x="498" y="56"/>
                  </a:lnTo>
                  <a:lnTo>
                    <a:pt x="406" y="93"/>
                  </a:lnTo>
                  <a:lnTo>
                    <a:pt x="332" y="148"/>
                  </a:lnTo>
                  <a:lnTo>
                    <a:pt x="240" y="222"/>
                  </a:lnTo>
                  <a:lnTo>
                    <a:pt x="167" y="314"/>
                  </a:lnTo>
                  <a:lnTo>
                    <a:pt x="111" y="388"/>
                  </a:lnTo>
                  <a:lnTo>
                    <a:pt x="56" y="480"/>
                  </a:lnTo>
                  <a:lnTo>
                    <a:pt x="19" y="572"/>
                  </a:lnTo>
                  <a:lnTo>
                    <a:pt x="1" y="701"/>
                  </a:lnTo>
                  <a:lnTo>
                    <a:pt x="19" y="812"/>
                  </a:lnTo>
                  <a:lnTo>
                    <a:pt x="74" y="923"/>
                  </a:lnTo>
                  <a:lnTo>
                    <a:pt x="148" y="1015"/>
                  </a:lnTo>
                  <a:lnTo>
                    <a:pt x="259" y="1089"/>
                  </a:lnTo>
                  <a:lnTo>
                    <a:pt x="388" y="1162"/>
                  </a:lnTo>
                  <a:lnTo>
                    <a:pt x="535" y="1218"/>
                  </a:lnTo>
                  <a:lnTo>
                    <a:pt x="720" y="1254"/>
                  </a:lnTo>
                  <a:lnTo>
                    <a:pt x="849" y="1107"/>
                  </a:lnTo>
                  <a:lnTo>
                    <a:pt x="978" y="941"/>
                  </a:lnTo>
                  <a:lnTo>
                    <a:pt x="1088" y="775"/>
                  </a:lnTo>
                  <a:lnTo>
                    <a:pt x="1125" y="683"/>
                  </a:lnTo>
                  <a:lnTo>
                    <a:pt x="1162" y="609"/>
                  </a:lnTo>
                  <a:lnTo>
                    <a:pt x="1162" y="462"/>
                  </a:lnTo>
                  <a:lnTo>
                    <a:pt x="1144" y="351"/>
                  </a:lnTo>
                  <a:lnTo>
                    <a:pt x="1107" y="240"/>
                  </a:lnTo>
                  <a:lnTo>
                    <a:pt x="1033" y="148"/>
                  </a:lnTo>
                  <a:lnTo>
                    <a:pt x="941" y="74"/>
                  </a:lnTo>
                  <a:lnTo>
                    <a:pt x="849"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5" name="Google Shape;3095;p11"/>
            <p:cNvSpPr/>
            <p:nvPr/>
          </p:nvSpPr>
          <p:spPr>
            <a:xfrm>
              <a:off x="4645475" y="723950"/>
              <a:ext cx="31350" cy="27700"/>
            </a:xfrm>
            <a:custGeom>
              <a:avLst/>
              <a:gdLst/>
              <a:ahLst/>
              <a:cxnLst/>
              <a:rect l="l" t="t" r="r" b="b"/>
              <a:pathLst>
                <a:path w="1254" h="1108" extrusionOk="0">
                  <a:moveTo>
                    <a:pt x="590" y="1"/>
                  </a:moveTo>
                  <a:lnTo>
                    <a:pt x="498" y="19"/>
                  </a:lnTo>
                  <a:lnTo>
                    <a:pt x="406" y="56"/>
                  </a:lnTo>
                  <a:lnTo>
                    <a:pt x="332" y="111"/>
                  </a:lnTo>
                  <a:lnTo>
                    <a:pt x="240" y="185"/>
                  </a:lnTo>
                  <a:lnTo>
                    <a:pt x="166" y="277"/>
                  </a:lnTo>
                  <a:lnTo>
                    <a:pt x="92" y="351"/>
                  </a:lnTo>
                  <a:lnTo>
                    <a:pt x="55" y="443"/>
                  </a:lnTo>
                  <a:lnTo>
                    <a:pt x="19" y="536"/>
                  </a:lnTo>
                  <a:lnTo>
                    <a:pt x="0" y="665"/>
                  </a:lnTo>
                  <a:lnTo>
                    <a:pt x="19" y="775"/>
                  </a:lnTo>
                  <a:lnTo>
                    <a:pt x="74" y="886"/>
                  </a:lnTo>
                  <a:lnTo>
                    <a:pt x="129" y="978"/>
                  </a:lnTo>
                  <a:lnTo>
                    <a:pt x="221" y="1033"/>
                  </a:lnTo>
                  <a:lnTo>
                    <a:pt x="332" y="1089"/>
                  </a:lnTo>
                  <a:lnTo>
                    <a:pt x="461" y="1107"/>
                  </a:lnTo>
                  <a:lnTo>
                    <a:pt x="590" y="1089"/>
                  </a:lnTo>
                  <a:lnTo>
                    <a:pt x="682" y="1070"/>
                  </a:lnTo>
                  <a:lnTo>
                    <a:pt x="775" y="1033"/>
                  </a:lnTo>
                  <a:lnTo>
                    <a:pt x="922" y="923"/>
                  </a:lnTo>
                  <a:lnTo>
                    <a:pt x="1088" y="794"/>
                  </a:lnTo>
                  <a:lnTo>
                    <a:pt x="1254" y="665"/>
                  </a:lnTo>
                  <a:lnTo>
                    <a:pt x="1235" y="388"/>
                  </a:lnTo>
                  <a:lnTo>
                    <a:pt x="1070" y="259"/>
                  </a:lnTo>
                  <a:lnTo>
                    <a:pt x="904" y="130"/>
                  </a:lnTo>
                  <a:lnTo>
                    <a:pt x="830" y="75"/>
                  </a:lnTo>
                  <a:lnTo>
                    <a:pt x="738" y="19"/>
                  </a:lnTo>
                  <a:lnTo>
                    <a:pt x="6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6" name="Google Shape;3096;p11"/>
            <p:cNvSpPr/>
            <p:nvPr/>
          </p:nvSpPr>
          <p:spPr>
            <a:xfrm>
              <a:off x="5840725" y="1833025"/>
              <a:ext cx="28600" cy="31350"/>
            </a:xfrm>
            <a:custGeom>
              <a:avLst/>
              <a:gdLst/>
              <a:ahLst/>
              <a:cxnLst/>
              <a:rect l="l" t="t" r="r" b="b"/>
              <a:pathLst>
                <a:path w="1144" h="1254" extrusionOk="0">
                  <a:moveTo>
                    <a:pt x="516" y="0"/>
                  </a:moveTo>
                  <a:lnTo>
                    <a:pt x="387" y="166"/>
                  </a:lnTo>
                  <a:lnTo>
                    <a:pt x="240" y="314"/>
                  </a:lnTo>
                  <a:lnTo>
                    <a:pt x="111" y="461"/>
                  </a:lnTo>
                  <a:lnTo>
                    <a:pt x="56" y="535"/>
                  </a:lnTo>
                  <a:lnTo>
                    <a:pt x="37" y="627"/>
                  </a:lnTo>
                  <a:lnTo>
                    <a:pt x="0" y="756"/>
                  </a:lnTo>
                  <a:lnTo>
                    <a:pt x="19" y="885"/>
                  </a:lnTo>
                  <a:lnTo>
                    <a:pt x="56" y="996"/>
                  </a:lnTo>
                  <a:lnTo>
                    <a:pt x="111" y="1088"/>
                  </a:lnTo>
                  <a:lnTo>
                    <a:pt x="185" y="1180"/>
                  </a:lnTo>
                  <a:lnTo>
                    <a:pt x="295" y="1235"/>
                  </a:lnTo>
                  <a:lnTo>
                    <a:pt x="406" y="1254"/>
                  </a:lnTo>
                  <a:lnTo>
                    <a:pt x="535" y="1254"/>
                  </a:lnTo>
                  <a:lnTo>
                    <a:pt x="627" y="1235"/>
                  </a:lnTo>
                  <a:lnTo>
                    <a:pt x="719" y="1199"/>
                  </a:lnTo>
                  <a:lnTo>
                    <a:pt x="830" y="1143"/>
                  </a:lnTo>
                  <a:lnTo>
                    <a:pt x="922" y="1070"/>
                  </a:lnTo>
                  <a:lnTo>
                    <a:pt x="996" y="996"/>
                  </a:lnTo>
                  <a:lnTo>
                    <a:pt x="1070" y="922"/>
                  </a:lnTo>
                  <a:lnTo>
                    <a:pt x="1107" y="848"/>
                  </a:lnTo>
                  <a:lnTo>
                    <a:pt x="1143" y="756"/>
                  </a:lnTo>
                  <a:lnTo>
                    <a:pt x="1143" y="682"/>
                  </a:lnTo>
                  <a:lnTo>
                    <a:pt x="1125" y="590"/>
                  </a:lnTo>
                  <a:lnTo>
                    <a:pt x="1070" y="498"/>
                  </a:lnTo>
                  <a:lnTo>
                    <a:pt x="1033" y="406"/>
                  </a:lnTo>
                  <a:lnTo>
                    <a:pt x="904" y="221"/>
                  </a:lnTo>
                  <a:lnTo>
                    <a:pt x="793" y="37"/>
                  </a:lnTo>
                  <a:lnTo>
                    <a:pt x="5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7" name="Google Shape;3097;p11"/>
            <p:cNvSpPr/>
            <p:nvPr/>
          </p:nvSpPr>
          <p:spPr>
            <a:xfrm>
              <a:off x="5920475" y="1849600"/>
              <a:ext cx="29975" cy="32775"/>
            </a:xfrm>
            <a:custGeom>
              <a:avLst/>
              <a:gdLst/>
              <a:ahLst/>
              <a:cxnLst/>
              <a:rect l="l" t="t" r="r" b="b"/>
              <a:pathLst>
                <a:path w="1199" h="1311" extrusionOk="0">
                  <a:moveTo>
                    <a:pt x="590" y="1"/>
                  </a:moveTo>
                  <a:lnTo>
                    <a:pt x="443" y="19"/>
                  </a:lnTo>
                  <a:lnTo>
                    <a:pt x="332" y="56"/>
                  </a:lnTo>
                  <a:lnTo>
                    <a:pt x="221" y="93"/>
                  </a:lnTo>
                  <a:lnTo>
                    <a:pt x="129" y="167"/>
                  </a:lnTo>
                  <a:lnTo>
                    <a:pt x="55" y="259"/>
                  </a:lnTo>
                  <a:lnTo>
                    <a:pt x="18" y="370"/>
                  </a:lnTo>
                  <a:lnTo>
                    <a:pt x="0" y="480"/>
                  </a:lnTo>
                  <a:lnTo>
                    <a:pt x="18" y="609"/>
                  </a:lnTo>
                  <a:lnTo>
                    <a:pt x="37" y="702"/>
                  </a:lnTo>
                  <a:lnTo>
                    <a:pt x="92" y="794"/>
                  </a:lnTo>
                  <a:lnTo>
                    <a:pt x="203" y="960"/>
                  </a:lnTo>
                  <a:lnTo>
                    <a:pt x="350" y="1144"/>
                  </a:lnTo>
                  <a:lnTo>
                    <a:pt x="479" y="1310"/>
                  </a:lnTo>
                  <a:lnTo>
                    <a:pt x="756" y="1310"/>
                  </a:lnTo>
                  <a:lnTo>
                    <a:pt x="885" y="1126"/>
                  </a:lnTo>
                  <a:lnTo>
                    <a:pt x="1014" y="960"/>
                  </a:lnTo>
                  <a:lnTo>
                    <a:pt x="1125" y="775"/>
                  </a:lnTo>
                  <a:lnTo>
                    <a:pt x="1162" y="683"/>
                  </a:lnTo>
                  <a:lnTo>
                    <a:pt x="1180" y="591"/>
                  </a:lnTo>
                  <a:lnTo>
                    <a:pt x="1199" y="462"/>
                  </a:lnTo>
                  <a:lnTo>
                    <a:pt x="1162" y="333"/>
                  </a:lnTo>
                  <a:lnTo>
                    <a:pt x="1125" y="241"/>
                  </a:lnTo>
                  <a:lnTo>
                    <a:pt x="1051" y="148"/>
                  </a:lnTo>
                  <a:lnTo>
                    <a:pt x="959" y="93"/>
                  </a:lnTo>
                  <a:lnTo>
                    <a:pt x="848" y="38"/>
                  </a:lnTo>
                  <a:lnTo>
                    <a:pt x="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8" name="Google Shape;3098;p11"/>
            <p:cNvSpPr/>
            <p:nvPr/>
          </p:nvSpPr>
          <p:spPr>
            <a:xfrm>
              <a:off x="6157400" y="1889725"/>
              <a:ext cx="29975" cy="32750"/>
            </a:xfrm>
            <a:custGeom>
              <a:avLst/>
              <a:gdLst/>
              <a:ahLst/>
              <a:cxnLst/>
              <a:rect l="l" t="t" r="r" b="b"/>
              <a:pathLst>
                <a:path w="1199" h="1310" extrusionOk="0">
                  <a:moveTo>
                    <a:pt x="719" y="0"/>
                  </a:moveTo>
                  <a:lnTo>
                    <a:pt x="461" y="18"/>
                  </a:lnTo>
                  <a:lnTo>
                    <a:pt x="332" y="184"/>
                  </a:lnTo>
                  <a:lnTo>
                    <a:pt x="185" y="350"/>
                  </a:lnTo>
                  <a:lnTo>
                    <a:pt x="74" y="535"/>
                  </a:lnTo>
                  <a:lnTo>
                    <a:pt x="37" y="627"/>
                  </a:lnTo>
                  <a:lnTo>
                    <a:pt x="19" y="719"/>
                  </a:lnTo>
                  <a:lnTo>
                    <a:pt x="0" y="848"/>
                  </a:lnTo>
                  <a:lnTo>
                    <a:pt x="19" y="959"/>
                  </a:lnTo>
                  <a:lnTo>
                    <a:pt x="74" y="1069"/>
                  </a:lnTo>
                  <a:lnTo>
                    <a:pt x="148" y="1162"/>
                  </a:lnTo>
                  <a:lnTo>
                    <a:pt x="221" y="1217"/>
                  </a:lnTo>
                  <a:lnTo>
                    <a:pt x="332" y="1272"/>
                  </a:lnTo>
                  <a:lnTo>
                    <a:pt x="461" y="1309"/>
                  </a:lnTo>
                  <a:lnTo>
                    <a:pt x="738" y="1309"/>
                  </a:lnTo>
                  <a:lnTo>
                    <a:pt x="867" y="1272"/>
                  </a:lnTo>
                  <a:lnTo>
                    <a:pt x="977" y="1217"/>
                  </a:lnTo>
                  <a:lnTo>
                    <a:pt x="1051" y="1143"/>
                  </a:lnTo>
                  <a:lnTo>
                    <a:pt x="1125" y="1069"/>
                  </a:lnTo>
                  <a:lnTo>
                    <a:pt x="1180" y="959"/>
                  </a:lnTo>
                  <a:lnTo>
                    <a:pt x="1199" y="848"/>
                  </a:lnTo>
                  <a:lnTo>
                    <a:pt x="1180" y="719"/>
                  </a:lnTo>
                  <a:lnTo>
                    <a:pt x="1162" y="608"/>
                  </a:lnTo>
                  <a:lnTo>
                    <a:pt x="1125" y="535"/>
                  </a:lnTo>
                  <a:lnTo>
                    <a:pt x="996" y="350"/>
                  </a:lnTo>
                  <a:lnTo>
                    <a:pt x="867" y="184"/>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9" name="Google Shape;3099;p11"/>
            <p:cNvSpPr/>
            <p:nvPr/>
          </p:nvSpPr>
          <p:spPr>
            <a:xfrm>
              <a:off x="6238525" y="1907700"/>
              <a:ext cx="28150" cy="31350"/>
            </a:xfrm>
            <a:custGeom>
              <a:avLst/>
              <a:gdLst/>
              <a:ahLst/>
              <a:cxnLst/>
              <a:rect l="l" t="t" r="r" b="b"/>
              <a:pathLst>
                <a:path w="1126" h="1254" extrusionOk="0">
                  <a:moveTo>
                    <a:pt x="590" y="0"/>
                  </a:moveTo>
                  <a:lnTo>
                    <a:pt x="517" y="19"/>
                  </a:lnTo>
                  <a:lnTo>
                    <a:pt x="406" y="55"/>
                  </a:lnTo>
                  <a:lnTo>
                    <a:pt x="314" y="111"/>
                  </a:lnTo>
                  <a:lnTo>
                    <a:pt x="222" y="185"/>
                  </a:lnTo>
                  <a:lnTo>
                    <a:pt x="148" y="258"/>
                  </a:lnTo>
                  <a:lnTo>
                    <a:pt x="74" y="332"/>
                  </a:lnTo>
                  <a:lnTo>
                    <a:pt x="19" y="424"/>
                  </a:lnTo>
                  <a:lnTo>
                    <a:pt x="0" y="498"/>
                  </a:lnTo>
                  <a:lnTo>
                    <a:pt x="0" y="572"/>
                  </a:lnTo>
                  <a:lnTo>
                    <a:pt x="19" y="664"/>
                  </a:lnTo>
                  <a:lnTo>
                    <a:pt x="56" y="756"/>
                  </a:lnTo>
                  <a:lnTo>
                    <a:pt x="111" y="848"/>
                  </a:lnTo>
                  <a:lnTo>
                    <a:pt x="240" y="1033"/>
                  </a:lnTo>
                  <a:lnTo>
                    <a:pt x="351" y="1235"/>
                  </a:lnTo>
                  <a:lnTo>
                    <a:pt x="627" y="1254"/>
                  </a:lnTo>
                  <a:lnTo>
                    <a:pt x="756" y="1106"/>
                  </a:lnTo>
                  <a:lnTo>
                    <a:pt x="904" y="959"/>
                  </a:lnTo>
                  <a:lnTo>
                    <a:pt x="1033" y="793"/>
                  </a:lnTo>
                  <a:lnTo>
                    <a:pt x="1088" y="719"/>
                  </a:lnTo>
                  <a:lnTo>
                    <a:pt x="1107" y="627"/>
                  </a:lnTo>
                  <a:lnTo>
                    <a:pt x="1125" y="498"/>
                  </a:lnTo>
                  <a:lnTo>
                    <a:pt x="1125" y="369"/>
                  </a:lnTo>
                  <a:lnTo>
                    <a:pt x="1088" y="258"/>
                  </a:lnTo>
                  <a:lnTo>
                    <a:pt x="1033" y="166"/>
                  </a:lnTo>
                  <a:lnTo>
                    <a:pt x="959" y="92"/>
                  </a:lnTo>
                  <a:lnTo>
                    <a:pt x="848" y="37"/>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0" name="Google Shape;3100;p11"/>
            <p:cNvSpPr/>
            <p:nvPr/>
          </p:nvSpPr>
          <p:spPr>
            <a:xfrm>
              <a:off x="4553725" y="294350"/>
              <a:ext cx="30000" cy="32750"/>
            </a:xfrm>
            <a:custGeom>
              <a:avLst/>
              <a:gdLst/>
              <a:ahLst/>
              <a:cxnLst/>
              <a:rect l="l" t="t" r="r" b="b"/>
              <a:pathLst>
                <a:path w="1200" h="1310" extrusionOk="0">
                  <a:moveTo>
                    <a:pt x="702" y="0"/>
                  </a:moveTo>
                  <a:lnTo>
                    <a:pt x="425" y="19"/>
                  </a:lnTo>
                  <a:lnTo>
                    <a:pt x="296" y="203"/>
                  </a:lnTo>
                  <a:lnTo>
                    <a:pt x="167" y="369"/>
                  </a:lnTo>
                  <a:lnTo>
                    <a:pt x="56" y="554"/>
                  </a:lnTo>
                  <a:lnTo>
                    <a:pt x="19" y="646"/>
                  </a:lnTo>
                  <a:lnTo>
                    <a:pt x="1" y="738"/>
                  </a:lnTo>
                  <a:lnTo>
                    <a:pt x="1" y="867"/>
                  </a:lnTo>
                  <a:lnTo>
                    <a:pt x="19" y="996"/>
                  </a:lnTo>
                  <a:lnTo>
                    <a:pt x="75" y="1088"/>
                  </a:lnTo>
                  <a:lnTo>
                    <a:pt x="148" y="1181"/>
                  </a:lnTo>
                  <a:lnTo>
                    <a:pt x="241" y="1236"/>
                  </a:lnTo>
                  <a:lnTo>
                    <a:pt x="351" y="1291"/>
                  </a:lnTo>
                  <a:lnTo>
                    <a:pt x="480" y="1310"/>
                  </a:lnTo>
                  <a:lnTo>
                    <a:pt x="757" y="1310"/>
                  </a:lnTo>
                  <a:lnTo>
                    <a:pt x="886" y="1273"/>
                  </a:lnTo>
                  <a:lnTo>
                    <a:pt x="978" y="1217"/>
                  </a:lnTo>
                  <a:lnTo>
                    <a:pt x="1070" y="1144"/>
                  </a:lnTo>
                  <a:lnTo>
                    <a:pt x="1126" y="1051"/>
                  </a:lnTo>
                  <a:lnTo>
                    <a:pt x="1181" y="941"/>
                  </a:lnTo>
                  <a:lnTo>
                    <a:pt x="1199" y="830"/>
                  </a:lnTo>
                  <a:lnTo>
                    <a:pt x="1181" y="701"/>
                  </a:lnTo>
                  <a:lnTo>
                    <a:pt x="1144" y="609"/>
                  </a:lnTo>
                  <a:lnTo>
                    <a:pt x="1107" y="517"/>
                  </a:lnTo>
                  <a:lnTo>
                    <a:pt x="978" y="351"/>
                  </a:lnTo>
                  <a:lnTo>
                    <a:pt x="831" y="185"/>
                  </a:lnTo>
                  <a:lnTo>
                    <a:pt x="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1" name="Google Shape;3101;p11"/>
            <p:cNvSpPr/>
            <p:nvPr/>
          </p:nvSpPr>
          <p:spPr>
            <a:xfrm>
              <a:off x="5168650" y="1471175"/>
              <a:ext cx="26750" cy="29975"/>
            </a:xfrm>
            <a:custGeom>
              <a:avLst/>
              <a:gdLst/>
              <a:ahLst/>
              <a:cxnLst/>
              <a:rect l="l" t="t" r="r" b="b"/>
              <a:pathLst>
                <a:path w="1070" h="1199" extrusionOk="0">
                  <a:moveTo>
                    <a:pt x="425" y="0"/>
                  </a:moveTo>
                  <a:lnTo>
                    <a:pt x="295" y="166"/>
                  </a:lnTo>
                  <a:lnTo>
                    <a:pt x="148" y="332"/>
                  </a:lnTo>
                  <a:lnTo>
                    <a:pt x="93" y="406"/>
                  </a:lnTo>
                  <a:lnTo>
                    <a:pt x="37" y="498"/>
                  </a:lnTo>
                  <a:lnTo>
                    <a:pt x="0" y="572"/>
                  </a:lnTo>
                  <a:lnTo>
                    <a:pt x="0" y="645"/>
                  </a:lnTo>
                  <a:lnTo>
                    <a:pt x="19" y="738"/>
                  </a:lnTo>
                  <a:lnTo>
                    <a:pt x="56" y="830"/>
                  </a:lnTo>
                  <a:lnTo>
                    <a:pt x="129" y="922"/>
                  </a:lnTo>
                  <a:lnTo>
                    <a:pt x="185" y="996"/>
                  </a:lnTo>
                  <a:lnTo>
                    <a:pt x="277" y="1088"/>
                  </a:lnTo>
                  <a:lnTo>
                    <a:pt x="351" y="1143"/>
                  </a:lnTo>
                  <a:lnTo>
                    <a:pt x="443" y="1180"/>
                  </a:lnTo>
                  <a:lnTo>
                    <a:pt x="517" y="1199"/>
                  </a:lnTo>
                  <a:lnTo>
                    <a:pt x="590" y="1199"/>
                  </a:lnTo>
                  <a:lnTo>
                    <a:pt x="683" y="1162"/>
                  </a:lnTo>
                  <a:lnTo>
                    <a:pt x="756" y="1106"/>
                  </a:lnTo>
                  <a:lnTo>
                    <a:pt x="849" y="1033"/>
                  </a:lnTo>
                  <a:lnTo>
                    <a:pt x="922" y="941"/>
                  </a:lnTo>
                  <a:lnTo>
                    <a:pt x="996" y="867"/>
                  </a:lnTo>
                  <a:lnTo>
                    <a:pt x="1051" y="775"/>
                  </a:lnTo>
                  <a:lnTo>
                    <a:pt x="1070" y="682"/>
                  </a:lnTo>
                  <a:lnTo>
                    <a:pt x="1070" y="609"/>
                  </a:lnTo>
                  <a:lnTo>
                    <a:pt x="1051" y="535"/>
                  </a:lnTo>
                  <a:lnTo>
                    <a:pt x="996" y="443"/>
                  </a:lnTo>
                  <a:lnTo>
                    <a:pt x="941" y="369"/>
                  </a:lnTo>
                  <a:lnTo>
                    <a:pt x="812" y="185"/>
                  </a:lnTo>
                  <a:lnTo>
                    <a:pt x="701" y="19"/>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2" name="Google Shape;3102;p11"/>
            <p:cNvSpPr/>
            <p:nvPr/>
          </p:nvSpPr>
          <p:spPr>
            <a:xfrm>
              <a:off x="4892075" y="1178000"/>
              <a:ext cx="26750" cy="29975"/>
            </a:xfrm>
            <a:custGeom>
              <a:avLst/>
              <a:gdLst/>
              <a:ahLst/>
              <a:cxnLst/>
              <a:rect l="l" t="t" r="r" b="b"/>
              <a:pathLst>
                <a:path w="1070" h="1199" extrusionOk="0">
                  <a:moveTo>
                    <a:pt x="517" y="0"/>
                  </a:moveTo>
                  <a:lnTo>
                    <a:pt x="443" y="19"/>
                  </a:lnTo>
                  <a:lnTo>
                    <a:pt x="351" y="56"/>
                  </a:lnTo>
                  <a:lnTo>
                    <a:pt x="277" y="111"/>
                  </a:lnTo>
                  <a:lnTo>
                    <a:pt x="185" y="185"/>
                  </a:lnTo>
                  <a:lnTo>
                    <a:pt x="111" y="277"/>
                  </a:lnTo>
                  <a:lnTo>
                    <a:pt x="56" y="369"/>
                  </a:lnTo>
                  <a:lnTo>
                    <a:pt x="19" y="461"/>
                  </a:lnTo>
                  <a:lnTo>
                    <a:pt x="1" y="535"/>
                  </a:lnTo>
                  <a:lnTo>
                    <a:pt x="1" y="627"/>
                  </a:lnTo>
                  <a:lnTo>
                    <a:pt x="19" y="701"/>
                  </a:lnTo>
                  <a:lnTo>
                    <a:pt x="74" y="775"/>
                  </a:lnTo>
                  <a:lnTo>
                    <a:pt x="130" y="867"/>
                  </a:lnTo>
                  <a:lnTo>
                    <a:pt x="277" y="1033"/>
                  </a:lnTo>
                  <a:lnTo>
                    <a:pt x="406" y="1199"/>
                  </a:lnTo>
                  <a:lnTo>
                    <a:pt x="664" y="1181"/>
                  </a:lnTo>
                  <a:lnTo>
                    <a:pt x="793" y="1015"/>
                  </a:lnTo>
                  <a:lnTo>
                    <a:pt x="922" y="849"/>
                  </a:lnTo>
                  <a:lnTo>
                    <a:pt x="996" y="756"/>
                  </a:lnTo>
                  <a:lnTo>
                    <a:pt x="1033" y="683"/>
                  </a:lnTo>
                  <a:lnTo>
                    <a:pt x="1052" y="590"/>
                  </a:lnTo>
                  <a:lnTo>
                    <a:pt x="1070" y="517"/>
                  </a:lnTo>
                  <a:lnTo>
                    <a:pt x="1033" y="443"/>
                  </a:lnTo>
                  <a:lnTo>
                    <a:pt x="996" y="351"/>
                  </a:lnTo>
                  <a:lnTo>
                    <a:pt x="922" y="259"/>
                  </a:lnTo>
                  <a:lnTo>
                    <a:pt x="849" y="185"/>
                  </a:lnTo>
                  <a:lnTo>
                    <a:pt x="757" y="111"/>
                  </a:lnTo>
                  <a:lnTo>
                    <a:pt x="683" y="56"/>
                  </a:lnTo>
                  <a:lnTo>
                    <a:pt x="591"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3" name="Google Shape;3103;p11"/>
            <p:cNvSpPr/>
            <p:nvPr/>
          </p:nvSpPr>
          <p:spPr>
            <a:xfrm>
              <a:off x="4825250" y="1086275"/>
              <a:ext cx="30900" cy="26750"/>
            </a:xfrm>
            <a:custGeom>
              <a:avLst/>
              <a:gdLst/>
              <a:ahLst/>
              <a:cxnLst/>
              <a:rect l="l" t="t" r="r" b="b"/>
              <a:pathLst>
                <a:path w="1236" h="1070" extrusionOk="0">
                  <a:moveTo>
                    <a:pt x="572" y="0"/>
                  </a:moveTo>
                  <a:lnTo>
                    <a:pt x="498" y="37"/>
                  </a:lnTo>
                  <a:lnTo>
                    <a:pt x="424" y="74"/>
                  </a:lnTo>
                  <a:lnTo>
                    <a:pt x="350" y="148"/>
                  </a:lnTo>
                  <a:lnTo>
                    <a:pt x="277" y="222"/>
                  </a:lnTo>
                  <a:lnTo>
                    <a:pt x="148" y="387"/>
                  </a:lnTo>
                  <a:lnTo>
                    <a:pt x="0" y="535"/>
                  </a:lnTo>
                  <a:lnTo>
                    <a:pt x="148" y="701"/>
                  </a:lnTo>
                  <a:lnTo>
                    <a:pt x="277" y="867"/>
                  </a:lnTo>
                  <a:lnTo>
                    <a:pt x="350" y="941"/>
                  </a:lnTo>
                  <a:lnTo>
                    <a:pt x="424" y="1014"/>
                  </a:lnTo>
                  <a:lnTo>
                    <a:pt x="498" y="1051"/>
                  </a:lnTo>
                  <a:lnTo>
                    <a:pt x="572" y="1070"/>
                  </a:lnTo>
                  <a:lnTo>
                    <a:pt x="664" y="1070"/>
                  </a:lnTo>
                  <a:lnTo>
                    <a:pt x="738" y="1051"/>
                  </a:lnTo>
                  <a:lnTo>
                    <a:pt x="811" y="996"/>
                  </a:lnTo>
                  <a:lnTo>
                    <a:pt x="903" y="941"/>
                  </a:lnTo>
                  <a:lnTo>
                    <a:pt x="1069" y="812"/>
                  </a:lnTo>
                  <a:lnTo>
                    <a:pt x="1235" y="682"/>
                  </a:lnTo>
                  <a:lnTo>
                    <a:pt x="1235" y="406"/>
                  </a:lnTo>
                  <a:lnTo>
                    <a:pt x="1069" y="277"/>
                  </a:lnTo>
                  <a:lnTo>
                    <a:pt x="903" y="148"/>
                  </a:lnTo>
                  <a:lnTo>
                    <a:pt x="811" y="92"/>
                  </a:lnTo>
                  <a:lnTo>
                    <a:pt x="738" y="37"/>
                  </a:lnTo>
                  <a:lnTo>
                    <a:pt x="664" y="19"/>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4" name="Google Shape;3104;p11"/>
            <p:cNvSpPr/>
            <p:nvPr/>
          </p:nvSpPr>
          <p:spPr>
            <a:xfrm>
              <a:off x="6318725" y="1919675"/>
              <a:ext cx="26750" cy="29525"/>
            </a:xfrm>
            <a:custGeom>
              <a:avLst/>
              <a:gdLst/>
              <a:ahLst/>
              <a:cxnLst/>
              <a:rect l="l" t="t" r="r" b="b"/>
              <a:pathLst>
                <a:path w="1070" h="1181" extrusionOk="0">
                  <a:moveTo>
                    <a:pt x="443" y="1"/>
                  </a:moveTo>
                  <a:lnTo>
                    <a:pt x="314" y="148"/>
                  </a:lnTo>
                  <a:lnTo>
                    <a:pt x="167" y="314"/>
                  </a:lnTo>
                  <a:lnTo>
                    <a:pt x="111" y="406"/>
                  </a:lnTo>
                  <a:lnTo>
                    <a:pt x="56" y="480"/>
                  </a:lnTo>
                  <a:lnTo>
                    <a:pt x="19" y="554"/>
                  </a:lnTo>
                  <a:lnTo>
                    <a:pt x="1" y="646"/>
                  </a:lnTo>
                  <a:lnTo>
                    <a:pt x="19" y="720"/>
                  </a:lnTo>
                  <a:lnTo>
                    <a:pt x="56" y="812"/>
                  </a:lnTo>
                  <a:lnTo>
                    <a:pt x="111" y="904"/>
                  </a:lnTo>
                  <a:lnTo>
                    <a:pt x="185" y="996"/>
                  </a:lnTo>
                  <a:lnTo>
                    <a:pt x="259" y="1070"/>
                  </a:lnTo>
                  <a:lnTo>
                    <a:pt x="332" y="1125"/>
                  </a:lnTo>
                  <a:lnTo>
                    <a:pt x="406" y="1162"/>
                  </a:lnTo>
                  <a:lnTo>
                    <a:pt x="480" y="1181"/>
                  </a:lnTo>
                  <a:lnTo>
                    <a:pt x="572" y="1162"/>
                  </a:lnTo>
                  <a:lnTo>
                    <a:pt x="664" y="1125"/>
                  </a:lnTo>
                  <a:lnTo>
                    <a:pt x="757" y="1070"/>
                  </a:lnTo>
                  <a:lnTo>
                    <a:pt x="830" y="996"/>
                  </a:lnTo>
                  <a:lnTo>
                    <a:pt x="922" y="922"/>
                  </a:lnTo>
                  <a:lnTo>
                    <a:pt x="978" y="849"/>
                  </a:lnTo>
                  <a:lnTo>
                    <a:pt x="1033" y="775"/>
                  </a:lnTo>
                  <a:lnTo>
                    <a:pt x="1070" y="683"/>
                  </a:lnTo>
                  <a:lnTo>
                    <a:pt x="1070" y="609"/>
                  </a:lnTo>
                  <a:lnTo>
                    <a:pt x="1033" y="535"/>
                  </a:lnTo>
                  <a:lnTo>
                    <a:pt x="996" y="443"/>
                  </a:lnTo>
                  <a:lnTo>
                    <a:pt x="941" y="369"/>
                  </a:lnTo>
                  <a:lnTo>
                    <a:pt x="812" y="185"/>
                  </a:lnTo>
                  <a:lnTo>
                    <a:pt x="7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5" name="Google Shape;3105;p11"/>
            <p:cNvSpPr/>
            <p:nvPr/>
          </p:nvSpPr>
          <p:spPr>
            <a:xfrm>
              <a:off x="5762825" y="1825175"/>
              <a:ext cx="25825" cy="33675"/>
            </a:xfrm>
            <a:custGeom>
              <a:avLst/>
              <a:gdLst/>
              <a:ahLst/>
              <a:cxnLst/>
              <a:rect l="l" t="t" r="r" b="b"/>
              <a:pathLst>
                <a:path w="1033" h="1347" extrusionOk="0">
                  <a:moveTo>
                    <a:pt x="516" y="1"/>
                  </a:moveTo>
                  <a:lnTo>
                    <a:pt x="369" y="148"/>
                  </a:lnTo>
                  <a:lnTo>
                    <a:pt x="203" y="296"/>
                  </a:lnTo>
                  <a:lnTo>
                    <a:pt x="129" y="369"/>
                  </a:lnTo>
                  <a:lnTo>
                    <a:pt x="55" y="443"/>
                  </a:lnTo>
                  <a:lnTo>
                    <a:pt x="19" y="517"/>
                  </a:lnTo>
                  <a:lnTo>
                    <a:pt x="0" y="591"/>
                  </a:lnTo>
                  <a:lnTo>
                    <a:pt x="0" y="664"/>
                  </a:lnTo>
                  <a:lnTo>
                    <a:pt x="37" y="738"/>
                  </a:lnTo>
                  <a:lnTo>
                    <a:pt x="92" y="812"/>
                  </a:lnTo>
                  <a:lnTo>
                    <a:pt x="166" y="904"/>
                  </a:lnTo>
                  <a:lnTo>
                    <a:pt x="351" y="1107"/>
                  </a:lnTo>
                  <a:lnTo>
                    <a:pt x="553" y="1347"/>
                  </a:lnTo>
                  <a:lnTo>
                    <a:pt x="738" y="1089"/>
                  </a:lnTo>
                  <a:lnTo>
                    <a:pt x="885" y="886"/>
                  </a:lnTo>
                  <a:lnTo>
                    <a:pt x="959" y="794"/>
                  </a:lnTo>
                  <a:lnTo>
                    <a:pt x="996" y="701"/>
                  </a:lnTo>
                  <a:lnTo>
                    <a:pt x="1033" y="628"/>
                  </a:lnTo>
                  <a:lnTo>
                    <a:pt x="1033" y="554"/>
                  </a:lnTo>
                  <a:lnTo>
                    <a:pt x="1014" y="480"/>
                  </a:lnTo>
                  <a:lnTo>
                    <a:pt x="977" y="406"/>
                  </a:lnTo>
                  <a:lnTo>
                    <a:pt x="904" y="333"/>
                  </a:lnTo>
                  <a:lnTo>
                    <a:pt x="830" y="259"/>
                  </a:lnTo>
                  <a:lnTo>
                    <a:pt x="664" y="130"/>
                  </a:lnTo>
                  <a:lnTo>
                    <a:pt x="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6" name="Google Shape;3106;p11"/>
            <p:cNvSpPr/>
            <p:nvPr/>
          </p:nvSpPr>
          <p:spPr>
            <a:xfrm>
              <a:off x="4957075" y="1272500"/>
              <a:ext cx="33675" cy="25825"/>
            </a:xfrm>
            <a:custGeom>
              <a:avLst/>
              <a:gdLst/>
              <a:ahLst/>
              <a:cxnLst/>
              <a:rect l="l" t="t" r="r" b="b"/>
              <a:pathLst>
                <a:path w="1347" h="1033" extrusionOk="0">
                  <a:moveTo>
                    <a:pt x="553" y="0"/>
                  </a:moveTo>
                  <a:lnTo>
                    <a:pt x="480" y="19"/>
                  </a:lnTo>
                  <a:lnTo>
                    <a:pt x="406" y="56"/>
                  </a:lnTo>
                  <a:lnTo>
                    <a:pt x="332" y="111"/>
                  </a:lnTo>
                  <a:lnTo>
                    <a:pt x="258" y="185"/>
                  </a:lnTo>
                  <a:lnTo>
                    <a:pt x="129" y="351"/>
                  </a:lnTo>
                  <a:lnTo>
                    <a:pt x="0" y="517"/>
                  </a:lnTo>
                  <a:lnTo>
                    <a:pt x="148" y="664"/>
                  </a:lnTo>
                  <a:lnTo>
                    <a:pt x="295" y="830"/>
                  </a:lnTo>
                  <a:lnTo>
                    <a:pt x="369" y="904"/>
                  </a:lnTo>
                  <a:lnTo>
                    <a:pt x="443" y="959"/>
                  </a:lnTo>
                  <a:lnTo>
                    <a:pt x="517" y="1014"/>
                  </a:lnTo>
                  <a:lnTo>
                    <a:pt x="590" y="1033"/>
                  </a:lnTo>
                  <a:lnTo>
                    <a:pt x="664" y="1033"/>
                  </a:lnTo>
                  <a:lnTo>
                    <a:pt x="738" y="996"/>
                  </a:lnTo>
                  <a:lnTo>
                    <a:pt x="812" y="941"/>
                  </a:lnTo>
                  <a:lnTo>
                    <a:pt x="904" y="867"/>
                  </a:lnTo>
                  <a:lnTo>
                    <a:pt x="1107" y="683"/>
                  </a:lnTo>
                  <a:lnTo>
                    <a:pt x="1346" y="480"/>
                  </a:lnTo>
                  <a:lnTo>
                    <a:pt x="1088" y="295"/>
                  </a:lnTo>
                  <a:lnTo>
                    <a:pt x="885" y="129"/>
                  </a:lnTo>
                  <a:lnTo>
                    <a:pt x="793" y="74"/>
                  </a:lnTo>
                  <a:lnTo>
                    <a:pt x="701"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7" name="Google Shape;3107;p11"/>
            <p:cNvSpPr/>
            <p:nvPr/>
          </p:nvSpPr>
          <p:spPr>
            <a:xfrm>
              <a:off x="4763000" y="992700"/>
              <a:ext cx="33675" cy="25825"/>
            </a:xfrm>
            <a:custGeom>
              <a:avLst/>
              <a:gdLst/>
              <a:ahLst/>
              <a:cxnLst/>
              <a:rect l="l" t="t" r="r" b="b"/>
              <a:pathLst>
                <a:path w="1347" h="1033" extrusionOk="0">
                  <a:moveTo>
                    <a:pt x="572" y="0"/>
                  </a:moveTo>
                  <a:lnTo>
                    <a:pt x="499" y="19"/>
                  </a:lnTo>
                  <a:lnTo>
                    <a:pt x="425" y="56"/>
                  </a:lnTo>
                  <a:lnTo>
                    <a:pt x="351" y="111"/>
                  </a:lnTo>
                  <a:lnTo>
                    <a:pt x="277" y="185"/>
                  </a:lnTo>
                  <a:lnTo>
                    <a:pt x="130" y="332"/>
                  </a:lnTo>
                  <a:lnTo>
                    <a:pt x="1" y="480"/>
                  </a:lnTo>
                  <a:lnTo>
                    <a:pt x="130" y="646"/>
                  </a:lnTo>
                  <a:lnTo>
                    <a:pt x="277" y="812"/>
                  </a:lnTo>
                  <a:lnTo>
                    <a:pt x="333" y="904"/>
                  </a:lnTo>
                  <a:lnTo>
                    <a:pt x="406" y="959"/>
                  </a:lnTo>
                  <a:lnTo>
                    <a:pt x="499" y="1014"/>
                  </a:lnTo>
                  <a:lnTo>
                    <a:pt x="572" y="1033"/>
                  </a:lnTo>
                  <a:lnTo>
                    <a:pt x="646" y="1033"/>
                  </a:lnTo>
                  <a:lnTo>
                    <a:pt x="720" y="1014"/>
                  </a:lnTo>
                  <a:lnTo>
                    <a:pt x="794" y="959"/>
                  </a:lnTo>
                  <a:lnTo>
                    <a:pt x="886" y="885"/>
                  </a:lnTo>
                  <a:lnTo>
                    <a:pt x="1089" y="719"/>
                  </a:lnTo>
                  <a:lnTo>
                    <a:pt x="1347" y="535"/>
                  </a:lnTo>
                  <a:lnTo>
                    <a:pt x="1107" y="332"/>
                  </a:lnTo>
                  <a:lnTo>
                    <a:pt x="904" y="166"/>
                  </a:lnTo>
                  <a:lnTo>
                    <a:pt x="812" y="93"/>
                  </a:lnTo>
                  <a:lnTo>
                    <a:pt x="720" y="37"/>
                  </a:lnTo>
                  <a:lnTo>
                    <a:pt x="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8" name="Google Shape;3108;p11"/>
            <p:cNvSpPr/>
            <p:nvPr/>
          </p:nvSpPr>
          <p:spPr>
            <a:xfrm>
              <a:off x="4544050" y="378250"/>
              <a:ext cx="26300" cy="33675"/>
            </a:xfrm>
            <a:custGeom>
              <a:avLst/>
              <a:gdLst/>
              <a:ahLst/>
              <a:cxnLst/>
              <a:rect l="l" t="t" r="r" b="b"/>
              <a:pathLst>
                <a:path w="1052" h="1347" extrusionOk="0">
                  <a:moveTo>
                    <a:pt x="517" y="0"/>
                  </a:moveTo>
                  <a:lnTo>
                    <a:pt x="370" y="148"/>
                  </a:lnTo>
                  <a:lnTo>
                    <a:pt x="204" y="295"/>
                  </a:lnTo>
                  <a:lnTo>
                    <a:pt x="130" y="369"/>
                  </a:lnTo>
                  <a:lnTo>
                    <a:pt x="74" y="443"/>
                  </a:lnTo>
                  <a:lnTo>
                    <a:pt x="19" y="516"/>
                  </a:lnTo>
                  <a:lnTo>
                    <a:pt x="1" y="609"/>
                  </a:lnTo>
                  <a:lnTo>
                    <a:pt x="1" y="664"/>
                  </a:lnTo>
                  <a:lnTo>
                    <a:pt x="38" y="738"/>
                  </a:lnTo>
                  <a:lnTo>
                    <a:pt x="93" y="811"/>
                  </a:lnTo>
                  <a:lnTo>
                    <a:pt x="167" y="904"/>
                  </a:lnTo>
                  <a:lnTo>
                    <a:pt x="351" y="1107"/>
                  </a:lnTo>
                  <a:lnTo>
                    <a:pt x="554" y="1346"/>
                  </a:lnTo>
                  <a:lnTo>
                    <a:pt x="738" y="1088"/>
                  </a:lnTo>
                  <a:lnTo>
                    <a:pt x="904" y="885"/>
                  </a:lnTo>
                  <a:lnTo>
                    <a:pt x="960" y="793"/>
                  </a:lnTo>
                  <a:lnTo>
                    <a:pt x="1015" y="701"/>
                  </a:lnTo>
                  <a:lnTo>
                    <a:pt x="1033" y="627"/>
                  </a:lnTo>
                  <a:lnTo>
                    <a:pt x="1052" y="553"/>
                  </a:lnTo>
                  <a:lnTo>
                    <a:pt x="1015" y="480"/>
                  </a:lnTo>
                  <a:lnTo>
                    <a:pt x="978" y="406"/>
                  </a:lnTo>
                  <a:lnTo>
                    <a:pt x="923" y="332"/>
                  </a:lnTo>
                  <a:lnTo>
                    <a:pt x="849" y="258"/>
                  </a:lnTo>
                  <a:lnTo>
                    <a:pt x="683" y="12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9" name="Google Shape;3109;p11"/>
            <p:cNvSpPr/>
            <p:nvPr/>
          </p:nvSpPr>
          <p:spPr>
            <a:xfrm>
              <a:off x="5459050" y="1688725"/>
              <a:ext cx="34125" cy="26300"/>
            </a:xfrm>
            <a:custGeom>
              <a:avLst/>
              <a:gdLst/>
              <a:ahLst/>
              <a:cxnLst/>
              <a:rect l="l" t="t" r="r" b="b"/>
              <a:pathLst>
                <a:path w="1365" h="1052" extrusionOk="0">
                  <a:moveTo>
                    <a:pt x="590" y="1"/>
                  </a:moveTo>
                  <a:lnTo>
                    <a:pt x="517" y="19"/>
                  </a:lnTo>
                  <a:lnTo>
                    <a:pt x="443" y="75"/>
                  </a:lnTo>
                  <a:lnTo>
                    <a:pt x="369" y="130"/>
                  </a:lnTo>
                  <a:lnTo>
                    <a:pt x="295" y="185"/>
                  </a:lnTo>
                  <a:lnTo>
                    <a:pt x="148" y="351"/>
                  </a:lnTo>
                  <a:lnTo>
                    <a:pt x="0" y="499"/>
                  </a:lnTo>
                  <a:lnTo>
                    <a:pt x="148" y="665"/>
                  </a:lnTo>
                  <a:lnTo>
                    <a:pt x="277" y="831"/>
                  </a:lnTo>
                  <a:lnTo>
                    <a:pt x="351" y="904"/>
                  </a:lnTo>
                  <a:lnTo>
                    <a:pt x="425" y="978"/>
                  </a:lnTo>
                  <a:lnTo>
                    <a:pt x="498" y="1015"/>
                  </a:lnTo>
                  <a:lnTo>
                    <a:pt x="572" y="1052"/>
                  </a:lnTo>
                  <a:lnTo>
                    <a:pt x="646" y="1052"/>
                  </a:lnTo>
                  <a:lnTo>
                    <a:pt x="720" y="1034"/>
                  </a:lnTo>
                  <a:lnTo>
                    <a:pt x="793" y="978"/>
                  </a:lnTo>
                  <a:lnTo>
                    <a:pt x="885" y="904"/>
                  </a:lnTo>
                  <a:lnTo>
                    <a:pt x="1107" y="739"/>
                  </a:lnTo>
                  <a:lnTo>
                    <a:pt x="1365" y="554"/>
                  </a:lnTo>
                  <a:lnTo>
                    <a:pt x="1107" y="351"/>
                  </a:lnTo>
                  <a:lnTo>
                    <a:pt x="904" y="167"/>
                  </a:lnTo>
                  <a:lnTo>
                    <a:pt x="830" y="112"/>
                  </a:lnTo>
                  <a:lnTo>
                    <a:pt x="738" y="56"/>
                  </a:lnTo>
                  <a:lnTo>
                    <a:pt x="664" y="19"/>
                  </a:lnTo>
                  <a:lnTo>
                    <a:pt x="5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0" name="Google Shape;3110;p11"/>
            <p:cNvSpPr/>
            <p:nvPr/>
          </p:nvSpPr>
          <p:spPr>
            <a:xfrm>
              <a:off x="4698475" y="899575"/>
              <a:ext cx="30900" cy="24000"/>
            </a:xfrm>
            <a:custGeom>
              <a:avLst/>
              <a:gdLst/>
              <a:ahLst/>
              <a:cxnLst/>
              <a:rect l="l" t="t" r="r" b="b"/>
              <a:pathLst>
                <a:path w="1236" h="960" extrusionOk="0">
                  <a:moveTo>
                    <a:pt x="480" y="1"/>
                  </a:moveTo>
                  <a:lnTo>
                    <a:pt x="406" y="38"/>
                  </a:lnTo>
                  <a:lnTo>
                    <a:pt x="277" y="148"/>
                  </a:lnTo>
                  <a:lnTo>
                    <a:pt x="130" y="296"/>
                  </a:lnTo>
                  <a:lnTo>
                    <a:pt x="1" y="425"/>
                  </a:lnTo>
                  <a:lnTo>
                    <a:pt x="111" y="572"/>
                  </a:lnTo>
                  <a:lnTo>
                    <a:pt x="240" y="738"/>
                  </a:lnTo>
                  <a:lnTo>
                    <a:pt x="369" y="886"/>
                  </a:lnTo>
                  <a:lnTo>
                    <a:pt x="425" y="923"/>
                  </a:lnTo>
                  <a:lnTo>
                    <a:pt x="498" y="960"/>
                  </a:lnTo>
                  <a:lnTo>
                    <a:pt x="572" y="960"/>
                  </a:lnTo>
                  <a:lnTo>
                    <a:pt x="627" y="941"/>
                  </a:lnTo>
                  <a:lnTo>
                    <a:pt x="793" y="831"/>
                  </a:lnTo>
                  <a:lnTo>
                    <a:pt x="996" y="683"/>
                  </a:lnTo>
                  <a:lnTo>
                    <a:pt x="1236" y="517"/>
                  </a:lnTo>
                  <a:lnTo>
                    <a:pt x="1015" y="333"/>
                  </a:lnTo>
                  <a:lnTo>
                    <a:pt x="849" y="167"/>
                  </a:lnTo>
                  <a:lnTo>
                    <a:pt x="683" y="38"/>
                  </a:lnTo>
                  <a:lnTo>
                    <a:pt x="6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1" name="Google Shape;3111;p11"/>
            <p:cNvSpPr/>
            <p:nvPr/>
          </p:nvSpPr>
          <p:spPr>
            <a:xfrm>
              <a:off x="5684450" y="1813200"/>
              <a:ext cx="29525" cy="23075"/>
            </a:xfrm>
            <a:custGeom>
              <a:avLst/>
              <a:gdLst/>
              <a:ahLst/>
              <a:cxnLst/>
              <a:rect l="l" t="t" r="r" b="b"/>
              <a:pathLst>
                <a:path w="1181" h="923" extrusionOk="0">
                  <a:moveTo>
                    <a:pt x="443" y="0"/>
                  </a:moveTo>
                  <a:lnTo>
                    <a:pt x="369" y="19"/>
                  </a:lnTo>
                  <a:lnTo>
                    <a:pt x="296" y="56"/>
                  </a:lnTo>
                  <a:lnTo>
                    <a:pt x="148" y="166"/>
                  </a:lnTo>
                  <a:lnTo>
                    <a:pt x="74" y="240"/>
                  </a:lnTo>
                  <a:lnTo>
                    <a:pt x="38" y="314"/>
                  </a:lnTo>
                  <a:lnTo>
                    <a:pt x="1" y="369"/>
                  </a:lnTo>
                  <a:lnTo>
                    <a:pt x="1" y="424"/>
                  </a:lnTo>
                  <a:lnTo>
                    <a:pt x="19" y="498"/>
                  </a:lnTo>
                  <a:lnTo>
                    <a:pt x="56" y="590"/>
                  </a:lnTo>
                  <a:lnTo>
                    <a:pt x="167" y="738"/>
                  </a:lnTo>
                  <a:lnTo>
                    <a:pt x="222" y="812"/>
                  </a:lnTo>
                  <a:lnTo>
                    <a:pt x="296" y="867"/>
                  </a:lnTo>
                  <a:lnTo>
                    <a:pt x="369" y="904"/>
                  </a:lnTo>
                  <a:lnTo>
                    <a:pt x="443" y="922"/>
                  </a:lnTo>
                  <a:lnTo>
                    <a:pt x="517" y="922"/>
                  </a:lnTo>
                  <a:lnTo>
                    <a:pt x="572" y="885"/>
                  </a:lnTo>
                  <a:lnTo>
                    <a:pt x="738" y="793"/>
                  </a:lnTo>
                  <a:lnTo>
                    <a:pt x="941" y="627"/>
                  </a:lnTo>
                  <a:lnTo>
                    <a:pt x="1181" y="461"/>
                  </a:lnTo>
                  <a:lnTo>
                    <a:pt x="941" y="295"/>
                  </a:lnTo>
                  <a:lnTo>
                    <a:pt x="738"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2" name="Google Shape;3112;p11"/>
            <p:cNvSpPr/>
            <p:nvPr/>
          </p:nvSpPr>
          <p:spPr>
            <a:xfrm>
              <a:off x="5024825" y="1367900"/>
              <a:ext cx="30000" cy="23075"/>
            </a:xfrm>
            <a:custGeom>
              <a:avLst/>
              <a:gdLst/>
              <a:ahLst/>
              <a:cxnLst/>
              <a:rect l="l" t="t" r="r" b="b"/>
              <a:pathLst>
                <a:path w="1200" h="923" extrusionOk="0">
                  <a:moveTo>
                    <a:pt x="443" y="1"/>
                  </a:moveTo>
                  <a:lnTo>
                    <a:pt x="369" y="19"/>
                  </a:lnTo>
                  <a:lnTo>
                    <a:pt x="296" y="56"/>
                  </a:lnTo>
                  <a:lnTo>
                    <a:pt x="148" y="185"/>
                  </a:lnTo>
                  <a:lnTo>
                    <a:pt x="93" y="259"/>
                  </a:lnTo>
                  <a:lnTo>
                    <a:pt x="38" y="314"/>
                  </a:lnTo>
                  <a:lnTo>
                    <a:pt x="19" y="388"/>
                  </a:lnTo>
                  <a:lnTo>
                    <a:pt x="1" y="444"/>
                  </a:lnTo>
                  <a:lnTo>
                    <a:pt x="38" y="517"/>
                  </a:lnTo>
                  <a:lnTo>
                    <a:pt x="74" y="591"/>
                  </a:lnTo>
                  <a:lnTo>
                    <a:pt x="185" y="739"/>
                  </a:lnTo>
                  <a:lnTo>
                    <a:pt x="259" y="812"/>
                  </a:lnTo>
                  <a:lnTo>
                    <a:pt x="333" y="868"/>
                  </a:lnTo>
                  <a:lnTo>
                    <a:pt x="406" y="904"/>
                  </a:lnTo>
                  <a:lnTo>
                    <a:pt x="462" y="923"/>
                  </a:lnTo>
                  <a:lnTo>
                    <a:pt x="535" y="923"/>
                  </a:lnTo>
                  <a:lnTo>
                    <a:pt x="609" y="886"/>
                  </a:lnTo>
                  <a:lnTo>
                    <a:pt x="775" y="794"/>
                  </a:lnTo>
                  <a:lnTo>
                    <a:pt x="960" y="628"/>
                  </a:lnTo>
                  <a:lnTo>
                    <a:pt x="1199" y="444"/>
                  </a:lnTo>
                  <a:lnTo>
                    <a:pt x="960" y="278"/>
                  </a:lnTo>
                  <a:lnTo>
                    <a:pt x="757" y="130"/>
                  </a:lnTo>
                  <a:lnTo>
                    <a:pt x="591" y="38"/>
                  </a:lnTo>
                  <a:lnTo>
                    <a:pt x="517" y="19"/>
                  </a:lnTo>
                  <a:lnTo>
                    <a:pt x="4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3" name="Google Shape;3113;p11"/>
            <p:cNvSpPr/>
            <p:nvPr/>
          </p:nvSpPr>
          <p:spPr>
            <a:xfrm>
              <a:off x="5235950" y="1568425"/>
              <a:ext cx="28600" cy="21700"/>
            </a:xfrm>
            <a:custGeom>
              <a:avLst/>
              <a:gdLst/>
              <a:ahLst/>
              <a:cxnLst/>
              <a:rect l="l" t="t" r="r" b="b"/>
              <a:pathLst>
                <a:path w="1144" h="868" extrusionOk="0">
                  <a:moveTo>
                    <a:pt x="498" y="1"/>
                  </a:moveTo>
                  <a:lnTo>
                    <a:pt x="443" y="19"/>
                  </a:lnTo>
                  <a:lnTo>
                    <a:pt x="369" y="37"/>
                  </a:lnTo>
                  <a:lnTo>
                    <a:pt x="259" y="148"/>
                  </a:lnTo>
                  <a:lnTo>
                    <a:pt x="129" y="277"/>
                  </a:lnTo>
                  <a:lnTo>
                    <a:pt x="0" y="388"/>
                  </a:lnTo>
                  <a:lnTo>
                    <a:pt x="111" y="535"/>
                  </a:lnTo>
                  <a:lnTo>
                    <a:pt x="222" y="683"/>
                  </a:lnTo>
                  <a:lnTo>
                    <a:pt x="351" y="793"/>
                  </a:lnTo>
                  <a:lnTo>
                    <a:pt x="406" y="849"/>
                  </a:lnTo>
                  <a:lnTo>
                    <a:pt x="480" y="867"/>
                  </a:lnTo>
                  <a:lnTo>
                    <a:pt x="535" y="867"/>
                  </a:lnTo>
                  <a:lnTo>
                    <a:pt x="590" y="849"/>
                  </a:lnTo>
                  <a:lnTo>
                    <a:pt x="738" y="757"/>
                  </a:lnTo>
                  <a:lnTo>
                    <a:pt x="922" y="628"/>
                  </a:lnTo>
                  <a:lnTo>
                    <a:pt x="1144" y="462"/>
                  </a:lnTo>
                  <a:lnTo>
                    <a:pt x="941" y="296"/>
                  </a:lnTo>
                  <a:lnTo>
                    <a:pt x="775" y="130"/>
                  </a:lnTo>
                  <a:lnTo>
                    <a:pt x="627" y="37"/>
                  </a:lnTo>
                  <a:lnTo>
                    <a:pt x="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4" name="Google Shape;3114;p11"/>
            <p:cNvSpPr/>
            <p:nvPr/>
          </p:nvSpPr>
          <p:spPr>
            <a:xfrm>
              <a:off x="5382525" y="1677225"/>
              <a:ext cx="21225" cy="26750"/>
            </a:xfrm>
            <a:custGeom>
              <a:avLst/>
              <a:gdLst/>
              <a:ahLst/>
              <a:cxnLst/>
              <a:rect l="l" t="t" r="r" b="b"/>
              <a:pathLst>
                <a:path w="849" h="1070" extrusionOk="0">
                  <a:moveTo>
                    <a:pt x="369" y="0"/>
                  </a:moveTo>
                  <a:lnTo>
                    <a:pt x="314" y="37"/>
                  </a:lnTo>
                  <a:lnTo>
                    <a:pt x="185" y="129"/>
                  </a:lnTo>
                  <a:lnTo>
                    <a:pt x="56" y="258"/>
                  </a:lnTo>
                  <a:lnTo>
                    <a:pt x="19" y="332"/>
                  </a:lnTo>
                  <a:lnTo>
                    <a:pt x="1" y="387"/>
                  </a:lnTo>
                  <a:lnTo>
                    <a:pt x="19" y="461"/>
                  </a:lnTo>
                  <a:lnTo>
                    <a:pt x="38" y="516"/>
                  </a:lnTo>
                  <a:lnTo>
                    <a:pt x="130" y="682"/>
                  </a:lnTo>
                  <a:lnTo>
                    <a:pt x="259" y="848"/>
                  </a:lnTo>
                  <a:lnTo>
                    <a:pt x="406" y="1069"/>
                  </a:lnTo>
                  <a:lnTo>
                    <a:pt x="572" y="867"/>
                  </a:lnTo>
                  <a:lnTo>
                    <a:pt x="720" y="701"/>
                  </a:lnTo>
                  <a:lnTo>
                    <a:pt x="830" y="572"/>
                  </a:lnTo>
                  <a:lnTo>
                    <a:pt x="849" y="516"/>
                  </a:lnTo>
                  <a:lnTo>
                    <a:pt x="849" y="461"/>
                  </a:lnTo>
                  <a:lnTo>
                    <a:pt x="830" y="387"/>
                  </a:lnTo>
                  <a:lnTo>
                    <a:pt x="794" y="313"/>
                  </a:lnTo>
                  <a:lnTo>
                    <a:pt x="701" y="184"/>
                  </a:lnTo>
                  <a:lnTo>
                    <a:pt x="572" y="74"/>
                  </a:lnTo>
                  <a:lnTo>
                    <a:pt x="499" y="37"/>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5" name="Google Shape;3115;p11"/>
            <p:cNvSpPr/>
            <p:nvPr/>
          </p:nvSpPr>
          <p:spPr>
            <a:xfrm>
              <a:off x="4635325" y="801400"/>
              <a:ext cx="20300" cy="26300"/>
            </a:xfrm>
            <a:custGeom>
              <a:avLst/>
              <a:gdLst/>
              <a:ahLst/>
              <a:cxnLst/>
              <a:rect l="l" t="t" r="r" b="b"/>
              <a:pathLst>
                <a:path w="812" h="1052" extrusionOk="0">
                  <a:moveTo>
                    <a:pt x="388" y="0"/>
                  </a:moveTo>
                  <a:lnTo>
                    <a:pt x="240" y="203"/>
                  </a:lnTo>
                  <a:lnTo>
                    <a:pt x="111" y="388"/>
                  </a:lnTo>
                  <a:lnTo>
                    <a:pt x="19" y="535"/>
                  </a:lnTo>
                  <a:lnTo>
                    <a:pt x="0" y="590"/>
                  </a:lnTo>
                  <a:lnTo>
                    <a:pt x="0" y="646"/>
                  </a:lnTo>
                  <a:lnTo>
                    <a:pt x="19" y="720"/>
                  </a:lnTo>
                  <a:lnTo>
                    <a:pt x="56" y="775"/>
                  </a:lnTo>
                  <a:lnTo>
                    <a:pt x="166" y="904"/>
                  </a:lnTo>
                  <a:lnTo>
                    <a:pt x="296" y="1015"/>
                  </a:lnTo>
                  <a:lnTo>
                    <a:pt x="369" y="1033"/>
                  </a:lnTo>
                  <a:lnTo>
                    <a:pt x="425" y="1051"/>
                  </a:lnTo>
                  <a:lnTo>
                    <a:pt x="480" y="1033"/>
                  </a:lnTo>
                  <a:lnTo>
                    <a:pt x="554" y="996"/>
                  </a:lnTo>
                  <a:lnTo>
                    <a:pt x="664" y="885"/>
                  </a:lnTo>
                  <a:lnTo>
                    <a:pt x="775" y="756"/>
                  </a:lnTo>
                  <a:lnTo>
                    <a:pt x="812" y="683"/>
                  </a:lnTo>
                  <a:lnTo>
                    <a:pt x="812" y="627"/>
                  </a:lnTo>
                  <a:lnTo>
                    <a:pt x="812" y="554"/>
                  </a:lnTo>
                  <a:lnTo>
                    <a:pt x="793" y="498"/>
                  </a:lnTo>
                  <a:lnTo>
                    <a:pt x="683" y="369"/>
                  </a:lnTo>
                  <a:lnTo>
                    <a:pt x="554" y="203"/>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6" name="Google Shape;3116;p11"/>
            <p:cNvSpPr/>
            <p:nvPr/>
          </p:nvSpPr>
          <p:spPr>
            <a:xfrm>
              <a:off x="4532075" y="455675"/>
              <a:ext cx="21225" cy="26775"/>
            </a:xfrm>
            <a:custGeom>
              <a:avLst/>
              <a:gdLst/>
              <a:ahLst/>
              <a:cxnLst/>
              <a:rect l="l" t="t" r="r" b="b"/>
              <a:pathLst>
                <a:path w="849" h="1071" extrusionOk="0">
                  <a:moveTo>
                    <a:pt x="461" y="1"/>
                  </a:moveTo>
                  <a:lnTo>
                    <a:pt x="295" y="204"/>
                  </a:lnTo>
                  <a:lnTo>
                    <a:pt x="148" y="351"/>
                  </a:lnTo>
                  <a:lnTo>
                    <a:pt x="37" y="499"/>
                  </a:lnTo>
                  <a:lnTo>
                    <a:pt x="19" y="554"/>
                  </a:lnTo>
                  <a:lnTo>
                    <a:pt x="0" y="609"/>
                  </a:lnTo>
                  <a:lnTo>
                    <a:pt x="19" y="665"/>
                  </a:lnTo>
                  <a:lnTo>
                    <a:pt x="56" y="738"/>
                  </a:lnTo>
                  <a:lnTo>
                    <a:pt x="166" y="886"/>
                  </a:lnTo>
                  <a:lnTo>
                    <a:pt x="277" y="996"/>
                  </a:lnTo>
                  <a:lnTo>
                    <a:pt x="351" y="1052"/>
                  </a:lnTo>
                  <a:lnTo>
                    <a:pt x="424" y="1070"/>
                  </a:lnTo>
                  <a:lnTo>
                    <a:pt x="461" y="1070"/>
                  </a:lnTo>
                  <a:lnTo>
                    <a:pt x="535" y="1052"/>
                  </a:lnTo>
                  <a:lnTo>
                    <a:pt x="664" y="960"/>
                  </a:lnTo>
                  <a:lnTo>
                    <a:pt x="793" y="831"/>
                  </a:lnTo>
                  <a:lnTo>
                    <a:pt x="830" y="757"/>
                  </a:lnTo>
                  <a:lnTo>
                    <a:pt x="849" y="701"/>
                  </a:lnTo>
                  <a:lnTo>
                    <a:pt x="849" y="628"/>
                  </a:lnTo>
                  <a:lnTo>
                    <a:pt x="830" y="554"/>
                  </a:lnTo>
                  <a:lnTo>
                    <a:pt x="738" y="406"/>
                  </a:lnTo>
                  <a:lnTo>
                    <a:pt x="609" y="222"/>
                  </a:lnTo>
                  <a:lnTo>
                    <a:pt x="4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7" name="Google Shape;3117;p11"/>
            <p:cNvSpPr/>
            <p:nvPr/>
          </p:nvSpPr>
          <p:spPr>
            <a:xfrm>
              <a:off x="5604700" y="1800300"/>
              <a:ext cx="27225" cy="20300"/>
            </a:xfrm>
            <a:custGeom>
              <a:avLst/>
              <a:gdLst/>
              <a:ahLst/>
              <a:cxnLst/>
              <a:rect l="l" t="t" r="r" b="b"/>
              <a:pathLst>
                <a:path w="1089" h="812" extrusionOk="0">
                  <a:moveTo>
                    <a:pt x="462" y="0"/>
                  </a:moveTo>
                  <a:lnTo>
                    <a:pt x="407" y="18"/>
                  </a:lnTo>
                  <a:lnTo>
                    <a:pt x="351" y="37"/>
                  </a:lnTo>
                  <a:lnTo>
                    <a:pt x="222" y="148"/>
                  </a:lnTo>
                  <a:lnTo>
                    <a:pt x="112" y="277"/>
                  </a:lnTo>
                  <a:lnTo>
                    <a:pt x="1" y="387"/>
                  </a:lnTo>
                  <a:lnTo>
                    <a:pt x="112" y="516"/>
                  </a:lnTo>
                  <a:lnTo>
                    <a:pt x="222" y="645"/>
                  </a:lnTo>
                  <a:lnTo>
                    <a:pt x="314" y="756"/>
                  </a:lnTo>
                  <a:lnTo>
                    <a:pt x="370" y="793"/>
                  </a:lnTo>
                  <a:lnTo>
                    <a:pt x="443" y="811"/>
                  </a:lnTo>
                  <a:lnTo>
                    <a:pt x="499" y="811"/>
                  </a:lnTo>
                  <a:lnTo>
                    <a:pt x="554" y="793"/>
                  </a:lnTo>
                  <a:lnTo>
                    <a:pt x="702" y="701"/>
                  </a:lnTo>
                  <a:lnTo>
                    <a:pt x="867" y="572"/>
                  </a:lnTo>
                  <a:lnTo>
                    <a:pt x="1089" y="424"/>
                  </a:lnTo>
                  <a:lnTo>
                    <a:pt x="886" y="258"/>
                  </a:lnTo>
                  <a:lnTo>
                    <a:pt x="720"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8" name="Google Shape;3118;p11"/>
            <p:cNvSpPr/>
            <p:nvPr/>
          </p:nvSpPr>
          <p:spPr>
            <a:xfrm>
              <a:off x="4582325" y="635000"/>
              <a:ext cx="28600" cy="22150"/>
            </a:xfrm>
            <a:custGeom>
              <a:avLst/>
              <a:gdLst/>
              <a:ahLst/>
              <a:cxnLst/>
              <a:rect l="l" t="t" r="r" b="b"/>
              <a:pathLst>
                <a:path w="1144" h="886" extrusionOk="0">
                  <a:moveTo>
                    <a:pt x="480" y="0"/>
                  </a:moveTo>
                  <a:lnTo>
                    <a:pt x="406" y="19"/>
                  </a:lnTo>
                  <a:lnTo>
                    <a:pt x="350" y="56"/>
                  </a:lnTo>
                  <a:lnTo>
                    <a:pt x="240" y="166"/>
                  </a:lnTo>
                  <a:lnTo>
                    <a:pt x="129" y="314"/>
                  </a:lnTo>
                  <a:lnTo>
                    <a:pt x="0" y="443"/>
                  </a:lnTo>
                  <a:lnTo>
                    <a:pt x="129" y="572"/>
                  </a:lnTo>
                  <a:lnTo>
                    <a:pt x="258" y="701"/>
                  </a:lnTo>
                  <a:lnTo>
                    <a:pt x="387" y="812"/>
                  </a:lnTo>
                  <a:lnTo>
                    <a:pt x="443" y="867"/>
                  </a:lnTo>
                  <a:lnTo>
                    <a:pt x="516" y="885"/>
                  </a:lnTo>
                  <a:lnTo>
                    <a:pt x="572" y="885"/>
                  </a:lnTo>
                  <a:lnTo>
                    <a:pt x="627" y="848"/>
                  </a:lnTo>
                  <a:lnTo>
                    <a:pt x="775" y="738"/>
                  </a:lnTo>
                  <a:lnTo>
                    <a:pt x="940" y="590"/>
                  </a:lnTo>
                  <a:lnTo>
                    <a:pt x="1143" y="406"/>
                  </a:lnTo>
                  <a:lnTo>
                    <a:pt x="940" y="258"/>
                  </a:lnTo>
                  <a:lnTo>
                    <a:pt x="756" y="129"/>
                  </a:lnTo>
                  <a:lnTo>
                    <a:pt x="609" y="37"/>
                  </a:lnTo>
                  <a:lnTo>
                    <a:pt x="535" y="19"/>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9" name="Google Shape;3119;p11"/>
            <p:cNvSpPr/>
            <p:nvPr/>
          </p:nvSpPr>
          <p:spPr>
            <a:xfrm>
              <a:off x="5092125" y="1463800"/>
              <a:ext cx="19850" cy="25375"/>
            </a:xfrm>
            <a:custGeom>
              <a:avLst/>
              <a:gdLst/>
              <a:ahLst/>
              <a:cxnLst/>
              <a:rect l="l" t="t" r="r" b="b"/>
              <a:pathLst>
                <a:path w="794" h="1015" extrusionOk="0">
                  <a:moveTo>
                    <a:pt x="425" y="0"/>
                  </a:moveTo>
                  <a:lnTo>
                    <a:pt x="369" y="19"/>
                  </a:lnTo>
                  <a:lnTo>
                    <a:pt x="296" y="55"/>
                  </a:lnTo>
                  <a:lnTo>
                    <a:pt x="167" y="148"/>
                  </a:lnTo>
                  <a:lnTo>
                    <a:pt x="56" y="277"/>
                  </a:lnTo>
                  <a:lnTo>
                    <a:pt x="19" y="332"/>
                  </a:lnTo>
                  <a:lnTo>
                    <a:pt x="1" y="387"/>
                  </a:lnTo>
                  <a:lnTo>
                    <a:pt x="1" y="443"/>
                  </a:lnTo>
                  <a:lnTo>
                    <a:pt x="38" y="516"/>
                  </a:lnTo>
                  <a:lnTo>
                    <a:pt x="130" y="645"/>
                  </a:lnTo>
                  <a:lnTo>
                    <a:pt x="259" y="811"/>
                  </a:lnTo>
                  <a:lnTo>
                    <a:pt x="406" y="1014"/>
                  </a:lnTo>
                  <a:lnTo>
                    <a:pt x="554" y="811"/>
                  </a:lnTo>
                  <a:lnTo>
                    <a:pt x="683" y="645"/>
                  </a:lnTo>
                  <a:lnTo>
                    <a:pt x="775" y="498"/>
                  </a:lnTo>
                  <a:lnTo>
                    <a:pt x="794" y="443"/>
                  </a:lnTo>
                  <a:lnTo>
                    <a:pt x="794" y="369"/>
                  </a:lnTo>
                  <a:lnTo>
                    <a:pt x="794" y="314"/>
                  </a:lnTo>
                  <a:lnTo>
                    <a:pt x="757" y="258"/>
                  </a:lnTo>
                  <a:lnTo>
                    <a:pt x="646" y="129"/>
                  </a:lnTo>
                  <a:lnTo>
                    <a:pt x="535" y="37"/>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0" name="Google Shape;3120;p11"/>
            <p:cNvSpPr/>
            <p:nvPr/>
          </p:nvSpPr>
          <p:spPr>
            <a:xfrm>
              <a:off x="4885625" y="1258200"/>
              <a:ext cx="16625" cy="21700"/>
            </a:xfrm>
            <a:custGeom>
              <a:avLst/>
              <a:gdLst/>
              <a:ahLst/>
              <a:cxnLst/>
              <a:rect l="l" t="t" r="r" b="b"/>
              <a:pathLst>
                <a:path w="665" h="868" extrusionOk="0">
                  <a:moveTo>
                    <a:pt x="295" y="1"/>
                  </a:moveTo>
                  <a:lnTo>
                    <a:pt x="185" y="185"/>
                  </a:lnTo>
                  <a:lnTo>
                    <a:pt x="74" y="314"/>
                  </a:lnTo>
                  <a:lnTo>
                    <a:pt x="0" y="443"/>
                  </a:lnTo>
                  <a:lnTo>
                    <a:pt x="0" y="499"/>
                  </a:lnTo>
                  <a:lnTo>
                    <a:pt x="0" y="535"/>
                  </a:lnTo>
                  <a:lnTo>
                    <a:pt x="19" y="591"/>
                  </a:lnTo>
                  <a:lnTo>
                    <a:pt x="37" y="628"/>
                  </a:lnTo>
                  <a:lnTo>
                    <a:pt x="129" y="720"/>
                  </a:lnTo>
                  <a:lnTo>
                    <a:pt x="351" y="867"/>
                  </a:lnTo>
                  <a:lnTo>
                    <a:pt x="554" y="683"/>
                  </a:lnTo>
                  <a:lnTo>
                    <a:pt x="627" y="591"/>
                  </a:lnTo>
                  <a:lnTo>
                    <a:pt x="646" y="535"/>
                  </a:lnTo>
                  <a:lnTo>
                    <a:pt x="664" y="480"/>
                  </a:lnTo>
                  <a:lnTo>
                    <a:pt x="646" y="443"/>
                  </a:lnTo>
                  <a:lnTo>
                    <a:pt x="627" y="388"/>
                  </a:lnTo>
                  <a:lnTo>
                    <a:pt x="554" y="277"/>
                  </a:lnTo>
                  <a:lnTo>
                    <a:pt x="424" y="148"/>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1" name="Google Shape;3121;p11"/>
            <p:cNvSpPr/>
            <p:nvPr/>
          </p:nvSpPr>
          <p:spPr>
            <a:xfrm>
              <a:off x="4754250" y="1072900"/>
              <a:ext cx="16150" cy="20775"/>
            </a:xfrm>
            <a:custGeom>
              <a:avLst/>
              <a:gdLst/>
              <a:ahLst/>
              <a:cxnLst/>
              <a:rect l="l" t="t" r="r" b="b"/>
              <a:pathLst>
                <a:path w="646" h="831" extrusionOk="0">
                  <a:moveTo>
                    <a:pt x="332" y="1"/>
                  </a:moveTo>
                  <a:lnTo>
                    <a:pt x="203" y="167"/>
                  </a:lnTo>
                  <a:lnTo>
                    <a:pt x="111" y="314"/>
                  </a:lnTo>
                  <a:lnTo>
                    <a:pt x="37" y="425"/>
                  </a:lnTo>
                  <a:lnTo>
                    <a:pt x="19" y="480"/>
                  </a:lnTo>
                  <a:lnTo>
                    <a:pt x="1" y="517"/>
                  </a:lnTo>
                  <a:lnTo>
                    <a:pt x="19" y="572"/>
                  </a:lnTo>
                  <a:lnTo>
                    <a:pt x="37" y="627"/>
                  </a:lnTo>
                  <a:lnTo>
                    <a:pt x="130" y="720"/>
                  </a:lnTo>
                  <a:lnTo>
                    <a:pt x="222" y="812"/>
                  </a:lnTo>
                  <a:lnTo>
                    <a:pt x="259" y="830"/>
                  </a:lnTo>
                  <a:lnTo>
                    <a:pt x="296" y="830"/>
                  </a:lnTo>
                  <a:lnTo>
                    <a:pt x="406" y="793"/>
                  </a:lnTo>
                  <a:lnTo>
                    <a:pt x="517" y="701"/>
                  </a:lnTo>
                  <a:lnTo>
                    <a:pt x="609" y="609"/>
                  </a:lnTo>
                  <a:lnTo>
                    <a:pt x="646" y="572"/>
                  </a:lnTo>
                  <a:lnTo>
                    <a:pt x="646" y="517"/>
                  </a:lnTo>
                  <a:lnTo>
                    <a:pt x="646" y="462"/>
                  </a:lnTo>
                  <a:lnTo>
                    <a:pt x="627" y="425"/>
                  </a:lnTo>
                  <a:lnTo>
                    <a:pt x="554" y="314"/>
                  </a:lnTo>
                  <a:lnTo>
                    <a:pt x="443" y="167"/>
                  </a:lnTo>
                  <a:lnTo>
                    <a:pt x="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2" name="Google Shape;3122;p11"/>
            <p:cNvSpPr/>
            <p:nvPr/>
          </p:nvSpPr>
          <p:spPr>
            <a:xfrm>
              <a:off x="5530950" y="1788300"/>
              <a:ext cx="20325" cy="15700"/>
            </a:xfrm>
            <a:custGeom>
              <a:avLst/>
              <a:gdLst/>
              <a:ahLst/>
              <a:cxnLst/>
              <a:rect l="l" t="t" r="r" b="b"/>
              <a:pathLst>
                <a:path w="813" h="628" extrusionOk="0">
                  <a:moveTo>
                    <a:pt x="240" y="1"/>
                  </a:moveTo>
                  <a:lnTo>
                    <a:pt x="185" y="38"/>
                  </a:lnTo>
                  <a:lnTo>
                    <a:pt x="93" y="130"/>
                  </a:lnTo>
                  <a:lnTo>
                    <a:pt x="19" y="222"/>
                  </a:lnTo>
                  <a:lnTo>
                    <a:pt x="1" y="277"/>
                  </a:lnTo>
                  <a:lnTo>
                    <a:pt x="1" y="314"/>
                  </a:lnTo>
                  <a:lnTo>
                    <a:pt x="38" y="406"/>
                  </a:lnTo>
                  <a:lnTo>
                    <a:pt x="130" y="517"/>
                  </a:lnTo>
                  <a:lnTo>
                    <a:pt x="222" y="591"/>
                  </a:lnTo>
                  <a:lnTo>
                    <a:pt x="277" y="628"/>
                  </a:lnTo>
                  <a:lnTo>
                    <a:pt x="370" y="628"/>
                  </a:lnTo>
                  <a:lnTo>
                    <a:pt x="425" y="609"/>
                  </a:lnTo>
                  <a:lnTo>
                    <a:pt x="536" y="535"/>
                  </a:lnTo>
                  <a:lnTo>
                    <a:pt x="665" y="406"/>
                  </a:lnTo>
                  <a:lnTo>
                    <a:pt x="812" y="277"/>
                  </a:lnTo>
                  <a:lnTo>
                    <a:pt x="646" y="167"/>
                  </a:lnTo>
                  <a:lnTo>
                    <a:pt x="499" y="74"/>
                  </a:lnTo>
                  <a:lnTo>
                    <a:pt x="388" y="19"/>
                  </a:lnTo>
                  <a:lnTo>
                    <a:pt x="3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3" name="Google Shape;3123;p11"/>
            <p:cNvSpPr/>
            <p:nvPr/>
          </p:nvSpPr>
          <p:spPr>
            <a:xfrm>
              <a:off x="4483200" y="289750"/>
              <a:ext cx="16175" cy="20750"/>
            </a:xfrm>
            <a:custGeom>
              <a:avLst/>
              <a:gdLst/>
              <a:ahLst/>
              <a:cxnLst/>
              <a:rect l="l" t="t" r="r" b="b"/>
              <a:pathLst>
                <a:path w="647" h="830" extrusionOk="0">
                  <a:moveTo>
                    <a:pt x="370" y="0"/>
                  </a:moveTo>
                  <a:lnTo>
                    <a:pt x="259" y="37"/>
                  </a:lnTo>
                  <a:lnTo>
                    <a:pt x="148" y="111"/>
                  </a:lnTo>
                  <a:lnTo>
                    <a:pt x="56" y="203"/>
                  </a:lnTo>
                  <a:lnTo>
                    <a:pt x="19" y="258"/>
                  </a:lnTo>
                  <a:lnTo>
                    <a:pt x="1" y="295"/>
                  </a:lnTo>
                  <a:lnTo>
                    <a:pt x="1" y="350"/>
                  </a:lnTo>
                  <a:lnTo>
                    <a:pt x="19" y="406"/>
                  </a:lnTo>
                  <a:lnTo>
                    <a:pt x="93" y="516"/>
                  </a:lnTo>
                  <a:lnTo>
                    <a:pt x="185" y="664"/>
                  </a:lnTo>
                  <a:lnTo>
                    <a:pt x="296" y="830"/>
                  </a:lnTo>
                  <a:lnTo>
                    <a:pt x="425" y="664"/>
                  </a:lnTo>
                  <a:lnTo>
                    <a:pt x="536" y="535"/>
                  </a:lnTo>
                  <a:lnTo>
                    <a:pt x="628" y="424"/>
                  </a:lnTo>
                  <a:lnTo>
                    <a:pt x="646" y="387"/>
                  </a:lnTo>
                  <a:lnTo>
                    <a:pt x="646" y="332"/>
                  </a:lnTo>
                  <a:lnTo>
                    <a:pt x="646" y="277"/>
                  </a:lnTo>
                  <a:lnTo>
                    <a:pt x="628" y="240"/>
                  </a:lnTo>
                  <a:lnTo>
                    <a:pt x="554" y="129"/>
                  </a:lnTo>
                  <a:lnTo>
                    <a:pt x="462" y="37"/>
                  </a:lnTo>
                  <a:lnTo>
                    <a:pt x="407" y="19"/>
                  </a:lnTo>
                  <a:lnTo>
                    <a:pt x="3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4" name="Google Shape;3124;p11"/>
            <p:cNvSpPr/>
            <p:nvPr/>
          </p:nvSpPr>
          <p:spPr>
            <a:xfrm>
              <a:off x="4819250" y="1167400"/>
              <a:ext cx="17525" cy="22150"/>
            </a:xfrm>
            <a:custGeom>
              <a:avLst/>
              <a:gdLst/>
              <a:ahLst/>
              <a:cxnLst/>
              <a:rect l="l" t="t" r="r" b="b"/>
              <a:pathLst>
                <a:path w="701" h="886" extrusionOk="0">
                  <a:moveTo>
                    <a:pt x="388" y="0"/>
                  </a:moveTo>
                  <a:lnTo>
                    <a:pt x="166" y="185"/>
                  </a:lnTo>
                  <a:lnTo>
                    <a:pt x="56" y="295"/>
                  </a:lnTo>
                  <a:lnTo>
                    <a:pt x="37" y="332"/>
                  </a:lnTo>
                  <a:lnTo>
                    <a:pt x="0" y="388"/>
                  </a:lnTo>
                  <a:lnTo>
                    <a:pt x="0" y="443"/>
                  </a:lnTo>
                  <a:lnTo>
                    <a:pt x="19" y="480"/>
                  </a:lnTo>
                  <a:lnTo>
                    <a:pt x="93" y="590"/>
                  </a:lnTo>
                  <a:lnTo>
                    <a:pt x="203" y="738"/>
                  </a:lnTo>
                  <a:lnTo>
                    <a:pt x="332" y="885"/>
                  </a:lnTo>
                  <a:lnTo>
                    <a:pt x="461" y="738"/>
                  </a:lnTo>
                  <a:lnTo>
                    <a:pt x="590" y="627"/>
                  </a:lnTo>
                  <a:lnTo>
                    <a:pt x="683" y="517"/>
                  </a:lnTo>
                  <a:lnTo>
                    <a:pt x="701" y="480"/>
                  </a:lnTo>
                  <a:lnTo>
                    <a:pt x="701" y="443"/>
                  </a:lnTo>
                  <a:lnTo>
                    <a:pt x="683" y="369"/>
                  </a:lnTo>
                  <a:lnTo>
                    <a:pt x="664" y="314"/>
                  </a:lnTo>
                  <a:lnTo>
                    <a:pt x="572" y="222"/>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5" name="Google Shape;3125;p11"/>
            <p:cNvSpPr/>
            <p:nvPr/>
          </p:nvSpPr>
          <p:spPr>
            <a:xfrm>
              <a:off x="6150025" y="1979600"/>
              <a:ext cx="19375" cy="15700"/>
            </a:xfrm>
            <a:custGeom>
              <a:avLst/>
              <a:gdLst/>
              <a:ahLst/>
              <a:cxnLst/>
              <a:rect l="l" t="t" r="r" b="b"/>
              <a:pathLst>
                <a:path w="775" h="628" extrusionOk="0">
                  <a:moveTo>
                    <a:pt x="314" y="0"/>
                  </a:moveTo>
                  <a:lnTo>
                    <a:pt x="277" y="19"/>
                  </a:lnTo>
                  <a:lnTo>
                    <a:pt x="185" y="93"/>
                  </a:lnTo>
                  <a:lnTo>
                    <a:pt x="0" y="259"/>
                  </a:lnTo>
                  <a:lnTo>
                    <a:pt x="148" y="480"/>
                  </a:lnTo>
                  <a:lnTo>
                    <a:pt x="221" y="572"/>
                  </a:lnTo>
                  <a:lnTo>
                    <a:pt x="277" y="590"/>
                  </a:lnTo>
                  <a:lnTo>
                    <a:pt x="314" y="627"/>
                  </a:lnTo>
                  <a:lnTo>
                    <a:pt x="351" y="627"/>
                  </a:lnTo>
                  <a:lnTo>
                    <a:pt x="406" y="609"/>
                  </a:lnTo>
                  <a:lnTo>
                    <a:pt x="498" y="554"/>
                  </a:lnTo>
                  <a:lnTo>
                    <a:pt x="627" y="461"/>
                  </a:lnTo>
                  <a:lnTo>
                    <a:pt x="775" y="351"/>
                  </a:lnTo>
                  <a:lnTo>
                    <a:pt x="646" y="222"/>
                  </a:lnTo>
                  <a:lnTo>
                    <a:pt x="535" y="111"/>
                  </a:lnTo>
                  <a:lnTo>
                    <a:pt x="443" y="37"/>
                  </a:lnTo>
                  <a:lnTo>
                    <a:pt x="4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6" name="Google Shape;3126;p11"/>
            <p:cNvSpPr/>
            <p:nvPr/>
          </p:nvSpPr>
          <p:spPr>
            <a:xfrm>
              <a:off x="5993300" y="1947325"/>
              <a:ext cx="15700" cy="19850"/>
            </a:xfrm>
            <a:custGeom>
              <a:avLst/>
              <a:gdLst/>
              <a:ahLst/>
              <a:cxnLst/>
              <a:rect l="l" t="t" r="r" b="b"/>
              <a:pathLst>
                <a:path w="628" h="794" extrusionOk="0">
                  <a:moveTo>
                    <a:pt x="295" y="1"/>
                  </a:moveTo>
                  <a:lnTo>
                    <a:pt x="185" y="148"/>
                  </a:lnTo>
                  <a:lnTo>
                    <a:pt x="92" y="259"/>
                  </a:lnTo>
                  <a:lnTo>
                    <a:pt x="19" y="370"/>
                  </a:lnTo>
                  <a:lnTo>
                    <a:pt x="0" y="406"/>
                  </a:lnTo>
                  <a:lnTo>
                    <a:pt x="0" y="462"/>
                  </a:lnTo>
                  <a:lnTo>
                    <a:pt x="19" y="499"/>
                  </a:lnTo>
                  <a:lnTo>
                    <a:pt x="37" y="536"/>
                  </a:lnTo>
                  <a:lnTo>
                    <a:pt x="111" y="628"/>
                  </a:lnTo>
                  <a:lnTo>
                    <a:pt x="295" y="794"/>
                  </a:lnTo>
                  <a:lnTo>
                    <a:pt x="498" y="628"/>
                  </a:lnTo>
                  <a:lnTo>
                    <a:pt x="572" y="536"/>
                  </a:lnTo>
                  <a:lnTo>
                    <a:pt x="609" y="480"/>
                  </a:lnTo>
                  <a:lnTo>
                    <a:pt x="627" y="425"/>
                  </a:lnTo>
                  <a:lnTo>
                    <a:pt x="627" y="388"/>
                  </a:lnTo>
                  <a:lnTo>
                    <a:pt x="609" y="351"/>
                  </a:lnTo>
                  <a:lnTo>
                    <a:pt x="535" y="259"/>
                  </a:lnTo>
                  <a:lnTo>
                    <a:pt x="424" y="130"/>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7" name="Google Shape;3127;p11"/>
            <p:cNvSpPr/>
            <p:nvPr/>
          </p:nvSpPr>
          <p:spPr>
            <a:xfrm>
              <a:off x="6072575" y="1965300"/>
              <a:ext cx="19850" cy="15700"/>
            </a:xfrm>
            <a:custGeom>
              <a:avLst/>
              <a:gdLst/>
              <a:ahLst/>
              <a:cxnLst/>
              <a:rect l="l" t="t" r="r" b="b"/>
              <a:pathLst>
                <a:path w="794" h="628" extrusionOk="0">
                  <a:moveTo>
                    <a:pt x="333" y="1"/>
                  </a:moveTo>
                  <a:lnTo>
                    <a:pt x="296" y="19"/>
                  </a:lnTo>
                  <a:lnTo>
                    <a:pt x="259" y="38"/>
                  </a:lnTo>
                  <a:lnTo>
                    <a:pt x="167" y="112"/>
                  </a:lnTo>
                  <a:lnTo>
                    <a:pt x="1" y="296"/>
                  </a:lnTo>
                  <a:lnTo>
                    <a:pt x="185" y="499"/>
                  </a:lnTo>
                  <a:lnTo>
                    <a:pt x="277" y="572"/>
                  </a:lnTo>
                  <a:lnTo>
                    <a:pt x="314" y="609"/>
                  </a:lnTo>
                  <a:lnTo>
                    <a:pt x="369" y="628"/>
                  </a:lnTo>
                  <a:lnTo>
                    <a:pt x="406" y="628"/>
                  </a:lnTo>
                  <a:lnTo>
                    <a:pt x="443" y="609"/>
                  </a:lnTo>
                  <a:lnTo>
                    <a:pt x="554" y="517"/>
                  </a:lnTo>
                  <a:lnTo>
                    <a:pt x="664" y="407"/>
                  </a:lnTo>
                  <a:lnTo>
                    <a:pt x="793" y="296"/>
                  </a:lnTo>
                  <a:lnTo>
                    <a:pt x="646" y="185"/>
                  </a:lnTo>
                  <a:lnTo>
                    <a:pt x="535" y="93"/>
                  </a:lnTo>
                  <a:lnTo>
                    <a:pt x="425" y="19"/>
                  </a:lnTo>
                  <a:lnTo>
                    <a:pt x="3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128" name="Google Shape;3128;p11"/>
          <p:cNvGrpSpPr/>
          <p:nvPr/>
        </p:nvGrpSpPr>
        <p:grpSpPr>
          <a:xfrm rot="10800000" flipH="1">
            <a:off x="9634600" y="4503885"/>
            <a:ext cx="2557400" cy="2342900"/>
            <a:chOff x="4483200" y="238125"/>
            <a:chExt cx="1918050" cy="1757175"/>
          </a:xfrm>
        </p:grpSpPr>
        <p:sp>
          <p:nvSpPr>
            <p:cNvPr id="3129" name="Google Shape;3129;p11"/>
            <p:cNvSpPr/>
            <p:nvPr/>
          </p:nvSpPr>
          <p:spPr>
            <a:xfrm>
              <a:off x="5339650" y="238125"/>
              <a:ext cx="1061600" cy="1005350"/>
            </a:xfrm>
            <a:custGeom>
              <a:avLst/>
              <a:gdLst/>
              <a:ahLst/>
              <a:cxnLst/>
              <a:rect l="l" t="t" r="r" b="b"/>
              <a:pathLst>
                <a:path w="42464" h="40214" extrusionOk="0">
                  <a:moveTo>
                    <a:pt x="20523" y="74"/>
                  </a:moveTo>
                  <a:lnTo>
                    <a:pt x="21002" y="719"/>
                  </a:lnTo>
                  <a:lnTo>
                    <a:pt x="20338" y="1217"/>
                  </a:lnTo>
                  <a:lnTo>
                    <a:pt x="19840" y="535"/>
                  </a:lnTo>
                  <a:lnTo>
                    <a:pt x="20523" y="74"/>
                  </a:lnTo>
                  <a:close/>
                  <a:moveTo>
                    <a:pt x="23694" y="719"/>
                  </a:moveTo>
                  <a:lnTo>
                    <a:pt x="24044" y="1198"/>
                  </a:lnTo>
                  <a:lnTo>
                    <a:pt x="23510" y="1623"/>
                  </a:lnTo>
                  <a:lnTo>
                    <a:pt x="23122" y="1125"/>
                  </a:lnTo>
                  <a:lnTo>
                    <a:pt x="23694" y="719"/>
                  </a:lnTo>
                  <a:close/>
                  <a:moveTo>
                    <a:pt x="7284" y="701"/>
                  </a:moveTo>
                  <a:lnTo>
                    <a:pt x="8058" y="1733"/>
                  </a:lnTo>
                  <a:lnTo>
                    <a:pt x="7026" y="2544"/>
                  </a:lnTo>
                  <a:lnTo>
                    <a:pt x="6196" y="1328"/>
                  </a:lnTo>
                  <a:lnTo>
                    <a:pt x="7284" y="701"/>
                  </a:lnTo>
                  <a:close/>
                  <a:moveTo>
                    <a:pt x="10437" y="1235"/>
                  </a:moveTo>
                  <a:lnTo>
                    <a:pt x="11119" y="2268"/>
                  </a:lnTo>
                  <a:lnTo>
                    <a:pt x="10216" y="2913"/>
                  </a:lnTo>
                  <a:lnTo>
                    <a:pt x="9441" y="1936"/>
                  </a:lnTo>
                  <a:lnTo>
                    <a:pt x="10437" y="1235"/>
                  </a:lnTo>
                  <a:close/>
                  <a:moveTo>
                    <a:pt x="13608" y="1899"/>
                  </a:moveTo>
                  <a:lnTo>
                    <a:pt x="14235" y="2821"/>
                  </a:lnTo>
                  <a:lnTo>
                    <a:pt x="13332" y="3485"/>
                  </a:lnTo>
                  <a:lnTo>
                    <a:pt x="12668" y="2544"/>
                  </a:lnTo>
                  <a:lnTo>
                    <a:pt x="13608" y="1899"/>
                  </a:lnTo>
                  <a:close/>
                  <a:moveTo>
                    <a:pt x="16798" y="2563"/>
                  </a:moveTo>
                  <a:lnTo>
                    <a:pt x="17278" y="3300"/>
                  </a:lnTo>
                  <a:lnTo>
                    <a:pt x="16503" y="3890"/>
                  </a:lnTo>
                  <a:lnTo>
                    <a:pt x="15932" y="3134"/>
                  </a:lnTo>
                  <a:lnTo>
                    <a:pt x="16798" y="2563"/>
                  </a:lnTo>
                  <a:close/>
                  <a:moveTo>
                    <a:pt x="19969" y="3208"/>
                  </a:moveTo>
                  <a:lnTo>
                    <a:pt x="20394" y="3872"/>
                  </a:lnTo>
                  <a:lnTo>
                    <a:pt x="19767" y="4370"/>
                  </a:lnTo>
                  <a:lnTo>
                    <a:pt x="19287" y="3688"/>
                  </a:lnTo>
                  <a:lnTo>
                    <a:pt x="19969" y="3208"/>
                  </a:lnTo>
                  <a:close/>
                  <a:moveTo>
                    <a:pt x="23178" y="3835"/>
                  </a:moveTo>
                  <a:lnTo>
                    <a:pt x="23602" y="4388"/>
                  </a:lnTo>
                  <a:lnTo>
                    <a:pt x="22956" y="4868"/>
                  </a:lnTo>
                  <a:lnTo>
                    <a:pt x="22569" y="4278"/>
                  </a:lnTo>
                  <a:lnTo>
                    <a:pt x="23178" y="3835"/>
                  </a:lnTo>
                  <a:close/>
                  <a:moveTo>
                    <a:pt x="3578" y="3005"/>
                  </a:moveTo>
                  <a:lnTo>
                    <a:pt x="4500" y="4351"/>
                  </a:lnTo>
                  <a:lnTo>
                    <a:pt x="3154" y="5366"/>
                  </a:lnTo>
                  <a:lnTo>
                    <a:pt x="3117" y="5144"/>
                  </a:lnTo>
                  <a:lnTo>
                    <a:pt x="3043" y="4923"/>
                  </a:lnTo>
                  <a:lnTo>
                    <a:pt x="2951" y="4720"/>
                  </a:lnTo>
                  <a:lnTo>
                    <a:pt x="2822" y="4517"/>
                  </a:lnTo>
                  <a:lnTo>
                    <a:pt x="2675" y="4333"/>
                  </a:lnTo>
                  <a:lnTo>
                    <a:pt x="2490" y="4185"/>
                  </a:lnTo>
                  <a:lnTo>
                    <a:pt x="2269" y="4038"/>
                  </a:lnTo>
                  <a:lnTo>
                    <a:pt x="2011" y="3927"/>
                  </a:lnTo>
                  <a:lnTo>
                    <a:pt x="2287" y="3890"/>
                  </a:lnTo>
                  <a:lnTo>
                    <a:pt x="2527" y="3835"/>
                  </a:lnTo>
                  <a:lnTo>
                    <a:pt x="2767" y="3743"/>
                  </a:lnTo>
                  <a:lnTo>
                    <a:pt x="2970" y="3632"/>
                  </a:lnTo>
                  <a:lnTo>
                    <a:pt x="3154" y="3503"/>
                  </a:lnTo>
                  <a:lnTo>
                    <a:pt x="3320" y="3356"/>
                  </a:lnTo>
                  <a:lnTo>
                    <a:pt x="3467" y="3190"/>
                  </a:lnTo>
                  <a:lnTo>
                    <a:pt x="3578" y="3005"/>
                  </a:lnTo>
                  <a:close/>
                  <a:moveTo>
                    <a:pt x="26331" y="4407"/>
                  </a:moveTo>
                  <a:lnTo>
                    <a:pt x="26718" y="4941"/>
                  </a:lnTo>
                  <a:lnTo>
                    <a:pt x="26183" y="5366"/>
                  </a:lnTo>
                  <a:lnTo>
                    <a:pt x="25759" y="4794"/>
                  </a:lnTo>
                  <a:lnTo>
                    <a:pt x="26331" y="4407"/>
                  </a:lnTo>
                  <a:close/>
                  <a:moveTo>
                    <a:pt x="6805" y="3761"/>
                  </a:moveTo>
                  <a:lnTo>
                    <a:pt x="7616" y="4923"/>
                  </a:lnTo>
                  <a:lnTo>
                    <a:pt x="6454" y="5790"/>
                  </a:lnTo>
                  <a:lnTo>
                    <a:pt x="5588" y="4536"/>
                  </a:lnTo>
                  <a:lnTo>
                    <a:pt x="6805" y="3761"/>
                  </a:lnTo>
                  <a:close/>
                  <a:moveTo>
                    <a:pt x="9902" y="4517"/>
                  </a:moveTo>
                  <a:lnTo>
                    <a:pt x="10548" y="5402"/>
                  </a:lnTo>
                  <a:lnTo>
                    <a:pt x="9626" y="6214"/>
                  </a:lnTo>
                  <a:lnTo>
                    <a:pt x="8870" y="5126"/>
                  </a:lnTo>
                  <a:lnTo>
                    <a:pt x="9902" y="4517"/>
                  </a:lnTo>
                  <a:close/>
                  <a:moveTo>
                    <a:pt x="13055" y="5034"/>
                  </a:moveTo>
                  <a:lnTo>
                    <a:pt x="13627" y="5956"/>
                  </a:lnTo>
                  <a:lnTo>
                    <a:pt x="12834" y="6546"/>
                  </a:lnTo>
                  <a:lnTo>
                    <a:pt x="12207" y="5661"/>
                  </a:lnTo>
                  <a:lnTo>
                    <a:pt x="13055" y="5034"/>
                  </a:lnTo>
                  <a:close/>
                  <a:moveTo>
                    <a:pt x="16263" y="5661"/>
                  </a:moveTo>
                  <a:lnTo>
                    <a:pt x="16835" y="6472"/>
                  </a:lnTo>
                  <a:lnTo>
                    <a:pt x="15968" y="7117"/>
                  </a:lnTo>
                  <a:lnTo>
                    <a:pt x="15415" y="6287"/>
                  </a:lnTo>
                  <a:lnTo>
                    <a:pt x="16263" y="5661"/>
                  </a:lnTo>
                  <a:close/>
                  <a:moveTo>
                    <a:pt x="19416" y="6251"/>
                  </a:moveTo>
                  <a:lnTo>
                    <a:pt x="19969" y="7025"/>
                  </a:lnTo>
                  <a:lnTo>
                    <a:pt x="19195" y="7615"/>
                  </a:lnTo>
                  <a:lnTo>
                    <a:pt x="18605" y="6804"/>
                  </a:lnTo>
                  <a:lnTo>
                    <a:pt x="19416" y="6251"/>
                  </a:lnTo>
                  <a:close/>
                  <a:moveTo>
                    <a:pt x="22588" y="6896"/>
                  </a:moveTo>
                  <a:lnTo>
                    <a:pt x="23104" y="7597"/>
                  </a:lnTo>
                  <a:lnTo>
                    <a:pt x="22385" y="8131"/>
                  </a:lnTo>
                  <a:lnTo>
                    <a:pt x="21850" y="7375"/>
                  </a:lnTo>
                  <a:lnTo>
                    <a:pt x="22588" y="6896"/>
                  </a:lnTo>
                  <a:close/>
                  <a:moveTo>
                    <a:pt x="25759" y="7541"/>
                  </a:moveTo>
                  <a:lnTo>
                    <a:pt x="26220" y="8150"/>
                  </a:lnTo>
                  <a:lnTo>
                    <a:pt x="25593" y="8648"/>
                  </a:lnTo>
                  <a:lnTo>
                    <a:pt x="25132" y="7965"/>
                  </a:lnTo>
                  <a:lnTo>
                    <a:pt x="25759" y="7541"/>
                  </a:lnTo>
                  <a:close/>
                  <a:moveTo>
                    <a:pt x="6270" y="6859"/>
                  </a:moveTo>
                  <a:lnTo>
                    <a:pt x="6971" y="8039"/>
                  </a:lnTo>
                  <a:lnTo>
                    <a:pt x="5864" y="8961"/>
                  </a:lnTo>
                  <a:lnTo>
                    <a:pt x="5108" y="7707"/>
                  </a:lnTo>
                  <a:lnTo>
                    <a:pt x="6270" y="6859"/>
                  </a:lnTo>
                  <a:close/>
                  <a:moveTo>
                    <a:pt x="28949" y="8168"/>
                  </a:moveTo>
                  <a:lnTo>
                    <a:pt x="29391" y="8721"/>
                  </a:lnTo>
                  <a:lnTo>
                    <a:pt x="28801" y="9145"/>
                  </a:lnTo>
                  <a:lnTo>
                    <a:pt x="28396" y="8555"/>
                  </a:lnTo>
                  <a:lnTo>
                    <a:pt x="28949" y="8168"/>
                  </a:lnTo>
                  <a:close/>
                  <a:moveTo>
                    <a:pt x="9460" y="7523"/>
                  </a:moveTo>
                  <a:lnTo>
                    <a:pt x="10197" y="8555"/>
                  </a:lnTo>
                  <a:lnTo>
                    <a:pt x="9073" y="9422"/>
                  </a:lnTo>
                  <a:lnTo>
                    <a:pt x="8353" y="8297"/>
                  </a:lnTo>
                  <a:lnTo>
                    <a:pt x="9460" y="7523"/>
                  </a:lnTo>
                  <a:close/>
                  <a:moveTo>
                    <a:pt x="32083" y="8832"/>
                  </a:moveTo>
                  <a:lnTo>
                    <a:pt x="32434" y="9293"/>
                  </a:lnTo>
                  <a:lnTo>
                    <a:pt x="31991" y="9606"/>
                  </a:lnTo>
                  <a:lnTo>
                    <a:pt x="31622" y="9164"/>
                  </a:lnTo>
                  <a:lnTo>
                    <a:pt x="32083" y="8832"/>
                  </a:lnTo>
                  <a:close/>
                  <a:moveTo>
                    <a:pt x="12520" y="8187"/>
                  </a:moveTo>
                  <a:lnTo>
                    <a:pt x="13203" y="9127"/>
                  </a:lnTo>
                  <a:lnTo>
                    <a:pt x="12262" y="9791"/>
                  </a:lnTo>
                  <a:lnTo>
                    <a:pt x="11525" y="8795"/>
                  </a:lnTo>
                  <a:lnTo>
                    <a:pt x="12520" y="8187"/>
                  </a:lnTo>
                  <a:close/>
                  <a:moveTo>
                    <a:pt x="35255" y="9348"/>
                  </a:moveTo>
                  <a:lnTo>
                    <a:pt x="35587" y="9846"/>
                  </a:lnTo>
                  <a:lnTo>
                    <a:pt x="35107" y="10215"/>
                  </a:lnTo>
                  <a:lnTo>
                    <a:pt x="34757" y="9717"/>
                  </a:lnTo>
                  <a:lnTo>
                    <a:pt x="35255" y="9348"/>
                  </a:lnTo>
                  <a:close/>
                  <a:moveTo>
                    <a:pt x="15673" y="8740"/>
                  </a:moveTo>
                  <a:lnTo>
                    <a:pt x="16319" y="9680"/>
                  </a:lnTo>
                  <a:lnTo>
                    <a:pt x="15397" y="10362"/>
                  </a:lnTo>
                  <a:lnTo>
                    <a:pt x="14696" y="9403"/>
                  </a:lnTo>
                  <a:lnTo>
                    <a:pt x="15673" y="8740"/>
                  </a:lnTo>
                  <a:close/>
                  <a:moveTo>
                    <a:pt x="38426" y="9957"/>
                  </a:moveTo>
                  <a:lnTo>
                    <a:pt x="38795" y="10436"/>
                  </a:lnTo>
                  <a:lnTo>
                    <a:pt x="38315" y="10768"/>
                  </a:lnTo>
                  <a:lnTo>
                    <a:pt x="37984" y="10307"/>
                  </a:lnTo>
                  <a:lnTo>
                    <a:pt x="38426" y="9957"/>
                  </a:lnTo>
                  <a:close/>
                  <a:moveTo>
                    <a:pt x="18863" y="9385"/>
                  </a:moveTo>
                  <a:lnTo>
                    <a:pt x="19453" y="10233"/>
                  </a:lnTo>
                  <a:lnTo>
                    <a:pt x="18605" y="10860"/>
                  </a:lnTo>
                  <a:lnTo>
                    <a:pt x="17960" y="9993"/>
                  </a:lnTo>
                  <a:lnTo>
                    <a:pt x="18863" y="9385"/>
                  </a:lnTo>
                  <a:close/>
                  <a:moveTo>
                    <a:pt x="41653" y="10528"/>
                  </a:moveTo>
                  <a:lnTo>
                    <a:pt x="42003" y="11008"/>
                  </a:lnTo>
                  <a:lnTo>
                    <a:pt x="41524" y="11339"/>
                  </a:lnTo>
                  <a:lnTo>
                    <a:pt x="41155" y="10860"/>
                  </a:lnTo>
                  <a:lnTo>
                    <a:pt x="41653" y="10528"/>
                  </a:lnTo>
                  <a:close/>
                  <a:moveTo>
                    <a:pt x="22053" y="10012"/>
                  </a:moveTo>
                  <a:lnTo>
                    <a:pt x="22588" y="10805"/>
                  </a:lnTo>
                  <a:lnTo>
                    <a:pt x="21813" y="11376"/>
                  </a:lnTo>
                  <a:lnTo>
                    <a:pt x="21223" y="10565"/>
                  </a:lnTo>
                  <a:lnTo>
                    <a:pt x="22053" y="10012"/>
                  </a:lnTo>
                  <a:close/>
                  <a:moveTo>
                    <a:pt x="25224" y="10657"/>
                  </a:moveTo>
                  <a:lnTo>
                    <a:pt x="25722" y="11376"/>
                  </a:lnTo>
                  <a:lnTo>
                    <a:pt x="25022" y="11911"/>
                  </a:lnTo>
                  <a:lnTo>
                    <a:pt x="24487" y="11137"/>
                  </a:lnTo>
                  <a:lnTo>
                    <a:pt x="25224" y="10657"/>
                  </a:lnTo>
                  <a:close/>
                  <a:moveTo>
                    <a:pt x="5643" y="9809"/>
                  </a:moveTo>
                  <a:lnTo>
                    <a:pt x="6602" y="11210"/>
                  </a:lnTo>
                  <a:lnTo>
                    <a:pt x="5219" y="12225"/>
                  </a:lnTo>
                  <a:lnTo>
                    <a:pt x="5164" y="11966"/>
                  </a:lnTo>
                  <a:lnTo>
                    <a:pt x="5071" y="11727"/>
                  </a:lnTo>
                  <a:lnTo>
                    <a:pt x="4961" y="11487"/>
                  </a:lnTo>
                  <a:lnTo>
                    <a:pt x="4887" y="11376"/>
                  </a:lnTo>
                  <a:lnTo>
                    <a:pt x="4795" y="11284"/>
                  </a:lnTo>
                  <a:lnTo>
                    <a:pt x="4721" y="11192"/>
                  </a:lnTo>
                  <a:lnTo>
                    <a:pt x="4611" y="11100"/>
                  </a:lnTo>
                  <a:lnTo>
                    <a:pt x="4500" y="11026"/>
                  </a:lnTo>
                  <a:lnTo>
                    <a:pt x="4389" y="10952"/>
                  </a:lnTo>
                  <a:lnTo>
                    <a:pt x="4242" y="10897"/>
                  </a:lnTo>
                  <a:lnTo>
                    <a:pt x="4113" y="10860"/>
                  </a:lnTo>
                  <a:lnTo>
                    <a:pt x="3947" y="10823"/>
                  </a:lnTo>
                  <a:lnTo>
                    <a:pt x="3781" y="10786"/>
                  </a:lnTo>
                  <a:lnTo>
                    <a:pt x="4076" y="10749"/>
                  </a:lnTo>
                  <a:lnTo>
                    <a:pt x="4352" y="10713"/>
                  </a:lnTo>
                  <a:lnTo>
                    <a:pt x="4629" y="10657"/>
                  </a:lnTo>
                  <a:lnTo>
                    <a:pt x="4887" y="10565"/>
                  </a:lnTo>
                  <a:lnTo>
                    <a:pt x="5016" y="10510"/>
                  </a:lnTo>
                  <a:lnTo>
                    <a:pt x="5127" y="10436"/>
                  </a:lnTo>
                  <a:lnTo>
                    <a:pt x="5219" y="10362"/>
                  </a:lnTo>
                  <a:lnTo>
                    <a:pt x="5330" y="10289"/>
                  </a:lnTo>
                  <a:lnTo>
                    <a:pt x="5422" y="10178"/>
                  </a:lnTo>
                  <a:lnTo>
                    <a:pt x="5496" y="10086"/>
                  </a:lnTo>
                  <a:lnTo>
                    <a:pt x="5569" y="9957"/>
                  </a:lnTo>
                  <a:lnTo>
                    <a:pt x="5643" y="9809"/>
                  </a:lnTo>
                  <a:close/>
                  <a:moveTo>
                    <a:pt x="28414" y="11284"/>
                  </a:moveTo>
                  <a:lnTo>
                    <a:pt x="28894" y="11930"/>
                  </a:lnTo>
                  <a:lnTo>
                    <a:pt x="28211" y="12446"/>
                  </a:lnTo>
                  <a:lnTo>
                    <a:pt x="27750" y="11745"/>
                  </a:lnTo>
                  <a:lnTo>
                    <a:pt x="28414" y="11284"/>
                  </a:lnTo>
                  <a:close/>
                  <a:moveTo>
                    <a:pt x="8870" y="10602"/>
                  </a:moveTo>
                  <a:lnTo>
                    <a:pt x="9699" y="11764"/>
                  </a:lnTo>
                  <a:lnTo>
                    <a:pt x="8501" y="12649"/>
                  </a:lnTo>
                  <a:lnTo>
                    <a:pt x="7597" y="11376"/>
                  </a:lnTo>
                  <a:lnTo>
                    <a:pt x="8870" y="10602"/>
                  </a:lnTo>
                  <a:close/>
                  <a:moveTo>
                    <a:pt x="31530" y="11966"/>
                  </a:moveTo>
                  <a:lnTo>
                    <a:pt x="31973" y="12538"/>
                  </a:lnTo>
                  <a:lnTo>
                    <a:pt x="31420" y="12999"/>
                  </a:lnTo>
                  <a:lnTo>
                    <a:pt x="30977" y="12298"/>
                  </a:lnTo>
                  <a:lnTo>
                    <a:pt x="31530" y="11966"/>
                  </a:lnTo>
                  <a:close/>
                  <a:moveTo>
                    <a:pt x="11967" y="11339"/>
                  </a:moveTo>
                  <a:lnTo>
                    <a:pt x="12742" y="12354"/>
                  </a:lnTo>
                  <a:lnTo>
                    <a:pt x="11709" y="13165"/>
                  </a:lnTo>
                  <a:lnTo>
                    <a:pt x="10898" y="11966"/>
                  </a:lnTo>
                  <a:lnTo>
                    <a:pt x="11967" y="11339"/>
                  </a:lnTo>
                  <a:close/>
                  <a:moveTo>
                    <a:pt x="34702" y="12501"/>
                  </a:moveTo>
                  <a:lnTo>
                    <a:pt x="35107" y="13073"/>
                  </a:lnTo>
                  <a:lnTo>
                    <a:pt x="34591" y="13441"/>
                  </a:lnTo>
                  <a:lnTo>
                    <a:pt x="34167" y="12851"/>
                  </a:lnTo>
                  <a:lnTo>
                    <a:pt x="34702" y="12501"/>
                  </a:lnTo>
                  <a:close/>
                  <a:moveTo>
                    <a:pt x="15120" y="11874"/>
                  </a:moveTo>
                  <a:lnTo>
                    <a:pt x="15821" y="12907"/>
                  </a:lnTo>
                  <a:lnTo>
                    <a:pt x="14881" y="13552"/>
                  </a:lnTo>
                  <a:lnTo>
                    <a:pt x="14143" y="12556"/>
                  </a:lnTo>
                  <a:lnTo>
                    <a:pt x="15120" y="11874"/>
                  </a:lnTo>
                  <a:close/>
                  <a:moveTo>
                    <a:pt x="37873" y="13091"/>
                  </a:moveTo>
                  <a:lnTo>
                    <a:pt x="38315" y="13626"/>
                  </a:lnTo>
                  <a:lnTo>
                    <a:pt x="37725" y="14087"/>
                  </a:lnTo>
                  <a:lnTo>
                    <a:pt x="37320" y="13478"/>
                  </a:lnTo>
                  <a:lnTo>
                    <a:pt x="37873" y="13091"/>
                  </a:lnTo>
                  <a:close/>
                  <a:moveTo>
                    <a:pt x="18292" y="12520"/>
                  </a:moveTo>
                  <a:lnTo>
                    <a:pt x="18937" y="13460"/>
                  </a:lnTo>
                  <a:lnTo>
                    <a:pt x="18015" y="14142"/>
                  </a:lnTo>
                  <a:lnTo>
                    <a:pt x="17333" y="13165"/>
                  </a:lnTo>
                  <a:lnTo>
                    <a:pt x="18292" y="12520"/>
                  </a:lnTo>
                  <a:close/>
                  <a:moveTo>
                    <a:pt x="21481" y="13146"/>
                  </a:moveTo>
                  <a:lnTo>
                    <a:pt x="22090" y="14013"/>
                  </a:lnTo>
                  <a:lnTo>
                    <a:pt x="21223" y="14658"/>
                  </a:lnTo>
                  <a:lnTo>
                    <a:pt x="20578" y="13755"/>
                  </a:lnTo>
                  <a:lnTo>
                    <a:pt x="21481" y="13146"/>
                  </a:lnTo>
                  <a:close/>
                  <a:moveTo>
                    <a:pt x="41100" y="13644"/>
                  </a:moveTo>
                  <a:lnTo>
                    <a:pt x="41524" y="14216"/>
                  </a:lnTo>
                  <a:lnTo>
                    <a:pt x="40934" y="14658"/>
                  </a:lnTo>
                  <a:lnTo>
                    <a:pt x="40491" y="14050"/>
                  </a:lnTo>
                  <a:lnTo>
                    <a:pt x="41100" y="13644"/>
                  </a:lnTo>
                  <a:close/>
                  <a:moveTo>
                    <a:pt x="24671" y="13773"/>
                  </a:moveTo>
                  <a:lnTo>
                    <a:pt x="25243" y="14585"/>
                  </a:lnTo>
                  <a:lnTo>
                    <a:pt x="24432" y="15175"/>
                  </a:lnTo>
                  <a:lnTo>
                    <a:pt x="23841" y="14326"/>
                  </a:lnTo>
                  <a:lnTo>
                    <a:pt x="24671" y="13773"/>
                  </a:lnTo>
                  <a:close/>
                  <a:moveTo>
                    <a:pt x="27879" y="14400"/>
                  </a:moveTo>
                  <a:lnTo>
                    <a:pt x="28396" y="15138"/>
                  </a:lnTo>
                  <a:lnTo>
                    <a:pt x="27640" y="15728"/>
                  </a:lnTo>
                  <a:lnTo>
                    <a:pt x="27087" y="14916"/>
                  </a:lnTo>
                  <a:lnTo>
                    <a:pt x="27879" y="14400"/>
                  </a:lnTo>
                  <a:close/>
                  <a:moveTo>
                    <a:pt x="8261" y="13626"/>
                  </a:moveTo>
                  <a:lnTo>
                    <a:pt x="9183" y="14990"/>
                  </a:lnTo>
                  <a:lnTo>
                    <a:pt x="7856" y="15967"/>
                  </a:lnTo>
                  <a:lnTo>
                    <a:pt x="7800" y="15765"/>
                  </a:lnTo>
                  <a:lnTo>
                    <a:pt x="7727" y="15543"/>
                  </a:lnTo>
                  <a:lnTo>
                    <a:pt x="7634" y="15341"/>
                  </a:lnTo>
                  <a:lnTo>
                    <a:pt x="7524" y="15156"/>
                  </a:lnTo>
                  <a:lnTo>
                    <a:pt x="7376" y="14972"/>
                  </a:lnTo>
                  <a:lnTo>
                    <a:pt x="7192" y="14806"/>
                  </a:lnTo>
                  <a:lnTo>
                    <a:pt x="6971" y="14677"/>
                  </a:lnTo>
                  <a:lnTo>
                    <a:pt x="6712" y="14548"/>
                  </a:lnTo>
                  <a:lnTo>
                    <a:pt x="6971" y="14511"/>
                  </a:lnTo>
                  <a:lnTo>
                    <a:pt x="7229" y="14456"/>
                  </a:lnTo>
                  <a:lnTo>
                    <a:pt x="7450" y="14363"/>
                  </a:lnTo>
                  <a:lnTo>
                    <a:pt x="7653" y="14253"/>
                  </a:lnTo>
                  <a:lnTo>
                    <a:pt x="7856" y="14124"/>
                  </a:lnTo>
                  <a:lnTo>
                    <a:pt x="8003" y="13976"/>
                  </a:lnTo>
                  <a:lnTo>
                    <a:pt x="8151" y="13810"/>
                  </a:lnTo>
                  <a:lnTo>
                    <a:pt x="8261" y="13626"/>
                  </a:lnTo>
                  <a:close/>
                  <a:moveTo>
                    <a:pt x="31051" y="14990"/>
                  </a:moveTo>
                  <a:lnTo>
                    <a:pt x="31586" y="15709"/>
                  </a:lnTo>
                  <a:lnTo>
                    <a:pt x="30848" y="16262"/>
                  </a:lnTo>
                  <a:lnTo>
                    <a:pt x="30313" y="15488"/>
                  </a:lnTo>
                  <a:lnTo>
                    <a:pt x="31051" y="14990"/>
                  </a:lnTo>
                  <a:close/>
                  <a:moveTo>
                    <a:pt x="11488" y="14400"/>
                  </a:moveTo>
                  <a:lnTo>
                    <a:pt x="12318" y="15543"/>
                  </a:lnTo>
                  <a:lnTo>
                    <a:pt x="11119" y="16428"/>
                  </a:lnTo>
                  <a:lnTo>
                    <a:pt x="10253" y="15138"/>
                  </a:lnTo>
                  <a:lnTo>
                    <a:pt x="11488" y="14400"/>
                  </a:lnTo>
                  <a:close/>
                  <a:moveTo>
                    <a:pt x="34167" y="15654"/>
                  </a:moveTo>
                  <a:lnTo>
                    <a:pt x="34646" y="16281"/>
                  </a:lnTo>
                  <a:lnTo>
                    <a:pt x="34019" y="16742"/>
                  </a:lnTo>
                  <a:lnTo>
                    <a:pt x="33540" y="16078"/>
                  </a:lnTo>
                  <a:lnTo>
                    <a:pt x="34167" y="15654"/>
                  </a:lnTo>
                  <a:close/>
                  <a:moveTo>
                    <a:pt x="14586" y="15119"/>
                  </a:moveTo>
                  <a:lnTo>
                    <a:pt x="15360" y="16115"/>
                  </a:lnTo>
                  <a:lnTo>
                    <a:pt x="14309" y="16816"/>
                  </a:lnTo>
                  <a:lnTo>
                    <a:pt x="13516" y="15746"/>
                  </a:lnTo>
                  <a:lnTo>
                    <a:pt x="14586" y="15119"/>
                  </a:lnTo>
                  <a:close/>
                  <a:moveTo>
                    <a:pt x="37338" y="16170"/>
                  </a:moveTo>
                  <a:lnTo>
                    <a:pt x="37762" y="16760"/>
                  </a:lnTo>
                  <a:lnTo>
                    <a:pt x="37099" y="17295"/>
                  </a:lnTo>
                  <a:lnTo>
                    <a:pt x="36619" y="16650"/>
                  </a:lnTo>
                  <a:lnTo>
                    <a:pt x="37338" y="16170"/>
                  </a:lnTo>
                  <a:close/>
                  <a:moveTo>
                    <a:pt x="17757" y="15654"/>
                  </a:moveTo>
                  <a:lnTo>
                    <a:pt x="18458" y="16668"/>
                  </a:lnTo>
                  <a:lnTo>
                    <a:pt x="17425" y="17424"/>
                  </a:lnTo>
                  <a:lnTo>
                    <a:pt x="16687" y="16336"/>
                  </a:lnTo>
                  <a:lnTo>
                    <a:pt x="17757" y="15654"/>
                  </a:lnTo>
                  <a:close/>
                  <a:moveTo>
                    <a:pt x="40546" y="16723"/>
                  </a:moveTo>
                  <a:lnTo>
                    <a:pt x="40971" y="17332"/>
                  </a:lnTo>
                  <a:lnTo>
                    <a:pt x="40344" y="17848"/>
                  </a:lnTo>
                  <a:lnTo>
                    <a:pt x="39920" y="17184"/>
                  </a:lnTo>
                  <a:lnTo>
                    <a:pt x="40546" y="16723"/>
                  </a:lnTo>
                  <a:close/>
                  <a:moveTo>
                    <a:pt x="20928" y="16262"/>
                  </a:moveTo>
                  <a:lnTo>
                    <a:pt x="21610" y="17221"/>
                  </a:lnTo>
                  <a:lnTo>
                    <a:pt x="20652" y="17940"/>
                  </a:lnTo>
                  <a:lnTo>
                    <a:pt x="19933" y="16926"/>
                  </a:lnTo>
                  <a:lnTo>
                    <a:pt x="20928" y="16262"/>
                  </a:lnTo>
                  <a:close/>
                  <a:moveTo>
                    <a:pt x="24118" y="16889"/>
                  </a:moveTo>
                  <a:lnTo>
                    <a:pt x="24745" y="17793"/>
                  </a:lnTo>
                  <a:lnTo>
                    <a:pt x="23841" y="18457"/>
                  </a:lnTo>
                  <a:lnTo>
                    <a:pt x="23178" y="17516"/>
                  </a:lnTo>
                  <a:lnTo>
                    <a:pt x="24118" y="16889"/>
                  </a:lnTo>
                  <a:close/>
                  <a:moveTo>
                    <a:pt x="27308" y="17498"/>
                  </a:moveTo>
                  <a:lnTo>
                    <a:pt x="27916" y="18364"/>
                  </a:lnTo>
                  <a:lnTo>
                    <a:pt x="27068" y="19010"/>
                  </a:lnTo>
                  <a:lnTo>
                    <a:pt x="26423" y="18088"/>
                  </a:lnTo>
                  <a:lnTo>
                    <a:pt x="27308" y="17498"/>
                  </a:lnTo>
                  <a:close/>
                  <a:moveTo>
                    <a:pt x="30516" y="18088"/>
                  </a:moveTo>
                  <a:lnTo>
                    <a:pt x="31014" y="18844"/>
                  </a:lnTo>
                  <a:lnTo>
                    <a:pt x="30221" y="19471"/>
                  </a:lnTo>
                  <a:lnTo>
                    <a:pt x="29650" y="18678"/>
                  </a:lnTo>
                  <a:lnTo>
                    <a:pt x="30516" y="18088"/>
                  </a:lnTo>
                  <a:close/>
                  <a:moveTo>
                    <a:pt x="10953" y="17498"/>
                  </a:moveTo>
                  <a:lnTo>
                    <a:pt x="11820" y="18752"/>
                  </a:lnTo>
                  <a:lnTo>
                    <a:pt x="10474" y="19747"/>
                  </a:lnTo>
                  <a:lnTo>
                    <a:pt x="10437" y="19544"/>
                  </a:lnTo>
                  <a:lnTo>
                    <a:pt x="10363" y="19323"/>
                  </a:lnTo>
                  <a:lnTo>
                    <a:pt x="10271" y="19120"/>
                  </a:lnTo>
                  <a:lnTo>
                    <a:pt x="10160" y="18936"/>
                  </a:lnTo>
                  <a:lnTo>
                    <a:pt x="10031" y="18770"/>
                  </a:lnTo>
                  <a:lnTo>
                    <a:pt x="9865" y="18623"/>
                  </a:lnTo>
                  <a:lnTo>
                    <a:pt x="9681" y="18494"/>
                  </a:lnTo>
                  <a:lnTo>
                    <a:pt x="9478" y="18401"/>
                  </a:lnTo>
                  <a:lnTo>
                    <a:pt x="10953" y="17498"/>
                  </a:lnTo>
                  <a:close/>
                  <a:moveTo>
                    <a:pt x="33614" y="18752"/>
                  </a:moveTo>
                  <a:lnTo>
                    <a:pt x="34130" y="19452"/>
                  </a:lnTo>
                  <a:lnTo>
                    <a:pt x="33466" y="20005"/>
                  </a:lnTo>
                  <a:lnTo>
                    <a:pt x="32950" y="19213"/>
                  </a:lnTo>
                  <a:lnTo>
                    <a:pt x="33614" y="18752"/>
                  </a:lnTo>
                  <a:close/>
                  <a:moveTo>
                    <a:pt x="14051" y="18254"/>
                  </a:moveTo>
                  <a:lnTo>
                    <a:pt x="14881" y="19323"/>
                  </a:lnTo>
                  <a:lnTo>
                    <a:pt x="13756" y="20227"/>
                  </a:lnTo>
                  <a:lnTo>
                    <a:pt x="12871" y="18918"/>
                  </a:lnTo>
                  <a:lnTo>
                    <a:pt x="14051" y="18254"/>
                  </a:lnTo>
                  <a:close/>
                  <a:moveTo>
                    <a:pt x="36803" y="19231"/>
                  </a:moveTo>
                  <a:lnTo>
                    <a:pt x="37375" y="19950"/>
                  </a:lnTo>
                  <a:lnTo>
                    <a:pt x="36619" y="20466"/>
                  </a:lnTo>
                  <a:lnTo>
                    <a:pt x="36140" y="19766"/>
                  </a:lnTo>
                  <a:lnTo>
                    <a:pt x="36803" y="19231"/>
                  </a:lnTo>
                  <a:close/>
                  <a:moveTo>
                    <a:pt x="17185" y="18770"/>
                  </a:moveTo>
                  <a:lnTo>
                    <a:pt x="17997" y="19895"/>
                  </a:lnTo>
                  <a:lnTo>
                    <a:pt x="16927" y="20595"/>
                  </a:lnTo>
                  <a:lnTo>
                    <a:pt x="16097" y="19508"/>
                  </a:lnTo>
                  <a:lnTo>
                    <a:pt x="17185" y="18770"/>
                  </a:lnTo>
                  <a:close/>
                  <a:moveTo>
                    <a:pt x="39993" y="19729"/>
                  </a:moveTo>
                  <a:lnTo>
                    <a:pt x="40565" y="20522"/>
                  </a:lnTo>
                  <a:lnTo>
                    <a:pt x="39735" y="21130"/>
                  </a:lnTo>
                  <a:lnTo>
                    <a:pt x="39182" y="20282"/>
                  </a:lnTo>
                  <a:lnTo>
                    <a:pt x="39993" y="19729"/>
                  </a:lnTo>
                  <a:close/>
                  <a:moveTo>
                    <a:pt x="20375" y="19379"/>
                  </a:moveTo>
                  <a:lnTo>
                    <a:pt x="21113" y="20430"/>
                  </a:lnTo>
                  <a:lnTo>
                    <a:pt x="20043" y="21241"/>
                  </a:lnTo>
                  <a:lnTo>
                    <a:pt x="19287" y="20098"/>
                  </a:lnTo>
                  <a:lnTo>
                    <a:pt x="20375" y="19379"/>
                  </a:lnTo>
                  <a:close/>
                  <a:moveTo>
                    <a:pt x="23583" y="20005"/>
                  </a:moveTo>
                  <a:lnTo>
                    <a:pt x="24192" y="20927"/>
                  </a:lnTo>
                  <a:lnTo>
                    <a:pt x="23233" y="21702"/>
                  </a:lnTo>
                  <a:lnTo>
                    <a:pt x="22532" y="20688"/>
                  </a:lnTo>
                  <a:lnTo>
                    <a:pt x="23583" y="20005"/>
                  </a:lnTo>
                  <a:close/>
                  <a:moveTo>
                    <a:pt x="26755" y="20595"/>
                  </a:moveTo>
                  <a:lnTo>
                    <a:pt x="27363" y="21499"/>
                  </a:lnTo>
                  <a:lnTo>
                    <a:pt x="26460" y="22181"/>
                  </a:lnTo>
                  <a:lnTo>
                    <a:pt x="25870" y="21259"/>
                  </a:lnTo>
                  <a:lnTo>
                    <a:pt x="26755" y="20595"/>
                  </a:lnTo>
                  <a:close/>
                  <a:moveTo>
                    <a:pt x="29981" y="21167"/>
                  </a:moveTo>
                  <a:lnTo>
                    <a:pt x="30627" y="22015"/>
                  </a:lnTo>
                  <a:lnTo>
                    <a:pt x="29650" y="22716"/>
                  </a:lnTo>
                  <a:lnTo>
                    <a:pt x="29096" y="21831"/>
                  </a:lnTo>
                  <a:lnTo>
                    <a:pt x="29981" y="21167"/>
                  </a:lnTo>
                  <a:close/>
                  <a:moveTo>
                    <a:pt x="33153" y="21683"/>
                  </a:moveTo>
                  <a:lnTo>
                    <a:pt x="33798" y="22587"/>
                  </a:lnTo>
                  <a:lnTo>
                    <a:pt x="32876" y="23269"/>
                  </a:lnTo>
                  <a:lnTo>
                    <a:pt x="32212" y="22310"/>
                  </a:lnTo>
                  <a:lnTo>
                    <a:pt x="33153" y="21683"/>
                  </a:lnTo>
                  <a:close/>
                  <a:moveTo>
                    <a:pt x="16687" y="21978"/>
                  </a:moveTo>
                  <a:lnTo>
                    <a:pt x="17407" y="23011"/>
                  </a:lnTo>
                  <a:lnTo>
                    <a:pt x="16337" y="23767"/>
                  </a:lnTo>
                  <a:lnTo>
                    <a:pt x="15434" y="22697"/>
                  </a:lnTo>
                  <a:lnTo>
                    <a:pt x="16687" y="21978"/>
                  </a:lnTo>
                  <a:close/>
                  <a:moveTo>
                    <a:pt x="36269" y="22366"/>
                  </a:moveTo>
                  <a:lnTo>
                    <a:pt x="36933" y="23195"/>
                  </a:lnTo>
                  <a:lnTo>
                    <a:pt x="36084" y="23841"/>
                  </a:lnTo>
                  <a:lnTo>
                    <a:pt x="35421" y="22882"/>
                  </a:lnTo>
                  <a:lnTo>
                    <a:pt x="36269" y="22366"/>
                  </a:lnTo>
                  <a:close/>
                  <a:moveTo>
                    <a:pt x="13516" y="21130"/>
                  </a:moveTo>
                  <a:lnTo>
                    <a:pt x="14512" y="22587"/>
                  </a:lnTo>
                  <a:lnTo>
                    <a:pt x="14291" y="22661"/>
                  </a:lnTo>
                  <a:lnTo>
                    <a:pt x="14069" y="22734"/>
                  </a:lnTo>
                  <a:lnTo>
                    <a:pt x="13848" y="22845"/>
                  </a:lnTo>
                  <a:lnTo>
                    <a:pt x="13645" y="22992"/>
                  </a:lnTo>
                  <a:lnTo>
                    <a:pt x="13553" y="23066"/>
                  </a:lnTo>
                  <a:lnTo>
                    <a:pt x="13479" y="23158"/>
                  </a:lnTo>
                  <a:lnTo>
                    <a:pt x="13406" y="23269"/>
                  </a:lnTo>
                  <a:lnTo>
                    <a:pt x="13332" y="23380"/>
                  </a:lnTo>
                  <a:lnTo>
                    <a:pt x="13276" y="23509"/>
                  </a:lnTo>
                  <a:lnTo>
                    <a:pt x="13240" y="23638"/>
                  </a:lnTo>
                  <a:lnTo>
                    <a:pt x="13203" y="23785"/>
                  </a:lnTo>
                  <a:lnTo>
                    <a:pt x="13184" y="23951"/>
                  </a:lnTo>
                  <a:lnTo>
                    <a:pt x="13110" y="23656"/>
                  </a:lnTo>
                  <a:lnTo>
                    <a:pt x="13037" y="23361"/>
                  </a:lnTo>
                  <a:lnTo>
                    <a:pt x="12945" y="23085"/>
                  </a:lnTo>
                  <a:lnTo>
                    <a:pt x="12834" y="22826"/>
                  </a:lnTo>
                  <a:lnTo>
                    <a:pt x="12760" y="22697"/>
                  </a:lnTo>
                  <a:lnTo>
                    <a:pt x="12668" y="22587"/>
                  </a:lnTo>
                  <a:lnTo>
                    <a:pt x="12576" y="22476"/>
                  </a:lnTo>
                  <a:lnTo>
                    <a:pt x="12484" y="22384"/>
                  </a:lnTo>
                  <a:lnTo>
                    <a:pt x="12355" y="22292"/>
                  </a:lnTo>
                  <a:lnTo>
                    <a:pt x="12225" y="22218"/>
                  </a:lnTo>
                  <a:lnTo>
                    <a:pt x="12060" y="22144"/>
                  </a:lnTo>
                  <a:lnTo>
                    <a:pt x="11894" y="22089"/>
                  </a:lnTo>
                  <a:lnTo>
                    <a:pt x="12170" y="22052"/>
                  </a:lnTo>
                  <a:lnTo>
                    <a:pt x="12428" y="21997"/>
                  </a:lnTo>
                  <a:lnTo>
                    <a:pt x="12668" y="21923"/>
                  </a:lnTo>
                  <a:lnTo>
                    <a:pt x="12889" y="21812"/>
                  </a:lnTo>
                  <a:lnTo>
                    <a:pt x="13074" y="21683"/>
                  </a:lnTo>
                  <a:lnTo>
                    <a:pt x="13258" y="21517"/>
                  </a:lnTo>
                  <a:lnTo>
                    <a:pt x="13406" y="21351"/>
                  </a:lnTo>
                  <a:lnTo>
                    <a:pt x="13516" y="21130"/>
                  </a:lnTo>
                  <a:close/>
                  <a:moveTo>
                    <a:pt x="39422" y="22826"/>
                  </a:moveTo>
                  <a:lnTo>
                    <a:pt x="40104" y="23748"/>
                  </a:lnTo>
                  <a:lnTo>
                    <a:pt x="39237" y="24320"/>
                  </a:lnTo>
                  <a:lnTo>
                    <a:pt x="38574" y="23435"/>
                  </a:lnTo>
                  <a:lnTo>
                    <a:pt x="39422" y="22826"/>
                  </a:lnTo>
                  <a:close/>
                  <a:moveTo>
                    <a:pt x="19822" y="22495"/>
                  </a:moveTo>
                  <a:lnTo>
                    <a:pt x="20541" y="23564"/>
                  </a:lnTo>
                  <a:lnTo>
                    <a:pt x="19453" y="24449"/>
                  </a:lnTo>
                  <a:lnTo>
                    <a:pt x="18753" y="23232"/>
                  </a:lnTo>
                  <a:lnTo>
                    <a:pt x="19822" y="22495"/>
                  </a:lnTo>
                  <a:close/>
                  <a:moveTo>
                    <a:pt x="23049" y="23066"/>
                  </a:moveTo>
                  <a:lnTo>
                    <a:pt x="23823" y="24099"/>
                  </a:lnTo>
                  <a:lnTo>
                    <a:pt x="22643" y="24947"/>
                  </a:lnTo>
                  <a:lnTo>
                    <a:pt x="21979" y="23822"/>
                  </a:lnTo>
                  <a:lnTo>
                    <a:pt x="23049" y="23066"/>
                  </a:lnTo>
                  <a:close/>
                  <a:moveTo>
                    <a:pt x="26202" y="23601"/>
                  </a:moveTo>
                  <a:lnTo>
                    <a:pt x="26976" y="24670"/>
                  </a:lnTo>
                  <a:lnTo>
                    <a:pt x="25870" y="25463"/>
                  </a:lnTo>
                  <a:lnTo>
                    <a:pt x="25114" y="24320"/>
                  </a:lnTo>
                  <a:lnTo>
                    <a:pt x="26202" y="23601"/>
                  </a:lnTo>
                  <a:close/>
                  <a:moveTo>
                    <a:pt x="29391" y="24209"/>
                  </a:moveTo>
                  <a:lnTo>
                    <a:pt x="30147" y="25242"/>
                  </a:lnTo>
                  <a:lnTo>
                    <a:pt x="29078" y="26016"/>
                  </a:lnTo>
                  <a:lnTo>
                    <a:pt x="28340" y="24910"/>
                  </a:lnTo>
                  <a:lnTo>
                    <a:pt x="29391" y="24209"/>
                  </a:lnTo>
                  <a:close/>
                  <a:moveTo>
                    <a:pt x="32600" y="24799"/>
                  </a:moveTo>
                  <a:lnTo>
                    <a:pt x="33337" y="25813"/>
                  </a:lnTo>
                  <a:lnTo>
                    <a:pt x="32268" y="26569"/>
                  </a:lnTo>
                  <a:lnTo>
                    <a:pt x="31549" y="25482"/>
                  </a:lnTo>
                  <a:lnTo>
                    <a:pt x="32600" y="24799"/>
                  </a:lnTo>
                  <a:close/>
                  <a:moveTo>
                    <a:pt x="35789" y="25371"/>
                  </a:moveTo>
                  <a:lnTo>
                    <a:pt x="36527" y="26385"/>
                  </a:lnTo>
                  <a:lnTo>
                    <a:pt x="35476" y="27141"/>
                  </a:lnTo>
                  <a:lnTo>
                    <a:pt x="34757" y="26053"/>
                  </a:lnTo>
                  <a:lnTo>
                    <a:pt x="35789" y="25371"/>
                  </a:lnTo>
                  <a:close/>
                  <a:moveTo>
                    <a:pt x="19269" y="25482"/>
                  </a:moveTo>
                  <a:lnTo>
                    <a:pt x="20209" y="26809"/>
                  </a:lnTo>
                  <a:lnTo>
                    <a:pt x="19933" y="26901"/>
                  </a:lnTo>
                  <a:lnTo>
                    <a:pt x="19767" y="26975"/>
                  </a:lnTo>
                  <a:lnTo>
                    <a:pt x="19582" y="27067"/>
                  </a:lnTo>
                  <a:lnTo>
                    <a:pt x="19416" y="27196"/>
                  </a:lnTo>
                  <a:lnTo>
                    <a:pt x="19269" y="27325"/>
                  </a:lnTo>
                  <a:lnTo>
                    <a:pt x="19011" y="27584"/>
                  </a:lnTo>
                  <a:lnTo>
                    <a:pt x="17997" y="26330"/>
                  </a:lnTo>
                  <a:lnTo>
                    <a:pt x="19269" y="25482"/>
                  </a:lnTo>
                  <a:close/>
                  <a:moveTo>
                    <a:pt x="38924" y="26035"/>
                  </a:moveTo>
                  <a:lnTo>
                    <a:pt x="39625" y="26957"/>
                  </a:lnTo>
                  <a:lnTo>
                    <a:pt x="38647" y="27620"/>
                  </a:lnTo>
                  <a:lnTo>
                    <a:pt x="37928" y="26625"/>
                  </a:lnTo>
                  <a:lnTo>
                    <a:pt x="38924" y="26035"/>
                  </a:lnTo>
                  <a:close/>
                  <a:moveTo>
                    <a:pt x="22477" y="26127"/>
                  </a:moveTo>
                  <a:lnTo>
                    <a:pt x="23344" y="27307"/>
                  </a:lnTo>
                  <a:lnTo>
                    <a:pt x="22090" y="28229"/>
                  </a:lnTo>
                  <a:lnTo>
                    <a:pt x="21186" y="26901"/>
                  </a:lnTo>
                  <a:lnTo>
                    <a:pt x="22477" y="26127"/>
                  </a:lnTo>
                  <a:close/>
                  <a:moveTo>
                    <a:pt x="25648" y="26735"/>
                  </a:moveTo>
                  <a:lnTo>
                    <a:pt x="26497" y="27879"/>
                  </a:lnTo>
                  <a:lnTo>
                    <a:pt x="25280" y="28800"/>
                  </a:lnTo>
                  <a:lnTo>
                    <a:pt x="24450" y="27491"/>
                  </a:lnTo>
                  <a:lnTo>
                    <a:pt x="25648" y="26735"/>
                  </a:lnTo>
                  <a:close/>
                  <a:moveTo>
                    <a:pt x="28857" y="27307"/>
                  </a:moveTo>
                  <a:lnTo>
                    <a:pt x="29686" y="28450"/>
                  </a:lnTo>
                  <a:lnTo>
                    <a:pt x="28469" y="29335"/>
                  </a:lnTo>
                  <a:lnTo>
                    <a:pt x="27677" y="28081"/>
                  </a:lnTo>
                  <a:lnTo>
                    <a:pt x="28857" y="27307"/>
                  </a:lnTo>
                  <a:close/>
                  <a:moveTo>
                    <a:pt x="32046" y="27897"/>
                  </a:moveTo>
                  <a:lnTo>
                    <a:pt x="32876" y="29022"/>
                  </a:lnTo>
                  <a:lnTo>
                    <a:pt x="31678" y="29888"/>
                  </a:lnTo>
                  <a:lnTo>
                    <a:pt x="30903" y="28653"/>
                  </a:lnTo>
                  <a:lnTo>
                    <a:pt x="32046" y="27897"/>
                  </a:lnTo>
                  <a:close/>
                  <a:moveTo>
                    <a:pt x="35236" y="28469"/>
                  </a:moveTo>
                  <a:lnTo>
                    <a:pt x="36066" y="29575"/>
                  </a:lnTo>
                  <a:lnTo>
                    <a:pt x="34867" y="30460"/>
                  </a:lnTo>
                  <a:lnTo>
                    <a:pt x="34112" y="29225"/>
                  </a:lnTo>
                  <a:lnTo>
                    <a:pt x="35236" y="28469"/>
                  </a:lnTo>
                  <a:close/>
                  <a:moveTo>
                    <a:pt x="38352" y="29132"/>
                  </a:moveTo>
                  <a:lnTo>
                    <a:pt x="39200" y="30183"/>
                  </a:lnTo>
                  <a:lnTo>
                    <a:pt x="38076" y="31031"/>
                  </a:lnTo>
                  <a:lnTo>
                    <a:pt x="37301" y="29778"/>
                  </a:lnTo>
                  <a:lnTo>
                    <a:pt x="38352" y="29132"/>
                  </a:lnTo>
                  <a:close/>
                  <a:moveTo>
                    <a:pt x="41524" y="29593"/>
                  </a:moveTo>
                  <a:lnTo>
                    <a:pt x="42390" y="30755"/>
                  </a:lnTo>
                  <a:lnTo>
                    <a:pt x="41247" y="31474"/>
                  </a:lnTo>
                  <a:lnTo>
                    <a:pt x="40436" y="30349"/>
                  </a:lnTo>
                  <a:lnTo>
                    <a:pt x="41524" y="29593"/>
                  </a:lnTo>
                  <a:close/>
                  <a:moveTo>
                    <a:pt x="25058" y="29704"/>
                  </a:moveTo>
                  <a:lnTo>
                    <a:pt x="26073" y="31179"/>
                  </a:lnTo>
                  <a:lnTo>
                    <a:pt x="25851" y="31216"/>
                  </a:lnTo>
                  <a:lnTo>
                    <a:pt x="25612" y="31290"/>
                  </a:lnTo>
                  <a:lnTo>
                    <a:pt x="25409" y="31400"/>
                  </a:lnTo>
                  <a:lnTo>
                    <a:pt x="25224" y="31548"/>
                  </a:lnTo>
                  <a:lnTo>
                    <a:pt x="25040" y="31714"/>
                  </a:lnTo>
                  <a:lnTo>
                    <a:pt x="24892" y="31917"/>
                  </a:lnTo>
                  <a:lnTo>
                    <a:pt x="24782" y="32156"/>
                  </a:lnTo>
                  <a:lnTo>
                    <a:pt x="24671" y="32433"/>
                  </a:lnTo>
                  <a:lnTo>
                    <a:pt x="24616" y="32138"/>
                  </a:lnTo>
                  <a:lnTo>
                    <a:pt x="24542" y="31861"/>
                  </a:lnTo>
                  <a:lnTo>
                    <a:pt x="24468" y="31603"/>
                  </a:lnTo>
                  <a:lnTo>
                    <a:pt x="24339" y="31363"/>
                  </a:lnTo>
                  <a:lnTo>
                    <a:pt x="24266" y="31234"/>
                  </a:lnTo>
                  <a:lnTo>
                    <a:pt x="24192" y="31124"/>
                  </a:lnTo>
                  <a:lnTo>
                    <a:pt x="24100" y="31031"/>
                  </a:lnTo>
                  <a:lnTo>
                    <a:pt x="23989" y="30939"/>
                  </a:lnTo>
                  <a:lnTo>
                    <a:pt x="23878" y="30847"/>
                  </a:lnTo>
                  <a:lnTo>
                    <a:pt x="23749" y="30773"/>
                  </a:lnTo>
                  <a:lnTo>
                    <a:pt x="23602" y="30700"/>
                  </a:lnTo>
                  <a:lnTo>
                    <a:pt x="23436" y="30644"/>
                  </a:lnTo>
                  <a:lnTo>
                    <a:pt x="23712" y="30626"/>
                  </a:lnTo>
                  <a:lnTo>
                    <a:pt x="23971" y="30552"/>
                  </a:lnTo>
                  <a:lnTo>
                    <a:pt x="24210" y="30478"/>
                  </a:lnTo>
                  <a:lnTo>
                    <a:pt x="24432" y="30368"/>
                  </a:lnTo>
                  <a:lnTo>
                    <a:pt x="24616" y="30239"/>
                  </a:lnTo>
                  <a:lnTo>
                    <a:pt x="24800" y="30091"/>
                  </a:lnTo>
                  <a:lnTo>
                    <a:pt x="24929" y="29907"/>
                  </a:lnTo>
                  <a:lnTo>
                    <a:pt x="25058" y="29704"/>
                  </a:lnTo>
                  <a:close/>
                  <a:moveTo>
                    <a:pt x="28304" y="30405"/>
                  </a:moveTo>
                  <a:lnTo>
                    <a:pt x="29262" y="31732"/>
                  </a:lnTo>
                  <a:lnTo>
                    <a:pt x="29059" y="31769"/>
                  </a:lnTo>
                  <a:lnTo>
                    <a:pt x="28838" y="31843"/>
                  </a:lnTo>
                  <a:lnTo>
                    <a:pt x="28654" y="31953"/>
                  </a:lnTo>
                  <a:lnTo>
                    <a:pt x="28451" y="32082"/>
                  </a:lnTo>
                  <a:lnTo>
                    <a:pt x="28285" y="32267"/>
                  </a:lnTo>
                  <a:lnTo>
                    <a:pt x="28119" y="32470"/>
                  </a:lnTo>
                  <a:lnTo>
                    <a:pt x="27972" y="32728"/>
                  </a:lnTo>
                  <a:lnTo>
                    <a:pt x="27861" y="33023"/>
                  </a:lnTo>
                  <a:lnTo>
                    <a:pt x="27824" y="32691"/>
                  </a:lnTo>
                  <a:lnTo>
                    <a:pt x="27750" y="32414"/>
                  </a:lnTo>
                  <a:lnTo>
                    <a:pt x="27658" y="32138"/>
                  </a:lnTo>
                  <a:lnTo>
                    <a:pt x="27548" y="31917"/>
                  </a:lnTo>
                  <a:lnTo>
                    <a:pt x="27418" y="31714"/>
                  </a:lnTo>
                  <a:lnTo>
                    <a:pt x="27271" y="31548"/>
                  </a:lnTo>
                  <a:lnTo>
                    <a:pt x="27087" y="31419"/>
                  </a:lnTo>
                  <a:lnTo>
                    <a:pt x="26884" y="31308"/>
                  </a:lnTo>
                  <a:lnTo>
                    <a:pt x="28304" y="30405"/>
                  </a:lnTo>
                  <a:close/>
                  <a:moveTo>
                    <a:pt x="31493" y="30995"/>
                  </a:moveTo>
                  <a:lnTo>
                    <a:pt x="32378" y="32212"/>
                  </a:lnTo>
                  <a:lnTo>
                    <a:pt x="31032" y="33262"/>
                  </a:lnTo>
                  <a:lnTo>
                    <a:pt x="30995" y="33041"/>
                  </a:lnTo>
                  <a:lnTo>
                    <a:pt x="30940" y="32838"/>
                  </a:lnTo>
                  <a:lnTo>
                    <a:pt x="30848" y="32636"/>
                  </a:lnTo>
                  <a:lnTo>
                    <a:pt x="30756" y="32433"/>
                  </a:lnTo>
                  <a:lnTo>
                    <a:pt x="30608" y="32267"/>
                  </a:lnTo>
                  <a:lnTo>
                    <a:pt x="30461" y="32119"/>
                  </a:lnTo>
                  <a:lnTo>
                    <a:pt x="30295" y="31972"/>
                  </a:lnTo>
                  <a:lnTo>
                    <a:pt x="30092" y="31880"/>
                  </a:lnTo>
                  <a:lnTo>
                    <a:pt x="31493" y="30995"/>
                  </a:lnTo>
                  <a:close/>
                  <a:moveTo>
                    <a:pt x="34683" y="31566"/>
                  </a:moveTo>
                  <a:lnTo>
                    <a:pt x="35642" y="32875"/>
                  </a:lnTo>
                  <a:lnTo>
                    <a:pt x="35439" y="32931"/>
                  </a:lnTo>
                  <a:lnTo>
                    <a:pt x="35218" y="33004"/>
                  </a:lnTo>
                  <a:lnTo>
                    <a:pt x="35033" y="33097"/>
                  </a:lnTo>
                  <a:lnTo>
                    <a:pt x="34831" y="33244"/>
                  </a:lnTo>
                  <a:lnTo>
                    <a:pt x="34665" y="33410"/>
                  </a:lnTo>
                  <a:lnTo>
                    <a:pt x="34499" y="33631"/>
                  </a:lnTo>
                  <a:lnTo>
                    <a:pt x="34351" y="33889"/>
                  </a:lnTo>
                  <a:lnTo>
                    <a:pt x="34241" y="34184"/>
                  </a:lnTo>
                  <a:lnTo>
                    <a:pt x="34204" y="33871"/>
                  </a:lnTo>
                  <a:lnTo>
                    <a:pt x="34148" y="33576"/>
                  </a:lnTo>
                  <a:lnTo>
                    <a:pt x="34075" y="33318"/>
                  </a:lnTo>
                  <a:lnTo>
                    <a:pt x="33964" y="33078"/>
                  </a:lnTo>
                  <a:lnTo>
                    <a:pt x="33835" y="32894"/>
                  </a:lnTo>
                  <a:lnTo>
                    <a:pt x="33687" y="32709"/>
                  </a:lnTo>
                  <a:lnTo>
                    <a:pt x="33522" y="32580"/>
                  </a:lnTo>
                  <a:lnTo>
                    <a:pt x="33319" y="32451"/>
                  </a:lnTo>
                  <a:lnTo>
                    <a:pt x="34683" y="31566"/>
                  </a:lnTo>
                  <a:close/>
                  <a:moveTo>
                    <a:pt x="37910" y="32138"/>
                  </a:moveTo>
                  <a:lnTo>
                    <a:pt x="38869" y="33447"/>
                  </a:lnTo>
                  <a:lnTo>
                    <a:pt x="38647" y="33484"/>
                  </a:lnTo>
                  <a:lnTo>
                    <a:pt x="38444" y="33558"/>
                  </a:lnTo>
                  <a:lnTo>
                    <a:pt x="38242" y="33650"/>
                  </a:lnTo>
                  <a:lnTo>
                    <a:pt x="38057" y="33797"/>
                  </a:lnTo>
                  <a:lnTo>
                    <a:pt x="37873" y="33963"/>
                  </a:lnTo>
                  <a:lnTo>
                    <a:pt x="37725" y="34166"/>
                  </a:lnTo>
                  <a:lnTo>
                    <a:pt x="37578" y="34406"/>
                  </a:lnTo>
                  <a:lnTo>
                    <a:pt x="37449" y="34682"/>
                  </a:lnTo>
                  <a:lnTo>
                    <a:pt x="37412" y="34387"/>
                  </a:lnTo>
                  <a:lnTo>
                    <a:pt x="37357" y="34111"/>
                  </a:lnTo>
                  <a:lnTo>
                    <a:pt x="37264" y="33853"/>
                  </a:lnTo>
                  <a:lnTo>
                    <a:pt x="37154" y="33631"/>
                  </a:lnTo>
                  <a:lnTo>
                    <a:pt x="37025" y="33447"/>
                  </a:lnTo>
                  <a:lnTo>
                    <a:pt x="36877" y="33281"/>
                  </a:lnTo>
                  <a:lnTo>
                    <a:pt x="36693" y="33133"/>
                  </a:lnTo>
                  <a:lnTo>
                    <a:pt x="36508" y="33023"/>
                  </a:lnTo>
                  <a:lnTo>
                    <a:pt x="37910" y="32138"/>
                  </a:lnTo>
                  <a:close/>
                  <a:moveTo>
                    <a:pt x="41007" y="32820"/>
                  </a:moveTo>
                  <a:lnTo>
                    <a:pt x="41948" y="33963"/>
                  </a:lnTo>
                  <a:lnTo>
                    <a:pt x="40657" y="34738"/>
                  </a:lnTo>
                  <a:lnTo>
                    <a:pt x="39735" y="33521"/>
                  </a:lnTo>
                  <a:lnTo>
                    <a:pt x="41007" y="32820"/>
                  </a:lnTo>
                  <a:close/>
                  <a:moveTo>
                    <a:pt x="1421" y="0"/>
                  </a:moveTo>
                  <a:lnTo>
                    <a:pt x="1587" y="184"/>
                  </a:lnTo>
                  <a:lnTo>
                    <a:pt x="1771" y="350"/>
                  </a:lnTo>
                  <a:lnTo>
                    <a:pt x="1974" y="516"/>
                  </a:lnTo>
                  <a:lnTo>
                    <a:pt x="2232" y="664"/>
                  </a:lnTo>
                  <a:lnTo>
                    <a:pt x="1900" y="701"/>
                  </a:lnTo>
                  <a:lnTo>
                    <a:pt x="1605" y="793"/>
                  </a:lnTo>
                  <a:lnTo>
                    <a:pt x="1347" y="903"/>
                  </a:lnTo>
                  <a:lnTo>
                    <a:pt x="1236" y="977"/>
                  </a:lnTo>
                  <a:lnTo>
                    <a:pt x="1126" y="1051"/>
                  </a:lnTo>
                  <a:lnTo>
                    <a:pt x="1015" y="1143"/>
                  </a:lnTo>
                  <a:lnTo>
                    <a:pt x="923" y="1235"/>
                  </a:lnTo>
                  <a:lnTo>
                    <a:pt x="849" y="1346"/>
                  </a:lnTo>
                  <a:lnTo>
                    <a:pt x="775" y="1457"/>
                  </a:lnTo>
                  <a:lnTo>
                    <a:pt x="702" y="1586"/>
                  </a:lnTo>
                  <a:lnTo>
                    <a:pt x="665" y="1715"/>
                  </a:lnTo>
                  <a:lnTo>
                    <a:pt x="609" y="1844"/>
                  </a:lnTo>
                  <a:lnTo>
                    <a:pt x="573" y="2010"/>
                  </a:lnTo>
                  <a:lnTo>
                    <a:pt x="554" y="2157"/>
                  </a:lnTo>
                  <a:lnTo>
                    <a:pt x="554" y="2305"/>
                  </a:lnTo>
                  <a:lnTo>
                    <a:pt x="554" y="2452"/>
                  </a:lnTo>
                  <a:lnTo>
                    <a:pt x="573" y="2600"/>
                  </a:lnTo>
                  <a:lnTo>
                    <a:pt x="609" y="2729"/>
                  </a:lnTo>
                  <a:lnTo>
                    <a:pt x="646" y="2858"/>
                  </a:lnTo>
                  <a:lnTo>
                    <a:pt x="702" y="2987"/>
                  </a:lnTo>
                  <a:lnTo>
                    <a:pt x="775" y="3098"/>
                  </a:lnTo>
                  <a:lnTo>
                    <a:pt x="849" y="3208"/>
                  </a:lnTo>
                  <a:lnTo>
                    <a:pt x="941" y="3319"/>
                  </a:lnTo>
                  <a:lnTo>
                    <a:pt x="1163" y="3522"/>
                  </a:lnTo>
                  <a:lnTo>
                    <a:pt x="1402" y="3688"/>
                  </a:lnTo>
                  <a:lnTo>
                    <a:pt x="1697" y="3835"/>
                  </a:lnTo>
                  <a:lnTo>
                    <a:pt x="1310" y="3946"/>
                  </a:lnTo>
                  <a:lnTo>
                    <a:pt x="960" y="4075"/>
                  </a:lnTo>
                  <a:lnTo>
                    <a:pt x="812" y="4149"/>
                  </a:lnTo>
                  <a:lnTo>
                    <a:pt x="683" y="4222"/>
                  </a:lnTo>
                  <a:lnTo>
                    <a:pt x="554" y="4315"/>
                  </a:lnTo>
                  <a:lnTo>
                    <a:pt x="443" y="4407"/>
                  </a:lnTo>
                  <a:lnTo>
                    <a:pt x="351" y="4499"/>
                  </a:lnTo>
                  <a:lnTo>
                    <a:pt x="259" y="4610"/>
                  </a:lnTo>
                  <a:lnTo>
                    <a:pt x="185" y="4720"/>
                  </a:lnTo>
                  <a:lnTo>
                    <a:pt x="130" y="4849"/>
                  </a:lnTo>
                  <a:lnTo>
                    <a:pt x="75" y="4978"/>
                  </a:lnTo>
                  <a:lnTo>
                    <a:pt x="38" y="5107"/>
                  </a:lnTo>
                  <a:lnTo>
                    <a:pt x="19" y="5255"/>
                  </a:lnTo>
                  <a:lnTo>
                    <a:pt x="1" y="5402"/>
                  </a:lnTo>
                  <a:lnTo>
                    <a:pt x="1" y="5642"/>
                  </a:lnTo>
                  <a:lnTo>
                    <a:pt x="56" y="5900"/>
                  </a:lnTo>
                  <a:lnTo>
                    <a:pt x="148" y="6140"/>
                  </a:lnTo>
                  <a:lnTo>
                    <a:pt x="259" y="6361"/>
                  </a:lnTo>
                  <a:lnTo>
                    <a:pt x="425" y="6546"/>
                  </a:lnTo>
                  <a:lnTo>
                    <a:pt x="499" y="6638"/>
                  </a:lnTo>
                  <a:lnTo>
                    <a:pt x="591" y="6712"/>
                  </a:lnTo>
                  <a:lnTo>
                    <a:pt x="702" y="6785"/>
                  </a:lnTo>
                  <a:lnTo>
                    <a:pt x="812" y="6841"/>
                  </a:lnTo>
                  <a:lnTo>
                    <a:pt x="923" y="6896"/>
                  </a:lnTo>
                  <a:lnTo>
                    <a:pt x="1052" y="6933"/>
                  </a:lnTo>
                  <a:lnTo>
                    <a:pt x="1347" y="6970"/>
                  </a:lnTo>
                  <a:lnTo>
                    <a:pt x="1494" y="6988"/>
                  </a:lnTo>
                  <a:lnTo>
                    <a:pt x="1660" y="6988"/>
                  </a:lnTo>
                  <a:lnTo>
                    <a:pt x="1808" y="6970"/>
                  </a:lnTo>
                  <a:lnTo>
                    <a:pt x="1974" y="6951"/>
                  </a:lnTo>
                  <a:lnTo>
                    <a:pt x="2103" y="6896"/>
                  </a:lnTo>
                  <a:lnTo>
                    <a:pt x="2250" y="6859"/>
                  </a:lnTo>
                  <a:lnTo>
                    <a:pt x="2379" y="6785"/>
                  </a:lnTo>
                  <a:lnTo>
                    <a:pt x="2490" y="6693"/>
                  </a:lnTo>
                  <a:lnTo>
                    <a:pt x="2619" y="6601"/>
                  </a:lnTo>
                  <a:lnTo>
                    <a:pt x="2711" y="6490"/>
                  </a:lnTo>
                  <a:lnTo>
                    <a:pt x="2914" y="6287"/>
                  </a:lnTo>
                  <a:lnTo>
                    <a:pt x="3062" y="6103"/>
                  </a:lnTo>
                  <a:lnTo>
                    <a:pt x="3873" y="7560"/>
                  </a:lnTo>
                  <a:lnTo>
                    <a:pt x="3652" y="7615"/>
                  </a:lnTo>
                  <a:lnTo>
                    <a:pt x="3467" y="7707"/>
                  </a:lnTo>
                  <a:lnTo>
                    <a:pt x="3283" y="7818"/>
                  </a:lnTo>
                  <a:lnTo>
                    <a:pt x="3117" y="7965"/>
                  </a:lnTo>
                  <a:lnTo>
                    <a:pt x="2970" y="8131"/>
                  </a:lnTo>
                  <a:lnTo>
                    <a:pt x="2840" y="8316"/>
                  </a:lnTo>
                  <a:lnTo>
                    <a:pt x="2730" y="8500"/>
                  </a:lnTo>
                  <a:lnTo>
                    <a:pt x="2619" y="8721"/>
                  </a:lnTo>
                  <a:lnTo>
                    <a:pt x="2601" y="9035"/>
                  </a:lnTo>
                  <a:lnTo>
                    <a:pt x="2619" y="9330"/>
                  </a:lnTo>
                  <a:lnTo>
                    <a:pt x="2675" y="9588"/>
                  </a:lnTo>
                  <a:lnTo>
                    <a:pt x="2730" y="9717"/>
                  </a:lnTo>
                  <a:lnTo>
                    <a:pt x="2767" y="9846"/>
                  </a:lnTo>
                  <a:lnTo>
                    <a:pt x="2840" y="9957"/>
                  </a:lnTo>
                  <a:lnTo>
                    <a:pt x="2914" y="10067"/>
                  </a:lnTo>
                  <a:lnTo>
                    <a:pt x="3006" y="10159"/>
                  </a:lnTo>
                  <a:lnTo>
                    <a:pt x="3099" y="10270"/>
                  </a:lnTo>
                  <a:lnTo>
                    <a:pt x="3209" y="10362"/>
                  </a:lnTo>
                  <a:lnTo>
                    <a:pt x="3320" y="10454"/>
                  </a:lnTo>
                  <a:lnTo>
                    <a:pt x="3596" y="10602"/>
                  </a:lnTo>
                  <a:lnTo>
                    <a:pt x="3652" y="10639"/>
                  </a:lnTo>
                  <a:lnTo>
                    <a:pt x="3689" y="10694"/>
                  </a:lnTo>
                  <a:lnTo>
                    <a:pt x="3762" y="10786"/>
                  </a:lnTo>
                  <a:lnTo>
                    <a:pt x="3596" y="10786"/>
                  </a:lnTo>
                  <a:lnTo>
                    <a:pt x="3430" y="10805"/>
                  </a:lnTo>
                  <a:lnTo>
                    <a:pt x="3283" y="10823"/>
                  </a:lnTo>
                  <a:lnTo>
                    <a:pt x="3135" y="10860"/>
                  </a:lnTo>
                  <a:lnTo>
                    <a:pt x="3006" y="10915"/>
                  </a:lnTo>
                  <a:lnTo>
                    <a:pt x="2877" y="10971"/>
                  </a:lnTo>
                  <a:lnTo>
                    <a:pt x="2748" y="11044"/>
                  </a:lnTo>
                  <a:lnTo>
                    <a:pt x="2638" y="11118"/>
                  </a:lnTo>
                  <a:lnTo>
                    <a:pt x="2545" y="11192"/>
                  </a:lnTo>
                  <a:lnTo>
                    <a:pt x="2453" y="11303"/>
                  </a:lnTo>
                  <a:lnTo>
                    <a:pt x="2361" y="11395"/>
                  </a:lnTo>
                  <a:lnTo>
                    <a:pt x="2287" y="11524"/>
                  </a:lnTo>
                  <a:lnTo>
                    <a:pt x="2232" y="11634"/>
                  </a:lnTo>
                  <a:lnTo>
                    <a:pt x="2177" y="11782"/>
                  </a:lnTo>
                  <a:lnTo>
                    <a:pt x="2121" y="11911"/>
                  </a:lnTo>
                  <a:lnTo>
                    <a:pt x="2103" y="12077"/>
                  </a:lnTo>
                  <a:lnTo>
                    <a:pt x="2084" y="12206"/>
                  </a:lnTo>
                  <a:lnTo>
                    <a:pt x="2066" y="12335"/>
                  </a:lnTo>
                  <a:lnTo>
                    <a:pt x="2084" y="12483"/>
                  </a:lnTo>
                  <a:lnTo>
                    <a:pt x="2103" y="12612"/>
                  </a:lnTo>
                  <a:lnTo>
                    <a:pt x="2121" y="12741"/>
                  </a:lnTo>
                  <a:lnTo>
                    <a:pt x="2177" y="12870"/>
                  </a:lnTo>
                  <a:lnTo>
                    <a:pt x="2214" y="12980"/>
                  </a:lnTo>
                  <a:lnTo>
                    <a:pt x="2287" y="13110"/>
                  </a:lnTo>
                  <a:lnTo>
                    <a:pt x="2361" y="13220"/>
                  </a:lnTo>
                  <a:lnTo>
                    <a:pt x="2435" y="13331"/>
                  </a:lnTo>
                  <a:lnTo>
                    <a:pt x="2527" y="13423"/>
                  </a:lnTo>
                  <a:lnTo>
                    <a:pt x="2619" y="13515"/>
                  </a:lnTo>
                  <a:lnTo>
                    <a:pt x="2730" y="13607"/>
                  </a:lnTo>
                  <a:lnTo>
                    <a:pt x="2840" y="13681"/>
                  </a:lnTo>
                  <a:lnTo>
                    <a:pt x="2970" y="13736"/>
                  </a:lnTo>
                  <a:lnTo>
                    <a:pt x="3099" y="13792"/>
                  </a:lnTo>
                  <a:lnTo>
                    <a:pt x="3246" y="13847"/>
                  </a:lnTo>
                  <a:lnTo>
                    <a:pt x="3412" y="13866"/>
                  </a:lnTo>
                  <a:lnTo>
                    <a:pt x="3560" y="13884"/>
                  </a:lnTo>
                  <a:lnTo>
                    <a:pt x="3836" y="13884"/>
                  </a:lnTo>
                  <a:lnTo>
                    <a:pt x="3984" y="13847"/>
                  </a:lnTo>
                  <a:lnTo>
                    <a:pt x="4131" y="13792"/>
                  </a:lnTo>
                  <a:lnTo>
                    <a:pt x="4260" y="13736"/>
                  </a:lnTo>
                  <a:lnTo>
                    <a:pt x="4389" y="13663"/>
                  </a:lnTo>
                  <a:lnTo>
                    <a:pt x="4518" y="13571"/>
                  </a:lnTo>
                  <a:lnTo>
                    <a:pt x="4647" y="13460"/>
                  </a:lnTo>
                  <a:lnTo>
                    <a:pt x="4758" y="13331"/>
                  </a:lnTo>
                  <a:lnTo>
                    <a:pt x="4887" y="13202"/>
                  </a:lnTo>
                  <a:lnTo>
                    <a:pt x="4998" y="13036"/>
                  </a:lnTo>
                  <a:lnTo>
                    <a:pt x="5108" y="12870"/>
                  </a:lnTo>
                  <a:lnTo>
                    <a:pt x="5219" y="12685"/>
                  </a:lnTo>
                  <a:lnTo>
                    <a:pt x="5219" y="12980"/>
                  </a:lnTo>
                  <a:lnTo>
                    <a:pt x="5274" y="13257"/>
                  </a:lnTo>
                  <a:lnTo>
                    <a:pt x="5366" y="13515"/>
                  </a:lnTo>
                  <a:lnTo>
                    <a:pt x="5477" y="13755"/>
                  </a:lnTo>
                  <a:lnTo>
                    <a:pt x="5643" y="13958"/>
                  </a:lnTo>
                  <a:lnTo>
                    <a:pt x="5827" y="14142"/>
                  </a:lnTo>
                  <a:lnTo>
                    <a:pt x="6067" y="14308"/>
                  </a:lnTo>
                  <a:lnTo>
                    <a:pt x="6325" y="14437"/>
                  </a:lnTo>
                  <a:lnTo>
                    <a:pt x="5920" y="14585"/>
                  </a:lnTo>
                  <a:lnTo>
                    <a:pt x="5569" y="14732"/>
                  </a:lnTo>
                  <a:lnTo>
                    <a:pt x="5422" y="14824"/>
                  </a:lnTo>
                  <a:lnTo>
                    <a:pt x="5293" y="14898"/>
                  </a:lnTo>
                  <a:lnTo>
                    <a:pt x="5164" y="14990"/>
                  </a:lnTo>
                  <a:lnTo>
                    <a:pt x="5071" y="15101"/>
                  </a:lnTo>
                  <a:lnTo>
                    <a:pt x="4979" y="15193"/>
                  </a:lnTo>
                  <a:lnTo>
                    <a:pt x="4887" y="15304"/>
                  </a:lnTo>
                  <a:lnTo>
                    <a:pt x="4832" y="15414"/>
                  </a:lnTo>
                  <a:lnTo>
                    <a:pt x="4776" y="15543"/>
                  </a:lnTo>
                  <a:lnTo>
                    <a:pt x="4740" y="15672"/>
                  </a:lnTo>
                  <a:lnTo>
                    <a:pt x="4703" y="15802"/>
                  </a:lnTo>
                  <a:lnTo>
                    <a:pt x="4684" y="15949"/>
                  </a:lnTo>
                  <a:lnTo>
                    <a:pt x="4684" y="16097"/>
                  </a:lnTo>
                  <a:lnTo>
                    <a:pt x="4703" y="16336"/>
                  </a:lnTo>
                  <a:lnTo>
                    <a:pt x="4758" y="16594"/>
                  </a:lnTo>
                  <a:lnTo>
                    <a:pt x="4850" y="16816"/>
                  </a:lnTo>
                  <a:lnTo>
                    <a:pt x="4979" y="17037"/>
                  </a:lnTo>
                  <a:lnTo>
                    <a:pt x="5145" y="17221"/>
                  </a:lnTo>
                  <a:lnTo>
                    <a:pt x="5237" y="17295"/>
                  </a:lnTo>
                  <a:lnTo>
                    <a:pt x="5330" y="17369"/>
                  </a:lnTo>
                  <a:lnTo>
                    <a:pt x="5440" y="17443"/>
                  </a:lnTo>
                  <a:lnTo>
                    <a:pt x="5551" y="17498"/>
                  </a:lnTo>
                  <a:lnTo>
                    <a:pt x="5680" y="17535"/>
                  </a:lnTo>
                  <a:lnTo>
                    <a:pt x="5791" y="17572"/>
                  </a:lnTo>
                  <a:lnTo>
                    <a:pt x="5938" y="17590"/>
                  </a:lnTo>
                  <a:lnTo>
                    <a:pt x="6086" y="17590"/>
                  </a:lnTo>
                  <a:lnTo>
                    <a:pt x="6399" y="17572"/>
                  </a:lnTo>
                  <a:lnTo>
                    <a:pt x="6694" y="17535"/>
                  </a:lnTo>
                  <a:lnTo>
                    <a:pt x="6989" y="17443"/>
                  </a:lnTo>
                  <a:lnTo>
                    <a:pt x="7229" y="17350"/>
                  </a:lnTo>
                  <a:lnTo>
                    <a:pt x="7450" y="17221"/>
                  </a:lnTo>
                  <a:lnTo>
                    <a:pt x="7874" y="16945"/>
                  </a:lnTo>
                  <a:lnTo>
                    <a:pt x="7929" y="17148"/>
                  </a:lnTo>
                  <a:lnTo>
                    <a:pt x="8003" y="17350"/>
                  </a:lnTo>
                  <a:lnTo>
                    <a:pt x="8114" y="17535"/>
                  </a:lnTo>
                  <a:lnTo>
                    <a:pt x="8243" y="17682"/>
                  </a:lnTo>
                  <a:lnTo>
                    <a:pt x="8390" y="17848"/>
                  </a:lnTo>
                  <a:lnTo>
                    <a:pt x="8556" y="17977"/>
                  </a:lnTo>
                  <a:lnTo>
                    <a:pt x="8741" y="18106"/>
                  </a:lnTo>
                  <a:lnTo>
                    <a:pt x="8943" y="18217"/>
                  </a:lnTo>
                  <a:lnTo>
                    <a:pt x="8556" y="18346"/>
                  </a:lnTo>
                  <a:lnTo>
                    <a:pt x="8224" y="18475"/>
                  </a:lnTo>
                  <a:lnTo>
                    <a:pt x="7948" y="18641"/>
                  </a:lnTo>
                  <a:lnTo>
                    <a:pt x="7837" y="18715"/>
                  </a:lnTo>
                  <a:lnTo>
                    <a:pt x="7727" y="18807"/>
                  </a:lnTo>
                  <a:lnTo>
                    <a:pt x="7634" y="18899"/>
                  </a:lnTo>
                  <a:lnTo>
                    <a:pt x="7561" y="19010"/>
                  </a:lnTo>
                  <a:lnTo>
                    <a:pt x="7487" y="19120"/>
                  </a:lnTo>
                  <a:lnTo>
                    <a:pt x="7432" y="19231"/>
                  </a:lnTo>
                  <a:lnTo>
                    <a:pt x="7376" y="19360"/>
                  </a:lnTo>
                  <a:lnTo>
                    <a:pt x="7339" y="19489"/>
                  </a:lnTo>
                  <a:lnTo>
                    <a:pt x="7321" y="19618"/>
                  </a:lnTo>
                  <a:lnTo>
                    <a:pt x="7302" y="19766"/>
                  </a:lnTo>
                  <a:lnTo>
                    <a:pt x="7302" y="20024"/>
                  </a:lnTo>
                  <a:lnTo>
                    <a:pt x="7358" y="20264"/>
                  </a:lnTo>
                  <a:lnTo>
                    <a:pt x="7450" y="20503"/>
                  </a:lnTo>
                  <a:lnTo>
                    <a:pt x="7561" y="20725"/>
                  </a:lnTo>
                  <a:lnTo>
                    <a:pt x="7708" y="20927"/>
                  </a:lnTo>
                  <a:lnTo>
                    <a:pt x="7800" y="21020"/>
                  </a:lnTo>
                  <a:lnTo>
                    <a:pt x="7892" y="21093"/>
                  </a:lnTo>
                  <a:lnTo>
                    <a:pt x="8003" y="21167"/>
                  </a:lnTo>
                  <a:lnTo>
                    <a:pt x="8114" y="21222"/>
                  </a:lnTo>
                  <a:lnTo>
                    <a:pt x="8224" y="21278"/>
                  </a:lnTo>
                  <a:lnTo>
                    <a:pt x="8335" y="21315"/>
                  </a:lnTo>
                  <a:lnTo>
                    <a:pt x="8483" y="21333"/>
                  </a:lnTo>
                  <a:lnTo>
                    <a:pt x="8648" y="21351"/>
                  </a:lnTo>
                  <a:lnTo>
                    <a:pt x="8962" y="21351"/>
                  </a:lnTo>
                  <a:lnTo>
                    <a:pt x="9294" y="21296"/>
                  </a:lnTo>
                  <a:lnTo>
                    <a:pt x="9589" y="21222"/>
                  </a:lnTo>
                  <a:lnTo>
                    <a:pt x="9736" y="21167"/>
                  </a:lnTo>
                  <a:lnTo>
                    <a:pt x="9865" y="21093"/>
                  </a:lnTo>
                  <a:lnTo>
                    <a:pt x="10105" y="20927"/>
                  </a:lnTo>
                  <a:lnTo>
                    <a:pt x="10474" y="20632"/>
                  </a:lnTo>
                  <a:lnTo>
                    <a:pt x="10492" y="20817"/>
                  </a:lnTo>
                  <a:lnTo>
                    <a:pt x="10548" y="21001"/>
                  </a:lnTo>
                  <a:lnTo>
                    <a:pt x="10640" y="21185"/>
                  </a:lnTo>
                  <a:lnTo>
                    <a:pt x="10769" y="21370"/>
                  </a:lnTo>
                  <a:lnTo>
                    <a:pt x="10935" y="21536"/>
                  </a:lnTo>
                  <a:lnTo>
                    <a:pt x="11138" y="21702"/>
                  </a:lnTo>
                  <a:lnTo>
                    <a:pt x="11359" y="21868"/>
                  </a:lnTo>
                  <a:lnTo>
                    <a:pt x="11617" y="22015"/>
                  </a:lnTo>
                  <a:lnTo>
                    <a:pt x="11304" y="22071"/>
                  </a:lnTo>
                  <a:lnTo>
                    <a:pt x="11009" y="22163"/>
                  </a:lnTo>
                  <a:lnTo>
                    <a:pt x="10750" y="22273"/>
                  </a:lnTo>
                  <a:lnTo>
                    <a:pt x="10621" y="22347"/>
                  </a:lnTo>
                  <a:lnTo>
                    <a:pt x="10511" y="22421"/>
                  </a:lnTo>
                  <a:lnTo>
                    <a:pt x="10419" y="22513"/>
                  </a:lnTo>
                  <a:lnTo>
                    <a:pt x="10326" y="22605"/>
                  </a:lnTo>
                  <a:lnTo>
                    <a:pt x="10234" y="22697"/>
                  </a:lnTo>
                  <a:lnTo>
                    <a:pt x="10160" y="22826"/>
                  </a:lnTo>
                  <a:lnTo>
                    <a:pt x="10105" y="22937"/>
                  </a:lnTo>
                  <a:lnTo>
                    <a:pt x="10050" y="23066"/>
                  </a:lnTo>
                  <a:lnTo>
                    <a:pt x="10013" y="23214"/>
                  </a:lnTo>
                  <a:lnTo>
                    <a:pt x="9976" y="23380"/>
                  </a:lnTo>
                  <a:lnTo>
                    <a:pt x="9958" y="23527"/>
                  </a:lnTo>
                  <a:lnTo>
                    <a:pt x="9958" y="23675"/>
                  </a:lnTo>
                  <a:lnTo>
                    <a:pt x="9958" y="23822"/>
                  </a:lnTo>
                  <a:lnTo>
                    <a:pt x="9976" y="23970"/>
                  </a:lnTo>
                  <a:lnTo>
                    <a:pt x="10013" y="24099"/>
                  </a:lnTo>
                  <a:lnTo>
                    <a:pt x="10050" y="24228"/>
                  </a:lnTo>
                  <a:lnTo>
                    <a:pt x="10105" y="24338"/>
                  </a:lnTo>
                  <a:lnTo>
                    <a:pt x="10179" y="24449"/>
                  </a:lnTo>
                  <a:lnTo>
                    <a:pt x="10253" y="24560"/>
                  </a:lnTo>
                  <a:lnTo>
                    <a:pt x="10345" y="24670"/>
                  </a:lnTo>
                  <a:lnTo>
                    <a:pt x="10548" y="24855"/>
                  </a:lnTo>
                  <a:lnTo>
                    <a:pt x="10787" y="25021"/>
                  </a:lnTo>
                  <a:lnTo>
                    <a:pt x="11064" y="25187"/>
                  </a:lnTo>
                  <a:lnTo>
                    <a:pt x="10714" y="25223"/>
                  </a:lnTo>
                  <a:lnTo>
                    <a:pt x="10419" y="25316"/>
                  </a:lnTo>
                  <a:lnTo>
                    <a:pt x="10271" y="25371"/>
                  </a:lnTo>
                  <a:lnTo>
                    <a:pt x="10142" y="25426"/>
                  </a:lnTo>
                  <a:lnTo>
                    <a:pt x="10031" y="25500"/>
                  </a:lnTo>
                  <a:lnTo>
                    <a:pt x="9921" y="25574"/>
                  </a:lnTo>
                  <a:lnTo>
                    <a:pt x="9829" y="25666"/>
                  </a:lnTo>
                  <a:lnTo>
                    <a:pt x="9736" y="25758"/>
                  </a:lnTo>
                  <a:lnTo>
                    <a:pt x="9663" y="25869"/>
                  </a:lnTo>
                  <a:lnTo>
                    <a:pt x="9589" y="25979"/>
                  </a:lnTo>
                  <a:lnTo>
                    <a:pt x="9533" y="26090"/>
                  </a:lnTo>
                  <a:lnTo>
                    <a:pt x="9497" y="26201"/>
                  </a:lnTo>
                  <a:lnTo>
                    <a:pt x="9460" y="26330"/>
                  </a:lnTo>
                  <a:lnTo>
                    <a:pt x="9441" y="26477"/>
                  </a:lnTo>
                  <a:lnTo>
                    <a:pt x="9423" y="26754"/>
                  </a:lnTo>
                  <a:lnTo>
                    <a:pt x="9460" y="27012"/>
                  </a:lnTo>
                  <a:lnTo>
                    <a:pt x="9515" y="27252"/>
                  </a:lnTo>
                  <a:lnTo>
                    <a:pt x="9626" y="27473"/>
                  </a:lnTo>
                  <a:lnTo>
                    <a:pt x="9773" y="27676"/>
                  </a:lnTo>
                  <a:lnTo>
                    <a:pt x="9939" y="27860"/>
                  </a:lnTo>
                  <a:lnTo>
                    <a:pt x="10142" y="28008"/>
                  </a:lnTo>
                  <a:lnTo>
                    <a:pt x="10382" y="28118"/>
                  </a:lnTo>
                  <a:lnTo>
                    <a:pt x="10511" y="28155"/>
                  </a:lnTo>
                  <a:lnTo>
                    <a:pt x="10640" y="28192"/>
                  </a:lnTo>
                  <a:lnTo>
                    <a:pt x="10898" y="28229"/>
                  </a:lnTo>
                  <a:lnTo>
                    <a:pt x="11156" y="28210"/>
                  </a:lnTo>
                  <a:lnTo>
                    <a:pt x="11396" y="28174"/>
                  </a:lnTo>
                  <a:lnTo>
                    <a:pt x="11525" y="28118"/>
                  </a:lnTo>
                  <a:lnTo>
                    <a:pt x="11635" y="28081"/>
                  </a:lnTo>
                  <a:lnTo>
                    <a:pt x="11746" y="28008"/>
                  </a:lnTo>
                  <a:lnTo>
                    <a:pt x="11857" y="27934"/>
                  </a:lnTo>
                  <a:lnTo>
                    <a:pt x="11949" y="27860"/>
                  </a:lnTo>
                  <a:lnTo>
                    <a:pt x="12023" y="27768"/>
                  </a:lnTo>
                  <a:lnTo>
                    <a:pt x="12096" y="27657"/>
                  </a:lnTo>
                  <a:lnTo>
                    <a:pt x="12170" y="27547"/>
                  </a:lnTo>
                  <a:lnTo>
                    <a:pt x="12244" y="27399"/>
                  </a:lnTo>
                  <a:lnTo>
                    <a:pt x="12299" y="27233"/>
                  </a:lnTo>
                  <a:lnTo>
                    <a:pt x="12336" y="27067"/>
                  </a:lnTo>
                  <a:lnTo>
                    <a:pt x="12373" y="26901"/>
                  </a:lnTo>
                  <a:lnTo>
                    <a:pt x="12391" y="26735"/>
                  </a:lnTo>
                  <a:lnTo>
                    <a:pt x="12391" y="26569"/>
                  </a:lnTo>
                  <a:lnTo>
                    <a:pt x="12373" y="26403"/>
                  </a:lnTo>
                  <a:lnTo>
                    <a:pt x="12355" y="26256"/>
                  </a:lnTo>
                  <a:lnTo>
                    <a:pt x="12299" y="26108"/>
                  </a:lnTo>
                  <a:lnTo>
                    <a:pt x="12225" y="25979"/>
                  </a:lnTo>
                  <a:lnTo>
                    <a:pt x="12152" y="25850"/>
                  </a:lnTo>
                  <a:lnTo>
                    <a:pt x="12041" y="25721"/>
                  </a:lnTo>
                  <a:lnTo>
                    <a:pt x="11820" y="25463"/>
                  </a:lnTo>
                  <a:lnTo>
                    <a:pt x="11617" y="25205"/>
                  </a:lnTo>
                  <a:lnTo>
                    <a:pt x="11838" y="25150"/>
                  </a:lnTo>
                  <a:lnTo>
                    <a:pt x="12060" y="25076"/>
                  </a:lnTo>
                  <a:lnTo>
                    <a:pt x="12262" y="24984"/>
                  </a:lnTo>
                  <a:lnTo>
                    <a:pt x="12447" y="24873"/>
                  </a:lnTo>
                  <a:lnTo>
                    <a:pt x="12613" y="24726"/>
                  </a:lnTo>
                  <a:lnTo>
                    <a:pt x="12760" y="24560"/>
                  </a:lnTo>
                  <a:lnTo>
                    <a:pt x="12889" y="24357"/>
                  </a:lnTo>
                  <a:lnTo>
                    <a:pt x="12981" y="24117"/>
                  </a:lnTo>
                  <a:lnTo>
                    <a:pt x="13018" y="24080"/>
                  </a:lnTo>
                  <a:lnTo>
                    <a:pt x="13074" y="24025"/>
                  </a:lnTo>
                  <a:lnTo>
                    <a:pt x="13184" y="23951"/>
                  </a:lnTo>
                  <a:lnTo>
                    <a:pt x="13147" y="24099"/>
                  </a:lnTo>
                  <a:lnTo>
                    <a:pt x="13129" y="24228"/>
                  </a:lnTo>
                  <a:lnTo>
                    <a:pt x="13129" y="24357"/>
                  </a:lnTo>
                  <a:lnTo>
                    <a:pt x="13129" y="24486"/>
                  </a:lnTo>
                  <a:lnTo>
                    <a:pt x="13147" y="24597"/>
                  </a:lnTo>
                  <a:lnTo>
                    <a:pt x="13184" y="24726"/>
                  </a:lnTo>
                  <a:lnTo>
                    <a:pt x="13240" y="24836"/>
                  </a:lnTo>
                  <a:lnTo>
                    <a:pt x="13295" y="24928"/>
                  </a:lnTo>
                  <a:lnTo>
                    <a:pt x="13424" y="25131"/>
                  </a:lnTo>
                  <a:lnTo>
                    <a:pt x="13590" y="25316"/>
                  </a:lnTo>
                  <a:lnTo>
                    <a:pt x="13774" y="25500"/>
                  </a:lnTo>
                  <a:lnTo>
                    <a:pt x="13977" y="25666"/>
                  </a:lnTo>
                  <a:lnTo>
                    <a:pt x="13590" y="25850"/>
                  </a:lnTo>
                  <a:lnTo>
                    <a:pt x="13276" y="26035"/>
                  </a:lnTo>
                  <a:lnTo>
                    <a:pt x="13147" y="26145"/>
                  </a:lnTo>
                  <a:lnTo>
                    <a:pt x="13018" y="26238"/>
                  </a:lnTo>
                  <a:lnTo>
                    <a:pt x="12926" y="26348"/>
                  </a:lnTo>
                  <a:lnTo>
                    <a:pt x="12834" y="26459"/>
                  </a:lnTo>
                  <a:lnTo>
                    <a:pt x="12760" y="26569"/>
                  </a:lnTo>
                  <a:lnTo>
                    <a:pt x="12686" y="26680"/>
                  </a:lnTo>
                  <a:lnTo>
                    <a:pt x="12650" y="26809"/>
                  </a:lnTo>
                  <a:lnTo>
                    <a:pt x="12613" y="26938"/>
                  </a:lnTo>
                  <a:lnTo>
                    <a:pt x="12594" y="27067"/>
                  </a:lnTo>
                  <a:lnTo>
                    <a:pt x="12594" y="27215"/>
                  </a:lnTo>
                  <a:lnTo>
                    <a:pt x="12594" y="27344"/>
                  </a:lnTo>
                  <a:lnTo>
                    <a:pt x="12613" y="27510"/>
                  </a:lnTo>
                  <a:lnTo>
                    <a:pt x="12668" y="27749"/>
                  </a:lnTo>
                  <a:lnTo>
                    <a:pt x="12760" y="27989"/>
                  </a:lnTo>
                  <a:lnTo>
                    <a:pt x="12889" y="28192"/>
                  </a:lnTo>
                  <a:lnTo>
                    <a:pt x="13037" y="28376"/>
                  </a:lnTo>
                  <a:lnTo>
                    <a:pt x="13240" y="28542"/>
                  </a:lnTo>
                  <a:lnTo>
                    <a:pt x="13442" y="28653"/>
                  </a:lnTo>
                  <a:lnTo>
                    <a:pt x="13682" y="28745"/>
                  </a:lnTo>
                  <a:lnTo>
                    <a:pt x="13922" y="28800"/>
                  </a:lnTo>
                  <a:lnTo>
                    <a:pt x="14180" y="28819"/>
                  </a:lnTo>
                  <a:lnTo>
                    <a:pt x="14438" y="28782"/>
                  </a:lnTo>
                  <a:lnTo>
                    <a:pt x="14659" y="28727"/>
                  </a:lnTo>
                  <a:lnTo>
                    <a:pt x="14899" y="28616"/>
                  </a:lnTo>
                  <a:lnTo>
                    <a:pt x="15102" y="28487"/>
                  </a:lnTo>
                  <a:lnTo>
                    <a:pt x="15268" y="28321"/>
                  </a:lnTo>
                  <a:lnTo>
                    <a:pt x="15434" y="28118"/>
                  </a:lnTo>
                  <a:lnTo>
                    <a:pt x="15544" y="27897"/>
                  </a:lnTo>
                  <a:lnTo>
                    <a:pt x="15600" y="27749"/>
                  </a:lnTo>
                  <a:lnTo>
                    <a:pt x="15637" y="27620"/>
                  </a:lnTo>
                  <a:lnTo>
                    <a:pt x="15655" y="27491"/>
                  </a:lnTo>
                  <a:lnTo>
                    <a:pt x="15673" y="27362"/>
                  </a:lnTo>
                  <a:lnTo>
                    <a:pt x="15673" y="27233"/>
                  </a:lnTo>
                  <a:lnTo>
                    <a:pt x="15673" y="27104"/>
                  </a:lnTo>
                  <a:lnTo>
                    <a:pt x="15637" y="26975"/>
                  </a:lnTo>
                  <a:lnTo>
                    <a:pt x="15618" y="26846"/>
                  </a:lnTo>
                  <a:lnTo>
                    <a:pt x="15563" y="26735"/>
                  </a:lnTo>
                  <a:lnTo>
                    <a:pt x="15507" y="26606"/>
                  </a:lnTo>
                  <a:lnTo>
                    <a:pt x="15342" y="26367"/>
                  </a:lnTo>
                  <a:lnTo>
                    <a:pt x="15139" y="26127"/>
                  </a:lnTo>
                  <a:lnTo>
                    <a:pt x="14881" y="25887"/>
                  </a:lnTo>
                  <a:lnTo>
                    <a:pt x="16116" y="25076"/>
                  </a:lnTo>
                  <a:lnTo>
                    <a:pt x="17148" y="26274"/>
                  </a:lnTo>
                  <a:lnTo>
                    <a:pt x="16872" y="26348"/>
                  </a:lnTo>
                  <a:lnTo>
                    <a:pt x="16614" y="26440"/>
                  </a:lnTo>
                  <a:lnTo>
                    <a:pt x="16392" y="26569"/>
                  </a:lnTo>
                  <a:lnTo>
                    <a:pt x="16300" y="26662"/>
                  </a:lnTo>
                  <a:lnTo>
                    <a:pt x="16208" y="26754"/>
                  </a:lnTo>
                  <a:lnTo>
                    <a:pt x="16116" y="26846"/>
                  </a:lnTo>
                  <a:lnTo>
                    <a:pt x="16042" y="26938"/>
                  </a:lnTo>
                  <a:lnTo>
                    <a:pt x="15968" y="27067"/>
                  </a:lnTo>
                  <a:lnTo>
                    <a:pt x="15913" y="27178"/>
                  </a:lnTo>
                  <a:lnTo>
                    <a:pt x="15858" y="27307"/>
                  </a:lnTo>
                  <a:lnTo>
                    <a:pt x="15802" y="27454"/>
                  </a:lnTo>
                  <a:lnTo>
                    <a:pt x="15784" y="27602"/>
                  </a:lnTo>
                  <a:lnTo>
                    <a:pt x="15766" y="27768"/>
                  </a:lnTo>
                  <a:lnTo>
                    <a:pt x="15747" y="27989"/>
                  </a:lnTo>
                  <a:lnTo>
                    <a:pt x="15784" y="28210"/>
                  </a:lnTo>
                  <a:lnTo>
                    <a:pt x="15858" y="28432"/>
                  </a:lnTo>
                  <a:lnTo>
                    <a:pt x="15968" y="28635"/>
                  </a:lnTo>
                  <a:lnTo>
                    <a:pt x="16097" y="28819"/>
                  </a:lnTo>
                  <a:lnTo>
                    <a:pt x="16245" y="28985"/>
                  </a:lnTo>
                  <a:lnTo>
                    <a:pt x="16429" y="29132"/>
                  </a:lnTo>
                  <a:lnTo>
                    <a:pt x="16632" y="29243"/>
                  </a:lnTo>
                  <a:lnTo>
                    <a:pt x="16798" y="29317"/>
                  </a:lnTo>
                  <a:lnTo>
                    <a:pt x="16964" y="29372"/>
                  </a:lnTo>
                  <a:lnTo>
                    <a:pt x="17112" y="29409"/>
                  </a:lnTo>
                  <a:lnTo>
                    <a:pt x="17259" y="29427"/>
                  </a:lnTo>
                  <a:lnTo>
                    <a:pt x="17407" y="29427"/>
                  </a:lnTo>
                  <a:lnTo>
                    <a:pt x="17554" y="29409"/>
                  </a:lnTo>
                  <a:lnTo>
                    <a:pt x="17702" y="29372"/>
                  </a:lnTo>
                  <a:lnTo>
                    <a:pt x="17831" y="29335"/>
                  </a:lnTo>
                  <a:lnTo>
                    <a:pt x="17960" y="29280"/>
                  </a:lnTo>
                  <a:lnTo>
                    <a:pt x="18089" y="29206"/>
                  </a:lnTo>
                  <a:lnTo>
                    <a:pt x="18218" y="29114"/>
                  </a:lnTo>
                  <a:lnTo>
                    <a:pt x="18347" y="29022"/>
                  </a:lnTo>
                  <a:lnTo>
                    <a:pt x="18568" y="28800"/>
                  </a:lnTo>
                  <a:lnTo>
                    <a:pt x="18789" y="28524"/>
                  </a:lnTo>
                  <a:lnTo>
                    <a:pt x="18882" y="28837"/>
                  </a:lnTo>
                  <a:lnTo>
                    <a:pt x="18974" y="29095"/>
                  </a:lnTo>
                  <a:lnTo>
                    <a:pt x="19121" y="29335"/>
                  </a:lnTo>
                  <a:lnTo>
                    <a:pt x="19269" y="29538"/>
                  </a:lnTo>
                  <a:lnTo>
                    <a:pt x="19361" y="29630"/>
                  </a:lnTo>
                  <a:lnTo>
                    <a:pt x="19472" y="29704"/>
                  </a:lnTo>
                  <a:lnTo>
                    <a:pt x="19564" y="29778"/>
                  </a:lnTo>
                  <a:lnTo>
                    <a:pt x="19674" y="29851"/>
                  </a:lnTo>
                  <a:lnTo>
                    <a:pt x="19804" y="29888"/>
                  </a:lnTo>
                  <a:lnTo>
                    <a:pt x="19933" y="29944"/>
                  </a:lnTo>
                  <a:lnTo>
                    <a:pt x="20062" y="29962"/>
                  </a:lnTo>
                  <a:lnTo>
                    <a:pt x="20209" y="29999"/>
                  </a:lnTo>
                  <a:lnTo>
                    <a:pt x="20357" y="30017"/>
                  </a:lnTo>
                  <a:lnTo>
                    <a:pt x="20504" y="30017"/>
                  </a:lnTo>
                  <a:lnTo>
                    <a:pt x="20652" y="29999"/>
                  </a:lnTo>
                  <a:lnTo>
                    <a:pt x="20781" y="29980"/>
                  </a:lnTo>
                  <a:lnTo>
                    <a:pt x="20910" y="29944"/>
                  </a:lnTo>
                  <a:lnTo>
                    <a:pt x="21039" y="29888"/>
                  </a:lnTo>
                  <a:lnTo>
                    <a:pt x="21150" y="29833"/>
                  </a:lnTo>
                  <a:lnTo>
                    <a:pt x="21260" y="29759"/>
                  </a:lnTo>
                  <a:lnTo>
                    <a:pt x="21371" y="29685"/>
                  </a:lnTo>
                  <a:lnTo>
                    <a:pt x="21463" y="29593"/>
                  </a:lnTo>
                  <a:lnTo>
                    <a:pt x="21666" y="29390"/>
                  </a:lnTo>
                  <a:lnTo>
                    <a:pt x="21832" y="29132"/>
                  </a:lnTo>
                  <a:lnTo>
                    <a:pt x="21979" y="28856"/>
                  </a:lnTo>
                  <a:lnTo>
                    <a:pt x="22016" y="29151"/>
                  </a:lnTo>
                  <a:lnTo>
                    <a:pt x="22071" y="29427"/>
                  </a:lnTo>
                  <a:lnTo>
                    <a:pt x="22164" y="29667"/>
                  </a:lnTo>
                  <a:lnTo>
                    <a:pt x="22293" y="29888"/>
                  </a:lnTo>
                  <a:lnTo>
                    <a:pt x="22459" y="30091"/>
                  </a:lnTo>
                  <a:lnTo>
                    <a:pt x="22661" y="30276"/>
                  </a:lnTo>
                  <a:lnTo>
                    <a:pt x="22883" y="30423"/>
                  </a:lnTo>
                  <a:lnTo>
                    <a:pt x="23159" y="30552"/>
                  </a:lnTo>
                  <a:lnTo>
                    <a:pt x="22625" y="30681"/>
                  </a:lnTo>
                  <a:lnTo>
                    <a:pt x="22385" y="30773"/>
                  </a:lnTo>
                  <a:lnTo>
                    <a:pt x="22145" y="30902"/>
                  </a:lnTo>
                  <a:lnTo>
                    <a:pt x="21961" y="31068"/>
                  </a:lnTo>
                  <a:lnTo>
                    <a:pt x="21776" y="31253"/>
                  </a:lnTo>
                  <a:lnTo>
                    <a:pt x="21647" y="31474"/>
                  </a:lnTo>
                  <a:lnTo>
                    <a:pt x="21555" y="31695"/>
                  </a:lnTo>
                  <a:lnTo>
                    <a:pt x="21481" y="31935"/>
                  </a:lnTo>
                  <a:lnTo>
                    <a:pt x="21481" y="32064"/>
                  </a:lnTo>
                  <a:lnTo>
                    <a:pt x="21463" y="32193"/>
                  </a:lnTo>
                  <a:lnTo>
                    <a:pt x="21481" y="32341"/>
                  </a:lnTo>
                  <a:lnTo>
                    <a:pt x="21500" y="32470"/>
                  </a:lnTo>
                  <a:lnTo>
                    <a:pt x="21518" y="32599"/>
                  </a:lnTo>
                  <a:lnTo>
                    <a:pt x="21555" y="32709"/>
                  </a:lnTo>
                  <a:lnTo>
                    <a:pt x="21666" y="32949"/>
                  </a:lnTo>
                  <a:lnTo>
                    <a:pt x="21813" y="33170"/>
                  </a:lnTo>
                  <a:lnTo>
                    <a:pt x="21998" y="33355"/>
                  </a:lnTo>
                  <a:lnTo>
                    <a:pt x="22219" y="33502"/>
                  </a:lnTo>
                  <a:lnTo>
                    <a:pt x="22330" y="33576"/>
                  </a:lnTo>
                  <a:lnTo>
                    <a:pt x="22459" y="33631"/>
                  </a:lnTo>
                  <a:lnTo>
                    <a:pt x="22588" y="33668"/>
                  </a:lnTo>
                  <a:lnTo>
                    <a:pt x="22717" y="33705"/>
                  </a:lnTo>
                  <a:lnTo>
                    <a:pt x="22975" y="33742"/>
                  </a:lnTo>
                  <a:lnTo>
                    <a:pt x="23233" y="33723"/>
                  </a:lnTo>
                  <a:lnTo>
                    <a:pt x="23473" y="33687"/>
                  </a:lnTo>
                  <a:lnTo>
                    <a:pt x="23694" y="33594"/>
                  </a:lnTo>
                  <a:lnTo>
                    <a:pt x="23915" y="33465"/>
                  </a:lnTo>
                  <a:lnTo>
                    <a:pt x="24118" y="33299"/>
                  </a:lnTo>
                  <a:lnTo>
                    <a:pt x="24284" y="33115"/>
                  </a:lnTo>
                  <a:lnTo>
                    <a:pt x="24432" y="32875"/>
                  </a:lnTo>
                  <a:lnTo>
                    <a:pt x="24542" y="32672"/>
                  </a:lnTo>
                  <a:lnTo>
                    <a:pt x="24671" y="32488"/>
                  </a:lnTo>
                  <a:lnTo>
                    <a:pt x="24671" y="32802"/>
                  </a:lnTo>
                  <a:lnTo>
                    <a:pt x="24708" y="33097"/>
                  </a:lnTo>
                  <a:lnTo>
                    <a:pt x="24782" y="33373"/>
                  </a:lnTo>
                  <a:lnTo>
                    <a:pt x="24837" y="33502"/>
                  </a:lnTo>
                  <a:lnTo>
                    <a:pt x="24892" y="33613"/>
                  </a:lnTo>
                  <a:lnTo>
                    <a:pt x="24966" y="33723"/>
                  </a:lnTo>
                  <a:lnTo>
                    <a:pt x="25040" y="33816"/>
                  </a:lnTo>
                  <a:lnTo>
                    <a:pt x="25132" y="33908"/>
                  </a:lnTo>
                  <a:lnTo>
                    <a:pt x="25224" y="33982"/>
                  </a:lnTo>
                  <a:lnTo>
                    <a:pt x="25335" y="34055"/>
                  </a:lnTo>
                  <a:lnTo>
                    <a:pt x="25446" y="34129"/>
                  </a:lnTo>
                  <a:lnTo>
                    <a:pt x="25556" y="34166"/>
                  </a:lnTo>
                  <a:lnTo>
                    <a:pt x="25704" y="34203"/>
                  </a:lnTo>
                  <a:lnTo>
                    <a:pt x="25851" y="34240"/>
                  </a:lnTo>
                  <a:lnTo>
                    <a:pt x="25999" y="34258"/>
                  </a:lnTo>
                  <a:lnTo>
                    <a:pt x="26331" y="34258"/>
                  </a:lnTo>
                  <a:lnTo>
                    <a:pt x="26644" y="34203"/>
                  </a:lnTo>
                  <a:lnTo>
                    <a:pt x="26958" y="34129"/>
                  </a:lnTo>
                  <a:lnTo>
                    <a:pt x="27087" y="34074"/>
                  </a:lnTo>
                  <a:lnTo>
                    <a:pt x="27234" y="34000"/>
                  </a:lnTo>
                  <a:lnTo>
                    <a:pt x="27474" y="33834"/>
                  </a:lnTo>
                  <a:lnTo>
                    <a:pt x="27861" y="33558"/>
                  </a:lnTo>
                  <a:lnTo>
                    <a:pt x="27916" y="33797"/>
                  </a:lnTo>
                  <a:lnTo>
                    <a:pt x="28009" y="34018"/>
                  </a:lnTo>
                  <a:lnTo>
                    <a:pt x="28119" y="34221"/>
                  </a:lnTo>
                  <a:lnTo>
                    <a:pt x="28248" y="34406"/>
                  </a:lnTo>
                  <a:lnTo>
                    <a:pt x="28433" y="34572"/>
                  </a:lnTo>
                  <a:lnTo>
                    <a:pt x="28635" y="34701"/>
                  </a:lnTo>
                  <a:lnTo>
                    <a:pt x="28875" y="34811"/>
                  </a:lnTo>
                  <a:lnTo>
                    <a:pt x="29133" y="34867"/>
                  </a:lnTo>
                  <a:lnTo>
                    <a:pt x="29299" y="34903"/>
                  </a:lnTo>
                  <a:lnTo>
                    <a:pt x="29613" y="34903"/>
                  </a:lnTo>
                  <a:lnTo>
                    <a:pt x="29760" y="34885"/>
                  </a:lnTo>
                  <a:lnTo>
                    <a:pt x="29889" y="34848"/>
                  </a:lnTo>
                  <a:lnTo>
                    <a:pt x="30018" y="34793"/>
                  </a:lnTo>
                  <a:lnTo>
                    <a:pt x="30147" y="34738"/>
                  </a:lnTo>
                  <a:lnTo>
                    <a:pt x="30258" y="34682"/>
                  </a:lnTo>
                  <a:lnTo>
                    <a:pt x="30369" y="34590"/>
                  </a:lnTo>
                  <a:lnTo>
                    <a:pt x="30479" y="34498"/>
                  </a:lnTo>
                  <a:lnTo>
                    <a:pt x="30664" y="34295"/>
                  </a:lnTo>
                  <a:lnTo>
                    <a:pt x="30830" y="34037"/>
                  </a:lnTo>
                  <a:lnTo>
                    <a:pt x="30995" y="33760"/>
                  </a:lnTo>
                  <a:lnTo>
                    <a:pt x="31069" y="34129"/>
                  </a:lnTo>
                  <a:lnTo>
                    <a:pt x="31180" y="34461"/>
                  </a:lnTo>
                  <a:lnTo>
                    <a:pt x="31309" y="34738"/>
                  </a:lnTo>
                  <a:lnTo>
                    <a:pt x="31383" y="34848"/>
                  </a:lnTo>
                  <a:lnTo>
                    <a:pt x="31456" y="34959"/>
                  </a:lnTo>
                  <a:lnTo>
                    <a:pt x="31549" y="35069"/>
                  </a:lnTo>
                  <a:lnTo>
                    <a:pt x="31641" y="35162"/>
                  </a:lnTo>
                  <a:lnTo>
                    <a:pt x="31751" y="35235"/>
                  </a:lnTo>
                  <a:lnTo>
                    <a:pt x="31862" y="35291"/>
                  </a:lnTo>
                  <a:lnTo>
                    <a:pt x="31973" y="35346"/>
                  </a:lnTo>
                  <a:lnTo>
                    <a:pt x="32102" y="35401"/>
                  </a:lnTo>
                  <a:lnTo>
                    <a:pt x="32231" y="35438"/>
                  </a:lnTo>
                  <a:lnTo>
                    <a:pt x="32378" y="35457"/>
                  </a:lnTo>
                  <a:lnTo>
                    <a:pt x="32544" y="35475"/>
                  </a:lnTo>
                  <a:lnTo>
                    <a:pt x="32839" y="35475"/>
                  </a:lnTo>
                  <a:lnTo>
                    <a:pt x="32968" y="35438"/>
                  </a:lnTo>
                  <a:lnTo>
                    <a:pt x="33097" y="35420"/>
                  </a:lnTo>
                  <a:lnTo>
                    <a:pt x="33227" y="35364"/>
                  </a:lnTo>
                  <a:lnTo>
                    <a:pt x="33356" y="35309"/>
                  </a:lnTo>
                  <a:lnTo>
                    <a:pt x="33466" y="35235"/>
                  </a:lnTo>
                  <a:lnTo>
                    <a:pt x="33577" y="35162"/>
                  </a:lnTo>
                  <a:lnTo>
                    <a:pt x="33669" y="35069"/>
                  </a:lnTo>
                  <a:lnTo>
                    <a:pt x="33872" y="34867"/>
                  </a:lnTo>
                  <a:lnTo>
                    <a:pt x="34038" y="34608"/>
                  </a:lnTo>
                  <a:lnTo>
                    <a:pt x="34185" y="34332"/>
                  </a:lnTo>
                  <a:lnTo>
                    <a:pt x="34259" y="34719"/>
                  </a:lnTo>
                  <a:lnTo>
                    <a:pt x="34370" y="35033"/>
                  </a:lnTo>
                  <a:lnTo>
                    <a:pt x="34517" y="35309"/>
                  </a:lnTo>
                  <a:lnTo>
                    <a:pt x="34591" y="35438"/>
                  </a:lnTo>
                  <a:lnTo>
                    <a:pt x="34665" y="35549"/>
                  </a:lnTo>
                  <a:lnTo>
                    <a:pt x="34757" y="35641"/>
                  </a:lnTo>
                  <a:lnTo>
                    <a:pt x="34849" y="35733"/>
                  </a:lnTo>
                  <a:lnTo>
                    <a:pt x="34941" y="35807"/>
                  </a:lnTo>
                  <a:lnTo>
                    <a:pt x="35052" y="35881"/>
                  </a:lnTo>
                  <a:lnTo>
                    <a:pt x="35181" y="35936"/>
                  </a:lnTo>
                  <a:lnTo>
                    <a:pt x="35292" y="35973"/>
                  </a:lnTo>
                  <a:lnTo>
                    <a:pt x="35439" y="36010"/>
                  </a:lnTo>
                  <a:lnTo>
                    <a:pt x="35568" y="36028"/>
                  </a:lnTo>
                  <a:lnTo>
                    <a:pt x="35734" y="36047"/>
                  </a:lnTo>
                  <a:lnTo>
                    <a:pt x="36029" y="36047"/>
                  </a:lnTo>
                  <a:lnTo>
                    <a:pt x="36177" y="36010"/>
                  </a:lnTo>
                  <a:lnTo>
                    <a:pt x="36306" y="35973"/>
                  </a:lnTo>
                  <a:lnTo>
                    <a:pt x="36435" y="35936"/>
                  </a:lnTo>
                  <a:lnTo>
                    <a:pt x="36545" y="35881"/>
                  </a:lnTo>
                  <a:lnTo>
                    <a:pt x="36674" y="35807"/>
                  </a:lnTo>
                  <a:lnTo>
                    <a:pt x="36767" y="35715"/>
                  </a:lnTo>
                  <a:lnTo>
                    <a:pt x="36877" y="35623"/>
                  </a:lnTo>
                  <a:lnTo>
                    <a:pt x="37080" y="35401"/>
                  </a:lnTo>
                  <a:lnTo>
                    <a:pt x="37246" y="35143"/>
                  </a:lnTo>
                  <a:lnTo>
                    <a:pt x="37394" y="34848"/>
                  </a:lnTo>
                  <a:lnTo>
                    <a:pt x="37430" y="35143"/>
                  </a:lnTo>
                  <a:lnTo>
                    <a:pt x="37486" y="35401"/>
                  </a:lnTo>
                  <a:lnTo>
                    <a:pt x="37578" y="35641"/>
                  </a:lnTo>
                  <a:lnTo>
                    <a:pt x="37689" y="35862"/>
                  </a:lnTo>
                  <a:lnTo>
                    <a:pt x="37836" y="36065"/>
                  </a:lnTo>
                  <a:lnTo>
                    <a:pt x="38002" y="36249"/>
                  </a:lnTo>
                  <a:lnTo>
                    <a:pt x="38223" y="36415"/>
                  </a:lnTo>
                  <a:lnTo>
                    <a:pt x="38463" y="36544"/>
                  </a:lnTo>
                  <a:lnTo>
                    <a:pt x="38113" y="36655"/>
                  </a:lnTo>
                  <a:lnTo>
                    <a:pt x="37947" y="36710"/>
                  </a:lnTo>
                  <a:lnTo>
                    <a:pt x="37781" y="36784"/>
                  </a:lnTo>
                  <a:lnTo>
                    <a:pt x="37652" y="36858"/>
                  </a:lnTo>
                  <a:lnTo>
                    <a:pt x="37523" y="36932"/>
                  </a:lnTo>
                  <a:lnTo>
                    <a:pt x="37412" y="37024"/>
                  </a:lnTo>
                  <a:lnTo>
                    <a:pt x="37301" y="37116"/>
                  </a:lnTo>
                  <a:lnTo>
                    <a:pt x="37209" y="37208"/>
                  </a:lnTo>
                  <a:lnTo>
                    <a:pt x="37135" y="37319"/>
                  </a:lnTo>
                  <a:lnTo>
                    <a:pt x="37080" y="37430"/>
                  </a:lnTo>
                  <a:lnTo>
                    <a:pt x="37025" y="37559"/>
                  </a:lnTo>
                  <a:lnTo>
                    <a:pt x="36969" y="37688"/>
                  </a:lnTo>
                  <a:lnTo>
                    <a:pt x="36951" y="37817"/>
                  </a:lnTo>
                  <a:lnTo>
                    <a:pt x="36933" y="37946"/>
                  </a:lnTo>
                  <a:lnTo>
                    <a:pt x="36914" y="38093"/>
                  </a:lnTo>
                  <a:lnTo>
                    <a:pt x="36933" y="38351"/>
                  </a:lnTo>
                  <a:lnTo>
                    <a:pt x="36988" y="38591"/>
                  </a:lnTo>
                  <a:lnTo>
                    <a:pt x="37099" y="38831"/>
                  </a:lnTo>
                  <a:lnTo>
                    <a:pt x="37228" y="39034"/>
                  </a:lnTo>
                  <a:lnTo>
                    <a:pt x="37375" y="39218"/>
                  </a:lnTo>
                  <a:lnTo>
                    <a:pt x="37559" y="39384"/>
                  </a:lnTo>
                  <a:lnTo>
                    <a:pt x="37781" y="39513"/>
                  </a:lnTo>
                  <a:lnTo>
                    <a:pt x="37891" y="39550"/>
                  </a:lnTo>
                  <a:lnTo>
                    <a:pt x="38020" y="39587"/>
                  </a:lnTo>
                  <a:lnTo>
                    <a:pt x="38149" y="39624"/>
                  </a:lnTo>
                  <a:lnTo>
                    <a:pt x="38279" y="39642"/>
                  </a:lnTo>
                  <a:lnTo>
                    <a:pt x="38408" y="39661"/>
                  </a:lnTo>
                  <a:lnTo>
                    <a:pt x="38537" y="39642"/>
                  </a:lnTo>
                  <a:lnTo>
                    <a:pt x="38795" y="39605"/>
                  </a:lnTo>
                  <a:lnTo>
                    <a:pt x="39053" y="39531"/>
                  </a:lnTo>
                  <a:lnTo>
                    <a:pt x="39274" y="39402"/>
                  </a:lnTo>
                  <a:lnTo>
                    <a:pt x="39385" y="39329"/>
                  </a:lnTo>
                  <a:lnTo>
                    <a:pt x="39477" y="39255"/>
                  </a:lnTo>
                  <a:lnTo>
                    <a:pt x="39569" y="39163"/>
                  </a:lnTo>
                  <a:lnTo>
                    <a:pt x="39661" y="39052"/>
                  </a:lnTo>
                  <a:lnTo>
                    <a:pt x="39735" y="38941"/>
                  </a:lnTo>
                  <a:lnTo>
                    <a:pt x="39809" y="38831"/>
                  </a:lnTo>
                  <a:lnTo>
                    <a:pt x="39864" y="38683"/>
                  </a:lnTo>
                  <a:lnTo>
                    <a:pt x="39920" y="38554"/>
                  </a:lnTo>
                  <a:lnTo>
                    <a:pt x="39956" y="38425"/>
                  </a:lnTo>
                  <a:lnTo>
                    <a:pt x="39975" y="38296"/>
                  </a:lnTo>
                  <a:lnTo>
                    <a:pt x="39975" y="38149"/>
                  </a:lnTo>
                  <a:lnTo>
                    <a:pt x="39975" y="38020"/>
                  </a:lnTo>
                  <a:lnTo>
                    <a:pt x="39956" y="37890"/>
                  </a:lnTo>
                  <a:lnTo>
                    <a:pt x="39920" y="37761"/>
                  </a:lnTo>
                  <a:lnTo>
                    <a:pt x="39883" y="37632"/>
                  </a:lnTo>
                  <a:lnTo>
                    <a:pt x="39809" y="37503"/>
                  </a:lnTo>
                  <a:lnTo>
                    <a:pt x="39735" y="37374"/>
                  </a:lnTo>
                  <a:lnTo>
                    <a:pt x="39661" y="37245"/>
                  </a:lnTo>
                  <a:lnTo>
                    <a:pt x="39440" y="36987"/>
                  </a:lnTo>
                  <a:lnTo>
                    <a:pt x="39182" y="36729"/>
                  </a:lnTo>
                  <a:lnTo>
                    <a:pt x="40436" y="35899"/>
                  </a:lnTo>
                  <a:lnTo>
                    <a:pt x="41395" y="37171"/>
                  </a:lnTo>
                  <a:lnTo>
                    <a:pt x="41100" y="37282"/>
                  </a:lnTo>
                  <a:lnTo>
                    <a:pt x="40823" y="37411"/>
                  </a:lnTo>
                  <a:lnTo>
                    <a:pt x="40602" y="37577"/>
                  </a:lnTo>
                  <a:lnTo>
                    <a:pt x="40510" y="37669"/>
                  </a:lnTo>
                  <a:lnTo>
                    <a:pt x="40436" y="37761"/>
                  </a:lnTo>
                  <a:lnTo>
                    <a:pt x="40344" y="37872"/>
                  </a:lnTo>
                  <a:lnTo>
                    <a:pt x="40288" y="37964"/>
                  </a:lnTo>
                  <a:lnTo>
                    <a:pt x="40233" y="38093"/>
                  </a:lnTo>
                  <a:lnTo>
                    <a:pt x="40196" y="38204"/>
                  </a:lnTo>
                  <a:lnTo>
                    <a:pt x="40159" y="38333"/>
                  </a:lnTo>
                  <a:lnTo>
                    <a:pt x="40141" y="38480"/>
                  </a:lnTo>
                  <a:lnTo>
                    <a:pt x="40122" y="38757"/>
                  </a:lnTo>
                  <a:lnTo>
                    <a:pt x="40159" y="39015"/>
                  </a:lnTo>
                  <a:lnTo>
                    <a:pt x="40233" y="39236"/>
                  </a:lnTo>
                  <a:lnTo>
                    <a:pt x="40325" y="39458"/>
                  </a:lnTo>
                  <a:lnTo>
                    <a:pt x="40473" y="39661"/>
                  </a:lnTo>
                  <a:lnTo>
                    <a:pt x="40620" y="39826"/>
                  </a:lnTo>
                  <a:lnTo>
                    <a:pt x="40823" y="39974"/>
                  </a:lnTo>
                  <a:lnTo>
                    <a:pt x="41026" y="40085"/>
                  </a:lnTo>
                  <a:lnTo>
                    <a:pt x="41266" y="40177"/>
                  </a:lnTo>
                  <a:lnTo>
                    <a:pt x="41413" y="40195"/>
                  </a:lnTo>
                  <a:lnTo>
                    <a:pt x="41579" y="40214"/>
                  </a:lnTo>
                  <a:lnTo>
                    <a:pt x="41726" y="40214"/>
                  </a:lnTo>
                  <a:lnTo>
                    <a:pt x="41892" y="40195"/>
                  </a:lnTo>
                  <a:lnTo>
                    <a:pt x="42040" y="40158"/>
                  </a:lnTo>
                  <a:lnTo>
                    <a:pt x="42187" y="40121"/>
                  </a:lnTo>
                  <a:lnTo>
                    <a:pt x="42335" y="40066"/>
                  </a:lnTo>
                  <a:lnTo>
                    <a:pt x="42464" y="39992"/>
                  </a:lnTo>
                  <a:lnTo>
                    <a:pt x="42464" y="37393"/>
                  </a:lnTo>
                  <a:lnTo>
                    <a:pt x="42409" y="37319"/>
                  </a:lnTo>
                  <a:lnTo>
                    <a:pt x="42464" y="37264"/>
                  </a:lnTo>
                  <a:lnTo>
                    <a:pt x="42464" y="27786"/>
                  </a:lnTo>
                  <a:lnTo>
                    <a:pt x="41763" y="28284"/>
                  </a:lnTo>
                  <a:lnTo>
                    <a:pt x="41026" y="27196"/>
                  </a:lnTo>
                  <a:lnTo>
                    <a:pt x="42077" y="26496"/>
                  </a:lnTo>
                  <a:lnTo>
                    <a:pt x="42464" y="27012"/>
                  </a:lnTo>
                  <a:lnTo>
                    <a:pt x="42464" y="24928"/>
                  </a:lnTo>
                  <a:lnTo>
                    <a:pt x="42353" y="25002"/>
                  </a:lnTo>
                  <a:lnTo>
                    <a:pt x="41690" y="24025"/>
                  </a:lnTo>
                  <a:lnTo>
                    <a:pt x="42464" y="23490"/>
                  </a:lnTo>
                  <a:lnTo>
                    <a:pt x="42464" y="21001"/>
                  </a:lnTo>
                  <a:lnTo>
                    <a:pt x="42353" y="20854"/>
                  </a:lnTo>
                  <a:lnTo>
                    <a:pt x="42464" y="20780"/>
                  </a:lnTo>
                  <a:lnTo>
                    <a:pt x="42464" y="0"/>
                  </a:lnTo>
                  <a:lnTo>
                    <a:pt x="17775" y="0"/>
                  </a:lnTo>
                  <a:lnTo>
                    <a:pt x="17886" y="166"/>
                  </a:lnTo>
                  <a:lnTo>
                    <a:pt x="17130" y="738"/>
                  </a:lnTo>
                  <a:lnTo>
                    <a:pt x="16595" y="0"/>
                  </a:lnTo>
                  <a:lnTo>
                    <a:pt x="14235" y="0"/>
                  </a:lnTo>
                  <a:lnTo>
                    <a:pt x="13922" y="240"/>
                  </a:lnTo>
                  <a:lnTo>
                    <a:pt x="13737" y="0"/>
                  </a:lnTo>
                  <a:lnTo>
                    <a:pt x="4260" y="0"/>
                  </a:lnTo>
                  <a:lnTo>
                    <a:pt x="5016" y="1162"/>
                  </a:lnTo>
                  <a:lnTo>
                    <a:pt x="3836" y="2047"/>
                  </a:lnTo>
                  <a:lnTo>
                    <a:pt x="2859" y="756"/>
                  </a:lnTo>
                  <a:lnTo>
                    <a:pt x="41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0" name="Google Shape;3130;p11"/>
            <p:cNvSpPr/>
            <p:nvPr/>
          </p:nvSpPr>
          <p:spPr>
            <a:xfrm>
              <a:off x="5312925" y="416500"/>
              <a:ext cx="92225" cy="153525"/>
            </a:xfrm>
            <a:custGeom>
              <a:avLst/>
              <a:gdLst/>
              <a:ahLst/>
              <a:cxnLst/>
              <a:rect l="l" t="t" r="r" b="b"/>
              <a:pathLst>
                <a:path w="3689" h="6141" extrusionOk="0">
                  <a:moveTo>
                    <a:pt x="3688" y="1586"/>
                  </a:moveTo>
                  <a:lnTo>
                    <a:pt x="3686" y="1595"/>
                  </a:lnTo>
                  <a:lnTo>
                    <a:pt x="3688" y="1605"/>
                  </a:lnTo>
                  <a:lnTo>
                    <a:pt x="3688" y="1586"/>
                  </a:lnTo>
                  <a:close/>
                  <a:moveTo>
                    <a:pt x="1900" y="1"/>
                  </a:moveTo>
                  <a:lnTo>
                    <a:pt x="1771" y="19"/>
                  </a:lnTo>
                  <a:lnTo>
                    <a:pt x="1623" y="56"/>
                  </a:lnTo>
                  <a:lnTo>
                    <a:pt x="1494" y="111"/>
                  </a:lnTo>
                  <a:lnTo>
                    <a:pt x="1365" y="167"/>
                  </a:lnTo>
                  <a:lnTo>
                    <a:pt x="1236" y="240"/>
                  </a:lnTo>
                  <a:lnTo>
                    <a:pt x="1125" y="314"/>
                  </a:lnTo>
                  <a:lnTo>
                    <a:pt x="1015" y="406"/>
                  </a:lnTo>
                  <a:lnTo>
                    <a:pt x="922" y="498"/>
                  </a:lnTo>
                  <a:lnTo>
                    <a:pt x="830" y="591"/>
                  </a:lnTo>
                  <a:lnTo>
                    <a:pt x="757" y="701"/>
                  </a:lnTo>
                  <a:lnTo>
                    <a:pt x="683" y="830"/>
                  </a:lnTo>
                  <a:lnTo>
                    <a:pt x="627" y="959"/>
                  </a:lnTo>
                  <a:lnTo>
                    <a:pt x="591" y="1088"/>
                  </a:lnTo>
                  <a:lnTo>
                    <a:pt x="554" y="1217"/>
                  </a:lnTo>
                  <a:lnTo>
                    <a:pt x="535" y="1347"/>
                  </a:lnTo>
                  <a:lnTo>
                    <a:pt x="535" y="1494"/>
                  </a:lnTo>
                  <a:lnTo>
                    <a:pt x="554" y="1789"/>
                  </a:lnTo>
                  <a:lnTo>
                    <a:pt x="572" y="1918"/>
                  </a:lnTo>
                  <a:lnTo>
                    <a:pt x="609" y="2047"/>
                  </a:lnTo>
                  <a:lnTo>
                    <a:pt x="646" y="2158"/>
                  </a:lnTo>
                  <a:lnTo>
                    <a:pt x="701" y="2268"/>
                  </a:lnTo>
                  <a:lnTo>
                    <a:pt x="849" y="2490"/>
                  </a:lnTo>
                  <a:lnTo>
                    <a:pt x="1015" y="2656"/>
                  </a:lnTo>
                  <a:lnTo>
                    <a:pt x="1217" y="2822"/>
                  </a:lnTo>
                  <a:lnTo>
                    <a:pt x="1439" y="2951"/>
                  </a:lnTo>
                  <a:lnTo>
                    <a:pt x="1697" y="3080"/>
                  </a:lnTo>
                  <a:lnTo>
                    <a:pt x="1328" y="3135"/>
                  </a:lnTo>
                  <a:lnTo>
                    <a:pt x="1162" y="3172"/>
                  </a:lnTo>
                  <a:lnTo>
                    <a:pt x="996" y="3227"/>
                  </a:lnTo>
                  <a:lnTo>
                    <a:pt x="849" y="3283"/>
                  </a:lnTo>
                  <a:lnTo>
                    <a:pt x="720" y="3338"/>
                  </a:lnTo>
                  <a:lnTo>
                    <a:pt x="591" y="3412"/>
                  </a:lnTo>
                  <a:lnTo>
                    <a:pt x="480" y="3504"/>
                  </a:lnTo>
                  <a:lnTo>
                    <a:pt x="369" y="3596"/>
                  </a:lnTo>
                  <a:lnTo>
                    <a:pt x="296" y="3688"/>
                  </a:lnTo>
                  <a:lnTo>
                    <a:pt x="203" y="3799"/>
                  </a:lnTo>
                  <a:lnTo>
                    <a:pt x="148" y="3909"/>
                  </a:lnTo>
                  <a:lnTo>
                    <a:pt x="93" y="4039"/>
                  </a:lnTo>
                  <a:lnTo>
                    <a:pt x="56" y="4168"/>
                  </a:lnTo>
                  <a:lnTo>
                    <a:pt x="19" y="4315"/>
                  </a:lnTo>
                  <a:lnTo>
                    <a:pt x="1" y="4463"/>
                  </a:lnTo>
                  <a:lnTo>
                    <a:pt x="1" y="4610"/>
                  </a:lnTo>
                  <a:lnTo>
                    <a:pt x="1" y="4739"/>
                  </a:lnTo>
                  <a:lnTo>
                    <a:pt x="19" y="4868"/>
                  </a:lnTo>
                  <a:lnTo>
                    <a:pt x="37" y="5016"/>
                  </a:lnTo>
                  <a:lnTo>
                    <a:pt x="74" y="5126"/>
                  </a:lnTo>
                  <a:lnTo>
                    <a:pt x="130" y="5255"/>
                  </a:lnTo>
                  <a:lnTo>
                    <a:pt x="259" y="5477"/>
                  </a:lnTo>
                  <a:lnTo>
                    <a:pt x="332" y="5587"/>
                  </a:lnTo>
                  <a:lnTo>
                    <a:pt x="406" y="5680"/>
                  </a:lnTo>
                  <a:lnTo>
                    <a:pt x="498" y="5772"/>
                  </a:lnTo>
                  <a:lnTo>
                    <a:pt x="609" y="5845"/>
                  </a:lnTo>
                  <a:lnTo>
                    <a:pt x="720" y="5919"/>
                  </a:lnTo>
                  <a:lnTo>
                    <a:pt x="830" y="5993"/>
                  </a:lnTo>
                  <a:lnTo>
                    <a:pt x="941" y="6048"/>
                  </a:lnTo>
                  <a:lnTo>
                    <a:pt x="1070" y="6085"/>
                  </a:lnTo>
                  <a:lnTo>
                    <a:pt x="1199" y="6104"/>
                  </a:lnTo>
                  <a:lnTo>
                    <a:pt x="1347" y="6122"/>
                  </a:lnTo>
                  <a:lnTo>
                    <a:pt x="1476" y="6140"/>
                  </a:lnTo>
                  <a:lnTo>
                    <a:pt x="1605" y="6140"/>
                  </a:lnTo>
                  <a:lnTo>
                    <a:pt x="1734" y="6122"/>
                  </a:lnTo>
                  <a:lnTo>
                    <a:pt x="1863" y="6085"/>
                  </a:lnTo>
                  <a:lnTo>
                    <a:pt x="2103" y="6011"/>
                  </a:lnTo>
                  <a:lnTo>
                    <a:pt x="2342" y="5882"/>
                  </a:lnTo>
                  <a:lnTo>
                    <a:pt x="2434" y="5809"/>
                  </a:lnTo>
                  <a:lnTo>
                    <a:pt x="2545" y="5716"/>
                  </a:lnTo>
                  <a:lnTo>
                    <a:pt x="2637" y="5624"/>
                  </a:lnTo>
                  <a:lnTo>
                    <a:pt x="2711" y="5532"/>
                  </a:lnTo>
                  <a:lnTo>
                    <a:pt x="2803" y="5421"/>
                  </a:lnTo>
                  <a:lnTo>
                    <a:pt x="2858" y="5292"/>
                  </a:lnTo>
                  <a:lnTo>
                    <a:pt x="2914" y="5163"/>
                  </a:lnTo>
                  <a:lnTo>
                    <a:pt x="2969" y="5016"/>
                  </a:lnTo>
                  <a:lnTo>
                    <a:pt x="3006" y="4887"/>
                  </a:lnTo>
                  <a:lnTo>
                    <a:pt x="3024" y="4739"/>
                  </a:lnTo>
                  <a:lnTo>
                    <a:pt x="3024" y="4610"/>
                  </a:lnTo>
                  <a:lnTo>
                    <a:pt x="3006" y="4481"/>
                  </a:lnTo>
                  <a:lnTo>
                    <a:pt x="2988" y="4334"/>
                  </a:lnTo>
                  <a:lnTo>
                    <a:pt x="2951" y="4204"/>
                  </a:lnTo>
                  <a:lnTo>
                    <a:pt x="2877" y="4075"/>
                  </a:lnTo>
                  <a:lnTo>
                    <a:pt x="2822" y="3928"/>
                  </a:lnTo>
                  <a:lnTo>
                    <a:pt x="2729" y="3799"/>
                  </a:lnTo>
                  <a:lnTo>
                    <a:pt x="2619" y="3651"/>
                  </a:lnTo>
                  <a:lnTo>
                    <a:pt x="2490" y="3522"/>
                  </a:lnTo>
                  <a:lnTo>
                    <a:pt x="2361" y="3393"/>
                  </a:lnTo>
                  <a:lnTo>
                    <a:pt x="2047" y="3117"/>
                  </a:lnTo>
                  <a:lnTo>
                    <a:pt x="2213" y="3098"/>
                  </a:lnTo>
                  <a:lnTo>
                    <a:pt x="2379" y="3061"/>
                  </a:lnTo>
                  <a:lnTo>
                    <a:pt x="2545" y="3006"/>
                  </a:lnTo>
                  <a:lnTo>
                    <a:pt x="2674" y="2951"/>
                  </a:lnTo>
                  <a:lnTo>
                    <a:pt x="2822" y="2895"/>
                  </a:lnTo>
                  <a:lnTo>
                    <a:pt x="2932" y="2803"/>
                  </a:lnTo>
                  <a:lnTo>
                    <a:pt x="3043" y="2729"/>
                  </a:lnTo>
                  <a:lnTo>
                    <a:pt x="3153" y="2637"/>
                  </a:lnTo>
                  <a:lnTo>
                    <a:pt x="3246" y="2527"/>
                  </a:lnTo>
                  <a:lnTo>
                    <a:pt x="3338" y="2416"/>
                  </a:lnTo>
                  <a:lnTo>
                    <a:pt x="3485" y="2158"/>
                  </a:lnTo>
                  <a:lnTo>
                    <a:pt x="3596" y="1881"/>
                  </a:lnTo>
                  <a:lnTo>
                    <a:pt x="3686" y="1595"/>
                  </a:lnTo>
                  <a:lnTo>
                    <a:pt x="3559" y="1107"/>
                  </a:lnTo>
                  <a:lnTo>
                    <a:pt x="3504" y="978"/>
                  </a:lnTo>
                  <a:lnTo>
                    <a:pt x="3448" y="849"/>
                  </a:lnTo>
                  <a:lnTo>
                    <a:pt x="3393" y="738"/>
                  </a:lnTo>
                  <a:lnTo>
                    <a:pt x="3319" y="627"/>
                  </a:lnTo>
                  <a:lnTo>
                    <a:pt x="3227" y="517"/>
                  </a:lnTo>
                  <a:lnTo>
                    <a:pt x="3135" y="425"/>
                  </a:lnTo>
                  <a:lnTo>
                    <a:pt x="3043" y="332"/>
                  </a:lnTo>
                  <a:lnTo>
                    <a:pt x="2932" y="259"/>
                  </a:lnTo>
                  <a:lnTo>
                    <a:pt x="2822" y="185"/>
                  </a:lnTo>
                  <a:lnTo>
                    <a:pt x="2711" y="130"/>
                  </a:lnTo>
                  <a:lnTo>
                    <a:pt x="2582" y="74"/>
                  </a:lnTo>
                  <a:lnTo>
                    <a:pt x="2453" y="37"/>
                  </a:lnTo>
                  <a:lnTo>
                    <a:pt x="2324" y="19"/>
                  </a:lnTo>
                  <a:lnTo>
                    <a:pt x="2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1" name="Google Shape;3131;p11"/>
            <p:cNvSpPr/>
            <p:nvPr/>
          </p:nvSpPr>
          <p:spPr>
            <a:xfrm>
              <a:off x="5720400" y="976550"/>
              <a:ext cx="153525" cy="90375"/>
            </a:xfrm>
            <a:custGeom>
              <a:avLst/>
              <a:gdLst/>
              <a:ahLst/>
              <a:cxnLst/>
              <a:rect l="l" t="t" r="r" b="b"/>
              <a:pathLst>
                <a:path w="6141" h="3615" extrusionOk="0">
                  <a:moveTo>
                    <a:pt x="1384" y="1"/>
                  </a:moveTo>
                  <a:lnTo>
                    <a:pt x="1236" y="19"/>
                  </a:lnTo>
                  <a:lnTo>
                    <a:pt x="997" y="93"/>
                  </a:lnTo>
                  <a:lnTo>
                    <a:pt x="757" y="204"/>
                  </a:lnTo>
                  <a:lnTo>
                    <a:pt x="554" y="333"/>
                  </a:lnTo>
                  <a:lnTo>
                    <a:pt x="443" y="425"/>
                  </a:lnTo>
                  <a:lnTo>
                    <a:pt x="370" y="517"/>
                  </a:lnTo>
                  <a:lnTo>
                    <a:pt x="277" y="628"/>
                  </a:lnTo>
                  <a:lnTo>
                    <a:pt x="204" y="739"/>
                  </a:lnTo>
                  <a:lnTo>
                    <a:pt x="148" y="849"/>
                  </a:lnTo>
                  <a:lnTo>
                    <a:pt x="93" y="978"/>
                  </a:lnTo>
                  <a:lnTo>
                    <a:pt x="56" y="1107"/>
                  </a:lnTo>
                  <a:lnTo>
                    <a:pt x="19" y="1236"/>
                  </a:lnTo>
                  <a:lnTo>
                    <a:pt x="1" y="1494"/>
                  </a:lnTo>
                  <a:lnTo>
                    <a:pt x="19" y="1753"/>
                  </a:lnTo>
                  <a:lnTo>
                    <a:pt x="75" y="1992"/>
                  </a:lnTo>
                  <a:lnTo>
                    <a:pt x="112" y="2121"/>
                  </a:lnTo>
                  <a:lnTo>
                    <a:pt x="167" y="2232"/>
                  </a:lnTo>
                  <a:lnTo>
                    <a:pt x="222" y="2343"/>
                  </a:lnTo>
                  <a:lnTo>
                    <a:pt x="296" y="2435"/>
                  </a:lnTo>
                  <a:lnTo>
                    <a:pt x="388" y="2527"/>
                  </a:lnTo>
                  <a:lnTo>
                    <a:pt x="480" y="2619"/>
                  </a:lnTo>
                  <a:lnTo>
                    <a:pt x="591" y="2693"/>
                  </a:lnTo>
                  <a:lnTo>
                    <a:pt x="702" y="2748"/>
                  </a:lnTo>
                  <a:lnTo>
                    <a:pt x="849" y="2822"/>
                  </a:lnTo>
                  <a:lnTo>
                    <a:pt x="1015" y="2877"/>
                  </a:lnTo>
                  <a:lnTo>
                    <a:pt x="1162" y="2914"/>
                  </a:lnTo>
                  <a:lnTo>
                    <a:pt x="1347" y="2951"/>
                  </a:lnTo>
                  <a:lnTo>
                    <a:pt x="1513" y="2970"/>
                  </a:lnTo>
                  <a:lnTo>
                    <a:pt x="1679" y="2970"/>
                  </a:lnTo>
                  <a:lnTo>
                    <a:pt x="1845" y="2951"/>
                  </a:lnTo>
                  <a:lnTo>
                    <a:pt x="1992" y="2914"/>
                  </a:lnTo>
                  <a:lnTo>
                    <a:pt x="2140" y="2877"/>
                  </a:lnTo>
                  <a:lnTo>
                    <a:pt x="2269" y="2804"/>
                  </a:lnTo>
                  <a:lnTo>
                    <a:pt x="2398" y="2711"/>
                  </a:lnTo>
                  <a:lnTo>
                    <a:pt x="2527" y="2619"/>
                  </a:lnTo>
                  <a:lnTo>
                    <a:pt x="2785" y="2398"/>
                  </a:lnTo>
                  <a:lnTo>
                    <a:pt x="3025" y="2177"/>
                  </a:lnTo>
                  <a:lnTo>
                    <a:pt x="3154" y="2545"/>
                  </a:lnTo>
                  <a:lnTo>
                    <a:pt x="3320" y="2859"/>
                  </a:lnTo>
                  <a:lnTo>
                    <a:pt x="3393" y="2988"/>
                  </a:lnTo>
                  <a:lnTo>
                    <a:pt x="3486" y="3117"/>
                  </a:lnTo>
                  <a:lnTo>
                    <a:pt x="3596" y="3209"/>
                  </a:lnTo>
                  <a:lnTo>
                    <a:pt x="3689" y="3320"/>
                  </a:lnTo>
                  <a:lnTo>
                    <a:pt x="3799" y="3394"/>
                  </a:lnTo>
                  <a:lnTo>
                    <a:pt x="3910" y="3467"/>
                  </a:lnTo>
                  <a:lnTo>
                    <a:pt x="4039" y="3523"/>
                  </a:lnTo>
                  <a:lnTo>
                    <a:pt x="4168" y="3560"/>
                  </a:lnTo>
                  <a:lnTo>
                    <a:pt x="4297" y="3596"/>
                  </a:lnTo>
                  <a:lnTo>
                    <a:pt x="4444" y="3615"/>
                  </a:lnTo>
                  <a:lnTo>
                    <a:pt x="4739" y="3615"/>
                  </a:lnTo>
                  <a:lnTo>
                    <a:pt x="4887" y="3596"/>
                  </a:lnTo>
                  <a:lnTo>
                    <a:pt x="5016" y="3560"/>
                  </a:lnTo>
                  <a:lnTo>
                    <a:pt x="5145" y="3523"/>
                  </a:lnTo>
                  <a:lnTo>
                    <a:pt x="5274" y="3467"/>
                  </a:lnTo>
                  <a:lnTo>
                    <a:pt x="5385" y="3394"/>
                  </a:lnTo>
                  <a:lnTo>
                    <a:pt x="5495" y="3338"/>
                  </a:lnTo>
                  <a:lnTo>
                    <a:pt x="5606" y="3246"/>
                  </a:lnTo>
                  <a:lnTo>
                    <a:pt x="5698" y="3154"/>
                  </a:lnTo>
                  <a:lnTo>
                    <a:pt x="5790" y="3062"/>
                  </a:lnTo>
                  <a:lnTo>
                    <a:pt x="5864" y="2951"/>
                  </a:lnTo>
                  <a:lnTo>
                    <a:pt x="5938" y="2840"/>
                  </a:lnTo>
                  <a:lnTo>
                    <a:pt x="6012" y="2730"/>
                  </a:lnTo>
                  <a:lnTo>
                    <a:pt x="6049" y="2601"/>
                  </a:lnTo>
                  <a:lnTo>
                    <a:pt x="6085" y="2472"/>
                  </a:lnTo>
                  <a:lnTo>
                    <a:pt x="6122" y="2324"/>
                  </a:lnTo>
                  <a:lnTo>
                    <a:pt x="6141" y="2195"/>
                  </a:lnTo>
                  <a:lnTo>
                    <a:pt x="6141" y="2066"/>
                  </a:lnTo>
                  <a:lnTo>
                    <a:pt x="6141" y="1937"/>
                  </a:lnTo>
                  <a:lnTo>
                    <a:pt x="6085" y="1679"/>
                  </a:lnTo>
                  <a:lnTo>
                    <a:pt x="6012" y="1439"/>
                  </a:lnTo>
                  <a:lnTo>
                    <a:pt x="5883" y="1218"/>
                  </a:lnTo>
                  <a:lnTo>
                    <a:pt x="5717" y="1015"/>
                  </a:lnTo>
                  <a:lnTo>
                    <a:pt x="5532" y="849"/>
                  </a:lnTo>
                  <a:lnTo>
                    <a:pt x="5422" y="775"/>
                  </a:lnTo>
                  <a:lnTo>
                    <a:pt x="5311" y="702"/>
                  </a:lnTo>
                  <a:lnTo>
                    <a:pt x="5200" y="646"/>
                  </a:lnTo>
                  <a:lnTo>
                    <a:pt x="5090" y="609"/>
                  </a:lnTo>
                  <a:lnTo>
                    <a:pt x="4924" y="573"/>
                  </a:lnTo>
                  <a:lnTo>
                    <a:pt x="4776" y="536"/>
                  </a:lnTo>
                  <a:lnTo>
                    <a:pt x="4481" y="536"/>
                  </a:lnTo>
                  <a:lnTo>
                    <a:pt x="4352" y="554"/>
                  </a:lnTo>
                  <a:lnTo>
                    <a:pt x="4205" y="591"/>
                  </a:lnTo>
                  <a:lnTo>
                    <a:pt x="4076" y="628"/>
                  </a:lnTo>
                  <a:lnTo>
                    <a:pt x="3947" y="683"/>
                  </a:lnTo>
                  <a:lnTo>
                    <a:pt x="3818" y="775"/>
                  </a:lnTo>
                  <a:lnTo>
                    <a:pt x="3707" y="849"/>
                  </a:lnTo>
                  <a:lnTo>
                    <a:pt x="3578" y="960"/>
                  </a:lnTo>
                  <a:lnTo>
                    <a:pt x="3467" y="1089"/>
                  </a:lnTo>
                  <a:lnTo>
                    <a:pt x="3357" y="1218"/>
                  </a:lnTo>
                  <a:lnTo>
                    <a:pt x="3246" y="1365"/>
                  </a:lnTo>
                  <a:lnTo>
                    <a:pt x="3062" y="1716"/>
                  </a:lnTo>
                  <a:lnTo>
                    <a:pt x="3006" y="1365"/>
                  </a:lnTo>
                  <a:lnTo>
                    <a:pt x="2933" y="1052"/>
                  </a:lnTo>
                  <a:lnTo>
                    <a:pt x="2896" y="904"/>
                  </a:lnTo>
                  <a:lnTo>
                    <a:pt x="2840" y="775"/>
                  </a:lnTo>
                  <a:lnTo>
                    <a:pt x="2767" y="646"/>
                  </a:lnTo>
                  <a:lnTo>
                    <a:pt x="2693" y="536"/>
                  </a:lnTo>
                  <a:lnTo>
                    <a:pt x="2601" y="425"/>
                  </a:lnTo>
                  <a:lnTo>
                    <a:pt x="2508" y="333"/>
                  </a:lnTo>
                  <a:lnTo>
                    <a:pt x="2416" y="259"/>
                  </a:lnTo>
                  <a:lnTo>
                    <a:pt x="2306" y="185"/>
                  </a:lnTo>
                  <a:lnTo>
                    <a:pt x="2195" y="130"/>
                  </a:lnTo>
                  <a:lnTo>
                    <a:pt x="2066" y="75"/>
                  </a:lnTo>
                  <a:lnTo>
                    <a:pt x="1937" y="38"/>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2" name="Google Shape;3132;p11"/>
            <p:cNvSpPr/>
            <p:nvPr/>
          </p:nvSpPr>
          <p:spPr>
            <a:xfrm>
              <a:off x="5274675" y="242250"/>
              <a:ext cx="77000" cy="77025"/>
            </a:xfrm>
            <a:custGeom>
              <a:avLst/>
              <a:gdLst/>
              <a:ahLst/>
              <a:cxnLst/>
              <a:rect l="l" t="t" r="r" b="b"/>
              <a:pathLst>
                <a:path w="3080" h="3081" extrusionOk="0">
                  <a:moveTo>
                    <a:pt x="1420" y="1"/>
                  </a:moveTo>
                  <a:lnTo>
                    <a:pt x="1272" y="19"/>
                  </a:lnTo>
                  <a:lnTo>
                    <a:pt x="1125" y="56"/>
                  </a:lnTo>
                  <a:lnTo>
                    <a:pt x="977" y="112"/>
                  </a:lnTo>
                  <a:lnTo>
                    <a:pt x="848" y="167"/>
                  </a:lnTo>
                  <a:lnTo>
                    <a:pt x="719" y="241"/>
                  </a:lnTo>
                  <a:lnTo>
                    <a:pt x="609" y="333"/>
                  </a:lnTo>
                  <a:lnTo>
                    <a:pt x="498" y="425"/>
                  </a:lnTo>
                  <a:lnTo>
                    <a:pt x="387" y="536"/>
                  </a:lnTo>
                  <a:lnTo>
                    <a:pt x="295" y="646"/>
                  </a:lnTo>
                  <a:lnTo>
                    <a:pt x="221" y="775"/>
                  </a:lnTo>
                  <a:lnTo>
                    <a:pt x="148" y="904"/>
                  </a:lnTo>
                  <a:lnTo>
                    <a:pt x="92" y="1033"/>
                  </a:lnTo>
                  <a:lnTo>
                    <a:pt x="56" y="1181"/>
                  </a:lnTo>
                  <a:lnTo>
                    <a:pt x="19" y="1328"/>
                  </a:lnTo>
                  <a:lnTo>
                    <a:pt x="0" y="1494"/>
                  </a:lnTo>
                  <a:lnTo>
                    <a:pt x="19" y="1642"/>
                  </a:lnTo>
                  <a:lnTo>
                    <a:pt x="37" y="1808"/>
                  </a:lnTo>
                  <a:lnTo>
                    <a:pt x="56" y="1955"/>
                  </a:lnTo>
                  <a:lnTo>
                    <a:pt x="111" y="2103"/>
                  </a:lnTo>
                  <a:lnTo>
                    <a:pt x="166" y="2232"/>
                  </a:lnTo>
                  <a:lnTo>
                    <a:pt x="240" y="2361"/>
                  </a:lnTo>
                  <a:lnTo>
                    <a:pt x="332" y="2490"/>
                  </a:lnTo>
                  <a:lnTo>
                    <a:pt x="424" y="2601"/>
                  </a:lnTo>
                  <a:lnTo>
                    <a:pt x="535" y="2711"/>
                  </a:lnTo>
                  <a:lnTo>
                    <a:pt x="646" y="2804"/>
                  </a:lnTo>
                  <a:lnTo>
                    <a:pt x="775" y="2877"/>
                  </a:lnTo>
                  <a:lnTo>
                    <a:pt x="922" y="2951"/>
                  </a:lnTo>
                  <a:lnTo>
                    <a:pt x="1051" y="3006"/>
                  </a:lnTo>
                  <a:lnTo>
                    <a:pt x="1199" y="3043"/>
                  </a:lnTo>
                  <a:lnTo>
                    <a:pt x="1365" y="3062"/>
                  </a:lnTo>
                  <a:lnTo>
                    <a:pt x="1512" y="3080"/>
                  </a:lnTo>
                  <a:lnTo>
                    <a:pt x="1678" y="3080"/>
                  </a:lnTo>
                  <a:lnTo>
                    <a:pt x="1826" y="3062"/>
                  </a:lnTo>
                  <a:lnTo>
                    <a:pt x="1973" y="3025"/>
                  </a:lnTo>
                  <a:lnTo>
                    <a:pt x="2121" y="2969"/>
                  </a:lnTo>
                  <a:lnTo>
                    <a:pt x="2250" y="2914"/>
                  </a:lnTo>
                  <a:lnTo>
                    <a:pt x="2379" y="2840"/>
                  </a:lnTo>
                  <a:lnTo>
                    <a:pt x="2489" y="2767"/>
                  </a:lnTo>
                  <a:lnTo>
                    <a:pt x="2600" y="2656"/>
                  </a:lnTo>
                  <a:lnTo>
                    <a:pt x="2711" y="2564"/>
                  </a:lnTo>
                  <a:lnTo>
                    <a:pt x="2803" y="2435"/>
                  </a:lnTo>
                  <a:lnTo>
                    <a:pt x="2877" y="2324"/>
                  </a:lnTo>
                  <a:lnTo>
                    <a:pt x="2950" y="2195"/>
                  </a:lnTo>
                  <a:lnTo>
                    <a:pt x="3006" y="2048"/>
                  </a:lnTo>
                  <a:lnTo>
                    <a:pt x="3042" y="1900"/>
                  </a:lnTo>
                  <a:lnTo>
                    <a:pt x="3079" y="1753"/>
                  </a:lnTo>
                  <a:lnTo>
                    <a:pt x="3079" y="1605"/>
                  </a:lnTo>
                  <a:lnTo>
                    <a:pt x="3079" y="1439"/>
                  </a:lnTo>
                  <a:lnTo>
                    <a:pt x="3061" y="1292"/>
                  </a:lnTo>
                  <a:lnTo>
                    <a:pt x="3024" y="1126"/>
                  </a:lnTo>
                  <a:lnTo>
                    <a:pt x="2987" y="997"/>
                  </a:lnTo>
                  <a:lnTo>
                    <a:pt x="2932" y="849"/>
                  </a:lnTo>
                  <a:lnTo>
                    <a:pt x="2840" y="720"/>
                  </a:lnTo>
                  <a:lnTo>
                    <a:pt x="2766" y="591"/>
                  </a:lnTo>
                  <a:lnTo>
                    <a:pt x="2674" y="480"/>
                  </a:lnTo>
                  <a:lnTo>
                    <a:pt x="2563" y="388"/>
                  </a:lnTo>
                  <a:lnTo>
                    <a:pt x="2434" y="296"/>
                  </a:lnTo>
                  <a:lnTo>
                    <a:pt x="2305" y="204"/>
                  </a:lnTo>
                  <a:lnTo>
                    <a:pt x="2176" y="130"/>
                  </a:lnTo>
                  <a:lnTo>
                    <a:pt x="2028" y="75"/>
                  </a:lnTo>
                  <a:lnTo>
                    <a:pt x="1881" y="38"/>
                  </a:lnTo>
                  <a:lnTo>
                    <a:pt x="1733" y="19"/>
                  </a:lnTo>
                  <a:lnTo>
                    <a:pt x="15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3" name="Google Shape;3133;p11"/>
            <p:cNvSpPr/>
            <p:nvPr/>
          </p:nvSpPr>
          <p:spPr>
            <a:xfrm>
              <a:off x="6182750" y="1141575"/>
              <a:ext cx="76075" cy="76100"/>
            </a:xfrm>
            <a:custGeom>
              <a:avLst/>
              <a:gdLst/>
              <a:ahLst/>
              <a:cxnLst/>
              <a:rect l="l" t="t" r="r" b="b"/>
              <a:pathLst>
                <a:path w="3043" h="3044" extrusionOk="0">
                  <a:moveTo>
                    <a:pt x="1420" y="1"/>
                  </a:moveTo>
                  <a:lnTo>
                    <a:pt x="1254" y="19"/>
                  </a:lnTo>
                  <a:lnTo>
                    <a:pt x="1107" y="56"/>
                  </a:lnTo>
                  <a:lnTo>
                    <a:pt x="959" y="111"/>
                  </a:lnTo>
                  <a:lnTo>
                    <a:pt x="830" y="167"/>
                  </a:lnTo>
                  <a:lnTo>
                    <a:pt x="701" y="241"/>
                  </a:lnTo>
                  <a:lnTo>
                    <a:pt x="572" y="333"/>
                  </a:lnTo>
                  <a:lnTo>
                    <a:pt x="461" y="425"/>
                  </a:lnTo>
                  <a:lnTo>
                    <a:pt x="351" y="536"/>
                  </a:lnTo>
                  <a:lnTo>
                    <a:pt x="277" y="646"/>
                  </a:lnTo>
                  <a:lnTo>
                    <a:pt x="185" y="775"/>
                  </a:lnTo>
                  <a:lnTo>
                    <a:pt x="129" y="904"/>
                  </a:lnTo>
                  <a:lnTo>
                    <a:pt x="74" y="1052"/>
                  </a:lnTo>
                  <a:lnTo>
                    <a:pt x="37" y="1199"/>
                  </a:lnTo>
                  <a:lnTo>
                    <a:pt x="0" y="1365"/>
                  </a:lnTo>
                  <a:lnTo>
                    <a:pt x="0" y="1513"/>
                  </a:lnTo>
                  <a:lnTo>
                    <a:pt x="0" y="1679"/>
                  </a:lnTo>
                  <a:lnTo>
                    <a:pt x="37" y="1826"/>
                  </a:lnTo>
                  <a:lnTo>
                    <a:pt x="56" y="1974"/>
                  </a:lnTo>
                  <a:lnTo>
                    <a:pt x="111" y="2121"/>
                  </a:lnTo>
                  <a:lnTo>
                    <a:pt x="185" y="2250"/>
                  </a:lnTo>
                  <a:lnTo>
                    <a:pt x="258" y="2379"/>
                  </a:lnTo>
                  <a:lnTo>
                    <a:pt x="332" y="2490"/>
                  </a:lnTo>
                  <a:lnTo>
                    <a:pt x="424" y="2601"/>
                  </a:lnTo>
                  <a:lnTo>
                    <a:pt x="535" y="2693"/>
                  </a:lnTo>
                  <a:lnTo>
                    <a:pt x="646" y="2785"/>
                  </a:lnTo>
                  <a:lnTo>
                    <a:pt x="775" y="2859"/>
                  </a:lnTo>
                  <a:lnTo>
                    <a:pt x="904" y="2933"/>
                  </a:lnTo>
                  <a:lnTo>
                    <a:pt x="1051" y="2988"/>
                  </a:lnTo>
                  <a:lnTo>
                    <a:pt x="1199" y="3025"/>
                  </a:lnTo>
                  <a:lnTo>
                    <a:pt x="1346" y="3043"/>
                  </a:lnTo>
                  <a:lnTo>
                    <a:pt x="1660" y="3043"/>
                  </a:lnTo>
                  <a:lnTo>
                    <a:pt x="1807" y="3025"/>
                  </a:lnTo>
                  <a:lnTo>
                    <a:pt x="1955" y="2988"/>
                  </a:lnTo>
                  <a:lnTo>
                    <a:pt x="2102" y="2951"/>
                  </a:lnTo>
                  <a:lnTo>
                    <a:pt x="2231" y="2877"/>
                  </a:lnTo>
                  <a:lnTo>
                    <a:pt x="2360" y="2803"/>
                  </a:lnTo>
                  <a:lnTo>
                    <a:pt x="2471" y="2730"/>
                  </a:lnTo>
                  <a:lnTo>
                    <a:pt x="2582" y="2638"/>
                  </a:lnTo>
                  <a:lnTo>
                    <a:pt x="2692" y="2527"/>
                  </a:lnTo>
                  <a:lnTo>
                    <a:pt x="2784" y="2416"/>
                  </a:lnTo>
                  <a:lnTo>
                    <a:pt x="2858" y="2287"/>
                  </a:lnTo>
                  <a:lnTo>
                    <a:pt x="2914" y="2158"/>
                  </a:lnTo>
                  <a:lnTo>
                    <a:pt x="2969" y="2011"/>
                  </a:lnTo>
                  <a:lnTo>
                    <a:pt x="3006" y="1863"/>
                  </a:lnTo>
                  <a:lnTo>
                    <a:pt x="3043" y="1716"/>
                  </a:lnTo>
                  <a:lnTo>
                    <a:pt x="3043" y="1568"/>
                  </a:lnTo>
                  <a:lnTo>
                    <a:pt x="3043" y="1402"/>
                  </a:lnTo>
                  <a:lnTo>
                    <a:pt x="3024" y="1255"/>
                  </a:lnTo>
                  <a:lnTo>
                    <a:pt x="2987" y="1107"/>
                  </a:lnTo>
                  <a:lnTo>
                    <a:pt x="2950" y="960"/>
                  </a:lnTo>
                  <a:lnTo>
                    <a:pt x="2877" y="831"/>
                  </a:lnTo>
                  <a:lnTo>
                    <a:pt x="2803" y="702"/>
                  </a:lnTo>
                  <a:lnTo>
                    <a:pt x="2729" y="591"/>
                  </a:lnTo>
                  <a:lnTo>
                    <a:pt x="2637" y="480"/>
                  </a:lnTo>
                  <a:lnTo>
                    <a:pt x="2526" y="370"/>
                  </a:lnTo>
                  <a:lnTo>
                    <a:pt x="2416" y="277"/>
                  </a:lnTo>
                  <a:lnTo>
                    <a:pt x="2287" y="204"/>
                  </a:lnTo>
                  <a:lnTo>
                    <a:pt x="2158" y="130"/>
                  </a:lnTo>
                  <a:lnTo>
                    <a:pt x="2029" y="75"/>
                  </a:lnTo>
                  <a:lnTo>
                    <a:pt x="1881" y="38"/>
                  </a:lnTo>
                  <a:lnTo>
                    <a:pt x="1734"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4" name="Google Shape;3134;p11"/>
            <p:cNvSpPr/>
            <p:nvPr/>
          </p:nvSpPr>
          <p:spPr>
            <a:xfrm>
              <a:off x="6103000" y="1127300"/>
              <a:ext cx="76075" cy="76550"/>
            </a:xfrm>
            <a:custGeom>
              <a:avLst/>
              <a:gdLst/>
              <a:ahLst/>
              <a:cxnLst/>
              <a:rect l="l" t="t" r="r" b="b"/>
              <a:pathLst>
                <a:path w="3043" h="3062" extrusionOk="0">
                  <a:moveTo>
                    <a:pt x="1531" y="0"/>
                  </a:moveTo>
                  <a:lnTo>
                    <a:pt x="1383" y="19"/>
                  </a:lnTo>
                  <a:lnTo>
                    <a:pt x="1217" y="37"/>
                  </a:lnTo>
                  <a:lnTo>
                    <a:pt x="1070" y="74"/>
                  </a:lnTo>
                  <a:lnTo>
                    <a:pt x="941" y="111"/>
                  </a:lnTo>
                  <a:lnTo>
                    <a:pt x="793" y="185"/>
                  </a:lnTo>
                  <a:lnTo>
                    <a:pt x="683" y="258"/>
                  </a:lnTo>
                  <a:lnTo>
                    <a:pt x="554" y="332"/>
                  </a:lnTo>
                  <a:lnTo>
                    <a:pt x="443" y="424"/>
                  </a:lnTo>
                  <a:lnTo>
                    <a:pt x="351" y="535"/>
                  </a:lnTo>
                  <a:lnTo>
                    <a:pt x="259" y="646"/>
                  </a:lnTo>
                  <a:lnTo>
                    <a:pt x="185" y="775"/>
                  </a:lnTo>
                  <a:lnTo>
                    <a:pt x="111" y="904"/>
                  </a:lnTo>
                  <a:lnTo>
                    <a:pt x="74" y="1051"/>
                  </a:lnTo>
                  <a:lnTo>
                    <a:pt x="37" y="1199"/>
                  </a:lnTo>
                  <a:lnTo>
                    <a:pt x="1" y="1346"/>
                  </a:lnTo>
                  <a:lnTo>
                    <a:pt x="1" y="1494"/>
                  </a:lnTo>
                  <a:lnTo>
                    <a:pt x="1" y="1660"/>
                  </a:lnTo>
                  <a:lnTo>
                    <a:pt x="19" y="1807"/>
                  </a:lnTo>
                  <a:lnTo>
                    <a:pt x="56" y="1973"/>
                  </a:lnTo>
                  <a:lnTo>
                    <a:pt x="111" y="2102"/>
                  </a:lnTo>
                  <a:lnTo>
                    <a:pt x="166" y="2250"/>
                  </a:lnTo>
                  <a:lnTo>
                    <a:pt x="240" y="2379"/>
                  </a:lnTo>
                  <a:lnTo>
                    <a:pt x="332" y="2489"/>
                  </a:lnTo>
                  <a:lnTo>
                    <a:pt x="425" y="2600"/>
                  </a:lnTo>
                  <a:lnTo>
                    <a:pt x="535" y="2711"/>
                  </a:lnTo>
                  <a:lnTo>
                    <a:pt x="664" y="2803"/>
                  </a:lnTo>
                  <a:lnTo>
                    <a:pt x="793" y="2877"/>
                  </a:lnTo>
                  <a:lnTo>
                    <a:pt x="922" y="2932"/>
                  </a:lnTo>
                  <a:lnTo>
                    <a:pt x="1070" y="2987"/>
                  </a:lnTo>
                  <a:lnTo>
                    <a:pt x="1217" y="3024"/>
                  </a:lnTo>
                  <a:lnTo>
                    <a:pt x="1365" y="3043"/>
                  </a:lnTo>
                  <a:lnTo>
                    <a:pt x="1531" y="3061"/>
                  </a:lnTo>
                  <a:lnTo>
                    <a:pt x="1678" y="3043"/>
                  </a:lnTo>
                  <a:lnTo>
                    <a:pt x="1844" y="3024"/>
                  </a:lnTo>
                  <a:lnTo>
                    <a:pt x="1992" y="2987"/>
                  </a:lnTo>
                  <a:lnTo>
                    <a:pt x="2121" y="2932"/>
                  </a:lnTo>
                  <a:lnTo>
                    <a:pt x="2250" y="2858"/>
                  </a:lnTo>
                  <a:lnTo>
                    <a:pt x="2379" y="2784"/>
                  </a:lnTo>
                  <a:lnTo>
                    <a:pt x="2490" y="2711"/>
                  </a:lnTo>
                  <a:lnTo>
                    <a:pt x="2600" y="2600"/>
                  </a:lnTo>
                  <a:lnTo>
                    <a:pt x="2693" y="2508"/>
                  </a:lnTo>
                  <a:lnTo>
                    <a:pt x="2785" y="2379"/>
                  </a:lnTo>
                  <a:lnTo>
                    <a:pt x="2858" y="2250"/>
                  </a:lnTo>
                  <a:lnTo>
                    <a:pt x="2932" y="2121"/>
                  </a:lnTo>
                  <a:lnTo>
                    <a:pt x="2969" y="1992"/>
                  </a:lnTo>
                  <a:lnTo>
                    <a:pt x="3006" y="1844"/>
                  </a:lnTo>
                  <a:lnTo>
                    <a:pt x="3043" y="1678"/>
                  </a:lnTo>
                  <a:lnTo>
                    <a:pt x="3043" y="1531"/>
                  </a:lnTo>
                  <a:lnTo>
                    <a:pt x="3043" y="1365"/>
                  </a:lnTo>
                  <a:lnTo>
                    <a:pt x="3006" y="1217"/>
                  </a:lnTo>
                  <a:lnTo>
                    <a:pt x="2969" y="1070"/>
                  </a:lnTo>
                  <a:lnTo>
                    <a:pt x="2932" y="941"/>
                  </a:lnTo>
                  <a:lnTo>
                    <a:pt x="2858" y="793"/>
                  </a:lnTo>
                  <a:lnTo>
                    <a:pt x="2785" y="682"/>
                  </a:lnTo>
                  <a:lnTo>
                    <a:pt x="2711" y="553"/>
                  </a:lnTo>
                  <a:lnTo>
                    <a:pt x="2600" y="443"/>
                  </a:lnTo>
                  <a:lnTo>
                    <a:pt x="2508" y="351"/>
                  </a:lnTo>
                  <a:lnTo>
                    <a:pt x="2379" y="258"/>
                  </a:lnTo>
                  <a:lnTo>
                    <a:pt x="2250" y="185"/>
                  </a:lnTo>
                  <a:lnTo>
                    <a:pt x="2121" y="129"/>
                  </a:lnTo>
                  <a:lnTo>
                    <a:pt x="1992" y="74"/>
                  </a:lnTo>
                  <a:lnTo>
                    <a:pt x="1844" y="37"/>
                  </a:lnTo>
                  <a:lnTo>
                    <a:pt x="1697"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5" name="Google Shape;3135;p11"/>
            <p:cNvSpPr/>
            <p:nvPr/>
          </p:nvSpPr>
          <p:spPr>
            <a:xfrm>
              <a:off x="5443375" y="682000"/>
              <a:ext cx="76550" cy="76550"/>
            </a:xfrm>
            <a:custGeom>
              <a:avLst/>
              <a:gdLst/>
              <a:ahLst/>
              <a:cxnLst/>
              <a:rect l="l" t="t" r="r" b="b"/>
              <a:pathLst>
                <a:path w="3062" h="3062" extrusionOk="0">
                  <a:moveTo>
                    <a:pt x="1549" y="1"/>
                  </a:moveTo>
                  <a:lnTo>
                    <a:pt x="1383" y="19"/>
                  </a:lnTo>
                  <a:lnTo>
                    <a:pt x="1236" y="38"/>
                  </a:lnTo>
                  <a:lnTo>
                    <a:pt x="1070" y="75"/>
                  </a:lnTo>
                  <a:lnTo>
                    <a:pt x="941" y="130"/>
                  </a:lnTo>
                  <a:lnTo>
                    <a:pt x="793" y="185"/>
                  </a:lnTo>
                  <a:lnTo>
                    <a:pt x="664" y="259"/>
                  </a:lnTo>
                  <a:lnTo>
                    <a:pt x="554" y="351"/>
                  </a:lnTo>
                  <a:lnTo>
                    <a:pt x="443" y="462"/>
                  </a:lnTo>
                  <a:lnTo>
                    <a:pt x="351" y="573"/>
                  </a:lnTo>
                  <a:lnTo>
                    <a:pt x="259" y="683"/>
                  </a:lnTo>
                  <a:lnTo>
                    <a:pt x="185" y="812"/>
                  </a:lnTo>
                  <a:lnTo>
                    <a:pt x="111" y="941"/>
                  </a:lnTo>
                  <a:lnTo>
                    <a:pt x="74" y="1089"/>
                  </a:lnTo>
                  <a:lnTo>
                    <a:pt x="37" y="1236"/>
                  </a:lnTo>
                  <a:lnTo>
                    <a:pt x="19" y="1402"/>
                  </a:lnTo>
                  <a:lnTo>
                    <a:pt x="1" y="1568"/>
                  </a:lnTo>
                  <a:lnTo>
                    <a:pt x="19" y="1716"/>
                  </a:lnTo>
                  <a:lnTo>
                    <a:pt x="37" y="1863"/>
                  </a:lnTo>
                  <a:lnTo>
                    <a:pt x="93" y="2011"/>
                  </a:lnTo>
                  <a:lnTo>
                    <a:pt x="130" y="2158"/>
                  </a:lnTo>
                  <a:lnTo>
                    <a:pt x="203" y="2287"/>
                  </a:lnTo>
                  <a:lnTo>
                    <a:pt x="277" y="2416"/>
                  </a:lnTo>
                  <a:lnTo>
                    <a:pt x="369" y="2527"/>
                  </a:lnTo>
                  <a:lnTo>
                    <a:pt x="462" y="2638"/>
                  </a:lnTo>
                  <a:lnTo>
                    <a:pt x="572" y="2730"/>
                  </a:lnTo>
                  <a:lnTo>
                    <a:pt x="701" y="2804"/>
                  </a:lnTo>
                  <a:lnTo>
                    <a:pt x="812" y="2877"/>
                  </a:lnTo>
                  <a:lnTo>
                    <a:pt x="959" y="2951"/>
                  </a:lnTo>
                  <a:lnTo>
                    <a:pt x="1088" y="2988"/>
                  </a:lnTo>
                  <a:lnTo>
                    <a:pt x="1236" y="3025"/>
                  </a:lnTo>
                  <a:lnTo>
                    <a:pt x="1383" y="3043"/>
                  </a:lnTo>
                  <a:lnTo>
                    <a:pt x="1549" y="3062"/>
                  </a:lnTo>
                  <a:lnTo>
                    <a:pt x="1715" y="3043"/>
                  </a:lnTo>
                  <a:lnTo>
                    <a:pt x="1863" y="3025"/>
                  </a:lnTo>
                  <a:lnTo>
                    <a:pt x="2010" y="2988"/>
                  </a:lnTo>
                  <a:lnTo>
                    <a:pt x="2139" y="2933"/>
                  </a:lnTo>
                  <a:lnTo>
                    <a:pt x="2268" y="2877"/>
                  </a:lnTo>
                  <a:lnTo>
                    <a:pt x="2398" y="2785"/>
                  </a:lnTo>
                  <a:lnTo>
                    <a:pt x="2508" y="2711"/>
                  </a:lnTo>
                  <a:lnTo>
                    <a:pt x="2619" y="2601"/>
                  </a:lnTo>
                  <a:lnTo>
                    <a:pt x="2711" y="2509"/>
                  </a:lnTo>
                  <a:lnTo>
                    <a:pt x="2803" y="2380"/>
                  </a:lnTo>
                  <a:lnTo>
                    <a:pt x="2877" y="2250"/>
                  </a:lnTo>
                  <a:lnTo>
                    <a:pt x="2951" y="2121"/>
                  </a:lnTo>
                  <a:lnTo>
                    <a:pt x="2988" y="1992"/>
                  </a:lnTo>
                  <a:lnTo>
                    <a:pt x="3024" y="1845"/>
                  </a:lnTo>
                  <a:lnTo>
                    <a:pt x="3043" y="1679"/>
                  </a:lnTo>
                  <a:lnTo>
                    <a:pt x="3061" y="1531"/>
                  </a:lnTo>
                  <a:lnTo>
                    <a:pt x="3043" y="1365"/>
                  </a:lnTo>
                  <a:lnTo>
                    <a:pt x="3024" y="1218"/>
                  </a:lnTo>
                  <a:lnTo>
                    <a:pt x="2988" y="1070"/>
                  </a:lnTo>
                  <a:lnTo>
                    <a:pt x="2932" y="941"/>
                  </a:lnTo>
                  <a:lnTo>
                    <a:pt x="2877" y="794"/>
                  </a:lnTo>
                  <a:lnTo>
                    <a:pt x="2803" y="683"/>
                  </a:lnTo>
                  <a:lnTo>
                    <a:pt x="2711" y="554"/>
                  </a:lnTo>
                  <a:lnTo>
                    <a:pt x="2619" y="462"/>
                  </a:lnTo>
                  <a:lnTo>
                    <a:pt x="2508" y="351"/>
                  </a:lnTo>
                  <a:lnTo>
                    <a:pt x="2398" y="278"/>
                  </a:lnTo>
                  <a:lnTo>
                    <a:pt x="2268" y="185"/>
                  </a:lnTo>
                  <a:lnTo>
                    <a:pt x="2139" y="130"/>
                  </a:lnTo>
                  <a:lnTo>
                    <a:pt x="1992" y="75"/>
                  </a:lnTo>
                  <a:lnTo>
                    <a:pt x="1863" y="38"/>
                  </a:lnTo>
                  <a:lnTo>
                    <a:pt x="1697" y="19"/>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6" name="Google Shape;3136;p11"/>
            <p:cNvSpPr/>
            <p:nvPr/>
          </p:nvSpPr>
          <p:spPr>
            <a:xfrm>
              <a:off x="5509300" y="776500"/>
              <a:ext cx="76075" cy="76100"/>
            </a:xfrm>
            <a:custGeom>
              <a:avLst/>
              <a:gdLst/>
              <a:ahLst/>
              <a:cxnLst/>
              <a:rect l="l" t="t" r="r" b="b"/>
              <a:pathLst>
                <a:path w="3043" h="3044" extrusionOk="0">
                  <a:moveTo>
                    <a:pt x="1365" y="1"/>
                  </a:moveTo>
                  <a:lnTo>
                    <a:pt x="1217" y="38"/>
                  </a:lnTo>
                  <a:lnTo>
                    <a:pt x="1070" y="75"/>
                  </a:lnTo>
                  <a:lnTo>
                    <a:pt x="922" y="111"/>
                  </a:lnTo>
                  <a:lnTo>
                    <a:pt x="793" y="185"/>
                  </a:lnTo>
                  <a:lnTo>
                    <a:pt x="664" y="259"/>
                  </a:lnTo>
                  <a:lnTo>
                    <a:pt x="553" y="333"/>
                  </a:lnTo>
                  <a:lnTo>
                    <a:pt x="443" y="443"/>
                  </a:lnTo>
                  <a:lnTo>
                    <a:pt x="351" y="536"/>
                  </a:lnTo>
                  <a:lnTo>
                    <a:pt x="258" y="665"/>
                  </a:lnTo>
                  <a:lnTo>
                    <a:pt x="185" y="775"/>
                  </a:lnTo>
                  <a:lnTo>
                    <a:pt x="129" y="904"/>
                  </a:lnTo>
                  <a:lnTo>
                    <a:pt x="74" y="1052"/>
                  </a:lnTo>
                  <a:lnTo>
                    <a:pt x="37" y="1199"/>
                  </a:lnTo>
                  <a:lnTo>
                    <a:pt x="19" y="1347"/>
                  </a:lnTo>
                  <a:lnTo>
                    <a:pt x="0" y="1513"/>
                  </a:lnTo>
                  <a:lnTo>
                    <a:pt x="19" y="1660"/>
                  </a:lnTo>
                  <a:lnTo>
                    <a:pt x="37" y="1826"/>
                  </a:lnTo>
                  <a:lnTo>
                    <a:pt x="74" y="1974"/>
                  </a:lnTo>
                  <a:lnTo>
                    <a:pt x="111" y="2121"/>
                  </a:lnTo>
                  <a:lnTo>
                    <a:pt x="185" y="2250"/>
                  </a:lnTo>
                  <a:lnTo>
                    <a:pt x="258" y="2379"/>
                  </a:lnTo>
                  <a:lnTo>
                    <a:pt x="351" y="2490"/>
                  </a:lnTo>
                  <a:lnTo>
                    <a:pt x="443" y="2601"/>
                  </a:lnTo>
                  <a:lnTo>
                    <a:pt x="553" y="2711"/>
                  </a:lnTo>
                  <a:lnTo>
                    <a:pt x="682" y="2785"/>
                  </a:lnTo>
                  <a:lnTo>
                    <a:pt x="811" y="2859"/>
                  </a:lnTo>
                  <a:lnTo>
                    <a:pt x="941" y="2932"/>
                  </a:lnTo>
                  <a:lnTo>
                    <a:pt x="1088" y="2969"/>
                  </a:lnTo>
                  <a:lnTo>
                    <a:pt x="1236" y="3006"/>
                  </a:lnTo>
                  <a:lnTo>
                    <a:pt x="1383" y="3025"/>
                  </a:lnTo>
                  <a:lnTo>
                    <a:pt x="1549" y="3043"/>
                  </a:lnTo>
                  <a:lnTo>
                    <a:pt x="1715" y="3025"/>
                  </a:lnTo>
                  <a:lnTo>
                    <a:pt x="1862" y="3006"/>
                  </a:lnTo>
                  <a:lnTo>
                    <a:pt x="2010" y="2969"/>
                  </a:lnTo>
                  <a:lnTo>
                    <a:pt x="2139" y="2914"/>
                  </a:lnTo>
                  <a:lnTo>
                    <a:pt x="2268" y="2840"/>
                  </a:lnTo>
                  <a:lnTo>
                    <a:pt x="2397" y="2767"/>
                  </a:lnTo>
                  <a:lnTo>
                    <a:pt x="2508" y="2674"/>
                  </a:lnTo>
                  <a:lnTo>
                    <a:pt x="2618" y="2582"/>
                  </a:lnTo>
                  <a:lnTo>
                    <a:pt x="2711" y="2472"/>
                  </a:lnTo>
                  <a:lnTo>
                    <a:pt x="2803" y="2361"/>
                  </a:lnTo>
                  <a:lnTo>
                    <a:pt x="2877" y="2232"/>
                  </a:lnTo>
                  <a:lnTo>
                    <a:pt x="2932" y="2103"/>
                  </a:lnTo>
                  <a:lnTo>
                    <a:pt x="2987" y="1955"/>
                  </a:lnTo>
                  <a:lnTo>
                    <a:pt x="3006" y="1808"/>
                  </a:lnTo>
                  <a:lnTo>
                    <a:pt x="3043" y="1660"/>
                  </a:lnTo>
                  <a:lnTo>
                    <a:pt x="3043" y="1513"/>
                  </a:lnTo>
                  <a:lnTo>
                    <a:pt x="3024" y="1347"/>
                  </a:lnTo>
                  <a:lnTo>
                    <a:pt x="3006" y="1199"/>
                  </a:lnTo>
                  <a:lnTo>
                    <a:pt x="2969" y="1052"/>
                  </a:lnTo>
                  <a:lnTo>
                    <a:pt x="2913" y="904"/>
                  </a:lnTo>
                  <a:lnTo>
                    <a:pt x="2858" y="775"/>
                  </a:lnTo>
                  <a:lnTo>
                    <a:pt x="2784" y="665"/>
                  </a:lnTo>
                  <a:lnTo>
                    <a:pt x="2692" y="536"/>
                  </a:lnTo>
                  <a:lnTo>
                    <a:pt x="2600" y="443"/>
                  </a:lnTo>
                  <a:lnTo>
                    <a:pt x="2489" y="333"/>
                  </a:lnTo>
                  <a:lnTo>
                    <a:pt x="2379" y="259"/>
                  </a:lnTo>
                  <a:lnTo>
                    <a:pt x="2250" y="185"/>
                  </a:lnTo>
                  <a:lnTo>
                    <a:pt x="2121" y="111"/>
                  </a:lnTo>
                  <a:lnTo>
                    <a:pt x="1973" y="75"/>
                  </a:lnTo>
                  <a:lnTo>
                    <a:pt x="1826" y="38"/>
                  </a:lnTo>
                  <a:lnTo>
                    <a:pt x="1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7" name="Google Shape;3137;p11"/>
            <p:cNvSpPr/>
            <p:nvPr/>
          </p:nvSpPr>
          <p:spPr>
            <a:xfrm>
              <a:off x="5943500" y="1099175"/>
              <a:ext cx="75175" cy="75625"/>
            </a:xfrm>
            <a:custGeom>
              <a:avLst/>
              <a:gdLst/>
              <a:ahLst/>
              <a:cxnLst/>
              <a:rect l="l" t="t" r="r" b="b"/>
              <a:pathLst>
                <a:path w="3007" h="3025" extrusionOk="0">
                  <a:moveTo>
                    <a:pt x="1365" y="1"/>
                  </a:moveTo>
                  <a:lnTo>
                    <a:pt x="1199" y="37"/>
                  </a:lnTo>
                  <a:lnTo>
                    <a:pt x="1052" y="74"/>
                  </a:lnTo>
                  <a:lnTo>
                    <a:pt x="923" y="111"/>
                  </a:lnTo>
                  <a:lnTo>
                    <a:pt x="794" y="166"/>
                  </a:lnTo>
                  <a:lnTo>
                    <a:pt x="665" y="240"/>
                  </a:lnTo>
                  <a:lnTo>
                    <a:pt x="554" y="332"/>
                  </a:lnTo>
                  <a:lnTo>
                    <a:pt x="443" y="425"/>
                  </a:lnTo>
                  <a:lnTo>
                    <a:pt x="333" y="535"/>
                  </a:lnTo>
                  <a:lnTo>
                    <a:pt x="259" y="646"/>
                  </a:lnTo>
                  <a:lnTo>
                    <a:pt x="185" y="775"/>
                  </a:lnTo>
                  <a:lnTo>
                    <a:pt x="112" y="904"/>
                  </a:lnTo>
                  <a:lnTo>
                    <a:pt x="56" y="1052"/>
                  </a:lnTo>
                  <a:lnTo>
                    <a:pt x="19" y="1181"/>
                  </a:lnTo>
                  <a:lnTo>
                    <a:pt x="1" y="1347"/>
                  </a:lnTo>
                  <a:lnTo>
                    <a:pt x="1" y="1494"/>
                  </a:lnTo>
                  <a:lnTo>
                    <a:pt x="1" y="1660"/>
                  </a:lnTo>
                  <a:lnTo>
                    <a:pt x="19" y="1807"/>
                  </a:lnTo>
                  <a:lnTo>
                    <a:pt x="56" y="1955"/>
                  </a:lnTo>
                  <a:lnTo>
                    <a:pt x="112" y="2102"/>
                  </a:lnTo>
                  <a:lnTo>
                    <a:pt x="167" y="2232"/>
                  </a:lnTo>
                  <a:lnTo>
                    <a:pt x="241" y="2361"/>
                  </a:lnTo>
                  <a:lnTo>
                    <a:pt x="333" y="2471"/>
                  </a:lnTo>
                  <a:lnTo>
                    <a:pt x="425" y="2582"/>
                  </a:lnTo>
                  <a:lnTo>
                    <a:pt x="536" y="2674"/>
                  </a:lnTo>
                  <a:lnTo>
                    <a:pt x="646" y="2766"/>
                  </a:lnTo>
                  <a:lnTo>
                    <a:pt x="757" y="2840"/>
                  </a:lnTo>
                  <a:lnTo>
                    <a:pt x="904" y="2895"/>
                  </a:lnTo>
                  <a:lnTo>
                    <a:pt x="1033" y="2951"/>
                  </a:lnTo>
                  <a:lnTo>
                    <a:pt x="1181" y="2988"/>
                  </a:lnTo>
                  <a:lnTo>
                    <a:pt x="1328" y="3006"/>
                  </a:lnTo>
                  <a:lnTo>
                    <a:pt x="1494" y="3024"/>
                  </a:lnTo>
                  <a:lnTo>
                    <a:pt x="1642" y="3006"/>
                  </a:lnTo>
                  <a:lnTo>
                    <a:pt x="1808" y="2988"/>
                  </a:lnTo>
                  <a:lnTo>
                    <a:pt x="1955" y="2951"/>
                  </a:lnTo>
                  <a:lnTo>
                    <a:pt x="2084" y="2914"/>
                  </a:lnTo>
                  <a:lnTo>
                    <a:pt x="2232" y="2840"/>
                  </a:lnTo>
                  <a:lnTo>
                    <a:pt x="2343" y="2766"/>
                  </a:lnTo>
                  <a:lnTo>
                    <a:pt x="2472" y="2693"/>
                  </a:lnTo>
                  <a:lnTo>
                    <a:pt x="2564" y="2600"/>
                  </a:lnTo>
                  <a:lnTo>
                    <a:pt x="2674" y="2490"/>
                  </a:lnTo>
                  <a:lnTo>
                    <a:pt x="2748" y="2379"/>
                  </a:lnTo>
                  <a:lnTo>
                    <a:pt x="2822" y="2250"/>
                  </a:lnTo>
                  <a:lnTo>
                    <a:pt x="2896" y="2121"/>
                  </a:lnTo>
                  <a:lnTo>
                    <a:pt x="2951" y="1973"/>
                  </a:lnTo>
                  <a:lnTo>
                    <a:pt x="2988" y="1826"/>
                  </a:lnTo>
                  <a:lnTo>
                    <a:pt x="3006" y="1678"/>
                  </a:lnTo>
                  <a:lnTo>
                    <a:pt x="3006" y="1531"/>
                  </a:lnTo>
                  <a:lnTo>
                    <a:pt x="3006" y="1365"/>
                  </a:lnTo>
                  <a:lnTo>
                    <a:pt x="2988" y="1217"/>
                  </a:lnTo>
                  <a:lnTo>
                    <a:pt x="2951" y="1070"/>
                  </a:lnTo>
                  <a:lnTo>
                    <a:pt x="2896" y="922"/>
                  </a:lnTo>
                  <a:lnTo>
                    <a:pt x="2840" y="793"/>
                  </a:lnTo>
                  <a:lnTo>
                    <a:pt x="2767" y="664"/>
                  </a:lnTo>
                  <a:lnTo>
                    <a:pt x="2674" y="554"/>
                  </a:lnTo>
                  <a:lnTo>
                    <a:pt x="2582" y="443"/>
                  </a:lnTo>
                  <a:lnTo>
                    <a:pt x="2490" y="351"/>
                  </a:lnTo>
                  <a:lnTo>
                    <a:pt x="2361" y="259"/>
                  </a:lnTo>
                  <a:lnTo>
                    <a:pt x="2250" y="185"/>
                  </a:lnTo>
                  <a:lnTo>
                    <a:pt x="2121" y="130"/>
                  </a:lnTo>
                  <a:lnTo>
                    <a:pt x="1974" y="74"/>
                  </a:lnTo>
                  <a:lnTo>
                    <a:pt x="1826" y="37"/>
                  </a:lnTo>
                  <a:lnTo>
                    <a:pt x="1679"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8" name="Google Shape;3138;p11"/>
            <p:cNvSpPr/>
            <p:nvPr/>
          </p:nvSpPr>
          <p:spPr>
            <a:xfrm>
              <a:off x="5261300" y="322925"/>
              <a:ext cx="75625" cy="75625"/>
            </a:xfrm>
            <a:custGeom>
              <a:avLst/>
              <a:gdLst/>
              <a:ahLst/>
              <a:cxnLst/>
              <a:rect l="l" t="t" r="r" b="b"/>
              <a:pathLst>
                <a:path w="3025" h="3025" extrusionOk="0">
                  <a:moveTo>
                    <a:pt x="1328" y="1"/>
                  </a:moveTo>
                  <a:lnTo>
                    <a:pt x="1181" y="38"/>
                  </a:lnTo>
                  <a:lnTo>
                    <a:pt x="1033" y="74"/>
                  </a:lnTo>
                  <a:lnTo>
                    <a:pt x="886" y="130"/>
                  </a:lnTo>
                  <a:lnTo>
                    <a:pt x="756" y="185"/>
                  </a:lnTo>
                  <a:lnTo>
                    <a:pt x="646" y="259"/>
                  </a:lnTo>
                  <a:lnTo>
                    <a:pt x="517" y="351"/>
                  </a:lnTo>
                  <a:lnTo>
                    <a:pt x="425" y="443"/>
                  </a:lnTo>
                  <a:lnTo>
                    <a:pt x="314" y="554"/>
                  </a:lnTo>
                  <a:lnTo>
                    <a:pt x="240" y="683"/>
                  </a:lnTo>
                  <a:lnTo>
                    <a:pt x="166" y="812"/>
                  </a:lnTo>
                  <a:lnTo>
                    <a:pt x="111" y="941"/>
                  </a:lnTo>
                  <a:lnTo>
                    <a:pt x="56" y="1070"/>
                  </a:lnTo>
                  <a:lnTo>
                    <a:pt x="19" y="1218"/>
                  </a:lnTo>
                  <a:lnTo>
                    <a:pt x="0" y="1383"/>
                  </a:lnTo>
                  <a:lnTo>
                    <a:pt x="0" y="1531"/>
                  </a:lnTo>
                  <a:lnTo>
                    <a:pt x="0" y="1697"/>
                  </a:lnTo>
                  <a:lnTo>
                    <a:pt x="37" y="1844"/>
                  </a:lnTo>
                  <a:lnTo>
                    <a:pt x="74" y="1992"/>
                  </a:lnTo>
                  <a:lnTo>
                    <a:pt x="130" y="2139"/>
                  </a:lnTo>
                  <a:lnTo>
                    <a:pt x="185" y="2269"/>
                  </a:lnTo>
                  <a:lnTo>
                    <a:pt x="259" y="2379"/>
                  </a:lnTo>
                  <a:lnTo>
                    <a:pt x="351" y="2508"/>
                  </a:lnTo>
                  <a:lnTo>
                    <a:pt x="443" y="2600"/>
                  </a:lnTo>
                  <a:lnTo>
                    <a:pt x="554" y="2693"/>
                  </a:lnTo>
                  <a:lnTo>
                    <a:pt x="683" y="2785"/>
                  </a:lnTo>
                  <a:lnTo>
                    <a:pt x="793" y="2859"/>
                  </a:lnTo>
                  <a:lnTo>
                    <a:pt x="941" y="2914"/>
                  </a:lnTo>
                  <a:lnTo>
                    <a:pt x="1070" y="2969"/>
                  </a:lnTo>
                  <a:lnTo>
                    <a:pt x="1217" y="3006"/>
                  </a:lnTo>
                  <a:lnTo>
                    <a:pt x="1383" y="3024"/>
                  </a:lnTo>
                  <a:lnTo>
                    <a:pt x="1697" y="3024"/>
                  </a:lnTo>
                  <a:lnTo>
                    <a:pt x="1844" y="2988"/>
                  </a:lnTo>
                  <a:lnTo>
                    <a:pt x="1992" y="2951"/>
                  </a:lnTo>
                  <a:lnTo>
                    <a:pt x="2121" y="2895"/>
                  </a:lnTo>
                  <a:lnTo>
                    <a:pt x="2268" y="2840"/>
                  </a:lnTo>
                  <a:lnTo>
                    <a:pt x="2379" y="2766"/>
                  </a:lnTo>
                  <a:lnTo>
                    <a:pt x="2508" y="2674"/>
                  </a:lnTo>
                  <a:lnTo>
                    <a:pt x="2600" y="2564"/>
                  </a:lnTo>
                  <a:lnTo>
                    <a:pt x="2692" y="2471"/>
                  </a:lnTo>
                  <a:lnTo>
                    <a:pt x="2785" y="2342"/>
                  </a:lnTo>
                  <a:lnTo>
                    <a:pt x="2858" y="2213"/>
                  </a:lnTo>
                  <a:lnTo>
                    <a:pt x="2914" y="2084"/>
                  </a:lnTo>
                  <a:lnTo>
                    <a:pt x="2969" y="1937"/>
                  </a:lnTo>
                  <a:lnTo>
                    <a:pt x="3006" y="1789"/>
                  </a:lnTo>
                  <a:lnTo>
                    <a:pt x="3024" y="1642"/>
                  </a:lnTo>
                  <a:lnTo>
                    <a:pt x="3024" y="1494"/>
                  </a:lnTo>
                  <a:lnTo>
                    <a:pt x="3006" y="1328"/>
                  </a:lnTo>
                  <a:lnTo>
                    <a:pt x="2987" y="1181"/>
                  </a:lnTo>
                  <a:lnTo>
                    <a:pt x="2951" y="1033"/>
                  </a:lnTo>
                  <a:lnTo>
                    <a:pt x="2895" y="886"/>
                  </a:lnTo>
                  <a:lnTo>
                    <a:pt x="2840" y="757"/>
                  </a:lnTo>
                  <a:lnTo>
                    <a:pt x="2766" y="646"/>
                  </a:lnTo>
                  <a:lnTo>
                    <a:pt x="2674" y="517"/>
                  </a:lnTo>
                  <a:lnTo>
                    <a:pt x="2563" y="425"/>
                  </a:lnTo>
                  <a:lnTo>
                    <a:pt x="2471" y="333"/>
                  </a:lnTo>
                  <a:lnTo>
                    <a:pt x="2342" y="240"/>
                  </a:lnTo>
                  <a:lnTo>
                    <a:pt x="2213" y="167"/>
                  </a:lnTo>
                  <a:lnTo>
                    <a:pt x="2084" y="111"/>
                  </a:lnTo>
                  <a:lnTo>
                    <a:pt x="1936" y="56"/>
                  </a:lnTo>
                  <a:lnTo>
                    <a:pt x="1789" y="19"/>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9" name="Google Shape;3139;p11"/>
            <p:cNvSpPr/>
            <p:nvPr/>
          </p:nvSpPr>
          <p:spPr>
            <a:xfrm>
              <a:off x="6023250" y="1113475"/>
              <a:ext cx="75625" cy="75600"/>
            </a:xfrm>
            <a:custGeom>
              <a:avLst/>
              <a:gdLst/>
              <a:ahLst/>
              <a:cxnLst/>
              <a:rect l="l" t="t" r="r" b="b"/>
              <a:pathLst>
                <a:path w="3025" h="3024" extrusionOk="0">
                  <a:moveTo>
                    <a:pt x="1402" y="0"/>
                  </a:moveTo>
                  <a:lnTo>
                    <a:pt x="1236" y="19"/>
                  </a:lnTo>
                  <a:lnTo>
                    <a:pt x="1089" y="55"/>
                  </a:lnTo>
                  <a:lnTo>
                    <a:pt x="941" y="92"/>
                  </a:lnTo>
                  <a:lnTo>
                    <a:pt x="812" y="166"/>
                  </a:lnTo>
                  <a:lnTo>
                    <a:pt x="683" y="240"/>
                  </a:lnTo>
                  <a:lnTo>
                    <a:pt x="554" y="314"/>
                  </a:lnTo>
                  <a:lnTo>
                    <a:pt x="443" y="424"/>
                  </a:lnTo>
                  <a:lnTo>
                    <a:pt x="351" y="516"/>
                  </a:lnTo>
                  <a:lnTo>
                    <a:pt x="259" y="645"/>
                  </a:lnTo>
                  <a:lnTo>
                    <a:pt x="185" y="775"/>
                  </a:lnTo>
                  <a:lnTo>
                    <a:pt x="111" y="904"/>
                  </a:lnTo>
                  <a:lnTo>
                    <a:pt x="56" y="1051"/>
                  </a:lnTo>
                  <a:lnTo>
                    <a:pt x="19" y="1199"/>
                  </a:lnTo>
                  <a:lnTo>
                    <a:pt x="1" y="1346"/>
                  </a:lnTo>
                  <a:lnTo>
                    <a:pt x="1" y="1512"/>
                  </a:lnTo>
                  <a:lnTo>
                    <a:pt x="1" y="1660"/>
                  </a:lnTo>
                  <a:lnTo>
                    <a:pt x="19" y="1826"/>
                  </a:lnTo>
                  <a:lnTo>
                    <a:pt x="56" y="1973"/>
                  </a:lnTo>
                  <a:lnTo>
                    <a:pt x="111" y="2102"/>
                  </a:lnTo>
                  <a:lnTo>
                    <a:pt x="167" y="2231"/>
                  </a:lnTo>
                  <a:lnTo>
                    <a:pt x="240" y="2360"/>
                  </a:lnTo>
                  <a:lnTo>
                    <a:pt x="333" y="2471"/>
                  </a:lnTo>
                  <a:lnTo>
                    <a:pt x="425" y="2581"/>
                  </a:lnTo>
                  <a:lnTo>
                    <a:pt x="535" y="2674"/>
                  </a:lnTo>
                  <a:lnTo>
                    <a:pt x="646" y="2766"/>
                  </a:lnTo>
                  <a:lnTo>
                    <a:pt x="775" y="2840"/>
                  </a:lnTo>
                  <a:lnTo>
                    <a:pt x="904" y="2913"/>
                  </a:lnTo>
                  <a:lnTo>
                    <a:pt x="1033" y="2950"/>
                  </a:lnTo>
                  <a:lnTo>
                    <a:pt x="1181" y="2987"/>
                  </a:lnTo>
                  <a:lnTo>
                    <a:pt x="1347" y="3024"/>
                  </a:lnTo>
                  <a:lnTo>
                    <a:pt x="1660" y="3024"/>
                  </a:lnTo>
                  <a:lnTo>
                    <a:pt x="1808" y="3006"/>
                  </a:lnTo>
                  <a:lnTo>
                    <a:pt x="1955" y="2969"/>
                  </a:lnTo>
                  <a:lnTo>
                    <a:pt x="2084" y="2913"/>
                  </a:lnTo>
                  <a:lnTo>
                    <a:pt x="2232" y="2858"/>
                  </a:lnTo>
                  <a:lnTo>
                    <a:pt x="2342" y="2784"/>
                  </a:lnTo>
                  <a:lnTo>
                    <a:pt x="2471" y="2692"/>
                  </a:lnTo>
                  <a:lnTo>
                    <a:pt x="2582" y="2600"/>
                  </a:lnTo>
                  <a:lnTo>
                    <a:pt x="2674" y="2508"/>
                  </a:lnTo>
                  <a:lnTo>
                    <a:pt x="2766" y="2379"/>
                  </a:lnTo>
                  <a:lnTo>
                    <a:pt x="2840" y="2268"/>
                  </a:lnTo>
                  <a:lnTo>
                    <a:pt x="2896" y="2139"/>
                  </a:lnTo>
                  <a:lnTo>
                    <a:pt x="2951" y="1991"/>
                  </a:lnTo>
                  <a:lnTo>
                    <a:pt x="2988" y="1844"/>
                  </a:lnTo>
                  <a:lnTo>
                    <a:pt x="3025" y="1696"/>
                  </a:lnTo>
                  <a:lnTo>
                    <a:pt x="3025" y="1549"/>
                  </a:lnTo>
                  <a:lnTo>
                    <a:pt x="3025" y="1383"/>
                  </a:lnTo>
                  <a:lnTo>
                    <a:pt x="3006" y="1235"/>
                  </a:lnTo>
                  <a:lnTo>
                    <a:pt x="2969" y="1088"/>
                  </a:lnTo>
                  <a:lnTo>
                    <a:pt x="2932" y="940"/>
                  </a:lnTo>
                  <a:lnTo>
                    <a:pt x="2859" y="811"/>
                  </a:lnTo>
                  <a:lnTo>
                    <a:pt x="2785" y="682"/>
                  </a:lnTo>
                  <a:lnTo>
                    <a:pt x="2711" y="572"/>
                  </a:lnTo>
                  <a:lnTo>
                    <a:pt x="2619" y="461"/>
                  </a:lnTo>
                  <a:lnTo>
                    <a:pt x="2508" y="350"/>
                  </a:lnTo>
                  <a:lnTo>
                    <a:pt x="2398" y="258"/>
                  </a:lnTo>
                  <a:lnTo>
                    <a:pt x="2269" y="185"/>
                  </a:lnTo>
                  <a:lnTo>
                    <a:pt x="2140" y="129"/>
                  </a:lnTo>
                  <a:lnTo>
                    <a:pt x="2010" y="74"/>
                  </a:lnTo>
                  <a:lnTo>
                    <a:pt x="1863" y="37"/>
                  </a:lnTo>
                  <a:lnTo>
                    <a:pt x="17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0" name="Google Shape;3140;p11"/>
            <p:cNvSpPr/>
            <p:nvPr/>
          </p:nvSpPr>
          <p:spPr>
            <a:xfrm>
              <a:off x="5377925" y="587975"/>
              <a:ext cx="76075" cy="76075"/>
            </a:xfrm>
            <a:custGeom>
              <a:avLst/>
              <a:gdLst/>
              <a:ahLst/>
              <a:cxnLst/>
              <a:rect l="l" t="t" r="r" b="b"/>
              <a:pathLst>
                <a:path w="3043" h="3043" extrusionOk="0">
                  <a:moveTo>
                    <a:pt x="1568" y="1"/>
                  </a:moveTo>
                  <a:lnTo>
                    <a:pt x="1402" y="19"/>
                  </a:lnTo>
                  <a:lnTo>
                    <a:pt x="1254" y="37"/>
                  </a:lnTo>
                  <a:lnTo>
                    <a:pt x="1107" y="56"/>
                  </a:lnTo>
                  <a:lnTo>
                    <a:pt x="959" y="111"/>
                  </a:lnTo>
                  <a:lnTo>
                    <a:pt x="830" y="167"/>
                  </a:lnTo>
                  <a:lnTo>
                    <a:pt x="701" y="240"/>
                  </a:lnTo>
                  <a:lnTo>
                    <a:pt x="590" y="314"/>
                  </a:lnTo>
                  <a:lnTo>
                    <a:pt x="480" y="425"/>
                  </a:lnTo>
                  <a:lnTo>
                    <a:pt x="369" y="517"/>
                  </a:lnTo>
                  <a:lnTo>
                    <a:pt x="295" y="627"/>
                  </a:lnTo>
                  <a:lnTo>
                    <a:pt x="203" y="757"/>
                  </a:lnTo>
                  <a:lnTo>
                    <a:pt x="148" y="886"/>
                  </a:lnTo>
                  <a:lnTo>
                    <a:pt x="93" y="1015"/>
                  </a:lnTo>
                  <a:lnTo>
                    <a:pt x="56" y="1162"/>
                  </a:lnTo>
                  <a:lnTo>
                    <a:pt x="19" y="1310"/>
                  </a:lnTo>
                  <a:lnTo>
                    <a:pt x="0" y="1476"/>
                  </a:lnTo>
                  <a:lnTo>
                    <a:pt x="19" y="1642"/>
                  </a:lnTo>
                  <a:lnTo>
                    <a:pt x="37" y="1789"/>
                  </a:lnTo>
                  <a:lnTo>
                    <a:pt x="56" y="1937"/>
                  </a:lnTo>
                  <a:lnTo>
                    <a:pt x="111" y="2084"/>
                  </a:lnTo>
                  <a:lnTo>
                    <a:pt x="166" y="2232"/>
                  </a:lnTo>
                  <a:lnTo>
                    <a:pt x="240" y="2361"/>
                  </a:lnTo>
                  <a:lnTo>
                    <a:pt x="332" y="2471"/>
                  </a:lnTo>
                  <a:lnTo>
                    <a:pt x="424" y="2582"/>
                  </a:lnTo>
                  <a:lnTo>
                    <a:pt x="535" y="2693"/>
                  </a:lnTo>
                  <a:lnTo>
                    <a:pt x="646" y="2766"/>
                  </a:lnTo>
                  <a:lnTo>
                    <a:pt x="775" y="2859"/>
                  </a:lnTo>
                  <a:lnTo>
                    <a:pt x="904" y="2914"/>
                  </a:lnTo>
                  <a:lnTo>
                    <a:pt x="1051" y="2969"/>
                  </a:lnTo>
                  <a:lnTo>
                    <a:pt x="1199" y="3006"/>
                  </a:lnTo>
                  <a:lnTo>
                    <a:pt x="1346" y="3043"/>
                  </a:lnTo>
                  <a:lnTo>
                    <a:pt x="1678" y="3043"/>
                  </a:lnTo>
                  <a:lnTo>
                    <a:pt x="1826" y="3024"/>
                  </a:lnTo>
                  <a:lnTo>
                    <a:pt x="1973" y="2988"/>
                  </a:lnTo>
                  <a:lnTo>
                    <a:pt x="2102" y="2932"/>
                  </a:lnTo>
                  <a:lnTo>
                    <a:pt x="2250" y="2877"/>
                  </a:lnTo>
                  <a:lnTo>
                    <a:pt x="2360" y="2803"/>
                  </a:lnTo>
                  <a:lnTo>
                    <a:pt x="2489" y="2711"/>
                  </a:lnTo>
                  <a:lnTo>
                    <a:pt x="2600" y="2619"/>
                  </a:lnTo>
                  <a:lnTo>
                    <a:pt x="2692" y="2508"/>
                  </a:lnTo>
                  <a:lnTo>
                    <a:pt x="2784" y="2398"/>
                  </a:lnTo>
                  <a:lnTo>
                    <a:pt x="2858" y="2268"/>
                  </a:lnTo>
                  <a:lnTo>
                    <a:pt x="2914" y="2139"/>
                  </a:lnTo>
                  <a:lnTo>
                    <a:pt x="2969" y="2010"/>
                  </a:lnTo>
                  <a:lnTo>
                    <a:pt x="3006" y="1863"/>
                  </a:lnTo>
                  <a:lnTo>
                    <a:pt x="3043" y="1715"/>
                  </a:lnTo>
                  <a:lnTo>
                    <a:pt x="3043" y="1549"/>
                  </a:lnTo>
                  <a:lnTo>
                    <a:pt x="3043" y="1402"/>
                  </a:lnTo>
                  <a:lnTo>
                    <a:pt x="3024" y="1236"/>
                  </a:lnTo>
                  <a:lnTo>
                    <a:pt x="2987" y="1088"/>
                  </a:lnTo>
                  <a:lnTo>
                    <a:pt x="2932" y="959"/>
                  </a:lnTo>
                  <a:lnTo>
                    <a:pt x="2877" y="830"/>
                  </a:lnTo>
                  <a:lnTo>
                    <a:pt x="2803" y="701"/>
                  </a:lnTo>
                  <a:lnTo>
                    <a:pt x="2729" y="572"/>
                  </a:lnTo>
                  <a:lnTo>
                    <a:pt x="2619" y="462"/>
                  </a:lnTo>
                  <a:lnTo>
                    <a:pt x="2526" y="369"/>
                  </a:lnTo>
                  <a:lnTo>
                    <a:pt x="2416" y="277"/>
                  </a:lnTo>
                  <a:lnTo>
                    <a:pt x="2287" y="203"/>
                  </a:lnTo>
                  <a:lnTo>
                    <a:pt x="2158" y="130"/>
                  </a:lnTo>
                  <a:lnTo>
                    <a:pt x="2010" y="93"/>
                  </a:lnTo>
                  <a:lnTo>
                    <a:pt x="1881" y="37"/>
                  </a:lnTo>
                  <a:lnTo>
                    <a:pt x="1715"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1" name="Google Shape;3141;p11"/>
            <p:cNvSpPr/>
            <p:nvPr/>
          </p:nvSpPr>
          <p:spPr>
            <a:xfrm>
              <a:off x="5863775" y="1085350"/>
              <a:ext cx="74700" cy="74700"/>
            </a:xfrm>
            <a:custGeom>
              <a:avLst/>
              <a:gdLst/>
              <a:ahLst/>
              <a:cxnLst/>
              <a:rect l="l" t="t" r="r" b="b"/>
              <a:pathLst>
                <a:path w="2988" h="2988" extrusionOk="0">
                  <a:moveTo>
                    <a:pt x="1365" y="0"/>
                  </a:moveTo>
                  <a:lnTo>
                    <a:pt x="1217" y="19"/>
                  </a:lnTo>
                  <a:lnTo>
                    <a:pt x="1070" y="56"/>
                  </a:lnTo>
                  <a:lnTo>
                    <a:pt x="940" y="93"/>
                  </a:lnTo>
                  <a:lnTo>
                    <a:pt x="793" y="166"/>
                  </a:lnTo>
                  <a:lnTo>
                    <a:pt x="682" y="240"/>
                  </a:lnTo>
                  <a:lnTo>
                    <a:pt x="553" y="314"/>
                  </a:lnTo>
                  <a:lnTo>
                    <a:pt x="461" y="406"/>
                  </a:lnTo>
                  <a:lnTo>
                    <a:pt x="350" y="498"/>
                  </a:lnTo>
                  <a:lnTo>
                    <a:pt x="277" y="627"/>
                  </a:lnTo>
                  <a:lnTo>
                    <a:pt x="203" y="738"/>
                  </a:lnTo>
                  <a:lnTo>
                    <a:pt x="129" y="867"/>
                  </a:lnTo>
                  <a:lnTo>
                    <a:pt x="74" y="996"/>
                  </a:lnTo>
                  <a:lnTo>
                    <a:pt x="37" y="1144"/>
                  </a:lnTo>
                  <a:lnTo>
                    <a:pt x="19" y="1291"/>
                  </a:lnTo>
                  <a:lnTo>
                    <a:pt x="0" y="1439"/>
                  </a:lnTo>
                  <a:lnTo>
                    <a:pt x="0" y="1605"/>
                  </a:lnTo>
                  <a:lnTo>
                    <a:pt x="19" y="1752"/>
                  </a:lnTo>
                  <a:lnTo>
                    <a:pt x="55" y="1900"/>
                  </a:lnTo>
                  <a:lnTo>
                    <a:pt x="92" y="2047"/>
                  </a:lnTo>
                  <a:lnTo>
                    <a:pt x="166" y="2176"/>
                  </a:lnTo>
                  <a:lnTo>
                    <a:pt x="240" y="2305"/>
                  </a:lnTo>
                  <a:lnTo>
                    <a:pt x="314" y="2434"/>
                  </a:lnTo>
                  <a:lnTo>
                    <a:pt x="406" y="2545"/>
                  </a:lnTo>
                  <a:lnTo>
                    <a:pt x="516" y="2637"/>
                  </a:lnTo>
                  <a:lnTo>
                    <a:pt x="627" y="2729"/>
                  </a:lnTo>
                  <a:lnTo>
                    <a:pt x="756" y="2803"/>
                  </a:lnTo>
                  <a:lnTo>
                    <a:pt x="885" y="2858"/>
                  </a:lnTo>
                  <a:lnTo>
                    <a:pt x="1014" y="2914"/>
                  </a:lnTo>
                  <a:lnTo>
                    <a:pt x="1162" y="2951"/>
                  </a:lnTo>
                  <a:lnTo>
                    <a:pt x="1309" y="2987"/>
                  </a:lnTo>
                  <a:lnTo>
                    <a:pt x="1623" y="2987"/>
                  </a:lnTo>
                  <a:lnTo>
                    <a:pt x="1770" y="2969"/>
                  </a:lnTo>
                  <a:lnTo>
                    <a:pt x="1918" y="2932"/>
                  </a:lnTo>
                  <a:lnTo>
                    <a:pt x="2065" y="2895"/>
                  </a:lnTo>
                  <a:lnTo>
                    <a:pt x="2194" y="2821"/>
                  </a:lnTo>
                  <a:lnTo>
                    <a:pt x="2323" y="2748"/>
                  </a:lnTo>
                  <a:lnTo>
                    <a:pt x="2434" y="2674"/>
                  </a:lnTo>
                  <a:lnTo>
                    <a:pt x="2545" y="2582"/>
                  </a:lnTo>
                  <a:lnTo>
                    <a:pt x="2637" y="2490"/>
                  </a:lnTo>
                  <a:lnTo>
                    <a:pt x="2729" y="2360"/>
                  </a:lnTo>
                  <a:lnTo>
                    <a:pt x="2803" y="2250"/>
                  </a:lnTo>
                  <a:lnTo>
                    <a:pt x="2858" y="2121"/>
                  </a:lnTo>
                  <a:lnTo>
                    <a:pt x="2913" y="1992"/>
                  </a:lnTo>
                  <a:lnTo>
                    <a:pt x="2950" y="1844"/>
                  </a:lnTo>
                  <a:lnTo>
                    <a:pt x="2987" y="1697"/>
                  </a:lnTo>
                  <a:lnTo>
                    <a:pt x="2987" y="1549"/>
                  </a:lnTo>
                  <a:lnTo>
                    <a:pt x="2987" y="1383"/>
                  </a:lnTo>
                  <a:lnTo>
                    <a:pt x="2969" y="1236"/>
                  </a:lnTo>
                  <a:lnTo>
                    <a:pt x="2950" y="1088"/>
                  </a:lnTo>
                  <a:lnTo>
                    <a:pt x="2895" y="941"/>
                  </a:lnTo>
                  <a:lnTo>
                    <a:pt x="2840" y="812"/>
                  </a:lnTo>
                  <a:lnTo>
                    <a:pt x="2766" y="683"/>
                  </a:lnTo>
                  <a:lnTo>
                    <a:pt x="2674" y="554"/>
                  </a:lnTo>
                  <a:lnTo>
                    <a:pt x="2581" y="443"/>
                  </a:lnTo>
                  <a:lnTo>
                    <a:pt x="2489" y="351"/>
                  </a:lnTo>
                  <a:lnTo>
                    <a:pt x="2360" y="259"/>
                  </a:lnTo>
                  <a:lnTo>
                    <a:pt x="2250" y="185"/>
                  </a:lnTo>
                  <a:lnTo>
                    <a:pt x="2121" y="129"/>
                  </a:lnTo>
                  <a:lnTo>
                    <a:pt x="1973" y="74"/>
                  </a:lnTo>
                  <a:lnTo>
                    <a:pt x="1826" y="37"/>
                  </a:lnTo>
                  <a:lnTo>
                    <a:pt x="1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2" name="Google Shape;3142;p11"/>
            <p:cNvSpPr/>
            <p:nvPr/>
          </p:nvSpPr>
          <p:spPr>
            <a:xfrm>
              <a:off x="5247475" y="403125"/>
              <a:ext cx="74700" cy="74700"/>
            </a:xfrm>
            <a:custGeom>
              <a:avLst/>
              <a:gdLst/>
              <a:ahLst/>
              <a:cxnLst/>
              <a:rect l="l" t="t" r="r" b="b"/>
              <a:pathLst>
                <a:path w="2988" h="2988" extrusionOk="0">
                  <a:moveTo>
                    <a:pt x="1531" y="1"/>
                  </a:moveTo>
                  <a:lnTo>
                    <a:pt x="1365" y="19"/>
                  </a:lnTo>
                  <a:lnTo>
                    <a:pt x="1217" y="38"/>
                  </a:lnTo>
                  <a:lnTo>
                    <a:pt x="1070" y="75"/>
                  </a:lnTo>
                  <a:lnTo>
                    <a:pt x="941" y="112"/>
                  </a:lnTo>
                  <a:lnTo>
                    <a:pt x="793" y="167"/>
                  </a:lnTo>
                  <a:lnTo>
                    <a:pt x="683" y="241"/>
                  </a:lnTo>
                  <a:lnTo>
                    <a:pt x="553" y="333"/>
                  </a:lnTo>
                  <a:lnTo>
                    <a:pt x="443" y="425"/>
                  </a:lnTo>
                  <a:lnTo>
                    <a:pt x="351" y="536"/>
                  </a:lnTo>
                  <a:lnTo>
                    <a:pt x="258" y="646"/>
                  </a:lnTo>
                  <a:lnTo>
                    <a:pt x="185" y="775"/>
                  </a:lnTo>
                  <a:lnTo>
                    <a:pt x="129" y="904"/>
                  </a:lnTo>
                  <a:lnTo>
                    <a:pt x="74" y="1033"/>
                  </a:lnTo>
                  <a:lnTo>
                    <a:pt x="37" y="1181"/>
                  </a:lnTo>
                  <a:lnTo>
                    <a:pt x="19" y="1328"/>
                  </a:lnTo>
                  <a:lnTo>
                    <a:pt x="0" y="1494"/>
                  </a:lnTo>
                  <a:lnTo>
                    <a:pt x="0" y="1642"/>
                  </a:lnTo>
                  <a:lnTo>
                    <a:pt x="37" y="1789"/>
                  </a:lnTo>
                  <a:lnTo>
                    <a:pt x="56" y="1937"/>
                  </a:lnTo>
                  <a:lnTo>
                    <a:pt x="111" y="2066"/>
                  </a:lnTo>
                  <a:lnTo>
                    <a:pt x="166" y="2195"/>
                  </a:lnTo>
                  <a:lnTo>
                    <a:pt x="240" y="2324"/>
                  </a:lnTo>
                  <a:lnTo>
                    <a:pt x="332" y="2435"/>
                  </a:lnTo>
                  <a:lnTo>
                    <a:pt x="424" y="2545"/>
                  </a:lnTo>
                  <a:lnTo>
                    <a:pt x="517" y="2638"/>
                  </a:lnTo>
                  <a:lnTo>
                    <a:pt x="627" y="2730"/>
                  </a:lnTo>
                  <a:lnTo>
                    <a:pt x="756" y="2803"/>
                  </a:lnTo>
                  <a:lnTo>
                    <a:pt x="885" y="2859"/>
                  </a:lnTo>
                  <a:lnTo>
                    <a:pt x="1014" y="2914"/>
                  </a:lnTo>
                  <a:lnTo>
                    <a:pt x="1162" y="2951"/>
                  </a:lnTo>
                  <a:lnTo>
                    <a:pt x="1309" y="2988"/>
                  </a:lnTo>
                  <a:lnTo>
                    <a:pt x="1604" y="2988"/>
                  </a:lnTo>
                  <a:lnTo>
                    <a:pt x="1770" y="2969"/>
                  </a:lnTo>
                  <a:lnTo>
                    <a:pt x="1918" y="2933"/>
                  </a:lnTo>
                  <a:lnTo>
                    <a:pt x="2047" y="2896"/>
                  </a:lnTo>
                  <a:lnTo>
                    <a:pt x="2194" y="2822"/>
                  </a:lnTo>
                  <a:lnTo>
                    <a:pt x="2305" y="2748"/>
                  </a:lnTo>
                  <a:lnTo>
                    <a:pt x="2434" y="2674"/>
                  </a:lnTo>
                  <a:lnTo>
                    <a:pt x="2545" y="2582"/>
                  </a:lnTo>
                  <a:lnTo>
                    <a:pt x="2637" y="2472"/>
                  </a:lnTo>
                  <a:lnTo>
                    <a:pt x="2729" y="2361"/>
                  </a:lnTo>
                  <a:lnTo>
                    <a:pt x="2803" y="2232"/>
                  </a:lnTo>
                  <a:lnTo>
                    <a:pt x="2858" y="2103"/>
                  </a:lnTo>
                  <a:lnTo>
                    <a:pt x="2914" y="1955"/>
                  </a:lnTo>
                  <a:lnTo>
                    <a:pt x="2950" y="1826"/>
                  </a:lnTo>
                  <a:lnTo>
                    <a:pt x="2969" y="1660"/>
                  </a:lnTo>
                  <a:lnTo>
                    <a:pt x="2987" y="1513"/>
                  </a:lnTo>
                  <a:lnTo>
                    <a:pt x="2987" y="1365"/>
                  </a:lnTo>
                  <a:lnTo>
                    <a:pt x="2950" y="1218"/>
                  </a:lnTo>
                  <a:lnTo>
                    <a:pt x="2914" y="1070"/>
                  </a:lnTo>
                  <a:lnTo>
                    <a:pt x="2877" y="923"/>
                  </a:lnTo>
                  <a:lnTo>
                    <a:pt x="2821" y="794"/>
                  </a:lnTo>
                  <a:lnTo>
                    <a:pt x="2748" y="683"/>
                  </a:lnTo>
                  <a:lnTo>
                    <a:pt x="2655" y="554"/>
                  </a:lnTo>
                  <a:lnTo>
                    <a:pt x="2563" y="462"/>
                  </a:lnTo>
                  <a:lnTo>
                    <a:pt x="2471" y="351"/>
                  </a:lnTo>
                  <a:lnTo>
                    <a:pt x="2360" y="277"/>
                  </a:lnTo>
                  <a:lnTo>
                    <a:pt x="2231" y="204"/>
                  </a:lnTo>
                  <a:lnTo>
                    <a:pt x="2102" y="130"/>
                  </a:lnTo>
                  <a:lnTo>
                    <a:pt x="1973" y="75"/>
                  </a:lnTo>
                  <a:lnTo>
                    <a:pt x="1826" y="38"/>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3" name="Google Shape;3143;p11"/>
            <p:cNvSpPr/>
            <p:nvPr/>
          </p:nvSpPr>
          <p:spPr>
            <a:xfrm>
              <a:off x="5786775" y="1071050"/>
              <a:ext cx="74700" cy="74700"/>
            </a:xfrm>
            <a:custGeom>
              <a:avLst/>
              <a:gdLst/>
              <a:ahLst/>
              <a:cxnLst/>
              <a:rect l="l" t="t" r="r" b="b"/>
              <a:pathLst>
                <a:path w="2988" h="2988" extrusionOk="0">
                  <a:moveTo>
                    <a:pt x="1494" y="1"/>
                  </a:moveTo>
                  <a:lnTo>
                    <a:pt x="1347" y="19"/>
                  </a:lnTo>
                  <a:lnTo>
                    <a:pt x="1199" y="38"/>
                  </a:lnTo>
                  <a:lnTo>
                    <a:pt x="1052" y="75"/>
                  </a:lnTo>
                  <a:lnTo>
                    <a:pt x="904" y="130"/>
                  </a:lnTo>
                  <a:lnTo>
                    <a:pt x="775" y="185"/>
                  </a:lnTo>
                  <a:lnTo>
                    <a:pt x="646" y="259"/>
                  </a:lnTo>
                  <a:lnTo>
                    <a:pt x="536" y="351"/>
                  </a:lnTo>
                  <a:lnTo>
                    <a:pt x="425" y="443"/>
                  </a:lnTo>
                  <a:lnTo>
                    <a:pt x="333" y="554"/>
                  </a:lnTo>
                  <a:lnTo>
                    <a:pt x="241" y="665"/>
                  </a:lnTo>
                  <a:lnTo>
                    <a:pt x="167" y="794"/>
                  </a:lnTo>
                  <a:lnTo>
                    <a:pt x="112" y="941"/>
                  </a:lnTo>
                  <a:lnTo>
                    <a:pt x="75" y="1070"/>
                  </a:lnTo>
                  <a:lnTo>
                    <a:pt x="38" y="1218"/>
                  </a:lnTo>
                  <a:lnTo>
                    <a:pt x="19" y="1365"/>
                  </a:lnTo>
                  <a:lnTo>
                    <a:pt x="1" y="1531"/>
                  </a:lnTo>
                  <a:lnTo>
                    <a:pt x="19" y="1679"/>
                  </a:lnTo>
                  <a:lnTo>
                    <a:pt x="38" y="1826"/>
                  </a:lnTo>
                  <a:lnTo>
                    <a:pt x="75" y="1974"/>
                  </a:lnTo>
                  <a:lnTo>
                    <a:pt x="130" y="2103"/>
                  </a:lnTo>
                  <a:lnTo>
                    <a:pt x="204" y="2232"/>
                  </a:lnTo>
                  <a:lnTo>
                    <a:pt x="278" y="2361"/>
                  </a:lnTo>
                  <a:lnTo>
                    <a:pt x="351" y="2472"/>
                  </a:lnTo>
                  <a:lnTo>
                    <a:pt x="462" y="2564"/>
                  </a:lnTo>
                  <a:lnTo>
                    <a:pt x="573" y="2656"/>
                  </a:lnTo>
                  <a:lnTo>
                    <a:pt x="683" y="2748"/>
                  </a:lnTo>
                  <a:lnTo>
                    <a:pt x="812" y="2822"/>
                  </a:lnTo>
                  <a:lnTo>
                    <a:pt x="941" y="2877"/>
                  </a:lnTo>
                  <a:lnTo>
                    <a:pt x="1070" y="2932"/>
                  </a:lnTo>
                  <a:lnTo>
                    <a:pt x="1218" y="2951"/>
                  </a:lnTo>
                  <a:lnTo>
                    <a:pt x="1365" y="2969"/>
                  </a:lnTo>
                  <a:lnTo>
                    <a:pt x="1513" y="2988"/>
                  </a:lnTo>
                  <a:lnTo>
                    <a:pt x="1660" y="2969"/>
                  </a:lnTo>
                  <a:lnTo>
                    <a:pt x="1808" y="2951"/>
                  </a:lnTo>
                  <a:lnTo>
                    <a:pt x="1955" y="2914"/>
                  </a:lnTo>
                  <a:lnTo>
                    <a:pt x="2103" y="2859"/>
                  </a:lnTo>
                  <a:lnTo>
                    <a:pt x="2232" y="2803"/>
                  </a:lnTo>
                  <a:lnTo>
                    <a:pt x="2343" y="2730"/>
                  </a:lnTo>
                  <a:lnTo>
                    <a:pt x="2453" y="2637"/>
                  </a:lnTo>
                  <a:lnTo>
                    <a:pt x="2564" y="2545"/>
                  </a:lnTo>
                  <a:lnTo>
                    <a:pt x="2656" y="2435"/>
                  </a:lnTo>
                  <a:lnTo>
                    <a:pt x="2748" y="2324"/>
                  </a:lnTo>
                  <a:lnTo>
                    <a:pt x="2804" y="2195"/>
                  </a:lnTo>
                  <a:lnTo>
                    <a:pt x="2877" y="2066"/>
                  </a:lnTo>
                  <a:lnTo>
                    <a:pt x="2914" y="1937"/>
                  </a:lnTo>
                  <a:lnTo>
                    <a:pt x="2951" y="1789"/>
                  </a:lnTo>
                  <a:lnTo>
                    <a:pt x="2970" y="1642"/>
                  </a:lnTo>
                  <a:lnTo>
                    <a:pt x="2988" y="1494"/>
                  </a:lnTo>
                  <a:lnTo>
                    <a:pt x="2970" y="1328"/>
                  </a:lnTo>
                  <a:lnTo>
                    <a:pt x="2951" y="1181"/>
                  </a:lnTo>
                  <a:lnTo>
                    <a:pt x="2914" y="1052"/>
                  </a:lnTo>
                  <a:lnTo>
                    <a:pt x="2859" y="904"/>
                  </a:lnTo>
                  <a:lnTo>
                    <a:pt x="2804" y="775"/>
                  </a:lnTo>
                  <a:lnTo>
                    <a:pt x="2730" y="665"/>
                  </a:lnTo>
                  <a:lnTo>
                    <a:pt x="2638" y="536"/>
                  </a:lnTo>
                  <a:lnTo>
                    <a:pt x="2545" y="443"/>
                  </a:lnTo>
                  <a:lnTo>
                    <a:pt x="2453" y="351"/>
                  </a:lnTo>
                  <a:lnTo>
                    <a:pt x="2343" y="259"/>
                  </a:lnTo>
                  <a:lnTo>
                    <a:pt x="2214" y="185"/>
                  </a:lnTo>
                  <a:lnTo>
                    <a:pt x="2084" y="130"/>
                  </a:lnTo>
                  <a:lnTo>
                    <a:pt x="1937" y="75"/>
                  </a:lnTo>
                  <a:lnTo>
                    <a:pt x="1808"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4" name="Google Shape;3144;p11"/>
            <p:cNvSpPr/>
            <p:nvPr/>
          </p:nvSpPr>
          <p:spPr>
            <a:xfrm>
              <a:off x="6169375" y="1219950"/>
              <a:ext cx="74250" cy="73775"/>
            </a:xfrm>
            <a:custGeom>
              <a:avLst/>
              <a:gdLst/>
              <a:ahLst/>
              <a:cxnLst/>
              <a:rect l="l" t="t" r="r" b="b"/>
              <a:pathLst>
                <a:path w="2970" h="2951" extrusionOk="0">
                  <a:moveTo>
                    <a:pt x="1328" y="0"/>
                  </a:moveTo>
                  <a:lnTo>
                    <a:pt x="1181" y="19"/>
                  </a:lnTo>
                  <a:lnTo>
                    <a:pt x="1033" y="56"/>
                  </a:lnTo>
                  <a:lnTo>
                    <a:pt x="904" y="111"/>
                  </a:lnTo>
                  <a:lnTo>
                    <a:pt x="775" y="185"/>
                  </a:lnTo>
                  <a:lnTo>
                    <a:pt x="646" y="258"/>
                  </a:lnTo>
                  <a:lnTo>
                    <a:pt x="535" y="332"/>
                  </a:lnTo>
                  <a:lnTo>
                    <a:pt x="443" y="443"/>
                  </a:lnTo>
                  <a:lnTo>
                    <a:pt x="333" y="535"/>
                  </a:lnTo>
                  <a:lnTo>
                    <a:pt x="259" y="646"/>
                  </a:lnTo>
                  <a:lnTo>
                    <a:pt x="185" y="775"/>
                  </a:lnTo>
                  <a:lnTo>
                    <a:pt x="111" y="904"/>
                  </a:lnTo>
                  <a:lnTo>
                    <a:pt x="74" y="1033"/>
                  </a:lnTo>
                  <a:lnTo>
                    <a:pt x="38" y="1180"/>
                  </a:lnTo>
                  <a:lnTo>
                    <a:pt x="19" y="1328"/>
                  </a:lnTo>
                  <a:lnTo>
                    <a:pt x="1" y="1475"/>
                  </a:lnTo>
                  <a:lnTo>
                    <a:pt x="19" y="1623"/>
                  </a:lnTo>
                  <a:lnTo>
                    <a:pt x="38" y="1770"/>
                  </a:lnTo>
                  <a:lnTo>
                    <a:pt x="74" y="1918"/>
                  </a:lnTo>
                  <a:lnTo>
                    <a:pt x="130" y="2047"/>
                  </a:lnTo>
                  <a:lnTo>
                    <a:pt x="185" y="2176"/>
                  </a:lnTo>
                  <a:lnTo>
                    <a:pt x="259" y="2305"/>
                  </a:lnTo>
                  <a:lnTo>
                    <a:pt x="351" y="2416"/>
                  </a:lnTo>
                  <a:lnTo>
                    <a:pt x="443" y="2526"/>
                  </a:lnTo>
                  <a:lnTo>
                    <a:pt x="554" y="2619"/>
                  </a:lnTo>
                  <a:lnTo>
                    <a:pt x="664" y="2711"/>
                  </a:lnTo>
                  <a:lnTo>
                    <a:pt x="793" y="2785"/>
                  </a:lnTo>
                  <a:lnTo>
                    <a:pt x="923" y="2840"/>
                  </a:lnTo>
                  <a:lnTo>
                    <a:pt x="1052" y="2895"/>
                  </a:lnTo>
                  <a:lnTo>
                    <a:pt x="1199" y="2932"/>
                  </a:lnTo>
                  <a:lnTo>
                    <a:pt x="1347" y="2950"/>
                  </a:lnTo>
                  <a:lnTo>
                    <a:pt x="1642" y="2950"/>
                  </a:lnTo>
                  <a:lnTo>
                    <a:pt x="1789" y="2932"/>
                  </a:lnTo>
                  <a:lnTo>
                    <a:pt x="1937" y="2895"/>
                  </a:lnTo>
                  <a:lnTo>
                    <a:pt x="2066" y="2840"/>
                  </a:lnTo>
                  <a:lnTo>
                    <a:pt x="2195" y="2766"/>
                  </a:lnTo>
                  <a:lnTo>
                    <a:pt x="2324" y="2692"/>
                  </a:lnTo>
                  <a:lnTo>
                    <a:pt x="2434" y="2619"/>
                  </a:lnTo>
                  <a:lnTo>
                    <a:pt x="2545" y="2526"/>
                  </a:lnTo>
                  <a:lnTo>
                    <a:pt x="2637" y="2416"/>
                  </a:lnTo>
                  <a:lnTo>
                    <a:pt x="2711" y="2305"/>
                  </a:lnTo>
                  <a:lnTo>
                    <a:pt x="2785" y="2176"/>
                  </a:lnTo>
                  <a:lnTo>
                    <a:pt x="2859" y="2047"/>
                  </a:lnTo>
                  <a:lnTo>
                    <a:pt x="2914" y="1918"/>
                  </a:lnTo>
                  <a:lnTo>
                    <a:pt x="2932" y="1770"/>
                  </a:lnTo>
                  <a:lnTo>
                    <a:pt x="2969" y="1623"/>
                  </a:lnTo>
                  <a:lnTo>
                    <a:pt x="2969" y="1475"/>
                  </a:lnTo>
                  <a:lnTo>
                    <a:pt x="2969" y="1309"/>
                  </a:lnTo>
                  <a:lnTo>
                    <a:pt x="2932" y="1180"/>
                  </a:lnTo>
                  <a:lnTo>
                    <a:pt x="2895" y="1033"/>
                  </a:lnTo>
                  <a:lnTo>
                    <a:pt x="2859" y="885"/>
                  </a:lnTo>
                  <a:lnTo>
                    <a:pt x="2785" y="756"/>
                  </a:lnTo>
                  <a:lnTo>
                    <a:pt x="2711" y="646"/>
                  </a:lnTo>
                  <a:lnTo>
                    <a:pt x="2619" y="535"/>
                  </a:lnTo>
                  <a:lnTo>
                    <a:pt x="2527" y="424"/>
                  </a:lnTo>
                  <a:lnTo>
                    <a:pt x="2416" y="332"/>
                  </a:lnTo>
                  <a:lnTo>
                    <a:pt x="2305" y="240"/>
                  </a:lnTo>
                  <a:lnTo>
                    <a:pt x="2176" y="166"/>
                  </a:lnTo>
                  <a:lnTo>
                    <a:pt x="2047" y="111"/>
                  </a:lnTo>
                  <a:lnTo>
                    <a:pt x="1918" y="56"/>
                  </a:lnTo>
                  <a:lnTo>
                    <a:pt x="1771" y="19"/>
                  </a:lnTo>
                  <a:lnTo>
                    <a:pt x="16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5" name="Google Shape;3145;p11"/>
            <p:cNvSpPr/>
            <p:nvPr/>
          </p:nvSpPr>
          <p:spPr>
            <a:xfrm>
              <a:off x="6089625" y="1205650"/>
              <a:ext cx="74250" cy="73775"/>
            </a:xfrm>
            <a:custGeom>
              <a:avLst/>
              <a:gdLst/>
              <a:ahLst/>
              <a:cxnLst/>
              <a:rect l="l" t="t" r="r" b="b"/>
              <a:pathLst>
                <a:path w="2970" h="2951" extrusionOk="0">
                  <a:moveTo>
                    <a:pt x="1347" y="1"/>
                  </a:moveTo>
                  <a:lnTo>
                    <a:pt x="1199" y="19"/>
                  </a:lnTo>
                  <a:lnTo>
                    <a:pt x="1052" y="56"/>
                  </a:lnTo>
                  <a:lnTo>
                    <a:pt x="904" y="111"/>
                  </a:lnTo>
                  <a:lnTo>
                    <a:pt x="775" y="167"/>
                  </a:lnTo>
                  <a:lnTo>
                    <a:pt x="665" y="240"/>
                  </a:lnTo>
                  <a:lnTo>
                    <a:pt x="554" y="333"/>
                  </a:lnTo>
                  <a:lnTo>
                    <a:pt x="443" y="425"/>
                  </a:lnTo>
                  <a:lnTo>
                    <a:pt x="351" y="535"/>
                  </a:lnTo>
                  <a:lnTo>
                    <a:pt x="259" y="646"/>
                  </a:lnTo>
                  <a:lnTo>
                    <a:pt x="185" y="757"/>
                  </a:lnTo>
                  <a:lnTo>
                    <a:pt x="111" y="886"/>
                  </a:lnTo>
                  <a:lnTo>
                    <a:pt x="75" y="1033"/>
                  </a:lnTo>
                  <a:lnTo>
                    <a:pt x="38" y="1162"/>
                  </a:lnTo>
                  <a:lnTo>
                    <a:pt x="1" y="1310"/>
                  </a:lnTo>
                  <a:lnTo>
                    <a:pt x="1" y="1457"/>
                  </a:lnTo>
                  <a:lnTo>
                    <a:pt x="1" y="1623"/>
                  </a:lnTo>
                  <a:lnTo>
                    <a:pt x="19" y="1771"/>
                  </a:lnTo>
                  <a:lnTo>
                    <a:pt x="56" y="1900"/>
                  </a:lnTo>
                  <a:lnTo>
                    <a:pt x="111" y="2047"/>
                  </a:lnTo>
                  <a:lnTo>
                    <a:pt x="167" y="2176"/>
                  </a:lnTo>
                  <a:lnTo>
                    <a:pt x="241" y="2287"/>
                  </a:lnTo>
                  <a:lnTo>
                    <a:pt x="333" y="2416"/>
                  </a:lnTo>
                  <a:lnTo>
                    <a:pt x="425" y="2508"/>
                  </a:lnTo>
                  <a:lnTo>
                    <a:pt x="536" y="2619"/>
                  </a:lnTo>
                  <a:lnTo>
                    <a:pt x="646" y="2693"/>
                  </a:lnTo>
                  <a:lnTo>
                    <a:pt x="775" y="2766"/>
                  </a:lnTo>
                  <a:lnTo>
                    <a:pt x="904" y="2840"/>
                  </a:lnTo>
                  <a:lnTo>
                    <a:pt x="1033" y="2896"/>
                  </a:lnTo>
                  <a:lnTo>
                    <a:pt x="1181" y="2932"/>
                  </a:lnTo>
                  <a:lnTo>
                    <a:pt x="1328" y="2951"/>
                  </a:lnTo>
                  <a:lnTo>
                    <a:pt x="1623" y="2951"/>
                  </a:lnTo>
                  <a:lnTo>
                    <a:pt x="1771" y="2932"/>
                  </a:lnTo>
                  <a:lnTo>
                    <a:pt x="1918" y="2896"/>
                  </a:lnTo>
                  <a:lnTo>
                    <a:pt x="2047" y="2840"/>
                  </a:lnTo>
                  <a:lnTo>
                    <a:pt x="2177" y="2785"/>
                  </a:lnTo>
                  <a:lnTo>
                    <a:pt x="2306" y="2711"/>
                  </a:lnTo>
                  <a:lnTo>
                    <a:pt x="2416" y="2619"/>
                  </a:lnTo>
                  <a:lnTo>
                    <a:pt x="2527" y="2527"/>
                  </a:lnTo>
                  <a:lnTo>
                    <a:pt x="2619" y="2435"/>
                  </a:lnTo>
                  <a:lnTo>
                    <a:pt x="2711" y="2306"/>
                  </a:lnTo>
                  <a:lnTo>
                    <a:pt x="2785" y="2195"/>
                  </a:lnTo>
                  <a:lnTo>
                    <a:pt x="2840" y="2066"/>
                  </a:lnTo>
                  <a:lnTo>
                    <a:pt x="2896" y="1918"/>
                  </a:lnTo>
                  <a:lnTo>
                    <a:pt x="2932" y="1789"/>
                  </a:lnTo>
                  <a:lnTo>
                    <a:pt x="2951" y="1642"/>
                  </a:lnTo>
                  <a:lnTo>
                    <a:pt x="2969" y="1494"/>
                  </a:lnTo>
                  <a:lnTo>
                    <a:pt x="2951" y="1328"/>
                  </a:lnTo>
                  <a:lnTo>
                    <a:pt x="2932" y="1181"/>
                  </a:lnTo>
                  <a:lnTo>
                    <a:pt x="2896" y="1052"/>
                  </a:lnTo>
                  <a:lnTo>
                    <a:pt x="2859" y="904"/>
                  </a:lnTo>
                  <a:lnTo>
                    <a:pt x="2785" y="775"/>
                  </a:lnTo>
                  <a:lnTo>
                    <a:pt x="2711" y="665"/>
                  </a:lnTo>
                  <a:lnTo>
                    <a:pt x="2637" y="535"/>
                  </a:lnTo>
                  <a:lnTo>
                    <a:pt x="2527" y="443"/>
                  </a:lnTo>
                  <a:lnTo>
                    <a:pt x="2435" y="333"/>
                  </a:lnTo>
                  <a:lnTo>
                    <a:pt x="2306" y="259"/>
                  </a:lnTo>
                  <a:lnTo>
                    <a:pt x="2195"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6" name="Google Shape;3146;p11"/>
            <p:cNvSpPr/>
            <p:nvPr/>
          </p:nvSpPr>
          <p:spPr>
            <a:xfrm>
              <a:off x="5495925" y="857175"/>
              <a:ext cx="74250" cy="74250"/>
            </a:xfrm>
            <a:custGeom>
              <a:avLst/>
              <a:gdLst/>
              <a:ahLst/>
              <a:cxnLst/>
              <a:rect l="l" t="t" r="r" b="b"/>
              <a:pathLst>
                <a:path w="2970" h="2970" extrusionOk="0">
                  <a:moveTo>
                    <a:pt x="1476" y="0"/>
                  </a:moveTo>
                  <a:lnTo>
                    <a:pt x="1310" y="19"/>
                  </a:lnTo>
                  <a:lnTo>
                    <a:pt x="1162" y="37"/>
                  </a:lnTo>
                  <a:lnTo>
                    <a:pt x="1033" y="74"/>
                  </a:lnTo>
                  <a:lnTo>
                    <a:pt x="886" y="130"/>
                  </a:lnTo>
                  <a:lnTo>
                    <a:pt x="756" y="185"/>
                  </a:lnTo>
                  <a:lnTo>
                    <a:pt x="646" y="259"/>
                  </a:lnTo>
                  <a:lnTo>
                    <a:pt x="535" y="351"/>
                  </a:lnTo>
                  <a:lnTo>
                    <a:pt x="425" y="443"/>
                  </a:lnTo>
                  <a:lnTo>
                    <a:pt x="332" y="554"/>
                  </a:lnTo>
                  <a:lnTo>
                    <a:pt x="240" y="664"/>
                  </a:lnTo>
                  <a:lnTo>
                    <a:pt x="166" y="793"/>
                  </a:lnTo>
                  <a:lnTo>
                    <a:pt x="111" y="922"/>
                  </a:lnTo>
                  <a:lnTo>
                    <a:pt x="56" y="1070"/>
                  </a:lnTo>
                  <a:lnTo>
                    <a:pt x="37" y="1199"/>
                  </a:lnTo>
                  <a:lnTo>
                    <a:pt x="1" y="1346"/>
                  </a:lnTo>
                  <a:lnTo>
                    <a:pt x="1" y="1512"/>
                  </a:lnTo>
                  <a:lnTo>
                    <a:pt x="19" y="1660"/>
                  </a:lnTo>
                  <a:lnTo>
                    <a:pt x="37" y="1807"/>
                  </a:lnTo>
                  <a:lnTo>
                    <a:pt x="74" y="1955"/>
                  </a:lnTo>
                  <a:lnTo>
                    <a:pt x="130" y="2084"/>
                  </a:lnTo>
                  <a:lnTo>
                    <a:pt x="185" y="2213"/>
                  </a:lnTo>
                  <a:lnTo>
                    <a:pt x="259" y="2342"/>
                  </a:lnTo>
                  <a:lnTo>
                    <a:pt x="351" y="2453"/>
                  </a:lnTo>
                  <a:lnTo>
                    <a:pt x="443" y="2545"/>
                  </a:lnTo>
                  <a:lnTo>
                    <a:pt x="554" y="2637"/>
                  </a:lnTo>
                  <a:lnTo>
                    <a:pt x="664" y="2729"/>
                  </a:lnTo>
                  <a:lnTo>
                    <a:pt x="793" y="2803"/>
                  </a:lnTo>
                  <a:lnTo>
                    <a:pt x="922" y="2858"/>
                  </a:lnTo>
                  <a:lnTo>
                    <a:pt x="1051" y="2914"/>
                  </a:lnTo>
                  <a:lnTo>
                    <a:pt x="1199" y="2951"/>
                  </a:lnTo>
                  <a:lnTo>
                    <a:pt x="1346" y="2969"/>
                  </a:lnTo>
                  <a:lnTo>
                    <a:pt x="1660" y="2969"/>
                  </a:lnTo>
                  <a:lnTo>
                    <a:pt x="1807" y="2932"/>
                  </a:lnTo>
                  <a:lnTo>
                    <a:pt x="1937" y="2895"/>
                  </a:lnTo>
                  <a:lnTo>
                    <a:pt x="2084" y="2858"/>
                  </a:lnTo>
                  <a:lnTo>
                    <a:pt x="2213" y="2785"/>
                  </a:lnTo>
                  <a:lnTo>
                    <a:pt x="2324" y="2711"/>
                  </a:lnTo>
                  <a:lnTo>
                    <a:pt x="2453" y="2619"/>
                  </a:lnTo>
                  <a:lnTo>
                    <a:pt x="2545" y="2527"/>
                  </a:lnTo>
                  <a:lnTo>
                    <a:pt x="2637" y="2416"/>
                  </a:lnTo>
                  <a:lnTo>
                    <a:pt x="2729" y="2305"/>
                  </a:lnTo>
                  <a:lnTo>
                    <a:pt x="2803" y="2176"/>
                  </a:lnTo>
                  <a:lnTo>
                    <a:pt x="2858" y="2047"/>
                  </a:lnTo>
                  <a:lnTo>
                    <a:pt x="2914" y="1918"/>
                  </a:lnTo>
                  <a:lnTo>
                    <a:pt x="2951" y="1771"/>
                  </a:lnTo>
                  <a:lnTo>
                    <a:pt x="2969" y="1623"/>
                  </a:lnTo>
                  <a:lnTo>
                    <a:pt x="2969" y="1476"/>
                  </a:lnTo>
                  <a:lnTo>
                    <a:pt x="2969" y="1328"/>
                  </a:lnTo>
                  <a:lnTo>
                    <a:pt x="2932" y="1181"/>
                  </a:lnTo>
                  <a:lnTo>
                    <a:pt x="2895" y="1033"/>
                  </a:lnTo>
                  <a:lnTo>
                    <a:pt x="2840" y="904"/>
                  </a:lnTo>
                  <a:lnTo>
                    <a:pt x="2785" y="775"/>
                  </a:lnTo>
                  <a:lnTo>
                    <a:pt x="2711" y="646"/>
                  </a:lnTo>
                  <a:lnTo>
                    <a:pt x="2619" y="535"/>
                  </a:lnTo>
                  <a:lnTo>
                    <a:pt x="2527" y="425"/>
                  </a:lnTo>
                  <a:lnTo>
                    <a:pt x="2416" y="332"/>
                  </a:lnTo>
                  <a:lnTo>
                    <a:pt x="2305" y="240"/>
                  </a:lnTo>
                  <a:lnTo>
                    <a:pt x="2176" y="185"/>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7" name="Google Shape;3147;p11"/>
            <p:cNvSpPr/>
            <p:nvPr/>
          </p:nvSpPr>
          <p:spPr>
            <a:xfrm>
              <a:off x="5430000" y="763150"/>
              <a:ext cx="74700" cy="74225"/>
            </a:xfrm>
            <a:custGeom>
              <a:avLst/>
              <a:gdLst/>
              <a:ahLst/>
              <a:cxnLst/>
              <a:rect l="l" t="t" r="r" b="b"/>
              <a:pathLst>
                <a:path w="2988" h="2969" extrusionOk="0">
                  <a:moveTo>
                    <a:pt x="1365" y="0"/>
                  </a:moveTo>
                  <a:lnTo>
                    <a:pt x="1218" y="19"/>
                  </a:lnTo>
                  <a:lnTo>
                    <a:pt x="1070" y="55"/>
                  </a:lnTo>
                  <a:lnTo>
                    <a:pt x="941" y="92"/>
                  </a:lnTo>
                  <a:lnTo>
                    <a:pt x="812" y="166"/>
                  </a:lnTo>
                  <a:lnTo>
                    <a:pt x="683" y="240"/>
                  </a:lnTo>
                  <a:lnTo>
                    <a:pt x="572" y="314"/>
                  </a:lnTo>
                  <a:lnTo>
                    <a:pt x="462" y="406"/>
                  </a:lnTo>
                  <a:lnTo>
                    <a:pt x="370" y="516"/>
                  </a:lnTo>
                  <a:lnTo>
                    <a:pt x="277" y="627"/>
                  </a:lnTo>
                  <a:lnTo>
                    <a:pt x="204" y="738"/>
                  </a:lnTo>
                  <a:lnTo>
                    <a:pt x="130" y="867"/>
                  </a:lnTo>
                  <a:lnTo>
                    <a:pt x="93" y="996"/>
                  </a:lnTo>
                  <a:lnTo>
                    <a:pt x="38" y="1143"/>
                  </a:lnTo>
                  <a:lnTo>
                    <a:pt x="19" y="1291"/>
                  </a:lnTo>
                  <a:lnTo>
                    <a:pt x="1" y="1438"/>
                  </a:lnTo>
                  <a:lnTo>
                    <a:pt x="19" y="1604"/>
                  </a:lnTo>
                  <a:lnTo>
                    <a:pt x="38" y="1752"/>
                  </a:lnTo>
                  <a:lnTo>
                    <a:pt x="75" y="1899"/>
                  </a:lnTo>
                  <a:lnTo>
                    <a:pt x="111" y="2047"/>
                  </a:lnTo>
                  <a:lnTo>
                    <a:pt x="167" y="2176"/>
                  </a:lnTo>
                  <a:lnTo>
                    <a:pt x="241" y="2305"/>
                  </a:lnTo>
                  <a:lnTo>
                    <a:pt x="333" y="2415"/>
                  </a:lnTo>
                  <a:lnTo>
                    <a:pt x="425" y="2526"/>
                  </a:lnTo>
                  <a:lnTo>
                    <a:pt x="536" y="2618"/>
                  </a:lnTo>
                  <a:lnTo>
                    <a:pt x="646" y="2711"/>
                  </a:lnTo>
                  <a:lnTo>
                    <a:pt x="775" y="2784"/>
                  </a:lnTo>
                  <a:lnTo>
                    <a:pt x="904" y="2858"/>
                  </a:lnTo>
                  <a:lnTo>
                    <a:pt x="1052" y="2913"/>
                  </a:lnTo>
                  <a:lnTo>
                    <a:pt x="1199" y="2950"/>
                  </a:lnTo>
                  <a:lnTo>
                    <a:pt x="1347" y="2969"/>
                  </a:lnTo>
                  <a:lnTo>
                    <a:pt x="1660" y="2969"/>
                  </a:lnTo>
                  <a:lnTo>
                    <a:pt x="1808" y="2950"/>
                  </a:lnTo>
                  <a:lnTo>
                    <a:pt x="1937" y="2913"/>
                  </a:lnTo>
                  <a:lnTo>
                    <a:pt x="2084" y="2858"/>
                  </a:lnTo>
                  <a:lnTo>
                    <a:pt x="2213" y="2803"/>
                  </a:lnTo>
                  <a:lnTo>
                    <a:pt x="2324" y="2729"/>
                  </a:lnTo>
                  <a:lnTo>
                    <a:pt x="2453" y="2637"/>
                  </a:lnTo>
                  <a:lnTo>
                    <a:pt x="2545" y="2545"/>
                  </a:lnTo>
                  <a:lnTo>
                    <a:pt x="2656" y="2434"/>
                  </a:lnTo>
                  <a:lnTo>
                    <a:pt x="2730" y="2323"/>
                  </a:lnTo>
                  <a:lnTo>
                    <a:pt x="2803" y="2194"/>
                  </a:lnTo>
                  <a:lnTo>
                    <a:pt x="2877" y="2065"/>
                  </a:lnTo>
                  <a:lnTo>
                    <a:pt x="2914" y="1936"/>
                  </a:lnTo>
                  <a:lnTo>
                    <a:pt x="2951" y="1789"/>
                  </a:lnTo>
                  <a:lnTo>
                    <a:pt x="2969" y="1641"/>
                  </a:lnTo>
                  <a:lnTo>
                    <a:pt x="2988" y="1494"/>
                  </a:lnTo>
                  <a:lnTo>
                    <a:pt x="2988" y="1346"/>
                  </a:lnTo>
                  <a:lnTo>
                    <a:pt x="2951" y="1199"/>
                  </a:lnTo>
                  <a:lnTo>
                    <a:pt x="2933" y="1051"/>
                  </a:lnTo>
                  <a:lnTo>
                    <a:pt x="2877" y="904"/>
                  </a:lnTo>
                  <a:lnTo>
                    <a:pt x="2822" y="775"/>
                  </a:lnTo>
                  <a:lnTo>
                    <a:pt x="2748" y="664"/>
                  </a:lnTo>
                  <a:lnTo>
                    <a:pt x="2656" y="535"/>
                  </a:lnTo>
                  <a:lnTo>
                    <a:pt x="2564" y="443"/>
                  </a:lnTo>
                  <a:lnTo>
                    <a:pt x="2453" y="332"/>
                  </a:lnTo>
                  <a:lnTo>
                    <a:pt x="2342" y="258"/>
                  </a:lnTo>
                  <a:lnTo>
                    <a:pt x="2232" y="184"/>
                  </a:lnTo>
                  <a:lnTo>
                    <a:pt x="2103" y="111"/>
                  </a:lnTo>
                  <a:lnTo>
                    <a:pt x="1955" y="74"/>
                  </a:lnTo>
                  <a:lnTo>
                    <a:pt x="1826" y="19"/>
                  </a:lnTo>
                  <a:lnTo>
                    <a:pt x="1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8" name="Google Shape;3148;p11"/>
            <p:cNvSpPr/>
            <p:nvPr/>
          </p:nvSpPr>
          <p:spPr>
            <a:xfrm>
              <a:off x="5641125" y="962725"/>
              <a:ext cx="74700" cy="74700"/>
            </a:xfrm>
            <a:custGeom>
              <a:avLst/>
              <a:gdLst/>
              <a:ahLst/>
              <a:cxnLst/>
              <a:rect l="l" t="t" r="r" b="b"/>
              <a:pathLst>
                <a:path w="2988" h="2988" extrusionOk="0">
                  <a:moveTo>
                    <a:pt x="1328" y="1"/>
                  </a:moveTo>
                  <a:lnTo>
                    <a:pt x="1181" y="38"/>
                  </a:lnTo>
                  <a:lnTo>
                    <a:pt x="1033" y="75"/>
                  </a:lnTo>
                  <a:lnTo>
                    <a:pt x="904" y="111"/>
                  </a:lnTo>
                  <a:lnTo>
                    <a:pt x="775" y="185"/>
                  </a:lnTo>
                  <a:lnTo>
                    <a:pt x="646" y="259"/>
                  </a:lnTo>
                  <a:lnTo>
                    <a:pt x="535" y="333"/>
                  </a:lnTo>
                  <a:lnTo>
                    <a:pt x="425" y="425"/>
                  </a:lnTo>
                  <a:lnTo>
                    <a:pt x="332" y="536"/>
                  </a:lnTo>
                  <a:lnTo>
                    <a:pt x="259" y="646"/>
                  </a:lnTo>
                  <a:lnTo>
                    <a:pt x="185" y="775"/>
                  </a:lnTo>
                  <a:lnTo>
                    <a:pt x="111" y="904"/>
                  </a:lnTo>
                  <a:lnTo>
                    <a:pt x="74" y="1033"/>
                  </a:lnTo>
                  <a:lnTo>
                    <a:pt x="37" y="1181"/>
                  </a:lnTo>
                  <a:lnTo>
                    <a:pt x="19" y="1328"/>
                  </a:lnTo>
                  <a:lnTo>
                    <a:pt x="1" y="1494"/>
                  </a:lnTo>
                  <a:lnTo>
                    <a:pt x="19" y="1642"/>
                  </a:lnTo>
                  <a:lnTo>
                    <a:pt x="37" y="1789"/>
                  </a:lnTo>
                  <a:lnTo>
                    <a:pt x="74" y="1937"/>
                  </a:lnTo>
                  <a:lnTo>
                    <a:pt x="130" y="2084"/>
                  </a:lnTo>
                  <a:lnTo>
                    <a:pt x="185" y="2213"/>
                  </a:lnTo>
                  <a:lnTo>
                    <a:pt x="259" y="2342"/>
                  </a:lnTo>
                  <a:lnTo>
                    <a:pt x="351" y="2453"/>
                  </a:lnTo>
                  <a:lnTo>
                    <a:pt x="443" y="2564"/>
                  </a:lnTo>
                  <a:lnTo>
                    <a:pt x="554" y="2656"/>
                  </a:lnTo>
                  <a:lnTo>
                    <a:pt x="664" y="2748"/>
                  </a:lnTo>
                  <a:lnTo>
                    <a:pt x="793" y="2822"/>
                  </a:lnTo>
                  <a:lnTo>
                    <a:pt x="922" y="2877"/>
                  </a:lnTo>
                  <a:lnTo>
                    <a:pt x="1070" y="2933"/>
                  </a:lnTo>
                  <a:lnTo>
                    <a:pt x="1217" y="2951"/>
                  </a:lnTo>
                  <a:lnTo>
                    <a:pt x="1365" y="2988"/>
                  </a:lnTo>
                  <a:lnTo>
                    <a:pt x="1531" y="2988"/>
                  </a:lnTo>
                  <a:lnTo>
                    <a:pt x="1678" y="2969"/>
                  </a:lnTo>
                  <a:lnTo>
                    <a:pt x="1826" y="2951"/>
                  </a:lnTo>
                  <a:lnTo>
                    <a:pt x="1973" y="2914"/>
                  </a:lnTo>
                  <a:lnTo>
                    <a:pt x="2102" y="2859"/>
                  </a:lnTo>
                  <a:lnTo>
                    <a:pt x="2232" y="2803"/>
                  </a:lnTo>
                  <a:lnTo>
                    <a:pt x="2342" y="2730"/>
                  </a:lnTo>
                  <a:lnTo>
                    <a:pt x="2471" y="2637"/>
                  </a:lnTo>
                  <a:lnTo>
                    <a:pt x="2563" y="2545"/>
                  </a:lnTo>
                  <a:lnTo>
                    <a:pt x="2656" y="2435"/>
                  </a:lnTo>
                  <a:lnTo>
                    <a:pt x="2748" y="2324"/>
                  </a:lnTo>
                  <a:lnTo>
                    <a:pt x="2822" y="2213"/>
                  </a:lnTo>
                  <a:lnTo>
                    <a:pt x="2877" y="2084"/>
                  </a:lnTo>
                  <a:lnTo>
                    <a:pt x="2932" y="1937"/>
                  </a:lnTo>
                  <a:lnTo>
                    <a:pt x="2969" y="1789"/>
                  </a:lnTo>
                  <a:lnTo>
                    <a:pt x="2987" y="1642"/>
                  </a:lnTo>
                  <a:lnTo>
                    <a:pt x="2987" y="1494"/>
                  </a:lnTo>
                  <a:lnTo>
                    <a:pt x="2987" y="1347"/>
                  </a:lnTo>
                  <a:lnTo>
                    <a:pt x="2969" y="1181"/>
                  </a:lnTo>
                  <a:lnTo>
                    <a:pt x="2932" y="1033"/>
                  </a:lnTo>
                  <a:lnTo>
                    <a:pt x="2877" y="904"/>
                  </a:lnTo>
                  <a:lnTo>
                    <a:pt x="2822" y="775"/>
                  </a:lnTo>
                  <a:lnTo>
                    <a:pt x="2748" y="646"/>
                  </a:lnTo>
                  <a:lnTo>
                    <a:pt x="2656" y="536"/>
                  </a:lnTo>
                  <a:lnTo>
                    <a:pt x="2563" y="425"/>
                  </a:lnTo>
                  <a:lnTo>
                    <a:pt x="2453" y="333"/>
                  </a:lnTo>
                  <a:lnTo>
                    <a:pt x="2324" y="241"/>
                  </a:lnTo>
                  <a:lnTo>
                    <a:pt x="2213"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9" name="Google Shape;3149;p11"/>
            <p:cNvSpPr/>
            <p:nvPr/>
          </p:nvSpPr>
          <p:spPr>
            <a:xfrm>
              <a:off x="5364550" y="668650"/>
              <a:ext cx="74700" cy="74700"/>
            </a:xfrm>
            <a:custGeom>
              <a:avLst/>
              <a:gdLst/>
              <a:ahLst/>
              <a:cxnLst/>
              <a:rect l="l" t="t" r="r" b="b"/>
              <a:pathLst>
                <a:path w="2988" h="2988" extrusionOk="0">
                  <a:moveTo>
                    <a:pt x="1476" y="0"/>
                  </a:moveTo>
                  <a:lnTo>
                    <a:pt x="1310" y="19"/>
                  </a:lnTo>
                  <a:lnTo>
                    <a:pt x="1162" y="37"/>
                  </a:lnTo>
                  <a:lnTo>
                    <a:pt x="1033" y="74"/>
                  </a:lnTo>
                  <a:lnTo>
                    <a:pt x="886" y="129"/>
                  </a:lnTo>
                  <a:lnTo>
                    <a:pt x="757" y="185"/>
                  </a:lnTo>
                  <a:lnTo>
                    <a:pt x="646" y="258"/>
                  </a:lnTo>
                  <a:lnTo>
                    <a:pt x="535" y="351"/>
                  </a:lnTo>
                  <a:lnTo>
                    <a:pt x="425" y="443"/>
                  </a:lnTo>
                  <a:lnTo>
                    <a:pt x="333" y="553"/>
                  </a:lnTo>
                  <a:lnTo>
                    <a:pt x="240" y="664"/>
                  </a:lnTo>
                  <a:lnTo>
                    <a:pt x="167" y="793"/>
                  </a:lnTo>
                  <a:lnTo>
                    <a:pt x="111" y="922"/>
                  </a:lnTo>
                  <a:lnTo>
                    <a:pt x="74" y="1051"/>
                  </a:lnTo>
                  <a:lnTo>
                    <a:pt x="38" y="1199"/>
                  </a:lnTo>
                  <a:lnTo>
                    <a:pt x="1" y="1346"/>
                  </a:lnTo>
                  <a:lnTo>
                    <a:pt x="1" y="1494"/>
                  </a:lnTo>
                  <a:lnTo>
                    <a:pt x="1" y="1660"/>
                  </a:lnTo>
                  <a:lnTo>
                    <a:pt x="38" y="1807"/>
                  </a:lnTo>
                  <a:lnTo>
                    <a:pt x="74" y="1936"/>
                  </a:lnTo>
                  <a:lnTo>
                    <a:pt x="111" y="2084"/>
                  </a:lnTo>
                  <a:lnTo>
                    <a:pt x="185" y="2213"/>
                  </a:lnTo>
                  <a:lnTo>
                    <a:pt x="259" y="2323"/>
                  </a:lnTo>
                  <a:lnTo>
                    <a:pt x="333" y="2453"/>
                  </a:lnTo>
                  <a:lnTo>
                    <a:pt x="425" y="2545"/>
                  </a:lnTo>
                  <a:lnTo>
                    <a:pt x="535" y="2637"/>
                  </a:lnTo>
                  <a:lnTo>
                    <a:pt x="646" y="2729"/>
                  </a:lnTo>
                  <a:lnTo>
                    <a:pt x="775" y="2803"/>
                  </a:lnTo>
                  <a:lnTo>
                    <a:pt x="904" y="2858"/>
                  </a:lnTo>
                  <a:lnTo>
                    <a:pt x="1033" y="2914"/>
                  </a:lnTo>
                  <a:lnTo>
                    <a:pt x="1181" y="2950"/>
                  </a:lnTo>
                  <a:lnTo>
                    <a:pt x="1328" y="2969"/>
                  </a:lnTo>
                  <a:lnTo>
                    <a:pt x="1476" y="2987"/>
                  </a:lnTo>
                  <a:lnTo>
                    <a:pt x="1642" y="2969"/>
                  </a:lnTo>
                  <a:lnTo>
                    <a:pt x="1789" y="2950"/>
                  </a:lnTo>
                  <a:lnTo>
                    <a:pt x="1937" y="2914"/>
                  </a:lnTo>
                  <a:lnTo>
                    <a:pt x="2084" y="2877"/>
                  </a:lnTo>
                  <a:lnTo>
                    <a:pt x="2213" y="2803"/>
                  </a:lnTo>
                  <a:lnTo>
                    <a:pt x="2324" y="2729"/>
                  </a:lnTo>
                  <a:lnTo>
                    <a:pt x="2453" y="2637"/>
                  </a:lnTo>
                  <a:lnTo>
                    <a:pt x="2545" y="2545"/>
                  </a:lnTo>
                  <a:lnTo>
                    <a:pt x="2656" y="2434"/>
                  </a:lnTo>
                  <a:lnTo>
                    <a:pt x="2729" y="2323"/>
                  </a:lnTo>
                  <a:lnTo>
                    <a:pt x="2803" y="2194"/>
                  </a:lnTo>
                  <a:lnTo>
                    <a:pt x="2877" y="2065"/>
                  </a:lnTo>
                  <a:lnTo>
                    <a:pt x="2914" y="1918"/>
                  </a:lnTo>
                  <a:lnTo>
                    <a:pt x="2951" y="1770"/>
                  </a:lnTo>
                  <a:lnTo>
                    <a:pt x="2969" y="1623"/>
                  </a:lnTo>
                  <a:lnTo>
                    <a:pt x="2988" y="1457"/>
                  </a:lnTo>
                  <a:lnTo>
                    <a:pt x="2969" y="1309"/>
                  </a:lnTo>
                  <a:lnTo>
                    <a:pt x="2951" y="1162"/>
                  </a:lnTo>
                  <a:lnTo>
                    <a:pt x="2914" y="1014"/>
                  </a:lnTo>
                  <a:lnTo>
                    <a:pt x="2859" y="885"/>
                  </a:lnTo>
                  <a:lnTo>
                    <a:pt x="2785" y="756"/>
                  </a:lnTo>
                  <a:lnTo>
                    <a:pt x="2711" y="646"/>
                  </a:lnTo>
                  <a:lnTo>
                    <a:pt x="2619" y="535"/>
                  </a:lnTo>
                  <a:lnTo>
                    <a:pt x="2527" y="424"/>
                  </a:lnTo>
                  <a:lnTo>
                    <a:pt x="2416" y="332"/>
                  </a:lnTo>
                  <a:lnTo>
                    <a:pt x="2305" y="240"/>
                  </a:lnTo>
                  <a:lnTo>
                    <a:pt x="2176" y="166"/>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0" name="Google Shape;3150;p11"/>
            <p:cNvSpPr/>
            <p:nvPr/>
          </p:nvSpPr>
          <p:spPr>
            <a:xfrm>
              <a:off x="5299100" y="574600"/>
              <a:ext cx="74225" cy="74250"/>
            </a:xfrm>
            <a:custGeom>
              <a:avLst/>
              <a:gdLst/>
              <a:ahLst/>
              <a:cxnLst/>
              <a:rect l="l" t="t" r="r" b="b"/>
              <a:pathLst>
                <a:path w="2969" h="2970" extrusionOk="0">
                  <a:moveTo>
                    <a:pt x="1346" y="1"/>
                  </a:moveTo>
                  <a:lnTo>
                    <a:pt x="1199" y="38"/>
                  </a:lnTo>
                  <a:lnTo>
                    <a:pt x="1051" y="56"/>
                  </a:lnTo>
                  <a:lnTo>
                    <a:pt x="922" y="112"/>
                  </a:lnTo>
                  <a:lnTo>
                    <a:pt x="793" y="167"/>
                  </a:lnTo>
                  <a:lnTo>
                    <a:pt x="664" y="241"/>
                  </a:lnTo>
                  <a:lnTo>
                    <a:pt x="554" y="333"/>
                  </a:lnTo>
                  <a:lnTo>
                    <a:pt x="443" y="425"/>
                  </a:lnTo>
                  <a:lnTo>
                    <a:pt x="351" y="517"/>
                  </a:lnTo>
                  <a:lnTo>
                    <a:pt x="259" y="628"/>
                  </a:lnTo>
                  <a:lnTo>
                    <a:pt x="185" y="757"/>
                  </a:lnTo>
                  <a:lnTo>
                    <a:pt x="129" y="886"/>
                  </a:lnTo>
                  <a:lnTo>
                    <a:pt x="74" y="1015"/>
                  </a:lnTo>
                  <a:lnTo>
                    <a:pt x="37" y="1162"/>
                  </a:lnTo>
                  <a:lnTo>
                    <a:pt x="0" y="1310"/>
                  </a:lnTo>
                  <a:lnTo>
                    <a:pt x="0" y="1457"/>
                  </a:lnTo>
                  <a:lnTo>
                    <a:pt x="0" y="1605"/>
                  </a:lnTo>
                  <a:lnTo>
                    <a:pt x="19" y="1771"/>
                  </a:lnTo>
                  <a:lnTo>
                    <a:pt x="56" y="1918"/>
                  </a:lnTo>
                  <a:lnTo>
                    <a:pt x="111" y="2048"/>
                  </a:lnTo>
                  <a:lnTo>
                    <a:pt x="166" y="2177"/>
                  </a:lnTo>
                  <a:lnTo>
                    <a:pt x="240" y="2306"/>
                  </a:lnTo>
                  <a:lnTo>
                    <a:pt x="332" y="2435"/>
                  </a:lnTo>
                  <a:lnTo>
                    <a:pt x="424" y="2527"/>
                  </a:lnTo>
                  <a:lnTo>
                    <a:pt x="535" y="2638"/>
                  </a:lnTo>
                  <a:lnTo>
                    <a:pt x="646" y="2730"/>
                  </a:lnTo>
                  <a:lnTo>
                    <a:pt x="775" y="2803"/>
                  </a:lnTo>
                  <a:lnTo>
                    <a:pt x="904" y="2859"/>
                  </a:lnTo>
                  <a:lnTo>
                    <a:pt x="1033" y="2914"/>
                  </a:lnTo>
                  <a:lnTo>
                    <a:pt x="1180" y="2951"/>
                  </a:lnTo>
                  <a:lnTo>
                    <a:pt x="1328" y="2969"/>
                  </a:lnTo>
                  <a:lnTo>
                    <a:pt x="1641" y="2969"/>
                  </a:lnTo>
                  <a:lnTo>
                    <a:pt x="1789" y="2951"/>
                  </a:lnTo>
                  <a:lnTo>
                    <a:pt x="1936" y="2914"/>
                  </a:lnTo>
                  <a:lnTo>
                    <a:pt x="2065" y="2859"/>
                  </a:lnTo>
                  <a:lnTo>
                    <a:pt x="2195" y="2803"/>
                  </a:lnTo>
                  <a:lnTo>
                    <a:pt x="2324" y="2730"/>
                  </a:lnTo>
                  <a:lnTo>
                    <a:pt x="2434" y="2638"/>
                  </a:lnTo>
                  <a:lnTo>
                    <a:pt x="2545" y="2545"/>
                  </a:lnTo>
                  <a:lnTo>
                    <a:pt x="2637" y="2435"/>
                  </a:lnTo>
                  <a:lnTo>
                    <a:pt x="2711" y="2324"/>
                  </a:lnTo>
                  <a:lnTo>
                    <a:pt x="2785" y="2195"/>
                  </a:lnTo>
                  <a:lnTo>
                    <a:pt x="2858" y="2066"/>
                  </a:lnTo>
                  <a:lnTo>
                    <a:pt x="2895" y="1937"/>
                  </a:lnTo>
                  <a:lnTo>
                    <a:pt x="2932" y="1789"/>
                  </a:lnTo>
                  <a:lnTo>
                    <a:pt x="2969" y="1642"/>
                  </a:lnTo>
                  <a:lnTo>
                    <a:pt x="2969" y="1494"/>
                  </a:lnTo>
                  <a:lnTo>
                    <a:pt x="2969" y="1347"/>
                  </a:lnTo>
                  <a:lnTo>
                    <a:pt x="2932" y="1199"/>
                  </a:lnTo>
                  <a:lnTo>
                    <a:pt x="2914" y="1052"/>
                  </a:lnTo>
                  <a:lnTo>
                    <a:pt x="2858" y="923"/>
                  </a:lnTo>
                  <a:lnTo>
                    <a:pt x="2803" y="794"/>
                  </a:lnTo>
                  <a:lnTo>
                    <a:pt x="2729" y="665"/>
                  </a:lnTo>
                  <a:lnTo>
                    <a:pt x="2637" y="554"/>
                  </a:lnTo>
                  <a:lnTo>
                    <a:pt x="2545" y="443"/>
                  </a:lnTo>
                  <a:lnTo>
                    <a:pt x="2434" y="351"/>
                  </a:lnTo>
                  <a:lnTo>
                    <a:pt x="2324" y="259"/>
                  </a:lnTo>
                  <a:lnTo>
                    <a:pt x="2213" y="185"/>
                  </a:lnTo>
                  <a:lnTo>
                    <a:pt x="2084" y="130"/>
                  </a:lnTo>
                  <a:lnTo>
                    <a:pt x="1936" y="75"/>
                  </a:lnTo>
                  <a:lnTo>
                    <a:pt x="1807"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1" name="Google Shape;3151;p11"/>
            <p:cNvSpPr/>
            <p:nvPr/>
          </p:nvSpPr>
          <p:spPr>
            <a:xfrm>
              <a:off x="5196300" y="238125"/>
              <a:ext cx="74250" cy="65475"/>
            </a:xfrm>
            <a:custGeom>
              <a:avLst/>
              <a:gdLst/>
              <a:ahLst/>
              <a:cxnLst/>
              <a:rect l="l" t="t" r="r" b="b"/>
              <a:pathLst>
                <a:path w="2970" h="2619" extrusionOk="0">
                  <a:moveTo>
                    <a:pt x="535" y="0"/>
                  </a:moveTo>
                  <a:lnTo>
                    <a:pt x="406" y="111"/>
                  </a:lnTo>
                  <a:lnTo>
                    <a:pt x="314" y="221"/>
                  </a:lnTo>
                  <a:lnTo>
                    <a:pt x="222" y="350"/>
                  </a:lnTo>
                  <a:lnTo>
                    <a:pt x="148" y="498"/>
                  </a:lnTo>
                  <a:lnTo>
                    <a:pt x="74" y="645"/>
                  </a:lnTo>
                  <a:lnTo>
                    <a:pt x="38" y="793"/>
                  </a:lnTo>
                  <a:lnTo>
                    <a:pt x="1" y="959"/>
                  </a:lnTo>
                  <a:lnTo>
                    <a:pt x="1" y="1125"/>
                  </a:lnTo>
                  <a:lnTo>
                    <a:pt x="1" y="1291"/>
                  </a:lnTo>
                  <a:lnTo>
                    <a:pt x="19" y="1438"/>
                  </a:lnTo>
                  <a:lnTo>
                    <a:pt x="56" y="1567"/>
                  </a:lnTo>
                  <a:lnTo>
                    <a:pt x="111" y="1715"/>
                  </a:lnTo>
                  <a:lnTo>
                    <a:pt x="167" y="1844"/>
                  </a:lnTo>
                  <a:lnTo>
                    <a:pt x="240" y="1954"/>
                  </a:lnTo>
                  <a:lnTo>
                    <a:pt x="333" y="2084"/>
                  </a:lnTo>
                  <a:lnTo>
                    <a:pt x="425" y="2176"/>
                  </a:lnTo>
                  <a:lnTo>
                    <a:pt x="535" y="2286"/>
                  </a:lnTo>
                  <a:lnTo>
                    <a:pt x="646" y="2360"/>
                  </a:lnTo>
                  <a:lnTo>
                    <a:pt x="757" y="2434"/>
                  </a:lnTo>
                  <a:lnTo>
                    <a:pt x="886" y="2508"/>
                  </a:lnTo>
                  <a:lnTo>
                    <a:pt x="1033" y="2544"/>
                  </a:lnTo>
                  <a:lnTo>
                    <a:pt x="1162" y="2600"/>
                  </a:lnTo>
                  <a:lnTo>
                    <a:pt x="1310" y="2618"/>
                  </a:lnTo>
                  <a:lnTo>
                    <a:pt x="1623" y="2618"/>
                  </a:lnTo>
                  <a:lnTo>
                    <a:pt x="1771" y="2600"/>
                  </a:lnTo>
                  <a:lnTo>
                    <a:pt x="1918" y="2563"/>
                  </a:lnTo>
                  <a:lnTo>
                    <a:pt x="2066" y="2508"/>
                  </a:lnTo>
                  <a:lnTo>
                    <a:pt x="2195" y="2452"/>
                  </a:lnTo>
                  <a:lnTo>
                    <a:pt x="2324" y="2379"/>
                  </a:lnTo>
                  <a:lnTo>
                    <a:pt x="2435" y="2286"/>
                  </a:lnTo>
                  <a:lnTo>
                    <a:pt x="2545" y="2194"/>
                  </a:lnTo>
                  <a:lnTo>
                    <a:pt x="2637" y="2084"/>
                  </a:lnTo>
                  <a:lnTo>
                    <a:pt x="2730" y="1973"/>
                  </a:lnTo>
                  <a:lnTo>
                    <a:pt x="2803" y="1844"/>
                  </a:lnTo>
                  <a:lnTo>
                    <a:pt x="2859" y="1715"/>
                  </a:lnTo>
                  <a:lnTo>
                    <a:pt x="2914" y="1567"/>
                  </a:lnTo>
                  <a:lnTo>
                    <a:pt x="2951" y="1420"/>
                  </a:lnTo>
                  <a:lnTo>
                    <a:pt x="2969" y="1272"/>
                  </a:lnTo>
                  <a:lnTo>
                    <a:pt x="2969" y="1106"/>
                  </a:lnTo>
                  <a:lnTo>
                    <a:pt x="2969" y="940"/>
                  </a:lnTo>
                  <a:lnTo>
                    <a:pt x="2932" y="793"/>
                  </a:lnTo>
                  <a:lnTo>
                    <a:pt x="2877" y="627"/>
                  </a:lnTo>
                  <a:lnTo>
                    <a:pt x="2822" y="498"/>
                  </a:lnTo>
                  <a:lnTo>
                    <a:pt x="2748" y="350"/>
                  </a:lnTo>
                  <a:lnTo>
                    <a:pt x="2656" y="221"/>
                  </a:lnTo>
                  <a:lnTo>
                    <a:pt x="2564" y="111"/>
                  </a:lnTo>
                  <a:lnTo>
                    <a:pt x="2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2" name="Google Shape;3152;p11"/>
            <p:cNvSpPr/>
            <p:nvPr/>
          </p:nvSpPr>
          <p:spPr>
            <a:xfrm>
              <a:off x="5707500" y="1057225"/>
              <a:ext cx="73775" cy="73775"/>
            </a:xfrm>
            <a:custGeom>
              <a:avLst/>
              <a:gdLst/>
              <a:ahLst/>
              <a:cxnLst/>
              <a:rect l="l" t="t" r="r" b="b"/>
              <a:pathLst>
                <a:path w="2951" h="2951" extrusionOk="0">
                  <a:moveTo>
                    <a:pt x="1439" y="1"/>
                  </a:moveTo>
                  <a:lnTo>
                    <a:pt x="1291" y="19"/>
                  </a:lnTo>
                  <a:lnTo>
                    <a:pt x="1162" y="38"/>
                  </a:lnTo>
                  <a:lnTo>
                    <a:pt x="1015" y="74"/>
                  </a:lnTo>
                  <a:lnTo>
                    <a:pt x="886" y="130"/>
                  </a:lnTo>
                  <a:lnTo>
                    <a:pt x="757" y="185"/>
                  </a:lnTo>
                  <a:lnTo>
                    <a:pt x="646" y="259"/>
                  </a:lnTo>
                  <a:lnTo>
                    <a:pt x="535" y="351"/>
                  </a:lnTo>
                  <a:lnTo>
                    <a:pt x="425" y="443"/>
                  </a:lnTo>
                  <a:lnTo>
                    <a:pt x="332" y="535"/>
                  </a:lnTo>
                  <a:lnTo>
                    <a:pt x="259" y="646"/>
                  </a:lnTo>
                  <a:lnTo>
                    <a:pt x="185" y="775"/>
                  </a:lnTo>
                  <a:lnTo>
                    <a:pt x="111" y="904"/>
                  </a:lnTo>
                  <a:lnTo>
                    <a:pt x="56" y="1033"/>
                  </a:lnTo>
                  <a:lnTo>
                    <a:pt x="19" y="1162"/>
                  </a:lnTo>
                  <a:lnTo>
                    <a:pt x="1" y="1310"/>
                  </a:lnTo>
                  <a:lnTo>
                    <a:pt x="1" y="1457"/>
                  </a:lnTo>
                  <a:lnTo>
                    <a:pt x="1" y="1605"/>
                  </a:lnTo>
                  <a:lnTo>
                    <a:pt x="19" y="1752"/>
                  </a:lnTo>
                  <a:lnTo>
                    <a:pt x="56" y="1900"/>
                  </a:lnTo>
                  <a:lnTo>
                    <a:pt x="111" y="2029"/>
                  </a:lnTo>
                  <a:lnTo>
                    <a:pt x="167" y="2158"/>
                  </a:lnTo>
                  <a:lnTo>
                    <a:pt x="240" y="2287"/>
                  </a:lnTo>
                  <a:lnTo>
                    <a:pt x="332" y="2398"/>
                  </a:lnTo>
                  <a:lnTo>
                    <a:pt x="425" y="2508"/>
                  </a:lnTo>
                  <a:lnTo>
                    <a:pt x="535" y="2600"/>
                  </a:lnTo>
                  <a:lnTo>
                    <a:pt x="646" y="2693"/>
                  </a:lnTo>
                  <a:lnTo>
                    <a:pt x="757" y="2766"/>
                  </a:lnTo>
                  <a:lnTo>
                    <a:pt x="886" y="2840"/>
                  </a:lnTo>
                  <a:lnTo>
                    <a:pt x="1033" y="2877"/>
                  </a:lnTo>
                  <a:lnTo>
                    <a:pt x="1162" y="2914"/>
                  </a:lnTo>
                  <a:lnTo>
                    <a:pt x="1310" y="2951"/>
                  </a:lnTo>
                  <a:lnTo>
                    <a:pt x="1623" y="2951"/>
                  </a:lnTo>
                  <a:lnTo>
                    <a:pt x="1771" y="2932"/>
                  </a:lnTo>
                  <a:lnTo>
                    <a:pt x="1900" y="2895"/>
                  </a:lnTo>
                  <a:lnTo>
                    <a:pt x="2047" y="2840"/>
                  </a:lnTo>
                  <a:lnTo>
                    <a:pt x="2176" y="2766"/>
                  </a:lnTo>
                  <a:lnTo>
                    <a:pt x="2287" y="2693"/>
                  </a:lnTo>
                  <a:lnTo>
                    <a:pt x="2398" y="2619"/>
                  </a:lnTo>
                  <a:lnTo>
                    <a:pt x="2508" y="2508"/>
                  </a:lnTo>
                  <a:lnTo>
                    <a:pt x="2600" y="2416"/>
                  </a:lnTo>
                  <a:lnTo>
                    <a:pt x="2693" y="2287"/>
                  </a:lnTo>
                  <a:lnTo>
                    <a:pt x="2766" y="2176"/>
                  </a:lnTo>
                  <a:lnTo>
                    <a:pt x="2840" y="2047"/>
                  </a:lnTo>
                  <a:lnTo>
                    <a:pt x="2877" y="1900"/>
                  </a:lnTo>
                  <a:lnTo>
                    <a:pt x="2914" y="1771"/>
                  </a:lnTo>
                  <a:lnTo>
                    <a:pt x="2932" y="1623"/>
                  </a:lnTo>
                  <a:lnTo>
                    <a:pt x="2951" y="1476"/>
                  </a:lnTo>
                  <a:lnTo>
                    <a:pt x="2932" y="1310"/>
                  </a:lnTo>
                  <a:lnTo>
                    <a:pt x="2914" y="1181"/>
                  </a:lnTo>
                  <a:lnTo>
                    <a:pt x="2877" y="1033"/>
                  </a:lnTo>
                  <a:lnTo>
                    <a:pt x="2822" y="886"/>
                  </a:lnTo>
                  <a:lnTo>
                    <a:pt x="2766" y="757"/>
                  </a:lnTo>
                  <a:lnTo>
                    <a:pt x="2674" y="646"/>
                  </a:lnTo>
                  <a:lnTo>
                    <a:pt x="2600" y="535"/>
                  </a:lnTo>
                  <a:lnTo>
                    <a:pt x="2490" y="425"/>
                  </a:lnTo>
                  <a:lnTo>
                    <a:pt x="2398" y="333"/>
                  </a:lnTo>
                  <a:lnTo>
                    <a:pt x="2268" y="240"/>
                  </a:lnTo>
                  <a:lnTo>
                    <a:pt x="2158" y="167"/>
                  </a:lnTo>
                  <a:lnTo>
                    <a:pt x="2029" y="111"/>
                  </a:lnTo>
                  <a:lnTo>
                    <a:pt x="1881" y="56"/>
                  </a:lnTo>
                  <a:lnTo>
                    <a:pt x="1734"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3" name="Google Shape;3153;p11"/>
            <p:cNvSpPr/>
            <p:nvPr/>
          </p:nvSpPr>
          <p:spPr>
            <a:xfrm>
              <a:off x="5233650" y="480575"/>
              <a:ext cx="73775" cy="74250"/>
            </a:xfrm>
            <a:custGeom>
              <a:avLst/>
              <a:gdLst/>
              <a:ahLst/>
              <a:cxnLst/>
              <a:rect l="l" t="t" r="r" b="b"/>
              <a:pathLst>
                <a:path w="2951" h="2970" extrusionOk="0">
                  <a:moveTo>
                    <a:pt x="1531" y="0"/>
                  </a:moveTo>
                  <a:lnTo>
                    <a:pt x="1365" y="19"/>
                  </a:lnTo>
                  <a:lnTo>
                    <a:pt x="1236" y="37"/>
                  </a:lnTo>
                  <a:lnTo>
                    <a:pt x="1088" y="56"/>
                  </a:lnTo>
                  <a:lnTo>
                    <a:pt x="941" y="111"/>
                  </a:lnTo>
                  <a:lnTo>
                    <a:pt x="811" y="166"/>
                  </a:lnTo>
                  <a:lnTo>
                    <a:pt x="701" y="240"/>
                  </a:lnTo>
                  <a:lnTo>
                    <a:pt x="572" y="314"/>
                  </a:lnTo>
                  <a:lnTo>
                    <a:pt x="461" y="406"/>
                  </a:lnTo>
                  <a:lnTo>
                    <a:pt x="369" y="517"/>
                  </a:lnTo>
                  <a:lnTo>
                    <a:pt x="277" y="627"/>
                  </a:lnTo>
                  <a:lnTo>
                    <a:pt x="203" y="756"/>
                  </a:lnTo>
                  <a:lnTo>
                    <a:pt x="129" y="886"/>
                  </a:lnTo>
                  <a:lnTo>
                    <a:pt x="74" y="1015"/>
                  </a:lnTo>
                  <a:lnTo>
                    <a:pt x="37" y="1162"/>
                  </a:lnTo>
                  <a:lnTo>
                    <a:pt x="19" y="1310"/>
                  </a:lnTo>
                  <a:lnTo>
                    <a:pt x="0" y="1457"/>
                  </a:lnTo>
                  <a:lnTo>
                    <a:pt x="0" y="1605"/>
                  </a:lnTo>
                  <a:lnTo>
                    <a:pt x="19" y="1752"/>
                  </a:lnTo>
                  <a:lnTo>
                    <a:pt x="56" y="1881"/>
                  </a:lnTo>
                  <a:lnTo>
                    <a:pt x="111" y="2029"/>
                  </a:lnTo>
                  <a:lnTo>
                    <a:pt x="166" y="2158"/>
                  </a:lnTo>
                  <a:lnTo>
                    <a:pt x="240" y="2287"/>
                  </a:lnTo>
                  <a:lnTo>
                    <a:pt x="314" y="2397"/>
                  </a:lnTo>
                  <a:lnTo>
                    <a:pt x="424" y="2508"/>
                  </a:lnTo>
                  <a:lnTo>
                    <a:pt x="516" y="2600"/>
                  </a:lnTo>
                  <a:lnTo>
                    <a:pt x="627" y="2692"/>
                  </a:lnTo>
                  <a:lnTo>
                    <a:pt x="756" y="2766"/>
                  </a:lnTo>
                  <a:lnTo>
                    <a:pt x="885" y="2840"/>
                  </a:lnTo>
                  <a:lnTo>
                    <a:pt x="1014" y="2895"/>
                  </a:lnTo>
                  <a:lnTo>
                    <a:pt x="1162" y="2932"/>
                  </a:lnTo>
                  <a:lnTo>
                    <a:pt x="1309" y="2951"/>
                  </a:lnTo>
                  <a:lnTo>
                    <a:pt x="1457" y="2969"/>
                  </a:lnTo>
                  <a:lnTo>
                    <a:pt x="1604" y="2951"/>
                  </a:lnTo>
                  <a:lnTo>
                    <a:pt x="1752" y="2932"/>
                  </a:lnTo>
                  <a:lnTo>
                    <a:pt x="1899" y="2895"/>
                  </a:lnTo>
                  <a:lnTo>
                    <a:pt x="2028" y="2858"/>
                  </a:lnTo>
                  <a:lnTo>
                    <a:pt x="2157" y="2785"/>
                  </a:lnTo>
                  <a:lnTo>
                    <a:pt x="2287" y="2711"/>
                  </a:lnTo>
                  <a:lnTo>
                    <a:pt x="2397" y="2637"/>
                  </a:lnTo>
                  <a:lnTo>
                    <a:pt x="2508" y="2527"/>
                  </a:lnTo>
                  <a:lnTo>
                    <a:pt x="2600" y="2434"/>
                  </a:lnTo>
                  <a:lnTo>
                    <a:pt x="2692" y="2305"/>
                  </a:lnTo>
                  <a:lnTo>
                    <a:pt x="2766" y="2195"/>
                  </a:lnTo>
                  <a:lnTo>
                    <a:pt x="2821" y="2066"/>
                  </a:lnTo>
                  <a:lnTo>
                    <a:pt x="2877" y="1936"/>
                  </a:lnTo>
                  <a:lnTo>
                    <a:pt x="2913" y="1789"/>
                  </a:lnTo>
                  <a:lnTo>
                    <a:pt x="2950" y="1641"/>
                  </a:lnTo>
                  <a:lnTo>
                    <a:pt x="2950" y="1494"/>
                  </a:lnTo>
                  <a:lnTo>
                    <a:pt x="2950" y="1346"/>
                  </a:lnTo>
                  <a:lnTo>
                    <a:pt x="2932" y="1199"/>
                  </a:lnTo>
                  <a:lnTo>
                    <a:pt x="2895" y="1070"/>
                  </a:lnTo>
                  <a:lnTo>
                    <a:pt x="2840" y="922"/>
                  </a:lnTo>
                  <a:lnTo>
                    <a:pt x="2784" y="812"/>
                  </a:lnTo>
                  <a:lnTo>
                    <a:pt x="2711" y="683"/>
                  </a:lnTo>
                  <a:lnTo>
                    <a:pt x="2618" y="572"/>
                  </a:lnTo>
                  <a:lnTo>
                    <a:pt x="2526" y="461"/>
                  </a:lnTo>
                  <a:lnTo>
                    <a:pt x="2434" y="369"/>
                  </a:lnTo>
                  <a:lnTo>
                    <a:pt x="2323" y="277"/>
                  </a:lnTo>
                  <a:lnTo>
                    <a:pt x="2213" y="203"/>
                  </a:lnTo>
                  <a:lnTo>
                    <a:pt x="2084" y="148"/>
                  </a:lnTo>
                  <a:lnTo>
                    <a:pt x="1955" y="93"/>
                  </a:lnTo>
                  <a:lnTo>
                    <a:pt x="1807" y="56"/>
                  </a:lnTo>
                  <a:lnTo>
                    <a:pt x="1678"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4" name="Google Shape;3154;p11"/>
            <p:cNvSpPr/>
            <p:nvPr/>
          </p:nvSpPr>
          <p:spPr>
            <a:xfrm>
              <a:off x="6009900" y="1194125"/>
              <a:ext cx="73775" cy="73775"/>
            </a:xfrm>
            <a:custGeom>
              <a:avLst/>
              <a:gdLst/>
              <a:ahLst/>
              <a:cxnLst/>
              <a:rect l="l" t="t" r="r" b="b"/>
              <a:pathLst>
                <a:path w="2951" h="2951" extrusionOk="0">
                  <a:moveTo>
                    <a:pt x="1346" y="1"/>
                  </a:moveTo>
                  <a:lnTo>
                    <a:pt x="1199" y="38"/>
                  </a:lnTo>
                  <a:lnTo>
                    <a:pt x="1069" y="56"/>
                  </a:lnTo>
                  <a:lnTo>
                    <a:pt x="922" y="111"/>
                  </a:lnTo>
                  <a:lnTo>
                    <a:pt x="793" y="167"/>
                  </a:lnTo>
                  <a:lnTo>
                    <a:pt x="682" y="240"/>
                  </a:lnTo>
                  <a:lnTo>
                    <a:pt x="553" y="333"/>
                  </a:lnTo>
                  <a:lnTo>
                    <a:pt x="443" y="425"/>
                  </a:lnTo>
                  <a:lnTo>
                    <a:pt x="350" y="536"/>
                  </a:lnTo>
                  <a:lnTo>
                    <a:pt x="258" y="646"/>
                  </a:lnTo>
                  <a:lnTo>
                    <a:pt x="184" y="775"/>
                  </a:lnTo>
                  <a:lnTo>
                    <a:pt x="129" y="904"/>
                  </a:lnTo>
                  <a:lnTo>
                    <a:pt x="74" y="1033"/>
                  </a:lnTo>
                  <a:lnTo>
                    <a:pt x="37" y="1181"/>
                  </a:lnTo>
                  <a:lnTo>
                    <a:pt x="0" y="1310"/>
                  </a:lnTo>
                  <a:lnTo>
                    <a:pt x="0" y="1476"/>
                  </a:lnTo>
                  <a:lnTo>
                    <a:pt x="0" y="1623"/>
                  </a:lnTo>
                  <a:lnTo>
                    <a:pt x="18" y="1771"/>
                  </a:lnTo>
                  <a:lnTo>
                    <a:pt x="55" y="1900"/>
                  </a:lnTo>
                  <a:lnTo>
                    <a:pt x="111" y="2047"/>
                  </a:lnTo>
                  <a:lnTo>
                    <a:pt x="166" y="2177"/>
                  </a:lnTo>
                  <a:lnTo>
                    <a:pt x="240" y="2287"/>
                  </a:lnTo>
                  <a:lnTo>
                    <a:pt x="332" y="2416"/>
                  </a:lnTo>
                  <a:lnTo>
                    <a:pt x="424" y="2508"/>
                  </a:lnTo>
                  <a:lnTo>
                    <a:pt x="535" y="2619"/>
                  </a:lnTo>
                  <a:lnTo>
                    <a:pt x="645" y="2693"/>
                  </a:lnTo>
                  <a:lnTo>
                    <a:pt x="774" y="2767"/>
                  </a:lnTo>
                  <a:lnTo>
                    <a:pt x="903" y="2840"/>
                  </a:lnTo>
                  <a:lnTo>
                    <a:pt x="1033" y="2896"/>
                  </a:lnTo>
                  <a:lnTo>
                    <a:pt x="1180" y="2932"/>
                  </a:lnTo>
                  <a:lnTo>
                    <a:pt x="1328" y="2951"/>
                  </a:lnTo>
                  <a:lnTo>
                    <a:pt x="1623" y="2951"/>
                  </a:lnTo>
                  <a:lnTo>
                    <a:pt x="1770" y="2932"/>
                  </a:lnTo>
                  <a:lnTo>
                    <a:pt x="1918" y="2896"/>
                  </a:lnTo>
                  <a:lnTo>
                    <a:pt x="2047" y="2840"/>
                  </a:lnTo>
                  <a:lnTo>
                    <a:pt x="2176" y="2767"/>
                  </a:lnTo>
                  <a:lnTo>
                    <a:pt x="2305" y="2693"/>
                  </a:lnTo>
                  <a:lnTo>
                    <a:pt x="2415" y="2619"/>
                  </a:lnTo>
                  <a:lnTo>
                    <a:pt x="2526" y="2508"/>
                  </a:lnTo>
                  <a:lnTo>
                    <a:pt x="2618" y="2416"/>
                  </a:lnTo>
                  <a:lnTo>
                    <a:pt x="2710" y="2287"/>
                  </a:lnTo>
                  <a:lnTo>
                    <a:pt x="2784" y="2177"/>
                  </a:lnTo>
                  <a:lnTo>
                    <a:pt x="2840" y="2047"/>
                  </a:lnTo>
                  <a:lnTo>
                    <a:pt x="2895" y="1900"/>
                  </a:lnTo>
                  <a:lnTo>
                    <a:pt x="2932" y="1752"/>
                  </a:lnTo>
                  <a:lnTo>
                    <a:pt x="2950" y="1623"/>
                  </a:lnTo>
                  <a:lnTo>
                    <a:pt x="2950" y="1457"/>
                  </a:lnTo>
                  <a:lnTo>
                    <a:pt x="2950" y="1310"/>
                  </a:lnTo>
                  <a:lnTo>
                    <a:pt x="2913" y="1181"/>
                  </a:lnTo>
                  <a:lnTo>
                    <a:pt x="2876" y="1033"/>
                  </a:lnTo>
                  <a:lnTo>
                    <a:pt x="2840" y="904"/>
                  </a:lnTo>
                  <a:lnTo>
                    <a:pt x="2766" y="775"/>
                  </a:lnTo>
                  <a:lnTo>
                    <a:pt x="2692" y="665"/>
                  </a:lnTo>
                  <a:lnTo>
                    <a:pt x="2618" y="554"/>
                  </a:lnTo>
                  <a:lnTo>
                    <a:pt x="2526" y="443"/>
                  </a:lnTo>
                  <a:lnTo>
                    <a:pt x="2415" y="351"/>
                  </a:lnTo>
                  <a:lnTo>
                    <a:pt x="2305" y="259"/>
                  </a:lnTo>
                  <a:lnTo>
                    <a:pt x="2176" y="185"/>
                  </a:lnTo>
                  <a:lnTo>
                    <a:pt x="2065" y="130"/>
                  </a:lnTo>
                  <a:lnTo>
                    <a:pt x="1936" y="75"/>
                  </a:lnTo>
                  <a:lnTo>
                    <a:pt x="1789" y="38"/>
                  </a:lnTo>
                  <a:lnTo>
                    <a:pt x="1641"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5" name="Google Shape;3155;p11"/>
            <p:cNvSpPr/>
            <p:nvPr/>
          </p:nvSpPr>
          <p:spPr>
            <a:xfrm>
              <a:off x="5561850" y="948900"/>
              <a:ext cx="73775" cy="73775"/>
            </a:xfrm>
            <a:custGeom>
              <a:avLst/>
              <a:gdLst/>
              <a:ahLst/>
              <a:cxnLst/>
              <a:rect l="l" t="t" r="r" b="b"/>
              <a:pathLst>
                <a:path w="2951" h="2951" extrusionOk="0">
                  <a:moveTo>
                    <a:pt x="1328" y="1"/>
                  </a:moveTo>
                  <a:lnTo>
                    <a:pt x="1199" y="19"/>
                  </a:lnTo>
                  <a:lnTo>
                    <a:pt x="1051" y="56"/>
                  </a:lnTo>
                  <a:lnTo>
                    <a:pt x="922" y="111"/>
                  </a:lnTo>
                  <a:lnTo>
                    <a:pt x="793" y="167"/>
                  </a:lnTo>
                  <a:lnTo>
                    <a:pt x="664" y="240"/>
                  </a:lnTo>
                  <a:lnTo>
                    <a:pt x="553" y="314"/>
                  </a:lnTo>
                  <a:lnTo>
                    <a:pt x="461" y="406"/>
                  </a:lnTo>
                  <a:lnTo>
                    <a:pt x="350" y="517"/>
                  </a:lnTo>
                  <a:lnTo>
                    <a:pt x="277" y="628"/>
                  </a:lnTo>
                  <a:lnTo>
                    <a:pt x="203" y="738"/>
                  </a:lnTo>
                  <a:lnTo>
                    <a:pt x="129" y="867"/>
                  </a:lnTo>
                  <a:lnTo>
                    <a:pt x="74" y="996"/>
                  </a:lnTo>
                  <a:lnTo>
                    <a:pt x="37" y="1144"/>
                  </a:lnTo>
                  <a:lnTo>
                    <a:pt x="19" y="1273"/>
                  </a:lnTo>
                  <a:lnTo>
                    <a:pt x="0" y="1420"/>
                  </a:lnTo>
                  <a:lnTo>
                    <a:pt x="0" y="1568"/>
                  </a:lnTo>
                  <a:lnTo>
                    <a:pt x="19" y="1715"/>
                  </a:lnTo>
                  <a:lnTo>
                    <a:pt x="55" y="1863"/>
                  </a:lnTo>
                  <a:lnTo>
                    <a:pt x="92" y="1992"/>
                  </a:lnTo>
                  <a:lnTo>
                    <a:pt x="166" y="2140"/>
                  </a:lnTo>
                  <a:lnTo>
                    <a:pt x="221" y="2250"/>
                  </a:lnTo>
                  <a:lnTo>
                    <a:pt x="314" y="2379"/>
                  </a:lnTo>
                  <a:lnTo>
                    <a:pt x="406" y="2490"/>
                  </a:lnTo>
                  <a:lnTo>
                    <a:pt x="516" y="2582"/>
                  </a:lnTo>
                  <a:lnTo>
                    <a:pt x="627" y="2674"/>
                  </a:lnTo>
                  <a:lnTo>
                    <a:pt x="738" y="2748"/>
                  </a:lnTo>
                  <a:lnTo>
                    <a:pt x="867" y="2822"/>
                  </a:lnTo>
                  <a:lnTo>
                    <a:pt x="996" y="2877"/>
                  </a:lnTo>
                  <a:lnTo>
                    <a:pt x="1143" y="2914"/>
                  </a:lnTo>
                  <a:lnTo>
                    <a:pt x="1291" y="2932"/>
                  </a:lnTo>
                  <a:lnTo>
                    <a:pt x="1438" y="2951"/>
                  </a:lnTo>
                  <a:lnTo>
                    <a:pt x="1586" y="2951"/>
                  </a:lnTo>
                  <a:lnTo>
                    <a:pt x="1733" y="2932"/>
                  </a:lnTo>
                  <a:lnTo>
                    <a:pt x="1881" y="2895"/>
                  </a:lnTo>
                  <a:lnTo>
                    <a:pt x="2010" y="2840"/>
                  </a:lnTo>
                  <a:lnTo>
                    <a:pt x="2139" y="2785"/>
                  </a:lnTo>
                  <a:lnTo>
                    <a:pt x="2268" y="2711"/>
                  </a:lnTo>
                  <a:lnTo>
                    <a:pt x="2379" y="2619"/>
                  </a:lnTo>
                  <a:lnTo>
                    <a:pt x="2489" y="2527"/>
                  </a:lnTo>
                  <a:lnTo>
                    <a:pt x="2600" y="2435"/>
                  </a:lnTo>
                  <a:lnTo>
                    <a:pt x="2674" y="2305"/>
                  </a:lnTo>
                  <a:lnTo>
                    <a:pt x="2766" y="2195"/>
                  </a:lnTo>
                  <a:lnTo>
                    <a:pt x="2821" y="2066"/>
                  </a:lnTo>
                  <a:lnTo>
                    <a:pt x="2877" y="1937"/>
                  </a:lnTo>
                  <a:lnTo>
                    <a:pt x="2913" y="1789"/>
                  </a:lnTo>
                  <a:lnTo>
                    <a:pt x="2950" y="1642"/>
                  </a:lnTo>
                  <a:lnTo>
                    <a:pt x="2950" y="1494"/>
                  </a:lnTo>
                  <a:lnTo>
                    <a:pt x="2950" y="1347"/>
                  </a:lnTo>
                  <a:lnTo>
                    <a:pt x="2932" y="1199"/>
                  </a:lnTo>
                  <a:lnTo>
                    <a:pt x="2895" y="1052"/>
                  </a:lnTo>
                  <a:lnTo>
                    <a:pt x="2840" y="923"/>
                  </a:lnTo>
                  <a:lnTo>
                    <a:pt x="2784" y="794"/>
                  </a:lnTo>
                  <a:lnTo>
                    <a:pt x="2711" y="664"/>
                  </a:lnTo>
                  <a:lnTo>
                    <a:pt x="2618" y="554"/>
                  </a:lnTo>
                  <a:lnTo>
                    <a:pt x="2526" y="443"/>
                  </a:lnTo>
                  <a:lnTo>
                    <a:pt x="2416" y="351"/>
                  </a:lnTo>
                  <a:lnTo>
                    <a:pt x="2305" y="259"/>
                  </a:lnTo>
                  <a:lnTo>
                    <a:pt x="2176" y="185"/>
                  </a:lnTo>
                  <a:lnTo>
                    <a:pt x="2047" y="111"/>
                  </a:lnTo>
                  <a:lnTo>
                    <a:pt x="1918" y="74"/>
                  </a:lnTo>
                  <a:lnTo>
                    <a:pt x="1770" y="19"/>
                  </a:lnTo>
                  <a:lnTo>
                    <a:pt x="16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6" name="Google Shape;3156;p11"/>
            <p:cNvSpPr/>
            <p:nvPr/>
          </p:nvSpPr>
          <p:spPr>
            <a:xfrm>
              <a:off x="5182025" y="309550"/>
              <a:ext cx="74225" cy="73800"/>
            </a:xfrm>
            <a:custGeom>
              <a:avLst/>
              <a:gdLst/>
              <a:ahLst/>
              <a:cxnLst/>
              <a:rect l="l" t="t" r="r" b="b"/>
              <a:pathLst>
                <a:path w="2969" h="2952" extrusionOk="0">
                  <a:moveTo>
                    <a:pt x="1346" y="1"/>
                  </a:moveTo>
                  <a:lnTo>
                    <a:pt x="1199" y="19"/>
                  </a:lnTo>
                  <a:lnTo>
                    <a:pt x="1070" y="56"/>
                  </a:lnTo>
                  <a:lnTo>
                    <a:pt x="940" y="112"/>
                  </a:lnTo>
                  <a:lnTo>
                    <a:pt x="811" y="167"/>
                  </a:lnTo>
                  <a:lnTo>
                    <a:pt x="682" y="241"/>
                  </a:lnTo>
                  <a:lnTo>
                    <a:pt x="572" y="333"/>
                  </a:lnTo>
                  <a:lnTo>
                    <a:pt x="461" y="425"/>
                  </a:lnTo>
                  <a:lnTo>
                    <a:pt x="369" y="517"/>
                  </a:lnTo>
                  <a:lnTo>
                    <a:pt x="277" y="628"/>
                  </a:lnTo>
                  <a:lnTo>
                    <a:pt x="203" y="738"/>
                  </a:lnTo>
                  <a:lnTo>
                    <a:pt x="148" y="868"/>
                  </a:lnTo>
                  <a:lnTo>
                    <a:pt x="92" y="997"/>
                  </a:lnTo>
                  <a:lnTo>
                    <a:pt x="55" y="1144"/>
                  </a:lnTo>
                  <a:lnTo>
                    <a:pt x="19" y="1273"/>
                  </a:lnTo>
                  <a:lnTo>
                    <a:pt x="0" y="1421"/>
                  </a:lnTo>
                  <a:lnTo>
                    <a:pt x="19" y="1587"/>
                  </a:lnTo>
                  <a:lnTo>
                    <a:pt x="37" y="1716"/>
                  </a:lnTo>
                  <a:lnTo>
                    <a:pt x="55" y="1863"/>
                  </a:lnTo>
                  <a:lnTo>
                    <a:pt x="111" y="2011"/>
                  </a:lnTo>
                  <a:lnTo>
                    <a:pt x="166" y="2140"/>
                  </a:lnTo>
                  <a:lnTo>
                    <a:pt x="240" y="2250"/>
                  </a:lnTo>
                  <a:lnTo>
                    <a:pt x="314" y="2379"/>
                  </a:lnTo>
                  <a:lnTo>
                    <a:pt x="424" y="2490"/>
                  </a:lnTo>
                  <a:lnTo>
                    <a:pt x="516" y="2582"/>
                  </a:lnTo>
                  <a:lnTo>
                    <a:pt x="627" y="2674"/>
                  </a:lnTo>
                  <a:lnTo>
                    <a:pt x="756" y="2748"/>
                  </a:lnTo>
                  <a:lnTo>
                    <a:pt x="885" y="2822"/>
                  </a:lnTo>
                  <a:lnTo>
                    <a:pt x="1014" y="2877"/>
                  </a:lnTo>
                  <a:lnTo>
                    <a:pt x="1162" y="2914"/>
                  </a:lnTo>
                  <a:lnTo>
                    <a:pt x="1309" y="2933"/>
                  </a:lnTo>
                  <a:lnTo>
                    <a:pt x="1457" y="2951"/>
                  </a:lnTo>
                  <a:lnTo>
                    <a:pt x="1604" y="2951"/>
                  </a:lnTo>
                  <a:lnTo>
                    <a:pt x="1752" y="2933"/>
                  </a:lnTo>
                  <a:lnTo>
                    <a:pt x="1881" y="2896"/>
                  </a:lnTo>
                  <a:lnTo>
                    <a:pt x="2028" y="2840"/>
                  </a:lnTo>
                  <a:lnTo>
                    <a:pt x="2157" y="2785"/>
                  </a:lnTo>
                  <a:lnTo>
                    <a:pt x="2286" y="2711"/>
                  </a:lnTo>
                  <a:lnTo>
                    <a:pt x="2397" y="2638"/>
                  </a:lnTo>
                  <a:lnTo>
                    <a:pt x="2508" y="2527"/>
                  </a:lnTo>
                  <a:lnTo>
                    <a:pt x="2600" y="2435"/>
                  </a:lnTo>
                  <a:lnTo>
                    <a:pt x="2692" y="2324"/>
                  </a:lnTo>
                  <a:lnTo>
                    <a:pt x="2766" y="2195"/>
                  </a:lnTo>
                  <a:lnTo>
                    <a:pt x="2840" y="2066"/>
                  </a:lnTo>
                  <a:lnTo>
                    <a:pt x="2895" y="1937"/>
                  </a:lnTo>
                  <a:lnTo>
                    <a:pt x="2932" y="1789"/>
                  </a:lnTo>
                  <a:lnTo>
                    <a:pt x="2950" y="1642"/>
                  </a:lnTo>
                  <a:lnTo>
                    <a:pt x="2969" y="1494"/>
                  </a:lnTo>
                  <a:lnTo>
                    <a:pt x="2950" y="1347"/>
                  </a:lnTo>
                  <a:lnTo>
                    <a:pt x="2932" y="1199"/>
                  </a:lnTo>
                  <a:lnTo>
                    <a:pt x="2895" y="1052"/>
                  </a:lnTo>
                  <a:lnTo>
                    <a:pt x="2858" y="923"/>
                  </a:lnTo>
                  <a:lnTo>
                    <a:pt x="2784" y="794"/>
                  </a:lnTo>
                  <a:lnTo>
                    <a:pt x="2711" y="665"/>
                  </a:lnTo>
                  <a:lnTo>
                    <a:pt x="2637" y="554"/>
                  </a:lnTo>
                  <a:lnTo>
                    <a:pt x="2526" y="443"/>
                  </a:lnTo>
                  <a:lnTo>
                    <a:pt x="2434" y="351"/>
                  </a:lnTo>
                  <a:lnTo>
                    <a:pt x="2323" y="259"/>
                  </a:lnTo>
                  <a:lnTo>
                    <a:pt x="2194" y="185"/>
                  </a:lnTo>
                  <a:lnTo>
                    <a:pt x="2065" y="130"/>
                  </a:lnTo>
                  <a:lnTo>
                    <a:pt x="1936" y="75"/>
                  </a:lnTo>
                  <a:lnTo>
                    <a:pt x="1789" y="38"/>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7" name="Google Shape;3157;p11"/>
            <p:cNvSpPr/>
            <p:nvPr/>
          </p:nvSpPr>
          <p:spPr>
            <a:xfrm>
              <a:off x="6249575" y="1234225"/>
              <a:ext cx="73775" cy="73800"/>
            </a:xfrm>
            <a:custGeom>
              <a:avLst/>
              <a:gdLst/>
              <a:ahLst/>
              <a:cxnLst/>
              <a:rect l="l" t="t" r="r" b="b"/>
              <a:pathLst>
                <a:path w="2951" h="2952" extrusionOk="0">
                  <a:moveTo>
                    <a:pt x="1310" y="1"/>
                  </a:moveTo>
                  <a:lnTo>
                    <a:pt x="1162" y="38"/>
                  </a:lnTo>
                  <a:lnTo>
                    <a:pt x="1033" y="75"/>
                  </a:lnTo>
                  <a:lnTo>
                    <a:pt x="886" y="112"/>
                  </a:lnTo>
                  <a:lnTo>
                    <a:pt x="757" y="185"/>
                  </a:lnTo>
                  <a:lnTo>
                    <a:pt x="646" y="259"/>
                  </a:lnTo>
                  <a:lnTo>
                    <a:pt x="536" y="333"/>
                  </a:lnTo>
                  <a:lnTo>
                    <a:pt x="425" y="425"/>
                  </a:lnTo>
                  <a:lnTo>
                    <a:pt x="333" y="536"/>
                  </a:lnTo>
                  <a:lnTo>
                    <a:pt x="259" y="646"/>
                  </a:lnTo>
                  <a:lnTo>
                    <a:pt x="185" y="775"/>
                  </a:lnTo>
                  <a:lnTo>
                    <a:pt x="111" y="886"/>
                  </a:lnTo>
                  <a:lnTo>
                    <a:pt x="75" y="1033"/>
                  </a:lnTo>
                  <a:lnTo>
                    <a:pt x="38" y="1163"/>
                  </a:lnTo>
                  <a:lnTo>
                    <a:pt x="1" y="1310"/>
                  </a:lnTo>
                  <a:lnTo>
                    <a:pt x="1" y="1458"/>
                  </a:lnTo>
                  <a:lnTo>
                    <a:pt x="1" y="1605"/>
                  </a:lnTo>
                  <a:lnTo>
                    <a:pt x="19" y="1753"/>
                  </a:lnTo>
                  <a:lnTo>
                    <a:pt x="56" y="1900"/>
                  </a:lnTo>
                  <a:lnTo>
                    <a:pt x="111" y="2029"/>
                  </a:lnTo>
                  <a:lnTo>
                    <a:pt x="167" y="2158"/>
                  </a:lnTo>
                  <a:lnTo>
                    <a:pt x="241" y="2287"/>
                  </a:lnTo>
                  <a:lnTo>
                    <a:pt x="333" y="2398"/>
                  </a:lnTo>
                  <a:lnTo>
                    <a:pt x="425" y="2509"/>
                  </a:lnTo>
                  <a:lnTo>
                    <a:pt x="536" y="2601"/>
                  </a:lnTo>
                  <a:lnTo>
                    <a:pt x="646" y="2693"/>
                  </a:lnTo>
                  <a:lnTo>
                    <a:pt x="775" y="2767"/>
                  </a:lnTo>
                  <a:lnTo>
                    <a:pt x="904" y="2840"/>
                  </a:lnTo>
                  <a:lnTo>
                    <a:pt x="1033" y="2877"/>
                  </a:lnTo>
                  <a:lnTo>
                    <a:pt x="1181" y="2914"/>
                  </a:lnTo>
                  <a:lnTo>
                    <a:pt x="1328" y="2951"/>
                  </a:lnTo>
                  <a:lnTo>
                    <a:pt x="1623" y="2951"/>
                  </a:lnTo>
                  <a:lnTo>
                    <a:pt x="1771" y="2933"/>
                  </a:lnTo>
                  <a:lnTo>
                    <a:pt x="1918" y="2896"/>
                  </a:lnTo>
                  <a:lnTo>
                    <a:pt x="2047" y="2840"/>
                  </a:lnTo>
                  <a:lnTo>
                    <a:pt x="2177" y="2767"/>
                  </a:lnTo>
                  <a:lnTo>
                    <a:pt x="2306" y="2693"/>
                  </a:lnTo>
                  <a:lnTo>
                    <a:pt x="2416" y="2619"/>
                  </a:lnTo>
                  <a:lnTo>
                    <a:pt x="2527" y="2509"/>
                  </a:lnTo>
                  <a:lnTo>
                    <a:pt x="2619" y="2416"/>
                  </a:lnTo>
                  <a:lnTo>
                    <a:pt x="2711" y="2287"/>
                  </a:lnTo>
                  <a:lnTo>
                    <a:pt x="2785" y="2177"/>
                  </a:lnTo>
                  <a:lnTo>
                    <a:pt x="2840" y="2048"/>
                  </a:lnTo>
                  <a:lnTo>
                    <a:pt x="2896" y="1900"/>
                  </a:lnTo>
                  <a:lnTo>
                    <a:pt x="2933" y="1771"/>
                  </a:lnTo>
                  <a:lnTo>
                    <a:pt x="2951" y="1623"/>
                  </a:lnTo>
                  <a:lnTo>
                    <a:pt x="2951" y="1458"/>
                  </a:lnTo>
                  <a:lnTo>
                    <a:pt x="2951" y="1310"/>
                  </a:lnTo>
                  <a:lnTo>
                    <a:pt x="2914" y="1163"/>
                  </a:lnTo>
                  <a:lnTo>
                    <a:pt x="2877" y="1033"/>
                  </a:lnTo>
                  <a:lnTo>
                    <a:pt x="2840" y="886"/>
                  </a:lnTo>
                  <a:lnTo>
                    <a:pt x="2767" y="757"/>
                  </a:lnTo>
                  <a:lnTo>
                    <a:pt x="2693" y="646"/>
                  </a:lnTo>
                  <a:lnTo>
                    <a:pt x="2601" y="517"/>
                  </a:lnTo>
                  <a:lnTo>
                    <a:pt x="2508" y="425"/>
                  </a:lnTo>
                  <a:lnTo>
                    <a:pt x="2398" y="333"/>
                  </a:lnTo>
                  <a:lnTo>
                    <a:pt x="2287" y="241"/>
                  </a:lnTo>
                  <a:lnTo>
                    <a:pt x="2158" y="167"/>
                  </a:lnTo>
                  <a:lnTo>
                    <a:pt x="2029" y="112"/>
                  </a:lnTo>
                  <a:lnTo>
                    <a:pt x="1900" y="56"/>
                  </a:lnTo>
                  <a:lnTo>
                    <a:pt x="1752"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8" name="Google Shape;3158;p11"/>
            <p:cNvSpPr/>
            <p:nvPr/>
          </p:nvSpPr>
          <p:spPr>
            <a:xfrm>
              <a:off x="5850400" y="1166025"/>
              <a:ext cx="73325" cy="73300"/>
            </a:xfrm>
            <a:custGeom>
              <a:avLst/>
              <a:gdLst/>
              <a:ahLst/>
              <a:cxnLst/>
              <a:rect l="l" t="t" r="r" b="b"/>
              <a:pathLst>
                <a:path w="2933" h="2932" extrusionOk="0">
                  <a:moveTo>
                    <a:pt x="1310" y="0"/>
                  </a:moveTo>
                  <a:lnTo>
                    <a:pt x="1162" y="37"/>
                  </a:lnTo>
                  <a:lnTo>
                    <a:pt x="1033" y="74"/>
                  </a:lnTo>
                  <a:lnTo>
                    <a:pt x="904" y="111"/>
                  </a:lnTo>
                  <a:lnTo>
                    <a:pt x="775" y="184"/>
                  </a:lnTo>
                  <a:lnTo>
                    <a:pt x="646" y="258"/>
                  </a:lnTo>
                  <a:lnTo>
                    <a:pt x="535" y="350"/>
                  </a:lnTo>
                  <a:lnTo>
                    <a:pt x="443" y="443"/>
                  </a:lnTo>
                  <a:lnTo>
                    <a:pt x="351" y="535"/>
                  </a:lnTo>
                  <a:lnTo>
                    <a:pt x="259" y="645"/>
                  </a:lnTo>
                  <a:lnTo>
                    <a:pt x="185" y="774"/>
                  </a:lnTo>
                  <a:lnTo>
                    <a:pt x="111" y="904"/>
                  </a:lnTo>
                  <a:lnTo>
                    <a:pt x="74" y="1033"/>
                  </a:lnTo>
                  <a:lnTo>
                    <a:pt x="37" y="1162"/>
                  </a:lnTo>
                  <a:lnTo>
                    <a:pt x="0" y="1309"/>
                  </a:lnTo>
                  <a:lnTo>
                    <a:pt x="0" y="1457"/>
                  </a:lnTo>
                  <a:lnTo>
                    <a:pt x="0" y="1604"/>
                  </a:lnTo>
                  <a:lnTo>
                    <a:pt x="37" y="1752"/>
                  </a:lnTo>
                  <a:lnTo>
                    <a:pt x="74" y="1881"/>
                  </a:lnTo>
                  <a:lnTo>
                    <a:pt x="111" y="2028"/>
                  </a:lnTo>
                  <a:lnTo>
                    <a:pt x="185" y="2157"/>
                  </a:lnTo>
                  <a:lnTo>
                    <a:pt x="259" y="2268"/>
                  </a:lnTo>
                  <a:lnTo>
                    <a:pt x="351" y="2397"/>
                  </a:lnTo>
                  <a:lnTo>
                    <a:pt x="443" y="2489"/>
                  </a:lnTo>
                  <a:lnTo>
                    <a:pt x="554" y="2600"/>
                  </a:lnTo>
                  <a:lnTo>
                    <a:pt x="664" y="2674"/>
                  </a:lnTo>
                  <a:lnTo>
                    <a:pt x="793" y="2747"/>
                  </a:lnTo>
                  <a:lnTo>
                    <a:pt x="922" y="2821"/>
                  </a:lnTo>
                  <a:lnTo>
                    <a:pt x="1070" y="2858"/>
                  </a:lnTo>
                  <a:lnTo>
                    <a:pt x="1199" y="2895"/>
                  </a:lnTo>
                  <a:lnTo>
                    <a:pt x="1346" y="2913"/>
                  </a:lnTo>
                  <a:lnTo>
                    <a:pt x="1494" y="2932"/>
                  </a:lnTo>
                  <a:lnTo>
                    <a:pt x="1641" y="2913"/>
                  </a:lnTo>
                  <a:lnTo>
                    <a:pt x="1789" y="2895"/>
                  </a:lnTo>
                  <a:lnTo>
                    <a:pt x="1918" y="2840"/>
                  </a:lnTo>
                  <a:lnTo>
                    <a:pt x="2047" y="2784"/>
                  </a:lnTo>
                  <a:lnTo>
                    <a:pt x="2176" y="2729"/>
                  </a:lnTo>
                  <a:lnTo>
                    <a:pt x="2287" y="2655"/>
                  </a:lnTo>
                  <a:lnTo>
                    <a:pt x="2397" y="2563"/>
                  </a:lnTo>
                  <a:lnTo>
                    <a:pt x="2508" y="2471"/>
                  </a:lnTo>
                  <a:lnTo>
                    <a:pt x="2600" y="2360"/>
                  </a:lnTo>
                  <a:lnTo>
                    <a:pt x="2692" y="2250"/>
                  </a:lnTo>
                  <a:lnTo>
                    <a:pt x="2748" y="2120"/>
                  </a:lnTo>
                  <a:lnTo>
                    <a:pt x="2821" y="1991"/>
                  </a:lnTo>
                  <a:lnTo>
                    <a:pt x="2858" y="1862"/>
                  </a:lnTo>
                  <a:lnTo>
                    <a:pt x="2895" y="1733"/>
                  </a:lnTo>
                  <a:lnTo>
                    <a:pt x="2914" y="1586"/>
                  </a:lnTo>
                  <a:lnTo>
                    <a:pt x="2932" y="1438"/>
                  </a:lnTo>
                  <a:lnTo>
                    <a:pt x="2914" y="1291"/>
                  </a:lnTo>
                  <a:lnTo>
                    <a:pt x="2895" y="1162"/>
                  </a:lnTo>
                  <a:lnTo>
                    <a:pt x="2858" y="1014"/>
                  </a:lnTo>
                  <a:lnTo>
                    <a:pt x="2803" y="885"/>
                  </a:lnTo>
                  <a:lnTo>
                    <a:pt x="2729" y="756"/>
                  </a:lnTo>
                  <a:lnTo>
                    <a:pt x="2656" y="645"/>
                  </a:lnTo>
                  <a:lnTo>
                    <a:pt x="2582" y="535"/>
                  </a:lnTo>
                  <a:lnTo>
                    <a:pt x="2471" y="424"/>
                  </a:lnTo>
                  <a:lnTo>
                    <a:pt x="2379" y="332"/>
                  </a:lnTo>
                  <a:lnTo>
                    <a:pt x="2250" y="258"/>
                  </a:lnTo>
                  <a:lnTo>
                    <a:pt x="2139" y="184"/>
                  </a:lnTo>
                  <a:lnTo>
                    <a:pt x="2010" y="111"/>
                  </a:lnTo>
                  <a:lnTo>
                    <a:pt x="1881" y="74"/>
                  </a:lnTo>
                  <a:lnTo>
                    <a:pt x="1734" y="37"/>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9" name="Google Shape;3159;p11"/>
            <p:cNvSpPr/>
            <p:nvPr/>
          </p:nvSpPr>
          <p:spPr>
            <a:xfrm>
              <a:off x="5930150" y="1179850"/>
              <a:ext cx="73775" cy="73775"/>
            </a:xfrm>
            <a:custGeom>
              <a:avLst/>
              <a:gdLst/>
              <a:ahLst/>
              <a:cxnLst/>
              <a:rect l="l" t="t" r="r" b="b"/>
              <a:pathLst>
                <a:path w="2951" h="2951" extrusionOk="0">
                  <a:moveTo>
                    <a:pt x="1438" y="0"/>
                  </a:moveTo>
                  <a:lnTo>
                    <a:pt x="1291" y="19"/>
                  </a:lnTo>
                  <a:lnTo>
                    <a:pt x="1162" y="37"/>
                  </a:lnTo>
                  <a:lnTo>
                    <a:pt x="1014" y="74"/>
                  </a:lnTo>
                  <a:lnTo>
                    <a:pt x="885" y="129"/>
                  </a:lnTo>
                  <a:lnTo>
                    <a:pt x="756" y="203"/>
                  </a:lnTo>
                  <a:lnTo>
                    <a:pt x="646" y="277"/>
                  </a:lnTo>
                  <a:lnTo>
                    <a:pt x="535" y="351"/>
                  </a:lnTo>
                  <a:lnTo>
                    <a:pt x="424" y="443"/>
                  </a:lnTo>
                  <a:lnTo>
                    <a:pt x="332" y="553"/>
                  </a:lnTo>
                  <a:lnTo>
                    <a:pt x="240" y="664"/>
                  </a:lnTo>
                  <a:lnTo>
                    <a:pt x="166" y="793"/>
                  </a:lnTo>
                  <a:lnTo>
                    <a:pt x="111" y="922"/>
                  </a:lnTo>
                  <a:lnTo>
                    <a:pt x="56" y="1051"/>
                  </a:lnTo>
                  <a:lnTo>
                    <a:pt x="19" y="1180"/>
                  </a:lnTo>
                  <a:lnTo>
                    <a:pt x="0" y="1328"/>
                  </a:lnTo>
                  <a:lnTo>
                    <a:pt x="0" y="1475"/>
                  </a:lnTo>
                  <a:lnTo>
                    <a:pt x="0" y="1623"/>
                  </a:lnTo>
                  <a:lnTo>
                    <a:pt x="19" y="1770"/>
                  </a:lnTo>
                  <a:lnTo>
                    <a:pt x="56" y="1918"/>
                  </a:lnTo>
                  <a:lnTo>
                    <a:pt x="111" y="2047"/>
                  </a:lnTo>
                  <a:lnTo>
                    <a:pt x="185" y="2176"/>
                  </a:lnTo>
                  <a:lnTo>
                    <a:pt x="258" y="2305"/>
                  </a:lnTo>
                  <a:lnTo>
                    <a:pt x="332" y="2416"/>
                  </a:lnTo>
                  <a:lnTo>
                    <a:pt x="443" y="2526"/>
                  </a:lnTo>
                  <a:lnTo>
                    <a:pt x="553" y="2618"/>
                  </a:lnTo>
                  <a:lnTo>
                    <a:pt x="664" y="2711"/>
                  </a:lnTo>
                  <a:lnTo>
                    <a:pt x="793" y="2784"/>
                  </a:lnTo>
                  <a:lnTo>
                    <a:pt x="922" y="2840"/>
                  </a:lnTo>
                  <a:lnTo>
                    <a:pt x="1051" y="2895"/>
                  </a:lnTo>
                  <a:lnTo>
                    <a:pt x="1199" y="2932"/>
                  </a:lnTo>
                  <a:lnTo>
                    <a:pt x="1346" y="2950"/>
                  </a:lnTo>
                  <a:lnTo>
                    <a:pt x="1641" y="2950"/>
                  </a:lnTo>
                  <a:lnTo>
                    <a:pt x="1770" y="2913"/>
                  </a:lnTo>
                  <a:lnTo>
                    <a:pt x="1918" y="2877"/>
                  </a:lnTo>
                  <a:lnTo>
                    <a:pt x="2047" y="2821"/>
                  </a:lnTo>
                  <a:lnTo>
                    <a:pt x="2176" y="2766"/>
                  </a:lnTo>
                  <a:lnTo>
                    <a:pt x="2287" y="2692"/>
                  </a:lnTo>
                  <a:lnTo>
                    <a:pt x="2416" y="2600"/>
                  </a:lnTo>
                  <a:lnTo>
                    <a:pt x="2508" y="2508"/>
                  </a:lnTo>
                  <a:lnTo>
                    <a:pt x="2600" y="2416"/>
                  </a:lnTo>
                  <a:lnTo>
                    <a:pt x="2692" y="2287"/>
                  </a:lnTo>
                  <a:lnTo>
                    <a:pt x="2766" y="2176"/>
                  </a:lnTo>
                  <a:lnTo>
                    <a:pt x="2821" y="2047"/>
                  </a:lnTo>
                  <a:lnTo>
                    <a:pt x="2877" y="1918"/>
                  </a:lnTo>
                  <a:lnTo>
                    <a:pt x="2913" y="1770"/>
                  </a:lnTo>
                  <a:lnTo>
                    <a:pt x="2932" y="1641"/>
                  </a:lnTo>
                  <a:lnTo>
                    <a:pt x="2950" y="1494"/>
                  </a:lnTo>
                  <a:lnTo>
                    <a:pt x="2932" y="1346"/>
                  </a:lnTo>
                  <a:lnTo>
                    <a:pt x="2913" y="1199"/>
                  </a:lnTo>
                  <a:lnTo>
                    <a:pt x="2877" y="1051"/>
                  </a:lnTo>
                  <a:lnTo>
                    <a:pt x="2821" y="922"/>
                  </a:lnTo>
                  <a:lnTo>
                    <a:pt x="2766" y="775"/>
                  </a:lnTo>
                  <a:lnTo>
                    <a:pt x="2692" y="664"/>
                  </a:lnTo>
                  <a:lnTo>
                    <a:pt x="2600" y="553"/>
                  </a:lnTo>
                  <a:lnTo>
                    <a:pt x="2489" y="443"/>
                  </a:lnTo>
                  <a:lnTo>
                    <a:pt x="2397" y="351"/>
                  </a:lnTo>
                  <a:lnTo>
                    <a:pt x="2268" y="258"/>
                  </a:lnTo>
                  <a:lnTo>
                    <a:pt x="2157" y="185"/>
                  </a:lnTo>
                  <a:lnTo>
                    <a:pt x="2028" y="111"/>
                  </a:lnTo>
                  <a:lnTo>
                    <a:pt x="1881" y="74"/>
                  </a:lnTo>
                  <a:lnTo>
                    <a:pt x="1733" y="37"/>
                  </a:lnTo>
                  <a:lnTo>
                    <a:pt x="1604"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0" name="Google Shape;3160;p11"/>
            <p:cNvSpPr/>
            <p:nvPr/>
          </p:nvSpPr>
          <p:spPr>
            <a:xfrm>
              <a:off x="5351175" y="749300"/>
              <a:ext cx="72875" cy="73325"/>
            </a:xfrm>
            <a:custGeom>
              <a:avLst/>
              <a:gdLst/>
              <a:ahLst/>
              <a:cxnLst/>
              <a:rect l="l" t="t" r="r" b="b"/>
              <a:pathLst>
                <a:path w="2915" h="2933" extrusionOk="0">
                  <a:moveTo>
                    <a:pt x="1458" y="1"/>
                  </a:moveTo>
                  <a:lnTo>
                    <a:pt x="1310" y="19"/>
                  </a:lnTo>
                  <a:lnTo>
                    <a:pt x="1163" y="38"/>
                  </a:lnTo>
                  <a:lnTo>
                    <a:pt x="1033" y="75"/>
                  </a:lnTo>
                  <a:lnTo>
                    <a:pt x="904" y="130"/>
                  </a:lnTo>
                  <a:lnTo>
                    <a:pt x="775" y="185"/>
                  </a:lnTo>
                  <a:lnTo>
                    <a:pt x="646" y="259"/>
                  </a:lnTo>
                  <a:lnTo>
                    <a:pt x="536" y="351"/>
                  </a:lnTo>
                  <a:lnTo>
                    <a:pt x="425" y="443"/>
                  </a:lnTo>
                  <a:lnTo>
                    <a:pt x="333" y="536"/>
                  </a:lnTo>
                  <a:lnTo>
                    <a:pt x="259" y="646"/>
                  </a:lnTo>
                  <a:lnTo>
                    <a:pt x="185" y="775"/>
                  </a:lnTo>
                  <a:lnTo>
                    <a:pt x="112" y="904"/>
                  </a:lnTo>
                  <a:lnTo>
                    <a:pt x="56" y="1033"/>
                  </a:lnTo>
                  <a:lnTo>
                    <a:pt x="19" y="1163"/>
                  </a:lnTo>
                  <a:lnTo>
                    <a:pt x="1" y="1310"/>
                  </a:lnTo>
                  <a:lnTo>
                    <a:pt x="1" y="1458"/>
                  </a:lnTo>
                  <a:lnTo>
                    <a:pt x="1" y="1605"/>
                  </a:lnTo>
                  <a:lnTo>
                    <a:pt x="19" y="1734"/>
                  </a:lnTo>
                  <a:lnTo>
                    <a:pt x="56" y="1882"/>
                  </a:lnTo>
                  <a:lnTo>
                    <a:pt x="112" y="2011"/>
                  </a:lnTo>
                  <a:lnTo>
                    <a:pt x="167" y="2140"/>
                  </a:lnTo>
                  <a:lnTo>
                    <a:pt x="241" y="2250"/>
                  </a:lnTo>
                  <a:lnTo>
                    <a:pt x="314" y="2379"/>
                  </a:lnTo>
                  <a:lnTo>
                    <a:pt x="407" y="2472"/>
                  </a:lnTo>
                  <a:lnTo>
                    <a:pt x="517" y="2564"/>
                  </a:lnTo>
                  <a:lnTo>
                    <a:pt x="628" y="2656"/>
                  </a:lnTo>
                  <a:lnTo>
                    <a:pt x="738" y="2730"/>
                  </a:lnTo>
                  <a:lnTo>
                    <a:pt x="868" y="2804"/>
                  </a:lnTo>
                  <a:lnTo>
                    <a:pt x="997" y="2859"/>
                  </a:lnTo>
                  <a:lnTo>
                    <a:pt x="1144" y="2896"/>
                  </a:lnTo>
                  <a:lnTo>
                    <a:pt x="1292" y="2914"/>
                  </a:lnTo>
                  <a:lnTo>
                    <a:pt x="1421" y="2933"/>
                  </a:lnTo>
                  <a:lnTo>
                    <a:pt x="1568" y="2933"/>
                  </a:lnTo>
                  <a:lnTo>
                    <a:pt x="1716" y="2896"/>
                  </a:lnTo>
                  <a:lnTo>
                    <a:pt x="1863" y="2859"/>
                  </a:lnTo>
                  <a:lnTo>
                    <a:pt x="1992" y="2822"/>
                  </a:lnTo>
                  <a:lnTo>
                    <a:pt x="2121" y="2748"/>
                  </a:lnTo>
                  <a:lnTo>
                    <a:pt x="2250" y="2674"/>
                  </a:lnTo>
                  <a:lnTo>
                    <a:pt x="2361" y="2601"/>
                  </a:lnTo>
                  <a:lnTo>
                    <a:pt x="2472" y="2490"/>
                  </a:lnTo>
                  <a:lnTo>
                    <a:pt x="2582" y="2379"/>
                  </a:lnTo>
                  <a:lnTo>
                    <a:pt x="2656" y="2269"/>
                  </a:lnTo>
                  <a:lnTo>
                    <a:pt x="2730" y="2158"/>
                  </a:lnTo>
                  <a:lnTo>
                    <a:pt x="2804" y="2011"/>
                  </a:lnTo>
                  <a:lnTo>
                    <a:pt x="2859" y="1882"/>
                  </a:lnTo>
                  <a:lnTo>
                    <a:pt x="2896" y="1734"/>
                  </a:lnTo>
                  <a:lnTo>
                    <a:pt x="2914" y="1605"/>
                  </a:lnTo>
                  <a:lnTo>
                    <a:pt x="2914" y="1458"/>
                  </a:lnTo>
                  <a:lnTo>
                    <a:pt x="2914" y="1310"/>
                  </a:lnTo>
                  <a:lnTo>
                    <a:pt x="2877" y="1163"/>
                  </a:lnTo>
                  <a:lnTo>
                    <a:pt x="2840" y="1033"/>
                  </a:lnTo>
                  <a:lnTo>
                    <a:pt x="2785" y="886"/>
                  </a:lnTo>
                  <a:lnTo>
                    <a:pt x="2730" y="775"/>
                  </a:lnTo>
                  <a:lnTo>
                    <a:pt x="2656" y="646"/>
                  </a:lnTo>
                  <a:lnTo>
                    <a:pt x="2564" y="536"/>
                  </a:lnTo>
                  <a:lnTo>
                    <a:pt x="2472" y="425"/>
                  </a:lnTo>
                  <a:lnTo>
                    <a:pt x="2361" y="333"/>
                  </a:lnTo>
                  <a:lnTo>
                    <a:pt x="2250" y="259"/>
                  </a:lnTo>
                  <a:lnTo>
                    <a:pt x="2140" y="185"/>
                  </a:lnTo>
                  <a:lnTo>
                    <a:pt x="2011" y="112"/>
                  </a:lnTo>
                  <a:lnTo>
                    <a:pt x="1882" y="75"/>
                  </a:lnTo>
                  <a:lnTo>
                    <a:pt x="1734" y="38"/>
                  </a:lnTo>
                  <a:lnTo>
                    <a:pt x="1605" y="19"/>
                  </a:lnTo>
                  <a:lnTo>
                    <a:pt x="1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1" name="Google Shape;3161;p11"/>
            <p:cNvSpPr/>
            <p:nvPr/>
          </p:nvSpPr>
          <p:spPr>
            <a:xfrm>
              <a:off x="6329325" y="1248525"/>
              <a:ext cx="71925" cy="73775"/>
            </a:xfrm>
            <a:custGeom>
              <a:avLst/>
              <a:gdLst/>
              <a:ahLst/>
              <a:cxnLst/>
              <a:rect l="l" t="t" r="r" b="b"/>
              <a:pathLst>
                <a:path w="2877" h="2951" extrusionOk="0">
                  <a:moveTo>
                    <a:pt x="1420" y="1"/>
                  </a:moveTo>
                  <a:lnTo>
                    <a:pt x="1273" y="19"/>
                  </a:lnTo>
                  <a:lnTo>
                    <a:pt x="1125" y="37"/>
                  </a:lnTo>
                  <a:lnTo>
                    <a:pt x="996" y="93"/>
                  </a:lnTo>
                  <a:lnTo>
                    <a:pt x="867" y="148"/>
                  </a:lnTo>
                  <a:lnTo>
                    <a:pt x="738" y="203"/>
                  </a:lnTo>
                  <a:lnTo>
                    <a:pt x="628" y="277"/>
                  </a:lnTo>
                  <a:lnTo>
                    <a:pt x="517" y="369"/>
                  </a:lnTo>
                  <a:lnTo>
                    <a:pt x="406" y="461"/>
                  </a:lnTo>
                  <a:lnTo>
                    <a:pt x="333" y="572"/>
                  </a:lnTo>
                  <a:lnTo>
                    <a:pt x="240" y="701"/>
                  </a:lnTo>
                  <a:lnTo>
                    <a:pt x="167" y="812"/>
                  </a:lnTo>
                  <a:lnTo>
                    <a:pt x="111" y="941"/>
                  </a:lnTo>
                  <a:lnTo>
                    <a:pt x="56" y="1088"/>
                  </a:lnTo>
                  <a:lnTo>
                    <a:pt x="38" y="1217"/>
                  </a:lnTo>
                  <a:lnTo>
                    <a:pt x="19" y="1365"/>
                  </a:lnTo>
                  <a:lnTo>
                    <a:pt x="1" y="1512"/>
                  </a:lnTo>
                  <a:lnTo>
                    <a:pt x="19" y="1660"/>
                  </a:lnTo>
                  <a:lnTo>
                    <a:pt x="56" y="1807"/>
                  </a:lnTo>
                  <a:lnTo>
                    <a:pt x="93" y="1937"/>
                  </a:lnTo>
                  <a:lnTo>
                    <a:pt x="148" y="2084"/>
                  </a:lnTo>
                  <a:lnTo>
                    <a:pt x="203" y="2213"/>
                  </a:lnTo>
                  <a:lnTo>
                    <a:pt x="296" y="2324"/>
                  </a:lnTo>
                  <a:lnTo>
                    <a:pt x="388" y="2434"/>
                  </a:lnTo>
                  <a:lnTo>
                    <a:pt x="480" y="2545"/>
                  </a:lnTo>
                  <a:lnTo>
                    <a:pt x="591" y="2637"/>
                  </a:lnTo>
                  <a:lnTo>
                    <a:pt x="720" y="2711"/>
                  </a:lnTo>
                  <a:lnTo>
                    <a:pt x="830" y="2785"/>
                  </a:lnTo>
                  <a:lnTo>
                    <a:pt x="978" y="2858"/>
                  </a:lnTo>
                  <a:lnTo>
                    <a:pt x="1107" y="2895"/>
                  </a:lnTo>
                  <a:lnTo>
                    <a:pt x="1254" y="2932"/>
                  </a:lnTo>
                  <a:lnTo>
                    <a:pt x="1402" y="2951"/>
                  </a:lnTo>
                  <a:lnTo>
                    <a:pt x="1660" y="2932"/>
                  </a:lnTo>
                  <a:lnTo>
                    <a:pt x="1881" y="2895"/>
                  </a:lnTo>
                  <a:lnTo>
                    <a:pt x="2103" y="2803"/>
                  </a:lnTo>
                  <a:lnTo>
                    <a:pt x="2305" y="2674"/>
                  </a:lnTo>
                  <a:lnTo>
                    <a:pt x="2490" y="2527"/>
                  </a:lnTo>
                  <a:lnTo>
                    <a:pt x="2656" y="2342"/>
                  </a:lnTo>
                  <a:lnTo>
                    <a:pt x="2785" y="2139"/>
                  </a:lnTo>
                  <a:lnTo>
                    <a:pt x="2877" y="1918"/>
                  </a:lnTo>
                  <a:lnTo>
                    <a:pt x="2877" y="1015"/>
                  </a:lnTo>
                  <a:lnTo>
                    <a:pt x="2785" y="812"/>
                  </a:lnTo>
                  <a:lnTo>
                    <a:pt x="2674" y="627"/>
                  </a:lnTo>
                  <a:lnTo>
                    <a:pt x="2545" y="461"/>
                  </a:lnTo>
                  <a:lnTo>
                    <a:pt x="2379" y="314"/>
                  </a:lnTo>
                  <a:lnTo>
                    <a:pt x="2195" y="185"/>
                  </a:lnTo>
                  <a:lnTo>
                    <a:pt x="1992" y="93"/>
                  </a:lnTo>
                  <a:lnTo>
                    <a:pt x="1789" y="37"/>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2" name="Google Shape;3162;p11"/>
            <p:cNvSpPr/>
            <p:nvPr/>
          </p:nvSpPr>
          <p:spPr>
            <a:xfrm>
              <a:off x="5627750" y="1043400"/>
              <a:ext cx="72875" cy="72850"/>
            </a:xfrm>
            <a:custGeom>
              <a:avLst/>
              <a:gdLst/>
              <a:ahLst/>
              <a:cxnLst/>
              <a:rect l="l" t="t" r="r" b="b"/>
              <a:pathLst>
                <a:path w="2915" h="2914" extrusionOk="0">
                  <a:moveTo>
                    <a:pt x="1328" y="1"/>
                  </a:moveTo>
                  <a:lnTo>
                    <a:pt x="1181" y="37"/>
                  </a:lnTo>
                  <a:lnTo>
                    <a:pt x="1052" y="74"/>
                  </a:lnTo>
                  <a:lnTo>
                    <a:pt x="923" y="111"/>
                  </a:lnTo>
                  <a:lnTo>
                    <a:pt x="794" y="185"/>
                  </a:lnTo>
                  <a:lnTo>
                    <a:pt x="665" y="259"/>
                  </a:lnTo>
                  <a:lnTo>
                    <a:pt x="554" y="332"/>
                  </a:lnTo>
                  <a:lnTo>
                    <a:pt x="443" y="425"/>
                  </a:lnTo>
                  <a:lnTo>
                    <a:pt x="351" y="535"/>
                  </a:lnTo>
                  <a:lnTo>
                    <a:pt x="277" y="646"/>
                  </a:lnTo>
                  <a:lnTo>
                    <a:pt x="185" y="756"/>
                  </a:lnTo>
                  <a:lnTo>
                    <a:pt x="130" y="886"/>
                  </a:lnTo>
                  <a:lnTo>
                    <a:pt x="75" y="1033"/>
                  </a:lnTo>
                  <a:lnTo>
                    <a:pt x="38" y="1162"/>
                  </a:lnTo>
                  <a:lnTo>
                    <a:pt x="19" y="1310"/>
                  </a:lnTo>
                  <a:lnTo>
                    <a:pt x="1" y="1457"/>
                  </a:lnTo>
                  <a:lnTo>
                    <a:pt x="19" y="1586"/>
                  </a:lnTo>
                  <a:lnTo>
                    <a:pt x="38" y="1734"/>
                  </a:lnTo>
                  <a:lnTo>
                    <a:pt x="75" y="1881"/>
                  </a:lnTo>
                  <a:lnTo>
                    <a:pt x="111" y="2010"/>
                  </a:lnTo>
                  <a:lnTo>
                    <a:pt x="185" y="2139"/>
                  </a:lnTo>
                  <a:lnTo>
                    <a:pt x="259" y="2250"/>
                  </a:lnTo>
                  <a:lnTo>
                    <a:pt x="333" y="2361"/>
                  </a:lnTo>
                  <a:lnTo>
                    <a:pt x="425" y="2471"/>
                  </a:lnTo>
                  <a:lnTo>
                    <a:pt x="536" y="2563"/>
                  </a:lnTo>
                  <a:lnTo>
                    <a:pt x="646" y="2656"/>
                  </a:lnTo>
                  <a:lnTo>
                    <a:pt x="775" y="2729"/>
                  </a:lnTo>
                  <a:lnTo>
                    <a:pt x="904" y="2803"/>
                  </a:lnTo>
                  <a:lnTo>
                    <a:pt x="1033" y="2840"/>
                  </a:lnTo>
                  <a:lnTo>
                    <a:pt x="1162" y="2877"/>
                  </a:lnTo>
                  <a:lnTo>
                    <a:pt x="1310" y="2914"/>
                  </a:lnTo>
                  <a:lnTo>
                    <a:pt x="1605" y="2914"/>
                  </a:lnTo>
                  <a:lnTo>
                    <a:pt x="1734" y="2895"/>
                  </a:lnTo>
                  <a:lnTo>
                    <a:pt x="1882" y="2858"/>
                  </a:lnTo>
                  <a:lnTo>
                    <a:pt x="2011" y="2803"/>
                  </a:lnTo>
                  <a:lnTo>
                    <a:pt x="2140" y="2748"/>
                  </a:lnTo>
                  <a:lnTo>
                    <a:pt x="2250" y="2674"/>
                  </a:lnTo>
                  <a:lnTo>
                    <a:pt x="2379" y="2582"/>
                  </a:lnTo>
                  <a:lnTo>
                    <a:pt x="2472" y="2490"/>
                  </a:lnTo>
                  <a:lnTo>
                    <a:pt x="2582" y="2379"/>
                  </a:lnTo>
                  <a:lnTo>
                    <a:pt x="2656" y="2268"/>
                  </a:lnTo>
                  <a:lnTo>
                    <a:pt x="2730" y="2158"/>
                  </a:lnTo>
                  <a:lnTo>
                    <a:pt x="2803" y="2029"/>
                  </a:lnTo>
                  <a:lnTo>
                    <a:pt x="2859" y="1900"/>
                  </a:lnTo>
                  <a:lnTo>
                    <a:pt x="2896" y="1752"/>
                  </a:lnTo>
                  <a:lnTo>
                    <a:pt x="2914" y="1623"/>
                  </a:lnTo>
                  <a:lnTo>
                    <a:pt x="2914" y="1476"/>
                  </a:lnTo>
                  <a:lnTo>
                    <a:pt x="2914" y="1328"/>
                  </a:lnTo>
                  <a:lnTo>
                    <a:pt x="2896" y="1181"/>
                  </a:lnTo>
                  <a:lnTo>
                    <a:pt x="2859" y="1051"/>
                  </a:lnTo>
                  <a:lnTo>
                    <a:pt x="2803" y="904"/>
                  </a:lnTo>
                  <a:lnTo>
                    <a:pt x="2748" y="793"/>
                  </a:lnTo>
                  <a:lnTo>
                    <a:pt x="2674" y="664"/>
                  </a:lnTo>
                  <a:lnTo>
                    <a:pt x="2582" y="554"/>
                  </a:lnTo>
                  <a:lnTo>
                    <a:pt x="2490" y="443"/>
                  </a:lnTo>
                  <a:lnTo>
                    <a:pt x="2398" y="351"/>
                  </a:lnTo>
                  <a:lnTo>
                    <a:pt x="2287" y="259"/>
                  </a:lnTo>
                  <a:lnTo>
                    <a:pt x="2158" y="185"/>
                  </a:lnTo>
                  <a:lnTo>
                    <a:pt x="2029" y="130"/>
                  </a:lnTo>
                  <a:lnTo>
                    <a:pt x="1900" y="74"/>
                  </a:lnTo>
                  <a:lnTo>
                    <a:pt x="1752" y="37"/>
                  </a:lnTo>
                  <a:lnTo>
                    <a:pt x="1623"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3" name="Google Shape;3163;p11"/>
            <p:cNvSpPr/>
            <p:nvPr/>
          </p:nvSpPr>
          <p:spPr>
            <a:xfrm>
              <a:off x="5168650" y="390225"/>
              <a:ext cx="72400" cy="72400"/>
            </a:xfrm>
            <a:custGeom>
              <a:avLst/>
              <a:gdLst/>
              <a:ahLst/>
              <a:cxnLst/>
              <a:rect l="l" t="t" r="r" b="b"/>
              <a:pathLst>
                <a:path w="2896" h="2896" extrusionOk="0">
                  <a:moveTo>
                    <a:pt x="1291" y="1"/>
                  </a:moveTo>
                  <a:lnTo>
                    <a:pt x="1144" y="19"/>
                  </a:lnTo>
                  <a:lnTo>
                    <a:pt x="1015" y="56"/>
                  </a:lnTo>
                  <a:lnTo>
                    <a:pt x="885" y="111"/>
                  </a:lnTo>
                  <a:lnTo>
                    <a:pt x="756" y="185"/>
                  </a:lnTo>
                  <a:lnTo>
                    <a:pt x="627" y="259"/>
                  </a:lnTo>
                  <a:lnTo>
                    <a:pt x="517" y="332"/>
                  </a:lnTo>
                  <a:lnTo>
                    <a:pt x="425" y="443"/>
                  </a:lnTo>
                  <a:lnTo>
                    <a:pt x="332" y="535"/>
                  </a:lnTo>
                  <a:lnTo>
                    <a:pt x="240" y="646"/>
                  </a:lnTo>
                  <a:lnTo>
                    <a:pt x="166" y="775"/>
                  </a:lnTo>
                  <a:lnTo>
                    <a:pt x="111" y="904"/>
                  </a:lnTo>
                  <a:lnTo>
                    <a:pt x="56" y="1033"/>
                  </a:lnTo>
                  <a:lnTo>
                    <a:pt x="19" y="1181"/>
                  </a:lnTo>
                  <a:lnTo>
                    <a:pt x="0" y="1310"/>
                  </a:lnTo>
                  <a:lnTo>
                    <a:pt x="0" y="1457"/>
                  </a:lnTo>
                  <a:lnTo>
                    <a:pt x="0" y="1605"/>
                  </a:lnTo>
                  <a:lnTo>
                    <a:pt x="37" y="1752"/>
                  </a:lnTo>
                  <a:lnTo>
                    <a:pt x="74" y="1881"/>
                  </a:lnTo>
                  <a:lnTo>
                    <a:pt x="111" y="2010"/>
                  </a:lnTo>
                  <a:lnTo>
                    <a:pt x="185" y="2139"/>
                  </a:lnTo>
                  <a:lnTo>
                    <a:pt x="259" y="2268"/>
                  </a:lnTo>
                  <a:lnTo>
                    <a:pt x="351" y="2379"/>
                  </a:lnTo>
                  <a:lnTo>
                    <a:pt x="443" y="2471"/>
                  </a:lnTo>
                  <a:lnTo>
                    <a:pt x="554" y="2564"/>
                  </a:lnTo>
                  <a:lnTo>
                    <a:pt x="664" y="2656"/>
                  </a:lnTo>
                  <a:lnTo>
                    <a:pt x="775" y="2729"/>
                  </a:lnTo>
                  <a:lnTo>
                    <a:pt x="904" y="2785"/>
                  </a:lnTo>
                  <a:lnTo>
                    <a:pt x="1033" y="2840"/>
                  </a:lnTo>
                  <a:lnTo>
                    <a:pt x="1180" y="2877"/>
                  </a:lnTo>
                  <a:lnTo>
                    <a:pt x="1310" y="2895"/>
                  </a:lnTo>
                  <a:lnTo>
                    <a:pt x="1605" y="2895"/>
                  </a:lnTo>
                  <a:lnTo>
                    <a:pt x="1752" y="2859"/>
                  </a:lnTo>
                  <a:lnTo>
                    <a:pt x="1881" y="2822"/>
                  </a:lnTo>
                  <a:lnTo>
                    <a:pt x="2010" y="2766"/>
                  </a:lnTo>
                  <a:lnTo>
                    <a:pt x="2139" y="2711"/>
                  </a:lnTo>
                  <a:lnTo>
                    <a:pt x="2268" y="2637"/>
                  </a:lnTo>
                  <a:lnTo>
                    <a:pt x="2379" y="2545"/>
                  </a:lnTo>
                  <a:lnTo>
                    <a:pt x="2471" y="2453"/>
                  </a:lnTo>
                  <a:lnTo>
                    <a:pt x="2582" y="2342"/>
                  </a:lnTo>
                  <a:lnTo>
                    <a:pt x="2656" y="2232"/>
                  </a:lnTo>
                  <a:lnTo>
                    <a:pt x="2729" y="2121"/>
                  </a:lnTo>
                  <a:lnTo>
                    <a:pt x="2785" y="1992"/>
                  </a:lnTo>
                  <a:lnTo>
                    <a:pt x="2840" y="1863"/>
                  </a:lnTo>
                  <a:lnTo>
                    <a:pt x="2877" y="1715"/>
                  </a:lnTo>
                  <a:lnTo>
                    <a:pt x="2895" y="1586"/>
                  </a:lnTo>
                  <a:lnTo>
                    <a:pt x="2895" y="1439"/>
                  </a:lnTo>
                  <a:lnTo>
                    <a:pt x="2895" y="1291"/>
                  </a:lnTo>
                  <a:lnTo>
                    <a:pt x="2877" y="1144"/>
                  </a:lnTo>
                  <a:lnTo>
                    <a:pt x="2840" y="1015"/>
                  </a:lnTo>
                  <a:lnTo>
                    <a:pt x="2785" y="886"/>
                  </a:lnTo>
                  <a:lnTo>
                    <a:pt x="2711" y="757"/>
                  </a:lnTo>
                  <a:lnTo>
                    <a:pt x="2637" y="628"/>
                  </a:lnTo>
                  <a:lnTo>
                    <a:pt x="2563" y="517"/>
                  </a:lnTo>
                  <a:lnTo>
                    <a:pt x="2453" y="425"/>
                  </a:lnTo>
                  <a:lnTo>
                    <a:pt x="2361" y="314"/>
                  </a:lnTo>
                  <a:lnTo>
                    <a:pt x="2250" y="240"/>
                  </a:lnTo>
                  <a:lnTo>
                    <a:pt x="2121" y="167"/>
                  </a:lnTo>
                  <a:lnTo>
                    <a:pt x="1992" y="111"/>
                  </a:lnTo>
                  <a:lnTo>
                    <a:pt x="1863" y="56"/>
                  </a:lnTo>
                  <a:lnTo>
                    <a:pt x="1715"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4" name="Google Shape;3164;p11"/>
            <p:cNvSpPr/>
            <p:nvPr/>
          </p:nvSpPr>
          <p:spPr>
            <a:xfrm>
              <a:off x="5117475" y="238125"/>
              <a:ext cx="71950" cy="50250"/>
            </a:xfrm>
            <a:custGeom>
              <a:avLst/>
              <a:gdLst/>
              <a:ahLst/>
              <a:cxnLst/>
              <a:rect l="l" t="t" r="r" b="b"/>
              <a:pathLst>
                <a:path w="2878" h="2010" extrusionOk="0">
                  <a:moveTo>
                    <a:pt x="130" y="0"/>
                  </a:moveTo>
                  <a:lnTo>
                    <a:pt x="75" y="129"/>
                  </a:lnTo>
                  <a:lnTo>
                    <a:pt x="38" y="277"/>
                  </a:lnTo>
                  <a:lnTo>
                    <a:pt x="1" y="406"/>
                  </a:lnTo>
                  <a:lnTo>
                    <a:pt x="1" y="553"/>
                  </a:lnTo>
                  <a:lnTo>
                    <a:pt x="1" y="701"/>
                  </a:lnTo>
                  <a:lnTo>
                    <a:pt x="38" y="848"/>
                  </a:lnTo>
                  <a:lnTo>
                    <a:pt x="75" y="977"/>
                  </a:lnTo>
                  <a:lnTo>
                    <a:pt x="111" y="1125"/>
                  </a:lnTo>
                  <a:lnTo>
                    <a:pt x="185" y="1254"/>
                  </a:lnTo>
                  <a:lnTo>
                    <a:pt x="259" y="1364"/>
                  </a:lnTo>
                  <a:lnTo>
                    <a:pt x="333" y="1475"/>
                  </a:lnTo>
                  <a:lnTo>
                    <a:pt x="425" y="1586"/>
                  </a:lnTo>
                  <a:lnTo>
                    <a:pt x="535" y="1678"/>
                  </a:lnTo>
                  <a:lnTo>
                    <a:pt x="646" y="1752"/>
                  </a:lnTo>
                  <a:lnTo>
                    <a:pt x="757" y="1825"/>
                  </a:lnTo>
                  <a:lnTo>
                    <a:pt x="886" y="1899"/>
                  </a:lnTo>
                  <a:lnTo>
                    <a:pt x="1015" y="1936"/>
                  </a:lnTo>
                  <a:lnTo>
                    <a:pt x="1162" y="1973"/>
                  </a:lnTo>
                  <a:lnTo>
                    <a:pt x="1310" y="1991"/>
                  </a:lnTo>
                  <a:lnTo>
                    <a:pt x="1457" y="2010"/>
                  </a:lnTo>
                  <a:lnTo>
                    <a:pt x="1605" y="1991"/>
                  </a:lnTo>
                  <a:lnTo>
                    <a:pt x="1734" y="1973"/>
                  </a:lnTo>
                  <a:lnTo>
                    <a:pt x="1881" y="1936"/>
                  </a:lnTo>
                  <a:lnTo>
                    <a:pt x="2011" y="1881"/>
                  </a:lnTo>
                  <a:lnTo>
                    <a:pt x="2140" y="1825"/>
                  </a:lnTo>
                  <a:lnTo>
                    <a:pt x="2250" y="1752"/>
                  </a:lnTo>
                  <a:lnTo>
                    <a:pt x="2361" y="1659"/>
                  </a:lnTo>
                  <a:lnTo>
                    <a:pt x="2472" y="1567"/>
                  </a:lnTo>
                  <a:lnTo>
                    <a:pt x="2564" y="1457"/>
                  </a:lnTo>
                  <a:lnTo>
                    <a:pt x="2637" y="1346"/>
                  </a:lnTo>
                  <a:lnTo>
                    <a:pt x="2711" y="1235"/>
                  </a:lnTo>
                  <a:lnTo>
                    <a:pt x="2767" y="1106"/>
                  </a:lnTo>
                  <a:lnTo>
                    <a:pt x="2822" y="977"/>
                  </a:lnTo>
                  <a:lnTo>
                    <a:pt x="2859" y="830"/>
                  </a:lnTo>
                  <a:lnTo>
                    <a:pt x="2877" y="682"/>
                  </a:lnTo>
                  <a:lnTo>
                    <a:pt x="2877" y="553"/>
                  </a:lnTo>
                  <a:lnTo>
                    <a:pt x="2877" y="406"/>
                  </a:lnTo>
                  <a:lnTo>
                    <a:pt x="2840" y="258"/>
                  </a:lnTo>
                  <a:lnTo>
                    <a:pt x="2803" y="129"/>
                  </a:lnTo>
                  <a:lnTo>
                    <a:pt x="27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5" name="Google Shape;3165;p11"/>
            <p:cNvSpPr/>
            <p:nvPr/>
          </p:nvSpPr>
          <p:spPr>
            <a:xfrm>
              <a:off x="5285275" y="655275"/>
              <a:ext cx="72850" cy="72850"/>
            </a:xfrm>
            <a:custGeom>
              <a:avLst/>
              <a:gdLst/>
              <a:ahLst/>
              <a:cxnLst/>
              <a:rect l="l" t="t" r="r" b="b"/>
              <a:pathLst>
                <a:path w="2914" h="2914" extrusionOk="0">
                  <a:moveTo>
                    <a:pt x="1346" y="1"/>
                  </a:moveTo>
                  <a:lnTo>
                    <a:pt x="1199" y="19"/>
                  </a:lnTo>
                  <a:lnTo>
                    <a:pt x="1051" y="56"/>
                  </a:lnTo>
                  <a:lnTo>
                    <a:pt x="922" y="111"/>
                  </a:lnTo>
                  <a:lnTo>
                    <a:pt x="793" y="167"/>
                  </a:lnTo>
                  <a:lnTo>
                    <a:pt x="682" y="240"/>
                  </a:lnTo>
                  <a:lnTo>
                    <a:pt x="572" y="332"/>
                  </a:lnTo>
                  <a:lnTo>
                    <a:pt x="461" y="425"/>
                  </a:lnTo>
                  <a:lnTo>
                    <a:pt x="369" y="517"/>
                  </a:lnTo>
                  <a:lnTo>
                    <a:pt x="277" y="646"/>
                  </a:lnTo>
                  <a:lnTo>
                    <a:pt x="203" y="757"/>
                  </a:lnTo>
                  <a:lnTo>
                    <a:pt x="129" y="886"/>
                  </a:lnTo>
                  <a:lnTo>
                    <a:pt x="74" y="1015"/>
                  </a:lnTo>
                  <a:lnTo>
                    <a:pt x="37" y="1162"/>
                  </a:lnTo>
                  <a:lnTo>
                    <a:pt x="19" y="1291"/>
                  </a:lnTo>
                  <a:lnTo>
                    <a:pt x="0" y="1439"/>
                  </a:lnTo>
                  <a:lnTo>
                    <a:pt x="19" y="1586"/>
                  </a:lnTo>
                  <a:lnTo>
                    <a:pt x="37" y="1734"/>
                  </a:lnTo>
                  <a:lnTo>
                    <a:pt x="74" y="1863"/>
                  </a:lnTo>
                  <a:lnTo>
                    <a:pt x="111" y="1992"/>
                  </a:lnTo>
                  <a:lnTo>
                    <a:pt x="185" y="2121"/>
                  </a:lnTo>
                  <a:lnTo>
                    <a:pt x="258" y="2250"/>
                  </a:lnTo>
                  <a:lnTo>
                    <a:pt x="332" y="2361"/>
                  </a:lnTo>
                  <a:lnTo>
                    <a:pt x="424" y="2471"/>
                  </a:lnTo>
                  <a:lnTo>
                    <a:pt x="535" y="2563"/>
                  </a:lnTo>
                  <a:lnTo>
                    <a:pt x="646" y="2656"/>
                  </a:lnTo>
                  <a:lnTo>
                    <a:pt x="756" y="2729"/>
                  </a:lnTo>
                  <a:lnTo>
                    <a:pt x="885" y="2785"/>
                  </a:lnTo>
                  <a:lnTo>
                    <a:pt x="1014" y="2840"/>
                  </a:lnTo>
                  <a:lnTo>
                    <a:pt x="1162" y="2877"/>
                  </a:lnTo>
                  <a:lnTo>
                    <a:pt x="1291" y="2914"/>
                  </a:lnTo>
                  <a:lnTo>
                    <a:pt x="1586" y="2914"/>
                  </a:lnTo>
                  <a:lnTo>
                    <a:pt x="1733" y="2895"/>
                  </a:lnTo>
                  <a:lnTo>
                    <a:pt x="1863" y="2858"/>
                  </a:lnTo>
                  <a:lnTo>
                    <a:pt x="2010" y="2803"/>
                  </a:lnTo>
                  <a:lnTo>
                    <a:pt x="2139" y="2748"/>
                  </a:lnTo>
                  <a:lnTo>
                    <a:pt x="2250" y="2674"/>
                  </a:lnTo>
                  <a:lnTo>
                    <a:pt x="2360" y="2582"/>
                  </a:lnTo>
                  <a:lnTo>
                    <a:pt x="2471" y="2490"/>
                  </a:lnTo>
                  <a:lnTo>
                    <a:pt x="2563" y="2398"/>
                  </a:lnTo>
                  <a:lnTo>
                    <a:pt x="2655" y="2287"/>
                  </a:lnTo>
                  <a:lnTo>
                    <a:pt x="2729" y="2158"/>
                  </a:lnTo>
                  <a:lnTo>
                    <a:pt x="2803" y="2029"/>
                  </a:lnTo>
                  <a:lnTo>
                    <a:pt x="2840" y="1900"/>
                  </a:lnTo>
                  <a:lnTo>
                    <a:pt x="2895" y="1771"/>
                  </a:lnTo>
                  <a:lnTo>
                    <a:pt x="2913" y="1623"/>
                  </a:lnTo>
                  <a:lnTo>
                    <a:pt x="2913" y="1476"/>
                  </a:lnTo>
                  <a:lnTo>
                    <a:pt x="2913" y="1328"/>
                  </a:lnTo>
                  <a:lnTo>
                    <a:pt x="2895" y="1199"/>
                  </a:lnTo>
                  <a:lnTo>
                    <a:pt x="2858" y="1052"/>
                  </a:lnTo>
                  <a:lnTo>
                    <a:pt x="2821" y="922"/>
                  </a:lnTo>
                  <a:lnTo>
                    <a:pt x="2748" y="793"/>
                  </a:lnTo>
                  <a:lnTo>
                    <a:pt x="2674" y="664"/>
                  </a:lnTo>
                  <a:lnTo>
                    <a:pt x="2600" y="554"/>
                  </a:lnTo>
                  <a:lnTo>
                    <a:pt x="2508" y="462"/>
                  </a:lnTo>
                  <a:lnTo>
                    <a:pt x="2397" y="351"/>
                  </a:lnTo>
                  <a:lnTo>
                    <a:pt x="2287" y="277"/>
                  </a:lnTo>
                  <a:lnTo>
                    <a:pt x="2176" y="185"/>
                  </a:lnTo>
                  <a:lnTo>
                    <a:pt x="2047" y="130"/>
                  </a:lnTo>
                  <a:lnTo>
                    <a:pt x="1918" y="74"/>
                  </a:lnTo>
                  <a:lnTo>
                    <a:pt x="1770" y="37"/>
                  </a:lnTo>
                  <a:lnTo>
                    <a:pt x="1623" y="19"/>
                  </a:lnTo>
                  <a:lnTo>
                    <a:pt x="14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6" name="Google Shape;3166;p11"/>
            <p:cNvSpPr/>
            <p:nvPr/>
          </p:nvSpPr>
          <p:spPr>
            <a:xfrm>
              <a:off x="5220275" y="561250"/>
              <a:ext cx="72400" cy="72375"/>
            </a:xfrm>
            <a:custGeom>
              <a:avLst/>
              <a:gdLst/>
              <a:ahLst/>
              <a:cxnLst/>
              <a:rect l="l" t="t" r="r" b="b"/>
              <a:pathLst>
                <a:path w="2896" h="2895" extrusionOk="0">
                  <a:moveTo>
                    <a:pt x="1439" y="0"/>
                  </a:moveTo>
                  <a:lnTo>
                    <a:pt x="1291" y="19"/>
                  </a:lnTo>
                  <a:lnTo>
                    <a:pt x="1162" y="37"/>
                  </a:lnTo>
                  <a:lnTo>
                    <a:pt x="1033" y="74"/>
                  </a:lnTo>
                  <a:lnTo>
                    <a:pt x="904" y="111"/>
                  </a:lnTo>
                  <a:lnTo>
                    <a:pt x="775" y="185"/>
                  </a:lnTo>
                  <a:lnTo>
                    <a:pt x="664" y="240"/>
                  </a:lnTo>
                  <a:lnTo>
                    <a:pt x="554" y="332"/>
                  </a:lnTo>
                  <a:lnTo>
                    <a:pt x="443" y="424"/>
                  </a:lnTo>
                  <a:lnTo>
                    <a:pt x="351" y="516"/>
                  </a:lnTo>
                  <a:lnTo>
                    <a:pt x="259" y="627"/>
                  </a:lnTo>
                  <a:lnTo>
                    <a:pt x="185" y="738"/>
                  </a:lnTo>
                  <a:lnTo>
                    <a:pt x="130" y="867"/>
                  </a:lnTo>
                  <a:lnTo>
                    <a:pt x="74" y="996"/>
                  </a:lnTo>
                  <a:lnTo>
                    <a:pt x="37" y="1125"/>
                  </a:lnTo>
                  <a:lnTo>
                    <a:pt x="0" y="1272"/>
                  </a:lnTo>
                  <a:lnTo>
                    <a:pt x="0" y="1401"/>
                  </a:lnTo>
                  <a:lnTo>
                    <a:pt x="0" y="1549"/>
                  </a:lnTo>
                  <a:lnTo>
                    <a:pt x="19" y="1696"/>
                  </a:lnTo>
                  <a:lnTo>
                    <a:pt x="37" y="1826"/>
                  </a:lnTo>
                  <a:lnTo>
                    <a:pt x="93" y="1973"/>
                  </a:lnTo>
                  <a:lnTo>
                    <a:pt x="148" y="2102"/>
                  </a:lnTo>
                  <a:lnTo>
                    <a:pt x="222" y="2213"/>
                  </a:lnTo>
                  <a:lnTo>
                    <a:pt x="296" y="2323"/>
                  </a:lnTo>
                  <a:lnTo>
                    <a:pt x="388" y="2434"/>
                  </a:lnTo>
                  <a:lnTo>
                    <a:pt x="498" y="2545"/>
                  </a:lnTo>
                  <a:lnTo>
                    <a:pt x="609" y="2618"/>
                  </a:lnTo>
                  <a:lnTo>
                    <a:pt x="720" y="2711"/>
                  </a:lnTo>
                  <a:lnTo>
                    <a:pt x="849" y="2766"/>
                  </a:lnTo>
                  <a:lnTo>
                    <a:pt x="978" y="2821"/>
                  </a:lnTo>
                  <a:lnTo>
                    <a:pt x="1125" y="2858"/>
                  </a:lnTo>
                  <a:lnTo>
                    <a:pt x="1254" y="2895"/>
                  </a:lnTo>
                  <a:lnTo>
                    <a:pt x="1549" y="2895"/>
                  </a:lnTo>
                  <a:lnTo>
                    <a:pt x="1697" y="2877"/>
                  </a:lnTo>
                  <a:lnTo>
                    <a:pt x="1826" y="2840"/>
                  </a:lnTo>
                  <a:lnTo>
                    <a:pt x="1973" y="2803"/>
                  </a:lnTo>
                  <a:lnTo>
                    <a:pt x="2102" y="2729"/>
                  </a:lnTo>
                  <a:lnTo>
                    <a:pt x="2213" y="2674"/>
                  </a:lnTo>
                  <a:lnTo>
                    <a:pt x="2324" y="2582"/>
                  </a:lnTo>
                  <a:lnTo>
                    <a:pt x="2434" y="2489"/>
                  </a:lnTo>
                  <a:lnTo>
                    <a:pt x="2527" y="2379"/>
                  </a:lnTo>
                  <a:lnTo>
                    <a:pt x="2619" y="2268"/>
                  </a:lnTo>
                  <a:lnTo>
                    <a:pt x="2692" y="2157"/>
                  </a:lnTo>
                  <a:lnTo>
                    <a:pt x="2766" y="2028"/>
                  </a:lnTo>
                  <a:lnTo>
                    <a:pt x="2822" y="1899"/>
                  </a:lnTo>
                  <a:lnTo>
                    <a:pt x="2858" y="1752"/>
                  </a:lnTo>
                  <a:lnTo>
                    <a:pt x="2877" y="1623"/>
                  </a:lnTo>
                  <a:lnTo>
                    <a:pt x="2895" y="1475"/>
                  </a:lnTo>
                  <a:lnTo>
                    <a:pt x="2877" y="1328"/>
                  </a:lnTo>
                  <a:lnTo>
                    <a:pt x="2858" y="1180"/>
                  </a:lnTo>
                  <a:lnTo>
                    <a:pt x="2822" y="1051"/>
                  </a:lnTo>
                  <a:lnTo>
                    <a:pt x="2785" y="904"/>
                  </a:lnTo>
                  <a:lnTo>
                    <a:pt x="2711" y="793"/>
                  </a:lnTo>
                  <a:lnTo>
                    <a:pt x="2637" y="664"/>
                  </a:lnTo>
                  <a:lnTo>
                    <a:pt x="2563" y="553"/>
                  </a:lnTo>
                  <a:lnTo>
                    <a:pt x="2471" y="443"/>
                  </a:lnTo>
                  <a:lnTo>
                    <a:pt x="2361" y="350"/>
                  </a:lnTo>
                  <a:lnTo>
                    <a:pt x="2250"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7" name="Google Shape;3167;p11"/>
            <p:cNvSpPr/>
            <p:nvPr/>
          </p:nvSpPr>
          <p:spPr>
            <a:xfrm>
              <a:off x="5416650" y="843800"/>
              <a:ext cx="72850" cy="72875"/>
            </a:xfrm>
            <a:custGeom>
              <a:avLst/>
              <a:gdLst/>
              <a:ahLst/>
              <a:cxnLst/>
              <a:rect l="l" t="t" r="r" b="b"/>
              <a:pathLst>
                <a:path w="2914" h="2915" extrusionOk="0">
                  <a:moveTo>
                    <a:pt x="1309" y="1"/>
                  </a:moveTo>
                  <a:lnTo>
                    <a:pt x="1162" y="38"/>
                  </a:lnTo>
                  <a:lnTo>
                    <a:pt x="1014" y="75"/>
                  </a:lnTo>
                  <a:lnTo>
                    <a:pt x="885" y="111"/>
                  </a:lnTo>
                  <a:lnTo>
                    <a:pt x="756" y="185"/>
                  </a:lnTo>
                  <a:lnTo>
                    <a:pt x="645" y="259"/>
                  </a:lnTo>
                  <a:lnTo>
                    <a:pt x="535" y="351"/>
                  </a:lnTo>
                  <a:lnTo>
                    <a:pt x="424" y="443"/>
                  </a:lnTo>
                  <a:lnTo>
                    <a:pt x="332" y="554"/>
                  </a:lnTo>
                  <a:lnTo>
                    <a:pt x="258" y="665"/>
                  </a:lnTo>
                  <a:lnTo>
                    <a:pt x="185" y="775"/>
                  </a:lnTo>
                  <a:lnTo>
                    <a:pt x="111" y="904"/>
                  </a:lnTo>
                  <a:lnTo>
                    <a:pt x="74" y="1033"/>
                  </a:lnTo>
                  <a:lnTo>
                    <a:pt x="37" y="1181"/>
                  </a:lnTo>
                  <a:lnTo>
                    <a:pt x="19" y="1328"/>
                  </a:lnTo>
                  <a:lnTo>
                    <a:pt x="0" y="1457"/>
                  </a:lnTo>
                  <a:lnTo>
                    <a:pt x="19" y="1605"/>
                  </a:lnTo>
                  <a:lnTo>
                    <a:pt x="37" y="1752"/>
                  </a:lnTo>
                  <a:lnTo>
                    <a:pt x="74" y="1881"/>
                  </a:lnTo>
                  <a:lnTo>
                    <a:pt x="129" y="2029"/>
                  </a:lnTo>
                  <a:lnTo>
                    <a:pt x="185" y="2158"/>
                  </a:lnTo>
                  <a:lnTo>
                    <a:pt x="258" y="2269"/>
                  </a:lnTo>
                  <a:lnTo>
                    <a:pt x="350" y="2379"/>
                  </a:lnTo>
                  <a:lnTo>
                    <a:pt x="443" y="2490"/>
                  </a:lnTo>
                  <a:lnTo>
                    <a:pt x="553" y="2582"/>
                  </a:lnTo>
                  <a:lnTo>
                    <a:pt x="664" y="2656"/>
                  </a:lnTo>
                  <a:lnTo>
                    <a:pt x="793" y="2730"/>
                  </a:lnTo>
                  <a:lnTo>
                    <a:pt x="922" y="2803"/>
                  </a:lnTo>
                  <a:lnTo>
                    <a:pt x="1051" y="2840"/>
                  </a:lnTo>
                  <a:lnTo>
                    <a:pt x="1180" y="2877"/>
                  </a:lnTo>
                  <a:lnTo>
                    <a:pt x="1328" y="2896"/>
                  </a:lnTo>
                  <a:lnTo>
                    <a:pt x="1475" y="2914"/>
                  </a:lnTo>
                  <a:lnTo>
                    <a:pt x="1623" y="2896"/>
                  </a:lnTo>
                  <a:lnTo>
                    <a:pt x="1752" y="2877"/>
                  </a:lnTo>
                  <a:lnTo>
                    <a:pt x="1899" y="2840"/>
                  </a:lnTo>
                  <a:lnTo>
                    <a:pt x="2028" y="2785"/>
                  </a:lnTo>
                  <a:lnTo>
                    <a:pt x="2157" y="2730"/>
                  </a:lnTo>
                  <a:lnTo>
                    <a:pt x="2268" y="2656"/>
                  </a:lnTo>
                  <a:lnTo>
                    <a:pt x="2397" y="2564"/>
                  </a:lnTo>
                  <a:lnTo>
                    <a:pt x="2489" y="2471"/>
                  </a:lnTo>
                  <a:lnTo>
                    <a:pt x="2581" y="2361"/>
                  </a:lnTo>
                  <a:lnTo>
                    <a:pt x="2674" y="2250"/>
                  </a:lnTo>
                  <a:lnTo>
                    <a:pt x="2747" y="2121"/>
                  </a:lnTo>
                  <a:lnTo>
                    <a:pt x="2803" y="1992"/>
                  </a:lnTo>
                  <a:lnTo>
                    <a:pt x="2858" y="1863"/>
                  </a:lnTo>
                  <a:lnTo>
                    <a:pt x="2895" y="1734"/>
                  </a:lnTo>
                  <a:lnTo>
                    <a:pt x="2913" y="1586"/>
                  </a:lnTo>
                  <a:lnTo>
                    <a:pt x="2913" y="1439"/>
                  </a:lnTo>
                  <a:lnTo>
                    <a:pt x="2913" y="1291"/>
                  </a:lnTo>
                  <a:lnTo>
                    <a:pt x="2876" y="1144"/>
                  </a:lnTo>
                  <a:lnTo>
                    <a:pt x="2840" y="1015"/>
                  </a:lnTo>
                  <a:lnTo>
                    <a:pt x="2803" y="886"/>
                  </a:lnTo>
                  <a:lnTo>
                    <a:pt x="2729" y="757"/>
                  </a:lnTo>
                  <a:lnTo>
                    <a:pt x="2655" y="628"/>
                  </a:lnTo>
                  <a:lnTo>
                    <a:pt x="2563" y="517"/>
                  </a:lnTo>
                  <a:lnTo>
                    <a:pt x="2471" y="425"/>
                  </a:lnTo>
                  <a:lnTo>
                    <a:pt x="2360" y="333"/>
                  </a:lnTo>
                  <a:lnTo>
                    <a:pt x="2250" y="240"/>
                  </a:lnTo>
                  <a:lnTo>
                    <a:pt x="2139" y="167"/>
                  </a:lnTo>
                  <a:lnTo>
                    <a:pt x="2010" y="111"/>
                  </a:lnTo>
                  <a:lnTo>
                    <a:pt x="1881" y="56"/>
                  </a:lnTo>
                  <a:lnTo>
                    <a:pt x="1733"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8" name="Google Shape;3168;p11"/>
            <p:cNvSpPr/>
            <p:nvPr/>
          </p:nvSpPr>
          <p:spPr>
            <a:xfrm>
              <a:off x="5482550" y="935075"/>
              <a:ext cx="72400" cy="72400"/>
            </a:xfrm>
            <a:custGeom>
              <a:avLst/>
              <a:gdLst/>
              <a:ahLst/>
              <a:cxnLst/>
              <a:rect l="l" t="t" r="r" b="b"/>
              <a:pathLst>
                <a:path w="2896" h="2896" extrusionOk="0">
                  <a:moveTo>
                    <a:pt x="1439" y="1"/>
                  </a:moveTo>
                  <a:lnTo>
                    <a:pt x="1291" y="19"/>
                  </a:lnTo>
                  <a:lnTo>
                    <a:pt x="1144" y="37"/>
                  </a:lnTo>
                  <a:lnTo>
                    <a:pt x="1015" y="74"/>
                  </a:lnTo>
                  <a:lnTo>
                    <a:pt x="886" y="130"/>
                  </a:lnTo>
                  <a:lnTo>
                    <a:pt x="757" y="203"/>
                  </a:lnTo>
                  <a:lnTo>
                    <a:pt x="628" y="277"/>
                  </a:lnTo>
                  <a:lnTo>
                    <a:pt x="517" y="351"/>
                  </a:lnTo>
                  <a:lnTo>
                    <a:pt x="425" y="461"/>
                  </a:lnTo>
                  <a:lnTo>
                    <a:pt x="333" y="554"/>
                  </a:lnTo>
                  <a:lnTo>
                    <a:pt x="240" y="664"/>
                  </a:lnTo>
                  <a:lnTo>
                    <a:pt x="167" y="793"/>
                  </a:lnTo>
                  <a:lnTo>
                    <a:pt x="111" y="922"/>
                  </a:lnTo>
                  <a:lnTo>
                    <a:pt x="56" y="1052"/>
                  </a:lnTo>
                  <a:lnTo>
                    <a:pt x="19" y="1199"/>
                  </a:lnTo>
                  <a:lnTo>
                    <a:pt x="1" y="1328"/>
                  </a:lnTo>
                  <a:lnTo>
                    <a:pt x="1" y="1476"/>
                  </a:lnTo>
                  <a:lnTo>
                    <a:pt x="19" y="1623"/>
                  </a:lnTo>
                  <a:lnTo>
                    <a:pt x="38" y="1752"/>
                  </a:lnTo>
                  <a:lnTo>
                    <a:pt x="75" y="1900"/>
                  </a:lnTo>
                  <a:lnTo>
                    <a:pt x="130" y="2029"/>
                  </a:lnTo>
                  <a:lnTo>
                    <a:pt x="185" y="2139"/>
                  </a:lnTo>
                  <a:lnTo>
                    <a:pt x="259" y="2268"/>
                  </a:lnTo>
                  <a:lnTo>
                    <a:pt x="351" y="2379"/>
                  </a:lnTo>
                  <a:lnTo>
                    <a:pt x="443" y="2471"/>
                  </a:lnTo>
                  <a:lnTo>
                    <a:pt x="536" y="2563"/>
                  </a:lnTo>
                  <a:lnTo>
                    <a:pt x="646" y="2656"/>
                  </a:lnTo>
                  <a:lnTo>
                    <a:pt x="757" y="2729"/>
                  </a:lnTo>
                  <a:lnTo>
                    <a:pt x="886" y="2785"/>
                  </a:lnTo>
                  <a:lnTo>
                    <a:pt x="1015" y="2840"/>
                  </a:lnTo>
                  <a:lnTo>
                    <a:pt x="1144" y="2877"/>
                  </a:lnTo>
                  <a:lnTo>
                    <a:pt x="1291" y="2895"/>
                  </a:lnTo>
                  <a:lnTo>
                    <a:pt x="1586" y="2895"/>
                  </a:lnTo>
                  <a:lnTo>
                    <a:pt x="1716" y="2877"/>
                  </a:lnTo>
                  <a:lnTo>
                    <a:pt x="1863" y="2840"/>
                  </a:lnTo>
                  <a:lnTo>
                    <a:pt x="1992" y="2785"/>
                  </a:lnTo>
                  <a:lnTo>
                    <a:pt x="2121" y="2729"/>
                  </a:lnTo>
                  <a:lnTo>
                    <a:pt x="2232" y="2656"/>
                  </a:lnTo>
                  <a:lnTo>
                    <a:pt x="2361" y="2582"/>
                  </a:lnTo>
                  <a:lnTo>
                    <a:pt x="2453" y="2471"/>
                  </a:lnTo>
                  <a:lnTo>
                    <a:pt x="2545" y="2379"/>
                  </a:lnTo>
                  <a:lnTo>
                    <a:pt x="2637" y="2268"/>
                  </a:lnTo>
                  <a:lnTo>
                    <a:pt x="2711" y="2139"/>
                  </a:lnTo>
                  <a:lnTo>
                    <a:pt x="2785" y="2010"/>
                  </a:lnTo>
                  <a:lnTo>
                    <a:pt x="2822" y="1881"/>
                  </a:lnTo>
                  <a:lnTo>
                    <a:pt x="2859" y="1752"/>
                  </a:lnTo>
                  <a:lnTo>
                    <a:pt x="2896" y="1605"/>
                  </a:lnTo>
                  <a:lnTo>
                    <a:pt x="2896" y="1457"/>
                  </a:lnTo>
                  <a:lnTo>
                    <a:pt x="2896" y="1310"/>
                  </a:lnTo>
                  <a:lnTo>
                    <a:pt x="2859" y="1162"/>
                  </a:lnTo>
                  <a:lnTo>
                    <a:pt x="2840" y="1033"/>
                  </a:lnTo>
                  <a:lnTo>
                    <a:pt x="2785" y="904"/>
                  </a:lnTo>
                  <a:lnTo>
                    <a:pt x="2711" y="775"/>
                  </a:lnTo>
                  <a:lnTo>
                    <a:pt x="2637" y="646"/>
                  </a:lnTo>
                  <a:lnTo>
                    <a:pt x="2564" y="535"/>
                  </a:lnTo>
                  <a:lnTo>
                    <a:pt x="2472" y="443"/>
                  </a:lnTo>
                  <a:lnTo>
                    <a:pt x="2361" y="332"/>
                  </a:lnTo>
                  <a:lnTo>
                    <a:pt x="2250" y="259"/>
                  </a:lnTo>
                  <a:lnTo>
                    <a:pt x="2121" y="185"/>
                  </a:lnTo>
                  <a:lnTo>
                    <a:pt x="1992" y="130"/>
                  </a:lnTo>
                  <a:lnTo>
                    <a:pt x="1863" y="74"/>
                  </a:lnTo>
                  <a:lnTo>
                    <a:pt x="1734" y="37"/>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9" name="Google Shape;3169;p11"/>
            <p:cNvSpPr/>
            <p:nvPr/>
          </p:nvSpPr>
          <p:spPr>
            <a:xfrm>
              <a:off x="5773875" y="1152175"/>
              <a:ext cx="71950" cy="72400"/>
            </a:xfrm>
            <a:custGeom>
              <a:avLst/>
              <a:gdLst/>
              <a:ahLst/>
              <a:cxnLst/>
              <a:rect l="l" t="t" r="r" b="b"/>
              <a:pathLst>
                <a:path w="2878" h="2896" extrusionOk="0">
                  <a:moveTo>
                    <a:pt x="1420" y="1"/>
                  </a:moveTo>
                  <a:lnTo>
                    <a:pt x="1273" y="19"/>
                  </a:lnTo>
                  <a:lnTo>
                    <a:pt x="1144" y="38"/>
                  </a:lnTo>
                  <a:lnTo>
                    <a:pt x="996" y="75"/>
                  </a:lnTo>
                  <a:lnTo>
                    <a:pt x="886" y="130"/>
                  </a:lnTo>
                  <a:lnTo>
                    <a:pt x="757" y="185"/>
                  </a:lnTo>
                  <a:lnTo>
                    <a:pt x="646" y="259"/>
                  </a:lnTo>
                  <a:lnTo>
                    <a:pt x="535" y="333"/>
                  </a:lnTo>
                  <a:lnTo>
                    <a:pt x="425" y="425"/>
                  </a:lnTo>
                  <a:lnTo>
                    <a:pt x="333" y="536"/>
                  </a:lnTo>
                  <a:lnTo>
                    <a:pt x="259" y="646"/>
                  </a:lnTo>
                  <a:lnTo>
                    <a:pt x="185" y="757"/>
                  </a:lnTo>
                  <a:lnTo>
                    <a:pt x="111" y="886"/>
                  </a:lnTo>
                  <a:lnTo>
                    <a:pt x="74" y="1015"/>
                  </a:lnTo>
                  <a:lnTo>
                    <a:pt x="38" y="1144"/>
                  </a:lnTo>
                  <a:lnTo>
                    <a:pt x="1" y="1273"/>
                  </a:lnTo>
                  <a:lnTo>
                    <a:pt x="1" y="1421"/>
                  </a:lnTo>
                  <a:lnTo>
                    <a:pt x="1" y="1568"/>
                  </a:lnTo>
                  <a:lnTo>
                    <a:pt x="19" y="1716"/>
                  </a:lnTo>
                  <a:lnTo>
                    <a:pt x="56" y="1845"/>
                  </a:lnTo>
                  <a:lnTo>
                    <a:pt x="111" y="1974"/>
                  </a:lnTo>
                  <a:lnTo>
                    <a:pt x="167" y="2103"/>
                  </a:lnTo>
                  <a:lnTo>
                    <a:pt x="240" y="2232"/>
                  </a:lnTo>
                  <a:lnTo>
                    <a:pt x="314" y="2343"/>
                  </a:lnTo>
                  <a:lnTo>
                    <a:pt x="425" y="2453"/>
                  </a:lnTo>
                  <a:lnTo>
                    <a:pt x="517" y="2545"/>
                  </a:lnTo>
                  <a:lnTo>
                    <a:pt x="628" y="2638"/>
                  </a:lnTo>
                  <a:lnTo>
                    <a:pt x="757" y="2711"/>
                  </a:lnTo>
                  <a:lnTo>
                    <a:pt x="867" y="2767"/>
                  </a:lnTo>
                  <a:lnTo>
                    <a:pt x="1015" y="2822"/>
                  </a:lnTo>
                  <a:lnTo>
                    <a:pt x="1144" y="2859"/>
                  </a:lnTo>
                  <a:lnTo>
                    <a:pt x="1291" y="2877"/>
                  </a:lnTo>
                  <a:lnTo>
                    <a:pt x="1439" y="2896"/>
                  </a:lnTo>
                  <a:lnTo>
                    <a:pt x="1586" y="2877"/>
                  </a:lnTo>
                  <a:lnTo>
                    <a:pt x="1715" y="2859"/>
                  </a:lnTo>
                  <a:lnTo>
                    <a:pt x="1863" y="2822"/>
                  </a:lnTo>
                  <a:lnTo>
                    <a:pt x="1992" y="2767"/>
                  </a:lnTo>
                  <a:lnTo>
                    <a:pt x="2121" y="2711"/>
                  </a:lnTo>
                  <a:lnTo>
                    <a:pt x="2232" y="2638"/>
                  </a:lnTo>
                  <a:lnTo>
                    <a:pt x="2342" y="2545"/>
                  </a:lnTo>
                  <a:lnTo>
                    <a:pt x="2453" y="2453"/>
                  </a:lnTo>
                  <a:lnTo>
                    <a:pt x="2545" y="2361"/>
                  </a:lnTo>
                  <a:lnTo>
                    <a:pt x="2637" y="2250"/>
                  </a:lnTo>
                  <a:lnTo>
                    <a:pt x="2711" y="2121"/>
                  </a:lnTo>
                  <a:lnTo>
                    <a:pt x="2766" y="1992"/>
                  </a:lnTo>
                  <a:lnTo>
                    <a:pt x="2822" y="1863"/>
                  </a:lnTo>
                  <a:lnTo>
                    <a:pt x="2859" y="1734"/>
                  </a:lnTo>
                  <a:lnTo>
                    <a:pt x="2877" y="1587"/>
                  </a:lnTo>
                  <a:lnTo>
                    <a:pt x="2877" y="1439"/>
                  </a:lnTo>
                  <a:lnTo>
                    <a:pt x="2877" y="1292"/>
                  </a:lnTo>
                  <a:lnTo>
                    <a:pt x="2859" y="1144"/>
                  </a:lnTo>
                  <a:lnTo>
                    <a:pt x="2803" y="1015"/>
                  </a:lnTo>
                  <a:lnTo>
                    <a:pt x="2766" y="886"/>
                  </a:lnTo>
                  <a:lnTo>
                    <a:pt x="2693" y="757"/>
                  </a:lnTo>
                  <a:lnTo>
                    <a:pt x="2619" y="628"/>
                  </a:lnTo>
                  <a:lnTo>
                    <a:pt x="2545" y="517"/>
                  </a:lnTo>
                  <a:lnTo>
                    <a:pt x="2435" y="425"/>
                  </a:lnTo>
                  <a:lnTo>
                    <a:pt x="2342" y="333"/>
                  </a:lnTo>
                  <a:lnTo>
                    <a:pt x="2232" y="241"/>
                  </a:lnTo>
                  <a:lnTo>
                    <a:pt x="2103" y="167"/>
                  </a:lnTo>
                  <a:lnTo>
                    <a:pt x="1974" y="112"/>
                  </a:lnTo>
                  <a:lnTo>
                    <a:pt x="1845" y="56"/>
                  </a:lnTo>
                  <a:lnTo>
                    <a:pt x="1715" y="38"/>
                  </a:lnTo>
                  <a:lnTo>
                    <a:pt x="1568"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0" name="Google Shape;3170;p11"/>
            <p:cNvSpPr/>
            <p:nvPr/>
          </p:nvSpPr>
          <p:spPr>
            <a:xfrm>
              <a:off x="5272825" y="736875"/>
              <a:ext cx="69625" cy="69625"/>
            </a:xfrm>
            <a:custGeom>
              <a:avLst/>
              <a:gdLst/>
              <a:ahLst/>
              <a:cxnLst/>
              <a:rect l="l" t="t" r="r" b="b"/>
              <a:pathLst>
                <a:path w="2785" h="2785" extrusionOk="0">
                  <a:moveTo>
                    <a:pt x="1273" y="0"/>
                  </a:moveTo>
                  <a:lnTo>
                    <a:pt x="1144" y="19"/>
                  </a:lnTo>
                  <a:lnTo>
                    <a:pt x="996" y="55"/>
                  </a:lnTo>
                  <a:lnTo>
                    <a:pt x="867" y="92"/>
                  </a:lnTo>
                  <a:lnTo>
                    <a:pt x="738" y="148"/>
                  </a:lnTo>
                  <a:lnTo>
                    <a:pt x="627" y="221"/>
                  </a:lnTo>
                  <a:lnTo>
                    <a:pt x="517" y="295"/>
                  </a:lnTo>
                  <a:lnTo>
                    <a:pt x="406" y="369"/>
                  </a:lnTo>
                  <a:lnTo>
                    <a:pt x="314" y="480"/>
                  </a:lnTo>
                  <a:lnTo>
                    <a:pt x="240" y="590"/>
                  </a:lnTo>
                  <a:lnTo>
                    <a:pt x="166" y="701"/>
                  </a:lnTo>
                  <a:lnTo>
                    <a:pt x="111" y="811"/>
                  </a:lnTo>
                  <a:lnTo>
                    <a:pt x="56" y="940"/>
                  </a:lnTo>
                  <a:lnTo>
                    <a:pt x="19" y="1088"/>
                  </a:lnTo>
                  <a:lnTo>
                    <a:pt x="0" y="1217"/>
                  </a:lnTo>
                  <a:lnTo>
                    <a:pt x="0" y="1365"/>
                  </a:lnTo>
                  <a:lnTo>
                    <a:pt x="0" y="1512"/>
                  </a:lnTo>
                  <a:lnTo>
                    <a:pt x="19" y="1660"/>
                  </a:lnTo>
                  <a:lnTo>
                    <a:pt x="56" y="1807"/>
                  </a:lnTo>
                  <a:lnTo>
                    <a:pt x="93" y="1936"/>
                  </a:lnTo>
                  <a:lnTo>
                    <a:pt x="148" y="2047"/>
                  </a:lnTo>
                  <a:lnTo>
                    <a:pt x="222" y="2176"/>
                  </a:lnTo>
                  <a:lnTo>
                    <a:pt x="295" y="2286"/>
                  </a:lnTo>
                  <a:lnTo>
                    <a:pt x="388" y="2379"/>
                  </a:lnTo>
                  <a:lnTo>
                    <a:pt x="480" y="2471"/>
                  </a:lnTo>
                  <a:lnTo>
                    <a:pt x="590" y="2545"/>
                  </a:lnTo>
                  <a:lnTo>
                    <a:pt x="701" y="2618"/>
                  </a:lnTo>
                  <a:lnTo>
                    <a:pt x="830" y="2674"/>
                  </a:lnTo>
                  <a:lnTo>
                    <a:pt x="959" y="2729"/>
                  </a:lnTo>
                  <a:lnTo>
                    <a:pt x="1088" y="2766"/>
                  </a:lnTo>
                  <a:lnTo>
                    <a:pt x="1236" y="2784"/>
                  </a:lnTo>
                  <a:lnTo>
                    <a:pt x="1531" y="2784"/>
                  </a:lnTo>
                  <a:lnTo>
                    <a:pt x="1678" y="2766"/>
                  </a:lnTo>
                  <a:lnTo>
                    <a:pt x="1807" y="2729"/>
                  </a:lnTo>
                  <a:lnTo>
                    <a:pt x="1936" y="2692"/>
                  </a:lnTo>
                  <a:lnTo>
                    <a:pt x="2066" y="2618"/>
                  </a:lnTo>
                  <a:lnTo>
                    <a:pt x="2176" y="2563"/>
                  </a:lnTo>
                  <a:lnTo>
                    <a:pt x="2287" y="2471"/>
                  </a:lnTo>
                  <a:lnTo>
                    <a:pt x="2397" y="2397"/>
                  </a:lnTo>
                  <a:lnTo>
                    <a:pt x="2471" y="2286"/>
                  </a:lnTo>
                  <a:lnTo>
                    <a:pt x="2563" y="2176"/>
                  </a:lnTo>
                  <a:lnTo>
                    <a:pt x="2619" y="2065"/>
                  </a:lnTo>
                  <a:lnTo>
                    <a:pt x="2692" y="1936"/>
                  </a:lnTo>
                  <a:lnTo>
                    <a:pt x="2729" y="1807"/>
                  </a:lnTo>
                  <a:lnTo>
                    <a:pt x="2766" y="1678"/>
                  </a:lnTo>
                  <a:lnTo>
                    <a:pt x="2785" y="1530"/>
                  </a:lnTo>
                  <a:lnTo>
                    <a:pt x="2785" y="1383"/>
                  </a:lnTo>
                  <a:lnTo>
                    <a:pt x="2785" y="1235"/>
                  </a:lnTo>
                  <a:lnTo>
                    <a:pt x="2766" y="1106"/>
                  </a:lnTo>
                  <a:lnTo>
                    <a:pt x="2729" y="977"/>
                  </a:lnTo>
                  <a:lnTo>
                    <a:pt x="2692" y="848"/>
                  </a:lnTo>
                  <a:lnTo>
                    <a:pt x="2619" y="719"/>
                  </a:lnTo>
                  <a:lnTo>
                    <a:pt x="2563" y="609"/>
                  </a:lnTo>
                  <a:lnTo>
                    <a:pt x="2490" y="498"/>
                  </a:lnTo>
                  <a:lnTo>
                    <a:pt x="2397" y="406"/>
                  </a:lnTo>
                  <a:lnTo>
                    <a:pt x="2305" y="314"/>
                  </a:lnTo>
                  <a:lnTo>
                    <a:pt x="2195" y="240"/>
                  </a:lnTo>
                  <a:lnTo>
                    <a:pt x="2084" y="166"/>
                  </a:lnTo>
                  <a:lnTo>
                    <a:pt x="1973" y="111"/>
                  </a:lnTo>
                  <a:lnTo>
                    <a:pt x="1844" y="55"/>
                  </a:lnTo>
                  <a:lnTo>
                    <a:pt x="1715" y="19"/>
                  </a:lnTo>
                  <a:lnTo>
                    <a:pt x="15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1" name="Google Shape;3171;p11"/>
            <p:cNvSpPr/>
            <p:nvPr/>
          </p:nvSpPr>
          <p:spPr>
            <a:xfrm>
              <a:off x="5548925" y="1030025"/>
              <a:ext cx="71025" cy="71025"/>
            </a:xfrm>
            <a:custGeom>
              <a:avLst/>
              <a:gdLst/>
              <a:ahLst/>
              <a:cxnLst/>
              <a:rect l="l" t="t" r="r" b="b"/>
              <a:pathLst>
                <a:path w="2841" h="2841" extrusionOk="0">
                  <a:moveTo>
                    <a:pt x="1476" y="1"/>
                  </a:moveTo>
                  <a:lnTo>
                    <a:pt x="1310" y="19"/>
                  </a:lnTo>
                  <a:lnTo>
                    <a:pt x="1162" y="19"/>
                  </a:lnTo>
                  <a:lnTo>
                    <a:pt x="1033" y="56"/>
                  </a:lnTo>
                  <a:lnTo>
                    <a:pt x="904" y="111"/>
                  </a:lnTo>
                  <a:lnTo>
                    <a:pt x="775" y="167"/>
                  </a:lnTo>
                  <a:lnTo>
                    <a:pt x="646" y="222"/>
                  </a:lnTo>
                  <a:lnTo>
                    <a:pt x="536" y="314"/>
                  </a:lnTo>
                  <a:lnTo>
                    <a:pt x="425" y="406"/>
                  </a:lnTo>
                  <a:lnTo>
                    <a:pt x="333" y="499"/>
                  </a:lnTo>
                  <a:lnTo>
                    <a:pt x="259" y="609"/>
                  </a:lnTo>
                  <a:lnTo>
                    <a:pt x="185" y="738"/>
                  </a:lnTo>
                  <a:lnTo>
                    <a:pt x="112" y="849"/>
                  </a:lnTo>
                  <a:lnTo>
                    <a:pt x="75" y="996"/>
                  </a:lnTo>
                  <a:lnTo>
                    <a:pt x="38" y="1126"/>
                  </a:lnTo>
                  <a:lnTo>
                    <a:pt x="19" y="1273"/>
                  </a:lnTo>
                  <a:lnTo>
                    <a:pt x="1" y="1421"/>
                  </a:lnTo>
                  <a:lnTo>
                    <a:pt x="19" y="1568"/>
                  </a:lnTo>
                  <a:lnTo>
                    <a:pt x="38" y="1716"/>
                  </a:lnTo>
                  <a:lnTo>
                    <a:pt x="75" y="1845"/>
                  </a:lnTo>
                  <a:lnTo>
                    <a:pt x="112" y="1974"/>
                  </a:lnTo>
                  <a:lnTo>
                    <a:pt x="167" y="2103"/>
                  </a:lnTo>
                  <a:lnTo>
                    <a:pt x="241" y="2213"/>
                  </a:lnTo>
                  <a:lnTo>
                    <a:pt x="314" y="2324"/>
                  </a:lnTo>
                  <a:lnTo>
                    <a:pt x="407" y="2416"/>
                  </a:lnTo>
                  <a:lnTo>
                    <a:pt x="499" y="2508"/>
                  </a:lnTo>
                  <a:lnTo>
                    <a:pt x="609" y="2601"/>
                  </a:lnTo>
                  <a:lnTo>
                    <a:pt x="738" y="2656"/>
                  </a:lnTo>
                  <a:lnTo>
                    <a:pt x="849" y="2730"/>
                  </a:lnTo>
                  <a:lnTo>
                    <a:pt x="978" y="2767"/>
                  </a:lnTo>
                  <a:lnTo>
                    <a:pt x="1126" y="2803"/>
                  </a:lnTo>
                  <a:lnTo>
                    <a:pt x="1255" y="2822"/>
                  </a:lnTo>
                  <a:lnTo>
                    <a:pt x="1402" y="2840"/>
                  </a:lnTo>
                  <a:lnTo>
                    <a:pt x="1550" y="2840"/>
                  </a:lnTo>
                  <a:lnTo>
                    <a:pt x="1697" y="2822"/>
                  </a:lnTo>
                  <a:lnTo>
                    <a:pt x="1826" y="2785"/>
                  </a:lnTo>
                  <a:lnTo>
                    <a:pt x="1955" y="2730"/>
                  </a:lnTo>
                  <a:lnTo>
                    <a:pt x="2084" y="2674"/>
                  </a:lnTo>
                  <a:lnTo>
                    <a:pt x="2195" y="2619"/>
                  </a:lnTo>
                  <a:lnTo>
                    <a:pt x="2306" y="2527"/>
                  </a:lnTo>
                  <a:lnTo>
                    <a:pt x="2416" y="2453"/>
                  </a:lnTo>
                  <a:lnTo>
                    <a:pt x="2508" y="2342"/>
                  </a:lnTo>
                  <a:lnTo>
                    <a:pt x="2582" y="2250"/>
                  </a:lnTo>
                  <a:lnTo>
                    <a:pt x="2656" y="2121"/>
                  </a:lnTo>
                  <a:lnTo>
                    <a:pt x="2711" y="2011"/>
                  </a:lnTo>
                  <a:lnTo>
                    <a:pt x="2767" y="1882"/>
                  </a:lnTo>
                  <a:lnTo>
                    <a:pt x="2803" y="1734"/>
                  </a:lnTo>
                  <a:lnTo>
                    <a:pt x="2822" y="1605"/>
                  </a:lnTo>
                  <a:lnTo>
                    <a:pt x="2840" y="1457"/>
                  </a:lnTo>
                  <a:lnTo>
                    <a:pt x="2840" y="1310"/>
                  </a:lnTo>
                  <a:lnTo>
                    <a:pt x="2822" y="1162"/>
                  </a:lnTo>
                  <a:lnTo>
                    <a:pt x="2785" y="1033"/>
                  </a:lnTo>
                  <a:lnTo>
                    <a:pt x="2748" y="904"/>
                  </a:lnTo>
                  <a:lnTo>
                    <a:pt x="2693" y="775"/>
                  </a:lnTo>
                  <a:lnTo>
                    <a:pt x="2619" y="665"/>
                  </a:lnTo>
                  <a:lnTo>
                    <a:pt x="2545" y="554"/>
                  </a:lnTo>
                  <a:lnTo>
                    <a:pt x="2453" y="443"/>
                  </a:lnTo>
                  <a:lnTo>
                    <a:pt x="2361" y="351"/>
                  </a:lnTo>
                  <a:lnTo>
                    <a:pt x="2250" y="277"/>
                  </a:lnTo>
                  <a:lnTo>
                    <a:pt x="2140" y="204"/>
                  </a:lnTo>
                  <a:lnTo>
                    <a:pt x="2011" y="130"/>
                  </a:lnTo>
                  <a:lnTo>
                    <a:pt x="1882" y="75"/>
                  </a:lnTo>
                  <a:lnTo>
                    <a:pt x="1753" y="38"/>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2" name="Google Shape;3172;p11"/>
            <p:cNvSpPr/>
            <p:nvPr/>
          </p:nvSpPr>
          <p:spPr>
            <a:xfrm>
              <a:off x="5338275" y="830900"/>
              <a:ext cx="70100" cy="70100"/>
            </a:xfrm>
            <a:custGeom>
              <a:avLst/>
              <a:gdLst/>
              <a:ahLst/>
              <a:cxnLst/>
              <a:rect l="l" t="t" r="r" b="b"/>
              <a:pathLst>
                <a:path w="2804" h="2804" extrusionOk="0">
                  <a:moveTo>
                    <a:pt x="1218" y="1"/>
                  </a:moveTo>
                  <a:lnTo>
                    <a:pt x="1089" y="37"/>
                  </a:lnTo>
                  <a:lnTo>
                    <a:pt x="959" y="74"/>
                  </a:lnTo>
                  <a:lnTo>
                    <a:pt x="830" y="111"/>
                  </a:lnTo>
                  <a:lnTo>
                    <a:pt x="701" y="166"/>
                  </a:lnTo>
                  <a:lnTo>
                    <a:pt x="591" y="240"/>
                  </a:lnTo>
                  <a:lnTo>
                    <a:pt x="498" y="314"/>
                  </a:lnTo>
                  <a:lnTo>
                    <a:pt x="388" y="406"/>
                  </a:lnTo>
                  <a:lnTo>
                    <a:pt x="314" y="498"/>
                  </a:lnTo>
                  <a:lnTo>
                    <a:pt x="240" y="609"/>
                  </a:lnTo>
                  <a:lnTo>
                    <a:pt x="167" y="720"/>
                  </a:lnTo>
                  <a:lnTo>
                    <a:pt x="111" y="849"/>
                  </a:lnTo>
                  <a:lnTo>
                    <a:pt x="56" y="978"/>
                  </a:lnTo>
                  <a:lnTo>
                    <a:pt x="38" y="1107"/>
                  </a:lnTo>
                  <a:lnTo>
                    <a:pt x="1" y="1236"/>
                  </a:lnTo>
                  <a:lnTo>
                    <a:pt x="1" y="1383"/>
                  </a:lnTo>
                  <a:lnTo>
                    <a:pt x="1" y="1531"/>
                  </a:lnTo>
                  <a:lnTo>
                    <a:pt x="19" y="1678"/>
                  </a:lnTo>
                  <a:lnTo>
                    <a:pt x="56" y="1807"/>
                  </a:lnTo>
                  <a:lnTo>
                    <a:pt x="111" y="1937"/>
                  </a:lnTo>
                  <a:lnTo>
                    <a:pt x="167" y="2066"/>
                  </a:lnTo>
                  <a:lnTo>
                    <a:pt x="240" y="2195"/>
                  </a:lnTo>
                  <a:lnTo>
                    <a:pt x="314" y="2287"/>
                  </a:lnTo>
                  <a:lnTo>
                    <a:pt x="406" y="2397"/>
                  </a:lnTo>
                  <a:lnTo>
                    <a:pt x="498" y="2490"/>
                  </a:lnTo>
                  <a:lnTo>
                    <a:pt x="609" y="2563"/>
                  </a:lnTo>
                  <a:lnTo>
                    <a:pt x="720" y="2637"/>
                  </a:lnTo>
                  <a:lnTo>
                    <a:pt x="849" y="2692"/>
                  </a:lnTo>
                  <a:lnTo>
                    <a:pt x="978" y="2729"/>
                  </a:lnTo>
                  <a:lnTo>
                    <a:pt x="1107" y="2766"/>
                  </a:lnTo>
                  <a:lnTo>
                    <a:pt x="1254" y="2785"/>
                  </a:lnTo>
                  <a:lnTo>
                    <a:pt x="1402" y="2803"/>
                  </a:lnTo>
                  <a:lnTo>
                    <a:pt x="1549" y="2785"/>
                  </a:lnTo>
                  <a:lnTo>
                    <a:pt x="1697" y="2766"/>
                  </a:lnTo>
                  <a:lnTo>
                    <a:pt x="1826" y="2729"/>
                  </a:lnTo>
                  <a:lnTo>
                    <a:pt x="1955" y="2692"/>
                  </a:lnTo>
                  <a:lnTo>
                    <a:pt x="2084" y="2637"/>
                  </a:lnTo>
                  <a:lnTo>
                    <a:pt x="2195" y="2563"/>
                  </a:lnTo>
                  <a:lnTo>
                    <a:pt x="2305" y="2471"/>
                  </a:lnTo>
                  <a:lnTo>
                    <a:pt x="2398" y="2379"/>
                  </a:lnTo>
                  <a:lnTo>
                    <a:pt x="2490" y="2287"/>
                  </a:lnTo>
                  <a:lnTo>
                    <a:pt x="2564" y="2176"/>
                  </a:lnTo>
                  <a:lnTo>
                    <a:pt x="2637" y="2066"/>
                  </a:lnTo>
                  <a:lnTo>
                    <a:pt x="2693" y="1937"/>
                  </a:lnTo>
                  <a:lnTo>
                    <a:pt x="2748" y="1807"/>
                  </a:lnTo>
                  <a:lnTo>
                    <a:pt x="2766" y="1678"/>
                  </a:lnTo>
                  <a:lnTo>
                    <a:pt x="2785" y="1531"/>
                  </a:lnTo>
                  <a:lnTo>
                    <a:pt x="2803" y="1383"/>
                  </a:lnTo>
                  <a:lnTo>
                    <a:pt x="2785" y="1236"/>
                  </a:lnTo>
                  <a:lnTo>
                    <a:pt x="2766" y="1088"/>
                  </a:lnTo>
                  <a:lnTo>
                    <a:pt x="2730" y="959"/>
                  </a:lnTo>
                  <a:lnTo>
                    <a:pt x="2693" y="830"/>
                  </a:lnTo>
                  <a:lnTo>
                    <a:pt x="2619" y="701"/>
                  </a:lnTo>
                  <a:lnTo>
                    <a:pt x="2545" y="591"/>
                  </a:lnTo>
                  <a:lnTo>
                    <a:pt x="2471" y="480"/>
                  </a:lnTo>
                  <a:lnTo>
                    <a:pt x="2379" y="388"/>
                  </a:lnTo>
                  <a:lnTo>
                    <a:pt x="2287" y="296"/>
                  </a:lnTo>
                  <a:lnTo>
                    <a:pt x="2176" y="222"/>
                  </a:lnTo>
                  <a:lnTo>
                    <a:pt x="2047" y="148"/>
                  </a:lnTo>
                  <a:lnTo>
                    <a:pt x="1937" y="93"/>
                  </a:lnTo>
                  <a:lnTo>
                    <a:pt x="1789" y="56"/>
                  </a:lnTo>
                  <a:lnTo>
                    <a:pt x="1660"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3" name="Google Shape;3173;p11"/>
            <p:cNvSpPr/>
            <p:nvPr/>
          </p:nvSpPr>
          <p:spPr>
            <a:xfrm>
              <a:off x="5104125" y="297125"/>
              <a:ext cx="70075" cy="70075"/>
            </a:xfrm>
            <a:custGeom>
              <a:avLst/>
              <a:gdLst/>
              <a:ahLst/>
              <a:cxnLst/>
              <a:rect l="l" t="t" r="r" b="b"/>
              <a:pathLst>
                <a:path w="2803" h="2803" extrusionOk="0">
                  <a:moveTo>
                    <a:pt x="1291" y="0"/>
                  </a:moveTo>
                  <a:lnTo>
                    <a:pt x="1143" y="19"/>
                  </a:lnTo>
                  <a:lnTo>
                    <a:pt x="996" y="55"/>
                  </a:lnTo>
                  <a:lnTo>
                    <a:pt x="867" y="92"/>
                  </a:lnTo>
                  <a:lnTo>
                    <a:pt x="756" y="148"/>
                  </a:lnTo>
                  <a:lnTo>
                    <a:pt x="627" y="221"/>
                  </a:lnTo>
                  <a:lnTo>
                    <a:pt x="516" y="295"/>
                  </a:lnTo>
                  <a:lnTo>
                    <a:pt x="424" y="387"/>
                  </a:lnTo>
                  <a:lnTo>
                    <a:pt x="332" y="479"/>
                  </a:lnTo>
                  <a:lnTo>
                    <a:pt x="258" y="590"/>
                  </a:lnTo>
                  <a:lnTo>
                    <a:pt x="184" y="701"/>
                  </a:lnTo>
                  <a:lnTo>
                    <a:pt x="111" y="830"/>
                  </a:lnTo>
                  <a:lnTo>
                    <a:pt x="74" y="959"/>
                  </a:lnTo>
                  <a:lnTo>
                    <a:pt x="37" y="1088"/>
                  </a:lnTo>
                  <a:lnTo>
                    <a:pt x="19" y="1235"/>
                  </a:lnTo>
                  <a:lnTo>
                    <a:pt x="0" y="1383"/>
                  </a:lnTo>
                  <a:lnTo>
                    <a:pt x="0" y="1530"/>
                  </a:lnTo>
                  <a:lnTo>
                    <a:pt x="19" y="1660"/>
                  </a:lnTo>
                  <a:lnTo>
                    <a:pt x="55" y="1807"/>
                  </a:lnTo>
                  <a:lnTo>
                    <a:pt x="92" y="1936"/>
                  </a:lnTo>
                  <a:lnTo>
                    <a:pt x="148" y="2065"/>
                  </a:lnTo>
                  <a:lnTo>
                    <a:pt x="221" y="2176"/>
                  </a:lnTo>
                  <a:lnTo>
                    <a:pt x="295" y="2286"/>
                  </a:lnTo>
                  <a:lnTo>
                    <a:pt x="387" y="2379"/>
                  </a:lnTo>
                  <a:lnTo>
                    <a:pt x="479" y="2471"/>
                  </a:lnTo>
                  <a:lnTo>
                    <a:pt x="590" y="2563"/>
                  </a:lnTo>
                  <a:lnTo>
                    <a:pt x="701" y="2637"/>
                  </a:lnTo>
                  <a:lnTo>
                    <a:pt x="830" y="2692"/>
                  </a:lnTo>
                  <a:lnTo>
                    <a:pt x="959" y="2729"/>
                  </a:lnTo>
                  <a:lnTo>
                    <a:pt x="1088" y="2766"/>
                  </a:lnTo>
                  <a:lnTo>
                    <a:pt x="1235" y="2803"/>
                  </a:lnTo>
                  <a:lnTo>
                    <a:pt x="1530" y="2803"/>
                  </a:lnTo>
                  <a:lnTo>
                    <a:pt x="1678" y="2784"/>
                  </a:lnTo>
                  <a:lnTo>
                    <a:pt x="1807" y="2747"/>
                  </a:lnTo>
                  <a:lnTo>
                    <a:pt x="1936" y="2711"/>
                  </a:lnTo>
                  <a:lnTo>
                    <a:pt x="2065" y="2655"/>
                  </a:lnTo>
                  <a:lnTo>
                    <a:pt x="2176" y="2581"/>
                  </a:lnTo>
                  <a:lnTo>
                    <a:pt x="2286" y="2508"/>
                  </a:lnTo>
                  <a:lnTo>
                    <a:pt x="2397" y="2415"/>
                  </a:lnTo>
                  <a:lnTo>
                    <a:pt x="2471" y="2323"/>
                  </a:lnTo>
                  <a:lnTo>
                    <a:pt x="2563" y="2213"/>
                  </a:lnTo>
                  <a:lnTo>
                    <a:pt x="2637" y="2102"/>
                  </a:lnTo>
                  <a:lnTo>
                    <a:pt x="2692" y="1973"/>
                  </a:lnTo>
                  <a:lnTo>
                    <a:pt x="2747" y="1844"/>
                  </a:lnTo>
                  <a:lnTo>
                    <a:pt x="2784" y="1715"/>
                  </a:lnTo>
                  <a:lnTo>
                    <a:pt x="2803" y="1567"/>
                  </a:lnTo>
                  <a:lnTo>
                    <a:pt x="2803" y="1420"/>
                  </a:lnTo>
                  <a:lnTo>
                    <a:pt x="2803" y="1272"/>
                  </a:lnTo>
                  <a:lnTo>
                    <a:pt x="2784" y="1143"/>
                  </a:lnTo>
                  <a:lnTo>
                    <a:pt x="2747" y="996"/>
                  </a:lnTo>
                  <a:lnTo>
                    <a:pt x="2710" y="867"/>
                  </a:lnTo>
                  <a:lnTo>
                    <a:pt x="2655" y="738"/>
                  </a:lnTo>
                  <a:lnTo>
                    <a:pt x="2581" y="627"/>
                  </a:lnTo>
                  <a:lnTo>
                    <a:pt x="2508" y="516"/>
                  </a:lnTo>
                  <a:lnTo>
                    <a:pt x="2415" y="424"/>
                  </a:lnTo>
                  <a:lnTo>
                    <a:pt x="2323" y="332"/>
                  </a:lnTo>
                  <a:lnTo>
                    <a:pt x="2213" y="240"/>
                  </a:lnTo>
                  <a:lnTo>
                    <a:pt x="2102" y="184"/>
                  </a:lnTo>
                  <a:lnTo>
                    <a:pt x="1991" y="111"/>
                  </a:lnTo>
                  <a:lnTo>
                    <a:pt x="1862" y="74"/>
                  </a:lnTo>
                  <a:lnTo>
                    <a:pt x="1715" y="37"/>
                  </a:lnTo>
                  <a:lnTo>
                    <a:pt x="15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4" name="Google Shape;3174;p11"/>
            <p:cNvSpPr/>
            <p:nvPr/>
          </p:nvSpPr>
          <p:spPr>
            <a:xfrm>
              <a:off x="5155275" y="470900"/>
              <a:ext cx="70550" cy="70550"/>
            </a:xfrm>
            <a:custGeom>
              <a:avLst/>
              <a:gdLst/>
              <a:ahLst/>
              <a:cxnLst/>
              <a:rect l="l" t="t" r="r" b="b"/>
              <a:pathLst>
                <a:path w="2822" h="2822" extrusionOk="0">
                  <a:moveTo>
                    <a:pt x="1439" y="0"/>
                  </a:moveTo>
                  <a:lnTo>
                    <a:pt x="1291" y="19"/>
                  </a:lnTo>
                  <a:lnTo>
                    <a:pt x="1144" y="37"/>
                  </a:lnTo>
                  <a:lnTo>
                    <a:pt x="1015" y="56"/>
                  </a:lnTo>
                  <a:lnTo>
                    <a:pt x="886" y="111"/>
                  </a:lnTo>
                  <a:lnTo>
                    <a:pt x="757" y="166"/>
                  </a:lnTo>
                  <a:lnTo>
                    <a:pt x="646" y="222"/>
                  </a:lnTo>
                  <a:lnTo>
                    <a:pt x="535" y="314"/>
                  </a:lnTo>
                  <a:lnTo>
                    <a:pt x="425" y="387"/>
                  </a:lnTo>
                  <a:lnTo>
                    <a:pt x="333" y="498"/>
                  </a:lnTo>
                  <a:lnTo>
                    <a:pt x="259" y="590"/>
                  </a:lnTo>
                  <a:lnTo>
                    <a:pt x="185" y="719"/>
                  </a:lnTo>
                  <a:lnTo>
                    <a:pt x="130" y="830"/>
                  </a:lnTo>
                  <a:lnTo>
                    <a:pt x="74" y="959"/>
                  </a:lnTo>
                  <a:lnTo>
                    <a:pt x="38" y="1107"/>
                  </a:lnTo>
                  <a:lnTo>
                    <a:pt x="19" y="1236"/>
                  </a:lnTo>
                  <a:lnTo>
                    <a:pt x="1" y="1383"/>
                  </a:lnTo>
                  <a:lnTo>
                    <a:pt x="1" y="1531"/>
                  </a:lnTo>
                  <a:lnTo>
                    <a:pt x="19" y="1678"/>
                  </a:lnTo>
                  <a:lnTo>
                    <a:pt x="56" y="1807"/>
                  </a:lnTo>
                  <a:lnTo>
                    <a:pt x="111" y="1955"/>
                  </a:lnTo>
                  <a:lnTo>
                    <a:pt x="167" y="2065"/>
                  </a:lnTo>
                  <a:lnTo>
                    <a:pt x="222" y="2194"/>
                  </a:lnTo>
                  <a:lnTo>
                    <a:pt x="314" y="2305"/>
                  </a:lnTo>
                  <a:lnTo>
                    <a:pt x="388" y="2397"/>
                  </a:lnTo>
                  <a:lnTo>
                    <a:pt x="499" y="2489"/>
                  </a:lnTo>
                  <a:lnTo>
                    <a:pt x="591" y="2582"/>
                  </a:lnTo>
                  <a:lnTo>
                    <a:pt x="720" y="2637"/>
                  </a:lnTo>
                  <a:lnTo>
                    <a:pt x="830" y="2711"/>
                  </a:lnTo>
                  <a:lnTo>
                    <a:pt x="960" y="2748"/>
                  </a:lnTo>
                  <a:lnTo>
                    <a:pt x="1107" y="2784"/>
                  </a:lnTo>
                  <a:lnTo>
                    <a:pt x="1236" y="2821"/>
                  </a:lnTo>
                  <a:lnTo>
                    <a:pt x="1531" y="2821"/>
                  </a:lnTo>
                  <a:lnTo>
                    <a:pt x="1679" y="2803"/>
                  </a:lnTo>
                  <a:lnTo>
                    <a:pt x="1808" y="2766"/>
                  </a:lnTo>
                  <a:lnTo>
                    <a:pt x="1937" y="2729"/>
                  </a:lnTo>
                  <a:lnTo>
                    <a:pt x="2066" y="2674"/>
                  </a:lnTo>
                  <a:lnTo>
                    <a:pt x="2195" y="2600"/>
                  </a:lnTo>
                  <a:lnTo>
                    <a:pt x="2305" y="2526"/>
                  </a:lnTo>
                  <a:lnTo>
                    <a:pt x="2398" y="2434"/>
                  </a:lnTo>
                  <a:lnTo>
                    <a:pt x="2490" y="2342"/>
                  </a:lnTo>
                  <a:lnTo>
                    <a:pt x="2582" y="2231"/>
                  </a:lnTo>
                  <a:lnTo>
                    <a:pt x="2637" y="2121"/>
                  </a:lnTo>
                  <a:lnTo>
                    <a:pt x="2711" y="1992"/>
                  </a:lnTo>
                  <a:lnTo>
                    <a:pt x="2748" y="1863"/>
                  </a:lnTo>
                  <a:lnTo>
                    <a:pt x="2785" y="1733"/>
                  </a:lnTo>
                  <a:lnTo>
                    <a:pt x="2822" y="1586"/>
                  </a:lnTo>
                  <a:lnTo>
                    <a:pt x="2822" y="1438"/>
                  </a:lnTo>
                  <a:lnTo>
                    <a:pt x="2822" y="1291"/>
                  </a:lnTo>
                  <a:lnTo>
                    <a:pt x="2803" y="1143"/>
                  </a:lnTo>
                  <a:lnTo>
                    <a:pt x="2766" y="1014"/>
                  </a:lnTo>
                  <a:lnTo>
                    <a:pt x="2730" y="885"/>
                  </a:lnTo>
                  <a:lnTo>
                    <a:pt x="2674" y="756"/>
                  </a:lnTo>
                  <a:lnTo>
                    <a:pt x="2600" y="646"/>
                  </a:lnTo>
                  <a:lnTo>
                    <a:pt x="2527" y="535"/>
                  </a:lnTo>
                  <a:lnTo>
                    <a:pt x="2435" y="424"/>
                  </a:lnTo>
                  <a:lnTo>
                    <a:pt x="2342" y="332"/>
                  </a:lnTo>
                  <a:lnTo>
                    <a:pt x="2232"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5" name="Google Shape;3175;p11"/>
            <p:cNvSpPr/>
            <p:nvPr/>
          </p:nvSpPr>
          <p:spPr>
            <a:xfrm>
              <a:off x="6317350" y="1330125"/>
              <a:ext cx="69625" cy="70075"/>
            </a:xfrm>
            <a:custGeom>
              <a:avLst/>
              <a:gdLst/>
              <a:ahLst/>
              <a:cxnLst/>
              <a:rect l="l" t="t" r="r" b="b"/>
              <a:pathLst>
                <a:path w="2785" h="2803" extrusionOk="0">
                  <a:moveTo>
                    <a:pt x="1438" y="0"/>
                  </a:moveTo>
                  <a:lnTo>
                    <a:pt x="1291" y="19"/>
                  </a:lnTo>
                  <a:lnTo>
                    <a:pt x="1143" y="19"/>
                  </a:lnTo>
                  <a:lnTo>
                    <a:pt x="1014" y="55"/>
                  </a:lnTo>
                  <a:lnTo>
                    <a:pt x="885" y="92"/>
                  </a:lnTo>
                  <a:lnTo>
                    <a:pt x="756" y="148"/>
                  </a:lnTo>
                  <a:lnTo>
                    <a:pt x="627" y="221"/>
                  </a:lnTo>
                  <a:lnTo>
                    <a:pt x="517" y="295"/>
                  </a:lnTo>
                  <a:lnTo>
                    <a:pt x="424" y="387"/>
                  </a:lnTo>
                  <a:lnTo>
                    <a:pt x="332" y="479"/>
                  </a:lnTo>
                  <a:lnTo>
                    <a:pt x="240" y="590"/>
                  </a:lnTo>
                  <a:lnTo>
                    <a:pt x="166" y="701"/>
                  </a:lnTo>
                  <a:lnTo>
                    <a:pt x="111" y="811"/>
                  </a:lnTo>
                  <a:lnTo>
                    <a:pt x="56" y="940"/>
                  </a:lnTo>
                  <a:lnTo>
                    <a:pt x="19" y="1088"/>
                  </a:lnTo>
                  <a:lnTo>
                    <a:pt x="0" y="1217"/>
                  </a:lnTo>
                  <a:lnTo>
                    <a:pt x="0" y="1364"/>
                  </a:lnTo>
                  <a:lnTo>
                    <a:pt x="0" y="1512"/>
                  </a:lnTo>
                  <a:lnTo>
                    <a:pt x="19" y="1660"/>
                  </a:lnTo>
                  <a:lnTo>
                    <a:pt x="37" y="1807"/>
                  </a:lnTo>
                  <a:lnTo>
                    <a:pt x="92" y="1936"/>
                  </a:lnTo>
                  <a:lnTo>
                    <a:pt x="148" y="2047"/>
                  </a:lnTo>
                  <a:lnTo>
                    <a:pt x="203" y="2176"/>
                  </a:lnTo>
                  <a:lnTo>
                    <a:pt x="295" y="2286"/>
                  </a:lnTo>
                  <a:lnTo>
                    <a:pt x="369" y="2379"/>
                  </a:lnTo>
                  <a:lnTo>
                    <a:pt x="480" y="2471"/>
                  </a:lnTo>
                  <a:lnTo>
                    <a:pt x="572" y="2563"/>
                  </a:lnTo>
                  <a:lnTo>
                    <a:pt x="701" y="2637"/>
                  </a:lnTo>
                  <a:lnTo>
                    <a:pt x="812" y="2692"/>
                  </a:lnTo>
                  <a:lnTo>
                    <a:pt x="941" y="2729"/>
                  </a:lnTo>
                  <a:lnTo>
                    <a:pt x="1088" y="2766"/>
                  </a:lnTo>
                  <a:lnTo>
                    <a:pt x="1217" y="2803"/>
                  </a:lnTo>
                  <a:lnTo>
                    <a:pt x="1512" y="2803"/>
                  </a:lnTo>
                  <a:lnTo>
                    <a:pt x="1660" y="2784"/>
                  </a:lnTo>
                  <a:lnTo>
                    <a:pt x="1789" y="2747"/>
                  </a:lnTo>
                  <a:lnTo>
                    <a:pt x="1936" y="2710"/>
                  </a:lnTo>
                  <a:lnTo>
                    <a:pt x="2047" y="2655"/>
                  </a:lnTo>
                  <a:lnTo>
                    <a:pt x="2176" y="2581"/>
                  </a:lnTo>
                  <a:lnTo>
                    <a:pt x="2268" y="2508"/>
                  </a:lnTo>
                  <a:lnTo>
                    <a:pt x="2379" y="2415"/>
                  </a:lnTo>
                  <a:lnTo>
                    <a:pt x="2471" y="2323"/>
                  </a:lnTo>
                  <a:lnTo>
                    <a:pt x="2545" y="2213"/>
                  </a:lnTo>
                  <a:lnTo>
                    <a:pt x="2618" y="2084"/>
                  </a:lnTo>
                  <a:lnTo>
                    <a:pt x="2674" y="1973"/>
                  </a:lnTo>
                  <a:lnTo>
                    <a:pt x="2729" y="1844"/>
                  </a:lnTo>
                  <a:lnTo>
                    <a:pt x="2766" y="1696"/>
                  </a:lnTo>
                  <a:lnTo>
                    <a:pt x="2784" y="1567"/>
                  </a:lnTo>
                  <a:lnTo>
                    <a:pt x="2784" y="1420"/>
                  </a:lnTo>
                  <a:lnTo>
                    <a:pt x="2784" y="1272"/>
                  </a:lnTo>
                  <a:lnTo>
                    <a:pt x="2766" y="1125"/>
                  </a:lnTo>
                  <a:lnTo>
                    <a:pt x="2729" y="996"/>
                  </a:lnTo>
                  <a:lnTo>
                    <a:pt x="2692" y="867"/>
                  </a:lnTo>
                  <a:lnTo>
                    <a:pt x="2637" y="756"/>
                  </a:lnTo>
                  <a:lnTo>
                    <a:pt x="2563" y="627"/>
                  </a:lnTo>
                  <a:lnTo>
                    <a:pt x="2489" y="535"/>
                  </a:lnTo>
                  <a:lnTo>
                    <a:pt x="2397" y="424"/>
                  </a:lnTo>
                  <a:lnTo>
                    <a:pt x="2305" y="332"/>
                  </a:lnTo>
                  <a:lnTo>
                    <a:pt x="2213" y="258"/>
                  </a:lnTo>
                  <a:lnTo>
                    <a:pt x="2102" y="184"/>
                  </a:lnTo>
                  <a:lnTo>
                    <a:pt x="1973" y="129"/>
                  </a:lnTo>
                  <a:lnTo>
                    <a:pt x="1844" y="74"/>
                  </a:lnTo>
                  <a:lnTo>
                    <a:pt x="1715" y="37"/>
                  </a:lnTo>
                  <a:lnTo>
                    <a:pt x="1586"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6" name="Google Shape;3176;p11"/>
            <p:cNvSpPr/>
            <p:nvPr/>
          </p:nvSpPr>
          <p:spPr>
            <a:xfrm>
              <a:off x="6237150" y="1315825"/>
              <a:ext cx="70075" cy="70550"/>
            </a:xfrm>
            <a:custGeom>
              <a:avLst/>
              <a:gdLst/>
              <a:ahLst/>
              <a:cxnLst/>
              <a:rect l="l" t="t" r="r" b="b"/>
              <a:pathLst>
                <a:path w="2803" h="2822" extrusionOk="0">
                  <a:moveTo>
                    <a:pt x="1272" y="0"/>
                  </a:moveTo>
                  <a:lnTo>
                    <a:pt x="1125" y="19"/>
                  </a:lnTo>
                  <a:lnTo>
                    <a:pt x="977" y="56"/>
                  </a:lnTo>
                  <a:lnTo>
                    <a:pt x="848" y="111"/>
                  </a:lnTo>
                  <a:lnTo>
                    <a:pt x="738" y="166"/>
                  </a:lnTo>
                  <a:lnTo>
                    <a:pt x="608" y="222"/>
                  </a:lnTo>
                  <a:lnTo>
                    <a:pt x="498" y="314"/>
                  </a:lnTo>
                  <a:lnTo>
                    <a:pt x="406" y="406"/>
                  </a:lnTo>
                  <a:lnTo>
                    <a:pt x="313" y="498"/>
                  </a:lnTo>
                  <a:lnTo>
                    <a:pt x="240" y="609"/>
                  </a:lnTo>
                  <a:lnTo>
                    <a:pt x="166" y="720"/>
                  </a:lnTo>
                  <a:lnTo>
                    <a:pt x="111" y="849"/>
                  </a:lnTo>
                  <a:lnTo>
                    <a:pt x="55" y="978"/>
                  </a:lnTo>
                  <a:lnTo>
                    <a:pt x="18" y="1107"/>
                  </a:lnTo>
                  <a:lnTo>
                    <a:pt x="0" y="1254"/>
                  </a:lnTo>
                  <a:lnTo>
                    <a:pt x="0" y="1402"/>
                  </a:lnTo>
                  <a:lnTo>
                    <a:pt x="0" y="1549"/>
                  </a:lnTo>
                  <a:lnTo>
                    <a:pt x="18" y="1678"/>
                  </a:lnTo>
                  <a:lnTo>
                    <a:pt x="55" y="1826"/>
                  </a:lnTo>
                  <a:lnTo>
                    <a:pt x="92" y="1955"/>
                  </a:lnTo>
                  <a:lnTo>
                    <a:pt x="148" y="2084"/>
                  </a:lnTo>
                  <a:lnTo>
                    <a:pt x="221" y="2195"/>
                  </a:lnTo>
                  <a:lnTo>
                    <a:pt x="295" y="2305"/>
                  </a:lnTo>
                  <a:lnTo>
                    <a:pt x="387" y="2397"/>
                  </a:lnTo>
                  <a:lnTo>
                    <a:pt x="498" y="2490"/>
                  </a:lnTo>
                  <a:lnTo>
                    <a:pt x="608" y="2582"/>
                  </a:lnTo>
                  <a:lnTo>
                    <a:pt x="719" y="2637"/>
                  </a:lnTo>
                  <a:lnTo>
                    <a:pt x="848" y="2711"/>
                  </a:lnTo>
                  <a:lnTo>
                    <a:pt x="977" y="2748"/>
                  </a:lnTo>
                  <a:lnTo>
                    <a:pt x="1106" y="2785"/>
                  </a:lnTo>
                  <a:lnTo>
                    <a:pt x="1254" y="2803"/>
                  </a:lnTo>
                  <a:lnTo>
                    <a:pt x="1401" y="2822"/>
                  </a:lnTo>
                  <a:lnTo>
                    <a:pt x="1549" y="2803"/>
                  </a:lnTo>
                  <a:lnTo>
                    <a:pt x="1678" y="2785"/>
                  </a:lnTo>
                  <a:lnTo>
                    <a:pt x="1825" y="2748"/>
                  </a:lnTo>
                  <a:lnTo>
                    <a:pt x="1954" y="2711"/>
                  </a:lnTo>
                  <a:lnTo>
                    <a:pt x="2065" y="2656"/>
                  </a:lnTo>
                  <a:lnTo>
                    <a:pt x="2194" y="2582"/>
                  </a:lnTo>
                  <a:lnTo>
                    <a:pt x="2305" y="2508"/>
                  </a:lnTo>
                  <a:lnTo>
                    <a:pt x="2397" y="2416"/>
                  </a:lnTo>
                  <a:lnTo>
                    <a:pt x="2489" y="2324"/>
                  </a:lnTo>
                  <a:lnTo>
                    <a:pt x="2563" y="2213"/>
                  </a:lnTo>
                  <a:lnTo>
                    <a:pt x="2637" y="2102"/>
                  </a:lnTo>
                  <a:lnTo>
                    <a:pt x="2692" y="1973"/>
                  </a:lnTo>
                  <a:lnTo>
                    <a:pt x="2747" y="1844"/>
                  </a:lnTo>
                  <a:lnTo>
                    <a:pt x="2784" y="1697"/>
                  </a:lnTo>
                  <a:lnTo>
                    <a:pt x="2803" y="1568"/>
                  </a:lnTo>
                  <a:lnTo>
                    <a:pt x="2803" y="1420"/>
                  </a:lnTo>
                  <a:lnTo>
                    <a:pt x="2803" y="1273"/>
                  </a:lnTo>
                  <a:lnTo>
                    <a:pt x="2784" y="1125"/>
                  </a:lnTo>
                  <a:lnTo>
                    <a:pt x="2747" y="996"/>
                  </a:lnTo>
                  <a:lnTo>
                    <a:pt x="2710" y="867"/>
                  </a:lnTo>
                  <a:lnTo>
                    <a:pt x="2655" y="738"/>
                  </a:lnTo>
                  <a:lnTo>
                    <a:pt x="2581" y="627"/>
                  </a:lnTo>
                  <a:lnTo>
                    <a:pt x="2508" y="517"/>
                  </a:lnTo>
                  <a:lnTo>
                    <a:pt x="2415" y="406"/>
                  </a:lnTo>
                  <a:lnTo>
                    <a:pt x="2305" y="314"/>
                  </a:lnTo>
                  <a:lnTo>
                    <a:pt x="2213" y="240"/>
                  </a:lnTo>
                  <a:lnTo>
                    <a:pt x="2084" y="166"/>
                  </a:lnTo>
                  <a:lnTo>
                    <a:pt x="1973" y="111"/>
                  </a:lnTo>
                  <a:lnTo>
                    <a:pt x="1844" y="56"/>
                  </a:lnTo>
                  <a:lnTo>
                    <a:pt x="1696"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7" name="Google Shape;3177;p11"/>
            <p:cNvSpPr/>
            <p:nvPr/>
          </p:nvSpPr>
          <p:spPr>
            <a:xfrm>
              <a:off x="6156925" y="1301525"/>
              <a:ext cx="70550" cy="70550"/>
            </a:xfrm>
            <a:custGeom>
              <a:avLst/>
              <a:gdLst/>
              <a:ahLst/>
              <a:cxnLst/>
              <a:rect l="l" t="t" r="r" b="b"/>
              <a:pathLst>
                <a:path w="2822" h="2822" extrusionOk="0">
                  <a:moveTo>
                    <a:pt x="1273" y="1"/>
                  </a:moveTo>
                  <a:lnTo>
                    <a:pt x="1144" y="19"/>
                  </a:lnTo>
                  <a:lnTo>
                    <a:pt x="996" y="56"/>
                  </a:lnTo>
                  <a:lnTo>
                    <a:pt x="867" y="112"/>
                  </a:lnTo>
                  <a:lnTo>
                    <a:pt x="738" y="167"/>
                  </a:lnTo>
                  <a:lnTo>
                    <a:pt x="628" y="222"/>
                  </a:lnTo>
                  <a:lnTo>
                    <a:pt x="517" y="314"/>
                  </a:lnTo>
                  <a:lnTo>
                    <a:pt x="425" y="388"/>
                  </a:lnTo>
                  <a:lnTo>
                    <a:pt x="333" y="499"/>
                  </a:lnTo>
                  <a:lnTo>
                    <a:pt x="240" y="609"/>
                  </a:lnTo>
                  <a:lnTo>
                    <a:pt x="185" y="720"/>
                  </a:lnTo>
                  <a:lnTo>
                    <a:pt x="111" y="849"/>
                  </a:lnTo>
                  <a:lnTo>
                    <a:pt x="75" y="978"/>
                  </a:lnTo>
                  <a:lnTo>
                    <a:pt x="38" y="1107"/>
                  </a:lnTo>
                  <a:lnTo>
                    <a:pt x="19" y="1255"/>
                  </a:lnTo>
                  <a:lnTo>
                    <a:pt x="1" y="1402"/>
                  </a:lnTo>
                  <a:lnTo>
                    <a:pt x="19" y="1550"/>
                  </a:lnTo>
                  <a:lnTo>
                    <a:pt x="38" y="1679"/>
                  </a:lnTo>
                  <a:lnTo>
                    <a:pt x="56" y="1826"/>
                  </a:lnTo>
                  <a:lnTo>
                    <a:pt x="111" y="1955"/>
                  </a:lnTo>
                  <a:lnTo>
                    <a:pt x="167" y="2084"/>
                  </a:lnTo>
                  <a:lnTo>
                    <a:pt x="240" y="2195"/>
                  </a:lnTo>
                  <a:lnTo>
                    <a:pt x="314" y="2306"/>
                  </a:lnTo>
                  <a:lnTo>
                    <a:pt x="406" y="2398"/>
                  </a:lnTo>
                  <a:lnTo>
                    <a:pt x="499" y="2490"/>
                  </a:lnTo>
                  <a:lnTo>
                    <a:pt x="609" y="2582"/>
                  </a:lnTo>
                  <a:lnTo>
                    <a:pt x="720" y="2638"/>
                  </a:lnTo>
                  <a:lnTo>
                    <a:pt x="849" y="2711"/>
                  </a:lnTo>
                  <a:lnTo>
                    <a:pt x="978" y="2748"/>
                  </a:lnTo>
                  <a:lnTo>
                    <a:pt x="1107" y="2785"/>
                  </a:lnTo>
                  <a:lnTo>
                    <a:pt x="1255" y="2804"/>
                  </a:lnTo>
                  <a:lnTo>
                    <a:pt x="1402" y="2822"/>
                  </a:lnTo>
                  <a:lnTo>
                    <a:pt x="1550" y="2804"/>
                  </a:lnTo>
                  <a:lnTo>
                    <a:pt x="1697" y="2785"/>
                  </a:lnTo>
                  <a:lnTo>
                    <a:pt x="1826" y="2767"/>
                  </a:lnTo>
                  <a:lnTo>
                    <a:pt x="1955" y="2711"/>
                  </a:lnTo>
                  <a:lnTo>
                    <a:pt x="2084" y="2656"/>
                  </a:lnTo>
                  <a:lnTo>
                    <a:pt x="2195" y="2582"/>
                  </a:lnTo>
                  <a:lnTo>
                    <a:pt x="2306" y="2508"/>
                  </a:lnTo>
                  <a:lnTo>
                    <a:pt x="2416" y="2416"/>
                  </a:lnTo>
                  <a:lnTo>
                    <a:pt x="2508" y="2324"/>
                  </a:lnTo>
                  <a:lnTo>
                    <a:pt x="2582" y="2213"/>
                  </a:lnTo>
                  <a:lnTo>
                    <a:pt x="2656" y="2103"/>
                  </a:lnTo>
                  <a:lnTo>
                    <a:pt x="2711" y="1974"/>
                  </a:lnTo>
                  <a:lnTo>
                    <a:pt x="2767" y="1845"/>
                  </a:lnTo>
                  <a:lnTo>
                    <a:pt x="2803" y="1716"/>
                  </a:lnTo>
                  <a:lnTo>
                    <a:pt x="2822" y="1568"/>
                  </a:lnTo>
                  <a:lnTo>
                    <a:pt x="2822" y="1421"/>
                  </a:lnTo>
                  <a:lnTo>
                    <a:pt x="2822" y="1273"/>
                  </a:lnTo>
                  <a:lnTo>
                    <a:pt x="2803" y="1126"/>
                  </a:lnTo>
                  <a:lnTo>
                    <a:pt x="2767" y="997"/>
                  </a:lnTo>
                  <a:lnTo>
                    <a:pt x="2730" y="867"/>
                  </a:lnTo>
                  <a:lnTo>
                    <a:pt x="2656" y="738"/>
                  </a:lnTo>
                  <a:lnTo>
                    <a:pt x="2601" y="628"/>
                  </a:lnTo>
                  <a:lnTo>
                    <a:pt x="2508" y="517"/>
                  </a:lnTo>
                  <a:lnTo>
                    <a:pt x="2435" y="407"/>
                  </a:lnTo>
                  <a:lnTo>
                    <a:pt x="2324" y="314"/>
                  </a:lnTo>
                  <a:lnTo>
                    <a:pt x="2213" y="241"/>
                  </a:lnTo>
                  <a:lnTo>
                    <a:pt x="2103" y="167"/>
                  </a:lnTo>
                  <a:lnTo>
                    <a:pt x="1974" y="112"/>
                  </a:lnTo>
                  <a:lnTo>
                    <a:pt x="1845" y="56"/>
                  </a:lnTo>
                  <a:lnTo>
                    <a:pt x="1716" y="38"/>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8" name="Google Shape;3178;p11"/>
            <p:cNvSpPr/>
            <p:nvPr/>
          </p:nvSpPr>
          <p:spPr>
            <a:xfrm>
              <a:off x="6077175" y="1287250"/>
              <a:ext cx="70575" cy="70550"/>
            </a:xfrm>
            <a:custGeom>
              <a:avLst/>
              <a:gdLst/>
              <a:ahLst/>
              <a:cxnLst/>
              <a:rect l="l" t="t" r="r" b="b"/>
              <a:pathLst>
                <a:path w="2823" h="2822" extrusionOk="0">
                  <a:moveTo>
                    <a:pt x="1255" y="0"/>
                  </a:moveTo>
                  <a:lnTo>
                    <a:pt x="1126" y="19"/>
                  </a:lnTo>
                  <a:lnTo>
                    <a:pt x="978" y="56"/>
                  </a:lnTo>
                  <a:lnTo>
                    <a:pt x="849" y="111"/>
                  </a:lnTo>
                  <a:lnTo>
                    <a:pt x="720" y="166"/>
                  </a:lnTo>
                  <a:lnTo>
                    <a:pt x="609" y="240"/>
                  </a:lnTo>
                  <a:lnTo>
                    <a:pt x="499" y="314"/>
                  </a:lnTo>
                  <a:lnTo>
                    <a:pt x="407" y="406"/>
                  </a:lnTo>
                  <a:lnTo>
                    <a:pt x="314" y="498"/>
                  </a:lnTo>
                  <a:lnTo>
                    <a:pt x="241" y="609"/>
                  </a:lnTo>
                  <a:lnTo>
                    <a:pt x="167" y="738"/>
                  </a:lnTo>
                  <a:lnTo>
                    <a:pt x="112" y="848"/>
                  </a:lnTo>
                  <a:lnTo>
                    <a:pt x="56" y="978"/>
                  </a:lnTo>
                  <a:lnTo>
                    <a:pt x="19" y="1125"/>
                  </a:lnTo>
                  <a:lnTo>
                    <a:pt x="1" y="1273"/>
                  </a:lnTo>
                  <a:lnTo>
                    <a:pt x="1" y="1402"/>
                  </a:lnTo>
                  <a:lnTo>
                    <a:pt x="1" y="1549"/>
                  </a:lnTo>
                  <a:lnTo>
                    <a:pt x="19" y="1697"/>
                  </a:lnTo>
                  <a:lnTo>
                    <a:pt x="56" y="1844"/>
                  </a:lnTo>
                  <a:lnTo>
                    <a:pt x="112" y="1973"/>
                  </a:lnTo>
                  <a:lnTo>
                    <a:pt x="167" y="2084"/>
                  </a:lnTo>
                  <a:lnTo>
                    <a:pt x="241" y="2213"/>
                  </a:lnTo>
                  <a:lnTo>
                    <a:pt x="314" y="2305"/>
                  </a:lnTo>
                  <a:lnTo>
                    <a:pt x="407" y="2416"/>
                  </a:lnTo>
                  <a:lnTo>
                    <a:pt x="499" y="2508"/>
                  </a:lnTo>
                  <a:lnTo>
                    <a:pt x="609" y="2582"/>
                  </a:lnTo>
                  <a:lnTo>
                    <a:pt x="739" y="2655"/>
                  </a:lnTo>
                  <a:lnTo>
                    <a:pt x="849" y="2711"/>
                  </a:lnTo>
                  <a:lnTo>
                    <a:pt x="978" y="2748"/>
                  </a:lnTo>
                  <a:lnTo>
                    <a:pt x="1126" y="2784"/>
                  </a:lnTo>
                  <a:lnTo>
                    <a:pt x="1273" y="2803"/>
                  </a:lnTo>
                  <a:lnTo>
                    <a:pt x="1402" y="2821"/>
                  </a:lnTo>
                  <a:lnTo>
                    <a:pt x="1550" y="2803"/>
                  </a:lnTo>
                  <a:lnTo>
                    <a:pt x="1697" y="2784"/>
                  </a:lnTo>
                  <a:lnTo>
                    <a:pt x="1845" y="2748"/>
                  </a:lnTo>
                  <a:lnTo>
                    <a:pt x="1974" y="2711"/>
                  </a:lnTo>
                  <a:lnTo>
                    <a:pt x="2085" y="2655"/>
                  </a:lnTo>
                  <a:lnTo>
                    <a:pt x="2214" y="2582"/>
                  </a:lnTo>
                  <a:lnTo>
                    <a:pt x="2306" y="2508"/>
                  </a:lnTo>
                  <a:lnTo>
                    <a:pt x="2416" y="2416"/>
                  </a:lnTo>
                  <a:lnTo>
                    <a:pt x="2509" y="2305"/>
                  </a:lnTo>
                  <a:lnTo>
                    <a:pt x="2582" y="2194"/>
                  </a:lnTo>
                  <a:lnTo>
                    <a:pt x="2656" y="2084"/>
                  </a:lnTo>
                  <a:lnTo>
                    <a:pt x="2711" y="1955"/>
                  </a:lnTo>
                  <a:lnTo>
                    <a:pt x="2748" y="1826"/>
                  </a:lnTo>
                  <a:lnTo>
                    <a:pt x="2785" y="1697"/>
                  </a:lnTo>
                  <a:lnTo>
                    <a:pt x="2804" y="1549"/>
                  </a:lnTo>
                  <a:lnTo>
                    <a:pt x="2822" y="1402"/>
                  </a:lnTo>
                  <a:lnTo>
                    <a:pt x="2804" y="1254"/>
                  </a:lnTo>
                  <a:lnTo>
                    <a:pt x="2785" y="1125"/>
                  </a:lnTo>
                  <a:lnTo>
                    <a:pt x="2748" y="978"/>
                  </a:lnTo>
                  <a:lnTo>
                    <a:pt x="2711" y="848"/>
                  </a:lnTo>
                  <a:lnTo>
                    <a:pt x="2656" y="719"/>
                  </a:lnTo>
                  <a:lnTo>
                    <a:pt x="2582" y="609"/>
                  </a:lnTo>
                  <a:lnTo>
                    <a:pt x="2509" y="498"/>
                  </a:lnTo>
                  <a:lnTo>
                    <a:pt x="2416" y="406"/>
                  </a:lnTo>
                  <a:lnTo>
                    <a:pt x="2306" y="314"/>
                  </a:lnTo>
                  <a:lnTo>
                    <a:pt x="2195" y="240"/>
                  </a:lnTo>
                  <a:lnTo>
                    <a:pt x="2085" y="166"/>
                  </a:lnTo>
                  <a:lnTo>
                    <a:pt x="1955" y="111"/>
                  </a:lnTo>
                  <a:lnTo>
                    <a:pt x="1826" y="56"/>
                  </a:lnTo>
                  <a:lnTo>
                    <a:pt x="1697" y="19"/>
                  </a:lnTo>
                  <a:lnTo>
                    <a:pt x="15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9" name="Google Shape;3179;p11"/>
            <p:cNvSpPr/>
            <p:nvPr/>
          </p:nvSpPr>
          <p:spPr>
            <a:xfrm>
              <a:off x="5997450" y="1272950"/>
              <a:ext cx="70075" cy="70550"/>
            </a:xfrm>
            <a:custGeom>
              <a:avLst/>
              <a:gdLst/>
              <a:ahLst/>
              <a:cxnLst/>
              <a:rect l="l" t="t" r="r" b="b"/>
              <a:pathLst>
                <a:path w="2803" h="2822" extrusionOk="0">
                  <a:moveTo>
                    <a:pt x="1383" y="1"/>
                  </a:moveTo>
                  <a:lnTo>
                    <a:pt x="1236" y="19"/>
                  </a:lnTo>
                  <a:lnTo>
                    <a:pt x="1106" y="38"/>
                  </a:lnTo>
                  <a:lnTo>
                    <a:pt x="959" y="74"/>
                  </a:lnTo>
                  <a:lnTo>
                    <a:pt x="830" y="111"/>
                  </a:lnTo>
                  <a:lnTo>
                    <a:pt x="719" y="185"/>
                  </a:lnTo>
                  <a:lnTo>
                    <a:pt x="590" y="240"/>
                  </a:lnTo>
                  <a:lnTo>
                    <a:pt x="498" y="333"/>
                  </a:lnTo>
                  <a:lnTo>
                    <a:pt x="387" y="425"/>
                  </a:lnTo>
                  <a:lnTo>
                    <a:pt x="314" y="517"/>
                  </a:lnTo>
                  <a:lnTo>
                    <a:pt x="221" y="628"/>
                  </a:lnTo>
                  <a:lnTo>
                    <a:pt x="166" y="738"/>
                  </a:lnTo>
                  <a:lnTo>
                    <a:pt x="111" y="867"/>
                  </a:lnTo>
                  <a:lnTo>
                    <a:pt x="56" y="996"/>
                  </a:lnTo>
                  <a:lnTo>
                    <a:pt x="19" y="1125"/>
                  </a:lnTo>
                  <a:lnTo>
                    <a:pt x="0" y="1273"/>
                  </a:lnTo>
                  <a:lnTo>
                    <a:pt x="0" y="1420"/>
                  </a:lnTo>
                  <a:lnTo>
                    <a:pt x="0" y="1568"/>
                  </a:lnTo>
                  <a:lnTo>
                    <a:pt x="37" y="1715"/>
                  </a:lnTo>
                  <a:lnTo>
                    <a:pt x="56" y="1845"/>
                  </a:lnTo>
                  <a:lnTo>
                    <a:pt x="111" y="1974"/>
                  </a:lnTo>
                  <a:lnTo>
                    <a:pt x="166" y="2103"/>
                  </a:lnTo>
                  <a:lnTo>
                    <a:pt x="240" y="2213"/>
                  </a:lnTo>
                  <a:lnTo>
                    <a:pt x="314" y="2324"/>
                  </a:lnTo>
                  <a:lnTo>
                    <a:pt x="406" y="2416"/>
                  </a:lnTo>
                  <a:lnTo>
                    <a:pt x="516" y="2508"/>
                  </a:lnTo>
                  <a:lnTo>
                    <a:pt x="609" y="2582"/>
                  </a:lnTo>
                  <a:lnTo>
                    <a:pt x="738" y="2656"/>
                  </a:lnTo>
                  <a:lnTo>
                    <a:pt x="848" y="2711"/>
                  </a:lnTo>
                  <a:lnTo>
                    <a:pt x="996" y="2748"/>
                  </a:lnTo>
                  <a:lnTo>
                    <a:pt x="1125" y="2785"/>
                  </a:lnTo>
                  <a:lnTo>
                    <a:pt x="1272" y="2803"/>
                  </a:lnTo>
                  <a:lnTo>
                    <a:pt x="1420" y="2822"/>
                  </a:lnTo>
                  <a:lnTo>
                    <a:pt x="1567" y="2803"/>
                  </a:lnTo>
                  <a:lnTo>
                    <a:pt x="1697" y="2785"/>
                  </a:lnTo>
                  <a:lnTo>
                    <a:pt x="1844" y="2748"/>
                  </a:lnTo>
                  <a:lnTo>
                    <a:pt x="1973" y="2693"/>
                  </a:lnTo>
                  <a:lnTo>
                    <a:pt x="2084" y="2637"/>
                  </a:lnTo>
                  <a:lnTo>
                    <a:pt x="2213" y="2564"/>
                  </a:lnTo>
                  <a:lnTo>
                    <a:pt x="2305" y="2490"/>
                  </a:lnTo>
                  <a:lnTo>
                    <a:pt x="2416" y="2398"/>
                  </a:lnTo>
                  <a:lnTo>
                    <a:pt x="2489" y="2306"/>
                  </a:lnTo>
                  <a:lnTo>
                    <a:pt x="2582" y="2195"/>
                  </a:lnTo>
                  <a:lnTo>
                    <a:pt x="2637" y="2084"/>
                  </a:lnTo>
                  <a:lnTo>
                    <a:pt x="2711" y="1955"/>
                  </a:lnTo>
                  <a:lnTo>
                    <a:pt x="2747" y="1826"/>
                  </a:lnTo>
                  <a:lnTo>
                    <a:pt x="2784" y="1679"/>
                  </a:lnTo>
                  <a:lnTo>
                    <a:pt x="2803" y="1550"/>
                  </a:lnTo>
                  <a:lnTo>
                    <a:pt x="2803" y="1402"/>
                  </a:lnTo>
                  <a:lnTo>
                    <a:pt x="2803" y="1255"/>
                  </a:lnTo>
                  <a:lnTo>
                    <a:pt x="2766" y="1107"/>
                  </a:lnTo>
                  <a:lnTo>
                    <a:pt x="2747" y="978"/>
                  </a:lnTo>
                  <a:lnTo>
                    <a:pt x="2692" y="849"/>
                  </a:lnTo>
                  <a:lnTo>
                    <a:pt x="2637" y="720"/>
                  </a:lnTo>
                  <a:lnTo>
                    <a:pt x="2563" y="609"/>
                  </a:lnTo>
                  <a:lnTo>
                    <a:pt x="2489" y="499"/>
                  </a:lnTo>
                  <a:lnTo>
                    <a:pt x="2397" y="406"/>
                  </a:lnTo>
                  <a:lnTo>
                    <a:pt x="2287" y="314"/>
                  </a:lnTo>
                  <a:lnTo>
                    <a:pt x="2194" y="240"/>
                  </a:lnTo>
                  <a:lnTo>
                    <a:pt x="2065" y="167"/>
                  </a:lnTo>
                  <a:lnTo>
                    <a:pt x="1955" y="111"/>
                  </a:lnTo>
                  <a:lnTo>
                    <a:pt x="1807" y="56"/>
                  </a:lnTo>
                  <a:lnTo>
                    <a:pt x="1678" y="38"/>
                  </a:lnTo>
                  <a:lnTo>
                    <a:pt x="1531"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0" name="Google Shape;3180;p11"/>
            <p:cNvSpPr/>
            <p:nvPr/>
          </p:nvSpPr>
          <p:spPr>
            <a:xfrm>
              <a:off x="5694600" y="1138825"/>
              <a:ext cx="70550" cy="70550"/>
            </a:xfrm>
            <a:custGeom>
              <a:avLst/>
              <a:gdLst/>
              <a:ahLst/>
              <a:cxnLst/>
              <a:rect l="l" t="t" r="r" b="b"/>
              <a:pathLst>
                <a:path w="2822" h="2822" extrusionOk="0">
                  <a:moveTo>
                    <a:pt x="1254" y="0"/>
                  </a:moveTo>
                  <a:lnTo>
                    <a:pt x="1107" y="37"/>
                  </a:lnTo>
                  <a:lnTo>
                    <a:pt x="978" y="74"/>
                  </a:lnTo>
                  <a:lnTo>
                    <a:pt x="848" y="111"/>
                  </a:lnTo>
                  <a:lnTo>
                    <a:pt x="719" y="166"/>
                  </a:lnTo>
                  <a:lnTo>
                    <a:pt x="609" y="240"/>
                  </a:lnTo>
                  <a:lnTo>
                    <a:pt x="498" y="332"/>
                  </a:lnTo>
                  <a:lnTo>
                    <a:pt x="406" y="424"/>
                  </a:lnTo>
                  <a:lnTo>
                    <a:pt x="314" y="516"/>
                  </a:lnTo>
                  <a:lnTo>
                    <a:pt x="240" y="627"/>
                  </a:lnTo>
                  <a:lnTo>
                    <a:pt x="166" y="738"/>
                  </a:lnTo>
                  <a:lnTo>
                    <a:pt x="111" y="867"/>
                  </a:lnTo>
                  <a:lnTo>
                    <a:pt x="56" y="996"/>
                  </a:lnTo>
                  <a:lnTo>
                    <a:pt x="37" y="1125"/>
                  </a:lnTo>
                  <a:lnTo>
                    <a:pt x="19" y="1272"/>
                  </a:lnTo>
                  <a:lnTo>
                    <a:pt x="0" y="1420"/>
                  </a:lnTo>
                  <a:lnTo>
                    <a:pt x="19" y="1567"/>
                  </a:lnTo>
                  <a:lnTo>
                    <a:pt x="37" y="1715"/>
                  </a:lnTo>
                  <a:lnTo>
                    <a:pt x="74" y="1844"/>
                  </a:lnTo>
                  <a:lnTo>
                    <a:pt x="111" y="1973"/>
                  </a:lnTo>
                  <a:lnTo>
                    <a:pt x="185" y="2102"/>
                  </a:lnTo>
                  <a:lnTo>
                    <a:pt x="240" y="2213"/>
                  </a:lnTo>
                  <a:lnTo>
                    <a:pt x="332" y="2323"/>
                  </a:lnTo>
                  <a:lnTo>
                    <a:pt x="424" y="2416"/>
                  </a:lnTo>
                  <a:lnTo>
                    <a:pt x="517" y="2508"/>
                  </a:lnTo>
                  <a:lnTo>
                    <a:pt x="627" y="2582"/>
                  </a:lnTo>
                  <a:lnTo>
                    <a:pt x="738" y="2655"/>
                  </a:lnTo>
                  <a:lnTo>
                    <a:pt x="867" y="2711"/>
                  </a:lnTo>
                  <a:lnTo>
                    <a:pt x="996" y="2766"/>
                  </a:lnTo>
                  <a:lnTo>
                    <a:pt x="1144" y="2784"/>
                  </a:lnTo>
                  <a:lnTo>
                    <a:pt x="1273" y="2821"/>
                  </a:lnTo>
                  <a:lnTo>
                    <a:pt x="1420" y="2821"/>
                  </a:lnTo>
                  <a:lnTo>
                    <a:pt x="1568" y="2803"/>
                  </a:lnTo>
                  <a:lnTo>
                    <a:pt x="1715" y="2784"/>
                  </a:lnTo>
                  <a:lnTo>
                    <a:pt x="1844" y="2748"/>
                  </a:lnTo>
                  <a:lnTo>
                    <a:pt x="1973" y="2711"/>
                  </a:lnTo>
                  <a:lnTo>
                    <a:pt x="2102" y="2655"/>
                  </a:lnTo>
                  <a:lnTo>
                    <a:pt x="2213" y="2582"/>
                  </a:lnTo>
                  <a:lnTo>
                    <a:pt x="2324" y="2489"/>
                  </a:lnTo>
                  <a:lnTo>
                    <a:pt x="2434" y="2397"/>
                  </a:lnTo>
                  <a:lnTo>
                    <a:pt x="2508" y="2305"/>
                  </a:lnTo>
                  <a:lnTo>
                    <a:pt x="2600" y="2194"/>
                  </a:lnTo>
                  <a:lnTo>
                    <a:pt x="2655" y="2084"/>
                  </a:lnTo>
                  <a:lnTo>
                    <a:pt x="2729" y="1955"/>
                  </a:lnTo>
                  <a:lnTo>
                    <a:pt x="2766" y="1826"/>
                  </a:lnTo>
                  <a:lnTo>
                    <a:pt x="2803" y="1678"/>
                  </a:lnTo>
                  <a:lnTo>
                    <a:pt x="2821" y="1549"/>
                  </a:lnTo>
                  <a:lnTo>
                    <a:pt x="2821" y="1402"/>
                  </a:lnTo>
                  <a:lnTo>
                    <a:pt x="2821" y="1254"/>
                  </a:lnTo>
                  <a:lnTo>
                    <a:pt x="2803" y="1107"/>
                  </a:lnTo>
                  <a:lnTo>
                    <a:pt x="2766" y="977"/>
                  </a:lnTo>
                  <a:lnTo>
                    <a:pt x="2711" y="848"/>
                  </a:lnTo>
                  <a:lnTo>
                    <a:pt x="2655" y="719"/>
                  </a:lnTo>
                  <a:lnTo>
                    <a:pt x="2582" y="609"/>
                  </a:lnTo>
                  <a:lnTo>
                    <a:pt x="2508" y="498"/>
                  </a:lnTo>
                  <a:lnTo>
                    <a:pt x="2416" y="406"/>
                  </a:lnTo>
                  <a:lnTo>
                    <a:pt x="2305" y="314"/>
                  </a:lnTo>
                  <a:lnTo>
                    <a:pt x="2194" y="221"/>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1" name="Google Shape;3181;p11"/>
            <p:cNvSpPr/>
            <p:nvPr/>
          </p:nvSpPr>
          <p:spPr>
            <a:xfrm>
              <a:off x="5207375" y="642825"/>
              <a:ext cx="69150" cy="69625"/>
            </a:xfrm>
            <a:custGeom>
              <a:avLst/>
              <a:gdLst/>
              <a:ahLst/>
              <a:cxnLst/>
              <a:rect l="l" t="t" r="r" b="b"/>
              <a:pathLst>
                <a:path w="2766" h="2785" extrusionOk="0">
                  <a:moveTo>
                    <a:pt x="1254" y="1"/>
                  </a:moveTo>
                  <a:lnTo>
                    <a:pt x="1107" y="19"/>
                  </a:lnTo>
                  <a:lnTo>
                    <a:pt x="977" y="56"/>
                  </a:lnTo>
                  <a:lnTo>
                    <a:pt x="848" y="93"/>
                  </a:lnTo>
                  <a:lnTo>
                    <a:pt x="719" y="167"/>
                  </a:lnTo>
                  <a:lnTo>
                    <a:pt x="609" y="222"/>
                  </a:lnTo>
                  <a:lnTo>
                    <a:pt x="498" y="314"/>
                  </a:lnTo>
                  <a:lnTo>
                    <a:pt x="406" y="388"/>
                  </a:lnTo>
                  <a:lnTo>
                    <a:pt x="314" y="499"/>
                  </a:lnTo>
                  <a:lnTo>
                    <a:pt x="221" y="591"/>
                  </a:lnTo>
                  <a:lnTo>
                    <a:pt x="166" y="720"/>
                  </a:lnTo>
                  <a:lnTo>
                    <a:pt x="111" y="830"/>
                  </a:lnTo>
                  <a:lnTo>
                    <a:pt x="56" y="960"/>
                  </a:lnTo>
                  <a:lnTo>
                    <a:pt x="19" y="1107"/>
                  </a:lnTo>
                  <a:lnTo>
                    <a:pt x="0" y="1236"/>
                  </a:lnTo>
                  <a:lnTo>
                    <a:pt x="0" y="1384"/>
                  </a:lnTo>
                  <a:lnTo>
                    <a:pt x="0" y="1531"/>
                  </a:lnTo>
                  <a:lnTo>
                    <a:pt x="19" y="1679"/>
                  </a:lnTo>
                  <a:lnTo>
                    <a:pt x="56" y="1808"/>
                  </a:lnTo>
                  <a:lnTo>
                    <a:pt x="111" y="1937"/>
                  </a:lnTo>
                  <a:lnTo>
                    <a:pt x="166" y="2066"/>
                  </a:lnTo>
                  <a:lnTo>
                    <a:pt x="240" y="2176"/>
                  </a:lnTo>
                  <a:lnTo>
                    <a:pt x="314" y="2287"/>
                  </a:lnTo>
                  <a:lnTo>
                    <a:pt x="406" y="2379"/>
                  </a:lnTo>
                  <a:lnTo>
                    <a:pt x="498" y="2471"/>
                  </a:lnTo>
                  <a:lnTo>
                    <a:pt x="609" y="2545"/>
                  </a:lnTo>
                  <a:lnTo>
                    <a:pt x="719" y="2619"/>
                  </a:lnTo>
                  <a:lnTo>
                    <a:pt x="848" y="2674"/>
                  </a:lnTo>
                  <a:lnTo>
                    <a:pt x="977" y="2711"/>
                  </a:lnTo>
                  <a:lnTo>
                    <a:pt x="1107" y="2748"/>
                  </a:lnTo>
                  <a:lnTo>
                    <a:pt x="1254" y="2766"/>
                  </a:lnTo>
                  <a:lnTo>
                    <a:pt x="1402" y="2785"/>
                  </a:lnTo>
                  <a:lnTo>
                    <a:pt x="1549" y="2766"/>
                  </a:lnTo>
                  <a:lnTo>
                    <a:pt x="1697" y="2748"/>
                  </a:lnTo>
                  <a:lnTo>
                    <a:pt x="1826" y="2711"/>
                  </a:lnTo>
                  <a:lnTo>
                    <a:pt x="1955" y="2656"/>
                  </a:lnTo>
                  <a:lnTo>
                    <a:pt x="2065" y="2601"/>
                  </a:lnTo>
                  <a:lnTo>
                    <a:pt x="2194" y="2527"/>
                  </a:lnTo>
                  <a:lnTo>
                    <a:pt x="2287" y="2453"/>
                  </a:lnTo>
                  <a:lnTo>
                    <a:pt x="2397" y="2361"/>
                  </a:lnTo>
                  <a:lnTo>
                    <a:pt x="2471" y="2269"/>
                  </a:lnTo>
                  <a:lnTo>
                    <a:pt x="2563" y="2158"/>
                  </a:lnTo>
                  <a:lnTo>
                    <a:pt x="2618" y="2029"/>
                  </a:lnTo>
                  <a:lnTo>
                    <a:pt x="2674" y="1918"/>
                  </a:lnTo>
                  <a:lnTo>
                    <a:pt x="2729" y="1789"/>
                  </a:lnTo>
                  <a:lnTo>
                    <a:pt x="2748" y="1642"/>
                  </a:lnTo>
                  <a:lnTo>
                    <a:pt x="2766" y="1513"/>
                  </a:lnTo>
                  <a:lnTo>
                    <a:pt x="2766" y="1365"/>
                  </a:lnTo>
                  <a:lnTo>
                    <a:pt x="2766" y="1218"/>
                  </a:lnTo>
                  <a:lnTo>
                    <a:pt x="2748" y="1070"/>
                  </a:lnTo>
                  <a:lnTo>
                    <a:pt x="2711" y="941"/>
                  </a:lnTo>
                  <a:lnTo>
                    <a:pt x="2655" y="812"/>
                  </a:lnTo>
                  <a:lnTo>
                    <a:pt x="2600" y="701"/>
                  </a:lnTo>
                  <a:lnTo>
                    <a:pt x="2545" y="591"/>
                  </a:lnTo>
                  <a:lnTo>
                    <a:pt x="2452" y="480"/>
                  </a:lnTo>
                  <a:lnTo>
                    <a:pt x="2360" y="388"/>
                  </a:lnTo>
                  <a:lnTo>
                    <a:pt x="2268" y="296"/>
                  </a:lnTo>
                  <a:lnTo>
                    <a:pt x="2176" y="222"/>
                  </a:lnTo>
                  <a:lnTo>
                    <a:pt x="2047" y="167"/>
                  </a:lnTo>
                  <a:lnTo>
                    <a:pt x="1936" y="111"/>
                  </a:lnTo>
                  <a:lnTo>
                    <a:pt x="1807" y="56"/>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2" name="Google Shape;3182;p11"/>
            <p:cNvSpPr/>
            <p:nvPr/>
          </p:nvSpPr>
          <p:spPr>
            <a:xfrm>
              <a:off x="5404200" y="925400"/>
              <a:ext cx="69625" cy="69175"/>
            </a:xfrm>
            <a:custGeom>
              <a:avLst/>
              <a:gdLst/>
              <a:ahLst/>
              <a:cxnLst/>
              <a:rect l="l" t="t" r="r" b="b"/>
              <a:pathLst>
                <a:path w="2785" h="2767" extrusionOk="0">
                  <a:moveTo>
                    <a:pt x="1254" y="0"/>
                  </a:moveTo>
                  <a:lnTo>
                    <a:pt x="1125" y="19"/>
                  </a:lnTo>
                  <a:lnTo>
                    <a:pt x="978" y="56"/>
                  </a:lnTo>
                  <a:lnTo>
                    <a:pt x="848" y="93"/>
                  </a:lnTo>
                  <a:lnTo>
                    <a:pt x="719" y="148"/>
                  </a:lnTo>
                  <a:lnTo>
                    <a:pt x="609" y="222"/>
                  </a:lnTo>
                  <a:lnTo>
                    <a:pt x="498" y="295"/>
                  </a:lnTo>
                  <a:lnTo>
                    <a:pt x="406" y="388"/>
                  </a:lnTo>
                  <a:lnTo>
                    <a:pt x="314" y="480"/>
                  </a:lnTo>
                  <a:lnTo>
                    <a:pt x="240" y="590"/>
                  </a:lnTo>
                  <a:lnTo>
                    <a:pt x="166" y="701"/>
                  </a:lnTo>
                  <a:lnTo>
                    <a:pt x="111" y="830"/>
                  </a:lnTo>
                  <a:lnTo>
                    <a:pt x="56" y="959"/>
                  </a:lnTo>
                  <a:lnTo>
                    <a:pt x="19" y="1088"/>
                  </a:lnTo>
                  <a:lnTo>
                    <a:pt x="0" y="1236"/>
                  </a:lnTo>
                  <a:lnTo>
                    <a:pt x="0" y="1383"/>
                  </a:lnTo>
                  <a:lnTo>
                    <a:pt x="0" y="1531"/>
                  </a:lnTo>
                  <a:lnTo>
                    <a:pt x="19" y="1660"/>
                  </a:lnTo>
                  <a:lnTo>
                    <a:pt x="56" y="1789"/>
                  </a:lnTo>
                  <a:lnTo>
                    <a:pt x="93" y="1918"/>
                  </a:lnTo>
                  <a:lnTo>
                    <a:pt x="148" y="2047"/>
                  </a:lnTo>
                  <a:lnTo>
                    <a:pt x="222" y="2158"/>
                  </a:lnTo>
                  <a:lnTo>
                    <a:pt x="295" y="2268"/>
                  </a:lnTo>
                  <a:lnTo>
                    <a:pt x="388" y="2360"/>
                  </a:lnTo>
                  <a:lnTo>
                    <a:pt x="480" y="2453"/>
                  </a:lnTo>
                  <a:lnTo>
                    <a:pt x="572" y="2526"/>
                  </a:lnTo>
                  <a:lnTo>
                    <a:pt x="683" y="2600"/>
                  </a:lnTo>
                  <a:lnTo>
                    <a:pt x="812" y="2655"/>
                  </a:lnTo>
                  <a:lnTo>
                    <a:pt x="941" y="2711"/>
                  </a:lnTo>
                  <a:lnTo>
                    <a:pt x="1070" y="2748"/>
                  </a:lnTo>
                  <a:lnTo>
                    <a:pt x="1199" y="2766"/>
                  </a:lnTo>
                  <a:lnTo>
                    <a:pt x="1494" y="2766"/>
                  </a:lnTo>
                  <a:lnTo>
                    <a:pt x="1623" y="2748"/>
                  </a:lnTo>
                  <a:lnTo>
                    <a:pt x="1770" y="2729"/>
                  </a:lnTo>
                  <a:lnTo>
                    <a:pt x="1899" y="2674"/>
                  </a:lnTo>
                  <a:lnTo>
                    <a:pt x="2029" y="2637"/>
                  </a:lnTo>
                  <a:lnTo>
                    <a:pt x="2139" y="2563"/>
                  </a:lnTo>
                  <a:lnTo>
                    <a:pt x="2250" y="2489"/>
                  </a:lnTo>
                  <a:lnTo>
                    <a:pt x="2360" y="2397"/>
                  </a:lnTo>
                  <a:lnTo>
                    <a:pt x="2453" y="2305"/>
                  </a:lnTo>
                  <a:lnTo>
                    <a:pt x="2526" y="2194"/>
                  </a:lnTo>
                  <a:lnTo>
                    <a:pt x="2600" y="2084"/>
                  </a:lnTo>
                  <a:lnTo>
                    <a:pt x="2655" y="1973"/>
                  </a:lnTo>
                  <a:lnTo>
                    <a:pt x="2711" y="1844"/>
                  </a:lnTo>
                  <a:lnTo>
                    <a:pt x="2748" y="1697"/>
                  </a:lnTo>
                  <a:lnTo>
                    <a:pt x="2766" y="1568"/>
                  </a:lnTo>
                  <a:lnTo>
                    <a:pt x="2784" y="1420"/>
                  </a:lnTo>
                  <a:lnTo>
                    <a:pt x="2766" y="1273"/>
                  </a:lnTo>
                  <a:lnTo>
                    <a:pt x="2748" y="1125"/>
                  </a:lnTo>
                  <a:lnTo>
                    <a:pt x="2729" y="996"/>
                  </a:lnTo>
                  <a:lnTo>
                    <a:pt x="2674" y="867"/>
                  </a:lnTo>
                  <a:lnTo>
                    <a:pt x="2619" y="738"/>
                  </a:lnTo>
                  <a:lnTo>
                    <a:pt x="2563" y="627"/>
                  </a:lnTo>
                  <a:lnTo>
                    <a:pt x="2489" y="517"/>
                  </a:lnTo>
                  <a:lnTo>
                    <a:pt x="2397" y="406"/>
                  </a:lnTo>
                  <a:lnTo>
                    <a:pt x="2305" y="314"/>
                  </a:lnTo>
                  <a:lnTo>
                    <a:pt x="2194" y="240"/>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3" name="Google Shape;3183;p11"/>
            <p:cNvSpPr/>
            <p:nvPr/>
          </p:nvSpPr>
          <p:spPr>
            <a:xfrm>
              <a:off x="5470100" y="1016675"/>
              <a:ext cx="68725" cy="69150"/>
            </a:xfrm>
            <a:custGeom>
              <a:avLst/>
              <a:gdLst/>
              <a:ahLst/>
              <a:cxnLst/>
              <a:rect l="l" t="t" r="r" b="b"/>
              <a:pathLst>
                <a:path w="2749" h="2766" extrusionOk="0">
                  <a:moveTo>
                    <a:pt x="1384" y="0"/>
                  </a:moveTo>
                  <a:lnTo>
                    <a:pt x="1236" y="19"/>
                  </a:lnTo>
                  <a:lnTo>
                    <a:pt x="1107" y="37"/>
                  </a:lnTo>
                  <a:lnTo>
                    <a:pt x="978" y="74"/>
                  </a:lnTo>
                  <a:lnTo>
                    <a:pt x="849" y="111"/>
                  </a:lnTo>
                  <a:lnTo>
                    <a:pt x="720" y="166"/>
                  </a:lnTo>
                  <a:lnTo>
                    <a:pt x="609" y="240"/>
                  </a:lnTo>
                  <a:lnTo>
                    <a:pt x="499" y="314"/>
                  </a:lnTo>
                  <a:lnTo>
                    <a:pt x="407" y="406"/>
                  </a:lnTo>
                  <a:lnTo>
                    <a:pt x="314" y="498"/>
                  </a:lnTo>
                  <a:lnTo>
                    <a:pt x="241" y="590"/>
                  </a:lnTo>
                  <a:lnTo>
                    <a:pt x="167" y="701"/>
                  </a:lnTo>
                  <a:lnTo>
                    <a:pt x="112" y="830"/>
                  </a:lnTo>
                  <a:lnTo>
                    <a:pt x="75" y="959"/>
                  </a:lnTo>
                  <a:lnTo>
                    <a:pt x="38" y="1088"/>
                  </a:lnTo>
                  <a:lnTo>
                    <a:pt x="1" y="1217"/>
                  </a:lnTo>
                  <a:lnTo>
                    <a:pt x="1" y="1365"/>
                  </a:lnTo>
                  <a:lnTo>
                    <a:pt x="1" y="1512"/>
                  </a:lnTo>
                  <a:lnTo>
                    <a:pt x="19" y="1641"/>
                  </a:lnTo>
                  <a:lnTo>
                    <a:pt x="56" y="1770"/>
                  </a:lnTo>
                  <a:lnTo>
                    <a:pt x="93" y="1899"/>
                  </a:lnTo>
                  <a:lnTo>
                    <a:pt x="148" y="2028"/>
                  </a:lnTo>
                  <a:lnTo>
                    <a:pt x="222" y="2139"/>
                  </a:lnTo>
                  <a:lnTo>
                    <a:pt x="296" y="2250"/>
                  </a:lnTo>
                  <a:lnTo>
                    <a:pt x="370" y="2342"/>
                  </a:lnTo>
                  <a:lnTo>
                    <a:pt x="480" y="2434"/>
                  </a:lnTo>
                  <a:lnTo>
                    <a:pt x="573" y="2526"/>
                  </a:lnTo>
                  <a:lnTo>
                    <a:pt x="683" y="2581"/>
                  </a:lnTo>
                  <a:lnTo>
                    <a:pt x="812" y="2655"/>
                  </a:lnTo>
                  <a:lnTo>
                    <a:pt x="923" y="2692"/>
                  </a:lnTo>
                  <a:lnTo>
                    <a:pt x="1070" y="2729"/>
                  </a:lnTo>
                  <a:lnTo>
                    <a:pt x="1199" y="2747"/>
                  </a:lnTo>
                  <a:lnTo>
                    <a:pt x="1347" y="2766"/>
                  </a:lnTo>
                  <a:lnTo>
                    <a:pt x="1494" y="2766"/>
                  </a:lnTo>
                  <a:lnTo>
                    <a:pt x="1624" y="2747"/>
                  </a:lnTo>
                  <a:lnTo>
                    <a:pt x="1771" y="2711"/>
                  </a:lnTo>
                  <a:lnTo>
                    <a:pt x="1900" y="2674"/>
                  </a:lnTo>
                  <a:lnTo>
                    <a:pt x="2011" y="2618"/>
                  </a:lnTo>
                  <a:lnTo>
                    <a:pt x="2140" y="2545"/>
                  </a:lnTo>
                  <a:lnTo>
                    <a:pt x="2250" y="2471"/>
                  </a:lnTo>
                  <a:lnTo>
                    <a:pt x="2343" y="2379"/>
                  </a:lnTo>
                  <a:lnTo>
                    <a:pt x="2435" y="2286"/>
                  </a:lnTo>
                  <a:lnTo>
                    <a:pt x="2509" y="2176"/>
                  </a:lnTo>
                  <a:lnTo>
                    <a:pt x="2582" y="2065"/>
                  </a:lnTo>
                  <a:lnTo>
                    <a:pt x="2656" y="1936"/>
                  </a:lnTo>
                  <a:lnTo>
                    <a:pt x="2693" y="1807"/>
                  </a:lnTo>
                  <a:lnTo>
                    <a:pt x="2730" y="1678"/>
                  </a:lnTo>
                  <a:lnTo>
                    <a:pt x="2748" y="1530"/>
                  </a:lnTo>
                  <a:lnTo>
                    <a:pt x="2748" y="1383"/>
                  </a:lnTo>
                  <a:lnTo>
                    <a:pt x="2748" y="1235"/>
                  </a:lnTo>
                  <a:lnTo>
                    <a:pt x="2730" y="1106"/>
                  </a:lnTo>
                  <a:lnTo>
                    <a:pt x="2693" y="977"/>
                  </a:lnTo>
                  <a:lnTo>
                    <a:pt x="2656" y="848"/>
                  </a:lnTo>
                  <a:lnTo>
                    <a:pt x="2601" y="719"/>
                  </a:lnTo>
                  <a:lnTo>
                    <a:pt x="2527" y="609"/>
                  </a:lnTo>
                  <a:lnTo>
                    <a:pt x="2453" y="498"/>
                  </a:lnTo>
                  <a:lnTo>
                    <a:pt x="2361" y="406"/>
                  </a:lnTo>
                  <a:lnTo>
                    <a:pt x="2269" y="314"/>
                  </a:lnTo>
                  <a:lnTo>
                    <a:pt x="2158" y="240"/>
                  </a:lnTo>
                  <a:lnTo>
                    <a:pt x="2048" y="166"/>
                  </a:lnTo>
                  <a:lnTo>
                    <a:pt x="1919" y="111"/>
                  </a:lnTo>
                  <a:lnTo>
                    <a:pt x="1808" y="74"/>
                  </a:lnTo>
                  <a:lnTo>
                    <a:pt x="1660" y="37"/>
                  </a:lnTo>
                  <a:lnTo>
                    <a:pt x="1531" y="19"/>
                  </a:lnTo>
                  <a:lnTo>
                    <a:pt x="13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4" name="Google Shape;3184;p11"/>
            <p:cNvSpPr/>
            <p:nvPr/>
          </p:nvSpPr>
          <p:spPr>
            <a:xfrm>
              <a:off x="6397550" y="1363300"/>
              <a:ext cx="3700" cy="32300"/>
            </a:xfrm>
            <a:custGeom>
              <a:avLst/>
              <a:gdLst/>
              <a:ahLst/>
              <a:cxnLst/>
              <a:rect l="l" t="t" r="r" b="b"/>
              <a:pathLst>
                <a:path w="148" h="1292" extrusionOk="0">
                  <a:moveTo>
                    <a:pt x="148" y="1"/>
                  </a:moveTo>
                  <a:lnTo>
                    <a:pt x="93" y="148"/>
                  </a:lnTo>
                  <a:lnTo>
                    <a:pt x="37" y="296"/>
                  </a:lnTo>
                  <a:lnTo>
                    <a:pt x="1" y="443"/>
                  </a:lnTo>
                  <a:lnTo>
                    <a:pt x="1" y="591"/>
                  </a:lnTo>
                  <a:lnTo>
                    <a:pt x="1" y="793"/>
                  </a:lnTo>
                  <a:lnTo>
                    <a:pt x="37" y="959"/>
                  </a:lnTo>
                  <a:lnTo>
                    <a:pt x="74" y="1125"/>
                  </a:lnTo>
                  <a:lnTo>
                    <a:pt x="148" y="1291"/>
                  </a:lnTo>
                  <a:lnTo>
                    <a:pt x="1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5" name="Google Shape;3185;p11"/>
            <p:cNvSpPr/>
            <p:nvPr/>
          </p:nvSpPr>
          <p:spPr>
            <a:xfrm>
              <a:off x="5090275" y="377775"/>
              <a:ext cx="69175" cy="68725"/>
            </a:xfrm>
            <a:custGeom>
              <a:avLst/>
              <a:gdLst/>
              <a:ahLst/>
              <a:cxnLst/>
              <a:rect l="l" t="t" r="r" b="b"/>
              <a:pathLst>
                <a:path w="2767" h="2749" extrusionOk="0">
                  <a:moveTo>
                    <a:pt x="1292" y="1"/>
                  </a:moveTo>
                  <a:lnTo>
                    <a:pt x="1144" y="19"/>
                  </a:lnTo>
                  <a:lnTo>
                    <a:pt x="1015" y="38"/>
                  </a:lnTo>
                  <a:lnTo>
                    <a:pt x="886" y="75"/>
                  </a:lnTo>
                  <a:lnTo>
                    <a:pt x="757" y="130"/>
                  </a:lnTo>
                  <a:lnTo>
                    <a:pt x="646" y="204"/>
                  </a:lnTo>
                  <a:lnTo>
                    <a:pt x="536" y="277"/>
                  </a:lnTo>
                  <a:lnTo>
                    <a:pt x="425" y="370"/>
                  </a:lnTo>
                  <a:lnTo>
                    <a:pt x="333" y="462"/>
                  </a:lnTo>
                  <a:lnTo>
                    <a:pt x="259" y="572"/>
                  </a:lnTo>
                  <a:lnTo>
                    <a:pt x="185" y="683"/>
                  </a:lnTo>
                  <a:lnTo>
                    <a:pt x="130" y="794"/>
                  </a:lnTo>
                  <a:lnTo>
                    <a:pt x="75" y="923"/>
                  </a:lnTo>
                  <a:lnTo>
                    <a:pt x="38" y="1070"/>
                  </a:lnTo>
                  <a:lnTo>
                    <a:pt x="19" y="1199"/>
                  </a:lnTo>
                  <a:lnTo>
                    <a:pt x="1" y="1347"/>
                  </a:lnTo>
                  <a:lnTo>
                    <a:pt x="19" y="1494"/>
                  </a:lnTo>
                  <a:lnTo>
                    <a:pt x="38" y="1623"/>
                  </a:lnTo>
                  <a:lnTo>
                    <a:pt x="56" y="1752"/>
                  </a:lnTo>
                  <a:lnTo>
                    <a:pt x="93" y="1881"/>
                  </a:lnTo>
                  <a:lnTo>
                    <a:pt x="148" y="2011"/>
                  </a:lnTo>
                  <a:lnTo>
                    <a:pt x="222" y="2121"/>
                  </a:lnTo>
                  <a:lnTo>
                    <a:pt x="296" y="2232"/>
                  </a:lnTo>
                  <a:lnTo>
                    <a:pt x="388" y="2324"/>
                  </a:lnTo>
                  <a:lnTo>
                    <a:pt x="480" y="2416"/>
                  </a:lnTo>
                  <a:lnTo>
                    <a:pt x="573" y="2508"/>
                  </a:lnTo>
                  <a:lnTo>
                    <a:pt x="683" y="2564"/>
                  </a:lnTo>
                  <a:lnTo>
                    <a:pt x="812" y="2637"/>
                  </a:lnTo>
                  <a:lnTo>
                    <a:pt x="923" y="2674"/>
                  </a:lnTo>
                  <a:lnTo>
                    <a:pt x="1052" y="2711"/>
                  </a:lnTo>
                  <a:lnTo>
                    <a:pt x="1199" y="2748"/>
                  </a:lnTo>
                  <a:lnTo>
                    <a:pt x="1476" y="2748"/>
                  </a:lnTo>
                  <a:lnTo>
                    <a:pt x="1623" y="2730"/>
                  </a:lnTo>
                  <a:lnTo>
                    <a:pt x="1753" y="2711"/>
                  </a:lnTo>
                  <a:lnTo>
                    <a:pt x="1900" y="2656"/>
                  </a:lnTo>
                  <a:lnTo>
                    <a:pt x="2011" y="2601"/>
                  </a:lnTo>
                  <a:lnTo>
                    <a:pt x="2140" y="2545"/>
                  </a:lnTo>
                  <a:lnTo>
                    <a:pt x="2250" y="2471"/>
                  </a:lnTo>
                  <a:lnTo>
                    <a:pt x="2343" y="2379"/>
                  </a:lnTo>
                  <a:lnTo>
                    <a:pt x="2435" y="2287"/>
                  </a:lnTo>
                  <a:lnTo>
                    <a:pt x="2527" y="2176"/>
                  </a:lnTo>
                  <a:lnTo>
                    <a:pt x="2601" y="2066"/>
                  </a:lnTo>
                  <a:lnTo>
                    <a:pt x="2656" y="1955"/>
                  </a:lnTo>
                  <a:lnTo>
                    <a:pt x="2693" y="1826"/>
                  </a:lnTo>
                  <a:lnTo>
                    <a:pt x="2730" y="1679"/>
                  </a:lnTo>
                  <a:lnTo>
                    <a:pt x="2767" y="1550"/>
                  </a:lnTo>
                  <a:lnTo>
                    <a:pt x="2767" y="1402"/>
                  </a:lnTo>
                  <a:lnTo>
                    <a:pt x="2767" y="1255"/>
                  </a:lnTo>
                  <a:lnTo>
                    <a:pt x="2748" y="1126"/>
                  </a:lnTo>
                  <a:lnTo>
                    <a:pt x="2711" y="978"/>
                  </a:lnTo>
                  <a:lnTo>
                    <a:pt x="2674" y="849"/>
                  </a:lnTo>
                  <a:lnTo>
                    <a:pt x="2619" y="738"/>
                  </a:lnTo>
                  <a:lnTo>
                    <a:pt x="2564" y="628"/>
                  </a:lnTo>
                  <a:lnTo>
                    <a:pt x="2490" y="517"/>
                  </a:lnTo>
                  <a:lnTo>
                    <a:pt x="2398" y="406"/>
                  </a:lnTo>
                  <a:lnTo>
                    <a:pt x="2306" y="333"/>
                  </a:lnTo>
                  <a:lnTo>
                    <a:pt x="2195" y="240"/>
                  </a:lnTo>
                  <a:lnTo>
                    <a:pt x="2084" y="167"/>
                  </a:lnTo>
                  <a:lnTo>
                    <a:pt x="1974" y="111"/>
                  </a:lnTo>
                  <a:lnTo>
                    <a:pt x="1845" y="56"/>
                  </a:lnTo>
                  <a:lnTo>
                    <a:pt x="1716" y="19"/>
                  </a:lnTo>
                  <a:lnTo>
                    <a:pt x="15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6" name="Google Shape;3186;p11"/>
            <p:cNvSpPr/>
            <p:nvPr/>
          </p:nvSpPr>
          <p:spPr>
            <a:xfrm>
              <a:off x="5841175" y="1248075"/>
              <a:ext cx="68700" cy="69150"/>
            </a:xfrm>
            <a:custGeom>
              <a:avLst/>
              <a:gdLst/>
              <a:ahLst/>
              <a:cxnLst/>
              <a:rect l="l" t="t" r="r" b="b"/>
              <a:pathLst>
                <a:path w="2748" h="2766" extrusionOk="0">
                  <a:moveTo>
                    <a:pt x="1236" y="0"/>
                  </a:moveTo>
                  <a:lnTo>
                    <a:pt x="1107" y="19"/>
                  </a:lnTo>
                  <a:lnTo>
                    <a:pt x="959" y="55"/>
                  </a:lnTo>
                  <a:lnTo>
                    <a:pt x="830" y="92"/>
                  </a:lnTo>
                  <a:lnTo>
                    <a:pt x="720" y="148"/>
                  </a:lnTo>
                  <a:lnTo>
                    <a:pt x="591" y="221"/>
                  </a:lnTo>
                  <a:lnTo>
                    <a:pt x="498" y="295"/>
                  </a:lnTo>
                  <a:lnTo>
                    <a:pt x="388" y="387"/>
                  </a:lnTo>
                  <a:lnTo>
                    <a:pt x="296" y="498"/>
                  </a:lnTo>
                  <a:lnTo>
                    <a:pt x="222" y="590"/>
                  </a:lnTo>
                  <a:lnTo>
                    <a:pt x="148" y="719"/>
                  </a:lnTo>
                  <a:lnTo>
                    <a:pt x="93" y="830"/>
                  </a:lnTo>
                  <a:lnTo>
                    <a:pt x="56" y="959"/>
                  </a:lnTo>
                  <a:lnTo>
                    <a:pt x="19" y="1106"/>
                  </a:lnTo>
                  <a:lnTo>
                    <a:pt x="1" y="1235"/>
                  </a:lnTo>
                  <a:lnTo>
                    <a:pt x="1" y="1383"/>
                  </a:lnTo>
                  <a:lnTo>
                    <a:pt x="1" y="1530"/>
                  </a:lnTo>
                  <a:lnTo>
                    <a:pt x="19" y="1678"/>
                  </a:lnTo>
                  <a:lnTo>
                    <a:pt x="56" y="1807"/>
                  </a:lnTo>
                  <a:lnTo>
                    <a:pt x="93" y="1918"/>
                  </a:lnTo>
                  <a:lnTo>
                    <a:pt x="167" y="2047"/>
                  </a:lnTo>
                  <a:lnTo>
                    <a:pt x="222" y="2157"/>
                  </a:lnTo>
                  <a:lnTo>
                    <a:pt x="296" y="2268"/>
                  </a:lnTo>
                  <a:lnTo>
                    <a:pt x="388" y="2360"/>
                  </a:lnTo>
                  <a:lnTo>
                    <a:pt x="480" y="2452"/>
                  </a:lnTo>
                  <a:lnTo>
                    <a:pt x="591" y="2526"/>
                  </a:lnTo>
                  <a:lnTo>
                    <a:pt x="701" y="2600"/>
                  </a:lnTo>
                  <a:lnTo>
                    <a:pt x="830" y="2655"/>
                  </a:lnTo>
                  <a:lnTo>
                    <a:pt x="941" y="2692"/>
                  </a:lnTo>
                  <a:lnTo>
                    <a:pt x="1089" y="2729"/>
                  </a:lnTo>
                  <a:lnTo>
                    <a:pt x="1218" y="2747"/>
                  </a:lnTo>
                  <a:lnTo>
                    <a:pt x="1365" y="2766"/>
                  </a:lnTo>
                  <a:lnTo>
                    <a:pt x="1513" y="2747"/>
                  </a:lnTo>
                  <a:lnTo>
                    <a:pt x="1642" y="2729"/>
                  </a:lnTo>
                  <a:lnTo>
                    <a:pt x="1789" y="2692"/>
                  </a:lnTo>
                  <a:lnTo>
                    <a:pt x="1918" y="2655"/>
                  </a:lnTo>
                  <a:lnTo>
                    <a:pt x="2029" y="2600"/>
                  </a:lnTo>
                  <a:lnTo>
                    <a:pt x="2158" y="2526"/>
                  </a:lnTo>
                  <a:lnTo>
                    <a:pt x="2250" y="2452"/>
                  </a:lnTo>
                  <a:lnTo>
                    <a:pt x="2361" y="2360"/>
                  </a:lnTo>
                  <a:lnTo>
                    <a:pt x="2453" y="2268"/>
                  </a:lnTo>
                  <a:lnTo>
                    <a:pt x="2527" y="2157"/>
                  </a:lnTo>
                  <a:lnTo>
                    <a:pt x="2600" y="2047"/>
                  </a:lnTo>
                  <a:lnTo>
                    <a:pt x="2656" y="1918"/>
                  </a:lnTo>
                  <a:lnTo>
                    <a:pt x="2693" y="1789"/>
                  </a:lnTo>
                  <a:lnTo>
                    <a:pt x="2730" y="1660"/>
                  </a:lnTo>
                  <a:lnTo>
                    <a:pt x="2748" y="1512"/>
                  </a:lnTo>
                  <a:lnTo>
                    <a:pt x="2748" y="1364"/>
                  </a:lnTo>
                  <a:lnTo>
                    <a:pt x="2748" y="1217"/>
                  </a:lnTo>
                  <a:lnTo>
                    <a:pt x="2730" y="1088"/>
                  </a:lnTo>
                  <a:lnTo>
                    <a:pt x="2693" y="959"/>
                  </a:lnTo>
                  <a:lnTo>
                    <a:pt x="2656" y="830"/>
                  </a:lnTo>
                  <a:lnTo>
                    <a:pt x="2582" y="701"/>
                  </a:lnTo>
                  <a:lnTo>
                    <a:pt x="2527" y="590"/>
                  </a:lnTo>
                  <a:lnTo>
                    <a:pt x="2453" y="498"/>
                  </a:lnTo>
                  <a:lnTo>
                    <a:pt x="2361" y="387"/>
                  </a:lnTo>
                  <a:lnTo>
                    <a:pt x="2269" y="314"/>
                  </a:lnTo>
                  <a:lnTo>
                    <a:pt x="2158" y="221"/>
                  </a:lnTo>
                  <a:lnTo>
                    <a:pt x="2047" y="166"/>
                  </a:lnTo>
                  <a:lnTo>
                    <a:pt x="1918" y="111"/>
                  </a:lnTo>
                  <a:lnTo>
                    <a:pt x="1808" y="55"/>
                  </a:lnTo>
                  <a:lnTo>
                    <a:pt x="1660"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7" name="Google Shape;3187;p11"/>
            <p:cNvSpPr/>
            <p:nvPr/>
          </p:nvSpPr>
          <p:spPr>
            <a:xfrm>
              <a:off x="5141925" y="548800"/>
              <a:ext cx="68700" cy="69175"/>
            </a:xfrm>
            <a:custGeom>
              <a:avLst/>
              <a:gdLst/>
              <a:ahLst/>
              <a:cxnLst/>
              <a:rect l="l" t="t" r="r" b="b"/>
              <a:pathLst>
                <a:path w="2748" h="2767" extrusionOk="0">
                  <a:moveTo>
                    <a:pt x="1364" y="0"/>
                  </a:moveTo>
                  <a:lnTo>
                    <a:pt x="1217" y="19"/>
                  </a:lnTo>
                  <a:lnTo>
                    <a:pt x="1088" y="37"/>
                  </a:lnTo>
                  <a:lnTo>
                    <a:pt x="940" y="74"/>
                  </a:lnTo>
                  <a:lnTo>
                    <a:pt x="830" y="111"/>
                  </a:lnTo>
                  <a:lnTo>
                    <a:pt x="701" y="166"/>
                  </a:lnTo>
                  <a:lnTo>
                    <a:pt x="590" y="240"/>
                  </a:lnTo>
                  <a:lnTo>
                    <a:pt x="479" y="314"/>
                  </a:lnTo>
                  <a:lnTo>
                    <a:pt x="387" y="406"/>
                  </a:lnTo>
                  <a:lnTo>
                    <a:pt x="295" y="498"/>
                  </a:lnTo>
                  <a:lnTo>
                    <a:pt x="221" y="609"/>
                  </a:lnTo>
                  <a:lnTo>
                    <a:pt x="166" y="719"/>
                  </a:lnTo>
                  <a:lnTo>
                    <a:pt x="111" y="848"/>
                  </a:lnTo>
                  <a:lnTo>
                    <a:pt x="55" y="978"/>
                  </a:lnTo>
                  <a:lnTo>
                    <a:pt x="18" y="1107"/>
                  </a:lnTo>
                  <a:lnTo>
                    <a:pt x="0" y="1236"/>
                  </a:lnTo>
                  <a:lnTo>
                    <a:pt x="0" y="1383"/>
                  </a:lnTo>
                  <a:lnTo>
                    <a:pt x="0" y="1531"/>
                  </a:lnTo>
                  <a:lnTo>
                    <a:pt x="18" y="1660"/>
                  </a:lnTo>
                  <a:lnTo>
                    <a:pt x="55" y="1789"/>
                  </a:lnTo>
                  <a:lnTo>
                    <a:pt x="111" y="1918"/>
                  </a:lnTo>
                  <a:lnTo>
                    <a:pt x="166" y="2047"/>
                  </a:lnTo>
                  <a:lnTo>
                    <a:pt x="240" y="2158"/>
                  </a:lnTo>
                  <a:lnTo>
                    <a:pt x="313" y="2268"/>
                  </a:lnTo>
                  <a:lnTo>
                    <a:pt x="406" y="2360"/>
                  </a:lnTo>
                  <a:lnTo>
                    <a:pt x="498" y="2453"/>
                  </a:lnTo>
                  <a:lnTo>
                    <a:pt x="590" y="2526"/>
                  </a:lnTo>
                  <a:lnTo>
                    <a:pt x="719" y="2600"/>
                  </a:lnTo>
                  <a:lnTo>
                    <a:pt x="830" y="2655"/>
                  </a:lnTo>
                  <a:lnTo>
                    <a:pt x="959" y="2692"/>
                  </a:lnTo>
                  <a:lnTo>
                    <a:pt x="1088" y="2729"/>
                  </a:lnTo>
                  <a:lnTo>
                    <a:pt x="1217" y="2748"/>
                  </a:lnTo>
                  <a:lnTo>
                    <a:pt x="1364" y="2766"/>
                  </a:lnTo>
                  <a:lnTo>
                    <a:pt x="1512" y="2748"/>
                  </a:lnTo>
                  <a:lnTo>
                    <a:pt x="1659" y="2729"/>
                  </a:lnTo>
                  <a:lnTo>
                    <a:pt x="1789" y="2692"/>
                  </a:lnTo>
                  <a:lnTo>
                    <a:pt x="1918" y="2655"/>
                  </a:lnTo>
                  <a:lnTo>
                    <a:pt x="2047" y="2600"/>
                  </a:lnTo>
                  <a:lnTo>
                    <a:pt x="2157" y="2526"/>
                  </a:lnTo>
                  <a:lnTo>
                    <a:pt x="2268" y="2434"/>
                  </a:lnTo>
                  <a:lnTo>
                    <a:pt x="2360" y="2360"/>
                  </a:lnTo>
                  <a:lnTo>
                    <a:pt x="2452" y="2250"/>
                  </a:lnTo>
                  <a:lnTo>
                    <a:pt x="2526" y="2139"/>
                  </a:lnTo>
                  <a:lnTo>
                    <a:pt x="2600" y="2029"/>
                  </a:lnTo>
                  <a:lnTo>
                    <a:pt x="2655" y="1899"/>
                  </a:lnTo>
                  <a:lnTo>
                    <a:pt x="2692" y="1770"/>
                  </a:lnTo>
                  <a:lnTo>
                    <a:pt x="2729" y="1641"/>
                  </a:lnTo>
                  <a:lnTo>
                    <a:pt x="2747" y="1494"/>
                  </a:lnTo>
                  <a:lnTo>
                    <a:pt x="2747" y="1346"/>
                  </a:lnTo>
                  <a:lnTo>
                    <a:pt x="2747" y="1199"/>
                  </a:lnTo>
                  <a:lnTo>
                    <a:pt x="2729" y="1070"/>
                  </a:lnTo>
                  <a:lnTo>
                    <a:pt x="2692" y="941"/>
                  </a:lnTo>
                  <a:lnTo>
                    <a:pt x="2637" y="812"/>
                  </a:lnTo>
                  <a:lnTo>
                    <a:pt x="2581" y="701"/>
                  </a:lnTo>
                  <a:lnTo>
                    <a:pt x="2508" y="590"/>
                  </a:lnTo>
                  <a:lnTo>
                    <a:pt x="2434" y="480"/>
                  </a:lnTo>
                  <a:lnTo>
                    <a:pt x="2342" y="388"/>
                  </a:lnTo>
                  <a:lnTo>
                    <a:pt x="2249" y="295"/>
                  </a:lnTo>
                  <a:lnTo>
                    <a:pt x="2139" y="222"/>
                  </a:lnTo>
                  <a:lnTo>
                    <a:pt x="2028" y="148"/>
                  </a:lnTo>
                  <a:lnTo>
                    <a:pt x="1899" y="93"/>
                  </a:lnTo>
                  <a:lnTo>
                    <a:pt x="1770" y="56"/>
                  </a:lnTo>
                  <a:lnTo>
                    <a:pt x="1641" y="19"/>
                  </a:lnTo>
                  <a:lnTo>
                    <a:pt x="14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8" name="Google Shape;3188;p11"/>
            <p:cNvSpPr/>
            <p:nvPr/>
          </p:nvSpPr>
          <p:spPr>
            <a:xfrm>
              <a:off x="5615300" y="1125450"/>
              <a:ext cx="69175" cy="68700"/>
            </a:xfrm>
            <a:custGeom>
              <a:avLst/>
              <a:gdLst/>
              <a:ahLst/>
              <a:cxnLst/>
              <a:rect l="l" t="t" r="r" b="b"/>
              <a:pathLst>
                <a:path w="2767" h="2748" extrusionOk="0">
                  <a:moveTo>
                    <a:pt x="1255" y="1"/>
                  </a:moveTo>
                  <a:lnTo>
                    <a:pt x="1126" y="19"/>
                  </a:lnTo>
                  <a:lnTo>
                    <a:pt x="978" y="56"/>
                  </a:lnTo>
                  <a:lnTo>
                    <a:pt x="849" y="93"/>
                  </a:lnTo>
                  <a:lnTo>
                    <a:pt x="739" y="148"/>
                  </a:lnTo>
                  <a:lnTo>
                    <a:pt x="609" y="222"/>
                  </a:lnTo>
                  <a:lnTo>
                    <a:pt x="499" y="296"/>
                  </a:lnTo>
                  <a:lnTo>
                    <a:pt x="407" y="388"/>
                  </a:lnTo>
                  <a:lnTo>
                    <a:pt x="314" y="480"/>
                  </a:lnTo>
                  <a:lnTo>
                    <a:pt x="241" y="591"/>
                  </a:lnTo>
                  <a:lnTo>
                    <a:pt x="167" y="720"/>
                  </a:lnTo>
                  <a:lnTo>
                    <a:pt x="112" y="830"/>
                  </a:lnTo>
                  <a:lnTo>
                    <a:pt x="75" y="959"/>
                  </a:lnTo>
                  <a:lnTo>
                    <a:pt x="38" y="1107"/>
                  </a:lnTo>
                  <a:lnTo>
                    <a:pt x="19" y="1236"/>
                  </a:lnTo>
                  <a:lnTo>
                    <a:pt x="1" y="1383"/>
                  </a:lnTo>
                  <a:lnTo>
                    <a:pt x="19" y="1531"/>
                  </a:lnTo>
                  <a:lnTo>
                    <a:pt x="38" y="1660"/>
                  </a:lnTo>
                  <a:lnTo>
                    <a:pt x="75" y="1789"/>
                  </a:lnTo>
                  <a:lnTo>
                    <a:pt x="112" y="1918"/>
                  </a:lnTo>
                  <a:lnTo>
                    <a:pt x="167" y="2047"/>
                  </a:lnTo>
                  <a:lnTo>
                    <a:pt x="241" y="2158"/>
                  </a:lnTo>
                  <a:lnTo>
                    <a:pt x="314" y="2268"/>
                  </a:lnTo>
                  <a:lnTo>
                    <a:pt x="407" y="2361"/>
                  </a:lnTo>
                  <a:lnTo>
                    <a:pt x="499" y="2453"/>
                  </a:lnTo>
                  <a:lnTo>
                    <a:pt x="609" y="2527"/>
                  </a:lnTo>
                  <a:lnTo>
                    <a:pt x="720" y="2582"/>
                  </a:lnTo>
                  <a:lnTo>
                    <a:pt x="831" y="2656"/>
                  </a:lnTo>
                  <a:lnTo>
                    <a:pt x="960" y="2692"/>
                  </a:lnTo>
                  <a:lnTo>
                    <a:pt x="1089" y="2729"/>
                  </a:lnTo>
                  <a:lnTo>
                    <a:pt x="1236" y="2748"/>
                  </a:lnTo>
                  <a:lnTo>
                    <a:pt x="1513" y="2748"/>
                  </a:lnTo>
                  <a:lnTo>
                    <a:pt x="1660" y="2729"/>
                  </a:lnTo>
                  <a:lnTo>
                    <a:pt x="1808" y="2692"/>
                  </a:lnTo>
                  <a:lnTo>
                    <a:pt x="1937" y="2656"/>
                  </a:lnTo>
                  <a:lnTo>
                    <a:pt x="2048" y="2600"/>
                  </a:lnTo>
                  <a:lnTo>
                    <a:pt x="2177" y="2527"/>
                  </a:lnTo>
                  <a:lnTo>
                    <a:pt x="2269" y="2453"/>
                  </a:lnTo>
                  <a:lnTo>
                    <a:pt x="2380" y="2361"/>
                  </a:lnTo>
                  <a:lnTo>
                    <a:pt x="2472" y="2268"/>
                  </a:lnTo>
                  <a:lnTo>
                    <a:pt x="2545" y="2158"/>
                  </a:lnTo>
                  <a:lnTo>
                    <a:pt x="2619" y="2029"/>
                  </a:lnTo>
                  <a:lnTo>
                    <a:pt x="2675" y="1918"/>
                  </a:lnTo>
                  <a:lnTo>
                    <a:pt x="2711" y="1789"/>
                  </a:lnTo>
                  <a:lnTo>
                    <a:pt x="2748" y="1642"/>
                  </a:lnTo>
                  <a:lnTo>
                    <a:pt x="2767" y="1512"/>
                  </a:lnTo>
                  <a:lnTo>
                    <a:pt x="2767" y="1365"/>
                  </a:lnTo>
                  <a:lnTo>
                    <a:pt x="2767" y="1217"/>
                  </a:lnTo>
                  <a:lnTo>
                    <a:pt x="2748" y="1088"/>
                  </a:lnTo>
                  <a:lnTo>
                    <a:pt x="2711" y="959"/>
                  </a:lnTo>
                  <a:lnTo>
                    <a:pt x="2656" y="830"/>
                  </a:lnTo>
                  <a:lnTo>
                    <a:pt x="2601" y="701"/>
                  </a:lnTo>
                  <a:lnTo>
                    <a:pt x="2545" y="591"/>
                  </a:lnTo>
                  <a:lnTo>
                    <a:pt x="2472" y="480"/>
                  </a:lnTo>
                  <a:lnTo>
                    <a:pt x="2380" y="388"/>
                  </a:lnTo>
                  <a:lnTo>
                    <a:pt x="2287" y="296"/>
                  </a:lnTo>
                  <a:lnTo>
                    <a:pt x="2177" y="222"/>
                  </a:lnTo>
                  <a:lnTo>
                    <a:pt x="2066" y="166"/>
                  </a:lnTo>
                  <a:lnTo>
                    <a:pt x="1937" y="93"/>
                  </a:lnTo>
                  <a:lnTo>
                    <a:pt x="1826" y="56"/>
                  </a:lnTo>
                  <a:lnTo>
                    <a:pt x="1679" y="19"/>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9" name="Google Shape;3189;p11"/>
            <p:cNvSpPr/>
            <p:nvPr/>
          </p:nvSpPr>
          <p:spPr>
            <a:xfrm>
              <a:off x="5917700" y="1261900"/>
              <a:ext cx="69625" cy="69625"/>
            </a:xfrm>
            <a:custGeom>
              <a:avLst/>
              <a:gdLst/>
              <a:ahLst/>
              <a:cxnLst/>
              <a:rect l="l" t="t" r="r" b="b"/>
              <a:pathLst>
                <a:path w="2785" h="2785" extrusionOk="0">
                  <a:moveTo>
                    <a:pt x="1291" y="0"/>
                  </a:moveTo>
                  <a:lnTo>
                    <a:pt x="1144" y="19"/>
                  </a:lnTo>
                  <a:lnTo>
                    <a:pt x="1014" y="56"/>
                  </a:lnTo>
                  <a:lnTo>
                    <a:pt x="885" y="92"/>
                  </a:lnTo>
                  <a:lnTo>
                    <a:pt x="756" y="148"/>
                  </a:lnTo>
                  <a:lnTo>
                    <a:pt x="646" y="203"/>
                  </a:lnTo>
                  <a:lnTo>
                    <a:pt x="535" y="277"/>
                  </a:lnTo>
                  <a:lnTo>
                    <a:pt x="443" y="369"/>
                  </a:lnTo>
                  <a:lnTo>
                    <a:pt x="351" y="461"/>
                  </a:lnTo>
                  <a:lnTo>
                    <a:pt x="259" y="553"/>
                  </a:lnTo>
                  <a:lnTo>
                    <a:pt x="185" y="664"/>
                  </a:lnTo>
                  <a:lnTo>
                    <a:pt x="129" y="793"/>
                  </a:lnTo>
                  <a:lnTo>
                    <a:pt x="74" y="904"/>
                  </a:lnTo>
                  <a:lnTo>
                    <a:pt x="37" y="1051"/>
                  </a:lnTo>
                  <a:lnTo>
                    <a:pt x="19" y="1180"/>
                  </a:lnTo>
                  <a:lnTo>
                    <a:pt x="0" y="1328"/>
                  </a:lnTo>
                  <a:lnTo>
                    <a:pt x="0" y="1475"/>
                  </a:lnTo>
                  <a:lnTo>
                    <a:pt x="19" y="1604"/>
                  </a:lnTo>
                  <a:lnTo>
                    <a:pt x="37" y="1752"/>
                  </a:lnTo>
                  <a:lnTo>
                    <a:pt x="93" y="1881"/>
                  </a:lnTo>
                  <a:lnTo>
                    <a:pt x="129" y="2010"/>
                  </a:lnTo>
                  <a:lnTo>
                    <a:pt x="203" y="2139"/>
                  </a:lnTo>
                  <a:lnTo>
                    <a:pt x="277" y="2250"/>
                  </a:lnTo>
                  <a:lnTo>
                    <a:pt x="351" y="2342"/>
                  </a:lnTo>
                  <a:lnTo>
                    <a:pt x="461" y="2434"/>
                  </a:lnTo>
                  <a:lnTo>
                    <a:pt x="554" y="2526"/>
                  </a:lnTo>
                  <a:lnTo>
                    <a:pt x="664" y="2600"/>
                  </a:lnTo>
                  <a:lnTo>
                    <a:pt x="793" y="2655"/>
                  </a:lnTo>
                  <a:lnTo>
                    <a:pt x="922" y="2711"/>
                  </a:lnTo>
                  <a:lnTo>
                    <a:pt x="1051" y="2748"/>
                  </a:lnTo>
                  <a:lnTo>
                    <a:pt x="1180" y="2784"/>
                  </a:lnTo>
                  <a:lnTo>
                    <a:pt x="1475" y="2784"/>
                  </a:lnTo>
                  <a:lnTo>
                    <a:pt x="1623" y="2766"/>
                  </a:lnTo>
                  <a:lnTo>
                    <a:pt x="1770" y="2748"/>
                  </a:lnTo>
                  <a:lnTo>
                    <a:pt x="1900" y="2692"/>
                  </a:lnTo>
                  <a:lnTo>
                    <a:pt x="2029" y="2655"/>
                  </a:lnTo>
                  <a:lnTo>
                    <a:pt x="2139" y="2582"/>
                  </a:lnTo>
                  <a:lnTo>
                    <a:pt x="2250" y="2508"/>
                  </a:lnTo>
                  <a:lnTo>
                    <a:pt x="2360" y="2416"/>
                  </a:lnTo>
                  <a:lnTo>
                    <a:pt x="2453" y="2323"/>
                  </a:lnTo>
                  <a:lnTo>
                    <a:pt x="2526" y="2231"/>
                  </a:lnTo>
                  <a:lnTo>
                    <a:pt x="2600" y="2102"/>
                  </a:lnTo>
                  <a:lnTo>
                    <a:pt x="2674" y="1992"/>
                  </a:lnTo>
                  <a:lnTo>
                    <a:pt x="2711" y="1862"/>
                  </a:lnTo>
                  <a:lnTo>
                    <a:pt x="2748" y="1733"/>
                  </a:lnTo>
                  <a:lnTo>
                    <a:pt x="2785" y="1586"/>
                  </a:lnTo>
                  <a:lnTo>
                    <a:pt x="2785" y="1438"/>
                  </a:lnTo>
                  <a:lnTo>
                    <a:pt x="2785" y="1291"/>
                  </a:lnTo>
                  <a:lnTo>
                    <a:pt x="2766" y="1143"/>
                  </a:lnTo>
                  <a:lnTo>
                    <a:pt x="2748" y="1014"/>
                  </a:lnTo>
                  <a:lnTo>
                    <a:pt x="2692" y="885"/>
                  </a:lnTo>
                  <a:lnTo>
                    <a:pt x="2637" y="756"/>
                  </a:lnTo>
                  <a:lnTo>
                    <a:pt x="2582" y="646"/>
                  </a:lnTo>
                  <a:lnTo>
                    <a:pt x="2508" y="535"/>
                  </a:lnTo>
                  <a:lnTo>
                    <a:pt x="2416" y="424"/>
                  </a:lnTo>
                  <a:lnTo>
                    <a:pt x="2324" y="332"/>
                  </a:lnTo>
                  <a:lnTo>
                    <a:pt x="2213" y="258"/>
                  </a:lnTo>
                  <a:lnTo>
                    <a:pt x="2102" y="185"/>
                  </a:lnTo>
                  <a:lnTo>
                    <a:pt x="1973" y="129"/>
                  </a:lnTo>
                  <a:lnTo>
                    <a:pt x="1844" y="74"/>
                  </a:lnTo>
                  <a:lnTo>
                    <a:pt x="1715" y="37"/>
                  </a:lnTo>
                  <a:lnTo>
                    <a:pt x="1568"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0" name="Google Shape;3190;p11"/>
            <p:cNvSpPr/>
            <p:nvPr/>
          </p:nvSpPr>
          <p:spPr>
            <a:xfrm>
              <a:off x="5039575" y="238125"/>
              <a:ext cx="68250" cy="34125"/>
            </a:xfrm>
            <a:custGeom>
              <a:avLst/>
              <a:gdLst/>
              <a:ahLst/>
              <a:cxnLst/>
              <a:rect l="l" t="t" r="r" b="b"/>
              <a:pathLst>
                <a:path w="2730" h="1365" extrusionOk="0">
                  <a:moveTo>
                    <a:pt x="1" y="0"/>
                  </a:moveTo>
                  <a:lnTo>
                    <a:pt x="1" y="148"/>
                  </a:lnTo>
                  <a:lnTo>
                    <a:pt x="19" y="277"/>
                  </a:lnTo>
                  <a:lnTo>
                    <a:pt x="56" y="406"/>
                  </a:lnTo>
                  <a:lnTo>
                    <a:pt x="93" y="535"/>
                  </a:lnTo>
                  <a:lnTo>
                    <a:pt x="167" y="645"/>
                  </a:lnTo>
                  <a:lnTo>
                    <a:pt x="222" y="756"/>
                  </a:lnTo>
                  <a:lnTo>
                    <a:pt x="314" y="867"/>
                  </a:lnTo>
                  <a:lnTo>
                    <a:pt x="388" y="959"/>
                  </a:lnTo>
                  <a:lnTo>
                    <a:pt x="480" y="1051"/>
                  </a:lnTo>
                  <a:lnTo>
                    <a:pt x="591" y="1125"/>
                  </a:lnTo>
                  <a:lnTo>
                    <a:pt x="701" y="1198"/>
                  </a:lnTo>
                  <a:lnTo>
                    <a:pt x="830" y="1254"/>
                  </a:lnTo>
                  <a:lnTo>
                    <a:pt x="941" y="1309"/>
                  </a:lnTo>
                  <a:lnTo>
                    <a:pt x="1070" y="1328"/>
                  </a:lnTo>
                  <a:lnTo>
                    <a:pt x="1218" y="1364"/>
                  </a:lnTo>
                  <a:lnTo>
                    <a:pt x="1494" y="1364"/>
                  </a:lnTo>
                  <a:lnTo>
                    <a:pt x="1623" y="1346"/>
                  </a:lnTo>
                  <a:lnTo>
                    <a:pt x="1752" y="1309"/>
                  </a:lnTo>
                  <a:lnTo>
                    <a:pt x="1881" y="1254"/>
                  </a:lnTo>
                  <a:lnTo>
                    <a:pt x="2011" y="1198"/>
                  </a:lnTo>
                  <a:lnTo>
                    <a:pt x="2121" y="1143"/>
                  </a:lnTo>
                  <a:lnTo>
                    <a:pt x="2232" y="1051"/>
                  </a:lnTo>
                  <a:lnTo>
                    <a:pt x="2324" y="977"/>
                  </a:lnTo>
                  <a:lnTo>
                    <a:pt x="2416" y="867"/>
                  </a:lnTo>
                  <a:lnTo>
                    <a:pt x="2490" y="774"/>
                  </a:lnTo>
                  <a:lnTo>
                    <a:pt x="2564" y="664"/>
                  </a:lnTo>
                  <a:lnTo>
                    <a:pt x="2619" y="535"/>
                  </a:lnTo>
                  <a:lnTo>
                    <a:pt x="2674" y="406"/>
                  </a:lnTo>
                  <a:lnTo>
                    <a:pt x="2693" y="277"/>
                  </a:lnTo>
                  <a:lnTo>
                    <a:pt x="2730" y="148"/>
                  </a:lnTo>
                  <a:lnTo>
                    <a:pt x="2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1" name="Google Shape;3191;p11"/>
            <p:cNvSpPr/>
            <p:nvPr/>
          </p:nvSpPr>
          <p:spPr>
            <a:xfrm>
              <a:off x="5761425" y="1233775"/>
              <a:ext cx="68725" cy="68700"/>
            </a:xfrm>
            <a:custGeom>
              <a:avLst/>
              <a:gdLst/>
              <a:ahLst/>
              <a:cxnLst/>
              <a:rect l="l" t="t" r="r" b="b"/>
              <a:pathLst>
                <a:path w="2749" h="2748" extrusionOk="0">
                  <a:moveTo>
                    <a:pt x="1347" y="0"/>
                  </a:moveTo>
                  <a:lnTo>
                    <a:pt x="1218" y="19"/>
                  </a:lnTo>
                  <a:lnTo>
                    <a:pt x="1070" y="37"/>
                  </a:lnTo>
                  <a:lnTo>
                    <a:pt x="941" y="74"/>
                  </a:lnTo>
                  <a:lnTo>
                    <a:pt x="812" y="111"/>
                  </a:lnTo>
                  <a:lnTo>
                    <a:pt x="702" y="185"/>
                  </a:lnTo>
                  <a:lnTo>
                    <a:pt x="591" y="240"/>
                  </a:lnTo>
                  <a:lnTo>
                    <a:pt x="480" y="332"/>
                  </a:lnTo>
                  <a:lnTo>
                    <a:pt x="388" y="406"/>
                  </a:lnTo>
                  <a:lnTo>
                    <a:pt x="296" y="517"/>
                  </a:lnTo>
                  <a:lnTo>
                    <a:pt x="222" y="627"/>
                  </a:lnTo>
                  <a:lnTo>
                    <a:pt x="148" y="738"/>
                  </a:lnTo>
                  <a:lnTo>
                    <a:pt x="93" y="849"/>
                  </a:lnTo>
                  <a:lnTo>
                    <a:pt x="56" y="978"/>
                  </a:lnTo>
                  <a:lnTo>
                    <a:pt x="19" y="1107"/>
                  </a:lnTo>
                  <a:lnTo>
                    <a:pt x="1" y="1254"/>
                  </a:lnTo>
                  <a:lnTo>
                    <a:pt x="1" y="1383"/>
                  </a:lnTo>
                  <a:lnTo>
                    <a:pt x="1" y="1531"/>
                  </a:lnTo>
                  <a:lnTo>
                    <a:pt x="19" y="1660"/>
                  </a:lnTo>
                  <a:lnTo>
                    <a:pt x="56" y="1807"/>
                  </a:lnTo>
                  <a:lnTo>
                    <a:pt x="111" y="1918"/>
                  </a:lnTo>
                  <a:lnTo>
                    <a:pt x="167" y="2047"/>
                  </a:lnTo>
                  <a:lnTo>
                    <a:pt x="241" y="2158"/>
                  </a:lnTo>
                  <a:lnTo>
                    <a:pt x="314" y="2268"/>
                  </a:lnTo>
                  <a:lnTo>
                    <a:pt x="407" y="2361"/>
                  </a:lnTo>
                  <a:lnTo>
                    <a:pt x="499" y="2453"/>
                  </a:lnTo>
                  <a:lnTo>
                    <a:pt x="609" y="2527"/>
                  </a:lnTo>
                  <a:lnTo>
                    <a:pt x="720" y="2600"/>
                  </a:lnTo>
                  <a:lnTo>
                    <a:pt x="849" y="2656"/>
                  </a:lnTo>
                  <a:lnTo>
                    <a:pt x="978" y="2692"/>
                  </a:lnTo>
                  <a:lnTo>
                    <a:pt x="1107" y="2729"/>
                  </a:lnTo>
                  <a:lnTo>
                    <a:pt x="1236" y="2748"/>
                  </a:lnTo>
                  <a:lnTo>
                    <a:pt x="1513" y="2748"/>
                  </a:lnTo>
                  <a:lnTo>
                    <a:pt x="1660" y="2729"/>
                  </a:lnTo>
                  <a:lnTo>
                    <a:pt x="1789" y="2692"/>
                  </a:lnTo>
                  <a:lnTo>
                    <a:pt x="1918" y="2637"/>
                  </a:lnTo>
                  <a:lnTo>
                    <a:pt x="2029" y="2582"/>
                  </a:lnTo>
                  <a:lnTo>
                    <a:pt x="2140" y="2508"/>
                  </a:lnTo>
                  <a:lnTo>
                    <a:pt x="2250" y="2434"/>
                  </a:lnTo>
                  <a:lnTo>
                    <a:pt x="2343" y="2342"/>
                  </a:lnTo>
                  <a:lnTo>
                    <a:pt x="2435" y="2250"/>
                  </a:lnTo>
                  <a:lnTo>
                    <a:pt x="2508" y="2139"/>
                  </a:lnTo>
                  <a:lnTo>
                    <a:pt x="2582" y="2029"/>
                  </a:lnTo>
                  <a:lnTo>
                    <a:pt x="2638" y="1900"/>
                  </a:lnTo>
                  <a:lnTo>
                    <a:pt x="2674" y="1771"/>
                  </a:lnTo>
                  <a:lnTo>
                    <a:pt x="2711" y="1641"/>
                  </a:lnTo>
                  <a:lnTo>
                    <a:pt x="2730" y="1512"/>
                  </a:lnTo>
                  <a:lnTo>
                    <a:pt x="2748" y="1365"/>
                  </a:lnTo>
                  <a:lnTo>
                    <a:pt x="2730" y="1217"/>
                  </a:lnTo>
                  <a:lnTo>
                    <a:pt x="2711" y="1088"/>
                  </a:lnTo>
                  <a:lnTo>
                    <a:pt x="2674" y="959"/>
                  </a:lnTo>
                  <a:lnTo>
                    <a:pt x="2638" y="830"/>
                  </a:lnTo>
                  <a:lnTo>
                    <a:pt x="2564" y="720"/>
                  </a:lnTo>
                  <a:lnTo>
                    <a:pt x="2508" y="591"/>
                  </a:lnTo>
                  <a:lnTo>
                    <a:pt x="2416" y="498"/>
                  </a:lnTo>
                  <a:lnTo>
                    <a:pt x="2324" y="406"/>
                  </a:lnTo>
                  <a:lnTo>
                    <a:pt x="2232" y="314"/>
                  </a:lnTo>
                  <a:lnTo>
                    <a:pt x="2121" y="240"/>
                  </a:lnTo>
                  <a:lnTo>
                    <a:pt x="2011" y="166"/>
                  </a:lnTo>
                  <a:lnTo>
                    <a:pt x="1900" y="111"/>
                  </a:lnTo>
                  <a:lnTo>
                    <a:pt x="1771" y="56"/>
                  </a:lnTo>
                  <a:lnTo>
                    <a:pt x="1642" y="37"/>
                  </a:lnTo>
                  <a:lnTo>
                    <a:pt x="1494"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2" name="Google Shape;3192;p11"/>
            <p:cNvSpPr/>
            <p:nvPr/>
          </p:nvSpPr>
          <p:spPr>
            <a:xfrm>
              <a:off x="5028050" y="283750"/>
              <a:ext cx="68250" cy="68250"/>
            </a:xfrm>
            <a:custGeom>
              <a:avLst/>
              <a:gdLst/>
              <a:ahLst/>
              <a:cxnLst/>
              <a:rect l="l" t="t" r="r" b="b"/>
              <a:pathLst>
                <a:path w="2730" h="2730" extrusionOk="0">
                  <a:moveTo>
                    <a:pt x="1402" y="0"/>
                  </a:moveTo>
                  <a:lnTo>
                    <a:pt x="1255" y="19"/>
                  </a:lnTo>
                  <a:lnTo>
                    <a:pt x="1126" y="37"/>
                  </a:lnTo>
                  <a:lnTo>
                    <a:pt x="996" y="56"/>
                  </a:lnTo>
                  <a:lnTo>
                    <a:pt x="867" y="111"/>
                  </a:lnTo>
                  <a:lnTo>
                    <a:pt x="738" y="166"/>
                  </a:lnTo>
                  <a:lnTo>
                    <a:pt x="628" y="240"/>
                  </a:lnTo>
                  <a:lnTo>
                    <a:pt x="517" y="314"/>
                  </a:lnTo>
                  <a:lnTo>
                    <a:pt x="425" y="406"/>
                  </a:lnTo>
                  <a:lnTo>
                    <a:pt x="333" y="498"/>
                  </a:lnTo>
                  <a:lnTo>
                    <a:pt x="259" y="609"/>
                  </a:lnTo>
                  <a:lnTo>
                    <a:pt x="185" y="719"/>
                  </a:lnTo>
                  <a:lnTo>
                    <a:pt x="111" y="830"/>
                  </a:lnTo>
                  <a:lnTo>
                    <a:pt x="75" y="959"/>
                  </a:lnTo>
                  <a:lnTo>
                    <a:pt x="38" y="1088"/>
                  </a:lnTo>
                  <a:lnTo>
                    <a:pt x="19" y="1236"/>
                  </a:lnTo>
                  <a:lnTo>
                    <a:pt x="1" y="1365"/>
                  </a:lnTo>
                  <a:lnTo>
                    <a:pt x="19" y="1494"/>
                  </a:lnTo>
                  <a:lnTo>
                    <a:pt x="38" y="1623"/>
                  </a:lnTo>
                  <a:lnTo>
                    <a:pt x="75" y="1752"/>
                  </a:lnTo>
                  <a:lnTo>
                    <a:pt x="111" y="1881"/>
                  </a:lnTo>
                  <a:lnTo>
                    <a:pt x="167" y="1992"/>
                  </a:lnTo>
                  <a:lnTo>
                    <a:pt x="240" y="2102"/>
                  </a:lnTo>
                  <a:lnTo>
                    <a:pt x="314" y="2213"/>
                  </a:lnTo>
                  <a:lnTo>
                    <a:pt x="406" y="2305"/>
                  </a:lnTo>
                  <a:lnTo>
                    <a:pt x="499" y="2397"/>
                  </a:lnTo>
                  <a:lnTo>
                    <a:pt x="591" y="2471"/>
                  </a:lnTo>
                  <a:lnTo>
                    <a:pt x="701" y="2545"/>
                  </a:lnTo>
                  <a:lnTo>
                    <a:pt x="831" y="2600"/>
                  </a:lnTo>
                  <a:lnTo>
                    <a:pt x="941" y="2655"/>
                  </a:lnTo>
                  <a:lnTo>
                    <a:pt x="1070" y="2692"/>
                  </a:lnTo>
                  <a:lnTo>
                    <a:pt x="1199" y="2711"/>
                  </a:lnTo>
                  <a:lnTo>
                    <a:pt x="1347" y="2729"/>
                  </a:lnTo>
                  <a:lnTo>
                    <a:pt x="1476" y="2729"/>
                  </a:lnTo>
                  <a:lnTo>
                    <a:pt x="1605" y="2711"/>
                  </a:lnTo>
                  <a:lnTo>
                    <a:pt x="1734" y="2674"/>
                  </a:lnTo>
                  <a:lnTo>
                    <a:pt x="1863" y="2619"/>
                  </a:lnTo>
                  <a:lnTo>
                    <a:pt x="1992" y="2563"/>
                  </a:lnTo>
                  <a:lnTo>
                    <a:pt x="2103" y="2508"/>
                  </a:lnTo>
                  <a:lnTo>
                    <a:pt x="2213" y="2416"/>
                  </a:lnTo>
                  <a:lnTo>
                    <a:pt x="2306" y="2324"/>
                  </a:lnTo>
                  <a:lnTo>
                    <a:pt x="2398" y="2231"/>
                  </a:lnTo>
                  <a:lnTo>
                    <a:pt x="2490" y="2121"/>
                  </a:lnTo>
                  <a:lnTo>
                    <a:pt x="2545" y="2010"/>
                  </a:lnTo>
                  <a:lnTo>
                    <a:pt x="2619" y="1900"/>
                  </a:lnTo>
                  <a:lnTo>
                    <a:pt x="2656" y="1770"/>
                  </a:lnTo>
                  <a:lnTo>
                    <a:pt x="2693" y="1641"/>
                  </a:lnTo>
                  <a:lnTo>
                    <a:pt x="2711" y="1512"/>
                  </a:lnTo>
                  <a:lnTo>
                    <a:pt x="2730" y="1365"/>
                  </a:lnTo>
                  <a:lnTo>
                    <a:pt x="2711" y="1236"/>
                  </a:lnTo>
                  <a:lnTo>
                    <a:pt x="2693" y="1107"/>
                  </a:lnTo>
                  <a:lnTo>
                    <a:pt x="2656" y="978"/>
                  </a:lnTo>
                  <a:lnTo>
                    <a:pt x="2619" y="849"/>
                  </a:lnTo>
                  <a:lnTo>
                    <a:pt x="2564" y="738"/>
                  </a:lnTo>
                  <a:lnTo>
                    <a:pt x="2490" y="627"/>
                  </a:lnTo>
                  <a:lnTo>
                    <a:pt x="2416" y="517"/>
                  </a:lnTo>
                  <a:lnTo>
                    <a:pt x="2324" y="424"/>
                  </a:lnTo>
                  <a:lnTo>
                    <a:pt x="2232" y="332"/>
                  </a:lnTo>
                  <a:lnTo>
                    <a:pt x="2140" y="259"/>
                  </a:lnTo>
                  <a:lnTo>
                    <a:pt x="2029" y="185"/>
                  </a:lnTo>
                  <a:lnTo>
                    <a:pt x="1900" y="129"/>
                  </a:lnTo>
                  <a:lnTo>
                    <a:pt x="1789" y="74"/>
                  </a:lnTo>
                  <a:lnTo>
                    <a:pt x="1660" y="37"/>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3" name="Google Shape;3193;p11"/>
            <p:cNvSpPr/>
            <p:nvPr/>
          </p:nvSpPr>
          <p:spPr>
            <a:xfrm>
              <a:off x="5193550" y="723500"/>
              <a:ext cx="68225" cy="67775"/>
            </a:xfrm>
            <a:custGeom>
              <a:avLst/>
              <a:gdLst/>
              <a:ahLst/>
              <a:cxnLst/>
              <a:rect l="l" t="t" r="r" b="b"/>
              <a:pathLst>
                <a:path w="2729" h="2711" extrusionOk="0">
                  <a:moveTo>
                    <a:pt x="1162" y="0"/>
                  </a:moveTo>
                  <a:lnTo>
                    <a:pt x="1033" y="37"/>
                  </a:lnTo>
                  <a:lnTo>
                    <a:pt x="904" y="74"/>
                  </a:lnTo>
                  <a:lnTo>
                    <a:pt x="793" y="129"/>
                  </a:lnTo>
                  <a:lnTo>
                    <a:pt x="664" y="203"/>
                  </a:lnTo>
                  <a:lnTo>
                    <a:pt x="553" y="277"/>
                  </a:lnTo>
                  <a:lnTo>
                    <a:pt x="461" y="351"/>
                  </a:lnTo>
                  <a:lnTo>
                    <a:pt x="369" y="443"/>
                  </a:lnTo>
                  <a:lnTo>
                    <a:pt x="277" y="554"/>
                  </a:lnTo>
                  <a:lnTo>
                    <a:pt x="203" y="664"/>
                  </a:lnTo>
                  <a:lnTo>
                    <a:pt x="129" y="775"/>
                  </a:lnTo>
                  <a:lnTo>
                    <a:pt x="92" y="904"/>
                  </a:lnTo>
                  <a:lnTo>
                    <a:pt x="37" y="1033"/>
                  </a:lnTo>
                  <a:lnTo>
                    <a:pt x="19" y="1180"/>
                  </a:lnTo>
                  <a:lnTo>
                    <a:pt x="0" y="1310"/>
                  </a:lnTo>
                  <a:lnTo>
                    <a:pt x="0" y="1439"/>
                  </a:lnTo>
                  <a:lnTo>
                    <a:pt x="19" y="1568"/>
                  </a:lnTo>
                  <a:lnTo>
                    <a:pt x="55" y="1697"/>
                  </a:lnTo>
                  <a:lnTo>
                    <a:pt x="92" y="1826"/>
                  </a:lnTo>
                  <a:lnTo>
                    <a:pt x="148" y="1955"/>
                  </a:lnTo>
                  <a:lnTo>
                    <a:pt x="203" y="2065"/>
                  </a:lnTo>
                  <a:lnTo>
                    <a:pt x="277" y="2176"/>
                  </a:lnTo>
                  <a:lnTo>
                    <a:pt x="369" y="2268"/>
                  </a:lnTo>
                  <a:lnTo>
                    <a:pt x="461" y="2361"/>
                  </a:lnTo>
                  <a:lnTo>
                    <a:pt x="553" y="2434"/>
                  </a:lnTo>
                  <a:lnTo>
                    <a:pt x="664" y="2508"/>
                  </a:lnTo>
                  <a:lnTo>
                    <a:pt x="774" y="2582"/>
                  </a:lnTo>
                  <a:lnTo>
                    <a:pt x="904" y="2637"/>
                  </a:lnTo>
                  <a:lnTo>
                    <a:pt x="1033" y="2674"/>
                  </a:lnTo>
                  <a:lnTo>
                    <a:pt x="1162" y="2692"/>
                  </a:lnTo>
                  <a:lnTo>
                    <a:pt x="1291" y="2711"/>
                  </a:lnTo>
                  <a:lnTo>
                    <a:pt x="1567" y="2711"/>
                  </a:lnTo>
                  <a:lnTo>
                    <a:pt x="1696" y="2674"/>
                  </a:lnTo>
                  <a:lnTo>
                    <a:pt x="1825" y="2637"/>
                  </a:lnTo>
                  <a:lnTo>
                    <a:pt x="1955" y="2582"/>
                  </a:lnTo>
                  <a:lnTo>
                    <a:pt x="2065" y="2526"/>
                  </a:lnTo>
                  <a:lnTo>
                    <a:pt x="2176" y="2434"/>
                  </a:lnTo>
                  <a:lnTo>
                    <a:pt x="2286" y="2361"/>
                  </a:lnTo>
                  <a:lnTo>
                    <a:pt x="2379" y="2268"/>
                  </a:lnTo>
                  <a:lnTo>
                    <a:pt x="2452" y="2158"/>
                  </a:lnTo>
                  <a:lnTo>
                    <a:pt x="2526" y="2047"/>
                  </a:lnTo>
                  <a:lnTo>
                    <a:pt x="2600" y="1936"/>
                  </a:lnTo>
                  <a:lnTo>
                    <a:pt x="2655" y="1807"/>
                  </a:lnTo>
                  <a:lnTo>
                    <a:pt x="2692" y="1678"/>
                  </a:lnTo>
                  <a:lnTo>
                    <a:pt x="2710" y="1549"/>
                  </a:lnTo>
                  <a:lnTo>
                    <a:pt x="2729" y="1402"/>
                  </a:lnTo>
                  <a:lnTo>
                    <a:pt x="2729" y="1273"/>
                  </a:lnTo>
                  <a:lnTo>
                    <a:pt x="2710" y="1144"/>
                  </a:lnTo>
                  <a:lnTo>
                    <a:pt x="2674" y="1015"/>
                  </a:lnTo>
                  <a:lnTo>
                    <a:pt x="2637" y="885"/>
                  </a:lnTo>
                  <a:lnTo>
                    <a:pt x="2581" y="756"/>
                  </a:lnTo>
                  <a:lnTo>
                    <a:pt x="2526" y="646"/>
                  </a:lnTo>
                  <a:lnTo>
                    <a:pt x="2452" y="535"/>
                  </a:lnTo>
                  <a:lnTo>
                    <a:pt x="2360" y="443"/>
                  </a:lnTo>
                  <a:lnTo>
                    <a:pt x="2268" y="351"/>
                  </a:lnTo>
                  <a:lnTo>
                    <a:pt x="2176" y="277"/>
                  </a:lnTo>
                  <a:lnTo>
                    <a:pt x="2065" y="203"/>
                  </a:lnTo>
                  <a:lnTo>
                    <a:pt x="1955" y="129"/>
                  </a:lnTo>
                  <a:lnTo>
                    <a:pt x="1825" y="74"/>
                  </a:lnTo>
                  <a:lnTo>
                    <a:pt x="1715" y="37"/>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4" name="Google Shape;3194;p11"/>
            <p:cNvSpPr/>
            <p:nvPr/>
          </p:nvSpPr>
          <p:spPr>
            <a:xfrm>
              <a:off x="5536025" y="1111625"/>
              <a:ext cx="68250" cy="68250"/>
            </a:xfrm>
            <a:custGeom>
              <a:avLst/>
              <a:gdLst/>
              <a:ahLst/>
              <a:cxnLst/>
              <a:rect l="l" t="t" r="r" b="b"/>
              <a:pathLst>
                <a:path w="2730" h="2730" extrusionOk="0">
                  <a:moveTo>
                    <a:pt x="1254" y="0"/>
                  </a:moveTo>
                  <a:lnTo>
                    <a:pt x="1107" y="19"/>
                  </a:lnTo>
                  <a:lnTo>
                    <a:pt x="996" y="56"/>
                  </a:lnTo>
                  <a:lnTo>
                    <a:pt x="867" y="93"/>
                  </a:lnTo>
                  <a:lnTo>
                    <a:pt x="738" y="148"/>
                  </a:lnTo>
                  <a:lnTo>
                    <a:pt x="628" y="203"/>
                  </a:lnTo>
                  <a:lnTo>
                    <a:pt x="535" y="277"/>
                  </a:lnTo>
                  <a:lnTo>
                    <a:pt x="425" y="369"/>
                  </a:lnTo>
                  <a:lnTo>
                    <a:pt x="351" y="461"/>
                  </a:lnTo>
                  <a:lnTo>
                    <a:pt x="259" y="572"/>
                  </a:lnTo>
                  <a:lnTo>
                    <a:pt x="185" y="664"/>
                  </a:lnTo>
                  <a:lnTo>
                    <a:pt x="130" y="793"/>
                  </a:lnTo>
                  <a:lnTo>
                    <a:pt x="74" y="904"/>
                  </a:lnTo>
                  <a:lnTo>
                    <a:pt x="37" y="1033"/>
                  </a:lnTo>
                  <a:lnTo>
                    <a:pt x="19" y="1162"/>
                  </a:lnTo>
                  <a:lnTo>
                    <a:pt x="1" y="1291"/>
                  </a:lnTo>
                  <a:lnTo>
                    <a:pt x="1" y="1439"/>
                  </a:lnTo>
                  <a:lnTo>
                    <a:pt x="19" y="1568"/>
                  </a:lnTo>
                  <a:lnTo>
                    <a:pt x="56" y="1697"/>
                  </a:lnTo>
                  <a:lnTo>
                    <a:pt x="93" y="1826"/>
                  </a:lnTo>
                  <a:lnTo>
                    <a:pt x="148" y="1955"/>
                  </a:lnTo>
                  <a:lnTo>
                    <a:pt x="203" y="2065"/>
                  </a:lnTo>
                  <a:lnTo>
                    <a:pt x="277" y="2176"/>
                  </a:lnTo>
                  <a:lnTo>
                    <a:pt x="369" y="2287"/>
                  </a:lnTo>
                  <a:lnTo>
                    <a:pt x="462" y="2379"/>
                  </a:lnTo>
                  <a:lnTo>
                    <a:pt x="572" y="2453"/>
                  </a:lnTo>
                  <a:lnTo>
                    <a:pt x="683" y="2526"/>
                  </a:lnTo>
                  <a:lnTo>
                    <a:pt x="793" y="2600"/>
                  </a:lnTo>
                  <a:lnTo>
                    <a:pt x="923" y="2637"/>
                  </a:lnTo>
                  <a:lnTo>
                    <a:pt x="1052" y="2674"/>
                  </a:lnTo>
                  <a:lnTo>
                    <a:pt x="1181" y="2711"/>
                  </a:lnTo>
                  <a:lnTo>
                    <a:pt x="1328" y="2729"/>
                  </a:lnTo>
                  <a:lnTo>
                    <a:pt x="1457" y="2711"/>
                  </a:lnTo>
                  <a:lnTo>
                    <a:pt x="1605" y="2692"/>
                  </a:lnTo>
                  <a:lnTo>
                    <a:pt x="1734" y="2674"/>
                  </a:lnTo>
                  <a:lnTo>
                    <a:pt x="1863" y="2619"/>
                  </a:lnTo>
                  <a:lnTo>
                    <a:pt x="1974" y="2582"/>
                  </a:lnTo>
                  <a:lnTo>
                    <a:pt x="2084" y="2508"/>
                  </a:lnTo>
                  <a:lnTo>
                    <a:pt x="2195" y="2434"/>
                  </a:lnTo>
                  <a:lnTo>
                    <a:pt x="2305" y="2342"/>
                  </a:lnTo>
                  <a:lnTo>
                    <a:pt x="2398" y="2250"/>
                  </a:lnTo>
                  <a:lnTo>
                    <a:pt x="2471" y="2139"/>
                  </a:lnTo>
                  <a:lnTo>
                    <a:pt x="2545" y="2029"/>
                  </a:lnTo>
                  <a:lnTo>
                    <a:pt x="2600" y="1918"/>
                  </a:lnTo>
                  <a:lnTo>
                    <a:pt x="2656" y="1789"/>
                  </a:lnTo>
                  <a:lnTo>
                    <a:pt x="2693" y="1660"/>
                  </a:lnTo>
                  <a:lnTo>
                    <a:pt x="2729" y="1531"/>
                  </a:lnTo>
                  <a:lnTo>
                    <a:pt x="2729" y="1383"/>
                  </a:lnTo>
                  <a:lnTo>
                    <a:pt x="2729" y="1254"/>
                  </a:lnTo>
                  <a:lnTo>
                    <a:pt x="2711" y="1107"/>
                  </a:lnTo>
                  <a:lnTo>
                    <a:pt x="2674" y="978"/>
                  </a:lnTo>
                  <a:lnTo>
                    <a:pt x="2637" y="849"/>
                  </a:lnTo>
                  <a:lnTo>
                    <a:pt x="2582" y="738"/>
                  </a:lnTo>
                  <a:lnTo>
                    <a:pt x="2508" y="627"/>
                  </a:lnTo>
                  <a:lnTo>
                    <a:pt x="2434" y="517"/>
                  </a:lnTo>
                  <a:lnTo>
                    <a:pt x="2342" y="406"/>
                  </a:lnTo>
                  <a:lnTo>
                    <a:pt x="2250" y="314"/>
                  </a:lnTo>
                  <a:lnTo>
                    <a:pt x="2139" y="240"/>
                  </a:lnTo>
                  <a:lnTo>
                    <a:pt x="2029" y="166"/>
                  </a:lnTo>
                  <a:lnTo>
                    <a:pt x="1918" y="111"/>
                  </a:lnTo>
                  <a:lnTo>
                    <a:pt x="1789" y="56"/>
                  </a:lnTo>
                  <a:lnTo>
                    <a:pt x="1660" y="19"/>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5" name="Google Shape;3195;p11"/>
            <p:cNvSpPr/>
            <p:nvPr/>
          </p:nvSpPr>
          <p:spPr>
            <a:xfrm>
              <a:off x="5259450" y="817525"/>
              <a:ext cx="68250" cy="68250"/>
            </a:xfrm>
            <a:custGeom>
              <a:avLst/>
              <a:gdLst/>
              <a:ahLst/>
              <a:cxnLst/>
              <a:rect l="l" t="t" r="r" b="b"/>
              <a:pathLst>
                <a:path w="2730" h="2730" extrusionOk="0">
                  <a:moveTo>
                    <a:pt x="1273" y="1"/>
                  </a:moveTo>
                  <a:lnTo>
                    <a:pt x="1125" y="19"/>
                  </a:lnTo>
                  <a:lnTo>
                    <a:pt x="996" y="38"/>
                  </a:lnTo>
                  <a:lnTo>
                    <a:pt x="867" y="93"/>
                  </a:lnTo>
                  <a:lnTo>
                    <a:pt x="757" y="148"/>
                  </a:lnTo>
                  <a:lnTo>
                    <a:pt x="628" y="204"/>
                  </a:lnTo>
                  <a:lnTo>
                    <a:pt x="535" y="277"/>
                  </a:lnTo>
                  <a:lnTo>
                    <a:pt x="425" y="370"/>
                  </a:lnTo>
                  <a:lnTo>
                    <a:pt x="333" y="462"/>
                  </a:lnTo>
                  <a:lnTo>
                    <a:pt x="259" y="572"/>
                  </a:lnTo>
                  <a:lnTo>
                    <a:pt x="185" y="683"/>
                  </a:lnTo>
                  <a:lnTo>
                    <a:pt x="111" y="794"/>
                  </a:lnTo>
                  <a:lnTo>
                    <a:pt x="74" y="923"/>
                  </a:lnTo>
                  <a:lnTo>
                    <a:pt x="19" y="1052"/>
                  </a:lnTo>
                  <a:lnTo>
                    <a:pt x="1" y="1181"/>
                  </a:lnTo>
                  <a:lnTo>
                    <a:pt x="1" y="1328"/>
                  </a:lnTo>
                  <a:lnTo>
                    <a:pt x="1" y="1457"/>
                  </a:lnTo>
                  <a:lnTo>
                    <a:pt x="19" y="1605"/>
                  </a:lnTo>
                  <a:lnTo>
                    <a:pt x="38" y="1734"/>
                  </a:lnTo>
                  <a:lnTo>
                    <a:pt x="93" y="1863"/>
                  </a:lnTo>
                  <a:lnTo>
                    <a:pt x="148" y="1974"/>
                  </a:lnTo>
                  <a:lnTo>
                    <a:pt x="204" y="2103"/>
                  </a:lnTo>
                  <a:lnTo>
                    <a:pt x="296" y="2195"/>
                  </a:lnTo>
                  <a:lnTo>
                    <a:pt x="369" y="2306"/>
                  </a:lnTo>
                  <a:lnTo>
                    <a:pt x="480" y="2398"/>
                  </a:lnTo>
                  <a:lnTo>
                    <a:pt x="572" y="2472"/>
                  </a:lnTo>
                  <a:lnTo>
                    <a:pt x="683" y="2545"/>
                  </a:lnTo>
                  <a:lnTo>
                    <a:pt x="812" y="2601"/>
                  </a:lnTo>
                  <a:lnTo>
                    <a:pt x="923" y="2656"/>
                  </a:lnTo>
                  <a:lnTo>
                    <a:pt x="1070" y="2693"/>
                  </a:lnTo>
                  <a:lnTo>
                    <a:pt x="1199" y="2711"/>
                  </a:lnTo>
                  <a:lnTo>
                    <a:pt x="1328" y="2730"/>
                  </a:lnTo>
                  <a:lnTo>
                    <a:pt x="1476" y="2730"/>
                  </a:lnTo>
                  <a:lnTo>
                    <a:pt x="1605" y="2711"/>
                  </a:lnTo>
                  <a:lnTo>
                    <a:pt x="1734" y="2674"/>
                  </a:lnTo>
                  <a:lnTo>
                    <a:pt x="1863" y="2619"/>
                  </a:lnTo>
                  <a:lnTo>
                    <a:pt x="1992" y="2564"/>
                  </a:lnTo>
                  <a:lnTo>
                    <a:pt x="2103" y="2508"/>
                  </a:lnTo>
                  <a:lnTo>
                    <a:pt x="2213" y="2416"/>
                  </a:lnTo>
                  <a:lnTo>
                    <a:pt x="2306" y="2342"/>
                  </a:lnTo>
                  <a:lnTo>
                    <a:pt x="2398" y="2232"/>
                  </a:lnTo>
                  <a:lnTo>
                    <a:pt x="2471" y="2140"/>
                  </a:lnTo>
                  <a:lnTo>
                    <a:pt x="2545" y="2011"/>
                  </a:lnTo>
                  <a:lnTo>
                    <a:pt x="2601" y="1900"/>
                  </a:lnTo>
                  <a:lnTo>
                    <a:pt x="2656" y="1771"/>
                  </a:lnTo>
                  <a:lnTo>
                    <a:pt x="2693" y="1642"/>
                  </a:lnTo>
                  <a:lnTo>
                    <a:pt x="2711" y="1513"/>
                  </a:lnTo>
                  <a:lnTo>
                    <a:pt x="2730" y="1365"/>
                  </a:lnTo>
                  <a:lnTo>
                    <a:pt x="2711" y="1236"/>
                  </a:lnTo>
                  <a:lnTo>
                    <a:pt x="2693" y="1107"/>
                  </a:lnTo>
                  <a:lnTo>
                    <a:pt x="2656" y="978"/>
                  </a:lnTo>
                  <a:lnTo>
                    <a:pt x="2619" y="849"/>
                  </a:lnTo>
                  <a:lnTo>
                    <a:pt x="2564" y="738"/>
                  </a:lnTo>
                  <a:lnTo>
                    <a:pt x="2490" y="628"/>
                  </a:lnTo>
                  <a:lnTo>
                    <a:pt x="2416" y="517"/>
                  </a:lnTo>
                  <a:lnTo>
                    <a:pt x="2342" y="425"/>
                  </a:lnTo>
                  <a:lnTo>
                    <a:pt x="2250" y="333"/>
                  </a:lnTo>
                  <a:lnTo>
                    <a:pt x="2140" y="259"/>
                  </a:lnTo>
                  <a:lnTo>
                    <a:pt x="2029" y="185"/>
                  </a:lnTo>
                  <a:lnTo>
                    <a:pt x="1918" y="130"/>
                  </a:lnTo>
                  <a:lnTo>
                    <a:pt x="1789" y="75"/>
                  </a:lnTo>
                  <a:lnTo>
                    <a:pt x="1679" y="38"/>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6" name="Google Shape;3196;p11"/>
            <p:cNvSpPr/>
            <p:nvPr/>
          </p:nvSpPr>
          <p:spPr>
            <a:xfrm>
              <a:off x="6064275" y="1368375"/>
              <a:ext cx="67800" cy="67775"/>
            </a:xfrm>
            <a:custGeom>
              <a:avLst/>
              <a:gdLst/>
              <a:ahLst/>
              <a:cxnLst/>
              <a:rect l="l" t="t" r="r" b="b"/>
              <a:pathLst>
                <a:path w="2712" h="2711" extrusionOk="0">
                  <a:moveTo>
                    <a:pt x="1328" y="0"/>
                  </a:moveTo>
                  <a:lnTo>
                    <a:pt x="1199" y="19"/>
                  </a:lnTo>
                  <a:lnTo>
                    <a:pt x="1070" y="37"/>
                  </a:lnTo>
                  <a:lnTo>
                    <a:pt x="941" y="74"/>
                  </a:lnTo>
                  <a:lnTo>
                    <a:pt x="830" y="111"/>
                  </a:lnTo>
                  <a:lnTo>
                    <a:pt x="701" y="166"/>
                  </a:lnTo>
                  <a:lnTo>
                    <a:pt x="591" y="240"/>
                  </a:lnTo>
                  <a:lnTo>
                    <a:pt x="499" y="314"/>
                  </a:lnTo>
                  <a:lnTo>
                    <a:pt x="406" y="406"/>
                  </a:lnTo>
                  <a:lnTo>
                    <a:pt x="314" y="498"/>
                  </a:lnTo>
                  <a:lnTo>
                    <a:pt x="240" y="609"/>
                  </a:lnTo>
                  <a:lnTo>
                    <a:pt x="167" y="720"/>
                  </a:lnTo>
                  <a:lnTo>
                    <a:pt x="111" y="830"/>
                  </a:lnTo>
                  <a:lnTo>
                    <a:pt x="56" y="959"/>
                  </a:lnTo>
                  <a:lnTo>
                    <a:pt x="19" y="1088"/>
                  </a:lnTo>
                  <a:lnTo>
                    <a:pt x="1" y="1217"/>
                  </a:lnTo>
                  <a:lnTo>
                    <a:pt x="1" y="1346"/>
                  </a:lnTo>
                  <a:lnTo>
                    <a:pt x="1" y="1494"/>
                  </a:lnTo>
                  <a:lnTo>
                    <a:pt x="19" y="1623"/>
                  </a:lnTo>
                  <a:lnTo>
                    <a:pt x="56" y="1752"/>
                  </a:lnTo>
                  <a:lnTo>
                    <a:pt x="111" y="1881"/>
                  </a:lnTo>
                  <a:lnTo>
                    <a:pt x="167" y="1992"/>
                  </a:lnTo>
                  <a:lnTo>
                    <a:pt x="240" y="2102"/>
                  </a:lnTo>
                  <a:lnTo>
                    <a:pt x="314" y="2213"/>
                  </a:lnTo>
                  <a:lnTo>
                    <a:pt x="406" y="2324"/>
                  </a:lnTo>
                  <a:lnTo>
                    <a:pt x="499" y="2397"/>
                  </a:lnTo>
                  <a:lnTo>
                    <a:pt x="609" y="2490"/>
                  </a:lnTo>
                  <a:lnTo>
                    <a:pt x="720" y="2563"/>
                  </a:lnTo>
                  <a:lnTo>
                    <a:pt x="849" y="2619"/>
                  </a:lnTo>
                  <a:lnTo>
                    <a:pt x="960" y="2656"/>
                  </a:lnTo>
                  <a:lnTo>
                    <a:pt x="1107" y="2692"/>
                  </a:lnTo>
                  <a:lnTo>
                    <a:pt x="1236" y="2711"/>
                  </a:lnTo>
                  <a:lnTo>
                    <a:pt x="1513" y="2711"/>
                  </a:lnTo>
                  <a:lnTo>
                    <a:pt x="1642" y="2692"/>
                  </a:lnTo>
                  <a:lnTo>
                    <a:pt x="1771" y="2656"/>
                  </a:lnTo>
                  <a:lnTo>
                    <a:pt x="1881" y="2600"/>
                  </a:lnTo>
                  <a:lnTo>
                    <a:pt x="1992" y="2545"/>
                  </a:lnTo>
                  <a:lnTo>
                    <a:pt x="2103" y="2471"/>
                  </a:lnTo>
                  <a:lnTo>
                    <a:pt x="2213" y="2397"/>
                  </a:lnTo>
                  <a:lnTo>
                    <a:pt x="2305" y="2305"/>
                  </a:lnTo>
                  <a:lnTo>
                    <a:pt x="2398" y="2213"/>
                  </a:lnTo>
                  <a:lnTo>
                    <a:pt x="2471" y="2102"/>
                  </a:lnTo>
                  <a:lnTo>
                    <a:pt x="2545" y="1992"/>
                  </a:lnTo>
                  <a:lnTo>
                    <a:pt x="2601" y="1881"/>
                  </a:lnTo>
                  <a:lnTo>
                    <a:pt x="2656" y="1771"/>
                  </a:lnTo>
                  <a:lnTo>
                    <a:pt x="2674" y="1641"/>
                  </a:lnTo>
                  <a:lnTo>
                    <a:pt x="2711" y="1512"/>
                  </a:lnTo>
                  <a:lnTo>
                    <a:pt x="2711" y="1365"/>
                  </a:lnTo>
                  <a:lnTo>
                    <a:pt x="2711" y="1236"/>
                  </a:lnTo>
                  <a:lnTo>
                    <a:pt x="2693" y="1107"/>
                  </a:lnTo>
                  <a:lnTo>
                    <a:pt x="2656" y="959"/>
                  </a:lnTo>
                  <a:lnTo>
                    <a:pt x="2601" y="849"/>
                  </a:lnTo>
                  <a:lnTo>
                    <a:pt x="2545" y="720"/>
                  </a:lnTo>
                  <a:lnTo>
                    <a:pt x="2471" y="609"/>
                  </a:lnTo>
                  <a:lnTo>
                    <a:pt x="2398" y="498"/>
                  </a:lnTo>
                  <a:lnTo>
                    <a:pt x="2305" y="406"/>
                  </a:lnTo>
                  <a:lnTo>
                    <a:pt x="2213" y="314"/>
                  </a:lnTo>
                  <a:lnTo>
                    <a:pt x="2103" y="240"/>
                  </a:lnTo>
                  <a:lnTo>
                    <a:pt x="1992" y="166"/>
                  </a:lnTo>
                  <a:lnTo>
                    <a:pt x="1863" y="111"/>
                  </a:lnTo>
                  <a:lnTo>
                    <a:pt x="1734" y="56"/>
                  </a:lnTo>
                  <a:lnTo>
                    <a:pt x="1605"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7" name="Google Shape;3197;p11"/>
            <p:cNvSpPr/>
            <p:nvPr/>
          </p:nvSpPr>
          <p:spPr>
            <a:xfrm>
              <a:off x="5324900" y="911575"/>
              <a:ext cx="68250" cy="68250"/>
            </a:xfrm>
            <a:custGeom>
              <a:avLst/>
              <a:gdLst/>
              <a:ahLst/>
              <a:cxnLst/>
              <a:rect l="l" t="t" r="r" b="b"/>
              <a:pathLst>
                <a:path w="2730" h="2730" extrusionOk="0">
                  <a:moveTo>
                    <a:pt x="1273" y="0"/>
                  </a:moveTo>
                  <a:lnTo>
                    <a:pt x="1144" y="19"/>
                  </a:lnTo>
                  <a:lnTo>
                    <a:pt x="1015" y="56"/>
                  </a:lnTo>
                  <a:lnTo>
                    <a:pt x="886" y="92"/>
                  </a:lnTo>
                  <a:lnTo>
                    <a:pt x="757" y="148"/>
                  </a:lnTo>
                  <a:lnTo>
                    <a:pt x="646" y="221"/>
                  </a:lnTo>
                  <a:lnTo>
                    <a:pt x="536" y="295"/>
                  </a:lnTo>
                  <a:lnTo>
                    <a:pt x="443" y="387"/>
                  </a:lnTo>
                  <a:lnTo>
                    <a:pt x="351" y="480"/>
                  </a:lnTo>
                  <a:lnTo>
                    <a:pt x="259" y="572"/>
                  </a:lnTo>
                  <a:lnTo>
                    <a:pt x="185" y="701"/>
                  </a:lnTo>
                  <a:lnTo>
                    <a:pt x="130" y="811"/>
                  </a:lnTo>
                  <a:lnTo>
                    <a:pt x="75" y="941"/>
                  </a:lnTo>
                  <a:lnTo>
                    <a:pt x="38" y="1070"/>
                  </a:lnTo>
                  <a:lnTo>
                    <a:pt x="19" y="1199"/>
                  </a:lnTo>
                  <a:lnTo>
                    <a:pt x="1" y="1346"/>
                  </a:lnTo>
                  <a:lnTo>
                    <a:pt x="1" y="1475"/>
                  </a:lnTo>
                  <a:lnTo>
                    <a:pt x="19" y="1604"/>
                  </a:lnTo>
                  <a:lnTo>
                    <a:pt x="56" y="1733"/>
                  </a:lnTo>
                  <a:lnTo>
                    <a:pt x="93" y="1862"/>
                  </a:lnTo>
                  <a:lnTo>
                    <a:pt x="148" y="1973"/>
                  </a:lnTo>
                  <a:lnTo>
                    <a:pt x="222" y="2084"/>
                  </a:lnTo>
                  <a:lnTo>
                    <a:pt x="296" y="2194"/>
                  </a:lnTo>
                  <a:lnTo>
                    <a:pt x="370" y="2287"/>
                  </a:lnTo>
                  <a:lnTo>
                    <a:pt x="462" y="2379"/>
                  </a:lnTo>
                  <a:lnTo>
                    <a:pt x="573" y="2471"/>
                  </a:lnTo>
                  <a:lnTo>
                    <a:pt x="683" y="2545"/>
                  </a:lnTo>
                  <a:lnTo>
                    <a:pt x="794" y="2600"/>
                  </a:lnTo>
                  <a:lnTo>
                    <a:pt x="923" y="2655"/>
                  </a:lnTo>
                  <a:lnTo>
                    <a:pt x="1033" y="2692"/>
                  </a:lnTo>
                  <a:lnTo>
                    <a:pt x="1181" y="2711"/>
                  </a:lnTo>
                  <a:lnTo>
                    <a:pt x="1310" y="2729"/>
                  </a:lnTo>
                  <a:lnTo>
                    <a:pt x="1439" y="2729"/>
                  </a:lnTo>
                  <a:lnTo>
                    <a:pt x="1587" y="2711"/>
                  </a:lnTo>
                  <a:lnTo>
                    <a:pt x="1716" y="2674"/>
                  </a:lnTo>
                  <a:lnTo>
                    <a:pt x="1845" y="2637"/>
                  </a:lnTo>
                  <a:lnTo>
                    <a:pt x="1955" y="2582"/>
                  </a:lnTo>
                  <a:lnTo>
                    <a:pt x="2084" y="2526"/>
                  </a:lnTo>
                  <a:lnTo>
                    <a:pt x="2195" y="2434"/>
                  </a:lnTo>
                  <a:lnTo>
                    <a:pt x="2287" y="2360"/>
                  </a:lnTo>
                  <a:lnTo>
                    <a:pt x="2379" y="2268"/>
                  </a:lnTo>
                  <a:lnTo>
                    <a:pt x="2472" y="2157"/>
                  </a:lnTo>
                  <a:lnTo>
                    <a:pt x="2545" y="2047"/>
                  </a:lnTo>
                  <a:lnTo>
                    <a:pt x="2601" y="1918"/>
                  </a:lnTo>
                  <a:lnTo>
                    <a:pt x="2656" y="1807"/>
                  </a:lnTo>
                  <a:lnTo>
                    <a:pt x="2693" y="1660"/>
                  </a:lnTo>
                  <a:lnTo>
                    <a:pt x="2711" y="1531"/>
                  </a:lnTo>
                  <a:lnTo>
                    <a:pt x="2730" y="1401"/>
                  </a:lnTo>
                  <a:lnTo>
                    <a:pt x="2730" y="1254"/>
                  </a:lnTo>
                  <a:lnTo>
                    <a:pt x="2711" y="1125"/>
                  </a:lnTo>
                  <a:lnTo>
                    <a:pt x="2674" y="996"/>
                  </a:lnTo>
                  <a:lnTo>
                    <a:pt x="2638" y="885"/>
                  </a:lnTo>
                  <a:lnTo>
                    <a:pt x="2582" y="756"/>
                  </a:lnTo>
                  <a:lnTo>
                    <a:pt x="2509" y="646"/>
                  </a:lnTo>
                  <a:lnTo>
                    <a:pt x="2435" y="535"/>
                  </a:lnTo>
                  <a:lnTo>
                    <a:pt x="2343" y="443"/>
                  </a:lnTo>
                  <a:lnTo>
                    <a:pt x="2250" y="351"/>
                  </a:lnTo>
                  <a:lnTo>
                    <a:pt x="2158" y="277"/>
                  </a:lnTo>
                  <a:lnTo>
                    <a:pt x="2048" y="203"/>
                  </a:lnTo>
                  <a:lnTo>
                    <a:pt x="1937" y="129"/>
                  </a:lnTo>
                  <a:lnTo>
                    <a:pt x="1808" y="92"/>
                  </a:lnTo>
                  <a:lnTo>
                    <a:pt x="1679" y="37"/>
                  </a:lnTo>
                  <a:lnTo>
                    <a:pt x="1550" y="19"/>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8" name="Google Shape;3198;p11"/>
            <p:cNvSpPr/>
            <p:nvPr/>
          </p:nvSpPr>
          <p:spPr>
            <a:xfrm>
              <a:off x="6144025" y="1382675"/>
              <a:ext cx="67775" cy="67775"/>
            </a:xfrm>
            <a:custGeom>
              <a:avLst/>
              <a:gdLst/>
              <a:ahLst/>
              <a:cxnLst/>
              <a:rect l="l" t="t" r="r" b="b"/>
              <a:pathLst>
                <a:path w="2711" h="2711" extrusionOk="0">
                  <a:moveTo>
                    <a:pt x="1254" y="0"/>
                  </a:moveTo>
                  <a:lnTo>
                    <a:pt x="1125" y="18"/>
                  </a:lnTo>
                  <a:lnTo>
                    <a:pt x="996" y="55"/>
                  </a:lnTo>
                  <a:lnTo>
                    <a:pt x="867" y="92"/>
                  </a:lnTo>
                  <a:lnTo>
                    <a:pt x="738" y="148"/>
                  </a:lnTo>
                  <a:lnTo>
                    <a:pt x="627" y="221"/>
                  </a:lnTo>
                  <a:lnTo>
                    <a:pt x="517" y="295"/>
                  </a:lnTo>
                  <a:lnTo>
                    <a:pt x="425" y="387"/>
                  </a:lnTo>
                  <a:lnTo>
                    <a:pt x="332" y="498"/>
                  </a:lnTo>
                  <a:lnTo>
                    <a:pt x="240" y="590"/>
                  </a:lnTo>
                  <a:lnTo>
                    <a:pt x="166" y="701"/>
                  </a:lnTo>
                  <a:lnTo>
                    <a:pt x="111" y="830"/>
                  </a:lnTo>
                  <a:lnTo>
                    <a:pt x="74" y="959"/>
                  </a:lnTo>
                  <a:lnTo>
                    <a:pt x="37" y="1088"/>
                  </a:lnTo>
                  <a:lnTo>
                    <a:pt x="1" y="1217"/>
                  </a:lnTo>
                  <a:lnTo>
                    <a:pt x="1" y="1364"/>
                  </a:lnTo>
                  <a:lnTo>
                    <a:pt x="1" y="1494"/>
                  </a:lnTo>
                  <a:lnTo>
                    <a:pt x="37" y="1623"/>
                  </a:lnTo>
                  <a:lnTo>
                    <a:pt x="56" y="1752"/>
                  </a:lnTo>
                  <a:lnTo>
                    <a:pt x="111" y="1862"/>
                  </a:lnTo>
                  <a:lnTo>
                    <a:pt x="166" y="1991"/>
                  </a:lnTo>
                  <a:lnTo>
                    <a:pt x="240" y="2102"/>
                  </a:lnTo>
                  <a:lnTo>
                    <a:pt x="314" y="2213"/>
                  </a:lnTo>
                  <a:lnTo>
                    <a:pt x="388" y="2305"/>
                  </a:lnTo>
                  <a:lnTo>
                    <a:pt x="498" y="2397"/>
                  </a:lnTo>
                  <a:lnTo>
                    <a:pt x="591" y="2471"/>
                  </a:lnTo>
                  <a:lnTo>
                    <a:pt x="701" y="2544"/>
                  </a:lnTo>
                  <a:lnTo>
                    <a:pt x="812" y="2600"/>
                  </a:lnTo>
                  <a:lnTo>
                    <a:pt x="941" y="2655"/>
                  </a:lnTo>
                  <a:lnTo>
                    <a:pt x="1070" y="2674"/>
                  </a:lnTo>
                  <a:lnTo>
                    <a:pt x="1199" y="2710"/>
                  </a:lnTo>
                  <a:lnTo>
                    <a:pt x="1476" y="2710"/>
                  </a:lnTo>
                  <a:lnTo>
                    <a:pt x="1605" y="2692"/>
                  </a:lnTo>
                  <a:lnTo>
                    <a:pt x="1734" y="2655"/>
                  </a:lnTo>
                  <a:lnTo>
                    <a:pt x="1863" y="2618"/>
                  </a:lnTo>
                  <a:lnTo>
                    <a:pt x="1973" y="2563"/>
                  </a:lnTo>
                  <a:lnTo>
                    <a:pt x="2102" y="2489"/>
                  </a:lnTo>
                  <a:lnTo>
                    <a:pt x="2195" y="2415"/>
                  </a:lnTo>
                  <a:lnTo>
                    <a:pt x="2305" y="2323"/>
                  </a:lnTo>
                  <a:lnTo>
                    <a:pt x="2397" y="2231"/>
                  </a:lnTo>
                  <a:lnTo>
                    <a:pt x="2471" y="2120"/>
                  </a:lnTo>
                  <a:lnTo>
                    <a:pt x="2545" y="2010"/>
                  </a:lnTo>
                  <a:lnTo>
                    <a:pt x="2600" y="1881"/>
                  </a:lnTo>
                  <a:lnTo>
                    <a:pt x="2656" y="1770"/>
                  </a:lnTo>
                  <a:lnTo>
                    <a:pt x="2692" y="1641"/>
                  </a:lnTo>
                  <a:lnTo>
                    <a:pt x="2711" y="1494"/>
                  </a:lnTo>
                  <a:lnTo>
                    <a:pt x="2711" y="1364"/>
                  </a:lnTo>
                  <a:lnTo>
                    <a:pt x="2711" y="1235"/>
                  </a:lnTo>
                  <a:lnTo>
                    <a:pt x="2692" y="1088"/>
                  </a:lnTo>
                  <a:lnTo>
                    <a:pt x="2656" y="977"/>
                  </a:lnTo>
                  <a:lnTo>
                    <a:pt x="2619" y="848"/>
                  </a:lnTo>
                  <a:lnTo>
                    <a:pt x="2563" y="738"/>
                  </a:lnTo>
                  <a:lnTo>
                    <a:pt x="2490" y="627"/>
                  </a:lnTo>
                  <a:lnTo>
                    <a:pt x="2416" y="516"/>
                  </a:lnTo>
                  <a:lnTo>
                    <a:pt x="2324" y="424"/>
                  </a:lnTo>
                  <a:lnTo>
                    <a:pt x="2232" y="332"/>
                  </a:lnTo>
                  <a:lnTo>
                    <a:pt x="2121" y="240"/>
                  </a:lnTo>
                  <a:lnTo>
                    <a:pt x="2010" y="184"/>
                  </a:lnTo>
                  <a:lnTo>
                    <a:pt x="1900" y="111"/>
                  </a:lnTo>
                  <a:lnTo>
                    <a:pt x="1789" y="74"/>
                  </a:lnTo>
                  <a:lnTo>
                    <a:pt x="1660" y="37"/>
                  </a:lnTo>
                  <a:lnTo>
                    <a:pt x="1531" y="18"/>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9" name="Google Shape;3199;p11"/>
            <p:cNvSpPr/>
            <p:nvPr/>
          </p:nvSpPr>
          <p:spPr>
            <a:xfrm>
              <a:off x="5079225" y="458000"/>
              <a:ext cx="68250" cy="68225"/>
            </a:xfrm>
            <a:custGeom>
              <a:avLst/>
              <a:gdLst/>
              <a:ahLst/>
              <a:cxnLst/>
              <a:rect l="l" t="t" r="r" b="b"/>
              <a:pathLst>
                <a:path w="2730" h="2729" extrusionOk="0">
                  <a:moveTo>
                    <a:pt x="1273" y="0"/>
                  </a:moveTo>
                  <a:lnTo>
                    <a:pt x="1144" y="18"/>
                  </a:lnTo>
                  <a:lnTo>
                    <a:pt x="1015" y="37"/>
                  </a:lnTo>
                  <a:lnTo>
                    <a:pt x="885" y="92"/>
                  </a:lnTo>
                  <a:lnTo>
                    <a:pt x="756" y="148"/>
                  </a:lnTo>
                  <a:lnTo>
                    <a:pt x="646" y="203"/>
                  </a:lnTo>
                  <a:lnTo>
                    <a:pt x="535" y="295"/>
                  </a:lnTo>
                  <a:lnTo>
                    <a:pt x="443" y="369"/>
                  </a:lnTo>
                  <a:lnTo>
                    <a:pt x="351" y="461"/>
                  </a:lnTo>
                  <a:lnTo>
                    <a:pt x="259" y="572"/>
                  </a:lnTo>
                  <a:lnTo>
                    <a:pt x="185" y="682"/>
                  </a:lnTo>
                  <a:lnTo>
                    <a:pt x="129" y="811"/>
                  </a:lnTo>
                  <a:lnTo>
                    <a:pt x="74" y="922"/>
                  </a:lnTo>
                  <a:lnTo>
                    <a:pt x="37" y="1051"/>
                  </a:lnTo>
                  <a:lnTo>
                    <a:pt x="19" y="1198"/>
                  </a:lnTo>
                  <a:lnTo>
                    <a:pt x="0" y="1328"/>
                  </a:lnTo>
                  <a:lnTo>
                    <a:pt x="19" y="1475"/>
                  </a:lnTo>
                  <a:lnTo>
                    <a:pt x="37" y="1604"/>
                  </a:lnTo>
                  <a:lnTo>
                    <a:pt x="56" y="1733"/>
                  </a:lnTo>
                  <a:lnTo>
                    <a:pt x="111" y="1862"/>
                  </a:lnTo>
                  <a:lnTo>
                    <a:pt x="166" y="1991"/>
                  </a:lnTo>
                  <a:lnTo>
                    <a:pt x="240" y="2102"/>
                  </a:lnTo>
                  <a:lnTo>
                    <a:pt x="314" y="2213"/>
                  </a:lnTo>
                  <a:lnTo>
                    <a:pt x="406" y="2305"/>
                  </a:lnTo>
                  <a:lnTo>
                    <a:pt x="498" y="2397"/>
                  </a:lnTo>
                  <a:lnTo>
                    <a:pt x="590" y="2471"/>
                  </a:lnTo>
                  <a:lnTo>
                    <a:pt x="720" y="2544"/>
                  </a:lnTo>
                  <a:lnTo>
                    <a:pt x="830" y="2600"/>
                  </a:lnTo>
                  <a:lnTo>
                    <a:pt x="959" y="2655"/>
                  </a:lnTo>
                  <a:lnTo>
                    <a:pt x="1088" y="2692"/>
                  </a:lnTo>
                  <a:lnTo>
                    <a:pt x="1217" y="2710"/>
                  </a:lnTo>
                  <a:lnTo>
                    <a:pt x="1365" y="2729"/>
                  </a:lnTo>
                  <a:lnTo>
                    <a:pt x="1494" y="2710"/>
                  </a:lnTo>
                  <a:lnTo>
                    <a:pt x="1623" y="2692"/>
                  </a:lnTo>
                  <a:lnTo>
                    <a:pt x="1752" y="2674"/>
                  </a:lnTo>
                  <a:lnTo>
                    <a:pt x="1881" y="2618"/>
                  </a:lnTo>
                  <a:lnTo>
                    <a:pt x="1992" y="2563"/>
                  </a:lnTo>
                  <a:lnTo>
                    <a:pt x="2102" y="2508"/>
                  </a:lnTo>
                  <a:lnTo>
                    <a:pt x="2213" y="2434"/>
                  </a:lnTo>
                  <a:lnTo>
                    <a:pt x="2305" y="2342"/>
                  </a:lnTo>
                  <a:lnTo>
                    <a:pt x="2397" y="2249"/>
                  </a:lnTo>
                  <a:lnTo>
                    <a:pt x="2471" y="2157"/>
                  </a:lnTo>
                  <a:lnTo>
                    <a:pt x="2545" y="2047"/>
                  </a:lnTo>
                  <a:lnTo>
                    <a:pt x="2619" y="1936"/>
                  </a:lnTo>
                  <a:lnTo>
                    <a:pt x="2656" y="1807"/>
                  </a:lnTo>
                  <a:lnTo>
                    <a:pt x="2692" y="1678"/>
                  </a:lnTo>
                  <a:lnTo>
                    <a:pt x="2729" y="1549"/>
                  </a:lnTo>
                  <a:lnTo>
                    <a:pt x="2729" y="1420"/>
                  </a:lnTo>
                  <a:lnTo>
                    <a:pt x="2729" y="1272"/>
                  </a:lnTo>
                  <a:lnTo>
                    <a:pt x="2729" y="1143"/>
                  </a:lnTo>
                  <a:lnTo>
                    <a:pt x="2692" y="1014"/>
                  </a:lnTo>
                  <a:lnTo>
                    <a:pt x="2656" y="885"/>
                  </a:lnTo>
                  <a:lnTo>
                    <a:pt x="2600" y="756"/>
                  </a:lnTo>
                  <a:lnTo>
                    <a:pt x="2526" y="645"/>
                  </a:lnTo>
                  <a:lnTo>
                    <a:pt x="2453" y="535"/>
                  </a:lnTo>
                  <a:lnTo>
                    <a:pt x="2379" y="443"/>
                  </a:lnTo>
                  <a:lnTo>
                    <a:pt x="2268" y="350"/>
                  </a:lnTo>
                  <a:lnTo>
                    <a:pt x="2176" y="258"/>
                  </a:lnTo>
                  <a:lnTo>
                    <a:pt x="2065" y="184"/>
                  </a:lnTo>
                  <a:lnTo>
                    <a:pt x="1936" y="129"/>
                  </a:lnTo>
                  <a:lnTo>
                    <a:pt x="1826" y="74"/>
                  </a:lnTo>
                  <a:lnTo>
                    <a:pt x="1697" y="37"/>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0" name="Google Shape;3200;p11"/>
            <p:cNvSpPr/>
            <p:nvPr/>
          </p:nvSpPr>
          <p:spPr>
            <a:xfrm>
              <a:off x="5681700" y="1219950"/>
              <a:ext cx="67775" cy="67775"/>
            </a:xfrm>
            <a:custGeom>
              <a:avLst/>
              <a:gdLst/>
              <a:ahLst/>
              <a:cxnLst/>
              <a:rect l="l" t="t" r="r" b="b"/>
              <a:pathLst>
                <a:path w="2711" h="2711" extrusionOk="0">
                  <a:moveTo>
                    <a:pt x="1235" y="0"/>
                  </a:moveTo>
                  <a:lnTo>
                    <a:pt x="1106" y="19"/>
                  </a:lnTo>
                  <a:lnTo>
                    <a:pt x="977" y="56"/>
                  </a:lnTo>
                  <a:lnTo>
                    <a:pt x="848" y="111"/>
                  </a:lnTo>
                  <a:lnTo>
                    <a:pt x="738" y="166"/>
                  </a:lnTo>
                  <a:lnTo>
                    <a:pt x="609" y="240"/>
                  </a:lnTo>
                  <a:lnTo>
                    <a:pt x="516" y="314"/>
                  </a:lnTo>
                  <a:lnTo>
                    <a:pt x="406" y="406"/>
                  </a:lnTo>
                  <a:lnTo>
                    <a:pt x="314" y="498"/>
                  </a:lnTo>
                  <a:lnTo>
                    <a:pt x="240" y="609"/>
                  </a:lnTo>
                  <a:lnTo>
                    <a:pt x="166" y="719"/>
                  </a:lnTo>
                  <a:lnTo>
                    <a:pt x="111" y="848"/>
                  </a:lnTo>
                  <a:lnTo>
                    <a:pt x="55" y="978"/>
                  </a:lnTo>
                  <a:lnTo>
                    <a:pt x="37" y="1107"/>
                  </a:lnTo>
                  <a:lnTo>
                    <a:pt x="0" y="1236"/>
                  </a:lnTo>
                  <a:lnTo>
                    <a:pt x="0" y="1365"/>
                  </a:lnTo>
                  <a:lnTo>
                    <a:pt x="19" y="1512"/>
                  </a:lnTo>
                  <a:lnTo>
                    <a:pt x="37" y="1641"/>
                  </a:lnTo>
                  <a:lnTo>
                    <a:pt x="74" y="1770"/>
                  </a:lnTo>
                  <a:lnTo>
                    <a:pt x="111" y="1881"/>
                  </a:lnTo>
                  <a:lnTo>
                    <a:pt x="166" y="2010"/>
                  </a:lnTo>
                  <a:lnTo>
                    <a:pt x="240" y="2121"/>
                  </a:lnTo>
                  <a:lnTo>
                    <a:pt x="314" y="2213"/>
                  </a:lnTo>
                  <a:lnTo>
                    <a:pt x="406" y="2305"/>
                  </a:lnTo>
                  <a:lnTo>
                    <a:pt x="498" y="2397"/>
                  </a:lnTo>
                  <a:lnTo>
                    <a:pt x="609" y="2471"/>
                  </a:lnTo>
                  <a:lnTo>
                    <a:pt x="719" y="2545"/>
                  </a:lnTo>
                  <a:lnTo>
                    <a:pt x="830" y="2600"/>
                  </a:lnTo>
                  <a:lnTo>
                    <a:pt x="959" y="2655"/>
                  </a:lnTo>
                  <a:lnTo>
                    <a:pt x="1069" y="2692"/>
                  </a:lnTo>
                  <a:lnTo>
                    <a:pt x="1217" y="2711"/>
                  </a:lnTo>
                  <a:lnTo>
                    <a:pt x="1475" y="2711"/>
                  </a:lnTo>
                  <a:lnTo>
                    <a:pt x="1623" y="2692"/>
                  </a:lnTo>
                  <a:lnTo>
                    <a:pt x="1752" y="2655"/>
                  </a:lnTo>
                  <a:lnTo>
                    <a:pt x="1881" y="2619"/>
                  </a:lnTo>
                  <a:lnTo>
                    <a:pt x="1991" y="2563"/>
                  </a:lnTo>
                  <a:lnTo>
                    <a:pt x="2102" y="2489"/>
                  </a:lnTo>
                  <a:lnTo>
                    <a:pt x="2213" y="2416"/>
                  </a:lnTo>
                  <a:lnTo>
                    <a:pt x="2305" y="2324"/>
                  </a:lnTo>
                  <a:lnTo>
                    <a:pt x="2397" y="2213"/>
                  </a:lnTo>
                  <a:lnTo>
                    <a:pt x="2489" y="2121"/>
                  </a:lnTo>
                  <a:lnTo>
                    <a:pt x="2545" y="1992"/>
                  </a:lnTo>
                  <a:lnTo>
                    <a:pt x="2618" y="1881"/>
                  </a:lnTo>
                  <a:lnTo>
                    <a:pt x="2655" y="1752"/>
                  </a:lnTo>
                  <a:lnTo>
                    <a:pt x="2692" y="1623"/>
                  </a:lnTo>
                  <a:lnTo>
                    <a:pt x="2710" y="1494"/>
                  </a:lnTo>
                  <a:lnTo>
                    <a:pt x="2710" y="1346"/>
                  </a:lnTo>
                  <a:lnTo>
                    <a:pt x="2710" y="1217"/>
                  </a:lnTo>
                  <a:lnTo>
                    <a:pt x="2692" y="1088"/>
                  </a:lnTo>
                  <a:lnTo>
                    <a:pt x="2655" y="959"/>
                  </a:lnTo>
                  <a:lnTo>
                    <a:pt x="2600" y="830"/>
                  </a:lnTo>
                  <a:lnTo>
                    <a:pt x="2545" y="719"/>
                  </a:lnTo>
                  <a:lnTo>
                    <a:pt x="2489" y="609"/>
                  </a:lnTo>
                  <a:lnTo>
                    <a:pt x="2397" y="498"/>
                  </a:lnTo>
                  <a:lnTo>
                    <a:pt x="2323" y="406"/>
                  </a:lnTo>
                  <a:lnTo>
                    <a:pt x="2213" y="314"/>
                  </a:lnTo>
                  <a:lnTo>
                    <a:pt x="2120" y="240"/>
                  </a:lnTo>
                  <a:lnTo>
                    <a:pt x="2010" y="166"/>
                  </a:lnTo>
                  <a:lnTo>
                    <a:pt x="1899" y="111"/>
                  </a:lnTo>
                  <a:lnTo>
                    <a:pt x="1770" y="74"/>
                  </a:lnTo>
                  <a:lnTo>
                    <a:pt x="1641" y="37"/>
                  </a:lnTo>
                  <a:lnTo>
                    <a:pt x="1512" y="19"/>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1" name="Google Shape;3201;p11"/>
            <p:cNvSpPr/>
            <p:nvPr/>
          </p:nvSpPr>
          <p:spPr>
            <a:xfrm>
              <a:off x="5130850" y="629475"/>
              <a:ext cx="67775" cy="67775"/>
            </a:xfrm>
            <a:custGeom>
              <a:avLst/>
              <a:gdLst/>
              <a:ahLst/>
              <a:cxnLst/>
              <a:rect l="l" t="t" r="r" b="b"/>
              <a:pathLst>
                <a:path w="2711" h="2711" extrusionOk="0">
                  <a:moveTo>
                    <a:pt x="1254" y="0"/>
                  </a:moveTo>
                  <a:lnTo>
                    <a:pt x="1125" y="18"/>
                  </a:lnTo>
                  <a:lnTo>
                    <a:pt x="996" y="55"/>
                  </a:lnTo>
                  <a:lnTo>
                    <a:pt x="867" y="92"/>
                  </a:lnTo>
                  <a:lnTo>
                    <a:pt x="756" y="148"/>
                  </a:lnTo>
                  <a:lnTo>
                    <a:pt x="646" y="221"/>
                  </a:lnTo>
                  <a:lnTo>
                    <a:pt x="535" y="295"/>
                  </a:lnTo>
                  <a:lnTo>
                    <a:pt x="443" y="387"/>
                  </a:lnTo>
                  <a:lnTo>
                    <a:pt x="351" y="479"/>
                  </a:lnTo>
                  <a:lnTo>
                    <a:pt x="259" y="572"/>
                  </a:lnTo>
                  <a:lnTo>
                    <a:pt x="185" y="682"/>
                  </a:lnTo>
                  <a:lnTo>
                    <a:pt x="130" y="793"/>
                  </a:lnTo>
                  <a:lnTo>
                    <a:pt x="74" y="922"/>
                  </a:lnTo>
                  <a:lnTo>
                    <a:pt x="37" y="1051"/>
                  </a:lnTo>
                  <a:lnTo>
                    <a:pt x="19" y="1180"/>
                  </a:lnTo>
                  <a:lnTo>
                    <a:pt x="0" y="1309"/>
                  </a:lnTo>
                  <a:lnTo>
                    <a:pt x="19" y="1457"/>
                  </a:lnTo>
                  <a:lnTo>
                    <a:pt x="37" y="1586"/>
                  </a:lnTo>
                  <a:lnTo>
                    <a:pt x="56" y="1715"/>
                  </a:lnTo>
                  <a:lnTo>
                    <a:pt x="111" y="1844"/>
                  </a:lnTo>
                  <a:lnTo>
                    <a:pt x="166" y="1973"/>
                  </a:lnTo>
                  <a:lnTo>
                    <a:pt x="240" y="2084"/>
                  </a:lnTo>
                  <a:lnTo>
                    <a:pt x="314" y="2194"/>
                  </a:lnTo>
                  <a:lnTo>
                    <a:pt x="406" y="2286"/>
                  </a:lnTo>
                  <a:lnTo>
                    <a:pt x="498" y="2379"/>
                  </a:lnTo>
                  <a:lnTo>
                    <a:pt x="609" y="2471"/>
                  </a:lnTo>
                  <a:lnTo>
                    <a:pt x="720" y="2526"/>
                  </a:lnTo>
                  <a:lnTo>
                    <a:pt x="849" y="2600"/>
                  </a:lnTo>
                  <a:lnTo>
                    <a:pt x="959" y="2637"/>
                  </a:lnTo>
                  <a:lnTo>
                    <a:pt x="1107" y="2674"/>
                  </a:lnTo>
                  <a:lnTo>
                    <a:pt x="1236" y="2692"/>
                  </a:lnTo>
                  <a:lnTo>
                    <a:pt x="1365" y="2710"/>
                  </a:lnTo>
                  <a:lnTo>
                    <a:pt x="1512" y="2692"/>
                  </a:lnTo>
                  <a:lnTo>
                    <a:pt x="1641" y="2674"/>
                  </a:lnTo>
                  <a:lnTo>
                    <a:pt x="1771" y="2637"/>
                  </a:lnTo>
                  <a:lnTo>
                    <a:pt x="1881" y="2600"/>
                  </a:lnTo>
                  <a:lnTo>
                    <a:pt x="2010" y="2526"/>
                  </a:lnTo>
                  <a:lnTo>
                    <a:pt x="2121" y="2471"/>
                  </a:lnTo>
                  <a:lnTo>
                    <a:pt x="2213" y="2379"/>
                  </a:lnTo>
                  <a:lnTo>
                    <a:pt x="2324" y="2305"/>
                  </a:lnTo>
                  <a:lnTo>
                    <a:pt x="2397" y="2194"/>
                  </a:lnTo>
                  <a:lnTo>
                    <a:pt x="2490" y="2102"/>
                  </a:lnTo>
                  <a:lnTo>
                    <a:pt x="2545" y="1991"/>
                  </a:lnTo>
                  <a:lnTo>
                    <a:pt x="2600" y="1862"/>
                  </a:lnTo>
                  <a:lnTo>
                    <a:pt x="2656" y="1752"/>
                  </a:lnTo>
                  <a:lnTo>
                    <a:pt x="2692" y="1623"/>
                  </a:lnTo>
                  <a:lnTo>
                    <a:pt x="2711" y="1494"/>
                  </a:lnTo>
                  <a:lnTo>
                    <a:pt x="2711" y="1364"/>
                  </a:lnTo>
                  <a:lnTo>
                    <a:pt x="2711" y="1217"/>
                  </a:lnTo>
                  <a:lnTo>
                    <a:pt x="2692" y="1088"/>
                  </a:lnTo>
                  <a:lnTo>
                    <a:pt x="2656" y="959"/>
                  </a:lnTo>
                  <a:lnTo>
                    <a:pt x="2619" y="848"/>
                  </a:lnTo>
                  <a:lnTo>
                    <a:pt x="2563" y="719"/>
                  </a:lnTo>
                  <a:lnTo>
                    <a:pt x="2490" y="608"/>
                  </a:lnTo>
                  <a:lnTo>
                    <a:pt x="2416" y="498"/>
                  </a:lnTo>
                  <a:lnTo>
                    <a:pt x="2324" y="406"/>
                  </a:lnTo>
                  <a:lnTo>
                    <a:pt x="2232" y="313"/>
                  </a:lnTo>
                  <a:lnTo>
                    <a:pt x="2121" y="240"/>
                  </a:lnTo>
                  <a:lnTo>
                    <a:pt x="2010" y="166"/>
                  </a:lnTo>
                  <a:lnTo>
                    <a:pt x="1900" y="111"/>
                  </a:lnTo>
                  <a:lnTo>
                    <a:pt x="1771" y="55"/>
                  </a:lnTo>
                  <a:lnTo>
                    <a:pt x="1641" y="37"/>
                  </a:lnTo>
                  <a:lnTo>
                    <a:pt x="15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2" name="Google Shape;3202;p11"/>
            <p:cNvSpPr/>
            <p:nvPr/>
          </p:nvSpPr>
          <p:spPr>
            <a:xfrm>
              <a:off x="6224225" y="1396950"/>
              <a:ext cx="67800" cy="67800"/>
            </a:xfrm>
            <a:custGeom>
              <a:avLst/>
              <a:gdLst/>
              <a:ahLst/>
              <a:cxnLst/>
              <a:rect l="l" t="t" r="r" b="b"/>
              <a:pathLst>
                <a:path w="2712" h="2712" extrusionOk="0">
                  <a:moveTo>
                    <a:pt x="1236" y="1"/>
                  </a:moveTo>
                  <a:lnTo>
                    <a:pt x="1107" y="19"/>
                  </a:lnTo>
                  <a:lnTo>
                    <a:pt x="978" y="56"/>
                  </a:lnTo>
                  <a:lnTo>
                    <a:pt x="849" y="111"/>
                  </a:lnTo>
                  <a:lnTo>
                    <a:pt x="738" y="167"/>
                  </a:lnTo>
                  <a:lnTo>
                    <a:pt x="628" y="222"/>
                  </a:lnTo>
                  <a:lnTo>
                    <a:pt x="517" y="296"/>
                  </a:lnTo>
                  <a:lnTo>
                    <a:pt x="425" y="388"/>
                  </a:lnTo>
                  <a:lnTo>
                    <a:pt x="333" y="480"/>
                  </a:lnTo>
                  <a:lnTo>
                    <a:pt x="240" y="591"/>
                  </a:lnTo>
                  <a:lnTo>
                    <a:pt x="185" y="701"/>
                  </a:lnTo>
                  <a:lnTo>
                    <a:pt x="111" y="812"/>
                  </a:lnTo>
                  <a:lnTo>
                    <a:pt x="75" y="941"/>
                  </a:lnTo>
                  <a:lnTo>
                    <a:pt x="38" y="1052"/>
                  </a:lnTo>
                  <a:lnTo>
                    <a:pt x="1" y="1199"/>
                  </a:lnTo>
                  <a:lnTo>
                    <a:pt x="1" y="1328"/>
                  </a:lnTo>
                  <a:lnTo>
                    <a:pt x="1" y="1457"/>
                  </a:lnTo>
                  <a:lnTo>
                    <a:pt x="19" y="1605"/>
                  </a:lnTo>
                  <a:lnTo>
                    <a:pt x="56" y="1734"/>
                  </a:lnTo>
                  <a:lnTo>
                    <a:pt x="93" y="1863"/>
                  </a:lnTo>
                  <a:lnTo>
                    <a:pt x="148" y="1973"/>
                  </a:lnTo>
                  <a:lnTo>
                    <a:pt x="222" y="2084"/>
                  </a:lnTo>
                  <a:lnTo>
                    <a:pt x="296" y="2195"/>
                  </a:lnTo>
                  <a:lnTo>
                    <a:pt x="388" y="2305"/>
                  </a:lnTo>
                  <a:lnTo>
                    <a:pt x="480" y="2398"/>
                  </a:lnTo>
                  <a:lnTo>
                    <a:pt x="591" y="2471"/>
                  </a:lnTo>
                  <a:lnTo>
                    <a:pt x="701" y="2545"/>
                  </a:lnTo>
                  <a:lnTo>
                    <a:pt x="830" y="2600"/>
                  </a:lnTo>
                  <a:lnTo>
                    <a:pt x="960" y="2656"/>
                  </a:lnTo>
                  <a:lnTo>
                    <a:pt x="1089" y="2693"/>
                  </a:lnTo>
                  <a:lnTo>
                    <a:pt x="1218" y="2711"/>
                  </a:lnTo>
                  <a:lnTo>
                    <a:pt x="1494" y="2711"/>
                  </a:lnTo>
                  <a:lnTo>
                    <a:pt x="1623" y="2674"/>
                  </a:lnTo>
                  <a:lnTo>
                    <a:pt x="1752" y="2656"/>
                  </a:lnTo>
                  <a:lnTo>
                    <a:pt x="1881" y="2600"/>
                  </a:lnTo>
                  <a:lnTo>
                    <a:pt x="1992" y="2545"/>
                  </a:lnTo>
                  <a:lnTo>
                    <a:pt x="2103" y="2471"/>
                  </a:lnTo>
                  <a:lnTo>
                    <a:pt x="2213" y="2398"/>
                  </a:lnTo>
                  <a:lnTo>
                    <a:pt x="2306" y="2305"/>
                  </a:lnTo>
                  <a:lnTo>
                    <a:pt x="2398" y="2213"/>
                  </a:lnTo>
                  <a:lnTo>
                    <a:pt x="2471" y="2103"/>
                  </a:lnTo>
                  <a:lnTo>
                    <a:pt x="2545" y="1992"/>
                  </a:lnTo>
                  <a:lnTo>
                    <a:pt x="2601" y="1881"/>
                  </a:lnTo>
                  <a:lnTo>
                    <a:pt x="2637" y="1752"/>
                  </a:lnTo>
                  <a:lnTo>
                    <a:pt x="2674" y="1623"/>
                  </a:lnTo>
                  <a:lnTo>
                    <a:pt x="2693" y="1494"/>
                  </a:lnTo>
                  <a:lnTo>
                    <a:pt x="2711" y="1365"/>
                  </a:lnTo>
                  <a:lnTo>
                    <a:pt x="2693" y="1236"/>
                  </a:lnTo>
                  <a:lnTo>
                    <a:pt x="2674" y="1088"/>
                  </a:lnTo>
                  <a:lnTo>
                    <a:pt x="2637" y="978"/>
                  </a:lnTo>
                  <a:lnTo>
                    <a:pt x="2601" y="849"/>
                  </a:lnTo>
                  <a:lnTo>
                    <a:pt x="2545" y="738"/>
                  </a:lnTo>
                  <a:lnTo>
                    <a:pt x="2471" y="609"/>
                  </a:lnTo>
                  <a:lnTo>
                    <a:pt x="2398" y="517"/>
                  </a:lnTo>
                  <a:lnTo>
                    <a:pt x="2306" y="425"/>
                  </a:lnTo>
                  <a:lnTo>
                    <a:pt x="2213" y="332"/>
                  </a:lnTo>
                  <a:lnTo>
                    <a:pt x="2103" y="240"/>
                  </a:lnTo>
                  <a:lnTo>
                    <a:pt x="1992" y="185"/>
                  </a:lnTo>
                  <a:lnTo>
                    <a:pt x="1881" y="111"/>
                  </a:lnTo>
                  <a:lnTo>
                    <a:pt x="1752" y="74"/>
                  </a:lnTo>
                  <a:lnTo>
                    <a:pt x="1623" y="37"/>
                  </a:lnTo>
                  <a:lnTo>
                    <a:pt x="1494"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3" name="Google Shape;3203;p11"/>
            <p:cNvSpPr/>
            <p:nvPr/>
          </p:nvSpPr>
          <p:spPr>
            <a:xfrm>
              <a:off x="5984525" y="1354075"/>
              <a:ext cx="67800" cy="67800"/>
            </a:xfrm>
            <a:custGeom>
              <a:avLst/>
              <a:gdLst/>
              <a:ahLst/>
              <a:cxnLst/>
              <a:rect l="l" t="t" r="r" b="b"/>
              <a:pathLst>
                <a:path w="2712" h="2712" extrusionOk="0">
                  <a:moveTo>
                    <a:pt x="1347" y="1"/>
                  </a:moveTo>
                  <a:lnTo>
                    <a:pt x="1199" y="19"/>
                  </a:lnTo>
                  <a:lnTo>
                    <a:pt x="1070" y="38"/>
                  </a:lnTo>
                  <a:lnTo>
                    <a:pt x="941" y="75"/>
                  </a:lnTo>
                  <a:lnTo>
                    <a:pt x="831" y="111"/>
                  </a:lnTo>
                  <a:lnTo>
                    <a:pt x="702" y="167"/>
                  </a:lnTo>
                  <a:lnTo>
                    <a:pt x="591" y="241"/>
                  </a:lnTo>
                  <a:lnTo>
                    <a:pt x="499" y="314"/>
                  </a:lnTo>
                  <a:lnTo>
                    <a:pt x="388" y="406"/>
                  </a:lnTo>
                  <a:lnTo>
                    <a:pt x="314" y="499"/>
                  </a:lnTo>
                  <a:lnTo>
                    <a:pt x="222" y="609"/>
                  </a:lnTo>
                  <a:lnTo>
                    <a:pt x="167" y="720"/>
                  </a:lnTo>
                  <a:lnTo>
                    <a:pt x="112" y="831"/>
                  </a:lnTo>
                  <a:lnTo>
                    <a:pt x="56" y="960"/>
                  </a:lnTo>
                  <a:lnTo>
                    <a:pt x="19" y="1089"/>
                  </a:lnTo>
                  <a:lnTo>
                    <a:pt x="1" y="1218"/>
                  </a:lnTo>
                  <a:lnTo>
                    <a:pt x="1" y="1347"/>
                  </a:lnTo>
                  <a:lnTo>
                    <a:pt x="1" y="1494"/>
                  </a:lnTo>
                  <a:lnTo>
                    <a:pt x="19" y="1623"/>
                  </a:lnTo>
                  <a:lnTo>
                    <a:pt x="56" y="1752"/>
                  </a:lnTo>
                  <a:lnTo>
                    <a:pt x="93" y="1863"/>
                  </a:lnTo>
                  <a:lnTo>
                    <a:pt x="148" y="1992"/>
                  </a:lnTo>
                  <a:lnTo>
                    <a:pt x="222" y="2103"/>
                  </a:lnTo>
                  <a:lnTo>
                    <a:pt x="296" y="2195"/>
                  </a:lnTo>
                  <a:lnTo>
                    <a:pt x="388" y="2306"/>
                  </a:lnTo>
                  <a:lnTo>
                    <a:pt x="480" y="2398"/>
                  </a:lnTo>
                  <a:lnTo>
                    <a:pt x="591" y="2472"/>
                  </a:lnTo>
                  <a:lnTo>
                    <a:pt x="702" y="2545"/>
                  </a:lnTo>
                  <a:lnTo>
                    <a:pt x="812" y="2601"/>
                  </a:lnTo>
                  <a:lnTo>
                    <a:pt x="941" y="2656"/>
                  </a:lnTo>
                  <a:lnTo>
                    <a:pt x="1070" y="2674"/>
                  </a:lnTo>
                  <a:lnTo>
                    <a:pt x="1199" y="2711"/>
                  </a:lnTo>
                  <a:lnTo>
                    <a:pt x="1458" y="2711"/>
                  </a:lnTo>
                  <a:lnTo>
                    <a:pt x="1605" y="2693"/>
                  </a:lnTo>
                  <a:lnTo>
                    <a:pt x="1734" y="2656"/>
                  </a:lnTo>
                  <a:lnTo>
                    <a:pt x="1863" y="2619"/>
                  </a:lnTo>
                  <a:lnTo>
                    <a:pt x="1974" y="2545"/>
                  </a:lnTo>
                  <a:lnTo>
                    <a:pt x="2084" y="2490"/>
                  </a:lnTo>
                  <a:lnTo>
                    <a:pt x="2195" y="2398"/>
                  </a:lnTo>
                  <a:lnTo>
                    <a:pt x="2306" y="2306"/>
                  </a:lnTo>
                  <a:lnTo>
                    <a:pt x="2398" y="2213"/>
                  </a:lnTo>
                  <a:lnTo>
                    <a:pt x="2472" y="2103"/>
                  </a:lnTo>
                  <a:lnTo>
                    <a:pt x="2545" y="1992"/>
                  </a:lnTo>
                  <a:lnTo>
                    <a:pt x="2601" y="1863"/>
                  </a:lnTo>
                  <a:lnTo>
                    <a:pt x="2638" y="1734"/>
                  </a:lnTo>
                  <a:lnTo>
                    <a:pt x="2674" y="1605"/>
                  </a:lnTo>
                  <a:lnTo>
                    <a:pt x="2693" y="1476"/>
                  </a:lnTo>
                  <a:lnTo>
                    <a:pt x="2711" y="1347"/>
                  </a:lnTo>
                  <a:lnTo>
                    <a:pt x="2693" y="1199"/>
                  </a:lnTo>
                  <a:lnTo>
                    <a:pt x="2674" y="1070"/>
                  </a:lnTo>
                  <a:lnTo>
                    <a:pt x="2638" y="941"/>
                  </a:lnTo>
                  <a:lnTo>
                    <a:pt x="2582" y="831"/>
                  </a:lnTo>
                  <a:lnTo>
                    <a:pt x="2527" y="702"/>
                  </a:lnTo>
                  <a:lnTo>
                    <a:pt x="2453" y="591"/>
                  </a:lnTo>
                  <a:lnTo>
                    <a:pt x="2379" y="499"/>
                  </a:lnTo>
                  <a:lnTo>
                    <a:pt x="2287" y="406"/>
                  </a:lnTo>
                  <a:lnTo>
                    <a:pt x="2195" y="314"/>
                  </a:lnTo>
                  <a:lnTo>
                    <a:pt x="2084" y="241"/>
                  </a:lnTo>
                  <a:lnTo>
                    <a:pt x="1974" y="167"/>
                  </a:lnTo>
                  <a:lnTo>
                    <a:pt x="1863" y="111"/>
                  </a:lnTo>
                  <a:lnTo>
                    <a:pt x="1734" y="56"/>
                  </a:lnTo>
                  <a:lnTo>
                    <a:pt x="1605" y="38"/>
                  </a:lnTo>
                  <a:lnTo>
                    <a:pt x="1476"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4" name="Google Shape;3204;p11"/>
            <p:cNvSpPr/>
            <p:nvPr/>
          </p:nvSpPr>
          <p:spPr>
            <a:xfrm>
              <a:off x="5390825" y="1003300"/>
              <a:ext cx="67775" cy="67775"/>
            </a:xfrm>
            <a:custGeom>
              <a:avLst/>
              <a:gdLst/>
              <a:ahLst/>
              <a:cxnLst/>
              <a:rect l="l" t="t" r="r" b="b"/>
              <a:pathLst>
                <a:path w="2711" h="2711" extrusionOk="0">
                  <a:moveTo>
                    <a:pt x="1236" y="0"/>
                  </a:moveTo>
                  <a:lnTo>
                    <a:pt x="1107" y="19"/>
                  </a:lnTo>
                  <a:lnTo>
                    <a:pt x="978" y="56"/>
                  </a:lnTo>
                  <a:lnTo>
                    <a:pt x="849" y="93"/>
                  </a:lnTo>
                  <a:lnTo>
                    <a:pt x="720" y="166"/>
                  </a:lnTo>
                  <a:lnTo>
                    <a:pt x="609" y="222"/>
                  </a:lnTo>
                  <a:lnTo>
                    <a:pt x="498" y="314"/>
                  </a:lnTo>
                  <a:lnTo>
                    <a:pt x="406" y="406"/>
                  </a:lnTo>
                  <a:lnTo>
                    <a:pt x="314" y="498"/>
                  </a:lnTo>
                  <a:lnTo>
                    <a:pt x="222" y="609"/>
                  </a:lnTo>
                  <a:lnTo>
                    <a:pt x="167" y="719"/>
                  </a:lnTo>
                  <a:lnTo>
                    <a:pt x="111" y="849"/>
                  </a:lnTo>
                  <a:lnTo>
                    <a:pt x="56" y="978"/>
                  </a:lnTo>
                  <a:lnTo>
                    <a:pt x="19" y="1107"/>
                  </a:lnTo>
                  <a:lnTo>
                    <a:pt x="1" y="1236"/>
                  </a:lnTo>
                  <a:lnTo>
                    <a:pt x="1" y="1365"/>
                  </a:lnTo>
                  <a:lnTo>
                    <a:pt x="1" y="1512"/>
                  </a:lnTo>
                  <a:lnTo>
                    <a:pt x="37" y="1641"/>
                  </a:lnTo>
                  <a:lnTo>
                    <a:pt x="74" y="1770"/>
                  </a:lnTo>
                  <a:lnTo>
                    <a:pt x="111" y="1881"/>
                  </a:lnTo>
                  <a:lnTo>
                    <a:pt x="167" y="2010"/>
                  </a:lnTo>
                  <a:lnTo>
                    <a:pt x="240" y="2121"/>
                  </a:lnTo>
                  <a:lnTo>
                    <a:pt x="332" y="2213"/>
                  </a:lnTo>
                  <a:lnTo>
                    <a:pt x="406" y="2305"/>
                  </a:lnTo>
                  <a:lnTo>
                    <a:pt x="517" y="2397"/>
                  </a:lnTo>
                  <a:lnTo>
                    <a:pt x="609" y="2471"/>
                  </a:lnTo>
                  <a:lnTo>
                    <a:pt x="720" y="2545"/>
                  </a:lnTo>
                  <a:lnTo>
                    <a:pt x="849" y="2600"/>
                  </a:lnTo>
                  <a:lnTo>
                    <a:pt x="959" y="2655"/>
                  </a:lnTo>
                  <a:lnTo>
                    <a:pt x="1088" y="2674"/>
                  </a:lnTo>
                  <a:lnTo>
                    <a:pt x="1218" y="2692"/>
                  </a:lnTo>
                  <a:lnTo>
                    <a:pt x="1365" y="2711"/>
                  </a:lnTo>
                  <a:lnTo>
                    <a:pt x="1494" y="2692"/>
                  </a:lnTo>
                  <a:lnTo>
                    <a:pt x="1623" y="2674"/>
                  </a:lnTo>
                  <a:lnTo>
                    <a:pt x="1752" y="2637"/>
                  </a:lnTo>
                  <a:lnTo>
                    <a:pt x="1881" y="2600"/>
                  </a:lnTo>
                  <a:lnTo>
                    <a:pt x="1992" y="2545"/>
                  </a:lnTo>
                  <a:lnTo>
                    <a:pt x="2103" y="2471"/>
                  </a:lnTo>
                  <a:lnTo>
                    <a:pt x="2213" y="2397"/>
                  </a:lnTo>
                  <a:lnTo>
                    <a:pt x="2305" y="2305"/>
                  </a:lnTo>
                  <a:lnTo>
                    <a:pt x="2398" y="2213"/>
                  </a:lnTo>
                  <a:lnTo>
                    <a:pt x="2471" y="2102"/>
                  </a:lnTo>
                  <a:lnTo>
                    <a:pt x="2545" y="1992"/>
                  </a:lnTo>
                  <a:lnTo>
                    <a:pt x="2600" y="1881"/>
                  </a:lnTo>
                  <a:lnTo>
                    <a:pt x="2637" y="1752"/>
                  </a:lnTo>
                  <a:lnTo>
                    <a:pt x="2674" y="1623"/>
                  </a:lnTo>
                  <a:lnTo>
                    <a:pt x="2693" y="1494"/>
                  </a:lnTo>
                  <a:lnTo>
                    <a:pt x="2711" y="1365"/>
                  </a:lnTo>
                  <a:lnTo>
                    <a:pt x="2693" y="1217"/>
                  </a:lnTo>
                  <a:lnTo>
                    <a:pt x="2674" y="1088"/>
                  </a:lnTo>
                  <a:lnTo>
                    <a:pt x="2656" y="959"/>
                  </a:lnTo>
                  <a:lnTo>
                    <a:pt x="2600" y="849"/>
                  </a:lnTo>
                  <a:lnTo>
                    <a:pt x="2545" y="719"/>
                  </a:lnTo>
                  <a:lnTo>
                    <a:pt x="2471" y="609"/>
                  </a:lnTo>
                  <a:lnTo>
                    <a:pt x="2398" y="517"/>
                  </a:lnTo>
                  <a:lnTo>
                    <a:pt x="2305" y="406"/>
                  </a:lnTo>
                  <a:lnTo>
                    <a:pt x="2213" y="314"/>
                  </a:lnTo>
                  <a:lnTo>
                    <a:pt x="2121" y="240"/>
                  </a:lnTo>
                  <a:lnTo>
                    <a:pt x="2010" y="166"/>
                  </a:lnTo>
                  <a:lnTo>
                    <a:pt x="1881" y="111"/>
                  </a:lnTo>
                  <a:lnTo>
                    <a:pt x="1771" y="74"/>
                  </a:lnTo>
                  <a:lnTo>
                    <a:pt x="1642" y="37"/>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5" name="Google Shape;3205;p11"/>
            <p:cNvSpPr/>
            <p:nvPr/>
          </p:nvSpPr>
          <p:spPr>
            <a:xfrm>
              <a:off x="5828275" y="1326425"/>
              <a:ext cx="66400" cy="66400"/>
            </a:xfrm>
            <a:custGeom>
              <a:avLst/>
              <a:gdLst/>
              <a:ahLst/>
              <a:cxnLst/>
              <a:rect l="l" t="t" r="r" b="b"/>
              <a:pathLst>
                <a:path w="2656" h="2656" extrusionOk="0">
                  <a:moveTo>
                    <a:pt x="1180" y="1"/>
                  </a:moveTo>
                  <a:lnTo>
                    <a:pt x="1051" y="19"/>
                  </a:lnTo>
                  <a:lnTo>
                    <a:pt x="922" y="56"/>
                  </a:lnTo>
                  <a:lnTo>
                    <a:pt x="793" y="111"/>
                  </a:lnTo>
                  <a:lnTo>
                    <a:pt x="683" y="167"/>
                  </a:lnTo>
                  <a:lnTo>
                    <a:pt x="572" y="240"/>
                  </a:lnTo>
                  <a:lnTo>
                    <a:pt x="461" y="314"/>
                  </a:lnTo>
                  <a:lnTo>
                    <a:pt x="369" y="406"/>
                  </a:lnTo>
                  <a:lnTo>
                    <a:pt x="295" y="498"/>
                  </a:lnTo>
                  <a:lnTo>
                    <a:pt x="203" y="609"/>
                  </a:lnTo>
                  <a:lnTo>
                    <a:pt x="148" y="720"/>
                  </a:lnTo>
                  <a:lnTo>
                    <a:pt x="93" y="830"/>
                  </a:lnTo>
                  <a:lnTo>
                    <a:pt x="37" y="959"/>
                  </a:lnTo>
                  <a:lnTo>
                    <a:pt x="19" y="1088"/>
                  </a:lnTo>
                  <a:lnTo>
                    <a:pt x="0" y="1217"/>
                  </a:lnTo>
                  <a:lnTo>
                    <a:pt x="0" y="1347"/>
                  </a:lnTo>
                  <a:lnTo>
                    <a:pt x="0" y="1494"/>
                  </a:lnTo>
                  <a:lnTo>
                    <a:pt x="19" y="1623"/>
                  </a:lnTo>
                  <a:lnTo>
                    <a:pt x="56" y="1734"/>
                  </a:lnTo>
                  <a:lnTo>
                    <a:pt x="111" y="1863"/>
                  </a:lnTo>
                  <a:lnTo>
                    <a:pt x="166" y="1973"/>
                  </a:lnTo>
                  <a:lnTo>
                    <a:pt x="240" y="2084"/>
                  </a:lnTo>
                  <a:lnTo>
                    <a:pt x="314" y="2176"/>
                  </a:lnTo>
                  <a:lnTo>
                    <a:pt x="388" y="2268"/>
                  </a:lnTo>
                  <a:lnTo>
                    <a:pt x="498" y="2361"/>
                  </a:lnTo>
                  <a:lnTo>
                    <a:pt x="590" y="2434"/>
                  </a:lnTo>
                  <a:lnTo>
                    <a:pt x="701" y="2490"/>
                  </a:lnTo>
                  <a:lnTo>
                    <a:pt x="812" y="2545"/>
                  </a:lnTo>
                  <a:lnTo>
                    <a:pt x="941" y="2600"/>
                  </a:lnTo>
                  <a:lnTo>
                    <a:pt x="1051" y="2619"/>
                  </a:lnTo>
                  <a:lnTo>
                    <a:pt x="1180" y="2637"/>
                  </a:lnTo>
                  <a:lnTo>
                    <a:pt x="1328" y="2656"/>
                  </a:lnTo>
                  <a:lnTo>
                    <a:pt x="1457" y="2637"/>
                  </a:lnTo>
                  <a:lnTo>
                    <a:pt x="1586" y="2619"/>
                  </a:lnTo>
                  <a:lnTo>
                    <a:pt x="1715" y="2582"/>
                  </a:lnTo>
                  <a:lnTo>
                    <a:pt x="1844" y="2545"/>
                  </a:lnTo>
                  <a:lnTo>
                    <a:pt x="1955" y="2490"/>
                  </a:lnTo>
                  <a:lnTo>
                    <a:pt x="2065" y="2416"/>
                  </a:lnTo>
                  <a:lnTo>
                    <a:pt x="2176" y="2342"/>
                  </a:lnTo>
                  <a:lnTo>
                    <a:pt x="2268" y="2250"/>
                  </a:lnTo>
                  <a:lnTo>
                    <a:pt x="2360" y="2158"/>
                  </a:lnTo>
                  <a:lnTo>
                    <a:pt x="2434" y="2047"/>
                  </a:lnTo>
                  <a:lnTo>
                    <a:pt x="2490" y="1937"/>
                  </a:lnTo>
                  <a:lnTo>
                    <a:pt x="2545" y="1826"/>
                  </a:lnTo>
                  <a:lnTo>
                    <a:pt x="2600" y="1697"/>
                  </a:lnTo>
                  <a:lnTo>
                    <a:pt x="2619" y="1568"/>
                  </a:lnTo>
                  <a:lnTo>
                    <a:pt x="2637" y="1439"/>
                  </a:lnTo>
                  <a:lnTo>
                    <a:pt x="2655" y="1291"/>
                  </a:lnTo>
                  <a:lnTo>
                    <a:pt x="2637" y="1162"/>
                  </a:lnTo>
                  <a:lnTo>
                    <a:pt x="2619" y="1033"/>
                  </a:lnTo>
                  <a:lnTo>
                    <a:pt x="2582" y="904"/>
                  </a:lnTo>
                  <a:lnTo>
                    <a:pt x="2526" y="793"/>
                  </a:lnTo>
                  <a:lnTo>
                    <a:pt x="2471" y="683"/>
                  </a:lnTo>
                  <a:lnTo>
                    <a:pt x="2416" y="572"/>
                  </a:lnTo>
                  <a:lnTo>
                    <a:pt x="2324" y="480"/>
                  </a:lnTo>
                  <a:lnTo>
                    <a:pt x="2250" y="388"/>
                  </a:lnTo>
                  <a:lnTo>
                    <a:pt x="2158" y="296"/>
                  </a:lnTo>
                  <a:lnTo>
                    <a:pt x="2047" y="222"/>
                  </a:lnTo>
                  <a:lnTo>
                    <a:pt x="1936" y="148"/>
                  </a:lnTo>
                  <a:lnTo>
                    <a:pt x="1826" y="93"/>
                  </a:lnTo>
                  <a:lnTo>
                    <a:pt x="1697" y="56"/>
                  </a:lnTo>
                  <a:lnTo>
                    <a:pt x="1586" y="19"/>
                  </a:lnTo>
                  <a:lnTo>
                    <a:pt x="1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6" name="Google Shape;3206;p11"/>
            <p:cNvSpPr/>
            <p:nvPr/>
          </p:nvSpPr>
          <p:spPr>
            <a:xfrm>
              <a:off x="5907550" y="1340250"/>
              <a:ext cx="67325" cy="67325"/>
            </a:xfrm>
            <a:custGeom>
              <a:avLst/>
              <a:gdLst/>
              <a:ahLst/>
              <a:cxnLst/>
              <a:rect l="l" t="t" r="r" b="b"/>
              <a:pathLst>
                <a:path w="2693" h="2693" extrusionOk="0">
                  <a:moveTo>
                    <a:pt x="1199" y="1"/>
                  </a:moveTo>
                  <a:lnTo>
                    <a:pt x="1070" y="19"/>
                  </a:lnTo>
                  <a:lnTo>
                    <a:pt x="941" y="56"/>
                  </a:lnTo>
                  <a:lnTo>
                    <a:pt x="830" y="111"/>
                  </a:lnTo>
                  <a:lnTo>
                    <a:pt x="701" y="167"/>
                  </a:lnTo>
                  <a:lnTo>
                    <a:pt x="591" y="240"/>
                  </a:lnTo>
                  <a:lnTo>
                    <a:pt x="499" y="314"/>
                  </a:lnTo>
                  <a:lnTo>
                    <a:pt x="388" y="406"/>
                  </a:lnTo>
                  <a:lnTo>
                    <a:pt x="314" y="499"/>
                  </a:lnTo>
                  <a:lnTo>
                    <a:pt x="222" y="609"/>
                  </a:lnTo>
                  <a:lnTo>
                    <a:pt x="167" y="720"/>
                  </a:lnTo>
                  <a:lnTo>
                    <a:pt x="111" y="830"/>
                  </a:lnTo>
                  <a:lnTo>
                    <a:pt x="56" y="959"/>
                  </a:lnTo>
                  <a:lnTo>
                    <a:pt x="19" y="1089"/>
                  </a:lnTo>
                  <a:lnTo>
                    <a:pt x="1" y="1218"/>
                  </a:lnTo>
                  <a:lnTo>
                    <a:pt x="1" y="1347"/>
                  </a:lnTo>
                  <a:lnTo>
                    <a:pt x="1" y="1476"/>
                  </a:lnTo>
                  <a:lnTo>
                    <a:pt x="38" y="1623"/>
                  </a:lnTo>
                  <a:lnTo>
                    <a:pt x="56" y="1734"/>
                  </a:lnTo>
                  <a:lnTo>
                    <a:pt x="111" y="1863"/>
                  </a:lnTo>
                  <a:lnTo>
                    <a:pt x="167" y="1974"/>
                  </a:lnTo>
                  <a:lnTo>
                    <a:pt x="240" y="2084"/>
                  </a:lnTo>
                  <a:lnTo>
                    <a:pt x="314" y="2195"/>
                  </a:lnTo>
                  <a:lnTo>
                    <a:pt x="406" y="2287"/>
                  </a:lnTo>
                  <a:lnTo>
                    <a:pt x="499" y="2379"/>
                  </a:lnTo>
                  <a:lnTo>
                    <a:pt x="609" y="2453"/>
                  </a:lnTo>
                  <a:lnTo>
                    <a:pt x="720" y="2527"/>
                  </a:lnTo>
                  <a:lnTo>
                    <a:pt x="830" y="2582"/>
                  </a:lnTo>
                  <a:lnTo>
                    <a:pt x="960" y="2637"/>
                  </a:lnTo>
                  <a:lnTo>
                    <a:pt x="1089" y="2656"/>
                  </a:lnTo>
                  <a:lnTo>
                    <a:pt x="1218" y="2674"/>
                  </a:lnTo>
                  <a:lnTo>
                    <a:pt x="1347" y="2693"/>
                  </a:lnTo>
                  <a:lnTo>
                    <a:pt x="1494" y="2674"/>
                  </a:lnTo>
                  <a:lnTo>
                    <a:pt x="1623" y="2656"/>
                  </a:lnTo>
                  <a:lnTo>
                    <a:pt x="1752" y="2619"/>
                  </a:lnTo>
                  <a:lnTo>
                    <a:pt x="1863" y="2582"/>
                  </a:lnTo>
                  <a:lnTo>
                    <a:pt x="1992" y="2527"/>
                  </a:lnTo>
                  <a:lnTo>
                    <a:pt x="2103" y="2453"/>
                  </a:lnTo>
                  <a:lnTo>
                    <a:pt x="2195" y="2379"/>
                  </a:lnTo>
                  <a:lnTo>
                    <a:pt x="2287" y="2287"/>
                  </a:lnTo>
                  <a:lnTo>
                    <a:pt x="2379" y="2176"/>
                  </a:lnTo>
                  <a:lnTo>
                    <a:pt x="2453" y="2084"/>
                  </a:lnTo>
                  <a:lnTo>
                    <a:pt x="2527" y="1974"/>
                  </a:lnTo>
                  <a:lnTo>
                    <a:pt x="2582" y="1845"/>
                  </a:lnTo>
                  <a:lnTo>
                    <a:pt x="2637" y="1734"/>
                  </a:lnTo>
                  <a:lnTo>
                    <a:pt x="2656" y="1605"/>
                  </a:lnTo>
                  <a:lnTo>
                    <a:pt x="2693" y="1476"/>
                  </a:lnTo>
                  <a:lnTo>
                    <a:pt x="2693" y="1328"/>
                  </a:lnTo>
                  <a:lnTo>
                    <a:pt x="2674" y="1199"/>
                  </a:lnTo>
                  <a:lnTo>
                    <a:pt x="2656" y="1070"/>
                  </a:lnTo>
                  <a:lnTo>
                    <a:pt x="2619" y="941"/>
                  </a:lnTo>
                  <a:lnTo>
                    <a:pt x="2582" y="830"/>
                  </a:lnTo>
                  <a:lnTo>
                    <a:pt x="2527" y="701"/>
                  </a:lnTo>
                  <a:lnTo>
                    <a:pt x="2453" y="591"/>
                  </a:lnTo>
                  <a:lnTo>
                    <a:pt x="2379" y="499"/>
                  </a:lnTo>
                  <a:lnTo>
                    <a:pt x="2287" y="388"/>
                  </a:lnTo>
                  <a:lnTo>
                    <a:pt x="2195" y="314"/>
                  </a:lnTo>
                  <a:lnTo>
                    <a:pt x="2084" y="222"/>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7" name="Google Shape;3207;p11"/>
            <p:cNvSpPr/>
            <p:nvPr/>
          </p:nvSpPr>
          <p:spPr>
            <a:xfrm>
              <a:off x="6303975" y="1411700"/>
              <a:ext cx="67325" cy="67325"/>
            </a:xfrm>
            <a:custGeom>
              <a:avLst/>
              <a:gdLst/>
              <a:ahLst/>
              <a:cxnLst/>
              <a:rect l="l" t="t" r="r" b="b"/>
              <a:pathLst>
                <a:path w="2693" h="2693" extrusionOk="0">
                  <a:moveTo>
                    <a:pt x="1273" y="1"/>
                  </a:moveTo>
                  <a:lnTo>
                    <a:pt x="1144" y="19"/>
                  </a:lnTo>
                  <a:lnTo>
                    <a:pt x="1015" y="38"/>
                  </a:lnTo>
                  <a:lnTo>
                    <a:pt x="886" y="74"/>
                  </a:lnTo>
                  <a:lnTo>
                    <a:pt x="775" y="130"/>
                  </a:lnTo>
                  <a:lnTo>
                    <a:pt x="646" y="203"/>
                  </a:lnTo>
                  <a:lnTo>
                    <a:pt x="554" y="277"/>
                  </a:lnTo>
                  <a:lnTo>
                    <a:pt x="443" y="369"/>
                  </a:lnTo>
                  <a:lnTo>
                    <a:pt x="351" y="462"/>
                  </a:lnTo>
                  <a:lnTo>
                    <a:pt x="277" y="554"/>
                  </a:lnTo>
                  <a:lnTo>
                    <a:pt x="203" y="664"/>
                  </a:lnTo>
                  <a:lnTo>
                    <a:pt x="130" y="775"/>
                  </a:lnTo>
                  <a:lnTo>
                    <a:pt x="93" y="904"/>
                  </a:lnTo>
                  <a:lnTo>
                    <a:pt x="56" y="1033"/>
                  </a:lnTo>
                  <a:lnTo>
                    <a:pt x="19" y="1162"/>
                  </a:lnTo>
                  <a:lnTo>
                    <a:pt x="1" y="1291"/>
                  </a:lnTo>
                  <a:lnTo>
                    <a:pt x="19" y="1420"/>
                  </a:lnTo>
                  <a:lnTo>
                    <a:pt x="19" y="1549"/>
                  </a:lnTo>
                  <a:lnTo>
                    <a:pt x="56" y="1679"/>
                  </a:lnTo>
                  <a:lnTo>
                    <a:pt x="93" y="1808"/>
                  </a:lnTo>
                  <a:lnTo>
                    <a:pt x="148" y="1937"/>
                  </a:lnTo>
                  <a:lnTo>
                    <a:pt x="222" y="2047"/>
                  </a:lnTo>
                  <a:lnTo>
                    <a:pt x="296" y="2139"/>
                  </a:lnTo>
                  <a:lnTo>
                    <a:pt x="369" y="2250"/>
                  </a:lnTo>
                  <a:lnTo>
                    <a:pt x="462" y="2342"/>
                  </a:lnTo>
                  <a:lnTo>
                    <a:pt x="572" y="2416"/>
                  </a:lnTo>
                  <a:lnTo>
                    <a:pt x="683" y="2490"/>
                  </a:lnTo>
                  <a:lnTo>
                    <a:pt x="793" y="2564"/>
                  </a:lnTo>
                  <a:lnTo>
                    <a:pt x="922" y="2600"/>
                  </a:lnTo>
                  <a:lnTo>
                    <a:pt x="1052" y="2637"/>
                  </a:lnTo>
                  <a:lnTo>
                    <a:pt x="1181" y="2674"/>
                  </a:lnTo>
                  <a:lnTo>
                    <a:pt x="1310" y="2693"/>
                  </a:lnTo>
                  <a:lnTo>
                    <a:pt x="1439" y="2674"/>
                  </a:lnTo>
                  <a:lnTo>
                    <a:pt x="1568" y="2674"/>
                  </a:lnTo>
                  <a:lnTo>
                    <a:pt x="1697" y="2637"/>
                  </a:lnTo>
                  <a:lnTo>
                    <a:pt x="1826" y="2600"/>
                  </a:lnTo>
                  <a:lnTo>
                    <a:pt x="1937" y="2545"/>
                  </a:lnTo>
                  <a:lnTo>
                    <a:pt x="2066" y="2471"/>
                  </a:lnTo>
                  <a:lnTo>
                    <a:pt x="2158" y="2398"/>
                  </a:lnTo>
                  <a:lnTo>
                    <a:pt x="2268" y="2324"/>
                  </a:lnTo>
                  <a:lnTo>
                    <a:pt x="2361" y="2232"/>
                  </a:lnTo>
                  <a:lnTo>
                    <a:pt x="2434" y="2121"/>
                  </a:lnTo>
                  <a:lnTo>
                    <a:pt x="2508" y="2010"/>
                  </a:lnTo>
                  <a:lnTo>
                    <a:pt x="2563" y="1900"/>
                  </a:lnTo>
                  <a:lnTo>
                    <a:pt x="2619" y="1771"/>
                  </a:lnTo>
                  <a:lnTo>
                    <a:pt x="2656" y="1642"/>
                  </a:lnTo>
                  <a:lnTo>
                    <a:pt x="2693" y="1513"/>
                  </a:lnTo>
                  <a:lnTo>
                    <a:pt x="2693" y="1383"/>
                  </a:lnTo>
                  <a:lnTo>
                    <a:pt x="2693" y="1254"/>
                  </a:lnTo>
                  <a:lnTo>
                    <a:pt x="2674" y="1125"/>
                  </a:lnTo>
                  <a:lnTo>
                    <a:pt x="2656" y="996"/>
                  </a:lnTo>
                  <a:lnTo>
                    <a:pt x="2619" y="867"/>
                  </a:lnTo>
                  <a:lnTo>
                    <a:pt x="2563" y="757"/>
                  </a:lnTo>
                  <a:lnTo>
                    <a:pt x="2490" y="646"/>
                  </a:lnTo>
                  <a:lnTo>
                    <a:pt x="2416" y="535"/>
                  </a:lnTo>
                  <a:lnTo>
                    <a:pt x="2342" y="425"/>
                  </a:lnTo>
                  <a:lnTo>
                    <a:pt x="2232" y="333"/>
                  </a:lnTo>
                  <a:lnTo>
                    <a:pt x="2139" y="259"/>
                  </a:lnTo>
                  <a:lnTo>
                    <a:pt x="2029" y="185"/>
                  </a:lnTo>
                  <a:lnTo>
                    <a:pt x="1918" y="130"/>
                  </a:lnTo>
                  <a:lnTo>
                    <a:pt x="1789" y="74"/>
                  </a:lnTo>
                  <a:lnTo>
                    <a:pt x="1660" y="38"/>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8" name="Google Shape;3208;p11"/>
            <p:cNvSpPr/>
            <p:nvPr/>
          </p:nvSpPr>
          <p:spPr>
            <a:xfrm>
              <a:off x="6384175" y="1430600"/>
              <a:ext cx="17075" cy="57650"/>
            </a:xfrm>
            <a:custGeom>
              <a:avLst/>
              <a:gdLst/>
              <a:ahLst/>
              <a:cxnLst/>
              <a:rect l="l" t="t" r="r" b="b"/>
              <a:pathLst>
                <a:path w="683" h="2306" extrusionOk="0">
                  <a:moveTo>
                    <a:pt x="683" y="1"/>
                  </a:moveTo>
                  <a:lnTo>
                    <a:pt x="536" y="111"/>
                  </a:lnTo>
                  <a:lnTo>
                    <a:pt x="406" y="222"/>
                  </a:lnTo>
                  <a:lnTo>
                    <a:pt x="296" y="351"/>
                  </a:lnTo>
                  <a:lnTo>
                    <a:pt x="204" y="480"/>
                  </a:lnTo>
                  <a:lnTo>
                    <a:pt x="130" y="627"/>
                  </a:lnTo>
                  <a:lnTo>
                    <a:pt x="56" y="793"/>
                  </a:lnTo>
                  <a:lnTo>
                    <a:pt x="19" y="959"/>
                  </a:lnTo>
                  <a:lnTo>
                    <a:pt x="1" y="1144"/>
                  </a:lnTo>
                  <a:lnTo>
                    <a:pt x="19" y="1310"/>
                  </a:lnTo>
                  <a:lnTo>
                    <a:pt x="56" y="1494"/>
                  </a:lnTo>
                  <a:lnTo>
                    <a:pt x="111" y="1660"/>
                  </a:lnTo>
                  <a:lnTo>
                    <a:pt x="185" y="1808"/>
                  </a:lnTo>
                  <a:lnTo>
                    <a:pt x="296" y="1955"/>
                  </a:lnTo>
                  <a:lnTo>
                    <a:pt x="406" y="2084"/>
                  </a:lnTo>
                  <a:lnTo>
                    <a:pt x="536" y="2195"/>
                  </a:lnTo>
                  <a:lnTo>
                    <a:pt x="683" y="2305"/>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9" name="Google Shape;3209;p11"/>
            <p:cNvSpPr/>
            <p:nvPr/>
          </p:nvSpPr>
          <p:spPr>
            <a:xfrm>
              <a:off x="5066325" y="538650"/>
              <a:ext cx="66400" cy="66400"/>
            </a:xfrm>
            <a:custGeom>
              <a:avLst/>
              <a:gdLst/>
              <a:ahLst/>
              <a:cxnLst/>
              <a:rect l="l" t="t" r="r" b="b"/>
              <a:pathLst>
                <a:path w="2656" h="2656" extrusionOk="0">
                  <a:moveTo>
                    <a:pt x="1180" y="1"/>
                  </a:moveTo>
                  <a:lnTo>
                    <a:pt x="1070" y="38"/>
                  </a:lnTo>
                  <a:lnTo>
                    <a:pt x="941" y="56"/>
                  </a:lnTo>
                  <a:lnTo>
                    <a:pt x="811" y="111"/>
                  </a:lnTo>
                  <a:lnTo>
                    <a:pt x="701" y="167"/>
                  </a:lnTo>
                  <a:lnTo>
                    <a:pt x="590" y="222"/>
                  </a:lnTo>
                  <a:lnTo>
                    <a:pt x="498" y="296"/>
                  </a:lnTo>
                  <a:lnTo>
                    <a:pt x="406" y="388"/>
                  </a:lnTo>
                  <a:lnTo>
                    <a:pt x="314" y="480"/>
                  </a:lnTo>
                  <a:lnTo>
                    <a:pt x="240" y="572"/>
                  </a:lnTo>
                  <a:lnTo>
                    <a:pt x="166" y="683"/>
                  </a:lnTo>
                  <a:lnTo>
                    <a:pt x="111" y="794"/>
                  </a:lnTo>
                  <a:lnTo>
                    <a:pt x="55" y="923"/>
                  </a:lnTo>
                  <a:lnTo>
                    <a:pt x="19" y="1033"/>
                  </a:lnTo>
                  <a:lnTo>
                    <a:pt x="0" y="1162"/>
                  </a:lnTo>
                  <a:lnTo>
                    <a:pt x="0" y="1291"/>
                  </a:lnTo>
                  <a:lnTo>
                    <a:pt x="0" y="1439"/>
                  </a:lnTo>
                  <a:lnTo>
                    <a:pt x="19" y="1568"/>
                  </a:lnTo>
                  <a:lnTo>
                    <a:pt x="37" y="1697"/>
                  </a:lnTo>
                  <a:lnTo>
                    <a:pt x="92" y="1826"/>
                  </a:lnTo>
                  <a:lnTo>
                    <a:pt x="148" y="1937"/>
                  </a:lnTo>
                  <a:lnTo>
                    <a:pt x="203" y="2047"/>
                  </a:lnTo>
                  <a:lnTo>
                    <a:pt x="277" y="2158"/>
                  </a:lnTo>
                  <a:lnTo>
                    <a:pt x="369" y="2250"/>
                  </a:lnTo>
                  <a:lnTo>
                    <a:pt x="461" y="2342"/>
                  </a:lnTo>
                  <a:lnTo>
                    <a:pt x="572" y="2416"/>
                  </a:lnTo>
                  <a:lnTo>
                    <a:pt x="682" y="2490"/>
                  </a:lnTo>
                  <a:lnTo>
                    <a:pt x="793" y="2545"/>
                  </a:lnTo>
                  <a:lnTo>
                    <a:pt x="922" y="2600"/>
                  </a:lnTo>
                  <a:lnTo>
                    <a:pt x="1051" y="2637"/>
                  </a:lnTo>
                  <a:lnTo>
                    <a:pt x="1180" y="2656"/>
                  </a:lnTo>
                  <a:lnTo>
                    <a:pt x="1457" y="2656"/>
                  </a:lnTo>
                  <a:lnTo>
                    <a:pt x="1586" y="2637"/>
                  </a:lnTo>
                  <a:lnTo>
                    <a:pt x="1696" y="2600"/>
                  </a:lnTo>
                  <a:lnTo>
                    <a:pt x="1826" y="2564"/>
                  </a:lnTo>
                  <a:lnTo>
                    <a:pt x="1936" y="2508"/>
                  </a:lnTo>
                  <a:lnTo>
                    <a:pt x="2047" y="2435"/>
                  </a:lnTo>
                  <a:lnTo>
                    <a:pt x="2139" y="2361"/>
                  </a:lnTo>
                  <a:lnTo>
                    <a:pt x="2250" y="2269"/>
                  </a:lnTo>
                  <a:lnTo>
                    <a:pt x="2323" y="2176"/>
                  </a:lnTo>
                  <a:lnTo>
                    <a:pt x="2397" y="2084"/>
                  </a:lnTo>
                  <a:lnTo>
                    <a:pt x="2471" y="1974"/>
                  </a:lnTo>
                  <a:lnTo>
                    <a:pt x="2526" y="1863"/>
                  </a:lnTo>
                  <a:lnTo>
                    <a:pt x="2581" y="1752"/>
                  </a:lnTo>
                  <a:lnTo>
                    <a:pt x="2618" y="1623"/>
                  </a:lnTo>
                  <a:lnTo>
                    <a:pt x="2637" y="1494"/>
                  </a:lnTo>
                  <a:lnTo>
                    <a:pt x="2655" y="1365"/>
                  </a:lnTo>
                  <a:lnTo>
                    <a:pt x="2637" y="1218"/>
                  </a:lnTo>
                  <a:lnTo>
                    <a:pt x="2618" y="1089"/>
                  </a:lnTo>
                  <a:lnTo>
                    <a:pt x="2600" y="959"/>
                  </a:lnTo>
                  <a:lnTo>
                    <a:pt x="2545" y="849"/>
                  </a:lnTo>
                  <a:lnTo>
                    <a:pt x="2489" y="720"/>
                  </a:lnTo>
                  <a:lnTo>
                    <a:pt x="2434" y="609"/>
                  </a:lnTo>
                  <a:lnTo>
                    <a:pt x="2360" y="499"/>
                  </a:lnTo>
                  <a:lnTo>
                    <a:pt x="2268" y="406"/>
                  </a:lnTo>
                  <a:lnTo>
                    <a:pt x="2176" y="314"/>
                  </a:lnTo>
                  <a:lnTo>
                    <a:pt x="2065" y="240"/>
                  </a:lnTo>
                  <a:lnTo>
                    <a:pt x="1955" y="167"/>
                  </a:lnTo>
                  <a:lnTo>
                    <a:pt x="1844" y="111"/>
                  </a:lnTo>
                  <a:lnTo>
                    <a:pt x="1715" y="74"/>
                  </a:lnTo>
                  <a:lnTo>
                    <a:pt x="1586" y="38"/>
                  </a:lnTo>
                  <a:lnTo>
                    <a:pt x="1457" y="19"/>
                  </a:lnTo>
                  <a:lnTo>
                    <a:pt x="13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0" name="Google Shape;3210;p11"/>
            <p:cNvSpPr/>
            <p:nvPr/>
          </p:nvSpPr>
          <p:spPr>
            <a:xfrm>
              <a:off x="5014700" y="364425"/>
              <a:ext cx="66400" cy="66400"/>
            </a:xfrm>
            <a:custGeom>
              <a:avLst/>
              <a:gdLst/>
              <a:ahLst/>
              <a:cxnLst/>
              <a:rect l="l" t="t" r="r" b="b"/>
              <a:pathLst>
                <a:path w="2656" h="2656" extrusionOk="0">
                  <a:moveTo>
                    <a:pt x="1365" y="0"/>
                  </a:moveTo>
                  <a:lnTo>
                    <a:pt x="1217" y="19"/>
                  </a:lnTo>
                  <a:lnTo>
                    <a:pt x="1088" y="37"/>
                  </a:lnTo>
                  <a:lnTo>
                    <a:pt x="959" y="55"/>
                  </a:lnTo>
                  <a:lnTo>
                    <a:pt x="830" y="111"/>
                  </a:lnTo>
                  <a:lnTo>
                    <a:pt x="719" y="166"/>
                  </a:lnTo>
                  <a:lnTo>
                    <a:pt x="609" y="221"/>
                  </a:lnTo>
                  <a:lnTo>
                    <a:pt x="498" y="314"/>
                  </a:lnTo>
                  <a:lnTo>
                    <a:pt x="406" y="387"/>
                  </a:lnTo>
                  <a:lnTo>
                    <a:pt x="314" y="479"/>
                  </a:lnTo>
                  <a:lnTo>
                    <a:pt x="240" y="590"/>
                  </a:lnTo>
                  <a:lnTo>
                    <a:pt x="166" y="701"/>
                  </a:lnTo>
                  <a:lnTo>
                    <a:pt x="111" y="811"/>
                  </a:lnTo>
                  <a:lnTo>
                    <a:pt x="55" y="940"/>
                  </a:lnTo>
                  <a:lnTo>
                    <a:pt x="37" y="1069"/>
                  </a:lnTo>
                  <a:lnTo>
                    <a:pt x="0" y="1199"/>
                  </a:lnTo>
                  <a:lnTo>
                    <a:pt x="0" y="1328"/>
                  </a:lnTo>
                  <a:lnTo>
                    <a:pt x="0" y="1475"/>
                  </a:lnTo>
                  <a:lnTo>
                    <a:pt x="37" y="1604"/>
                  </a:lnTo>
                  <a:lnTo>
                    <a:pt x="55" y="1715"/>
                  </a:lnTo>
                  <a:lnTo>
                    <a:pt x="111" y="1844"/>
                  </a:lnTo>
                  <a:lnTo>
                    <a:pt x="166" y="1955"/>
                  </a:lnTo>
                  <a:lnTo>
                    <a:pt x="221" y="2065"/>
                  </a:lnTo>
                  <a:lnTo>
                    <a:pt x="295" y="2157"/>
                  </a:lnTo>
                  <a:lnTo>
                    <a:pt x="387" y="2268"/>
                  </a:lnTo>
                  <a:lnTo>
                    <a:pt x="479" y="2342"/>
                  </a:lnTo>
                  <a:lnTo>
                    <a:pt x="572" y="2415"/>
                  </a:lnTo>
                  <a:lnTo>
                    <a:pt x="682" y="2489"/>
                  </a:lnTo>
                  <a:lnTo>
                    <a:pt x="793" y="2545"/>
                  </a:lnTo>
                  <a:lnTo>
                    <a:pt x="922" y="2600"/>
                  </a:lnTo>
                  <a:lnTo>
                    <a:pt x="1033" y="2637"/>
                  </a:lnTo>
                  <a:lnTo>
                    <a:pt x="1162" y="2655"/>
                  </a:lnTo>
                  <a:lnTo>
                    <a:pt x="1438" y="2655"/>
                  </a:lnTo>
                  <a:lnTo>
                    <a:pt x="1567" y="2637"/>
                  </a:lnTo>
                  <a:lnTo>
                    <a:pt x="1696" y="2618"/>
                  </a:lnTo>
                  <a:lnTo>
                    <a:pt x="1825" y="2563"/>
                  </a:lnTo>
                  <a:lnTo>
                    <a:pt x="1936" y="2508"/>
                  </a:lnTo>
                  <a:lnTo>
                    <a:pt x="2047" y="2452"/>
                  </a:lnTo>
                  <a:lnTo>
                    <a:pt x="2157" y="2360"/>
                  </a:lnTo>
                  <a:lnTo>
                    <a:pt x="2250" y="2286"/>
                  </a:lnTo>
                  <a:lnTo>
                    <a:pt x="2342" y="2194"/>
                  </a:lnTo>
                  <a:lnTo>
                    <a:pt x="2415" y="2084"/>
                  </a:lnTo>
                  <a:lnTo>
                    <a:pt x="2489" y="1973"/>
                  </a:lnTo>
                  <a:lnTo>
                    <a:pt x="2545" y="1862"/>
                  </a:lnTo>
                  <a:lnTo>
                    <a:pt x="2600" y="1733"/>
                  </a:lnTo>
                  <a:lnTo>
                    <a:pt x="2637" y="1604"/>
                  </a:lnTo>
                  <a:lnTo>
                    <a:pt x="2655" y="1475"/>
                  </a:lnTo>
                  <a:lnTo>
                    <a:pt x="2655" y="1328"/>
                  </a:lnTo>
                  <a:lnTo>
                    <a:pt x="2655" y="1199"/>
                  </a:lnTo>
                  <a:lnTo>
                    <a:pt x="2637" y="1069"/>
                  </a:lnTo>
                  <a:lnTo>
                    <a:pt x="2600" y="959"/>
                  </a:lnTo>
                  <a:lnTo>
                    <a:pt x="2563" y="830"/>
                  </a:lnTo>
                  <a:lnTo>
                    <a:pt x="2508" y="719"/>
                  </a:lnTo>
                  <a:lnTo>
                    <a:pt x="2434" y="609"/>
                  </a:lnTo>
                  <a:lnTo>
                    <a:pt x="2360" y="498"/>
                  </a:lnTo>
                  <a:lnTo>
                    <a:pt x="2268" y="406"/>
                  </a:lnTo>
                  <a:lnTo>
                    <a:pt x="2176" y="332"/>
                  </a:lnTo>
                  <a:lnTo>
                    <a:pt x="2084" y="240"/>
                  </a:lnTo>
                  <a:lnTo>
                    <a:pt x="1973" y="184"/>
                  </a:lnTo>
                  <a:lnTo>
                    <a:pt x="1862" y="129"/>
                  </a:lnTo>
                  <a:lnTo>
                    <a:pt x="1733" y="74"/>
                  </a:lnTo>
                  <a:lnTo>
                    <a:pt x="1623" y="37"/>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1" name="Google Shape;3211;p11"/>
            <p:cNvSpPr/>
            <p:nvPr/>
          </p:nvSpPr>
          <p:spPr>
            <a:xfrm>
              <a:off x="5457200" y="1098250"/>
              <a:ext cx="66400" cy="66400"/>
            </a:xfrm>
            <a:custGeom>
              <a:avLst/>
              <a:gdLst/>
              <a:ahLst/>
              <a:cxnLst/>
              <a:rect l="l" t="t" r="r" b="b"/>
              <a:pathLst>
                <a:path w="2656" h="2656" extrusionOk="0">
                  <a:moveTo>
                    <a:pt x="1218" y="1"/>
                  </a:moveTo>
                  <a:lnTo>
                    <a:pt x="1089" y="19"/>
                  </a:lnTo>
                  <a:lnTo>
                    <a:pt x="959" y="38"/>
                  </a:lnTo>
                  <a:lnTo>
                    <a:pt x="830" y="93"/>
                  </a:lnTo>
                  <a:lnTo>
                    <a:pt x="720" y="148"/>
                  </a:lnTo>
                  <a:lnTo>
                    <a:pt x="609" y="203"/>
                  </a:lnTo>
                  <a:lnTo>
                    <a:pt x="499" y="296"/>
                  </a:lnTo>
                  <a:lnTo>
                    <a:pt x="406" y="369"/>
                  </a:lnTo>
                  <a:lnTo>
                    <a:pt x="314" y="462"/>
                  </a:lnTo>
                  <a:lnTo>
                    <a:pt x="240" y="572"/>
                  </a:lnTo>
                  <a:lnTo>
                    <a:pt x="167" y="683"/>
                  </a:lnTo>
                  <a:lnTo>
                    <a:pt x="111" y="794"/>
                  </a:lnTo>
                  <a:lnTo>
                    <a:pt x="56" y="923"/>
                  </a:lnTo>
                  <a:lnTo>
                    <a:pt x="19" y="1052"/>
                  </a:lnTo>
                  <a:lnTo>
                    <a:pt x="1" y="1181"/>
                  </a:lnTo>
                  <a:lnTo>
                    <a:pt x="1" y="1328"/>
                  </a:lnTo>
                  <a:lnTo>
                    <a:pt x="1" y="1457"/>
                  </a:lnTo>
                  <a:lnTo>
                    <a:pt x="19" y="1586"/>
                  </a:lnTo>
                  <a:lnTo>
                    <a:pt x="56" y="1697"/>
                  </a:lnTo>
                  <a:lnTo>
                    <a:pt x="93" y="1826"/>
                  </a:lnTo>
                  <a:lnTo>
                    <a:pt x="148" y="1937"/>
                  </a:lnTo>
                  <a:lnTo>
                    <a:pt x="222" y="2047"/>
                  </a:lnTo>
                  <a:lnTo>
                    <a:pt x="296" y="2158"/>
                  </a:lnTo>
                  <a:lnTo>
                    <a:pt x="369" y="2250"/>
                  </a:lnTo>
                  <a:lnTo>
                    <a:pt x="462" y="2324"/>
                  </a:lnTo>
                  <a:lnTo>
                    <a:pt x="572" y="2416"/>
                  </a:lnTo>
                  <a:lnTo>
                    <a:pt x="683" y="2471"/>
                  </a:lnTo>
                  <a:lnTo>
                    <a:pt x="794" y="2527"/>
                  </a:lnTo>
                  <a:lnTo>
                    <a:pt x="904" y="2582"/>
                  </a:lnTo>
                  <a:lnTo>
                    <a:pt x="1033" y="2619"/>
                  </a:lnTo>
                  <a:lnTo>
                    <a:pt x="1162" y="2637"/>
                  </a:lnTo>
                  <a:lnTo>
                    <a:pt x="1291" y="2656"/>
                  </a:lnTo>
                  <a:lnTo>
                    <a:pt x="1439" y="2637"/>
                  </a:lnTo>
                  <a:lnTo>
                    <a:pt x="1568" y="2619"/>
                  </a:lnTo>
                  <a:lnTo>
                    <a:pt x="1697" y="2600"/>
                  </a:lnTo>
                  <a:lnTo>
                    <a:pt x="1808" y="2545"/>
                  </a:lnTo>
                  <a:lnTo>
                    <a:pt x="1937" y="2490"/>
                  </a:lnTo>
                  <a:lnTo>
                    <a:pt x="2047" y="2435"/>
                  </a:lnTo>
                  <a:lnTo>
                    <a:pt x="2158" y="2361"/>
                  </a:lnTo>
                  <a:lnTo>
                    <a:pt x="2250" y="2269"/>
                  </a:lnTo>
                  <a:lnTo>
                    <a:pt x="2342" y="2176"/>
                  </a:lnTo>
                  <a:lnTo>
                    <a:pt x="2416" y="2066"/>
                  </a:lnTo>
                  <a:lnTo>
                    <a:pt x="2490" y="1955"/>
                  </a:lnTo>
                  <a:lnTo>
                    <a:pt x="2545" y="1844"/>
                  </a:lnTo>
                  <a:lnTo>
                    <a:pt x="2582" y="1715"/>
                  </a:lnTo>
                  <a:lnTo>
                    <a:pt x="2619" y="1586"/>
                  </a:lnTo>
                  <a:lnTo>
                    <a:pt x="2637" y="1457"/>
                  </a:lnTo>
                  <a:lnTo>
                    <a:pt x="2656" y="1328"/>
                  </a:lnTo>
                  <a:lnTo>
                    <a:pt x="2637" y="1181"/>
                  </a:lnTo>
                  <a:lnTo>
                    <a:pt x="2619" y="1052"/>
                  </a:lnTo>
                  <a:lnTo>
                    <a:pt x="2600" y="941"/>
                  </a:lnTo>
                  <a:lnTo>
                    <a:pt x="2545" y="812"/>
                  </a:lnTo>
                  <a:lnTo>
                    <a:pt x="2490" y="701"/>
                  </a:lnTo>
                  <a:lnTo>
                    <a:pt x="2435" y="591"/>
                  </a:lnTo>
                  <a:lnTo>
                    <a:pt x="2361" y="498"/>
                  </a:lnTo>
                  <a:lnTo>
                    <a:pt x="2269" y="388"/>
                  </a:lnTo>
                  <a:lnTo>
                    <a:pt x="2176" y="314"/>
                  </a:lnTo>
                  <a:lnTo>
                    <a:pt x="2066" y="240"/>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2" name="Google Shape;3212;p11"/>
            <p:cNvSpPr/>
            <p:nvPr/>
          </p:nvSpPr>
          <p:spPr>
            <a:xfrm>
              <a:off x="5602400" y="1206575"/>
              <a:ext cx="66400" cy="66400"/>
            </a:xfrm>
            <a:custGeom>
              <a:avLst/>
              <a:gdLst/>
              <a:ahLst/>
              <a:cxnLst/>
              <a:rect l="l" t="t" r="r" b="b"/>
              <a:pathLst>
                <a:path w="2656" h="2656" extrusionOk="0">
                  <a:moveTo>
                    <a:pt x="1181" y="1"/>
                  </a:moveTo>
                  <a:lnTo>
                    <a:pt x="1052" y="38"/>
                  </a:lnTo>
                  <a:lnTo>
                    <a:pt x="923" y="56"/>
                  </a:lnTo>
                  <a:lnTo>
                    <a:pt x="812" y="111"/>
                  </a:lnTo>
                  <a:lnTo>
                    <a:pt x="701" y="167"/>
                  </a:lnTo>
                  <a:lnTo>
                    <a:pt x="591" y="240"/>
                  </a:lnTo>
                  <a:lnTo>
                    <a:pt x="480" y="314"/>
                  </a:lnTo>
                  <a:lnTo>
                    <a:pt x="388" y="406"/>
                  </a:lnTo>
                  <a:lnTo>
                    <a:pt x="314" y="498"/>
                  </a:lnTo>
                  <a:lnTo>
                    <a:pt x="240" y="591"/>
                  </a:lnTo>
                  <a:lnTo>
                    <a:pt x="167" y="701"/>
                  </a:lnTo>
                  <a:lnTo>
                    <a:pt x="111" y="812"/>
                  </a:lnTo>
                  <a:lnTo>
                    <a:pt x="74" y="941"/>
                  </a:lnTo>
                  <a:lnTo>
                    <a:pt x="38" y="1070"/>
                  </a:lnTo>
                  <a:lnTo>
                    <a:pt x="19" y="1199"/>
                  </a:lnTo>
                  <a:lnTo>
                    <a:pt x="1" y="1328"/>
                  </a:lnTo>
                  <a:lnTo>
                    <a:pt x="19" y="1457"/>
                  </a:lnTo>
                  <a:lnTo>
                    <a:pt x="38" y="1586"/>
                  </a:lnTo>
                  <a:lnTo>
                    <a:pt x="74" y="1715"/>
                  </a:lnTo>
                  <a:lnTo>
                    <a:pt x="111" y="1844"/>
                  </a:lnTo>
                  <a:lnTo>
                    <a:pt x="167" y="1955"/>
                  </a:lnTo>
                  <a:lnTo>
                    <a:pt x="240" y="2066"/>
                  </a:lnTo>
                  <a:lnTo>
                    <a:pt x="333" y="2176"/>
                  </a:lnTo>
                  <a:lnTo>
                    <a:pt x="406" y="2269"/>
                  </a:lnTo>
                  <a:lnTo>
                    <a:pt x="517" y="2361"/>
                  </a:lnTo>
                  <a:lnTo>
                    <a:pt x="609" y="2434"/>
                  </a:lnTo>
                  <a:lnTo>
                    <a:pt x="720" y="2508"/>
                  </a:lnTo>
                  <a:lnTo>
                    <a:pt x="849" y="2564"/>
                  </a:lnTo>
                  <a:lnTo>
                    <a:pt x="959" y="2600"/>
                  </a:lnTo>
                  <a:lnTo>
                    <a:pt x="1089" y="2637"/>
                  </a:lnTo>
                  <a:lnTo>
                    <a:pt x="1236" y="2656"/>
                  </a:lnTo>
                  <a:lnTo>
                    <a:pt x="1365" y="2656"/>
                  </a:lnTo>
                  <a:lnTo>
                    <a:pt x="1494" y="2637"/>
                  </a:lnTo>
                  <a:lnTo>
                    <a:pt x="1623" y="2619"/>
                  </a:lnTo>
                  <a:lnTo>
                    <a:pt x="1752" y="2582"/>
                  </a:lnTo>
                  <a:lnTo>
                    <a:pt x="1863" y="2545"/>
                  </a:lnTo>
                  <a:lnTo>
                    <a:pt x="1974" y="2490"/>
                  </a:lnTo>
                  <a:lnTo>
                    <a:pt x="2084" y="2416"/>
                  </a:lnTo>
                  <a:lnTo>
                    <a:pt x="2195" y="2342"/>
                  </a:lnTo>
                  <a:lnTo>
                    <a:pt x="2287" y="2250"/>
                  </a:lnTo>
                  <a:lnTo>
                    <a:pt x="2361" y="2158"/>
                  </a:lnTo>
                  <a:lnTo>
                    <a:pt x="2435" y="2047"/>
                  </a:lnTo>
                  <a:lnTo>
                    <a:pt x="2508" y="1955"/>
                  </a:lnTo>
                  <a:lnTo>
                    <a:pt x="2564" y="1826"/>
                  </a:lnTo>
                  <a:lnTo>
                    <a:pt x="2600" y="1715"/>
                  </a:lnTo>
                  <a:lnTo>
                    <a:pt x="2637" y="1586"/>
                  </a:lnTo>
                  <a:lnTo>
                    <a:pt x="2656" y="1457"/>
                  </a:lnTo>
                  <a:lnTo>
                    <a:pt x="2656" y="1328"/>
                  </a:lnTo>
                  <a:lnTo>
                    <a:pt x="2656" y="1199"/>
                  </a:lnTo>
                  <a:lnTo>
                    <a:pt x="2637" y="1052"/>
                  </a:lnTo>
                  <a:lnTo>
                    <a:pt x="2600" y="923"/>
                  </a:lnTo>
                  <a:lnTo>
                    <a:pt x="2564" y="812"/>
                  </a:lnTo>
                  <a:lnTo>
                    <a:pt x="2490" y="683"/>
                  </a:lnTo>
                  <a:lnTo>
                    <a:pt x="2435" y="572"/>
                  </a:lnTo>
                  <a:lnTo>
                    <a:pt x="2342" y="480"/>
                  </a:lnTo>
                  <a:lnTo>
                    <a:pt x="2269" y="388"/>
                  </a:lnTo>
                  <a:lnTo>
                    <a:pt x="2158" y="296"/>
                  </a:lnTo>
                  <a:lnTo>
                    <a:pt x="2066" y="222"/>
                  </a:lnTo>
                  <a:lnTo>
                    <a:pt x="1955" y="148"/>
                  </a:lnTo>
                  <a:lnTo>
                    <a:pt x="1826" y="93"/>
                  </a:lnTo>
                  <a:lnTo>
                    <a:pt x="1697" y="56"/>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3" name="Google Shape;3213;p11"/>
            <p:cNvSpPr/>
            <p:nvPr/>
          </p:nvSpPr>
          <p:spPr>
            <a:xfrm>
              <a:off x="5183400" y="804625"/>
              <a:ext cx="65475" cy="65475"/>
            </a:xfrm>
            <a:custGeom>
              <a:avLst/>
              <a:gdLst/>
              <a:ahLst/>
              <a:cxnLst/>
              <a:rect l="l" t="t" r="r" b="b"/>
              <a:pathLst>
                <a:path w="2619" h="2619" extrusionOk="0">
                  <a:moveTo>
                    <a:pt x="1144" y="1"/>
                  </a:moveTo>
                  <a:lnTo>
                    <a:pt x="1015" y="37"/>
                  </a:lnTo>
                  <a:lnTo>
                    <a:pt x="904" y="56"/>
                  </a:lnTo>
                  <a:lnTo>
                    <a:pt x="775" y="111"/>
                  </a:lnTo>
                  <a:lnTo>
                    <a:pt x="664" y="166"/>
                  </a:lnTo>
                  <a:lnTo>
                    <a:pt x="554" y="240"/>
                  </a:lnTo>
                  <a:lnTo>
                    <a:pt x="461" y="314"/>
                  </a:lnTo>
                  <a:lnTo>
                    <a:pt x="369" y="406"/>
                  </a:lnTo>
                  <a:lnTo>
                    <a:pt x="295" y="498"/>
                  </a:lnTo>
                  <a:lnTo>
                    <a:pt x="222" y="591"/>
                  </a:lnTo>
                  <a:lnTo>
                    <a:pt x="148" y="701"/>
                  </a:lnTo>
                  <a:lnTo>
                    <a:pt x="93" y="812"/>
                  </a:lnTo>
                  <a:lnTo>
                    <a:pt x="56" y="941"/>
                  </a:lnTo>
                  <a:lnTo>
                    <a:pt x="19" y="1070"/>
                  </a:lnTo>
                  <a:lnTo>
                    <a:pt x="19" y="1199"/>
                  </a:lnTo>
                  <a:lnTo>
                    <a:pt x="0" y="1328"/>
                  </a:lnTo>
                  <a:lnTo>
                    <a:pt x="19" y="1457"/>
                  </a:lnTo>
                  <a:lnTo>
                    <a:pt x="37" y="1586"/>
                  </a:lnTo>
                  <a:lnTo>
                    <a:pt x="74" y="1715"/>
                  </a:lnTo>
                  <a:lnTo>
                    <a:pt x="111" y="1826"/>
                  </a:lnTo>
                  <a:lnTo>
                    <a:pt x="166" y="1955"/>
                  </a:lnTo>
                  <a:lnTo>
                    <a:pt x="240" y="2047"/>
                  </a:lnTo>
                  <a:lnTo>
                    <a:pt x="314" y="2158"/>
                  </a:lnTo>
                  <a:lnTo>
                    <a:pt x="388" y="2250"/>
                  </a:lnTo>
                  <a:lnTo>
                    <a:pt x="498" y="2324"/>
                  </a:lnTo>
                  <a:lnTo>
                    <a:pt x="590" y="2397"/>
                  </a:lnTo>
                  <a:lnTo>
                    <a:pt x="701" y="2471"/>
                  </a:lnTo>
                  <a:lnTo>
                    <a:pt x="812" y="2527"/>
                  </a:lnTo>
                  <a:lnTo>
                    <a:pt x="941" y="2563"/>
                  </a:lnTo>
                  <a:lnTo>
                    <a:pt x="1051" y="2600"/>
                  </a:lnTo>
                  <a:lnTo>
                    <a:pt x="1180" y="2619"/>
                  </a:lnTo>
                  <a:lnTo>
                    <a:pt x="1457" y="2619"/>
                  </a:lnTo>
                  <a:lnTo>
                    <a:pt x="1586" y="2600"/>
                  </a:lnTo>
                  <a:lnTo>
                    <a:pt x="1715" y="2563"/>
                  </a:lnTo>
                  <a:lnTo>
                    <a:pt x="1826" y="2508"/>
                  </a:lnTo>
                  <a:lnTo>
                    <a:pt x="1936" y="2453"/>
                  </a:lnTo>
                  <a:lnTo>
                    <a:pt x="2047" y="2397"/>
                  </a:lnTo>
                  <a:lnTo>
                    <a:pt x="2158" y="2324"/>
                  </a:lnTo>
                  <a:lnTo>
                    <a:pt x="2250" y="2232"/>
                  </a:lnTo>
                  <a:lnTo>
                    <a:pt x="2324" y="2139"/>
                  </a:lnTo>
                  <a:lnTo>
                    <a:pt x="2397" y="2047"/>
                  </a:lnTo>
                  <a:lnTo>
                    <a:pt x="2471" y="1937"/>
                  </a:lnTo>
                  <a:lnTo>
                    <a:pt x="2526" y="1826"/>
                  </a:lnTo>
                  <a:lnTo>
                    <a:pt x="2563" y="1697"/>
                  </a:lnTo>
                  <a:lnTo>
                    <a:pt x="2600" y="1586"/>
                  </a:lnTo>
                  <a:lnTo>
                    <a:pt x="2619" y="1457"/>
                  </a:lnTo>
                  <a:lnTo>
                    <a:pt x="2619" y="1310"/>
                  </a:lnTo>
                  <a:lnTo>
                    <a:pt x="2619" y="1181"/>
                  </a:lnTo>
                  <a:lnTo>
                    <a:pt x="2600" y="1052"/>
                  </a:lnTo>
                  <a:lnTo>
                    <a:pt x="2563" y="922"/>
                  </a:lnTo>
                  <a:lnTo>
                    <a:pt x="2526" y="793"/>
                  </a:lnTo>
                  <a:lnTo>
                    <a:pt x="2471" y="683"/>
                  </a:lnTo>
                  <a:lnTo>
                    <a:pt x="2397" y="572"/>
                  </a:lnTo>
                  <a:lnTo>
                    <a:pt x="2324" y="461"/>
                  </a:lnTo>
                  <a:lnTo>
                    <a:pt x="2231" y="369"/>
                  </a:lnTo>
                  <a:lnTo>
                    <a:pt x="2139" y="277"/>
                  </a:lnTo>
                  <a:lnTo>
                    <a:pt x="2029" y="203"/>
                  </a:lnTo>
                  <a:lnTo>
                    <a:pt x="1918" y="148"/>
                  </a:lnTo>
                  <a:lnTo>
                    <a:pt x="1807" y="93"/>
                  </a:lnTo>
                  <a:lnTo>
                    <a:pt x="1678" y="56"/>
                  </a:lnTo>
                  <a:lnTo>
                    <a:pt x="1549"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4" name="Google Shape;3214;p11"/>
            <p:cNvSpPr/>
            <p:nvPr/>
          </p:nvSpPr>
          <p:spPr>
            <a:xfrm>
              <a:off x="5749000" y="1315825"/>
              <a:ext cx="64550" cy="64550"/>
            </a:xfrm>
            <a:custGeom>
              <a:avLst/>
              <a:gdLst/>
              <a:ahLst/>
              <a:cxnLst/>
              <a:rect l="l" t="t" r="r" b="b"/>
              <a:pathLst>
                <a:path w="2582" h="2582" extrusionOk="0">
                  <a:moveTo>
                    <a:pt x="1143" y="0"/>
                  </a:moveTo>
                  <a:lnTo>
                    <a:pt x="1014" y="19"/>
                  </a:lnTo>
                  <a:lnTo>
                    <a:pt x="885" y="56"/>
                  </a:lnTo>
                  <a:lnTo>
                    <a:pt x="774" y="111"/>
                  </a:lnTo>
                  <a:lnTo>
                    <a:pt x="664" y="148"/>
                  </a:lnTo>
                  <a:lnTo>
                    <a:pt x="553" y="222"/>
                  </a:lnTo>
                  <a:lnTo>
                    <a:pt x="461" y="295"/>
                  </a:lnTo>
                  <a:lnTo>
                    <a:pt x="369" y="388"/>
                  </a:lnTo>
                  <a:lnTo>
                    <a:pt x="277" y="480"/>
                  </a:lnTo>
                  <a:lnTo>
                    <a:pt x="203" y="572"/>
                  </a:lnTo>
                  <a:lnTo>
                    <a:pt x="148" y="683"/>
                  </a:lnTo>
                  <a:lnTo>
                    <a:pt x="92" y="793"/>
                  </a:lnTo>
                  <a:lnTo>
                    <a:pt x="55" y="904"/>
                  </a:lnTo>
                  <a:lnTo>
                    <a:pt x="18" y="1033"/>
                  </a:lnTo>
                  <a:lnTo>
                    <a:pt x="0" y="1162"/>
                  </a:lnTo>
                  <a:lnTo>
                    <a:pt x="0" y="1310"/>
                  </a:lnTo>
                  <a:lnTo>
                    <a:pt x="0" y="1439"/>
                  </a:lnTo>
                  <a:lnTo>
                    <a:pt x="37" y="1568"/>
                  </a:lnTo>
                  <a:lnTo>
                    <a:pt x="55" y="1697"/>
                  </a:lnTo>
                  <a:lnTo>
                    <a:pt x="111" y="1807"/>
                  </a:lnTo>
                  <a:lnTo>
                    <a:pt x="166" y="1918"/>
                  </a:lnTo>
                  <a:lnTo>
                    <a:pt x="221" y="2029"/>
                  </a:lnTo>
                  <a:lnTo>
                    <a:pt x="295" y="2139"/>
                  </a:lnTo>
                  <a:lnTo>
                    <a:pt x="387" y="2213"/>
                  </a:lnTo>
                  <a:lnTo>
                    <a:pt x="479" y="2305"/>
                  </a:lnTo>
                  <a:lnTo>
                    <a:pt x="572" y="2379"/>
                  </a:lnTo>
                  <a:lnTo>
                    <a:pt x="682" y="2434"/>
                  </a:lnTo>
                  <a:lnTo>
                    <a:pt x="793" y="2490"/>
                  </a:lnTo>
                  <a:lnTo>
                    <a:pt x="922" y="2527"/>
                  </a:lnTo>
                  <a:lnTo>
                    <a:pt x="1033" y="2563"/>
                  </a:lnTo>
                  <a:lnTo>
                    <a:pt x="1162" y="2582"/>
                  </a:lnTo>
                  <a:lnTo>
                    <a:pt x="1438" y="2582"/>
                  </a:lnTo>
                  <a:lnTo>
                    <a:pt x="1567" y="2563"/>
                  </a:lnTo>
                  <a:lnTo>
                    <a:pt x="1696" y="2527"/>
                  </a:lnTo>
                  <a:lnTo>
                    <a:pt x="1807" y="2490"/>
                  </a:lnTo>
                  <a:lnTo>
                    <a:pt x="1936" y="2434"/>
                  </a:lnTo>
                  <a:lnTo>
                    <a:pt x="2028" y="2361"/>
                  </a:lnTo>
                  <a:lnTo>
                    <a:pt x="2139" y="2287"/>
                  </a:lnTo>
                  <a:lnTo>
                    <a:pt x="2231" y="2213"/>
                  </a:lnTo>
                  <a:lnTo>
                    <a:pt x="2305" y="2121"/>
                  </a:lnTo>
                  <a:lnTo>
                    <a:pt x="2379" y="2010"/>
                  </a:lnTo>
                  <a:lnTo>
                    <a:pt x="2434" y="1900"/>
                  </a:lnTo>
                  <a:lnTo>
                    <a:pt x="2489" y="1789"/>
                  </a:lnTo>
                  <a:lnTo>
                    <a:pt x="2526" y="1678"/>
                  </a:lnTo>
                  <a:lnTo>
                    <a:pt x="2563" y="1549"/>
                  </a:lnTo>
                  <a:lnTo>
                    <a:pt x="2581" y="1420"/>
                  </a:lnTo>
                  <a:lnTo>
                    <a:pt x="2581" y="1273"/>
                  </a:lnTo>
                  <a:lnTo>
                    <a:pt x="2581" y="1144"/>
                  </a:lnTo>
                  <a:lnTo>
                    <a:pt x="2563" y="1015"/>
                  </a:lnTo>
                  <a:lnTo>
                    <a:pt x="2526" y="886"/>
                  </a:lnTo>
                  <a:lnTo>
                    <a:pt x="2489" y="775"/>
                  </a:lnTo>
                  <a:lnTo>
                    <a:pt x="2434" y="664"/>
                  </a:lnTo>
                  <a:lnTo>
                    <a:pt x="2360" y="554"/>
                  </a:lnTo>
                  <a:lnTo>
                    <a:pt x="2286" y="461"/>
                  </a:lnTo>
                  <a:lnTo>
                    <a:pt x="2213" y="369"/>
                  </a:lnTo>
                  <a:lnTo>
                    <a:pt x="2120" y="277"/>
                  </a:lnTo>
                  <a:lnTo>
                    <a:pt x="2010" y="203"/>
                  </a:lnTo>
                  <a:lnTo>
                    <a:pt x="1918" y="148"/>
                  </a:lnTo>
                  <a:lnTo>
                    <a:pt x="1789" y="93"/>
                  </a:lnTo>
                  <a:lnTo>
                    <a:pt x="1678" y="56"/>
                  </a:lnTo>
                  <a:lnTo>
                    <a:pt x="1549"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5" name="Google Shape;3215;p11"/>
            <p:cNvSpPr/>
            <p:nvPr/>
          </p:nvSpPr>
          <p:spPr>
            <a:xfrm>
              <a:off x="5249325" y="899125"/>
              <a:ext cx="65000" cy="65025"/>
            </a:xfrm>
            <a:custGeom>
              <a:avLst/>
              <a:gdLst/>
              <a:ahLst/>
              <a:cxnLst/>
              <a:rect l="l" t="t" r="r" b="b"/>
              <a:pathLst>
                <a:path w="2600" h="2601" extrusionOk="0">
                  <a:moveTo>
                    <a:pt x="1162" y="0"/>
                  </a:moveTo>
                  <a:lnTo>
                    <a:pt x="1033" y="19"/>
                  </a:lnTo>
                  <a:lnTo>
                    <a:pt x="904" y="56"/>
                  </a:lnTo>
                  <a:lnTo>
                    <a:pt x="793" y="93"/>
                  </a:lnTo>
                  <a:lnTo>
                    <a:pt x="682" y="148"/>
                  </a:lnTo>
                  <a:lnTo>
                    <a:pt x="572" y="222"/>
                  </a:lnTo>
                  <a:lnTo>
                    <a:pt x="461" y="295"/>
                  </a:lnTo>
                  <a:lnTo>
                    <a:pt x="369" y="369"/>
                  </a:lnTo>
                  <a:lnTo>
                    <a:pt x="295" y="461"/>
                  </a:lnTo>
                  <a:lnTo>
                    <a:pt x="221" y="572"/>
                  </a:lnTo>
                  <a:lnTo>
                    <a:pt x="166" y="664"/>
                  </a:lnTo>
                  <a:lnTo>
                    <a:pt x="111" y="793"/>
                  </a:lnTo>
                  <a:lnTo>
                    <a:pt x="55" y="904"/>
                  </a:lnTo>
                  <a:lnTo>
                    <a:pt x="37" y="1033"/>
                  </a:lnTo>
                  <a:lnTo>
                    <a:pt x="19" y="1162"/>
                  </a:lnTo>
                  <a:lnTo>
                    <a:pt x="0" y="1291"/>
                  </a:lnTo>
                  <a:lnTo>
                    <a:pt x="19" y="1439"/>
                  </a:lnTo>
                  <a:lnTo>
                    <a:pt x="37" y="1568"/>
                  </a:lnTo>
                  <a:lnTo>
                    <a:pt x="55" y="1697"/>
                  </a:lnTo>
                  <a:lnTo>
                    <a:pt x="111" y="1807"/>
                  </a:lnTo>
                  <a:lnTo>
                    <a:pt x="166" y="1918"/>
                  </a:lnTo>
                  <a:lnTo>
                    <a:pt x="221" y="2029"/>
                  </a:lnTo>
                  <a:lnTo>
                    <a:pt x="295" y="2121"/>
                  </a:lnTo>
                  <a:lnTo>
                    <a:pt x="387" y="2213"/>
                  </a:lnTo>
                  <a:lnTo>
                    <a:pt x="479" y="2305"/>
                  </a:lnTo>
                  <a:lnTo>
                    <a:pt x="572" y="2379"/>
                  </a:lnTo>
                  <a:lnTo>
                    <a:pt x="682" y="2434"/>
                  </a:lnTo>
                  <a:lnTo>
                    <a:pt x="793" y="2490"/>
                  </a:lnTo>
                  <a:lnTo>
                    <a:pt x="922" y="2545"/>
                  </a:lnTo>
                  <a:lnTo>
                    <a:pt x="1033" y="2563"/>
                  </a:lnTo>
                  <a:lnTo>
                    <a:pt x="1180" y="2582"/>
                  </a:lnTo>
                  <a:lnTo>
                    <a:pt x="1309" y="2600"/>
                  </a:lnTo>
                  <a:lnTo>
                    <a:pt x="1438" y="2582"/>
                  </a:lnTo>
                  <a:lnTo>
                    <a:pt x="1567" y="2563"/>
                  </a:lnTo>
                  <a:lnTo>
                    <a:pt x="1696" y="2545"/>
                  </a:lnTo>
                  <a:lnTo>
                    <a:pt x="1825" y="2490"/>
                  </a:lnTo>
                  <a:lnTo>
                    <a:pt x="1936" y="2434"/>
                  </a:lnTo>
                  <a:lnTo>
                    <a:pt x="2047" y="2379"/>
                  </a:lnTo>
                  <a:lnTo>
                    <a:pt x="2139" y="2305"/>
                  </a:lnTo>
                  <a:lnTo>
                    <a:pt x="2231" y="2213"/>
                  </a:lnTo>
                  <a:lnTo>
                    <a:pt x="2323" y="2121"/>
                  </a:lnTo>
                  <a:lnTo>
                    <a:pt x="2397" y="2029"/>
                  </a:lnTo>
                  <a:lnTo>
                    <a:pt x="2452" y="1918"/>
                  </a:lnTo>
                  <a:lnTo>
                    <a:pt x="2508" y="1807"/>
                  </a:lnTo>
                  <a:lnTo>
                    <a:pt x="2545" y="1678"/>
                  </a:lnTo>
                  <a:lnTo>
                    <a:pt x="2581" y="1549"/>
                  </a:lnTo>
                  <a:lnTo>
                    <a:pt x="2600" y="1420"/>
                  </a:lnTo>
                  <a:lnTo>
                    <a:pt x="2600" y="1291"/>
                  </a:lnTo>
                  <a:lnTo>
                    <a:pt x="2600" y="1162"/>
                  </a:lnTo>
                  <a:lnTo>
                    <a:pt x="2581" y="1033"/>
                  </a:lnTo>
                  <a:lnTo>
                    <a:pt x="2545" y="904"/>
                  </a:lnTo>
                  <a:lnTo>
                    <a:pt x="2508" y="775"/>
                  </a:lnTo>
                  <a:lnTo>
                    <a:pt x="2452" y="664"/>
                  </a:lnTo>
                  <a:lnTo>
                    <a:pt x="2379" y="554"/>
                  </a:lnTo>
                  <a:lnTo>
                    <a:pt x="2305" y="461"/>
                  </a:lnTo>
                  <a:lnTo>
                    <a:pt x="2231" y="369"/>
                  </a:lnTo>
                  <a:lnTo>
                    <a:pt x="2139" y="277"/>
                  </a:lnTo>
                  <a:lnTo>
                    <a:pt x="2028" y="203"/>
                  </a:lnTo>
                  <a:lnTo>
                    <a:pt x="1936" y="148"/>
                  </a:lnTo>
                  <a:lnTo>
                    <a:pt x="1807" y="93"/>
                  </a:lnTo>
                  <a:lnTo>
                    <a:pt x="1696" y="56"/>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6" name="Google Shape;3216;p11"/>
            <p:cNvSpPr/>
            <p:nvPr/>
          </p:nvSpPr>
          <p:spPr>
            <a:xfrm>
              <a:off x="4967675" y="238125"/>
              <a:ext cx="57650" cy="18000"/>
            </a:xfrm>
            <a:custGeom>
              <a:avLst/>
              <a:gdLst/>
              <a:ahLst/>
              <a:cxnLst/>
              <a:rect l="l" t="t" r="r" b="b"/>
              <a:pathLst>
                <a:path w="2306" h="720" extrusionOk="0">
                  <a:moveTo>
                    <a:pt x="0" y="0"/>
                  </a:moveTo>
                  <a:lnTo>
                    <a:pt x="93" y="166"/>
                  </a:lnTo>
                  <a:lnTo>
                    <a:pt x="185" y="295"/>
                  </a:lnTo>
                  <a:lnTo>
                    <a:pt x="314" y="424"/>
                  </a:lnTo>
                  <a:lnTo>
                    <a:pt x="461" y="516"/>
                  </a:lnTo>
                  <a:lnTo>
                    <a:pt x="627" y="608"/>
                  </a:lnTo>
                  <a:lnTo>
                    <a:pt x="793" y="664"/>
                  </a:lnTo>
                  <a:lnTo>
                    <a:pt x="978" y="701"/>
                  </a:lnTo>
                  <a:lnTo>
                    <a:pt x="1162" y="719"/>
                  </a:lnTo>
                  <a:lnTo>
                    <a:pt x="1346" y="701"/>
                  </a:lnTo>
                  <a:lnTo>
                    <a:pt x="1531" y="664"/>
                  </a:lnTo>
                  <a:lnTo>
                    <a:pt x="1697" y="608"/>
                  </a:lnTo>
                  <a:lnTo>
                    <a:pt x="1863" y="516"/>
                  </a:lnTo>
                  <a:lnTo>
                    <a:pt x="1992" y="424"/>
                  </a:lnTo>
                  <a:lnTo>
                    <a:pt x="2121" y="295"/>
                  </a:lnTo>
                  <a:lnTo>
                    <a:pt x="2231" y="148"/>
                  </a:lnTo>
                  <a:lnTo>
                    <a:pt x="23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7" name="Google Shape;3217;p11"/>
            <p:cNvSpPr/>
            <p:nvPr/>
          </p:nvSpPr>
          <p:spPr>
            <a:xfrm>
              <a:off x="5118400" y="710600"/>
              <a:ext cx="64550" cy="65000"/>
            </a:xfrm>
            <a:custGeom>
              <a:avLst/>
              <a:gdLst/>
              <a:ahLst/>
              <a:cxnLst/>
              <a:rect l="l" t="t" r="r" b="b"/>
              <a:pathLst>
                <a:path w="2582" h="2600" extrusionOk="0">
                  <a:moveTo>
                    <a:pt x="1291" y="0"/>
                  </a:moveTo>
                  <a:lnTo>
                    <a:pt x="1144" y="19"/>
                  </a:lnTo>
                  <a:lnTo>
                    <a:pt x="1015" y="37"/>
                  </a:lnTo>
                  <a:lnTo>
                    <a:pt x="886" y="74"/>
                  </a:lnTo>
                  <a:lnTo>
                    <a:pt x="775" y="111"/>
                  </a:lnTo>
                  <a:lnTo>
                    <a:pt x="664" y="166"/>
                  </a:lnTo>
                  <a:lnTo>
                    <a:pt x="554" y="221"/>
                  </a:lnTo>
                  <a:lnTo>
                    <a:pt x="462" y="295"/>
                  </a:lnTo>
                  <a:lnTo>
                    <a:pt x="369" y="387"/>
                  </a:lnTo>
                  <a:lnTo>
                    <a:pt x="277" y="480"/>
                  </a:lnTo>
                  <a:lnTo>
                    <a:pt x="203" y="572"/>
                  </a:lnTo>
                  <a:lnTo>
                    <a:pt x="148" y="682"/>
                  </a:lnTo>
                  <a:lnTo>
                    <a:pt x="93" y="793"/>
                  </a:lnTo>
                  <a:lnTo>
                    <a:pt x="56" y="922"/>
                  </a:lnTo>
                  <a:lnTo>
                    <a:pt x="19" y="1051"/>
                  </a:lnTo>
                  <a:lnTo>
                    <a:pt x="1" y="1180"/>
                  </a:lnTo>
                  <a:lnTo>
                    <a:pt x="1" y="1309"/>
                  </a:lnTo>
                  <a:lnTo>
                    <a:pt x="1" y="1438"/>
                  </a:lnTo>
                  <a:lnTo>
                    <a:pt x="19" y="1567"/>
                  </a:lnTo>
                  <a:lnTo>
                    <a:pt x="56" y="1696"/>
                  </a:lnTo>
                  <a:lnTo>
                    <a:pt x="93" y="1826"/>
                  </a:lnTo>
                  <a:lnTo>
                    <a:pt x="148" y="1936"/>
                  </a:lnTo>
                  <a:lnTo>
                    <a:pt x="222" y="2047"/>
                  </a:lnTo>
                  <a:lnTo>
                    <a:pt x="296" y="2139"/>
                  </a:lnTo>
                  <a:lnTo>
                    <a:pt x="369" y="2231"/>
                  </a:lnTo>
                  <a:lnTo>
                    <a:pt x="462" y="2305"/>
                  </a:lnTo>
                  <a:lnTo>
                    <a:pt x="572" y="2379"/>
                  </a:lnTo>
                  <a:lnTo>
                    <a:pt x="664" y="2452"/>
                  </a:lnTo>
                  <a:lnTo>
                    <a:pt x="794" y="2508"/>
                  </a:lnTo>
                  <a:lnTo>
                    <a:pt x="904" y="2545"/>
                  </a:lnTo>
                  <a:lnTo>
                    <a:pt x="1033" y="2563"/>
                  </a:lnTo>
                  <a:lnTo>
                    <a:pt x="1162" y="2581"/>
                  </a:lnTo>
                  <a:lnTo>
                    <a:pt x="1291" y="2600"/>
                  </a:lnTo>
                  <a:lnTo>
                    <a:pt x="1439" y="2581"/>
                  </a:lnTo>
                  <a:lnTo>
                    <a:pt x="1568" y="2563"/>
                  </a:lnTo>
                  <a:lnTo>
                    <a:pt x="1697" y="2545"/>
                  </a:lnTo>
                  <a:lnTo>
                    <a:pt x="1808" y="2489"/>
                  </a:lnTo>
                  <a:lnTo>
                    <a:pt x="1918" y="2434"/>
                  </a:lnTo>
                  <a:lnTo>
                    <a:pt x="2029" y="2379"/>
                  </a:lnTo>
                  <a:lnTo>
                    <a:pt x="2121" y="2305"/>
                  </a:lnTo>
                  <a:lnTo>
                    <a:pt x="2213" y="2213"/>
                  </a:lnTo>
                  <a:lnTo>
                    <a:pt x="2305" y="2121"/>
                  </a:lnTo>
                  <a:lnTo>
                    <a:pt x="2379" y="2028"/>
                  </a:lnTo>
                  <a:lnTo>
                    <a:pt x="2435" y="1918"/>
                  </a:lnTo>
                  <a:lnTo>
                    <a:pt x="2490" y="1807"/>
                  </a:lnTo>
                  <a:lnTo>
                    <a:pt x="2527" y="1678"/>
                  </a:lnTo>
                  <a:lnTo>
                    <a:pt x="2564" y="1567"/>
                  </a:lnTo>
                  <a:lnTo>
                    <a:pt x="2582" y="1438"/>
                  </a:lnTo>
                  <a:lnTo>
                    <a:pt x="2582" y="1291"/>
                  </a:lnTo>
                  <a:lnTo>
                    <a:pt x="2582" y="1162"/>
                  </a:lnTo>
                  <a:lnTo>
                    <a:pt x="2564" y="1033"/>
                  </a:lnTo>
                  <a:lnTo>
                    <a:pt x="2527" y="904"/>
                  </a:lnTo>
                  <a:lnTo>
                    <a:pt x="2490" y="793"/>
                  </a:lnTo>
                  <a:lnTo>
                    <a:pt x="2435" y="664"/>
                  </a:lnTo>
                  <a:lnTo>
                    <a:pt x="2361" y="572"/>
                  </a:lnTo>
                  <a:lnTo>
                    <a:pt x="2287" y="461"/>
                  </a:lnTo>
                  <a:lnTo>
                    <a:pt x="2213" y="369"/>
                  </a:lnTo>
                  <a:lnTo>
                    <a:pt x="2121" y="295"/>
                  </a:lnTo>
                  <a:lnTo>
                    <a:pt x="2010" y="221"/>
                  </a:lnTo>
                  <a:lnTo>
                    <a:pt x="1918" y="166"/>
                  </a:lnTo>
                  <a:lnTo>
                    <a:pt x="1789" y="111"/>
                  </a:lnTo>
                  <a:lnTo>
                    <a:pt x="1679" y="55"/>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8" name="Google Shape;3218;p11"/>
            <p:cNvSpPr/>
            <p:nvPr/>
          </p:nvSpPr>
          <p:spPr>
            <a:xfrm>
              <a:off x="5312475" y="990400"/>
              <a:ext cx="64550" cy="64550"/>
            </a:xfrm>
            <a:custGeom>
              <a:avLst/>
              <a:gdLst/>
              <a:ahLst/>
              <a:cxnLst/>
              <a:rect l="l" t="t" r="r" b="b"/>
              <a:pathLst>
                <a:path w="2582" h="2582" extrusionOk="0">
                  <a:moveTo>
                    <a:pt x="1180" y="0"/>
                  </a:moveTo>
                  <a:lnTo>
                    <a:pt x="1051" y="19"/>
                  </a:lnTo>
                  <a:lnTo>
                    <a:pt x="922" y="55"/>
                  </a:lnTo>
                  <a:lnTo>
                    <a:pt x="811" y="92"/>
                  </a:lnTo>
                  <a:lnTo>
                    <a:pt x="682" y="148"/>
                  </a:lnTo>
                  <a:lnTo>
                    <a:pt x="572" y="203"/>
                  </a:lnTo>
                  <a:lnTo>
                    <a:pt x="480" y="277"/>
                  </a:lnTo>
                  <a:lnTo>
                    <a:pt x="387" y="350"/>
                  </a:lnTo>
                  <a:lnTo>
                    <a:pt x="295" y="443"/>
                  </a:lnTo>
                  <a:lnTo>
                    <a:pt x="221" y="553"/>
                  </a:lnTo>
                  <a:lnTo>
                    <a:pt x="166" y="645"/>
                  </a:lnTo>
                  <a:lnTo>
                    <a:pt x="111" y="756"/>
                  </a:lnTo>
                  <a:lnTo>
                    <a:pt x="55" y="885"/>
                  </a:lnTo>
                  <a:lnTo>
                    <a:pt x="19" y="1014"/>
                  </a:lnTo>
                  <a:lnTo>
                    <a:pt x="0" y="1143"/>
                  </a:lnTo>
                  <a:lnTo>
                    <a:pt x="0" y="1272"/>
                  </a:lnTo>
                  <a:lnTo>
                    <a:pt x="0" y="1401"/>
                  </a:lnTo>
                  <a:lnTo>
                    <a:pt x="19" y="1530"/>
                  </a:lnTo>
                  <a:lnTo>
                    <a:pt x="37" y="1660"/>
                  </a:lnTo>
                  <a:lnTo>
                    <a:pt x="92" y="1789"/>
                  </a:lnTo>
                  <a:lnTo>
                    <a:pt x="129" y="1899"/>
                  </a:lnTo>
                  <a:lnTo>
                    <a:pt x="203" y="2010"/>
                  </a:lnTo>
                  <a:lnTo>
                    <a:pt x="277" y="2102"/>
                  </a:lnTo>
                  <a:lnTo>
                    <a:pt x="350" y="2194"/>
                  </a:lnTo>
                  <a:lnTo>
                    <a:pt x="443" y="2286"/>
                  </a:lnTo>
                  <a:lnTo>
                    <a:pt x="535" y="2360"/>
                  </a:lnTo>
                  <a:lnTo>
                    <a:pt x="645" y="2434"/>
                  </a:lnTo>
                  <a:lnTo>
                    <a:pt x="756" y="2489"/>
                  </a:lnTo>
                  <a:lnTo>
                    <a:pt x="867" y="2526"/>
                  </a:lnTo>
                  <a:lnTo>
                    <a:pt x="996" y="2563"/>
                  </a:lnTo>
                  <a:lnTo>
                    <a:pt x="1125" y="2581"/>
                  </a:lnTo>
                  <a:lnTo>
                    <a:pt x="1401" y="2581"/>
                  </a:lnTo>
                  <a:lnTo>
                    <a:pt x="1530" y="2563"/>
                  </a:lnTo>
                  <a:lnTo>
                    <a:pt x="1660" y="2545"/>
                  </a:lnTo>
                  <a:lnTo>
                    <a:pt x="1770" y="2508"/>
                  </a:lnTo>
                  <a:lnTo>
                    <a:pt x="1899" y="2452"/>
                  </a:lnTo>
                  <a:lnTo>
                    <a:pt x="1991" y="2379"/>
                  </a:lnTo>
                  <a:lnTo>
                    <a:pt x="2102" y="2323"/>
                  </a:lnTo>
                  <a:lnTo>
                    <a:pt x="2194" y="2231"/>
                  </a:lnTo>
                  <a:lnTo>
                    <a:pt x="2286" y="2139"/>
                  </a:lnTo>
                  <a:lnTo>
                    <a:pt x="2360" y="2047"/>
                  </a:lnTo>
                  <a:lnTo>
                    <a:pt x="2416" y="1936"/>
                  </a:lnTo>
                  <a:lnTo>
                    <a:pt x="2471" y="1826"/>
                  </a:lnTo>
                  <a:lnTo>
                    <a:pt x="2526" y="1715"/>
                  </a:lnTo>
                  <a:lnTo>
                    <a:pt x="2545" y="1586"/>
                  </a:lnTo>
                  <a:lnTo>
                    <a:pt x="2581" y="1457"/>
                  </a:lnTo>
                  <a:lnTo>
                    <a:pt x="2581" y="1328"/>
                  </a:lnTo>
                  <a:lnTo>
                    <a:pt x="2581" y="1180"/>
                  </a:lnTo>
                  <a:lnTo>
                    <a:pt x="2563" y="1051"/>
                  </a:lnTo>
                  <a:lnTo>
                    <a:pt x="2526" y="922"/>
                  </a:lnTo>
                  <a:lnTo>
                    <a:pt x="2489" y="811"/>
                  </a:lnTo>
                  <a:lnTo>
                    <a:pt x="2434" y="701"/>
                  </a:lnTo>
                  <a:lnTo>
                    <a:pt x="2379" y="590"/>
                  </a:lnTo>
                  <a:lnTo>
                    <a:pt x="2305" y="480"/>
                  </a:lnTo>
                  <a:lnTo>
                    <a:pt x="2231" y="387"/>
                  </a:lnTo>
                  <a:lnTo>
                    <a:pt x="2139" y="314"/>
                  </a:lnTo>
                  <a:lnTo>
                    <a:pt x="2047" y="240"/>
                  </a:lnTo>
                  <a:lnTo>
                    <a:pt x="1936" y="166"/>
                  </a:lnTo>
                  <a:lnTo>
                    <a:pt x="1825" y="111"/>
                  </a:lnTo>
                  <a:lnTo>
                    <a:pt x="1696" y="74"/>
                  </a:lnTo>
                  <a:lnTo>
                    <a:pt x="1586" y="37"/>
                  </a:lnTo>
                  <a:lnTo>
                    <a:pt x="1457" y="19"/>
                  </a:lnTo>
                  <a:lnTo>
                    <a:pt x="1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9" name="Google Shape;3219;p11"/>
            <p:cNvSpPr/>
            <p:nvPr/>
          </p:nvSpPr>
          <p:spPr>
            <a:xfrm>
              <a:off x="5001775" y="445550"/>
              <a:ext cx="64100" cy="64100"/>
            </a:xfrm>
            <a:custGeom>
              <a:avLst/>
              <a:gdLst/>
              <a:ahLst/>
              <a:cxnLst/>
              <a:rect l="l" t="t" r="r" b="b"/>
              <a:pathLst>
                <a:path w="2564" h="2564" extrusionOk="0">
                  <a:moveTo>
                    <a:pt x="1255" y="0"/>
                  </a:moveTo>
                  <a:lnTo>
                    <a:pt x="1126" y="19"/>
                  </a:lnTo>
                  <a:lnTo>
                    <a:pt x="996" y="37"/>
                  </a:lnTo>
                  <a:lnTo>
                    <a:pt x="886" y="55"/>
                  </a:lnTo>
                  <a:lnTo>
                    <a:pt x="757" y="111"/>
                  </a:lnTo>
                  <a:lnTo>
                    <a:pt x="665" y="148"/>
                  </a:lnTo>
                  <a:lnTo>
                    <a:pt x="554" y="221"/>
                  </a:lnTo>
                  <a:lnTo>
                    <a:pt x="462" y="295"/>
                  </a:lnTo>
                  <a:lnTo>
                    <a:pt x="370" y="369"/>
                  </a:lnTo>
                  <a:lnTo>
                    <a:pt x="277" y="461"/>
                  </a:lnTo>
                  <a:lnTo>
                    <a:pt x="222" y="553"/>
                  </a:lnTo>
                  <a:lnTo>
                    <a:pt x="148" y="664"/>
                  </a:lnTo>
                  <a:lnTo>
                    <a:pt x="93" y="775"/>
                  </a:lnTo>
                  <a:lnTo>
                    <a:pt x="56" y="885"/>
                  </a:lnTo>
                  <a:lnTo>
                    <a:pt x="19" y="996"/>
                  </a:lnTo>
                  <a:lnTo>
                    <a:pt x="1" y="1125"/>
                  </a:lnTo>
                  <a:lnTo>
                    <a:pt x="1" y="1254"/>
                  </a:lnTo>
                  <a:lnTo>
                    <a:pt x="1" y="1401"/>
                  </a:lnTo>
                  <a:lnTo>
                    <a:pt x="19" y="1531"/>
                  </a:lnTo>
                  <a:lnTo>
                    <a:pt x="38" y="1660"/>
                  </a:lnTo>
                  <a:lnTo>
                    <a:pt x="75" y="1770"/>
                  </a:lnTo>
                  <a:lnTo>
                    <a:pt x="130" y="1881"/>
                  </a:lnTo>
                  <a:lnTo>
                    <a:pt x="204" y="1992"/>
                  </a:lnTo>
                  <a:lnTo>
                    <a:pt x="259" y="2102"/>
                  </a:lnTo>
                  <a:lnTo>
                    <a:pt x="351" y="2194"/>
                  </a:lnTo>
                  <a:lnTo>
                    <a:pt x="443" y="2268"/>
                  </a:lnTo>
                  <a:lnTo>
                    <a:pt x="536" y="2342"/>
                  </a:lnTo>
                  <a:lnTo>
                    <a:pt x="646" y="2416"/>
                  </a:lnTo>
                  <a:lnTo>
                    <a:pt x="757" y="2471"/>
                  </a:lnTo>
                  <a:lnTo>
                    <a:pt x="867" y="2508"/>
                  </a:lnTo>
                  <a:lnTo>
                    <a:pt x="996" y="2545"/>
                  </a:lnTo>
                  <a:lnTo>
                    <a:pt x="1126" y="2563"/>
                  </a:lnTo>
                  <a:lnTo>
                    <a:pt x="1402" y="2563"/>
                  </a:lnTo>
                  <a:lnTo>
                    <a:pt x="1531" y="2545"/>
                  </a:lnTo>
                  <a:lnTo>
                    <a:pt x="1660" y="2508"/>
                  </a:lnTo>
                  <a:lnTo>
                    <a:pt x="1771" y="2471"/>
                  </a:lnTo>
                  <a:lnTo>
                    <a:pt x="1882" y="2416"/>
                  </a:lnTo>
                  <a:lnTo>
                    <a:pt x="1992" y="2360"/>
                  </a:lnTo>
                  <a:lnTo>
                    <a:pt x="2103" y="2287"/>
                  </a:lnTo>
                  <a:lnTo>
                    <a:pt x="2177" y="2213"/>
                  </a:lnTo>
                  <a:lnTo>
                    <a:pt x="2269" y="2121"/>
                  </a:lnTo>
                  <a:lnTo>
                    <a:pt x="2342" y="2010"/>
                  </a:lnTo>
                  <a:lnTo>
                    <a:pt x="2398" y="1918"/>
                  </a:lnTo>
                  <a:lnTo>
                    <a:pt x="2453" y="1807"/>
                  </a:lnTo>
                  <a:lnTo>
                    <a:pt x="2508" y="1678"/>
                  </a:lnTo>
                  <a:lnTo>
                    <a:pt x="2527" y="1549"/>
                  </a:lnTo>
                  <a:lnTo>
                    <a:pt x="2545" y="1420"/>
                  </a:lnTo>
                  <a:lnTo>
                    <a:pt x="2564" y="1291"/>
                  </a:lnTo>
                  <a:lnTo>
                    <a:pt x="2545" y="1143"/>
                  </a:lnTo>
                  <a:lnTo>
                    <a:pt x="2527" y="1014"/>
                  </a:lnTo>
                  <a:lnTo>
                    <a:pt x="2508" y="904"/>
                  </a:lnTo>
                  <a:lnTo>
                    <a:pt x="2453" y="775"/>
                  </a:lnTo>
                  <a:lnTo>
                    <a:pt x="2398" y="664"/>
                  </a:lnTo>
                  <a:lnTo>
                    <a:pt x="2342" y="553"/>
                  </a:lnTo>
                  <a:lnTo>
                    <a:pt x="2269" y="461"/>
                  </a:lnTo>
                  <a:lnTo>
                    <a:pt x="2177" y="369"/>
                  </a:lnTo>
                  <a:lnTo>
                    <a:pt x="2103" y="295"/>
                  </a:lnTo>
                  <a:lnTo>
                    <a:pt x="1992" y="221"/>
                  </a:lnTo>
                  <a:lnTo>
                    <a:pt x="1882" y="148"/>
                  </a:lnTo>
                  <a:lnTo>
                    <a:pt x="1771" y="92"/>
                  </a:lnTo>
                  <a:lnTo>
                    <a:pt x="1660" y="55"/>
                  </a:lnTo>
                  <a:lnTo>
                    <a:pt x="1531" y="37"/>
                  </a:lnTo>
                  <a:lnTo>
                    <a:pt x="1402" y="19"/>
                  </a:lnTo>
                  <a:lnTo>
                    <a:pt x="1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0" name="Google Shape;3220;p11"/>
            <p:cNvSpPr/>
            <p:nvPr/>
          </p:nvSpPr>
          <p:spPr>
            <a:xfrm>
              <a:off x="5524050" y="1193200"/>
              <a:ext cx="64100" cy="64100"/>
            </a:xfrm>
            <a:custGeom>
              <a:avLst/>
              <a:gdLst/>
              <a:ahLst/>
              <a:cxnLst/>
              <a:rect l="l" t="t" r="r" b="b"/>
              <a:pathLst>
                <a:path w="2564" h="2564" extrusionOk="0">
                  <a:moveTo>
                    <a:pt x="1291" y="1"/>
                  </a:moveTo>
                  <a:lnTo>
                    <a:pt x="1143" y="19"/>
                  </a:lnTo>
                  <a:lnTo>
                    <a:pt x="1014" y="38"/>
                  </a:lnTo>
                  <a:lnTo>
                    <a:pt x="885" y="56"/>
                  </a:lnTo>
                  <a:lnTo>
                    <a:pt x="775" y="93"/>
                  </a:lnTo>
                  <a:lnTo>
                    <a:pt x="664" y="148"/>
                  </a:lnTo>
                  <a:lnTo>
                    <a:pt x="553" y="222"/>
                  </a:lnTo>
                  <a:lnTo>
                    <a:pt x="461" y="296"/>
                  </a:lnTo>
                  <a:lnTo>
                    <a:pt x="369" y="370"/>
                  </a:lnTo>
                  <a:lnTo>
                    <a:pt x="277" y="462"/>
                  </a:lnTo>
                  <a:lnTo>
                    <a:pt x="203" y="554"/>
                  </a:lnTo>
                  <a:lnTo>
                    <a:pt x="148" y="665"/>
                  </a:lnTo>
                  <a:lnTo>
                    <a:pt x="92" y="775"/>
                  </a:lnTo>
                  <a:lnTo>
                    <a:pt x="56" y="904"/>
                  </a:lnTo>
                  <a:lnTo>
                    <a:pt x="19" y="1033"/>
                  </a:lnTo>
                  <a:lnTo>
                    <a:pt x="0" y="1163"/>
                  </a:lnTo>
                  <a:lnTo>
                    <a:pt x="0" y="1292"/>
                  </a:lnTo>
                  <a:lnTo>
                    <a:pt x="0" y="1421"/>
                  </a:lnTo>
                  <a:lnTo>
                    <a:pt x="19" y="1550"/>
                  </a:lnTo>
                  <a:lnTo>
                    <a:pt x="56" y="1679"/>
                  </a:lnTo>
                  <a:lnTo>
                    <a:pt x="92" y="1808"/>
                  </a:lnTo>
                  <a:lnTo>
                    <a:pt x="148" y="1918"/>
                  </a:lnTo>
                  <a:lnTo>
                    <a:pt x="203" y="2029"/>
                  </a:lnTo>
                  <a:lnTo>
                    <a:pt x="277" y="2121"/>
                  </a:lnTo>
                  <a:lnTo>
                    <a:pt x="369" y="2214"/>
                  </a:lnTo>
                  <a:lnTo>
                    <a:pt x="461" y="2287"/>
                  </a:lnTo>
                  <a:lnTo>
                    <a:pt x="553" y="2361"/>
                  </a:lnTo>
                  <a:lnTo>
                    <a:pt x="664" y="2435"/>
                  </a:lnTo>
                  <a:lnTo>
                    <a:pt x="775" y="2472"/>
                  </a:lnTo>
                  <a:lnTo>
                    <a:pt x="904" y="2527"/>
                  </a:lnTo>
                  <a:lnTo>
                    <a:pt x="1033" y="2545"/>
                  </a:lnTo>
                  <a:lnTo>
                    <a:pt x="1162" y="2564"/>
                  </a:lnTo>
                  <a:lnTo>
                    <a:pt x="1420" y="2564"/>
                  </a:lnTo>
                  <a:lnTo>
                    <a:pt x="1549" y="2545"/>
                  </a:lnTo>
                  <a:lnTo>
                    <a:pt x="1678" y="2509"/>
                  </a:lnTo>
                  <a:lnTo>
                    <a:pt x="1807" y="2472"/>
                  </a:lnTo>
                  <a:lnTo>
                    <a:pt x="1918" y="2416"/>
                  </a:lnTo>
                  <a:lnTo>
                    <a:pt x="2010" y="2343"/>
                  </a:lnTo>
                  <a:lnTo>
                    <a:pt x="2121" y="2269"/>
                  </a:lnTo>
                  <a:lnTo>
                    <a:pt x="2194" y="2195"/>
                  </a:lnTo>
                  <a:lnTo>
                    <a:pt x="2287" y="2103"/>
                  </a:lnTo>
                  <a:lnTo>
                    <a:pt x="2360" y="1992"/>
                  </a:lnTo>
                  <a:lnTo>
                    <a:pt x="2416" y="1882"/>
                  </a:lnTo>
                  <a:lnTo>
                    <a:pt x="2471" y="1771"/>
                  </a:lnTo>
                  <a:lnTo>
                    <a:pt x="2508" y="1660"/>
                  </a:lnTo>
                  <a:lnTo>
                    <a:pt x="2545" y="1531"/>
                  </a:lnTo>
                  <a:lnTo>
                    <a:pt x="2545" y="1402"/>
                  </a:lnTo>
                  <a:lnTo>
                    <a:pt x="2563" y="1255"/>
                  </a:lnTo>
                  <a:lnTo>
                    <a:pt x="2545" y="1126"/>
                  </a:lnTo>
                  <a:lnTo>
                    <a:pt x="2526" y="997"/>
                  </a:lnTo>
                  <a:lnTo>
                    <a:pt x="2489" y="886"/>
                  </a:lnTo>
                  <a:lnTo>
                    <a:pt x="2453" y="757"/>
                  </a:lnTo>
                  <a:lnTo>
                    <a:pt x="2397" y="665"/>
                  </a:lnTo>
                  <a:lnTo>
                    <a:pt x="2342" y="554"/>
                  </a:lnTo>
                  <a:lnTo>
                    <a:pt x="2268" y="462"/>
                  </a:lnTo>
                  <a:lnTo>
                    <a:pt x="2176" y="370"/>
                  </a:lnTo>
                  <a:lnTo>
                    <a:pt x="2102" y="296"/>
                  </a:lnTo>
                  <a:lnTo>
                    <a:pt x="1992" y="222"/>
                  </a:lnTo>
                  <a:lnTo>
                    <a:pt x="1899" y="148"/>
                  </a:lnTo>
                  <a:lnTo>
                    <a:pt x="1789" y="112"/>
                  </a:lnTo>
                  <a:lnTo>
                    <a:pt x="1660" y="56"/>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1" name="Google Shape;3221;p11"/>
            <p:cNvSpPr/>
            <p:nvPr/>
          </p:nvSpPr>
          <p:spPr>
            <a:xfrm>
              <a:off x="5378375" y="1085350"/>
              <a:ext cx="63650" cy="63625"/>
            </a:xfrm>
            <a:custGeom>
              <a:avLst/>
              <a:gdLst/>
              <a:ahLst/>
              <a:cxnLst/>
              <a:rect l="l" t="t" r="r" b="b"/>
              <a:pathLst>
                <a:path w="2546" h="2545" extrusionOk="0">
                  <a:moveTo>
                    <a:pt x="1070" y="0"/>
                  </a:moveTo>
                  <a:lnTo>
                    <a:pt x="941" y="37"/>
                  </a:lnTo>
                  <a:lnTo>
                    <a:pt x="830" y="74"/>
                  </a:lnTo>
                  <a:lnTo>
                    <a:pt x="720" y="111"/>
                  </a:lnTo>
                  <a:lnTo>
                    <a:pt x="609" y="166"/>
                  </a:lnTo>
                  <a:lnTo>
                    <a:pt x="517" y="240"/>
                  </a:lnTo>
                  <a:lnTo>
                    <a:pt x="425" y="314"/>
                  </a:lnTo>
                  <a:lnTo>
                    <a:pt x="333" y="406"/>
                  </a:lnTo>
                  <a:lnTo>
                    <a:pt x="259" y="498"/>
                  </a:lnTo>
                  <a:lnTo>
                    <a:pt x="185" y="590"/>
                  </a:lnTo>
                  <a:lnTo>
                    <a:pt x="130" y="701"/>
                  </a:lnTo>
                  <a:lnTo>
                    <a:pt x="93" y="812"/>
                  </a:lnTo>
                  <a:lnTo>
                    <a:pt x="56" y="922"/>
                  </a:lnTo>
                  <a:lnTo>
                    <a:pt x="19" y="1051"/>
                  </a:lnTo>
                  <a:lnTo>
                    <a:pt x="1" y="1180"/>
                  </a:lnTo>
                  <a:lnTo>
                    <a:pt x="1" y="1310"/>
                  </a:lnTo>
                  <a:lnTo>
                    <a:pt x="19" y="1439"/>
                  </a:lnTo>
                  <a:lnTo>
                    <a:pt x="38" y="1568"/>
                  </a:lnTo>
                  <a:lnTo>
                    <a:pt x="75" y="1697"/>
                  </a:lnTo>
                  <a:lnTo>
                    <a:pt x="130" y="1807"/>
                  </a:lnTo>
                  <a:lnTo>
                    <a:pt x="167" y="1918"/>
                  </a:lnTo>
                  <a:lnTo>
                    <a:pt x="240" y="2010"/>
                  </a:lnTo>
                  <a:lnTo>
                    <a:pt x="314" y="2102"/>
                  </a:lnTo>
                  <a:lnTo>
                    <a:pt x="388" y="2195"/>
                  </a:lnTo>
                  <a:lnTo>
                    <a:pt x="480" y="2268"/>
                  </a:lnTo>
                  <a:lnTo>
                    <a:pt x="591" y="2342"/>
                  </a:lnTo>
                  <a:lnTo>
                    <a:pt x="683" y="2397"/>
                  </a:lnTo>
                  <a:lnTo>
                    <a:pt x="794" y="2453"/>
                  </a:lnTo>
                  <a:lnTo>
                    <a:pt x="923" y="2490"/>
                  </a:lnTo>
                  <a:lnTo>
                    <a:pt x="1033" y="2526"/>
                  </a:lnTo>
                  <a:lnTo>
                    <a:pt x="1162" y="2526"/>
                  </a:lnTo>
                  <a:lnTo>
                    <a:pt x="1310" y="2545"/>
                  </a:lnTo>
                  <a:lnTo>
                    <a:pt x="1439" y="2526"/>
                  </a:lnTo>
                  <a:lnTo>
                    <a:pt x="1568" y="2508"/>
                  </a:lnTo>
                  <a:lnTo>
                    <a:pt x="1697" y="2471"/>
                  </a:lnTo>
                  <a:lnTo>
                    <a:pt x="1808" y="2434"/>
                  </a:lnTo>
                  <a:lnTo>
                    <a:pt x="1918" y="2379"/>
                  </a:lnTo>
                  <a:lnTo>
                    <a:pt x="2029" y="2305"/>
                  </a:lnTo>
                  <a:lnTo>
                    <a:pt x="2121" y="2231"/>
                  </a:lnTo>
                  <a:lnTo>
                    <a:pt x="2213" y="2139"/>
                  </a:lnTo>
                  <a:lnTo>
                    <a:pt x="2287" y="2047"/>
                  </a:lnTo>
                  <a:lnTo>
                    <a:pt x="2361" y="1955"/>
                  </a:lnTo>
                  <a:lnTo>
                    <a:pt x="2416" y="1844"/>
                  </a:lnTo>
                  <a:lnTo>
                    <a:pt x="2471" y="1734"/>
                  </a:lnTo>
                  <a:lnTo>
                    <a:pt x="2508" y="1605"/>
                  </a:lnTo>
                  <a:lnTo>
                    <a:pt x="2545" y="1475"/>
                  </a:lnTo>
                  <a:lnTo>
                    <a:pt x="2545" y="1346"/>
                  </a:lnTo>
                  <a:lnTo>
                    <a:pt x="2545" y="1217"/>
                  </a:lnTo>
                  <a:lnTo>
                    <a:pt x="2545" y="1088"/>
                  </a:lnTo>
                  <a:lnTo>
                    <a:pt x="2508" y="959"/>
                  </a:lnTo>
                  <a:lnTo>
                    <a:pt x="2471" y="830"/>
                  </a:lnTo>
                  <a:lnTo>
                    <a:pt x="2435" y="719"/>
                  </a:lnTo>
                  <a:lnTo>
                    <a:pt x="2379" y="609"/>
                  </a:lnTo>
                  <a:lnTo>
                    <a:pt x="2306" y="498"/>
                  </a:lnTo>
                  <a:lnTo>
                    <a:pt x="2232" y="406"/>
                  </a:lnTo>
                  <a:lnTo>
                    <a:pt x="2140" y="314"/>
                  </a:lnTo>
                  <a:lnTo>
                    <a:pt x="2047" y="240"/>
                  </a:lnTo>
                  <a:lnTo>
                    <a:pt x="1937" y="166"/>
                  </a:lnTo>
                  <a:lnTo>
                    <a:pt x="1845" y="111"/>
                  </a:lnTo>
                  <a:lnTo>
                    <a:pt x="1716" y="56"/>
                  </a:lnTo>
                  <a:lnTo>
                    <a:pt x="1605" y="37"/>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2" name="Google Shape;3222;p11"/>
            <p:cNvSpPr/>
            <p:nvPr/>
          </p:nvSpPr>
          <p:spPr>
            <a:xfrm>
              <a:off x="5972550" y="1436600"/>
              <a:ext cx="63175" cy="63175"/>
            </a:xfrm>
            <a:custGeom>
              <a:avLst/>
              <a:gdLst/>
              <a:ahLst/>
              <a:cxnLst/>
              <a:rect l="l" t="t" r="r" b="b"/>
              <a:pathLst>
                <a:path w="2527" h="2527" extrusionOk="0">
                  <a:moveTo>
                    <a:pt x="1144" y="0"/>
                  </a:moveTo>
                  <a:lnTo>
                    <a:pt x="1015" y="19"/>
                  </a:lnTo>
                  <a:lnTo>
                    <a:pt x="904" y="37"/>
                  </a:lnTo>
                  <a:lnTo>
                    <a:pt x="775" y="92"/>
                  </a:lnTo>
                  <a:lnTo>
                    <a:pt x="664" y="129"/>
                  </a:lnTo>
                  <a:lnTo>
                    <a:pt x="554" y="203"/>
                  </a:lnTo>
                  <a:lnTo>
                    <a:pt x="461" y="277"/>
                  </a:lnTo>
                  <a:lnTo>
                    <a:pt x="369" y="351"/>
                  </a:lnTo>
                  <a:lnTo>
                    <a:pt x="296" y="443"/>
                  </a:lnTo>
                  <a:lnTo>
                    <a:pt x="222" y="535"/>
                  </a:lnTo>
                  <a:lnTo>
                    <a:pt x="148" y="627"/>
                  </a:lnTo>
                  <a:lnTo>
                    <a:pt x="93" y="738"/>
                  </a:lnTo>
                  <a:lnTo>
                    <a:pt x="56" y="867"/>
                  </a:lnTo>
                  <a:lnTo>
                    <a:pt x="19" y="978"/>
                  </a:lnTo>
                  <a:lnTo>
                    <a:pt x="1" y="1107"/>
                  </a:lnTo>
                  <a:lnTo>
                    <a:pt x="1" y="1236"/>
                  </a:lnTo>
                  <a:lnTo>
                    <a:pt x="1" y="1365"/>
                  </a:lnTo>
                  <a:lnTo>
                    <a:pt x="19" y="1494"/>
                  </a:lnTo>
                  <a:lnTo>
                    <a:pt x="37" y="1623"/>
                  </a:lnTo>
                  <a:lnTo>
                    <a:pt x="93" y="1733"/>
                  </a:lnTo>
                  <a:lnTo>
                    <a:pt x="130" y="1844"/>
                  </a:lnTo>
                  <a:lnTo>
                    <a:pt x="203" y="1955"/>
                  </a:lnTo>
                  <a:lnTo>
                    <a:pt x="277" y="2047"/>
                  </a:lnTo>
                  <a:lnTo>
                    <a:pt x="351" y="2139"/>
                  </a:lnTo>
                  <a:lnTo>
                    <a:pt x="443" y="2213"/>
                  </a:lnTo>
                  <a:lnTo>
                    <a:pt x="535" y="2287"/>
                  </a:lnTo>
                  <a:lnTo>
                    <a:pt x="627" y="2360"/>
                  </a:lnTo>
                  <a:lnTo>
                    <a:pt x="738" y="2416"/>
                  </a:lnTo>
                  <a:lnTo>
                    <a:pt x="867" y="2453"/>
                  </a:lnTo>
                  <a:lnTo>
                    <a:pt x="978" y="2489"/>
                  </a:lnTo>
                  <a:lnTo>
                    <a:pt x="1107" y="2508"/>
                  </a:lnTo>
                  <a:lnTo>
                    <a:pt x="1236" y="2526"/>
                  </a:lnTo>
                  <a:lnTo>
                    <a:pt x="1365" y="2508"/>
                  </a:lnTo>
                  <a:lnTo>
                    <a:pt x="1494" y="2489"/>
                  </a:lnTo>
                  <a:lnTo>
                    <a:pt x="1623" y="2471"/>
                  </a:lnTo>
                  <a:lnTo>
                    <a:pt x="1734" y="2434"/>
                  </a:lnTo>
                  <a:lnTo>
                    <a:pt x="1844" y="2379"/>
                  </a:lnTo>
                  <a:lnTo>
                    <a:pt x="1955" y="2305"/>
                  </a:lnTo>
                  <a:lnTo>
                    <a:pt x="2047" y="2250"/>
                  </a:lnTo>
                  <a:lnTo>
                    <a:pt x="2139" y="2158"/>
                  </a:lnTo>
                  <a:lnTo>
                    <a:pt x="2213" y="2084"/>
                  </a:lnTo>
                  <a:lnTo>
                    <a:pt x="2287" y="1973"/>
                  </a:lnTo>
                  <a:lnTo>
                    <a:pt x="2361" y="1881"/>
                  </a:lnTo>
                  <a:lnTo>
                    <a:pt x="2416" y="1770"/>
                  </a:lnTo>
                  <a:lnTo>
                    <a:pt x="2453" y="1660"/>
                  </a:lnTo>
                  <a:lnTo>
                    <a:pt x="2490" y="1531"/>
                  </a:lnTo>
                  <a:lnTo>
                    <a:pt x="2508" y="1402"/>
                  </a:lnTo>
                  <a:lnTo>
                    <a:pt x="2527" y="1273"/>
                  </a:lnTo>
                  <a:lnTo>
                    <a:pt x="2508" y="1143"/>
                  </a:lnTo>
                  <a:lnTo>
                    <a:pt x="2490" y="1014"/>
                  </a:lnTo>
                  <a:lnTo>
                    <a:pt x="2471" y="904"/>
                  </a:lnTo>
                  <a:lnTo>
                    <a:pt x="2434" y="775"/>
                  </a:lnTo>
                  <a:lnTo>
                    <a:pt x="2379" y="664"/>
                  </a:lnTo>
                  <a:lnTo>
                    <a:pt x="2305" y="553"/>
                  </a:lnTo>
                  <a:lnTo>
                    <a:pt x="2250" y="461"/>
                  </a:lnTo>
                  <a:lnTo>
                    <a:pt x="2158" y="369"/>
                  </a:lnTo>
                  <a:lnTo>
                    <a:pt x="2084" y="295"/>
                  </a:lnTo>
                  <a:lnTo>
                    <a:pt x="1973" y="222"/>
                  </a:lnTo>
                  <a:lnTo>
                    <a:pt x="1881" y="148"/>
                  </a:lnTo>
                  <a:lnTo>
                    <a:pt x="1771" y="92"/>
                  </a:lnTo>
                  <a:lnTo>
                    <a:pt x="1660" y="56"/>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3" name="Google Shape;3223;p11"/>
            <p:cNvSpPr/>
            <p:nvPr/>
          </p:nvSpPr>
          <p:spPr>
            <a:xfrm>
              <a:off x="6052300" y="1450425"/>
              <a:ext cx="63175" cy="63625"/>
            </a:xfrm>
            <a:custGeom>
              <a:avLst/>
              <a:gdLst/>
              <a:ahLst/>
              <a:cxnLst/>
              <a:rect l="l" t="t" r="r" b="b"/>
              <a:pathLst>
                <a:path w="2527" h="2545" extrusionOk="0">
                  <a:moveTo>
                    <a:pt x="1291" y="0"/>
                  </a:moveTo>
                  <a:lnTo>
                    <a:pt x="1162" y="19"/>
                  </a:lnTo>
                  <a:lnTo>
                    <a:pt x="1033" y="37"/>
                  </a:lnTo>
                  <a:lnTo>
                    <a:pt x="904" y="56"/>
                  </a:lnTo>
                  <a:lnTo>
                    <a:pt x="775" y="93"/>
                  </a:lnTo>
                  <a:lnTo>
                    <a:pt x="664" y="148"/>
                  </a:lnTo>
                  <a:lnTo>
                    <a:pt x="553" y="222"/>
                  </a:lnTo>
                  <a:lnTo>
                    <a:pt x="461" y="295"/>
                  </a:lnTo>
                  <a:lnTo>
                    <a:pt x="369" y="369"/>
                  </a:lnTo>
                  <a:lnTo>
                    <a:pt x="277" y="461"/>
                  </a:lnTo>
                  <a:lnTo>
                    <a:pt x="203" y="554"/>
                  </a:lnTo>
                  <a:lnTo>
                    <a:pt x="148" y="664"/>
                  </a:lnTo>
                  <a:lnTo>
                    <a:pt x="93" y="775"/>
                  </a:lnTo>
                  <a:lnTo>
                    <a:pt x="56" y="904"/>
                  </a:lnTo>
                  <a:lnTo>
                    <a:pt x="19" y="1015"/>
                  </a:lnTo>
                  <a:lnTo>
                    <a:pt x="0" y="1144"/>
                  </a:lnTo>
                  <a:lnTo>
                    <a:pt x="0" y="1291"/>
                  </a:lnTo>
                  <a:lnTo>
                    <a:pt x="0" y="1420"/>
                  </a:lnTo>
                  <a:lnTo>
                    <a:pt x="19" y="1549"/>
                  </a:lnTo>
                  <a:lnTo>
                    <a:pt x="56" y="1660"/>
                  </a:lnTo>
                  <a:lnTo>
                    <a:pt x="93" y="1771"/>
                  </a:lnTo>
                  <a:lnTo>
                    <a:pt x="148" y="1881"/>
                  </a:lnTo>
                  <a:lnTo>
                    <a:pt x="222" y="1992"/>
                  </a:lnTo>
                  <a:lnTo>
                    <a:pt x="277" y="2084"/>
                  </a:lnTo>
                  <a:lnTo>
                    <a:pt x="369" y="2176"/>
                  </a:lnTo>
                  <a:lnTo>
                    <a:pt x="461" y="2250"/>
                  </a:lnTo>
                  <a:lnTo>
                    <a:pt x="553" y="2324"/>
                  </a:lnTo>
                  <a:lnTo>
                    <a:pt x="664" y="2397"/>
                  </a:lnTo>
                  <a:lnTo>
                    <a:pt x="775" y="2434"/>
                  </a:lnTo>
                  <a:lnTo>
                    <a:pt x="885" y="2490"/>
                  </a:lnTo>
                  <a:lnTo>
                    <a:pt x="996" y="2508"/>
                  </a:lnTo>
                  <a:lnTo>
                    <a:pt x="1125" y="2526"/>
                  </a:lnTo>
                  <a:lnTo>
                    <a:pt x="1254" y="2545"/>
                  </a:lnTo>
                  <a:lnTo>
                    <a:pt x="1383" y="2526"/>
                  </a:lnTo>
                  <a:lnTo>
                    <a:pt x="1512" y="2508"/>
                  </a:lnTo>
                  <a:lnTo>
                    <a:pt x="1641" y="2490"/>
                  </a:lnTo>
                  <a:lnTo>
                    <a:pt x="1752" y="2453"/>
                  </a:lnTo>
                  <a:lnTo>
                    <a:pt x="1863" y="2397"/>
                  </a:lnTo>
                  <a:lnTo>
                    <a:pt x="1973" y="2324"/>
                  </a:lnTo>
                  <a:lnTo>
                    <a:pt x="2065" y="2268"/>
                  </a:lnTo>
                  <a:lnTo>
                    <a:pt x="2158" y="2176"/>
                  </a:lnTo>
                  <a:lnTo>
                    <a:pt x="2231" y="2084"/>
                  </a:lnTo>
                  <a:lnTo>
                    <a:pt x="2305" y="1992"/>
                  </a:lnTo>
                  <a:lnTo>
                    <a:pt x="2379" y="1900"/>
                  </a:lnTo>
                  <a:lnTo>
                    <a:pt x="2434" y="1789"/>
                  </a:lnTo>
                  <a:lnTo>
                    <a:pt x="2471" y="1660"/>
                  </a:lnTo>
                  <a:lnTo>
                    <a:pt x="2508" y="1549"/>
                  </a:lnTo>
                  <a:lnTo>
                    <a:pt x="2526" y="1420"/>
                  </a:lnTo>
                  <a:lnTo>
                    <a:pt x="2526" y="1291"/>
                  </a:lnTo>
                  <a:lnTo>
                    <a:pt x="2526" y="1162"/>
                  </a:lnTo>
                  <a:lnTo>
                    <a:pt x="2508" y="1033"/>
                  </a:lnTo>
                  <a:lnTo>
                    <a:pt x="2471" y="904"/>
                  </a:lnTo>
                  <a:lnTo>
                    <a:pt x="2434" y="793"/>
                  </a:lnTo>
                  <a:lnTo>
                    <a:pt x="2379" y="683"/>
                  </a:lnTo>
                  <a:lnTo>
                    <a:pt x="2324" y="572"/>
                  </a:lnTo>
                  <a:lnTo>
                    <a:pt x="2250" y="480"/>
                  </a:lnTo>
                  <a:lnTo>
                    <a:pt x="2176" y="388"/>
                  </a:lnTo>
                  <a:lnTo>
                    <a:pt x="2084" y="314"/>
                  </a:lnTo>
                  <a:lnTo>
                    <a:pt x="1992" y="240"/>
                  </a:lnTo>
                  <a:lnTo>
                    <a:pt x="1899" y="166"/>
                  </a:lnTo>
                  <a:lnTo>
                    <a:pt x="1789" y="111"/>
                  </a:lnTo>
                  <a:lnTo>
                    <a:pt x="1660" y="74"/>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4" name="Google Shape;3224;p11"/>
            <p:cNvSpPr/>
            <p:nvPr/>
          </p:nvSpPr>
          <p:spPr>
            <a:xfrm>
              <a:off x="6132050" y="1464725"/>
              <a:ext cx="63175" cy="63625"/>
            </a:xfrm>
            <a:custGeom>
              <a:avLst/>
              <a:gdLst/>
              <a:ahLst/>
              <a:cxnLst/>
              <a:rect l="l" t="t" r="r" b="b"/>
              <a:pathLst>
                <a:path w="2527" h="2545" extrusionOk="0">
                  <a:moveTo>
                    <a:pt x="1272" y="0"/>
                  </a:moveTo>
                  <a:lnTo>
                    <a:pt x="1143" y="18"/>
                  </a:lnTo>
                  <a:lnTo>
                    <a:pt x="1014" y="37"/>
                  </a:lnTo>
                  <a:lnTo>
                    <a:pt x="904" y="55"/>
                  </a:lnTo>
                  <a:lnTo>
                    <a:pt x="775" y="111"/>
                  </a:lnTo>
                  <a:lnTo>
                    <a:pt x="664" y="148"/>
                  </a:lnTo>
                  <a:lnTo>
                    <a:pt x="572" y="221"/>
                  </a:lnTo>
                  <a:lnTo>
                    <a:pt x="461" y="277"/>
                  </a:lnTo>
                  <a:lnTo>
                    <a:pt x="369" y="369"/>
                  </a:lnTo>
                  <a:lnTo>
                    <a:pt x="295" y="461"/>
                  </a:lnTo>
                  <a:lnTo>
                    <a:pt x="221" y="553"/>
                  </a:lnTo>
                  <a:lnTo>
                    <a:pt x="166" y="645"/>
                  </a:lnTo>
                  <a:lnTo>
                    <a:pt x="111" y="756"/>
                  </a:lnTo>
                  <a:lnTo>
                    <a:pt x="55" y="885"/>
                  </a:lnTo>
                  <a:lnTo>
                    <a:pt x="37" y="996"/>
                  </a:lnTo>
                  <a:lnTo>
                    <a:pt x="19" y="1125"/>
                  </a:lnTo>
                  <a:lnTo>
                    <a:pt x="0" y="1254"/>
                  </a:lnTo>
                  <a:lnTo>
                    <a:pt x="0" y="1383"/>
                  </a:lnTo>
                  <a:lnTo>
                    <a:pt x="19" y="1512"/>
                  </a:lnTo>
                  <a:lnTo>
                    <a:pt x="55" y="1641"/>
                  </a:lnTo>
                  <a:lnTo>
                    <a:pt x="92" y="1770"/>
                  </a:lnTo>
                  <a:lnTo>
                    <a:pt x="148" y="1881"/>
                  </a:lnTo>
                  <a:lnTo>
                    <a:pt x="221" y="1991"/>
                  </a:lnTo>
                  <a:lnTo>
                    <a:pt x="295" y="2084"/>
                  </a:lnTo>
                  <a:lnTo>
                    <a:pt x="369" y="2176"/>
                  </a:lnTo>
                  <a:lnTo>
                    <a:pt x="461" y="2249"/>
                  </a:lnTo>
                  <a:lnTo>
                    <a:pt x="553" y="2323"/>
                  </a:lnTo>
                  <a:lnTo>
                    <a:pt x="664" y="2397"/>
                  </a:lnTo>
                  <a:lnTo>
                    <a:pt x="775" y="2452"/>
                  </a:lnTo>
                  <a:lnTo>
                    <a:pt x="904" y="2489"/>
                  </a:lnTo>
                  <a:lnTo>
                    <a:pt x="1033" y="2508"/>
                  </a:lnTo>
                  <a:lnTo>
                    <a:pt x="1162" y="2526"/>
                  </a:lnTo>
                  <a:lnTo>
                    <a:pt x="1291" y="2544"/>
                  </a:lnTo>
                  <a:lnTo>
                    <a:pt x="1420" y="2526"/>
                  </a:lnTo>
                  <a:lnTo>
                    <a:pt x="1549" y="2508"/>
                  </a:lnTo>
                  <a:lnTo>
                    <a:pt x="1660" y="2471"/>
                  </a:lnTo>
                  <a:lnTo>
                    <a:pt x="1789" y="2434"/>
                  </a:lnTo>
                  <a:lnTo>
                    <a:pt x="1899" y="2379"/>
                  </a:lnTo>
                  <a:lnTo>
                    <a:pt x="1991" y="2323"/>
                  </a:lnTo>
                  <a:lnTo>
                    <a:pt x="2084" y="2249"/>
                  </a:lnTo>
                  <a:lnTo>
                    <a:pt x="2176" y="2157"/>
                  </a:lnTo>
                  <a:lnTo>
                    <a:pt x="2250" y="2065"/>
                  </a:lnTo>
                  <a:lnTo>
                    <a:pt x="2323" y="1973"/>
                  </a:lnTo>
                  <a:lnTo>
                    <a:pt x="2397" y="1862"/>
                  </a:lnTo>
                  <a:lnTo>
                    <a:pt x="2434" y="1752"/>
                  </a:lnTo>
                  <a:lnTo>
                    <a:pt x="2489" y="1641"/>
                  </a:lnTo>
                  <a:lnTo>
                    <a:pt x="2508" y="1530"/>
                  </a:lnTo>
                  <a:lnTo>
                    <a:pt x="2526" y="1401"/>
                  </a:lnTo>
                  <a:lnTo>
                    <a:pt x="2526" y="1272"/>
                  </a:lnTo>
                  <a:lnTo>
                    <a:pt x="2526" y="1143"/>
                  </a:lnTo>
                  <a:lnTo>
                    <a:pt x="2508" y="1014"/>
                  </a:lnTo>
                  <a:lnTo>
                    <a:pt x="2471" y="885"/>
                  </a:lnTo>
                  <a:lnTo>
                    <a:pt x="2434" y="774"/>
                  </a:lnTo>
                  <a:lnTo>
                    <a:pt x="2379" y="664"/>
                  </a:lnTo>
                  <a:lnTo>
                    <a:pt x="2323" y="553"/>
                  </a:lnTo>
                  <a:lnTo>
                    <a:pt x="2250" y="461"/>
                  </a:lnTo>
                  <a:lnTo>
                    <a:pt x="2176" y="369"/>
                  </a:lnTo>
                  <a:lnTo>
                    <a:pt x="2084" y="295"/>
                  </a:lnTo>
                  <a:lnTo>
                    <a:pt x="1973" y="221"/>
                  </a:lnTo>
                  <a:lnTo>
                    <a:pt x="1881" y="166"/>
                  </a:lnTo>
                  <a:lnTo>
                    <a:pt x="1770" y="111"/>
                  </a:lnTo>
                  <a:lnTo>
                    <a:pt x="1660" y="55"/>
                  </a:lnTo>
                  <a:lnTo>
                    <a:pt x="1531" y="37"/>
                  </a:lnTo>
                  <a:lnTo>
                    <a:pt x="1401" y="18"/>
                  </a:lnTo>
                  <a:lnTo>
                    <a:pt x="12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5" name="Google Shape;3225;p11"/>
            <p:cNvSpPr/>
            <p:nvPr/>
          </p:nvSpPr>
          <p:spPr>
            <a:xfrm>
              <a:off x="6212250" y="1479475"/>
              <a:ext cx="63175" cy="62700"/>
            </a:xfrm>
            <a:custGeom>
              <a:avLst/>
              <a:gdLst/>
              <a:ahLst/>
              <a:cxnLst/>
              <a:rect l="l" t="t" r="r" b="b"/>
              <a:pathLst>
                <a:path w="2527" h="2508" extrusionOk="0">
                  <a:moveTo>
                    <a:pt x="1107" y="0"/>
                  </a:moveTo>
                  <a:lnTo>
                    <a:pt x="978" y="18"/>
                  </a:lnTo>
                  <a:lnTo>
                    <a:pt x="849" y="55"/>
                  </a:lnTo>
                  <a:lnTo>
                    <a:pt x="738" y="92"/>
                  </a:lnTo>
                  <a:lnTo>
                    <a:pt x="627" y="148"/>
                  </a:lnTo>
                  <a:lnTo>
                    <a:pt x="535" y="221"/>
                  </a:lnTo>
                  <a:lnTo>
                    <a:pt x="424" y="295"/>
                  </a:lnTo>
                  <a:lnTo>
                    <a:pt x="351" y="369"/>
                  </a:lnTo>
                  <a:lnTo>
                    <a:pt x="259" y="461"/>
                  </a:lnTo>
                  <a:lnTo>
                    <a:pt x="203" y="572"/>
                  </a:lnTo>
                  <a:lnTo>
                    <a:pt x="129" y="664"/>
                  </a:lnTo>
                  <a:lnTo>
                    <a:pt x="93" y="774"/>
                  </a:lnTo>
                  <a:lnTo>
                    <a:pt x="37" y="904"/>
                  </a:lnTo>
                  <a:lnTo>
                    <a:pt x="19" y="1014"/>
                  </a:lnTo>
                  <a:lnTo>
                    <a:pt x="0" y="1143"/>
                  </a:lnTo>
                  <a:lnTo>
                    <a:pt x="0" y="1272"/>
                  </a:lnTo>
                  <a:lnTo>
                    <a:pt x="0" y="1401"/>
                  </a:lnTo>
                  <a:lnTo>
                    <a:pt x="19" y="1530"/>
                  </a:lnTo>
                  <a:lnTo>
                    <a:pt x="56" y="1659"/>
                  </a:lnTo>
                  <a:lnTo>
                    <a:pt x="93" y="1770"/>
                  </a:lnTo>
                  <a:lnTo>
                    <a:pt x="148" y="1881"/>
                  </a:lnTo>
                  <a:lnTo>
                    <a:pt x="222" y="1973"/>
                  </a:lnTo>
                  <a:lnTo>
                    <a:pt x="295" y="2084"/>
                  </a:lnTo>
                  <a:lnTo>
                    <a:pt x="369" y="2157"/>
                  </a:lnTo>
                  <a:lnTo>
                    <a:pt x="461" y="2249"/>
                  </a:lnTo>
                  <a:lnTo>
                    <a:pt x="572" y="2323"/>
                  </a:lnTo>
                  <a:lnTo>
                    <a:pt x="664" y="2379"/>
                  </a:lnTo>
                  <a:lnTo>
                    <a:pt x="793" y="2434"/>
                  </a:lnTo>
                  <a:lnTo>
                    <a:pt x="904" y="2471"/>
                  </a:lnTo>
                  <a:lnTo>
                    <a:pt x="1033" y="2489"/>
                  </a:lnTo>
                  <a:lnTo>
                    <a:pt x="1144" y="2508"/>
                  </a:lnTo>
                  <a:lnTo>
                    <a:pt x="1420" y="2508"/>
                  </a:lnTo>
                  <a:lnTo>
                    <a:pt x="1531" y="2489"/>
                  </a:lnTo>
                  <a:lnTo>
                    <a:pt x="1660" y="2452"/>
                  </a:lnTo>
                  <a:lnTo>
                    <a:pt x="1770" y="2415"/>
                  </a:lnTo>
                  <a:lnTo>
                    <a:pt x="1881" y="2360"/>
                  </a:lnTo>
                  <a:lnTo>
                    <a:pt x="1992" y="2286"/>
                  </a:lnTo>
                  <a:lnTo>
                    <a:pt x="2084" y="2213"/>
                  </a:lnTo>
                  <a:lnTo>
                    <a:pt x="2176" y="2139"/>
                  </a:lnTo>
                  <a:lnTo>
                    <a:pt x="2250" y="2047"/>
                  </a:lnTo>
                  <a:lnTo>
                    <a:pt x="2324" y="1936"/>
                  </a:lnTo>
                  <a:lnTo>
                    <a:pt x="2379" y="1844"/>
                  </a:lnTo>
                  <a:lnTo>
                    <a:pt x="2434" y="1733"/>
                  </a:lnTo>
                  <a:lnTo>
                    <a:pt x="2471" y="1604"/>
                  </a:lnTo>
                  <a:lnTo>
                    <a:pt x="2490" y="1494"/>
                  </a:lnTo>
                  <a:lnTo>
                    <a:pt x="2508" y="1364"/>
                  </a:lnTo>
                  <a:lnTo>
                    <a:pt x="2526" y="1235"/>
                  </a:lnTo>
                  <a:lnTo>
                    <a:pt x="2508" y="1106"/>
                  </a:lnTo>
                  <a:lnTo>
                    <a:pt x="2490" y="977"/>
                  </a:lnTo>
                  <a:lnTo>
                    <a:pt x="2453" y="848"/>
                  </a:lnTo>
                  <a:lnTo>
                    <a:pt x="2416" y="738"/>
                  </a:lnTo>
                  <a:lnTo>
                    <a:pt x="2360" y="627"/>
                  </a:lnTo>
                  <a:lnTo>
                    <a:pt x="2287" y="516"/>
                  </a:lnTo>
                  <a:lnTo>
                    <a:pt x="2213" y="424"/>
                  </a:lnTo>
                  <a:lnTo>
                    <a:pt x="2139" y="350"/>
                  </a:lnTo>
                  <a:lnTo>
                    <a:pt x="2047" y="258"/>
                  </a:lnTo>
                  <a:lnTo>
                    <a:pt x="1955" y="184"/>
                  </a:lnTo>
                  <a:lnTo>
                    <a:pt x="1844" y="129"/>
                  </a:lnTo>
                  <a:lnTo>
                    <a:pt x="1734" y="74"/>
                  </a:lnTo>
                  <a:lnTo>
                    <a:pt x="1604" y="37"/>
                  </a:lnTo>
                  <a:lnTo>
                    <a:pt x="1494" y="18"/>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6" name="Google Shape;3226;p11"/>
            <p:cNvSpPr/>
            <p:nvPr/>
          </p:nvSpPr>
          <p:spPr>
            <a:xfrm>
              <a:off x="5053400" y="617025"/>
              <a:ext cx="63650" cy="63625"/>
            </a:xfrm>
            <a:custGeom>
              <a:avLst/>
              <a:gdLst/>
              <a:ahLst/>
              <a:cxnLst/>
              <a:rect l="l" t="t" r="r" b="b"/>
              <a:pathLst>
                <a:path w="2546" h="2545" extrusionOk="0">
                  <a:moveTo>
                    <a:pt x="1292" y="0"/>
                  </a:moveTo>
                  <a:lnTo>
                    <a:pt x="1144" y="19"/>
                  </a:lnTo>
                  <a:lnTo>
                    <a:pt x="1015" y="19"/>
                  </a:lnTo>
                  <a:lnTo>
                    <a:pt x="886" y="56"/>
                  </a:lnTo>
                  <a:lnTo>
                    <a:pt x="775" y="92"/>
                  </a:lnTo>
                  <a:lnTo>
                    <a:pt x="665" y="148"/>
                  </a:lnTo>
                  <a:lnTo>
                    <a:pt x="554" y="203"/>
                  </a:lnTo>
                  <a:lnTo>
                    <a:pt x="462" y="277"/>
                  </a:lnTo>
                  <a:lnTo>
                    <a:pt x="370" y="369"/>
                  </a:lnTo>
                  <a:lnTo>
                    <a:pt x="277" y="461"/>
                  </a:lnTo>
                  <a:lnTo>
                    <a:pt x="204" y="553"/>
                  </a:lnTo>
                  <a:lnTo>
                    <a:pt x="148" y="664"/>
                  </a:lnTo>
                  <a:lnTo>
                    <a:pt x="93" y="775"/>
                  </a:lnTo>
                  <a:lnTo>
                    <a:pt x="56" y="885"/>
                  </a:lnTo>
                  <a:lnTo>
                    <a:pt x="19" y="1014"/>
                  </a:lnTo>
                  <a:lnTo>
                    <a:pt x="1" y="1143"/>
                  </a:lnTo>
                  <a:lnTo>
                    <a:pt x="1" y="1291"/>
                  </a:lnTo>
                  <a:lnTo>
                    <a:pt x="1" y="1420"/>
                  </a:lnTo>
                  <a:lnTo>
                    <a:pt x="19" y="1549"/>
                  </a:lnTo>
                  <a:lnTo>
                    <a:pt x="56" y="1660"/>
                  </a:lnTo>
                  <a:lnTo>
                    <a:pt x="93" y="1789"/>
                  </a:lnTo>
                  <a:lnTo>
                    <a:pt x="148" y="1899"/>
                  </a:lnTo>
                  <a:lnTo>
                    <a:pt x="204" y="1992"/>
                  </a:lnTo>
                  <a:lnTo>
                    <a:pt x="277" y="2084"/>
                  </a:lnTo>
                  <a:lnTo>
                    <a:pt x="351" y="2176"/>
                  </a:lnTo>
                  <a:lnTo>
                    <a:pt x="443" y="2268"/>
                  </a:lnTo>
                  <a:lnTo>
                    <a:pt x="536" y="2342"/>
                  </a:lnTo>
                  <a:lnTo>
                    <a:pt x="646" y="2397"/>
                  </a:lnTo>
                  <a:lnTo>
                    <a:pt x="757" y="2452"/>
                  </a:lnTo>
                  <a:lnTo>
                    <a:pt x="867" y="2489"/>
                  </a:lnTo>
                  <a:lnTo>
                    <a:pt x="978" y="2526"/>
                  </a:lnTo>
                  <a:lnTo>
                    <a:pt x="1107" y="2545"/>
                  </a:lnTo>
                  <a:lnTo>
                    <a:pt x="1384" y="2545"/>
                  </a:lnTo>
                  <a:lnTo>
                    <a:pt x="1513" y="2526"/>
                  </a:lnTo>
                  <a:lnTo>
                    <a:pt x="1642" y="2508"/>
                  </a:lnTo>
                  <a:lnTo>
                    <a:pt x="1753" y="2452"/>
                  </a:lnTo>
                  <a:lnTo>
                    <a:pt x="1863" y="2397"/>
                  </a:lnTo>
                  <a:lnTo>
                    <a:pt x="1974" y="2342"/>
                  </a:lnTo>
                  <a:lnTo>
                    <a:pt x="2084" y="2268"/>
                  </a:lnTo>
                  <a:lnTo>
                    <a:pt x="2177" y="2194"/>
                  </a:lnTo>
                  <a:lnTo>
                    <a:pt x="2250" y="2102"/>
                  </a:lnTo>
                  <a:lnTo>
                    <a:pt x="2324" y="2010"/>
                  </a:lnTo>
                  <a:lnTo>
                    <a:pt x="2379" y="1899"/>
                  </a:lnTo>
                  <a:lnTo>
                    <a:pt x="2435" y="1789"/>
                  </a:lnTo>
                  <a:lnTo>
                    <a:pt x="2490" y="1660"/>
                  </a:lnTo>
                  <a:lnTo>
                    <a:pt x="2508" y="1531"/>
                  </a:lnTo>
                  <a:lnTo>
                    <a:pt x="2527" y="1401"/>
                  </a:lnTo>
                  <a:lnTo>
                    <a:pt x="2545" y="1272"/>
                  </a:lnTo>
                  <a:lnTo>
                    <a:pt x="2527" y="1143"/>
                  </a:lnTo>
                  <a:lnTo>
                    <a:pt x="2508" y="1014"/>
                  </a:lnTo>
                  <a:lnTo>
                    <a:pt x="2490" y="885"/>
                  </a:lnTo>
                  <a:lnTo>
                    <a:pt x="2435" y="775"/>
                  </a:lnTo>
                  <a:lnTo>
                    <a:pt x="2398" y="664"/>
                  </a:lnTo>
                  <a:lnTo>
                    <a:pt x="2324" y="553"/>
                  </a:lnTo>
                  <a:lnTo>
                    <a:pt x="2250" y="461"/>
                  </a:lnTo>
                  <a:lnTo>
                    <a:pt x="2177" y="369"/>
                  </a:lnTo>
                  <a:lnTo>
                    <a:pt x="2084" y="295"/>
                  </a:lnTo>
                  <a:lnTo>
                    <a:pt x="1992" y="221"/>
                  </a:lnTo>
                  <a:lnTo>
                    <a:pt x="1882" y="166"/>
                  </a:lnTo>
                  <a:lnTo>
                    <a:pt x="1789" y="111"/>
                  </a:lnTo>
                  <a:lnTo>
                    <a:pt x="1660" y="56"/>
                  </a:lnTo>
                  <a:lnTo>
                    <a:pt x="1550" y="37"/>
                  </a:lnTo>
                  <a:lnTo>
                    <a:pt x="1421" y="19"/>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7" name="Google Shape;3227;p11"/>
            <p:cNvSpPr/>
            <p:nvPr/>
          </p:nvSpPr>
          <p:spPr>
            <a:xfrm>
              <a:off x="4950625" y="271750"/>
              <a:ext cx="63625" cy="63650"/>
            </a:xfrm>
            <a:custGeom>
              <a:avLst/>
              <a:gdLst/>
              <a:ahLst/>
              <a:cxnLst/>
              <a:rect l="l" t="t" r="r" b="b"/>
              <a:pathLst>
                <a:path w="2545" h="2546" extrusionOk="0">
                  <a:moveTo>
                    <a:pt x="1291" y="1"/>
                  </a:moveTo>
                  <a:lnTo>
                    <a:pt x="1162" y="19"/>
                  </a:lnTo>
                  <a:lnTo>
                    <a:pt x="1033" y="19"/>
                  </a:lnTo>
                  <a:lnTo>
                    <a:pt x="904" y="56"/>
                  </a:lnTo>
                  <a:lnTo>
                    <a:pt x="793" y="93"/>
                  </a:lnTo>
                  <a:lnTo>
                    <a:pt x="682" y="148"/>
                  </a:lnTo>
                  <a:lnTo>
                    <a:pt x="572" y="204"/>
                  </a:lnTo>
                  <a:lnTo>
                    <a:pt x="480" y="278"/>
                  </a:lnTo>
                  <a:lnTo>
                    <a:pt x="387" y="351"/>
                  </a:lnTo>
                  <a:lnTo>
                    <a:pt x="295" y="444"/>
                  </a:lnTo>
                  <a:lnTo>
                    <a:pt x="221" y="536"/>
                  </a:lnTo>
                  <a:lnTo>
                    <a:pt x="166" y="628"/>
                  </a:lnTo>
                  <a:lnTo>
                    <a:pt x="111" y="739"/>
                  </a:lnTo>
                  <a:lnTo>
                    <a:pt x="55" y="868"/>
                  </a:lnTo>
                  <a:lnTo>
                    <a:pt x="37" y="978"/>
                  </a:lnTo>
                  <a:lnTo>
                    <a:pt x="0" y="1107"/>
                  </a:lnTo>
                  <a:lnTo>
                    <a:pt x="0" y="1236"/>
                  </a:lnTo>
                  <a:lnTo>
                    <a:pt x="0" y="1365"/>
                  </a:lnTo>
                  <a:lnTo>
                    <a:pt x="19" y="1494"/>
                  </a:lnTo>
                  <a:lnTo>
                    <a:pt x="37" y="1624"/>
                  </a:lnTo>
                  <a:lnTo>
                    <a:pt x="74" y="1734"/>
                  </a:lnTo>
                  <a:lnTo>
                    <a:pt x="129" y="1845"/>
                  </a:lnTo>
                  <a:lnTo>
                    <a:pt x="185" y="1955"/>
                  </a:lnTo>
                  <a:lnTo>
                    <a:pt x="258" y="2048"/>
                  </a:lnTo>
                  <a:lnTo>
                    <a:pt x="332" y="2140"/>
                  </a:lnTo>
                  <a:lnTo>
                    <a:pt x="424" y="2232"/>
                  </a:lnTo>
                  <a:lnTo>
                    <a:pt x="516" y="2306"/>
                  </a:lnTo>
                  <a:lnTo>
                    <a:pt x="609" y="2380"/>
                  </a:lnTo>
                  <a:lnTo>
                    <a:pt x="719" y="2435"/>
                  </a:lnTo>
                  <a:lnTo>
                    <a:pt x="830" y="2472"/>
                  </a:lnTo>
                  <a:lnTo>
                    <a:pt x="959" y="2509"/>
                  </a:lnTo>
                  <a:lnTo>
                    <a:pt x="1088" y="2527"/>
                  </a:lnTo>
                  <a:lnTo>
                    <a:pt x="1217" y="2545"/>
                  </a:lnTo>
                  <a:lnTo>
                    <a:pt x="1346" y="2545"/>
                  </a:lnTo>
                  <a:lnTo>
                    <a:pt x="1475" y="2527"/>
                  </a:lnTo>
                  <a:lnTo>
                    <a:pt x="1604" y="2509"/>
                  </a:lnTo>
                  <a:lnTo>
                    <a:pt x="1733" y="2453"/>
                  </a:lnTo>
                  <a:lnTo>
                    <a:pt x="1844" y="2416"/>
                  </a:lnTo>
                  <a:lnTo>
                    <a:pt x="1955" y="2343"/>
                  </a:lnTo>
                  <a:lnTo>
                    <a:pt x="2047" y="2287"/>
                  </a:lnTo>
                  <a:lnTo>
                    <a:pt x="2139" y="2195"/>
                  </a:lnTo>
                  <a:lnTo>
                    <a:pt x="2231" y="2103"/>
                  </a:lnTo>
                  <a:lnTo>
                    <a:pt x="2305" y="2011"/>
                  </a:lnTo>
                  <a:lnTo>
                    <a:pt x="2379" y="1919"/>
                  </a:lnTo>
                  <a:lnTo>
                    <a:pt x="2434" y="1789"/>
                  </a:lnTo>
                  <a:lnTo>
                    <a:pt x="2471" y="1679"/>
                  </a:lnTo>
                  <a:lnTo>
                    <a:pt x="2508" y="1550"/>
                  </a:lnTo>
                  <a:lnTo>
                    <a:pt x="2526" y="1421"/>
                  </a:lnTo>
                  <a:lnTo>
                    <a:pt x="2545" y="1292"/>
                  </a:lnTo>
                  <a:lnTo>
                    <a:pt x="2526" y="1163"/>
                  </a:lnTo>
                  <a:lnTo>
                    <a:pt x="2508" y="1034"/>
                  </a:lnTo>
                  <a:lnTo>
                    <a:pt x="2489" y="904"/>
                  </a:lnTo>
                  <a:lnTo>
                    <a:pt x="2452" y="794"/>
                  </a:lnTo>
                  <a:lnTo>
                    <a:pt x="2397" y="683"/>
                  </a:lnTo>
                  <a:lnTo>
                    <a:pt x="2323" y="573"/>
                  </a:lnTo>
                  <a:lnTo>
                    <a:pt x="2268" y="480"/>
                  </a:lnTo>
                  <a:lnTo>
                    <a:pt x="2176" y="388"/>
                  </a:lnTo>
                  <a:lnTo>
                    <a:pt x="2102" y="296"/>
                  </a:lnTo>
                  <a:lnTo>
                    <a:pt x="1992" y="222"/>
                  </a:lnTo>
                  <a:lnTo>
                    <a:pt x="1899" y="167"/>
                  </a:lnTo>
                  <a:lnTo>
                    <a:pt x="1789" y="112"/>
                  </a:lnTo>
                  <a:lnTo>
                    <a:pt x="1678" y="75"/>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8" name="Google Shape;3228;p11"/>
            <p:cNvSpPr/>
            <p:nvPr/>
          </p:nvSpPr>
          <p:spPr>
            <a:xfrm>
              <a:off x="5669700" y="1302000"/>
              <a:ext cx="63650" cy="63625"/>
            </a:xfrm>
            <a:custGeom>
              <a:avLst/>
              <a:gdLst/>
              <a:ahLst/>
              <a:cxnLst/>
              <a:rect l="l" t="t" r="r" b="b"/>
              <a:pathLst>
                <a:path w="2546" h="2545" extrusionOk="0">
                  <a:moveTo>
                    <a:pt x="1273" y="0"/>
                  </a:moveTo>
                  <a:lnTo>
                    <a:pt x="1125" y="19"/>
                  </a:lnTo>
                  <a:lnTo>
                    <a:pt x="1015" y="37"/>
                  </a:lnTo>
                  <a:lnTo>
                    <a:pt x="886" y="56"/>
                  </a:lnTo>
                  <a:lnTo>
                    <a:pt x="775" y="111"/>
                  </a:lnTo>
                  <a:lnTo>
                    <a:pt x="664" y="148"/>
                  </a:lnTo>
                  <a:lnTo>
                    <a:pt x="554" y="222"/>
                  </a:lnTo>
                  <a:lnTo>
                    <a:pt x="462" y="295"/>
                  </a:lnTo>
                  <a:lnTo>
                    <a:pt x="369" y="369"/>
                  </a:lnTo>
                  <a:lnTo>
                    <a:pt x="296" y="461"/>
                  </a:lnTo>
                  <a:lnTo>
                    <a:pt x="222" y="553"/>
                  </a:lnTo>
                  <a:lnTo>
                    <a:pt x="148" y="664"/>
                  </a:lnTo>
                  <a:lnTo>
                    <a:pt x="93" y="775"/>
                  </a:lnTo>
                  <a:lnTo>
                    <a:pt x="56" y="885"/>
                  </a:lnTo>
                  <a:lnTo>
                    <a:pt x="19" y="1014"/>
                  </a:lnTo>
                  <a:lnTo>
                    <a:pt x="1" y="1144"/>
                  </a:lnTo>
                  <a:lnTo>
                    <a:pt x="1" y="1273"/>
                  </a:lnTo>
                  <a:lnTo>
                    <a:pt x="1" y="1402"/>
                  </a:lnTo>
                  <a:lnTo>
                    <a:pt x="19" y="1531"/>
                  </a:lnTo>
                  <a:lnTo>
                    <a:pt x="56" y="1641"/>
                  </a:lnTo>
                  <a:lnTo>
                    <a:pt x="93" y="1770"/>
                  </a:lnTo>
                  <a:lnTo>
                    <a:pt x="148" y="1881"/>
                  </a:lnTo>
                  <a:lnTo>
                    <a:pt x="204" y="1973"/>
                  </a:lnTo>
                  <a:lnTo>
                    <a:pt x="277" y="2084"/>
                  </a:lnTo>
                  <a:lnTo>
                    <a:pt x="351" y="2176"/>
                  </a:lnTo>
                  <a:lnTo>
                    <a:pt x="443" y="2250"/>
                  </a:lnTo>
                  <a:lnTo>
                    <a:pt x="535" y="2324"/>
                  </a:lnTo>
                  <a:lnTo>
                    <a:pt x="646" y="2379"/>
                  </a:lnTo>
                  <a:lnTo>
                    <a:pt x="757" y="2434"/>
                  </a:lnTo>
                  <a:lnTo>
                    <a:pt x="867" y="2489"/>
                  </a:lnTo>
                  <a:lnTo>
                    <a:pt x="996" y="2508"/>
                  </a:lnTo>
                  <a:lnTo>
                    <a:pt x="1125" y="2526"/>
                  </a:lnTo>
                  <a:lnTo>
                    <a:pt x="1254" y="2545"/>
                  </a:lnTo>
                  <a:lnTo>
                    <a:pt x="1384" y="2545"/>
                  </a:lnTo>
                  <a:lnTo>
                    <a:pt x="1513" y="2526"/>
                  </a:lnTo>
                  <a:lnTo>
                    <a:pt x="1642" y="2489"/>
                  </a:lnTo>
                  <a:lnTo>
                    <a:pt x="1752" y="2453"/>
                  </a:lnTo>
                  <a:lnTo>
                    <a:pt x="1881" y="2397"/>
                  </a:lnTo>
                  <a:lnTo>
                    <a:pt x="1974" y="2342"/>
                  </a:lnTo>
                  <a:lnTo>
                    <a:pt x="2084" y="2268"/>
                  </a:lnTo>
                  <a:lnTo>
                    <a:pt x="2176" y="2176"/>
                  </a:lnTo>
                  <a:lnTo>
                    <a:pt x="2250" y="2084"/>
                  </a:lnTo>
                  <a:lnTo>
                    <a:pt x="2324" y="1992"/>
                  </a:lnTo>
                  <a:lnTo>
                    <a:pt x="2398" y="1881"/>
                  </a:lnTo>
                  <a:lnTo>
                    <a:pt x="2453" y="1770"/>
                  </a:lnTo>
                  <a:lnTo>
                    <a:pt x="2490" y="1641"/>
                  </a:lnTo>
                  <a:lnTo>
                    <a:pt x="2508" y="1531"/>
                  </a:lnTo>
                  <a:lnTo>
                    <a:pt x="2527" y="1383"/>
                  </a:lnTo>
                  <a:lnTo>
                    <a:pt x="2545" y="1254"/>
                  </a:lnTo>
                  <a:lnTo>
                    <a:pt x="2527" y="1125"/>
                  </a:lnTo>
                  <a:lnTo>
                    <a:pt x="2508" y="996"/>
                  </a:lnTo>
                  <a:lnTo>
                    <a:pt x="2471" y="885"/>
                  </a:lnTo>
                  <a:lnTo>
                    <a:pt x="2435" y="756"/>
                  </a:lnTo>
                  <a:lnTo>
                    <a:pt x="2379" y="646"/>
                  </a:lnTo>
                  <a:lnTo>
                    <a:pt x="2324" y="553"/>
                  </a:lnTo>
                  <a:lnTo>
                    <a:pt x="2250" y="461"/>
                  </a:lnTo>
                  <a:lnTo>
                    <a:pt x="2158" y="369"/>
                  </a:lnTo>
                  <a:lnTo>
                    <a:pt x="2084" y="277"/>
                  </a:lnTo>
                  <a:lnTo>
                    <a:pt x="1974" y="222"/>
                  </a:lnTo>
                  <a:lnTo>
                    <a:pt x="1881" y="148"/>
                  </a:lnTo>
                  <a:lnTo>
                    <a:pt x="1771" y="93"/>
                  </a:lnTo>
                  <a:lnTo>
                    <a:pt x="1642" y="56"/>
                  </a:lnTo>
                  <a:lnTo>
                    <a:pt x="1531"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9" name="Google Shape;3229;p11"/>
            <p:cNvSpPr/>
            <p:nvPr/>
          </p:nvSpPr>
          <p:spPr>
            <a:xfrm>
              <a:off x="5170500" y="885750"/>
              <a:ext cx="62700" cy="62725"/>
            </a:xfrm>
            <a:custGeom>
              <a:avLst/>
              <a:gdLst/>
              <a:ahLst/>
              <a:cxnLst/>
              <a:rect l="l" t="t" r="r" b="b"/>
              <a:pathLst>
                <a:path w="2508" h="2509" extrusionOk="0">
                  <a:moveTo>
                    <a:pt x="1254" y="1"/>
                  </a:moveTo>
                  <a:lnTo>
                    <a:pt x="1125" y="19"/>
                  </a:lnTo>
                  <a:lnTo>
                    <a:pt x="1014" y="38"/>
                  </a:lnTo>
                  <a:lnTo>
                    <a:pt x="904" y="56"/>
                  </a:lnTo>
                  <a:lnTo>
                    <a:pt x="775" y="93"/>
                  </a:lnTo>
                  <a:lnTo>
                    <a:pt x="682" y="148"/>
                  </a:lnTo>
                  <a:lnTo>
                    <a:pt x="572" y="222"/>
                  </a:lnTo>
                  <a:lnTo>
                    <a:pt x="387" y="369"/>
                  </a:lnTo>
                  <a:lnTo>
                    <a:pt x="240" y="535"/>
                  </a:lnTo>
                  <a:lnTo>
                    <a:pt x="166" y="646"/>
                  </a:lnTo>
                  <a:lnTo>
                    <a:pt x="111" y="738"/>
                  </a:lnTo>
                  <a:lnTo>
                    <a:pt x="74" y="867"/>
                  </a:lnTo>
                  <a:lnTo>
                    <a:pt x="37" y="978"/>
                  </a:lnTo>
                  <a:lnTo>
                    <a:pt x="19" y="1089"/>
                  </a:lnTo>
                  <a:lnTo>
                    <a:pt x="0" y="1218"/>
                  </a:lnTo>
                  <a:lnTo>
                    <a:pt x="19" y="1347"/>
                  </a:lnTo>
                  <a:lnTo>
                    <a:pt x="19" y="1476"/>
                  </a:lnTo>
                  <a:lnTo>
                    <a:pt x="55" y="1586"/>
                  </a:lnTo>
                  <a:lnTo>
                    <a:pt x="92" y="1715"/>
                  </a:lnTo>
                  <a:lnTo>
                    <a:pt x="148" y="1826"/>
                  </a:lnTo>
                  <a:lnTo>
                    <a:pt x="203" y="1937"/>
                  </a:lnTo>
                  <a:lnTo>
                    <a:pt x="277" y="2029"/>
                  </a:lnTo>
                  <a:lnTo>
                    <a:pt x="351" y="2121"/>
                  </a:lnTo>
                  <a:lnTo>
                    <a:pt x="443" y="2213"/>
                  </a:lnTo>
                  <a:lnTo>
                    <a:pt x="535" y="2287"/>
                  </a:lnTo>
                  <a:lnTo>
                    <a:pt x="646" y="2342"/>
                  </a:lnTo>
                  <a:lnTo>
                    <a:pt x="756" y="2398"/>
                  </a:lnTo>
                  <a:lnTo>
                    <a:pt x="867" y="2453"/>
                  </a:lnTo>
                  <a:lnTo>
                    <a:pt x="977" y="2490"/>
                  </a:lnTo>
                  <a:lnTo>
                    <a:pt x="1106" y="2508"/>
                  </a:lnTo>
                  <a:lnTo>
                    <a:pt x="1365" y="2508"/>
                  </a:lnTo>
                  <a:lnTo>
                    <a:pt x="1494" y="2490"/>
                  </a:lnTo>
                  <a:lnTo>
                    <a:pt x="1604" y="2471"/>
                  </a:lnTo>
                  <a:lnTo>
                    <a:pt x="1733" y="2416"/>
                  </a:lnTo>
                  <a:lnTo>
                    <a:pt x="1844" y="2379"/>
                  </a:lnTo>
                  <a:lnTo>
                    <a:pt x="1936" y="2305"/>
                  </a:lnTo>
                  <a:lnTo>
                    <a:pt x="2047" y="2232"/>
                  </a:lnTo>
                  <a:lnTo>
                    <a:pt x="2139" y="2158"/>
                  </a:lnTo>
                  <a:lnTo>
                    <a:pt x="2213" y="2066"/>
                  </a:lnTo>
                  <a:lnTo>
                    <a:pt x="2287" y="1974"/>
                  </a:lnTo>
                  <a:lnTo>
                    <a:pt x="2360" y="1863"/>
                  </a:lnTo>
                  <a:lnTo>
                    <a:pt x="2416" y="1752"/>
                  </a:lnTo>
                  <a:lnTo>
                    <a:pt x="2452" y="1642"/>
                  </a:lnTo>
                  <a:lnTo>
                    <a:pt x="2489" y="1531"/>
                  </a:lnTo>
                  <a:lnTo>
                    <a:pt x="2508" y="1402"/>
                  </a:lnTo>
                  <a:lnTo>
                    <a:pt x="2508" y="1273"/>
                  </a:lnTo>
                  <a:lnTo>
                    <a:pt x="2508" y="1144"/>
                  </a:lnTo>
                  <a:lnTo>
                    <a:pt x="2489" y="1015"/>
                  </a:lnTo>
                  <a:lnTo>
                    <a:pt x="2452" y="904"/>
                  </a:lnTo>
                  <a:lnTo>
                    <a:pt x="2416" y="775"/>
                  </a:lnTo>
                  <a:lnTo>
                    <a:pt x="2360" y="664"/>
                  </a:lnTo>
                  <a:lnTo>
                    <a:pt x="2305" y="572"/>
                  </a:lnTo>
                  <a:lnTo>
                    <a:pt x="2231" y="462"/>
                  </a:lnTo>
                  <a:lnTo>
                    <a:pt x="2157" y="369"/>
                  </a:lnTo>
                  <a:lnTo>
                    <a:pt x="2065" y="296"/>
                  </a:lnTo>
                  <a:lnTo>
                    <a:pt x="1955" y="222"/>
                  </a:lnTo>
                  <a:lnTo>
                    <a:pt x="1862" y="167"/>
                  </a:lnTo>
                  <a:lnTo>
                    <a:pt x="1752" y="111"/>
                  </a:lnTo>
                  <a:lnTo>
                    <a:pt x="1641" y="56"/>
                  </a:lnTo>
                  <a:lnTo>
                    <a:pt x="1512" y="38"/>
                  </a:lnTo>
                  <a:lnTo>
                    <a:pt x="1383"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0" name="Google Shape;3230;p11"/>
            <p:cNvSpPr/>
            <p:nvPr/>
          </p:nvSpPr>
          <p:spPr>
            <a:xfrm>
              <a:off x="4936800" y="352425"/>
              <a:ext cx="62700" cy="62725"/>
            </a:xfrm>
            <a:custGeom>
              <a:avLst/>
              <a:gdLst/>
              <a:ahLst/>
              <a:cxnLst/>
              <a:rect l="l" t="t" r="r" b="b"/>
              <a:pathLst>
                <a:path w="2508" h="2509" extrusionOk="0">
                  <a:moveTo>
                    <a:pt x="1143" y="1"/>
                  </a:moveTo>
                  <a:lnTo>
                    <a:pt x="1014" y="19"/>
                  </a:lnTo>
                  <a:lnTo>
                    <a:pt x="885" y="38"/>
                  </a:lnTo>
                  <a:lnTo>
                    <a:pt x="774" y="93"/>
                  </a:lnTo>
                  <a:lnTo>
                    <a:pt x="664" y="130"/>
                  </a:lnTo>
                  <a:lnTo>
                    <a:pt x="553" y="203"/>
                  </a:lnTo>
                  <a:lnTo>
                    <a:pt x="461" y="277"/>
                  </a:lnTo>
                  <a:lnTo>
                    <a:pt x="369" y="351"/>
                  </a:lnTo>
                  <a:lnTo>
                    <a:pt x="295" y="443"/>
                  </a:lnTo>
                  <a:lnTo>
                    <a:pt x="221" y="535"/>
                  </a:lnTo>
                  <a:lnTo>
                    <a:pt x="148" y="646"/>
                  </a:lnTo>
                  <a:lnTo>
                    <a:pt x="92" y="757"/>
                  </a:lnTo>
                  <a:lnTo>
                    <a:pt x="55" y="867"/>
                  </a:lnTo>
                  <a:lnTo>
                    <a:pt x="18" y="996"/>
                  </a:lnTo>
                  <a:lnTo>
                    <a:pt x="0" y="1107"/>
                  </a:lnTo>
                  <a:lnTo>
                    <a:pt x="0" y="1236"/>
                  </a:lnTo>
                  <a:lnTo>
                    <a:pt x="0" y="1365"/>
                  </a:lnTo>
                  <a:lnTo>
                    <a:pt x="18" y="1494"/>
                  </a:lnTo>
                  <a:lnTo>
                    <a:pt x="55" y="1605"/>
                  </a:lnTo>
                  <a:lnTo>
                    <a:pt x="92" y="1715"/>
                  </a:lnTo>
                  <a:lnTo>
                    <a:pt x="148" y="1826"/>
                  </a:lnTo>
                  <a:lnTo>
                    <a:pt x="203" y="1937"/>
                  </a:lnTo>
                  <a:lnTo>
                    <a:pt x="350" y="2121"/>
                  </a:lnTo>
                  <a:lnTo>
                    <a:pt x="535" y="2269"/>
                  </a:lnTo>
                  <a:lnTo>
                    <a:pt x="627" y="2324"/>
                  </a:lnTo>
                  <a:lnTo>
                    <a:pt x="738" y="2379"/>
                  </a:lnTo>
                  <a:lnTo>
                    <a:pt x="848" y="2435"/>
                  </a:lnTo>
                  <a:lnTo>
                    <a:pt x="959" y="2471"/>
                  </a:lnTo>
                  <a:lnTo>
                    <a:pt x="1088" y="2490"/>
                  </a:lnTo>
                  <a:lnTo>
                    <a:pt x="1199" y="2508"/>
                  </a:lnTo>
                  <a:lnTo>
                    <a:pt x="1328" y="2490"/>
                  </a:lnTo>
                  <a:lnTo>
                    <a:pt x="1457" y="2490"/>
                  </a:lnTo>
                  <a:lnTo>
                    <a:pt x="1586" y="2453"/>
                  </a:lnTo>
                  <a:lnTo>
                    <a:pt x="1696" y="2416"/>
                  </a:lnTo>
                  <a:lnTo>
                    <a:pt x="1807" y="2361"/>
                  </a:lnTo>
                  <a:lnTo>
                    <a:pt x="1918" y="2305"/>
                  </a:lnTo>
                  <a:lnTo>
                    <a:pt x="2010" y="2232"/>
                  </a:lnTo>
                  <a:lnTo>
                    <a:pt x="2102" y="2158"/>
                  </a:lnTo>
                  <a:lnTo>
                    <a:pt x="2194" y="2066"/>
                  </a:lnTo>
                  <a:lnTo>
                    <a:pt x="2268" y="1974"/>
                  </a:lnTo>
                  <a:lnTo>
                    <a:pt x="2342" y="1881"/>
                  </a:lnTo>
                  <a:lnTo>
                    <a:pt x="2397" y="1771"/>
                  </a:lnTo>
                  <a:lnTo>
                    <a:pt x="2434" y="1642"/>
                  </a:lnTo>
                  <a:lnTo>
                    <a:pt x="2471" y="1531"/>
                  </a:lnTo>
                  <a:lnTo>
                    <a:pt x="2489" y="1402"/>
                  </a:lnTo>
                  <a:lnTo>
                    <a:pt x="2508" y="1273"/>
                  </a:lnTo>
                  <a:lnTo>
                    <a:pt x="2508" y="1144"/>
                  </a:lnTo>
                  <a:lnTo>
                    <a:pt x="2489" y="1015"/>
                  </a:lnTo>
                  <a:lnTo>
                    <a:pt x="2452" y="904"/>
                  </a:lnTo>
                  <a:lnTo>
                    <a:pt x="2415" y="794"/>
                  </a:lnTo>
                  <a:lnTo>
                    <a:pt x="2360" y="683"/>
                  </a:lnTo>
                  <a:lnTo>
                    <a:pt x="2305" y="572"/>
                  </a:lnTo>
                  <a:lnTo>
                    <a:pt x="2231" y="462"/>
                  </a:lnTo>
                  <a:lnTo>
                    <a:pt x="2157" y="369"/>
                  </a:lnTo>
                  <a:lnTo>
                    <a:pt x="2065" y="296"/>
                  </a:lnTo>
                  <a:lnTo>
                    <a:pt x="1973" y="222"/>
                  </a:lnTo>
                  <a:lnTo>
                    <a:pt x="1862" y="148"/>
                  </a:lnTo>
                  <a:lnTo>
                    <a:pt x="1752" y="93"/>
                  </a:lnTo>
                  <a:lnTo>
                    <a:pt x="1641" y="56"/>
                  </a:lnTo>
                  <a:lnTo>
                    <a:pt x="1512" y="19"/>
                  </a:lnTo>
                  <a:lnTo>
                    <a:pt x="14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1" name="Google Shape;3231;p11"/>
            <p:cNvSpPr/>
            <p:nvPr/>
          </p:nvSpPr>
          <p:spPr>
            <a:xfrm>
              <a:off x="4987950" y="526200"/>
              <a:ext cx="62725" cy="62725"/>
            </a:xfrm>
            <a:custGeom>
              <a:avLst/>
              <a:gdLst/>
              <a:ahLst/>
              <a:cxnLst/>
              <a:rect l="l" t="t" r="r" b="b"/>
              <a:pathLst>
                <a:path w="2509" h="2509" extrusionOk="0">
                  <a:moveTo>
                    <a:pt x="1144" y="1"/>
                  </a:moveTo>
                  <a:lnTo>
                    <a:pt x="1015" y="19"/>
                  </a:lnTo>
                  <a:lnTo>
                    <a:pt x="904" y="56"/>
                  </a:lnTo>
                  <a:lnTo>
                    <a:pt x="794" y="93"/>
                  </a:lnTo>
                  <a:lnTo>
                    <a:pt x="683" y="148"/>
                  </a:lnTo>
                  <a:lnTo>
                    <a:pt x="572" y="204"/>
                  </a:lnTo>
                  <a:lnTo>
                    <a:pt x="388" y="351"/>
                  </a:lnTo>
                  <a:lnTo>
                    <a:pt x="240" y="536"/>
                  </a:lnTo>
                  <a:lnTo>
                    <a:pt x="167" y="628"/>
                  </a:lnTo>
                  <a:lnTo>
                    <a:pt x="111" y="738"/>
                  </a:lnTo>
                  <a:lnTo>
                    <a:pt x="74" y="849"/>
                  </a:lnTo>
                  <a:lnTo>
                    <a:pt x="38" y="960"/>
                  </a:lnTo>
                  <a:lnTo>
                    <a:pt x="19" y="1089"/>
                  </a:lnTo>
                  <a:lnTo>
                    <a:pt x="1" y="1218"/>
                  </a:lnTo>
                  <a:lnTo>
                    <a:pt x="1" y="1347"/>
                  </a:lnTo>
                  <a:lnTo>
                    <a:pt x="19" y="1457"/>
                  </a:lnTo>
                  <a:lnTo>
                    <a:pt x="56" y="1587"/>
                  </a:lnTo>
                  <a:lnTo>
                    <a:pt x="93" y="1697"/>
                  </a:lnTo>
                  <a:lnTo>
                    <a:pt x="130" y="1808"/>
                  </a:lnTo>
                  <a:lnTo>
                    <a:pt x="203" y="1918"/>
                  </a:lnTo>
                  <a:lnTo>
                    <a:pt x="259" y="2029"/>
                  </a:lnTo>
                  <a:lnTo>
                    <a:pt x="351" y="2121"/>
                  </a:lnTo>
                  <a:lnTo>
                    <a:pt x="425" y="2195"/>
                  </a:lnTo>
                  <a:lnTo>
                    <a:pt x="535" y="2269"/>
                  </a:lnTo>
                  <a:lnTo>
                    <a:pt x="628" y="2343"/>
                  </a:lnTo>
                  <a:lnTo>
                    <a:pt x="738" y="2398"/>
                  </a:lnTo>
                  <a:lnTo>
                    <a:pt x="849" y="2453"/>
                  </a:lnTo>
                  <a:lnTo>
                    <a:pt x="978" y="2472"/>
                  </a:lnTo>
                  <a:lnTo>
                    <a:pt x="1107" y="2508"/>
                  </a:lnTo>
                  <a:lnTo>
                    <a:pt x="1347" y="2508"/>
                  </a:lnTo>
                  <a:lnTo>
                    <a:pt x="1476" y="2490"/>
                  </a:lnTo>
                  <a:lnTo>
                    <a:pt x="1605" y="2472"/>
                  </a:lnTo>
                  <a:lnTo>
                    <a:pt x="1715" y="2416"/>
                  </a:lnTo>
                  <a:lnTo>
                    <a:pt x="1826" y="2379"/>
                  </a:lnTo>
                  <a:lnTo>
                    <a:pt x="1937" y="2306"/>
                  </a:lnTo>
                  <a:lnTo>
                    <a:pt x="2029" y="2232"/>
                  </a:lnTo>
                  <a:lnTo>
                    <a:pt x="2121" y="2158"/>
                  </a:lnTo>
                  <a:lnTo>
                    <a:pt x="2213" y="2066"/>
                  </a:lnTo>
                  <a:lnTo>
                    <a:pt x="2287" y="1974"/>
                  </a:lnTo>
                  <a:lnTo>
                    <a:pt x="2342" y="1882"/>
                  </a:lnTo>
                  <a:lnTo>
                    <a:pt x="2398" y="1771"/>
                  </a:lnTo>
                  <a:lnTo>
                    <a:pt x="2453" y="1642"/>
                  </a:lnTo>
                  <a:lnTo>
                    <a:pt x="2490" y="1531"/>
                  </a:lnTo>
                  <a:lnTo>
                    <a:pt x="2508" y="1402"/>
                  </a:lnTo>
                  <a:lnTo>
                    <a:pt x="2508" y="1273"/>
                  </a:lnTo>
                  <a:lnTo>
                    <a:pt x="2508" y="1144"/>
                  </a:lnTo>
                  <a:lnTo>
                    <a:pt x="2490" y="1015"/>
                  </a:lnTo>
                  <a:lnTo>
                    <a:pt x="2453" y="904"/>
                  </a:lnTo>
                  <a:lnTo>
                    <a:pt x="2416" y="775"/>
                  </a:lnTo>
                  <a:lnTo>
                    <a:pt x="2361" y="665"/>
                  </a:lnTo>
                  <a:lnTo>
                    <a:pt x="2305" y="572"/>
                  </a:lnTo>
                  <a:lnTo>
                    <a:pt x="2232" y="462"/>
                  </a:lnTo>
                  <a:lnTo>
                    <a:pt x="2158" y="388"/>
                  </a:lnTo>
                  <a:lnTo>
                    <a:pt x="2066" y="296"/>
                  </a:lnTo>
                  <a:lnTo>
                    <a:pt x="1955" y="222"/>
                  </a:lnTo>
                  <a:lnTo>
                    <a:pt x="1863" y="167"/>
                  </a:lnTo>
                  <a:lnTo>
                    <a:pt x="1752" y="111"/>
                  </a:lnTo>
                  <a:lnTo>
                    <a:pt x="1642" y="56"/>
                  </a:lnTo>
                  <a:lnTo>
                    <a:pt x="1513" y="38"/>
                  </a:lnTo>
                  <a:lnTo>
                    <a:pt x="1384"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2" name="Google Shape;3232;p11"/>
            <p:cNvSpPr/>
            <p:nvPr/>
          </p:nvSpPr>
          <p:spPr>
            <a:xfrm>
              <a:off x="5444750" y="1179850"/>
              <a:ext cx="62725" cy="62700"/>
            </a:xfrm>
            <a:custGeom>
              <a:avLst/>
              <a:gdLst/>
              <a:ahLst/>
              <a:cxnLst/>
              <a:rect l="l" t="t" r="r" b="b"/>
              <a:pathLst>
                <a:path w="2509" h="2508" extrusionOk="0">
                  <a:moveTo>
                    <a:pt x="1107" y="0"/>
                  </a:moveTo>
                  <a:lnTo>
                    <a:pt x="997" y="19"/>
                  </a:lnTo>
                  <a:lnTo>
                    <a:pt x="867" y="56"/>
                  </a:lnTo>
                  <a:lnTo>
                    <a:pt x="757" y="111"/>
                  </a:lnTo>
                  <a:lnTo>
                    <a:pt x="646" y="148"/>
                  </a:lnTo>
                  <a:lnTo>
                    <a:pt x="536" y="221"/>
                  </a:lnTo>
                  <a:lnTo>
                    <a:pt x="443" y="295"/>
                  </a:lnTo>
                  <a:lnTo>
                    <a:pt x="351" y="369"/>
                  </a:lnTo>
                  <a:lnTo>
                    <a:pt x="277" y="461"/>
                  </a:lnTo>
                  <a:lnTo>
                    <a:pt x="204" y="572"/>
                  </a:lnTo>
                  <a:lnTo>
                    <a:pt x="148" y="664"/>
                  </a:lnTo>
                  <a:lnTo>
                    <a:pt x="93" y="775"/>
                  </a:lnTo>
                  <a:lnTo>
                    <a:pt x="56" y="904"/>
                  </a:lnTo>
                  <a:lnTo>
                    <a:pt x="19" y="1014"/>
                  </a:lnTo>
                  <a:lnTo>
                    <a:pt x="1" y="1143"/>
                  </a:lnTo>
                  <a:lnTo>
                    <a:pt x="1" y="1272"/>
                  </a:lnTo>
                  <a:lnTo>
                    <a:pt x="1" y="1402"/>
                  </a:lnTo>
                  <a:lnTo>
                    <a:pt x="19" y="1512"/>
                  </a:lnTo>
                  <a:lnTo>
                    <a:pt x="56" y="1641"/>
                  </a:lnTo>
                  <a:lnTo>
                    <a:pt x="93" y="1752"/>
                  </a:lnTo>
                  <a:lnTo>
                    <a:pt x="148" y="1862"/>
                  </a:lnTo>
                  <a:lnTo>
                    <a:pt x="222" y="1955"/>
                  </a:lnTo>
                  <a:lnTo>
                    <a:pt x="370" y="2139"/>
                  </a:lnTo>
                  <a:lnTo>
                    <a:pt x="554" y="2287"/>
                  </a:lnTo>
                  <a:lnTo>
                    <a:pt x="646" y="2342"/>
                  </a:lnTo>
                  <a:lnTo>
                    <a:pt x="757" y="2397"/>
                  </a:lnTo>
                  <a:lnTo>
                    <a:pt x="867" y="2452"/>
                  </a:lnTo>
                  <a:lnTo>
                    <a:pt x="978" y="2471"/>
                  </a:lnTo>
                  <a:lnTo>
                    <a:pt x="1107" y="2489"/>
                  </a:lnTo>
                  <a:lnTo>
                    <a:pt x="1236" y="2508"/>
                  </a:lnTo>
                  <a:lnTo>
                    <a:pt x="1365" y="2508"/>
                  </a:lnTo>
                  <a:lnTo>
                    <a:pt x="1476" y="2489"/>
                  </a:lnTo>
                  <a:lnTo>
                    <a:pt x="1605" y="2452"/>
                  </a:lnTo>
                  <a:lnTo>
                    <a:pt x="1716" y="2416"/>
                  </a:lnTo>
                  <a:lnTo>
                    <a:pt x="1826" y="2360"/>
                  </a:lnTo>
                  <a:lnTo>
                    <a:pt x="1937" y="2305"/>
                  </a:lnTo>
                  <a:lnTo>
                    <a:pt x="2029" y="2231"/>
                  </a:lnTo>
                  <a:lnTo>
                    <a:pt x="2121" y="2139"/>
                  </a:lnTo>
                  <a:lnTo>
                    <a:pt x="2213" y="2065"/>
                  </a:lnTo>
                  <a:lnTo>
                    <a:pt x="2287" y="1955"/>
                  </a:lnTo>
                  <a:lnTo>
                    <a:pt x="2343" y="1862"/>
                  </a:lnTo>
                  <a:lnTo>
                    <a:pt x="2398" y="1752"/>
                  </a:lnTo>
                  <a:lnTo>
                    <a:pt x="2435" y="1641"/>
                  </a:lnTo>
                  <a:lnTo>
                    <a:pt x="2472" y="1512"/>
                  </a:lnTo>
                  <a:lnTo>
                    <a:pt x="2490" y="1383"/>
                  </a:lnTo>
                  <a:lnTo>
                    <a:pt x="2508" y="1254"/>
                  </a:lnTo>
                  <a:lnTo>
                    <a:pt x="2490" y="1125"/>
                  </a:lnTo>
                  <a:lnTo>
                    <a:pt x="2472" y="1014"/>
                  </a:lnTo>
                  <a:lnTo>
                    <a:pt x="2453" y="885"/>
                  </a:lnTo>
                  <a:lnTo>
                    <a:pt x="2398" y="775"/>
                  </a:lnTo>
                  <a:lnTo>
                    <a:pt x="2361" y="664"/>
                  </a:lnTo>
                  <a:lnTo>
                    <a:pt x="2287" y="553"/>
                  </a:lnTo>
                  <a:lnTo>
                    <a:pt x="2213" y="461"/>
                  </a:lnTo>
                  <a:lnTo>
                    <a:pt x="2140" y="369"/>
                  </a:lnTo>
                  <a:lnTo>
                    <a:pt x="2048" y="295"/>
                  </a:lnTo>
                  <a:lnTo>
                    <a:pt x="1955" y="221"/>
                  </a:lnTo>
                  <a:lnTo>
                    <a:pt x="1845" y="148"/>
                  </a:lnTo>
                  <a:lnTo>
                    <a:pt x="1734" y="92"/>
                  </a:lnTo>
                  <a:lnTo>
                    <a:pt x="1623" y="56"/>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3" name="Google Shape;3233;p11"/>
            <p:cNvSpPr/>
            <p:nvPr/>
          </p:nvSpPr>
          <p:spPr>
            <a:xfrm>
              <a:off x="5895575" y="1422300"/>
              <a:ext cx="62700" cy="62725"/>
            </a:xfrm>
            <a:custGeom>
              <a:avLst/>
              <a:gdLst/>
              <a:ahLst/>
              <a:cxnLst/>
              <a:rect l="l" t="t" r="r" b="b"/>
              <a:pathLst>
                <a:path w="2508" h="2509" extrusionOk="0">
                  <a:moveTo>
                    <a:pt x="1180" y="1"/>
                  </a:moveTo>
                  <a:lnTo>
                    <a:pt x="1051" y="19"/>
                  </a:lnTo>
                  <a:lnTo>
                    <a:pt x="941" y="38"/>
                  </a:lnTo>
                  <a:lnTo>
                    <a:pt x="812" y="74"/>
                  </a:lnTo>
                  <a:lnTo>
                    <a:pt x="701" y="130"/>
                  </a:lnTo>
                  <a:lnTo>
                    <a:pt x="590" y="185"/>
                  </a:lnTo>
                  <a:lnTo>
                    <a:pt x="498" y="259"/>
                  </a:lnTo>
                  <a:lnTo>
                    <a:pt x="406" y="333"/>
                  </a:lnTo>
                  <a:lnTo>
                    <a:pt x="314" y="425"/>
                  </a:lnTo>
                  <a:lnTo>
                    <a:pt x="240" y="517"/>
                  </a:lnTo>
                  <a:lnTo>
                    <a:pt x="166" y="609"/>
                  </a:lnTo>
                  <a:lnTo>
                    <a:pt x="111" y="720"/>
                  </a:lnTo>
                  <a:lnTo>
                    <a:pt x="74" y="830"/>
                  </a:lnTo>
                  <a:lnTo>
                    <a:pt x="37" y="959"/>
                  </a:lnTo>
                  <a:lnTo>
                    <a:pt x="0" y="1089"/>
                  </a:lnTo>
                  <a:lnTo>
                    <a:pt x="0" y="1218"/>
                  </a:lnTo>
                  <a:lnTo>
                    <a:pt x="0" y="1347"/>
                  </a:lnTo>
                  <a:lnTo>
                    <a:pt x="19" y="1476"/>
                  </a:lnTo>
                  <a:lnTo>
                    <a:pt x="37" y="1586"/>
                  </a:lnTo>
                  <a:lnTo>
                    <a:pt x="74" y="1715"/>
                  </a:lnTo>
                  <a:lnTo>
                    <a:pt x="129" y="1826"/>
                  </a:lnTo>
                  <a:lnTo>
                    <a:pt x="185" y="1918"/>
                  </a:lnTo>
                  <a:lnTo>
                    <a:pt x="259" y="2029"/>
                  </a:lnTo>
                  <a:lnTo>
                    <a:pt x="332" y="2121"/>
                  </a:lnTo>
                  <a:lnTo>
                    <a:pt x="424" y="2195"/>
                  </a:lnTo>
                  <a:lnTo>
                    <a:pt x="517" y="2287"/>
                  </a:lnTo>
                  <a:lnTo>
                    <a:pt x="627" y="2342"/>
                  </a:lnTo>
                  <a:lnTo>
                    <a:pt x="738" y="2398"/>
                  </a:lnTo>
                  <a:lnTo>
                    <a:pt x="849" y="2453"/>
                  </a:lnTo>
                  <a:lnTo>
                    <a:pt x="959" y="2490"/>
                  </a:lnTo>
                  <a:lnTo>
                    <a:pt x="1088" y="2508"/>
                  </a:lnTo>
                  <a:lnTo>
                    <a:pt x="1346" y="2508"/>
                  </a:lnTo>
                  <a:lnTo>
                    <a:pt x="1475" y="2490"/>
                  </a:lnTo>
                  <a:lnTo>
                    <a:pt x="1586" y="2471"/>
                  </a:lnTo>
                  <a:lnTo>
                    <a:pt x="1697" y="2435"/>
                  </a:lnTo>
                  <a:lnTo>
                    <a:pt x="1807" y="2379"/>
                  </a:lnTo>
                  <a:lnTo>
                    <a:pt x="1918" y="2324"/>
                  </a:lnTo>
                  <a:lnTo>
                    <a:pt x="2010" y="2250"/>
                  </a:lnTo>
                  <a:lnTo>
                    <a:pt x="2102" y="2176"/>
                  </a:lnTo>
                  <a:lnTo>
                    <a:pt x="2195" y="2103"/>
                  </a:lnTo>
                  <a:lnTo>
                    <a:pt x="2268" y="2010"/>
                  </a:lnTo>
                  <a:lnTo>
                    <a:pt x="2324" y="1900"/>
                  </a:lnTo>
                  <a:lnTo>
                    <a:pt x="2379" y="1808"/>
                  </a:lnTo>
                  <a:lnTo>
                    <a:pt x="2434" y="1697"/>
                  </a:lnTo>
                  <a:lnTo>
                    <a:pt x="2471" y="1568"/>
                  </a:lnTo>
                  <a:lnTo>
                    <a:pt x="2490" y="1457"/>
                  </a:lnTo>
                  <a:lnTo>
                    <a:pt x="2508" y="1328"/>
                  </a:lnTo>
                  <a:lnTo>
                    <a:pt x="2508" y="1199"/>
                  </a:lnTo>
                  <a:lnTo>
                    <a:pt x="2490" y="1070"/>
                  </a:lnTo>
                  <a:lnTo>
                    <a:pt x="2471" y="959"/>
                  </a:lnTo>
                  <a:lnTo>
                    <a:pt x="2434" y="830"/>
                  </a:lnTo>
                  <a:lnTo>
                    <a:pt x="2379" y="720"/>
                  </a:lnTo>
                  <a:lnTo>
                    <a:pt x="2324" y="609"/>
                  </a:lnTo>
                  <a:lnTo>
                    <a:pt x="2268" y="517"/>
                  </a:lnTo>
                  <a:lnTo>
                    <a:pt x="2195" y="425"/>
                  </a:lnTo>
                  <a:lnTo>
                    <a:pt x="2102" y="333"/>
                  </a:lnTo>
                  <a:lnTo>
                    <a:pt x="2010" y="259"/>
                  </a:lnTo>
                  <a:lnTo>
                    <a:pt x="1899" y="185"/>
                  </a:lnTo>
                  <a:lnTo>
                    <a:pt x="1807" y="130"/>
                  </a:lnTo>
                  <a:lnTo>
                    <a:pt x="1678" y="74"/>
                  </a:lnTo>
                  <a:lnTo>
                    <a:pt x="1568" y="38"/>
                  </a:lnTo>
                  <a:lnTo>
                    <a:pt x="1439" y="19"/>
                  </a:lnTo>
                  <a:lnTo>
                    <a:pt x="13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4" name="Google Shape;3234;p11"/>
            <p:cNvSpPr/>
            <p:nvPr/>
          </p:nvSpPr>
          <p:spPr>
            <a:xfrm>
              <a:off x="6292000" y="1493750"/>
              <a:ext cx="63175" cy="62725"/>
            </a:xfrm>
            <a:custGeom>
              <a:avLst/>
              <a:gdLst/>
              <a:ahLst/>
              <a:cxnLst/>
              <a:rect l="l" t="t" r="r" b="b"/>
              <a:pathLst>
                <a:path w="2527" h="2509" extrusionOk="0">
                  <a:moveTo>
                    <a:pt x="1125" y="1"/>
                  </a:moveTo>
                  <a:lnTo>
                    <a:pt x="996" y="19"/>
                  </a:lnTo>
                  <a:lnTo>
                    <a:pt x="885" y="56"/>
                  </a:lnTo>
                  <a:lnTo>
                    <a:pt x="775" y="93"/>
                  </a:lnTo>
                  <a:lnTo>
                    <a:pt x="664" y="148"/>
                  </a:lnTo>
                  <a:lnTo>
                    <a:pt x="572" y="203"/>
                  </a:lnTo>
                  <a:lnTo>
                    <a:pt x="461" y="277"/>
                  </a:lnTo>
                  <a:lnTo>
                    <a:pt x="387" y="351"/>
                  </a:lnTo>
                  <a:lnTo>
                    <a:pt x="295" y="443"/>
                  </a:lnTo>
                  <a:lnTo>
                    <a:pt x="221" y="535"/>
                  </a:lnTo>
                  <a:lnTo>
                    <a:pt x="166" y="646"/>
                  </a:lnTo>
                  <a:lnTo>
                    <a:pt x="111" y="738"/>
                  </a:lnTo>
                  <a:lnTo>
                    <a:pt x="74" y="849"/>
                  </a:lnTo>
                  <a:lnTo>
                    <a:pt x="37" y="978"/>
                  </a:lnTo>
                  <a:lnTo>
                    <a:pt x="19" y="1088"/>
                  </a:lnTo>
                  <a:lnTo>
                    <a:pt x="0" y="1218"/>
                  </a:lnTo>
                  <a:lnTo>
                    <a:pt x="19" y="1347"/>
                  </a:lnTo>
                  <a:lnTo>
                    <a:pt x="19" y="1476"/>
                  </a:lnTo>
                  <a:lnTo>
                    <a:pt x="55" y="1605"/>
                  </a:lnTo>
                  <a:lnTo>
                    <a:pt x="92" y="1715"/>
                  </a:lnTo>
                  <a:lnTo>
                    <a:pt x="148" y="1826"/>
                  </a:lnTo>
                  <a:lnTo>
                    <a:pt x="203" y="1937"/>
                  </a:lnTo>
                  <a:lnTo>
                    <a:pt x="277" y="2029"/>
                  </a:lnTo>
                  <a:lnTo>
                    <a:pt x="350" y="2121"/>
                  </a:lnTo>
                  <a:lnTo>
                    <a:pt x="443" y="2213"/>
                  </a:lnTo>
                  <a:lnTo>
                    <a:pt x="535" y="2287"/>
                  </a:lnTo>
                  <a:lnTo>
                    <a:pt x="646" y="2342"/>
                  </a:lnTo>
                  <a:lnTo>
                    <a:pt x="756" y="2398"/>
                  </a:lnTo>
                  <a:lnTo>
                    <a:pt x="867" y="2453"/>
                  </a:lnTo>
                  <a:lnTo>
                    <a:pt x="996" y="2471"/>
                  </a:lnTo>
                  <a:lnTo>
                    <a:pt x="1125" y="2508"/>
                  </a:lnTo>
                  <a:lnTo>
                    <a:pt x="1383" y="2508"/>
                  </a:lnTo>
                  <a:lnTo>
                    <a:pt x="1494" y="2490"/>
                  </a:lnTo>
                  <a:lnTo>
                    <a:pt x="1623" y="2453"/>
                  </a:lnTo>
                  <a:lnTo>
                    <a:pt x="1733" y="2416"/>
                  </a:lnTo>
                  <a:lnTo>
                    <a:pt x="1844" y="2361"/>
                  </a:lnTo>
                  <a:lnTo>
                    <a:pt x="1955" y="2305"/>
                  </a:lnTo>
                  <a:lnTo>
                    <a:pt x="2047" y="2232"/>
                  </a:lnTo>
                  <a:lnTo>
                    <a:pt x="2139" y="2139"/>
                  </a:lnTo>
                  <a:lnTo>
                    <a:pt x="2231" y="2066"/>
                  </a:lnTo>
                  <a:lnTo>
                    <a:pt x="2305" y="1955"/>
                  </a:lnTo>
                  <a:lnTo>
                    <a:pt x="2360" y="1863"/>
                  </a:lnTo>
                  <a:lnTo>
                    <a:pt x="2416" y="1752"/>
                  </a:lnTo>
                  <a:lnTo>
                    <a:pt x="2452" y="1642"/>
                  </a:lnTo>
                  <a:lnTo>
                    <a:pt x="2489" y="1513"/>
                  </a:lnTo>
                  <a:lnTo>
                    <a:pt x="2508" y="1383"/>
                  </a:lnTo>
                  <a:lnTo>
                    <a:pt x="2526" y="1254"/>
                  </a:lnTo>
                  <a:lnTo>
                    <a:pt x="2508" y="1125"/>
                  </a:lnTo>
                  <a:lnTo>
                    <a:pt x="2489" y="996"/>
                  </a:lnTo>
                  <a:lnTo>
                    <a:pt x="2471" y="886"/>
                  </a:lnTo>
                  <a:lnTo>
                    <a:pt x="2416" y="757"/>
                  </a:lnTo>
                  <a:lnTo>
                    <a:pt x="2360" y="646"/>
                  </a:lnTo>
                  <a:lnTo>
                    <a:pt x="2305" y="554"/>
                  </a:lnTo>
                  <a:lnTo>
                    <a:pt x="2231" y="443"/>
                  </a:lnTo>
                  <a:lnTo>
                    <a:pt x="2157" y="369"/>
                  </a:lnTo>
                  <a:lnTo>
                    <a:pt x="2065" y="277"/>
                  </a:lnTo>
                  <a:lnTo>
                    <a:pt x="1955" y="203"/>
                  </a:lnTo>
                  <a:lnTo>
                    <a:pt x="1862" y="148"/>
                  </a:lnTo>
                  <a:lnTo>
                    <a:pt x="1752" y="93"/>
                  </a:lnTo>
                  <a:lnTo>
                    <a:pt x="1623" y="56"/>
                  </a:lnTo>
                  <a:lnTo>
                    <a:pt x="1512"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5" name="Google Shape;3235;p11"/>
            <p:cNvSpPr/>
            <p:nvPr/>
          </p:nvSpPr>
          <p:spPr>
            <a:xfrm>
              <a:off x="5302325" y="1071525"/>
              <a:ext cx="62250" cy="62250"/>
            </a:xfrm>
            <a:custGeom>
              <a:avLst/>
              <a:gdLst/>
              <a:ahLst/>
              <a:cxnLst/>
              <a:rect l="l" t="t" r="r" b="b"/>
              <a:pathLst>
                <a:path w="2490" h="2490" extrusionOk="0">
                  <a:moveTo>
                    <a:pt x="1236" y="0"/>
                  </a:moveTo>
                  <a:lnTo>
                    <a:pt x="1107" y="19"/>
                  </a:lnTo>
                  <a:lnTo>
                    <a:pt x="996" y="37"/>
                  </a:lnTo>
                  <a:lnTo>
                    <a:pt x="867" y="56"/>
                  </a:lnTo>
                  <a:lnTo>
                    <a:pt x="756" y="111"/>
                  </a:lnTo>
                  <a:lnTo>
                    <a:pt x="646" y="166"/>
                  </a:lnTo>
                  <a:lnTo>
                    <a:pt x="554" y="222"/>
                  </a:lnTo>
                  <a:lnTo>
                    <a:pt x="369" y="369"/>
                  </a:lnTo>
                  <a:lnTo>
                    <a:pt x="222" y="553"/>
                  </a:lnTo>
                  <a:lnTo>
                    <a:pt x="148" y="664"/>
                  </a:lnTo>
                  <a:lnTo>
                    <a:pt x="93" y="775"/>
                  </a:lnTo>
                  <a:lnTo>
                    <a:pt x="56" y="885"/>
                  </a:lnTo>
                  <a:lnTo>
                    <a:pt x="19" y="996"/>
                  </a:lnTo>
                  <a:lnTo>
                    <a:pt x="0" y="1125"/>
                  </a:lnTo>
                  <a:lnTo>
                    <a:pt x="0" y="1236"/>
                  </a:lnTo>
                  <a:lnTo>
                    <a:pt x="0" y="1365"/>
                  </a:lnTo>
                  <a:lnTo>
                    <a:pt x="19" y="1494"/>
                  </a:lnTo>
                  <a:lnTo>
                    <a:pt x="56" y="1604"/>
                  </a:lnTo>
                  <a:lnTo>
                    <a:pt x="93" y="1715"/>
                  </a:lnTo>
                  <a:lnTo>
                    <a:pt x="148" y="1826"/>
                  </a:lnTo>
                  <a:lnTo>
                    <a:pt x="203" y="1918"/>
                  </a:lnTo>
                  <a:lnTo>
                    <a:pt x="351" y="2102"/>
                  </a:lnTo>
                  <a:lnTo>
                    <a:pt x="535" y="2268"/>
                  </a:lnTo>
                  <a:lnTo>
                    <a:pt x="646" y="2323"/>
                  </a:lnTo>
                  <a:lnTo>
                    <a:pt x="738" y="2379"/>
                  </a:lnTo>
                  <a:lnTo>
                    <a:pt x="867" y="2434"/>
                  </a:lnTo>
                  <a:lnTo>
                    <a:pt x="978" y="2453"/>
                  </a:lnTo>
                  <a:lnTo>
                    <a:pt x="1088" y="2489"/>
                  </a:lnTo>
                  <a:lnTo>
                    <a:pt x="1346" y="2489"/>
                  </a:lnTo>
                  <a:lnTo>
                    <a:pt x="1476" y="2471"/>
                  </a:lnTo>
                  <a:lnTo>
                    <a:pt x="1586" y="2434"/>
                  </a:lnTo>
                  <a:lnTo>
                    <a:pt x="1715" y="2397"/>
                  </a:lnTo>
                  <a:lnTo>
                    <a:pt x="1826" y="2342"/>
                  </a:lnTo>
                  <a:lnTo>
                    <a:pt x="1918" y="2268"/>
                  </a:lnTo>
                  <a:lnTo>
                    <a:pt x="2029" y="2194"/>
                  </a:lnTo>
                  <a:lnTo>
                    <a:pt x="2121" y="2121"/>
                  </a:lnTo>
                  <a:lnTo>
                    <a:pt x="2195" y="2028"/>
                  </a:lnTo>
                  <a:lnTo>
                    <a:pt x="2268" y="1936"/>
                  </a:lnTo>
                  <a:lnTo>
                    <a:pt x="2342" y="1826"/>
                  </a:lnTo>
                  <a:lnTo>
                    <a:pt x="2379" y="1715"/>
                  </a:lnTo>
                  <a:lnTo>
                    <a:pt x="2434" y="1604"/>
                  </a:lnTo>
                  <a:lnTo>
                    <a:pt x="2453" y="1475"/>
                  </a:lnTo>
                  <a:lnTo>
                    <a:pt x="2471" y="1346"/>
                  </a:lnTo>
                  <a:lnTo>
                    <a:pt x="2490" y="1217"/>
                  </a:lnTo>
                  <a:lnTo>
                    <a:pt x="2471" y="1107"/>
                  </a:lnTo>
                  <a:lnTo>
                    <a:pt x="2453" y="977"/>
                  </a:lnTo>
                  <a:lnTo>
                    <a:pt x="2416" y="867"/>
                  </a:lnTo>
                  <a:lnTo>
                    <a:pt x="2379" y="756"/>
                  </a:lnTo>
                  <a:lnTo>
                    <a:pt x="2324" y="646"/>
                  </a:lnTo>
                  <a:lnTo>
                    <a:pt x="2250" y="553"/>
                  </a:lnTo>
                  <a:lnTo>
                    <a:pt x="2102" y="369"/>
                  </a:lnTo>
                  <a:lnTo>
                    <a:pt x="1918" y="222"/>
                  </a:lnTo>
                  <a:lnTo>
                    <a:pt x="1807" y="148"/>
                  </a:lnTo>
                  <a:lnTo>
                    <a:pt x="1697" y="92"/>
                  </a:lnTo>
                  <a:lnTo>
                    <a:pt x="1586" y="56"/>
                  </a:lnTo>
                  <a:lnTo>
                    <a:pt x="1476" y="37"/>
                  </a:lnTo>
                  <a:lnTo>
                    <a:pt x="1346" y="19"/>
                  </a:lnTo>
                  <a:lnTo>
                    <a:pt x="12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6" name="Google Shape;3236;p11"/>
            <p:cNvSpPr/>
            <p:nvPr/>
          </p:nvSpPr>
          <p:spPr>
            <a:xfrm>
              <a:off x="5815825" y="1408475"/>
              <a:ext cx="62250" cy="62250"/>
            </a:xfrm>
            <a:custGeom>
              <a:avLst/>
              <a:gdLst/>
              <a:ahLst/>
              <a:cxnLst/>
              <a:rect l="l" t="t" r="r" b="b"/>
              <a:pathLst>
                <a:path w="2490" h="2490" extrusionOk="0">
                  <a:moveTo>
                    <a:pt x="1144" y="1"/>
                  </a:moveTo>
                  <a:lnTo>
                    <a:pt x="1033" y="19"/>
                  </a:lnTo>
                  <a:lnTo>
                    <a:pt x="904" y="37"/>
                  </a:lnTo>
                  <a:lnTo>
                    <a:pt x="793" y="74"/>
                  </a:lnTo>
                  <a:lnTo>
                    <a:pt x="683" y="130"/>
                  </a:lnTo>
                  <a:lnTo>
                    <a:pt x="591" y="185"/>
                  </a:lnTo>
                  <a:lnTo>
                    <a:pt x="480" y="259"/>
                  </a:lnTo>
                  <a:lnTo>
                    <a:pt x="388" y="332"/>
                  </a:lnTo>
                  <a:lnTo>
                    <a:pt x="314" y="425"/>
                  </a:lnTo>
                  <a:lnTo>
                    <a:pt x="240" y="517"/>
                  </a:lnTo>
                  <a:lnTo>
                    <a:pt x="167" y="627"/>
                  </a:lnTo>
                  <a:lnTo>
                    <a:pt x="111" y="720"/>
                  </a:lnTo>
                  <a:lnTo>
                    <a:pt x="74" y="830"/>
                  </a:lnTo>
                  <a:lnTo>
                    <a:pt x="37" y="959"/>
                  </a:lnTo>
                  <a:lnTo>
                    <a:pt x="19" y="1070"/>
                  </a:lnTo>
                  <a:lnTo>
                    <a:pt x="1" y="1199"/>
                  </a:lnTo>
                  <a:lnTo>
                    <a:pt x="1" y="1328"/>
                  </a:lnTo>
                  <a:lnTo>
                    <a:pt x="19" y="1439"/>
                  </a:lnTo>
                  <a:lnTo>
                    <a:pt x="37" y="1568"/>
                  </a:lnTo>
                  <a:lnTo>
                    <a:pt x="74" y="1678"/>
                  </a:lnTo>
                  <a:lnTo>
                    <a:pt x="130" y="1789"/>
                  </a:lnTo>
                  <a:lnTo>
                    <a:pt x="185" y="1900"/>
                  </a:lnTo>
                  <a:lnTo>
                    <a:pt x="259" y="1992"/>
                  </a:lnTo>
                  <a:lnTo>
                    <a:pt x="332" y="2084"/>
                  </a:lnTo>
                  <a:lnTo>
                    <a:pt x="425" y="2158"/>
                  </a:lnTo>
                  <a:lnTo>
                    <a:pt x="517" y="2232"/>
                  </a:lnTo>
                  <a:lnTo>
                    <a:pt x="609" y="2305"/>
                  </a:lnTo>
                  <a:lnTo>
                    <a:pt x="720" y="2361"/>
                  </a:lnTo>
                  <a:lnTo>
                    <a:pt x="830" y="2416"/>
                  </a:lnTo>
                  <a:lnTo>
                    <a:pt x="941" y="2453"/>
                  </a:lnTo>
                  <a:lnTo>
                    <a:pt x="1070" y="2471"/>
                  </a:lnTo>
                  <a:lnTo>
                    <a:pt x="1199" y="2490"/>
                  </a:lnTo>
                  <a:lnTo>
                    <a:pt x="1328" y="2490"/>
                  </a:lnTo>
                  <a:lnTo>
                    <a:pt x="1439" y="2471"/>
                  </a:lnTo>
                  <a:lnTo>
                    <a:pt x="1568" y="2453"/>
                  </a:lnTo>
                  <a:lnTo>
                    <a:pt x="1678" y="2398"/>
                  </a:lnTo>
                  <a:lnTo>
                    <a:pt x="1789" y="2361"/>
                  </a:lnTo>
                  <a:lnTo>
                    <a:pt x="1900" y="2287"/>
                  </a:lnTo>
                  <a:lnTo>
                    <a:pt x="2010" y="2213"/>
                  </a:lnTo>
                  <a:lnTo>
                    <a:pt x="2103" y="2139"/>
                  </a:lnTo>
                  <a:lnTo>
                    <a:pt x="2176" y="2047"/>
                  </a:lnTo>
                  <a:lnTo>
                    <a:pt x="2268" y="1955"/>
                  </a:lnTo>
                  <a:lnTo>
                    <a:pt x="2324" y="1844"/>
                  </a:lnTo>
                  <a:lnTo>
                    <a:pt x="2379" y="1734"/>
                  </a:lnTo>
                  <a:lnTo>
                    <a:pt x="2434" y="1623"/>
                  </a:lnTo>
                  <a:lnTo>
                    <a:pt x="2471" y="1512"/>
                  </a:lnTo>
                  <a:lnTo>
                    <a:pt x="2490" y="1383"/>
                  </a:lnTo>
                  <a:lnTo>
                    <a:pt x="2490" y="1254"/>
                  </a:lnTo>
                  <a:lnTo>
                    <a:pt x="2490" y="1125"/>
                  </a:lnTo>
                  <a:lnTo>
                    <a:pt x="2471" y="1015"/>
                  </a:lnTo>
                  <a:lnTo>
                    <a:pt x="2434" y="886"/>
                  </a:lnTo>
                  <a:lnTo>
                    <a:pt x="2398" y="775"/>
                  </a:lnTo>
                  <a:lnTo>
                    <a:pt x="2342" y="664"/>
                  </a:lnTo>
                  <a:lnTo>
                    <a:pt x="2287" y="572"/>
                  </a:lnTo>
                  <a:lnTo>
                    <a:pt x="2213" y="462"/>
                  </a:lnTo>
                  <a:lnTo>
                    <a:pt x="2139" y="369"/>
                  </a:lnTo>
                  <a:lnTo>
                    <a:pt x="2047" y="296"/>
                  </a:lnTo>
                  <a:lnTo>
                    <a:pt x="1955" y="222"/>
                  </a:lnTo>
                  <a:lnTo>
                    <a:pt x="1863" y="148"/>
                  </a:lnTo>
                  <a:lnTo>
                    <a:pt x="1752" y="93"/>
                  </a:lnTo>
                  <a:lnTo>
                    <a:pt x="1642" y="56"/>
                  </a:lnTo>
                  <a:lnTo>
                    <a:pt x="1512" y="19"/>
                  </a:lnTo>
                  <a:lnTo>
                    <a:pt x="1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7" name="Google Shape;3237;p11"/>
            <p:cNvSpPr/>
            <p:nvPr/>
          </p:nvSpPr>
          <p:spPr>
            <a:xfrm>
              <a:off x="5105025" y="791725"/>
              <a:ext cx="62725" cy="62700"/>
            </a:xfrm>
            <a:custGeom>
              <a:avLst/>
              <a:gdLst/>
              <a:ahLst/>
              <a:cxnLst/>
              <a:rect l="l" t="t" r="r" b="b"/>
              <a:pathLst>
                <a:path w="2509" h="2508" extrusionOk="0">
                  <a:moveTo>
                    <a:pt x="1199" y="0"/>
                  </a:moveTo>
                  <a:lnTo>
                    <a:pt x="1070" y="19"/>
                  </a:lnTo>
                  <a:lnTo>
                    <a:pt x="960" y="37"/>
                  </a:lnTo>
                  <a:lnTo>
                    <a:pt x="831" y="74"/>
                  </a:lnTo>
                  <a:lnTo>
                    <a:pt x="720" y="129"/>
                  </a:lnTo>
                  <a:lnTo>
                    <a:pt x="609" y="185"/>
                  </a:lnTo>
                  <a:lnTo>
                    <a:pt x="517" y="258"/>
                  </a:lnTo>
                  <a:lnTo>
                    <a:pt x="425" y="332"/>
                  </a:lnTo>
                  <a:lnTo>
                    <a:pt x="333" y="424"/>
                  </a:lnTo>
                  <a:lnTo>
                    <a:pt x="259" y="517"/>
                  </a:lnTo>
                  <a:lnTo>
                    <a:pt x="185" y="609"/>
                  </a:lnTo>
                  <a:lnTo>
                    <a:pt x="130" y="719"/>
                  </a:lnTo>
                  <a:lnTo>
                    <a:pt x="75" y="830"/>
                  </a:lnTo>
                  <a:lnTo>
                    <a:pt x="38" y="959"/>
                  </a:lnTo>
                  <a:lnTo>
                    <a:pt x="19" y="1088"/>
                  </a:lnTo>
                  <a:lnTo>
                    <a:pt x="1" y="1199"/>
                  </a:lnTo>
                  <a:lnTo>
                    <a:pt x="1" y="1328"/>
                  </a:lnTo>
                  <a:lnTo>
                    <a:pt x="19" y="1457"/>
                  </a:lnTo>
                  <a:lnTo>
                    <a:pt x="38" y="1568"/>
                  </a:lnTo>
                  <a:lnTo>
                    <a:pt x="75" y="1678"/>
                  </a:lnTo>
                  <a:lnTo>
                    <a:pt x="130" y="1789"/>
                  </a:lnTo>
                  <a:lnTo>
                    <a:pt x="185" y="1899"/>
                  </a:lnTo>
                  <a:lnTo>
                    <a:pt x="333" y="2084"/>
                  </a:lnTo>
                  <a:lnTo>
                    <a:pt x="499" y="2250"/>
                  </a:lnTo>
                  <a:lnTo>
                    <a:pt x="609" y="2323"/>
                  </a:lnTo>
                  <a:lnTo>
                    <a:pt x="720" y="2379"/>
                  </a:lnTo>
                  <a:lnTo>
                    <a:pt x="831" y="2416"/>
                  </a:lnTo>
                  <a:lnTo>
                    <a:pt x="941" y="2453"/>
                  </a:lnTo>
                  <a:lnTo>
                    <a:pt x="1052" y="2489"/>
                  </a:lnTo>
                  <a:lnTo>
                    <a:pt x="1181" y="2508"/>
                  </a:lnTo>
                  <a:lnTo>
                    <a:pt x="1310" y="2508"/>
                  </a:lnTo>
                  <a:lnTo>
                    <a:pt x="1439" y="2489"/>
                  </a:lnTo>
                  <a:lnTo>
                    <a:pt x="1550" y="2471"/>
                  </a:lnTo>
                  <a:lnTo>
                    <a:pt x="1679" y="2434"/>
                  </a:lnTo>
                  <a:lnTo>
                    <a:pt x="1789" y="2379"/>
                  </a:lnTo>
                  <a:lnTo>
                    <a:pt x="1900" y="2323"/>
                  </a:lnTo>
                  <a:lnTo>
                    <a:pt x="1992" y="2250"/>
                  </a:lnTo>
                  <a:lnTo>
                    <a:pt x="2084" y="2176"/>
                  </a:lnTo>
                  <a:lnTo>
                    <a:pt x="2177" y="2084"/>
                  </a:lnTo>
                  <a:lnTo>
                    <a:pt x="2250" y="1992"/>
                  </a:lnTo>
                  <a:lnTo>
                    <a:pt x="2324" y="1899"/>
                  </a:lnTo>
                  <a:lnTo>
                    <a:pt x="2379" y="1789"/>
                  </a:lnTo>
                  <a:lnTo>
                    <a:pt x="2435" y="1678"/>
                  </a:lnTo>
                  <a:lnTo>
                    <a:pt x="2472" y="1549"/>
                  </a:lnTo>
                  <a:lnTo>
                    <a:pt x="2490" y="1420"/>
                  </a:lnTo>
                  <a:lnTo>
                    <a:pt x="2509" y="1291"/>
                  </a:lnTo>
                  <a:lnTo>
                    <a:pt x="2509" y="1180"/>
                  </a:lnTo>
                  <a:lnTo>
                    <a:pt x="2490" y="1051"/>
                  </a:lnTo>
                  <a:lnTo>
                    <a:pt x="2472" y="941"/>
                  </a:lnTo>
                  <a:lnTo>
                    <a:pt x="2435" y="812"/>
                  </a:lnTo>
                  <a:lnTo>
                    <a:pt x="2379" y="719"/>
                  </a:lnTo>
                  <a:lnTo>
                    <a:pt x="2324" y="609"/>
                  </a:lnTo>
                  <a:lnTo>
                    <a:pt x="2177" y="424"/>
                  </a:lnTo>
                  <a:lnTo>
                    <a:pt x="2011" y="258"/>
                  </a:lnTo>
                  <a:lnTo>
                    <a:pt x="1900" y="185"/>
                  </a:lnTo>
                  <a:lnTo>
                    <a:pt x="1808" y="129"/>
                  </a:lnTo>
                  <a:lnTo>
                    <a:pt x="1697" y="74"/>
                  </a:lnTo>
                  <a:lnTo>
                    <a:pt x="1568" y="37"/>
                  </a:lnTo>
                  <a:lnTo>
                    <a:pt x="1458" y="19"/>
                  </a:lnTo>
                  <a:lnTo>
                    <a:pt x="13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8" name="Google Shape;3238;p11"/>
            <p:cNvSpPr/>
            <p:nvPr/>
          </p:nvSpPr>
          <p:spPr>
            <a:xfrm>
              <a:off x="5590425" y="1288175"/>
              <a:ext cx="62250" cy="62700"/>
            </a:xfrm>
            <a:custGeom>
              <a:avLst/>
              <a:gdLst/>
              <a:ahLst/>
              <a:cxnLst/>
              <a:rect l="l" t="t" r="r" b="b"/>
              <a:pathLst>
                <a:path w="2490" h="2508" extrusionOk="0">
                  <a:moveTo>
                    <a:pt x="1254" y="0"/>
                  </a:moveTo>
                  <a:lnTo>
                    <a:pt x="1125" y="19"/>
                  </a:lnTo>
                  <a:lnTo>
                    <a:pt x="1014" y="37"/>
                  </a:lnTo>
                  <a:lnTo>
                    <a:pt x="885" y="56"/>
                  </a:lnTo>
                  <a:lnTo>
                    <a:pt x="775" y="92"/>
                  </a:lnTo>
                  <a:lnTo>
                    <a:pt x="664" y="148"/>
                  </a:lnTo>
                  <a:lnTo>
                    <a:pt x="572" y="203"/>
                  </a:lnTo>
                  <a:lnTo>
                    <a:pt x="388" y="351"/>
                  </a:lnTo>
                  <a:lnTo>
                    <a:pt x="222" y="535"/>
                  </a:lnTo>
                  <a:lnTo>
                    <a:pt x="166" y="646"/>
                  </a:lnTo>
                  <a:lnTo>
                    <a:pt x="111" y="738"/>
                  </a:lnTo>
                  <a:lnTo>
                    <a:pt x="56" y="848"/>
                  </a:lnTo>
                  <a:lnTo>
                    <a:pt x="37" y="977"/>
                  </a:lnTo>
                  <a:lnTo>
                    <a:pt x="0" y="1088"/>
                  </a:lnTo>
                  <a:lnTo>
                    <a:pt x="0" y="1217"/>
                  </a:lnTo>
                  <a:lnTo>
                    <a:pt x="0" y="1346"/>
                  </a:lnTo>
                  <a:lnTo>
                    <a:pt x="19" y="1475"/>
                  </a:lnTo>
                  <a:lnTo>
                    <a:pt x="37" y="1586"/>
                  </a:lnTo>
                  <a:lnTo>
                    <a:pt x="74" y="1715"/>
                  </a:lnTo>
                  <a:lnTo>
                    <a:pt x="129" y="1826"/>
                  </a:lnTo>
                  <a:lnTo>
                    <a:pt x="185" y="1918"/>
                  </a:lnTo>
                  <a:lnTo>
                    <a:pt x="258" y="2028"/>
                  </a:lnTo>
                  <a:lnTo>
                    <a:pt x="351" y="2121"/>
                  </a:lnTo>
                  <a:lnTo>
                    <a:pt x="424" y="2194"/>
                  </a:lnTo>
                  <a:lnTo>
                    <a:pt x="535" y="2287"/>
                  </a:lnTo>
                  <a:lnTo>
                    <a:pt x="627" y="2342"/>
                  </a:lnTo>
                  <a:lnTo>
                    <a:pt x="738" y="2397"/>
                  </a:lnTo>
                  <a:lnTo>
                    <a:pt x="867" y="2452"/>
                  </a:lnTo>
                  <a:lnTo>
                    <a:pt x="978" y="2471"/>
                  </a:lnTo>
                  <a:lnTo>
                    <a:pt x="1107" y="2508"/>
                  </a:lnTo>
                  <a:lnTo>
                    <a:pt x="1365" y="2508"/>
                  </a:lnTo>
                  <a:lnTo>
                    <a:pt x="1475" y="2489"/>
                  </a:lnTo>
                  <a:lnTo>
                    <a:pt x="1604" y="2452"/>
                  </a:lnTo>
                  <a:lnTo>
                    <a:pt x="1715" y="2416"/>
                  </a:lnTo>
                  <a:lnTo>
                    <a:pt x="1826" y="2360"/>
                  </a:lnTo>
                  <a:lnTo>
                    <a:pt x="1918" y="2305"/>
                  </a:lnTo>
                  <a:lnTo>
                    <a:pt x="2102" y="2157"/>
                  </a:lnTo>
                  <a:lnTo>
                    <a:pt x="2268" y="1973"/>
                  </a:lnTo>
                  <a:lnTo>
                    <a:pt x="2324" y="1881"/>
                  </a:lnTo>
                  <a:lnTo>
                    <a:pt x="2379" y="1770"/>
                  </a:lnTo>
                  <a:lnTo>
                    <a:pt x="2434" y="1660"/>
                  </a:lnTo>
                  <a:lnTo>
                    <a:pt x="2453" y="1549"/>
                  </a:lnTo>
                  <a:lnTo>
                    <a:pt x="2489" y="1420"/>
                  </a:lnTo>
                  <a:lnTo>
                    <a:pt x="2489" y="1291"/>
                  </a:lnTo>
                  <a:lnTo>
                    <a:pt x="2489" y="1162"/>
                  </a:lnTo>
                  <a:lnTo>
                    <a:pt x="2471" y="1051"/>
                  </a:lnTo>
                  <a:lnTo>
                    <a:pt x="2453" y="922"/>
                  </a:lnTo>
                  <a:lnTo>
                    <a:pt x="2416" y="811"/>
                  </a:lnTo>
                  <a:lnTo>
                    <a:pt x="2360" y="701"/>
                  </a:lnTo>
                  <a:lnTo>
                    <a:pt x="2305" y="590"/>
                  </a:lnTo>
                  <a:lnTo>
                    <a:pt x="2231" y="480"/>
                  </a:lnTo>
                  <a:lnTo>
                    <a:pt x="2139" y="387"/>
                  </a:lnTo>
                  <a:lnTo>
                    <a:pt x="2065" y="314"/>
                  </a:lnTo>
                  <a:lnTo>
                    <a:pt x="1955" y="240"/>
                  </a:lnTo>
                  <a:lnTo>
                    <a:pt x="1863" y="166"/>
                  </a:lnTo>
                  <a:lnTo>
                    <a:pt x="1752" y="111"/>
                  </a:lnTo>
                  <a:lnTo>
                    <a:pt x="1623" y="74"/>
                  </a:lnTo>
                  <a:lnTo>
                    <a:pt x="1512" y="37"/>
                  </a:lnTo>
                  <a:lnTo>
                    <a:pt x="1383"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9" name="Google Shape;3239;p11"/>
            <p:cNvSpPr/>
            <p:nvPr/>
          </p:nvSpPr>
          <p:spPr>
            <a:xfrm>
              <a:off x="5039575" y="697675"/>
              <a:ext cx="62250" cy="62275"/>
            </a:xfrm>
            <a:custGeom>
              <a:avLst/>
              <a:gdLst/>
              <a:ahLst/>
              <a:cxnLst/>
              <a:rect l="l" t="t" r="r" b="b"/>
              <a:pathLst>
                <a:path w="2490" h="2491" extrusionOk="0">
                  <a:moveTo>
                    <a:pt x="1236" y="1"/>
                  </a:moveTo>
                  <a:lnTo>
                    <a:pt x="1107" y="19"/>
                  </a:lnTo>
                  <a:lnTo>
                    <a:pt x="978" y="38"/>
                  </a:lnTo>
                  <a:lnTo>
                    <a:pt x="867" y="75"/>
                  </a:lnTo>
                  <a:lnTo>
                    <a:pt x="757" y="112"/>
                  </a:lnTo>
                  <a:lnTo>
                    <a:pt x="646" y="167"/>
                  </a:lnTo>
                  <a:lnTo>
                    <a:pt x="554" y="222"/>
                  </a:lnTo>
                  <a:lnTo>
                    <a:pt x="370" y="388"/>
                  </a:lnTo>
                  <a:lnTo>
                    <a:pt x="222" y="572"/>
                  </a:lnTo>
                  <a:lnTo>
                    <a:pt x="148" y="665"/>
                  </a:lnTo>
                  <a:lnTo>
                    <a:pt x="93" y="775"/>
                  </a:lnTo>
                  <a:lnTo>
                    <a:pt x="56" y="886"/>
                  </a:lnTo>
                  <a:lnTo>
                    <a:pt x="38" y="1015"/>
                  </a:lnTo>
                  <a:lnTo>
                    <a:pt x="19" y="1126"/>
                  </a:lnTo>
                  <a:lnTo>
                    <a:pt x="1" y="1255"/>
                  </a:lnTo>
                  <a:lnTo>
                    <a:pt x="19" y="1365"/>
                  </a:lnTo>
                  <a:lnTo>
                    <a:pt x="38" y="1494"/>
                  </a:lnTo>
                  <a:lnTo>
                    <a:pt x="56" y="1605"/>
                  </a:lnTo>
                  <a:lnTo>
                    <a:pt x="111" y="1716"/>
                  </a:lnTo>
                  <a:lnTo>
                    <a:pt x="148" y="1826"/>
                  </a:lnTo>
                  <a:lnTo>
                    <a:pt x="222" y="1937"/>
                  </a:lnTo>
                  <a:lnTo>
                    <a:pt x="370" y="2121"/>
                  </a:lnTo>
                  <a:lnTo>
                    <a:pt x="554" y="2269"/>
                  </a:lnTo>
                  <a:lnTo>
                    <a:pt x="646" y="2343"/>
                  </a:lnTo>
                  <a:lnTo>
                    <a:pt x="757" y="2379"/>
                  </a:lnTo>
                  <a:lnTo>
                    <a:pt x="867" y="2435"/>
                  </a:lnTo>
                  <a:lnTo>
                    <a:pt x="996" y="2472"/>
                  </a:lnTo>
                  <a:lnTo>
                    <a:pt x="1107" y="2490"/>
                  </a:lnTo>
                  <a:lnTo>
                    <a:pt x="1365" y="2490"/>
                  </a:lnTo>
                  <a:lnTo>
                    <a:pt x="1476" y="2472"/>
                  </a:lnTo>
                  <a:lnTo>
                    <a:pt x="1605" y="2435"/>
                  </a:lnTo>
                  <a:lnTo>
                    <a:pt x="1715" y="2398"/>
                  </a:lnTo>
                  <a:lnTo>
                    <a:pt x="1808" y="2343"/>
                  </a:lnTo>
                  <a:lnTo>
                    <a:pt x="1918" y="2287"/>
                  </a:lnTo>
                  <a:lnTo>
                    <a:pt x="2103" y="2140"/>
                  </a:lnTo>
                  <a:lnTo>
                    <a:pt x="2269" y="1955"/>
                  </a:lnTo>
                  <a:lnTo>
                    <a:pt x="2324" y="1845"/>
                  </a:lnTo>
                  <a:lnTo>
                    <a:pt x="2379" y="1753"/>
                  </a:lnTo>
                  <a:lnTo>
                    <a:pt x="2416" y="1642"/>
                  </a:lnTo>
                  <a:lnTo>
                    <a:pt x="2453" y="1513"/>
                  </a:lnTo>
                  <a:lnTo>
                    <a:pt x="2490" y="1402"/>
                  </a:lnTo>
                  <a:lnTo>
                    <a:pt x="2490" y="1273"/>
                  </a:lnTo>
                  <a:lnTo>
                    <a:pt x="2490" y="1144"/>
                  </a:lnTo>
                  <a:lnTo>
                    <a:pt x="2471" y="1015"/>
                  </a:lnTo>
                  <a:lnTo>
                    <a:pt x="2435" y="904"/>
                  </a:lnTo>
                  <a:lnTo>
                    <a:pt x="2398" y="794"/>
                  </a:lnTo>
                  <a:lnTo>
                    <a:pt x="2342" y="683"/>
                  </a:lnTo>
                  <a:lnTo>
                    <a:pt x="2287" y="572"/>
                  </a:lnTo>
                  <a:lnTo>
                    <a:pt x="2213" y="480"/>
                  </a:lnTo>
                  <a:lnTo>
                    <a:pt x="2121" y="388"/>
                  </a:lnTo>
                  <a:lnTo>
                    <a:pt x="2029" y="296"/>
                  </a:lnTo>
                  <a:lnTo>
                    <a:pt x="1937" y="222"/>
                  </a:lnTo>
                  <a:lnTo>
                    <a:pt x="1826" y="148"/>
                  </a:lnTo>
                  <a:lnTo>
                    <a:pt x="1715" y="112"/>
                  </a:lnTo>
                  <a:lnTo>
                    <a:pt x="1605" y="56"/>
                  </a:lnTo>
                  <a:lnTo>
                    <a:pt x="1476"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0" name="Google Shape;3240;p11"/>
            <p:cNvSpPr/>
            <p:nvPr/>
          </p:nvSpPr>
          <p:spPr>
            <a:xfrm>
              <a:off x="6372200" y="1508500"/>
              <a:ext cx="29050" cy="61800"/>
            </a:xfrm>
            <a:custGeom>
              <a:avLst/>
              <a:gdLst/>
              <a:ahLst/>
              <a:cxnLst/>
              <a:rect l="l" t="t" r="r" b="b"/>
              <a:pathLst>
                <a:path w="1162" h="2472" extrusionOk="0">
                  <a:moveTo>
                    <a:pt x="1033" y="1"/>
                  </a:moveTo>
                  <a:lnTo>
                    <a:pt x="922" y="38"/>
                  </a:lnTo>
                  <a:lnTo>
                    <a:pt x="812" y="74"/>
                  </a:lnTo>
                  <a:lnTo>
                    <a:pt x="701" y="111"/>
                  </a:lnTo>
                  <a:lnTo>
                    <a:pt x="498" y="240"/>
                  </a:lnTo>
                  <a:lnTo>
                    <a:pt x="332" y="406"/>
                  </a:lnTo>
                  <a:lnTo>
                    <a:pt x="185" y="591"/>
                  </a:lnTo>
                  <a:lnTo>
                    <a:pt x="129" y="683"/>
                  </a:lnTo>
                  <a:lnTo>
                    <a:pt x="93" y="793"/>
                  </a:lnTo>
                  <a:lnTo>
                    <a:pt x="56" y="904"/>
                  </a:lnTo>
                  <a:lnTo>
                    <a:pt x="19" y="1015"/>
                  </a:lnTo>
                  <a:lnTo>
                    <a:pt x="0" y="1144"/>
                  </a:lnTo>
                  <a:lnTo>
                    <a:pt x="0" y="1254"/>
                  </a:lnTo>
                  <a:lnTo>
                    <a:pt x="19" y="1384"/>
                  </a:lnTo>
                  <a:lnTo>
                    <a:pt x="37" y="1494"/>
                  </a:lnTo>
                  <a:lnTo>
                    <a:pt x="93" y="1715"/>
                  </a:lnTo>
                  <a:lnTo>
                    <a:pt x="203" y="1918"/>
                  </a:lnTo>
                  <a:lnTo>
                    <a:pt x="351" y="2084"/>
                  </a:lnTo>
                  <a:lnTo>
                    <a:pt x="517" y="2232"/>
                  </a:lnTo>
                  <a:lnTo>
                    <a:pt x="719" y="2361"/>
                  </a:lnTo>
                  <a:lnTo>
                    <a:pt x="941" y="2434"/>
                  </a:lnTo>
                  <a:lnTo>
                    <a:pt x="1051" y="2453"/>
                  </a:lnTo>
                  <a:lnTo>
                    <a:pt x="1162" y="2471"/>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1" name="Google Shape;3241;p11"/>
            <p:cNvSpPr/>
            <p:nvPr/>
          </p:nvSpPr>
          <p:spPr>
            <a:xfrm>
              <a:off x="5236400" y="980250"/>
              <a:ext cx="62725" cy="62250"/>
            </a:xfrm>
            <a:custGeom>
              <a:avLst/>
              <a:gdLst/>
              <a:ahLst/>
              <a:cxnLst/>
              <a:rect l="l" t="t" r="r" b="b"/>
              <a:pathLst>
                <a:path w="2509" h="2490" extrusionOk="0">
                  <a:moveTo>
                    <a:pt x="1162" y="0"/>
                  </a:moveTo>
                  <a:lnTo>
                    <a:pt x="1052" y="19"/>
                  </a:lnTo>
                  <a:lnTo>
                    <a:pt x="923" y="37"/>
                  </a:lnTo>
                  <a:lnTo>
                    <a:pt x="812" y="74"/>
                  </a:lnTo>
                  <a:lnTo>
                    <a:pt x="701" y="130"/>
                  </a:lnTo>
                  <a:lnTo>
                    <a:pt x="591" y="185"/>
                  </a:lnTo>
                  <a:lnTo>
                    <a:pt x="480" y="259"/>
                  </a:lnTo>
                  <a:lnTo>
                    <a:pt x="388" y="332"/>
                  </a:lnTo>
                  <a:lnTo>
                    <a:pt x="314" y="425"/>
                  </a:lnTo>
                  <a:lnTo>
                    <a:pt x="241" y="517"/>
                  </a:lnTo>
                  <a:lnTo>
                    <a:pt x="167" y="627"/>
                  </a:lnTo>
                  <a:lnTo>
                    <a:pt x="111" y="738"/>
                  </a:lnTo>
                  <a:lnTo>
                    <a:pt x="75" y="849"/>
                  </a:lnTo>
                  <a:lnTo>
                    <a:pt x="38" y="978"/>
                  </a:lnTo>
                  <a:lnTo>
                    <a:pt x="1" y="1107"/>
                  </a:lnTo>
                  <a:lnTo>
                    <a:pt x="1" y="1217"/>
                  </a:lnTo>
                  <a:lnTo>
                    <a:pt x="1" y="1346"/>
                  </a:lnTo>
                  <a:lnTo>
                    <a:pt x="19" y="1476"/>
                  </a:lnTo>
                  <a:lnTo>
                    <a:pt x="56" y="1586"/>
                  </a:lnTo>
                  <a:lnTo>
                    <a:pt x="93" y="1697"/>
                  </a:lnTo>
                  <a:lnTo>
                    <a:pt x="148" y="1807"/>
                  </a:lnTo>
                  <a:lnTo>
                    <a:pt x="204" y="1918"/>
                  </a:lnTo>
                  <a:lnTo>
                    <a:pt x="351" y="2102"/>
                  </a:lnTo>
                  <a:lnTo>
                    <a:pt x="517" y="2250"/>
                  </a:lnTo>
                  <a:lnTo>
                    <a:pt x="628" y="2324"/>
                  </a:lnTo>
                  <a:lnTo>
                    <a:pt x="738" y="2379"/>
                  </a:lnTo>
                  <a:lnTo>
                    <a:pt x="849" y="2434"/>
                  </a:lnTo>
                  <a:lnTo>
                    <a:pt x="960" y="2453"/>
                  </a:lnTo>
                  <a:lnTo>
                    <a:pt x="1070" y="2490"/>
                  </a:lnTo>
                  <a:lnTo>
                    <a:pt x="1328" y="2490"/>
                  </a:lnTo>
                  <a:lnTo>
                    <a:pt x="1457" y="2471"/>
                  </a:lnTo>
                  <a:lnTo>
                    <a:pt x="1587" y="2453"/>
                  </a:lnTo>
                  <a:lnTo>
                    <a:pt x="1697" y="2416"/>
                  </a:lnTo>
                  <a:lnTo>
                    <a:pt x="1808" y="2361"/>
                  </a:lnTo>
                  <a:lnTo>
                    <a:pt x="1918" y="2305"/>
                  </a:lnTo>
                  <a:lnTo>
                    <a:pt x="2011" y="2232"/>
                  </a:lnTo>
                  <a:lnTo>
                    <a:pt x="2103" y="2158"/>
                  </a:lnTo>
                  <a:lnTo>
                    <a:pt x="2195" y="2066"/>
                  </a:lnTo>
                  <a:lnTo>
                    <a:pt x="2269" y="1973"/>
                  </a:lnTo>
                  <a:lnTo>
                    <a:pt x="2342" y="1863"/>
                  </a:lnTo>
                  <a:lnTo>
                    <a:pt x="2398" y="1752"/>
                  </a:lnTo>
                  <a:lnTo>
                    <a:pt x="2435" y="1641"/>
                  </a:lnTo>
                  <a:lnTo>
                    <a:pt x="2472" y="1512"/>
                  </a:lnTo>
                  <a:lnTo>
                    <a:pt x="2490" y="1402"/>
                  </a:lnTo>
                  <a:lnTo>
                    <a:pt x="2508" y="1273"/>
                  </a:lnTo>
                  <a:lnTo>
                    <a:pt x="2490" y="1144"/>
                  </a:lnTo>
                  <a:lnTo>
                    <a:pt x="2472" y="1015"/>
                  </a:lnTo>
                  <a:lnTo>
                    <a:pt x="2453" y="904"/>
                  </a:lnTo>
                  <a:lnTo>
                    <a:pt x="2416" y="793"/>
                  </a:lnTo>
                  <a:lnTo>
                    <a:pt x="2361" y="683"/>
                  </a:lnTo>
                  <a:lnTo>
                    <a:pt x="2306" y="572"/>
                  </a:lnTo>
                  <a:lnTo>
                    <a:pt x="2158" y="388"/>
                  </a:lnTo>
                  <a:lnTo>
                    <a:pt x="1974" y="240"/>
                  </a:lnTo>
                  <a:lnTo>
                    <a:pt x="1882" y="166"/>
                  </a:lnTo>
                  <a:lnTo>
                    <a:pt x="1771" y="111"/>
                  </a:lnTo>
                  <a:lnTo>
                    <a:pt x="1660" y="74"/>
                  </a:lnTo>
                  <a:lnTo>
                    <a:pt x="1550" y="37"/>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2" name="Google Shape;3242;p11"/>
            <p:cNvSpPr/>
            <p:nvPr/>
          </p:nvSpPr>
          <p:spPr>
            <a:xfrm>
              <a:off x="5736550" y="1394650"/>
              <a:ext cx="61325" cy="61325"/>
            </a:xfrm>
            <a:custGeom>
              <a:avLst/>
              <a:gdLst/>
              <a:ahLst/>
              <a:cxnLst/>
              <a:rect l="l" t="t" r="r" b="b"/>
              <a:pathLst>
                <a:path w="2453" h="2453" extrusionOk="0">
                  <a:moveTo>
                    <a:pt x="1106" y="0"/>
                  </a:moveTo>
                  <a:lnTo>
                    <a:pt x="977" y="19"/>
                  </a:lnTo>
                  <a:lnTo>
                    <a:pt x="867" y="56"/>
                  </a:lnTo>
                  <a:lnTo>
                    <a:pt x="756" y="93"/>
                  </a:lnTo>
                  <a:lnTo>
                    <a:pt x="646" y="148"/>
                  </a:lnTo>
                  <a:lnTo>
                    <a:pt x="535" y="222"/>
                  </a:lnTo>
                  <a:lnTo>
                    <a:pt x="443" y="277"/>
                  </a:lnTo>
                  <a:lnTo>
                    <a:pt x="351" y="369"/>
                  </a:lnTo>
                  <a:lnTo>
                    <a:pt x="277" y="461"/>
                  </a:lnTo>
                  <a:lnTo>
                    <a:pt x="203" y="554"/>
                  </a:lnTo>
                  <a:lnTo>
                    <a:pt x="148" y="664"/>
                  </a:lnTo>
                  <a:lnTo>
                    <a:pt x="92" y="756"/>
                  </a:lnTo>
                  <a:lnTo>
                    <a:pt x="37" y="885"/>
                  </a:lnTo>
                  <a:lnTo>
                    <a:pt x="19" y="996"/>
                  </a:lnTo>
                  <a:lnTo>
                    <a:pt x="0" y="1107"/>
                  </a:lnTo>
                  <a:lnTo>
                    <a:pt x="0" y="1236"/>
                  </a:lnTo>
                  <a:lnTo>
                    <a:pt x="0" y="1346"/>
                  </a:lnTo>
                  <a:lnTo>
                    <a:pt x="19" y="1475"/>
                  </a:lnTo>
                  <a:lnTo>
                    <a:pt x="56" y="1586"/>
                  </a:lnTo>
                  <a:lnTo>
                    <a:pt x="92" y="1697"/>
                  </a:lnTo>
                  <a:lnTo>
                    <a:pt x="203" y="1900"/>
                  </a:lnTo>
                  <a:lnTo>
                    <a:pt x="351" y="2084"/>
                  </a:lnTo>
                  <a:lnTo>
                    <a:pt x="535" y="2231"/>
                  </a:lnTo>
                  <a:lnTo>
                    <a:pt x="738" y="2342"/>
                  </a:lnTo>
                  <a:lnTo>
                    <a:pt x="848" y="2379"/>
                  </a:lnTo>
                  <a:lnTo>
                    <a:pt x="959" y="2416"/>
                  </a:lnTo>
                  <a:lnTo>
                    <a:pt x="1070" y="2434"/>
                  </a:lnTo>
                  <a:lnTo>
                    <a:pt x="1199" y="2453"/>
                  </a:lnTo>
                  <a:lnTo>
                    <a:pt x="1309" y="2453"/>
                  </a:lnTo>
                  <a:lnTo>
                    <a:pt x="1438" y="2434"/>
                  </a:lnTo>
                  <a:lnTo>
                    <a:pt x="1549" y="2397"/>
                  </a:lnTo>
                  <a:lnTo>
                    <a:pt x="1660" y="2361"/>
                  </a:lnTo>
                  <a:lnTo>
                    <a:pt x="1770" y="2305"/>
                  </a:lnTo>
                  <a:lnTo>
                    <a:pt x="1881" y="2250"/>
                  </a:lnTo>
                  <a:lnTo>
                    <a:pt x="1973" y="2176"/>
                  </a:lnTo>
                  <a:lnTo>
                    <a:pt x="2065" y="2102"/>
                  </a:lnTo>
                  <a:lnTo>
                    <a:pt x="2139" y="2010"/>
                  </a:lnTo>
                  <a:lnTo>
                    <a:pt x="2213" y="1918"/>
                  </a:lnTo>
                  <a:lnTo>
                    <a:pt x="2287" y="1807"/>
                  </a:lnTo>
                  <a:lnTo>
                    <a:pt x="2342" y="1715"/>
                  </a:lnTo>
                  <a:lnTo>
                    <a:pt x="2379" y="1605"/>
                  </a:lnTo>
                  <a:lnTo>
                    <a:pt x="2416" y="1475"/>
                  </a:lnTo>
                  <a:lnTo>
                    <a:pt x="2434" y="1365"/>
                  </a:lnTo>
                  <a:lnTo>
                    <a:pt x="2452" y="1236"/>
                  </a:lnTo>
                  <a:lnTo>
                    <a:pt x="2452" y="1107"/>
                  </a:lnTo>
                  <a:lnTo>
                    <a:pt x="2434" y="996"/>
                  </a:lnTo>
                  <a:lnTo>
                    <a:pt x="2397" y="885"/>
                  </a:lnTo>
                  <a:lnTo>
                    <a:pt x="2360" y="756"/>
                  </a:lnTo>
                  <a:lnTo>
                    <a:pt x="2305" y="664"/>
                  </a:lnTo>
                  <a:lnTo>
                    <a:pt x="2231" y="554"/>
                  </a:lnTo>
                  <a:lnTo>
                    <a:pt x="2176" y="461"/>
                  </a:lnTo>
                  <a:lnTo>
                    <a:pt x="2084" y="369"/>
                  </a:lnTo>
                  <a:lnTo>
                    <a:pt x="1992" y="277"/>
                  </a:lnTo>
                  <a:lnTo>
                    <a:pt x="1899" y="222"/>
                  </a:lnTo>
                  <a:lnTo>
                    <a:pt x="1807" y="148"/>
                  </a:lnTo>
                  <a:lnTo>
                    <a:pt x="1697" y="93"/>
                  </a:lnTo>
                  <a:lnTo>
                    <a:pt x="1586" y="56"/>
                  </a:lnTo>
                  <a:lnTo>
                    <a:pt x="1457" y="19"/>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3" name="Google Shape;3243;p11"/>
            <p:cNvSpPr/>
            <p:nvPr/>
          </p:nvSpPr>
          <p:spPr>
            <a:xfrm>
              <a:off x="5511125" y="1274800"/>
              <a:ext cx="60875" cy="60875"/>
            </a:xfrm>
            <a:custGeom>
              <a:avLst/>
              <a:gdLst/>
              <a:ahLst/>
              <a:cxnLst/>
              <a:rect l="l" t="t" r="r" b="b"/>
              <a:pathLst>
                <a:path w="2435" h="2435" extrusionOk="0">
                  <a:moveTo>
                    <a:pt x="1107" y="0"/>
                  </a:moveTo>
                  <a:lnTo>
                    <a:pt x="978" y="19"/>
                  </a:lnTo>
                  <a:lnTo>
                    <a:pt x="868" y="56"/>
                  </a:lnTo>
                  <a:lnTo>
                    <a:pt x="757" y="93"/>
                  </a:lnTo>
                  <a:lnTo>
                    <a:pt x="554" y="203"/>
                  </a:lnTo>
                  <a:lnTo>
                    <a:pt x="370" y="351"/>
                  </a:lnTo>
                  <a:lnTo>
                    <a:pt x="222" y="535"/>
                  </a:lnTo>
                  <a:lnTo>
                    <a:pt x="112" y="738"/>
                  </a:lnTo>
                  <a:lnTo>
                    <a:pt x="56" y="849"/>
                  </a:lnTo>
                  <a:lnTo>
                    <a:pt x="38" y="959"/>
                  </a:lnTo>
                  <a:lnTo>
                    <a:pt x="1" y="1070"/>
                  </a:lnTo>
                  <a:lnTo>
                    <a:pt x="1" y="1199"/>
                  </a:lnTo>
                  <a:lnTo>
                    <a:pt x="1" y="1310"/>
                  </a:lnTo>
                  <a:lnTo>
                    <a:pt x="19" y="1439"/>
                  </a:lnTo>
                  <a:lnTo>
                    <a:pt x="56" y="1549"/>
                  </a:lnTo>
                  <a:lnTo>
                    <a:pt x="93" y="1678"/>
                  </a:lnTo>
                  <a:lnTo>
                    <a:pt x="148" y="1771"/>
                  </a:lnTo>
                  <a:lnTo>
                    <a:pt x="204" y="1881"/>
                  </a:lnTo>
                  <a:lnTo>
                    <a:pt x="278" y="1973"/>
                  </a:lnTo>
                  <a:lnTo>
                    <a:pt x="351" y="2066"/>
                  </a:lnTo>
                  <a:lnTo>
                    <a:pt x="443" y="2158"/>
                  </a:lnTo>
                  <a:lnTo>
                    <a:pt x="536" y="2232"/>
                  </a:lnTo>
                  <a:lnTo>
                    <a:pt x="646" y="2287"/>
                  </a:lnTo>
                  <a:lnTo>
                    <a:pt x="738" y="2342"/>
                  </a:lnTo>
                  <a:lnTo>
                    <a:pt x="868" y="2379"/>
                  </a:lnTo>
                  <a:lnTo>
                    <a:pt x="978" y="2416"/>
                  </a:lnTo>
                  <a:lnTo>
                    <a:pt x="1107" y="2434"/>
                  </a:lnTo>
                  <a:lnTo>
                    <a:pt x="1347" y="2434"/>
                  </a:lnTo>
                  <a:lnTo>
                    <a:pt x="1458" y="2416"/>
                  </a:lnTo>
                  <a:lnTo>
                    <a:pt x="1568" y="2379"/>
                  </a:lnTo>
                  <a:lnTo>
                    <a:pt x="1679" y="2342"/>
                  </a:lnTo>
                  <a:lnTo>
                    <a:pt x="1882" y="2232"/>
                  </a:lnTo>
                  <a:lnTo>
                    <a:pt x="2066" y="2084"/>
                  </a:lnTo>
                  <a:lnTo>
                    <a:pt x="2214" y="1918"/>
                  </a:lnTo>
                  <a:lnTo>
                    <a:pt x="2343" y="1715"/>
                  </a:lnTo>
                  <a:lnTo>
                    <a:pt x="2379" y="1605"/>
                  </a:lnTo>
                  <a:lnTo>
                    <a:pt x="2416" y="1494"/>
                  </a:lnTo>
                  <a:lnTo>
                    <a:pt x="2435" y="1365"/>
                  </a:lnTo>
                  <a:lnTo>
                    <a:pt x="2435" y="1254"/>
                  </a:lnTo>
                  <a:lnTo>
                    <a:pt x="2435" y="1125"/>
                  </a:lnTo>
                  <a:lnTo>
                    <a:pt x="2416" y="996"/>
                  </a:lnTo>
                  <a:lnTo>
                    <a:pt x="2398" y="886"/>
                  </a:lnTo>
                  <a:lnTo>
                    <a:pt x="2361" y="775"/>
                  </a:lnTo>
                  <a:lnTo>
                    <a:pt x="2306" y="664"/>
                  </a:lnTo>
                  <a:lnTo>
                    <a:pt x="2232" y="554"/>
                  </a:lnTo>
                  <a:lnTo>
                    <a:pt x="2158" y="461"/>
                  </a:lnTo>
                  <a:lnTo>
                    <a:pt x="2084" y="369"/>
                  </a:lnTo>
                  <a:lnTo>
                    <a:pt x="1992" y="295"/>
                  </a:lnTo>
                  <a:lnTo>
                    <a:pt x="1900" y="222"/>
                  </a:lnTo>
                  <a:lnTo>
                    <a:pt x="1808" y="148"/>
                  </a:lnTo>
                  <a:lnTo>
                    <a:pt x="1697" y="93"/>
                  </a:lnTo>
                  <a:lnTo>
                    <a:pt x="1587" y="56"/>
                  </a:lnTo>
                  <a:lnTo>
                    <a:pt x="1458"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4" name="Google Shape;3244;p11"/>
            <p:cNvSpPr/>
            <p:nvPr/>
          </p:nvSpPr>
          <p:spPr>
            <a:xfrm>
              <a:off x="4923425" y="433100"/>
              <a:ext cx="60875" cy="60875"/>
            </a:xfrm>
            <a:custGeom>
              <a:avLst/>
              <a:gdLst/>
              <a:ahLst/>
              <a:cxnLst/>
              <a:rect l="l" t="t" r="r" b="b"/>
              <a:pathLst>
                <a:path w="2435" h="2435" extrusionOk="0">
                  <a:moveTo>
                    <a:pt x="1088" y="0"/>
                  </a:moveTo>
                  <a:lnTo>
                    <a:pt x="978" y="19"/>
                  </a:lnTo>
                  <a:lnTo>
                    <a:pt x="867" y="56"/>
                  </a:lnTo>
                  <a:lnTo>
                    <a:pt x="756" y="93"/>
                  </a:lnTo>
                  <a:lnTo>
                    <a:pt x="535" y="203"/>
                  </a:lnTo>
                  <a:lnTo>
                    <a:pt x="369" y="351"/>
                  </a:lnTo>
                  <a:lnTo>
                    <a:pt x="222" y="535"/>
                  </a:lnTo>
                  <a:lnTo>
                    <a:pt x="93" y="738"/>
                  </a:lnTo>
                  <a:lnTo>
                    <a:pt x="56" y="849"/>
                  </a:lnTo>
                  <a:lnTo>
                    <a:pt x="19" y="959"/>
                  </a:lnTo>
                  <a:lnTo>
                    <a:pt x="0" y="1070"/>
                  </a:lnTo>
                  <a:lnTo>
                    <a:pt x="0" y="1199"/>
                  </a:lnTo>
                  <a:lnTo>
                    <a:pt x="0" y="1309"/>
                  </a:lnTo>
                  <a:lnTo>
                    <a:pt x="19" y="1439"/>
                  </a:lnTo>
                  <a:lnTo>
                    <a:pt x="37" y="1549"/>
                  </a:lnTo>
                  <a:lnTo>
                    <a:pt x="74" y="1660"/>
                  </a:lnTo>
                  <a:lnTo>
                    <a:pt x="129" y="1770"/>
                  </a:lnTo>
                  <a:lnTo>
                    <a:pt x="203" y="1881"/>
                  </a:lnTo>
                  <a:lnTo>
                    <a:pt x="277" y="1973"/>
                  </a:lnTo>
                  <a:lnTo>
                    <a:pt x="351" y="2065"/>
                  </a:lnTo>
                  <a:lnTo>
                    <a:pt x="443" y="2139"/>
                  </a:lnTo>
                  <a:lnTo>
                    <a:pt x="535" y="2213"/>
                  </a:lnTo>
                  <a:lnTo>
                    <a:pt x="627" y="2287"/>
                  </a:lnTo>
                  <a:lnTo>
                    <a:pt x="738" y="2342"/>
                  </a:lnTo>
                  <a:lnTo>
                    <a:pt x="848" y="2379"/>
                  </a:lnTo>
                  <a:lnTo>
                    <a:pt x="978" y="2416"/>
                  </a:lnTo>
                  <a:lnTo>
                    <a:pt x="1088" y="2434"/>
                  </a:lnTo>
                  <a:lnTo>
                    <a:pt x="1346" y="2434"/>
                  </a:lnTo>
                  <a:lnTo>
                    <a:pt x="1457" y="2416"/>
                  </a:lnTo>
                  <a:lnTo>
                    <a:pt x="1568" y="2379"/>
                  </a:lnTo>
                  <a:lnTo>
                    <a:pt x="1678" y="2342"/>
                  </a:lnTo>
                  <a:lnTo>
                    <a:pt x="1881" y="2231"/>
                  </a:lnTo>
                  <a:lnTo>
                    <a:pt x="2065" y="2084"/>
                  </a:lnTo>
                  <a:lnTo>
                    <a:pt x="2213" y="1899"/>
                  </a:lnTo>
                  <a:lnTo>
                    <a:pt x="2324" y="1697"/>
                  </a:lnTo>
                  <a:lnTo>
                    <a:pt x="2379" y="1586"/>
                  </a:lnTo>
                  <a:lnTo>
                    <a:pt x="2397" y="1475"/>
                  </a:lnTo>
                  <a:lnTo>
                    <a:pt x="2434" y="1365"/>
                  </a:lnTo>
                  <a:lnTo>
                    <a:pt x="2434" y="1236"/>
                  </a:lnTo>
                  <a:lnTo>
                    <a:pt x="2434" y="1107"/>
                  </a:lnTo>
                  <a:lnTo>
                    <a:pt x="2416" y="996"/>
                  </a:lnTo>
                  <a:lnTo>
                    <a:pt x="2379" y="885"/>
                  </a:lnTo>
                  <a:lnTo>
                    <a:pt x="2342" y="756"/>
                  </a:lnTo>
                  <a:lnTo>
                    <a:pt x="2287" y="646"/>
                  </a:lnTo>
                  <a:lnTo>
                    <a:pt x="2231" y="553"/>
                  </a:lnTo>
                  <a:lnTo>
                    <a:pt x="2158" y="461"/>
                  </a:lnTo>
                  <a:lnTo>
                    <a:pt x="2084" y="369"/>
                  </a:lnTo>
                  <a:lnTo>
                    <a:pt x="1992" y="277"/>
                  </a:lnTo>
                  <a:lnTo>
                    <a:pt x="1899" y="203"/>
                  </a:lnTo>
                  <a:lnTo>
                    <a:pt x="1789" y="148"/>
                  </a:lnTo>
                  <a:lnTo>
                    <a:pt x="1678" y="93"/>
                  </a:lnTo>
                  <a:lnTo>
                    <a:pt x="1568" y="56"/>
                  </a:lnTo>
                  <a:lnTo>
                    <a:pt x="1457" y="1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5" name="Google Shape;3245;p11"/>
            <p:cNvSpPr/>
            <p:nvPr/>
          </p:nvSpPr>
          <p:spPr>
            <a:xfrm>
              <a:off x="4974575" y="604100"/>
              <a:ext cx="60875" cy="60875"/>
            </a:xfrm>
            <a:custGeom>
              <a:avLst/>
              <a:gdLst/>
              <a:ahLst/>
              <a:cxnLst/>
              <a:rect l="l" t="t" r="r" b="b"/>
              <a:pathLst>
                <a:path w="2435" h="2435" extrusionOk="0">
                  <a:moveTo>
                    <a:pt x="1273" y="1"/>
                  </a:moveTo>
                  <a:lnTo>
                    <a:pt x="1144" y="19"/>
                  </a:lnTo>
                  <a:lnTo>
                    <a:pt x="1034" y="19"/>
                  </a:lnTo>
                  <a:lnTo>
                    <a:pt x="904" y="56"/>
                  </a:lnTo>
                  <a:lnTo>
                    <a:pt x="794" y="93"/>
                  </a:lnTo>
                  <a:lnTo>
                    <a:pt x="683" y="130"/>
                  </a:lnTo>
                  <a:lnTo>
                    <a:pt x="591" y="204"/>
                  </a:lnTo>
                  <a:lnTo>
                    <a:pt x="480" y="259"/>
                  </a:lnTo>
                  <a:lnTo>
                    <a:pt x="407" y="333"/>
                  </a:lnTo>
                  <a:lnTo>
                    <a:pt x="314" y="425"/>
                  </a:lnTo>
                  <a:lnTo>
                    <a:pt x="241" y="517"/>
                  </a:lnTo>
                  <a:lnTo>
                    <a:pt x="167" y="628"/>
                  </a:lnTo>
                  <a:lnTo>
                    <a:pt x="112" y="720"/>
                  </a:lnTo>
                  <a:lnTo>
                    <a:pt x="75" y="831"/>
                  </a:lnTo>
                  <a:lnTo>
                    <a:pt x="38" y="960"/>
                  </a:lnTo>
                  <a:lnTo>
                    <a:pt x="19" y="1070"/>
                  </a:lnTo>
                  <a:lnTo>
                    <a:pt x="1" y="1199"/>
                  </a:lnTo>
                  <a:lnTo>
                    <a:pt x="19" y="1328"/>
                  </a:lnTo>
                  <a:lnTo>
                    <a:pt x="19" y="1439"/>
                  </a:lnTo>
                  <a:lnTo>
                    <a:pt x="56" y="1550"/>
                  </a:lnTo>
                  <a:lnTo>
                    <a:pt x="93" y="1660"/>
                  </a:lnTo>
                  <a:lnTo>
                    <a:pt x="204" y="1863"/>
                  </a:lnTo>
                  <a:lnTo>
                    <a:pt x="333" y="2048"/>
                  </a:lnTo>
                  <a:lnTo>
                    <a:pt x="517" y="2195"/>
                  </a:lnTo>
                  <a:lnTo>
                    <a:pt x="720" y="2324"/>
                  </a:lnTo>
                  <a:lnTo>
                    <a:pt x="812" y="2361"/>
                  </a:lnTo>
                  <a:lnTo>
                    <a:pt x="941" y="2398"/>
                  </a:lnTo>
                  <a:lnTo>
                    <a:pt x="1052" y="2416"/>
                  </a:lnTo>
                  <a:lnTo>
                    <a:pt x="1163" y="2435"/>
                  </a:lnTo>
                  <a:lnTo>
                    <a:pt x="1292" y="2435"/>
                  </a:lnTo>
                  <a:lnTo>
                    <a:pt x="1421" y="2416"/>
                  </a:lnTo>
                  <a:lnTo>
                    <a:pt x="1531" y="2398"/>
                  </a:lnTo>
                  <a:lnTo>
                    <a:pt x="1642" y="2361"/>
                  </a:lnTo>
                  <a:lnTo>
                    <a:pt x="1753" y="2306"/>
                  </a:lnTo>
                  <a:lnTo>
                    <a:pt x="1863" y="2250"/>
                  </a:lnTo>
                  <a:lnTo>
                    <a:pt x="1955" y="2177"/>
                  </a:lnTo>
                  <a:lnTo>
                    <a:pt x="2048" y="2103"/>
                  </a:lnTo>
                  <a:lnTo>
                    <a:pt x="2121" y="2011"/>
                  </a:lnTo>
                  <a:lnTo>
                    <a:pt x="2195" y="1918"/>
                  </a:lnTo>
                  <a:lnTo>
                    <a:pt x="2269" y="1826"/>
                  </a:lnTo>
                  <a:lnTo>
                    <a:pt x="2324" y="1716"/>
                  </a:lnTo>
                  <a:lnTo>
                    <a:pt x="2379" y="1605"/>
                  </a:lnTo>
                  <a:lnTo>
                    <a:pt x="2398" y="1494"/>
                  </a:lnTo>
                  <a:lnTo>
                    <a:pt x="2435" y="1365"/>
                  </a:lnTo>
                  <a:lnTo>
                    <a:pt x="2435" y="1255"/>
                  </a:lnTo>
                  <a:lnTo>
                    <a:pt x="2435" y="1126"/>
                  </a:lnTo>
                  <a:lnTo>
                    <a:pt x="2416" y="1015"/>
                  </a:lnTo>
                  <a:lnTo>
                    <a:pt x="2398" y="904"/>
                  </a:lnTo>
                  <a:lnTo>
                    <a:pt x="2361" y="794"/>
                  </a:lnTo>
                  <a:lnTo>
                    <a:pt x="2250" y="591"/>
                  </a:lnTo>
                  <a:lnTo>
                    <a:pt x="2103" y="407"/>
                  </a:lnTo>
                  <a:lnTo>
                    <a:pt x="1937" y="241"/>
                  </a:lnTo>
                  <a:lnTo>
                    <a:pt x="1734" y="130"/>
                  </a:lnTo>
                  <a:lnTo>
                    <a:pt x="1624" y="75"/>
                  </a:lnTo>
                  <a:lnTo>
                    <a:pt x="1513" y="38"/>
                  </a:lnTo>
                  <a:lnTo>
                    <a:pt x="1402"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6" name="Google Shape;3246;p11"/>
            <p:cNvSpPr/>
            <p:nvPr/>
          </p:nvSpPr>
          <p:spPr>
            <a:xfrm>
              <a:off x="5365925" y="1166475"/>
              <a:ext cx="60425" cy="60875"/>
            </a:xfrm>
            <a:custGeom>
              <a:avLst/>
              <a:gdLst/>
              <a:ahLst/>
              <a:cxnLst/>
              <a:rect l="l" t="t" r="r" b="b"/>
              <a:pathLst>
                <a:path w="2417" h="2435" extrusionOk="0">
                  <a:moveTo>
                    <a:pt x="1107" y="1"/>
                  </a:moveTo>
                  <a:lnTo>
                    <a:pt x="997" y="19"/>
                  </a:lnTo>
                  <a:lnTo>
                    <a:pt x="868" y="56"/>
                  </a:lnTo>
                  <a:lnTo>
                    <a:pt x="757" y="93"/>
                  </a:lnTo>
                  <a:lnTo>
                    <a:pt x="646" y="148"/>
                  </a:lnTo>
                  <a:lnTo>
                    <a:pt x="554" y="203"/>
                  </a:lnTo>
                  <a:lnTo>
                    <a:pt x="462" y="277"/>
                  </a:lnTo>
                  <a:lnTo>
                    <a:pt x="370" y="351"/>
                  </a:lnTo>
                  <a:lnTo>
                    <a:pt x="278" y="443"/>
                  </a:lnTo>
                  <a:lnTo>
                    <a:pt x="204" y="535"/>
                  </a:lnTo>
                  <a:lnTo>
                    <a:pt x="148" y="627"/>
                  </a:lnTo>
                  <a:lnTo>
                    <a:pt x="93" y="738"/>
                  </a:lnTo>
                  <a:lnTo>
                    <a:pt x="56" y="849"/>
                  </a:lnTo>
                  <a:lnTo>
                    <a:pt x="19" y="978"/>
                  </a:lnTo>
                  <a:lnTo>
                    <a:pt x="1" y="1088"/>
                  </a:lnTo>
                  <a:lnTo>
                    <a:pt x="1" y="1217"/>
                  </a:lnTo>
                  <a:lnTo>
                    <a:pt x="1" y="1328"/>
                  </a:lnTo>
                  <a:lnTo>
                    <a:pt x="19" y="1457"/>
                  </a:lnTo>
                  <a:lnTo>
                    <a:pt x="38" y="1568"/>
                  </a:lnTo>
                  <a:lnTo>
                    <a:pt x="93" y="1678"/>
                  </a:lnTo>
                  <a:lnTo>
                    <a:pt x="204" y="1881"/>
                  </a:lnTo>
                  <a:lnTo>
                    <a:pt x="351" y="2066"/>
                  </a:lnTo>
                  <a:lnTo>
                    <a:pt x="517" y="2213"/>
                  </a:lnTo>
                  <a:lnTo>
                    <a:pt x="720" y="2324"/>
                  </a:lnTo>
                  <a:lnTo>
                    <a:pt x="831" y="2361"/>
                  </a:lnTo>
                  <a:lnTo>
                    <a:pt x="941" y="2397"/>
                  </a:lnTo>
                  <a:lnTo>
                    <a:pt x="1052" y="2416"/>
                  </a:lnTo>
                  <a:lnTo>
                    <a:pt x="1181" y="2434"/>
                  </a:lnTo>
                  <a:lnTo>
                    <a:pt x="1292" y="2434"/>
                  </a:lnTo>
                  <a:lnTo>
                    <a:pt x="1421" y="2416"/>
                  </a:lnTo>
                  <a:lnTo>
                    <a:pt x="1531" y="2379"/>
                  </a:lnTo>
                  <a:lnTo>
                    <a:pt x="1660" y="2342"/>
                  </a:lnTo>
                  <a:lnTo>
                    <a:pt x="1753" y="2287"/>
                  </a:lnTo>
                  <a:lnTo>
                    <a:pt x="1863" y="2232"/>
                  </a:lnTo>
                  <a:lnTo>
                    <a:pt x="1955" y="2158"/>
                  </a:lnTo>
                  <a:lnTo>
                    <a:pt x="2048" y="2084"/>
                  </a:lnTo>
                  <a:lnTo>
                    <a:pt x="2121" y="1992"/>
                  </a:lnTo>
                  <a:lnTo>
                    <a:pt x="2195" y="1900"/>
                  </a:lnTo>
                  <a:lnTo>
                    <a:pt x="2269" y="1789"/>
                  </a:lnTo>
                  <a:lnTo>
                    <a:pt x="2324" y="1697"/>
                  </a:lnTo>
                  <a:lnTo>
                    <a:pt x="2361" y="1586"/>
                  </a:lnTo>
                  <a:lnTo>
                    <a:pt x="2398" y="1457"/>
                  </a:lnTo>
                  <a:lnTo>
                    <a:pt x="2416" y="1346"/>
                  </a:lnTo>
                  <a:lnTo>
                    <a:pt x="2416" y="1217"/>
                  </a:lnTo>
                  <a:lnTo>
                    <a:pt x="2416" y="1107"/>
                  </a:lnTo>
                  <a:lnTo>
                    <a:pt x="2398" y="978"/>
                  </a:lnTo>
                  <a:lnTo>
                    <a:pt x="2361" y="867"/>
                  </a:lnTo>
                  <a:lnTo>
                    <a:pt x="2324" y="756"/>
                  </a:lnTo>
                  <a:lnTo>
                    <a:pt x="2214" y="554"/>
                  </a:lnTo>
                  <a:lnTo>
                    <a:pt x="2066" y="369"/>
                  </a:lnTo>
                  <a:lnTo>
                    <a:pt x="1900" y="222"/>
                  </a:lnTo>
                  <a:lnTo>
                    <a:pt x="1697" y="111"/>
                  </a:lnTo>
                  <a:lnTo>
                    <a:pt x="1587" y="74"/>
                  </a:lnTo>
                  <a:lnTo>
                    <a:pt x="1476" y="37"/>
                  </a:lnTo>
                  <a:lnTo>
                    <a:pt x="1347" y="19"/>
                  </a:lnTo>
                  <a:lnTo>
                    <a:pt x="12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7" name="Google Shape;3247;p11"/>
            <p:cNvSpPr/>
            <p:nvPr/>
          </p:nvSpPr>
          <p:spPr>
            <a:xfrm>
              <a:off x="5657250" y="1380825"/>
              <a:ext cx="59950" cy="59950"/>
            </a:xfrm>
            <a:custGeom>
              <a:avLst/>
              <a:gdLst/>
              <a:ahLst/>
              <a:cxnLst/>
              <a:rect l="l" t="t" r="r" b="b"/>
              <a:pathLst>
                <a:path w="2398" h="2398" extrusionOk="0">
                  <a:moveTo>
                    <a:pt x="1181" y="0"/>
                  </a:moveTo>
                  <a:lnTo>
                    <a:pt x="1052" y="19"/>
                  </a:lnTo>
                  <a:lnTo>
                    <a:pt x="941" y="37"/>
                  </a:lnTo>
                  <a:lnTo>
                    <a:pt x="831" y="74"/>
                  </a:lnTo>
                  <a:lnTo>
                    <a:pt x="720" y="111"/>
                  </a:lnTo>
                  <a:lnTo>
                    <a:pt x="609" y="166"/>
                  </a:lnTo>
                  <a:lnTo>
                    <a:pt x="517" y="222"/>
                  </a:lnTo>
                  <a:lnTo>
                    <a:pt x="333" y="369"/>
                  </a:lnTo>
                  <a:lnTo>
                    <a:pt x="204" y="553"/>
                  </a:lnTo>
                  <a:lnTo>
                    <a:pt x="130" y="646"/>
                  </a:lnTo>
                  <a:lnTo>
                    <a:pt x="93" y="756"/>
                  </a:lnTo>
                  <a:lnTo>
                    <a:pt x="56" y="867"/>
                  </a:lnTo>
                  <a:lnTo>
                    <a:pt x="19" y="977"/>
                  </a:lnTo>
                  <a:lnTo>
                    <a:pt x="1" y="1088"/>
                  </a:lnTo>
                  <a:lnTo>
                    <a:pt x="1" y="1217"/>
                  </a:lnTo>
                  <a:lnTo>
                    <a:pt x="1" y="1346"/>
                  </a:lnTo>
                  <a:lnTo>
                    <a:pt x="19" y="1457"/>
                  </a:lnTo>
                  <a:lnTo>
                    <a:pt x="56" y="1568"/>
                  </a:lnTo>
                  <a:lnTo>
                    <a:pt x="93" y="1678"/>
                  </a:lnTo>
                  <a:lnTo>
                    <a:pt x="148" y="1789"/>
                  </a:lnTo>
                  <a:lnTo>
                    <a:pt x="222" y="1881"/>
                  </a:lnTo>
                  <a:lnTo>
                    <a:pt x="370" y="2065"/>
                  </a:lnTo>
                  <a:lnTo>
                    <a:pt x="536" y="2213"/>
                  </a:lnTo>
                  <a:lnTo>
                    <a:pt x="646" y="2268"/>
                  </a:lnTo>
                  <a:lnTo>
                    <a:pt x="738" y="2305"/>
                  </a:lnTo>
                  <a:lnTo>
                    <a:pt x="849" y="2360"/>
                  </a:lnTo>
                  <a:lnTo>
                    <a:pt x="978" y="2379"/>
                  </a:lnTo>
                  <a:lnTo>
                    <a:pt x="1089" y="2397"/>
                  </a:lnTo>
                  <a:lnTo>
                    <a:pt x="1328" y="2397"/>
                  </a:lnTo>
                  <a:lnTo>
                    <a:pt x="1457" y="2379"/>
                  </a:lnTo>
                  <a:lnTo>
                    <a:pt x="1568" y="2342"/>
                  </a:lnTo>
                  <a:lnTo>
                    <a:pt x="1679" y="2305"/>
                  </a:lnTo>
                  <a:lnTo>
                    <a:pt x="1771" y="2250"/>
                  </a:lnTo>
                  <a:lnTo>
                    <a:pt x="1882" y="2194"/>
                  </a:lnTo>
                  <a:lnTo>
                    <a:pt x="2047" y="2047"/>
                  </a:lnTo>
                  <a:lnTo>
                    <a:pt x="2195" y="1863"/>
                  </a:lnTo>
                  <a:lnTo>
                    <a:pt x="2250" y="1770"/>
                  </a:lnTo>
                  <a:lnTo>
                    <a:pt x="2306" y="1660"/>
                  </a:lnTo>
                  <a:lnTo>
                    <a:pt x="2342" y="1549"/>
                  </a:lnTo>
                  <a:lnTo>
                    <a:pt x="2379" y="1438"/>
                  </a:lnTo>
                  <a:lnTo>
                    <a:pt x="2398" y="1309"/>
                  </a:lnTo>
                  <a:lnTo>
                    <a:pt x="2398" y="1199"/>
                  </a:lnTo>
                  <a:lnTo>
                    <a:pt x="2379" y="1070"/>
                  </a:lnTo>
                  <a:lnTo>
                    <a:pt x="2361" y="941"/>
                  </a:lnTo>
                  <a:lnTo>
                    <a:pt x="2342" y="830"/>
                  </a:lnTo>
                  <a:lnTo>
                    <a:pt x="2287" y="719"/>
                  </a:lnTo>
                  <a:lnTo>
                    <a:pt x="2250" y="627"/>
                  </a:lnTo>
                  <a:lnTo>
                    <a:pt x="2177" y="517"/>
                  </a:lnTo>
                  <a:lnTo>
                    <a:pt x="2029" y="351"/>
                  </a:lnTo>
                  <a:lnTo>
                    <a:pt x="1863"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8" name="Google Shape;3248;p11"/>
            <p:cNvSpPr/>
            <p:nvPr/>
          </p:nvSpPr>
          <p:spPr>
            <a:xfrm>
              <a:off x="5223975" y="1059075"/>
              <a:ext cx="58550" cy="58575"/>
            </a:xfrm>
            <a:custGeom>
              <a:avLst/>
              <a:gdLst/>
              <a:ahLst/>
              <a:cxnLst/>
              <a:rect l="l" t="t" r="r" b="b"/>
              <a:pathLst>
                <a:path w="2342" h="2343" extrusionOk="0">
                  <a:moveTo>
                    <a:pt x="1069" y="0"/>
                  </a:moveTo>
                  <a:lnTo>
                    <a:pt x="940" y="19"/>
                  </a:lnTo>
                  <a:lnTo>
                    <a:pt x="830" y="56"/>
                  </a:lnTo>
                  <a:lnTo>
                    <a:pt x="719" y="93"/>
                  </a:lnTo>
                  <a:lnTo>
                    <a:pt x="608" y="129"/>
                  </a:lnTo>
                  <a:lnTo>
                    <a:pt x="516" y="203"/>
                  </a:lnTo>
                  <a:lnTo>
                    <a:pt x="424" y="259"/>
                  </a:lnTo>
                  <a:lnTo>
                    <a:pt x="332" y="332"/>
                  </a:lnTo>
                  <a:lnTo>
                    <a:pt x="258" y="424"/>
                  </a:lnTo>
                  <a:lnTo>
                    <a:pt x="203" y="517"/>
                  </a:lnTo>
                  <a:lnTo>
                    <a:pt x="148" y="609"/>
                  </a:lnTo>
                  <a:lnTo>
                    <a:pt x="92" y="720"/>
                  </a:lnTo>
                  <a:lnTo>
                    <a:pt x="55" y="830"/>
                  </a:lnTo>
                  <a:lnTo>
                    <a:pt x="18" y="941"/>
                  </a:lnTo>
                  <a:lnTo>
                    <a:pt x="18" y="1070"/>
                  </a:lnTo>
                  <a:lnTo>
                    <a:pt x="0" y="1180"/>
                  </a:lnTo>
                  <a:lnTo>
                    <a:pt x="18" y="1310"/>
                  </a:lnTo>
                  <a:lnTo>
                    <a:pt x="37" y="1439"/>
                  </a:lnTo>
                  <a:lnTo>
                    <a:pt x="55" y="1549"/>
                  </a:lnTo>
                  <a:lnTo>
                    <a:pt x="111" y="1660"/>
                  </a:lnTo>
                  <a:lnTo>
                    <a:pt x="148" y="1770"/>
                  </a:lnTo>
                  <a:lnTo>
                    <a:pt x="221" y="1863"/>
                  </a:lnTo>
                  <a:lnTo>
                    <a:pt x="277" y="1955"/>
                  </a:lnTo>
                  <a:lnTo>
                    <a:pt x="369" y="2029"/>
                  </a:lnTo>
                  <a:lnTo>
                    <a:pt x="443" y="2102"/>
                  </a:lnTo>
                  <a:lnTo>
                    <a:pt x="535" y="2176"/>
                  </a:lnTo>
                  <a:lnTo>
                    <a:pt x="645" y="2231"/>
                  </a:lnTo>
                  <a:lnTo>
                    <a:pt x="738" y="2268"/>
                  </a:lnTo>
                  <a:lnTo>
                    <a:pt x="848" y="2305"/>
                  </a:lnTo>
                  <a:lnTo>
                    <a:pt x="977" y="2324"/>
                  </a:lnTo>
                  <a:lnTo>
                    <a:pt x="1088" y="2342"/>
                  </a:lnTo>
                  <a:lnTo>
                    <a:pt x="1346" y="2342"/>
                  </a:lnTo>
                  <a:lnTo>
                    <a:pt x="1457" y="2324"/>
                  </a:lnTo>
                  <a:lnTo>
                    <a:pt x="1567" y="2287"/>
                  </a:lnTo>
                  <a:lnTo>
                    <a:pt x="1678" y="2250"/>
                  </a:lnTo>
                  <a:lnTo>
                    <a:pt x="1862" y="2139"/>
                  </a:lnTo>
                  <a:lnTo>
                    <a:pt x="2028" y="1992"/>
                  </a:lnTo>
                  <a:lnTo>
                    <a:pt x="2176" y="1826"/>
                  </a:lnTo>
                  <a:lnTo>
                    <a:pt x="2268" y="1623"/>
                  </a:lnTo>
                  <a:lnTo>
                    <a:pt x="2305" y="1512"/>
                  </a:lnTo>
                  <a:lnTo>
                    <a:pt x="2323" y="1402"/>
                  </a:lnTo>
                  <a:lnTo>
                    <a:pt x="2342" y="1291"/>
                  </a:lnTo>
                  <a:lnTo>
                    <a:pt x="2342" y="1162"/>
                  </a:lnTo>
                  <a:lnTo>
                    <a:pt x="2342" y="1033"/>
                  </a:lnTo>
                  <a:lnTo>
                    <a:pt x="2323" y="922"/>
                  </a:lnTo>
                  <a:lnTo>
                    <a:pt x="2305" y="812"/>
                  </a:lnTo>
                  <a:lnTo>
                    <a:pt x="2249" y="701"/>
                  </a:lnTo>
                  <a:lnTo>
                    <a:pt x="2157" y="517"/>
                  </a:lnTo>
                  <a:lnTo>
                    <a:pt x="2010" y="332"/>
                  </a:lnTo>
                  <a:lnTo>
                    <a:pt x="1844" y="203"/>
                  </a:lnTo>
                  <a:lnTo>
                    <a:pt x="1641" y="93"/>
                  </a:lnTo>
                  <a:lnTo>
                    <a:pt x="1549" y="56"/>
                  </a:lnTo>
                  <a:lnTo>
                    <a:pt x="1420" y="19"/>
                  </a:lnTo>
                  <a:lnTo>
                    <a:pt x="1309" y="19"/>
                  </a:lnTo>
                  <a:lnTo>
                    <a:pt x="11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9" name="Google Shape;3249;p11"/>
            <p:cNvSpPr/>
            <p:nvPr/>
          </p:nvSpPr>
          <p:spPr>
            <a:xfrm>
              <a:off x="5027125" y="779725"/>
              <a:ext cx="58575" cy="58125"/>
            </a:xfrm>
            <a:custGeom>
              <a:avLst/>
              <a:gdLst/>
              <a:ahLst/>
              <a:cxnLst/>
              <a:rect l="l" t="t" r="r" b="b"/>
              <a:pathLst>
                <a:path w="2343" h="2325" extrusionOk="0">
                  <a:moveTo>
                    <a:pt x="1089" y="1"/>
                  </a:moveTo>
                  <a:lnTo>
                    <a:pt x="978" y="19"/>
                  </a:lnTo>
                  <a:lnTo>
                    <a:pt x="849" y="38"/>
                  </a:lnTo>
                  <a:lnTo>
                    <a:pt x="738" y="75"/>
                  </a:lnTo>
                  <a:lnTo>
                    <a:pt x="646" y="112"/>
                  </a:lnTo>
                  <a:lnTo>
                    <a:pt x="536" y="167"/>
                  </a:lnTo>
                  <a:lnTo>
                    <a:pt x="443" y="241"/>
                  </a:lnTo>
                  <a:lnTo>
                    <a:pt x="370" y="314"/>
                  </a:lnTo>
                  <a:lnTo>
                    <a:pt x="277" y="388"/>
                  </a:lnTo>
                  <a:lnTo>
                    <a:pt x="222" y="480"/>
                  </a:lnTo>
                  <a:lnTo>
                    <a:pt x="148" y="572"/>
                  </a:lnTo>
                  <a:lnTo>
                    <a:pt x="112" y="683"/>
                  </a:lnTo>
                  <a:lnTo>
                    <a:pt x="56" y="794"/>
                  </a:lnTo>
                  <a:lnTo>
                    <a:pt x="38" y="904"/>
                  </a:lnTo>
                  <a:lnTo>
                    <a:pt x="19" y="1015"/>
                  </a:lnTo>
                  <a:lnTo>
                    <a:pt x="1" y="1144"/>
                  </a:lnTo>
                  <a:lnTo>
                    <a:pt x="19" y="1273"/>
                  </a:lnTo>
                  <a:lnTo>
                    <a:pt x="19" y="1384"/>
                  </a:lnTo>
                  <a:lnTo>
                    <a:pt x="56" y="1494"/>
                  </a:lnTo>
                  <a:lnTo>
                    <a:pt x="93" y="1605"/>
                  </a:lnTo>
                  <a:lnTo>
                    <a:pt x="185" y="1808"/>
                  </a:lnTo>
                  <a:lnTo>
                    <a:pt x="333" y="1974"/>
                  </a:lnTo>
                  <a:lnTo>
                    <a:pt x="480" y="2121"/>
                  </a:lnTo>
                  <a:lnTo>
                    <a:pt x="683" y="2232"/>
                  </a:lnTo>
                  <a:lnTo>
                    <a:pt x="794" y="2269"/>
                  </a:lnTo>
                  <a:lnTo>
                    <a:pt x="904" y="2306"/>
                  </a:lnTo>
                  <a:lnTo>
                    <a:pt x="1015" y="2324"/>
                  </a:lnTo>
                  <a:lnTo>
                    <a:pt x="1255" y="2324"/>
                  </a:lnTo>
                  <a:lnTo>
                    <a:pt x="1384" y="2306"/>
                  </a:lnTo>
                  <a:lnTo>
                    <a:pt x="1494" y="2287"/>
                  </a:lnTo>
                  <a:lnTo>
                    <a:pt x="1605" y="2250"/>
                  </a:lnTo>
                  <a:lnTo>
                    <a:pt x="1716" y="2213"/>
                  </a:lnTo>
                  <a:lnTo>
                    <a:pt x="1808" y="2158"/>
                  </a:lnTo>
                  <a:lnTo>
                    <a:pt x="1900" y="2084"/>
                  </a:lnTo>
                  <a:lnTo>
                    <a:pt x="1992" y="2011"/>
                  </a:lnTo>
                  <a:lnTo>
                    <a:pt x="2066" y="1937"/>
                  </a:lnTo>
                  <a:lnTo>
                    <a:pt x="2140" y="1845"/>
                  </a:lnTo>
                  <a:lnTo>
                    <a:pt x="2195" y="1752"/>
                  </a:lnTo>
                  <a:lnTo>
                    <a:pt x="2250" y="1642"/>
                  </a:lnTo>
                  <a:lnTo>
                    <a:pt x="2287" y="1531"/>
                  </a:lnTo>
                  <a:lnTo>
                    <a:pt x="2324" y="1421"/>
                  </a:lnTo>
                  <a:lnTo>
                    <a:pt x="2343" y="1310"/>
                  </a:lnTo>
                  <a:lnTo>
                    <a:pt x="2343" y="1181"/>
                  </a:lnTo>
                  <a:lnTo>
                    <a:pt x="2343" y="1052"/>
                  </a:lnTo>
                  <a:lnTo>
                    <a:pt x="2324" y="941"/>
                  </a:lnTo>
                  <a:lnTo>
                    <a:pt x="2287" y="831"/>
                  </a:lnTo>
                  <a:lnTo>
                    <a:pt x="2269" y="720"/>
                  </a:lnTo>
                  <a:lnTo>
                    <a:pt x="2158" y="517"/>
                  </a:lnTo>
                  <a:lnTo>
                    <a:pt x="2029" y="351"/>
                  </a:lnTo>
                  <a:lnTo>
                    <a:pt x="1863" y="204"/>
                  </a:lnTo>
                  <a:lnTo>
                    <a:pt x="1660" y="93"/>
                  </a:lnTo>
                  <a:lnTo>
                    <a:pt x="1568" y="56"/>
                  </a:lnTo>
                  <a:lnTo>
                    <a:pt x="1458"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0" name="Google Shape;3250;p11"/>
            <p:cNvSpPr/>
            <p:nvPr/>
          </p:nvSpPr>
          <p:spPr>
            <a:xfrm>
              <a:off x="4859350" y="340450"/>
              <a:ext cx="57650" cy="57650"/>
            </a:xfrm>
            <a:custGeom>
              <a:avLst/>
              <a:gdLst/>
              <a:ahLst/>
              <a:cxnLst/>
              <a:rect l="l" t="t" r="r" b="b"/>
              <a:pathLst>
                <a:path w="2306" h="2306" extrusionOk="0">
                  <a:moveTo>
                    <a:pt x="1051" y="0"/>
                  </a:moveTo>
                  <a:lnTo>
                    <a:pt x="941" y="19"/>
                  </a:lnTo>
                  <a:lnTo>
                    <a:pt x="830" y="37"/>
                  </a:lnTo>
                  <a:lnTo>
                    <a:pt x="720" y="74"/>
                  </a:lnTo>
                  <a:lnTo>
                    <a:pt x="517" y="166"/>
                  </a:lnTo>
                  <a:lnTo>
                    <a:pt x="351" y="314"/>
                  </a:lnTo>
                  <a:lnTo>
                    <a:pt x="203" y="480"/>
                  </a:lnTo>
                  <a:lnTo>
                    <a:pt x="93" y="664"/>
                  </a:lnTo>
                  <a:lnTo>
                    <a:pt x="56" y="775"/>
                  </a:lnTo>
                  <a:lnTo>
                    <a:pt x="19" y="885"/>
                  </a:lnTo>
                  <a:lnTo>
                    <a:pt x="0" y="996"/>
                  </a:lnTo>
                  <a:lnTo>
                    <a:pt x="0" y="1107"/>
                  </a:lnTo>
                  <a:lnTo>
                    <a:pt x="0" y="1236"/>
                  </a:lnTo>
                  <a:lnTo>
                    <a:pt x="19" y="1365"/>
                  </a:lnTo>
                  <a:lnTo>
                    <a:pt x="37" y="1475"/>
                  </a:lnTo>
                  <a:lnTo>
                    <a:pt x="74" y="1586"/>
                  </a:lnTo>
                  <a:lnTo>
                    <a:pt x="111" y="1697"/>
                  </a:lnTo>
                  <a:lnTo>
                    <a:pt x="166" y="1789"/>
                  </a:lnTo>
                  <a:lnTo>
                    <a:pt x="240" y="1881"/>
                  </a:lnTo>
                  <a:lnTo>
                    <a:pt x="314" y="1973"/>
                  </a:lnTo>
                  <a:lnTo>
                    <a:pt x="388" y="2047"/>
                  </a:lnTo>
                  <a:lnTo>
                    <a:pt x="480" y="2102"/>
                  </a:lnTo>
                  <a:lnTo>
                    <a:pt x="572" y="2176"/>
                  </a:lnTo>
                  <a:lnTo>
                    <a:pt x="683" y="2213"/>
                  </a:lnTo>
                  <a:lnTo>
                    <a:pt x="793" y="2250"/>
                  </a:lnTo>
                  <a:lnTo>
                    <a:pt x="904" y="2287"/>
                  </a:lnTo>
                  <a:lnTo>
                    <a:pt x="1033" y="2305"/>
                  </a:lnTo>
                  <a:lnTo>
                    <a:pt x="1273" y="2305"/>
                  </a:lnTo>
                  <a:lnTo>
                    <a:pt x="1383" y="2287"/>
                  </a:lnTo>
                  <a:lnTo>
                    <a:pt x="1494" y="2268"/>
                  </a:lnTo>
                  <a:lnTo>
                    <a:pt x="1605" y="2231"/>
                  </a:lnTo>
                  <a:lnTo>
                    <a:pt x="1807" y="2121"/>
                  </a:lnTo>
                  <a:lnTo>
                    <a:pt x="1973" y="1973"/>
                  </a:lnTo>
                  <a:lnTo>
                    <a:pt x="2102" y="1807"/>
                  </a:lnTo>
                  <a:lnTo>
                    <a:pt x="2213" y="1623"/>
                  </a:lnTo>
                  <a:lnTo>
                    <a:pt x="2250" y="1512"/>
                  </a:lnTo>
                  <a:lnTo>
                    <a:pt x="2287" y="1402"/>
                  </a:lnTo>
                  <a:lnTo>
                    <a:pt x="2305" y="1291"/>
                  </a:lnTo>
                  <a:lnTo>
                    <a:pt x="2305" y="1162"/>
                  </a:lnTo>
                  <a:lnTo>
                    <a:pt x="2305" y="1051"/>
                  </a:lnTo>
                  <a:lnTo>
                    <a:pt x="2287" y="922"/>
                  </a:lnTo>
                  <a:lnTo>
                    <a:pt x="2268" y="812"/>
                  </a:lnTo>
                  <a:lnTo>
                    <a:pt x="2231" y="701"/>
                  </a:lnTo>
                  <a:lnTo>
                    <a:pt x="2121" y="517"/>
                  </a:lnTo>
                  <a:lnTo>
                    <a:pt x="1992" y="332"/>
                  </a:lnTo>
                  <a:lnTo>
                    <a:pt x="1826" y="203"/>
                  </a:lnTo>
                  <a:lnTo>
                    <a:pt x="1623" y="92"/>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1" name="Google Shape;3251;p11"/>
            <p:cNvSpPr/>
            <p:nvPr/>
          </p:nvSpPr>
          <p:spPr>
            <a:xfrm>
              <a:off x="5158500" y="967800"/>
              <a:ext cx="58575" cy="59025"/>
            </a:xfrm>
            <a:custGeom>
              <a:avLst/>
              <a:gdLst/>
              <a:ahLst/>
              <a:cxnLst/>
              <a:rect l="l" t="t" r="r" b="b"/>
              <a:pathLst>
                <a:path w="2343" h="2361" extrusionOk="0">
                  <a:moveTo>
                    <a:pt x="1052" y="1"/>
                  </a:moveTo>
                  <a:lnTo>
                    <a:pt x="923" y="19"/>
                  </a:lnTo>
                  <a:lnTo>
                    <a:pt x="812" y="38"/>
                  </a:lnTo>
                  <a:lnTo>
                    <a:pt x="701" y="93"/>
                  </a:lnTo>
                  <a:lnTo>
                    <a:pt x="609" y="130"/>
                  </a:lnTo>
                  <a:lnTo>
                    <a:pt x="499" y="185"/>
                  </a:lnTo>
                  <a:lnTo>
                    <a:pt x="406" y="259"/>
                  </a:lnTo>
                  <a:lnTo>
                    <a:pt x="333" y="333"/>
                  </a:lnTo>
                  <a:lnTo>
                    <a:pt x="259" y="425"/>
                  </a:lnTo>
                  <a:lnTo>
                    <a:pt x="185" y="517"/>
                  </a:lnTo>
                  <a:lnTo>
                    <a:pt x="130" y="609"/>
                  </a:lnTo>
                  <a:lnTo>
                    <a:pt x="75" y="720"/>
                  </a:lnTo>
                  <a:lnTo>
                    <a:pt x="38" y="830"/>
                  </a:lnTo>
                  <a:lnTo>
                    <a:pt x="19" y="941"/>
                  </a:lnTo>
                  <a:lnTo>
                    <a:pt x="1" y="1052"/>
                  </a:lnTo>
                  <a:lnTo>
                    <a:pt x="1" y="1181"/>
                  </a:lnTo>
                  <a:lnTo>
                    <a:pt x="1" y="1310"/>
                  </a:lnTo>
                  <a:lnTo>
                    <a:pt x="19" y="1420"/>
                  </a:lnTo>
                  <a:lnTo>
                    <a:pt x="38" y="1531"/>
                  </a:lnTo>
                  <a:lnTo>
                    <a:pt x="75" y="1642"/>
                  </a:lnTo>
                  <a:lnTo>
                    <a:pt x="185" y="1826"/>
                  </a:lnTo>
                  <a:lnTo>
                    <a:pt x="333" y="2010"/>
                  </a:lnTo>
                  <a:lnTo>
                    <a:pt x="499" y="2139"/>
                  </a:lnTo>
                  <a:lnTo>
                    <a:pt x="683" y="2250"/>
                  </a:lnTo>
                  <a:lnTo>
                    <a:pt x="794" y="2287"/>
                  </a:lnTo>
                  <a:lnTo>
                    <a:pt x="904" y="2324"/>
                  </a:lnTo>
                  <a:lnTo>
                    <a:pt x="1015" y="2342"/>
                  </a:lnTo>
                  <a:lnTo>
                    <a:pt x="1144" y="2361"/>
                  </a:lnTo>
                  <a:lnTo>
                    <a:pt x="1255" y="2342"/>
                  </a:lnTo>
                  <a:lnTo>
                    <a:pt x="1384" y="2342"/>
                  </a:lnTo>
                  <a:lnTo>
                    <a:pt x="1494" y="2305"/>
                  </a:lnTo>
                  <a:lnTo>
                    <a:pt x="1605" y="2269"/>
                  </a:lnTo>
                  <a:lnTo>
                    <a:pt x="1716" y="2232"/>
                  </a:lnTo>
                  <a:lnTo>
                    <a:pt x="1808" y="2176"/>
                  </a:lnTo>
                  <a:lnTo>
                    <a:pt x="1900" y="2103"/>
                  </a:lnTo>
                  <a:lnTo>
                    <a:pt x="1992" y="2029"/>
                  </a:lnTo>
                  <a:lnTo>
                    <a:pt x="2066" y="1955"/>
                  </a:lnTo>
                  <a:lnTo>
                    <a:pt x="2140" y="1863"/>
                  </a:lnTo>
                  <a:lnTo>
                    <a:pt x="2195" y="1752"/>
                  </a:lnTo>
                  <a:lnTo>
                    <a:pt x="2250" y="1660"/>
                  </a:lnTo>
                  <a:lnTo>
                    <a:pt x="2287" y="1549"/>
                  </a:lnTo>
                  <a:lnTo>
                    <a:pt x="2324" y="1439"/>
                  </a:lnTo>
                  <a:lnTo>
                    <a:pt x="2342" y="1310"/>
                  </a:lnTo>
                  <a:lnTo>
                    <a:pt x="2342" y="1199"/>
                  </a:lnTo>
                  <a:lnTo>
                    <a:pt x="2342" y="1070"/>
                  </a:lnTo>
                  <a:lnTo>
                    <a:pt x="2324" y="941"/>
                  </a:lnTo>
                  <a:lnTo>
                    <a:pt x="2306" y="830"/>
                  </a:lnTo>
                  <a:lnTo>
                    <a:pt x="2269" y="720"/>
                  </a:lnTo>
                  <a:lnTo>
                    <a:pt x="2213" y="609"/>
                  </a:lnTo>
                  <a:lnTo>
                    <a:pt x="2158" y="517"/>
                  </a:lnTo>
                  <a:lnTo>
                    <a:pt x="2084" y="425"/>
                  </a:lnTo>
                  <a:lnTo>
                    <a:pt x="2011" y="333"/>
                  </a:lnTo>
                  <a:lnTo>
                    <a:pt x="1937" y="259"/>
                  </a:lnTo>
                  <a:lnTo>
                    <a:pt x="1845" y="203"/>
                  </a:lnTo>
                  <a:lnTo>
                    <a:pt x="1752" y="130"/>
                  </a:lnTo>
                  <a:lnTo>
                    <a:pt x="1642" y="93"/>
                  </a:lnTo>
                  <a:lnTo>
                    <a:pt x="1531" y="56"/>
                  </a:lnTo>
                  <a:lnTo>
                    <a:pt x="142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2" name="Google Shape;3252;p11"/>
            <p:cNvSpPr/>
            <p:nvPr/>
          </p:nvSpPr>
          <p:spPr>
            <a:xfrm>
              <a:off x="5432775" y="1261900"/>
              <a:ext cx="58100" cy="58100"/>
            </a:xfrm>
            <a:custGeom>
              <a:avLst/>
              <a:gdLst/>
              <a:ahLst/>
              <a:cxnLst/>
              <a:rect l="l" t="t" r="r" b="b"/>
              <a:pathLst>
                <a:path w="2324" h="2324" extrusionOk="0">
                  <a:moveTo>
                    <a:pt x="1070" y="0"/>
                  </a:moveTo>
                  <a:lnTo>
                    <a:pt x="941" y="19"/>
                  </a:lnTo>
                  <a:lnTo>
                    <a:pt x="830" y="56"/>
                  </a:lnTo>
                  <a:lnTo>
                    <a:pt x="720" y="92"/>
                  </a:lnTo>
                  <a:lnTo>
                    <a:pt x="609" y="129"/>
                  </a:lnTo>
                  <a:lnTo>
                    <a:pt x="517" y="185"/>
                  </a:lnTo>
                  <a:lnTo>
                    <a:pt x="425" y="258"/>
                  </a:lnTo>
                  <a:lnTo>
                    <a:pt x="332" y="332"/>
                  </a:lnTo>
                  <a:lnTo>
                    <a:pt x="259" y="406"/>
                  </a:lnTo>
                  <a:lnTo>
                    <a:pt x="185" y="498"/>
                  </a:lnTo>
                  <a:lnTo>
                    <a:pt x="130" y="609"/>
                  </a:lnTo>
                  <a:lnTo>
                    <a:pt x="93" y="701"/>
                  </a:lnTo>
                  <a:lnTo>
                    <a:pt x="56" y="811"/>
                  </a:lnTo>
                  <a:lnTo>
                    <a:pt x="19" y="922"/>
                  </a:lnTo>
                  <a:lnTo>
                    <a:pt x="0" y="1051"/>
                  </a:lnTo>
                  <a:lnTo>
                    <a:pt x="0" y="1180"/>
                  </a:lnTo>
                  <a:lnTo>
                    <a:pt x="0" y="1291"/>
                  </a:lnTo>
                  <a:lnTo>
                    <a:pt x="19" y="1420"/>
                  </a:lnTo>
                  <a:lnTo>
                    <a:pt x="56" y="1531"/>
                  </a:lnTo>
                  <a:lnTo>
                    <a:pt x="93" y="1641"/>
                  </a:lnTo>
                  <a:lnTo>
                    <a:pt x="185" y="1826"/>
                  </a:lnTo>
                  <a:lnTo>
                    <a:pt x="332" y="1992"/>
                  </a:lnTo>
                  <a:lnTo>
                    <a:pt x="498" y="2139"/>
                  </a:lnTo>
                  <a:lnTo>
                    <a:pt x="701" y="2231"/>
                  </a:lnTo>
                  <a:lnTo>
                    <a:pt x="812" y="2268"/>
                  </a:lnTo>
                  <a:lnTo>
                    <a:pt x="922" y="2305"/>
                  </a:lnTo>
                  <a:lnTo>
                    <a:pt x="1033" y="2323"/>
                  </a:lnTo>
                  <a:lnTo>
                    <a:pt x="1273" y="2323"/>
                  </a:lnTo>
                  <a:lnTo>
                    <a:pt x="1383" y="2305"/>
                  </a:lnTo>
                  <a:lnTo>
                    <a:pt x="1512" y="2287"/>
                  </a:lnTo>
                  <a:lnTo>
                    <a:pt x="1605" y="2250"/>
                  </a:lnTo>
                  <a:lnTo>
                    <a:pt x="1807" y="2139"/>
                  </a:lnTo>
                  <a:lnTo>
                    <a:pt x="1973" y="2010"/>
                  </a:lnTo>
                  <a:lnTo>
                    <a:pt x="2121" y="1844"/>
                  </a:lnTo>
                  <a:lnTo>
                    <a:pt x="2231" y="1641"/>
                  </a:lnTo>
                  <a:lnTo>
                    <a:pt x="2268" y="1531"/>
                  </a:lnTo>
                  <a:lnTo>
                    <a:pt x="2287" y="1420"/>
                  </a:lnTo>
                  <a:lnTo>
                    <a:pt x="2305" y="1309"/>
                  </a:lnTo>
                  <a:lnTo>
                    <a:pt x="2324" y="1180"/>
                  </a:lnTo>
                  <a:lnTo>
                    <a:pt x="2324" y="1070"/>
                  </a:lnTo>
                  <a:lnTo>
                    <a:pt x="2305" y="941"/>
                  </a:lnTo>
                  <a:lnTo>
                    <a:pt x="2268" y="830"/>
                  </a:lnTo>
                  <a:lnTo>
                    <a:pt x="2231" y="719"/>
                  </a:lnTo>
                  <a:lnTo>
                    <a:pt x="2139" y="535"/>
                  </a:lnTo>
                  <a:lnTo>
                    <a:pt x="2010" y="351"/>
                  </a:lnTo>
                  <a:lnTo>
                    <a:pt x="1844" y="203"/>
                  </a:lnTo>
                  <a:lnTo>
                    <a:pt x="1641" y="111"/>
                  </a:lnTo>
                  <a:lnTo>
                    <a:pt x="1531" y="56"/>
                  </a:lnTo>
                  <a:lnTo>
                    <a:pt x="1420" y="37"/>
                  </a:lnTo>
                  <a:lnTo>
                    <a:pt x="1310" y="19"/>
                  </a:lnTo>
                  <a:lnTo>
                    <a:pt x="11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3" name="Google Shape;3253;p11"/>
            <p:cNvSpPr/>
            <p:nvPr/>
          </p:nvSpPr>
          <p:spPr>
            <a:xfrm>
              <a:off x="4872725" y="259775"/>
              <a:ext cx="59475" cy="59500"/>
            </a:xfrm>
            <a:custGeom>
              <a:avLst/>
              <a:gdLst/>
              <a:ahLst/>
              <a:cxnLst/>
              <a:rect l="l" t="t" r="r" b="b"/>
              <a:pathLst>
                <a:path w="2379" h="2380" extrusionOk="0">
                  <a:moveTo>
                    <a:pt x="1033" y="1"/>
                  </a:moveTo>
                  <a:lnTo>
                    <a:pt x="922" y="19"/>
                  </a:lnTo>
                  <a:lnTo>
                    <a:pt x="811" y="56"/>
                  </a:lnTo>
                  <a:lnTo>
                    <a:pt x="701" y="93"/>
                  </a:lnTo>
                  <a:lnTo>
                    <a:pt x="590" y="148"/>
                  </a:lnTo>
                  <a:lnTo>
                    <a:pt x="498" y="203"/>
                  </a:lnTo>
                  <a:lnTo>
                    <a:pt x="332" y="351"/>
                  </a:lnTo>
                  <a:lnTo>
                    <a:pt x="185" y="535"/>
                  </a:lnTo>
                  <a:lnTo>
                    <a:pt x="129" y="646"/>
                  </a:lnTo>
                  <a:lnTo>
                    <a:pt x="74" y="738"/>
                  </a:lnTo>
                  <a:lnTo>
                    <a:pt x="37" y="849"/>
                  </a:lnTo>
                  <a:lnTo>
                    <a:pt x="19" y="959"/>
                  </a:lnTo>
                  <a:lnTo>
                    <a:pt x="0" y="1088"/>
                  </a:lnTo>
                  <a:lnTo>
                    <a:pt x="0" y="1218"/>
                  </a:lnTo>
                  <a:lnTo>
                    <a:pt x="0" y="1328"/>
                  </a:lnTo>
                  <a:lnTo>
                    <a:pt x="37" y="1457"/>
                  </a:lnTo>
                  <a:lnTo>
                    <a:pt x="55" y="1568"/>
                  </a:lnTo>
                  <a:lnTo>
                    <a:pt x="92" y="1678"/>
                  </a:lnTo>
                  <a:lnTo>
                    <a:pt x="148" y="1771"/>
                  </a:lnTo>
                  <a:lnTo>
                    <a:pt x="221" y="1881"/>
                  </a:lnTo>
                  <a:lnTo>
                    <a:pt x="369" y="2047"/>
                  </a:lnTo>
                  <a:lnTo>
                    <a:pt x="535" y="2176"/>
                  </a:lnTo>
                  <a:lnTo>
                    <a:pt x="645" y="2250"/>
                  </a:lnTo>
                  <a:lnTo>
                    <a:pt x="738" y="2287"/>
                  </a:lnTo>
                  <a:lnTo>
                    <a:pt x="848" y="2324"/>
                  </a:lnTo>
                  <a:lnTo>
                    <a:pt x="977" y="2361"/>
                  </a:lnTo>
                  <a:lnTo>
                    <a:pt x="1088" y="2361"/>
                  </a:lnTo>
                  <a:lnTo>
                    <a:pt x="1217" y="2379"/>
                  </a:lnTo>
                  <a:lnTo>
                    <a:pt x="1328" y="2361"/>
                  </a:lnTo>
                  <a:lnTo>
                    <a:pt x="1457" y="2342"/>
                  </a:lnTo>
                  <a:lnTo>
                    <a:pt x="1567" y="2305"/>
                  </a:lnTo>
                  <a:lnTo>
                    <a:pt x="1678" y="2268"/>
                  </a:lnTo>
                  <a:lnTo>
                    <a:pt x="1770" y="2213"/>
                  </a:lnTo>
                  <a:lnTo>
                    <a:pt x="1881" y="2158"/>
                  </a:lnTo>
                  <a:lnTo>
                    <a:pt x="2047" y="2010"/>
                  </a:lnTo>
                  <a:lnTo>
                    <a:pt x="2194" y="1826"/>
                  </a:lnTo>
                  <a:lnTo>
                    <a:pt x="2250" y="1734"/>
                  </a:lnTo>
                  <a:lnTo>
                    <a:pt x="2286" y="1623"/>
                  </a:lnTo>
                  <a:lnTo>
                    <a:pt x="2323" y="1513"/>
                  </a:lnTo>
                  <a:lnTo>
                    <a:pt x="2360" y="1402"/>
                  </a:lnTo>
                  <a:lnTo>
                    <a:pt x="2379" y="1273"/>
                  </a:lnTo>
                  <a:lnTo>
                    <a:pt x="2379" y="1162"/>
                  </a:lnTo>
                  <a:lnTo>
                    <a:pt x="2360" y="1033"/>
                  </a:lnTo>
                  <a:lnTo>
                    <a:pt x="2342" y="923"/>
                  </a:lnTo>
                  <a:lnTo>
                    <a:pt x="2305" y="812"/>
                  </a:lnTo>
                  <a:lnTo>
                    <a:pt x="2268" y="701"/>
                  </a:lnTo>
                  <a:lnTo>
                    <a:pt x="2213" y="591"/>
                  </a:lnTo>
                  <a:lnTo>
                    <a:pt x="2157" y="498"/>
                  </a:lnTo>
                  <a:lnTo>
                    <a:pt x="2010" y="332"/>
                  </a:lnTo>
                  <a:lnTo>
                    <a:pt x="1826" y="185"/>
                  </a:lnTo>
                  <a:lnTo>
                    <a:pt x="1733" y="130"/>
                  </a:lnTo>
                  <a:lnTo>
                    <a:pt x="1623" y="74"/>
                  </a:lnTo>
                  <a:lnTo>
                    <a:pt x="1512" y="37"/>
                  </a:lnTo>
                  <a:lnTo>
                    <a:pt x="140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4" name="Google Shape;3254;p11"/>
            <p:cNvSpPr/>
            <p:nvPr/>
          </p:nvSpPr>
          <p:spPr>
            <a:xfrm>
              <a:off x="6360675" y="1590550"/>
              <a:ext cx="40575" cy="57650"/>
            </a:xfrm>
            <a:custGeom>
              <a:avLst/>
              <a:gdLst/>
              <a:ahLst/>
              <a:cxnLst/>
              <a:rect l="l" t="t" r="r" b="b"/>
              <a:pathLst>
                <a:path w="1623" h="2306" extrusionOk="0">
                  <a:moveTo>
                    <a:pt x="1033" y="1"/>
                  </a:moveTo>
                  <a:lnTo>
                    <a:pt x="922" y="19"/>
                  </a:lnTo>
                  <a:lnTo>
                    <a:pt x="812" y="38"/>
                  </a:lnTo>
                  <a:lnTo>
                    <a:pt x="701" y="74"/>
                  </a:lnTo>
                  <a:lnTo>
                    <a:pt x="498" y="185"/>
                  </a:lnTo>
                  <a:lnTo>
                    <a:pt x="332" y="314"/>
                  </a:lnTo>
                  <a:lnTo>
                    <a:pt x="203" y="480"/>
                  </a:lnTo>
                  <a:lnTo>
                    <a:pt x="93" y="683"/>
                  </a:lnTo>
                  <a:lnTo>
                    <a:pt x="56" y="793"/>
                  </a:lnTo>
                  <a:lnTo>
                    <a:pt x="19" y="904"/>
                  </a:lnTo>
                  <a:lnTo>
                    <a:pt x="0" y="1015"/>
                  </a:lnTo>
                  <a:lnTo>
                    <a:pt x="0" y="1125"/>
                  </a:lnTo>
                  <a:lnTo>
                    <a:pt x="0" y="1254"/>
                  </a:lnTo>
                  <a:lnTo>
                    <a:pt x="19" y="1365"/>
                  </a:lnTo>
                  <a:lnTo>
                    <a:pt x="37" y="1476"/>
                  </a:lnTo>
                  <a:lnTo>
                    <a:pt x="74" y="1586"/>
                  </a:lnTo>
                  <a:lnTo>
                    <a:pt x="185" y="1789"/>
                  </a:lnTo>
                  <a:lnTo>
                    <a:pt x="314" y="1955"/>
                  </a:lnTo>
                  <a:lnTo>
                    <a:pt x="480" y="2103"/>
                  </a:lnTo>
                  <a:lnTo>
                    <a:pt x="683" y="2195"/>
                  </a:lnTo>
                  <a:lnTo>
                    <a:pt x="775" y="2250"/>
                  </a:lnTo>
                  <a:lnTo>
                    <a:pt x="885" y="2269"/>
                  </a:lnTo>
                  <a:lnTo>
                    <a:pt x="1015" y="2287"/>
                  </a:lnTo>
                  <a:lnTo>
                    <a:pt x="1125" y="2305"/>
                  </a:lnTo>
                  <a:lnTo>
                    <a:pt x="1254" y="2287"/>
                  </a:lnTo>
                  <a:lnTo>
                    <a:pt x="1383" y="2269"/>
                  </a:lnTo>
                  <a:lnTo>
                    <a:pt x="1512" y="2232"/>
                  </a:lnTo>
                  <a:lnTo>
                    <a:pt x="1623" y="2195"/>
                  </a:lnTo>
                  <a:lnTo>
                    <a:pt x="1623" y="111"/>
                  </a:lnTo>
                  <a:lnTo>
                    <a:pt x="1512" y="56"/>
                  </a:lnTo>
                  <a:lnTo>
                    <a:pt x="1402"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5" name="Google Shape;3255;p11"/>
            <p:cNvSpPr/>
            <p:nvPr/>
          </p:nvSpPr>
          <p:spPr>
            <a:xfrm>
              <a:off x="6280475" y="1575800"/>
              <a:ext cx="58100" cy="58100"/>
            </a:xfrm>
            <a:custGeom>
              <a:avLst/>
              <a:gdLst/>
              <a:ahLst/>
              <a:cxnLst/>
              <a:rect l="l" t="t" r="r" b="b"/>
              <a:pathLst>
                <a:path w="2324" h="2324" extrusionOk="0">
                  <a:moveTo>
                    <a:pt x="1125" y="1"/>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2"/>
                  </a:lnTo>
                  <a:lnTo>
                    <a:pt x="0" y="1181"/>
                  </a:lnTo>
                  <a:lnTo>
                    <a:pt x="0" y="1291"/>
                  </a:lnTo>
                  <a:lnTo>
                    <a:pt x="19" y="1402"/>
                  </a:lnTo>
                  <a:lnTo>
                    <a:pt x="37" y="1531"/>
                  </a:lnTo>
                  <a:lnTo>
                    <a:pt x="74" y="1623"/>
                  </a:lnTo>
                  <a:lnTo>
                    <a:pt x="185" y="1826"/>
                  </a:lnTo>
                  <a:lnTo>
                    <a:pt x="332" y="1992"/>
                  </a:lnTo>
                  <a:lnTo>
                    <a:pt x="498" y="2139"/>
                  </a:lnTo>
                  <a:lnTo>
                    <a:pt x="682" y="2232"/>
                  </a:lnTo>
                  <a:lnTo>
                    <a:pt x="793" y="2269"/>
                  </a:lnTo>
                  <a:lnTo>
                    <a:pt x="904" y="2305"/>
                  </a:lnTo>
                  <a:lnTo>
                    <a:pt x="1014" y="2324"/>
                  </a:lnTo>
                  <a:lnTo>
                    <a:pt x="1272" y="2324"/>
                  </a:lnTo>
                  <a:lnTo>
                    <a:pt x="1383" y="2305"/>
                  </a:lnTo>
                  <a:lnTo>
                    <a:pt x="1512" y="2287"/>
                  </a:lnTo>
                  <a:lnTo>
                    <a:pt x="1623" y="2232"/>
                  </a:lnTo>
                  <a:lnTo>
                    <a:pt x="1715" y="2195"/>
                  </a:lnTo>
                  <a:lnTo>
                    <a:pt x="1826" y="2139"/>
                  </a:lnTo>
                  <a:lnTo>
                    <a:pt x="1899" y="2066"/>
                  </a:lnTo>
                  <a:lnTo>
                    <a:pt x="1992" y="1992"/>
                  </a:lnTo>
                  <a:lnTo>
                    <a:pt x="2065" y="1900"/>
                  </a:lnTo>
                  <a:lnTo>
                    <a:pt x="2139" y="1808"/>
                  </a:lnTo>
                  <a:lnTo>
                    <a:pt x="2194" y="1715"/>
                  </a:lnTo>
                  <a:lnTo>
                    <a:pt x="2231" y="1605"/>
                  </a:lnTo>
                  <a:lnTo>
                    <a:pt x="2268" y="1494"/>
                  </a:lnTo>
                  <a:lnTo>
                    <a:pt x="2305" y="1383"/>
                  </a:lnTo>
                  <a:lnTo>
                    <a:pt x="2305" y="1254"/>
                  </a:lnTo>
                  <a:lnTo>
                    <a:pt x="2323" y="1125"/>
                  </a:lnTo>
                  <a:lnTo>
                    <a:pt x="2305" y="1015"/>
                  </a:lnTo>
                  <a:lnTo>
                    <a:pt x="2287" y="904"/>
                  </a:lnTo>
                  <a:lnTo>
                    <a:pt x="2250" y="793"/>
                  </a:lnTo>
                  <a:lnTo>
                    <a:pt x="2213" y="683"/>
                  </a:lnTo>
                  <a:lnTo>
                    <a:pt x="2102" y="480"/>
                  </a:lnTo>
                  <a:lnTo>
                    <a:pt x="1973" y="314"/>
                  </a:lnTo>
                  <a:lnTo>
                    <a:pt x="1789" y="185"/>
                  </a:lnTo>
                  <a:lnTo>
                    <a:pt x="1586" y="93"/>
                  </a:lnTo>
                  <a:lnTo>
                    <a:pt x="1494" y="56"/>
                  </a:lnTo>
                  <a:lnTo>
                    <a:pt x="1365" y="19"/>
                  </a:lnTo>
                  <a:lnTo>
                    <a:pt x="1254"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6" name="Google Shape;3256;p11"/>
            <p:cNvSpPr/>
            <p:nvPr/>
          </p:nvSpPr>
          <p:spPr>
            <a:xfrm>
              <a:off x="6200250" y="1561525"/>
              <a:ext cx="58125" cy="58550"/>
            </a:xfrm>
            <a:custGeom>
              <a:avLst/>
              <a:gdLst/>
              <a:ahLst/>
              <a:cxnLst/>
              <a:rect l="l" t="t" r="r" b="b"/>
              <a:pathLst>
                <a:path w="2325" h="2342" extrusionOk="0">
                  <a:moveTo>
                    <a:pt x="1015" y="0"/>
                  </a:moveTo>
                  <a:lnTo>
                    <a:pt x="904" y="37"/>
                  </a:lnTo>
                  <a:lnTo>
                    <a:pt x="794" y="55"/>
                  </a:lnTo>
                  <a:lnTo>
                    <a:pt x="683" y="92"/>
                  </a:lnTo>
                  <a:lnTo>
                    <a:pt x="499" y="203"/>
                  </a:lnTo>
                  <a:lnTo>
                    <a:pt x="333" y="350"/>
                  </a:lnTo>
                  <a:lnTo>
                    <a:pt x="185" y="516"/>
                  </a:lnTo>
                  <a:lnTo>
                    <a:pt x="93" y="701"/>
                  </a:lnTo>
                  <a:lnTo>
                    <a:pt x="56" y="811"/>
                  </a:lnTo>
                  <a:lnTo>
                    <a:pt x="19" y="922"/>
                  </a:lnTo>
                  <a:lnTo>
                    <a:pt x="1" y="1051"/>
                  </a:lnTo>
                  <a:lnTo>
                    <a:pt x="1" y="1162"/>
                  </a:lnTo>
                  <a:lnTo>
                    <a:pt x="1" y="1291"/>
                  </a:lnTo>
                  <a:lnTo>
                    <a:pt x="19" y="1401"/>
                  </a:lnTo>
                  <a:lnTo>
                    <a:pt x="56" y="1530"/>
                  </a:lnTo>
                  <a:lnTo>
                    <a:pt x="93" y="1641"/>
                  </a:lnTo>
                  <a:lnTo>
                    <a:pt x="130" y="1733"/>
                  </a:lnTo>
                  <a:lnTo>
                    <a:pt x="204" y="1844"/>
                  </a:lnTo>
                  <a:lnTo>
                    <a:pt x="259" y="1918"/>
                  </a:lnTo>
                  <a:lnTo>
                    <a:pt x="333" y="2010"/>
                  </a:lnTo>
                  <a:lnTo>
                    <a:pt x="425" y="2084"/>
                  </a:lnTo>
                  <a:lnTo>
                    <a:pt x="517" y="2157"/>
                  </a:lnTo>
                  <a:lnTo>
                    <a:pt x="609" y="2213"/>
                  </a:lnTo>
                  <a:lnTo>
                    <a:pt x="720" y="2249"/>
                  </a:lnTo>
                  <a:lnTo>
                    <a:pt x="831" y="2286"/>
                  </a:lnTo>
                  <a:lnTo>
                    <a:pt x="941" y="2323"/>
                  </a:lnTo>
                  <a:lnTo>
                    <a:pt x="1070" y="2323"/>
                  </a:lnTo>
                  <a:lnTo>
                    <a:pt x="1199" y="2342"/>
                  </a:lnTo>
                  <a:lnTo>
                    <a:pt x="1310" y="2323"/>
                  </a:lnTo>
                  <a:lnTo>
                    <a:pt x="1421" y="2305"/>
                  </a:lnTo>
                  <a:lnTo>
                    <a:pt x="1531" y="2286"/>
                  </a:lnTo>
                  <a:lnTo>
                    <a:pt x="1642" y="2231"/>
                  </a:lnTo>
                  <a:lnTo>
                    <a:pt x="1845" y="2139"/>
                  </a:lnTo>
                  <a:lnTo>
                    <a:pt x="2011" y="1991"/>
                  </a:lnTo>
                  <a:lnTo>
                    <a:pt x="2140" y="1825"/>
                  </a:lnTo>
                  <a:lnTo>
                    <a:pt x="2250" y="1623"/>
                  </a:lnTo>
                  <a:lnTo>
                    <a:pt x="2287" y="1512"/>
                  </a:lnTo>
                  <a:lnTo>
                    <a:pt x="2306" y="1401"/>
                  </a:lnTo>
                  <a:lnTo>
                    <a:pt x="2324" y="1291"/>
                  </a:lnTo>
                  <a:lnTo>
                    <a:pt x="2324" y="1162"/>
                  </a:lnTo>
                  <a:lnTo>
                    <a:pt x="2324" y="1051"/>
                  </a:lnTo>
                  <a:lnTo>
                    <a:pt x="2306" y="922"/>
                  </a:lnTo>
                  <a:lnTo>
                    <a:pt x="2287" y="811"/>
                  </a:lnTo>
                  <a:lnTo>
                    <a:pt x="2250" y="701"/>
                  </a:lnTo>
                  <a:lnTo>
                    <a:pt x="2195" y="590"/>
                  </a:lnTo>
                  <a:lnTo>
                    <a:pt x="2140" y="498"/>
                  </a:lnTo>
                  <a:lnTo>
                    <a:pt x="2066" y="406"/>
                  </a:lnTo>
                  <a:lnTo>
                    <a:pt x="1992" y="332"/>
                  </a:lnTo>
                  <a:lnTo>
                    <a:pt x="1900" y="258"/>
                  </a:lnTo>
                  <a:lnTo>
                    <a:pt x="1808" y="184"/>
                  </a:lnTo>
                  <a:lnTo>
                    <a:pt x="1716" y="129"/>
                  </a:lnTo>
                  <a:lnTo>
                    <a:pt x="1605" y="92"/>
                  </a:lnTo>
                  <a:lnTo>
                    <a:pt x="1494" y="55"/>
                  </a:lnTo>
                  <a:lnTo>
                    <a:pt x="1384" y="18"/>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7" name="Google Shape;3257;p11"/>
            <p:cNvSpPr/>
            <p:nvPr/>
          </p:nvSpPr>
          <p:spPr>
            <a:xfrm>
              <a:off x="4962150" y="685700"/>
              <a:ext cx="57625" cy="57650"/>
            </a:xfrm>
            <a:custGeom>
              <a:avLst/>
              <a:gdLst/>
              <a:ahLst/>
              <a:cxnLst/>
              <a:rect l="l" t="t" r="r" b="b"/>
              <a:pathLst>
                <a:path w="2305" h="2306" extrusionOk="0">
                  <a:moveTo>
                    <a:pt x="1125" y="0"/>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1"/>
                  </a:lnTo>
                  <a:lnTo>
                    <a:pt x="0" y="1181"/>
                  </a:lnTo>
                  <a:lnTo>
                    <a:pt x="0" y="1291"/>
                  </a:lnTo>
                  <a:lnTo>
                    <a:pt x="19" y="1402"/>
                  </a:lnTo>
                  <a:lnTo>
                    <a:pt x="55" y="1512"/>
                  </a:lnTo>
                  <a:lnTo>
                    <a:pt x="92" y="1623"/>
                  </a:lnTo>
                  <a:lnTo>
                    <a:pt x="148" y="1734"/>
                  </a:lnTo>
                  <a:lnTo>
                    <a:pt x="203" y="1826"/>
                  </a:lnTo>
                  <a:lnTo>
                    <a:pt x="332" y="1992"/>
                  </a:lnTo>
                  <a:lnTo>
                    <a:pt x="516" y="2121"/>
                  </a:lnTo>
                  <a:lnTo>
                    <a:pt x="701" y="2232"/>
                  </a:lnTo>
                  <a:lnTo>
                    <a:pt x="811" y="2268"/>
                  </a:lnTo>
                  <a:lnTo>
                    <a:pt x="922" y="2287"/>
                  </a:lnTo>
                  <a:lnTo>
                    <a:pt x="1051" y="2305"/>
                  </a:lnTo>
                  <a:lnTo>
                    <a:pt x="1291" y="2305"/>
                  </a:lnTo>
                  <a:lnTo>
                    <a:pt x="1401" y="2287"/>
                  </a:lnTo>
                  <a:lnTo>
                    <a:pt x="1512" y="2250"/>
                  </a:lnTo>
                  <a:lnTo>
                    <a:pt x="1623" y="2213"/>
                  </a:lnTo>
                  <a:lnTo>
                    <a:pt x="1807" y="2102"/>
                  </a:lnTo>
                  <a:lnTo>
                    <a:pt x="1973" y="1973"/>
                  </a:lnTo>
                  <a:lnTo>
                    <a:pt x="2121" y="1789"/>
                  </a:lnTo>
                  <a:lnTo>
                    <a:pt x="2213" y="1605"/>
                  </a:lnTo>
                  <a:lnTo>
                    <a:pt x="2250" y="1494"/>
                  </a:lnTo>
                  <a:lnTo>
                    <a:pt x="2286" y="1383"/>
                  </a:lnTo>
                  <a:lnTo>
                    <a:pt x="2305" y="1254"/>
                  </a:lnTo>
                  <a:lnTo>
                    <a:pt x="2305" y="1144"/>
                  </a:lnTo>
                  <a:lnTo>
                    <a:pt x="2286" y="1015"/>
                  </a:lnTo>
                  <a:lnTo>
                    <a:pt x="2268" y="904"/>
                  </a:lnTo>
                  <a:lnTo>
                    <a:pt x="2250" y="793"/>
                  </a:lnTo>
                  <a:lnTo>
                    <a:pt x="2213" y="683"/>
                  </a:lnTo>
                  <a:lnTo>
                    <a:pt x="2102" y="498"/>
                  </a:lnTo>
                  <a:lnTo>
                    <a:pt x="1955" y="332"/>
                  </a:lnTo>
                  <a:lnTo>
                    <a:pt x="1789" y="185"/>
                  </a:lnTo>
                  <a:lnTo>
                    <a:pt x="1586" y="93"/>
                  </a:lnTo>
                  <a:lnTo>
                    <a:pt x="1475" y="56"/>
                  </a:lnTo>
                  <a:lnTo>
                    <a:pt x="1365"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8" name="Google Shape;3258;p11"/>
            <p:cNvSpPr/>
            <p:nvPr/>
          </p:nvSpPr>
          <p:spPr>
            <a:xfrm>
              <a:off x="6120050" y="1547225"/>
              <a:ext cx="58575" cy="58575"/>
            </a:xfrm>
            <a:custGeom>
              <a:avLst/>
              <a:gdLst/>
              <a:ahLst/>
              <a:cxnLst/>
              <a:rect l="l" t="t" r="r" b="b"/>
              <a:pathLst>
                <a:path w="2343" h="2343" extrusionOk="0">
                  <a:moveTo>
                    <a:pt x="1052" y="0"/>
                  </a:moveTo>
                  <a:lnTo>
                    <a:pt x="923" y="19"/>
                  </a:lnTo>
                  <a:lnTo>
                    <a:pt x="812" y="56"/>
                  </a:lnTo>
                  <a:lnTo>
                    <a:pt x="701" y="93"/>
                  </a:lnTo>
                  <a:lnTo>
                    <a:pt x="591" y="148"/>
                  </a:lnTo>
                  <a:lnTo>
                    <a:pt x="499" y="203"/>
                  </a:lnTo>
                  <a:lnTo>
                    <a:pt x="406" y="277"/>
                  </a:lnTo>
                  <a:lnTo>
                    <a:pt x="333" y="351"/>
                  </a:lnTo>
                  <a:lnTo>
                    <a:pt x="259" y="425"/>
                  </a:lnTo>
                  <a:lnTo>
                    <a:pt x="185" y="517"/>
                  </a:lnTo>
                  <a:lnTo>
                    <a:pt x="130" y="627"/>
                  </a:lnTo>
                  <a:lnTo>
                    <a:pt x="93" y="738"/>
                  </a:lnTo>
                  <a:lnTo>
                    <a:pt x="56" y="849"/>
                  </a:lnTo>
                  <a:lnTo>
                    <a:pt x="19" y="959"/>
                  </a:lnTo>
                  <a:lnTo>
                    <a:pt x="1" y="1070"/>
                  </a:lnTo>
                  <a:lnTo>
                    <a:pt x="1" y="1199"/>
                  </a:lnTo>
                  <a:lnTo>
                    <a:pt x="19" y="1328"/>
                  </a:lnTo>
                  <a:lnTo>
                    <a:pt x="38" y="1439"/>
                  </a:lnTo>
                  <a:lnTo>
                    <a:pt x="56" y="1549"/>
                  </a:lnTo>
                  <a:lnTo>
                    <a:pt x="111" y="1660"/>
                  </a:lnTo>
                  <a:lnTo>
                    <a:pt x="222" y="1844"/>
                  </a:lnTo>
                  <a:lnTo>
                    <a:pt x="351" y="2010"/>
                  </a:lnTo>
                  <a:lnTo>
                    <a:pt x="535" y="2158"/>
                  </a:lnTo>
                  <a:lnTo>
                    <a:pt x="720" y="2250"/>
                  </a:lnTo>
                  <a:lnTo>
                    <a:pt x="830" y="2287"/>
                  </a:lnTo>
                  <a:lnTo>
                    <a:pt x="941" y="2324"/>
                  </a:lnTo>
                  <a:lnTo>
                    <a:pt x="1070" y="2342"/>
                  </a:lnTo>
                  <a:lnTo>
                    <a:pt x="1310" y="2342"/>
                  </a:lnTo>
                  <a:lnTo>
                    <a:pt x="1420" y="2324"/>
                  </a:lnTo>
                  <a:lnTo>
                    <a:pt x="1531" y="2287"/>
                  </a:lnTo>
                  <a:lnTo>
                    <a:pt x="1642" y="2250"/>
                  </a:lnTo>
                  <a:lnTo>
                    <a:pt x="1845" y="2139"/>
                  </a:lnTo>
                  <a:lnTo>
                    <a:pt x="2011" y="2010"/>
                  </a:lnTo>
                  <a:lnTo>
                    <a:pt x="2158" y="1844"/>
                  </a:lnTo>
                  <a:lnTo>
                    <a:pt x="2250" y="1641"/>
                  </a:lnTo>
                  <a:lnTo>
                    <a:pt x="2287" y="1531"/>
                  </a:lnTo>
                  <a:lnTo>
                    <a:pt x="2324" y="1420"/>
                  </a:lnTo>
                  <a:lnTo>
                    <a:pt x="2342" y="1310"/>
                  </a:lnTo>
                  <a:lnTo>
                    <a:pt x="2342" y="1199"/>
                  </a:lnTo>
                  <a:lnTo>
                    <a:pt x="2342" y="1070"/>
                  </a:lnTo>
                  <a:lnTo>
                    <a:pt x="2324" y="941"/>
                  </a:lnTo>
                  <a:lnTo>
                    <a:pt x="2306" y="830"/>
                  </a:lnTo>
                  <a:lnTo>
                    <a:pt x="2269" y="720"/>
                  </a:lnTo>
                  <a:lnTo>
                    <a:pt x="2213" y="609"/>
                  </a:lnTo>
                  <a:lnTo>
                    <a:pt x="2158" y="517"/>
                  </a:lnTo>
                  <a:lnTo>
                    <a:pt x="2103" y="425"/>
                  </a:lnTo>
                  <a:lnTo>
                    <a:pt x="2011" y="332"/>
                  </a:lnTo>
                  <a:lnTo>
                    <a:pt x="1937" y="259"/>
                  </a:lnTo>
                  <a:lnTo>
                    <a:pt x="1845" y="185"/>
                  </a:lnTo>
                  <a:lnTo>
                    <a:pt x="1752" y="130"/>
                  </a:lnTo>
                  <a:lnTo>
                    <a:pt x="1642" y="93"/>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9" name="Google Shape;3259;p11"/>
            <p:cNvSpPr/>
            <p:nvPr/>
          </p:nvSpPr>
          <p:spPr>
            <a:xfrm>
              <a:off x="6040300" y="1532925"/>
              <a:ext cx="58575" cy="58575"/>
            </a:xfrm>
            <a:custGeom>
              <a:avLst/>
              <a:gdLst/>
              <a:ahLst/>
              <a:cxnLst/>
              <a:rect l="l" t="t" r="r" b="b"/>
              <a:pathLst>
                <a:path w="2343" h="2343" extrusionOk="0">
                  <a:moveTo>
                    <a:pt x="1052" y="1"/>
                  </a:moveTo>
                  <a:lnTo>
                    <a:pt x="923" y="19"/>
                  </a:lnTo>
                  <a:lnTo>
                    <a:pt x="812" y="56"/>
                  </a:lnTo>
                  <a:lnTo>
                    <a:pt x="702" y="93"/>
                  </a:lnTo>
                  <a:lnTo>
                    <a:pt x="591" y="130"/>
                  </a:lnTo>
                  <a:lnTo>
                    <a:pt x="499" y="204"/>
                  </a:lnTo>
                  <a:lnTo>
                    <a:pt x="407" y="259"/>
                  </a:lnTo>
                  <a:lnTo>
                    <a:pt x="333" y="333"/>
                  </a:lnTo>
                  <a:lnTo>
                    <a:pt x="259" y="425"/>
                  </a:lnTo>
                  <a:lnTo>
                    <a:pt x="185" y="517"/>
                  </a:lnTo>
                  <a:lnTo>
                    <a:pt x="130" y="609"/>
                  </a:lnTo>
                  <a:lnTo>
                    <a:pt x="75" y="720"/>
                  </a:lnTo>
                  <a:lnTo>
                    <a:pt x="38" y="831"/>
                  </a:lnTo>
                  <a:lnTo>
                    <a:pt x="19" y="941"/>
                  </a:lnTo>
                  <a:lnTo>
                    <a:pt x="1" y="1070"/>
                  </a:lnTo>
                  <a:lnTo>
                    <a:pt x="1" y="1199"/>
                  </a:lnTo>
                  <a:lnTo>
                    <a:pt x="1" y="1310"/>
                  </a:lnTo>
                  <a:lnTo>
                    <a:pt x="19" y="1439"/>
                  </a:lnTo>
                  <a:lnTo>
                    <a:pt x="56" y="1550"/>
                  </a:lnTo>
                  <a:lnTo>
                    <a:pt x="93" y="1642"/>
                  </a:lnTo>
                  <a:lnTo>
                    <a:pt x="204" y="1845"/>
                  </a:lnTo>
                  <a:lnTo>
                    <a:pt x="351" y="2011"/>
                  </a:lnTo>
                  <a:lnTo>
                    <a:pt x="517" y="2158"/>
                  </a:lnTo>
                  <a:lnTo>
                    <a:pt x="720" y="2250"/>
                  </a:lnTo>
                  <a:lnTo>
                    <a:pt x="812" y="2287"/>
                  </a:lnTo>
                  <a:lnTo>
                    <a:pt x="923" y="2324"/>
                  </a:lnTo>
                  <a:lnTo>
                    <a:pt x="1052" y="2343"/>
                  </a:lnTo>
                  <a:lnTo>
                    <a:pt x="1292" y="2343"/>
                  </a:lnTo>
                  <a:lnTo>
                    <a:pt x="1421" y="2324"/>
                  </a:lnTo>
                  <a:lnTo>
                    <a:pt x="1531" y="2287"/>
                  </a:lnTo>
                  <a:lnTo>
                    <a:pt x="1642" y="2250"/>
                  </a:lnTo>
                  <a:lnTo>
                    <a:pt x="1753" y="2195"/>
                  </a:lnTo>
                  <a:lnTo>
                    <a:pt x="1845" y="2140"/>
                  </a:lnTo>
                  <a:lnTo>
                    <a:pt x="1937" y="2084"/>
                  </a:lnTo>
                  <a:lnTo>
                    <a:pt x="2011" y="1992"/>
                  </a:lnTo>
                  <a:lnTo>
                    <a:pt x="2084" y="1918"/>
                  </a:lnTo>
                  <a:lnTo>
                    <a:pt x="2158" y="1826"/>
                  </a:lnTo>
                  <a:lnTo>
                    <a:pt x="2214" y="1716"/>
                  </a:lnTo>
                  <a:lnTo>
                    <a:pt x="2269" y="1623"/>
                  </a:lnTo>
                  <a:lnTo>
                    <a:pt x="2306" y="1513"/>
                  </a:lnTo>
                  <a:lnTo>
                    <a:pt x="2324" y="1384"/>
                  </a:lnTo>
                  <a:lnTo>
                    <a:pt x="2343" y="1273"/>
                  </a:lnTo>
                  <a:lnTo>
                    <a:pt x="2343" y="1144"/>
                  </a:lnTo>
                  <a:lnTo>
                    <a:pt x="2343" y="1015"/>
                  </a:lnTo>
                  <a:lnTo>
                    <a:pt x="2324" y="904"/>
                  </a:lnTo>
                  <a:lnTo>
                    <a:pt x="2287" y="794"/>
                  </a:lnTo>
                  <a:lnTo>
                    <a:pt x="2250" y="683"/>
                  </a:lnTo>
                  <a:lnTo>
                    <a:pt x="2140" y="499"/>
                  </a:lnTo>
                  <a:lnTo>
                    <a:pt x="1992" y="333"/>
                  </a:lnTo>
                  <a:lnTo>
                    <a:pt x="1826" y="185"/>
                  </a:lnTo>
                  <a:lnTo>
                    <a:pt x="1624" y="93"/>
                  </a:lnTo>
                  <a:lnTo>
                    <a:pt x="1531" y="56"/>
                  </a:lnTo>
                  <a:lnTo>
                    <a:pt x="1421" y="19"/>
                  </a:ln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0" name="Google Shape;3260;p11"/>
            <p:cNvSpPr/>
            <p:nvPr/>
          </p:nvSpPr>
          <p:spPr>
            <a:xfrm>
              <a:off x="5963325" y="1518650"/>
              <a:ext cx="58575" cy="58550"/>
            </a:xfrm>
            <a:custGeom>
              <a:avLst/>
              <a:gdLst/>
              <a:ahLst/>
              <a:cxnLst/>
              <a:rect l="l" t="t" r="r" b="b"/>
              <a:pathLst>
                <a:path w="2343" h="2342" extrusionOk="0">
                  <a:moveTo>
                    <a:pt x="1052" y="0"/>
                  </a:moveTo>
                  <a:lnTo>
                    <a:pt x="941" y="19"/>
                  </a:lnTo>
                  <a:lnTo>
                    <a:pt x="830" y="56"/>
                  </a:lnTo>
                  <a:lnTo>
                    <a:pt x="720" y="92"/>
                  </a:lnTo>
                  <a:lnTo>
                    <a:pt x="517" y="185"/>
                  </a:lnTo>
                  <a:lnTo>
                    <a:pt x="351" y="314"/>
                  </a:lnTo>
                  <a:lnTo>
                    <a:pt x="204" y="480"/>
                  </a:lnTo>
                  <a:lnTo>
                    <a:pt x="93" y="682"/>
                  </a:lnTo>
                  <a:lnTo>
                    <a:pt x="56" y="793"/>
                  </a:lnTo>
                  <a:lnTo>
                    <a:pt x="38" y="904"/>
                  </a:lnTo>
                  <a:lnTo>
                    <a:pt x="19" y="1014"/>
                  </a:lnTo>
                  <a:lnTo>
                    <a:pt x="1" y="1125"/>
                  </a:lnTo>
                  <a:lnTo>
                    <a:pt x="1" y="1254"/>
                  </a:lnTo>
                  <a:lnTo>
                    <a:pt x="19" y="1383"/>
                  </a:lnTo>
                  <a:lnTo>
                    <a:pt x="38" y="1494"/>
                  </a:lnTo>
                  <a:lnTo>
                    <a:pt x="75" y="1604"/>
                  </a:lnTo>
                  <a:lnTo>
                    <a:pt x="130" y="1715"/>
                  </a:lnTo>
                  <a:lnTo>
                    <a:pt x="185" y="1807"/>
                  </a:lnTo>
                  <a:lnTo>
                    <a:pt x="240" y="1899"/>
                  </a:lnTo>
                  <a:lnTo>
                    <a:pt x="314" y="1992"/>
                  </a:lnTo>
                  <a:lnTo>
                    <a:pt x="406" y="2065"/>
                  </a:lnTo>
                  <a:lnTo>
                    <a:pt x="499" y="2139"/>
                  </a:lnTo>
                  <a:lnTo>
                    <a:pt x="591" y="2194"/>
                  </a:lnTo>
                  <a:lnTo>
                    <a:pt x="683" y="2250"/>
                  </a:lnTo>
                  <a:lnTo>
                    <a:pt x="794" y="2287"/>
                  </a:lnTo>
                  <a:lnTo>
                    <a:pt x="923" y="2305"/>
                  </a:lnTo>
                  <a:lnTo>
                    <a:pt x="1033" y="2323"/>
                  </a:lnTo>
                  <a:lnTo>
                    <a:pt x="1162" y="2342"/>
                  </a:lnTo>
                  <a:lnTo>
                    <a:pt x="1273" y="2323"/>
                  </a:lnTo>
                  <a:lnTo>
                    <a:pt x="1402" y="2323"/>
                  </a:lnTo>
                  <a:lnTo>
                    <a:pt x="1513" y="2287"/>
                  </a:lnTo>
                  <a:lnTo>
                    <a:pt x="1623" y="2250"/>
                  </a:lnTo>
                  <a:lnTo>
                    <a:pt x="1808" y="2158"/>
                  </a:lnTo>
                  <a:lnTo>
                    <a:pt x="1992" y="2010"/>
                  </a:lnTo>
                  <a:lnTo>
                    <a:pt x="2121" y="1844"/>
                  </a:lnTo>
                  <a:lnTo>
                    <a:pt x="2232" y="1660"/>
                  </a:lnTo>
                  <a:lnTo>
                    <a:pt x="2269" y="1549"/>
                  </a:lnTo>
                  <a:lnTo>
                    <a:pt x="2306" y="1438"/>
                  </a:lnTo>
                  <a:lnTo>
                    <a:pt x="2324" y="1328"/>
                  </a:lnTo>
                  <a:lnTo>
                    <a:pt x="2342" y="1217"/>
                  </a:lnTo>
                  <a:lnTo>
                    <a:pt x="2324" y="1088"/>
                  </a:lnTo>
                  <a:lnTo>
                    <a:pt x="2324" y="959"/>
                  </a:lnTo>
                  <a:lnTo>
                    <a:pt x="2287" y="848"/>
                  </a:lnTo>
                  <a:lnTo>
                    <a:pt x="2250" y="738"/>
                  </a:lnTo>
                  <a:lnTo>
                    <a:pt x="2213" y="627"/>
                  </a:lnTo>
                  <a:lnTo>
                    <a:pt x="2158" y="535"/>
                  </a:lnTo>
                  <a:lnTo>
                    <a:pt x="2084" y="443"/>
                  </a:lnTo>
                  <a:lnTo>
                    <a:pt x="2011" y="351"/>
                  </a:lnTo>
                  <a:lnTo>
                    <a:pt x="1937" y="277"/>
                  </a:lnTo>
                  <a:lnTo>
                    <a:pt x="1845"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1" name="Google Shape;3261;p11"/>
            <p:cNvSpPr/>
            <p:nvPr/>
          </p:nvSpPr>
          <p:spPr>
            <a:xfrm>
              <a:off x="5578425" y="1370675"/>
              <a:ext cx="57650" cy="57650"/>
            </a:xfrm>
            <a:custGeom>
              <a:avLst/>
              <a:gdLst/>
              <a:ahLst/>
              <a:cxnLst/>
              <a:rect l="l" t="t" r="r" b="b"/>
              <a:pathLst>
                <a:path w="2306" h="2306" extrusionOk="0">
                  <a:moveTo>
                    <a:pt x="1033" y="1"/>
                  </a:moveTo>
                  <a:lnTo>
                    <a:pt x="904" y="19"/>
                  </a:lnTo>
                  <a:lnTo>
                    <a:pt x="794" y="56"/>
                  </a:lnTo>
                  <a:lnTo>
                    <a:pt x="702" y="93"/>
                  </a:lnTo>
                  <a:lnTo>
                    <a:pt x="499" y="203"/>
                  </a:lnTo>
                  <a:lnTo>
                    <a:pt x="333" y="333"/>
                  </a:lnTo>
                  <a:lnTo>
                    <a:pt x="185" y="498"/>
                  </a:lnTo>
                  <a:lnTo>
                    <a:pt x="93" y="701"/>
                  </a:lnTo>
                  <a:lnTo>
                    <a:pt x="56" y="812"/>
                  </a:lnTo>
                  <a:lnTo>
                    <a:pt x="19" y="923"/>
                  </a:lnTo>
                  <a:lnTo>
                    <a:pt x="1" y="1033"/>
                  </a:lnTo>
                  <a:lnTo>
                    <a:pt x="1" y="1162"/>
                  </a:lnTo>
                  <a:lnTo>
                    <a:pt x="1" y="1273"/>
                  </a:lnTo>
                  <a:lnTo>
                    <a:pt x="19" y="1402"/>
                  </a:lnTo>
                  <a:lnTo>
                    <a:pt x="56" y="1513"/>
                  </a:lnTo>
                  <a:lnTo>
                    <a:pt x="93" y="1605"/>
                  </a:lnTo>
                  <a:lnTo>
                    <a:pt x="204" y="1808"/>
                  </a:lnTo>
                  <a:lnTo>
                    <a:pt x="333" y="1974"/>
                  </a:lnTo>
                  <a:lnTo>
                    <a:pt x="499" y="2121"/>
                  </a:lnTo>
                  <a:lnTo>
                    <a:pt x="702" y="2213"/>
                  </a:lnTo>
                  <a:lnTo>
                    <a:pt x="812" y="2250"/>
                  </a:lnTo>
                  <a:lnTo>
                    <a:pt x="923" y="2287"/>
                  </a:lnTo>
                  <a:lnTo>
                    <a:pt x="1033" y="2305"/>
                  </a:lnTo>
                  <a:lnTo>
                    <a:pt x="1273" y="2305"/>
                  </a:lnTo>
                  <a:lnTo>
                    <a:pt x="1402" y="2287"/>
                  </a:lnTo>
                  <a:lnTo>
                    <a:pt x="1513" y="2250"/>
                  </a:lnTo>
                  <a:lnTo>
                    <a:pt x="1605" y="2213"/>
                  </a:lnTo>
                  <a:lnTo>
                    <a:pt x="1808" y="2103"/>
                  </a:lnTo>
                  <a:lnTo>
                    <a:pt x="1974" y="1974"/>
                  </a:lnTo>
                  <a:lnTo>
                    <a:pt x="2121" y="1808"/>
                  </a:lnTo>
                  <a:lnTo>
                    <a:pt x="2214" y="1605"/>
                  </a:lnTo>
                  <a:lnTo>
                    <a:pt x="2250" y="1494"/>
                  </a:lnTo>
                  <a:lnTo>
                    <a:pt x="2287" y="1383"/>
                  </a:lnTo>
                  <a:lnTo>
                    <a:pt x="2306" y="1273"/>
                  </a:lnTo>
                  <a:lnTo>
                    <a:pt x="2306" y="1144"/>
                  </a:lnTo>
                  <a:lnTo>
                    <a:pt x="2306" y="1033"/>
                  </a:lnTo>
                  <a:lnTo>
                    <a:pt x="2287" y="904"/>
                  </a:lnTo>
                  <a:lnTo>
                    <a:pt x="2250" y="793"/>
                  </a:lnTo>
                  <a:lnTo>
                    <a:pt x="2214" y="701"/>
                  </a:lnTo>
                  <a:lnTo>
                    <a:pt x="2103" y="498"/>
                  </a:lnTo>
                  <a:lnTo>
                    <a:pt x="1974" y="333"/>
                  </a:lnTo>
                  <a:lnTo>
                    <a:pt x="1808" y="185"/>
                  </a:lnTo>
                  <a:lnTo>
                    <a:pt x="1605" y="93"/>
                  </a:lnTo>
                  <a:lnTo>
                    <a:pt x="1494" y="56"/>
                  </a:lnTo>
                  <a:lnTo>
                    <a:pt x="1384"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2" name="Google Shape;3262;p11"/>
            <p:cNvSpPr/>
            <p:nvPr/>
          </p:nvSpPr>
          <p:spPr>
            <a:xfrm>
              <a:off x="5883575" y="1504825"/>
              <a:ext cx="58125" cy="57625"/>
            </a:xfrm>
            <a:custGeom>
              <a:avLst/>
              <a:gdLst/>
              <a:ahLst/>
              <a:cxnLst/>
              <a:rect l="l" t="t" r="r" b="b"/>
              <a:pathLst>
                <a:path w="2325" h="2305" extrusionOk="0">
                  <a:moveTo>
                    <a:pt x="1034" y="0"/>
                  </a:moveTo>
                  <a:lnTo>
                    <a:pt x="923" y="19"/>
                  </a:lnTo>
                  <a:lnTo>
                    <a:pt x="812" y="55"/>
                  </a:lnTo>
                  <a:lnTo>
                    <a:pt x="702" y="92"/>
                  </a:lnTo>
                  <a:lnTo>
                    <a:pt x="499" y="185"/>
                  </a:lnTo>
                  <a:lnTo>
                    <a:pt x="333" y="332"/>
                  </a:lnTo>
                  <a:lnTo>
                    <a:pt x="204" y="498"/>
                  </a:lnTo>
                  <a:lnTo>
                    <a:pt x="93" y="682"/>
                  </a:lnTo>
                  <a:lnTo>
                    <a:pt x="56" y="793"/>
                  </a:lnTo>
                  <a:lnTo>
                    <a:pt x="38" y="904"/>
                  </a:lnTo>
                  <a:lnTo>
                    <a:pt x="19" y="1014"/>
                  </a:lnTo>
                  <a:lnTo>
                    <a:pt x="1" y="1143"/>
                  </a:lnTo>
                  <a:lnTo>
                    <a:pt x="19" y="1272"/>
                  </a:lnTo>
                  <a:lnTo>
                    <a:pt x="19" y="1383"/>
                  </a:lnTo>
                  <a:lnTo>
                    <a:pt x="56" y="1512"/>
                  </a:lnTo>
                  <a:lnTo>
                    <a:pt x="93" y="1604"/>
                  </a:lnTo>
                  <a:lnTo>
                    <a:pt x="148" y="1715"/>
                  </a:lnTo>
                  <a:lnTo>
                    <a:pt x="204" y="1807"/>
                  </a:lnTo>
                  <a:lnTo>
                    <a:pt x="278" y="1899"/>
                  </a:lnTo>
                  <a:lnTo>
                    <a:pt x="351" y="1991"/>
                  </a:lnTo>
                  <a:lnTo>
                    <a:pt x="425" y="2065"/>
                  </a:lnTo>
                  <a:lnTo>
                    <a:pt x="517" y="2121"/>
                  </a:lnTo>
                  <a:lnTo>
                    <a:pt x="609" y="2176"/>
                  </a:lnTo>
                  <a:lnTo>
                    <a:pt x="720" y="2231"/>
                  </a:lnTo>
                  <a:lnTo>
                    <a:pt x="831" y="2268"/>
                  </a:lnTo>
                  <a:lnTo>
                    <a:pt x="941" y="2286"/>
                  </a:lnTo>
                  <a:lnTo>
                    <a:pt x="1070" y="2305"/>
                  </a:lnTo>
                  <a:lnTo>
                    <a:pt x="1310" y="2305"/>
                  </a:lnTo>
                  <a:lnTo>
                    <a:pt x="1439" y="2286"/>
                  </a:lnTo>
                  <a:lnTo>
                    <a:pt x="1550" y="2250"/>
                  </a:lnTo>
                  <a:lnTo>
                    <a:pt x="1642" y="2213"/>
                  </a:lnTo>
                  <a:lnTo>
                    <a:pt x="1845" y="2102"/>
                  </a:lnTo>
                  <a:lnTo>
                    <a:pt x="2011" y="1955"/>
                  </a:lnTo>
                  <a:lnTo>
                    <a:pt x="2140" y="1789"/>
                  </a:lnTo>
                  <a:lnTo>
                    <a:pt x="2232" y="1586"/>
                  </a:lnTo>
                  <a:lnTo>
                    <a:pt x="2269" y="1475"/>
                  </a:lnTo>
                  <a:lnTo>
                    <a:pt x="2306" y="1365"/>
                  </a:lnTo>
                  <a:lnTo>
                    <a:pt x="2306" y="1254"/>
                  </a:lnTo>
                  <a:lnTo>
                    <a:pt x="2324" y="1125"/>
                  </a:lnTo>
                  <a:lnTo>
                    <a:pt x="2306" y="1014"/>
                  </a:lnTo>
                  <a:lnTo>
                    <a:pt x="2287" y="904"/>
                  </a:lnTo>
                  <a:lnTo>
                    <a:pt x="2269" y="793"/>
                  </a:lnTo>
                  <a:lnTo>
                    <a:pt x="2232" y="682"/>
                  </a:lnTo>
                  <a:lnTo>
                    <a:pt x="2121" y="480"/>
                  </a:lnTo>
                  <a:lnTo>
                    <a:pt x="1974" y="314"/>
                  </a:lnTo>
                  <a:lnTo>
                    <a:pt x="1808" y="185"/>
                  </a:lnTo>
                  <a:lnTo>
                    <a:pt x="1605" y="74"/>
                  </a:lnTo>
                  <a:lnTo>
                    <a:pt x="1513"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3" name="Google Shape;3263;p11"/>
            <p:cNvSpPr/>
            <p:nvPr/>
          </p:nvSpPr>
          <p:spPr>
            <a:xfrm>
              <a:off x="5092600" y="873300"/>
              <a:ext cx="59025" cy="59025"/>
            </a:xfrm>
            <a:custGeom>
              <a:avLst/>
              <a:gdLst/>
              <a:ahLst/>
              <a:cxnLst/>
              <a:rect l="l" t="t" r="r" b="b"/>
              <a:pathLst>
                <a:path w="2361" h="2361" extrusionOk="0">
                  <a:moveTo>
                    <a:pt x="1199" y="1"/>
                  </a:moveTo>
                  <a:lnTo>
                    <a:pt x="1070" y="19"/>
                  </a:lnTo>
                  <a:lnTo>
                    <a:pt x="959" y="19"/>
                  </a:lnTo>
                  <a:lnTo>
                    <a:pt x="848" y="56"/>
                  </a:lnTo>
                  <a:lnTo>
                    <a:pt x="738" y="93"/>
                  </a:lnTo>
                  <a:lnTo>
                    <a:pt x="535" y="185"/>
                  </a:lnTo>
                  <a:lnTo>
                    <a:pt x="369" y="333"/>
                  </a:lnTo>
                  <a:lnTo>
                    <a:pt x="221" y="499"/>
                  </a:lnTo>
                  <a:lnTo>
                    <a:pt x="111" y="683"/>
                  </a:lnTo>
                  <a:lnTo>
                    <a:pt x="74" y="794"/>
                  </a:lnTo>
                  <a:lnTo>
                    <a:pt x="37" y="904"/>
                  </a:lnTo>
                  <a:lnTo>
                    <a:pt x="19" y="1015"/>
                  </a:lnTo>
                  <a:lnTo>
                    <a:pt x="0" y="1126"/>
                  </a:lnTo>
                  <a:lnTo>
                    <a:pt x="0" y="1255"/>
                  </a:lnTo>
                  <a:lnTo>
                    <a:pt x="19" y="1384"/>
                  </a:lnTo>
                  <a:lnTo>
                    <a:pt x="37" y="1494"/>
                  </a:lnTo>
                  <a:lnTo>
                    <a:pt x="74" y="1605"/>
                  </a:lnTo>
                  <a:lnTo>
                    <a:pt x="129" y="1716"/>
                  </a:lnTo>
                  <a:lnTo>
                    <a:pt x="166" y="1808"/>
                  </a:lnTo>
                  <a:lnTo>
                    <a:pt x="240" y="1900"/>
                  </a:lnTo>
                  <a:lnTo>
                    <a:pt x="314" y="1992"/>
                  </a:lnTo>
                  <a:lnTo>
                    <a:pt x="387" y="2066"/>
                  </a:lnTo>
                  <a:lnTo>
                    <a:pt x="480" y="2140"/>
                  </a:lnTo>
                  <a:lnTo>
                    <a:pt x="572" y="2213"/>
                  </a:lnTo>
                  <a:lnTo>
                    <a:pt x="682" y="2250"/>
                  </a:lnTo>
                  <a:lnTo>
                    <a:pt x="793" y="2306"/>
                  </a:lnTo>
                  <a:lnTo>
                    <a:pt x="904" y="2342"/>
                  </a:lnTo>
                  <a:lnTo>
                    <a:pt x="1014" y="2361"/>
                  </a:lnTo>
                  <a:lnTo>
                    <a:pt x="1272" y="2361"/>
                  </a:lnTo>
                  <a:lnTo>
                    <a:pt x="1383" y="2342"/>
                  </a:lnTo>
                  <a:lnTo>
                    <a:pt x="1494" y="2324"/>
                  </a:lnTo>
                  <a:lnTo>
                    <a:pt x="1604" y="2287"/>
                  </a:lnTo>
                  <a:lnTo>
                    <a:pt x="1715" y="2250"/>
                  </a:lnTo>
                  <a:lnTo>
                    <a:pt x="1826" y="2177"/>
                  </a:lnTo>
                  <a:lnTo>
                    <a:pt x="1918" y="2121"/>
                  </a:lnTo>
                  <a:lnTo>
                    <a:pt x="1991" y="2047"/>
                  </a:lnTo>
                  <a:lnTo>
                    <a:pt x="2084" y="1974"/>
                  </a:lnTo>
                  <a:lnTo>
                    <a:pt x="2139" y="1882"/>
                  </a:lnTo>
                  <a:lnTo>
                    <a:pt x="2213" y="1789"/>
                  </a:lnTo>
                  <a:lnTo>
                    <a:pt x="2250" y="1679"/>
                  </a:lnTo>
                  <a:lnTo>
                    <a:pt x="2305" y="1568"/>
                  </a:lnTo>
                  <a:lnTo>
                    <a:pt x="2323" y="1457"/>
                  </a:lnTo>
                  <a:lnTo>
                    <a:pt x="2360" y="1328"/>
                  </a:lnTo>
                  <a:lnTo>
                    <a:pt x="2360" y="1218"/>
                  </a:lnTo>
                  <a:lnTo>
                    <a:pt x="2360" y="1089"/>
                  </a:lnTo>
                  <a:lnTo>
                    <a:pt x="2342" y="960"/>
                  </a:lnTo>
                  <a:lnTo>
                    <a:pt x="2323" y="849"/>
                  </a:lnTo>
                  <a:lnTo>
                    <a:pt x="2286" y="738"/>
                  </a:lnTo>
                  <a:lnTo>
                    <a:pt x="2231" y="628"/>
                  </a:lnTo>
                  <a:lnTo>
                    <a:pt x="2176" y="536"/>
                  </a:lnTo>
                  <a:lnTo>
                    <a:pt x="2102" y="443"/>
                  </a:lnTo>
                  <a:lnTo>
                    <a:pt x="2028" y="351"/>
                  </a:lnTo>
                  <a:lnTo>
                    <a:pt x="1955" y="277"/>
                  </a:lnTo>
                  <a:lnTo>
                    <a:pt x="1862" y="222"/>
                  </a:lnTo>
                  <a:lnTo>
                    <a:pt x="1770" y="148"/>
                  </a:lnTo>
                  <a:lnTo>
                    <a:pt x="1660" y="111"/>
                  </a:lnTo>
                  <a:lnTo>
                    <a:pt x="1549" y="56"/>
                  </a:lnTo>
                  <a:lnTo>
                    <a:pt x="1438" y="38"/>
                  </a:lnTo>
                  <a:lnTo>
                    <a:pt x="1309" y="19"/>
                  </a:lnTo>
                  <a:lnTo>
                    <a:pt x="11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4" name="Google Shape;3264;p11"/>
            <p:cNvSpPr/>
            <p:nvPr/>
          </p:nvSpPr>
          <p:spPr>
            <a:xfrm>
              <a:off x="5290350" y="1154025"/>
              <a:ext cx="57625" cy="57200"/>
            </a:xfrm>
            <a:custGeom>
              <a:avLst/>
              <a:gdLst/>
              <a:ahLst/>
              <a:cxnLst/>
              <a:rect l="l" t="t" r="r" b="b"/>
              <a:pathLst>
                <a:path w="2305" h="2288" extrusionOk="0">
                  <a:moveTo>
                    <a:pt x="1014" y="1"/>
                  </a:moveTo>
                  <a:lnTo>
                    <a:pt x="885" y="19"/>
                  </a:lnTo>
                  <a:lnTo>
                    <a:pt x="774" y="56"/>
                  </a:lnTo>
                  <a:lnTo>
                    <a:pt x="682" y="93"/>
                  </a:lnTo>
                  <a:lnTo>
                    <a:pt x="479" y="185"/>
                  </a:lnTo>
                  <a:lnTo>
                    <a:pt x="314" y="333"/>
                  </a:lnTo>
                  <a:lnTo>
                    <a:pt x="184" y="517"/>
                  </a:lnTo>
                  <a:lnTo>
                    <a:pt x="74" y="701"/>
                  </a:lnTo>
                  <a:lnTo>
                    <a:pt x="37" y="812"/>
                  </a:lnTo>
                  <a:lnTo>
                    <a:pt x="19" y="923"/>
                  </a:lnTo>
                  <a:lnTo>
                    <a:pt x="0" y="1052"/>
                  </a:lnTo>
                  <a:lnTo>
                    <a:pt x="0" y="1162"/>
                  </a:lnTo>
                  <a:lnTo>
                    <a:pt x="0" y="1291"/>
                  </a:lnTo>
                  <a:lnTo>
                    <a:pt x="19" y="1402"/>
                  </a:lnTo>
                  <a:lnTo>
                    <a:pt x="55" y="1513"/>
                  </a:lnTo>
                  <a:lnTo>
                    <a:pt x="92" y="1623"/>
                  </a:lnTo>
                  <a:lnTo>
                    <a:pt x="148" y="1715"/>
                  </a:lnTo>
                  <a:lnTo>
                    <a:pt x="203" y="1808"/>
                  </a:lnTo>
                  <a:lnTo>
                    <a:pt x="332" y="1974"/>
                  </a:lnTo>
                  <a:lnTo>
                    <a:pt x="516" y="2121"/>
                  </a:lnTo>
                  <a:lnTo>
                    <a:pt x="701" y="2213"/>
                  </a:lnTo>
                  <a:lnTo>
                    <a:pt x="811" y="2250"/>
                  </a:lnTo>
                  <a:lnTo>
                    <a:pt x="922" y="2269"/>
                  </a:lnTo>
                  <a:lnTo>
                    <a:pt x="1051" y="2287"/>
                  </a:lnTo>
                  <a:lnTo>
                    <a:pt x="1291" y="2287"/>
                  </a:lnTo>
                  <a:lnTo>
                    <a:pt x="1401" y="2269"/>
                  </a:lnTo>
                  <a:lnTo>
                    <a:pt x="1512" y="2232"/>
                  </a:lnTo>
                  <a:lnTo>
                    <a:pt x="1623" y="2195"/>
                  </a:lnTo>
                  <a:lnTo>
                    <a:pt x="1807" y="2103"/>
                  </a:lnTo>
                  <a:lnTo>
                    <a:pt x="1973" y="1955"/>
                  </a:lnTo>
                  <a:lnTo>
                    <a:pt x="2120" y="1789"/>
                  </a:lnTo>
                  <a:lnTo>
                    <a:pt x="2213" y="1586"/>
                  </a:lnTo>
                  <a:lnTo>
                    <a:pt x="2250" y="1476"/>
                  </a:lnTo>
                  <a:lnTo>
                    <a:pt x="2286" y="1365"/>
                  </a:lnTo>
                  <a:lnTo>
                    <a:pt x="2305" y="1236"/>
                  </a:lnTo>
                  <a:lnTo>
                    <a:pt x="2305" y="1125"/>
                  </a:lnTo>
                  <a:lnTo>
                    <a:pt x="2286" y="996"/>
                  </a:lnTo>
                  <a:lnTo>
                    <a:pt x="2268" y="886"/>
                  </a:lnTo>
                  <a:lnTo>
                    <a:pt x="2250" y="775"/>
                  </a:lnTo>
                  <a:lnTo>
                    <a:pt x="2213" y="664"/>
                  </a:lnTo>
                  <a:lnTo>
                    <a:pt x="2157" y="572"/>
                  </a:lnTo>
                  <a:lnTo>
                    <a:pt x="2102" y="480"/>
                  </a:lnTo>
                  <a:lnTo>
                    <a:pt x="1955" y="314"/>
                  </a:lnTo>
                  <a:lnTo>
                    <a:pt x="1789" y="167"/>
                  </a:lnTo>
                  <a:lnTo>
                    <a:pt x="1586" y="74"/>
                  </a:lnTo>
                  <a:lnTo>
                    <a:pt x="1475" y="38"/>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5" name="Google Shape;3265;p11"/>
            <p:cNvSpPr/>
            <p:nvPr/>
          </p:nvSpPr>
          <p:spPr>
            <a:xfrm>
              <a:off x="4910525" y="514225"/>
              <a:ext cx="58100" cy="58100"/>
            </a:xfrm>
            <a:custGeom>
              <a:avLst/>
              <a:gdLst/>
              <a:ahLst/>
              <a:cxnLst/>
              <a:rect l="l" t="t" r="r" b="b"/>
              <a:pathLst>
                <a:path w="2324" h="2324" extrusionOk="0">
                  <a:moveTo>
                    <a:pt x="1162" y="0"/>
                  </a:moveTo>
                  <a:lnTo>
                    <a:pt x="1051" y="19"/>
                  </a:lnTo>
                  <a:lnTo>
                    <a:pt x="922" y="19"/>
                  </a:lnTo>
                  <a:lnTo>
                    <a:pt x="811" y="56"/>
                  </a:lnTo>
                  <a:lnTo>
                    <a:pt x="701" y="93"/>
                  </a:lnTo>
                  <a:lnTo>
                    <a:pt x="590" y="148"/>
                  </a:lnTo>
                  <a:lnTo>
                    <a:pt x="498" y="203"/>
                  </a:lnTo>
                  <a:lnTo>
                    <a:pt x="406" y="277"/>
                  </a:lnTo>
                  <a:lnTo>
                    <a:pt x="314" y="351"/>
                  </a:lnTo>
                  <a:lnTo>
                    <a:pt x="240" y="425"/>
                  </a:lnTo>
                  <a:lnTo>
                    <a:pt x="184" y="517"/>
                  </a:lnTo>
                  <a:lnTo>
                    <a:pt x="129" y="627"/>
                  </a:lnTo>
                  <a:lnTo>
                    <a:pt x="74" y="720"/>
                  </a:lnTo>
                  <a:lnTo>
                    <a:pt x="37" y="830"/>
                  </a:lnTo>
                  <a:lnTo>
                    <a:pt x="19" y="959"/>
                  </a:lnTo>
                  <a:lnTo>
                    <a:pt x="0" y="1070"/>
                  </a:lnTo>
                  <a:lnTo>
                    <a:pt x="0" y="1199"/>
                  </a:lnTo>
                  <a:lnTo>
                    <a:pt x="0" y="1328"/>
                  </a:lnTo>
                  <a:lnTo>
                    <a:pt x="19" y="1439"/>
                  </a:lnTo>
                  <a:lnTo>
                    <a:pt x="55" y="1549"/>
                  </a:lnTo>
                  <a:lnTo>
                    <a:pt x="92" y="1660"/>
                  </a:lnTo>
                  <a:lnTo>
                    <a:pt x="203" y="1844"/>
                  </a:lnTo>
                  <a:lnTo>
                    <a:pt x="350" y="2010"/>
                  </a:lnTo>
                  <a:lnTo>
                    <a:pt x="516" y="2139"/>
                  </a:lnTo>
                  <a:lnTo>
                    <a:pt x="719" y="2250"/>
                  </a:lnTo>
                  <a:lnTo>
                    <a:pt x="830" y="2287"/>
                  </a:lnTo>
                  <a:lnTo>
                    <a:pt x="940" y="2305"/>
                  </a:lnTo>
                  <a:lnTo>
                    <a:pt x="1051" y="2324"/>
                  </a:lnTo>
                  <a:lnTo>
                    <a:pt x="1291" y="2324"/>
                  </a:lnTo>
                  <a:lnTo>
                    <a:pt x="1420" y="2305"/>
                  </a:lnTo>
                  <a:lnTo>
                    <a:pt x="1530" y="2268"/>
                  </a:lnTo>
                  <a:lnTo>
                    <a:pt x="1641" y="2231"/>
                  </a:lnTo>
                  <a:lnTo>
                    <a:pt x="1825" y="2121"/>
                  </a:lnTo>
                  <a:lnTo>
                    <a:pt x="1991" y="1992"/>
                  </a:lnTo>
                  <a:lnTo>
                    <a:pt x="2139" y="1826"/>
                  </a:lnTo>
                  <a:lnTo>
                    <a:pt x="2231" y="1623"/>
                  </a:lnTo>
                  <a:lnTo>
                    <a:pt x="2268" y="1512"/>
                  </a:lnTo>
                  <a:lnTo>
                    <a:pt x="2305" y="1402"/>
                  </a:lnTo>
                  <a:lnTo>
                    <a:pt x="2323" y="1291"/>
                  </a:lnTo>
                  <a:lnTo>
                    <a:pt x="2323" y="1162"/>
                  </a:lnTo>
                  <a:lnTo>
                    <a:pt x="2305" y="1033"/>
                  </a:lnTo>
                  <a:lnTo>
                    <a:pt x="2305" y="922"/>
                  </a:lnTo>
                  <a:lnTo>
                    <a:pt x="2268" y="812"/>
                  </a:lnTo>
                  <a:lnTo>
                    <a:pt x="2231" y="701"/>
                  </a:lnTo>
                  <a:lnTo>
                    <a:pt x="2120" y="517"/>
                  </a:lnTo>
                  <a:lnTo>
                    <a:pt x="1991" y="332"/>
                  </a:lnTo>
                  <a:lnTo>
                    <a:pt x="1825" y="203"/>
                  </a:lnTo>
                  <a:lnTo>
                    <a:pt x="1623" y="93"/>
                  </a:lnTo>
                  <a:lnTo>
                    <a:pt x="1512" y="56"/>
                  </a:lnTo>
                  <a:lnTo>
                    <a:pt x="1401" y="37"/>
                  </a:lnTo>
                  <a:lnTo>
                    <a:pt x="1291"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6" name="Google Shape;3266;p11"/>
            <p:cNvSpPr/>
            <p:nvPr/>
          </p:nvSpPr>
          <p:spPr>
            <a:xfrm>
              <a:off x="5724550" y="1476700"/>
              <a:ext cx="56725" cy="56725"/>
            </a:xfrm>
            <a:custGeom>
              <a:avLst/>
              <a:gdLst/>
              <a:ahLst/>
              <a:cxnLst/>
              <a:rect l="l" t="t" r="r" b="b"/>
              <a:pathLst>
                <a:path w="2269" h="2269" extrusionOk="0">
                  <a:moveTo>
                    <a:pt x="1052" y="0"/>
                  </a:moveTo>
                  <a:lnTo>
                    <a:pt x="941" y="19"/>
                  </a:lnTo>
                  <a:lnTo>
                    <a:pt x="849" y="37"/>
                  </a:lnTo>
                  <a:lnTo>
                    <a:pt x="738" y="74"/>
                  </a:lnTo>
                  <a:lnTo>
                    <a:pt x="536" y="166"/>
                  </a:lnTo>
                  <a:lnTo>
                    <a:pt x="370" y="295"/>
                  </a:lnTo>
                  <a:lnTo>
                    <a:pt x="222" y="461"/>
                  </a:lnTo>
                  <a:lnTo>
                    <a:pt x="111" y="646"/>
                  </a:lnTo>
                  <a:lnTo>
                    <a:pt x="38" y="867"/>
                  </a:lnTo>
                  <a:lnTo>
                    <a:pt x="1" y="959"/>
                  </a:lnTo>
                  <a:lnTo>
                    <a:pt x="1" y="1088"/>
                  </a:lnTo>
                  <a:lnTo>
                    <a:pt x="1" y="1199"/>
                  </a:lnTo>
                  <a:lnTo>
                    <a:pt x="1" y="1310"/>
                  </a:lnTo>
                  <a:lnTo>
                    <a:pt x="38" y="1420"/>
                  </a:lnTo>
                  <a:lnTo>
                    <a:pt x="75" y="1531"/>
                  </a:lnTo>
                  <a:lnTo>
                    <a:pt x="111" y="1641"/>
                  </a:lnTo>
                  <a:lnTo>
                    <a:pt x="167" y="1734"/>
                  </a:lnTo>
                  <a:lnTo>
                    <a:pt x="314" y="1900"/>
                  </a:lnTo>
                  <a:lnTo>
                    <a:pt x="480" y="2065"/>
                  </a:lnTo>
                  <a:lnTo>
                    <a:pt x="572" y="2121"/>
                  </a:lnTo>
                  <a:lnTo>
                    <a:pt x="665" y="2176"/>
                  </a:lnTo>
                  <a:lnTo>
                    <a:pt x="775" y="2213"/>
                  </a:lnTo>
                  <a:lnTo>
                    <a:pt x="886" y="2250"/>
                  </a:lnTo>
                  <a:lnTo>
                    <a:pt x="996" y="2268"/>
                  </a:lnTo>
                  <a:lnTo>
                    <a:pt x="1236" y="2268"/>
                  </a:lnTo>
                  <a:lnTo>
                    <a:pt x="1347" y="2250"/>
                  </a:lnTo>
                  <a:lnTo>
                    <a:pt x="1550" y="2195"/>
                  </a:lnTo>
                  <a:lnTo>
                    <a:pt x="1752" y="2084"/>
                  </a:lnTo>
                  <a:lnTo>
                    <a:pt x="1918" y="1955"/>
                  </a:lnTo>
                  <a:lnTo>
                    <a:pt x="2066" y="1789"/>
                  </a:lnTo>
                  <a:lnTo>
                    <a:pt x="2158" y="1586"/>
                  </a:lnTo>
                  <a:lnTo>
                    <a:pt x="2232" y="1383"/>
                  </a:lnTo>
                  <a:lnTo>
                    <a:pt x="2250" y="1273"/>
                  </a:lnTo>
                  <a:lnTo>
                    <a:pt x="2269" y="1162"/>
                  </a:lnTo>
                  <a:lnTo>
                    <a:pt x="2269" y="1051"/>
                  </a:lnTo>
                  <a:lnTo>
                    <a:pt x="2250" y="941"/>
                  </a:lnTo>
                  <a:lnTo>
                    <a:pt x="2195" y="720"/>
                  </a:lnTo>
                  <a:lnTo>
                    <a:pt x="2084" y="535"/>
                  </a:lnTo>
                  <a:lnTo>
                    <a:pt x="1955" y="369"/>
                  </a:lnTo>
                  <a:lnTo>
                    <a:pt x="1789" y="222"/>
                  </a:lnTo>
                  <a:lnTo>
                    <a:pt x="1605" y="111"/>
                  </a:lnTo>
                  <a:lnTo>
                    <a:pt x="1402" y="37"/>
                  </a:lnTo>
                  <a:lnTo>
                    <a:pt x="1291"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7" name="Google Shape;3267;p11"/>
            <p:cNvSpPr/>
            <p:nvPr/>
          </p:nvSpPr>
          <p:spPr>
            <a:xfrm>
              <a:off x="5804300" y="1490525"/>
              <a:ext cx="57175" cy="57650"/>
            </a:xfrm>
            <a:custGeom>
              <a:avLst/>
              <a:gdLst/>
              <a:ahLst/>
              <a:cxnLst/>
              <a:rect l="l" t="t" r="r" b="b"/>
              <a:pathLst>
                <a:path w="2287" h="2306" extrusionOk="0">
                  <a:moveTo>
                    <a:pt x="1162" y="1"/>
                  </a:moveTo>
                  <a:lnTo>
                    <a:pt x="1033" y="19"/>
                  </a:lnTo>
                  <a:lnTo>
                    <a:pt x="923" y="37"/>
                  </a:lnTo>
                  <a:lnTo>
                    <a:pt x="812" y="56"/>
                  </a:lnTo>
                  <a:lnTo>
                    <a:pt x="701" y="93"/>
                  </a:lnTo>
                  <a:lnTo>
                    <a:pt x="498" y="203"/>
                  </a:lnTo>
                  <a:lnTo>
                    <a:pt x="333" y="332"/>
                  </a:lnTo>
                  <a:lnTo>
                    <a:pt x="185" y="498"/>
                  </a:lnTo>
                  <a:lnTo>
                    <a:pt x="130" y="591"/>
                  </a:lnTo>
                  <a:lnTo>
                    <a:pt x="74" y="701"/>
                  </a:lnTo>
                  <a:lnTo>
                    <a:pt x="37" y="812"/>
                  </a:lnTo>
                  <a:lnTo>
                    <a:pt x="19" y="922"/>
                  </a:lnTo>
                  <a:lnTo>
                    <a:pt x="1" y="1033"/>
                  </a:lnTo>
                  <a:lnTo>
                    <a:pt x="1" y="1144"/>
                  </a:lnTo>
                  <a:lnTo>
                    <a:pt x="1" y="1273"/>
                  </a:lnTo>
                  <a:lnTo>
                    <a:pt x="19" y="1383"/>
                  </a:lnTo>
                  <a:lnTo>
                    <a:pt x="74" y="1586"/>
                  </a:lnTo>
                  <a:lnTo>
                    <a:pt x="185" y="1789"/>
                  </a:lnTo>
                  <a:lnTo>
                    <a:pt x="314" y="1955"/>
                  </a:lnTo>
                  <a:lnTo>
                    <a:pt x="480" y="2084"/>
                  </a:lnTo>
                  <a:lnTo>
                    <a:pt x="664" y="2195"/>
                  </a:lnTo>
                  <a:lnTo>
                    <a:pt x="867" y="2268"/>
                  </a:lnTo>
                  <a:lnTo>
                    <a:pt x="978" y="2287"/>
                  </a:lnTo>
                  <a:lnTo>
                    <a:pt x="1088" y="2305"/>
                  </a:lnTo>
                  <a:lnTo>
                    <a:pt x="1218" y="2305"/>
                  </a:lnTo>
                  <a:lnTo>
                    <a:pt x="1328" y="2287"/>
                  </a:lnTo>
                  <a:lnTo>
                    <a:pt x="1439" y="2268"/>
                  </a:lnTo>
                  <a:lnTo>
                    <a:pt x="1549" y="2232"/>
                  </a:lnTo>
                  <a:lnTo>
                    <a:pt x="1752" y="2121"/>
                  </a:lnTo>
                  <a:lnTo>
                    <a:pt x="1918" y="1992"/>
                  </a:lnTo>
                  <a:lnTo>
                    <a:pt x="2066" y="1826"/>
                  </a:lnTo>
                  <a:lnTo>
                    <a:pt x="2121" y="1734"/>
                  </a:lnTo>
                  <a:lnTo>
                    <a:pt x="2176" y="1642"/>
                  </a:lnTo>
                  <a:lnTo>
                    <a:pt x="2213" y="1531"/>
                  </a:lnTo>
                  <a:lnTo>
                    <a:pt x="2250" y="1420"/>
                  </a:lnTo>
                  <a:lnTo>
                    <a:pt x="2269" y="1310"/>
                  </a:lnTo>
                  <a:lnTo>
                    <a:pt x="2287" y="1181"/>
                  </a:lnTo>
                  <a:lnTo>
                    <a:pt x="2287" y="1070"/>
                  </a:lnTo>
                  <a:lnTo>
                    <a:pt x="2269" y="941"/>
                  </a:lnTo>
                  <a:lnTo>
                    <a:pt x="2232" y="830"/>
                  </a:lnTo>
                  <a:lnTo>
                    <a:pt x="2195" y="738"/>
                  </a:lnTo>
                  <a:lnTo>
                    <a:pt x="2103" y="535"/>
                  </a:lnTo>
                  <a:lnTo>
                    <a:pt x="1973" y="351"/>
                  </a:lnTo>
                  <a:lnTo>
                    <a:pt x="1789" y="222"/>
                  </a:lnTo>
                  <a:lnTo>
                    <a:pt x="1605" y="111"/>
                  </a:lnTo>
                  <a:lnTo>
                    <a:pt x="1494" y="74"/>
                  </a:lnTo>
                  <a:lnTo>
                    <a:pt x="1383" y="37"/>
                  </a:lnTo>
                  <a:lnTo>
                    <a:pt x="1273" y="19"/>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8" name="Google Shape;3268;p11"/>
            <p:cNvSpPr/>
            <p:nvPr/>
          </p:nvSpPr>
          <p:spPr>
            <a:xfrm>
              <a:off x="4896675" y="594900"/>
              <a:ext cx="56725" cy="56725"/>
            </a:xfrm>
            <a:custGeom>
              <a:avLst/>
              <a:gdLst/>
              <a:ahLst/>
              <a:cxnLst/>
              <a:rect l="l" t="t" r="r" b="b"/>
              <a:pathLst>
                <a:path w="2269" h="2269" extrusionOk="0">
                  <a:moveTo>
                    <a:pt x="1052" y="0"/>
                  </a:moveTo>
                  <a:lnTo>
                    <a:pt x="941" y="19"/>
                  </a:lnTo>
                  <a:lnTo>
                    <a:pt x="738" y="92"/>
                  </a:lnTo>
                  <a:lnTo>
                    <a:pt x="536" y="185"/>
                  </a:lnTo>
                  <a:lnTo>
                    <a:pt x="370" y="314"/>
                  </a:lnTo>
                  <a:lnTo>
                    <a:pt x="222" y="480"/>
                  </a:lnTo>
                  <a:lnTo>
                    <a:pt x="112" y="664"/>
                  </a:lnTo>
                  <a:lnTo>
                    <a:pt x="38" y="885"/>
                  </a:lnTo>
                  <a:lnTo>
                    <a:pt x="19" y="996"/>
                  </a:lnTo>
                  <a:lnTo>
                    <a:pt x="1" y="1106"/>
                  </a:lnTo>
                  <a:lnTo>
                    <a:pt x="19" y="1217"/>
                  </a:lnTo>
                  <a:lnTo>
                    <a:pt x="19" y="1328"/>
                  </a:lnTo>
                  <a:lnTo>
                    <a:pt x="56" y="1438"/>
                  </a:lnTo>
                  <a:lnTo>
                    <a:pt x="93" y="1549"/>
                  </a:lnTo>
                  <a:lnTo>
                    <a:pt x="204" y="1733"/>
                  </a:lnTo>
                  <a:lnTo>
                    <a:pt x="333" y="1918"/>
                  </a:lnTo>
                  <a:lnTo>
                    <a:pt x="499" y="2065"/>
                  </a:lnTo>
                  <a:lnTo>
                    <a:pt x="702" y="2176"/>
                  </a:lnTo>
                  <a:lnTo>
                    <a:pt x="812" y="2213"/>
                  </a:lnTo>
                  <a:lnTo>
                    <a:pt x="923" y="2250"/>
                  </a:lnTo>
                  <a:lnTo>
                    <a:pt x="1033" y="2268"/>
                  </a:lnTo>
                  <a:lnTo>
                    <a:pt x="1255" y="2268"/>
                  </a:lnTo>
                  <a:lnTo>
                    <a:pt x="1365" y="2250"/>
                  </a:lnTo>
                  <a:lnTo>
                    <a:pt x="1568" y="2176"/>
                  </a:lnTo>
                  <a:lnTo>
                    <a:pt x="1771" y="2065"/>
                  </a:lnTo>
                  <a:lnTo>
                    <a:pt x="1937" y="1936"/>
                  </a:lnTo>
                  <a:lnTo>
                    <a:pt x="2066" y="1770"/>
                  </a:lnTo>
                  <a:lnTo>
                    <a:pt x="2177" y="1567"/>
                  </a:lnTo>
                  <a:lnTo>
                    <a:pt x="2250" y="1365"/>
                  </a:lnTo>
                  <a:lnTo>
                    <a:pt x="2269" y="1254"/>
                  </a:lnTo>
                  <a:lnTo>
                    <a:pt x="2269" y="1143"/>
                  </a:lnTo>
                  <a:lnTo>
                    <a:pt x="2269" y="1033"/>
                  </a:lnTo>
                  <a:lnTo>
                    <a:pt x="2250" y="922"/>
                  </a:lnTo>
                  <a:lnTo>
                    <a:pt x="2195" y="719"/>
                  </a:lnTo>
                  <a:lnTo>
                    <a:pt x="2084" y="516"/>
                  </a:lnTo>
                  <a:lnTo>
                    <a:pt x="1955" y="350"/>
                  </a:lnTo>
                  <a:lnTo>
                    <a:pt x="1789" y="203"/>
                  </a:lnTo>
                  <a:lnTo>
                    <a:pt x="1587" y="111"/>
                  </a:lnTo>
                  <a:lnTo>
                    <a:pt x="1384" y="37"/>
                  </a:lnTo>
                  <a:lnTo>
                    <a:pt x="1273" y="19"/>
                  </a:lnTo>
                  <a:lnTo>
                    <a:pt x="11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9" name="Google Shape;3269;p11"/>
            <p:cNvSpPr/>
            <p:nvPr/>
          </p:nvSpPr>
          <p:spPr>
            <a:xfrm>
              <a:off x="5079675" y="954425"/>
              <a:ext cx="56275" cy="56725"/>
            </a:xfrm>
            <a:custGeom>
              <a:avLst/>
              <a:gdLst/>
              <a:ahLst/>
              <a:cxnLst/>
              <a:rect l="l" t="t" r="r" b="b"/>
              <a:pathLst>
                <a:path w="2251" h="2269" extrusionOk="0">
                  <a:moveTo>
                    <a:pt x="1126" y="1"/>
                  </a:moveTo>
                  <a:lnTo>
                    <a:pt x="1015" y="19"/>
                  </a:lnTo>
                  <a:lnTo>
                    <a:pt x="904" y="38"/>
                  </a:lnTo>
                  <a:lnTo>
                    <a:pt x="812" y="56"/>
                  </a:lnTo>
                  <a:lnTo>
                    <a:pt x="702" y="93"/>
                  </a:lnTo>
                  <a:lnTo>
                    <a:pt x="517" y="204"/>
                  </a:lnTo>
                  <a:lnTo>
                    <a:pt x="351" y="351"/>
                  </a:lnTo>
                  <a:lnTo>
                    <a:pt x="204" y="517"/>
                  </a:lnTo>
                  <a:lnTo>
                    <a:pt x="93" y="702"/>
                  </a:lnTo>
                  <a:lnTo>
                    <a:pt x="56" y="794"/>
                  </a:lnTo>
                  <a:lnTo>
                    <a:pt x="19" y="904"/>
                  </a:lnTo>
                  <a:lnTo>
                    <a:pt x="1" y="1015"/>
                  </a:lnTo>
                  <a:lnTo>
                    <a:pt x="1" y="1126"/>
                  </a:lnTo>
                  <a:lnTo>
                    <a:pt x="1" y="1236"/>
                  </a:lnTo>
                  <a:lnTo>
                    <a:pt x="19" y="1347"/>
                  </a:lnTo>
                  <a:lnTo>
                    <a:pt x="56" y="1458"/>
                  </a:lnTo>
                  <a:lnTo>
                    <a:pt x="93" y="1568"/>
                  </a:lnTo>
                  <a:lnTo>
                    <a:pt x="185" y="1753"/>
                  </a:lnTo>
                  <a:lnTo>
                    <a:pt x="333" y="1919"/>
                  </a:lnTo>
                  <a:lnTo>
                    <a:pt x="499" y="2066"/>
                  </a:lnTo>
                  <a:lnTo>
                    <a:pt x="683" y="2177"/>
                  </a:lnTo>
                  <a:lnTo>
                    <a:pt x="794" y="2214"/>
                  </a:lnTo>
                  <a:lnTo>
                    <a:pt x="904" y="2232"/>
                  </a:lnTo>
                  <a:lnTo>
                    <a:pt x="1015" y="2250"/>
                  </a:lnTo>
                  <a:lnTo>
                    <a:pt x="1126" y="2269"/>
                  </a:lnTo>
                  <a:lnTo>
                    <a:pt x="1236" y="2250"/>
                  </a:lnTo>
                  <a:lnTo>
                    <a:pt x="1347" y="2250"/>
                  </a:lnTo>
                  <a:lnTo>
                    <a:pt x="1439" y="2214"/>
                  </a:lnTo>
                  <a:lnTo>
                    <a:pt x="1550" y="2177"/>
                  </a:lnTo>
                  <a:lnTo>
                    <a:pt x="1734" y="2066"/>
                  </a:lnTo>
                  <a:lnTo>
                    <a:pt x="1918" y="1937"/>
                  </a:lnTo>
                  <a:lnTo>
                    <a:pt x="2047" y="1771"/>
                  </a:lnTo>
                  <a:lnTo>
                    <a:pt x="2158" y="1568"/>
                  </a:lnTo>
                  <a:lnTo>
                    <a:pt x="2195" y="1476"/>
                  </a:lnTo>
                  <a:lnTo>
                    <a:pt x="2232" y="1365"/>
                  </a:lnTo>
                  <a:lnTo>
                    <a:pt x="2250" y="1255"/>
                  </a:lnTo>
                  <a:lnTo>
                    <a:pt x="2250" y="1144"/>
                  </a:lnTo>
                  <a:lnTo>
                    <a:pt x="2250" y="1033"/>
                  </a:lnTo>
                  <a:lnTo>
                    <a:pt x="2232" y="923"/>
                  </a:lnTo>
                  <a:lnTo>
                    <a:pt x="2213" y="812"/>
                  </a:lnTo>
                  <a:lnTo>
                    <a:pt x="2158" y="720"/>
                  </a:lnTo>
                  <a:lnTo>
                    <a:pt x="2066" y="517"/>
                  </a:lnTo>
                  <a:lnTo>
                    <a:pt x="1918" y="351"/>
                  </a:lnTo>
                  <a:lnTo>
                    <a:pt x="1752" y="204"/>
                  </a:lnTo>
                  <a:lnTo>
                    <a:pt x="1568" y="112"/>
                  </a:lnTo>
                  <a:lnTo>
                    <a:pt x="1457" y="56"/>
                  </a:lnTo>
                  <a:lnTo>
                    <a:pt x="1365" y="38"/>
                  </a:lnTo>
                  <a:lnTo>
                    <a:pt x="1255"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0" name="Google Shape;3270;p11"/>
            <p:cNvSpPr/>
            <p:nvPr/>
          </p:nvSpPr>
          <p:spPr>
            <a:xfrm>
              <a:off x="4845525" y="421100"/>
              <a:ext cx="56725" cy="56275"/>
            </a:xfrm>
            <a:custGeom>
              <a:avLst/>
              <a:gdLst/>
              <a:ahLst/>
              <a:cxnLst/>
              <a:rect l="l" t="t" r="r" b="b"/>
              <a:pathLst>
                <a:path w="2269" h="2251" extrusionOk="0">
                  <a:moveTo>
                    <a:pt x="1033" y="1"/>
                  </a:moveTo>
                  <a:lnTo>
                    <a:pt x="922" y="19"/>
                  </a:lnTo>
                  <a:lnTo>
                    <a:pt x="701" y="75"/>
                  </a:lnTo>
                  <a:lnTo>
                    <a:pt x="517" y="185"/>
                  </a:lnTo>
                  <a:lnTo>
                    <a:pt x="351" y="314"/>
                  </a:lnTo>
                  <a:lnTo>
                    <a:pt x="203" y="480"/>
                  </a:lnTo>
                  <a:lnTo>
                    <a:pt x="92" y="683"/>
                  </a:lnTo>
                  <a:lnTo>
                    <a:pt x="37" y="886"/>
                  </a:lnTo>
                  <a:lnTo>
                    <a:pt x="0" y="997"/>
                  </a:lnTo>
                  <a:lnTo>
                    <a:pt x="0" y="1107"/>
                  </a:lnTo>
                  <a:lnTo>
                    <a:pt x="0" y="1218"/>
                  </a:lnTo>
                  <a:lnTo>
                    <a:pt x="19" y="1329"/>
                  </a:lnTo>
                  <a:lnTo>
                    <a:pt x="56" y="1439"/>
                  </a:lnTo>
                  <a:lnTo>
                    <a:pt x="92" y="1550"/>
                  </a:lnTo>
                  <a:lnTo>
                    <a:pt x="203" y="1753"/>
                  </a:lnTo>
                  <a:lnTo>
                    <a:pt x="332" y="1919"/>
                  </a:lnTo>
                  <a:lnTo>
                    <a:pt x="517" y="2066"/>
                  </a:lnTo>
                  <a:lnTo>
                    <a:pt x="719" y="2177"/>
                  </a:lnTo>
                  <a:lnTo>
                    <a:pt x="812" y="2214"/>
                  </a:lnTo>
                  <a:lnTo>
                    <a:pt x="922" y="2232"/>
                  </a:lnTo>
                  <a:lnTo>
                    <a:pt x="1033" y="2250"/>
                  </a:lnTo>
                  <a:lnTo>
                    <a:pt x="1273" y="2250"/>
                  </a:lnTo>
                  <a:lnTo>
                    <a:pt x="1383" y="2232"/>
                  </a:lnTo>
                  <a:lnTo>
                    <a:pt x="1586" y="2158"/>
                  </a:lnTo>
                  <a:lnTo>
                    <a:pt x="1770" y="2048"/>
                  </a:lnTo>
                  <a:lnTo>
                    <a:pt x="1936" y="1900"/>
                  </a:lnTo>
                  <a:lnTo>
                    <a:pt x="2084" y="1734"/>
                  </a:lnTo>
                  <a:lnTo>
                    <a:pt x="2176" y="1550"/>
                  </a:lnTo>
                  <a:lnTo>
                    <a:pt x="2250" y="1329"/>
                  </a:lnTo>
                  <a:lnTo>
                    <a:pt x="2268" y="1236"/>
                  </a:lnTo>
                  <a:lnTo>
                    <a:pt x="2268" y="1107"/>
                  </a:lnTo>
                  <a:lnTo>
                    <a:pt x="2250" y="997"/>
                  </a:lnTo>
                  <a:lnTo>
                    <a:pt x="2231" y="886"/>
                  </a:lnTo>
                  <a:lnTo>
                    <a:pt x="2176" y="683"/>
                  </a:lnTo>
                  <a:lnTo>
                    <a:pt x="2065" y="499"/>
                  </a:lnTo>
                  <a:lnTo>
                    <a:pt x="1918" y="333"/>
                  </a:lnTo>
                  <a:lnTo>
                    <a:pt x="1752" y="185"/>
                  </a:lnTo>
                  <a:lnTo>
                    <a:pt x="1568" y="93"/>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1" name="Google Shape;3271;p11"/>
            <p:cNvSpPr/>
            <p:nvPr/>
          </p:nvSpPr>
          <p:spPr>
            <a:xfrm>
              <a:off x="5499150" y="1356850"/>
              <a:ext cx="56725" cy="56725"/>
            </a:xfrm>
            <a:custGeom>
              <a:avLst/>
              <a:gdLst/>
              <a:ahLst/>
              <a:cxnLst/>
              <a:rect l="l" t="t" r="r" b="b"/>
              <a:pathLst>
                <a:path w="2269" h="2269" extrusionOk="0">
                  <a:moveTo>
                    <a:pt x="1107" y="0"/>
                  </a:moveTo>
                  <a:lnTo>
                    <a:pt x="996" y="19"/>
                  </a:lnTo>
                  <a:lnTo>
                    <a:pt x="886" y="37"/>
                  </a:lnTo>
                  <a:lnTo>
                    <a:pt x="683" y="111"/>
                  </a:lnTo>
                  <a:lnTo>
                    <a:pt x="480" y="222"/>
                  </a:lnTo>
                  <a:lnTo>
                    <a:pt x="314" y="351"/>
                  </a:lnTo>
                  <a:lnTo>
                    <a:pt x="185" y="517"/>
                  </a:lnTo>
                  <a:lnTo>
                    <a:pt x="74" y="720"/>
                  </a:lnTo>
                  <a:lnTo>
                    <a:pt x="19" y="922"/>
                  </a:lnTo>
                  <a:lnTo>
                    <a:pt x="1" y="1033"/>
                  </a:lnTo>
                  <a:lnTo>
                    <a:pt x="1" y="1144"/>
                  </a:lnTo>
                  <a:lnTo>
                    <a:pt x="1" y="1254"/>
                  </a:lnTo>
                  <a:lnTo>
                    <a:pt x="19" y="1365"/>
                  </a:lnTo>
                  <a:lnTo>
                    <a:pt x="93" y="1568"/>
                  </a:lnTo>
                  <a:lnTo>
                    <a:pt x="203" y="1771"/>
                  </a:lnTo>
                  <a:lnTo>
                    <a:pt x="332" y="1936"/>
                  </a:lnTo>
                  <a:lnTo>
                    <a:pt x="498" y="2066"/>
                  </a:lnTo>
                  <a:lnTo>
                    <a:pt x="701" y="2176"/>
                  </a:lnTo>
                  <a:lnTo>
                    <a:pt x="904" y="2250"/>
                  </a:lnTo>
                  <a:lnTo>
                    <a:pt x="1015" y="2268"/>
                  </a:lnTo>
                  <a:lnTo>
                    <a:pt x="1236" y="2268"/>
                  </a:lnTo>
                  <a:lnTo>
                    <a:pt x="1347" y="2250"/>
                  </a:lnTo>
                  <a:lnTo>
                    <a:pt x="1457" y="2213"/>
                  </a:lnTo>
                  <a:lnTo>
                    <a:pt x="1568" y="2176"/>
                  </a:lnTo>
                  <a:lnTo>
                    <a:pt x="1771" y="2066"/>
                  </a:lnTo>
                  <a:lnTo>
                    <a:pt x="1937" y="1918"/>
                  </a:lnTo>
                  <a:lnTo>
                    <a:pt x="2084" y="1734"/>
                  </a:lnTo>
                  <a:lnTo>
                    <a:pt x="2176" y="1549"/>
                  </a:lnTo>
                  <a:lnTo>
                    <a:pt x="2213" y="1439"/>
                  </a:lnTo>
                  <a:lnTo>
                    <a:pt x="2250" y="1328"/>
                  </a:lnTo>
                  <a:lnTo>
                    <a:pt x="2250" y="1217"/>
                  </a:lnTo>
                  <a:lnTo>
                    <a:pt x="2268" y="1088"/>
                  </a:lnTo>
                  <a:lnTo>
                    <a:pt x="2250" y="978"/>
                  </a:lnTo>
                  <a:lnTo>
                    <a:pt x="2232" y="867"/>
                  </a:lnTo>
                  <a:lnTo>
                    <a:pt x="2158" y="664"/>
                  </a:lnTo>
                  <a:lnTo>
                    <a:pt x="2047" y="480"/>
                  </a:lnTo>
                  <a:lnTo>
                    <a:pt x="1900" y="314"/>
                  </a:lnTo>
                  <a:lnTo>
                    <a:pt x="1734" y="185"/>
                  </a:lnTo>
                  <a:lnTo>
                    <a:pt x="1531" y="74"/>
                  </a:lnTo>
                  <a:lnTo>
                    <a:pt x="1328" y="19"/>
                  </a:lnTo>
                  <a:lnTo>
                    <a:pt x="12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2" name="Google Shape;3272;p11"/>
            <p:cNvSpPr/>
            <p:nvPr/>
          </p:nvSpPr>
          <p:spPr>
            <a:xfrm>
              <a:off x="5356250" y="1248525"/>
              <a:ext cx="56725" cy="56725"/>
            </a:xfrm>
            <a:custGeom>
              <a:avLst/>
              <a:gdLst/>
              <a:ahLst/>
              <a:cxnLst/>
              <a:rect l="l" t="t" r="r" b="b"/>
              <a:pathLst>
                <a:path w="2269" h="2269" extrusionOk="0">
                  <a:moveTo>
                    <a:pt x="1033" y="1"/>
                  </a:moveTo>
                  <a:lnTo>
                    <a:pt x="923" y="19"/>
                  </a:lnTo>
                  <a:lnTo>
                    <a:pt x="701" y="93"/>
                  </a:lnTo>
                  <a:lnTo>
                    <a:pt x="517" y="203"/>
                  </a:lnTo>
                  <a:lnTo>
                    <a:pt x="351" y="332"/>
                  </a:lnTo>
                  <a:lnTo>
                    <a:pt x="204" y="498"/>
                  </a:lnTo>
                  <a:lnTo>
                    <a:pt x="93" y="683"/>
                  </a:lnTo>
                  <a:lnTo>
                    <a:pt x="38" y="904"/>
                  </a:lnTo>
                  <a:lnTo>
                    <a:pt x="19" y="1015"/>
                  </a:lnTo>
                  <a:lnTo>
                    <a:pt x="1" y="1125"/>
                  </a:lnTo>
                  <a:lnTo>
                    <a:pt x="1" y="1236"/>
                  </a:lnTo>
                  <a:lnTo>
                    <a:pt x="19" y="1346"/>
                  </a:lnTo>
                  <a:lnTo>
                    <a:pt x="93" y="1549"/>
                  </a:lnTo>
                  <a:lnTo>
                    <a:pt x="185" y="1734"/>
                  </a:lnTo>
                  <a:lnTo>
                    <a:pt x="333" y="1918"/>
                  </a:lnTo>
                  <a:lnTo>
                    <a:pt x="499" y="2047"/>
                  </a:lnTo>
                  <a:lnTo>
                    <a:pt x="683" y="2158"/>
                  </a:lnTo>
                  <a:lnTo>
                    <a:pt x="886" y="2232"/>
                  </a:lnTo>
                  <a:lnTo>
                    <a:pt x="996" y="2250"/>
                  </a:lnTo>
                  <a:lnTo>
                    <a:pt x="1107" y="2268"/>
                  </a:lnTo>
                  <a:lnTo>
                    <a:pt x="1218" y="2268"/>
                  </a:lnTo>
                  <a:lnTo>
                    <a:pt x="1347" y="2250"/>
                  </a:lnTo>
                  <a:lnTo>
                    <a:pt x="1457" y="2213"/>
                  </a:lnTo>
                  <a:lnTo>
                    <a:pt x="1550" y="2176"/>
                  </a:lnTo>
                  <a:lnTo>
                    <a:pt x="1752" y="2066"/>
                  </a:lnTo>
                  <a:lnTo>
                    <a:pt x="1918" y="1937"/>
                  </a:lnTo>
                  <a:lnTo>
                    <a:pt x="2066" y="1752"/>
                  </a:lnTo>
                  <a:lnTo>
                    <a:pt x="2176" y="1568"/>
                  </a:lnTo>
                  <a:lnTo>
                    <a:pt x="2213" y="1457"/>
                  </a:lnTo>
                  <a:lnTo>
                    <a:pt x="2250" y="1346"/>
                  </a:lnTo>
                  <a:lnTo>
                    <a:pt x="2269" y="1236"/>
                  </a:lnTo>
                  <a:lnTo>
                    <a:pt x="2269" y="1107"/>
                  </a:lnTo>
                  <a:lnTo>
                    <a:pt x="2269" y="996"/>
                  </a:lnTo>
                  <a:lnTo>
                    <a:pt x="2250" y="886"/>
                  </a:lnTo>
                  <a:lnTo>
                    <a:pt x="2176" y="683"/>
                  </a:lnTo>
                  <a:lnTo>
                    <a:pt x="2066" y="498"/>
                  </a:lnTo>
                  <a:lnTo>
                    <a:pt x="1918" y="332"/>
                  </a:lnTo>
                  <a:lnTo>
                    <a:pt x="1752" y="185"/>
                  </a:lnTo>
                  <a:lnTo>
                    <a:pt x="1568" y="93"/>
                  </a:lnTo>
                  <a:lnTo>
                    <a:pt x="1365" y="19"/>
                  </a:lnTo>
                  <a:lnTo>
                    <a:pt x="1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3" name="Google Shape;3273;p11"/>
            <p:cNvSpPr/>
            <p:nvPr/>
          </p:nvSpPr>
          <p:spPr>
            <a:xfrm>
              <a:off x="4794825" y="247325"/>
              <a:ext cx="55325" cy="55350"/>
            </a:xfrm>
            <a:custGeom>
              <a:avLst/>
              <a:gdLst/>
              <a:ahLst/>
              <a:cxnLst/>
              <a:rect l="l" t="t" r="r" b="b"/>
              <a:pathLst>
                <a:path w="2213" h="2214" extrusionOk="0">
                  <a:moveTo>
                    <a:pt x="1143" y="1"/>
                  </a:moveTo>
                  <a:lnTo>
                    <a:pt x="1033" y="19"/>
                  </a:lnTo>
                  <a:lnTo>
                    <a:pt x="922" y="19"/>
                  </a:lnTo>
                  <a:lnTo>
                    <a:pt x="719" y="75"/>
                  </a:lnTo>
                  <a:lnTo>
                    <a:pt x="535" y="185"/>
                  </a:lnTo>
                  <a:lnTo>
                    <a:pt x="369" y="314"/>
                  </a:lnTo>
                  <a:lnTo>
                    <a:pt x="221" y="462"/>
                  </a:lnTo>
                  <a:lnTo>
                    <a:pt x="111" y="646"/>
                  </a:lnTo>
                  <a:lnTo>
                    <a:pt x="37" y="849"/>
                  </a:lnTo>
                  <a:lnTo>
                    <a:pt x="19" y="960"/>
                  </a:lnTo>
                  <a:lnTo>
                    <a:pt x="0" y="1070"/>
                  </a:lnTo>
                  <a:lnTo>
                    <a:pt x="0" y="1181"/>
                  </a:lnTo>
                  <a:lnTo>
                    <a:pt x="19" y="1291"/>
                  </a:lnTo>
                  <a:lnTo>
                    <a:pt x="37" y="1384"/>
                  </a:lnTo>
                  <a:lnTo>
                    <a:pt x="74" y="1494"/>
                  </a:lnTo>
                  <a:lnTo>
                    <a:pt x="184" y="1697"/>
                  </a:lnTo>
                  <a:lnTo>
                    <a:pt x="314" y="1863"/>
                  </a:lnTo>
                  <a:lnTo>
                    <a:pt x="479" y="2011"/>
                  </a:lnTo>
                  <a:lnTo>
                    <a:pt x="664" y="2121"/>
                  </a:lnTo>
                  <a:lnTo>
                    <a:pt x="774" y="2158"/>
                  </a:lnTo>
                  <a:lnTo>
                    <a:pt x="867" y="2195"/>
                  </a:lnTo>
                  <a:lnTo>
                    <a:pt x="977" y="2213"/>
                  </a:lnTo>
                  <a:lnTo>
                    <a:pt x="1217" y="2213"/>
                  </a:lnTo>
                  <a:lnTo>
                    <a:pt x="1309" y="2195"/>
                  </a:lnTo>
                  <a:lnTo>
                    <a:pt x="1512" y="2121"/>
                  </a:lnTo>
                  <a:lnTo>
                    <a:pt x="1696" y="2029"/>
                  </a:lnTo>
                  <a:lnTo>
                    <a:pt x="1862" y="1900"/>
                  </a:lnTo>
                  <a:lnTo>
                    <a:pt x="2010" y="1734"/>
                  </a:lnTo>
                  <a:lnTo>
                    <a:pt x="2120" y="1550"/>
                  </a:lnTo>
                  <a:lnTo>
                    <a:pt x="2176" y="1347"/>
                  </a:lnTo>
                  <a:lnTo>
                    <a:pt x="2194" y="1236"/>
                  </a:lnTo>
                  <a:lnTo>
                    <a:pt x="2213" y="1125"/>
                  </a:lnTo>
                  <a:lnTo>
                    <a:pt x="2213" y="1033"/>
                  </a:lnTo>
                  <a:lnTo>
                    <a:pt x="2194" y="923"/>
                  </a:lnTo>
                  <a:lnTo>
                    <a:pt x="2139" y="720"/>
                  </a:lnTo>
                  <a:lnTo>
                    <a:pt x="2028" y="535"/>
                  </a:lnTo>
                  <a:lnTo>
                    <a:pt x="1899" y="370"/>
                  </a:lnTo>
                  <a:lnTo>
                    <a:pt x="1733" y="222"/>
                  </a:lnTo>
                  <a:lnTo>
                    <a:pt x="1567" y="111"/>
                  </a:lnTo>
                  <a:lnTo>
                    <a:pt x="1365" y="38"/>
                  </a:lnTo>
                  <a:lnTo>
                    <a:pt x="1254" y="19"/>
                  </a:lnTo>
                  <a:lnTo>
                    <a:pt x="1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4" name="Google Shape;3274;p11"/>
            <p:cNvSpPr/>
            <p:nvPr/>
          </p:nvSpPr>
          <p:spPr>
            <a:xfrm>
              <a:off x="5145600" y="1046175"/>
              <a:ext cx="55800" cy="56250"/>
            </a:xfrm>
            <a:custGeom>
              <a:avLst/>
              <a:gdLst/>
              <a:ahLst/>
              <a:cxnLst/>
              <a:rect l="l" t="t" r="r" b="b"/>
              <a:pathLst>
                <a:path w="2232" h="2250" extrusionOk="0">
                  <a:moveTo>
                    <a:pt x="1051" y="0"/>
                  </a:moveTo>
                  <a:lnTo>
                    <a:pt x="941" y="19"/>
                  </a:lnTo>
                  <a:lnTo>
                    <a:pt x="830" y="37"/>
                  </a:lnTo>
                  <a:lnTo>
                    <a:pt x="720" y="74"/>
                  </a:lnTo>
                  <a:lnTo>
                    <a:pt x="535" y="166"/>
                  </a:lnTo>
                  <a:lnTo>
                    <a:pt x="351" y="314"/>
                  </a:lnTo>
                  <a:lnTo>
                    <a:pt x="222" y="480"/>
                  </a:lnTo>
                  <a:lnTo>
                    <a:pt x="93" y="664"/>
                  </a:lnTo>
                  <a:lnTo>
                    <a:pt x="56" y="756"/>
                  </a:lnTo>
                  <a:lnTo>
                    <a:pt x="19" y="867"/>
                  </a:lnTo>
                  <a:lnTo>
                    <a:pt x="1" y="977"/>
                  </a:lnTo>
                  <a:lnTo>
                    <a:pt x="1" y="1088"/>
                  </a:lnTo>
                  <a:lnTo>
                    <a:pt x="1" y="1199"/>
                  </a:lnTo>
                  <a:lnTo>
                    <a:pt x="1" y="1309"/>
                  </a:lnTo>
                  <a:lnTo>
                    <a:pt x="74" y="1512"/>
                  </a:lnTo>
                  <a:lnTo>
                    <a:pt x="166" y="1696"/>
                  </a:lnTo>
                  <a:lnTo>
                    <a:pt x="296" y="1862"/>
                  </a:lnTo>
                  <a:lnTo>
                    <a:pt x="443" y="2010"/>
                  </a:lnTo>
                  <a:lnTo>
                    <a:pt x="627" y="2121"/>
                  </a:lnTo>
                  <a:lnTo>
                    <a:pt x="830" y="2194"/>
                  </a:lnTo>
                  <a:lnTo>
                    <a:pt x="941" y="2231"/>
                  </a:lnTo>
                  <a:lnTo>
                    <a:pt x="1051" y="2231"/>
                  </a:lnTo>
                  <a:lnTo>
                    <a:pt x="1162" y="2250"/>
                  </a:lnTo>
                  <a:lnTo>
                    <a:pt x="1273" y="2231"/>
                  </a:lnTo>
                  <a:lnTo>
                    <a:pt x="1365" y="2213"/>
                  </a:lnTo>
                  <a:lnTo>
                    <a:pt x="1476" y="2176"/>
                  </a:lnTo>
                  <a:lnTo>
                    <a:pt x="1678" y="2084"/>
                  </a:lnTo>
                  <a:lnTo>
                    <a:pt x="1844" y="1955"/>
                  </a:lnTo>
                  <a:lnTo>
                    <a:pt x="1992" y="1789"/>
                  </a:lnTo>
                  <a:lnTo>
                    <a:pt x="2121" y="1604"/>
                  </a:lnTo>
                  <a:lnTo>
                    <a:pt x="2158" y="1512"/>
                  </a:lnTo>
                  <a:lnTo>
                    <a:pt x="2195" y="1401"/>
                  </a:lnTo>
                  <a:lnTo>
                    <a:pt x="2232" y="1291"/>
                  </a:lnTo>
                  <a:lnTo>
                    <a:pt x="2232" y="1180"/>
                  </a:lnTo>
                  <a:lnTo>
                    <a:pt x="2232" y="1070"/>
                  </a:lnTo>
                  <a:lnTo>
                    <a:pt x="2232" y="959"/>
                  </a:lnTo>
                  <a:lnTo>
                    <a:pt x="2195" y="848"/>
                  </a:lnTo>
                  <a:lnTo>
                    <a:pt x="2176" y="738"/>
                  </a:lnTo>
                  <a:lnTo>
                    <a:pt x="2066" y="553"/>
                  </a:lnTo>
                  <a:lnTo>
                    <a:pt x="1937" y="369"/>
                  </a:lnTo>
                  <a:lnTo>
                    <a:pt x="1771" y="221"/>
                  </a:lnTo>
                  <a:lnTo>
                    <a:pt x="1586" y="111"/>
                  </a:lnTo>
                  <a:lnTo>
                    <a:pt x="1494" y="74"/>
                  </a:lnTo>
                  <a:lnTo>
                    <a:pt x="1383" y="37"/>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5" name="Google Shape;3275;p11"/>
            <p:cNvSpPr/>
            <p:nvPr/>
          </p:nvSpPr>
          <p:spPr>
            <a:xfrm>
              <a:off x="5211525" y="1140650"/>
              <a:ext cx="55325" cy="55350"/>
            </a:xfrm>
            <a:custGeom>
              <a:avLst/>
              <a:gdLst/>
              <a:ahLst/>
              <a:cxnLst/>
              <a:rect l="l" t="t" r="r" b="b"/>
              <a:pathLst>
                <a:path w="2213" h="2214" extrusionOk="0">
                  <a:moveTo>
                    <a:pt x="1106" y="1"/>
                  </a:moveTo>
                  <a:lnTo>
                    <a:pt x="996" y="19"/>
                  </a:lnTo>
                  <a:lnTo>
                    <a:pt x="885" y="38"/>
                  </a:lnTo>
                  <a:lnTo>
                    <a:pt x="682" y="93"/>
                  </a:lnTo>
                  <a:lnTo>
                    <a:pt x="498" y="204"/>
                  </a:lnTo>
                  <a:lnTo>
                    <a:pt x="332" y="333"/>
                  </a:lnTo>
                  <a:lnTo>
                    <a:pt x="203" y="499"/>
                  </a:lnTo>
                  <a:lnTo>
                    <a:pt x="92" y="683"/>
                  </a:lnTo>
                  <a:lnTo>
                    <a:pt x="19" y="886"/>
                  </a:lnTo>
                  <a:lnTo>
                    <a:pt x="0" y="997"/>
                  </a:lnTo>
                  <a:lnTo>
                    <a:pt x="0" y="1107"/>
                  </a:lnTo>
                  <a:lnTo>
                    <a:pt x="0" y="1218"/>
                  </a:lnTo>
                  <a:lnTo>
                    <a:pt x="19" y="1310"/>
                  </a:lnTo>
                  <a:lnTo>
                    <a:pt x="92" y="1513"/>
                  </a:lnTo>
                  <a:lnTo>
                    <a:pt x="185" y="1697"/>
                  </a:lnTo>
                  <a:lnTo>
                    <a:pt x="314" y="1863"/>
                  </a:lnTo>
                  <a:lnTo>
                    <a:pt x="480" y="2011"/>
                  </a:lnTo>
                  <a:lnTo>
                    <a:pt x="664" y="2121"/>
                  </a:lnTo>
                  <a:lnTo>
                    <a:pt x="867" y="2177"/>
                  </a:lnTo>
                  <a:lnTo>
                    <a:pt x="977" y="2195"/>
                  </a:lnTo>
                  <a:lnTo>
                    <a:pt x="1088" y="2214"/>
                  </a:lnTo>
                  <a:lnTo>
                    <a:pt x="1199" y="2214"/>
                  </a:lnTo>
                  <a:lnTo>
                    <a:pt x="1309" y="2195"/>
                  </a:lnTo>
                  <a:lnTo>
                    <a:pt x="1420" y="2158"/>
                  </a:lnTo>
                  <a:lnTo>
                    <a:pt x="1512" y="2121"/>
                  </a:lnTo>
                  <a:lnTo>
                    <a:pt x="1715" y="2029"/>
                  </a:lnTo>
                  <a:lnTo>
                    <a:pt x="1881" y="1882"/>
                  </a:lnTo>
                  <a:lnTo>
                    <a:pt x="2010" y="1716"/>
                  </a:lnTo>
                  <a:lnTo>
                    <a:pt x="2121" y="1513"/>
                  </a:lnTo>
                  <a:lnTo>
                    <a:pt x="2157" y="1421"/>
                  </a:lnTo>
                  <a:lnTo>
                    <a:pt x="2194" y="1310"/>
                  </a:lnTo>
                  <a:lnTo>
                    <a:pt x="2194" y="1199"/>
                  </a:lnTo>
                  <a:lnTo>
                    <a:pt x="2213" y="1089"/>
                  </a:lnTo>
                  <a:lnTo>
                    <a:pt x="2194" y="978"/>
                  </a:lnTo>
                  <a:lnTo>
                    <a:pt x="2176" y="868"/>
                  </a:lnTo>
                  <a:lnTo>
                    <a:pt x="2102" y="665"/>
                  </a:lnTo>
                  <a:lnTo>
                    <a:pt x="2010" y="480"/>
                  </a:lnTo>
                  <a:lnTo>
                    <a:pt x="1862" y="333"/>
                  </a:lnTo>
                  <a:lnTo>
                    <a:pt x="1696" y="185"/>
                  </a:lnTo>
                  <a:lnTo>
                    <a:pt x="1512" y="93"/>
                  </a:lnTo>
                  <a:lnTo>
                    <a:pt x="1309" y="19"/>
                  </a:lnTo>
                  <a:lnTo>
                    <a:pt x="1199" y="19"/>
                  </a:lnTo>
                  <a:lnTo>
                    <a:pt x="11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6" name="Google Shape;3276;p11"/>
            <p:cNvSpPr/>
            <p:nvPr/>
          </p:nvSpPr>
          <p:spPr>
            <a:xfrm>
              <a:off x="4949225" y="766825"/>
              <a:ext cx="54875" cy="55350"/>
            </a:xfrm>
            <a:custGeom>
              <a:avLst/>
              <a:gdLst/>
              <a:ahLst/>
              <a:cxnLst/>
              <a:rect l="l" t="t" r="r" b="b"/>
              <a:pathLst>
                <a:path w="2195" h="2214" extrusionOk="0">
                  <a:moveTo>
                    <a:pt x="1015" y="1"/>
                  </a:moveTo>
                  <a:lnTo>
                    <a:pt x="904" y="19"/>
                  </a:lnTo>
                  <a:lnTo>
                    <a:pt x="702" y="74"/>
                  </a:lnTo>
                  <a:lnTo>
                    <a:pt x="517" y="185"/>
                  </a:lnTo>
                  <a:lnTo>
                    <a:pt x="351" y="314"/>
                  </a:lnTo>
                  <a:lnTo>
                    <a:pt x="204" y="462"/>
                  </a:lnTo>
                  <a:lnTo>
                    <a:pt x="93" y="646"/>
                  </a:lnTo>
                  <a:lnTo>
                    <a:pt x="19" y="849"/>
                  </a:lnTo>
                  <a:lnTo>
                    <a:pt x="1" y="959"/>
                  </a:lnTo>
                  <a:lnTo>
                    <a:pt x="1" y="1070"/>
                  </a:lnTo>
                  <a:lnTo>
                    <a:pt x="1" y="1181"/>
                  </a:lnTo>
                  <a:lnTo>
                    <a:pt x="1" y="1291"/>
                  </a:lnTo>
                  <a:lnTo>
                    <a:pt x="56" y="1494"/>
                  </a:lnTo>
                  <a:lnTo>
                    <a:pt x="167" y="1678"/>
                  </a:lnTo>
                  <a:lnTo>
                    <a:pt x="277" y="1844"/>
                  </a:lnTo>
                  <a:lnTo>
                    <a:pt x="443" y="1992"/>
                  </a:lnTo>
                  <a:lnTo>
                    <a:pt x="628" y="2103"/>
                  </a:lnTo>
                  <a:lnTo>
                    <a:pt x="831" y="2176"/>
                  </a:lnTo>
                  <a:lnTo>
                    <a:pt x="941" y="2195"/>
                  </a:lnTo>
                  <a:lnTo>
                    <a:pt x="1033" y="2213"/>
                  </a:lnTo>
                  <a:lnTo>
                    <a:pt x="1162" y="2213"/>
                  </a:lnTo>
                  <a:lnTo>
                    <a:pt x="1273" y="2195"/>
                  </a:lnTo>
                  <a:lnTo>
                    <a:pt x="1365" y="2176"/>
                  </a:lnTo>
                  <a:lnTo>
                    <a:pt x="1476" y="2139"/>
                  </a:lnTo>
                  <a:lnTo>
                    <a:pt x="1679" y="2047"/>
                  </a:lnTo>
                  <a:lnTo>
                    <a:pt x="1845" y="1900"/>
                  </a:lnTo>
                  <a:lnTo>
                    <a:pt x="1992" y="1734"/>
                  </a:lnTo>
                  <a:lnTo>
                    <a:pt x="2103" y="1549"/>
                  </a:lnTo>
                  <a:lnTo>
                    <a:pt x="2140" y="1439"/>
                  </a:lnTo>
                  <a:lnTo>
                    <a:pt x="2177" y="1347"/>
                  </a:lnTo>
                  <a:lnTo>
                    <a:pt x="2195" y="1236"/>
                  </a:lnTo>
                  <a:lnTo>
                    <a:pt x="2195" y="1125"/>
                  </a:lnTo>
                  <a:lnTo>
                    <a:pt x="2195" y="1015"/>
                  </a:lnTo>
                  <a:lnTo>
                    <a:pt x="2177" y="904"/>
                  </a:lnTo>
                  <a:lnTo>
                    <a:pt x="2121" y="701"/>
                  </a:lnTo>
                  <a:lnTo>
                    <a:pt x="2011" y="517"/>
                  </a:lnTo>
                  <a:lnTo>
                    <a:pt x="1882" y="351"/>
                  </a:lnTo>
                  <a:lnTo>
                    <a:pt x="1716" y="203"/>
                  </a:lnTo>
                  <a:lnTo>
                    <a:pt x="1531" y="111"/>
                  </a:lnTo>
                  <a:lnTo>
                    <a:pt x="1328" y="37"/>
                  </a:lnTo>
                  <a:lnTo>
                    <a:pt x="1236"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7" name="Google Shape;3277;p11"/>
            <p:cNvSpPr/>
            <p:nvPr/>
          </p:nvSpPr>
          <p:spPr>
            <a:xfrm>
              <a:off x="5014225" y="860400"/>
              <a:ext cx="56275" cy="56275"/>
            </a:xfrm>
            <a:custGeom>
              <a:avLst/>
              <a:gdLst/>
              <a:ahLst/>
              <a:cxnLst/>
              <a:rect l="l" t="t" r="r" b="b"/>
              <a:pathLst>
                <a:path w="2251" h="2251" extrusionOk="0">
                  <a:moveTo>
                    <a:pt x="1125" y="1"/>
                  </a:moveTo>
                  <a:lnTo>
                    <a:pt x="996" y="19"/>
                  </a:lnTo>
                  <a:lnTo>
                    <a:pt x="886" y="37"/>
                  </a:lnTo>
                  <a:lnTo>
                    <a:pt x="793" y="56"/>
                  </a:lnTo>
                  <a:lnTo>
                    <a:pt x="683" y="111"/>
                  </a:lnTo>
                  <a:lnTo>
                    <a:pt x="498" y="203"/>
                  </a:lnTo>
                  <a:lnTo>
                    <a:pt x="333" y="351"/>
                  </a:lnTo>
                  <a:lnTo>
                    <a:pt x="185" y="517"/>
                  </a:lnTo>
                  <a:lnTo>
                    <a:pt x="74" y="720"/>
                  </a:lnTo>
                  <a:lnTo>
                    <a:pt x="38" y="812"/>
                  </a:lnTo>
                  <a:lnTo>
                    <a:pt x="19" y="922"/>
                  </a:lnTo>
                  <a:lnTo>
                    <a:pt x="1" y="1033"/>
                  </a:lnTo>
                  <a:lnTo>
                    <a:pt x="1" y="1144"/>
                  </a:lnTo>
                  <a:lnTo>
                    <a:pt x="1" y="1254"/>
                  </a:lnTo>
                  <a:lnTo>
                    <a:pt x="19" y="1365"/>
                  </a:lnTo>
                  <a:lnTo>
                    <a:pt x="93" y="1568"/>
                  </a:lnTo>
                  <a:lnTo>
                    <a:pt x="203" y="1752"/>
                  </a:lnTo>
                  <a:lnTo>
                    <a:pt x="333" y="1918"/>
                  </a:lnTo>
                  <a:lnTo>
                    <a:pt x="498" y="2047"/>
                  </a:lnTo>
                  <a:lnTo>
                    <a:pt x="683" y="2158"/>
                  </a:lnTo>
                  <a:lnTo>
                    <a:pt x="886" y="2232"/>
                  </a:lnTo>
                  <a:lnTo>
                    <a:pt x="978" y="2250"/>
                  </a:lnTo>
                  <a:lnTo>
                    <a:pt x="1199" y="2250"/>
                  </a:lnTo>
                  <a:lnTo>
                    <a:pt x="1310" y="2232"/>
                  </a:lnTo>
                  <a:lnTo>
                    <a:pt x="1420" y="2213"/>
                  </a:lnTo>
                  <a:lnTo>
                    <a:pt x="1531" y="2176"/>
                  </a:lnTo>
                  <a:lnTo>
                    <a:pt x="1715" y="2066"/>
                  </a:lnTo>
                  <a:lnTo>
                    <a:pt x="1900" y="1937"/>
                  </a:lnTo>
                  <a:lnTo>
                    <a:pt x="2029" y="1771"/>
                  </a:lnTo>
                  <a:lnTo>
                    <a:pt x="2139" y="1568"/>
                  </a:lnTo>
                  <a:lnTo>
                    <a:pt x="2176" y="1476"/>
                  </a:lnTo>
                  <a:lnTo>
                    <a:pt x="2213" y="1365"/>
                  </a:lnTo>
                  <a:lnTo>
                    <a:pt x="2232" y="1254"/>
                  </a:lnTo>
                  <a:lnTo>
                    <a:pt x="2250" y="1144"/>
                  </a:lnTo>
                  <a:lnTo>
                    <a:pt x="2232" y="1033"/>
                  </a:lnTo>
                  <a:lnTo>
                    <a:pt x="2213" y="922"/>
                  </a:lnTo>
                  <a:lnTo>
                    <a:pt x="2195" y="812"/>
                  </a:lnTo>
                  <a:lnTo>
                    <a:pt x="2158" y="720"/>
                  </a:lnTo>
                  <a:lnTo>
                    <a:pt x="2047" y="517"/>
                  </a:lnTo>
                  <a:lnTo>
                    <a:pt x="1900" y="351"/>
                  </a:lnTo>
                  <a:lnTo>
                    <a:pt x="1734" y="203"/>
                  </a:lnTo>
                  <a:lnTo>
                    <a:pt x="1549" y="93"/>
                  </a:lnTo>
                  <a:lnTo>
                    <a:pt x="1439" y="56"/>
                  </a:lnTo>
                  <a:lnTo>
                    <a:pt x="1347" y="37"/>
                  </a:lnTo>
                  <a:lnTo>
                    <a:pt x="1236"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8" name="Google Shape;3278;p11"/>
            <p:cNvSpPr/>
            <p:nvPr/>
          </p:nvSpPr>
          <p:spPr>
            <a:xfrm>
              <a:off x="5645275" y="1462875"/>
              <a:ext cx="55350" cy="55800"/>
            </a:xfrm>
            <a:custGeom>
              <a:avLst/>
              <a:gdLst/>
              <a:ahLst/>
              <a:cxnLst/>
              <a:rect l="l" t="t" r="r" b="b"/>
              <a:pathLst>
                <a:path w="2214" h="2232" extrusionOk="0">
                  <a:moveTo>
                    <a:pt x="1125" y="0"/>
                  </a:moveTo>
                  <a:lnTo>
                    <a:pt x="1015" y="19"/>
                  </a:lnTo>
                  <a:lnTo>
                    <a:pt x="904" y="37"/>
                  </a:lnTo>
                  <a:lnTo>
                    <a:pt x="793" y="56"/>
                  </a:lnTo>
                  <a:lnTo>
                    <a:pt x="683" y="92"/>
                  </a:lnTo>
                  <a:lnTo>
                    <a:pt x="498" y="203"/>
                  </a:lnTo>
                  <a:lnTo>
                    <a:pt x="332" y="351"/>
                  </a:lnTo>
                  <a:lnTo>
                    <a:pt x="185" y="517"/>
                  </a:lnTo>
                  <a:lnTo>
                    <a:pt x="74" y="701"/>
                  </a:lnTo>
                  <a:lnTo>
                    <a:pt x="37" y="812"/>
                  </a:lnTo>
                  <a:lnTo>
                    <a:pt x="19" y="922"/>
                  </a:lnTo>
                  <a:lnTo>
                    <a:pt x="0" y="1014"/>
                  </a:lnTo>
                  <a:lnTo>
                    <a:pt x="0" y="1143"/>
                  </a:lnTo>
                  <a:lnTo>
                    <a:pt x="0" y="1236"/>
                  </a:lnTo>
                  <a:lnTo>
                    <a:pt x="19" y="1346"/>
                  </a:lnTo>
                  <a:lnTo>
                    <a:pt x="93" y="1549"/>
                  </a:lnTo>
                  <a:lnTo>
                    <a:pt x="185" y="1733"/>
                  </a:lnTo>
                  <a:lnTo>
                    <a:pt x="332" y="1899"/>
                  </a:lnTo>
                  <a:lnTo>
                    <a:pt x="498" y="2028"/>
                  </a:lnTo>
                  <a:lnTo>
                    <a:pt x="683" y="2139"/>
                  </a:lnTo>
                  <a:lnTo>
                    <a:pt x="885" y="2194"/>
                  </a:lnTo>
                  <a:lnTo>
                    <a:pt x="978" y="2213"/>
                  </a:lnTo>
                  <a:lnTo>
                    <a:pt x="1088" y="2231"/>
                  </a:lnTo>
                  <a:lnTo>
                    <a:pt x="1199" y="2231"/>
                  </a:lnTo>
                  <a:lnTo>
                    <a:pt x="1310" y="2213"/>
                  </a:lnTo>
                  <a:lnTo>
                    <a:pt x="1420" y="2176"/>
                  </a:lnTo>
                  <a:lnTo>
                    <a:pt x="1531" y="2139"/>
                  </a:lnTo>
                  <a:lnTo>
                    <a:pt x="1715" y="2028"/>
                  </a:lnTo>
                  <a:lnTo>
                    <a:pt x="1881" y="1899"/>
                  </a:lnTo>
                  <a:lnTo>
                    <a:pt x="2029" y="1733"/>
                  </a:lnTo>
                  <a:lnTo>
                    <a:pt x="2121" y="1531"/>
                  </a:lnTo>
                  <a:lnTo>
                    <a:pt x="2176" y="1438"/>
                  </a:lnTo>
                  <a:lnTo>
                    <a:pt x="2195" y="1328"/>
                  </a:lnTo>
                  <a:lnTo>
                    <a:pt x="2213" y="1217"/>
                  </a:lnTo>
                  <a:lnTo>
                    <a:pt x="2213" y="1107"/>
                  </a:lnTo>
                  <a:lnTo>
                    <a:pt x="2213" y="996"/>
                  </a:lnTo>
                  <a:lnTo>
                    <a:pt x="2195" y="885"/>
                  </a:lnTo>
                  <a:lnTo>
                    <a:pt x="2121" y="682"/>
                  </a:lnTo>
                  <a:lnTo>
                    <a:pt x="2010" y="498"/>
                  </a:lnTo>
                  <a:lnTo>
                    <a:pt x="1881" y="332"/>
                  </a:lnTo>
                  <a:lnTo>
                    <a:pt x="1715" y="203"/>
                  </a:lnTo>
                  <a:lnTo>
                    <a:pt x="1531" y="92"/>
                  </a:lnTo>
                  <a:lnTo>
                    <a:pt x="1328" y="37"/>
                  </a:lnTo>
                  <a:lnTo>
                    <a:pt x="1217" y="19"/>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9" name="Google Shape;3279;p11"/>
            <p:cNvSpPr/>
            <p:nvPr/>
          </p:nvSpPr>
          <p:spPr>
            <a:xfrm>
              <a:off x="5420800" y="1344400"/>
              <a:ext cx="53475" cy="53500"/>
            </a:xfrm>
            <a:custGeom>
              <a:avLst/>
              <a:gdLst/>
              <a:ahLst/>
              <a:cxnLst/>
              <a:rect l="l" t="t" r="r" b="b"/>
              <a:pathLst>
                <a:path w="2139" h="2140" extrusionOk="0">
                  <a:moveTo>
                    <a:pt x="1033" y="1"/>
                  </a:moveTo>
                  <a:lnTo>
                    <a:pt x="811" y="19"/>
                  </a:lnTo>
                  <a:lnTo>
                    <a:pt x="627" y="74"/>
                  </a:lnTo>
                  <a:lnTo>
                    <a:pt x="443" y="185"/>
                  </a:lnTo>
                  <a:lnTo>
                    <a:pt x="295" y="314"/>
                  </a:lnTo>
                  <a:lnTo>
                    <a:pt x="166" y="462"/>
                  </a:lnTo>
                  <a:lnTo>
                    <a:pt x="74" y="646"/>
                  </a:lnTo>
                  <a:lnTo>
                    <a:pt x="19" y="849"/>
                  </a:lnTo>
                  <a:lnTo>
                    <a:pt x="0" y="1052"/>
                  </a:lnTo>
                  <a:lnTo>
                    <a:pt x="0" y="1162"/>
                  </a:lnTo>
                  <a:lnTo>
                    <a:pt x="19" y="1273"/>
                  </a:lnTo>
                  <a:lnTo>
                    <a:pt x="74" y="1476"/>
                  </a:lnTo>
                  <a:lnTo>
                    <a:pt x="166" y="1660"/>
                  </a:lnTo>
                  <a:lnTo>
                    <a:pt x="295" y="1826"/>
                  </a:lnTo>
                  <a:lnTo>
                    <a:pt x="461" y="1955"/>
                  </a:lnTo>
                  <a:lnTo>
                    <a:pt x="645" y="2047"/>
                  </a:lnTo>
                  <a:lnTo>
                    <a:pt x="848" y="2121"/>
                  </a:lnTo>
                  <a:lnTo>
                    <a:pt x="959" y="2121"/>
                  </a:lnTo>
                  <a:lnTo>
                    <a:pt x="1069" y="2139"/>
                  </a:lnTo>
                  <a:lnTo>
                    <a:pt x="1180" y="2121"/>
                  </a:lnTo>
                  <a:lnTo>
                    <a:pt x="1291" y="2103"/>
                  </a:lnTo>
                  <a:lnTo>
                    <a:pt x="1494" y="2047"/>
                  </a:lnTo>
                  <a:lnTo>
                    <a:pt x="1678" y="1955"/>
                  </a:lnTo>
                  <a:lnTo>
                    <a:pt x="1844" y="1826"/>
                  </a:lnTo>
                  <a:lnTo>
                    <a:pt x="1973" y="1660"/>
                  </a:lnTo>
                  <a:lnTo>
                    <a:pt x="2065" y="1476"/>
                  </a:lnTo>
                  <a:lnTo>
                    <a:pt x="2120" y="1273"/>
                  </a:lnTo>
                  <a:lnTo>
                    <a:pt x="2139" y="1162"/>
                  </a:lnTo>
                  <a:lnTo>
                    <a:pt x="2139" y="1052"/>
                  </a:lnTo>
                  <a:lnTo>
                    <a:pt x="2139" y="923"/>
                  </a:lnTo>
                  <a:lnTo>
                    <a:pt x="2120" y="830"/>
                  </a:lnTo>
                  <a:lnTo>
                    <a:pt x="2047" y="628"/>
                  </a:lnTo>
                  <a:lnTo>
                    <a:pt x="1936" y="443"/>
                  </a:lnTo>
                  <a:lnTo>
                    <a:pt x="1807" y="277"/>
                  </a:lnTo>
                  <a:lnTo>
                    <a:pt x="1641" y="148"/>
                  </a:lnTo>
                  <a:lnTo>
                    <a:pt x="1457" y="56"/>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0" name="Google Shape;3280;p11"/>
            <p:cNvSpPr/>
            <p:nvPr/>
          </p:nvSpPr>
          <p:spPr>
            <a:xfrm>
              <a:off x="6268475" y="1658325"/>
              <a:ext cx="53050" cy="53025"/>
            </a:xfrm>
            <a:custGeom>
              <a:avLst/>
              <a:gdLst/>
              <a:ahLst/>
              <a:cxnLst/>
              <a:rect l="l" t="t" r="r" b="b"/>
              <a:pathLst>
                <a:path w="2122" h="2121" extrusionOk="0">
                  <a:moveTo>
                    <a:pt x="1089" y="0"/>
                  </a:moveTo>
                  <a:lnTo>
                    <a:pt x="867" y="18"/>
                  </a:lnTo>
                  <a:lnTo>
                    <a:pt x="665" y="74"/>
                  </a:lnTo>
                  <a:lnTo>
                    <a:pt x="480" y="166"/>
                  </a:lnTo>
                  <a:lnTo>
                    <a:pt x="314" y="295"/>
                  </a:lnTo>
                  <a:lnTo>
                    <a:pt x="185" y="461"/>
                  </a:lnTo>
                  <a:lnTo>
                    <a:pt x="93" y="627"/>
                  </a:lnTo>
                  <a:lnTo>
                    <a:pt x="19" y="830"/>
                  </a:lnTo>
                  <a:lnTo>
                    <a:pt x="1" y="1051"/>
                  </a:lnTo>
                  <a:lnTo>
                    <a:pt x="19" y="1272"/>
                  </a:lnTo>
                  <a:lnTo>
                    <a:pt x="75" y="1475"/>
                  </a:lnTo>
                  <a:lnTo>
                    <a:pt x="167" y="1659"/>
                  </a:lnTo>
                  <a:lnTo>
                    <a:pt x="296" y="1807"/>
                  </a:lnTo>
                  <a:lnTo>
                    <a:pt x="443" y="1936"/>
                  </a:lnTo>
                  <a:lnTo>
                    <a:pt x="628" y="2028"/>
                  </a:lnTo>
                  <a:lnTo>
                    <a:pt x="812" y="2102"/>
                  </a:lnTo>
                  <a:lnTo>
                    <a:pt x="1033" y="2120"/>
                  </a:lnTo>
                  <a:lnTo>
                    <a:pt x="1255" y="2102"/>
                  </a:lnTo>
                  <a:lnTo>
                    <a:pt x="1457" y="2047"/>
                  </a:lnTo>
                  <a:lnTo>
                    <a:pt x="1642" y="1955"/>
                  </a:lnTo>
                  <a:lnTo>
                    <a:pt x="1808" y="1825"/>
                  </a:lnTo>
                  <a:lnTo>
                    <a:pt x="1937" y="1678"/>
                  </a:lnTo>
                  <a:lnTo>
                    <a:pt x="2029" y="1494"/>
                  </a:lnTo>
                  <a:lnTo>
                    <a:pt x="2103" y="1291"/>
                  </a:lnTo>
                  <a:lnTo>
                    <a:pt x="2121" y="1069"/>
                  </a:lnTo>
                  <a:lnTo>
                    <a:pt x="2103" y="848"/>
                  </a:lnTo>
                  <a:lnTo>
                    <a:pt x="2047" y="645"/>
                  </a:lnTo>
                  <a:lnTo>
                    <a:pt x="1955" y="479"/>
                  </a:lnTo>
                  <a:lnTo>
                    <a:pt x="1826" y="314"/>
                  </a:lnTo>
                  <a:lnTo>
                    <a:pt x="1679" y="184"/>
                  </a:lnTo>
                  <a:lnTo>
                    <a:pt x="1494" y="92"/>
                  </a:lnTo>
                  <a:lnTo>
                    <a:pt x="1310" y="37"/>
                  </a:lnTo>
                  <a:lnTo>
                    <a:pt x="1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1" name="Google Shape;3281;p11"/>
            <p:cNvSpPr/>
            <p:nvPr/>
          </p:nvSpPr>
          <p:spPr>
            <a:xfrm>
              <a:off x="5278350" y="1236075"/>
              <a:ext cx="53050" cy="53050"/>
            </a:xfrm>
            <a:custGeom>
              <a:avLst/>
              <a:gdLst/>
              <a:ahLst/>
              <a:cxnLst/>
              <a:rect l="l" t="t" r="r" b="b"/>
              <a:pathLst>
                <a:path w="2122" h="2122" extrusionOk="0">
                  <a:moveTo>
                    <a:pt x="1052" y="1"/>
                  </a:moveTo>
                  <a:lnTo>
                    <a:pt x="830" y="19"/>
                  </a:lnTo>
                  <a:lnTo>
                    <a:pt x="628" y="74"/>
                  </a:lnTo>
                  <a:lnTo>
                    <a:pt x="462" y="167"/>
                  </a:lnTo>
                  <a:lnTo>
                    <a:pt x="296" y="296"/>
                  </a:lnTo>
                  <a:lnTo>
                    <a:pt x="167" y="443"/>
                  </a:lnTo>
                  <a:lnTo>
                    <a:pt x="74" y="628"/>
                  </a:lnTo>
                  <a:lnTo>
                    <a:pt x="19" y="830"/>
                  </a:lnTo>
                  <a:lnTo>
                    <a:pt x="1" y="1052"/>
                  </a:lnTo>
                  <a:lnTo>
                    <a:pt x="1" y="1162"/>
                  </a:lnTo>
                  <a:lnTo>
                    <a:pt x="19" y="1273"/>
                  </a:lnTo>
                  <a:lnTo>
                    <a:pt x="74" y="1476"/>
                  </a:lnTo>
                  <a:lnTo>
                    <a:pt x="167" y="1660"/>
                  </a:lnTo>
                  <a:lnTo>
                    <a:pt x="296" y="1808"/>
                  </a:lnTo>
                  <a:lnTo>
                    <a:pt x="462" y="1955"/>
                  </a:lnTo>
                  <a:lnTo>
                    <a:pt x="646" y="2047"/>
                  </a:lnTo>
                  <a:lnTo>
                    <a:pt x="849" y="2103"/>
                  </a:lnTo>
                  <a:lnTo>
                    <a:pt x="959" y="2121"/>
                  </a:lnTo>
                  <a:lnTo>
                    <a:pt x="1181" y="2121"/>
                  </a:lnTo>
                  <a:lnTo>
                    <a:pt x="1291" y="2103"/>
                  </a:lnTo>
                  <a:lnTo>
                    <a:pt x="1494" y="2029"/>
                  </a:lnTo>
                  <a:lnTo>
                    <a:pt x="1679" y="1937"/>
                  </a:lnTo>
                  <a:lnTo>
                    <a:pt x="1826" y="1789"/>
                  </a:lnTo>
                  <a:lnTo>
                    <a:pt x="1955" y="1642"/>
                  </a:lnTo>
                  <a:lnTo>
                    <a:pt x="2047" y="1457"/>
                  </a:lnTo>
                  <a:lnTo>
                    <a:pt x="2103" y="1236"/>
                  </a:lnTo>
                  <a:lnTo>
                    <a:pt x="2121" y="1125"/>
                  </a:lnTo>
                  <a:lnTo>
                    <a:pt x="2121" y="1015"/>
                  </a:lnTo>
                  <a:lnTo>
                    <a:pt x="2084" y="812"/>
                  </a:lnTo>
                  <a:lnTo>
                    <a:pt x="2029" y="609"/>
                  </a:lnTo>
                  <a:lnTo>
                    <a:pt x="1937" y="425"/>
                  </a:lnTo>
                  <a:lnTo>
                    <a:pt x="1789" y="277"/>
                  </a:lnTo>
                  <a:lnTo>
                    <a:pt x="1642" y="167"/>
                  </a:lnTo>
                  <a:lnTo>
                    <a:pt x="1457" y="74"/>
                  </a:lnTo>
                  <a:lnTo>
                    <a:pt x="1254"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2" name="Google Shape;3282;p11"/>
            <p:cNvSpPr/>
            <p:nvPr/>
          </p:nvSpPr>
          <p:spPr>
            <a:xfrm>
              <a:off x="5872075" y="1587325"/>
              <a:ext cx="52550" cy="52575"/>
            </a:xfrm>
            <a:custGeom>
              <a:avLst/>
              <a:gdLst/>
              <a:ahLst/>
              <a:cxnLst/>
              <a:rect l="l" t="t" r="r" b="b"/>
              <a:pathLst>
                <a:path w="2102" h="2103" extrusionOk="0">
                  <a:moveTo>
                    <a:pt x="959" y="1"/>
                  </a:moveTo>
                  <a:lnTo>
                    <a:pt x="848" y="19"/>
                  </a:lnTo>
                  <a:lnTo>
                    <a:pt x="645" y="74"/>
                  </a:lnTo>
                  <a:lnTo>
                    <a:pt x="461" y="167"/>
                  </a:lnTo>
                  <a:lnTo>
                    <a:pt x="313" y="296"/>
                  </a:lnTo>
                  <a:lnTo>
                    <a:pt x="184" y="462"/>
                  </a:lnTo>
                  <a:lnTo>
                    <a:pt x="74" y="627"/>
                  </a:lnTo>
                  <a:lnTo>
                    <a:pt x="18" y="849"/>
                  </a:lnTo>
                  <a:lnTo>
                    <a:pt x="0" y="959"/>
                  </a:lnTo>
                  <a:lnTo>
                    <a:pt x="0" y="1070"/>
                  </a:lnTo>
                  <a:lnTo>
                    <a:pt x="18" y="1273"/>
                  </a:lnTo>
                  <a:lnTo>
                    <a:pt x="92" y="1476"/>
                  </a:lnTo>
                  <a:lnTo>
                    <a:pt x="184" y="1660"/>
                  </a:lnTo>
                  <a:lnTo>
                    <a:pt x="313" y="1808"/>
                  </a:lnTo>
                  <a:lnTo>
                    <a:pt x="461" y="1937"/>
                  </a:lnTo>
                  <a:lnTo>
                    <a:pt x="645" y="2029"/>
                  </a:lnTo>
                  <a:lnTo>
                    <a:pt x="830" y="2084"/>
                  </a:lnTo>
                  <a:lnTo>
                    <a:pt x="1051" y="2103"/>
                  </a:lnTo>
                  <a:lnTo>
                    <a:pt x="1272" y="2084"/>
                  </a:lnTo>
                  <a:lnTo>
                    <a:pt x="1475" y="2029"/>
                  </a:lnTo>
                  <a:lnTo>
                    <a:pt x="1641" y="1918"/>
                  </a:lnTo>
                  <a:lnTo>
                    <a:pt x="1807" y="1808"/>
                  </a:lnTo>
                  <a:lnTo>
                    <a:pt x="1918" y="1642"/>
                  </a:lnTo>
                  <a:lnTo>
                    <a:pt x="2010" y="1476"/>
                  </a:lnTo>
                  <a:lnTo>
                    <a:pt x="2084" y="1273"/>
                  </a:lnTo>
                  <a:lnTo>
                    <a:pt x="2102" y="1070"/>
                  </a:lnTo>
                  <a:lnTo>
                    <a:pt x="2084" y="849"/>
                  </a:lnTo>
                  <a:lnTo>
                    <a:pt x="2028" y="646"/>
                  </a:lnTo>
                  <a:lnTo>
                    <a:pt x="1936" y="462"/>
                  </a:lnTo>
                  <a:lnTo>
                    <a:pt x="1807" y="314"/>
                  </a:lnTo>
                  <a:lnTo>
                    <a:pt x="1659" y="185"/>
                  </a:lnTo>
                  <a:lnTo>
                    <a:pt x="1494" y="93"/>
                  </a:lnTo>
                  <a:lnTo>
                    <a:pt x="1291" y="19"/>
                  </a:lnTo>
                  <a:lnTo>
                    <a:pt x="1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3" name="Google Shape;3283;p11"/>
            <p:cNvSpPr/>
            <p:nvPr/>
          </p:nvSpPr>
          <p:spPr>
            <a:xfrm>
              <a:off x="5951800" y="1601150"/>
              <a:ext cx="53050" cy="53500"/>
            </a:xfrm>
            <a:custGeom>
              <a:avLst/>
              <a:gdLst/>
              <a:ahLst/>
              <a:cxnLst/>
              <a:rect l="l" t="t" r="r" b="b"/>
              <a:pathLst>
                <a:path w="2122" h="2140" extrusionOk="0">
                  <a:moveTo>
                    <a:pt x="978" y="1"/>
                  </a:moveTo>
                  <a:lnTo>
                    <a:pt x="867" y="19"/>
                  </a:lnTo>
                  <a:lnTo>
                    <a:pt x="646" y="74"/>
                  </a:lnTo>
                  <a:lnTo>
                    <a:pt x="462" y="167"/>
                  </a:lnTo>
                  <a:lnTo>
                    <a:pt x="314" y="296"/>
                  </a:lnTo>
                  <a:lnTo>
                    <a:pt x="167" y="462"/>
                  </a:lnTo>
                  <a:lnTo>
                    <a:pt x="75" y="646"/>
                  </a:lnTo>
                  <a:lnTo>
                    <a:pt x="19" y="849"/>
                  </a:lnTo>
                  <a:lnTo>
                    <a:pt x="1" y="960"/>
                  </a:lnTo>
                  <a:lnTo>
                    <a:pt x="1" y="1070"/>
                  </a:lnTo>
                  <a:lnTo>
                    <a:pt x="19" y="1291"/>
                  </a:lnTo>
                  <a:lnTo>
                    <a:pt x="75" y="1476"/>
                  </a:lnTo>
                  <a:lnTo>
                    <a:pt x="167" y="1660"/>
                  </a:lnTo>
                  <a:lnTo>
                    <a:pt x="296" y="1826"/>
                  </a:lnTo>
                  <a:lnTo>
                    <a:pt x="443" y="1955"/>
                  </a:lnTo>
                  <a:lnTo>
                    <a:pt x="628" y="2047"/>
                  </a:lnTo>
                  <a:lnTo>
                    <a:pt x="812" y="2103"/>
                  </a:lnTo>
                  <a:lnTo>
                    <a:pt x="1033" y="2140"/>
                  </a:lnTo>
                  <a:lnTo>
                    <a:pt x="1144" y="2121"/>
                  </a:lnTo>
                  <a:lnTo>
                    <a:pt x="1255" y="2121"/>
                  </a:lnTo>
                  <a:lnTo>
                    <a:pt x="1457" y="2047"/>
                  </a:lnTo>
                  <a:lnTo>
                    <a:pt x="1642" y="1955"/>
                  </a:lnTo>
                  <a:lnTo>
                    <a:pt x="1808" y="1826"/>
                  </a:lnTo>
                  <a:lnTo>
                    <a:pt x="1937" y="1679"/>
                  </a:lnTo>
                  <a:lnTo>
                    <a:pt x="2047" y="1494"/>
                  </a:lnTo>
                  <a:lnTo>
                    <a:pt x="2103" y="1291"/>
                  </a:lnTo>
                  <a:lnTo>
                    <a:pt x="2121" y="1181"/>
                  </a:lnTo>
                  <a:lnTo>
                    <a:pt x="2121" y="1070"/>
                  </a:lnTo>
                  <a:lnTo>
                    <a:pt x="2103" y="849"/>
                  </a:lnTo>
                  <a:lnTo>
                    <a:pt x="2047" y="646"/>
                  </a:lnTo>
                  <a:lnTo>
                    <a:pt x="1955" y="462"/>
                  </a:lnTo>
                  <a:lnTo>
                    <a:pt x="1826" y="314"/>
                  </a:lnTo>
                  <a:lnTo>
                    <a:pt x="1679" y="185"/>
                  </a:lnTo>
                  <a:lnTo>
                    <a:pt x="1494" y="93"/>
                  </a:lnTo>
                  <a:lnTo>
                    <a:pt x="1291" y="19"/>
                  </a:lnTo>
                  <a:lnTo>
                    <a:pt x="10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4" name="Google Shape;3284;p11"/>
            <p:cNvSpPr/>
            <p:nvPr/>
          </p:nvSpPr>
          <p:spPr>
            <a:xfrm>
              <a:off x="4884700" y="673725"/>
              <a:ext cx="52575" cy="53025"/>
            </a:xfrm>
            <a:custGeom>
              <a:avLst/>
              <a:gdLst/>
              <a:ahLst/>
              <a:cxnLst/>
              <a:rect l="l" t="t" r="r" b="b"/>
              <a:pathLst>
                <a:path w="2103" h="2121" extrusionOk="0">
                  <a:moveTo>
                    <a:pt x="1033" y="0"/>
                  </a:moveTo>
                  <a:lnTo>
                    <a:pt x="812" y="37"/>
                  </a:lnTo>
                  <a:lnTo>
                    <a:pt x="609" y="92"/>
                  </a:lnTo>
                  <a:lnTo>
                    <a:pt x="443" y="184"/>
                  </a:lnTo>
                  <a:lnTo>
                    <a:pt x="296" y="314"/>
                  </a:lnTo>
                  <a:lnTo>
                    <a:pt x="166" y="461"/>
                  </a:lnTo>
                  <a:lnTo>
                    <a:pt x="74" y="645"/>
                  </a:lnTo>
                  <a:lnTo>
                    <a:pt x="19" y="848"/>
                  </a:lnTo>
                  <a:lnTo>
                    <a:pt x="1" y="1051"/>
                  </a:lnTo>
                  <a:lnTo>
                    <a:pt x="19" y="1291"/>
                  </a:lnTo>
                  <a:lnTo>
                    <a:pt x="74" y="1494"/>
                  </a:lnTo>
                  <a:lnTo>
                    <a:pt x="166" y="1660"/>
                  </a:lnTo>
                  <a:lnTo>
                    <a:pt x="296" y="1825"/>
                  </a:lnTo>
                  <a:lnTo>
                    <a:pt x="461" y="1955"/>
                  </a:lnTo>
                  <a:lnTo>
                    <a:pt x="646" y="2047"/>
                  </a:lnTo>
                  <a:lnTo>
                    <a:pt x="849" y="2102"/>
                  </a:lnTo>
                  <a:lnTo>
                    <a:pt x="1070" y="2120"/>
                  </a:lnTo>
                  <a:lnTo>
                    <a:pt x="1291" y="2102"/>
                  </a:lnTo>
                  <a:lnTo>
                    <a:pt x="1476" y="2028"/>
                  </a:lnTo>
                  <a:lnTo>
                    <a:pt x="1660" y="1936"/>
                  </a:lnTo>
                  <a:lnTo>
                    <a:pt x="1807" y="1807"/>
                  </a:lnTo>
                  <a:lnTo>
                    <a:pt x="1937" y="1660"/>
                  </a:lnTo>
                  <a:lnTo>
                    <a:pt x="2029" y="1475"/>
                  </a:lnTo>
                  <a:lnTo>
                    <a:pt x="2084" y="1291"/>
                  </a:lnTo>
                  <a:lnTo>
                    <a:pt x="2102" y="1070"/>
                  </a:lnTo>
                  <a:lnTo>
                    <a:pt x="2084" y="848"/>
                  </a:lnTo>
                  <a:lnTo>
                    <a:pt x="2029" y="645"/>
                  </a:lnTo>
                  <a:lnTo>
                    <a:pt x="1937" y="461"/>
                  </a:lnTo>
                  <a:lnTo>
                    <a:pt x="1789" y="295"/>
                  </a:lnTo>
                  <a:lnTo>
                    <a:pt x="1642" y="184"/>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5" name="Google Shape;3285;p11"/>
            <p:cNvSpPr/>
            <p:nvPr/>
          </p:nvSpPr>
          <p:spPr>
            <a:xfrm>
              <a:off x="4781900" y="328450"/>
              <a:ext cx="52575" cy="53050"/>
            </a:xfrm>
            <a:custGeom>
              <a:avLst/>
              <a:gdLst/>
              <a:ahLst/>
              <a:cxnLst/>
              <a:rect l="l" t="t" r="r" b="b"/>
              <a:pathLst>
                <a:path w="2103" h="2122" extrusionOk="0">
                  <a:moveTo>
                    <a:pt x="1107" y="1"/>
                  </a:moveTo>
                  <a:lnTo>
                    <a:pt x="886" y="19"/>
                  </a:lnTo>
                  <a:lnTo>
                    <a:pt x="683" y="75"/>
                  </a:lnTo>
                  <a:lnTo>
                    <a:pt x="480" y="167"/>
                  </a:lnTo>
                  <a:lnTo>
                    <a:pt x="333" y="277"/>
                  </a:lnTo>
                  <a:lnTo>
                    <a:pt x="185" y="443"/>
                  </a:lnTo>
                  <a:lnTo>
                    <a:pt x="93" y="609"/>
                  </a:lnTo>
                  <a:lnTo>
                    <a:pt x="19" y="812"/>
                  </a:lnTo>
                  <a:lnTo>
                    <a:pt x="1" y="923"/>
                  </a:lnTo>
                  <a:lnTo>
                    <a:pt x="1" y="1033"/>
                  </a:lnTo>
                  <a:lnTo>
                    <a:pt x="19" y="1255"/>
                  </a:lnTo>
                  <a:lnTo>
                    <a:pt x="56" y="1458"/>
                  </a:lnTo>
                  <a:lnTo>
                    <a:pt x="148" y="1642"/>
                  </a:lnTo>
                  <a:lnTo>
                    <a:pt x="277" y="1789"/>
                  </a:lnTo>
                  <a:lnTo>
                    <a:pt x="425" y="1918"/>
                  </a:lnTo>
                  <a:lnTo>
                    <a:pt x="591" y="2029"/>
                  </a:lnTo>
                  <a:lnTo>
                    <a:pt x="794" y="2084"/>
                  </a:lnTo>
                  <a:lnTo>
                    <a:pt x="996" y="2121"/>
                  </a:lnTo>
                  <a:lnTo>
                    <a:pt x="1218" y="2103"/>
                  </a:lnTo>
                  <a:lnTo>
                    <a:pt x="1439" y="2048"/>
                  </a:lnTo>
                  <a:lnTo>
                    <a:pt x="1623" y="1974"/>
                  </a:lnTo>
                  <a:lnTo>
                    <a:pt x="1789" y="1845"/>
                  </a:lnTo>
                  <a:lnTo>
                    <a:pt x="1918" y="1697"/>
                  </a:lnTo>
                  <a:lnTo>
                    <a:pt x="2011" y="1513"/>
                  </a:lnTo>
                  <a:lnTo>
                    <a:pt x="2084" y="1310"/>
                  </a:lnTo>
                  <a:lnTo>
                    <a:pt x="2103" y="1199"/>
                  </a:lnTo>
                  <a:lnTo>
                    <a:pt x="2103" y="1089"/>
                  </a:lnTo>
                  <a:lnTo>
                    <a:pt x="2103" y="867"/>
                  </a:lnTo>
                  <a:lnTo>
                    <a:pt x="2047" y="665"/>
                  </a:lnTo>
                  <a:lnTo>
                    <a:pt x="1955" y="499"/>
                  </a:lnTo>
                  <a:lnTo>
                    <a:pt x="1826" y="333"/>
                  </a:lnTo>
                  <a:lnTo>
                    <a:pt x="1679" y="204"/>
                  </a:lnTo>
                  <a:lnTo>
                    <a:pt x="1513" y="112"/>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6" name="Google Shape;3286;p11"/>
            <p:cNvSpPr/>
            <p:nvPr/>
          </p:nvSpPr>
          <p:spPr>
            <a:xfrm>
              <a:off x="6028325" y="1615450"/>
              <a:ext cx="53950" cy="53500"/>
            </a:xfrm>
            <a:custGeom>
              <a:avLst/>
              <a:gdLst/>
              <a:ahLst/>
              <a:cxnLst/>
              <a:rect l="l" t="t" r="r" b="b"/>
              <a:pathLst>
                <a:path w="2158" h="2140" extrusionOk="0">
                  <a:moveTo>
                    <a:pt x="1107" y="0"/>
                  </a:moveTo>
                  <a:lnTo>
                    <a:pt x="886" y="19"/>
                  </a:lnTo>
                  <a:lnTo>
                    <a:pt x="683" y="74"/>
                  </a:lnTo>
                  <a:lnTo>
                    <a:pt x="498" y="166"/>
                  </a:lnTo>
                  <a:lnTo>
                    <a:pt x="332" y="295"/>
                  </a:lnTo>
                  <a:lnTo>
                    <a:pt x="203" y="443"/>
                  </a:lnTo>
                  <a:lnTo>
                    <a:pt x="93" y="627"/>
                  </a:lnTo>
                  <a:lnTo>
                    <a:pt x="37" y="830"/>
                  </a:lnTo>
                  <a:lnTo>
                    <a:pt x="19" y="941"/>
                  </a:lnTo>
                  <a:lnTo>
                    <a:pt x="1" y="1051"/>
                  </a:lnTo>
                  <a:lnTo>
                    <a:pt x="19" y="1162"/>
                  </a:lnTo>
                  <a:lnTo>
                    <a:pt x="19" y="1273"/>
                  </a:lnTo>
                  <a:lnTo>
                    <a:pt x="93" y="1475"/>
                  </a:lnTo>
                  <a:lnTo>
                    <a:pt x="185" y="1660"/>
                  </a:lnTo>
                  <a:lnTo>
                    <a:pt x="314" y="1826"/>
                  </a:lnTo>
                  <a:lnTo>
                    <a:pt x="462" y="1955"/>
                  </a:lnTo>
                  <a:lnTo>
                    <a:pt x="646" y="2047"/>
                  </a:lnTo>
                  <a:lnTo>
                    <a:pt x="849" y="2121"/>
                  </a:lnTo>
                  <a:lnTo>
                    <a:pt x="959" y="2139"/>
                  </a:lnTo>
                  <a:lnTo>
                    <a:pt x="1199" y="2139"/>
                  </a:lnTo>
                  <a:lnTo>
                    <a:pt x="1291" y="2121"/>
                  </a:lnTo>
                  <a:lnTo>
                    <a:pt x="1512" y="2047"/>
                  </a:lnTo>
                  <a:lnTo>
                    <a:pt x="1697" y="1955"/>
                  </a:lnTo>
                  <a:lnTo>
                    <a:pt x="1844" y="1826"/>
                  </a:lnTo>
                  <a:lnTo>
                    <a:pt x="1973" y="1660"/>
                  </a:lnTo>
                  <a:lnTo>
                    <a:pt x="2066" y="1475"/>
                  </a:lnTo>
                  <a:lnTo>
                    <a:pt x="2139" y="1273"/>
                  </a:lnTo>
                  <a:lnTo>
                    <a:pt x="2139" y="1162"/>
                  </a:lnTo>
                  <a:lnTo>
                    <a:pt x="2158" y="1051"/>
                  </a:lnTo>
                  <a:lnTo>
                    <a:pt x="2121" y="830"/>
                  </a:lnTo>
                  <a:lnTo>
                    <a:pt x="2066" y="646"/>
                  </a:lnTo>
                  <a:lnTo>
                    <a:pt x="1973" y="461"/>
                  </a:lnTo>
                  <a:lnTo>
                    <a:pt x="1844" y="314"/>
                  </a:lnTo>
                  <a:lnTo>
                    <a:pt x="1697" y="185"/>
                  </a:lnTo>
                  <a:lnTo>
                    <a:pt x="1512" y="74"/>
                  </a:lnTo>
                  <a:lnTo>
                    <a:pt x="1328" y="19"/>
                  </a:lnTo>
                  <a:lnTo>
                    <a:pt x="11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7" name="Google Shape;3287;p11"/>
            <p:cNvSpPr/>
            <p:nvPr/>
          </p:nvSpPr>
          <p:spPr>
            <a:xfrm>
              <a:off x="5566450" y="1449950"/>
              <a:ext cx="53025" cy="53050"/>
            </a:xfrm>
            <a:custGeom>
              <a:avLst/>
              <a:gdLst/>
              <a:ahLst/>
              <a:cxnLst/>
              <a:rect l="l" t="t" r="r" b="b"/>
              <a:pathLst>
                <a:path w="2121" h="2122" extrusionOk="0">
                  <a:moveTo>
                    <a:pt x="1107" y="1"/>
                  </a:moveTo>
                  <a:lnTo>
                    <a:pt x="886" y="19"/>
                  </a:lnTo>
                  <a:lnTo>
                    <a:pt x="664" y="75"/>
                  </a:lnTo>
                  <a:lnTo>
                    <a:pt x="480" y="167"/>
                  </a:lnTo>
                  <a:lnTo>
                    <a:pt x="332" y="296"/>
                  </a:lnTo>
                  <a:lnTo>
                    <a:pt x="185" y="444"/>
                  </a:lnTo>
                  <a:lnTo>
                    <a:pt x="93" y="628"/>
                  </a:lnTo>
                  <a:lnTo>
                    <a:pt x="37" y="831"/>
                  </a:lnTo>
                  <a:lnTo>
                    <a:pt x="1" y="1052"/>
                  </a:lnTo>
                  <a:lnTo>
                    <a:pt x="19" y="1273"/>
                  </a:lnTo>
                  <a:lnTo>
                    <a:pt x="74" y="1476"/>
                  </a:lnTo>
                  <a:lnTo>
                    <a:pt x="166" y="1642"/>
                  </a:lnTo>
                  <a:lnTo>
                    <a:pt x="296" y="1808"/>
                  </a:lnTo>
                  <a:lnTo>
                    <a:pt x="443" y="1937"/>
                  </a:lnTo>
                  <a:lnTo>
                    <a:pt x="609" y="2029"/>
                  </a:lnTo>
                  <a:lnTo>
                    <a:pt x="812" y="2103"/>
                  </a:lnTo>
                  <a:lnTo>
                    <a:pt x="1033" y="2121"/>
                  </a:lnTo>
                  <a:lnTo>
                    <a:pt x="1254" y="2103"/>
                  </a:lnTo>
                  <a:lnTo>
                    <a:pt x="1457" y="2048"/>
                  </a:lnTo>
                  <a:lnTo>
                    <a:pt x="1642" y="1955"/>
                  </a:lnTo>
                  <a:lnTo>
                    <a:pt x="1807" y="1826"/>
                  </a:lnTo>
                  <a:lnTo>
                    <a:pt x="1937" y="1679"/>
                  </a:lnTo>
                  <a:lnTo>
                    <a:pt x="2029" y="1494"/>
                  </a:lnTo>
                  <a:lnTo>
                    <a:pt x="2102" y="1292"/>
                  </a:lnTo>
                  <a:lnTo>
                    <a:pt x="2121" y="1070"/>
                  </a:lnTo>
                  <a:lnTo>
                    <a:pt x="2102" y="868"/>
                  </a:lnTo>
                  <a:lnTo>
                    <a:pt x="2047" y="665"/>
                  </a:lnTo>
                  <a:lnTo>
                    <a:pt x="1955" y="480"/>
                  </a:lnTo>
                  <a:lnTo>
                    <a:pt x="1826" y="333"/>
                  </a:lnTo>
                  <a:lnTo>
                    <a:pt x="1678" y="204"/>
                  </a:lnTo>
                  <a:lnTo>
                    <a:pt x="1512" y="93"/>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8" name="Google Shape;3288;p11"/>
            <p:cNvSpPr/>
            <p:nvPr/>
          </p:nvSpPr>
          <p:spPr>
            <a:xfrm>
              <a:off x="6108525" y="1629725"/>
              <a:ext cx="53500" cy="53500"/>
            </a:xfrm>
            <a:custGeom>
              <a:avLst/>
              <a:gdLst/>
              <a:ahLst/>
              <a:cxnLst/>
              <a:rect l="l" t="t" r="r" b="b"/>
              <a:pathLst>
                <a:path w="2140" h="2140" extrusionOk="0">
                  <a:moveTo>
                    <a:pt x="886" y="1"/>
                  </a:moveTo>
                  <a:lnTo>
                    <a:pt x="665" y="56"/>
                  </a:lnTo>
                  <a:lnTo>
                    <a:pt x="480" y="167"/>
                  </a:lnTo>
                  <a:lnTo>
                    <a:pt x="314" y="277"/>
                  </a:lnTo>
                  <a:lnTo>
                    <a:pt x="185" y="443"/>
                  </a:lnTo>
                  <a:lnTo>
                    <a:pt x="93" y="628"/>
                  </a:lnTo>
                  <a:lnTo>
                    <a:pt x="19" y="831"/>
                  </a:lnTo>
                  <a:lnTo>
                    <a:pt x="1" y="941"/>
                  </a:lnTo>
                  <a:lnTo>
                    <a:pt x="1" y="1052"/>
                  </a:lnTo>
                  <a:lnTo>
                    <a:pt x="19" y="1273"/>
                  </a:lnTo>
                  <a:lnTo>
                    <a:pt x="75" y="1476"/>
                  </a:lnTo>
                  <a:lnTo>
                    <a:pt x="167" y="1660"/>
                  </a:lnTo>
                  <a:lnTo>
                    <a:pt x="296" y="1826"/>
                  </a:lnTo>
                  <a:lnTo>
                    <a:pt x="462" y="1955"/>
                  </a:lnTo>
                  <a:lnTo>
                    <a:pt x="646" y="2048"/>
                  </a:lnTo>
                  <a:lnTo>
                    <a:pt x="849" y="2121"/>
                  </a:lnTo>
                  <a:lnTo>
                    <a:pt x="960" y="2140"/>
                  </a:lnTo>
                  <a:lnTo>
                    <a:pt x="1181" y="2140"/>
                  </a:lnTo>
                  <a:lnTo>
                    <a:pt x="1291" y="2121"/>
                  </a:lnTo>
                  <a:lnTo>
                    <a:pt x="1494" y="2048"/>
                  </a:lnTo>
                  <a:lnTo>
                    <a:pt x="1679" y="1955"/>
                  </a:lnTo>
                  <a:lnTo>
                    <a:pt x="1826" y="1826"/>
                  </a:lnTo>
                  <a:lnTo>
                    <a:pt x="1955" y="1660"/>
                  </a:lnTo>
                  <a:lnTo>
                    <a:pt x="2066" y="1476"/>
                  </a:lnTo>
                  <a:lnTo>
                    <a:pt x="2121" y="1273"/>
                  </a:lnTo>
                  <a:lnTo>
                    <a:pt x="2140" y="1162"/>
                  </a:lnTo>
                  <a:lnTo>
                    <a:pt x="2140" y="1052"/>
                  </a:lnTo>
                  <a:lnTo>
                    <a:pt x="2121" y="849"/>
                  </a:lnTo>
                  <a:lnTo>
                    <a:pt x="2066" y="646"/>
                  </a:lnTo>
                  <a:lnTo>
                    <a:pt x="1955" y="462"/>
                  </a:lnTo>
                  <a:lnTo>
                    <a:pt x="1845" y="314"/>
                  </a:lnTo>
                  <a:lnTo>
                    <a:pt x="1679" y="185"/>
                  </a:lnTo>
                  <a:lnTo>
                    <a:pt x="1513" y="75"/>
                  </a:lnTo>
                  <a:lnTo>
                    <a:pt x="1310" y="19"/>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9" name="Google Shape;3289;p11"/>
            <p:cNvSpPr/>
            <p:nvPr/>
          </p:nvSpPr>
          <p:spPr>
            <a:xfrm>
              <a:off x="4832625" y="502250"/>
              <a:ext cx="53950" cy="53475"/>
            </a:xfrm>
            <a:custGeom>
              <a:avLst/>
              <a:gdLst/>
              <a:ahLst/>
              <a:cxnLst/>
              <a:rect l="l" t="t" r="r" b="b"/>
              <a:pathLst>
                <a:path w="2158" h="2139" extrusionOk="0">
                  <a:moveTo>
                    <a:pt x="1051" y="0"/>
                  </a:moveTo>
                  <a:lnTo>
                    <a:pt x="940" y="19"/>
                  </a:lnTo>
                  <a:lnTo>
                    <a:pt x="830" y="37"/>
                  </a:lnTo>
                  <a:lnTo>
                    <a:pt x="627" y="92"/>
                  </a:lnTo>
                  <a:lnTo>
                    <a:pt x="461" y="203"/>
                  </a:lnTo>
                  <a:lnTo>
                    <a:pt x="295" y="332"/>
                  </a:lnTo>
                  <a:lnTo>
                    <a:pt x="166" y="498"/>
                  </a:lnTo>
                  <a:lnTo>
                    <a:pt x="74" y="682"/>
                  </a:lnTo>
                  <a:lnTo>
                    <a:pt x="18" y="885"/>
                  </a:lnTo>
                  <a:lnTo>
                    <a:pt x="0" y="1106"/>
                  </a:lnTo>
                  <a:lnTo>
                    <a:pt x="37" y="1328"/>
                  </a:lnTo>
                  <a:lnTo>
                    <a:pt x="92" y="1512"/>
                  </a:lnTo>
                  <a:lnTo>
                    <a:pt x="203" y="1696"/>
                  </a:lnTo>
                  <a:lnTo>
                    <a:pt x="332" y="1844"/>
                  </a:lnTo>
                  <a:lnTo>
                    <a:pt x="479" y="1973"/>
                  </a:lnTo>
                  <a:lnTo>
                    <a:pt x="664" y="2065"/>
                  </a:lnTo>
                  <a:lnTo>
                    <a:pt x="848" y="2120"/>
                  </a:lnTo>
                  <a:lnTo>
                    <a:pt x="1069" y="2139"/>
                  </a:lnTo>
                  <a:lnTo>
                    <a:pt x="1180" y="2139"/>
                  </a:lnTo>
                  <a:lnTo>
                    <a:pt x="1291" y="2120"/>
                  </a:lnTo>
                  <a:lnTo>
                    <a:pt x="1494" y="2065"/>
                  </a:lnTo>
                  <a:lnTo>
                    <a:pt x="1678" y="1973"/>
                  </a:lnTo>
                  <a:lnTo>
                    <a:pt x="1844" y="1844"/>
                  </a:lnTo>
                  <a:lnTo>
                    <a:pt x="1973" y="1678"/>
                  </a:lnTo>
                  <a:lnTo>
                    <a:pt x="2065" y="1494"/>
                  </a:lnTo>
                  <a:lnTo>
                    <a:pt x="2120" y="1291"/>
                  </a:lnTo>
                  <a:lnTo>
                    <a:pt x="2139" y="1180"/>
                  </a:lnTo>
                  <a:lnTo>
                    <a:pt x="2157" y="1069"/>
                  </a:lnTo>
                  <a:lnTo>
                    <a:pt x="2120" y="848"/>
                  </a:lnTo>
                  <a:lnTo>
                    <a:pt x="2065" y="645"/>
                  </a:lnTo>
                  <a:lnTo>
                    <a:pt x="1973" y="461"/>
                  </a:lnTo>
                  <a:lnTo>
                    <a:pt x="1825" y="295"/>
                  </a:lnTo>
                  <a:lnTo>
                    <a:pt x="1678" y="166"/>
                  </a:lnTo>
                  <a:lnTo>
                    <a:pt x="1494" y="74"/>
                  </a:lnTo>
                  <a:lnTo>
                    <a:pt x="1272" y="19"/>
                  </a:lnTo>
                  <a:lnTo>
                    <a:pt x="10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0" name="Google Shape;3290;p11"/>
            <p:cNvSpPr/>
            <p:nvPr/>
          </p:nvSpPr>
          <p:spPr>
            <a:xfrm>
              <a:off x="6188750" y="1644025"/>
              <a:ext cx="53025" cy="53025"/>
            </a:xfrm>
            <a:custGeom>
              <a:avLst/>
              <a:gdLst/>
              <a:ahLst/>
              <a:cxnLst/>
              <a:rect l="l" t="t" r="r" b="b"/>
              <a:pathLst>
                <a:path w="2121" h="2121" extrusionOk="0">
                  <a:moveTo>
                    <a:pt x="1051" y="0"/>
                  </a:moveTo>
                  <a:lnTo>
                    <a:pt x="830" y="19"/>
                  </a:lnTo>
                  <a:lnTo>
                    <a:pt x="645" y="74"/>
                  </a:lnTo>
                  <a:lnTo>
                    <a:pt x="461" y="166"/>
                  </a:lnTo>
                  <a:lnTo>
                    <a:pt x="295" y="295"/>
                  </a:lnTo>
                  <a:lnTo>
                    <a:pt x="184" y="443"/>
                  </a:lnTo>
                  <a:lnTo>
                    <a:pt x="74" y="627"/>
                  </a:lnTo>
                  <a:lnTo>
                    <a:pt x="18" y="830"/>
                  </a:lnTo>
                  <a:lnTo>
                    <a:pt x="0" y="1033"/>
                  </a:lnTo>
                  <a:lnTo>
                    <a:pt x="0" y="1162"/>
                  </a:lnTo>
                  <a:lnTo>
                    <a:pt x="0" y="1273"/>
                  </a:lnTo>
                  <a:lnTo>
                    <a:pt x="74" y="1476"/>
                  </a:lnTo>
                  <a:lnTo>
                    <a:pt x="166" y="1660"/>
                  </a:lnTo>
                  <a:lnTo>
                    <a:pt x="295" y="1807"/>
                  </a:lnTo>
                  <a:lnTo>
                    <a:pt x="443" y="1955"/>
                  </a:lnTo>
                  <a:lnTo>
                    <a:pt x="627" y="2047"/>
                  </a:lnTo>
                  <a:lnTo>
                    <a:pt x="830" y="2102"/>
                  </a:lnTo>
                  <a:lnTo>
                    <a:pt x="940" y="2121"/>
                  </a:lnTo>
                  <a:lnTo>
                    <a:pt x="1051" y="2121"/>
                  </a:lnTo>
                  <a:lnTo>
                    <a:pt x="1272" y="2102"/>
                  </a:lnTo>
                  <a:lnTo>
                    <a:pt x="1475" y="2047"/>
                  </a:lnTo>
                  <a:lnTo>
                    <a:pt x="1659" y="1955"/>
                  </a:lnTo>
                  <a:lnTo>
                    <a:pt x="1807" y="1826"/>
                  </a:lnTo>
                  <a:lnTo>
                    <a:pt x="1936" y="1678"/>
                  </a:lnTo>
                  <a:lnTo>
                    <a:pt x="2028" y="1494"/>
                  </a:lnTo>
                  <a:lnTo>
                    <a:pt x="2102" y="1310"/>
                  </a:lnTo>
                  <a:lnTo>
                    <a:pt x="2120" y="1088"/>
                  </a:lnTo>
                  <a:lnTo>
                    <a:pt x="2120" y="978"/>
                  </a:lnTo>
                  <a:lnTo>
                    <a:pt x="2102" y="867"/>
                  </a:lnTo>
                  <a:lnTo>
                    <a:pt x="2047" y="664"/>
                  </a:lnTo>
                  <a:lnTo>
                    <a:pt x="1954" y="480"/>
                  </a:lnTo>
                  <a:lnTo>
                    <a:pt x="1825" y="314"/>
                  </a:lnTo>
                  <a:lnTo>
                    <a:pt x="1659" y="185"/>
                  </a:lnTo>
                  <a:lnTo>
                    <a:pt x="1475" y="74"/>
                  </a:lnTo>
                  <a:lnTo>
                    <a:pt x="1272"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1" name="Google Shape;3291;p11"/>
            <p:cNvSpPr/>
            <p:nvPr/>
          </p:nvSpPr>
          <p:spPr>
            <a:xfrm>
              <a:off x="6348700" y="1670300"/>
              <a:ext cx="52550" cy="52100"/>
            </a:xfrm>
            <a:custGeom>
              <a:avLst/>
              <a:gdLst/>
              <a:ahLst/>
              <a:cxnLst/>
              <a:rect l="l" t="t" r="r" b="b"/>
              <a:pathLst>
                <a:path w="2102" h="2084" extrusionOk="0">
                  <a:moveTo>
                    <a:pt x="1033" y="0"/>
                  </a:moveTo>
                  <a:lnTo>
                    <a:pt x="811" y="19"/>
                  </a:lnTo>
                  <a:lnTo>
                    <a:pt x="627" y="74"/>
                  </a:lnTo>
                  <a:lnTo>
                    <a:pt x="443" y="185"/>
                  </a:lnTo>
                  <a:lnTo>
                    <a:pt x="295" y="314"/>
                  </a:lnTo>
                  <a:lnTo>
                    <a:pt x="166" y="461"/>
                  </a:lnTo>
                  <a:lnTo>
                    <a:pt x="74" y="646"/>
                  </a:lnTo>
                  <a:lnTo>
                    <a:pt x="18" y="849"/>
                  </a:lnTo>
                  <a:lnTo>
                    <a:pt x="0" y="1051"/>
                  </a:lnTo>
                  <a:lnTo>
                    <a:pt x="37" y="1273"/>
                  </a:lnTo>
                  <a:lnTo>
                    <a:pt x="92" y="1476"/>
                  </a:lnTo>
                  <a:lnTo>
                    <a:pt x="184" y="1641"/>
                  </a:lnTo>
                  <a:lnTo>
                    <a:pt x="314" y="1789"/>
                  </a:lnTo>
                  <a:lnTo>
                    <a:pt x="479" y="1918"/>
                  </a:lnTo>
                  <a:lnTo>
                    <a:pt x="645" y="2010"/>
                  </a:lnTo>
                  <a:lnTo>
                    <a:pt x="848" y="2066"/>
                  </a:lnTo>
                  <a:lnTo>
                    <a:pt x="1069" y="2084"/>
                  </a:lnTo>
                  <a:lnTo>
                    <a:pt x="1272" y="2066"/>
                  </a:lnTo>
                  <a:lnTo>
                    <a:pt x="1475" y="1992"/>
                  </a:lnTo>
                  <a:lnTo>
                    <a:pt x="1659" y="1900"/>
                  </a:lnTo>
                  <a:lnTo>
                    <a:pt x="1807" y="1771"/>
                  </a:lnTo>
                  <a:lnTo>
                    <a:pt x="1936" y="1623"/>
                  </a:lnTo>
                  <a:lnTo>
                    <a:pt x="2028" y="1439"/>
                  </a:lnTo>
                  <a:lnTo>
                    <a:pt x="2084" y="1236"/>
                  </a:lnTo>
                  <a:lnTo>
                    <a:pt x="2102" y="1015"/>
                  </a:lnTo>
                  <a:lnTo>
                    <a:pt x="2065" y="812"/>
                  </a:lnTo>
                  <a:lnTo>
                    <a:pt x="2010" y="609"/>
                  </a:lnTo>
                  <a:lnTo>
                    <a:pt x="1918" y="443"/>
                  </a:lnTo>
                  <a:lnTo>
                    <a:pt x="1789" y="277"/>
                  </a:lnTo>
                  <a:lnTo>
                    <a:pt x="1623" y="166"/>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2" name="Google Shape;3292;p11"/>
            <p:cNvSpPr/>
            <p:nvPr/>
          </p:nvSpPr>
          <p:spPr>
            <a:xfrm>
              <a:off x="4936800" y="848875"/>
              <a:ext cx="51175" cy="51200"/>
            </a:xfrm>
            <a:custGeom>
              <a:avLst/>
              <a:gdLst/>
              <a:ahLst/>
              <a:cxnLst/>
              <a:rect l="l" t="t" r="r" b="b"/>
              <a:pathLst>
                <a:path w="2047" h="2048" extrusionOk="0">
                  <a:moveTo>
                    <a:pt x="922" y="1"/>
                  </a:moveTo>
                  <a:lnTo>
                    <a:pt x="830" y="19"/>
                  </a:lnTo>
                  <a:lnTo>
                    <a:pt x="627" y="74"/>
                  </a:lnTo>
                  <a:lnTo>
                    <a:pt x="443" y="167"/>
                  </a:lnTo>
                  <a:lnTo>
                    <a:pt x="295" y="296"/>
                  </a:lnTo>
                  <a:lnTo>
                    <a:pt x="166" y="443"/>
                  </a:lnTo>
                  <a:lnTo>
                    <a:pt x="74" y="627"/>
                  </a:lnTo>
                  <a:lnTo>
                    <a:pt x="18" y="830"/>
                  </a:lnTo>
                  <a:lnTo>
                    <a:pt x="0" y="923"/>
                  </a:lnTo>
                  <a:lnTo>
                    <a:pt x="0" y="1033"/>
                  </a:lnTo>
                  <a:lnTo>
                    <a:pt x="0" y="1144"/>
                  </a:lnTo>
                  <a:lnTo>
                    <a:pt x="18" y="1254"/>
                  </a:lnTo>
                  <a:lnTo>
                    <a:pt x="92" y="1439"/>
                  </a:lnTo>
                  <a:lnTo>
                    <a:pt x="184" y="1623"/>
                  </a:lnTo>
                  <a:lnTo>
                    <a:pt x="313" y="1771"/>
                  </a:lnTo>
                  <a:lnTo>
                    <a:pt x="479" y="1900"/>
                  </a:lnTo>
                  <a:lnTo>
                    <a:pt x="664" y="1992"/>
                  </a:lnTo>
                  <a:lnTo>
                    <a:pt x="848" y="2029"/>
                  </a:lnTo>
                  <a:lnTo>
                    <a:pt x="959" y="2047"/>
                  </a:lnTo>
                  <a:lnTo>
                    <a:pt x="1069" y="2047"/>
                  </a:lnTo>
                  <a:lnTo>
                    <a:pt x="1272" y="2029"/>
                  </a:lnTo>
                  <a:lnTo>
                    <a:pt x="1457" y="1955"/>
                  </a:lnTo>
                  <a:lnTo>
                    <a:pt x="1623" y="1863"/>
                  </a:lnTo>
                  <a:lnTo>
                    <a:pt x="1770" y="1734"/>
                  </a:lnTo>
                  <a:lnTo>
                    <a:pt x="1881" y="1568"/>
                  </a:lnTo>
                  <a:lnTo>
                    <a:pt x="1973" y="1402"/>
                  </a:lnTo>
                  <a:lnTo>
                    <a:pt x="2028" y="1199"/>
                  </a:lnTo>
                  <a:lnTo>
                    <a:pt x="2047" y="996"/>
                  </a:lnTo>
                  <a:lnTo>
                    <a:pt x="2028" y="812"/>
                  </a:lnTo>
                  <a:lnTo>
                    <a:pt x="1973" y="609"/>
                  </a:lnTo>
                  <a:lnTo>
                    <a:pt x="1862" y="443"/>
                  </a:lnTo>
                  <a:lnTo>
                    <a:pt x="1752" y="296"/>
                  </a:lnTo>
                  <a:lnTo>
                    <a:pt x="1604" y="167"/>
                  </a:lnTo>
                  <a:lnTo>
                    <a:pt x="1420" y="74"/>
                  </a:lnTo>
                  <a:lnTo>
                    <a:pt x="1235" y="19"/>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3" name="Google Shape;3293;p11"/>
            <p:cNvSpPr/>
            <p:nvPr/>
          </p:nvSpPr>
          <p:spPr>
            <a:xfrm>
              <a:off x="5067700" y="1036950"/>
              <a:ext cx="51650" cy="51650"/>
            </a:xfrm>
            <a:custGeom>
              <a:avLst/>
              <a:gdLst/>
              <a:ahLst/>
              <a:cxnLst/>
              <a:rect l="l" t="t" r="r" b="b"/>
              <a:pathLst>
                <a:path w="2066" h="2066" extrusionOk="0">
                  <a:moveTo>
                    <a:pt x="1015" y="0"/>
                  </a:moveTo>
                  <a:lnTo>
                    <a:pt x="812" y="19"/>
                  </a:lnTo>
                  <a:lnTo>
                    <a:pt x="627" y="74"/>
                  </a:lnTo>
                  <a:lnTo>
                    <a:pt x="461" y="166"/>
                  </a:lnTo>
                  <a:lnTo>
                    <a:pt x="314" y="295"/>
                  </a:lnTo>
                  <a:lnTo>
                    <a:pt x="185" y="443"/>
                  </a:lnTo>
                  <a:lnTo>
                    <a:pt x="93" y="609"/>
                  </a:lnTo>
                  <a:lnTo>
                    <a:pt x="37" y="793"/>
                  </a:lnTo>
                  <a:lnTo>
                    <a:pt x="0" y="996"/>
                  </a:lnTo>
                  <a:lnTo>
                    <a:pt x="19" y="1217"/>
                  </a:lnTo>
                  <a:lnTo>
                    <a:pt x="74" y="1420"/>
                  </a:lnTo>
                  <a:lnTo>
                    <a:pt x="166" y="1586"/>
                  </a:lnTo>
                  <a:lnTo>
                    <a:pt x="295" y="1752"/>
                  </a:lnTo>
                  <a:lnTo>
                    <a:pt x="443" y="1881"/>
                  </a:lnTo>
                  <a:lnTo>
                    <a:pt x="609" y="1973"/>
                  </a:lnTo>
                  <a:lnTo>
                    <a:pt x="812" y="2047"/>
                  </a:lnTo>
                  <a:lnTo>
                    <a:pt x="1015" y="2065"/>
                  </a:lnTo>
                  <a:lnTo>
                    <a:pt x="1236" y="2047"/>
                  </a:lnTo>
                  <a:lnTo>
                    <a:pt x="1439" y="1992"/>
                  </a:lnTo>
                  <a:lnTo>
                    <a:pt x="1605" y="1900"/>
                  </a:lnTo>
                  <a:lnTo>
                    <a:pt x="1771" y="1770"/>
                  </a:lnTo>
                  <a:lnTo>
                    <a:pt x="1881" y="1623"/>
                  </a:lnTo>
                  <a:lnTo>
                    <a:pt x="1992" y="1439"/>
                  </a:lnTo>
                  <a:lnTo>
                    <a:pt x="2047" y="1236"/>
                  </a:lnTo>
                  <a:lnTo>
                    <a:pt x="2066" y="1033"/>
                  </a:lnTo>
                  <a:lnTo>
                    <a:pt x="2047" y="830"/>
                  </a:lnTo>
                  <a:lnTo>
                    <a:pt x="1992" y="627"/>
                  </a:lnTo>
                  <a:lnTo>
                    <a:pt x="1881" y="443"/>
                  </a:lnTo>
                  <a:lnTo>
                    <a:pt x="1771" y="295"/>
                  </a:lnTo>
                  <a:lnTo>
                    <a:pt x="1605" y="166"/>
                  </a:lnTo>
                  <a:lnTo>
                    <a:pt x="1439" y="74"/>
                  </a:lnTo>
                  <a:lnTo>
                    <a:pt x="1236"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4" name="Google Shape;3294;p11"/>
            <p:cNvSpPr/>
            <p:nvPr/>
          </p:nvSpPr>
          <p:spPr>
            <a:xfrm>
              <a:off x="5344725" y="1331025"/>
              <a:ext cx="51200" cy="51200"/>
            </a:xfrm>
            <a:custGeom>
              <a:avLst/>
              <a:gdLst/>
              <a:ahLst/>
              <a:cxnLst/>
              <a:rect l="l" t="t" r="r" b="b"/>
              <a:pathLst>
                <a:path w="2048" h="2048" extrusionOk="0">
                  <a:moveTo>
                    <a:pt x="941" y="1"/>
                  </a:moveTo>
                  <a:lnTo>
                    <a:pt x="831" y="19"/>
                  </a:lnTo>
                  <a:lnTo>
                    <a:pt x="646" y="75"/>
                  </a:lnTo>
                  <a:lnTo>
                    <a:pt x="462" y="167"/>
                  </a:lnTo>
                  <a:lnTo>
                    <a:pt x="296" y="296"/>
                  </a:lnTo>
                  <a:lnTo>
                    <a:pt x="185" y="443"/>
                  </a:lnTo>
                  <a:lnTo>
                    <a:pt x="75" y="628"/>
                  </a:lnTo>
                  <a:lnTo>
                    <a:pt x="19" y="831"/>
                  </a:lnTo>
                  <a:lnTo>
                    <a:pt x="1" y="923"/>
                  </a:lnTo>
                  <a:lnTo>
                    <a:pt x="1" y="1033"/>
                  </a:lnTo>
                  <a:lnTo>
                    <a:pt x="1" y="1144"/>
                  </a:lnTo>
                  <a:lnTo>
                    <a:pt x="19" y="1255"/>
                  </a:lnTo>
                  <a:lnTo>
                    <a:pt x="93" y="1439"/>
                  </a:lnTo>
                  <a:lnTo>
                    <a:pt x="185" y="1624"/>
                  </a:lnTo>
                  <a:lnTo>
                    <a:pt x="314" y="1771"/>
                  </a:lnTo>
                  <a:lnTo>
                    <a:pt x="480" y="1900"/>
                  </a:lnTo>
                  <a:lnTo>
                    <a:pt x="665" y="1992"/>
                  </a:lnTo>
                  <a:lnTo>
                    <a:pt x="849" y="2048"/>
                  </a:lnTo>
                  <a:lnTo>
                    <a:pt x="1070" y="2048"/>
                  </a:lnTo>
                  <a:lnTo>
                    <a:pt x="1273" y="2029"/>
                  </a:lnTo>
                  <a:lnTo>
                    <a:pt x="1457" y="1955"/>
                  </a:lnTo>
                  <a:lnTo>
                    <a:pt x="1623" y="1863"/>
                  </a:lnTo>
                  <a:lnTo>
                    <a:pt x="1771" y="1734"/>
                  </a:lnTo>
                  <a:lnTo>
                    <a:pt x="1881" y="1587"/>
                  </a:lnTo>
                  <a:lnTo>
                    <a:pt x="1974" y="1402"/>
                  </a:lnTo>
                  <a:lnTo>
                    <a:pt x="2029" y="1218"/>
                  </a:lnTo>
                  <a:lnTo>
                    <a:pt x="2047" y="1015"/>
                  </a:lnTo>
                  <a:lnTo>
                    <a:pt x="2029" y="812"/>
                  </a:lnTo>
                  <a:lnTo>
                    <a:pt x="1974" y="628"/>
                  </a:lnTo>
                  <a:lnTo>
                    <a:pt x="1881" y="462"/>
                  </a:lnTo>
                  <a:lnTo>
                    <a:pt x="1752" y="296"/>
                  </a:lnTo>
                  <a:lnTo>
                    <a:pt x="1605" y="185"/>
                  </a:lnTo>
                  <a:lnTo>
                    <a:pt x="1439" y="93"/>
                  </a:lnTo>
                  <a:lnTo>
                    <a:pt x="1255"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5" name="Google Shape;3295;p11"/>
            <p:cNvSpPr/>
            <p:nvPr/>
          </p:nvSpPr>
          <p:spPr>
            <a:xfrm>
              <a:off x="5713025" y="1559200"/>
              <a:ext cx="51200" cy="51650"/>
            </a:xfrm>
            <a:custGeom>
              <a:avLst/>
              <a:gdLst/>
              <a:ahLst/>
              <a:cxnLst/>
              <a:rect l="l" t="t" r="r" b="b"/>
              <a:pathLst>
                <a:path w="2048" h="2066" extrusionOk="0">
                  <a:moveTo>
                    <a:pt x="1033" y="1"/>
                  </a:moveTo>
                  <a:lnTo>
                    <a:pt x="831" y="19"/>
                  </a:lnTo>
                  <a:lnTo>
                    <a:pt x="628" y="93"/>
                  </a:lnTo>
                  <a:lnTo>
                    <a:pt x="462" y="185"/>
                  </a:lnTo>
                  <a:lnTo>
                    <a:pt x="314" y="296"/>
                  </a:lnTo>
                  <a:lnTo>
                    <a:pt x="185" y="443"/>
                  </a:lnTo>
                  <a:lnTo>
                    <a:pt x="93" y="628"/>
                  </a:lnTo>
                  <a:lnTo>
                    <a:pt x="19" y="812"/>
                  </a:lnTo>
                  <a:lnTo>
                    <a:pt x="1" y="1015"/>
                  </a:lnTo>
                  <a:lnTo>
                    <a:pt x="19" y="1218"/>
                  </a:lnTo>
                  <a:lnTo>
                    <a:pt x="75" y="1402"/>
                  </a:lnTo>
                  <a:lnTo>
                    <a:pt x="167" y="1587"/>
                  </a:lnTo>
                  <a:lnTo>
                    <a:pt x="277" y="1734"/>
                  </a:lnTo>
                  <a:lnTo>
                    <a:pt x="425" y="1863"/>
                  </a:lnTo>
                  <a:lnTo>
                    <a:pt x="591" y="1955"/>
                  </a:lnTo>
                  <a:lnTo>
                    <a:pt x="794" y="2029"/>
                  </a:lnTo>
                  <a:lnTo>
                    <a:pt x="978" y="2066"/>
                  </a:lnTo>
                  <a:lnTo>
                    <a:pt x="1089" y="2047"/>
                  </a:lnTo>
                  <a:lnTo>
                    <a:pt x="1199" y="2047"/>
                  </a:lnTo>
                  <a:lnTo>
                    <a:pt x="1402" y="1992"/>
                  </a:lnTo>
                  <a:lnTo>
                    <a:pt x="1568" y="1882"/>
                  </a:lnTo>
                  <a:lnTo>
                    <a:pt x="1734" y="1771"/>
                  </a:lnTo>
                  <a:lnTo>
                    <a:pt x="1863" y="1605"/>
                  </a:lnTo>
                  <a:lnTo>
                    <a:pt x="1955" y="1439"/>
                  </a:lnTo>
                  <a:lnTo>
                    <a:pt x="2029" y="1236"/>
                  </a:lnTo>
                  <a:lnTo>
                    <a:pt x="2047" y="1126"/>
                  </a:lnTo>
                  <a:lnTo>
                    <a:pt x="2047" y="1015"/>
                  </a:lnTo>
                  <a:lnTo>
                    <a:pt x="2029" y="812"/>
                  </a:lnTo>
                  <a:lnTo>
                    <a:pt x="1955" y="628"/>
                  </a:lnTo>
                  <a:lnTo>
                    <a:pt x="1863" y="462"/>
                  </a:lnTo>
                  <a:lnTo>
                    <a:pt x="1734" y="314"/>
                  </a:lnTo>
                  <a:lnTo>
                    <a:pt x="1587" y="185"/>
                  </a:lnTo>
                  <a:lnTo>
                    <a:pt x="1421" y="93"/>
                  </a:lnTo>
                  <a:lnTo>
                    <a:pt x="1236" y="38"/>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6" name="Google Shape;3296;p11"/>
            <p:cNvSpPr/>
            <p:nvPr/>
          </p:nvSpPr>
          <p:spPr>
            <a:xfrm>
              <a:off x="5792775" y="1573500"/>
              <a:ext cx="51650" cy="51650"/>
            </a:xfrm>
            <a:custGeom>
              <a:avLst/>
              <a:gdLst/>
              <a:ahLst/>
              <a:cxnLst/>
              <a:rect l="l" t="t" r="r" b="b"/>
              <a:pathLst>
                <a:path w="2066" h="2066" extrusionOk="0">
                  <a:moveTo>
                    <a:pt x="1052" y="0"/>
                  </a:moveTo>
                  <a:lnTo>
                    <a:pt x="830" y="19"/>
                  </a:lnTo>
                  <a:lnTo>
                    <a:pt x="646" y="74"/>
                  </a:lnTo>
                  <a:lnTo>
                    <a:pt x="462" y="166"/>
                  </a:lnTo>
                  <a:lnTo>
                    <a:pt x="296" y="277"/>
                  </a:lnTo>
                  <a:lnTo>
                    <a:pt x="167" y="443"/>
                  </a:lnTo>
                  <a:lnTo>
                    <a:pt x="74" y="609"/>
                  </a:lnTo>
                  <a:lnTo>
                    <a:pt x="19" y="812"/>
                  </a:lnTo>
                  <a:lnTo>
                    <a:pt x="1" y="1015"/>
                  </a:lnTo>
                  <a:lnTo>
                    <a:pt x="1" y="1217"/>
                  </a:lnTo>
                  <a:lnTo>
                    <a:pt x="56" y="1420"/>
                  </a:lnTo>
                  <a:lnTo>
                    <a:pt x="148" y="1586"/>
                  </a:lnTo>
                  <a:lnTo>
                    <a:pt x="277" y="1752"/>
                  </a:lnTo>
                  <a:lnTo>
                    <a:pt x="406" y="1881"/>
                  </a:lnTo>
                  <a:lnTo>
                    <a:pt x="591" y="1973"/>
                  </a:lnTo>
                  <a:lnTo>
                    <a:pt x="775" y="2029"/>
                  </a:lnTo>
                  <a:lnTo>
                    <a:pt x="978" y="2066"/>
                  </a:lnTo>
                  <a:lnTo>
                    <a:pt x="1181" y="2047"/>
                  </a:lnTo>
                  <a:lnTo>
                    <a:pt x="1384" y="2010"/>
                  </a:lnTo>
                  <a:lnTo>
                    <a:pt x="1568" y="1918"/>
                  </a:lnTo>
                  <a:lnTo>
                    <a:pt x="1734" y="1789"/>
                  </a:lnTo>
                  <a:lnTo>
                    <a:pt x="1863" y="1641"/>
                  </a:lnTo>
                  <a:lnTo>
                    <a:pt x="1974" y="1475"/>
                  </a:lnTo>
                  <a:lnTo>
                    <a:pt x="2029" y="1291"/>
                  </a:lnTo>
                  <a:lnTo>
                    <a:pt x="2066" y="1070"/>
                  </a:lnTo>
                  <a:lnTo>
                    <a:pt x="2047" y="849"/>
                  </a:lnTo>
                  <a:lnTo>
                    <a:pt x="1992" y="664"/>
                  </a:lnTo>
                  <a:lnTo>
                    <a:pt x="1900" y="480"/>
                  </a:lnTo>
                  <a:lnTo>
                    <a:pt x="1789" y="314"/>
                  </a:lnTo>
                  <a:lnTo>
                    <a:pt x="1642" y="185"/>
                  </a:lnTo>
                  <a:lnTo>
                    <a:pt x="1457" y="93"/>
                  </a:lnTo>
                  <a:lnTo>
                    <a:pt x="1273" y="19"/>
                  </a:lnTo>
                  <a:lnTo>
                    <a:pt x="105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7" name="Google Shape;3297;p11"/>
            <p:cNvSpPr/>
            <p:nvPr/>
          </p:nvSpPr>
          <p:spPr>
            <a:xfrm>
              <a:off x="5002250" y="942900"/>
              <a:ext cx="51650" cy="51675"/>
            </a:xfrm>
            <a:custGeom>
              <a:avLst/>
              <a:gdLst/>
              <a:ahLst/>
              <a:cxnLst/>
              <a:rect l="l" t="t" r="r" b="b"/>
              <a:pathLst>
                <a:path w="2066" h="2067" extrusionOk="0">
                  <a:moveTo>
                    <a:pt x="996" y="1"/>
                  </a:moveTo>
                  <a:lnTo>
                    <a:pt x="793" y="19"/>
                  </a:lnTo>
                  <a:lnTo>
                    <a:pt x="609" y="75"/>
                  </a:lnTo>
                  <a:lnTo>
                    <a:pt x="443" y="185"/>
                  </a:lnTo>
                  <a:lnTo>
                    <a:pt x="295" y="296"/>
                  </a:lnTo>
                  <a:lnTo>
                    <a:pt x="166" y="444"/>
                  </a:lnTo>
                  <a:lnTo>
                    <a:pt x="74" y="628"/>
                  </a:lnTo>
                  <a:lnTo>
                    <a:pt x="19" y="812"/>
                  </a:lnTo>
                  <a:lnTo>
                    <a:pt x="0" y="1015"/>
                  </a:lnTo>
                  <a:lnTo>
                    <a:pt x="19" y="1218"/>
                  </a:lnTo>
                  <a:lnTo>
                    <a:pt x="74" y="1421"/>
                  </a:lnTo>
                  <a:lnTo>
                    <a:pt x="166" y="1605"/>
                  </a:lnTo>
                  <a:lnTo>
                    <a:pt x="295" y="1753"/>
                  </a:lnTo>
                  <a:lnTo>
                    <a:pt x="443" y="1882"/>
                  </a:lnTo>
                  <a:lnTo>
                    <a:pt x="627" y="1974"/>
                  </a:lnTo>
                  <a:lnTo>
                    <a:pt x="812" y="2029"/>
                  </a:lnTo>
                  <a:lnTo>
                    <a:pt x="1033" y="2066"/>
                  </a:lnTo>
                  <a:lnTo>
                    <a:pt x="1236" y="2029"/>
                  </a:lnTo>
                  <a:lnTo>
                    <a:pt x="1438" y="1974"/>
                  </a:lnTo>
                  <a:lnTo>
                    <a:pt x="1604" y="1882"/>
                  </a:lnTo>
                  <a:lnTo>
                    <a:pt x="1770" y="1753"/>
                  </a:lnTo>
                  <a:lnTo>
                    <a:pt x="1881" y="1605"/>
                  </a:lnTo>
                  <a:lnTo>
                    <a:pt x="1992" y="1421"/>
                  </a:lnTo>
                  <a:lnTo>
                    <a:pt x="2047" y="1218"/>
                  </a:lnTo>
                  <a:lnTo>
                    <a:pt x="2065" y="1015"/>
                  </a:lnTo>
                  <a:lnTo>
                    <a:pt x="2028" y="812"/>
                  </a:lnTo>
                  <a:lnTo>
                    <a:pt x="1973" y="609"/>
                  </a:lnTo>
                  <a:lnTo>
                    <a:pt x="1881" y="444"/>
                  </a:lnTo>
                  <a:lnTo>
                    <a:pt x="1752" y="278"/>
                  </a:lnTo>
                  <a:lnTo>
                    <a:pt x="1586" y="167"/>
                  </a:lnTo>
                  <a:lnTo>
                    <a:pt x="1420" y="75"/>
                  </a:lnTo>
                  <a:lnTo>
                    <a:pt x="1217" y="19"/>
                  </a:lnTo>
                  <a:lnTo>
                    <a:pt x="9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8" name="Google Shape;3298;p11"/>
            <p:cNvSpPr/>
            <p:nvPr/>
          </p:nvSpPr>
          <p:spPr>
            <a:xfrm>
              <a:off x="4819700" y="583375"/>
              <a:ext cx="51200" cy="51175"/>
            </a:xfrm>
            <a:custGeom>
              <a:avLst/>
              <a:gdLst/>
              <a:ahLst/>
              <a:cxnLst/>
              <a:rect l="l" t="t" r="r" b="b"/>
              <a:pathLst>
                <a:path w="2048" h="2047" extrusionOk="0">
                  <a:moveTo>
                    <a:pt x="867" y="0"/>
                  </a:moveTo>
                  <a:lnTo>
                    <a:pt x="665" y="56"/>
                  </a:lnTo>
                  <a:lnTo>
                    <a:pt x="480" y="148"/>
                  </a:lnTo>
                  <a:lnTo>
                    <a:pt x="333" y="277"/>
                  </a:lnTo>
                  <a:lnTo>
                    <a:pt x="185" y="424"/>
                  </a:lnTo>
                  <a:lnTo>
                    <a:pt x="93" y="590"/>
                  </a:lnTo>
                  <a:lnTo>
                    <a:pt x="19" y="793"/>
                  </a:lnTo>
                  <a:lnTo>
                    <a:pt x="1" y="904"/>
                  </a:lnTo>
                  <a:lnTo>
                    <a:pt x="1" y="996"/>
                  </a:lnTo>
                  <a:lnTo>
                    <a:pt x="19" y="1199"/>
                  </a:lnTo>
                  <a:lnTo>
                    <a:pt x="75" y="1402"/>
                  </a:lnTo>
                  <a:lnTo>
                    <a:pt x="148" y="1567"/>
                  </a:lnTo>
                  <a:lnTo>
                    <a:pt x="277" y="1733"/>
                  </a:lnTo>
                  <a:lnTo>
                    <a:pt x="425" y="1862"/>
                  </a:lnTo>
                  <a:lnTo>
                    <a:pt x="591" y="1955"/>
                  </a:lnTo>
                  <a:lnTo>
                    <a:pt x="775" y="2028"/>
                  </a:lnTo>
                  <a:lnTo>
                    <a:pt x="978" y="2047"/>
                  </a:lnTo>
                  <a:lnTo>
                    <a:pt x="1181" y="2047"/>
                  </a:lnTo>
                  <a:lnTo>
                    <a:pt x="1384" y="1992"/>
                  </a:lnTo>
                  <a:lnTo>
                    <a:pt x="1568" y="1899"/>
                  </a:lnTo>
                  <a:lnTo>
                    <a:pt x="1734" y="1770"/>
                  </a:lnTo>
                  <a:lnTo>
                    <a:pt x="1863" y="1623"/>
                  </a:lnTo>
                  <a:lnTo>
                    <a:pt x="1955" y="1457"/>
                  </a:lnTo>
                  <a:lnTo>
                    <a:pt x="2029" y="1254"/>
                  </a:lnTo>
                  <a:lnTo>
                    <a:pt x="2047" y="1162"/>
                  </a:lnTo>
                  <a:lnTo>
                    <a:pt x="2047" y="1051"/>
                  </a:lnTo>
                  <a:lnTo>
                    <a:pt x="2029" y="848"/>
                  </a:lnTo>
                  <a:lnTo>
                    <a:pt x="1974" y="646"/>
                  </a:lnTo>
                  <a:lnTo>
                    <a:pt x="1900" y="480"/>
                  </a:lnTo>
                  <a:lnTo>
                    <a:pt x="1771" y="332"/>
                  </a:lnTo>
                  <a:lnTo>
                    <a:pt x="1623" y="203"/>
                  </a:lnTo>
                  <a:lnTo>
                    <a:pt x="1457" y="92"/>
                  </a:lnTo>
                  <a:lnTo>
                    <a:pt x="1273" y="19"/>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9" name="Google Shape;3299;p11"/>
            <p:cNvSpPr/>
            <p:nvPr/>
          </p:nvSpPr>
          <p:spPr>
            <a:xfrm>
              <a:off x="4768550" y="409125"/>
              <a:ext cx="51175" cy="51650"/>
            </a:xfrm>
            <a:custGeom>
              <a:avLst/>
              <a:gdLst/>
              <a:ahLst/>
              <a:cxnLst/>
              <a:rect l="l" t="t" r="r" b="b"/>
              <a:pathLst>
                <a:path w="2047" h="2066" extrusionOk="0">
                  <a:moveTo>
                    <a:pt x="1070" y="1"/>
                  </a:moveTo>
                  <a:lnTo>
                    <a:pt x="867" y="19"/>
                  </a:lnTo>
                  <a:lnTo>
                    <a:pt x="664" y="74"/>
                  </a:lnTo>
                  <a:lnTo>
                    <a:pt x="498" y="148"/>
                  </a:lnTo>
                  <a:lnTo>
                    <a:pt x="332" y="277"/>
                  </a:lnTo>
                  <a:lnTo>
                    <a:pt x="203" y="425"/>
                  </a:lnTo>
                  <a:lnTo>
                    <a:pt x="92" y="591"/>
                  </a:lnTo>
                  <a:lnTo>
                    <a:pt x="19" y="775"/>
                  </a:lnTo>
                  <a:lnTo>
                    <a:pt x="0" y="978"/>
                  </a:lnTo>
                  <a:lnTo>
                    <a:pt x="0" y="1181"/>
                  </a:lnTo>
                  <a:lnTo>
                    <a:pt x="55" y="1365"/>
                  </a:lnTo>
                  <a:lnTo>
                    <a:pt x="129" y="1549"/>
                  </a:lnTo>
                  <a:lnTo>
                    <a:pt x="240" y="1697"/>
                  </a:lnTo>
                  <a:lnTo>
                    <a:pt x="387" y="1844"/>
                  </a:lnTo>
                  <a:lnTo>
                    <a:pt x="553" y="1955"/>
                  </a:lnTo>
                  <a:lnTo>
                    <a:pt x="738" y="2010"/>
                  </a:lnTo>
                  <a:lnTo>
                    <a:pt x="940" y="2047"/>
                  </a:lnTo>
                  <a:lnTo>
                    <a:pt x="1051" y="2066"/>
                  </a:lnTo>
                  <a:lnTo>
                    <a:pt x="1162" y="2047"/>
                  </a:lnTo>
                  <a:lnTo>
                    <a:pt x="1346" y="1992"/>
                  </a:lnTo>
                  <a:lnTo>
                    <a:pt x="1530" y="1918"/>
                  </a:lnTo>
                  <a:lnTo>
                    <a:pt x="1696" y="1789"/>
                  </a:lnTo>
                  <a:lnTo>
                    <a:pt x="1844" y="1642"/>
                  </a:lnTo>
                  <a:lnTo>
                    <a:pt x="1936" y="1457"/>
                  </a:lnTo>
                  <a:lnTo>
                    <a:pt x="2010" y="1273"/>
                  </a:lnTo>
                  <a:lnTo>
                    <a:pt x="2028" y="1162"/>
                  </a:lnTo>
                  <a:lnTo>
                    <a:pt x="2047" y="1070"/>
                  </a:lnTo>
                  <a:lnTo>
                    <a:pt x="2028" y="867"/>
                  </a:lnTo>
                  <a:lnTo>
                    <a:pt x="1973" y="664"/>
                  </a:lnTo>
                  <a:lnTo>
                    <a:pt x="1881" y="498"/>
                  </a:lnTo>
                  <a:lnTo>
                    <a:pt x="1770" y="332"/>
                  </a:lnTo>
                  <a:lnTo>
                    <a:pt x="1623" y="203"/>
                  </a:lnTo>
                  <a:lnTo>
                    <a:pt x="1457" y="111"/>
                  </a:lnTo>
                  <a:lnTo>
                    <a:pt x="1254" y="37"/>
                  </a:lnTo>
                  <a:lnTo>
                    <a:pt x="10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0" name="Google Shape;3300;p11"/>
            <p:cNvSpPr/>
            <p:nvPr/>
          </p:nvSpPr>
          <p:spPr>
            <a:xfrm>
              <a:off x="5133625" y="1128225"/>
              <a:ext cx="51175" cy="51650"/>
            </a:xfrm>
            <a:custGeom>
              <a:avLst/>
              <a:gdLst/>
              <a:ahLst/>
              <a:cxnLst/>
              <a:rect l="l" t="t" r="r" b="b"/>
              <a:pathLst>
                <a:path w="2047" h="2066" extrusionOk="0">
                  <a:moveTo>
                    <a:pt x="1033" y="0"/>
                  </a:moveTo>
                  <a:lnTo>
                    <a:pt x="830" y="19"/>
                  </a:lnTo>
                  <a:lnTo>
                    <a:pt x="645" y="74"/>
                  </a:lnTo>
                  <a:lnTo>
                    <a:pt x="461" y="166"/>
                  </a:lnTo>
                  <a:lnTo>
                    <a:pt x="314" y="295"/>
                  </a:lnTo>
                  <a:lnTo>
                    <a:pt x="185" y="443"/>
                  </a:lnTo>
                  <a:lnTo>
                    <a:pt x="92" y="609"/>
                  </a:lnTo>
                  <a:lnTo>
                    <a:pt x="19" y="793"/>
                  </a:lnTo>
                  <a:lnTo>
                    <a:pt x="0" y="996"/>
                  </a:lnTo>
                  <a:lnTo>
                    <a:pt x="0" y="1106"/>
                  </a:lnTo>
                  <a:lnTo>
                    <a:pt x="19" y="1217"/>
                  </a:lnTo>
                  <a:lnTo>
                    <a:pt x="74" y="1401"/>
                  </a:lnTo>
                  <a:lnTo>
                    <a:pt x="166" y="1586"/>
                  </a:lnTo>
                  <a:lnTo>
                    <a:pt x="277" y="1752"/>
                  </a:lnTo>
                  <a:lnTo>
                    <a:pt x="443" y="1881"/>
                  </a:lnTo>
                  <a:lnTo>
                    <a:pt x="609" y="1973"/>
                  </a:lnTo>
                  <a:lnTo>
                    <a:pt x="811" y="2047"/>
                  </a:lnTo>
                  <a:lnTo>
                    <a:pt x="904" y="2065"/>
                  </a:lnTo>
                  <a:lnTo>
                    <a:pt x="1014" y="2065"/>
                  </a:lnTo>
                  <a:lnTo>
                    <a:pt x="1217" y="2047"/>
                  </a:lnTo>
                  <a:lnTo>
                    <a:pt x="1420" y="1991"/>
                  </a:lnTo>
                  <a:lnTo>
                    <a:pt x="1586" y="1899"/>
                  </a:lnTo>
                  <a:lnTo>
                    <a:pt x="1733" y="1770"/>
                  </a:lnTo>
                  <a:lnTo>
                    <a:pt x="1862" y="1623"/>
                  </a:lnTo>
                  <a:lnTo>
                    <a:pt x="1955" y="1457"/>
                  </a:lnTo>
                  <a:lnTo>
                    <a:pt x="2028" y="1272"/>
                  </a:lnTo>
                  <a:lnTo>
                    <a:pt x="2047" y="1070"/>
                  </a:lnTo>
                  <a:lnTo>
                    <a:pt x="2047" y="959"/>
                  </a:lnTo>
                  <a:lnTo>
                    <a:pt x="2028" y="848"/>
                  </a:lnTo>
                  <a:lnTo>
                    <a:pt x="1973" y="664"/>
                  </a:lnTo>
                  <a:lnTo>
                    <a:pt x="1881" y="480"/>
                  </a:lnTo>
                  <a:lnTo>
                    <a:pt x="1770" y="314"/>
                  </a:lnTo>
                  <a:lnTo>
                    <a:pt x="1604" y="185"/>
                  </a:lnTo>
                  <a:lnTo>
                    <a:pt x="1438" y="92"/>
                  </a:lnTo>
                  <a:lnTo>
                    <a:pt x="1235" y="37"/>
                  </a:lnTo>
                  <a:lnTo>
                    <a:pt x="1143"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1" name="Google Shape;3301;p11"/>
            <p:cNvSpPr/>
            <p:nvPr/>
          </p:nvSpPr>
          <p:spPr>
            <a:xfrm>
              <a:off x="5487625" y="1436600"/>
              <a:ext cx="51200" cy="51175"/>
            </a:xfrm>
            <a:custGeom>
              <a:avLst/>
              <a:gdLst/>
              <a:ahLst/>
              <a:cxnLst/>
              <a:rect l="l" t="t" r="r" b="b"/>
              <a:pathLst>
                <a:path w="2048" h="2047" extrusionOk="0">
                  <a:moveTo>
                    <a:pt x="1070" y="0"/>
                  </a:moveTo>
                  <a:lnTo>
                    <a:pt x="867" y="19"/>
                  </a:lnTo>
                  <a:lnTo>
                    <a:pt x="683" y="56"/>
                  </a:lnTo>
                  <a:lnTo>
                    <a:pt x="498" y="148"/>
                  </a:lnTo>
                  <a:lnTo>
                    <a:pt x="351" y="258"/>
                  </a:lnTo>
                  <a:lnTo>
                    <a:pt x="203" y="406"/>
                  </a:lnTo>
                  <a:lnTo>
                    <a:pt x="111" y="572"/>
                  </a:lnTo>
                  <a:lnTo>
                    <a:pt x="37" y="756"/>
                  </a:lnTo>
                  <a:lnTo>
                    <a:pt x="1" y="959"/>
                  </a:lnTo>
                  <a:lnTo>
                    <a:pt x="1" y="1070"/>
                  </a:lnTo>
                  <a:lnTo>
                    <a:pt x="1" y="1162"/>
                  </a:lnTo>
                  <a:lnTo>
                    <a:pt x="56" y="1365"/>
                  </a:lnTo>
                  <a:lnTo>
                    <a:pt x="148" y="1549"/>
                  </a:lnTo>
                  <a:lnTo>
                    <a:pt x="259" y="1715"/>
                  </a:lnTo>
                  <a:lnTo>
                    <a:pt x="406" y="1844"/>
                  </a:lnTo>
                  <a:lnTo>
                    <a:pt x="591" y="1955"/>
                  </a:lnTo>
                  <a:lnTo>
                    <a:pt x="775" y="2028"/>
                  </a:lnTo>
                  <a:lnTo>
                    <a:pt x="886" y="2047"/>
                  </a:lnTo>
                  <a:lnTo>
                    <a:pt x="1199" y="2047"/>
                  </a:lnTo>
                  <a:lnTo>
                    <a:pt x="1383" y="1992"/>
                  </a:lnTo>
                  <a:lnTo>
                    <a:pt x="1549" y="1899"/>
                  </a:lnTo>
                  <a:lnTo>
                    <a:pt x="1715" y="1770"/>
                  </a:lnTo>
                  <a:lnTo>
                    <a:pt x="1844" y="1623"/>
                  </a:lnTo>
                  <a:lnTo>
                    <a:pt x="1955" y="1457"/>
                  </a:lnTo>
                  <a:lnTo>
                    <a:pt x="2010" y="1273"/>
                  </a:lnTo>
                  <a:lnTo>
                    <a:pt x="2047" y="1070"/>
                  </a:lnTo>
                  <a:lnTo>
                    <a:pt x="2029" y="867"/>
                  </a:lnTo>
                  <a:lnTo>
                    <a:pt x="1973" y="683"/>
                  </a:lnTo>
                  <a:lnTo>
                    <a:pt x="1900" y="498"/>
                  </a:lnTo>
                  <a:lnTo>
                    <a:pt x="1771" y="351"/>
                  </a:lnTo>
                  <a:lnTo>
                    <a:pt x="1642" y="203"/>
                  </a:lnTo>
                  <a:lnTo>
                    <a:pt x="1457" y="111"/>
                  </a:lnTo>
                  <a:lnTo>
                    <a:pt x="1273" y="37"/>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2" name="Google Shape;3302;p11"/>
            <p:cNvSpPr/>
            <p:nvPr/>
          </p:nvSpPr>
          <p:spPr>
            <a:xfrm>
              <a:off x="4871325" y="754850"/>
              <a:ext cx="50750" cy="50725"/>
            </a:xfrm>
            <a:custGeom>
              <a:avLst/>
              <a:gdLst/>
              <a:ahLst/>
              <a:cxnLst/>
              <a:rect l="l" t="t" r="r" b="b"/>
              <a:pathLst>
                <a:path w="2030" h="2029" extrusionOk="0">
                  <a:moveTo>
                    <a:pt x="1015" y="0"/>
                  </a:moveTo>
                  <a:lnTo>
                    <a:pt x="812" y="19"/>
                  </a:lnTo>
                  <a:lnTo>
                    <a:pt x="628" y="74"/>
                  </a:lnTo>
                  <a:lnTo>
                    <a:pt x="462" y="166"/>
                  </a:lnTo>
                  <a:lnTo>
                    <a:pt x="314" y="295"/>
                  </a:lnTo>
                  <a:lnTo>
                    <a:pt x="204" y="443"/>
                  </a:lnTo>
                  <a:lnTo>
                    <a:pt x="93" y="609"/>
                  </a:lnTo>
                  <a:lnTo>
                    <a:pt x="38" y="775"/>
                  </a:lnTo>
                  <a:lnTo>
                    <a:pt x="1" y="977"/>
                  </a:lnTo>
                  <a:lnTo>
                    <a:pt x="1" y="1070"/>
                  </a:lnTo>
                  <a:lnTo>
                    <a:pt x="19" y="1180"/>
                  </a:lnTo>
                  <a:lnTo>
                    <a:pt x="75" y="1365"/>
                  </a:lnTo>
                  <a:lnTo>
                    <a:pt x="167" y="1549"/>
                  </a:lnTo>
                  <a:lnTo>
                    <a:pt x="277" y="1697"/>
                  </a:lnTo>
                  <a:lnTo>
                    <a:pt x="425" y="1826"/>
                  </a:lnTo>
                  <a:lnTo>
                    <a:pt x="609" y="1936"/>
                  </a:lnTo>
                  <a:lnTo>
                    <a:pt x="794" y="1992"/>
                  </a:lnTo>
                  <a:lnTo>
                    <a:pt x="996" y="2028"/>
                  </a:lnTo>
                  <a:lnTo>
                    <a:pt x="1089" y="2028"/>
                  </a:lnTo>
                  <a:lnTo>
                    <a:pt x="1181" y="2010"/>
                  </a:lnTo>
                  <a:lnTo>
                    <a:pt x="1384" y="1955"/>
                  </a:lnTo>
                  <a:lnTo>
                    <a:pt x="1550" y="1862"/>
                  </a:lnTo>
                  <a:lnTo>
                    <a:pt x="1716" y="1733"/>
                  </a:lnTo>
                  <a:lnTo>
                    <a:pt x="1845" y="1586"/>
                  </a:lnTo>
                  <a:lnTo>
                    <a:pt x="1937" y="1420"/>
                  </a:lnTo>
                  <a:lnTo>
                    <a:pt x="1992" y="1236"/>
                  </a:lnTo>
                  <a:lnTo>
                    <a:pt x="2029" y="1033"/>
                  </a:lnTo>
                  <a:lnTo>
                    <a:pt x="2029" y="922"/>
                  </a:lnTo>
                  <a:lnTo>
                    <a:pt x="2011" y="830"/>
                  </a:lnTo>
                  <a:lnTo>
                    <a:pt x="1955" y="646"/>
                  </a:lnTo>
                  <a:lnTo>
                    <a:pt x="1845" y="461"/>
                  </a:lnTo>
                  <a:lnTo>
                    <a:pt x="1734" y="314"/>
                  </a:lnTo>
                  <a:lnTo>
                    <a:pt x="1568" y="185"/>
                  </a:lnTo>
                  <a:lnTo>
                    <a:pt x="1402" y="92"/>
                  </a:lnTo>
                  <a:lnTo>
                    <a:pt x="1218"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3" name="Google Shape;3303;p11"/>
            <p:cNvSpPr/>
            <p:nvPr/>
          </p:nvSpPr>
          <p:spPr>
            <a:xfrm>
              <a:off x="5199525" y="1223175"/>
              <a:ext cx="50725" cy="50275"/>
            </a:xfrm>
            <a:custGeom>
              <a:avLst/>
              <a:gdLst/>
              <a:ahLst/>
              <a:cxnLst/>
              <a:rect l="l" t="t" r="r" b="b"/>
              <a:pathLst>
                <a:path w="2029" h="2011" extrusionOk="0">
                  <a:moveTo>
                    <a:pt x="1033" y="0"/>
                  </a:moveTo>
                  <a:lnTo>
                    <a:pt x="830" y="19"/>
                  </a:lnTo>
                  <a:lnTo>
                    <a:pt x="628" y="74"/>
                  </a:lnTo>
                  <a:lnTo>
                    <a:pt x="462" y="166"/>
                  </a:lnTo>
                  <a:lnTo>
                    <a:pt x="314" y="295"/>
                  </a:lnTo>
                  <a:lnTo>
                    <a:pt x="185" y="443"/>
                  </a:lnTo>
                  <a:lnTo>
                    <a:pt x="93" y="609"/>
                  </a:lnTo>
                  <a:lnTo>
                    <a:pt x="19" y="812"/>
                  </a:lnTo>
                  <a:lnTo>
                    <a:pt x="1" y="1015"/>
                  </a:lnTo>
                  <a:lnTo>
                    <a:pt x="19" y="1199"/>
                  </a:lnTo>
                  <a:lnTo>
                    <a:pt x="93" y="1402"/>
                  </a:lnTo>
                  <a:lnTo>
                    <a:pt x="185" y="1568"/>
                  </a:lnTo>
                  <a:lnTo>
                    <a:pt x="314" y="1715"/>
                  </a:lnTo>
                  <a:lnTo>
                    <a:pt x="462" y="1844"/>
                  </a:lnTo>
                  <a:lnTo>
                    <a:pt x="646" y="1936"/>
                  </a:lnTo>
                  <a:lnTo>
                    <a:pt x="830" y="1992"/>
                  </a:lnTo>
                  <a:lnTo>
                    <a:pt x="1033" y="2010"/>
                  </a:lnTo>
                  <a:lnTo>
                    <a:pt x="1236" y="1992"/>
                  </a:lnTo>
                  <a:lnTo>
                    <a:pt x="1421" y="1918"/>
                  </a:lnTo>
                  <a:lnTo>
                    <a:pt x="1586" y="1826"/>
                  </a:lnTo>
                  <a:lnTo>
                    <a:pt x="1734" y="1697"/>
                  </a:lnTo>
                  <a:lnTo>
                    <a:pt x="1863" y="1531"/>
                  </a:lnTo>
                  <a:lnTo>
                    <a:pt x="1955" y="1365"/>
                  </a:lnTo>
                  <a:lnTo>
                    <a:pt x="2011" y="1180"/>
                  </a:lnTo>
                  <a:lnTo>
                    <a:pt x="2029" y="1070"/>
                  </a:lnTo>
                  <a:lnTo>
                    <a:pt x="2029" y="978"/>
                  </a:lnTo>
                  <a:lnTo>
                    <a:pt x="1992" y="775"/>
                  </a:lnTo>
                  <a:lnTo>
                    <a:pt x="1937" y="590"/>
                  </a:lnTo>
                  <a:lnTo>
                    <a:pt x="1845" y="424"/>
                  </a:lnTo>
                  <a:lnTo>
                    <a:pt x="1716" y="295"/>
                  </a:lnTo>
                  <a:lnTo>
                    <a:pt x="1568" y="166"/>
                  </a:lnTo>
                  <a:lnTo>
                    <a:pt x="1402" y="74"/>
                  </a:lnTo>
                  <a:lnTo>
                    <a:pt x="1218"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4" name="Google Shape;3304;p11"/>
            <p:cNvSpPr/>
            <p:nvPr/>
          </p:nvSpPr>
          <p:spPr>
            <a:xfrm>
              <a:off x="5633750" y="1545850"/>
              <a:ext cx="49800" cy="49800"/>
            </a:xfrm>
            <a:custGeom>
              <a:avLst/>
              <a:gdLst/>
              <a:ahLst/>
              <a:cxnLst/>
              <a:rect l="l" t="t" r="r" b="b"/>
              <a:pathLst>
                <a:path w="1992" h="1992" extrusionOk="0">
                  <a:moveTo>
                    <a:pt x="941" y="0"/>
                  </a:moveTo>
                  <a:lnTo>
                    <a:pt x="830" y="19"/>
                  </a:lnTo>
                  <a:lnTo>
                    <a:pt x="646" y="74"/>
                  </a:lnTo>
                  <a:lnTo>
                    <a:pt x="480" y="148"/>
                  </a:lnTo>
                  <a:lnTo>
                    <a:pt x="314" y="277"/>
                  </a:lnTo>
                  <a:lnTo>
                    <a:pt x="185" y="424"/>
                  </a:lnTo>
                  <a:lnTo>
                    <a:pt x="93" y="609"/>
                  </a:lnTo>
                  <a:lnTo>
                    <a:pt x="19" y="793"/>
                  </a:lnTo>
                  <a:lnTo>
                    <a:pt x="1" y="885"/>
                  </a:lnTo>
                  <a:lnTo>
                    <a:pt x="1" y="977"/>
                  </a:lnTo>
                  <a:lnTo>
                    <a:pt x="19" y="1180"/>
                  </a:lnTo>
                  <a:lnTo>
                    <a:pt x="74" y="1365"/>
                  </a:lnTo>
                  <a:lnTo>
                    <a:pt x="166" y="1531"/>
                  </a:lnTo>
                  <a:lnTo>
                    <a:pt x="277" y="1678"/>
                  </a:lnTo>
                  <a:lnTo>
                    <a:pt x="425" y="1807"/>
                  </a:lnTo>
                  <a:lnTo>
                    <a:pt x="591" y="1899"/>
                  </a:lnTo>
                  <a:lnTo>
                    <a:pt x="775" y="1973"/>
                  </a:lnTo>
                  <a:lnTo>
                    <a:pt x="959" y="1991"/>
                  </a:lnTo>
                  <a:lnTo>
                    <a:pt x="1051" y="1991"/>
                  </a:lnTo>
                  <a:lnTo>
                    <a:pt x="1162" y="1973"/>
                  </a:lnTo>
                  <a:lnTo>
                    <a:pt x="1346" y="1918"/>
                  </a:lnTo>
                  <a:lnTo>
                    <a:pt x="1512" y="1844"/>
                  </a:lnTo>
                  <a:lnTo>
                    <a:pt x="1678" y="1715"/>
                  </a:lnTo>
                  <a:lnTo>
                    <a:pt x="1807" y="1567"/>
                  </a:lnTo>
                  <a:lnTo>
                    <a:pt x="1900" y="1383"/>
                  </a:lnTo>
                  <a:lnTo>
                    <a:pt x="1973" y="1199"/>
                  </a:lnTo>
                  <a:lnTo>
                    <a:pt x="1992" y="1106"/>
                  </a:lnTo>
                  <a:lnTo>
                    <a:pt x="1992" y="1014"/>
                  </a:lnTo>
                  <a:lnTo>
                    <a:pt x="1973" y="811"/>
                  </a:lnTo>
                  <a:lnTo>
                    <a:pt x="1918" y="627"/>
                  </a:lnTo>
                  <a:lnTo>
                    <a:pt x="1826" y="461"/>
                  </a:lnTo>
                  <a:lnTo>
                    <a:pt x="1715" y="314"/>
                  </a:lnTo>
                  <a:lnTo>
                    <a:pt x="1568" y="185"/>
                  </a:lnTo>
                  <a:lnTo>
                    <a:pt x="1402" y="92"/>
                  </a:lnTo>
                  <a:lnTo>
                    <a:pt x="1217"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5" name="Google Shape;3305;p11"/>
            <p:cNvSpPr/>
            <p:nvPr/>
          </p:nvSpPr>
          <p:spPr>
            <a:xfrm>
              <a:off x="4717825" y="238125"/>
              <a:ext cx="49350" cy="47500"/>
            </a:xfrm>
            <a:custGeom>
              <a:avLst/>
              <a:gdLst/>
              <a:ahLst/>
              <a:cxnLst/>
              <a:rect l="l" t="t" r="r" b="b"/>
              <a:pathLst>
                <a:path w="1974" h="1900" extrusionOk="0">
                  <a:moveTo>
                    <a:pt x="609" y="0"/>
                  </a:moveTo>
                  <a:lnTo>
                    <a:pt x="480" y="74"/>
                  </a:lnTo>
                  <a:lnTo>
                    <a:pt x="370" y="148"/>
                  </a:lnTo>
                  <a:lnTo>
                    <a:pt x="277" y="240"/>
                  </a:lnTo>
                  <a:lnTo>
                    <a:pt x="185" y="350"/>
                  </a:lnTo>
                  <a:lnTo>
                    <a:pt x="112" y="461"/>
                  </a:lnTo>
                  <a:lnTo>
                    <a:pt x="56" y="590"/>
                  </a:lnTo>
                  <a:lnTo>
                    <a:pt x="19" y="738"/>
                  </a:lnTo>
                  <a:lnTo>
                    <a:pt x="1" y="867"/>
                  </a:lnTo>
                  <a:lnTo>
                    <a:pt x="1" y="977"/>
                  </a:lnTo>
                  <a:lnTo>
                    <a:pt x="19" y="1069"/>
                  </a:lnTo>
                  <a:lnTo>
                    <a:pt x="75" y="1272"/>
                  </a:lnTo>
                  <a:lnTo>
                    <a:pt x="167" y="1438"/>
                  </a:lnTo>
                  <a:lnTo>
                    <a:pt x="296" y="1586"/>
                  </a:lnTo>
                  <a:lnTo>
                    <a:pt x="443" y="1715"/>
                  </a:lnTo>
                  <a:lnTo>
                    <a:pt x="609" y="1825"/>
                  </a:lnTo>
                  <a:lnTo>
                    <a:pt x="794" y="1881"/>
                  </a:lnTo>
                  <a:lnTo>
                    <a:pt x="904" y="1899"/>
                  </a:lnTo>
                  <a:lnTo>
                    <a:pt x="997" y="1899"/>
                  </a:lnTo>
                  <a:lnTo>
                    <a:pt x="1199" y="1881"/>
                  </a:lnTo>
                  <a:lnTo>
                    <a:pt x="1365" y="1825"/>
                  </a:lnTo>
                  <a:lnTo>
                    <a:pt x="1531" y="1715"/>
                  </a:lnTo>
                  <a:lnTo>
                    <a:pt x="1679" y="1604"/>
                  </a:lnTo>
                  <a:lnTo>
                    <a:pt x="1808" y="1457"/>
                  </a:lnTo>
                  <a:lnTo>
                    <a:pt x="1900" y="1291"/>
                  </a:lnTo>
                  <a:lnTo>
                    <a:pt x="1955" y="1106"/>
                  </a:lnTo>
                  <a:lnTo>
                    <a:pt x="1974" y="922"/>
                  </a:lnTo>
                  <a:lnTo>
                    <a:pt x="1974" y="774"/>
                  </a:lnTo>
                  <a:lnTo>
                    <a:pt x="1937" y="627"/>
                  </a:lnTo>
                  <a:lnTo>
                    <a:pt x="1882" y="498"/>
                  </a:lnTo>
                  <a:lnTo>
                    <a:pt x="1808" y="369"/>
                  </a:lnTo>
                  <a:lnTo>
                    <a:pt x="1716" y="258"/>
                  </a:lnTo>
                  <a:lnTo>
                    <a:pt x="1623" y="148"/>
                  </a:lnTo>
                  <a:lnTo>
                    <a:pt x="1494" y="74"/>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6" name="Google Shape;3306;p11"/>
            <p:cNvSpPr/>
            <p:nvPr/>
          </p:nvSpPr>
          <p:spPr>
            <a:xfrm>
              <a:off x="4755625" y="490725"/>
              <a:ext cx="48425" cy="48425"/>
            </a:xfrm>
            <a:custGeom>
              <a:avLst/>
              <a:gdLst/>
              <a:ahLst/>
              <a:cxnLst/>
              <a:rect l="l" t="t" r="r" b="b"/>
              <a:pathLst>
                <a:path w="1937" h="1937" extrusionOk="0">
                  <a:moveTo>
                    <a:pt x="941" y="0"/>
                  </a:moveTo>
                  <a:lnTo>
                    <a:pt x="738" y="19"/>
                  </a:lnTo>
                  <a:lnTo>
                    <a:pt x="554" y="92"/>
                  </a:lnTo>
                  <a:lnTo>
                    <a:pt x="388" y="185"/>
                  </a:lnTo>
                  <a:lnTo>
                    <a:pt x="259" y="295"/>
                  </a:lnTo>
                  <a:lnTo>
                    <a:pt x="130" y="461"/>
                  </a:lnTo>
                  <a:lnTo>
                    <a:pt x="56" y="627"/>
                  </a:lnTo>
                  <a:lnTo>
                    <a:pt x="1" y="811"/>
                  </a:lnTo>
                  <a:lnTo>
                    <a:pt x="1" y="1014"/>
                  </a:lnTo>
                  <a:lnTo>
                    <a:pt x="19" y="1199"/>
                  </a:lnTo>
                  <a:lnTo>
                    <a:pt x="75" y="1365"/>
                  </a:lnTo>
                  <a:lnTo>
                    <a:pt x="167" y="1530"/>
                  </a:lnTo>
                  <a:lnTo>
                    <a:pt x="296" y="1660"/>
                  </a:lnTo>
                  <a:lnTo>
                    <a:pt x="425" y="1770"/>
                  </a:lnTo>
                  <a:lnTo>
                    <a:pt x="591" y="1862"/>
                  </a:lnTo>
                  <a:lnTo>
                    <a:pt x="775" y="1918"/>
                  </a:lnTo>
                  <a:lnTo>
                    <a:pt x="960" y="1936"/>
                  </a:lnTo>
                  <a:lnTo>
                    <a:pt x="1162" y="1918"/>
                  </a:lnTo>
                  <a:lnTo>
                    <a:pt x="1347" y="1862"/>
                  </a:lnTo>
                  <a:lnTo>
                    <a:pt x="1513" y="1770"/>
                  </a:lnTo>
                  <a:lnTo>
                    <a:pt x="1660" y="1641"/>
                  </a:lnTo>
                  <a:lnTo>
                    <a:pt x="1771" y="1494"/>
                  </a:lnTo>
                  <a:lnTo>
                    <a:pt x="1863" y="1328"/>
                  </a:lnTo>
                  <a:lnTo>
                    <a:pt x="1918" y="1143"/>
                  </a:lnTo>
                  <a:lnTo>
                    <a:pt x="1937" y="959"/>
                  </a:lnTo>
                  <a:lnTo>
                    <a:pt x="1900" y="756"/>
                  </a:lnTo>
                  <a:lnTo>
                    <a:pt x="1845" y="572"/>
                  </a:lnTo>
                  <a:lnTo>
                    <a:pt x="1752" y="406"/>
                  </a:lnTo>
                  <a:lnTo>
                    <a:pt x="1642" y="258"/>
                  </a:lnTo>
                  <a:lnTo>
                    <a:pt x="1494" y="148"/>
                  </a:lnTo>
                  <a:lnTo>
                    <a:pt x="1310" y="55"/>
                  </a:lnTo>
                  <a:lnTo>
                    <a:pt x="1126"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7" name="Google Shape;3307;p11"/>
            <p:cNvSpPr/>
            <p:nvPr/>
          </p:nvSpPr>
          <p:spPr>
            <a:xfrm>
              <a:off x="5412025" y="1426450"/>
              <a:ext cx="48425" cy="48900"/>
            </a:xfrm>
            <a:custGeom>
              <a:avLst/>
              <a:gdLst/>
              <a:ahLst/>
              <a:cxnLst/>
              <a:rect l="l" t="t" r="r" b="b"/>
              <a:pathLst>
                <a:path w="1937" h="1956" extrusionOk="0">
                  <a:moveTo>
                    <a:pt x="960" y="1"/>
                  </a:moveTo>
                  <a:lnTo>
                    <a:pt x="775" y="19"/>
                  </a:lnTo>
                  <a:lnTo>
                    <a:pt x="591" y="74"/>
                  </a:lnTo>
                  <a:lnTo>
                    <a:pt x="425" y="167"/>
                  </a:lnTo>
                  <a:lnTo>
                    <a:pt x="296" y="277"/>
                  </a:lnTo>
                  <a:lnTo>
                    <a:pt x="167" y="425"/>
                  </a:lnTo>
                  <a:lnTo>
                    <a:pt x="75" y="572"/>
                  </a:lnTo>
                  <a:lnTo>
                    <a:pt x="19" y="757"/>
                  </a:lnTo>
                  <a:lnTo>
                    <a:pt x="1" y="941"/>
                  </a:lnTo>
                  <a:lnTo>
                    <a:pt x="1" y="1144"/>
                  </a:lnTo>
                  <a:lnTo>
                    <a:pt x="56" y="1328"/>
                  </a:lnTo>
                  <a:lnTo>
                    <a:pt x="130" y="1494"/>
                  </a:lnTo>
                  <a:lnTo>
                    <a:pt x="259" y="1642"/>
                  </a:lnTo>
                  <a:lnTo>
                    <a:pt x="388" y="1771"/>
                  </a:lnTo>
                  <a:lnTo>
                    <a:pt x="554" y="1863"/>
                  </a:lnTo>
                  <a:lnTo>
                    <a:pt x="738" y="1918"/>
                  </a:lnTo>
                  <a:lnTo>
                    <a:pt x="941" y="1955"/>
                  </a:lnTo>
                  <a:lnTo>
                    <a:pt x="1125" y="1937"/>
                  </a:lnTo>
                  <a:lnTo>
                    <a:pt x="1310" y="1881"/>
                  </a:lnTo>
                  <a:lnTo>
                    <a:pt x="1494" y="1789"/>
                  </a:lnTo>
                  <a:lnTo>
                    <a:pt x="1642" y="1679"/>
                  </a:lnTo>
                  <a:lnTo>
                    <a:pt x="1752" y="1531"/>
                  </a:lnTo>
                  <a:lnTo>
                    <a:pt x="1845" y="1365"/>
                  </a:lnTo>
                  <a:lnTo>
                    <a:pt x="1900" y="1181"/>
                  </a:lnTo>
                  <a:lnTo>
                    <a:pt x="1937" y="996"/>
                  </a:lnTo>
                  <a:lnTo>
                    <a:pt x="1918" y="793"/>
                  </a:lnTo>
                  <a:lnTo>
                    <a:pt x="1863" y="609"/>
                  </a:lnTo>
                  <a:lnTo>
                    <a:pt x="1771" y="443"/>
                  </a:lnTo>
                  <a:lnTo>
                    <a:pt x="1642" y="296"/>
                  </a:lnTo>
                  <a:lnTo>
                    <a:pt x="1513" y="167"/>
                  </a:lnTo>
                  <a:lnTo>
                    <a:pt x="1347" y="93"/>
                  </a:lnTo>
                  <a:lnTo>
                    <a:pt x="1162" y="19"/>
                  </a:lnTo>
                  <a:lnTo>
                    <a:pt x="9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8" name="Google Shape;3308;p11"/>
            <p:cNvSpPr/>
            <p:nvPr/>
          </p:nvSpPr>
          <p:spPr>
            <a:xfrm>
              <a:off x="5266375" y="1318600"/>
              <a:ext cx="47950" cy="47950"/>
            </a:xfrm>
            <a:custGeom>
              <a:avLst/>
              <a:gdLst/>
              <a:ahLst/>
              <a:cxnLst/>
              <a:rect l="l" t="t" r="r" b="b"/>
              <a:pathLst>
                <a:path w="1918" h="1918" extrusionOk="0">
                  <a:moveTo>
                    <a:pt x="922" y="0"/>
                  </a:moveTo>
                  <a:lnTo>
                    <a:pt x="738" y="19"/>
                  </a:lnTo>
                  <a:lnTo>
                    <a:pt x="553" y="92"/>
                  </a:lnTo>
                  <a:lnTo>
                    <a:pt x="406" y="184"/>
                  </a:lnTo>
                  <a:lnTo>
                    <a:pt x="258" y="295"/>
                  </a:lnTo>
                  <a:lnTo>
                    <a:pt x="148" y="443"/>
                  </a:lnTo>
                  <a:lnTo>
                    <a:pt x="74" y="609"/>
                  </a:lnTo>
                  <a:lnTo>
                    <a:pt x="19" y="775"/>
                  </a:lnTo>
                  <a:lnTo>
                    <a:pt x="0" y="977"/>
                  </a:lnTo>
                  <a:lnTo>
                    <a:pt x="37" y="1162"/>
                  </a:lnTo>
                  <a:lnTo>
                    <a:pt x="92" y="1346"/>
                  </a:lnTo>
                  <a:lnTo>
                    <a:pt x="166" y="1494"/>
                  </a:lnTo>
                  <a:lnTo>
                    <a:pt x="295" y="1641"/>
                  </a:lnTo>
                  <a:lnTo>
                    <a:pt x="424" y="1752"/>
                  </a:lnTo>
                  <a:lnTo>
                    <a:pt x="590" y="1844"/>
                  </a:lnTo>
                  <a:lnTo>
                    <a:pt x="756" y="1881"/>
                  </a:lnTo>
                  <a:lnTo>
                    <a:pt x="959" y="1918"/>
                  </a:lnTo>
                  <a:lnTo>
                    <a:pt x="1162" y="1899"/>
                  </a:lnTo>
                  <a:lnTo>
                    <a:pt x="1346" y="1844"/>
                  </a:lnTo>
                  <a:lnTo>
                    <a:pt x="1512" y="1752"/>
                  </a:lnTo>
                  <a:lnTo>
                    <a:pt x="1641" y="1623"/>
                  </a:lnTo>
                  <a:lnTo>
                    <a:pt x="1770" y="1494"/>
                  </a:lnTo>
                  <a:lnTo>
                    <a:pt x="1844" y="1328"/>
                  </a:lnTo>
                  <a:lnTo>
                    <a:pt x="1899" y="1143"/>
                  </a:lnTo>
                  <a:lnTo>
                    <a:pt x="1918" y="940"/>
                  </a:lnTo>
                  <a:lnTo>
                    <a:pt x="1899" y="738"/>
                  </a:lnTo>
                  <a:lnTo>
                    <a:pt x="1844" y="553"/>
                  </a:lnTo>
                  <a:lnTo>
                    <a:pt x="1752" y="387"/>
                  </a:lnTo>
                  <a:lnTo>
                    <a:pt x="1623" y="258"/>
                  </a:lnTo>
                  <a:lnTo>
                    <a:pt x="1475" y="129"/>
                  </a:lnTo>
                  <a:lnTo>
                    <a:pt x="1309" y="55"/>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9" name="Google Shape;3309;p11"/>
            <p:cNvSpPr/>
            <p:nvPr/>
          </p:nvSpPr>
          <p:spPr>
            <a:xfrm>
              <a:off x="5555400" y="1532925"/>
              <a:ext cx="47025" cy="47050"/>
            </a:xfrm>
            <a:custGeom>
              <a:avLst/>
              <a:gdLst/>
              <a:ahLst/>
              <a:cxnLst/>
              <a:rect l="l" t="t" r="r" b="b"/>
              <a:pathLst>
                <a:path w="1881" h="1882" extrusionOk="0">
                  <a:moveTo>
                    <a:pt x="940" y="1"/>
                  </a:moveTo>
                  <a:lnTo>
                    <a:pt x="738" y="19"/>
                  </a:lnTo>
                  <a:lnTo>
                    <a:pt x="572" y="75"/>
                  </a:lnTo>
                  <a:lnTo>
                    <a:pt x="406" y="148"/>
                  </a:lnTo>
                  <a:lnTo>
                    <a:pt x="277" y="259"/>
                  </a:lnTo>
                  <a:lnTo>
                    <a:pt x="148" y="407"/>
                  </a:lnTo>
                  <a:lnTo>
                    <a:pt x="74" y="554"/>
                  </a:lnTo>
                  <a:lnTo>
                    <a:pt x="18" y="738"/>
                  </a:lnTo>
                  <a:lnTo>
                    <a:pt x="0" y="923"/>
                  </a:lnTo>
                  <a:lnTo>
                    <a:pt x="0" y="1126"/>
                  </a:lnTo>
                  <a:lnTo>
                    <a:pt x="55" y="1292"/>
                  </a:lnTo>
                  <a:lnTo>
                    <a:pt x="148" y="1457"/>
                  </a:lnTo>
                  <a:lnTo>
                    <a:pt x="240" y="1605"/>
                  </a:lnTo>
                  <a:lnTo>
                    <a:pt x="387" y="1716"/>
                  </a:lnTo>
                  <a:lnTo>
                    <a:pt x="535" y="1808"/>
                  </a:lnTo>
                  <a:lnTo>
                    <a:pt x="719" y="1863"/>
                  </a:lnTo>
                  <a:lnTo>
                    <a:pt x="903" y="1882"/>
                  </a:lnTo>
                  <a:lnTo>
                    <a:pt x="1106" y="1863"/>
                  </a:lnTo>
                  <a:lnTo>
                    <a:pt x="1291" y="1826"/>
                  </a:lnTo>
                  <a:lnTo>
                    <a:pt x="1457" y="1734"/>
                  </a:lnTo>
                  <a:lnTo>
                    <a:pt x="1604" y="1623"/>
                  </a:lnTo>
                  <a:lnTo>
                    <a:pt x="1715" y="1476"/>
                  </a:lnTo>
                  <a:lnTo>
                    <a:pt x="1807" y="1310"/>
                  </a:lnTo>
                  <a:lnTo>
                    <a:pt x="1862" y="1126"/>
                  </a:lnTo>
                  <a:lnTo>
                    <a:pt x="1881" y="923"/>
                  </a:lnTo>
                  <a:lnTo>
                    <a:pt x="1862" y="738"/>
                  </a:lnTo>
                  <a:lnTo>
                    <a:pt x="1807" y="554"/>
                  </a:lnTo>
                  <a:lnTo>
                    <a:pt x="1715" y="407"/>
                  </a:lnTo>
                  <a:lnTo>
                    <a:pt x="1604" y="259"/>
                  </a:lnTo>
                  <a:lnTo>
                    <a:pt x="1457" y="148"/>
                  </a:lnTo>
                  <a:lnTo>
                    <a:pt x="1309" y="75"/>
                  </a:lnTo>
                  <a:lnTo>
                    <a:pt x="1125" y="19"/>
                  </a:lnTo>
                  <a:lnTo>
                    <a:pt x="9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0" name="Google Shape;3310;p11"/>
            <p:cNvSpPr/>
            <p:nvPr/>
          </p:nvSpPr>
          <p:spPr>
            <a:xfrm>
              <a:off x="5056175" y="1116700"/>
              <a:ext cx="46575" cy="46575"/>
            </a:xfrm>
            <a:custGeom>
              <a:avLst/>
              <a:gdLst/>
              <a:ahLst/>
              <a:cxnLst/>
              <a:rect l="l" t="t" r="r" b="b"/>
              <a:pathLst>
                <a:path w="1863" h="1863" extrusionOk="0">
                  <a:moveTo>
                    <a:pt x="756" y="0"/>
                  </a:moveTo>
                  <a:lnTo>
                    <a:pt x="572" y="56"/>
                  </a:lnTo>
                  <a:lnTo>
                    <a:pt x="406" y="129"/>
                  </a:lnTo>
                  <a:lnTo>
                    <a:pt x="277" y="240"/>
                  </a:lnTo>
                  <a:lnTo>
                    <a:pt x="148" y="387"/>
                  </a:lnTo>
                  <a:lnTo>
                    <a:pt x="74" y="535"/>
                  </a:lnTo>
                  <a:lnTo>
                    <a:pt x="19" y="719"/>
                  </a:lnTo>
                  <a:lnTo>
                    <a:pt x="1" y="904"/>
                  </a:lnTo>
                  <a:lnTo>
                    <a:pt x="1" y="1106"/>
                  </a:lnTo>
                  <a:lnTo>
                    <a:pt x="56" y="1272"/>
                  </a:lnTo>
                  <a:lnTo>
                    <a:pt x="130" y="1438"/>
                  </a:lnTo>
                  <a:lnTo>
                    <a:pt x="240" y="1586"/>
                  </a:lnTo>
                  <a:lnTo>
                    <a:pt x="388" y="1697"/>
                  </a:lnTo>
                  <a:lnTo>
                    <a:pt x="535" y="1789"/>
                  </a:lnTo>
                  <a:lnTo>
                    <a:pt x="720" y="1844"/>
                  </a:lnTo>
                  <a:lnTo>
                    <a:pt x="904" y="1862"/>
                  </a:lnTo>
                  <a:lnTo>
                    <a:pt x="1107" y="1844"/>
                  </a:lnTo>
                  <a:lnTo>
                    <a:pt x="1273" y="1789"/>
                  </a:lnTo>
                  <a:lnTo>
                    <a:pt x="1439" y="1715"/>
                  </a:lnTo>
                  <a:lnTo>
                    <a:pt x="1586" y="1604"/>
                  </a:lnTo>
                  <a:lnTo>
                    <a:pt x="1697" y="1475"/>
                  </a:lnTo>
                  <a:lnTo>
                    <a:pt x="1789" y="1309"/>
                  </a:lnTo>
                  <a:lnTo>
                    <a:pt x="1844" y="1143"/>
                  </a:lnTo>
                  <a:lnTo>
                    <a:pt x="1863" y="941"/>
                  </a:lnTo>
                  <a:lnTo>
                    <a:pt x="1844" y="756"/>
                  </a:lnTo>
                  <a:lnTo>
                    <a:pt x="1789" y="572"/>
                  </a:lnTo>
                  <a:lnTo>
                    <a:pt x="1715" y="406"/>
                  </a:lnTo>
                  <a:lnTo>
                    <a:pt x="1605" y="277"/>
                  </a:lnTo>
                  <a:lnTo>
                    <a:pt x="1476" y="148"/>
                  </a:lnTo>
                  <a:lnTo>
                    <a:pt x="1310" y="74"/>
                  </a:lnTo>
                  <a:lnTo>
                    <a:pt x="1144"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1" name="Google Shape;3311;p11"/>
            <p:cNvSpPr/>
            <p:nvPr/>
          </p:nvSpPr>
          <p:spPr>
            <a:xfrm>
              <a:off x="4924800" y="930925"/>
              <a:ext cx="46575" cy="46575"/>
            </a:xfrm>
            <a:custGeom>
              <a:avLst/>
              <a:gdLst/>
              <a:ahLst/>
              <a:cxnLst/>
              <a:rect l="l" t="t" r="r" b="b"/>
              <a:pathLst>
                <a:path w="1863" h="1863" extrusionOk="0">
                  <a:moveTo>
                    <a:pt x="904" y="1"/>
                  </a:moveTo>
                  <a:lnTo>
                    <a:pt x="720" y="19"/>
                  </a:lnTo>
                  <a:lnTo>
                    <a:pt x="535" y="74"/>
                  </a:lnTo>
                  <a:lnTo>
                    <a:pt x="388" y="167"/>
                  </a:lnTo>
                  <a:lnTo>
                    <a:pt x="240" y="277"/>
                  </a:lnTo>
                  <a:lnTo>
                    <a:pt x="148" y="425"/>
                  </a:lnTo>
                  <a:lnTo>
                    <a:pt x="56" y="591"/>
                  </a:lnTo>
                  <a:lnTo>
                    <a:pt x="19" y="775"/>
                  </a:lnTo>
                  <a:lnTo>
                    <a:pt x="1" y="959"/>
                  </a:lnTo>
                  <a:lnTo>
                    <a:pt x="19" y="1144"/>
                  </a:lnTo>
                  <a:lnTo>
                    <a:pt x="74" y="1328"/>
                  </a:lnTo>
                  <a:lnTo>
                    <a:pt x="167" y="1476"/>
                  </a:lnTo>
                  <a:lnTo>
                    <a:pt x="277" y="1623"/>
                  </a:lnTo>
                  <a:lnTo>
                    <a:pt x="425" y="1734"/>
                  </a:lnTo>
                  <a:lnTo>
                    <a:pt x="572" y="1808"/>
                  </a:lnTo>
                  <a:lnTo>
                    <a:pt x="757" y="1863"/>
                  </a:lnTo>
                  <a:lnTo>
                    <a:pt x="959" y="1863"/>
                  </a:lnTo>
                  <a:lnTo>
                    <a:pt x="1144" y="1844"/>
                  </a:lnTo>
                  <a:lnTo>
                    <a:pt x="1328" y="1789"/>
                  </a:lnTo>
                  <a:lnTo>
                    <a:pt x="1476" y="1697"/>
                  </a:lnTo>
                  <a:lnTo>
                    <a:pt x="1605" y="1586"/>
                  </a:lnTo>
                  <a:lnTo>
                    <a:pt x="1715" y="1439"/>
                  </a:lnTo>
                  <a:lnTo>
                    <a:pt x="1808" y="1291"/>
                  </a:lnTo>
                  <a:lnTo>
                    <a:pt x="1844" y="1107"/>
                  </a:lnTo>
                  <a:lnTo>
                    <a:pt x="1863" y="904"/>
                  </a:lnTo>
                  <a:lnTo>
                    <a:pt x="1844" y="720"/>
                  </a:lnTo>
                  <a:lnTo>
                    <a:pt x="1789" y="535"/>
                  </a:lnTo>
                  <a:lnTo>
                    <a:pt x="1697" y="388"/>
                  </a:lnTo>
                  <a:lnTo>
                    <a:pt x="1586" y="259"/>
                  </a:lnTo>
                  <a:lnTo>
                    <a:pt x="1439" y="148"/>
                  </a:lnTo>
                  <a:lnTo>
                    <a:pt x="1273" y="56"/>
                  </a:lnTo>
                  <a:lnTo>
                    <a:pt x="1107" y="19"/>
                  </a:lnTo>
                  <a:lnTo>
                    <a:pt x="9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2" name="Google Shape;3312;p11"/>
            <p:cNvSpPr/>
            <p:nvPr/>
          </p:nvSpPr>
          <p:spPr>
            <a:xfrm>
              <a:off x="4807250" y="662200"/>
              <a:ext cx="47525" cy="47950"/>
            </a:xfrm>
            <a:custGeom>
              <a:avLst/>
              <a:gdLst/>
              <a:ahLst/>
              <a:cxnLst/>
              <a:rect l="l" t="t" r="r" b="b"/>
              <a:pathLst>
                <a:path w="1901" h="1918" extrusionOk="0">
                  <a:moveTo>
                    <a:pt x="978" y="0"/>
                  </a:moveTo>
                  <a:lnTo>
                    <a:pt x="775" y="19"/>
                  </a:lnTo>
                  <a:lnTo>
                    <a:pt x="591" y="74"/>
                  </a:lnTo>
                  <a:lnTo>
                    <a:pt x="425" y="148"/>
                  </a:lnTo>
                  <a:lnTo>
                    <a:pt x="277" y="258"/>
                  </a:lnTo>
                  <a:lnTo>
                    <a:pt x="167" y="406"/>
                  </a:lnTo>
                  <a:lnTo>
                    <a:pt x="75" y="572"/>
                  </a:lnTo>
                  <a:lnTo>
                    <a:pt x="19" y="756"/>
                  </a:lnTo>
                  <a:lnTo>
                    <a:pt x="1" y="959"/>
                  </a:lnTo>
                  <a:lnTo>
                    <a:pt x="19" y="1143"/>
                  </a:lnTo>
                  <a:lnTo>
                    <a:pt x="75" y="1328"/>
                  </a:lnTo>
                  <a:lnTo>
                    <a:pt x="148" y="1494"/>
                  </a:lnTo>
                  <a:lnTo>
                    <a:pt x="259" y="1623"/>
                  </a:lnTo>
                  <a:lnTo>
                    <a:pt x="407" y="1733"/>
                  </a:lnTo>
                  <a:lnTo>
                    <a:pt x="554" y="1826"/>
                  </a:lnTo>
                  <a:lnTo>
                    <a:pt x="738" y="1881"/>
                  </a:lnTo>
                  <a:lnTo>
                    <a:pt x="923" y="1918"/>
                  </a:lnTo>
                  <a:lnTo>
                    <a:pt x="1126" y="1899"/>
                  </a:lnTo>
                  <a:lnTo>
                    <a:pt x="1310" y="1844"/>
                  </a:lnTo>
                  <a:lnTo>
                    <a:pt x="1476" y="1752"/>
                  </a:lnTo>
                  <a:lnTo>
                    <a:pt x="1623" y="1641"/>
                  </a:lnTo>
                  <a:lnTo>
                    <a:pt x="1734" y="1494"/>
                  </a:lnTo>
                  <a:lnTo>
                    <a:pt x="1826" y="1328"/>
                  </a:lnTo>
                  <a:lnTo>
                    <a:pt x="1882" y="1143"/>
                  </a:lnTo>
                  <a:lnTo>
                    <a:pt x="1900" y="959"/>
                  </a:lnTo>
                  <a:lnTo>
                    <a:pt x="1882" y="756"/>
                  </a:lnTo>
                  <a:lnTo>
                    <a:pt x="1845" y="590"/>
                  </a:lnTo>
                  <a:lnTo>
                    <a:pt x="1753" y="424"/>
                  </a:lnTo>
                  <a:lnTo>
                    <a:pt x="1642" y="277"/>
                  </a:lnTo>
                  <a:lnTo>
                    <a:pt x="1494" y="166"/>
                  </a:lnTo>
                  <a:lnTo>
                    <a:pt x="1347" y="74"/>
                  </a:lnTo>
                  <a:lnTo>
                    <a:pt x="1163" y="19"/>
                  </a:lnTo>
                  <a:lnTo>
                    <a:pt x="9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3" name="Google Shape;3313;p11"/>
            <p:cNvSpPr/>
            <p:nvPr/>
          </p:nvSpPr>
          <p:spPr>
            <a:xfrm>
              <a:off x="4704925" y="317400"/>
              <a:ext cx="46575" cy="46575"/>
            </a:xfrm>
            <a:custGeom>
              <a:avLst/>
              <a:gdLst/>
              <a:ahLst/>
              <a:cxnLst/>
              <a:rect l="l" t="t" r="r" b="b"/>
              <a:pathLst>
                <a:path w="1863" h="1863" extrusionOk="0">
                  <a:moveTo>
                    <a:pt x="941" y="0"/>
                  </a:moveTo>
                  <a:lnTo>
                    <a:pt x="738" y="19"/>
                  </a:lnTo>
                  <a:lnTo>
                    <a:pt x="572" y="74"/>
                  </a:lnTo>
                  <a:lnTo>
                    <a:pt x="406" y="148"/>
                  </a:lnTo>
                  <a:lnTo>
                    <a:pt x="277" y="259"/>
                  </a:lnTo>
                  <a:lnTo>
                    <a:pt x="167" y="406"/>
                  </a:lnTo>
                  <a:lnTo>
                    <a:pt x="74" y="554"/>
                  </a:lnTo>
                  <a:lnTo>
                    <a:pt x="19" y="738"/>
                  </a:lnTo>
                  <a:lnTo>
                    <a:pt x="1" y="922"/>
                  </a:lnTo>
                  <a:lnTo>
                    <a:pt x="19" y="1125"/>
                  </a:lnTo>
                  <a:lnTo>
                    <a:pt x="74" y="1309"/>
                  </a:lnTo>
                  <a:lnTo>
                    <a:pt x="148" y="1457"/>
                  </a:lnTo>
                  <a:lnTo>
                    <a:pt x="259" y="1604"/>
                  </a:lnTo>
                  <a:lnTo>
                    <a:pt x="406" y="1715"/>
                  </a:lnTo>
                  <a:lnTo>
                    <a:pt x="554" y="1789"/>
                  </a:lnTo>
                  <a:lnTo>
                    <a:pt x="738" y="1844"/>
                  </a:lnTo>
                  <a:lnTo>
                    <a:pt x="941" y="1863"/>
                  </a:lnTo>
                  <a:lnTo>
                    <a:pt x="1125" y="1844"/>
                  </a:lnTo>
                  <a:lnTo>
                    <a:pt x="1310" y="1789"/>
                  </a:lnTo>
                  <a:lnTo>
                    <a:pt x="1457" y="1715"/>
                  </a:lnTo>
                  <a:lnTo>
                    <a:pt x="1605" y="1604"/>
                  </a:lnTo>
                  <a:lnTo>
                    <a:pt x="1715" y="1457"/>
                  </a:lnTo>
                  <a:lnTo>
                    <a:pt x="1789" y="1309"/>
                  </a:lnTo>
                  <a:lnTo>
                    <a:pt x="1844" y="1125"/>
                  </a:lnTo>
                  <a:lnTo>
                    <a:pt x="1863" y="941"/>
                  </a:lnTo>
                  <a:lnTo>
                    <a:pt x="1844" y="738"/>
                  </a:lnTo>
                  <a:lnTo>
                    <a:pt x="1808" y="572"/>
                  </a:lnTo>
                  <a:lnTo>
                    <a:pt x="1715" y="406"/>
                  </a:lnTo>
                  <a:lnTo>
                    <a:pt x="1605" y="277"/>
                  </a:lnTo>
                  <a:lnTo>
                    <a:pt x="1476" y="148"/>
                  </a:lnTo>
                  <a:lnTo>
                    <a:pt x="1310" y="74"/>
                  </a:lnTo>
                  <a:lnTo>
                    <a:pt x="1125"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4" name="Google Shape;3314;p11"/>
            <p:cNvSpPr/>
            <p:nvPr/>
          </p:nvSpPr>
          <p:spPr>
            <a:xfrm>
              <a:off x="5940275" y="1684125"/>
              <a:ext cx="47050" cy="47050"/>
            </a:xfrm>
            <a:custGeom>
              <a:avLst/>
              <a:gdLst/>
              <a:ahLst/>
              <a:cxnLst/>
              <a:rect l="l" t="t" r="r" b="b"/>
              <a:pathLst>
                <a:path w="1882" h="1882" extrusionOk="0">
                  <a:moveTo>
                    <a:pt x="978" y="1"/>
                  </a:moveTo>
                  <a:lnTo>
                    <a:pt x="775" y="19"/>
                  </a:lnTo>
                  <a:lnTo>
                    <a:pt x="609" y="56"/>
                  </a:lnTo>
                  <a:lnTo>
                    <a:pt x="443" y="148"/>
                  </a:lnTo>
                  <a:lnTo>
                    <a:pt x="296" y="259"/>
                  </a:lnTo>
                  <a:lnTo>
                    <a:pt x="185" y="388"/>
                  </a:lnTo>
                  <a:lnTo>
                    <a:pt x="93" y="535"/>
                  </a:lnTo>
                  <a:lnTo>
                    <a:pt x="38" y="720"/>
                  </a:lnTo>
                  <a:lnTo>
                    <a:pt x="1" y="904"/>
                  </a:lnTo>
                  <a:lnTo>
                    <a:pt x="19" y="1107"/>
                  </a:lnTo>
                  <a:lnTo>
                    <a:pt x="75" y="1291"/>
                  </a:lnTo>
                  <a:lnTo>
                    <a:pt x="148" y="1457"/>
                  </a:lnTo>
                  <a:lnTo>
                    <a:pt x="259" y="1605"/>
                  </a:lnTo>
                  <a:lnTo>
                    <a:pt x="407" y="1715"/>
                  </a:lnTo>
                  <a:lnTo>
                    <a:pt x="572" y="1808"/>
                  </a:lnTo>
                  <a:lnTo>
                    <a:pt x="757" y="1863"/>
                  </a:lnTo>
                  <a:lnTo>
                    <a:pt x="960" y="1881"/>
                  </a:lnTo>
                  <a:lnTo>
                    <a:pt x="1144" y="1863"/>
                  </a:lnTo>
                  <a:lnTo>
                    <a:pt x="1328" y="1808"/>
                  </a:lnTo>
                  <a:lnTo>
                    <a:pt x="1476" y="1734"/>
                  </a:lnTo>
                  <a:lnTo>
                    <a:pt x="1623" y="1623"/>
                  </a:lnTo>
                  <a:lnTo>
                    <a:pt x="1734" y="1476"/>
                  </a:lnTo>
                  <a:lnTo>
                    <a:pt x="1808" y="1328"/>
                  </a:lnTo>
                  <a:lnTo>
                    <a:pt x="1863" y="1144"/>
                  </a:lnTo>
                  <a:lnTo>
                    <a:pt x="1882" y="959"/>
                  </a:lnTo>
                  <a:lnTo>
                    <a:pt x="1882" y="757"/>
                  </a:lnTo>
                  <a:lnTo>
                    <a:pt x="1826" y="591"/>
                  </a:lnTo>
                  <a:lnTo>
                    <a:pt x="1734" y="425"/>
                  </a:lnTo>
                  <a:lnTo>
                    <a:pt x="1642" y="277"/>
                  </a:lnTo>
                  <a:lnTo>
                    <a:pt x="1494" y="167"/>
                  </a:lnTo>
                  <a:lnTo>
                    <a:pt x="1347" y="74"/>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5" name="Google Shape;3315;p11"/>
            <p:cNvSpPr/>
            <p:nvPr/>
          </p:nvSpPr>
          <p:spPr>
            <a:xfrm>
              <a:off x="6020025" y="1698425"/>
              <a:ext cx="47500" cy="47025"/>
            </a:xfrm>
            <a:custGeom>
              <a:avLst/>
              <a:gdLst/>
              <a:ahLst/>
              <a:cxnLst/>
              <a:rect l="l" t="t" r="r" b="b"/>
              <a:pathLst>
                <a:path w="1900" h="1881" extrusionOk="0">
                  <a:moveTo>
                    <a:pt x="812" y="0"/>
                  </a:moveTo>
                  <a:lnTo>
                    <a:pt x="628" y="55"/>
                  </a:lnTo>
                  <a:lnTo>
                    <a:pt x="462" y="129"/>
                  </a:lnTo>
                  <a:lnTo>
                    <a:pt x="314" y="240"/>
                  </a:lnTo>
                  <a:lnTo>
                    <a:pt x="185" y="387"/>
                  </a:lnTo>
                  <a:lnTo>
                    <a:pt x="93" y="535"/>
                  </a:lnTo>
                  <a:lnTo>
                    <a:pt x="38" y="719"/>
                  </a:lnTo>
                  <a:lnTo>
                    <a:pt x="1" y="922"/>
                  </a:lnTo>
                  <a:lnTo>
                    <a:pt x="19" y="1106"/>
                  </a:lnTo>
                  <a:lnTo>
                    <a:pt x="74" y="1291"/>
                  </a:lnTo>
                  <a:lnTo>
                    <a:pt x="148" y="1457"/>
                  </a:lnTo>
                  <a:lnTo>
                    <a:pt x="259" y="1586"/>
                  </a:lnTo>
                  <a:lnTo>
                    <a:pt x="388" y="1715"/>
                  </a:lnTo>
                  <a:lnTo>
                    <a:pt x="535" y="1807"/>
                  </a:lnTo>
                  <a:lnTo>
                    <a:pt x="720" y="1862"/>
                  </a:lnTo>
                  <a:lnTo>
                    <a:pt x="904" y="1881"/>
                  </a:lnTo>
                  <a:lnTo>
                    <a:pt x="1107" y="1881"/>
                  </a:lnTo>
                  <a:lnTo>
                    <a:pt x="1291" y="1826"/>
                  </a:lnTo>
                  <a:lnTo>
                    <a:pt x="1457" y="1752"/>
                  </a:lnTo>
                  <a:lnTo>
                    <a:pt x="1605" y="1641"/>
                  </a:lnTo>
                  <a:lnTo>
                    <a:pt x="1734" y="1512"/>
                  </a:lnTo>
                  <a:lnTo>
                    <a:pt x="1826" y="1346"/>
                  </a:lnTo>
                  <a:lnTo>
                    <a:pt x="1881" y="1162"/>
                  </a:lnTo>
                  <a:lnTo>
                    <a:pt x="1900" y="977"/>
                  </a:lnTo>
                  <a:lnTo>
                    <a:pt x="1881" y="775"/>
                  </a:lnTo>
                  <a:lnTo>
                    <a:pt x="1844" y="590"/>
                  </a:lnTo>
                  <a:lnTo>
                    <a:pt x="1771" y="443"/>
                  </a:lnTo>
                  <a:lnTo>
                    <a:pt x="1660" y="295"/>
                  </a:lnTo>
                  <a:lnTo>
                    <a:pt x="1531" y="185"/>
                  </a:lnTo>
                  <a:lnTo>
                    <a:pt x="1365" y="92"/>
                  </a:lnTo>
                  <a:lnTo>
                    <a:pt x="1199"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6" name="Google Shape;3316;p11"/>
            <p:cNvSpPr/>
            <p:nvPr/>
          </p:nvSpPr>
          <p:spPr>
            <a:xfrm>
              <a:off x="4990250" y="1024950"/>
              <a:ext cx="47050" cy="47050"/>
            </a:xfrm>
            <a:custGeom>
              <a:avLst/>
              <a:gdLst/>
              <a:ahLst/>
              <a:cxnLst/>
              <a:rect l="l" t="t" r="r" b="b"/>
              <a:pathLst>
                <a:path w="1882" h="1882" extrusionOk="0">
                  <a:moveTo>
                    <a:pt x="978" y="1"/>
                  </a:moveTo>
                  <a:lnTo>
                    <a:pt x="775" y="19"/>
                  </a:lnTo>
                  <a:lnTo>
                    <a:pt x="591" y="56"/>
                  </a:lnTo>
                  <a:lnTo>
                    <a:pt x="425" y="148"/>
                  </a:lnTo>
                  <a:lnTo>
                    <a:pt x="277" y="259"/>
                  </a:lnTo>
                  <a:lnTo>
                    <a:pt x="148" y="407"/>
                  </a:lnTo>
                  <a:lnTo>
                    <a:pt x="75" y="573"/>
                  </a:lnTo>
                  <a:lnTo>
                    <a:pt x="19" y="757"/>
                  </a:lnTo>
                  <a:lnTo>
                    <a:pt x="1" y="960"/>
                  </a:lnTo>
                  <a:lnTo>
                    <a:pt x="19" y="1144"/>
                  </a:lnTo>
                  <a:lnTo>
                    <a:pt x="75" y="1329"/>
                  </a:lnTo>
                  <a:lnTo>
                    <a:pt x="148" y="1476"/>
                  </a:lnTo>
                  <a:lnTo>
                    <a:pt x="277" y="1624"/>
                  </a:lnTo>
                  <a:lnTo>
                    <a:pt x="407" y="1734"/>
                  </a:lnTo>
                  <a:lnTo>
                    <a:pt x="572" y="1808"/>
                  </a:lnTo>
                  <a:lnTo>
                    <a:pt x="738" y="1863"/>
                  </a:lnTo>
                  <a:lnTo>
                    <a:pt x="941" y="1882"/>
                  </a:lnTo>
                  <a:lnTo>
                    <a:pt x="1126" y="1863"/>
                  </a:lnTo>
                  <a:lnTo>
                    <a:pt x="1310" y="1808"/>
                  </a:lnTo>
                  <a:lnTo>
                    <a:pt x="1457" y="1734"/>
                  </a:lnTo>
                  <a:lnTo>
                    <a:pt x="1605" y="1624"/>
                  </a:lnTo>
                  <a:lnTo>
                    <a:pt x="1716" y="1476"/>
                  </a:lnTo>
                  <a:lnTo>
                    <a:pt x="1808" y="1329"/>
                  </a:lnTo>
                  <a:lnTo>
                    <a:pt x="1863" y="1144"/>
                  </a:lnTo>
                  <a:lnTo>
                    <a:pt x="1882" y="960"/>
                  </a:lnTo>
                  <a:lnTo>
                    <a:pt x="1863" y="775"/>
                  </a:lnTo>
                  <a:lnTo>
                    <a:pt x="1808" y="591"/>
                  </a:lnTo>
                  <a:lnTo>
                    <a:pt x="1734" y="425"/>
                  </a:lnTo>
                  <a:lnTo>
                    <a:pt x="1623" y="278"/>
                  </a:lnTo>
                  <a:lnTo>
                    <a:pt x="1494" y="167"/>
                  </a:lnTo>
                  <a:lnTo>
                    <a:pt x="1328" y="75"/>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7" name="Google Shape;3317;p11"/>
            <p:cNvSpPr/>
            <p:nvPr/>
          </p:nvSpPr>
          <p:spPr>
            <a:xfrm>
              <a:off x="6097475" y="1712700"/>
              <a:ext cx="47025" cy="47050"/>
            </a:xfrm>
            <a:custGeom>
              <a:avLst/>
              <a:gdLst/>
              <a:ahLst/>
              <a:cxnLst/>
              <a:rect l="l" t="t" r="r" b="b"/>
              <a:pathLst>
                <a:path w="1881" h="1882" extrusionOk="0">
                  <a:moveTo>
                    <a:pt x="922" y="1"/>
                  </a:moveTo>
                  <a:lnTo>
                    <a:pt x="719" y="19"/>
                  </a:lnTo>
                  <a:lnTo>
                    <a:pt x="553" y="75"/>
                  </a:lnTo>
                  <a:lnTo>
                    <a:pt x="387" y="167"/>
                  </a:lnTo>
                  <a:lnTo>
                    <a:pt x="258" y="277"/>
                  </a:lnTo>
                  <a:lnTo>
                    <a:pt x="148" y="406"/>
                  </a:lnTo>
                  <a:lnTo>
                    <a:pt x="56" y="572"/>
                  </a:lnTo>
                  <a:lnTo>
                    <a:pt x="19" y="757"/>
                  </a:lnTo>
                  <a:lnTo>
                    <a:pt x="0" y="941"/>
                  </a:lnTo>
                  <a:lnTo>
                    <a:pt x="19" y="1144"/>
                  </a:lnTo>
                  <a:lnTo>
                    <a:pt x="74" y="1328"/>
                  </a:lnTo>
                  <a:lnTo>
                    <a:pt x="148" y="1494"/>
                  </a:lnTo>
                  <a:lnTo>
                    <a:pt x="277" y="1623"/>
                  </a:lnTo>
                  <a:lnTo>
                    <a:pt x="424" y="1734"/>
                  </a:lnTo>
                  <a:lnTo>
                    <a:pt x="572" y="1826"/>
                  </a:lnTo>
                  <a:lnTo>
                    <a:pt x="775" y="1881"/>
                  </a:lnTo>
                  <a:lnTo>
                    <a:pt x="959" y="1881"/>
                  </a:lnTo>
                  <a:lnTo>
                    <a:pt x="1162" y="1863"/>
                  </a:lnTo>
                  <a:lnTo>
                    <a:pt x="1328" y="1808"/>
                  </a:lnTo>
                  <a:lnTo>
                    <a:pt x="1494" y="1716"/>
                  </a:lnTo>
                  <a:lnTo>
                    <a:pt x="1623" y="1605"/>
                  </a:lnTo>
                  <a:lnTo>
                    <a:pt x="1733" y="1476"/>
                  </a:lnTo>
                  <a:lnTo>
                    <a:pt x="1807" y="1310"/>
                  </a:lnTo>
                  <a:lnTo>
                    <a:pt x="1863" y="1144"/>
                  </a:lnTo>
                  <a:lnTo>
                    <a:pt x="1881" y="941"/>
                  </a:lnTo>
                  <a:lnTo>
                    <a:pt x="1863" y="738"/>
                  </a:lnTo>
                  <a:lnTo>
                    <a:pt x="1807" y="554"/>
                  </a:lnTo>
                  <a:lnTo>
                    <a:pt x="1733" y="406"/>
                  </a:lnTo>
                  <a:lnTo>
                    <a:pt x="1604" y="259"/>
                  </a:lnTo>
                  <a:lnTo>
                    <a:pt x="1457" y="148"/>
                  </a:lnTo>
                  <a:lnTo>
                    <a:pt x="1291" y="56"/>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8" name="Google Shape;3318;p11"/>
            <p:cNvSpPr/>
            <p:nvPr/>
          </p:nvSpPr>
          <p:spPr>
            <a:xfrm>
              <a:off x="6177225" y="1723775"/>
              <a:ext cx="47500" cy="47500"/>
            </a:xfrm>
            <a:custGeom>
              <a:avLst/>
              <a:gdLst/>
              <a:ahLst/>
              <a:cxnLst/>
              <a:rect l="l" t="t" r="r" b="b"/>
              <a:pathLst>
                <a:path w="1900" h="1900" extrusionOk="0">
                  <a:moveTo>
                    <a:pt x="977" y="0"/>
                  </a:moveTo>
                  <a:lnTo>
                    <a:pt x="793" y="19"/>
                  </a:lnTo>
                  <a:lnTo>
                    <a:pt x="609" y="74"/>
                  </a:lnTo>
                  <a:lnTo>
                    <a:pt x="424" y="148"/>
                  </a:lnTo>
                  <a:lnTo>
                    <a:pt x="295" y="258"/>
                  </a:lnTo>
                  <a:lnTo>
                    <a:pt x="166" y="406"/>
                  </a:lnTo>
                  <a:lnTo>
                    <a:pt x="74" y="572"/>
                  </a:lnTo>
                  <a:lnTo>
                    <a:pt x="19" y="738"/>
                  </a:lnTo>
                  <a:lnTo>
                    <a:pt x="0" y="941"/>
                  </a:lnTo>
                  <a:lnTo>
                    <a:pt x="19" y="1143"/>
                  </a:lnTo>
                  <a:lnTo>
                    <a:pt x="55" y="1309"/>
                  </a:lnTo>
                  <a:lnTo>
                    <a:pt x="148" y="1475"/>
                  </a:lnTo>
                  <a:lnTo>
                    <a:pt x="258" y="1623"/>
                  </a:lnTo>
                  <a:lnTo>
                    <a:pt x="387" y="1733"/>
                  </a:lnTo>
                  <a:lnTo>
                    <a:pt x="535" y="1826"/>
                  </a:lnTo>
                  <a:lnTo>
                    <a:pt x="719" y="1881"/>
                  </a:lnTo>
                  <a:lnTo>
                    <a:pt x="904" y="1899"/>
                  </a:lnTo>
                  <a:lnTo>
                    <a:pt x="1106" y="1899"/>
                  </a:lnTo>
                  <a:lnTo>
                    <a:pt x="1291" y="1844"/>
                  </a:lnTo>
                  <a:lnTo>
                    <a:pt x="1457" y="1752"/>
                  </a:lnTo>
                  <a:lnTo>
                    <a:pt x="1604" y="1641"/>
                  </a:lnTo>
                  <a:lnTo>
                    <a:pt x="1715" y="1512"/>
                  </a:lnTo>
                  <a:lnTo>
                    <a:pt x="1807" y="1346"/>
                  </a:lnTo>
                  <a:lnTo>
                    <a:pt x="1862" y="1162"/>
                  </a:lnTo>
                  <a:lnTo>
                    <a:pt x="1899" y="959"/>
                  </a:lnTo>
                  <a:lnTo>
                    <a:pt x="1881" y="775"/>
                  </a:lnTo>
                  <a:lnTo>
                    <a:pt x="1825" y="590"/>
                  </a:lnTo>
                  <a:lnTo>
                    <a:pt x="1752" y="443"/>
                  </a:lnTo>
                  <a:lnTo>
                    <a:pt x="1641" y="295"/>
                  </a:lnTo>
                  <a:lnTo>
                    <a:pt x="1512" y="185"/>
                  </a:lnTo>
                  <a:lnTo>
                    <a:pt x="1346" y="92"/>
                  </a:lnTo>
                  <a:lnTo>
                    <a:pt x="1180" y="37"/>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9" name="Google Shape;3319;p11"/>
            <p:cNvSpPr/>
            <p:nvPr/>
          </p:nvSpPr>
          <p:spPr>
            <a:xfrm>
              <a:off x="6257425" y="1738525"/>
              <a:ext cx="46575" cy="46575"/>
            </a:xfrm>
            <a:custGeom>
              <a:avLst/>
              <a:gdLst/>
              <a:ahLst/>
              <a:cxnLst/>
              <a:rect l="l" t="t" r="r" b="b"/>
              <a:pathLst>
                <a:path w="1863" h="1863" extrusionOk="0">
                  <a:moveTo>
                    <a:pt x="904" y="0"/>
                  </a:moveTo>
                  <a:lnTo>
                    <a:pt x="719" y="19"/>
                  </a:lnTo>
                  <a:lnTo>
                    <a:pt x="535" y="74"/>
                  </a:lnTo>
                  <a:lnTo>
                    <a:pt x="388" y="166"/>
                  </a:lnTo>
                  <a:lnTo>
                    <a:pt x="258" y="295"/>
                  </a:lnTo>
                  <a:lnTo>
                    <a:pt x="148" y="424"/>
                  </a:lnTo>
                  <a:lnTo>
                    <a:pt x="56" y="590"/>
                  </a:lnTo>
                  <a:lnTo>
                    <a:pt x="19" y="775"/>
                  </a:lnTo>
                  <a:lnTo>
                    <a:pt x="0" y="959"/>
                  </a:lnTo>
                  <a:lnTo>
                    <a:pt x="19" y="1162"/>
                  </a:lnTo>
                  <a:lnTo>
                    <a:pt x="74" y="1328"/>
                  </a:lnTo>
                  <a:lnTo>
                    <a:pt x="166" y="1494"/>
                  </a:lnTo>
                  <a:lnTo>
                    <a:pt x="277" y="1623"/>
                  </a:lnTo>
                  <a:lnTo>
                    <a:pt x="424" y="1733"/>
                  </a:lnTo>
                  <a:lnTo>
                    <a:pt x="590" y="1807"/>
                  </a:lnTo>
                  <a:lnTo>
                    <a:pt x="756" y="1863"/>
                  </a:lnTo>
                  <a:lnTo>
                    <a:pt x="959" y="1863"/>
                  </a:lnTo>
                  <a:lnTo>
                    <a:pt x="1143" y="1844"/>
                  </a:lnTo>
                  <a:lnTo>
                    <a:pt x="1328" y="1789"/>
                  </a:lnTo>
                  <a:lnTo>
                    <a:pt x="1475" y="1697"/>
                  </a:lnTo>
                  <a:lnTo>
                    <a:pt x="1623" y="1586"/>
                  </a:lnTo>
                  <a:lnTo>
                    <a:pt x="1733" y="1438"/>
                  </a:lnTo>
                  <a:lnTo>
                    <a:pt x="1807" y="1291"/>
                  </a:lnTo>
                  <a:lnTo>
                    <a:pt x="1863" y="1107"/>
                  </a:lnTo>
                  <a:lnTo>
                    <a:pt x="1863" y="904"/>
                  </a:lnTo>
                  <a:lnTo>
                    <a:pt x="1844" y="719"/>
                  </a:lnTo>
                  <a:lnTo>
                    <a:pt x="1789" y="553"/>
                  </a:lnTo>
                  <a:lnTo>
                    <a:pt x="1697" y="388"/>
                  </a:lnTo>
                  <a:lnTo>
                    <a:pt x="1586" y="258"/>
                  </a:lnTo>
                  <a:lnTo>
                    <a:pt x="1438" y="148"/>
                  </a:lnTo>
                  <a:lnTo>
                    <a:pt x="1291" y="74"/>
                  </a:lnTo>
                  <a:lnTo>
                    <a:pt x="1107"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0" name="Google Shape;3320;p11"/>
            <p:cNvSpPr/>
            <p:nvPr/>
          </p:nvSpPr>
          <p:spPr>
            <a:xfrm>
              <a:off x="4742725" y="571850"/>
              <a:ext cx="45650" cy="45650"/>
            </a:xfrm>
            <a:custGeom>
              <a:avLst/>
              <a:gdLst/>
              <a:ahLst/>
              <a:cxnLst/>
              <a:rect l="l" t="t" r="r" b="b"/>
              <a:pathLst>
                <a:path w="1826" h="1826" extrusionOk="0">
                  <a:moveTo>
                    <a:pt x="904" y="0"/>
                  </a:moveTo>
                  <a:lnTo>
                    <a:pt x="720" y="19"/>
                  </a:lnTo>
                  <a:lnTo>
                    <a:pt x="554" y="74"/>
                  </a:lnTo>
                  <a:lnTo>
                    <a:pt x="406" y="166"/>
                  </a:lnTo>
                  <a:lnTo>
                    <a:pt x="277" y="277"/>
                  </a:lnTo>
                  <a:lnTo>
                    <a:pt x="148" y="406"/>
                  </a:lnTo>
                  <a:lnTo>
                    <a:pt x="74" y="553"/>
                  </a:lnTo>
                  <a:lnTo>
                    <a:pt x="19" y="719"/>
                  </a:lnTo>
                  <a:lnTo>
                    <a:pt x="1" y="904"/>
                  </a:lnTo>
                  <a:lnTo>
                    <a:pt x="19" y="1088"/>
                  </a:lnTo>
                  <a:lnTo>
                    <a:pt x="74" y="1272"/>
                  </a:lnTo>
                  <a:lnTo>
                    <a:pt x="148" y="1420"/>
                  </a:lnTo>
                  <a:lnTo>
                    <a:pt x="277" y="1567"/>
                  </a:lnTo>
                  <a:lnTo>
                    <a:pt x="406" y="1678"/>
                  </a:lnTo>
                  <a:lnTo>
                    <a:pt x="572" y="1770"/>
                  </a:lnTo>
                  <a:lnTo>
                    <a:pt x="757" y="1807"/>
                  </a:lnTo>
                  <a:lnTo>
                    <a:pt x="941" y="1826"/>
                  </a:lnTo>
                  <a:lnTo>
                    <a:pt x="1125" y="1807"/>
                  </a:lnTo>
                  <a:lnTo>
                    <a:pt x="1291" y="1733"/>
                  </a:lnTo>
                  <a:lnTo>
                    <a:pt x="1439" y="1660"/>
                  </a:lnTo>
                  <a:lnTo>
                    <a:pt x="1568" y="1531"/>
                  </a:lnTo>
                  <a:lnTo>
                    <a:pt x="1678" y="1402"/>
                  </a:lnTo>
                  <a:lnTo>
                    <a:pt x="1752" y="1254"/>
                  </a:lnTo>
                  <a:lnTo>
                    <a:pt x="1808" y="1070"/>
                  </a:lnTo>
                  <a:lnTo>
                    <a:pt x="1826" y="904"/>
                  </a:lnTo>
                  <a:lnTo>
                    <a:pt x="1789" y="719"/>
                  </a:lnTo>
                  <a:lnTo>
                    <a:pt x="1734" y="553"/>
                  </a:lnTo>
                  <a:lnTo>
                    <a:pt x="1660" y="406"/>
                  </a:lnTo>
                  <a:lnTo>
                    <a:pt x="1549" y="258"/>
                  </a:lnTo>
                  <a:lnTo>
                    <a:pt x="1402" y="166"/>
                  </a:lnTo>
                  <a:lnTo>
                    <a:pt x="1254" y="74"/>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1" name="Google Shape;3321;p11"/>
            <p:cNvSpPr/>
            <p:nvPr/>
          </p:nvSpPr>
          <p:spPr>
            <a:xfrm>
              <a:off x="5476100" y="1519575"/>
              <a:ext cx="45200" cy="45200"/>
            </a:xfrm>
            <a:custGeom>
              <a:avLst/>
              <a:gdLst/>
              <a:ahLst/>
              <a:cxnLst/>
              <a:rect l="l" t="t" r="r" b="b"/>
              <a:pathLst>
                <a:path w="1808" h="1808" extrusionOk="0">
                  <a:moveTo>
                    <a:pt x="775" y="0"/>
                  </a:moveTo>
                  <a:lnTo>
                    <a:pt x="609" y="55"/>
                  </a:lnTo>
                  <a:lnTo>
                    <a:pt x="443" y="129"/>
                  </a:lnTo>
                  <a:lnTo>
                    <a:pt x="314" y="240"/>
                  </a:lnTo>
                  <a:lnTo>
                    <a:pt x="185" y="369"/>
                  </a:lnTo>
                  <a:lnTo>
                    <a:pt x="93" y="516"/>
                  </a:lnTo>
                  <a:lnTo>
                    <a:pt x="38" y="682"/>
                  </a:lnTo>
                  <a:lnTo>
                    <a:pt x="1" y="867"/>
                  </a:lnTo>
                  <a:lnTo>
                    <a:pt x="19" y="1033"/>
                  </a:lnTo>
                  <a:lnTo>
                    <a:pt x="56" y="1217"/>
                  </a:lnTo>
                  <a:lnTo>
                    <a:pt x="130" y="1365"/>
                  </a:lnTo>
                  <a:lnTo>
                    <a:pt x="240" y="1512"/>
                  </a:lnTo>
                  <a:lnTo>
                    <a:pt x="369" y="1623"/>
                  </a:lnTo>
                  <a:lnTo>
                    <a:pt x="517" y="1715"/>
                  </a:lnTo>
                  <a:lnTo>
                    <a:pt x="683" y="1789"/>
                  </a:lnTo>
                  <a:lnTo>
                    <a:pt x="867" y="1807"/>
                  </a:lnTo>
                  <a:lnTo>
                    <a:pt x="1052" y="1807"/>
                  </a:lnTo>
                  <a:lnTo>
                    <a:pt x="1218" y="1752"/>
                  </a:lnTo>
                  <a:lnTo>
                    <a:pt x="1365" y="1678"/>
                  </a:lnTo>
                  <a:lnTo>
                    <a:pt x="1513" y="1567"/>
                  </a:lnTo>
                  <a:lnTo>
                    <a:pt x="1623" y="1438"/>
                  </a:lnTo>
                  <a:lnTo>
                    <a:pt x="1715" y="1291"/>
                  </a:lnTo>
                  <a:lnTo>
                    <a:pt x="1789" y="1125"/>
                  </a:lnTo>
                  <a:lnTo>
                    <a:pt x="1808" y="941"/>
                  </a:lnTo>
                  <a:lnTo>
                    <a:pt x="1808" y="775"/>
                  </a:lnTo>
                  <a:lnTo>
                    <a:pt x="1752" y="609"/>
                  </a:lnTo>
                  <a:lnTo>
                    <a:pt x="1679" y="443"/>
                  </a:lnTo>
                  <a:lnTo>
                    <a:pt x="1568" y="295"/>
                  </a:lnTo>
                  <a:lnTo>
                    <a:pt x="1439" y="185"/>
                  </a:lnTo>
                  <a:lnTo>
                    <a:pt x="1291" y="92"/>
                  </a:lnTo>
                  <a:lnTo>
                    <a:pt x="1125" y="19"/>
                  </a:lnTo>
                  <a:lnTo>
                    <a:pt x="9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2" name="Google Shape;3322;p11"/>
            <p:cNvSpPr/>
            <p:nvPr/>
          </p:nvSpPr>
          <p:spPr>
            <a:xfrm>
              <a:off x="5781250" y="1656475"/>
              <a:ext cx="45675" cy="45650"/>
            </a:xfrm>
            <a:custGeom>
              <a:avLst/>
              <a:gdLst/>
              <a:ahLst/>
              <a:cxnLst/>
              <a:rect l="l" t="t" r="r" b="b"/>
              <a:pathLst>
                <a:path w="1827" h="1826" extrusionOk="0">
                  <a:moveTo>
                    <a:pt x="904" y="0"/>
                  </a:moveTo>
                  <a:lnTo>
                    <a:pt x="720" y="19"/>
                  </a:lnTo>
                  <a:lnTo>
                    <a:pt x="554" y="74"/>
                  </a:lnTo>
                  <a:lnTo>
                    <a:pt x="406" y="148"/>
                  </a:lnTo>
                  <a:lnTo>
                    <a:pt x="277" y="258"/>
                  </a:lnTo>
                  <a:lnTo>
                    <a:pt x="167" y="388"/>
                  </a:lnTo>
                  <a:lnTo>
                    <a:pt x="74" y="553"/>
                  </a:lnTo>
                  <a:lnTo>
                    <a:pt x="19" y="719"/>
                  </a:lnTo>
                  <a:lnTo>
                    <a:pt x="1" y="904"/>
                  </a:lnTo>
                  <a:lnTo>
                    <a:pt x="19" y="1088"/>
                  </a:lnTo>
                  <a:lnTo>
                    <a:pt x="74" y="1273"/>
                  </a:lnTo>
                  <a:lnTo>
                    <a:pt x="167" y="1420"/>
                  </a:lnTo>
                  <a:lnTo>
                    <a:pt x="277" y="1568"/>
                  </a:lnTo>
                  <a:lnTo>
                    <a:pt x="425" y="1678"/>
                  </a:lnTo>
                  <a:lnTo>
                    <a:pt x="591" y="1752"/>
                  </a:lnTo>
                  <a:lnTo>
                    <a:pt x="757" y="1807"/>
                  </a:lnTo>
                  <a:lnTo>
                    <a:pt x="959" y="1826"/>
                  </a:lnTo>
                  <a:lnTo>
                    <a:pt x="1144" y="1789"/>
                  </a:lnTo>
                  <a:lnTo>
                    <a:pt x="1310" y="1733"/>
                  </a:lnTo>
                  <a:lnTo>
                    <a:pt x="1457" y="1641"/>
                  </a:lnTo>
                  <a:lnTo>
                    <a:pt x="1586" y="1531"/>
                  </a:lnTo>
                  <a:lnTo>
                    <a:pt x="1697" y="1402"/>
                  </a:lnTo>
                  <a:lnTo>
                    <a:pt x="1771" y="1236"/>
                  </a:lnTo>
                  <a:lnTo>
                    <a:pt x="1826" y="1070"/>
                  </a:lnTo>
                  <a:lnTo>
                    <a:pt x="1826" y="885"/>
                  </a:lnTo>
                  <a:lnTo>
                    <a:pt x="1808" y="701"/>
                  </a:lnTo>
                  <a:lnTo>
                    <a:pt x="1752" y="535"/>
                  </a:lnTo>
                  <a:lnTo>
                    <a:pt x="1660" y="388"/>
                  </a:lnTo>
                  <a:lnTo>
                    <a:pt x="1550" y="258"/>
                  </a:lnTo>
                  <a:lnTo>
                    <a:pt x="1420" y="148"/>
                  </a:lnTo>
                  <a:lnTo>
                    <a:pt x="1273" y="56"/>
                  </a:lnTo>
                  <a:lnTo>
                    <a:pt x="1089"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3" name="Google Shape;3323;p11"/>
            <p:cNvSpPr/>
            <p:nvPr/>
          </p:nvSpPr>
          <p:spPr>
            <a:xfrm>
              <a:off x="4691550" y="398075"/>
              <a:ext cx="45200" cy="45175"/>
            </a:xfrm>
            <a:custGeom>
              <a:avLst/>
              <a:gdLst/>
              <a:ahLst/>
              <a:cxnLst/>
              <a:rect l="l" t="t" r="r" b="b"/>
              <a:pathLst>
                <a:path w="1808" h="1807" extrusionOk="0">
                  <a:moveTo>
                    <a:pt x="923" y="0"/>
                  </a:moveTo>
                  <a:lnTo>
                    <a:pt x="738" y="18"/>
                  </a:lnTo>
                  <a:lnTo>
                    <a:pt x="573" y="55"/>
                  </a:lnTo>
                  <a:lnTo>
                    <a:pt x="425" y="148"/>
                  </a:lnTo>
                  <a:lnTo>
                    <a:pt x="278" y="240"/>
                  </a:lnTo>
                  <a:lnTo>
                    <a:pt x="167" y="387"/>
                  </a:lnTo>
                  <a:lnTo>
                    <a:pt x="75" y="535"/>
                  </a:lnTo>
                  <a:lnTo>
                    <a:pt x="19" y="701"/>
                  </a:lnTo>
                  <a:lnTo>
                    <a:pt x="1" y="885"/>
                  </a:lnTo>
                  <a:lnTo>
                    <a:pt x="1" y="1051"/>
                  </a:lnTo>
                  <a:lnTo>
                    <a:pt x="56" y="1217"/>
                  </a:lnTo>
                  <a:lnTo>
                    <a:pt x="130" y="1383"/>
                  </a:lnTo>
                  <a:lnTo>
                    <a:pt x="241" y="1512"/>
                  </a:lnTo>
                  <a:lnTo>
                    <a:pt x="370" y="1641"/>
                  </a:lnTo>
                  <a:lnTo>
                    <a:pt x="536" y="1733"/>
                  </a:lnTo>
                  <a:lnTo>
                    <a:pt x="702" y="1789"/>
                  </a:lnTo>
                  <a:lnTo>
                    <a:pt x="868" y="1807"/>
                  </a:lnTo>
                  <a:lnTo>
                    <a:pt x="1052" y="1789"/>
                  </a:lnTo>
                  <a:lnTo>
                    <a:pt x="1218" y="1752"/>
                  </a:lnTo>
                  <a:lnTo>
                    <a:pt x="1384" y="1659"/>
                  </a:lnTo>
                  <a:lnTo>
                    <a:pt x="1513" y="1567"/>
                  </a:lnTo>
                  <a:lnTo>
                    <a:pt x="1624" y="1420"/>
                  </a:lnTo>
                  <a:lnTo>
                    <a:pt x="1716" y="1272"/>
                  </a:lnTo>
                  <a:lnTo>
                    <a:pt x="1789" y="1106"/>
                  </a:lnTo>
                  <a:lnTo>
                    <a:pt x="1808" y="922"/>
                  </a:lnTo>
                  <a:lnTo>
                    <a:pt x="1789" y="756"/>
                  </a:lnTo>
                  <a:lnTo>
                    <a:pt x="1753" y="590"/>
                  </a:lnTo>
                  <a:lnTo>
                    <a:pt x="1660" y="424"/>
                  </a:lnTo>
                  <a:lnTo>
                    <a:pt x="1550" y="295"/>
                  </a:lnTo>
                  <a:lnTo>
                    <a:pt x="1421" y="166"/>
                  </a:lnTo>
                  <a:lnTo>
                    <a:pt x="1273" y="74"/>
                  </a:lnTo>
                  <a:lnTo>
                    <a:pt x="1107" y="18"/>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4" name="Google Shape;3324;p11"/>
            <p:cNvSpPr/>
            <p:nvPr/>
          </p:nvSpPr>
          <p:spPr>
            <a:xfrm>
              <a:off x="5122100" y="1210725"/>
              <a:ext cx="46100" cy="46125"/>
            </a:xfrm>
            <a:custGeom>
              <a:avLst/>
              <a:gdLst/>
              <a:ahLst/>
              <a:cxnLst/>
              <a:rect l="l" t="t" r="r" b="b"/>
              <a:pathLst>
                <a:path w="1844" h="1845" extrusionOk="0">
                  <a:moveTo>
                    <a:pt x="885" y="1"/>
                  </a:moveTo>
                  <a:lnTo>
                    <a:pt x="701" y="37"/>
                  </a:lnTo>
                  <a:lnTo>
                    <a:pt x="516" y="93"/>
                  </a:lnTo>
                  <a:lnTo>
                    <a:pt x="369" y="185"/>
                  </a:lnTo>
                  <a:lnTo>
                    <a:pt x="240" y="296"/>
                  </a:lnTo>
                  <a:lnTo>
                    <a:pt x="129" y="443"/>
                  </a:lnTo>
                  <a:lnTo>
                    <a:pt x="55" y="609"/>
                  </a:lnTo>
                  <a:lnTo>
                    <a:pt x="0" y="775"/>
                  </a:lnTo>
                  <a:lnTo>
                    <a:pt x="0" y="978"/>
                  </a:lnTo>
                  <a:lnTo>
                    <a:pt x="19" y="1162"/>
                  </a:lnTo>
                  <a:lnTo>
                    <a:pt x="74" y="1328"/>
                  </a:lnTo>
                  <a:lnTo>
                    <a:pt x="166" y="1476"/>
                  </a:lnTo>
                  <a:lnTo>
                    <a:pt x="277" y="1605"/>
                  </a:lnTo>
                  <a:lnTo>
                    <a:pt x="406" y="1715"/>
                  </a:lnTo>
                  <a:lnTo>
                    <a:pt x="553" y="1789"/>
                  </a:lnTo>
                  <a:lnTo>
                    <a:pt x="738" y="1844"/>
                  </a:lnTo>
                  <a:lnTo>
                    <a:pt x="922" y="1844"/>
                  </a:lnTo>
                  <a:lnTo>
                    <a:pt x="1106" y="1826"/>
                  </a:lnTo>
                  <a:lnTo>
                    <a:pt x="1291" y="1789"/>
                  </a:lnTo>
                  <a:lnTo>
                    <a:pt x="1438" y="1697"/>
                  </a:lnTo>
                  <a:lnTo>
                    <a:pt x="1567" y="1586"/>
                  </a:lnTo>
                  <a:lnTo>
                    <a:pt x="1696" y="1439"/>
                  </a:lnTo>
                  <a:lnTo>
                    <a:pt x="1770" y="1291"/>
                  </a:lnTo>
                  <a:lnTo>
                    <a:pt x="1826" y="1107"/>
                  </a:lnTo>
                  <a:lnTo>
                    <a:pt x="1844" y="922"/>
                  </a:lnTo>
                  <a:lnTo>
                    <a:pt x="1807" y="720"/>
                  </a:lnTo>
                  <a:lnTo>
                    <a:pt x="1752" y="554"/>
                  </a:lnTo>
                  <a:lnTo>
                    <a:pt x="1678" y="388"/>
                  </a:lnTo>
                  <a:lnTo>
                    <a:pt x="1549" y="259"/>
                  </a:lnTo>
                  <a:lnTo>
                    <a:pt x="1420" y="148"/>
                  </a:lnTo>
                  <a:lnTo>
                    <a:pt x="1254" y="74"/>
                  </a:lnTo>
                  <a:lnTo>
                    <a:pt x="1088" y="19"/>
                  </a:lnTo>
                  <a:lnTo>
                    <a:pt x="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5" name="Google Shape;3325;p11"/>
            <p:cNvSpPr/>
            <p:nvPr/>
          </p:nvSpPr>
          <p:spPr>
            <a:xfrm>
              <a:off x="5861000" y="1670300"/>
              <a:ext cx="46125" cy="46575"/>
            </a:xfrm>
            <a:custGeom>
              <a:avLst/>
              <a:gdLst/>
              <a:ahLst/>
              <a:cxnLst/>
              <a:rect l="l" t="t" r="r" b="b"/>
              <a:pathLst>
                <a:path w="1845" h="1863" extrusionOk="0">
                  <a:moveTo>
                    <a:pt x="922" y="0"/>
                  </a:moveTo>
                  <a:lnTo>
                    <a:pt x="738" y="19"/>
                  </a:lnTo>
                  <a:lnTo>
                    <a:pt x="554" y="74"/>
                  </a:lnTo>
                  <a:lnTo>
                    <a:pt x="406" y="148"/>
                  </a:lnTo>
                  <a:lnTo>
                    <a:pt x="259" y="259"/>
                  </a:lnTo>
                  <a:lnTo>
                    <a:pt x="148" y="406"/>
                  </a:lnTo>
                  <a:lnTo>
                    <a:pt x="56" y="554"/>
                  </a:lnTo>
                  <a:lnTo>
                    <a:pt x="19" y="738"/>
                  </a:lnTo>
                  <a:lnTo>
                    <a:pt x="1" y="941"/>
                  </a:lnTo>
                  <a:lnTo>
                    <a:pt x="19" y="1125"/>
                  </a:lnTo>
                  <a:lnTo>
                    <a:pt x="74" y="1310"/>
                  </a:lnTo>
                  <a:lnTo>
                    <a:pt x="166" y="1457"/>
                  </a:lnTo>
                  <a:lnTo>
                    <a:pt x="277" y="1605"/>
                  </a:lnTo>
                  <a:lnTo>
                    <a:pt x="406" y="1715"/>
                  </a:lnTo>
                  <a:lnTo>
                    <a:pt x="572" y="1789"/>
                  </a:lnTo>
                  <a:lnTo>
                    <a:pt x="756" y="1844"/>
                  </a:lnTo>
                  <a:lnTo>
                    <a:pt x="941" y="1863"/>
                  </a:lnTo>
                  <a:lnTo>
                    <a:pt x="1144" y="1826"/>
                  </a:lnTo>
                  <a:lnTo>
                    <a:pt x="1310" y="1771"/>
                  </a:lnTo>
                  <a:lnTo>
                    <a:pt x="1476" y="1678"/>
                  </a:lnTo>
                  <a:lnTo>
                    <a:pt x="1605" y="1568"/>
                  </a:lnTo>
                  <a:lnTo>
                    <a:pt x="1715" y="1420"/>
                  </a:lnTo>
                  <a:lnTo>
                    <a:pt x="1789" y="1273"/>
                  </a:lnTo>
                  <a:lnTo>
                    <a:pt x="1844" y="1088"/>
                  </a:lnTo>
                  <a:lnTo>
                    <a:pt x="1844" y="885"/>
                  </a:lnTo>
                  <a:lnTo>
                    <a:pt x="1826" y="701"/>
                  </a:lnTo>
                  <a:lnTo>
                    <a:pt x="1771" y="535"/>
                  </a:lnTo>
                  <a:lnTo>
                    <a:pt x="1678" y="388"/>
                  </a:lnTo>
                  <a:lnTo>
                    <a:pt x="1568" y="259"/>
                  </a:lnTo>
                  <a:lnTo>
                    <a:pt x="1439" y="148"/>
                  </a:lnTo>
                  <a:lnTo>
                    <a:pt x="1291" y="74"/>
                  </a:lnTo>
                  <a:lnTo>
                    <a:pt x="1107" y="19"/>
                  </a:lnTo>
                  <a:lnTo>
                    <a:pt x="92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6" name="Google Shape;3326;p11"/>
            <p:cNvSpPr/>
            <p:nvPr/>
          </p:nvSpPr>
          <p:spPr>
            <a:xfrm>
              <a:off x="4859350" y="837350"/>
              <a:ext cx="46125" cy="45675"/>
            </a:xfrm>
            <a:custGeom>
              <a:avLst/>
              <a:gdLst/>
              <a:ahLst/>
              <a:cxnLst/>
              <a:rect l="l" t="t" r="r" b="b"/>
              <a:pathLst>
                <a:path w="1845" h="1827" extrusionOk="0">
                  <a:moveTo>
                    <a:pt x="922" y="1"/>
                  </a:moveTo>
                  <a:lnTo>
                    <a:pt x="738" y="19"/>
                  </a:lnTo>
                  <a:lnTo>
                    <a:pt x="572" y="56"/>
                  </a:lnTo>
                  <a:lnTo>
                    <a:pt x="406" y="148"/>
                  </a:lnTo>
                  <a:lnTo>
                    <a:pt x="277" y="259"/>
                  </a:lnTo>
                  <a:lnTo>
                    <a:pt x="166" y="388"/>
                  </a:lnTo>
                  <a:lnTo>
                    <a:pt x="74" y="535"/>
                  </a:lnTo>
                  <a:lnTo>
                    <a:pt x="19" y="701"/>
                  </a:lnTo>
                  <a:lnTo>
                    <a:pt x="0" y="886"/>
                  </a:lnTo>
                  <a:lnTo>
                    <a:pt x="19" y="1088"/>
                  </a:lnTo>
                  <a:lnTo>
                    <a:pt x="74" y="1254"/>
                  </a:lnTo>
                  <a:lnTo>
                    <a:pt x="148" y="1420"/>
                  </a:lnTo>
                  <a:lnTo>
                    <a:pt x="259" y="1549"/>
                  </a:lnTo>
                  <a:lnTo>
                    <a:pt x="406" y="1679"/>
                  </a:lnTo>
                  <a:lnTo>
                    <a:pt x="554" y="1752"/>
                  </a:lnTo>
                  <a:lnTo>
                    <a:pt x="738" y="1808"/>
                  </a:lnTo>
                  <a:lnTo>
                    <a:pt x="922" y="1826"/>
                  </a:lnTo>
                  <a:lnTo>
                    <a:pt x="1107" y="1808"/>
                  </a:lnTo>
                  <a:lnTo>
                    <a:pt x="1273" y="1752"/>
                  </a:lnTo>
                  <a:lnTo>
                    <a:pt x="1439" y="1679"/>
                  </a:lnTo>
                  <a:lnTo>
                    <a:pt x="1568" y="1568"/>
                  </a:lnTo>
                  <a:lnTo>
                    <a:pt x="1678" y="1439"/>
                  </a:lnTo>
                  <a:lnTo>
                    <a:pt x="1770" y="1291"/>
                  </a:lnTo>
                  <a:lnTo>
                    <a:pt x="1826" y="1125"/>
                  </a:lnTo>
                  <a:lnTo>
                    <a:pt x="1844" y="941"/>
                  </a:lnTo>
                  <a:lnTo>
                    <a:pt x="1826" y="738"/>
                  </a:lnTo>
                  <a:lnTo>
                    <a:pt x="1770" y="572"/>
                  </a:lnTo>
                  <a:lnTo>
                    <a:pt x="1697" y="406"/>
                  </a:lnTo>
                  <a:lnTo>
                    <a:pt x="1586" y="259"/>
                  </a:lnTo>
                  <a:lnTo>
                    <a:pt x="1439" y="148"/>
                  </a:lnTo>
                  <a:lnTo>
                    <a:pt x="1291" y="74"/>
                  </a:lnTo>
                  <a:lnTo>
                    <a:pt x="1107" y="19"/>
                  </a:lnTo>
                  <a:lnTo>
                    <a:pt x="9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7" name="Google Shape;3327;p11"/>
            <p:cNvSpPr/>
            <p:nvPr/>
          </p:nvSpPr>
          <p:spPr>
            <a:xfrm>
              <a:off x="5333200" y="1413550"/>
              <a:ext cx="45675" cy="46125"/>
            </a:xfrm>
            <a:custGeom>
              <a:avLst/>
              <a:gdLst/>
              <a:ahLst/>
              <a:cxnLst/>
              <a:rect l="l" t="t" r="r" b="b"/>
              <a:pathLst>
                <a:path w="1827" h="1845" extrusionOk="0">
                  <a:moveTo>
                    <a:pt x="941" y="0"/>
                  </a:moveTo>
                  <a:lnTo>
                    <a:pt x="757" y="19"/>
                  </a:lnTo>
                  <a:lnTo>
                    <a:pt x="591" y="74"/>
                  </a:lnTo>
                  <a:lnTo>
                    <a:pt x="425" y="148"/>
                  </a:lnTo>
                  <a:lnTo>
                    <a:pt x="296" y="259"/>
                  </a:lnTo>
                  <a:lnTo>
                    <a:pt x="185" y="388"/>
                  </a:lnTo>
                  <a:lnTo>
                    <a:pt x="93" y="535"/>
                  </a:lnTo>
                  <a:lnTo>
                    <a:pt x="38" y="701"/>
                  </a:lnTo>
                  <a:lnTo>
                    <a:pt x="1" y="885"/>
                  </a:lnTo>
                  <a:lnTo>
                    <a:pt x="19" y="1070"/>
                  </a:lnTo>
                  <a:lnTo>
                    <a:pt x="56" y="1236"/>
                  </a:lnTo>
                  <a:lnTo>
                    <a:pt x="130" y="1402"/>
                  </a:lnTo>
                  <a:lnTo>
                    <a:pt x="241" y="1531"/>
                  </a:lnTo>
                  <a:lnTo>
                    <a:pt x="370" y="1660"/>
                  </a:lnTo>
                  <a:lnTo>
                    <a:pt x="517" y="1752"/>
                  </a:lnTo>
                  <a:lnTo>
                    <a:pt x="683" y="1807"/>
                  </a:lnTo>
                  <a:lnTo>
                    <a:pt x="867" y="1844"/>
                  </a:lnTo>
                  <a:lnTo>
                    <a:pt x="1052" y="1826"/>
                  </a:lnTo>
                  <a:lnTo>
                    <a:pt x="1236" y="1789"/>
                  </a:lnTo>
                  <a:lnTo>
                    <a:pt x="1402" y="1697"/>
                  </a:lnTo>
                  <a:lnTo>
                    <a:pt x="1550" y="1586"/>
                  </a:lnTo>
                  <a:lnTo>
                    <a:pt x="1660" y="1457"/>
                  </a:lnTo>
                  <a:lnTo>
                    <a:pt x="1752" y="1291"/>
                  </a:lnTo>
                  <a:lnTo>
                    <a:pt x="1808" y="1125"/>
                  </a:lnTo>
                  <a:lnTo>
                    <a:pt x="1826" y="922"/>
                  </a:lnTo>
                  <a:lnTo>
                    <a:pt x="1808" y="738"/>
                  </a:lnTo>
                  <a:lnTo>
                    <a:pt x="1771" y="572"/>
                  </a:lnTo>
                  <a:lnTo>
                    <a:pt x="1679" y="424"/>
                  </a:lnTo>
                  <a:lnTo>
                    <a:pt x="1568" y="277"/>
                  </a:lnTo>
                  <a:lnTo>
                    <a:pt x="1439" y="166"/>
                  </a:lnTo>
                  <a:lnTo>
                    <a:pt x="1292" y="93"/>
                  </a:lnTo>
                  <a:lnTo>
                    <a:pt x="1126" y="37"/>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8" name="Google Shape;3328;p11"/>
            <p:cNvSpPr/>
            <p:nvPr/>
          </p:nvSpPr>
          <p:spPr>
            <a:xfrm>
              <a:off x="6337625" y="1753275"/>
              <a:ext cx="46125" cy="46125"/>
            </a:xfrm>
            <a:custGeom>
              <a:avLst/>
              <a:gdLst/>
              <a:ahLst/>
              <a:cxnLst/>
              <a:rect l="l" t="t" r="r" b="b"/>
              <a:pathLst>
                <a:path w="1845" h="1845" extrusionOk="0">
                  <a:moveTo>
                    <a:pt x="904" y="0"/>
                  </a:moveTo>
                  <a:lnTo>
                    <a:pt x="720" y="19"/>
                  </a:lnTo>
                  <a:lnTo>
                    <a:pt x="554" y="74"/>
                  </a:lnTo>
                  <a:lnTo>
                    <a:pt x="388" y="166"/>
                  </a:lnTo>
                  <a:lnTo>
                    <a:pt x="259" y="277"/>
                  </a:lnTo>
                  <a:lnTo>
                    <a:pt x="148" y="406"/>
                  </a:lnTo>
                  <a:lnTo>
                    <a:pt x="74" y="553"/>
                  </a:lnTo>
                  <a:lnTo>
                    <a:pt x="19" y="719"/>
                  </a:lnTo>
                  <a:lnTo>
                    <a:pt x="1" y="904"/>
                  </a:lnTo>
                  <a:lnTo>
                    <a:pt x="19" y="1107"/>
                  </a:lnTo>
                  <a:lnTo>
                    <a:pt x="74" y="1273"/>
                  </a:lnTo>
                  <a:lnTo>
                    <a:pt x="166" y="1439"/>
                  </a:lnTo>
                  <a:lnTo>
                    <a:pt x="277" y="1568"/>
                  </a:lnTo>
                  <a:lnTo>
                    <a:pt x="406" y="1697"/>
                  </a:lnTo>
                  <a:lnTo>
                    <a:pt x="572" y="1770"/>
                  </a:lnTo>
                  <a:lnTo>
                    <a:pt x="757" y="1826"/>
                  </a:lnTo>
                  <a:lnTo>
                    <a:pt x="941" y="1844"/>
                  </a:lnTo>
                  <a:lnTo>
                    <a:pt x="1125" y="1807"/>
                  </a:lnTo>
                  <a:lnTo>
                    <a:pt x="1291" y="1752"/>
                  </a:lnTo>
                  <a:lnTo>
                    <a:pt x="1457" y="1678"/>
                  </a:lnTo>
                  <a:lnTo>
                    <a:pt x="1586" y="1568"/>
                  </a:lnTo>
                  <a:lnTo>
                    <a:pt x="1697" y="1439"/>
                  </a:lnTo>
                  <a:lnTo>
                    <a:pt x="1771" y="1273"/>
                  </a:lnTo>
                  <a:lnTo>
                    <a:pt x="1826" y="1107"/>
                  </a:lnTo>
                  <a:lnTo>
                    <a:pt x="1844" y="922"/>
                  </a:lnTo>
                  <a:lnTo>
                    <a:pt x="1826" y="738"/>
                  </a:lnTo>
                  <a:lnTo>
                    <a:pt x="1771" y="553"/>
                  </a:lnTo>
                  <a:lnTo>
                    <a:pt x="1678" y="388"/>
                  </a:lnTo>
                  <a:lnTo>
                    <a:pt x="1568" y="258"/>
                  </a:lnTo>
                  <a:lnTo>
                    <a:pt x="1439" y="148"/>
                  </a:lnTo>
                  <a:lnTo>
                    <a:pt x="1273" y="56"/>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9" name="Google Shape;3329;p11"/>
            <p:cNvSpPr/>
            <p:nvPr/>
          </p:nvSpPr>
          <p:spPr>
            <a:xfrm>
              <a:off x="5188000" y="1305675"/>
              <a:ext cx="45200" cy="45200"/>
            </a:xfrm>
            <a:custGeom>
              <a:avLst/>
              <a:gdLst/>
              <a:ahLst/>
              <a:cxnLst/>
              <a:rect l="l" t="t" r="r" b="b"/>
              <a:pathLst>
                <a:path w="1808" h="1808" extrusionOk="0">
                  <a:moveTo>
                    <a:pt x="775" y="1"/>
                  </a:moveTo>
                  <a:lnTo>
                    <a:pt x="591" y="56"/>
                  </a:lnTo>
                  <a:lnTo>
                    <a:pt x="443" y="130"/>
                  </a:lnTo>
                  <a:lnTo>
                    <a:pt x="296" y="241"/>
                  </a:lnTo>
                  <a:lnTo>
                    <a:pt x="185" y="370"/>
                  </a:lnTo>
                  <a:lnTo>
                    <a:pt x="93" y="536"/>
                  </a:lnTo>
                  <a:lnTo>
                    <a:pt x="38" y="701"/>
                  </a:lnTo>
                  <a:lnTo>
                    <a:pt x="1" y="867"/>
                  </a:lnTo>
                  <a:lnTo>
                    <a:pt x="19" y="1052"/>
                  </a:lnTo>
                  <a:lnTo>
                    <a:pt x="75" y="1218"/>
                  </a:lnTo>
                  <a:lnTo>
                    <a:pt x="148" y="1384"/>
                  </a:lnTo>
                  <a:lnTo>
                    <a:pt x="259" y="1513"/>
                  </a:lnTo>
                  <a:lnTo>
                    <a:pt x="388" y="1623"/>
                  </a:lnTo>
                  <a:lnTo>
                    <a:pt x="554" y="1716"/>
                  </a:lnTo>
                  <a:lnTo>
                    <a:pt x="720" y="1771"/>
                  </a:lnTo>
                  <a:lnTo>
                    <a:pt x="886" y="1808"/>
                  </a:lnTo>
                  <a:lnTo>
                    <a:pt x="1052" y="1789"/>
                  </a:lnTo>
                  <a:lnTo>
                    <a:pt x="1218" y="1734"/>
                  </a:lnTo>
                  <a:lnTo>
                    <a:pt x="1365" y="1660"/>
                  </a:lnTo>
                  <a:lnTo>
                    <a:pt x="1513" y="1550"/>
                  </a:lnTo>
                  <a:lnTo>
                    <a:pt x="1623" y="1421"/>
                  </a:lnTo>
                  <a:lnTo>
                    <a:pt x="1716" y="1292"/>
                  </a:lnTo>
                  <a:lnTo>
                    <a:pt x="1771" y="1126"/>
                  </a:lnTo>
                  <a:lnTo>
                    <a:pt x="1808" y="960"/>
                  </a:lnTo>
                  <a:lnTo>
                    <a:pt x="1789" y="775"/>
                  </a:lnTo>
                  <a:lnTo>
                    <a:pt x="1752" y="609"/>
                  </a:lnTo>
                  <a:lnTo>
                    <a:pt x="1679" y="443"/>
                  </a:lnTo>
                  <a:lnTo>
                    <a:pt x="1568" y="314"/>
                  </a:lnTo>
                  <a:lnTo>
                    <a:pt x="1439" y="185"/>
                  </a:lnTo>
                  <a:lnTo>
                    <a:pt x="1291" y="93"/>
                  </a:lnTo>
                  <a:lnTo>
                    <a:pt x="1126" y="19"/>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0" name="Google Shape;3330;p11"/>
            <p:cNvSpPr/>
            <p:nvPr/>
          </p:nvSpPr>
          <p:spPr>
            <a:xfrm>
              <a:off x="5701975" y="1642650"/>
              <a:ext cx="44725" cy="44725"/>
            </a:xfrm>
            <a:custGeom>
              <a:avLst/>
              <a:gdLst/>
              <a:ahLst/>
              <a:cxnLst/>
              <a:rect l="l" t="t" r="r" b="b"/>
              <a:pathLst>
                <a:path w="1789" h="1789" extrusionOk="0">
                  <a:moveTo>
                    <a:pt x="904" y="0"/>
                  </a:moveTo>
                  <a:lnTo>
                    <a:pt x="738" y="19"/>
                  </a:lnTo>
                  <a:lnTo>
                    <a:pt x="572" y="55"/>
                  </a:lnTo>
                  <a:lnTo>
                    <a:pt x="424" y="148"/>
                  </a:lnTo>
                  <a:lnTo>
                    <a:pt x="277" y="258"/>
                  </a:lnTo>
                  <a:lnTo>
                    <a:pt x="166" y="387"/>
                  </a:lnTo>
                  <a:lnTo>
                    <a:pt x="74" y="535"/>
                  </a:lnTo>
                  <a:lnTo>
                    <a:pt x="19" y="682"/>
                  </a:lnTo>
                  <a:lnTo>
                    <a:pt x="0" y="848"/>
                  </a:lnTo>
                  <a:lnTo>
                    <a:pt x="19" y="1033"/>
                  </a:lnTo>
                  <a:lnTo>
                    <a:pt x="56" y="1199"/>
                  </a:lnTo>
                  <a:lnTo>
                    <a:pt x="148" y="1365"/>
                  </a:lnTo>
                  <a:lnTo>
                    <a:pt x="258" y="1494"/>
                  </a:lnTo>
                  <a:lnTo>
                    <a:pt x="388" y="1623"/>
                  </a:lnTo>
                  <a:lnTo>
                    <a:pt x="535" y="1696"/>
                  </a:lnTo>
                  <a:lnTo>
                    <a:pt x="701" y="1770"/>
                  </a:lnTo>
                  <a:lnTo>
                    <a:pt x="885" y="1789"/>
                  </a:lnTo>
                  <a:lnTo>
                    <a:pt x="1051" y="1770"/>
                  </a:lnTo>
                  <a:lnTo>
                    <a:pt x="1217" y="1715"/>
                  </a:lnTo>
                  <a:lnTo>
                    <a:pt x="1365" y="1641"/>
                  </a:lnTo>
                  <a:lnTo>
                    <a:pt x="1494" y="1531"/>
                  </a:lnTo>
                  <a:lnTo>
                    <a:pt x="1604" y="1401"/>
                  </a:lnTo>
                  <a:lnTo>
                    <a:pt x="1697" y="1254"/>
                  </a:lnTo>
                  <a:lnTo>
                    <a:pt x="1752" y="1088"/>
                  </a:lnTo>
                  <a:lnTo>
                    <a:pt x="1789" y="922"/>
                  </a:lnTo>
                  <a:lnTo>
                    <a:pt x="1770" y="756"/>
                  </a:lnTo>
                  <a:lnTo>
                    <a:pt x="1734" y="572"/>
                  </a:lnTo>
                  <a:lnTo>
                    <a:pt x="1641" y="424"/>
                  </a:lnTo>
                  <a:lnTo>
                    <a:pt x="1531" y="277"/>
                  </a:lnTo>
                  <a:lnTo>
                    <a:pt x="1402" y="166"/>
                  </a:lnTo>
                  <a:lnTo>
                    <a:pt x="1236" y="74"/>
                  </a:lnTo>
                  <a:lnTo>
                    <a:pt x="1070"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1" name="Google Shape;3331;p11"/>
            <p:cNvSpPr/>
            <p:nvPr/>
          </p:nvSpPr>
          <p:spPr>
            <a:xfrm>
              <a:off x="4794350" y="743325"/>
              <a:ext cx="44750" cy="45200"/>
            </a:xfrm>
            <a:custGeom>
              <a:avLst/>
              <a:gdLst/>
              <a:ahLst/>
              <a:cxnLst/>
              <a:rect l="l" t="t" r="r" b="b"/>
              <a:pathLst>
                <a:path w="1790" h="1808" extrusionOk="0">
                  <a:moveTo>
                    <a:pt x="923" y="0"/>
                  </a:moveTo>
                  <a:lnTo>
                    <a:pt x="738" y="19"/>
                  </a:lnTo>
                  <a:lnTo>
                    <a:pt x="572" y="74"/>
                  </a:lnTo>
                  <a:lnTo>
                    <a:pt x="406" y="148"/>
                  </a:lnTo>
                  <a:lnTo>
                    <a:pt x="277" y="258"/>
                  </a:lnTo>
                  <a:lnTo>
                    <a:pt x="167" y="406"/>
                  </a:lnTo>
                  <a:lnTo>
                    <a:pt x="74" y="553"/>
                  </a:lnTo>
                  <a:lnTo>
                    <a:pt x="19" y="719"/>
                  </a:lnTo>
                  <a:lnTo>
                    <a:pt x="1" y="904"/>
                  </a:lnTo>
                  <a:lnTo>
                    <a:pt x="19" y="1070"/>
                  </a:lnTo>
                  <a:lnTo>
                    <a:pt x="56" y="1236"/>
                  </a:lnTo>
                  <a:lnTo>
                    <a:pt x="148" y="1383"/>
                  </a:lnTo>
                  <a:lnTo>
                    <a:pt x="240" y="1512"/>
                  </a:lnTo>
                  <a:lnTo>
                    <a:pt x="369" y="1623"/>
                  </a:lnTo>
                  <a:lnTo>
                    <a:pt x="517" y="1715"/>
                  </a:lnTo>
                  <a:lnTo>
                    <a:pt x="683" y="1770"/>
                  </a:lnTo>
                  <a:lnTo>
                    <a:pt x="849" y="1807"/>
                  </a:lnTo>
                  <a:lnTo>
                    <a:pt x="1033" y="1789"/>
                  </a:lnTo>
                  <a:lnTo>
                    <a:pt x="1199" y="1752"/>
                  </a:lnTo>
                  <a:lnTo>
                    <a:pt x="1347" y="1678"/>
                  </a:lnTo>
                  <a:lnTo>
                    <a:pt x="1494" y="1568"/>
                  </a:lnTo>
                  <a:lnTo>
                    <a:pt x="1623" y="1438"/>
                  </a:lnTo>
                  <a:lnTo>
                    <a:pt x="1715" y="1291"/>
                  </a:lnTo>
                  <a:lnTo>
                    <a:pt x="1771" y="1125"/>
                  </a:lnTo>
                  <a:lnTo>
                    <a:pt x="1789" y="941"/>
                  </a:lnTo>
                  <a:lnTo>
                    <a:pt x="1789" y="756"/>
                  </a:lnTo>
                  <a:lnTo>
                    <a:pt x="1734" y="590"/>
                  </a:lnTo>
                  <a:lnTo>
                    <a:pt x="1660" y="443"/>
                  </a:lnTo>
                  <a:lnTo>
                    <a:pt x="1549" y="295"/>
                  </a:lnTo>
                  <a:lnTo>
                    <a:pt x="1420" y="185"/>
                  </a:lnTo>
                  <a:lnTo>
                    <a:pt x="1254" y="92"/>
                  </a:lnTo>
                  <a:lnTo>
                    <a:pt x="1089" y="37"/>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2" name="Google Shape;3332;p11"/>
            <p:cNvSpPr/>
            <p:nvPr/>
          </p:nvSpPr>
          <p:spPr>
            <a:xfrm>
              <a:off x="5623150" y="1629275"/>
              <a:ext cx="42425" cy="42900"/>
            </a:xfrm>
            <a:custGeom>
              <a:avLst/>
              <a:gdLst/>
              <a:ahLst/>
              <a:cxnLst/>
              <a:rect l="l" t="t" r="r" b="b"/>
              <a:pathLst>
                <a:path w="1697" h="1716" extrusionOk="0">
                  <a:moveTo>
                    <a:pt x="867" y="0"/>
                  </a:moveTo>
                  <a:lnTo>
                    <a:pt x="701" y="19"/>
                  </a:lnTo>
                  <a:lnTo>
                    <a:pt x="535" y="56"/>
                  </a:lnTo>
                  <a:lnTo>
                    <a:pt x="388" y="130"/>
                  </a:lnTo>
                  <a:lnTo>
                    <a:pt x="259" y="240"/>
                  </a:lnTo>
                  <a:lnTo>
                    <a:pt x="148" y="369"/>
                  </a:lnTo>
                  <a:lnTo>
                    <a:pt x="74" y="517"/>
                  </a:lnTo>
                  <a:lnTo>
                    <a:pt x="19" y="664"/>
                  </a:lnTo>
                  <a:lnTo>
                    <a:pt x="0" y="849"/>
                  </a:lnTo>
                  <a:lnTo>
                    <a:pt x="19" y="1015"/>
                  </a:lnTo>
                  <a:lnTo>
                    <a:pt x="56" y="1180"/>
                  </a:lnTo>
                  <a:lnTo>
                    <a:pt x="129" y="1328"/>
                  </a:lnTo>
                  <a:lnTo>
                    <a:pt x="240" y="1457"/>
                  </a:lnTo>
                  <a:lnTo>
                    <a:pt x="369" y="1568"/>
                  </a:lnTo>
                  <a:lnTo>
                    <a:pt x="517" y="1641"/>
                  </a:lnTo>
                  <a:lnTo>
                    <a:pt x="683" y="1697"/>
                  </a:lnTo>
                  <a:lnTo>
                    <a:pt x="849" y="1715"/>
                  </a:lnTo>
                  <a:lnTo>
                    <a:pt x="1033" y="1697"/>
                  </a:lnTo>
                  <a:lnTo>
                    <a:pt x="1199" y="1641"/>
                  </a:lnTo>
                  <a:lnTo>
                    <a:pt x="1328" y="1549"/>
                  </a:lnTo>
                  <a:lnTo>
                    <a:pt x="1457" y="1457"/>
                  </a:lnTo>
                  <a:lnTo>
                    <a:pt x="1568" y="1328"/>
                  </a:lnTo>
                  <a:lnTo>
                    <a:pt x="1641" y="1180"/>
                  </a:lnTo>
                  <a:lnTo>
                    <a:pt x="1697" y="1015"/>
                  </a:lnTo>
                  <a:lnTo>
                    <a:pt x="1697" y="830"/>
                  </a:lnTo>
                  <a:lnTo>
                    <a:pt x="1678" y="664"/>
                  </a:lnTo>
                  <a:lnTo>
                    <a:pt x="1641" y="517"/>
                  </a:lnTo>
                  <a:lnTo>
                    <a:pt x="1549" y="369"/>
                  </a:lnTo>
                  <a:lnTo>
                    <a:pt x="1457" y="259"/>
                  </a:lnTo>
                  <a:lnTo>
                    <a:pt x="1328" y="148"/>
                  </a:lnTo>
                  <a:lnTo>
                    <a:pt x="1199" y="74"/>
                  </a:lnTo>
                  <a:lnTo>
                    <a:pt x="1033"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3" name="Google Shape;3333;p11"/>
            <p:cNvSpPr/>
            <p:nvPr/>
          </p:nvSpPr>
          <p:spPr>
            <a:xfrm>
              <a:off x="5400500" y="1506650"/>
              <a:ext cx="42450" cy="42450"/>
            </a:xfrm>
            <a:custGeom>
              <a:avLst/>
              <a:gdLst/>
              <a:ahLst/>
              <a:cxnLst/>
              <a:rect l="l" t="t" r="r" b="b"/>
              <a:pathLst>
                <a:path w="1698" h="1698" extrusionOk="0">
                  <a:moveTo>
                    <a:pt x="886" y="1"/>
                  </a:moveTo>
                  <a:lnTo>
                    <a:pt x="720" y="19"/>
                  </a:lnTo>
                  <a:lnTo>
                    <a:pt x="554" y="56"/>
                  </a:lnTo>
                  <a:lnTo>
                    <a:pt x="406" y="130"/>
                  </a:lnTo>
                  <a:lnTo>
                    <a:pt x="277" y="222"/>
                  </a:lnTo>
                  <a:lnTo>
                    <a:pt x="167" y="351"/>
                  </a:lnTo>
                  <a:lnTo>
                    <a:pt x="75" y="499"/>
                  </a:lnTo>
                  <a:lnTo>
                    <a:pt x="38" y="665"/>
                  </a:lnTo>
                  <a:lnTo>
                    <a:pt x="1" y="831"/>
                  </a:lnTo>
                  <a:lnTo>
                    <a:pt x="19" y="1015"/>
                  </a:lnTo>
                  <a:lnTo>
                    <a:pt x="75" y="1162"/>
                  </a:lnTo>
                  <a:lnTo>
                    <a:pt x="130" y="1310"/>
                  </a:lnTo>
                  <a:lnTo>
                    <a:pt x="241" y="1439"/>
                  </a:lnTo>
                  <a:lnTo>
                    <a:pt x="351" y="1531"/>
                  </a:lnTo>
                  <a:lnTo>
                    <a:pt x="480" y="1623"/>
                  </a:lnTo>
                  <a:lnTo>
                    <a:pt x="646" y="1660"/>
                  </a:lnTo>
                  <a:lnTo>
                    <a:pt x="812" y="1697"/>
                  </a:lnTo>
                  <a:lnTo>
                    <a:pt x="978" y="1679"/>
                  </a:lnTo>
                  <a:lnTo>
                    <a:pt x="1144" y="1642"/>
                  </a:lnTo>
                  <a:lnTo>
                    <a:pt x="1291" y="1568"/>
                  </a:lnTo>
                  <a:lnTo>
                    <a:pt x="1439" y="1476"/>
                  </a:lnTo>
                  <a:lnTo>
                    <a:pt x="1531" y="1347"/>
                  </a:lnTo>
                  <a:lnTo>
                    <a:pt x="1623" y="1199"/>
                  </a:lnTo>
                  <a:lnTo>
                    <a:pt x="1679" y="1052"/>
                  </a:lnTo>
                  <a:lnTo>
                    <a:pt x="1697" y="867"/>
                  </a:lnTo>
                  <a:lnTo>
                    <a:pt x="1679" y="702"/>
                  </a:lnTo>
                  <a:lnTo>
                    <a:pt x="1642" y="536"/>
                  </a:lnTo>
                  <a:lnTo>
                    <a:pt x="1568" y="388"/>
                  </a:lnTo>
                  <a:lnTo>
                    <a:pt x="1476" y="277"/>
                  </a:lnTo>
                  <a:lnTo>
                    <a:pt x="1347" y="167"/>
                  </a:lnTo>
                  <a:lnTo>
                    <a:pt x="1218" y="93"/>
                  </a:lnTo>
                  <a:lnTo>
                    <a:pt x="1070" y="38"/>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4" name="Google Shape;3334;p11"/>
            <p:cNvSpPr/>
            <p:nvPr/>
          </p:nvSpPr>
          <p:spPr>
            <a:xfrm>
              <a:off x="4641775" y="238125"/>
              <a:ext cx="41975" cy="29525"/>
            </a:xfrm>
            <a:custGeom>
              <a:avLst/>
              <a:gdLst/>
              <a:ahLst/>
              <a:cxnLst/>
              <a:rect l="l" t="t" r="r" b="b"/>
              <a:pathLst>
                <a:path w="1679" h="1181" extrusionOk="0">
                  <a:moveTo>
                    <a:pt x="56" y="0"/>
                  </a:moveTo>
                  <a:lnTo>
                    <a:pt x="19" y="166"/>
                  </a:lnTo>
                  <a:lnTo>
                    <a:pt x="1" y="350"/>
                  </a:lnTo>
                  <a:lnTo>
                    <a:pt x="19" y="516"/>
                  </a:lnTo>
                  <a:lnTo>
                    <a:pt x="74" y="682"/>
                  </a:lnTo>
                  <a:lnTo>
                    <a:pt x="148" y="830"/>
                  </a:lnTo>
                  <a:lnTo>
                    <a:pt x="259" y="959"/>
                  </a:lnTo>
                  <a:lnTo>
                    <a:pt x="388" y="1051"/>
                  </a:lnTo>
                  <a:lnTo>
                    <a:pt x="535" y="1125"/>
                  </a:lnTo>
                  <a:lnTo>
                    <a:pt x="701" y="1162"/>
                  </a:lnTo>
                  <a:lnTo>
                    <a:pt x="867" y="1180"/>
                  </a:lnTo>
                  <a:lnTo>
                    <a:pt x="1033" y="1162"/>
                  </a:lnTo>
                  <a:lnTo>
                    <a:pt x="1199" y="1106"/>
                  </a:lnTo>
                  <a:lnTo>
                    <a:pt x="1328" y="1033"/>
                  </a:lnTo>
                  <a:lnTo>
                    <a:pt x="1457" y="922"/>
                  </a:lnTo>
                  <a:lnTo>
                    <a:pt x="1549" y="793"/>
                  </a:lnTo>
                  <a:lnTo>
                    <a:pt x="1623" y="664"/>
                  </a:lnTo>
                  <a:lnTo>
                    <a:pt x="1660" y="498"/>
                  </a:lnTo>
                  <a:lnTo>
                    <a:pt x="1679" y="332"/>
                  </a:lnTo>
                  <a:lnTo>
                    <a:pt x="1660" y="166"/>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5" name="Google Shape;3335;p11"/>
            <p:cNvSpPr/>
            <p:nvPr/>
          </p:nvSpPr>
          <p:spPr>
            <a:xfrm>
              <a:off x="4978275" y="1104700"/>
              <a:ext cx="41975" cy="41975"/>
            </a:xfrm>
            <a:custGeom>
              <a:avLst/>
              <a:gdLst/>
              <a:ahLst/>
              <a:cxnLst/>
              <a:rect l="l" t="t" r="r" b="b"/>
              <a:pathLst>
                <a:path w="1679" h="1679" extrusionOk="0">
                  <a:moveTo>
                    <a:pt x="683" y="1"/>
                  </a:moveTo>
                  <a:lnTo>
                    <a:pt x="535" y="56"/>
                  </a:lnTo>
                  <a:lnTo>
                    <a:pt x="388" y="111"/>
                  </a:lnTo>
                  <a:lnTo>
                    <a:pt x="259" y="222"/>
                  </a:lnTo>
                  <a:lnTo>
                    <a:pt x="166" y="333"/>
                  </a:lnTo>
                  <a:lnTo>
                    <a:pt x="74" y="462"/>
                  </a:lnTo>
                  <a:lnTo>
                    <a:pt x="37" y="628"/>
                  </a:lnTo>
                  <a:lnTo>
                    <a:pt x="0" y="794"/>
                  </a:lnTo>
                  <a:lnTo>
                    <a:pt x="19" y="960"/>
                  </a:lnTo>
                  <a:lnTo>
                    <a:pt x="56" y="1126"/>
                  </a:lnTo>
                  <a:lnTo>
                    <a:pt x="130" y="1291"/>
                  </a:lnTo>
                  <a:lnTo>
                    <a:pt x="222" y="1421"/>
                  </a:lnTo>
                  <a:lnTo>
                    <a:pt x="351" y="1513"/>
                  </a:lnTo>
                  <a:lnTo>
                    <a:pt x="498" y="1605"/>
                  </a:lnTo>
                  <a:lnTo>
                    <a:pt x="646" y="1660"/>
                  </a:lnTo>
                  <a:lnTo>
                    <a:pt x="830" y="1679"/>
                  </a:lnTo>
                  <a:lnTo>
                    <a:pt x="996" y="1660"/>
                  </a:lnTo>
                  <a:lnTo>
                    <a:pt x="1162" y="1623"/>
                  </a:lnTo>
                  <a:lnTo>
                    <a:pt x="1310" y="1550"/>
                  </a:lnTo>
                  <a:lnTo>
                    <a:pt x="1420" y="1457"/>
                  </a:lnTo>
                  <a:lnTo>
                    <a:pt x="1531" y="1328"/>
                  </a:lnTo>
                  <a:lnTo>
                    <a:pt x="1605" y="1199"/>
                  </a:lnTo>
                  <a:lnTo>
                    <a:pt x="1660" y="1052"/>
                  </a:lnTo>
                  <a:lnTo>
                    <a:pt x="1678" y="886"/>
                  </a:lnTo>
                  <a:lnTo>
                    <a:pt x="1678" y="701"/>
                  </a:lnTo>
                  <a:lnTo>
                    <a:pt x="1641" y="536"/>
                  </a:lnTo>
                  <a:lnTo>
                    <a:pt x="1568" y="388"/>
                  </a:lnTo>
                  <a:lnTo>
                    <a:pt x="1457" y="259"/>
                  </a:lnTo>
                  <a:lnTo>
                    <a:pt x="1346" y="148"/>
                  </a:lnTo>
                  <a:lnTo>
                    <a:pt x="1199" y="75"/>
                  </a:lnTo>
                  <a:lnTo>
                    <a:pt x="1033" y="19"/>
                  </a:lnTo>
                  <a:lnTo>
                    <a:pt x="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6" name="Google Shape;3336;p11"/>
            <p:cNvSpPr/>
            <p:nvPr/>
          </p:nvSpPr>
          <p:spPr>
            <a:xfrm>
              <a:off x="4912825" y="1012975"/>
              <a:ext cx="41975" cy="42425"/>
            </a:xfrm>
            <a:custGeom>
              <a:avLst/>
              <a:gdLst/>
              <a:ahLst/>
              <a:cxnLst/>
              <a:rect l="l" t="t" r="r" b="b"/>
              <a:pathLst>
                <a:path w="1679" h="1697" extrusionOk="0">
                  <a:moveTo>
                    <a:pt x="830" y="1"/>
                  </a:moveTo>
                  <a:lnTo>
                    <a:pt x="664" y="19"/>
                  </a:lnTo>
                  <a:lnTo>
                    <a:pt x="498" y="74"/>
                  </a:lnTo>
                  <a:lnTo>
                    <a:pt x="351" y="148"/>
                  </a:lnTo>
                  <a:lnTo>
                    <a:pt x="222" y="259"/>
                  </a:lnTo>
                  <a:lnTo>
                    <a:pt x="129" y="388"/>
                  </a:lnTo>
                  <a:lnTo>
                    <a:pt x="56" y="535"/>
                  </a:lnTo>
                  <a:lnTo>
                    <a:pt x="0" y="701"/>
                  </a:lnTo>
                  <a:lnTo>
                    <a:pt x="0" y="886"/>
                  </a:lnTo>
                  <a:lnTo>
                    <a:pt x="19" y="1052"/>
                  </a:lnTo>
                  <a:lnTo>
                    <a:pt x="74" y="1199"/>
                  </a:lnTo>
                  <a:lnTo>
                    <a:pt x="148" y="1347"/>
                  </a:lnTo>
                  <a:lnTo>
                    <a:pt x="240" y="1457"/>
                  </a:lnTo>
                  <a:lnTo>
                    <a:pt x="369" y="1549"/>
                  </a:lnTo>
                  <a:lnTo>
                    <a:pt x="517" y="1623"/>
                  </a:lnTo>
                  <a:lnTo>
                    <a:pt x="664" y="1678"/>
                  </a:lnTo>
                  <a:lnTo>
                    <a:pt x="830" y="1697"/>
                  </a:lnTo>
                  <a:lnTo>
                    <a:pt x="1014" y="1678"/>
                  </a:lnTo>
                  <a:lnTo>
                    <a:pt x="1180" y="1623"/>
                  </a:lnTo>
                  <a:lnTo>
                    <a:pt x="1328" y="1549"/>
                  </a:lnTo>
                  <a:lnTo>
                    <a:pt x="1438" y="1439"/>
                  </a:lnTo>
                  <a:lnTo>
                    <a:pt x="1549" y="1310"/>
                  </a:lnTo>
                  <a:lnTo>
                    <a:pt x="1623" y="1162"/>
                  </a:lnTo>
                  <a:lnTo>
                    <a:pt x="1660" y="996"/>
                  </a:lnTo>
                  <a:lnTo>
                    <a:pt x="1678" y="830"/>
                  </a:lnTo>
                  <a:lnTo>
                    <a:pt x="1660" y="646"/>
                  </a:lnTo>
                  <a:lnTo>
                    <a:pt x="1604" y="498"/>
                  </a:lnTo>
                  <a:lnTo>
                    <a:pt x="1531" y="369"/>
                  </a:lnTo>
                  <a:lnTo>
                    <a:pt x="1420" y="240"/>
                  </a:lnTo>
                  <a:lnTo>
                    <a:pt x="1309" y="148"/>
                  </a:lnTo>
                  <a:lnTo>
                    <a:pt x="1162" y="74"/>
                  </a:lnTo>
                  <a:lnTo>
                    <a:pt x="1014"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7" name="Google Shape;3337;p11"/>
            <p:cNvSpPr/>
            <p:nvPr/>
          </p:nvSpPr>
          <p:spPr>
            <a:xfrm>
              <a:off x="5255300" y="1401550"/>
              <a:ext cx="41525" cy="41525"/>
            </a:xfrm>
            <a:custGeom>
              <a:avLst/>
              <a:gdLst/>
              <a:ahLst/>
              <a:cxnLst/>
              <a:rect l="l" t="t" r="r" b="b"/>
              <a:pathLst>
                <a:path w="1661" h="1661" extrusionOk="0">
                  <a:moveTo>
                    <a:pt x="701" y="1"/>
                  </a:moveTo>
                  <a:lnTo>
                    <a:pt x="535" y="56"/>
                  </a:lnTo>
                  <a:lnTo>
                    <a:pt x="388" y="130"/>
                  </a:lnTo>
                  <a:lnTo>
                    <a:pt x="259" y="222"/>
                  </a:lnTo>
                  <a:lnTo>
                    <a:pt x="148" y="351"/>
                  </a:lnTo>
                  <a:lnTo>
                    <a:pt x="75" y="499"/>
                  </a:lnTo>
                  <a:lnTo>
                    <a:pt x="19" y="646"/>
                  </a:lnTo>
                  <a:lnTo>
                    <a:pt x="1" y="831"/>
                  </a:lnTo>
                  <a:lnTo>
                    <a:pt x="19" y="997"/>
                  </a:lnTo>
                  <a:lnTo>
                    <a:pt x="75" y="1163"/>
                  </a:lnTo>
                  <a:lnTo>
                    <a:pt x="148" y="1310"/>
                  </a:lnTo>
                  <a:lnTo>
                    <a:pt x="240" y="1421"/>
                  </a:lnTo>
                  <a:lnTo>
                    <a:pt x="351" y="1513"/>
                  </a:lnTo>
                  <a:lnTo>
                    <a:pt x="499" y="1605"/>
                  </a:lnTo>
                  <a:lnTo>
                    <a:pt x="646" y="1642"/>
                  </a:lnTo>
                  <a:lnTo>
                    <a:pt x="831" y="1660"/>
                  </a:lnTo>
                  <a:lnTo>
                    <a:pt x="996" y="1642"/>
                  </a:lnTo>
                  <a:lnTo>
                    <a:pt x="1162" y="1605"/>
                  </a:lnTo>
                  <a:lnTo>
                    <a:pt x="1291" y="1531"/>
                  </a:lnTo>
                  <a:lnTo>
                    <a:pt x="1421" y="1439"/>
                  </a:lnTo>
                  <a:lnTo>
                    <a:pt x="1513" y="1329"/>
                  </a:lnTo>
                  <a:lnTo>
                    <a:pt x="1605" y="1181"/>
                  </a:lnTo>
                  <a:lnTo>
                    <a:pt x="1642" y="1034"/>
                  </a:lnTo>
                  <a:lnTo>
                    <a:pt x="1660" y="868"/>
                  </a:lnTo>
                  <a:lnTo>
                    <a:pt x="1660" y="683"/>
                  </a:lnTo>
                  <a:lnTo>
                    <a:pt x="1623" y="536"/>
                  </a:lnTo>
                  <a:lnTo>
                    <a:pt x="1550" y="388"/>
                  </a:lnTo>
                  <a:lnTo>
                    <a:pt x="1457" y="259"/>
                  </a:lnTo>
                  <a:lnTo>
                    <a:pt x="1347" y="148"/>
                  </a:lnTo>
                  <a:lnTo>
                    <a:pt x="1199" y="75"/>
                  </a:lnTo>
                  <a:lnTo>
                    <a:pt x="1052" y="19"/>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8" name="Google Shape;3338;p11"/>
            <p:cNvSpPr/>
            <p:nvPr/>
          </p:nvSpPr>
          <p:spPr>
            <a:xfrm>
              <a:off x="4730275" y="653900"/>
              <a:ext cx="41525" cy="41500"/>
            </a:xfrm>
            <a:custGeom>
              <a:avLst/>
              <a:gdLst/>
              <a:ahLst/>
              <a:cxnLst/>
              <a:rect l="l" t="t" r="r" b="b"/>
              <a:pathLst>
                <a:path w="1661" h="1660" extrusionOk="0">
                  <a:moveTo>
                    <a:pt x="701" y="0"/>
                  </a:moveTo>
                  <a:lnTo>
                    <a:pt x="535" y="56"/>
                  </a:lnTo>
                  <a:lnTo>
                    <a:pt x="388" y="129"/>
                  </a:lnTo>
                  <a:lnTo>
                    <a:pt x="259" y="222"/>
                  </a:lnTo>
                  <a:lnTo>
                    <a:pt x="148" y="351"/>
                  </a:lnTo>
                  <a:lnTo>
                    <a:pt x="75" y="498"/>
                  </a:lnTo>
                  <a:lnTo>
                    <a:pt x="19" y="646"/>
                  </a:lnTo>
                  <a:lnTo>
                    <a:pt x="1" y="830"/>
                  </a:lnTo>
                  <a:lnTo>
                    <a:pt x="19" y="996"/>
                  </a:lnTo>
                  <a:lnTo>
                    <a:pt x="56" y="1162"/>
                  </a:lnTo>
                  <a:lnTo>
                    <a:pt x="130" y="1309"/>
                  </a:lnTo>
                  <a:lnTo>
                    <a:pt x="240" y="1420"/>
                  </a:lnTo>
                  <a:lnTo>
                    <a:pt x="351" y="1512"/>
                  </a:lnTo>
                  <a:lnTo>
                    <a:pt x="499" y="1604"/>
                  </a:lnTo>
                  <a:lnTo>
                    <a:pt x="646" y="1641"/>
                  </a:lnTo>
                  <a:lnTo>
                    <a:pt x="830" y="1660"/>
                  </a:lnTo>
                  <a:lnTo>
                    <a:pt x="996" y="1641"/>
                  </a:lnTo>
                  <a:lnTo>
                    <a:pt x="1144" y="1604"/>
                  </a:lnTo>
                  <a:lnTo>
                    <a:pt x="1291" y="1531"/>
                  </a:lnTo>
                  <a:lnTo>
                    <a:pt x="1420" y="1438"/>
                  </a:lnTo>
                  <a:lnTo>
                    <a:pt x="1513" y="1328"/>
                  </a:lnTo>
                  <a:lnTo>
                    <a:pt x="1586" y="1180"/>
                  </a:lnTo>
                  <a:lnTo>
                    <a:pt x="1642" y="1033"/>
                  </a:lnTo>
                  <a:lnTo>
                    <a:pt x="1660" y="848"/>
                  </a:lnTo>
                  <a:lnTo>
                    <a:pt x="1660" y="682"/>
                  </a:lnTo>
                  <a:lnTo>
                    <a:pt x="1605" y="517"/>
                  </a:lnTo>
                  <a:lnTo>
                    <a:pt x="1550" y="387"/>
                  </a:lnTo>
                  <a:lnTo>
                    <a:pt x="1457" y="258"/>
                  </a:lnTo>
                  <a:lnTo>
                    <a:pt x="1328" y="148"/>
                  </a:lnTo>
                  <a:lnTo>
                    <a:pt x="1199" y="74"/>
                  </a:lnTo>
                  <a:lnTo>
                    <a:pt x="1052"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9" name="Google Shape;3339;p11"/>
            <p:cNvSpPr/>
            <p:nvPr/>
          </p:nvSpPr>
          <p:spPr>
            <a:xfrm>
              <a:off x="4679125" y="479650"/>
              <a:ext cx="41500" cy="41525"/>
            </a:xfrm>
            <a:custGeom>
              <a:avLst/>
              <a:gdLst/>
              <a:ahLst/>
              <a:cxnLst/>
              <a:rect l="l" t="t" r="r" b="b"/>
              <a:pathLst>
                <a:path w="1660" h="1661" extrusionOk="0">
                  <a:moveTo>
                    <a:pt x="793" y="1"/>
                  </a:moveTo>
                  <a:lnTo>
                    <a:pt x="627" y="19"/>
                  </a:lnTo>
                  <a:lnTo>
                    <a:pt x="461" y="74"/>
                  </a:lnTo>
                  <a:lnTo>
                    <a:pt x="332" y="167"/>
                  </a:lnTo>
                  <a:lnTo>
                    <a:pt x="203" y="259"/>
                  </a:lnTo>
                  <a:lnTo>
                    <a:pt x="111" y="388"/>
                  </a:lnTo>
                  <a:lnTo>
                    <a:pt x="55" y="535"/>
                  </a:lnTo>
                  <a:lnTo>
                    <a:pt x="0" y="683"/>
                  </a:lnTo>
                  <a:lnTo>
                    <a:pt x="0" y="867"/>
                  </a:lnTo>
                  <a:lnTo>
                    <a:pt x="19" y="1033"/>
                  </a:lnTo>
                  <a:lnTo>
                    <a:pt x="55" y="1181"/>
                  </a:lnTo>
                  <a:lnTo>
                    <a:pt x="148" y="1328"/>
                  </a:lnTo>
                  <a:lnTo>
                    <a:pt x="240" y="1439"/>
                  </a:lnTo>
                  <a:lnTo>
                    <a:pt x="369" y="1531"/>
                  </a:lnTo>
                  <a:lnTo>
                    <a:pt x="498" y="1605"/>
                  </a:lnTo>
                  <a:lnTo>
                    <a:pt x="664" y="1660"/>
                  </a:lnTo>
                  <a:lnTo>
                    <a:pt x="996" y="1660"/>
                  </a:lnTo>
                  <a:lnTo>
                    <a:pt x="1162" y="1605"/>
                  </a:lnTo>
                  <a:lnTo>
                    <a:pt x="1309" y="1531"/>
                  </a:lnTo>
                  <a:lnTo>
                    <a:pt x="1420" y="1439"/>
                  </a:lnTo>
                  <a:lnTo>
                    <a:pt x="1512" y="1310"/>
                  </a:lnTo>
                  <a:lnTo>
                    <a:pt x="1586" y="1162"/>
                  </a:lnTo>
                  <a:lnTo>
                    <a:pt x="1641" y="1015"/>
                  </a:lnTo>
                  <a:lnTo>
                    <a:pt x="1660" y="849"/>
                  </a:lnTo>
                  <a:lnTo>
                    <a:pt x="1641" y="664"/>
                  </a:lnTo>
                  <a:lnTo>
                    <a:pt x="1586" y="498"/>
                  </a:lnTo>
                  <a:lnTo>
                    <a:pt x="1512" y="351"/>
                  </a:lnTo>
                  <a:lnTo>
                    <a:pt x="1420" y="240"/>
                  </a:lnTo>
                  <a:lnTo>
                    <a:pt x="1291" y="130"/>
                  </a:lnTo>
                  <a:lnTo>
                    <a:pt x="1143" y="56"/>
                  </a:lnTo>
                  <a:lnTo>
                    <a:pt x="977"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0" name="Google Shape;3340;p11"/>
            <p:cNvSpPr/>
            <p:nvPr/>
          </p:nvSpPr>
          <p:spPr>
            <a:xfrm>
              <a:off x="4847375" y="919400"/>
              <a:ext cx="41500" cy="41050"/>
            </a:xfrm>
            <a:custGeom>
              <a:avLst/>
              <a:gdLst/>
              <a:ahLst/>
              <a:cxnLst/>
              <a:rect l="l" t="t" r="r" b="b"/>
              <a:pathLst>
                <a:path w="1660" h="1642" extrusionOk="0">
                  <a:moveTo>
                    <a:pt x="811" y="1"/>
                  </a:moveTo>
                  <a:lnTo>
                    <a:pt x="627" y="19"/>
                  </a:lnTo>
                  <a:lnTo>
                    <a:pt x="479" y="74"/>
                  </a:lnTo>
                  <a:lnTo>
                    <a:pt x="350" y="148"/>
                  </a:lnTo>
                  <a:lnTo>
                    <a:pt x="221" y="259"/>
                  </a:lnTo>
                  <a:lnTo>
                    <a:pt x="129" y="369"/>
                  </a:lnTo>
                  <a:lnTo>
                    <a:pt x="55" y="517"/>
                  </a:lnTo>
                  <a:lnTo>
                    <a:pt x="18" y="683"/>
                  </a:lnTo>
                  <a:lnTo>
                    <a:pt x="0" y="849"/>
                  </a:lnTo>
                  <a:lnTo>
                    <a:pt x="37" y="1015"/>
                  </a:lnTo>
                  <a:lnTo>
                    <a:pt x="74" y="1181"/>
                  </a:lnTo>
                  <a:lnTo>
                    <a:pt x="148" y="1310"/>
                  </a:lnTo>
                  <a:lnTo>
                    <a:pt x="258" y="1439"/>
                  </a:lnTo>
                  <a:lnTo>
                    <a:pt x="387" y="1531"/>
                  </a:lnTo>
                  <a:lnTo>
                    <a:pt x="516" y="1605"/>
                  </a:lnTo>
                  <a:lnTo>
                    <a:pt x="682" y="1642"/>
                  </a:lnTo>
                  <a:lnTo>
                    <a:pt x="848" y="1642"/>
                  </a:lnTo>
                  <a:lnTo>
                    <a:pt x="1033" y="1623"/>
                  </a:lnTo>
                  <a:lnTo>
                    <a:pt x="1180" y="1586"/>
                  </a:lnTo>
                  <a:lnTo>
                    <a:pt x="1328" y="1494"/>
                  </a:lnTo>
                  <a:lnTo>
                    <a:pt x="1438" y="1402"/>
                  </a:lnTo>
                  <a:lnTo>
                    <a:pt x="1530" y="1273"/>
                  </a:lnTo>
                  <a:lnTo>
                    <a:pt x="1604" y="1125"/>
                  </a:lnTo>
                  <a:lnTo>
                    <a:pt x="1641" y="978"/>
                  </a:lnTo>
                  <a:lnTo>
                    <a:pt x="1659" y="793"/>
                  </a:lnTo>
                  <a:lnTo>
                    <a:pt x="1641" y="628"/>
                  </a:lnTo>
                  <a:lnTo>
                    <a:pt x="1586" y="480"/>
                  </a:lnTo>
                  <a:lnTo>
                    <a:pt x="1512" y="333"/>
                  </a:lnTo>
                  <a:lnTo>
                    <a:pt x="1401" y="222"/>
                  </a:lnTo>
                  <a:lnTo>
                    <a:pt x="1272" y="130"/>
                  </a:lnTo>
                  <a:lnTo>
                    <a:pt x="1143" y="56"/>
                  </a:lnTo>
                  <a:lnTo>
                    <a:pt x="977"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1" name="Google Shape;3341;p11"/>
            <p:cNvSpPr/>
            <p:nvPr/>
          </p:nvSpPr>
          <p:spPr>
            <a:xfrm>
              <a:off x="5044650" y="1199200"/>
              <a:ext cx="41050" cy="41050"/>
            </a:xfrm>
            <a:custGeom>
              <a:avLst/>
              <a:gdLst/>
              <a:ahLst/>
              <a:cxnLst/>
              <a:rect l="l" t="t" r="r" b="b"/>
              <a:pathLst>
                <a:path w="1642" h="1642" extrusionOk="0">
                  <a:moveTo>
                    <a:pt x="830" y="1"/>
                  </a:moveTo>
                  <a:lnTo>
                    <a:pt x="664" y="19"/>
                  </a:lnTo>
                  <a:lnTo>
                    <a:pt x="498" y="56"/>
                  </a:lnTo>
                  <a:lnTo>
                    <a:pt x="369" y="130"/>
                  </a:lnTo>
                  <a:lnTo>
                    <a:pt x="240" y="222"/>
                  </a:lnTo>
                  <a:lnTo>
                    <a:pt x="148" y="333"/>
                  </a:lnTo>
                  <a:lnTo>
                    <a:pt x="56" y="480"/>
                  </a:lnTo>
                  <a:lnTo>
                    <a:pt x="19" y="628"/>
                  </a:lnTo>
                  <a:lnTo>
                    <a:pt x="1" y="793"/>
                  </a:lnTo>
                  <a:lnTo>
                    <a:pt x="1" y="978"/>
                  </a:lnTo>
                  <a:lnTo>
                    <a:pt x="56" y="1125"/>
                  </a:lnTo>
                  <a:lnTo>
                    <a:pt x="111" y="1273"/>
                  </a:lnTo>
                  <a:lnTo>
                    <a:pt x="203" y="1402"/>
                  </a:lnTo>
                  <a:lnTo>
                    <a:pt x="332" y="1494"/>
                  </a:lnTo>
                  <a:lnTo>
                    <a:pt x="462" y="1568"/>
                  </a:lnTo>
                  <a:lnTo>
                    <a:pt x="627" y="1623"/>
                  </a:lnTo>
                  <a:lnTo>
                    <a:pt x="793" y="1642"/>
                  </a:lnTo>
                  <a:lnTo>
                    <a:pt x="959" y="1623"/>
                  </a:lnTo>
                  <a:lnTo>
                    <a:pt x="1125" y="1586"/>
                  </a:lnTo>
                  <a:lnTo>
                    <a:pt x="1273" y="1513"/>
                  </a:lnTo>
                  <a:lnTo>
                    <a:pt x="1383" y="1420"/>
                  </a:lnTo>
                  <a:lnTo>
                    <a:pt x="1494" y="1310"/>
                  </a:lnTo>
                  <a:lnTo>
                    <a:pt x="1568" y="1162"/>
                  </a:lnTo>
                  <a:lnTo>
                    <a:pt x="1623" y="1015"/>
                  </a:lnTo>
                  <a:lnTo>
                    <a:pt x="1642" y="849"/>
                  </a:lnTo>
                  <a:lnTo>
                    <a:pt x="1623" y="664"/>
                  </a:lnTo>
                  <a:lnTo>
                    <a:pt x="1586" y="517"/>
                  </a:lnTo>
                  <a:lnTo>
                    <a:pt x="1512" y="369"/>
                  </a:lnTo>
                  <a:lnTo>
                    <a:pt x="1420" y="240"/>
                  </a:lnTo>
                  <a:lnTo>
                    <a:pt x="1310" y="148"/>
                  </a:lnTo>
                  <a:lnTo>
                    <a:pt x="1162" y="74"/>
                  </a:lnTo>
                  <a:lnTo>
                    <a:pt x="1015"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2" name="Google Shape;3342;p11"/>
            <p:cNvSpPr/>
            <p:nvPr/>
          </p:nvSpPr>
          <p:spPr>
            <a:xfrm>
              <a:off x="6166600" y="1807675"/>
              <a:ext cx="40150" cy="40125"/>
            </a:xfrm>
            <a:custGeom>
              <a:avLst/>
              <a:gdLst/>
              <a:ahLst/>
              <a:cxnLst/>
              <a:rect l="l" t="t" r="r" b="b"/>
              <a:pathLst>
                <a:path w="1606" h="1605" extrusionOk="0">
                  <a:moveTo>
                    <a:pt x="683" y="0"/>
                  </a:moveTo>
                  <a:lnTo>
                    <a:pt x="536" y="37"/>
                  </a:lnTo>
                  <a:lnTo>
                    <a:pt x="388" y="111"/>
                  </a:lnTo>
                  <a:lnTo>
                    <a:pt x="259" y="203"/>
                  </a:lnTo>
                  <a:lnTo>
                    <a:pt x="149" y="313"/>
                  </a:lnTo>
                  <a:lnTo>
                    <a:pt x="75" y="443"/>
                  </a:lnTo>
                  <a:lnTo>
                    <a:pt x="19" y="608"/>
                  </a:lnTo>
                  <a:lnTo>
                    <a:pt x="1" y="774"/>
                  </a:lnTo>
                  <a:lnTo>
                    <a:pt x="1" y="922"/>
                  </a:lnTo>
                  <a:lnTo>
                    <a:pt x="38" y="1088"/>
                  </a:lnTo>
                  <a:lnTo>
                    <a:pt x="112" y="1217"/>
                  </a:lnTo>
                  <a:lnTo>
                    <a:pt x="204" y="1346"/>
                  </a:lnTo>
                  <a:lnTo>
                    <a:pt x="314" y="1438"/>
                  </a:lnTo>
                  <a:lnTo>
                    <a:pt x="444" y="1512"/>
                  </a:lnTo>
                  <a:lnTo>
                    <a:pt x="591" y="1567"/>
                  </a:lnTo>
                  <a:lnTo>
                    <a:pt x="739" y="1604"/>
                  </a:lnTo>
                  <a:lnTo>
                    <a:pt x="904" y="1586"/>
                  </a:lnTo>
                  <a:lnTo>
                    <a:pt x="1070" y="1549"/>
                  </a:lnTo>
                  <a:lnTo>
                    <a:pt x="1218" y="1494"/>
                  </a:lnTo>
                  <a:lnTo>
                    <a:pt x="1347" y="1401"/>
                  </a:lnTo>
                  <a:lnTo>
                    <a:pt x="1439" y="1272"/>
                  </a:lnTo>
                  <a:lnTo>
                    <a:pt x="1531" y="1143"/>
                  </a:lnTo>
                  <a:lnTo>
                    <a:pt x="1587" y="996"/>
                  </a:lnTo>
                  <a:lnTo>
                    <a:pt x="1605" y="830"/>
                  </a:lnTo>
                  <a:lnTo>
                    <a:pt x="1587" y="664"/>
                  </a:lnTo>
                  <a:lnTo>
                    <a:pt x="1550" y="516"/>
                  </a:lnTo>
                  <a:lnTo>
                    <a:pt x="1494" y="369"/>
                  </a:lnTo>
                  <a:lnTo>
                    <a:pt x="1402" y="258"/>
                  </a:lnTo>
                  <a:lnTo>
                    <a:pt x="1292" y="148"/>
                  </a:lnTo>
                  <a:lnTo>
                    <a:pt x="1163" y="74"/>
                  </a:lnTo>
                  <a:lnTo>
                    <a:pt x="1015" y="18"/>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3" name="Google Shape;3343;p11"/>
            <p:cNvSpPr/>
            <p:nvPr/>
          </p:nvSpPr>
          <p:spPr>
            <a:xfrm>
              <a:off x="6009425" y="1778625"/>
              <a:ext cx="40600" cy="40575"/>
            </a:xfrm>
            <a:custGeom>
              <a:avLst/>
              <a:gdLst/>
              <a:ahLst/>
              <a:cxnLst/>
              <a:rect l="l" t="t" r="r" b="b"/>
              <a:pathLst>
                <a:path w="1624" h="1623" extrusionOk="0">
                  <a:moveTo>
                    <a:pt x="849" y="0"/>
                  </a:moveTo>
                  <a:lnTo>
                    <a:pt x="664" y="19"/>
                  </a:lnTo>
                  <a:lnTo>
                    <a:pt x="517" y="56"/>
                  </a:lnTo>
                  <a:lnTo>
                    <a:pt x="369" y="129"/>
                  </a:lnTo>
                  <a:lnTo>
                    <a:pt x="240" y="222"/>
                  </a:lnTo>
                  <a:lnTo>
                    <a:pt x="148" y="351"/>
                  </a:lnTo>
                  <a:lnTo>
                    <a:pt x="74" y="480"/>
                  </a:lnTo>
                  <a:lnTo>
                    <a:pt x="19" y="646"/>
                  </a:lnTo>
                  <a:lnTo>
                    <a:pt x="1" y="812"/>
                  </a:lnTo>
                  <a:lnTo>
                    <a:pt x="19" y="978"/>
                  </a:lnTo>
                  <a:lnTo>
                    <a:pt x="56" y="1125"/>
                  </a:lnTo>
                  <a:lnTo>
                    <a:pt x="130" y="1254"/>
                  </a:lnTo>
                  <a:lnTo>
                    <a:pt x="222" y="1383"/>
                  </a:lnTo>
                  <a:lnTo>
                    <a:pt x="332" y="1475"/>
                  </a:lnTo>
                  <a:lnTo>
                    <a:pt x="462" y="1549"/>
                  </a:lnTo>
                  <a:lnTo>
                    <a:pt x="609" y="1605"/>
                  </a:lnTo>
                  <a:lnTo>
                    <a:pt x="775" y="1623"/>
                  </a:lnTo>
                  <a:lnTo>
                    <a:pt x="941" y="1623"/>
                  </a:lnTo>
                  <a:lnTo>
                    <a:pt x="1107" y="1568"/>
                  </a:lnTo>
                  <a:lnTo>
                    <a:pt x="1254" y="1512"/>
                  </a:lnTo>
                  <a:lnTo>
                    <a:pt x="1365" y="1402"/>
                  </a:lnTo>
                  <a:lnTo>
                    <a:pt x="1476" y="1291"/>
                  </a:lnTo>
                  <a:lnTo>
                    <a:pt x="1549" y="1144"/>
                  </a:lnTo>
                  <a:lnTo>
                    <a:pt x="1605" y="996"/>
                  </a:lnTo>
                  <a:lnTo>
                    <a:pt x="1623" y="830"/>
                  </a:lnTo>
                  <a:lnTo>
                    <a:pt x="1605" y="664"/>
                  </a:lnTo>
                  <a:lnTo>
                    <a:pt x="1568" y="517"/>
                  </a:lnTo>
                  <a:lnTo>
                    <a:pt x="1494" y="369"/>
                  </a:lnTo>
                  <a:lnTo>
                    <a:pt x="1402" y="259"/>
                  </a:lnTo>
                  <a:lnTo>
                    <a:pt x="1291" y="148"/>
                  </a:lnTo>
                  <a:lnTo>
                    <a:pt x="1162" y="74"/>
                  </a:lnTo>
                  <a:lnTo>
                    <a:pt x="996" y="37"/>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4" name="Google Shape;3344;p11"/>
            <p:cNvSpPr/>
            <p:nvPr/>
          </p:nvSpPr>
          <p:spPr>
            <a:xfrm>
              <a:off x="6086400" y="1792925"/>
              <a:ext cx="40600" cy="40575"/>
            </a:xfrm>
            <a:custGeom>
              <a:avLst/>
              <a:gdLst/>
              <a:ahLst/>
              <a:cxnLst/>
              <a:rect l="l" t="t" r="r" b="b"/>
              <a:pathLst>
                <a:path w="1624" h="1623" extrusionOk="0">
                  <a:moveTo>
                    <a:pt x="794" y="0"/>
                  </a:moveTo>
                  <a:lnTo>
                    <a:pt x="646" y="18"/>
                  </a:lnTo>
                  <a:lnTo>
                    <a:pt x="480" y="74"/>
                  </a:lnTo>
                  <a:lnTo>
                    <a:pt x="351" y="148"/>
                  </a:lnTo>
                  <a:lnTo>
                    <a:pt x="240" y="240"/>
                  </a:lnTo>
                  <a:lnTo>
                    <a:pt x="148" y="350"/>
                  </a:lnTo>
                  <a:lnTo>
                    <a:pt x="75" y="479"/>
                  </a:lnTo>
                  <a:lnTo>
                    <a:pt x="19" y="627"/>
                  </a:lnTo>
                  <a:lnTo>
                    <a:pt x="1" y="793"/>
                  </a:lnTo>
                  <a:lnTo>
                    <a:pt x="19" y="959"/>
                  </a:lnTo>
                  <a:lnTo>
                    <a:pt x="56" y="1125"/>
                  </a:lnTo>
                  <a:lnTo>
                    <a:pt x="130" y="1272"/>
                  </a:lnTo>
                  <a:lnTo>
                    <a:pt x="222" y="1383"/>
                  </a:lnTo>
                  <a:lnTo>
                    <a:pt x="351" y="1494"/>
                  </a:lnTo>
                  <a:lnTo>
                    <a:pt x="499" y="1567"/>
                  </a:lnTo>
                  <a:lnTo>
                    <a:pt x="646" y="1604"/>
                  </a:lnTo>
                  <a:lnTo>
                    <a:pt x="812" y="1623"/>
                  </a:lnTo>
                  <a:lnTo>
                    <a:pt x="996" y="1604"/>
                  </a:lnTo>
                  <a:lnTo>
                    <a:pt x="1144" y="1549"/>
                  </a:lnTo>
                  <a:lnTo>
                    <a:pt x="1291" y="1475"/>
                  </a:lnTo>
                  <a:lnTo>
                    <a:pt x="1402" y="1383"/>
                  </a:lnTo>
                  <a:lnTo>
                    <a:pt x="1494" y="1254"/>
                  </a:lnTo>
                  <a:lnTo>
                    <a:pt x="1568" y="1106"/>
                  </a:lnTo>
                  <a:lnTo>
                    <a:pt x="1605" y="940"/>
                  </a:lnTo>
                  <a:lnTo>
                    <a:pt x="1623" y="774"/>
                  </a:lnTo>
                  <a:lnTo>
                    <a:pt x="1605" y="608"/>
                  </a:lnTo>
                  <a:lnTo>
                    <a:pt x="1550" y="461"/>
                  </a:lnTo>
                  <a:lnTo>
                    <a:pt x="1476" y="332"/>
                  </a:lnTo>
                  <a:lnTo>
                    <a:pt x="1365" y="221"/>
                  </a:lnTo>
                  <a:lnTo>
                    <a:pt x="1255" y="129"/>
                  </a:lnTo>
                  <a:lnTo>
                    <a:pt x="1125" y="55"/>
                  </a:lnTo>
                  <a:lnTo>
                    <a:pt x="960" y="18"/>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5" name="Google Shape;3345;p11"/>
            <p:cNvSpPr/>
            <p:nvPr/>
          </p:nvSpPr>
          <p:spPr>
            <a:xfrm>
              <a:off x="5544325" y="1616375"/>
              <a:ext cx="40125" cy="40125"/>
            </a:xfrm>
            <a:custGeom>
              <a:avLst/>
              <a:gdLst/>
              <a:ahLst/>
              <a:cxnLst/>
              <a:rect l="l" t="t" r="r" b="b"/>
              <a:pathLst>
                <a:path w="1605" h="1605" extrusionOk="0">
                  <a:moveTo>
                    <a:pt x="664" y="0"/>
                  </a:moveTo>
                  <a:lnTo>
                    <a:pt x="517" y="55"/>
                  </a:lnTo>
                  <a:lnTo>
                    <a:pt x="369" y="111"/>
                  </a:lnTo>
                  <a:lnTo>
                    <a:pt x="240" y="221"/>
                  </a:lnTo>
                  <a:lnTo>
                    <a:pt x="148" y="332"/>
                  </a:lnTo>
                  <a:lnTo>
                    <a:pt x="74" y="480"/>
                  </a:lnTo>
                  <a:lnTo>
                    <a:pt x="19" y="627"/>
                  </a:lnTo>
                  <a:lnTo>
                    <a:pt x="1" y="793"/>
                  </a:lnTo>
                  <a:lnTo>
                    <a:pt x="19" y="959"/>
                  </a:lnTo>
                  <a:lnTo>
                    <a:pt x="56" y="1106"/>
                  </a:lnTo>
                  <a:lnTo>
                    <a:pt x="130" y="1236"/>
                  </a:lnTo>
                  <a:lnTo>
                    <a:pt x="222" y="1365"/>
                  </a:lnTo>
                  <a:lnTo>
                    <a:pt x="332" y="1457"/>
                  </a:lnTo>
                  <a:lnTo>
                    <a:pt x="461" y="1531"/>
                  </a:lnTo>
                  <a:lnTo>
                    <a:pt x="609" y="1586"/>
                  </a:lnTo>
                  <a:lnTo>
                    <a:pt x="775" y="1604"/>
                  </a:lnTo>
                  <a:lnTo>
                    <a:pt x="941" y="1586"/>
                  </a:lnTo>
                  <a:lnTo>
                    <a:pt x="1107" y="1549"/>
                  </a:lnTo>
                  <a:lnTo>
                    <a:pt x="1236" y="1475"/>
                  </a:lnTo>
                  <a:lnTo>
                    <a:pt x="1365" y="1383"/>
                  </a:lnTo>
                  <a:lnTo>
                    <a:pt x="1457" y="1272"/>
                  </a:lnTo>
                  <a:lnTo>
                    <a:pt x="1549" y="1125"/>
                  </a:lnTo>
                  <a:lnTo>
                    <a:pt x="1586" y="977"/>
                  </a:lnTo>
                  <a:lnTo>
                    <a:pt x="1605" y="811"/>
                  </a:lnTo>
                  <a:lnTo>
                    <a:pt x="1605" y="646"/>
                  </a:lnTo>
                  <a:lnTo>
                    <a:pt x="1549" y="498"/>
                  </a:lnTo>
                  <a:lnTo>
                    <a:pt x="1476" y="369"/>
                  </a:lnTo>
                  <a:lnTo>
                    <a:pt x="1383" y="240"/>
                  </a:lnTo>
                  <a:lnTo>
                    <a:pt x="1273" y="148"/>
                  </a:lnTo>
                  <a:lnTo>
                    <a:pt x="1144" y="74"/>
                  </a:lnTo>
                  <a:lnTo>
                    <a:pt x="996" y="19"/>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6" name="Google Shape;3346;p11"/>
            <p:cNvSpPr/>
            <p:nvPr/>
          </p:nvSpPr>
          <p:spPr>
            <a:xfrm>
              <a:off x="6246825" y="1821950"/>
              <a:ext cx="39650" cy="39675"/>
            </a:xfrm>
            <a:custGeom>
              <a:avLst/>
              <a:gdLst/>
              <a:ahLst/>
              <a:cxnLst/>
              <a:rect l="l" t="t" r="r" b="b"/>
              <a:pathLst>
                <a:path w="1586" h="1587" extrusionOk="0">
                  <a:moveTo>
                    <a:pt x="775" y="1"/>
                  </a:moveTo>
                  <a:lnTo>
                    <a:pt x="609" y="19"/>
                  </a:lnTo>
                  <a:lnTo>
                    <a:pt x="461" y="74"/>
                  </a:lnTo>
                  <a:lnTo>
                    <a:pt x="332" y="148"/>
                  </a:lnTo>
                  <a:lnTo>
                    <a:pt x="221" y="259"/>
                  </a:lnTo>
                  <a:lnTo>
                    <a:pt x="111" y="369"/>
                  </a:lnTo>
                  <a:lnTo>
                    <a:pt x="56" y="517"/>
                  </a:lnTo>
                  <a:lnTo>
                    <a:pt x="0" y="664"/>
                  </a:lnTo>
                  <a:lnTo>
                    <a:pt x="0" y="812"/>
                  </a:lnTo>
                  <a:lnTo>
                    <a:pt x="19" y="978"/>
                  </a:lnTo>
                  <a:lnTo>
                    <a:pt x="56" y="1125"/>
                  </a:lnTo>
                  <a:lnTo>
                    <a:pt x="148" y="1254"/>
                  </a:lnTo>
                  <a:lnTo>
                    <a:pt x="240" y="1365"/>
                  </a:lnTo>
                  <a:lnTo>
                    <a:pt x="369" y="1457"/>
                  </a:lnTo>
                  <a:lnTo>
                    <a:pt x="498" y="1531"/>
                  </a:lnTo>
                  <a:lnTo>
                    <a:pt x="646" y="1586"/>
                  </a:lnTo>
                  <a:lnTo>
                    <a:pt x="812" y="1586"/>
                  </a:lnTo>
                  <a:lnTo>
                    <a:pt x="959" y="1568"/>
                  </a:lnTo>
                  <a:lnTo>
                    <a:pt x="1107" y="1513"/>
                  </a:lnTo>
                  <a:lnTo>
                    <a:pt x="1236" y="1439"/>
                  </a:lnTo>
                  <a:lnTo>
                    <a:pt x="1365" y="1347"/>
                  </a:lnTo>
                  <a:lnTo>
                    <a:pt x="1457" y="1218"/>
                  </a:lnTo>
                  <a:lnTo>
                    <a:pt x="1531" y="1088"/>
                  </a:lnTo>
                  <a:lnTo>
                    <a:pt x="1567" y="941"/>
                  </a:lnTo>
                  <a:lnTo>
                    <a:pt x="1586" y="775"/>
                  </a:lnTo>
                  <a:lnTo>
                    <a:pt x="1567" y="628"/>
                  </a:lnTo>
                  <a:lnTo>
                    <a:pt x="1512" y="480"/>
                  </a:lnTo>
                  <a:lnTo>
                    <a:pt x="1438" y="333"/>
                  </a:lnTo>
                  <a:lnTo>
                    <a:pt x="1328" y="222"/>
                  </a:lnTo>
                  <a:lnTo>
                    <a:pt x="1217" y="130"/>
                  </a:lnTo>
                  <a:lnTo>
                    <a:pt x="1070" y="56"/>
                  </a:lnTo>
                  <a:lnTo>
                    <a:pt x="922" y="19"/>
                  </a:lnTo>
                  <a:lnTo>
                    <a:pt x="7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7" name="Google Shape;3347;p11"/>
            <p:cNvSpPr/>
            <p:nvPr/>
          </p:nvSpPr>
          <p:spPr>
            <a:xfrm>
              <a:off x="5929675" y="1767550"/>
              <a:ext cx="40125" cy="40150"/>
            </a:xfrm>
            <a:custGeom>
              <a:avLst/>
              <a:gdLst/>
              <a:ahLst/>
              <a:cxnLst/>
              <a:rect l="l" t="t" r="r" b="b"/>
              <a:pathLst>
                <a:path w="1605" h="1606" extrusionOk="0">
                  <a:moveTo>
                    <a:pt x="812" y="1"/>
                  </a:moveTo>
                  <a:lnTo>
                    <a:pt x="665" y="19"/>
                  </a:lnTo>
                  <a:lnTo>
                    <a:pt x="517" y="56"/>
                  </a:lnTo>
                  <a:lnTo>
                    <a:pt x="370" y="130"/>
                  </a:lnTo>
                  <a:lnTo>
                    <a:pt x="259" y="222"/>
                  </a:lnTo>
                  <a:lnTo>
                    <a:pt x="148" y="333"/>
                  </a:lnTo>
                  <a:lnTo>
                    <a:pt x="75" y="462"/>
                  </a:lnTo>
                  <a:lnTo>
                    <a:pt x="19" y="609"/>
                  </a:lnTo>
                  <a:lnTo>
                    <a:pt x="1" y="775"/>
                  </a:lnTo>
                  <a:lnTo>
                    <a:pt x="19" y="941"/>
                  </a:lnTo>
                  <a:lnTo>
                    <a:pt x="56" y="1089"/>
                  </a:lnTo>
                  <a:lnTo>
                    <a:pt x="130" y="1236"/>
                  </a:lnTo>
                  <a:lnTo>
                    <a:pt x="222" y="1365"/>
                  </a:lnTo>
                  <a:lnTo>
                    <a:pt x="351" y="1458"/>
                  </a:lnTo>
                  <a:lnTo>
                    <a:pt x="499" y="1531"/>
                  </a:lnTo>
                  <a:lnTo>
                    <a:pt x="646" y="1587"/>
                  </a:lnTo>
                  <a:lnTo>
                    <a:pt x="812" y="1605"/>
                  </a:lnTo>
                  <a:lnTo>
                    <a:pt x="978" y="1587"/>
                  </a:lnTo>
                  <a:lnTo>
                    <a:pt x="1126" y="1531"/>
                  </a:lnTo>
                  <a:lnTo>
                    <a:pt x="1255" y="1458"/>
                  </a:lnTo>
                  <a:lnTo>
                    <a:pt x="1365" y="1365"/>
                  </a:lnTo>
                  <a:lnTo>
                    <a:pt x="1476" y="1255"/>
                  </a:lnTo>
                  <a:lnTo>
                    <a:pt x="1531" y="1107"/>
                  </a:lnTo>
                  <a:lnTo>
                    <a:pt x="1586" y="960"/>
                  </a:lnTo>
                  <a:lnTo>
                    <a:pt x="1605" y="812"/>
                  </a:lnTo>
                  <a:lnTo>
                    <a:pt x="1586" y="646"/>
                  </a:lnTo>
                  <a:lnTo>
                    <a:pt x="1550" y="499"/>
                  </a:lnTo>
                  <a:lnTo>
                    <a:pt x="1476" y="370"/>
                  </a:lnTo>
                  <a:lnTo>
                    <a:pt x="1365" y="241"/>
                  </a:lnTo>
                  <a:lnTo>
                    <a:pt x="1255" y="148"/>
                  </a:lnTo>
                  <a:lnTo>
                    <a:pt x="1126" y="75"/>
                  </a:lnTo>
                  <a:lnTo>
                    <a:pt x="978"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8" name="Google Shape;3348;p11"/>
            <p:cNvSpPr/>
            <p:nvPr/>
          </p:nvSpPr>
          <p:spPr>
            <a:xfrm>
              <a:off x="4628400" y="306325"/>
              <a:ext cx="40150" cy="40125"/>
            </a:xfrm>
            <a:custGeom>
              <a:avLst/>
              <a:gdLst/>
              <a:ahLst/>
              <a:cxnLst/>
              <a:rect l="l" t="t" r="r" b="b"/>
              <a:pathLst>
                <a:path w="1606" h="1605" extrusionOk="0">
                  <a:moveTo>
                    <a:pt x="794" y="1"/>
                  </a:moveTo>
                  <a:lnTo>
                    <a:pt x="646" y="19"/>
                  </a:lnTo>
                  <a:lnTo>
                    <a:pt x="499" y="75"/>
                  </a:lnTo>
                  <a:lnTo>
                    <a:pt x="351" y="148"/>
                  </a:lnTo>
                  <a:lnTo>
                    <a:pt x="241" y="241"/>
                  </a:lnTo>
                  <a:lnTo>
                    <a:pt x="148" y="351"/>
                  </a:lnTo>
                  <a:lnTo>
                    <a:pt x="75" y="480"/>
                  </a:lnTo>
                  <a:lnTo>
                    <a:pt x="19" y="628"/>
                  </a:lnTo>
                  <a:lnTo>
                    <a:pt x="1" y="794"/>
                  </a:lnTo>
                  <a:lnTo>
                    <a:pt x="19" y="960"/>
                  </a:lnTo>
                  <a:lnTo>
                    <a:pt x="56" y="1126"/>
                  </a:lnTo>
                  <a:lnTo>
                    <a:pt x="148" y="1255"/>
                  </a:lnTo>
                  <a:lnTo>
                    <a:pt x="241" y="1384"/>
                  </a:lnTo>
                  <a:lnTo>
                    <a:pt x="370" y="1476"/>
                  </a:lnTo>
                  <a:lnTo>
                    <a:pt x="499" y="1550"/>
                  </a:lnTo>
                  <a:lnTo>
                    <a:pt x="665" y="1587"/>
                  </a:lnTo>
                  <a:lnTo>
                    <a:pt x="831" y="1605"/>
                  </a:lnTo>
                  <a:lnTo>
                    <a:pt x="997" y="1587"/>
                  </a:lnTo>
                  <a:lnTo>
                    <a:pt x="1144" y="1531"/>
                  </a:lnTo>
                  <a:lnTo>
                    <a:pt x="1273" y="1457"/>
                  </a:lnTo>
                  <a:lnTo>
                    <a:pt x="1384" y="1347"/>
                  </a:lnTo>
                  <a:lnTo>
                    <a:pt x="1476" y="1236"/>
                  </a:lnTo>
                  <a:lnTo>
                    <a:pt x="1550" y="1107"/>
                  </a:lnTo>
                  <a:lnTo>
                    <a:pt x="1587" y="941"/>
                  </a:lnTo>
                  <a:lnTo>
                    <a:pt x="1605" y="794"/>
                  </a:lnTo>
                  <a:lnTo>
                    <a:pt x="1587" y="628"/>
                  </a:lnTo>
                  <a:lnTo>
                    <a:pt x="1531" y="480"/>
                  </a:lnTo>
                  <a:lnTo>
                    <a:pt x="1458" y="351"/>
                  </a:lnTo>
                  <a:lnTo>
                    <a:pt x="1365" y="241"/>
                  </a:lnTo>
                  <a:lnTo>
                    <a:pt x="1236" y="130"/>
                  </a:lnTo>
                  <a:lnTo>
                    <a:pt x="1107" y="75"/>
                  </a:lnTo>
                  <a:lnTo>
                    <a:pt x="960"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9" name="Google Shape;3349;p11"/>
            <p:cNvSpPr/>
            <p:nvPr/>
          </p:nvSpPr>
          <p:spPr>
            <a:xfrm>
              <a:off x="5110575" y="1293700"/>
              <a:ext cx="40125" cy="40125"/>
            </a:xfrm>
            <a:custGeom>
              <a:avLst/>
              <a:gdLst/>
              <a:ahLst/>
              <a:cxnLst/>
              <a:rect l="l" t="t" r="r" b="b"/>
              <a:pathLst>
                <a:path w="1605" h="1605" extrusionOk="0">
                  <a:moveTo>
                    <a:pt x="793" y="0"/>
                  </a:moveTo>
                  <a:lnTo>
                    <a:pt x="646" y="19"/>
                  </a:lnTo>
                  <a:lnTo>
                    <a:pt x="480" y="74"/>
                  </a:lnTo>
                  <a:lnTo>
                    <a:pt x="351" y="148"/>
                  </a:lnTo>
                  <a:lnTo>
                    <a:pt x="240" y="240"/>
                  </a:lnTo>
                  <a:lnTo>
                    <a:pt x="148" y="369"/>
                  </a:lnTo>
                  <a:lnTo>
                    <a:pt x="74" y="498"/>
                  </a:lnTo>
                  <a:lnTo>
                    <a:pt x="19" y="646"/>
                  </a:lnTo>
                  <a:lnTo>
                    <a:pt x="0" y="812"/>
                  </a:lnTo>
                  <a:lnTo>
                    <a:pt x="19" y="959"/>
                  </a:lnTo>
                  <a:lnTo>
                    <a:pt x="56" y="1107"/>
                  </a:lnTo>
                  <a:lnTo>
                    <a:pt x="129" y="1254"/>
                  </a:lnTo>
                  <a:lnTo>
                    <a:pt x="240" y="1365"/>
                  </a:lnTo>
                  <a:lnTo>
                    <a:pt x="351" y="1457"/>
                  </a:lnTo>
                  <a:lnTo>
                    <a:pt x="480" y="1531"/>
                  </a:lnTo>
                  <a:lnTo>
                    <a:pt x="627" y="1586"/>
                  </a:lnTo>
                  <a:lnTo>
                    <a:pt x="793" y="1605"/>
                  </a:lnTo>
                  <a:lnTo>
                    <a:pt x="959" y="1586"/>
                  </a:lnTo>
                  <a:lnTo>
                    <a:pt x="1107" y="1549"/>
                  </a:lnTo>
                  <a:lnTo>
                    <a:pt x="1254" y="1476"/>
                  </a:lnTo>
                  <a:lnTo>
                    <a:pt x="1365" y="1365"/>
                  </a:lnTo>
                  <a:lnTo>
                    <a:pt x="1475" y="1254"/>
                  </a:lnTo>
                  <a:lnTo>
                    <a:pt x="1549" y="1107"/>
                  </a:lnTo>
                  <a:lnTo>
                    <a:pt x="1586" y="959"/>
                  </a:lnTo>
                  <a:lnTo>
                    <a:pt x="1604" y="793"/>
                  </a:lnTo>
                  <a:lnTo>
                    <a:pt x="1586" y="627"/>
                  </a:lnTo>
                  <a:lnTo>
                    <a:pt x="1531" y="480"/>
                  </a:lnTo>
                  <a:lnTo>
                    <a:pt x="1457" y="351"/>
                  </a:lnTo>
                  <a:lnTo>
                    <a:pt x="1365" y="240"/>
                  </a:lnTo>
                  <a:lnTo>
                    <a:pt x="1236" y="130"/>
                  </a:lnTo>
                  <a:lnTo>
                    <a:pt x="1107" y="74"/>
                  </a:lnTo>
                  <a:lnTo>
                    <a:pt x="959" y="19"/>
                  </a:lnTo>
                  <a:lnTo>
                    <a:pt x="7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0" name="Google Shape;3350;p11"/>
            <p:cNvSpPr/>
            <p:nvPr/>
          </p:nvSpPr>
          <p:spPr>
            <a:xfrm>
              <a:off x="4782375" y="825825"/>
              <a:ext cx="40125" cy="40125"/>
            </a:xfrm>
            <a:custGeom>
              <a:avLst/>
              <a:gdLst/>
              <a:ahLst/>
              <a:cxnLst/>
              <a:rect l="l" t="t" r="r" b="b"/>
              <a:pathLst>
                <a:path w="1605" h="1605" extrusionOk="0">
                  <a:moveTo>
                    <a:pt x="812" y="1"/>
                  </a:moveTo>
                  <a:lnTo>
                    <a:pt x="646" y="19"/>
                  </a:lnTo>
                  <a:lnTo>
                    <a:pt x="498" y="56"/>
                  </a:lnTo>
                  <a:lnTo>
                    <a:pt x="369" y="130"/>
                  </a:lnTo>
                  <a:lnTo>
                    <a:pt x="240" y="222"/>
                  </a:lnTo>
                  <a:lnTo>
                    <a:pt x="148" y="351"/>
                  </a:lnTo>
                  <a:lnTo>
                    <a:pt x="74" y="480"/>
                  </a:lnTo>
                  <a:lnTo>
                    <a:pt x="19" y="628"/>
                  </a:lnTo>
                  <a:lnTo>
                    <a:pt x="0" y="775"/>
                  </a:lnTo>
                  <a:lnTo>
                    <a:pt x="19" y="941"/>
                  </a:lnTo>
                  <a:lnTo>
                    <a:pt x="74" y="1107"/>
                  </a:lnTo>
                  <a:lnTo>
                    <a:pt x="148" y="1254"/>
                  </a:lnTo>
                  <a:lnTo>
                    <a:pt x="240" y="1365"/>
                  </a:lnTo>
                  <a:lnTo>
                    <a:pt x="369" y="1476"/>
                  </a:lnTo>
                  <a:lnTo>
                    <a:pt x="498" y="1549"/>
                  </a:lnTo>
                  <a:lnTo>
                    <a:pt x="664" y="1586"/>
                  </a:lnTo>
                  <a:lnTo>
                    <a:pt x="830" y="1605"/>
                  </a:lnTo>
                  <a:lnTo>
                    <a:pt x="977" y="1586"/>
                  </a:lnTo>
                  <a:lnTo>
                    <a:pt x="1125" y="1531"/>
                  </a:lnTo>
                  <a:lnTo>
                    <a:pt x="1272" y="1457"/>
                  </a:lnTo>
                  <a:lnTo>
                    <a:pt x="1383" y="1365"/>
                  </a:lnTo>
                  <a:lnTo>
                    <a:pt x="1475" y="1236"/>
                  </a:lnTo>
                  <a:lnTo>
                    <a:pt x="1549" y="1107"/>
                  </a:lnTo>
                  <a:lnTo>
                    <a:pt x="1586" y="959"/>
                  </a:lnTo>
                  <a:lnTo>
                    <a:pt x="1604" y="794"/>
                  </a:lnTo>
                  <a:lnTo>
                    <a:pt x="1586" y="628"/>
                  </a:lnTo>
                  <a:lnTo>
                    <a:pt x="1549" y="480"/>
                  </a:lnTo>
                  <a:lnTo>
                    <a:pt x="1475" y="351"/>
                  </a:lnTo>
                  <a:lnTo>
                    <a:pt x="1365" y="240"/>
                  </a:lnTo>
                  <a:lnTo>
                    <a:pt x="1254" y="148"/>
                  </a:lnTo>
                  <a:lnTo>
                    <a:pt x="1125" y="74"/>
                  </a:lnTo>
                  <a:lnTo>
                    <a:pt x="977"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1" name="Google Shape;3351;p11"/>
            <p:cNvSpPr/>
            <p:nvPr/>
          </p:nvSpPr>
          <p:spPr>
            <a:xfrm>
              <a:off x="5849925" y="1753725"/>
              <a:ext cx="39675" cy="39225"/>
            </a:xfrm>
            <a:custGeom>
              <a:avLst/>
              <a:gdLst/>
              <a:ahLst/>
              <a:cxnLst/>
              <a:rect l="l" t="t" r="r" b="b"/>
              <a:pathLst>
                <a:path w="1587" h="1569" extrusionOk="0">
                  <a:moveTo>
                    <a:pt x="794" y="1"/>
                  </a:moveTo>
                  <a:lnTo>
                    <a:pt x="628" y="19"/>
                  </a:lnTo>
                  <a:lnTo>
                    <a:pt x="480" y="75"/>
                  </a:lnTo>
                  <a:lnTo>
                    <a:pt x="351" y="148"/>
                  </a:lnTo>
                  <a:lnTo>
                    <a:pt x="222" y="240"/>
                  </a:lnTo>
                  <a:lnTo>
                    <a:pt x="130" y="370"/>
                  </a:lnTo>
                  <a:lnTo>
                    <a:pt x="56" y="499"/>
                  </a:lnTo>
                  <a:lnTo>
                    <a:pt x="19" y="646"/>
                  </a:lnTo>
                  <a:lnTo>
                    <a:pt x="1" y="812"/>
                  </a:lnTo>
                  <a:lnTo>
                    <a:pt x="38" y="978"/>
                  </a:lnTo>
                  <a:lnTo>
                    <a:pt x="75" y="1125"/>
                  </a:lnTo>
                  <a:lnTo>
                    <a:pt x="148" y="1236"/>
                  </a:lnTo>
                  <a:lnTo>
                    <a:pt x="241" y="1347"/>
                  </a:lnTo>
                  <a:lnTo>
                    <a:pt x="351" y="1439"/>
                  </a:lnTo>
                  <a:lnTo>
                    <a:pt x="462" y="1494"/>
                  </a:lnTo>
                  <a:lnTo>
                    <a:pt x="609" y="1550"/>
                  </a:lnTo>
                  <a:lnTo>
                    <a:pt x="775" y="1568"/>
                  </a:lnTo>
                  <a:lnTo>
                    <a:pt x="941" y="1568"/>
                  </a:lnTo>
                  <a:lnTo>
                    <a:pt x="1089" y="1531"/>
                  </a:lnTo>
                  <a:lnTo>
                    <a:pt x="1218" y="1457"/>
                  </a:lnTo>
                  <a:lnTo>
                    <a:pt x="1347" y="1347"/>
                  </a:lnTo>
                  <a:lnTo>
                    <a:pt x="1439" y="1236"/>
                  </a:lnTo>
                  <a:lnTo>
                    <a:pt x="1513" y="1089"/>
                  </a:lnTo>
                  <a:lnTo>
                    <a:pt x="1568" y="941"/>
                  </a:lnTo>
                  <a:lnTo>
                    <a:pt x="1587" y="794"/>
                  </a:lnTo>
                  <a:lnTo>
                    <a:pt x="1568" y="628"/>
                  </a:lnTo>
                  <a:lnTo>
                    <a:pt x="1531" y="480"/>
                  </a:lnTo>
                  <a:lnTo>
                    <a:pt x="1439" y="351"/>
                  </a:lnTo>
                  <a:lnTo>
                    <a:pt x="1347" y="222"/>
                  </a:lnTo>
                  <a:lnTo>
                    <a:pt x="1236" y="130"/>
                  </a:lnTo>
                  <a:lnTo>
                    <a:pt x="1089" y="56"/>
                  </a:lnTo>
                  <a:lnTo>
                    <a:pt x="941"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2" name="Google Shape;3352;p11"/>
            <p:cNvSpPr/>
            <p:nvPr/>
          </p:nvSpPr>
          <p:spPr>
            <a:xfrm>
              <a:off x="5176950" y="1388650"/>
              <a:ext cx="38750" cy="38750"/>
            </a:xfrm>
            <a:custGeom>
              <a:avLst/>
              <a:gdLst/>
              <a:ahLst/>
              <a:cxnLst/>
              <a:rect l="l" t="t" r="r" b="b"/>
              <a:pathLst>
                <a:path w="1550" h="1550" extrusionOk="0">
                  <a:moveTo>
                    <a:pt x="793" y="1"/>
                  </a:moveTo>
                  <a:lnTo>
                    <a:pt x="646" y="19"/>
                  </a:lnTo>
                  <a:lnTo>
                    <a:pt x="498" y="74"/>
                  </a:lnTo>
                  <a:lnTo>
                    <a:pt x="369" y="130"/>
                  </a:lnTo>
                  <a:lnTo>
                    <a:pt x="240" y="222"/>
                  </a:lnTo>
                  <a:lnTo>
                    <a:pt x="148" y="351"/>
                  </a:lnTo>
                  <a:lnTo>
                    <a:pt x="74" y="480"/>
                  </a:lnTo>
                  <a:lnTo>
                    <a:pt x="19" y="609"/>
                  </a:lnTo>
                  <a:lnTo>
                    <a:pt x="0" y="757"/>
                  </a:lnTo>
                  <a:lnTo>
                    <a:pt x="19" y="904"/>
                  </a:lnTo>
                  <a:lnTo>
                    <a:pt x="56" y="1052"/>
                  </a:lnTo>
                  <a:lnTo>
                    <a:pt x="129" y="1181"/>
                  </a:lnTo>
                  <a:lnTo>
                    <a:pt x="222" y="1310"/>
                  </a:lnTo>
                  <a:lnTo>
                    <a:pt x="332" y="1402"/>
                  </a:lnTo>
                  <a:lnTo>
                    <a:pt x="461" y="1476"/>
                  </a:lnTo>
                  <a:lnTo>
                    <a:pt x="609" y="1531"/>
                  </a:lnTo>
                  <a:lnTo>
                    <a:pt x="756" y="1550"/>
                  </a:lnTo>
                  <a:lnTo>
                    <a:pt x="904" y="1531"/>
                  </a:lnTo>
                  <a:lnTo>
                    <a:pt x="1051" y="1494"/>
                  </a:lnTo>
                  <a:lnTo>
                    <a:pt x="1180" y="1420"/>
                  </a:lnTo>
                  <a:lnTo>
                    <a:pt x="1309" y="1328"/>
                  </a:lnTo>
                  <a:lnTo>
                    <a:pt x="1402" y="1218"/>
                  </a:lnTo>
                  <a:lnTo>
                    <a:pt x="1475" y="1089"/>
                  </a:lnTo>
                  <a:lnTo>
                    <a:pt x="1531" y="941"/>
                  </a:lnTo>
                  <a:lnTo>
                    <a:pt x="1549" y="794"/>
                  </a:lnTo>
                  <a:lnTo>
                    <a:pt x="1531" y="646"/>
                  </a:lnTo>
                  <a:lnTo>
                    <a:pt x="1494" y="499"/>
                  </a:lnTo>
                  <a:lnTo>
                    <a:pt x="1420" y="369"/>
                  </a:lnTo>
                  <a:lnTo>
                    <a:pt x="1328" y="259"/>
                  </a:lnTo>
                  <a:lnTo>
                    <a:pt x="1217" y="148"/>
                  </a:lnTo>
                  <a:lnTo>
                    <a:pt x="1088" y="74"/>
                  </a:lnTo>
                  <a:lnTo>
                    <a:pt x="941"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3" name="Google Shape;3353;p11"/>
            <p:cNvSpPr/>
            <p:nvPr/>
          </p:nvSpPr>
          <p:spPr>
            <a:xfrm>
              <a:off x="4666200" y="561250"/>
              <a:ext cx="38750" cy="38725"/>
            </a:xfrm>
            <a:custGeom>
              <a:avLst/>
              <a:gdLst/>
              <a:ahLst/>
              <a:cxnLst/>
              <a:rect l="l" t="t" r="r" b="b"/>
              <a:pathLst>
                <a:path w="1550" h="1549" extrusionOk="0">
                  <a:moveTo>
                    <a:pt x="757" y="0"/>
                  </a:moveTo>
                  <a:lnTo>
                    <a:pt x="609" y="19"/>
                  </a:lnTo>
                  <a:lnTo>
                    <a:pt x="462" y="55"/>
                  </a:lnTo>
                  <a:lnTo>
                    <a:pt x="333" y="129"/>
                  </a:lnTo>
                  <a:lnTo>
                    <a:pt x="222" y="221"/>
                  </a:lnTo>
                  <a:lnTo>
                    <a:pt x="130" y="350"/>
                  </a:lnTo>
                  <a:lnTo>
                    <a:pt x="56" y="480"/>
                  </a:lnTo>
                  <a:lnTo>
                    <a:pt x="19" y="609"/>
                  </a:lnTo>
                  <a:lnTo>
                    <a:pt x="1" y="756"/>
                  </a:lnTo>
                  <a:lnTo>
                    <a:pt x="19" y="922"/>
                  </a:lnTo>
                  <a:lnTo>
                    <a:pt x="56" y="1051"/>
                  </a:lnTo>
                  <a:lnTo>
                    <a:pt x="130" y="1180"/>
                  </a:lnTo>
                  <a:lnTo>
                    <a:pt x="222" y="1309"/>
                  </a:lnTo>
                  <a:lnTo>
                    <a:pt x="333" y="1401"/>
                  </a:lnTo>
                  <a:lnTo>
                    <a:pt x="462" y="1475"/>
                  </a:lnTo>
                  <a:lnTo>
                    <a:pt x="609" y="1531"/>
                  </a:lnTo>
                  <a:lnTo>
                    <a:pt x="757" y="1549"/>
                  </a:lnTo>
                  <a:lnTo>
                    <a:pt x="904" y="1531"/>
                  </a:lnTo>
                  <a:lnTo>
                    <a:pt x="1052" y="1475"/>
                  </a:lnTo>
                  <a:lnTo>
                    <a:pt x="1199" y="1401"/>
                  </a:lnTo>
                  <a:lnTo>
                    <a:pt x="1310" y="1309"/>
                  </a:lnTo>
                  <a:lnTo>
                    <a:pt x="1421" y="1180"/>
                  </a:lnTo>
                  <a:lnTo>
                    <a:pt x="1494" y="1051"/>
                  </a:lnTo>
                  <a:lnTo>
                    <a:pt x="1531" y="904"/>
                  </a:lnTo>
                  <a:lnTo>
                    <a:pt x="1550" y="738"/>
                  </a:lnTo>
                  <a:lnTo>
                    <a:pt x="1531" y="590"/>
                  </a:lnTo>
                  <a:lnTo>
                    <a:pt x="1476" y="461"/>
                  </a:lnTo>
                  <a:lnTo>
                    <a:pt x="1402" y="332"/>
                  </a:lnTo>
                  <a:lnTo>
                    <a:pt x="1292" y="221"/>
                  </a:lnTo>
                  <a:lnTo>
                    <a:pt x="1181" y="129"/>
                  </a:lnTo>
                  <a:lnTo>
                    <a:pt x="1052" y="55"/>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4" name="Google Shape;3354;p11"/>
            <p:cNvSpPr/>
            <p:nvPr/>
          </p:nvSpPr>
          <p:spPr>
            <a:xfrm>
              <a:off x="6327025" y="1836700"/>
              <a:ext cx="38750" cy="38750"/>
            </a:xfrm>
            <a:custGeom>
              <a:avLst/>
              <a:gdLst/>
              <a:ahLst/>
              <a:cxnLst/>
              <a:rect l="l" t="t" r="r" b="b"/>
              <a:pathLst>
                <a:path w="1550" h="1550" extrusionOk="0">
                  <a:moveTo>
                    <a:pt x="793" y="1"/>
                  </a:moveTo>
                  <a:lnTo>
                    <a:pt x="646" y="19"/>
                  </a:lnTo>
                  <a:lnTo>
                    <a:pt x="498" y="56"/>
                  </a:lnTo>
                  <a:lnTo>
                    <a:pt x="369" y="130"/>
                  </a:lnTo>
                  <a:lnTo>
                    <a:pt x="259" y="222"/>
                  </a:lnTo>
                  <a:lnTo>
                    <a:pt x="148" y="333"/>
                  </a:lnTo>
                  <a:lnTo>
                    <a:pt x="74" y="462"/>
                  </a:lnTo>
                  <a:lnTo>
                    <a:pt x="19" y="591"/>
                  </a:lnTo>
                  <a:lnTo>
                    <a:pt x="0" y="757"/>
                  </a:lnTo>
                  <a:lnTo>
                    <a:pt x="19" y="904"/>
                  </a:lnTo>
                  <a:lnTo>
                    <a:pt x="56" y="1052"/>
                  </a:lnTo>
                  <a:lnTo>
                    <a:pt x="130" y="1199"/>
                  </a:lnTo>
                  <a:lnTo>
                    <a:pt x="222" y="1310"/>
                  </a:lnTo>
                  <a:lnTo>
                    <a:pt x="351" y="1420"/>
                  </a:lnTo>
                  <a:lnTo>
                    <a:pt x="480" y="1494"/>
                  </a:lnTo>
                  <a:lnTo>
                    <a:pt x="627" y="1531"/>
                  </a:lnTo>
                  <a:lnTo>
                    <a:pt x="793" y="1549"/>
                  </a:lnTo>
                  <a:lnTo>
                    <a:pt x="941" y="1531"/>
                  </a:lnTo>
                  <a:lnTo>
                    <a:pt x="1088" y="1494"/>
                  </a:lnTo>
                  <a:lnTo>
                    <a:pt x="1217" y="1402"/>
                  </a:lnTo>
                  <a:lnTo>
                    <a:pt x="1328" y="1310"/>
                  </a:lnTo>
                  <a:lnTo>
                    <a:pt x="1420" y="1199"/>
                  </a:lnTo>
                  <a:lnTo>
                    <a:pt x="1494" y="1070"/>
                  </a:lnTo>
                  <a:lnTo>
                    <a:pt x="1531" y="923"/>
                  </a:lnTo>
                  <a:lnTo>
                    <a:pt x="1549" y="775"/>
                  </a:lnTo>
                  <a:lnTo>
                    <a:pt x="1531" y="628"/>
                  </a:lnTo>
                  <a:lnTo>
                    <a:pt x="1494" y="480"/>
                  </a:lnTo>
                  <a:lnTo>
                    <a:pt x="1420" y="351"/>
                  </a:lnTo>
                  <a:lnTo>
                    <a:pt x="1328" y="240"/>
                  </a:lnTo>
                  <a:lnTo>
                    <a:pt x="1217" y="148"/>
                  </a:lnTo>
                  <a:lnTo>
                    <a:pt x="1088" y="74"/>
                  </a:lnTo>
                  <a:lnTo>
                    <a:pt x="941"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5" name="Google Shape;3355;p11"/>
            <p:cNvSpPr/>
            <p:nvPr/>
          </p:nvSpPr>
          <p:spPr>
            <a:xfrm>
              <a:off x="5770650" y="1739900"/>
              <a:ext cx="38275" cy="38275"/>
            </a:xfrm>
            <a:custGeom>
              <a:avLst/>
              <a:gdLst/>
              <a:ahLst/>
              <a:cxnLst/>
              <a:rect l="l" t="t" r="r" b="b"/>
              <a:pathLst>
                <a:path w="1531" h="1531" extrusionOk="0">
                  <a:moveTo>
                    <a:pt x="757" y="1"/>
                  </a:moveTo>
                  <a:lnTo>
                    <a:pt x="609" y="19"/>
                  </a:lnTo>
                  <a:lnTo>
                    <a:pt x="462" y="74"/>
                  </a:lnTo>
                  <a:lnTo>
                    <a:pt x="333" y="148"/>
                  </a:lnTo>
                  <a:lnTo>
                    <a:pt x="222" y="240"/>
                  </a:lnTo>
                  <a:lnTo>
                    <a:pt x="130" y="351"/>
                  </a:lnTo>
                  <a:lnTo>
                    <a:pt x="56" y="480"/>
                  </a:lnTo>
                  <a:lnTo>
                    <a:pt x="19" y="628"/>
                  </a:lnTo>
                  <a:lnTo>
                    <a:pt x="1" y="775"/>
                  </a:lnTo>
                  <a:lnTo>
                    <a:pt x="19" y="941"/>
                  </a:lnTo>
                  <a:lnTo>
                    <a:pt x="74" y="1070"/>
                  </a:lnTo>
                  <a:lnTo>
                    <a:pt x="148" y="1199"/>
                  </a:lnTo>
                  <a:lnTo>
                    <a:pt x="240" y="1310"/>
                  </a:lnTo>
                  <a:lnTo>
                    <a:pt x="369" y="1402"/>
                  </a:lnTo>
                  <a:lnTo>
                    <a:pt x="498" y="1476"/>
                  </a:lnTo>
                  <a:lnTo>
                    <a:pt x="628" y="1531"/>
                  </a:lnTo>
                  <a:lnTo>
                    <a:pt x="793" y="1531"/>
                  </a:lnTo>
                  <a:lnTo>
                    <a:pt x="941" y="1513"/>
                  </a:lnTo>
                  <a:lnTo>
                    <a:pt x="1070" y="1476"/>
                  </a:lnTo>
                  <a:lnTo>
                    <a:pt x="1199" y="1383"/>
                  </a:lnTo>
                  <a:lnTo>
                    <a:pt x="1310" y="1291"/>
                  </a:lnTo>
                  <a:lnTo>
                    <a:pt x="1420" y="1181"/>
                  </a:lnTo>
                  <a:lnTo>
                    <a:pt x="1476" y="1052"/>
                  </a:lnTo>
                  <a:lnTo>
                    <a:pt x="1531" y="904"/>
                  </a:lnTo>
                  <a:lnTo>
                    <a:pt x="1531" y="757"/>
                  </a:lnTo>
                  <a:lnTo>
                    <a:pt x="1513" y="609"/>
                  </a:lnTo>
                  <a:lnTo>
                    <a:pt x="1476" y="462"/>
                  </a:lnTo>
                  <a:lnTo>
                    <a:pt x="1402" y="333"/>
                  </a:lnTo>
                  <a:lnTo>
                    <a:pt x="1291" y="222"/>
                  </a:lnTo>
                  <a:lnTo>
                    <a:pt x="1181" y="130"/>
                  </a:lnTo>
                  <a:lnTo>
                    <a:pt x="1052" y="56"/>
                  </a:lnTo>
                  <a:lnTo>
                    <a:pt x="904" y="19"/>
                  </a:ln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6" name="Google Shape;3356;p11"/>
            <p:cNvSpPr/>
            <p:nvPr/>
          </p:nvSpPr>
          <p:spPr>
            <a:xfrm>
              <a:off x="5322150" y="1494225"/>
              <a:ext cx="39200" cy="39200"/>
            </a:xfrm>
            <a:custGeom>
              <a:avLst/>
              <a:gdLst/>
              <a:ahLst/>
              <a:cxnLst/>
              <a:rect l="l" t="t" r="r" b="b"/>
              <a:pathLst>
                <a:path w="1568" h="1568" extrusionOk="0">
                  <a:moveTo>
                    <a:pt x="683" y="0"/>
                  </a:moveTo>
                  <a:lnTo>
                    <a:pt x="535" y="37"/>
                  </a:lnTo>
                  <a:lnTo>
                    <a:pt x="406" y="111"/>
                  </a:lnTo>
                  <a:lnTo>
                    <a:pt x="277" y="203"/>
                  </a:lnTo>
                  <a:lnTo>
                    <a:pt x="166" y="314"/>
                  </a:lnTo>
                  <a:lnTo>
                    <a:pt x="93" y="443"/>
                  </a:lnTo>
                  <a:lnTo>
                    <a:pt x="37" y="590"/>
                  </a:lnTo>
                  <a:lnTo>
                    <a:pt x="0" y="756"/>
                  </a:lnTo>
                  <a:lnTo>
                    <a:pt x="19" y="904"/>
                  </a:lnTo>
                  <a:lnTo>
                    <a:pt x="56" y="1033"/>
                  </a:lnTo>
                  <a:lnTo>
                    <a:pt x="129" y="1180"/>
                  </a:lnTo>
                  <a:lnTo>
                    <a:pt x="203" y="1291"/>
                  </a:lnTo>
                  <a:lnTo>
                    <a:pt x="314" y="1401"/>
                  </a:lnTo>
                  <a:lnTo>
                    <a:pt x="443" y="1475"/>
                  </a:lnTo>
                  <a:lnTo>
                    <a:pt x="590" y="1530"/>
                  </a:lnTo>
                  <a:lnTo>
                    <a:pt x="738" y="1567"/>
                  </a:lnTo>
                  <a:lnTo>
                    <a:pt x="885" y="1549"/>
                  </a:lnTo>
                  <a:lnTo>
                    <a:pt x="1033" y="1512"/>
                  </a:lnTo>
                  <a:lnTo>
                    <a:pt x="1180" y="1457"/>
                  </a:lnTo>
                  <a:lnTo>
                    <a:pt x="1309" y="1346"/>
                  </a:lnTo>
                  <a:lnTo>
                    <a:pt x="1402" y="1235"/>
                  </a:lnTo>
                  <a:lnTo>
                    <a:pt x="1494" y="1106"/>
                  </a:lnTo>
                  <a:lnTo>
                    <a:pt x="1549" y="959"/>
                  </a:lnTo>
                  <a:lnTo>
                    <a:pt x="1568" y="811"/>
                  </a:lnTo>
                  <a:lnTo>
                    <a:pt x="1568" y="664"/>
                  </a:lnTo>
                  <a:lnTo>
                    <a:pt x="1531" y="516"/>
                  </a:lnTo>
                  <a:lnTo>
                    <a:pt x="1457" y="387"/>
                  </a:lnTo>
                  <a:lnTo>
                    <a:pt x="1365" y="258"/>
                  </a:lnTo>
                  <a:lnTo>
                    <a:pt x="1254" y="166"/>
                  </a:lnTo>
                  <a:lnTo>
                    <a:pt x="1125" y="74"/>
                  </a:lnTo>
                  <a:lnTo>
                    <a:pt x="996" y="19"/>
                  </a:lnTo>
                  <a:lnTo>
                    <a:pt x="8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7" name="Google Shape;3357;p11"/>
            <p:cNvSpPr/>
            <p:nvPr/>
          </p:nvSpPr>
          <p:spPr>
            <a:xfrm>
              <a:off x="4615500" y="387925"/>
              <a:ext cx="36900" cy="36900"/>
            </a:xfrm>
            <a:custGeom>
              <a:avLst/>
              <a:gdLst/>
              <a:ahLst/>
              <a:cxnLst/>
              <a:rect l="l" t="t" r="r" b="b"/>
              <a:pathLst>
                <a:path w="1476" h="1476" extrusionOk="0">
                  <a:moveTo>
                    <a:pt x="738" y="0"/>
                  </a:moveTo>
                  <a:lnTo>
                    <a:pt x="572" y="19"/>
                  </a:lnTo>
                  <a:lnTo>
                    <a:pt x="443" y="56"/>
                  </a:lnTo>
                  <a:lnTo>
                    <a:pt x="314" y="129"/>
                  </a:lnTo>
                  <a:lnTo>
                    <a:pt x="222" y="203"/>
                  </a:lnTo>
                  <a:lnTo>
                    <a:pt x="130" y="295"/>
                  </a:lnTo>
                  <a:lnTo>
                    <a:pt x="74" y="424"/>
                  </a:lnTo>
                  <a:lnTo>
                    <a:pt x="38" y="554"/>
                  </a:lnTo>
                  <a:lnTo>
                    <a:pt x="1" y="720"/>
                  </a:lnTo>
                  <a:lnTo>
                    <a:pt x="19" y="867"/>
                  </a:lnTo>
                  <a:lnTo>
                    <a:pt x="56" y="1015"/>
                  </a:lnTo>
                  <a:lnTo>
                    <a:pt x="111" y="1144"/>
                  </a:lnTo>
                  <a:lnTo>
                    <a:pt x="222" y="1254"/>
                  </a:lnTo>
                  <a:lnTo>
                    <a:pt x="333" y="1346"/>
                  </a:lnTo>
                  <a:lnTo>
                    <a:pt x="462" y="1420"/>
                  </a:lnTo>
                  <a:lnTo>
                    <a:pt x="609" y="1457"/>
                  </a:lnTo>
                  <a:lnTo>
                    <a:pt x="775" y="1475"/>
                  </a:lnTo>
                  <a:lnTo>
                    <a:pt x="923" y="1457"/>
                  </a:lnTo>
                  <a:lnTo>
                    <a:pt x="1052" y="1420"/>
                  </a:lnTo>
                  <a:lnTo>
                    <a:pt x="1181" y="1346"/>
                  </a:lnTo>
                  <a:lnTo>
                    <a:pt x="1273" y="1273"/>
                  </a:lnTo>
                  <a:lnTo>
                    <a:pt x="1347" y="1180"/>
                  </a:lnTo>
                  <a:lnTo>
                    <a:pt x="1420" y="1051"/>
                  </a:lnTo>
                  <a:lnTo>
                    <a:pt x="1457" y="922"/>
                  </a:lnTo>
                  <a:lnTo>
                    <a:pt x="1476" y="756"/>
                  </a:lnTo>
                  <a:lnTo>
                    <a:pt x="1476" y="609"/>
                  </a:lnTo>
                  <a:lnTo>
                    <a:pt x="1439" y="461"/>
                  </a:lnTo>
                  <a:lnTo>
                    <a:pt x="1365" y="332"/>
                  </a:lnTo>
                  <a:lnTo>
                    <a:pt x="1273" y="222"/>
                  </a:lnTo>
                  <a:lnTo>
                    <a:pt x="1162" y="129"/>
                  </a:lnTo>
                  <a:lnTo>
                    <a:pt x="1033" y="56"/>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8" name="Google Shape;3358;p11"/>
            <p:cNvSpPr/>
            <p:nvPr/>
          </p:nvSpPr>
          <p:spPr>
            <a:xfrm>
              <a:off x="4717825" y="732725"/>
              <a:ext cx="37825" cy="37825"/>
            </a:xfrm>
            <a:custGeom>
              <a:avLst/>
              <a:gdLst/>
              <a:ahLst/>
              <a:cxnLst/>
              <a:rect l="l" t="t" r="r" b="b"/>
              <a:pathLst>
                <a:path w="1513" h="1513" extrusionOk="0">
                  <a:moveTo>
                    <a:pt x="738" y="0"/>
                  </a:moveTo>
                  <a:lnTo>
                    <a:pt x="591" y="19"/>
                  </a:lnTo>
                  <a:lnTo>
                    <a:pt x="443" y="74"/>
                  </a:lnTo>
                  <a:lnTo>
                    <a:pt x="314" y="148"/>
                  </a:lnTo>
                  <a:lnTo>
                    <a:pt x="204" y="258"/>
                  </a:lnTo>
                  <a:lnTo>
                    <a:pt x="112" y="369"/>
                  </a:lnTo>
                  <a:lnTo>
                    <a:pt x="38" y="498"/>
                  </a:lnTo>
                  <a:lnTo>
                    <a:pt x="19" y="646"/>
                  </a:lnTo>
                  <a:lnTo>
                    <a:pt x="1" y="793"/>
                  </a:lnTo>
                  <a:lnTo>
                    <a:pt x="38" y="959"/>
                  </a:lnTo>
                  <a:lnTo>
                    <a:pt x="93" y="1088"/>
                  </a:lnTo>
                  <a:lnTo>
                    <a:pt x="148" y="1217"/>
                  </a:lnTo>
                  <a:lnTo>
                    <a:pt x="241" y="1309"/>
                  </a:lnTo>
                  <a:lnTo>
                    <a:pt x="351" y="1383"/>
                  </a:lnTo>
                  <a:lnTo>
                    <a:pt x="462" y="1457"/>
                  </a:lnTo>
                  <a:lnTo>
                    <a:pt x="609" y="1494"/>
                  </a:lnTo>
                  <a:lnTo>
                    <a:pt x="757" y="1512"/>
                  </a:lnTo>
                  <a:lnTo>
                    <a:pt x="904" y="1494"/>
                  </a:lnTo>
                  <a:lnTo>
                    <a:pt x="1052" y="1457"/>
                  </a:lnTo>
                  <a:lnTo>
                    <a:pt x="1181" y="1383"/>
                  </a:lnTo>
                  <a:lnTo>
                    <a:pt x="1292" y="1291"/>
                  </a:lnTo>
                  <a:lnTo>
                    <a:pt x="1384" y="1180"/>
                  </a:lnTo>
                  <a:lnTo>
                    <a:pt x="1458" y="1033"/>
                  </a:lnTo>
                  <a:lnTo>
                    <a:pt x="1513" y="904"/>
                  </a:lnTo>
                  <a:lnTo>
                    <a:pt x="1513" y="738"/>
                  </a:lnTo>
                  <a:lnTo>
                    <a:pt x="1494" y="590"/>
                  </a:lnTo>
                  <a:lnTo>
                    <a:pt x="1458" y="461"/>
                  </a:lnTo>
                  <a:lnTo>
                    <a:pt x="1365" y="332"/>
                  </a:lnTo>
                  <a:lnTo>
                    <a:pt x="1273" y="221"/>
                  </a:lnTo>
                  <a:lnTo>
                    <a:pt x="1163" y="129"/>
                  </a:lnTo>
                  <a:lnTo>
                    <a:pt x="1033" y="55"/>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9" name="Google Shape;3359;p11"/>
            <p:cNvSpPr/>
            <p:nvPr/>
          </p:nvSpPr>
          <p:spPr>
            <a:xfrm>
              <a:off x="5468275" y="1603450"/>
              <a:ext cx="37825" cy="37375"/>
            </a:xfrm>
            <a:custGeom>
              <a:avLst/>
              <a:gdLst/>
              <a:ahLst/>
              <a:cxnLst/>
              <a:rect l="l" t="t" r="r" b="b"/>
              <a:pathLst>
                <a:path w="1513" h="1495" extrusionOk="0">
                  <a:moveTo>
                    <a:pt x="664" y="1"/>
                  </a:moveTo>
                  <a:lnTo>
                    <a:pt x="516" y="38"/>
                  </a:lnTo>
                  <a:lnTo>
                    <a:pt x="387" y="93"/>
                  </a:lnTo>
                  <a:lnTo>
                    <a:pt x="258" y="185"/>
                  </a:lnTo>
                  <a:lnTo>
                    <a:pt x="166" y="296"/>
                  </a:lnTo>
                  <a:lnTo>
                    <a:pt x="92" y="425"/>
                  </a:lnTo>
                  <a:lnTo>
                    <a:pt x="37" y="572"/>
                  </a:lnTo>
                  <a:lnTo>
                    <a:pt x="0" y="720"/>
                  </a:lnTo>
                  <a:lnTo>
                    <a:pt x="19" y="868"/>
                  </a:lnTo>
                  <a:lnTo>
                    <a:pt x="56" y="1015"/>
                  </a:lnTo>
                  <a:lnTo>
                    <a:pt x="129" y="1144"/>
                  </a:lnTo>
                  <a:lnTo>
                    <a:pt x="221" y="1255"/>
                  </a:lnTo>
                  <a:lnTo>
                    <a:pt x="332" y="1365"/>
                  </a:lnTo>
                  <a:lnTo>
                    <a:pt x="461" y="1439"/>
                  </a:lnTo>
                  <a:lnTo>
                    <a:pt x="590" y="1476"/>
                  </a:lnTo>
                  <a:lnTo>
                    <a:pt x="756" y="1494"/>
                  </a:lnTo>
                  <a:lnTo>
                    <a:pt x="904" y="1494"/>
                  </a:lnTo>
                  <a:lnTo>
                    <a:pt x="1051" y="1439"/>
                  </a:lnTo>
                  <a:lnTo>
                    <a:pt x="1180" y="1384"/>
                  </a:lnTo>
                  <a:lnTo>
                    <a:pt x="1291" y="1292"/>
                  </a:lnTo>
                  <a:lnTo>
                    <a:pt x="1383" y="1163"/>
                  </a:lnTo>
                  <a:lnTo>
                    <a:pt x="1457" y="1033"/>
                  </a:lnTo>
                  <a:lnTo>
                    <a:pt x="1512" y="904"/>
                  </a:lnTo>
                  <a:lnTo>
                    <a:pt x="1512" y="757"/>
                  </a:lnTo>
                  <a:lnTo>
                    <a:pt x="1494" y="591"/>
                  </a:lnTo>
                  <a:lnTo>
                    <a:pt x="1457" y="443"/>
                  </a:lnTo>
                  <a:lnTo>
                    <a:pt x="1402" y="333"/>
                  </a:lnTo>
                  <a:lnTo>
                    <a:pt x="1328" y="222"/>
                  </a:lnTo>
                  <a:lnTo>
                    <a:pt x="1217" y="130"/>
                  </a:lnTo>
                  <a:lnTo>
                    <a:pt x="1107" y="75"/>
                  </a:lnTo>
                  <a:lnTo>
                    <a:pt x="959"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0" name="Google Shape;3360;p11"/>
            <p:cNvSpPr/>
            <p:nvPr/>
          </p:nvSpPr>
          <p:spPr>
            <a:xfrm>
              <a:off x="4901750" y="1095950"/>
              <a:ext cx="35525" cy="35975"/>
            </a:xfrm>
            <a:custGeom>
              <a:avLst/>
              <a:gdLst/>
              <a:ahLst/>
              <a:cxnLst/>
              <a:rect l="l" t="t" r="r" b="b"/>
              <a:pathLst>
                <a:path w="1421" h="1439" extrusionOk="0">
                  <a:moveTo>
                    <a:pt x="701" y="0"/>
                  </a:moveTo>
                  <a:lnTo>
                    <a:pt x="535" y="37"/>
                  </a:lnTo>
                  <a:lnTo>
                    <a:pt x="406" y="74"/>
                  </a:lnTo>
                  <a:lnTo>
                    <a:pt x="277" y="148"/>
                  </a:lnTo>
                  <a:lnTo>
                    <a:pt x="185" y="222"/>
                  </a:lnTo>
                  <a:lnTo>
                    <a:pt x="111" y="314"/>
                  </a:lnTo>
                  <a:lnTo>
                    <a:pt x="38" y="443"/>
                  </a:lnTo>
                  <a:lnTo>
                    <a:pt x="19" y="572"/>
                  </a:lnTo>
                  <a:lnTo>
                    <a:pt x="1" y="738"/>
                  </a:lnTo>
                  <a:lnTo>
                    <a:pt x="19" y="904"/>
                  </a:lnTo>
                  <a:lnTo>
                    <a:pt x="56" y="1033"/>
                  </a:lnTo>
                  <a:lnTo>
                    <a:pt x="111" y="1162"/>
                  </a:lnTo>
                  <a:lnTo>
                    <a:pt x="204" y="1254"/>
                  </a:lnTo>
                  <a:lnTo>
                    <a:pt x="296" y="1328"/>
                  </a:lnTo>
                  <a:lnTo>
                    <a:pt x="425" y="1383"/>
                  </a:lnTo>
                  <a:lnTo>
                    <a:pt x="554" y="1420"/>
                  </a:lnTo>
                  <a:lnTo>
                    <a:pt x="720" y="1439"/>
                  </a:lnTo>
                  <a:lnTo>
                    <a:pt x="886" y="1420"/>
                  </a:lnTo>
                  <a:lnTo>
                    <a:pt x="1015" y="1383"/>
                  </a:lnTo>
                  <a:lnTo>
                    <a:pt x="1144" y="1328"/>
                  </a:lnTo>
                  <a:lnTo>
                    <a:pt x="1236" y="1236"/>
                  </a:lnTo>
                  <a:lnTo>
                    <a:pt x="1310" y="1144"/>
                  </a:lnTo>
                  <a:lnTo>
                    <a:pt x="1384" y="1015"/>
                  </a:lnTo>
                  <a:lnTo>
                    <a:pt x="1402" y="886"/>
                  </a:lnTo>
                  <a:lnTo>
                    <a:pt x="1420" y="720"/>
                  </a:lnTo>
                  <a:lnTo>
                    <a:pt x="1402" y="554"/>
                  </a:lnTo>
                  <a:lnTo>
                    <a:pt x="1365" y="425"/>
                  </a:lnTo>
                  <a:lnTo>
                    <a:pt x="1310" y="295"/>
                  </a:lnTo>
                  <a:lnTo>
                    <a:pt x="1218" y="203"/>
                  </a:lnTo>
                  <a:lnTo>
                    <a:pt x="1125" y="130"/>
                  </a:lnTo>
                  <a:lnTo>
                    <a:pt x="996" y="74"/>
                  </a:lnTo>
                  <a:lnTo>
                    <a:pt x="867" y="37"/>
                  </a:lnTo>
                  <a:lnTo>
                    <a:pt x="7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1" name="Google Shape;3361;p11"/>
            <p:cNvSpPr/>
            <p:nvPr/>
          </p:nvSpPr>
          <p:spPr>
            <a:xfrm>
              <a:off x="4967200" y="1187675"/>
              <a:ext cx="36000" cy="35525"/>
            </a:xfrm>
            <a:custGeom>
              <a:avLst/>
              <a:gdLst/>
              <a:ahLst/>
              <a:cxnLst/>
              <a:rect l="l" t="t" r="r" b="b"/>
              <a:pathLst>
                <a:path w="1440" h="1421" extrusionOk="0">
                  <a:moveTo>
                    <a:pt x="720" y="1"/>
                  </a:moveTo>
                  <a:lnTo>
                    <a:pt x="573" y="19"/>
                  </a:lnTo>
                  <a:lnTo>
                    <a:pt x="425" y="38"/>
                  </a:lnTo>
                  <a:lnTo>
                    <a:pt x="296" y="111"/>
                  </a:lnTo>
                  <a:lnTo>
                    <a:pt x="204" y="185"/>
                  </a:lnTo>
                  <a:lnTo>
                    <a:pt x="130" y="277"/>
                  </a:lnTo>
                  <a:lnTo>
                    <a:pt x="56" y="406"/>
                  </a:lnTo>
                  <a:lnTo>
                    <a:pt x="19" y="535"/>
                  </a:lnTo>
                  <a:lnTo>
                    <a:pt x="1" y="701"/>
                  </a:lnTo>
                  <a:lnTo>
                    <a:pt x="19" y="867"/>
                  </a:lnTo>
                  <a:lnTo>
                    <a:pt x="56" y="996"/>
                  </a:lnTo>
                  <a:lnTo>
                    <a:pt x="112" y="1125"/>
                  </a:lnTo>
                  <a:lnTo>
                    <a:pt x="185" y="1218"/>
                  </a:lnTo>
                  <a:lnTo>
                    <a:pt x="296" y="1310"/>
                  </a:lnTo>
                  <a:lnTo>
                    <a:pt x="407" y="1365"/>
                  </a:lnTo>
                  <a:lnTo>
                    <a:pt x="554" y="1402"/>
                  </a:lnTo>
                  <a:lnTo>
                    <a:pt x="702" y="1420"/>
                  </a:lnTo>
                  <a:lnTo>
                    <a:pt x="868" y="1402"/>
                  </a:lnTo>
                  <a:lnTo>
                    <a:pt x="1015" y="1384"/>
                  </a:lnTo>
                  <a:lnTo>
                    <a:pt x="1126" y="1310"/>
                  </a:lnTo>
                  <a:lnTo>
                    <a:pt x="1218" y="1236"/>
                  </a:lnTo>
                  <a:lnTo>
                    <a:pt x="1310" y="1144"/>
                  </a:lnTo>
                  <a:lnTo>
                    <a:pt x="1365" y="1015"/>
                  </a:lnTo>
                  <a:lnTo>
                    <a:pt x="1421" y="886"/>
                  </a:lnTo>
                  <a:lnTo>
                    <a:pt x="1439" y="720"/>
                  </a:lnTo>
                  <a:lnTo>
                    <a:pt x="1421" y="572"/>
                  </a:lnTo>
                  <a:lnTo>
                    <a:pt x="1384" y="425"/>
                  </a:lnTo>
                  <a:lnTo>
                    <a:pt x="1310" y="296"/>
                  </a:lnTo>
                  <a:lnTo>
                    <a:pt x="1236" y="203"/>
                  </a:lnTo>
                  <a:lnTo>
                    <a:pt x="1144" y="111"/>
                  </a:lnTo>
                  <a:lnTo>
                    <a:pt x="1033" y="56"/>
                  </a:lnTo>
                  <a:lnTo>
                    <a:pt x="886"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2" name="Google Shape;3362;p11"/>
            <p:cNvSpPr/>
            <p:nvPr/>
          </p:nvSpPr>
          <p:spPr>
            <a:xfrm>
              <a:off x="5692300" y="1727000"/>
              <a:ext cx="35975" cy="35525"/>
            </a:xfrm>
            <a:custGeom>
              <a:avLst/>
              <a:gdLst/>
              <a:ahLst/>
              <a:cxnLst/>
              <a:rect l="l" t="t" r="r" b="b"/>
              <a:pathLst>
                <a:path w="1439" h="1421" extrusionOk="0">
                  <a:moveTo>
                    <a:pt x="719" y="0"/>
                  </a:moveTo>
                  <a:lnTo>
                    <a:pt x="553" y="19"/>
                  </a:lnTo>
                  <a:lnTo>
                    <a:pt x="424" y="56"/>
                  </a:lnTo>
                  <a:lnTo>
                    <a:pt x="295" y="111"/>
                  </a:lnTo>
                  <a:lnTo>
                    <a:pt x="185" y="185"/>
                  </a:lnTo>
                  <a:lnTo>
                    <a:pt x="111" y="277"/>
                  </a:lnTo>
                  <a:lnTo>
                    <a:pt x="55" y="406"/>
                  </a:lnTo>
                  <a:lnTo>
                    <a:pt x="19" y="553"/>
                  </a:lnTo>
                  <a:lnTo>
                    <a:pt x="0" y="701"/>
                  </a:lnTo>
                  <a:lnTo>
                    <a:pt x="19" y="867"/>
                  </a:lnTo>
                  <a:lnTo>
                    <a:pt x="37" y="996"/>
                  </a:lnTo>
                  <a:lnTo>
                    <a:pt x="92" y="1125"/>
                  </a:lnTo>
                  <a:lnTo>
                    <a:pt x="185" y="1236"/>
                  </a:lnTo>
                  <a:lnTo>
                    <a:pt x="277" y="1309"/>
                  </a:lnTo>
                  <a:lnTo>
                    <a:pt x="406" y="1365"/>
                  </a:lnTo>
                  <a:lnTo>
                    <a:pt x="535" y="1402"/>
                  </a:lnTo>
                  <a:lnTo>
                    <a:pt x="701" y="1420"/>
                  </a:lnTo>
                  <a:lnTo>
                    <a:pt x="867" y="1420"/>
                  </a:lnTo>
                  <a:lnTo>
                    <a:pt x="996" y="1383"/>
                  </a:lnTo>
                  <a:lnTo>
                    <a:pt x="1125" y="1309"/>
                  </a:lnTo>
                  <a:lnTo>
                    <a:pt x="1217" y="1236"/>
                  </a:lnTo>
                  <a:lnTo>
                    <a:pt x="1291" y="1125"/>
                  </a:lnTo>
                  <a:lnTo>
                    <a:pt x="1365" y="1014"/>
                  </a:lnTo>
                  <a:lnTo>
                    <a:pt x="1401" y="867"/>
                  </a:lnTo>
                  <a:lnTo>
                    <a:pt x="1438" y="701"/>
                  </a:lnTo>
                  <a:lnTo>
                    <a:pt x="1401" y="553"/>
                  </a:lnTo>
                  <a:lnTo>
                    <a:pt x="1365" y="406"/>
                  </a:lnTo>
                  <a:lnTo>
                    <a:pt x="1309" y="295"/>
                  </a:lnTo>
                  <a:lnTo>
                    <a:pt x="1236" y="203"/>
                  </a:lnTo>
                  <a:lnTo>
                    <a:pt x="1125" y="111"/>
                  </a:lnTo>
                  <a:lnTo>
                    <a:pt x="1014" y="56"/>
                  </a:lnTo>
                  <a:lnTo>
                    <a:pt x="885" y="19"/>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3" name="Google Shape;3363;p11"/>
            <p:cNvSpPr/>
            <p:nvPr/>
          </p:nvSpPr>
          <p:spPr>
            <a:xfrm>
              <a:off x="5245175" y="1485450"/>
              <a:ext cx="34125" cy="33675"/>
            </a:xfrm>
            <a:custGeom>
              <a:avLst/>
              <a:gdLst/>
              <a:ahLst/>
              <a:cxnLst/>
              <a:rect l="l" t="t" r="r" b="b"/>
              <a:pathLst>
                <a:path w="1365" h="1347" extrusionOk="0">
                  <a:moveTo>
                    <a:pt x="516" y="1"/>
                  </a:moveTo>
                  <a:lnTo>
                    <a:pt x="387" y="38"/>
                  </a:lnTo>
                  <a:lnTo>
                    <a:pt x="258" y="93"/>
                  </a:lnTo>
                  <a:lnTo>
                    <a:pt x="166" y="185"/>
                  </a:lnTo>
                  <a:lnTo>
                    <a:pt x="92" y="277"/>
                  </a:lnTo>
                  <a:lnTo>
                    <a:pt x="37" y="388"/>
                  </a:lnTo>
                  <a:lnTo>
                    <a:pt x="0" y="517"/>
                  </a:lnTo>
                  <a:lnTo>
                    <a:pt x="0" y="683"/>
                  </a:lnTo>
                  <a:lnTo>
                    <a:pt x="0" y="830"/>
                  </a:lnTo>
                  <a:lnTo>
                    <a:pt x="37" y="960"/>
                  </a:lnTo>
                  <a:lnTo>
                    <a:pt x="92" y="1070"/>
                  </a:lnTo>
                  <a:lnTo>
                    <a:pt x="166" y="1181"/>
                  </a:lnTo>
                  <a:lnTo>
                    <a:pt x="277" y="1255"/>
                  </a:lnTo>
                  <a:lnTo>
                    <a:pt x="387" y="1310"/>
                  </a:lnTo>
                  <a:lnTo>
                    <a:pt x="516" y="1347"/>
                  </a:lnTo>
                  <a:lnTo>
                    <a:pt x="830" y="1347"/>
                  </a:lnTo>
                  <a:lnTo>
                    <a:pt x="959" y="1310"/>
                  </a:lnTo>
                  <a:lnTo>
                    <a:pt x="1070" y="1236"/>
                  </a:lnTo>
                  <a:lnTo>
                    <a:pt x="1162" y="1162"/>
                  </a:lnTo>
                  <a:lnTo>
                    <a:pt x="1236" y="1052"/>
                  </a:lnTo>
                  <a:lnTo>
                    <a:pt x="1291" y="941"/>
                  </a:lnTo>
                  <a:lnTo>
                    <a:pt x="1346" y="794"/>
                  </a:lnTo>
                  <a:lnTo>
                    <a:pt x="1365" y="646"/>
                  </a:lnTo>
                  <a:lnTo>
                    <a:pt x="1346" y="499"/>
                  </a:lnTo>
                  <a:lnTo>
                    <a:pt x="1291" y="370"/>
                  </a:lnTo>
                  <a:lnTo>
                    <a:pt x="1236" y="259"/>
                  </a:lnTo>
                  <a:lnTo>
                    <a:pt x="1162" y="167"/>
                  </a:lnTo>
                  <a:lnTo>
                    <a:pt x="1070"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4" name="Google Shape;3364;p11"/>
            <p:cNvSpPr/>
            <p:nvPr/>
          </p:nvSpPr>
          <p:spPr>
            <a:xfrm>
              <a:off x="4836300" y="1002375"/>
              <a:ext cx="35525" cy="35050"/>
            </a:xfrm>
            <a:custGeom>
              <a:avLst/>
              <a:gdLst/>
              <a:ahLst/>
              <a:cxnLst/>
              <a:rect l="l" t="t" r="r" b="b"/>
              <a:pathLst>
                <a:path w="1421" h="1402" extrusionOk="0">
                  <a:moveTo>
                    <a:pt x="683" y="1"/>
                  </a:moveTo>
                  <a:lnTo>
                    <a:pt x="535" y="19"/>
                  </a:lnTo>
                  <a:lnTo>
                    <a:pt x="406" y="56"/>
                  </a:lnTo>
                  <a:lnTo>
                    <a:pt x="277" y="111"/>
                  </a:lnTo>
                  <a:lnTo>
                    <a:pt x="185" y="185"/>
                  </a:lnTo>
                  <a:lnTo>
                    <a:pt x="111" y="277"/>
                  </a:lnTo>
                  <a:lnTo>
                    <a:pt x="56" y="406"/>
                  </a:lnTo>
                  <a:lnTo>
                    <a:pt x="19" y="535"/>
                  </a:lnTo>
                  <a:lnTo>
                    <a:pt x="1" y="683"/>
                  </a:lnTo>
                  <a:lnTo>
                    <a:pt x="19" y="849"/>
                  </a:lnTo>
                  <a:lnTo>
                    <a:pt x="37" y="978"/>
                  </a:lnTo>
                  <a:lnTo>
                    <a:pt x="93" y="1107"/>
                  </a:lnTo>
                  <a:lnTo>
                    <a:pt x="166" y="1199"/>
                  </a:lnTo>
                  <a:lnTo>
                    <a:pt x="277" y="1291"/>
                  </a:lnTo>
                  <a:lnTo>
                    <a:pt x="388" y="1347"/>
                  </a:lnTo>
                  <a:lnTo>
                    <a:pt x="535" y="1383"/>
                  </a:lnTo>
                  <a:lnTo>
                    <a:pt x="701" y="1402"/>
                  </a:lnTo>
                  <a:lnTo>
                    <a:pt x="849" y="1402"/>
                  </a:lnTo>
                  <a:lnTo>
                    <a:pt x="996" y="1365"/>
                  </a:lnTo>
                  <a:lnTo>
                    <a:pt x="1107" y="1291"/>
                  </a:lnTo>
                  <a:lnTo>
                    <a:pt x="1217" y="1217"/>
                  </a:lnTo>
                  <a:lnTo>
                    <a:pt x="1291" y="1107"/>
                  </a:lnTo>
                  <a:lnTo>
                    <a:pt x="1347" y="978"/>
                  </a:lnTo>
                  <a:lnTo>
                    <a:pt x="1402" y="830"/>
                  </a:lnTo>
                  <a:lnTo>
                    <a:pt x="1420" y="664"/>
                  </a:lnTo>
                  <a:lnTo>
                    <a:pt x="1383" y="517"/>
                  </a:lnTo>
                  <a:lnTo>
                    <a:pt x="1347" y="388"/>
                  </a:lnTo>
                  <a:lnTo>
                    <a:pt x="1273" y="277"/>
                  </a:lnTo>
                  <a:lnTo>
                    <a:pt x="1199" y="185"/>
                  </a:lnTo>
                  <a:lnTo>
                    <a:pt x="1107" y="93"/>
                  </a:lnTo>
                  <a:lnTo>
                    <a:pt x="978" y="37"/>
                  </a:lnTo>
                  <a:lnTo>
                    <a:pt x="849" y="19"/>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5" name="Google Shape;3365;p11"/>
            <p:cNvSpPr/>
            <p:nvPr/>
          </p:nvSpPr>
          <p:spPr>
            <a:xfrm>
              <a:off x="4657000" y="643300"/>
              <a:ext cx="34575" cy="34125"/>
            </a:xfrm>
            <a:custGeom>
              <a:avLst/>
              <a:gdLst/>
              <a:ahLst/>
              <a:cxnLst/>
              <a:rect l="l" t="t" r="r" b="b"/>
              <a:pathLst>
                <a:path w="1383" h="1365" extrusionOk="0">
                  <a:moveTo>
                    <a:pt x="664" y="0"/>
                  </a:moveTo>
                  <a:lnTo>
                    <a:pt x="498" y="19"/>
                  </a:lnTo>
                  <a:lnTo>
                    <a:pt x="369" y="55"/>
                  </a:lnTo>
                  <a:lnTo>
                    <a:pt x="258" y="129"/>
                  </a:lnTo>
                  <a:lnTo>
                    <a:pt x="166" y="203"/>
                  </a:lnTo>
                  <a:lnTo>
                    <a:pt x="92" y="314"/>
                  </a:lnTo>
                  <a:lnTo>
                    <a:pt x="37" y="424"/>
                  </a:lnTo>
                  <a:lnTo>
                    <a:pt x="19" y="553"/>
                  </a:lnTo>
                  <a:lnTo>
                    <a:pt x="0" y="701"/>
                  </a:lnTo>
                  <a:lnTo>
                    <a:pt x="19" y="867"/>
                  </a:lnTo>
                  <a:lnTo>
                    <a:pt x="55" y="996"/>
                  </a:lnTo>
                  <a:lnTo>
                    <a:pt x="129" y="1106"/>
                  </a:lnTo>
                  <a:lnTo>
                    <a:pt x="203" y="1199"/>
                  </a:lnTo>
                  <a:lnTo>
                    <a:pt x="314" y="1272"/>
                  </a:lnTo>
                  <a:lnTo>
                    <a:pt x="424" y="1328"/>
                  </a:lnTo>
                  <a:lnTo>
                    <a:pt x="553" y="1365"/>
                  </a:lnTo>
                  <a:lnTo>
                    <a:pt x="719" y="1365"/>
                  </a:lnTo>
                  <a:lnTo>
                    <a:pt x="867" y="1346"/>
                  </a:lnTo>
                  <a:lnTo>
                    <a:pt x="996" y="1309"/>
                  </a:lnTo>
                  <a:lnTo>
                    <a:pt x="1106" y="1236"/>
                  </a:lnTo>
                  <a:lnTo>
                    <a:pt x="1199" y="1162"/>
                  </a:lnTo>
                  <a:lnTo>
                    <a:pt x="1272" y="1051"/>
                  </a:lnTo>
                  <a:lnTo>
                    <a:pt x="1328" y="922"/>
                  </a:lnTo>
                  <a:lnTo>
                    <a:pt x="1365" y="775"/>
                  </a:lnTo>
                  <a:lnTo>
                    <a:pt x="1383" y="609"/>
                  </a:lnTo>
                  <a:lnTo>
                    <a:pt x="1346" y="480"/>
                  </a:lnTo>
                  <a:lnTo>
                    <a:pt x="1291" y="369"/>
                  </a:lnTo>
                  <a:lnTo>
                    <a:pt x="1235" y="258"/>
                  </a:lnTo>
                  <a:lnTo>
                    <a:pt x="1143" y="166"/>
                  </a:lnTo>
                  <a:lnTo>
                    <a:pt x="1051" y="92"/>
                  </a:lnTo>
                  <a:lnTo>
                    <a:pt x="940" y="37"/>
                  </a:lnTo>
                  <a:lnTo>
                    <a:pt x="8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6" name="Google Shape;3366;p11"/>
            <p:cNvSpPr/>
            <p:nvPr/>
          </p:nvSpPr>
          <p:spPr>
            <a:xfrm>
              <a:off x="5033600" y="1282625"/>
              <a:ext cx="34575" cy="34150"/>
            </a:xfrm>
            <a:custGeom>
              <a:avLst/>
              <a:gdLst/>
              <a:ahLst/>
              <a:cxnLst/>
              <a:rect l="l" t="t" r="r" b="b"/>
              <a:pathLst>
                <a:path w="1383" h="1366" extrusionOk="0">
                  <a:moveTo>
                    <a:pt x="535" y="1"/>
                  </a:moveTo>
                  <a:lnTo>
                    <a:pt x="406" y="38"/>
                  </a:lnTo>
                  <a:lnTo>
                    <a:pt x="295" y="93"/>
                  </a:lnTo>
                  <a:lnTo>
                    <a:pt x="184" y="185"/>
                  </a:lnTo>
                  <a:lnTo>
                    <a:pt x="111" y="278"/>
                  </a:lnTo>
                  <a:lnTo>
                    <a:pt x="55" y="388"/>
                  </a:lnTo>
                  <a:lnTo>
                    <a:pt x="18" y="517"/>
                  </a:lnTo>
                  <a:lnTo>
                    <a:pt x="0" y="665"/>
                  </a:lnTo>
                  <a:lnTo>
                    <a:pt x="0" y="812"/>
                  </a:lnTo>
                  <a:lnTo>
                    <a:pt x="37" y="960"/>
                  </a:lnTo>
                  <a:lnTo>
                    <a:pt x="111" y="1070"/>
                  </a:lnTo>
                  <a:lnTo>
                    <a:pt x="203" y="1181"/>
                  </a:lnTo>
                  <a:lnTo>
                    <a:pt x="313" y="1273"/>
                  </a:lnTo>
                  <a:lnTo>
                    <a:pt x="424" y="1328"/>
                  </a:lnTo>
                  <a:lnTo>
                    <a:pt x="572" y="1365"/>
                  </a:lnTo>
                  <a:lnTo>
                    <a:pt x="719" y="1365"/>
                  </a:lnTo>
                  <a:lnTo>
                    <a:pt x="867" y="1347"/>
                  </a:lnTo>
                  <a:lnTo>
                    <a:pt x="996" y="1310"/>
                  </a:lnTo>
                  <a:lnTo>
                    <a:pt x="1106" y="1255"/>
                  </a:lnTo>
                  <a:lnTo>
                    <a:pt x="1199" y="1163"/>
                  </a:lnTo>
                  <a:lnTo>
                    <a:pt x="1272" y="1070"/>
                  </a:lnTo>
                  <a:lnTo>
                    <a:pt x="1328" y="978"/>
                  </a:lnTo>
                  <a:lnTo>
                    <a:pt x="1364" y="868"/>
                  </a:lnTo>
                  <a:lnTo>
                    <a:pt x="1383" y="738"/>
                  </a:lnTo>
                  <a:lnTo>
                    <a:pt x="1364" y="573"/>
                  </a:lnTo>
                  <a:lnTo>
                    <a:pt x="1328" y="425"/>
                  </a:lnTo>
                  <a:lnTo>
                    <a:pt x="1254" y="296"/>
                  </a:lnTo>
                  <a:lnTo>
                    <a:pt x="1180" y="185"/>
                  </a:lnTo>
                  <a:lnTo>
                    <a:pt x="1069"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7" name="Google Shape;3367;p11"/>
            <p:cNvSpPr/>
            <p:nvPr/>
          </p:nvSpPr>
          <p:spPr>
            <a:xfrm>
              <a:off x="5390375" y="1591025"/>
              <a:ext cx="34600" cy="33675"/>
            </a:xfrm>
            <a:custGeom>
              <a:avLst/>
              <a:gdLst/>
              <a:ahLst/>
              <a:cxnLst/>
              <a:rect l="l" t="t" r="r" b="b"/>
              <a:pathLst>
                <a:path w="1384" h="1347" extrusionOk="0">
                  <a:moveTo>
                    <a:pt x="535" y="0"/>
                  </a:moveTo>
                  <a:lnTo>
                    <a:pt x="387" y="37"/>
                  </a:lnTo>
                  <a:lnTo>
                    <a:pt x="277" y="92"/>
                  </a:lnTo>
                  <a:lnTo>
                    <a:pt x="185" y="184"/>
                  </a:lnTo>
                  <a:lnTo>
                    <a:pt x="111" y="277"/>
                  </a:lnTo>
                  <a:lnTo>
                    <a:pt x="55" y="387"/>
                  </a:lnTo>
                  <a:lnTo>
                    <a:pt x="19" y="535"/>
                  </a:lnTo>
                  <a:lnTo>
                    <a:pt x="0" y="682"/>
                  </a:lnTo>
                  <a:lnTo>
                    <a:pt x="19" y="830"/>
                  </a:lnTo>
                  <a:lnTo>
                    <a:pt x="55" y="959"/>
                  </a:lnTo>
                  <a:lnTo>
                    <a:pt x="111" y="1088"/>
                  </a:lnTo>
                  <a:lnTo>
                    <a:pt x="185" y="1180"/>
                  </a:lnTo>
                  <a:lnTo>
                    <a:pt x="295" y="1254"/>
                  </a:lnTo>
                  <a:lnTo>
                    <a:pt x="406" y="1309"/>
                  </a:lnTo>
                  <a:lnTo>
                    <a:pt x="535" y="1346"/>
                  </a:lnTo>
                  <a:lnTo>
                    <a:pt x="848" y="1346"/>
                  </a:lnTo>
                  <a:lnTo>
                    <a:pt x="977" y="1309"/>
                  </a:lnTo>
                  <a:lnTo>
                    <a:pt x="1088" y="1235"/>
                  </a:lnTo>
                  <a:lnTo>
                    <a:pt x="1180" y="1162"/>
                  </a:lnTo>
                  <a:lnTo>
                    <a:pt x="1254" y="1069"/>
                  </a:lnTo>
                  <a:lnTo>
                    <a:pt x="1309" y="940"/>
                  </a:lnTo>
                  <a:lnTo>
                    <a:pt x="1346" y="811"/>
                  </a:lnTo>
                  <a:lnTo>
                    <a:pt x="1383" y="664"/>
                  </a:lnTo>
                  <a:lnTo>
                    <a:pt x="1346" y="516"/>
                  </a:lnTo>
                  <a:lnTo>
                    <a:pt x="1309" y="387"/>
                  </a:lnTo>
                  <a:lnTo>
                    <a:pt x="1254" y="277"/>
                  </a:lnTo>
                  <a:lnTo>
                    <a:pt x="1162" y="166"/>
                  </a:lnTo>
                  <a:lnTo>
                    <a:pt x="1070" y="92"/>
                  </a:lnTo>
                  <a:lnTo>
                    <a:pt x="959" y="37"/>
                  </a:lnTo>
                  <a:lnTo>
                    <a:pt x="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8" name="Google Shape;3368;p11"/>
            <p:cNvSpPr/>
            <p:nvPr/>
          </p:nvSpPr>
          <p:spPr>
            <a:xfrm>
              <a:off x="4770850" y="908350"/>
              <a:ext cx="34600" cy="35050"/>
            </a:xfrm>
            <a:custGeom>
              <a:avLst/>
              <a:gdLst/>
              <a:ahLst/>
              <a:cxnLst/>
              <a:rect l="l" t="t" r="r" b="b"/>
              <a:pathLst>
                <a:path w="1384" h="1402" extrusionOk="0">
                  <a:moveTo>
                    <a:pt x="627" y="0"/>
                  </a:moveTo>
                  <a:lnTo>
                    <a:pt x="480" y="37"/>
                  </a:lnTo>
                  <a:lnTo>
                    <a:pt x="351" y="92"/>
                  </a:lnTo>
                  <a:lnTo>
                    <a:pt x="240" y="166"/>
                  </a:lnTo>
                  <a:lnTo>
                    <a:pt x="148" y="258"/>
                  </a:lnTo>
                  <a:lnTo>
                    <a:pt x="74" y="387"/>
                  </a:lnTo>
                  <a:lnTo>
                    <a:pt x="19" y="516"/>
                  </a:lnTo>
                  <a:lnTo>
                    <a:pt x="0" y="664"/>
                  </a:lnTo>
                  <a:lnTo>
                    <a:pt x="19" y="811"/>
                  </a:lnTo>
                  <a:lnTo>
                    <a:pt x="37" y="959"/>
                  </a:lnTo>
                  <a:lnTo>
                    <a:pt x="92" y="1070"/>
                  </a:lnTo>
                  <a:lnTo>
                    <a:pt x="166" y="1162"/>
                  </a:lnTo>
                  <a:lnTo>
                    <a:pt x="258" y="1254"/>
                  </a:lnTo>
                  <a:lnTo>
                    <a:pt x="369" y="1309"/>
                  </a:lnTo>
                  <a:lnTo>
                    <a:pt x="498" y="1365"/>
                  </a:lnTo>
                  <a:lnTo>
                    <a:pt x="646" y="1401"/>
                  </a:lnTo>
                  <a:lnTo>
                    <a:pt x="793" y="1383"/>
                  </a:lnTo>
                  <a:lnTo>
                    <a:pt x="922" y="1346"/>
                  </a:lnTo>
                  <a:lnTo>
                    <a:pt x="1051" y="1291"/>
                  </a:lnTo>
                  <a:lnTo>
                    <a:pt x="1162" y="1235"/>
                  </a:lnTo>
                  <a:lnTo>
                    <a:pt x="1236" y="1143"/>
                  </a:lnTo>
                  <a:lnTo>
                    <a:pt x="1309" y="1033"/>
                  </a:lnTo>
                  <a:lnTo>
                    <a:pt x="1365" y="904"/>
                  </a:lnTo>
                  <a:lnTo>
                    <a:pt x="1383" y="756"/>
                  </a:lnTo>
                  <a:lnTo>
                    <a:pt x="1383" y="609"/>
                  </a:lnTo>
                  <a:lnTo>
                    <a:pt x="1365" y="461"/>
                  </a:lnTo>
                  <a:lnTo>
                    <a:pt x="1309" y="350"/>
                  </a:lnTo>
                  <a:lnTo>
                    <a:pt x="1254" y="240"/>
                  </a:lnTo>
                  <a:lnTo>
                    <a:pt x="1162" y="166"/>
                  </a:lnTo>
                  <a:lnTo>
                    <a:pt x="1051" y="92"/>
                  </a:lnTo>
                  <a:lnTo>
                    <a:pt x="922" y="37"/>
                  </a:lnTo>
                  <a:lnTo>
                    <a:pt x="775"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9" name="Google Shape;3369;p11"/>
            <p:cNvSpPr/>
            <p:nvPr/>
          </p:nvSpPr>
          <p:spPr>
            <a:xfrm>
              <a:off x="4709550" y="815225"/>
              <a:ext cx="31825" cy="35050"/>
            </a:xfrm>
            <a:custGeom>
              <a:avLst/>
              <a:gdLst/>
              <a:ahLst/>
              <a:cxnLst/>
              <a:rect l="l" t="t" r="r" b="b"/>
              <a:pathLst>
                <a:path w="1273" h="1402" extrusionOk="0">
                  <a:moveTo>
                    <a:pt x="645" y="1"/>
                  </a:moveTo>
                  <a:lnTo>
                    <a:pt x="498" y="19"/>
                  </a:lnTo>
                  <a:lnTo>
                    <a:pt x="369" y="56"/>
                  </a:lnTo>
                  <a:lnTo>
                    <a:pt x="258" y="111"/>
                  </a:lnTo>
                  <a:lnTo>
                    <a:pt x="166" y="185"/>
                  </a:lnTo>
                  <a:lnTo>
                    <a:pt x="92" y="277"/>
                  </a:lnTo>
                  <a:lnTo>
                    <a:pt x="37" y="388"/>
                  </a:lnTo>
                  <a:lnTo>
                    <a:pt x="0" y="498"/>
                  </a:lnTo>
                  <a:lnTo>
                    <a:pt x="0" y="646"/>
                  </a:lnTo>
                  <a:lnTo>
                    <a:pt x="37" y="738"/>
                  </a:lnTo>
                  <a:lnTo>
                    <a:pt x="74" y="830"/>
                  </a:lnTo>
                  <a:lnTo>
                    <a:pt x="203" y="1033"/>
                  </a:lnTo>
                  <a:lnTo>
                    <a:pt x="350" y="1218"/>
                  </a:lnTo>
                  <a:lnTo>
                    <a:pt x="479" y="1402"/>
                  </a:lnTo>
                  <a:lnTo>
                    <a:pt x="756" y="1402"/>
                  </a:lnTo>
                  <a:lnTo>
                    <a:pt x="904" y="1236"/>
                  </a:lnTo>
                  <a:lnTo>
                    <a:pt x="1051" y="1052"/>
                  </a:lnTo>
                  <a:lnTo>
                    <a:pt x="1199" y="867"/>
                  </a:lnTo>
                  <a:lnTo>
                    <a:pt x="1235" y="757"/>
                  </a:lnTo>
                  <a:lnTo>
                    <a:pt x="1272" y="664"/>
                  </a:lnTo>
                  <a:lnTo>
                    <a:pt x="1272" y="535"/>
                  </a:lnTo>
                  <a:lnTo>
                    <a:pt x="1254" y="406"/>
                  </a:lnTo>
                  <a:lnTo>
                    <a:pt x="1199" y="296"/>
                  </a:lnTo>
                  <a:lnTo>
                    <a:pt x="1125" y="203"/>
                  </a:lnTo>
                  <a:lnTo>
                    <a:pt x="1033" y="130"/>
                  </a:lnTo>
                  <a:lnTo>
                    <a:pt x="922" y="56"/>
                  </a:lnTo>
                  <a:lnTo>
                    <a:pt x="793" y="19"/>
                  </a:lnTo>
                  <a:lnTo>
                    <a:pt x="6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0" name="Google Shape;3370;p11"/>
            <p:cNvSpPr/>
            <p:nvPr/>
          </p:nvSpPr>
          <p:spPr>
            <a:xfrm>
              <a:off x="4605825" y="469500"/>
              <a:ext cx="34125" cy="33675"/>
            </a:xfrm>
            <a:custGeom>
              <a:avLst/>
              <a:gdLst/>
              <a:ahLst/>
              <a:cxnLst/>
              <a:rect l="l" t="t" r="r" b="b"/>
              <a:pathLst>
                <a:path w="1365" h="1347" extrusionOk="0">
                  <a:moveTo>
                    <a:pt x="646" y="1"/>
                  </a:moveTo>
                  <a:lnTo>
                    <a:pt x="498" y="19"/>
                  </a:lnTo>
                  <a:lnTo>
                    <a:pt x="388" y="56"/>
                  </a:lnTo>
                  <a:lnTo>
                    <a:pt x="277" y="112"/>
                  </a:lnTo>
                  <a:lnTo>
                    <a:pt x="185" y="185"/>
                  </a:lnTo>
                  <a:lnTo>
                    <a:pt x="111" y="278"/>
                  </a:lnTo>
                  <a:lnTo>
                    <a:pt x="56" y="388"/>
                  </a:lnTo>
                  <a:lnTo>
                    <a:pt x="19" y="517"/>
                  </a:lnTo>
                  <a:lnTo>
                    <a:pt x="0" y="665"/>
                  </a:lnTo>
                  <a:lnTo>
                    <a:pt x="19" y="812"/>
                  </a:lnTo>
                  <a:lnTo>
                    <a:pt x="56" y="941"/>
                  </a:lnTo>
                  <a:lnTo>
                    <a:pt x="111" y="1070"/>
                  </a:lnTo>
                  <a:lnTo>
                    <a:pt x="185" y="1163"/>
                  </a:lnTo>
                  <a:lnTo>
                    <a:pt x="277" y="1236"/>
                  </a:lnTo>
                  <a:lnTo>
                    <a:pt x="388" y="1292"/>
                  </a:lnTo>
                  <a:lnTo>
                    <a:pt x="535" y="1329"/>
                  </a:lnTo>
                  <a:lnTo>
                    <a:pt x="683" y="1347"/>
                  </a:lnTo>
                  <a:lnTo>
                    <a:pt x="830" y="1329"/>
                  </a:lnTo>
                  <a:lnTo>
                    <a:pt x="959" y="1292"/>
                  </a:lnTo>
                  <a:lnTo>
                    <a:pt x="1070" y="1236"/>
                  </a:lnTo>
                  <a:lnTo>
                    <a:pt x="1162" y="1144"/>
                  </a:lnTo>
                  <a:lnTo>
                    <a:pt x="1236" y="1052"/>
                  </a:lnTo>
                  <a:lnTo>
                    <a:pt x="1291" y="923"/>
                  </a:lnTo>
                  <a:lnTo>
                    <a:pt x="1346" y="775"/>
                  </a:lnTo>
                  <a:lnTo>
                    <a:pt x="1365" y="628"/>
                  </a:lnTo>
                  <a:lnTo>
                    <a:pt x="1328" y="480"/>
                  </a:lnTo>
                  <a:lnTo>
                    <a:pt x="1291" y="370"/>
                  </a:lnTo>
                  <a:lnTo>
                    <a:pt x="1217" y="259"/>
                  </a:lnTo>
                  <a:lnTo>
                    <a:pt x="1144" y="167"/>
                  </a:lnTo>
                  <a:lnTo>
                    <a:pt x="1051" y="93"/>
                  </a:lnTo>
                  <a:lnTo>
                    <a:pt x="922"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1" name="Google Shape;3371;p11"/>
            <p:cNvSpPr/>
            <p:nvPr/>
          </p:nvSpPr>
          <p:spPr>
            <a:xfrm>
              <a:off x="5100425" y="1377600"/>
              <a:ext cx="35050" cy="31825"/>
            </a:xfrm>
            <a:custGeom>
              <a:avLst/>
              <a:gdLst/>
              <a:ahLst/>
              <a:cxnLst/>
              <a:rect l="l" t="t" r="r" b="b"/>
              <a:pathLst>
                <a:path w="1402" h="1273" extrusionOk="0">
                  <a:moveTo>
                    <a:pt x="517" y="0"/>
                  </a:moveTo>
                  <a:lnTo>
                    <a:pt x="388" y="37"/>
                  </a:lnTo>
                  <a:lnTo>
                    <a:pt x="277" y="74"/>
                  </a:lnTo>
                  <a:lnTo>
                    <a:pt x="185" y="148"/>
                  </a:lnTo>
                  <a:lnTo>
                    <a:pt x="111" y="240"/>
                  </a:lnTo>
                  <a:lnTo>
                    <a:pt x="56" y="369"/>
                  </a:lnTo>
                  <a:lnTo>
                    <a:pt x="1" y="498"/>
                  </a:lnTo>
                  <a:lnTo>
                    <a:pt x="1" y="627"/>
                  </a:lnTo>
                  <a:lnTo>
                    <a:pt x="1" y="775"/>
                  </a:lnTo>
                  <a:lnTo>
                    <a:pt x="37" y="904"/>
                  </a:lnTo>
                  <a:lnTo>
                    <a:pt x="93" y="1033"/>
                  </a:lnTo>
                  <a:lnTo>
                    <a:pt x="167" y="1125"/>
                  </a:lnTo>
                  <a:lnTo>
                    <a:pt x="259" y="1199"/>
                  </a:lnTo>
                  <a:lnTo>
                    <a:pt x="369" y="1254"/>
                  </a:lnTo>
                  <a:lnTo>
                    <a:pt x="480" y="1272"/>
                  </a:lnTo>
                  <a:lnTo>
                    <a:pt x="627" y="1272"/>
                  </a:lnTo>
                  <a:lnTo>
                    <a:pt x="720" y="1254"/>
                  </a:lnTo>
                  <a:lnTo>
                    <a:pt x="812" y="1217"/>
                  </a:lnTo>
                  <a:lnTo>
                    <a:pt x="1015" y="1088"/>
                  </a:lnTo>
                  <a:lnTo>
                    <a:pt x="1199" y="941"/>
                  </a:lnTo>
                  <a:lnTo>
                    <a:pt x="1383" y="793"/>
                  </a:lnTo>
                  <a:lnTo>
                    <a:pt x="1402" y="535"/>
                  </a:lnTo>
                  <a:lnTo>
                    <a:pt x="1217" y="387"/>
                  </a:lnTo>
                  <a:lnTo>
                    <a:pt x="1033" y="221"/>
                  </a:lnTo>
                  <a:lnTo>
                    <a:pt x="849" y="92"/>
                  </a:lnTo>
                  <a:lnTo>
                    <a:pt x="757" y="37"/>
                  </a:lnTo>
                  <a:lnTo>
                    <a:pt x="646"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2" name="Google Shape;3372;p11"/>
            <p:cNvSpPr/>
            <p:nvPr/>
          </p:nvSpPr>
          <p:spPr>
            <a:xfrm>
              <a:off x="5613475" y="1713625"/>
              <a:ext cx="34125" cy="33675"/>
            </a:xfrm>
            <a:custGeom>
              <a:avLst/>
              <a:gdLst/>
              <a:ahLst/>
              <a:cxnLst/>
              <a:rect l="l" t="t" r="r" b="b"/>
              <a:pathLst>
                <a:path w="1365" h="1347" extrusionOk="0">
                  <a:moveTo>
                    <a:pt x="646" y="1"/>
                  </a:moveTo>
                  <a:lnTo>
                    <a:pt x="516" y="19"/>
                  </a:lnTo>
                  <a:lnTo>
                    <a:pt x="387" y="56"/>
                  </a:lnTo>
                  <a:lnTo>
                    <a:pt x="277" y="111"/>
                  </a:lnTo>
                  <a:lnTo>
                    <a:pt x="185" y="185"/>
                  </a:lnTo>
                  <a:lnTo>
                    <a:pt x="92" y="277"/>
                  </a:lnTo>
                  <a:lnTo>
                    <a:pt x="37" y="388"/>
                  </a:lnTo>
                  <a:lnTo>
                    <a:pt x="0" y="517"/>
                  </a:lnTo>
                  <a:lnTo>
                    <a:pt x="0" y="646"/>
                  </a:lnTo>
                  <a:lnTo>
                    <a:pt x="0" y="793"/>
                  </a:lnTo>
                  <a:lnTo>
                    <a:pt x="37" y="941"/>
                  </a:lnTo>
                  <a:lnTo>
                    <a:pt x="92" y="1052"/>
                  </a:lnTo>
                  <a:lnTo>
                    <a:pt x="166" y="1162"/>
                  </a:lnTo>
                  <a:lnTo>
                    <a:pt x="258" y="1236"/>
                  </a:lnTo>
                  <a:lnTo>
                    <a:pt x="369" y="1291"/>
                  </a:lnTo>
                  <a:lnTo>
                    <a:pt x="498" y="1328"/>
                  </a:lnTo>
                  <a:lnTo>
                    <a:pt x="646" y="1347"/>
                  </a:lnTo>
                  <a:lnTo>
                    <a:pt x="812" y="1347"/>
                  </a:lnTo>
                  <a:lnTo>
                    <a:pt x="941" y="1310"/>
                  </a:lnTo>
                  <a:lnTo>
                    <a:pt x="1051" y="1254"/>
                  </a:lnTo>
                  <a:lnTo>
                    <a:pt x="1143" y="1162"/>
                  </a:lnTo>
                  <a:lnTo>
                    <a:pt x="1217" y="1070"/>
                  </a:lnTo>
                  <a:lnTo>
                    <a:pt x="1291" y="941"/>
                  </a:lnTo>
                  <a:lnTo>
                    <a:pt x="1328" y="812"/>
                  </a:lnTo>
                  <a:lnTo>
                    <a:pt x="1365" y="646"/>
                  </a:lnTo>
                  <a:lnTo>
                    <a:pt x="1328" y="517"/>
                  </a:lnTo>
                  <a:lnTo>
                    <a:pt x="1272" y="388"/>
                  </a:lnTo>
                  <a:lnTo>
                    <a:pt x="1217" y="277"/>
                  </a:lnTo>
                  <a:lnTo>
                    <a:pt x="1143" y="185"/>
                  </a:lnTo>
                  <a:lnTo>
                    <a:pt x="1051" y="111"/>
                  </a:lnTo>
                  <a:lnTo>
                    <a:pt x="941" y="56"/>
                  </a:lnTo>
                  <a:lnTo>
                    <a:pt x="793" y="19"/>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3" name="Google Shape;3373;p11"/>
            <p:cNvSpPr/>
            <p:nvPr/>
          </p:nvSpPr>
          <p:spPr>
            <a:xfrm>
              <a:off x="4566175" y="238125"/>
              <a:ext cx="33225" cy="13850"/>
            </a:xfrm>
            <a:custGeom>
              <a:avLst/>
              <a:gdLst/>
              <a:ahLst/>
              <a:cxnLst/>
              <a:rect l="l" t="t" r="r" b="b"/>
              <a:pathLst>
                <a:path w="1329" h="554" extrusionOk="0">
                  <a:moveTo>
                    <a:pt x="1" y="0"/>
                  </a:moveTo>
                  <a:lnTo>
                    <a:pt x="19" y="129"/>
                  </a:lnTo>
                  <a:lnTo>
                    <a:pt x="56" y="221"/>
                  </a:lnTo>
                  <a:lnTo>
                    <a:pt x="130" y="313"/>
                  </a:lnTo>
                  <a:lnTo>
                    <a:pt x="204" y="406"/>
                  </a:lnTo>
                  <a:lnTo>
                    <a:pt x="296" y="461"/>
                  </a:lnTo>
                  <a:lnTo>
                    <a:pt x="388" y="516"/>
                  </a:lnTo>
                  <a:lnTo>
                    <a:pt x="517" y="535"/>
                  </a:lnTo>
                  <a:lnTo>
                    <a:pt x="646" y="553"/>
                  </a:lnTo>
                  <a:lnTo>
                    <a:pt x="775" y="553"/>
                  </a:lnTo>
                  <a:lnTo>
                    <a:pt x="904" y="516"/>
                  </a:lnTo>
                  <a:lnTo>
                    <a:pt x="1015" y="479"/>
                  </a:lnTo>
                  <a:lnTo>
                    <a:pt x="1107" y="406"/>
                  </a:lnTo>
                  <a:lnTo>
                    <a:pt x="1181" y="332"/>
                  </a:lnTo>
                  <a:lnTo>
                    <a:pt x="1236" y="240"/>
                  </a:lnTo>
                  <a:lnTo>
                    <a:pt x="1291" y="12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4" name="Google Shape;3374;p11"/>
            <p:cNvSpPr/>
            <p:nvPr/>
          </p:nvSpPr>
          <p:spPr>
            <a:xfrm>
              <a:off x="6000200" y="1863450"/>
              <a:ext cx="33225" cy="29975"/>
            </a:xfrm>
            <a:custGeom>
              <a:avLst/>
              <a:gdLst/>
              <a:ahLst/>
              <a:cxnLst/>
              <a:rect l="l" t="t" r="r" b="b"/>
              <a:pathLst>
                <a:path w="1329" h="1199" extrusionOk="0">
                  <a:moveTo>
                    <a:pt x="517" y="0"/>
                  </a:moveTo>
                  <a:lnTo>
                    <a:pt x="388" y="18"/>
                  </a:lnTo>
                  <a:lnTo>
                    <a:pt x="259" y="55"/>
                  </a:lnTo>
                  <a:lnTo>
                    <a:pt x="167" y="129"/>
                  </a:lnTo>
                  <a:lnTo>
                    <a:pt x="93" y="221"/>
                  </a:lnTo>
                  <a:lnTo>
                    <a:pt x="38" y="332"/>
                  </a:lnTo>
                  <a:lnTo>
                    <a:pt x="1" y="461"/>
                  </a:lnTo>
                  <a:lnTo>
                    <a:pt x="1" y="590"/>
                  </a:lnTo>
                  <a:lnTo>
                    <a:pt x="38" y="682"/>
                  </a:lnTo>
                  <a:lnTo>
                    <a:pt x="75" y="793"/>
                  </a:lnTo>
                  <a:lnTo>
                    <a:pt x="148" y="885"/>
                  </a:lnTo>
                  <a:lnTo>
                    <a:pt x="222" y="977"/>
                  </a:lnTo>
                  <a:lnTo>
                    <a:pt x="296" y="1069"/>
                  </a:lnTo>
                  <a:lnTo>
                    <a:pt x="388" y="1143"/>
                  </a:lnTo>
                  <a:lnTo>
                    <a:pt x="480" y="1180"/>
                  </a:lnTo>
                  <a:lnTo>
                    <a:pt x="572" y="1199"/>
                  </a:lnTo>
                  <a:lnTo>
                    <a:pt x="646" y="1199"/>
                  </a:lnTo>
                  <a:lnTo>
                    <a:pt x="738" y="1180"/>
                  </a:lnTo>
                  <a:lnTo>
                    <a:pt x="849" y="1125"/>
                  </a:lnTo>
                  <a:lnTo>
                    <a:pt x="941" y="1069"/>
                  </a:lnTo>
                  <a:lnTo>
                    <a:pt x="1126" y="922"/>
                  </a:lnTo>
                  <a:lnTo>
                    <a:pt x="1328" y="774"/>
                  </a:lnTo>
                  <a:lnTo>
                    <a:pt x="1328" y="516"/>
                  </a:lnTo>
                  <a:lnTo>
                    <a:pt x="1162" y="369"/>
                  </a:lnTo>
                  <a:lnTo>
                    <a:pt x="996" y="221"/>
                  </a:lnTo>
                  <a:lnTo>
                    <a:pt x="831" y="92"/>
                  </a:lnTo>
                  <a:lnTo>
                    <a:pt x="738" y="37"/>
                  </a:lnTo>
                  <a:lnTo>
                    <a:pt x="646" y="18"/>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5" name="Google Shape;3375;p11"/>
            <p:cNvSpPr/>
            <p:nvPr/>
          </p:nvSpPr>
          <p:spPr>
            <a:xfrm>
              <a:off x="5537875" y="1694275"/>
              <a:ext cx="30450" cy="37350"/>
            </a:xfrm>
            <a:custGeom>
              <a:avLst/>
              <a:gdLst/>
              <a:ahLst/>
              <a:cxnLst/>
              <a:rect l="l" t="t" r="r" b="b"/>
              <a:pathLst>
                <a:path w="1218" h="1494" extrusionOk="0">
                  <a:moveTo>
                    <a:pt x="572" y="0"/>
                  </a:moveTo>
                  <a:lnTo>
                    <a:pt x="369" y="277"/>
                  </a:lnTo>
                  <a:lnTo>
                    <a:pt x="203" y="498"/>
                  </a:lnTo>
                  <a:lnTo>
                    <a:pt x="74" y="701"/>
                  </a:lnTo>
                  <a:lnTo>
                    <a:pt x="19" y="793"/>
                  </a:lnTo>
                  <a:lnTo>
                    <a:pt x="0" y="885"/>
                  </a:lnTo>
                  <a:lnTo>
                    <a:pt x="0" y="1014"/>
                  </a:lnTo>
                  <a:lnTo>
                    <a:pt x="19" y="1143"/>
                  </a:lnTo>
                  <a:lnTo>
                    <a:pt x="74" y="1254"/>
                  </a:lnTo>
                  <a:lnTo>
                    <a:pt x="148" y="1346"/>
                  </a:lnTo>
                  <a:lnTo>
                    <a:pt x="240" y="1420"/>
                  </a:lnTo>
                  <a:lnTo>
                    <a:pt x="351" y="1457"/>
                  </a:lnTo>
                  <a:lnTo>
                    <a:pt x="480" y="1494"/>
                  </a:lnTo>
                  <a:lnTo>
                    <a:pt x="627" y="1494"/>
                  </a:lnTo>
                  <a:lnTo>
                    <a:pt x="775" y="1475"/>
                  </a:lnTo>
                  <a:lnTo>
                    <a:pt x="904" y="1438"/>
                  </a:lnTo>
                  <a:lnTo>
                    <a:pt x="1014" y="1383"/>
                  </a:lnTo>
                  <a:lnTo>
                    <a:pt x="1107" y="1309"/>
                  </a:lnTo>
                  <a:lnTo>
                    <a:pt x="1162" y="1199"/>
                  </a:lnTo>
                  <a:lnTo>
                    <a:pt x="1217" y="1088"/>
                  </a:lnTo>
                  <a:lnTo>
                    <a:pt x="1217" y="977"/>
                  </a:lnTo>
                  <a:lnTo>
                    <a:pt x="1217" y="830"/>
                  </a:lnTo>
                  <a:lnTo>
                    <a:pt x="1180" y="738"/>
                  </a:lnTo>
                  <a:lnTo>
                    <a:pt x="1125" y="646"/>
                  </a:lnTo>
                  <a:lnTo>
                    <a:pt x="978" y="461"/>
                  </a:lnTo>
                  <a:lnTo>
                    <a:pt x="793" y="258"/>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6" name="Google Shape;3376;p11"/>
            <p:cNvSpPr/>
            <p:nvPr/>
          </p:nvSpPr>
          <p:spPr>
            <a:xfrm>
              <a:off x="6079950" y="1877725"/>
              <a:ext cx="33225" cy="30000"/>
            </a:xfrm>
            <a:custGeom>
              <a:avLst/>
              <a:gdLst/>
              <a:ahLst/>
              <a:cxnLst/>
              <a:rect l="l" t="t" r="r" b="b"/>
              <a:pathLst>
                <a:path w="1329" h="1200" extrusionOk="0">
                  <a:moveTo>
                    <a:pt x="480" y="1"/>
                  </a:moveTo>
                  <a:lnTo>
                    <a:pt x="351" y="38"/>
                  </a:lnTo>
                  <a:lnTo>
                    <a:pt x="240" y="74"/>
                  </a:lnTo>
                  <a:lnTo>
                    <a:pt x="148" y="148"/>
                  </a:lnTo>
                  <a:lnTo>
                    <a:pt x="74" y="259"/>
                  </a:lnTo>
                  <a:lnTo>
                    <a:pt x="19" y="369"/>
                  </a:lnTo>
                  <a:lnTo>
                    <a:pt x="1" y="480"/>
                  </a:lnTo>
                  <a:lnTo>
                    <a:pt x="19" y="628"/>
                  </a:lnTo>
                  <a:lnTo>
                    <a:pt x="38" y="720"/>
                  </a:lnTo>
                  <a:lnTo>
                    <a:pt x="93" y="812"/>
                  </a:lnTo>
                  <a:lnTo>
                    <a:pt x="167" y="904"/>
                  </a:lnTo>
                  <a:lnTo>
                    <a:pt x="240" y="996"/>
                  </a:lnTo>
                  <a:lnTo>
                    <a:pt x="333" y="1088"/>
                  </a:lnTo>
                  <a:lnTo>
                    <a:pt x="425" y="1144"/>
                  </a:lnTo>
                  <a:lnTo>
                    <a:pt x="517" y="1181"/>
                  </a:lnTo>
                  <a:lnTo>
                    <a:pt x="591" y="1199"/>
                  </a:lnTo>
                  <a:lnTo>
                    <a:pt x="683" y="1199"/>
                  </a:lnTo>
                  <a:lnTo>
                    <a:pt x="775" y="1162"/>
                  </a:lnTo>
                  <a:lnTo>
                    <a:pt x="867" y="1107"/>
                  </a:lnTo>
                  <a:lnTo>
                    <a:pt x="959" y="1052"/>
                  </a:lnTo>
                  <a:lnTo>
                    <a:pt x="1144" y="886"/>
                  </a:lnTo>
                  <a:lnTo>
                    <a:pt x="1328" y="738"/>
                  </a:lnTo>
                  <a:lnTo>
                    <a:pt x="1328" y="480"/>
                  </a:lnTo>
                  <a:lnTo>
                    <a:pt x="1162" y="351"/>
                  </a:lnTo>
                  <a:lnTo>
                    <a:pt x="978" y="203"/>
                  </a:lnTo>
                  <a:lnTo>
                    <a:pt x="812" y="74"/>
                  </a:lnTo>
                  <a:lnTo>
                    <a:pt x="720" y="38"/>
                  </a:lnTo>
                  <a:lnTo>
                    <a:pt x="628" y="19"/>
                  </a:lnTo>
                  <a:lnTo>
                    <a:pt x="4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7" name="Google Shape;3377;p11"/>
            <p:cNvSpPr/>
            <p:nvPr/>
          </p:nvSpPr>
          <p:spPr>
            <a:xfrm>
              <a:off x="4594750" y="549250"/>
              <a:ext cx="28150" cy="30925"/>
            </a:xfrm>
            <a:custGeom>
              <a:avLst/>
              <a:gdLst/>
              <a:ahLst/>
              <a:cxnLst/>
              <a:rect l="l" t="t" r="r" b="b"/>
              <a:pathLst>
                <a:path w="1126" h="1237" extrusionOk="0">
                  <a:moveTo>
                    <a:pt x="646" y="1"/>
                  </a:moveTo>
                  <a:lnTo>
                    <a:pt x="388" y="19"/>
                  </a:lnTo>
                  <a:lnTo>
                    <a:pt x="259" y="185"/>
                  </a:lnTo>
                  <a:lnTo>
                    <a:pt x="130" y="351"/>
                  </a:lnTo>
                  <a:lnTo>
                    <a:pt x="75" y="443"/>
                  </a:lnTo>
                  <a:lnTo>
                    <a:pt x="38" y="535"/>
                  </a:lnTo>
                  <a:lnTo>
                    <a:pt x="1" y="609"/>
                  </a:lnTo>
                  <a:lnTo>
                    <a:pt x="1" y="683"/>
                  </a:lnTo>
                  <a:lnTo>
                    <a:pt x="38" y="775"/>
                  </a:lnTo>
                  <a:lnTo>
                    <a:pt x="75" y="849"/>
                  </a:lnTo>
                  <a:lnTo>
                    <a:pt x="130" y="941"/>
                  </a:lnTo>
                  <a:lnTo>
                    <a:pt x="204" y="1015"/>
                  </a:lnTo>
                  <a:lnTo>
                    <a:pt x="296" y="1089"/>
                  </a:lnTo>
                  <a:lnTo>
                    <a:pt x="370" y="1162"/>
                  </a:lnTo>
                  <a:lnTo>
                    <a:pt x="462" y="1199"/>
                  </a:lnTo>
                  <a:lnTo>
                    <a:pt x="554" y="1236"/>
                  </a:lnTo>
                  <a:lnTo>
                    <a:pt x="683" y="1236"/>
                  </a:lnTo>
                  <a:lnTo>
                    <a:pt x="812" y="1218"/>
                  </a:lnTo>
                  <a:lnTo>
                    <a:pt x="904" y="1181"/>
                  </a:lnTo>
                  <a:lnTo>
                    <a:pt x="997" y="1107"/>
                  </a:lnTo>
                  <a:lnTo>
                    <a:pt x="1052" y="1015"/>
                  </a:lnTo>
                  <a:lnTo>
                    <a:pt x="1107" y="904"/>
                  </a:lnTo>
                  <a:lnTo>
                    <a:pt x="1126" y="775"/>
                  </a:lnTo>
                  <a:lnTo>
                    <a:pt x="1107" y="646"/>
                  </a:lnTo>
                  <a:lnTo>
                    <a:pt x="1070" y="554"/>
                  </a:lnTo>
                  <a:lnTo>
                    <a:pt x="1033" y="480"/>
                  </a:lnTo>
                  <a:lnTo>
                    <a:pt x="923" y="314"/>
                  </a:lnTo>
                  <a:lnTo>
                    <a:pt x="775" y="167"/>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8" name="Google Shape;3378;p11"/>
            <p:cNvSpPr/>
            <p:nvPr/>
          </p:nvSpPr>
          <p:spPr>
            <a:xfrm>
              <a:off x="5312925" y="1579025"/>
              <a:ext cx="29075" cy="31375"/>
            </a:xfrm>
            <a:custGeom>
              <a:avLst/>
              <a:gdLst/>
              <a:ahLst/>
              <a:cxnLst/>
              <a:rect l="l" t="t" r="r" b="b"/>
              <a:pathLst>
                <a:path w="1163" h="1255" extrusionOk="0">
                  <a:moveTo>
                    <a:pt x="720" y="1"/>
                  </a:moveTo>
                  <a:lnTo>
                    <a:pt x="591" y="19"/>
                  </a:lnTo>
                  <a:lnTo>
                    <a:pt x="498" y="56"/>
                  </a:lnTo>
                  <a:lnTo>
                    <a:pt x="406" y="93"/>
                  </a:lnTo>
                  <a:lnTo>
                    <a:pt x="332" y="148"/>
                  </a:lnTo>
                  <a:lnTo>
                    <a:pt x="240" y="222"/>
                  </a:lnTo>
                  <a:lnTo>
                    <a:pt x="167" y="314"/>
                  </a:lnTo>
                  <a:lnTo>
                    <a:pt x="111" y="388"/>
                  </a:lnTo>
                  <a:lnTo>
                    <a:pt x="56" y="480"/>
                  </a:lnTo>
                  <a:lnTo>
                    <a:pt x="19" y="572"/>
                  </a:lnTo>
                  <a:lnTo>
                    <a:pt x="1" y="701"/>
                  </a:lnTo>
                  <a:lnTo>
                    <a:pt x="19" y="812"/>
                  </a:lnTo>
                  <a:lnTo>
                    <a:pt x="74" y="923"/>
                  </a:lnTo>
                  <a:lnTo>
                    <a:pt x="148" y="1015"/>
                  </a:lnTo>
                  <a:lnTo>
                    <a:pt x="259" y="1089"/>
                  </a:lnTo>
                  <a:lnTo>
                    <a:pt x="388" y="1162"/>
                  </a:lnTo>
                  <a:lnTo>
                    <a:pt x="535" y="1218"/>
                  </a:lnTo>
                  <a:lnTo>
                    <a:pt x="720" y="1254"/>
                  </a:lnTo>
                  <a:lnTo>
                    <a:pt x="849" y="1107"/>
                  </a:lnTo>
                  <a:lnTo>
                    <a:pt x="978" y="941"/>
                  </a:lnTo>
                  <a:lnTo>
                    <a:pt x="1088" y="775"/>
                  </a:lnTo>
                  <a:lnTo>
                    <a:pt x="1125" y="683"/>
                  </a:lnTo>
                  <a:lnTo>
                    <a:pt x="1162" y="609"/>
                  </a:lnTo>
                  <a:lnTo>
                    <a:pt x="1162" y="462"/>
                  </a:lnTo>
                  <a:lnTo>
                    <a:pt x="1144" y="351"/>
                  </a:lnTo>
                  <a:lnTo>
                    <a:pt x="1107" y="240"/>
                  </a:lnTo>
                  <a:lnTo>
                    <a:pt x="1033" y="148"/>
                  </a:lnTo>
                  <a:lnTo>
                    <a:pt x="941" y="74"/>
                  </a:lnTo>
                  <a:lnTo>
                    <a:pt x="849"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9" name="Google Shape;3379;p11"/>
            <p:cNvSpPr/>
            <p:nvPr/>
          </p:nvSpPr>
          <p:spPr>
            <a:xfrm>
              <a:off x="4645475" y="723950"/>
              <a:ext cx="31350" cy="27700"/>
            </a:xfrm>
            <a:custGeom>
              <a:avLst/>
              <a:gdLst/>
              <a:ahLst/>
              <a:cxnLst/>
              <a:rect l="l" t="t" r="r" b="b"/>
              <a:pathLst>
                <a:path w="1254" h="1108" extrusionOk="0">
                  <a:moveTo>
                    <a:pt x="590" y="1"/>
                  </a:moveTo>
                  <a:lnTo>
                    <a:pt x="498" y="19"/>
                  </a:lnTo>
                  <a:lnTo>
                    <a:pt x="406" y="56"/>
                  </a:lnTo>
                  <a:lnTo>
                    <a:pt x="332" y="111"/>
                  </a:lnTo>
                  <a:lnTo>
                    <a:pt x="240" y="185"/>
                  </a:lnTo>
                  <a:lnTo>
                    <a:pt x="166" y="277"/>
                  </a:lnTo>
                  <a:lnTo>
                    <a:pt x="92" y="351"/>
                  </a:lnTo>
                  <a:lnTo>
                    <a:pt x="55" y="443"/>
                  </a:lnTo>
                  <a:lnTo>
                    <a:pt x="19" y="536"/>
                  </a:lnTo>
                  <a:lnTo>
                    <a:pt x="0" y="665"/>
                  </a:lnTo>
                  <a:lnTo>
                    <a:pt x="19" y="775"/>
                  </a:lnTo>
                  <a:lnTo>
                    <a:pt x="74" y="886"/>
                  </a:lnTo>
                  <a:lnTo>
                    <a:pt x="129" y="978"/>
                  </a:lnTo>
                  <a:lnTo>
                    <a:pt x="221" y="1033"/>
                  </a:lnTo>
                  <a:lnTo>
                    <a:pt x="332" y="1089"/>
                  </a:lnTo>
                  <a:lnTo>
                    <a:pt x="461" y="1107"/>
                  </a:lnTo>
                  <a:lnTo>
                    <a:pt x="590" y="1089"/>
                  </a:lnTo>
                  <a:lnTo>
                    <a:pt x="682" y="1070"/>
                  </a:lnTo>
                  <a:lnTo>
                    <a:pt x="775" y="1033"/>
                  </a:lnTo>
                  <a:lnTo>
                    <a:pt x="922" y="923"/>
                  </a:lnTo>
                  <a:lnTo>
                    <a:pt x="1088" y="794"/>
                  </a:lnTo>
                  <a:lnTo>
                    <a:pt x="1254" y="665"/>
                  </a:lnTo>
                  <a:lnTo>
                    <a:pt x="1235" y="388"/>
                  </a:lnTo>
                  <a:lnTo>
                    <a:pt x="1070" y="259"/>
                  </a:lnTo>
                  <a:lnTo>
                    <a:pt x="904" y="130"/>
                  </a:lnTo>
                  <a:lnTo>
                    <a:pt x="830" y="75"/>
                  </a:lnTo>
                  <a:lnTo>
                    <a:pt x="738" y="19"/>
                  </a:lnTo>
                  <a:lnTo>
                    <a:pt x="6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0" name="Google Shape;3380;p11"/>
            <p:cNvSpPr/>
            <p:nvPr/>
          </p:nvSpPr>
          <p:spPr>
            <a:xfrm>
              <a:off x="5840725" y="1833025"/>
              <a:ext cx="28600" cy="31350"/>
            </a:xfrm>
            <a:custGeom>
              <a:avLst/>
              <a:gdLst/>
              <a:ahLst/>
              <a:cxnLst/>
              <a:rect l="l" t="t" r="r" b="b"/>
              <a:pathLst>
                <a:path w="1144" h="1254" extrusionOk="0">
                  <a:moveTo>
                    <a:pt x="516" y="0"/>
                  </a:moveTo>
                  <a:lnTo>
                    <a:pt x="387" y="166"/>
                  </a:lnTo>
                  <a:lnTo>
                    <a:pt x="240" y="314"/>
                  </a:lnTo>
                  <a:lnTo>
                    <a:pt x="111" y="461"/>
                  </a:lnTo>
                  <a:lnTo>
                    <a:pt x="56" y="535"/>
                  </a:lnTo>
                  <a:lnTo>
                    <a:pt x="37" y="627"/>
                  </a:lnTo>
                  <a:lnTo>
                    <a:pt x="0" y="756"/>
                  </a:lnTo>
                  <a:lnTo>
                    <a:pt x="19" y="885"/>
                  </a:lnTo>
                  <a:lnTo>
                    <a:pt x="56" y="996"/>
                  </a:lnTo>
                  <a:lnTo>
                    <a:pt x="111" y="1088"/>
                  </a:lnTo>
                  <a:lnTo>
                    <a:pt x="185" y="1180"/>
                  </a:lnTo>
                  <a:lnTo>
                    <a:pt x="295" y="1235"/>
                  </a:lnTo>
                  <a:lnTo>
                    <a:pt x="406" y="1254"/>
                  </a:lnTo>
                  <a:lnTo>
                    <a:pt x="535" y="1254"/>
                  </a:lnTo>
                  <a:lnTo>
                    <a:pt x="627" y="1235"/>
                  </a:lnTo>
                  <a:lnTo>
                    <a:pt x="719" y="1199"/>
                  </a:lnTo>
                  <a:lnTo>
                    <a:pt x="830" y="1143"/>
                  </a:lnTo>
                  <a:lnTo>
                    <a:pt x="922" y="1070"/>
                  </a:lnTo>
                  <a:lnTo>
                    <a:pt x="996" y="996"/>
                  </a:lnTo>
                  <a:lnTo>
                    <a:pt x="1070" y="922"/>
                  </a:lnTo>
                  <a:lnTo>
                    <a:pt x="1107" y="848"/>
                  </a:lnTo>
                  <a:lnTo>
                    <a:pt x="1143" y="756"/>
                  </a:lnTo>
                  <a:lnTo>
                    <a:pt x="1143" y="682"/>
                  </a:lnTo>
                  <a:lnTo>
                    <a:pt x="1125" y="590"/>
                  </a:lnTo>
                  <a:lnTo>
                    <a:pt x="1070" y="498"/>
                  </a:lnTo>
                  <a:lnTo>
                    <a:pt x="1033" y="406"/>
                  </a:lnTo>
                  <a:lnTo>
                    <a:pt x="904" y="221"/>
                  </a:lnTo>
                  <a:lnTo>
                    <a:pt x="793" y="37"/>
                  </a:lnTo>
                  <a:lnTo>
                    <a:pt x="5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1" name="Google Shape;3381;p11"/>
            <p:cNvSpPr/>
            <p:nvPr/>
          </p:nvSpPr>
          <p:spPr>
            <a:xfrm>
              <a:off x="5920475" y="1849600"/>
              <a:ext cx="29975" cy="32775"/>
            </a:xfrm>
            <a:custGeom>
              <a:avLst/>
              <a:gdLst/>
              <a:ahLst/>
              <a:cxnLst/>
              <a:rect l="l" t="t" r="r" b="b"/>
              <a:pathLst>
                <a:path w="1199" h="1311" extrusionOk="0">
                  <a:moveTo>
                    <a:pt x="590" y="1"/>
                  </a:moveTo>
                  <a:lnTo>
                    <a:pt x="443" y="19"/>
                  </a:lnTo>
                  <a:lnTo>
                    <a:pt x="332" y="56"/>
                  </a:lnTo>
                  <a:lnTo>
                    <a:pt x="221" y="93"/>
                  </a:lnTo>
                  <a:lnTo>
                    <a:pt x="129" y="167"/>
                  </a:lnTo>
                  <a:lnTo>
                    <a:pt x="55" y="259"/>
                  </a:lnTo>
                  <a:lnTo>
                    <a:pt x="18" y="370"/>
                  </a:lnTo>
                  <a:lnTo>
                    <a:pt x="0" y="480"/>
                  </a:lnTo>
                  <a:lnTo>
                    <a:pt x="18" y="609"/>
                  </a:lnTo>
                  <a:lnTo>
                    <a:pt x="37" y="702"/>
                  </a:lnTo>
                  <a:lnTo>
                    <a:pt x="92" y="794"/>
                  </a:lnTo>
                  <a:lnTo>
                    <a:pt x="203" y="960"/>
                  </a:lnTo>
                  <a:lnTo>
                    <a:pt x="350" y="1144"/>
                  </a:lnTo>
                  <a:lnTo>
                    <a:pt x="479" y="1310"/>
                  </a:lnTo>
                  <a:lnTo>
                    <a:pt x="756" y="1310"/>
                  </a:lnTo>
                  <a:lnTo>
                    <a:pt x="885" y="1126"/>
                  </a:lnTo>
                  <a:lnTo>
                    <a:pt x="1014" y="960"/>
                  </a:lnTo>
                  <a:lnTo>
                    <a:pt x="1125" y="775"/>
                  </a:lnTo>
                  <a:lnTo>
                    <a:pt x="1162" y="683"/>
                  </a:lnTo>
                  <a:lnTo>
                    <a:pt x="1180" y="591"/>
                  </a:lnTo>
                  <a:lnTo>
                    <a:pt x="1199" y="462"/>
                  </a:lnTo>
                  <a:lnTo>
                    <a:pt x="1162" y="333"/>
                  </a:lnTo>
                  <a:lnTo>
                    <a:pt x="1125" y="241"/>
                  </a:lnTo>
                  <a:lnTo>
                    <a:pt x="1051" y="148"/>
                  </a:lnTo>
                  <a:lnTo>
                    <a:pt x="959" y="93"/>
                  </a:lnTo>
                  <a:lnTo>
                    <a:pt x="848" y="38"/>
                  </a:lnTo>
                  <a:lnTo>
                    <a:pt x="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2" name="Google Shape;3382;p11"/>
            <p:cNvSpPr/>
            <p:nvPr/>
          </p:nvSpPr>
          <p:spPr>
            <a:xfrm>
              <a:off x="6157400" y="1889725"/>
              <a:ext cx="29975" cy="32750"/>
            </a:xfrm>
            <a:custGeom>
              <a:avLst/>
              <a:gdLst/>
              <a:ahLst/>
              <a:cxnLst/>
              <a:rect l="l" t="t" r="r" b="b"/>
              <a:pathLst>
                <a:path w="1199" h="1310" extrusionOk="0">
                  <a:moveTo>
                    <a:pt x="719" y="0"/>
                  </a:moveTo>
                  <a:lnTo>
                    <a:pt x="461" y="18"/>
                  </a:lnTo>
                  <a:lnTo>
                    <a:pt x="332" y="184"/>
                  </a:lnTo>
                  <a:lnTo>
                    <a:pt x="185" y="350"/>
                  </a:lnTo>
                  <a:lnTo>
                    <a:pt x="74" y="535"/>
                  </a:lnTo>
                  <a:lnTo>
                    <a:pt x="37" y="627"/>
                  </a:lnTo>
                  <a:lnTo>
                    <a:pt x="19" y="719"/>
                  </a:lnTo>
                  <a:lnTo>
                    <a:pt x="0" y="848"/>
                  </a:lnTo>
                  <a:lnTo>
                    <a:pt x="19" y="959"/>
                  </a:lnTo>
                  <a:lnTo>
                    <a:pt x="74" y="1069"/>
                  </a:lnTo>
                  <a:lnTo>
                    <a:pt x="148" y="1162"/>
                  </a:lnTo>
                  <a:lnTo>
                    <a:pt x="221" y="1217"/>
                  </a:lnTo>
                  <a:lnTo>
                    <a:pt x="332" y="1272"/>
                  </a:lnTo>
                  <a:lnTo>
                    <a:pt x="461" y="1309"/>
                  </a:lnTo>
                  <a:lnTo>
                    <a:pt x="738" y="1309"/>
                  </a:lnTo>
                  <a:lnTo>
                    <a:pt x="867" y="1272"/>
                  </a:lnTo>
                  <a:lnTo>
                    <a:pt x="977" y="1217"/>
                  </a:lnTo>
                  <a:lnTo>
                    <a:pt x="1051" y="1143"/>
                  </a:lnTo>
                  <a:lnTo>
                    <a:pt x="1125" y="1069"/>
                  </a:lnTo>
                  <a:lnTo>
                    <a:pt x="1180" y="959"/>
                  </a:lnTo>
                  <a:lnTo>
                    <a:pt x="1199" y="848"/>
                  </a:lnTo>
                  <a:lnTo>
                    <a:pt x="1180" y="719"/>
                  </a:lnTo>
                  <a:lnTo>
                    <a:pt x="1162" y="608"/>
                  </a:lnTo>
                  <a:lnTo>
                    <a:pt x="1125" y="535"/>
                  </a:lnTo>
                  <a:lnTo>
                    <a:pt x="996" y="350"/>
                  </a:lnTo>
                  <a:lnTo>
                    <a:pt x="867" y="184"/>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3" name="Google Shape;3383;p11"/>
            <p:cNvSpPr/>
            <p:nvPr/>
          </p:nvSpPr>
          <p:spPr>
            <a:xfrm>
              <a:off x="6238525" y="1907700"/>
              <a:ext cx="28150" cy="31350"/>
            </a:xfrm>
            <a:custGeom>
              <a:avLst/>
              <a:gdLst/>
              <a:ahLst/>
              <a:cxnLst/>
              <a:rect l="l" t="t" r="r" b="b"/>
              <a:pathLst>
                <a:path w="1126" h="1254" extrusionOk="0">
                  <a:moveTo>
                    <a:pt x="590" y="0"/>
                  </a:moveTo>
                  <a:lnTo>
                    <a:pt x="517" y="19"/>
                  </a:lnTo>
                  <a:lnTo>
                    <a:pt x="406" y="55"/>
                  </a:lnTo>
                  <a:lnTo>
                    <a:pt x="314" y="111"/>
                  </a:lnTo>
                  <a:lnTo>
                    <a:pt x="222" y="185"/>
                  </a:lnTo>
                  <a:lnTo>
                    <a:pt x="148" y="258"/>
                  </a:lnTo>
                  <a:lnTo>
                    <a:pt x="74" y="332"/>
                  </a:lnTo>
                  <a:lnTo>
                    <a:pt x="19" y="424"/>
                  </a:lnTo>
                  <a:lnTo>
                    <a:pt x="0" y="498"/>
                  </a:lnTo>
                  <a:lnTo>
                    <a:pt x="0" y="572"/>
                  </a:lnTo>
                  <a:lnTo>
                    <a:pt x="19" y="664"/>
                  </a:lnTo>
                  <a:lnTo>
                    <a:pt x="56" y="756"/>
                  </a:lnTo>
                  <a:lnTo>
                    <a:pt x="111" y="848"/>
                  </a:lnTo>
                  <a:lnTo>
                    <a:pt x="240" y="1033"/>
                  </a:lnTo>
                  <a:lnTo>
                    <a:pt x="351" y="1235"/>
                  </a:lnTo>
                  <a:lnTo>
                    <a:pt x="627" y="1254"/>
                  </a:lnTo>
                  <a:lnTo>
                    <a:pt x="756" y="1106"/>
                  </a:lnTo>
                  <a:lnTo>
                    <a:pt x="904" y="959"/>
                  </a:lnTo>
                  <a:lnTo>
                    <a:pt x="1033" y="793"/>
                  </a:lnTo>
                  <a:lnTo>
                    <a:pt x="1088" y="719"/>
                  </a:lnTo>
                  <a:lnTo>
                    <a:pt x="1107" y="627"/>
                  </a:lnTo>
                  <a:lnTo>
                    <a:pt x="1125" y="498"/>
                  </a:lnTo>
                  <a:lnTo>
                    <a:pt x="1125" y="369"/>
                  </a:lnTo>
                  <a:lnTo>
                    <a:pt x="1088" y="258"/>
                  </a:lnTo>
                  <a:lnTo>
                    <a:pt x="1033" y="166"/>
                  </a:lnTo>
                  <a:lnTo>
                    <a:pt x="959" y="92"/>
                  </a:lnTo>
                  <a:lnTo>
                    <a:pt x="848" y="37"/>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4" name="Google Shape;3384;p11"/>
            <p:cNvSpPr/>
            <p:nvPr/>
          </p:nvSpPr>
          <p:spPr>
            <a:xfrm>
              <a:off x="4553725" y="294350"/>
              <a:ext cx="30000" cy="32750"/>
            </a:xfrm>
            <a:custGeom>
              <a:avLst/>
              <a:gdLst/>
              <a:ahLst/>
              <a:cxnLst/>
              <a:rect l="l" t="t" r="r" b="b"/>
              <a:pathLst>
                <a:path w="1200" h="1310" extrusionOk="0">
                  <a:moveTo>
                    <a:pt x="702" y="0"/>
                  </a:moveTo>
                  <a:lnTo>
                    <a:pt x="425" y="19"/>
                  </a:lnTo>
                  <a:lnTo>
                    <a:pt x="296" y="203"/>
                  </a:lnTo>
                  <a:lnTo>
                    <a:pt x="167" y="369"/>
                  </a:lnTo>
                  <a:lnTo>
                    <a:pt x="56" y="554"/>
                  </a:lnTo>
                  <a:lnTo>
                    <a:pt x="19" y="646"/>
                  </a:lnTo>
                  <a:lnTo>
                    <a:pt x="1" y="738"/>
                  </a:lnTo>
                  <a:lnTo>
                    <a:pt x="1" y="867"/>
                  </a:lnTo>
                  <a:lnTo>
                    <a:pt x="19" y="996"/>
                  </a:lnTo>
                  <a:lnTo>
                    <a:pt x="75" y="1088"/>
                  </a:lnTo>
                  <a:lnTo>
                    <a:pt x="148" y="1181"/>
                  </a:lnTo>
                  <a:lnTo>
                    <a:pt x="241" y="1236"/>
                  </a:lnTo>
                  <a:lnTo>
                    <a:pt x="351" y="1291"/>
                  </a:lnTo>
                  <a:lnTo>
                    <a:pt x="480" y="1310"/>
                  </a:lnTo>
                  <a:lnTo>
                    <a:pt x="757" y="1310"/>
                  </a:lnTo>
                  <a:lnTo>
                    <a:pt x="886" y="1273"/>
                  </a:lnTo>
                  <a:lnTo>
                    <a:pt x="978" y="1217"/>
                  </a:lnTo>
                  <a:lnTo>
                    <a:pt x="1070" y="1144"/>
                  </a:lnTo>
                  <a:lnTo>
                    <a:pt x="1126" y="1051"/>
                  </a:lnTo>
                  <a:lnTo>
                    <a:pt x="1181" y="941"/>
                  </a:lnTo>
                  <a:lnTo>
                    <a:pt x="1199" y="830"/>
                  </a:lnTo>
                  <a:lnTo>
                    <a:pt x="1181" y="701"/>
                  </a:lnTo>
                  <a:lnTo>
                    <a:pt x="1144" y="609"/>
                  </a:lnTo>
                  <a:lnTo>
                    <a:pt x="1107" y="517"/>
                  </a:lnTo>
                  <a:lnTo>
                    <a:pt x="978" y="351"/>
                  </a:lnTo>
                  <a:lnTo>
                    <a:pt x="831" y="185"/>
                  </a:lnTo>
                  <a:lnTo>
                    <a:pt x="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5" name="Google Shape;3385;p11"/>
            <p:cNvSpPr/>
            <p:nvPr/>
          </p:nvSpPr>
          <p:spPr>
            <a:xfrm>
              <a:off x="5168650" y="1471175"/>
              <a:ext cx="26750" cy="29975"/>
            </a:xfrm>
            <a:custGeom>
              <a:avLst/>
              <a:gdLst/>
              <a:ahLst/>
              <a:cxnLst/>
              <a:rect l="l" t="t" r="r" b="b"/>
              <a:pathLst>
                <a:path w="1070" h="1199" extrusionOk="0">
                  <a:moveTo>
                    <a:pt x="425" y="0"/>
                  </a:moveTo>
                  <a:lnTo>
                    <a:pt x="295" y="166"/>
                  </a:lnTo>
                  <a:lnTo>
                    <a:pt x="148" y="332"/>
                  </a:lnTo>
                  <a:lnTo>
                    <a:pt x="93" y="406"/>
                  </a:lnTo>
                  <a:lnTo>
                    <a:pt x="37" y="498"/>
                  </a:lnTo>
                  <a:lnTo>
                    <a:pt x="0" y="572"/>
                  </a:lnTo>
                  <a:lnTo>
                    <a:pt x="0" y="645"/>
                  </a:lnTo>
                  <a:lnTo>
                    <a:pt x="19" y="738"/>
                  </a:lnTo>
                  <a:lnTo>
                    <a:pt x="56" y="830"/>
                  </a:lnTo>
                  <a:lnTo>
                    <a:pt x="129" y="922"/>
                  </a:lnTo>
                  <a:lnTo>
                    <a:pt x="185" y="996"/>
                  </a:lnTo>
                  <a:lnTo>
                    <a:pt x="277" y="1088"/>
                  </a:lnTo>
                  <a:lnTo>
                    <a:pt x="351" y="1143"/>
                  </a:lnTo>
                  <a:lnTo>
                    <a:pt x="443" y="1180"/>
                  </a:lnTo>
                  <a:lnTo>
                    <a:pt x="517" y="1199"/>
                  </a:lnTo>
                  <a:lnTo>
                    <a:pt x="590" y="1199"/>
                  </a:lnTo>
                  <a:lnTo>
                    <a:pt x="683" y="1162"/>
                  </a:lnTo>
                  <a:lnTo>
                    <a:pt x="756" y="1106"/>
                  </a:lnTo>
                  <a:lnTo>
                    <a:pt x="849" y="1033"/>
                  </a:lnTo>
                  <a:lnTo>
                    <a:pt x="922" y="941"/>
                  </a:lnTo>
                  <a:lnTo>
                    <a:pt x="996" y="867"/>
                  </a:lnTo>
                  <a:lnTo>
                    <a:pt x="1051" y="775"/>
                  </a:lnTo>
                  <a:lnTo>
                    <a:pt x="1070" y="682"/>
                  </a:lnTo>
                  <a:lnTo>
                    <a:pt x="1070" y="609"/>
                  </a:lnTo>
                  <a:lnTo>
                    <a:pt x="1051" y="535"/>
                  </a:lnTo>
                  <a:lnTo>
                    <a:pt x="996" y="443"/>
                  </a:lnTo>
                  <a:lnTo>
                    <a:pt x="941" y="369"/>
                  </a:lnTo>
                  <a:lnTo>
                    <a:pt x="812" y="185"/>
                  </a:lnTo>
                  <a:lnTo>
                    <a:pt x="701" y="19"/>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6" name="Google Shape;3386;p11"/>
            <p:cNvSpPr/>
            <p:nvPr/>
          </p:nvSpPr>
          <p:spPr>
            <a:xfrm>
              <a:off x="4892075" y="1178000"/>
              <a:ext cx="26750" cy="29975"/>
            </a:xfrm>
            <a:custGeom>
              <a:avLst/>
              <a:gdLst/>
              <a:ahLst/>
              <a:cxnLst/>
              <a:rect l="l" t="t" r="r" b="b"/>
              <a:pathLst>
                <a:path w="1070" h="1199" extrusionOk="0">
                  <a:moveTo>
                    <a:pt x="517" y="0"/>
                  </a:moveTo>
                  <a:lnTo>
                    <a:pt x="443" y="19"/>
                  </a:lnTo>
                  <a:lnTo>
                    <a:pt x="351" y="56"/>
                  </a:lnTo>
                  <a:lnTo>
                    <a:pt x="277" y="111"/>
                  </a:lnTo>
                  <a:lnTo>
                    <a:pt x="185" y="185"/>
                  </a:lnTo>
                  <a:lnTo>
                    <a:pt x="111" y="277"/>
                  </a:lnTo>
                  <a:lnTo>
                    <a:pt x="56" y="369"/>
                  </a:lnTo>
                  <a:lnTo>
                    <a:pt x="19" y="461"/>
                  </a:lnTo>
                  <a:lnTo>
                    <a:pt x="1" y="535"/>
                  </a:lnTo>
                  <a:lnTo>
                    <a:pt x="1" y="627"/>
                  </a:lnTo>
                  <a:lnTo>
                    <a:pt x="19" y="701"/>
                  </a:lnTo>
                  <a:lnTo>
                    <a:pt x="74" y="775"/>
                  </a:lnTo>
                  <a:lnTo>
                    <a:pt x="130" y="867"/>
                  </a:lnTo>
                  <a:lnTo>
                    <a:pt x="277" y="1033"/>
                  </a:lnTo>
                  <a:lnTo>
                    <a:pt x="406" y="1199"/>
                  </a:lnTo>
                  <a:lnTo>
                    <a:pt x="664" y="1181"/>
                  </a:lnTo>
                  <a:lnTo>
                    <a:pt x="793" y="1015"/>
                  </a:lnTo>
                  <a:lnTo>
                    <a:pt x="922" y="849"/>
                  </a:lnTo>
                  <a:lnTo>
                    <a:pt x="996" y="756"/>
                  </a:lnTo>
                  <a:lnTo>
                    <a:pt x="1033" y="683"/>
                  </a:lnTo>
                  <a:lnTo>
                    <a:pt x="1052" y="590"/>
                  </a:lnTo>
                  <a:lnTo>
                    <a:pt x="1070" y="517"/>
                  </a:lnTo>
                  <a:lnTo>
                    <a:pt x="1033" y="443"/>
                  </a:lnTo>
                  <a:lnTo>
                    <a:pt x="996" y="351"/>
                  </a:lnTo>
                  <a:lnTo>
                    <a:pt x="922" y="259"/>
                  </a:lnTo>
                  <a:lnTo>
                    <a:pt x="849" y="185"/>
                  </a:lnTo>
                  <a:lnTo>
                    <a:pt x="757" y="111"/>
                  </a:lnTo>
                  <a:lnTo>
                    <a:pt x="683" y="56"/>
                  </a:lnTo>
                  <a:lnTo>
                    <a:pt x="591"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7" name="Google Shape;3387;p11"/>
            <p:cNvSpPr/>
            <p:nvPr/>
          </p:nvSpPr>
          <p:spPr>
            <a:xfrm>
              <a:off x="4825250" y="1086275"/>
              <a:ext cx="30900" cy="26750"/>
            </a:xfrm>
            <a:custGeom>
              <a:avLst/>
              <a:gdLst/>
              <a:ahLst/>
              <a:cxnLst/>
              <a:rect l="l" t="t" r="r" b="b"/>
              <a:pathLst>
                <a:path w="1236" h="1070" extrusionOk="0">
                  <a:moveTo>
                    <a:pt x="572" y="0"/>
                  </a:moveTo>
                  <a:lnTo>
                    <a:pt x="498" y="37"/>
                  </a:lnTo>
                  <a:lnTo>
                    <a:pt x="424" y="74"/>
                  </a:lnTo>
                  <a:lnTo>
                    <a:pt x="350" y="148"/>
                  </a:lnTo>
                  <a:lnTo>
                    <a:pt x="277" y="222"/>
                  </a:lnTo>
                  <a:lnTo>
                    <a:pt x="148" y="387"/>
                  </a:lnTo>
                  <a:lnTo>
                    <a:pt x="0" y="535"/>
                  </a:lnTo>
                  <a:lnTo>
                    <a:pt x="148" y="701"/>
                  </a:lnTo>
                  <a:lnTo>
                    <a:pt x="277" y="867"/>
                  </a:lnTo>
                  <a:lnTo>
                    <a:pt x="350" y="941"/>
                  </a:lnTo>
                  <a:lnTo>
                    <a:pt x="424" y="1014"/>
                  </a:lnTo>
                  <a:lnTo>
                    <a:pt x="498" y="1051"/>
                  </a:lnTo>
                  <a:lnTo>
                    <a:pt x="572" y="1070"/>
                  </a:lnTo>
                  <a:lnTo>
                    <a:pt x="664" y="1070"/>
                  </a:lnTo>
                  <a:lnTo>
                    <a:pt x="738" y="1051"/>
                  </a:lnTo>
                  <a:lnTo>
                    <a:pt x="811" y="996"/>
                  </a:lnTo>
                  <a:lnTo>
                    <a:pt x="903" y="941"/>
                  </a:lnTo>
                  <a:lnTo>
                    <a:pt x="1069" y="812"/>
                  </a:lnTo>
                  <a:lnTo>
                    <a:pt x="1235" y="682"/>
                  </a:lnTo>
                  <a:lnTo>
                    <a:pt x="1235" y="406"/>
                  </a:lnTo>
                  <a:lnTo>
                    <a:pt x="1069" y="277"/>
                  </a:lnTo>
                  <a:lnTo>
                    <a:pt x="903" y="148"/>
                  </a:lnTo>
                  <a:lnTo>
                    <a:pt x="811" y="92"/>
                  </a:lnTo>
                  <a:lnTo>
                    <a:pt x="738" y="37"/>
                  </a:lnTo>
                  <a:lnTo>
                    <a:pt x="664" y="19"/>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8" name="Google Shape;3388;p11"/>
            <p:cNvSpPr/>
            <p:nvPr/>
          </p:nvSpPr>
          <p:spPr>
            <a:xfrm>
              <a:off x="6318725" y="1919675"/>
              <a:ext cx="26750" cy="29525"/>
            </a:xfrm>
            <a:custGeom>
              <a:avLst/>
              <a:gdLst/>
              <a:ahLst/>
              <a:cxnLst/>
              <a:rect l="l" t="t" r="r" b="b"/>
              <a:pathLst>
                <a:path w="1070" h="1181" extrusionOk="0">
                  <a:moveTo>
                    <a:pt x="443" y="1"/>
                  </a:moveTo>
                  <a:lnTo>
                    <a:pt x="314" y="148"/>
                  </a:lnTo>
                  <a:lnTo>
                    <a:pt x="167" y="314"/>
                  </a:lnTo>
                  <a:lnTo>
                    <a:pt x="111" y="406"/>
                  </a:lnTo>
                  <a:lnTo>
                    <a:pt x="56" y="480"/>
                  </a:lnTo>
                  <a:lnTo>
                    <a:pt x="19" y="554"/>
                  </a:lnTo>
                  <a:lnTo>
                    <a:pt x="1" y="646"/>
                  </a:lnTo>
                  <a:lnTo>
                    <a:pt x="19" y="720"/>
                  </a:lnTo>
                  <a:lnTo>
                    <a:pt x="56" y="812"/>
                  </a:lnTo>
                  <a:lnTo>
                    <a:pt x="111" y="904"/>
                  </a:lnTo>
                  <a:lnTo>
                    <a:pt x="185" y="996"/>
                  </a:lnTo>
                  <a:lnTo>
                    <a:pt x="259" y="1070"/>
                  </a:lnTo>
                  <a:lnTo>
                    <a:pt x="332" y="1125"/>
                  </a:lnTo>
                  <a:lnTo>
                    <a:pt x="406" y="1162"/>
                  </a:lnTo>
                  <a:lnTo>
                    <a:pt x="480" y="1181"/>
                  </a:lnTo>
                  <a:lnTo>
                    <a:pt x="572" y="1162"/>
                  </a:lnTo>
                  <a:lnTo>
                    <a:pt x="664" y="1125"/>
                  </a:lnTo>
                  <a:lnTo>
                    <a:pt x="757" y="1070"/>
                  </a:lnTo>
                  <a:lnTo>
                    <a:pt x="830" y="996"/>
                  </a:lnTo>
                  <a:lnTo>
                    <a:pt x="922" y="922"/>
                  </a:lnTo>
                  <a:lnTo>
                    <a:pt x="978" y="849"/>
                  </a:lnTo>
                  <a:lnTo>
                    <a:pt x="1033" y="775"/>
                  </a:lnTo>
                  <a:lnTo>
                    <a:pt x="1070" y="683"/>
                  </a:lnTo>
                  <a:lnTo>
                    <a:pt x="1070" y="609"/>
                  </a:lnTo>
                  <a:lnTo>
                    <a:pt x="1033" y="535"/>
                  </a:lnTo>
                  <a:lnTo>
                    <a:pt x="996" y="443"/>
                  </a:lnTo>
                  <a:lnTo>
                    <a:pt x="941" y="369"/>
                  </a:lnTo>
                  <a:lnTo>
                    <a:pt x="812" y="185"/>
                  </a:lnTo>
                  <a:lnTo>
                    <a:pt x="7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9" name="Google Shape;3389;p11"/>
            <p:cNvSpPr/>
            <p:nvPr/>
          </p:nvSpPr>
          <p:spPr>
            <a:xfrm>
              <a:off x="5762825" y="1825175"/>
              <a:ext cx="25825" cy="33675"/>
            </a:xfrm>
            <a:custGeom>
              <a:avLst/>
              <a:gdLst/>
              <a:ahLst/>
              <a:cxnLst/>
              <a:rect l="l" t="t" r="r" b="b"/>
              <a:pathLst>
                <a:path w="1033" h="1347" extrusionOk="0">
                  <a:moveTo>
                    <a:pt x="516" y="1"/>
                  </a:moveTo>
                  <a:lnTo>
                    <a:pt x="369" y="148"/>
                  </a:lnTo>
                  <a:lnTo>
                    <a:pt x="203" y="296"/>
                  </a:lnTo>
                  <a:lnTo>
                    <a:pt x="129" y="369"/>
                  </a:lnTo>
                  <a:lnTo>
                    <a:pt x="55" y="443"/>
                  </a:lnTo>
                  <a:lnTo>
                    <a:pt x="19" y="517"/>
                  </a:lnTo>
                  <a:lnTo>
                    <a:pt x="0" y="591"/>
                  </a:lnTo>
                  <a:lnTo>
                    <a:pt x="0" y="664"/>
                  </a:lnTo>
                  <a:lnTo>
                    <a:pt x="37" y="738"/>
                  </a:lnTo>
                  <a:lnTo>
                    <a:pt x="92" y="812"/>
                  </a:lnTo>
                  <a:lnTo>
                    <a:pt x="166" y="904"/>
                  </a:lnTo>
                  <a:lnTo>
                    <a:pt x="351" y="1107"/>
                  </a:lnTo>
                  <a:lnTo>
                    <a:pt x="553" y="1347"/>
                  </a:lnTo>
                  <a:lnTo>
                    <a:pt x="738" y="1089"/>
                  </a:lnTo>
                  <a:lnTo>
                    <a:pt x="885" y="886"/>
                  </a:lnTo>
                  <a:lnTo>
                    <a:pt x="959" y="794"/>
                  </a:lnTo>
                  <a:lnTo>
                    <a:pt x="996" y="701"/>
                  </a:lnTo>
                  <a:lnTo>
                    <a:pt x="1033" y="628"/>
                  </a:lnTo>
                  <a:lnTo>
                    <a:pt x="1033" y="554"/>
                  </a:lnTo>
                  <a:lnTo>
                    <a:pt x="1014" y="480"/>
                  </a:lnTo>
                  <a:lnTo>
                    <a:pt x="977" y="406"/>
                  </a:lnTo>
                  <a:lnTo>
                    <a:pt x="904" y="333"/>
                  </a:lnTo>
                  <a:lnTo>
                    <a:pt x="830" y="259"/>
                  </a:lnTo>
                  <a:lnTo>
                    <a:pt x="664" y="130"/>
                  </a:lnTo>
                  <a:lnTo>
                    <a:pt x="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0" name="Google Shape;3390;p11"/>
            <p:cNvSpPr/>
            <p:nvPr/>
          </p:nvSpPr>
          <p:spPr>
            <a:xfrm>
              <a:off x="4957075" y="1272500"/>
              <a:ext cx="33675" cy="25825"/>
            </a:xfrm>
            <a:custGeom>
              <a:avLst/>
              <a:gdLst/>
              <a:ahLst/>
              <a:cxnLst/>
              <a:rect l="l" t="t" r="r" b="b"/>
              <a:pathLst>
                <a:path w="1347" h="1033" extrusionOk="0">
                  <a:moveTo>
                    <a:pt x="553" y="0"/>
                  </a:moveTo>
                  <a:lnTo>
                    <a:pt x="480" y="19"/>
                  </a:lnTo>
                  <a:lnTo>
                    <a:pt x="406" y="56"/>
                  </a:lnTo>
                  <a:lnTo>
                    <a:pt x="332" y="111"/>
                  </a:lnTo>
                  <a:lnTo>
                    <a:pt x="258" y="185"/>
                  </a:lnTo>
                  <a:lnTo>
                    <a:pt x="129" y="351"/>
                  </a:lnTo>
                  <a:lnTo>
                    <a:pt x="0" y="517"/>
                  </a:lnTo>
                  <a:lnTo>
                    <a:pt x="148" y="664"/>
                  </a:lnTo>
                  <a:lnTo>
                    <a:pt x="295" y="830"/>
                  </a:lnTo>
                  <a:lnTo>
                    <a:pt x="369" y="904"/>
                  </a:lnTo>
                  <a:lnTo>
                    <a:pt x="443" y="959"/>
                  </a:lnTo>
                  <a:lnTo>
                    <a:pt x="517" y="1014"/>
                  </a:lnTo>
                  <a:lnTo>
                    <a:pt x="590" y="1033"/>
                  </a:lnTo>
                  <a:lnTo>
                    <a:pt x="664" y="1033"/>
                  </a:lnTo>
                  <a:lnTo>
                    <a:pt x="738" y="996"/>
                  </a:lnTo>
                  <a:lnTo>
                    <a:pt x="812" y="941"/>
                  </a:lnTo>
                  <a:lnTo>
                    <a:pt x="904" y="867"/>
                  </a:lnTo>
                  <a:lnTo>
                    <a:pt x="1107" y="683"/>
                  </a:lnTo>
                  <a:lnTo>
                    <a:pt x="1346" y="480"/>
                  </a:lnTo>
                  <a:lnTo>
                    <a:pt x="1088" y="295"/>
                  </a:lnTo>
                  <a:lnTo>
                    <a:pt x="885" y="129"/>
                  </a:lnTo>
                  <a:lnTo>
                    <a:pt x="793" y="74"/>
                  </a:lnTo>
                  <a:lnTo>
                    <a:pt x="701"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1" name="Google Shape;3391;p11"/>
            <p:cNvSpPr/>
            <p:nvPr/>
          </p:nvSpPr>
          <p:spPr>
            <a:xfrm>
              <a:off x="4763000" y="992700"/>
              <a:ext cx="33675" cy="25825"/>
            </a:xfrm>
            <a:custGeom>
              <a:avLst/>
              <a:gdLst/>
              <a:ahLst/>
              <a:cxnLst/>
              <a:rect l="l" t="t" r="r" b="b"/>
              <a:pathLst>
                <a:path w="1347" h="1033" extrusionOk="0">
                  <a:moveTo>
                    <a:pt x="572" y="0"/>
                  </a:moveTo>
                  <a:lnTo>
                    <a:pt x="499" y="19"/>
                  </a:lnTo>
                  <a:lnTo>
                    <a:pt x="425" y="56"/>
                  </a:lnTo>
                  <a:lnTo>
                    <a:pt x="351" y="111"/>
                  </a:lnTo>
                  <a:lnTo>
                    <a:pt x="277" y="185"/>
                  </a:lnTo>
                  <a:lnTo>
                    <a:pt x="130" y="332"/>
                  </a:lnTo>
                  <a:lnTo>
                    <a:pt x="1" y="480"/>
                  </a:lnTo>
                  <a:lnTo>
                    <a:pt x="130" y="646"/>
                  </a:lnTo>
                  <a:lnTo>
                    <a:pt x="277" y="812"/>
                  </a:lnTo>
                  <a:lnTo>
                    <a:pt x="333" y="904"/>
                  </a:lnTo>
                  <a:lnTo>
                    <a:pt x="406" y="959"/>
                  </a:lnTo>
                  <a:lnTo>
                    <a:pt x="499" y="1014"/>
                  </a:lnTo>
                  <a:lnTo>
                    <a:pt x="572" y="1033"/>
                  </a:lnTo>
                  <a:lnTo>
                    <a:pt x="646" y="1033"/>
                  </a:lnTo>
                  <a:lnTo>
                    <a:pt x="720" y="1014"/>
                  </a:lnTo>
                  <a:lnTo>
                    <a:pt x="794" y="959"/>
                  </a:lnTo>
                  <a:lnTo>
                    <a:pt x="886" y="885"/>
                  </a:lnTo>
                  <a:lnTo>
                    <a:pt x="1089" y="719"/>
                  </a:lnTo>
                  <a:lnTo>
                    <a:pt x="1347" y="535"/>
                  </a:lnTo>
                  <a:lnTo>
                    <a:pt x="1107" y="332"/>
                  </a:lnTo>
                  <a:lnTo>
                    <a:pt x="904" y="166"/>
                  </a:lnTo>
                  <a:lnTo>
                    <a:pt x="812" y="93"/>
                  </a:lnTo>
                  <a:lnTo>
                    <a:pt x="720" y="37"/>
                  </a:lnTo>
                  <a:lnTo>
                    <a:pt x="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2" name="Google Shape;3392;p11"/>
            <p:cNvSpPr/>
            <p:nvPr/>
          </p:nvSpPr>
          <p:spPr>
            <a:xfrm>
              <a:off x="4544050" y="378250"/>
              <a:ext cx="26300" cy="33675"/>
            </a:xfrm>
            <a:custGeom>
              <a:avLst/>
              <a:gdLst/>
              <a:ahLst/>
              <a:cxnLst/>
              <a:rect l="l" t="t" r="r" b="b"/>
              <a:pathLst>
                <a:path w="1052" h="1347" extrusionOk="0">
                  <a:moveTo>
                    <a:pt x="517" y="0"/>
                  </a:moveTo>
                  <a:lnTo>
                    <a:pt x="370" y="148"/>
                  </a:lnTo>
                  <a:lnTo>
                    <a:pt x="204" y="295"/>
                  </a:lnTo>
                  <a:lnTo>
                    <a:pt x="130" y="369"/>
                  </a:lnTo>
                  <a:lnTo>
                    <a:pt x="74" y="443"/>
                  </a:lnTo>
                  <a:lnTo>
                    <a:pt x="19" y="516"/>
                  </a:lnTo>
                  <a:lnTo>
                    <a:pt x="1" y="609"/>
                  </a:lnTo>
                  <a:lnTo>
                    <a:pt x="1" y="664"/>
                  </a:lnTo>
                  <a:lnTo>
                    <a:pt x="38" y="738"/>
                  </a:lnTo>
                  <a:lnTo>
                    <a:pt x="93" y="811"/>
                  </a:lnTo>
                  <a:lnTo>
                    <a:pt x="167" y="904"/>
                  </a:lnTo>
                  <a:lnTo>
                    <a:pt x="351" y="1107"/>
                  </a:lnTo>
                  <a:lnTo>
                    <a:pt x="554" y="1346"/>
                  </a:lnTo>
                  <a:lnTo>
                    <a:pt x="738" y="1088"/>
                  </a:lnTo>
                  <a:lnTo>
                    <a:pt x="904" y="885"/>
                  </a:lnTo>
                  <a:lnTo>
                    <a:pt x="960" y="793"/>
                  </a:lnTo>
                  <a:lnTo>
                    <a:pt x="1015" y="701"/>
                  </a:lnTo>
                  <a:lnTo>
                    <a:pt x="1033" y="627"/>
                  </a:lnTo>
                  <a:lnTo>
                    <a:pt x="1052" y="553"/>
                  </a:lnTo>
                  <a:lnTo>
                    <a:pt x="1015" y="480"/>
                  </a:lnTo>
                  <a:lnTo>
                    <a:pt x="978" y="406"/>
                  </a:lnTo>
                  <a:lnTo>
                    <a:pt x="923" y="332"/>
                  </a:lnTo>
                  <a:lnTo>
                    <a:pt x="849" y="258"/>
                  </a:lnTo>
                  <a:lnTo>
                    <a:pt x="683" y="12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3" name="Google Shape;3393;p11"/>
            <p:cNvSpPr/>
            <p:nvPr/>
          </p:nvSpPr>
          <p:spPr>
            <a:xfrm>
              <a:off x="5459050" y="1688725"/>
              <a:ext cx="34125" cy="26300"/>
            </a:xfrm>
            <a:custGeom>
              <a:avLst/>
              <a:gdLst/>
              <a:ahLst/>
              <a:cxnLst/>
              <a:rect l="l" t="t" r="r" b="b"/>
              <a:pathLst>
                <a:path w="1365" h="1052" extrusionOk="0">
                  <a:moveTo>
                    <a:pt x="590" y="1"/>
                  </a:moveTo>
                  <a:lnTo>
                    <a:pt x="517" y="19"/>
                  </a:lnTo>
                  <a:lnTo>
                    <a:pt x="443" y="75"/>
                  </a:lnTo>
                  <a:lnTo>
                    <a:pt x="369" y="130"/>
                  </a:lnTo>
                  <a:lnTo>
                    <a:pt x="295" y="185"/>
                  </a:lnTo>
                  <a:lnTo>
                    <a:pt x="148" y="351"/>
                  </a:lnTo>
                  <a:lnTo>
                    <a:pt x="0" y="499"/>
                  </a:lnTo>
                  <a:lnTo>
                    <a:pt x="148" y="665"/>
                  </a:lnTo>
                  <a:lnTo>
                    <a:pt x="277" y="831"/>
                  </a:lnTo>
                  <a:lnTo>
                    <a:pt x="351" y="904"/>
                  </a:lnTo>
                  <a:lnTo>
                    <a:pt x="425" y="978"/>
                  </a:lnTo>
                  <a:lnTo>
                    <a:pt x="498" y="1015"/>
                  </a:lnTo>
                  <a:lnTo>
                    <a:pt x="572" y="1052"/>
                  </a:lnTo>
                  <a:lnTo>
                    <a:pt x="646" y="1052"/>
                  </a:lnTo>
                  <a:lnTo>
                    <a:pt x="720" y="1034"/>
                  </a:lnTo>
                  <a:lnTo>
                    <a:pt x="793" y="978"/>
                  </a:lnTo>
                  <a:lnTo>
                    <a:pt x="885" y="904"/>
                  </a:lnTo>
                  <a:lnTo>
                    <a:pt x="1107" y="739"/>
                  </a:lnTo>
                  <a:lnTo>
                    <a:pt x="1365" y="554"/>
                  </a:lnTo>
                  <a:lnTo>
                    <a:pt x="1107" y="351"/>
                  </a:lnTo>
                  <a:lnTo>
                    <a:pt x="904" y="167"/>
                  </a:lnTo>
                  <a:lnTo>
                    <a:pt x="830" y="112"/>
                  </a:lnTo>
                  <a:lnTo>
                    <a:pt x="738" y="56"/>
                  </a:lnTo>
                  <a:lnTo>
                    <a:pt x="664" y="19"/>
                  </a:lnTo>
                  <a:lnTo>
                    <a:pt x="5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4" name="Google Shape;3394;p11"/>
            <p:cNvSpPr/>
            <p:nvPr/>
          </p:nvSpPr>
          <p:spPr>
            <a:xfrm>
              <a:off x="4698475" y="899575"/>
              <a:ext cx="30900" cy="24000"/>
            </a:xfrm>
            <a:custGeom>
              <a:avLst/>
              <a:gdLst/>
              <a:ahLst/>
              <a:cxnLst/>
              <a:rect l="l" t="t" r="r" b="b"/>
              <a:pathLst>
                <a:path w="1236" h="960" extrusionOk="0">
                  <a:moveTo>
                    <a:pt x="480" y="1"/>
                  </a:moveTo>
                  <a:lnTo>
                    <a:pt x="406" y="38"/>
                  </a:lnTo>
                  <a:lnTo>
                    <a:pt x="277" y="148"/>
                  </a:lnTo>
                  <a:lnTo>
                    <a:pt x="130" y="296"/>
                  </a:lnTo>
                  <a:lnTo>
                    <a:pt x="1" y="425"/>
                  </a:lnTo>
                  <a:lnTo>
                    <a:pt x="111" y="572"/>
                  </a:lnTo>
                  <a:lnTo>
                    <a:pt x="240" y="738"/>
                  </a:lnTo>
                  <a:lnTo>
                    <a:pt x="369" y="886"/>
                  </a:lnTo>
                  <a:lnTo>
                    <a:pt x="425" y="923"/>
                  </a:lnTo>
                  <a:lnTo>
                    <a:pt x="498" y="960"/>
                  </a:lnTo>
                  <a:lnTo>
                    <a:pt x="572" y="960"/>
                  </a:lnTo>
                  <a:lnTo>
                    <a:pt x="627" y="941"/>
                  </a:lnTo>
                  <a:lnTo>
                    <a:pt x="793" y="831"/>
                  </a:lnTo>
                  <a:lnTo>
                    <a:pt x="996" y="683"/>
                  </a:lnTo>
                  <a:lnTo>
                    <a:pt x="1236" y="517"/>
                  </a:lnTo>
                  <a:lnTo>
                    <a:pt x="1015" y="333"/>
                  </a:lnTo>
                  <a:lnTo>
                    <a:pt x="849" y="167"/>
                  </a:lnTo>
                  <a:lnTo>
                    <a:pt x="683" y="38"/>
                  </a:lnTo>
                  <a:lnTo>
                    <a:pt x="6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5" name="Google Shape;3395;p11"/>
            <p:cNvSpPr/>
            <p:nvPr/>
          </p:nvSpPr>
          <p:spPr>
            <a:xfrm>
              <a:off x="5684450" y="1813200"/>
              <a:ext cx="29525" cy="23075"/>
            </a:xfrm>
            <a:custGeom>
              <a:avLst/>
              <a:gdLst/>
              <a:ahLst/>
              <a:cxnLst/>
              <a:rect l="l" t="t" r="r" b="b"/>
              <a:pathLst>
                <a:path w="1181" h="923" extrusionOk="0">
                  <a:moveTo>
                    <a:pt x="443" y="0"/>
                  </a:moveTo>
                  <a:lnTo>
                    <a:pt x="369" y="19"/>
                  </a:lnTo>
                  <a:lnTo>
                    <a:pt x="296" y="56"/>
                  </a:lnTo>
                  <a:lnTo>
                    <a:pt x="148" y="166"/>
                  </a:lnTo>
                  <a:lnTo>
                    <a:pt x="74" y="240"/>
                  </a:lnTo>
                  <a:lnTo>
                    <a:pt x="38" y="314"/>
                  </a:lnTo>
                  <a:lnTo>
                    <a:pt x="1" y="369"/>
                  </a:lnTo>
                  <a:lnTo>
                    <a:pt x="1" y="424"/>
                  </a:lnTo>
                  <a:lnTo>
                    <a:pt x="19" y="498"/>
                  </a:lnTo>
                  <a:lnTo>
                    <a:pt x="56" y="590"/>
                  </a:lnTo>
                  <a:lnTo>
                    <a:pt x="167" y="738"/>
                  </a:lnTo>
                  <a:lnTo>
                    <a:pt x="222" y="812"/>
                  </a:lnTo>
                  <a:lnTo>
                    <a:pt x="296" y="867"/>
                  </a:lnTo>
                  <a:lnTo>
                    <a:pt x="369" y="904"/>
                  </a:lnTo>
                  <a:lnTo>
                    <a:pt x="443" y="922"/>
                  </a:lnTo>
                  <a:lnTo>
                    <a:pt x="517" y="922"/>
                  </a:lnTo>
                  <a:lnTo>
                    <a:pt x="572" y="885"/>
                  </a:lnTo>
                  <a:lnTo>
                    <a:pt x="738" y="793"/>
                  </a:lnTo>
                  <a:lnTo>
                    <a:pt x="941" y="627"/>
                  </a:lnTo>
                  <a:lnTo>
                    <a:pt x="1181" y="461"/>
                  </a:lnTo>
                  <a:lnTo>
                    <a:pt x="941" y="295"/>
                  </a:lnTo>
                  <a:lnTo>
                    <a:pt x="738"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6" name="Google Shape;3396;p11"/>
            <p:cNvSpPr/>
            <p:nvPr/>
          </p:nvSpPr>
          <p:spPr>
            <a:xfrm>
              <a:off x="5024825" y="1367900"/>
              <a:ext cx="30000" cy="23075"/>
            </a:xfrm>
            <a:custGeom>
              <a:avLst/>
              <a:gdLst/>
              <a:ahLst/>
              <a:cxnLst/>
              <a:rect l="l" t="t" r="r" b="b"/>
              <a:pathLst>
                <a:path w="1200" h="923" extrusionOk="0">
                  <a:moveTo>
                    <a:pt x="443" y="1"/>
                  </a:moveTo>
                  <a:lnTo>
                    <a:pt x="369" y="19"/>
                  </a:lnTo>
                  <a:lnTo>
                    <a:pt x="296" y="56"/>
                  </a:lnTo>
                  <a:lnTo>
                    <a:pt x="148" y="185"/>
                  </a:lnTo>
                  <a:lnTo>
                    <a:pt x="93" y="259"/>
                  </a:lnTo>
                  <a:lnTo>
                    <a:pt x="38" y="314"/>
                  </a:lnTo>
                  <a:lnTo>
                    <a:pt x="19" y="388"/>
                  </a:lnTo>
                  <a:lnTo>
                    <a:pt x="1" y="444"/>
                  </a:lnTo>
                  <a:lnTo>
                    <a:pt x="38" y="517"/>
                  </a:lnTo>
                  <a:lnTo>
                    <a:pt x="74" y="591"/>
                  </a:lnTo>
                  <a:lnTo>
                    <a:pt x="185" y="739"/>
                  </a:lnTo>
                  <a:lnTo>
                    <a:pt x="259" y="812"/>
                  </a:lnTo>
                  <a:lnTo>
                    <a:pt x="333" y="868"/>
                  </a:lnTo>
                  <a:lnTo>
                    <a:pt x="406" y="904"/>
                  </a:lnTo>
                  <a:lnTo>
                    <a:pt x="462" y="923"/>
                  </a:lnTo>
                  <a:lnTo>
                    <a:pt x="535" y="923"/>
                  </a:lnTo>
                  <a:lnTo>
                    <a:pt x="609" y="886"/>
                  </a:lnTo>
                  <a:lnTo>
                    <a:pt x="775" y="794"/>
                  </a:lnTo>
                  <a:lnTo>
                    <a:pt x="960" y="628"/>
                  </a:lnTo>
                  <a:lnTo>
                    <a:pt x="1199" y="444"/>
                  </a:lnTo>
                  <a:lnTo>
                    <a:pt x="960" y="278"/>
                  </a:lnTo>
                  <a:lnTo>
                    <a:pt x="757" y="130"/>
                  </a:lnTo>
                  <a:lnTo>
                    <a:pt x="591" y="38"/>
                  </a:lnTo>
                  <a:lnTo>
                    <a:pt x="517" y="19"/>
                  </a:lnTo>
                  <a:lnTo>
                    <a:pt x="4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7" name="Google Shape;3397;p11"/>
            <p:cNvSpPr/>
            <p:nvPr/>
          </p:nvSpPr>
          <p:spPr>
            <a:xfrm>
              <a:off x="5235950" y="1568425"/>
              <a:ext cx="28600" cy="21700"/>
            </a:xfrm>
            <a:custGeom>
              <a:avLst/>
              <a:gdLst/>
              <a:ahLst/>
              <a:cxnLst/>
              <a:rect l="l" t="t" r="r" b="b"/>
              <a:pathLst>
                <a:path w="1144" h="868" extrusionOk="0">
                  <a:moveTo>
                    <a:pt x="498" y="1"/>
                  </a:moveTo>
                  <a:lnTo>
                    <a:pt x="443" y="19"/>
                  </a:lnTo>
                  <a:lnTo>
                    <a:pt x="369" y="37"/>
                  </a:lnTo>
                  <a:lnTo>
                    <a:pt x="259" y="148"/>
                  </a:lnTo>
                  <a:lnTo>
                    <a:pt x="129" y="277"/>
                  </a:lnTo>
                  <a:lnTo>
                    <a:pt x="0" y="388"/>
                  </a:lnTo>
                  <a:lnTo>
                    <a:pt x="111" y="535"/>
                  </a:lnTo>
                  <a:lnTo>
                    <a:pt x="222" y="683"/>
                  </a:lnTo>
                  <a:lnTo>
                    <a:pt x="351" y="793"/>
                  </a:lnTo>
                  <a:lnTo>
                    <a:pt x="406" y="849"/>
                  </a:lnTo>
                  <a:lnTo>
                    <a:pt x="480" y="867"/>
                  </a:lnTo>
                  <a:lnTo>
                    <a:pt x="535" y="867"/>
                  </a:lnTo>
                  <a:lnTo>
                    <a:pt x="590" y="849"/>
                  </a:lnTo>
                  <a:lnTo>
                    <a:pt x="738" y="757"/>
                  </a:lnTo>
                  <a:lnTo>
                    <a:pt x="922" y="628"/>
                  </a:lnTo>
                  <a:lnTo>
                    <a:pt x="1144" y="462"/>
                  </a:lnTo>
                  <a:lnTo>
                    <a:pt x="941" y="296"/>
                  </a:lnTo>
                  <a:lnTo>
                    <a:pt x="775" y="130"/>
                  </a:lnTo>
                  <a:lnTo>
                    <a:pt x="627" y="37"/>
                  </a:lnTo>
                  <a:lnTo>
                    <a:pt x="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8" name="Google Shape;3398;p11"/>
            <p:cNvSpPr/>
            <p:nvPr/>
          </p:nvSpPr>
          <p:spPr>
            <a:xfrm>
              <a:off x="5382525" y="1677225"/>
              <a:ext cx="21225" cy="26750"/>
            </a:xfrm>
            <a:custGeom>
              <a:avLst/>
              <a:gdLst/>
              <a:ahLst/>
              <a:cxnLst/>
              <a:rect l="l" t="t" r="r" b="b"/>
              <a:pathLst>
                <a:path w="849" h="1070" extrusionOk="0">
                  <a:moveTo>
                    <a:pt x="369" y="0"/>
                  </a:moveTo>
                  <a:lnTo>
                    <a:pt x="314" y="37"/>
                  </a:lnTo>
                  <a:lnTo>
                    <a:pt x="185" y="129"/>
                  </a:lnTo>
                  <a:lnTo>
                    <a:pt x="56" y="258"/>
                  </a:lnTo>
                  <a:lnTo>
                    <a:pt x="19" y="332"/>
                  </a:lnTo>
                  <a:lnTo>
                    <a:pt x="1" y="387"/>
                  </a:lnTo>
                  <a:lnTo>
                    <a:pt x="19" y="461"/>
                  </a:lnTo>
                  <a:lnTo>
                    <a:pt x="38" y="516"/>
                  </a:lnTo>
                  <a:lnTo>
                    <a:pt x="130" y="682"/>
                  </a:lnTo>
                  <a:lnTo>
                    <a:pt x="259" y="848"/>
                  </a:lnTo>
                  <a:lnTo>
                    <a:pt x="406" y="1069"/>
                  </a:lnTo>
                  <a:lnTo>
                    <a:pt x="572" y="867"/>
                  </a:lnTo>
                  <a:lnTo>
                    <a:pt x="720" y="701"/>
                  </a:lnTo>
                  <a:lnTo>
                    <a:pt x="830" y="572"/>
                  </a:lnTo>
                  <a:lnTo>
                    <a:pt x="849" y="516"/>
                  </a:lnTo>
                  <a:lnTo>
                    <a:pt x="849" y="461"/>
                  </a:lnTo>
                  <a:lnTo>
                    <a:pt x="830" y="387"/>
                  </a:lnTo>
                  <a:lnTo>
                    <a:pt x="794" y="313"/>
                  </a:lnTo>
                  <a:lnTo>
                    <a:pt x="701" y="184"/>
                  </a:lnTo>
                  <a:lnTo>
                    <a:pt x="572" y="74"/>
                  </a:lnTo>
                  <a:lnTo>
                    <a:pt x="499" y="37"/>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9" name="Google Shape;3399;p11"/>
            <p:cNvSpPr/>
            <p:nvPr/>
          </p:nvSpPr>
          <p:spPr>
            <a:xfrm>
              <a:off x="4635325" y="801400"/>
              <a:ext cx="20300" cy="26300"/>
            </a:xfrm>
            <a:custGeom>
              <a:avLst/>
              <a:gdLst/>
              <a:ahLst/>
              <a:cxnLst/>
              <a:rect l="l" t="t" r="r" b="b"/>
              <a:pathLst>
                <a:path w="812" h="1052" extrusionOk="0">
                  <a:moveTo>
                    <a:pt x="388" y="0"/>
                  </a:moveTo>
                  <a:lnTo>
                    <a:pt x="240" y="203"/>
                  </a:lnTo>
                  <a:lnTo>
                    <a:pt x="111" y="388"/>
                  </a:lnTo>
                  <a:lnTo>
                    <a:pt x="19" y="535"/>
                  </a:lnTo>
                  <a:lnTo>
                    <a:pt x="0" y="590"/>
                  </a:lnTo>
                  <a:lnTo>
                    <a:pt x="0" y="646"/>
                  </a:lnTo>
                  <a:lnTo>
                    <a:pt x="19" y="720"/>
                  </a:lnTo>
                  <a:lnTo>
                    <a:pt x="56" y="775"/>
                  </a:lnTo>
                  <a:lnTo>
                    <a:pt x="166" y="904"/>
                  </a:lnTo>
                  <a:lnTo>
                    <a:pt x="296" y="1015"/>
                  </a:lnTo>
                  <a:lnTo>
                    <a:pt x="369" y="1033"/>
                  </a:lnTo>
                  <a:lnTo>
                    <a:pt x="425" y="1051"/>
                  </a:lnTo>
                  <a:lnTo>
                    <a:pt x="480" y="1033"/>
                  </a:lnTo>
                  <a:lnTo>
                    <a:pt x="554" y="996"/>
                  </a:lnTo>
                  <a:lnTo>
                    <a:pt x="664" y="885"/>
                  </a:lnTo>
                  <a:lnTo>
                    <a:pt x="775" y="756"/>
                  </a:lnTo>
                  <a:lnTo>
                    <a:pt x="812" y="683"/>
                  </a:lnTo>
                  <a:lnTo>
                    <a:pt x="812" y="627"/>
                  </a:lnTo>
                  <a:lnTo>
                    <a:pt x="812" y="554"/>
                  </a:lnTo>
                  <a:lnTo>
                    <a:pt x="793" y="498"/>
                  </a:lnTo>
                  <a:lnTo>
                    <a:pt x="683" y="369"/>
                  </a:lnTo>
                  <a:lnTo>
                    <a:pt x="554" y="203"/>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0" name="Google Shape;3400;p11"/>
            <p:cNvSpPr/>
            <p:nvPr/>
          </p:nvSpPr>
          <p:spPr>
            <a:xfrm>
              <a:off x="4532075" y="455675"/>
              <a:ext cx="21225" cy="26775"/>
            </a:xfrm>
            <a:custGeom>
              <a:avLst/>
              <a:gdLst/>
              <a:ahLst/>
              <a:cxnLst/>
              <a:rect l="l" t="t" r="r" b="b"/>
              <a:pathLst>
                <a:path w="849" h="1071" extrusionOk="0">
                  <a:moveTo>
                    <a:pt x="461" y="1"/>
                  </a:moveTo>
                  <a:lnTo>
                    <a:pt x="295" y="204"/>
                  </a:lnTo>
                  <a:lnTo>
                    <a:pt x="148" y="351"/>
                  </a:lnTo>
                  <a:lnTo>
                    <a:pt x="37" y="499"/>
                  </a:lnTo>
                  <a:lnTo>
                    <a:pt x="19" y="554"/>
                  </a:lnTo>
                  <a:lnTo>
                    <a:pt x="0" y="609"/>
                  </a:lnTo>
                  <a:lnTo>
                    <a:pt x="19" y="665"/>
                  </a:lnTo>
                  <a:lnTo>
                    <a:pt x="56" y="738"/>
                  </a:lnTo>
                  <a:lnTo>
                    <a:pt x="166" y="886"/>
                  </a:lnTo>
                  <a:lnTo>
                    <a:pt x="277" y="996"/>
                  </a:lnTo>
                  <a:lnTo>
                    <a:pt x="351" y="1052"/>
                  </a:lnTo>
                  <a:lnTo>
                    <a:pt x="424" y="1070"/>
                  </a:lnTo>
                  <a:lnTo>
                    <a:pt x="461" y="1070"/>
                  </a:lnTo>
                  <a:lnTo>
                    <a:pt x="535" y="1052"/>
                  </a:lnTo>
                  <a:lnTo>
                    <a:pt x="664" y="960"/>
                  </a:lnTo>
                  <a:lnTo>
                    <a:pt x="793" y="831"/>
                  </a:lnTo>
                  <a:lnTo>
                    <a:pt x="830" y="757"/>
                  </a:lnTo>
                  <a:lnTo>
                    <a:pt x="849" y="701"/>
                  </a:lnTo>
                  <a:lnTo>
                    <a:pt x="849" y="628"/>
                  </a:lnTo>
                  <a:lnTo>
                    <a:pt x="830" y="554"/>
                  </a:lnTo>
                  <a:lnTo>
                    <a:pt x="738" y="406"/>
                  </a:lnTo>
                  <a:lnTo>
                    <a:pt x="609" y="222"/>
                  </a:lnTo>
                  <a:lnTo>
                    <a:pt x="4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1" name="Google Shape;3401;p11"/>
            <p:cNvSpPr/>
            <p:nvPr/>
          </p:nvSpPr>
          <p:spPr>
            <a:xfrm>
              <a:off x="5604700" y="1800300"/>
              <a:ext cx="27225" cy="20300"/>
            </a:xfrm>
            <a:custGeom>
              <a:avLst/>
              <a:gdLst/>
              <a:ahLst/>
              <a:cxnLst/>
              <a:rect l="l" t="t" r="r" b="b"/>
              <a:pathLst>
                <a:path w="1089" h="812" extrusionOk="0">
                  <a:moveTo>
                    <a:pt x="462" y="0"/>
                  </a:moveTo>
                  <a:lnTo>
                    <a:pt x="407" y="18"/>
                  </a:lnTo>
                  <a:lnTo>
                    <a:pt x="351" y="37"/>
                  </a:lnTo>
                  <a:lnTo>
                    <a:pt x="222" y="148"/>
                  </a:lnTo>
                  <a:lnTo>
                    <a:pt x="112" y="277"/>
                  </a:lnTo>
                  <a:lnTo>
                    <a:pt x="1" y="387"/>
                  </a:lnTo>
                  <a:lnTo>
                    <a:pt x="112" y="516"/>
                  </a:lnTo>
                  <a:lnTo>
                    <a:pt x="222" y="645"/>
                  </a:lnTo>
                  <a:lnTo>
                    <a:pt x="314" y="756"/>
                  </a:lnTo>
                  <a:lnTo>
                    <a:pt x="370" y="793"/>
                  </a:lnTo>
                  <a:lnTo>
                    <a:pt x="443" y="811"/>
                  </a:lnTo>
                  <a:lnTo>
                    <a:pt x="499" y="811"/>
                  </a:lnTo>
                  <a:lnTo>
                    <a:pt x="554" y="793"/>
                  </a:lnTo>
                  <a:lnTo>
                    <a:pt x="702" y="701"/>
                  </a:lnTo>
                  <a:lnTo>
                    <a:pt x="867" y="572"/>
                  </a:lnTo>
                  <a:lnTo>
                    <a:pt x="1089" y="424"/>
                  </a:lnTo>
                  <a:lnTo>
                    <a:pt x="886" y="258"/>
                  </a:lnTo>
                  <a:lnTo>
                    <a:pt x="720"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2" name="Google Shape;3402;p11"/>
            <p:cNvSpPr/>
            <p:nvPr/>
          </p:nvSpPr>
          <p:spPr>
            <a:xfrm>
              <a:off x="4582325" y="635000"/>
              <a:ext cx="28600" cy="22150"/>
            </a:xfrm>
            <a:custGeom>
              <a:avLst/>
              <a:gdLst/>
              <a:ahLst/>
              <a:cxnLst/>
              <a:rect l="l" t="t" r="r" b="b"/>
              <a:pathLst>
                <a:path w="1144" h="886" extrusionOk="0">
                  <a:moveTo>
                    <a:pt x="480" y="0"/>
                  </a:moveTo>
                  <a:lnTo>
                    <a:pt x="406" y="19"/>
                  </a:lnTo>
                  <a:lnTo>
                    <a:pt x="350" y="56"/>
                  </a:lnTo>
                  <a:lnTo>
                    <a:pt x="240" y="166"/>
                  </a:lnTo>
                  <a:lnTo>
                    <a:pt x="129" y="314"/>
                  </a:lnTo>
                  <a:lnTo>
                    <a:pt x="0" y="443"/>
                  </a:lnTo>
                  <a:lnTo>
                    <a:pt x="129" y="572"/>
                  </a:lnTo>
                  <a:lnTo>
                    <a:pt x="258" y="701"/>
                  </a:lnTo>
                  <a:lnTo>
                    <a:pt x="387" y="812"/>
                  </a:lnTo>
                  <a:lnTo>
                    <a:pt x="443" y="867"/>
                  </a:lnTo>
                  <a:lnTo>
                    <a:pt x="516" y="885"/>
                  </a:lnTo>
                  <a:lnTo>
                    <a:pt x="572" y="885"/>
                  </a:lnTo>
                  <a:lnTo>
                    <a:pt x="627" y="848"/>
                  </a:lnTo>
                  <a:lnTo>
                    <a:pt x="775" y="738"/>
                  </a:lnTo>
                  <a:lnTo>
                    <a:pt x="940" y="590"/>
                  </a:lnTo>
                  <a:lnTo>
                    <a:pt x="1143" y="406"/>
                  </a:lnTo>
                  <a:lnTo>
                    <a:pt x="940" y="258"/>
                  </a:lnTo>
                  <a:lnTo>
                    <a:pt x="756" y="129"/>
                  </a:lnTo>
                  <a:lnTo>
                    <a:pt x="609" y="37"/>
                  </a:lnTo>
                  <a:lnTo>
                    <a:pt x="535" y="19"/>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3" name="Google Shape;3403;p11"/>
            <p:cNvSpPr/>
            <p:nvPr/>
          </p:nvSpPr>
          <p:spPr>
            <a:xfrm>
              <a:off x="5092125" y="1463800"/>
              <a:ext cx="19850" cy="25375"/>
            </a:xfrm>
            <a:custGeom>
              <a:avLst/>
              <a:gdLst/>
              <a:ahLst/>
              <a:cxnLst/>
              <a:rect l="l" t="t" r="r" b="b"/>
              <a:pathLst>
                <a:path w="794" h="1015" extrusionOk="0">
                  <a:moveTo>
                    <a:pt x="425" y="0"/>
                  </a:moveTo>
                  <a:lnTo>
                    <a:pt x="369" y="19"/>
                  </a:lnTo>
                  <a:lnTo>
                    <a:pt x="296" y="55"/>
                  </a:lnTo>
                  <a:lnTo>
                    <a:pt x="167" y="148"/>
                  </a:lnTo>
                  <a:lnTo>
                    <a:pt x="56" y="277"/>
                  </a:lnTo>
                  <a:lnTo>
                    <a:pt x="19" y="332"/>
                  </a:lnTo>
                  <a:lnTo>
                    <a:pt x="1" y="387"/>
                  </a:lnTo>
                  <a:lnTo>
                    <a:pt x="1" y="443"/>
                  </a:lnTo>
                  <a:lnTo>
                    <a:pt x="38" y="516"/>
                  </a:lnTo>
                  <a:lnTo>
                    <a:pt x="130" y="645"/>
                  </a:lnTo>
                  <a:lnTo>
                    <a:pt x="259" y="811"/>
                  </a:lnTo>
                  <a:lnTo>
                    <a:pt x="406" y="1014"/>
                  </a:lnTo>
                  <a:lnTo>
                    <a:pt x="554" y="811"/>
                  </a:lnTo>
                  <a:lnTo>
                    <a:pt x="683" y="645"/>
                  </a:lnTo>
                  <a:lnTo>
                    <a:pt x="775" y="498"/>
                  </a:lnTo>
                  <a:lnTo>
                    <a:pt x="794" y="443"/>
                  </a:lnTo>
                  <a:lnTo>
                    <a:pt x="794" y="369"/>
                  </a:lnTo>
                  <a:lnTo>
                    <a:pt x="794" y="314"/>
                  </a:lnTo>
                  <a:lnTo>
                    <a:pt x="757" y="258"/>
                  </a:lnTo>
                  <a:lnTo>
                    <a:pt x="646" y="129"/>
                  </a:lnTo>
                  <a:lnTo>
                    <a:pt x="535" y="37"/>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4" name="Google Shape;3404;p11"/>
            <p:cNvSpPr/>
            <p:nvPr/>
          </p:nvSpPr>
          <p:spPr>
            <a:xfrm>
              <a:off x="4885625" y="1258200"/>
              <a:ext cx="16625" cy="21700"/>
            </a:xfrm>
            <a:custGeom>
              <a:avLst/>
              <a:gdLst/>
              <a:ahLst/>
              <a:cxnLst/>
              <a:rect l="l" t="t" r="r" b="b"/>
              <a:pathLst>
                <a:path w="665" h="868" extrusionOk="0">
                  <a:moveTo>
                    <a:pt x="295" y="1"/>
                  </a:moveTo>
                  <a:lnTo>
                    <a:pt x="185" y="185"/>
                  </a:lnTo>
                  <a:lnTo>
                    <a:pt x="74" y="314"/>
                  </a:lnTo>
                  <a:lnTo>
                    <a:pt x="0" y="443"/>
                  </a:lnTo>
                  <a:lnTo>
                    <a:pt x="0" y="499"/>
                  </a:lnTo>
                  <a:lnTo>
                    <a:pt x="0" y="535"/>
                  </a:lnTo>
                  <a:lnTo>
                    <a:pt x="19" y="591"/>
                  </a:lnTo>
                  <a:lnTo>
                    <a:pt x="37" y="628"/>
                  </a:lnTo>
                  <a:lnTo>
                    <a:pt x="129" y="720"/>
                  </a:lnTo>
                  <a:lnTo>
                    <a:pt x="351" y="867"/>
                  </a:lnTo>
                  <a:lnTo>
                    <a:pt x="554" y="683"/>
                  </a:lnTo>
                  <a:lnTo>
                    <a:pt x="627" y="591"/>
                  </a:lnTo>
                  <a:lnTo>
                    <a:pt x="646" y="535"/>
                  </a:lnTo>
                  <a:lnTo>
                    <a:pt x="664" y="480"/>
                  </a:lnTo>
                  <a:lnTo>
                    <a:pt x="646" y="443"/>
                  </a:lnTo>
                  <a:lnTo>
                    <a:pt x="627" y="388"/>
                  </a:lnTo>
                  <a:lnTo>
                    <a:pt x="554" y="277"/>
                  </a:lnTo>
                  <a:lnTo>
                    <a:pt x="424" y="148"/>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5" name="Google Shape;3405;p11"/>
            <p:cNvSpPr/>
            <p:nvPr/>
          </p:nvSpPr>
          <p:spPr>
            <a:xfrm>
              <a:off x="4754250" y="1072900"/>
              <a:ext cx="16150" cy="20775"/>
            </a:xfrm>
            <a:custGeom>
              <a:avLst/>
              <a:gdLst/>
              <a:ahLst/>
              <a:cxnLst/>
              <a:rect l="l" t="t" r="r" b="b"/>
              <a:pathLst>
                <a:path w="646" h="831" extrusionOk="0">
                  <a:moveTo>
                    <a:pt x="332" y="1"/>
                  </a:moveTo>
                  <a:lnTo>
                    <a:pt x="203" y="167"/>
                  </a:lnTo>
                  <a:lnTo>
                    <a:pt x="111" y="314"/>
                  </a:lnTo>
                  <a:lnTo>
                    <a:pt x="37" y="425"/>
                  </a:lnTo>
                  <a:lnTo>
                    <a:pt x="19" y="480"/>
                  </a:lnTo>
                  <a:lnTo>
                    <a:pt x="1" y="517"/>
                  </a:lnTo>
                  <a:lnTo>
                    <a:pt x="19" y="572"/>
                  </a:lnTo>
                  <a:lnTo>
                    <a:pt x="37" y="627"/>
                  </a:lnTo>
                  <a:lnTo>
                    <a:pt x="130" y="720"/>
                  </a:lnTo>
                  <a:lnTo>
                    <a:pt x="222" y="812"/>
                  </a:lnTo>
                  <a:lnTo>
                    <a:pt x="259" y="830"/>
                  </a:lnTo>
                  <a:lnTo>
                    <a:pt x="296" y="830"/>
                  </a:lnTo>
                  <a:lnTo>
                    <a:pt x="406" y="793"/>
                  </a:lnTo>
                  <a:lnTo>
                    <a:pt x="517" y="701"/>
                  </a:lnTo>
                  <a:lnTo>
                    <a:pt x="609" y="609"/>
                  </a:lnTo>
                  <a:lnTo>
                    <a:pt x="646" y="572"/>
                  </a:lnTo>
                  <a:lnTo>
                    <a:pt x="646" y="517"/>
                  </a:lnTo>
                  <a:lnTo>
                    <a:pt x="646" y="462"/>
                  </a:lnTo>
                  <a:lnTo>
                    <a:pt x="627" y="425"/>
                  </a:lnTo>
                  <a:lnTo>
                    <a:pt x="554" y="314"/>
                  </a:lnTo>
                  <a:lnTo>
                    <a:pt x="443" y="167"/>
                  </a:lnTo>
                  <a:lnTo>
                    <a:pt x="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6" name="Google Shape;3406;p11"/>
            <p:cNvSpPr/>
            <p:nvPr/>
          </p:nvSpPr>
          <p:spPr>
            <a:xfrm>
              <a:off x="5530950" y="1788300"/>
              <a:ext cx="20325" cy="15700"/>
            </a:xfrm>
            <a:custGeom>
              <a:avLst/>
              <a:gdLst/>
              <a:ahLst/>
              <a:cxnLst/>
              <a:rect l="l" t="t" r="r" b="b"/>
              <a:pathLst>
                <a:path w="813" h="628" extrusionOk="0">
                  <a:moveTo>
                    <a:pt x="240" y="1"/>
                  </a:moveTo>
                  <a:lnTo>
                    <a:pt x="185" y="38"/>
                  </a:lnTo>
                  <a:lnTo>
                    <a:pt x="93" y="130"/>
                  </a:lnTo>
                  <a:lnTo>
                    <a:pt x="19" y="222"/>
                  </a:lnTo>
                  <a:lnTo>
                    <a:pt x="1" y="277"/>
                  </a:lnTo>
                  <a:lnTo>
                    <a:pt x="1" y="314"/>
                  </a:lnTo>
                  <a:lnTo>
                    <a:pt x="38" y="406"/>
                  </a:lnTo>
                  <a:lnTo>
                    <a:pt x="130" y="517"/>
                  </a:lnTo>
                  <a:lnTo>
                    <a:pt x="222" y="591"/>
                  </a:lnTo>
                  <a:lnTo>
                    <a:pt x="277" y="628"/>
                  </a:lnTo>
                  <a:lnTo>
                    <a:pt x="370" y="628"/>
                  </a:lnTo>
                  <a:lnTo>
                    <a:pt x="425" y="609"/>
                  </a:lnTo>
                  <a:lnTo>
                    <a:pt x="536" y="535"/>
                  </a:lnTo>
                  <a:lnTo>
                    <a:pt x="665" y="406"/>
                  </a:lnTo>
                  <a:lnTo>
                    <a:pt x="812" y="277"/>
                  </a:lnTo>
                  <a:lnTo>
                    <a:pt x="646" y="167"/>
                  </a:lnTo>
                  <a:lnTo>
                    <a:pt x="499" y="74"/>
                  </a:lnTo>
                  <a:lnTo>
                    <a:pt x="388" y="19"/>
                  </a:lnTo>
                  <a:lnTo>
                    <a:pt x="3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7" name="Google Shape;3407;p11"/>
            <p:cNvSpPr/>
            <p:nvPr/>
          </p:nvSpPr>
          <p:spPr>
            <a:xfrm>
              <a:off x="4483200" y="289750"/>
              <a:ext cx="16175" cy="20750"/>
            </a:xfrm>
            <a:custGeom>
              <a:avLst/>
              <a:gdLst/>
              <a:ahLst/>
              <a:cxnLst/>
              <a:rect l="l" t="t" r="r" b="b"/>
              <a:pathLst>
                <a:path w="647" h="830" extrusionOk="0">
                  <a:moveTo>
                    <a:pt x="370" y="0"/>
                  </a:moveTo>
                  <a:lnTo>
                    <a:pt x="259" y="37"/>
                  </a:lnTo>
                  <a:lnTo>
                    <a:pt x="148" y="111"/>
                  </a:lnTo>
                  <a:lnTo>
                    <a:pt x="56" y="203"/>
                  </a:lnTo>
                  <a:lnTo>
                    <a:pt x="19" y="258"/>
                  </a:lnTo>
                  <a:lnTo>
                    <a:pt x="1" y="295"/>
                  </a:lnTo>
                  <a:lnTo>
                    <a:pt x="1" y="350"/>
                  </a:lnTo>
                  <a:lnTo>
                    <a:pt x="19" y="406"/>
                  </a:lnTo>
                  <a:lnTo>
                    <a:pt x="93" y="516"/>
                  </a:lnTo>
                  <a:lnTo>
                    <a:pt x="185" y="664"/>
                  </a:lnTo>
                  <a:lnTo>
                    <a:pt x="296" y="830"/>
                  </a:lnTo>
                  <a:lnTo>
                    <a:pt x="425" y="664"/>
                  </a:lnTo>
                  <a:lnTo>
                    <a:pt x="536" y="535"/>
                  </a:lnTo>
                  <a:lnTo>
                    <a:pt x="628" y="424"/>
                  </a:lnTo>
                  <a:lnTo>
                    <a:pt x="646" y="387"/>
                  </a:lnTo>
                  <a:lnTo>
                    <a:pt x="646" y="332"/>
                  </a:lnTo>
                  <a:lnTo>
                    <a:pt x="646" y="277"/>
                  </a:lnTo>
                  <a:lnTo>
                    <a:pt x="628" y="240"/>
                  </a:lnTo>
                  <a:lnTo>
                    <a:pt x="554" y="129"/>
                  </a:lnTo>
                  <a:lnTo>
                    <a:pt x="462" y="37"/>
                  </a:lnTo>
                  <a:lnTo>
                    <a:pt x="407" y="19"/>
                  </a:lnTo>
                  <a:lnTo>
                    <a:pt x="3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8" name="Google Shape;3408;p11"/>
            <p:cNvSpPr/>
            <p:nvPr/>
          </p:nvSpPr>
          <p:spPr>
            <a:xfrm>
              <a:off x="4819250" y="1167400"/>
              <a:ext cx="17525" cy="22150"/>
            </a:xfrm>
            <a:custGeom>
              <a:avLst/>
              <a:gdLst/>
              <a:ahLst/>
              <a:cxnLst/>
              <a:rect l="l" t="t" r="r" b="b"/>
              <a:pathLst>
                <a:path w="701" h="886" extrusionOk="0">
                  <a:moveTo>
                    <a:pt x="388" y="0"/>
                  </a:moveTo>
                  <a:lnTo>
                    <a:pt x="166" y="185"/>
                  </a:lnTo>
                  <a:lnTo>
                    <a:pt x="56" y="295"/>
                  </a:lnTo>
                  <a:lnTo>
                    <a:pt x="37" y="332"/>
                  </a:lnTo>
                  <a:lnTo>
                    <a:pt x="0" y="388"/>
                  </a:lnTo>
                  <a:lnTo>
                    <a:pt x="0" y="443"/>
                  </a:lnTo>
                  <a:lnTo>
                    <a:pt x="19" y="480"/>
                  </a:lnTo>
                  <a:lnTo>
                    <a:pt x="93" y="590"/>
                  </a:lnTo>
                  <a:lnTo>
                    <a:pt x="203" y="738"/>
                  </a:lnTo>
                  <a:lnTo>
                    <a:pt x="332" y="885"/>
                  </a:lnTo>
                  <a:lnTo>
                    <a:pt x="461" y="738"/>
                  </a:lnTo>
                  <a:lnTo>
                    <a:pt x="590" y="627"/>
                  </a:lnTo>
                  <a:lnTo>
                    <a:pt x="683" y="517"/>
                  </a:lnTo>
                  <a:lnTo>
                    <a:pt x="701" y="480"/>
                  </a:lnTo>
                  <a:lnTo>
                    <a:pt x="701" y="443"/>
                  </a:lnTo>
                  <a:lnTo>
                    <a:pt x="683" y="369"/>
                  </a:lnTo>
                  <a:lnTo>
                    <a:pt x="664" y="314"/>
                  </a:lnTo>
                  <a:lnTo>
                    <a:pt x="572" y="222"/>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9" name="Google Shape;3409;p11"/>
            <p:cNvSpPr/>
            <p:nvPr/>
          </p:nvSpPr>
          <p:spPr>
            <a:xfrm>
              <a:off x="6150025" y="1979600"/>
              <a:ext cx="19375" cy="15700"/>
            </a:xfrm>
            <a:custGeom>
              <a:avLst/>
              <a:gdLst/>
              <a:ahLst/>
              <a:cxnLst/>
              <a:rect l="l" t="t" r="r" b="b"/>
              <a:pathLst>
                <a:path w="775" h="628" extrusionOk="0">
                  <a:moveTo>
                    <a:pt x="314" y="0"/>
                  </a:moveTo>
                  <a:lnTo>
                    <a:pt x="277" y="19"/>
                  </a:lnTo>
                  <a:lnTo>
                    <a:pt x="185" y="93"/>
                  </a:lnTo>
                  <a:lnTo>
                    <a:pt x="0" y="259"/>
                  </a:lnTo>
                  <a:lnTo>
                    <a:pt x="148" y="480"/>
                  </a:lnTo>
                  <a:lnTo>
                    <a:pt x="221" y="572"/>
                  </a:lnTo>
                  <a:lnTo>
                    <a:pt x="277" y="590"/>
                  </a:lnTo>
                  <a:lnTo>
                    <a:pt x="314" y="627"/>
                  </a:lnTo>
                  <a:lnTo>
                    <a:pt x="351" y="627"/>
                  </a:lnTo>
                  <a:lnTo>
                    <a:pt x="406" y="609"/>
                  </a:lnTo>
                  <a:lnTo>
                    <a:pt x="498" y="554"/>
                  </a:lnTo>
                  <a:lnTo>
                    <a:pt x="627" y="461"/>
                  </a:lnTo>
                  <a:lnTo>
                    <a:pt x="775" y="351"/>
                  </a:lnTo>
                  <a:lnTo>
                    <a:pt x="646" y="222"/>
                  </a:lnTo>
                  <a:lnTo>
                    <a:pt x="535" y="111"/>
                  </a:lnTo>
                  <a:lnTo>
                    <a:pt x="443" y="37"/>
                  </a:lnTo>
                  <a:lnTo>
                    <a:pt x="4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0" name="Google Shape;3410;p11"/>
            <p:cNvSpPr/>
            <p:nvPr/>
          </p:nvSpPr>
          <p:spPr>
            <a:xfrm>
              <a:off x="5993300" y="1947325"/>
              <a:ext cx="15700" cy="19850"/>
            </a:xfrm>
            <a:custGeom>
              <a:avLst/>
              <a:gdLst/>
              <a:ahLst/>
              <a:cxnLst/>
              <a:rect l="l" t="t" r="r" b="b"/>
              <a:pathLst>
                <a:path w="628" h="794" extrusionOk="0">
                  <a:moveTo>
                    <a:pt x="295" y="1"/>
                  </a:moveTo>
                  <a:lnTo>
                    <a:pt x="185" y="148"/>
                  </a:lnTo>
                  <a:lnTo>
                    <a:pt x="92" y="259"/>
                  </a:lnTo>
                  <a:lnTo>
                    <a:pt x="19" y="370"/>
                  </a:lnTo>
                  <a:lnTo>
                    <a:pt x="0" y="406"/>
                  </a:lnTo>
                  <a:lnTo>
                    <a:pt x="0" y="462"/>
                  </a:lnTo>
                  <a:lnTo>
                    <a:pt x="19" y="499"/>
                  </a:lnTo>
                  <a:lnTo>
                    <a:pt x="37" y="536"/>
                  </a:lnTo>
                  <a:lnTo>
                    <a:pt x="111" y="628"/>
                  </a:lnTo>
                  <a:lnTo>
                    <a:pt x="295" y="794"/>
                  </a:lnTo>
                  <a:lnTo>
                    <a:pt x="498" y="628"/>
                  </a:lnTo>
                  <a:lnTo>
                    <a:pt x="572" y="536"/>
                  </a:lnTo>
                  <a:lnTo>
                    <a:pt x="609" y="480"/>
                  </a:lnTo>
                  <a:lnTo>
                    <a:pt x="627" y="425"/>
                  </a:lnTo>
                  <a:lnTo>
                    <a:pt x="627" y="388"/>
                  </a:lnTo>
                  <a:lnTo>
                    <a:pt x="609" y="351"/>
                  </a:lnTo>
                  <a:lnTo>
                    <a:pt x="535" y="259"/>
                  </a:lnTo>
                  <a:lnTo>
                    <a:pt x="424" y="130"/>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1" name="Google Shape;3411;p11"/>
            <p:cNvSpPr/>
            <p:nvPr/>
          </p:nvSpPr>
          <p:spPr>
            <a:xfrm>
              <a:off x="6072575" y="1965300"/>
              <a:ext cx="19850" cy="15700"/>
            </a:xfrm>
            <a:custGeom>
              <a:avLst/>
              <a:gdLst/>
              <a:ahLst/>
              <a:cxnLst/>
              <a:rect l="l" t="t" r="r" b="b"/>
              <a:pathLst>
                <a:path w="794" h="628" extrusionOk="0">
                  <a:moveTo>
                    <a:pt x="333" y="1"/>
                  </a:moveTo>
                  <a:lnTo>
                    <a:pt x="296" y="19"/>
                  </a:lnTo>
                  <a:lnTo>
                    <a:pt x="259" y="38"/>
                  </a:lnTo>
                  <a:lnTo>
                    <a:pt x="167" y="112"/>
                  </a:lnTo>
                  <a:lnTo>
                    <a:pt x="1" y="296"/>
                  </a:lnTo>
                  <a:lnTo>
                    <a:pt x="185" y="499"/>
                  </a:lnTo>
                  <a:lnTo>
                    <a:pt x="277" y="572"/>
                  </a:lnTo>
                  <a:lnTo>
                    <a:pt x="314" y="609"/>
                  </a:lnTo>
                  <a:lnTo>
                    <a:pt x="369" y="628"/>
                  </a:lnTo>
                  <a:lnTo>
                    <a:pt x="406" y="628"/>
                  </a:lnTo>
                  <a:lnTo>
                    <a:pt x="443" y="609"/>
                  </a:lnTo>
                  <a:lnTo>
                    <a:pt x="554" y="517"/>
                  </a:lnTo>
                  <a:lnTo>
                    <a:pt x="664" y="407"/>
                  </a:lnTo>
                  <a:lnTo>
                    <a:pt x="793" y="296"/>
                  </a:lnTo>
                  <a:lnTo>
                    <a:pt x="646" y="185"/>
                  </a:lnTo>
                  <a:lnTo>
                    <a:pt x="535" y="93"/>
                  </a:lnTo>
                  <a:lnTo>
                    <a:pt x="425" y="19"/>
                  </a:lnTo>
                  <a:lnTo>
                    <a:pt x="3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412" name="Google Shape;3412;p11"/>
          <p:cNvGrpSpPr/>
          <p:nvPr/>
        </p:nvGrpSpPr>
        <p:grpSpPr>
          <a:xfrm>
            <a:off x="2682315" y="5419203"/>
            <a:ext cx="6827371" cy="1438611"/>
            <a:chOff x="580050" y="3886863"/>
            <a:chExt cx="5963811" cy="1256648"/>
          </a:xfrm>
        </p:grpSpPr>
        <p:sp>
          <p:nvSpPr>
            <p:cNvPr id="3413" name="Google Shape;3413;p11"/>
            <p:cNvSpPr/>
            <p:nvPr/>
          </p:nvSpPr>
          <p:spPr>
            <a:xfrm rot="10800000">
              <a:off x="580050" y="3886863"/>
              <a:ext cx="3101537" cy="1256635"/>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4" name="Google Shape;3414;p11"/>
            <p:cNvSpPr/>
            <p:nvPr/>
          </p:nvSpPr>
          <p:spPr>
            <a:xfrm rot="10800000" flipH="1">
              <a:off x="3442325" y="3886876"/>
              <a:ext cx="3101537" cy="1256635"/>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415" name="Google Shape;3415;p11"/>
          <p:cNvSpPr/>
          <p:nvPr/>
        </p:nvSpPr>
        <p:spPr>
          <a:xfrm rot="-5400000">
            <a:off x="411933" y="2498200"/>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416" name="Google Shape;3416;p11"/>
          <p:cNvSpPr/>
          <p:nvPr/>
        </p:nvSpPr>
        <p:spPr>
          <a:xfrm rot="-5400000">
            <a:off x="716733" y="2797900"/>
            <a:ext cx="146800" cy="146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417" name="Google Shape;3417;p11"/>
          <p:cNvSpPr/>
          <p:nvPr/>
        </p:nvSpPr>
        <p:spPr>
          <a:xfrm rot="-5400000">
            <a:off x="11600633" y="3793600"/>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418" name="Google Shape;3418;p11"/>
          <p:cNvSpPr/>
          <p:nvPr/>
        </p:nvSpPr>
        <p:spPr>
          <a:xfrm rot="-5400000">
            <a:off x="11905433" y="4093300"/>
            <a:ext cx="146800" cy="146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3419" name="Google Shape;3419;p11"/>
          <p:cNvGrpSpPr/>
          <p:nvPr/>
        </p:nvGrpSpPr>
        <p:grpSpPr>
          <a:xfrm>
            <a:off x="4105400" y="-1355633"/>
            <a:ext cx="3535773" cy="2955372"/>
            <a:chOff x="8778750" y="1654938"/>
            <a:chExt cx="2651830" cy="2216529"/>
          </a:xfrm>
        </p:grpSpPr>
        <p:sp>
          <p:nvSpPr>
            <p:cNvPr id="3420" name="Google Shape;3420;p11"/>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1" name="Google Shape;3421;p11"/>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2" name="Google Shape;3422;p11"/>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3" name="Google Shape;3423;p11"/>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4" name="Google Shape;3424;p11"/>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5" name="Google Shape;3425;p11"/>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6" name="Google Shape;3426;p11"/>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7" name="Google Shape;3427;p11"/>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8" name="Google Shape;3428;p11"/>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429" name="Google Shape;3429;p11"/>
          <p:cNvGrpSpPr/>
          <p:nvPr/>
        </p:nvGrpSpPr>
        <p:grpSpPr>
          <a:xfrm>
            <a:off x="5481318" y="6036501"/>
            <a:ext cx="1229333" cy="668633"/>
            <a:chOff x="1470950" y="1480875"/>
            <a:chExt cx="922000" cy="501475"/>
          </a:xfrm>
        </p:grpSpPr>
        <p:sp>
          <p:nvSpPr>
            <p:cNvPr id="3430" name="Google Shape;3430;p11"/>
            <p:cNvSpPr/>
            <p:nvPr/>
          </p:nvSpPr>
          <p:spPr>
            <a:xfrm>
              <a:off x="1470950" y="1602250"/>
              <a:ext cx="296375" cy="258750"/>
            </a:xfrm>
            <a:custGeom>
              <a:avLst/>
              <a:gdLst/>
              <a:ahLst/>
              <a:cxnLst/>
              <a:rect l="l" t="t" r="r" b="b"/>
              <a:pathLst>
                <a:path w="11855" h="10350" extrusionOk="0">
                  <a:moveTo>
                    <a:pt x="8543" y="640"/>
                  </a:moveTo>
                  <a:lnTo>
                    <a:pt x="11159" y="5175"/>
                  </a:lnTo>
                  <a:lnTo>
                    <a:pt x="8543" y="9709"/>
                  </a:lnTo>
                  <a:lnTo>
                    <a:pt x="3312" y="9709"/>
                  </a:lnTo>
                  <a:lnTo>
                    <a:pt x="678" y="5175"/>
                  </a:lnTo>
                  <a:lnTo>
                    <a:pt x="3312" y="640"/>
                  </a:lnTo>
                  <a:close/>
                  <a:moveTo>
                    <a:pt x="3030" y="0"/>
                  </a:moveTo>
                  <a:lnTo>
                    <a:pt x="2955" y="38"/>
                  </a:lnTo>
                  <a:lnTo>
                    <a:pt x="2899" y="94"/>
                  </a:lnTo>
                  <a:lnTo>
                    <a:pt x="2842" y="151"/>
                  </a:lnTo>
                  <a:lnTo>
                    <a:pt x="39" y="5005"/>
                  </a:lnTo>
                  <a:lnTo>
                    <a:pt x="1" y="5081"/>
                  </a:lnTo>
                  <a:lnTo>
                    <a:pt x="1" y="5175"/>
                  </a:lnTo>
                  <a:lnTo>
                    <a:pt x="1" y="5250"/>
                  </a:lnTo>
                  <a:lnTo>
                    <a:pt x="39" y="5325"/>
                  </a:lnTo>
                  <a:lnTo>
                    <a:pt x="2842" y="10180"/>
                  </a:lnTo>
                  <a:lnTo>
                    <a:pt x="2899" y="10255"/>
                  </a:lnTo>
                  <a:lnTo>
                    <a:pt x="2955" y="10311"/>
                  </a:lnTo>
                  <a:lnTo>
                    <a:pt x="3030" y="10330"/>
                  </a:lnTo>
                  <a:lnTo>
                    <a:pt x="3124" y="10349"/>
                  </a:lnTo>
                  <a:lnTo>
                    <a:pt x="8731" y="10349"/>
                  </a:lnTo>
                  <a:lnTo>
                    <a:pt x="8807" y="10330"/>
                  </a:lnTo>
                  <a:lnTo>
                    <a:pt x="8882" y="10311"/>
                  </a:lnTo>
                  <a:lnTo>
                    <a:pt x="8957" y="10255"/>
                  </a:lnTo>
                  <a:lnTo>
                    <a:pt x="8995" y="10180"/>
                  </a:lnTo>
                  <a:lnTo>
                    <a:pt x="11798" y="5325"/>
                  </a:lnTo>
                  <a:lnTo>
                    <a:pt x="11836" y="5250"/>
                  </a:lnTo>
                  <a:lnTo>
                    <a:pt x="11855" y="5175"/>
                  </a:lnTo>
                  <a:lnTo>
                    <a:pt x="11836" y="5081"/>
                  </a:lnTo>
                  <a:lnTo>
                    <a:pt x="11798" y="5005"/>
                  </a:lnTo>
                  <a:lnTo>
                    <a:pt x="8995" y="151"/>
                  </a:lnTo>
                  <a:lnTo>
                    <a:pt x="8957" y="94"/>
                  </a:lnTo>
                  <a:lnTo>
                    <a:pt x="8882" y="38"/>
                  </a:lnTo>
                  <a:lnTo>
                    <a:pt x="88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1" name="Google Shape;3431;p11"/>
            <p:cNvSpPr/>
            <p:nvPr/>
          </p:nvSpPr>
          <p:spPr>
            <a:xfrm>
              <a:off x="1679350" y="1480875"/>
              <a:ext cx="296375" cy="258750"/>
            </a:xfrm>
            <a:custGeom>
              <a:avLst/>
              <a:gdLst/>
              <a:ahLst/>
              <a:cxnLst/>
              <a:rect l="l" t="t" r="r" b="b"/>
              <a:pathLst>
                <a:path w="11855" h="10350" extrusionOk="0">
                  <a:moveTo>
                    <a:pt x="8543" y="641"/>
                  </a:moveTo>
                  <a:lnTo>
                    <a:pt x="11177" y="5175"/>
                  </a:lnTo>
                  <a:lnTo>
                    <a:pt x="8543" y="9710"/>
                  </a:lnTo>
                  <a:lnTo>
                    <a:pt x="3312" y="9710"/>
                  </a:lnTo>
                  <a:lnTo>
                    <a:pt x="696" y="5175"/>
                  </a:lnTo>
                  <a:lnTo>
                    <a:pt x="3312" y="641"/>
                  </a:lnTo>
                  <a:close/>
                  <a:moveTo>
                    <a:pt x="3048" y="1"/>
                  </a:moveTo>
                  <a:lnTo>
                    <a:pt x="2973" y="39"/>
                  </a:lnTo>
                  <a:lnTo>
                    <a:pt x="2898" y="95"/>
                  </a:lnTo>
                  <a:lnTo>
                    <a:pt x="2841" y="151"/>
                  </a:lnTo>
                  <a:lnTo>
                    <a:pt x="38" y="5006"/>
                  </a:lnTo>
                  <a:lnTo>
                    <a:pt x="19" y="5081"/>
                  </a:lnTo>
                  <a:lnTo>
                    <a:pt x="0" y="5175"/>
                  </a:lnTo>
                  <a:lnTo>
                    <a:pt x="19" y="5251"/>
                  </a:lnTo>
                  <a:lnTo>
                    <a:pt x="38" y="5326"/>
                  </a:lnTo>
                  <a:lnTo>
                    <a:pt x="2841" y="10180"/>
                  </a:lnTo>
                  <a:lnTo>
                    <a:pt x="2898" y="10256"/>
                  </a:lnTo>
                  <a:lnTo>
                    <a:pt x="2973" y="10293"/>
                  </a:lnTo>
                  <a:lnTo>
                    <a:pt x="3048" y="10331"/>
                  </a:lnTo>
                  <a:lnTo>
                    <a:pt x="3124" y="10350"/>
                  </a:lnTo>
                  <a:lnTo>
                    <a:pt x="8731" y="10350"/>
                  </a:lnTo>
                  <a:lnTo>
                    <a:pt x="8825" y="10331"/>
                  </a:lnTo>
                  <a:lnTo>
                    <a:pt x="8900" y="10293"/>
                  </a:lnTo>
                  <a:lnTo>
                    <a:pt x="8956" y="10256"/>
                  </a:lnTo>
                  <a:lnTo>
                    <a:pt x="9013" y="10180"/>
                  </a:lnTo>
                  <a:lnTo>
                    <a:pt x="11816" y="5326"/>
                  </a:lnTo>
                  <a:lnTo>
                    <a:pt x="11835" y="5251"/>
                  </a:lnTo>
                  <a:lnTo>
                    <a:pt x="11854" y="5175"/>
                  </a:lnTo>
                  <a:lnTo>
                    <a:pt x="11835" y="5081"/>
                  </a:lnTo>
                  <a:lnTo>
                    <a:pt x="11816" y="5006"/>
                  </a:lnTo>
                  <a:lnTo>
                    <a:pt x="9013" y="151"/>
                  </a:lnTo>
                  <a:lnTo>
                    <a:pt x="8956" y="95"/>
                  </a:lnTo>
                  <a:lnTo>
                    <a:pt x="8900" y="39"/>
                  </a:lnTo>
                  <a:lnTo>
                    <a:pt x="88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2" name="Google Shape;3432;p11"/>
            <p:cNvSpPr/>
            <p:nvPr/>
          </p:nvSpPr>
          <p:spPr>
            <a:xfrm>
              <a:off x="1893375" y="1602250"/>
              <a:ext cx="296375" cy="258750"/>
            </a:xfrm>
            <a:custGeom>
              <a:avLst/>
              <a:gdLst/>
              <a:ahLst/>
              <a:cxnLst/>
              <a:rect l="l" t="t" r="r" b="b"/>
              <a:pathLst>
                <a:path w="11855" h="10350" extrusionOk="0">
                  <a:moveTo>
                    <a:pt x="8561" y="640"/>
                  </a:moveTo>
                  <a:lnTo>
                    <a:pt x="11177" y="5175"/>
                  </a:lnTo>
                  <a:lnTo>
                    <a:pt x="8561" y="9709"/>
                  </a:lnTo>
                  <a:lnTo>
                    <a:pt x="3312" y="9709"/>
                  </a:lnTo>
                  <a:lnTo>
                    <a:pt x="697" y="5175"/>
                  </a:lnTo>
                  <a:lnTo>
                    <a:pt x="3312" y="640"/>
                  </a:lnTo>
                  <a:close/>
                  <a:moveTo>
                    <a:pt x="3048" y="0"/>
                  </a:moveTo>
                  <a:lnTo>
                    <a:pt x="2973" y="38"/>
                  </a:lnTo>
                  <a:lnTo>
                    <a:pt x="2898" y="94"/>
                  </a:lnTo>
                  <a:lnTo>
                    <a:pt x="2860" y="151"/>
                  </a:lnTo>
                  <a:lnTo>
                    <a:pt x="57" y="5005"/>
                  </a:lnTo>
                  <a:lnTo>
                    <a:pt x="19" y="5081"/>
                  </a:lnTo>
                  <a:lnTo>
                    <a:pt x="0" y="5175"/>
                  </a:lnTo>
                  <a:lnTo>
                    <a:pt x="19" y="5250"/>
                  </a:lnTo>
                  <a:lnTo>
                    <a:pt x="57" y="5325"/>
                  </a:lnTo>
                  <a:lnTo>
                    <a:pt x="2860" y="10180"/>
                  </a:lnTo>
                  <a:lnTo>
                    <a:pt x="2898" y="10255"/>
                  </a:lnTo>
                  <a:lnTo>
                    <a:pt x="2973" y="10311"/>
                  </a:lnTo>
                  <a:lnTo>
                    <a:pt x="3048" y="10330"/>
                  </a:lnTo>
                  <a:lnTo>
                    <a:pt x="3124" y="10349"/>
                  </a:lnTo>
                  <a:lnTo>
                    <a:pt x="8731" y="10349"/>
                  </a:lnTo>
                  <a:lnTo>
                    <a:pt x="8825" y="10330"/>
                  </a:lnTo>
                  <a:lnTo>
                    <a:pt x="8900" y="10311"/>
                  </a:lnTo>
                  <a:lnTo>
                    <a:pt x="8957" y="10255"/>
                  </a:lnTo>
                  <a:lnTo>
                    <a:pt x="9013" y="10180"/>
                  </a:lnTo>
                  <a:lnTo>
                    <a:pt x="11817" y="5325"/>
                  </a:lnTo>
                  <a:lnTo>
                    <a:pt x="11854" y="5250"/>
                  </a:lnTo>
                  <a:lnTo>
                    <a:pt x="11854" y="5175"/>
                  </a:lnTo>
                  <a:lnTo>
                    <a:pt x="11854" y="5081"/>
                  </a:lnTo>
                  <a:lnTo>
                    <a:pt x="11817" y="5005"/>
                  </a:lnTo>
                  <a:lnTo>
                    <a:pt x="9013" y="151"/>
                  </a:lnTo>
                  <a:lnTo>
                    <a:pt x="8957" y="94"/>
                  </a:lnTo>
                  <a:lnTo>
                    <a:pt x="8900" y="38"/>
                  </a:lnTo>
                  <a:lnTo>
                    <a:pt x="88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3" name="Google Shape;3433;p11"/>
            <p:cNvSpPr/>
            <p:nvPr/>
          </p:nvSpPr>
          <p:spPr>
            <a:xfrm>
              <a:off x="2096575" y="1723600"/>
              <a:ext cx="296375" cy="258750"/>
            </a:xfrm>
            <a:custGeom>
              <a:avLst/>
              <a:gdLst/>
              <a:ahLst/>
              <a:cxnLst/>
              <a:rect l="l" t="t" r="r" b="b"/>
              <a:pathLst>
                <a:path w="11855" h="10350" extrusionOk="0">
                  <a:moveTo>
                    <a:pt x="8543" y="641"/>
                  </a:moveTo>
                  <a:lnTo>
                    <a:pt x="11158" y="5175"/>
                  </a:lnTo>
                  <a:lnTo>
                    <a:pt x="8543" y="9710"/>
                  </a:lnTo>
                  <a:lnTo>
                    <a:pt x="3312" y="9710"/>
                  </a:lnTo>
                  <a:lnTo>
                    <a:pt x="678" y="5175"/>
                  </a:lnTo>
                  <a:lnTo>
                    <a:pt x="3312" y="641"/>
                  </a:lnTo>
                  <a:close/>
                  <a:moveTo>
                    <a:pt x="3030" y="1"/>
                  </a:moveTo>
                  <a:lnTo>
                    <a:pt x="2955" y="38"/>
                  </a:lnTo>
                  <a:lnTo>
                    <a:pt x="2898" y="95"/>
                  </a:lnTo>
                  <a:lnTo>
                    <a:pt x="2842" y="151"/>
                  </a:lnTo>
                  <a:lnTo>
                    <a:pt x="38" y="5006"/>
                  </a:lnTo>
                  <a:lnTo>
                    <a:pt x="1" y="5100"/>
                  </a:lnTo>
                  <a:lnTo>
                    <a:pt x="1" y="5175"/>
                  </a:lnTo>
                  <a:lnTo>
                    <a:pt x="1" y="5250"/>
                  </a:lnTo>
                  <a:lnTo>
                    <a:pt x="38" y="5326"/>
                  </a:lnTo>
                  <a:lnTo>
                    <a:pt x="2842" y="10180"/>
                  </a:lnTo>
                  <a:lnTo>
                    <a:pt x="2898" y="10255"/>
                  </a:lnTo>
                  <a:lnTo>
                    <a:pt x="2955" y="10312"/>
                  </a:lnTo>
                  <a:lnTo>
                    <a:pt x="3030" y="10331"/>
                  </a:lnTo>
                  <a:lnTo>
                    <a:pt x="3124" y="10349"/>
                  </a:lnTo>
                  <a:lnTo>
                    <a:pt x="8731" y="10349"/>
                  </a:lnTo>
                  <a:lnTo>
                    <a:pt x="8806" y="10331"/>
                  </a:lnTo>
                  <a:lnTo>
                    <a:pt x="8882" y="10312"/>
                  </a:lnTo>
                  <a:lnTo>
                    <a:pt x="8957" y="10255"/>
                  </a:lnTo>
                  <a:lnTo>
                    <a:pt x="8995" y="10180"/>
                  </a:lnTo>
                  <a:lnTo>
                    <a:pt x="11798" y="5326"/>
                  </a:lnTo>
                  <a:lnTo>
                    <a:pt x="11836" y="5250"/>
                  </a:lnTo>
                  <a:lnTo>
                    <a:pt x="11855" y="5175"/>
                  </a:lnTo>
                  <a:lnTo>
                    <a:pt x="11836" y="5100"/>
                  </a:lnTo>
                  <a:lnTo>
                    <a:pt x="11798" y="5006"/>
                  </a:lnTo>
                  <a:lnTo>
                    <a:pt x="8995" y="151"/>
                  </a:lnTo>
                  <a:lnTo>
                    <a:pt x="8957" y="95"/>
                  </a:lnTo>
                  <a:lnTo>
                    <a:pt x="8882" y="38"/>
                  </a:lnTo>
                  <a:lnTo>
                    <a:pt x="88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4" name="Google Shape;3434;p11"/>
            <p:cNvSpPr/>
            <p:nvPr/>
          </p:nvSpPr>
          <p:spPr>
            <a:xfrm>
              <a:off x="1679350" y="1723600"/>
              <a:ext cx="296375" cy="258750"/>
            </a:xfrm>
            <a:custGeom>
              <a:avLst/>
              <a:gdLst/>
              <a:ahLst/>
              <a:cxnLst/>
              <a:rect l="l" t="t" r="r" b="b"/>
              <a:pathLst>
                <a:path w="11855" h="10350" extrusionOk="0">
                  <a:moveTo>
                    <a:pt x="8543" y="641"/>
                  </a:moveTo>
                  <a:lnTo>
                    <a:pt x="11177" y="5175"/>
                  </a:lnTo>
                  <a:lnTo>
                    <a:pt x="8543" y="9710"/>
                  </a:lnTo>
                  <a:lnTo>
                    <a:pt x="3312" y="9710"/>
                  </a:lnTo>
                  <a:lnTo>
                    <a:pt x="696" y="5175"/>
                  </a:lnTo>
                  <a:lnTo>
                    <a:pt x="3312" y="641"/>
                  </a:lnTo>
                  <a:close/>
                  <a:moveTo>
                    <a:pt x="3048" y="1"/>
                  </a:moveTo>
                  <a:lnTo>
                    <a:pt x="2973" y="38"/>
                  </a:lnTo>
                  <a:lnTo>
                    <a:pt x="2898" y="95"/>
                  </a:lnTo>
                  <a:lnTo>
                    <a:pt x="2841" y="151"/>
                  </a:lnTo>
                  <a:lnTo>
                    <a:pt x="38" y="5006"/>
                  </a:lnTo>
                  <a:lnTo>
                    <a:pt x="19" y="5100"/>
                  </a:lnTo>
                  <a:lnTo>
                    <a:pt x="0" y="5175"/>
                  </a:lnTo>
                  <a:lnTo>
                    <a:pt x="19" y="5250"/>
                  </a:lnTo>
                  <a:lnTo>
                    <a:pt x="38" y="5326"/>
                  </a:lnTo>
                  <a:lnTo>
                    <a:pt x="2841" y="10180"/>
                  </a:lnTo>
                  <a:lnTo>
                    <a:pt x="2898" y="10255"/>
                  </a:lnTo>
                  <a:lnTo>
                    <a:pt x="2973" y="10312"/>
                  </a:lnTo>
                  <a:lnTo>
                    <a:pt x="3048" y="10331"/>
                  </a:lnTo>
                  <a:lnTo>
                    <a:pt x="3124" y="10349"/>
                  </a:lnTo>
                  <a:lnTo>
                    <a:pt x="8731" y="10349"/>
                  </a:lnTo>
                  <a:lnTo>
                    <a:pt x="8825" y="10331"/>
                  </a:lnTo>
                  <a:lnTo>
                    <a:pt x="8900" y="10312"/>
                  </a:lnTo>
                  <a:lnTo>
                    <a:pt x="8956" y="10255"/>
                  </a:lnTo>
                  <a:lnTo>
                    <a:pt x="9013" y="10180"/>
                  </a:lnTo>
                  <a:lnTo>
                    <a:pt x="11816" y="5326"/>
                  </a:lnTo>
                  <a:lnTo>
                    <a:pt x="11835" y="5250"/>
                  </a:lnTo>
                  <a:lnTo>
                    <a:pt x="11854" y="5175"/>
                  </a:lnTo>
                  <a:lnTo>
                    <a:pt x="11835" y="5100"/>
                  </a:lnTo>
                  <a:lnTo>
                    <a:pt x="11816" y="5006"/>
                  </a:lnTo>
                  <a:lnTo>
                    <a:pt x="9013" y="151"/>
                  </a:lnTo>
                  <a:lnTo>
                    <a:pt x="8956" y="95"/>
                  </a:lnTo>
                  <a:lnTo>
                    <a:pt x="8900" y="38"/>
                  </a:lnTo>
                  <a:lnTo>
                    <a:pt x="88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5" name="Google Shape;3435;p11"/>
            <p:cNvSpPr/>
            <p:nvPr/>
          </p:nvSpPr>
          <p:spPr>
            <a:xfrm>
              <a:off x="1723100" y="1695375"/>
              <a:ext cx="72450" cy="72475"/>
            </a:xfrm>
            <a:custGeom>
              <a:avLst/>
              <a:gdLst/>
              <a:ahLst/>
              <a:cxnLst/>
              <a:rect l="l" t="t" r="r" b="b"/>
              <a:pathLst>
                <a:path w="2898" h="2899" extrusionOk="0">
                  <a:moveTo>
                    <a:pt x="1355" y="1"/>
                  </a:moveTo>
                  <a:lnTo>
                    <a:pt x="1204" y="20"/>
                  </a:lnTo>
                  <a:lnTo>
                    <a:pt x="1073" y="39"/>
                  </a:lnTo>
                  <a:lnTo>
                    <a:pt x="922" y="95"/>
                  </a:lnTo>
                  <a:lnTo>
                    <a:pt x="790" y="151"/>
                  </a:lnTo>
                  <a:lnTo>
                    <a:pt x="677" y="208"/>
                  </a:lnTo>
                  <a:lnTo>
                    <a:pt x="565" y="302"/>
                  </a:lnTo>
                  <a:lnTo>
                    <a:pt x="452" y="396"/>
                  </a:lnTo>
                  <a:lnTo>
                    <a:pt x="358" y="490"/>
                  </a:lnTo>
                  <a:lnTo>
                    <a:pt x="264" y="603"/>
                  </a:lnTo>
                  <a:lnTo>
                    <a:pt x="188" y="716"/>
                  </a:lnTo>
                  <a:lnTo>
                    <a:pt x="132" y="848"/>
                  </a:lnTo>
                  <a:lnTo>
                    <a:pt x="75" y="961"/>
                  </a:lnTo>
                  <a:lnTo>
                    <a:pt x="38" y="1111"/>
                  </a:lnTo>
                  <a:lnTo>
                    <a:pt x="0" y="1243"/>
                  </a:lnTo>
                  <a:lnTo>
                    <a:pt x="0" y="1393"/>
                  </a:lnTo>
                  <a:lnTo>
                    <a:pt x="0" y="1525"/>
                  </a:lnTo>
                  <a:lnTo>
                    <a:pt x="19" y="1676"/>
                  </a:lnTo>
                  <a:lnTo>
                    <a:pt x="38" y="1826"/>
                  </a:lnTo>
                  <a:lnTo>
                    <a:pt x="94" y="1958"/>
                  </a:lnTo>
                  <a:lnTo>
                    <a:pt x="151" y="2089"/>
                  </a:lnTo>
                  <a:lnTo>
                    <a:pt x="207" y="2221"/>
                  </a:lnTo>
                  <a:lnTo>
                    <a:pt x="301" y="2334"/>
                  </a:lnTo>
                  <a:lnTo>
                    <a:pt x="395" y="2447"/>
                  </a:lnTo>
                  <a:lnTo>
                    <a:pt x="489" y="2541"/>
                  </a:lnTo>
                  <a:lnTo>
                    <a:pt x="602" y="2616"/>
                  </a:lnTo>
                  <a:lnTo>
                    <a:pt x="715" y="2710"/>
                  </a:lnTo>
                  <a:lnTo>
                    <a:pt x="847" y="2767"/>
                  </a:lnTo>
                  <a:lnTo>
                    <a:pt x="960" y="2823"/>
                  </a:lnTo>
                  <a:lnTo>
                    <a:pt x="1110" y="2861"/>
                  </a:lnTo>
                  <a:lnTo>
                    <a:pt x="1242" y="2880"/>
                  </a:lnTo>
                  <a:lnTo>
                    <a:pt x="1392" y="2899"/>
                  </a:lnTo>
                  <a:lnTo>
                    <a:pt x="1524" y="2899"/>
                  </a:lnTo>
                  <a:lnTo>
                    <a:pt x="1675" y="2880"/>
                  </a:lnTo>
                  <a:lnTo>
                    <a:pt x="1825" y="2842"/>
                  </a:lnTo>
                  <a:lnTo>
                    <a:pt x="1957" y="2804"/>
                  </a:lnTo>
                  <a:lnTo>
                    <a:pt x="2089" y="2748"/>
                  </a:lnTo>
                  <a:lnTo>
                    <a:pt x="2220" y="2673"/>
                  </a:lnTo>
                  <a:lnTo>
                    <a:pt x="2333" y="2597"/>
                  </a:lnTo>
                  <a:lnTo>
                    <a:pt x="2446" y="2503"/>
                  </a:lnTo>
                  <a:lnTo>
                    <a:pt x="2540" y="2409"/>
                  </a:lnTo>
                  <a:lnTo>
                    <a:pt x="2615" y="2296"/>
                  </a:lnTo>
                  <a:lnTo>
                    <a:pt x="2710" y="2184"/>
                  </a:lnTo>
                  <a:lnTo>
                    <a:pt x="2766" y="2052"/>
                  </a:lnTo>
                  <a:lnTo>
                    <a:pt x="2822" y="1920"/>
                  </a:lnTo>
                  <a:lnTo>
                    <a:pt x="2860" y="1788"/>
                  </a:lnTo>
                  <a:lnTo>
                    <a:pt x="2879" y="1657"/>
                  </a:lnTo>
                  <a:lnTo>
                    <a:pt x="2898" y="1506"/>
                  </a:lnTo>
                  <a:lnTo>
                    <a:pt x="2898" y="1356"/>
                  </a:lnTo>
                  <a:lnTo>
                    <a:pt x="2879" y="1205"/>
                  </a:lnTo>
                  <a:lnTo>
                    <a:pt x="2841" y="1073"/>
                  </a:lnTo>
                  <a:lnTo>
                    <a:pt x="2804" y="923"/>
                  </a:lnTo>
                  <a:lnTo>
                    <a:pt x="2747" y="791"/>
                  </a:lnTo>
                  <a:lnTo>
                    <a:pt x="2672" y="678"/>
                  </a:lnTo>
                  <a:lnTo>
                    <a:pt x="2597" y="565"/>
                  </a:lnTo>
                  <a:lnTo>
                    <a:pt x="2503" y="452"/>
                  </a:lnTo>
                  <a:lnTo>
                    <a:pt x="2408" y="358"/>
                  </a:lnTo>
                  <a:lnTo>
                    <a:pt x="2296" y="264"/>
                  </a:lnTo>
                  <a:lnTo>
                    <a:pt x="2183" y="189"/>
                  </a:lnTo>
                  <a:lnTo>
                    <a:pt x="2051" y="133"/>
                  </a:lnTo>
                  <a:lnTo>
                    <a:pt x="1919" y="76"/>
                  </a:lnTo>
                  <a:lnTo>
                    <a:pt x="1788" y="39"/>
                  </a:lnTo>
                  <a:lnTo>
                    <a:pt x="165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6" name="Google Shape;3436;p11"/>
            <p:cNvSpPr/>
            <p:nvPr/>
          </p:nvSpPr>
          <p:spPr>
            <a:xfrm>
              <a:off x="1931475" y="1574025"/>
              <a:ext cx="72475" cy="72475"/>
            </a:xfrm>
            <a:custGeom>
              <a:avLst/>
              <a:gdLst/>
              <a:ahLst/>
              <a:cxnLst/>
              <a:rect l="l" t="t" r="r" b="b"/>
              <a:pathLst>
                <a:path w="2899" h="2899" extrusionOk="0">
                  <a:moveTo>
                    <a:pt x="1374" y="0"/>
                  </a:moveTo>
                  <a:lnTo>
                    <a:pt x="1223" y="19"/>
                  </a:lnTo>
                  <a:lnTo>
                    <a:pt x="1073" y="38"/>
                  </a:lnTo>
                  <a:lnTo>
                    <a:pt x="941" y="95"/>
                  </a:lnTo>
                  <a:lnTo>
                    <a:pt x="809" y="151"/>
                  </a:lnTo>
                  <a:lnTo>
                    <a:pt x="678" y="207"/>
                  </a:lnTo>
                  <a:lnTo>
                    <a:pt x="565" y="302"/>
                  </a:lnTo>
                  <a:lnTo>
                    <a:pt x="452" y="396"/>
                  </a:lnTo>
                  <a:lnTo>
                    <a:pt x="358" y="490"/>
                  </a:lnTo>
                  <a:lnTo>
                    <a:pt x="264" y="603"/>
                  </a:lnTo>
                  <a:lnTo>
                    <a:pt x="189" y="715"/>
                  </a:lnTo>
                  <a:lnTo>
                    <a:pt x="132" y="828"/>
                  </a:lnTo>
                  <a:lnTo>
                    <a:pt x="76" y="960"/>
                  </a:lnTo>
                  <a:lnTo>
                    <a:pt x="38" y="1111"/>
                  </a:lnTo>
                  <a:lnTo>
                    <a:pt x="19" y="1242"/>
                  </a:lnTo>
                  <a:lnTo>
                    <a:pt x="0" y="1393"/>
                  </a:lnTo>
                  <a:lnTo>
                    <a:pt x="0" y="1525"/>
                  </a:lnTo>
                  <a:lnTo>
                    <a:pt x="19" y="1675"/>
                  </a:lnTo>
                  <a:lnTo>
                    <a:pt x="57" y="1826"/>
                  </a:lnTo>
                  <a:lnTo>
                    <a:pt x="94" y="1957"/>
                  </a:lnTo>
                  <a:lnTo>
                    <a:pt x="151" y="2089"/>
                  </a:lnTo>
                  <a:lnTo>
                    <a:pt x="226" y="2221"/>
                  </a:lnTo>
                  <a:lnTo>
                    <a:pt x="301" y="2334"/>
                  </a:lnTo>
                  <a:lnTo>
                    <a:pt x="396" y="2447"/>
                  </a:lnTo>
                  <a:lnTo>
                    <a:pt x="490" y="2541"/>
                  </a:lnTo>
                  <a:lnTo>
                    <a:pt x="603" y="2616"/>
                  </a:lnTo>
                  <a:lnTo>
                    <a:pt x="715" y="2691"/>
                  </a:lnTo>
                  <a:lnTo>
                    <a:pt x="847" y="2766"/>
                  </a:lnTo>
                  <a:lnTo>
                    <a:pt x="979" y="2823"/>
                  </a:lnTo>
                  <a:lnTo>
                    <a:pt x="1111" y="2860"/>
                  </a:lnTo>
                  <a:lnTo>
                    <a:pt x="1242" y="2879"/>
                  </a:lnTo>
                  <a:lnTo>
                    <a:pt x="1393" y="2898"/>
                  </a:lnTo>
                  <a:lnTo>
                    <a:pt x="1543" y="2898"/>
                  </a:lnTo>
                  <a:lnTo>
                    <a:pt x="1694" y="2879"/>
                  </a:lnTo>
                  <a:lnTo>
                    <a:pt x="1826" y="2842"/>
                  </a:lnTo>
                  <a:lnTo>
                    <a:pt x="1976" y="2804"/>
                  </a:lnTo>
                  <a:lnTo>
                    <a:pt x="2108" y="2748"/>
                  </a:lnTo>
                  <a:lnTo>
                    <a:pt x="2221" y="2672"/>
                  </a:lnTo>
                  <a:lnTo>
                    <a:pt x="2334" y="2597"/>
                  </a:lnTo>
                  <a:lnTo>
                    <a:pt x="2446" y="2503"/>
                  </a:lnTo>
                  <a:lnTo>
                    <a:pt x="2541" y="2409"/>
                  </a:lnTo>
                  <a:lnTo>
                    <a:pt x="2635" y="2296"/>
                  </a:lnTo>
                  <a:lnTo>
                    <a:pt x="2710" y="2183"/>
                  </a:lnTo>
                  <a:lnTo>
                    <a:pt x="2766" y="2051"/>
                  </a:lnTo>
                  <a:lnTo>
                    <a:pt x="2823" y="1920"/>
                  </a:lnTo>
                  <a:lnTo>
                    <a:pt x="2860" y="1788"/>
                  </a:lnTo>
                  <a:lnTo>
                    <a:pt x="2898" y="1656"/>
                  </a:lnTo>
                  <a:lnTo>
                    <a:pt x="2898" y="1506"/>
                  </a:lnTo>
                  <a:lnTo>
                    <a:pt x="2898" y="1355"/>
                  </a:lnTo>
                  <a:lnTo>
                    <a:pt x="2879" y="1205"/>
                  </a:lnTo>
                  <a:lnTo>
                    <a:pt x="2860" y="1073"/>
                  </a:lnTo>
                  <a:lnTo>
                    <a:pt x="2804" y="922"/>
                  </a:lnTo>
                  <a:lnTo>
                    <a:pt x="2747" y="791"/>
                  </a:lnTo>
                  <a:lnTo>
                    <a:pt x="2691" y="678"/>
                  </a:lnTo>
                  <a:lnTo>
                    <a:pt x="2597" y="565"/>
                  </a:lnTo>
                  <a:lnTo>
                    <a:pt x="2503" y="452"/>
                  </a:lnTo>
                  <a:lnTo>
                    <a:pt x="2409" y="358"/>
                  </a:lnTo>
                  <a:lnTo>
                    <a:pt x="2296" y="264"/>
                  </a:lnTo>
                  <a:lnTo>
                    <a:pt x="2183" y="189"/>
                  </a:lnTo>
                  <a:lnTo>
                    <a:pt x="2051" y="132"/>
                  </a:lnTo>
                  <a:lnTo>
                    <a:pt x="1938" y="76"/>
                  </a:lnTo>
                  <a:lnTo>
                    <a:pt x="1788" y="38"/>
                  </a:lnTo>
                  <a:lnTo>
                    <a:pt x="165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7" name="Google Shape;3437;p11"/>
            <p:cNvSpPr/>
            <p:nvPr/>
          </p:nvSpPr>
          <p:spPr>
            <a:xfrm>
              <a:off x="2068350" y="1806875"/>
              <a:ext cx="72475" cy="72925"/>
            </a:xfrm>
            <a:custGeom>
              <a:avLst/>
              <a:gdLst/>
              <a:ahLst/>
              <a:cxnLst/>
              <a:rect l="l" t="t" r="r" b="b"/>
              <a:pathLst>
                <a:path w="2899" h="2917" extrusionOk="0">
                  <a:moveTo>
                    <a:pt x="1355" y="0"/>
                  </a:moveTo>
                  <a:lnTo>
                    <a:pt x="1205" y="19"/>
                  </a:lnTo>
                  <a:lnTo>
                    <a:pt x="1073" y="57"/>
                  </a:lnTo>
                  <a:lnTo>
                    <a:pt x="923" y="94"/>
                  </a:lnTo>
                  <a:lnTo>
                    <a:pt x="791" y="151"/>
                  </a:lnTo>
                  <a:lnTo>
                    <a:pt x="678" y="226"/>
                  </a:lnTo>
                  <a:lnTo>
                    <a:pt x="565" y="301"/>
                  </a:lnTo>
                  <a:lnTo>
                    <a:pt x="452" y="395"/>
                  </a:lnTo>
                  <a:lnTo>
                    <a:pt x="358" y="508"/>
                  </a:lnTo>
                  <a:lnTo>
                    <a:pt x="264" y="602"/>
                  </a:lnTo>
                  <a:lnTo>
                    <a:pt x="189" y="734"/>
                  </a:lnTo>
                  <a:lnTo>
                    <a:pt x="132" y="847"/>
                  </a:lnTo>
                  <a:lnTo>
                    <a:pt x="76" y="979"/>
                  </a:lnTo>
                  <a:lnTo>
                    <a:pt x="38" y="1110"/>
                  </a:lnTo>
                  <a:lnTo>
                    <a:pt x="1" y="1261"/>
                  </a:lnTo>
                  <a:lnTo>
                    <a:pt x="1" y="1393"/>
                  </a:lnTo>
                  <a:lnTo>
                    <a:pt x="1" y="1543"/>
                  </a:lnTo>
                  <a:lnTo>
                    <a:pt x="20" y="1694"/>
                  </a:lnTo>
                  <a:lnTo>
                    <a:pt x="38" y="1844"/>
                  </a:lnTo>
                  <a:lnTo>
                    <a:pt x="95" y="1976"/>
                  </a:lnTo>
                  <a:lnTo>
                    <a:pt x="151" y="2108"/>
                  </a:lnTo>
                  <a:lnTo>
                    <a:pt x="208" y="2239"/>
                  </a:lnTo>
                  <a:lnTo>
                    <a:pt x="302" y="2352"/>
                  </a:lnTo>
                  <a:lnTo>
                    <a:pt x="396" y="2446"/>
                  </a:lnTo>
                  <a:lnTo>
                    <a:pt x="490" y="2559"/>
                  </a:lnTo>
                  <a:lnTo>
                    <a:pt x="603" y="2634"/>
                  </a:lnTo>
                  <a:lnTo>
                    <a:pt x="716" y="2710"/>
                  </a:lnTo>
                  <a:lnTo>
                    <a:pt x="847" y="2785"/>
                  </a:lnTo>
                  <a:lnTo>
                    <a:pt x="960" y="2823"/>
                  </a:lnTo>
                  <a:lnTo>
                    <a:pt x="1111" y="2879"/>
                  </a:lnTo>
                  <a:lnTo>
                    <a:pt x="1243" y="2898"/>
                  </a:lnTo>
                  <a:lnTo>
                    <a:pt x="1393" y="2917"/>
                  </a:lnTo>
                  <a:lnTo>
                    <a:pt x="1525" y="2917"/>
                  </a:lnTo>
                  <a:lnTo>
                    <a:pt x="1675" y="2898"/>
                  </a:lnTo>
                  <a:lnTo>
                    <a:pt x="1826" y="2860"/>
                  </a:lnTo>
                  <a:lnTo>
                    <a:pt x="1958" y="2823"/>
                  </a:lnTo>
                  <a:lnTo>
                    <a:pt x="2089" y="2766"/>
                  </a:lnTo>
                  <a:lnTo>
                    <a:pt x="2221" y="2691"/>
                  </a:lnTo>
                  <a:lnTo>
                    <a:pt x="2334" y="2616"/>
                  </a:lnTo>
                  <a:lnTo>
                    <a:pt x="2447" y="2522"/>
                  </a:lnTo>
                  <a:lnTo>
                    <a:pt x="2541" y="2409"/>
                  </a:lnTo>
                  <a:lnTo>
                    <a:pt x="2616" y="2315"/>
                  </a:lnTo>
                  <a:lnTo>
                    <a:pt x="2691" y="2183"/>
                  </a:lnTo>
                  <a:lnTo>
                    <a:pt x="2767" y="2070"/>
                  </a:lnTo>
                  <a:lnTo>
                    <a:pt x="2823" y="1938"/>
                  </a:lnTo>
                  <a:lnTo>
                    <a:pt x="2861" y="1807"/>
                  </a:lnTo>
                  <a:lnTo>
                    <a:pt x="2880" y="1656"/>
                  </a:lnTo>
                  <a:lnTo>
                    <a:pt x="2898" y="1524"/>
                  </a:lnTo>
                  <a:lnTo>
                    <a:pt x="2898" y="1374"/>
                  </a:lnTo>
                  <a:lnTo>
                    <a:pt x="2880" y="1223"/>
                  </a:lnTo>
                  <a:lnTo>
                    <a:pt x="2842" y="1073"/>
                  </a:lnTo>
                  <a:lnTo>
                    <a:pt x="2804" y="941"/>
                  </a:lnTo>
                  <a:lnTo>
                    <a:pt x="2748" y="809"/>
                  </a:lnTo>
                  <a:lnTo>
                    <a:pt x="2673" y="678"/>
                  </a:lnTo>
                  <a:lnTo>
                    <a:pt x="2597" y="565"/>
                  </a:lnTo>
                  <a:lnTo>
                    <a:pt x="2503" y="471"/>
                  </a:lnTo>
                  <a:lnTo>
                    <a:pt x="2409" y="358"/>
                  </a:lnTo>
                  <a:lnTo>
                    <a:pt x="2296" y="282"/>
                  </a:lnTo>
                  <a:lnTo>
                    <a:pt x="2183" y="207"/>
                  </a:lnTo>
                  <a:lnTo>
                    <a:pt x="2052" y="132"/>
                  </a:lnTo>
                  <a:lnTo>
                    <a:pt x="1920" y="94"/>
                  </a:lnTo>
                  <a:lnTo>
                    <a:pt x="1788" y="57"/>
                  </a:lnTo>
                  <a:lnTo>
                    <a:pt x="1657" y="19"/>
                  </a:lnTo>
                  <a:lnTo>
                    <a:pt x="15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339500325"/>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1"/>
        </a:solidFill>
        <a:effectLst/>
      </p:bgPr>
    </p:bg>
    <p:spTree>
      <p:nvGrpSpPr>
        <p:cNvPr id="1" name="Shape 3438"/>
        <p:cNvGrpSpPr/>
        <p:nvPr/>
      </p:nvGrpSpPr>
      <p:grpSpPr>
        <a:xfrm>
          <a:off x="0" y="0"/>
          <a:ext cx="0" cy="0"/>
          <a:chOff x="0" y="0"/>
          <a:chExt cx="0" cy="0"/>
        </a:xfrm>
      </p:grpSpPr>
    </p:spTree>
    <p:extLst>
      <p:ext uri="{BB962C8B-B14F-4D97-AF65-F5344CB8AC3E}">
        <p14:creationId xmlns:p14="http://schemas.microsoft.com/office/powerpoint/2010/main" val="300445881"/>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439"/>
        <p:cNvGrpSpPr/>
        <p:nvPr/>
      </p:nvGrpSpPr>
      <p:grpSpPr>
        <a:xfrm>
          <a:off x="0" y="0"/>
          <a:ext cx="0" cy="0"/>
          <a:chOff x="0" y="0"/>
          <a:chExt cx="0" cy="0"/>
        </a:xfrm>
      </p:grpSpPr>
      <p:sp>
        <p:nvSpPr>
          <p:cNvPr id="3440" name="Google Shape;3440;p13"/>
          <p:cNvSpPr txBox="1">
            <a:spLocks noGrp="1"/>
          </p:cNvSpPr>
          <p:nvPr>
            <p:ph type="title"/>
          </p:nvPr>
        </p:nvSpPr>
        <p:spPr>
          <a:xfrm>
            <a:off x="2677335" y="1992936"/>
            <a:ext cx="32648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067" b="0">
                <a:solidFill>
                  <a:schemeClr val="lt1"/>
                </a:solidFill>
                <a:latin typeface="#9Slide07 SVNBango" panose="02000000000000000000" pitchFamily="2" charset="0"/>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3441" name="Google Shape;3441;p13"/>
          <p:cNvSpPr txBox="1">
            <a:spLocks noGrp="1"/>
          </p:cNvSpPr>
          <p:nvPr>
            <p:ph type="subTitle" idx="1"/>
          </p:nvPr>
        </p:nvSpPr>
        <p:spPr>
          <a:xfrm>
            <a:off x="2677335" y="2481120"/>
            <a:ext cx="3264800" cy="609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atin typeface="#9Slide03 Quicksand" panose="00000500000000000000" pitchFamily="2" charset="0"/>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3442" name="Google Shape;3442;p13"/>
          <p:cNvSpPr txBox="1">
            <a:spLocks noGrp="1"/>
          </p:cNvSpPr>
          <p:nvPr>
            <p:ph type="title" idx="2"/>
          </p:nvPr>
        </p:nvSpPr>
        <p:spPr>
          <a:xfrm flipH="1">
            <a:off x="7859632" y="1992941"/>
            <a:ext cx="32648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067" b="0">
                <a:solidFill>
                  <a:schemeClr val="lt1"/>
                </a:solidFill>
                <a:latin typeface="#9Slide07 SVNBango" panose="02000000000000000000" pitchFamily="2" charset="0"/>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3443" name="Google Shape;3443;p13"/>
          <p:cNvSpPr txBox="1">
            <a:spLocks noGrp="1"/>
          </p:cNvSpPr>
          <p:nvPr>
            <p:ph type="subTitle" idx="3"/>
          </p:nvPr>
        </p:nvSpPr>
        <p:spPr>
          <a:xfrm flipH="1">
            <a:off x="7859691" y="2481129"/>
            <a:ext cx="3264400" cy="609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atin typeface="#9Slide03 Quicksand" panose="00000500000000000000" pitchFamily="2" charset="0"/>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3444" name="Google Shape;3444;p13"/>
          <p:cNvSpPr txBox="1">
            <a:spLocks noGrp="1"/>
          </p:cNvSpPr>
          <p:nvPr>
            <p:ph type="title" idx="4" hasCustomPrompt="1"/>
          </p:nvPr>
        </p:nvSpPr>
        <p:spPr>
          <a:xfrm>
            <a:off x="1278368" y="2255137"/>
            <a:ext cx="979600" cy="6096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333">
                <a:latin typeface="#9Slide07 SVNBango" panose="02000000000000000000" pitchFamily="2" charset="0"/>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r>
              <a:t>xx%</a:t>
            </a:r>
          </a:p>
        </p:txBody>
      </p:sp>
      <p:sp>
        <p:nvSpPr>
          <p:cNvPr id="3445" name="Google Shape;3445;p13"/>
          <p:cNvSpPr txBox="1">
            <a:spLocks noGrp="1"/>
          </p:cNvSpPr>
          <p:nvPr>
            <p:ph type="title" idx="5" hasCustomPrompt="1"/>
          </p:nvPr>
        </p:nvSpPr>
        <p:spPr>
          <a:xfrm flipH="1">
            <a:off x="6459968" y="2255137"/>
            <a:ext cx="979600" cy="6096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333">
                <a:latin typeface="#9Slide07 SVNBango" panose="02000000000000000000" pitchFamily="2" charset="0"/>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r>
              <a:t>xx%</a:t>
            </a:r>
          </a:p>
        </p:txBody>
      </p:sp>
      <p:sp>
        <p:nvSpPr>
          <p:cNvPr id="3446" name="Google Shape;3446;p13"/>
          <p:cNvSpPr txBox="1">
            <a:spLocks noGrp="1"/>
          </p:cNvSpPr>
          <p:nvPr>
            <p:ph type="title" idx="6"/>
          </p:nvPr>
        </p:nvSpPr>
        <p:spPr>
          <a:xfrm>
            <a:off x="960000" y="719333"/>
            <a:ext cx="102720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500"/>
              <a:buNone/>
              <a:defRPr>
                <a:latin typeface="#9Slide07 SVNBango" panose="02000000000000000000" pitchFamily="2" charset="0"/>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3447" name="Google Shape;3447;p13"/>
          <p:cNvSpPr txBox="1">
            <a:spLocks noGrp="1"/>
          </p:cNvSpPr>
          <p:nvPr>
            <p:ph type="title" idx="7"/>
          </p:nvPr>
        </p:nvSpPr>
        <p:spPr>
          <a:xfrm>
            <a:off x="2677335" y="4342699"/>
            <a:ext cx="32648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067" b="0">
                <a:solidFill>
                  <a:schemeClr val="lt1"/>
                </a:solidFill>
                <a:latin typeface="#9Slide07 SVNBango" panose="02000000000000000000" pitchFamily="2" charset="0"/>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3448" name="Google Shape;3448;p13"/>
          <p:cNvSpPr txBox="1">
            <a:spLocks noGrp="1"/>
          </p:cNvSpPr>
          <p:nvPr>
            <p:ph type="subTitle" idx="8"/>
          </p:nvPr>
        </p:nvSpPr>
        <p:spPr>
          <a:xfrm>
            <a:off x="2677335" y="4832535"/>
            <a:ext cx="3265200" cy="609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atin typeface="#9Slide03 Quicksand" panose="00000500000000000000" pitchFamily="2" charset="0"/>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3449" name="Google Shape;3449;p13"/>
          <p:cNvSpPr txBox="1">
            <a:spLocks noGrp="1"/>
          </p:cNvSpPr>
          <p:nvPr>
            <p:ph type="title" idx="9"/>
          </p:nvPr>
        </p:nvSpPr>
        <p:spPr>
          <a:xfrm flipH="1">
            <a:off x="7859632" y="4342699"/>
            <a:ext cx="32648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067" b="0">
                <a:solidFill>
                  <a:schemeClr val="lt1"/>
                </a:solidFill>
                <a:latin typeface="#9Slide07 SVNBango" panose="02000000000000000000" pitchFamily="2" charset="0"/>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3450" name="Google Shape;3450;p13"/>
          <p:cNvSpPr txBox="1">
            <a:spLocks noGrp="1"/>
          </p:cNvSpPr>
          <p:nvPr>
            <p:ph type="subTitle" idx="13"/>
          </p:nvPr>
        </p:nvSpPr>
        <p:spPr>
          <a:xfrm flipH="1">
            <a:off x="7859691" y="4832535"/>
            <a:ext cx="3264400" cy="609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atin typeface="#9Slide03 Quicksand" panose="00000500000000000000" pitchFamily="2" charset="0"/>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3451" name="Google Shape;3451;p13"/>
          <p:cNvSpPr txBox="1">
            <a:spLocks noGrp="1"/>
          </p:cNvSpPr>
          <p:nvPr>
            <p:ph type="title" idx="14" hasCustomPrompt="1"/>
          </p:nvPr>
        </p:nvSpPr>
        <p:spPr>
          <a:xfrm>
            <a:off x="1278368" y="4490337"/>
            <a:ext cx="979600" cy="6096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333">
                <a:latin typeface="#9Slide07 SVNBango" panose="02000000000000000000" pitchFamily="2" charset="0"/>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r>
              <a:t>xx%</a:t>
            </a:r>
          </a:p>
        </p:txBody>
      </p:sp>
      <p:sp>
        <p:nvSpPr>
          <p:cNvPr id="3452" name="Google Shape;3452;p13"/>
          <p:cNvSpPr txBox="1">
            <a:spLocks noGrp="1"/>
          </p:cNvSpPr>
          <p:nvPr>
            <p:ph type="title" idx="15" hasCustomPrompt="1"/>
          </p:nvPr>
        </p:nvSpPr>
        <p:spPr>
          <a:xfrm flipH="1">
            <a:off x="6459968" y="4490337"/>
            <a:ext cx="979600" cy="6096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333">
                <a:latin typeface="#9Slide07 SVNBango" panose="02000000000000000000" pitchFamily="2" charset="0"/>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r>
              <a:t>xx%</a:t>
            </a:r>
          </a:p>
        </p:txBody>
      </p:sp>
      <p:sp>
        <p:nvSpPr>
          <p:cNvPr id="3453" name="Google Shape;3453;p13"/>
          <p:cNvSpPr/>
          <p:nvPr/>
        </p:nvSpPr>
        <p:spPr>
          <a:xfrm>
            <a:off x="799" y="1"/>
            <a:ext cx="4049604" cy="1640831"/>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454" name="Google Shape;3454;p13"/>
          <p:cNvSpPr/>
          <p:nvPr/>
        </p:nvSpPr>
        <p:spPr>
          <a:xfrm rot="10800000">
            <a:off x="8056634" y="5165685"/>
            <a:ext cx="4135383" cy="1675513"/>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3455" name="Google Shape;3455;p13"/>
          <p:cNvGrpSpPr/>
          <p:nvPr/>
        </p:nvGrpSpPr>
        <p:grpSpPr>
          <a:xfrm rot="10800000">
            <a:off x="-1655400" y="-453550"/>
            <a:ext cx="3535773" cy="2955372"/>
            <a:chOff x="8778750" y="1654938"/>
            <a:chExt cx="2651830" cy="2216529"/>
          </a:xfrm>
        </p:grpSpPr>
        <p:sp>
          <p:nvSpPr>
            <p:cNvPr id="3456" name="Google Shape;3456;p13"/>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7" name="Google Shape;3457;p13"/>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8" name="Google Shape;3458;p13"/>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9" name="Google Shape;3459;p13"/>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0" name="Google Shape;3460;p13"/>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1" name="Google Shape;3461;p13"/>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2" name="Google Shape;3462;p13"/>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3" name="Google Shape;3463;p13"/>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4" name="Google Shape;3464;p13"/>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465" name="Google Shape;3465;p13"/>
          <p:cNvSpPr/>
          <p:nvPr/>
        </p:nvSpPr>
        <p:spPr>
          <a:xfrm rot="-5400000">
            <a:off x="280633" y="2013484"/>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466" name="Google Shape;3466;p13"/>
          <p:cNvSpPr/>
          <p:nvPr/>
        </p:nvSpPr>
        <p:spPr>
          <a:xfrm rot="-5400000">
            <a:off x="585433" y="2285584"/>
            <a:ext cx="174400" cy="1744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3467" name="Google Shape;3467;p13"/>
          <p:cNvGrpSpPr/>
          <p:nvPr/>
        </p:nvGrpSpPr>
        <p:grpSpPr>
          <a:xfrm>
            <a:off x="9634600" y="1"/>
            <a:ext cx="2557400" cy="2342900"/>
            <a:chOff x="4483200" y="238125"/>
            <a:chExt cx="1918050" cy="1757175"/>
          </a:xfrm>
        </p:grpSpPr>
        <p:sp>
          <p:nvSpPr>
            <p:cNvPr id="3468" name="Google Shape;3468;p13"/>
            <p:cNvSpPr/>
            <p:nvPr/>
          </p:nvSpPr>
          <p:spPr>
            <a:xfrm>
              <a:off x="5339650" y="238125"/>
              <a:ext cx="1061600" cy="1005350"/>
            </a:xfrm>
            <a:custGeom>
              <a:avLst/>
              <a:gdLst/>
              <a:ahLst/>
              <a:cxnLst/>
              <a:rect l="l" t="t" r="r" b="b"/>
              <a:pathLst>
                <a:path w="42464" h="40214" extrusionOk="0">
                  <a:moveTo>
                    <a:pt x="20523" y="74"/>
                  </a:moveTo>
                  <a:lnTo>
                    <a:pt x="21002" y="719"/>
                  </a:lnTo>
                  <a:lnTo>
                    <a:pt x="20338" y="1217"/>
                  </a:lnTo>
                  <a:lnTo>
                    <a:pt x="19840" y="535"/>
                  </a:lnTo>
                  <a:lnTo>
                    <a:pt x="20523" y="74"/>
                  </a:lnTo>
                  <a:close/>
                  <a:moveTo>
                    <a:pt x="23694" y="719"/>
                  </a:moveTo>
                  <a:lnTo>
                    <a:pt x="24044" y="1198"/>
                  </a:lnTo>
                  <a:lnTo>
                    <a:pt x="23510" y="1623"/>
                  </a:lnTo>
                  <a:lnTo>
                    <a:pt x="23122" y="1125"/>
                  </a:lnTo>
                  <a:lnTo>
                    <a:pt x="23694" y="719"/>
                  </a:lnTo>
                  <a:close/>
                  <a:moveTo>
                    <a:pt x="7284" y="701"/>
                  </a:moveTo>
                  <a:lnTo>
                    <a:pt x="8058" y="1733"/>
                  </a:lnTo>
                  <a:lnTo>
                    <a:pt x="7026" y="2544"/>
                  </a:lnTo>
                  <a:lnTo>
                    <a:pt x="6196" y="1328"/>
                  </a:lnTo>
                  <a:lnTo>
                    <a:pt x="7284" y="701"/>
                  </a:lnTo>
                  <a:close/>
                  <a:moveTo>
                    <a:pt x="10437" y="1235"/>
                  </a:moveTo>
                  <a:lnTo>
                    <a:pt x="11119" y="2268"/>
                  </a:lnTo>
                  <a:lnTo>
                    <a:pt x="10216" y="2913"/>
                  </a:lnTo>
                  <a:lnTo>
                    <a:pt x="9441" y="1936"/>
                  </a:lnTo>
                  <a:lnTo>
                    <a:pt x="10437" y="1235"/>
                  </a:lnTo>
                  <a:close/>
                  <a:moveTo>
                    <a:pt x="13608" y="1899"/>
                  </a:moveTo>
                  <a:lnTo>
                    <a:pt x="14235" y="2821"/>
                  </a:lnTo>
                  <a:lnTo>
                    <a:pt x="13332" y="3485"/>
                  </a:lnTo>
                  <a:lnTo>
                    <a:pt x="12668" y="2544"/>
                  </a:lnTo>
                  <a:lnTo>
                    <a:pt x="13608" y="1899"/>
                  </a:lnTo>
                  <a:close/>
                  <a:moveTo>
                    <a:pt x="16798" y="2563"/>
                  </a:moveTo>
                  <a:lnTo>
                    <a:pt x="17278" y="3300"/>
                  </a:lnTo>
                  <a:lnTo>
                    <a:pt x="16503" y="3890"/>
                  </a:lnTo>
                  <a:lnTo>
                    <a:pt x="15932" y="3134"/>
                  </a:lnTo>
                  <a:lnTo>
                    <a:pt x="16798" y="2563"/>
                  </a:lnTo>
                  <a:close/>
                  <a:moveTo>
                    <a:pt x="19969" y="3208"/>
                  </a:moveTo>
                  <a:lnTo>
                    <a:pt x="20394" y="3872"/>
                  </a:lnTo>
                  <a:lnTo>
                    <a:pt x="19767" y="4370"/>
                  </a:lnTo>
                  <a:lnTo>
                    <a:pt x="19287" y="3688"/>
                  </a:lnTo>
                  <a:lnTo>
                    <a:pt x="19969" y="3208"/>
                  </a:lnTo>
                  <a:close/>
                  <a:moveTo>
                    <a:pt x="23178" y="3835"/>
                  </a:moveTo>
                  <a:lnTo>
                    <a:pt x="23602" y="4388"/>
                  </a:lnTo>
                  <a:lnTo>
                    <a:pt x="22956" y="4868"/>
                  </a:lnTo>
                  <a:lnTo>
                    <a:pt x="22569" y="4278"/>
                  </a:lnTo>
                  <a:lnTo>
                    <a:pt x="23178" y="3835"/>
                  </a:lnTo>
                  <a:close/>
                  <a:moveTo>
                    <a:pt x="3578" y="3005"/>
                  </a:moveTo>
                  <a:lnTo>
                    <a:pt x="4500" y="4351"/>
                  </a:lnTo>
                  <a:lnTo>
                    <a:pt x="3154" y="5366"/>
                  </a:lnTo>
                  <a:lnTo>
                    <a:pt x="3117" y="5144"/>
                  </a:lnTo>
                  <a:lnTo>
                    <a:pt x="3043" y="4923"/>
                  </a:lnTo>
                  <a:lnTo>
                    <a:pt x="2951" y="4720"/>
                  </a:lnTo>
                  <a:lnTo>
                    <a:pt x="2822" y="4517"/>
                  </a:lnTo>
                  <a:lnTo>
                    <a:pt x="2675" y="4333"/>
                  </a:lnTo>
                  <a:lnTo>
                    <a:pt x="2490" y="4185"/>
                  </a:lnTo>
                  <a:lnTo>
                    <a:pt x="2269" y="4038"/>
                  </a:lnTo>
                  <a:lnTo>
                    <a:pt x="2011" y="3927"/>
                  </a:lnTo>
                  <a:lnTo>
                    <a:pt x="2287" y="3890"/>
                  </a:lnTo>
                  <a:lnTo>
                    <a:pt x="2527" y="3835"/>
                  </a:lnTo>
                  <a:lnTo>
                    <a:pt x="2767" y="3743"/>
                  </a:lnTo>
                  <a:lnTo>
                    <a:pt x="2970" y="3632"/>
                  </a:lnTo>
                  <a:lnTo>
                    <a:pt x="3154" y="3503"/>
                  </a:lnTo>
                  <a:lnTo>
                    <a:pt x="3320" y="3356"/>
                  </a:lnTo>
                  <a:lnTo>
                    <a:pt x="3467" y="3190"/>
                  </a:lnTo>
                  <a:lnTo>
                    <a:pt x="3578" y="3005"/>
                  </a:lnTo>
                  <a:close/>
                  <a:moveTo>
                    <a:pt x="26331" y="4407"/>
                  </a:moveTo>
                  <a:lnTo>
                    <a:pt x="26718" y="4941"/>
                  </a:lnTo>
                  <a:lnTo>
                    <a:pt x="26183" y="5366"/>
                  </a:lnTo>
                  <a:lnTo>
                    <a:pt x="25759" y="4794"/>
                  </a:lnTo>
                  <a:lnTo>
                    <a:pt x="26331" y="4407"/>
                  </a:lnTo>
                  <a:close/>
                  <a:moveTo>
                    <a:pt x="6805" y="3761"/>
                  </a:moveTo>
                  <a:lnTo>
                    <a:pt x="7616" y="4923"/>
                  </a:lnTo>
                  <a:lnTo>
                    <a:pt x="6454" y="5790"/>
                  </a:lnTo>
                  <a:lnTo>
                    <a:pt x="5588" y="4536"/>
                  </a:lnTo>
                  <a:lnTo>
                    <a:pt x="6805" y="3761"/>
                  </a:lnTo>
                  <a:close/>
                  <a:moveTo>
                    <a:pt x="9902" y="4517"/>
                  </a:moveTo>
                  <a:lnTo>
                    <a:pt x="10548" y="5402"/>
                  </a:lnTo>
                  <a:lnTo>
                    <a:pt x="9626" y="6214"/>
                  </a:lnTo>
                  <a:lnTo>
                    <a:pt x="8870" y="5126"/>
                  </a:lnTo>
                  <a:lnTo>
                    <a:pt x="9902" y="4517"/>
                  </a:lnTo>
                  <a:close/>
                  <a:moveTo>
                    <a:pt x="13055" y="5034"/>
                  </a:moveTo>
                  <a:lnTo>
                    <a:pt x="13627" y="5956"/>
                  </a:lnTo>
                  <a:lnTo>
                    <a:pt x="12834" y="6546"/>
                  </a:lnTo>
                  <a:lnTo>
                    <a:pt x="12207" y="5661"/>
                  </a:lnTo>
                  <a:lnTo>
                    <a:pt x="13055" y="5034"/>
                  </a:lnTo>
                  <a:close/>
                  <a:moveTo>
                    <a:pt x="16263" y="5661"/>
                  </a:moveTo>
                  <a:lnTo>
                    <a:pt x="16835" y="6472"/>
                  </a:lnTo>
                  <a:lnTo>
                    <a:pt x="15968" y="7117"/>
                  </a:lnTo>
                  <a:lnTo>
                    <a:pt x="15415" y="6287"/>
                  </a:lnTo>
                  <a:lnTo>
                    <a:pt x="16263" y="5661"/>
                  </a:lnTo>
                  <a:close/>
                  <a:moveTo>
                    <a:pt x="19416" y="6251"/>
                  </a:moveTo>
                  <a:lnTo>
                    <a:pt x="19969" y="7025"/>
                  </a:lnTo>
                  <a:lnTo>
                    <a:pt x="19195" y="7615"/>
                  </a:lnTo>
                  <a:lnTo>
                    <a:pt x="18605" y="6804"/>
                  </a:lnTo>
                  <a:lnTo>
                    <a:pt x="19416" y="6251"/>
                  </a:lnTo>
                  <a:close/>
                  <a:moveTo>
                    <a:pt x="22588" y="6896"/>
                  </a:moveTo>
                  <a:lnTo>
                    <a:pt x="23104" y="7597"/>
                  </a:lnTo>
                  <a:lnTo>
                    <a:pt x="22385" y="8131"/>
                  </a:lnTo>
                  <a:lnTo>
                    <a:pt x="21850" y="7375"/>
                  </a:lnTo>
                  <a:lnTo>
                    <a:pt x="22588" y="6896"/>
                  </a:lnTo>
                  <a:close/>
                  <a:moveTo>
                    <a:pt x="25759" y="7541"/>
                  </a:moveTo>
                  <a:lnTo>
                    <a:pt x="26220" y="8150"/>
                  </a:lnTo>
                  <a:lnTo>
                    <a:pt x="25593" y="8648"/>
                  </a:lnTo>
                  <a:lnTo>
                    <a:pt x="25132" y="7965"/>
                  </a:lnTo>
                  <a:lnTo>
                    <a:pt x="25759" y="7541"/>
                  </a:lnTo>
                  <a:close/>
                  <a:moveTo>
                    <a:pt x="6270" y="6859"/>
                  </a:moveTo>
                  <a:lnTo>
                    <a:pt x="6971" y="8039"/>
                  </a:lnTo>
                  <a:lnTo>
                    <a:pt x="5864" y="8961"/>
                  </a:lnTo>
                  <a:lnTo>
                    <a:pt x="5108" y="7707"/>
                  </a:lnTo>
                  <a:lnTo>
                    <a:pt x="6270" y="6859"/>
                  </a:lnTo>
                  <a:close/>
                  <a:moveTo>
                    <a:pt x="28949" y="8168"/>
                  </a:moveTo>
                  <a:lnTo>
                    <a:pt x="29391" y="8721"/>
                  </a:lnTo>
                  <a:lnTo>
                    <a:pt x="28801" y="9145"/>
                  </a:lnTo>
                  <a:lnTo>
                    <a:pt x="28396" y="8555"/>
                  </a:lnTo>
                  <a:lnTo>
                    <a:pt x="28949" y="8168"/>
                  </a:lnTo>
                  <a:close/>
                  <a:moveTo>
                    <a:pt x="9460" y="7523"/>
                  </a:moveTo>
                  <a:lnTo>
                    <a:pt x="10197" y="8555"/>
                  </a:lnTo>
                  <a:lnTo>
                    <a:pt x="9073" y="9422"/>
                  </a:lnTo>
                  <a:lnTo>
                    <a:pt x="8353" y="8297"/>
                  </a:lnTo>
                  <a:lnTo>
                    <a:pt x="9460" y="7523"/>
                  </a:lnTo>
                  <a:close/>
                  <a:moveTo>
                    <a:pt x="32083" y="8832"/>
                  </a:moveTo>
                  <a:lnTo>
                    <a:pt x="32434" y="9293"/>
                  </a:lnTo>
                  <a:lnTo>
                    <a:pt x="31991" y="9606"/>
                  </a:lnTo>
                  <a:lnTo>
                    <a:pt x="31622" y="9164"/>
                  </a:lnTo>
                  <a:lnTo>
                    <a:pt x="32083" y="8832"/>
                  </a:lnTo>
                  <a:close/>
                  <a:moveTo>
                    <a:pt x="12520" y="8187"/>
                  </a:moveTo>
                  <a:lnTo>
                    <a:pt x="13203" y="9127"/>
                  </a:lnTo>
                  <a:lnTo>
                    <a:pt x="12262" y="9791"/>
                  </a:lnTo>
                  <a:lnTo>
                    <a:pt x="11525" y="8795"/>
                  </a:lnTo>
                  <a:lnTo>
                    <a:pt x="12520" y="8187"/>
                  </a:lnTo>
                  <a:close/>
                  <a:moveTo>
                    <a:pt x="35255" y="9348"/>
                  </a:moveTo>
                  <a:lnTo>
                    <a:pt x="35587" y="9846"/>
                  </a:lnTo>
                  <a:lnTo>
                    <a:pt x="35107" y="10215"/>
                  </a:lnTo>
                  <a:lnTo>
                    <a:pt x="34757" y="9717"/>
                  </a:lnTo>
                  <a:lnTo>
                    <a:pt x="35255" y="9348"/>
                  </a:lnTo>
                  <a:close/>
                  <a:moveTo>
                    <a:pt x="15673" y="8740"/>
                  </a:moveTo>
                  <a:lnTo>
                    <a:pt x="16319" y="9680"/>
                  </a:lnTo>
                  <a:lnTo>
                    <a:pt x="15397" y="10362"/>
                  </a:lnTo>
                  <a:lnTo>
                    <a:pt x="14696" y="9403"/>
                  </a:lnTo>
                  <a:lnTo>
                    <a:pt x="15673" y="8740"/>
                  </a:lnTo>
                  <a:close/>
                  <a:moveTo>
                    <a:pt x="38426" y="9957"/>
                  </a:moveTo>
                  <a:lnTo>
                    <a:pt x="38795" y="10436"/>
                  </a:lnTo>
                  <a:lnTo>
                    <a:pt x="38315" y="10768"/>
                  </a:lnTo>
                  <a:lnTo>
                    <a:pt x="37984" y="10307"/>
                  </a:lnTo>
                  <a:lnTo>
                    <a:pt x="38426" y="9957"/>
                  </a:lnTo>
                  <a:close/>
                  <a:moveTo>
                    <a:pt x="18863" y="9385"/>
                  </a:moveTo>
                  <a:lnTo>
                    <a:pt x="19453" y="10233"/>
                  </a:lnTo>
                  <a:lnTo>
                    <a:pt x="18605" y="10860"/>
                  </a:lnTo>
                  <a:lnTo>
                    <a:pt x="17960" y="9993"/>
                  </a:lnTo>
                  <a:lnTo>
                    <a:pt x="18863" y="9385"/>
                  </a:lnTo>
                  <a:close/>
                  <a:moveTo>
                    <a:pt x="41653" y="10528"/>
                  </a:moveTo>
                  <a:lnTo>
                    <a:pt x="42003" y="11008"/>
                  </a:lnTo>
                  <a:lnTo>
                    <a:pt x="41524" y="11339"/>
                  </a:lnTo>
                  <a:lnTo>
                    <a:pt x="41155" y="10860"/>
                  </a:lnTo>
                  <a:lnTo>
                    <a:pt x="41653" y="10528"/>
                  </a:lnTo>
                  <a:close/>
                  <a:moveTo>
                    <a:pt x="22053" y="10012"/>
                  </a:moveTo>
                  <a:lnTo>
                    <a:pt x="22588" y="10805"/>
                  </a:lnTo>
                  <a:lnTo>
                    <a:pt x="21813" y="11376"/>
                  </a:lnTo>
                  <a:lnTo>
                    <a:pt x="21223" y="10565"/>
                  </a:lnTo>
                  <a:lnTo>
                    <a:pt x="22053" y="10012"/>
                  </a:lnTo>
                  <a:close/>
                  <a:moveTo>
                    <a:pt x="25224" y="10657"/>
                  </a:moveTo>
                  <a:lnTo>
                    <a:pt x="25722" y="11376"/>
                  </a:lnTo>
                  <a:lnTo>
                    <a:pt x="25022" y="11911"/>
                  </a:lnTo>
                  <a:lnTo>
                    <a:pt x="24487" y="11137"/>
                  </a:lnTo>
                  <a:lnTo>
                    <a:pt x="25224" y="10657"/>
                  </a:lnTo>
                  <a:close/>
                  <a:moveTo>
                    <a:pt x="5643" y="9809"/>
                  </a:moveTo>
                  <a:lnTo>
                    <a:pt x="6602" y="11210"/>
                  </a:lnTo>
                  <a:lnTo>
                    <a:pt x="5219" y="12225"/>
                  </a:lnTo>
                  <a:lnTo>
                    <a:pt x="5164" y="11966"/>
                  </a:lnTo>
                  <a:lnTo>
                    <a:pt x="5071" y="11727"/>
                  </a:lnTo>
                  <a:lnTo>
                    <a:pt x="4961" y="11487"/>
                  </a:lnTo>
                  <a:lnTo>
                    <a:pt x="4887" y="11376"/>
                  </a:lnTo>
                  <a:lnTo>
                    <a:pt x="4795" y="11284"/>
                  </a:lnTo>
                  <a:lnTo>
                    <a:pt x="4721" y="11192"/>
                  </a:lnTo>
                  <a:lnTo>
                    <a:pt x="4611" y="11100"/>
                  </a:lnTo>
                  <a:lnTo>
                    <a:pt x="4500" y="11026"/>
                  </a:lnTo>
                  <a:lnTo>
                    <a:pt x="4389" y="10952"/>
                  </a:lnTo>
                  <a:lnTo>
                    <a:pt x="4242" y="10897"/>
                  </a:lnTo>
                  <a:lnTo>
                    <a:pt x="4113" y="10860"/>
                  </a:lnTo>
                  <a:lnTo>
                    <a:pt x="3947" y="10823"/>
                  </a:lnTo>
                  <a:lnTo>
                    <a:pt x="3781" y="10786"/>
                  </a:lnTo>
                  <a:lnTo>
                    <a:pt x="4076" y="10749"/>
                  </a:lnTo>
                  <a:lnTo>
                    <a:pt x="4352" y="10713"/>
                  </a:lnTo>
                  <a:lnTo>
                    <a:pt x="4629" y="10657"/>
                  </a:lnTo>
                  <a:lnTo>
                    <a:pt x="4887" y="10565"/>
                  </a:lnTo>
                  <a:lnTo>
                    <a:pt x="5016" y="10510"/>
                  </a:lnTo>
                  <a:lnTo>
                    <a:pt x="5127" y="10436"/>
                  </a:lnTo>
                  <a:lnTo>
                    <a:pt x="5219" y="10362"/>
                  </a:lnTo>
                  <a:lnTo>
                    <a:pt x="5330" y="10289"/>
                  </a:lnTo>
                  <a:lnTo>
                    <a:pt x="5422" y="10178"/>
                  </a:lnTo>
                  <a:lnTo>
                    <a:pt x="5496" y="10086"/>
                  </a:lnTo>
                  <a:lnTo>
                    <a:pt x="5569" y="9957"/>
                  </a:lnTo>
                  <a:lnTo>
                    <a:pt x="5643" y="9809"/>
                  </a:lnTo>
                  <a:close/>
                  <a:moveTo>
                    <a:pt x="28414" y="11284"/>
                  </a:moveTo>
                  <a:lnTo>
                    <a:pt x="28894" y="11930"/>
                  </a:lnTo>
                  <a:lnTo>
                    <a:pt x="28211" y="12446"/>
                  </a:lnTo>
                  <a:lnTo>
                    <a:pt x="27750" y="11745"/>
                  </a:lnTo>
                  <a:lnTo>
                    <a:pt x="28414" y="11284"/>
                  </a:lnTo>
                  <a:close/>
                  <a:moveTo>
                    <a:pt x="8870" y="10602"/>
                  </a:moveTo>
                  <a:lnTo>
                    <a:pt x="9699" y="11764"/>
                  </a:lnTo>
                  <a:lnTo>
                    <a:pt x="8501" y="12649"/>
                  </a:lnTo>
                  <a:lnTo>
                    <a:pt x="7597" y="11376"/>
                  </a:lnTo>
                  <a:lnTo>
                    <a:pt x="8870" y="10602"/>
                  </a:lnTo>
                  <a:close/>
                  <a:moveTo>
                    <a:pt x="31530" y="11966"/>
                  </a:moveTo>
                  <a:lnTo>
                    <a:pt x="31973" y="12538"/>
                  </a:lnTo>
                  <a:lnTo>
                    <a:pt x="31420" y="12999"/>
                  </a:lnTo>
                  <a:lnTo>
                    <a:pt x="30977" y="12298"/>
                  </a:lnTo>
                  <a:lnTo>
                    <a:pt x="31530" y="11966"/>
                  </a:lnTo>
                  <a:close/>
                  <a:moveTo>
                    <a:pt x="11967" y="11339"/>
                  </a:moveTo>
                  <a:lnTo>
                    <a:pt x="12742" y="12354"/>
                  </a:lnTo>
                  <a:lnTo>
                    <a:pt x="11709" y="13165"/>
                  </a:lnTo>
                  <a:lnTo>
                    <a:pt x="10898" y="11966"/>
                  </a:lnTo>
                  <a:lnTo>
                    <a:pt x="11967" y="11339"/>
                  </a:lnTo>
                  <a:close/>
                  <a:moveTo>
                    <a:pt x="34702" y="12501"/>
                  </a:moveTo>
                  <a:lnTo>
                    <a:pt x="35107" y="13073"/>
                  </a:lnTo>
                  <a:lnTo>
                    <a:pt x="34591" y="13441"/>
                  </a:lnTo>
                  <a:lnTo>
                    <a:pt x="34167" y="12851"/>
                  </a:lnTo>
                  <a:lnTo>
                    <a:pt x="34702" y="12501"/>
                  </a:lnTo>
                  <a:close/>
                  <a:moveTo>
                    <a:pt x="15120" y="11874"/>
                  </a:moveTo>
                  <a:lnTo>
                    <a:pt x="15821" y="12907"/>
                  </a:lnTo>
                  <a:lnTo>
                    <a:pt x="14881" y="13552"/>
                  </a:lnTo>
                  <a:lnTo>
                    <a:pt x="14143" y="12556"/>
                  </a:lnTo>
                  <a:lnTo>
                    <a:pt x="15120" y="11874"/>
                  </a:lnTo>
                  <a:close/>
                  <a:moveTo>
                    <a:pt x="37873" y="13091"/>
                  </a:moveTo>
                  <a:lnTo>
                    <a:pt x="38315" y="13626"/>
                  </a:lnTo>
                  <a:lnTo>
                    <a:pt x="37725" y="14087"/>
                  </a:lnTo>
                  <a:lnTo>
                    <a:pt x="37320" y="13478"/>
                  </a:lnTo>
                  <a:lnTo>
                    <a:pt x="37873" y="13091"/>
                  </a:lnTo>
                  <a:close/>
                  <a:moveTo>
                    <a:pt x="18292" y="12520"/>
                  </a:moveTo>
                  <a:lnTo>
                    <a:pt x="18937" y="13460"/>
                  </a:lnTo>
                  <a:lnTo>
                    <a:pt x="18015" y="14142"/>
                  </a:lnTo>
                  <a:lnTo>
                    <a:pt x="17333" y="13165"/>
                  </a:lnTo>
                  <a:lnTo>
                    <a:pt x="18292" y="12520"/>
                  </a:lnTo>
                  <a:close/>
                  <a:moveTo>
                    <a:pt x="21481" y="13146"/>
                  </a:moveTo>
                  <a:lnTo>
                    <a:pt x="22090" y="14013"/>
                  </a:lnTo>
                  <a:lnTo>
                    <a:pt x="21223" y="14658"/>
                  </a:lnTo>
                  <a:lnTo>
                    <a:pt x="20578" y="13755"/>
                  </a:lnTo>
                  <a:lnTo>
                    <a:pt x="21481" y="13146"/>
                  </a:lnTo>
                  <a:close/>
                  <a:moveTo>
                    <a:pt x="41100" y="13644"/>
                  </a:moveTo>
                  <a:lnTo>
                    <a:pt x="41524" y="14216"/>
                  </a:lnTo>
                  <a:lnTo>
                    <a:pt x="40934" y="14658"/>
                  </a:lnTo>
                  <a:lnTo>
                    <a:pt x="40491" y="14050"/>
                  </a:lnTo>
                  <a:lnTo>
                    <a:pt x="41100" y="13644"/>
                  </a:lnTo>
                  <a:close/>
                  <a:moveTo>
                    <a:pt x="24671" y="13773"/>
                  </a:moveTo>
                  <a:lnTo>
                    <a:pt x="25243" y="14585"/>
                  </a:lnTo>
                  <a:lnTo>
                    <a:pt x="24432" y="15175"/>
                  </a:lnTo>
                  <a:lnTo>
                    <a:pt x="23841" y="14326"/>
                  </a:lnTo>
                  <a:lnTo>
                    <a:pt x="24671" y="13773"/>
                  </a:lnTo>
                  <a:close/>
                  <a:moveTo>
                    <a:pt x="27879" y="14400"/>
                  </a:moveTo>
                  <a:lnTo>
                    <a:pt x="28396" y="15138"/>
                  </a:lnTo>
                  <a:lnTo>
                    <a:pt x="27640" y="15728"/>
                  </a:lnTo>
                  <a:lnTo>
                    <a:pt x="27087" y="14916"/>
                  </a:lnTo>
                  <a:lnTo>
                    <a:pt x="27879" y="14400"/>
                  </a:lnTo>
                  <a:close/>
                  <a:moveTo>
                    <a:pt x="8261" y="13626"/>
                  </a:moveTo>
                  <a:lnTo>
                    <a:pt x="9183" y="14990"/>
                  </a:lnTo>
                  <a:lnTo>
                    <a:pt x="7856" y="15967"/>
                  </a:lnTo>
                  <a:lnTo>
                    <a:pt x="7800" y="15765"/>
                  </a:lnTo>
                  <a:lnTo>
                    <a:pt x="7727" y="15543"/>
                  </a:lnTo>
                  <a:lnTo>
                    <a:pt x="7634" y="15341"/>
                  </a:lnTo>
                  <a:lnTo>
                    <a:pt x="7524" y="15156"/>
                  </a:lnTo>
                  <a:lnTo>
                    <a:pt x="7376" y="14972"/>
                  </a:lnTo>
                  <a:lnTo>
                    <a:pt x="7192" y="14806"/>
                  </a:lnTo>
                  <a:lnTo>
                    <a:pt x="6971" y="14677"/>
                  </a:lnTo>
                  <a:lnTo>
                    <a:pt x="6712" y="14548"/>
                  </a:lnTo>
                  <a:lnTo>
                    <a:pt x="6971" y="14511"/>
                  </a:lnTo>
                  <a:lnTo>
                    <a:pt x="7229" y="14456"/>
                  </a:lnTo>
                  <a:lnTo>
                    <a:pt x="7450" y="14363"/>
                  </a:lnTo>
                  <a:lnTo>
                    <a:pt x="7653" y="14253"/>
                  </a:lnTo>
                  <a:lnTo>
                    <a:pt x="7856" y="14124"/>
                  </a:lnTo>
                  <a:lnTo>
                    <a:pt x="8003" y="13976"/>
                  </a:lnTo>
                  <a:lnTo>
                    <a:pt x="8151" y="13810"/>
                  </a:lnTo>
                  <a:lnTo>
                    <a:pt x="8261" y="13626"/>
                  </a:lnTo>
                  <a:close/>
                  <a:moveTo>
                    <a:pt x="31051" y="14990"/>
                  </a:moveTo>
                  <a:lnTo>
                    <a:pt x="31586" y="15709"/>
                  </a:lnTo>
                  <a:lnTo>
                    <a:pt x="30848" y="16262"/>
                  </a:lnTo>
                  <a:lnTo>
                    <a:pt x="30313" y="15488"/>
                  </a:lnTo>
                  <a:lnTo>
                    <a:pt x="31051" y="14990"/>
                  </a:lnTo>
                  <a:close/>
                  <a:moveTo>
                    <a:pt x="11488" y="14400"/>
                  </a:moveTo>
                  <a:lnTo>
                    <a:pt x="12318" y="15543"/>
                  </a:lnTo>
                  <a:lnTo>
                    <a:pt x="11119" y="16428"/>
                  </a:lnTo>
                  <a:lnTo>
                    <a:pt x="10253" y="15138"/>
                  </a:lnTo>
                  <a:lnTo>
                    <a:pt x="11488" y="14400"/>
                  </a:lnTo>
                  <a:close/>
                  <a:moveTo>
                    <a:pt x="34167" y="15654"/>
                  </a:moveTo>
                  <a:lnTo>
                    <a:pt x="34646" y="16281"/>
                  </a:lnTo>
                  <a:lnTo>
                    <a:pt x="34019" y="16742"/>
                  </a:lnTo>
                  <a:lnTo>
                    <a:pt x="33540" y="16078"/>
                  </a:lnTo>
                  <a:lnTo>
                    <a:pt x="34167" y="15654"/>
                  </a:lnTo>
                  <a:close/>
                  <a:moveTo>
                    <a:pt x="14586" y="15119"/>
                  </a:moveTo>
                  <a:lnTo>
                    <a:pt x="15360" y="16115"/>
                  </a:lnTo>
                  <a:lnTo>
                    <a:pt x="14309" y="16816"/>
                  </a:lnTo>
                  <a:lnTo>
                    <a:pt x="13516" y="15746"/>
                  </a:lnTo>
                  <a:lnTo>
                    <a:pt x="14586" y="15119"/>
                  </a:lnTo>
                  <a:close/>
                  <a:moveTo>
                    <a:pt x="37338" y="16170"/>
                  </a:moveTo>
                  <a:lnTo>
                    <a:pt x="37762" y="16760"/>
                  </a:lnTo>
                  <a:lnTo>
                    <a:pt x="37099" y="17295"/>
                  </a:lnTo>
                  <a:lnTo>
                    <a:pt x="36619" y="16650"/>
                  </a:lnTo>
                  <a:lnTo>
                    <a:pt x="37338" y="16170"/>
                  </a:lnTo>
                  <a:close/>
                  <a:moveTo>
                    <a:pt x="17757" y="15654"/>
                  </a:moveTo>
                  <a:lnTo>
                    <a:pt x="18458" y="16668"/>
                  </a:lnTo>
                  <a:lnTo>
                    <a:pt x="17425" y="17424"/>
                  </a:lnTo>
                  <a:lnTo>
                    <a:pt x="16687" y="16336"/>
                  </a:lnTo>
                  <a:lnTo>
                    <a:pt x="17757" y="15654"/>
                  </a:lnTo>
                  <a:close/>
                  <a:moveTo>
                    <a:pt x="40546" y="16723"/>
                  </a:moveTo>
                  <a:lnTo>
                    <a:pt x="40971" y="17332"/>
                  </a:lnTo>
                  <a:lnTo>
                    <a:pt x="40344" y="17848"/>
                  </a:lnTo>
                  <a:lnTo>
                    <a:pt x="39920" y="17184"/>
                  </a:lnTo>
                  <a:lnTo>
                    <a:pt x="40546" y="16723"/>
                  </a:lnTo>
                  <a:close/>
                  <a:moveTo>
                    <a:pt x="20928" y="16262"/>
                  </a:moveTo>
                  <a:lnTo>
                    <a:pt x="21610" y="17221"/>
                  </a:lnTo>
                  <a:lnTo>
                    <a:pt x="20652" y="17940"/>
                  </a:lnTo>
                  <a:lnTo>
                    <a:pt x="19933" y="16926"/>
                  </a:lnTo>
                  <a:lnTo>
                    <a:pt x="20928" y="16262"/>
                  </a:lnTo>
                  <a:close/>
                  <a:moveTo>
                    <a:pt x="24118" y="16889"/>
                  </a:moveTo>
                  <a:lnTo>
                    <a:pt x="24745" y="17793"/>
                  </a:lnTo>
                  <a:lnTo>
                    <a:pt x="23841" y="18457"/>
                  </a:lnTo>
                  <a:lnTo>
                    <a:pt x="23178" y="17516"/>
                  </a:lnTo>
                  <a:lnTo>
                    <a:pt x="24118" y="16889"/>
                  </a:lnTo>
                  <a:close/>
                  <a:moveTo>
                    <a:pt x="27308" y="17498"/>
                  </a:moveTo>
                  <a:lnTo>
                    <a:pt x="27916" y="18364"/>
                  </a:lnTo>
                  <a:lnTo>
                    <a:pt x="27068" y="19010"/>
                  </a:lnTo>
                  <a:lnTo>
                    <a:pt x="26423" y="18088"/>
                  </a:lnTo>
                  <a:lnTo>
                    <a:pt x="27308" y="17498"/>
                  </a:lnTo>
                  <a:close/>
                  <a:moveTo>
                    <a:pt x="30516" y="18088"/>
                  </a:moveTo>
                  <a:lnTo>
                    <a:pt x="31014" y="18844"/>
                  </a:lnTo>
                  <a:lnTo>
                    <a:pt x="30221" y="19471"/>
                  </a:lnTo>
                  <a:lnTo>
                    <a:pt x="29650" y="18678"/>
                  </a:lnTo>
                  <a:lnTo>
                    <a:pt x="30516" y="18088"/>
                  </a:lnTo>
                  <a:close/>
                  <a:moveTo>
                    <a:pt x="10953" y="17498"/>
                  </a:moveTo>
                  <a:lnTo>
                    <a:pt x="11820" y="18752"/>
                  </a:lnTo>
                  <a:lnTo>
                    <a:pt x="10474" y="19747"/>
                  </a:lnTo>
                  <a:lnTo>
                    <a:pt x="10437" y="19544"/>
                  </a:lnTo>
                  <a:lnTo>
                    <a:pt x="10363" y="19323"/>
                  </a:lnTo>
                  <a:lnTo>
                    <a:pt x="10271" y="19120"/>
                  </a:lnTo>
                  <a:lnTo>
                    <a:pt x="10160" y="18936"/>
                  </a:lnTo>
                  <a:lnTo>
                    <a:pt x="10031" y="18770"/>
                  </a:lnTo>
                  <a:lnTo>
                    <a:pt x="9865" y="18623"/>
                  </a:lnTo>
                  <a:lnTo>
                    <a:pt x="9681" y="18494"/>
                  </a:lnTo>
                  <a:lnTo>
                    <a:pt x="9478" y="18401"/>
                  </a:lnTo>
                  <a:lnTo>
                    <a:pt x="10953" y="17498"/>
                  </a:lnTo>
                  <a:close/>
                  <a:moveTo>
                    <a:pt x="33614" y="18752"/>
                  </a:moveTo>
                  <a:lnTo>
                    <a:pt x="34130" y="19452"/>
                  </a:lnTo>
                  <a:lnTo>
                    <a:pt x="33466" y="20005"/>
                  </a:lnTo>
                  <a:lnTo>
                    <a:pt x="32950" y="19213"/>
                  </a:lnTo>
                  <a:lnTo>
                    <a:pt x="33614" y="18752"/>
                  </a:lnTo>
                  <a:close/>
                  <a:moveTo>
                    <a:pt x="14051" y="18254"/>
                  </a:moveTo>
                  <a:lnTo>
                    <a:pt x="14881" y="19323"/>
                  </a:lnTo>
                  <a:lnTo>
                    <a:pt x="13756" y="20227"/>
                  </a:lnTo>
                  <a:lnTo>
                    <a:pt x="12871" y="18918"/>
                  </a:lnTo>
                  <a:lnTo>
                    <a:pt x="14051" y="18254"/>
                  </a:lnTo>
                  <a:close/>
                  <a:moveTo>
                    <a:pt x="36803" y="19231"/>
                  </a:moveTo>
                  <a:lnTo>
                    <a:pt x="37375" y="19950"/>
                  </a:lnTo>
                  <a:lnTo>
                    <a:pt x="36619" y="20466"/>
                  </a:lnTo>
                  <a:lnTo>
                    <a:pt x="36140" y="19766"/>
                  </a:lnTo>
                  <a:lnTo>
                    <a:pt x="36803" y="19231"/>
                  </a:lnTo>
                  <a:close/>
                  <a:moveTo>
                    <a:pt x="17185" y="18770"/>
                  </a:moveTo>
                  <a:lnTo>
                    <a:pt x="17997" y="19895"/>
                  </a:lnTo>
                  <a:lnTo>
                    <a:pt x="16927" y="20595"/>
                  </a:lnTo>
                  <a:lnTo>
                    <a:pt x="16097" y="19508"/>
                  </a:lnTo>
                  <a:lnTo>
                    <a:pt x="17185" y="18770"/>
                  </a:lnTo>
                  <a:close/>
                  <a:moveTo>
                    <a:pt x="39993" y="19729"/>
                  </a:moveTo>
                  <a:lnTo>
                    <a:pt x="40565" y="20522"/>
                  </a:lnTo>
                  <a:lnTo>
                    <a:pt x="39735" y="21130"/>
                  </a:lnTo>
                  <a:lnTo>
                    <a:pt x="39182" y="20282"/>
                  </a:lnTo>
                  <a:lnTo>
                    <a:pt x="39993" y="19729"/>
                  </a:lnTo>
                  <a:close/>
                  <a:moveTo>
                    <a:pt x="20375" y="19379"/>
                  </a:moveTo>
                  <a:lnTo>
                    <a:pt x="21113" y="20430"/>
                  </a:lnTo>
                  <a:lnTo>
                    <a:pt x="20043" y="21241"/>
                  </a:lnTo>
                  <a:lnTo>
                    <a:pt x="19287" y="20098"/>
                  </a:lnTo>
                  <a:lnTo>
                    <a:pt x="20375" y="19379"/>
                  </a:lnTo>
                  <a:close/>
                  <a:moveTo>
                    <a:pt x="23583" y="20005"/>
                  </a:moveTo>
                  <a:lnTo>
                    <a:pt x="24192" y="20927"/>
                  </a:lnTo>
                  <a:lnTo>
                    <a:pt x="23233" y="21702"/>
                  </a:lnTo>
                  <a:lnTo>
                    <a:pt x="22532" y="20688"/>
                  </a:lnTo>
                  <a:lnTo>
                    <a:pt x="23583" y="20005"/>
                  </a:lnTo>
                  <a:close/>
                  <a:moveTo>
                    <a:pt x="26755" y="20595"/>
                  </a:moveTo>
                  <a:lnTo>
                    <a:pt x="27363" y="21499"/>
                  </a:lnTo>
                  <a:lnTo>
                    <a:pt x="26460" y="22181"/>
                  </a:lnTo>
                  <a:lnTo>
                    <a:pt x="25870" y="21259"/>
                  </a:lnTo>
                  <a:lnTo>
                    <a:pt x="26755" y="20595"/>
                  </a:lnTo>
                  <a:close/>
                  <a:moveTo>
                    <a:pt x="29981" y="21167"/>
                  </a:moveTo>
                  <a:lnTo>
                    <a:pt x="30627" y="22015"/>
                  </a:lnTo>
                  <a:lnTo>
                    <a:pt x="29650" y="22716"/>
                  </a:lnTo>
                  <a:lnTo>
                    <a:pt x="29096" y="21831"/>
                  </a:lnTo>
                  <a:lnTo>
                    <a:pt x="29981" y="21167"/>
                  </a:lnTo>
                  <a:close/>
                  <a:moveTo>
                    <a:pt x="33153" y="21683"/>
                  </a:moveTo>
                  <a:lnTo>
                    <a:pt x="33798" y="22587"/>
                  </a:lnTo>
                  <a:lnTo>
                    <a:pt x="32876" y="23269"/>
                  </a:lnTo>
                  <a:lnTo>
                    <a:pt x="32212" y="22310"/>
                  </a:lnTo>
                  <a:lnTo>
                    <a:pt x="33153" y="21683"/>
                  </a:lnTo>
                  <a:close/>
                  <a:moveTo>
                    <a:pt x="16687" y="21978"/>
                  </a:moveTo>
                  <a:lnTo>
                    <a:pt x="17407" y="23011"/>
                  </a:lnTo>
                  <a:lnTo>
                    <a:pt x="16337" y="23767"/>
                  </a:lnTo>
                  <a:lnTo>
                    <a:pt x="15434" y="22697"/>
                  </a:lnTo>
                  <a:lnTo>
                    <a:pt x="16687" y="21978"/>
                  </a:lnTo>
                  <a:close/>
                  <a:moveTo>
                    <a:pt x="36269" y="22366"/>
                  </a:moveTo>
                  <a:lnTo>
                    <a:pt x="36933" y="23195"/>
                  </a:lnTo>
                  <a:lnTo>
                    <a:pt x="36084" y="23841"/>
                  </a:lnTo>
                  <a:lnTo>
                    <a:pt x="35421" y="22882"/>
                  </a:lnTo>
                  <a:lnTo>
                    <a:pt x="36269" y="22366"/>
                  </a:lnTo>
                  <a:close/>
                  <a:moveTo>
                    <a:pt x="13516" y="21130"/>
                  </a:moveTo>
                  <a:lnTo>
                    <a:pt x="14512" y="22587"/>
                  </a:lnTo>
                  <a:lnTo>
                    <a:pt x="14291" y="22661"/>
                  </a:lnTo>
                  <a:lnTo>
                    <a:pt x="14069" y="22734"/>
                  </a:lnTo>
                  <a:lnTo>
                    <a:pt x="13848" y="22845"/>
                  </a:lnTo>
                  <a:lnTo>
                    <a:pt x="13645" y="22992"/>
                  </a:lnTo>
                  <a:lnTo>
                    <a:pt x="13553" y="23066"/>
                  </a:lnTo>
                  <a:lnTo>
                    <a:pt x="13479" y="23158"/>
                  </a:lnTo>
                  <a:lnTo>
                    <a:pt x="13406" y="23269"/>
                  </a:lnTo>
                  <a:lnTo>
                    <a:pt x="13332" y="23380"/>
                  </a:lnTo>
                  <a:lnTo>
                    <a:pt x="13276" y="23509"/>
                  </a:lnTo>
                  <a:lnTo>
                    <a:pt x="13240" y="23638"/>
                  </a:lnTo>
                  <a:lnTo>
                    <a:pt x="13203" y="23785"/>
                  </a:lnTo>
                  <a:lnTo>
                    <a:pt x="13184" y="23951"/>
                  </a:lnTo>
                  <a:lnTo>
                    <a:pt x="13110" y="23656"/>
                  </a:lnTo>
                  <a:lnTo>
                    <a:pt x="13037" y="23361"/>
                  </a:lnTo>
                  <a:lnTo>
                    <a:pt x="12945" y="23085"/>
                  </a:lnTo>
                  <a:lnTo>
                    <a:pt x="12834" y="22826"/>
                  </a:lnTo>
                  <a:lnTo>
                    <a:pt x="12760" y="22697"/>
                  </a:lnTo>
                  <a:lnTo>
                    <a:pt x="12668" y="22587"/>
                  </a:lnTo>
                  <a:lnTo>
                    <a:pt x="12576" y="22476"/>
                  </a:lnTo>
                  <a:lnTo>
                    <a:pt x="12484" y="22384"/>
                  </a:lnTo>
                  <a:lnTo>
                    <a:pt x="12355" y="22292"/>
                  </a:lnTo>
                  <a:lnTo>
                    <a:pt x="12225" y="22218"/>
                  </a:lnTo>
                  <a:lnTo>
                    <a:pt x="12060" y="22144"/>
                  </a:lnTo>
                  <a:lnTo>
                    <a:pt x="11894" y="22089"/>
                  </a:lnTo>
                  <a:lnTo>
                    <a:pt x="12170" y="22052"/>
                  </a:lnTo>
                  <a:lnTo>
                    <a:pt x="12428" y="21997"/>
                  </a:lnTo>
                  <a:lnTo>
                    <a:pt x="12668" y="21923"/>
                  </a:lnTo>
                  <a:lnTo>
                    <a:pt x="12889" y="21812"/>
                  </a:lnTo>
                  <a:lnTo>
                    <a:pt x="13074" y="21683"/>
                  </a:lnTo>
                  <a:lnTo>
                    <a:pt x="13258" y="21517"/>
                  </a:lnTo>
                  <a:lnTo>
                    <a:pt x="13406" y="21351"/>
                  </a:lnTo>
                  <a:lnTo>
                    <a:pt x="13516" y="21130"/>
                  </a:lnTo>
                  <a:close/>
                  <a:moveTo>
                    <a:pt x="39422" y="22826"/>
                  </a:moveTo>
                  <a:lnTo>
                    <a:pt x="40104" y="23748"/>
                  </a:lnTo>
                  <a:lnTo>
                    <a:pt x="39237" y="24320"/>
                  </a:lnTo>
                  <a:lnTo>
                    <a:pt x="38574" y="23435"/>
                  </a:lnTo>
                  <a:lnTo>
                    <a:pt x="39422" y="22826"/>
                  </a:lnTo>
                  <a:close/>
                  <a:moveTo>
                    <a:pt x="19822" y="22495"/>
                  </a:moveTo>
                  <a:lnTo>
                    <a:pt x="20541" y="23564"/>
                  </a:lnTo>
                  <a:lnTo>
                    <a:pt x="19453" y="24449"/>
                  </a:lnTo>
                  <a:lnTo>
                    <a:pt x="18753" y="23232"/>
                  </a:lnTo>
                  <a:lnTo>
                    <a:pt x="19822" y="22495"/>
                  </a:lnTo>
                  <a:close/>
                  <a:moveTo>
                    <a:pt x="23049" y="23066"/>
                  </a:moveTo>
                  <a:lnTo>
                    <a:pt x="23823" y="24099"/>
                  </a:lnTo>
                  <a:lnTo>
                    <a:pt x="22643" y="24947"/>
                  </a:lnTo>
                  <a:lnTo>
                    <a:pt x="21979" y="23822"/>
                  </a:lnTo>
                  <a:lnTo>
                    <a:pt x="23049" y="23066"/>
                  </a:lnTo>
                  <a:close/>
                  <a:moveTo>
                    <a:pt x="26202" y="23601"/>
                  </a:moveTo>
                  <a:lnTo>
                    <a:pt x="26976" y="24670"/>
                  </a:lnTo>
                  <a:lnTo>
                    <a:pt x="25870" y="25463"/>
                  </a:lnTo>
                  <a:lnTo>
                    <a:pt x="25114" y="24320"/>
                  </a:lnTo>
                  <a:lnTo>
                    <a:pt x="26202" y="23601"/>
                  </a:lnTo>
                  <a:close/>
                  <a:moveTo>
                    <a:pt x="29391" y="24209"/>
                  </a:moveTo>
                  <a:lnTo>
                    <a:pt x="30147" y="25242"/>
                  </a:lnTo>
                  <a:lnTo>
                    <a:pt x="29078" y="26016"/>
                  </a:lnTo>
                  <a:lnTo>
                    <a:pt x="28340" y="24910"/>
                  </a:lnTo>
                  <a:lnTo>
                    <a:pt x="29391" y="24209"/>
                  </a:lnTo>
                  <a:close/>
                  <a:moveTo>
                    <a:pt x="32600" y="24799"/>
                  </a:moveTo>
                  <a:lnTo>
                    <a:pt x="33337" y="25813"/>
                  </a:lnTo>
                  <a:lnTo>
                    <a:pt x="32268" y="26569"/>
                  </a:lnTo>
                  <a:lnTo>
                    <a:pt x="31549" y="25482"/>
                  </a:lnTo>
                  <a:lnTo>
                    <a:pt x="32600" y="24799"/>
                  </a:lnTo>
                  <a:close/>
                  <a:moveTo>
                    <a:pt x="35789" y="25371"/>
                  </a:moveTo>
                  <a:lnTo>
                    <a:pt x="36527" y="26385"/>
                  </a:lnTo>
                  <a:lnTo>
                    <a:pt x="35476" y="27141"/>
                  </a:lnTo>
                  <a:lnTo>
                    <a:pt x="34757" y="26053"/>
                  </a:lnTo>
                  <a:lnTo>
                    <a:pt x="35789" y="25371"/>
                  </a:lnTo>
                  <a:close/>
                  <a:moveTo>
                    <a:pt x="19269" y="25482"/>
                  </a:moveTo>
                  <a:lnTo>
                    <a:pt x="20209" y="26809"/>
                  </a:lnTo>
                  <a:lnTo>
                    <a:pt x="19933" y="26901"/>
                  </a:lnTo>
                  <a:lnTo>
                    <a:pt x="19767" y="26975"/>
                  </a:lnTo>
                  <a:lnTo>
                    <a:pt x="19582" y="27067"/>
                  </a:lnTo>
                  <a:lnTo>
                    <a:pt x="19416" y="27196"/>
                  </a:lnTo>
                  <a:lnTo>
                    <a:pt x="19269" y="27325"/>
                  </a:lnTo>
                  <a:lnTo>
                    <a:pt x="19011" y="27584"/>
                  </a:lnTo>
                  <a:lnTo>
                    <a:pt x="17997" y="26330"/>
                  </a:lnTo>
                  <a:lnTo>
                    <a:pt x="19269" y="25482"/>
                  </a:lnTo>
                  <a:close/>
                  <a:moveTo>
                    <a:pt x="38924" y="26035"/>
                  </a:moveTo>
                  <a:lnTo>
                    <a:pt x="39625" y="26957"/>
                  </a:lnTo>
                  <a:lnTo>
                    <a:pt x="38647" y="27620"/>
                  </a:lnTo>
                  <a:lnTo>
                    <a:pt x="37928" y="26625"/>
                  </a:lnTo>
                  <a:lnTo>
                    <a:pt x="38924" y="26035"/>
                  </a:lnTo>
                  <a:close/>
                  <a:moveTo>
                    <a:pt x="22477" y="26127"/>
                  </a:moveTo>
                  <a:lnTo>
                    <a:pt x="23344" y="27307"/>
                  </a:lnTo>
                  <a:lnTo>
                    <a:pt x="22090" y="28229"/>
                  </a:lnTo>
                  <a:lnTo>
                    <a:pt x="21186" y="26901"/>
                  </a:lnTo>
                  <a:lnTo>
                    <a:pt x="22477" y="26127"/>
                  </a:lnTo>
                  <a:close/>
                  <a:moveTo>
                    <a:pt x="25648" y="26735"/>
                  </a:moveTo>
                  <a:lnTo>
                    <a:pt x="26497" y="27879"/>
                  </a:lnTo>
                  <a:lnTo>
                    <a:pt x="25280" y="28800"/>
                  </a:lnTo>
                  <a:lnTo>
                    <a:pt x="24450" y="27491"/>
                  </a:lnTo>
                  <a:lnTo>
                    <a:pt x="25648" y="26735"/>
                  </a:lnTo>
                  <a:close/>
                  <a:moveTo>
                    <a:pt x="28857" y="27307"/>
                  </a:moveTo>
                  <a:lnTo>
                    <a:pt x="29686" y="28450"/>
                  </a:lnTo>
                  <a:lnTo>
                    <a:pt x="28469" y="29335"/>
                  </a:lnTo>
                  <a:lnTo>
                    <a:pt x="27677" y="28081"/>
                  </a:lnTo>
                  <a:lnTo>
                    <a:pt x="28857" y="27307"/>
                  </a:lnTo>
                  <a:close/>
                  <a:moveTo>
                    <a:pt x="32046" y="27897"/>
                  </a:moveTo>
                  <a:lnTo>
                    <a:pt x="32876" y="29022"/>
                  </a:lnTo>
                  <a:lnTo>
                    <a:pt x="31678" y="29888"/>
                  </a:lnTo>
                  <a:lnTo>
                    <a:pt x="30903" y="28653"/>
                  </a:lnTo>
                  <a:lnTo>
                    <a:pt x="32046" y="27897"/>
                  </a:lnTo>
                  <a:close/>
                  <a:moveTo>
                    <a:pt x="35236" y="28469"/>
                  </a:moveTo>
                  <a:lnTo>
                    <a:pt x="36066" y="29575"/>
                  </a:lnTo>
                  <a:lnTo>
                    <a:pt x="34867" y="30460"/>
                  </a:lnTo>
                  <a:lnTo>
                    <a:pt x="34112" y="29225"/>
                  </a:lnTo>
                  <a:lnTo>
                    <a:pt x="35236" y="28469"/>
                  </a:lnTo>
                  <a:close/>
                  <a:moveTo>
                    <a:pt x="38352" y="29132"/>
                  </a:moveTo>
                  <a:lnTo>
                    <a:pt x="39200" y="30183"/>
                  </a:lnTo>
                  <a:lnTo>
                    <a:pt x="38076" y="31031"/>
                  </a:lnTo>
                  <a:lnTo>
                    <a:pt x="37301" y="29778"/>
                  </a:lnTo>
                  <a:lnTo>
                    <a:pt x="38352" y="29132"/>
                  </a:lnTo>
                  <a:close/>
                  <a:moveTo>
                    <a:pt x="41524" y="29593"/>
                  </a:moveTo>
                  <a:lnTo>
                    <a:pt x="42390" y="30755"/>
                  </a:lnTo>
                  <a:lnTo>
                    <a:pt x="41247" y="31474"/>
                  </a:lnTo>
                  <a:lnTo>
                    <a:pt x="40436" y="30349"/>
                  </a:lnTo>
                  <a:lnTo>
                    <a:pt x="41524" y="29593"/>
                  </a:lnTo>
                  <a:close/>
                  <a:moveTo>
                    <a:pt x="25058" y="29704"/>
                  </a:moveTo>
                  <a:lnTo>
                    <a:pt x="26073" y="31179"/>
                  </a:lnTo>
                  <a:lnTo>
                    <a:pt x="25851" y="31216"/>
                  </a:lnTo>
                  <a:lnTo>
                    <a:pt x="25612" y="31290"/>
                  </a:lnTo>
                  <a:lnTo>
                    <a:pt x="25409" y="31400"/>
                  </a:lnTo>
                  <a:lnTo>
                    <a:pt x="25224" y="31548"/>
                  </a:lnTo>
                  <a:lnTo>
                    <a:pt x="25040" y="31714"/>
                  </a:lnTo>
                  <a:lnTo>
                    <a:pt x="24892" y="31917"/>
                  </a:lnTo>
                  <a:lnTo>
                    <a:pt x="24782" y="32156"/>
                  </a:lnTo>
                  <a:lnTo>
                    <a:pt x="24671" y="32433"/>
                  </a:lnTo>
                  <a:lnTo>
                    <a:pt x="24616" y="32138"/>
                  </a:lnTo>
                  <a:lnTo>
                    <a:pt x="24542" y="31861"/>
                  </a:lnTo>
                  <a:lnTo>
                    <a:pt x="24468" y="31603"/>
                  </a:lnTo>
                  <a:lnTo>
                    <a:pt x="24339" y="31363"/>
                  </a:lnTo>
                  <a:lnTo>
                    <a:pt x="24266" y="31234"/>
                  </a:lnTo>
                  <a:lnTo>
                    <a:pt x="24192" y="31124"/>
                  </a:lnTo>
                  <a:lnTo>
                    <a:pt x="24100" y="31031"/>
                  </a:lnTo>
                  <a:lnTo>
                    <a:pt x="23989" y="30939"/>
                  </a:lnTo>
                  <a:lnTo>
                    <a:pt x="23878" y="30847"/>
                  </a:lnTo>
                  <a:lnTo>
                    <a:pt x="23749" y="30773"/>
                  </a:lnTo>
                  <a:lnTo>
                    <a:pt x="23602" y="30700"/>
                  </a:lnTo>
                  <a:lnTo>
                    <a:pt x="23436" y="30644"/>
                  </a:lnTo>
                  <a:lnTo>
                    <a:pt x="23712" y="30626"/>
                  </a:lnTo>
                  <a:lnTo>
                    <a:pt x="23971" y="30552"/>
                  </a:lnTo>
                  <a:lnTo>
                    <a:pt x="24210" y="30478"/>
                  </a:lnTo>
                  <a:lnTo>
                    <a:pt x="24432" y="30368"/>
                  </a:lnTo>
                  <a:lnTo>
                    <a:pt x="24616" y="30239"/>
                  </a:lnTo>
                  <a:lnTo>
                    <a:pt x="24800" y="30091"/>
                  </a:lnTo>
                  <a:lnTo>
                    <a:pt x="24929" y="29907"/>
                  </a:lnTo>
                  <a:lnTo>
                    <a:pt x="25058" y="29704"/>
                  </a:lnTo>
                  <a:close/>
                  <a:moveTo>
                    <a:pt x="28304" y="30405"/>
                  </a:moveTo>
                  <a:lnTo>
                    <a:pt x="29262" y="31732"/>
                  </a:lnTo>
                  <a:lnTo>
                    <a:pt x="29059" y="31769"/>
                  </a:lnTo>
                  <a:lnTo>
                    <a:pt x="28838" y="31843"/>
                  </a:lnTo>
                  <a:lnTo>
                    <a:pt x="28654" y="31953"/>
                  </a:lnTo>
                  <a:lnTo>
                    <a:pt x="28451" y="32082"/>
                  </a:lnTo>
                  <a:lnTo>
                    <a:pt x="28285" y="32267"/>
                  </a:lnTo>
                  <a:lnTo>
                    <a:pt x="28119" y="32470"/>
                  </a:lnTo>
                  <a:lnTo>
                    <a:pt x="27972" y="32728"/>
                  </a:lnTo>
                  <a:lnTo>
                    <a:pt x="27861" y="33023"/>
                  </a:lnTo>
                  <a:lnTo>
                    <a:pt x="27824" y="32691"/>
                  </a:lnTo>
                  <a:lnTo>
                    <a:pt x="27750" y="32414"/>
                  </a:lnTo>
                  <a:lnTo>
                    <a:pt x="27658" y="32138"/>
                  </a:lnTo>
                  <a:lnTo>
                    <a:pt x="27548" y="31917"/>
                  </a:lnTo>
                  <a:lnTo>
                    <a:pt x="27418" y="31714"/>
                  </a:lnTo>
                  <a:lnTo>
                    <a:pt x="27271" y="31548"/>
                  </a:lnTo>
                  <a:lnTo>
                    <a:pt x="27087" y="31419"/>
                  </a:lnTo>
                  <a:lnTo>
                    <a:pt x="26884" y="31308"/>
                  </a:lnTo>
                  <a:lnTo>
                    <a:pt x="28304" y="30405"/>
                  </a:lnTo>
                  <a:close/>
                  <a:moveTo>
                    <a:pt x="31493" y="30995"/>
                  </a:moveTo>
                  <a:lnTo>
                    <a:pt x="32378" y="32212"/>
                  </a:lnTo>
                  <a:lnTo>
                    <a:pt x="31032" y="33262"/>
                  </a:lnTo>
                  <a:lnTo>
                    <a:pt x="30995" y="33041"/>
                  </a:lnTo>
                  <a:lnTo>
                    <a:pt x="30940" y="32838"/>
                  </a:lnTo>
                  <a:lnTo>
                    <a:pt x="30848" y="32636"/>
                  </a:lnTo>
                  <a:lnTo>
                    <a:pt x="30756" y="32433"/>
                  </a:lnTo>
                  <a:lnTo>
                    <a:pt x="30608" y="32267"/>
                  </a:lnTo>
                  <a:lnTo>
                    <a:pt x="30461" y="32119"/>
                  </a:lnTo>
                  <a:lnTo>
                    <a:pt x="30295" y="31972"/>
                  </a:lnTo>
                  <a:lnTo>
                    <a:pt x="30092" y="31880"/>
                  </a:lnTo>
                  <a:lnTo>
                    <a:pt x="31493" y="30995"/>
                  </a:lnTo>
                  <a:close/>
                  <a:moveTo>
                    <a:pt x="34683" y="31566"/>
                  </a:moveTo>
                  <a:lnTo>
                    <a:pt x="35642" y="32875"/>
                  </a:lnTo>
                  <a:lnTo>
                    <a:pt x="35439" y="32931"/>
                  </a:lnTo>
                  <a:lnTo>
                    <a:pt x="35218" y="33004"/>
                  </a:lnTo>
                  <a:lnTo>
                    <a:pt x="35033" y="33097"/>
                  </a:lnTo>
                  <a:lnTo>
                    <a:pt x="34831" y="33244"/>
                  </a:lnTo>
                  <a:lnTo>
                    <a:pt x="34665" y="33410"/>
                  </a:lnTo>
                  <a:lnTo>
                    <a:pt x="34499" y="33631"/>
                  </a:lnTo>
                  <a:lnTo>
                    <a:pt x="34351" y="33889"/>
                  </a:lnTo>
                  <a:lnTo>
                    <a:pt x="34241" y="34184"/>
                  </a:lnTo>
                  <a:lnTo>
                    <a:pt x="34204" y="33871"/>
                  </a:lnTo>
                  <a:lnTo>
                    <a:pt x="34148" y="33576"/>
                  </a:lnTo>
                  <a:lnTo>
                    <a:pt x="34075" y="33318"/>
                  </a:lnTo>
                  <a:lnTo>
                    <a:pt x="33964" y="33078"/>
                  </a:lnTo>
                  <a:lnTo>
                    <a:pt x="33835" y="32894"/>
                  </a:lnTo>
                  <a:lnTo>
                    <a:pt x="33687" y="32709"/>
                  </a:lnTo>
                  <a:lnTo>
                    <a:pt x="33522" y="32580"/>
                  </a:lnTo>
                  <a:lnTo>
                    <a:pt x="33319" y="32451"/>
                  </a:lnTo>
                  <a:lnTo>
                    <a:pt x="34683" y="31566"/>
                  </a:lnTo>
                  <a:close/>
                  <a:moveTo>
                    <a:pt x="37910" y="32138"/>
                  </a:moveTo>
                  <a:lnTo>
                    <a:pt x="38869" y="33447"/>
                  </a:lnTo>
                  <a:lnTo>
                    <a:pt x="38647" y="33484"/>
                  </a:lnTo>
                  <a:lnTo>
                    <a:pt x="38444" y="33558"/>
                  </a:lnTo>
                  <a:lnTo>
                    <a:pt x="38242" y="33650"/>
                  </a:lnTo>
                  <a:lnTo>
                    <a:pt x="38057" y="33797"/>
                  </a:lnTo>
                  <a:lnTo>
                    <a:pt x="37873" y="33963"/>
                  </a:lnTo>
                  <a:lnTo>
                    <a:pt x="37725" y="34166"/>
                  </a:lnTo>
                  <a:lnTo>
                    <a:pt x="37578" y="34406"/>
                  </a:lnTo>
                  <a:lnTo>
                    <a:pt x="37449" y="34682"/>
                  </a:lnTo>
                  <a:lnTo>
                    <a:pt x="37412" y="34387"/>
                  </a:lnTo>
                  <a:lnTo>
                    <a:pt x="37357" y="34111"/>
                  </a:lnTo>
                  <a:lnTo>
                    <a:pt x="37264" y="33853"/>
                  </a:lnTo>
                  <a:lnTo>
                    <a:pt x="37154" y="33631"/>
                  </a:lnTo>
                  <a:lnTo>
                    <a:pt x="37025" y="33447"/>
                  </a:lnTo>
                  <a:lnTo>
                    <a:pt x="36877" y="33281"/>
                  </a:lnTo>
                  <a:lnTo>
                    <a:pt x="36693" y="33133"/>
                  </a:lnTo>
                  <a:lnTo>
                    <a:pt x="36508" y="33023"/>
                  </a:lnTo>
                  <a:lnTo>
                    <a:pt x="37910" y="32138"/>
                  </a:lnTo>
                  <a:close/>
                  <a:moveTo>
                    <a:pt x="41007" y="32820"/>
                  </a:moveTo>
                  <a:lnTo>
                    <a:pt x="41948" y="33963"/>
                  </a:lnTo>
                  <a:lnTo>
                    <a:pt x="40657" y="34738"/>
                  </a:lnTo>
                  <a:lnTo>
                    <a:pt x="39735" y="33521"/>
                  </a:lnTo>
                  <a:lnTo>
                    <a:pt x="41007" y="32820"/>
                  </a:lnTo>
                  <a:close/>
                  <a:moveTo>
                    <a:pt x="1421" y="0"/>
                  </a:moveTo>
                  <a:lnTo>
                    <a:pt x="1587" y="184"/>
                  </a:lnTo>
                  <a:lnTo>
                    <a:pt x="1771" y="350"/>
                  </a:lnTo>
                  <a:lnTo>
                    <a:pt x="1974" y="516"/>
                  </a:lnTo>
                  <a:lnTo>
                    <a:pt x="2232" y="664"/>
                  </a:lnTo>
                  <a:lnTo>
                    <a:pt x="1900" y="701"/>
                  </a:lnTo>
                  <a:lnTo>
                    <a:pt x="1605" y="793"/>
                  </a:lnTo>
                  <a:lnTo>
                    <a:pt x="1347" y="903"/>
                  </a:lnTo>
                  <a:lnTo>
                    <a:pt x="1236" y="977"/>
                  </a:lnTo>
                  <a:lnTo>
                    <a:pt x="1126" y="1051"/>
                  </a:lnTo>
                  <a:lnTo>
                    <a:pt x="1015" y="1143"/>
                  </a:lnTo>
                  <a:lnTo>
                    <a:pt x="923" y="1235"/>
                  </a:lnTo>
                  <a:lnTo>
                    <a:pt x="849" y="1346"/>
                  </a:lnTo>
                  <a:lnTo>
                    <a:pt x="775" y="1457"/>
                  </a:lnTo>
                  <a:lnTo>
                    <a:pt x="702" y="1586"/>
                  </a:lnTo>
                  <a:lnTo>
                    <a:pt x="665" y="1715"/>
                  </a:lnTo>
                  <a:lnTo>
                    <a:pt x="609" y="1844"/>
                  </a:lnTo>
                  <a:lnTo>
                    <a:pt x="573" y="2010"/>
                  </a:lnTo>
                  <a:lnTo>
                    <a:pt x="554" y="2157"/>
                  </a:lnTo>
                  <a:lnTo>
                    <a:pt x="554" y="2305"/>
                  </a:lnTo>
                  <a:lnTo>
                    <a:pt x="554" y="2452"/>
                  </a:lnTo>
                  <a:lnTo>
                    <a:pt x="573" y="2600"/>
                  </a:lnTo>
                  <a:lnTo>
                    <a:pt x="609" y="2729"/>
                  </a:lnTo>
                  <a:lnTo>
                    <a:pt x="646" y="2858"/>
                  </a:lnTo>
                  <a:lnTo>
                    <a:pt x="702" y="2987"/>
                  </a:lnTo>
                  <a:lnTo>
                    <a:pt x="775" y="3098"/>
                  </a:lnTo>
                  <a:lnTo>
                    <a:pt x="849" y="3208"/>
                  </a:lnTo>
                  <a:lnTo>
                    <a:pt x="941" y="3319"/>
                  </a:lnTo>
                  <a:lnTo>
                    <a:pt x="1163" y="3522"/>
                  </a:lnTo>
                  <a:lnTo>
                    <a:pt x="1402" y="3688"/>
                  </a:lnTo>
                  <a:lnTo>
                    <a:pt x="1697" y="3835"/>
                  </a:lnTo>
                  <a:lnTo>
                    <a:pt x="1310" y="3946"/>
                  </a:lnTo>
                  <a:lnTo>
                    <a:pt x="960" y="4075"/>
                  </a:lnTo>
                  <a:lnTo>
                    <a:pt x="812" y="4149"/>
                  </a:lnTo>
                  <a:lnTo>
                    <a:pt x="683" y="4222"/>
                  </a:lnTo>
                  <a:lnTo>
                    <a:pt x="554" y="4315"/>
                  </a:lnTo>
                  <a:lnTo>
                    <a:pt x="443" y="4407"/>
                  </a:lnTo>
                  <a:lnTo>
                    <a:pt x="351" y="4499"/>
                  </a:lnTo>
                  <a:lnTo>
                    <a:pt x="259" y="4610"/>
                  </a:lnTo>
                  <a:lnTo>
                    <a:pt x="185" y="4720"/>
                  </a:lnTo>
                  <a:lnTo>
                    <a:pt x="130" y="4849"/>
                  </a:lnTo>
                  <a:lnTo>
                    <a:pt x="75" y="4978"/>
                  </a:lnTo>
                  <a:lnTo>
                    <a:pt x="38" y="5107"/>
                  </a:lnTo>
                  <a:lnTo>
                    <a:pt x="19" y="5255"/>
                  </a:lnTo>
                  <a:lnTo>
                    <a:pt x="1" y="5402"/>
                  </a:lnTo>
                  <a:lnTo>
                    <a:pt x="1" y="5642"/>
                  </a:lnTo>
                  <a:lnTo>
                    <a:pt x="56" y="5900"/>
                  </a:lnTo>
                  <a:lnTo>
                    <a:pt x="148" y="6140"/>
                  </a:lnTo>
                  <a:lnTo>
                    <a:pt x="259" y="6361"/>
                  </a:lnTo>
                  <a:lnTo>
                    <a:pt x="425" y="6546"/>
                  </a:lnTo>
                  <a:lnTo>
                    <a:pt x="499" y="6638"/>
                  </a:lnTo>
                  <a:lnTo>
                    <a:pt x="591" y="6712"/>
                  </a:lnTo>
                  <a:lnTo>
                    <a:pt x="702" y="6785"/>
                  </a:lnTo>
                  <a:lnTo>
                    <a:pt x="812" y="6841"/>
                  </a:lnTo>
                  <a:lnTo>
                    <a:pt x="923" y="6896"/>
                  </a:lnTo>
                  <a:lnTo>
                    <a:pt x="1052" y="6933"/>
                  </a:lnTo>
                  <a:lnTo>
                    <a:pt x="1347" y="6970"/>
                  </a:lnTo>
                  <a:lnTo>
                    <a:pt x="1494" y="6988"/>
                  </a:lnTo>
                  <a:lnTo>
                    <a:pt x="1660" y="6988"/>
                  </a:lnTo>
                  <a:lnTo>
                    <a:pt x="1808" y="6970"/>
                  </a:lnTo>
                  <a:lnTo>
                    <a:pt x="1974" y="6951"/>
                  </a:lnTo>
                  <a:lnTo>
                    <a:pt x="2103" y="6896"/>
                  </a:lnTo>
                  <a:lnTo>
                    <a:pt x="2250" y="6859"/>
                  </a:lnTo>
                  <a:lnTo>
                    <a:pt x="2379" y="6785"/>
                  </a:lnTo>
                  <a:lnTo>
                    <a:pt x="2490" y="6693"/>
                  </a:lnTo>
                  <a:lnTo>
                    <a:pt x="2619" y="6601"/>
                  </a:lnTo>
                  <a:lnTo>
                    <a:pt x="2711" y="6490"/>
                  </a:lnTo>
                  <a:lnTo>
                    <a:pt x="2914" y="6287"/>
                  </a:lnTo>
                  <a:lnTo>
                    <a:pt x="3062" y="6103"/>
                  </a:lnTo>
                  <a:lnTo>
                    <a:pt x="3873" y="7560"/>
                  </a:lnTo>
                  <a:lnTo>
                    <a:pt x="3652" y="7615"/>
                  </a:lnTo>
                  <a:lnTo>
                    <a:pt x="3467" y="7707"/>
                  </a:lnTo>
                  <a:lnTo>
                    <a:pt x="3283" y="7818"/>
                  </a:lnTo>
                  <a:lnTo>
                    <a:pt x="3117" y="7965"/>
                  </a:lnTo>
                  <a:lnTo>
                    <a:pt x="2970" y="8131"/>
                  </a:lnTo>
                  <a:lnTo>
                    <a:pt x="2840" y="8316"/>
                  </a:lnTo>
                  <a:lnTo>
                    <a:pt x="2730" y="8500"/>
                  </a:lnTo>
                  <a:lnTo>
                    <a:pt x="2619" y="8721"/>
                  </a:lnTo>
                  <a:lnTo>
                    <a:pt x="2601" y="9035"/>
                  </a:lnTo>
                  <a:lnTo>
                    <a:pt x="2619" y="9330"/>
                  </a:lnTo>
                  <a:lnTo>
                    <a:pt x="2675" y="9588"/>
                  </a:lnTo>
                  <a:lnTo>
                    <a:pt x="2730" y="9717"/>
                  </a:lnTo>
                  <a:lnTo>
                    <a:pt x="2767" y="9846"/>
                  </a:lnTo>
                  <a:lnTo>
                    <a:pt x="2840" y="9957"/>
                  </a:lnTo>
                  <a:lnTo>
                    <a:pt x="2914" y="10067"/>
                  </a:lnTo>
                  <a:lnTo>
                    <a:pt x="3006" y="10159"/>
                  </a:lnTo>
                  <a:lnTo>
                    <a:pt x="3099" y="10270"/>
                  </a:lnTo>
                  <a:lnTo>
                    <a:pt x="3209" y="10362"/>
                  </a:lnTo>
                  <a:lnTo>
                    <a:pt x="3320" y="10454"/>
                  </a:lnTo>
                  <a:lnTo>
                    <a:pt x="3596" y="10602"/>
                  </a:lnTo>
                  <a:lnTo>
                    <a:pt x="3652" y="10639"/>
                  </a:lnTo>
                  <a:lnTo>
                    <a:pt x="3689" y="10694"/>
                  </a:lnTo>
                  <a:lnTo>
                    <a:pt x="3762" y="10786"/>
                  </a:lnTo>
                  <a:lnTo>
                    <a:pt x="3596" y="10786"/>
                  </a:lnTo>
                  <a:lnTo>
                    <a:pt x="3430" y="10805"/>
                  </a:lnTo>
                  <a:lnTo>
                    <a:pt x="3283" y="10823"/>
                  </a:lnTo>
                  <a:lnTo>
                    <a:pt x="3135" y="10860"/>
                  </a:lnTo>
                  <a:lnTo>
                    <a:pt x="3006" y="10915"/>
                  </a:lnTo>
                  <a:lnTo>
                    <a:pt x="2877" y="10971"/>
                  </a:lnTo>
                  <a:lnTo>
                    <a:pt x="2748" y="11044"/>
                  </a:lnTo>
                  <a:lnTo>
                    <a:pt x="2638" y="11118"/>
                  </a:lnTo>
                  <a:lnTo>
                    <a:pt x="2545" y="11192"/>
                  </a:lnTo>
                  <a:lnTo>
                    <a:pt x="2453" y="11303"/>
                  </a:lnTo>
                  <a:lnTo>
                    <a:pt x="2361" y="11395"/>
                  </a:lnTo>
                  <a:lnTo>
                    <a:pt x="2287" y="11524"/>
                  </a:lnTo>
                  <a:lnTo>
                    <a:pt x="2232" y="11634"/>
                  </a:lnTo>
                  <a:lnTo>
                    <a:pt x="2177" y="11782"/>
                  </a:lnTo>
                  <a:lnTo>
                    <a:pt x="2121" y="11911"/>
                  </a:lnTo>
                  <a:lnTo>
                    <a:pt x="2103" y="12077"/>
                  </a:lnTo>
                  <a:lnTo>
                    <a:pt x="2084" y="12206"/>
                  </a:lnTo>
                  <a:lnTo>
                    <a:pt x="2066" y="12335"/>
                  </a:lnTo>
                  <a:lnTo>
                    <a:pt x="2084" y="12483"/>
                  </a:lnTo>
                  <a:lnTo>
                    <a:pt x="2103" y="12612"/>
                  </a:lnTo>
                  <a:lnTo>
                    <a:pt x="2121" y="12741"/>
                  </a:lnTo>
                  <a:lnTo>
                    <a:pt x="2177" y="12870"/>
                  </a:lnTo>
                  <a:lnTo>
                    <a:pt x="2214" y="12980"/>
                  </a:lnTo>
                  <a:lnTo>
                    <a:pt x="2287" y="13110"/>
                  </a:lnTo>
                  <a:lnTo>
                    <a:pt x="2361" y="13220"/>
                  </a:lnTo>
                  <a:lnTo>
                    <a:pt x="2435" y="13331"/>
                  </a:lnTo>
                  <a:lnTo>
                    <a:pt x="2527" y="13423"/>
                  </a:lnTo>
                  <a:lnTo>
                    <a:pt x="2619" y="13515"/>
                  </a:lnTo>
                  <a:lnTo>
                    <a:pt x="2730" y="13607"/>
                  </a:lnTo>
                  <a:lnTo>
                    <a:pt x="2840" y="13681"/>
                  </a:lnTo>
                  <a:lnTo>
                    <a:pt x="2970" y="13736"/>
                  </a:lnTo>
                  <a:lnTo>
                    <a:pt x="3099" y="13792"/>
                  </a:lnTo>
                  <a:lnTo>
                    <a:pt x="3246" y="13847"/>
                  </a:lnTo>
                  <a:lnTo>
                    <a:pt x="3412" y="13866"/>
                  </a:lnTo>
                  <a:lnTo>
                    <a:pt x="3560" y="13884"/>
                  </a:lnTo>
                  <a:lnTo>
                    <a:pt x="3836" y="13884"/>
                  </a:lnTo>
                  <a:lnTo>
                    <a:pt x="3984" y="13847"/>
                  </a:lnTo>
                  <a:lnTo>
                    <a:pt x="4131" y="13792"/>
                  </a:lnTo>
                  <a:lnTo>
                    <a:pt x="4260" y="13736"/>
                  </a:lnTo>
                  <a:lnTo>
                    <a:pt x="4389" y="13663"/>
                  </a:lnTo>
                  <a:lnTo>
                    <a:pt x="4518" y="13571"/>
                  </a:lnTo>
                  <a:lnTo>
                    <a:pt x="4647" y="13460"/>
                  </a:lnTo>
                  <a:lnTo>
                    <a:pt x="4758" y="13331"/>
                  </a:lnTo>
                  <a:lnTo>
                    <a:pt x="4887" y="13202"/>
                  </a:lnTo>
                  <a:lnTo>
                    <a:pt x="4998" y="13036"/>
                  </a:lnTo>
                  <a:lnTo>
                    <a:pt x="5108" y="12870"/>
                  </a:lnTo>
                  <a:lnTo>
                    <a:pt x="5219" y="12685"/>
                  </a:lnTo>
                  <a:lnTo>
                    <a:pt x="5219" y="12980"/>
                  </a:lnTo>
                  <a:lnTo>
                    <a:pt x="5274" y="13257"/>
                  </a:lnTo>
                  <a:lnTo>
                    <a:pt x="5366" y="13515"/>
                  </a:lnTo>
                  <a:lnTo>
                    <a:pt x="5477" y="13755"/>
                  </a:lnTo>
                  <a:lnTo>
                    <a:pt x="5643" y="13958"/>
                  </a:lnTo>
                  <a:lnTo>
                    <a:pt x="5827" y="14142"/>
                  </a:lnTo>
                  <a:lnTo>
                    <a:pt x="6067" y="14308"/>
                  </a:lnTo>
                  <a:lnTo>
                    <a:pt x="6325" y="14437"/>
                  </a:lnTo>
                  <a:lnTo>
                    <a:pt x="5920" y="14585"/>
                  </a:lnTo>
                  <a:lnTo>
                    <a:pt x="5569" y="14732"/>
                  </a:lnTo>
                  <a:lnTo>
                    <a:pt x="5422" y="14824"/>
                  </a:lnTo>
                  <a:lnTo>
                    <a:pt x="5293" y="14898"/>
                  </a:lnTo>
                  <a:lnTo>
                    <a:pt x="5164" y="14990"/>
                  </a:lnTo>
                  <a:lnTo>
                    <a:pt x="5071" y="15101"/>
                  </a:lnTo>
                  <a:lnTo>
                    <a:pt x="4979" y="15193"/>
                  </a:lnTo>
                  <a:lnTo>
                    <a:pt x="4887" y="15304"/>
                  </a:lnTo>
                  <a:lnTo>
                    <a:pt x="4832" y="15414"/>
                  </a:lnTo>
                  <a:lnTo>
                    <a:pt x="4776" y="15543"/>
                  </a:lnTo>
                  <a:lnTo>
                    <a:pt x="4740" y="15672"/>
                  </a:lnTo>
                  <a:lnTo>
                    <a:pt x="4703" y="15802"/>
                  </a:lnTo>
                  <a:lnTo>
                    <a:pt x="4684" y="15949"/>
                  </a:lnTo>
                  <a:lnTo>
                    <a:pt x="4684" y="16097"/>
                  </a:lnTo>
                  <a:lnTo>
                    <a:pt x="4703" y="16336"/>
                  </a:lnTo>
                  <a:lnTo>
                    <a:pt x="4758" y="16594"/>
                  </a:lnTo>
                  <a:lnTo>
                    <a:pt x="4850" y="16816"/>
                  </a:lnTo>
                  <a:lnTo>
                    <a:pt x="4979" y="17037"/>
                  </a:lnTo>
                  <a:lnTo>
                    <a:pt x="5145" y="17221"/>
                  </a:lnTo>
                  <a:lnTo>
                    <a:pt x="5237" y="17295"/>
                  </a:lnTo>
                  <a:lnTo>
                    <a:pt x="5330" y="17369"/>
                  </a:lnTo>
                  <a:lnTo>
                    <a:pt x="5440" y="17443"/>
                  </a:lnTo>
                  <a:lnTo>
                    <a:pt x="5551" y="17498"/>
                  </a:lnTo>
                  <a:lnTo>
                    <a:pt x="5680" y="17535"/>
                  </a:lnTo>
                  <a:lnTo>
                    <a:pt x="5791" y="17572"/>
                  </a:lnTo>
                  <a:lnTo>
                    <a:pt x="5938" y="17590"/>
                  </a:lnTo>
                  <a:lnTo>
                    <a:pt x="6086" y="17590"/>
                  </a:lnTo>
                  <a:lnTo>
                    <a:pt x="6399" y="17572"/>
                  </a:lnTo>
                  <a:lnTo>
                    <a:pt x="6694" y="17535"/>
                  </a:lnTo>
                  <a:lnTo>
                    <a:pt x="6989" y="17443"/>
                  </a:lnTo>
                  <a:lnTo>
                    <a:pt x="7229" y="17350"/>
                  </a:lnTo>
                  <a:lnTo>
                    <a:pt x="7450" y="17221"/>
                  </a:lnTo>
                  <a:lnTo>
                    <a:pt x="7874" y="16945"/>
                  </a:lnTo>
                  <a:lnTo>
                    <a:pt x="7929" y="17148"/>
                  </a:lnTo>
                  <a:lnTo>
                    <a:pt x="8003" y="17350"/>
                  </a:lnTo>
                  <a:lnTo>
                    <a:pt x="8114" y="17535"/>
                  </a:lnTo>
                  <a:lnTo>
                    <a:pt x="8243" y="17682"/>
                  </a:lnTo>
                  <a:lnTo>
                    <a:pt x="8390" y="17848"/>
                  </a:lnTo>
                  <a:lnTo>
                    <a:pt x="8556" y="17977"/>
                  </a:lnTo>
                  <a:lnTo>
                    <a:pt x="8741" y="18106"/>
                  </a:lnTo>
                  <a:lnTo>
                    <a:pt x="8943" y="18217"/>
                  </a:lnTo>
                  <a:lnTo>
                    <a:pt x="8556" y="18346"/>
                  </a:lnTo>
                  <a:lnTo>
                    <a:pt x="8224" y="18475"/>
                  </a:lnTo>
                  <a:lnTo>
                    <a:pt x="7948" y="18641"/>
                  </a:lnTo>
                  <a:lnTo>
                    <a:pt x="7837" y="18715"/>
                  </a:lnTo>
                  <a:lnTo>
                    <a:pt x="7727" y="18807"/>
                  </a:lnTo>
                  <a:lnTo>
                    <a:pt x="7634" y="18899"/>
                  </a:lnTo>
                  <a:lnTo>
                    <a:pt x="7561" y="19010"/>
                  </a:lnTo>
                  <a:lnTo>
                    <a:pt x="7487" y="19120"/>
                  </a:lnTo>
                  <a:lnTo>
                    <a:pt x="7432" y="19231"/>
                  </a:lnTo>
                  <a:lnTo>
                    <a:pt x="7376" y="19360"/>
                  </a:lnTo>
                  <a:lnTo>
                    <a:pt x="7339" y="19489"/>
                  </a:lnTo>
                  <a:lnTo>
                    <a:pt x="7321" y="19618"/>
                  </a:lnTo>
                  <a:lnTo>
                    <a:pt x="7302" y="19766"/>
                  </a:lnTo>
                  <a:lnTo>
                    <a:pt x="7302" y="20024"/>
                  </a:lnTo>
                  <a:lnTo>
                    <a:pt x="7358" y="20264"/>
                  </a:lnTo>
                  <a:lnTo>
                    <a:pt x="7450" y="20503"/>
                  </a:lnTo>
                  <a:lnTo>
                    <a:pt x="7561" y="20725"/>
                  </a:lnTo>
                  <a:lnTo>
                    <a:pt x="7708" y="20927"/>
                  </a:lnTo>
                  <a:lnTo>
                    <a:pt x="7800" y="21020"/>
                  </a:lnTo>
                  <a:lnTo>
                    <a:pt x="7892" y="21093"/>
                  </a:lnTo>
                  <a:lnTo>
                    <a:pt x="8003" y="21167"/>
                  </a:lnTo>
                  <a:lnTo>
                    <a:pt x="8114" y="21222"/>
                  </a:lnTo>
                  <a:lnTo>
                    <a:pt x="8224" y="21278"/>
                  </a:lnTo>
                  <a:lnTo>
                    <a:pt x="8335" y="21315"/>
                  </a:lnTo>
                  <a:lnTo>
                    <a:pt x="8483" y="21333"/>
                  </a:lnTo>
                  <a:lnTo>
                    <a:pt x="8648" y="21351"/>
                  </a:lnTo>
                  <a:lnTo>
                    <a:pt x="8962" y="21351"/>
                  </a:lnTo>
                  <a:lnTo>
                    <a:pt x="9294" y="21296"/>
                  </a:lnTo>
                  <a:lnTo>
                    <a:pt x="9589" y="21222"/>
                  </a:lnTo>
                  <a:lnTo>
                    <a:pt x="9736" y="21167"/>
                  </a:lnTo>
                  <a:lnTo>
                    <a:pt x="9865" y="21093"/>
                  </a:lnTo>
                  <a:lnTo>
                    <a:pt x="10105" y="20927"/>
                  </a:lnTo>
                  <a:lnTo>
                    <a:pt x="10474" y="20632"/>
                  </a:lnTo>
                  <a:lnTo>
                    <a:pt x="10492" y="20817"/>
                  </a:lnTo>
                  <a:lnTo>
                    <a:pt x="10548" y="21001"/>
                  </a:lnTo>
                  <a:lnTo>
                    <a:pt x="10640" y="21185"/>
                  </a:lnTo>
                  <a:lnTo>
                    <a:pt x="10769" y="21370"/>
                  </a:lnTo>
                  <a:lnTo>
                    <a:pt x="10935" y="21536"/>
                  </a:lnTo>
                  <a:lnTo>
                    <a:pt x="11138" y="21702"/>
                  </a:lnTo>
                  <a:lnTo>
                    <a:pt x="11359" y="21868"/>
                  </a:lnTo>
                  <a:lnTo>
                    <a:pt x="11617" y="22015"/>
                  </a:lnTo>
                  <a:lnTo>
                    <a:pt x="11304" y="22071"/>
                  </a:lnTo>
                  <a:lnTo>
                    <a:pt x="11009" y="22163"/>
                  </a:lnTo>
                  <a:lnTo>
                    <a:pt x="10750" y="22273"/>
                  </a:lnTo>
                  <a:lnTo>
                    <a:pt x="10621" y="22347"/>
                  </a:lnTo>
                  <a:lnTo>
                    <a:pt x="10511" y="22421"/>
                  </a:lnTo>
                  <a:lnTo>
                    <a:pt x="10419" y="22513"/>
                  </a:lnTo>
                  <a:lnTo>
                    <a:pt x="10326" y="22605"/>
                  </a:lnTo>
                  <a:lnTo>
                    <a:pt x="10234" y="22697"/>
                  </a:lnTo>
                  <a:lnTo>
                    <a:pt x="10160" y="22826"/>
                  </a:lnTo>
                  <a:lnTo>
                    <a:pt x="10105" y="22937"/>
                  </a:lnTo>
                  <a:lnTo>
                    <a:pt x="10050" y="23066"/>
                  </a:lnTo>
                  <a:lnTo>
                    <a:pt x="10013" y="23214"/>
                  </a:lnTo>
                  <a:lnTo>
                    <a:pt x="9976" y="23380"/>
                  </a:lnTo>
                  <a:lnTo>
                    <a:pt x="9958" y="23527"/>
                  </a:lnTo>
                  <a:lnTo>
                    <a:pt x="9958" y="23675"/>
                  </a:lnTo>
                  <a:lnTo>
                    <a:pt x="9958" y="23822"/>
                  </a:lnTo>
                  <a:lnTo>
                    <a:pt x="9976" y="23970"/>
                  </a:lnTo>
                  <a:lnTo>
                    <a:pt x="10013" y="24099"/>
                  </a:lnTo>
                  <a:lnTo>
                    <a:pt x="10050" y="24228"/>
                  </a:lnTo>
                  <a:lnTo>
                    <a:pt x="10105" y="24338"/>
                  </a:lnTo>
                  <a:lnTo>
                    <a:pt x="10179" y="24449"/>
                  </a:lnTo>
                  <a:lnTo>
                    <a:pt x="10253" y="24560"/>
                  </a:lnTo>
                  <a:lnTo>
                    <a:pt x="10345" y="24670"/>
                  </a:lnTo>
                  <a:lnTo>
                    <a:pt x="10548" y="24855"/>
                  </a:lnTo>
                  <a:lnTo>
                    <a:pt x="10787" y="25021"/>
                  </a:lnTo>
                  <a:lnTo>
                    <a:pt x="11064" y="25187"/>
                  </a:lnTo>
                  <a:lnTo>
                    <a:pt x="10714" y="25223"/>
                  </a:lnTo>
                  <a:lnTo>
                    <a:pt x="10419" y="25316"/>
                  </a:lnTo>
                  <a:lnTo>
                    <a:pt x="10271" y="25371"/>
                  </a:lnTo>
                  <a:lnTo>
                    <a:pt x="10142" y="25426"/>
                  </a:lnTo>
                  <a:lnTo>
                    <a:pt x="10031" y="25500"/>
                  </a:lnTo>
                  <a:lnTo>
                    <a:pt x="9921" y="25574"/>
                  </a:lnTo>
                  <a:lnTo>
                    <a:pt x="9829" y="25666"/>
                  </a:lnTo>
                  <a:lnTo>
                    <a:pt x="9736" y="25758"/>
                  </a:lnTo>
                  <a:lnTo>
                    <a:pt x="9663" y="25869"/>
                  </a:lnTo>
                  <a:lnTo>
                    <a:pt x="9589" y="25979"/>
                  </a:lnTo>
                  <a:lnTo>
                    <a:pt x="9533" y="26090"/>
                  </a:lnTo>
                  <a:lnTo>
                    <a:pt x="9497" y="26201"/>
                  </a:lnTo>
                  <a:lnTo>
                    <a:pt x="9460" y="26330"/>
                  </a:lnTo>
                  <a:lnTo>
                    <a:pt x="9441" y="26477"/>
                  </a:lnTo>
                  <a:lnTo>
                    <a:pt x="9423" y="26754"/>
                  </a:lnTo>
                  <a:lnTo>
                    <a:pt x="9460" y="27012"/>
                  </a:lnTo>
                  <a:lnTo>
                    <a:pt x="9515" y="27252"/>
                  </a:lnTo>
                  <a:lnTo>
                    <a:pt x="9626" y="27473"/>
                  </a:lnTo>
                  <a:lnTo>
                    <a:pt x="9773" y="27676"/>
                  </a:lnTo>
                  <a:lnTo>
                    <a:pt x="9939" y="27860"/>
                  </a:lnTo>
                  <a:lnTo>
                    <a:pt x="10142" y="28008"/>
                  </a:lnTo>
                  <a:lnTo>
                    <a:pt x="10382" y="28118"/>
                  </a:lnTo>
                  <a:lnTo>
                    <a:pt x="10511" y="28155"/>
                  </a:lnTo>
                  <a:lnTo>
                    <a:pt x="10640" y="28192"/>
                  </a:lnTo>
                  <a:lnTo>
                    <a:pt x="10898" y="28229"/>
                  </a:lnTo>
                  <a:lnTo>
                    <a:pt x="11156" y="28210"/>
                  </a:lnTo>
                  <a:lnTo>
                    <a:pt x="11396" y="28174"/>
                  </a:lnTo>
                  <a:lnTo>
                    <a:pt x="11525" y="28118"/>
                  </a:lnTo>
                  <a:lnTo>
                    <a:pt x="11635" y="28081"/>
                  </a:lnTo>
                  <a:lnTo>
                    <a:pt x="11746" y="28008"/>
                  </a:lnTo>
                  <a:lnTo>
                    <a:pt x="11857" y="27934"/>
                  </a:lnTo>
                  <a:lnTo>
                    <a:pt x="11949" y="27860"/>
                  </a:lnTo>
                  <a:lnTo>
                    <a:pt x="12023" y="27768"/>
                  </a:lnTo>
                  <a:lnTo>
                    <a:pt x="12096" y="27657"/>
                  </a:lnTo>
                  <a:lnTo>
                    <a:pt x="12170" y="27547"/>
                  </a:lnTo>
                  <a:lnTo>
                    <a:pt x="12244" y="27399"/>
                  </a:lnTo>
                  <a:lnTo>
                    <a:pt x="12299" y="27233"/>
                  </a:lnTo>
                  <a:lnTo>
                    <a:pt x="12336" y="27067"/>
                  </a:lnTo>
                  <a:lnTo>
                    <a:pt x="12373" y="26901"/>
                  </a:lnTo>
                  <a:lnTo>
                    <a:pt x="12391" y="26735"/>
                  </a:lnTo>
                  <a:lnTo>
                    <a:pt x="12391" y="26569"/>
                  </a:lnTo>
                  <a:lnTo>
                    <a:pt x="12373" y="26403"/>
                  </a:lnTo>
                  <a:lnTo>
                    <a:pt x="12355" y="26256"/>
                  </a:lnTo>
                  <a:lnTo>
                    <a:pt x="12299" y="26108"/>
                  </a:lnTo>
                  <a:lnTo>
                    <a:pt x="12225" y="25979"/>
                  </a:lnTo>
                  <a:lnTo>
                    <a:pt x="12152" y="25850"/>
                  </a:lnTo>
                  <a:lnTo>
                    <a:pt x="12041" y="25721"/>
                  </a:lnTo>
                  <a:lnTo>
                    <a:pt x="11820" y="25463"/>
                  </a:lnTo>
                  <a:lnTo>
                    <a:pt x="11617" y="25205"/>
                  </a:lnTo>
                  <a:lnTo>
                    <a:pt x="11838" y="25150"/>
                  </a:lnTo>
                  <a:lnTo>
                    <a:pt x="12060" y="25076"/>
                  </a:lnTo>
                  <a:lnTo>
                    <a:pt x="12262" y="24984"/>
                  </a:lnTo>
                  <a:lnTo>
                    <a:pt x="12447" y="24873"/>
                  </a:lnTo>
                  <a:lnTo>
                    <a:pt x="12613" y="24726"/>
                  </a:lnTo>
                  <a:lnTo>
                    <a:pt x="12760" y="24560"/>
                  </a:lnTo>
                  <a:lnTo>
                    <a:pt x="12889" y="24357"/>
                  </a:lnTo>
                  <a:lnTo>
                    <a:pt x="12981" y="24117"/>
                  </a:lnTo>
                  <a:lnTo>
                    <a:pt x="13018" y="24080"/>
                  </a:lnTo>
                  <a:lnTo>
                    <a:pt x="13074" y="24025"/>
                  </a:lnTo>
                  <a:lnTo>
                    <a:pt x="13184" y="23951"/>
                  </a:lnTo>
                  <a:lnTo>
                    <a:pt x="13147" y="24099"/>
                  </a:lnTo>
                  <a:lnTo>
                    <a:pt x="13129" y="24228"/>
                  </a:lnTo>
                  <a:lnTo>
                    <a:pt x="13129" y="24357"/>
                  </a:lnTo>
                  <a:lnTo>
                    <a:pt x="13129" y="24486"/>
                  </a:lnTo>
                  <a:lnTo>
                    <a:pt x="13147" y="24597"/>
                  </a:lnTo>
                  <a:lnTo>
                    <a:pt x="13184" y="24726"/>
                  </a:lnTo>
                  <a:lnTo>
                    <a:pt x="13240" y="24836"/>
                  </a:lnTo>
                  <a:lnTo>
                    <a:pt x="13295" y="24928"/>
                  </a:lnTo>
                  <a:lnTo>
                    <a:pt x="13424" y="25131"/>
                  </a:lnTo>
                  <a:lnTo>
                    <a:pt x="13590" y="25316"/>
                  </a:lnTo>
                  <a:lnTo>
                    <a:pt x="13774" y="25500"/>
                  </a:lnTo>
                  <a:lnTo>
                    <a:pt x="13977" y="25666"/>
                  </a:lnTo>
                  <a:lnTo>
                    <a:pt x="13590" y="25850"/>
                  </a:lnTo>
                  <a:lnTo>
                    <a:pt x="13276" y="26035"/>
                  </a:lnTo>
                  <a:lnTo>
                    <a:pt x="13147" y="26145"/>
                  </a:lnTo>
                  <a:lnTo>
                    <a:pt x="13018" y="26238"/>
                  </a:lnTo>
                  <a:lnTo>
                    <a:pt x="12926" y="26348"/>
                  </a:lnTo>
                  <a:lnTo>
                    <a:pt x="12834" y="26459"/>
                  </a:lnTo>
                  <a:lnTo>
                    <a:pt x="12760" y="26569"/>
                  </a:lnTo>
                  <a:lnTo>
                    <a:pt x="12686" y="26680"/>
                  </a:lnTo>
                  <a:lnTo>
                    <a:pt x="12650" y="26809"/>
                  </a:lnTo>
                  <a:lnTo>
                    <a:pt x="12613" y="26938"/>
                  </a:lnTo>
                  <a:lnTo>
                    <a:pt x="12594" y="27067"/>
                  </a:lnTo>
                  <a:lnTo>
                    <a:pt x="12594" y="27215"/>
                  </a:lnTo>
                  <a:lnTo>
                    <a:pt x="12594" y="27344"/>
                  </a:lnTo>
                  <a:lnTo>
                    <a:pt x="12613" y="27510"/>
                  </a:lnTo>
                  <a:lnTo>
                    <a:pt x="12668" y="27749"/>
                  </a:lnTo>
                  <a:lnTo>
                    <a:pt x="12760" y="27989"/>
                  </a:lnTo>
                  <a:lnTo>
                    <a:pt x="12889" y="28192"/>
                  </a:lnTo>
                  <a:lnTo>
                    <a:pt x="13037" y="28376"/>
                  </a:lnTo>
                  <a:lnTo>
                    <a:pt x="13240" y="28542"/>
                  </a:lnTo>
                  <a:lnTo>
                    <a:pt x="13442" y="28653"/>
                  </a:lnTo>
                  <a:lnTo>
                    <a:pt x="13682" y="28745"/>
                  </a:lnTo>
                  <a:lnTo>
                    <a:pt x="13922" y="28800"/>
                  </a:lnTo>
                  <a:lnTo>
                    <a:pt x="14180" y="28819"/>
                  </a:lnTo>
                  <a:lnTo>
                    <a:pt x="14438" y="28782"/>
                  </a:lnTo>
                  <a:lnTo>
                    <a:pt x="14659" y="28727"/>
                  </a:lnTo>
                  <a:lnTo>
                    <a:pt x="14899" y="28616"/>
                  </a:lnTo>
                  <a:lnTo>
                    <a:pt x="15102" y="28487"/>
                  </a:lnTo>
                  <a:lnTo>
                    <a:pt x="15268" y="28321"/>
                  </a:lnTo>
                  <a:lnTo>
                    <a:pt x="15434" y="28118"/>
                  </a:lnTo>
                  <a:lnTo>
                    <a:pt x="15544" y="27897"/>
                  </a:lnTo>
                  <a:lnTo>
                    <a:pt x="15600" y="27749"/>
                  </a:lnTo>
                  <a:lnTo>
                    <a:pt x="15637" y="27620"/>
                  </a:lnTo>
                  <a:lnTo>
                    <a:pt x="15655" y="27491"/>
                  </a:lnTo>
                  <a:lnTo>
                    <a:pt x="15673" y="27362"/>
                  </a:lnTo>
                  <a:lnTo>
                    <a:pt x="15673" y="27233"/>
                  </a:lnTo>
                  <a:lnTo>
                    <a:pt x="15673" y="27104"/>
                  </a:lnTo>
                  <a:lnTo>
                    <a:pt x="15637" y="26975"/>
                  </a:lnTo>
                  <a:lnTo>
                    <a:pt x="15618" y="26846"/>
                  </a:lnTo>
                  <a:lnTo>
                    <a:pt x="15563" y="26735"/>
                  </a:lnTo>
                  <a:lnTo>
                    <a:pt x="15507" y="26606"/>
                  </a:lnTo>
                  <a:lnTo>
                    <a:pt x="15342" y="26367"/>
                  </a:lnTo>
                  <a:lnTo>
                    <a:pt x="15139" y="26127"/>
                  </a:lnTo>
                  <a:lnTo>
                    <a:pt x="14881" y="25887"/>
                  </a:lnTo>
                  <a:lnTo>
                    <a:pt x="16116" y="25076"/>
                  </a:lnTo>
                  <a:lnTo>
                    <a:pt x="17148" y="26274"/>
                  </a:lnTo>
                  <a:lnTo>
                    <a:pt x="16872" y="26348"/>
                  </a:lnTo>
                  <a:lnTo>
                    <a:pt x="16614" y="26440"/>
                  </a:lnTo>
                  <a:lnTo>
                    <a:pt x="16392" y="26569"/>
                  </a:lnTo>
                  <a:lnTo>
                    <a:pt x="16300" y="26662"/>
                  </a:lnTo>
                  <a:lnTo>
                    <a:pt x="16208" y="26754"/>
                  </a:lnTo>
                  <a:lnTo>
                    <a:pt x="16116" y="26846"/>
                  </a:lnTo>
                  <a:lnTo>
                    <a:pt x="16042" y="26938"/>
                  </a:lnTo>
                  <a:lnTo>
                    <a:pt x="15968" y="27067"/>
                  </a:lnTo>
                  <a:lnTo>
                    <a:pt x="15913" y="27178"/>
                  </a:lnTo>
                  <a:lnTo>
                    <a:pt x="15858" y="27307"/>
                  </a:lnTo>
                  <a:lnTo>
                    <a:pt x="15802" y="27454"/>
                  </a:lnTo>
                  <a:lnTo>
                    <a:pt x="15784" y="27602"/>
                  </a:lnTo>
                  <a:lnTo>
                    <a:pt x="15766" y="27768"/>
                  </a:lnTo>
                  <a:lnTo>
                    <a:pt x="15747" y="27989"/>
                  </a:lnTo>
                  <a:lnTo>
                    <a:pt x="15784" y="28210"/>
                  </a:lnTo>
                  <a:lnTo>
                    <a:pt x="15858" y="28432"/>
                  </a:lnTo>
                  <a:lnTo>
                    <a:pt x="15968" y="28635"/>
                  </a:lnTo>
                  <a:lnTo>
                    <a:pt x="16097" y="28819"/>
                  </a:lnTo>
                  <a:lnTo>
                    <a:pt x="16245" y="28985"/>
                  </a:lnTo>
                  <a:lnTo>
                    <a:pt x="16429" y="29132"/>
                  </a:lnTo>
                  <a:lnTo>
                    <a:pt x="16632" y="29243"/>
                  </a:lnTo>
                  <a:lnTo>
                    <a:pt x="16798" y="29317"/>
                  </a:lnTo>
                  <a:lnTo>
                    <a:pt x="16964" y="29372"/>
                  </a:lnTo>
                  <a:lnTo>
                    <a:pt x="17112" y="29409"/>
                  </a:lnTo>
                  <a:lnTo>
                    <a:pt x="17259" y="29427"/>
                  </a:lnTo>
                  <a:lnTo>
                    <a:pt x="17407" y="29427"/>
                  </a:lnTo>
                  <a:lnTo>
                    <a:pt x="17554" y="29409"/>
                  </a:lnTo>
                  <a:lnTo>
                    <a:pt x="17702" y="29372"/>
                  </a:lnTo>
                  <a:lnTo>
                    <a:pt x="17831" y="29335"/>
                  </a:lnTo>
                  <a:lnTo>
                    <a:pt x="17960" y="29280"/>
                  </a:lnTo>
                  <a:lnTo>
                    <a:pt x="18089" y="29206"/>
                  </a:lnTo>
                  <a:lnTo>
                    <a:pt x="18218" y="29114"/>
                  </a:lnTo>
                  <a:lnTo>
                    <a:pt x="18347" y="29022"/>
                  </a:lnTo>
                  <a:lnTo>
                    <a:pt x="18568" y="28800"/>
                  </a:lnTo>
                  <a:lnTo>
                    <a:pt x="18789" y="28524"/>
                  </a:lnTo>
                  <a:lnTo>
                    <a:pt x="18882" y="28837"/>
                  </a:lnTo>
                  <a:lnTo>
                    <a:pt x="18974" y="29095"/>
                  </a:lnTo>
                  <a:lnTo>
                    <a:pt x="19121" y="29335"/>
                  </a:lnTo>
                  <a:lnTo>
                    <a:pt x="19269" y="29538"/>
                  </a:lnTo>
                  <a:lnTo>
                    <a:pt x="19361" y="29630"/>
                  </a:lnTo>
                  <a:lnTo>
                    <a:pt x="19472" y="29704"/>
                  </a:lnTo>
                  <a:lnTo>
                    <a:pt x="19564" y="29778"/>
                  </a:lnTo>
                  <a:lnTo>
                    <a:pt x="19674" y="29851"/>
                  </a:lnTo>
                  <a:lnTo>
                    <a:pt x="19804" y="29888"/>
                  </a:lnTo>
                  <a:lnTo>
                    <a:pt x="19933" y="29944"/>
                  </a:lnTo>
                  <a:lnTo>
                    <a:pt x="20062" y="29962"/>
                  </a:lnTo>
                  <a:lnTo>
                    <a:pt x="20209" y="29999"/>
                  </a:lnTo>
                  <a:lnTo>
                    <a:pt x="20357" y="30017"/>
                  </a:lnTo>
                  <a:lnTo>
                    <a:pt x="20504" y="30017"/>
                  </a:lnTo>
                  <a:lnTo>
                    <a:pt x="20652" y="29999"/>
                  </a:lnTo>
                  <a:lnTo>
                    <a:pt x="20781" y="29980"/>
                  </a:lnTo>
                  <a:lnTo>
                    <a:pt x="20910" y="29944"/>
                  </a:lnTo>
                  <a:lnTo>
                    <a:pt x="21039" y="29888"/>
                  </a:lnTo>
                  <a:lnTo>
                    <a:pt x="21150" y="29833"/>
                  </a:lnTo>
                  <a:lnTo>
                    <a:pt x="21260" y="29759"/>
                  </a:lnTo>
                  <a:lnTo>
                    <a:pt x="21371" y="29685"/>
                  </a:lnTo>
                  <a:lnTo>
                    <a:pt x="21463" y="29593"/>
                  </a:lnTo>
                  <a:lnTo>
                    <a:pt x="21666" y="29390"/>
                  </a:lnTo>
                  <a:lnTo>
                    <a:pt x="21832" y="29132"/>
                  </a:lnTo>
                  <a:lnTo>
                    <a:pt x="21979" y="28856"/>
                  </a:lnTo>
                  <a:lnTo>
                    <a:pt x="22016" y="29151"/>
                  </a:lnTo>
                  <a:lnTo>
                    <a:pt x="22071" y="29427"/>
                  </a:lnTo>
                  <a:lnTo>
                    <a:pt x="22164" y="29667"/>
                  </a:lnTo>
                  <a:lnTo>
                    <a:pt x="22293" y="29888"/>
                  </a:lnTo>
                  <a:lnTo>
                    <a:pt x="22459" y="30091"/>
                  </a:lnTo>
                  <a:lnTo>
                    <a:pt x="22661" y="30276"/>
                  </a:lnTo>
                  <a:lnTo>
                    <a:pt x="22883" y="30423"/>
                  </a:lnTo>
                  <a:lnTo>
                    <a:pt x="23159" y="30552"/>
                  </a:lnTo>
                  <a:lnTo>
                    <a:pt x="22625" y="30681"/>
                  </a:lnTo>
                  <a:lnTo>
                    <a:pt x="22385" y="30773"/>
                  </a:lnTo>
                  <a:lnTo>
                    <a:pt x="22145" y="30902"/>
                  </a:lnTo>
                  <a:lnTo>
                    <a:pt x="21961" y="31068"/>
                  </a:lnTo>
                  <a:lnTo>
                    <a:pt x="21776" y="31253"/>
                  </a:lnTo>
                  <a:lnTo>
                    <a:pt x="21647" y="31474"/>
                  </a:lnTo>
                  <a:lnTo>
                    <a:pt x="21555" y="31695"/>
                  </a:lnTo>
                  <a:lnTo>
                    <a:pt x="21481" y="31935"/>
                  </a:lnTo>
                  <a:lnTo>
                    <a:pt x="21481" y="32064"/>
                  </a:lnTo>
                  <a:lnTo>
                    <a:pt x="21463" y="32193"/>
                  </a:lnTo>
                  <a:lnTo>
                    <a:pt x="21481" y="32341"/>
                  </a:lnTo>
                  <a:lnTo>
                    <a:pt x="21500" y="32470"/>
                  </a:lnTo>
                  <a:lnTo>
                    <a:pt x="21518" y="32599"/>
                  </a:lnTo>
                  <a:lnTo>
                    <a:pt x="21555" y="32709"/>
                  </a:lnTo>
                  <a:lnTo>
                    <a:pt x="21666" y="32949"/>
                  </a:lnTo>
                  <a:lnTo>
                    <a:pt x="21813" y="33170"/>
                  </a:lnTo>
                  <a:lnTo>
                    <a:pt x="21998" y="33355"/>
                  </a:lnTo>
                  <a:lnTo>
                    <a:pt x="22219" y="33502"/>
                  </a:lnTo>
                  <a:lnTo>
                    <a:pt x="22330" y="33576"/>
                  </a:lnTo>
                  <a:lnTo>
                    <a:pt x="22459" y="33631"/>
                  </a:lnTo>
                  <a:lnTo>
                    <a:pt x="22588" y="33668"/>
                  </a:lnTo>
                  <a:lnTo>
                    <a:pt x="22717" y="33705"/>
                  </a:lnTo>
                  <a:lnTo>
                    <a:pt x="22975" y="33742"/>
                  </a:lnTo>
                  <a:lnTo>
                    <a:pt x="23233" y="33723"/>
                  </a:lnTo>
                  <a:lnTo>
                    <a:pt x="23473" y="33687"/>
                  </a:lnTo>
                  <a:lnTo>
                    <a:pt x="23694" y="33594"/>
                  </a:lnTo>
                  <a:lnTo>
                    <a:pt x="23915" y="33465"/>
                  </a:lnTo>
                  <a:lnTo>
                    <a:pt x="24118" y="33299"/>
                  </a:lnTo>
                  <a:lnTo>
                    <a:pt x="24284" y="33115"/>
                  </a:lnTo>
                  <a:lnTo>
                    <a:pt x="24432" y="32875"/>
                  </a:lnTo>
                  <a:lnTo>
                    <a:pt x="24542" y="32672"/>
                  </a:lnTo>
                  <a:lnTo>
                    <a:pt x="24671" y="32488"/>
                  </a:lnTo>
                  <a:lnTo>
                    <a:pt x="24671" y="32802"/>
                  </a:lnTo>
                  <a:lnTo>
                    <a:pt x="24708" y="33097"/>
                  </a:lnTo>
                  <a:lnTo>
                    <a:pt x="24782" y="33373"/>
                  </a:lnTo>
                  <a:lnTo>
                    <a:pt x="24837" y="33502"/>
                  </a:lnTo>
                  <a:lnTo>
                    <a:pt x="24892" y="33613"/>
                  </a:lnTo>
                  <a:lnTo>
                    <a:pt x="24966" y="33723"/>
                  </a:lnTo>
                  <a:lnTo>
                    <a:pt x="25040" y="33816"/>
                  </a:lnTo>
                  <a:lnTo>
                    <a:pt x="25132" y="33908"/>
                  </a:lnTo>
                  <a:lnTo>
                    <a:pt x="25224" y="33982"/>
                  </a:lnTo>
                  <a:lnTo>
                    <a:pt x="25335" y="34055"/>
                  </a:lnTo>
                  <a:lnTo>
                    <a:pt x="25446" y="34129"/>
                  </a:lnTo>
                  <a:lnTo>
                    <a:pt x="25556" y="34166"/>
                  </a:lnTo>
                  <a:lnTo>
                    <a:pt x="25704" y="34203"/>
                  </a:lnTo>
                  <a:lnTo>
                    <a:pt x="25851" y="34240"/>
                  </a:lnTo>
                  <a:lnTo>
                    <a:pt x="25999" y="34258"/>
                  </a:lnTo>
                  <a:lnTo>
                    <a:pt x="26331" y="34258"/>
                  </a:lnTo>
                  <a:lnTo>
                    <a:pt x="26644" y="34203"/>
                  </a:lnTo>
                  <a:lnTo>
                    <a:pt x="26958" y="34129"/>
                  </a:lnTo>
                  <a:lnTo>
                    <a:pt x="27087" y="34074"/>
                  </a:lnTo>
                  <a:lnTo>
                    <a:pt x="27234" y="34000"/>
                  </a:lnTo>
                  <a:lnTo>
                    <a:pt x="27474" y="33834"/>
                  </a:lnTo>
                  <a:lnTo>
                    <a:pt x="27861" y="33558"/>
                  </a:lnTo>
                  <a:lnTo>
                    <a:pt x="27916" y="33797"/>
                  </a:lnTo>
                  <a:lnTo>
                    <a:pt x="28009" y="34018"/>
                  </a:lnTo>
                  <a:lnTo>
                    <a:pt x="28119" y="34221"/>
                  </a:lnTo>
                  <a:lnTo>
                    <a:pt x="28248" y="34406"/>
                  </a:lnTo>
                  <a:lnTo>
                    <a:pt x="28433" y="34572"/>
                  </a:lnTo>
                  <a:lnTo>
                    <a:pt x="28635" y="34701"/>
                  </a:lnTo>
                  <a:lnTo>
                    <a:pt x="28875" y="34811"/>
                  </a:lnTo>
                  <a:lnTo>
                    <a:pt x="29133" y="34867"/>
                  </a:lnTo>
                  <a:lnTo>
                    <a:pt x="29299" y="34903"/>
                  </a:lnTo>
                  <a:lnTo>
                    <a:pt x="29613" y="34903"/>
                  </a:lnTo>
                  <a:lnTo>
                    <a:pt x="29760" y="34885"/>
                  </a:lnTo>
                  <a:lnTo>
                    <a:pt x="29889" y="34848"/>
                  </a:lnTo>
                  <a:lnTo>
                    <a:pt x="30018" y="34793"/>
                  </a:lnTo>
                  <a:lnTo>
                    <a:pt x="30147" y="34738"/>
                  </a:lnTo>
                  <a:lnTo>
                    <a:pt x="30258" y="34682"/>
                  </a:lnTo>
                  <a:lnTo>
                    <a:pt x="30369" y="34590"/>
                  </a:lnTo>
                  <a:lnTo>
                    <a:pt x="30479" y="34498"/>
                  </a:lnTo>
                  <a:lnTo>
                    <a:pt x="30664" y="34295"/>
                  </a:lnTo>
                  <a:lnTo>
                    <a:pt x="30830" y="34037"/>
                  </a:lnTo>
                  <a:lnTo>
                    <a:pt x="30995" y="33760"/>
                  </a:lnTo>
                  <a:lnTo>
                    <a:pt x="31069" y="34129"/>
                  </a:lnTo>
                  <a:lnTo>
                    <a:pt x="31180" y="34461"/>
                  </a:lnTo>
                  <a:lnTo>
                    <a:pt x="31309" y="34738"/>
                  </a:lnTo>
                  <a:lnTo>
                    <a:pt x="31383" y="34848"/>
                  </a:lnTo>
                  <a:lnTo>
                    <a:pt x="31456" y="34959"/>
                  </a:lnTo>
                  <a:lnTo>
                    <a:pt x="31549" y="35069"/>
                  </a:lnTo>
                  <a:lnTo>
                    <a:pt x="31641" y="35162"/>
                  </a:lnTo>
                  <a:lnTo>
                    <a:pt x="31751" y="35235"/>
                  </a:lnTo>
                  <a:lnTo>
                    <a:pt x="31862" y="35291"/>
                  </a:lnTo>
                  <a:lnTo>
                    <a:pt x="31973" y="35346"/>
                  </a:lnTo>
                  <a:lnTo>
                    <a:pt x="32102" y="35401"/>
                  </a:lnTo>
                  <a:lnTo>
                    <a:pt x="32231" y="35438"/>
                  </a:lnTo>
                  <a:lnTo>
                    <a:pt x="32378" y="35457"/>
                  </a:lnTo>
                  <a:lnTo>
                    <a:pt x="32544" y="35475"/>
                  </a:lnTo>
                  <a:lnTo>
                    <a:pt x="32839" y="35475"/>
                  </a:lnTo>
                  <a:lnTo>
                    <a:pt x="32968" y="35438"/>
                  </a:lnTo>
                  <a:lnTo>
                    <a:pt x="33097" y="35420"/>
                  </a:lnTo>
                  <a:lnTo>
                    <a:pt x="33227" y="35364"/>
                  </a:lnTo>
                  <a:lnTo>
                    <a:pt x="33356" y="35309"/>
                  </a:lnTo>
                  <a:lnTo>
                    <a:pt x="33466" y="35235"/>
                  </a:lnTo>
                  <a:lnTo>
                    <a:pt x="33577" y="35162"/>
                  </a:lnTo>
                  <a:lnTo>
                    <a:pt x="33669" y="35069"/>
                  </a:lnTo>
                  <a:lnTo>
                    <a:pt x="33872" y="34867"/>
                  </a:lnTo>
                  <a:lnTo>
                    <a:pt x="34038" y="34608"/>
                  </a:lnTo>
                  <a:lnTo>
                    <a:pt x="34185" y="34332"/>
                  </a:lnTo>
                  <a:lnTo>
                    <a:pt x="34259" y="34719"/>
                  </a:lnTo>
                  <a:lnTo>
                    <a:pt x="34370" y="35033"/>
                  </a:lnTo>
                  <a:lnTo>
                    <a:pt x="34517" y="35309"/>
                  </a:lnTo>
                  <a:lnTo>
                    <a:pt x="34591" y="35438"/>
                  </a:lnTo>
                  <a:lnTo>
                    <a:pt x="34665" y="35549"/>
                  </a:lnTo>
                  <a:lnTo>
                    <a:pt x="34757" y="35641"/>
                  </a:lnTo>
                  <a:lnTo>
                    <a:pt x="34849" y="35733"/>
                  </a:lnTo>
                  <a:lnTo>
                    <a:pt x="34941" y="35807"/>
                  </a:lnTo>
                  <a:lnTo>
                    <a:pt x="35052" y="35881"/>
                  </a:lnTo>
                  <a:lnTo>
                    <a:pt x="35181" y="35936"/>
                  </a:lnTo>
                  <a:lnTo>
                    <a:pt x="35292" y="35973"/>
                  </a:lnTo>
                  <a:lnTo>
                    <a:pt x="35439" y="36010"/>
                  </a:lnTo>
                  <a:lnTo>
                    <a:pt x="35568" y="36028"/>
                  </a:lnTo>
                  <a:lnTo>
                    <a:pt x="35734" y="36047"/>
                  </a:lnTo>
                  <a:lnTo>
                    <a:pt x="36029" y="36047"/>
                  </a:lnTo>
                  <a:lnTo>
                    <a:pt x="36177" y="36010"/>
                  </a:lnTo>
                  <a:lnTo>
                    <a:pt x="36306" y="35973"/>
                  </a:lnTo>
                  <a:lnTo>
                    <a:pt x="36435" y="35936"/>
                  </a:lnTo>
                  <a:lnTo>
                    <a:pt x="36545" y="35881"/>
                  </a:lnTo>
                  <a:lnTo>
                    <a:pt x="36674" y="35807"/>
                  </a:lnTo>
                  <a:lnTo>
                    <a:pt x="36767" y="35715"/>
                  </a:lnTo>
                  <a:lnTo>
                    <a:pt x="36877" y="35623"/>
                  </a:lnTo>
                  <a:lnTo>
                    <a:pt x="37080" y="35401"/>
                  </a:lnTo>
                  <a:lnTo>
                    <a:pt x="37246" y="35143"/>
                  </a:lnTo>
                  <a:lnTo>
                    <a:pt x="37394" y="34848"/>
                  </a:lnTo>
                  <a:lnTo>
                    <a:pt x="37430" y="35143"/>
                  </a:lnTo>
                  <a:lnTo>
                    <a:pt x="37486" y="35401"/>
                  </a:lnTo>
                  <a:lnTo>
                    <a:pt x="37578" y="35641"/>
                  </a:lnTo>
                  <a:lnTo>
                    <a:pt x="37689" y="35862"/>
                  </a:lnTo>
                  <a:lnTo>
                    <a:pt x="37836" y="36065"/>
                  </a:lnTo>
                  <a:lnTo>
                    <a:pt x="38002" y="36249"/>
                  </a:lnTo>
                  <a:lnTo>
                    <a:pt x="38223" y="36415"/>
                  </a:lnTo>
                  <a:lnTo>
                    <a:pt x="38463" y="36544"/>
                  </a:lnTo>
                  <a:lnTo>
                    <a:pt x="38113" y="36655"/>
                  </a:lnTo>
                  <a:lnTo>
                    <a:pt x="37947" y="36710"/>
                  </a:lnTo>
                  <a:lnTo>
                    <a:pt x="37781" y="36784"/>
                  </a:lnTo>
                  <a:lnTo>
                    <a:pt x="37652" y="36858"/>
                  </a:lnTo>
                  <a:lnTo>
                    <a:pt x="37523" y="36932"/>
                  </a:lnTo>
                  <a:lnTo>
                    <a:pt x="37412" y="37024"/>
                  </a:lnTo>
                  <a:lnTo>
                    <a:pt x="37301" y="37116"/>
                  </a:lnTo>
                  <a:lnTo>
                    <a:pt x="37209" y="37208"/>
                  </a:lnTo>
                  <a:lnTo>
                    <a:pt x="37135" y="37319"/>
                  </a:lnTo>
                  <a:lnTo>
                    <a:pt x="37080" y="37430"/>
                  </a:lnTo>
                  <a:lnTo>
                    <a:pt x="37025" y="37559"/>
                  </a:lnTo>
                  <a:lnTo>
                    <a:pt x="36969" y="37688"/>
                  </a:lnTo>
                  <a:lnTo>
                    <a:pt x="36951" y="37817"/>
                  </a:lnTo>
                  <a:lnTo>
                    <a:pt x="36933" y="37946"/>
                  </a:lnTo>
                  <a:lnTo>
                    <a:pt x="36914" y="38093"/>
                  </a:lnTo>
                  <a:lnTo>
                    <a:pt x="36933" y="38351"/>
                  </a:lnTo>
                  <a:lnTo>
                    <a:pt x="36988" y="38591"/>
                  </a:lnTo>
                  <a:lnTo>
                    <a:pt x="37099" y="38831"/>
                  </a:lnTo>
                  <a:lnTo>
                    <a:pt x="37228" y="39034"/>
                  </a:lnTo>
                  <a:lnTo>
                    <a:pt x="37375" y="39218"/>
                  </a:lnTo>
                  <a:lnTo>
                    <a:pt x="37559" y="39384"/>
                  </a:lnTo>
                  <a:lnTo>
                    <a:pt x="37781" y="39513"/>
                  </a:lnTo>
                  <a:lnTo>
                    <a:pt x="37891" y="39550"/>
                  </a:lnTo>
                  <a:lnTo>
                    <a:pt x="38020" y="39587"/>
                  </a:lnTo>
                  <a:lnTo>
                    <a:pt x="38149" y="39624"/>
                  </a:lnTo>
                  <a:lnTo>
                    <a:pt x="38279" y="39642"/>
                  </a:lnTo>
                  <a:lnTo>
                    <a:pt x="38408" y="39661"/>
                  </a:lnTo>
                  <a:lnTo>
                    <a:pt x="38537" y="39642"/>
                  </a:lnTo>
                  <a:lnTo>
                    <a:pt x="38795" y="39605"/>
                  </a:lnTo>
                  <a:lnTo>
                    <a:pt x="39053" y="39531"/>
                  </a:lnTo>
                  <a:lnTo>
                    <a:pt x="39274" y="39402"/>
                  </a:lnTo>
                  <a:lnTo>
                    <a:pt x="39385" y="39329"/>
                  </a:lnTo>
                  <a:lnTo>
                    <a:pt x="39477" y="39255"/>
                  </a:lnTo>
                  <a:lnTo>
                    <a:pt x="39569" y="39163"/>
                  </a:lnTo>
                  <a:lnTo>
                    <a:pt x="39661" y="39052"/>
                  </a:lnTo>
                  <a:lnTo>
                    <a:pt x="39735" y="38941"/>
                  </a:lnTo>
                  <a:lnTo>
                    <a:pt x="39809" y="38831"/>
                  </a:lnTo>
                  <a:lnTo>
                    <a:pt x="39864" y="38683"/>
                  </a:lnTo>
                  <a:lnTo>
                    <a:pt x="39920" y="38554"/>
                  </a:lnTo>
                  <a:lnTo>
                    <a:pt x="39956" y="38425"/>
                  </a:lnTo>
                  <a:lnTo>
                    <a:pt x="39975" y="38296"/>
                  </a:lnTo>
                  <a:lnTo>
                    <a:pt x="39975" y="38149"/>
                  </a:lnTo>
                  <a:lnTo>
                    <a:pt x="39975" y="38020"/>
                  </a:lnTo>
                  <a:lnTo>
                    <a:pt x="39956" y="37890"/>
                  </a:lnTo>
                  <a:lnTo>
                    <a:pt x="39920" y="37761"/>
                  </a:lnTo>
                  <a:lnTo>
                    <a:pt x="39883" y="37632"/>
                  </a:lnTo>
                  <a:lnTo>
                    <a:pt x="39809" y="37503"/>
                  </a:lnTo>
                  <a:lnTo>
                    <a:pt x="39735" y="37374"/>
                  </a:lnTo>
                  <a:lnTo>
                    <a:pt x="39661" y="37245"/>
                  </a:lnTo>
                  <a:lnTo>
                    <a:pt x="39440" y="36987"/>
                  </a:lnTo>
                  <a:lnTo>
                    <a:pt x="39182" y="36729"/>
                  </a:lnTo>
                  <a:lnTo>
                    <a:pt x="40436" y="35899"/>
                  </a:lnTo>
                  <a:lnTo>
                    <a:pt x="41395" y="37171"/>
                  </a:lnTo>
                  <a:lnTo>
                    <a:pt x="41100" y="37282"/>
                  </a:lnTo>
                  <a:lnTo>
                    <a:pt x="40823" y="37411"/>
                  </a:lnTo>
                  <a:lnTo>
                    <a:pt x="40602" y="37577"/>
                  </a:lnTo>
                  <a:lnTo>
                    <a:pt x="40510" y="37669"/>
                  </a:lnTo>
                  <a:lnTo>
                    <a:pt x="40436" y="37761"/>
                  </a:lnTo>
                  <a:lnTo>
                    <a:pt x="40344" y="37872"/>
                  </a:lnTo>
                  <a:lnTo>
                    <a:pt x="40288" y="37964"/>
                  </a:lnTo>
                  <a:lnTo>
                    <a:pt x="40233" y="38093"/>
                  </a:lnTo>
                  <a:lnTo>
                    <a:pt x="40196" y="38204"/>
                  </a:lnTo>
                  <a:lnTo>
                    <a:pt x="40159" y="38333"/>
                  </a:lnTo>
                  <a:lnTo>
                    <a:pt x="40141" y="38480"/>
                  </a:lnTo>
                  <a:lnTo>
                    <a:pt x="40122" y="38757"/>
                  </a:lnTo>
                  <a:lnTo>
                    <a:pt x="40159" y="39015"/>
                  </a:lnTo>
                  <a:lnTo>
                    <a:pt x="40233" y="39236"/>
                  </a:lnTo>
                  <a:lnTo>
                    <a:pt x="40325" y="39458"/>
                  </a:lnTo>
                  <a:lnTo>
                    <a:pt x="40473" y="39661"/>
                  </a:lnTo>
                  <a:lnTo>
                    <a:pt x="40620" y="39826"/>
                  </a:lnTo>
                  <a:lnTo>
                    <a:pt x="40823" y="39974"/>
                  </a:lnTo>
                  <a:lnTo>
                    <a:pt x="41026" y="40085"/>
                  </a:lnTo>
                  <a:lnTo>
                    <a:pt x="41266" y="40177"/>
                  </a:lnTo>
                  <a:lnTo>
                    <a:pt x="41413" y="40195"/>
                  </a:lnTo>
                  <a:lnTo>
                    <a:pt x="41579" y="40214"/>
                  </a:lnTo>
                  <a:lnTo>
                    <a:pt x="41726" y="40214"/>
                  </a:lnTo>
                  <a:lnTo>
                    <a:pt x="41892" y="40195"/>
                  </a:lnTo>
                  <a:lnTo>
                    <a:pt x="42040" y="40158"/>
                  </a:lnTo>
                  <a:lnTo>
                    <a:pt x="42187" y="40121"/>
                  </a:lnTo>
                  <a:lnTo>
                    <a:pt x="42335" y="40066"/>
                  </a:lnTo>
                  <a:lnTo>
                    <a:pt x="42464" y="39992"/>
                  </a:lnTo>
                  <a:lnTo>
                    <a:pt x="42464" y="37393"/>
                  </a:lnTo>
                  <a:lnTo>
                    <a:pt x="42409" y="37319"/>
                  </a:lnTo>
                  <a:lnTo>
                    <a:pt x="42464" y="37264"/>
                  </a:lnTo>
                  <a:lnTo>
                    <a:pt x="42464" y="27786"/>
                  </a:lnTo>
                  <a:lnTo>
                    <a:pt x="41763" y="28284"/>
                  </a:lnTo>
                  <a:lnTo>
                    <a:pt x="41026" y="27196"/>
                  </a:lnTo>
                  <a:lnTo>
                    <a:pt x="42077" y="26496"/>
                  </a:lnTo>
                  <a:lnTo>
                    <a:pt x="42464" y="27012"/>
                  </a:lnTo>
                  <a:lnTo>
                    <a:pt x="42464" y="24928"/>
                  </a:lnTo>
                  <a:lnTo>
                    <a:pt x="42353" y="25002"/>
                  </a:lnTo>
                  <a:lnTo>
                    <a:pt x="41690" y="24025"/>
                  </a:lnTo>
                  <a:lnTo>
                    <a:pt x="42464" y="23490"/>
                  </a:lnTo>
                  <a:lnTo>
                    <a:pt x="42464" y="21001"/>
                  </a:lnTo>
                  <a:lnTo>
                    <a:pt x="42353" y="20854"/>
                  </a:lnTo>
                  <a:lnTo>
                    <a:pt x="42464" y="20780"/>
                  </a:lnTo>
                  <a:lnTo>
                    <a:pt x="42464" y="0"/>
                  </a:lnTo>
                  <a:lnTo>
                    <a:pt x="17775" y="0"/>
                  </a:lnTo>
                  <a:lnTo>
                    <a:pt x="17886" y="166"/>
                  </a:lnTo>
                  <a:lnTo>
                    <a:pt x="17130" y="738"/>
                  </a:lnTo>
                  <a:lnTo>
                    <a:pt x="16595" y="0"/>
                  </a:lnTo>
                  <a:lnTo>
                    <a:pt x="14235" y="0"/>
                  </a:lnTo>
                  <a:lnTo>
                    <a:pt x="13922" y="240"/>
                  </a:lnTo>
                  <a:lnTo>
                    <a:pt x="13737" y="0"/>
                  </a:lnTo>
                  <a:lnTo>
                    <a:pt x="4260" y="0"/>
                  </a:lnTo>
                  <a:lnTo>
                    <a:pt x="5016" y="1162"/>
                  </a:lnTo>
                  <a:lnTo>
                    <a:pt x="3836" y="2047"/>
                  </a:lnTo>
                  <a:lnTo>
                    <a:pt x="2859" y="756"/>
                  </a:lnTo>
                  <a:lnTo>
                    <a:pt x="41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9" name="Google Shape;3469;p13"/>
            <p:cNvSpPr/>
            <p:nvPr/>
          </p:nvSpPr>
          <p:spPr>
            <a:xfrm>
              <a:off x="5312925" y="416500"/>
              <a:ext cx="92225" cy="153525"/>
            </a:xfrm>
            <a:custGeom>
              <a:avLst/>
              <a:gdLst/>
              <a:ahLst/>
              <a:cxnLst/>
              <a:rect l="l" t="t" r="r" b="b"/>
              <a:pathLst>
                <a:path w="3689" h="6141" extrusionOk="0">
                  <a:moveTo>
                    <a:pt x="3688" y="1586"/>
                  </a:moveTo>
                  <a:lnTo>
                    <a:pt x="3686" y="1595"/>
                  </a:lnTo>
                  <a:lnTo>
                    <a:pt x="3688" y="1605"/>
                  </a:lnTo>
                  <a:lnTo>
                    <a:pt x="3688" y="1586"/>
                  </a:lnTo>
                  <a:close/>
                  <a:moveTo>
                    <a:pt x="1900" y="1"/>
                  </a:moveTo>
                  <a:lnTo>
                    <a:pt x="1771" y="19"/>
                  </a:lnTo>
                  <a:lnTo>
                    <a:pt x="1623" y="56"/>
                  </a:lnTo>
                  <a:lnTo>
                    <a:pt x="1494" y="111"/>
                  </a:lnTo>
                  <a:lnTo>
                    <a:pt x="1365" y="167"/>
                  </a:lnTo>
                  <a:lnTo>
                    <a:pt x="1236" y="240"/>
                  </a:lnTo>
                  <a:lnTo>
                    <a:pt x="1125" y="314"/>
                  </a:lnTo>
                  <a:lnTo>
                    <a:pt x="1015" y="406"/>
                  </a:lnTo>
                  <a:lnTo>
                    <a:pt x="922" y="498"/>
                  </a:lnTo>
                  <a:lnTo>
                    <a:pt x="830" y="591"/>
                  </a:lnTo>
                  <a:lnTo>
                    <a:pt x="757" y="701"/>
                  </a:lnTo>
                  <a:lnTo>
                    <a:pt x="683" y="830"/>
                  </a:lnTo>
                  <a:lnTo>
                    <a:pt x="627" y="959"/>
                  </a:lnTo>
                  <a:lnTo>
                    <a:pt x="591" y="1088"/>
                  </a:lnTo>
                  <a:lnTo>
                    <a:pt x="554" y="1217"/>
                  </a:lnTo>
                  <a:lnTo>
                    <a:pt x="535" y="1347"/>
                  </a:lnTo>
                  <a:lnTo>
                    <a:pt x="535" y="1494"/>
                  </a:lnTo>
                  <a:lnTo>
                    <a:pt x="554" y="1789"/>
                  </a:lnTo>
                  <a:lnTo>
                    <a:pt x="572" y="1918"/>
                  </a:lnTo>
                  <a:lnTo>
                    <a:pt x="609" y="2047"/>
                  </a:lnTo>
                  <a:lnTo>
                    <a:pt x="646" y="2158"/>
                  </a:lnTo>
                  <a:lnTo>
                    <a:pt x="701" y="2268"/>
                  </a:lnTo>
                  <a:lnTo>
                    <a:pt x="849" y="2490"/>
                  </a:lnTo>
                  <a:lnTo>
                    <a:pt x="1015" y="2656"/>
                  </a:lnTo>
                  <a:lnTo>
                    <a:pt x="1217" y="2822"/>
                  </a:lnTo>
                  <a:lnTo>
                    <a:pt x="1439" y="2951"/>
                  </a:lnTo>
                  <a:lnTo>
                    <a:pt x="1697" y="3080"/>
                  </a:lnTo>
                  <a:lnTo>
                    <a:pt x="1328" y="3135"/>
                  </a:lnTo>
                  <a:lnTo>
                    <a:pt x="1162" y="3172"/>
                  </a:lnTo>
                  <a:lnTo>
                    <a:pt x="996" y="3227"/>
                  </a:lnTo>
                  <a:lnTo>
                    <a:pt x="849" y="3283"/>
                  </a:lnTo>
                  <a:lnTo>
                    <a:pt x="720" y="3338"/>
                  </a:lnTo>
                  <a:lnTo>
                    <a:pt x="591" y="3412"/>
                  </a:lnTo>
                  <a:lnTo>
                    <a:pt x="480" y="3504"/>
                  </a:lnTo>
                  <a:lnTo>
                    <a:pt x="369" y="3596"/>
                  </a:lnTo>
                  <a:lnTo>
                    <a:pt x="296" y="3688"/>
                  </a:lnTo>
                  <a:lnTo>
                    <a:pt x="203" y="3799"/>
                  </a:lnTo>
                  <a:lnTo>
                    <a:pt x="148" y="3909"/>
                  </a:lnTo>
                  <a:lnTo>
                    <a:pt x="93" y="4039"/>
                  </a:lnTo>
                  <a:lnTo>
                    <a:pt x="56" y="4168"/>
                  </a:lnTo>
                  <a:lnTo>
                    <a:pt x="19" y="4315"/>
                  </a:lnTo>
                  <a:lnTo>
                    <a:pt x="1" y="4463"/>
                  </a:lnTo>
                  <a:lnTo>
                    <a:pt x="1" y="4610"/>
                  </a:lnTo>
                  <a:lnTo>
                    <a:pt x="1" y="4739"/>
                  </a:lnTo>
                  <a:lnTo>
                    <a:pt x="19" y="4868"/>
                  </a:lnTo>
                  <a:lnTo>
                    <a:pt x="37" y="5016"/>
                  </a:lnTo>
                  <a:lnTo>
                    <a:pt x="74" y="5126"/>
                  </a:lnTo>
                  <a:lnTo>
                    <a:pt x="130" y="5255"/>
                  </a:lnTo>
                  <a:lnTo>
                    <a:pt x="259" y="5477"/>
                  </a:lnTo>
                  <a:lnTo>
                    <a:pt x="332" y="5587"/>
                  </a:lnTo>
                  <a:lnTo>
                    <a:pt x="406" y="5680"/>
                  </a:lnTo>
                  <a:lnTo>
                    <a:pt x="498" y="5772"/>
                  </a:lnTo>
                  <a:lnTo>
                    <a:pt x="609" y="5845"/>
                  </a:lnTo>
                  <a:lnTo>
                    <a:pt x="720" y="5919"/>
                  </a:lnTo>
                  <a:lnTo>
                    <a:pt x="830" y="5993"/>
                  </a:lnTo>
                  <a:lnTo>
                    <a:pt x="941" y="6048"/>
                  </a:lnTo>
                  <a:lnTo>
                    <a:pt x="1070" y="6085"/>
                  </a:lnTo>
                  <a:lnTo>
                    <a:pt x="1199" y="6104"/>
                  </a:lnTo>
                  <a:lnTo>
                    <a:pt x="1347" y="6122"/>
                  </a:lnTo>
                  <a:lnTo>
                    <a:pt x="1476" y="6140"/>
                  </a:lnTo>
                  <a:lnTo>
                    <a:pt x="1605" y="6140"/>
                  </a:lnTo>
                  <a:lnTo>
                    <a:pt x="1734" y="6122"/>
                  </a:lnTo>
                  <a:lnTo>
                    <a:pt x="1863" y="6085"/>
                  </a:lnTo>
                  <a:lnTo>
                    <a:pt x="2103" y="6011"/>
                  </a:lnTo>
                  <a:lnTo>
                    <a:pt x="2342" y="5882"/>
                  </a:lnTo>
                  <a:lnTo>
                    <a:pt x="2434" y="5809"/>
                  </a:lnTo>
                  <a:lnTo>
                    <a:pt x="2545" y="5716"/>
                  </a:lnTo>
                  <a:lnTo>
                    <a:pt x="2637" y="5624"/>
                  </a:lnTo>
                  <a:lnTo>
                    <a:pt x="2711" y="5532"/>
                  </a:lnTo>
                  <a:lnTo>
                    <a:pt x="2803" y="5421"/>
                  </a:lnTo>
                  <a:lnTo>
                    <a:pt x="2858" y="5292"/>
                  </a:lnTo>
                  <a:lnTo>
                    <a:pt x="2914" y="5163"/>
                  </a:lnTo>
                  <a:lnTo>
                    <a:pt x="2969" y="5016"/>
                  </a:lnTo>
                  <a:lnTo>
                    <a:pt x="3006" y="4887"/>
                  </a:lnTo>
                  <a:lnTo>
                    <a:pt x="3024" y="4739"/>
                  </a:lnTo>
                  <a:lnTo>
                    <a:pt x="3024" y="4610"/>
                  </a:lnTo>
                  <a:lnTo>
                    <a:pt x="3006" y="4481"/>
                  </a:lnTo>
                  <a:lnTo>
                    <a:pt x="2988" y="4334"/>
                  </a:lnTo>
                  <a:lnTo>
                    <a:pt x="2951" y="4204"/>
                  </a:lnTo>
                  <a:lnTo>
                    <a:pt x="2877" y="4075"/>
                  </a:lnTo>
                  <a:lnTo>
                    <a:pt x="2822" y="3928"/>
                  </a:lnTo>
                  <a:lnTo>
                    <a:pt x="2729" y="3799"/>
                  </a:lnTo>
                  <a:lnTo>
                    <a:pt x="2619" y="3651"/>
                  </a:lnTo>
                  <a:lnTo>
                    <a:pt x="2490" y="3522"/>
                  </a:lnTo>
                  <a:lnTo>
                    <a:pt x="2361" y="3393"/>
                  </a:lnTo>
                  <a:lnTo>
                    <a:pt x="2047" y="3117"/>
                  </a:lnTo>
                  <a:lnTo>
                    <a:pt x="2213" y="3098"/>
                  </a:lnTo>
                  <a:lnTo>
                    <a:pt x="2379" y="3061"/>
                  </a:lnTo>
                  <a:lnTo>
                    <a:pt x="2545" y="3006"/>
                  </a:lnTo>
                  <a:lnTo>
                    <a:pt x="2674" y="2951"/>
                  </a:lnTo>
                  <a:lnTo>
                    <a:pt x="2822" y="2895"/>
                  </a:lnTo>
                  <a:lnTo>
                    <a:pt x="2932" y="2803"/>
                  </a:lnTo>
                  <a:lnTo>
                    <a:pt x="3043" y="2729"/>
                  </a:lnTo>
                  <a:lnTo>
                    <a:pt x="3153" y="2637"/>
                  </a:lnTo>
                  <a:lnTo>
                    <a:pt x="3246" y="2527"/>
                  </a:lnTo>
                  <a:lnTo>
                    <a:pt x="3338" y="2416"/>
                  </a:lnTo>
                  <a:lnTo>
                    <a:pt x="3485" y="2158"/>
                  </a:lnTo>
                  <a:lnTo>
                    <a:pt x="3596" y="1881"/>
                  </a:lnTo>
                  <a:lnTo>
                    <a:pt x="3686" y="1595"/>
                  </a:lnTo>
                  <a:lnTo>
                    <a:pt x="3559" y="1107"/>
                  </a:lnTo>
                  <a:lnTo>
                    <a:pt x="3504" y="978"/>
                  </a:lnTo>
                  <a:lnTo>
                    <a:pt x="3448" y="849"/>
                  </a:lnTo>
                  <a:lnTo>
                    <a:pt x="3393" y="738"/>
                  </a:lnTo>
                  <a:lnTo>
                    <a:pt x="3319" y="627"/>
                  </a:lnTo>
                  <a:lnTo>
                    <a:pt x="3227" y="517"/>
                  </a:lnTo>
                  <a:lnTo>
                    <a:pt x="3135" y="425"/>
                  </a:lnTo>
                  <a:lnTo>
                    <a:pt x="3043" y="332"/>
                  </a:lnTo>
                  <a:lnTo>
                    <a:pt x="2932" y="259"/>
                  </a:lnTo>
                  <a:lnTo>
                    <a:pt x="2822" y="185"/>
                  </a:lnTo>
                  <a:lnTo>
                    <a:pt x="2711" y="130"/>
                  </a:lnTo>
                  <a:lnTo>
                    <a:pt x="2582" y="74"/>
                  </a:lnTo>
                  <a:lnTo>
                    <a:pt x="2453" y="37"/>
                  </a:lnTo>
                  <a:lnTo>
                    <a:pt x="2324" y="19"/>
                  </a:lnTo>
                  <a:lnTo>
                    <a:pt x="2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0" name="Google Shape;3470;p13"/>
            <p:cNvSpPr/>
            <p:nvPr/>
          </p:nvSpPr>
          <p:spPr>
            <a:xfrm>
              <a:off x="5720400" y="976550"/>
              <a:ext cx="153525" cy="90375"/>
            </a:xfrm>
            <a:custGeom>
              <a:avLst/>
              <a:gdLst/>
              <a:ahLst/>
              <a:cxnLst/>
              <a:rect l="l" t="t" r="r" b="b"/>
              <a:pathLst>
                <a:path w="6141" h="3615" extrusionOk="0">
                  <a:moveTo>
                    <a:pt x="1384" y="1"/>
                  </a:moveTo>
                  <a:lnTo>
                    <a:pt x="1236" y="19"/>
                  </a:lnTo>
                  <a:lnTo>
                    <a:pt x="997" y="93"/>
                  </a:lnTo>
                  <a:lnTo>
                    <a:pt x="757" y="204"/>
                  </a:lnTo>
                  <a:lnTo>
                    <a:pt x="554" y="333"/>
                  </a:lnTo>
                  <a:lnTo>
                    <a:pt x="443" y="425"/>
                  </a:lnTo>
                  <a:lnTo>
                    <a:pt x="370" y="517"/>
                  </a:lnTo>
                  <a:lnTo>
                    <a:pt x="277" y="628"/>
                  </a:lnTo>
                  <a:lnTo>
                    <a:pt x="204" y="739"/>
                  </a:lnTo>
                  <a:lnTo>
                    <a:pt x="148" y="849"/>
                  </a:lnTo>
                  <a:lnTo>
                    <a:pt x="93" y="978"/>
                  </a:lnTo>
                  <a:lnTo>
                    <a:pt x="56" y="1107"/>
                  </a:lnTo>
                  <a:lnTo>
                    <a:pt x="19" y="1236"/>
                  </a:lnTo>
                  <a:lnTo>
                    <a:pt x="1" y="1494"/>
                  </a:lnTo>
                  <a:lnTo>
                    <a:pt x="19" y="1753"/>
                  </a:lnTo>
                  <a:lnTo>
                    <a:pt x="75" y="1992"/>
                  </a:lnTo>
                  <a:lnTo>
                    <a:pt x="112" y="2121"/>
                  </a:lnTo>
                  <a:lnTo>
                    <a:pt x="167" y="2232"/>
                  </a:lnTo>
                  <a:lnTo>
                    <a:pt x="222" y="2343"/>
                  </a:lnTo>
                  <a:lnTo>
                    <a:pt x="296" y="2435"/>
                  </a:lnTo>
                  <a:lnTo>
                    <a:pt x="388" y="2527"/>
                  </a:lnTo>
                  <a:lnTo>
                    <a:pt x="480" y="2619"/>
                  </a:lnTo>
                  <a:lnTo>
                    <a:pt x="591" y="2693"/>
                  </a:lnTo>
                  <a:lnTo>
                    <a:pt x="702" y="2748"/>
                  </a:lnTo>
                  <a:lnTo>
                    <a:pt x="849" y="2822"/>
                  </a:lnTo>
                  <a:lnTo>
                    <a:pt x="1015" y="2877"/>
                  </a:lnTo>
                  <a:lnTo>
                    <a:pt x="1162" y="2914"/>
                  </a:lnTo>
                  <a:lnTo>
                    <a:pt x="1347" y="2951"/>
                  </a:lnTo>
                  <a:lnTo>
                    <a:pt x="1513" y="2970"/>
                  </a:lnTo>
                  <a:lnTo>
                    <a:pt x="1679" y="2970"/>
                  </a:lnTo>
                  <a:lnTo>
                    <a:pt x="1845" y="2951"/>
                  </a:lnTo>
                  <a:lnTo>
                    <a:pt x="1992" y="2914"/>
                  </a:lnTo>
                  <a:lnTo>
                    <a:pt x="2140" y="2877"/>
                  </a:lnTo>
                  <a:lnTo>
                    <a:pt x="2269" y="2804"/>
                  </a:lnTo>
                  <a:lnTo>
                    <a:pt x="2398" y="2711"/>
                  </a:lnTo>
                  <a:lnTo>
                    <a:pt x="2527" y="2619"/>
                  </a:lnTo>
                  <a:lnTo>
                    <a:pt x="2785" y="2398"/>
                  </a:lnTo>
                  <a:lnTo>
                    <a:pt x="3025" y="2177"/>
                  </a:lnTo>
                  <a:lnTo>
                    <a:pt x="3154" y="2545"/>
                  </a:lnTo>
                  <a:lnTo>
                    <a:pt x="3320" y="2859"/>
                  </a:lnTo>
                  <a:lnTo>
                    <a:pt x="3393" y="2988"/>
                  </a:lnTo>
                  <a:lnTo>
                    <a:pt x="3486" y="3117"/>
                  </a:lnTo>
                  <a:lnTo>
                    <a:pt x="3596" y="3209"/>
                  </a:lnTo>
                  <a:lnTo>
                    <a:pt x="3689" y="3320"/>
                  </a:lnTo>
                  <a:lnTo>
                    <a:pt x="3799" y="3394"/>
                  </a:lnTo>
                  <a:lnTo>
                    <a:pt x="3910" y="3467"/>
                  </a:lnTo>
                  <a:lnTo>
                    <a:pt x="4039" y="3523"/>
                  </a:lnTo>
                  <a:lnTo>
                    <a:pt x="4168" y="3560"/>
                  </a:lnTo>
                  <a:lnTo>
                    <a:pt x="4297" y="3596"/>
                  </a:lnTo>
                  <a:lnTo>
                    <a:pt x="4444" y="3615"/>
                  </a:lnTo>
                  <a:lnTo>
                    <a:pt x="4739" y="3615"/>
                  </a:lnTo>
                  <a:lnTo>
                    <a:pt x="4887" y="3596"/>
                  </a:lnTo>
                  <a:lnTo>
                    <a:pt x="5016" y="3560"/>
                  </a:lnTo>
                  <a:lnTo>
                    <a:pt x="5145" y="3523"/>
                  </a:lnTo>
                  <a:lnTo>
                    <a:pt x="5274" y="3467"/>
                  </a:lnTo>
                  <a:lnTo>
                    <a:pt x="5385" y="3394"/>
                  </a:lnTo>
                  <a:lnTo>
                    <a:pt x="5495" y="3338"/>
                  </a:lnTo>
                  <a:lnTo>
                    <a:pt x="5606" y="3246"/>
                  </a:lnTo>
                  <a:lnTo>
                    <a:pt x="5698" y="3154"/>
                  </a:lnTo>
                  <a:lnTo>
                    <a:pt x="5790" y="3062"/>
                  </a:lnTo>
                  <a:lnTo>
                    <a:pt x="5864" y="2951"/>
                  </a:lnTo>
                  <a:lnTo>
                    <a:pt x="5938" y="2840"/>
                  </a:lnTo>
                  <a:lnTo>
                    <a:pt x="6012" y="2730"/>
                  </a:lnTo>
                  <a:lnTo>
                    <a:pt x="6049" y="2601"/>
                  </a:lnTo>
                  <a:lnTo>
                    <a:pt x="6085" y="2472"/>
                  </a:lnTo>
                  <a:lnTo>
                    <a:pt x="6122" y="2324"/>
                  </a:lnTo>
                  <a:lnTo>
                    <a:pt x="6141" y="2195"/>
                  </a:lnTo>
                  <a:lnTo>
                    <a:pt x="6141" y="2066"/>
                  </a:lnTo>
                  <a:lnTo>
                    <a:pt x="6141" y="1937"/>
                  </a:lnTo>
                  <a:lnTo>
                    <a:pt x="6085" y="1679"/>
                  </a:lnTo>
                  <a:lnTo>
                    <a:pt x="6012" y="1439"/>
                  </a:lnTo>
                  <a:lnTo>
                    <a:pt x="5883" y="1218"/>
                  </a:lnTo>
                  <a:lnTo>
                    <a:pt x="5717" y="1015"/>
                  </a:lnTo>
                  <a:lnTo>
                    <a:pt x="5532" y="849"/>
                  </a:lnTo>
                  <a:lnTo>
                    <a:pt x="5422" y="775"/>
                  </a:lnTo>
                  <a:lnTo>
                    <a:pt x="5311" y="702"/>
                  </a:lnTo>
                  <a:lnTo>
                    <a:pt x="5200" y="646"/>
                  </a:lnTo>
                  <a:lnTo>
                    <a:pt x="5090" y="609"/>
                  </a:lnTo>
                  <a:lnTo>
                    <a:pt x="4924" y="573"/>
                  </a:lnTo>
                  <a:lnTo>
                    <a:pt x="4776" y="536"/>
                  </a:lnTo>
                  <a:lnTo>
                    <a:pt x="4481" y="536"/>
                  </a:lnTo>
                  <a:lnTo>
                    <a:pt x="4352" y="554"/>
                  </a:lnTo>
                  <a:lnTo>
                    <a:pt x="4205" y="591"/>
                  </a:lnTo>
                  <a:lnTo>
                    <a:pt x="4076" y="628"/>
                  </a:lnTo>
                  <a:lnTo>
                    <a:pt x="3947" y="683"/>
                  </a:lnTo>
                  <a:lnTo>
                    <a:pt x="3818" y="775"/>
                  </a:lnTo>
                  <a:lnTo>
                    <a:pt x="3707" y="849"/>
                  </a:lnTo>
                  <a:lnTo>
                    <a:pt x="3578" y="960"/>
                  </a:lnTo>
                  <a:lnTo>
                    <a:pt x="3467" y="1089"/>
                  </a:lnTo>
                  <a:lnTo>
                    <a:pt x="3357" y="1218"/>
                  </a:lnTo>
                  <a:lnTo>
                    <a:pt x="3246" y="1365"/>
                  </a:lnTo>
                  <a:lnTo>
                    <a:pt x="3062" y="1716"/>
                  </a:lnTo>
                  <a:lnTo>
                    <a:pt x="3006" y="1365"/>
                  </a:lnTo>
                  <a:lnTo>
                    <a:pt x="2933" y="1052"/>
                  </a:lnTo>
                  <a:lnTo>
                    <a:pt x="2896" y="904"/>
                  </a:lnTo>
                  <a:lnTo>
                    <a:pt x="2840" y="775"/>
                  </a:lnTo>
                  <a:lnTo>
                    <a:pt x="2767" y="646"/>
                  </a:lnTo>
                  <a:lnTo>
                    <a:pt x="2693" y="536"/>
                  </a:lnTo>
                  <a:lnTo>
                    <a:pt x="2601" y="425"/>
                  </a:lnTo>
                  <a:lnTo>
                    <a:pt x="2508" y="333"/>
                  </a:lnTo>
                  <a:lnTo>
                    <a:pt x="2416" y="259"/>
                  </a:lnTo>
                  <a:lnTo>
                    <a:pt x="2306" y="185"/>
                  </a:lnTo>
                  <a:lnTo>
                    <a:pt x="2195" y="130"/>
                  </a:lnTo>
                  <a:lnTo>
                    <a:pt x="2066" y="75"/>
                  </a:lnTo>
                  <a:lnTo>
                    <a:pt x="1937" y="38"/>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1" name="Google Shape;3471;p13"/>
            <p:cNvSpPr/>
            <p:nvPr/>
          </p:nvSpPr>
          <p:spPr>
            <a:xfrm>
              <a:off x="5274675" y="242250"/>
              <a:ext cx="77000" cy="77025"/>
            </a:xfrm>
            <a:custGeom>
              <a:avLst/>
              <a:gdLst/>
              <a:ahLst/>
              <a:cxnLst/>
              <a:rect l="l" t="t" r="r" b="b"/>
              <a:pathLst>
                <a:path w="3080" h="3081" extrusionOk="0">
                  <a:moveTo>
                    <a:pt x="1420" y="1"/>
                  </a:moveTo>
                  <a:lnTo>
                    <a:pt x="1272" y="19"/>
                  </a:lnTo>
                  <a:lnTo>
                    <a:pt x="1125" y="56"/>
                  </a:lnTo>
                  <a:lnTo>
                    <a:pt x="977" y="112"/>
                  </a:lnTo>
                  <a:lnTo>
                    <a:pt x="848" y="167"/>
                  </a:lnTo>
                  <a:lnTo>
                    <a:pt x="719" y="241"/>
                  </a:lnTo>
                  <a:lnTo>
                    <a:pt x="609" y="333"/>
                  </a:lnTo>
                  <a:lnTo>
                    <a:pt x="498" y="425"/>
                  </a:lnTo>
                  <a:lnTo>
                    <a:pt x="387" y="536"/>
                  </a:lnTo>
                  <a:lnTo>
                    <a:pt x="295" y="646"/>
                  </a:lnTo>
                  <a:lnTo>
                    <a:pt x="221" y="775"/>
                  </a:lnTo>
                  <a:lnTo>
                    <a:pt x="148" y="904"/>
                  </a:lnTo>
                  <a:lnTo>
                    <a:pt x="92" y="1033"/>
                  </a:lnTo>
                  <a:lnTo>
                    <a:pt x="56" y="1181"/>
                  </a:lnTo>
                  <a:lnTo>
                    <a:pt x="19" y="1328"/>
                  </a:lnTo>
                  <a:lnTo>
                    <a:pt x="0" y="1494"/>
                  </a:lnTo>
                  <a:lnTo>
                    <a:pt x="19" y="1642"/>
                  </a:lnTo>
                  <a:lnTo>
                    <a:pt x="37" y="1808"/>
                  </a:lnTo>
                  <a:lnTo>
                    <a:pt x="56" y="1955"/>
                  </a:lnTo>
                  <a:lnTo>
                    <a:pt x="111" y="2103"/>
                  </a:lnTo>
                  <a:lnTo>
                    <a:pt x="166" y="2232"/>
                  </a:lnTo>
                  <a:lnTo>
                    <a:pt x="240" y="2361"/>
                  </a:lnTo>
                  <a:lnTo>
                    <a:pt x="332" y="2490"/>
                  </a:lnTo>
                  <a:lnTo>
                    <a:pt x="424" y="2601"/>
                  </a:lnTo>
                  <a:lnTo>
                    <a:pt x="535" y="2711"/>
                  </a:lnTo>
                  <a:lnTo>
                    <a:pt x="646" y="2804"/>
                  </a:lnTo>
                  <a:lnTo>
                    <a:pt x="775" y="2877"/>
                  </a:lnTo>
                  <a:lnTo>
                    <a:pt x="922" y="2951"/>
                  </a:lnTo>
                  <a:lnTo>
                    <a:pt x="1051" y="3006"/>
                  </a:lnTo>
                  <a:lnTo>
                    <a:pt x="1199" y="3043"/>
                  </a:lnTo>
                  <a:lnTo>
                    <a:pt x="1365" y="3062"/>
                  </a:lnTo>
                  <a:lnTo>
                    <a:pt x="1512" y="3080"/>
                  </a:lnTo>
                  <a:lnTo>
                    <a:pt x="1678" y="3080"/>
                  </a:lnTo>
                  <a:lnTo>
                    <a:pt x="1826" y="3062"/>
                  </a:lnTo>
                  <a:lnTo>
                    <a:pt x="1973" y="3025"/>
                  </a:lnTo>
                  <a:lnTo>
                    <a:pt x="2121" y="2969"/>
                  </a:lnTo>
                  <a:lnTo>
                    <a:pt x="2250" y="2914"/>
                  </a:lnTo>
                  <a:lnTo>
                    <a:pt x="2379" y="2840"/>
                  </a:lnTo>
                  <a:lnTo>
                    <a:pt x="2489" y="2767"/>
                  </a:lnTo>
                  <a:lnTo>
                    <a:pt x="2600" y="2656"/>
                  </a:lnTo>
                  <a:lnTo>
                    <a:pt x="2711" y="2564"/>
                  </a:lnTo>
                  <a:lnTo>
                    <a:pt x="2803" y="2435"/>
                  </a:lnTo>
                  <a:lnTo>
                    <a:pt x="2877" y="2324"/>
                  </a:lnTo>
                  <a:lnTo>
                    <a:pt x="2950" y="2195"/>
                  </a:lnTo>
                  <a:lnTo>
                    <a:pt x="3006" y="2048"/>
                  </a:lnTo>
                  <a:lnTo>
                    <a:pt x="3042" y="1900"/>
                  </a:lnTo>
                  <a:lnTo>
                    <a:pt x="3079" y="1753"/>
                  </a:lnTo>
                  <a:lnTo>
                    <a:pt x="3079" y="1605"/>
                  </a:lnTo>
                  <a:lnTo>
                    <a:pt x="3079" y="1439"/>
                  </a:lnTo>
                  <a:lnTo>
                    <a:pt x="3061" y="1292"/>
                  </a:lnTo>
                  <a:lnTo>
                    <a:pt x="3024" y="1126"/>
                  </a:lnTo>
                  <a:lnTo>
                    <a:pt x="2987" y="997"/>
                  </a:lnTo>
                  <a:lnTo>
                    <a:pt x="2932" y="849"/>
                  </a:lnTo>
                  <a:lnTo>
                    <a:pt x="2840" y="720"/>
                  </a:lnTo>
                  <a:lnTo>
                    <a:pt x="2766" y="591"/>
                  </a:lnTo>
                  <a:lnTo>
                    <a:pt x="2674" y="480"/>
                  </a:lnTo>
                  <a:lnTo>
                    <a:pt x="2563" y="388"/>
                  </a:lnTo>
                  <a:lnTo>
                    <a:pt x="2434" y="296"/>
                  </a:lnTo>
                  <a:lnTo>
                    <a:pt x="2305" y="204"/>
                  </a:lnTo>
                  <a:lnTo>
                    <a:pt x="2176" y="130"/>
                  </a:lnTo>
                  <a:lnTo>
                    <a:pt x="2028" y="75"/>
                  </a:lnTo>
                  <a:lnTo>
                    <a:pt x="1881" y="38"/>
                  </a:lnTo>
                  <a:lnTo>
                    <a:pt x="1733" y="19"/>
                  </a:lnTo>
                  <a:lnTo>
                    <a:pt x="15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2" name="Google Shape;3472;p13"/>
            <p:cNvSpPr/>
            <p:nvPr/>
          </p:nvSpPr>
          <p:spPr>
            <a:xfrm>
              <a:off x="6182750" y="1141575"/>
              <a:ext cx="76075" cy="76100"/>
            </a:xfrm>
            <a:custGeom>
              <a:avLst/>
              <a:gdLst/>
              <a:ahLst/>
              <a:cxnLst/>
              <a:rect l="l" t="t" r="r" b="b"/>
              <a:pathLst>
                <a:path w="3043" h="3044" extrusionOk="0">
                  <a:moveTo>
                    <a:pt x="1420" y="1"/>
                  </a:moveTo>
                  <a:lnTo>
                    <a:pt x="1254" y="19"/>
                  </a:lnTo>
                  <a:lnTo>
                    <a:pt x="1107" y="56"/>
                  </a:lnTo>
                  <a:lnTo>
                    <a:pt x="959" y="111"/>
                  </a:lnTo>
                  <a:lnTo>
                    <a:pt x="830" y="167"/>
                  </a:lnTo>
                  <a:lnTo>
                    <a:pt x="701" y="241"/>
                  </a:lnTo>
                  <a:lnTo>
                    <a:pt x="572" y="333"/>
                  </a:lnTo>
                  <a:lnTo>
                    <a:pt x="461" y="425"/>
                  </a:lnTo>
                  <a:lnTo>
                    <a:pt x="351" y="536"/>
                  </a:lnTo>
                  <a:lnTo>
                    <a:pt x="277" y="646"/>
                  </a:lnTo>
                  <a:lnTo>
                    <a:pt x="185" y="775"/>
                  </a:lnTo>
                  <a:lnTo>
                    <a:pt x="129" y="904"/>
                  </a:lnTo>
                  <a:lnTo>
                    <a:pt x="74" y="1052"/>
                  </a:lnTo>
                  <a:lnTo>
                    <a:pt x="37" y="1199"/>
                  </a:lnTo>
                  <a:lnTo>
                    <a:pt x="0" y="1365"/>
                  </a:lnTo>
                  <a:lnTo>
                    <a:pt x="0" y="1513"/>
                  </a:lnTo>
                  <a:lnTo>
                    <a:pt x="0" y="1679"/>
                  </a:lnTo>
                  <a:lnTo>
                    <a:pt x="37" y="1826"/>
                  </a:lnTo>
                  <a:lnTo>
                    <a:pt x="56" y="1974"/>
                  </a:lnTo>
                  <a:lnTo>
                    <a:pt x="111" y="2121"/>
                  </a:lnTo>
                  <a:lnTo>
                    <a:pt x="185" y="2250"/>
                  </a:lnTo>
                  <a:lnTo>
                    <a:pt x="258" y="2379"/>
                  </a:lnTo>
                  <a:lnTo>
                    <a:pt x="332" y="2490"/>
                  </a:lnTo>
                  <a:lnTo>
                    <a:pt x="424" y="2601"/>
                  </a:lnTo>
                  <a:lnTo>
                    <a:pt x="535" y="2693"/>
                  </a:lnTo>
                  <a:lnTo>
                    <a:pt x="646" y="2785"/>
                  </a:lnTo>
                  <a:lnTo>
                    <a:pt x="775" y="2859"/>
                  </a:lnTo>
                  <a:lnTo>
                    <a:pt x="904" y="2933"/>
                  </a:lnTo>
                  <a:lnTo>
                    <a:pt x="1051" y="2988"/>
                  </a:lnTo>
                  <a:lnTo>
                    <a:pt x="1199" y="3025"/>
                  </a:lnTo>
                  <a:lnTo>
                    <a:pt x="1346" y="3043"/>
                  </a:lnTo>
                  <a:lnTo>
                    <a:pt x="1660" y="3043"/>
                  </a:lnTo>
                  <a:lnTo>
                    <a:pt x="1807" y="3025"/>
                  </a:lnTo>
                  <a:lnTo>
                    <a:pt x="1955" y="2988"/>
                  </a:lnTo>
                  <a:lnTo>
                    <a:pt x="2102" y="2951"/>
                  </a:lnTo>
                  <a:lnTo>
                    <a:pt x="2231" y="2877"/>
                  </a:lnTo>
                  <a:lnTo>
                    <a:pt x="2360" y="2803"/>
                  </a:lnTo>
                  <a:lnTo>
                    <a:pt x="2471" y="2730"/>
                  </a:lnTo>
                  <a:lnTo>
                    <a:pt x="2582" y="2638"/>
                  </a:lnTo>
                  <a:lnTo>
                    <a:pt x="2692" y="2527"/>
                  </a:lnTo>
                  <a:lnTo>
                    <a:pt x="2784" y="2416"/>
                  </a:lnTo>
                  <a:lnTo>
                    <a:pt x="2858" y="2287"/>
                  </a:lnTo>
                  <a:lnTo>
                    <a:pt x="2914" y="2158"/>
                  </a:lnTo>
                  <a:lnTo>
                    <a:pt x="2969" y="2011"/>
                  </a:lnTo>
                  <a:lnTo>
                    <a:pt x="3006" y="1863"/>
                  </a:lnTo>
                  <a:lnTo>
                    <a:pt x="3043" y="1716"/>
                  </a:lnTo>
                  <a:lnTo>
                    <a:pt x="3043" y="1568"/>
                  </a:lnTo>
                  <a:lnTo>
                    <a:pt x="3043" y="1402"/>
                  </a:lnTo>
                  <a:lnTo>
                    <a:pt x="3024" y="1255"/>
                  </a:lnTo>
                  <a:lnTo>
                    <a:pt x="2987" y="1107"/>
                  </a:lnTo>
                  <a:lnTo>
                    <a:pt x="2950" y="960"/>
                  </a:lnTo>
                  <a:lnTo>
                    <a:pt x="2877" y="831"/>
                  </a:lnTo>
                  <a:lnTo>
                    <a:pt x="2803" y="702"/>
                  </a:lnTo>
                  <a:lnTo>
                    <a:pt x="2729" y="591"/>
                  </a:lnTo>
                  <a:lnTo>
                    <a:pt x="2637" y="480"/>
                  </a:lnTo>
                  <a:lnTo>
                    <a:pt x="2526" y="370"/>
                  </a:lnTo>
                  <a:lnTo>
                    <a:pt x="2416" y="277"/>
                  </a:lnTo>
                  <a:lnTo>
                    <a:pt x="2287" y="204"/>
                  </a:lnTo>
                  <a:lnTo>
                    <a:pt x="2158" y="130"/>
                  </a:lnTo>
                  <a:lnTo>
                    <a:pt x="2029" y="75"/>
                  </a:lnTo>
                  <a:lnTo>
                    <a:pt x="1881" y="38"/>
                  </a:lnTo>
                  <a:lnTo>
                    <a:pt x="1734"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3" name="Google Shape;3473;p13"/>
            <p:cNvSpPr/>
            <p:nvPr/>
          </p:nvSpPr>
          <p:spPr>
            <a:xfrm>
              <a:off x="6103000" y="1127300"/>
              <a:ext cx="76075" cy="76550"/>
            </a:xfrm>
            <a:custGeom>
              <a:avLst/>
              <a:gdLst/>
              <a:ahLst/>
              <a:cxnLst/>
              <a:rect l="l" t="t" r="r" b="b"/>
              <a:pathLst>
                <a:path w="3043" h="3062" extrusionOk="0">
                  <a:moveTo>
                    <a:pt x="1531" y="0"/>
                  </a:moveTo>
                  <a:lnTo>
                    <a:pt x="1383" y="19"/>
                  </a:lnTo>
                  <a:lnTo>
                    <a:pt x="1217" y="37"/>
                  </a:lnTo>
                  <a:lnTo>
                    <a:pt x="1070" y="74"/>
                  </a:lnTo>
                  <a:lnTo>
                    <a:pt x="941" y="111"/>
                  </a:lnTo>
                  <a:lnTo>
                    <a:pt x="793" y="185"/>
                  </a:lnTo>
                  <a:lnTo>
                    <a:pt x="683" y="258"/>
                  </a:lnTo>
                  <a:lnTo>
                    <a:pt x="554" y="332"/>
                  </a:lnTo>
                  <a:lnTo>
                    <a:pt x="443" y="424"/>
                  </a:lnTo>
                  <a:lnTo>
                    <a:pt x="351" y="535"/>
                  </a:lnTo>
                  <a:lnTo>
                    <a:pt x="259" y="646"/>
                  </a:lnTo>
                  <a:lnTo>
                    <a:pt x="185" y="775"/>
                  </a:lnTo>
                  <a:lnTo>
                    <a:pt x="111" y="904"/>
                  </a:lnTo>
                  <a:lnTo>
                    <a:pt x="74" y="1051"/>
                  </a:lnTo>
                  <a:lnTo>
                    <a:pt x="37" y="1199"/>
                  </a:lnTo>
                  <a:lnTo>
                    <a:pt x="1" y="1346"/>
                  </a:lnTo>
                  <a:lnTo>
                    <a:pt x="1" y="1494"/>
                  </a:lnTo>
                  <a:lnTo>
                    <a:pt x="1" y="1660"/>
                  </a:lnTo>
                  <a:lnTo>
                    <a:pt x="19" y="1807"/>
                  </a:lnTo>
                  <a:lnTo>
                    <a:pt x="56" y="1973"/>
                  </a:lnTo>
                  <a:lnTo>
                    <a:pt x="111" y="2102"/>
                  </a:lnTo>
                  <a:lnTo>
                    <a:pt x="166" y="2250"/>
                  </a:lnTo>
                  <a:lnTo>
                    <a:pt x="240" y="2379"/>
                  </a:lnTo>
                  <a:lnTo>
                    <a:pt x="332" y="2489"/>
                  </a:lnTo>
                  <a:lnTo>
                    <a:pt x="425" y="2600"/>
                  </a:lnTo>
                  <a:lnTo>
                    <a:pt x="535" y="2711"/>
                  </a:lnTo>
                  <a:lnTo>
                    <a:pt x="664" y="2803"/>
                  </a:lnTo>
                  <a:lnTo>
                    <a:pt x="793" y="2877"/>
                  </a:lnTo>
                  <a:lnTo>
                    <a:pt x="922" y="2932"/>
                  </a:lnTo>
                  <a:lnTo>
                    <a:pt x="1070" y="2987"/>
                  </a:lnTo>
                  <a:lnTo>
                    <a:pt x="1217" y="3024"/>
                  </a:lnTo>
                  <a:lnTo>
                    <a:pt x="1365" y="3043"/>
                  </a:lnTo>
                  <a:lnTo>
                    <a:pt x="1531" y="3061"/>
                  </a:lnTo>
                  <a:lnTo>
                    <a:pt x="1678" y="3043"/>
                  </a:lnTo>
                  <a:lnTo>
                    <a:pt x="1844" y="3024"/>
                  </a:lnTo>
                  <a:lnTo>
                    <a:pt x="1992" y="2987"/>
                  </a:lnTo>
                  <a:lnTo>
                    <a:pt x="2121" y="2932"/>
                  </a:lnTo>
                  <a:lnTo>
                    <a:pt x="2250" y="2858"/>
                  </a:lnTo>
                  <a:lnTo>
                    <a:pt x="2379" y="2784"/>
                  </a:lnTo>
                  <a:lnTo>
                    <a:pt x="2490" y="2711"/>
                  </a:lnTo>
                  <a:lnTo>
                    <a:pt x="2600" y="2600"/>
                  </a:lnTo>
                  <a:lnTo>
                    <a:pt x="2693" y="2508"/>
                  </a:lnTo>
                  <a:lnTo>
                    <a:pt x="2785" y="2379"/>
                  </a:lnTo>
                  <a:lnTo>
                    <a:pt x="2858" y="2250"/>
                  </a:lnTo>
                  <a:lnTo>
                    <a:pt x="2932" y="2121"/>
                  </a:lnTo>
                  <a:lnTo>
                    <a:pt x="2969" y="1992"/>
                  </a:lnTo>
                  <a:lnTo>
                    <a:pt x="3006" y="1844"/>
                  </a:lnTo>
                  <a:lnTo>
                    <a:pt x="3043" y="1678"/>
                  </a:lnTo>
                  <a:lnTo>
                    <a:pt x="3043" y="1531"/>
                  </a:lnTo>
                  <a:lnTo>
                    <a:pt x="3043" y="1365"/>
                  </a:lnTo>
                  <a:lnTo>
                    <a:pt x="3006" y="1217"/>
                  </a:lnTo>
                  <a:lnTo>
                    <a:pt x="2969" y="1070"/>
                  </a:lnTo>
                  <a:lnTo>
                    <a:pt x="2932" y="941"/>
                  </a:lnTo>
                  <a:lnTo>
                    <a:pt x="2858" y="793"/>
                  </a:lnTo>
                  <a:lnTo>
                    <a:pt x="2785" y="682"/>
                  </a:lnTo>
                  <a:lnTo>
                    <a:pt x="2711" y="553"/>
                  </a:lnTo>
                  <a:lnTo>
                    <a:pt x="2600" y="443"/>
                  </a:lnTo>
                  <a:lnTo>
                    <a:pt x="2508" y="351"/>
                  </a:lnTo>
                  <a:lnTo>
                    <a:pt x="2379" y="258"/>
                  </a:lnTo>
                  <a:lnTo>
                    <a:pt x="2250" y="185"/>
                  </a:lnTo>
                  <a:lnTo>
                    <a:pt x="2121" y="129"/>
                  </a:lnTo>
                  <a:lnTo>
                    <a:pt x="1992" y="74"/>
                  </a:lnTo>
                  <a:lnTo>
                    <a:pt x="1844" y="37"/>
                  </a:lnTo>
                  <a:lnTo>
                    <a:pt x="1697"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4" name="Google Shape;3474;p13"/>
            <p:cNvSpPr/>
            <p:nvPr/>
          </p:nvSpPr>
          <p:spPr>
            <a:xfrm>
              <a:off x="5443375" y="682000"/>
              <a:ext cx="76550" cy="76550"/>
            </a:xfrm>
            <a:custGeom>
              <a:avLst/>
              <a:gdLst/>
              <a:ahLst/>
              <a:cxnLst/>
              <a:rect l="l" t="t" r="r" b="b"/>
              <a:pathLst>
                <a:path w="3062" h="3062" extrusionOk="0">
                  <a:moveTo>
                    <a:pt x="1549" y="1"/>
                  </a:moveTo>
                  <a:lnTo>
                    <a:pt x="1383" y="19"/>
                  </a:lnTo>
                  <a:lnTo>
                    <a:pt x="1236" y="38"/>
                  </a:lnTo>
                  <a:lnTo>
                    <a:pt x="1070" y="75"/>
                  </a:lnTo>
                  <a:lnTo>
                    <a:pt x="941" y="130"/>
                  </a:lnTo>
                  <a:lnTo>
                    <a:pt x="793" y="185"/>
                  </a:lnTo>
                  <a:lnTo>
                    <a:pt x="664" y="259"/>
                  </a:lnTo>
                  <a:lnTo>
                    <a:pt x="554" y="351"/>
                  </a:lnTo>
                  <a:lnTo>
                    <a:pt x="443" y="462"/>
                  </a:lnTo>
                  <a:lnTo>
                    <a:pt x="351" y="573"/>
                  </a:lnTo>
                  <a:lnTo>
                    <a:pt x="259" y="683"/>
                  </a:lnTo>
                  <a:lnTo>
                    <a:pt x="185" y="812"/>
                  </a:lnTo>
                  <a:lnTo>
                    <a:pt x="111" y="941"/>
                  </a:lnTo>
                  <a:lnTo>
                    <a:pt x="74" y="1089"/>
                  </a:lnTo>
                  <a:lnTo>
                    <a:pt x="37" y="1236"/>
                  </a:lnTo>
                  <a:lnTo>
                    <a:pt x="19" y="1402"/>
                  </a:lnTo>
                  <a:lnTo>
                    <a:pt x="1" y="1568"/>
                  </a:lnTo>
                  <a:lnTo>
                    <a:pt x="19" y="1716"/>
                  </a:lnTo>
                  <a:lnTo>
                    <a:pt x="37" y="1863"/>
                  </a:lnTo>
                  <a:lnTo>
                    <a:pt x="93" y="2011"/>
                  </a:lnTo>
                  <a:lnTo>
                    <a:pt x="130" y="2158"/>
                  </a:lnTo>
                  <a:lnTo>
                    <a:pt x="203" y="2287"/>
                  </a:lnTo>
                  <a:lnTo>
                    <a:pt x="277" y="2416"/>
                  </a:lnTo>
                  <a:lnTo>
                    <a:pt x="369" y="2527"/>
                  </a:lnTo>
                  <a:lnTo>
                    <a:pt x="462" y="2638"/>
                  </a:lnTo>
                  <a:lnTo>
                    <a:pt x="572" y="2730"/>
                  </a:lnTo>
                  <a:lnTo>
                    <a:pt x="701" y="2804"/>
                  </a:lnTo>
                  <a:lnTo>
                    <a:pt x="812" y="2877"/>
                  </a:lnTo>
                  <a:lnTo>
                    <a:pt x="959" y="2951"/>
                  </a:lnTo>
                  <a:lnTo>
                    <a:pt x="1088" y="2988"/>
                  </a:lnTo>
                  <a:lnTo>
                    <a:pt x="1236" y="3025"/>
                  </a:lnTo>
                  <a:lnTo>
                    <a:pt x="1383" y="3043"/>
                  </a:lnTo>
                  <a:lnTo>
                    <a:pt x="1549" y="3062"/>
                  </a:lnTo>
                  <a:lnTo>
                    <a:pt x="1715" y="3043"/>
                  </a:lnTo>
                  <a:lnTo>
                    <a:pt x="1863" y="3025"/>
                  </a:lnTo>
                  <a:lnTo>
                    <a:pt x="2010" y="2988"/>
                  </a:lnTo>
                  <a:lnTo>
                    <a:pt x="2139" y="2933"/>
                  </a:lnTo>
                  <a:lnTo>
                    <a:pt x="2268" y="2877"/>
                  </a:lnTo>
                  <a:lnTo>
                    <a:pt x="2398" y="2785"/>
                  </a:lnTo>
                  <a:lnTo>
                    <a:pt x="2508" y="2711"/>
                  </a:lnTo>
                  <a:lnTo>
                    <a:pt x="2619" y="2601"/>
                  </a:lnTo>
                  <a:lnTo>
                    <a:pt x="2711" y="2509"/>
                  </a:lnTo>
                  <a:lnTo>
                    <a:pt x="2803" y="2380"/>
                  </a:lnTo>
                  <a:lnTo>
                    <a:pt x="2877" y="2250"/>
                  </a:lnTo>
                  <a:lnTo>
                    <a:pt x="2951" y="2121"/>
                  </a:lnTo>
                  <a:lnTo>
                    <a:pt x="2988" y="1992"/>
                  </a:lnTo>
                  <a:lnTo>
                    <a:pt x="3024" y="1845"/>
                  </a:lnTo>
                  <a:lnTo>
                    <a:pt x="3043" y="1679"/>
                  </a:lnTo>
                  <a:lnTo>
                    <a:pt x="3061" y="1531"/>
                  </a:lnTo>
                  <a:lnTo>
                    <a:pt x="3043" y="1365"/>
                  </a:lnTo>
                  <a:lnTo>
                    <a:pt x="3024" y="1218"/>
                  </a:lnTo>
                  <a:lnTo>
                    <a:pt x="2988" y="1070"/>
                  </a:lnTo>
                  <a:lnTo>
                    <a:pt x="2932" y="941"/>
                  </a:lnTo>
                  <a:lnTo>
                    <a:pt x="2877" y="794"/>
                  </a:lnTo>
                  <a:lnTo>
                    <a:pt x="2803" y="683"/>
                  </a:lnTo>
                  <a:lnTo>
                    <a:pt x="2711" y="554"/>
                  </a:lnTo>
                  <a:lnTo>
                    <a:pt x="2619" y="462"/>
                  </a:lnTo>
                  <a:lnTo>
                    <a:pt x="2508" y="351"/>
                  </a:lnTo>
                  <a:lnTo>
                    <a:pt x="2398" y="278"/>
                  </a:lnTo>
                  <a:lnTo>
                    <a:pt x="2268" y="185"/>
                  </a:lnTo>
                  <a:lnTo>
                    <a:pt x="2139" y="130"/>
                  </a:lnTo>
                  <a:lnTo>
                    <a:pt x="1992" y="75"/>
                  </a:lnTo>
                  <a:lnTo>
                    <a:pt x="1863" y="38"/>
                  </a:lnTo>
                  <a:lnTo>
                    <a:pt x="1697" y="19"/>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5" name="Google Shape;3475;p13"/>
            <p:cNvSpPr/>
            <p:nvPr/>
          </p:nvSpPr>
          <p:spPr>
            <a:xfrm>
              <a:off x="5509300" y="776500"/>
              <a:ext cx="76075" cy="76100"/>
            </a:xfrm>
            <a:custGeom>
              <a:avLst/>
              <a:gdLst/>
              <a:ahLst/>
              <a:cxnLst/>
              <a:rect l="l" t="t" r="r" b="b"/>
              <a:pathLst>
                <a:path w="3043" h="3044" extrusionOk="0">
                  <a:moveTo>
                    <a:pt x="1365" y="1"/>
                  </a:moveTo>
                  <a:lnTo>
                    <a:pt x="1217" y="38"/>
                  </a:lnTo>
                  <a:lnTo>
                    <a:pt x="1070" y="75"/>
                  </a:lnTo>
                  <a:lnTo>
                    <a:pt x="922" y="111"/>
                  </a:lnTo>
                  <a:lnTo>
                    <a:pt x="793" y="185"/>
                  </a:lnTo>
                  <a:lnTo>
                    <a:pt x="664" y="259"/>
                  </a:lnTo>
                  <a:lnTo>
                    <a:pt x="553" y="333"/>
                  </a:lnTo>
                  <a:lnTo>
                    <a:pt x="443" y="443"/>
                  </a:lnTo>
                  <a:lnTo>
                    <a:pt x="351" y="536"/>
                  </a:lnTo>
                  <a:lnTo>
                    <a:pt x="258" y="665"/>
                  </a:lnTo>
                  <a:lnTo>
                    <a:pt x="185" y="775"/>
                  </a:lnTo>
                  <a:lnTo>
                    <a:pt x="129" y="904"/>
                  </a:lnTo>
                  <a:lnTo>
                    <a:pt x="74" y="1052"/>
                  </a:lnTo>
                  <a:lnTo>
                    <a:pt x="37" y="1199"/>
                  </a:lnTo>
                  <a:lnTo>
                    <a:pt x="19" y="1347"/>
                  </a:lnTo>
                  <a:lnTo>
                    <a:pt x="0" y="1513"/>
                  </a:lnTo>
                  <a:lnTo>
                    <a:pt x="19" y="1660"/>
                  </a:lnTo>
                  <a:lnTo>
                    <a:pt x="37" y="1826"/>
                  </a:lnTo>
                  <a:lnTo>
                    <a:pt x="74" y="1974"/>
                  </a:lnTo>
                  <a:lnTo>
                    <a:pt x="111" y="2121"/>
                  </a:lnTo>
                  <a:lnTo>
                    <a:pt x="185" y="2250"/>
                  </a:lnTo>
                  <a:lnTo>
                    <a:pt x="258" y="2379"/>
                  </a:lnTo>
                  <a:lnTo>
                    <a:pt x="351" y="2490"/>
                  </a:lnTo>
                  <a:lnTo>
                    <a:pt x="443" y="2601"/>
                  </a:lnTo>
                  <a:lnTo>
                    <a:pt x="553" y="2711"/>
                  </a:lnTo>
                  <a:lnTo>
                    <a:pt x="682" y="2785"/>
                  </a:lnTo>
                  <a:lnTo>
                    <a:pt x="811" y="2859"/>
                  </a:lnTo>
                  <a:lnTo>
                    <a:pt x="941" y="2932"/>
                  </a:lnTo>
                  <a:lnTo>
                    <a:pt x="1088" y="2969"/>
                  </a:lnTo>
                  <a:lnTo>
                    <a:pt x="1236" y="3006"/>
                  </a:lnTo>
                  <a:lnTo>
                    <a:pt x="1383" y="3025"/>
                  </a:lnTo>
                  <a:lnTo>
                    <a:pt x="1549" y="3043"/>
                  </a:lnTo>
                  <a:lnTo>
                    <a:pt x="1715" y="3025"/>
                  </a:lnTo>
                  <a:lnTo>
                    <a:pt x="1862" y="3006"/>
                  </a:lnTo>
                  <a:lnTo>
                    <a:pt x="2010" y="2969"/>
                  </a:lnTo>
                  <a:lnTo>
                    <a:pt x="2139" y="2914"/>
                  </a:lnTo>
                  <a:lnTo>
                    <a:pt x="2268" y="2840"/>
                  </a:lnTo>
                  <a:lnTo>
                    <a:pt x="2397" y="2767"/>
                  </a:lnTo>
                  <a:lnTo>
                    <a:pt x="2508" y="2674"/>
                  </a:lnTo>
                  <a:lnTo>
                    <a:pt x="2618" y="2582"/>
                  </a:lnTo>
                  <a:lnTo>
                    <a:pt x="2711" y="2472"/>
                  </a:lnTo>
                  <a:lnTo>
                    <a:pt x="2803" y="2361"/>
                  </a:lnTo>
                  <a:lnTo>
                    <a:pt x="2877" y="2232"/>
                  </a:lnTo>
                  <a:lnTo>
                    <a:pt x="2932" y="2103"/>
                  </a:lnTo>
                  <a:lnTo>
                    <a:pt x="2987" y="1955"/>
                  </a:lnTo>
                  <a:lnTo>
                    <a:pt x="3006" y="1808"/>
                  </a:lnTo>
                  <a:lnTo>
                    <a:pt x="3043" y="1660"/>
                  </a:lnTo>
                  <a:lnTo>
                    <a:pt x="3043" y="1513"/>
                  </a:lnTo>
                  <a:lnTo>
                    <a:pt x="3024" y="1347"/>
                  </a:lnTo>
                  <a:lnTo>
                    <a:pt x="3006" y="1199"/>
                  </a:lnTo>
                  <a:lnTo>
                    <a:pt x="2969" y="1052"/>
                  </a:lnTo>
                  <a:lnTo>
                    <a:pt x="2913" y="904"/>
                  </a:lnTo>
                  <a:lnTo>
                    <a:pt x="2858" y="775"/>
                  </a:lnTo>
                  <a:lnTo>
                    <a:pt x="2784" y="665"/>
                  </a:lnTo>
                  <a:lnTo>
                    <a:pt x="2692" y="536"/>
                  </a:lnTo>
                  <a:lnTo>
                    <a:pt x="2600" y="443"/>
                  </a:lnTo>
                  <a:lnTo>
                    <a:pt x="2489" y="333"/>
                  </a:lnTo>
                  <a:lnTo>
                    <a:pt x="2379" y="259"/>
                  </a:lnTo>
                  <a:lnTo>
                    <a:pt x="2250" y="185"/>
                  </a:lnTo>
                  <a:lnTo>
                    <a:pt x="2121" y="111"/>
                  </a:lnTo>
                  <a:lnTo>
                    <a:pt x="1973" y="75"/>
                  </a:lnTo>
                  <a:lnTo>
                    <a:pt x="1826" y="38"/>
                  </a:lnTo>
                  <a:lnTo>
                    <a:pt x="1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6" name="Google Shape;3476;p13"/>
            <p:cNvSpPr/>
            <p:nvPr/>
          </p:nvSpPr>
          <p:spPr>
            <a:xfrm>
              <a:off x="5943500" y="1099175"/>
              <a:ext cx="75175" cy="75625"/>
            </a:xfrm>
            <a:custGeom>
              <a:avLst/>
              <a:gdLst/>
              <a:ahLst/>
              <a:cxnLst/>
              <a:rect l="l" t="t" r="r" b="b"/>
              <a:pathLst>
                <a:path w="3007" h="3025" extrusionOk="0">
                  <a:moveTo>
                    <a:pt x="1365" y="1"/>
                  </a:moveTo>
                  <a:lnTo>
                    <a:pt x="1199" y="37"/>
                  </a:lnTo>
                  <a:lnTo>
                    <a:pt x="1052" y="74"/>
                  </a:lnTo>
                  <a:lnTo>
                    <a:pt x="923" y="111"/>
                  </a:lnTo>
                  <a:lnTo>
                    <a:pt x="794" y="166"/>
                  </a:lnTo>
                  <a:lnTo>
                    <a:pt x="665" y="240"/>
                  </a:lnTo>
                  <a:lnTo>
                    <a:pt x="554" y="332"/>
                  </a:lnTo>
                  <a:lnTo>
                    <a:pt x="443" y="425"/>
                  </a:lnTo>
                  <a:lnTo>
                    <a:pt x="333" y="535"/>
                  </a:lnTo>
                  <a:lnTo>
                    <a:pt x="259" y="646"/>
                  </a:lnTo>
                  <a:lnTo>
                    <a:pt x="185" y="775"/>
                  </a:lnTo>
                  <a:lnTo>
                    <a:pt x="112" y="904"/>
                  </a:lnTo>
                  <a:lnTo>
                    <a:pt x="56" y="1052"/>
                  </a:lnTo>
                  <a:lnTo>
                    <a:pt x="19" y="1181"/>
                  </a:lnTo>
                  <a:lnTo>
                    <a:pt x="1" y="1347"/>
                  </a:lnTo>
                  <a:lnTo>
                    <a:pt x="1" y="1494"/>
                  </a:lnTo>
                  <a:lnTo>
                    <a:pt x="1" y="1660"/>
                  </a:lnTo>
                  <a:lnTo>
                    <a:pt x="19" y="1807"/>
                  </a:lnTo>
                  <a:lnTo>
                    <a:pt x="56" y="1955"/>
                  </a:lnTo>
                  <a:lnTo>
                    <a:pt x="112" y="2102"/>
                  </a:lnTo>
                  <a:lnTo>
                    <a:pt x="167" y="2232"/>
                  </a:lnTo>
                  <a:lnTo>
                    <a:pt x="241" y="2361"/>
                  </a:lnTo>
                  <a:lnTo>
                    <a:pt x="333" y="2471"/>
                  </a:lnTo>
                  <a:lnTo>
                    <a:pt x="425" y="2582"/>
                  </a:lnTo>
                  <a:lnTo>
                    <a:pt x="536" y="2674"/>
                  </a:lnTo>
                  <a:lnTo>
                    <a:pt x="646" y="2766"/>
                  </a:lnTo>
                  <a:lnTo>
                    <a:pt x="757" y="2840"/>
                  </a:lnTo>
                  <a:lnTo>
                    <a:pt x="904" y="2895"/>
                  </a:lnTo>
                  <a:lnTo>
                    <a:pt x="1033" y="2951"/>
                  </a:lnTo>
                  <a:lnTo>
                    <a:pt x="1181" y="2988"/>
                  </a:lnTo>
                  <a:lnTo>
                    <a:pt x="1328" y="3006"/>
                  </a:lnTo>
                  <a:lnTo>
                    <a:pt x="1494" y="3024"/>
                  </a:lnTo>
                  <a:lnTo>
                    <a:pt x="1642" y="3006"/>
                  </a:lnTo>
                  <a:lnTo>
                    <a:pt x="1808" y="2988"/>
                  </a:lnTo>
                  <a:lnTo>
                    <a:pt x="1955" y="2951"/>
                  </a:lnTo>
                  <a:lnTo>
                    <a:pt x="2084" y="2914"/>
                  </a:lnTo>
                  <a:lnTo>
                    <a:pt x="2232" y="2840"/>
                  </a:lnTo>
                  <a:lnTo>
                    <a:pt x="2343" y="2766"/>
                  </a:lnTo>
                  <a:lnTo>
                    <a:pt x="2472" y="2693"/>
                  </a:lnTo>
                  <a:lnTo>
                    <a:pt x="2564" y="2600"/>
                  </a:lnTo>
                  <a:lnTo>
                    <a:pt x="2674" y="2490"/>
                  </a:lnTo>
                  <a:lnTo>
                    <a:pt x="2748" y="2379"/>
                  </a:lnTo>
                  <a:lnTo>
                    <a:pt x="2822" y="2250"/>
                  </a:lnTo>
                  <a:lnTo>
                    <a:pt x="2896" y="2121"/>
                  </a:lnTo>
                  <a:lnTo>
                    <a:pt x="2951" y="1973"/>
                  </a:lnTo>
                  <a:lnTo>
                    <a:pt x="2988" y="1826"/>
                  </a:lnTo>
                  <a:lnTo>
                    <a:pt x="3006" y="1678"/>
                  </a:lnTo>
                  <a:lnTo>
                    <a:pt x="3006" y="1531"/>
                  </a:lnTo>
                  <a:lnTo>
                    <a:pt x="3006" y="1365"/>
                  </a:lnTo>
                  <a:lnTo>
                    <a:pt x="2988" y="1217"/>
                  </a:lnTo>
                  <a:lnTo>
                    <a:pt x="2951" y="1070"/>
                  </a:lnTo>
                  <a:lnTo>
                    <a:pt x="2896" y="922"/>
                  </a:lnTo>
                  <a:lnTo>
                    <a:pt x="2840" y="793"/>
                  </a:lnTo>
                  <a:lnTo>
                    <a:pt x="2767" y="664"/>
                  </a:lnTo>
                  <a:lnTo>
                    <a:pt x="2674" y="554"/>
                  </a:lnTo>
                  <a:lnTo>
                    <a:pt x="2582" y="443"/>
                  </a:lnTo>
                  <a:lnTo>
                    <a:pt x="2490" y="351"/>
                  </a:lnTo>
                  <a:lnTo>
                    <a:pt x="2361" y="259"/>
                  </a:lnTo>
                  <a:lnTo>
                    <a:pt x="2250" y="185"/>
                  </a:lnTo>
                  <a:lnTo>
                    <a:pt x="2121" y="130"/>
                  </a:lnTo>
                  <a:lnTo>
                    <a:pt x="1974" y="74"/>
                  </a:lnTo>
                  <a:lnTo>
                    <a:pt x="1826" y="37"/>
                  </a:lnTo>
                  <a:lnTo>
                    <a:pt x="1679"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7" name="Google Shape;3477;p13"/>
            <p:cNvSpPr/>
            <p:nvPr/>
          </p:nvSpPr>
          <p:spPr>
            <a:xfrm>
              <a:off x="5261300" y="322925"/>
              <a:ext cx="75625" cy="75625"/>
            </a:xfrm>
            <a:custGeom>
              <a:avLst/>
              <a:gdLst/>
              <a:ahLst/>
              <a:cxnLst/>
              <a:rect l="l" t="t" r="r" b="b"/>
              <a:pathLst>
                <a:path w="3025" h="3025" extrusionOk="0">
                  <a:moveTo>
                    <a:pt x="1328" y="1"/>
                  </a:moveTo>
                  <a:lnTo>
                    <a:pt x="1181" y="38"/>
                  </a:lnTo>
                  <a:lnTo>
                    <a:pt x="1033" y="74"/>
                  </a:lnTo>
                  <a:lnTo>
                    <a:pt x="886" y="130"/>
                  </a:lnTo>
                  <a:lnTo>
                    <a:pt x="756" y="185"/>
                  </a:lnTo>
                  <a:lnTo>
                    <a:pt x="646" y="259"/>
                  </a:lnTo>
                  <a:lnTo>
                    <a:pt x="517" y="351"/>
                  </a:lnTo>
                  <a:lnTo>
                    <a:pt x="425" y="443"/>
                  </a:lnTo>
                  <a:lnTo>
                    <a:pt x="314" y="554"/>
                  </a:lnTo>
                  <a:lnTo>
                    <a:pt x="240" y="683"/>
                  </a:lnTo>
                  <a:lnTo>
                    <a:pt x="166" y="812"/>
                  </a:lnTo>
                  <a:lnTo>
                    <a:pt x="111" y="941"/>
                  </a:lnTo>
                  <a:lnTo>
                    <a:pt x="56" y="1070"/>
                  </a:lnTo>
                  <a:lnTo>
                    <a:pt x="19" y="1218"/>
                  </a:lnTo>
                  <a:lnTo>
                    <a:pt x="0" y="1383"/>
                  </a:lnTo>
                  <a:lnTo>
                    <a:pt x="0" y="1531"/>
                  </a:lnTo>
                  <a:lnTo>
                    <a:pt x="0" y="1697"/>
                  </a:lnTo>
                  <a:lnTo>
                    <a:pt x="37" y="1844"/>
                  </a:lnTo>
                  <a:lnTo>
                    <a:pt x="74" y="1992"/>
                  </a:lnTo>
                  <a:lnTo>
                    <a:pt x="130" y="2139"/>
                  </a:lnTo>
                  <a:lnTo>
                    <a:pt x="185" y="2269"/>
                  </a:lnTo>
                  <a:lnTo>
                    <a:pt x="259" y="2379"/>
                  </a:lnTo>
                  <a:lnTo>
                    <a:pt x="351" y="2508"/>
                  </a:lnTo>
                  <a:lnTo>
                    <a:pt x="443" y="2600"/>
                  </a:lnTo>
                  <a:lnTo>
                    <a:pt x="554" y="2693"/>
                  </a:lnTo>
                  <a:lnTo>
                    <a:pt x="683" y="2785"/>
                  </a:lnTo>
                  <a:lnTo>
                    <a:pt x="793" y="2859"/>
                  </a:lnTo>
                  <a:lnTo>
                    <a:pt x="941" y="2914"/>
                  </a:lnTo>
                  <a:lnTo>
                    <a:pt x="1070" y="2969"/>
                  </a:lnTo>
                  <a:lnTo>
                    <a:pt x="1217" y="3006"/>
                  </a:lnTo>
                  <a:lnTo>
                    <a:pt x="1383" y="3024"/>
                  </a:lnTo>
                  <a:lnTo>
                    <a:pt x="1697" y="3024"/>
                  </a:lnTo>
                  <a:lnTo>
                    <a:pt x="1844" y="2988"/>
                  </a:lnTo>
                  <a:lnTo>
                    <a:pt x="1992" y="2951"/>
                  </a:lnTo>
                  <a:lnTo>
                    <a:pt x="2121" y="2895"/>
                  </a:lnTo>
                  <a:lnTo>
                    <a:pt x="2268" y="2840"/>
                  </a:lnTo>
                  <a:lnTo>
                    <a:pt x="2379" y="2766"/>
                  </a:lnTo>
                  <a:lnTo>
                    <a:pt x="2508" y="2674"/>
                  </a:lnTo>
                  <a:lnTo>
                    <a:pt x="2600" y="2564"/>
                  </a:lnTo>
                  <a:lnTo>
                    <a:pt x="2692" y="2471"/>
                  </a:lnTo>
                  <a:lnTo>
                    <a:pt x="2785" y="2342"/>
                  </a:lnTo>
                  <a:lnTo>
                    <a:pt x="2858" y="2213"/>
                  </a:lnTo>
                  <a:lnTo>
                    <a:pt x="2914" y="2084"/>
                  </a:lnTo>
                  <a:lnTo>
                    <a:pt x="2969" y="1937"/>
                  </a:lnTo>
                  <a:lnTo>
                    <a:pt x="3006" y="1789"/>
                  </a:lnTo>
                  <a:lnTo>
                    <a:pt x="3024" y="1642"/>
                  </a:lnTo>
                  <a:lnTo>
                    <a:pt x="3024" y="1494"/>
                  </a:lnTo>
                  <a:lnTo>
                    <a:pt x="3006" y="1328"/>
                  </a:lnTo>
                  <a:lnTo>
                    <a:pt x="2987" y="1181"/>
                  </a:lnTo>
                  <a:lnTo>
                    <a:pt x="2951" y="1033"/>
                  </a:lnTo>
                  <a:lnTo>
                    <a:pt x="2895" y="886"/>
                  </a:lnTo>
                  <a:lnTo>
                    <a:pt x="2840" y="757"/>
                  </a:lnTo>
                  <a:lnTo>
                    <a:pt x="2766" y="646"/>
                  </a:lnTo>
                  <a:lnTo>
                    <a:pt x="2674" y="517"/>
                  </a:lnTo>
                  <a:lnTo>
                    <a:pt x="2563" y="425"/>
                  </a:lnTo>
                  <a:lnTo>
                    <a:pt x="2471" y="333"/>
                  </a:lnTo>
                  <a:lnTo>
                    <a:pt x="2342" y="240"/>
                  </a:lnTo>
                  <a:lnTo>
                    <a:pt x="2213" y="167"/>
                  </a:lnTo>
                  <a:lnTo>
                    <a:pt x="2084" y="111"/>
                  </a:lnTo>
                  <a:lnTo>
                    <a:pt x="1936" y="56"/>
                  </a:lnTo>
                  <a:lnTo>
                    <a:pt x="1789" y="19"/>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8" name="Google Shape;3478;p13"/>
            <p:cNvSpPr/>
            <p:nvPr/>
          </p:nvSpPr>
          <p:spPr>
            <a:xfrm>
              <a:off x="6023250" y="1113475"/>
              <a:ext cx="75625" cy="75600"/>
            </a:xfrm>
            <a:custGeom>
              <a:avLst/>
              <a:gdLst/>
              <a:ahLst/>
              <a:cxnLst/>
              <a:rect l="l" t="t" r="r" b="b"/>
              <a:pathLst>
                <a:path w="3025" h="3024" extrusionOk="0">
                  <a:moveTo>
                    <a:pt x="1402" y="0"/>
                  </a:moveTo>
                  <a:lnTo>
                    <a:pt x="1236" y="19"/>
                  </a:lnTo>
                  <a:lnTo>
                    <a:pt x="1089" y="55"/>
                  </a:lnTo>
                  <a:lnTo>
                    <a:pt x="941" y="92"/>
                  </a:lnTo>
                  <a:lnTo>
                    <a:pt x="812" y="166"/>
                  </a:lnTo>
                  <a:lnTo>
                    <a:pt x="683" y="240"/>
                  </a:lnTo>
                  <a:lnTo>
                    <a:pt x="554" y="314"/>
                  </a:lnTo>
                  <a:lnTo>
                    <a:pt x="443" y="424"/>
                  </a:lnTo>
                  <a:lnTo>
                    <a:pt x="351" y="516"/>
                  </a:lnTo>
                  <a:lnTo>
                    <a:pt x="259" y="645"/>
                  </a:lnTo>
                  <a:lnTo>
                    <a:pt x="185" y="775"/>
                  </a:lnTo>
                  <a:lnTo>
                    <a:pt x="111" y="904"/>
                  </a:lnTo>
                  <a:lnTo>
                    <a:pt x="56" y="1051"/>
                  </a:lnTo>
                  <a:lnTo>
                    <a:pt x="19" y="1199"/>
                  </a:lnTo>
                  <a:lnTo>
                    <a:pt x="1" y="1346"/>
                  </a:lnTo>
                  <a:lnTo>
                    <a:pt x="1" y="1512"/>
                  </a:lnTo>
                  <a:lnTo>
                    <a:pt x="1" y="1660"/>
                  </a:lnTo>
                  <a:lnTo>
                    <a:pt x="19" y="1826"/>
                  </a:lnTo>
                  <a:lnTo>
                    <a:pt x="56" y="1973"/>
                  </a:lnTo>
                  <a:lnTo>
                    <a:pt x="111" y="2102"/>
                  </a:lnTo>
                  <a:lnTo>
                    <a:pt x="167" y="2231"/>
                  </a:lnTo>
                  <a:lnTo>
                    <a:pt x="240" y="2360"/>
                  </a:lnTo>
                  <a:lnTo>
                    <a:pt x="333" y="2471"/>
                  </a:lnTo>
                  <a:lnTo>
                    <a:pt x="425" y="2581"/>
                  </a:lnTo>
                  <a:lnTo>
                    <a:pt x="535" y="2674"/>
                  </a:lnTo>
                  <a:lnTo>
                    <a:pt x="646" y="2766"/>
                  </a:lnTo>
                  <a:lnTo>
                    <a:pt x="775" y="2840"/>
                  </a:lnTo>
                  <a:lnTo>
                    <a:pt x="904" y="2913"/>
                  </a:lnTo>
                  <a:lnTo>
                    <a:pt x="1033" y="2950"/>
                  </a:lnTo>
                  <a:lnTo>
                    <a:pt x="1181" y="2987"/>
                  </a:lnTo>
                  <a:lnTo>
                    <a:pt x="1347" y="3024"/>
                  </a:lnTo>
                  <a:lnTo>
                    <a:pt x="1660" y="3024"/>
                  </a:lnTo>
                  <a:lnTo>
                    <a:pt x="1808" y="3006"/>
                  </a:lnTo>
                  <a:lnTo>
                    <a:pt x="1955" y="2969"/>
                  </a:lnTo>
                  <a:lnTo>
                    <a:pt x="2084" y="2913"/>
                  </a:lnTo>
                  <a:lnTo>
                    <a:pt x="2232" y="2858"/>
                  </a:lnTo>
                  <a:lnTo>
                    <a:pt x="2342" y="2784"/>
                  </a:lnTo>
                  <a:lnTo>
                    <a:pt x="2471" y="2692"/>
                  </a:lnTo>
                  <a:lnTo>
                    <a:pt x="2582" y="2600"/>
                  </a:lnTo>
                  <a:lnTo>
                    <a:pt x="2674" y="2508"/>
                  </a:lnTo>
                  <a:lnTo>
                    <a:pt x="2766" y="2379"/>
                  </a:lnTo>
                  <a:lnTo>
                    <a:pt x="2840" y="2268"/>
                  </a:lnTo>
                  <a:lnTo>
                    <a:pt x="2896" y="2139"/>
                  </a:lnTo>
                  <a:lnTo>
                    <a:pt x="2951" y="1991"/>
                  </a:lnTo>
                  <a:lnTo>
                    <a:pt x="2988" y="1844"/>
                  </a:lnTo>
                  <a:lnTo>
                    <a:pt x="3025" y="1696"/>
                  </a:lnTo>
                  <a:lnTo>
                    <a:pt x="3025" y="1549"/>
                  </a:lnTo>
                  <a:lnTo>
                    <a:pt x="3025" y="1383"/>
                  </a:lnTo>
                  <a:lnTo>
                    <a:pt x="3006" y="1235"/>
                  </a:lnTo>
                  <a:lnTo>
                    <a:pt x="2969" y="1088"/>
                  </a:lnTo>
                  <a:lnTo>
                    <a:pt x="2932" y="940"/>
                  </a:lnTo>
                  <a:lnTo>
                    <a:pt x="2859" y="811"/>
                  </a:lnTo>
                  <a:lnTo>
                    <a:pt x="2785" y="682"/>
                  </a:lnTo>
                  <a:lnTo>
                    <a:pt x="2711" y="572"/>
                  </a:lnTo>
                  <a:lnTo>
                    <a:pt x="2619" y="461"/>
                  </a:lnTo>
                  <a:lnTo>
                    <a:pt x="2508" y="350"/>
                  </a:lnTo>
                  <a:lnTo>
                    <a:pt x="2398" y="258"/>
                  </a:lnTo>
                  <a:lnTo>
                    <a:pt x="2269" y="185"/>
                  </a:lnTo>
                  <a:lnTo>
                    <a:pt x="2140" y="129"/>
                  </a:lnTo>
                  <a:lnTo>
                    <a:pt x="2010" y="74"/>
                  </a:lnTo>
                  <a:lnTo>
                    <a:pt x="1863" y="37"/>
                  </a:lnTo>
                  <a:lnTo>
                    <a:pt x="17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9" name="Google Shape;3479;p13"/>
            <p:cNvSpPr/>
            <p:nvPr/>
          </p:nvSpPr>
          <p:spPr>
            <a:xfrm>
              <a:off x="5377925" y="587975"/>
              <a:ext cx="76075" cy="76075"/>
            </a:xfrm>
            <a:custGeom>
              <a:avLst/>
              <a:gdLst/>
              <a:ahLst/>
              <a:cxnLst/>
              <a:rect l="l" t="t" r="r" b="b"/>
              <a:pathLst>
                <a:path w="3043" h="3043" extrusionOk="0">
                  <a:moveTo>
                    <a:pt x="1568" y="1"/>
                  </a:moveTo>
                  <a:lnTo>
                    <a:pt x="1402" y="19"/>
                  </a:lnTo>
                  <a:lnTo>
                    <a:pt x="1254" y="37"/>
                  </a:lnTo>
                  <a:lnTo>
                    <a:pt x="1107" y="56"/>
                  </a:lnTo>
                  <a:lnTo>
                    <a:pt x="959" y="111"/>
                  </a:lnTo>
                  <a:lnTo>
                    <a:pt x="830" y="167"/>
                  </a:lnTo>
                  <a:lnTo>
                    <a:pt x="701" y="240"/>
                  </a:lnTo>
                  <a:lnTo>
                    <a:pt x="590" y="314"/>
                  </a:lnTo>
                  <a:lnTo>
                    <a:pt x="480" y="425"/>
                  </a:lnTo>
                  <a:lnTo>
                    <a:pt x="369" y="517"/>
                  </a:lnTo>
                  <a:lnTo>
                    <a:pt x="295" y="627"/>
                  </a:lnTo>
                  <a:lnTo>
                    <a:pt x="203" y="757"/>
                  </a:lnTo>
                  <a:lnTo>
                    <a:pt x="148" y="886"/>
                  </a:lnTo>
                  <a:lnTo>
                    <a:pt x="93" y="1015"/>
                  </a:lnTo>
                  <a:lnTo>
                    <a:pt x="56" y="1162"/>
                  </a:lnTo>
                  <a:lnTo>
                    <a:pt x="19" y="1310"/>
                  </a:lnTo>
                  <a:lnTo>
                    <a:pt x="0" y="1476"/>
                  </a:lnTo>
                  <a:lnTo>
                    <a:pt x="19" y="1642"/>
                  </a:lnTo>
                  <a:lnTo>
                    <a:pt x="37" y="1789"/>
                  </a:lnTo>
                  <a:lnTo>
                    <a:pt x="56" y="1937"/>
                  </a:lnTo>
                  <a:lnTo>
                    <a:pt x="111" y="2084"/>
                  </a:lnTo>
                  <a:lnTo>
                    <a:pt x="166" y="2232"/>
                  </a:lnTo>
                  <a:lnTo>
                    <a:pt x="240" y="2361"/>
                  </a:lnTo>
                  <a:lnTo>
                    <a:pt x="332" y="2471"/>
                  </a:lnTo>
                  <a:lnTo>
                    <a:pt x="424" y="2582"/>
                  </a:lnTo>
                  <a:lnTo>
                    <a:pt x="535" y="2693"/>
                  </a:lnTo>
                  <a:lnTo>
                    <a:pt x="646" y="2766"/>
                  </a:lnTo>
                  <a:lnTo>
                    <a:pt x="775" y="2859"/>
                  </a:lnTo>
                  <a:lnTo>
                    <a:pt x="904" y="2914"/>
                  </a:lnTo>
                  <a:lnTo>
                    <a:pt x="1051" y="2969"/>
                  </a:lnTo>
                  <a:lnTo>
                    <a:pt x="1199" y="3006"/>
                  </a:lnTo>
                  <a:lnTo>
                    <a:pt x="1346" y="3043"/>
                  </a:lnTo>
                  <a:lnTo>
                    <a:pt x="1678" y="3043"/>
                  </a:lnTo>
                  <a:lnTo>
                    <a:pt x="1826" y="3024"/>
                  </a:lnTo>
                  <a:lnTo>
                    <a:pt x="1973" y="2988"/>
                  </a:lnTo>
                  <a:lnTo>
                    <a:pt x="2102" y="2932"/>
                  </a:lnTo>
                  <a:lnTo>
                    <a:pt x="2250" y="2877"/>
                  </a:lnTo>
                  <a:lnTo>
                    <a:pt x="2360" y="2803"/>
                  </a:lnTo>
                  <a:lnTo>
                    <a:pt x="2489" y="2711"/>
                  </a:lnTo>
                  <a:lnTo>
                    <a:pt x="2600" y="2619"/>
                  </a:lnTo>
                  <a:lnTo>
                    <a:pt x="2692" y="2508"/>
                  </a:lnTo>
                  <a:lnTo>
                    <a:pt x="2784" y="2398"/>
                  </a:lnTo>
                  <a:lnTo>
                    <a:pt x="2858" y="2268"/>
                  </a:lnTo>
                  <a:lnTo>
                    <a:pt x="2914" y="2139"/>
                  </a:lnTo>
                  <a:lnTo>
                    <a:pt x="2969" y="2010"/>
                  </a:lnTo>
                  <a:lnTo>
                    <a:pt x="3006" y="1863"/>
                  </a:lnTo>
                  <a:lnTo>
                    <a:pt x="3043" y="1715"/>
                  </a:lnTo>
                  <a:lnTo>
                    <a:pt x="3043" y="1549"/>
                  </a:lnTo>
                  <a:lnTo>
                    <a:pt x="3043" y="1402"/>
                  </a:lnTo>
                  <a:lnTo>
                    <a:pt x="3024" y="1236"/>
                  </a:lnTo>
                  <a:lnTo>
                    <a:pt x="2987" y="1088"/>
                  </a:lnTo>
                  <a:lnTo>
                    <a:pt x="2932" y="959"/>
                  </a:lnTo>
                  <a:lnTo>
                    <a:pt x="2877" y="830"/>
                  </a:lnTo>
                  <a:lnTo>
                    <a:pt x="2803" y="701"/>
                  </a:lnTo>
                  <a:lnTo>
                    <a:pt x="2729" y="572"/>
                  </a:lnTo>
                  <a:lnTo>
                    <a:pt x="2619" y="462"/>
                  </a:lnTo>
                  <a:lnTo>
                    <a:pt x="2526" y="369"/>
                  </a:lnTo>
                  <a:lnTo>
                    <a:pt x="2416" y="277"/>
                  </a:lnTo>
                  <a:lnTo>
                    <a:pt x="2287" y="203"/>
                  </a:lnTo>
                  <a:lnTo>
                    <a:pt x="2158" y="130"/>
                  </a:lnTo>
                  <a:lnTo>
                    <a:pt x="2010" y="93"/>
                  </a:lnTo>
                  <a:lnTo>
                    <a:pt x="1881" y="37"/>
                  </a:lnTo>
                  <a:lnTo>
                    <a:pt x="1715"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0" name="Google Shape;3480;p13"/>
            <p:cNvSpPr/>
            <p:nvPr/>
          </p:nvSpPr>
          <p:spPr>
            <a:xfrm>
              <a:off x="5863775" y="1085350"/>
              <a:ext cx="74700" cy="74700"/>
            </a:xfrm>
            <a:custGeom>
              <a:avLst/>
              <a:gdLst/>
              <a:ahLst/>
              <a:cxnLst/>
              <a:rect l="l" t="t" r="r" b="b"/>
              <a:pathLst>
                <a:path w="2988" h="2988" extrusionOk="0">
                  <a:moveTo>
                    <a:pt x="1365" y="0"/>
                  </a:moveTo>
                  <a:lnTo>
                    <a:pt x="1217" y="19"/>
                  </a:lnTo>
                  <a:lnTo>
                    <a:pt x="1070" y="56"/>
                  </a:lnTo>
                  <a:lnTo>
                    <a:pt x="940" y="93"/>
                  </a:lnTo>
                  <a:lnTo>
                    <a:pt x="793" y="166"/>
                  </a:lnTo>
                  <a:lnTo>
                    <a:pt x="682" y="240"/>
                  </a:lnTo>
                  <a:lnTo>
                    <a:pt x="553" y="314"/>
                  </a:lnTo>
                  <a:lnTo>
                    <a:pt x="461" y="406"/>
                  </a:lnTo>
                  <a:lnTo>
                    <a:pt x="350" y="498"/>
                  </a:lnTo>
                  <a:lnTo>
                    <a:pt x="277" y="627"/>
                  </a:lnTo>
                  <a:lnTo>
                    <a:pt x="203" y="738"/>
                  </a:lnTo>
                  <a:lnTo>
                    <a:pt x="129" y="867"/>
                  </a:lnTo>
                  <a:lnTo>
                    <a:pt x="74" y="996"/>
                  </a:lnTo>
                  <a:lnTo>
                    <a:pt x="37" y="1144"/>
                  </a:lnTo>
                  <a:lnTo>
                    <a:pt x="19" y="1291"/>
                  </a:lnTo>
                  <a:lnTo>
                    <a:pt x="0" y="1439"/>
                  </a:lnTo>
                  <a:lnTo>
                    <a:pt x="0" y="1605"/>
                  </a:lnTo>
                  <a:lnTo>
                    <a:pt x="19" y="1752"/>
                  </a:lnTo>
                  <a:lnTo>
                    <a:pt x="55" y="1900"/>
                  </a:lnTo>
                  <a:lnTo>
                    <a:pt x="92" y="2047"/>
                  </a:lnTo>
                  <a:lnTo>
                    <a:pt x="166" y="2176"/>
                  </a:lnTo>
                  <a:lnTo>
                    <a:pt x="240" y="2305"/>
                  </a:lnTo>
                  <a:lnTo>
                    <a:pt x="314" y="2434"/>
                  </a:lnTo>
                  <a:lnTo>
                    <a:pt x="406" y="2545"/>
                  </a:lnTo>
                  <a:lnTo>
                    <a:pt x="516" y="2637"/>
                  </a:lnTo>
                  <a:lnTo>
                    <a:pt x="627" y="2729"/>
                  </a:lnTo>
                  <a:lnTo>
                    <a:pt x="756" y="2803"/>
                  </a:lnTo>
                  <a:lnTo>
                    <a:pt x="885" y="2858"/>
                  </a:lnTo>
                  <a:lnTo>
                    <a:pt x="1014" y="2914"/>
                  </a:lnTo>
                  <a:lnTo>
                    <a:pt x="1162" y="2951"/>
                  </a:lnTo>
                  <a:lnTo>
                    <a:pt x="1309" y="2987"/>
                  </a:lnTo>
                  <a:lnTo>
                    <a:pt x="1623" y="2987"/>
                  </a:lnTo>
                  <a:lnTo>
                    <a:pt x="1770" y="2969"/>
                  </a:lnTo>
                  <a:lnTo>
                    <a:pt x="1918" y="2932"/>
                  </a:lnTo>
                  <a:lnTo>
                    <a:pt x="2065" y="2895"/>
                  </a:lnTo>
                  <a:lnTo>
                    <a:pt x="2194" y="2821"/>
                  </a:lnTo>
                  <a:lnTo>
                    <a:pt x="2323" y="2748"/>
                  </a:lnTo>
                  <a:lnTo>
                    <a:pt x="2434" y="2674"/>
                  </a:lnTo>
                  <a:lnTo>
                    <a:pt x="2545" y="2582"/>
                  </a:lnTo>
                  <a:lnTo>
                    <a:pt x="2637" y="2490"/>
                  </a:lnTo>
                  <a:lnTo>
                    <a:pt x="2729" y="2360"/>
                  </a:lnTo>
                  <a:lnTo>
                    <a:pt x="2803" y="2250"/>
                  </a:lnTo>
                  <a:lnTo>
                    <a:pt x="2858" y="2121"/>
                  </a:lnTo>
                  <a:lnTo>
                    <a:pt x="2913" y="1992"/>
                  </a:lnTo>
                  <a:lnTo>
                    <a:pt x="2950" y="1844"/>
                  </a:lnTo>
                  <a:lnTo>
                    <a:pt x="2987" y="1697"/>
                  </a:lnTo>
                  <a:lnTo>
                    <a:pt x="2987" y="1549"/>
                  </a:lnTo>
                  <a:lnTo>
                    <a:pt x="2987" y="1383"/>
                  </a:lnTo>
                  <a:lnTo>
                    <a:pt x="2969" y="1236"/>
                  </a:lnTo>
                  <a:lnTo>
                    <a:pt x="2950" y="1088"/>
                  </a:lnTo>
                  <a:lnTo>
                    <a:pt x="2895" y="941"/>
                  </a:lnTo>
                  <a:lnTo>
                    <a:pt x="2840" y="812"/>
                  </a:lnTo>
                  <a:lnTo>
                    <a:pt x="2766" y="683"/>
                  </a:lnTo>
                  <a:lnTo>
                    <a:pt x="2674" y="554"/>
                  </a:lnTo>
                  <a:lnTo>
                    <a:pt x="2581" y="443"/>
                  </a:lnTo>
                  <a:lnTo>
                    <a:pt x="2489" y="351"/>
                  </a:lnTo>
                  <a:lnTo>
                    <a:pt x="2360" y="259"/>
                  </a:lnTo>
                  <a:lnTo>
                    <a:pt x="2250" y="185"/>
                  </a:lnTo>
                  <a:lnTo>
                    <a:pt x="2121" y="129"/>
                  </a:lnTo>
                  <a:lnTo>
                    <a:pt x="1973" y="74"/>
                  </a:lnTo>
                  <a:lnTo>
                    <a:pt x="1826" y="37"/>
                  </a:lnTo>
                  <a:lnTo>
                    <a:pt x="1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1" name="Google Shape;3481;p13"/>
            <p:cNvSpPr/>
            <p:nvPr/>
          </p:nvSpPr>
          <p:spPr>
            <a:xfrm>
              <a:off x="5247475" y="403125"/>
              <a:ext cx="74700" cy="74700"/>
            </a:xfrm>
            <a:custGeom>
              <a:avLst/>
              <a:gdLst/>
              <a:ahLst/>
              <a:cxnLst/>
              <a:rect l="l" t="t" r="r" b="b"/>
              <a:pathLst>
                <a:path w="2988" h="2988" extrusionOk="0">
                  <a:moveTo>
                    <a:pt x="1531" y="1"/>
                  </a:moveTo>
                  <a:lnTo>
                    <a:pt x="1365" y="19"/>
                  </a:lnTo>
                  <a:lnTo>
                    <a:pt x="1217" y="38"/>
                  </a:lnTo>
                  <a:lnTo>
                    <a:pt x="1070" y="75"/>
                  </a:lnTo>
                  <a:lnTo>
                    <a:pt x="941" y="112"/>
                  </a:lnTo>
                  <a:lnTo>
                    <a:pt x="793" y="167"/>
                  </a:lnTo>
                  <a:lnTo>
                    <a:pt x="683" y="241"/>
                  </a:lnTo>
                  <a:lnTo>
                    <a:pt x="553" y="333"/>
                  </a:lnTo>
                  <a:lnTo>
                    <a:pt x="443" y="425"/>
                  </a:lnTo>
                  <a:lnTo>
                    <a:pt x="351" y="536"/>
                  </a:lnTo>
                  <a:lnTo>
                    <a:pt x="258" y="646"/>
                  </a:lnTo>
                  <a:lnTo>
                    <a:pt x="185" y="775"/>
                  </a:lnTo>
                  <a:lnTo>
                    <a:pt x="129" y="904"/>
                  </a:lnTo>
                  <a:lnTo>
                    <a:pt x="74" y="1033"/>
                  </a:lnTo>
                  <a:lnTo>
                    <a:pt x="37" y="1181"/>
                  </a:lnTo>
                  <a:lnTo>
                    <a:pt x="19" y="1328"/>
                  </a:lnTo>
                  <a:lnTo>
                    <a:pt x="0" y="1494"/>
                  </a:lnTo>
                  <a:lnTo>
                    <a:pt x="0" y="1642"/>
                  </a:lnTo>
                  <a:lnTo>
                    <a:pt x="37" y="1789"/>
                  </a:lnTo>
                  <a:lnTo>
                    <a:pt x="56" y="1937"/>
                  </a:lnTo>
                  <a:lnTo>
                    <a:pt x="111" y="2066"/>
                  </a:lnTo>
                  <a:lnTo>
                    <a:pt x="166" y="2195"/>
                  </a:lnTo>
                  <a:lnTo>
                    <a:pt x="240" y="2324"/>
                  </a:lnTo>
                  <a:lnTo>
                    <a:pt x="332" y="2435"/>
                  </a:lnTo>
                  <a:lnTo>
                    <a:pt x="424" y="2545"/>
                  </a:lnTo>
                  <a:lnTo>
                    <a:pt x="517" y="2638"/>
                  </a:lnTo>
                  <a:lnTo>
                    <a:pt x="627" y="2730"/>
                  </a:lnTo>
                  <a:lnTo>
                    <a:pt x="756" y="2803"/>
                  </a:lnTo>
                  <a:lnTo>
                    <a:pt x="885" y="2859"/>
                  </a:lnTo>
                  <a:lnTo>
                    <a:pt x="1014" y="2914"/>
                  </a:lnTo>
                  <a:lnTo>
                    <a:pt x="1162" y="2951"/>
                  </a:lnTo>
                  <a:lnTo>
                    <a:pt x="1309" y="2988"/>
                  </a:lnTo>
                  <a:lnTo>
                    <a:pt x="1604" y="2988"/>
                  </a:lnTo>
                  <a:lnTo>
                    <a:pt x="1770" y="2969"/>
                  </a:lnTo>
                  <a:lnTo>
                    <a:pt x="1918" y="2933"/>
                  </a:lnTo>
                  <a:lnTo>
                    <a:pt x="2047" y="2896"/>
                  </a:lnTo>
                  <a:lnTo>
                    <a:pt x="2194" y="2822"/>
                  </a:lnTo>
                  <a:lnTo>
                    <a:pt x="2305" y="2748"/>
                  </a:lnTo>
                  <a:lnTo>
                    <a:pt x="2434" y="2674"/>
                  </a:lnTo>
                  <a:lnTo>
                    <a:pt x="2545" y="2582"/>
                  </a:lnTo>
                  <a:lnTo>
                    <a:pt x="2637" y="2472"/>
                  </a:lnTo>
                  <a:lnTo>
                    <a:pt x="2729" y="2361"/>
                  </a:lnTo>
                  <a:lnTo>
                    <a:pt x="2803" y="2232"/>
                  </a:lnTo>
                  <a:lnTo>
                    <a:pt x="2858" y="2103"/>
                  </a:lnTo>
                  <a:lnTo>
                    <a:pt x="2914" y="1955"/>
                  </a:lnTo>
                  <a:lnTo>
                    <a:pt x="2950" y="1826"/>
                  </a:lnTo>
                  <a:lnTo>
                    <a:pt x="2969" y="1660"/>
                  </a:lnTo>
                  <a:lnTo>
                    <a:pt x="2987" y="1513"/>
                  </a:lnTo>
                  <a:lnTo>
                    <a:pt x="2987" y="1365"/>
                  </a:lnTo>
                  <a:lnTo>
                    <a:pt x="2950" y="1218"/>
                  </a:lnTo>
                  <a:lnTo>
                    <a:pt x="2914" y="1070"/>
                  </a:lnTo>
                  <a:lnTo>
                    <a:pt x="2877" y="923"/>
                  </a:lnTo>
                  <a:lnTo>
                    <a:pt x="2821" y="794"/>
                  </a:lnTo>
                  <a:lnTo>
                    <a:pt x="2748" y="683"/>
                  </a:lnTo>
                  <a:lnTo>
                    <a:pt x="2655" y="554"/>
                  </a:lnTo>
                  <a:lnTo>
                    <a:pt x="2563" y="462"/>
                  </a:lnTo>
                  <a:lnTo>
                    <a:pt x="2471" y="351"/>
                  </a:lnTo>
                  <a:lnTo>
                    <a:pt x="2360" y="277"/>
                  </a:lnTo>
                  <a:lnTo>
                    <a:pt x="2231" y="204"/>
                  </a:lnTo>
                  <a:lnTo>
                    <a:pt x="2102" y="130"/>
                  </a:lnTo>
                  <a:lnTo>
                    <a:pt x="1973" y="75"/>
                  </a:lnTo>
                  <a:lnTo>
                    <a:pt x="1826" y="38"/>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2" name="Google Shape;3482;p13"/>
            <p:cNvSpPr/>
            <p:nvPr/>
          </p:nvSpPr>
          <p:spPr>
            <a:xfrm>
              <a:off x="5786775" y="1071050"/>
              <a:ext cx="74700" cy="74700"/>
            </a:xfrm>
            <a:custGeom>
              <a:avLst/>
              <a:gdLst/>
              <a:ahLst/>
              <a:cxnLst/>
              <a:rect l="l" t="t" r="r" b="b"/>
              <a:pathLst>
                <a:path w="2988" h="2988" extrusionOk="0">
                  <a:moveTo>
                    <a:pt x="1494" y="1"/>
                  </a:moveTo>
                  <a:lnTo>
                    <a:pt x="1347" y="19"/>
                  </a:lnTo>
                  <a:lnTo>
                    <a:pt x="1199" y="38"/>
                  </a:lnTo>
                  <a:lnTo>
                    <a:pt x="1052" y="75"/>
                  </a:lnTo>
                  <a:lnTo>
                    <a:pt x="904" y="130"/>
                  </a:lnTo>
                  <a:lnTo>
                    <a:pt x="775" y="185"/>
                  </a:lnTo>
                  <a:lnTo>
                    <a:pt x="646" y="259"/>
                  </a:lnTo>
                  <a:lnTo>
                    <a:pt x="536" y="351"/>
                  </a:lnTo>
                  <a:lnTo>
                    <a:pt x="425" y="443"/>
                  </a:lnTo>
                  <a:lnTo>
                    <a:pt x="333" y="554"/>
                  </a:lnTo>
                  <a:lnTo>
                    <a:pt x="241" y="665"/>
                  </a:lnTo>
                  <a:lnTo>
                    <a:pt x="167" y="794"/>
                  </a:lnTo>
                  <a:lnTo>
                    <a:pt x="112" y="941"/>
                  </a:lnTo>
                  <a:lnTo>
                    <a:pt x="75" y="1070"/>
                  </a:lnTo>
                  <a:lnTo>
                    <a:pt x="38" y="1218"/>
                  </a:lnTo>
                  <a:lnTo>
                    <a:pt x="19" y="1365"/>
                  </a:lnTo>
                  <a:lnTo>
                    <a:pt x="1" y="1531"/>
                  </a:lnTo>
                  <a:lnTo>
                    <a:pt x="19" y="1679"/>
                  </a:lnTo>
                  <a:lnTo>
                    <a:pt x="38" y="1826"/>
                  </a:lnTo>
                  <a:lnTo>
                    <a:pt x="75" y="1974"/>
                  </a:lnTo>
                  <a:lnTo>
                    <a:pt x="130" y="2103"/>
                  </a:lnTo>
                  <a:lnTo>
                    <a:pt x="204" y="2232"/>
                  </a:lnTo>
                  <a:lnTo>
                    <a:pt x="278" y="2361"/>
                  </a:lnTo>
                  <a:lnTo>
                    <a:pt x="351" y="2472"/>
                  </a:lnTo>
                  <a:lnTo>
                    <a:pt x="462" y="2564"/>
                  </a:lnTo>
                  <a:lnTo>
                    <a:pt x="573" y="2656"/>
                  </a:lnTo>
                  <a:lnTo>
                    <a:pt x="683" y="2748"/>
                  </a:lnTo>
                  <a:lnTo>
                    <a:pt x="812" y="2822"/>
                  </a:lnTo>
                  <a:lnTo>
                    <a:pt x="941" y="2877"/>
                  </a:lnTo>
                  <a:lnTo>
                    <a:pt x="1070" y="2932"/>
                  </a:lnTo>
                  <a:lnTo>
                    <a:pt x="1218" y="2951"/>
                  </a:lnTo>
                  <a:lnTo>
                    <a:pt x="1365" y="2969"/>
                  </a:lnTo>
                  <a:lnTo>
                    <a:pt x="1513" y="2988"/>
                  </a:lnTo>
                  <a:lnTo>
                    <a:pt x="1660" y="2969"/>
                  </a:lnTo>
                  <a:lnTo>
                    <a:pt x="1808" y="2951"/>
                  </a:lnTo>
                  <a:lnTo>
                    <a:pt x="1955" y="2914"/>
                  </a:lnTo>
                  <a:lnTo>
                    <a:pt x="2103" y="2859"/>
                  </a:lnTo>
                  <a:lnTo>
                    <a:pt x="2232" y="2803"/>
                  </a:lnTo>
                  <a:lnTo>
                    <a:pt x="2343" y="2730"/>
                  </a:lnTo>
                  <a:lnTo>
                    <a:pt x="2453" y="2637"/>
                  </a:lnTo>
                  <a:lnTo>
                    <a:pt x="2564" y="2545"/>
                  </a:lnTo>
                  <a:lnTo>
                    <a:pt x="2656" y="2435"/>
                  </a:lnTo>
                  <a:lnTo>
                    <a:pt x="2748" y="2324"/>
                  </a:lnTo>
                  <a:lnTo>
                    <a:pt x="2804" y="2195"/>
                  </a:lnTo>
                  <a:lnTo>
                    <a:pt x="2877" y="2066"/>
                  </a:lnTo>
                  <a:lnTo>
                    <a:pt x="2914" y="1937"/>
                  </a:lnTo>
                  <a:lnTo>
                    <a:pt x="2951" y="1789"/>
                  </a:lnTo>
                  <a:lnTo>
                    <a:pt x="2970" y="1642"/>
                  </a:lnTo>
                  <a:lnTo>
                    <a:pt x="2988" y="1494"/>
                  </a:lnTo>
                  <a:lnTo>
                    <a:pt x="2970" y="1328"/>
                  </a:lnTo>
                  <a:lnTo>
                    <a:pt x="2951" y="1181"/>
                  </a:lnTo>
                  <a:lnTo>
                    <a:pt x="2914" y="1052"/>
                  </a:lnTo>
                  <a:lnTo>
                    <a:pt x="2859" y="904"/>
                  </a:lnTo>
                  <a:lnTo>
                    <a:pt x="2804" y="775"/>
                  </a:lnTo>
                  <a:lnTo>
                    <a:pt x="2730" y="665"/>
                  </a:lnTo>
                  <a:lnTo>
                    <a:pt x="2638" y="536"/>
                  </a:lnTo>
                  <a:lnTo>
                    <a:pt x="2545" y="443"/>
                  </a:lnTo>
                  <a:lnTo>
                    <a:pt x="2453" y="351"/>
                  </a:lnTo>
                  <a:lnTo>
                    <a:pt x="2343" y="259"/>
                  </a:lnTo>
                  <a:lnTo>
                    <a:pt x="2214" y="185"/>
                  </a:lnTo>
                  <a:lnTo>
                    <a:pt x="2084" y="130"/>
                  </a:lnTo>
                  <a:lnTo>
                    <a:pt x="1937" y="75"/>
                  </a:lnTo>
                  <a:lnTo>
                    <a:pt x="1808"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3" name="Google Shape;3483;p13"/>
            <p:cNvSpPr/>
            <p:nvPr/>
          </p:nvSpPr>
          <p:spPr>
            <a:xfrm>
              <a:off x="6169375" y="1219950"/>
              <a:ext cx="74250" cy="73775"/>
            </a:xfrm>
            <a:custGeom>
              <a:avLst/>
              <a:gdLst/>
              <a:ahLst/>
              <a:cxnLst/>
              <a:rect l="l" t="t" r="r" b="b"/>
              <a:pathLst>
                <a:path w="2970" h="2951" extrusionOk="0">
                  <a:moveTo>
                    <a:pt x="1328" y="0"/>
                  </a:moveTo>
                  <a:lnTo>
                    <a:pt x="1181" y="19"/>
                  </a:lnTo>
                  <a:lnTo>
                    <a:pt x="1033" y="56"/>
                  </a:lnTo>
                  <a:lnTo>
                    <a:pt x="904" y="111"/>
                  </a:lnTo>
                  <a:lnTo>
                    <a:pt x="775" y="185"/>
                  </a:lnTo>
                  <a:lnTo>
                    <a:pt x="646" y="258"/>
                  </a:lnTo>
                  <a:lnTo>
                    <a:pt x="535" y="332"/>
                  </a:lnTo>
                  <a:lnTo>
                    <a:pt x="443" y="443"/>
                  </a:lnTo>
                  <a:lnTo>
                    <a:pt x="333" y="535"/>
                  </a:lnTo>
                  <a:lnTo>
                    <a:pt x="259" y="646"/>
                  </a:lnTo>
                  <a:lnTo>
                    <a:pt x="185" y="775"/>
                  </a:lnTo>
                  <a:lnTo>
                    <a:pt x="111" y="904"/>
                  </a:lnTo>
                  <a:lnTo>
                    <a:pt x="74" y="1033"/>
                  </a:lnTo>
                  <a:lnTo>
                    <a:pt x="38" y="1180"/>
                  </a:lnTo>
                  <a:lnTo>
                    <a:pt x="19" y="1328"/>
                  </a:lnTo>
                  <a:lnTo>
                    <a:pt x="1" y="1475"/>
                  </a:lnTo>
                  <a:lnTo>
                    <a:pt x="19" y="1623"/>
                  </a:lnTo>
                  <a:lnTo>
                    <a:pt x="38" y="1770"/>
                  </a:lnTo>
                  <a:lnTo>
                    <a:pt x="74" y="1918"/>
                  </a:lnTo>
                  <a:lnTo>
                    <a:pt x="130" y="2047"/>
                  </a:lnTo>
                  <a:lnTo>
                    <a:pt x="185" y="2176"/>
                  </a:lnTo>
                  <a:lnTo>
                    <a:pt x="259" y="2305"/>
                  </a:lnTo>
                  <a:lnTo>
                    <a:pt x="351" y="2416"/>
                  </a:lnTo>
                  <a:lnTo>
                    <a:pt x="443" y="2526"/>
                  </a:lnTo>
                  <a:lnTo>
                    <a:pt x="554" y="2619"/>
                  </a:lnTo>
                  <a:lnTo>
                    <a:pt x="664" y="2711"/>
                  </a:lnTo>
                  <a:lnTo>
                    <a:pt x="793" y="2785"/>
                  </a:lnTo>
                  <a:lnTo>
                    <a:pt x="923" y="2840"/>
                  </a:lnTo>
                  <a:lnTo>
                    <a:pt x="1052" y="2895"/>
                  </a:lnTo>
                  <a:lnTo>
                    <a:pt x="1199" y="2932"/>
                  </a:lnTo>
                  <a:lnTo>
                    <a:pt x="1347" y="2950"/>
                  </a:lnTo>
                  <a:lnTo>
                    <a:pt x="1642" y="2950"/>
                  </a:lnTo>
                  <a:lnTo>
                    <a:pt x="1789" y="2932"/>
                  </a:lnTo>
                  <a:lnTo>
                    <a:pt x="1937" y="2895"/>
                  </a:lnTo>
                  <a:lnTo>
                    <a:pt x="2066" y="2840"/>
                  </a:lnTo>
                  <a:lnTo>
                    <a:pt x="2195" y="2766"/>
                  </a:lnTo>
                  <a:lnTo>
                    <a:pt x="2324" y="2692"/>
                  </a:lnTo>
                  <a:lnTo>
                    <a:pt x="2434" y="2619"/>
                  </a:lnTo>
                  <a:lnTo>
                    <a:pt x="2545" y="2526"/>
                  </a:lnTo>
                  <a:lnTo>
                    <a:pt x="2637" y="2416"/>
                  </a:lnTo>
                  <a:lnTo>
                    <a:pt x="2711" y="2305"/>
                  </a:lnTo>
                  <a:lnTo>
                    <a:pt x="2785" y="2176"/>
                  </a:lnTo>
                  <a:lnTo>
                    <a:pt x="2859" y="2047"/>
                  </a:lnTo>
                  <a:lnTo>
                    <a:pt x="2914" y="1918"/>
                  </a:lnTo>
                  <a:lnTo>
                    <a:pt x="2932" y="1770"/>
                  </a:lnTo>
                  <a:lnTo>
                    <a:pt x="2969" y="1623"/>
                  </a:lnTo>
                  <a:lnTo>
                    <a:pt x="2969" y="1475"/>
                  </a:lnTo>
                  <a:lnTo>
                    <a:pt x="2969" y="1309"/>
                  </a:lnTo>
                  <a:lnTo>
                    <a:pt x="2932" y="1180"/>
                  </a:lnTo>
                  <a:lnTo>
                    <a:pt x="2895" y="1033"/>
                  </a:lnTo>
                  <a:lnTo>
                    <a:pt x="2859" y="885"/>
                  </a:lnTo>
                  <a:lnTo>
                    <a:pt x="2785" y="756"/>
                  </a:lnTo>
                  <a:lnTo>
                    <a:pt x="2711" y="646"/>
                  </a:lnTo>
                  <a:lnTo>
                    <a:pt x="2619" y="535"/>
                  </a:lnTo>
                  <a:lnTo>
                    <a:pt x="2527" y="424"/>
                  </a:lnTo>
                  <a:lnTo>
                    <a:pt x="2416" y="332"/>
                  </a:lnTo>
                  <a:lnTo>
                    <a:pt x="2305" y="240"/>
                  </a:lnTo>
                  <a:lnTo>
                    <a:pt x="2176" y="166"/>
                  </a:lnTo>
                  <a:lnTo>
                    <a:pt x="2047" y="111"/>
                  </a:lnTo>
                  <a:lnTo>
                    <a:pt x="1918" y="56"/>
                  </a:lnTo>
                  <a:lnTo>
                    <a:pt x="1771" y="19"/>
                  </a:lnTo>
                  <a:lnTo>
                    <a:pt x="16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4" name="Google Shape;3484;p13"/>
            <p:cNvSpPr/>
            <p:nvPr/>
          </p:nvSpPr>
          <p:spPr>
            <a:xfrm>
              <a:off x="6089625" y="1205650"/>
              <a:ext cx="74250" cy="73775"/>
            </a:xfrm>
            <a:custGeom>
              <a:avLst/>
              <a:gdLst/>
              <a:ahLst/>
              <a:cxnLst/>
              <a:rect l="l" t="t" r="r" b="b"/>
              <a:pathLst>
                <a:path w="2970" h="2951" extrusionOk="0">
                  <a:moveTo>
                    <a:pt x="1347" y="1"/>
                  </a:moveTo>
                  <a:lnTo>
                    <a:pt x="1199" y="19"/>
                  </a:lnTo>
                  <a:lnTo>
                    <a:pt x="1052" y="56"/>
                  </a:lnTo>
                  <a:lnTo>
                    <a:pt x="904" y="111"/>
                  </a:lnTo>
                  <a:lnTo>
                    <a:pt x="775" y="167"/>
                  </a:lnTo>
                  <a:lnTo>
                    <a:pt x="665" y="240"/>
                  </a:lnTo>
                  <a:lnTo>
                    <a:pt x="554" y="333"/>
                  </a:lnTo>
                  <a:lnTo>
                    <a:pt x="443" y="425"/>
                  </a:lnTo>
                  <a:lnTo>
                    <a:pt x="351" y="535"/>
                  </a:lnTo>
                  <a:lnTo>
                    <a:pt x="259" y="646"/>
                  </a:lnTo>
                  <a:lnTo>
                    <a:pt x="185" y="757"/>
                  </a:lnTo>
                  <a:lnTo>
                    <a:pt x="111" y="886"/>
                  </a:lnTo>
                  <a:lnTo>
                    <a:pt x="75" y="1033"/>
                  </a:lnTo>
                  <a:lnTo>
                    <a:pt x="38" y="1162"/>
                  </a:lnTo>
                  <a:lnTo>
                    <a:pt x="1" y="1310"/>
                  </a:lnTo>
                  <a:lnTo>
                    <a:pt x="1" y="1457"/>
                  </a:lnTo>
                  <a:lnTo>
                    <a:pt x="1" y="1623"/>
                  </a:lnTo>
                  <a:lnTo>
                    <a:pt x="19" y="1771"/>
                  </a:lnTo>
                  <a:lnTo>
                    <a:pt x="56" y="1900"/>
                  </a:lnTo>
                  <a:lnTo>
                    <a:pt x="111" y="2047"/>
                  </a:lnTo>
                  <a:lnTo>
                    <a:pt x="167" y="2176"/>
                  </a:lnTo>
                  <a:lnTo>
                    <a:pt x="241" y="2287"/>
                  </a:lnTo>
                  <a:lnTo>
                    <a:pt x="333" y="2416"/>
                  </a:lnTo>
                  <a:lnTo>
                    <a:pt x="425" y="2508"/>
                  </a:lnTo>
                  <a:lnTo>
                    <a:pt x="536" y="2619"/>
                  </a:lnTo>
                  <a:lnTo>
                    <a:pt x="646" y="2693"/>
                  </a:lnTo>
                  <a:lnTo>
                    <a:pt x="775" y="2766"/>
                  </a:lnTo>
                  <a:lnTo>
                    <a:pt x="904" y="2840"/>
                  </a:lnTo>
                  <a:lnTo>
                    <a:pt x="1033" y="2896"/>
                  </a:lnTo>
                  <a:lnTo>
                    <a:pt x="1181" y="2932"/>
                  </a:lnTo>
                  <a:lnTo>
                    <a:pt x="1328" y="2951"/>
                  </a:lnTo>
                  <a:lnTo>
                    <a:pt x="1623" y="2951"/>
                  </a:lnTo>
                  <a:lnTo>
                    <a:pt x="1771" y="2932"/>
                  </a:lnTo>
                  <a:lnTo>
                    <a:pt x="1918" y="2896"/>
                  </a:lnTo>
                  <a:lnTo>
                    <a:pt x="2047" y="2840"/>
                  </a:lnTo>
                  <a:lnTo>
                    <a:pt x="2177" y="2785"/>
                  </a:lnTo>
                  <a:lnTo>
                    <a:pt x="2306" y="2711"/>
                  </a:lnTo>
                  <a:lnTo>
                    <a:pt x="2416" y="2619"/>
                  </a:lnTo>
                  <a:lnTo>
                    <a:pt x="2527" y="2527"/>
                  </a:lnTo>
                  <a:lnTo>
                    <a:pt x="2619" y="2435"/>
                  </a:lnTo>
                  <a:lnTo>
                    <a:pt x="2711" y="2306"/>
                  </a:lnTo>
                  <a:lnTo>
                    <a:pt x="2785" y="2195"/>
                  </a:lnTo>
                  <a:lnTo>
                    <a:pt x="2840" y="2066"/>
                  </a:lnTo>
                  <a:lnTo>
                    <a:pt x="2896" y="1918"/>
                  </a:lnTo>
                  <a:lnTo>
                    <a:pt x="2932" y="1789"/>
                  </a:lnTo>
                  <a:lnTo>
                    <a:pt x="2951" y="1642"/>
                  </a:lnTo>
                  <a:lnTo>
                    <a:pt x="2969" y="1494"/>
                  </a:lnTo>
                  <a:lnTo>
                    <a:pt x="2951" y="1328"/>
                  </a:lnTo>
                  <a:lnTo>
                    <a:pt x="2932" y="1181"/>
                  </a:lnTo>
                  <a:lnTo>
                    <a:pt x="2896" y="1052"/>
                  </a:lnTo>
                  <a:lnTo>
                    <a:pt x="2859" y="904"/>
                  </a:lnTo>
                  <a:lnTo>
                    <a:pt x="2785" y="775"/>
                  </a:lnTo>
                  <a:lnTo>
                    <a:pt x="2711" y="665"/>
                  </a:lnTo>
                  <a:lnTo>
                    <a:pt x="2637" y="535"/>
                  </a:lnTo>
                  <a:lnTo>
                    <a:pt x="2527" y="443"/>
                  </a:lnTo>
                  <a:lnTo>
                    <a:pt x="2435" y="333"/>
                  </a:lnTo>
                  <a:lnTo>
                    <a:pt x="2306" y="259"/>
                  </a:lnTo>
                  <a:lnTo>
                    <a:pt x="2195"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5" name="Google Shape;3485;p13"/>
            <p:cNvSpPr/>
            <p:nvPr/>
          </p:nvSpPr>
          <p:spPr>
            <a:xfrm>
              <a:off x="5495925" y="857175"/>
              <a:ext cx="74250" cy="74250"/>
            </a:xfrm>
            <a:custGeom>
              <a:avLst/>
              <a:gdLst/>
              <a:ahLst/>
              <a:cxnLst/>
              <a:rect l="l" t="t" r="r" b="b"/>
              <a:pathLst>
                <a:path w="2970" h="2970" extrusionOk="0">
                  <a:moveTo>
                    <a:pt x="1476" y="0"/>
                  </a:moveTo>
                  <a:lnTo>
                    <a:pt x="1310" y="19"/>
                  </a:lnTo>
                  <a:lnTo>
                    <a:pt x="1162" y="37"/>
                  </a:lnTo>
                  <a:lnTo>
                    <a:pt x="1033" y="74"/>
                  </a:lnTo>
                  <a:lnTo>
                    <a:pt x="886" y="130"/>
                  </a:lnTo>
                  <a:lnTo>
                    <a:pt x="756" y="185"/>
                  </a:lnTo>
                  <a:lnTo>
                    <a:pt x="646" y="259"/>
                  </a:lnTo>
                  <a:lnTo>
                    <a:pt x="535" y="351"/>
                  </a:lnTo>
                  <a:lnTo>
                    <a:pt x="425" y="443"/>
                  </a:lnTo>
                  <a:lnTo>
                    <a:pt x="332" y="554"/>
                  </a:lnTo>
                  <a:lnTo>
                    <a:pt x="240" y="664"/>
                  </a:lnTo>
                  <a:lnTo>
                    <a:pt x="166" y="793"/>
                  </a:lnTo>
                  <a:lnTo>
                    <a:pt x="111" y="922"/>
                  </a:lnTo>
                  <a:lnTo>
                    <a:pt x="56" y="1070"/>
                  </a:lnTo>
                  <a:lnTo>
                    <a:pt x="37" y="1199"/>
                  </a:lnTo>
                  <a:lnTo>
                    <a:pt x="1" y="1346"/>
                  </a:lnTo>
                  <a:lnTo>
                    <a:pt x="1" y="1512"/>
                  </a:lnTo>
                  <a:lnTo>
                    <a:pt x="19" y="1660"/>
                  </a:lnTo>
                  <a:lnTo>
                    <a:pt x="37" y="1807"/>
                  </a:lnTo>
                  <a:lnTo>
                    <a:pt x="74" y="1955"/>
                  </a:lnTo>
                  <a:lnTo>
                    <a:pt x="130" y="2084"/>
                  </a:lnTo>
                  <a:lnTo>
                    <a:pt x="185" y="2213"/>
                  </a:lnTo>
                  <a:lnTo>
                    <a:pt x="259" y="2342"/>
                  </a:lnTo>
                  <a:lnTo>
                    <a:pt x="351" y="2453"/>
                  </a:lnTo>
                  <a:lnTo>
                    <a:pt x="443" y="2545"/>
                  </a:lnTo>
                  <a:lnTo>
                    <a:pt x="554" y="2637"/>
                  </a:lnTo>
                  <a:lnTo>
                    <a:pt x="664" y="2729"/>
                  </a:lnTo>
                  <a:lnTo>
                    <a:pt x="793" y="2803"/>
                  </a:lnTo>
                  <a:lnTo>
                    <a:pt x="922" y="2858"/>
                  </a:lnTo>
                  <a:lnTo>
                    <a:pt x="1051" y="2914"/>
                  </a:lnTo>
                  <a:lnTo>
                    <a:pt x="1199" y="2951"/>
                  </a:lnTo>
                  <a:lnTo>
                    <a:pt x="1346" y="2969"/>
                  </a:lnTo>
                  <a:lnTo>
                    <a:pt x="1660" y="2969"/>
                  </a:lnTo>
                  <a:lnTo>
                    <a:pt x="1807" y="2932"/>
                  </a:lnTo>
                  <a:lnTo>
                    <a:pt x="1937" y="2895"/>
                  </a:lnTo>
                  <a:lnTo>
                    <a:pt x="2084" y="2858"/>
                  </a:lnTo>
                  <a:lnTo>
                    <a:pt x="2213" y="2785"/>
                  </a:lnTo>
                  <a:lnTo>
                    <a:pt x="2324" y="2711"/>
                  </a:lnTo>
                  <a:lnTo>
                    <a:pt x="2453" y="2619"/>
                  </a:lnTo>
                  <a:lnTo>
                    <a:pt x="2545" y="2527"/>
                  </a:lnTo>
                  <a:lnTo>
                    <a:pt x="2637" y="2416"/>
                  </a:lnTo>
                  <a:lnTo>
                    <a:pt x="2729" y="2305"/>
                  </a:lnTo>
                  <a:lnTo>
                    <a:pt x="2803" y="2176"/>
                  </a:lnTo>
                  <a:lnTo>
                    <a:pt x="2858" y="2047"/>
                  </a:lnTo>
                  <a:lnTo>
                    <a:pt x="2914" y="1918"/>
                  </a:lnTo>
                  <a:lnTo>
                    <a:pt x="2951" y="1771"/>
                  </a:lnTo>
                  <a:lnTo>
                    <a:pt x="2969" y="1623"/>
                  </a:lnTo>
                  <a:lnTo>
                    <a:pt x="2969" y="1476"/>
                  </a:lnTo>
                  <a:lnTo>
                    <a:pt x="2969" y="1328"/>
                  </a:lnTo>
                  <a:lnTo>
                    <a:pt x="2932" y="1181"/>
                  </a:lnTo>
                  <a:lnTo>
                    <a:pt x="2895" y="1033"/>
                  </a:lnTo>
                  <a:lnTo>
                    <a:pt x="2840" y="904"/>
                  </a:lnTo>
                  <a:lnTo>
                    <a:pt x="2785" y="775"/>
                  </a:lnTo>
                  <a:lnTo>
                    <a:pt x="2711" y="646"/>
                  </a:lnTo>
                  <a:lnTo>
                    <a:pt x="2619" y="535"/>
                  </a:lnTo>
                  <a:lnTo>
                    <a:pt x="2527" y="425"/>
                  </a:lnTo>
                  <a:lnTo>
                    <a:pt x="2416" y="332"/>
                  </a:lnTo>
                  <a:lnTo>
                    <a:pt x="2305" y="240"/>
                  </a:lnTo>
                  <a:lnTo>
                    <a:pt x="2176" y="185"/>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6" name="Google Shape;3486;p13"/>
            <p:cNvSpPr/>
            <p:nvPr/>
          </p:nvSpPr>
          <p:spPr>
            <a:xfrm>
              <a:off x="5430000" y="763150"/>
              <a:ext cx="74700" cy="74225"/>
            </a:xfrm>
            <a:custGeom>
              <a:avLst/>
              <a:gdLst/>
              <a:ahLst/>
              <a:cxnLst/>
              <a:rect l="l" t="t" r="r" b="b"/>
              <a:pathLst>
                <a:path w="2988" h="2969" extrusionOk="0">
                  <a:moveTo>
                    <a:pt x="1365" y="0"/>
                  </a:moveTo>
                  <a:lnTo>
                    <a:pt x="1218" y="19"/>
                  </a:lnTo>
                  <a:lnTo>
                    <a:pt x="1070" y="55"/>
                  </a:lnTo>
                  <a:lnTo>
                    <a:pt x="941" y="92"/>
                  </a:lnTo>
                  <a:lnTo>
                    <a:pt x="812" y="166"/>
                  </a:lnTo>
                  <a:lnTo>
                    <a:pt x="683" y="240"/>
                  </a:lnTo>
                  <a:lnTo>
                    <a:pt x="572" y="314"/>
                  </a:lnTo>
                  <a:lnTo>
                    <a:pt x="462" y="406"/>
                  </a:lnTo>
                  <a:lnTo>
                    <a:pt x="370" y="516"/>
                  </a:lnTo>
                  <a:lnTo>
                    <a:pt x="277" y="627"/>
                  </a:lnTo>
                  <a:lnTo>
                    <a:pt x="204" y="738"/>
                  </a:lnTo>
                  <a:lnTo>
                    <a:pt x="130" y="867"/>
                  </a:lnTo>
                  <a:lnTo>
                    <a:pt x="93" y="996"/>
                  </a:lnTo>
                  <a:lnTo>
                    <a:pt x="38" y="1143"/>
                  </a:lnTo>
                  <a:lnTo>
                    <a:pt x="19" y="1291"/>
                  </a:lnTo>
                  <a:lnTo>
                    <a:pt x="1" y="1438"/>
                  </a:lnTo>
                  <a:lnTo>
                    <a:pt x="19" y="1604"/>
                  </a:lnTo>
                  <a:lnTo>
                    <a:pt x="38" y="1752"/>
                  </a:lnTo>
                  <a:lnTo>
                    <a:pt x="75" y="1899"/>
                  </a:lnTo>
                  <a:lnTo>
                    <a:pt x="111" y="2047"/>
                  </a:lnTo>
                  <a:lnTo>
                    <a:pt x="167" y="2176"/>
                  </a:lnTo>
                  <a:lnTo>
                    <a:pt x="241" y="2305"/>
                  </a:lnTo>
                  <a:lnTo>
                    <a:pt x="333" y="2415"/>
                  </a:lnTo>
                  <a:lnTo>
                    <a:pt x="425" y="2526"/>
                  </a:lnTo>
                  <a:lnTo>
                    <a:pt x="536" y="2618"/>
                  </a:lnTo>
                  <a:lnTo>
                    <a:pt x="646" y="2711"/>
                  </a:lnTo>
                  <a:lnTo>
                    <a:pt x="775" y="2784"/>
                  </a:lnTo>
                  <a:lnTo>
                    <a:pt x="904" y="2858"/>
                  </a:lnTo>
                  <a:lnTo>
                    <a:pt x="1052" y="2913"/>
                  </a:lnTo>
                  <a:lnTo>
                    <a:pt x="1199" y="2950"/>
                  </a:lnTo>
                  <a:lnTo>
                    <a:pt x="1347" y="2969"/>
                  </a:lnTo>
                  <a:lnTo>
                    <a:pt x="1660" y="2969"/>
                  </a:lnTo>
                  <a:lnTo>
                    <a:pt x="1808" y="2950"/>
                  </a:lnTo>
                  <a:lnTo>
                    <a:pt x="1937" y="2913"/>
                  </a:lnTo>
                  <a:lnTo>
                    <a:pt x="2084" y="2858"/>
                  </a:lnTo>
                  <a:lnTo>
                    <a:pt x="2213" y="2803"/>
                  </a:lnTo>
                  <a:lnTo>
                    <a:pt x="2324" y="2729"/>
                  </a:lnTo>
                  <a:lnTo>
                    <a:pt x="2453" y="2637"/>
                  </a:lnTo>
                  <a:lnTo>
                    <a:pt x="2545" y="2545"/>
                  </a:lnTo>
                  <a:lnTo>
                    <a:pt x="2656" y="2434"/>
                  </a:lnTo>
                  <a:lnTo>
                    <a:pt x="2730" y="2323"/>
                  </a:lnTo>
                  <a:lnTo>
                    <a:pt x="2803" y="2194"/>
                  </a:lnTo>
                  <a:lnTo>
                    <a:pt x="2877" y="2065"/>
                  </a:lnTo>
                  <a:lnTo>
                    <a:pt x="2914" y="1936"/>
                  </a:lnTo>
                  <a:lnTo>
                    <a:pt x="2951" y="1789"/>
                  </a:lnTo>
                  <a:lnTo>
                    <a:pt x="2969" y="1641"/>
                  </a:lnTo>
                  <a:lnTo>
                    <a:pt x="2988" y="1494"/>
                  </a:lnTo>
                  <a:lnTo>
                    <a:pt x="2988" y="1346"/>
                  </a:lnTo>
                  <a:lnTo>
                    <a:pt x="2951" y="1199"/>
                  </a:lnTo>
                  <a:lnTo>
                    <a:pt x="2933" y="1051"/>
                  </a:lnTo>
                  <a:lnTo>
                    <a:pt x="2877" y="904"/>
                  </a:lnTo>
                  <a:lnTo>
                    <a:pt x="2822" y="775"/>
                  </a:lnTo>
                  <a:lnTo>
                    <a:pt x="2748" y="664"/>
                  </a:lnTo>
                  <a:lnTo>
                    <a:pt x="2656" y="535"/>
                  </a:lnTo>
                  <a:lnTo>
                    <a:pt x="2564" y="443"/>
                  </a:lnTo>
                  <a:lnTo>
                    <a:pt x="2453" y="332"/>
                  </a:lnTo>
                  <a:lnTo>
                    <a:pt x="2342" y="258"/>
                  </a:lnTo>
                  <a:lnTo>
                    <a:pt x="2232" y="184"/>
                  </a:lnTo>
                  <a:lnTo>
                    <a:pt x="2103" y="111"/>
                  </a:lnTo>
                  <a:lnTo>
                    <a:pt x="1955" y="74"/>
                  </a:lnTo>
                  <a:lnTo>
                    <a:pt x="1826" y="19"/>
                  </a:lnTo>
                  <a:lnTo>
                    <a:pt x="1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7" name="Google Shape;3487;p13"/>
            <p:cNvSpPr/>
            <p:nvPr/>
          </p:nvSpPr>
          <p:spPr>
            <a:xfrm>
              <a:off x="5641125" y="962725"/>
              <a:ext cx="74700" cy="74700"/>
            </a:xfrm>
            <a:custGeom>
              <a:avLst/>
              <a:gdLst/>
              <a:ahLst/>
              <a:cxnLst/>
              <a:rect l="l" t="t" r="r" b="b"/>
              <a:pathLst>
                <a:path w="2988" h="2988" extrusionOk="0">
                  <a:moveTo>
                    <a:pt x="1328" y="1"/>
                  </a:moveTo>
                  <a:lnTo>
                    <a:pt x="1181" y="38"/>
                  </a:lnTo>
                  <a:lnTo>
                    <a:pt x="1033" y="75"/>
                  </a:lnTo>
                  <a:lnTo>
                    <a:pt x="904" y="111"/>
                  </a:lnTo>
                  <a:lnTo>
                    <a:pt x="775" y="185"/>
                  </a:lnTo>
                  <a:lnTo>
                    <a:pt x="646" y="259"/>
                  </a:lnTo>
                  <a:lnTo>
                    <a:pt x="535" y="333"/>
                  </a:lnTo>
                  <a:lnTo>
                    <a:pt x="425" y="425"/>
                  </a:lnTo>
                  <a:lnTo>
                    <a:pt x="332" y="536"/>
                  </a:lnTo>
                  <a:lnTo>
                    <a:pt x="259" y="646"/>
                  </a:lnTo>
                  <a:lnTo>
                    <a:pt x="185" y="775"/>
                  </a:lnTo>
                  <a:lnTo>
                    <a:pt x="111" y="904"/>
                  </a:lnTo>
                  <a:lnTo>
                    <a:pt x="74" y="1033"/>
                  </a:lnTo>
                  <a:lnTo>
                    <a:pt x="37" y="1181"/>
                  </a:lnTo>
                  <a:lnTo>
                    <a:pt x="19" y="1328"/>
                  </a:lnTo>
                  <a:lnTo>
                    <a:pt x="1" y="1494"/>
                  </a:lnTo>
                  <a:lnTo>
                    <a:pt x="19" y="1642"/>
                  </a:lnTo>
                  <a:lnTo>
                    <a:pt x="37" y="1789"/>
                  </a:lnTo>
                  <a:lnTo>
                    <a:pt x="74" y="1937"/>
                  </a:lnTo>
                  <a:lnTo>
                    <a:pt x="130" y="2084"/>
                  </a:lnTo>
                  <a:lnTo>
                    <a:pt x="185" y="2213"/>
                  </a:lnTo>
                  <a:lnTo>
                    <a:pt x="259" y="2342"/>
                  </a:lnTo>
                  <a:lnTo>
                    <a:pt x="351" y="2453"/>
                  </a:lnTo>
                  <a:lnTo>
                    <a:pt x="443" y="2564"/>
                  </a:lnTo>
                  <a:lnTo>
                    <a:pt x="554" y="2656"/>
                  </a:lnTo>
                  <a:lnTo>
                    <a:pt x="664" y="2748"/>
                  </a:lnTo>
                  <a:lnTo>
                    <a:pt x="793" y="2822"/>
                  </a:lnTo>
                  <a:lnTo>
                    <a:pt x="922" y="2877"/>
                  </a:lnTo>
                  <a:lnTo>
                    <a:pt x="1070" y="2933"/>
                  </a:lnTo>
                  <a:lnTo>
                    <a:pt x="1217" y="2951"/>
                  </a:lnTo>
                  <a:lnTo>
                    <a:pt x="1365" y="2988"/>
                  </a:lnTo>
                  <a:lnTo>
                    <a:pt x="1531" y="2988"/>
                  </a:lnTo>
                  <a:lnTo>
                    <a:pt x="1678" y="2969"/>
                  </a:lnTo>
                  <a:lnTo>
                    <a:pt x="1826" y="2951"/>
                  </a:lnTo>
                  <a:lnTo>
                    <a:pt x="1973" y="2914"/>
                  </a:lnTo>
                  <a:lnTo>
                    <a:pt x="2102" y="2859"/>
                  </a:lnTo>
                  <a:lnTo>
                    <a:pt x="2232" y="2803"/>
                  </a:lnTo>
                  <a:lnTo>
                    <a:pt x="2342" y="2730"/>
                  </a:lnTo>
                  <a:lnTo>
                    <a:pt x="2471" y="2637"/>
                  </a:lnTo>
                  <a:lnTo>
                    <a:pt x="2563" y="2545"/>
                  </a:lnTo>
                  <a:lnTo>
                    <a:pt x="2656" y="2435"/>
                  </a:lnTo>
                  <a:lnTo>
                    <a:pt x="2748" y="2324"/>
                  </a:lnTo>
                  <a:lnTo>
                    <a:pt x="2822" y="2213"/>
                  </a:lnTo>
                  <a:lnTo>
                    <a:pt x="2877" y="2084"/>
                  </a:lnTo>
                  <a:lnTo>
                    <a:pt x="2932" y="1937"/>
                  </a:lnTo>
                  <a:lnTo>
                    <a:pt x="2969" y="1789"/>
                  </a:lnTo>
                  <a:lnTo>
                    <a:pt x="2987" y="1642"/>
                  </a:lnTo>
                  <a:lnTo>
                    <a:pt x="2987" y="1494"/>
                  </a:lnTo>
                  <a:lnTo>
                    <a:pt x="2987" y="1347"/>
                  </a:lnTo>
                  <a:lnTo>
                    <a:pt x="2969" y="1181"/>
                  </a:lnTo>
                  <a:lnTo>
                    <a:pt x="2932" y="1033"/>
                  </a:lnTo>
                  <a:lnTo>
                    <a:pt x="2877" y="904"/>
                  </a:lnTo>
                  <a:lnTo>
                    <a:pt x="2822" y="775"/>
                  </a:lnTo>
                  <a:lnTo>
                    <a:pt x="2748" y="646"/>
                  </a:lnTo>
                  <a:lnTo>
                    <a:pt x="2656" y="536"/>
                  </a:lnTo>
                  <a:lnTo>
                    <a:pt x="2563" y="425"/>
                  </a:lnTo>
                  <a:lnTo>
                    <a:pt x="2453" y="333"/>
                  </a:lnTo>
                  <a:lnTo>
                    <a:pt x="2324" y="241"/>
                  </a:lnTo>
                  <a:lnTo>
                    <a:pt x="2213"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8" name="Google Shape;3488;p13"/>
            <p:cNvSpPr/>
            <p:nvPr/>
          </p:nvSpPr>
          <p:spPr>
            <a:xfrm>
              <a:off x="5364550" y="668650"/>
              <a:ext cx="74700" cy="74700"/>
            </a:xfrm>
            <a:custGeom>
              <a:avLst/>
              <a:gdLst/>
              <a:ahLst/>
              <a:cxnLst/>
              <a:rect l="l" t="t" r="r" b="b"/>
              <a:pathLst>
                <a:path w="2988" h="2988" extrusionOk="0">
                  <a:moveTo>
                    <a:pt x="1476" y="0"/>
                  </a:moveTo>
                  <a:lnTo>
                    <a:pt x="1310" y="19"/>
                  </a:lnTo>
                  <a:lnTo>
                    <a:pt x="1162" y="37"/>
                  </a:lnTo>
                  <a:lnTo>
                    <a:pt x="1033" y="74"/>
                  </a:lnTo>
                  <a:lnTo>
                    <a:pt x="886" y="129"/>
                  </a:lnTo>
                  <a:lnTo>
                    <a:pt x="757" y="185"/>
                  </a:lnTo>
                  <a:lnTo>
                    <a:pt x="646" y="258"/>
                  </a:lnTo>
                  <a:lnTo>
                    <a:pt x="535" y="351"/>
                  </a:lnTo>
                  <a:lnTo>
                    <a:pt x="425" y="443"/>
                  </a:lnTo>
                  <a:lnTo>
                    <a:pt x="333" y="553"/>
                  </a:lnTo>
                  <a:lnTo>
                    <a:pt x="240" y="664"/>
                  </a:lnTo>
                  <a:lnTo>
                    <a:pt x="167" y="793"/>
                  </a:lnTo>
                  <a:lnTo>
                    <a:pt x="111" y="922"/>
                  </a:lnTo>
                  <a:lnTo>
                    <a:pt x="74" y="1051"/>
                  </a:lnTo>
                  <a:lnTo>
                    <a:pt x="38" y="1199"/>
                  </a:lnTo>
                  <a:lnTo>
                    <a:pt x="1" y="1346"/>
                  </a:lnTo>
                  <a:lnTo>
                    <a:pt x="1" y="1494"/>
                  </a:lnTo>
                  <a:lnTo>
                    <a:pt x="1" y="1660"/>
                  </a:lnTo>
                  <a:lnTo>
                    <a:pt x="38" y="1807"/>
                  </a:lnTo>
                  <a:lnTo>
                    <a:pt x="74" y="1936"/>
                  </a:lnTo>
                  <a:lnTo>
                    <a:pt x="111" y="2084"/>
                  </a:lnTo>
                  <a:lnTo>
                    <a:pt x="185" y="2213"/>
                  </a:lnTo>
                  <a:lnTo>
                    <a:pt x="259" y="2323"/>
                  </a:lnTo>
                  <a:lnTo>
                    <a:pt x="333" y="2453"/>
                  </a:lnTo>
                  <a:lnTo>
                    <a:pt x="425" y="2545"/>
                  </a:lnTo>
                  <a:lnTo>
                    <a:pt x="535" y="2637"/>
                  </a:lnTo>
                  <a:lnTo>
                    <a:pt x="646" y="2729"/>
                  </a:lnTo>
                  <a:lnTo>
                    <a:pt x="775" y="2803"/>
                  </a:lnTo>
                  <a:lnTo>
                    <a:pt x="904" y="2858"/>
                  </a:lnTo>
                  <a:lnTo>
                    <a:pt x="1033" y="2914"/>
                  </a:lnTo>
                  <a:lnTo>
                    <a:pt x="1181" y="2950"/>
                  </a:lnTo>
                  <a:lnTo>
                    <a:pt x="1328" y="2969"/>
                  </a:lnTo>
                  <a:lnTo>
                    <a:pt x="1476" y="2987"/>
                  </a:lnTo>
                  <a:lnTo>
                    <a:pt x="1642" y="2969"/>
                  </a:lnTo>
                  <a:lnTo>
                    <a:pt x="1789" y="2950"/>
                  </a:lnTo>
                  <a:lnTo>
                    <a:pt x="1937" y="2914"/>
                  </a:lnTo>
                  <a:lnTo>
                    <a:pt x="2084" y="2877"/>
                  </a:lnTo>
                  <a:lnTo>
                    <a:pt x="2213" y="2803"/>
                  </a:lnTo>
                  <a:lnTo>
                    <a:pt x="2324" y="2729"/>
                  </a:lnTo>
                  <a:lnTo>
                    <a:pt x="2453" y="2637"/>
                  </a:lnTo>
                  <a:lnTo>
                    <a:pt x="2545" y="2545"/>
                  </a:lnTo>
                  <a:lnTo>
                    <a:pt x="2656" y="2434"/>
                  </a:lnTo>
                  <a:lnTo>
                    <a:pt x="2729" y="2323"/>
                  </a:lnTo>
                  <a:lnTo>
                    <a:pt x="2803" y="2194"/>
                  </a:lnTo>
                  <a:lnTo>
                    <a:pt x="2877" y="2065"/>
                  </a:lnTo>
                  <a:lnTo>
                    <a:pt x="2914" y="1918"/>
                  </a:lnTo>
                  <a:lnTo>
                    <a:pt x="2951" y="1770"/>
                  </a:lnTo>
                  <a:lnTo>
                    <a:pt x="2969" y="1623"/>
                  </a:lnTo>
                  <a:lnTo>
                    <a:pt x="2988" y="1457"/>
                  </a:lnTo>
                  <a:lnTo>
                    <a:pt x="2969" y="1309"/>
                  </a:lnTo>
                  <a:lnTo>
                    <a:pt x="2951" y="1162"/>
                  </a:lnTo>
                  <a:lnTo>
                    <a:pt x="2914" y="1014"/>
                  </a:lnTo>
                  <a:lnTo>
                    <a:pt x="2859" y="885"/>
                  </a:lnTo>
                  <a:lnTo>
                    <a:pt x="2785" y="756"/>
                  </a:lnTo>
                  <a:lnTo>
                    <a:pt x="2711" y="646"/>
                  </a:lnTo>
                  <a:lnTo>
                    <a:pt x="2619" y="535"/>
                  </a:lnTo>
                  <a:lnTo>
                    <a:pt x="2527" y="424"/>
                  </a:lnTo>
                  <a:lnTo>
                    <a:pt x="2416" y="332"/>
                  </a:lnTo>
                  <a:lnTo>
                    <a:pt x="2305" y="240"/>
                  </a:lnTo>
                  <a:lnTo>
                    <a:pt x="2176" y="166"/>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9" name="Google Shape;3489;p13"/>
            <p:cNvSpPr/>
            <p:nvPr/>
          </p:nvSpPr>
          <p:spPr>
            <a:xfrm>
              <a:off x="5299100" y="574600"/>
              <a:ext cx="74225" cy="74250"/>
            </a:xfrm>
            <a:custGeom>
              <a:avLst/>
              <a:gdLst/>
              <a:ahLst/>
              <a:cxnLst/>
              <a:rect l="l" t="t" r="r" b="b"/>
              <a:pathLst>
                <a:path w="2969" h="2970" extrusionOk="0">
                  <a:moveTo>
                    <a:pt x="1346" y="1"/>
                  </a:moveTo>
                  <a:lnTo>
                    <a:pt x="1199" y="38"/>
                  </a:lnTo>
                  <a:lnTo>
                    <a:pt x="1051" y="56"/>
                  </a:lnTo>
                  <a:lnTo>
                    <a:pt x="922" y="112"/>
                  </a:lnTo>
                  <a:lnTo>
                    <a:pt x="793" y="167"/>
                  </a:lnTo>
                  <a:lnTo>
                    <a:pt x="664" y="241"/>
                  </a:lnTo>
                  <a:lnTo>
                    <a:pt x="554" y="333"/>
                  </a:lnTo>
                  <a:lnTo>
                    <a:pt x="443" y="425"/>
                  </a:lnTo>
                  <a:lnTo>
                    <a:pt x="351" y="517"/>
                  </a:lnTo>
                  <a:lnTo>
                    <a:pt x="259" y="628"/>
                  </a:lnTo>
                  <a:lnTo>
                    <a:pt x="185" y="757"/>
                  </a:lnTo>
                  <a:lnTo>
                    <a:pt x="129" y="886"/>
                  </a:lnTo>
                  <a:lnTo>
                    <a:pt x="74" y="1015"/>
                  </a:lnTo>
                  <a:lnTo>
                    <a:pt x="37" y="1162"/>
                  </a:lnTo>
                  <a:lnTo>
                    <a:pt x="0" y="1310"/>
                  </a:lnTo>
                  <a:lnTo>
                    <a:pt x="0" y="1457"/>
                  </a:lnTo>
                  <a:lnTo>
                    <a:pt x="0" y="1605"/>
                  </a:lnTo>
                  <a:lnTo>
                    <a:pt x="19" y="1771"/>
                  </a:lnTo>
                  <a:lnTo>
                    <a:pt x="56" y="1918"/>
                  </a:lnTo>
                  <a:lnTo>
                    <a:pt x="111" y="2048"/>
                  </a:lnTo>
                  <a:lnTo>
                    <a:pt x="166" y="2177"/>
                  </a:lnTo>
                  <a:lnTo>
                    <a:pt x="240" y="2306"/>
                  </a:lnTo>
                  <a:lnTo>
                    <a:pt x="332" y="2435"/>
                  </a:lnTo>
                  <a:lnTo>
                    <a:pt x="424" y="2527"/>
                  </a:lnTo>
                  <a:lnTo>
                    <a:pt x="535" y="2638"/>
                  </a:lnTo>
                  <a:lnTo>
                    <a:pt x="646" y="2730"/>
                  </a:lnTo>
                  <a:lnTo>
                    <a:pt x="775" y="2803"/>
                  </a:lnTo>
                  <a:lnTo>
                    <a:pt x="904" y="2859"/>
                  </a:lnTo>
                  <a:lnTo>
                    <a:pt x="1033" y="2914"/>
                  </a:lnTo>
                  <a:lnTo>
                    <a:pt x="1180" y="2951"/>
                  </a:lnTo>
                  <a:lnTo>
                    <a:pt x="1328" y="2969"/>
                  </a:lnTo>
                  <a:lnTo>
                    <a:pt x="1641" y="2969"/>
                  </a:lnTo>
                  <a:lnTo>
                    <a:pt x="1789" y="2951"/>
                  </a:lnTo>
                  <a:lnTo>
                    <a:pt x="1936" y="2914"/>
                  </a:lnTo>
                  <a:lnTo>
                    <a:pt x="2065" y="2859"/>
                  </a:lnTo>
                  <a:lnTo>
                    <a:pt x="2195" y="2803"/>
                  </a:lnTo>
                  <a:lnTo>
                    <a:pt x="2324" y="2730"/>
                  </a:lnTo>
                  <a:lnTo>
                    <a:pt x="2434" y="2638"/>
                  </a:lnTo>
                  <a:lnTo>
                    <a:pt x="2545" y="2545"/>
                  </a:lnTo>
                  <a:lnTo>
                    <a:pt x="2637" y="2435"/>
                  </a:lnTo>
                  <a:lnTo>
                    <a:pt x="2711" y="2324"/>
                  </a:lnTo>
                  <a:lnTo>
                    <a:pt x="2785" y="2195"/>
                  </a:lnTo>
                  <a:lnTo>
                    <a:pt x="2858" y="2066"/>
                  </a:lnTo>
                  <a:lnTo>
                    <a:pt x="2895" y="1937"/>
                  </a:lnTo>
                  <a:lnTo>
                    <a:pt x="2932" y="1789"/>
                  </a:lnTo>
                  <a:lnTo>
                    <a:pt x="2969" y="1642"/>
                  </a:lnTo>
                  <a:lnTo>
                    <a:pt x="2969" y="1494"/>
                  </a:lnTo>
                  <a:lnTo>
                    <a:pt x="2969" y="1347"/>
                  </a:lnTo>
                  <a:lnTo>
                    <a:pt x="2932" y="1199"/>
                  </a:lnTo>
                  <a:lnTo>
                    <a:pt x="2914" y="1052"/>
                  </a:lnTo>
                  <a:lnTo>
                    <a:pt x="2858" y="923"/>
                  </a:lnTo>
                  <a:lnTo>
                    <a:pt x="2803" y="794"/>
                  </a:lnTo>
                  <a:lnTo>
                    <a:pt x="2729" y="665"/>
                  </a:lnTo>
                  <a:lnTo>
                    <a:pt x="2637" y="554"/>
                  </a:lnTo>
                  <a:lnTo>
                    <a:pt x="2545" y="443"/>
                  </a:lnTo>
                  <a:lnTo>
                    <a:pt x="2434" y="351"/>
                  </a:lnTo>
                  <a:lnTo>
                    <a:pt x="2324" y="259"/>
                  </a:lnTo>
                  <a:lnTo>
                    <a:pt x="2213" y="185"/>
                  </a:lnTo>
                  <a:lnTo>
                    <a:pt x="2084" y="130"/>
                  </a:lnTo>
                  <a:lnTo>
                    <a:pt x="1936" y="75"/>
                  </a:lnTo>
                  <a:lnTo>
                    <a:pt x="1807"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0" name="Google Shape;3490;p13"/>
            <p:cNvSpPr/>
            <p:nvPr/>
          </p:nvSpPr>
          <p:spPr>
            <a:xfrm>
              <a:off x="5196300" y="238125"/>
              <a:ext cx="74250" cy="65475"/>
            </a:xfrm>
            <a:custGeom>
              <a:avLst/>
              <a:gdLst/>
              <a:ahLst/>
              <a:cxnLst/>
              <a:rect l="l" t="t" r="r" b="b"/>
              <a:pathLst>
                <a:path w="2970" h="2619" extrusionOk="0">
                  <a:moveTo>
                    <a:pt x="535" y="0"/>
                  </a:moveTo>
                  <a:lnTo>
                    <a:pt x="406" y="111"/>
                  </a:lnTo>
                  <a:lnTo>
                    <a:pt x="314" y="221"/>
                  </a:lnTo>
                  <a:lnTo>
                    <a:pt x="222" y="350"/>
                  </a:lnTo>
                  <a:lnTo>
                    <a:pt x="148" y="498"/>
                  </a:lnTo>
                  <a:lnTo>
                    <a:pt x="74" y="645"/>
                  </a:lnTo>
                  <a:lnTo>
                    <a:pt x="38" y="793"/>
                  </a:lnTo>
                  <a:lnTo>
                    <a:pt x="1" y="959"/>
                  </a:lnTo>
                  <a:lnTo>
                    <a:pt x="1" y="1125"/>
                  </a:lnTo>
                  <a:lnTo>
                    <a:pt x="1" y="1291"/>
                  </a:lnTo>
                  <a:lnTo>
                    <a:pt x="19" y="1438"/>
                  </a:lnTo>
                  <a:lnTo>
                    <a:pt x="56" y="1567"/>
                  </a:lnTo>
                  <a:lnTo>
                    <a:pt x="111" y="1715"/>
                  </a:lnTo>
                  <a:lnTo>
                    <a:pt x="167" y="1844"/>
                  </a:lnTo>
                  <a:lnTo>
                    <a:pt x="240" y="1954"/>
                  </a:lnTo>
                  <a:lnTo>
                    <a:pt x="333" y="2084"/>
                  </a:lnTo>
                  <a:lnTo>
                    <a:pt x="425" y="2176"/>
                  </a:lnTo>
                  <a:lnTo>
                    <a:pt x="535" y="2286"/>
                  </a:lnTo>
                  <a:lnTo>
                    <a:pt x="646" y="2360"/>
                  </a:lnTo>
                  <a:lnTo>
                    <a:pt x="757" y="2434"/>
                  </a:lnTo>
                  <a:lnTo>
                    <a:pt x="886" y="2508"/>
                  </a:lnTo>
                  <a:lnTo>
                    <a:pt x="1033" y="2544"/>
                  </a:lnTo>
                  <a:lnTo>
                    <a:pt x="1162" y="2600"/>
                  </a:lnTo>
                  <a:lnTo>
                    <a:pt x="1310" y="2618"/>
                  </a:lnTo>
                  <a:lnTo>
                    <a:pt x="1623" y="2618"/>
                  </a:lnTo>
                  <a:lnTo>
                    <a:pt x="1771" y="2600"/>
                  </a:lnTo>
                  <a:lnTo>
                    <a:pt x="1918" y="2563"/>
                  </a:lnTo>
                  <a:lnTo>
                    <a:pt x="2066" y="2508"/>
                  </a:lnTo>
                  <a:lnTo>
                    <a:pt x="2195" y="2452"/>
                  </a:lnTo>
                  <a:lnTo>
                    <a:pt x="2324" y="2379"/>
                  </a:lnTo>
                  <a:lnTo>
                    <a:pt x="2435" y="2286"/>
                  </a:lnTo>
                  <a:lnTo>
                    <a:pt x="2545" y="2194"/>
                  </a:lnTo>
                  <a:lnTo>
                    <a:pt x="2637" y="2084"/>
                  </a:lnTo>
                  <a:lnTo>
                    <a:pt x="2730" y="1973"/>
                  </a:lnTo>
                  <a:lnTo>
                    <a:pt x="2803" y="1844"/>
                  </a:lnTo>
                  <a:lnTo>
                    <a:pt x="2859" y="1715"/>
                  </a:lnTo>
                  <a:lnTo>
                    <a:pt x="2914" y="1567"/>
                  </a:lnTo>
                  <a:lnTo>
                    <a:pt x="2951" y="1420"/>
                  </a:lnTo>
                  <a:lnTo>
                    <a:pt x="2969" y="1272"/>
                  </a:lnTo>
                  <a:lnTo>
                    <a:pt x="2969" y="1106"/>
                  </a:lnTo>
                  <a:lnTo>
                    <a:pt x="2969" y="940"/>
                  </a:lnTo>
                  <a:lnTo>
                    <a:pt x="2932" y="793"/>
                  </a:lnTo>
                  <a:lnTo>
                    <a:pt x="2877" y="627"/>
                  </a:lnTo>
                  <a:lnTo>
                    <a:pt x="2822" y="498"/>
                  </a:lnTo>
                  <a:lnTo>
                    <a:pt x="2748" y="350"/>
                  </a:lnTo>
                  <a:lnTo>
                    <a:pt x="2656" y="221"/>
                  </a:lnTo>
                  <a:lnTo>
                    <a:pt x="2564" y="111"/>
                  </a:lnTo>
                  <a:lnTo>
                    <a:pt x="2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1" name="Google Shape;3491;p13"/>
            <p:cNvSpPr/>
            <p:nvPr/>
          </p:nvSpPr>
          <p:spPr>
            <a:xfrm>
              <a:off x="5707500" y="1057225"/>
              <a:ext cx="73775" cy="73775"/>
            </a:xfrm>
            <a:custGeom>
              <a:avLst/>
              <a:gdLst/>
              <a:ahLst/>
              <a:cxnLst/>
              <a:rect l="l" t="t" r="r" b="b"/>
              <a:pathLst>
                <a:path w="2951" h="2951" extrusionOk="0">
                  <a:moveTo>
                    <a:pt x="1439" y="1"/>
                  </a:moveTo>
                  <a:lnTo>
                    <a:pt x="1291" y="19"/>
                  </a:lnTo>
                  <a:lnTo>
                    <a:pt x="1162" y="38"/>
                  </a:lnTo>
                  <a:lnTo>
                    <a:pt x="1015" y="74"/>
                  </a:lnTo>
                  <a:lnTo>
                    <a:pt x="886" y="130"/>
                  </a:lnTo>
                  <a:lnTo>
                    <a:pt x="757" y="185"/>
                  </a:lnTo>
                  <a:lnTo>
                    <a:pt x="646" y="259"/>
                  </a:lnTo>
                  <a:lnTo>
                    <a:pt x="535" y="351"/>
                  </a:lnTo>
                  <a:lnTo>
                    <a:pt x="425" y="443"/>
                  </a:lnTo>
                  <a:lnTo>
                    <a:pt x="332" y="535"/>
                  </a:lnTo>
                  <a:lnTo>
                    <a:pt x="259" y="646"/>
                  </a:lnTo>
                  <a:lnTo>
                    <a:pt x="185" y="775"/>
                  </a:lnTo>
                  <a:lnTo>
                    <a:pt x="111" y="904"/>
                  </a:lnTo>
                  <a:lnTo>
                    <a:pt x="56" y="1033"/>
                  </a:lnTo>
                  <a:lnTo>
                    <a:pt x="19" y="1162"/>
                  </a:lnTo>
                  <a:lnTo>
                    <a:pt x="1" y="1310"/>
                  </a:lnTo>
                  <a:lnTo>
                    <a:pt x="1" y="1457"/>
                  </a:lnTo>
                  <a:lnTo>
                    <a:pt x="1" y="1605"/>
                  </a:lnTo>
                  <a:lnTo>
                    <a:pt x="19" y="1752"/>
                  </a:lnTo>
                  <a:lnTo>
                    <a:pt x="56" y="1900"/>
                  </a:lnTo>
                  <a:lnTo>
                    <a:pt x="111" y="2029"/>
                  </a:lnTo>
                  <a:lnTo>
                    <a:pt x="167" y="2158"/>
                  </a:lnTo>
                  <a:lnTo>
                    <a:pt x="240" y="2287"/>
                  </a:lnTo>
                  <a:lnTo>
                    <a:pt x="332" y="2398"/>
                  </a:lnTo>
                  <a:lnTo>
                    <a:pt x="425" y="2508"/>
                  </a:lnTo>
                  <a:lnTo>
                    <a:pt x="535" y="2600"/>
                  </a:lnTo>
                  <a:lnTo>
                    <a:pt x="646" y="2693"/>
                  </a:lnTo>
                  <a:lnTo>
                    <a:pt x="757" y="2766"/>
                  </a:lnTo>
                  <a:lnTo>
                    <a:pt x="886" y="2840"/>
                  </a:lnTo>
                  <a:lnTo>
                    <a:pt x="1033" y="2877"/>
                  </a:lnTo>
                  <a:lnTo>
                    <a:pt x="1162" y="2914"/>
                  </a:lnTo>
                  <a:lnTo>
                    <a:pt x="1310" y="2951"/>
                  </a:lnTo>
                  <a:lnTo>
                    <a:pt x="1623" y="2951"/>
                  </a:lnTo>
                  <a:lnTo>
                    <a:pt x="1771" y="2932"/>
                  </a:lnTo>
                  <a:lnTo>
                    <a:pt x="1900" y="2895"/>
                  </a:lnTo>
                  <a:lnTo>
                    <a:pt x="2047" y="2840"/>
                  </a:lnTo>
                  <a:lnTo>
                    <a:pt x="2176" y="2766"/>
                  </a:lnTo>
                  <a:lnTo>
                    <a:pt x="2287" y="2693"/>
                  </a:lnTo>
                  <a:lnTo>
                    <a:pt x="2398" y="2619"/>
                  </a:lnTo>
                  <a:lnTo>
                    <a:pt x="2508" y="2508"/>
                  </a:lnTo>
                  <a:lnTo>
                    <a:pt x="2600" y="2416"/>
                  </a:lnTo>
                  <a:lnTo>
                    <a:pt x="2693" y="2287"/>
                  </a:lnTo>
                  <a:lnTo>
                    <a:pt x="2766" y="2176"/>
                  </a:lnTo>
                  <a:lnTo>
                    <a:pt x="2840" y="2047"/>
                  </a:lnTo>
                  <a:lnTo>
                    <a:pt x="2877" y="1900"/>
                  </a:lnTo>
                  <a:lnTo>
                    <a:pt x="2914" y="1771"/>
                  </a:lnTo>
                  <a:lnTo>
                    <a:pt x="2932" y="1623"/>
                  </a:lnTo>
                  <a:lnTo>
                    <a:pt x="2951" y="1476"/>
                  </a:lnTo>
                  <a:lnTo>
                    <a:pt x="2932" y="1310"/>
                  </a:lnTo>
                  <a:lnTo>
                    <a:pt x="2914" y="1181"/>
                  </a:lnTo>
                  <a:lnTo>
                    <a:pt x="2877" y="1033"/>
                  </a:lnTo>
                  <a:lnTo>
                    <a:pt x="2822" y="886"/>
                  </a:lnTo>
                  <a:lnTo>
                    <a:pt x="2766" y="757"/>
                  </a:lnTo>
                  <a:lnTo>
                    <a:pt x="2674" y="646"/>
                  </a:lnTo>
                  <a:lnTo>
                    <a:pt x="2600" y="535"/>
                  </a:lnTo>
                  <a:lnTo>
                    <a:pt x="2490" y="425"/>
                  </a:lnTo>
                  <a:lnTo>
                    <a:pt x="2398" y="333"/>
                  </a:lnTo>
                  <a:lnTo>
                    <a:pt x="2268" y="240"/>
                  </a:lnTo>
                  <a:lnTo>
                    <a:pt x="2158" y="167"/>
                  </a:lnTo>
                  <a:lnTo>
                    <a:pt x="2029" y="111"/>
                  </a:lnTo>
                  <a:lnTo>
                    <a:pt x="1881" y="56"/>
                  </a:lnTo>
                  <a:lnTo>
                    <a:pt x="1734"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2" name="Google Shape;3492;p13"/>
            <p:cNvSpPr/>
            <p:nvPr/>
          </p:nvSpPr>
          <p:spPr>
            <a:xfrm>
              <a:off x="5233650" y="480575"/>
              <a:ext cx="73775" cy="74250"/>
            </a:xfrm>
            <a:custGeom>
              <a:avLst/>
              <a:gdLst/>
              <a:ahLst/>
              <a:cxnLst/>
              <a:rect l="l" t="t" r="r" b="b"/>
              <a:pathLst>
                <a:path w="2951" h="2970" extrusionOk="0">
                  <a:moveTo>
                    <a:pt x="1531" y="0"/>
                  </a:moveTo>
                  <a:lnTo>
                    <a:pt x="1365" y="19"/>
                  </a:lnTo>
                  <a:lnTo>
                    <a:pt x="1236" y="37"/>
                  </a:lnTo>
                  <a:lnTo>
                    <a:pt x="1088" y="56"/>
                  </a:lnTo>
                  <a:lnTo>
                    <a:pt x="941" y="111"/>
                  </a:lnTo>
                  <a:lnTo>
                    <a:pt x="811" y="166"/>
                  </a:lnTo>
                  <a:lnTo>
                    <a:pt x="701" y="240"/>
                  </a:lnTo>
                  <a:lnTo>
                    <a:pt x="572" y="314"/>
                  </a:lnTo>
                  <a:lnTo>
                    <a:pt x="461" y="406"/>
                  </a:lnTo>
                  <a:lnTo>
                    <a:pt x="369" y="517"/>
                  </a:lnTo>
                  <a:lnTo>
                    <a:pt x="277" y="627"/>
                  </a:lnTo>
                  <a:lnTo>
                    <a:pt x="203" y="756"/>
                  </a:lnTo>
                  <a:lnTo>
                    <a:pt x="129" y="886"/>
                  </a:lnTo>
                  <a:lnTo>
                    <a:pt x="74" y="1015"/>
                  </a:lnTo>
                  <a:lnTo>
                    <a:pt x="37" y="1162"/>
                  </a:lnTo>
                  <a:lnTo>
                    <a:pt x="19" y="1310"/>
                  </a:lnTo>
                  <a:lnTo>
                    <a:pt x="0" y="1457"/>
                  </a:lnTo>
                  <a:lnTo>
                    <a:pt x="0" y="1605"/>
                  </a:lnTo>
                  <a:lnTo>
                    <a:pt x="19" y="1752"/>
                  </a:lnTo>
                  <a:lnTo>
                    <a:pt x="56" y="1881"/>
                  </a:lnTo>
                  <a:lnTo>
                    <a:pt x="111" y="2029"/>
                  </a:lnTo>
                  <a:lnTo>
                    <a:pt x="166" y="2158"/>
                  </a:lnTo>
                  <a:lnTo>
                    <a:pt x="240" y="2287"/>
                  </a:lnTo>
                  <a:lnTo>
                    <a:pt x="314" y="2397"/>
                  </a:lnTo>
                  <a:lnTo>
                    <a:pt x="424" y="2508"/>
                  </a:lnTo>
                  <a:lnTo>
                    <a:pt x="516" y="2600"/>
                  </a:lnTo>
                  <a:lnTo>
                    <a:pt x="627" y="2692"/>
                  </a:lnTo>
                  <a:lnTo>
                    <a:pt x="756" y="2766"/>
                  </a:lnTo>
                  <a:lnTo>
                    <a:pt x="885" y="2840"/>
                  </a:lnTo>
                  <a:lnTo>
                    <a:pt x="1014" y="2895"/>
                  </a:lnTo>
                  <a:lnTo>
                    <a:pt x="1162" y="2932"/>
                  </a:lnTo>
                  <a:lnTo>
                    <a:pt x="1309" y="2951"/>
                  </a:lnTo>
                  <a:lnTo>
                    <a:pt x="1457" y="2969"/>
                  </a:lnTo>
                  <a:lnTo>
                    <a:pt x="1604" y="2951"/>
                  </a:lnTo>
                  <a:lnTo>
                    <a:pt x="1752" y="2932"/>
                  </a:lnTo>
                  <a:lnTo>
                    <a:pt x="1899" y="2895"/>
                  </a:lnTo>
                  <a:lnTo>
                    <a:pt x="2028" y="2858"/>
                  </a:lnTo>
                  <a:lnTo>
                    <a:pt x="2157" y="2785"/>
                  </a:lnTo>
                  <a:lnTo>
                    <a:pt x="2287" y="2711"/>
                  </a:lnTo>
                  <a:lnTo>
                    <a:pt x="2397" y="2637"/>
                  </a:lnTo>
                  <a:lnTo>
                    <a:pt x="2508" y="2527"/>
                  </a:lnTo>
                  <a:lnTo>
                    <a:pt x="2600" y="2434"/>
                  </a:lnTo>
                  <a:lnTo>
                    <a:pt x="2692" y="2305"/>
                  </a:lnTo>
                  <a:lnTo>
                    <a:pt x="2766" y="2195"/>
                  </a:lnTo>
                  <a:lnTo>
                    <a:pt x="2821" y="2066"/>
                  </a:lnTo>
                  <a:lnTo>
                    <a:pt x="2877" y="1936"/>
                  </a:lnTo>
                  <a:lnTo>
                    <a:pt x="2913" y="1789"/>
                  </a:lnTo>
                  <a:lnTo>
                    <a:pt x="2950" y="1641"/>
                  </a:lnTo>
                  <a:lnTo>
                    <a:pt x="2950" y="1494"/>
                  </a:lnTo>
                  <a:lnTo>
                    <a:pt x="2950" y="1346"/>
                  </a:lnTo>
                  <a:lnTo>
                    <a:pt x="2932" y="1199"/>
                  </a:lnTo>
                  <a:lnTo>
                    <a:pt x="2895" y="1070"/>
                  </a:lnTo>
                  <a:lnTo>
                    <a:pt x="2840" y="922"/>
                  </a:lnTo>
                  <a:lnTo>
                    <a:pt x="2784" y="812"/>
                  </a:lnTo>
                  <a:lnTo>
                    <a:pt x="2711" y="683"/>
                  </a:lnTo>
                  <a:lnTo>
                    <a:pt x="2618" y="572"/>
                  </a:lnTo>
                  <a:lnTo>
                    <a:pt x="2526" y="461"/>
                  </a:lnTo>
                  <a:lnTo>
                    <a:pt x="2434" y="369"/>
                  </a:lnTo>
                  <a:lnTo>
                    <a:pt x="2323" y="277"/>
                  </a:lnTo>
                  <a:lnTo>
                    <a:pt x="2213" y="203"/>
                  </a:lnTo>
                  <a:lnTo>
                    <a:pt x="2084" y="148"/>
                  </a:lnTo>
                  <a:lnTo>
                    <a:pt x="1955" y="93"/>
                  </a:lnTo>
                  <a:lnTo>
                    <a:pt x="1807" y="56"/>
                  </a:lnTo>
                  <a:lnTo>
                    <a:pt x="1678"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3" name="Google Shape;3493;p13"/>
            <p:cNvSpPr/>
            <p:nvPr/>
          </p:nvSpPr>
          <p:spPr>
            <a:xfrm>
              <a:off x="6009900" y="1194125"/>
              <a:ext cx="73775" cy="73775"/>
            </a:xfrm>
            <a:custGeom>
              <a:avLst/>
              <a:gdLst/>
              <a:ahLst/>
              <a:cxnLst/>
              <a:rect l="l" t="t" r="r" b="b"/>
              <a:pathLst>
                <a:path w="2951" h="2951" extrusionOk="0">
                  <a:moveTo>
                    <a:pt x="1346" y="1"/>
                  </a:moveTo>
                  <a:lnTo>
                    <a:pt x="1199" y="38"/>
                  </a:lnTo>
                  <a:lnTo>
                    <a:pt x="1069" y="56"/>
                  </a:lnTo>
                  <a:lnTo>
                    <a:pt x="922" y="111"/>
                  </a:lnTo>
                  <a:lnTo>
                    <a:pt x="793" y="167"/>
                  </a:lnTo>
                  <a:lnTo>
                    <a:pt x="682" y="240"/>
                  </a:lnTo>
                  <a:lnTo>
                    <a:pt x="553" y="333"/>
                  </a:lnTo>
                  <a:lnTo>
                    <a:pt x="443" y="425"/>
                  </a:lnTo>
                  <a:lnTo>
                    <a:pt x="350" y="536"/>
                  </a:lnTo>
                  <a:lnTo>
                    <a:pt x="258" y="646"/>
                  </a:lnTo>
                  <a:lnTo>
                    <a:pt x="184" y="775"/>
                  </a:lnTo>
                  <a:lnTo>
                    <a:pt x="129" y="904"/>
                  </a:lnTo>
                  <a:lnTo>
                    <a:pt x="74" y="1033"/>
                  </a:lnTo>
                  <a:lnTo>
                    <a:pt x="37" y="1181"/>
                  </a:lnTo>
                  <a:lnTo>
                    <a:pt x="0" y="1310"/>
                  </a:lnTo>
                  <a:lnTo>
                    <a:pt x="0" y="1476"/>
                  </a:lnTo>
                  <a:lnTo>
                    <a:pt x="0" y="1623"/>
                  </a:lnTo>
                  <a:lnTo>
                    <a:pt x="18" y="1771"/>
                  </a:lnTo>
                  <a:lnTo>
                    <a:pt x="55" y="1900"/>
                  </a:lnTo>
                  <a:lnTo>
                    <a:pt x="111" y="2047"/>
                  </a:lnTo>
                  <a:lnTo>
                    <a:pt x="166" y="2177"/>
                  </a:lnTo>
                  <a:lnTo>
                    <a:pt x="240" y="2287"/>
                  </a:lnTo>
                  <a:lnTo>
                    <a:pt x="332" y="2416"/>
                  </a:lnTo>
                  <a:lnTo>
                    <a:pt x="424" y="2508"/>
                  </a:lnTo>
                  <a:lnTo>
                    <a:pt x="535" y="2619"/>
                  </a:lnTo>
                  <a:lnTo>
                    <a:pt x="645" y="2693"/>
                  </a:lnTo>
                  <a:lnTo>
                    <a:pt x="774" y="2767"/>
                  </a:lnTo>
                  <a:lnTo>
                    <a:pt x="903" y="2840"/>
                  </a:lnTo>
                  <a:lnTo>
                    <a:pt x="1033" y="2896"/>
                  </a:lnTo>
                  <a:lnTo>
                    <a:pt x="1180" y="2932"/>
                  </a:lnTo>
                  <a:lnTo>
                    <a:pt x="1328" y="2951"/>
                  </a:lnTo>
                  <a:lnTo>
                    <a:pt x="1623" y="2951"/>
                  </a:lnTo>
                  <a:lnTo>
                    <a:pt x="1770" y="2932"/>
                  </a:lnTo>
                  <a:lnTo>
                    <a:pt x="1918" y="2896"/>
                  </a:lnTo>
                  <a:lnTo>
                    <a:pt x="2047" y="2840"/>
                  </a:lnTo>
                  <a:lnTo>
                    <a:pt x="2176" y="2767"/>
                  </a:lnTo>
                  <a:lnTo>
                    <a:pt x="2305" y="2693"/>
                  </a:lnTo>
                  <a:lnTo>
                    <a:pt x="2415" y="2619"/>
                  </a:lnTo>
                  <a:lnTo>
                    <a:pt x="2526" y="2508"/>
                  </a:lnTo>
                  <a:lnTo>
                    <a:pt x="2618" y="2416"/>
                  </a:lnTo>
                  <a:lnTo>
                    <a:pt x="2710" y="2287"/>
                  </a:lnTo>
                  <a:lnTo>
                    <a:pt x="2784" y="2177"/>
                  </a:lnTo>
                  <a:lnTo>
                    <a:pt x="2840" y="2047"/>
                  </a:lnTo>
                  <a:lnTo>
                    <a:pt x="2895" y="1900"/>
                  </a:lnTo>
                  <a:lnTo>
                    <a:pt x="2932" y="1752"/>
                  </a:lnTo>
                  <a:lnTo>
                    <a:pt x="2950" y="1623"/>
                  </a:lnTo>
                  <a:lnTo>
                    <a:pt x="2950" y="1457"/>
                  </a:lnTo>
                  <a:lnTo>
                    <a:pt x="2950" y="1310"/>
                  </a:lnTo>
                  <a:lnTo>
                    <a:pt x="2913" y="1181"/>
                  </a:lnTo>
                  <a:lnTo>
                    <a:pt x="2876" y="1033"/>
                  </a:lnTo>
                  <a:lnTo>
                    <a:pt x="2840" y="904"/>
                  </a:lnTo>
                  <a:lnTo>
                    <a:pt x="2766" y="775"/>
                  </a:lnTo>
                  <a:lnTo>
                    <a:pt x="2692" y="665"/>
                  </a:lnTo>
                  <a:lnTo>
                    <a:pt x="2618" y="554"/>
                  </a:lnTo>
                  <a:lnTo>
                    <a:pt x="2526" y="443"/>
                  </a:lnTo>
                  <a:lnTo>
                    <a:pt x="2415" y="351"/>
                  </a:lnTo>
                  <a:lnTo>
                    <a:pt x="2305" y="259"/>
                  </a:lnTo>
                  <a:lnTo>
                    <a:pt x="2176" y="185"/>
                  </a:lnTo>
                  <a:lnTo>
                    <a:pt x="2065" y="130"/>
                  </a:lnTo>
                  <a:lnTo>
                    <a:pt x="1936" y="75"/>
                  </a:lnTo>
                  <a:lnTo>
                    <a:pt x="1789" y="38"/>
                  </a:lnTo>
                  <a:lnTo>
                    <a:pt x="1641"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4" name="Google Shape;3494;p13"/>
            <p:cNvSpPr/>
            <p:nvPr/>
          </p:nvSpPr>
          <p:spPr>
            <a:xfrm>
              <a:off x="5561850" y="948900"/>
              <a:ext cx="73775" cy="73775"/>
            </a:xfrm>
            <a:custGeom>
              <a:avLst/>
              <a:gdLst/>
              <a:ahLst/>
              <a:cxnLst/>
              <a:rect l="l" t="t" r="r" b="b"/>
              <a:pathLst>
                <a:path w="2951" h="2951" extrusionOk="0">
                  <a:moveTo>
                    <a:pt x="1328" y="1"/>
                  </a:moveTo>
                  <a:lnTo>
                    <a:pt x="1199" y="19"/>
                  </a:lnTo>
                  <a:lnTo>
                    <a:pt x="1051" y="56"/>
                  </a:lnTo>
                  <a:lnTo>
                    <a:pt x="922" y="111"/>
                  </a:lnTo>
                  <a:lnTo>
                    <a:pt x="793" y="167"/>
                  </a:lnTo>
                  <a:lnTo>
                    <a:pt x="664" y="240"/>
                  </a:lnTo>
                  <a:lnTo>
                    <a:pt x="553" y="314"/>
                  </a:lnTo>
                  <a:lnTo>
                    <a:pt x="461" y="406"/>
                  </a:lnTo>
                  <a:lnTo>
                    <a:pt x="350" y="517"/>
                  </a:lnTo>
                  <a:lnTo>
                    <a:pt x="277" y="628"/>
                  </a:lnTo>
                  <a:lnTo>
                    <a:pt x="203" y="738"/>
                  </a:lnTo>
                  <a:lnTo>
                    <a:pt x="129" y="867"/>
                  </a:lnTo>
                  <a:lnTo>
                    <a:pt x="74" y="996"/>
                  </a:lnTo>
                  <a:lnTo>
                    <a:pt x="37" y="1144"/>
                  </a:lnTo>
                  <a:lnTo>
                    <a:pt x="19" y="1273"/>
                  </a:lnTo>
                  <a:lnTo>
                    <a:pt x="0" y="1420"/>
                  </a:lnTo>
                  <a:lnTo>
                    <a:pt x="0" y="1568"/>
                  </a:lnTo>
                  <a:lnTo>
                    <a:pt x="19" y="1715"/>
                  </a:lnTo>
                  <a:lnTo>
                    <a:pt x="55" y="1863"/>
                  </a:lnTo>
                  <a:lnTo>
                    <a:pt x="92" y="1992"/>
                  </a:lnTo>
                  <a:lnTo>
                    <a:pt x="166" y="2140"/>
                  </a:lnTo>
                  <a:lnTo>
                    <a:pt x="221" y="2250"/>
                  </a:lnTo>
                  <a:lnTo>
                    <a:pt x="314" y="2379"/>
                  </a:lnTo>
                  <a:lnTo>
                    <a:pt x="406" y="2490"/>
                  </a:lnTo>
                  <a:lnTo>
                    <a:pt x="516" y="2582"/>
                  </a:lnTo>
                  <a:lnTo>
                    <a:pt x="627" y="2674"/>
                  </a:lnTo>
                  <a:lnTo>
                    <a:pt x="738" y="2748"/>
                  </a:lnTo>
                  <a:lnTo>
                    <a:pt x="867" y="2822"/>
                  </a:lnTo>
                  <a:lnTo>
                    <a:pt x="996" y="2877"/>
                  </a:lnTo>
                  <a:lnTo>
                    <a:pt x="1143" y="2914"/>
                  </a:lnTo>
                  <a:lnTo>
                    <a:pt x="1291" y="2932"/>
                  </a:lnTo>
                  <a:lnTo>
                    <a:pt x="1438" y="2951"/>
                  </a:lnTo>
                  <a:lnTo>
                    <a:pt x="1586" y="2951"/>
                  </a:lnTo>
                  <a:lnTo>
                    <a:pt x="1733" y="2932"/>
                  </a:lnTo>
                  <a:lnTo>
                    <a:pt x="1881" y="2895"/>
                  </a:lnTo>
                  <a:lnTo>
                    <a:pt x="2010" y="2840"/>
                  </a:lnTo>
                  <a:lnTo>
                    <a:pt x="2139" y="2785"/>
                  </a:lnTo>
                  <a:lnTo>
                    <a:pt x="2268" y="2711"/>
                  </a:lnTo>
                  <a:lnTo>
                    <a:pt x="2379" y="2619"/>
                  </a:lnTo>
                  <a:lnTo>
                    <a:pt x="2489" y="2527"/>
                  </a:lnTo>
                  <a:lnTo>
                    <a:pt x="2600" y="2435"/>
                  </a:lnTo>
                  <a:lnTo>
                    <a:pt x="2674" y="2305"/>
                  </a:lnTo>
                  <a:lnTo>
                    <a:pt x="2766" y="2195"/>
                  </a:lnTo>
                  <a:lnTo>
                    <a:pt x="2821" y="2066"/>
                  </a:lnTo>
                  <a:lnTo>
                    <a:pt x="2877" y="1937"/>
                  </a:lnTo>
                  <a:lnTo>
                    <a:pt x="2913" y="1789"/>
                  </a:lnTo>
                  <a:lnTo>
                    <a:pt x="2950" y="1642"/>
                  </a:lnTo>
                  <a:lnTo>
                    <a:pt x="2950" y="1494"/>
                  </a:lnTo>
                  <a:lnTo>
                    <a:pt x="2950" y="1347"/>
                  </a:lnTo>
                  <a:lnTo>
                    <a:pt x="2932" y="1199"/>
                  </a:lnTo>
                  <a:lnTo>
                    <a:pt x="2895" y="1052"/>
                  </a:lnTo>
                  <a:lnTo>
                    <a:pt x="2840" y="923"/>
                  </a:lnTo>
                  <a:lnTo>
                    <a:pt x="2784" y="794"/>
                  </a:lnTo>
                  <a:lnTo>
                    <a:pt x="2711" y="664"/>
                  </a:lnTo>
                  <a:lnTo>
                    <a:pt x="2618" y="554"/>
                  </a:lnTo>
                  <a:lnTo>
                    <a:pt x="2526" y="443"/>
                  </a:lnTo>
                  <a:lnTo>
                    <a:pt x="2416" y="351"/>
                  </a:lnTo>
                  <a:lnTo>
                    <a:pt x="2305" y="259"/>
                  </a:lnTo>
                  <a:lnTo>
                    <a:pt x="2176" y="185"/>
                  </a:lnTo>
                  <a:lnTo>
                    <a:pt x="2047" y="111"/>
                  </a:lnTo>
                  <a:lnTo>
                    <a:pt x="1918" y="74"/>
                  </a:lnTo>
                  <a:lnTo>
                    <a:pt x="1770" y="19"/>
                  </a:lnTo>
                  <a:lnTo>
                    <a:pt x="16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5" name="Google Shape;3495;p13"/>
            <p:cNvSpPr/>
            <p:nvPr/>
          </p:nvSpPr>
          <p:spPr>
            <a:xfrm>
              <a:off x="5182025" y="309550"/>
              <a:ext cx="74225" cy="73800"/>
            </a:xfrm>
            <a:custGeom>
              <a:avLst/>
              <a:gdLst/>
              <a:ahLst/>
              <a:cxnLst/>
              <a:rect l="l" t="t" r="r" b="b"/>
              <a:pathLst>
                <a:path w="2969" h="2952" extrusionOk="0">
                  <a:moveTo>
                    <a:pt x="1346" y="1"/>
                  </a:moveTo>
                  <a:lnTo>
                    <a:pt x="1199" y="19"/>
                  </a:lnTo>
                  <a:lnTo>
                    <a:pt x="1070" y="56"/>
                  </a:lnTo>
                  <a:lnTo>
                    <a:pt x="940" y="112"/>
                  </a:lnTo>
                  <a:lnTo>
                    <a:pt x="811" y="167"/>
                  </a:lnTo>
                  <a:lnTo>
                    <a:pt x="682" y="241"/>
                  </a:lnTo>
                  <a:lnTo>
                    <a:pt x="572" y="333"/>
                  </a:lnTo>
                  <a:lnTo>
                    <a:pt x="461" y="425"/>
                  </a:lnTo>
                  <a:lnTo>
                    <a:pt x="369" y="517"/>
                  </a:lnTo>
                  <a:lnTo>
                    <a:pt x="277" y="628"/>
                  </a:lnTo>
                  <a:lnTo>
                    <a:pt x="203" y="738"/>
                  </a:lnTo>
                  <a:lnTo>
                    <a:pt x="148" y="868"/>
                  </a:lnTo>
                  <a:lnTo>
                    <a:pt x="92" y="997"/>
                  </a:lnTo>
                  <a:lnTo>
                    <a:pt x="55" y="1144"/>
                  </a:lnTo>
                  <a:lnTo>
                    <a:pt x="19" y="1273"/>
                  </a:lnTo>
                  <a:lnTo>
                    <a:pt x="0" y="1421"/>
                  </a:lnTo>
                  <a:lnTo>
                    <a:pt x="19" y="1587"/>
                  </a:lnTo>
                  <a:lnTo>
                    <a:pt x="37" y="1716"/>
                  </a:lnTo>
                  <a:lnTo>
                    <a:pt x="55" y="1863"/>
                  </a:lnTo>
                  <a:lnTo>
                    <a:pt x="111" y="2011"/>
                  </a:lnTo>
                  <a:lnTo>
                    <a:pt x="166" y="2140"/>
                  </a:lnTo>
                  <a:lnTo>
                    <a:pt x="240" y="2250"/>
                  </a:lnTo>
                  <a:lnTo>
                    <a:pt x="314" y="2379"/>
                  </a:lnTo>
                  <a:lnTo>
                    <a:pt x="424" y="2490"/>
                  </a:lnTo>
                  <a:lnTo>
                    <a:pt x="516" y="2582"/>
                  </a:lnTo>
                  <a:lnTo>
                    <a:pt x="627" y="2674"/>
                  </a:lnTo>
                  <a:lnTo>
                    <a:pt x="756" y="2748"/>
                  </a:lnTo>
                  <a:lnTo>
                    <a:pt x="885" y="2822"/>
                  </a:lnTo>
                  <a:lnTo>
                    <a:pt x="1014" y="2877"/>
                  </a:lnTo>
                  <a:lnTo>
                    <a:pt x="1162" y="2914"/>
                  </a:lnTo>
                  <a:lnTo>
                    <a:pt x="1309" y="2933"/>
                  </a:lnTo>
                  <a:lnTo>
                    <a:pt x="1457" y="2951"/>
                  </a:lnTo>
                  <a:lnTo>
                    <a:pt x="1604" y="2951"/>
                  </a:lnTo>
                  <a:lnTo>
                    <a:pt x="1752" y="2933"/>
                  </a:lnTo>
                  <a:lnTo>
                    <a:pt x="1881" y="2896"/>
                  </a:lnTo>
                  <a:lnTo>
                    <a:pt x="2028" y="2840"/>
                  </a:lnTo>
                  <a:lnTo>
                    <a:pt x="2157" y="2785"/>
                  </a:lnTo>
                  <a:lnTo>
                    <a:pt x="2286" y="2711"/>
                  </a:lnTo>
                  <a:lnTo>
                    <a:pt x="2397" y="2638"/>
                  </a:lnTo>
                  <a:lnTo>
                    <a:pt x="2508" y="2527"/>
                  </a:lnTo>
                  <a:lnTo>
                    <a:pt x="2600" y="2435"/>
                  </a:lnTo>
                  <a:lnTo>
                    <a:pt x="2692" y="2324"/>
                  </a:lnTo>
                  <a:lnTo>
                    <a:pt x="2766" y="2195"/>
                  </a:lnTo>
                  <a:lnTo>
                    <a:pt x="2840" y="2066"/>
                  </a:lnTo>
                  <a:lnTo>
                    <a:pt x="2895" y="1937"/>
                  </a:lnTo>
                  <a:lnTo>
                    <a:pt x="2932" y="1789"/>
                  </a:lnTo>
                  <a:lnTo>
                    <a:pt x="2950" y="1642"/>
                  </a:lnTo>
                  <a:lnTo>
                    <a:pt x="2969" y="1494"/>
                  </a:lnTo>
                  <a:lnTo>
                    <a:pt x="2950" y="1347"/>
                  </a:lnTo>
                  <a:lnTo>
                    <a:pt x="2932" y="1199"/>
                  </a:lnTo>
                  <a:lnTo>
                    <a:pt x="2895" y="1052"/>
                  </a:lnTo>
                  <a:lnTo>
                    <a:pt x="2858" y="923"/>
                  </a:lnTo>
                  <a:lnTo>
                    <a:pt x="2784" y="794"/>
                  </a:lnTo>
                  <a:lnTo>
                    <a:pt x="2711" y="665"/>
                  </a:lnTo>
                  <a:lnTo>
                    <a:pt x="2637" y="554"/>
                  </a:lnTo>
                  <a:lnTo>
                    <a:pt x="2526" y="443"/>
                  </a:lnTo>
                  <a:lnTo>
                    <a:pt x="2434" y="351"/>
                  </a:lnTo>
                  <a:lnTo>
                    <a:pt x="2323" y="259"/>
                  </a:lnTo>
                  <a:lnTo>
                    <a:pt x="2194" y="185"/>
                  </a:lnTo>
                  <a:lnTo>
                    <a:pt x="2065" y="130"/>
                  </a:lnTo>
                  <a:lnTo>
                    <a:pt x="1936" y="75"/>
                  </a:lnTo>
                  <a:lnTo>
                    <a:pt x="1789" y="38"/>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6" name="Google Shape;3496;p13"/>
            <p:cNvSpPr/>
            <p:nvPr/>
          </p:nvSpPr>
          <p:spPr>
            <a:xfrm>
              <a:off x="6249575" y="1234225"/>
              <a:ext cx="73775" cy="73800"/>
            </a:xfrm>
            <a:custGeom>
              <a:avLst/>
              <a:gdLst/>
              <a:ahLst/>
              <a:cxnLst/>
              <a:rect l="l" t="t" r="r" b="b"/>
              <a:pathLst>
                <a:path w="2951" h="2952" extrusionOk="0">
                  <a:moveTo>
                    <a:pt x="1310" y="1"/>
                  </a:moveTo>
                  <a:lnTo>
                    <a:pt x="1162" y="38"/>
                  </a:lnTo>
                  <a:lnTo>
                    <a:pt x="1033" y="75"/>
                  </a:lnTo>
                  <a:lnTo>
                    <a:pt x="886" y="112"/>
                  </a:lnTo>
                  <a:lnTo>
                    <a:pt x="757" y="185"/>
                  </a:lnTo>
                  <a:lnTo>
                    <a:pt x="646" y="259"/>
                  </a:lnTo>
                  <a:lnTo>
                    <a:pt x="536" y="333"/>
                  </a:lnTo>
                  <a:lnTo>
                    <a:pt x="425" y="425"/>
                  </a:lnTo>
                  <a:lnTo>
                    <a:pt x="333" y="536"/>
                  </a:lnTo>
                  <a:lnTo>
                    <a:pt x="259" y="646"/>
                  </a:lnTo>
                  <a:lnTo>
                    <a:pt x="185" y="775"/>
                  </a:lnTo>
                  <a:lnTo>
                    <a:pt x="111" y="886"/>
                  </a:lnTo>
                  <a:lnTo>
                    <a:pt x="75" y="1033"/>
                  </a:lnTo>
                  <a:lnTo>
                    <a:pt x="38" y="1163"/>
                  </a:lnTo>
                  <a:lnTo>
                    <a:pt x="1" y="1310"/>
                  </a:lnTo>
                  <a:lnTo>
                    <a:pt x="1" y="1458"/>
                  </a:lnTo>
                  <a:lnTo>
                    <a:pt x="1" y="1605"/>
                  </a:lnTo>
                  <a:lnTo>
                    <a:pt x="19" y="1753"/>
                  </a:lnTo>
                  <a:lnTo>
                    <a:pt x="56" y="1900"/>
                  </a:lnTo>
                  <a:lnTo>
                    <a:pt x="111" y="2029"/>
                  </a:lnTo>
                  <a:lnTo>
                    <a:pt x="167" y="2158"/>
                  </a:lnTo>
                  <a:lnTo>
                    <a:pt x="241" y="2287"/>
                  </a:lnTo>
                  <a:lnTo>
                    <a:pt x="333" y="2398"/>
                  </a:lnTo>
                  <a:lnTo>
                    <a:pt x="425" y="2509"/>
                  </a:lnTo>
                  <a:lnTo>
                    <a:pt x="536" y="2601"/>
                  </a:lnTo>
                  <a:lnTo>
                    <a:pt x="646" y="2693"/>
                  </a:lnTo>
                  <a:lnTo>
                    <a:pt x="775" y="2767"/>
                  </a:lnTo>
                  <a:lnTo>
                    <a:pt x="904" y="2840"/>
                  </a:lnTo>
                  <a:lnTo>
                    <a:pt x="1033" y="2877"/>
                  </a:lnTo>
                  <a:lnTo>
                    <a:pt x="1181" y="2914"/>
                  </a:lnTo>
                  <a:lnTo>
                    <a:pt x="1328" y="2951"/>
                  </a:lnTo>
                  <a:lnTo>
                    <a:pt x="1623" y="2951"/>
                  </a:lnTo>
                  <a:lnTo>
                    <a:pt x="1771" y="2933"/>
                  </a:lnTo>
                  <a:lnTo>
                    <a:pt x="1918" y="2896"/>
                  </a:lnTo>
                  <a:lnTo>
                    <a:pt x="2047" y="2840"/>
                  </a:lnTo>
                  <a:lnTo>
                    <a:pt x="2177" y="2767"/>
                  </a:lnTo>
                  <a:lnTo>
                    <a:pt x="2306" y="2693"/>
                  </a:lnTo>
                  <a:lnTo>
                    <a:pt x="2416" y="2619"/>
                  </a:lnTo>
                  <a:lnTo>
                    <a:pt x="2527" y="2509"/>
                  </a:lnTo>
                  <a:lnTo>
                    <a:pt x="2619" y="2416"/>
                  </a:lnTo>
                  <a:lnTo>
                    <a:pt x="2711" y="2287"/>
                  </a:lnTo>
                  <a:lnTo>
                    <a:pt x="2785" y="2177"/>
                  </a:lnTo>
                  <a:lnTo>
                    <a:pt x="2840" y="2048"/>
                  </a:lnTo>
                  <a:lnTo>
                    <a:pt x="2896" y="1900"/>
                  </a:lnTo>
                  <a:lnTo>
                    <a:pt x="2933" y="1771"/>
                  </a:lnTo>
                  <a:lnTo>
                    <a:pt x="2951" y="1623"/>
                  </a:lnTo>
                  <a:lnTo>
                    <a:pt x="2951" y="1458"/>
                  </a:lnTo>
                  <a:lnTo>
                    <a:pt x="2951" y="1310"/>
                  </a:lnTo>
                  <a:lnTo>
                    <a:pt x="2914" y="1163"/>
                  </a:lnTo>
                  <a:lnTo>
                    <a:pt x="2877" y="1033"/>
                  </a:lnTo>
                  <a:lnTo>
                    <a:pt x="2840" y="886"/>
                  </a:lnTo>
                  <a:lnTo>
                    <a:pt x="2767" y="757"/>
                  </a:lnTo>
                  <a:lnTo>
                    <a:pt x="2693" y="646"/>
                  </a:lnTo>
                  <a:lnTo>
                    <a:pt x="2601" y="517"/>
                  </a:lnTo>
                  <a:lnTo>
                    <a:pt x="2508" y="425"/>
                  </a:lnTo>
                  <a:lnTo>
                    <a:pt x="2398" y="333"/>
                  </a:lnTo>
                  <a:lnTo>
                    <a:pt x="2287" y="241"/>
                  </a:lnTo>
                  <a:lnTo>
                    <a:pt x="2158" y="167"/>
                  </a:lnTo>
                  <a:lnTo>
                    <a:pt x="2029" y="112"/>
                  </a:lnTo>
                  <a:lnTo>
                    <a:pt x="1900" y="56"/>
                  </a:lnTo>
                  <a:lnTo>
                    <a:pt x="1752"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7" name="Google Shape;3497;p13"/>
            <p:cNvSpPr/>
            <p:nvPr/>
          </p:nvSpPr>
          <p:spPr>
            <a:xfrm>
              <a:off x="5850400" y="1166025"/>
              <a:ext cx="73325" cy="73300"/>
            </a:xfrm>
            <a:custGeom>
              <a:avLst/>
              <a:gdLst/>
              <a:ahLst/>
              <a:cxnLst/>
              <a:rect l="l" t="t" r="r" b="b"/>
              <a:pathLst>
                <a:path w="2933" h="2932" extrusionOk="0">
                  <a:moveTo>
                    <a:pt x="1310" y="0"/>
                  </a:moveTo>
                  <a:lnTo>
                    <a:pt x="1162" y="37"/>
                  </a:lnTo>
                  <a:lnTo>
                    <a:pt x="1033" y="74"/>
                  </a:lnTo>
                  <a:lnTo>
                    <a:pt x="904" y="111"/>
                  </a:lnTo>
                  <a:lnTo>
                    <a:pt x="775" y="184"/>
                  </a:lnTo>
                  <a:lnTo>
                    <a:pt x="646" y="258"/>
                  </a:lnTo>
                  <a:lnTo>
                    <a:pt x="535" y="350"/>
                  </a:lnTo>
                  <a:lnTo>
                    <a:pt x="443" y="443"/>
                  </a:lnTo>
                  <a:lnTo>
                    <a:pt x="351" y="535"/>
                  </a:lnTo>
                  <a:lnTo>
                    <a:pt x="259" y="645"/>
                  </a:lnTo>
                  <a:lnTo>
                    <a:pt x="185" y="774"/>
                  </a:lnTo>
                  <a:lnTo>
                    <a:pt x="111" y="904"/>
                  </a:lnTo>
                  <a:lnTo>
                    <a:pt x="74" y="1033"/>
                  </a:lnTo>
                  <a:lnTo>
                    <a:pt x="37" y="1162"/>
                  </a:lnTo>
                  <a:lnTo>
                    <a:pt x="0" y="1309"/>
                  </a:lnTo>
                  <a:lnTo>
                    <a:pt x="0" y="1457"/>
                  </a:lnTo>
                  <a:lnTo>
                    <a:pt x="0" y="1604"/>
                  </a:lnTo>
                  <a:lnTo>
                    <a:pt x="37" y="1752"/>
                  </a:lnTo>
                  <a:lnTo>
                    <a:pt x="74" y="1881"/>
                  </a:lnTo>
                  <a:lnTo>
                    <a:pt x="111" y="2028"/>
                  </a:lnTo>
                  <a:lnTo>
                    <a:pt x="185" y="2157"/>
                  </a:lnTo>
                  <a:lnTo>
                    <a:pt x="259" y="2268"/>
                  </a:lnTo>
                  <a:lnTo>
                    <a:pt x="351" y="2397"/>
                  </a:lnTo>
                  <a:lnTo>
                    <a:pt x="443" y="2489"/>
                  </a:lnTo>
                  <a:lnTo>
                    <a:pt x="554" y="2600"/>
                  </a:lnTo>
                  <a:lnTo>
                    <a:pt x="664" y="2674"/>
                  </a:lnTo>
                  <a:lnTo>
                    <a:pt x="793" y="2747"/>
                  </a:lnTo>
                  <a:lnTo>
                    <a:pt x="922" y="2821"/>
                  </a:lnTo>
                  <a:lnTo>
                    <a:pt x="1070" y="2858"/>
                  </a:lnTo>
                  <a:lnTo>
                    <a:pt x="1199" y="2895"/>
                  </a:lnTo>
                  <a:lnTo>
                    <a:pt x="1346" y="2913"/>
                  </a:lnTo>
                  <a:lnTo>
                    <a:pt x="1494" y="2932"/>
                  </a:lnTo>
                  <a:lnTo>
                    <a:pt x="1641" y="2913"/>
                  </a:lnTo>
                  <a:lnTo>
                    <a:pt x="1789" y="2895"/>
                  </a:lnTo>
                  <a:lnTo>
                    <a:pt x="1918" y="2840"/>
                  </a:lnTo>
                  <a:lnTo>
                    <a:pt x="2047" y="2784"/>
                  </a:lnTo>
                  <a:lnTo>
                    <a:pt x="2176" y="2729"/>
                  </a:lnTo>
                  <a:lnTo>
                    <a:pt x="2287" y="2655"/>
                  </a:lnTo>
                  <a:lnTo>
                    <a:pt x="2397" y="2563"/>
                  </a:lnTo>
                  <a:lnTo>
                    <a:pt x="2508" y="2471"/>
                  </a:lnTo>
                  <a:lnTo>
                    <a:pt x="2600" y="2360"/>
                  </a:lnTo>
                  <a:lnTo>
                    <a:pt x="2692" y="2250"/>
                  </a:lnTo>
                  <a:lnTo>
                    <a:pt x="2748" y="2120"/>
                  </a:lnTo>
                  <a:lnTo>
                    <a:pt x="2821" y="1991"/>
                  </a:lnTo>
                  <a:lnTo>
                    <a:pt x="2858" y="1862"/>
                  </a:lnTo>
                  <a:lnTo>
                    <a:pt x="2895" y="1733"/>
                  </a:lnTo>
                  <a:lnTo>
                    <a:pt x="2914" y="1586"/>
                  </a:lnTo>
                  <a:lnTo>
                    <a:pt x="2932" y="1438"/>
                  </a:lnTo>
                  <a:lnTo>
                    <a:pt x="2914" y="1291"/>
                  </a:lnTo>
                  <a:lnTo>
                    <a:pt x="2895" y="1162"/>
                  </a:lnTo>
                  <a:lnTo>
                    <a:pt x="2858" y="1014"/>
                  </a:lnTo>
                  <a:lnTo>
                    <a:pt x="2803" y="885"/>
                  </a:lnTo>
                  <a:lnTo>
                    <a:pt x="2729" y="756"/>
                  </a:lnTo>
                  <a:lnTo>
                    <a:pt x="2656" y="645"/>
                  </a:lnTo>
                  <a:lnTo>
                    <a:pt x="2582" y="535"/>
                  </a:lnTo>
                  <a:lnTo>
                    <a:pt x="2471" y="424"/>
                  </a:lnTo>
                  <a:lnTo>
                    <a:pt x="2379" y="332"/>
                  </a:lnTo>
                  <a:lnTo>
                    <a:pt x="2250" y="258"/>
                  </a:lnTo>
                  <a:lnTo>
                    <a:pt x="2139" y="184"/>
                  </a:lnTo>
                  <a:lnTo>
                    <a:pt x="2010" y="111"/>
                  </a:lnTo>
                  <a:lnTo>
                    <a:pt x="1881" y="74"/>
                  </a:lnTo>
                  <a:lnTo>
                    <a:pt x="1734" y="37"/>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8" name="Google Shape;3498;p13"/>
            <p:cNvSpPr/>
            <p:nvPr/>
          </p:nvSpPr>
          <p:spPr>
            <a:xfrm>
              <a:off x="5930150" y="1179850"/>
              <a:ext cx="73775" cy="73775"/>
            </a:xfrm>
            <a:custGeom>
              <a:avLst/>
              <a:gdLst/>
              <a:ahLst/>
              <a:cxnLst/>
              <a:rect l="l" t="t" r="r" b="b"/>
              <a:pathLst>
                <a:path w="2951" h="2951" extrusionOk="0">
                  <a:moveTo>
                    <a:pt x="1438" y="0"/>
                  </a:moveTo>
                  <a:lnTo>
                    <a:pt x="1291" y="19"/>
                  </a:lnTo>
                  <a:lnTo>
                    <a:pt x="1162" y="37"/>
                  </a:lnTo>
                  <a:lnTo>
                    <a:pt x="1014" y="74"/>
                  </a:lnTo>
                  <a:lnTo>
                    <a:pt x="885" y="129"/>
                  </a:lnTo>
                  <a:lnTo>
                    <a:pt x="756" y="203"/>
                  </a:lnTo>
                  <a:lnTo>
                    <a:pt x="646" y="277"/>
                  </a:lnTo>
                  <a:lnTo>
                    <a:pt x="535" y="351"/>
                  </a:lnTo>
                  <a:lnTo>
                    <a:pt x="424" y="443"/>
                  </a:lnTo>
                  <a:lnTo>
                    <a:pt x="332" y="553"/>
                  </a:lnTo>
                  <a:lnTo>
                    <a:pt x="240" y="664"/>
                  </a:lnTo>
                  <a:lnTo>
                    <a:pt x="166" y="793"/>
                  </a:lnTo>
                  <a:lnTo>
                    <a:pt x="111" y="922"/>
                  </a:lnTo>
                  <a:lnTo>
                    <a:pt x="56" y="1051"/>
                  </a:lnTo>
                  <a:lnTo>
                    <a:pt x="19" y="1180"/>
                  </a:lnTo>
                  <a:lnTo>
                    <a:pt x="0" y="1328"/>
                  </a:lnTo>
                  <a:lnTo>
                    <a:pt x="0" y="1475"/>
                  </a:lnTo>
                  <a:lnTo>
                    <a:pt x="0" y="1623"/>
                  </a:lnTo>
                  <a:lnTo>
                    <a:pt x="19" y="1770"/>
                  </a:lnTo>
                  <a:lnTo>
                    <a:pt x="56" y="1918"/>
                  </a:lnTo>
                  <a:lnTo>
                    <a:pt x="111" y="2047"/>
                  </a:lnTo>
                  <a:lnTo>
                    <a:pt x="185" y="2176"/>
                  </a:lnTo>
                  <a:lnTo>
                    <a:pt x="258" y="2305"/>
                  </a:lnTo>
                  <a:lnTo>
                    <a:pt x="332" y="2416"/>
                  </a:lnTo>
                  <a:lnTo>
                    <a:pt x="443" y="2526"/>
                  </a:lnTo>
                  <a:lnTo>
                    <a:pt x="553" y="2618"/>
                  </a:lnTo>
                  <a:lnTo>
                    <a:pt x="664" y="2711"/>
                  </a:lnTo>
                  <a:lnTo>
                    <a:pt x="793" y="2784"/>
                  </a:lnTo>
                  <a:lnTo>
                    <a:pt x="922" y="2840"/>
                  </a:lnTo>
                  <a:lnTo>
                    <a:pt x="1051" y="2895"/>
                  </a:lnTo>
                  <a:lnTo>
                    <a:pt x="1199" y="2932"/>
                  </a:lnTo>
                  <a:lnTo>
                    <a:pt x="1346" y="2950"/>
                  </a:lnTo>
                  <a:lnTo>
                    <a:pt x="1641" y="2950"/>
                  </a:lnTo>
                  <a:lnTo>
                    <a:pt x="1770" y="2913"/>
                  </a:lnTo>
                  <a:lnTo>
                    <a:pt x="1918" y="2877"/>
                  </a:lnTo>
                  <a:lnTo>
                    <a:pt x="2047" y="2821"/>
                  </a:lnTo>
                  <a:lnTo>
                    <a:pt x="2176" y="2766"/>
                  </a:lnTo>
                  <a:lnTo>
                    <a:pt x="2287" y="2692"/>
                  </a:lnTo>
                  <a:lnTo>
                    <a:pt x="2416" y="2600"/>
                  </a:lnTo>
                  <a:lnTo>
                    <a:pt x="2508" y="2508"/>
                  </a:lnTo>
                  <a:lnTo>
                    <a:pt x="2600" y="2416"/>
                  </a:lnTo>
                  <a:lnTo>
                    <a:pt x="2692" y="2287"/>
                  </a:lnTo>
                  <a:lnTo>
                    <a:pt x="2766" y="2176"/>
                  </a:lnTo>
                  <a:lnTo>
                    <a:pt x="2821" y="2047"/>
                  </a:lnTo>
                  <a:lnTo>
                    <a:pt x="2877" y="1918"/>
                  </a:lnTo>
                  <a:lnTo>
                    <a:pt x="2913" y="1770"/>
                  </a:lnTo>
                  <a:lnTo>
                    <a:pt x="2932" y="1641"/>
                  </a:lnTo>
                  <a:lnTo>
                    <a:pt x="2950" y="1494"/>
                  </a:lnTo>
                  <a:lnTo>
                    <a:pt x="2932" y="1346"/>
                  </a:lnTo>
                  <a:lnTo>
                    <a:pt x="2913" y="1199"/>
                  </a:lnTo>
                  <a:lnTo>
                    <a:pt x="2877" y="1051"/>
                  </a:lnTo>
                  <a:lnTo>
                    <a:pt x="2821" y="922"/>
                  </a:lnTo>
                  <a:lnTo>
                    <a:pt x="2766" y="775"/>
                  </a:lnTo>
                  <a:lnTo>
                    <a:pt x="2692" y="664"/>
                  </a:lnTo>
                  <a:lnTo>
                    <a:pt x="2600" y="553"/>
                  </a:lnTo>
                  <a:lnTo>
                    <a:pt x="2489" y="443"/>
                  </a:lnTo>
                  <a:lnTo>
                    <a:pt x="2397" y="351"/>
                  </a:lnTo>
                  <a:lnTo>
                    <a:pt x="2268" y="258"/>
                  </a:lnTo>
                  <a:lnTo>
                    <a:pt x="2157" y="185"/>
                  </a:lnTo>
                  <a:lnTo>
                    <a:pt x="2028" y="111"/>
                  </a:lnTo>
                  <a:lnTo>
                    <a:pt x="1881" y="74"/>
                  </a:lnTo>
                  <a:lnTo>
                    <a:pt x="1733" y="37"/>
                  </a:lnTo>
                  <a:lnTo>
                    <a:pt x="1604"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9" name="Google Shape;3499;p13"/>
            <p:cNvSpPr/>
            <p:nvPr/>
          </p:nvSpPr>
          <p:spPr>
            <a:xfrm>
              <a:off x="5351175" y="749300"/>
              <a:ext cx="72875" cy="73325"/>
            </a:xfrm>
            <a:custGeom>
              <a:avLst/>
              <a:gdLst/>
              <a:ahLst/>
              <a:cxnLst/>
              <a:rect l="l" t="t" r="r" b="b"/>
              <a:pathLst>
                <a:path w="2915" h="2933" extrusionOk="0">
                  <a:moveTo>
                    <a:pt x="1458" y="1"/>
                  </a:moveTo>
                  <a:lnTo>
                    <a:pt x="1310" y="19"/>
                  </a:lnTo>
                  <a:lnTo>
                    <a:pt x="1163" y="38"/>
                  </a:lnTo>
                  <a:lnTo>
                    <a:pt x="1033" y="75"/>
                  </a:lnTo>
                  <a:lnTo>
                    <a:pt x="904" y="130"/>
                  </a:lnTo>
                  <a:lnTo>
                    <a:pt x="775" y="185"/>
                  </a:lnTo>
                  <a:lnTo>
                    <a:pt x="646" y="259"/>
                  </a:lnTo>
                  <a:lnTo>
                    <a:pt x="536" y="351"/>
                  </a:lnTo>
                  <a:lnTo>
                    <a:pt x="425" y="443"/>
                  </a:lnTo>
                  <a:lnTo>
                    <a:pt x="333" y="536"/>
                  </a:lnTo>
                  <a:lnTo>
                    <a:pt x="259" y="646"/>
                  </a:lnTo>
                  <a:lnTo>
                    <a:pt x="185" y="775"/>
                  </a:lnTo>
                  <a:lnTo>
                    <a:pt x="112" y="904"/>
                  </a:lnTo>
                  <a:lnTo>
                    <a:pt x="56" y="1033"/>
                  </a:lnTo>
                  <a:lnTo>
                    <a:pt x="19" y="1163"/>
                  </a:lnTo>
                  <a:lnTo>
                    <a:pt x="1" y="1310"/>
                  </a:lnTo>
                  <a:lnTo>
                    <a:pt x="1" y="1458"/>
                  </a:lnTo>
                  <a:lnTo>
                    <a:pt x="1" y="1605"/>
                  </a:lnTo>
                  <a:lnTo>
                    <a:pt x="19" y="1734"/>
                  </a:lnTo>
                  <a:lnTo>
                    <a:pt x="56" y="1882"/>
                  </a:lnTo>
                  <a:lnTo>
                    <a:pt x="112" y="2011"/>
                  </a:lnTo>
                  <a:lnTo>
                    <a:pt x="167" y="2140"/>
                  </a:lnTo>
                  <a:lnTo>
                    <a:pt x="241" y="2250"/>
                  </a:lnTo>
                  <a:lnTo>
                    <a:pt x="314" y="2379"/>
                  </a:lnTo>
                  <a:lnTo>
                    <a:pt x="407" y="2472"/>
                  </a:lnTo>
                  <a:lnTo>
                    <a:pt x="517" y="2564"/>
                  </a:lnTo>
                  <a:lnTo>
                    <a:pt x="628" y="2656"/>
                  </a:lnTo>
                  <a:lnTo>
                    <a:pt x="738" y="2730"/>
                  </a:lnTo>
                  <a:lnTo>
                    <a:pt x="868" y="2804"/>
                  </a:lnTo>
                  <a:lnTo>
                    <a:pt x="997" y="2859"/>
                  </a:lnTo>
                  <a:lnTo>
                    <a:pt x="1144" y="2896"/>
                  </a:lnTo>
                  <a:lnTo>
                    <a:pt x="1292" y="2914"/>
                  </a:lnTo>
                  <a:lnTo>
                    <a:pt x="1421" y="2933"/>
                  </a:lnTo>
                  <a:lnTo>
                    <a:pt x="1568" y="2933"/>
                  </a:lnTo>
                  <a:lnTo>
                    <a:pt x="1716" y="2896"/>
                  </a:lnTo>
                  <a:lnTo>
                    <a:pt x="1863" y="2859"/>
                  </a:lnTo>
                  <a:lnTo>
                    <a:pt x="1992" y="2822"/>
                  </a:lnTo>
                  <a:lnTo>
                    <a:pt x="2121" y="2748"/>
                  </a:lnTo>
                  <a:lnTo>
                    <a:pt x="2250" y="2674"/>
                  </a:lnTo>
                  <a:lnTo>
                    <a:pt x="2361" y="2601"/>
                  </a:lnTo>
                  <a:lnTo>
                    <a:pt x="2472" y="2490"/>
                  </a:lnTo>
                  <a:lnTo>
                    <a:pt x="2582" y="2379"/>
                  </a:lnTo>
                  <a:lnTo>
                    <a:pt x="2656" y="2269"/>
                  </a:lnTo>
                  <a:lnTo>
                    <a:pt x="2730" y="2158"/>
                  </a:lnTo>
                  <a:lnTo>
                    <a:pt x="2804" y="2011"/>
                  </a:lnTo>
                  <a:lnTo>
                    <a:pt x="2859" y="1882"/>
                  </a:lnTo>
                  <a:lnTo>
                    <a:pt x="2896" y="1734"/>
                  </a:lnTo>
                  <a:lnTo>
                    <a:pt x="2914" y="1605"/>
                  </a:lnTo>
                  <a:lnTo>
                    <a:pt x="2914" y="1458"/>
                  </a:lnTo>
                  <a:lnTo>
                    <a:pt x="2914" y="1310"/>
                  </a:lnTo>
                  <a:lnTo>
                    <a:pt x="2877" y="1163"/>
                  </a:lnTo>
                  <a:lnTo>
                    <a:pt x="2840" y="1033"/>
                  </a:lnTo>
                  <a:lnTo>
                    <a:pt x="2785" y="886"/>
                  </a:lnTo>
                  <a:lnTo>
                    <a:pt x="2730" y="775"/>
                  </a:lnTo>
                  <a:lnTo>
                    <a:pt x="2656" y="646"/>
                  </a:lnTo>
                  <a:lnTo>
                    <a:pt x="2564" y="536"/>
                  </a:lnTo>
                  <a:lnTo>
                    <a:pt x="2472" y="425"/>
                  </a:lnTo>
                  <a:lnTo>
                    <a:pt x="2361" y="333"/>
                  </a:lnTo>
                  <a:lnTo>
                    <a:pt x="2250" y="259"/>
                  </a:lnTo>
                  <a:lnTo>
                    <a:pt x="2140" y="185"/>
                  </a:lnTo>
                  <a:lnTo>
                    <a:pt x="2011" y="112"/>
                  </a:lnTo>
                  <a:lnTo>
                    <a:pt x="1882" y="75"/>
                  </a:lnTo>
                  <a:lnTo>
                    <a:pt x="1734" y="38"/>
                  </a:lnTo>
                  <a:lnTo>
                    <a:pt x="1605" y="19"/>
                  </a:lnTo>
                  <a:lnTo>
                    <a:pt x="1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0" name="Google Shape;3500;p13"/>
            <p:cNvSpPr/>
            <p:nvPr/>
          </p:nvSpPr>
          <p:spPr>
            <a:xfrm>
              <a:off x="6329325" y="1248525"/>
              <a:ext cx="71925" cy="73775"/>
            </a:xfrm>
            <a:custGeom>
              <a:avLst/>
              <a:gdLst/>
              <a:ahLst/>
              <a:cxnLst/>
              <a:rect l="l" t="t" r="r" b="b"/>
              <a:pathLst>
                <a:path w="2877" h="2951" extrusionOk="0">
                  <a:moveTo>
                    <a:pt x="1420" y="1"/>
                  </a:moveTo>
                  <a:lnTo>
                    <a:pt x="1273" y="19"/>
                  </a:lnTo>
                  <a:lnTo>
                    <a:pt x="1125" y="37"/>
                  </a:lnTo>
                  <a:lnTo>
                    <a:pt x="996" y="93"/>
                  </a:lnTo>
                  <a:lnTo>
                    <a:pt x="867" y="148"/>
                  </a:lnTo>
                  <a:lnTo>
                    <a:pt x="738" y="203"/>
                  </a:lnTo>
                  <a:lnTo>
                    <a:pt x="628" y="277"/>
                  </a:lnTo>
                  <a:lnTo>
                    <a:pt x="517" y="369"/>
                  </a:lnTo>
                  <a:lnTo>
                    <a:pt x="406" y="461"/>
                  </a:lnTo>
                  <a:lnTo>
                    <a:pt x="333" y="572"/>
                  </a:lnTo>
                  <a:lnTo>
                    <a:pt x="240" y="701"/>
                  </a:lnTo>
                  <a:lnTo>
                    <a:pt x="167" y="812"/>
                  </a:lnTo>
                  <a:lnTo>
                    <a:pt x="111" y="941"/>
                  </a:lnTo>
                  <a:lnTo>
                    <a:pt x="56" y="1088"/>
                  </a:lnTo>
                  <a:lnTo>
                    <a:pt x="38" y="1217"/>
                  </a:lnTo>
                  <a:lnTo>
                    <a:pt x="19" y="1365"/>
                  </a:lnTo>
                  <a:lnTo>
                    <a:pt x="1" y="1512"/>
                  </a:lnTo>
                  <a:lnTo>
                    <a:pt x="19" y="1660"/>
                  </a:lnTo>
                  <a:lnTo>
                    <a:pt x="56" y="1807"/>
                  </a:lnTo>
                  <a:lnTo>
                    <a:pt x="93" y="1937"/>
                  </a:lnTo>
                  <a:lnTo>
                    <a:pt x="148" y="2084"/>
                  </a:lnTo>
                  <a:lnTo>
                    <a:pt x="203" y="2213"/>
                  </a:lnTo>
                  <a:lnTo>
                    <a:pt x="296" y="2324"/>
                  </a:lnTo>
                  <a:lnTo>
                    <a:pt x="388" y="2434"/>
                  </a:lnTo>
                  <a:lnTo>
                    <a:pt x="480" y="2545"/>
                  </a:lnTo>
                  <a:lnTo>
                    <a:pt x="591" y="2637"/>
                  </a:lnTo>
                  <a:lnTo>
                    <a:pt x="720" y="2711"/>
                  </a:lnTo>
                  <a:lnTo>
                    <a:pt x="830" y="2785"/>
                  </a:lnTo>
                  <a:lnTo>
                    <a:pt x="978" y="2858"/>
                  </a:lnTo>
                  <a:lnTo>
                    <a:pt x="1107" y="2895"/>
                  </a:lnTo>
                  <a:lnTo>
                    <a:pt x="1254" y="2932"/>
                  </a:lnTo>
                  <a:lnTo>
                    <a:pt x="1402" y="2951"/>
                  </a:lnTo>
                  <a:lnTo>
                    <a:pt x="1660" y="2932"/>
                  </a:lnTo>
                  <a:lnTo>
                    <a:pt x="1881" y="2895"/>
                  </a:lnTo>
                  <a:lnTo>
                    <a:pt x="2103" y="2803"/>
                  </a:lnTo>
                  <a:lnTo>
                    <a:pt x="2305" y="2674"/>
                  </a:lnTo>
                  <a:lnTo>
                    <a:pt x="2490" y="2527"/>
                  </a:lnTo>
                  <a:lnTo>
                    <a:pt x="2656" y="2342"/>
                  </a:lnTo>
                  <a:lnTo>
                    <a:pt x="2785" y="2139"/>
                  </a:lnTo>
                  <a:lnTo>
                    <a:pt x="2877" y="1918"/>
                  </a:lnTo>
                  <a:lnTo>
                    <a:pt x="2877" y="1015"/>
                  </a:lnTo>
                  <a:lnTo>
                    <a:pt x="2785" y="812"/>
                  </a:lnTo>
                  <a:lnTo>
                    <a:pt x="2674" y="627"/>
                  </a:lnTo>
                  <a:lnTo>
                    <a:pt x="2545" y="461"/>
                  </a:lnTo>
                  <a:lnTo>
                    <a:pt x="2379" y="314"/>
                  </a:lnTo>
                  <a:lnTo>
                    <a:pt x="2195" y="185"/>
                  </a:lnTo>
                  <a:lnTo>
                    <a:pt x="1992" y="93"/>
                  </a:lnTo>
                  <a:lnTo>
                    <a:pt x="1789" y="37"/>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1" name="Google Shape;3501;p13"/>
            <p:cNvSpPr/>
            <p:nvPr/>
          </p:nvSpPr>
          <p:spPr>
            <a:xfrm>
              <a:off x="5627750" y="1043400"/>
              <a:ext cx="72875" cy="72850"/>
            </a:xfrm>
            <a:custGeom>
              <a:avLst/>
              <a:gdLst/>
              <a:ahLst/>
              <a:cxnLst/>
              <a:rect l="l" t="t" r="r" b="b"/>
              <a:pathLst>
                <a:path w="2915" h="2914" extrusionOk="0">
                  <a:moveTo>
                    <a:pt x="1328" y="1"/>
                  </a:moveTo>
                  <a:lnTo>
                    <a:pt x="1181" y="37"/>
                  </a:lnTo>
                  <a:lnTo>
                    <a:pt x="1052" y="74"/>
                  </a:lnTo>
                  <a:lnTo>
                    <a:pt x="923" y="111"/>
                  </a:lnTo>
                  <a:lnTo>
                    <a:pt x="794" y="185"/>
                  </a:lnTo>
                  <a:lnTo>
                    <a:pt x="665" y="259"/>
                  </a:lnTo>
                  <a:lnTo>
                    <a:pt x="554" y="332"/>
                  </a:lnTo>
                  <a:lnTo>
                    <a:pt x="443" y="425"/>
                  </a:lnTo>
                  <a:lnTo>
                    <a:pt x="351" y="535"/>
                  </a:lnTo>
                  <a:lnTo>
                    <a:pt x="277" y="646"/>
                  </a:lnTo>
                  <a:lnTo>
                    <a:pt x="185" y="756"/>
                  </a:lnTo>
                  <a:lnTo>
                    <a:pt x="130" y="886"/>
                  </a:lnTo>
                  <a:lnTo>
                    <a:pt x="75" y="1033"/>
                  </a:lnTo>
                  <a:lnTo>
                    <a:pt x="38" y="1162"/>
                  </a:lnTo>
                  <a:lnTo>
                    <a:pt x="19" y="1310"/>
                  </a:lnTo>
                  <a:lnTo>
                    <a:pt x="1" y="1457"/>
                  </a:lnTo>
                  <a:lnTo>
                    <a:pt x="19" y="1586"/>
                  </a:lnTo>
                  <a:lnTo>
                    <a:pt x="38" y="1734"/>
                  </a:lnTo>
                  <a:lnTo>
                    <a:pt x="75" y="1881"/>
                  </a:lnTo>
                  <a:lnTo>
                    <a:pt x="111" y="2010"/>
                  </a:lnTo>
                  <a:lnTo>
                    <a:pt x="185" y="2139"/>
                  </a:lnTo>
                  <a:lnTo>
                    <a:pt x="259" y="2250"/>
                  </a:lnTo>
                  <a:lnTo>
                    <a:pt x="333" y="2361"/>
                  </a:lnTo>
                  <a:lnTo>
                    <a:pt x="425" y="2471"/>
                  </a:lnTo>
                  <a:lnTo>
                    <a:pt x="536" y="2563"/>
                  </a:lnTo>
                  <a:lnTo>
                    <a:pt x="646" y="2656"/>
                  </a:lnTo>
                  <a:lnTo>
                    <a:pt x="775" y="2729"/>
                  </a:lnTo>
                  <a:lnTo>
                    <a:pt x="904" y="2803"/>
                  </a:lnTo>
                  <a:lnTo>
                    <a:pt x="1033" y="2840"/>
                  </a:lnTo>
                  <a:lnTo>
                    <a:pt x="1162" y="2877"/>
                  </a:lnTo>
                  <a:lnTo>
                    <a:pt x="1310" y="2914"/>
                  </a:lnTo>
                  <a:lnTo>
                    <a:pt x="1605" y="2914"/>
                  </a:lnTo>
                  <a:lnTo>
                    <a:pt x="1734" y="2895"/>
                  </a:lnTo>
                  <a:lnTo>
                    <a:pt x="1882" y="2858"/>
                  </a:lnTo>
                  <a:lnTo>
                    <a:pt x="2011" y="2803"/>
                  </a:lnTo>
                  <a:lnTo>
                    <a:pt x="2140" y="2748"/>
                  </a:lnTo>
                  <a:lnTo>
                    <a:pt x="2250" y="2674"/>
                  </a:lnTo>
                  <a:lnTo>
                    <a:pt x="2379" y="2582"/>
                  </a:lnTo>
                  <a:lnTo>
                    <a:pt x="2472" y="2490"/>
                  </a:lnTo>
                  <a:lnTo>
                    <a:pt x="2582" y="2379"/>
                  </a:lnTo>
                  <a:lnTo>
                    <a:pt x="2656" y="2268"/>
                  </a:lnTo>
                  <a:lnTo>
                    <a:pt x="2730" y="2158"/>
                  </a:lnTo>
                  <a:lnTo>
                    <a:pt x="2803" y="2029"/>
                  </a:lnTo>
                  <a:lnTo>
                    <a:pt x="2859" y="1900"/>
                  </a:lnTo>
                  <a:lnTo>
                    <a:pt x="2896" y="1752"/>
                  </a:lnTo>
                  <a:lnTo>
                    <a:pt x="2914" y="1623"/>
                  </a:lnTo>
                  <a:lnTo>
                    <a:pt x="2914" y="1476"/>
                  </a:lnTo>
                  <a:lnTo>
                    <a:pt x="2914" y="1328"/>
                  </a:lnTo>
                  <a:lnTo>
                    <a:pt x="2896" y="1181"/>
                  </a:lnTo>
                  <a:lnTo>
                    <a:pt x="2859" y="1051"/>
                  </a:lnTo>
                  <a:lnTo>
                    <a:pt x="2803" y="904"/>
                  </a:lnTo>
                  <a:lnTo>
                    <a:pt x="2748" y="793"/>
                  </a:lnTo>
                  <a:lnTo>
                    <a:pt x="2674" y="664"/>
                  </a:lnTo>
                  <a:lnTo>
                    <a:pt x="2582" y="554"/>
                  </a:lnTo>
                  <a:lnTo>
                    <a:pt x="2490" y="443"/>
                  </a:lnTo>
                  <a:lnTo>
                    <a:pt x="2398" y="351"/>
                  </a:lnTo>
                  <a:lnTo>
                    <a:pt x="2287" y="259"/>
                  </a:lnTo>
                  <a:lnTo>
                    <a:pt x="2158" y="185"/>
                  </a:lnTo>
                  <a:lnTo>
                    <a:pt x="2029" y="130"/>
                  </a:lnTo>
                  <a:lnTo>
                    <a:pt x="1900" y="74"/>
                  </a:lnTo>
                  <a:lnTo>
                    <a:pt x="1752" y="37"/>
                  </a:lnTo>
                  <a:lnTo>
                    <a:pt x="1623"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2" name="Google Shape;3502;p13"/>
            <p:cNvSpPr/>
            <p:nvPr/>
          </p:nvSpPr>
          <p:spPr>
            <a:xfrm>
              <a:off x="5168650" y="390225"/>
              <a:ext cx="72400" cy="72400"/>
            </a:xfrm>
            <a:custGeom>
              <a:avLst/>
              <a:gdLst/>
              <a:ahLst/>
              <a:cxnLst/>
              <a:rect l="l" t="t" r="r" b="b"/>
              <a:pathLst>
                <a:path w="2896" h="2896" extrusionOk="0">
                  <a:moveTo>
                    <a:pt x="1291" y="1"/>
                  </a:moveTo>
                  <a:lnTo>
                    <a:pt x="1144" y="19"/>
                  </a:lnTo>
                  <a:lnTo>
                    <a:pt x="1015" y="56"/>
                  </a:lnTo>
                  <a:lnTo>
                    <a:pt x="885" y="111"/>
                  </a:lnTo>
                  <a:lnTo>
                    <a:pt x="756" y="185"/>
                  </a:lnTo>
                  <a:lnTo>
                    <a:pt x="627" y="259"/>
                  </a:lnTo>
                  <a:lnTo>
                    <a:pt x="517" y="332"/>
                  </a:lnTo>
                  <a:lnTo>
                    <a:pt x="425" y="443"/>
                  </a:lnTo>
                  <a:lnTo>
                    <a:pt x="332" y="535"/>
                  </a:lnTo>
                  <a:lnTo>
                    <a:pt x="240" y="646"/>
                  </a:lnTo>
                  <a:lnTo>
                    <a:pt x="166" y="775"/>
                  </a:lnTo>
                  <a:lnTo>
                    <a:pt x="111" y="904"/>
                  </a:lnTo>
                  <a:lnTo>
                    <a:pt x="56" y="1033"/>
                  </a:lnTo>
                  <a:lnTo>
                    <a:pt x="19" y="1181"/>
                  </a:lnTo>
                  <a:lnTo>
                    <a:pt x="0" y="1310"/>
                  </a:lnTo>
                  <a:lnTo>
                    <a:pt x="0" y="1457"/>
                  </a:lnTo>
                  <a:lnTo>
                    <a:pt x="0" y="1605"/>
                  </a:lnTo>
                  <a:lnTo>
                    <a:pt x="37" y="1752"/>
                  </a:lnTo>
                  <a:lnTo>
                    <a:pt x="74" y="1881"/>
                  </a:lnTo>
                  <a:lnTo>
                    <a:pt x="111" y="2010"/>
                  </a:lnTo>
                  <a:lnTo>
                    <a:pt x="185" y="2139"/>
                  </a:lnTo>
                  <a:lnTo>
                    <a:pt x="259" y="2268"/>
                  </a:lnTo>
                  <a:lnTo>
                    <a:pt x="351" y="2379"/>
                  </a:lnTo>
                  <a:lnTo>
                    <a:pt x="443" y="2471"/>
                  </a:lnTo>
                  <a:lnTo>
                    <a:pt x="554" y="2564"/>
                  </a:lnTo>
                  <a:lnTo>
                    <a:pt x="664" y="2656"/>
                  </a:lnTo>
                  <a:lnTo>
                    <a:pt x="775" y="2729"/>
                  </a:lnTo>
                  <a:lnTo>
                    <a:pt x="904" y="2785"/>
                  </a:lnTo>
                  <a:lnTo>
                    <a:pt x="1033" y="2840"/>
                  </a:lnTo>
                  <a:lnTo>
                    <a:pt x="1180" y="2877"/>
                  </a:lnTo>
                  <a:lnTo>
                    <a:pt x="1310" y="2895"/>
                  </a:lnTo>
                  <a:lnTo>
                    <a:pt x="1605" y="2895"/>
                  </a:lnTo>
                  <a:lnTo>
                    <a:pt x="1752" y="2859"/>
                  </a:lnTo>
                  <a:lnTo>
                    <a:pt x="1881" y="2822"/>
                  </a:lnTo>
                  <a:lnTo>
                    <a:pt x="2010" y="2766"/>
                  </a:lnTo>
                  <a:lnTo>
                    <a:pt x="2139" y="2711"/>
                  </a:lnTo>
                  <a:lnTo>
                    <a:pt x="2268" y="2637"/>
                  </a:lnTo>
                  <a:lnTo>
                    <a:pt x="2379" y="2545"/>
                  </a:lnTo>
                  <a:lnTo>
                    <a:pt x="2471" y="2453"/>
                  </a:lnTo>
                  <a:lnTo>
                    <a:pt x="2582" y="2342"/>
                  </a:lnTo>
                  <a:lnTo>
                    <a:pt x="2656" y="2232"/>
                  </a:lnTo>
                  <a:lnTo>
                    <a:pt x="2729" y="2121"/>
                  </a:lnTo>
                  <a:lnTo>
                    <a:pt x="2785" y="1992"/>
                  </a:lnTo>
                  <a:lnTo>
                    <a:pt x="2840" y="1863"/>
                  </a:lnTo>
                  <a:lnTo>
                    <a:pt x="2877" y="1715"/>
                  </a:lnTo>
                  <a:lnTo>
                    <a:pt x="2895" y="1586"/>
                  </a:lnTo>
                  <a:lnTo>
                    <a:pt x="2895" y="1439"/>
                  </a:lnTo>
                  <a:lnTo>
                    <a:pt x="2895" y="1291"/>
                  </a:lnTo>
                  <a:lnTo>
                    <a:pt x="2877" y="1144"/>
                  </a:lnTo>
                  <a:lnTo>
                    <a:pt x="2840" y="1015"/>
                  </a:lnTo>
                  <a:lnTo>
                    <a:pt x="2785" y="886"/>
                  </a:lnTo>
                  <a:lnTo>
                    <a:pt x="2711" y="757"/>
                  </a:lnTo>
                  <a:lnTo>
                    <a:pt x="2637" y="628"/>
                  </a:lnTo>
                  <a:lnTo>
                    <a:pt x="2563" y="517"/>
                  </a:lnTo>
                  <a:lnTo>
                    <a:pt x="2453" y="425"/>
                  </a:lnTo>
                  <a:lnTo>
                    <a:pt x="2361" y="314"/>
                  </a:lnTo>
                  <a:lnTo>
                    <a:pt x="2250" y="240"/>
                  </a:lnTo>
                  <a:lnTo>
                    <a:pt x="2121" y="167"/>
                  </a:lnTo>
                  <a:lnTo>
                    <a:pt x="1992" y="111"/>
                  </a:lnTo>
                  <a:lnTo>
                    <a:pt x="1863" y="56"/>
                  </a:lnTo>
                  <a:lnTo>
                    <a:pt x="1715"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3" name="Google Shape;3503;p13"/>
            <p:cNvSpPr/>
            <p:nvPr/>
          </p:nvSpPr>
          <p:spPr>
            <a:xfrm>
              <a:off x="5117475" y="238125"/>
              <a:ext cx="71950" cy="50250"/>
            </a:xfrm>
            <a:custGeom>
              <a:avLst/>
              <a:gdLst/>
              <a:ahLst/>
              <a:cxnLst/>
              <a:rect l="l" t="t" r="r" b="b"/>
              <a:pathLst>
                <a:path w="2878" h="2010" extrusionOk="0">
                  <a:moveTo>
                    <a:pt x="130" y="0"/>
                  </a:moveTo>
                  <a:lnTo>
                    <a:pt x="75" y="129"/>
                  </a:lnTo>
                  <a:lnTo>
                    <a:pt x="38" y="277"/>
                  </a:lnTo>
                  <a:lnTo>
                    <a:pt x="1" y="406"/>
                  </a:lnTo>
                  <a:lnTo>
                    <a:pt x="1" y="553"/>
                  </a:lnTo>
                  <a:lnTo>
                    <a:pt x="1" y="701"/>
                  </a:lnTo>
                  <a:lnTo>
                    <a:pt x="38" y="848"/>
                  </a:lnTo>
                  <a:lnTo>
                    <a:pt x="75" y="977"/>
                  </a:lnTo>
                  <a:lnTo>
                    <a:pt x="111" y="1125"/>
                  </a:lnTo>
                  <a:lnTo>
                    <a:pt x="185" y="1254"/>
                  </a:lnTo>
                  <a:lnTo>
                    <a:pt x="259" y="1364"/>
                  </a:lnTo>
                  <a:lnTo>
                    <a:pt x="333" y="1475"/>
                  </a:lnTo>
                  <a:lnTo>
                    <a:pt x="425" y="1586"/>
                  </a:lnTo>
                  <a:lnTo>
                    <a:pt x="535" y="1678"/>
                  </a:lnTo>
                  <a:lnTo>
                    <a:pt x="646" y="1752"/>
                  </a:lnTo>
                  <a:lnTo>
                    <a:pt x="757" y="1825"/>
                  </a:lnTo>
                  <a:lnTo>
                    <a:pt x="886" y="1899"/>
                  </a:lnTo>
                  <a:lnTo>
                    <a:pt x="1015" y="1936"/>
                  </a:lnTo>
                  <a:lnTo>
                    <a:pt x="1162" y="1973"/>
                  </a:lnTo>
                  <a:lnTo>
                    <a:pt x="1310" y="1991"/>
                  </a:lnTo>
                  <a:lnTo>
                    <a:pt x="1457" y="2010"/>
                  </a:lnTo>
                  <a:lnTo>
                    <a:pt x="1605" y="1991"/>
                  </a:lnTo>
                  <a:lnTo>
                    <a:pt x="1734" y="1973"/>
                  </a:lnTo>
                  <a:lnTo>
                    <a:pt x="1881" y="1936"/>
                  </a:lnTo>
                  <a:lnTo>
                    <a:pt x="2011" y="1881"/>
                  </a:lnTo>
                  <a:lnTo>
                    <a:pt x="2140" y="1825"/>
                  </a:lnTo>
                  <a:lnTo>
                    <a:pt x="2250" y="1752"/>
                  </a:lnTo>
                  <a:lnTo>
                    <a:pt x="2361" y="1659"/>
                  </a:lnTo>
                  <a:lnTo>
                    <a:pt x="2472" y="1567"/>
                  </a:lnTo>
                  <a:lnTo>
                    <a:pt x="2564" y="1457"/>
                  </a:lnTo>
                  <a:lnTo>
                    <a:pt x="2637" y="1346"/>
                  </a:lnTo>
                  <a:lnTo>
                    <a:pt x="2711" y="1235"/>
                  </a:lnTo>
                  <a:lnTo>
                    <a:pt x="2767" y="1106"/>
                  </a:lnTo>
                  <a:lnTo>
                    <a:pt x="2822" y="977"/>
                  </a:lnTo>
                  <a:lnTo>
                    <a:pt x="2859" y="830"/>
                  </a:lnTo>
                  <a:lnTo>
                    <a:pt x="2877" y="682"/>
                  </a:lnTo>
                  <a:lnTo>
                    <a:pt x="2877" y="553"/>
                  </a:lnTo>
                  <a:lnTo>
                    <a:pt x="2877" y="406"/>
                  </a:lnTo>
                  <a:lnTo>
                    <a:pt x="2840" y="258"/>
                  </a:lnTo>
                  <a:lnTo>
                    <a:pt x="2803" y="129"/>
                  </a:lnTo>
                  <a:lnTo>
                    <a:pt x="27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4" name="Google Shape;3504;p13"/>
            <p:cNvSpPr/>
            <p:nvPr/>
          </p:nvSpPr>
          <p:spPr>
            <a:xfrm>
              <a:off x="5285275" y="655275"/>
              <a:ext cx="72850" cy="72850"/>
            </a:xfrm>
            <a:custGeom>
              <a:avLst/>
              <a:gdLst/>
              <a:ahLst/>
              <a:cxnLst/>
              <a:rect l="l" t="t" r="r" b="b"/>
              <a:pathLst>
                <a:path w="2914" h="2914" extrusionOk="0">
                  <a:moveTo>
                    <a:pt x="1346" y="1"/>
                  </a:moveTo>
                  <a:lnTo>
                    <a:pt x="1199" y="19"/>
                  </a:lnTo>
                  <a:lnTo>
                    <a:pt x="1051" y="56"/>
                  </a:lnTo>
                  <a:lnTo>
                    <a:pt x="922" y="111"/>
                  </a:lnTo>
                  <a:lnTo>
                    <a:pt x="793" y="167"/>
                  </a:lnTo>
                  <a:lnTo>
                    <a:pt x="682" y="240"/>
                  </a:lnTo>
                  <a:lnTo>
                    <a:pt x="572" y="332"/>
                  </a:lnTo>
                  <a:lnTo>
                    <a:pt x="461" y="425"/>
                  </a:lnTo>
                  <a:lnTo>
                    <a:pt x="369" y="517"/>
                  </a:lnTo>
                  <a:lnTo>
                    <a:pt x="277" y="646"/>
                  </a:lnTo>
                  <a:lnTo>
                    <a:pt x="203" y="757"/>
                  </a:lnTo>
                  <a:lnTo>
                    <a:pt x="129" y="886"/>
                  </a:lnTo>
                  <a:lnTo>
                    <a:pt x="74" y="1015"/>
                  </a:lnTo>
                  <a:lnTo>
                    <a:pt x="37" y="1162"/>
                  </a:lnTo>
                  <a:lnTo>
                    <a:pt x="19" y="1291"/>
                  </a:lnTo>
                  <a:lnTo>
                    <a:pt x="0" y="1439"/>
                  </a:lnTo>
                  <a:lnTo>
                    <a:pt x="19" y="1586"/>
                  </a:lnTo>
                  <a:lnTo>
                    <a:pt x="37" y="1734"/>
                  </a:lnTo>
                  <a:lnTo>
                    <a:pt x="74" y="1863"/>
                  </a:lnTo>
                  <a:lnTo>
                    <a:pt x="111" y="1992"/>
                  </a:lnTo>
                  <a:lnTo>
                    <a:pt x="185" y="2121"/>
                  </a:lnTo>
                  <a:lnTo>
                    <a:pt x="258" y="2250"/>
                  </a:lnTo>
                  <a:lnTo>
                    <a:pt x="332" y="2361"/>
                  </a:lnTo>
                  <a:lnTo>
                    <a:pt x="424" y="2471"/>
                  </a:lnTo>
                  <a:lnTo>
                    <a:pt x="535" y="2563"/>
                  </a:lnTo>
                  <a:lnTo>
                    <a:pt x="646" y="2656"/>
                  </a:lnTo>
                  <a:lnTo>
                    <a:pt x="756" y="2729"/>
                  </a:lnTo>
                  <a:lnTo>
                    <a:pt x="885" y="2785"/>
                  </a:lnTo>
                  <a:lnTo>
                    <a:pt x="1014" y="2840"/>
                  </a:lnTo>
                  <a:lnTo>
                    <a:pt x="1162" y="2877"/>
                  </a:lnTo>
                  <a:lnTo>
                    <a:pt x="1291" y="2914"/>
                  </a:lnTo>
                  <a:lnTo>
                    <a:pt x="1586" y="2914"/>
                  </a:lnTo>
                  <a:lnTo>
                    <a:pt x="1733" y="2895"/>
                  </a:lnTo>
                  <a:lnTo>
                    <a:pt x="1863" y="2858"/>
                  </a:lnTo>
                  <a:lnTo>
                    <a:pt x="2010" y="2803"/>
                  </a:lnTo>
                  <a:lnTo>
                    <a:pt x="2139" y="2748"/>
                  </a:lnTo>
                  <a:lnTo>
                    <a:pt x="2250" y="2674"/>
                  </a:lnTo>
                  <a:lnTo>
                    <a:pt x="2360" y="2582"/>
                  </a:lnTo>
                  <a:lnTo>
                    <a:pt x="2471" y="2490"/>
                  </a:lnTo>
                  <a:lnTo>
                    <a:pt x="2563" y="2398"/>
                  </a:lnTo>
                  <a:lnTo>
                    <a:pt x="2655" y="2287"/>
                  </a:lnTo>
                  <a:lnTo>
                    <a:pt x="2729" y="2158"/>
                  </a:lnTo>
                  <a:lnTo>
                    <a:pt x="2803" y="2029"/>
                  </a:lnTo>
                  <a:lnTo>
                    <a:pt x="2840" y="1900"/>
                  </a:lnTo>
                  <a:lnTo>
                    <a:pt x="2895" y="1771"/>
                  </a:lnTo>
                  <a:lnTo>
                    <a:pt x="2913" y="1623"/>
                  </a:lnTo>
                  <a:lnTo>
                    <a:pt x="2913" y="1476"/>
                  </a:lnTo>
                  <a:lnTo>
                    <a:pt x="2913" y="1328"/>
                  </a:lnTo>
                  <a:lnTo>
                    <a:pt x="2895" y="1199"/>
                  </a:lnTo>
                  <a:lnTo>
                    <a:pt x="2858" y="1052"/>
                  </a:lnTo>
                  <a:lnTo>
                    <a:pt x="2821" y="922"/>
                  </a:lnTo>
                  <a:lnTo>
                    <a:pt x="2748" y="793"/>
                  </a:lnTo>
                  <a:lnTo>
                    <a:pt x="2674" y="664"/>
                  </a:lnTo>
                  <a:lnTo>
                    <a:pt x="2600" y="554"/>
                  </a:lnTo>
                  <a:lnTo>
                    <a:pt x="2508" y="462"/>
                  </a:lnTo>
                  <a:lnTo>
                    <a:pt x="2397" y="351"/>
                  </a:lnTo>
                  <a:lnTo>
                    <a:pt x="2287" y="277"/>
                  </a:lnTo>
                  <a:lnTo>
                    <a:pt x="2176" y="185"/>
                  </a:lnTo>
                  <a:lnTo>
                    <a:pt x="2047" y="130"/>
                  </a:lnTo>
                  <a:lnTo>
                    <a:pt x="1918" y="74"/>
                  </a:lnTo>
                  <a:lnTo>
                    <a:pt x="1770" y="37"/>
                  </a:lnTo>
                  <a:lnTo>
                    <a:pt x="1623" y="19"/>
                  </a:lnTo>
                  <a:lnTo>
                    <a:pt x="14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5" name="Google Shape;3505;p13"/>
            <p:cNvSpPr/>
            <p:nvPr/>
          </p:nvSpPr>
          <p:spPr>
            <a:xfrm>
              <a:off x="5220275" y="561250"/>
              <a:ext cx="72400" cy="72375"/>
            </a:xfrm>
            <a:custGeom>
              <a:avLst/>
              <a:gdLst/>
              <a:ahLst/>
              <a:cxnLst/>
              <a:rect l="l" t="t" r="r" b="b"/>
              <a:pathLst>
                <a:path w="2896" h="2895" extrusionOk="0">
                  <a:moveTo>
                    <a:pt x="1439" y="0"/>
                  </a:moveTo>
                  <a:lnTo>
                    <a:pt x="1291" y="19"/>
                  </a:lnTo>
                  <a:lnTo>
                    <a:pt x="1162" y="37"/>
                  </a:lnTo>
                  <a:lnTo>
                    <a:pt x="1033" y="74"/>
                  </a:lnTo>
                  <a:lnTo>
                    <a:pt x="904" y="111"/>
                  </a:lnTo>
                  <a:lnTo>
                    <a:pt x="775" y="185"/>
                  </a:lnTo>
                  <a:lnTo>
                    <a:pt x="664" y="240"/>
                  </a:lnTo>
                  <a:lnTo>
                    <a:pt x="554" y="332"/>
                  </a:lnTo>
                  <a:lnTo>
                    <a:pt x="443" y="424"/>
                  </a:lnTo>
                  <a:lnTo>
                    <a:pt x="351" y="516"/>
                  </a:lnTo>
                  <a:lnTo>
                    <a:pt x="259" y="627"/>
                  </a:lnTo>
                  <a:lnTo>
                    <a:pt x="185" y="738"/>
                  </a:lnTo>
                  <a:lnTo>
                    <a:pt x="130" y="867"/>
                  </a:lnTo>
                  <a:lnTo>
                    <a:pt x="74" y="996"/>
                  </a:lnTo>
                  <a:lnTo>
                    <a:pt x="37" y="1125"/>
                  </a:lnTo>
                  <a:lnTo>
                    <a:pt x="0" y="1272"/>
                  </a:lnTo>
                  <a:lnTo>
                    <a:pt x="0" y="1401"/>
                  </a:lnTo>
                  <a:lnTo>
                    <a:pt x="0" y="1549"/>
                  </a:lnTo>
                  <a:lnTo>
                    <a:pt x="19" y="1696"/>
                  </a:lnTo>
                  <a:lnTo>
                    <a:pt x="37" y="1826"/>
                  </a:lnTo>
                  <a:lnTo>
                    <a:pt x="93" y="1973"/>
                  </a:lnTo>
                  <a:lnTo>
                    <a:pt x="148" y="2102"/>
                  </a:lnTo>
                  <a:lnTo>
                    <a:pt x="222" y="2213"/>
                  </a:lnTo>
                  <a:lnTo>
                    <a:pt x="296" y="2323"/>
                  </a:lnTo>
                  <a:lnTo>
                    <a:pt x="388" y="2434"/>
                  </a:lnTo>
                  <a:lnTo>
                    <a:pt x="498" y="2545"/>
                  </a:lnTo>
                  <a:lnTo>
                    <a:pt x="609" y="2618"/>
                  </a:lnTo>
                  <a:lnTo>
                    <a:pt x="720" y="2711"/>
                  </a:lnTo>
                  <a:lnTo>
                    <a:pt x="849" y="2766"/>
                  </a:lnTo>
                  <a:lnTo>
                    <a:pt x="978" y="2821"/>
                  </a:lnTo>
                  <a:lnTo>
                    <a:pt x="1125" y="2858"/>
                  </a:lnTo>
                  <a:lnTo>
                    <a:pt x="1254" y="2895"/>
                  </a:lnTo>
                  <a:lnTo>
                    <a:pt x="1549" y="2895"/>
                  </a:lnTo>
                  <a:lnTo>
                    <a:pt x="1697" y="2877"/>
                  </a:lnTo>
                  <a:lnTo>
                    <a:pt x="1826" y="2840"/>
                  </a:lnTo>
                  <a:lnTo>
                    <a:pt x="1973" y="2803"/>
                  </a:lnTo>
                  <a:lnTo>
                    <a:pt x="2102" y="2729"/>
                  </a:lnTo>
                  <a:lnTo>
                    <a:pt x="2213" y="2674"/>
                  </a:lnTo>
                  <a:lnTo>
                    <a:pt x="2324" y="2582"/>
                  </a:lnTo>
                  <a:lnTo>
                    <a:pt x="2434" y="2489"/>
                  </a:lnTo>
                  <a:lnTo>
                    <a:pt x="2527" y="2379"/>
                  </a:lnTo>
                  <a:lnTo>
                    <a:pt x="2619" y="2268"/>
                  </a:lnTo>
                  <a:lnTo>
                    <a:pt x="2692" y="2157"/>
                  </a:lnTo>
                  <a:lnTo>
                    <a:pt x="2766" y="2028"/>
                  </a:lnTo>
                  <a:lnTo>
                    <a:pt x="2822" y="1899"/>
                  </a:lnTo>
                  <a:lnTo>
                    <a:pt x="2858" y="1752"/>
                  </a:lnTo>
                  <a:lnTo>
                    <a:pt x="2877" y="1623"/>
                  </a:lnTo>
                  <a:lnTo>
                    <a:pt x="2895" y="1475"/>
                  </a:lnTo>
                  <a:lnTo>
                    <a:pt x="2877" y="1328"/>
                  </a:lnTo>
                  <a:lnTo>
                    <a:pt x="2858" y="1180"/>
                  </a:lnTo>
                  <a:lnTo>
                    <a:pt x="2822" y="1051"/>
                  </a:lnTo>
                  <a:lnTo>
                    <a:pt x="2785" y="904"/>
                  </a:lnTo>
                  <a:lnTo>
                    <a:pt x="2711" y="793"/>
                  </a:lnTo>
                  <a:lnTo>
                    <a:pt x="2637" y="664"/>
                  </a:lnTo>
                  <a:lnTo>
                    <a:pt x="2563" y="553"/>
                  </a:lnTo>
                  <a:lnTo>
                    <a:pt x="2471" y="443"/>
                  </a:lnTo>
                  <a:lnTo>
                    <a:pt x="2361" y="350"/>
                  </a:lnTo>
                  <a:lnTo>
                    <a:pt x="2250"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6" name="Google Shape;3506;p13"/>
            <p:cNvSpPr/>
            <p:nvPr/>
          </p:nvSpPr>
          <p:spPr>
            <a:xfrm>
              <a:off x="5416650" y="843800"/>
              <a:ext cx="72850" cy="72875"/>
            </a:xfrm>
            <a:custGeom>
              <a:avLst/>
              <a:gdLst/>
              <a:ahLst/>
              <a:cxnLst/>
              <a:rect l="l" t="t" r="r" b="b"/>
              <a:pathLst>
                <a:path w="2914" h="2915" extrusionOk="0">
                  <a:moveTo>
                    <a:pt x="1309" y="1"/>
                  </a:moveTo>
                  <a:lnTo>
                    <a:pt x="1162" y="38"/>
                  </a:lnTo>
                  <a:lnTo>
                    <a:pt x="1014" y="75"/>
                  </a:lnTo>
                  <a:lnTo>
                    <a:pt x="885" y="111"/>
                  </a:lnTo>
                  <a:lnTo>
                    <a:pt x="756" y="185"/>
                  </a:lnTo>
                  <a:lnTo>
                    <a:pt x="645" y="259"/>
                  </a:lnTo>
                  <a:lnTo>
                    <a:pt x="535" y="351"/>
                  </a:lnTo>
                  <a:lnTo>
                    <a:pt x="424" y="443"/>
                  </a:lnTo>
                  <a:lnTo>
                    <a:pt x="332" y="554"/>
                  </a:lnTo>
                  <a:lnTo>
                    <a:pt x="258" y="665"/>
                  </a:lnTo>
                  <a:lnTo>
                    <a:pt x="185" y="775"/>
                  </a:lnTo>
                  <a:lnTo>
                    <a:pt x="111" y="904"/>
                  </a:lnTo>
                  <a:lnTo>
                    <a:pt x="74" y="1033"/>
                  </a:lnTo>
                  <a:lnTo>
                    <a:pt x="37" y="1181"/>
                  </a:lnTo>
                  <a:lnTo>
                    <a:pt x="19" y="1328"/>
                  </a:lnTo>
                  <a:lnTo>
                    <a:pt x="0" y="1457"/>
                  </a:lnTo>
                  <a:lnTo>
                    <a:pt x="19" y="1605"/>
                  </a:lnTo>
                  <a:lnTo>
                    <a:pt x="37" y="1752"/>
                  </a:lnTo>
                  <a:lnTo>
                    <a:pt x="74" y="1881"/>
                  </a:lnTo>
                  <a:lnTo>
                    <a:pt x="129" y="2029"/>
                  </a:lnTo>
                  <a:lnTo>
                    <a:pt x="185" y="2158"/>
                  </a:lnTo>
                  <a:lnTo>
                    <a:pt x="258" y="2269"/>
                  </a:lnTo>
                  <a:lnTo>
                    <a:pt x="350" y="2379"/>
                  </a:lnTo>
                  <a:lnTo>
                    <a:pt x="443" y="2490"/>
                  </a:lnTo>
                  <a:lnTo>
                    <a:pt x="553" y="2582"/>
                  </a:lnTo>
                  <a:lnTo>
                    <a:pt x="664" y="2656"/>
                  </a:lnTo>
                  <a:lnTo>
                    <a:pt x="793" y="2730"/>
                  </a:lnTo>
                  <a:lnTo>
                    <a:pt x="922" y="2803"/>
                  </a:lnTo>
                  <a:lnTo>
                    <a:pt x="1051" y="2840"/>
                  </a:lnTo>
                  <a:lnTo>
                    <a:pt x="1180" y="2877"/>
                  </a:lnTo>
                  <a:lnTo>
                    <a:pt x="1328" y="2896"/>
                  </a:lnTo>
                  <a:lnTo>
                    <a:pt x="1475" y="2914"/>
                  </a:lnTo>
                  <a:lnTo>
                    <a:pt x="1623" y="2896"/>
                  </a:lnTo>
                  <a:lnTo>
                    <a:pt x="1752" y="2877"/>
                  </a:lnTo>
                  <a:lnTo>
                    <a:pt x="1899" y="2840"/>
                  </a:lnTo>
                  <a:lnTo>
                    <a:pt x="2028" y="2785"/>
                  </a:lnTo>
                  <a:lnTo>
                    <a:pt x="2157" y="2730"/>
                  </a:lnTo>
                  <a:lnTo>
                    <a:pt x="2268" y="2656"/>
                  </a:lnTo>
                  <a:lnTo>
                    <a:pt x="2397" y="2564"/>
                  </a:lnTo>
                  <a:lnTo>
                    <a:pt x="2489" y="2471"/>
                  </a:lnTo>
                  <a:lnTo>
                    <a:pt x="2581" y="2361"/>
                  </a:lnTo>
                  <a:lnTo>
                    <a:pt x="2674" y="2250"/>
                  </a:lnTo>
                  <a:lnTo>
                    <a:pt x="2747" y="2121"/>
                  </a:lnTo>
                  <a:lnTo>
                    <a:pt x="2803" y="1992"/>
                  </a:lnTo>
                  <a:lnTo>
                    <a:pt x="2858" y="1863"/>
                  </a:lnTo>
                  <a:lnTo>
                    <a:pt x="2895" y="1734"/>
                  </a:lnTo>
                  <a:lnTo>
                    <a:pt x="2913" y="1586"/>
                  </a:lnTo>
                  <a:lnTo>
                    <a:pt x="2913" y="1439"/>
                  </a:lnTo>
                  <a:lnTo>
                    <a:pt x="2913" y="1291"/>
                  </a:lnTo>
                  <a:lnTo>
                    <a:pt x="2876" y="1144"/>
                  </a:lnTo>
                  <a:lnTo>
                    <a:pt x="2840" y="1015"/>
                  </a:lnTo>
                  <a:lnTo>
                    <a:pt x="2803" y="886"/>
                  </a:lnTo>
                  <a:lnTo>
                    <a:pt x="2729" y="757"/>
                  </a:lnTo>
                  <a:lnTo>
                    <a:pt x="2655" y="628"/>
                  </a:lnTo>
                  <a:lnTo>
                    <a:pt x="2563" y="517"/>
                  </a:lnTo>
                  <a:lnTo>
                    <a:pt x="2471" y="425"/>
                  </a:lnTo>
                  <a:lnTo>
                    <a:pt x="2360" y="333"/>
                  </a:lnTo>
                  <a:lnTo>
                    <a:pt x="2250" y="240"/>
                  </a:lnTo>
                  <a:lnTo>
                    <a:pt x="2139" y="167"/>
                  </a:lnTo>
                  <a:lnTo>
                    <a:pt x="2010" y="111"/>
                  </a:lnTo>
                  <a:lnTo>
                    <a:pt x="1881" y="56"/>
                  </a:lnTo>
                  <a:lnTo>
                    <a:pt x="1733"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7" name="Google Shape;3507;p13"/>
            <p:cNvSpPr/>
            <p:nvPr/>
          </p:nvSpPr>
          <p:spPr>
            <a:xfrm>
              <a:off x="5482550" y="935075"/>
              <a:ext cx="72400" cy="72400"/>
            </a:xfrm>
            <a:custGeom>
              <a:avLst/>
              <a:gdLst/>
              <a:ahLst/>
              <a:cxnLst/>
              <a:rect l="l" t="t" r="r" b="b"/>
              <a:pathLst>
                <a:path w="2896" h="2896" extrusionOk="0">
                  <a:moveTo>
                    <a:pt x="1439" y="1"/>
                  </a:moveTo>
                  <a:lnTo>
                    <a:pt x="1291" y="19"/>
                  </a:lnTo>
                  <a:lnTo>
                    <a:pt x="1144" y="37"/>
                  </a:lnTo>
                  <a:lnTo>
                    <a:pt x="1015" y="74"/>
                  </a:lnTo>
                  <a:lnTo>
                    <a:pt x="886" y="130"/>
                  </a:lnTo>
                  <a:lnTo>
                    <a:pt x="757" y="203"/>
                  </a:lnTo>
                  <a:lnTo>
                    <a:pt x="628" y="277"/>
                  </a:lnTo>
                  <a:lnTo>
                    <a:pt x="517" y="351"/>
                  </a:lnTo>
                  <a:lnTo>
                    <a:pt x="425" y="461"/>
                  </a:lnTo>
                  <a:lnTo>
                    <a:pt x="333" y="554"/>
                  </a:lnTo>
                  <a:lnTo>
                    <a:pt x="240" y="664"/>
                  </a:lnTo>
                  <a:lnTo>
                    <a:pt x="167" y="793"/>
                  </a:lnTo>
                  <a:lnTo>
                    <a:pt x="111" y="922"/>
                  </a:lnTo>
                  <a:lnTo>
                    <a:pt x="56" y="1052"/>
                  </a:lnTo>
                  <a:lnTo>
                    <a:pt x="19" y="1199"/>
                  </a:lnTo>
                  <a:lnTo>
                    <a:pt x="1" y="1328"/>
                  </a:lnTo>
                  <a:lnTo>
                    <a:pt x="1" y="1476"/>
                  </a:lnTo>
                  <a:lnTo>
                    <a:pt x="19" y="1623"/>
                  </a:lnTo>
                  <a:lnTo>
                    <a:pt x="38" y="1752"/>
                  </a:lnTo>
                  <a:lnTo>
                    <a:pt x="75" y="1900"/>
                  </a:lnTo>
                  <a:lnTo>
                    <a:pt x="130" y="2029"/>
                  </a:lnTo>
                  <a:lnTo>
                    <a:pt x="185" y="2139"/>
                  </a:lnTo>
                  <a:lnTo>
                    <a:pt x="259" y="2268"/>
                  </a:lnTo>
                  <a:lnTo>
                    <a:pt x="351" y="2379"/>
                  </a:lnTo>
                  <a:lnTo>
                    <a:pt x="443" y="2471"/>
                  </a:lnTo>
                  <a:lnTo>
                    <a:pt x="536" y="2563"/>
                  </a:lnTo>
                  <a:lnTo>
                    <a:pt x="646" y="2656"/>
                  </a:lnTo>
                  <a:lnTo>
                    <a:pt x="757" y="2729"/>
                  </a:lnTo>
                  <a:lnTo>
                    <a:pt x="886" y="2785"/>
                  </a:lnTo>
                  <a:lnTo>
                    <a:pt x="1015" y="2840"/>
                  </a:lnTo>
                  <a:lnTo>
                    <a:pt x="1144" y="2877"/>
                  </a:lnTo>
                  <a:lnTo>
                    <a:pt x="1291" y="2895"/>
                  </a:lnTo>
                  <a:lnTo>
                    <a:pt x="1586" y="2895"/>
                  </a:lnTo>
                  <a:lnTo>
                    <a:pt x="1716" y="2877"/>
                  </a:lnTo>
                  <a:lnTo>
                    <a:pt x="1863" y="2840"/>
                  </a:lnTo>
                  <a:lnTo>
                    <a:pt x="1992" y="2785"/>
                  </a:lnTo>
                  <a:lnTo>
                    <a:pt x="2121" y="2729"/>
                  </a:lnTo>
                  <a:lnTo>
                    <a:pt x="2232" y="2656"/>
                  </a:lnTo>
                  <a:lnTo>
                    <a:pt x="2361" y="2582"/>
                  </a:lnTo>
                  <a:lnTo>
                    <a:pt x="2453" y="2471"/>
                  </a:lnTo>
                  <a:lnTo>
                    <a:pt x="2545" y="2379"/>
                  </a:lnTo>
                  <a:lnTo>
                    <a:pt x="2637" y="2268"/>
                  </a:lnTo>
                  <a:lnTo>
                    <a:pt x="2711" y="2139"/>
                  </a:lnTo>
                  <a:lnTo>
                    <a:pt x="2785" y="2010"/>
                  </a:lnTo>
                  <a:lnTo>
                    <a:pt x="2822" y="1881"/>
                  </a:lnTo>
                  <a:lnTo>
                    <a:pt x="2859" y="1752"/>
                  </a:lnTo>
                  <a:lnTo>
                    <a:pt x="2896" y="1605"/>
                  </a:lnTo>
                  <a:lnTo>
                    <a:pt x="2896" y="1457"/>
                  </a:lnTo>
                  <a:lnTo>
                    <a:pt x="2896" y="1310"/>
                  </a:lnTo>
                  <a:lnTo>
                    <a:pt x="2859" y="1162"/>
                  </a:lnTo>
                  <a:lnTo>
                    <a:pt x="2840" y="1033"/>
                  </a:lnTo>
                  <a:lnTo>
                    <a:pt x="2785" y="904"/>
                  </a:lnTo>
                  <a:lnTo>
                    <a:pt x="2711" y="775"/>
                  </a:lnTo>
                  <a:lnTo>
                    <a:pt x="2637" y="646"/>
                  </a:lnTo>
                  <a:lnTo>
                    <a:pt x="2564" y="535"/>
                  </a:lnTo>
                  <a:lnTo>
                    <a:pt x="2472" y="443"/>
                  </a:lnTo>
                  <a:lnTo>
                    <a:pt x="2361" y="332"/>
                  </a:lnTo>
                  <a:lnTo>
                    <a:pt x="2250" y="259"/>
                  </a:lnTo>
                  <a:lnTo>
                    <a:pt x="2121" y="185"/>
                  </a:lnTo>
                  <a:lnTo>
                    <a:pt x="1992" y="130"/>
                  </a:lnTo>
                  <a:lnTo>
                    <a:pt x="1863" y="74"/>
                  </a:lnTo>
                  <a:lnTo>
                    <a:pt x="1734" y="37"/>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8" name="Google Shape;3508;p13"/>
            <p:cNvSpPr/>
            <p:nvPr/>
          </p:nvSpPr>
          <p:spPr>
            <a:xfrm>
              <a:off x="5773875" y="1152175"/>
              <a:ext cx="71950" cy="72400"/>
            </a:xfrm>
            <a:custGeom>
              <a:avLst/>
              <a:gdLst/>
              <a:ahLst/>
              <a:cxnLst/>
              <a:rect l="l" t="t" r="r" b="b"/>
              <a:pathLst>
                <a:path w="2878" h="2896" extrusionOk="0">
                  <a:moveTo>
                    <a:pt x="1420" y="1"/>
                  </a:moveTo>
                  <a:lnTo>
                    <a:pt x="1273" y="19"/>
                  </a:lnTo>
                  <a:lnTo>
                    <a:pt x="1144" y="38"/>
                  </a:lnTo>
                  <a:lnTo>
                    <a:pt x="996" y="75"/>
                  </a:lnTo>
                  <a:lnTo>
                    <a:pt x="886" y="130"/>
                  </a:lnTo>
                  <a:lnTo>
                    <a:pt x="757" y="185"/>
                  </a:lnTo>
                  <a:lnTo>
                    <a:pt x="646" y="259"/>
                  </a:lnTo>
                  <a:lnTo>
                    <a:pt x="535" y="333"/>
                  </a:lnTo>
                  <a:lnTo>
                    <a:pt x="425" y="425"/>
                  </a:lnTo>
                  <a:lnTo>
                    <a:pt x="333" y="536"/>
                  </a:lnTo>
                  <a:lnTo>
                    <a:pt x="259" y="646"/>
                  </a:lnTo>
                  <a:lnTo>
                    <a:pt x="185" y="757"/>
                  </a:lnTo>
                  <a:lnTo>
                    <a:pt x="111" y="886"/>
                  </a:lnTo>
                  <a:lnTo>
                    <a:pt x="74" y="1015"/>
                  </a:lnTo>
                  <a:lnTo>
                    <a:pt x="38" y="1144"/>
                  </a:lnTo>
                  <a:lnTo>
                    <a:pt x="1" y="1273"/>
                  </a:lnTo>
                  <a:lnTo>
                    <a:pt x="1" y="1421"/>
                  </a:lnTo>
                  <a:lnTo>
                    <a:pt x="1" y="1568"/>
                  </a:lnTo>
                  <a:lnTo>
                    <a:pt x="19" y="1716"/>
                  </a:lnTo>
                  <a:lnTo>
                    <a:pt x="56" y="1845"/>
                  </a:lnTo>
                  <a:lnTo>
                    <a:pt x="111" y="1974"/>
                  </a:lnTo>
                  <a:lnTo>
                    <a:pt x="167" y="2103"/>
                  </a:lnTo>
                  <a:lnTo>
                    <a:pt x="240" y="2232"/>
                  </a:lnTo>
                  <a:lnTo>
                    <a:pt x="314" y="2343"/>
                  </a:lnTo>
                  <a:lnTo>
                    <a:pt x="425" y="2453"/>
                  </a:lnTo>
                  <a:lnTo>
                    <a:pt x="517" y="2545"/>
                  </a:lnTo>
                  <a:lnTo>
                    <a:pt x="628" y="2638"/>
                  </a:lnTo>
                  <a:lnTo>
                    <a:pt x="757" y="2711"/>
                  </a:lnTo>
                  <a:lnTo>
                    <a:pt x="867" y="2767"/>
                  </a:lnTo>
                  <a:lnTo>
                    <a:pt x="1015" y="2822"/>
                  </a:lnTo>
                  <a:lnTo>
                    <a:pt x="1144" y="2859"/>
                  </a:lnTo>
                  <a:lnTo>
                    <a:pt x="1291" y="2877"/>
                  </a:lnTo>
                  <a:lnTo>
                    <a:pt x="1439" y="2896"/>
                  </a:lnTo>
                  <a:lnTo>
                    <a:pt x="1586" y="2877"/>
                  </a:lnTo>
                  <a:lnTo>
                    <a:pt x="1715" y="2859"/>
                  </a:lnTo>
                  <a:lnTo>
                    <a:pt x="1863" y="2822"/>
                  </a:lnTo>
                  <a:lnTo>
                    <a:pt x="1992" y="2767"/>
                  </a:lnTo>
                  <a:lnTo>
                    <a:pt x="2121" y="2711"/>
                  </a:lnTo>
                  <a:lnTo>
                    <a:pt x="2232" y="2638"/>
                  </a:lnTo>
                  <a:lnTo>
                    <a:pt x="2342" y="2545"/>
                  </a:lnTo>
                  <a:lnTo>
                    <a:pt x="2453" y="2453"/>
                  </a:lnTo>
                  <a:lnTo>
                    <a:pt x="2545" y="2361"/>
                  </a:lnTo>
                  <a:lnTo>
                    <a:pt x="2637" y="2250"/>
                  </a:lnTo>
                  <a:lnTo>
                    <a:pt x="2711" y="2121"/>
                  </a:lnTo>
                  <a:lnTo>
                    <a:pt x="2766" y="1992"/>
                  </a:lnTo>
                  <a:lnTo>
                    <a:pt x="2822" y="1863"/>
                  </a:lnTo>
                  <a:lnTo>
                    <a:pt x="2859" y="1734"/>
                  </a:lnTo>
                  <a:lnTo>
                    <a:pt x="2877" y="1587"/>
                  </a:lnTo>
                  <a:lnTo>
                    <a:pt x="2877" y="1439"/>
                  </a:lnTo>
                  <a:lnTo>
                    <a:pt x="2877" y="1292"/>
                  </a:lnTo>
                  <a:lnTo>
                    <a:pt x="2859" y="1144"/>
                  </a:lnTo>
                  <a:lnTo>
                    <a:pt x="2803" y="1015"/>
                  </a:lnTo>
                  <a:lnTo>
                    <a:pt x="2766" y="886"/>
                  </a:lnTo>
                  <a:lnTo>
                    <a:pt x="2693" y="757"/>
                  </a:lnTo>
                  <a:lnTo>
                    <a:pt x="2619" y="628"/>
                  </a:lnTo>
                  <a:lnTo>
                    <a:pt x="2545" y="517"/>
                  </a:lnTo>
                  <a:lnTo>
                    <a:pt x="2435" y="425"/>
                  </a:lnTo>
                  <a:lnTo>
                    <a:pt x="2342" y="333"/>
                  </a:lnTo>
                  <a:lnTo>
                    <a:pt x="2232" y="241"/>
                  </a:lnTo>
                  <a:lnTo>
                    <a:pt x="2103" y="167"/>
                  </a:lnTo>
                  <a:lnTo>
                    <a:pt x="1974" y="112"/>
                  </a:lnTo>
                  <a:lnTo>
                    <a:pt x="1845" y="56"/>
                  </a:lnTo>
                  <a:lnTo>
                    <a:pt x="1715" y="38"/>
                  </a:lnTo>
                  <a:lnTo>
                    <a:pt x="1568"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9" name="Google Shape;3509;p13"/>
            <p:cNvSpPr/>
            <p:nvPr/>
          </p:nvSpPr>
          <p:spPr>
            <a:xfrm>
              <a:off x="5272825" y="736875"/>
              <a:ext cx="69625" cy="69625"/>
            </a:xfrm>
            <a:custGeom>
              <a:avLst/>
              <a:gdLst/>
              <a:ahLst/>
              <a:cxnLst/>
              <a:rect l="l" t="t" r="r" b="b"/>
              <a:pathLst>
                <a:path w="2785" h="2785" extrusionOk="0">
                  <a:moveTo>
                    <a:pt x="1273" y="0"/>
                  </a:moveTo>
                  <a:lnTo>
                    <a:pt x="1144" y="19"/>
                  </a:lnTo>
                  <a:lnTo>
                    <a:pt x="996" y="55"/>
                  </a:lnTo>
                  <a:lnTo>
                    <a:pt x="867" y="92"/>
                  </a:lnTo>
                  <a:lnTo>
                    <a:pt x="738" y="148"/>
                  </a:lnTo>
                  <a:lnTo>
                    <a:pt x="627" y="221"/>
                  </a:lnTo>
                  <a:lnTo>
                    <a:pt x="517" y="295"/>
                  </a:lnTo>
                  <a:lnTo>
                    <a:pt x="406" y="369"/>
                  </a:lnTo>
                  <a:lnTo>
                    <a:pt x="314" y="480"/>
                  </a:lnTo>
                  <a:lnTo>
                    <a:pt x="240" y="590"/>
                  </a:lnTo>
                  <a:lnTo>
                    <a:pt x="166" y="701"/>
                  </a:lnTo>
                  <a:lnTo>
                    <a:pt x="111" y="811"/>
                  </a:lnTo>
                  <a:lnTo>
                    <a:pt x="56" y="940"/>
                  </a:lnTo>
                  <a:lnTo>
                    <a:pt x="19" y="1088"/>
                  </a:lnTo>
                  <a:lnTo>
                    <a:pt x="0" y="1217"/>
                  </a:lnTo>
                  <a:lnTo>
                    <a:pt x="0" y="1365"/>
                  </a:lnTo>
                  <a:lnTo>
                    <a:pt x="0" y="1512"/>
                  </a:lnTo>
                  <a:lnTo>
                    <a:pt x="19" y="1660"/>
                  </a:lnTo>
                  <a:lnTo>
                    <a:pt x="56" y="1807"/>
                  </a:lnTo>
                  <a:lnTo>
                    <a:pt x="93" y="1936"/>
                  </a:lnTo>
                  <a:lnTo>
                    <a:pt x="148" y="2047"/>
                  </a:lnTo>
                  <a:lnTo>
                    <a:pt x="222" y="2176"/>
                  </a:lnTo>
                  <a:lnTo>
                    <a:pt x="295" y="2286"/>
                  </a:lnTo>
                  <a:lnTo>
                    <a:pt x="388" y="2379"/>
                  </a:lnTo>
                  <a:lnTo>
                    <a:pt x="480" y="2471"/>
                  </a:lnTo>
                  <a:lnTo>
                    <a:pt x="590" y="2545"/>
                  </a:lnTo>
                  <a:lnTo>
                    <a:pt x="701" y="2618"/>
                  </a:lnTo>
                  <a:lnTo>
                    <a:pt x="830" y="2674"/>
                  </a:lnTo>
                  <a:lnTo>
                    <a:pt x="959" y="2729"/>
                  </a:lnTo>
                  <a:lnTo>
                    <a:pt x="1088" y="2766"/>
                  </a:lnTo>
                  <a:lnTo>
                    <a:pt x="1236" y="2784"/>
                  </a:lnTo>
                  <a:lnTo>
                    <a:pt x="1531" y="2784"/>
                  </a:lnTo>
                  <a:lnTo>
                    <a:pt x="1678" y="2766"/>
                  </a:lnTo>
                  <a:lnTo>
                    <a:pt x="1807" y="2729"/>
                  </a:lnTo>
                  <a:lnTo>
                    <a:pt x="1936" y="2692"/>
                  </a:lnTo>
                  <a:lnTo>
                    <a:pt x="2066" y="2618"/>
                  </a:lnTo>
                  <a:lnTo>
                    <a:pt x="2176" y="2563"/>
                  </a:lnTo>
                  <a:lnTo>
                    <a:pt x="2287" y="2471"/>
                  </a:lnTo>
                  <a:lnTo>
                    <a:pt x="2397" y="2397"/>
                  </a:lnTo>
                  <a:lnTo>
                    <a:pt x="2471" y="2286"/>
                  </a:lnTo>
                  <a:lnTo>
                    <a:pt x="2563" y="2176"/>
                  </a:lnTo>
                  <a:lnTo>
                    <a:pt x="2619" y="2065"/>
                  </a:lnTo>
                  <a:lnTo>
                    <a:pt x="2692" y="1936"/>
                  </a:lnTo>
                  <a:lnTo>
                    <a:pt x="2729" y="1807"/>
                  </a:lnTo>
                  <a:lnTo>
                    <a:pt x="2766" y="1678"/>
                  </a:lnTo>
                  <a:lnTo>
                    <a:pt x="2785" y="1530"/>
                  </a:lnTo>
                  <a:lnTo>
                    <a:pt x="2785" y="1383"/>
                  </a:lnTo>
                  <a:lnTo>
                    <a:pt x="2785" y="1235"/>
                  </a:lnTo>
                  <a:lnTo>
                    <a:pt x="2766" y="1106"/>
                  </a:lnTo>
                  <a:lnTo>
                    <a:pt x="2729" y="977"/>
                  </a:lnTo>
                  <a:lnTo>
                    <a:pt x="2692" y="848"/>
                  </a:lnTo>
                  <a:lnTo>
                    <a:pt x="2619" y="719"/>
                  </a:lnTo>
                  <a:lnTo>
                    <a:pt x="2563" y="609"/>
                  </a:lnTo>
                  <a:lnTo>
                    <a:pt x="2490" y="498"/>
                  </a:lnTo>
                  <a:lnTo>
                    <a:pt x="2397" y="406"/>
                  </a:lnTo>
                  <a:lnTo>
                    <a:pt x="2305" y="314"/>
                  </a:lnTo>
                  <a:lnTo>
                    <a:pt x="2195" y="240"/>
                  </a:lnTo>
                  <a:lnTo>
                    <a:pt x="2084" y="166"/>
                  </a:lnTo>
                  <a:lnTo>
                    <a:pt x="1973" y="111"/>
                  </a:lnTo>
                  <a:lnTo>
                    <a:pt x="1844" y="55"/>
                  </a:lnTo>
                  <a:lnTo>
                    <a:pt x="1715" y="19"/>
                  </a:lnTo>
                  <a:lnTo>
                    <a:pt x="15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0" name="Google Shape;3510;p13"/>
            <p:cNvSpPr/>
            <p:nvPr/>
          </p:nvSpPr>
          <p:spPr>
            <a:xfrm>
              <a:off x="5548925" y="1030025"/>
              <a:ext cx="71025" cy="71025"/>
            </a:xfrm>
            <a:custGeom>
              <a:avLst/>
              <a:gdLst/>
              <a:ahLst/>
              <a:cxnLst/>
              <a:rect l="l" t="t" r="r" b="b"/>
              <a:pathLst>
                <a:path w="2841" h="2841" extrusionOk="0">
                  <a:moveTo>
                    <a:pt x="1476" y="1"/>
                  </a:moveTo>
                  <a:lnTo>
                    <a:pt x="1310" y="19"/>
                  </a:lnTo>
                  <a:lnTo>
                    <a:pt x="1162" y="19"/>
                  </a:lnTo>
                  <a:lnTo>
                    <a:pt x="1033" y="56"/>
                  </a:lnTo>
                  <a:lnTo>
                    <a:pt x="904" y="111"/>
                  </a:lnTo>
                  <a:lnTo>
                    <a:pt x="775" y="167"/>
                  </a:lnTo>
                  <a:lnTo>
                    <a:pt x="646" y="222"/>
                  </a:lnTo>
                  <a:lnTo>
                    <a:pt x="536" y="314"/>
                  </a:lnTo>
                  <a:lnTo>
                    <a:pt x="425" y="406"/>
                  </a:lnTo>
                  <a:lnTo>
                    <a:pt x="333" y="499"/>
                  </a:lnTo>
                  <a:lnTo>
                    <a:pt x="259" y="609"/>
                  </a:lnTo>
                  <a:lnTo>
                    <a:pt x="185" y="738"/>
                  </a:lnTo>
                  <a:lnTo>
                    <a:pt x="112" y="849"/>
                  </a:lnTo>
                  <a:lnTo>
                    <a:pt x="75" y="996"/>
                  </a:lnTo>
                  <a:lnTo>
                    <a:pt x="38" y="1126"/>
                  </a:lnTo>
                  <a:lnTo>
                    <a:pt x="19" y="1273"/>
                  </a:lnTo>
                  <a:lnTo>
                    <a:pt x="1" y="1421"/>
                  </a:lnTo>
                  <a:lnTo>
                    <a:pt x="19" y="1568"/>
                  </a:lnTo>
                  <a:lnTo>
                    <a:pt x="38" y="1716"/>
                  </a:lnTo>
                  <a:lnTo>
                    <a:pt x="75" y="1845"/>
                  </a:lnTo>
                  <a:lnTo>
                    <a:pt x="112" y="1974"/>
                  </a:lnTo>
                  <a:lnTo>
                    <a:pt x="167" y="2103"/>
                  </a:lnTo>
                  <a:lnTo>
                    <a:pt x="241" y="2213"/>
                  </a:lnTo>
                  <a:lnTo>
                    <a:pt x="314" y="2324"/>
                  </a:lnTo>
                  <a:lnTo>
                    <a:pt x="407" y="2416"/>
                  </a:lnTo>
                  <a:lnTo>
                    <a:pt x="499" y="2508"/>
                  </a:lnTo>
                  <a:lnTo>
                    <a:pt x="609" y="2601"/>
                  </a:lnTo>
                  <a:lnTo>
                    <a:pt x="738" y="2656"/>
                  </a:lnTo>
                  <a:lnTo>
                    <a:pt x="849" y="2730"/>
                  </a:lnTo>
                  <a:lnTo>
                    <a:pt x="978" y="2767"/>
                  </a:lnTo>
                  <a:lnTo>
                    <a:pt x="1126" y="2803"/>
                  </a:lnTo>
                  <a:lnTo>
                    <a:pt x="1255" y="2822"/>
                  </a:lnTo>
                  <a:lnTo>
                    <a:pt x="1402" y="2840"/>
                  </a:lnTo>
                  <a:lnTo>
                    <a:pt x="1550" y="2840"/>
                  </a:lnTo>
                  <a:lnTo>
                    <a:pt x="1697" y="2822"/>
                  </a:lnTo>
                  <a:lnTo>
                    <a:pt x="1826" y="2785"/>
                  </a:lnTo>
                  <a:lnTo>
                    <a:pt x="1955" y="2730"/>
                  </a:lnTo>
                  <a:lnTo>
                    <a:pt x="2084" y="2674"/>
                  </a:lnTo>
                  <a:lnTo>
                    <a:pt x="2195" y="2619"/>
                  </a:lnTo>
                  <a:lnTo>
                    <a:pt x="2306" y="2527"/>
                  </a:lnTo>
                  <a:lnTo>
                    <a:pt x="2416" y="2453"/>
                  </a:lnTo>
                  <a:lnTo>
                    <a:pt x="2508" y="2342"/>
                  </a:lnTo>
                  <a:lnTo>
                    <a:pt x="2582" y="2250"/>
                  </a:lnTo>
                  <a:lnTo>
                    <a:pt x="2656" y="2121"/>
                  </a:lnTo>
                  <a:lnTo>
                    <a:pt x="2711" y="2011"/>
                  </a:lnTo>
                  <a:lnTo>
                    <a:pt x="2767" y="1882"/>
                  </a:lnTo>
                  <a:lnTo>
                    <a:pt x="2803" y="1734"/>
                  </a:lnTo>
                  <a:lnTo>
                    <a:pt x="2822" y="1605"/>
                  </a:lnTo>
                  <a:lnTo>
                    <a:pt x="2840" y="1457"/>
                  </a:lnTo>
                  <a:lnTo>
                    <a:pt x="2840" y="1310"/>
                  </a:lnTo>
                  <a:lnTo>
                    <a:pt x="2822" y="1162"/>
                  </a:lnTo>
                  <a:lnTo>
                    <a:pt x="2785" y="1033"/>
                  </a:lnTo>
                  <a:lnTo>
                    <a:pt x="2748" y="904"/>
                  </a:lnTo>
                  <a:lnTo>
                    <a:pt x="2693" y="775"/>
                  </a:lnTo>
                  <a:lnTo>
                    <a:pt x="2619" y="665"/>
                  </a:lnTo>
                  <a:lnTo>
                    <a:pt x="2545" y="554"/>
                  </a:lnTo>
                  <a:lnTo>
                    <a:pt x="2453" y="443"/>
                  </a:lnTo>
                  <a:lnTo>
                    <a:pt x="2361" y="351"/>
                  </a:lnTo>
                  <a:lnTo>
                    <a:pt x="2250" y="277"/>
                  </a:lnTo>
                  <a:lnTo>
                    <a:pt x="2140" y="204"/>
                  </a:lnTo>
                  <a:lnTo>
                    <a:pt x="2011" y="130"/>
                  </a:lnTo>
                  <a:lnTo>
                    <a:pt x="1882" y="75"/>
                  </a:lnTo>
                  <a:lnTo>
                    <a:pt x="1753" y="38"/>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1" name="Google Shape;3511;p13"/>
            <p:cNvSpPr/>
            <p:nvPr/>
          </p:nvSpPr>
          <p:spPr>
            <a:xfrm>
              <a:off x="5338275" y="830900"/>
              <a:ext cx="70100" cy="70100"/>
            </a:xfrm>
            <a:custGeom>
              <a:avLst/>
              <a:gdLst/>
              <a:ahLst/>
              <a:cxnLst/>
              <a:rect l="l" t="t" r="r" b="b"/>
              <a:pathLst>
                <a:path w="2804" h="2804" extrusionOk="0">
                  <a:moveTo>
                    <a:pt x="1218" y="1"/>
                  </a:moveTo>
                  <a:lnTo>
                    <a:pt x="1089" y="37"/>
                  </a:lnTo>
                  <a:lnTo>
                    <a:pt x="959" y="74"/>
                  </a:lnTo>
                  <a:lnTo>
                    <a:pt x="830" y="111"/>
                  </a:lnTo>
                  <a:lnTo>
                    <a:pt x="701" y="166"/>
                  </a:lnTo>
                  <a:lnTo>
                    <a:pt x="591" y="240"/>
                  </a:lnTo>
                  <a:lnTo>
                    <a:pt x="498" y="314"/>
                  </a:lnTo>
                  <a:lnTo>
                    <a:pt x="388" y="406"/>
                  </a:lnTo>
                  <a:lnTo>
                    <a:pt x="314" y="498"/>
                  </a:lnTo>
                  <a:lnTo>
                    <a:pt x="240" y="609"/>
                  </a:lnTo>
                  <a:lnTo>
                    <a:pt x="167" y="720"/>
                  </a:lnTo>
                  <a:lnTo>
                    <a:pt x="111" y="849"/>
                  </a:lnTo>
                  <a:lnTo>
                    <a:pt x="56" y="978"/>
                  </a:lnTo>
                  <a:lnTo>
                    <a:pt x="38" y="1107"/>
                  </a:lnTo>
                  <a:lnTo>
                    <a:pt x="1" y="1236"/>
                  </a:lnTo>
                  <a:lnTo>
                    <a:pt x="1" y="1383"/>
                  </a:lnTo>
                  <a:lnTo>
                    <a:pt x="1" y="1531"/>
                  </a:lnTo>
                  <a:lnTo>
                    <a:pt x="19" y="1678"/>
                  </a:lnTo>
                  <a:lnTo>
                    <a:pt x="56" y="1807"/>
                  </a:lnTo>
                  <a:lnTo>
                    <a:pt x="111" y="1937"/>
                  </a:lnTo>
                  <a:lnTo>
                    <a:pt x="167" y="2066"/>
                  </a:lnTo>
                  <a:lnTo>
                    <a:pt x="240" y="2195"/>
                  </a:lnTo>
                  <a:lnTo>
                    <a:pt x="314" y="2287"/>
                  </a:lnTo>
                  <a:lnTo>
                    <a:pt x="406" y="2397"/>
                  </a:lnTo>
                  <a:lnTo>
                    <a:pt x="498" y="2490"/>
                  </a:lnTo>
                  <a:lnTo>
                    <a:pt x="609" y="2563"/>
                  </a:lnTo>
                  <a:lnTo>
                    <a:pt x="720" y="2637"/>
                  </a:lnTo>
                  <a:lnTo>
                    <a:pt x="849" y="2692"/>
                  </a:lnTo>
                  <a:lnTo>
                    <a:pt x="978" y="2729"/>
                  </a:lnTo>
                  <a:lnTo>
                    <a:pt x="1107" y="2766"/>
                  </a:lnTo>
                  <a:lnTo>
                    <a:pt x="1254" y="2785"/>
                  </a:lnTo>
                  <a:lnTo>
                    <a:pt x="1402" y="2803"/>
                  </a:lnTo>
                  <a:lnTo>
                    <a:pt x="1549" y="2785"/>
                  </a:lnTo>
                  <a:lnTo>
                    <a:pt x="1697" y="2766"/>
                  </a:lnTo>
                  <a:lnTo>
                    <a:pt x="1826" y="2729"/>
                  </a:lnTo>
                  <a:lnTo>
                    <a:pt x="1955" y="2692"/>
                  </a:lnTo>
                  <a:lnTo>
                    <a:pt x="2084" y="2637"/>
                  </a:lnTo>
                  <a:lnTo>
                    <a:pt x="2195" y="2563"/>
                  </a:lnTo>
                  <a:lnTo>
                    <a:pt x="2305" y="2471"/>
                  </a:lnTo>
                  <a:lnTo>
                    <a:pt x="2398" y="2379"/>
                  </a:lnTo>
                  <a:lnTo>
                    <a:pt x="2490" y="2287"/>
                  </a:lnTo>
                  <a:lnTo>
                    <a:pt x="2564" y="2176"/>
                  </a:lnTo>
                  <a:lnTo>
                    <a:pt x="2637" y="2066"/>
                  </a:lnTo>
                  <a:lnTo>
                    <a:pt x="2693" y="1937"/>
                  </a:lnTo>
                  <a:lnTo>
                    <a:pt x="2748" y="1807"/>
                  </a:lnTo>
                  <a:lnTo>
                    <a:pt x="2766" y="1678"/>
                  </a:lnTo>
                  <a:lnTo>
                    <a:pt x="2785" y="1531"/>
                  </a:lnTo>
                  <a:lnTo>
                    <a:pt x="2803" y="1383"/>
                  </a:lnTo>
                  <a:lnTo>
                    <a:pt x="2785" y="1236"/>
                  </a:lnTo>
                  <a:lnTo>
                    <a:pt x="2766" y="1088"/>
                  </a:lnTo>
                  <a:lnTo>
                    <a:pt x="2730" y="959"/>
                  </a:lnTo>
                  <a:lnTo>
                    <a:pt x="2693" y="830"/>
                  </a:lnTo>
                  <a:lnTo>
                    <a:pt x="2619" y="701"/>
                  </a:lnTo>
                  <a:lnTo>
                    <a:pt x="2545" y="591"/>
                  </a:lnTo>
                  <a:lnTo>
                    <a:pt x="2471" y="480"/>
                  </a:lnTo>
                  <a:lnTo>
                    <a:pt x="2379" y="388"/>
                  </a:lnTo>
                  <a:lnTo>
                    <a:pt x="2287" y="296"/>
                  </a:lnTo>
                  <a:lnTo>
                    <a:pt x="2176" y="222"/>
                  </a:lnTo>
                  <a:lnTo>
                    <a:pt x="2047" y="148"/>
                  </a:lnTo>
                  <a:lnTo>
                    <a:pt x="1937" y="93"/>
                  </a:lnTo>
                  <a:lnTo>
                    <a:pt x="1789" y="56"/>
                  </a:lnTo>
                  <a:lnTo>
                    <a:pt x="1660"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2" name="Google Shape;3512;p13"/>
            <p:cNvSpPr/>
            <p:nvPr/>
          </p:nvSpPr>
          <p:spPr>
            <a:xfrm>
              <a:off x="5104125" y="297125"/>
              <a:ext cx="70075" cy="70075"/>
            </a:xfrm>
            <a:custGeom>
              <a:avLst/>
              <a:gdLst/>
              <a:ahLst/>
              <a:cxnLst/>
              <a:rect l="l" t="t" r="r" b="b"/>
              <a:pathLst>
                <a:path w="2803" h="2803" extrusionOk="0">
                  <a:moveTo>
                    <a:pt x="1291" y="0"/>
                  </a:moveTo>
                  <a:lnTo>
                    <a:pt x="1143" y="19"/>
                  </a:lnTo>
                  <a:lnTo>
                    <a:pt x="996" y="55"/>
                  </a:lnTo>
                  <a:lnTo>
                    <a:pt x="867" y="92"/>
                  </a:lnTo>
                  <a:lnTo>
                    <a:pt x="756" y="148"/>
                  </a:lnTo>
                  <a:lnTo>
                    <a:pt x="627" y="221"/>
                  </a:lnTo>
                  <a:lnTo>
                    <a:pt x="516" y="295"/>
                  </a:lnTo>
                  <a:lnTo>
                    <a:pt x="424" y="387"/>
                  </a:lnTo>
                  <a:lnTo>
                    <a:pt x="332" y="479"/>
                  </a:lnTo>
                  <a:lnTo>
                    <a:pt x="258" y="590"/>
                  </a:lnTo>
                  <a:lnTo>
                    <a:pt x="184" y="701"/>
                  </a:lnTo>
                  <a:lnTo>
                    <a:pt x="111" y="830"/>
                  </a:lnTo>
                  <a:lnTo>
                    <a:pt x="74" y="959"/>
                  </a:lnTo>
                  <a:lnTo>
                    <a:pt x="37" y="1088"/>
                  </a:lnTo>
                  <a:lnTo>
                    <a:pt x="19" y="1235"/>
                  </a:lnTo>
                  <a:lnTo>
                    <a:pt x="0" y="1383"/>
                  </a:lnTo>
                  <a:lnTo>
                    <a:pt x="0" y="1530"/>
                  </a:lnTo>
                  <a:lnTo>
                    <a:pt x="19" y="1660"/>
                  </a:lnTo>
                  <a:lnTo>
                    <a:pt x="55" y="1807"/>
                  </a:lnTo>
                  <a:lnTo>
                    <a:pt x="92" y="1936"/>
                  </a:lnTo>
                  <a:lnTo>
                    <a:pt x="148" y="2065"/>
                  </a:lnTo>
                  <a:lnTo>
                    <a:pt x="221" y="2176"/>
                  </a:lnTo>
                  <a:lnTo>
                    <a:pt x="295" y="2286"/>
                  </a:lnTo>
                  <a:lnTo>
                    <a:pt x="387" y="2379"/>
                  </a:lnTo>
                  <a:lnTo>
                    <a:pt x="479" y="2471"/>
                  </a:lnTo>
                  <a:lnTo>
                    <a:pt x="590" y="2563"/>
                  </a:lnTo>
                  <a:lnTo>
                    <a:pt x="701" y="2637"/>
                  </a:lnTo>
                  <a:lnTo>
                    <a:pt x="830" y="2692"/>
                  </a:lnTo>
                  <a:lnTo>
                    <a:pt x="959" y="2729"/>
                  </a:lnTo>
                  <a:lnTo>
                    <a:pt x="1088" y="2766"/>
                  </a:lnTo>
                  <a:lnTo>
                    <a:pt x="1235" y="2803"/>
                  </a:lnTo>
                  <a:lnTo>
                    <a:pt x="1530" y="2803"/>
                  </a:lnTo>
                  <a:lnTo>
                    <a:pt x="1678" y="2784"/>
                  </a:lnTo>
                  <a:lnTo>
                    <a:pt x="1807" y="2747"/>
                  </a:lnTo>
                  <a:lnTo>
                    <a:pt x="1936" y="2711"/>
                  </a:lnTo>
                  <a:lnTo>
                    <a:pt x="2065" y="2655"/>
                  </a:lnTo>
                  <a:lnTo>
                    <a:pt x="2176" y="2581"/>
                  </a:lnTo>
                  <a:lnTo>
                    <a:pt x="2286" y="2508"/>
                  </a:lnTo>
                  <a:lnTo>
                    <a:pt x="2397" y="2415"/>
                  </a:lnTo>
                  <a:lnTo>
                    <a:pt x="2471" y="2323"/>
                  </a:lnTo>
                  <a:lnTo>
                    <a:pt x="2563" y="2213"/>
                  </a:lnTo>
                  <a:lnTo>
                    <a:pt x="2637" y="2102"/>
                  </a:lnTo>
                  <a:lnTo>
                    <a:pt x="2692" y="1973"/>
                  </a:lnTo>
                  <a:lnTo>
                    <a:pt x="2747" y="1844"/>
                  </a:lnTo>
                  <a:lnTo>
                    <a:pt x="2784" y="1715"/>
                  </a:lnTo>
                  <a:lnTo>
                    <a:pt x="2803" y="1567"/>
                  </a:lnTo>
                  <a:lnTo>
                    <a:pt x="2803" y="1420"/>
                  </a:lnTo>
                  <a:lnTo>
                    <a:pt x="2803" y="1272"/>
                  </a:lnTo>
                  <a:lnTo>
                    <a:pt x="2784" y="1143"/>
                  </a:lnTo>
                  <a:lnTo>
                    <a:pt x="2747" y="996"/>
                  </a:lnTo>
                  <a:lnTo>
                    <a:pt x="2710" y="867"/>
                  </a:lnTo>
                  <a:lnTo>
                    <a:pt x="2655" y="738"/>
                  </a:lnTo>
                  <a:lnTo>
                    <a:pt x="2581" y="627"/>
                  </a:lnTo>
                  <a:lnTo>
                    <a:pt x="2508" y="516"/>
                  </a:lnTo>
                  <a:lnTo>
                    <a:pt x="2415" y="424"/>
                  </a:lnTo>
                  <a:lnTo>
                    <a:pt x="2323" y="332"/>
                  </a:lnTo>
                  <a:lnTo>
                    <a:pt x="2213" y="240"/>
                  </a:lnTo>
                  <a:lnTo>
                    <a:pt x="2102" y="184"/>
                  </a:lnTo>
                  <a:lnTo>
                    <a:pt x="1991" y="111"/>
                  </a:lnTo>
                  <a:lnTo>
                    <a:pt x="1862" y="74"/>
                  </a:lnTo>
                  <a:lnTo>
                    <a:pt x="1715" y="37"/>
                  </a:lnTo>
                  <a:lnTo>
                    <a:pt x="15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3" name="Google Shape;3513;p13"/>
            <p:cNvSpPr/>
            <p:nvPr/>
          </p:nvSpPr>
          <p:spPr>
            <a:xfrm>
              <a:off x="5155275" y="470900"/>
              <a:ext cx="70550" cy="70550"/>
            </a:xfrm>
            <a:custGeom>
              <a:avLst/>
              <a:gdLst/>
              <a:ahLst/>
              <a:cxnLst/>
              <a:rect l="l" t="t" r="r" b="b"/>
              <a:pathLst>
                <a:path w="2822" h="2822" extrusionOk="0">
                  <a:moveTo>
                    <a:pt x="1439" y="0"/>
                  </a:moveTo>
                  <a:lnTo>
                    <a:pt x="1291" y="19"/>
                  </a:lnTo>
                  <a:lnTo>
                    <a:pt x="1144" y="37"/>
                  </a:lnTo>
                  <a:lnTo>
                    <a:pt x="1015" y="56"/>
                  </a:lnTo>
                  <a:lnTo>
                    <a:pt x="886" y="111"/>
                  </a:lnTo>
                  <a:lnTo>
                    <a:pt x="757" y="166"/>
                  </a:lnTo>
                  <a:lnTo>
                    <a:pt x="646" y="222"/>
                  </a:lnTo>
                  <a:lnTo>
                    <a:pt x="535" y="314"/>
                  </a:lnTo>
                  <a:lnTo>
                    <a:pt x="425" y="387"/>
                  </a:lnTo>
                  <a:lnTo>
                    <a:pt x="333" y="498"/>
                  </a:lnTo>
                  <a:lnTo>
                    <a:pt x="259" y="590"/>
                  </a:lnTo>
                  <a:lnTo>
                    <a:pt x="185" y="719"/>
                  </a:lnTo>
                  <a:lnTo>
                    <a:pt x="130" y="830"/>
                  </a:lnTo>
                  <a:lnTo>
                    <a:pt x="74" y="959"/>
                  </a:lnTo>
                  <a:lnTo>
                    <a:pt x="38" y="1107"/>
                  </a:lnTo>
                  <a:lnTo>
                    <a:pt x="19" y="1236"/>
                  </a:lnTo>
                  <a:lnTo>
                    <a:pt x="1" y="1383"/>
                  </a:lnTo>
                  <a:lnTo>
                    <a:pt x="1" y="1531"/>
                  </a:lnTo>
                  <a:lnTo>
                    <a:pt x="19" y="1678"/>
                  </a:lnTo>
                  <a:lnTo>
                    <a:pt x="56" y="1807"/>
                  </a:lnTo>
                  <a:lnTo>
                    <a:pt x="111" y="1955"/>
                  </a:lnTo>
                  <a:lnTo>
                    <a:pt x="167" y="2065"/>
                  </a:lnTo>
                  <a:lnTo>
                    <a:pt x="222" y="2194"/>
                  </a:lnTo>
                  <a:lnTo>
                    <a:pt x="314" y="2305"/>
                  </a:lnTo>
                  <a:lnTo>
                    <a:pt x="388" y="2397"/>
                  </a:lnTo>
                  <a:lnTo>
                    <a:pt x="499" y="2489"/>
                  </a:lnTo>
                  <a:lnTo>
                    <a:pt x="591" y="2582"/>
                  </a:lnTo>
                  <a:lnTo>
                    <a:pt x="720" y="2637"/>
                  </a:lnTo>
                  <a:lnTo>
                    <a:pt x="830" y="2711"/>
                  </a:lnTo>
                  <a:lnTo>
                    <a:pt x="960" y="2748"/>
                  </a:lnTo>
                  <a:lnTo>
                    <a:pt x="1107" y="2784"/>
                  </a:lnTo>
                  <a:lnTo>
                    <a:pt x="1236" y="2821"/>
                  </a:lnTo>
                  <a:lnTo>
                    <a:pt x="1531" y="2821"/>
                  </a:lnTo>
                  <a:lnTo>
                    <a:pt x="1679" y="2803"/>
                  </a:lnTo>
                  <a:lnTo>
                    <a:pt x="1808" y="2766"/>
                  </a:lnTo>
                  <a:lnTo>
                    <a:pt x="1937" y="2729"/>
                  </a:lnTo>
                  <a:lnTo>
                    <a:pt x="2066" y="2674"/>
                  </a:lnTo>
                  <a:lnTo>
                    <a:pt x="2195" y="2600"/>
                  </a:lnTo>
                  <a:lnTo>
                    <a:pt x="2305" y="2526"/>
                  </a:lnTo>
                  <a:lnTo>
                    <a:pt x="2398" y="2434"/>
                  </a:lnTo>
                  <a:lnTo>
                    <a:pt x="2490" y="2342"/>
                  </a:lnTo>
                  <a:lnTo>
                    <a:pt x="2582" y="2231"/>
                  </a:lnTo>
                  <a:lnTo>
                    <a:pt x="2637" y="2121"/>
                  </a:lnTo>
                  <a:lnTo>
                    <a:pt x="2711" y="1992"/>
                  </a:lnTo>
                  <a:lnTo>
                    <a:pt x="2748" y="1863"/>
                  </a:lnTo>
                  <a:lnTo>
                    <a:pt x="2785" y="1733"/>
                  </a:lnTo>
                  <a:lnTo>
                    <a:pt x="2822" y="1586"/>
                  </a:lnTo>
                  <a:lnTo>
                    <a:pt x="2822" y="1438"/>
                  </a:lnTo>
                  <a:lnTo>
                    <a:pt x="2822" y="1291"/>
                  </a:lnTo>
                  <a:lnTo>
                    <a:pt x="2803" y="1143"/>
                  </a:lnTo>
                  <a:lnTo>
                    <a:pt x="2766" y="1014"/>
                  </a:lnTo>
                  <a:lnTo>
                    <a:pt x="2730" y="885"/>
                  </a:lnTo>
                  <a:lnTo>
                    <a:pt x="2674" y="756"/>
                  </a:lnTo>
                  <a:lnTo>
                    <a:pt x="2600" y="646"/>
                  </a:lnTo>
                  <a:lnTo>
                    <a:pt x="2527" y="535"/>
                  </a:lnTo>
                  <a:lnTo>
                    <a:pt x="2435" y="424"/>
                  </a:lnTo>
                  <a:lnTo>
                    <a:pt x="2342" y="332"/>
                  </a:lnTo>
                  <a:lnTo>
                    <a:pt x="2232"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4" name="Google Shape;3514;p13"/>
            <p:cNvSpPr/>
            <p:nvPr/>
          </p:nvSpPr>
          <p:spPr>
            <a:xfrm>
              <a:off x="6317350" y="1330125"/>
              <a:ext cx="69625" cy="70075"/>
            </a:xfrm>
            <a:custGeom>
              <a:avLst/>
              <a:gdLst/>
              <a:ahLst/>
              <a:cxnLst/>
              <a:rect l="l" t="t" r="r" b="b"/>
              <a:pathLst>
                <a:path w="2785" h="2803" extrusionOk="0">
                  <a:moveTo>
                    <a:pt x="1438" y="0"/>
                  </a:moveTo>
                  <a:lnTo>
                    <a:pt x="1291" y="19"/>
                  </a:lnTo>
                  <a:lnTo>
                    <a:pt x="1143" y="19"/>
                  </a:lnTo>
                  <a:lnTo>
                    <a:pt x="1014" y="55"/>
                  </a:lnTo>
                  <a:lnTo>
                    <a:pt x="885" y="92"/>
                  </a:lnTo>
                  <a:lnTo>
                    <a:pt x="756" y="148"/>
                  </a:lnTo>
                  <a:lnTo>
                    <a:pt x="627" y="221"/>
                  </a:lnTo>
                  <a:lnTo>
                    <a:pt x="517" y="295"/>
                  </a:lnTo>
                  <a:lnTo>
                    <a:pt x="424" y="387"/>
                  </a:lnTo>
                  <a:lnTo>
                    <a:pt x="332" y="479"/>
                  </a:lnTo>
                  <a:lnTo>
                    <a:pt x="240" y="590"/>
                  </a:lnTo>
                  <a:lnTo>
                    <a:pt x="166" y="701"/>
                  </a:lnTo>
                  <a:lnTo>
                    <a:pt x="111" y="811"/>
                  </a:lnTo>
                  <a:lnTo>
                    <a:pt x="56" y="940"/>
                  </a:lnTo>
                  <a:lnTo>
                    <a:pt x="19" y="1088"/>
                  </a:lnTo>
                  <a:lnTo>
                    <a:pt x="0" y="1217"/>
                  </a:lnTo>
                  <a:lnTo>
                    <a:pt x="0" y="1364"/>
                  </a:lnTo>
                  <a:lnTo>
                    <a:pt x="0" y="1512"/>
                  </a:lnTo>
                  <a:lnTo>
                    <a:pt x="19" y="1660"/>
                  </a:lnTo>
                  <a:lnTo>
                    <a:pt x="37" y="1807"/>
                  </a:lnTo>
                  <a:lnTo>
                    <a:pt x="92" y="1936"/>
                  </a:lnTo>
                  <a:lnTo>
                    <a:pt x="148" y="2047"/>
                  </a:lnTo>
                  <a:lnTo>
                    <a:pt x="203" y="2176"/>
                  </a:lnTo>
                  <a:lnTo>
                    <a:pt x="295" y="2286"/>
                  </a:lnTo>
                  <a:lnTo>
                    <a:pt x="369" y="2379"/>
                  </a:lnTo>
                  <a:lnTo>
                    <a:pt x="480" y="2471"/>
                  </a:lnTo>
                  <a:lnTo>
                    <a:pt x="572" y="2563"/>
                  </a:lnTo>
                  <a:lnTo>
                    <a:pt x="701" y="2637"/>
                  </a:lnTo>
                  <a:lnTo>
                    <a:pt x="812" y="2692"/>
                  </a:lnTo>
                  <a:lnTo>
                    <a:pt x="941" y="2729"/>
                  </a:lnTo>
                  <a:lnTo>
                    <a:pt x="1088" y="2766"/>
                  </a:lnTo>
                  <a:lnTo>
                    <a:pt x="1217" y="2803"/>
                  </a:lnTo>
                  <a:lnTo>
                    <a:pt x="1512" y="2803"/>
                  </a:lnTo>
                  <a:lnTo>
                    <a:pt x="1660" y="2784"/>
                  </a:lnTo>
                  <a:lnTo>
                    <a:pt x="1789" y="2747"/>
                  </a:lnTo>
                  <a:lnTo>
                    <a:pt x="1936" y="2710"/>
                  </a:lnTo>
                  <a:lnTo>
                    <a:pt x="2047" y="2655"/>
                  </a:lnTo>
                  <a:lnTo>
                    <a:pt x="2176" y="2581"/>
                  </a:lnTo>
                  <a:lnTo>
                    <a:pt x="2268" y="2508"/>
                  </a:lnTo>
                  <a:lnTo>
                    <a:pt x="2379" y="2415"/>
                  </a:lnTo>
                  <a:lnTo>
                    <a:pt x="2471" y="2323"/>
                  </a:lnTo>
                  <a:lnTo>
                    <a:pt x="2545" y="2213"/>
                  </a:lnTo>
                  <a:lnTo>
                    <a:pt x="2618" y="2084"/>
                  </a:lnTo>
                  <a:lnTo>
                    <a:pt x="2674" y="1973"/>
                  </a:lnTo>
                  <a:lnTo>
                    <a:pt x="2729" y="1844"/>
                  </a:lnTo>
                  <a:lnTo>
                    <a:pt x="2766" y="1696"/>
                  </a:lnTo>
                  <a:lnTo>
                    <a:pt x="2784" y="1567"/>
                  </a:lnTo>
                  <a:lnTo>
                    <a:pt x="2784" y="1420"/>
                  </a:lnTo>
                  <a:lnTo>
                    <a:pt x="2784" y="1272"/>
                  </a:lnTo>
                  <a:lnTo>
                    <a:pt x="2766" y="1125"/>
                  </a:lnTo>
                  <a:lnTo>
                    <a:pt x="2729" y="996"/>
                  </a:lnTo>
                  <a:lnTo>
                    <a:pt x="2692" y="867"/>
                  </a:lnTo>
                  <a:lnTo>
                    <a:pt x="2637" y="756"/>
                  </a:lnTo>
                  <a:lnTo>
                    <a:pt x="2563" y="627"/>
                  </a:lnTo>
                  <a:lnTo>
                    <a:pt x="2489" y="535"/>
                  </a:lnTo>
                  <a:lnTo>
                    <a:pt x="2397" y="424"/>
                  </a:lnTo>
                  <a:lnTo>
                    <a:pt x="2305" y="332"/>
                  </a:lnTo>
                  <a:lnTo>
                    <a:pt x="2213" y="258"/>
                  </a:lnTo>
                  <a:lnTo>
                    <a:pt x="2102" y="184"/>
                  </a:lnTo>
                  <a:lnTo>
                    <a:pt x="1973" y="129"/>
                  </a:lnTo>
                  <a:lnTo>
                    <a:pt x="1844" y="74"/>
                  </a:lnTo>
                  <a:lnTo>
                    <a:pt x="1715" y="37"/>
                  </a:lnTo>
                  <a:lnTo>
                    <a:pt x="1586"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5" name="Google Shape;3515;p13"/>
            <p:cNvSpPr/>
            <p:nvPr/>
          </p:nvSpPr>
          <p:spPr>
            <a:xfrm>
              <a:off x="6237150" y="1315825"/>
              <a:ext cx="70075" cy="70550"/>
            </a:xfrm>
            <a:custGeom>
              <a:avLst/>
              <a:gdLst/>
              <a:ahLst/>
              <a:cxnLst/>
              <a:rect l="l" t="t" r="r" b="b"/>
              <a:pathLst>
                <a:path w="2803" h="2822" extrusionOk="0">
                  <a:moveTo>
                    <a:pt x="1272" y="0"/>
                  </a:moveTo>
                  <a:lnTo>
                    <a:pt x="1125" y="19"/>
                  </a:lnTo>
                  <a:lnTo>
                    <a:pt x="977" y="56"/>
                  </a:lnTo>
                  <a:lnTo>
                    <a:pt x="848" y="111"/>
                  </a:lnTo>
                  <a:lnTo>
                    <a:pt x="738" y="166"/>
                  </a:lnTo>
                  <a:lnTo>
                    <a:pt x="608" y="222"/>
                  </a:lnTo>
                  <a:lnTo>
                    <a:pt x="498" y="314"/>
                  </a:lnTo>
                  <a:lnTo>
                    <a:pt x="406" y="406"/>
                  </a:lnTo>
                  <a:lnTo>
                    <a:pt x="313" y="498"/>
                  </a:lnTo>
                  <a:lnTo>
                    <a:pt x="240" y="609"/>
                  </a:lnTo>
                  <a:lnTo>
                    <a:pt x="166" y="720"/>
                  </a:lnTo>
                  <a:lnTo>
                    <a:pt x="111" y="849"/>
                  </a:lnTo>
                  <a:lnTo>
                    <a:pt x="55" y="978"/>
                  </a:lnTo>
                  <a:lnTo>
                    <a:pt x="18" y="1107"/>
                  </a:lnTo>
                  <a:lnTo>
                    <a:pt x="0" y="1254"/>
                  </a:lnTo>
                  <a:lnTo>
                    <a:pt x="0" y="1402"/>
                  </a:lnTo>
                  <a:lnTo>
                    <a:pt x="0" y="1549"/>
                  </a:lnTo>
                  <a:lnTo>
                    <a:pt x="18" y="1678"/>
                  </a:lnTo>
                  <a:lnTo>
                    <a:pt x="55" y="1826"/>
                  </a:lnTo>
                  <a:lnTo>
                    <a:pt x="92" y="1955"/>
                  </a:lnTo>
                  <a:lnTo>
                    <a:pt x="148" y="2084"/>
                  </a:lnTo>
                  <a:lnTo>
                    <a:pt x="221" y="2195"/>
                  </a:lnTo>
                  <a:lnTo>
                    <a:pt x="295" y="2305"/>
                  </a:lnTo>
                  <a:lnTo>
                    <a:pt x="387" y="2397"/>
                  </a:lnTo>
                  <a:lnTo>
                    <a:pt x="498" y="2490"/>
                  </a:lnTo>
                  <a:lnTo>
                    <a:pt x="608" y="2582"/>
                  </a:lnTo>
                  <a:lnTo>
                    <a:pt x="719" y="2637"/>
                  </a:lnTo>
                  <a:lnTo>
                    <a:pt x="848" y="2711"/>
                  </a:lnTo>
                  <a:lnTo>
                    <a:pt x="977" y="2748"/>
                  </a:lnTo>
                  <a:lnTo>
                    <a:pt x="1106" y="2785"/>
                  </a:lnTo>
                  <a:lnTo>
                    <a:pt x="1254" y="2803"/>
                  </a:lnTo>
                  <a:lnTo>
                    <a:pt x="1401" y="2822"/>
                  </a:lnTo>
                  <a:lnTo>
                    <a:pt x="1549" y="2803"/>
                  </a:lnTo>
                  <a:lnTo>
                    <a:pt x="1678" y="2785"/>
                  </a:lnTo>
                  <a:lnTo>
                    <a:pt x="1825" y="2748"/>
                  </a:lnTo>
                  <a:lnTo>
                    <a:pt x="1954" y="2711"/>
                  </a:lnTo>
                  <a:lnTo>
                    <a:pt x="2065" y="2656"/>
                  </a:lnTo>
                  <a:lnTo>
                    <a:pt x="2194" y="2582"/>
                  </a:lnTo>
                  <a:lnTo>
                    <a:pt x="2305" y="2508"/>
                  </a:lnTo>
                  <a:lnTo>
                    <a:pt x="2397" y="2416"/>
                  </a:lnTo>
                  <a:lnTo>
                    <a:pt x="2489" y="2324"/>
                  </a:lnTo>
                  <a:lnTo>
                    <a:pt x="2563" y="2213"/>
                  </a:lnTo>
                  <a:lnTo>
                    <a:pt x="2637" y="2102"/>
                  </a:lnTo>
                  <a:lnTo>
                    <a:pt x="2692" y="1973"/>
                  </a:lnTo>
                  <a:lnTo>
                    <a:pt x="2747" y="1844"/>
                  </a:lnTo>
                  <a:lnTo>
                    <a:pt x="2784" y="1697"/>
                  </a:lnTo>
                  <a:lnTo>
                    <a:pt x="2803" y="1568"/>
                  </a:lnTo>
                  <a:lnTo>
                    <a:pt x="2803" y="1420"/>
                  </a:lnTo>
                  <a:lnTo>
                    <a:pt x="2803" y="1273"/>
                  </a:lnTo>
                  <a:lnTo>
                    <a:pt x="2784" y="1125"/>
                  </a:lnTo>
                  <a:lnTo>
                    <a:pt x="2747" y="996"/>
                  </a:lnTo>
                  <a:lnTo>
                    <a:pt x="2710" y="867"/>
                  </a:lnTo>
                  <a:lnTo>
                    <a:pt x="2655" y="738"/>
                  </a:lnTo>
                  <a:lnTo>
                    <a:pt x="2581" y="627"/>
                  </a:lnTo>
                  <a:lnTo>
                    <a:pt x="2508" y="517"/>
                  </a:lnTo>
                  <a:lnTo>
                    <a:pt x="2415" y="406"/>
                  </a:lnTo>
                  <a:lnTo>
                    <a:pt x="2305" y="314"/>
                  </a:lnTo>
                  <a:lnTo>
                    <a:pt x="2213" y="240"/>
                  </a:lnTo>
                  <a:lnTo>
                    <a:pt x="2084" y="166"/>
                  </a:lnTo>
                  <a:lnTo>
                    <a:pt x="1973" y="111"/>
                  </a:lnTo>
                  <a:lnTo>
                    <a:pt x="1844" y="56"/>
                  </a:lnTo>
                  <a:lnTo>
                    <a:pt x="1696"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6" name="Google Shape;3516;p13"/>
            <p:cNvSpPr/>
            <p:nvPr/>
          </p:nvSpPr>
          <p:spPr>
            <a:xfrm>
              <a:off x="6156925" y="1301525"/>
              <a:ext cx="70550" cy="70550"/>
            </a:xfrm>
            <a:custGeom>
              <a:avLst/>
              <a:gdLst/>
              <a:ahLst/>
              <a:cxnLst/>
              <a:rect l="l" t="t" r="r" b="b"/>
              <a:pathLst>
                <a:path w="2822" h="2822" extrusionOk="0">
                  <a:moveTo>
                    <a:pt x="1273" y="1"/>
                  </a:moveTo>
                  <a:lnTo>
                    <a:pt x="1144" y="19"/>
                  </a:lnTo>
                  <a:lnTo>
                    <a:pt x="996" y="56"/>
                  </a:lnTo>
                  <a:lnTo>
                    <a:pt x="867" y="112"/>
                  </a:lnTo>
                  <a:lnTo>
                    <a:pt x="738" y="167"/>
                  </a:lnTo>
                  <a:lnTo>
                    <a:pt x="628" y="222"/>
                  </a:lnTo>
                  <a:lnTo>
                    <a:pt x="517" y="314"/>
                  </a:lnTo>
                  <a:lnTo>
                    <a:pt x="425" y="388"/>
                  </a:lnTo>
                  <a:lnTo>
                    <a:pt x="333" y="499"/>
                  </a:lnTo>
                  <a:lnTo>
                    <a:pt x="240" y="609"/>
                  </a:lnTo>
                  <a:lnTo>
                    <a:pt x="185" y="720"/>
                  </a:lnTo>
                  <a:lnTo>
                    <a:pt x="111" y="849"/>
                  </a:lnTo>
                  <a:lnTo>
                    <a:pt x="75" y="978"/>
                  </a:lnTo>
                  <a:lnTo>
                    <a:pt x="38" y="1107"/>
                  </a:lnTo>
                  <a:lnTo>
                    <a:pt x="19" y="1255"/>
                  </a:lnTo>
                  <a:lnTo>
                    <a:pt x="1" y="1402"/>
                  </a:lnTo>
                  <a:lnTo>
                    <a:pt x="19" y="1550"/>
                  </a:lnTo>
                  <a:lnTo>
                    <a:pt x="38" y="1679"/>
                  </a:lnTo>
                  <a:lnTo>
                    <a:pt x="56" y="1826"/>
                  </a:lnTo>
                  <a:lnTo>
                    <a:pt x="111" y="1955"/>
                  </a:lnTo>
                  <a:lnTo>
                    <a:pt x="167" y="2084"/>
                  </a:lnTo>
                  <a:lnTo>
                    <a:pt x="240" y="2195"/>
                  </a:lnTo>
                  <a:lnTo>
                    <a:pt x="314" y="2306"/>
                  </a:lnTo>
                  <a:lnTo>
                    <a:pt x="406" y="2398"/>
                  </a:lnTo>
                  <a:lnTo>
                    <a:pt x="499" y="2490"/>
                  </a:lnTo>
                  <a:lnTo>
                    <a:pt x="609" y="2582"/>
                  </a:lnTo>
                  <a:lnTo>
                    <a:pt x="720" y="2638"/>
                  </a:lnTo>
                  <a:lnTo>
                    <a:pt x="849" y="2711"/>
                  </a:lnTo>
                  <a:lnTo>
                    <a:pt x="978" y="2748"/>
                  </a:lnTo>
                  <a:lnTo>
                    <a:pt x="1107" y="2785"/>
                  </a:lnTo>
                  <a:lnTo>
                    <a:pt x="1255" y="2804"/>
                  </a:lnTo>
                  <a:lnTo>
                    <a:pt x="1402" y="2822"/>
                  </a:lnTo>
                  <a:lnTo>
                    <a:pt x="1550" y="2804"/>
                  </a:lnTo>
                  <a:lnTo>
                    <a:pt x="1697" y="2785"/>
                  </a:lnTo>
                  <a:lnTo>
                    <a:pt x="1826" y="2767"/>
                  </a:lnTo>
                  <a:lnTo>
                    <a:pt x="1955" y="2711"/>
                  </a:lnTo>
                  <a:lnTo>
                    <a:pt x="2084" y="2656"/>
                  </a:lnTo>
                  <a:lnTo>
                    <a:pt x="2195" y="2582"/>
                  </a:lnTo>
                  <a:lnTo>
                    <a:pt x="2306" y="2508"/>
                  </a:lnTo>
                  <a:lnTo>
                    <a:pt x="2416" y="2416"/>
                  </a:lnTo>
                  <a:lnTo>
                    <a:pt x="2508" y="2324"/>
                  </a:lnTo>
                  <a:lnTo>
                    <a:pt x="2582" y="2213"/>
                  </a:lnTo>
                  <a:lnTo>
                    <a:pt x="2656" y="2103"/>
                  </a:lnTo>
                  <a:lnTo>
                    <a:pt x="2711" y="1974"/>
                  </a:lnTo>
                  <a:lnTo>
                    <a:pt x="2767" y="1845"/>
                  </a:lnTo>
                  <a:lnTo>
                    <a:pt x="2803" y="1716"/>
                  </a:lnTo>
                  <a:lnTo>
                    <a:pt x="2822" y="1568"/>
                  </a:lnTo>
                  <a:lnTo>
                    <a:pt x="2822" y="1421"/>
                  </a:lnTo>
                  <a:lnTo>
                    <a:pt x="2822" y="1273"/>
                  </a:lnTo>
                  <a:lnTo>
                    <a:pt x="2803" y="1126"/>
                  </a:lnTo>
                  <a:lnTo>
                    <a:pt x="2767" y="997"/>
                  </a:lnTo>
                  <a:lnTo>
                    <a:pt x="2730" y="867"/>
                  </a:lnTo>
                  <a:lnTo>
                    <a:pt x="2656" y="738"/>
                  </a:lnTo>
                  <a:lnTo>
                    <a:pt x="2601" y="628"/>
                  </a:lnTo>
                  <a:lnTo>
                    <a:pt x="2508" y="517"/>
                  </a:lnTo>
                  <a:lnTo>
                    <a:pt x="2435" y="407"/>
                  </a:lnTo>
                  <a:lnTo>
                    <a:pt x="2324" y="314"/>
                  </a:lnTo>
                  <a:lnTo>
                    <a:pt x="2213" y="241"/>
                  </a:lnTo>
                  <a:lnTo>
                    <a:pt x="2103" y="167"/>
                  </a:lnTo>
                  <a:lnTo>
                    <a:pt x="1974" y="112"/>
                  </a:lnTo>
                  <a:lnTo>
                    <a:pt x="1845" y="56"/>
                  </a:lnTo>
                  <a:lnTo>
                    <a:pt x="1716" y="38"/>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7" name="Google Shape;3517;p13"/>
            <p:cNvSpPr/>
            <p:nvPr/>
          </p:nvSpPr>
          <p:spPr>
            <a:xfrm>
              <a:off x="6077175" y="1287250"/>
              <a:ext cx="70575" cy="70550"/>
            </a:xfrm>
            <a:custGeom>
              <a:avLst/>
              <a:gdLst/>
              <a:ahLst/>
              <a:cxnLst/>
              <a:rect l="l" t="t" r="r" b="b"/>
              <a:pathLst>
                <a:path w="2823" h="2822" extrusionOk="0">
                  <a:moveTo>
                    <a:pt x="1255" y="0"/>
                  </a:moveTo>
                  <a:lnTo>
                    <a:pt x="1126" y="19"/>
                  </a:lnTo>
                  <a:lnTo>
                    <a:pt x="978" y="56"/>
                  </a:lnTo>
                  <a:lnTo>
                    <a:pt x="849" y="111"/>
                  </a:lnTo>
                  <a:lnTo>
                    <a:pt x="720" y="166"/>
                  </a:lnTo>
                  <a:lnTo>
                    <a:pt x="609" y="240"/>
                  </a:lnTo>
                  <a:lnTo>
                    <a:pt x="499" y="314"/>
                  </a:lnTo>
                  <a:lnTo>
                    <a:pt x="407" y="406"/>
                  </a:lnTo>
                  <a:lnTo>
                    <a:pt x="314" y="498"/>
                  </a:lnTo>
                  <a:lnTo>
                    <a:pt x="241" y="609"/>
                  </a:lnTo>
                  <a:lnTo>
                    <a:pt x="167" y="738"/>
                  </a:lnTo>
                  <a:lnTo>
                    <a:pt x="112" y="848"/>
                  </a:lnTo>
                  <a:lnTo>
                    <a:pt x="56" y="978"/>
                  </a:lnTo>
                  <a:lnTo>
                    <a:pt x="19" y="1125"/>
                  </a:lnTo>
                  <a:lnTo>
                    <a:pt x="1" y="1273"/>
                  </a:lnTo>
                  <a:lnTo>
                    <a:pt x="1" y="1402"/>
                  </a:lnTo>
                  <a:lnTo>
                    <a:pt x="1" y="1549"/>
                  </a:lnTo>
                  <a:lnTo>
                    <a:pt x="19" y="1697"/>
                  </a:lnTo>
                  <a:lnTo>
                    <a:pt x="56" y="1844"/>
                  </a:lnTo>
                  <a:lnTo>
                    <a:pt x="112" y="1973"/>
                  </a:lnTo>
                  <a:lnTo>
                    <a:pt x="167" y="2084"/>
                  </a:lnTo>
                  <a:lnTo>
                    <a:pt x="241" y="2213"/>
                  </a:lnTo>
                  <a:lnTo>
                    <a:pt x="314" y="2305"/>
                  </a:lnTo>
                  <a:lnTo>
                    <a:pt x="407" y="2416"/>
                  </a:lnTo>
                  <a:lnTo>
                    <a:pt x="499" y="2508"/>
                  </a:lnTo>
                  <a:lnTo>
                    <a:pt x="609" y="2582"/>
                  </a:lnTo>
                  <a:lnTo>
                    <a:pt x="739" y="2655"/>
                  </a:lnTo>
                  <a:lnTo>
                    <a:pt x="849" y="2711"/>
                  </a:lnTo>
                  <a:lnTo>
                    <a:pt x="978" y="2748"/>
                  </a:lnTo>
                  <a:lnTo>
                    <a:pt x="1126" y="2784"/>
                  </a:lnTo>
                  <a:lnTo>
                    <a:pt x="1273" y="2803"/>
                  </a:lnTo>
                  <a:lnTo>
                    <a:pt x="1402" y="2821"/>
                  </a:lnTo>
                  <a:lnTo>
                    <a:pt x="1550" y="2803"/>
                  </a:lnTo>
                  <a:lnTo>
                    <a:pt x="1697" y="2784"/>
                  </a:lnTo>
                  <a:lnTo>
                    <a:pt x="1845" y="2748"/>
                  </a:lnTo>
                  <a:lnTo>
                    <a:pt x="1974" y="2711"/>
                  </a:lnTo>
                  <a:lnTo>
                    <a:pt x="2085" y="2655"/>
                  </a:lnTo>
                  <a:lnTo>
                    <a:pt x="2214" y="2582"/>
                  </a:lnTo>
                  <a:lnTo>
                    <a:pt x="2306" y="2508"/>
                  </a:lnTo>
                  <a:lnTo>
                    <a:pt x="2416" y="2416"/>
                  </a:lnTo>
                  <a:lnTo>
                    <a:pt x="2509" y="2305"/>
                  </a:lnTo>
                  <a:lnTo>
                    <a:pt x="2582" y="2194"/>
                  </a:lnTo>
                  <a:lnTo>
                    <a:pt x="2656" y="2084"/>
                  </a:lnTo>
                  <a:lnTo>
                    <a:pt x="2711" y="1955"/>
                  </a:lnTo>
                  <a:lnTo>
                    <a:pt x="2748" y="1826"/>
                  </a:lnTo>
                  <a:lnTo>
                    <a:pt x="2785" y="1697"/>
                  </a:lnTo>
                  <a:lnTo>
                    <a:pt x="2804" y="1549"/>
                  </a:lnTo>
                  <a:lnTo>
                    <a:pt x="2822" y="1402"/>
                  </a:lnTo>
                  <a:lnTo>
                    <a:pt x="2804" y="1254"/>
                  </a:lnTo>
                  <a:lnTo>
                    <a:pt x="2785" y="1125"/>
                  </a:lnTo>
                  <a:lnTo>
                    <a:pt x="2748" y="978"/>
                  </a:lnTo>
                  <a:lnTo>
                    <a:pt x="2711" y="848"/>
                  </a:lnTo>
                  <a:lnTo>
                    <a:pt x="2656" y="719"/>
                  </a:lnTo>
                  <a:lnTo>
                    <a:pt x="2582" y="609"/>
                  </a:lnTo>
                  <a:lnTo>
                    <a:pt x="2509" y="498"/>
                  </a:lnTo>
                  <a:lnTo>
                    <a:pt x="2416" y="406"/>
                  </a:lnTo>
                  <a:lnTo>
                    <a:pt x="2306" y="314"/>
                  </a:lnTo>
                  <a:lnTo>
                    <a:pt x="2195" y="240"/>
                  </a:lnTo>
                  <a:lnTo>
                    <a:pt x="2085" y="166"/>
                  </a:lnTo>
                  <a:lnTo>
                    <a:pt x="1955" y="111"/>
                  </a:lnTo>
                  <a:lnTo>
                    <a:pt x="1826" y="56"/>
                  </a:lnTo>
                  <a:lnTo>
                    <a:pt x="1697" y="19"/>
                  </a:lnTo>
                  <a:lnTo>
                    <a:pt x="15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8" name="Google Shape;3518;p13"/>
            <p:cNvSpPr/>
            <p:nvPr/>
          </p:nvSpPr>
          <p:spPr>
            <a:xfrm>
              <a:off x="5997450" y="1272950"/>
              <a:ext cx="70075" cy="70550"/>
            </a:xfrm>
            <a:custGeom>
              <a:avLst/>
              <a:gdLst/>
              <a:ahLst/>
              <a:cxnLst/>
              <a:rect l="l" t="t" r="r" b="b"/>
              <a:pathLst>
                <a:path w="2803" h="2822" extrusionOk="0">
                  <a:moveTo>
                    <a:pt x="1383" y="1"/>
                  </a:moveTo>
                  <a:lnTo>
                    <a:pt x="1236" y="19"/>
                  </a:lnTo>
                  <a:lnTo>
                    <a:pt x="1106" y="38"/>
                  </a:lnTo>
                  <a:lnTo>
                    <a:pt x="959" y="74"/>
                  </a:lnTo>
                  <a:lnTo>
                    <a:pt x="830" y="111"/>
                  </a:lnTo>
                  <a:lnTo>
                    <a:pt x="719" y="185"/>
                  </a:lnTo>
                  <a:lnTo>
                    <a:pt x="590" y="240"/>
                  </a:lnTo>
                  <a:lnTo>
                    <a:pt x="498" y="333"/>
                  </a:lnTo>
                  <a:lnTo>
                    <a:pt x="387" y="425"/>
                  </a:lnTo>
                  <a:lnTo>
                    <a:pt x="314" y="517"/>
                  </a:lnTo>
                  <a:lnTo>
                    <a:pt x="221" y="628"/>
                  </a:lnTo>
                  <a:lnTo>
                    <a:pt x="166" y="738"/>
                  </a:lnTo>
                  <a:lnTo>
                    <a:pt x="111" y="867"/>
                  </a:lnTo>
                  <a:lnTo>
                    <a:pt x="56" y="996"/>
                  </a:lnTo>
                  <a:lnTo>
                    <a:pt x="19" y="1125"/>
                  </a:lnTo>
                  <a:lnTo>
                    <a:pt x="0" y="1273"/>
                  </a:lnTo>
                  <a:lnTo>
                    <a:pt x="0" y="1420"/>
                  </a:lnTo>
                  <a:lnTo>
                    <a:pt x="0" y="1568"/>
                  </a:lnTo>
                  <a:lnTo>
                    <a:pt x="37" y="1715"/>
                  </a:lnTo>
                  <a:lnTo>
                    <a:pt x="56" y="1845"/>
                  </a:lnTo>
                  <a:lnTo>
                    <a:pt x="111" y="1974"/>
                  </a:lnTo>
                  <a:lnTo>
                    <a:pt x="166" y="2103"/>
                  </a:lnTo>
                  <a:lnTo>
                    <a:pt x="240" y="2213"/>
                  </a:lnTo>
                  <a:lnTo>
                    <a:pt x="314" y="2324"/>
                  </a:lnTo>
                  <a:lnTo>
                    <a:pt x="406" y="2416"/>
                  </a:lnTo>
                  <a:lnTo>
                    <a:pt x="516" y="2508"/>
                  </a:lnTo>
                  <a:lnTo>
                    <a:pt x="609" y="2582"/>
                  </a:lnTo>
                  <a:lnTo>
                    <a:pt x="738" y="2656"/>
                  </a:lnTo>
                  <a:lnTo>
                    <a:pt x="848" y="2711"/>
                  </a:lnTo>
                  <a:lnTo>
                    <a:pt x="996" y="2748"/>
                  </a:lnTo>
                  <a:lnTo>
                    <a:pt x="1125" y="2785"/>
                  </a:lnTo>
                  <a:lnTo>
                    <a:pt x="1272" y="2803"/>
                  </a:lnTo>
                  <a:lnTo>
                    <a:pt x="1420" y="2822"/>
                  </a:lnTo>
                  <a:lnTo>
                    <a:pt x="1567" y="2803"/>
                  </a:lnTo>
                  <a:lnTo>
                    <a:pt x="1697" y="2785"/>
                  </a:lnTo>
                  <a:lnTo>
                    <a:pt x="1844" y="2748"/>
                  </a:lnTo>
                  <a:lnTo>
                    <a:pt x="1973" y="2693"/>
                  </a:lnTo>
                  <a:lnTo>
                    <a:pt x="2084" y="2637"/>
                  </a:lnTo>
                  <a:lnTo>
                    <a:pt x="2213" y="2564"/>
                  </a:lnTo>
                  <a:lnTo>
                    <a:pt x="2305" y="2490"/>
                  </a:lnTo>
                  <a:lnTo>
                    <a:pt x="2416" y="2398"/>
                  </a:lnTo>
                  <a:lnTo>
                    <a:pt x="2489" y="2306"/>
                  </a:lnTo>
                  <a:lnTo>
                    <a:pt x="2582" y="2195"/>
                  </a:lnTo>
                  <a:lnTo>
                    <a:pt x="2637" y="2084"/>
                  </a:lnTo>
                  <a:lnTo>
                    <a:pt x="2711" y="1955"/>
                  </a:lnTo>
                  <a:lnTo>
                    <a:pt x="2747" y="1826"/>
                  </a:lnTo>
                  <a:lnTo>
                    <a:pt x="2784" y="1679"/>
                  </a:lnTo>
                  <a:lnTo>
                    <a:pt x="2803" y="1550"/>
                  </a:lnTo>
                  <a:lnTo>
                    <a:pt x="2803" y="1402"/>
                  </a:lnTo>
                  <a:lnTo>
                    <a:pt x="2803" y="1255"/>
                  </a:lnTo>
                  <a:lnTo>
                    <a:pt x="2766" y="1107"/>
                  </a:lnTo>
                  <a:lnTo>
                    <a:pt x="2747" y="978"/>
                  </a:lnTo>
                  <a:lnTo>
                    <a:pt x="2692" y="849"/>
                  </a:lnTo>
                  <a:lnTo>
                    <a:pt x="2637" y="720"/>
                  </a:lnTo>
                  <a:lnTo>
                    <a:pt x="2563" y="609"/>
                  </a:lnTo>
                  <a:lnTo>
                    <a:pt x="2489" y="499"/>
                  </a:lnTo>
                  <a:lnTo>
                    <a:pt x="2397" y="406"/>
                  </a:lnTo>
                  <a:lnTo>
                    <a:pt x="2287" y="314"/>
                  </a:lnTo>
                  <a:lnTo>
                    <a:pt x="2194" y="240"/>
                  </a:lnTo>
                  <a:lnTo>
                    <a:pt x="2065" y="167"/>
                  </a:lnTo>
                  <a:lnTo>
                    <a:pt x="1955" y="111"/>
                  </a:lnTo>
                  <a:lnTo>
                    <a:pt x="1807" y="56"/>
                  </a:lnTo>
                  <a:lnTo>
                    <a:pt x="1678" y="38"/>
                  </a:lnTo>
                  <a:lnTo>
                    <a:pt x="1531"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9" name="Google Shape;3519;p13"/>
            <p:cNvSpPr/>
            <p:nvPr/>
          </p:nvSpPr>
          <p:spPr>
            <a:xfrm>
              <a:off x="5694600" y="1138825"/>
              <a:ext cx="70550" cy="70550"/>
            </a:xfrm>
            <a:custGeom>
              <a:avLst/>
              <a:gdLst/>
              <a:ahLst/>
              <a:cxnLst/>
              <a:rect l="l" t="t" r="r" b="b"/>
              <a:pathLst>
                <a:path w="2822" h="2822" extrusionOk="0">
                  <a:moveTo>
                    <a:pt x="1254" y="0"/>
                  </a:moveTo>
                  <a:lnTo>
                    <a:pt x="1107" y="37"/>
                  </a:lnTo>
                  <a:lnTo>
                    <a:pt x="978" y="74"/>
                  </a:lnTo>
                  <a:lnTo>
                    <a:pt x="848" y="111"/>
                  </a:lnTo>
                  <a:lnTo>
                    <a:pt x="719" y="166"/>
                  </a:lnTo>
                  <a:lnTo>
                    <a:pt x="609" y="240"/>
                  </a:lnTo>
                  <a:lnTo>
                    <a:pt x="498" y="332"/>
                  </a:lnTo>
                  <a:lnTo>
                    <a:pt x="406" y="424"/>
                  </a:lnTo>
                  <a:lnTo>
                    <a:pt x="314" y="516"/>
                  </a:lnTo>
                  <a:lnTo>
                    <a:pt x="240" y="627"/>
                  </a:lnTo>
                  <a:lnTo>
                    <a:pt x="166" y="738"/>
                  </a:lnTo>
                  <a:lnTo>
                    <a:pt x="111" y="867"/>
                  </a:lnTo>
                  <a:lnTo>
                    <a:pt x="56" y="996"/>
                  </a:lnTo>
                  <a:lnTo>
                    <a:pt x="37" y="1125"/>
                  </a:lnTo>
                  <a:lnTo>
                    <a:pt x="19" y="1272"/>
                  </a:lnTo>
                  <a:lnTo>
                    <a:pt x="0" y="1420"/>
                  </a:lnTo>
                  <a:lnTo>
                    <a:pt x="19" y="1567"/>
                  </a:lnTo>
                  <a:lnTo>
                    <a:pt x="37" y="1715"/>
                  </a:lnTo>
                  <a:lnTo>
                    <a:pt x="74" y="1844"/>
                  </a:lnTo>
                  <a:lnTo>
                    <a:pt x="111" y="1973"/>
                  </a:lnTo>
                  <a:lnTo>
                    <a:pt x="185" y="2102"/>
                  </a:lnTo>
                  <a:lnTo>
                    <a:pt x="240" y="2213"/>
                  </a:lnTo>
                  <a:lnTo>
                    <a:pt x="332" y="2323"/>
                  </a:lnTo>
                  <a:lnTo>
                    <a:pt x="424" y="2416"/>
                  </a:lnTo>
                  <a:lnTo>
                    <a:pt x="517" y="2508"/>
                  </a:lnTo>
                  <a:lnTo>
                    <a:pt x="627" y="2582"/>
                  </a:lnTo>
                  <a:lnTo>
                    <a:pt x="738" y="2655"/>
                  </a:lnTo>
                  <a:lnTo>
                    <a:pt x="867" y="2711"/>
                  </a:lnTo>
                  <a:lnTo>
                    <a:pt x="996" y="2766"/>
                  </a:lnTo>
                  <a:lnTo>
                    <a:pt x="1144" y="2784"/>
                  </a:lnTo>
                  <a:lnTo>
                    <a:pt x="1273" y="2821"/>
                  </a:lnTo>
                  <a:lnTo>
                    <a:pt x="1420" y="2821"/>
                  </a:lnTo>
                  <a:lnTo>
                    <a:pt x="1568" y="2803"/>
                  </a:lnTo>
                  <a:lnTo>
                    <a:pt x="1715" y="2784"/>
                  </a:lnTo>
                  <a:lnTo>
                    <a:pt x="1844" y="2748"/>
                  </a:lnTo>
                  <a:lnTo>
                    <a:pt x="1973" y="2711"/>
                  </a:lnTo>
                  <a:lnTo>
                    <a:pt x="2102" y="2655"/>
                  </a:lnTo>
                  <a:lnTo>
                    <a:pt x="2213" y="2582"/>
                  </a:lnTo>
                  <a:lnTo>
                    <a:pt x="2324" y="2489"/>
                  </a:lnTo>
                  <a:lnTo>
                    <a:pt x="2434" y="2397"/>
                  </a:lnTo>
                  <a:lnTo>
                    <a:pt x="2508" y="2305"/>
                  </a:lnTo>
                  <a:lnTo>
                    <a:pt x="2600" y="2194"/>
                  </a:lnTo>
                  <a:lnTo>
                    <a:pt x="2655" y="2084"/>
                  </a:lnTo>
                  <a:lnTo>
                    <a:pt x="2729" y="1955"/>
                  </a:lnTo>
                  <a:lnTo>
                    <a:pt x="2766" y="1826"/>
                  </a:lnTo>
                  <a:lnTo>
                    <a:pt x="2803" y="1678"/>
                  </a:lnTo>
                  <a:lnTo>
                    <a:pt x="2821" y="1549"/>
                  </a:lnTo>
                  <a:lnTo>
                    <a:pt x="2821" y="1402"/>
                  </a:lnTo>
                  <a:lnTo>
                    <a:pt x="2821" y="1254"/>
                  </a:lnTo>
                  <a:lnTo>
                    <a:pt x="2803" y="1107"/>
                  </a:lnTo>
                  <a:lnTo>
                    <a:pt x="2766" y="977"/>
                  </a:lnTo>
                  <a:lnTo>
                    <a:pt x="2711" y="848"/>
                  </a:lnTo>
                  <a:lnTo>
                    <a:pt x="2655" y="719"/>
                  </a:lnTo>
                  <a:lnTo>
                    <a:pt x="2582" y="609"/>
                  </a:lnTo>
                  <a:lnTo>
                    <a:pt x="2508" y="498"/>
                  </a:lnTo>
                  <a:lnTo>
                    <a:pt x="2416" y="406"/>
                  </a:lnTo>
                  <a:lnTo>
                    <a:pt x="2305" y="314"/>
                  </a:lnTo>
                  <a:lnTo>
                    <a:pt x="2194" y="221"/>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0" name="Google Shape;3520;p13"/>
            <p:cNvSpPr/>
            <p:nvPr/>
          </p:nvSpPr>
          <p:spPr>
            <a:xfrm>
              <a:off x="5207375" y="642825"/>
              <a:ext cx="69150" cy="69625"/>
            </a:xfrm>
            <a:custGeom>
              <a:avLst/>
              <a:gdLst/>
              <a:ahLst/>
              <a:cxnLst/>
              <a:rect l="l" t="t" r="r" b="b"/>
              <a:pathLst>
                <a:path w="2766" h="2785" extrusionOk="0">
                  <a:moveTo>
                    <a:pt x="1254" y="1"/>
                  </a:moveTo>
                  <a:lnTo>
                    <a:pt x="1107" y="19"/>
                  </a:lnTo>
                  <a:lnTo>
                    <a:pt x="977" y="56"/>
                  </a:lnTo>
                  <a:lnTo>
                    <a:pt x="848" y="93"/>
                  </a:lnTo>
                  <a:lnTo>
                    <a:pt x="719" y="167"/>
                  </a:lnTo>
                  <a:lnTo>
                    <a:pt x="609" y="222"/>
                  </a:lnTo>
                  <a:lnTo>
                    <a:pt x="498" y="314"/>
                  </a:lnTo>
                  <a:lnTo>
                    <a:pt x="406" y="388"/>
                  </a:lnTo>
                  <a:lnTo>
                    <a:pt x="314" y="499"/>
                  </a:lnTo>
                  <a:lnTo>
                    <a:pt x="221" y="591"/>
                  </a:lnTo>
                  <a:lnTo>
                    <a:pt x="166" y="720"/>
                  </a:lnTo>
                  <a:lnTo>
                    <a:pt x="111" y="830"/>
                  </a:lnTo>
                  <a:lnTo>
                    <a:pt x="56" y="960"/>
                  </a:lnTo>
                  <a:lnTo>
                    <a:pt x="19" y="1107"/>
                  </a:lnTo>
                  <a:lnTo>
                    <a:pt x="0" y="1236"/>
                  </a:lnTo>
                  <a:lnTo>
                    <a:pt x="0" y="1384"/>
                  </a:lnTo>
                  <a:lnTo>
                    <a:pt x="0" y="1531"/>
                  </a:lnTo>
                  <a:lnTo>
                    <a:pt x="19" y="1679"/>
                  </a:lnTo>
                  <a:lnTo>
                    <a:pt x="56" y="1808"/>
                  </a:lnTo>
                  <a:lnTo>
                    <a:pt x="111" y="1937"/>
                  </a:lnTo>
                  <a:lnTo>
                    <a:pt x="166" y="2066"/>
                  </a:lnTo>
                  <a:lnTo>
                    <a:pt x="240" y="2176"/>
                  </a:lnTo>
                  <a:lnTo>
                    <a:pt x="314" y="2287"/>
                  </a:lnTo>
                  <a:lnTo>
                    <a:pt x="406" y="2379"/>
                  </a:lnTo>
                  <a:lnTo>
                    <a:pt x="498" y="2471"/>
                  </a:lnTo>
                  <a:lnTo>
                    <a:pt x="609" y="2545"/>
                  </a:lnTo>
                  <a:lnTo>
                    <a:pt x="719" y="2619"/>
                  </a:lnTo>
                  <a:lnTo>
                    <a:pt x="848" y="2674"/>
                  </a:lnTo>
                  <a:lnTo>
                    <a:pt x="977" y="2711"/>
                  </a:lnTo>
                  <a:lnTo>
                    <a:pt x="1107" y="2748"/>
                  </a:lnTo>
                  <a:lnTo>
                    <a:pt x="1254" y="2766"/>
                  </a:lnTo>
                  <a:lnTo>
                    <a:pt x="1402" y="2785"/>
                  </a:lnTo>
                  <a:lnTo>
                    <a:pt x="1549" y="2766"/>
                  </a:lnTo>
                  <a:lnTo>
                    <a:pt x="1697" y="2748"/>
                  </a:lnTo>
                  <a:lnTo>
                    <a:pt x="1826" y="2711"/>
                  </a:lnTo>
                  <a:lnTo>
                    <a:pt x="1955" y="2656"/>
                  </a:lnTo>
                  <a:lnTo>
                    <a:pt x="2065" y="2601"/>
                  </a:lnTo>
                  <a:lnTo>
                    <a:pt x="2194" y="2527"/>
                  </a:lnTo>
                  <a:lnTo>
                    <a:pt x="2287" y="2453"/>
                  </a:lnTo>
                  <a:lnTo>
                    <a:pt x="2397" y="2361"/>
                  </a:lnTo>
                  <a:lnTo>
                    <a:pt x="2471" y="2269"/>
                  </a:lnTo>
                  <a:lnTo>
                    <a:pt x="2563" y="2158"/>
                  </a:lnTo>
                  <a:lnTo>
                    <a:pt x="2618" y="2029"/>
                  </a:lnTo>
                  <a:lnTo>
                    <a:pt x="2674" y="1918"/>
                  </a:lnTo>
                  <a:lnTo>
                    <a:pt x="2729" y="1789"/>
                  </a:lnTo>
                  <a:lnTo>
                    <a:pt x="2748" y="1642"/>
                  </a:lnTo>
                  <a:lnTo>
                    <a:pt x="2766" y="1513"/>
                  </a:lnTo>
                  <a:lnTo>
                    <a:pt x="2766" y="1365"/>
                  </a:lnTo>
                  <a:lnTo>
                    <a:pt x="2766" y="1218"/>
                  </a:lnTo>
                  <a:lnTo>
                    <a:pt x="2748" y="1070"/>
                  </a:lnTo>
                  <a:lnTo>
                    <a:pt x="2711" y="941"/>
                  </a:lnTo>
                  <a:lnTo>
                    <a:pt x="2655" y="812"/>
                  </a:lnTo>
                  <a:lnTo>
                    <a:pt x="2600" y="701"/>
                  </a:lnTo>
                  <a:lnTo>
                    <a:pt x="2545" y="591"/>
                  </a:lnTo>
                  <a:lnTo>
                    <a:pt x="2452" y="480"/>
                  </a:lnTo>
                  <a:lnTo>
                    <a:pt x="2360" y="388"/>
                  </a:lnTo>
                  <a:lnTo>
                    <a:pt x="2268" y="296"/>
                  </a:lnTo>
                  <a:lnTo>
                    <a:pt x="2176" y="222"/>
                  </a:lnTo>
                  <a:lnTo>
                    <a:pt x="2047" y="167"/>
                  </a:lnTo>
                  <a:lnTo>
                    <a:pt x="1936" y="111"/>
                  </a:lnTo>
                  <a:lnTo>
                    <a:pt x="1807" y="56"/>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1" name="Google Shape;3521;p13"/>
            <p:cNvSpPr/>
            <p:nvPr/>
          </p:nvSpPr>
          <p:spPr>
            <a:xfrm>
              <a:off x="5404200" y="925400"/>
              <a:ext cx="69625" cy="69175"/>
            </a:xfrm>
            <a:custGeom>
              <a:avLst/>
              <a:gdLst/>
              <a:ahLst/>
              <a:cxnLst/>
              <a:rect l="l" t="t" r="r" b="b"/>
              <a:pathLst>
                <a:path w="2785" h="2767" extrusionOk="0">
                  <a:moveTo>
                    <a:pt x="1254" y="0"/>
                  </a:moveTo>
                  <a:lnTo>
                    <a:pt x="1125" y="19"/>
                  </a:lnTo>
                  <a:lnTo>
                    <a:pt x="978" y="56"/>
                  </a:lnTo>
                  <a:lnTo>
                    <a:pt x="848" y="93"/>
                  </a:lnTo>
                  <a:lnTo>
                    <a:pt x="719" y="148"/>
                  </a:lnTo>
                  <a:lnTo>
                    <a:pt x="609" y="222"/>
                  </a:lnTo>
                  <a:lnTo>
                    <a:pt x="498" y="295"/>
                  </a:lnTo>
                  <a:lnTo>
                    <a:pt x="406" y="388"/>
                  </a:lnTo>
                  <a:lnTo>
                    <a:pt x="314" y="480"/>
                  </a:lnTo>
                  <a:lnTo>
                    <a:pt x="240" y="590"/>
                  </a:lnTo>
                  <a:lnTo>
                    <a:pt x="166" y="701"/>
                  </a:lnTo>
                  <a:lnTo>
                    <a:pt x="111" y="830"/>
                  </a:lnTo>
                  <a:lnTo>
                    <a:pt x="56" y="959"/>
                  </a:lnTo>
                  <a:lnTo>
                    <a:pt x="19" y="1088"/>
                  </a:lnTo>
                  <a:lnTo>
                    <a:pt x="0" y="1236"/>
                  </a:lnTo>
                  <a:lnTo>
                    <a:pt x="0" y="1383"/>
                  </a:lnTo>
                  <a:lnTo>
                    <a:pt x="0" y="1531"/>
                  </a:lnTo>
                  <a:lnTo>
                    <a:pt x="19" y="1660"/>
                  </a:lnTo>
                  <a:lnTo>
                    <a:pt x="56" y="1789"/>
                  </a:lnTo>
                  <a:lnTo>
                    <a:pt x="93" y="1918"/>
                  </a:lnTo>
                  <a:lnTo>
                    <a:pt x="148" y="2047"/>
                  </a:lnTo>
                  <a:lnTo>
                    <a:pt x="222" y="2158"/>
                  </a:lnTo>
                  <a:lnTo>
                    <a:pt x="295" y="2268"/>
                  </a:lnTo>
                  <a:lnTo>
                    <a:pt x="388" y="2360"/>
                  </a:lnTo>
                  <a:lnTo>
                    <a:pt x="480" y="2453"/>
                  </a:lnTo>
                  <a:lnTo>
                    <a:pt x="572" y="2526"/>
                  </a:lnTo>
                  <a:lnTo>
                    <a:pt x="683" y="2600"/>
                  </a:lnTo>
                  <a:lnTo>
                    <a:pt x="812" y="2655"/>
                  </a:lnTo>
                  <a:lnTo>
                    <a:pt x="941" y="2711"/>
                  </a:lnTo>
                  <a:lnTo>
                    <a:pt x="1070" y="2748"/>
                  </a:lnTo>
                  <a:lnTo>
                    <a:pt x="1199" y="2766"/>
                  </a:lnTo>
                  <a:lnTo>
                    <a:pt x="1494" y="2766"/>
                  </a:lnTo>
                  <a:lnTo>
                    <a:pt x="1623" y="2748"/>
                  </a:lnTo>
                  <a:lnTo>
                    <a:pt x="1770" y="2729"/>
                  </a:lnTo>
                  <a:lnTo>
                    <a:pt x="1899" y="2674"/>
                  </a:lnTo>
                  <a:lnTo>
                    <a:pt x="2029" y="2637"/>
                  </a:lnTo>
                  <a:lnTo>
                    <a:pt x="2139" y="2563"/>
                  </a:lnTo>
                  <a:lnTo>
                    <a:pt x="2250" y="2489"/>
                  </a:lnTo>
                  <a:lnTo>
                    <a:pt x="2360" y="2397"/>
                  </a:lnTo>
                  <a:lnTo>
                    <a:pt x="2453" y="2305"/>
                  </a:lnTo>
                  <a:lnTo>
                    <a:pt x="2526" y="2194"/>
                  </a:lnTo>
                  <a:lnTo>
                    <a:pt x="2600" y="2084"/>
                  </a:lnTo>
                  <a:lnTo>
                    <a:pt x="2655" y="1973"/>
                  </a:lnTo>
                  <a:lnTo>
                    <a:pt x="2711" y="1844"/>
                  </a:lnTo>
                  <a:lnTo>
                    <a:pt x="2748" y="1697"/>
                  </a:lnTo>
                  <a:lnTo>
                    <a:pt x="2766" y="1568"/>
                  </a:lnTo>
                  <a:lnTo>
                    <a:pt x="2784" y="1420"/>
                  </a:lnTo>
                  <a:lnTo>
                    <a:pt x="2766" y="1273"/>
                  </a:lnTo>
                  <a:lnTo>
                    <a:pt x="2748" y="1125"/>
                  </a:lnTo>
                  <a:lnTo>
                    <a:pt x="2729" y="996"/>
                  </a:lnTo>
                  <a:lnTo>
                    <a:pt x="2674" y="867"/>
                  </a:lnTo>
                  <a:lnTo>
                    <a:pt x="2619" y="738"/>
                  </a:lnTo>
                  <a:lnTo>
                    <a:pt x="2563" y="627"/>
                  </a:lnTo>
                  <a:lnTo>
                    <a:pt x="2489" y="517"/>
                  </a:lnTo>
                  <a:lnTo>
                    <a:pt x="2397" y="406"/>
                  </a:lnTo>
                  <a:lnTo>
                    <a:pt x="2305" y="314"/>
                  </a:lnTo>
                  <a:lnTo>
                    <a:pt x="2194" y="240"/>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2" name="Google Shape;3522;p13"/>
            <p:cNvSpPr/>
            <p:nvPr/>
          </p:nvSpPr>
          <p:spPr>
            <a:xfrm>
              <a:off x="5470100" y="1016675"/>
              <a:ext cx="68725" cy="69150"/>
            </a:xfrm>
            <a:custGeom>
              <a:avLst/>
              <a:gdLst/>
              <a:ahLst/>
              <a:cxnLst/>
              <a:rect l="l" t="t" r="r" b="b"/>
              <a:pathLst>
                <a:path w="2749" h="2766" extrusionOk="0">
                  <a:moveTo>
                    <a:pt x="1384" y="0"/>
                  </a:moveTo>
                  <a:lnTo>
                    <a:pt x="1236" y="19"/>
                  </a:lnTo>
                  <a:lnTo>
                    <a:pt x="1107" y="37"/>
                  </a:lnTo>
                  <a:lnTo>
                    <a:pt x="978" y="74"/>
                  </a:lnTo>
                  <a:lnTo>
                    <a:pt x="849" y="111"/>
                  </a:lnTo>
                  <a:lnTo>
                    <a:pt x="720" y="166"/>
                  </a:lnTo>
                  <a:lnTo>
                    <a:pt x="609" y="240"/>
                  </a:lnTo>
                  <a:lnTo>
                    <a:pt x="499" y="314"/>
                  </a:lnTo>
                  <a:lnTo>
                    <a:pt x="407" y="406"/>
                  </a:lnTo>
                  <a:lnTo>
                    <a:pt x="314" y="498"/>
                  </a:lnTo>
                  <a:lnTo>
                    <a:pt x="241" y="590"/>
                  </a:lnTo>
                  <a:lnTo>
                    <a:pt x="167" y="701"/>
                  </a:lnTo>
                  <a:lnTo>
                    <a:pt x="112" y="830"/>
                  </a:lnTo>
                  <a:lnTo>
                    <a:pt x="75" y="959"/>
                  </a:lnTo>
                  <a:lnTo>
                    <a:pt x="38" y="1088"/>
                  </a:lnTo>
                  <a:lnTo>
                    <a:pt x="1" y="1217"/>
                  </a:lnTo>
                  <a:lnTo>
                    <a:pt x="1" y="1365"/>
                  </a:lnTo>
                  <a:lnTo>
                    <a:pt x="1" y="1512"/>
                  </a:lnTo>
                  <a:lnTo>
                    <a:pt x="19" y="1641"/>
                  </a:lnTo>
                  <a:lnTo>
                    <a:pt x="56" y="1770"/>
                  </a:lnTo>
                  <a:lnTo>
                    <a:pt x="93" y="1899"/>
                  </a:lnTo>
                  <a:lnTo>
                    <a:pt x="148" y="2028"/>
                  </a:lnTo>
                  <a:lnTo>
                    <a:pt x="222" y="2139"/>
                  </a:lnTo>
                  <a:lnTo>
                    <a:pt x="296" y="2250"/>
                  </a:lnTo>
                  <a:lnTo>
                    <a:pt x="370" y="2342"/>
                  </a:lnTo>
                  <a:lnTo>
                    <a:pt x="480" y="2434"/>
                  </a:lnTo>
                  <a:lnTo>
                    <a:pt x="573" y="2526"/>
                  </a:lnTo>
                  <a:lnTo>
                    <a:pt x="683" y="2581"/>
                  </a:lnTo>
                  <a:lnTo>
                    <a:pt x="812" y="2655"/>
                  </a:lnTo>
                  <a:lnTo>
                    <a:pt x="923" y="2692"/>
                  </a:lnTo>
                  <a:lnTo>
                    <a:pt x="1070" y="2729"/>
                  </a:lnTo>
                  <a:lnTo>
                    <a:pt x="1199" y="2747"/>
                  </a:lnTo>
                  <a:lnTo>
                    <a:pt x="1347" y="2766"/>
                  </a:lnTo>
                  <a:lnTo>
                    <a:pt x="1494" y="2766"/>
                  </a:lnTo>
                  <a:lnTo>
                    <a:pt x="1624" y="2747"/>
                  </a:lnTo>
                  <a:lnTo>
                    <a:pt x="1771" y="2711"/>
                  </a:lnTo>
                  <a:lnTo>
                    <a:pt x="1900" y="2674"/>
                  </a:lnTo>
                  <a:lnTo>
                    <a:pt x="2011" y="2618"/>
                  </a:lnTo>
                  <a:lnTo>
                    <a:pt x="2140" y="2545"/>
                  </a:lnTo>
                  <a:lnTo>
                    <a:pt x="2250" y="2471"/>
                  </a:lnTo>
                  <a:lnTo>
                    <a:pt x="2343" y="2379"/>
                  </a:lnTo>
                  <a:lnTo>
                    <a:pt x="2435" y="2286"/>
                  </a:lnTo>
                  <a:lnTo>
                    <a:pt x="2509" y="2176"/>
                  </a:lnTo>
                  <a:lnTo>
                    <a:pt x="2582" y="2065"/>
                  </a:lnTo>
                  <a:lnTo>
                    <a:pt x="2656" y="1936"/>
                  </a:lnTo>
                  <a:lnTo>
                    <a:pt x="2693" y="1807"/>
                  </a:lnTo>
                  <a:lnTo>
                    <a:pt x="2730" y="1678"/>
                  </a:lnTo>
                  <a:lnTo>
                    <a:pt x="2748" y="1530"/>
                  </a:lnTo>
                  <a:lnTo>
                    <a:pt x="2748" y="1383"/>
                  </a:lnTo>
                  <a:lnTo>
                    <a:pt x="2748" y="1235"/>
                  </a:lnTo>
                  <a:lnTo>
                    <a:pt x="2730" y="1106"/>
                  </a:lnTo>
                  <a:lnTo>
                    <a:pt x="2693" y="977"/>
                  </a:lnTo>
                  <a:lnTo>
                    <a:pt x="2656" y="848"/>
                  </a:lnTo>
                  <a:lnTo>
                    <a:pt x="2601" y="719"/>
                  </a:lnTo>
                  <a:lnTo>
                    <a:pt x="2527" y="609"/>
                  </a:lnTo>
                  <a:lnTo>
                    <a:pt x="2453" y="498"/>
                  </a:lnTo>
                  <a:lnTo>
                    <a:pt x="2361" y="406"/>
                  </a:lnTo>
                  <a:lnTo>
                    <a:pt x="2269" y="314"/>
                  </a:lnTo>
                  <a:lnTo>
                    <a:pt x="2158" y="240"/>
                  </a:lnTo>
                  <a:lnTo>
                    <a:pt x="2048" y="166"/>
                  </a:lnTo>
                  <a:lnTo>
                    <a:pt x="1919" y="111"/>
                  </a:lnTo>
                  <a:lnTo>
                    <a:pt x="1808" y="74"/>
                  </a:lnTo>
                  <a:lnTo>
                    <a:pt x="1660" y="37"/>
                  </a:lnTo>
                  <a:lnTo>
                    <a:pt x="1531" y="19"/>
                  </a:lnTo>
                  <a:lnTo>
                    <a:pt x="13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3" name="Google Shape;3523;p13"/>
            <p:cNvSpPr/>
            <p:nvPr/>
          </p:nvSpPr>
          <p:spPr>
            <a:xfrm>
              <a:off x="6397550" y="1363300"/>
              <a:ext cx="3700" cy="32300"/>
            </a:xfrm>
            <a:custGeom>
              <a:avLst/>
              <a:gdLst/>
              <a:ahLst/>
              <a:cxnLst/>
              <a:rect l="l" t="t" r="r" b="b"/>
              <a:pathLst>
                <a:path w="148" h="1292" extrusionOk="0">
                  <a:moveTo>
                    <a:pt x="148" y="1"/>
                  </a:moveTo>
                  <a:lnTo>
                    <a:pt x="93" y="148"/>
                  </a:lnTo>
                  <a:lnTo>
                    <a:pt x="37" y="296"/>
                  </a:lnTo>
                  <a:lnTo>
                    <a:pt x="1" y="443"/>
                  </a:lnTo>
                  <a:lnTo>
                    <a:pt x="1" y="591"/>
                  </a:lnTo>
                  <a:lnTo>
                    <a:pt x="1" y="793"/>
                  </a:lnTo>
                  <a:lnTo>
                    <a:pt x="37" y="959"/>
                  </a:lnTo>
                  <a:lnTo>
                    <a:pt x="74" y="1125"/>
                  </a:lnTo>
                  <a:lnTo>
                    <a:pt x="148" y="1291"/>
                  </a:lnTo>
                  <a:lnTo>
                    <a:pt x="1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4" name="Google Shape;3524;p13"/>
            <p:cNvSpPr/>
            <p:nvPr/>
          </p:nvSpPr>
          <p:spPr>
            <a:xfrm>
              <a:off x="5090275" y="377775"/>
              <a:ext cx="69175" cy="68725"/>
            </a:xfrm>
            <a:custGeom>
              <a:avLst/>
              <a:gdLst/>
              <a:ahLst/>
              <a:cxnLst/>
              <a:rect l="l" t="t" r="r" b="b"/>
              <a:pathLst>
                <a:path w="2767" h="2749" extrusionOk="0">
                  <a:moveTo>
                    <a:pt x="1292" y="1"/>
                  </a:moveTo>
                  <a:lnTo>
                    <a:pt x="1144" y="19"/>
                  </a:lnTo>
                  <a:lnTo>
                    <a:pt x="1015" y="38"/>
                  </a:lnTo>
                  <a:lnTo>
                    <a:pt x="886" y="75"/>
                  </a:lnTo>
                  <a:lnTo>
                    <a:pt x="757" y="130"/>
                  </a:lnTo>
                  <a:lnTo>
                    <a:pt x="646" y="204"/>
                  </a:lnTo>
                  <a:lnTo>
                    <a:pt x="536" y="277"/>
                  </a:lnTo>
                  <a:lnTo>
                    <a:pt x="425" y="370"/>
                  </a:lnTo>
                  <a:lnTo>
                    <a:pt x="333" y="462"/>
                  </a:lnTo>
                  <a:lnTo>
                    <a:pt x="259" y="572"/>
                  </a:lnTo>
                  <a:lnTo>
                    <a:pt x="185" y="683"/>
                  </a:lnTo>
                  <a:lnTo>
                    <a:pt x="130" y="794"/>
                  </a:lnTo>
                  <a:lnTo>
                    <a:pt x="75" y="923"/>
                  </a:lnTo>
                  <a:lnTo>
                    <a:pt x="38" y="1070"/>
                  </a:lnTo>
                  <a:lnTo>
                    <a:pt x="19" y="1199"/>
                  </a:lnTo>
                  <a:lnTo>
                    <a:pt x="1" y="1347"/>
                  </a:lnTo>
                  <a:lnTo>
                    <a:pt x="19" y="1494"/>
                  </a:lnTo>
                  <a:lnTo>
                    <a:pt x="38" y="1623"/>
                  </a:lnTo>
                  <a:lnTo>
                    <a:pt x="56" y="1752"/>
                  </a:lnTo>
                  <a:lnTo>
                    <a:pt x="93" y="1881"/>
                  </a:lnTo>
                  <a:lnTo>
                    <a:pt x="148" y="2011"/>
                  </a:lnTo>
                  <a:lnTo>
                    <a:pt x="222" y="2121"/>
                  </a:lnTo>
                  <a:lnTo>
                    <a:pt x="296" y="2232"/>
                  </a:lnTo>
                  <a:lnTo>
                    <a:pt x="388" y="2324"/>
                  </a:lnTo>
                  <a:lnTo>
                    <a:pt x="480" y="2416"/>
                  </a:lnTo>
                  <a:lnTo>
                    <a:pt x="573" y="2508"/>
                  </a:lnTo>
                  <a:lnTo>
                    <a:pt x="683" y="2564"/>
                  </a:lnTo>
                  <a:lnTo>
                    <a:pt x="812" y="2637"/>
                  </a:lnTo>
                  <a:lnTo>
                    <a:pt x="923" y="2674"/>
                  </a:lnTo>
                  <a:lnTo>
                    <a:pt x="1052" y="2711"/>
                  </a:lnTo>
                  <a:lnTo>
                    <a:pt x="1199" y="2748"/>
                  </a:lnTo>
                  <a:lnTo>
                    <a:pt x="1476" y="2748"/>
                  </a:lnTo>
                  <a:lnTo>
                    <a:pt x="1623" y="2730"/>
                  </a:lnTo>
                  <a:lnTo>
                    <a:pt x="1753" y="2711"/>
                  </a:lnTo>
                  <a:lnTo>
                    <a:pt x="1900" y="2656"/>
                  </a:lnTo>
                  <a:lnTo>
                    <a:pt x="2011" y="2601"/>
                  </a:lnTo>
                  <a:lnTo>
                    <a:pt x="2140" y="2545"/>
                  </a:lnTo>
                  <a:lnTo>
                    <a:pt x="2250" y="2471"/>
                  </a:lnTo>
                  <a:lnTo>
                    <a:pt x="2343" y="2379"/>
                  </a:lnTo>
                  <a:lnTo>
                    <a:pt x="2435" y="2287"/>
                  </a:lnTo>
                  <a:lnTo>
                    <a:pt x="2527" y="2176"/>
                  </a:lnTo>
                  <a:lnTo>
                    <a:pt x="2601" y="2066"/>
                  </a:lnTo>
                  <a:lnTo>
                    <a:pt x="2656" y="1955"/>
                  </a:lnTo>
                  <a:lnTo>
                    <a:pt x="2693" y="1826"/>
                  </a:lnTo>
                  <a:lnTo>
                    <a:pt x="2730" y="1679"/>
                  </a:lnTo>
                  <a:lnTo>
                    <a:pt x="2767" y="1550"/>
                  </a:lnTo>
                  <a:lnTo>
                    <a:pt x="2767" y="1402"/>
                  </a:lnTo>
                  <a:lnTo>
                    <a:pt x="2767" y="1255"/>
                  </a:lnTo>
                  <a:lnTo>
                    <a:pt x="2748" y="1126"/>
                  </a:lnTo>
                  <a:lnTo>
                    <a:pt x="2711" y="978"/>
                  </a:lnTo>
                  <a:lnTo>
                    <a:pt x="2674" y="849"/>
                  </a:lnTo>
                  <a:lnTo>
                    <a:pt x="2619" y="738"/>
                  </a:lnTo>
                  <a:lnTo>
                    <a:pt x="2564" y="628"/>
                  </a:lnTo>
                  <a:lnTo>
                    <a:pt x="2490" y="517"/>
                  </a:lnTo>
                  <a:lnTo>
                    <a:pt x="2398" y="406"/>
                  </a:lnTo>
                  <a:lnTo>
                    <a:pt x="2306" y="333"/>
                  </a:lnTo>
                  <a:lnTo>
                    <a:pt x="2195" y="240"/>
                  </a:lnTo>
                  <a:lnTo>
                    <a:pt x="2084" y="167"/>
                  </a:lnTo>
                  <a:lnTo>
                    <a:pt x="1974" y="111"/>
                  </a:lnTo>
                  <a:lnTo>
                    <a:pt x="1845" y="56"/>
                  </a:lnTo>
                  <a:lnTo>
                    <a:pt x="1716" y="19"/>
                  </a:lnTo>
                  <a:lnTo>
                    <a:pt x="15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5" name="Google Shape;3525;p13"/>
            <p:cNvSpPr/>
            <p:nvPr/>
          </p:nvSpPr>
          <p:spPr>
            <a:xfrm>
              <a:off x="5841175" y="1248075"/>
              <a:ext cx="68700" cy="69150"/>
            </a:xfrm>
            <a:custGeom>
              <a:avLst/>
              <a:gdLst/>
              <a:ahLst/>
              <a:cxnLst/>
              <a:rect l="l" t="t" r="r" b="b"/>
              <a:pathLst>
                <a:path w="2748" h="2766" extrusionOk="0">
                  <a:moveTo>
                    <a:pt x="1236" y="0"/>
                  </a:moveTo>
                  <a:lnTo>
                    <a:pt x="1107" y="19"/>
                  </a:lnTo>
                  <a:lnTo>
                    <a:pt x="959" y="55"/>
                  </a:lnTo>
                  <a:lnTo>
                    <a:pt x="830" y="92"/>
                  </a:lnTo>
                  <a:lnTo>
                    <a:pt x="720" y="148"/>
                  </a:lnTo>
                  <a:lnTo>
                    <a:pt x="591" y="221"/>
                  </a:lnTo>
                  <a:lnTo>
                    <a:pt x="498" y="295"/>
                  </a:lnTo>
                  <a:lnTo>
                    <a:pt x="388" y="387"/>
                  </a:lnTo>
                  <a:lnTo>
                    <a:pt x="296" y="498"/>
                  </a:lnTo>
                  <a:lnTo>
                    <a:pt x="222" y="590"/>
                  </a:lnTo>
                  <a:lnTo>
                    <a:pt x="148" y="719"/>
                  </a:lnTo>
                  <a:lnTo>
                    <a:pt x="93" y="830"/>
                  </a:lnTo>
                  <a:lnTo>
                    <a:pt x="56" y="959"/>
                  </a:lnTo>
                  <a:lnTo>
                    <a:pt x="19" y="1106"/>
                  </a:lnTo>
                  <a:lnTo>
                    <a:pt x="1" y="1235"/>
                  </a:lnTo>
                  <a:lnTo>
                    <a:pt x="1" y="1383"/>
                  </a:lnTo>
                  <a:lnTo>
                    <a:pt x="1" y="1530"/>
                  </a:lnTo>
                  <a:lnTo>
                    <a:pt x="19" y="1678"/>
                  </a:lnTo>
                  <a:lnTo>
                    <a:pt x="56" y="1807"/>
                  </a:lnTo>
                  <a:lnTo>
                    <a:pt x="93" y="1918"/>
                  </a:lnTo>
                  <a:lnTo>
                    <a:pt x="167" y="2047"/>
                  </a:lnTo>
                  <a:lnTo>
                    <a:pt x="222" y="2157"/>
                  </a:lnTo>
                  <a:lnTo>
                    <a:pt x="296" y="2268"/>
                  </a:lnTo>
                  <a:lnTo>
                    <a:pt x="388" y="2360"/>
                  </a:lnTo>
                  <a:lnTo>
                    <a:pt x="480" y="2452"/>
                  </a:lnTo>
                  <a:lnTo>
                    <a:pt x="591" y="2526"/>
                  </a:lnTo>
                  <a:lnTo>
                    <a:pt x="701" y="2600"/>
                  </a:lnTo>
                  <a:lnTo>
                    <a:pt x="830" y="2655"/>
                  </a:lnTo>
                  <a:lnTo>
                    <a:pt x="941" y="2692"/>
                  </a:lnTo>
                  <a:lnTo>
                    <a:pt x="1089" y="2729"/>
                  </a:lnTo>
                  <a:lnTo>
                    <a:pt x="1218" y="2747"/>
                  </a:lnTo>
                  <a:lnTo>
                    <a:pt x="1365" y="2766"/>
                  </a:lnTo>
                  <a:lnTo>
                    <a:pt x="1513" y="2747"/>
                  </a:lnTo>
                  <a:lnTo>
                    <a:pt x="1642" y="2729"/>
                  </a:lnTo>
                  <a:lnTo>
                    <a:pt x="1789" y="2692"/>
                  </a:lnTo>
                  <a:lnTo>
                    <a:pt x="1918" y="2655"/>
                  </a:lnTo>
                  <a:lnTo>
                    <a:pt x="2029" y="2600"/>
                  </a:lnTo>
                  <a:lnTo>
                    <a:pt x="2158" y="2526"/>
                  </a:lnTo>
                  <a:lnTo>
                    <a:pt x="2250" y="2452"/>
                  </a:lnTo>
                  <a:lnTo>
                    <a:pt x="2361" y="2360"/>
                  </a:lnTo>
                  <a:lnTo>
                    <a:pt x="2453" y="2268"/>
                  </a:lnTo>
                  <a:lnTo>
                    <a:pt x="2527" y="2157"/>
                  </a:lnTo>
                  <a:lnTo>
                    <a:pt x="2600" y="2047"/>
                  </a:lnTo>
                  <a:lnTo>
                    <a:pt x="2656" y="1918"/>
                  </a:lnTo>
                  <a:lnTo>
                    <a:pt x="2693" y="1789"/>
                  </a:lnTo>
                  <a:lnTo>
                    <a:pt x="2730" y="1660"/>
                  </a:lnTo>
                  <a:lnTo>
                    <a:pt x="2748" y="1512"/>
                  </a:lnTo>
                  <a:lnTo>
                    <a:pt x="2748" y="1364"/>
                  </a:lnTo>
                  <a:lnTo>
                    <a:pt x="2748" y="1217"/>
                  </a:lnTo>
                  <a:lnTo>
                    <a:pt x="2730" y="1088"/>
                  </a:lnTo>
                  <a:lnTo>
                    <a:pt x="2693" y="959"/>
                  </a:lnTo>
                  <a:lnTo>
                    <a:pt x="2656" y="830"/>
                  </a:lnTo>
                  <a:lnTo>
                    <a:pt x="2582" y="701"/>
                  </a:lnTo>
                  <a:lnTo>
                    <a:pt x="2527" y="590"/>
                  </a:lnTo>
                  <a:lnTo>
                    <a:pt x="2453" y="498"/>
                  </a:lnTo>
                  <a:lnTo>
                    <a:pt x="2361" y="387"/>
                  </a:lnTo>
                  <a:lnTo>
                    <a:pt x="2269" y="314"/>
                  </a:lnTo>
                  <a:lnTo>
                    <a:pt x="2158" y="221"/>
                  </a:lnTo>
                  <a:lnTo>
                    <a:pt x="2047" y="166"/>
                  </a:lnTo>
                  <a:lnTo>
                    <a:pt x="1918" y="111"/>
                  </a:lnTo>
                  <a:lnTo>
                    <a:pt x="1808" y="55"/>
                  </a:lnTo>
                  <a:lnTo>
                    <a:pt x="1660"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6" name="Google Shape;3526;p13"/>
            <p:cNvSpPr/>
            <p:nvPr/>
          </p:nvSpPr>
          <p:spPr>
            <a:xfrm>
              <a:off x="5141925" y="548800"/>
              <a:ext cx="68700" cy="69175"/>
            </a:xfrm>
            <a:custGeom>
              <a:avLst/>
              <a:gdLst/>
              <a:ahLst/>
              <a:cxnLst/>
              <a:rect l="l" t="t" r="r" b="b"/>
              <a:pathLst>
                <a:path w="2748" h="2767" extrusionOk="0">
                  <a:moveTo>
                    <a:pt x="1364" y="0"/>
                  </a:moveTo>
                  <a:lnTo>
                    <a:pt x="1217" y="19"/>
                  </a:lnTo>
                  <a:lnTo>
                    <a:pt x="1088" y="37"/>
                  </a:lnTo>
                  <a:lnTo>
                    <a:pt x="940" y="74"/>
                  </a:lnTo>
                  <a:lnTo>
                    <a:pt x="830" y="111"/>
                  </a:lnTo>
                  <a:lnTo>
                    <a:pt x="701" y="166"/>
                  </a:lnTo>
                  <a:lnTo>
                    <a:pt x="590" y="240"/>
                  </a:lnTo>
                  <a:lnTo>
                    <a:pt x="479" y="314"/>
                  </a:lnTo>
                  <a:lnTo>
                    <a:pt x="387" y="406"/>
                  </a:lnTo>
                  <a:lnTo>
                    <a:pt x="295" y="498"/>
                  </a:lnTo>
                  <a:lnTo>
                    <a:pt x="221" y="609"/>
                  </a:lnTo>
                  <a:lnTo>
                    <a:pt x="166" y="719"/>
                  </a:lnTo>
                  <a:lnTo>
                    <a:pt x="111" y="848"/>
                  </a:lnTo>
                  <a:lnTo>
                    <a:pt x="55" y="978"/>
                  </a:lnTo>
                  <a:lnTo>
                    <a:pt x="18" y="1107"/>
                  </a:lnTo>
                  <a:lnTo>
                    <a:pt x="0" y="1236"/>
                  </a:lnTo>
                  <a:lnTo>
                    <a:pt x="0" y="1383"/>
                  </a:lnTo>
                  <a:lnTo>
                    <a:pt x="0" y="1531"/>
                  </a:lnTo>
                  <a:lnTo>
                    <a:pt x="18" y="1660"/>
                  </a:lnTo>
                  <a:lnTo>
                    <a:pt x="55" y="1789"/>
                  </a:lnTo>
                  <a:lnTo>
                    <a:pt x="111" y="1918"/>
                  </a:lnTo>
                  <a:lnTo>
                    <a:pt x="166" y="2047"/>
                  </a:lnTo>
                  <a:lnTo>
                    <a:pt x="240" y="2158"/>
                  </a:lnTo>
                  <a:lnTo>
                    <a:pt x="313" y="2268"/>
                  </a:lnTo>
                  <a:lnTo>
                    <a:pt x="406" y="2360"/>
                  </a:lnTo>
                  <a:lnTo>
                    <a:pt x="498" y="2453"/>
                  </a:lnTo>
                  <a:lnTo>
                    <a:pt x="590" y="2526"/>
                  </a:lnTo>
                  <a:lnTo>
                    <a:pt x="719" y="2600"/>
                  </a:lnTo>
                  <a:lnTo>
                    <a:pt x="830" y="2655"/>
                  </a:lnTo>
                  <a:lnTo>
                    <a:pt x="959" y="2692"/>
                  </a:lnTo>
                  <a:lnTo>
                    <a:pt x="1088" y="2729"/>
                  </a:lnTo>
                  <a:lnTo>
                    <a:pt x="1217" y="2748"/>
                  </a:lnTo>
                  <a:lnTo>
                    <a:pt x="1364" y="2766"/>
                  </a:lnTo>
                  <a:lnTo>
                    <a:pt x="1512" y="2748"/>
                  </a:lnTo>
                  <a:lnTo>
                    <a:pt x="1659" y="2729"/>
                  </a:lnTo>
                  <a:lnTo>
                    <a:pt x="1789" y="2692"/>
                  </a:lnTo>
                  <a:lnTo>
                    <a:pt x="1918" y="2655"/>
                  </a:lnTo>
                  <a:lnTo>
                    <a:pt x="2047" y="2600"/>
                  </a:lnTo>
                  <a:lnTo>
                    <a:pt x="2157" y="2526"/>
                  </a:lnTo>
                  <a:lnTo>
                    <a:pt x="2268" y="2434"/>
                  </a:lnTo>
                  <a:lnTo>
                    <a:pt x="2360" y="2360"/>
                  </a:lnTo>
                  <a:lnTo>
                    <a:pt x="2452" y="2250"/>
                  </a:lnTo>
                  <a:lnTo>
                    <a:pt x="2526" y="2139"/>
                  </a:lnTo>
                  <a:lnTo>
                    <a:pt x="2600" y="2029"/>
                  </a:lnTo>
                  <a:lnTo>
                    <a:pt x="2655" y="1899"/>
                  </a:lnTo>
                  <a:lnTo>
                    <a:pt x="2692" y="1770"/>
                  </a:lnTo>
                  <a:lnTo>
                    <a:pt x="2729" y="1641"/>
                  </a:lnTo>
                  <a:lnTo>
                    <a:pt x="2747" y="1494"/>
                  </a:lnTo>
                  <a:lnTo>
                    <a:pt x="2747" y="1346"/>
                  </a:lnTo>
                  <a:lnTo>
                    <a:pt x="2747" y="1199"/>
                  </a:lnTo>
                  <a:lnTo>
                    <a:pt x="2729" y="1070"/>
                  </a:lnTo>
                  <a:lnTo>
                    <a:pt x="2692" y="941"/>
                  </a:lnTo>
                  <a:lnTo>
                    <a:pt x="2637" y="812"/>
                  </a:lnTo>
                  <a:lnTo>
                    <a:pt x="2581" y="701"/>
                  </a:lnTo>
                  <a:lnTo>
                    <a:pt x="2508" y="590"/>
                  </a:lnTo>
                  <a:lnTo>
                    <a:pt x="2434" y="480"/>
                  </a:lnTo>
                  <a:lnTo>
                    <a:pt x="2342" y="388"/>
                  </a:lnTo>
                  <a:lnTo>
                    <a:pt x="2249" y="295"/>
                  </a:lnTo>
                  <a:lnTo>
                    <a:pt x="2139" y="222"/>
                  </a:lnTo>
                  <a:lnTo>
                    <a:pt x="2028" y="148"/>
                  </a:lnTo>
                  <a:lnTo>
                    <a:pt x="1899" y="93"/>
                  </a:lnTo>
                  <a:lnTo>
                    <a:pt x="1770" y="56"/>
                  </a:lnTo>
                  <a:lnTo>
                    <a:pt x="1641" y="19"/>
                  </a:lnTo>
                  <a:lnTo>
                    <a:pt x="14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7" name="Google Shape;3527;p13"/>
            <p:cNvSpPr/>
            <p:nvPr/>
          </p:nvSpPr>
          <p:spPr>
            <a:xfrm>
              <a:off x="5615300" y="1125450"/>
              <a:ext cx="69175" cy="68700"/>
            </a:xfrm>
            <a:custGeom>
              <a:avLst/>
              <a:gdLst/>
              <a:ahLst/>
              <a:cxnLst/>
              <a:rect l="l" t="t" r="r" b="b"/>
              <a:pathLst>
                <a:path w="2767" h="2748" extrusionOk="0">
                  <a:moveTo>
                    <a:pt x="1255" y="1"/>
                  </a:moveTo>
                  <a:lnTo>
                    <a:pt x="1126" y="19"/>
                  </a:lnTo>
                  <a:lnTo>
                    <a:pt x="978" y="56"/>
                  </a:lnTo>
                  <a:lnTo>
                    <a:pt x="849" y="93"/>
                  </a:lnTo>
                  <a:lnTo>
                    <a:pt x="739" y="148"/>
                  </a:lnTo>
                  <a:lnTo>
                    <a:pt x="609" y="222"/>
                  </a:lnTo>
                  <a:lnTo>
                    <a:pt x="499" y="296"/>
                  </a:lnTo>
                  <a:lnTo>
                    <a:pt x="407" y="388"/>
                  </a:lnTo>
                  <a:lnTo>
                    <a:pt x="314" y="480"/>
                  </a:lnTo>
                  <a:lnTo>
                    <a:pt x="241" y="591"/>
                  </a:lnTo>
                  <a:lnTo>
                    <a:pt x="167" y="720"/>
                  </a:lnTo>
                  <a:lnTo>
                    <a:pt x="112" y="830"/>
                  </a:lnTo>
                  <a:lnTo>
                    <a:pt x="75" y="959"/>
                  </a:lnTo>
                  <a:lnTo>
                    <a:pt x="38" y="1107"/>
                  </a:lnTo>
                  <a:lnTo>
                    <a:pt x="19" y="1236"/>
                  </a:lnTo>
                  <a:lnTo>
                    <a:pt x="1" y="1383"/>
                  </a:lnTo>
                  <a:lnTo>
                    <a:pt x="19" y="1531"/>
                  </a:lnTo>
                  <a:lnTo>
                    <a:pt x="38" y="1660"/>
                  </a:lnTo>
                  <a:lnTo>
                    <a:pt x="75" y="1789"/>
                  </a:lnTo>
                  <a:lnTo>
                    <a:pt x="112" y="1918"/>
                  </a:lnTo>
                  <a:lnTo>
                    <a:pt x="167" y="2047"/>
                  </a:lnTo>
                  <a:lnTo>
                    <a:pt x="241" y="2158"/>
                  </a:lnTo>
                  <a:lnTo>
                    <a:pt x="314" y="2268"/>
                  </a:lnTo>
                  <a:lnTo>
                    <a:pt x="407" y="2361"/>
                  </a:lnTo>
                  <a:lnTo>
                    <a:pt x="499" y="2453"/>
                  </a:lnTo>
                  <a:lnTo>
                    <a:pt x="609" y="2527"/>
                  </a:lnTo>
                  <a:lnTo>
                    <a:pt x="720" y="2582"/>
                  </a:lnTo>
                  <a:lnTo>
                    <a:pt x="831" y="2656"/>
                  </a:lnTo>
                  <a:lnTo>
                    <a:pt x="960" y="2692"/>
                  </a:lnTo>
                  <a:lnTo>
                    <a:pt x="1089" y="2729"/>
                  </a:lnTo>
                  <a:lnTo>
                    <a:pt x="1236" y="2748"/>
                  </a:lnTo>
                  <a:lnTo>
                    <a:pt x="1513" y="2748"/>
                  </a:lnTo>
                  <a:lnTo>
                    <a:pt x="1660" y="2729"/>
                  </a:lnTo>
                  <a:lnTo>
                    <a:pt x="1808" y="2692"/>
                  </a:lnTo>
                  <a:lnTo>
                    <a:pt x="1937" y="2656"/>
                  </a:lnTo>
                  <a:lnTo>
                    <a:pt x="2048" y="2600"/>
                  </a:lnTo>
                  <a:lnTo>
                    <a:pt x="2177" y="2527"/>
                  </a:lnTo>
                  <a:lnTo>
                    <a:pt x="2269" y="2453"/>
                  </a:lnTo>
                  <a:lnTo>
                    <a:pt x="2380" y="2361"/>
                  </a:lnTo>
                  <a:lnTo>
                    <a:pt x="2472" y="2268"/>
                  </a:lnTo>
                  <a:lnTo>
                    <a:pt x="2545" y="2158"/>
                  </a:lnTo>
                  <a:lnTo>
                    <a:pt x="2619" y="2029"/>
                  </a:lnTo>
                  <a:lnTo>
                    <a:pt x="2675" y="1918"/>
                  </a:lnTo>
                  <a:lnTo>
                    <a:pt x="2711" y="1789"/>
                  </a:lnTo>
                  <a:lnTo>
                    <a:pt x="2748" y="1642"/>
                  </a:lnTo>
                  <a:lnTo>
                    <a:pt x="2767" y="1512"/>
                  </a:lnTo>
                  <a:lnTo>
                    <a:pt x="2767" y="1365"/>
                  </a:lnTo>
                  <a:lnTo>
                    <a:pt x="2767" y="1217"/>
                  </a:lnTo>
                  <a:lnTo>
                    <a:pt x="2748" y="1088"/>
                  </a:lnTo>
                  <a:lnTo>
                    <a:pt x="2711" y="959"/>
                  </a:lnTo>
                  <a:lnTo>
                    <a:pt x="2656" y="830"/>
                  </a:lnTo>
                  <a:lnTo>
                    <a:pt x="2601" y="701"/>
                  </a:lnTo>
                  <a:lnTo>
                    <a:pt x="2545" y="591"/>
                  </a:lnTo>
                  <a:lnTo>
                    <a:pt x="2472" y="480"/>
                  </a:lnTo>
                  <a:lnTo>
                    <a:pt x="2380" y="388"/>
                  </a:lnTo>
                  <a:lnTo>
                    <a:pt x="2287" y="296"/>
                  </a:lnTo>
                  <a:lnTo>
                    <a:pt x="2177" y="222"/>
                  </a:lnTo>
                  <a:lnTo>
                    <a:pt x="2066" y="166"/>
                  </a:lnTo>
                  <a:lnTo>
                    <a:pt x="1937" y="93"/>
                  </a:lnTo>
                  <a:lnTo>
                    <a:pt x="1826" y="56"/>
                  </a:lnTo>
                  <a:lnTo>
                    <a:pt x="1679" y="19"/>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8" name="Google Shape;3528;p13"/>
            <p:cNvSpPr/>
            <p:nvPr/>
          </p:nvSpPr>
          <p:spPr>
            <a:xfrm>
              <a:off x="5917700" y="1261900"/>
              <a:ext cx="69625" cy="69625"/>
            </a:xfrm>
            <a:custGeom>
              <a:avLst/>
              <a:gdLst/>
              <a:ahLst/>
              <a:cxnLst/>
              <a:rect l="l" t="t" r="r" b="b"/>
              <a:pathLst>
                <a:path w="2785" h="2785" extrusionOk="0">
                  <a:moveTo>
                    <a:pt x="1291" y="0"/>
                  </a:moveTo>
                  <a:lnTo>
                    <a:pt x="1144" y="19"/>
                  </a:lnTo>
                  <a:lnTo>
                    <a:pt x="1014" y="56"/>
                  </a:lnTo>
                  <a:lnTo>
                    <a:pt x="885" y="92"/>
                  </a:lnTo>
                  <a:lnTo>
                    <a:pt x="756" y="148"/>
                  </a:lnTo>
                  <a:lnTo>
                    <a:pt x="646" y="203"/>
                  </a:lnTo>
                  <a:lnTo>
                    <a:pt x="535" y="277"/>
                  </a:lnTo>
                  <a:lnTo>
                    <a:pt x="443" y="369"/>
                  </a:lnTo>
                  <a:lnTo>
                    <a:pt x="351" y="461"/>
                  </a:lnTo>
                  <a:lnTo>
                    <a:pt x="259" y="553"/>
                  </a:lnTo>
                  <a:lnTo>
                    <a:pt x="185" y="664"/>
                  </a:lnTo>
                  <a:lnTo>
                    <a:pt x="129" y="793"/>
                  </a:lnTo>
                  <a:lnTo>
                    <a:pt x="74" y="904"/>
                  </a:lnTo>
                  <a:lnTo>
                    <a:pt x="37" y="1051"/>
                  </a:lnTo>
                  <a:lnTo>
                    <a:pt x="19" y="1180"/>
                  </a:lnTo>
                  <a:lnTo>
                    <a:pt x="0" y="1328"/>
                  </a:lnTo>
                  <a:lnTo>
                    <a:pt x="0" y="1475"/>
                  </a:lnTo>
                  <a:lnTo>
                    <a:pt x="19" y="1604"/>
                  </a:lnTo>
                  <a:lnTo>
                    <a:pt x="37" y="1752"/>
                  </a:lnTo>
                  <a:lnTo>
                    <a:pt x="93" y="1881"/>
                  </a:lnTo>
                  <a:lnTo>
                    <a:pt x="129" y="2010"/>
                  </a:lnTo>
                  <a:lnTo>
                    <a:pt x="203" y="2139"/>
                  </a:lnTo>
                  <a:lnTo>
                    <a:pt x="277" y="2250"/>
                  </a:lnTo>
                  <a:lnTo>
                    <a:pt x="351" y="2342"/>
                  </a:lnTo>
                  <a:lnTo>
                    <a:pt x="461" y="2434"/>
                  </a:lnTo>
                  <a:lnTo>
                    <a:pt x="554" y="2526"/>
                  </a:lnTo>
                  <a:lnTo>
                    <a:pt x="664" y="2600"/>
                  </a:lnTo>
                  <a:lnTo>
                    <a:pt x="793" y="2655"/>
                  </a:lnTo>
                  <a:lnTo>
                    <a:pt x="922" y="2711"/>
                  </a:lnTo>
                  <a:lnTo>
                    <a:pt x="1051" y="2748"/>
                  </a:lnTo>
                  <a:lnTo>
                    <a:pt x="1180" y="2784"/>
                  </a:lnTo>
                  <a:lnTo>
                    <a:pt x="1475" y="2784"/>
                  </a:lnTo>
                  <a:lnTo>
                    <a:pt x="1623" y="2766"/>
                  </a:lnTo>
                  <a:lnTo>
                    <a:pt x="1770" y="2748"/>
                  </a:lnTo>
                  <a:lnTo>
                    <a:pt x="1900" y="2692"/>
                  </a:lnTo>
                  <a:lnTo>
                    <a:pt x="2029" y="2655"/>
                  </a:lnTo>
                  <a:lnTo>
                    <a:pt x="2139" y="2582"/>
                  </a:lnTo>
                  <a:lnTo>
                    <a:pt x="2250" y="2508"/>
                  </a:lnTo>
                  <a:lnTo>
                    <a:pt x="2360" y="2416"/>
                  </a:lnTo>
                  <a:lnTo>
                    <a:pt x="2453" y="2323"/>
                  </a:lnTo>
                  <a:lnTo>
                    <a:pt x="2526" y="2231"/>
                  </a:lnTo>
                  <a:lnTo>
                    <a:pt x="2600" y="2102"/>
                  </a:lnTo>
                  <a:lnTo>
                    <a:pt x="2674" y="1992"/>
                  </a:lnTo>
                  <a:lnTo>
                    <a:pt x="2711" y="1862"/>
                  </a:lnTo>
                  <a:lnTo>
                    <a:pt x="2748" y="1733"/>
                  </a:lnTo>
                  <a:lnTo>
                    <a:pt x="2785" y="1586"/>
                  </a:lnTo>
                  <a:lnTo>
                    <a:pt x="2785" y="1438"/>
                  </a:lnTo>
                  <a:lnTo>
                    <a:pt x="2785" y="1291"/>
                  </a:lnTo>
                  <a:lnTo>
                    <a:pt x="2766" y="1143"/>
                  </a:lnTo>
                  <a:lnTo>
                    <a:pt x="2748" y="1014"/>
                  </a:lnTo>
                  <a:lnTo>
                    <a:pt x="2692" y="885"/>
                  </a:lnTo>
                  <a:lnTo>
                    <a:pt x="2637" y="756"/>
                  </a:lnTo>
                  <a:lnTo>
                    <a:pt x="2582" y="646"/>
                  </a:lnTo>
                  <a:lnTo>
                    <a:pt x="2508" y="535"/>
                  </a:lnTo>
                  <a:lnTo>
                    <a:pt x="2416" y="424"/>
                  </a:lnTo>
                  <a:lnTo>
                    <a:pt x="2324" y="332"/>
                  </a:lnTo>
                  <a:lnTo>
                    <a:pt x="2213" y="258"/>
                  </a:lnTo>
                  <a:lnTo>
                    <a:pt x="2102" y="185"/>
                  </a:lnTo>
                  <a:lnTo>
                    <a:pt x="1973" y="129"/>
                  </a:lnTo>
                  <a:lnTo>
                    <a:pt x="1844" y="74"/>
                  </a:lnTo>
                  <a:lnTo>
                    <a:pt x="1715" y="37"/>
                  </a:lnTo>
                  <a:lnTo>
                    <a:pt x="1568"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9" name="Google Shape;3529;p13"/>
            <p:cNvSpPr/>
            <p:nvPr/>
          </p:nvSpPr>
          <p:spPr>
            <a:xfrm>
              <a:off x="5039575" y="238125"/>
              <a:ext cx="68250" cy="34125"/>
            </a:xfrm>
            <a:custGeom>
              <a:avLst/>
              <a:gdLst/>
              <a:ahLst/>
              <a:cxnLst/>
              <a:rect l="l" t="t" r="r" b="b"/>
              <a:pathLst>
                <a:path w="2730" h="1365" extrusionOk="0">
                  <a:moveTo>
                    <a:pt x="1" y="0"/>
                  </a:moveTo>
                  <a:lnTo>
                    <a:pt x="1" y="148"/>
                  </a:lnTo>
                  <a:lnTo>
                    <a:pt x="19" y="277"/>
                  </a:lnTo>
                  <a:lnTo>
                    <a:pt x="56" y="406"/>
                  </a:lnTo>
                  <a:lnTo>
                    <a:pt x="93" y="535"/>
                  </a:lnTo>
                  <a:lnTo>
                    <a:pt x="167" y="645"/>
                  </a:lnTo>
                  <a:lnTo>
                    <a:pt x="222" y="756"/>
                  </a:lnTo>
                  <a:lnTo>
                    <a:pt x="314" y="867"/>
                  </a:lnTo>
                  <a:lnTo>
                    <a:pt x="388" y="959"/>
                  </a:lnTo>
                  <a:lnTo>
                    <a:pt x="480" y="1051"/>
                  </a:lnTo>
                  <a:lnTo>
                    <a:pt x="591" y="1125"/>
                  </a:lnTo>
                  <a:lnTo>
                    <a:pt x="701" y="1198"/>
                  </a:lnTo>
                  <a:lnTo>
                    <a:pt x="830" y="1254"/>
                  </a:lnTo>
                  <a:lnTo>
                    <a:pt x="941" y="1309"/>
                  </a:lnTo>
                  <a:lnTo>
                    <a:pt x="1070" y="1328"/>
                  </a:lnTo>
                  <a:lnTo>
                    <a:pt x="1218" y="1364"/>
                  </a:lnTo>
                  <a:lnTo>
                    <a:pt x="1494" y="1364"/>
                  </a:lnTo>
                  <a:lnTo>
                    <a:pt x="1623" y="1346"/>
                  </a:lnTo>
                  <a:lnTo>
                    <a:pt x="1752" y="1309"/>
                  </a:lnTo>
                  <a:lnTo>
                    <a:pt x="1881" y="1254"/>
                  </a:lnTo>
                  <a:lnTo>
                    <a:pt x="2011" y="1198"/>
                  </a:lnTo>
                  <a:lnTo>
                    <a:pt x="2121" y="1143"/>
                  </a:lnTo>
                  <a:lnTo>
                    <a:pt x="2232" y="1051"/>
                  </a:lnTo>
                  <a:lnTo>
                    <a:pt x="2324" y="977"/>
                  </a:lnTo>
                  <a:lnTo>
                    <a:pt x="2416" y="867"/>
                  </a:lnTo>
                  <a:lnTo>
                    <a:pt x="2490" y="774"/>
                  </a:lnTo>
                  <a:lnTo>
                    <a:pt x="2564" y="664"/>
                  </a:lnTo>
                  <a:lnTo>
                    <a:pt x="2619" y="535"/>
                  </a:lnTo>
                  <a:lnTo>
                    <a:pt x="2674" y="406"/>
                  </a:lnTo>
                  <a:lnTo>
                    <a:pt x="2693" y="277"/>
                  </a:lnTo>
                  <a:lnTo>
                    <a:pt x="2730" y="148"/>
                  </a:lnTo>
                  <a:lnTo>
                    <a:pt x="2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0" name="Google Shape;3530;p13"/>
            <p:cNvSpPr/>
            <p:nvPr/>
          </p:nvSpPr>
          <p:spPr>
            <a:xfrm>
              <a:off x="5761425" y="1233775"/>
              <a:ext cx="68725" cy="68700"/>
            </a:xfrm>
            <a:custGeom>
              <a:avLst/>
              <a:gdLst/>
              <a:ahLst/>
              <a:cxnLst/>
              <a:rect l="l" t="t" r="r" b="b"/>
              <a:pathLst>
                <a:path w="2749" h="2748" extrusionOk="0">
                  <a:moveTo>
                    <a:pt x="1347" y="0"/>
                  </a:moveTo>
                  <a:lnTo>
                    <a:pt x="1218" y="19"/>
                  </a:lnTo>
                  <a:lnTo>
                    <a:pt x="1070" y="37"/>
                  </a:lnTo>
                  <a:lnTo>
                    <a:pt x="941" y="74"/>
                  </a:lnTo>
                  <a:lnTo>
                    <a:pt x="812" y="111"/>
                  </a:lnTo>
                  <a:lnTo>
                    <a:pt x="702" y="185"/>
                  </a:lnTo>
                  <a:lnTo>
                    <a:pt x="591" y="240"/>
                  </a:lnTo>
                  <a:lnTo>
                    <a:pt x="480" y="332"/>
                  </a:lnTo>
                  <a:lnTo>
                    <a:pt x="388" y="406"/>
                  </a:lnTo>
                  <a:lnTo>
                    <a:pt x="296" y="517"/>
                  </a:lnTo>
                  <a:lnTo>
                    <a:pt x="222" y="627"/>
                  </a:lnTo>
                  <a:lnTo>
                    <a:pt x="148" y="738"/>
                  </a:lnTo>
                  <a:lnTo>
                    <a:pt x="93" y="849"/>
                  </a:lnTo>
                  <a:lnTo>
                    <a:pt x="56" y="978"/>
                  </a:lnTo>
                  <a:lnTo>
                    <a:pt x="19" y="1107"/>
                  </a:lnTo>
                  <a:lnTo>
                    <a:pt x="1" y="1254"/>
                  </a:lnTo>
                  <a:lnTo>
                    <a:pt x="1" y="1383"/>
                  </a:lnTo>
                  <a:lnTo>
                    <a:pt x="1" y="1531"/>
                  </a:lnTo>
                  <a:lnTo>
                    <a:pt x="19" y="1660"/>
                  </a:lnTo>
                  <a:lnTo>
                    <a:pt x="56" y="1807"/>
                  </a:lnTo>
                  <a:lnTo>
                    <a:pt x="111" y="1918"/>
                  </a:lnTo>
                  <a:lnTo>
                    <a:pt x="167" y="2047"/>
                  </a:lnTo>
                  <a:lnTo>
                    <a:pt x="241" y="2158"/>
                  </a:lnTo>
                  <a:lnTo>
                    <a:pt x="314" y="2268"/>
                  </a:lnTo>
                  <a:lnTo>
                    <a:pt x="407" y="2361"/>
                  </a:lnTo>
                  <a:lnTo>
                    <a:pt x="499" y="2453"/>
                  </a:lnTo>
                  <a:lnTo>
                    <a:pt x="609" y="2527"/>
                  </a:lnTo>
                  <a:lnTo>
                    <a:pt x="720" y="2600"/>
                  </a:lnTo>
                  <a:lnTo>
                    <a:pt x="849" y="2656"/>
                  </a:lnTo>
                  <a:lnTo>
                    <a:pt x="978" y="2692"/>
                  </a:lnTo>
                  <a:lnTo>
                    <a:pt x="1107" y="2729"/>
                  </a:lnTo>
                  <a:lnTo>
                    <a:pt x="1236" y="2748"/>
                  </a:lnTo>
                  <a:lnTo>
                    <a:pt x="1513" y="2748"/>
                  </a:lnTo>
                  <a:lnTo>
                    <a:pt x="1660" y="2729"/>
                  </a:lnTo>
                  <a:lnTo>
                    <a:pt x="1789" y="2692"/>
                  </a:lnTo>
                  <a:lnTo>
                    <a:pt x="1918" y="2637"/>
                  </a:lnTo>
                  <a:lnTo>
                    <a:pt x="2029" y="2582"/>
                  </a:lnTo>
                  <a:lnTo>
                    <a:pt x="2140" y="2508"/>
                  </a:lnTo>
                  <a:lnTo>
                    <a:pt x="2250" y="2434"/>
                  </a:lnTo>
                  <a:lnTo>
                    <a:pt x="2343" y="2342"/>
                  </a:lnTo>
                  <a:lnTo>
                    <a:pt x="2435" y="2250"/>
                  </a:lnTo>
                  <a:lnTo>
                    <a:pt x="2508" y="2139"/>
                  </a:lnTo>
                  <a:lnTo>
                    <a:pt x="2582" y="2029"/>
                  </a:lnTo>
                  <a:lnTo>
                    <a:pt x="2638" y="1900"/>
                  </a:lnTo>
                  <a:lnTo>
                    <a:pt x="2674" y="1771"/>
                  </a:lnTo>
                  <a:lnTo>
                    <a:pt x="2711" y="1641"/>
                  </a:lnTo>
                  <a:lnTo>
                    <a:pt x="2730" y="1512"/>
                  </a:lnTo>
                  <a:lnTo>
                    <a:pt x="2748" y="1365"/>
                  </a:lnTo>
                  <a:lnTo>
                    <a:pt x="2730" y="1217"/>
                  </a:lnTo>
                  <a:lnTo>
                    <a:pt x="2711" y="1088"/>
                  </a:lnTo>
                  <a:lnTo>
                    <a:pt x="2674" y="959"/>
                  </a:lnTo>
                  <a:lnTo>
                    <a:pt x="2638" y="830"/>
                  </a:lnTo>
                  <a:lnTo>
                    <a:pt x="2564" y="720"/>
                  </a:lnTo>
                  <a:lnTo>
                    <a:pt x="2508" y="591"/>
                  </a:lnTo>
                  <a:lnTo>
                    <a:pt x="2416" y="498"/>
                  </a:lnTo>
                  <a:lnTo>
                    <a:pt x="2324" y="406"/>
                  </a:lnTo>
                  <a:lnTo>
                    <a:pt x="2232" y="314"/>
                  </a:lnTo>
                  <a:lnTo>
                    <a:pt x="2121" y="240"/>
                  </a:lnTo>
                  <a:lnTo>
                    <a:pt x="2011" y="166"/>
                  </a:lnTo>
                  <a:lnTo>
                    <a:pt x="1900" y="111"/>
                  </a:lnTo>
                  <a:lnTo>
                    <a:pt x="1771" y="56"/>
                  </a:lnTo>
                  <a:lnTo>
                    <a:pt x="1642" y="37"/>
                  </a:lnTo>
                  <a:lnTo>
                    <a:pt x="1494"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1" name="Google Shape;3531;p13"/>
            <p:cNvSpPr/>
            <p:nvPr/>
          </p:nvSpPr>
          <p:spPr>
            <a:xfrm>
              <a:off x="5028050" y="283750"/>
              <a:ext cx="68250" cy="68250"/>
            </a:xfrm>
            <a:custGeom>
              <a:avLst/>
              <a:gdLst/>
              <a:ahLst/>
              <a:cxnLst/>
              <a:rect l="l" t="t" r="r" b="b"/>
              <a:pathLst>
                <a:path w="2730" h="2730" extrusionOk="0">
                  <a:moveTo>
                    <a:pt x="1402" y="0"/>
                  </a:moveTo>
                  <a:lnTo>
                    <a:pt x="1255" y="19"/>
                  </a:lnTo>
                  <a:lnTo>
                    <a:pt x="1126" y="37"/>
                  </a:lnTo>
                  <a:lnTo>
                    <a:pt x="996" y="56"/>
                  </a:lnTo>
                  <a:lnTo>
                    <a:pt x="867" y="111"/>
                  </a:lnTo>
                  <a:lnTo>
                    <a:pt x="738" y="166"/>
                  </a:lnTo>
                  <a:lnTo>
                    <a:pt x="628" y="240"/>
                  </a:lnTo>
                  <a:lnTo>
                    <a:pt x="517" y="314"/>
                  </a:lnTo>
                  <a:lnTo>
                    <a:pt x="425" y="406"/>
                  </a:lnTo>
                  <a:lnTo>
                    <a:pt x="333" y="498"/>
                  </a:lnTo>
                  <a:lnTo>
                    <a:pt x="259" y="609"/>
                  </a:lnTo>
                  <a:lnTo>
                    <a:pt x="185" y="719"/>
                  </a:lnTo>
                  <a:lnTo>
                    <a:pt x="111" y="830"/>
                  </a:lnTo>
                  <a:lnTo>
                    <a:pt x="75" y="959"/>
                  </a:lnTo>
                  <a:lnTo>
                    <a:pt x="38" y="1088"/>
                  </a:lnTo>
                  <a:lnTo>
                    <a:pt x="19" y="1236"/>
                  </a:lnTo>
                  <a:lnTo>
                    <a:pt x="1" y="1365"/>
                  </a:lnTo>
                  <a:lnTo>
                    <a:pt x="19" y="1494"/>
                  </a:lnTo>
                  <a:lnTo>
                    <a:pt x="38" y="1623"/>
                  </a:lnTo>
                  <a:lnTo>
                    <a:pt x="75" y="1752"/>
                  </a:lnTo>
                  <a:lnTo>
                    <a:pt x="111" y="1881"/>
                  </a:lnTo>
                  <a:lnTo>
                    <a:pt x="167" y="1992"/>
                  </a:lnTo>
                  <a:lnTo>
                    <a:pt x="240" y="2102"/>
                  </a:lnTo>
                  <a:lnTo>
                    <a:pt x="314" y="2213"/>
                  </a:lnTo>
                  <a:lnTo>
                    <a:pt x="406" y="2305"/>
                  </a:lnTo>
                  <a:lnTo>
                    <a:pt x="499" y="2397"/>
                  </a:lnTo>
                  <a:lnTo>
                    <a:pt x="591" y="2471"/>
                  </a:lnTo>
                  <a:lnTo>
                    <a:pt x="701" y="2545"/>
                  </a:lnTo>
                  <a:lnTo>
                    <a:pt x="831" y="2600"/>
                  </a:lnTo>
                  <a:lnTo>
                    <a:pt x="941" y="2655"/>
                  </a:lnTo>
                  <a:lnTo>
                    <a:pt x="1070" y="2692"/>
                  </a:lnTo>
                  <a:lnTo>
                    <a:pt x="1199" y="2711"/>
                  </a:lnTo>
                  <a:lnTo>
                    <a:pt x="1347" y="2729"/>
                  </a:lnTo>
                  <a:lnTo>
                    <a:pt x="1476" y="2729"/>
                  </a:lnTo>
                  <a:lnTo>
                    <a:pt x="1605" y="2711"/>
                  </a:lnTo>
                  <a:lnTo>
                    <a:pt x="1734" y="2674"/>
                  </a:lnTo>
                  <a:lnTo>
                    <a:pt x="1863" y="2619"/>
                  </a:lnTo>
                  <a:lnTo>
                    <a:pt x="1992" y="2563"/>
                  </a:lnTo>
                  <a:lnTo>
                    <a:pt x="2103" y="2508"/>
                  </a:lnTo>
                  <a:lnTo>
                    <a:pt x="2213" y="2416"/>
                  </a:lnTo>
                  <a:lnTo>
                    <a:pt x="2306" y="2324"/>
                  </a:lnTo>
                  <a:lnTo>
                    <a:pt x="2398" y="2231"/>
                  </a:lnTo>
                  <a:lnTo>
                    <a:pt x="2490" y="2121"/>
                  </a:lnTo>
                  <a:lnTo>
                    <a:pt x="2545" y="2010"/>
                  </a:lnTo>
                  <a:lnTo>
                    <a:pt x="2619" y="1900"/>
                  </a:lnTo>
                  <a:lnTo>
                    <a:pt x="2656" y="1770"/>
                  </a:lnTo>
                  <a:lnTo>
                    <a:pt x="2693" y="1641"/>
                  </a:lnTo>
                  <a:lnTo>
                    <a:pt x="2711" y="1512"/>
                  </a:lnTo>
                  <a:lnTo>
                    <a:pt x="2730" y="1365"/>
                  </a:lnTo>
                  <a:lnTo>
                    <a:pt x="2711" y="1236"/>
                  </a:lnTo>
                  <a:lnTo>
                    <a:pt x="2693" y="1107"/>
                  </a:lnTo>
                  <a:lnTo>
                    <a:pt x="2656" y="978"/>
                  </a:lnTo>
                  <a:lnTo>
                    <a:pt x="2619" y="849"/>
                  </a:lnTo>
                  <a:lnTo>
                    <a:pt x="2564" y="738"/>
                  </a:lnTo>
                  <a:lnTo>
                    <a:pt x="2490" y="627"/>
                  </a:lnTo>
                  <a:lnTo>
                    <a:pt x="2416" y="517"/>
                  </a:lnTo>
                  <a:lnTo>
                    <a:pt x="2324" y="424"/>
                  </a:lnTo>
                  <a:lnTo>
                    <a:pt x="2232" y="332"/>
                  </a:lnTo>
                  <a:lnTo>
                    <a:pt x="2140" y="259"/>
                  </a:lnTo>
                  <a:lnTo>
                    <a:pt x="2029" y="185"/>
                  </a:lnTo>
                  <a:lnTo>
                    <a:pt x="1900" y="129"/>
                  </a:lnTo>
                  <a:lnTo>
                    <a:pt x="1789" y="74"/>
                  </a:lnTo>
                  <a:lnTo>
                    <a:pt x="1660" y="37"/>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2" name="Google Shape;3532;p13"/>
            <p:cNvSpPr/>
            <p:nvPr/>
          </p:nvSpPr>
          <p:spPr>
            <a:xfrm>
              <a:off x="5193550" y="723500"/>
              <a:ext cx="68225" cy="67775"/>
            </a:xfrm>
            <a:custGeom>
              <a:avLst/>
              <a:gdLst/>
              <a:ahLst/>
              <a:cxnLst/>
              <a:rect l="l" t="t" r="r" b="b"/>
              <a:pathLst>
                <a:path w="2729" h="2711" extrusionOk="0">
                  <a:moveTo>
                    <a:pt x="1162" y="0"/>
                  </a:moveTo>
                  <a:lnTo>
                    <a:pt x="1033" y="37"/>
                  </a:lnTo>
                  <a:lnTo>
                    <a:pt x="904" y="74"/>
                  </a:lnTo>
                  <a:lnTo>
                    <a:pt x="793" y="129"/>
                  </a:lnTo>
                  <a:lnTo>
                    <a:pt x="664" y="203"/>
                  </a:lnTo>
                  <a:lnTo>
                    <a:pt x="553" y="277"/>
                  </a:lnTo>
                  <a:lnTo>
                    <a:pt x="461" y="351"/>
                  </a:lnTo>
                  <a:lnTo>
                    <a:pt x="369" y="443"/>
                  </a:lnTo>
                  <a:lnTo>
                    <a:pt x="277" y="554"/>
                  </a:lnTo>
                  <a:lnTo>
                    <a:pt x="203" y="664"/>
                  </a:lnTo>
                  <a:lnTo>
                    <a:pt x="129" y="775"/>
                  </a:lnTo>
                  <a:lnTo>
                    <a:pt x="92" y="904"/>
                  </a:lnTo>
                  <a:lnTo>
                    <a:pt x="37" y="1033"/>
                  </a:lnTo>
                  <a:lnTo>
                    <a:pt x="19" y="1180"/>
                  </a:lnTo>
                  <a:lnTo>
                    <a:pt x="0" y="1310"/>
                  </a:lnTo>
                  <a:lnTo>
                    <a:pt x="0" y="1439"/>
                  </a:lnTo>
                  <a:lnTo>
                    <a:pt x="19" y="1568"/>
                  </a:lnTo>
                  <a:lnTo>
                    <a:pt x="55" y="1697"/>
                  </a:lnTo>
                  <a:lnTo>
                    <a:pt x="92" y="1826"/>
                  </a:lnTo>
                  <a:lnTo>
                    <a:pt x="148" y="1955"/>
                  </a:lnTo>
                  <a:lnTo>
                    <a:pt x="203" y="2065"/>
                  </a:lnTo>
                  <a:lnTo>
                    <a:pt x="277" y="2176"/>
                  </a:lnTo>
                  <a:lnTo>
                    <a:pt x="369" y="2268"/>
                  </a:lnTo>
                  <a:lnTo>
                    <a:pt x="461" y="2361"/>
                  </a:lnTo>
                  <a:lnTo>
                    <a:pt x="553" y="2434"/>
                  </a:lnTo>
                  <a:lnTo>
                    <a:pt x="664" y="2508"/>
                  </a:lnTo>
                  <a:lnTo>
                    <a:pt x="774" y="2582"/>
                  </a:lnTo>
                  <a:lnTo>
                    <a:pt x="904" y="2637"/>
                  </a:lnTo>
                  <a:lnTo>
                    <a:pt x="1033" y="2674"/>
                  </a:lnTo>
                  <a:lnTo>
                    <a:pt x="1162" y="2692"/>
                  </a:lnTo>
                  <a:lnTo>
                    <a:pt x="1291" y="2711"/>
                  </a:lnTo>
                  <a:lnTo>
                    <a:pt x="1567" y="2711"/>
                  </a:lnTo>
                  <a:lnTo>
                    <a:pt x="1696" y="2674"/>
                  </a:lnTo>
                  <a:lnTo>
                    <a:pt x="1825" y="2637"/>
                  </a:lnTo>
                  <a:lnTo>
                    <a:pt x="1955" y="2582"/>
                  </a:lnTo>
                  <a:lnTo>
                    <a:pt x="2065" y="2526"/>
                  </a:lnTo>
                  <a:lnTo>
                    <a:pt x="2176" y="2434"/>
                  </a:lnTo>
                  <a:lnTo>
                    <a:pt x="2286" y="2361"/>
                  </a:lnTo>
                  <a:lnTo>
                    <a:pt x="2379" y="2268"/>
                  </a:lnTo>
                  <a:lnTo>
                    <a:pt x="2452" y="2158"/>
                  </a:lnTo>
                  <a:lnTo>
                    <a:pt x="2526" y="2047"/>
                  </a:lnTo>
                  <a:lnTo>
                    <a:pt x="2600" y="1936"/>
                  </a:lnTo>
                  <a:lnTo>
                    <a:pt x="2655" y="1807"/>
                  </a:lnTo>
                  <a:lnTo>
                    <a:pt x="2692" y="1678"/>
                  </a:lnTo>
                  <a:lnTo>
                    <a:pt x="2710" y="1549"/>
                  </a:lnTo>
                  <a:lnTo>
                    <a:pt x="2729" y="1402"/>
                  </a:lnTo>
                  <a:lnTo>
                    <a:pt x="2729" y="1273"/>
                  </a:lnTo>
                  <a:lnTo>
                    <a:pt x="2710" y="1144"/>
                  </a:lnTo>
                  <a:lnTo>
                    <a:pt x="2674" y="1015"/>
                  </a:lnTo>
                  <a:lnTo>
                    <a:pt x="2637" y="885"/>
                  </a:lnTo>
                  <a:lnTo>
                    <a:pt x="2581" y="756"/>
                  </a:lnTo>
                  <a:lnTo>
                    <a:pt x="2526" y="646"/>
                  </a:lnTo>
                  <a:lnTo>
                    <a:pt x="2452" y="535"/>
                  </a:lnTo>
                  <a:lnTo>
                    <a:pt x="2360" y="443"/>
                  </a:lnTo>
                  <a:lnTo>
                    <a:pt x="2268" y="351"/>
                  </a:lnTo>
                  <a:lnTo>
                    <a:pt x="2176" y="277"/>
                  </a:lnTo>
                  <a:lnTo>
                    <a:pt x="2065" y="203"/>
                  </a:lnTo>
                  <a:lnTo>
                    <a:pt x="1955" y="129"/>
                  </a:lnTo>
                  <a:lnTo>
                    <a:pt x="1825" y="74"/>
                  </a:lnTo>
                  <a:lnTo>
                    <a:pt x="1715" y="37"/>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3" name="Google Shape;3533;p13"/>
            <p:cNvSpPr/>
            <p:nvPr/>
          </p:nvSpPr>
          <p:spPr>
            <a:xfrm>
              <a:off x="5536025" y="1111625"/>
              <a:ext cx="68250" cy="68250"/>
            </a:xfrm>
            <a:custGeom>
              <a:avLst/>
              <a:gdLst/>
              <a:ahLst/>
              <a:cxnLst/>
              <a:rect l="l" t="t" r="r" b="b"/>
              <a:pathLst>
                <a:path w="2730" h="2730" extrusionOk="0">
                  <a:moveTo>
                    <a:pt x="1254" y="0"/>
                  </a:moveTo>
                  <a:lnTo>
                    <a:pt x="1107" y="19"/>
                  </a:lnTo>
                  <a:lnTo>
                    <a:pt x="996" y="56"/>
                  </a:lnTo>
                  <a:lnTo>
                    <a:pt x="867" y="93"/>
                  </a:lnTo>
                  <a:lnTo>
                    <a:pt x="738" y="148"/>
                  </a:lnTo>
                  <a:lnTo>
                    <a:pt x="628" y="203"/>
                  </a:lnTo>
                  <a:lnTo>
                    <a:pt x="535" y="277"/>
                  </a:lnTo>
                  <a:lnTo>
                    <a:pt x="425" y="369"/>
                  </a:lnTo>
                  <a:lnTo>
                    <a:pt x="351" y="461"/>
                  </a:lnTo>
                  <a:lnTo>
                    <a:pt x="259" y="572"/>
                  </a:lnTo>
                  <a:lnTo>
                    <a:pt x="185" y="664"/>
                  </a:lnTo>
                  <a:lnTo>
                    <a:pt x="130" y="793"/>
                  </a:lnTo>
                  <a:lnTo>
                    <a:pt x="74" y="904"/>
                  </a:lnTo>
                  <a:lnTo>
                    <a:pt x="37" y="1033"/>
                  </a:lnTo>
                  <a:lnTo>
                    <a:pt x="19" y="1162"/>
                  </a:lnTo>
                  <a:lnTo>
                    <a:pt x="1" y="1291"/>
                  </a:lnTo>
                  <a:lnTo>
                    <a:pt x="1" y="1439"/>
                  </a:lnTo>
                  <a:lnTo>
                    <a:pt x="19" y="1568"/>
                  </a:lnTo>
                  <a:lnTo>
                    <a:pt x="56" y="1697"/>
                  </a:lnTo>
                  <a:lnTo>
                    <a:pt x="93" y="1826"/>
                  </a:lnTo>
                  <a:lnTo>
                    <a:pt x="148" y="1955"/>
                  </a:lnTo>
                  <a:lnTo>
                    <a:pt x="203" y="2065"/>
                  </a:lnTo>
                  <a:lnTo>
                    <a:pt x="277" y="2176"/>
                  </a:lnTo>
                  <a:lnTo>
                    <a:pt x="369" y="2287"/>
                  </a:lnTo>
                  <a:lnTo>
                    <a:pt x="462" y="2379"/>
                  </a:lnTo>
                  <a:lnTo>
                    <a:pt x="572" y="2453"/>
                  </a:lnTo>
                  <a:lnTo>
                    <a:pt x="683" y="2526"/>
                  </a:lnTo>
                  <a:lnTo>
                    <a:pt x="793" y="2600"/>
                  </a:lnTo>
                  <a:lnTo>
                    <a:pt x="923" y="2637"/>
                  </a:lnTo>
                  <a:lnTo>
                    <a:pt x="1052" y="2674"/>
                  </a:lnTo>
                  <a:lnTo>
                    <a:pt x="1181" y="2711"/>
                  </a:lnTo>
                  <a:lnTo>
                    <a:pt x="1328" y="2729"/>
                  </a:lnTo>
                  <a:lnTo>
                    <a:pt x="1457" y="2711"/>
                  </a:lnTo>
                  <a:lnTo>
                    <a:pt x="1605" y="2692"/>
                  </a:lnTo>
                  <a:lnTo>
                    <a:pt x="1734" y="2674"/>
                  </a:lnTo>
                  <a:lnTo>
                    <a:pt x="1863" y="2619"/>
                  </a:lnTo>
                  <a:lnTo>
                    <a:pt x="1974" y="2582"/>
                  </a:lnTo>
                  <a:lnTo>
                    <a:pt x="2084" y="2508"/>
                  </a:lnTo>
                  <a:lnTo>
                    <a:pt x="2195" y="2434"/>
                  </a:lnTo>
                  <a:lnTo>
                    <a:pt x="2305" y="2342"/>
                  </a:lnTo>
                  <a:lnTo>
                    <a:pt x="2398" y="2250"/>
                  </a:lnTo>
                  <a:lnTo>
                    <a:pt x="2471" y="2139"/>
                  </a:lnTo>
                  <a:lnTo>
                    <a:pt x="2545" y="2029"/>
                  </a:lnTo>
                  <a:lnTo>
                    <a:pt x="2600" y="1918"/>
                  </a:lnTo>
                  <a:lnTo>
                    <a:pt x="2656" y="1789"/>
                  </a:lnTo>
                  <a:lnTo>
                    <a:pt x="2693" y="1660"/>
                  </a:lnTo>
                  <a:lnTo>
                    <a:pt x="2729" y="1531"/>
                  </a:lnTo>
                  <a:lnTo>
                    <a:pt x="2729" y="1383"/>
                  </a:lnTo>
                  <a:lnTo>
                    <a:pt x="2729" y="1254"/>
                  </a:lnTo>
                  <a:lnTo>
                    <a:pt x="2711" y="1107"/>
                  </a:lnTo>
                  <a:lnTo>
                    <a:pt x="2674" y="978"/>
                  </a:lnTo>
                  <a:lnTo>
                    <a:pt x="2637" y="849"/>
                  </a:lnTo>
                  <a:lnTo>
                    <a:pt x="2582" y="738"/>
                  </a:lnTo>
                  <a:lnTo>
                    <a:pt x="2508" y="627"/>
                  </a:lnTo>
                  <a:lnTo>
                    <a:pt x="2434" y="517"/>
                  </a:lnTo>
                  <a:lnTo>
                    <a:pt x="2342" y="406"/>
                  </a:lnTo>
                  <a:lnTo>
                    <a:pt x="2250" y="314"/>
                  </a:lnTo>
                  <a:lnTo>
                    <a:pt x="2139" y="240"/>
                  </a:lnTo>
                  <a:lnTo>
                    <a:pt x="2029" y="166"/>
                  </a:lnTo>
                  <a:lnTo>
                    <a:pt x="1918" y="111"/>
                  </a:lnTo>
                  <a:lnTo>
                    <a:pt x="1789" y="56"/>
                  </a:lnTo>
                  <a:lnTo>
                    <a:pt x="1660" y="19"/>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4" name="Google Shape;3534;p13"/>
            <p:cNvSpPr/>
            <p:nvPr/>
          </p:nvSpPr>
          <p:spPr>
            <a:xfrm>
              <a:off x="5259450" y="817525"/>
              <a:ext cx="68250" cy="68250"/>
            </a:xfrm>
            <a:custGeom>
              <a:avLst/>
              <a:gdLst/>
              <a:ahLst/>
              <a:cxnLst/>
              <a:rect l="l" t="t" r="r" b="b"/>
              <a:pathLst>
                <a:path w="2730" h="2730" extrusionOk="0">
                  <a:moveTo>
                    <a:pt x="1273" y="1"/>
                  </a:moveTo>
                  <a:lnTo>
                    <a:pt x="1125" y="19"/>
                  </a:lnTo>
                  <a:lnTo>
                    <a:pt x="996" y="38"/>
                  </a:lnTo>
                  <a:lnTo>
                    <a:pt x="867" y="93"/>
                  </a:lnTo>
                  <a:lnTo>
                    <a:pt x="757" y="148"/>
                  </a:lnTo>
                  <a:lnTo>
                    <a:pt x="628" y="204"/>
                  </a:lnTo>
                  <a:lnTo>
                    <a:pt x="535" y="277"/>
                  </a:lnTo>
                  <a:lnTo>
                    <a:pt x="425" y="370"/>
                  </a:lnTo>
                  <a:lnTo>
                    <a:pt x="333" y="462"/>
                  </a:lnTo>
                  <a:lnTo>
                    <a:pt x="259" y="572"/>
                  </a:lnTo>
                  <a:lnTo>
                    <a:pt x="185" y="683"/>
                  </a:lnTo>
                  <a:lnTo>
                    <a:pt x="111" y="794"/>
                  </a:lnTo>
                  <a:lnTo>
                    <a:pt x="74" y="923"/>
                  </a:lnTo>
                  <a:lnTo>
                    <a:pt x="19" y="1052"/>
                  </a:lnTo>
                  <a:lnTo>
                    <a:pt x="1" y="1181"/>
                  </a:lnTo>
                  <a:lnTo>
                    <a:pt x="1" y="1328"/>
                  </a:lnTo>
                  <a:lnTo>
                    <a:pt x="1" y="1457"/>
                  </a:lnTo>
                  <a:lnTo>
                    <a:pt x="19" y="1605"/>
                  </a:lnTo>
                  <a:lnTo>
                    <a:pt x="38" y="1734"/>
                  </a:lnTo>
                  <a:lnTo>
                    <a:pt x="93" y="1863"/>
                  </a:lnTo>
                  <a:lnTo>
                    <a:pt x="148" y="1974"/>
                  </a:lnTo>
                  <a:lnTo>
                    <a:pt x="204" y="2103"/>
                  </a:lnTo>
                  <a:lnTo>
                    <a:pt x="296" y="2195"/>
                  </a:lnTo>
                  <a:lnTo>
                    <a:pt x="369" y="2306"/>
                  </a:lnTo>
                  <a:lnTo>
                    <a:pt x="480" y="2398"/>
                  </a:lnTo>
                  <a:lnTo>
                    <a:pt x="572" y="2472"/>
                  </a:lnTo>
                  <a:lnTo>
                    <a:pt x="683" y="2545"/>
                  </a:lnTo>
                  <a:lnTo>
                    <a:pt x="812" y="2601"/>
                  </a:lnTo>
                  <a:lnTo>
                    <a:pt x="923" y="2656"/>
                  </a:lnTo>
                  <a:lnTo>
                    <a:pt x="1070" y="2693"/>
                  </a:lnTo>
                  <a:lnTo>
                    <a:pt x="1199" y="2711"/>
                  </a:lnTo>
                  <a:lnTo>
                    <a:pt x="1328" y="2730"/>
                  </a:lnTo>
                  <a:lnTo>
                    <a:pt x="1476" y="2730"/>
                  </a:lnTo>
                  <a:lnTo>
                    <a:pt x="1605" y="2711"/>
                  </a:lnTo>
                  <a:lnTo>
                    <a:pt x="1734" y="2674"/>
                  </a:lnTo>
                  <a:lnTo>
                    <a:pt x="1863" y="2619"/>
                  </a:lnTo>
                  <a:lnTo>
                    <a:pt x="1992" y="2564"/>
                  </a:lnTo>
                  <a:lnTo>
                    <a:pt x="2103" y="2508"/>
                  </a:lnTo>
                  <a:lnTo>
                    <a:pt x="2213" y="2416"/>
                  </a:lnTo>
                  <a:lnTo>
                    <a:pt x="2306" y="2342"/>
                  </a:lnTo>
                  <a:lnTo>
                    <a:pt x="2398" y="2232"/>
                  </a:lnTo>
                  <a:lnTo>
                    <a:pt x="2471" y="2140"/>
                  </a:lnTo>
                  <a:lnTo>
                    <a:pt x="2545" y="2011"/>
                  </a:lnTo>
                  <a:lnTo>
                    <a:pt x="2601" y="1900"/>
                  </a:lnTo>
                  <a:lnTo>
                    <a:pt x="2656" y="1771"/>
                  </a:lnTo>
                  <a:lnTo>
                    <a:pt x="2693" y="1642"/>
                  </a:lnTo>
                  <a:lnTo>
                    <a:pt x="2711" y="1513"/>
                  </a:lnTo>
                  <a:lnTo>
                    <a:pt x="2730" y="1365"/>
                  </a:lnTo>
                  <a:lnTo>
                    <a:pt x="2711" y="1236"/>
                  </a:lnTo>
                  <a:lnTo>
                    <a:pt x="2693" y="1107"/>
                  </a:lnTo>
                  <a:lnTo>
                    <a:pt x="2656" y="978"/>
                  </a:lnTo>
                  <a:lnTo>
                    <a:pt x="2619" y="849"/>
                  </a:lnTo>
                  <a:lnTo>
                    <a:pt x="2564" y="738"/>
                  </a:lnTo>
                  <a:lnTo>
                    <a:pt x="2490" y="628"/>
                  </a:lnTo>
                  <a:lnTo>
                    <a:pt x="2416" y="517"/>
                  </a:lnTo>
                  <a:lnTo>
                    <a:pt x="2342" y="425"/>
                  </a:lnTo>
                  <a:lnTo>
                    <a:pt x="2250" y="333"/>
                  </a:lnTo>
                  <a:lnTo>
                    <a:pt x="2140" y="259"/>
                  </a:lnTo>
                  <a:lnTo>
                    <a:pt x="2029" y="185"/>
                  </a:lnTo>
                  <a:lnTo>
                    <a:pt x="1918" y="130"/>
                  </a:lnTo>
                  <a:lnTo>
                    <a:pt x="1789" y="75"/>
                  </a:lnTo>
                  <a:lnTo>
                    <a:pt x="1679" y="38"/>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5" name="Google Shape;3535;p13"/>
            <p:cNvSpPr/>
            <p:nvPr/>
          </p:nvSpPr>
          <p:spPr>
            <a:xfrm>
              <a:off x="6064275" y="1368375"/>
              <a:ext cx="67800" cy="67775"/>
            </a:xfrm>
            <a:custGeom>
              <a:avLst/>
              <a:gdLst/>
              <a:ahLst/>
              <a:cxnLst/>
              <a:rect l="l" t="t" r="r" b="b"/>
              <a:pathLst>
                <a:path w="2712" h="2711" extrusionOk="0">
                  <a:moveTo>
                    <a:pt x="1328" y="0"/>
                  </a:moveTo>
                  <a:lnTo>
                    <a:pt x="1199" y="19"/>
                  </a:lnTo>
                  <a:lnTo>
                    <a:pt x="1070" y="37"/>
                  </a:lnTo>
                  <a:lnTo>
                    <a:pt x="941" y="74"/>
                  </a:lnTo>
                  <a:lnTo>
                    <a:pt x="830" y="111"/>
                  </a:lnTo>
                  <a:lnTo>
                    <a:pt x="701" y="166"/>
                  </a:lnTo>
                  <a:lnTo>
                    <a:pt x="591" y="240"/>
                  </a:lnTo>
                  <a:lnTo>
                    <a:pt x="499" y="314"/>
                  </a:lnTo>
                  <a:lnTo>
                    <a:pt x="406" y="406"/>
                  </a:lnTo>
                  <a:lnTo>
                    <a:pt x="314" y="498"/>
                  </a:lnTo>
                  <a:lnTo>
                    <a:pt x="240" y="609"/>
                  </a:lnTo>
                  <a:lnTo>
                    <a:pt x="167" y="720"/>
                  </a:lnTo>
                  <a:lnTo>
                    <a:pt x="111" y="830"/>
                  </a:lnTo>
                  <a:lnTo>
                    <a:pt x="56" y="959"/>
                  </a:lnTo>
                  <a:lnTo>
                    <a:pt x="19" y="1088"/>
                  </a:lnTo>
                  <a:lnTo>
                    <a:pt x="1" y="1217"/>
                  </a:lnTo>
                  <a:lnTo>
                    <a:pt x="1" y="1346"/>
                  </a:lnTo>
                  <a:lnTo>
                    <a:pt x="1" y="1494"/>
                  </a:lnTo>
                  <a:lnTo>
                    <a:pt x="19" y="1623"/>
                  </a:lnTo>
                  <a:lnTo>
                    <a:pt x="56" y="1752"/>
                  </a:lnTo>
                  <a:lnTo>
                    <a:pt x="111" y="1881"/>
                  </a:lnTo>
                  <a:lnTo>
                    <a:pt x="167" y="1992"/>
                  </a:lnTo>
                  <a:lnTo>
                    <a:pt x="240" y="2102"/>
                  </a:lnTo>
                  <a:lnTo>
                    <a:pt x="314" y="2213"/>
                  </a:lnTo>
                  <a:lnTo>
                    <a:pt x="406" y="2324"/>
                  </a:lnTo>
                  <a:lnTo>
                    <a:pt x="499" y="2397"/>
                  </a:lnTo>
                  <a:lnTo>
                    <a:pt x="609" y="2490"/>
                  </a:lnTo>
                  <a:lnTo>
                    <a:pt x="720" y="2563"/>
                  </a:lnTo>
                  <a:lnTo>
                    <a:pt x="849" y="2619"/>
                  </a:lnTo>
                  <a:lnTo>
                    <a:pt x="960" y="2656"/>
                  </a:lnTo>
                  <a:lnTo>
                    <a:pt x="1107" y="2692"/>
                  </a:lnTo>
                  <a:lnTo>
                    <a:pt x="1236" y="2711"/>
                  </a:lnTo>
                  <a:lnTo>
                    <a:pt x="1513" y="2711"/>
                  </a:lnTo>
                  <a:lnTo>
                    <a:pt x="1642" y="2692"/>
                  </a:lnTo>
                  <a:lnTo>
                    <a:pt x="1771" y="2656"/>
                  </a:lnTo>
                  <a:lnTo>
                    <a:pt x="1881" y="2600"/>
                  </a:lnTo>
                  <a:lnTo>
                    <a:pt x="1992" y="2545"/>
                  </a:lnTo>
                  <a:lnTo>
                    <a:pt x="2103" y="2471"/>
                  </a:lnTo>
                  <a:lnTo>
                    <a:pt x="2213" y="2397"/>
                  </a:lnTo>
                  <a:lnTo>
                    <a:pt x="2305" y="2305"/>
                  </a:lnTo>
                  <a:lnTo>
                    <a:pt x="2398" y="2213"/>
                  </a:lnTo>
                  <a:lnTo>
                    <a:pt x="2471" y="2102"/>
                  </a:lnTo>
                  <a:lnTo>
                    <a:pt x="2545" y="1992"/>
                  </a:lnTo>
                  <a:lnTo>
                    <a:pt x="2601" y="1881"/>
                  </a:lnTo>
                  <a:lnTo>
                    <a:pt x="2656" y="1771"/>
                  </a:lnTo>
                  <a:lnTo>
                    <a:pt x="2674" y="1641"/>
                  </a:lnTo>
                  <a:lnTo>
                    <a:pt x="2711" y="1512"/>
                  </a:lnTo>
                  <a:lnTo>
                    <a:pt x="2711" y="1365"/>
                  </a:lnTo>
                  <a:lnTo>
                    <a:pt x="2711" y="1236"/>
                  </a:lnTo>
                  <a:lnTo>
                    <a:pt x="2693" y="1107"/>
                  </a:lnTo>
                  <a:lnTo>
                    <a:pt x="2656" y="959"/>
                  </a:lnTo>
                  <a:lnTo>
                    <a:pt x="2601" y="849"/>
                  </a:lnTo>
                  <a:lnTo>
                    <a:pt x="2545" y="720"/>
                  </a:lnTo>
                  <a:lnTo>
                    <a:pt x="2471" y="609"/>
                  </a:lnTo>
                  <a:lnTo>
                    <a:pt x="2398" y="498"/>
                  </a:lnTo>
                  <a:lnTo>
                    <a:pt x="2305" y="406"/>
                  </a:lnTo>
                  <a:lnTo>
                    <a:pt x="2213" y="314"/>
                  </a:lnTo>
                  <a:lnTo>
                    <a:pt x="2103" y="240"/>
                  </a:lnTo>
                  <a:lnTo>
                    <a:pt x="1992" y="166"/>
                  </a:lnTo>
                  <a:lnTo>
                    <a:pt x="1863" y="111"/>
                  </a:lnTo>
                  <a:lnTo>
                    <a:pt x="1734" y="56"/>
                  </a:lnTo>
                  <a:lnTo>
                    <a:pt x="1605"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6" name="Google Shape;3536;p13"/>
            <p:cNvSpPr/>
            <p:nvPr/>
          </p:nvSpPr>
          <p:spPr>
            <a:xfrm>
              <a:off x="5324900" y="911575"/>
              <a:ext cx="68250" cy="68250"/>
            </a:xfrm>
            <a:custGeom>
              <a:avLst/>
              <a:gdLst/>
              <a:ahLst/>
              <a:cxnLst/>
              <a:rect l="l" t="t" r="r" b="b"/>
              <a:pathLst>
                <a:path w="2730" h="2730" extrusionOk="0">
                  <a:moveTo>
                    <a:pt x="1273" y="0"/>
                  </a:moveTo>
                  <a:lnTo>
                    <a:pt x="1144" y="19"/>
                  </a:lnTo>
                  <a:lnTo>
                    <a:pt x="1015" y="56"/>
                  </a:lnTo>
                  <a:lnTo>
                    <a:pt x="886" y="92"/>
                  </a:lnTo>
                  <a:lnTo>
                    <a:pt x="757" y="148"/>
                  </a:lnTo>
                  <a:lnTo>
                    <a:pt x="646" y="221"/>
                  </a:lnTo>
                  <a:lnTo>
                    <a:pt x="536" y="295"/>
                  </a:lnTo>
                  <a:lnTo>
                    <a:pt x="443" y="387"/>
                  </a:lnTo>
                  <a:lnTo>
                    <a:pt x="351" y="480"/>
                  </a:lnTo>
                  <a:lnTo>
                    <a:pt x="259" y="572"/>
                  </a:lnTo>
                  <a:lnTo>
                    <a:pt x="185" y="701"/>
                  </a:lnTo>
                  <a:lnTo>
                    <a:pt x="130" y="811"/>
                  </a:lnTo>
                  <a:lnTo>
                    <a:pt x="75" y="941"/>
                  </a:lnTo>
                  <a:lnTo>
                    <a:pt x="38" y="1070"/>
                  </a:lnTo>
                  <a:lnTo>
                    <a:pt x="19" y="1199"/>
                  </a:lnTo>
                  <a:lnTo>
                    <a:pt x="1" y="1346"/>
                  </a:lnTo>
                  <a:lnTo>
                    <a:pt x="1" y="1475"/>
                  </a:lnTo>
                  <a:lnTo>
                    <a:pt x="19" y="1604"/>
                  </a:lnTo>
                  <a:lnTo>
                    <a:pt x="56" y="1733"/>
                  </a:lnTo>
                  <a:lnTo>
                    <a:pt x="93" y="1862"/>
                  </a:lnTo>
                  <a:lnTo>
                    <a:pt x="148" y="1973"/>
                  </a:lnTo>
                  <a:lnTo>
                    <a:pt x="222" y="2084"/>
                  </a:lnTo>
                  <a:lnTo>
                    <a:pt x="296" y="2194"/>
                  </a:lnTo>
                  <a:lnTo>
                    <a:pt x="370" y="2287"/>
                  </a:lnTo>
                  <a:lnTo>
                    <a:pt x="462" y="2379"/>
                  </a:lnTo>
                  <a:lnTo>
                    <a:pt x="573" y="2471"/>
                  </a:lnTo>
                  <a:lnTo>
                    <a:pt x="683" y="2545"/>
                  </a:lnTo>
                  <a:lnTo>
                    <a:pt x="794" y="2600"/>
                  </a:lnTo>
                  <a:lnTo>
                    <a:pt x="923" y="2655"/>
                  </a:lnTo>
                  <a:lnTo>
                    <a:pt x="1033" y="2692"/>
                  </a:lnTo>
                  <a:lnTo>
                    <a:pt x="1181" y="2711"/>
                  </a:lnTo>
                  <a:lnTo>
                    <a:pt x="1310" y="2729"/>
                  </a:lnTo>
                  <a:lnTo>
                    <a:pt x="1439" y="2729"/>
                  </a:lnTo>
                  <a:lnTo>
                    <a:pt x="1587" y="2711"/>
                  </a:lnTo>
                  <a:lnTo>
                    <a:pt x="1716" y="2674"/>
                  </a:lnTo>
                  <a:lnTo>
                    <a:pt x="1845" y="2637"/>
                  </a:lnTo>
                  <a:lnTo>
                    <a:pt x="1955" y="2582"/>
                  </a:lnTo>
                  <a:lnTo>
                    <a:pt x="2084" y="2526"/>
                  </a:lnTo>
                  <a:lnTo>
                    <a:pt x="2195" y="2434"/>
                  </a:lnTo>
                  <a:lnTo>
                    <a:pt x="2287" y="2360"/>
                  </a:lnTo>
                  <a:lnTo>
                    <a:pt x="2379" y="2268"/>
                  </a:lnTo>
                  <a:lnTo>
                    <a:pt x="2472" y="2157"/>
                  </a:lnTo>
                  <a:lnTo>
                    <a:pt x="2545" y="2047"/>
                  </a:lnTo>
                  <a:lnTo>
                    <a:pt x="2601" y="1918"/>
                  </a:lnTo>
                  <a:lnTo>
                    <a:pt x="2656" y="1807"/>
                  </a:lnTo>
                  <a:lnTo>
                    <a:pt x="2693" y="1660"/>
                  </a:lnTo>
                  <a:lnTo>
                    <a:pt x="2711" y="1531"/>
                  </a:lnTo>
                  <a:lnTo>
                    <a:pt x="2730" y="1401"/>
                  </a:lnTo>
                  <a:lnTo>
                    <a:pt x="2730" y="1254"/>
                  </a:lnTo>
                  <a:lnTo>
                    <a:pt x="2711" y="1125"/>
                  </a:lnTo>
                  <a:lnTo>
                    <a:pt x="2674" y="996"/>
                  </a:lnTo>
                  <a:lnTo>
                    <a:pt x="2638" y="885"/>
                  </a:lnTo>
                  <a:lnTo>
                    <a:pt x="2582" y="756"/>
                  </a:lnTo>
                  <a:lnTo>
                    <a:pt x="2509" y="646"/>
                  </a:lnTo>
                  <a:lnTo>
                    <a:pt x="2435" y="535"/>
                  </a:lnTo>
                  <a:lnTo>
                    <a:pt x="2343" y="443"/>
                  </a:lnTo>
                  <a:lnTo>
                    <a:pt x="2250" y="351"/>
                  </a:lnTo>
                  <a:lnTo>
                    <a:pt x="2158" y="277"/>
                  </a:lnTo>
                  <a:lnTo>
                    <a:pt x="2048" y="203"/>
                  </a:lnTo>
                  <a:lnTo>
                    <a:pt x="1937" y="129"/>
                  </a:lnTo>
                  <a:lnTo>
                    <a:pt x="1808" y="92"/>
                  </a:lnTo>
                  <a:lnTo>
                    <a:pt x="1679" y="37"/>
                  </a:lnTo>
                  <a:lnTo>
                    <a:pt x="1550" y="19"/>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7" name="Google Shape;3537;p13"/>
            <p:cNvSpPr/>
            <p:nvPr/>
          </p:nvSpPr>
          <p:spPr>
            <a:xfrm>
              <a:off x="6144025" y="1382675"/>
              <a:ext cx="67775" cy="67775"/>
            </a:xfrm>
            <a:custGeom>
              <a:avLst/>
              <a:gdLst/>
              <a:ahLst/>
              <a:cxnLst/>
              <a:rect l="l" t="t" r="r" b="b"/>
              <a:pathLst>
                <a:path w="2711" h="2711" extrusionOk="0">
                  <a:moveTo>
                    <a:pt x="1254" y="0"/>
                  </a:moveTo>
                  <a:lnTo>
                    <a:pt x="1125" y="18"/>
                  </a:lnTo>
                  <a:lnTo>
                    <a:pt x="996" y="55"/>
                  </a:lnTo>
                  <a:lnTo>
                    <a:pt x="867" y="92"/>
                  </a:lnTo>
                  <a:lnTo>
                    <a:pt x="738" y="148"/>
                  </a:lnTo>
                  <a:lnTo>
                    <a:pt x="627" y="221"/>
                  </a:lnTo>
                  <a:lnTo>
                    <a:pt x="517" y="295"/>
                  </a:lnTo>
                  <a:lnTo>
                    <a:pt x="425" y="387"/>
                  </a:lnTo>
                  <a:lnTo>
                    <a:pt x="332" y="498"/>
                  </a:lnTo>
                  <a:lnTo>
                    <a:pt x="240" y="590"/>
                  </a:lnTo>
                  <a:lnTo>
                    <a:pt x="166" y="701"/>
                  </a:lnTo>
                  <a:lnTo>
                    <a:pt x="111" y="830"/>
                  </a:lnTo>
                  <a:lnTo>
                    <a:pt x="74" y="959"/>
                  </a:lnTo>
                  <a:lnTo>
                    <a:pt x="37" y="1088"/>
                  </a:lnTo>
                  <a:lnTo>
                    <a:pt x="1" y="1217"/>
                  </a:lnTo>
                  <a:lnTo>
                    <a:pt x="1" y="1364"/>
                  </a:lnTo>
                  <a:lnTo>
                    <a:pt x="1" y="1494"/>
                  </a:lnTo>
                  <a:lnTo>
                    <a:pt x="37" y="1623"/>
                  </a:lnTo>
                  <a:lnTo>
                    <a:pt x="56" y="1752"/>
                  </a:lnTo>
                  <a:lnTo>
                    <a:pt x="111" y="1862"/>
                  </a:lnTo>
                  <a:lnTo>
                    <a:pt x="166" y="1991"/>
                  </a:lnTo>
                  <a:lnTo>
                    <a:pt x="240" y="2102"/>
                  </a:lnTo>
                  <a:lnTo>
                    <a:pt x="314" y="2213"/>
                  </a:lnTo>
                  <a:lnTo>
                    <a:pt x="388" y="2305"/>
                  </a:lnTo>
                  <a:lnTo>
                    <a:pt x="498" y="2397"/>
                  </a:lnTo>
                  <a:lnTo>
                    <a:pt x="591" y="2471"/>
                  </a:lnTo>
                  <a:lnTo>
                    <a:pt x="701" y="2544"/>
                  </a:lnTo>
                  <a:lnTo>
                    <a:pt x="812" y="2600"/>
                  </a:lnTo>
                  <a:lnTo>
                    <a:pt x="941" y="2655"/>
                  </a:lnTo>
                  <a:lnTo>
                    <a:pt x="1070" y="2674"/>
                  </a:lnTo>
                  <a:lnTo>
                    <a:pt x="1199" y="2710"/>
                  </a:lnTo>
                  <a:lnTo>
                    <a:pt x="1476" y="2710"/>
                  </a:lnTo>
                  <a:lnTo>
                    <a:pt x="1605" y="2692"/>
                  </a:lnTo>
                  <a:lnTo>
                    <a:pt x="1734" y="2655"/>
                  </a:lnTo>
                  <a:lnTo>
                    <a:pt x="1863" y="2618"/>
                  </a:lnTo>
                  <a:lnTo>
                    <a:pt x="1973" y="2563"/>
                  </a:lnTo>
                  <a:lnTo>
                    <a:pt x="2102" y="2489"/>
                  </a:lnTo>
                  <a:lnTo>
                    <a:pt x="2195" y="2415"/>
                  </a:lnTo>
                  <a:lnTo>
                    <a:pt x="2305" y="2323"/>
                  </a:lnTo>
                  <a:lnTo>
                    <a:pt x="2397" y="2231"/>
                  </a:lnTo>
                  <a:lnTo>
                    <a:pt x="2471" y="2120"/>
                  </a:lnTo>
                  <a:lnTo>
                    <a:pt x="2545" y="2010"/>
                  </a:lnTo>
                  <a:lnTo>
                    <a:pt x="2600" y="1881"/>
                  </a:lnTo>
                  <a:lnTo>
                    <a:pt x="2656" y="1770"/>
                  </a:lnTo>
                  <a:lnTo>
                    <a:pt x="2692" y="1641"/>
                  </a:lnTo>
                  <a:lnTo>
                    <a:pt x="2711" y="1494"/>
                  </a:lnTo>
                  <a:lnTo>
                    <a:pt x="2711" y="1364"/>
                  </a:lnTo>
                  <a:lnTo>
                    <a:pt x="2711" y="1235"/>
                  </a:lnTo>
                  <a:lnTo>
                    <a:pt x="2692" y="1088"/>
                  </a:lnTo>
                  <a:lnTo>
                    <a:pt x="2656" y="977"/>
                  </a:lnTo>
                  <a:lnTo>
                    <a:pt x="2619" y="848"/>
                  </a:lnTo>
                  <a:lnTo>
                    <a:pt x="2563" y="738"/>
                  </a:lnTo>
                  <a:lnTo>
                    <a:pt x="2490" y="627"/>
                  </a:lnTo>
                  <a:lnTo>
                    <a:pt x="2416" y="516"/>
                  </a:lnTo>
                  <a:lnTo>
                    <a:pt x="2324" y="424"/>
                  </a:lnTo>
                  <a:lnTo>
                    <a:pt x="2232" y="332"/>
                  </a:lnTo>
                  <a:lnTo>
                    <a:pt x="2121" y="240"/>
                  </a:lnTo>
                  <a:lnTo>
                    <a:pt x="2010" y="184"/>
                  </a:lnTo>
                  <a:lnTo>
                    <a:pt x="1900" y="111"/>
                  </a:lnTo>
                  <a:lnTo>
                    <a:pt x="1789" y="74"/>
                  </a:lnTo>
                  <a:lnTo>
                    <a:pt x="1660" y="37"/>
                  </a:lnTo>
                  <a:lnTo>
                    <a:pt x="1531" y="18"/>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8" name="Google Shape;3538;p13"/>
            <p:cNvSpPr/>
            <p:nvPr/>
          </p:nvSpPr>
          <p:spPr>
            <a:xfrm>
              <a:off x="5079225" y="458000"/>
              <a:ext cx="68250" cy="68225"/>
            </a:xfrm>
            <a:custGeom>
              <a:avLst/>
              <a:gdLst/>
              <a:ahLst/>
              <a:cxnLst/>
              <a:rect l="l" t="t" r="r" b="b"/>
              <a:pathLst>
                <a:path w="2730" h="2729" extrusionOk="0">
                  <a:moveTo>
                    <a:pt x="1273" y="0"/>
                  </a:moveTo>
                  <a:lnTo>
                    <a:pt x="1144" y="18"/>
                  </a:lnTo>
                  <a:lnTo>
                    <a:pt x="1015" y="37"/>
                  </a:lnTo>
                  <a:lnTo>
                    <a:pt x="885" y="92"/>
                  </a:lnTo>
                  <a:lnTo>
                    <a:pt x="756" y="148"/>
                  </a:lnTo>
                  <a:lnTo>
                    <a:pt x="646" y="203"/>
                  </a:lnTo>
                  <a:lnTo>
                    <a:pt x="535" y="295"/>
                  </a:lnTo>
                  <a:lnTo>
                    <a:pt x="443" y="369"/>
                  </a:lnTo>
                  <a:lnTo>
                    <a:pt x="351" y="461"/>
                  </a:lnTo>
                  <a:lnTo>
                    <a:pt x="259" y="572"/>
                  </a:lnTo>
                  <a:lnTo>
                    <a:pt x="185" y="682"/>
                  </a:lnTo>
                  <a:lnTo>
                    <a:pt x="129" y="811"/>
                  </a:lnTo>
                  <a:lnTo>
                    <a:pt x="74" y="922"/>
                  </a:lnTo>
                  <a:lnTo>
                    <a:pt x="37" y="1051"/>
                  </a:lnTo>
                  <a:lnTo>
                    <a:pt x="19" y="1198"/>
                  </a:lnTo>
                  <a:lnTo>
                    <a:pt x="0" y="1328"/>
                  </a:lnTo>
                  <a:lnTo>
                    <a:pt x="19" y="1475"/>
                  </a:lnTo>
                  <a:lnTo>
                    <a:pt x="37" y="1604"/>
                  </a:lnTo>
                  <a:lnTo>
                    <a:pt x="56" y="1733"/>
                  </a:lnTo>
                  <a:lnTo>
                    <a:pt x="111" y="1862"/>
                  </a:lnTo>
                  <a:lnTo>
                    <a:pt x="166" y="1991"/>
                  </a:lnTo>
                  <a:lnTo>
                    <a:pt x="240" y="2102"/>
                  </a:lnTo>
                  <a:lnTo>
                    <a:pt x="314" y="2213"/>
                  </a:lnTo>
                  <a:lnTo>
                    <a:pt x="406" y="2305"/>
                  </a:lnTo>
                  <a:lnTo>
                    <a:pt x="498" y="2397"/>
                  </a:lnTo>
                  <a:lnTo>
                    <a:pt x="590" y="2471"/>
                  </a:lnTo>
                  <a:lnTo>
                    <a:pt x="720" y="2544"/>
                  </a:lnTo>
                  <a:lnTo>
                    <a:pt x="830" y="2600"/>
                  </a:lnTo>
                  <a:lnTo>
                    <a:pt x="959" y="2655"/>
                  </a:lnTo>
                  <a:lnTo>
                    <a:pt x="1088" y="2692"/>
                  </a:lnTo>
                  <a:lnTo>
                    <a:pt x="1217" y="2710"/>
                  </a:lnTo>
                  <a:lnTo>
                    <a:pt x="1365" y="2729"/>
                  </a:lnTo>
                  <a:lnTo>
                    <a:pt x="1494" y="2710"/>
                  </a:lnTo>
                  <a:lnTo>
                    <a:pt x="1623" y="2692"/>
                  </a:lnTo>
                  <a:lnTo>
                    <a:pt x="1752" y="2674"/>
                  </a:lnTo>
                  <a:lnTo>
                    <a:pt x="1881" y="2618"/>
                  </a:lnTo>
                  <a:lnTo>
                    <a:pt x="1992" y="2563"/>
                  </a:lnTo>
                  <a:lnTo>
                    <a:pt x="2102" y="2508"/>
                  </a:lnTo>
                  <a:lnTo>
                    <a:pt x="2213" y="2434"/>
                  </a:lnTo>
                  <a:lnTo>
                    <a:pt x="2305" y="2342"/>
                  </a:lnTo>
                  <a:lnTo>
                    <a:pt x="2397" y="2249"/>
                  </a:lnTo>
                  <a:lnTo>
                    <a:pt x="2471" y="2157"/>
                  </a:lnTo>
                  <a:lnTo>
                    <a:pt x="2545" y="2047"/>
                  </a:lnTo>
                  <a:lnTo>
                    <a:pt x="2619" y="1936"/>
                  </a:lnTo>
                  <a:lnTo>
                    <a:pt x="2656" y="1807"/>
                  </a:lnTo>
                  <a:lnTo>
                    <a:pt x="2692" y="1678"/>
                  </a:lnTo>
                  <a:lnTo>
                    <a:pt x="2729" y="1549"/>
                  </a:lnTo>
                  <a:lnTo>
                    <a:pt x="2729" y="1420"/>
                  </a:lnTo>
                  <a:lnTo>
                    <a:pt x="2729" y="1272"/>
                  </a:lnTo>
                  <a:lnTo>
                    <a:pt x="2729" y="1143"/>
                  </a:lnTo>
                  <a:lnTo>
                    <a:pt x="2692" y="1014"/>
                  </a:lnTo>
                  <a:lnTo>
                    <a:pt x="2656" y="885"/>
                  </a:lnTo>
                  <a:lnTo>
                    <a:pt x="2600" y="756"/>
                  </a:lnTo>
                  <a:lnTo>
                    <a:pt x="2526" y="645"/>
                  </a:lnTo>
                  <a:lnTo>
                    <a:pt x="2453" y="535"/>
                  </a:lnTo>
                  <a:lnTo>
                    <a:pt x="2379" y="443"/>
                  </a:lnTo>
                  <a:lnTo>
                    <a:pt x="2268" y="350"/>
                  </a:lnTo>
                  <a:lnTo>
                    <a:pt x="2176" y="258"/>
                  </a:lnTo>
                  <a:lnTo>
                    <a:pt x="2065" y="184"/>
                  </a:lnTo>
                  <a:lnTo>
                    <a:pt x="1936" y="129"/>
                  </a:lnTo>
                  <a:lnTo>
                    <a:pt x="1826" y="74"/>
                  </a:lnTo>
                  <a:lnTo>
                    <a:pt x="1697" y="37"/>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9" name="Google Shape;3539;p13"/>
            <p:cNvSpPr/>
            <p:nvPr/>
          </p:nvSpPr>
          <p:spPr>
            <a:xfrm>
              <a:off x="5681700" y="1219950"/>
              <a:ext cx="67775" cy="67775"/>
            </a:xfrm>
            <a:custGeom>
              <a:avLst/>
              <a:gdLst/>
              <a:ahLst/>
              <a:cxnLst/>
              <a:rect l="l" t="t" r="r" b="b"/>
              <a:pathLst>
                <a:path w="2711" h="2711" extrusionOk="0">
                  <a:moveTo>
                    <a:pt x="1235" y="0"/>
                  </a:moveTo>
                  <a:lnTo>
                    <a:pt x="1106" y="19"/>
                  </a:lnTo>
                  <a:lnTo>
                    <a:pt x="977" y="56"/>
                  </a:lnTo>
                  <a:lnTo>
                    <a:pt x="848" y="111"/>
                  </a:lnTo>
                  <a:lnTo>
                    <a:pt x="738" y="166"/>
                  </a:lnTo>
                  <a:lnTo>
                    <a:pt x="609" y="240"/>
                  </a:lnTo>
                  <a:lnTo>
                    <a:pt x="516" y="314"/>
                  </a:lnTo>
                  <a:lnTo>
                    <a:pt x="406" y="406"/>
                  </a:lnTo>
                  <a:lnTo>
                    <a:pt x="314" y="498"/>
                  </a:lnTo>
                  <a:lnTo>
                    <a:pt x="240" y="609"/>
                  </a:lnTo>
                  <a:lnTo>
                    <a:pt x="166" y="719"/>
                  </a:lnTo>
                  <a:lnTo>
                    <a:pt x="111" y="848"/>
                  </a:lnTo>
                  <a:lnTo>
                    <a:pt x="55" y="978"/>
                  </a:lnTo>
                  <a:lnTo>
                    <a:pt x="37" y="1107"/>
                  </a:lnTo>
                  <a:lnTo>
                    <a:pt x="0" y="1236"/>
                  </a:lnTo>
                  <a:lnTo>
                    <a:pt x="0" y="1365"/>
                  </a:lnTo>
                  <a:lnTo>
                    <a:pt x="19" y="1512"/>
                  </a:lnTo>
                  <a:lnTo>
                    <a:pt x="37" y="1641"/>
                  </a:lnTo>
                  <a:lnTo>
                    <a:pt x="74" y="1770"/>
                  </a:lnTo>
                  <a:lnTo>
                    <a:pt x="111" y="1881"/>
                  </a:lnTo>
                  <a:lnTo>
                    <a:pt x="166" y="2010"/>
                  </a:lnTo>
                  <a:lnTo>
                    <a:pt x="240" y="2121"/>
                  </a:lnTo>
                  <a:lnTo>
                    <a:pt x="314" y="2213"/>
                  </a:lnTo>
                  <a:lnTo>
                    <a:pt x="406" y="2305"/>
                  </a:lnTo>
                  <a:lnTo>
                    <a:pt x="498" y="2397"/>
                  </a:lnTo>
                  <a:lnTo>
                    <a:pt x="609" y="2471"/>
                  </a:lnTo>
                  <a:lnTo>
                    <a:pt x="719" y="2545"/>
                  </a:lnTo>
                  <a:lnTo>
                    <a:pt x="830" y="2600"/>
                  </a:lnTo>
                  <a:lnTo>
                    <a:pt x="959" y="2655"/>
                  </a:lnTo>
                  <a:lnTo>
                    <a:pt x="1069" y="2692"/>
                  </a:lnTo>
                  <a:lnTo>
                    <a:pt x="1217" y="2711"/>
                  </a:lnTo>
                  <a:lnTo>
                    <a:pt x="1475" y="2711"/>
                  </a:lnTo>
                  <a:lnTo>
                    <a:pt x="1623" y="2692"/>
                  </a:lnTo>
                  <a:lnTo>
                    <a:pt x="1752" y="2655"/>
                  </a:lnTo>
                  <a:lnTo>
                    <a:pt x="1881" y="2619"/>
                  </a:lnTo>
                  <a:lnTo>
                    <a:pt x="1991" y="2563"/>
                  </a:lnTo>
                  <a:lnTo>
                    <a:pt x="2102" y="2489"/>
                  </a:lnTo>
                  <a:lnTo>
                    <a:pt x="2213" y="2416"/>
                  </a:lnTo>
                  <a:lnTo>
                    <a:pt x="2305" y="2324"/>
                  </a:lnTo>
                  <a:lnTo>
                    <a:pt x="2397" y="2213"/>
                  </a:lnTo>
                  <a:lnTo>
                    <a:pt x="2489" y="2121"/>
                  </a:lnTo>
                  <a:lnTo>
                    <a:pt x="2545" y="1992"/>
                  </a:lnTo>
                  <a:lnTo>
                    <a:pt x="2618" y="1881"/>
                  </a:lnTo>
                  <a:lnTo>
                    <a:pt x="2655" y="1752"/>
                  </a:lnTo>
                  <a:lnTo>
                    <a:pt x="2692" y="1623"/>
                  </a:lnTo>
                  <a:lnTo>
                    <a:pt x="2710" y="1494"/>
                  </a:lnTo>
                  <a:lnTo>
                    <a:pt x="2710" y="1346"/>
                  </a:lnTo>
                  <a:lnTo>
                    <a:pt x="2710" y="1217"/>
                  </a:lnTo>
                  <a:lnTo>
                    <a:pt x="2692" y="1088"/>
                  </a:lnTo>
                  <a:lnTo>
                    <a:pt x="2655" y="959"/>
                  </a:lnTo>
                  <a:lnTo>
                    <a:pt x="2600" y="830"/>
                  </a:lnTo>
                  <a:lnTo>
                    <a:pt x="2545" y="719"/>
                  </a:lnTo>
                  <a:lnTo>
                    <a:pt x="2489" y="609"/>
                  </a:lnTo>
                  <a:lnTo>
                    <a:pt x="2397" y="498"/>
                  </a:lnTo>
                  <a:lnTo>
                    <a:pt x="2323" y="406"/>
                  </a:lnTo>
                  <a:lnTo>
                    <a:pt x="2213" y="314"/>
                  </a:lnTo>
                  <a:lnTo>
                    <a:pt x="2120" y="240"/>
                  </a:lnTo>
                  <a:lnTo>
                    <a:pt x="2010" y="166"/>
                  </a:lnTo>
                  <a:lnTo>
                    <a:pt x="1899" y="111"/>
                  </a:lnTo>
                  <a:lnTo>
                    <a:pt x="1770" y="74"/>
                  </a:lnTo>
                  <a:lnTo>
                    <a:pt x="1641" y="37"/>
                  </a:lnTo>
                  <a:lnTo>
                    <a:pt x="1512" y="19"/>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0" name="Google Shape;3540;p13"/>
            <p:cNvSpPr/>
            <p:nvPr/>
          </p:nvSpPr>
          <p:spPr>
            <a:xfrm>
              <a:off x="5130850" y="629475"/>
              <a:ext cx="67775" cy="67775"/>
            </a:xfrm>
            <a:custGeom>
              <a:avLst/>
              <a:gdLst/>
              <a:ahLst/>
              <a:cxnLst/>
              <a:rect l="l" t="t" r="r" b="b"/>
              <a:pathLst>
                <a:path w="2711" h="2711" extrusionOk="0">
                  <a:moveTo>
                    <a:pt x="1254" y="0"/>
                  </a:moveTo>
                  <a:lnTo>
                    <a:pt x="1125" y="18"/>
                  </a:lnTo>
                  <a:lnTo>
                    <a:pt x="996" y="55"/>
                  </a:lnTo>
                  <a:lnTo>
                    <a:pt x="867" y="92"/>
                  </a:lnTo>
                  <a:lnTo>
                    <a:pt x="756" y="148"/>
                  </a:lnTo>
                  <a:lnTo>
                    <a:pt x="646" y="221"/>
                  </a:lnTo>
                  <a:lnTo>
                    <a:pt x="535" y="295"/>
                  </a:lnTo>
                  <a:lnTo>
                    <a:pt x="443" y="387"/>
                  </a:lnTo>
                  <a:lnTo>
                    <a:pt x="351" y="479"/>
                  </a:lnTo>
                  <a:lnTo>
                    <a:pt x="259" y="572"/>
                  </a:lnTo>
                  <a:lnTo>
                    <a:pt x="185" y="682"/>
                  </a:lnTo>
                  <a:lnTo>
                    <a:pt x="130" y="793"/>
                  </a:lnTo>
                  <a:lnTo>
                    <a:pt x="74" y="922"/>
                  </a:lnTo>
                  <a:lnTo>
                    <a:pt x="37" y="1051"/>
                  </a:lnTo>
                  <a:lnTo>
                    <a:pt x="19" y="1180"/>
                  </a:lnTo>
                  <a:lnTo>
                    <a:pt x="0" y="1309"/>
                  </a:lnTo>
                  <a:lnTo>
                    <a:pt x="19" y="1457"/>
                  </a:lnTo>
                  <a:lnTo>
                    <a:pt x="37" y="1586"/>
                  </a:lnTo>
                  <a:lnTo>
                    <a:pt x="56" y="1715"/>
                  </a:lnTo>
                  <a:lnTo>
                    <a:pt x="111" y="1844"/>
                  </a:lnTo>
                  <a:lnTo>
                    <a:pt x="166" y="1973"/>
                  </a:lnTo>
                  <a:lnTo>
                    <a:pt x="240" y="2084"/>
                  </a:lnTo>
                  <a:lnTo>
                    <a:pt x="314" y="2194"/>
                  </a:lnTo>
                  <a:lnTo>
                    <a:pt x="406" y="2286"/>
                  </a:lnTo>
                  <a:lnTo>
                    <a:pt x="498" y="2379"/>
                  </a:lnTo>
                  <a:lnTo>
                    <a:pt x="609" y="2471"/>
                  </a:lnTo>
                  <a:lnTo>
                    <a:pt x="720" y="2526"/>
                  </a:lnTo>
                  <a:lnTo>
                    <a:pt x="849" y="2600"/>
                  </a:lnTo>
                  <a:lnTo>
                    <a:pt x="959" y="2637"/>
                  </a:lnTo>
                  <a:lnTo>
                    <a:pt x="1107" y="2674"/>
                  </a:lnTo>
                  <a:lnTo>
                    <a:pt x="1236" y="2692"/>
                  </a:lnTo>
                  <a:lnTo>
                    <a:pt x="1365" y="2710"/>
                  </a:lnTo>
                  <a:lnTo>
                    <a:pt x="1512" y="2692"/>
                  </a:lnTo>
                  <a:lnTo>
                    <a:pt x="1641" y="2674"/>
                  </a:lnTo>
                  <a:lnTo>
                    <a:pt x="1771" y="2637"/>
                  </a:lnTo>
                  <a:lnTo>
                    <a:pt x="1881" y="2600"/>
                  </a:lnTo>
                  <a:lnTo>
                    <a:pt x="2010" y="2526"/>
                  </a:lnTo>
                  <a:lnTo>
                    <a:pt x="2121" y="2471"/>
                  </a:lnTo>
                  <a:lnTo>
                    <a:pt x="2213" y="2379"/>
                  </a:lnTo>
                  <a:lnTo>
                    <a:pt x="2324" y="2305"/>
                  </a:lnTo>
                  <a:lnTo>
                    <a:pt x="2397" y="2194"/>
                  </a:lnTo>
                  <a:lnTo>
                    <a:pt x="2490" y="2102"/>
                  </a:lnTo>
                  <a:lnTo>
                    <a:pt x="2545" y="1991"/>
                  </a:lnTo>
                  <a:lnTo>
                    <a:pt x="2600" y="1862"/>
                  </a:lnTo>
                  <a:lnTo>
                    <a:pt x="2656" y="1752"/>
                  </a:lnTo>
                  <a:lnTo>
                    <a:pt x="2692" y="1623"/>
                  </a:lnTo>
                  <a:lnTo>
                    <a:pt x="2711" y="1494"/>
                  </a:lnTo>
                  <a:lnTo>
                    <a:pt x="2711" y="1364"/>
                  </a:lnTo>
                  <a:lnTo>
                    <a:pt x="2711" y="1217"/>
                  </a:lnTo>
                  <a:lnTo>
                    <a:pt x="2692" y="1088"/>
                  </a:lnTo>
                  <a:lnTo>
                    <a:pt x="2656" y="959"/>
                  </a:lnTo>
                  <a:lnTo>
                    <a:pt x="2619" y="848"/>
                  </a:lnTo>
                  <a:lnTo>
                    <a:pt x="2563" y="719"/>
                  </a:lnTo>
                  <a:lnTo>
                    <a:pt x="2490" y="608"/>
                  </a:lnTo>
                  <a:lnTo>
                    <a:pt x="2416" y="498"/>
                  </a:lnTo>
                  <a:lnTo>
                    <a:pt x="2324" y="406"/>
                  </a:lnTo>
                  <a:lnTo>
                    <a:pt x="2232" y="313"/>
                  </a:lnTo>
                  <a:lnTo>
                    <a:pt x="2121" y="240"/>
                  </a:lnTo>
                  <a:lnTo>
                    <a:pt x="2010" y="166"/>
                  </a:lnTo>
                  <a:lnTo>
                    <a:pt x="1900" y="111"/>
                  </a:lnTo>
                  <a:lnTo>
                    <a:pt x="1771" y="55"/>
                  </a:lnTo>
                  <a:lnTo>
                    <a:pt x="1641" y="37"/>
                  </a:lnTo>
                  <a:lnTo>
                    <a:pt x="15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1" name="Google Shape;3541;p13"/>
            <p:cNvSpPr/>
            <p:nvPr/>
          </p:nvSpPr>
          <p:spPr>
            <a:xfrm>
              <a:off x="6224225" y="1396950"/>
              <a:ext cx="67800" cy="67800"/>
            </a:xfrm>
            <a:custGeom>
              <a:avLst/>
              <a:gdLst/>
              <a:ahLst/>
              <a:cxnLst/>
              <a:rect l="l" t="t" r="r" b="b"/>
              <a:pathLst>
                <a:path w="2712" h="2712" extrusionOk="0">
                  <a:moveTo>
                    <a:pt x="1236" y="1"/>
                  </a:moveTo>
                  <a:lnTo>
                    <a:pt x="1107" y="19"/>
                  </a:lnTo>
                  <a:lnTo>
                    <a:pt x="978" y="56"/>
                  </a:lnTo>
                  <a:lnTo>
                    <a:pt x="849" y="111"/>
                  </a:lnTo>
                  <a:lnTo>
                    <a:pt x="738" y="167"/>
                  </a:lnTo>
                  <a:lnTo>
                    <a:pt x="628" y="222"/>
                  </a:lnTo>
                  <a:lnTo>
                    <a:pt x="517" y="296"/>
                  </a:lnTo>
                  <a:lnTo>
                    <a:pt x="425" y="388"/>
                  </a:lnTo>
                  <a:lnTo>
                    <a:pt x="333" y="480"/>
                  </a:lnTo>
                  <a:lnTo>
                    <a:pt x="240" y="591"/>
                  </a:lnTo>
                  <a:lnTo>
                    <a:pt x="185" y="701"/>
                  </a:lnTo>
                  <a:lnTo>
                    <a:pt x="111" y="812"/>
                  </a:lnTo>
                  <a:lnTo>
                    <a:pt x="75" y="941"/>
                  </a:lnTo>
                  <a:lnTo>
                    <a:pt x="38" y="1052"/>
                  </a:lnTo>
                  <a:lnTo>
                    <a:pt x="1" y="1199"/>
                  </a:lnTo>
                  <a:lnTo>
                    <a:pt x="1" y="1328"/>
                  </a:lnTo>
                  <a:lnTo>
                    <a:pt x="1" y="1457"/>
                  </a:lnTo>
                  <a:lnTo>
                    <a:pt x="19" y="1605"/>
                  </a:lnTo>
                  <a:lnTo>
                    <a:pt x="56" y="1734"/>
                  </a:lnTo>
                  <a:lnTo>
                    <a:pt x="93" y="1863"/>
                  </a:lnTo>
                  <a:lnTo>
                    <a:pt x="148" y="1973"/>
                  </a:lnTo>
                  <a:lnTo>
                    <a:pt x="222" y="2084"/>
                  </a:lnTo>
                  <a:lnTo>
                    <a:pt x="296" y="2195"/>
                  </a:lnTo>
                  <a:lnTo>
                    <a:pt x="388" y="2305"/>
                  </a:lnTo>
                  <a:lnTo>
                    <a:pt x="480" y="2398"/>
                  </a:lnTo>
                  <a:lnTo>
                    <a:pt x="591" y="2471"/>
                  </a:lnTo>
                  <a:lnTo>
                    <a:pt x="701" y="2545"/>
                  </a:lnTo>
                  <a:lnTo>
                    <a:pt x="830" y="2600"/>
                  </a:lnTo>
                  <a:lnTo>
                    <a:pt x="960" y="2656"/>
                  </a:lnTo>
                  <a:lnTo>
                    <a:pt x="1089" y="2693"/>
                  </a:lnTo>
                  <a:lnTo>
                    <a:pt x="1218" y="2711"/>
                  </a:lnTo>
                  <a:lnTo>
                    <a:pt x="1494" y="2711"/>
                  </a:lnTo>
                  <a:lnTo>
                    <a:pt x="1623" y="2674"/>
                  </a:lnTo>
                  <a:lnTo>
                    <a:pt x="1752" y="2656"/>
                  </a:lnTo>
                  <a:lnTo>
                    <a:pt x="1881" y="2600"/>
                  </a:lnTo>
                  <a:lnTo>
                    <a:pt x="1992" y="2545"/>
                  </a:lnTo>
                  <a:lnTo>
                    <a:pt x="2103" y="2471"/>
                  </a:lnTo>
                  <a:lnTo>
                    <a:pt x="2213" y="2398"/>
                  </a:lnTo>
                  <a:lnTo>
                    <a:pt x="2306" y="2305"/>
                  </a:lnTo>
                  <a:lnTo>
                    <a:pt x="2398" y="2213"/>
                  </a:lnTo>
                  <a:lnTo>
                    <a:pt x="2471" y="2103"/>
                  </a:lnTo>
                  <a:lnTo>
                    <a:pt x="2545" y="1992"/>
                  </a:lnTo>
                  <a:lnTo>
                    <a:pt x="2601" y="1881"/>
                  </a:lnTo>
                  <a:lnTo>
                    <a:pt x="2637" y="1752"/>
                  </a:lnTo>
                  <a:lnTo>
                    <a:pt x="2674" y="1623"/>
                  </a:lnTo>
                  <a:lnTo>
                    <a:pt x="2693" y="1494"/>
                  </a:lnTo>
                  <a:lnTo>
                    <a:pt x="2711" y="1365"/>
                  </a:lnTo>
                  <a:lnTo>
                    <a:pt x="2693" y="1236"/>
                  </a:lnTo>
                  <a:lnTo>
                    <a:pt x="2674" y="1088"/>
                  </a:lnTo>
                  <a:lnTo>
                    <a:pt x="2637" y="978"/>
                  </a:lnTo>
                  <a:lnTo>
                    <a:pt x="2601" y="849"/>
                  </a:lnTo>
                  <a:lnTo>
                    <a:pt x="2545" y="738"/>
                  </a:lnTo>
                  <a:lnTo>
                    <a:pt x="2471" y="609"/>
                  </a:lnTo>
                  <a:lnTo>
                    <a:pt x="2398" y="517"/>
                  </a:lnTo>
                  <a:lnTo>
                    <a:pt x="2306" y="425"/>
                  </a:lnTo>
                  <a:lnTo>
                    <a:pt x="2213" y="332"/>
                  </a:lnTo>
                  <a:lnTo>
                    <a:pt x="2103" y="240"/>
                  </a:lnTo>
                  <a:lnTo>
                    <a:pt x="1992" y="185"/>
                  </a:lnTo>
                  <a:lnTo>
                    <a:pt x="1881" y="111"/>
                  </a:lnTo>
                  <a:lnTo>
                    <a:pt x="1752" y="74"/>
                  </a:lnTo>
                  <a:lnTo>
                    <a:pt x="1623" y="37"/>
                  </a:lnTo>
                  <a:lnTo>
                    <a:pt x="1494"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2" name="Google Shape;3542;p13"/>
            <p:cNvSpPr/>
            <p:nvPr/>
          </p:nvSpPr>
          <p:spPr>
            <a:xfrm>
              <a:off x="5984525" y="1354075"/>
              <a:ext cx="67800" cy="67800"/>
            </a:xfrm>
            <a:custGeom>
              <a:avLst/>
              <a:gdLst/>
              <a:ahLst/>
              <a:cxnLst/>
              <a:rect l="l" t="t" r="r" b="b"/>
              <a:pathLst>
                <a:path w="2712" h="2712" extrusionOk="0">
                  <a:moveTo>
                    <a:pt x="1347" y="1"/>
                  </a:moveTo>
                  <a:lnTo>
                    <a:pt x="1199" y="19"/>
                  </a:lnTo>
                  <a:lnTo>
                    <a:pt x="1070" y="38"/>
                  </a:lnTo>
                  <a:lnTo>
                    <a:pt x="941" y="75"/>
                  </a:lnTo>
                  <a:lnTo>
                    <a:pt x="831" y="111"/>
                  </a:lnTo>
                  <a:lnTo>
                    <a:pt x="702" y="167"/>
                  </a:lnTo>
                  <a:lnTo>
                    <a:pt x="591" y="241"/>
                  </a:lnTo>
                  <a:lnTo>
                    <a:pt x="499" y="314"/>
                  </a:lnTo>
                  <a:lnTo>
                    <a:pt x="388" y="406"/>
                  </a:lnTo>
                  <a:lnTo>
                    <a:pt x="314" y="499"/>
                  </a:lnTo>
                  <a:lnTo>
                    <a:pt x="222" y="609"/>
                  </a:lnTo>
                  <a:lnTo>
                    <a:pt x="167" y="720"/>
                  </a:lnTo>
                  <a:lnTo>
                    <a:pt x="112" y="831"/>
                  </a:lnTo>
                  <a:lnTo>
                    <a:pt x="56" y="960"/>
                  </a:lnTo>
                  <a:lnTo>
                    <a:pt x="19" y="1089"/>
                  </a:lnTo>
                  <a:lnTo>
                    <a:pt x="1" y="1218"/>
                  </a:lnTo>
                  <a:lnTo>
                    <a:pt x="1" y="1347"/>
                  </a:lnTo>
                  <a:lnTo>
                    <a:pt x="1" y="1494"/>
                  </a:lnTo>
                  <a:lnTo>
                    <a:pt x="19" y="1623"/>
                  </a:lnTo>
                  <a:lnTo>
                    <a:pt x="56" y="1752"/>
                  </a:lnTo>
                  <a:lnTo>
                    <a:pt x="93" y="1863"/>
                  </a:lnTo>
                  <a:lnTo>
                    <a:pt x="148" y="1992"/>
                  </a:lnTo>
                  <a:lnTo>
                    <a:pt x="222" y="2103"/>
                  </a:lnTo>
                  <a:lnTo>
                    <a:pt x="296" y="2195"/>
                  </a:lnTo>
                  <a:lnTo>
                    <a:pt x="388" y="2306"/>
                  </a:lnTo>
                  <a:lnTo>
                    <a:pt x="480" y="2398"/>
                  </a:lnTo>
                  <a:lnTo>
                    <a:pt x="591" y="2472"/>
                  </a:lnTo>
                  <a:lnTo>
                    <a:pt x="702" y="2545"/>
                  </a:lnTo>
                  <a:lnTo>
                    <a:pt x="812" y="2601"/>
                  </a:lnTo>
                  <a:lnTo>
                    <a:pt x="941" y="2656"/>
                  </a:lnTo>
                  <a:lnTo>
                    <a:pt x="1070" y="2674"/>
                  </a:lnTo>
                  <a:lnTo>
                    <a:pt x="1199" y="2711"/>
                  </a:lnTo>
                  <a:lnTo>
                    <a:pt x="1458" y="2711"/>
                  </a:lnTo>
                  <a:lnTo>
                    <a:pt x="1605" y="2693"/>
                  </a:lnTo>
                  <a:lnTo>
                    <a:pt x="1734" y="2656"/>
                  </a:lnTo>
                  <a:lnTo>
                    <a:pt x="1863" y="2619"/>
                  </a:lnTo>
                  <a:lnTo>
                    <a:pt x="1974" y="2545"/>
                  </a:lnTo>
                  <a:lnTo>
                    <a:pt x="2084" y="2490"/>
                  </a:lnTo>
                  <a:lnTo>
                    <a:pt x="2195" y="2398"/>
                  </a:lnTo>
                  <a:lnTo>
                    <a:pt x="2306" y="2306"/>
                  </a:lnTo>
                  <a:lnTo>
                    <a:pt x="2398" y="2213"/>
                  </a:lnTo>
                  <a:lnTo>
                    <a:pt x="2472" y="2103"/>
                  </a:lnTo>
                  <a:lnTo>
                    <a:pt x="2545" y="1992"/>
                  </a:lnTo>
                  <a:lnTo>
                    <a:pt x="2601" y="1863"/>
                  </a:lnTo>
                  <a:lnTo>
                    <a:pt x="2638" y="1734"/>
                  </a:lnTo>
                  <a:lnTo>
                    <a:pt x="2674" y="1605"/>
                  </a:lnTo>
                  <a:lnTo>
                    <a:pt x="2693" y="1476"/>
                  </a:lnTo>
                  <a:lnTo>
                    <a:pt x="2711" y="1347"/>
                  </a:lnTo>
                  <a:lnTo>
                    <a:pt x="2693" y="1199"/>
                  </a:lnTo>
                  <a:lnTo>
                    <a:pt x="2674" y="1070"/>
                  </a:lnTo>
                  <a:lnTo>
                    <a:pt x="2638" y="941"/>
                  </a:lnTo>
                  <a:lnTo>
                    <a:pt x="2582" y="831"/>
                  </a:lnTo>
                  <a:lnTo>
                    <a:pt x="2527" y="702"/>
                  </a:lnTo>
                  <a:lnTo>
                    <a:pt x="2453" y="591"/>
                  </a:lnTo>
                  <a:lnTo>
                    <a:pt x="2379" y="499"/>
                  </a:lnTo>
                  <a:lnTo>
                    <a:pt x="2287" y="406"/>
                  </a:lnTo>
                  <a:lnTo>
                    <a:pt x="2195" y="314"/>
                  </a:lnTo>
                  <a:lnTo>
                    <a:pt x="2084" y="241"/>
                  </a:lnTo>
                  <a:lnTo>
                    <a:pt x="1974" y="167"/>
                  </a:lnTo>
                  <a:lnTo>
                    <a:pt x="1863" y="111"/>
                  </a:lnTo>
                  <a:lnTo>
                    <a:pt x="1734" y="56"/>
                  </a:lnTo>
                  <a:lnTo>
                    <a:pt x="1605" y="38"/>
                  </a:lnTo>
                  <a:lnTo>
                    <a:pt x="1476"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3" name="Google Shape;3543;p13"/>
            <p:cNvSpPr/>
            <p:nvPr/>
          </p:nvSpPr>
          <p:spPr>
            <a:xfrm>
              <a:off x="5390825" y="1003300"/>
              <a:ext cx="67775" cy="67775"/>
            </a:xfrm>
            <a:custGeom>
              <a:avLst/>
              <a:gdLst/>
              <a:ahLst/>
              <a:cxnLst/>
              <a:rect l="l" t="t" r="r" b="b"/>
              <a:pathLst>
                <a:path w="2711" h="2711" extrusionOk="0">
                  <a:moveTo>
                    <a:pt x="1236" y="0"/>
                  </a:moveTo>
                  <a:lnTo>
                    <a:pt x="1107" y="19"/>
                  </a:lnTo>
                  <a:lnTo>
                    <a:pt x="978" y="56"/>
                  </a:lnTo>
                  <a:lnTo>
                    <a:pt x="849" y="93"/>
                  </a:lnTo>
                  <a:lnTo>
                    <a:pt x="720" y="166"/>
                  </a:lnTo>
                  <a:lnTo>
                    <a:pt x="609" y="222"/>
                  </a:lnTo>
                  <a:lnTo>
                    <a:pt x="498" y="314"/>
                  </a:lnTo>
                  <a:lnTo>
                    <a:pt x="406" y="406"/>
                  </a:lnTo>
                  <a:lnTo>
                    <a:pt x="314" y="498"/>
                  </a:lnTo>
                  <a:lnTo>
                    <a:pt x="222" y="609"/>
                  </a:lnTo>
                  <a:lnTo>
                    <a:pt x="167" y="719"/>
                  </a:lnTo>
                  <a:lnTo>
                    <a:pt x="111" y="849"/>
                  </a:lnTo>
                  <a:lnTo>
                    <a:pt x="56" y="978"/>
                  </a:lnTo>
                  <a:lnTo>
                    <a:pt x="19" y="1107"/>
                  </a:lnTo>
                  <a:lnTo>
                    <a:pt x="1" y="1236"/>
                  </a:lnTo>
                  <a:lnTo>
                    <a:pt x="1" y="1365"/>
                  </a:lnTo>
                  <a:lnTo>
                    <a:pt x="1" y="1512"/>
                  </a:lnTo>
                  <a:lnTo>
                    <a:pt x="37" y="1641"/>
                  </a:lnTo>
                  <a:lnTo>
                    <a:pt x="74" y="1770"/>
                  </a:lnTo>
                  <a:lnTo>
                    <a:pt x="111" y="1881"/>
                  </a:lnTo>
                  <a:lnTo>
                    <a:pt x="167" y="2010"/>
                  </a:lnTo>
                  <a:lnTo>
                    <a:pt x="240" y="2121"/>
                  </a:lnTo>
                  <a:lnTo>
                    <a:pt x="332" y="2213"/>
                  </a:lnTo>
                  <a:lnTo>
                    <a:pt x="406" y="2305"/>
                  </a:lnTo>
                  <a:lnTo>
                    <a:pt x="517" y="2397"/>
                  </a:lnTo>
                  <a:lnTo>
                    <a:pt x="609" y="2471"/>
                  </a:lnTo>
                  <a:lnTo>
                    <a:pt x="720" y="2545"/>
                  </a:lnTo>
                  <a:lnTo>
                    <a:pt x="849" y="2600"/>
                  </a:lnTo>
                  <a:lnTo>
                    <a:pt x="959" y="2655"/>
                  </a:lnTo>
                  <a:lnTo>
                    <a:pt x="1088" y="2674"/>
                  </a:lnTo>
                  <a:lnTo>
                    <a:pt x="1218" y="2692"/>
                  </a:lnTo>
                  <a:lnTo>
                    <a:pt x="1365" y="2711"/>
                  </a:lnTo>
                  <a:lnTo>
                    <a:pt x="1494" y="2692"/>
                  </a:lnTo>
                  <a:lnTo>
                    <a:pt x="1623" y="2674"/>
                  </a:lnTo>
                  <a:lnTo>
                    <a:pt x="1752" y="2637"/>
                  </a:lnTo>
                  <a:lnTo>
                    <a:pt x="1881" y="2600"/>
                  </a:lnTo>
                  <a:lnTo>
                    <a:pt x="1992" y="2545"/>
                  </a:lnTo>
                  <a:lnTo>
                    <a:pt x="2103" y="2471"/>
                  </a:lnTo>
                  <a:lnTo>
                    <a:pt x="2213" y="2397"/>
                  </a:lnTo>
                  <a:lnTo>
                    <a:pt x="2305" y="2305"/>
                  </a:lnTo>
                  <a:lnTo>
                    <a:pt x="2398" y="2213"/>
                  </a:lnTo>
                  <a:lnTo>
                    <a:pt x="2471" y="2102"/>
                  </a:lnTo>
                  <a:lnTo>
                    <a:pt x="2545" y="1992"/>
                  </a:lnTo>
                  <a:lnTo>
                    <a:pt x="2600" y="1881"/>
                  </a:lnTo>
                  <a:lnTo>
                    <a:pt x="2637" y="1752"/>
                  </a:lnTo>
                  <a:lnTo>
                    <a:pt x="2674" y="1623"/>
                  </a:lnTo>
                  <a:lnTo>
                    <a:pt x="2693" y="1494"/>
                  </a:lnTo>
                  <a:lnTo>
                    <a:pt x="2711" y="1365"/>
                  </a:lnTo>
                  <a:lnTo>
                    <a:pt x="2693" y="1217"/>
                  </a:lnTo>
                  <a:lnTo>
                    <a:pt x="2674" y="1088"/>
                  </a:lnTo>
                  <a:lnTo>
                    <a:pt x="2656" y="959"/>
                  </a:lnTo>
                  <a:lnTo>
                    <a:pt x="2600" y="849"/>
                  </a:lnTo>
                  <a:lnTo>
                    <a:pt x="2545" y="719"/>
                  </a:lnTo>
                  <a:lnTo>
                    <a:pt x="2471" y="609"/>
                  </a:lnTo>
                  <a:lnTo>
                    <a:pt x="2398" y="517"/>
                  </a:lnTo>
                  <a:lnTo>
                    <a:pt x="2305" y="406"/>
                  </a:lnTo>
                  <a:lnTo>
                    <a:pt x="2213" y="314"/>
                  </a:lnTo>
                  <a:lnTo>
                    <a:pt x="2121" y="240"/>
                  </a:lnTo>
                  <a:lnTo>
                    <a:pt x="2010" y="166"/>
                  </a:lnTo>
                  <a:lnTo>
                    <a:pt x="1881" y="111"/>
                  </a:lnTo>
                  <a:lnTo>
                    <a:pt x="1771" y="74"/>
                  </a:lnTo>
                  <a:lnTo>
                    <a:pt x="1642" y="37"/>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4" name="Google Shape;3544;p13"/>
            <p:cNvSpPr/>
            <p:nvPr/>
          </p:nvSpPr>
          <p:spPr>
            <a:xfrm>
              <a:off x="5828275" y="1326425"/>
              <a:ext cx="66400" cy="66400"/>
            </a:xfrm>
            <a:custGeom>
              <a:avLst/>
              <a:gdLst/>
              <a:ahLst/>
              <a:cxnLst/>
              <a:rect l="l" t="t" r="r" b="b"/>
              <a:pathLst>
                <a:path w="2656" h="2656" extrusionOk="0">
                  <a:moveTo>
                    <a:pt x="1180" y="1"/>
                  </a:moveTo>
                  <a:lnTo>
                    <a:pt x="1051" y="19"/>
                  </a:lnTo>
                  <a:lnTo>
                    <a:pt x="922" y="56"/>
                  </a:lnTo>
                  <a:lnTo>
                    <a:pt x="793" y="111"/>
                  </a:lnTo>
                  <a:lnTo>
                    <a:pt x="683" y="167"/>
                  </a:lnTo>
                  <a:lnTo>
                    <a:pt x="572" y="240"/>
                  </a:lnTo>
                  <a:lnTo>
                    <a:pt x="461" y="314"/>
                  </a:lnTo>
                  <a:lnTo>
                    <a:pt x="369" y="406"/>
                  </a:lnTo>
                  <a:lnTo>
                    <a:pt x="295" y="498"/>
                  </a:lnTo>
                  <a:lnTo>
                    <a:pt x="203" y="609"/>
                  </a:lnTo>
                  <a:lnTo>
                    <a:pt x="148" y="720"/>
                  </a:lnTo>
                  <a:lnTo>
                    <a:pt x="93" y="830"/>
                  </a:lnTo>
                  <a:lnTo>
                    <a:pt x="37" y="959"/>
                  </a:lnTo>
                  <a:lnTo>
                    <a:pt x="19" y="1088"/>
                  </a:lnTo>
                  <a:lnTo>
                    <a:pt x="0" y="1217"/>
                  </a:lnTo>
                  <a:lnTo>
                    <a:pt x="0" y="1347"/>
                  </a:lnTo>
                  <a:lnTo>
                    <a:pt x="0" y="1494"/>
                  </a:lnTo>
                  <a:lnTo>
                    <a:pt x="19" y="1623"/>
                  </a:lnTo>
                  <a:lnTo>
                    <a:pt x="56" y="1734"/>
                  </a:lnTo>
                  <a:lnTo>
                    <a:pt x="111" y="1863"/>
                  </a:lnTo>
                  <a:lnTo>
                    <a:pt x="166" y="1973"/>
                  </a:lnTo>
                  <a:lnTo>
                    <a:pt x="240" y="2084"/>
                  </a:lnTo>
                  <a:lnTo>
                    <a:pt x="314" y="2176"/>
                  </a:lnTo>
                  <a:lnTo>
                    <a:pt x="388" y="2268"/>
                  </a:lnTo>
                  <a:lnTo>
                    <a:pt x="498" y="2361"/>
                  </a:lnTo>
                  <a:lnTo>
                    <a:pt x="590" y="2434"/>
                  </a:lnTo>
                  <a:lnTo>
                    <a:pt x="701" y="2490"/>
                  </a:lnTo>
                  <a:lnTo>
                    <a:pt x="812" y="2545"/>
                  </a:lnTo>
                  <a:lnTo>
                    <a:pt x="941" y="2600"/>
                  </a:lnTo>
                  <a:lnTo>
                    <a:pt x="1051" y="2619"/>
                  </a:lnTo>
                  <a:lnTo>
                    <a:pt x="1180" y="2637"/>
                  </a:lnTo>
                  <a:lnTo>
                    <a:pt x="1328" y="2656"/>
                  </a:lnTo>
                  <a:lnTo>
                    <a:pt x="1457" y="2637"/>
                  </a:lnTo>
                  <a:lnTo>
                    <a:pt x="1586" y="2619"/>
                  </a:lnTo>
                  <a:lnTo>
                    <a:pt x="1715" y="2582"/>
                  </a:lnTo>
                  <a:lnTo>
                    <a:pt x="1844" y="2545"/>
                  </a:lnTo>
                  <a:lnTo>
                    <a:pt x="1955" y="2490"/>
                  </a:lnTo>
                  <a:lnTo>
                    <a:pt x="2065" y="2416"/>
                  </a:lnTo>
                  <a:lnTo>
                    <a:pt x="2176" y="2342"/>
                  </a:lnTo>
                  <a:lnTo>
                    <a:pt x="2268" y="2250"/>
                  </a:lnTo>
                  <a:lnTo>
                    <a:pt x="2360" y="2158"/>
                  </a:lnTo>
                  <a:lnTo>
                    <a:pt x="2434" y="2047"/>
                  </a:lnTo>
                  <a:lnTo>
                    <a:pt x="2490" y="1937"/>
                  </a:lnTo>
                  <a:lnTo>
                    <a:pt x="2545" y="1826"/>
                  </a:lnTo>
                  <a:lnTo>
                    <a:pt x="2600" y="1697"/>
                  </a:lnTo>
                  <a:lnTo>
                    <a:pt x="2619" y="1568"/>
                  </a:lnTo>
                  <a:lnTo>
                    <a:pt x="2637" y="1439"/>
                  </a:lnTo>
                  <a:lnTo>
                    <a:pt x="2655" y="1291"/>
                  </a:lnTo>
                  <a:lnTo>
                    <a:pt x="2637" y="1162"/>
                  </a:lnTo>
                  <a:lnTo>
                    <a:pt x="2619" y="1033"/>
                  </a:lnTo>
                  <a:lnTo>
                    <a:pt x="2582" y="904"/>
                  </a:lnTo>
                  <a:lnTo>
                    <a:pt x="2526" y="793"/>
                  </a:lnTo>
                  <a:lnTo>
                    <a:pt x="2471" y="683"/>
                  </a:lnTo>
                  <a:lnTo>
                    <a:pt x="2416" y="572"/>
                  </a:lnTo>
                  <a:lnTo>
                    <a:pt x="2324" y="480"/>
                  </a:lnTo>
                  <a:lnTo>
                    <a:pt x="2250" y="388"/>
                  </a:lnTo>
                  <a:lnTo>
                    <a:pt x="2158" y="296"/>
                  </a:lnTo>
                  <a:lnTo>
                    <a:pt x="2047" y="222"/>
                  </a:lnTo>
                  <a:lnTo>
                    <a:pt x="1936" y="148"/>
                  </a:lnTo>
                  <a:lnTo>
                    <a:pt x="1826" y="93"/>
                  </a:lnTo>
                  <a:lnTo>
                    <a:pt x="1697" y="56"/>
                  </a:lnTo>
                  <a:lnTo>
                    <a:pt x="1586" y="19"/>
                  </a:lnTo>
                  <a:lnTo>
                    <a:pt x="1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5" name="Google Shape;3545;p13"/>
            <p:cNvSpPr/>
            <p:nvPr/>
          </p:nvSpPr>
          <p:spPr>
            <a:xfrm>
              <a:off x="5907550" y="1340250"/>
              <a:ext cx="67325" cy="67325"/>
            </a:xfrm>
            <a:custGeom>
              <a:avLst/>
              <a:gdLst/>
              <a:ahLst/>
              <a:cxnLst/>
              <a:rect l="l" t="t" r="r" b="b"/>
              <a:pathLst>
                <a:path w="2693" h="2693" extrusionOk="0">
                  <a:moveTo>
                    <a:pt x="1199" y="1"/>
                  </a:moveTo>
                  <a:lnTo>
                    <a:pt x="1070" y="19"/>
                  </a:lnTo>
                  <a:lnTo>
                    <a:pt x="941" y="56"/>
                  </a:lnTo>
                  <a:lnTo>
                    <a:pt x="830" y="111"/>
                  </a:lnTo>
                  <a:lnTo>
                    <a:pt x="701" y="167"/>
                  </a:lnTo>
                  <a:lnTo>
                    <a:pt x="591" y="240"/>
                  </a:lnTo>
                  <a:lnTo>
                    <a:pt x="499" y="314"/>
                  </a:lnTo>
                  <a:lnTo>
                    <a:pt x="388" y="406"/>
                  </a:lnTo>
                  <a:lnTo>
                    <a:pt x="314" y="499"/>
                  </a:lnTo>
                  <a:lnTo>
                    <a:pt x="222" y="609"/>
                  </a:lnTo>
                  <a:lnTo>
                    <a:pt x="167" y="720"/>
                  </a:lnTo>
                  <a:lnTo>
                    <a:pt x="111" y="830"/>
                  </a:lnTo>
                  <a:lnTo>
                    <a:pt x="56" y="959"/>
                  </a:lnTo>
                  <a:lnTo>
                    <a:pt x="19" y="1089"/>
                  </a:lnTo>
                  <a:lnTo>
                    <a:pt x="1" y="1218"/>
                  </a:lnTo>
                  <a:lnTo>
                    <a:pt x="1" y="1347"/>
                  </a:lnTo>
                  <a:lnTo>
                    <a:pt x="1" y="1476"/>
                  </a:lnTo>
                  <a:lnTo>
                    <a:pt x="38" y="1623"/>
                  </a:lnTo>
                  <a:lnTo>
                    <a:pt x="56" y="1734"/>
                  </a:lnTo>
                  <a:lnTo>
                    <a:pt x="111" y="1863"/>
                  </a:lnTo>
                  <a:lnTo>
                    <a:pt x="167" y="1974"/>
                  </a:lnTo>
                  <a:lnTo>
                    <a:pt x="240" y="2084"/>
                  </a:lnTo>
                  <a:lnTo>
                    <a:pt x="314" y="2195"/>
                  </a:lnTo>
                  <a:lnTo>
                    <a:pt x="406" y="2287"/>
                  </a:lnTo>
                  <a:lnTo>
                    <a:pt x="499" y="2379"/>
                  </a:lnTo>
                  <a:lnTo>
                    <a:pt x="609" y="2453"/>
                  </a:lnTo>
                  <a:lnTo>
                    <a:pt x="720" y="2527"/>
                  </a:lnTo>
                  <a:lnTo>
                    <a:pt x="830" y="2582"/>
                  </a:lnTo>
                  <a:lnTo>
                    <a:pt x="960" y="2637"/>
                  </a:lnTo>
                  <a:lnTo>
                    <a:pt x="1089" y="2656"/>
                  </a:lnTo>
                  <a:lnTo>
                    <a:pt x="1218" y="2674"/>
                  </a:lnTo>
                  <a:lnTo>
                    <a:pt x="1347" y="2693"/>
                  </a:lnTo>
                  <a:lnTo>
                    <a:pt x="1494" y="2674"/>
                  </a:lnTo>
                  <a:lnTo>
                    <a:pt x="1623" y="2656"/>
                  </a:lnTo>
                  <a:lnTo>
                    <a:pt x="1752" y="2619"/>
                  </a:lnTo>
                  <a:lnTo>
                    <a:pt x="1863" y="2582"/>
                  </a:lnTo>
                  <a:lnTo>
                    <a:pt x="1992" y="2527"/>
                  </a:lnTo>
                  <a:lnTo>
                    <a:pt x="2103" y="2453"/>
                  </a:lnTo>
                  <a:lnTo>
                    <a:pt x="2195" y="2379"/>
                  </a:lnTo>
                  <a:lnTo>
                    <a:pt x="2287" y="2287"/>
                  </a:lnTo>
                  <a:lnTo>
                    <a:pt x="2379" y="2176"/>
                  </a:lnTo>
                  <a:lnTo>
                    <a:pt x="2453" y="2084"/>
                  </a:lnTo>
                  <a:lnTo>
                    <a:pt x="2527" y="1974"/>
                  </a:lnTo>
                  <a:lnTo>
                    <a:pt x="2582" y="1845"/>
                  </a:lnTo>
                  <a:lnTo>
                    <a:pt x="2637" y="1734"/>
                  </a:lnTo>
                  <a:lnTo>
                    <a:pt x="2656" y="1605"/>
                  </a:lnTo>
                  <a:lnTo>
                    <a:pt x="2693" y="1476"/>
                  </a:lnTo>
                  <a:lnTo>
                    <a:pt x="2693" y="1328"/>
                  </a:lnTo>
                  <a:lnTo>
                    <a:pt x="2674" y="1199"/>
                  </a:lnTo>
                  <a:lnTo>
                    <a:pt x="2656" y="1070"/>
                  </a:lnTo>
                  <a:lnTo>
                    <a:pt x="2619" y="941"/>
                  </a:lnTo>
                  <a:lnTo>
                    <a:pt x="2582" y="830"/>
                  </a:lnTo>
                  <a:lnTo>
                    <a:pt x="2527" y="701"/>
                  </a:lnTo>
                  <a:lnTo>
                    <a:pt x="2453" y="591"/>
                  </a:lnTo>
                  <a:lnTo>
                    <a:pt x="2379" y="499"/>
                  </a:lnTo>
                  <a:lnTo>
                    <a:pt x="2287" y="388"/>
                  </a:lnTo>
                  <a:lnTo>
                    <a:pt x="2195" y="314"/>
                  </a:lnTo>
                  <a:lnTo>
                    <a:pt x="2084" y="222"/>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6" name="Google Shape;3546;p13"/>
            <p:cNvSpPr/>
            <p:nvPr/>
          </p:nvSpPr>
          <p:spPr>
            <a:xfrm>
              <a:off x="6303975" y="1411700"/>
              <a:ext cx="67325" cy="67325"/>
            </a:xfrm>
            <a:custGeom>
              <a:avLst/>
              <a:gdLst/>
              <a:ahLst/>
              <a:cxnLst/>
              <a:rect l="l" t="t" r="r" b="b"/>
              <a:pathLst>
                <a:path w="2693" h="2693" extrusionOk="0">
                  <a:moveTo>
                    <a:pt x="1273" y="1"/>
                  </a:moveTo>
                  <a:lnTo>
                    <a:pt x="1144" y="19"/>
                  </a:lnTo>
                  <a:lnTo>
                    <a:pt x="1015" y="38"/>
                  </a:lnTo>
                  <a:lnTo>
                    <a:pt x="886" y="74"/>
                  </a:lnTo>
                  <a:lnTo>
                    <a:pt x="775" y="130"/>
                  </a:lnTo>
                  <a:lnTo>
                    <a:pt x="646" y="203"/>
                  </a:lnTo>
                  <a:lnTo>
                    <a:pt x="554" y="277"/>
                  </a:lnTo>
                  <a:lnTo>
                    <a:pt x="443" y="369"/>
                  </a:lnTo>
                  <a:lnTo>
                    <a:pt x="351" y="462"/>
                  </a:lnTo>
                  <a:lnTo>
                    <a:pt x="277" y="554"/>
                  </a:lnTo>
                  <a:lnTo>
                    <a:pt x="203" y="664"/>
                  </a:lnTo>
                  <a:lnTo>
                    <a:pt x="130" y="775"/>
                  </a:lnTo>
                  <a:lnTo>
                    <a:pt x="93" y="904"/>
                  </a:lnTo>
                  <a:lnTo>
                    <a:pt x="56" y="1033"/>
                  </a:lnTo>
                  <a:lnTo>
                    <a:pt x="19" y="1162"/>
                  </a:lnTo>
                  <a:lnTo>
                    <a:pt x="1" y="1291"/>
                  </a:lnTo>
                  <a:lnTo>
                    <a:pt x="19" y="1420"/>
                  </a:lnTo>
                  <a:lnTo>
                    <a:pt x="19" y="1549"/>
                  </a:lnTo>
                  <a:lnTo>
                    <a:pt x="56" y="1679"/>
                  </a:lnTo>
                  <a:lnTo>
                    <a:pt x="93" y="1808"/>
                  </a:lnTo>
                  <a:lnTo>
                    <a:pt x="148" y="1937"/>
                  </a:lnTo>
                  <a:lnTo>
                    <a:pt x="222" y="2047"/>
                  </a:lnTo>
                  <a:lnTo>
                    <a:pt x="296" y="2139"/>
                  </a:lnTo>
                  <a:lnTo>
                    <a:pt x="369" y="2250"/>
                  </a:lnTo>
                  <a:lnTo>
                    <a:pt x="462" y="2342"/>
                  </a:lnTo>
                  <a:lnTo>
                    <a:pt x="572" y="2416"/>
                  </a:lnTo>
                  <a:lnTo>
                    <a:pt x="683" y="2490"/>
                  </a:lnTo>
                  <a:lnTo>
                    <a:pt x="793" y="2564"/>
                  </a:lnTo>
                  <a:lnTo>
                    <a:pt x="922" y="2600"/>
                  </a:lnTo>
                  <a:lnTo>
                    <a:pt x="1052" y="2637"/>
                  </a:lnTo>
                  <a:lnTo>
                    <a:pt x="1181" y="2674"/>
                  </a:lnTo>
                  <a:lnTo>
                    <a:pt x="1310" y="2693"/>
                  </a:lnTo>
                  <a:lnTo>
                    <a:pt x="1439" y="2674"/>
                  </a:lnTo>
                  <a:lnTo>
                    <a:pt x="1568" y="2674"/>
                  </a:lnTo>
                  <a:lnTo>
                    <a:pt x="1697" y="2637"/>
                  </a:lnTo>
                  <a:lnTo>
                    <a:pt x="1826" y="2600"/>
                  </a:lnTo>
                  <a:lnTo>
                    <a:pt x="1937" y="2545"/>
                  </a:lnTo>
                  <a:lnTo>
                    <a:pt x="2066" y="2471"/>
                  </a:lnTo>
                  <a:lnTo>
                    <a:pt x="2158" y="2398"/>
                  </a:lnTo>
                  <a:lnTo>
                    <a:pt x="2268" y="2324"/>
                  </a:lnTo>
                  <a:lnTo>
                    <a:pt x="2361" y="2232"/>
                  </a:lnTo>
                  <a:lnTo>
                    <a:pt x="2434" y="2121"/>
                  </a:lnTo>
                  <a:lnTo>
                    <a:pt x="2508" y="2010"/>
                  </a:lnTo>
                  <a:lnTo>
                    <a:pt x="2563" y="1900"/>
                  </a:lnTo>
                  <a:lnTo>
                    <a:pt x="2619" y="1771"/>
                  </a:lnTo>
                  <a:lnTo>
                    <a:pt x="2656" y="1642"/>
                  </a:lnTo>
                  <a:lnTo>
                    <a:pt x="2693" y="1513"/>
                  </a:lnTo>
                  <a:lnTo>
                    <a:pt x="2693" y="1383"/>
                  </a:lnTo>
                  <a:lnTo>
                    <a:pt x="2693" y="1254"/>
                  </a:lnTo>
                  <a:lnTo>
                    <a:pt x="2674" y="1125"/>
                  </a:lnTo>
                  <a:lnTo>
                    <a:pt x="2656" y="996"/>
                  </a:lnTo>
                  <a:lnTo>
                    <a:pt x="2619" y="867"/>
                  </a:lnTo>
                  <a:lnTo>
                    <a:pt x="2563" y="757"/>
                  </a:lnTo>
                  <a:lnTo>
                    <a:pt x="2490" y="646"/>
                  </a:lnTo>
                  <a:lnTo>
                    <a:pt x="2416" y="535"/>
                  </a:lnTo>
                  <a:lnTo>
                    <a:pt x="2342" y="425"/>
                  </a:lnTo>
                  <a:lnTo>
                    <a:pt x="2232" y="333"/>
                  </a:lnTo>
                  <a:lnTo>
                    <a:pt x="2139" y="259"/>
                  </a:lnTo>
                  <a:lnTo>
                    <a:pt x="2029" y="185"/>
                  </a:lnTo>
                  <a:lnTo>
                    <a:pt x="1918" y="130"/>
                  </a:lnTo>
                  <a:lnTo>
                    <a:pt x="1789" y="74"/>
                  </a:lnTo>
                  <a:lnTo>
                    <a:pt x="1660" y="38"/>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7" name="Google Shape;3547;p13"/>
            <p:cNvSpPr/>
            <p:nvPr/>
          </p:nvSpPr>
          <p:spPr>
            <a:xfrm>
              <a:off x="6384175" y="1430600"/>
              <a:ext cx="17075" cy="57650"/>
            </a:xfrm>
            <a:custGeom>
              <a:avLst/>
              <a:gdLst/>
              <a:ahLst/>
              <a:cxnLst/>
              <a:rect l="l" t="t" r="r" b="b"/>
              <a:pathLst>
                <a:path w="683" h="2306" extrusionOk="0">
                  <a:moveTo>
                    <a:pt x="683" y="1"/>
                  </a:moveTo>
                  <a:lnTo>
                    <a:pt x="536" y="111"/>
                  </a:lnTo>
                  <a:lnTo>
                    <a:pt x="406" y="222"/>
                  </a:lnTo>
                  <a:lnTo>
                    <a:pt x="296" y="351"/>
                  </a:lnTo>
                  <a:lnTo>
                    <a:pt x="204" y="480"/>
                  </a:lnTo>
                  <a:lnTo>
                    <a:pt x="130" y="627"/>
                  </a:lnTo>
                  <a:lnTo>
                    <a:pt x="56" y="793"/>
                  </a:lnTo>
                  <a:lnTo>
                    <a:pt x="19" y="959"/>
                  </a:lnTo>
                  <a:lnTo>
                    <a:pt x="1" y="1144"/>
                  </a:lnTo>
                  <a:lnTo>
                    <a:pt x="19" y="1310"/>
                  </a:lnTo>
                  <a:lnTo>
                    <a:pt x="56" y="1494"/>
                  </a:lnTo>
                  <a:lnTo>
                    <a:pt x="111" y="1660"/>
                  </a:lnTo>
                  <a:lnTo>
                    <a:pt x="185" y="1808"/>
                  </a:lnTo>
                  <a:lnTo>
                    <a:pt x="296" y="1955"/>
                  </a:lnTo>
                  <a:lnTo>
                    <a:pt x="406" y="2084"/>
                  </a:lnTo>
                  <a:lnTo>
                    <a:pt x="536" y="2195"/>
                  </a:lnTo>
                  <a:lnTo>
                    <a:pt x="683" y="2305"/>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8" name="Google Shape;3548;p13"/>
            <p:cNvSpPr/>
            <p:nvPr/>
          </p:nvSpPr>
          <p:spPr>
            <a:xfrm>
              <a:off x="5066325" y="538650"/>
              <a:ext cx="66400" cy="66400"/>
            </a:xfrm>
            <a:custGeom>
              <a:avLst/>
              <a:gdLst/>
              <a:ahLst/>
              <a:cxnLst/>
              <a:rect l="l" t="t" r="r" b="b"/>
              <a:pathLst>
                <a:path w="2656" h="2656" extrusionOk="0">
                  <a:moveTo>
                    <a:pt x="1180" y="1"/>
                  </a:moveTo>
                  <a:lnTo>
                    <a:pt x="1070" y="38"/>
                  </a:lnTo>
                  <a:lnTo>
                    <a:pt x="941" y="56"/>
                  </a:lnTo>
                  <a:lnTo>
                    <a:pt x="811" y="111"/>
                  </a:lnTo>
                  <a:lnTo>
                    <a:pt x="701" y="167"/>
                  </a:lnTo>
                  <a:lnTo>
                    <a:pt x="590" y="222"/>
                  </a:lnTo>
                  <a:lnTo>
                    <a:pt x="498" y="296"/>
                  </a:lnTo>
                  <a:lnTo>
                    <a:pt x="406" y="388"/>
                  </a:lnTo>
                  <a:lnTo>
                    <a:pt x="314" y="480"/>
                  </a:lnTo>
                  <a:lnTo>
                    <a:pt x="240" y="572"/>
                  </a:lnTo>
                  <a:lnTo>
                    <a:pt x="166" y="683"/>
                  </a:lnTo>
                  <a:lnTo>
                    <a:pt x="111" y="794"/>
                  </a:lnTo>
                  <a:lnTo>
                    <a:pt x="55" y="923"/>
                  </a:lnTo>
                  <a:lnTo>
                    <a:pt x="19" y="1033"/>
                  </a:lnTo>
                  <a:lnTo>
                    <a:pt x="0" y="1162"/>
                  </a:lnTo>
                  <a:lnTo>
                    <a:pt x="0" y="1291"/>
                  </a:lnTo>
                  <a:lnTo>
                    <a:pt x="0" y="1439"/>
                  </a:lnTo>
                  <a:lnTo>
                    <a:pt x="19" y="1568"/>
                  </a:lnTo>
                  <a:lnTo>
                    <a:pt x="37" y="1697"/>
                  </a:lnTo>
                  <a:lnTo>
                    <a:pt x="92" y="1826"/>
                  </a:lnTo>
                  <a:lnTo>
                    <a:pt x="148" y="1937"/>
                  </a:lnTo>
                  <a:lnTo>
                    <a:pt x="203" y="2047"/>
                  </a:lnTo>
                  <a:lnTo>
                    <a:pt x="277" y="2158"/>
                  </a:lnTo>
                  <a:lnTo>
                    <a:pt x="369" y="2250"/>
                  </a:lnTo>
                  <a:lnTo>
                    <a:pt x="461" y="2342"/>
                  </a:lnTo>
                  <a:lnTo>
                    <a:pt x="572" y="2416"/>
                  </a:lnTo>
                  <a:lnTo>
                    <a:pt x="682" y="2490"/>
                  </a:lnTo>
                  <a:lnTo>
                    <a:pt x="793" y="2545"/>
                  </a:lnTo>
                  <a:lnTo>
                    <a:pt x="922" y="2600"/>
                  </a:lnTo>
                  <a:lnTo>
                    <a:pt x="1051" y="2637"/>
                  </a:lnTo>
                  <a:lnTo>
                    <a:pt x="1180" y="2656"/>
                  </a:lnTo>
                  <a:lnTo>
                    <a:pt x="1457" y="2656"/>
                  </a:lnTo>
                  <a:lnTo>
                    <a:pt x="1586" y="2637"/>
                  </a:lnTo>
                  <a:lnTo>
                    <a:pt x="1696" y="2600"/>
                  </a:lnTo>
                  <a:lnTo>
                    <a:pt x="1826" y="2564"/>
                  </a:lnTo>
                  <a:lnTo>
                    <a:pt x="1936" y="2508"/>
                  </a:lnTo>
                  <a:lnTo>
                    <a:pt x="2047" y="2435"/>
                  </a:lnTo>
                  <a:lnTo>
                    <a:pt x="2139" y="2361"/>
                  </a:lnTo>
                  <a:lnTo>
                    <a:pt x="2250" y="2269"/>
                  </a:lnTo>
                  <a:lnTo>
                    <a:pt x="2323" y="2176"/>
                  </a:lnTo>
                  <a:lnTo>
                    <a:pt x="2397" y="2084"/>
                  </a:lnTo>
                  <a:lnTo>
                    <a:pt x="2471" y="1974"/>
                  </a:lnTo>
                  <a:lnTo>
                    <a:pt x="2526" y="1863"/>
                  </a:lnTo>
                  <a:lnTo>
                    <a:pt x="2581" y="1752"/>
                  </a:lnTo>
                  <a:lnTo>
                    <a:pt x="2618" y="1623"/>
                  </a:lnTo>
                  <a:lnTo>
                    <a:pt x="2637" y="1494"/>
                  </a:lnTo>
                  <a:lnTo>
                    <a:pt x="2655" y="1365"/>
                  </a:lnTo>
                  <a:lnTo>
                    <a:pt x="2637" y="1218"/>
                  </a:lnTo>
                  <a:lnTo>
                    <a:pt x="2618" y="1089"/>
                  </a:lnTo>
                  <a:lnTo>
                    <a:pt x="2600" y="959"/>
                  </a:lnTo>
                  <a:lnTo>
                    <a:pt x="2545" y="849"/>
                  </a:lnTo>
                  <a:lnTo>
                    <a:pt x="2489" y="720"/>
                  </a:lnTo>
                  <a:lnTo>
                    <a:pt x="2434" y="609"/>
                  </a:lnTo>
                  <a:lnTo>
                    <a:pt x="2360" y="499"/>
                  </a:lnTo>
                  <a:lnTo>
                    <a:pt x="2268" y="406"/>
                  </a:lnTo>
                  <a:lnTo>
                    <a:pt x="2176" y="314"/>
                  </a:lnTo>
                  <a:lnTo>
                    <a:pt x="2065" y="240"/>
                  </a:lnTo>
                  <a:lnTo>
                    <a:pt x="1955" y="167"/>
                  </a:lnTo>
                  <a:lnTo>
                    <a:pt x="1844" y="111"/>
                  </a:lnTo>
                  <a:lnTo>
                    <a:pt x="1715" y="74"/>
                  </a:lnTo>
                  <a:lnTo>
                    <a:pt x="1586" y="38"/>
                  </a:lnTo>
                  <a:lnTo>
                    <a:pt x="1457" y="19"/>
                  </a:lnTo>
                  <a:lnTo>
                    <a:pt x="13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9" name="Google Shape;3549;p13"/>
            <p:cNvSpPr/>
            <p:nvPr/>
          </p:nvSpPr>
          <p:spPr>
            <a:xfrm>
              <a:off x="5014700" y="364425"/>
              <a:ext cx="66400" cy="66400"/>
            </a:xfrm>
            <a:custGeom>
              <a:avLst/>
              <a:gdLst/>
              <a:ahLst/>
              <a:cxnLst/>
              <a:rect l="l" t="t" r="r" b="b"/>
              <a:pathLst>
                <a:path w="2656" h="2656" extrusionOk="0">
                  <a:moveTo>
                    <a:pt x="1365" y="0"/>
                  </a:moveTo>
                  <a:lnTo>
                    <a:pt x="1217" y="19"/>
                  </a:lnTo>
                  <a:lnTo>
                    <a:pt x="1088" y="37"/>
                  </a:lnTo>
                  <a:lnTo>
                    <a:pt x="959" y="55"/>
                  </a:lnTo>
                  <a:lnTo>
                    <a:pt x="830" y="111"/>
                  </a:lnTo>
                  <a:lnTo>
                    <a:pt x="719" y="166"/>
                  </a:lnTo>
                  <a:lnTo>
                    <a:pt x="609" y="221"/>
                  </a:lnTo>
                  <a:lnTo>
                    <a:pt x="498" y="314"/>
                  </a:lnTo>
                  <a:lnTo>
                    <a:pt x="406" y="387"/>
                  </a:lnTo>
                  <a:lnTo>
                    <a:pt x="314" y="479"/>
                  </a:lnTo>
                  <a:lnTo>
                    <a:pt x="240" y="590"/>
                  </a:lnTo>
                  <a:lnTo>
                    <a:pt x="166" y="701"/>
                  </a:lnTo>
                  <a:lnTo>
                    <a:pt x="111" y="811"/>
                  </a:lnTo>
                  <a:lnTo>
                    <a:pt x="55" y="940"/>
                  </a:lnTo>
                  <a:lnTo>
                    <a:pt x="37" y="1069"/>
                  </a:lnTo>
                  <a:lnTo>
                    <a:pt x="0" y="1199"/>
                  </a:lnTo>
                  <a:lnTo>
                    <a:pt x="0" y="1328"/>
                  </a:lnTo>
                  <a:lnTo>
                    <a:pt x="0" y="1475"/>
                  </a:lnTo>
                  <a:lnTo>
                    <a:pt x="37" y="1604"/>
                  </a:lnTo>
                  <a:lnTo>
                    <a:pt x="55" y="1715"/>
                  </a:lnTo>
                  <a:lnTo>
                    <a:pt x="111" y="1844"/>
                  </a:lnTo>
                  <a:lnTo>
                    <a:pt x="166" y="1955"/>
                  </a:lnTo>
                  <a:lnTo>
                    <a:pt x="221" y="2065"/>
                  </a:lnTo>
                  <a:lnTo>
                    <a:pt x="295" y="2157"/>
                  </a:lnTo>
                  <a:lnTo>
                    <a:pt x="387" y="2268"/>
                  </a:lnTo>
                  <a:lnTo>
                    <a:pt x="479" y="2342"/>
                  </a:lnTo>
                  <a:lnTo>
                    <a:pt x="572" y="2415"/>
                  </a:lnTo>
                  <a:lnTo>
                    <a:pt x="682" y="2489"/>
                  </a:lnTo>
                  <a:lnTo>
                    <a:pt x="793" y="2545"/>
                  </a:lnTo>
                  <a:lnTo>
                    <a:pt x="922" y="2600"/>
                  </a:lnTo>
                  <a:lnTo>
                    <a:pt x="1033" y="2637"/>
                  </a:lnTo>
                  <a:lnTo>
                    <a:pt x="1162" y="2655"/>
                  </a:lnTo>
                  <a:lnTo>
                    <a:pt x="1438" y="2655"/>
                  </a:lnTo>
                  <a:lnTo>
                    <a:pt x="1567" y="2637"/>
                  </a:lnTo>
                  <a:lnTo>
                    <a:pt x="1696" y="2618"/>
                  </a:lnTo>
                  <a:lnTo>
                    <a:pt x="1825" y="2563"/>
                  </a:lnTo>
                  <a:lnTo>
                    <a:pt x="1936" y="2508"/>
                  </a:lnTo>
                  <a:lnTo>
                    <a:pt x="2047" y="2452"/>
                  </a:lnTo>
                  <a:lnTo>
                    <a:pt x="2157" y="2360"/>
                  </a:lnTo>
                  <a:lnTo>
                    <a:pt x="2250" y="2286"/>
                  </a:lnTo>
                  <a:lnTo>
                    <a:pt x="2342" y="2194"/>
                  </a:lnTo>
                  <a:lnTo>
                    <a:pt x="2415" y="2084"/>
                  </a:lnTo>
                  <a:lnTo>
                    <a:pt x="2489" y="1973"/>
                  </a:lnTo>
                  <a:lnTo>
                    <a:pt x="2545" y="1862"/>
                  </a:lnTo>
                  <a:lnTo>
                    <a:pt x="2600" y="1733"/>
                  </a:lnTo>
                  <a:lnTo>
                    <a:pt x="2637" y="1604"/>
                  </a:lnTo>
                  <a:lnTo>
                    <a:pt x="2655" y="1475"/>
                  </a:lnTo>
                  <a:lnTo>
                    <a:pt x="2655" y="1328"/>
                  </a:lnTo>
                  <a:lnTo>
                    <a:pt x="2655" y="1199"/>
                  </a:lnTo>
                  <a:lnTo>
                    <a:pt x="2637" y="1069"/>
                  </a:lnTo>
                  <a:lnTo>
                    <a:pt x="2600" y="959"/>
                  </a:lnTo>
                  <a:lnTo>
                    <a:pt x="2563" y="830"/>
                  </a:lnTo>
                  <a:lnTo>
                    <a:pt x="2508" y="719"/>
                  </a:lnTo>
                  <a:lnTo>
                    <a:pt x="2434" y="609"/>
                  </a:lnTo>
                  <a:lnTo>
                    <a:pt x="2360" y="498"/>
                  </a:lnTo>
                  <a:lnTo>
                    <a:pt x="2268" y="406"/>
                  </a:lnTo>
                  <a:lnTo>
                    <a:pt x="2176" y="332"/>
                  </a:lnTo>
                  <a:lnTo>
                    <a:pt x="2084" y="240"/>
                  </a:lnTo>
                  <a:lnTo>
                    <a:pt x="1973" y="184"/>
                  </a:lnTo>
                  <a:lnTo>
                    <a:pt x="1862" y="129"/>
                  </a:lnTo>
                  <a:lnTo>
                    <a:pt x="1733" y="74"/>
                  </a:lnTo>
                  <a:lnTo>
                    <a:pt x="1623" y="37"/>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0" name="Google Shape;3550;p13"/>
            <p:cNvSpPr/>
            <p:nvPr/>
          </p:nvSpPr>
          <p:spPr>
            <a:xfrm>
              <a:off x="5457200" y="1098250"/>
              <a:ext cx="66400" cy="66400"/>
            </a:xfrm>
            <a:custGeom>
              <a:avLst/>
              <a:gdLst/>
              <a:ahLst/>
              <a:cxnLst/>
              <a:rect l="l" t="t" r="r" b="b"/>
              <a:pathLst>
                <a:path w="2656" h="2656" extrusionOk="0">
                  <a:moveTo>
                    <a:pt x="1218" y="1"/>
                  </a:moveTo>
                  <a:lnTo>
                    <a:pt x="1089" y="19"/>
                  </a:lnTo>
                  <a:lnTo>
                    <a:pt x="959" y="38"/>
                  </a:lnTo>
                  <a:lnTo>
                    <a:pt x="830" y="93"/>
                  </a:lnTo>
                  <a:lnTo>
                    <a:pt x="720" y="148"/>
                  </a:lnTo>
                  <a:lnTo>
                    <a:pt x="609" y="203"/>
                  </a:lnTo>
                  <a:lnTo>
                    <a:pt x="499" y="296"/>
                  </a:lnTo>
                  <a:lnTo>
                    <a:pt x="406" y="369"/>
                  </a:lnTo>
                  <a:lnTo>
                    <a:pt x="314" y="462"/>
                  </a:lnTo>
                  <a:lnTo>
                    <a:pt x="240" y="572"/>
                  </a:lnTo>
                  <a:lnTo>
                    <a:pt x="167" y="683"/>
                  </a:lnTo>
                  <a:lnTo>
                    <a:pt x="111" y="794"/>
                  </a:lnTo>
                  <a:lnTo>
                    <a:pt x="56" y="923"/>
                  </a:lnTo>
                  <a:lnTo>
                    <a:pt x="19" y="1052"/>
                  </a:lnTo>
                  <a:lnTo>
                    <a:pt x="1" y="1181"/>
                  </a:lnTo>
                  <a:lnTo>
                    <a:pt x="1" y="1328"/>
                  </a:lnTo>
                  <a:lnTo>
                    <a:pt x="1" y="1457"/>
                  </a:lnTo>
                  <a:lnTo>
                    <a:pt x="19" y="1586"/>
                  </a:lnTo>
                  <a:lnTo>
                    <a:pt x="56" y="1697"/>
                  </a:lnTo>
                  <a:lnTo>
                    <a:pt x="93" y="1826"/>
                  </a:lnTo>
                  <a:lnTo>
                    <a:pt x="148" y="1937"/>
                  </a:lnTo>
                  <a:lnTo>
                    <a:pt x="222" y="2047"/>
                  </a:lnTo>
                  <a:lnTo>
                    <a:pt x="296" y="2158"/>
                  </a:lnTo>
                  <a:lnTo>
                    <a:pt x="369" y="2250"/>
                  </a:lnTo>
                  <a:lnTo>
                    <a:pt x="462" y="2324"/>
                  </a:lnTo>
                  <a:lnTo>
                    <a:pt x="572" y="2416"/>
                  </a:lnTo>
                  <a:lnTo>
                    <a:pt x="683" y="2471"/>
                  </a:lnTo>
                  <a:lnTo>
                    <a:pt x="794" y="2527"/>
                  </a:lnTo>
                  <a:lnTo>
                    <a:pt x="904" y="2582"/>
                  </a:lnTo>
                  <a:lnTo>
                    <a:pt x="1033" y="2619"/>
                  </a:lnTo>
                  <a:lnTo>
                    <a:pt x="1162" y="2637"/>
                  </a:lnTo>
                  <a:lnTo>
                    <a:pt x="1291" y="2656"/>
                  </a:lnTo>
                  <a:lnTo>
                    <a:pt x="1439" y="2637"/>
                  </a:lnTo>
                  <a:lnTo>
                    <a:pt x="1568" y="2619"/>
                  </a:lnTo>
                  <a:lnTo>
                    <a:pt x="1697" y="2600"/>
                  </a:lnTo>
                  <a:lnTo>
                    <a:pt x="1808" y="2545"/>
                  </a:lnTo>
                  <a:lnTo>
                    <a:pt x="1937" y="2490"/>
                  </a:lnTo>
                  <a:lnTo>
                    <a:pt x="2047" y="2435"/>
                  </a:lnTo>
                  <a:lnTo>
                    <a:pt x="2158" y="2361"/>
                  </a:lnTo>
                  <a:lnTo>
                    <a:pt x="2250" y="2269"/>
                  </a:lnTo>
                  <a:lnTo>
                    <a:pt x="2342" y="2176"/>
                  </a:lnTo>
                  <a:lnTo>
                    <a:pt x="2416" y="2066"/>
                  </a:lnTo>
                  <a:lnTo>
                    <a:pt x="2490" y="1955"/>
                  </a:lnTo>
                  <a:lnTo>
                    <a:pt x="2545" y="1844"/>
                  </a:lnTo>
                  <a:lnTo>
                    <a:pt x="2582" y="1715"/>
                  </a:lnTo>
                  <a:lnTo>
                    <a:pt x="2619" y="1586"/>
                  </a:lnTo>
                  <a:lnTo>
                    <a:pt x="2637" y="1457"/>
                  </a:lnTo>
                  <a:lnTo>
                    <a:pt x="2656" y="1328"/>
                  </a:lnTo>
                  <a:lnTo>
                    <a:pt x="2637" y="1181"/>
                  </a:lnTo>
                  <a:lnTo>
                    <a:pt x="2619" y="1052"/>
                  </a:lnTo>
                  <a:lnTo>
                    <a:pt x="2600" y="941"/>
                  </a:lnTo>
                  <a:lnTo>
                    <a:pt x="2545" y="812"/>
                  </a:lnTo>
                  <a:lnTo>
                    <a:pt x="2490" y="701"/>
                  </a:lnTo>
                  <a:lnTo>
                    <a:pt x="2435" y="591"/>
                  </a:lnTo>
                  <a:lnTo>
                    <a:pt x="2361" y="498"/>
                  </a:lnTo>
                  <a:lnTo>
                    <a:pt x="2269" y="388"/>
                  </a:lnTo>
                  <a:lnTo>
                    <a:pt x="2176" y="314"/>
                  </a:lnTo>
                  <a:lnTo>
                    <a:pt x="2066" y="240"/>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1" name="Google Shape;3551;p13"/>
            <p:cNvSpPr/>
            <p:nvPr/>
          </p:nvSpPr>
          <p:spPr>
            <a:xfrm>
              <a:off x="5602400" y="1206575"/>
              <a:ext cx="66400" cy="66400"/>
            </a:xfrm>
            <a:custGeom>
              <a:avLst/>
              <a:gdLst/>
              <a:ahLst/>
              <a:cxnLst/>
              <a:rect l="l" t="t" r="r" b="b"/>
              <a:pathLst>
                <a:path w="2656" h="2656" extrusionOk="0">
                  <a:moveTo>
                    <a:pt x="1181" y="1"/>
                  </a:moveTo>
                  <a:lnTo>
                    <a:pt x="1052" y="38"/>
                  </a:lnTo>
                  <a:lnTo>
                    <a:pt x="923" y="56"/>
                  </a:lnTo>
                  <a:lnTo>
                    <a:pt x="812" y="111"/>
                  </a:lnTo>
                  <a:lnTo>
                    <a:pt x="701" y="167"/>
                  </a:lnTo>
                  <a:lnTo>
                    <a:pt x="591" y="240"/>
                  </a:lnTo>
                  <a:lnTo>
                    <a:pt x="480" y="314"/>
                  </a:lnTo>
                  <a:lnTo>
                    <a:pt x="388" y="406"/>
                  </a:lnTo>
                  <a:lnTo>
                    <a:pt x="314" y="498"/>
                  </a:lnTo>
                  <a:lnTo>
                    <a:pt x="240" y="591"/>
                  </a:lnTo>
                  <a:lnTo>
                    <a:pt x="167" y="701"/>
                  </a:lnTo>
                  <a:lnTo>
                    <a:pt x="111" y="812"/>
                  </a:lnTo>
                  <a:lnTo>
                    <a:pt x="74" y="941"/>
                  </a:lnTo>
                  <a:lnTo>
                    <a:pt x="38" y="1070"/>
                  </a:lnTo>
                  <a:lnTo>
                    <a:pt x="19" y="1199"/>
                  </a:lnTo>
                  <a:lnTo>
                    <a:pt x="1" y="1328"/>
                  </a:lnTo>
                  <a:lnTo>
                    <a:pt x="19" y="1457"/>
                  </a:lnTo>
                  <a:lnTo>
                    <a:pt x="38" y="1586"/>
                  </a:lnTo>
                  <a:lnTo>
                    <a:pt x="74" y="1715"/>
                  </a:lnTo>
                  <a:lnTo>
                    <a:pt x="111" y="1844"/>
                  </a:lnTo>
                  <a:lnTo>
                    <a:pt x="167" y="1955"/>
                  </a:lnTo>
                  <a:lnTo>
                    <a:pt x="240" y="2066"/>
                  </a:lnTo>
                  <a:lnTo>
                    <a:pt x="333" y="2176"/>
                  </a:lnTo>
                  <a:lnTo>
                    <a:pt x="406" y="2269"/>
                  </a:lnTo>
                  <a:lnTo>
                    <a:pt x="517" y="2361"/>
                  </a:lnTo>
                  <a:lnTo>
                    <a:pt x="609" y="2434"/>
                  </a:lnTo>
                  <a:lnTo>
                    <a:pt x="720" y="2508"/>
                  </a:lnTo>
                  <a:lnTo>
                    <a:pt x="849" y="2564"/>
                  </a:lnTo>
                  <a:lnTo>
                    <a:pt x="959" y="2600"/>
                  </a:lnTo>
                  <a:lnTo>
                    <a:pt x="1089" y="2637"/>
                  </a:lnTo>
                  <a:lnTo>
                    <a:pt x="1236" y="2656"/>
                  </a:lnTo>
                  <a:lnTo>
                    <a:pt x="1365" y="2656"/>
                  </a:lnTo>
                  <a:lnTo>
                    <a:pt x="1494" y="2637"/>
                  </a:lnTo>
                  <a:lnTo>
                    <a:pt x="1623" y="2619"/>
                  </a:lnTo>
                  <a:lnTo>
                    <a:pt x="1752" y="2582"/>
                  </a:lnTo>
                  <a:lnTo>
                    <a:pt x="1863" y="2545"/>
                  </a:lnTo>
                  <a:lnTo>
                    <a:pt x="1974" y="2490"/>
                  </a:lnTo>
                  <a:lnTo>
                    <a:pt x="2084" y="2416"/>
                  </a:lnTo>
                  <a:lnTo>
                    <a:pt x="2195" y="2342"/>
                  </a:lnTo>
                  <a:lnTo>
                    <a:pt x="2287" y="2250"/>
                  </a:lnTo>
                  <a:lnTo>
                    <a:pt x="2361" y="2158"/>
                  </a:lnTo>
                  <a:lnTo>
                    <a:pt x="2435" y="2047"/>
                  </a:lnTo>
                  <a:lnTo>
                    <a:pt x="2508" y="1955"/>
                  </a:lnTo>
                  <a:lnTo>
                    <a:pt x="2564" y="1826"/>
                  </a:lnTo>
                  <a:lnTo>
                    <a:pt x="2600" y="1715"/>
                  </a:lnTo>
                  <a:lnTo>
                    <a:pt x="2637" y="1586"/>
                  </a:lnTo>
                  <a:lnTo>
                    <a:pt x="2656" y="1457"/>
                  </a:lnTo>
                  <a:lnTo>
                    <a:pt x="2656" y="1328"/>
                  </a:lnTo>
                  <a:lnTo>
                    <a:pt x="2656" y="1199"/>
                  </a:lnTo>
                  <a:lnTo>
                    <a:pt x="2637" y="1052"/>
                  </a:lnTo>
                  <a:lnTo>
                    <a:pt x="2600" y="923"/>
                  </a:lnTo>
                  <a:lnTo>
                    <a:pt x="2564" y="812"/>
                  </a:lnTo>
                  <a:lnTo>
                    <a:pt x="2490" y="683"/>
                  </a:lnTo>
                  <a:lnTo>
                    <a:pt x="2435" y="572"/>
                  </a:lnTo>
                  <a:lnTo>
                    <a:pt x="2342" y="480"/>
                  </a:lnTo>
                  <a:lnTo>
                    <a:pt x="2269" y="388"/>
                  </a:lnTo>
                  <a:lnTo>
                    <a:pt x="2158" y="296"/>
                  </a:lnTo>
                  <a:lnTo>
                    <a:pt x="2066" y="222"/>
                  </a:lnTo>
                  <a:lnTo>
                    <a:pt x="1955" y="148"/>
                  </a:lnTo>
                  <a:lnTo>
                    <a:pt x="1826" y="93"/>
                  </a:lnTo>
                  <a:lnTo>
                    <a:pt x="1697" y="56"/>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2" name="Google Shape;3552;p13"/>
            <p:cNvSpPr/>
            <p:nvPr/>
          </p:nvSpPr>
          <p:spPr>
            <a:xfrm>
              <a:off x="5183400" y="804625"/>
              <a:ext cx="65475" cy="65475"/>
            </a:xfrm>
            <a:custGeom>
              <a:avLst/>
              <a:gdLst/>
              <a:ahLst/>
              <a:cxnLst/>
              <a:rect l="l" t="t" r="r" b="b"/>
              <a:pathLst>
                <a:path w="2619" h="2619" extrusionOk="0">
                  <a:moveTo>
                    <a:pt x="1144" y="1"/>
                  </a:moveTo>
                  <a:lnTo>
                    <a:pt x="1015" y="37"/>
                  </a:lnTo>
                  <a:lnTo>
                    <a:pt x="904" y="56"/>
                  </a:lnTo>
                  <a:lnTo>
                    <a:pt x="775" y="111"/>
                  </a:lnTo>
                  <a:lnTo>
                    <a:pt x="664" y="166"/>
                  </a:lnTo>
                  <a:lnTo>
                    <a:pt x="554" y="240"/>
                  </a:lnTo>
                  <a:lnTo>
                    <a:pt x="461" y="314"/>
                  </a:lnTo>
                  <a:lnTo>
                    <a:pt x="369" y="406"/>
                  </a:lnTo>
                  <a:lnTo>
                    <a:pt x="295" y="498"/>
                  </a:lnTo>
                  <a:lnTo>
                    <a:pt x="222" y="591"/>
                  </a:lnTo>
                  <a:lnTo>
                    <a:pt x="148" y="701"/>
                  </a:lnTo>
                  <a:lnTo>
                    <a:pt x="93" y="812"/>
                  </a:lnTo>
                  <a:lnTo>
                    <a:pt x="56" y="941"/>
                  </a:lnTo>
                  <a:lnTo>
                    <a:pt x="19" y="1070"/>
                  </a:lnTo>
                  <a:lnTo>
                    <a:pt x="19" y="1199"/>
                  </a:lnTo>
                  <a:lnTo>
                    <a:pt x="0" y="1328"/>
                  </a:lnTo>
                  <a:lnTo>
                    <a:pt x="19" y="1457"/>
                  </a:lnTo>
                  <a:lnTo>
                    <a:pt x="37" y="1586"/>
                  </a:lnTo>
                  <a:lnTo>
                    <a:pt x="74" y="1715"/>
                  </a:lnTo>
                  <a:lnTo>
                    <a:pt x="111" y="1826"/>
                  </a:lnTo>
                  <a:lnTo>
                    <a:pt x="166" y="1955"/>
                  </a:lnTo>
                  <a:lnTo>
                    <a:pt x="240" y="2047"/>
                  </a:lnTo>
                  <a:lnTo>
                    <a:pt x="314" y="2158"/>
                  </a:lnTo>
                  <a:lnTo>
                    <a:pt x="388" y="2250"/>
                  </a:lnTo>
                  <a:lnTo>
                    <a:pt x="498" y="2324"/>
                  </a:lnTo>
                  <a:lnTo>
                    <a:pt x="590" y="2397"/>
                  </a:lnTo>
                  <a:lnTo>
                    <a:pt x="701" y="2471"/>
                  </a:lnTo>
                  <a:lnTo>
                    <a:pt x="812" y="2527"/>
                  </a:lnTo>
                  <a:lnTo>
                    <a:pt x="941" y="2563"/>
                  </a:lnTo>
                  <a:lnTo>
                    <a:pt x="1051" y="2600"/>
                  </a:lnTo>
                  <a:lnTo>
                    <a:pt x="1180" y="2619"/>
                  </a:lnTo>
                  <a:lnTo>
                    <a:pt x="1457" y="2619"/>
                  </a:lnTo>
                  <a:lnTo>
                    <a:pt x="1586" y="2600"/>
                  </a:lnTo>
                  <a:lnTo>
                    <a:pt x="1715" y="2563"/>
                  </a:lnTo>
                  <a:lnTo>
                    <a:pt x="1826" y="2508"/>
                  </a:lnTo>
                  <a:lnTo>
                    <a:pt x="1936" y="2453"/>
                  </a:lnTo>
                  <a:lnTo>
                    <a:pt x="2047" y="2397"/>
                  </a:lnTo>
                  <a:lnTo>
                    <a:pt x="2158" y="2324"/>
                  </a:lnTo>
                  <a:lnTo>
                    <a:pt x="2250" y="2232"/>
                  </a:lnTo>
                  <a:lnTo>
                    <a:pt x="2324" y="2139"/>
                  </a:lnTo>
                  <a:lnTo>
                    <a:pt x="2397" y="2047"/>
                  </a:lnTo>
                  <a:lnTo>
                    <a:pt x="2471" y="1937"/>
                  </a:lnTo>
                  <a:lnTo>
                    <a:pt x="2526" y="1826"/>
                  </a:lnTo>
                  <a:lnTo>
                    <a:pt x="2563" y="1697"/>
                  </a:lnTo>
                  <a:lnTo>
                    <a:pt x="2600" y="1586"/>
                  </a:lnTo>
                  <a:lnTo>
                    <a:pt x="2619" y="1457"/>
                  </a:lnTo>
                  <a:lnTo>
                    <a:pt x="2619" y="1310"/>
                  </a:lnTo>
                  <a:lnTo>
                    <a:pt x="2619" y="1181"/>
                  </a:lnTo>
                  <a:lnTo>
                    <a:pt x="2600" y="1052"/>
                  </a:lnTo>
                  <a:lnTo>
                    <a:pt x="2563" y="922"/>
                  </a:lnTo>
                  <a:lnTo>
                    <a:pt x="2526" y="793"/>
                  </a:lnTo>
                  <a:lnTo>
                    <a:pt x="2471" y="683"/>
                  </a:lnTo>
                  <a:lnTo>
                    <a:pt x="2397" y="572"/>
                  </a:lnTo>
                  <a:lnTo>
                    <a:pt x="2324" y="461"/>
                  </a:lnTo>
                  <a:lnTo>
                    <a:pt x="2231" y="369"/>
                  </a:lnTo>
                  <a:lnTo>
                    <a:pt x="2139" y="277"/>
                  </a:lnTo>
                  <a:lnTo>
                    <a:pt x="2029" y="203"/>
                  </a:lnTo>
                  <a:lnTo>
                    <a:pt x="1918" y="148"/>
                  </a:lnTo>
                  <a:lnTo>
                    <a:pt x="1807" y="93"/>
                  </a:lnTo>
                  <a:lnTo>
                    <a:pt x="1678" y="56"/>
                  </a:lnTo>
                  <a:lnTo>
                    <a:pt x="1549"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3" name="Google Shape;3553;p13"/>
            <p:cNvSpPr/>
            <p:nvPr/>
          </p:nvSpPr>
          <p:spPr>
            <a:xfrm>
              <a:off x="5749000" y="1315825"/>
              <a:ext cx="64550" cy="64550"/>
            </a:xfrm>
            <a:custGeom>
              <a:avLst/>
              <a:gdLst/>
              <a:ahLst/>
              <a:cxnLst/>
              <a:rect l="l" t="t" r="r" b="b"/>
              <a:pathLst>
                <a:path w="2582" h="2582" extrusionOk="0">
                  <a:moveTo>
                    <a:pt x="1143" y="0"/>
                  </a:moveTo>
                  <a:lnTo>
                    <a:pt x="1014" y="19"/>
                  </a:lnTo>
                  <a:lnTo>
                    <a:pt x="885" y="56"/>
                  </a:lnTo>
                  <a:lnTo>
                    <a:pt x="774" y="111"/>
                  </a:lnTo>
                  <a:lnTo>
                    <a:pt x="664" y="148"/>
                  </a:lnTo>
                  <a:lnTo>
                    <a:pt x="553" y="222"/>
                  </a:lnTo>
                  <a:lnTo>
                    <a:pt x="461" y="295"/>
                  </a:lnTo>
                  <a:lnTo>
                    <a:pt x="369" y="388"/>
                  </a:lnTo>
                  <a:lnTo>
                    <a:pt x="277" y="480"/>
                  </a:lnTo>
                  <a:lnTo>
                    <a:pt x="203" y="572"/>
                  </a:lnTo>
                  <a:lnTo>
                    <a:pt x="148" y="683"/>
                  </a:lnTo>
                  <a:lnTo>
                    <a:pt x="92" y="793"/>
                  </a:lnTo>
                  <a:lnTo>
                    <a:pt x="55" y="904"/>
                  </a:lnTo>
                  <a:lnTo>
                    <a:pt x="18" y="1033"/>
                  </a:lnTo>
                  <a:lnTo>
                    <a:pt x="0" y="1162"/>
                  </a:lnTo>
                  <a:lnTo>
                    <a:pt x="0" y="1310"/>
                  </a:lnTo>
                  <a:lnTo>
                    <a:pt x="0" y="1439"/>
                  </a:lnTo>
                  <a:lnTo>
                    <a:pt x="37" y="1568"/>
                  </a:lnTo>
                  <a:lnTo>
                    <a:pt x="55" y="1697"/>
                  </a:lnTo>
                  <a:lnTo>
                    <a:pt x="111" y="1807"/>
                  </a:lnTo>
                  <a:lnTo>
                    <a:pt x="166" y="1918"/>
                  </a:lnTo>
                  <a:lnTo>
                    <a:pt x="221" y="2029"/>
                  </a:lnTo>
                  <a:lnTo>
                    <a:pt x="295" y="2139"/>
                  </a:lnTo>
                  <a:lnTo>
                    <a:pt x="387" y="2213"/>
                  </a:lnTo>
                  <a:lnTo>
                    <a:pt x="479" y="2305"/>
                  </a:lnTo>
                  <a:lnTo>
                    <a:pt x="572" y="2379"/>
                  </a:lnTo>
                  <a:lnTo>
                    <a:pt x="682" y="2434"/>
                  </a:lnTo>
                  <a:lnTo>
                    <a:pt x="793" y="2490"/>
                  </a:lnTo>
                  <a:lnTo>
                    <a:pt x="922" y="2527"/>
                  </a:lnTo>
                  <a:lnTo>
                    <a:pt x="1033" y="2563"/>
                  </a:lnTo>
                  <a:lnTo>
                    <a:pt x="1162" y="2582"/>
                  </a:lnTo>
                  <a:lnTo>
                    <a:pt x="1438" y="2582"/>
                  </a:lnTo>
                  <a:lnTo>
                    <a:pt x="1567" y="2563"/>
                  </a:lnTo>
                  <a:lnTo>
                    <a:pt x="1696" y="2527"/>
                  </a:lnTo>
                  <a:lnTo>
                    <a:pt x="1807" y="2490"/>
                  </a:lnTo>
                  <a:lnTo>
                    <a:pt x="1936" y="2434"/>
                  </a:lnTo>
                  <a:lnTo>
                    <a:pt x="2028" y="2361"/>
                  </a:lnTo>
                  <a:lnTo>
                    <a:pt x="2139" y="2287"/>
                  </a:lnTo>
                  <a:lnTo>
                    <a:pt x="2231" y="2213"/>
                  </a:lnTo>
                  <a:lnTo>
                    <a:pt x="2305" y="2121"/>
                  </a:lnTo>
                  <a:lnTo>
                    <a:pt x="2379" y="2010"/>
                  </a:lnTo>
                  <a:lnTo>
                    <a:pt x="2434" y="1900"/>
                  </a:lnTo>
                  <a:lnTo>
                    <a:pt x="2489" y="1789"/>
                  </a:lnTo>
                  <a:lnTo>
                    <a:pt x="2526" y="1678"/>
                  </a:lnTo>
                  <a:lnTo>
                    <a:pt x="2563" y="1549"/>
                  </a:lnTo>
                  <a:lnTo>
                    <a:pt x="2581" y="1420"/>
                  </a:lnTo>
                  <a:lnTo>
                    <a:pt x="2581" y="1273"/>
                  </a:lnTo>
                  <a:lnTo>
                    <a:pt x="2581" y="1144"/>
                  </a:lnTo>
                  <a:lnTo>
                    <a:pt x="2563" y="1015"/>
                  </a:lnTo>
                  <a:lnTo>
                    <a:pt x="2526" y="886"/>
                  </a:lnTo>
                  <a:lnTo>
                    <a:pt x="2489" y="775"/>
                  </a:lnTo>
                  <a:lnTo>
                    <a:pt x="2434" y="664"/>
                  </a:lnTo>
                  <a:lnTo>
                    <a:pt x="2360" y="554"/>
                  </a:lnTo>
                  <a:lnTo>
                    <a:pt x="2286" y="461"/>
                  </a:lnTo>
                  <a:lnTo>
                    <a:pt x="2213" y="369"/>
                  </a:lnTo>
                  <a:lnTo>
                    <a:pt x="2120" y="277"/>
                  </a:lnTo>
                  <a:lnTo>
                    <a:pt x="2010" y="203"/>
                  </a:lnTo>
                  <a:lnTo>
                    <a:pt x="1918" y="148"/>
                  </a:lnTo>
                  <a:lnTo>
                    <a:pt x="1789" y="93"/>
                  </a:lnTo>
                  <a:lnTo>
                    <a:pt x="1678" y="56"/>
                  </a:lnTo>
                  <a:lnTo>
                    <a:pt x="1549"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4" name="Google Shape;3554;p13"/>
            <p:cNvSpPr/>
            <p:nvPr/>
          </p:nvSpPr>
          <p:spPr>
            <a:xfrm>
              <a:off x="5249325" y="899125"/>
              <a:ext cx="65000" cy="65025"/>
            </a:xfrm>
            <a:custGeom>
              <a:avLst/>
              <a:gdLst/>
              <a:ahLst/>
              <a:cxnLst/>
              <a:rect l="l" t="t" r="r" b="b"/>
              <a:pathLst>
                <a:path w="2600" h="2601" extrusionOk="0">
                  <a:moveTo>
                    <a:pt x="1162" y="0"/>
                  </a:moveTo>
                  <a:lnTo>
                    <a:pt x="1033" y="19"/>
                  </a:lnTo>
                  <a:lnTo>
                    <a:pt x="904" y="56"/>
                  </a:lnTo>
                  <a:lnTo>
                    <a:pt x="793" y="93"/>
                  </a:lnTo>
                  <a:lnTo>
                    <a:pt x="682" y="148"/>
                  </a:lnTo>
                  <a:lnTo>
                    <a:pt x="572" y="222"/>
                  </a:lnTo>
                  <a:lnTo>
                    <a:pt x="461" y="295"/>
                  </a:lnTo>
                  <a:lnTo>
                    <a:pt x="369" y="369"/>
                  </a:lnTo>
                  <a:lnTo>
                    <a:pt x="295" y="461"/>
                  </a:lnTo>
                  <a:lnTo>
                    <a:pt x="221" y="572"/>
                  </a:lnTo>
                  <a:lnTo>
                    <a:pt x="166" y="664"/>
                  </a:lnTo>
                  <a:lnTo>
                    <a:pt x="111" y="793"/>
                  </a:lnTo>
                  <a:lnTo>
                    <a:pt x="55" y="904"/>
                  </a:lnTo>
                  <a:lnTo>
                    <a:pt x="37" y="1033"/>
                  </a:lnTo>
                  <a:lnTo>
                    <a:pt x="19" y="1162"/>
                  </a:lnTo>
                  <a:lnTo>
                    <a:pt x="0" y="1291"/>
                  </a:lnTo>
                  <a:lnTo>
                    <a:pt x="19" y="1439"/>
                  </a:lnTo>
                  <a:lnTo>
                    <a:pt x="37" y="1568"/>
                  </a:lnTo>
                  <a:lnTo>
                    <a:pt x="55" y="1697"/>
                  </a:lnTo>
                  <a:lnTo>
                    <a:pt x="111" y="1807"/>
                  </a:lnTo>
                  <a:lnTo>
                    <a:pt x="166" y="1918"/>
                  </a:lnTo>
                  <a:lnTo>
                    <a:pt x="221" y="2029"/>
                  </a:lnTo>
                  <a:lnTo>
                    <a:pt x="295" y="2121"/>
                  </a:lnTo>
                  <a:lnTo>
                    <a:pt x="387" y="2213"/>
                  </a:lnTo>
                  <a:lnTo>
                    <a:pt x="479" y="2305"/>
                  </a:lnTo>
                  <a:lnTo>
                    <a:pt x="572" y="2379"/>
                  </a:lnTo>
                  <a:lnTo>
                    <a:pt x="682" y="2434"/>
                  </a:lnTo>
                  <a:lnTo>
                    <a:pt x="793" y="2490"/>
                  </a:lnTo>
                  <a:lnTo>
                    <a:pt x="922" y="2545"/>
                  </a:lnTo>
                  <a:lnTo>
                    <a:pt x="1033" y="2563"/>
                  </a:lnTo>
                  <a:lnTo>
                    <a:pt x="1180" y="2582"/>
                  </a:lnTo>
                  <a:lnTo>
                    <a:pt x="1309" y="2600"/>
                  </a:lnTo>
                  <a:lnTo>
                    <a:pt x="1438" y="2582"/>
                  </a:lnTo>
                  <a:lnTo>
                    <a:pt x="1567" y="2563"/>
                  </a:lnTo>
                  <a:lnTo>
                    <a:pt x="1696" y="2545"/>
                  </a:lnTo>
                  <a:lnTo>
                    <a:pt x="1825" y="2490"/>
                  </a:lnTo>
                  <a:lnTo>
                    <a:pt x="1936" y="2434"/>
                  </a:lnTo>
                  <a:lnTo>
                    <a:pt x="2047" y="2379"/>
                  </a:lnTo>
                  <a:lnTo>
                    <a:pt x="2139" y="2305"/>
                  </a:lnTo>
                  <a:lnTo>
                    <a:pt x="2231" y="2213"/>
                  </a:lnTo>
                  <a:lnTo>
                    <a:pt x="2323" y="2121"/>
                  </a:lnTo>
                  <a:lnTo>
                    <a:pt x="2397" y="2029"/>
                  </a:lnTo>
                  <a:lnTo>
                    <a:pt x="2452" y="1918"/>
                  </a:lnTo>
                  <a:lnTo>
                    <a:pt x="2508" y="1807"/>
                  </a:lnTo>
                  <a:lnTo>
                    <a:pt x="2545" y="1678"/>
                  </a:lnTo>
                  <a:lnTo>
                    <a:pt x="2581" y="1549"/>
                  </a:lnTo>
                  <a:lnTo>
                    <a:pt x="2600" y="1420"/>
                  </a:lnTo>
                  <a:lnTo>
                    <a:pt x="2600" y="1291"/>
                  </a:lnTo>
                  <a:lnTo>
                    <a:pt x="2600" y="1162"/>
                  </a:lnTo>
                  <a:lnTo>
                    <a:pt x="2581" y="1033"/>
                  </a:lnTo>
                  <a:lnTo>
                    <a:pt x="2545" y="904"/>
                  </a:lnTo>
                  <a:lnTo>
                    <a:pt x="2508" y="775"/>
                  </a:lnTo>
                  <a:lnTo>
                    <a:pt x="2452" y="664"/>
                  </a:lnTo>
                  <a:lnTo>
                    <a:pt x="2379" y="554"/>
                  </a:lnTo>
                  <a:lnTo>
                    <a:pt x="2305" y="461"/>
                  </a:lnTo>
                  <a:lnTo>
                    <a:pt x="2231" y="369"/>
                  </a:lnTo>
                  <a:lnTo>
                    <a:pt x="2139" y="277"/>
                  </a:lnTo>
                  <a:lnTo>
                    <a:pt x="2028" y="203"/>
                  </a:lnTo>
                  <a:lnTo>
                    <a:pt x="1936" y="148"/>
                  </a:lnTo>
                  <a:lnTo>
                    <a:pt x="1807" y="93"/>
                  </a:lnTo>
                  <a:lnTo>
                    <a:pt x="1696" y="56"/>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5" name="Google Shape;3555;p13"/>
            <p:cNvSpPr/>
            <p:nvPr/>
          </p:nvSpPr>
          <p:spPr>
            <a:xfrm>
              <a:off x="4967675" y="238125"/>
              <a:ext cx="57650" cy="18000"/>
            </a:xfrm>
            <a:custGeom>
              <a:avLst/>
              <a:gdLst/>
              <a:ahLst/>
              <a:cxnLst/>
              <a:rect l="l" t="t" r="r" b="b"/>
              <a:pathLst>
                <a:path w="2306" h="720" extrusionOk="0">
                  <a:moveTo>
                    <a:pt x="0" y="0"/>
                  </a:moveTo>
                  <a:lnTo>
                    <a:pt x="93" y="166"/>
                  </a:lnTo>
                  <a:lnTo>
                    <a:pt x="185" y="295"/>
                  </a:lnTo>
                  <a:lnTo>
                    <a:pt x="314" y="424"/>
                  </a:lnTo>
                  <a:lnTo>
                    <a:pt x="461" y="516"/>
                  </a:lnTo>
                  <a:lnTo>
                    <a:pt x="627" y="608"/>
                  </a:lnTo>
                  <a:lnTo>
                    <a:pt x="793" y="664"/>
                  </a:lnTo>
                  <a:lnTo>
                    <a:pt x="978" y="701"/>
                  </a:lnTo>
                  <a:lnTo>
                    <a:pt x="1162" y="719"/>
                  </a:lnTo>
                  <a:lnTo>
                    <a:pt x="1346" y="701"/>
                  </a:lnTo>
                  <a:lnTo>
                    <a:pt x="1531" y="664"/>
                  </a:lnTo>
                  <a:lnTo>
                    <a:pt x="1697" y="608"/>
                  </a:lnTo>
                  <a:lnTo>
                    <a:pt x="1863" y="516"/>
                  </a:lnTo>
                  <a:lnTo>
                    <a:pt x="1992" y="424"/>
                  </a:lnTo>
                  <a:lnTo>
                    <a:pt x="2121" y="295"/>
                  </a:lnTo>
                  <a:lnTo>
                    <a:pt x="2231" y="148"/>
                  </a:lnTo>
                  <a:lnTo>
                    <a:pt x="23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6" name="Google Shape;3556;p13"/>
            <p:cNvSpPr/>
            <p:nvPr/>
          </p:nvSpPr>
          <p:spPr>
            <a:xfrm>
              <a:off x="5118400" y="710600"/>
              <a:ext cx="64550" cy="65000"/>
            </a:xfrm>
            <a:custGeom>
              <a:avLst/>
              <a:gdLst/>
              <a:ahLst/>
              <a:cxnLst/>
              <a:rect l="l" t="t" r="r" b="b"/>
              <a:pathLst>
                <a:path w="2582" h="2600" extrusionOk="0">
                  <a:moveTo>
                    <a:pt x="1291" y="0"/>
                  </a:moveTo>
                  <a:lnTo>
                    <a:pt x="1144" y="19"/>
                  </a:lnTo>
                  <a:lnTo>
                    <a:pt x="1015" y="37"/>
                  </a:lnTo>
                  <a:lnTo>
                    <a:pt x="886" y="74"/>
                  </a:lnTo>
                  <a:lnTo>
                    <a:pt x="775" y="111"/>
                  </a:lnTo>
                  <a:lnTo>
                    <a:pt x="664" y="166"/>
                  </a:lnTo>
                  <a:lnTo>
                    <a:pt x="554" y="221"/>
                  </a:lnTo>
                  <a:lnTo>
                    <a:pt x="462" y="295"/>
                  </a:lnTo>
                  <a:lnTo>
                    <a:pt x="369" y="387"/>
                  </a:lnTo>
                  <a:lnTo>
                    <a:pt x="277" y="480"/>
                  </a:lnTo>
                  <a:lnTo>
                    <a:pt x="203" y="572"/>
                  </a:lnTo>
                  <a:lnTo>
                    <a:pt x="148" y="682"/>
                  </a:lnTo>
                  <a:lnTo>
                    <a:pt x="93" y="793"/>
                  </a:lnTo>
                  <a:lnTo>
                    <a:pt x="56" y="922"/>
                  </a:lnTo>
                  <a:lnTo>
                    <a:pt x="19" y="1051"/>
                  </a:lnTo>
                  <a:lnTo>
                    <a:pt x="1" y="1180"/>
                  </a:lnTo>
                  <a:lnTo>
                    <a:pt x="1" y="1309"/>
                  </a:lnTo>
                  <a:lnTo>
                    <a:pt x="1" y="1438"/>
                  </a:lnTo>
                  <a:lnTo>
                    <a:pt x="19" y="1567"/>
                  </a:lnTo>
                  <a:lnTo>
                    <a:pt x="56" y="1696"/>
                  </a:lnTo>
                  <a:lnTo>
                    <a:pt x="93" y="1826"/>
                  </a:lnTo>
                  <a:lnTo>
                    <a:pt x="148" y="1936"/>
                  </a:lnTo>
                  <a:lnTo>
                    <a:pt x="222" y="2047"/>
                  </a:lnTo>
                  <a:lnTo>
                    <a:pt x="296" y="2139"/>
                  </a:lnTo>
                  <a:lnTo>
                    <a:pt x="369" y="2231"/>
                  </a:lnTo>
                  <a:lnTo>
                    <a:pt x="462" y="2305"/>
                  </a:lnTo>
                  <a:lnTo>
                    <a:pt x="572" y="2379"/>
                  </a:lnTo>
                  <a:lnTo>
                    <a:pt x="664" y="2452"/>
                  </a:lnTo>
                  <a:lnTo>
                    <a:pt x="794" y="2508"/>
                  </a:lnTo>
                  <a:lnTo>
                    <a:pt x="904" y="2545"/>
                  </a:lnTo>
                  <a:lnTo>
                    <a:pt x="1033" y="2563"/>
                  </a:lnTo>
                  <a:lnTo>
                    <a:pt x="1162" y="2581"/>
                  </a:lnTo>
                  <a:lnTo>
                    <a:pt x="1291" y="2600"/>
                  </a:lnTo>
                  <a:lnTo>
                    <a:pt x="1439" y="2581"/>
                  </a:lnTo>
                  <a:lnTo>
                    <a:pt x="1568" y="2563"/>
                  </a:lnTo>
                  <a:lnTo>
                    <a:pt x="1697" y="2545"/>
                  </a:lnTo>
                  <a:lnTo>
                    <a:pt x="1808" y="2489"/>
                  </a:lnTo>
                  <a:lnTo>
                    <a:pt x="1918" y="2434"/>
                  </a:lnTo>
                  <a:lnTo>
                    <a:pt x="2029" y="2379"/>
                  </a:lnTo>
                  <a:lnTo>
                    <a:pt x="2121" y="2305"/>
                  </a:lnTo>
                  <a:lnTo>
                    <a:pt x="2213" y="2213"/>
                  </a:lnTo>
                  <a:lnTo>
                    <a:pt x="2305" y="2121"/>
                  </a:lnTo>
                  <a:lnTo>
                    <a:pt x="2379" y="2028"/>
                  </a:lnTo>
                  <a:lnTo>
                    <a:pt x="2435" y="1918"/>
                  </a:lnTo>
                  <a:lnTo>
                    <a:pt x="2490" y="1807"/>
                  </a:lnTo>
                  <a:lnTo>
                    <a:pt x="2527" y="1678"/>
                  </a:lnTo>
                  <a:lnTo>
                    <a:pt x="2564" y="1567"/>
                  </a:lnTo>
                  <a:lnTo>
                    <a:pt x="2582" y="1438"/>
                  </a:lnTo>
                  <a:lnTo>
                    <a:pt x="2582" y="1291"/>
                  </a:lnTo>
                  <a:lnTo>
                    <a:pt x="2582" y="1162"/>
                  </a:lnTo>
                  <a:lnTo>
                    <a:pt x="2564" y="1033"/>
                  </a:lnTo>
                  <a:lnTo>
                    <a:pt x="2527" y="904"/>
                  </a:lnTo>
                  <a:lnTo>
                    <a:pt x="2490" y="793"/>
                  </a:lnTo>
                  <a:lnTo>
                    <a:pt x="2435" y="664"/>
                  </a:lnTo>
                  <a:lnTo>
                    <a:pt x="2361" y="572"/>
                  </a:lnTo>
                  <a:lnTo>
                    <a:pt x="2287" y="461"/>
                  </a:lnTo>
                  <a:lnTo>
                    <a:pt x="2213" y="369"/>
                  </a:lnTo>
                  <a:lnTo>
                    <a:pt x="2121" y="295"/>
                  </a:lnTo>
                  <a:lnTo>
                    <a:pt x="2010" y="221"/>
                  </a:lnTo>
                  <a:lnTo>
                    <a:pt x="1918" y="166"/>
                  </a:lnTo>
                  <a:lnTo>
                    <a:pt x="1789" y="111"/>
                  </a:lnTo>
                  <a:lnTo>
                    <a:pt x="1679" y="55"/>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7" name="Google Shape;3557;p13"/>
            <p:cNvSpPr/>
            <p:nvPr/>
          </p:nvSpPr>
          <p:spPr>
            <a:xfrm>
              <a:off x="5312475" y="990400"/>
              <a:ext cx="64550" cy="64550"/>
            </a:xfrm>
            <a:custGeom>
              <a:avLst/>
              <a:gdLst/>
              <a:ahLst/>
              <a:cxnLst/>
              <a:rect l="l" t="t" r="r" b="b"/>
              <a:pathLst>
                <a:path w="2582" h="2582" extrusionOk="0">
                  <a:moveTo>
                    <a:pt x="1180" y="0"/>
                  </a:moveTo>
                  <a:lnTo>
                    <a:pt x="1051" y="19"/>
                  </a:lnTo>
                  <a:lnTo>
                    <a:pt x="922" y="55"/>
                  </a:lnTo>
                  <a:lnTo>
                    <a:pt x="811" y="92"/>
                  </a:lnTo>
                  <a:lnTo>
                    <a:pt x="682" y="148"/>
                  </a:lnTo>
                  <a:lnTo>
                    <a:pt x="572" y="203"/>
                  </a:lnTo>
                  <a:lnTo>
                    <a:pt x="480" y="277"/>
                  </a:lnTo>
                  <a:lnTo>
                    <a:pt x="387" y="350"/>
                  </a:lnTo>
                  <a:lnTo>
                    <a:pt x="295" y="443"/>
                  </a:lnTo>
                  <a:lnTo>
                    <a:pt x="221" y="553"/>
                  </a:lnTo>
                  <a:lnTo>
                    <a:pt x="166" y="645"/>
                  </a:lnTo>
                  <a:lnTo>
                    <a:pt x="111" y="756"/>
                  </a:lnTo>
                  <a:lnTo>
                    <a:pt x="55" y="885"/>
                  </a:lnTo>
                  <a:lnTo>
                    <a:pt x="19" y="1014"/>
                  </a:lnTo>
                  <a:lnTo>
                    <a:pt x="0" y="1143"/>
                  </a:lnTo>
                  <a:lnTo>
                    <a:pt x="0" y="1272"/>
                  </a:lnTo>
                  <a:lnTo>
                    <a:pt x="0" y="1401"/>
                  </a:lnTo>
                  <a:lnTo>
                    <a:pt x="19" y="1530"/>
                  </a:lnTo>
                  <a:lnTo>
                    <a:pt x="37" y="1660"/>
                  </a:lnTo>
                  <a:lnTo>
                    <a:pt x="92" y="1789"/>
                  </a:lnTo>
                  <a:lnTo>
                    <a:pt x="129" y="1899"/>
                  </a:lnTo>
                  <a:lnTo>
                    <a:pt x="203" y="2010"/>
                  </a:lnTo>
                  <a:lnTo>
                    <a:pt x="277" y="2102"/>
                  </a:lnTo>
                  <a:lnTo>
                    <a:pt x="350" y="2194"/>
                  </a:lnTo>
                  <a:lnTo>
                    <a:pt x="443" y="2286"/>
                  </a:lnTo>
                  <a:lnTo>
                    <a:pt x="535" y="2360"/>
                  </a:lnTo>
                  <a:lnTo>
                    <a:pt x="645" y="2434"/>
                  </a:lnTo>
                  <a:lnTo>
                    <a:pt x="756" y="2489"/>
                  </a:lnTo>
                  <a:lnTo>
                    <a:pt x="867" y="2526"/>
                  </a:lnTo>
                  <a:lnTo>
                    <a:pt x="996" y="2563"/>
                  </a:lnTo>
                  <a:lnTo>
                    <a:pt x="1125" y="2581"/>
                  </a:lnTo>
                  <a:lnTo>
                    <a:pt x="1401" y="2581"/>
                  </a:lnTo>
                  <a:lnTo>
                    <a:pt x="1530" y="2563"/>
                  </a:lnTo>
                  <a:lnTo>
                    <a:pt x="1660" y="2545"/>
                  </a:lnTo>
                  <a:lnTo>
                    <a:pt x="1770" y="2508"/>
                  </a:lnTo>
                  <a:lnTo>
                    <a:pt x="1899" y="2452"/>
                  </a:lnTo>
                  <a:lnTo>
                    <a:pt x="1991" y="2379"/>
                  </a:lnTo>
                  <a:lnTo>
                    <a:pt x="2102" y="2323"/>
                  </a:lnTo>
                  <a:lnTo>
                    <a:pt x="2194" y="2231"/>
                  </a:lnTo>
                  <a:lnTo>
                    <a:pt x="2286" y="2139"/>
                  </a:lnTo>
                  <a:lnTo>
                    <a:pt x="2360" y="2047"/>
                  </a:lnTo>
                  <a:lnTo>
                    <a:pt x="2416" y="1936"/>
                  </a:lnTo>
                  <a:lnTo>
                    <a:pt x="2471" y="1826"/>
                  </a:lnTo>
                  <a:lnTo>
                    <a:pt x="2526" y="1715"/>
                  </a:lnTo>
                  <a:lnTo>
                    <a:pt x="2545" y="1586"/>
                  </a:lnTo>
                  <a:lnTo>
                    <a:pt x="2581" y="1457"/>
                  </a:lnTo>
                  <a:lnTo>
                    <a:pt x="2581" y="1328"/>
                  </a:lnTo>
                  <a:lnTo>
                    <a:pt x="2581" y="1180"/>
                  </a:lnTo>
                  <a:lnTo>
                    <a:pt x="2563" y="1051"/>
                  </a:lnTo>
                  <a:lnTo>
                    <a:pt x="2526" y="922"/>
                  </a:lnTo>
                  <a:lnTo>
                    <a:pt x="2489" y="811"/>
                  </a:lnTo>
                  <a:lnTo>
                    <a:pt x="2434" y="701"/>
                  </a:lnTo>
                  <a:lnTo>
                    <a:pt x="2379" y="590"/>
                  </a:lnTo>
                  <a:lnTo>
                    <a:pt x="2305" y="480"/>
                  </a:lnTo>
                  <a:lnTo>
                    <a:pt x="2231" y="387"/>
                  </a:lnTo>
                  <a:lnTo>
                    <a:pt x="2139" y="314"/>
                  </a:lnTo>
                  <a:lnTo>
                    <a:pt x="2047" y="240"/>
                  </a:lnTo>
                  <a:lnTo>
                    <a:pt x="1936" y="166"/>
                  </a:lnTo>
                  <a:lnTo>
                    <a:pt x="1825" y="111"/>
                  </a:lnTo>
                  <a:lnTo>
                    <a:pt x="1696" y="74"/>
                  </a:lnTo>
                  <a:lnTo>
                    <a:pt x="1586" y="37"/>
                  </a:lnTo>
                  <a:lnTo>
                    <a:pt x="1457" y="19"/>
                  </a:lnTo>
                  <a:lnTo>
                    <a:pt x="1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8" name="Google Shape;3558;p13"/>
            <p:cNvSpPr/>
            <p:nvPr/>
          </p:nvSpPr>
          <p:spPr>
            <a:xfrm>
              <a:off x="5001775" y="445550"/>
              <a:ext cx="64100" cy="64100"/>
            </a:xfrm>
            <a:custGeom>
              <a:avLst/>
              <a:gdLst/>
              <a:ahLst/>
              <a:cxnLst/>
              <a:rect l="l" t="t" r="r" b="b"/>
              <a:pathLst>
                <a:path w="2564" h="2564" extrusionOk="0">
                  <a:moveTo>
                    <a:pt x="1255" y="0"/>
                  </a:moveTo>
                  <a:lnTo>
                    <a:pt x="1126" y="19"/>
                  </a:lnTo>
                  <a:lnTo>
                    <a:pt x="996" y="37"/>
                  </a:lnTo>
                  <a:lnTo>
                    <a:pt x="886" y="55"/>
                  </a:lnTo>
                  <a:lnTo>
                    <a:pt x="757" y="111"/>
                  </a:lnTo>
                  <a:lnTo>
                    <a:pt x="665" y="148"/>
                  </a:lnTo>
                  <a:lnTo>
                    <a:pt x="554" y="221"/>
                  </a:lnTo>
                  <a:lnTo>
                    <a:pt x="462" y="295"/>
                  </a:lnTo>
                  <a:lnTo>
                    <a:pt x="370" y="369"/>
                  </a:lnTo>
                  <a:lnTo>
                    <a:pt x="277" y="461"/>
                  </a:lnTo>
                  <a:lnTo>
                    <a:pt x="222" y="553"/>
                  </a:lnTo>
                  <a:lnTo>
                    <a:pt x="148" y="664"/>
                  </a:lnTo>
                  <a:lnTo>
                    <a:pt x="93" y="775"/>
                  </a:lnTo>
                  <a:lnTo>
                    <a:pt x="56" y="885"/>
                  </a:lnTo>
                  <a:lnTo>
                    <a:pt x="19" y="996"/>
                  </a:lnTo>
                  <a:lnTo>
                    <a:pt x="1" y="1125"/>
                  </a:lnTo>
                  <a:lnTo>
                    <a:pt x="1" y="1254"/>
                  </a:lnTo>
                  <a:lnTo>
                    <a:pt x="1" y="1401"/>
                  </a:lnTo>
                  <a:lnTo>
                    <a:pt x="19" y="1531"/>
                  </a:lnTo>
                  <a:lnTo>
                    <a:pt x="38" y="1660"/>
                  </a:lnTo>
                  <a:lnTo>
                    <a:pt x="75" y="1770"/>
                  </a:lnTo>
                  <a:lnTo>
                    <a:pt x="130" y="1881"/>
                  </a:lnTo>
                  <a:lnTo>
                    <a:pt x="204" y="1992"/>
                  </a:lnTo>
                  <a:lnTo>
                    <a:pt x="259" y="2102"/>
                  </a:lnTo>
                  <a:lnTo>
                    <a:pt x="351" y="2194"/>
                  </a:lnTo>
                  <a:lnTo>
                    <a:pt x="443" y="2268"/>
                  </a:lnTo>
                  <a:lnTo>
                    <a:pt x="536" y="2342"/>
                  </a:lnTo>
                  <a:lnTo>
                    <a:pt x="646" y="2416"/>
                  </a:lnTo>
                  <a:lnTo>
                    <a:pt x="757" y="2471"/>
                  </a:lnTo>
                  <a:lnTo>
                    <a:pt x="867" y="2508"/>
                  </a:lnTo>
                  <a:lnTo>
                    <a:pt x="996" y="2545"/>
                  </a:lnTo>
                  <a:lnTo>
                    <a:pt x="1126" y="2563"/>
                  </a:lnTo>
                  <a:lnTo>
                    <a:pt x="1402" y="2563"/>
                  </a:lnTo>
                  <a:lnTo>
                    <a:pt x="1531" y="2545"/>
                  </a:lnTo>
                  <a:lnTo>
                    <a:pt x="1660" y="2508"/>
                  </a:lnTo>
                  <a:lnTo>
                    <a:pt x="1771" y="2471"/>
                  </a:lnTo>
                  <a:lnTo>
                    <a:pt x="1882" y="2416"/>
                  </a:lnTo>
                  <a:lnTo>
                    <a:pt x="1992" y="2360"/>
                  </a:lnTo>
                  <a:lnTo>
                    <a:pt x="2103" y="2287"/>
                  </a:lnTo>
                  <a:lnTo>
                    <a:pt x="2177" y="2213"/>
                  </a:lnTo>
                  <a:lnTo>
                    <a:pt x="2269" y="2121"/>
                  </a:lnTo>
                  <a:lnTo>
                    <a:pt x="2342" y="2010"/>
                  </a:lnTo>
                  <a:lnTo>
                    <a:pt x="2398" y="1918"/>
                  </a:lnTo>
                  <a:lnTo>
                    <a:pt x="2453" y="1807"/>
                  </a:lnTo>
                  <a:lnTo>
                    <a:pt x="2508" y="1678"/>
                  </a:lnTo>
                  <a:lnTo>
                    <a:pt x="2527" y="1549"/>
                  </a:lnTo>
                  <a:lnTo>
                    <a:pt x="2545" y="1420"/>
                  </a:lnTo>
                  <a:lnTo>
                    <a:pt x="2564" y="1291"/>
                  </a:lnTo>
                  <a:lnTo>
                    <a:pt x="2545" y="1143"/>
                  </a:lnTo>
                  <a:lnTo>
                    <a:pt x="2527" y="1014"/>
                  </a:lnTo>
                  <a:lnTo>
                    <a:pt x="2508" y="904"/>
                  </a:lnTo>
                  <a:lnTo>
                    <a:pt x="2453" y="775"/>
                  </a:lnTo>
                  <a:lnTo>
                    <a:pt x="2398" y="664"/>
                  </a:lnTo>
                  <a:lnTo>
                    <a:pt x="2342" y="553"/>
                  </a:lnTo>
                  <a:lnTo>
                    <a:pt x="2269" y="461"/>
                  </a:lnTo>
                  <a:lnTo>
                    <a:pt x="2177" y="369"/>
                  </a:lnTo>
                  <a:lnTo>
                    <a:pt x="2103" y="295"/>
                  </a:lnTo>
                  <a:lnTo>
                    <a:pt x="1992" y="221"/>
                  </a:lnTo>
                  <a:lnTo>
                    <a:pt x="1882" y="148"/>
                  </a:lnTo>
                  <a:lnTo>
                    <a:pt x="1771" y="92"/>
                  </a:lnTo>
                  <a:lnTo>
                    <a:pt x="1660" y="55"/>
                  </a:lnTo>
                  <a:lnTo>
                    <a:pt x="1531" y="37"/>
                  </a:lnTo>
                  <a:lnTo>
                    <a:pt x="1402" y="19"/>
                  </a:lnTo>
                  <a:lnTo>
                    <a:pt x="1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9" name="Google Shape;3559;p13"/>
            <p:cNvSpPr/>
            <p:nvPr/>
          </p:nvSpPr>
          <p:spPr>
            <a:xfrm>
              <a:off x="5524050" y="1193200"/>
              <a:ext cx="64100" cy="64100"/>
            </a:xfrm>
            <a:custGeom>
              <a:avLst/>
              <a:gdLst/>
              <a:ahLst/>
              <a:cxnLst/>
              <a:rect l="l" t="t" r="r" b="b"/>
              <a:pathLst>
                <a:path w="2564" h="2564" extrusionOk="0">
                  <a:moveTo>
                    <a:pt x="1291" y="1"/>
                  </a:moveTo>
                  <a:lnTo>
                    <a:pt x="1143" y="19"/>
                  </a:lnTo>
                  <a:lnTo>
                    <a:pt x="1014" y="38"/>
                  </a:lnTo>
                  <a:lnTo>
                    <a:pt x="885" y="56"/>
                  </a:lnTo>
                  <a:lnTo>
                    <a:pt x="775" y="93"/>
                  </a:lnTo>
                  <a:lnTo>
                    <a:pt x="664" y="148"/>
                  </a:lnTo>
                  <a:lnTo>
                    <a:pt x="553" y="222"/>
                  </a:lnTo>
                  <a:lnTo>
                    <a:pt x="461" y="296"/>
                  </a:lnTo>
                  <a:lnTo>
                    <a:pt x="369" y="370"/>
                  </a:lnTo>
                  <a:lnTo>
                    <a:pt x="277" y="462"/>
                  </a:lnTo>
                  <a:lnTo>
                    <a:pt x="203" y="554"/>
                  </a:lnTo>
                  <a:lnTo>
                    <a:pt x="148" y="665"/>
                  </a:lnTo>
                  <a:lnTo>
                    <a:pt x="92" y="775"/>
                  </a:lnTo>
                  <a:lnTo>
                    <a:pt x="56" y="904"/>
                  </a:lnTo>
                  <a:lnTo>
                    <a:pt x="19" y="1033"/>
                  </a:lnTo>
                  <a:lnTo>
                    <a:pt x="0" y="1163"/>
                  </a:lnTo>
                  <a:lnTo>
                    <a:pt x="0" y="1292"/>
                  </a:lnTo>
                  <a:lnTo>
                    <a:pt x="0" y="1421"/>
                  </a:lnTo>
                  <a:lnTo>
                    <a:pt x="19" y="1550"/>
                  </a:lnTo>
                  <a:lnTo>
                    <a:pt x="56" y="1679"/>
                  </a:lnTo>
                  <a:lnTo>
                    <a:pt x="92" y="1808"/>
                  </a:lnTo>
                  <a:lnTo>
                    <a:pt x="148" y="1918"/>
                  </a:lnTo>
                  <a:lnTo>
                    <a:pt x="203" y="2029"/>
                  </a:lnTo>
                  <a:lnTo>
                    <a:pt x="277" y="2121"/>
                  </a:lnTo>
                  <a:lnTo>
                    <a:pt x="369" y="2214"/>
                  </a:lnTo>
                  <a:lnTo>
                    <a:pt x="461" y="2287"/>
                  </a:lnTo>
                  <a:lnTo>
                    <a:pt x="553" y="2361"/>
                  </a:lnTo>
                  <a:lnTo>
                    <a:pt x="664" y="2435"/>
                  </a:lnTo>
                  <a:lnTo>
                    <a:pt x="775" y="2472"/>
                  </a:lnTo>
                  <a:lnTo>
                    <a:pt x="904" y="2527"/>
                  </a:lnTo>
                  <a:lnTo>
                    <a:pt x="1033" y="2545"/>
                  </a:lnTo>
                  <a:lnTo>
                    <a:pt x="1162" y="2564"/>
                  </a:lnTo>
                  <a:lnTo>
                    <a:pt x="1420" y="2564"/>
                  </a:lnTo>
                  <a:lnTo>
                    <a:pt x="1549" y="2545"/>
                  </a:lnTo>
                  <a:lnTo>
                    <a:pt x="1678" y="2509"/>
                  </a:lnTo>
                  <a:lnTo>
                    <a:pt x="1807" y="2472"/>
                  </a:lnTo>
                  <a:lnTo>
                    <a:pt x="1918" y="2416"/>
                  </a:lnTo>
                  <a:lnTo>
                    <a:pt x="2010" y="2343"/>
                  </a:lnTo>
                  <a:lnTo>
                    <a:pt x="2121" y="2269"/>
                  </a:lnTo>
                  <a:lnTo>
                    <a:pt x="2194" y="2195"/>
                  </a:lnTo>
                  <a:lnTo>
                    <a:pt x="2287" y="2103"/>
                  </a:lnTo>
                  <a:lnTo>
                    <a:pt x="2360" y="1992"/>
                  </a:lnTo>
                  <a:lnTo>
                    <a:pt x="2416" y="1882"/>
                  </a:lnTo>
                  <a:lnTo>
                    <a:pt x="2471" y="1771"/>
                  </a:lnTo>
                  <a:lnTo>
                    <a:pt x="2508" y="1660"/>
                  </a:lnTo>
                  <a:lnTo>
                    <a:pt x="2545" y="1531"/>
                  </a:lnTo>
                  <a:lnTo>
                    <a:pt x="2545" y="1402"/>
                  </a:lnTo>
                  <a:lnTo>
                    <a:pt x="2563" y="1255"/>
                  </a:lnTo>
                  <a:lnTo>
                    <a:pt x="2545" y="1126"/>
                  </a:lnTo>
                  <a:lnTo>
                    <a:pt x="2526" y="997"/>
                  </a:lnTo>
                  <a:lnTo>
                    <a:pt x="2489" y="886"/>
                  </a:lnTo>
                  <a:lnTo>
                    <a:pt x="2453" y="757"/>
                  </a:lnTo>
                  <a:lnTo>
                    <a:pt x="2397" y="665"/>
                  </a:lnTo>
                  <a:lnTo>
                    <a:pt x="2342" y="554"/>
                  </a:lnTo>
                  <a:lnTo>
                    <a:pt x="2268" y="462"/>
                  </a:lnTo>
                  <a:lnTo>
                    <a:pt x="2176" y="370"/>
                  </a:lnTo>
                  <a:lnTo>
                    <a:pt x="2102" y="296"/>
                  </a:lnTo>
                  <a:lnTo>
                    <a:pt x="1992" y="222"/>
                  </a:lnTo>
                  <a:lnTo>
                    <a:pt x="1899" y="148"/>
                  </a:lnTo>
                  <a:lnTo>
                    <a:pt x="1789" y="112"/>
                  </a:lnTo>
                  <a:lnTo>
                    <a:pt x="1660" y="56"/>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0" name="Google Shape;3560;p13"/>
            <p:cNvSpPr/>
            <p:nvPr/>
          </p:nvSpPr>
          <p:spPr>
            <a:xfrm>
              <a:off x="5378375" y="1085350"/>
              <a:ext cx="63650" cy="63625"/>
            </a:xfrm>
            <a:custGeom>
              <a:avLst/>
              <a:gdLst/>
              <a:ahLst/>
              <a:cxnLst/>
              <a:rect l="l" t="t" r="r" b="b"/>
              <a:pathLst>
                <a:path w="2546" h="2545" extrusionOk="0">
                  <a:moveTo>
                    <a:pt x="1070" y="0"/>
                  </a:moveTo>
                  <a:lnTo>
                    <a:pt x="941" y="37"/>
                  </a:lnTo>
                  <a:lnTo>
                    <a:pt x="830" y="74"/>
                  </a:lnTo>
                  <a:lnTo>
                    <a:pt x="720" y="111"/>
                  </a:lnTo>
                  <a:lnTo>
                    <a:pt x="609" y="166"/>
                  </a:lnTo>
                  <a:lnTo>
                    <a:pt x="517" y="240"/>
                  </a:lnTo>
                  <a:lnTo>
                    <a:pt x="425" y="314"/>
                  </a:lnTo>
                  <a:lnTo>
                    <a:pt x="333" y="406"/>
                  </a:lnTo>
                  <a:lnTo>
                    <a:pt x="259" y="498"/>
                  </a:lnTo>
                  <a:lnTo>
                    <a:pt x="185" y="590"/>
                  </a:lnTo>
                  <a:lnTo>
                    <a:pt x="130" y="701"/>
                  </a:lnTo>
                  <a:lnTo>
                    <a:pt x="93" y="812"/>
                  </a:lnTo>
                  <a:lnTo>
                    <a:pt x="56" y="922"/>
                  </a:lnTo>
                  <a:lnTo>
                    <a:pt x="19" y="1051"/>
                  </a:lnTo>
                  <a:lnTo>
                    <a:pt x="1" y="1180"/>
                  </a:lnTo>
                  <a:lnTo>
                    <a:pt x="1" y="1310"/>
                  </a:lnTo>
                  <a:lnTo>
                    <a:pt x="19" y="1439"/>
                  </a:lnTo>
                  <a:lnTo>
                    <a:pt x="38" y="1568"/>
                  </a:lnTo>
                  <a:lnTo>
                    <a:pt x="75" y="1697"/>
                  </a:lnTo>
                  <a:lnTo>
                    <a:pt x="130" y="1807"/>
                  </a:lnTo>
                  <a:lnTo>
                    <a:pt x="167" y="1918"/>
                  </a:lnTo>
                  <a:lnTo>
                    <a:pt x="240" y="2010"/>
                  </a:lnTo>
                  <a:lnTo>
                    <a:pt x="314" y="2102"/>
                  </a:lnTo>
                  <a:lnTo>
                    <a:pt x="388" y="2195"/>
                  </a:lnTo>
                  <a:lnTo>
                    <a:pt x="480" y="2268"/>
                  </a:lnTo>
                  <a:lnTo>
                    <a:pt x="591" y="2342"/>
                  </a:lnTo>
                  <a:lnTo>
                    <a:pt x="683" y="2397"/>
                  </a:lnTo>
                  <a:lnTo>
                    <a:pt x="794" y="2453"/>
                  </a:lnTo>
                  <a:lnTo>
                    <a:pt x="923" y="2490"/>
                  </a:lnTo>
                  <a:lnTo>
                    <a:pt x="1033" y="2526"/>
                  </a:lnTo>
                  <a:lnTo>
                    <a:pt x="1162" y="2526"/>
                  </a:lnTo>
                  <a:lnTo>
                    <a:pt x="1310" y="2545"/>
                  </a:lnTo>
                  <a:lnTo>
                    <a:pt x="1439" y="2526"/>
                  </a:lnTo>
                  <a:lnTo>
                    <a:pt x="1568" y="2508"/>
                  </a:lnTo>
                  <a:lnTo>
                    <a:pt x="1697" y="2471"/>
                  </a:lnTo>
                  <a:lnTo>
                    <a:pt x="1808" y="2434"/>
                  </a:lnTo>
                  <a:lnTo>
                    <a:pt x="1918" y="2379"/>
                  </a:lnTo>
                  <a:lnTo>
                    <a:pt x="2029" y="2305"/>
                  </a:lnTo>
                  <a:lnTo>
                    <a:pt x="2121" y="2231"/>
                  </a:lnTo>
                  <a:lnTo>
                    <a:pt x="2213" y="2139"/>
                  </a:lnTo>
                  <a:lnTo>
                    <a:pt x="2287" y="2047"/>
                  </a:lnTo>
                  <a:lnTo>
                    <a:pt x="2361" y="1955"/>
                  </a:lnTo>
                  <a:lnTo>
                    <a:pt x="2416" y="1844"/>
                  </a:lnTo>
                  <a:lnTo>
                    <a:pt x="2471" y="1734"/>
                  </a:lnTo>
                  <a:lnTo>
                    <a:pt x="2508" y="1605"/>
                  </a:lnTo>
                  <a:lnTo>
                    <a:pt x="2545" y="1475"/>
                  </a:lnTo>
                  <a:lnTo>
                    <a:pt x="2545" y="1346"/>
                  </a:lnTo>
                  <a:lnTo>
                    <a:pt x="2545" y="1217"/>
                  </a:lnTo>
                  <a:lnTo>
                    <a:pt x="2545" y="1088"/>
                  </a:lnTo>
                  <a:lnTo>
                    <a:pt x="2508" y="959"/>
                  </a:lnTo>
                  <a:lnTo>
                    <a:pt x="2471" y="830"/>
                  </a:lnTo>
                  <a:lnTo>
                    <a:pt x="2435" y="719"/>
                  </a:lnTo>
                  <a:lnTo>
                    <a:pt x="2379" y="609"/>
                  </a:lnTo>
                  <a:lnTo>
                    <a:pt x="2306" y="498"/>
                  </a:lnTo>
                  <a:lnTo>
                    <a:pt x="2232" y="406"/>
                  </a:lnTo>
                  <a:lnTo>
                    <a:pt x="2140" y="314"/>
                  </a:lnTo>
                  <a:lnTo>
                    <a:pt x="2047" y="240"/>
                  </a:lnTo>
                  <a:lnTo>
                    <a:pt x="1937" y="166"/>
                  </a:lnTo>
                  <a:lnTo>
                    <a:pt x="1845" y="111"/>
                  </a:lnTo>
                  <a:lnTo>
                    <a:pt x="1716" y="56"/>
                  </a:lnTo>
                  <a:lnTo>
                    <a:pt x="1605" y="37"/>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1" name="Google Shape;3561;p13"/>
            <p:cNvSpPr/>
            <p:nvPr/>
          </p:nvSpPr>
          <p:spPr>
            <a:xfrm>
              <a:off x="5972550" y="1436600"/>
              <a:ext cx="63175" cy="63175"/>
            </a:xfrm>
            <a:custGeom>
              <a:avLst/>
              <a:gdLst/>
              <a:ahLst/>
              <a:cxnLst/>
              <a:rect l="l" t="t" r="r" b="b"/>
              <a:pathLst>
                <a:path w="2527" h="2527" extrusionOk="0">
                  <a:moveTo>
                    <a:pt x="1144" y="0"/>
                  </a:moveTo>
                  <a:lnTo>
                    <a:pt x="1015" y="19"/>
                  </a:lnTo>
                  <a:lnTo>
                    <a:pt x="904" y="37"/>
                  </a:lnTo>
                  <a:lnTo>
                    <a:pt x="775" y="92"/>
                  </a:lnTo>
                  <a:lnTo>
                    <a:pt x="664" y="129"/>
                  </a:lnTo>
                  <a:lnTo>
                    <a:pt x="554" y="203"/>
                  </a:lnTo>
                  <a:lnTo>
                    <a:pt x="461" y="277"/>
                  </a:lnTo>
                  <a:lnTo>
                    <a:pt x="369" y="351"/>
                  </a:lnTo>
                  <a:lnTo>
                    <a:pt x="296" y="443"/>
                  </a:lnTo>
                  <a:lnTo>
                    <a:pt x="222" y="535"/>
                  </a:lnTo>
                  <a:lnTo>
                    <a:pt x="148" y="627"/>
                  </a:lnTo>
                  <a:lnTo>
                    <a:pt x="93" y="738"/>
                  </a:lnTo>
                  <a:lnTo>
                    <a:pt x="56" y="867"/>
                  </a:lnTo>
                  <a:lnTo>
                    <a:pt x="19" y="978"/>
                  </a:lnTo>
                  <a:lnTo>
                    <a:pt x="1" y="1107"/>
                  </a:lnTo>
                  <a:lnTo>
                    <a:pt x="1" y="1236"/>
                  </a:lnTo>
                  <a:lnTo>
                    <a:pt x="1" y="1365"/>
                  </a:lnTo>
                  <a:lnTo>
                    <a:pt x="19" y="1494"/>
                  </a:lnTo>
                  <a:lnTo>
                    <a:pt x="37" y="1623"/>
                  </a:lnTo>
                  <a:lnTo>
                    <a:pt x="93" y="1733"/>
                  </a:lnTo>
                  <a:lnTo>
                    <a:pt x="130" y="1844"/>
                  </a:lnTo>
                  <a:lnTo>
                    <a:pt x="203" y="1955"/>
                  </a:lnTo>
                  <a:lnTo>
                    <a:pt x="277" y="2047"/>
                  </a:lnTo>
                  <a:lnTo>
                    <a:pt x="351" y="2139"/>
                  </a:lnTo>
                  <a:lnTo>
                    <a:pt x="443" y="2213"/>
                  </a:lnTo>
                  <a:lnTo>
                    <a:pt x="535" y="2287"/>
                  </a:lnTo>
                  <a:lnTo>
                    <a:pt x="627" y="2360"/>
                  </a:lnTo>
                  <a:lnTo>
                    <a:pt x="738" y="2416"/>
                  </a:lnTo>
                  <a:lnTo>
                    <a:pt x="867" y="2453"/>
                  </a:lnTo>
                  <a:lnTo>
                    <a:pt x="978" y="2489"/>
                  </a:lnTo>
                  <a:lnTo>
                    <a:pt x="1107" y="2508"/>
                  </a:lnTo>
                  <a:lnTo>
                    <a:pt x="1236" y="2526"/>
                  </a:lnTo>
                  <a:lnTo>
                    <a:pt x="1365" y="2508"/>
                  </a:lnTo>
                  <a:lnTo>
                    <a:pt x="1494" y="2489"/>
                  </a:lnTo>
                  <a:lnTo>
                    <a:pt x="1623" y="2471"/>
                  </a:lnTo>
                  <a:lnTo>
                    <a:pt x="1734" y="2434"/>
                  </a:lnTo>
                  <a:lnTo>
                    <a:pt x="1844" y="2379"/>
                  </a:lnTo>
                  <a:lnTo>
                    <a:pt x="1955" y="2305"/>
                  </a:lnTo>
                  <a:lnTo>
                    <a:pt x="2047" y="2250"/>
                  </a:lnTo>
                  <a:lnTo>
                    <a:pt x="2139" y="2158"/>
                  </a:lnTo>
                  <a:lnTo>
                    <a:pt x="2213" y="2084"/>
                  </a:lnTo>
                  <a:lnTo>
                    <a:pt x="2287" y="1973"/>
                  </a:lnTo>
                  <a:lnTo>
                    <a:pt x="2361" y="1881"/>
                  </a:lnTo>
                  <a:lnTo>
                    <a:pt x="2416" y="1770"/>
                  </a:lnTo>
                  <a:lnTo>
                    <a:pt x="2453" y="1660"/>
                  </a:lnTo>
                  <a:lnTo>
                    <a:pt x="2490" y="1531"/>
                  </a:lnTo>
                  <a:lnTo>
                    <a:pt x="2508" y="1402"/>
                  </a:lnTo>
                  <a:lnTo>
                    <a:pt x="2527" y="1273"/>
                  </a:lnTo>
                  <a:lnTo>
                    <a:pt x="2508" y="1143"/>
                  </a:lnTo>
                  <a:lnTo>
                    <a:pt x="2490" y="1014"/>
                  </a:lnTo>
                  <a:lnTo>
                    <a:pt x="2471" y="904"/>
                  </a:lnTo>
                  <a:lnTo>
                    <a:pt x="2434" y="775"/>
                  </a:lnTo>
                  <a:lnTo>
                    <a:pt x="2379" y="664"/>
                  </a:lnTo>
                  <a:lnTo>
                    <a:pt x="2305" y="553"/>
                  </a:lnTo>
                  <a:lnTo>
                    <a:pt x="2250" y="461"/>
                  </a:lnTo>
                  <a:lnTo>
                    <a:pt x="2158" y="369"/>
                  </a:lnTo>
                  <a:lnTo>
                    <a:pt x="2084" y="295"/>
                  </a:lnTo>
                  <a:lnTo>
                    <a:pt x="1973" y="222"/>
                  </a:lnTo>
                  <a:lnTo>
                    <a:pt x="1881" y="148"/>
                  </a:lnTo>
                  <a:lnTo>
                    <a:pt x="1771" y="92"/>
                  </a:lnTo>
                  <a:lnTo>
                    <a:pt x="1660" y="56"/>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2" name="Google Shape;3562;p13"/>
            <p:cNvSpPr/>
            <p:nvPr/>
          </p:nvSpPr>
          <p:spPr>
            <a:xfrm>
              <a:off x="6052300" y="1450425"/>
              <a:ext cx="63175" cy="63625"/>
            </a:xfrm>
            <a:custGeom>
              <a:avLst/>
              <a:gdLst/>
              <a:ahLst/>
              <a:cxnLst/>
              <a:rect l="l" t="t" r="r" b="b"/>
              <a:pathLst>
                <a:path w="2527" h="2545" extrusionOk="0">
                  <a:moveTo>
                    <a:pt x="1291" y="0"/>
                  </a:moveTo>
                  <a:lnTo>
                    <a:pt x="1162" y="19"/>
                  </a:lnTo>
                  <a:lnTo>
                    <a:pt x="1033" y="37"/>
                  </a:lnTo>
                  <a:lnTo>
                    <a:pt x="904" y="56"/>
                  </a:lnTo>
                  <a:lnTo>
                    <a:pt x="775" y="93"/>
                  </a:lnTo>
                  <a:lnTo>
                    <a:pt x="664" y="148"/>
                  </a:lnTo>
                  <a:lnTo>
                    <a:pt x="553" y="222"/>
                  </a:lnTo>
                  <a:lnTo>
                    <a:pt x="461" y="295"/>
                  </a:lnTo>
                  <a:lnTo>
                    <a:pt x="369" y="369"/>
                  </a:lnTo>
                  <a:lnTo>
                    <a:pt x="277" y="461"/>
                  </a:lnTo>
                  <a:lnTo>
                    <a:pt x="203" y="554"/>
                  </a:lnTo>
                  <a:lnTo>
                    <a:pt x="148" y="664"/>
                  </a:lnTo>
                  <a:lnTo>
                    <a:pt x="93" y="775"/>
                  </a:lnTo>
                  <a:lnTo>
                    <a:pt x="56" y="904"/>
                  </a:lnTo>
                  <a:lnTo>
                    <a:pt x="19" y="1015"/>
                  </a:lnTo>
                  <a:lnTo>
                    <a:pt x="0" y="1144"/>
                  </a:lnTo>
                  <a:lnTo>
                    <a:pt x="0" y="1291"/>
                  </a:lnTo>
                  <a:lnTo>
                    <a:pt x="0" y="1420"/>
                  </a:lnTo>
                  <a:lnTo>
                    <a:pt x="19" y="1549"/>
                  </a:lnTo>
                  <a:lnTo>
                    <a:pt x="56" y="1660"/>
                  </a:lnTo>
                  <a:lnTo>
                    <a:pt x="93" y="1771"/>
                  </a:lnTo>
                  <a:lnTo>
                    <a:pt x="148" y="1881"/>
                  </a:lnTo>
                  <a:lnTo>
                    <a:pt x="222" y="1992"/>
                  </a:lnTo>
                  <a:lnTo>
                    <a:pt x="277" y="2084"/>
                  </a:lnTo>
                  <a:lnTo>
                    <a:pt x="369" y="2176"/>
                  </a:lnTo>
                  <a:lnTo>
                    <a:pt x="461" y="2250"/>
                  </a:lnTo>
                  <a:lnTo>
                    <a:pt x="553" y="2324"/>
                  </a:lnTo>
                  <a:lnTo>
                    <a:pt x="664" y="2397"/>
                  </a:lnTo>
                  <a:lnTo>
                    <a:pt x="775" y="2434"/>
                  </a:lnTo>
                  <a:lnTo>
                    <a:pt x="885" y="2490"/>
                  </a:lnTo>
                  <a:lnTo>
                    <a:pt x="996" y="2508"/>
                  </a:lnTo>
                  <a:lnTo>
                    <a:pt x="1125" y="2526"/>
                  </a:lnTo>
                  <a:lnTo>
                    <a:pt x="1254" y="2545"/>
                  </a:lnTo>
                  <a:lnTo>
                    <a:pt x="1383" y="2526"/>
                  </a:lnTo>
                  <a:lnTo>
                    <a:pt x="1512" y="2508"/>
                  </a:lnTo>
                  <a:lnTo>
                    <a:pt x="1641" y="2490"/>
                  </a:lnTo>
                  <a:lnTo>
                    <a:pt x="1752" y="2453"/>
                  </a:lnTo>
                  <a:lnTo>
                    <a:pt x="1863" y="2397"/>
                  </a:lnTo>
                  <a:lnTo>
                    <a:pt x="1973" y="2324"/>
                  </a:lnTo>
                  <a:lnTo>
                    <a:pt x="2065" y="2268"/>
                  </a:lnTo>
                  <a:lnTo>
                    <a:pt x="2158" y="2176"/>
                  </a:lnTo>
                  <a:lnTo>
                    <a:pt x="2231" y="2084"/>
                  </a:lnTo>
                  <a:lnTo>
                    <a:pt x="2305" y="1992"/>
                  </a:lnTo>
                  <a:lnTo>
                    <a:pt x="2379" y="1900"/>
                  </a:lnTo>
                  <a:lnTo>
                    <a:pt x="2434" y="1789"/>
                  </a:lnTo>
                  <a:lnTo>
                    <a:pt x="2471" y="1660"/>
                  </a:lnTo>
                  <a:lnTo>
                    <a:pt x="2508" y="1549"/>
                  </a:lnTo>
                  <a:lnTo>
                    <a:pt x="2526" y="1420"/>
                  </a:lnTo>
                  <a:lnTo>
                    <a:pt x="2526" y="1291"/>
                  </a:lnTo>
                  <a:lnTo>
                    <a:pt x="2526" y="1162"/>
                  </a:lnTo>
                  <a:lnTo>
                    <a:pt x="2508" y="1033"/>
                  </a:lnTo>
                  <a:lnTo>
                    <a:pt x="2471" y="904"/>
                  </a:lnTo>
                  <a:lnTo>
                    <a:pt x="2434" y="793"/>
                  </a:lnTo>
                  <a:lnTo>
                    <a:pt x="2379" y="683"/>
                  </a:lnTo>
                  <a:lnTo>
                    <a:pt x="2324" y="572"/>
                  </a:lnTo>
                  <a:lnTo>
                    <a:pt x="2250" y="480"/>
                  </a:lnTo>
                  <a:lnTo>
                    <a:pt x="2176" y="388"/>
                  </a:lnTo>
                  <a:lnTo>
                    <a:pt x="2084" y="314"/>
                  </a:lnTo>
                  <a:lnTo>
                    <a:pt x="1992" y="240"/>
                  </a:lnTo>
                  <a:lnTo>
                    <a:pt x="1899" y="166"/>
                  </a:lnTo>
                  <a:lnTo>
                    <a:pt x="1789" y="111"/>
                  </a:lnTo>
                  <a:lnTo>
                    <a:pt x="1660" y="74"/>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3" name="Google Shape;3563;p13"/>
            <p:cNvSpPr/>
            <p:nvPr/>
          </p:nvSpPr>
          <p:spPr>
            <a:xfrm>
              <a:off x="6132050" y="1464725"/>
              <a:ext cx="63175" cy="63625"/>
            </a:xfrm>
            <a:custGeom>
              <a:avLst/>
              <a:gdLst/>
              <a:ahLst/>
              <a:cxnLst/>
              <a:rect l="l" t="t" r="r" b="b"/>
              <a:pathLst>
                <a:path w="2527" h="2545" extrusionOk="0">
                  <a:moveTo>
                    <a:pt x="1272" y="0"/>
                  </a:moveTo>
                  <a:lnTo>
                    <a:pt x="1143" y="18"/>
                  </a:lnTo>
                  <a:lnTo>
                    <a:pt x="1014" y="37"/>
                  </a:lnTo>
                  <a:lnTo>
                    <a:pt x="904" y="55"/>
                  </a:lnTo>
                  <a:lnTo>
                    <a:pt x="775" y="111"/>
                  </a:lnTo>
                  <a:lnTo>
                    <a:pt x="664" y="148"/>
                  </a:lnTo>
                  <a:lnTo>
                    <a:pt x="572" y="221"/>
                  </a:lnTo>
                  <a:lnTo>
                    <a:pt x="461" y="277"/>
                  </a:lnTo>
                  <a:lnTo>
                    <a:pt x="369" y="369"/>
                  </a:lnTo>
                  <a:lnTo>
                    <a:pt x="295" y="461"/>
                  </a:lnTo>
                  <a:lnTo>
                    <a:pt x="221" y="553"/>
                  </a:lnTo>
                  <a:lnTo>
                    <a:pt x="166" y="645"/>
                  </a:lnTo>
                  <a:lnTo>
                    <a:pt x="111" y="756"/>
                  </a:lnTo>
                  <a:lnTo>
                    <a:pt x="55" y="885"/>
                  </a:lnTo>
                  <a:lnTo>
                    <a:pt x="37" y="996"/>
                  </a:lnTo>
                  <a:lnTo>
                    <a:pt x="19" y="1125"/>
                  </a:lnTo>
                  <a:lnTo>
                    <a:pt x="0" y="1254"/>
                  </a:lnTo>
                  <a:lnTo>
                    <a:pt x="0" y="1383"/>
                  </a:lnTo>
                  <a:lnTo>
                    <a:pt x="19" y="1512"/>
                  </a:lnTo>
                  <a:lnTo>
                    <a:pt x="55" y="1641"/>
                  </a:lnTo>
                  <a:lnTo>
                    <a:pt x="92" y="1770"/>
                  </a:lnTo>
                  <a:lnTo>
                    <a:pt x="148" y="1881"/>
                  </a:lnTo>
                  <a:lnTo>
                    <a:pt x="221" y="1991"/>
                  </a:lnTo>
                  <a:lnTo>
                    <a:pt x="295" y="2084"/>
                  </a:lnTo>
                  <a:lnTo>
                    <a:pt x="369" y="2176"/>
                  </a:lnTo>
                  <a:lnTo>
                    <a:pt x="461" y="2249"/>
                  </a:lnTo>
                  <a:lnTo>
                    <a:pt x="553" y="2323"/>
                  </a:lnTo>
                  <a:lnTo>
                    <a:pt x="664" y="2397"/>
                  </a:lnTo>
                  <a:lnTo>
                    <a:pt x="775" y="2452"/>
                  </a:lnTo>
                  <a:lnTo>
                    <a:pt x="904" y="2489"/>
                  </a:lnTo>
                  <a:lnTo>
                    <a:pt x="1033" y="2508"/>
                  </a:lnTo>
                  <a:lnTo>
                    <a:pt x="1162" y="2526"/>
                  </a:lnTo>
                  <a:lnTo>
                    <a:pt x="1291" y="2544"/>
                  </a:lnTo>
                  <a:lnTo>
                    <a:pt x="1420" y="2526"/>
                  </a:lnTo>
                  <a:lnTo>
                    <a:pt x="1549" y="2508"/>
                  </a:lnTo>
                  <a:lnTo>
                    <a:pt x="1660" y="2471"/>
                  </a:lnTo>
                  <a:lnTo>
                    <a:pt x="1789" y="2434"/>
                  </a:lnTo>
                  <a:lnTo>
                    <a:pt x="1899" y="2379"/>
                  </a:lnTo>
                  <a:lnTo>
                    <a:pt x="1991" y="2323"/>
                  </a:lnTo>
                  <a:lnTo>
                    <a:pt x="2084" y="2249"/>
                  </a:lnTo>
                  <a:lnTo>
                    <a:pt x="2176" y="2157"/>
                  </a:lnTo>
                  <a:lnTo>
                    <a:pt x="2250" y="2065"/>
                  </a:lnTo>
                  <a:lnTo>
                    <a:pt x="2323" y="1973"/>
                  </a:lnTo>
                  <a:lnTo>
                    <a:pt x="2397" y="1862"/>
                  </a:lnTo>
                  <a:lnTo>
                    <a:pt x="2434" y="1752"/>
                  </a:lnTo>
                  <a:lnTo>
                    <a:pt x="2489" y="1641"/>
                  </a:lnTo>
                  <a:lnTo>
                    <a:pt x="2508" y="1530"/>
                  </a:lnTo>
                  <a:lnTo>
                    <a:pt x="2526" y="1401"/>
                  </a:lnTo>
                  <a:lnTo>
                    <a:pt x="2526" y="1272"/>
                  </a:lnTo>
                  <a:lnTo>
                    <a:pt x="2526" y="1143"/>
                  </a:lnTo>
                  <a:lnTo>
                    <a:pt x="2508" y="1014"/>
                  </a:lnTo>
                  <a:lnTo>
                    <a:pt x="2471" y="885"/>
                  </a:lnTo>
                  <a:lnTo>
                    <a:pt x="2434" y="774"/>
                  </a:lnTo>
                  <a:lnTo>
                    <a:pt x="2379" y="664"/>
                  </a:lnTo>
                  <a:lnTo>
                    <a:pt x="2323" y="553"/>
                  </a:lnTo>
                  <a:lnTo>
                    <a:pt x="2250" y="461"/>
                  </a:lnTo>
                  <a:lnTo>
                    <a:pt x="2176" y="369"/>
                  </a:lnTo>
                  <a:lnTo>
                    <a:pt x="2084" y="295"/>
                  </a:lnTo>
                  <a:lnTo>
                    <a:pt x="1973" y="221"/>
                  </a:lnTo>
                  <a:lnTo>
                    <a:pt x="1881" y="166"/>
                  </a:lnTo>
                  <a:lnTo>
                    <a:pt x="1770" y="111"/>
                  </a:lnTo>
                  <a:lnTo>
                    <a:pt x="1660" y="55"/>
                  </a:lnTo>
                  <a:lnTo>
                    <a:pt x="1531" y="37"/>
                  </a:lnTo>
                  <a:lnTo>
                    <a:pt x="1401" y="18"/>
                  </a:lnTo>
                  <a:lnTo>
                    <a:pt x="12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4" name="Google Shape;3564;p13"/>
            <p:cNvSpPr/>
            <p:nvPr/>
          </p:nvSpPr>
          <p:spPr>
            <a:xfrm>
              <a:off x="6212250" y="1479475"/>
              <a:ext cx="63175" cy="62700"/>
            </a:xfrm>
            <a:custGeom>
              <a:avLst/>
              <a:gdLst/>
              <a:ahLst/>
              <a:cxnLst/>
              <a:rect l="l" t="t" r="r" b="b"/>
              <a:pathLst>
                <a:path w="2527" h="2508" extrusionOk="0">
                  <a:moveTo>
                    <a:pt x="1107" y="0"/>
                  </a:moveTo>
                  <a:lnTo>
                    <a:pt x="978" y="18"/>
                  </a:lnTo>
                  <a:lnTo>
                    <a:pt x="849" y="55"/>
                  </a:lnTo>
                  <a:lnTo>
                    <a:pt x="738" y="92"/>
                  </a:lnTo>
                  <a:lnTo>
                    <a:pt x="627" y="148"/>
                  </a:lnTo>
                  <a:lnTo>
                    <a:pt x="535" y="221"/>
                  </a:lnTo>
                  <a:lnTo>
                    <a:pt x="424" y="295"/>
                  </a:lnTo>
                  <a:lnTo>
                    <a:pt x="351" y="369"/>
                  </a:lnTo>
                  <a:lnTo>
                    <a:pt x="259" y="461"/>
                  </a:lnTo>
                  <a:lnTo>
                    <a:pt x="203" y="572"/>
                  </a:lnTo>
                  <a:lnTo>
                    <a:pt x="129" y="664"/>
                  </a:lnTo>
                  <a:lnTo>
                    <a:pt x="93" y="774"/>
                  </a:lnTo>
                  <a:lnTo>
                    <a:pt x="37" y="904"/>
                  </a:lnTo>
                  <a:lnTo>
                    <a:pt x="19" y="1014"/>
                  </a:lnTo>
                  <a:lnTo>
                    <a:pt x="0" y="1143"/>
                  </a:lnTo>
                  <a:lnTo>
                    <a:pt x="0" y="1272"/>
                  </a:lnTo>
                  <a:lnTo>
                    <a:pt x="0" y="1401"/>
                  </a:lnTo>
                  <a:lnTo>
                    <a:pt x="19" y="1530"/>
                  </a:lnTo>
                  <a:lnTo>
                    <a:pt x="56" y="1659"/>
                  </a:lnTo>
                  <a:lnTo>
                    <a:pt x="93" y="1770"/>
                  </a:lnTo>
                  <a:lnTo>
                    <a:pt x="148" y="1881"/>
                  </a:lnTo>
                  <a:lnTo>
                    <a:pt x="222" y="1973"/>
                  </a:lnTo>
                  <a:lnTo>
                    <a:pt x="295" y="2084"/>
                  </a:lnTo>
                  <a:lnTo>
                    <a:pt x="369" y="2157"/>
                  </a:lnTo>
                  <a:lnTo>
                    <a:pt x="461" y="2249"/>
                  </a:lnTo>
                  <a:lnTo>
                    <a:pt x="572" y="2323"/>
                  </a:lnTo>
                  <a:lnTo>
                    <a:pt x="664" y="2379"/>
                  </a:lnTo>
                  <a:lnTo>
                    <a:pt x="793" y="2434"/>
                  </a:lnTo>
                  <a:lnTo>
                    <a:pt x="904" y="2471"/>
                  </a:lnTo>
                  <a:lnTo>
                    <a:pt x="1033" y="2489"/>
                  </a:lnTo>
                  <a:lnTo>
                    <a:pt x="1144" y="2508"/>
                  </a:lnTo>
                  <a:lnTo>
                    <a:pt x="1420" y="2508"/>
                  </a:lnTo>
                  <a:lnTo>
                    <a:pt x="1531" y="2489"/>
                  </a:lnTo>
                  <a:lnTo>
                    <a:pt x="1660" y="2452"/>
                  </a:lnTo>
                  <a:lnTo>
                    <a:pt x="1770" y="2415"/>
                  </a:lnTo>
                  <a:lnTo>
                    <a:pt x="1881" y="2360"/>
                  </a:lnTo>
                  <a:lnTo>
                    <a:pt x="1992" y="2286"/>
                  </a:lnTo>
                  <a:lnTo>
                    <a:pt x="2084" y="2213"/>
                  </a:lnTo>
                  <a:lnTo>
                    <a:pt x="2176" y="2139"/>
                  </a:lnTo>
                  <a:lnTo>
                    <a:pt x="2250" y="2047"/>
                  </a:lnTo>
                  <a:lnTo>
                    <a:pt x="2324" y="1936"/>
                  </a:lnTo>
                  <a:lnTo>
                    <a:pt x="2379" y="1844"/>
                  </a:lnTo>
                  <a:lnTo>
                    <a:pt x="2434" y="1733"/>
                  </a:lnTo>
                  <a:lnTo>
                    <a:pt x="2471" y="1604"/>
                  </a:lnTo>
                  <a:lnTo>
                    <a:pt x="2490" y="1494"/>
                  </a:lnTo>
                  <a:lnTo>
                    <a:pt x="2508" y="1364"/>
                  </a:lnTo>
                  <a:lnTo>
                    <a:pt x="2526" y="1235"/>
                  </a:lnTo>
                  <a:lnTo>
                    <a:pt x="2508" y="1106"/>
                  </a:lnTo>
                  <a:lnTo>
                    <a:pt x="2490" y="977"/>
                  </a:lnTo>
                  <a:lnTo>
                    <a:pt x="2453" y="848"/>
                  </a:lnTo>
                  <a:lnTo>
                    <a:pt x="2416" y="738"/>
                  </a:lnTo>
                  <a:lnTo>
                    <a:pt x="2360" y="627"/>
                  </a:lnTo>
                  <a:lnTo>
                    <a:pt x="2287" y="516"/>
                  </a:lnTo>
                  <a:lnTo>
                    <a:pt x="2213" y="424"/>
                  </a:lnTo>
                  <a:lnTo>
                    <a:pt x="2139" y="350"/>
                  </a:lnTo>
                  <a:lnTo>
                    <a:pt x="2047" y="258"/>
                  </a:lnTo>
                  <a:lnTo>
                    <a:pt x="1955" y="184"/>
                  </a:lnTo>
                  <a:lnTo>
                    <a:pt x="1844" y="129"/>
                  </a:lnTo>
                  <a:lnTo>
                    <a:pt x="1734" y="74"/>
                  </a:lnTo>
                  <a:lnTo>
                    <a:pt x="1604" y="37"/>
                  </a:lnTo>
                  <a:lnTo>
                    <a:pt x="1494" y="18"/>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5" name="Google Shape;3565;p13"/>
            <p:cNvSpPr/>
            <p:nvPr/>
          </p:nvSpPr>
          <p:spPr>
            <a:xfrm>
              <a:off x="5053400" y="617025"/>
              <a:ext cx="63650" cy="63625"/>
            </a:xfrm>
            <a:custGeom>
              <a:avLst/>
              <a:gdLst/>
              <a:ahLst/>
              <a:cxnLst/>
              <a:rect l="l" t="t" r="r" b="b"/>
              <a:pathLst>
                <a:path w="2546" h="2545" extrusionOk="0">
                  <a:moveTo>
                    <a:pt x="1292" y="0"/>
                  </a:moveTo>
                  <a:lnTo>
                    <a:pt x="1144" y="19"/>
                  </a:lnTo>
                  <a:lnTo>
                    <a:pt x="1015" y="19"/>
                  </a:lnTo>
                  <a:lnTo>
                    <a:pt x="886" y="56"/>
                  </a:lnTo>
                  <a:lnTo>
                    <a:pt x="775" y="92"/>
                  </a:lnTo>
                  <a:lnTo>
                    <a:pt x="665" y="148"/>
                  </a:lnTo>
                  <a:lnTo>
                    <a:pt x="554" y="203"/>
                  </a:lnTo>
                  <a:lnTo>
                    <a:pt x="462" y="277"/>
                  </a:lnTo>
                  <a:lnTo>
                    <a:pt x="370" y="369"/>
                  </a:lnTo>
                  <a:lnTo>
                    <a:pt x="277" y="461"/>
                  </a:lnTo>
                  <a:lnTo>
                    <a:pt x="204" y="553"/>
                  </a:lnTo>
                  <a:lnTo>
                    <a:pt x="148" y="664"/>
                  </a:lnTo>
                  <a:lnTo>
                    <a:pt x="93" y="775"/>
                  </a:lnTo>
                  <a:lnTo>
                    <a:pt x="56" y="885"/>
                  </a:lnTo>
                  <a:lnTo>
                    <a:pt x="19" y="1014"/>
                  </a:lnTo>
                  <a:lnTo>
                    <a:pt x="1" y="1143"/>
                  </a:lnTo>
                  <a:lnTo>
                    <a:pt x="1" y="1291"/>
                  </a:lnTo>
                  <a:lnTo>
                    <a:pt x="1" y="1420"/>
                  </a:lnTo>
                  <a:lnTo>
                    <a:pt x="19" y="1549"/>
                  </a:lnTo>
                  <a:lnTo>
                    <a:pt x="56" y="1660"/>
                  </a:lnTo>
                  <a:lnTo>
                    <a:pt x="93" y="1789"/>
                  </a:lnTo>
                  <a:lnTo>
                    <a:pt x="148" y="1899"/>
                  </a:lnTo>
                  <a:lnTo>
                    <a:pt x="204" y="1992"/>
                  </a:lnTo>
                  <a:lnTo>
                    <a:pt x="277" y="2084"/>
                  </a:lnTo>
                  <a:lnTo>
                    <a:pt x="351" y="2176"/>
                  </a:lnTo>
                  <a:lnTo>
                    <a:pt x="443" y="2268"/>
                  </a:lnTo>
                  <a:lnTo>
                    <a:pt x="536" y="2342"/>
                  </a:lnTo>
                  <a:lnTo>
                    <a:pt x="646" y="2397"/>
                  </a:lnTo>
                  <a:lnTo>
                    <a:pt x="757" y="2452"/>
                  </a:lnTo>
                  <a:lnTo>
                    <a:pt x="867" y="2489"/>
                  </a:lnTo>
                  <a:lnTo>
                    <a:pt x="978" y="2526"/>
                  </a:lnTo>
                  <a:lnTo>
                    <a:pt x="1107" y="2545"/>
                  </a:lnTo>
                  <a:lnTo>
                    <a:pt x="1384" y="2545"/>
                  </a:lnTo>
                  <a:lnTo>
                    <a:pt x="1513" y="2526"/>
                  </a:lnTo>
                  <a:lnTo>
                    <a:pt x="1642" y="2508"/>
                  </a:lnTo>
                  <a:lnTo>
                    <a:pt x="1753" y="2452"/>
                  </a:lnTo>
                  <a:lnTo>
                    <a:pt x="1863" y="2397"/>
                  </a:lnTo>
                  <a:lnTo>
                    <a:pt x="1974" y="2342"/>
                  </a:lnTo>
                  <a:lnTo>
                    <a:pt x="2084" y="2268"/>
                  </a:lnTo>
                  <a:lnTo>
                    <a:pt x="2177" y="2194"/>
                  </a:lnTo>
                  <a:lnTo>
                    <a:pt x="2250" y="2102"/>
                  </a:lnTo>
                  <a:lnTo>
                    <a:pt x="2324" y="2010"/>
                  </a:lnTo>
                  <a:lnTo>
                    <a:pt x="2379" y="1899"/>
                  </a:lnTo>
                  <a:lnTo>
                    <a:pt x="2435" y="1789"/>
                  </a:lnTo>
                  <a:lnTo>
                    <a:pt x="2490" y="1660"/>
                  </a:lnTo>
                  <a:lnTo>
                    <a:pt x="2508" y="1531"/>
                  </a:lnTo>
                  <a:lnTo>
                    <a:pt x="2527" y="1401"/>
                  </a:lnTo>
                  <a:lnTo>
                    <a:pt x="2545" y="1272"/>
                  </a:lnTo>
                  <a:lnTo>
                    <a:pt x="2527" y="1143"/>
                  </a:lnTo>
                  <a:lnTo>
                    <a:pt x="2508" y="1014"/>
                  </a:lnTo>
                  <a:lnTo>
                    <a:pt x="2490" y="885"/>
                  </a:lnTo>
                  <a:lnTo>
                    <a:pt x="2435" y="775"/>
                  </a:lnTo>
                  <a:lnTo>
                    <a:pt x="2398" y="664"/>
                  </a:lnTo>
                  <a:lnTo>
                    <a:pt x="2324" y="553"/>
                  </a:lnTo>
                  <a:lnTo>
                    <a:pt x="2250" y="461"/>
                  </a:lnTo>
                  <a:lnTo>
                    <a:pt x="2177" y="369"/>
                  </a:lnTo>
                  <a:lnTo>
                    <a:pt x="2084" y="295"/>
                  </a:lnTo>
                  <a:lnTo>
                    <a:pt x="1992" y="221"/>
                  </a:lnTo>
                  <a:lnTo>
                    <a:pt x="1882" y="166"/>
                  </a:lnTo>
                  <a:lnTo>
                    <a:pt x="1789" y="111"/>
                  </a:lnTo>
                  <a:lnTo>
                    <a:pt x="1660" y="56"/>
                  </a:lnTo>
                  <a:lnTo>
                    <a:pt x="1550" y="37"/>
                  </a:lnTo>
                  <a:lnTo>
                    <a:pt x="1421" y="19"/>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6" name="Google Shape;3566;p13"/>
            <p:cNvSpPr/>
            <p:nvPr/>
          </p:nvSpPr>
          <p:spPr>
            <a:xfrm>
              <a:off x="4950625" y="271750"/>
              <a:ext cx="63625" cy="63650"/>
            </a:xfrm>
            <a:custGeom>
              <a:avLst/>
              <a:gdLst/>
              <a:ahLst/>
              <a:cxnLst/>
              <a:rect l="l" t="t" r="r" b="b"/>
              <a:pathLst>
                <a:path w="2545" h="2546" extrusionOk="0">
                  <a:moveTo>
                    <a:pt x="1291" y="1"/>
                  </a:moveTo>
                  <a:lnTo>
                    <a:pt x="1162" y="19"/>
                  </a:lnTo>
                  <a:lnTo>
                    <a:pt x="1033" y="19"/>
                  </a:lnTo>
                  <a:lnTo>
                    <a:pt x="904" y="56"/>
                  </a:lnTo>
                  <a:lnTo>
                    <a:pt x="793" y="93"/>
                  </a:lnTo>
                  <a:lnTo>
                    <a:pt x="682" y="148"/>
                  </a:lnTo>
                  <a:lnTo>
                    <a:pt x="572" y="204"/>
                  </a:lnTo>
                  <a:lnTo>
                    <a:pt x="480" y="278"/>
                  </a:lnTo>
                  <a:lnTo>
                    <a:pt x="387" y="351"/>
                  </a:lnTo>
                  <a:lnTo>
                    <a:pt x="295" y="444"/>
                  </a:lnTo>
                  <a:lnTo>
                    <a:pt x="221" y="536"/>
                  </a:lnTo>
                  <a:lnTo>
                    <a:pt x="166" y="628"/>
                  </a:lnTo>
                  <a:lnTo>
                    <a:pt x="111" y="739"/>
                  </a:lnTo>
                  <a:lnTo>
                    <a:pt x="55" y="868"/>
                  </a:lnTo>
                  <a:lnTo>
                    <a:pt x="37" y="978"/>
                  </a:lnTo>
                  <a:lnTo>
                    <a:pt x="0" y="1107"/>
                  </a:lnTo>
                  <a:lnTo>
                    <a:pt x="0" y="1236"/>
                  </a:lnTo>
                  <a:lnTo>
                    <a:pt x="0" y="1365"/>
                  </a:lnTo>
                  <a:lnTo>
                    <a:pt x="19" y="1494"/>
                  </a:lnTo>
                  <a:lnTo>
                    <a:pt x="37" y="1624"/>
                  </a:lnTo>
                  <a:lnTo>
                    <a:pt x="74" y="1734"/>
                  </a:lnTo>
                  <a:lnTo>
                    <a:pt x="129" y="1845"/>
                  </a:lnTo>
                  <a:lnTo>
                    <a:pt x="185" y="1955"/>
                  </a:lnTo>
                  <a:lnTo>
                    <a:pt x="258" y="2048"/>
                  </a:lnTo>
                  <a:lnTo>
                    <a:pt x="332" y="2140"/>
                  </a:lnTo>
                  <a:lnTo>
                    <a:pt x="424" y="2232"/>
                  </a:lnTo>
                  <a:lnTo>
                    <a:pt x="516" y="2306"/>
                  </a:lnTo>
                  <a:lnTo>
                    <a:pt x="609" y="2380"/>
                  </a:lnTo>
                  <a:lnTo>
                    <a:pt x="719" y="2435"/>
                  </a:lnTo>
                  <a:lnTo>
                    <a:pt x="830" y="2472"/>
                  </a:lnTo>
                  <a:lnTo>
                    <a:pt x="959" y="2509"/>
                  </a:lnTo>
                  <a:lnTo>
                    <a:pt x="1088" y="2527"/>
                  </a:lnTo>
                  <a:lnTo>
                    <a:pt x="1217" y="2545"/>
                  </a:lnTo>
                  <a:lnTo>
                    <a:pt x="1346" y="2545"/>
                  </a:lnTo>
                  <a:lnTo>
                    <a:pt x="1475" y="2527"/>
                  </a:lnTo>
                  <a:lnTo>
                    <a:pt x="1604" y="2509"/>
                  </a:lnTo>
                  <a:lnTo>
                    <a:pt x="1733" y="2453"/>
                  </a:lnTo>
                  <a:lnTo>
                    <a:pt x="1844" y="2416"/>
                  </a:lnTo>
                  <a:lnTo>
                    <a:pt x="1955" y="2343"/>
                  </a:lnTo>
                  <a:lnTo>
                    <a:pt x="2047" y="2287"/>
                  </a:lnTo>
                  <a:lnTo>
                    <a:pt x="2139" y="2195"/>
                  </a:lnTo>
                  <a:lnTo>
                    <a:pt x="2231" y="2103"/>
                  </a:lnTo>
                  <a:lnTo>
                    <a:pt x="2305" y="2011"/>
                  </a:lnTo>
                  <a:lnTo>
                    <a:pt x="2379" y="1919"/>
                  </a:lnTo>
                  <a:lnTo>
                    <a:pt x="2434" y="1789"/>
                  </a:lnTo>
                  <a:lnTo>
                    <a:pt x="2471" y="1679"/>
                  </a:lnTo>
                  <a:lnTo>
                    <a:pt x="2508" y="1550"/>
                  </a:lnTo>
                  <a:lnTo>
                    <a:pt x="2526" y="1421"/>
                  </a:lnTo>
                  <a:lnTo>
                    <a:pt x="2545" y="1292"/>
                  </a:lnTo>
                  <a:lnTo>
                    <a:pt x="2526" y="1163"/>
                  </a:lnTo>
                  <a:lnTo>
                    <a:pt x="2508" y="1034"/>
                  </a:lnTo>
                  <a:lnTo>
                    <a:pt x="2489" y="904"/>
                  </a:lnTo>
                  <a:lnTo>
                    <a:pt x="2452" y="794"/>
                  </a:lnTo>
                  <a:lnTo>
                    <a:pt x="2397" y="683"/>
                  </a:lnTo>
                  <a:lnTo>
                    <a:pt x="2323" y="573"/>
                  </a:lnTo>
                  <a:lnTo>
                    <a:pt x="2268" y="480"/>
                  </a:lnTo>
                  <a:lnTo>
                    <a:pt x="2176" y="388"/>
                  </a:lnTo>
                  <a:lnTo>
                    <a:pt x="2102" y="296"/>
                  </a:lnTo>
                  <a:lnTo>
                    <a:pt x="1992" y="222"/>
                  </a:lnTo>
                  <a:lnTo>
                    <a:pt x="1899" y="167"/>
                  </a:lnTo>
                  <a:lnTo>
                    <a:pt x="1789" y="112"/>
                  </a:lnTo>
                  <a:lnTo>
                    <a:pt x="1678" y="75"/>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7" name="Google Shape;3567;p13"/>
            <p:cNvSpPr/>
            <p:nvPr/>
          </p:nvSpPr>
          <p:spPr>
            <a:xfrm>
              <a:off x="5669700" y="1302000"/>
              <a:ext cx="63650" cy="63625"/>
            </a:xfrm>
            <a:custGeom>
              <a:avLst/>
              <a:gdLst/>
              <a:ahLst/>
              <a:cxnLst/>
              <a:rect l="l" t="t" r="r" b="b"/>
              <a:pathLst>
                <a:path w="2546" h="2545" extrusionOk="0">
                  <a:moveTo>
                    <a:pt x="1273" y="0"/>
                  </a:moveTo>
                  <a:lnTo>
                    <a:pt x="1125" y="19"/>
                  </a:lnTo>
                  <a:lnTo>
                    <a:pt x="1015" y="37"/>
                  </a:lnTo>
                  <a:lnTo>
                    <a:pt x="886" y="56"/>
                  </a:lnTo>
                  <a:lnTo>
                    <a:pt x="775" y="111"/>
                  </a:lnTo>
                  <a:lnTo>
                    <a:pt x="664" y="148"/>
                  </a:lnTo>
                  <a:lnTo>
                    <a:pt x="554" y="222"/>
                  </a:lnTo>
                  <a:lnTo>
                    <a:pt x="462" y="295"/>
                  </a:lnTo>
                  <a:lnTo>
                    <a:pt x="369" y="369"/>
                  </a:lnTo>
                  <a:lnTo>
                    <a:pt x="296" y="461"/>
                  </a:lnTo>
                  <a:lnTo>
                    <a:pt x="222" y="553"/>
                  </a:lnTo>
                  <a:lnTo>
                    <a:pt x="148" y="664"/>
                  </a:lnTo>
                  <a:lnTo>
                    <a:pt x="93" y="775"/>
                  </a:lnTo>
                  <a:lnTo>
                    <a:pt x="56" y="885"/>
                  </a:lnTo>
                  <a:lnTo>
                    <a:pt x="19" y="1014"/>
                  </a:lnTo>
                  <a:lnTo>
                    <a:pt x="1" y="1144"/>
                  </a:lnTo>
                  <a:lnTo>
                    <a:pt x="1" y="1273"/>
                  </a:lnTo>
                  <a:lnTo>
                    <a:pt x="1" y="1402"/>
                  </a:lnTo>
                  <a:lnTo>
                    <a:pt x="19" y="1531"/>
                  </a:lnTo>
                  <a:lnTo>
                    <a:pt x="56" y="1641"/>
                  </a:lnTo>
                  <a:lnTo>
                    <a:pt x="93" y="1770"/>
                  </a:lnTo>
                  <a:lnTo>
                    <a:pt x="148" y="1881"/>
                  </a:lnTo>
                  <a:lnTo>
                    <a:pt x="204" y="1973"/>
                  </a:lnTo>
                  <a:lnTo>
                    <a:pt x="277" y="2084"/>
                  </a:lnTo>
                  <a:lnTo>
                    <a:pt x="351" y="2176"/>
                  </a:lnTo>
                  <a:lnTo>
                    <a:pt x="443" y="2250"/>
                  </a:lnTo>
                  <a:lnTo>
                    <a:pt x="535" y="2324"/>
                  </a:lnTo>
                  <a:lnTo>
                    <a:pt x="646" y="2379"/>
                  </a:lnTo>
                  <a:lnTo>
                    <a:pt x="757" y="2434"/>
                  </a:lnTo>
                  <a:lnTo>
                    <a:pt x="867" y="2489"/>
                  </a:lnTo>
                  <a:lnTo>
                    <a:pt x="996" y="2508"/>
                  </a:lnTo>
                  <a:lnTo>
                    <a:pt x="1125" y="2526"/>
                  </a:lnTo>
                  <a:lnTo>
                    <a:pt x="1254" y="2545"/>
                  </a:lnTo>
                  <a:lnTo>
                    <a:pt x="1384" y="2545"/>
                  </a:lnTo>
                  <a:lnTo>
                    <a:pt x="1513" y="2526"/>
                  </a:lnTo>
                  <a:lnTo>
                    <a:pt x="1642" y="2489"/>
                  </a:lnTo>
                  <a:lnTo>
                    <a:pt x="1752" y="2453"/>
                  </a:lnTo>
                  <a:lnTo>
                    <a:pt x="1881" y="2397"/>
                  </a:lnTo>
                  <a:lnTo>
                    <a:pt x="1974" y="2342"/>
                  </a:lnTo>
                  <a:lnTo>
                    <a:pt x="2084" y="2268"/>
                  </a:lnTo>
                  <a:lnTo>
                    <a:pt x="2176" y="2176"/>
                  </a:lnTo>
                  <a:lnTo>
                    <a:pt x="2250" y="2084"/>
                  </a:lnTo>
                  <a:lnTo>
                    <a:pt x="2324" y="1992"/>
                  </a:lnTo>
                  <a:lnTo>
                    <a:pt x="2398" y="1881"/>
                  </a:lnTo>
                  <a:lnTo>
                    <a:pt x="2453" y="1770"/>
                  </a:lnTo>
                  <a:lnTo>
                    <a:pt x="2490" y="1641"/>
                  </a:lnTo>
                  <a:lnTo>
                    <a:pt x="2508" y="1531"/>
                  </a:lnTo>
                  <a:lnTo>
                    <a:pt x="2527" y="1383"/>
                  </a:lnTo>
                  <a:lnTo>
                    <a:pt x="2545" y="1254"/>
                  </a:lnTo>
                  <a:lnTo>
                    <a:pt x="2527" y="1125"/>
                  </a:lnTo>
                  <a:lnTo>
                    <a:pt x="2508" y="996"/>
                  </a:lnTo>
                  <a:lnTo>
                    <a:pt x="2471" y="885"/>
                  </a:lnTo>
                  <a:lnTo>
                    <a:pt x="2435" y="756"/>
                  </a:lnTo>
                  <a:lnTo>
                    <a:pt x="2379" y="646"/>
                  </a:lnTo>
                  <a:lnTo>
                    <a:pt x="2324" y="553"/>
                  </a:lnTo>
                  <a:lnTo>
                    <a:pt x="2250" y="461"/>
                  </a:lnTo>
                  <a:lnTo>
                    <a:pt x="2158" y="369"/>
                  </a:lnTo>
                  <a:lnTo>
                    <a:pt x="2084" y="277"/>
                  </a:lnTo>
                  <a:lnTo>
                    <a:pt x="1974" y="222"/>
                  </a:lnTo>
                  <a:lnTo>
                    <a:pt x="1881" y="148"/>
                  </a:lnTo>
                  <a:lnTo>
                    <a:pt x="1771" y="93"/>
                  </a:lnTo>
                  <a:lnTo>
                    <a:pt x="1642" y="56"/>
                  </a:lnTo>
                  <a:lnTo>
                    <a:pt x="1531"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8" name="Google Shape;3568;p13"/>
            <p:cNvSpPr/>
            <p:nvPr/>
          </p:nvSpPr>
          <p:spPr>
            <a:xfrm>
              <a:off x="5170500" y="885750"/>
              <a:ext cx="62700" cy="62725"/>
            </a:xfrm>
            <a:custGeom>
              <a:avLst/>
              <a:gdLst/>
              <a:ahLst/>
              <a:cxnLst/>
              <a:rect l="l" t="t" r="r" b="b"/>
              <a:pathLst>
                <a:path w="2508" h="2509" extrusionOk="0">
                  <a:moveTo>
                    <a:pt x="1254" y="1"/>
                  </a:moveTo>
                  <a:lnTo>
                    <a:pt x="1125" y="19"/>
                  </a:lnTo>
                  <a:lnTo>
                    <a:pt x="1014" y="38"/>
                  </a:lnTo>
                  <a:lnTo>
                    <a:pt x="904" y="56"/>
                  </a:lnTo>
                  <a:lnTo>
                    <a:pt x="775" y="93"/>
                  </a:lnTo>
                  <a:lnTo>
                    <a:pt x="682" y="148"/>
                  </a:lnTo>
                  <a:lnTo>
                    <a:pt x="572" y="222"/>
                  </a:lnTo>
                  <a:lnTo>
                    <a:pt x="387" y="369"/>
                  </a:lnTo>
                  <a:lnTo>
                    <a:pt x="240" y="535"/>
                  </a:lnTo>
                  <a:lnTo>
                    <a:pt x="166" y="646"/>
                  </a:lnTo>
                  <a:lnTo>
                    <a:pt x="111" y="738"/>
                  </a:lnTo>
                  <a:lnTo>
                    <a:pt x="74" y="867"/>
                  </a:lnTo>
                  <a:lnTo>
                    <a:pt x="37" y="978"/>
                  </a:lnTo>
                  <a:lnTo>
                    <a:pt x="19" y="1089"/>
                  </a:lnTo>
                  <a:lnTo>
                    <a:pt x="0" y="1218"/>
                  </a:lnTo>
                  <a:lnTo>
                    <a:pt x="19" y="1347"/>
                  </a:lnTo>
                  <a:lnTo>
                    <a:pt x="19" y="1476"/>
                  </a:lnTo>
                  <a:lnTo>
                    <a:pt x="55" y="1586"/>
                  </a:lnTo>
                  <a:lnTo>
                    <a:pt x="92" y="1715"/>
                  </a:lnTo>
                  <a:lnTo>
                    <a:pt x="148" y="1826"/>
                  </a:lnTo>
                  <a:lnTo>
                    <a:pt x="203" y="1937"/>
                  </a:lnTo>
                  <a:lnTo>
                    <a:pt x="277" y="2029"/>
                  </a:lnTo>
                  <a:lnTo>
                    <a:pt x="351" y="2121"/>
                  </a:lnTo>
                  <a:lnTo>
                    <a:pt x="443" y="2213"/>
                  </a:lnTo>
                  <a:lnTo>
                    <a:pt x="535" y="2287"/>
                  </a:lnTo>
                  <a:lnTo>
                    <a:pt x="646" y="2342"/>
                  </a:lnTo>
                  <a:lnTo>
                    <a:pt x="756" y="2398"/>
                  </a:lnTo>
                  <a:lnTo>
                    <a:pt x="867" y="2453"/>
                  </a:lnTo>
                  <a:lnTo>
                    <a:pt x="977" y="2490"/>
                  </a:lnTo>
                  <a:lnTo>
                    <a:pt x="1106" y="2508"/>
                  </a:lnTo>
                  <a:lnTo>
                    <a:pt x="1365" y="2508"/>
                  </a:lnTo>
                  <a:lnTo>
                    <a:pt x="1494" y="2490"/>
                  </a:lnTo>
                  <a:lnTo>
                    <a:pt x="1604" y="2471"/>
                  </a:lnTo>
                  <a:lnTo>
                    <a:pt x="1733" y="2416"/>
                  </a:lnTo>
                  <a:lnTo>
                    <a:pt x="1844" y="2379"/>
                  </a:lnTo>
                  <a:lnTo>
                    <a:pt x="1936" y="2305"/>
                  </a:lnTo>
                  <a:lnTo>
                    <a:pt x="2047" y="2232"/>
                  </a:lnTo>
                  <a:lnTo>
                    <a:pt x="2139" y="2158"/>
                  </a:lnTo>
                  <a:lnTo>
                    <a:pt x="2213" y="2066"/>
                  </a:lnTo>
                  <a:lnTo>
                    <a:pt x="2287" y="1974"/>
                  </a:lnTo>
                  <a:lnTo>
                    <a:pt x="2360" y="1863"/>
                  </a:lnTo>
                  <a:lnTo>
                    <a:pt x="2416" y="1752"/>
                  </a:lnTo>
                  <a:lnTo>
                    <a:pt x="2452" y="1642"/>
                  </a:lnTo>
                  <a:lnTo>
                    <a:pt x="2489" y="1531"/>
                  </a:lnTo>
                  <a:lnTo>
                    <a:pt x="2508" y="1402"/>
                  </a:lnTo>
                  <a:lnTo>
                    <a:pt x="2508" y="1273"/>
                  </a:lnTo>
                  <a:lnTo>
                    <a:pt x="2508" y="1144"/>
                  </a:lnTo>
                  <a:lnTo>
                    <a:pt x="2489" y="1015"/>
                  </a:lnTo>
                  <a:lnTo>
                    <a:pt x="2452" y="904"/>
                  </a:lnTo>
                  <a:lnTo>
                    <a:pt x="2416" y="775"/>
                  </a:lnTo>
                  <a:lnTo>
                    <a:pt x="2360" y="664"/>
                  </a:lnTo>
                  <a:lnTo>
                    <a:pt x="2305" y="572"/>
                  </a:lnTo>
                  <a:lnTo>
                    <a:pt x="2231" y="462"/>
                  </a:lnTo>
                  <a:lnTo>
                    <a:pt x="2157" y="369"/>
                  </a:lnTo>
                  <a:lnTo>
                    <a:pt x="2065" y="296"/>
                  </a:lnTo>
                  <a:lnTo>
                    <a:pt x="1955" y="222"/>
                  </a:lnTo>
                  <a:lnTo>
                    <a:pt x="1862" y="167"/>
                  </a:lnTo>
                  <a:lnTo>
                    <a:pt x="1752" y="111"/>
                  </a:lnTo>
                  <a:lnTo>
                    <a:pt x="1641" y="56"/>
                  </a:lnTo>
                  <a:lnTo>
                    <a:pt x="1512" y="38"/>
                  </a:lnTo>
                  <a:lnTo>
                    <a:pt x="1383"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9" name="Google Shape;3569;p13"/>
            <p:cNvSpPr/>
            <p:nvPr/>
          </p:nvSpPr>
          <p:spPr>
            <a:xfrm>
              <a:off x="4936800" y="352425"/>
              <a:ext cx="62700" cy="62725"/>
            </a:xfrm>
            <a:custGeom>
              <a:avLst/>
              <a:gdLst/>
              <a:ahLst/>
              <a:cxnLst/>
              <a:rect l="l" t="t" r="r" b="b"/>
              <a:pathLst>
                <a:path w="2508" h="2509" extrusionOk="0">
                  <a:moveTo>
                    <a:pt x="1143" y="1"/>
                  </a:moveTo>
                  <a:lnTo>
                    <a:pt x="1014" y="19"/>
                  </a:lnTo>
                  <a:lnTo>
                    <a:pt x="885" y="38"/>
                  </a:lnTo>
                  <a:lnTo>
                    <a:pt x="774" y="93"/>
                  </a:lnTo>
                  <a:lnTo>
                    <a:pt x="664" y="130"/>
                  </a:lnTo>
                  <a:lnTo>
                    <a:pt x="553" y="203"/>
                  </a:lnTo>
                  <a:lnTo>
                    <a:pt x="461" y="277"/>
                  </a:lnTo>
                  <a:lnTo>
                    <a:pt x="369" y="351"/>
                  </a:lnTo>
                  <a:lnTo>
                    <a:pt x="295" y="443"/>
                  </a:lnTo>
                  <a:lnTo>
                    <a:pt x="221" y="535"/>
                  </a:lnTo>
                  <a:lnTo>
                    <a:pt x="148" y="646"/>
                  </a:lnTo>
                  <a:lnTo>
                    <a:pt x="92" y="757"/>
                  </a:lnTo>
                  <a:lnTo>
                    <a:pt x="55" y="867"/>
                  </a:lnTo>
                  <a:lnTo>
                    <a:pt x="18" y="996"/>
                  </a:lnTo>
                  <a:lnTo>
                    <a:pt x="0" y="1107"/>
                  </a:lnTo>
                  <a:lnTo>
                    <a:pt x="0" y="1236"/>
                  </a:lnTo>
                  <a:lnTo>
                    <a:pt x="0" y="1365"/>
                  </a:lnTo>
                  <a:lnTo>
                    <a:pt x="18" y="1494"/>
                  </a:lnTo>
                  <a:lnTo>
                    <a:pt x="55" y="1605"/>
                  </a:lnTo>
                  <a:lnTo>
                    <a:pt x="92" y="1715"/>
                  </a:lnTo>
                  <a:lnTo>
                    <a:pt x="148" y="1826"/>
                  </a:lnTo>
                  <a:lnTo>
                    <a:pt x="203" y="1937"/>
                  </a:lnTo>
                  <a:lnTo>
                    <a:pt x="350" y="2121"/>
                  </a:lnTo>
                  <a:lnTo>
                    <a:pt x="535" y="2269"/>
                  </a:lnTo>
                  <a:lnTo>
                    <a:pt x="627" y="2324"/>
                  </a:lnTo>
                  <a:lnTo>
                    <a:pt x="738" y="2379"/>
                  </a:lnTo>
                  <a:lnTo>
                    <a:pt x="848" y="2435"/>
                  </a:lnTo>
                  <a:lnTo>
                    <a:pt x="959" y="2471"/>
                  </a:lnTo>
                  <a:lnTo>
                    <a:pt x="1088" y="2490"/>
                  </a:lnTo>
                  <a:lnTo>
                    <a:pt x="1199" y="2508"/>
                  </a:lnTo>
                  <a:lnTo>
                    <a:pt x="1328" y="2490"/>
                  </a:lnTo>
                  <a:lnTo>
                    <a:pt x="1457" y="2490"/>
                  </a:lnTo>
                  <a:lnTo>
                    <a:pt x="1586" y="2453"/>
                  </a:lnTo>
                  <a:lnTo>
                    <a:pt x="1696" y="2416"/>
                  </a:lnTo>
                  <a:lnTo>
                    <a:pt x="1807" y="2361"/>
                  </a:lnTo>
                  <a:lnTo>
                    <a:pt x="1918" y="2305"/>
                  </a:lnTo>
                  <a:lnTo>
                    <a:pt x="2010" y="2232"/>
                  </a:lnTo>
                  <a:lnTo>
                    <a:pt x="2102" y="2158"/>
                  </a:lnTo>
                  <a:lnTo>
                    <a:pt x="2194" y="2066"/>
                  </a:lnTo>
                  <a:lnTo>
                    <a:pt x="2268" y="1974"/>
                  </a:lnTo>
                  <a:lnTo>
                    <a:pt x="2342" y="1881"/>
                  </a:lnTo>
                  <a:lnTo>
                    <a:pt x="2397" y="1771"/>
                  </a:lnTo>
                  <a:lnTo>
                    <a:pt x="2434" y="1642"/>
                  </a:lnTo>
                  <a:lnTo>
                    <a:pt x="2471" y="1531"/>
                  </a:lnTo>
                  <a:lnTo>
                    <a:pt x="2489" y="1402"/>
                  </a:lnTo>
                  <a:lnTo>
                    <a:pt x="2508" y="1273"/>
                  </a:lnTo>
                  <a:lnTo>
                    <a:pt x="2508" y="1144"/>
                  </a:lnTo>
                  <a:lnTo>
                    <a:pt x="2489" y="1015"/>
                  </a:lnTo>
                  <a:lnTo>
                    <a:pt x="2452" y="904"/>
                  </a:lnTo>
                  <a:lnTo>
                    <a:pt x="2415" y="794"/>
                  </a:lnTo>
                  <a:lnTo>
                    <a:pt x="2360" y="683"/>
                  </a:lnTo>
                  <a:lnTo>
                    <a:pt x="2305" y="572"/>
                  </a:lnTo>
                  <a:lnTo>
                    <a:pt x="2231" y="462"/>
                  </a:lnTo>
                  <a:lnTo>
                    <a:pt x="2157" y="369"/>
                  </a:lnTo>
                  <a:lnTo>
                    <a:pt x="2065" y="296"/>
                  </a:lnTo>
                  <a:lnTo>
                    <a:pt x="1973" y="222"/>
                  </a:lnTo>
                  <a:lnTo>
                    <a:pt x="1862" y="148"/>
                  </a:lnTo>
                  <a:lnTo>
                    <a:pt x="1752" y="93"/>
                  </a:lnTo>
                  <a:lnTo>
                    <a:pt x="1641" y="56"/>
                  </a:lnTo>
                  <a:lnTo>
                    <a:pt x="1512" y="19"/>
                  </a:lnTo>
                  <a:lnTo>
                    <a:pt x="14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0" name="Google Shape;3570;p13"/>
            <p:cNvSpPr/>
            <p:nvPr/>
          </p:nvSpPr>
          <p:spPr>
            <a:xfrm>
              <a:off x="4987950" y="526200"/>
              <a:ext cx="62725" cy="62725"/>
            </a:xfrm>
            <a:custGeom>
              <a:avLst/>
              <a:gdLst/>
              <a:ahLst/>
              <a:cxnLst/>
              <a:rect l="l" t="t" r="r" b="b"/>
              <a:pathLst>
                <a:path w="2509" h="2509" extrusionOk="0">
                  <a:moveTo>
                    <a:pt x="1144" y="1"/>
                  </a:moveTo>
                  <a:lnTo>
                    <a:pt x="1015" y="19"/>
                  </a:lnTo>
                  <a:lnTo>
                    <a:pt x="904" y="56"/>
                  </a:lnTo>
                  <a:lnTo>
                    <a:pt x="794" y="93"/>
                  </a:lnTo>
                  <a:lnTo>
                    <a:pt x="683" y="148"/>
                  </a:lnTo>
                  <a:lnTo>
                    <a:pt x="572" y="204"/>
                  </a:lnTo>
                  <a:lnTo>
                    <a:pt x="388" y="351"/>
                  </a:lnTo>
                  <a:lnTo>
                    <a:pt x="240" y="536"/>
                  </a:lnTo>
                  <a:lnTo>
                    <a:pt x="167" y="628"/>
                  </a:lnTo>
                  <a:lnTo>
                    <a:pt x="111" y="738"/>
                  </a:lnTo>
                  <a:lnTo>
                    <a:pt x="74" y="849"/>
                  </a:lnTo>
                  <a:lnTo>
                    <a:pt x="38" y="960"/>
                  </a:lnTo>
                  <a:lnTo>
                    <a:pt x="19" y="1089"/>
                  </a:lnTo>
                  <a:lnTo>
                    <a:pt x="1" y="1218"/>
                  </a:lnTo>
                  <a:lnTo>
                    <a:pt x="1" y="1347"/>
                  </a:lnTo>
                  <a:lnTo>
                    <a:pt x="19" y="1457"/>
                  </a:lnTo>
                  <a:lnTo>
                    <a:pt x="56" y="1587"/>
                  </a:lnTo>
                  <a:lnTo>
                    <a:pt x="93" y="1697"/>
                  </a:lnTo>
                  <a:lnTo>
                    <a:pt x="130" y="1808"/>
                  </a:lnTo>
                  <a:lnTo>
                    <a:pt x="203" y="1918"/>
                  </a:lnTo>
                  <a:lnTo>
                    <a:pt x="259" y="2029"/>
                  </a:lnTo>
                  <a:lnTo>
                    <a:pt x="351" y="2121"/>
                  </a:lnTo>
                  <a:lnTo>
                    <a:pt x="425" y="2195"/>
                  </a:lnTo>
                  <a:lnTo>
                    <a:pt x="535" y="2269"/>
                  </a:lnTo>
                  <a:lnTo>
                    <a:pt x="628" y="2343"/>
                  </a:lnTo>
                  <a:lnTo>
                    <a:pt x="738" y="2398"/>
                  </a:lnTo>
                  <a:lnTo>
                    <a:pt x="849" y="2453"/>
                  </a:lnTo>
                  <a:lnTo>
                    <a:pt x="978" y="2472"/>
                  </a:lnTo>
                  <a:lnTo>
                    <a:pt x="1107" y="2508"/>
                  </a:lnTo>
                  <a:lnTo>
                    <a:pt x="1347" y="2508"/>
                  </a:lnTo>
                  <a:lnTo>
                    <a:pt x="1476" y="2490"/>
                  </a:lnTo>
                  <a:lnTo>
                    <a:pt x="1605" y="2472"/>
                  </a:lnTo>
                  <a:lnTo>
                    <a:pt x="1715" y="2416"/>
                  </a:lnTo>
                  <a:lnTo>
                    <a:pt x="1826" y="2379"/>
                  </a:lnTo>
                  <a:lnTo>
                    <a:pt x="1937" y="2306"/>
                  </a:lnTo>
                  <a:lnTo>
                    <a:pt x="2029" y="2232"/>
                  </a:lnTo>
                  <a:lnTo>
                    <a:pt x="2121" y="2158"/>
                  </a:lnTo>
                  <a:lnTo>
                    <a:pt x="2213" y="2066"/>
                  </a:lnTo>
                  <a:lnTo>
                    <a:pt x="2287" y="1974"/>
                  </a:lnTo>
                  <a:lnTo>
                    <a:pt x="2342" y="1882"/>
                  </a:lnTo>
                  <a:lnTo>
                    <a:pt x="2398" y="1771"/>
                  </a:lnTo>
                  <a:lnTo>
                    <a:pt x="2453" y="1642"/>
                  </a:lnTo>
                  <a:lnTo>
                    <a:pt x="2490" y="1531"/>
                  </a:lnTo>
                  <a:lnTo>
                    <a:pt x="2508" y="1402"/>
                  </a:lnTo>
                  <a:lnTo>
                    <a:pt x="2508" y="1273"/>
                  </a:lnTo>
                  <a:lnTo>
                    <a:pt x="2508" y="1144"/>
                  </a:lnTo>
                  <a:lnTo>
                    <a:pt x="2490" y="1015"/>
                  </a:lnTo>
                  <a:lnTo>
                    <a:pt x="2453" y="904"/>
                  </a:lnTo>
                  <a:lnTo>
                    <a:pt x="2416" y="775"/>
                  </a:lnTo>
                  <a:lnTo>
                    <a:pt x="2361" y="665"/>
                  </a:lnTo>
                  <a:lnTo>
                    <a:pt x="2305" y="572"/>
                  </a:lnTo>
                  <a:lnTo>
                    <a:pt x="2232" y="462"/>
                  </a:lnTo>
                  <a:lnTo>
                    <a:pt x="2158" y="388"/>
                  </a:lnTo>
                  <a:lnTo>
                    <a:pt x="2066" y="296"/>
                  </a:lnTo>
                  <a:lnTo>
                    <a:pt x="1955" y="222"/>
                  </a:lnTo>
                  <a:lnTo>
                    <a:pt x="1863" y="167"/>
                  </a:lnTo>
                  <a:lnTo>
                    <a:pt x="1752" y="111"/>
                  </a:lnTo>
                  <a:lnTo>
                    <a:pt x="1642" y="56"/>
                  </a:lnTo>
                  <a:lnTo>
                    <a:pt x="1513" y="38"/>
                  </a:lnTo>
                  <a:lnTo>
                    <a:pt x="1384"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1" name="Google Shape;3571;p13"/>
            <p:cNvSpPr/>
            <p:nvPr/>
          </p:nvSpPr>
          <p:spPr>
            <a:xfrm>
              <a:off x="5444750" y="1179850"/>
              <a:ext cx="62725" cy="62700"/>
            </a:xfrm>
            <a:custGeom>
              <a:avLst/>
              <a:gdLst/>
              <a:ahLst/>
              <a:cxnLst/>
              <a:rect l="l" t="t" r="r" b="b"/>
              <a:pathLst>
                <a:path w="2509" h="2508" extrusionOk="0">
                  <a:moveTo>
                    <a:pt x="1107" y="0"/>
                  </a:moveTo>
                  <a:lnTo>
                    <a:pt x="997" y="19"/>
                  </a:lnTo>
                  <a:lnTo>
                    <a:pt x="867" y="56"/>
                  </a:lnTo>
                  <a:lnTo>
                    <a:pt x="757" y="111"/>
                  </a:lnTo>
                  <a:lnTo>
                    <a:pt x="646" y="148"/>
                  </a:lnTo>
                  <a:lnTo>
                    <a:pt x="536" y="221"/>
                  </a:lnTo>
                  <a:lnTo>
                    <a:pt x="443" y="295"/>
                  </a:lnTo>
                  <a:lnTo>
                    <a:pt x="351" y="369"/>
                  </a:lnTo>
                  <a:lnTo>
                    <a:pt x="277" y="461"/>
                  </a:lnTo>
                  <a:lnTo>
                    <a:pt x="204" y="572"/>
                  </a:lnTo>
                  <a:lnTo>
                    <a:pt x="148" y="664"/>
                  </a:lnTo>
                  <a:lnTo>
                    <a:pt x="93" y="775"/>
                  </a:lnTo>
                  <a:lnTo>
                    <a:pt x="56" y="904"/>
                  </a:lnTo>
                  <a:lnTo>
                    <a:pt x="19" y="1014"/>
                  </a:lnTo>
                  <a:lnTo>
                    <a:pt x="1" y="1143"/>
                  </a:lnTo>
                  <a:lnTo>
                    <a:pt x="1" y="1272"/>
                  </a:lnTo>
                  <a:lnTo>
                    <a:pt x="1" y="1402"/>
                  </a:lnTo>
                  <a:lnTo>
                    <a:pt x="19" y="1512"/>
                  </a:lnTo>
                  <a:lnTo>
                    <a:pt x="56" y="1641"/>
                  </a:lnTo>
                  <a:lnTo>
                    <a:pt x="93" y="1752"/>
                  </a:lnTo>
                  <a:lnTo>
                    <a:pt x="148" y="1862"/>
                  </a:lnTo>
                  <a:lnTo>
                    <a:pt x="222" y="1955"/>
                  </a:lnTo>
                  <a:lnTo>
                    <a:pt x="370" y="2139"/>
                  </a:lnTo>
                  <a:lnTo>
                    <a:pt x="554" y="2287"/>
                  </a:lnTo>
                  <a:lnTo>
                    <a:pt x="646" y="2342"/>
                  </a:lnTo>
                  <a:lnTo>
                    <a:pt x="757" y="2397"/>
                  </a:lnTo>
                  <a:lnTo>
                    <a:pt x="867" y="2452"/>
                  </a:lnTo>
                  <a:lnTo>
                    <a:pt x="978" y="2471"/>
                  </a:lnTo>
                  <a:lnTo>
                    <a:pt x="1107" y="2489"/>
                  </a:lnTo>
                  <a:lnTo>
                    <a:pt x="1236" y="2508"/>
                  </a:lnTo>
                  <a:lnTo>
                    <a:pt x="1365" y="2508"/>
                  </a:lnTo>
                  <a:lnTo>
                    <a:pt x="1476" y="2489"/>
                  </a:lnTo>
                  <a:lnTo>
                    <a:pt x="1605" y="2452"/>
                  </a:lnTo>
                  <a:lnTo>
                    <a:pt x="1716" y="2416"/>
                  </a:lnTo>
                  <a:lnTo>
                    <a:pt x="1826" y="2360"/>
                  </a:lnTo>
                  <a:lnTo>
                    <a:pt x="1937" y="2305"/>
                  </a:lnTo>
                  <a:lnTo>
                    <a:pt x="2029" y="2231"/>
                  </a:lnTo>
                  <a:lnTo>
                    <a:pt x="2121" y="2139"/>
                  </a:lnTo>
                  <a:lnTo>
                    <a:pt x="2213" y="2065"/>
                  </a:lnTo>
                  <a:lnTo>
                    <a:pt x="2287" y="1955"/>
                  </a:lnTo>
                  <a:lnTo>
                    <a:pt x="2343" y="1862"/>
                  </a:lnTo>
                  <a:lnTo>
                    <a:pt x="2398" y="1752"/>
                  </a:lnTo>
                  <a:lnTo>
                    <a:pt x="2435" y="1641"/>
                  </a:lnTo>
                  <a:lnTo>
                    <a:pt x="2472" y="1512"/>
                  </a:lnTo>
                  <a:lnTo>
                    <a:pt x="2490" y="1383"/>
                  </a:lnTo>
                  <a:lnTo>
                    <a:pt x="2508" y="1254"/>
                  </a:lnTo>
                  <a:lnTo>
                    <a:pt x="2490" y="1125"/>
                  </a:lnTo>
                  <a:lnTo>
                    <a:pt x="2472" y="1014"/>
                  </a:lnTo>
                  <a:lnTo>
                    <a:pt x="2453" y="885"/>
                  </a:lnTo>
                  <a:lnTo>
                    <a:pt x="2398" y="775"/>
                  </a:lnTo>
                  <a:lnTo>
                    <a:pt x="2361" y="664"/>
                  </a:lnTo>
                  <a:lnTo>
                    <a:pt x="2287" y="553"/>
                  </a:lnTo>
                  <a:lnTo>
                    <a:pt x="2213" y="461"/>
                  </a:lnTo>
                  <a:lnTo>
                    <a:pt x="2140" y="369"/>
                  </a:lnTo>
                  <a:lnTo>
                    <a:pt x="2048" y="295"/>
                  </a:lnTo>
                  <a:lnTo>
                    <a:pt x="1955" y="221"/>
                  </a:lnTo>
                  <a:lnTo>
                    <a:pt x="1845" y="148"/>
                  </a:lnTo>
                  <a:lnTo>
                    <a:pt x="1734" y="92"/>
                  </a:lnTo>
                  <a:lnTo>
                    <a:pt x="1623" y="56"/>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2" name="Google Shape;3572;p13"/>
            <p:cNvSpPr/>
            <p:nvPr/>
          </p:nvSpPr>
          <p:spPr>
            <a:xfrm>
              <a:off x="5895575" y="1422300"/>
              <a:ext cx="62700" cy="62725"/>
            </a:xfrm>
            <a:custGeom>
              <a:avLst/>
              <a:gdLst/>
              <a:ahLst/>
              <a:cxnLst/>
              <a:rect l="l" t="t" r="r" b="b"/>
              <a:pathLst>
                <a:path w="2508" h="2509" extrusionOk="0">
                  <a:moveTo>
                    <a:pt x="1180" y="1"/>
                  </a:moveTo>
                  <a:lnTo>
                    <a:pt x="1051" y="19"/>
                  </a:lnTo>
                  <a:lnTo>
                    <a:pt x="941" y="38"/>
                  </a:lnTo>
                  <a:lnTo>
                    <a:pt x="812" y="74"/>
                  </a:lnTo>
                  <a:lnTo>
                    <a:pt x="701" y="130"/>
                  </a:lnTo>
                  <a:lnTo>
                    <a:pt x="590" y="185"/>
                  </a:lnTo>
                  <a:lnTo>
                    <a:pt x="498" y="259"/>
                  </a:lnTo>
                  <a:lnTo>
                    <a:pt x="406" y="333"/>
                  </a:lnTo>
                  <a:lnTo>
                    <a:pt x="314" y="425"/>
                  </a:lnTo>
                  <a:lnTo>
                    <a:pt x="240" y="517"/>
                  </a:lnTo>
                  <a:lnTo>
                    <a:pt x="166" y="609"/>
                  </a:lnTo>
                  <a:lnTo>
                    <a:pt x="111" y="720"/>
                  </a:lnTo>
                  <a:lnTo>
                    <a:pt x="74" y="830"/>
                  </a:lnTo>
                  <a:lnTo>
                    <a:pt x="37" y="959"/>
                  </a:lnTo>
                  <a:lnTo>
                    <a:pt x="0" y="1089"/>
                  </a:lnTo>
                  <a:lnTo>
                    <a:pt x="0" y="1218"/>
                  </a:lnTo>
                  <a:lnTo>
                    <a:pt x="0" y="1347"/>
                  </a:lnTo>
                  <a:lnTo>
                    <a:pt x="19" y="1476"/>
                  </a:lnTo>
                  <a:lnTo>
                    <a:pt x="37" y="1586"/>
                  </a:lnTo>
                  <a:lnTo>
                    <a:pt x="74" y="1715"/>
                  </a:lnTo>
                  <a:lnTo>
                    <a:pt x="129" y="1826"/>
                  </a:lnTo>
                  <a:lnTo>
                    <a:pt x="185" y="1918"/>
                  </a:lnTo>
                  <a:lnTo>
                    <a:pt x="259" y="2029"/>
                  </a:lnTo>
                  <a:lnTo>
                    <a:pt x="332" y="2121"/>
                  </a:lnTo>
                  <a:lnTo>
                    <a:pt x="424" y="2195"/>
                  </a:lnTo>
                  <a:lnTo>
                    <a:pt x="517" y="2287"/>
                  </a:lnTo>
                  <a:lnTo>
                    <a:pt x="627" y="2342"/>
                  </a:lnTo>
                  <a:lnTo>
                    <a:pt x="738" y="2398"/>
                  </a:lnTo>
                  <a:lnTo>
                    <a:pt x="849" y="2453"/>
                  </a:lnTo>
                  <a:lnTo>
                    <a:pt x="959" y="2490"/>
                  </a:lnTo>
                  <a:lnTo>
                    <a:pt x="1088" y="2508"/>
                  </a:lnTo>
                  <a:lnTo>
                    <a:pt x="1346" y="2508"/>
                  </a:lnTo>
                  <a:lnTo>
                    <a:pt x="1475" y="2490"/>
                  </a:lnTo>
                  <a:lnTo>
                    <a:pt x="1586" y="2471"/>
                  </a:lnTo>
                  <a:lnTo>
                    <a:pt x="1697" y="2435"/>
                  </a:lnTo>
                  <a:lnTo>
                    <a:pt x="1807" y="2379"/>
                  </a:lnTo>
                  <a:lnTo>
                    <a:pt x="1918" y="2324"/>
                  </a:lnTo>
                  <a:lnTo>
                    <a:pt x="2010" y="2250"/>
                  </a:lnTo>
                  <a:lnTo>
                    <a:pt x="2102" y="2176"/>
                  </a:lnTo>
                  <a:lnTo>
                    <a:pt x="2195" y="2103"/>
                  </a:lnTo>
                  <a:lnTo>
                    <a:pt x="2268" y="2010"/>
                  </a:lnTo>
                  <a:lnTo>
                    <a:pt x="2324" y="1900"/>
                  </a:lnTo>
                  <a:lnTo>
                    <a:pt x="2379" y="1808"/>
                  </a:lnTo>
                  <a:lnTo>
                    <a:pt x="2434" y="1697"/>
                  </a:lnTo>
                  <a:lnTo>
                    <a:pt x="2471" y="1568"/>
                  </a:lnTo>
                  <a:lnTo>
                    <a:pt x="2490" y="1457"/>
                  </a:lnTo>
                  <a:lnTo>
                    <a:pt x="2508" y="1328"/>
                  </a:lnTo>
                  <a:lnTo>
                    <a:pt x="2508" y="1199"/>
                  </a:lnTo>
                  <a:lnTo>
                    <a:pt x="2490" y="1070"/>
                  </a:lnTo>
                  <a:lnTo>
                    <a:pt x="2471" y="959"/>
                  </a:lnTo>
                  <a:lnTo>
                    <a:pt x="2434" y="830"/>
                  </a:lnTo>
                  <a:lnTo>
                    <a:pt x="2379" y="720"/>
                  </a:lnTo>
                  <a:lnTo>
                    <a:pt x="2324" y="609"/>
                  </a:lnTo>
                  <a:lnTo>
                    <a:pt x="2268" y="517"/>
                  </a:lnTo>
                  <a:lnTo>
                    <a:pt x="2195" y="425"/>
                  </a:lnTo>
                  <a:lnTo>
                    <a:pt x="2102" y="333"/>
                  </a:lnTo>
                  <a:lnTo>
                    <a:pt x="2010" y="259"/>
                  </a:lnTo>
                  <a:lnTo>
                    <a:pt x="1899" y="185"/>
                  </a:lnTo>
                  <a:lnTo>
                    <a:pt x="1807" y="130"/>
                  </a:lnTo>
                  <a:lnTo>
                    <a:pt x="1678" y="74"/>
                  </a:lnTo>
                  <a:lnTo>
                    <a:pt x="1568" y="38"/>
                  </a:lnTo>
                  <a:lnTo>
                    <a:pt x="1439" y="19"/>
                  </a:lnTo>
                  <a:lnTo>
                    <a:pt x="13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3" name="Google Shape;3573;p13"/>
            <p:cNvSpPr/>
            <p:nvPr/>
          </p:nvSpPr>
          <p:spPr>
            <a:xfrm>
              <a:off x="6292000" y="1493750"/>
              <a:ext cx="63175" cy="62725"/>
            </a:xfrm>
            <a:custGeom>
              <a:avLst/>
              <a:gdLst/>
              <a:ahLst/>
              <a:cxnLst/>
              <a:rect l="l" t="t" r="r" b="b"/>
              <a:pathLst>
                <a:path w="2527" h="2509" extrusionOk="0">
                  <a:moveTo>
                    <a:pt x="1125" y="1"/>
                  </a:moveTo>
                  <a:lnTo>
                    <a:pt x="996" y="19"/>
                  </a:lnTo>
                  <a:lnTo>
                    <a:pt x="885" y="56"/>
                  </a:lnTo>
                  <a:lnTo>
                    <a:pt x="775" y="93"/>
                  </a:lnTo>
                  <a:lnTo>
                    <a:pt x="664" y="148"/>
                  </a:lnTo>
                  <a:lnTo>
                    <a:pt x="572" y="203"/>
                  </a:lnTo>
                  <a:lnTo>
                    <a:pt x="461" y="277"/>
                  </a:lnTo>
                  <a:lnTo>
                    <a:pt x="387" y="351"/>
                  </a:lnTo>
                  <a:lnTo>
                    <a:pt x="295" y="443"/>
                  </a:lnTo>
                  <a:lnTo>
                    <a:pt x="221" y="535"/>
                  </a:lnTo>
                  <a:lnTo>
                    <a:pt x="166" y="646"/>
                  </a:lnTo>
                  <a:lnTo>
                    <a:pt x="111" y="738"/>
                  </a:lnTo>
                  <a:lnTo>
                    <a:pt x="74" y="849"/>
                  </a:lnTo>
                  <a:lnTo>
                    <a:pt x="37" y="978"/>
                  </a:lnTo>
                  <a:lnTo>
                    <a:pt x="19" y="1088"/>
                  </a:lnTo>
                  <a:lnTo>
                    <a:pt x="0" y="1218"/>
                  </a:lnTo>
                  <a:lnTo>
                    <a:pt x="19" y="1347"/>
                  </a:lnTo>
                  <a:lnTo>
                    <a:pt x="19" y="1476"/>
                  </a:lnTo>
                  <a:lnTo>
                    <a:pt x="55" y="1605"/>
                  </a:lnTo>
                  <a:lnTo>
                    <a:pt x="92" y="1715"/>
                  </a:lnTo>
                  <a:lnTo>
                    <a:pt x="148" y="1826"/>
                  </a:lnTo>
                  <a:lnTo>
                    <a:pt x="203" y="1937"/>
                  </a:lnTo>
                  <a:lnTo>
                    <a:pt x="277" y="2029"/>
                  </a:lnTo>
                  <a:lnTo>
                    <a:pt x="350" y="2121"/>
                  </a:lnTo>
                  <a:lnTo>
                    <a:pt x="443" y="2213"/>
                  </a:lnTo>
                  <a:lnTo>
                    <a:pt x="535" y="2287"/>
                  </a:lnTo>
                  <a:lnTo>
                    <a:pt x="646" y="2342"/>
                  </a:lnTo>
                  <a:lnTo>
                    <a:pt x="756" y="2398"/>
                  </a:lnTo>
                  <a:lnTo>
                    <a:pt x="867" y="2453"/>
                  </a:lnTo>
                  <a:lnTo>
                    <a:pt x="996" y="2471"/>
                  </a:lnTo>
                  <a:lnTo>
                    <a:pt x="1125" y="2508"/>
                  </a:lnTo>
                  <a:lnTo>
                    <a:pt x="1383" y="2508"/>
                  </a:lnTo>
                  <a:lnTo>
                    <a:pt x="1494" y="2490"/>
                  </a:lnTo>
                  <a:lnTo>
                    <a:pt x="1623" y="2453"/>
                  </a:lnTo>
                  <a:lnTo>
                    <a:pt x="1733" y="2416"/>
                  </a:lnTo>
                  <a:lnTo>
                    <a:pt x="1844" y="2361"/>
                  </a:lnTo>
                  <a:lnTo>
                    <a:pt x="1955" y="2305"/>
                  </a:lnTo>
                  <a:lnTo>
                    <a:pt x="2047" y="2232"/>
                  </a:lnTo>
                  <a:lnTo>
                    <a:pt x="2139" y="2139"/>
                  </a:lnTo>
                  <a:lnTo>
                    <a:pt x="2231" y="2066"/>
                  </a:lnTo>
                  <a:lnTo>
                    <a:pt x="2305" y="1955"/>
                  </a:lnTo>
                  <a:lnTo>
                    <a:pt x="2360" y="1863"/>
                  </a:lnTo>
                  <a:lnTo>
                    <a:pt x="2416" y="1752"/>
                  </a:lnTo>
                  <a:lnTo>
                    <a:pt x="2452" y="1642"/>
                  </a:lnTo>
                  <a:lnTo>
                    <a:pt x="2489" y="1513"/>
                  </a:lnTo>
                  <a:lnTo>
                    <a:pt x="2508" y="1383"/>
                  </a:lnTo>
                  <a:lnTo>
                    <a:pt x="2526" y="1254"/>
                  </a:lnTo>
                  <a:lnTo>
                    <a:pt x="2508" y="1125"/>
                  </a:lnTo>
                  <a:lnTo>
                    <a:pt x="2489" y="996"/>
                  </a:lnTo>
                  <a:lnTo>
                    <a:pt x="2471" y="886"/>
                  </a:lnTo>
                  <a:lnTo>
                    <a:pt x="2416" y="757"/>
                  </a:lnTo>
                  <a:lnTo>
                    <a:pt x="2360" y="646"/>
                  </a:lnTo>
                  <a:lnTo>
                    <a:pt x="2305" y="554"/>
                  </a:lnTo>
                  <a:lnTo>
                    <a:pt x="2231" y="443"/>
                  </a:lnTo>
                  <a:lnTo>
                    <a:pt x="2157" y="369"/>
                  </a:lnTo>
                  <a:lnTo>
                    <a:pt x="2065" y="277"/>
                  </a:lnTo>
                  <a:lnTo>
                    <a:pt x="1955" y="203"/>
                  </a:lnTo>
                  <a:lnTo>
                    <a:pt x="1862" y="148"/>
                  </a:lnTo>
                  <a:lnTo>
                    <a:pt x="1752" y="93"/>
                  </a:lnTo>
                  <a:lnTo>
                    <a:pt x="1623" y="56"/>
                  </a:lnTo>
                  <a:lnTo>
                    <a:pt x="1512"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4" name="Google Shape;3574;p13"/>
            <p:cNvSpPr/>
            <p:nvPr/>
          </p:nvSpPr>
          <p:spPr>
            <a:xfrm>
              <a:off x="5302325" y="1071525"/>
              <a:ext cx="62250" cy="62250"/>
            </a:xfrm>
            <a:custGeom>
              <a:avLst/>
              <a:gdLst/>
              <a:ahLst/>
              <a:cxnLst/>
              <a:rect l="l" t="t" r="r" b="b"/>
              <a:pathLst>
                <a:path w="2490" h="2490" extrusionOk="0">
                  <a:moveTo>
                    <a:pt x="1236" y="0"/>
                  </a:moveTo>
                  <a:lnTo>
                    <a:pt x="1107" y="19"/>
                  </a:lnTo>
                  <a:lnTo>
                    <a:pt x="996" y="37"/>
                  </a:lnTo>
                  <a:lnTo>
                    <a:pt x="867" y="56"/>
                  </a:lnTo>
                  <a:lnTo>
                    <a:pt x="756" y="111"/>
                  </a:lnTo>
                  <a:lnTo>
                    <a:pt x="646" y="166"/>
                  </a:lnTo>
                  <a:lnTo>
                    <a:pt x="554" y="222"/>
                  </a:lnTo>
                  <a:lnTo>
                    <a:pt x="369" y="369"/>
                  </a:lnTo>
                  <a:lnTo>
                    <a:pt x="222" y="553"/>
                  </a:lnTo>
                  <a:lnTo>
                    <a:pt x="148" y="664"/>
                  </a:lnTo>
                  <a:lnTo>
                    <a:pt x="93" y="775"/>
                  </a:lnTo>
                  <a:lnTo>
                    <a:pt x="56" y="885"/>
                  </a:lnTo>
                  <a:lnTo>
                    <a:pt x="19" y="996"/>
                  </a:lnTo>
                  <a:lnTo>
                    <a:pt x="0" y="1125"/>
                  </a:lnTo>
                  <a:lnTo>
                    <a:pt x="0" y="1236"/>
                  </a:lnTo>
                  <a:lnTo>
                    <a:pt x="0" y="1365"/>
                  </a:lnTo>
                  <a:lnTo>
                    <a:pt x="19" y="1494"/>
                  </a:lnTo>
                  <a:lnTo>
                    <a:pt x="56" y="1604"/>
                  </a:lnTo>
                  <a:lnTo>
                    <a:pt x="93" y="1715"/>
                  </a:lnTo>
                  <a:lnTo>
                    <a:pt x="148" y="1826"/>
                  </a:lnTo>
                  <a:lnTo>
                    <a:pt x="203" y="1918"/>
                  </a:lnTo>
                  <a:lnTo>
                    <a:pt x="351" y="2102"/>
                  </a:lnTo>
                  <a:lnTo>
                    <a:pt x="535" y="2268"/>
                  </a:lnTo>
                  <a:lnTo>
                    <a:pt x="646" y="2323"/>
                  </a:lnTo>
                  <a:lnTo>
                    <a:pt x="738" y="2379"/>
                  </a:lnTo>
                  <a:lnTo>
                    <a:pt x="867" y="2434"/>
                  </a:lnTo>
                  <a:lnTo>
                    <a:pt x="978" y="2453"/>
                  </a:lnTo>
                  <a:lnTo>
                    <a:pt x="1088" y="2489"/>
                  </a:lnTo>
                  <a:lnTo>
                    <a:pt x="1346" y="2489"/>
                  </a:lnTo>
                  <a:lnTo>
                    <a:pt x="1476" y="2471"/>
                  </a:lnTo>
                  <a:lnTo>
                    <a:pt x="1586" y="2434"/>
                  </a:lnTo>
                  <a:lnTo>
                    <a:pt x="1715" y="2397"/>
                  </a:lnTo>
                  <a:lnTo>
                    <a:pt x="1826" y="2342"/>
                  </a:lnTo>
                  <a:lnTo>
                    <a:pt x="1918" y="2268"/>
                  </a:lnTo>
                  <a:lnTo>
                    <a:pt x="2029" y="2194"/>
                  </a:lnTo>
                  <a:lnTo>
                    <a:pt x="2121" y="2121"/>
                  </a:lnTo>
                  <a:lnTo>
                    <a:pt x="2195" y="2028"/>
                  </a:lnTo>
                  <a:lnTo>
                    <a:pt x="2268" y="1936"/>
                  </a:lnTo>
                  <a:lnTo>
                    <a:pt x="2342" y="1826"/>
                  </a:lnTo>
                  <a:lnTo>
                    <a:pt x="2379" y="1715"/>
                  </a:lnTo>
                  <a:lnTo>
                    <a:pt x="2434" y="1604"/>
                  </a:lnTo>
                  <a:lnTo>
                    <a:pt x="2453" y="1475"/>
                  </a:lnTo>
                  <a:lnTo>
                    <a:pt x="2471" y="1346"/>
                  </a:lnTo>
                  <a:lnTo>
                    <a:pt x="2490" y="1217"/>
                  </a:lnTo>
                  <a:lnTo>
                    <a:pt x="2471" y="1107"/>
                  </a:lnTo>
                  <a:lnTo>
                    <a:pt x="2453" y="977"/>
                  </a:lnTo>
                  <a:lnTo>
                    <a:pt x="2416" y="867"/>
                  </a:lnTo>
                  <a:lnTo>
                    <a:pt x="2379" y="756"/>
                  </a:lnTo>
                  <a:lnTo>
                    <a:pt x="2324" y="646"/>
                  </a:lnTo>
                  <a:lnTo>
                    <a:pt x="2250" y="553"/>
                  </a:lnTo>
                  <a:lnTo>
                    <a:pt x="2102" y="369"/>
                  </a:lnTo>
                  <a:lnTo>
                    <a:pt x="1918" y="222"/>
                  </a:lnTo>
                  <a:lnTo>
                    <a:pt x="1807" y="148"/>
                  </a:lnTo>
                  <a:lnTo>
                    <a:pt x="1697" y="92"/>
                  </a:lnTo>
                  <a:lnTo>
                    <a:pt x="1586" y="56"/>
                  </a:lnTo>
                  <a:lnTo>
                    <a:pt x="1476" y="37"/>
                  </a:lnTo>
                  <a:lnTo>
                    <a:pt x="1346" y="19"/>
                  </a:lnTo>
                  <a:lnTo>
                    <a:pt x="12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5" name="Google Shape;3575;p13"/>
            <p:cNvSpPr/>
            <p:nvPr/>
          </p:nvSpPr>
          <p:spPr>
            <a:xfrm>
              <a:off x="5815825" y="1408475"/>
              <a:ext cx="62250" cy="62250"/>
            </a:xfrm>
            <a:custGeom>
              <a:avLst/>
              <a:gdLst/>
              <a:ahLst/>
              <a:cxnLst/>
              <a:rect l="l" t="t" r="r" b="b"/>
              <a:pathLst>
                <a:path w="2490" h="2490" extrusionOk="0">
                  <a:moveTo>
                    <a:pt x="1144" y="1"/>
                  </a:moveTo>
                  <a:lnTo>
                    <a:pt x="1033" y="19"/>
                  </a:lnTo>
                  <a:lnTo>
                    <a:pt x="904" y="37"/>
                  </a:lnTo>
                  <a:lnTo>
                    <a:pt x="793" y="74"/>
                  </a:lnTo>
                  <a:lnTo>
                    <a:pt x="683" y="130"/>
                  </a:lnTo>
                  <a:lnTo>
                    <a:pt x="591" y="185"/>
                  </a:lnTo>
                  <a:lnTo>
                    <a:pt x="480" y="259"/>
                  </a:lnTo>
                  <a:lnTo>
                    <a:pt x="388" y="332"/>
                  </a:lnTo>
                  <a:lnTo>
                    <a:pt x="314" y="425"/>
                  </a:lnTo>
                  <a:lnTo>
                    <a:pt x="240" y="517"/>
                  </a:lnTo>
                  <a:lnTo>
                    <a:pt x="167" y="627"/>
                  </a:lnTo>
                  <a:lnTo>
                    <a:pt x="111" y="720"/>
                  </a:lnTo>
                  <a:lnTo>
                    <a:pt x="74" y="830"/>
                  </a:lnTo>
                  <a:lnTo>
                    <a:pt x="37" y="959"/>
                  </a:lnTo>
                  <a:lnTo>
                    <a:pt x="19" y="1070"/>
                  </a:lnTo>
                  <a:lnTo>
                    <a:pt x="1" y="1199"/>
                  </a:lnTo>
                  <a:lnTo>
                    <a:pt x="1" y="1328"/>
                  </a:lnTo>
                  <a:lnTo>
                    <a:pt x="19" y="1439"/>
                  </a:lnTo>
                  <a:lnTo>
                    <a:pt x="37" y="1568"/>
                  </a:lnTo>
                  <a:lnTo>
                    <a:pt x="74" y="1678"/>
                  </a:lnTo>
                  <a:lnTo>
                    <a:pt x="130" y="1789"/>
                  </a:lnTo>
                  <a:lnTo>
                    <a:pt x="185" y="1900"/>
                  </a:lnTo>
                  <a:lnTo>
                    <a:pt x="259" y="1992"/>
                  </a:lnTo>
                  <a:lnTo>
                    <a:pt x="332" y="2084"/>
                  </a:lnTo>
                  <a:lnTo>
                    <a:pt x="425" y="2158"/>
                  </a:lnTo>
                  <a:lnTo>
                    <a:pt x="517" y="2232"/>
                  </a:lnTo>
                  <a:lnTo>
                    <a:pt x="609" y="2305"/>
                  </a:lnTo>
                  <a:lnTo>
                    <a:pt x="720" y="2361"/>
                  </a:lnTo>
                  <a:lnTo>
                    <a:pt x="830" y="2416"/>
                  </a:lnTo>
                  <a:lnTo>
                    <a:pt x="941" y="2453"/>
                  </a:lnTo>
                  <a:lnTo>
                    <a:pt x="1070" y="2471"/>
                  </a:lnTo>
                  <a:lnTo>
                    <a:pt x="1199" y="2490"/>
                  </a:lnTo>
                  <a:lnTo>
                    <a:pt x="1328" y="2490"/>
                  </a:lnTo>
                  <a:lnTo>
                    <a:pt x="1439" y="2471"/>
                  </a:lnTo>
                  <a:lnTo>
                    <a:pt x="1568" y="2453"/>
                  </a:lnTo>
                  <a:lnTo>
                    <a:pt x="1678" y="2398"/>
                  </a:lnTo>
                  <a:lnTo>
                    <a:pt x="1789" y="2361"/>
                  </a:lnTo>
                  <a:lnTo>
                    <a:pt x="1900" y="2287"/>
                  </a:lnTo>
                  <a:lnTo>
                    <a:pt x="2010" y="2213"/>
                  </a:lnTo>
                  <a:lnTo>
                    <a:pt x="2103" y="2139"/>
                  </a:lnTo>
                  <a:lnTo>
                    <a:pt x="2176" y="2047"/>
                  </a:lnTo>
                  <a:lnTo>
                    <a:pt x="2268" y="1955"/>
                  </a:lnTo>
                  <a:lnTo>
                    <a:pt x="2324" y="1844"/>
                  </a:lnTo>
                  <a:lnTo>
                    <a:pt x="2379" y="1734"/>
                  </a:lnTo>
                  <a:lnTo>
                    <a:pt x="2434" y="1623"/>
                  </a:lnTo>
                  <a:lnTo>
                    <a:pt x="2471" y="1512"/>
                  </a:lnTo>
                  <a:lnTo>
                    <a:pt x="2490" y="1383"/>
                  </a:lnTo>
                  <a:lnTo>
                    <a:pt x="2490" y="1254"/>
                  </a:lnTo>
                  <a:lnTo>
                    <a:pt x="2490" y="1125"/>
                  </a:lnTo>
                  <a:lnTo>
                    <a:pt x="2471" y="1015"/>
                  </a:lnTo>
                  <a:lnTo>
                    <a:pt x="2434" y="886"/>
                  </a:lnTo>
                  <a:lnTo>
                    <a:pt x="2398" y="775"/>
                  </a:lnTo>
                  <a:lnTo>
                    <a:pt x="2342" y="664"/>
                  </a:lnTo>
                  <a:lnTo>
                    <a:pt x="2287" y="572"/>
                  </a:lnTo>
                  <a:lnTo>
                    <a:pt x="2213" y="462"/>
                  </a:lnTo>
                  <a:lnTo>
                    <a:pt x="2139" y="369"/>
                  </a:lnTo>
                  <a:lnTo>
                    <a:pt x="2047" y="296"/>
                  </a:lnTo>
                  <a:lnTo>
                    <a:pt x="1955" y="222"/>
                  </a:lnTo>
                  <a:lnTo>
                    <a:pt x="1863" y="148"/>
                  </a:lnTo>
                  <a:lnTo>
                    <a:pt x="1752" y="93"/>
                  </a:lnTo>
                  <a:lnTo>
                    <a:pt x="1642" y="56"/>
                  </a:lnTo>
                  <a:lnTo>
                    <a:pt x="1512" y="19"/>
                  </a:lnTo>
                  <a:lnTo>
                    <a:pt x="1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6" name="Google Shape;3576;p13"/>
            <p:cNvSpPr/>
            <p:nvPr/>
          </p:nvSpPr>
          <p:spPr>
            <a:xfrm>
              <a:off x="5105025" y="791725"/>
              <a:ext cx="62725" cy="62700"/>
            </a:xfrm>
            <a:custGeom>
              <a:avLst/>
              <a:gdLst/>
              <a:ahLst/>
              <a:cxnLst/>
              <a:rect l="l" t="t" r="r" b="b"/>
              <a:pathLst>
                <a:path w="2509" h="2508" extrusionOk="0">
                  <a:moveTo>
                    <a:pt x="1199" y="0"/>
                  </a:moveTo>
                  <a:lnTo>
                    <a:pt x="1070" y="19"/>
                  </a:lnTo>
                  <a:lnTo>
                    <a:pt x="960" y="37"/>
                  </a:lnTo>
                  <a:lnTo>
                    <a:pt x="831" y="74"/>
                  </a:lnTo>
                  <a:lnTo>
                    <a:pt x="720" y="129"/>
                  </a:lnTo>
                  <a:lnTo>
                    <a:pt x="609" y="185"/>
                  </a:lnTo>
                  <a:lnTo>
                    <a:pt x="517" y="258"/>
                  </a:lnTo>
                  <a:lnTo>
                    <a:pt x="425" y="332"/>
                  </a:lnTo>
                  <a:lnTo>
                    <a:pt x="333" y="424"/>
                  </a:lnTo>
                  <a:lnTo>
                    <a:pt x="259" y="517"/>
                  </a:lnTo>
                  <a:lnTo>
                    <a:pt x="185" y="609"/>
                  </a:lnTo>
                  <a:lnTo>
                    <a:pt x="130" y="719"/>
                  </a:lnTo>
                  <a:lnTo>
                    <a:pt x="75" y="830"/>
                  </a:lnTo>
                  <a:lnTo>
                    <a:pt x="38" y="959"/>
                  </a:lnTo>
                  <a:lnTo>
                    <a:pt x="19" y="1088"/>
                  </a:lnTo>
                  <a:lnTo>
                    <a:pt x="1" y="1199"/>
                  </a:lnTo>
                  <a:lnTo>
                    <a:pt x="1" y="1328"/>
                  </a:lnTo>
                  <a:lnTo>
                    <a:pt x="19" y="1457"/>
                  </a:lnTo>
                  <a:lnTo>
                    <a:pt x="38" y="1568"/>
                  </a:lnTo>
                  <a:lnTo>
                    <a:pt x="75" y="1678"/>
                  </a:lnTo>
                  <a:lnTo>
                    <a:pt x="130" y="1789"/>
                  </a:lnTo>
                  <a:lnTo>
                    <a:pt x="185" y="1899"/>
                  </a:lnTo>
                  <a:lnTo>
                    <a:pt x="333" y="2084"/>
                  </a:lnTo>
                  <a:lnTo>
                    <a:pt x="499" y="2250"/>
                  </a:lnTo>
                  <a:lnTo>
                    <a:pt x="609" y="2323"/>
                  </a:lnTo>
                  <a:lnTo>
                    <a:pt x="720" y="2379"/>
                  </a:lnTo>
                  <a:lnTo>
                    <a:pt x="831" y="2416"/>
                  </a:lnTo>
                  <a:lnTo>
                    <a:pt x="941" y="2453"/>
                  </a:lnTo>
                  <a:lnTo>
                    <a:pt x="1052" y="2489"/>
                  </a:lnTo>
                  <a:lnTo>
                    <a:pt x="1181" y="2508"/>
                  </a:lnTo>
                  <a:lnTo>
                    <a:pt x="1310" y="2508"/>
                  </a:lnTo>
                  <a:lnTo>
                    <a:pt x="1439" y="2489"/>
                  </a:lnTo>
                  <a:lnTo>
                    <a:pt x="1550" y="2471"/>
                  </a:lnTo>
                  <a:lnTo>
                    <a:pt x="1679" y="2434"/>
                  </a:lnTo>
                  <a:lnTo>
                    <a:pt x="1789" y="2379"/>
                  </a:lnTo>
                  <a:lnTo>
                    <a:pt x="1900" y="2323"/>
                  </a:lnTo>
                  <a:lnTo>
                    <a:pt x="1992" y="2250"/>
                  </a:lnTo>
                  <a:lnTo>
                    <a:pt x="2084" y="2176"/>
                  </a:lnTo>
                  <a:lnTo>
                    <a:pt x="2177" y="2084"/>
                  </a:lnTo>
                  <a:lnTo>
                    <a:pt x="2250" y="1992"/>
                  </a:lnTo>
                  <a:lnTo>
                    <a:pt x="2324" y="1899"/>
                  </a:lnTo>
                  <a:lnTo>
                    <a:pt x="2379" y="1789"/>
                  </a:lnTo>
                  <a:lnTo>
                    <a:pt x="2435" y="1678"/>
                  </a:lnTo>
                  <a:lnTo>
                    <a:pt x="2472" y="1549"/>
                  </a:lnTo>
                  <a:lnTo>
                    <a:pt x="2490" y="1420"/>
                  </a:lnTo>
                  <a:lnTo>
                    <a:pt x="2509" y="1291"/>
                  </a:lnTo>
                  <a:lnTo>
                    <a:pt x="2509" y="1180"/>
                  </a:lnTo>
                  <a:lnTo>
                    <a:pt x="2490" y="1051"/>
                  </a:lnTo>
                  <a:lnTo>
                    <a:pt x="2472" y="941"/>
                  </a:lnTo>
                  <a:lnTo>
                    <a:pt x="2435" y="812"/>
                  </a:lnTo>
                  <a:lnTo>
                    <a:pt x="2379" y="719"/>
                  </a:lnTo>
                  <a:lnTo>
                    <a:pt x="2324" y="609"/>
                  </a:lnTo>
                  <a:lnTo>
                    <a:pt x="2177" y="424"/>
                  </a:lnTo>
                  <a:lnTo>
                    <a:pt x="2011" y="258"/>
                  </a:lnTo>
                  <a:lnTo>
                    <a:pt x="1900" y="185"/>
                  </a:lnTo>
                  <a:lnTo>
                    <a:pt x="1808" y="129"/>
                  </a:lnTo>
                  <a:lnTo>
                    <a:pt x="1697" y="74"/>
                  </a:lnTo>
                  <a:lnTo>
                    <a:pt x="1568" y="37"/>
                  </a:lnTo>
                  <a:lnTo>
                    <a:pt x="1458" y="19"/>
                  </a:lnTo>
                  <a:lnTo>
                    <a:pt x="13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7" name="Google Shape;3577;p13"/>
            <p:cNvSpPr/>
            <p:nvPr/>
          </p:nvSpPr>
          <p:spPr>
            <a:xfrm>
              <a:off x="5590425" y="1288175"/>
              <a:ext cx="62250" cy="62700"/>
            </a:xfrm>
            <a:custGeom>
              <a:avLst/>
              <a:gdLst/>
              <a:ahLst/>
              <a:cxnLst/>
              <a:rect l="l" t="t" r="r" b="b"/>
              <a:pathLst>
                <a:path w="2490" h="2508" extrusionOk="0">
                  <a:moveTo>
                    <a:pt x="1254" y="0"/>
                  </a:moveTo>
                  <a:lnTo>
                    <a:pt x="1125" y="19"/>
                  </a:lnTo>
                  <a:lnTo>
                    <a:pt x="1014" y="37"/>
                  </a:lnTo>
                  <a:lnTo>
                    <a:pt x="885" y="56"/>
                  </a:lnTo>
                  <a:lnTo>
                    <a:pt x="775" y="92"/>
                  </a:lnTo>
                  <a:lnTo>
                    <a:pt x="664" y="148"/>
                  </a:lnTo>
                  <a:lnTo>
                    <a:pt x="572" y="203"/>
                  </a:lnTo>
                  <a:lnTo>
                    <a:pt x="388" y="351"/>
                  </a:lnTo>
                  <a:lnTo>
                    <a:pt x="222" y="535"/>
                  </a:lnTo>
                  <a:lnTo>
                    <a:pt x="166" y="646"/>
                  </a:lnTo>
                  <a:lnTo>
                    <a:pt x="111" y="738"/>
                  </a:lnTo>
                  <a:lnTo>
                    <a:pt x="56" y="848"/>
                  </a:lnTo>
                  <a:lnTo>
                    <a:pt x="37" y="977"/>
                  </a:lnTo>
                  <a:lnTo>
                    <a:pt x="0" y="1088"/>
                  </a:lnTo>
                  <a:lnTo>
                    <a:pt x="0" y="1217"/>
                  </a:lnTo>
                  <a:lnTo>
                    <a:pt x="0" y="1346"/>
                  </a:lnTo>
                  <a:lnTo>
                    <a:pt x="19" y="1475"/>
                  </a:lnTo>
                  <a:lnTo>
                    <a:pt x="37" y="1586"/>
                  </a:lnTo>
                  <a:lnTo>
                    <a:pt x="74" y="1715"/>
                  </a:lnTo>
                  <a:lnTo>
                    <a:pt x="129" y="1826"/>
                  </a:lnTo>
                  <a:lnTo>
                    <a:pt x="185" y="1918"/>
                  </a:lnTo>
                  <a:lnTo>
                    <a:pt x="258" y="2028"/>
                  </a:lnTo>
                  <a:lnTo>
                    <a:pt x="351" y="2121"/>
                  </a:lnTo>
                  <a:lnTo>
                    <a:pt x="424" y="2194"/>
                  </a:lnTo>
                  <a:lnTo>
                    <a:pt x="535" y="2287"/>
                  </a:lnTo>
                  <a:lnTo>
                    <a:pt x="627" y="2342"/>
                  </a:lnTo>
                  <a:lnTo>
                    <a:pt x="738" y="2397"/>
                  </a:lnTo>
                  <a:lnTo>
                    <a:pt x="867" y="2452"/>
                  </a:lnTo>
                  <a:lnTo>
                    <a:pt x="978" y="2471"/>
                  </a:lnTo>
                  <a:lnTo>
                    <a:pt x="1107" y="2508"/>
                  </a:lnTo>
                  <a:lnTo>
                    <a:pt x="1365" y="2508"/>
                  </a:lnTo>
                  <a:lnTo>
                    <a:pt x="1475" y="2489"/>
                  </a:lnTo>
                  <a:lnTo>
                    <a:pt x="1604" y="2452"/>
                  </a:lnTo>
                  <a:lnTo>
                    <a:pt x="1715" y="2416"/>
                  </a:lnTo>
                  <a:lnTo>
                    <a:pt x="1826" y="2360"/>
                  </a:lnTo>
                  <a:lnTo>
                    <a:pt x="1918" y="2305"/>
                  </a:lnTo>
                  <a:lnTo>
                    <a:pt x="2102" y="2157"/>
                  </a:lnTo>
                  <a:lnTo>
                    <a:pt x="2268" y="1973"/>
                  </a:lnTo>
                  <a:lnTo>
                    <a:pt x="2324" y="1881"/>
                  </a:lnTo>
                  <a:lnTo>
                    <a:pt x="2379" y="1770"/>
                  </a:lnTo>
                  <a:lnTo>
                    <a:pt x="2434" y="1660"/>
                  </a:lnTo>
                  <a:lnTo>
                    <a:pt x="2453" y="1549"/>
                  </a:lnTo>
                  <a:lnTo>
                    <a:pt x="2489" y="1420"/>
                  </a:lnTo>
                  <a:lnTo>
                    <a:pt x="2489" y="1291"/>
                  </a:lnTo>
                  <a:lnTo>
                    <a:pt x="2489" y="1162"/>
                  </a:lnTo>
                  <a:lnTo>
                    <a:pt x="2471" y="1051"/>
                  </a:lnTo>
                  <a:lnTo>
                    <a:pt x="2453" y="922"/>
                  </a:lnTo>
                  <a:lnTo>
                    <a:pt x="2416" y="811"/>
                  </a:lnTo>
                  <a:lnTo>
                    <a:pt x="2360" y="701"/>
                  </a:lnTo>
                  <a:lnTo>
                    <a:pt x="2305" y="590"/>
                  </a:lnTo>
                  <a:lnTo>
                    <a:pt x="2231" y="480"/>
                  </a:lnTo>
                  <a:lnTo>
                    <a:pt x="2139" y="387"/>
                  </a:lnTo>
                  <a:lnTo>
                    <a:pt x="2065" y="314"/>
                  </a:lnTo>
                  <a:lnTo>
                    <a:pt x="1955" y="240"/>
                  </a:lnTo>
                  <a:lnTo>
                    <a:pt x="1863" y="166"/>
                  </a:lnTo>
                  <a:lnTo>
                    <a:pt x="1752" y="111"/>
                  </a:lnTo>
                  <a:lnTo>
                    <a:pt x="1623" y="74"/>
                  </a:lnTo>
                  <a:lnTo>
                    <a:pt x="1512" y="37"/>
                  </a:lnTo>
                  <a:lnTo>
                    <a:pt x="1383"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8" name="Google Shape;3578;p13"/>
            <p:cNvSpPr/>
            <p:nvPr/>
          </p:nvSpPr>
          <p:spPr>
            <a:xfrm>
              <a:off x="5039575" y="697675"/>
              <a:ext cx="62250" cy="62275"/>
            </a:xfrm>
            <a:custGeom>
              <a:avLst/>
              <a:gdLst/>
              <a:ahLst/>
              <a:cxnLst/>
              <a:rect l="l" t="t" r="r" b="b"/>
              <a:pathLst>
                <a:path w="2490" h="2491" extrusionOk="0">
                  <a:moveTo>
                    <a:pt x="1236" y="1"/>
                  </a:moveTo>
                  <a:lnTo>
                    <a:pt x="1107" y="19"/>
                  </a:lnTo>
                  <a:lnTo>
                    <a:pt x="978" y="38"/>
                  </a:lnTo>
                  <a:lnTo>
                    <a:pt x="867" y="75"/>
                  </a:lnTo>
                  <a:lnTo>
                    <a:pt x="757" y="112"/>
                  </a:lnTo>
                  <a:lnTo>
                    <a:pt x="646" y="167"/>
                  </a:lnTo>
                  <a:lnTo>
                    <a:pt x="554" y="222"/>
                  </a:lnTo>
                  <a:lnTo>
                    <a:pt x="370" y="388"/>
                  </a:lnTo>
                  <a:lnTo>
                    <a:pt x="222" y="572"/>
                  </a:lnTo>
                  <a:lnTo>
                    <a:pt x="148" y="665"/>
                  </a:lnTo>
                  <a:lnTo>
                    <a:pt x="93" y="775"/>
                  </a:lnTo>
                  <a:lnTo>
                    <a:pt x="56" y="886"/>
                  </a:lnTo>
                  <a:lnTo>
                    <a:pt x="38" y="1015"/>
                  </a:lnTo>
                  <a:lnTo>
                    <a:pt x="19" y="1126"/>
                  </a:lnTo>
                  <a:lnTo>
                    <a:pt x="1" y="1255"/>
                  </a:lnTo>
                  <a:lnTo>
                    <a:pt x="19" y="1365"/>
                  </a:lnTo>
                  <a:lnTo>
                    <a:pt x="38" y="1494"/>
                  </a:lnTo>
                  <a:lnTo>
                    <a:pt x="56" y="1605"/>
                  </a:lnTo>
                  <a:lnTo>
                    <a:pt x="111" y="1716"/>
                  </a:lnTo>
                  <a:lnTo>
                    <a:pt x="148" y="1826"/>
                  </a:lnTo>
                  <a:lnTo>
                    <a:pt x="222" y="1937"/>
                  </a:lnTo>
                  <a:lnTo>
                    <a:pt x="370" y="2121"/>
                  </a:lnTo>
                  <a:lnTo>
                    <a:pt x="554" y="2269"/>
                  </a:lnTo>
                  <a:lnTo>
                    <a:pt x="646" y="2343"/>
                  </a:lnTo>
                  <a:lnTo>
                    <a:pt x="757" y="2379"/>
                  </a:lnTo>
                  <a:lnTo>
                    <a:pt x="867" y="2435"/>
                  </a:lnTo>
                  <a:lnTo>
                    <a:pt x="996" y="2472"/>
                  </a:lnTo>
                  <a:lnTo>
                    <a:pt x="1107" y="2490"/>
                  </a:lnTo>
                  <a:lnTo>
                    <a:pt x="1365" y="2490"/>
                  </a:lnTo>
                  <a:lnTo>
                    <a:pt x="1476" y="2472"/>
                  </a:lnTo>
                  <a:lnTo>
                    <a:pt x="1605" y="2435"/>
                  </a:lnTo>
                  <a:lnTo>
                    <a:pt x="1715" y="2398"/>
                  </a:lnTo>
                  <a:lnTo>
                    <a:pt x="1808" y="2343"/>
                  </a:lnTo>
                  <a:lnTo>
                    <a:pt x="1918" y="2287"/>
                  </a:lnTo>
                  <a:lnTo>
                    <a:pt x="2103" y="2140"/>
                  </a:lnTo>
                  <a:lnTo>
                    <a:pt x="2269" y="1955"/>
                  </a:lnTo>
                  <a:lnTo>
                    <a:pt x="2324" y="1845"/>
                  </a:lnTo>
                  <a:lnTo>
                    <a:pt x="2379" y="1753"/>
                  </a:lnTo>
                  <a:lnTo>
                    <a:pt x="2416" y="1642"/>
                  </a:lnTo>
                  <a:lnTo>
                    <a:pt x="2453" y="1513"/>
                  </a:lnTo>
                  <a:lnTo>
                    <a:pt x="2490" y="1402"/>
                  </a:lnTo>
                  <a:lnTo>
                    <a:pt x="2490" y="1273"/>
                  </a:lnTo>
                  <a:lnTo>
                    <a:pt x="2490" y="1144"/>
                  </a:lnTo>
                  <a:lnTo>
                    <a:pt x="2471" y="1015"/>
                  </a:lnTo>
                  <a:lnTo>
                    <a:pt x="2435" y="904"/>
                  </a:lnTo>
                  <a:lnTo>
                    <a:pt x="2398" y="794"/>
                  </a:lnTo>
                  <a:lnTo>
                    <a:pt x="2342" y="683"/>
                  </a:lnTo>
                  <a:lnTo>
                    <a:pt x="2287" y="572"/>
                  </a:lnTo>
                  <a:lnTo>
                    <a:pt x="2213" y="480"/>
                  </a:lnTo>
                  <a:lnTo>
                    <a:pt x="2121" y="388"/>
                  </a:lnTo>
                  <a:lnTo>
                    <a:pt x="2029" y="296"/>
                  </a:lnTo>
                  <a:lnTo>
                    <a:pt x="1937" y="222"/>
                  </a:lnTo>
                  <a:lnTo>
                    <a:pt x="1826" y="148"/>
                  </a:lnTo>
                  <a:lnTo>
                    <a:pt x="1715" y="112"/>
                  </a:lnTo>
                  <a:lnTo>
                    <a:pt x="1605" y="56"/>
                  </a:lnTo>
                  <a:lnTo>
                    <a:pt x="1476"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9" name="Google Shape;3579;p13"/>
            <p:cNvSpPr/>
            <p:nvPr/>
          </p:nvSpPr>
          <p:spPr>
            <a:xfrm>
              <a:off x="6372200" y="1508500"/>
              <a:ext cx="29050" cy="61800"/>
            </a:xfrm>
            <a:custGeom>
              <a:avLst/>
              <a:gdLst/>
              <a:ahLst/>
              <a:cxnLst/>
              <a:rect l="l" t="t" r="r" b="b"/>
              <a:pathLst>
                <a:path w="1162" h="2472" extrusionOk="0">
                  <a:moveTo>
                    <a:pt x="1033" y="1"/>
                  </a:moveTo>
                  <a:lnTo>
                    <a:pt x="922" y="38"/>
                  </a:lnTo>
                  <a:lnTo>
                    <a:pt x="812" y="74"/>
                  </a:lnTo>
                  <a:lnTo>
                    <a:pt x="701" y="111"/>
                  </a:lnTo>
                  <a:lnTo>
                    <a:pt x="498" y="240"/>
                  </a:lnTo>
                  <a:lnTo>
                    <a:pt x="332" y="406"/>
                  </a:lnTo>
                  <a:lnTo>
                    <a:pt x="185" y="591"/>
                  </a:lnTo>
                  <a:lnTo>
                    <a:pt x="129" y="683"/>
                  </a:lnTo>
                  <a:lnTo>
                    <a:pt x="93" y="793"/>
                  </a:lnTo>
                  <a:lnTo>
                    <a:pt x="56" y="904"/>
                  </a:lnTo>
                  <a:lnTo>
                    <a:pt x="19" y="1015"/>
                  </a:lnTo>
                  <a:lnTo>
                    <a:pt x="0" y="1144"/>
                  </a:lnTo>
                  <a:lnTo>
                    <a:pt x="0" y="1254"/>
                  </a:lnTo>
                  <a:lnTo>
                    <a:pt x="19" y="1384"/>
                  </a:lnTo>
                  <a:lnTo>
                    <a:pt x="37" y="1494"/>
                  </a:lnTo>
                  <a:lnTo>
                    <a:pt x="93" y="1715"/>
                  </a:lnTo>
                  <a:lnTo>
                    <a:pt x="203" y="1918"/>
                  </a:lnTo>
                  <a:lnTo>
                    <a:pt x="351" y="2084"/>
                  </a:lnTo>
                  <a:lnTo>
                    <a:pt x="517" y="2232"/>
                  </a:lnTo>
                  <a:lnTo>
                    <a:pt x="719" y="2361"/>
                  </a:lnTo>
                  <a:lnTo>
                    <a:pt x="941" y="2434"/>
                  </a:lnTo>
                  <a:lnTo>
                    <a:pt x="1051" y="2453"/>
                  </a:lnTo>
                  <a:lnTo>
                    <a:pt x="1162" y="2471"/>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0" name="Google Shape;3580;p13"/>
            <p:cNvSpPr/>
            <p:nvPr/>
          </p:nvSpPr>
          <p:spPr>
            <a:xfrm>
              <a:off x="5236400" y="980250"/>
              <a:ext cx="62725" cy="62250"/>
            </a:xfrm>
            <a:custGeom>
              <a:avLst/>
              <a:gdLst/>
              <a:ahLst/>
              <a:cxnLst/>
              <a:rect l="l" t="t" r="r" b="b"/>
              <a:pathLst>
                <a:path w="2509" h="2490" extrusionOk="0">
                  <a:moveTo>
                    <a:pt x="1162" y="0"/>
                  </a:moveTo>
                  <a:lnTo>
                    <a:pt x="1052" y="19"/>
                  </a:lnTo>
                  <a:lnTo>
                    <a:pt x="923" y="37"/>
                  </a:lnTo>
                  <a:lnTo>
                    <a:pt x="812" y="74"/>
                  </a:lnTo>
                  <a:lnTo>
                    <a:pt x="701" y="130"/>
                  </a:lnTo>
                  <a:lnTo>
                    <a:pt x="591" y="185"/>
                  </a:lnTo>
                  <a:lnTo>
                    <a:pt x="480" y="259"/>
                  </a:lnTo>
                  <a:lnTo>
                    <a:pt x="388" y="332"/>
                  </a:lnTo>
                  <a:lnTo>
                    <a:pt x="314" y="425"/>
                  </a:lnTo>
                  <a:lnTo>
                    <a:pt x="241" y="517"/>
                  </a:lnTo>
                  <a:lnTo>
                    <a:pt x="167" y="627"/>
                  </a:lnTo>
                  <a:lnTo>
                    <a:pt x="111" y="738"/>
                  </a:lnTo>
                  <a:lnTo>
                    <a:pt x="75" y="849"/>
                  </a:lnTo>
                  <a:lnTo>
                    <a:pt x="38" y="978"/>
                  </a:lnTo>
                  <a:lnTo>
                    <a:pt x="1" y="1107"/>
                  </a:lnTo>
                  <a:lnTo>
                    <a:pt x="1" y="1217"/>
                  </a:lnTo>
                  <a:lnTo>
                    <a:pt x="1" y="1346"/>
                  </a:lnTo>
                  <a:lnTo>
                    <a:pt x="19" y="1476"/>
                  </a:lnTo>
                  <a:lnTo>
                    <a:pt x="56" y="1586"/>
                  </a:lnTo>
                  <a:lnTo>
                    <a:pt x="93" y="1697"/>
                  </a:lnTo>
                  <a:lnTo>
                    <a:pt x="148" y="1807"/>
                  </a:lnTo>
                  <a:lnTo>
                    <a:pt x="204" y="1918"/>
                  </a:lnTo>
                  <a:lnTo>
                    <a:pt x="351" y="2102"/>
                  </a:lnTo>
                  <a:lnTo>
                    <a:pt x="517" y="2250"/>
                  </a:lnTo>
                  <a:lnTo>
                    <a:pt x="628" y="2324"/>
                  </a:lnTo>
                  <a:lnTo>
                    <a:pt x="738" y="2379"/>
                  </a:lnTo>
                  <a:lnTo>
                    <a:pt x="849" y="2434"/>
                  </a:lnTo>
                  <a:lnTo>
                    <a:pt x="960" y="2453"/>
                  </a:lnTo>
                  <a:lnTo>
                    <a:pt x="1070" y="2490"/>
                  </a:lnTo>
                  <a:lnTo>
                    <a:pt x="1328" y="2490"/>
                  </a:lnTo>
                  <a:lnTo>
                    <a:pt x="1457" y="2471"/>
                  </a:lnTo>
                  <a:lnTo>
                    <a:pt x="1587" y="2453"/>
                  </a:lnTo>
                  <a:lnTo>
                    <a:pt x="1697" y="2416"/>
                  </a:lnTo>
                  <a:lnTo>
                    <a:pt x="1808" y="2361"/>
                  </a:lnTo>
                  <a:lnTo>
                    <a:pt x="1918" y="2305"/>
                  </a:lnTo>
                  <a:lnTo>
                    <a:pt x="2011" y="2232"/>
                  </a:lnTo>
                  <a:lnTo>
                    <a:pt x="2103" y="2158"/>
                  </a:lnTo>
                  <a:lnTo>
                    <a:pt x="2195" y="2066"/>
                  </a:lnTo>
                  <a:lnTo>
                    <a:pt x="2269" y="1973"/>
                  </a:lnTo>
                  <a:lnTo>
                    <a:pt x="2342" y="1863"/>
                  </a:lnTo>
                  <a:lnTo>
                    <a:pt x="2398" y="1752"/>
                  </a:lnTo>
                  <a:lnTo>
                    <a:pt x="2435" y="1641"/>
                  </a:lnTo>
                  <a:lnTo>
                    <a:pt x="2472" y="1512"/>
                  </a:lnTo>
                  <a:lnTo>
                    <a:pt x="2490" y="1402"/>
                  </a:lnTo>
                  <a:lnTo>
                    <a:pt x="2508" y="1273"/>
                  </a:lnTo>
                  <a:lnTo>
                    <a:pt x="2490" y="1144"/>
                  </a:lnTo>
                  <a:lnTo>
                    <a:pt x="2472" y="1015"/>
                  </a:lnTo>
                  <a:lnTo>
                    <a:pt x="2453" y="904"/>
                  </a:lnTo>
                  <a:lnTo>
                    <a:pt x="2416" y="793"/>
                  </a:lnTo>
                  <a:lnTo>
                    <a:pt x="2361" y="683"/>
                  </a:lnTo>
                  <a:lnTo>
                    <a:pt x="2306" y="572"/>
                  </a:lnTo>
                  <a:lnTo>
                    <a:pt x="2158" y="388"/>
                  </a:lnTo>
                  <a:lnTo>
                    <a:pt x="1974" y="240"/>
                  </a:lnTo>
                  <a:lnTo>
                    <a:pt x="1882" y="166"/>
                  </a:lnTo>
                  <a:lnTo>
                    <a:pt x="1771" y="111"/>
                  </a:lnTo>
                  <a:lnTo>
                    <a:pt x="1660" y="74"/>
                  </a:lnTo>
                  <a:lnTo>
                    <a:pt x="1550" y="37"/>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1" name="Google Shape;3581;p13"/>
            <p:cNvSpPr/>
            <p:nvPr/>
          </p:nvSpPr>
          <p:spPr>
            <a:xfrm>
              <a:off x="5736550" y="1394650"/>
              <a:ext cx="61325" cy="61325"/>
            </a:xfrm>
            <a:custGeom>
              <a:avLst/>
              <a:gdLst/>
              <a:ahLst/>
              <a:cxnLst/>
              <a:rect l="l" t="t" r="r" b="b"/>
              <a:pathLst>
                <a:path w="2453" h="2453" extrusionOk="0">
                  <a:moveTo>
                    <a:pt x="1106" y="0"/>
                  </a:moveTo>
                  <a:lnTo>
                    <a:pt x="977" y="19"/>
                  </a:lnTo>
                  <a:lnTo>
                    <a:pt x="867" y="56"/>
                  </a:lnTo>
                  <a:lnTo>
                    <a:pt x="756" y="93"/>
                  </a:lnTo>
                  <a:lnTo>
                    <a:pt x="646" y="148"/>
                  </a:lnTo>
                  <a:lnTo>
                    <a:pt x="535" y="222"/>
                  </a:lnTo>
                  <a:lnTo>
                    <a:pt x="443" y="277"/>
                  </a:lnTo>
                  <a:lnTo>
                    <a:pt x="351" y="369"/>
                  </a:lnTo>
                  <a:lnTo>
                    <a:pt x="277" y="461"/>
                  </a:lnTo>
                  <a:lnTo>
                    <a:pt x="203" y="554"/>
                  </a:lnTo>
                  <a:lnTo>
                    <a:pt x="148" y="664"/>
                  </a:lnTo>
                  <a:lnTo>
                    <a:pt x="92" y="756"/>
                  </a:lnTo>
                  <a:lnTo>
                    <a:pt x="37" y="885"/>
                  </a:lnTo>
                  <a:lnTo>
                    <a:pt x="19" y="996"/>
                  </a:lnTo>
                  <a:lnTo>
                    <a:pt x="0" y="1107"/>
                  </a:lnTo>
                  <a:lnTo>
                    <a:pt x="0" y="1236"/>
                  </a:lnTo>
                  <a:lnTo>
                    <a:pt x="0" y="1346"/>
                  </a:lnTo>
                  <a:lnTo>
                    <a:pt x="19" y="1475"/>
                  </a:lnTo>
                  <a:lnTo>
                    <a:pt x="56" y="1586"/>
                  </a:lnTo>
                  <a:lnTo>
                    <a:pt x="92" y="1697"/>
                  </a:lnTo>
                  <a:lnTo>
                    <a:pt x="203" y="1900"/>
                  </a:lnTo>
                  <a:lnTo>
                    <a:pt x="351" y="2084"/>
                  </a:lnTo>
                  <a:lnTo>
                    <a:pt x="535" y="2231"/>
                  </a:lnTo>
                  <a:lnTo>
                    <a:pt x="738" y="2342"/>
                  </a:lnTo>
                  <a:lnTo>
                    <a:pt x="848" y="2379"/>
                  </a:lnTo>
                  <a:lnTo>
                    <a:pt x="959" y="2416"/>
                  </a:lnTo>
                  <a:lnTo>
                    <a:pt x="1070" y="2434"/>
                  </a:lnTo>
                  <a:lnTo>
                    <a:pt x="1199" y="2453"/>
                  </a:lnTo>
                  <a:lnTo>
                    <a:pt x="1309" y="2453"/>
                  </a:lnTo>
                  <a:lnTo>
                    <a:pt x="1438" y="2434"/>
                  </a:lnTo>
                  <a:lnTo>
                    <a:pt x="1549" y="2397"/>
                  </a:lnTo>
                  <a:lnTo>
                    <a:pt x="1660" y="2361"/>
                  </a:lnTo>
                  <a:lnTo>
                    <a:pt x="1770" y="2305"/>
                  </a:lnTo>
                  <a:lnTo>
                    <a:pt x="1881" y="2250"/>
                  </a:lnTo>
                  <a:lnTo>
                    <a:pt x="1973" y="2176"/>
                  </a:lnTo>
                  <a:lnTo>
                    <a:pt x="2065" y="2102"/>
                  </a:lnTo>
                  <a:lnTo>
                    <a:pt x="2139" y="2010"/>
                  </a:lnTo>
                  <a:lnTo>
                    <a:pt x="2213" y="1918"/>
                  </a:lnTo>
                  <a:lnTo>
                    <a:pt x="2287" y="1807"/>
                  </a:lnTo>
                  <a:lnTo>
                    <a:pt x="2342" y="1715"/>
                  </a:lnTo>
                  <a:lnTo>
                    <a:pt x="2379" y="1605"/>
                  </a:lnTo>
                  <a:lnTo>
                    <a:pt x="2416" y="1475"/>
                  </a:lnTo>
                  <a:lnTo>
                    <a:pt x="2434" y="1365"/>
                  </a:lnTo>
                  <a:lnTo>
                    <a:pt x="2452" y="1236"/>
                  </a:lnTo>
                  <a:lnTo>
                    <a:pt x="2452" y="1107"/>
                  </a:lnTo>
                  <a:lnTo>
                    <a:pt x="2434" y="996"/>
                  </a:lnTo>
                  <a:lnTo>
                    <a:pt x="2397" y="885"/>
                  </a:lnTo>
                  <a:lnTo>
                    <a:pt x="2360" y="756"/>
                  </a:lnTo>
                  <a:lnTo>
                    <a:pt x="2305" y="664"/>
                  </a:lnTo>
                  <a:lnTo>
                    <a:pt x="2231" y="554"/>
                  </a:lnTo>
                  <a:lnTo>
                    <a:pt x="2176" y="461"/>
                  </a:lnTo>
                  <a:lnTo>
                    <a:pt x="2084" y="369"/>
                  </a:lnTo>
                  <a:lnTo>
                    <a:pt x="1992" y="277"/>
                  </a:lnTo>
                  <a:lnTo>
                    <a:pt x="1899" y="222"/>
                  </a:lnTo>
                  <a:lnTo>
                    <a:pt x="1807" y="148"/>
                  </a:lnTo>
                  <a:lnTo>
                    <a:pt x="1697" y="93"/>
                  </a:lnTo>
                  <a:lnTo>
                    <a:pt x="1586" y="56"/>
                  </a:lnTo>
                  <a:lnTo>
                    <a:pt x="1457" y="19"/>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2" name="Google Shape;3582;p13"/>
            <p:cNvSpPr/>
            <p:nvPr/>
          </p:nvSpPr>
          <p:spPr>
            <a:xfrm>
              <a:off x="5511125" y="1274800"/>
              <a:ext cx="60875" cy="60875"/>
            </a:xfrm>
            <a:custGeom>
              <a:avLst/>
              <a:gdLst/>
              <a:ahLst/>
              <a:cxnLst/>
              <a:rect l="l" t="t" r="r" b="b"/>
              <a:pathLst>
                <a:path w="2435" h="2435" extrusionOk="0">
                  <a:moveTo>
                    <a:pt x="1107" y="0"/>
                  </a:moveTo>
                  <a:lnTo>
                    <a:pt x="978" y="19"/>
                  </a:lnTo>
                  <a:lnTo>
                    <a:pt x="868" y="56"/>
                  </a:lnTo>
                  <a:lnTo>
                    <a:pt x="757" y="93"/>
                  </a:lnTo>
                  <a:lnTo>
                    <a:pt x="554" y="203"/>
                  </a:lnTo>
                  <a:lnTo>
                    <a:pt x="370" y="351"/>
                  </a:lnTo>
                  <a:lnTo>
                    <a:pt x="222" y="535"/>
                  </a:lnTo>
                  <a:lnTo>
                    <a:pt x="112" y="738"/>
                  </a:lnTo>
                  <a:lnTo>
                    <a:pt x="56" y="849"/>
                  </a:lnTo>
                  <a:lnTo>
                    <a:pt x="38" y="959"/>
                  </a:lnTo>
                  <a:lnTo>
                    <a:pt x="1" y="1070"/>
                  </a:lnTo>
                  <a:lnTo>
                    <a:pt x="1" y="1199"/>
                  </a:lnTo>
                  <a:lnTo>
                    <a:pt x="1" y="1310"/>
                  </a:lnTo>
                  <a:lnTo>
                    <a:pt x="19" y="1439"/>
                  </a:lnTo>
                  <a:lnTo>
                    <a:pt x="56" y="1549"/>
                  </a:lnTo>
                  <a:lnTo>
                    <a:pt x="93" y="1678"/>
                  </a:lnTo>
                  <a:lnTo>
                    <a:pt x="148" y="1771"/>
                  </a:lnTo>
                  <a:lnTo>
                    <a:pt x="204" y="1881"/>
                  </a:lnTo>
                  <a:lnTo>
                    <a:pt x="278" y="1973"/>
                  </a:lnTo>
                  <a:lnTo>
                    <a:pt x="351" y="2066"/>
                  </a:lnTo>
                  <a:lnTo>
                    <a:pt x="443" y="2158"/>
                  </a:lnTo>
                  <a:lnTo>
                    <a:pt x="536" y="2232"/>
                  </a:lnTo>
                  <a:lnTo>
                    <a:pt x="646" y="2287"/>
                  </a:lnTo>
                  <a:lnTo>
                    <a:pt x="738" y="2342"/>
                  </a:lnTo>
                  <a:lnTo>
                    <a:pt x="868" y="2379"/>
                  </a:lnTo>
                  <a:lnTo>
                    <a:pt x="978" y="2416"/>
                  </a:lnTo>
                  <a:lnTo>
                    <a:pt x="1107" y="2434"/>
                  </a:lnTo>
                  <a:lnTo>
                    <a:pt x="1347" y="2434"/>
                  </a:lnTo>
                  <a:lnTo>
                    <a:pt x="1458" y="2416"/>
                  </a:lnTo>
                  <a:lnTo>
                    <a:pt x="1568" y="2379"/>
                  </a:lnTo>
                  <a:lnTo>
                    <a:pt x="1679" y="2342"/>
                  </a:lnTo>
                  <a:lnTo>
                    <a:pt x="1882" y="2232"/>
                  </a:lnTo>
                  <a:lnTo>
                    <a:pt x="2066" y="2084"/>
                  </a:lnTo>
                  <a:lnTo>
                    <a:pt x="2214" y="1918"/>
                  </a:lnTo>
                  <a:lnTo>
                    <a:pt x="2343" y="1715"/>
                  </a:lnTo>
                  <a:lnTo>
                    <a:pt x="2379" y="1605"/>
                  </a:lnTo>
                  <a:lnTo>
                    <a:pt x="2416" y="1494"/>
                  </a:lnTo>
                  <a:lnTo>
                    <a:pt x="2435" y="1365"/>
                  </a:lnTo>
                  <a:lnTo>
                    <a:pt x="2435" y="1254"/>
                  </a:lnTo>
                  <a:lnTo>
                    <a:pt x="2435" y="1125"/>
                  </a:lnTo>
                  <a:lnTo>
                    <a:pt x="2416" y="996"/>
                  </a:lnTo>
                  <a:lnTo>
                    <a:pt x="2398" y="886"/>
                  </a:lnTo>
                  <a:lnTo>
                    <a:pt x="2361" y="775"/>
                  </a:lnTo>
                  <a:lnTo>
                    <a:pt x="2306" y="664"/>
                  </a:lnTo>
                  <a:lnTo>
                    <a:pt x="2232" y="554"/>
                  </a:lnTo>
                  <a:lnTo>
                    <a:pt x="2158" y="461"/>
                  </a:lnTo>
                  <a:lnTo>
                    <a:pt x="2084" y="369"/>
                  </a:lnTo>
                  <a:lnTo>
                    <a:pt x="1992" y="295"/>
                  </a:lnTo>
                  <a:lnTo>
                    <a:pt x="1900" y="222"/>
                  </a:lnTo>
                  <a:lnTo>
                    <a:pt x="1808" y="148"/>
                  </a:lnTo>
                  <a:lnTo>
                    <a:pt x="1697" y="93"/>
                  </a:lnTo>
                  <a:lnTo>
                    <a:pt x="1587" y="56"/>
                  </a:lnTo>
                  <a:lnTo>
                    <a:pt x="1458"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3" name="Google Shape;3583;p13"/>
            <p:cNvSpPr/>
            <p:nvPr/>
          </p:nvSpPr>
          <p:spPr>
            <a:xfrm>
              <a:off x="4923425" y="433100"/>
              <a:ext cx="60875" cy="60875"/>
            </a:xfrm>
            <a:custGeom>
              <a:avLst/>
              <a:gdLst/>
              <a:ahLst/>
              <a:cxnLst/>
              <a:rect l="l" t="t" r="r" b="b"/>
              <a:pathLst>
                <a:path w="2435" h="2435" extrusionOk="0">
                  <a:moveTo>
                    <a:pt x="1088" y="0"/>
                  </a:moveTo>
                  <a:lnTo>
                    <a:pt x="978" y="19"/>
                  </a:lnTo>
                  <a:lnTo>
                    <a:pt x="867" y="56"/>
                  </a:lnTo>
                  <a:lnTo>
                    <a:pt x="756" y="93"/>
                  </a:lnTo>
                  <a:lnTo>
                    <a:pt x="535" y="203"/>
                  </a:lnTo>
                  <a:lnTo>
                    <a:pt x="369" y="351"/>
                  </a:lnTo>
                  <a:lnTo>
                    <a:pt x="222" y="535"/>
                  </a:lnTo>
                  <a:lnTo>
                    <a:pt x="93" y="738"/>
                  </a:lnTo>
                  <a:lnTo>
                    <a:pt x="56" y="849"/>
                  </a:lnTo>
                  <a:lnTo>
                    <a:pt x="19" y="959"/>
                  </a:lnTo>
                  <a:lnTo>
                    <a:pt x="0" y="1070"/>
                  </a:lnTo>
                  <a:lnTo>
                    <a:pt x="0" y="1199"/>
                  </a:lnTo>
                  <a:lnTo>
                    <a:pt x="0" y="1309"/>
                  </a:lnTo>
                  <a:lnTo>
                    <a:pt x="19" y="1439"/>
                  </a:lnTo>
                  <a:lnTo>
                    <a:pt x="37" y="1549"/>
                  </a:lnTo>
                  <a:lnTo>
                    <a:pt x="74" y="1660"/>
                  </a:lnTo>
                  <a:lnTo>
                    <a:pt x="129" y="1770"/>
                  </a:lnTo>
                  <a:lnTo>
                    <a:pt x="203" y="1881"/>
                  </a:lnTo>
                  <a:lnTo>
                    <a:pt x="277" y="1973"/>
                  </a:lnTo>
                  <a:lnTo>
                    <a:pt x="351" y="2065"/>
                  </a:lnTo>
                  <a:lnTo>
                    <a:pt x="443" y="2139"/>
                  </a:lnTo>
                  <a:lnTo>
                    <a:pt x="535" y="2213"/>
                  </a:lnTo>
                  <a:lnTo>
                    <a:pt x="627" y="2287"/>
                  </a:lnTo>
                  <a:lnTo>
                    <a:pt x="738" y="2342"/>
                  </a:lnTo>
                  <a:lnTo>
                    <a:pt x="848" y="2379"/>
                  </a:lnTo>
                  <a:lnTo>
                    <a:pt x="978" y="2416"/>
                  </a:lnTo>
                  <a:lnTo>
                    <a:pt x="1088" y="2434"/>
                  </a:lnTo>
                  <a:lnTo>
                    <a:pt x="1346" y="2434"/>
                  </a:lnTo>
                  <a:lnTo>
                    <a:pt x="1457" y="2416"/>
                  </a:lnTo>
                  <a:lnTo>
                    <a:pt x="1568" y="2379"/>
                  </a:lnTo>
                  <a:lnTo>
                    <a:pt x="1678" y="2342"/>
                  </a:lnTo>
                  <a:lnTo>
                    <a:pt x="1881" y="2231"/>
                  </a:lnTo>
                  <a:lnTo>
                    <a:pt x="2065" y="2084"/>
                  </a:lnTo>
                  <a:lnTo>
                    <a:pt x="2213" y="1899"/>
                  </a:lnTo>
                  <a:lnTo>
                    <a:pt x="2324" y="1697"/>
                  </a:lnTo>
                  <a:lnTo>
                    <a:pt x="2379" y="1586"/>
                  </a:lnTo>
                  <a:lnTo>
                    <a:pt x="2397" y="1475"/>
                  </a:lnTo>
                  <a:lnTo>
                    <a:pt x="2434" y="1365"/>
                  </a:lnTo>
                  <a:lnTo>
                    <a:pt x="2434" y="1236"/>
                  </a:lnTo>
                  <a:lnTo>
                    <a:pt x="2434" y="1107"/>
                  </a:lnTo>
                  <a:lnTo>
                    <a:pt x="2416" y="996"/>
                  </a:lnTo>
                  <a:lnTo>
                    <a:pt x="2379" y="885"/>
                  </a:lnTo>
                  <a:lnTo>
                    <a:pt x="2342" y="756"/>
                  </a:lnTo>
                  <a:lnTo>
                    <a:pt x="2287" y="646"/>
                  </a:lnTo>
                  <a:lnTo>
                    <a:pt x="2231" y="553"/>
                  </a:lnTo>
                  <a:lnTo>
                    <a:pt x="2158" y="461"/>
                  </a:lnTo>
                  <a:lnTo>
                    <a:pt x="2084" y="369"/>
                  </a:lnTo>
                  <a:lnTo>
                    <a:pt x="1992" y="277"/>
                  </a:lnTo>
                  <a:lnTo>
                    <a:pt x="1899" y="203"/>
                  </a:lnTo>
                  <a:lnTo>
                    <a:pt x="1789" y="148"/>
                  </a:lnTo>
                  <a:lnTo>
                    <a:pt x="1678" y="93"/>
                  </a:lnTo>
                  <a:lnTo>
                    <a:pt x="1568" y="56"/>
                  </a:lnTo>
                  <a:lnTo>
                    <a:pt x="1457" y="1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4" name="Google Shape;3584;p13"/>
            <p:cNvSpPr/>
            <p:nvPr/>
          </p:nvSpPr>
          <p:spPr>
            <a:xfrm>
              <a:off x="4974575" y="604100"/>
              <a:ext cx="60875" cy="60875"/>
            </a:xfrm>
            <a:custGeom>
              <a:avLst/>
              <a:gdLst/>
              <a:ahLst/>
              <a:cxnLst/>
              <a:rect l="l" t="t" r="r" b="b"/>
              <a:pathLst>
                <a:path w="2435" h="2435" extrusionOk="0">
                  <a:moveTo>
                    <a:pt x="1273" y="1"/>
                  </a:moveTo>
                  <a:lnTo>
                    <a:pt x="1144" y="19"/>
                  </a:lnTo>
                  <a:lnTo>
                    <a:pt x="1034" y="19"/>
                  </a:lnTo>
                  <a:lnTo>
                    <a:pt x="904" y="56"/>
                  </a:lnTo>
                  <a:lnTo>
                    <a:pt x="794" y="93"/>
                  </a:lnTo>
                  <a:lnTo>
                    <a:pt x="683" y="130"/>
                  </a:lnTo>
                  <a:lnTo>
                    <a:pt x="591" y="204"/>
                  </a:lnTo>
                  <a:lnTo>
                    <a:pt x="480" y="259"/>
                  </a:lnTo>
                  <a:lnTo>
                    <a:pt x="407" y="333"/>
                  </a:lnTo>
                  <a:lnTo>
                    <a:pt x="314" y="425"/>
                  </a:lnTo>
                  <a:lnTo>
                    <a:pt x="241" y="517"/>
                  </a:lnTo>
                  <a:lnTo>
                    <a:pt x="167" y="628"/>
                  </a:lnTo>
                  <a:lnTo>
                    <a:pt x="112" y="720"/>
                  </a:lnTo>
                  <a:lnTo>
                    <a:pt x="75" y="831"/>
                  </a:lnTo>
                  <a:lnTo>
                    <a:pt x="38" y="960"/>
                  </a:lnTo>
                  <a:lnTo>
                    <a:pt x="19" y="1070"/>
                  </a:lnTo>
                  <a:lnTo>
                    <a:pt x="1" y="1199"/>
                  </a:lnTo>
                  <a:lnTo>
                    <a:pt x="19" y="1328"/>
                  </a:lnTo>
                  <a:lnTo>
                    <a:pt x="19" y="1439"/>
                  </a:lnTo>
                  <a:lnTo>
                    <a:pt x="56" y="1550"/>
                  </a:lnTo>
                  <a:lnTo>
                    <a:pt x="93" y="1660"/>
                  </a:lnTo>
                  <a:lnTo>
                    <a:pt x="204" y="1863"/>
                  </a:lnTo>
                  <a:lnTo>
                    <a:pt x="333" y="2048"/>
                  </a:lnTo>
                  <a:lnTo>
                    <a:pt x="517" y="2195"/>
                  </a:lnTo>
                  <a:lnTo>
                    <a:pt x="720" y="2324"/>
                  </a:lnTo>
                  <a:lnTo>
                    <a:pt x="812" y="2361"/>
                  </a:lnTo>
                  <a:lnTo>
                    <a:pt x="941" y="2398"/>
                  </a:lnTo>
                  <a:lnTo>
                    <a:pt x="1052" y="2416"/>
                  </a:lnTo>
                  <a:lnTo>
                    <a:pt x="1163" y="2435"/>
                  </a:lnTo>
                  <a:lnTo>
                    <a:pt x="1292" y="2435"/>
                  </a:lnTo>
                  <a:lnTo>
                    <a:pt x="1421" y="2416"/>
                  </a:lnTo>
                  <a:lnTo>
                    <a:pt x="1531" y="2398"/>
                  </a:lnTo>
                  <a:lnTo>
                    <a:pt x="1642" y="2361"/>
                  </a:lnTo>
                  <a:lnTo>
                    <a:pt x="1753" y="2306"/>
                  </a:lnTo>
                  <a:lnTo>
                    <a:pt x="1863" y="2250"/>
                  </a:lnTo>
                  <a:lnTo>
                    <a:pt x="1955" y="2177"/>
                  </a:lnTo>
                  <a:lnTo>
                    <a:pt x="2048" y="2103"/>
                  </a:lnTo>
                  <a:lnTo>
                    <a:pt x="2121" y="2011"/>
                  </a:lnTo>
                  <a:lnTo>
                    <a:pt x="2195" y="1918"/>
                  </a:lnTo>
                  <a:lnTo>
                    <a:pt x="2269" y="1826"/>
                  </a:lnTo>
                  <a:lnTo>
                    <a:pt x="2324" y="1716"/>
                  </a:lnTo>
                  <a:lnTo>
                    <a:pt x="2379" y="1605"/>
                  </a:lnTo>
                  <a:lnTo>
                    <a:pt x="2398" y="1494"/>
                  </a:lnTo>
                  <a:lnTo>
                    <a:pt x="2435" y="1365"/>
                  </a:lnTo>
                  <a:lnTo>
                    <a:pt x="2435" y="1255"/>
                  </a:lnTo>
                  <a:lnTo>
                    <a:pt x="2435" y="1126"/>
                  </a:lnTo>
                  <a:lnTo>
                    <a:pt x="2416" y="1015"/>
                  </a:lnTo>
                  <a:lnTo>
                    <a:pt x="2398" y="904"/>
                  </a:lnTo>
                  <a:lnTo>
                    <a:pt x="2361" y="794"/>
                  </a:lnTo>
                  <a:lnTo>
                    <a:pt x="2250" y="591"/>
                  </a:lnTo>
                  <a:lnTo>
                    <a:pt x="2103" y="407"/>
                  </a:lnTo>
                  <a:lnTo>
                    <a:pt x="1937" y="241"/>
                  </a:lnTo>
                  <a:lnTo>
                    <a:pt x="1734" y="130"/>
                  </a:lnTo>
                  <a:lnTo>
                    <a:pt x="1624" y="75"/>
                  </a:lnTo>
                  <a:lnTo>
                    <a:pt x="1513" y="38"/>
                  </a:lnTo>
                  <a:lnTo>
                    <a:pt x="1402"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5" name="Google Shape;3585;p13"/>
            <p:cNvSpPr/>
            <p:nvPr/>
          </p:nvSpPr>
          <p:spPr>
            <a:xfrm>
              <a:off x="5365925" y="1166475"/>
              <a:ext cx="60425" cy="60875"/>
            </a:xfrm>
            <a:custGeom>
              <a:avLst/>
              <a:gdLst/>
              <a:ahLst/>
              <a:cxnLst/>
              <a:rect l="l" t="t" r="r" b="b"/>
              <a:pathLst>
                <a:path w="2417" h="2435" extrusionOk="0">
                  <a:moveTo>
                    <a:pt x="1107" y="1"/>
                  </a:moveTo>
                  <a:lnTo>
                    <a:pt x="997" y="19"/>
                  </a:lnTo>
                  <a:lnTo>
                    <a:pt x="868" y="56"/>
                  </a:lnTo>
                  <a:lnTo>
                    <a:pt x="757" y="93"/>
                  </a:lnTo>
                  <a:lnTo>
                    <a:pt x="646" y="148"/>
                  </a:lnTo>
                  <a:lnTo>
                    <a:pt x="554" y="203"/>
                  </a:lnTo>
                  <a:lnTo>
                    <a:pt x="462" y="277"/>
                  </a:lnTo>
                  <a:lnTo>
                    <a:pt x="370" y="351"/>
                  </a:lnTo>
                  <a:lnTo>
                    <a:pt x="278" y="443"/>
                  </a:lnTo>
                  <a:lnTo>
                    <a:pt x="204" y="535"/>
                  </a:lnTo>
                  <a:lnTo>
                    <a:pt x="148" y="627"/>
                  </a:lnTo>
                  <a:lnTo>
                    <a:pt x="93" y="738"/>
                  </a:lnTo>
                  <a:lnTo>
                    <a:pt x="56" y="849"/>
                  </a:lnTo>
                  <a:lnTo>
                    <a:pt x="19" y="978"/>
                  </a:lnTo>
                  <a:lnTo>
                    <a:pt x="1" y="1088"/>
                  </a:lnTo>
                  <a:lnTo>
                    <a:pt x="1" y="1217"/>
                  </a:lnTo>
                  <a:lnTo>
                    <a:pt x="1" y="1328"/>
                  </a:lnTo>
                  <a:lnTo>
                    <a:pt x="19" y="1457"/>
                  </a:lnTo>
                  <a:lnTo>
                    <a:pt x="38" y="1568"/>
                  </a:lnTo>
                  <a:lnTo>
                    <a:pt x="93" y="1678"/>
                  </a:lnTo>
                  <a:lnTo>
                    <a:pt x="204" y="1881"/>
                  </a:lnTo>
                  <a:lnTo>
                    <a:pt x="351" y="2066"/>
                  </a:lnTo>
                  <a:lnTo>
                    <a:pt x="517" y="2213"/>
                  </a:lnTo>
                  <a:lnTo>
                    <a:pt x="720" y="2324"/>
                  </a:lnTo>
                  <a:lnTo>
                    <a:pt x="831" y="2361"/>
                  </a:lnTo>
                  <a:lnTo>
                    <a:pt x="941" y="2397"/>
                  </a:lnTo>
                  <a:lnTo>
                    <a:pt x="1052" y="2416"/>
                  </a:lnTo>
                  <a:lnTo>
                    <a:pt x="1181" y="2434"/>
                  </a:lnTo>
                  <a:lnTo>
                    <a:pt x="1292" y="2434"/>
                  </a:lnTo>
                  <a:lnTo>
                    <a:pt x="1421" y="2416"/>
                  </a:lnTo>
                  <a:lnTo>
                    <a:pt x="1531" y="2379"/>
                  </a:lnTo>
                  <a:lnTo>
                    <a:pt x="1660" y="2342"/>
                  </a:lnTo>
                  <a:lnTo>
                    <a:pt x="1753" y="2287"/>
                  </a:lnTo>
                  <a:lnTo>
                    <a:pt x="1863" y="2232"/>
                  </a:lnTo>
                  <a:lnTo>
                    <a:pt x="1955" y="2158"/>
                  </a:lnTo>
                  <a:lnTo>
                    <a:pt x="2048" y="2084"/>
                  </a:lnTo>
                  <a:lnTo>
                    <a:pt x="2121" y="1992"/>
                  </a:lnTo>
                  <a:lnTo>
                    <a:pt x="2195" y="1900"/>
                  </a:lnTo>
                  <a:lnTo>
                    <a:pt x="2269" y="1789"/>
                  </a:lnTo>
                  <a:lnTo>
                    <a:pt x="2324" y="1697"/>
                  </a:lnTo>
                  <a:lnTo>
                    <a:pt x="2361" y="1586"/>
                  </a:lnTo>
                  <a:lnTo>
                    <a:pt x="2398" y="1457"/>
                  </a:lnTo>
                  <a:lnTo>
                    <a:pt x="2416" y="1346"/>
                  </a:lnTo>
                  <a:lnTo>
                    <a:pt x="2416" y="1217"/>
                  </a:lnTo>
                  <a:lnTo>
                    <a:pt x="2416" y="1107"/>
                  </a:lnTo>
                  <a:lnTo>
                    <a:pt x="2398" y="978"/>
                  </a:lnTo>
                  <a:lnTo>
                    <a:pt x="2361" y="867"/>
                  </a:lnTo>
                  <a:lnTo>
                    <a:pt x="2324" y="756"/>
                  </a:lnTo>
                  <a:lnTo>
                    <a:pt x="2214" y="554"/>
                  </a:lnTo>
                  <a:lnTo>
                    <a:pt x="2066" y="369"/>
                  </a:lnTo>
                  <a:lnTo>
                    <a:pt x="1900" y="222"/>
                  </a:lnTo>
                  <a:lnTo>
                    <a:pt x="1697" y="111"/>
                  </a:lnTo>
                  <a:lnTo>
                    <a:pt x="1587" y="74"/>
                  </a:lnTo>
                  <a:lnTo>
                    <a:pt x="1476" y="37"/>
                  </a:lnTo>
                  <a:lnTo>
                    <a:pt x="1347" y="19"/>
                  </a:lnTo>
                  <a:lnTo>
                    <a:pt x="12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6" name="Google Shape;3586;p13"/>
            <p:cNvSpPr/>
            <p:nvPr/>
          </p:nvSpPr>
          <p:spPr>
            <a:xfrm>
              <a:off x="5657250" y="1380825"/>
              <a:ext cx="59950" cy="59950"/>
            </a:xfrm>
            <a:custGeom>
              <a:avLst/>
              <a:gdLst/>
              <a:ahLst/>
              <a:cxnLst/>
              <a:rect l="l" t="t" r="r" b="b"/>
              <a:pathLst>
                <a:path w="2398" h="2398" extrusionOk="0">
                  <a:moveTo>
                    <a:pt x="1181" y="0"/>
                  </a:moveTo>
                  <a:lnTo>
                    <a:pt x="1052" y="19"/>
                  </a:lnTo>
                  <a:lnTo>
                    <a:pt x="941" y="37"/>
                  </a:lnTo>
                  <a:lnTo>
                    <a:pt x="831" y="74"/>
                  </a:lnTo>
                  <a:lnTo>
                    <a:pt x="720" y="111"/>
                  </a:lnTo>
                  <a:lnTo>
                    <a:pt x="609" y="166"/>
                  </a:lnTo>
                  <a:lnTo>
                    <a:pt x="517" y="222"/>
                  </a:lnTo>
                  <a:lnTo>
                    <a:pt x="333" y="369"/>
                  </a:lnTo>
                  <a:lnTo>
                    <a:pt x="204" y="553"/>
                  </a:lnTo>
                  <a:lnTo>
                    <a:pt x="130" y="646"/>
                  </a:lnTo>
                  <a:lnTo>
                    <a:pt x="93" y="756"/>
                  </a:lnTo>
                  <a:lnTo>
                    <a:pt x="56" y="867"/>
                  </a:lnTo>
                  <a:lnTo>
                    <a:pt x="19" y="977"/>
                  </a:lnTo>
                  <a:lnTo>
                    <a:pt x="1" y="1088"/>
                  </a:lnTo>
                  <a:lnTo>
                    <a:pt x="1" y="1217"/>
                  </a:lnTo>
                  <a:lnTo>
                    <a:pt x="1" y="1346"/>
                  </a:lnTo>
                  <a:lnTo>
                    <a:pt x="19" y="1457"/>
                  </a:lnTo>
                  <a:lnTo>
                    <a:pt x="56" y="1568"/>
                  </a:lnTo>
                  <a:lnTo>
                    <a:pt x="93" y="1678"/>
                  </a:lnTo>
                  <a:lnTo>
                    <a:pt x="148" y="1789"/>
                  </a:lnTo>
                  <a:lnTo>
                    <a:pt x="222" y="1881"/>
                  </a:lnTo>
                  <a:lnTo>
                    <a:pt x="370" y="2065"/>
                  </a:lnTo>
                  <a:lnTo>
                    <a:pt x="536" y="2213"/>
                  </a:lnTo>
                  <a:lnTo>
                    <a:pt x="646" y="2268"/>
                  </a:lnTo>
                  <a:lnTo>
                    <a:pt x="738" y="2305"/>
                  </a:lnTo>
                  <a:lnTo>
                    <a:pt x="849" y="2360"/>
                  </a:lnTo>
                  <a:lnTo>
                    <a:pt x="978" y="2379"/>
                  </a:lnTo>
                  <a:lnTo>
                    <a:pt x="1089" y="2397"/>
                  </a:lnTo>
                  <a:lnTo>
                    <a:pt x="1328" y="2397"/>
                  </a:lnTo>
                  <a:lnTo>
                    <a:pt x="1457" y="2379"/>
                  </a:lnTo>
                  <a:lnTo>
                    <a:pt x="1568" y="2342"/>
                  </a:lnTo>
                  <a:lnTo>
                    <a:pt x="1679" y="2305"/>
                  </a:lnTo>
                  <a:lnTo>
                    <a:pt x="1771" y="2250"/>
                  </a:lnTo>
                  <a:lnTo>
                    <a:pt x="1882" y="2194"/>
                  </a:lnTo>
                  <a:lnTo>
                    <a:pt x="2047" y="2047"/>
                  </a:lnTo>
                  <a:lnTo>
                    <a:pt x="2195" y="1863"/>
                  </a:lnTo>
                  <a:lnTo>
                    <a:pt x="2250" y="1770"/>
                  </a:lnTo>
                  <a:lnTo>
                    <a:pt x="2306" y="1660"/>
                  </a:lnTo>
                  <a:lnTo>
                    <a:pt x="2342" y="1549"/>
                  </a:lnTo>
                  <a:lnTo>
                    <a:pt x="2379" y="1438"/>
                  </a:lnTo>
                  <a:lnTo>
                    <a:pt x="2398" y="1309"/>
                  </a:lnTo>
                  <a:lnTo>
                    <a:pt x="2398" y="1199"/>
                  </a:lnTo>
                  <a:lnTo>
                    <a:pt x="2379" y="1070"/>
                  </a:lnTo>
                  <a:lnTo>
                    <a:pt x="2361" y="941"/>
                  </a:lnTo>
                  <a:lnTo>
                    <a:pt x="2342" y="830"/>
                  </a:lnTo>
                  <a:lnTo>
                    <a:pt x="2287" y="719"/>
                  </a:lnTo>
                  <a:lnTo>
                    <a:pt x="2250" y="627"/>
                  </a:lnTo>
                  <a:lnTo>
                    <a:pt x="2177" y="517"/>
                  </a:lnTo>
                  <a:lnTo>
                    <a:pt x="2029" y="351"/>
                  </a:lnTo>
                  <a:lnTo>
                    <a:pt x="1863"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7" name="Google Shape;3587;p13"/>
            <p:cNvSpPr/>
            <p:nvPr/>
          </p:nvSpPr>
          <p:spPr>
            <a:xfrm>
              <a:off x="5223975" y="1059075"/>
              <a:ext cx="58550" cy="58575"/>
            </a:xfrm>
            <a:custGeom>
              <a:avLst/>
              <a:gdLst/>
              <a:ahLst/>
              <a:cxnLst/>
              <a:rect l="l" t="t" r="r" b="b"/>
              <a:pathLst>
                <a:path w="2342" h="2343" extrusionOk="0">
                  <a:moveTo>
                    <a:pt x="1069" y="0"/>
                  </a:moveTo>
                  <a:lnTo>
                    <a:pt x="940" y="19"/>
                  </a:lnTo>
                  <a:lnTo>
                    <a:pt x="830" y="56"/>
                  </a:lnTo>
                  <a:lnTo>
                    <a:pt x="719" y="93"/>
                  </a:lnTo>
                  <a:lnTo>
                    <a:pt x="608" y="129"/>
                  </a:lnTo>
                  <a:lnTo>
                    <a:pt x="516" y="203"/>
                  </a:lnTo>
                  <a:lnTo>
                    <a:pt x="424" y="259"/>
                  </a:lnTo>
                  <a:lnTo>
                    <a:pt x="332" y="332"/>
                  </a:lnTo>
                  <a:lnTo>
                    <a:pt x="258" y="424"/>
                  </a:lnTo>
                  <a:lnTo>
                    <a:pt x="203" y="517"/>
                  </a:lnTo>
                  <a:lnTo>
                    <a:pt x="148" y="609"/>
                  </a:lnTo>
                  <a:lnTo>
                    <a:pt x="92" y="720"/>
                  </a:lnTo>
                  <a:lnTo>
                    <a:pt x="55" y="830"/>
                  </a:lnTo>
                  <a:lnTo>
                    <a:pt x="18" y="941"/>
                  </a:lnTo>
                  <a:lnTo>
                    <a:pt x="18" y="1070"/>
                  </a:lnTo>
                  <a:lnTo>
                    <a:pt x="0" y="1180"/>
                  </a:lnTo>
                  <a:lnTo>
                    <a:pt x="18" y="1310"/>
                  </a:lnTo>
                  <a:lnTo>
                    <a:pt x="37" y="1439"/>
                  </a:lnTo>
                  <a:lnTo>
                    <a:pt x="55" y="1549"/>
                  </a:lnTo>
                  <a:lnTo>
                    <a:pt x="111" y="1660"/>
                  </a:lnTo>
                  <a:lnTo>
                    <a:pt x="148" y="1770"/>
                  </a:lnTo>
                  <a:lnTo>
                    <a:pt x="221" y="1863"/>
                  </a:lnTo>
                  <a:lnTo>
                    <a:pt x="277" y="1955"/>
                  </a:lnTo>
                  <a:lnTo>
                    <a:pt x="369" y="2029"/>
                  </a:lnTo>
                  <a:lnTo>
                    <a:pt x="443" y="2102"/>
                  </a:lnTo>
                  <a:lnTo>
                    <a:pt x="535" y="2176"/>
                  </a:lnTo>
                  <a:lnTo>
                    <a:pt x="645" y="2231"/>
                  </a:lnTo>
                  <a:lnTo>
                    <a:pt x="738" y="2268"/>
                  </a:lnTo>
                  <a:lnTo>
                    <a:pt x="848" y="2305"/>
                  </a:lnTo>
                  <a:lnTo>
                    <a:pt x="977" y="2324"/>
                  </a:lnTo>
                  <a:lnTo>
                    <a:pt x="1088" y="2342"/>
                  </a:lnTo>
                  <a:lnTo>
                    <a:pt x="1346" y="2342"/>
                  </a:lnTo>
                  <a:lnTo>
                    <a:pt x="1457" y="2324"/>
                  </a:lnTo>
                  <a:lnTo>
                    <a:pt x="1567" y="2287"/>
                  </a:lnTo>
                  <a:lnTo>
                    <a:pt x="1678" y="2250"/>
                  </a:lnTo>
                  <a:lnTo>
                    <a:pt x="1862" y="2139"/>
                  </a:lnTo>
                  <a:lnTo>
                    <a:pt x="2028" y="1992"/>
                  </a:lnTo>
                  <a:lnTo>
                    <a:pt x="2176" y="1826"/>
                  </a:lnTo>
                  <a:lnTo>
                    <a:pt x="2268" y="1623"/>
                  </a:lnTo>
                  <a:lnTo>
                    <a:pt x="2305" y="1512"/>
                  </a:lnTo>
                  <a:lnTo>
                    <a:pt x="2323" y="1402"/>
                  </a:lnTo>
                  <a:lnTo>
                    <a:pt x="2342" y="1291"/>
                  </a:lnTo>
                  <a:lnTo>
                    <a:pt x="2342" y="1162"/>
                  </a:lnTo>
                  <a:lnTo>
                    <a:pt x="2342" y="1033"/>
                  </a:lnTo>
                  <a:lnTo>
                    <a:pt x="2323" y="922"/>
                  </a:lnTo>
                  <a:lnTo>
                    <a:pt x="2305" y="812"/>
                  </a:lnTo>
                  <a:lnTo>
                    <a:pt x="2249" y="701"/>
                  </a:lnTo>
                  <a:lnTo>
                    <a:pt x="2157" y="517"/>
                  </a:lnTo>
                  <a:lnTo>
                    <a:pt x="2010" y="332"/>
                  </a:lnTo>
                  <a:lnTo>
                    <a:pt x="1844" y="203"/>
                  </a:lnTo>
                  <a:lnTo>
                    <a:pt x="1641" y="93"/>
                  </a:lnTo>
                  <a:lnTo>
                    <a:pt x="1549" y="56"/>
                  </a:lnTo>
                  <a:lnTo>
                    <a:pt x="1420" y="19"/>
                  </a:lnTo>
                  <a:lnTo>
                    <a:pt x="1309" y="19"/>
                  </a:lnTo>
                  <a:lnTo>
                    <a:pt x="11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8" name="Google Shape;3588;p13"/>
            <p:cNvSpPr/>
            <p:nvPr/>
          </p:nvSpPr>
          <p:spPr>
            <a:xfrm>
              <a:off x="5027125" y="779725"/>
              <a:ext cx="58575" cy="58125"/>
            </a:xfrm>
            <a:custGeom>
              <a:avLst/>
              <a:gdLst/>
              <a:ahLst/>
              <a:cxnLst/>
              <a:rect l="l" t="t" r="r" b="b"/>
              <a:pathLst>
                <a:path w="2343" h="2325" extrusionOk="0">
                  <a:moveTo>
                    <a:pt x="1089" y="1"/>
                  </a:moveTo>
                  <a:lnTo>
                    <a:pt x="978" y="19"/>
                  </a:lnTo>
                  <a:lnTo>
                    <a:pt x="849" y="38"/>
                  </a:lnTo>
                  <a:lnTo>
                    <a:pt x="738" y="75"/>
                  </a:lnTo>
                  <a:lnTo>
                    <a:pt x="646" y="112"/>
                  </a:lnTo>
                  <a:lnTo>
                    <a:pt x="536" y="167"/>
                  </a:lnTo>
                  <a:lnTo>
                    <a:pt x="443" y="241"/>
                  </a:lnTo>
                  <a:lnTo>
                    <a:pt x="370" y="314"/>
                  </a:lnTo>
                  <a:lnTo>
                    <a:pt x="277" y="388"/>
                  </a:lnTo>
                  <a:lnTo>
                    <a:pt x="222" y="480"/>
                  </a:lnTo>
                  <a:lnTo>
                    <a:pt x="148" y="572"/>
                  </a:lnTo>
                  <a:lnTo>
                    <a:pt x="112" y="683"/>
                  </a:lnTo>
                  <a:lnTo>
                    <a:pt x="56" y="794"/>
                  </a:lnTo>
                  <a:lnTo>
                    <a:pt x="38" y="904"/>
                  </a:lnTo>
                  <a:lnTo>
                    <a:pt x="19" y="1015"/>
                  </a:lnTo>
                  <a:lnTo>
                    <a:pt x="1" y="1144"/>
                  </a:lnTo>
                  <a:lnTo>
                    <a:pt x="19" y="1273"/>
                  </a:lnTo>
                  <a:lnTo>
                    <a:pt x="19" y="1384"/>
                  </a:lnTo>
                  <a:lnTo>
                    <a:pt x="56" y="1494"/>
                  </a:lnTo>
                  <a:lnTo>
                    <a:pt x="93" y="1605"/>
                  </a:lnTo>
                  <a:lnTo>
                    <a:pt x="185" y="1808"/>
                  </a:lnTo>
                  <a:lnTo>
                    <a:pt x="333" y="1974"/>
                  </a:lnTo>
                  <a:lnTo>
                    <a:pt x="480" y="2121"/>
                  </a:lnTo>
                  <a:lnTo>
                    <a:pt x="683" y="2232"/>
                  </a:lnTo>
                  <a:lnTo>
                    <a:pt x="794" y="2269"/>
                  </a:lnTo>
                  <a:lnTo>
                    <a:pt x="904" y="2306"/>
                  </a:lnTo>
                  <a:lnTo>
                    <a:pt x="1015" y="2324"/>
                  </a:lnTo>
                  <a:lnTo>
                    <a:pt x="1255" y="2324"/>
                  </a:lnTo>
                  <a:lnTo>
                    <a:pt x="1384" y="2306"/>
                  </a:lnTo>
                  <a:lnTo>
                    <a:pt x="1494" y="2287"/>
                  </a:lnTo>
                  <a:lnTo>
                    <a:pt x="1605" y="2250"/>
                  </a:lnTo>
                  <a:lnTo>
                    <a:pt x="1716" y="2213"/>
                  </a:lnTo>
                  <a:lnTo>
                    <a:pt x="1808" y="2158"/>
                  </a:lnTo>
                  <a:lnTo>
                    <a:pt x="1900" y="2084"/>
                  </a:lnTo>
                  <a:lnTo>
                    <a:pt x="1992" y="2011"/>
                  </a:lnTo>
                  <a:lnTo>
                    <a:pt x="2066" y="1937"/>
                  </a:lnTo>
                  <a:lnTo>
                    <a:pt x="2140" y="1845"/>
                  </a:lnTo>
                  <a:lnTo>
                    <a:pt x="2195" y="1752"/>
                  </a:lnTo>
                  <a:lnTo>
                    <a:pt x="2250" y="1642"/>
                  </a:lnTo>
                  <a:lnTo>
                    <a:pt x="2287" y="1531"/>
                  </a:lnTo>
                  <a:lnTo>
                    <a:pt x="2324" y="1421"/>
                  </a:lnTo>
                  <a:lnTo>
                    <a:pt x="2343" y="1310"/>
                  </a:lnTo>
                  <a:lnTo>
                    <a:pt x="2343" y="1181"/>
                  </a:lnTo>
                  <a:lnTo>
                    <a:pt x="2343" y="1052"/>
                  </a:lnTo>
                  <a:lnTo>
                    <a:pt x="2324" y="941"/>
                  </a:lnTo>
                  <a:lnTo>
                    <a:pt x="2287" y="831"/>
                  </a:lnTo>
                  <a:lnTo>
                    <a:pt x="2269" y="720"/>
                  </a:lnTo>
                  <a:lnTo>
                    <a:pt x="2158" y="517"/>
                  </a:lnTo>
                  <a:lnTo>
                    <a:pt x="2029" y="351"/>
                  </a:lnTo>
                  <a:lnTo>
                    <a:pt x="1863" y="204"/>
                  </a:lnTo>
                  <a:lnTo>
                    <a:pt x="1660" y="93"/>
                  </a:lnTo>
                  <a:lnTo>
                    <a:pt x="1568" y="56"/>
                  </a:lnTo>
                  <a:lnTo>
                    <a:pt x="1458"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9" name="Google Shape;3589;p13"/>
            <p:cNvSpPr/>
            <p:nvPr/>
          </p:nvSpPr>
          <p:spPr>
            <a:xfrm>
              <a:off x="4859350" y="340450"/>
              <a:ext cx="57650" cy="57650"/>
            </a:xfrm>
            <a:custGeom>
              <a:avLst/>
              <a:gdLst/>
              <a:ahLst/>
              <a:cxnLst/>
              <a:rect l="l" t="t" r="r" b="b"/>
              <a:pathLst>
                <a:path w="2306" h="2306" extrusionOk="0">
                  <a:moveTo>
                    <a:pt x="1051" y="0"/>
                  </a:moveTo>
                  <a:lnTo>
                    <a:pt x="941" y="19"/>
                  </a:lnTo>
                  <a:lnTo>
                    <a:pt x="830" y="37"/>
                  </a:lnTo>
                  <a:lnTo>
                    <a:pt x="720" y="74"/>
                  </a:lnTo>
                  <a:lnTo>
                    <a:pt x="517" y="166"/>
                  </a:lnTo>
                  <a:lnTo>
                    <a:pt x="351" y="314"/>
                  </a:lnTo>
                  <a:lnTo>
                    <a:pt x="203" y="480"/>
                  </a:lnTo>
                  <a:lnTo>
                    <a:pt x="93" y="664"/>
                  </a:lnTo>
                  <a:lnTo>
                    <a:pt x="56" y="775"/>
                  </a:lnTo>
                  <a:lnTo>
                    <a:pt x="19" y="885"/>
                  </a:lnTo>
                  <a:lnTo>
                    <a:pt x="0" y="996"/>
                  </a:lnTo>
                  <a:lnTo>
                    <a:pt x="0" y="1107"/>
                  </a:lnTo>
                  <a:lnTo>
                    <a:pt x="0" y="1236"/>
                  </a:lnTo>
                  <a:lnTo>
                    <a:pt x="19" y="1365"/>
                  </a:lnTo>
                  <a:lnTo>
                    <a:pt x="37" y="1475"/>
                  </a:lnTo>
                  <a:lnTo>
                    <a:pt x="74" y="1586"/>
                  </a:lnTo>
                  <a:lnTo>
                    <a:pt x="111" y="1697"/>
                  </a:lnTo>
                  <a:lnTo>
                    <a:pt x="166" y="1789"/>
                  </a:lnTo>
                  <a:lnTo>
                    <a:pt x="240" y="1881"/>
                  </a:lnTo>
                  <a:lnTo>
                    <a:pt x="314" y="1973"/>
                  </a:lnTo>
                  <a:lnTo>
                    <a:pt x="388" y="2047"/>
                  </a:lnTo>
                  <a:lnTo>
                    <a:pt x="480" y="2102"/>
                  </a:lnTo>
                  <a:lnTo>
                    <a:pt x="572" y="2176"/>
                  </a:lnTo>
                  <a:lnTo>
                    <a:pt x="683" y="2213"/>
                  </a:lnTo>
                  <a:lnTo>
                    <a:pt x="793" y="2250"/>
                  </a:lnTo>
                  <a:lnTo>
                    <a:pt x="904" y="2287"/>
                  </a:lnTo>
                  <a:lnTo>
                    <a:pt x="1033" y="2305"/>
                  </a:lnTo>
                  <a:lnTo>
                    <a:pt x="1273" y="2305"/>
                  </a:lnTo>
                  <a:lnTo>
                    <a:pt x="1383" y="2287"/>
                  </a:lnTo>
                  <a:lnTo>
                    <a:pt x="1494" y="2268"/>
                  </a:lnTo>
                  <a:lnTo>
                    <a:pt x="1605" y="2231"/>
                  </a:lnTo>
                  <a:lnTo>
                    <a:pt x="1807" y="2121"/>
                  </a:lnTo>
                  <a:lnTo>
                    <a:pt x="1973" y="1973"/>
                  </a:lnTo>
                  <a:lnTo>
                    <a:pt x="2102" y="1807"/>
                  </a:lnTo>
                  <a:lnTo>
                    <a:pt x="2213" y="1623"/>
                  </a:lnTo>
                  <a:lnTo>
                    <a:pt x="2250" y="1512"/>
                  </a:lnTo>
                  <a:lnTo>
                    <a:pt x="2287" y="1402"/>
                  </a:lnTo>
                  <a:lnTo>
                    <a:pt x="2305" y="1291"/>
                  </a:lnTo>
                  <a:lnTo>
                    <a:pt x="2305" y="1162"/>
                  </a:lnTo>
                  <a:lnTo>
                    <a:pt x="2305" y="1051"/>
                  </a:lnTo>
                  <a:lnTo>
                    <a:pt x="2287" y="922"/>
                  </a:lnTo>
                  <a:lnTo>
                    <a:pt x="2268" y="812"/>
                  </a:lnTo>
                  <a:lnTo>
                    <a:pt x="2231" y="701"/>
                  </a:lnTo>
                  <a:lnTo>
                    <a:pt x="2121" y="517"/>
                  </a:lnTo>
                  <a:lnTo>
                    <a:pt x="1992" y="332"/>
                  </a:lnTo>
                  <a:lnTo>
                    <a:pt x="1826" y="203"/>
                  </a:lnTo>
                  <a:lnTo>
                    <a:pt x="1623" y="92"/>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0" name="Google Shape;3590;p13"/>
            <p:cNvSpPr/>
            <p:nvPr/>
          </p:nvSpPr>
          <p:spPr>
            <a:xfrm>
              <a:off x="5158500" y="967800"/>
              <a:ext cx="58575" cy="59025"/>
            </a:xfrm>
            <a:custGeom>
              <a:avLst/>
              <a:gdLst/>
              <a:ahLst/>
              <a:cxnLst/>
              <a:rect l="l" t="t" r="r" b="b"/>
              <a:pathLst>
                <a:path w="2343" h="2361" extrusionOk="0">
                  <a:moveTo>
                    <a:pt x="1052" y="1"/>
                  </a:moveTo>
                  <a:lnTo>
                    <a:pt x="923" y="19"/>
                  </a:lnTo>
                  <a:lnTo>
                    <a:pt x="812" y="38"/>
                  </a:lnTo>
                  <a:lnTo>
                    <a:pt x="701" y="93"/>
                  </a:lnTo>
                  <a:lnTo>
                    <a:pt x="609" y="130"/>
                  </a:lnTo>
                  <a:lnTo>
                    <a:pt x="499" y="185"/>
                  </a:lnTo>
                  <a:lnTo>
                    <a:pt x="406" y="259"/>
                  </a:lnTo>
                  <a:lnTo>
                    <a:pt x="333" y="333"/>
                  </a:lnTo>
                  <a:lnTo>
                    <a:pt x="259" y="425"/>
                  </a:lnTo>
                  <a:lnTo>
                    <a:pt x="185" y="517"/>
                  </a:lnTo>
                  <a:lnTo>
                    <a:pt x="130" y="609"/>
                  </a:lnTo>
                  <a:lnTo>
                    <a:pt x="75" y="720"/>
                  </a:lnTo>
                  <a:lnTo>
                    <a:pt x="38" y="830"/>
                  </a:lnTo>
                  <a:lnTo>
                    <a:pt x="19" y="941"/>
                  </a:lnTo>
                  <a:lnTo>
                    <a:pt x="1" y="1052"/>
                  </a:lnTo>
                  <a:lnTo>
                    <a:pt x="1" y="1181"/>
                  </a:lnTo>
                  <a:lnTo>
                    <a:pt x="1" y="1310"/>
                  </a:lnTo>
                  <a:lnTo>
                    <a:pt x="19" y="1420"/>
                  </a:lnTo>
                  <a:lnTo>
                    <a:pt x="38" y="1531"/>
                  </a:lnTo>
                  <a:lnTo>
                    <a:pt x="75" y="1642"/>
                  </a:lnTo>
                  <a:lnTo>
                    <a:pt x="185" y="1826"/>
                  </a:lnTo>
                  <a:lnTo>
                    <a:pt x="333" y="2010"/>
                  </a:lnTo>
                  <a:lnTo>
                    <a:pt x="499" y="2139"/>
                  </a:lnTo>
                  <a:lnTo>
                    <a:pt x="683" y="2250"/>
                  </a:lnTo>
                  <a:lnTo>
                    <a:pt x="794" y="2287"/>
                  </a:lnTo>
                  <a:lnTo>
                    <a:pt x="904" y="2324"/>
                  </a:lnTo>
                  <a:lnTo>
                    <a:pt x="1015" y="2342"/>
                  </a:lnTo>
                  <a:lnTo>
                    <a:pt x="1144" y="2361"/>
                  </a:lnTo>
                  <a:lnTo>
                    <a:pt x="1255" y="2342"/>
                  </a:lnTo>
                  <a:lnTo>
                    <a:pt x="1384" y="2342"/>
                  </a:lnTo>
                  <a:lnTo>
                    <a:pt x="1494" y="2305"/>
                  </a:lnTo>
                  <a:lnTo>
                    <a:pt x="1605" y="2269"/>
                  </a:lnTo>
                  <a:lnTo>
                    <a:pt x="1716" y="2232"/>
                  </a:lnTo>
                  <a:lnTo>
                    <a:pt x="1808" y="2176"/>
                  </a:lnTo>
                  <a:lnTo>
                    <a:pt x="1900" y="2103"/>
                  </a:lnTo>
                  <a:lnTo>
                    <a:pt x="1992" y="2029"/>
                  </a:lnTo>
                  <a:lnTo>
                    <a:pt x="2066" y="1955"/>
                  </a:lnTo>
                  <a:lnTo>
                    <a:pt x="2140" y="1863"/>
                  </a:lnTo>
                  <a:lnTo>
                    <a:pt x="2195" y="1752"/>
                  </a:lnTo>
                  <a:lnTo>
                    <a:pt x="2250" y="1660"/>
                  </a:lnTo>
                  <a:lnTo>
                    <a:pt x="2287" y="1549"/>
                  </a:lnTo>
                  <a:lnTo>
                    <a:pt x="2324" y="1439"/>
                  </a:lnTo>
                  <a:lnTo>
                    <a:pt x="2342" y="1310"/>
                  </a:lnTo>
                  <a:lnTo>
                    <a:pt x="2342" y="1199"/>
                  </a:lnTo>
                  <a:lnTo>
                    <a:pt x="2342" y="1070"/>
                  </a:lnTo>
                  <a:lnTo>
                    <a:pt x="2324" y="941"/>
                  </a:lnTo>
                  <a:lnTo>
                    <a:pt x="2306" y="830"/>
                  </a:lnTo>
                  <a:lnTo>
                    <a:pt x="2269" y="720"/>
                  </a:lnTo>
                  <a:lnTo>
                    <a:pt x="2213" y="609"/>
                  </a:lnTo>
                  <a:lnTo>
                    <a:pt x="2158" y="517"/>
                  </a:lnTo>
                  <a:lnTo>
                    <a:pt x="2084" y="425"/>
                  </a:lnTo>
                  <a:lnTo>
                    <a:pt x="2011" y="333"/>
                  </a:lnTo>
                  <a:lnTo>
                    <a:pt x="1937" y="259"/>
                  </a:lnTo>
                  <a:lnTo>
                    <a:pt x="1845" y="203"/>
                  </a:lnTo>
                  <a:lnTo>
                    <a:pt x="1752" y="130"/>
                  </a:lnTo>
                  <a:lnTo>
                    <a:pt x="1642" y="93"/>
                  </a:lnTo>
                  <a:lnTo>
                    <a:pt x="1531" y="56"/>
                  </a:lnTo>
                  <a:lnTo>
                    <a:pt x="142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1" name="Google Shape;3591;p13"/>
            <p:cNvSpPr/>
            <p:nvPr/>
          </p:nvSpPr>
          <p:spPr>
            <a:xfrm>
              <a:off x="5432775" y="1261900"/>
              <a:ext cx="58100" cy="58100"/>
            </a:xfrm>
            <a:custGeom>
              <a:avLst/>
              <a:gdLst/>
              <a:ahLst/>
              <a:cxnLst/>
              <a:rect l="l" t="t" r="r" b="b"/>
              <a:pathLst>
                <a:path w="2324" h="2324" extrusionOk="0">
                  <a:moveTo>
                    <a:pt x="1070" y="0"/>
                  </a:moveTo>
                  <a:lnTo>
                    <a:pt x="941" y="19"/>
                  </a:lnTo>
                  <a:lnTo>
                    <a:pt x="830" y="56"/>
                  </a:lnTo>
                  <a:lnTo>
                    <a:pt x="720" y="92"/>
                  </a:lnTo>
                  <a:lnTo>
                    <a:pt x="609" y="129"/>
                  </a:lnTo>
                  <a:lnTo>
                    <a:pt x="517" y="185"/>
                  </a:lnTo>
                  <a:lnTo>
                    <a:pt x="425" y="258"/>
                  </a:lnTo>
                  <a:lnTo>
                    <a:pt x="332" y="332"/>
                  </a:lnTo>
                  <a:lnTo>
                    <a:pt x="259" y="406"/>
                  </a:lnTo>
                  <a:lnTo>
                    <a:pt x="185" y="498"/>
                  </a:lnTo>
                  <a:lnTo>
                    <a:pt x="130" y="609"/>
                  </a:lnTo>
                  <a:lnTo>
                    <a:pt x="93" y="701"/>
                  </a:lnTo>
                  <a:lnTo>
                    <a:pt x="56" y="811"/>
                  </a:lnTo>
                  <a:lnTo>
                    <a:pt x="19" y="922"/>
                  </a:lnTo>
                  <a:lnTo>
                    <a:pt x="0" y="1051"/>
                  </a:lnTo>
                  <a:lnTo>
                    <a:pt x="0" y="1180"/>
                  </a:lnTo>
                  <a:lnTo>
                    <a:pt x="0" y="1291"/>
                  </a:lnTo>
                  <a:lnTo>
                    <a:pt x="19" y="1420"/>
                  </a:lnTo>
                  <a:lnTo>
                    <a:pt x="56" y="1531"/>
                  </a:lnTo>
                  <a:lnTo>
                    <a:pt x="93" y="1641"/>
                  </a:lnTo>
                  <a:lnTo>
                    <a:pt x="185" y="1826"/>
                  </a:lnTo>
                  <a:lnTo>
                    <a:pt x="332" y="1992"/>
                  </a:lnTo>
                  <a:lnTo>
                    <a:pt x="498" y="2139"/>
                  </a:lnTo>
                  <a:lnTo>
                    <a:pt x="701" y="2231"/>
                  </a:lnTo>
                  <a:lnTo>
                    <a:pt x="812" y="2268"/>
                  </a:lnTo>
                  <a:lnTo>
                    <a:pt x="922" y="2305"/>
                  </a:lnTo>
                  <a:lnTo>
                    <a:pt x="1033" y="2323"/>
                  </a:lnTo>
                  <a:lnTo>
                    <a:pt x="1273" y="2323"/>
                  </a:lnTo>
                  <a:lnTo>
                    <a:pt x="1383" y="2305"/>
                  </a:lnTo>
                  <a:lnTo>
                    <a:pt x="1512" y="2287"/>
                  </a:lnTo>
                  <a:lnTo>
                    <a:pt x="1605" y="2250"/>
                  </a:lnTo>
                  <a:lnTo>
                    <a:pt x="1807" y="2139"/>
                  </a:lnTo>
                  <a:lnTo>
                    <a:pt x="1973" y="2010"/>
                  </a:lnTo>
                  <a:lnTo>
                    <a:pt x="2121" y="1844"/>
                  </a:lnTo>
                  <a:lnTo>
                    <a:pt x="2231" y="1641"/>
                  </a:lnTo>
                  <a:lnTo>
                    <a:pt x="2268" y="1531"/>
                  </a:lnTo>
                  <a:lnTo>
                    <a:pt x="2287" y="1420"/>
                  </a:lnTo>
                  <a:lnTo>
                    <a:pt x="2305" y="1309"/>
                  </a:lnTo>
                  <a:lnTo>
                    <a:pt x="2324" y="1180"/>
                  </a:lnTo>
                  <a:lnTo>
                    <a:pt x="2324" y="1070"/>
                  </a:lnTo>
                  <a:lnTo>
                    <a:pt x="2305" y="941"/>
                  </a:lnTo>
                  <a:lnTo>
                    <a:pt x="2268" y="830"/>
                  </a:lnTo>
                  <a:lnTo>
                    <a:pt x="2231" y="719"/>
                  </a:lnTo>
                  <a:lnTo>
                    <a:pt x="2139" y="535"/>
                  </a:lnTo>
                  <a:lnTo>
                    <a:pt x="2010" y="351"/>
                  </a:lnTo>
                  <a:lnTo>
                    <a:pt x="1844" y="203"/>
                  </a:lnTo>
                  <a:lnTo>
                    <a:pt x="1641" y="111"/>
                  </a:lnTo>
                  <a:lnTo>
                    <a:pt x="1531" y="56"/>
                  </a:lnTo>
                  <a:lnTo>
                    <a:pt x="1420" y="37"/>
                  </a:lnTo>
                  <a:lnTo>
                    <a:pt x="1310" y="19"/>
                  </a:lnTo>
                  <a:lnTo>
                    <a:pt x="11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2" name="Google Shape;3592;p13"/>
            <p:cNvSpPr/>
            <p:nvPr/>
          </p:nvSpPr>
          <p:spPr>
            <a:xfrm>
              <a:off x="4872725" y="259775"/>
              <a:ext cx="59475" cy="59500"/>
            </a:xfrm>
            <a:custGeom>
              <a:avLst/>
              <a:gdLst/>
              <a:ahLst/>
              <a:cxnLst/>
              <a:rect l="l" t="t" r="r" b="b"/>
              <a:pathLst>
                <a:path w="2379" h="2380" extrusionOk="0">
                  <a:moveTo>
                    <a:pt x="1033" y="1"/>
                  </a:moveTo>
                  <a:lnTo>
                    <a:pt x="922" y="19"/>
                  </a:lnTo>
                  <a:lnTo>
                    <a:pt x="811" y="56"/>
                  </a:lnTo>
                  <a:lnTo>
                    <a:pt x="701" y="93"/>
                  </a:lnTo>
                  <a:lnTo>
                    <a:pt x="590" y="148"/>
                  </a:lnTo>
                  <a:lnTo>
                    <a:pt x="498" y="203"/>
                  </a:lnTo>
                  <a:lnTo>
                    <a:pt x="332" y="351"/>
                  </a:lnTo>
                  <a:lnTo>
                    <a:pt x="185" y="535"/>
                  </a:lnTo>
                  <a:lnTo>
                    <a:pt x="129" y="646"/>
                  </a:lnTo>
                  <a:lnTo>
                    <a:pt x="74" y="738"/>
                  </a:lnTo>
                  <a:lnTo>
                    <a:pt x="37" y="849"/>
                  </a:lnTo>
                  <a:lnTo>
                    <a:pt x="19" y="959"/>
                  </a:lnTo>
                  <a:lnTo>
                    <a:pt x="0" y="1088"/>
                  </a:lnTo>
                  <a:lnTo>
                    <a:pt x="0" y="1218"/>
                  </a:lnTo>
                  <a:lnTo>
                    <a:pt x="0" y="1328"/>
                  </a:lnTo>
                  <a:lnTo>
                    <a:pt x="37" y="1457"/>
                  </a:lnTo>
                  <a:lnTo>
                    <a:pt x="55" y="1568"/>
                  </a:lnTo>
                  <a:lnTo>
                    <a:pt x="92" y="1678"/>
                  </a:lnTo>
                  <a:lnTo>
                    <a:pt x="148" y="1771"/>
                  </a:lnTo>
                  <a:lnTo>
                    <a:pt x="221" y="1881"/>
                  </a:lnTo>
                  <a:lnTo>
                    <a:pt x="369" y="2047"/>
                  </a:lnTo>
                  <a:lnTo>
                    <a:pt x="535" y="2176"/>
                  </a:lnTo>
                  <a:lnTo>
                    <a:pt x="645" y="2250"/>
                  </a:lnTo>
                  <a:lnTo>
                    <a:pt x="738" y="2287"/>
                  </a:lnTo>
                  <a:lnTo>
                    <a:pt x="848" y="2324"/>
                  </a:lnTo>
                  <a:lnTo>
                    <a:pt x="977" y="2361"/>
                  </a:lnTo>
                  <a:lnTo>
                    <a:pt x="1088" y="2361"/>
                  </a:lnTo>
                  <a:lnTo>
                    <a:pt x="1217" y="2379"/>
                  </a:lnTo>
                  <a:lnTo>
                    <a:pt x="1328" y="2361"/>
                  </a:lnTo>
                  <a:lnTo>
                    <a:pt x="1457" y="2342"/>
                  </a:lnTo>
                  <a:lnTo>
                    <a:pt x="1567" y="2305"/>
                  </a:lnTo>
                  <a:lnTo>
                    <a:pt x="1678" y="2268"/>
                  </a:lnTo>
                  <a:lnTo>
                    <a:pt x="1770" y="2213"/>
                  </a:lnTo>
                  <a:lnTo>
                    <a:pt x="1881" y="2158"/>
                  </a:lnTo>
                  <a:lnTo>
                    <a:pt x="2047" y="2010"/>
                  </a:lnTo>
                  <a:lnTo>
                    <a:pt x="2194" y="1826"/>
                  </a:lnTo>
                  <a:lnTo>
                    <a:pt x="2250" y="1734"/>
                  </a:lnTo>
                  <a:lnTo>
                    <a:pt x="2286" y="1623"/>
                  </a:lnTo>
                  <a:lnTo>
                    <a:pt x="2323" y="1513"/>
                  </a:lnTo>
                  <a:lnTo>
                    <a:pt x="2360" y="1402"/>
                  </a:lnTo>
                  <a:lnTo>
                    <a:pt x="2379" y="1273"/>
                  </a:lnTo>
                  <a:lnTo>
                    <a:pt x="2379" y="1162"/>
                  </a:lnTo>
                  <a:lnTo>
                    <a:pt x="2360" y="1033"/>
                  </a:lnTo>
                  <a:lnTo>
                    <a:pt x="2342" y="923"/>
                  </a:lnTo>
                  <a:lnTo>
                    <a:pt x="2305" y="812"/>
                  </a:lnTo>
                  <a:lnTo>
                    <a:pt x="2268" y="701"/>
                  </a:lnTo>
                  <a:lnTo>
                    <a:pt x="2213" y="591"/>
                  </a:lnTo>
                  <a:lnTo>
                    <a:pt x="2157" y="498"/>
                  </a:lnTo>
                  <a:lnTo>
                    <a:pt x="2010" y="332"/>
                  </a:lnTo>
                  <a:lnTo>
                    <a:pt x="1826" y="185"/>
                  </a:lnTo>
                  <a:lnTo>
                    <a:pt x="1733" y="130"/>
                  </a:lnTo>
                  <a:lnTo>
                    <a:pt x="1623" y="74"/>
                  </a:lnTo>
                  <a:lnTo>
                    <a:pt x="1512" y="37"/>
                  </a:lnTo>
                  <a:lnTo>
                    <a:pt x="140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3" name="Google Shape;3593;p13"/>
            <p:cNvSpPr/>
            <p:nvPr/>
          </p:nvSpPr>
          <p:spPr>
            <a:xfrm>
              <a:off x="6360675" y="1590550"/>
              <a:ext cx="40575" cy="57650"/>
            </a:xfrm>
            <a:custGeom>
              <a:avLst/>
              <a:gdLst/>
              <a:ahLst/>
              <a:cxnLst/>
              <a:rect l="l" t="t" r="r" b="b"/>
              <a:pathLst>
                <a:path w="1623" h="2306" extrusionOk="0">
                  <a:moveTo>
                    <a:pt x="1033" y="1"/>
                  </a:moveTo>
                  <a:lnTo>
                    <a:pt x="922" y="19"/>
                  </a:lnTo>
                  <a:lnTo>
                    <a:pt x="812" y="38"/>
                  </a:lnTo>
                  <a:lnTo>
                    <a:pt x="701" y="74"/>
                  </a:lnTo>
                  <a:lnTo>
                    <a:pt x="498" y="185"/>
                  </a:lnTo>
                  <a:lnTo>
                    <a:pt x="332" y="314"/>
                  </a:lnTo>
                  <a:lnTo>
                    <a:pt x="203" y="480"/>
                  </a:lnTo>
                  <a:lnTo>
                    <a:pt x="93" y="683"/>
                  </a:lnTo>
                  <a:lnTo>
                    <a:pt x="56" y="793"/>
                  </a:lnTo>
                  <a:lnTo>
                    <a:pt x="19" y="904"/>
                  </a:lnTo>
                  <a:lnTo>
                    <a:pt x="0" y="1015"/>
                  </a:lnTo>
                  <a:lnTo>
                    <a:pt x="0" y="1125"/>
                  </a:lnTo>
                  <a:lnTo>
                    <a:pt x="0" y="1254"/>
                  </a:lnTo>
                  <a:lnTo>
                    <a:pt x="19" y="1365"/>
                  </a:lnTo>
                  <a:lnTo>
                    <a:pt x="37" y="1476"/>
                  </a:lnTo>
                  <a:lnTo>
                    <a:pt x="74" y="1586"/>
                  </a:lnTo>
                  <a:lnTo>
                    <a:pt x="185" y="1789"/>
                  </a:lnTo>
                  <a:lnTo>
                    <a:pt x="314" y="1955"/>
                  </a:lnTo>
                  <a:lnTo>
                    <a:pt x="480" y="2103"/>
                  </a:lnTo>
                  <a:lnTo>
                    <a:pt x="683" y="2195"/>
                  </a:lnTo>
                  <a:lnTo>
                    <a:pt x="775" y="2250"/>
                  </a:lnTo>
                  <a:lnTo>
                    <a:pt x="885" y="2269"/>
                  </a:lnTo>
                  <a:lnTo>
                    <a:pt x="1015" y="2287"/>
                  </a:lnTo>
                  <a:lnTo>
                    <a:pt x="1125" y="2305"/>
                  </a:lnTo>
                  <a:lnTo>
                    <a:pt x="1254" y="2287"/>
                  </a:lnTo>
                  <a:lnTo>
                    <a:pt x="1383" y="2269"/>
                  </a:lnTo>
                  <a:lnTo>
                    <a:pt x="1512" y="2232"/>
                  </a:lnTo>
                  <a:lnTo>
                    <a:pt x="1623" y="2195"/>
                  </a:lnTo>
                  <a:lnTo>
                    <a:pt x="1623" y="111"/>
                  </a:lnTo>
                  <a:lnTo>
                    <a:pt x="1512" y="56"/>
                  </a:lnTo>
                  <a:lnTo>
                    <a:pt x="1402"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4" name="Google Shape;3594;p13"/>
            <p:cNvSpPr/>
            <p:nvPr/>
          </p:nvSpPr>
          <p:spPr>
            <a:xfrm>
              <a:off x="6280475" y="1575800"/>
              <a:ext cx="58100" cy="58100"/>
            </a:xfrm>
            <a:custGeom>
              <a:avLst/>
              <a:gdLst/>
              <a:ahLst/>
              <a:cxnLst/>
              <a:rect l="l" t="t" r="r" b="b"/>
              <a:pathLst>
                <a:path w="2324" h="2324" extrusionOk="0">
                  <a:moveTo>
                    <a:pt x="1125" y="1"/>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2"/>
                  </a:lnTo>
                  <a:lnTo>
                    <a:pt x="0" y="1181"/>
                  </a:lnTo>
                  <a:lnTo>
                    <a:pt x="0" y="1291"/>
                  </a:lnTo>
                  <a:lnTo>
                    <a:pt x="19" y="1402"/>
                  </a:lnTo>
                  <a:lnTo>
                    <a:pt x="37" y="1531"/>
                  </a:lnTo>
                  <a:lnTo>
                    <a:pt x="74" y="1623"/>
                  </a:lnTo>
                  <a:lnTo>
                    <a:pt x="185" y="1826"/>
                  </a:lnTo>
                  <a:lnTo>
                    <a:pt x="332" y="1992"/>
                  </a:lnTo>
                  <a:lnTo>
                    <a:pt x="498" y="2139"/>
                  </a:lnTo>
                  <a:lnTo>
                    <a:pt x="682" y="2232"/>
                  </a:lnTo>
                  <a:lnTo>
                    <a:pt x="793" y="2269"/>
                  </a:lnTo>
                  <a:lnTo>
                    <a:pt x="904" y="2305"/>
                  </a:lnTo>
                  <a:lnTo>
                    <a:pt x="1014" y="2324"/>
                  </a:lnTo>
                  <a:lnTo>
                    <a:pt x="1272" y="2324"/>
                  </a:lnTo>
                  <a:lnTo>
                    <a:pt x="1383" y="2305"/>
                  </a:lnTo>
                  <a:lnTo>
                    <a:pt x="1512" y="2287"/>
                  </a:lnTo>
                  <a:lnTo>
                    <a:pt x="1623" y="2232"/>
                  </a:lnTo>
                  <a:lnTo>
                    <a:pt x="1715" y="2195"/>
                  </a:lnTo>
                  <a:lnTo>
                    <a:pt x="1826" y="2139"/>
                  </a:lnTo>
                  <a:lnTo>
                    <a:pt x="1899" y="2066"/>
                  </a:lnTo>
                  <a:lnTo>
                    <a:pt x="1992" y="1992"/>
                  </a:lnTo>
                  <a:lnTo>
                    <a:pt x="2065" y="1900"/>
                  </a:lnTo>
                  <a:lnTo>
                    <a:pt x="2139" y="1808"/>
                  </a:lnTo>
                  <a:lnTo>
                    <a:pt x="2194" y="1715"/>
                  </a:lnTo>
                  <a:lnTo>
                    <a:pt x="2231" y="1605"/>
                  </a:lnTo>
                  <a:lnTo>
                    <a:pt x="2268" y="1494"/>
                  </a:lnTo>
                  <a:lnTo>
                    <a:pt x="2305" y="1383"/>
                  </a:lnTo>
                  <a:lnTo>
                    <a:pt x="2305" y="1254"/>
                  </a:lnTo>
                  <a:lnTo>
                    <a:pt x="2323" y="1125"/>
                  </a:lnTo>
                  <a:lnTo>
                    <a:pt x="2305" y="1015"/>
                  </a:lnTo>
                  <a:lnTo>
                    <a:pt x="2287" y="904"/>
                  </a:lnTo>
                  <a:lnTo>
                    <a:pt x="2250" y="793"/>
                  </a:lnTo>
                  <a:lnTo>
                    <a:pt x="2213" y="683"/>
                  </a:lnTo>
                  <a:lnTo>
                    <a:pt x="2102" y="480"/>
                  </a:lnTo>
                  <a:lnTo>
                    <a:pt x="1973" y="314"/>
                  </a:lnTo>
                  <a:lnTo>
                    <a:pt x="1789" y="185"/>
                  </a:lnTo>
                  <a:lnTo>
                    <a:pt x="1586" y="93"/>
                  </a:lnTo>
                  <a:lnTo>
                    <a:pt x="1494" y="56"/>
                  </a:lnTo>
                  <a:lnTo>
                    <a:pt x="1365" y="19"/>
                  </a:lnTo>
                  <a:lnTo>
                    <a:pt x="1254"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5" name="Google Shape;3595;p13"/>
            <p:cNvSpPr/>
            <p:nvPr/>
          </p:nvSpPr>
          <p:spPr>
            <a:xfrm>
              <a:off x="6200250" y="1561525"/>
              <a:ext cx="58125" cy="58550"/>
            </a:xfrm>
            <a:custGeom>
              <a:avLst/>
              <a:gdLst/>
              <a:ahLst/>
              <a:cxnLst/>
              <a:rect l="l" t="t" r="r" b="b"/>
              <a:pathLst>
                <a:path w="2325" h="2342" extrusionOk="0">
                  <a:moveTo>
                    <a:pt x="1015" y="0"/>
                  </a:moveTo>
                  <a:lnTo>
                    <a:pt x="904" y="37"/>
                  </a:lnTo>
                  <a:lnTo>
                    <a:pt x="794" y="55"/>
                  </a:lnTo>
                  <a:lnTo>
                    <a:pt x="683" y="92"/>
                  </a:lnTo>
                  <a:lnTo>
                    <a:pt x="499" y="203"/>
                  </a:lnTo>
                  <a:lnTo>
                    <a:pt x="333" y="350"/>
                  </a:lnTo>
                  <a:lnTo>
                    <a:pt x="185" y="516"/>
                  </a:lnTo>
                  <a:lnTo>
                    <a:pt x="93" y="701"/>
                  </a:lnTo>
                  <a:lnTo>
                    <a:pt x="56" y="811"/>
                  </a:lnTo>
                  <a:lnTo>
                    <a:pt x="19" y="922"/>
                  </a:lnTo>
                  <a:lnTo>
                    <a:pt x="1" y="1051"/>
                  </a:lnTo>
                  <a:lnTo>
                    <a:pt x="1" y="1162"/>
                  </a:lnTo>
                  <a:lnTo>
                    <a:pt x="1" y="1291"/>
                  </a:lnTo>
                  <a:lnTo>
                    <a:pt x="19" y="1401"/>
                  </a:lnTo>
                  <a:lnTo>
                    <a:pt x="56" y="1530"/>
                  </a:lnTo>
                  <a:lnTo>
                    <a:pt x="93" y="1641"/>
                  </a:lnTo>
                  <a:lnTo>
                    <a:pt x="130" y="1733"/>
                  </a:lnTo>
                  <a:lnTo>
                    <a:pt x="204" y="1844"/>
                  </a:lnTo>
                  <a:lnTo>
                    <a:pt x="259" y="1918"/>
                  </a:lnTo>
                  <a:lnTo>
                    <a:pt x="333" y="2010"/>
                  </a:lnTo>
                  <a:lnTo>
                    <a:pt x="425" y="2084"/>
                  </a:lnTo>
                  <a:lnTo>
                    <a:pt x="517" y="2157"/>
                  </a:lnTo>
                  <a:lnTo>
                    <a:pt x="609" y="2213"/>
                  </a:lnTo>
                  <a:lnTo>
                    <a:pt x="720" y="2249"/>
                  </a:lnTo>
                  <a:lnTo>
                    <a:pt x="831" y="2286"/>
                  </a:lnTo>
                  <a:lnTo>
                    <a:pt x="941" y="2323"/>
                  </a:lnTo>
                  <a:lnTo>
                    <a:pt x="1070" y="2323"/>
                  </a:lnTo>
                  <a:lnTo>
                    <a:pt x="1199" y="2342"/>
                  </a:lnTo>
                  <a:lnTo>
                    <a:pt x="1310" y="2323"/>
                  </a:lnTo>
                  <a:lnTo>
                    <a:pt x="1421" y="2305"/>
                  </a:lnTo>
                  <a:lnTo>
                    <a:pt x="1531" y="2286"/>
                  </a:lnTo>
                  <a:lnTo>
                    <a:pt x="1642" y="2231"/>
                  </a:lnTo>
                  <a:lnTo>
                    <a:pt x="1845" y="2139"/>
                  </a:lnTo>
                  <a:lnTo>
                    <a:pt x="2011" y="1991"/>
                  </a:lnTo>
                  <a:lnTo>
                    <a:pt x="2140" y="1825"/>
                  </a:lnTo>
                  <a:lnTo>
                    <a:pt x="2250" y="1623"/>
                  </a:lnTo>
                  <a:lnTo>
                    <a:pt x="2287" y="1512"/>
                  </a:lnTo>
                  <a:lnTo>
                    <a:pt x="2306" y="1401"/>
                  </a:lnTo>
                  <a:lnTo>
                    <a:pt x="2324" y="1291"/>
                  </a:lnTo>
                  <a:lnTo>
                    <a:pt x="2324" y="1162"/>
                  </a:lnTo>
                  <a:lnTo>
                    <a:pt x="2324" y="1051"/>
                  </a:lnTo>
                  <a:lnTo>
                    <a:pt x="2306" y="922"/>
                  </a:lnTo>
                  <a:lnTo>
                    <a:pt x="2287" y="811"/>
                  </a:lnTo>
                  <a:lnTo>
                    <a:pt x="2250" y="701"/>
                  </a:lnTo>
                  <a:lnTo>
                    <a:pt x="2195" y="590"/>
                  </a:lnTo>
                  <a:lnTo>
                    <a:pt x="2140" y="498"/>
                  </a:lnTo>
                  <a:lnTo>
                    <a:pt x="2066" y="406"/>
                  </a:lnTo>
                  <a:lnTo>
                    <a:pt x="1992" y="332"/>
                  </a:lnTo>
                  <a:lnTo>
                    <a:pt x="1900" y="258"/>
                  </a:lnTo>
                  <a:lnTo>
                    <a:pt x="1808" y="184"/>
                  </a:lnTo>
                  <a:lnTo>
                    <a:pt x="1716" y="129"/>
                  </a:lnTo>
                  <a:lnTo>
                    <a:pt x="1605" y="92"/>
                  </a:lnTo>
                  <a:lnTo>
                    <a:pt x="1494" y="55"/>
                  </a:lnTo>
                  <a:lnTo>
                    <a:pt x="1384" y="18"/>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6" name="Google Shape;3596;p13"/>
            <p:cNvSpPr/>
            <p:nvPr/>
          </p:nvSpPr>
          <p:spPr>
            <a:xfrm>
              <a:off x="4962150" y="685700"/>
              <a:ext cx="57625" cy="57650"/>
            </a:xfrm>
            <a:custGeom>
              <a:avLst/>
              <a:gdLst/>
              <a:ahLst/>
              <a:cxnLst/>
              <a:rect l="l" t="t" r="r" b="b"/>
              <a:pathLst>
                <a:path w="2305" h="2306" extrusionOk="0">
                  <a:moveTo>
                    <a:pt x="1125" y="0"/>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1"/>
                  </a:lnTo>
                  <a:lnTo>
                    <a:pt x="0" y="1181"/>
                  </a:lnTo>
                  <a:lnTo>
                    <a:pt x="0" y="1291"/>
                  </a:lnTo>
                  <a:lnTo>
                    <a:pt x="19" y="1402"/>
                  </a:lnTo>
                  <a:lnTo>
                    <a:pt x="55" y="1512"/>
                  </a:lnTo>
                  <a:lnTo>
                    <a:pt x="92" y="1623"/>
                  </a:lnTo>
                  <a:lnTo>
                    <a:pt x="148" y="1734"/>
                  </a:lnTo>
                  <a:lnTo>
                    <a:pt x="203" y="1826"/>
                  </a:lnTo>
                  <a:lnTo>
                    <a:pt x="332" y="1992"/>
                  </a:lnTo>
                  <a:lnTo>
                    <a:pt x="516" y="2121"/>
                  </a:lnTo>
                  <a:lnTo>
                    <a:pt x="701" y="2232"/>
                  </a:lnTo>
                  <a:lnTo>
                    <a:pt x="811" y="2268"/>
                  </a:lnTo>
                  <a:lnTo>
                    <a:pt x="922" y="2287"/>
                  </a:lnTo>
                  <a:lnTo>
                    <a:pt x="1051" y="2305"/>
                  </a:lnTo>
                  <a:lnTo>
                    <a:pt x="1291" y="2305"/>
                  </a:lnTo>
                  <a:lnTo>
                    <a:pt x="1401" y="2287"/>
                  </a:lnTo>
                  <a:lnTo>
                    <a:pt x="1512" y="2250"/>
                  </a:lnTo>
                  <a:lnTo>
                    <a:pt x="1623" y="2213"/>
                  </a:lnTo>
                  <a:lnTo>
                    <a:pt x="1807" y="2102"/>
                  </a:lnTo>
                  <a:lnTo>
                    <a:pt x="1973" y="1973"/>
                  </a:lnTo>
                  <a:lnTo>
                    <a:pt x="2121" y="1789"/>
                  </a:lnTo>
                  <a:lnTo>
                    <a:pt x="2213" y="1605"/>
                  </a:lnTo>
                  <a:lnTo>
                    <a:pt x="2250" y="1494"/>
                  </a:lnTo>
                  <a:lnTo>
                    <a:pt x="2286" y="1383"/>
                  </a:lnTo>
                  <a:lnTo>
                    <a:pt x="2305" y="1254"/>
                  </a:lnTo>
                  <a:lnTo>
                    <a:pt x="2305" y="1144"/>
                  </a:lnTo>
                  <a:lnTo>
                    <a:pt x="2286" y="1015"/>
                  </a:lnTo>
                  <a:lnTo>
                    <a:pt x="2268" y="904"/>
                  </a:lnTo>
                  <a:lnTo>
                    <a:pt x="2250" y="793"/>
                  </a:lnTo>
                  <a:lnTo>
                    <a:pt x="2213" y="683"/>
                  </a:lnTo>
                  <a:lnTo>
                    <a:pt x="2102" y="498"/>
                  </a:lnTo>
                  <a:lnTo>
                    <a:pt x="1955" y="332"/>
                  </a:lnTo>
                  <a:lnTo>
                    <a:pt x="1789" y="185"/>
                  </a:lnTo>
                  <a:lnTo>
                    <a:pt x="1586" y="93"/>
                  </a:lnTo>
                  <a:lnTo>
                    <a:pt x="1475" y="56"/>
                  </a:lnTo>
                  <a:lnTo>
                    <a:pt x="1365"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7" name="Google Shape;3597;p13"/>
            <p:cNvSpPr/>
            <p:nvPr/>
          </p:nvSpPr>
          <p:spPr>
            <a:xfrm>
              <a:off x="6120050" y="1547225"/>
              <a:ext cx="58575" cy="58575"/>
            </a:xfrm>
            <a:custGeom>
              <a:avLst/>
              <a:gdLst/>
              <a:ahLst/>
              <a:cxnLst/>
              <a:rect l="l" t="t" r="r" b="b"/>
              <a:pathLst>
                <a:path w="2343" h="2343" extrusionOk="0">
                  <a:moveTo>
                    <a:pt x="1052" y="0"/>
                  </a:moveTo>
                  <a:lnTo>
                    <a:pt x="923" y="19"/>
                  </a:lnTo>
                  <a:lnTo>
                    <a:pt x="812" y="56"/>
                  </a:lnTo>
                  <a:lnTo>
                    <a:pt x="701" y="93"/>
                  </a:lnTo>
                  <a:lnTo>
                    <a:pt x="591" y="148"/>
                  </a:lnTo>
                  <a:lnTo>
                    <a:pt x="499" y="203"/>
                  </a:lnTo>
                  <a:lnTo>
                    <a:pt x="406" y="277"/>
                  </a:lnTo>
                  <a:lnTo>
                    <a:pt x="333" y="351"/>
                  </a:lnTo>
                  <a:lnTo>
                    <a:pt x="259" y="425"/>
                  </a:lnTo>
                  <a:lnTo>
                    <a:pt x="185" y="517"/>
                  </a:lnTo>
                  <a:lnTo>
                    <a:pt x="130" y="627"/>
                  </a:lnTo>
                  <a:lnTo>
                    <a:pt x="93" y="738"/>
                  </a:lnTo>
                  <a:lnTo>
                    <a:pt x="56" y="849"/>
                  </a:lnTo>
                  <a:lnTo>
                    <a:pt x="19" y="959"/>
                  </a:lnTo>
                  <a:lnTo>
                    <a:pt x="1" y="1070"/>
                  </a:lnTo>
                  <a:lnTo>
                    <a:pt x="1" y="1199"/>
                  </a:lnTo>
                  <a:lnTo>
                    <a:pt x="19" y="1328"/>
                  </a:lnTo>
                  <a:lnTo>
                    <a:pt x="38" y="1439"/>
                  </a:lnTo>
                  <a:lnTo>
                    <a:pt x="56" y="1549"/>
                  </a:lnTo>
                  <a:lnTo>
                    <a:pt x="111" y="1660"/>
                  </a:lnTo>
                  <a:lnTo>
                    <a:pt x="222" y="1844"/>
                  </a:lnTo>
                  <a:lnTo>
                    <a:pt x="351" y="2010"/>
                  </a:lnTo>
                  <a:lnTo>
                    <a:pt x="535" y="2158"/>
                  </a:lnTo>
                  <a:lnTo>
                    <a:pt x="720" y="2250"/>
                  </a:lnTo>
                  <a:lnTo>
                    <a:pt x="830" y="2287"/>
                  </a:lnTo>
                  <a:lnTo>
                    <a:pt x="941" y="2324"/>
                  </a:lnTo>
                  <a:lnTo>
                    <a:pt x="1070" y="2342"/>
                  </a:lnTo>
                  <a:lnTo>
                    <a:pt x="1310" y="2342"/>
                  </a:lnTo>
                  <a:lnTo>
                    <a:pt x="1420" y="2324"/>
                  </a:lnTo>
                  <a:lnTo>
                    <a:pt x="1531" y="2287"/>
                  </a:lnTo>
                  <a:lnTo>
                    <a:pt x="1642" y="2250"/>
                  </a:lnTo>
                  <a:lnTo>
                    <a:pt x="1845" y="2139"/>
                  </a:lnTo>
                  <a:lnTo>
                    <a:pt x="2011" y="2010"/>
                  </a:lnTo>
                  <a:lnTo>
                    <a:pt x="2158" y="1844"/>
                  </a:lnTo>
                  <a:lnTo>
                    <a:pt x="2250" y="1641"/>
                  </a:lnTo>
                  <a:lnTo>
                    <a:pt x="2287" y="1531"/>
                  </a:lnTo>
                  <a:lnTo>
                    <a:pt x="2324" y="1420"/>
                  </a:lnTo>
                  <a:lnTo>
                    <a:pt x="2342" y="1310"/>
                  </a:lnTo>
                  <a:lnTo>
                    <a:pt x="2342" y="1199"/>
                  </a:lnTo>
                  <a:lnTo>
                    <a:pt x="2342" y="1070"/>
                  </a:lnTo>
                  <a:lnTo>
                    <a:pt x="2324" y="941"/>
                  </a:lnTo>
                  <a:lnTo>
                    <a:pt x="2306" y="830"/>
                  </a:lnTo>
                  <a:lnTo>
                    <a:pt x="2269" y="720"/>
                  </a:lnTo>
                  <a:lnTo>
                    <a:pt x="2213" y="609"/>
                  </a:lnTo>
                  <a:lnTo>
                    <a:pt x="2158" y="517"/>
                  </a:lnTo>
                  <a:lnTo>
                    <a:pt x="2103" y="425"/>
                  </a:lnTo>
                  <a:lnTo>
                    <a:pt x="2011" y="332"/>
                  </a:lnTo>
                  <a:lnTo>
                    <a:pt x="1937" y="259"/>
                  </a:lnTo>
                  <a:lnTo>
                    <a:pt x="1845" y="185"/>
                  </a:lnTo>
                  <a:lnTo>
                    <a:pt x="1752" y="130"/>
                  </a:lnTo>
                  <a:lnTo>
                    <a:pt x="1642" y="93"/>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8" name="Google Shape;3598;p13"/>
            <p:cNvSpPr/>
            <p:nvPr/>
          </p:nvSpPr>
          <p:spPr>
            <a:xfrm>
              <a:off x="6040300" y="1532925"/>
              <a:ext cx="58575" cy="58575"/>
            </a:xfrm>
            <a:custGeom>
              <a:avLst/>
              <a:gdLst/>
              <a:ahLst/>
              <a:cxnLst/>
              <a:rect l="l" t="t" r="r" b="b"/>
              <a:pathLst>
                <a:path w="2343" h="2343" extrusionOk="0">
                  <a:moveTo>
                    <a:pt x="1052" y="1"/>
                  </a:moveTo>
                  <a:lnTo>
                    <a:pt x="923" y="19"/>
                  </a:lnTo>
                  <a:lnTo>
                    <a:pt x="812" y="56"/>
                  </a:lnTo>
                  <a:lnTo>
                    <a:pt x="702" y="93"/>
                  </a:lnTo>
                  <a:lnTo>
                    <a:pt x="591" y="130"/>
                  </a:lnTo>
                  <a:lnTo>
                    <a:pt x="499" y="204"/>
                  </a:lnTo>
                  <a:lnTo>
                    <a:pt x="407" y="259"/>
                  </a:lnTo>
                  <a:lnTo>
                    <a:pt x="333" y="333"/>
                  </a:lnTo>
                  <a:lnTo>
                    <a:pt x="259" y="425"/>
                  </a:lnTo>
                  <a:lnTo>
                    <a:pt x="185" y="517"/>
                  </a:lnTo>
                  <a:lnTo>
                    <a:pt x="130" y="609"/>
                  </a:lnTo>
                  <a:lnTo>
                    <a:pt x="75" y="720"/>
                  </a:lnTo>
                  <a:lnTo>
                    <a:pt x="38" y="831"/>
                  </a:lnTo>
                  <a:lnTo>
                    <a:pt x="19" y="941"/>
                  </a:lnTo>
                  <a:lnTo>
                    <a:pt x="1" y="1070"/>
                  </a:lnTo>
                  <a:lnTo>
                    <a:pt x="1" y="1199"/>
                  </a:lnTo>
                  <a:lnTo>
                    <a:pt x="1" y="1310"/>
                  </a:lnTo>
                  <a:lnTo>
                    <a:pt x="19" y="1439"/>
                  </a:lnTo>
                  <a:lnTo>
                    <a:pt x="56" y="1550"/>
                  </a:lnTo>
                  <a:lnTo>
                    <a:pt x="93" y="1642"/>
                  </a:lnTo>
                  <a:lnTo>
                    <a:pt x="204" y="1845"/>
                  </a:lnTo>
                  <a:lnTo>
                    <a:pt x="351" y="2011"/>
                  </a:lnTo>
                  <a:lnTo>
                    <a:pt x="517" y="2158"/>
                  </a:lnTo>
                  <a:lnTo>
                    <a:pt x="720" y="2250"/>
                  </a:lnTo>
                  <a:lnTo>
                    <a:pt x="812" y="2287"/>
                  </a:lnTo>
                  <a:lnTo>
                    <a:pt x="923" y="2324"/>
                  </a:lnTo>
                  <a:lnTo>
                    <a:pt x="1052" y="2343"/>
                  </a:lnTo>
                  <a:lnTo>
                    <a:pt x="1292" y="2343"/>
                  </a:lnTo>
                  <a:lnTo>
                    <a:pt x="1421" y="2324"/>
                  </a:lnTo>
                  <a:lnTo>
                    <a:pt x="1531" y="2287"/>
                  </a:lnTo>
                  <a:lnTo>
                    <a:pt x="1642" y="2250"/>
                  </a:lnTo>
                  <a:lnTo>
                    <a:pt x="1753" y="2195"/>
                  </a:lnTo>
                  <a:lnTo>
                    <a:pt x="1845" y="2140"/>
                  </a:lnTo>
                  <a:lnTo>
                    <a:pt x="1937" y="2084"/>
                  </a:lnTo>
                  <a:lnTo>
                    <a:pt x="2011" y="1992"/>
                  </a:lnTo>
                  <a:lnTo>
                    <a:pt x="2084" y="1918"/>
                  </a:lnTo>
                  <a:lnTo>
                    <a:pt x="2158" y="1826"/>
                  </a:lnTo>
                  <a:lnTo>
                    <a:pt x="2214" y="1716"/>
                  </a:lnTo>
                  <a:lnTo>
                    <a:pt x="2269" y="1623"/>
                  </a:lnTo>
                  <a:lnTo>
                    <a:pt x="2306" y="1513"/>
                  </a:lnTo>
                  <a:lnTo>
                    <a:pt x="2324" y="1384"/>
                  </a:lnTo>
                  <a:lnTo>
                    <a:pt x="2343" y="1273"/>
                  </a:lnTo>
                  <a:lnTo>
                    <a:pt x="2343" y="1144"/>
                  </a:lnTo>
                  <a:lnTo>
                    <a:pt x="2343" y="1015"/>
                  </a:lnTo>
                  <a:lnTo>
                    <a:pt x="2324" y="904"/>
                  </a:lnTo>
                  <a:lnTo>
                    <a:pt x="2287" y="794"/>
                  </a:lnTo>
                  <a:lnTo>
                    <a:pt x="2250" y="683"/>
                  </a:lnTo>
                  <a:lnTo>
                    <a:pt x="2140" y="499"/>
                  </a:lnTo>
                  <a:lnTo>
                    <a:pt x="1992" y="333"/>
                  </a:lnTo>
                  <a:lnTo>
                    <a:pt x="1826" y="185"/>
                  </a:lnTo>
                  <a:lnTo>
                    <a:pt x="1624" y="93"/>
                  </a:lnTo>
                  <a:lnTo>
                    <a:pt x="1531" y="56"/>
                  </a:lnTo>
                  <a:lnTo>
                    <a:pt x="1421" y="19"/>
                  </a:ln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9" name="Google Shape;3599;p13"/>
            <p:cNvSpPr/>
            <p:nvPr/>
          </p:nvSpPr>
          <p:spPr>
            <a:xfrm>
              <a:off x="5963325" y="1518650"/>
              <a:ext cx="58575" cy="58550"/>
            </a:xfrm>
            <a:custGeom>
              <a:avLst/>
              <a:gdLst/>
              <a:ahLst/>
              <a:cxnLst/>
              <a:rect l="l" t="t" r="r" b="b"/>
              <a:pathLst>
                <a:path w="2343" h="2342" extrusionOk="0">
                  <a:moveTo>
                    <a:pt x="1052" y="0"/>
                  </a:moveTo>
                  <a:lnTo>
                    <a:pt x="941" y="19"/>
                  </a:lnTo>
                  <a:lnTo>
                    <a:pt x="830" y="56"/>
                  </a:lnTo>
                  <a:lnTo>
                    <a:pt x="720" y="92"/>
                  </a:lnTo>
                  <a:lnTo>
                    <a:pt x="517" y="185"/>
                  </a:lnTo>
                  <a:lnTo>
                    <a:pt x="351" y="314"/>
                  </a:lnTo>
                  <a:lnTo>
                    <a:pt x="204" y="480"/>
                  </a:lnTo>
                  <a:lnTo>
                    <a:pt x="93" y="682"/>
                  </a:lnTo>
                  <a:lnTo>
                    <a:pt x="56" y="793"/>
                  </a:lnTo>
                  <a:lnTo>
                    <a:pt x="38" y="904"/>
                  </a:lnTo>
                  <a:lnTo>
                    <a:pt x="19" y="1014"/>
                  </a:lnTo>
                  <a:lnTo>
                    <a:pt x="1" y="1125"/>
                  </a:lnTo>
                  <a:lnTo>
                    <a:pt x="1" y="1254"/>
                  </a:lnTo>
                  <a:lnTo>
                    <a:pt x="19" y="1383"/>
                  </a:lnTo>
                  <a:lnTo>
                    <a:pt x="38" y="1494"/>
                  </a:lnTo>
                  <a:lnTo>
                    <a:pt x="75" y="1604"/>
                  </a:lnTo>
                  <a:lnTo>
                    <a:pt x="130" y="1715"/>
                  </a:lnTo>
                  <a:lnTo>
                    <a:pt x="185" y="1807"/>
                  </a:lnTo>
                  <a:lnTo>
                    <a:pt x="240" y="1899"/>
                  </a:lnTo>
                  <a:lnTo>
                    <a:pt x="314" y="1992"/>
                  </a:lnTo>
                  <a:lnTo>
                    <a:pt x="406" y="2065"/>
                  </a:lnTo>
                  <a:lnTo>
                    <a:pt x="499" y="2139"/>
                  </a:lnTo>
                  <a:lnTo>
                    <a:pt x="591" y="2194"/>
                  </a:lnTo>
                  <a:lnTo>
                    <a:pt x="683" y="2250"/>
                  </a:lnTo>
                  <a:lnTo>
                    <a:pt x="794" y="2287"/>
                  </a:lnTo>
                  <a:lnTo>
                    <a:pt x="923" y="2305"/>
                  </a:lnTo>
                  <a:lnTo>
                    <a:pt x="1033" y="2323"/>
                  </a:lnTo>
                  <a:lnTo>
                    <a:pt x="1162" y="2342"/>
                  </a:lnTo>
                  <a:lnTo>
                    <a:pt x="1273" y="2323"/>
                  </a:lnTo>
                  <a:lnTo>
                    <a:pt x="1402" y="2323"/>
                  </a:lnTo>
                  <a:lnTo>
                    <a:pt x="1513" y="2287"/>
                  </a:lnTo>
                  <a:lnTo>
                    <a:pt x="1623" y="2250"/>
                  </a:lnTo>
                  <a:lnTo>
                    <a:pt x="1808" y="2158"/>
                  </a:lnTo>
                  <a:lnTo>
                    <a:pt x="1992" y="2010"/>
                  </a:lnTo>
                  <a:lnTo>
                    <a:pt x="2121" y="1844"/>
                  </a:lnTo>
                  <a:lnTo>
                    <a:pt x="2232" y="1660"/>
                  </a:lnTo>
                  <a:lnTo>
                    <a:pt x="2269" y="1549"/>
                  </a:lnTo>
                  <a:lnTo>
                    <a:pt x="2306" y="1438"/>
                  </a:lnTo>
                  <a:lnTo>
                    <a:pt x="2324" y="1328"/>
                  </a:lnTo>
                  <a:lnTo>
                    <a:pt x="2342" y="1217"/>
                  </a:lnTo>
                  <a:lnTo>
                    <a:pt x="2324" y="1088"/>
                  </a:lnTo>
                  <a:lnTo>
                    <a:pt x="2324" y="959"/>
                  </a:lnTo>
                  <a:lnTo>
                    <a:pt x="2287" y="848"/>
                  </a:lnTo>
                  <a:lnTo>
                    <a:pt x="2250" y="738"/>
                  </a:lnTo>
                  <a:lnTo>
                    <a:pt x="2213" y="627"/>
                  </a:lnTo>
                  <a:lnTo>
                    <a:pt x="2158" y="535"/>
                  </a:lnTo>
                  <a:lnTo>
                    <a:pt x="2084" y="443"/>
                  </a:lnTo>
                  <a:lnTo>
                    <a:pt x="2011" y="351"/>
                  </a:lnTo>
                  <a:lnTo>
                    <a:pt x="1937" y="277"/>
                  </a:lnTo>
                  <a:lnTo>
                    <a:pt x="1845"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0" name="Google Shape;3600;p13"/>
            <p:cNvSpPr/>
            <p:nvPr/>
          </p:nvSpPr>
          <p:spPr>
            <a:xfrm>
              <a:off x="5578425" y="1370675"/>
              <a:ext cx="57650" cy="57650"/>
            </a:xfrm>
            <a:custGeom>
              <a:avLst/>
              <a:gdLst/>
              <a:ahLst/>
              <a:cxnLst/>
              <a:rect l="l" t="t" r="r" b="b"/>
              <a:pathLst>
                <a:path w="2306" h="2306" extrusionOk="0">
                  <a:moveTo>
                    <a:pt x="1033" y="1"/>
                  </a:moveTo>
                  <a:lnTo>
                    <a:pt x="904" y="19"/>
                  </a:lnTo>
                  <a:lnTo>
                    <a:pt x="794" y="56"/>
                  </a:lnTo>
                  <a:lnTo>
                    <a:pt x="702" y="93"/>
                  </a:lnTo>
                  <a:lnTo>
                    <a:pt x="499" y="203"/>
                  </a:lnTo>
                  <a:lnTo>
                    <a:pt x="333" y="333"/>
                  </a:lnTo>
                  <a:lnTo>
                    <a:pt x="185" y="498"/>
                  </a:lnTo>
                  <a:lnTo>
                    <a:pt x="93" y="701"/>
                  </a:lnTo>
                  <a:lnTo>
                    <a:pt x="56" y="812"/>
                  </a:lnTo>
                  <a:lnTo>
                    <a:pt x="19" y="923"/>
                  </a:lnTo>
                  <a:lnTo>
                    <a:pt x="1" y="1033"/>
                  </a:lnTo>
                  <a:lnTo>
                    <a:pt x="1" y="1162"/>
                  </a:lnTo>
                  <a:lnTo>
                    <a:pt x="1" y="1273"/>
                  </a:lnTo>
                  <a:lnTo>
                    <a:pt x="19" y="1402"/>
                  </a:lnTo>
                  <a:lnTo>
                    <a:pt x="56" y="1513"/>
                  </a:lnTo>
                  <a:lnTo>
                    <a:pt x="93" y="1605"/>
                  </a:lnTo>
                  <a:lnTo>
                    <a:pt x="204" y="1808"/>
                  </a:lnTo>
                  <a:lnTo>
                    <a:pt x="333" y="1974"/>
                  </a:lnTo>
                  <a:lnTo>
                    <a:pt x="499" y="2121"/>
                  </a:lnTo>
                  <a:lnTo>
                    <a:pt x="702" y="2213"/>
                  </a:lnTo>
                  <a:lnTo>
                    <a:pt x="812" y="2250"/>
                  </a:lnTo>
                  <a:lnTo>
                    <a:pt x="923" y="2287"/>
                  </a:lnTo>
                  <a:lnTo>
                    <a:pt x="1033" y="2305"/>
                  </a:lnTo>
                  <a:lnTo>
                    <a:pt x="1273" y="2305"/>
                  </a:lnTo>
                  <a:lnTo>
                    <a:pt x="1402" y="2287"/>
                  </a:lnTo>
                  <a:lnTo>
                    <a:pt x="1513" y="2250"/>
                  </a:lnTo>
                  <a:lnTo>
                    <a:pt x="1605" y="2213"/>
                  </a:lnTo>
                  <a:lnTo>
                    <a:pt x="1808" y="2103"/>
                  </a:lnTo>
                  <a:lnTo>
                    <a:pt x="1974" y="1974"/>
                  </a:lnTo>
                  <a:lnTo>
                    <a:pt x="2121" y="1808"/>
                  </a:lnTo>
                  <a:lnTo>
                    <a:pt x="2214" y="1605"/>
                  </a:lnTo>
                  <a:lnTo>
                    <a:pt x="2250" y="1494"/>
                  </a:lnTo>
                  <a:lnTo>
                    <a:pt x="2287" y="1383"/>
                  </a:lnTo>
                  <a:lnTo>
                    <a:pt x="2306" y="1273"/>
                  </a:lnTo>
                  <a:lnTo>
                    <a:pt x="2306" y="1144"/>
                  </a:lnTo>
                  <a:lnTo>
                    <a:pt x="2306" y="1033"/>
                  </a:lnTo>
                  <a:lnTo>
                    <a:pt x="2287" y="904"/>
                  </a:lnTo>
                  <a:lnTo>
                    <a:pt x="2250" y="793"/>
                  </a:lnTo>
                  <a:lnTo>
                    <a:pt x="2214" y="701"/>
                  </a:lnTo>
                  <a:lnTo>
                    <a:pt x="2103" y="498"/>
                  </a:lnTo>
                  <a:lnTo>
                    <a:pt x="1974" y="333"/>
                  </a:lnTo>
                  <a:lnTo>
                    <a:pt x="1808" y="185"/>
                  </a:lnTo>
                  <a:lnTo>
                    <a:pt x="1605" y="93"/>
                  </a:lnTo>
                  <a:lnTo>
                    <a:pt x="1494" y="56"/>
                  </a:lnTo>
                  <a:lnTo>
                    <a:pt x="1384"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1" name="Google Shape;3601;p13"/>
            <p:cNvSpPr/>
            <p:nvPr/>
          </p:nvSpPr>
          <p:spPr>
            <a:xfrm>
              <a:off x="5883575" y="1504825"/>
              <a:ext cx="58125" cy="57625"/>
            </a:xfrm>
            <a:custGeom>
              <a:avLst/>
              <a:gdLst/>
              <a:ahLst/>
              <a:cxnLst/>
              <a:rect l="l" t="t" r="r" b="b"/>
              <a:pathLst>
                <a:path w="2325" h="2305" extrusionOk="0">
                  <a:moveTo>
                    <a:pt x="1034" y="0"/>
                  </a:moveTo>
                  <a:lnTo>
                    <a:pt x="923" y="19"/>
                  </a:lnTo>
                  <a:lnTo>
                    <a:pt x="812" y="55"/>
                  </a:lnTo>
                  <a:lnTo>
                    <a:pt x="702" y="92"/>
                  </a:lnTo>
                  <a:lnTo>
                    <a:pt x="499" y="185"/>
                  </a:lnTo>
                  <a:lnTo>
                    <a:pt x="333" y="332"/>
                  </a:lnTo>
                  <a:lnTo>
                    <a:pt x="204" y="498"/>
                  </a:lnTo>
                  <a:lnTo>
                    <a:pt x="93" y="682"/>
                  </a:lnTo>
                  <a:lnTo>
                    <a:pt x="56" y="793"/>
                  </a:lnTo>
                  <a:lnTo>
                    <a:pt x="38" y="904"/>
                  </a:lnTo>
                  <a:lnTo>
                    <a:pt x="19" y="1014"/>
                  </a:lnTo>
                  <a:lnTo>
                    <a:pt x="1" y="1143"/>
                  </a:lnTo>
                  <a:lnTo>
                    <a:pt x="19" y="1272"/>
                  </a:lnTo>
                  <a:lnTo>
                    <a:pt x="19" y="1383"/>
                  </a:lnTo>
                  <a:lnTo>
                    <a:pt x="56" y="1512"/>
                  </a:lnTo>
                  <a:lnTo>
                    <a:pt x="93" y="1604"/>
                  </a:lnTo>
                  <a:lnTo>
                    <a:pt x="148" y="1715"/>
                  </a:lnTo>
                  <a:lnTo>
                    <a:pt x="204" y="1807"/>
                  </a:lnTo>
                  <a:lnTo>
                    <a:pt x="278" y="1899"/>
                  </a:lnTo>
                  <a:lnTo>
                    <a:pt x="351" y="1991"/>
                  </a:lnTo>
                  <a:lnTo>
                    <a:pt x="425" y="2065"/>
                  </a:lnTo>
                  <a:lnTo>
                    <a:pt x="517" y="2121"/>
                  </a:lnTo>
                  <a:lnTo>
                    <a:pt x="609" y="2176"/>
                  </a:lnTo>
                  <a:lnTo>
                    <a:pt x="720" y="2231"/>
                  </a:lnTo>
                  <a:lnTo>
                    <a:pt x="831" y="2268"/>
                  </a:lnTo>
                  <a:lnTo>
                    <a:pt x="941" y="2286"/>
                  </a:lnTo>
                  <a:lnTo>
                    <a:pt x="1070" y="2305"/>
                  </a:lnTo>
                  <a:lnTo>
                    <a:pt x="1310" y="2305"/>
                  </a:lnTo>
                  <a:lnTo>
                    <a:pt x="1439" y="2286"/>
                  </a:lnTo>
                  <a:lnTo>
                    <a:pt x="1550" y="2250"/>
                  </a:lnTo>
                  <a:lnTo>
                    <a:pt x="1642" y="2213"/>
                  </a:lnTo>
                  <a:lnTo>
                    <a:pt x="1845" y="2102"/>
                  </a:lnTo>
                  <a:lnTo>
                    <a:pt x="2011" y="1955"/>
                  </a:lnTo>
                  <a:lnTo>
                    <a:pt x="2140" y="1789"/>
                  </a:lnTo>
                  <a:lnTo>
                    <a:pt x="2232" y="1586"/>
                  </a:lnTo>
                  <a:lnTo>
                    <a:pt x="2269" y="1475"/>
                  </a:lnTo>
                  <a:lnTo>
                    <a:pt x="2306" y="1365"/>
                  </a:lnTo>
                  <a:lnTo>
                    <a:pt x="2306" y="1254"/>
                  </a:lnTo>
                  <a:lnTo>
                    <a:pt x="2324" y="1125"/>
                  </a:lnTo>
                  <a:lnTo>
                    <a:pt x="2306" y="1014"/>
                  </a:lnTo>
                  <a:lnTo>
                    <a:pt x="2287" y="904"/>
                  </a:lnTo>
                  <a:lnTo>
                    <a:pt x="2269" y="793"/>
                  </a:lnTo>
                  <a:lnTo>
                    <a:pt x="2232" y="682"/>
                  </a:lnTo>
                  <a:lnTo>
                    <a:pt x="2121" y="480"/>
                  </a:lnTo>
                  <a:lnTo>
                    <a:pt x="1974" y="314"/>
                  </a:lnTo>
                  <a:lnTo>
                    <a:pt x="1808" y="185"/>
                  </a:lnTo>
                  <a:lnTo>
                    <a:pt x="1605" y="74"/>
                  </a:lnTo>
                  <a:lnTo>
                    <a:pt x="1513"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2" name="Google Shape;3602;p13"/>
            <p:cNvSpPr/>
            <p:nvPr/>
          </p:nvSpPr>
          <p:spPr>
            <a:xfrm>
              <a:off x="5092600" y="873300"/>
              <a:ext cx="59025" cy="59025"/>
            </a:xfrm>
            <a:custGeom>
              <a:avLst/>
              <a:gdLst/>
              <a:ahLst/>
              <a:cxnLst/>
              <a:rect l="l" t="t" r="r" b="b"/>
              <a:pathLst>
                <a:path w="2361" h="2361" extrusionOk="0">
                  <a:moveTo>
                    <a:pt x="1199" y="1"/>
                  </a:moveTo>
                  <a:lnTo>
                    <a:pt x="1070" y="19"/>
                  </a:lnTo>
                  <a:lnTo>
                    <a:pt x="959" y="19"/>
                  </a:lnTo>
                  <a:lnTo>
                    <a:pt x="848" y="56"/>
                  </a:lnTo>
                  <a:lnTo>
                    <a:pt x="738" y="93"/>
                  </a:lnTo>
                  <a:lnTo>
                    <a:pt x="535" y="185"/>
                  </a:lnTo>
                  <a:lnTo>
                    <a:pt x="369" y="333"/>
                  </a:lnTo>
                  <a:lnTo>
                    <a:pt x="221" y="499"/>
                  </a:lnTo>
                  <a:lnTo>
                    <a:pt x="111" y="683"/>
                  </a:lnTo>
                  <a:lnTo>
                    <a:pt x="74" y="794"/>
                  </a:lnTo>
                  <a:lnTo>
                    <a:pt x="37" y="904"/>
                  </a:lnTo>
                  <a:lnTo>
                    <a:pt x="19" y="1015"/>
                  </a:lnTo>
                  <a:lnTo>
                    <a:pt x="0" y="1126"/>
                  </a:lnTo>
                  <a:lnTo>
                    <a:pt x="0" y="1255"/>
                  </a:lnTo>
                  <a:lnTo>
                    <a:pt x="19" y="1384"/>
                  </a:lnTo>
                  <a:lnTo>
                    <a:pt x="37" y="1494"/>
                  </a:lnTo>
                  <a:lnTo>
                    <a:pt x="74" y="1605"/>
                  </a:lnTo>
                  <a:lnTo>
                    <a:pt x="129" y="1716"/>
                  </a:lnTo>
                  <a:lnTo>
                    <a:pt x="166" y="1808"/>
                  </a:lnTo>
                  <a:lnTo>
                    <a:pt x="240" y="1900"/>
                  </a:lnTo>
                  <a:lnTo>
                    <a:pt x="314" y="1992"/>
                  </a:lnTo>
                  <a:lnTo>
                    <a:pt x="387" y="2066"/>
                  </a:lnTo>
                  <a:lnTo>
                    <a:pt x="480" y="2140"/>
                  </a:lnTo>
                  <a:lnTo>
                    <a:pt x="572" y="2213"/>
                  </a:lnTo>
                  <a:lnTo>
                    <a:pt x="682" y="2250"/>
                  </a:lnTo>
                  <a:lnTo>
                    <a:pt x="793" y="2306"/>
                  </a:lnTo>
                  <a:lnTo>
                    <a:pt x="904" y="2342"/>
                  </a:lnTo>
                  <a:lnTo>
                    <a:pt x="1014" y="2361"/>
                  </a:lnTo>
                  <a:lnTo>
                    <a:pt x="1272" y="2361"/>
                  </a:lnTo>
                  <a:lnTo>
                    <a:pt x="1383" y="2342"/>
                  </a:lnTo>
                  <a:lnTo>
                    <a:pt x="1494" y="2324"/>
                  </a:lnTo>
                  <a:lnTo>
                    <a:pt x="1604" y="2287"/>
                  </a:lnTo>
                  <a:lnTo>
                    <a:pt x="1715" y="2250"/>
                  </a:lnTo>
                  <a:lnTo>
                    <a:pt x="1826" y="2177"/>
                  </a:lnTo>
                  <a:lnTo>
                    <a:pt x="1918" y="2121"/>
                  </a:lnTo>
                  <a:lnTo>
                    <a:pt x="1991" y="2047"/>
                  </a:lnTo>
                  <a:lnTo>
                    <a:pt x="2084" y="1974"/>
                  </a:lnTo>
                  <a:lnTo>
                    <a:pt x="2139" y="1882"/>
                  </a:lnTo>
                  <a:lnTo>
                    <a:pt x="2213" y="1789"/>
                  </a:lnTo>
                  <a:lnTo>
                    <a:pt x="2250" y="1679"/>
                  </a:lnTo>
                  <a:lnTo>
                    <a:pt x="2305" y="1568"/>
                  </a:lnTo>
                  <a:lnTo>
                    <a:pt x="2323" y="1457"/>
                  </a:lnTo>
                  <a:lnTo>
                    <a:pt x="2360" y="1328"/>
                  </a:lnTo>
                  <a:lnTo>
                    <a:pt x="2360" y="1218"/>
                  </a:lnTo>
                  <a:lnTo>
                    <a:pt x="2360" y="1089"/>
                  </a:lnTo>
                  <a:lnTo>
                    <a:pt x="2342" y="960"/>
                  </a:lnTo>
                  <a:lnTo>
                    <a:pt x="2323" y="849"/>
                  </a:lnTo>
                  <a:lnTo>
                    <a:pt x="2286" y="738"/>
                  </a:lnTo>
                  <a:lnTo>
                    <a:pt x="2231" y="628"/>
                  </a:lnTo>
                  <a:lnTo>
                    <a:pt x="2176" y="536"/>
                  </a:lnTo>
                  <a:lnTo>
                    <a:pt x="2102" y="443"/>
                  </a:lnTo>
                  <a:lnTo>
                    <a:pt x="2028" y="351"/>
                  </a:lnTo>
                  <a:lnTo>
                    <a:pt x="1955" y="277"/>
                  </a:lnTo>
                  <a:lnTo>
                    <a:pt x="1862" y="222"/>
                  </a:lnTo>
                  <a:lnTo>
                    <a:pt x="1770" y="148"/>
                  </a:lnTo>
                  <a:lnTo>
                    <a:pt x="1660" y="111"/>
                  </a:lnTo>
                  <a:lnTo>
                    <a:pt x="1549" y="56"/>
                  </a:lnTo>
                  <a:lnTo>
                    <a:pt x="1438" y="38"/>
                  </a:lnTo>
                  <a:lnTo>
                    <a:pt x="1309" y="19"/>
                  </a:lnTo>
                  <a:lnTo>
                    <a:pt x="11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3" name="Google Shape;3603;p13"/>
            <p:cNvSpPr/>
            <p:nvPr/>
          </p:nvSpPr>
          <p:spPr>
            <a:xfrm>
              <a:off x="5290350" y="1154025"/>
              <a:ext cx="57625" cy="57200"/>
            </a:xfrm>
            <a:custGeom>
              <a:avLst/>
              <a:gdLst/>
              <a:ahLst/>
              <a:cxnLst/>
              <a:rect l="l" t="t" r="r" b="b"/>
              <a:pathLst>
                <a:path w="2305" h="2288" extrusionOk="0">
                  <a:moveTo>
                    <a:pt x="1014" y="1"/>
                  </a:moveTo>
                  <a:lnTo>
                    <a:pt x="885" y="19"/>
                  </a:lnTo>
                  <a:lnTo>
                    <a:pt x="774" y="56"/>
                  </a:lnTo>
                  <a:lnTo>
                    <a:pt x="682" y="93"/>
                  </a:lnTo>
                  <a:lnTo>
                    <a:pt x="479" y="185"/>
                  </a:lnTo>
                  <a:lnTo>
                    <a:pt x="314" y="333"/>
                  </a:lnTo>
                  <a:lnTo>
                    <a:pt x="184" y="517"/>
                  </a:lnTo>
                  <a:lnTo>
                    <a:pt x="74" y="701"/>
                  </a:lnTo>
                  <a:lnTo>
                    <a:pt x="37" y="812"/>
                  </a:lnTo>
                  <a:lnTo>
                    <a:pt x="19" y="923"/>
                  </a:lnTo>
                  <a:lnTo>
                    <a:pt x="0" y="1052"/>
                  </a:lnTo>
                  <a:lnTo>
                    <a:pt x="0" y="1162"/>
                  </a:lnTo>
                  <a:lnTo>
                    <a:pt x="0" y="1291"/>
                  </a:lnTo>
                  <a:lnTo>
                    <a:pt x="19" y="1402"/>
                  </a:lnTo>
                  <a:lnTo>
                    <a:pt x="55" y="1513"/>
                  </a:lnTo>
                  <a:lnTo>
                    <a:pt x="92" y="1623"/>
                  </a:lnTo>
                  <a:lnTo>
                    <a:pt x="148" y="1715"/>
                  </a:lnTo>
                  <a:lnTo>
                    <a:pt x="203" y="1808"/>
                  </a:lnTo>
                  <a:lnTo>
                    <a:pt x="332" y="1974"/>
                  </a:lnTo>
                  <a:lnTo>
                    <a:pt x="516" y="2121"/>
                  </a:lnTo>
                  <a:lnTo>
                    <a:pt x="701" y="2213"/>
                  </a:lnTo>
                  <a:lnTo>
                    <a:pt x="811" y="2250"/>
                  </a:lnTo>
                  <a:lnTo>
                    <a:pt x="922" y="2269"/>
                  </a:lnTo>
                  <a:lnTo>
                    <a:pt x="1051" y="2287"/>
                  </a:lnTo>
                  <a:lnTo>
                    <a:pt x="1291" y="2287"/>
                  </a:lnTo>
                  <a:lnTo>
                    <a:pt x="1401" y="2269"/>
                  </a:lnTo>
                  <a:lnTo>
                    <a:pt x="1512" y="2232"/>
                  </a:lnTo>
                  <a:lnTo>
                    <a:pt x="1623" y="2195"/>
                  </a:lnTo>
                  <a:lnTo>
                    <a:pt x="1807" y="2103"/>
                  </a:lnTo>
                  <a:lnTo>
                    <a:pt x="1973" y="1955"/>
                  </a:lnTo>
                  <a:lnTo>
                    <a:pt x="2120" y="1789"/>
                  </a:lnTo>
                  <a:lnTo>
                    <a:pt x="2213" y="1586"/>
                  </a:lnTo>
                  <a:lnTo>
                    <a:pt x="2250" y="1476"/>
                  </a:lnTo>
                  <a:lnTo>
                    <a:pt x="2286" y="1365"/>
                  </a:lnTo>
                  <a:lnTo>
                    <a:pt x="2305" y="1236"/>
                  </a:lnTo>
                  <a:lnTo>
                    <a:pt x="2305" y="1125"/>
                  </a:lnTo>
                  <a:lnTo>
                    <a:pt x="2286" y="996"/>
                  </a:lnTo>
                  <a:lnTo>
                    <a:pt x="2268" y="886"/>
                  </a:lnTo>
                  <a:lnTo>
                    <a:pt x="2250" y="775"/>
                  </a:lnTo>
                  <a:lnTo>
                    <a:pt x="2213" y="664"/>
                  </a:lnTo>
                  <a:lnTo>
                    <a:pt x="2157" y="572"/>
                  </a:lnTo>
                  <a:lnTo>
                    <a:pt x="2102" y="480"/>
                  </a:lnTo>
                  <a:lnTo>
                    <a:pt x="1955" y="314"/>
                  </a:lnTo>
                  <a:lnTo>
                    <a:pt x="1789" y="167"/>
                  </a:lnTo>
                  <a:lnTo>
                    <a:pt x="1586" y="74"/>
                  </a:lnTo>
                  <a:lnTo>
                    <a:pt x="1475" y="38"/>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4" name="Google Shape;3604;p13"/>
            <p:cNvSpPr/>
            <p:nvPr/>
          </p:nvSpPr>
          <p:spPr>
            <a:xfrm>
              <a:off x="4910525" y="514225"/>
              <a:ext cx="58100" cy="58100"/>
            </a:xfrm>
            <a:custGeom>
              <a:avLst/>
              <a:gdLst/>
              <a:ahLst/>
              <a:cxnLst/>
              <a:rect l="l" t="t" r="r" b="b"/>
              <a:pathLst>
                <a:path w="2324" h="2324" extrusionOk="0">
                  <a:moveTo>
                    <a:pt x="1162" y="0"/>
                  </a:moveTo>
                  <a:lnTo>
                    <a:pt x="1051" y="19"/>
                  </a:lnTo>
                  <a:lnTo>
                    <a:pt x="922" y="19"/>
                  </a:lnTo>
                  <a:lnTo>
                    <a:pt x="811" y="56"/>
                  </a:lnTo>
                  <a:lnTo>
                    <a:pt x="701" y="93"/>
                  </a:lnTo>
                  <a:lnTo>
                    <a:pt x="590" y="148"/>
                  </a:lnTo>
                  <a:lnTo>
                    <a:pt x="498" y="203"/>
                  </a:lnTo>
                  <a:lnTo>
                    <a:pt x="406" y="277"/>
                  </a:lnTo>
                  <a:lnTo>
                    <a:pt x="314" y="351"/>
                  </a:lnTo>
                  <a:lnTo>
                    <a:pt x="240" y="425"/>
                  </a:lnTo>
                  <a:lnTo>
                    <a:pt x="184" y="517"/>
                  </a:lnTo>
                  <a:lnTo>
                    <a:pt x="129" y="627"/>
                  </a:lnTo>
                  <a:lnTo>
                    <a:pt x="74" y="720"/>
                  </a:lnTo>
                  <a:lnTo>
                    <a:pt x="37" y="830"/>
                  </a:lnTo>
                  <a:lnTo>
                    <a:pt x="19" y="959"/>
                  </a:lnTo>
                  <a:lnTo>
                    <a:pt x="0" y="1070"/>
                  </a:lnTo>
                  <a:lnTo>
                    <a:pt x="0" y="1199"/>
                  </a:lnTo>
                  <a:lnTo>
                    <a:pt x="0" y="1328"/>
                  </a:lnTo>
                  <a:lnTo>
                    <a:pt x="19" y="1439"/>
                  </a:lnTo>
                  <a:lnTo>
                    <a:pt x="55" y="1549"/>
                  </a:lnTo>
                  <a:lnTo>
                    <a:pt x="92" y="1660"/>
                  </a:lnTo>
                  <a:lnTo>
                    <a:pt x="203" y="1844"/>
                  </a:lnTo>
                  <a:lnTo>
                    <a:pt x="350" y="2010"/>
                  </a:lnTo>
                  <a:lnTo>
                    <a:pt x="516" y="2139"/>
                  </a:lnTo>
                  <a:lnTo>
                    <a:pt x="719" y="2250"/>
                  </a:lnTo>
                  <a:lnTo>
                    <a:pt x="830" y="2287"/>
                  </a:lnTo>
                  <a:lnTo>
                    <a:pt x="940" y="2305"/>
                  </a:lnTo>
                  <a:lnTo>
                    <a:pt x="1051" y="2324"/>
                  </a:lnTo>
                  <a:lnTo>
                    <a:pt x="1291" y="2324"/>
                  </a:lnTo>
                  <a:lnTo>
                    <a:pt x="1420" y="2305"/>
                  </a:lnTo>
                  <a:lnTo>
                    <a:pt x="1530" y="2268"/>
                  </a:lnTo>
                  <a:lnTo>
                    <a:pt x="1641" y="2231"/>
                  </a:lnTo>
                  <a:lnTo>
                    <a:pt x="1825" y="2121"/>
                  </a:lnTo>
                  <a:lnTo>
                    <a:pt x="1991" y="1992"/>
                  </a:lnTo>
                  <a:lnTo>
                    <a:pt x="2139" y="1826"/>
                  </a:lnTo>
                  <a:lnTo>
                    <a:pt x="2231" y="1623"/>
                  </a:lnTo>
                  <a:lnTo>
                    <a:pt x="2268" y="1512"/>
                  </a:lnTo>
                  <a:lnTo>
                    <a:pt x="2305" y="1402"/>
                  </a:lnTo>
                  <a:lnTo>
                    <a:pt x="2323" y="1291"/>
                  </a:lnTo>
                  <a:lnTo>
                    <a:pt x="2323" y="1162"/>
                  </a:lnTo>
                  <a:lnTo>
                    <a:pt x="2305" y="1033"/>
                  </a:lnTo>
                  <a:lnTo>
                    <a:pt x="2305" y="922"/>
                  </a:lnTo>
                  <a:lnTo>
                    <a:pt x="2268" y="812"/>
                  </a:lnTo>
                  <a:lnTo>
                    <a:pt x="2231" y="701"/>
                  </a:lnTo>
                  <a:lnTo>
                    <a:pt x="2120" y="517"/>
                  </a:lnTo>
                  <a:lnTo>
                    <a:pt x="1991" y="332"/>
                  </a:lnTo>
                  <a:lnTo>
                    <a:pt x="1825" y="203"/>
                  </a:lnTo>
                  <a:lnTo>
                    <a:pt x="1623" y="93"/>
                  </a:lnTo>
                  <a:lnTo>
                    <a:pt x="1512" y="56"/>
                  </a:lnTo>
                  <a:lnTo>
                    <a:pt x="1401" y="37"/>
                  </a:lnTo>
                  <a:lnTo>
                    <a:pt x="1291"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5" name="Google Shape;3605;p13"/>
            <p:cNvSpPr/>
            <p:nvPr/>
          </p:nvSpPr>
          <p:spPr>
            <a:xfrm>
              <a:off x="5724550" y="1476700"/>
              <a:ext cx="56725" cy="56725"/>
            </a:xfrm>
            <a:custGeom>
              <a:avLst/>
              <a:gdLst/>
              <a:ahLst/>
              <a:cxnLst/>
              <a:rect l="l" t="t" r="r" b="b"/>
              <a:pathLst>
                <a:path w="2269" h="2269" extrusionOk="0">
                  <a:moveTo>
                    <a:pt x="1052" y="0"/>
                  </a:moveTo>
                  <a:lnTo>
                    <a:pt x="941" y="19"/>
                  </a:lnTo>
                  <a:lnTo>
                    <a:pt x="849" y="37"/>
                  </a:lnTo>
                  <a:lnTo>
                    <a:pt x="738" y="74"/>
                  </a:lnTo>
                  <a:lnTo>
                    <a:pt x="536" y="166"/>
                  </a:lnTo>
                  <a:lnTo>
                    <a:pt x="370" y="295"/>
                  </a:lnTo>
                  <a:lnTo>
                    <a:pt x="222" y="461"/>
                  </a:lnTo>
                  <a:lnTo>
                    <a:pt x="111" y="646"/>
                  </a:lnTo>
                  <a:lnTo>
                    <a:pt x="38" y="867"/>
                  </a:lnTo>
                  <a:lnTo>
                    <a:pt x="1" y="959"/>
                  </a:lnTo>
                  <a:lnTo>
                    <a:pt x="1" y="1088"/>
                  </a:lnTo>
                  <a:lnTo>
                    <a:pt x="1" y="1199"/>
                  </a:lnTo>
                  <a:lnTo>
                    <a:pt x="1" y="1310"/>
                  </a:lnTo>
                  <a:lnTo>
                    <a:pt x="38" y="1420"/>
                  </a:lnTo>
                  <a:lnTo>
                    <a:pt x="75" y="1531"/>
                  </a:lnTo>
                  <a:lnTo>
                    <a:pt x="111" y="1641"/>
                  </a:lnTo>
                  <a:lnTo>
                    <a:pt x="167" y="1734"/>
                  </a:lnTo>
                  <a:lnTo>
                    <a:pt x="314" y="1900"/>
                  </a:lnTo>
                  <a:lnTo>
                    <a:pt x="480" y="2065"/>
                  </a:lnTo>
                  <a:lnTo>
                    <a:pt x="572" y="2121"/>
                  </a:lnTo>
                  <a:lnTo>
                    <a:pt x="665" y="2176"/>
                  </a:lnTo>
                  <a:lnTo>
                    <a:pt x="775" y="2213"/>
                  </a:lnTo>
                  <a:lnTo>
                    <a:pt x="886" y="2250"/>
                  </a:lnTo>
                  <a:lnTo>
                    <a:pt x="996" y="2268"/>
                  </a:lnTo>
                  <a:lnTo>
                    <a:pt x="1236" y="2268"/>
                  </a:lnTo>
                  <a:lnTo>
                    <a:pt x="1347" y="2250"/>
                  </a:lnTo>
                  <a:lnTo>
                    <a:pt x="1550" y="2195"/>
                  </a:lnTo>
                  <a:lnTo>
                    <a:pt x="1752" y="2084"/>
                  </a:lnTo>
                  <a:lnTo>
                    <a:pt x="1918" y="1955"/>
                  </a:lnTo>
                  <a:lnTo>
                    <a:pt x="2066" y="1789"/>
                  </a:lnTo>
                  <a:lnTo>
                    <a:pt x="2158" y="1586"/>
                  </a:lnTo>
                  <a:lnTo>
                    <a:pt x="2232" y="1383"/>
                  </a:lnTo>
                  <a:lnTo>
                    <a:pt x="2250" y="1273"/>
                  </a:lnTo>
                  <a:lnTo>
                    <a:pt x="2269" y="1162"/>
                  </a:lnTo>
                  <a:lnTo>
                    <a:pt x="2269" y="1051"/>
                  </a:lnTo>
                  <a:lnTo>
                    <a:pt x="2250" y="941"/>
                  </a:lnTo>
                  <a:lnTo>
                    <a:pt x="2195" y="720"/>
                  </a:lnTo>
                  <a:lnTo>
                    <a:pt x="2084" y="535"/>
                  </a:lnTo>
                  <a:lnTo>
                    <a:pt x="1955" y="369"/>
                  </a:lnTo>
                  <a:lnTo>
                    <a:pt x="1789" y="222"/>
                  </a:lnTo>
                  <a:lnTo>
                    <a:pt x="1605" y="111"/>
                  </a:lnTo>
                  <a:lnTo>
                    <a:pt x="1402" y="37"/>
                  </a:lnTo>
                  <a:lnTo>
                    <a:pt x="1291"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6" name="Google Shape;3606;p13"/>
            <p:cNvSpPr/>
            <p:nvPr/>
          </p:nvSpPr>
          <p:spPr>
            <a:xfrm>
              <a:off x="5804300" y="1490525"/>
              <a:ext cx="57175" cy="57650"/>
            </a:xfrm>
            <a:custGeom>
              <a:avLst/>
              <a:gdLst/>
              <a:ahLst/>
              <a:cxnLst/>
              <a:rect l="l" t="t" r="r" b="b"/>
              <a:pathLst>
                <a:path w="2287" h="2306" extrusionOk="0">
                  <a:moveTo>
                    <a:pt x="1162" y="1"/>
                  </a:moveTo>
                  <a:lnTo>
                    <a:pt x="1033" y="19"/>
                  </a:lnTo>
                  <a:lnTo>
                    <a:pt x="923" y="37"/>
                  </a:lnTo>
                  <a:lnTo>
                    <a:pt x="812" y="56"/>
                  </a:lnTo>
                  <a:lnTo>
                    <a:pt x="701" y="93"/>
                  </a:lnTo>
                  <a:lnTo>
                    <a:pt x="498" y="203"/>
                  </a:lnTo>
                  <a:lnTo>
                    <a:pt x="333" y="332"/>
                  </a:lnTo>
                  <a:lnTo>
                    <a:pt x="185" y="498"/>
                  </a:lnTo>
                  <a:lnTo>
                    <a:pt x="130" y="591"/>
                  </a:lnTo>
                  <a:lnTo>
                    <a:pt x="74" y="701"/>
                  </a:lnTo>
                  <a:lnTo>
                    <a:pt x="37" y="812"/>
                  </a:lnTo>
                  <a:lnTo>
                    <a:pt x="19" y="922"/>
                  </a:lnTo>
                  <a:lnTo>
                    <a:pt x="1" y="1033"/>
                  </a:lnTo>
                  <a:lnTo>
                    <a:pt x="1" y="1144"/>
                  </a:lnTo>
                  <a:lnTo>
                    <a:pt x="1" y="1273"/>
                  </a:lnTo>
                  <a:lnTo>
                    <a:pt x="19" y="1383"/>
                  </a:lnTo>
                  <a:lnTo>
                    <a:pt x="74" y="1586"/>
                  </a:lnTo>
                  <a:lnTo>
                    <a:pt x="185" y="1789"/>
                  </a:lnTo>
                  <a:lnTo>
                    <a:pt x="314" y="1955"/>
                  </a:lnTo>
                  <a:lnTo>
                    <a:pt x="480" y="2084"/>
                  </a:lnTo>
                  <a:lnTo>
                    <a:pt x="664" y="2195"/>
                  </a:lnTo>
                  <a:lnTo>
                    <a:pt x="867" y="2268"/>
                  </a:lnTo>
                  <a:lnTo>
                    <a:pt x="978" y="2287"/>
                  </a:lnTo>
                  <a:lnTo>
                    <a:pt x="1088" y="2305"/>
                  </a:lnTo>
                  <a:lnTo>
                    <a:pt x="1218" y="2305"/>
                  </a:lnTo>
                  <a:lnTo>
                    <a:pt x="1328" y="2287"/>
                  </a:lnTo>
                  <a:lnTo>
                    <a:pt x="1439" y="2268"/>
                  </a:lnTo>
                  <a:lnTo>
                    <a:pt x="1549" y="2232"/>
                  </a:lnTo>
                  <a:lnTo>
                    <a:pt x="1752" y="2121"/>
                  </a:lnTo>
                  <a:lnTo>
                    <a:pt x="1918" y="1992"/>
                  </a:lnTo>
                  <a:lnTo>
                    <a:pt x="2066" y="1826"/>
                  </a:lnTo>
                  <a:lnTo>
                    <a:pt x="2121" y="1734"/>
                  </a:lnTo>
                  <a:lnTo>
                    <a:pt x="2176" y="1642"/>
                  </a:lnTo>
                  <a:lnTo>
                    <a:pt x="2213" y="1531"/>
                  </a:lnTo>
                  <a:lnTo>
                    <a:pt x="2250" y="1420"/>
                  </a:lnTo>
                  <a:lnTo>
                    <a:pt x="2269" y="1310"/>
                  </a:lnTo>
                  <a:lnTo>
                    <a:pt x="2287" y="1181"/>
                  </a:lnTo>
                  <a:lnTo>
                    <a:pt x="2287" y="1070"/>
                  </a:lnTo>
                  <a:lnTo>
                    <a:pt x="2269" y="941"/>
                  </a:lnTo>
                  <a:lnTo>
                    <a:pt x="2232" y="830"/>
                  </a:lnTo>
                  <a:lnTo>
                    <a:pt x="2195" y="738"/>
                  </a:lnTo>
                  <a:lnTo>
                    <a:pt x="2103" y="535"/>
                  </a:lnTo>
                  <a:lnTo>
                    <a:pt x="1973" y="351"/>
                  </a:lnTo>
                  <a:lnTo>
                    <a:pt x="1789" y="222"/>
                  </a:lnTo>
                  <a:lnTo>
                    <a:pt x="1605" y="111"/>
                  </a:lnTo>
                  <a:lnTo>
                    <a:pt x="1494" y="74"/>
                  </a:lnTo>
                  <a:lnTo>
                    <a:pt x="1383" y="37"/>
                  </a:lnTo>
                  <a:lnTo>
                    <a:pt x="1273" y="19"/>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7" name="Google Shape;3607;p13"/>
            <p:cNvSpPr/>
            <p:nvPr/>
          </p:nvSpPr>
          <p:spPr>
            <a:xfrm>
              <a:off x="4896675" y="594900"/>
              <a:ext cx="56725" cy="56725"/>
            </a:xfrm>
            <a:custGeom>
              <a:avLst/>
              <a:gdLst/>
              <a:ahLst/>
              <a:cxnLst/>
              <a:rect l="l" t="t" r="r" b="b"/>
              <a:pathLst>
                <a:path w="2269" h="2269" extrusionOk="0">
                  <a:moveTo>
                    <a:pt x="1052" y="0"/>
                  </a:moveTo>
                  <a:lnTo>
                    <a:pt x="941" y="19"/>
                  </a:lnTo>
                  <a:lnTo>
                    <a:pt x="738" y="92"/>
                  </a:lnTo>
                  <a:lnTo>
                    <a:pt x="536" y="185"/>
                  </a:lnTo>
                  <a:lnTo>
                    <a:pt x="370" y="314"/>
                  </a:lnTo>
                  <a:lnTo>
                    <a:pt x="222" y="480"/>
                  </a:lnTo>
                  <a:lnTo>
                    <a:pt x="112" y="664"/>
                  </a:lnTo>
                  <a:lnTo>
                    <a:pt x="38" y="885"/>
                  </a:lnTo>
                  <a:lnTo>
                    <a:pt x="19" y="996"/>
                  </a:lnTo>
                  <a:lnTo>
                    <a:pt x="1" y="1106"/>
                  </a:lnTo>
                  <a:lnTo>
                    <a:pt x="19" y="1217"/>
                  </a:lnTo>
                  <a:lnTo>
                    <a:pt x="19" y="1328"/>
                  </a:lnTo>
                  <a:lnTo>
                    <a:pt x="56" y="1438"/>
                  </a:lnTo>
                  <a:lnTo>
                    <a:pt x="93" y="1549"/>
                  </a:lnTo>
                  <a:lnTo>
                    <a:pt x="204" y="1733"/>
                  </a:lnTo>
                  <a:lnTo>
                    <a:pt x="333" y="1918"/>
                  </a:lnTo>
                  <a:lnTo>
                    <a:pt x="499" y="2065"/>
                  </a:lnTo>
                  <a:lnTo>
                    <a:pt x="702" y="2176"/>
                  </a:lnTo>
                  <a:lnTo>
                    <a:pt x="812" y="2213"/>
                  </a:lnTo>
                  <a:lnTo>
                    <a:pt x="923" y="2250"/>
                  </a:lnTo>
                  <a:lnTo>
                    <a:pt x="1033" y="2268"/>
                  </a:lnTo>
                  <a:lnTo>
                    <a:pt x="1255" y="2268"/>
                  </a:lnTo>
                  <a:lnTo>
                    <a:pt x="1365" y="2250"/>
                  </a:lnTo>
                  <a:lnTo>
                    <a:pt x="1568" y="2176"/>
                  </a:lnTo>
                  <a:lnTo>
                    <a:pt x="1771" y="2065"/>
                  </a:lnTo>
                  <a:lnTo>
                    <a:pt x="1937" y="1936"/>
                  </a:lnTo>
                  <a:lnTo>
                    <a:pt x="2066" y="1770"/>
                  </a:lnTo>
                  <a:lnTo>
                    <a:pt x="2177" y="1567"/>
                  </a:lnTo>
                  <a:lnTo>
                    <a:pt x="2250" y="1365"/>
                  </a:lnTo>
                  <a:lnTo>
                    <a:pt x="2269" y="1254"/>
                  </a:lnTo>
                  <a:lnTo>
                    <a:pt x="2269" y="1143"/>
                  </a:lnTo>
                  <a:lnTo>
                    <a:pt x="2269" y="1033"/>
                  </a:lnTo>
                  <a:lnTo>
                    <a:pt x="2250" y="922"/>
                  </a:lnTo>
                  <a:lnTo>
                    <a:pt x="2195" y="719"/>
                  </a:lnTo>
                  <a:lnTo>
                    <a:pt x="2084" y="516"/>
                  </a:lnTo>
                  <a:lnTo>
                    <a:pt x="1955" y="350"/>
                  </a:lnTo>
                  <a:lnTo>
                    <a:pt x="1789" y="203"/>
                  </a:lnTo>
                  <a:lnTo>
                    <a:pt x="1587" y="111"/>
                  </a:lnTo>
                  <a:lnTo>
                    <a:pt x="1384" y="37"/>
                  </a:lnTo>
                  <a:lnTo>
                    <a:pt x="1273" y="19"/>
                  </a:lnTo>
                  <a:lnTo>
                    <a:pt x="11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8" name="Google Shape;3608;p13"/>
            <p:cNvSpPr/>
            <p:nvPr/>
          </p:nvSpPr>
          <p:spPr>
            <a:xfrm>
              <a:off x="5079675" y="954425"/>
              <a:ext cx="56275" cy="56725"/>
            </a:xfrm>
            <a:custGeom>
              <a:avLst/>
              <a:gdLst/>
              <a:ahLst/>
              <a:cxnLst/>
              <a:rect l="l" t="t" r="r" b="b"/>
              <a:pathLst>
                <a:path w="2251" h="2269" extrusionOk="0">
                  <a:moveTo>
                    <a:pt x="1126" y="1"/>
                  </a:moveTo>
                  <a:lnTo>
                    <a:pt x="1015" y="19"/>
                  </a:lnTo>
                  <a:lnTo>
                    <a:pt x="904" y="38"/>
                  </a:lnTo>
                  <a:lnTo>
                    <a:pt x="812" y="56"/>
                  </a:lnTo>
                  <a:lnTo>
                    <a:pt x="702" y="93"/>
                  </a:lnTo>
                  <a:lnTo>
                    <a:pt x="517" y="204"/>
                  </a:lnTo>
                  <a:lnTo>
                    <a:pt x="351" y="351"/>
                  </a:lnTo>
                  <a:lnTo>
                    <a:pt x="204" y="517"/>
                  </a:lnTo>
                  <a:lnTo>
                    <a:pt x="93" y="702"/>
                  </a:lnTo>
                  <a:lnTo>
                    <a:pt x="56" y="794"/>
                  </a:lnTo>
                  <a:lnTo>
                    <a:pt x="19" y="904"/>
                  </a:lnTo>
                  <a:lnTo>
                    <a:pt x="1" y="1015"/>
                  </a:lnTo>
                  <a:lnTo>
                    <a:pt x="1" y="1126"/>
                  </a:lnTo>
                  <a:lnTo>
                    <a:pt x="1" y="1236"/>
                  </a:lnTo>
                  <a:lnTo>
                    <a:pt x="19" y="1347"/>
                  </a:lnTo>
                  <a:lnTo>
                    <a:pt x="56" y="1458"/>
                  </a:lnTo>
                  <a:lnTo>
                    <a:pt x="93" y="1568"/>
                  </a:lnTo>
                  <a:lnTo>
                    <a:pt x="185" y="1753"/>
                  </a:lnTo>
                  <a:lnTo>
                    <a:pt x="333" y="1919"/>
                  </a:lnTo>
                  <a:lnTo>
                    <a:pt x="499" y="2066"/>
                  </a:lnTo>
                  <a:lnTo>
                    <a:pt x="683" y="2177"/>
                  </a:lnTo>
                  <a:lnTo>
                    <a:pt x="794" y="2214"/>
                  </a:lnTo>
                  <a:lnTo>
                    <a:pt x="904" y="2232"/>
                  </a:lnTo>
                  <a:lnTo>
                    <a:pt x="1015" y="2250"/>
                  </a:lnTo>
                  <a:lnTo>
                    <a:pt x="1126" y="2269"/>
                  </a:lnTo>
                  <a:lnTo>
                    <a:pt x="1236" y="2250"/>
                  </a:lnTo>
                  <a:lnTo>
                    <a:pt x="1347" y="2250"/>
                  </a:lnTo>
                  <a:lnTo>
                    <a:pt x="1439" y="2214"/>
                  </a:lnTo>
                  <a:lnTo>
                    <a:pt x="1550" y="2177"/>
                  </a:lnTo>
                  <a:lnTo>
                    <a:pt x="1734" y="2066"/>
                  </a:lnTo>
                  <a:lnTo>
                    <a:pt x="1918" y="1937"/>
                  </a:lnTo>
                  <a:lnTo>
                    <a:pt x="2047" y="1771"/>
                  </a:lnTo>
                  <a:lnTo>
                    <a:pt x="2158" y="1568"/>
                  </a:lnTo>
                  <a:lnTo>
                    <a:pt x="2195" y="1476"/>
                  </a:lnTo>
                  <a:lnTo>
                    <a:pt x="2232" y="1365"/>
                  </a:lnTo>
                  <a:lnTo>
                    <a:pt x="2250" y="1255"/>
                  </a:lnTo>
                  <a:lnTo>
                    <a:pt x="2250" y="1144"/>
                  </a:lnTo>
                  <a:lnTo>
                    <a:pt x="2250" y="1033"/>
                  </a:lnTo>
                  <a:lnTo>
                    <a:pt x="2232" y="923"/>
                  </a:lnTo>
                  <a:lnTo>
                    <a:pt x="2213" y="812"/>
                  </a:lnTo>
                  <a:lnTo>
                    <a:pt x="2158" y="720"/>
                  </a:lnTo>
                  <a:lnTo>
                    <a:pt x="2066" y="517"/>
                  </a:lnTo>
                  <a:lnTo>
                    <a:pt x="1918" y="351"/>
                  </a:lnTo>
                  <a:lnTo>
                    <a:pt x="1752" y="204"/>
                  </a:lnTo>
                  <a:lnTo>
                    <a:pt x="1568" y="112"/>
                  </a:lnTo>
                  <a:lnTo>
                    <a:pt x="1457" y="56"/>
                  </a:lnTo>
                  <a:lnTo>
                    <a:pt x="1365" y="38"/>
                  </a:lnTo>
                  <a:lnTo>
                    <a:pt x="1255"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9" name="Google Shape;3609;p13"/>
            <p:cNvSpPr/>
            <p:nvPr/>
          </p:nvSpPr>
          <p:spPr>
            <a:xfrm>
              <a:off x="4845525" y="421100"/>
              <a:ext cx="56725" cy="56275"/>
            </a:xfrm>
            <a:custGeom>
              <a:avLst/>
              <a:gdLst/>
              <a:ahLst/>
              <a:cxnLst/>
              <a:rect l="l" t="t" r="r" b="b"/>
              <a:pathLst>
                <a:path w="2269" h="2251" extrusionOk="0">
                  <a:moveTo>
                    <a:pt x="1033" y="1"/>
                  </a:moveTo>
                  <a:lnTo>
                    <a:pt x="922" y="19"/>
                  </a:lnTo>
                  <a:lnTo>
                    <a:pt x="701" y="75"/>
                  </a:lnTo>
                  <a:lnTo>
                    <a:pt x="517" y="185"/>
                  </a:lnTo>
                  <a:lnTo>
                    <a:pt x="351" y="314"/>
                  </a:lnTo>
                  <a:lnTo>
                    <a:pt x="203" y="480"/>
                  </a:lnTo>
                  <a:lnTo>
                    <a:pt x="92" y="683"/>
                  </a:lnTo>
                  <a:lnTo>
                    <a:pt x="37" y="886"/>
                  </a:lnTo>
                  <a:lnTo>
                    <a:pt x="0" y="997"/>
                  </a:lnTo>
                  <a:lnTo>
                    <a:pt x="0" y="1107"/>
                  </a:lnTo>
                  <a:lnTo>
                    <a:pt x="0" y="1218"/>
                  </a:lnTo>
                  <a:lnTo>
                    <a:pt x="19" y="1329"/>
                  </a:lnTo>
                  <a:lnTo>
                    <a:pt x="56" y="1439"/>
                  </a:lnTo>
                  <a:lnTo>
                    <a:pt x="92" y="1550"/>
                  </a:lnTo>
                  <a:lnTo>
                    <a:pt x="203" y="1753"/>
                  </a:lnTo>
                  <a:lnTo>
                    <a:pt x="332" y="1919"/>
                  </a:lnTo>
                  <a:lnTo>
                    <a:pt x="517" y="2066"/>
                  </a:lnTo>
                  <a:lnTo>
                    <a:pt x="719" y="2177"/>
                  </a:lnTo>
                  <a:lnTo>
                    <a:pt x="812" y="2214"/>
                  </a:lnTo>
                  <a:lnTo>
                    <a:pt x="922" y="2232"/>
                  </a:lnTo>
                  <a:lnTo>
                    <a:pt x="1033" y="2250"/>
                  </a:lnTo>
                  <a:lnTo>
                    <a:pt x="1273" y="2250"/>
                  </a:lnTo>
                  <a:lnTo>
                    <a:pt x="1383" y="2232"/>
                  </a:lnTo>
                  <a:lnTo>
                    <a:pt x="1586" y="2158"/>
                  </a:lnTo>
                  <a:lnTo>
                    <a:pt x="1770" y="2048"/>
                  </a:lnTo>
                  <a:lnTo>
                    <a:pt x="1936" y="1900"/>
                  </a:lnTo>
                  <a:lnTo>
                    <a:pt x="2084" y="1734"/>
                  </a:lnTo>
                  <a:lnTo>
                    <a:pt x="2176" y="1550"/>
                  </a:lnTo>
                  <a:lnTo>
                    <a:pt x="2250" y="1329"/>
                  </a:lnTo>
                  <a:lnTo>
                    <a:pt x="2268" y="1236"/>
                  </a:lnTo>
                  <a:lnTo>
                    <a:pt x="2268" y="1107"/>
                  </a:lnTo>
                  <a:lnTo>
                    <a:pt x="2250" y="997"/>
                  </a:lnTo>
                  <a:lnTo>
                    <a:pt x="2231" y="886"/>
                  </a:lnTo>
                  <a:lnTo>
                    <a:pt x="2176" y="683"/>
                  </a:lnTo>
                  <a:lnTo>
                    <a:pt x="2065" y="499"/>
                  </a:lnTo>
                  <a:lnTo>
                    <a:pt x="1918" y="333"/>
                  </a:lnTo>
                  <a:lnTo>
                    <a:pt x="1752" y="185"/>
                  </a:lnTo>
                  <a:lnTo>
                    <a:pt x="1568" y="93"/>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0" name="Google Shape;3610;p13"/>
            <p:cNvSpPr/>
            <p:nvPr/>
          </p:nvSpPr>
          <p:spPr>
            <a:xfrm>
              <a:off x="5499150" y="1356850"/>
              <a:ext cx="56725" cy="56725"/>
            </a:xfrm>
            <a:custGeom>
              <a:avLst/>
              <a:gdLst/>
              <a:ahLst/>
              <a:cxnLst/>
              <a:rect l="l" t="t" r="r" b="b"/>
              <a:pathLst>
                <a:path w="2269" h="2269" extrusionOk="0">
                  <a:moveTo>
                    <a:pt x="1107" y="0"/>
                  </a:moveTo>
                  <a:lnTo>
                    <a:pt x="996" y="19"/>
                  </a:lnTo>
                  <a:lnTo>
                    <a:pt x="886" y="37"/>
                  </a:lnTo>
                  <a:lnTo>
                    <a:pt x="683" y="111"/>
                  </a:lnTo>
                  <a:lnTo>
                    <a:pt x="480" y="222"/>
                  </a:lnTo>
                  <a:lnTo>
                    <a:pt x="314" y="351"/>
                  </a:lnTo>
                  <a:lnTo>
                    <a:pt x="185" y="517"/>
                  </a:lnTo>
                  <a:lnTo>
                    <a:pt x="74" y="720"/>
                  </a:lnTo>
                  <a:lnTo>
                    <a:pt x="19" y="922"/>
                  </a:lnTo>
                  <a:lnTo>
                    <a:pt x="1" y="1033"/>
                  </a:lnTo>
                  <a:lnTo>
                    <a:pt x="1" y="1144"/>
                  </a:lnTo>
                  <a:lnTo>
                    <a:pt x="1" y="1254"/>
                  </a:lnTo>
                  <a:lnTo>
                    <a:pt x="19" y="1365"/>
                  </a:lnTo>
                  <a:lnTo>
                    <a:pt x="93" y="1568"/>
                  </a:lnTo>
                  <a:lnTo>
                    <a:pt x="203" y="1771"/>
                  </a:lnTo>
                  <a:lnTo>
                    <a:pt x="332" y="1936"/>
                  </a:lnTo>
                  <a:lnTo>
                    <a:pt x="498" y="2066"/>
                  </a:lnTo>
                  <a:lnTo>
                    <a:pt x="701" y="2176"/>
                  </a:lnTo>
                  <a:lnTo>
                    <a:pt x="904" y="2250"/>
                  </a:lnTo>
                  <a:lnTo>
                    <a:pt x="1015" y="2268"/>
                  </a:lnTo>
                  <a:lnTo>
                    <a:pt x="1236" y="2268"/>
                  </a:lnTo>
                  <a:lnTo>
                    <a:pt x="1347" y="2250"/>
                  </a:lnTo>
                  <a:lnTo>
                    <a:pt x="1457" y="2213"/>
                  </a:lnTo>
                  <a:lnTo>
                    <a:pt x="1568" y="2176"/>
                  </a:lnTo>
                  <a:lnTo>
                    <a:pt x="1771" y="2066"/>
                  </a:lnTo>
                  <a:lnTo>
                    <a:pt x="1937" y="1918"/>
                  </a:lnTo>
                  <a:lnTo>
                    <a:pt x="2084" y="1734"/>
                  </a:lnTo>
                  <a:lnTo>
                    <a:pt x="2176" y="1549"/>
                  </a:lnTo>
                  <a:lnTo>
                    <a:pt x="2213" y="1439"/>
                  </a:lnTo>
                  <a:lnTo>
                    <a:pt x="2250" y="1328"/>
                  </a:lnTo>
                  <a:lnTo>
                    <a:pt x="2250" y="1217"/>
                  </a:lnTo>
                  <a:lnTo>
                    <a:pt x="2268" y="1088"/>
                  </a:lnTo>
                  <a:lnTo>
                    <a:pt x="2250" y="978"/>
                  </a:lnTo>
                  <a:lnTo>
                    <a:pt x="2232" y="867"/>
                  </a:lnTo>
                  <a:lnTo>
                    <a:pt x="2158" y="664"/>
                  </a:lnTo>
                  <a:lnTo>
                    <a:pt x="2047" y="480"/>
                  </a:lnTo>
                  <a:lnTo>
                    <a:pt x="1900" y="314"/>
                  </a:lnTo>
                  <a:lnTo>
                    <a:pt x="1734" y="185"/>
                  </a:lnTo>
                  <a:lnTo>
                    <a:pt x="1531" y="74"/>
                  </a:lnTo>
                  <a:lnTo>
                    <a:pt x="1328" y="19"/>
                  </a:lnTo>
                  <a:lnTo>
                    <a:pt x="12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1" name="Google Shape;3611;p13"/>
            <p:cNvSpPr/>
            <p:nvPr/>
          </p:nvSpPr>
          <p:spPr>
            <a:xfrm>
              <a:off x="5356250" y="1248525"/>
              <a:ext cx="56725" cy="56725"/>
            </a:xfrm>
            <a:custGeom>
              <a:avLst/>
              <a:gdLst/>
              <a:ahLst/>
              <a:cxnLst/>
              <a:rect l="l" t="t" r="r" b="b"/>
              <a:pathLst>
                <a:path w="2269" h="2269" extrusionOk="0">
                  <a:moveTo>
                    <a:pt x="1033" y="1"/>
                  </a:moveTo>
                  <a:lnTo>
                    <a:pt x="923" y="19"/>
                  </a:lnTo>
                  <a:lnTo>
                    <a:pt x="701" y="93"/>
                  </a:lnTo>
                  <a:lnTo>
                    <a:pt x="517" y="203"/>
                  </a:lnTo>
                  <a:lnTo>
                    <a:pt x="351" y="332"/>
                  </a:lnTo>
                  <a:lnTo>
                    <a:pt x="204" y="498"/>
                  </a:lnTo>
                  <a:lnTo>
                    <a:pt x="93" y="683"/>
                  </a:lnTo>
                  <a:lnTo>
                    <a:pt x="38" y="904"/>
                  </a:lnTo>
                  <a:lnTo>
                    <a:pt x="19" y="1015"/>
                  </a:lnTo>
                  <a:lnTo>
                    <a:pt x="1" y="1125"/>
                  </a:lnTo>
                  <a:lnTo>
                    <a:pt x="1" y="1236"/>
                  </a:lnTo>
                  <a:lnTo>
                    <a:pt x="19" y="1346"/>
                  </a:lnTo>
                  <a:lnTo>
                    <a:pt x="93" y="1549"/>
                  </a:lnTo>
                  <a:lnTo>
                    <a:pt x="185" y="1734"/>
                  </a:lnTo>
                  <a:lnTo>
                    <a:pt x="333" y="1918"/>
                  </a:lnTo>
                  <a:lnTo>
                    <a:pt x="499" y="2047"/>
                  </a:lnTo>
                  <a:lnTo>
                    <a:pt x="683" y="2158"/>
                  </a:lnTo>
                  <a:lnTo>
                    <a:pt x="886" y="2232"/>
                  </a:lnTo>
                  <a:lnTo>
                    <a:pt x="996" y="2250"/>
                  </a:lnTo>
                  <a:lnTo>
                    <a:pt x="1107" y="2268"/>
                  </a:lnTo>
                  <a:lnTo>
                    <a:pt x="1218" y="2268"/>
                  </a:lnTo>
                  <a:lnTo>
                    <a:pt x="1347" y="2250"/>
                  </a:lnTo>
                  <a:lnTo>
                    <a:pt x="1457" y="2213"/>
                  </a:lnTo>
                  <a:lnTo>
                    <a:pt x="1550" y="2176"/>
                  </a:lnTo>
                  <a:lnTo>
                    <a:pt x="1752" y="2066"/>
                  </a:lnTo>
                  <a:lnTo>
                    <a:pt x="1918" y="1937"/>
                  </a:lnTo>
                  <a:lnTo>
                    <a:pt x="2066" y="1752"/>
                  </a:lnTo>
                  <a:lnTo>
                    <a:pt x="2176" y="1568"/>
                  </a:lnTo>
                  <a:lnTo>
                    <a:pt x="2213" y="1457"/>
                  </a:lnTo>
                  <a:lnTo>
                    <a:pt x="2250" y="1346"/>
                  </a:lnTo>
                  <a:lnTo>
                    <a:pt x="2269" y="1236"/>
                  </a:lnTo>
                  <a:lnTo>
                    <a:pt x="2269" y="1107"/>
                  </a:lnTo>
                  <a:lnTo>
                    <a:pt x="2269" y="996"/>
                  </a:lnTo>
                  <a:lnTo>
                    <a:pt x="2250" y="886"/>
                  </a:lnTo>
                  <a:lnTo>
                    <a:pt x="2176" y="683"/>
                  </a:lnTo>
                  <a:lnTo>
                    <a:pt x="2066" y="498"/>
                  </a:lnTo>
                  <a:lnTo>
                    <a:pt x="1918" y="332"/>
                  </a:lnTo>
                  <a:lnTo>
                    <a:pt x="1752" y="185"/>
                  </a:lnTo>
                  <a:lnTo>
                    <a:pt x="1568" y="93"/>
                  </a:lnTo>
                  <a:lnTo>
                    <a:pt x="1365" y="19"/>
                  </a:lnTo>
                  <a:lnTo>
                    <a:pt x="1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2" name="Google Shape;3612;p13"/>
            <p:cNvSpPr/>
            <p:nvPr/>
          </p:nvSpPr>
          <p:spPr>
            <a:xfrm>
              <a:off x="4794825" y="247325"/>
              <a:ext cx="55325" cy="55350"/>
            </a:xfrm>
            <a:custGeom>
              <a:avLst/>
              <a:gdLst/>
              <a:ahLst/>
              <a:cxnLst/>
              <a:rect l="l" t="t" r="r" b="b"/>
              <a:pathLst>
                <a:path w="2213" h="2214" extrusionOk="0">
                  <a:moveTo>
                    <a:pt x="1143" y="1"/>
                  </a:moveTo>
                  <a:lnTo>
                    <a:pt x="1033" y="19"/>
                  </a:lnTo>
                  <a:lnTo>
                    <a:pt x="922" y="19"/>
                  </a:lnTo>
                  <a:lnTo>
                    <a:pt x="719" y="75"/>
                  </a:lnTo>
                  <a:lnTo>
                    <a:pt x="535" y="185"/>
                  </a:lnTo>
                  <a:lnTo>
                    <a:pt x="369" y="314"/>
                  </a:lnTo>
                  <a:lnTo>
                    <a:pt x="221" y="462"/>
                  </a:lnTo>
                  <a:lnTo>
                    <a:pt x="111" y="646"/>
                  </a:lnTo>
                  <a:lnTo>
                    <a:pt x="37" y="849"/>
                  </a:lnTo>
                  <a:lnTo>
                    <a:pt x="19" y="960"/>
                  </a:lnTo>
                  <a:lnTo>
                    <a:pt x="0" y="1070"/>
                  </a:lnTo>
                  <a:lnTo>
                    <a:pt x="0" y="1181"/>
                  </a:lnTo>
                  <a:lnTo>
                    <a:pt x="19" y="1291"/>
                  </a:lnTo>
                  <a:lnTo>
                    <a:pt x="37" y="1384"/>
                  </a:lnTo>
                  <a:lnTo>
                    <a:pt x="74" y="1494"/>
                  </a:lnTo>
                  <a:lnTo>
                    <a:pt x="184" y="1697"/>
                  </a:lnTo>
                  <a:lnTo>
                    <a:pt x="314" y="1863"/>
                  </a:lnTo>
                  <a:lnTo>
                    <a:pt x="479" y="2011"/>
                  </a:lnTo>
                  <a:lnTo>
                    <a:pt x="664" y="2121"/>
                  </a:lnTo>
                  <a:lnTo>
                    <a:pt x="774" y="2158"/>
                  </a:lnTo>
                  <a:lnTo>
                    <a:pt x="867" y="2195"/>
                  </a:lnTo>
                  <a:lnTo>
                    <a:pt x="977" y="2213"/>
                  </a:lnTo>
                  <a:lnTo>
                    <a:pt x="1217" y="2213"/>
                  </a:lnTo>
                  <a:lnTo>
                    <a:pt x="1309" y="2195"/>
                  </a:lnTo>
                  <a:lnTo>
                    <a:pt x="1512" y="2121"/>
                  </a:lnTo>
                  <a:lnTo>
                    <a:pt x="1696" y="2029"/>
                  </a:lnTo>
                  <a:lnTo>
                    <a:pt x="1862" y="1900"/>
                  </a:lnTo>
                  <a:lnTo>
                    <a:pt x="2010" y="1734"/>
                  </a:lnTo>
                  <a:lnTo>
                    <a:pt x="2120" y="1550"/>
                  </a:lnTo>
                  <a:lnTo>
                    <a:pt x="2176" y="1347"/>
                  </a:lnTo>
                  <a:lnTo>
                    <a:pt x="2194" y="1236"/>
                  </a:lnTo>
                  <a:lnTo>
                    <a:pt x="2213" y="1125"/>
                  </a:lnTo>
                  <a:lnTo>
                    <a:pt x="2213" y="1033"/>
                  </a:lnTo>
                  <a:lnTo>
                    <a:pt x="2194" y="923"/>
                  </a:lnTo>
                  <a:lnTo>
                    <a:pt x="2139" y="720"/>
                  </a:lnTo>
                  <a:lnTo>
                    <a:pt x="2028" y="535"/>
                  </a:lnTo>
                  <a:lnTo>
                    <a:pt x="1899" y="370"/>
                  </a:lnTo>
                  <a:lnTo>
                    <a:pt x="1733" y="222"/>
                  </a:lnTo>
                  <a:lnTo>
                    <a:pt x="1567" y="111"/>
                  </a:lnTo>
                  <a:lnTo>
                    <a:pt x="1365" y="38"/>
                  </a:lnTo>
                  <a:lnTo>
                    <a:pt x="1254" y="19"/>
                  </a:lnTo>
                  <a:lnTo>
                    <a:pt x="1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3" name="Google Shape;3613;p13"/>
            <p:cNvSpPr/>
            <p:nvPr/>
          </p:nvSpPr>
          <p:spPr>
            <a:xfrm>
              <a:off x="5145600" y="1046175"/>
              <a:ext cx="55800" cy="56250"/>
            </a:xfrm>
            <a:custGeom>
              <a:avLst/>
              <a:gdLst/>
              <a:ahLst/>
              <a:cxnLst/>
              <a:rect l="l" t="t" r="r" b="b"/>
              <a:pathLst>
                <a:path w="2232" h="2250" extrusionOk="0">
                  <a:moveTo>
                    <a:pt x="1051" y="0"/>
                  </a:moveTo>
                  <a:lnTo>
                    <a:pt x="941" y="19"/>
                  </a:lnTo>
                  <a:lnTo>
                    <a:pt x="830" y="37"/>
                  </a:lnTo>
                  <a:lnTo>
                    <a:pt x="720" y="74"/>
                  </a:lnTo>
                  <a:lnTo>
                    <a:pt x="535" y="166"/>
                  </a:lnTo>
                  <a:lnTo>
                    <a:pt x="351" y="314"/>
                  </a:lnTo>
                  <a:lnTo>
                    <a:pt x="222" y="480"/>
                  </a:lnTo>
                  <a:lnTo>
                    <a:pt x="93" y="664"/>
                  </a:lnTo>
                  <a:lnTo>
                    <a:pt x="56" y="756"/>
                  </a:lnTo>
                  <a:lnTo>
                    <a:pt x="19" y="867"/>
                  </a:lnTo>
                  <a:lnTo>
                    <a:pt x="1" y="977"/>
                  </a:lnTo>
                  <a:lnTo>
                    <a:pt x="1" y="1088"/>
                  </a:lnTo>
                  <a:lnTo>
                    <a:pt x="1" y="1199"/>
                  </a:lnTo>
                  <a:lnTo>
                    <a:pt x="1" y="1309"/>
                  </a:lnTo>
                  <a:lnTo>
                    <a:pt x="74" y="1512"/>
                  </a:lnTo>
                  <a:lnTo>
                    <a:pt x="166" y="1696"/>
                  </a:lnTo>
                  <a:lnTo>
                    <a:pt x="296" y="1862"/>
                  </a:lnTo>
                  <a:lnTo>
                    <a:pt x="443" y="2010"/>
                  </a:lnTo>
                  <a:lnTo>
                    <a:pt x="627" y="2121"/>
                  </a:lnTo>
                  <a:lnTo>
                    <a:pt x="830" y="2194"/>
                  </a:lnTo>
                  <a:lnTo>
                    <a:pt x="941" y="2231"/>
                  </a:lnTo>
                  <a:lnTo>
                    <a:pt x="1051" y="2231"/>
                  </a:lnTo>
                  <a:lnTo>
                    <a:pt x="1162" y="2250"/>
                  </a:lnTo>
                  <a:lnTo>
                    <a:pt x="1273" y="2231"/>
                  </a:lnTo>
                  <a:lnTo>
                    <a:pt x="1365" y="2213"/>
                  </a:lnTo>
                  <a:lnTo>
                    <a:pt x="1476" y="2176"/>
                  </a:lnTo>
                  <a:lnTo>
                    <a:pt x="1678" y="2084"/>
                  </a:lnTo>
                  <a:lnTo>
                    <a:pt x="1844" y="1955"/>
                  </a:lnTo>
                  <a:lnTo>
                    <a:pt x="1992" y="1789"/>
                  </a:lnTo>
                  <a:lnTo>
                    <a:pt x="2121" y="1604"/>
                  </a:lnTo>
                  <a:lnTo>
                    <a:pt x="2158" y="1512"/>
                  </a:lnTo>
                  <a:lnTo>
                    <a:pt x="2195" y="1401"/>
                  </a:lnTo>
                  <a:lnTo>
                    <a:pt x="2232" y="1291"/>
                  </a:lnTo>
                  <a:lnTo>
                    <a:pt x="2232" y="1180"/>
                  </a:lnTo>
                  <a:lnTo>
                    <a:pt x="2232" y="1070"/>
                  </a:lnTo>
                  <a:lnTo>
                    <a:pt x="2232" y="959"/>
                  </a:lnTo>
                  <a:lnTo>
                    <a:pt x="2195" y="848"/>
                  </a:lnTo>
                  <a:lnTo>
                    <a:pt x="2176" y="738"/>
                  </a:lnTo>
                  <a:lnTo>
                    <a:pt x="2066" y="553"/>
                  </a:lnTo>
                  <a:lnTo>
                    <a:pt x="1937" y="369"/>
                  </a:lnTo>
                  <a:lnTo>
                    <a:pt x="1771" y="221"/>
                  </a:lnTo>
                  <a:lnTo>
                    <a:pt x="1586" y="111"/>
                  </a:lnTo>
                  <a:lnTo>
                    <a:pt x="1494" y="74"/>
                  </a:lnTo>
                  <a:lnTo>
                    <a:pt x="1383" y="37"/>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4" name="Google Shape;3614;p13"/>
            <p:cNvSpPr/>
            <p:nvPr/>
          </p:nvSpPr>
          <p:spPr>
            <a:xfrm>
              <a:off x="5211525" y="1140650"/>
              <a:ext cx="55325" cy="55350"/>
            </a:xfrm>
            <a:custGeom>
              <a:avLst/>
              <a:gdLst/>
              <a:ahLst/>
              <a:cxnLst/>
              <a:rect l="l" t="t" r="r" b="b"/>
              <a:pathLst>
                <a:path w="2213" h="2214" extrusionOk="0">
                  <a:moveTo>
                    <a:pt x="1106" y="1"/>
                  </a:moveTo>
                  <a:lnTo>
                    <a:pt x="996" y="19"/>
                  </a:lnTo>
                  <a:lnTo>
                    <a:pt x="885" y="38"/>
                  </a:lnTo>
                  <a:lnTo>
                    <a:pt x="682" y="93"/>
                  </a:lnTo>
                  <a:lnTo>
                    <a:pt x="498" y="204"/>
                  </a:lnTo>
                  <a:lnTo>
                    <a:pt x="332" y="333"/>
                  </a:lnTo>
                  <a:lnTo>
                    <a:pt x="203" y="499"/>
                  </a:lnTo>
                  <a:lnTo>
                    <a:pt x="92" y="683"/>
                  </a:lnTo>
                  <a:lnTo>
                    <a:pt x="19" y="886"/>
                  </a:lnTo>
                  <a:lnTo>
                    <a:pt x="0" y="997"/>
                  </a:lnTo>
                  <a:lnTo>
                    <a:pt x="0" y="1107"/>
                  </a:lnTo>
                  <a:lnTo>
                    <a:pt x="0" y="1218"/>
                  </a:lnTo>
                  <a:lnTo>
                    <a:pt x="19" y="1310"/>
                  </a:lnTo>
                  <a:lnTo>
                    <a:pt x="92" y="1513"/>
                  </a:lnTo>
                  <a:lnTo>
                    <a:pt x="185" y="1697"/>
                  </a:lnTo>
                  <a:lnTo>
                    <a:pt x="314" y="1863"/>
                  </a:lnTo>
                  <a:lnTo>
                    <a:pt x="480" y="2011"/>
                  </a:lnTo>
                  <a:lnTo>
                    <a:pt x="664" y="2121"/>
                  </a:lnTo>
                  <a:lnTo>
                    <a:pt x="867" y="2177"/>
                  </a:lnTo>
                  <a:lnTo>
                    <a:pt x="977" y="2195"/>
                  </a:lnTo>
                  <a:lnTo>
                    <a:pt x="1088" y="2214"/>
                  </a:lnTo>
                  <a:lnTo>
                    <a:pt x="1199" y="2214"/>
                  </a:lnTo>
                  <a:lnTo>
                    <a:pt x="1309" y="2195"/>
                  </a:lnTo>
                  <a:lnTo>
                    <a:pt x="1420" y="2158"/>
                  </a:lnTo>
                  <a:lnTo>
                    <a:pt x="1512" y="2121"/>
                  </a:lnTo>
                  <a:lnTo>
                    <a:pt x="1715" y="2029"/>
                  </a:lnTo>
                  <a:lnTo>
                    <a:pt x="1881" y="1882"/>
                  </a:lnTo>
                  <a:lnTo>
                    <a:pt x="2010" y="1716"/>
                  </a:lnTo>
                  <a:lnTo>
                    <a:pt x="2121" y="1513"/>
                  </a:lnTo>
                  <a:lnTo>
                    <a:pt x="2157" y="1421"/>
                  </a:lnTo>
                  <a:lnTo>
                    <a:pt x="2194" y="1310"/>
                  </a:lnTo>
                  <a:lnTo>
                    <a:pt x="2194" y="1199"/>
                  </a:lnTo>
                  <a:lnTo>
                    <a:pt x="2213" y="1089"/>
                  </a:lnTo>
                  <a:lnTo>
                    <a:pt x="2194" y="978"/>
                  </a:lnTo>
                  <a:lnTo>
                    <a:pt x="2176" y="868"/>
                  </a:lnTo>
                  <a:lnTo>
                    <a:pt x="2102" y="665"/>
                  </a:lnTo>
                  <a:lnTo>
                    <a:pt x="2010" y="480"/>
                  </a:lnTo>
                  <a:lnTo>
                    <a:pt x="1862" y="333"/>
                  </a:lnTo>
                  <a:lnTo>
                    <a:pt x="1696" y="185"/>
                  </a:lnTo>
                  <a:lnTo>
                    <a:pt x="1512" y="93"/>
                  </a:lnTo>
                  <a:lnTo>
                    <a:pt x="1309" y="19"/>
                  </a:lnTo>
                  <a:lnTo>
                    <a:pt x="1199" y="19"/>
                  </a:lnTo>
                  <a:lnTo>
                    <a:pt x="11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5" name="Google Shape;3615;p13"/>
            <p:cNvSpPr/>
            <p:nvPr/>
          </p:nvSpPr>
          <p:spPr>
            <a:xfrm>
              <a:off x="4949225" y="766825"/>
              <a:ext cx="54875" cy="55350"/>
            </a:xfrm>
            <a:custGeom>
              <a:avLst/>
              <a:gdLst/>
              <a:ahLst/>
              <a:cxnLst/>
              <a:rect l="l" t="t" r="r" b="b"/>
              <a:pathLst>
                <a:path w="2195" h="2214" extrusionOk="0">
                  <a:moveTo>
                    <a:pt x="1015" y="1"/>
                  </a:moveTo>
                  <a:lnTo>
                    <a:pt x="904" y="19"/>
                  </a:lnTo>
                  <a:lnTo>
                    <a:pt x="702" y="74"/>
                  </a:lnTo>
                  <a:lnTo>
                    <a:pt x="517" y="185"/>
                  </a:lnTo>
                  <a:lnTo>
                    <a:pt x="351" y="314"/>
                  </a:lnTo>
                  <a:lnTo>
                    <a:pt x="204" y="462"/>
                  </a:lnTo>
                  <a:lnTo>
                    <a:pt x="93" y="646"/>
                  </a:lnTo>
                  <a:lnTo>
                    <a:pt x="19" y="849"/>
                  </a:lnTo>
                  <a:lnTo>
                    <a:pt x="1" y="959"/>
                  </a:lnTo>
                  <a:lnTo>
                    <a:pt x="1" y="1070"/>
                  </a:lnTo>
                  <a:lnTo>
                    <a:pt x="1" y="1181"/>
                  </a:lnTo>
                  <a:lnTo>
                    <a:pt x="1" y="1291"/>
                  </a:lnTo>
                  <a:lnTo>
                    <a:pt x="56" y="1494"/>
                  </a:lnTo>
                  <a:lnTo>
                    <a:pt x="167" y="1678"/>
                  </a:lnTo>
                  <a:lnTo>
                    <a:pt x="277" y="1844"/>
                  </a:lnTo>
                  <a:lnTo>
                    <a:pt x="443" y="1992"/>
                  </a:lnTo>
                  <a:lnTo>
                    <a:pt x="628" y="2103"/>
                  </a:lnTo>
                  <a:lnTo>
                    <a:pt x="831" y="2176"/>
                  </a:lnTo>
                  <a:lnTo>
                    <a:pt x="941" y="2195"/>
                  </a:lnTo>
                  <a:lnTo>
                    <a:pt x="1033" y="2213"/>
                  </a:lnTo>
                  <a:lnTo>
                    <a:pt x="1162" y="2213"/>
                  </a:lnTo>
                  <a:lnTo>
                    <a:pt x="1273" y="2195"/>
                  </a:lnTo>
                  <a:lnTo>
                    <a:pt x="1365" y="2176"/>
                  </a:lnTo>
                  <a:lnTo>
                    <a:pt x="1476" y="2139"/>
                  </a:lnTo>
                  <a:lnTo>
                    <a:pt x="1679" y="2047"/>
                  </a:lnTo>
                  <a:lnTo>
                    <a:pt x="1845" y="1900"/>
                  </a:lnTo>
                  <a:lnTo>
                    <a:pt x="1992" y="1734"/>
                  </a:lnTo>
                  <a:lnTo>
                    <a:pt x="2103" y="1549"/>
                  </a:lnTo>
                  <a:lnTo>
                    <a:pt x="2140" y="1439"/>
                  </a:lnTo>
                  <a:lnTo>
                    <a:pt x="2177" y="1347"/>
                  </a:lnTo>
                  <a:lnTo>
                    <a:pt x="2195" y="1236"/>
                  </a:lnTo>
                  <a:lnTo>
                    <a:pt x="2195" y="1125"/>
                  </a:lnTo>
                  <a:lnTo>
                    <a:pt x="2195" y="1015"/>
                  </a:lnTo>
                  <a:lnTo>
                    <a:pt x="2177" y="904"/>
                  </a:lnTo>
                  <a:lnTo>
                    <a:pt x="2121" y="701"/>
                  </a:lnTo>
                  <a:lnTo>
                    <a:pt x="2011" y="517"/>
                  </a:lnTo>
                  <a:lnTo>
                    <a:pt x="1882" y="351"/>
                  </a:lnTo>
                  <a:lnTo>
                    <a:pt x="1716" y="203"/>
                  </a:lnTo>
                  <a:lnTo>
                    <a:pt x="1531" y="111"/>
                  </a:lnTo>
                  <a:lnTo>
                    <a:pt x="1328" y="37"/>
                  </a:lnTo>
                  <a:lnTo>
                    <a:pt x="1236"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6" name="Google Shape;3616;p13"/>
            <p:cNvSpPr/>
            <p:nvPr/>
          </p:nvSpPr>
          <p:spPr>
            <a:xfrm>
              <a:off x="5014225" y="860400"/>
              <a:ext cx="56275" cy="56275"/>
            </a:xfrm>
            <a:custGeom>
              <a:avLst/>
              <a:gdLst/>
              <a:ahLst/>
              <a:cxnLst/>
              <a:rect l="l" t="t" r="r" b="b"/>
              <a:pathLst>
                <a:path w="2251" h="2251" extrusionOk="0">
                  <a:moveTo>
                    <a:pt x="1125" y="1"/>
                  </a:moveTo>
                  <a:lnTo>
                    <a:pt x="996" y="19"/>
                  </a:lnTo>
                  <a:lnTo>
                    <a:pt x="886" y="37"/>
                  </a:lnTo>
                  <a:lnTo>
                    <a:pt x="793" y="56"/>
                  </a:lnTo>
                  <a:lnTo>
                    <a:pt x="683" y="111"/>
                  </a:lnTo>
                  <a:lnTo>
                    <a:pt x="498" y="203"/>
                  </a:lnTo>
                  <a:lnTo>
                    <a:pt x="333" y="351"/>
                  </a:lnTo>
                  <a:lnTo>
                    <a:pt x="185" y="517"/>
                  </a:lnTo>
                  <a:lnTo>
                    <a:pt x="74" y="720"/>
                  </a:lnTo>
                  <a:lnTo>
                    <a:pt x="38" y="812"/>
                  </a:lnTo>
                  <a:lnTo>
                    <a:pt x="19" y="922"/>
                  </a:lnTo>
                  <a:lnTo>
                    <a:pt x="1" y="1033"/>
                  </a:lnTo>
                  <a:lnTo>
                    <a:pt x="1" y="1144"/>
                  </a:lnTo>
                  <a:lnTo>
                    <a:pt x="1" y="1254"/>
                  </a:lnTo>
                  <a:lnTo>
                    <a:pt x="19" y="1365"/>
                  </a:lnTo>
                  <a:lnTo>
                    <a:pt x="93" y="1568"/>
                  </a:lnTo>
                  <a:lnTo>
                    <a:pt x="203" y="1752"/>
                  </a:lnTo>
                  <a:lnTo>
                    <a:pt x="333" y="1918"/>
                  </a:lnTo>
                  <a:lnTo>
                    <a:pt x="498" y="2047"/>
                  </a:lnTo>
                  <a:lnTo>
                    <a:pt x="683" y="2158"/>
                  </a:lnTo>
                  <a:lnTo>
                    <a:pt x="886" y="2232"/>
                  </a:lnTo>
                  <a:lnTo>
                    <a:pt x="978" y="2250"/>
                  </a:lnTo>
                  <a:lnTo>
                    <a:pt x="1199" y="2250"/>
                  </a:lnTo>
                  <a:lnTo>
                    <a:pt x="1310" y="2232"/>
                  </a:lnTo>
                  <a:lnTo>
                    <a:pt x="1420" y="2213"/>
                  </a:lnTo>
                  <a:lnTo>
                    <a:pt x="1531" y="2176"/>
                  </a:lnTo>
                  <a:lnTo>
                    <a:pt x="1715" y="2066"/>
                  </a:lnTo>
                  <a:lnTo>
                    <a:pt x="1900" y="1937"/>
                  </a:lnTo>
                  <a:lnTo>
                    <a:pt x="2029" y="1771"/>
                  </a:lnTo>
                  <a:lnTo>
                    <a:pt x="2139" y="1568"/>
                  </a:lnTo>
                  <a:lnTo>
                    <a:pt x="2176" y="1476"/>
                  </a:lnTo>
                  <a:lnTo>
                    <a:pt x="2213" y="1365"/>
                  </a:lnTo>
                  <a:lnTo>
                    <a:pt x="2232" y="1254"/>
                  </a:lnTo>
                  <a:lnTo>
                    <a:pt x="2250" y="1144"/>
                  </a:lnTo>
                  <a:lnTo>
                    <a:pt x="2232" y="1033"/>
                  </a:lnTo>
                  <a:lnTo>
                    <a:pt x="2213" y="922"/>
                  </a:lnTo>
                  <a:lnTo>
                    <a:pt x="2195" y="812"/>
                  </a:lnTo>
                  <a:lnTo>
                    <a:pt x="2158" y="720"/>
                  </a:lnTo>
                  <a:lnTo>
                    <a:pt x="2047" y="517"/>
                  </a:lnTo>
                  <a:lnTo>
                    <a:pt x="1900" y="351"/>
                  </a:lnTo>
                  <a:lnTo>
                    <a:pt x="1734" y="203"/>
                  </a:lnTo>
                  <a:lnTo>
                    <a:pt x="1549" y="93"/>
                  </a:lnTo>
                  <a:lnTo>
                    <a:pt x="1439" y="56"/>
                  </a:lnTo>
                  <a:lnTo>
                    <a:pt x="1347" y="37"/>
                  </a:lnTo>
                  <a:lnTo>
                    <a:pt x="1236"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7" name="Google Shape;3617;p13"/>
            <p:cNvSpPr/>
            <p:nvPr/>
          </p:nvSpPr>
          <p:spPr>
            <a:xfrm>
              <a:off x="5645275" y="1462875"/>
              <a:ext cx="55350" cy="55800"/>
            </a:xfrm>
            <a:custGeom>
              <a:avLst/>
              <a:gdLst/>
              <a:ahLst/>
              <a:cxnLst/>
              <a:rect l="l" t="t" r="r" b="b"/>
              <a:pathLst>
                <a:path w="2214" h="2232" extrusionOk="0">
                  <a:moveTo>
                    <a:pt x="1125" y="0"/>
                  </a:moveTo>
                  <a:lnTo>
                    <a:pt x="1015" y="19"/>
                  </a:lnTo>
                  <a:lnTo>
                    <a:pt x="904" y="37"/>
                  </a:lnTo>
                  <a:lnTo>
                    <a:pt x="793" y="56"/>
                  </a:lnTo>
                  <a:lnTo>
                    <a:pt x="683" y="92"/>
                  </a:lnTo>
                  <a:lnTo>
                    <a:pt x="498" y="203"/>
                  </a:lnTo>
                  <a:lnTo>
                    <a:pt x="332" y="351"/>
                  </a:lnTo>
                  <a:lnTo>
                    <a:pt x="185" y="517"/>
                  </a:lnTo>
                  <a:lnTo>
                    <a:pt x="74" y="701"/>
                  </a:lnTo>
                  <a:lnTo>
                    <a:pt x="37" y="812"/>
                  </a:lnTo>
                  <a:lnTo>
                    <a:pt x="19" y="922"/>
                  </a:lnTo>
                  <a:lnTo>
                    <a:pt x="0" y="1014"/>
                  </a:lnTo>
                  <a:lnTo>
                    <a:pt x="0" y="1143"/>
                  </a:lnTo>
                  <a:lnTo>
                    <a:pt x="0" y="1236"/>
                  </a:lnTo>
                  <a:lnTo>
                    <a:pt x="19" y="1346"/>
                  </a:lnTo>
                  <a:lnTo>
                    <a:pt x="93" y="1549"/>
                  </a:lnTo>
                  <a:lnTo>
                    <a:pt x="185" y="1733"/>
                  </a:lnTo>
                  <a:lnTo>
                    <a:pt x="332" y="1899"/>
                  </a:lnTo>
                  <a:lnTo>
                    <a:pt x="498" y="2028"/>
                  </a:lnTo>
                  <a:lnTo>
                    <a:pt x="683" y="2139"/>
                  </a:lnTo>
                  <a:lnTo>
                    <a:pt x="885" y="2194"/>
                  </a:lnTo>
                  <a:lnTo>
                    <a:pt x="978" y="2213"/>
                  </a:lnTo>
                  <a:lnTo>
                    <a:pt x="1088" y="2231"/>
                  </a:lnTo>
                  <a:lnTo>
                    <a:pt x="1199" y="2231"/>
                  </a:lnTo>
                  <a:lnTo>
                    <a:pt x="1310" y="2213"/>
                  </a:lnTo>
                  <a:lnTo>
                    <a:pt x="1420" y="2176"/>
                  </a:lnTo>
                  <a:lnTo>
                    <a:pt x="1531" y="2139"/>
                  </a:lnTo>
                  <a:lnTo>
                    <a:pt x="1715" y="2028"/>
                  </a:lnTo>
                  <a:lnTo>
                    <a:pt x="1881" y="1899"/>
                  </a:lnTo>
                  <a:lnTo>
                    <a:pt x="2029" y="1733"/>
                  </a:lnTo>
                  <a:lnTo>
                    <a:pt x="2121" y="1531"/>
                  </a:lnTo>
                  <a:lnTo>
                    <a:pt x="2176" y="1438"/>
                  </a:lnTo>
                  <a:lnTo>
                    <a:pt x="2195" y="1328"/>
                  </a:lnTo>
                  <a:lnTo>
                    <a:pt x="2213" y="1217"/>
                  </a:lnTo>
                  <a:lnTo>
                    <a:pt x="2213" y="1107"/>
                  </a:lnTo>
                  <a:lnTo>
                    <a:pt x="2213" y="996"/>
                  </a:lnTo>
                  <a:lnTo>
                    <a:pt x="2195" y="885"/>
                  </a:lnTo>
                  <a:lnTo>
                    <a:pt x="2121" y="682"/>
                  </a:lnTo>
                  <a:lnTo>
                    <a:pt x="2010" y="498"/>
                  </a:lnTo>
                  <a:lnTo>
                    <a:pt x="1881" y="332"/>
                  </a:lnTo>
                  <a:lnTo>
                    <a:pt x="1715" y="203"/>
                  </a:lnTo>
                  <a:lnTo>
                    <a:pt x="1531" y="92"/>
                  </a:lnTo>
                  <a:lnTo>
                    <a:pt x="1328" y="37"/>
                  </a:lnTo>
                  <a:lnTo>
                    <a:pt x="1217" y="19"/>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8" name="Google Shape;3618;p13"/>
            <p:cNvSpPr/>
            <p:nvPr/>
          </p:nvSpPr>
          <p:spPr>
            <a:xfrm>
              <a:off x="5420800" y="1344400"/>
              <a:ext cx="53475" cy="53500"/>
            </a:xfrm>
            <a:custGeom>
              <a:avLst/>
              <a:gdLst/>
              <a:ahLst/>
              <a:cxnLst/>
              <a:rect l="l" t="t" r="r" b="b"/>
              <a:pathLst>
                <a:path w="2139" h="2140" extrusionOk="0">
                  <a:moveTo>
                    <a:pt x="1033" y="1"/>
                  </a:moveTo>
                  <a:lnTo>
                    <a:pt x="811" y="19"/>
                  </a:lnTo>
                  <a:lnTo>
                    <a:pt x="627" y="74"/>
                  </a:lnTo>
                  <a:lnTo>
                    <a:pt x="443" y="185"/>
                  </a:lnTo>
                  <a:lnTo>
                    <a:pt x="295" y="314"/>
                  </a:lnTo>
                  <a:lnTo>
                    <a:pt x="166" y="462"/>
                  </a:lnTo>
                  <a:lnTo>
                    <a:pt x="74" y="646"/>
                  </a:lnTo>
                  <a:lnTo>
                    <a:pt x="19" y="849"/>
                  </a:lnTo>
                  <a:lnTo>
                    <a:pt x="0" y="1052"/>
                  </a:lnTo>
                  <a:lnTo>
                    <a:pt x="0" y="1162"/>
                  </a:lnTo>
                  <a:lnTo>
                    <a:pt x="19" y="1273"/>
                  </a:lnTo>
                  <a:lnTo>
                    <a:pt x="74" y="1476"/>
                  </a:lnTo>
                  <a:lnTo>
                    <a:pt x="166" y="1660"/>
                  </a:lnTo>
                  <a:lnTo>
                    <a:pt x="295" y="1826"/>
                  </a:lnTo>
                  <a:lnTo>
                    <a:pt x="461" y="1955"/>
                  </a:lnTo>
                  <a:lnTo>
                    <a:pt x="645" y="2047"/>
                  </a:lnTo>
                  <a:lnTo>
                    <a:pt x="848" y="2121"/>
                  </a:lnTo>
                  <a:lnTo>
                    <a:pt x="959" y="2121"/>
                  </a:lnTo>
                  <a:lnTo>
                    <a:pt x="1069" y="2139"/>
                  </a:lnTo>
                  <a:lnTo>
                    <a:pt x="1180" y="2121"/>
                  </a:lnTo>
                  <a:lnTo>
                    <a:pt x="1291" y="2103"/>
                  </a:lnTo>
                  <a:lnTo>
                    <a:pt x="1494" y="2047"/>
                  </a:lnTo>
                  <a:lnTo>
                    <a:pt x="1678" y="1955"/>
                  </a:lnTo>
                  <a:lnTo>
                    <a:pt x="1844" y="1826"/>
                  </a:lnTo>
                  <a:lnTo>
                    <a:pt x="1973" y="1660"/>
                  </a:lnTo>
                  <a:lnTo>
                    <a:pt x="2065" y="1476"/>
                  </a:lnTo>
                  <a:lnTo>
                    <a:pt x="2120" y="1273"/>
                  </a:lnTo>
                  <a:lnTo>
                    <a:pt x="2139" y="1162"/>
                  </a:lnTo>
                  <a:lnTo>
                    <a:pt x="2139" y="1052"/>
                  </a:lnTo>
                  <a:lnTo>
                    <a:pt x="2139" y="923"/>
                  </a:lnTo>
                  <a:lnTo>
                    <a:pt x="2120" y="830"/>
                  </a:lnTo>
                  <a:lnTo>
                    <a:pt x="2047" y="628"/>
                  </a:lnTo>
                  <a:lnTo>
                    <a:pt x="1936" y="443"/>
                  </a:lnTo>
                  <a:lnTo>
                    <a:pt x="1807" y="277"/>
                  </a:lnTo>
                  <a:lnTo>
                    <a:pt x="1641" y="148"/>
                  </a:lnTo>
                  <a:lnTo>
                    <a:pt x="1457" y="56"/>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9" name="Google Shape;3619;p13"/>
            <p:cNvSpPr/>
            <p:nvPr/>
          </p:nvSpPr>
          <p:spPr>
            <a:xfrm>
              <a:off x="6268475" y="1658325"/>
              <a:ext cx="53050" cy="53025"/>
            </a:xfrm>
            <a:custGeom>
              <a:avLst/>
              <a:gdLst/>
              <a:ahLst/>
              <a:cxnLst/>
              <a:rect l="l" t="t" r="r" b="b"/>
              <a:pathLst>
                <a:path w="2122" h="2121" extrusionOk="0">
                  <a:moveTo>
                    <a:pt x="1089" y="0"/>
                  </a:moveTo>
                  <a:lnTo>
                    <a:pt x="867" y="18"/>
                  </a:lnTo>
                  <a:lnTo>
                    <a:pt x="665" y="74"/>
                  </a:lnTo>
                  <a:lnTo>
                    <a:pt x="480" y="166"/>
                  </a:lnTo>
                  <a:lnTo>
                    <a:pt x="314" y="295"/>
                  </a:lnTo>
                  <a:lnTo>
                    <a:pt x="185" y="461"/>
                  </a:lnTo>
                  <a:lnTo>
                    <a:pt x="93" y="627"/>
                  </a:lnTo>
                  <a:lnTo>
                    <a:pt x="19" y="830"/>
                  </a:lnTo>
                  <a:lnTo>
                    <a:pt x="1" y="1051"/>
                  </a:lnTo>
                  <a:lnTo>
                    <a:pt x="19" y="1272"/>
                  </a:lnTo>
                  <a:lnTo>
                    <a:pt x="75" y="1475"/>
                  </a:lnTo>
                  <a:lnTo>
                    <a:pt x="167" y="1659"/>
                  </a:lnTo>
                  <a:lnTo>
                    <a:pt x="296" y="1807"/>
                  </a:lnTo>
                  <a:lnTo>
                    <a:pt x="443" y="1936"/>
                  </a:lnTo>
                  <a:lnTo>
                    <a:pt x="628" y="2028"/>
                  </a:lnTo>
                  <a:lnTo>
                    <a:pt x="812" y="2102"/>
                  </a:lnTo>
                  <a:lnTo>
                    <a:pt x="1033" y="2120"/>
                  </a:lnTo>
                  <a:lnTo>
                    <a:pt x="1255" y="2102"/>
                  </a:lnTo>
                  <a:lnTo>
                    <a:pt x="1457" y="2047"/>
                  </a:lnTo>
                  <a:lnTo>
                    <a:pt x="1642" y="1955"/>
                  </a:lnTo>
                  <a:lnTo>
                    <a:pt x="1808" y="1825"/>
                  </a:lnTo>
                  <a:lnTo>
                    <a:pt x="1937" y="1678"/>
                  </a:lnTo>
                  <a:lnTo>
                    <a:pt x="2029" y="1494"/>
                  </a:lnTo>
                  <a:lnTo>
                    <a:pt x="2103" y="1291"/>
                  </a:lnTo>
                  <a:lnTo>
                    <a:pt x="2121" y="1069"/>
                  </a:lnTo>
                  <a:lnTo>
                    <a:pt x="2103" y="848"/>
                  </a:lnTo>
                  <a:lnTo>
                    <a:pt x="2047" y="645"/>
                  </a:lnTo>
                  <a:lnTo>
                    <a:pt x="1955" y="479"/>
                  </a:lnTo>
                  <a:lnTo>
                    <a:pt x="1826" y="314"/>
                  </a:lnTo>
                  <a:lnTo>
                    <a:pt x="1679" y="184"/>
                  </a:lnTo>
                  <a:lnTo>
                    <a:pt x="1494" y="92"/>
                  </a:lnTo>
                  <a:lnTo>
                    <a:pt x="1310" y="37"/>
                  </a:lnTo>
                  <a:lnTo>
                    <a:pt x="1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0" name="Google Shape;3620;p13"/>
            <p:cNvSpPr/>
            <p:nvPr/>
          </p:nvSpPr>
          <p:spPr>
            <a:xfrm>
              <a:off x="5278350" y="1236075"/>
              <a:ext cx="53050" cy="53050"/>
            </a:xfrm>
            <a:custGeom>
              <a:avLst/>
              <a:gdLst/>
              <a:ahLst/>
              <a:cxnLst/>
              <a:rect l="l" t="t" r="r" b="b"/>
              <a:pathLst>
                <a:path w="2122" h="2122" extrusionOk="0">
                  <a:moveTo>
                    <a:pt x="1052" y="1"/>
                  </a:moveTo>
                  <a:lnTo>
                    <a:pt x="830" y="19"/>
                  </a:lnTo>
                  <a:lnTo>
                    <a:pt x="628" y="74"/>
                  </a:lnTo>
                  <a:lnTo>
                    <a:pt x="462" y="167"/>
                  </a:lnTo>
                  <a:lnTo>
                    <a:pt x="296" y="296"/>
                  </a:lnTo>
                  <a:lnTo>
                    <a:pt x="167" y="443"/>
                  </a:lnTo>
                  <a:lnTo>
                    <a:pt x="74" y="628"/>
                  </a:lnTo>
                  <a:lnTo>
                    <a:pt x="19" y="830"/>
                  </a:lnTo>
                  <a:lnTo>
                    <a:pt x="1" y="1052"/>
                  </a:lnTo>
                  <a:lnTo>
                    <a:pt x="1" y="1162"/>
                  </a:lnTo>
                  <a:lnTo>
                    <a:pt x="19" y="1273"/>
                  </a:lnTo>
                  <a:lnTo>
                    <a:pt x="74" y="1476"/>
                  </a:lnTo>
                  <a:lnTo>
                    <a:pt x="167" y="1660"/>
                  </a:lnTo>
                  <a:lnTo>
                    <a:pt x="296" y="1808"/>
                  </a:lnTo>
                  <a:lnTo>
                    <a:pt x="462" y="1955"/>
                  </a:lnTo>
                  <a:lnTo>
                    <a:pt x="646" y="2047"/>
                  </a:lnTo>
                  <a:lnTo>
                    <a:pt x="849" y="2103"/>
                  </a:lnTo>
                  <a:lnTo>
                    <a:pt x="959" y="2121"/>
                  </a:lnTo>
                  <a:lnTo>
                    <a:pt x="1181" y="2121"/>
                  </a:lnTo>
                  <a:lnTo>
                    <a:pt x="1291" y="2103"/>
                  </a:lnTo>
                  <a:lnTo>
                    <a:pt x="1494" y="2029"/>
                  </a:lnTo>
                  <a:lnTo>
                    <a:pt x="1679" y="1937"/>
                  </a:lnTo>
                  <a:lnTo>
                    <a:pt x="1826" y="1789"/>
                  </a:lnTo>
                  <a:lnTo>
                    <a:pt x="1955" y="1642"/>
                  </a:lnTo>
                  <a:lnTo>
                    <a:pt x="2047" y="1457"/>
                  </a:lnTo>
                  <a:lnTo>
                    <a:pt x="2103" y="1236"/>
                  </a:lnTo>
                  <a:lnTo>
                    <a:pt x="2121" y="1125"/>
                  </a:lnTo>
                  <a:lnTo>
                    <a:pt x="2121" y="1015"/>
                  </a:lnTo>
                  <a:lnTo>
                    <a:pt x="2084" y="812"/>
                  </a:lnTo>
                  <a:lnTo>
                    <a:pt x="2029" y="609"/>
                  </a:lnTo>
                  <a:lnTo>
                    <a:pt x="1937" y="425"/>
                  </a:lnTo>
                  <a:lnTo>
                    <a:pt x="1789" y="277"/>
                  </a:lnTo>
                  <a:lnTo>
                    <a:pt x="1642" y="167"/>
                  </a:lnTo>
                  <a:lnTo>
                    <a:pt x="1457" y="74"/>
                  </a:lnTo>
                  <a:lnTo>
                    <a:pt x="1254"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1" name="Google Shape;3621;p13"/>
            <p:cNvSpPr/>
            <p:nvPr/>
          </p:nvSpPr>
          <p:spPr>
            <a:xfrm>
              <a:off x="5872075" y="1587325"/>
              <a:ext cx="52550" cy="52575"/>
            </a:xfrm>
            <a:custGeom>
              <a:avLst/>
              <a:gdLst/>
              <a:ahLst/>
              <a:cxnLst/>
              <a:rect l="l" t="t" r="r" b="b"/>
              <a:pathLst>
                <a:path w="2102" h="2103" extrusionOk="0">
                  <a:moveTo>
                    <a:pt x="959" y="1"/>
                  </a:moveTo>
                  <a:lnTo>
                    <a:pt x="848" y="19"/>
                  </a:lnTo>
                  <a:lnTo>
                    <a:pt x="645" y="74"/>
                  </a:lnTo>
                  <a:lnTo>
                    <a:pt x="461" y="167"/>
                  </a:lnTo>
                  <a:lnTo>
                    <a:pt x="313" y="296"/>
                  </a:lnTo>
                  <a:lnTo>
                    <a:pt x="184" y="462"/>
                  </a:lnTo>
                  <a:lnTo>
                    <a:pt x="74" y="627"/>
                  </a:lnTo>
                  <a:lnTo>
                    <a:pt x="18" y="849"/>
                  </a:lnTo>
                  <a:lnTo>
                    <a:pt x="0" y="959"/>
                  </a:lnTo>
                  <a:lnTo>
                    <a:pt x="0" y="1070"/>
                  </a:lnTo>
                  <a:lnTo>
                    <a:pt x="18" y="1273"/>
                  </a:lnTo>
                  <a:lnTo>
                    <a:pt x="92" y="1476"/>
                  </a:lnTo>
                  <a:lnTo>
                    <a:pt x="184" y="1660"/>
                  </a:lnTo>
                  <a:lnTo>
                    <a:pt x="313" y="1808"/>
                  </a:lnTo>
                  <a:lnTo>
                    <a:pt x="461" y="1937"/>
                  </a:lnTo>
                  <a:lnTo>
                    <a:pt x="645" y="2029"/>
                  </a:lnTo>
                  <a:lnTo>
                    <a:pt x="830" y="2084"/>
                  </a:lnTo>
                  <a:lnTo>
                    <a:pt x="1051" y="2103"/>
                  </a:lnTo>
                  <a:lnTo>
                    <a:pt x="1272" y="2084"/>
                  </a:lnTo>
                  <a:lnTo>
                    <a:pt x="1475" y="2029"/>
                  </a:lnTo>
                  <a:lnTo>
                    <a:pt x="1641" y="1918"/>
                  </a:lnTo>
                  <a:lnTo>
                    <a:pt x="1807" y="1808"/>
                  </a:lnTo>
                  <a:lnTo>
                    <a:pt x="1918" y="1642"/>
                  </a:lnTo>
                  <a:lnTo>
                    <a:pt x="2010" y="1476"/>
                  </a:lnTo>
                  <a:lnTo>
                    <a:pt x="2084" y="1273"/>
                  </a:lnTo>
                  <a:lnTo>
                    <a:pt x="2102" y="1070"/>
                  </a:lnTo>
                  <a:lnTo>
                    <a:pt x="2084" y="849"/>
                  </a:lnTo>
                  <a:lnTo>
                    <a:pt x="2028" y="646"/>
                  </a:lnTo>
                  <a:lnTo>
                    <a:pt x="1936" y="462"/>
                  </a:lnTo>
                  <a:lnTo>
                    <a:pt x="1807" y="314"/>
                  </a:lnTo>
                  <a:lnTo>
                    <a:pt x="1659" y="185"/>
                  </a:lnTo>
                  <a:lnTo>
                    <a:pt x="1494" y="93"/>
                  </a:lnTo>
                  <a:lnTo>
                    <a:pt x="1291" y="19"/>
                  </a:lnTo>
                  <a:lnTo>
                    <a:pt x="1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2" name="Google Shape;3622;p13"/>
            <p:cNvSpPr/>
            <p:nvPr/>
          </p:nvSpPr>
          <p:spPr>
            <a:xfrm>
              <a:off x="5951800" y="1601150"/>
              <a:ext cx="53050" cy="53500"/>
            </a:xfrm>
            <a:custGeom>
              <a:avLst/>
              <a:gdLst/>
              <a:ahLst/>
              <a:cxnLst/>
              <a:rect l="l" t="t" r="r" b="b"/>
              <a:pathLst>
                <a:path w="2122" h="2140" extrusionOk="0">
                  <a:moveTo>
                    <a:pt x="978" y="1"/>
                  </a:moveTo>
                  <a:lnTo>
                    <a:pt x="867" y="19"/>
                  </a:lnTo>
                  <a:lnTo>
                    <a:pt x="646" y="74"/>
                  </a:lnTo>
                  <a:lnTo>
                    <a:pt x="462" y="167"/>
                  </a:lnTo>
                  <a:lnTo>
                    <a:pt x="314" y="296"/>
                  </a:lnTo>
                  <a:lnTo>
                    <a:pt x="167" y="462"/>
                  </a:lnTo>
                  <a:lnTo>
                    <a:pt x="75" y="646"/>
                  </a:lnTo>
                  <a:lnTo>
                    <a:pt x="19" y="849"/>
                  </a:lnTo>
                  <a:lnTo>
                    <a:pt x="1" y="960"/>
                  </a:lnTo>
                  <a:lnTo>
                    <a:pt x="1" y="1070"/>
                  </a:lnTo>
                  <a:lnTo>
                    <a:pt x="19" y="1291"/>
                  </a:lnTo>
                  <a:lnTo>
                    <a:pt x="75" y="1476"/>
                  </a:lnTo>
                  <a:lnTo>
                    <a:pt x="167" y="1660"/>
                  </a:lnTo>
                  <a:lnTo>
                    <a:pt x="296" y="1826"/>
                  </a:lnTo>
                  <a:lnTo>
                    <a:pt x="443" y="1955"/>
                  </a:lnTo>
                  <a:lnTo>
                    <a:pt x="628" y="2047"/>
                  </a:lnTo>
                  <a:lnTo>
                    <a:pt x="812" y="2103"/>
                  </a:lnTo>
                  <a:lnTo>
                    <a:pt x="1033" y="2140"/>
                  </a:lnTo>
                  <a:lnTo>
                    <a:pt x="1144" y="2121"/>
                  </a:lnTo>
                  <a:lnTo>
                    <a:pt x="1255" y="2121"/>
                  </a:lnTo>
                  <a:lnTo>
                    <a:pt x="1457" y="2047"/>
                  </a:lnTo>
                  <a:lnTo>
                    <a:pt x="1642" y="1955"/>
                  </a:lnTo>
                  <a:lnTo>
                    <a:pt x="1808" y="1826"/>
                  </a:lnTo>
                  <a:lnTo>
                    <a:pt x="1937" y="1679"/>
                  </a:lnTo>
                  <a:lnTo>
                    <a:pt x="2047" y="1494"/>
                  </a:lnTo>
                  <a:lnTo>
                    <a:pt x="2103" y="1291"/>
                  </a:lnTo>
                  <a:lnTo>
                    <a:pt x="2121" y="1181"/>
                  </a:lnTo>
                  <a:lnTo>
                    <a:pt x="2121" y="1070"/>
                  </a:lnTo>
                  <a:lnTo>
                    <a:pt x="2103" y="849"/>
                  </a:lnTo>
                  <a:lnTo>
                    <a:pt x="2047" y="646"/>
                  </a:lnTo>
                  <a:lnTo>
                    <a:pt x="1955" y="462"/>
                  </a:lnTo>
                  <a:lnTo>
                    <a:pt x="1826" y="314"/>
                  </a:lnTo>
                  <a:lnTo>
                    <a:pt x="1679" y="185"/>
                  </a:lnTo>
                  <a:lnTo>
                    <a:pt x="1494" y="93"/>
                  </a:lnTo>
                  <a:lnTo>
                    <a:pt x="1291" y="19"/>
                  </a:lnTo>
                  <a:lnTo>
                    <a:pt x="10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3" name="Google Shape;3623;p13"/>
            <p:cNvSpPr/>
            <p:nvPr/>
          </p:nvSpPr>
          <p:spPr>
            <a:xfrm>
              <a:off x="4884700" y="673725"/>
              <a:ext cx="52575" cy="53025"/>
            </a:xfrm>
            <a:custGeom>
              <a:avLst/>
              <a:gdLst/>
              <a:ahLst/>
              <a:cxnLst/>
              <a:rect l="l" t="t" r="r" b="b"/>
              <a:pathLst>
                <a:path w="2103" h="2121" extrusionOk="0">
                  <a:moveTo>
                    <a:pt x="1033" y="0"/>
                  </a:moveTo>
                  <a:lnTo>
                    <a:pt x="812" y="37"/>
                  </a:lnTo>
                  <a:lnTo>
                    <a:pt x="609" y="92"/>
                  </a:lnTo>
                  <a:lnTo>
                    <a:pt x="443" y="184"/>
                  </a:lnTo>
                  <a:lnTo>
                    <a:pt x="296" y="314"/>
                  </a:lnTo>
                  <a:lnTo>
                    <a:pt x="166" y="461"/>
                  </a:lnTo>
                  <a:lnTo>
                    <a:pt x="74" y="645"/>
                  </a:lnTo>
                  <a:lnTo>
                    <a:pt x="19" y="848"/>
                  </a:lnTo>
                  <a:lnTo>
                    <a:pt x="1" y="1051"/>
                  </a:lnTo>
                  <a:lnTo>
                    <a:pt x="19" y="1291"/>
                  </a:lnTo>
                  <a:lnTo>
                    <a:pt x="74" y="1494"/>
                  </a:lnTo>
                  <a:lnTo>
                    <a:pt x="166" y="1660"/>
                  </a:lnTo>
                  <a:lnTo>
                    <a:pt x="296" y="1825"/>
                  </a:lnTo>
                  <a:lnTo>
                    <a:pt x="461" y="1955"/>
                  </a:lnTo>
                  <a:lnTo>
                    <a:pt x="646" y="2047"/>
                  </a:lnTo>
                  <a:lnTo>
                    <a:pt x="849" y="2102"/>
                  </a:lnTo>
                  <a:lnTo>
                    <a:pt x="1070" y="2120"/>
                  </a:lnTo>
                  <a:lnTo>
                    <a:pt x="1291" y="2102"/>
                  </a:lnTo>
                  <a:lnTo>
                    <a:pt x="1476" y="2028"/>
                  </a:lnTo>
                  <a:lnTo>
                    <a:pt x="1660" y="1936"/>
                  </a:lnTo>
                  <a:lnTo>
                    <a:pt x="1807" y="1807"/>
                  </a:lnTo>
                  <a:lnTo>
                    <a:pt x="1937" y="1660"/>
                  </a:lnTo>
                  <a:lnTo>
                    <a:pt x="2029" y="1475"/>
                  </a:lnTo>
                  <a:lnTo>
                    <a:pt x="2084" y="1291"/>
                  </a:lnTo>
                  <a:lnTo>
                    <a:pt x="2102" y="1070"/>
                  </a:lnTo>
                  <a:lnTo>
                    <a:pt x="2084" y="848"/>
                  </a:lnTo>
                  <a:lnTo>
                    <a:pt x="2029" y="645"/>
                  </a:lnTo>
                  <a:lnTo>
                    <a:pt x="1937" y="461"/>
                  </a:lnTo>
                  <a:lnTo>
                    <a:pt x="1789" y="295"/>
                  </a:lnTo>
                  <a:lnTo>
                    <a:pt x="1642" y="184"/>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4" name="Google Shape;3624;p13"/>
            <p:cNvSpPr/>
            <p:nvPr/>
          </p:nvSpPr>
          <p:spPr>
            <a:xfrm>
              <a:off x="4781900" y="328450"/>
              <a:ext cx="52575" cy="53050"/>
            </a:xfrm>
            <a:custGeom>
              <a:avLst/>
              <a:gdLst/>
              <a:ahLst/>
              <a:cxnLst/>
              <a:rect l="l" t="t" r="r" b="b"/>
              <a:pathLst>
                <a:path w="2103" h="2122" extrusionOk="0">
                  <a:moveTo>
                    <a:pt x="1107" y="1"/>
                  </a:moveTo>
                  <a:lnTo>
                    <a:pt x="886" y="19"/>
                  </a:lnTo>
                  <a:lnTo>
                    <a:pt x="683" y="75"/>
                  </a:lnTo>
                  <a:lnTo>
                    <a:pt x="480" y="167"/>
                  </a:lnTo>
                  <a:lnTo>
                    <a:pt x="333" y="277"/>
                  </a:lnTo>
                  <a:lnTo>
                    <a:pt x="185" y="443"/>
                  </a:lnTo>
                  <a:lnTo>
                    <a:pt x="93" y="609"/>
                  </a:lnTo>
                  <a:lnTo>
                    <a:pt x="19" y="812"/>
                  </a:lnTo>
                  <a:lnTo>
                    <a:pt x="1" y="923"/>
                  </a:lnTo>
                  <a:lnTo>
                    <a:pt x="1" y="1033"/>
                  </a:lnTo>
                  <a:lnTo>
                    <a:pt x="19" y="1255"/>
                  </a:lnTo>
                  <a:lnTo>
                    <a:pt x="56" y="1458"/>
                  </a:lnTo>
                  <a:lnTo>
                    <a:pt x="148" y="1642"/>
                  </a:lnTo>
                  <a:lnTo>
                    <a:pt x="277" y="1789"/>
                  </a:lnTo>
                  <a:lnTo>
                    <a:pt x="425" y="1918"/>
                  </a:lnTo>
                  <a:lnTo>
                    <a:pt x="591" y="2029"/>
                  </a:lnTo>
                  <a:lnTo>
                    <a:pt x="794" y="2084"/>
                  </a:lnTo>
                  <a:lnTo>
                    <a:pt x="996" y="2121"/>
                  </a:lnTo>
                  <a:lnTo>
                    <a:pt x="1218" y="2103"/>
                  </a:lnTo>
                  <a:lnTo>
                    <a:pt x="1439" y="2048"/>
                  </a:lnTo>
                  <a:lnTo>
                    <a:pt x="1623" y="1974"/>
                  </a:lnTo>
                  <a:lnTo>
                    <a:pt x="1789" y="1845"/>
                  </a:lnTo>
                  <a:lnTo>
                    <a:pt x="1918" y="1697"/>
                  </a:lnTo>
                  <a:lnTo>
                    <a:pt x="2011" y="1513"/>
                  </a:lnTo>
                  <a:lnTo>
                    <a:pt x="2084" y="1310"/>
                  </a:lnTo>
                  <a:lnTo>
                    <a:pt x="2103" y="1199"/>
                  </a:lnTo>
                  <a:lnTo>
                    <a:pt x="2103" y="1089"/>
                  </a:lnTo>
                  <a:lnTo>
                    <a:pt x="2103" y="867"/>
                  </a:lnTo>
                  <a:lnTo>
                    <a:pt x="2047" y="665"/>
                  </a:lnTo>
                  <a:lnTo>
                    <a:pt x="1955" y="499"/>
                  </a:lnTo>
                  <a:lnTo>
                    <a:pt x="1826" y="333"/>
                  </a:lnTo>
                  <a:lnTo>
                    <a:pt x="1679" y="204"/>
                  </a:lnTo>
                  <a:lnTo>
                    <a:pt x="1513" y="112"/>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5" name="Google Shape;3625;p13"/>
            <p:cNvSpPr/>
            <p:nvPr/>
          </p:nvSpPr>
          <p:spPr>
            <a:xfrm>
              <a:off x="6028325" y="1615450"/>
              <a:ext cx="53950" cy="53500"/>
            </a:xfrm>
            <a:custGeom>
              <a:avLst/>
              <a:gdLst/>
              <a:ahLst/>
              <a:cxnLst/>
              <a:rect l="l" t="t" r="r" b="b"/>
              <a:pathLst>
                <a:path w="2158" h="2140" extrusionOk="0">
                  <a:moveTo>
                    <a:pt x="1107" y="0"/>
                  </a:moveTo>
                  <a:lnTo>
                    <a:pt x="886" y="19"/>
                  </a:lnTo>
                  <a:lnTo>
                    <a:pt x="683" y="74"/>
                  </a:lnTo>
                  <a:lnTo>
                    <a:pt x="498" y="166"/>
                  </a:lnTo>
                  <a:lnTo>
                    <a:pt x="332" y="295"/>
                  </a:lnTo>
                  <a:lnTo>
                    <a:pt x="203" y="443"/>
                  </a:lnTo>
                  <a:lnTo>
                    <a:pt x="93" y="627"/>
                  </a:lnTo>
                  <a:lnTo>
                    <a:pt x="37" y="830"/>
                  </a:lnTo>
                  <a:lnTo>
                    <a:pt x="19" y="941"/>
                  </a:lnTo>
                  <a:lnTo>
                    <a:pt x="1" y="1051"/>
                  </a:lnTo>
                  <a:lnTo>
                    <a:pt x="19" y="1162"/>
                  </a:lnTo>
                  <a:lnTo>
                    <a:pt x="19" y="1273"/>
                  </a:lnTo>
                  <a:lnTo>
                    <a:pt x="93" y="1475"/>
                  </a:lnTo>
                  <a:lnTo>
                    <a:pt x="185" y="1660"/>
                  </a:lnTo>
                  <a:lnTo>
                    <a:pt x="314" y="1826"/>
                  </a:lnTo>
                  <a:lnTo>
                    <a:pt x="462" y="1955"/>
                  </a:lnTo>
                  <a:lnTo>
                    <a:pt x="646" y="2047"/>
                  </a:lnTo>
                  <a:lnTo>
                    <a:pt x="849" y="2121"/>
                  </a:lnTo>
                  <a:lnTo>
                    <a:pt x="959" y="2139"/>
                  </a:lnTo>
                  <a:lnTo>
                    <a:pt x="1199" y="2139"/>
                  </a:lnTo>
                  <a:lnTo>
                    <a:pt x="1291" y="2121"/>
                  </a:lnTo>
                  <a:lnTo>
                    <a:pt x="1512" y="2047"/>
                  </a:lnTo>
                  <a:lnTo>
                    <a:pt x="1697" y="1955"/>
                  </a:lnTo>
                  <a:lnTo>
                    <a:pt x="1844" y="1826"/>
                  </a:lnTo>
                  <a:lnTo>
                    <a:pt x="1973" y="1660"/>
                  </a:lnTo>
                  <a:lnTo>
                    <a:pt x="2066" y="1475"/>
                  </a:lnTo>
                  <a:lnTo>
                    <a:pt x="2139" y="1273"/>
                  </a:lnTo>
                  <a:lnTo>
                    <a:pt x="2139" y="1162"/>
                  </a:lnTo>
                  <a:lnTo>
                    <a:pt x="2158" y="1051"/>
                  </a:lnTo>
                  <a:lnTo>
                    <a:pt x="2121" y="830"/>
                  </a:lnTo>
                  <a:lnTo>
                    <a:pt x="2066" y="646"/>
                  </a:lnTo>
                  <a:lnTo>
                    <a:pt x="1973" y="461"/>
                  </a:lnTo>
                  <a:lnTo>
                    <a:pt x="1844" y="314"/>
                  </a:lnTo>
                  <a:lnTo>
                    <a:pt x="1697" y="185"/>
                  </a:lnTo>
                  <a:lnTo>
                    <a:pt x="1512" y="74"/>
                  </a:lnTo>
                  <a:lnTo>
                    <a:pt x="1328" y="19"/>
                  </a:lnTo>
                  <a:lnTo>
                    <a:pt x="11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6" name="Google Shape;3626;p13"/>
            <p:cNvSpPr/>
            <p:nvPr/>
          </p:nvSpPr>
          <p:spPr>
            <a:xfrm>
              <a:off x="5566450" y="1449950"/>
              <a:ext cx="53025" cy="53050"/>
            </a:xfrm>
            <a:custGeom>
              <a:avLst/>
              <a:gdLst/>
              <a:ahLst/>
              <a:cxnLst/>
              <a:rect l="l" t="t" r="r" b="b"/>
              <a:pathLst>
                <a:path w="2121" h="2122" extrusionOk="0">
                  <a:moveTo>
                    <a:pt x="1107" y="1"/>
                  </a:moveTo>
                  <a:lnTo>
                    <a:pt x="886" y="19"/>
                  </a:lnTo>
                  <a:lnTo>
                    <a:pt x="664" y="75"/>
                  </a:lnTo>
                  <a:lnTo>
                    <a:pt x="480" y="167"/>
                  </a:lnTo>
                  <a:lnTo>
                    <a:pt x="332" y="296"/>
                  </a:lnTo>
                  <a:lnTo>
                    <a:pt x="185" y="444"/>
                  </a:lnTo>
                  <a:lnTo>
                    <a:pt x="93" y="628"/>
                  </a:lnTo>
                  <a:lnTo>
                    <a:pt x="37" y="831"/>
                  </a:lnTo>
                  <a:lnTo>
                    <a:pt x="1" y="1052"/>
                  </a:lnTo>
                  <a:lnTo>
                    <a:pt x="19" y="1273"/>
                  </a:lnTo>
                  <a:lnTo>
                    <a:pt x="74" y="1476"/>
                  </a:lnTo>
                  <a:lnTo>
                    <a:pt x="166" y="1642"/>
                  </a:lnTo>
                  <a:lnTo>
                    <a:pt x="296" y="1808"/>
                  </a:lnTo>
                  <a:lnTo>
                    <a:pt x="443" y="1937"/>
                  </a:lnTo>
                  <a:lnTo>
                    <a:pt x="609" y="2029"/>
                  </a:lnTo>
                  <a:lnTo>
                    <a:pt x="812" y="2103"/>
                  </a:lnTo>
                  <a:lnTo>
                    <a:pt x="1033" y="2121"/>
                  </a:lnTo>
                  <a:lnTo>
                    <a:pt x="1254" y="2103"/>
                  </a:lnTo>
                  <a:lnTo>
                    <a:pt x="1457" y="2048"/>
                  </a:lnTo>
                  <a:lnTo>
                    <a:pt x="1642" y="1955"/>
                  </a:lnTo>
                  <a:lnTo>
                    <a:pt x="1807" y="1826"/>
                  </a:lnTo>
                  <a:lnTo>
                    <a:pt x="1937" y="1679"/>
                  </a:lnTo>
                  <a:lnTo>
                    <a:pt x="2029" y="1494"/>
                  </a:lnTo>
                  <a:lnTo>
                    <a:pt x="2102" y="1292"/>
                  </a:lnTo>
                  <a:lnTo>
                    <a:pt x="2121" y="1070"/>
                  </a:lnTo>
                  <a:lnTo>
                    <a:pt x="2102" y="868"/>
                  </a:lnTo>
                  <a:lnTo>
                    <a:pt x="2047" y="665"/>
                  </a:lnTo>
                  <a:lnTo>
                    <a:pt x="1955" y="480"/>
                  </a:lnTo>
                  <a:lnTo>
                    <a:pt x="1826" y="333"/>
                  </a:lnTo>
                  <a:lnTo>
                    <a:pt x="1678" y="204"/>
                  </a:lnTo>
                  <a:lnTo>
                    <a:pt x="1512" y="93"/>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7" name="Google Shape;3627;p13"/>
            <p:cNvSpPr/>
            <p:nvPr/>
          </p:nvSpPr>
          <p:spPr>
            <a:xfrm>
              <a:off x="6108525" y="1629725"/>
              <a:ext cx="53500" cy="53500"/>
            </a:xfrm>
            <a:custGeom>
              <a:avLst/>
              <a:gdLst/>
              <a:ahLst/>
              <a:cxnLst/>
              <a:rect l="l" t="t" r="r" b="b"/>
              <a:pathLst>
                <a:path w="2140" h="2140" extrusionOk="0">
                  <a:moveTo>
                    <a:pt x="886" y="1"/>
                  </a:moveTo>
                  <a:lnTo>
                    <a:pt x="665" y="56"/>
                  </a:lnTo>
                  <a:lnTo>
                    <a:pt x="480" y="167"/>
                  </a:lnTo>
                  <a:lnTo>
                    <a:pt x="314" y="277"/>
                  </a:lnTo>
                  <a:lnTo>
                    <a:pt x="185" y="443"/>
                  </a:lnTo>
                  <a:lnTo>
                    <a:pt x="93" y="628"/>
                  </a:lnTo>
                  <a:lnTo>
                    <a:pt x="19" y="831"/>
                  </a:lnTo>
                  <a:lnTo>
                    <a:pt x="1" y="941"/>
                  </a:lnTo>
                  <a:lnTo>
                    <a:pt x="1" y="1052"/>
                  </a:lnTo>
                  <a:lnTo>
                    <a:pt x="19" y="1273"/>
                  </a:lnTo>
                  <a:lnTo>
                    <a:pt x="75" y="1476"/>
                  </a:lnTo>
                  <a:lnTo>
                    <a:pt x="167" y="1660"/>
                  </a:lnTo>
                  <a:lnTo>
                    <a:pt x="296" y="1826"/>
                  </a:lnTo>
                  <a:lnTo>
                    <a:pt x="462" y="1955"/>
                  </a:lnTo>
                  <a:lnTo>
                    <a:pt x="646" y="2048"/>
                  </a:lnTo>
                  <a:lnTo>
                    <a:pt x="849" y="2121"/>
                  </a:lnTo>
                  <a:lnTo>
                    <a:pt x="960" y="2140"/>
                  </a:lnTo>
                  <a:lnTo>
                    <a:pt x="1181" y="2140"/>
                  </a:lnTo>
                  <a:lnTo>
                    <a:pt x="1291" y="2121"/>
                  </a:lnTo>
                  <a:lnTo>
                    <a:pt x="1494" y="2048"/>
                  </a:lnTo>
                  <a:lnTo>
                    <a:pt x="1679" y="1955"/>
                  </a:lnTo>
                  <a:lnTo>
                    <a:pt x="1826" y="1826"/>
                  </a:lnTo>
                  <a:lnTo>
                    <a:pt x="1955" y="1660"/>
                  </a:lnTo>
                  <a:lnTo>
                    <a:pt x="2066" y="1476"/>
                  </a:lnTo>
                  <a:lnTo>
                    <a:pt x="2121" y="1273"/>
                  </a:lnTo>
                  <a:lnTo>
                    <a:pt x="2140" y="1162"/>
                  </a:lnTo>
                  <a:lnTo>
                    <a:pt x="2140" y="1052"/>
                  </a:lnTo>
                  <a:lnTo>
                    <a:pt x="2121" y="849"/>
                  </a:lnTo>
                  <a:lnTo>
                    <a:pt x="2066" y="646"/>
                  </a:lnTo>
                  <a:lnTo>
                    <a:pt x="1955" y="462"/>
                  </a:lnTo>
                  <a:lnTo>
                    <a:pt x="1845" y="314"/>
                  </a:lnTo>
                  <a:lnTo>
                    <a:pt x="1679" y="185"/>
                  </a:lnTo>
                  <a:lnTo>
                    <a:pt x="1513" y="75"/>
                  </a:lnTo>
                  <a:lnTo>
                    <a:pt x="1310" y="19"/>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8" name="Google Shape;3628;p13"/>
            <p:cNvSpPr/>
            <p:nvPr/>
          </p:nvSpPr>
          <p:spPr>
            <a:xfrm>
              <a:off x="4832625" y="502250"/>
              <a:ext cx="53950" cy="53475"/>
            </a:xfrm>
            <a:custGeom>
              <a:avLst/>
              <a:gdLst/>
              <a:ahLst/>
              <a:cxnLst/>
              <a:rect l="l" t="t" r="r" b="b"/>
              <a:pathLst>
                <a:path w="2158" h="2139" extrusionOk="0">
                  <a:moveTo>
                    <a:pt x="1051" y="0"/>
                  </a:moveTo>
                  <a:lnTo>
                    <a:pt x="940" y="19"/>
                  </a:lnTo>
                  <a:lnTo>
                    <a:pt x="830" y="37"/>
                  </a:lnTo>
                  <a:lnTo>
                    <a:pt x="627" y="92"/>
                  </a:lnTo>
                  <a:lnTo>
                    <a:pt x="461" y="203"/>
                  </a:lnTo>
                  <a:lnTo>
                    <a:pt x="295" y="332"/>
                  </a:lnTo>
                  <a:lnTo>
                    <a:pt x="166" y="498"/>
                  </a:lnTo>
                  <a:lnTo>
                    <a:pt x="74" y="682"/>
                  </a:lnTo>
                  <a:lnTo>
                    <a:pt x="18" y="885"/>
                  </a:lnTo>
                  <a:lnTo>
                    <a:pt x="0" y="1106"/>
                  </a:lnTo>
                  <a:lnTo>
                    <a:pt x="37" y="1328"/>
                  </a:lnTo>
                  <a:lnTo>
                    <a:pt x="92" y="1512"/>
                  </a:lnTo>
                  <a:lnTo>
                    <a:pt x="203" y="1696"/>
                  </a:lnTo>
                  <a:lnTo>
                    <a:pt x="332" y="1844"/>
                  </a:lnTo>
                  <a:lnTo>
                    <a:pt x="479" y="1973"/>
                  </a:lnTo>
                  <a:lnTo>
                    <a:pt x="664" y="2065"/>
                  </a:lnTo>
                  <a:lnTo>
                    <a:pt x="848" y="2120"/>
                  </a:lnTo>
                  <a:lnTo>
                    <a:pt x="1069" y="2139"/>
                  </a:lnTo>
                  <a:lnTo>
                    <a:pt x="1180" y="2139"/>
                  </a:lnTo>
                  <a:lnTo>
                    <a:pt x="1291" y="2120"/>
                  </a:lnTo>
                  <a:lnTo>
                    <a:pt x="1494" y="2065"/>
                  </a:lnTo>
                  <a:lnTo>
                    <a:pt x="1678" y="1973"/>
                  </a:lnTo>
                  <a:lnTo>
                    <a:pt x="1844" y="1844"/>
                  </a:lnTo>
                  <a:lnTo>
                    <a:pt x="1973" y="1678"/>
                  </a:lnTo>
                  <a:lnTo>
                    <a:pt x="2065" y="1494"/>
                  </a:lnTo>
                  <a:lnTo>
                    <a:pt x="2120" y="1291"/>
                  </a:lnTo>
                  <a:lnTo>
                    <a:pt x="2139" y="1180"/>
                  </a:lnTo>
                  <a:lnTo>
                    <a:pt x="2157" y="1069"/>
                  </a:lnTo>
                  <a:lnTo>
                    <a:pt x="2120" y="848"/>
                  </a:lnTo>
                  <a:lnTo>
                    <a:pt x="2065" y="645"/>
                  </a:lnTo>
                  <a:lnTo>
                    <a:pt x="1973" y="461"/>
                  </a:lnTo>
                  <a:lnTo>
                    <a:pt x="1825" y="295"/>
                  </a:lnTo>
                  <a:lnTo>
                    <a:pt x="1678" y="166"/>
                  </a:lnTo>
                  <a:lnTo>
                    <a:pt x="1494" y="74"/>
                  </a:lnTo>
                  <a:lnTo>
                    <a:pt x="1272" y="19"/>
                  </a:lnTo>
                  <a:lnTo>
                    <a:pt x="10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9" name="Google Shape;3629;p13"/>
            <p:cNvSpPr/>
            <p:nvPr/>
          </p:nvSpPr>
          <p:spPr>
            <a:xfrm>
              <a:off x="6188750" y="1644025"/>
              <a:ext cx="53025" cy="53025"/>
            </a:xfrm>
            <a:custGeom>
              <a:avLst/>
              <a:gdLst/>
              <a:ahLst/>
              <a:cxnLst/>
              <a:rect l="l" t="t" r="r" b="b"/>
              <a:pathLst>
                <a:path w="2121" h="2121" extrusionOk="0">
                  <a:moveTo>
                    <a:pt x="1051" y="0"/>
                  </a:moveTo>
                  <a:lnTo>
                    <a:pt x="830" y="19"/>
                  </a:lnTo>
                  <a:lnTo>
                    <a:pt x="645" y="74"/>
                  </a:lnTo>
                  <a:lnTo>
                    <a:pt x="461" y="166"/>
                  </a:lnTo>
                  <a:lnTo>
                    <a:pt x="295" y="295"/>
                  </a:lnTo>
                  <a:lnTo>
                    <a:pt x="184" y="443"/>
                  </a:lnTo>
                  <a:lnTo>
                    <a:pt x="74" y="627"/>
                  </a:lnTo>
                  <a:lnTo>
                    <a:pt x="18" y="830"/>
                  </a:lnTo>
                  <a:lnTo>
                    <a:pt x="0" y="1033"/>
                  </a:lnTo>
                  <a:lnTo>
                    <a:pt x="0" y="1162"/>
                  </a:lnTo>
                  <a:lnTo>
                    <a:pt x="0" y="1273"/>
                  </a:lnTo>
                  <a:lnTo>
                    <a:pt x="74" y="1476"/>
                  </a:lnTo>
                  <a:lnTo>
                    <a:pt x="166" y="1660"/>
                  </a:lnTo>
                  <a:lnTo>
                    <a:pt x="295" y="1807"/>
                  </a:lnTo>
                  <a:lnTo>
                    <a:pt x="443" y="1955"/>
                  </a:lnTo>
                  <a:lnTo>
                    <a:pt x="627" y="2047"/>
                  </a:lnTo>
                  <a:lnTo>
                    <a:pt x="830" y="2102"/>
                  </a:lnTo>
                  <a:lnTo>
                    <a:pt x="940" y="2121"/>
                  </a:lnTo>
                  <a:lnTo>
                    <a:pt x="1051" y="2121"/>
                  </a:lnTo>
                  <a:lnTo>
                    <a:pt x="1272" y="2102"/>
                  </a:lnTo>
                  <a:lnTo>
                    <a:pt x="1475" y="2047"/>
                  </a:lnTo>
                  <a:lnTo>
                    <a:pt x="1659" y="1955"/>
                  </a:lnTo>
                  <a:lnTo>
                    <a:pt x="1807" y="1826"/>
                  </a:lnTo>
                  <a:lnTo>
                    <a:pt x="1936" y="1678"/>
                  </a:lnTo>
                  <a:lnTo>
                    <a:pt x="2028" y="1494"/>
                  </a:lnTo>
                  <a:lnTo>
                    <a:pt x="2102" y="1310"/>
                  </a:lnTo>
                  <a:lnTo>
                    <a:pt x="2120" y="1088"/>
                  </a:lnTo>
                  <a:lnTo>
                    <a:pt x="2120" y="978"/>
                  </a:lnTo>
                  <a:lnTo>
                    <a:pt x="2102" y="867"/>
                  </a:lnTo>
                  <a:lnTo>
                    <a:pt x="2047" y="664"/>
                  </a:lnTo>
                  <a:lnTo>
                    <a:pt x="1954" y="480"/>
                  </a:lnTo>
                  <a:lnTo>
                    <a:pt x="1825" y="314"/>
                  </a:lnTo>
                  <a:lnTo>
                    <a:pt x="1659" y="185"/>
                  </a:lnTo>
                  <a:lnTo>
                    <a:pt x="1475" y="74"/>
                  </a:lnTo>
                  <a:lnTo>
                    <a:pt x="1272"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0" name="Google Shape;3630;p13"/>
            <p:cNvSpPr/>
            <p:nvPr/>
          </p:nvSpPr>
          <p:spPr>
            <a:xfrm>
              <a:off x="6348700" y="1670300"/>
              <a:ext cx="52550" cy="52100"/>
            </a:xfrm>
            <a:custGeom>
              <a:avLst/>
              <a:gdLst/>
              <a:ahLst/>
              <a:cxnLst/>
              <a:rect l="l" t="t" r="r" b="b"/>
              <a:pathLst>
                <a:path w="2102" h="2084" extrusionOk="0">
                  <a:moveTo>
                    <a:pt x="1033" y="0"/>
                  </a:moveTo>
                  <a:lnTo>
                    <a:pt x="811" y="19"/>
                  </a:lnTo>
                  <a:lnTo>
                    <a:pt x="627" y="74"/>
                  </a:lnTo>
                  <a:lnTo>
                    <a:pt x="443" y="185"/>
                  </a:lnTo>
                  <a:lnTo>
                    <a:pt x="295" y="314"/>
                  </a:lnTo>
                  <a:lnTo>
                    <a:pt x="166" y="461"/>
                  </a:lnTo>
                  <a:lnTo>
                    <a:pt x="74" y="646"/>
                  </a:lnTo>
                  <a:lnTo>
                    <a:pt x="18" y="849"/>
                  </a:lnTo>
                  <a:lnTo>
                    <a:pt x="0" y="1051"/>
                  </a:lnTo>
                  <a:lnTo>
                    <a:pt x="37" y="1273"/>
                  </a:lnTo>
                  <a:lnTo>
                    <a:pt x="92" y="1476"/>
                  </a:lnTo>
                  <a:lnTo>
                    <a:pt x="184" y="1641"/>
                  </a:lnTo>
                  <a:lnTo>
                    <a:pt x="314" y="1789"/>
                  </a:lnTo>
                  <a:lnTo>
                    <a:pt x="479" y="1918"/>
                  </a:lnTo>
                  <a:lnTo>
                    <a:pt x="645" y="2010"/>
                  </a:lnTo>
                  <a:lnTo>
                    <a:pt x="848" y="2066"/>
                  </a:lnTo>
                  <a:lnTo>
                    <a:pt x="1069" y="2084"/>
                  </a:lnTo>
                  <a:lnTo>
                    <a:pt x="1272" y="2066"/>
                  </a:lnTo>
                  <a:lnTo>
                    <a:pt x="1475" y="1992"/>
                  </a:lnTo>
                  <a:lnTo>
                    <a:pt x="1659" y="1900"/>
                  </a:lnTo>
                  <a:lnTo>
                    <a:pt x="1807" y="1771"/>
                  </a:lnTo>
                  <a:lnTo>
                    <a:pt x="1936" y="1623"/>
                  </a:lnTo>
                  <a:lnTo>
                    <a:pt x="2028" y="1439"/>
                  </a:lnTo>
                  <a:lnTo>
                    <a:pt x="2084" y="1236"/>
                  </a:lnTo>
                  <a:lnTo>
                    <a:pt x="2102" y="1015"/>
                  </a:lnTo>
                  <a:lnTo>
                    <a:pt x="2065" y="812"/>
                  </a:lnTo>
                  <a:lnTo>
                    <a:pt x="2010" y="609"/>
                  </a:lnTo>
                  <a:lnTo>
                    <a:pt x="1918" y="443"/>
                  </a:lnTo>
                  <a:lnTo>
                    <a:pt x="1789" y="277"/>
                  </a:lnTo>
                  <a:lnTo>
                    <a:pt x="1623" y="166"/>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1" name="Google Shape;3631;p13"/>
            <p:cNvSpPr/>
            <p:nvPr/>
          </p:nvSpPr>
          <p:spPr>
            <a:xfrm>
              <a:off x="4936800" y="848875"/>
              <a:ext cx="51175" cy="51200"/>
            </a:xfrm>
            <a:custGeom>
              <a:avLst/>
              <a:gdLst/>
              <a:ahLst/>
              <a:cxnLst/>
              <a:rect l="l" t="t" r="r" b="b"/>
              <a:pathLst>
                <a:path w="2047" h="2048" extrusionOk="0">
                  <a:moveTo>
                    <a:pt x="922" y="1"/>
                  </a:moveTo>
                  <a:lnTo>
                    <a:pt x="830" y="19"/>
                  </a:lnTo>
                  <a:lnTo>
                    <a:pt x="627" y="74"/>
                  </a:lnTo>
                  <a:lnTo>
                    <a:pt x="443" y="167"/>
                  </a:lnTo>
                  <a:lnTo>
                    <a:pt x="295" y="296"/>
                  </a:lnTo>
                  <a:lnTo>
                    <a:pt x="166" y="443"/>
                  </a:lnTo>
                  <a:lnTo>
                    <a:pt x="74" y="627"/>
                  </a:lnTo>
                  <a:lnTo>
                    <a:pt x="18" y="830"/>
                  </a:lnTo>
                  <a:lnTo>
                    <a:pt x="0" y="923"/>
                  </a:lnTo>
                  <a:lnTo>
                    <a:pt x="0" y="1033"/>
                  </a:lnTo>
                  <a:lnTo>
                    <a:pt x="0" y="1144"/>
                  </a:lnTo>
                  <a:lnTo>
                    <a:pt x="18" y="1254"/>
                  </a:lnTo>
                  <a:lnTo>
                    <a:pt x="92" y="1439"/>
                  </a:lnTo>
                  <a:lnTo>
                    <a:pt x="184" y="1623"/>
                  </a:lnTo>
                  <a:lnTo>
                    <a:pt x="313" y="1771"/>
                  </a:lnTo>
                  <a:lnTo>
                    <a:pt x="479" y="1900"/>
                  </a:lnTo>
                  <a:lnTo>
                    <a:pt x="664" y="1992"/>
                  </a:lnTo>
                  <a:lnTo>
                    <a:pt x="848" y="2029"/>
                  </a:lnTo>
                  <a:lnTo>
                    <a:pt x="959" y="2047"/>
                  </a:lnTo>
                  <a:lnTo>
                    <a:pt x="1069" y="2047"/>
                  </a:lnTo>
                  <a:lnTo>
                    <a:pt x="1272" y="2029"/>
                  </a:lnTo>
                  <a:lnTo>
                    <a:pt x="1457" y="1955"/>
                  </a:lnTo>
                  <a:lnTo>
                    <a:pt x="1623" y="1863"/>
                  </a:lnTo>
                  <a:lnTo>
                    <a:pt x="1770" y="1734"/>
                  </a:lnTo>
                  <a:lnTo>
                    <a:pt x="1881" y="1568"/>
                  </a:lnTo>
                  <a:lnTo>
                    <a:pt x="1973" y="1402"/>
                  </a:lnTo>
                  <a:lnTo>
                    <a:pt x="2028" y="1199"/>
                  </a:lnTo>
                  <a:lnTo>
                    <a:pt x="2047" y="996"/>
                  </a:lnTo>
                  <a:lnTo>
                    <a:pt x="2028" y="812"/>
                  </a:lnTo>
                  <a:lnTo>
                    <a:pt x="1973" y="609"/>
                  </a:lnTo>
                  <a:lnTo>
                    <a:pt x="1862" y="443"/>
                  </a:lnTo>
                  <a:lnTo>
                    <a:pt x="1752" y="296"/>
                  </a:lnTo>
                  <a:lnTo>
                    <a:pt x="1604" y="167"/>
                  </a:lnTo>
                  <a:lnTo>
                    <a:pt x="1420" y="74"/>
                  </a:lnTo>
                  <a:lnTo>
                    <a:pt x="1235" y="19"/>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2" name="Google Shape;3632;p13"/>
            <p:cNvSpPr/>
            <p:nvPr/>
          </p:nvSpPr>
          <p:spPr>
            <a:xfrm>
              <a:off x="5067700" y="1036950"/>
              <a:ext cx="51650" cy="51650"/>
            </a:xfrm>
            <a:custGeom>
              <a:avLst/>
              <a:gdLst/>
              <a:ahLst/>
              <a:cxnLst/>
              <a:rect l="l" t="t" r="r" b="b"/>
              <a:pathLst>
                <a:path w="2066" h="2066" extrusionOk="0">
                  <a:moveTo>
                    <a:pt x="1015" y="0"/>
                  </a:moveTo>
                  <a:lnTo>
                    <a:pt x="812" y="19"/>
                  </a:lnTo>
                  <a:lnTo>
                    <a:pt x="627" y="74"/>
                  </a:lnTo>
                  <a:lnTo>
                    <a:pt x="461" y="166"/>
                  </a:lnTo>
                  <a:lnTo>
                    <a:pt x="314" y="295"/>
                  </a:lnTo>
                  <a:lnTo>
                    <a:pt x="185" y="443"/>
                  </a:lnTo>
                  <a:lnTo>
                    <a:pt x="93" y="609"/>
                  </a:lnTo>
                  <a:lnTo>
                    <a:pt x="37" y="793"/>
                  </a:lnTo>
                  <a:lnTo>
                    <a:pt x="0" y="996"/>
                  </a:lnTo>
                  <a:lnTo>
                    <a:pt x="19" y="1217"/>
                  </a:lnTo>
                  <a:lnTo>
                    <a:pt x="74" y="1420"/>
                  </a:lnTo>
                  <a:lnTo>
                    <a:pt x="166" y="1586"/>
                  </a:lnTo>
                  <a:lnTo>
                    <a:pt x="295" y="1752"/>
                  </a:lnTo>
                  <a:lnTo>
                    <a:pt x="443" y="1881"/>
                  </a:lnTo>
                  <a:lnTo>
                    <a:pt x="609" y="1973"/>
                  </a:lnTo>
                  <a:lnTo>
                    <a:pt x="812" y="2047"/>
                  </a:lnTo>
                  <a:lnTo>
                    <a:pt x="1015" y="2065"/>
                  </a:lnTo>
                  <a:lnTo>
                    <a:pt x="1236" y="2047"/>
                  </a:lnTo>
                  <a:lnTo>
                    <a:pt x="1439" y="1992"/>
                  </a:lnTo>
                  <a:lnTo>
                    <a:pt x="1605" y="1900"/>
                  </a:lnTo>
                  <a:lnTo>
                    <a:pt x="1771" y="1770"/>
                  </a:lnTo>
                  <a:lnTo>
                    <a:pt x="1881" y="1623"/>
                  </a:lnTo>
                  <a:lnTo>
                    <a:pt x="1992" y="1439"/>
                  </a:lnTo>
                  <a:lnTo>
                    <a:pt x="2047" y="1236"/>
                  </a:lnTo>
                  <a:lnTo>
                    <a:pt x="2066" y="1033"/>
                  </a:lnTo>
                  <a:lnTo>
                    <a:pt x="2047" y="830"/>
                  </a:lnTo>
                  <a:lnTo>
                    <a:pt x="1992" y="627"/>
                  </a:lnTo>
                  <a:lnTo>
                    <a:pt x="1881" y="443"/>
                  </a:lnTo>
                  <a:lnTo>
                    <a:pt x="1771" y="295"/>
                  </a:lnTo>
                  <a:lnTo>
                    <a:pt x="1605" y="166"/>
                  </a:lnTo>
                  <a:lnTo>
                    <a:pt x="1439" y="74"/>
                  </a:lnTo>
                  <a:lnTo>
                    <a:pt x="1236"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3" name="Google Shape;3633;p13"/>
            <p:cNvSpPr/>
            <p:nvPr/>
          </p:nvSpPr>
          <p:spPr>
            <a:xfrm>
              <a:off x="5344725" y="1331025"/>
              <a:ext cx="51200" cy="51200"/>
            </a:xfrm>
            <a:custGeom>
              <a:avLst/>
              <a:gdLst/>
              <a:ahLst/>
              <a:cxnLst/>
              <a:rect l="l" t="t" r="r" b="b"/>
              <a:pathLst>
                <a:path w="2048" h="2048" extrusionOk="0">
                  <a:moveTo>
                    <a:pt x="941" y="1"/>
                  </a:moveTo>
                  <a:lnTo>
                    <a:pt x="831" y="19"/>
                  </a:lnTo>
                  <a:lnTo>
                    <a:pt x="646" y="75"/>
                  </a:lnTo>
                  <a:lnTo>
                    <a:pt x="462" y="167"/>
                  </a:lnTo>
                  <a:lnTo>
                    <a:pt x="296" y="296"/>
                  </a:lnTo>
                  <a:lnTo>
                    <a:pt x="185" y="443"/>
                  </a:lnTo>
                  <a:lnTo>
                    <a:pt x="75" y="628"/>
                  </a:lnTo>
                  <a:lnTo>
                    <a:pt x="19" y="831"/>
                  </a:lnTo>
                  <a:lnTo>
                    <a:pt x="1" y="923"/>
                  </a:lnTo>
                  <a:lnTo>
                    <a:pt x="1" y="1033"/>
                  </a:lnTo>
                  <a:lnTo>
                    <a:pt x="1" y="1144"/>
                  </a:lnTo>
                  <a:lnTo>
                    <a:pt x="19" y="1255"/>
                  </a:lnTo>
                  <a:lnTo>
                    <a:pt x="93" y="1439"/>
                  </a:lnTo>
                  <a:lnTo>
                    <a:pt x="185" y="1624"/>
                  </a:lnTo>
                  <a:lnTo>
                    <a:pt x="314" y="1771"/>
                  </a:lnTo>
                  <a:lnTo>
                    <a:pt x="480" y="1900"/>
                  </a:lnTo>
                  <a:lnTo>
                    <a:pt x="665" y="1992"/>
                  </a:lnTo>
                  <a:lnTo>
                    <a:pt x="849" y="2048"/>
                  </a:lnTo>
                  <a:lnTo>
                    <a:pt x="1070" y="2048"/>
                  </a:lnTo>
                  <a:lnTo>
                    <a:pt x="1273" y="2029"/>
                  </a:lnTo>
                  <a:lnTo>
                    <a:pt x="1457" y="1955"/>
                  </a:lnTo>
                  <a:lnTo>
                    <a:pt x="1623" y="1863"/>
                  </a:lnTo>
                  <a:lnTo>
                    <a:pt x="1771" y="1734"/>
                  </a:lnTo>
                  <a:lnTo>
                    <a:pt x="1881" y="1587"/>
                  </a:lnTo>
                  <a:lnTo>
                    <a:pt x="1974" y="1402"/>
                  </a:lnTo>
                  <a:lnTo>
                    <a:pt x="2029" y="1218"/>
                  </a:lnTo>
                  <a:lnTo>
                    <a:pt x="2047" y="1015"/>
                  </a:lnTo>
                  <a:lnTo>
                    <a:pt x="2029" y="812"/>
                  </a:lnTo>
                  <a:lnTo>
                    <a:pt x="1974" y="628"/>
                  </a:lnTo>
                  <a:lnTo>
                    <a:pt x="1881" y="462"/>
                  </a:lnTo>
                  <a:lnTo>
                    <a:pt x="1752" y="296"/>
                  </a:lnTo>
                  <a:lnTo>
                    <a:pt x="1605" y="185"/>
                  </a:lnTo>
                  <a:lnTo>
                    <a:pt x="1439" y="93"/>
                  </a:lnTo>
                  <a:lnTo>
                    <a:pt x="1255"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4" name="Google Shape;3634;p13"/>
            <p:cNvSpPr/>
            <p:nvPr/>
          </p:nvSpPr>
          <p:spPr>
            <a:xfrm>
              <a:off x="5713025" y="1559200"/>
              <a:ext cx="51200" cy="51650"/>
            </a:xfrm>
            <a:custGeom>
              <a:avLst/>
              <a:gdLst/>
              <a:ahLst/>
              <a:cxnLst/>
              <a:rect l="l" t="t" r="r" b="b"/>
              <a:pathLst>
                <a:path w="2048" h="2066" extrusionOk="0">
                  <a:moveTo>
                    <a:pt x="1033" y="1"/>
                  </a:moveTo>
                  <a:lnTo>
                    <a:pt x="831" y="19"/>
                  </a:lnTo>
                  <a:lnTo>
                    <a:pt x="628" y="93"/>
                  </a:lnTo>
                  <a:lnTo>
                    <a:pt x="462" y="185"/>
                  </a:lnTo>
                  <a:lnTo>
                    <a:pt x="314" y="296"/>
                  </a:lnTo>
                  <a:lnTo>
                    <a:pt x="185" y="443"/>
                  </a:lnTo>
                  <a:lnTo>
                    <a:pt x="93" y="628"/>
                  </a:lnTo>
                  <a:lnTo>
                    <a:pt x="19" y="812"/>
                  </a:lnTo>
                  <a:lnTo>
                    <a:pt x="1" y="1015"/>
                  </a:lnTo>
                  <a:lnTo>
                    <a:pt x="19" y="1218"/>
                  </a:lnTo>
                  <a:lnTo>
                    <a:pt x="75" y="1402"/>
                  </a:lnTo>
                  <a:lnTo>
                    <a:pt x="167" y="1587"/>
                  </a:lnTo>
                  <a:lnTo>
                    <a:pt x="277" y="1734"/>
                  </a:lnTo>
                  <a:lnTo>
                    <a:pt x="425" y="1863"/>
                  </a:lnTo>
                  <a:lnTo>
                    <a:pt x="591" y="1955"/>
                  </a:lnTo>
                  <a:lnTo>
                    <a:pt x="794" y="2029"/>
                  </a:lnTo>
                  <a:lnTo>
                    <a:pt x="978" y="2066"/>
                  </a:lnTo>
                  <a:lnTo>
                    <a:pt x="1089" y="2047"/>
                  </a:lnTo>
                  <a:lnTo>
                    <a:pt x="1199" y="2047"/>
                  </a:lnTo>
                  <a:lnTo>
                    <a:pt x="1402" y="1992"/>
                  </a:lnTo>
                  <a:lnTo>
                    <a:pt x="1568" y="1882"/>
                  </a:lnTo>
                  <a:lnTo>
                    <a:pt x="1734" y="1771"/>
                  </a:lnTo>
                  <a:lnTo>
                    <a:pt x="1863" y="1605"/>
                  </a:lnTo>
                  <a:lnTo>
                    <a:pt x="1955" y="1439"/>
                  </a:lnTo>
                  <a:lnTo>
                    <a:pt x="2029" y="1236"/>
                  </a:lnTo>
                  <a:lnTo>
                    <a:pt x="2047" y="1126"/>
                  </a:lnTo>
                  <a:lnTo>
                    <a:pt x="2047" y="1015"/>
                  </a:lnTo>
                  <a:lnTo>
                    <a:pt x="2029" y="812"/>
                  </a:lnTo>
                  <a:lnTo>
                    <a:pt x="1955" y="628"/>
                  </a:lnTo>
                  <a:lnTo>
                    <a:pt x="1863" y="462"/>
                  </a:lnTo>
                  <a:lnTo>
                    <a:pt x="1734" y="314"/>
                  </a:lnTo>
                  <a:lnTo>
                    <a:pt x="1587" y="185"/>
                  </a:lnTo>
                  <a:lnTo>
                    <a:pt x="1421" y="93"/>
                  </a:lnTo>
                  <a:lnTo>
                    <a:pt x="1236" y="38"/>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5" name="Google Shape;3635;p13"/>
            <p:cNvSpPr/>
            <p:nvPr/>
          </p:nvSpPr>
          <p:spPr>
            <a:xfrm>
              <a:off x="5792775" y="1573500"/>
              <a:ext cx="51650" cy="51650"/>
            </a:xfrm>
            <a:custGeom>
              <a:avLst/>
              <a:gdLst/>
              <a:ahLst/>
              <a:cxnLst/>
              <a:rect l="l" t="t" r="r" b="b"/>
              <a:pathLst>
                <a:path w="2066" h="2066" extrusionOk="0">
                  <a:moveTo>
                    <a:pt x="1052" y="0"/>
                  </a:moveTo>
                  <a:lnTo>
                    <a:pt x="830" y="19"/>
                  </a:lnTo>
                  <a:lnTo>
                    <a:pt x="646" y="74"/>
                  </a:lnTo>
                  <a:lnTo>
                    <a:pt x="462" y="166"/>
                  </a:lnTo>
                  <a:lnTo>
                    <a:pt x="296" y="277"/>
                  </a:lnTo>
                  <a:lnTo>
                    <a:pt x="167" y="443"/>
                  </a:lnTo>
                  <a:lnTo>
                    <a:pt x="74" y="609"/>
                  </a:lnTo>
                  <a:lnTo>
                    <a:pt x="19" y="812"/>
                  </a:lnTo>
                  <a:lnTo>
                    <a:pt x="1" y="1015"/>
                  </a:lnTo>
                  <a:lnTo>
                    <a:pt x="1" y="1217"/>
                  </a:lnTo>
                  <a:lnTo>
                    <a:pt x="56" y="1420"/>
                  </a:lnTo>
                  <a:lnTo>
                    <a:pt x="148" y="1586"/>
                  </a:lnTo>
                  <a:lnTo>
                    <a:pt x="277" y="1752"/>
                  </a:lnTo>
                  <a:lnTo>
                    <a:pt x="406" y="1881"/>
                  </a:lnTo>
                  <a:lnTo>
                    <a:pt x="591" y="1973"/>
                  </a:lnTo>
                  <a:lnTo>
                    <a:pt x="775" y="2029"/>
                  </a:lnTo>
                  <a:lnTo>
                    <a:pt x="978" y="2066"/>
                  </a:lnTo>
                  <a:lnTo>
                    <a:pt x="1181" y="2047"/>
                  </a:lnTo>
                  <a:lnTo>
                    <a:pt x="1384" y="2010"/>
                  </a:lnTo>
                  <a:lnTo>
                    <a:pt x="1568" y="1918"/>
                  </a:lnTo>
                  <a:lnTo>
                    <a:pt x="1734" y="1789"/>
                  </a:lnTo>
                  <a:lnTo>
                    <a:pt x="1863" y="1641"/>
                  </a:lnTo>
                  <a:lnTo>
                    <a:pt x="1974" y="1475"/>
                  </a:lnTo>
                  <a:lnTo>
                    <a:pt x="2029" y="1291"/>
                  </a:lnTo>
                  <a:lnTo>
                    <a:pt x="2066" y="1070"/>
                  </a:lnTo>
                  <a:lnTo>
                    <a:pt x="2047" y="849"/>
                  </a:lnTo>
                  <a:lnTo>
                    <a:pt x="1992" y="664"/>
                  </a:lnTo>
                  <a:lnTo>
                    <a:pt x="1900" y="480"/>
                  </a:lnTo>
                  <a:lnTo>
                    <a:pt x="1789" y="314"/>
                  </a:lnTo>
                  <a:lnTo>
                    <a:pt x="1642" y="185"/>
                  </a:lnTo>
                  <a:lnTo>
                    <a:pt x="1457" y="93"/>
                  </a:lnTo>
                  <a:lnTo>
                    <a:pt x="1273" y="19"/>
                  </a:lnTo>
                  <a:lnTo>
                    <a:pt x="105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6" name="Google Shape;3636;p13"/>
            <p:cNvSpPr/>
            <p:nvPr/>
          </p:nvSpPr>
          <p:spPr>
            <a:xfrm>
              <a:off x="5002250" y="942900"/>
              <a:ext cx="51650" cy="51675"/>
            </a:xfrm>
            <a:custGeom>
              <a:avLst/>
              <a:gdLst/>
              <a:ahLst/>
              <a:cxnLst/>
              <a:rect l="l" t="t" r="r" b="b"/>
              <a:pathLst>
                <a:path w="2066" h="2067" extrusionOk="0">
                  <a:moveTo>
                    <a:pt x="996" y="1"/>
                  </a:moveTo>
                  <a:lnTo>
                    <a:pt x="793" y="19"/>
                  </a:lnTo>
                  <a:lnTo>
                    <a:pt x="609" y="75"/>
                  </a:lnTo>
                  <a:lnTo>
                    <a:pt x="443" y="185"/>
                  </a:lnTo>
                  <a:lnTo>
                    <a:pt x="295" y="296"/>
                  </a:lnTo>
                  <a:lnTo>
                    <a:pt x="166" y="444"/>
                  </a:lnTo>
                  <a:lnTo>
                    <a:pt x="74" y="628"/>
                  </a:lnTo>
                  <a:lnTo>
                    <a:pt x="19" y="812"/>
                  </a:lnTo>
                  <a:lnTo>
                    <a:pt x="0" y="1015"/>
                  </a:lnTo>
                  <a:lnTo>
                    <a:pt x="19" y="1218"/>
                  </a:lnTo>
                  <a:lnTo>
                    <a:pt x="74" y="1421"/>
                  </a:lnTo>
                  <a:lnTo>
                    <a:pt x="166" y="1605"/>
                  </a:lnTo>
                  <a:lnTo>
                    <a:pt x="295" y="1753"/>
                  </a:lnTo>
                  <a:lnTo>
                    <a:pt x="443" y="1882"/>
                  </a:lnTo>
                  <a:lnTo>
                    <a:pt x="627" y="1974"/>
                  </a:lnTo>
                  <a:lnTo>
                    <a:pt x="812" y="2029"/>
                  </a:lnTo>
                  <a:lnTo>
                    <a:pt x="1033" y="2066"/>
                  </a:lnTo>
                  <a:lnTo>
                    <a:pt x="1236" y="2029"/>
                  </a:lnTo>
                  <a:lnTo>
                    <a:pt x="1438" y="1974"/>
                  </a:lnTo>
                  <a:lnTo>
                    <a:pt x="1604" y="1882"/>
                  </a:lnTo>
                  <a:lnTo>
                    <a:pt x="1770" y="1753"/>
                  </a:lnTo>
                  <a:lnTo>
                    <a:pt x="1881" y="1605"/>
                  </a:lnTo>
                  <a:lnTo>
                    <a:pt x="1992" y="1421"/>
                  </a:lnTo>
                  <a:lnTo>
                    <a:pt x="2047" y="1218"/>
                  </a:lnTo>
                  <a:lnTo>
                    <a:pt x="2065" y="1015"/>
                  </a:lnTo>
                  <a:lnTo>
                    <a:pt x="2028" y="812"/>
                  </a:lnTo>
                  <a:lnTo>
                    <a:pt x="1973" y="609"/>
                  </a:lnTo>
                  <a:lnTo>
                    <a:pt x="1881" y="444"/>
                  </a:lnTo>
                  <a:lnTo>
                    <a:pt x="1752" y="278"/>
                  </a:lnTo>
                  <a:lnTo>
                    <a:pt x="1586" y="167"/>
                  </a:lnTo>
                  <a:lnTo>
                    <a:pt x="1420" y="75"/>
                  </a:lnTo>
                  <a:lnTo>
                    <a:pt x="1217" y="19"/>
                  </a:lnTo>
                  <a:lnTo>
                    <a:pt x="9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7" name="Google Shape;3637;p13"/>
            <p:cNvSpPr/>
            <p:nvPr/>
          </p:nvSpPr>
          <p:spPr>
            <a:xfrm>
              <a:off x="4819700" y="583375"/>
              <a:ext cx="51200" cy="51175"/>
            </a:xfrm>
            <a:custGeom>
              <a:avLst/>
              <a:gdLst/>
              <a:ahLst/>
              <a:cxnLst/>
              <a:rect l="l" t="t" r="r" b="b"/>
              <a:pathLst>
                <a:path w="2048" h="2047" extrusionOk="0">
                  <a:moveTo>
                    <a:pt x="867" y="0"/>
                  </a:moveTo>
                  <a:lnTo>
                    <a:pt x="665" y="56"/>
                  </a:lnTo>
                  <a:lnTo>
                    <a:pt x="480" y="148"/>
                  </a:lnTo>
                  <a:lnTo>
                    <a:pt x="333" y="277"/>
                  </a:lnTo>
                  <a:lnTo>
                    <a:pt x="185" y="424"/>
                  </a:lnTo>
                  <a:lnTo>
                    <a:pt x="93" y="590"/>
                  </a:lnTo>
                  <a:lnTo>
                    <a:pt x="19" y="793"/>
                  </a:lnTo>
                  <a:lnTo>
                    <a:pt x="1" y="904"/>
                  </a:lnTo>
                  <a:lnTo>
                    <a:pt x="1" y="996"/>
                  </a:lnTo>
                  <a:lnTo>
                    <a:pt x="19" y="1199"/>
                  </a:lnTo>
                  <a:lnTo>
                    <a:pt x="75" y="1402"/>
                  </a:lnTo>
                  <a:lnTo>
                    <a:pt x="148" y="1567"/>
                  </a:lnTo>
                  <a:lnTo>
                    <a:pt x="277" y="1733"/>
                  </a:lnTo>
                  <a:lnTo>
                    <a:pt x="425" y="1862"/>
                  </a:lnTo>
                  <a:lnTo>
                    <a:pt x="591" y="1955"/>
                  </a:lnTo>
                  <a:lnTo>
                    <a:pt x="775" y="2028"/>
                  </a:lnTo>
                  <a:lnTo>
                    <a:pt x="978" y="2047"/>
                  </a:lnTo>
                  <a:lnTo>
                    <a:pt x="1181" y="2047"/>
                  </a:lnTo>
                  <a:lnTo>
                    <a:pt x="1384" y="1992"/>
                  </a:lnTo>
                  <a:lnTo>
                    <a:pt x="1568" y="1899"/>
                  </a:lnTo>
                  <a:lnTo>
                    <a:pt x="1734" y="1770"/>
                  </a:lnTo>
                  <a:lnTo>
                    <a:pt x="1863" y="1623"/>
                  </a:lnTo>
                  <a:lnTo>
                    <a:pt x="1955" y="1457"/>
                  </a:lnTo>
                  <a:lnTo>
                    <a:pt x="2029" y="1254"/>
                  </a:lnTo>
                  <a:lnTo>
                    <a:pt x="2047" y="1162"/>
                  </a:lnTo>
                  <a:lnTo>
                    <a:pt x="2047" y="1051"/>
                  </a:lnTo>
                  <a:lnTo>
                    <a:pt x="2029" y="848"/>
                  </a:lnTo>
                  <a:lnTo>
                    <a:pt x="1974" y="646"/>
                  </a:lnTo>
                  <a:lnTo>
                    <a:pt x="1900" y="480"/>
                  </a:lnTo>
                  <a:lnTo>
                    <a:pt x="1771" y="332"/>
                  </a:lnTo>
                  <a:lnTo>
                    <a:pt x="1623" y="203"/>
                  </a:lnTo>
                  <a:lnTo>
                    <a:pt x="1457" y="92"/>
                  </a:lnTo>
                  <a:lnTo>
                    <a:pt x="1273" y="19"/>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8" name="Google Shape;3638;p13"/>
            <p:cNvSpPr/>
            <p:nvPr/>
          </p:nvSpPr>
          <p:spPr>
            <a:xfrm>
              <a:off x="4768550" y="409125"/>
              <a:ext cx="51175" cy="51650"/>
            </a:xfrm>
            <a:custGeom>
              <a:avLst/>
              <a:gdLst/>
              <a:ahLst/>
              <a:cxnLst/>
              <a:rect l="l" t="t" r="r" b="b"/>
              <a:pathLst>
                <a:path w="2047" h="2066" extrusionOk="0">
                  <a:moveTo>
                    <a:pt x="1070" y="1"/>
                  </a:moveTo>
                  <a:lnTo>
                    <a:pt x="867" y="19"/>
                  </a:lnTo>
                  <a:lnTo>
                    <a:pt x="664" y="74"/>
                  </a:lnTo>
                  <a:lnTo>
                    <a:pt x="498" y="148"/>
                  </a:lnTo>
                  <a:lnTo>
                    <a:pt x="332" y="277"/>
                  </a:lnTo>
                  <a:lnTo>
                    <a:pt x="203" y="425"/>
                  </a:lnTo>
                  <a:lnTo>
                    <a:pt x="92" y="591"/>
                  </a:lnTo>
                  <a:lnTo>
                    <a:pt x="19" y="775"/>
                  </a:lnTo>
                  <a:lnTo>
                    <a:pt x="0" y="978"/>
                  </a:lnTo>
                  <a:lnTo>
                    <a:pt x="0" y="1181"/>
                  </a:lnTo>
                  <a:lnTo>
                    <a:pt x="55" y="1365"/>
                  </a:lnTo>
                  <a:lnTo>
                    <a:pt x="129" y="1549"/>
                  </a:lnTo>
                  <a:lnTo>
                    <a:pt x="240" y="1697"/>
                  </a:lnTo>
                  <a:lnTo>
                    <a:pt x="387" y="1844"/>
                  </a:lnTo>
                  <a:lnTo>
                    <a:pt x="553" y="1955"/>
                  </a:lnTo>
                  <a:lnTo>
                    <a:pt x="738" y="2010"/>
                  </a:lnTo>
                  <a:lnTo>
                    <a:pt x="940" y="2047"/>
                  </a:lnTo>
                  <a:lnTo>
                    <a:pt x="1051" y="2066"/>
                  </a:lnTo>
                  <a:lnTo>
                    <a:pt x="1162" y="2047"/>
                  </a:lnTo>
                  <a:lnTo>
                    <a:pt x="1346" y="1992"/>
                  </a:lnTo>
                  <a:lnTo>
                    <a:pt x="1530" y="1918"/>
                  </a:lnTo>
                  <a:lnTo>
                    <a:pt x="1696" y="1789"/>
                  </a:lnTo>
                  <a:lnTo>
                    <a:pt x="1844" y="1642"/>
                  </a:lnTo>
                  <a:lnTo>
                    <a:pt x="1936" y="1457"/>
                  </a:lnTo>
                  <a:lnTo>
                    <a:pt x="2010" y="1273"/>
                  </a:lnTo>
                  <a:lnTo>
                    <a:pt x="2028" y="1162"/>
                  </a:lnTo>
                  <a:lnTo>
                    <a:pt x="2047" y="1070"/>
                  </a:lnTo>
                  <a:lnTo>
                    <a:pt x="2028" y="867"/>
                  </a:lnTo>
                  <a:lnTo>
                    <a:pt x="1973" y="664"/>
                  </a:lnTo>
                  <a:lnTo>
                    <a:pt x="1881" y="498"/>
                  </a:lnTo>
                  <a:lnTo>
                    <a:pt x="1770" y="332"/>
                  </a:lnTo>
                  <a:lnTo>
                    <a:pt x="1623" y="203"/>
                  </a:lnTo>
                  <a:lnTo>
                    <a:pt x="1457" y="111"/>
                  </a:lnTo>
                  <a:lnTo>
                    <a:pt x="1254" y="37"/>
                  </a:lnTo>
                  <a:lnTo>
                    <a:pt x="10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9" name="Google Shape;3639;p13"/>
            <p:cNvSpPr/>
            <p:nvPr/>
          </p:nvSpPr>
          <p:spPr>
            <a:xfrm>
              <a:off x="5133625" y="1128225"/>
              <a:ext cx="51175" cy="51650"/>
            </a:xfrm>
            <a:custGeom>
              <a:avLst/>
              <a:gdLst/>
              <a:ahLst/>
              <a:cxnLst/>
              <a:rect l="l" t="t" r="r" b="b"/>
              <a:pathLst>
                <a:path w="2047" h="2066" extrusionOk="0">
                  <a:moveTo>
                    <a:pt x="1033" y="0"/>
                  </a:moveTo>
                  <a:lnTo>
                    <a:pt x="830" y="19"/>
                  </a:lnTo>
                  <a:lnTo>
                    <a:pt x="645" y="74"/>
                  </a:lnTo>
                  <a:lnTo>
                    <a:pt x="461" y="166"/>
                  </a:lnTo>
                  <a:lnTo>
                    <a:pt x="314" y="295"/>
                  </a:lnTo>
                  <a:lnTo>
                    <a:pt x="185" y="443"/>
                  </a:lnTo>
                  <a:lnTo>
                    <a:pt x="92" y="609"/>
                  </a:lnTo>
                  <a:lnTo>
                    <a:pt x="19" y="793"/>
                  </a:lnTo>
                  <a:lnTo>
                    <a:pt x="0" y="996"/>
                  </a:lnTo>
                  <a:lnTo>
                    <a:pt x="0" y="1106"/>
                  </a:lnTo>
                  <a:lnTo>
                    <a:pt x="19" y="1217"/>
                  </a:lnTo>
                  <a:lnTo>
                    <a:pt x="74" y="1401"/>
                  </a:lnTo>
                  <a:lnTo>
                    <a:pt x="166" y="1586"/>
                  </a:lnTo>
                  <a:lnTo>
                    <a:pt x="277" y="1752"/>
                  </a:lnTo>
                  <a:lnTo>
                    <a:pt x="443" y="1881"/>
                  </a:lnTo>
                  <a:lnTo>
                    <a:pt x="609" y="1973"/>
                  </a:lnTo>
                  <a:lnTo>
                    <a:pt x="811" y="2047"/>
                  </a:lnTo>
                  <a:lnTo>
                    <a:pt x="904" y="2065"/>
                  </a:lnTo>
                  <a:lnTo>
                    <a:pt x="1014" y="2065"/>
                  </a:lnTo>
                  <a:lnTo>
                    <a:pt x="1217" y="2047"/>
                  </a:lnTo>
                  <a:lnTo>
                    <a:pt x="1420" y="1991"/>
                  </a:lnTo>
                  <a:lnTo>
                    <a:pt x="1586" y="1899"/>
                  </a:lnTo>
                  <a:lnTo>
                    <a:pt x="1733" y="1770"/>
                  </a:lnTo>
                  <a:lnTo>
                    <a:pt x="1862" y="1623"/>
                  </a:lnTo>
                  <a:lnTo>
                    <a:pt x="1955" y="1457"/>
                  </a:lnTo>
                  <a:lnTo>
                    <a:pt x="2028" y="1272"/>
                  </a:lnTo>
                  <a:lnTo>
                    <a:pt x="2047" y="1070"/>
                  </a:lnTo>
                  <a:lnTo>
                    <a:pt x="2047" y="959"/>
                  </a:lnTo>
                  <a:lnTo>
                    <a:pt x="2028" y="848"/>
                  </a:lnTo>
                  <a:lnTo>
                    <a:pt x="1973" y="664"/>
                  </a:lnTo>
                  <a:lnTo>
                    <a:pt x="1881" y="480"/>
                  </a:lnTo>
                  <a:lnTo>
                    <a:pt x="1770" y="314"/>
                  </a:lnTo>
                  <a:lnTo>
                    <a:pt x="1604" y="185"/>
                  </a:lnTo>
                  <a:lnTo>
                    <a:pt x="1438" y="92"/>
                  </a:lnTo>
                  <a:lnTo>
                    <a:pt x="1235" y="37"/>
                  </a:lnTo>
                  <a:lnTo>
                    <a:pt x="1143"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0" name="Google Shape;3640;p13"/>
            <p:cNvSpPr/>
            <p:nvPr/>
          </p:nvSpPr>
          <p:spPr>
            <a:xfrm>
              <a:off x="5487625" y="1436600"/>
              <a:ext cx="51200" cy="51175"/>
            </a:xfrm>
            <a:custGeom>
              <a:avLst/>
              <a:gdLst/>
              <a:ahLst/>
              <a:cxnLst/>
              <a:rect l="l" t="t" r="r" b="b"/>
              <a:pathLst>
                <a:path w="2048" h="2047" extrusionOk="0">
                  <a:moveTo>
                    <a:pt x="1070" y="0"/>
                  </a:moveTo>
                  <a:lnTo>
                    <a:pt x="867" y="19"/>
                  </a:lnTo>
                  <a:lnTo>
                    <a:pt x="683" y="56"/>
                  </a:lnTo>
                  <a:lnTo>
                    <a:pt x="498" y="148"/>
                  </a:lnTo>
                  <a:lnTo>
                    <a:pt x="351" y="258"/>
                  </a:lnTo>
                  <a:lnTo>
                    <a:pt x="203" y="406"/>
                  </a:lnTo>
                  <a:lnTo>
                    <a:pt x="111" y="572"/>
                  </a:lnTo>
                  <a:lnTo>
                    <a:pt x="37" y="756"/>
                  </a:lnTo>
                  <a:lnTo>
                    <a:pt x="1" y="959"/>
                  </a:lnTo>
                  <a:lnTo>
                    <a:pt x="1" y="1070"/>
                  </a:lnTo>
                  <a:lnTo>
                    <a:pt x="1" y="1162"/>
                  </a:lnTo>
                  <a:lnTo>
                    <a:pt x="56" y="1365"/>
                  </a:lnTo>
                  <a:lnTo>
                    <a:pt x="148" y="1549"/>
                  </a:lnTo>
                  <a:lnTo>
                    <a:pt x="259" y="1715"/>
                  </a:lnTo>
                  <a:lnTo>
                    <a:pt x="406" y="1844"/>
                  </a:lnTo>
                  <a:lnTo>
                    <a:pt x="591" y="1955"/>
                  </a:lnTo>
                  <a:lnTo>
                    <a:pt x="775" y="2028"/>
                  </a:lnTo>
                  <a:lnTo>
                    <a:pt x="886" y="2047"/>
                  </a:lnTo>
                  <a:lnTo>
                    <a:pt x="1199" y="2047"/>
                  </a:lnTo>
                  <a:lnTo>
                    <a:pt x="1383" y="1992"/>
                  </a:lnTo>
                  <a:lnTo>
                    <a:pt x="1549" y="1899"/>
                  </a:lnTo>
                  <a:lnTo>
                    <a:pt x="1715" y="1770"/>
                  </a:lnTo>
                  <a:lnTo>
                    <a:pt x="1844" y="1623"/>
                  </a:lnTo>
                  <a:lnTo>
                    <a:pt x="1955" y="1457"/>
                  </a:lnTo>
                  <a:lnTo>
                    <a:pt x="2010" y="1273"/>
                  </a:lnTo>
                  <a:lnTo>
                    <a:pt x="2047" y="1070"/>
                  </a:lnTo>
                  <a:lnTo>
                    <a:pt x="2029" y="867"/>
                  </a:lnTo>
                  <a:lnTo>
                    <a:pt x="1973" y="683"/>
                  </a:lnTo>
                  <a:lnTo>
                    <a:pt x="1900" y="498"/>
                  </a:lnTo>
                  <a:lnTo>
                    <a:pt x="1771" y="351"/>
                  </a:lnTo>
                  <a:lnTo>
                    <a:pt x="1642" y="203"/>
                  </a:lnTo>
                  <a:lnTo>
                    <a:pt x="1457" y="111"/>
                  </a:lnTo>
                  <a:lnTo>
                    <a:pt x="1273" y="37"/>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1" name="Google Shape;3641;p13"/>
            <p:cNvSpPr/>
            <p:nvPr/>
          </p:nvSpPr>
          <p:spPr>
            <a:xfrm>
              <a:off x="4871325" y="754850"/>
              <a:ext cx="50750" cy="50725"/>
            </a:xfrm>
            <a:custGeom>
              <a:avLst/>
              <a:gdLst/>
              <a:ahLst/>
              <a:cxnLst/>
              <a:rect l="l" t="t" r="r" b="b"/>
              <a:pathLst>
                <a:path w="2030" h="2029" extrusionOk="0">
                  <a:moveTo>
                    <a:pt x="1015" y="0"/>
                  </a:moveTo>
                  <a:lnTo>
                    <a:pt x="812" y="19"/>
                  </a:lnTo>
                  <a:lnTo>
                    <a:pt x="628" y="74"/>
                  </a:lnTo>
                  <a:lnTo>
                    <a:pt x="462" y="166"/>
                  </a:lnTo>
                  <a:lnTo>
                    <a:pt x="314" y="295"/>
                  </a:lnTo>
                  <a:lnTo>
                    <a:pt x="204" y="443"/>
                  </a:lnTo>
                  <a:lnTo>
                    <a:pt x="93" y="609"/>
                  </a:lnTo>
                  <a:lnTo>
                    <a:pt x="38" y="775"/>
                  </a:lnTo>
                  <a:lnTo>
                    <a:pt x="1" y="977"/>
                  </a:lnTo>
                  <a:lnTo>
                    <a:pt x="1" y="1070"/>
                  </a:lnTo>
                  <a:lnTo>
                    <a:pt x="19" y="1180"/>
                  </a:lnTo>
                  <a:lnTo>
                    <a:pt x="75" y="1365"/>
                  </a:lnTo>
                  <a:lnTo>
                    <a:pt x="167" y="1549"/>
                  </a:lnTo>
                  <a:lnTo>
                    <a:pt x="277" y="1697"/>
                  </a:lnTo>
                  <a:lnTo>
                    <a:pt x="425" y="1826"/>
                  </a:lnTo>
                  <a:lnTo>
                    <a:pt x="609" y="1936"/>
                  </a:lnTo>
                  <a:lnTo>
                    <a:pt x="794" y="1992"/>
                  </a:lnTo>
                  <a:lnTo>
                    <a:pt x="996" y="2028"/>
                  </a:lnTo>
                  <a:lnTo>
                    <a:pt x="1089" y="2028"/>
                  </a:lnTo>
                  <a:lnTo>
                    <a:pt x="1181" y="2010"/>
                  </a:lnTo>
                  <a:lnTo>
                    <a:pt x="1384" y="1955"/>
                  </a:lnTo>
                  <a:lnTo>
                    <a:pt x="1550" y="1862"/>
                  </a:lnTo>
                  <a:lnTo>
                    <a:pt x="1716" y="1733"/>
                  </a:lnTo>
                  <a:lnTo>
                    <a:pt x="1845" y="1586"/>
                  </a:lnTo>
                  <a:lnTo>
                    <a:pt x="1937" y="1420"/>
                  </a:lnTo>
                  <a:lnTo>
                    <a:pt x="1992" y="1236"/>
                  </a:lnTo>
                  <a:lnTo>
                    <a:pt x="2029" y="1033"/>
                  </a:lnTo>
                  <a:lnTo>
                    <a:pt x="2029" y="922"/>
                  </a:lnTo>
                  <a:lnTo>
                    <a:pt x="2011" y="830"/>
                  </a:lnTo>
                  <a:lnTo>
                    <a:pt x="1955" y="646"/>
                  </a:lnTo>
                  <a:lnTo>
                    <a:pt x="1845" y="461"/>
                  </a:lnTo>
                  <a:lnTo>
                    <a:pt x="1734" y="314"/>
                  </a:lnTo>
                  <a:lnTo>
                    <a:pt x="1568" y="185"/>
                  </a:lnTo>
                  <a:lnTo>
                    <a:pt x="1402" y="92"/>
                  </a:lnTo>
                  <a:lnTo>
                    <a:pt x="1218"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2" name="Google Shape;3642;p13"/>
            <p:cNvSpPr/>
            <p:nvPr/>
          </p:nvSpPr>
          <p:spPr>
            <a:xfrm>
              <a:off x="5199525" y="1223175"/>
              <a:ext cx="50725" cy="50275"/>
            </a:xfrm>
            <a:custGeom>
              <a:avLst/>
              <a:gdLst/>
              <a:ahLst/>
              <a:cxnLst/>
              <a:rect l="l" t="t" r="r" b="b"/>
              <a:pathLst>
                <a:path w="2029" h="2011" extrusionOk="0">
                  <a:moveTo>
                    <a:pt x="1033" y="0"/>
                  </a:moveTo>
                  <a:lnTo>
                    <a:pt x="830" y="19"/>
                  </a:lnTo>
                  <a:lnTo>
                    <a:pt x="628" y="74"/>
                  </a:lnTo>
                  <a:lnTo>
                    <a:pt x="462" y="166"/>
                  </a:lnTo>
                  <a:lnTo>
                    <a:pt x="314" y="295"/>
                  </a:lnTo>
                  <a:lnTo>
                    <a:pt x="185" y="443"/>
                  </a:lnTo>
                  <a:lnTo>
                    <a:pt x="93" y="609"/>
                  </a:lnTo>
                  <a:lnTo>
                    <a:pt x="19" y="812"/>
                  </a:lnTo>
                  <a:lnTo>
                    <a:pt x="1" y="1015"/>
                  </a:lnTo>
                  <a:lnTo>
                    <a:pt x="19" y="1199"/>
                  </a:lnTo>
                  <a:lnTo>
                    <a:pt x="93" y="1402"/>
                  </a:lnTo>
                  <a:lnTo>
                    <a:pt x="185" y="1568"/>
                  </a:lnTo>
                  <a:lnTo>
                    <a:pt x="314" y="1715"/>
                  </a:lnTo>
                  <a:lnTo>
                    <a:pt x="462" y="1844"/>
                  </a:lnTo>
                  <a:lnTo>
                    <a:pt x="646" y="1936"/>
                  </a:lnTo>
                  <a:lnTo>
                    <a:pt x="830" y="1992"/>
                  </a:lnTo>
                  <a:lnTo>
                    <a:pt x="1033" y="2010"/>
                  </a:lnTo>
                  <a:lnTo>
                    <a:pt x="1236" y="1992"/>
                  </a:lnTo>
                  <a:lnTo>
                    <a:pt x="1421" y="1918"/>
                  </a:lnTo>
                  <a:lnTo>
                    <a:pt x="1586" y="1826"/>
                  </a:lnTo>
                  <a:lnTo>
                    <a:pt x="1734" y="1697"/>
                  </a:lnTo>
                  <a:lnTo>
                    <a:pt x="1863" y="1531"/>
                  </a:lnTo>
                  <a:lnTo>
                    <a:pt x="1955" y="1365"/>
                  </a:lnTo>
                  <a:lnTo>
                    <a:pt x="2011" y="1180"/>
                  </a:lnTo>
                  <a:lnTo>
                    <a:pt x="2029" y="1070"/>
                  </a:lnTo>
                  <a:lnTo>
                    <a:pt x="2029" y="978"/>
                  </a:lnTo>
                  <a:lnTo>
                    <a:pt x="1992" y="775"/>
                  </a:lnTo>
                  <a:lnTo>
                    <a:pt x="1937" y="590"/>
                  </a:lnTo>
                  <a:lnTo>
                    <a:pt x="1845" y="424"/>
                  </a:lnTo>
                  <a:lnTo>
                    <a:pt x="1716" y="295"/>
                  </a:lnTo>
                  <a:lnTo>
                    <a:pt x="1568" y="166"/>
                  </a:lnTo>
                  <a:lnTo>
                    <a:pt x="1402" y="74"/>
                  </a:lnTo>
                  <a:lnTo>
                    <a:pt x="1218"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3" name="Google Shape;3643;p13"/>
            <p:cNvSpPr/>
            <p:nvPr/>
          </p:nvSpPr>
          <p:spPr>
            <a:xfrm>
              <a:off x="5633750" y="1545850"/>
              <a:ext cx="49800" cy="49800"/>
            </a:xfrm>
            <a:custGeom>
              <a:avLst/>
              <a:gdLst/>
              <a:ahLst/>
              <a:cxnLst/>
              <a:rect l="l" t="t" r="r" b="b"/>
              <a:pathLst>
                <a:path w="1992" h="1992" extrusionOk="0">
                  <a:moveTo>
                    <a:pt x="941" y="0"/>
                  </a:moveTo>
                  <a:lnTo>
                    <a:pt x="830" y="19"/>
                  </a:lnTo>
                  <a:lnTo>
                    <a:pt x="646" y="74"/>
                  </a:lnTo>
                  <a:lnTo>
                    <a:pt x="480" y="148"/>
                  </a:lnTo>
                  <a:lnTo>
                    <a:pt x="314" y="277"/>
                  </a:lnTo>
                  <a:lnTo>
                    <a:pt x="185" y="424"/>
                  </a:lnTo>
                  <a:lnTo>
                    <a:pt x="93" y="609"/>
                  </a:lnTo>
                  <a:lnTo>
                    <a:pt x="19" y="793"/>
                  </a:lnTo>
                  <a:lnTo>
                    <a:pt x="1" y="885"/>
                  </a:lnTo>
                  <a:lnTo>
                    <a:pt x="1" y="977"/>
                  </a:lnTo>
                  <a:lnTo>
                    <a:pt x="19" y="1180"/>
                  </a:lnTo>
                  <a:lnTo>
                    <a:pt x="74" y="1365"/>
                  </a:lnTo>
                  <a:lnTo>
                    <a:pt x="166" y="1531"/>
                  </a:lnTo>
                  <a:lnTo>
                    <a:pt x="277" y="1678"/>
                  </a:lnTo>
                  <a:lnTo>
                    <a:pt x="425" y="1807"/>
                  </a:lnTo>
                  <a:lnTo>
                    <a:pt x="591" y="1899"/>
                  </a:lnTo>
                  <a:lnTo>
                    <a:pt x="775" y="1973"/>
                  </a:lnTo>
                  <a:lnTo>
                    <a:pt x="959" y="1991"/>
                  </a:lnTo>
                  <a:lnTo>
                    <a:pt x="1051" y="1991"/>
                  </a:lnTo>
                  <a:lnTo>
                    <a:pt x="1162" y="1973"/>
                  </a:lnTo>
                  <a:lnTo>
                    <a:pt x="1346" y="1918"/>
                  </a:lnTo>
                  <a:lnTo>
                    <a:pt x="1512" y="1844"/>
                  </a:lnTo>
                  <a:lnTo>
                    <a:pt x="1678" y="1715"/>
                  </a:lnTo>
                  <a:lnTo>
                    <a:pt x="1807" y="1567"/>
                  </a:lnTo>
                  <a:lnTo>
                    <a:pt x="1900" y="1383"/>
                  </a:lnTo>
                  <a:lnTo>
                    <a:pt x="1973" y="1199"/>
                  </a:lnTo>
                  <a:lnTo>
                    <a:pt x="1992" y="1106"/>
                  </a:lnTo>
                  <a:lnTo>
                    <a:pt x="1992" y="1014"/>
                  </a:lnTo>
                  <a:lnTo>
                    <a:pt x="1973" y="811"/>
                  </a:lnTo>
                  <a:lnTo>
                    <a:pt x="1918" y="627"/>
                  </a:lnTo>
                  <a:lnTo>
                    <a:pt x="1826" y="461"/>
                  </a:lnTo>
                  <a:lnTo>
                    <a:pt x="1715" y="314"/>
                  </a:lnTo>
                  <a:lnTo>
                    <a:pt x="1568" y="185"/>
                  </a:lnTo>
                  <a:lnTo>
                    <a:pt x="1402" y="92"/>
                  </a:lnTo>
                  <a:lnTo>
                    <a:pt x="1217"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4" name="Google Shape;3644;p13"/>
            <p:cNvSpPr/>
            <p:nvPr/>
          </p:nvSpPr>
          <p:spPr>
            <a:xfrm>
              <a:off x="4717825" y="238125"/>
              <a:ext cx="49350" cy="47500"/>
            </a:xfrm>
            <a:custGeom>
              <a:avLst/>
              <a:gdLst/>
              <a:ahLst/>
              <a:cxnLst/>
              <a:rect l="l" t="t" r="r" b="b"/>
              <a:pathLst>
                <a:path w="1974" h="1900" extrusionOk="0">
                  <a:moveTo>
                    <a:pt x="609" y="0"/>
                  </a:moveTo>
                  <a:lnTo>
                    <a:pt x="480" y="74"/>
                  </a:lnTo>
                  <a:lnTo>
                    <a:pt x="370" y="148"/>
                  </a:lnTo>
                  <a:lnTo>
                    <a:pt x="277" y="240"/>
                  </a:lnTo>
                  <a:lnTo>
                    <a:pt x="185" y="350"/>
                  </a:lnTo>
                  <a:lnTo>
                    <a:pt x="112" y="461"/>
                  </a:lnTo>
                  <a:lnTo>
                    <a:pt x="56" y="590"/>
                  </a:lnTo>
                  <a:lnTo>
                    <a:pt x="19" y="738"/>
                  </a:lnTo>
                  <a:lnTo>
                    <a:pt x="1" y="867"/>
                  </a:lnTo>
                  <a:lnTo>
                    <a:pt x="1" y="977"/>
                  </a:lnTo>
                  <a:lnTo>
                    <a:pt x="19" y="1069"/>
                  </a:lnTo>
                  <a:lnTo>
                    <a:pt x="75" y="1272"/>
                  </a:lnTo>
                  <a:lnTo>
                    <a:pt x="167" y="1438"/>
                  </a:lnTo>
                  <a:lnTo>
                    <a:pt x="296" y="1586"/>
                  </a:lnTo>
                  <a:lnTo>
                    <a:pt x="443" y="1715"/>
                  </a:lnTo>
                  <a:lnTo>
                    <a:pt x="609" y="1825"/>
                  </a:lnTo>
                  <a:lnTo>
                    <a:pt x="794" y="1881"/>
                  </a:lnTo>
                  <a:lnTo>
                    <a:pt x="904" y="1899"/>
                  </a:lnTo>
                  <a:lnTo>
                    <a:pt x="997" y="1899"/>
                  </a:lnTo>
                  <a:lnTo>
                    <a:pt x="1199" y="1881"/>
                  </a:lnTo>
                  <a:lnTo>
                    <a:pt x="1365" y="1825"/>
                  </a:lnTo>
                  <a:lnTo>
                    <a:pt x="1531" y="1715"/>
                  </a:lnTo>
                  <a:lnTo>
                    <a:pt x="1679" y="1604"/>
                  </a:lnTo>
                  <a:lnTo>
                    <a:pt x="1808" y="1457"/>
                  </a:lnTo>
                  <a:lnTo>
                    <a:pt x="1900" y="1291"/>
                  </a:lnTo>
                  <a:lnTo>
                    <a:pt x="1955" y="1106"/>
                  </a:lnTo>
                  <a:lnTo>
                    <a:pt x="1974" y="922"/>
                  </a:lnTo>
                  <a:lnTo>
                    <a:pt x="1974" y="774"/>
                  </a:lnTo>
                  <a:lnTo>
                    <a:pt x="1937" y="627"/>
                  </a:lnTo>
                  <a:lnTo>
                    <a:pt x="1882" y="498"/>
                  </a:lnTo>
                  <a:lnTo>
                    <a:pt x="1808" y="369"/>
                  </a:lnTo>
                  <a:lnTo>
                    <a:pt x="1716" y="258"/>
                  </a:lnTo>
                  <a:lnTo>
                    <a:pt x="1623" y="148"/>
                  </a:lnTo>
                  <a:lnTo>
                    <a:pt x="1494" y="74"/>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5" name="Google Shape;3645;p13"/>
            <p:cNvSpPr/>
            <p:nvPr/>
          </p:nvSpPr>
          <p:spPr>
            <a:xfrm>
              <a:off x="4755625" y="490725"/>
              <a:ext cx="48425" cy="48425"/>
            </a:xfrm>
            <a:custGeom>
              <a:avLst/>
              <a:gdLst/>
              <a:ahLst/>
              <a:cxnLst/>
              <a:rect l="l" t="t" r="r" b="b"/>
              <a:pathLst>
                <a:path w="1937" h="1937" extrusionOk="0">
                  <a:moveTo>
                    <a:pt x="941" y="0"/>
                  </a:moveTo>
                  <a:lnTo>
                    <a:pt x="738" y="19"/>
                  </a:lnTo>
                  <a:lnTo>
                    <a:pt x="554" y="92"/>
                  </a:lnTo>
                  <a:lnTo>
                    <a:pt x="388" y="185"/>
                  </a:lnTo>
                  <a:lnTo>
                    <a:pt x="259" y="295"/>
                  </a:lnTo>
                  <a:lnTo>
                    <a:pt x="130" y="461"/>
                  </a:lnTo>
                  <a:lnTo>
                    <a:pt x="56" y="627"/>
                  </a:lnTo>
                  <a:lnTo>
                    <a:pt x="1" y="811"/>
                  </a:lnTo>
                  <a:lnTo>
                    <a:pt x="1" y="1014"/>
                  </a:lnTo>
                  <a:lnTo>
                    <a:pt x="19" y="1199"/>
                  </a:lnTo>
                  <a:lnTo>
                    <a:pt x="75" y="1365"/>
                  </a:lnTo>
                  <a:lnTo>
                    <a:pt x="167" y="1530"/>
                  </a:lnTo>
                  <a:lnTo>
                    <a:pt x="296" y="1660"/>
                  </a:lnTo>
                  <a:lnTo>
                    <a:pt x="425" y="1770"/>
                  </a:lnTo>
                  <a:lnTo>
                    <a:pt x="591" y="1862"/>
                  </a:lnTo>
                  <a:lnTo>
                    <a:pt x="775" y="1918"/>
                  </a:lnTo>
                  <a:lnTo>
                    <a:pt x="960" y="1936"/>
                  </a:lnTo>
                  <a:lnTo>
                    <a:pt x="1162" y="1918"/>
                  </a:lnTo>
                  <a:lnTo>
                    <a:pt x="1347" y="1862"/>
                  </a:lnTo>
                  <a:lnTo>
                    <a:pt x="1513" y="1770"/>
                  </a:lnTo>
                  <a:lnTo>
                    <a:pt x="1660" y="1641"/>
                  </a:lnTo>
                  <a:lnTo>
                    <a:pt x="1771" y="1494"/>
                  </a:lnTo>
                  <a:lnTo>
                    <a:pt x="1863" y="1328"/>
                  </a:lnTo>
                  <a:lnTo>
                    <a:pt x="1918" y="1143"/>
                  </a:lnTo>
                  <a:lnTo>
                    <a:pt x="1937" y="959"/>
                  </a:lnTo>
                  <a:lnTo>
                    <a:pt x="1900" y="756"/>
                  </a:lnTo>
                  <a:lnTo>
                    <a:pt x="1845" y="572"/>
                  </a:lnTo>
                  <a:lnTo>
                    <a:pt x="1752" y="406"/>
                  </a:lnTo>
                  <a:lnTo>
                    <a:pt x="1642" y="258"/>
                  </a:lnTo>
                  <a:lnTo>
                    <a:pt x="1494" y="148"/>
                  </a:lnTo>
                  <a:lnTo>
                    <a:pt x="1310" y="55"/>
                  </a:lnTo>
                  <a:lnTo>
                    <a:pt x="1126"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6" name="Google Shape;3646;p13"/>
            <p:cNvSpPr/>
            <p:nvPr/>
          </p:nvSpPr>
          <p:spPr>
            <a:xfrm>
              <a:off x="5412025" y="1426450"/>
              <a:ext cx="48425" cy="48900"/>
            </a:xfrm>
            <a:custGeom>
              <a:avLst/>
              <a:gdLst/>
              <a:ahLst/>
              <a:cxnLst/>
              <a:rect l="l" t="t" r="r" b="b"/>
              <a:pathLst>
                <a:path w="1937" h="1956" extrusionOk="0">
                  <a:moveTo>
                    <a:pt x="960" y="1"/>
                  </a:moveTo>
                  <a:lnTo>
                    <a:pt x="775" y="19"/>
                  </a:lnTo>
                  <a:lnTo>
                    <a:pt x="591" y="74"/>
                  </a:lnTo>
                  <a:lnTo>
                    <a:pt x="425" y="167"/>
                  </a:lnTo>
                  <a:lnTo>
                    <a:pt x="296" y="277"/>
                  </a:lnTo>
                  <a:lnTo>
                    <a:pt x="167" y="425"/>
                  </a:lnTo>
                  <a:lnTo>
                    <a:pt x="75" y="572"/>
                  </a:lnTo>
                  <a:lnTo>
                    <a:pt x="19" y="757"/>
                  </a:lnTo>
                  <a:lnTo>
                    <a:pt x="1" y="941"/>
                  </a:lnTo>
                  <a:lnTo>
                    <a:pt x="1" y="1144"/>
                  </a:lnTo>
                  <a:lnTo>
                    <a:pt x="56" y="1328"/>
                  </a:lnTo>
                  <a:lnTo>
                    <a:pt x="130" y="1494"/>
                  </a:lnTo>
                  <a:lnTo>
                    <a:pt x="259" y="1642"/>
                  </a:lnTo>
                  <a:lnTo>
                    <a:pt x="388" y="1771"/>
                  </a:lnTo>
                  <a:lnTo>
                    <a:pt x="554" y="1863"/>
                  </a:lnTo>
                  <a:lnTo>
                    <a:pt x="738" y="1918"/>
                  </a:lnTo>
                  <a:lnTo>
                    <a:pt x="941" y="1955"/>
                  </a:lnTo>
                  <a:lnTo>
                    <a:pt x="1125" y="1937"/>
                  </a:lnTo>
                  <a:lnTo>
                    <a:pt x="1310" y="1881"/>
                  </a:lnTo>
                  <a:lnTo>
                    <a:pt x="1494" y="1789"/>
                  </a:lnTo>
                  <a:lnTo>
                    <a:pt x="1642" y="1679"/>
                  </a:lnTo>
                  <a:lnTo>
                    <a:pt x="1752" y="1531"/>
                  </a:lnTo>
                  <a:lnTo>
                    <a:pt x="1845" y="1365"/>
                  </a:lnTo>
                  <a:lnTo>
                    <a:pt x="1900" y="1181"/>
                  </a:lnTo>
                  <a:lnTo>
                    <a:pt x="1937" y="996"/>
                  </a:lnTo>
                  <a:lnTo>
                    <a:pt x="1918" y="793"/>
                  </a:lnTo>
                  <a:lnTo>
                    <a:pt x="1863" y="609"/>
                  </a:lnTo>
                  <a:lnTo>
                    <a:pt x="1771" y="443"/>
                  </a:lnTo>
                  <a:lnTo>
                    <a:pt x="1642" y="296"/>
                  </a:lnTo>
                  <a:lnTo>
                    <a:pt x="1513" y="167"/>
                  </a:lnTo>
                  <a:lnTo>
                    <a:pt x="1347" y="93"/>
                  </a:lnTo>
                  <a:lnTo>
                    <a:pt x="1162" y="19"/>
                  </a:lnTo>
                  <a:lnTo>
                    <a:pt x="9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7" name="Google Shape;3647;p13"/>
            <p:cNvSpPr/>
            <p:nvPr/>
          </p:nvSpPr>
          <p:spPr>
            <a:xfrm>
              <a:off x="5266375" y="1318600"/>
              <a:ext cx="47950" cy="47950"/>
            </a:xfrm>
            <a:custGeom>
              <a:avLst/>
              <a:gdLst/>
              <a:ahLst/>
              <a:cxnLst/>
              <a:rect l="l" t="t" r="r" b="b"/>
              <a:pathLst>
                <a:path w="1918" h="1918" extrusionOk="0">
                  <a:moveTo>
                    <a:pt x="922" y="0"/>
                  </a:moveTo>
                  <a:lnTo>
                    <a:pt x="738" y="19"/>
                  </a:lnTo>
                  <a:lnTo>
                    <a:pt x="553" y="92"/>
                  </a:lnTo>
                  <a:lnTo>
                    <a:pt x="406" y="184"/>
                  </a:lnTo>
                  <a:lnTo>
                    <a:pt x="258" y="295"/>
                  </a:lnTo>
                  <a:lnTo>
                    <a:pt x="148" y="443"/>
                  </a:lnTo>
                  <a:lnTo>
                    <a:pt x="74" y="609"/>
                  </a:lnTo>
                  <a:lnTo>
                    <a:pt x="19" y="775"/>
                  </a:lnTo>
                  <a:lnTo>
                    <a:pt x="0" y="977"/>
                  </a:lnTo>
                  <a:lnTo>
                    <a:pt x="37" y="1162"/>
                  </a:lnTo>
                  <a:lnTo>
                    <a:pt x="92" y="1346"/>
                  </a:lnTo>
                  <a:lnTo>
                    <a:pt x="166" y="1494"/>
                  </a:lnTo>
                  <a:lnTo>
                    <a:pt x="295" y="1641"/>
                  </a:lnTo>
                  <a:lnTo>
                    <a:pt x="424" y="1752"/>
                  </a:lnTo>
                  <a:lnTo>
                    <a:pt x="590" y="1844"/>
                  </a:lnTo>
                  <a:lnTo>
                    <a:pt x="756" y="1881"/>
                  </a:lnTo>
                  <a:lnTo>
                    <a:pt x="959" y="1918"/>
                  </a:lnTo>
                  <a:lnTo>
                    <a:pt x="1162" y="1899"/>
                  </a:lnTo>
                  <a:lnTo>
                    <a:pt x="1346" y="1844"/>
                  </a:lnTo>
                  <a:lnTo>
                    <a:pt x="1512" y="1752"/>
                  </a:lnTo>
                  <a:lnTo>
                    <a:pt x="1641" y="1623"/>
                  </a:lnTo>
                  <a:lnTo>
                    <a:pt x="1770" y="1494"/>
                  </a:lnTo>
                  <a:lnTo>
                    <a:pt x="1844" y="1328"/>
                  </a:lnTo>
                  <a:lnTo>
                    <a:pt x="1899" y="1143"/>
                  </a:lnTo>
                  <a:lnTo>
                    <a:pt x="1918" y="940"/>
                  </a:lnTo>
                  <a:lnTo>
                    <a:pt x="1899" y="738"/>
                  </a:lnTo>
                  <a:lnTo>
                    <a:pt x="1844" y="553"/>
                  </a:lnTo>
                  <a:lnTo>
                    <a:pt x="1752" y="387"/>
                  </a:lnTo>
                  <a:lnTo>
                    <a:pt x="1623" y="258"/>
                  </a:lnTo>
                  <a:lnTo>
                    <a:pt x="1475" y="129"/>
                  </a:lnTo>
                  <a:lnTo>
                    <a:pt x="1309" y="55"/>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8" name="Google Shape;3648;p13"/>
            <p:cNvSpPr/>
            <p:nvPr/>
          </p:nvSpPr>
          <p:spPr>
            <a:xfrm>
              <a:off x="5555400" y="1532925"/>
              <a:ext cx="47025" cy="47050"/>
            </a:xfrm>
            <a:custGeom>
              <a:avLst/>
              <a:gdLst/>
              <a:ahLst/>
              <a:cxnLst/>
              <a:rect l="l" t="t" r="r" b="b"/>
              <a:pathLst>
                <a:path w="1881" h="1882" extrusionOk="0">
                  <a:moveTo>
                    <a:pt x="940" y="1"/>
                  </a:moveTo>
                  <a:lnTo>
                    <a:pt x="738" y="19"/>
                  </a:lnTo>
                  <a:lnTo>
                    <a:pt x="572" y="75"/>
                  </a:lnTo>
                  <a:lnTo>
                    <a:pt x="406" y="148"/>
                  </a:lnTo>
                  <a:lnTo>
                    <a:pt x="277" y="259"/>
                  </a:lnTo>
                  <a:lnTo>
                    <a:pt x="148" y="407"/>
                  </a:lnTo>
                  <a:lnTo>
                    <a:pt x="74" y="554"/>
                  </a:lnTo>
                  <a:lnTo>
                    <a:pt x="18" y="738"/>
                  </a:lnTo>
                  <a:lnTo>
                    <a:pt x="0" y="923"/>
                  </a:lnTo>
                  <a:lnTo>
                    <a:pt x="0" y="1126"/>
                  </a:lnTo>
                  <a:lnTo>
                    <a:pt x="55" y="1292"/>
                  </a:lnTo>
                  <a:lnTo>
                    <a:pt x="148" y="1457"/>
                  </a:lnTo>
                  <a:lnTo>
                    <a:pt x="240" y="1605"/>
                  </a:lnTo>
                  <a:lnTo>
                    <a:pt x="387" y="1716"/>
                  </a:lnTo>
                  <a:lnTo>
                    <a:pt x="535" y="1808"/>
                  </a:lnTo>
                  <a:lnTo>
                    <a:pt x="719" y="1863"/>
                  </a:lnTo>
                  <a:lnTo>
                    <a:pt x="903" y="1882"/>
                  </a:lnTo>
                  <a:lnTo>
                    <a:pt x="1106" y="1863"/>
                  </a:lnTo>
                  <a:lnTo>
                    <a:pt x="1291" y="1826"/>
                  </a:lnTo>
                  <a:lnTo>
                    <a:pt x="1457" y="1734"/>
                  </a:lnTo>
                  <a:lnTo>
                    <a:pt x="1604" y="1623"/>
                  </a:lnTo>
                  <a:lnTo>
                    <a:pt x="1715" y="1476"/>
                  </a:lnTo>
                  <a:lnTo>
                    <a:pt x="1807" y="1310"/>
                  </a:lnTo>
                  <a:lnTo>
                    <a:pt x="1862" y="1126"/>
                  </a:lnTo>
                  <a:lnTo>
                    <a:pt x="1881" y="923"/>
                  </a:lnTo>
                  <a:lnTo>
                    <a:pt x="1862" y="738"/>
                  </a:lnTo>
                  <a:lnTo>
                    <a:pt x="1807" y="554"/>
                  </a:lnTo>
                  <a:lnTo>
                    <a:pt x="1715" y="407"/>
                  </a:lnTo>
                  <a:lnTo>
                    <a:pt x="1604" y="259"/>
                  </a:lnTo>
                  <a:lnTo>
                    <a:pt x="1457" y="148"/>
                  </a:lnTo>
                  <a:lnTo>
                    <a:pt x="1309" y="75"/>
                  </a:lnTo>
                  <a:lnTo>
                    <a:pt x="1125" y="19"/>
                  </a:lnTo>
                  <a:lnTo>
                    <a:pt x="9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9" name="Google Shape;3649;p13"/>
            <p:cNvSpPr/>
            <p:nvPr/>
          </p:nvSpPr>
          <p:spPr>
            <a:xfrm>
              <a:off x="5056175" y="1116700"/>
              <a:ext cx="46575" cy="46575"/>
            </a:xfrm>
            <a:custGeom>
              <a:avLst/>
              <a:gdLst/>
              <a:ahLst/>
              <a:cxnLst/>
              <a:rect l="l" t="t" r="r" b="b"/>
              <a:pathLst>
                <a:path w="1863" h="1863" extrusionOk="0">
                  <a:moveTo>
                    <a:pt x="756" y="0"/>
                  </a:moveTo>
                  <a:lnTo>
                    <a:pt x="572" y="56"/>
                  </a:lnTo>
                  <a:lnTo>
                    <a:pt x="406" y="129"/>
                  </a:lnTo>
                  <a:lnTo>
                    <a:pt x="277" y="240"/>
                  </a:lnTo>
                  <a:lnTo>
                    <a:pt x="148" y="387"/>
                  </a:lnTo>
                  <a:lnTo>
                    <a:pt x="74" y="535"/>
                  </a:lnTo>
                  <a:lnTo>
                    <a:pt x="19" y="719"/>
                  </a:lnTo>
                  <a:lnTo>
                    <a:pt x="1" y="904"/>
                  </a:lnTo>
                  <a:lnTo>
                    <a:pt x="1" y="1106"/>
                  </a:lnTo>
                  <a:lnTo>
                    <a:pt x="56" y="1272"/>
                  </a:lnTo>
                  <a:lnTo>
                    <a:pt x="130" y="1438"/>
                  </a:lnTo>
                  <a:lnTo>
                    <a:pt x="240" y="1586"/>
                  </a:lnTo>
                  <a:lnTo>
                    <a:pt x="388" y="1697"/>
                  </a:lnTo>
                  <a:lnTo>
                    <a:pt x="535" y="1789"/>
                  </a:lnTo>
                  <a:lnTo>
                    <a:pt x="720" y="1844"/>
                  </a:lnTo>
                  <a:lnTo>
                    <a:pt x="904" y="1862"/>
                  </a:lnTo>
                  <a:lnTo>
                    <a:pt x="1107" y="1844"/>
                  </a:lnTo>
                  <a:lnTo>
                    <a:pt x="1273" y="1789"/>
                  </a:lnTo>
                  <a:lnTo>
                    <a:pt x="1439" y="1715"/>
                  </a:lnTo>
                  <a:lnTo>
                    <a:pt x="1586" y="1604"/>
                  </a:lnTo>
                  <a:lnTo>
                    <a:pt x="1697" y="1475"/>
                  </a:lnTo>
                  <a:lnTo>
                    <a:pt x="1789" y="1309"/>
                  </a:lnTo>
                  <a:lnTo>
                    <a:pt x="1844" y="1143"/>
                  </a:lnTo>
                  <a:lnTo>
                    <a:pt x="1863" y="941"/>
                  </a:lnTo>
                  <a:lnTo>
                    <a:pt x="1844" y="756"/>
                  </a:lnTo>
                  <a:lnTo>
                    <a:pt x="1789" y="572"/>
                  </a:lnTo>
                  <a:lnTo>
                    <a:pt x="1715" y="406"/>
                  </a:lnTo>
                  <a:lnTo>
                    <a:pt x="1605" y="277"/>
                  </a:lnTo>
                  <a:lnTo>
                    <a:pt x="1476" y="148"/>
                  </a:lnTo>
                  <a:lnTo>
                    <a:pt x="1310" y="74"/>
                  </a:lnTo>
                  <a:lnTo>
                    <a:pt x="1144"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0" name="Google Shape;3650;p13"/>
            <p:cNvSpPr/>
            <p:nvPr/>
          </p:nvSpPr>
          <p:spPr>
            <a:xfrm>
              <a:off x="4924800" y="930925"/>
              <a:ext cx="46575" cy="46575"/>
            </a:xfrm>
            <a:custGeom>
              <a:avLst/>
              <a:gdLst/>
              <a:ahLst/>
              <a:cxnLst/>
              <a:rect l="l" t="t" r="r" b="b"/>
              <a:pathLst>
                <a:path w="1863" h="1863" extrusionOk="0">
                  <a:moveTo>
                    <a:pt x="904" y="1"/>
                  </a:moveTo>
                  <a:lnTo>
                    <a:pt x="720" y="19"/>
                  </a:lnTo>
                  <a:lnTo>
                    <a:pt x="535" y="74"/>
                  </a:lnTo>
                  <a:lnTo>
                    <a:pt x="388" y="167"/>
                  </a:lnTo>
                  <a:lnTo>
                    <a:pt x="240" y="277"/>
                  </a:lnTo>
                  <a:lnTo>
                    <a:pt x="148" y="425"/>
                  </a:lnTo>
                  <a:lnTo>
                    <a:pt x="56" y="591"/>
                  </a:lnTo>
                  <a:lnTo>
                    <a:pt x="19" y="775"/>
                  </a:lnTo>
                  <a:lnTo>
                    <a:pt x="1" y="959"/>
                  </a:lnTo>
                  <a:lnTo>
                    <a:pt x="19" y="1144"/>
                  </a:lnTo>
                  <a:lnTo>
                    <a:pt x="74" y="1328"/>
                  </a:lnTo>
                  <a:lnTo>
                    <a:pt x="167" y="1476"/>
                  </a:lnTo>
                  <a:lnTo>
                    <a:pt x="277" y="1623"/>
                  </a:lnTo>
                  <a:lnTo>
                    <a:pt x="425" y="1734"/>
                  </a:lnTo>
                  <a:lnTo>
                    <a:pt x="572" y="1808"/>
                  </a:lnTo>
                  <a:lnTo>
                    <a:pt x="757" y="1863"/>
                  </a:lnTo>
                  <a:lnTo>
                    <a:pt x="959" y="1863"/>
                  </a:lnTo>
                  <a:lnTo>
                    <a:pt x="1144" y="1844"/>
                  </a:lnTo>
                  <a:lnTo>
                    <a:pt x="1328" y="1789"/>
                  </a:lnTo>
                  <a:lnTo>
                    <a:pt x="1476" y="1697"/>
                  </a:lnTo>
                  <a:lnTo>
                    <a:pt x="1605" y="1586"/>
                  </a:lnTo>
                  <a:lnTo>
                    <a:pt x="1715" y="1439"/>
                  </a:lnTo>
                  <a:lnTo>
                    <a:pt x="1808" y="1291"/>
                  </a:lnTo>
                  <a:lnTo>
                    <a:pt x="1844" y="1107"/>
                  </a:lnTo>
                  <a:lnTo>
                    <a:pt x="1863" y="904"/>
                  </a:lnTo>
                  <a:lnTo>
                    <a:pt x="1844" y="720"/>
                  </a:lnTo>
                  <a:lnTo>
                    <a:pt x="1789" y="535"/>
                  </a:lnTo>
                  <a:lnTo>
                    <a:pt x="1697" y="388"/>
                  </a:lnTo>
                  <a:lnTo>
                    <a:pt x="1586" y="259"/>
                  </a:lnTo>
                  <a:lnTo>
                    <a:pt x="1439" y="148"/>
                  </a:lnTo>
                  <a:lnTo>
                    <a:pt x="1273" y="56"/>
                  </a:lnTo>
                  <a:lnTo>
                    <a:pt x="1107" y="19"/>
                  </a:lnTo>
                  <a:lnTo>
                    <a:pt x="9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1" name="Google Shape;3651;p13"/>
            <p:cNvSpPr/>
            <p:nvPr/>
          </p:nvSpPr>
          <p:spPr>
            <a:xfrm>
              <a:off x="4807250" y="662200"/>
              <a:ext cx="47525" cy="47950"/>
            </a:xfrm>
            <a:custGeom>
              <a:avLst/>
              <a:gdLst/>
              <a:ahLst/>
              <a:cxnLst/>
              <a:rect l="l" t="t" r="r" b="b"/>
              <a:pathLst>
                <a:path w="1901" h="1918" extrusionOk="0">
                  <a:moveTo>
                    <a:pt x="978" y="0"/>
                  </a:moveTo>
                  <a:lnTo>
                    <a:pt x="775" y="19"/>
                  </a:lnTo>
                  <a:lnTo>
                    <a:pt x="591" y="74"/>
                  </a:lnTo>
                  <a:lnTo>
                    <a:pt x="425" y="148"/>
                  </a:lnTo>
                  <a:lnTo>
                    <a:pt x="277" y="258"/>
                  </a:lnTo>
                  <a:lnTo>
                    <a:pt x="167" y="406"/>
                  </a:lnTo>
                  <a:lnTo>
                    <a:pt x="75" y="572"/>
                  </a:lnTo>
                  <a:lnTo>
                    <a:pt x="19" y="756"/>
                  </a:lnTo>
                  <a:lnTo>
                    <a:pt x="1" y="959"/>
                  </a:lnTo>
                  <a:lnTo>
                    <a:pt x="19" y="1143"/>
                  </a:lnTo>
                  <a:lnTo>
                    <a:pt x="75" y="1328"/>
                  </a:lnTo>
                  <a:lnTo>
                    <a:pt x="148" y="1494"/>
                  </a:lnTo>
                  <a:lnTo>
                    <a:pt x="259" y="1623"/>
                  </a:lnTo>
                  <a:lnTo>
                    <a:pt x="407" y="1733"/>
                  </a:lnTo>
                  <a:lnTo>
                    <a:pt x="554" y="1826"/>
                  </a:lnTo>
                  <a:lnTo>
                    <a:pt x="738" y="1881"/>
                  </a:lnTo>
                  <a:lnTo>
                    <a:pt x="923" y="1918"/>
                  </a:lnTo>
                  <a:lnTo>
                    <a:pt x="1126" y="1899"/>
                  </a:lnTo>
                  <a:lnTo>
                    <a:pt x="1310" y="1844"/>
                  </a:lnTo>
                  <a:lnTo>
                    <a:pt x="1476" y="1752"/>
                  </a:lnTo>
                  <a:lnTo>
                    <a:pt x="1623" y="1641"/>
                  </a:lnTo>
                  <a:lnTo>
                    <a:pt x="1734" y="1494"/>
                  </a:lnTo>
                  <a:lnTo>
                    <a:pt x="1826" y="1328"/>
                  </a:lnTo>
                  <a:lnTo>
                    <a:pt x="1882" y="1143"/>
                  </a:lnTo>
                  <a:lnTo>
                    <a:pt x="1900" y="959"/>
                  </a:lnTo>
                  <a:lnTo>
                    <a:pt x="1882" y="756"/>
                  </a:lnTo>
                  <a:lnTo>
                    <a:pt x="1845" y="590"/>
                  </a:lnTo>
                  <a:lnTo>
                    <a:pt x="1753" y="424"/>
                  </a:lnTo>
                  <a:lnTo>
                    <a:pt x="1642" y="277"/>
                  </a:lnTo>
                  <a:lnTo>
                    <a:pt x="1494" y="166"/>
                  </a:lnTo>
                  <a:lnTo>
                    <a:pt x="1347" y="74"/>
                  </a:lnTo>
                  <a:lnTo>
                    <a:pt x="1163" y="19"/>
                  </a:lnTo>
                  <a:lnTo>
                    <a:pt x="9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2" name="Google Shape;3652;p13"/>
            <p:cNvSpPr/>
            <p:nvPr/>
          </p:nvSpPr>
          <p:spPr>
            <a:xfrm>
              <a:off x="4704925" y="317400"/>
              <a:ext cx="46575" cy="46575"/>
            </a:xfrm>
            <a:custGeom>
              <a:avLst/>
              <a:gdLst/>
              <a:ahLst/>
              <a:cxnLst/>
              <a:rect l="l" t="t" r="r" b="b"/>
              <a:pathLst>
                <a:path w="1863" h="1863" extrusionOk="0">
                  <a:moveTo>
                    <a:pt x="941" y="0"/>
                  </a:moveTo>
                  <a:lnTo>
                    <a:pt x="738" y="19"/>
                  </a:lnTo>
                  <a:lnTo>
                    <a:pt x="572" y="74"/>
                  </a:lnTo>
                  <a:lnTo>
                    <a:pt x="406" y="148"/>
                  </a:lnTo>
                  <a:lnTo>
                    <a:pt x="277" y="259"/>
                  </a:lnTo>
                  <a:lnTo>
                    <a:pt x="167" y="406"/>
                  </a:lnTo>
                  <a:lnTo>
                    <a:pt x="74" y="554"/>
                  </a:lnTo>
                  <a:lnTo>
                    <a:pt x="19" y="738"/>
                  </a:lnTo>
                  <a:lnTo>
                    <a:pt x="1" y="922"/>
                  </a:lnTo>
                  <a:lnTo>
                    <a:pt x="19" y="1125"/>
                  </a:lnTo>
                  <a:lnTo>
                    <a:pt x="74" y="1309"/>
                  </a:lnTo>
                  <a:lnTo>
                    <a:pt x="148" y="1457"/>
                  </a:lnTo>
                  <a:lnTo>
                    <a:pt x="259" y="1604"/>
                  </a:lnTo>
                  <a:lnTo>
                    <a:pt x="406" y="1715"/>
                  </a:lnTo>
                  <a:lnTo>
                    <a:pt x="554" y="1789"/>
                  </a:lnTo>
                  <a:lnTo>
                    <a:pt x="738" y="1844"/>
                  </a:lnTo>
                  <a:lnTo>
                    <a:pt x="941" y="1863"/>
                  </a:lnTo>
                  <a:lnTo>
                    <a:pt x="1125" y="1844"/>
                  </a:lnTo>
                  <a:lnTo>
                    <a:pt x="1310" y="1789"/>
                  </a:lnTo>
                  <a:lnTo>
                    <a:pt x="1457" y="1715"/>
                  </a:lnTo>
                  <a:lnTo>
                    <a:pt x="1605" y="1604"/>
                  </a:lnTo>
                  <a:lnTo>
                    <a:pt x="1715" y="1457"/>
                  </a:lnTo>
                  <a:lnTo>
                    <a:pt x="1789" y="1309"/>
                  </a:lnTo>
                  <a:lnTo>
                    <a:pt x="1844" y="1125"/>
                  </a:lnTo>
                  <a:lnTo>
                    <a:pt x="1863" y="941"/>
                  </a:lnTo>
                  <a:lnTo>
                    <a:pt x="1844" y="738"/>
                  </a:lnTo>
                  <a:lnTo>
                    <a:pt x="1808" y="572"/>
                  </a:lnTo>
                  <a:lnTo>
                    <a:pt x="1715" y="406"/>
                  </a:lnTo>
                  <a:lnTo>
                    <a:pt x="1605" y="277"/>
                  </a:lnTo>
                  <a:lnTo>
                    <a:pt x="1476" y="148"/>
                  </a:lnTo>
                  <a:lnTo>
                    <a:pt x="1310" y="74"/>
                  </a:lnTo>
                  <a:lnTo>
                    <a:pt x="1125"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3" name="Google Shape;3653;p13"/>
            <p:cNvSpPr/>
            <p:nvPr/>
          </p:nvSpPr>
          <p:spPr>
            <a:xfrm>
              <a:off x="5940275" y="1684125"/>
              <a:ext cx="47050" cy="47050"/>
            </a:xfrm>
            <a:custGeom>
              <a:avLst/>
              <a:gdLst/>
              <a:ahLst/>
              <a:cxnLst/>
              <a:rect l="l" t="t" r="r" b="b"/>
              <a:pathLst>
                <a:path w="1882" h="1882" extrusionOk="0">
                  <a:moveTo>
                    <a:pt x="978" y="1"/>
                  </a:moveTo>
                  <a:lnTo>
                    <a:pt x="775" y="19"/>
                  </a:lnTo>
                  <a:lnTo>
                    <a:pt x="609" y="56"/>
                  </a:lnTo>
                  <a:lnTo>
                    <a:pt x="443" y="148"/>
                  </a:lnTo>
                  <a:lnTo>
                    <a:pt x="296" y="259"/>
                  </a:lnTo>
                  <a:lnTo>
                    <a:pt x="185" y="388"/>
                  </a:lnTo>
                  <a:lnTo>
                    <a:pt x="93" y="535"/>
                  </a:lnTo>
                  <a:lnTo>
                    <a:pt x="38" y="720"/>
                  </a:lnTo>
                  <a:lnTo>
                    <a:pt x="1" y="904"/>
                  </a:lnTo>
                  <a:lnTo>
                    <a:pt x="19" y="1107"/>
                  </a:lnTo>
                  <a:lnTo>
                    <a:pt x="75" y="1291"/>
                  </a:lnTo>
                  <a:lnTo>
                    <a:pt x="148" y="1457"/>
                  </a:lnTo>
                  <a:lnTo>
                    <a:pt x="259" y="1605"/>
                  </a:lnTo>
                  <a:lnTo>
                    <a:pt x="407" y="1715"/>
                  </a:lnTo>
                  <a:lnTo>
                    <a:pt x="572" y="1808"/>
                  </a:lnTo>
                  <a:lnTo>
                    <a:pt x="757" y="1863"/>
                  </a:lnTo>
                  <a:lnTo>
                    <a:pt x="960" y="1881"/>
                  </a:lnTo>
                  <a:lnTo>
                    <a:pt x="1144" y="1863"/>
                  </a:lnTo>
                  <a:lnTo>
                    <a:pt x="1328" y="1808"/>
                  </a:lnTo>
                  <a:lnTo>
                    <a:pt x="1476" y="1734"/>
                  </a:lnTo>
                  <a:lnTo>
                    <a:pt x="1623" y="1623"/>
                  </a:lnTo>
                  <a:lnTo>
                    <a:pt x="1734" y="1476"/>
                  </a:lnTo>
                  <a:lnTo>
                    <a:pt x="1808" y="1328"/>
                  </a:lnTo>
                  <a:lnTo>
                    <a:pt x="1863" y="1144"/>
                  </a:lnTo>
                  <a:lnTo>
                    <a:pt x="1882" y="959"/>
                  </a:lnTo>
                  <a:lnTo>
                    <a:pt x="1882" y="757"/>
                  </a:lnTo>
                  <a:lnTo>
                    <a:pt x="1826" y="591"/>
                  </a:lnTo>
                  <a:lnTo>
                    <a:pt x="1734" y="425"/>
                  </a:lnTo>
                  <a:lnTo>
                    <a:pt x="1642" y="277"/>
                  </a:lnTo>
                  <a:lnTo>
                    <a:pt x="1494" y="167"/>
                  </a:lnTo>
                  <a:lnTo>
                    <a:pt x="1347" y="74"/>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4" name="Google Shape;3654;p13"/>
            <p:cNvSpPr/>
            <p:nvPr/>
          </p:nvSpPr>
          <p:spPr>
            <a:xfrm>
              <a:off x="6020025" y="1698425"/>
              <a:ext cx="47500" cy="47025"/>
            </a:xfrm>
            <a:custGeom>
              <a:avLst/>
              <a:gdLst/>
              <a:ahLst/>
              <a:cxnLst/>
              <a:rect l="l" t="t" r="r" b="b"/>
              <a:pathLst>
                <a:path w="1900" h="1881" extrusionOk="0">
                  <a:moveTo>
                    <a:pt x="812" y="0"/>
                  </a:moveTo>
                  <a:lnTo>
                    <a:pt x="628" y="55"/>
                  </a:lnTo>
                  <a:lnTo>
                    <a:pt x="462" y="129"/>
                  </a:lnTo>
                  <a:lnTo>
                    <a:pt x="314" y="240"/>
                  </a:lnTo>
                  <a:lnTo>
                    <a:pt x="185" y="387"/>
                  </a:lnTo>
                  <a:lnTo>
                    <a:pt x="93" y="535"/>
                  </a:lnTo>
                  <a:lnTo>
                    <a:pt x="38" y="719"/>
                  </a:lnTo>
                  <a:lnTo>
                    <a:pt x="1" y="922"/>
                  </a:lnTo>
                  <a:lnTo>
                    <a:pt x="19" y="1106"/>
                  </a:lnTo>
                  <a:lnTo>
                    <a:pt x="74" y="1291"/>
                  </a:lnTo>
                  <a:lnTo>
                    <a:pt x="148" y="1457"/>
                  </a:lnTo>
                  <a:lnTo>
                    <a:pt x="259" y="1586"/>
                  </a:lnTo>
                  <a:lnTo>
                    <a:pt x="388" y="1715"/>
                  </a:lnTo>
                  <a:lnTo>
                    <a:pt x="535" y="1807"/>
                  </a:lnTo>
                  <a:lnTo>
                    <a:pt x="720" y="1862"/>
                  </a:lnTo>
                  <a:lnTo>
                    <a:pt x="904" y="1881"/>
                  </a:lnTo>
                  <a:lnTo>
                    <a:pt x="1107" y="1881"/>
                  </a:lnTo>
                  <a:lnTo>
                    <a:pt x="1291" y="1826"/>
                  </a:lnTo>
                  <a:lnTo>
                    <a:pt x="1457" y="1752"/>
                  </a:lnTo>
                  <a:lnTo>
                    <a:pt x="1605" y="1641"/>
                  </a:lnTo>
                  <a:lnTo>
                    <a:pt x="1734" y="1512"/>
                  </a:lnTo>
                  <a:lnTo>
                    <a:pt x="1826" y="1346"/>
                  </a:lnTo>
                  <a:lnTo>
                    <a:pt x="1881" y="1162"/>
                  </a:lnTo>
                  <a:lnTo>
                    <a:pt x="1900" y="977"/>
                  </a:lnTo>
                  <a:lnTo>
                    <a:pt x="1881" y="775"/>
                  </a:lnTo>
                  <a:lnTo>
                    <a:pt x="1844" y="590"/>
                  </a:lnTo>
                  <a:lnTo>
                    <a:pt x="1771" y="443"/>
                  </a:lnTo>
                  <a:lnTo>
                    <a:pt x="1660" y="295"/>
                  </a:lnTo>
                  <a:lnTo>
                    <a:pt x="1531" y="185"/>
                  </a:lnTo>
                  <a:lnTo>
                    <a:pt x="1365" y="92"/>
                  </a:lnTo>
                  <a:lnTo>
                    <a:pt x="1199"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5" name="Google Shape;3655;p13"/>
            <p:cNvSpPr/>
            <p:nvPr/>
          </p:nvSpPr>
          <p:spPr>
            <a:xfrm>
              <a:off x="4990250" y="1024950"/>
              <a:ext cx="47050" cy="47050"/>
            </a:xfrm>
            <a:custGeom>
              <a:avLst/>
              <a:gdLst/>
              <a:ahLst/>
              <a:cxnLst/>
              <a:rect l="l" t="t" r="r" b="b"/>
              <a:pathLst>
                <a:path w="1882" h="1882" extrusionOk="0">
                  <a:moveTo>
                    <a:pt x="978" y="1"/>
                  </a:moveTo>
                  <a:lnTo>
                    <a:pt x="775" y="19"/>
                  </a:lnTo>
                  <a:lnTo>
                    <a:pt x="591" y="56"/>
                  </a:lnTo>
                  <a:lnTo>
                    <a:pt x="425" y="148"/>
                  </a:lnTo>
                  <a:lnTo>
                    <a:pt x="277" y="259"/>
                  </a:lnTo>
                  <a:lnTo>
                    <a:pt x="148" y="407"/>
                  </a:lnTo>
                  <a:lnTo>
                    <a:pt x="75" y="573"/>
                  </a:lnTo>
                  <a:lnTo>
                    <a:pt x="19" y="757"/>
                  </a:lnTo>
                  <a:lnTo>
                    <a:pt x="1" y="960"/>
                  </a:lnTo>
                  <a:lnTo>
                    <a:pt x="19" y="1144"/>
                  </a:lnTo>
                  <a:lnTo>
                    <a:pt x="75" y="1329"/>
                  </a:lnTo>
                  <a:lnTo>
                    <a:pt x="148" y="1476"/>
                  </a:lnTo>
                  <a:lnTo>
                    <a:pt x="277" y="1624"/>
                  </a:lnTo>
                  <a:lnTo>
                    <a:pt x="407" y="1734"/>
                  </a:lnTo>
                  <a:lnTo>
                    <a:pt x="572" y="1808"/>
                  </a:lnTo>
                  <a:lnTo>
                    <a:pt x="738" y="1863"/>
                  </a:lnTo>
                  <a:lnTo>
                    <a:pt x="941" y="1882"/>
                  </a:lnTo>
                  <a:lnTo>
                    <a:pt x="1126" y="1863"/>
                  </a:lnTo>
                  <a:lnTo>
                    <a:pt x="1310" y="1808"/>
                  </a:lnTo>
                  <a:lnTo>
                    <a:pt x="1457" y="1734"/>
                  </a:lnTo>
                  <a:lnTo>
                    <a:pt x="1605" y="1624"/>
                  </a:lnTo>
                  <a:lnTo>
                    <a:pt x="1716" y="1476"/>
                  </a:lnTo>
                  <a:lnTo>
                    <a:pt x="1808" y="1329"/>
                  </a:lnTo>
                  <a:lnTo>
                    <a:pt x="1863" y="1144"/>
                  </a:lnTo>
                  <a:lnTo>
                    <a:pt x="1882" y="960"/>
                  </a:lnTo>
                  <a:lnTo>
                    <a:pt x="1863" y="775"/>
                  </a:lnTo>
                  <a:lnTo>
                    <a:pt x="1808" y="591"/>
                  </a:lnTo>
                  <a:lnTo>
                    <a:pt x="1734" y="425"/>
                  </a:lnTo>
                  <a:lnTo>
                    <a:pt x="1623" y="278"/>
                  </a:lnTo>
                  <a:lnTo>
                    <a:pt x="1494" y="167"/>
                  </a:lnTo>
                  <a:lnTo>
                    <a:pt x="1328" y="75"/>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6" name="Google Shape;3656;p13"/>
            <p:cNvSpPr/>
            <p:nvPr/>
          </p:nvSpPr>
          <p:spPr>
            <a:xfrm>
              <a:off x="6097475" y="1712700"/>
              <a:ext cx="47025" cy="47050"/>
            </a:xfrm>
            <a:custGeom>
              <a:avLst/>
              <a:gdLst/>
              <a:ahLst/>
              <a:cxnLst/>
              <a:rect l="l" t="t" r="r" b="b"/>
              <a:pathLst>
                <a:path w="1881" h="1882" extrusionOk="0">
                  <a:moveTo>
                    <a:pt x="922" y="1"/>
                  </a:moveTo>
                  <a:lnTo>
                    <a:pt x="719" y="19"/>
                  </a:lnTo>
                  <a:lnTo>
                    <a:pt x="553" y="75"/>
                  </a:lnTo>
                  <a:lnTo>
                    <a:pt x="387" y="167"/>
                  </a:lnTo>
                  <a:lnTo>
                    <a:pt x="258" y="277"/>
                  </a:lnTo>
                  <a:lnTo>
                    <a:pt x="148" y="406"/>
                  </a:lnTo>
                  <a:lnTo>
                    <a:pt x="56" y="572"/>
                  </a:lnTo>
                  <a:lnTo>
                    <a:pt x="19" y="757"/>
                  </a:lnTo>
                  <a:lnTo>
                    <a:pt x="0" y="941"/>
                  </a:lnTo>
                  <a:lnTo>
                    <a:pt x="19" y="1144"/>
                  </a:lnTo>
                  <a:lnTo>
                    <a:pt x="74" y="1328"/>
                  </a:lnTo>
                  <a:lnTo>
                    <a:pt x="148" y="1494"/>
                  </a:lnTo>
                  <a:lnTo>
                    <a:pt x="277" y="1623"/>
                  </a:lnTo>
                  <a:lnTo>
                    <a:pt x="424" y="1734"/>
                  </a:lnTo>
                  <a:lnTo>
                    <a:pt x="572" y="1826"/>
                  </a:lnTo>
                  <a:lnTo>
                    <a:pt x="775" y="1881"/>
                  </a:lnTo>
                  <a:lnTo>
                    <a:pt x="959" y="1881"/>
                  </a:lnTo>
                  <a:lnTo>
                    <a:pt x="1162" y="1863"/>
                  </a:lnTo>
                  <a:lnTo>
                    <a:pt x="1328" y="1808"/>
                  </a:lnTo>
                  <a:lnTo>
                    <a:pt x="1494" y="1716"/>
                  </a:lnTo>
                  <a:lnTo>
                    <a:pt x="1623" y="1605"/>
                  </a:lnTo>
                  <a:lnTo>
                    <a:pt x="1733" y="1476"/>
                  </a:lnTo>
                  <a:lnTo>
                    <a:pt x="1807" y="1310"/>
                  </a:lnTo>
                  <a:lnTo>
                    <a:pt x="1863" y="1144"/>
                  </a:lnTo>
                  <a:lnTo>
                    <a:pt x="1881" y="941"/>
                  </a:lnTo>
                  <a:lnTo>
                    <a:pt x="1863" y="738"/>
                  </a:lnTo>
                  <a:lnTo>
                    <a:pt x="1807" y="554"/>
                  </a:lnTo>
                  <a:lnTo>
                    <a:pt x="1733" y="406"/>
                  </a:lnTo>
                  <a:lnTo>
                    <a:pt x="1604" y="259"/>
                  </a:lnTo>
                  <a:lnTo>
                    <a:pt x="1457" y="148"/>
                  </a:lnTo>
                  <a:lnTo>
                    <a:pt x="1291" y="56"/>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7" name="Google Shape;3657;p13"/>
            <p:cNvSpPr/>
            <p:nvPr/>
          </p:nvSpPr>
          <p:spPr>
            <a:xfrm>
              <a:off x="6177225" y="1723775"/>
              <a:ext cx="47500" cy="47500"/>
            </a:xfrm>
            <a:custGeom>
              <a:avLst/>
              <a:gdLst/>
              <a:ahLst/>
              <a:cxnLst/>
              <a:rect l="l" t="t" r="r" b="b"/>
              <a:pathLst>
                <a:path w="1900" h="1900" extrusionOk="0">
                  <a:moveTo>
                    <a:pt x="977" y="0"/>
                  </a:moveTo>
                  <a:lnTo>
                    <a:pt x="793" y="19"/>
                  </a:lnTo>
                  <a:lnTo>
                    <a:pt x="609" y="74"/>
                  </a:lnTo>
                  <a:lnTo>
                    <a:pt x="424" y="148"/>
                  </a:lnTo>
                  <a:lnTo>
                    <a:pt x="295" y="258"/>
                  </a:lnTo>
                  <a:lnTo>
                    <a:pt x="166" y="406"/>
                  </a:lnTo>
                  <a:lnTo>
                    <a:pt x="74" y="572"/>
                  </a:lnTo>
                  <a:lnTo>
                    <a:pt x="19" y="738"/>
                  </a:lnTo>
                  <a:lnTo>
                    <a:pt x="0" y="941"/>
                  </a:lnTo>
                  <a:lnTo>
                    <a:pt x="19" y="1143"/>
                  </a:lnTo>
                  <a:lnTo>
                    <a:pt x="55" y="1309"/>
                  </a:lnTo>
                  <a:lnTo>
                    <a:pt x="148" y="1475"/>
                  </a:lnTo>
                  <a:lnTo>
                    <a:pt x="258" y="1623"/>
                  </a:lnTo>
                  <a:lnTo>
                    <a:pt x="387" y="1733"/>
                  </a:lnTo>
                  <a:lnTo>
                    <a:pt x="535" y="1826"/>
                  </a:lnTo>
                  <a:lnTo>
                    <a:pt x="719" y="1881"/>
                  </a:lnTo>
                  <a:lnTo>
                    <a:pt x="904" y="1899"/>
                  </a:lnTo>
                  <a:lnTo>
                    <a:pt x="1106" y="1899"/>
                  </a:lnTo>
                  <a:lnTo>
                    <a:pt x="1291" y="1844"/>
                  </a:lnTo>
                  <a:lnTo>
                    <a:pt x="1457" y="1752"/>
                  </a:lnTo>
                  <a:lnTo>
                    <a:pt x="1604" y="1641"/>
                  </a:lnTo>
                  <a:lnTo>
                    <a:pt x="1715" y="1512"/>
                  </a:lnTo>
                  <a:lnTo>
                    <a:pt x="1807" y="1346"/>
                  </a:lnTo>
                  <a:lnTo>
                    <a:pt x="1862" y="1162"/>
                  </a:lnTo>
                  <a:lnTo>
                    <a:pt x="1899" y="959"/>
                  </a:lnTo>
                  <a:lnTo>
                    <a:pt x="1881" y="775"/>
                  </a:lnTo>
                  <a:lnTo>
                    <a:pt x="1825" y="590"/>
                  </a:lnTo>
                  <a:lnTo>
                    <a:pt x="1752" y="443"/>
                  </a:lnTo>
                  <a:lnTo>
                    <a:pt x="1641" y="295"/>
                  </a:lnTo>
                  <a:lnTo>
                    <a:pt x="1512" y="185"/>
                  </a:lnTo>
                  <a:lnTo>
                    <a:pt x="1346" y="92"/>
                  </a:lnTo>
                  <a:lnTo>
                    <a:pt x="1180" y="37"/>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8" name="Google Shape;3658;p13"/>
            <p:cNvSpPr/>
            <p:nvPr/>
          </p:nvSpPr>
          <p:spPr>
            <a:xfrm>
              <a:off x="6257425" y="1738525"/>
              <a:ext cx="46575" cy="46575"/>
            </a:xfrm>
            <a:custGeom>
              <a:avLst/>
              <a:gdLst/>
              <a:ahLst/>
              <a:cxnLst/>
              <a:rect l="l" t="t" r="r" b="b"/>
              <a:pathLst>
                <a:path w="1863" h="1863" extrusionOk="0">
                  <a:moveTo>
                    <a:pt x="904" y="0"/>
                  </a:moveTo>
                  <a:lnTo>
                    <a:pt x="719" y="19"/>
                  </a:lnTo>
                  <a:lnTo>
                    <a:pt x="535" y="74"/>
                  </a:lnTo>
                  <a:lnTo>
                    <a:pt x="388" y="166"/>
                  </a:lnTo>
                  <a:lnTo>
                    <a:pt x="258" y="295"/>
                  </a:lnTo>
                  <a:lnTo>
                    <a:pt x="148" y="424"/>
                  </a:lnTo>
                  <a:lnTo>
                    <a:pt x="56" y="590"/>
                  </a:lnTo>
                  <a:lnTo>
                    <a:pt x="19" y="775"/>
                  </a:lnTo>
                  <a:lnTo>
                    <a:pt x="0" y="959"/>
                  </a:lnTo>
                  <a:lnTo>
                    <a:pt x="19" y="1162"/>
                  </a:lnTo>
                  <a:lnTo>
                    <a:pt x="74" y="1328"/>
                  </a:lnTo>
                  <a:lnTo>
                    <a:pt x="166" y="1494"/>
                  </a:lnTo>
                  <a:lnTo>
                    <a:pt x="277" y="1623"/>
                  </a:lnTo>
                  <a:lnTo>
                    <a:pt x="424" y="1733"/>
                  </a:lnTo>
                  <a:lnTo>
                    <a:pt x="590" y="1807"/>
                  </a:lnTo>
                  <a:lnTo>
                    <a:pt x="756" y="1863"/>
                  </a:lnTo>
                  <a:lnTo>
                    <a:pt x="959" y="1863"/>
                  </a:lnTo>
                  <a:lnTo>
                    <a:pt x="1143" y="1844"/>
                  </a:lnTo>
                  <a:lnTo>
                    <a:pt x="1328" y="1789"/>
                  </a:lnTo>
                  <a:lnTo>
                    <a:pt x="1475" y="1697"/>
                  </a:lnTo>
                  <a:lnTo>
                    <a:pt x="1623" y="1586"/>
                  </a:lnTo>
                  <a:lnTo>
                    <a:pt x="1733" y="1438"/>
                  </a:lnTo>
                  <a:lnTo>
                    <a:pt x="1807" y="1291"/>
                  </a:lnTo>
                  <a:lnTo>
                    <a:pt x="1863" y="1107"/>
                  </a:lnTo>
                  <a:lnTo>
                    <a:pt x="1863" y="904"/>
                  </a:lnTo>
                  <a:lnTo>
                    <a:pt x="1844" y="719"/>
                  </a:lnTo>
                  <a:lnTo>
                    <a:pt x="1789" y="553"/>
                  </a:lnTo>
                  <a:lnTo>
                    <a:pt x="1697" y="388"/>
                  </a:lnTo>
                  <a:lnTo>
                    <a:pt x="1586" y="258"/>
                  </a:lnTo>
                  <a:lnTo>
                    <a:pt x="1438" y="148"/>
                  </a:lnTo>
                  <a:lnTo>
                    <a:pt x="1291" y="74"/>
                  </a:lnTo>
                  <a:lnTo>
                    <a:pt x="1107"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9" name="Google Shape;3659;p13"/>
            <p:cNvSpPr/>
            <p:nvPr/>
          </p:nvSpPr>
          <p:spPr>
            <a:xfrm>
              <a:off x="4742725" y="571850"/>
              <a:ext cx="45650" cy="45650"/>
            </a:xfrm>
            <a:custGeom>
              <a:avLst/>
              <a:gdLst/>
              <a:ahLst/>
              <a:cxnLst/>
              <a:rect l="l" t="t" r="r" b="b"/>
              <a:pathLst>
                <a:path w="1826" h="1826" extrusionOk="0">
                  <a:moveTo>
                    <a:pt x="904" y="0"/>
                  </a:moveTo>
                  <a:lnTo>
                    <a:pt x="720" y="19"/>
                  </a:lnTo>
                  <a:lnTo>
                    <a:pt x="554" y="74"/>
                  </a:lnTo>
                  <a:lnTo>
                    <a:pt x="406" y="166"/>
                  </a:lnTo>
                  <a:lnTo>
                    <a:pt x="277" y="277"/>
                  </a:lnTo>
                  <a:lnTo>
                    <a:pt x="148" y="406"/>
                  </a:lnTo>
                  <a:lnTo>
                    <a:pt x="74" y="553"/>
                  </a:lnTo>
                  <a:lnTo>
                    <a:pt x="19" y="719"/>
                  </a:lnTo>
                  <a:lnTo>
                    <a:pt x="1" y="904"/>
                  </a:lnTo>
                  <a:lnTo>
                    <a:pt x="19" y="1088"/>
                  </a:lnTo>
                  <a:lnTo>
                    <a:pt x="74" y="1272"/>
                  </a:lnTo>
                  <a:lnTo>
                    <a:pt x="148" y="1420"/>
                  </a:lnTo>
                  <a:lnTo>
                    <a:pt x="277" y="1567"/>
                  </a:lnTo>
                  <a:lnTo>
                    <a:pt x="406" y="1678"/>
                  </a:lnTo>
                  <a:lnTo>
                    <a:pt x="572" y="1770"/>
                  </a:lnTo>
                  <a:lnTo>
                    <a:pt x="757" y="1807"/>
                  </a:lnTo>
                  <a:lnTo>
                    <a:pt x="941" y="1826"/>
                  </a:lnTo>
                  <a:lnTo>
                    <a:pt x="1125" y="1807"/>
                  </a:lnTo>
                  <a:lnTo>
                    <a:pt x="1291" y="1733"/>
                  </a:lnTo>
                  <a:lnTo>
                    <a:pt x="1439" y="1660"/>
                  </a:lnTo>
                  <a:lnTo>
                    <a:pt x="1568" y="1531"/>
                  </a:lnTo>
                  <a:lnTo>
                    <a:pt x="1678" y="1402"/>
                  </a:lnTo>
                  <a:lnTo>
                    <a:pt x="1752" y="1254"/>
                  </a:lnTo>
                  <a:lnTo>
                    <a:pt x="1808" y="1070"/>
                  </a:lnTo>
                  <a:lnTo>
                    <a:pt x="1826" y="904"/>
                  </a:lnTo>
                  <a:lnTo>
                    <a:pt x="1789" y="719"/>
                  </a:lnTo>
                  <a:lnTo>
                    <a:pt x="1734" y="553"/>
                  </a:lnTo>
                  <a:lnTo>
                    <a:pt x="1660" y="406"/>
                  </a:lnTo>
                  <a:lnTo>
                    <a:pt x="1549" y="258"/>
                  </a:lnTo>
                  <a:lnTo>
                    <a:pt x="1402" y="166"/>
                  </a:lnTo>
                  <a:lnTo>
                    <a:pt x="1254" y="74"/>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0" name="Google Shape;3660;p13"/>
            <p:cNvSpPr/>
            <p:nvPr/>
          </p:nvSpPr>
          <p:spPr>
            <a:xfrm>
              <a:off x="5476100" y="1519575"/>
              <a:ext cx="45200" cy="45200"/>
            </a:xfrm>
            <a:custGeom>
              <a:avLst/>
              <a:gdLst/>
              <a:ahLst/>
              <a:cxnLst/>
              <a:rect l="l" t="t" r="r" b="b"/>
              <a:pathLst>
                <a:path w="1808" h="1808" extrusionOk="0">
                  <a:moveTo>
                    <a:pt x="775" y="0"/>
                  </a:moveTo>
                  <a:lnTo>
                    <a:pt x="609" y="55"/>
                  </a:lnTo>
                  <a:lnTo>
                    <a:pt x="443" y="129"/>
                  </a:lnTo>
                  <a:lnTo>
                    <a:pt x="314" y="240"/>
                  </a:lnTo>
                  <a:lnTo>
                    <a:pt x="185" y="369"/>
                  </a:lnTo>
                  <a:lnTo>
                    <a:pt x="93" y="516"/>
                  </a:lnTo>
                  <a:lnTo>
                    <a:pt x="38" y="682"/>
                  </a:lnTo>
                  <a:lnTo>
                    <a:pt x="1" y="867"/>
                  </a:lnTo>
                  <a:lnTo>
                    <a:pt x="19" y="1033"/>
                  </a:lnTo>
                  <a:lnTo>
                    <a:pt x="56" y="1217"/>
                  </a:lnTo>
                  <a:lnTo>
                    <a:pt x="130" y="1365"/>
                  </a:lnTo>
                  <a:lnTo>
                    <a:pt x="240" y="1512"/>
                  </a:lnTo>
                  <a:lnTo>
                    <a:pt x="369" y="1623"/>
                  </a:lnTo>
                  <a:lnTo>
                    <a:pt x="517" y="1715"/>
                  </a:lnTo>
                  <a:lnTo>
                    <a:pt x="683" y="1789"/>
                  </a:lnTo>
                  <a:lnTo>
                    <a:pt x="867" y="1807"/>
                  </a:lnTo>
                  <a:lnTo>
                    <a:pt x="1052" y="1807"/>
                  </a:lnTo>
                  <a:lnTo>
                    <a:pt x="1218" y="1752"/>
                  </a:lnTo>
                  <a:lnTo>
                    <a:pt x="1365" y="1678"/>
                  </a:lnTo>
                  <a:lnTo>
                    <a:pt x="1513" y="1567"/>
                  </a:lnTo>
                  <a:lnTo>
                    <a:pt x="1623" y="1438"/>
                  </a:lnTo>
                  <a:lnTo>
                    <a:pt x="1715" y="1291"/>
                  </a:lnTo>
                  <a:lnTo>
                    <a:pt x="1789" y="1125"/>
                  </a:lnTo>
                  <a:lnTo>
                    <a:pt x="1808" y="941"/>
                  </a:lnTo>
                  <a:lnTo>
                    <a:pt x="1808" y="775"/>
                  </a:lnTo>
                  <a:lnTo>
                    <a:pt x="1752" y="609"/>
                  </a:lnTo>
                  <a:lnTo>
                    <a:pt x="1679" y="443"/>
                  </a:lnTo>
                  <a:lnTo>
                    <a:pt x="1568" y="295"/>
                  </a:lnTo>
                  <a:lnTo>
                    <a:pt x="1439" y="185"/>
                  </a:lnTo>
                  <a:lnTo>
                    <a:pt x="1291" y="92"/>
                  </a:lnTo>
                  <a:lnTo>
                    <a:pt x="1125" y="19"/>
                  </a:lnTo>
                  <a:lnTo>
                    <a:pt x="9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1" name="Google Shape;3661;p13"/>
            <p:cNvSpPr/>
            <p:nvPr/>
          </p:nvSpPr>
          <p:spPr>
            <a:xfrm>
              <a:off x="5781250" y="1656475"/>
              <a:ext cx="45675" cy="45650"/>
            </a:xfrm>
            <a:custGeom>
              <a:avLst/>
              <a:gdLst/>
              <a:ahLst/>
              <a:cxnLst/>
              <a:rect l="l" t="t" r="r" b="b"/>
              <a:pathLst>
                <a:path w="1827" h="1826" extrusionOk="0">
                  <a:moveTo>
                    <a:pt x="904" y="0"/>
                  </a:moveTo>
                  <a:lnTo>
                    <a:pt x="720" y="19"/>
                  </a:lnTo>
                  <a:lnTo>
                    <a:pt x="554" y="74"/>
                  </a:lnTo>
                  <a:lnTo>
                    <a:pt x="406" y="148"/>
                  </a:lnTo>
                  <a:lnTo>
                    <a:pt x="277" y="258"/>
                  </a:lnTo>
                  <a:lnTo>
                    <a:pt x="167" y="388"/>
                  </a:lnTo>
                  <a:lnTo>
                    <a:pt x="74" y="553"/>
                  </a:lnTo>
                  <a:lnTo>
                    <a:pt x="19" y="719"/>
                  </a:lnTo>
                  <a:lnTo>
                    <a:pt x="1" y="904"/>
                  </a:lnTo>
                  <a:lnTo>
                    <a:pt x="19" y="1088"/>
                  </a:lnTo>
                  <a:lnTo>
                    <a:pt x="74" y="1273"/>
                  </a:lnTo>
                  <a:lnTo>
                    <a:pt x="167" y="1420"/>
                  </a:lnTo>
                  <a:lnTo>
                    <a:pt x="277" y="1568"/>
                  </a:lnTo>
                  <a:lnTo>
                    <a:pt x="425" y="1678"/>
                  </a:lnTo>
                  <a:lnTo>
                    <a:pt x="591" y="1752"/>
                  </a:lnTo>
                  <a:lnTo>
                    <a:pt x="757" y="1807"/>
                  </a:lnTo>
                  <a:lnTo>
                    <a:pt x="959" y="1826"/>
                  </a:lnTo>
                  <a:lnTo>
                    <a:pt x="1144" y="1789"/>
                  </a:lnTo>
                  <a:lnTo>
                    <a:pt x="1310" y="1733"/>
                  </a:lnTo>
                  <a:lnTo>
                    <a:pt x="1457" y="1641"/>
                  </a:lnTo>
                  <a:lnTo>
                    <a:pt x="1586" y="1531"/>
                  </a:lnTo>
                  <a:lnTo>
                    <a:pt x="1697" y="1402"/>
                  </a:lnTo>
                  <a:lnTo>
                    <a:pt x="1771" y="1236"/>
                  </a:lnTo>
                  <a:lnTo>
                    <a:pt x="1826" y="1070"/>
                  </a:lnTo>
                  <a:lnTo>
                    <a:pt x="1826" y="885"/>
                  </a:lnTo>
                  <a:lnTo>
                    <a:pt x="1808" y="701"/>
                  </a:lnTo>
                  <a:lnTo>
                    <a:pt x="1752" y="535"/>
                  </a:lnTo>
                  <a:lnTo>
                    <a:pt x="1660" y="388"/>
                  </a:lnTo>
                  <a:lnTo>
                    <a:pt x="1550" y="258"/>
                  </a:lnTo>
                  <a:lnTo>
                    <a:pt x="1420" y="148"/>
                  </a:lnTo>
                  <a:lnTo>
                    <a:pt x="1273" y="56"/>
                  </a:lnTo>
                  <a:lnTo>
                    <a:pt x="1089"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2" name="Google Shape;3662;p13"/>
            <p:cNvSpPr/>
            <p:nvPr/>
          </p:nvSpPr>
          <p:spPr>
            <a:xfrm>
              <a:off x="4691550" y="398075"/>
              <a:ext cx="45200" cy="45175"/>
            </a:xfrm>
            <a:custGeom>
              <a:avLst/>
              <a:gdLst/>
              <a:ahLst/>
              <a:cxnLst/>
              <a:rect l="l" t="t" r="r" b="b"/>
              <a:pathLst>
                <a:path w="1808" h="1807" extrusionOk="0">
                  <a:moveTo>
                    <a:pt x="923" y="0"/>
                  </a:moveTo>
                  <a:lnTo>
                    <a:pt x="738" y="18"/>
                  </a:lnTo>
                  <a:lnTo>
                    <a:pt x="573" y="55"/>
                  </a:lnTo>
                  <a:lnTo>
                    <a:pt x="425" y="148"/>
                  </a:lnTo>
                  <a:lnTo>
                    <a:pt x="278" y="240"/>
                  </a:lnTo>
                  <a:lnTo>
                    <a:pt x="167" y="387"/>
                  </a:lnTo>
                  <a:lnTo>
                    <a:pt x="75" y="535"/>
                  </a:lnTo>
                  <a:lnTo>
                    <a:pt x="19" y="701"/>
                  </a:lnTo>
                  <a:lnTo>
                    <a:pt x="1" y="885"/>
                  </a:lnTo>
                  <a:lnTo>
                    <a:pt x="1" y="1051"/>
                  </a:lnTo>
                  <a:lnTo>
                    <a:pt x="56" y="1217"/>
                  </a:lnTo>
                  <a:lnTo>
                    <a:pt x="130" y="1383"/>
                  </a:lnTo>
                  <a:lnTo>
                    <a:pt x="241" y="1512"/>
                  </a:lnTo>
                  <a:lnTo>
                    <a:pt x="370" y="1641"/>
                  </a:lnTo>
                  <a:lnTo>
                    <a:pt x="536" y="1733"/>
                  </a:lnTo>
                  <a:lnTo>
                    <a:pt x="702" y="1789"/>
                  </a:lnTo>
                  <a:lnTo>
                    <a:pt x="868" y="1807"/>
                  </a:lnTo>
                  <a:lnTo>
                    <a:pt x="1052" y="1789"/>
                  </a:lnTo>
                  <a:lnTo>
                    <a:pt x="1218" y="1752"/>
                  </a:lnTo>
                  <a:lnTo>
                    <a:pt x="1384" y="1659"/>
                  </a:lnTo>
                  <a:lnTo>
                    <a:pt x="1513" y="1567"/>
                  </a:lnTo>
                  <a:lnTo>
                    <a:pt x="1624" y="1420"/>
                  </a:lnTo>
                  <a:lnTo>
                    <a:pt x="1716" y="1272"/>
                  </a:lnTo>
                  <a:lnTo>
                    <a:pt x="1789" y="1106"/>
                  </a:lnTo>
                  <a:lnTo>
                    <a:pt x="1808" y="922"/>
                  </a:lnTo>
                  <a:lnTo>
                    <a:pt x="1789" y="756"/>
                  </a:lnTo>
                  <a:lnTo>
                    <a:pt x="1753" y="590"/>
                  </a:lnTo>
                  <a:lnTo>
                    <a:pt x="1660" y="424"/>
                  </a:lnTo>
                  <a:lnTo>
                    <a:pt x="1550" y="295"/>
                  </a:lnTo>
                  <a:lnTo>
                    <a:pt x="1421" y="166"/>
                  </a:lnTo>
                  <a:lnTo>
                    <a:pt x="1273" y="74"/>
                  </a:lnTo>
                  <a:lnTo>
                    <a:pt x="1107" y="18"/>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3" name="Google Shape;3663;p13"/>
            <p:cNvSpPr/>
            <p:nvPr/>
          </p:nvSpPr>
          <p:spPr>
            <a:xfrm>
              <a:off x="5122100" y="1210725"/>
              <a:ext cx="46100" cy="46125"/>
            </a:xfrm>
            <a:custGeom>
              <a:avLst/>
              <a:gdLst/>
              <a:ahLst/>
              <a:cxnLst/>
              <a:rect l="l" t="t" r="r" b="b"/>
              <a:pathLst>
                <a:path w="1844" h="1845" extrusionOk="0">
                  <a:moveTo>
                    <a:pt x="885" y="1"/>
                  </a:moveTo>
                  <a:lnTo>
                    <a:pt x="701" y="37"/>
                  </a:lnTo>
                  <a:lnTo>
                    <a:pt x="516" y="93"/>
                  </a:lnTo>
                  <a:lnTo>
                    <a:pt x="369" y="185"/>
                  </a:lnTo>
                  <a:lnTo>
                    <a:pt x="240" y="296"/>
                  </a:lnTo>
                  <a:lnTo>
                    <a:pt x="129" y="443"/>
                  </a:lnTo>
                  <a:lnTo>
                    <a:pt x="55" y="609"/>
                  </a:lnTo>
                  <a:lnTo>
                    <a:pt x="0" y="775"/>
                  </a:lnTo>
                  <a:lnTo>
                    <a:pt x="0" y="978"/>
                  </a:lnTo>
                  <a:lnTo>
                    <a:pt x="19" y="1162"/>
                  </a:lnTo>
                  <a:lnTo>
                    <a:pt x="74" y="1328"/>
                  </a:lnTo>
                  <a:lnTo>
                    <a:pt x="166" y="1476"/>
                  </a:lnTo>
                  <a:lnTo>
                    <a:pt x="277" y="1605"/>
                  </a:lnTo>
                  <a:lnTo>
                    <a:pt x="406" y="1715"/>
                  </a:lnTo>
                  <a:lnTo>
                    <a:pt x="553" y="1789"/>
                  </a:lnTo>
                  <a:lnTo>
                    <a:pt x="738" y="1844"/>
                  </a:lnTo>
                  <a:lnTo>
                    <a:pt x="922" y="1844"/>
                  </a:lnTo>
                  <a:lnTo>
                    <a:pt x="1106" y="1826"/>
                  </a:lnTo>
                  <a:lnTo>
                    <a:pt x="1291" y="1789"/>
                  </a:lnTo>
                  <a:lnTo>
                    <a:pt x="1438" y="1697"/>
                  </a:lnTo>
                  <a:lnTo>
                    <a:pt x="1567" y="1586"/>
                  </a:lnTo>
                  <a:lnTo>
                    <a:pt x="1696" y="1439"/>
                  </a:lnTo>
                  <a:lnTo>
                    <a:pt x="1770" y="1291"/>
                  </a:lnTo>
                  <a:lnTo>
                    <a:pt x="1826" y="1107"/>
                  </a:lnTo>
                  <a:lnTo>
                    <a:pt x="1844" y="922"/>
                  </a:lnTo>
                  <a:lnTo>
                    <a:pt x="1807" y="720"/>
                  </a:lnTo>
                  <a:lnTo>
                    <a:pt x="1752" y="554"/>
                  </a:lnTo>
                  <a:lnTo>
                    <a:pt x="1678" y="388"/>
                  </a:lnTo>
                  <a:lnTo>
                    <a:pt x="1549" y="259"/>
                  </a:lnTo>
                  <a:lnTo>
                    <a:pt x="1420" y="148"/>
                  </a:lnTo>
                  <a:lnTo>
                    <a:pt x="1254" y="74"/>
                  </a:lnTo>
                  <a:lnTo>
                    <a:pt x="1088" y="19"/>
                  </a:lnTo>
                  <a:lnTo>
                    <a:pt x="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4" name="Google Shape;3664;p13"/>
            <p:cNvSpPr/>
            <p:nvPr/>
          </p:nvSpPr>
          <p:spPr>
            <a:xfrm>
              <a:off x="5861000" y="1670300"/>
              <a:ext cx="46125" cy="46575"/>
            </a:xfrm>
            <a:custGeom>
              <a:avLst/>
              <a:gdLst/>
              <a:ahLst/>
              <a:cxnLst/>
              <a:rect l="l" t="t" r="r" b="b"/>
              <a:pathLst>
                <a:path w="1845" h="1863" extrusionOk="0">
                  <a:moveTo>
                    <a:pt x="922" y="0"/>
                  </a:moveTo>
                  <a:lnTo>
                    <a:pt x="738" y="19"/>
                  </a:lnTo>
                  <a:lnTo>
                    <a:pt x="554" y="74"/>
                  </a:lnTo>
                  <a:lnTo>
                    <a:pt x="406" y="148"/>
                  </a:lnTo>
                  <a:lnTo>
                    <a:pt x="259" y="259"/>
                  </a:lnTo>
                  <a:lnTo>
                    <a:pt x="148" y="406"/>
                  </a:lnTo>
                  <a:lnTo>
                    <a:pt x="56" y="554"/>
                  </a:lnTo>
                  <a:lnTo>
                    <a:pt x="19" y="738"/>
                  </a:lnTo>
                  <a:lnTo>
                    <a:pt x="1" y="941"/>
                  </a:lnTo>
                  <a:lnTo>
                    <a:pt x="19" y="1125"/>
                  </a:lnTo>
                  <a:lnTo>
                    <a:pt x="74" y="1310"/>
                  </a:lnTo>
                  <a:lnTo>
                    <a:pt x="166" y="1457"/>
                  </a:lnTo>
                  <a:lnTo>
                    <a:pt x="277" y="1605"/>
                  </a:lnTo>
                  <a:lnTo>
                    <a:pt x="406" y="1715"/>
                  </a:lnTo>
                  <a:lnTo>
                    <a:pt x="572" y="1789"/>
                  </a:lnTo>
                  <a:lnTo>
                    <a:pt x="756" y="1844"/>
                  </a:lnTo>
                  <a:lnTo>
                    <a:pt x="941" y="1863"/>
                  </a:lnTo>
                  <a:lnTo>
                    <a:pt x="1144" y="1826"/>
                  </a:lnTo>
                  <a:lnTo>
                    <a:pt x="1310" y="1771"/>
                  </a:lnTo>
                  <a:lnTo>
                    <a:pt x="1476" y="1678"/>
                  </a:lnTo>
                  <a:lnTo>
                    <a:pt x="1605" y="1568"/>
                  </a:lnTo>
                  <a:lnTo>
                    <a:pt x="1715" y="1420"/>
                  </a:lnTo>
                  <a:lnTo>
                    <a:pt x="1789" y="1273"/>
                  </a:lnTo>
                  <a:lnTo>
                    <a:pt x="1844" y="1088"/>
                  </a:lnTo>
                  <a:lnTo>
                    <a:pt x="1844" y="885"/>
                  </a:lnTo>
                  <a:lnTo>
                    <a:pt x="1826" y="701"/>
                  </a:lnTo>
                  <a:lnTo>
                    <a:pt x="1771" y="535"/>
                  </a:lnTo>
                  <a:lnTo>
                    <a:pt x="1678" y="388"/>
                  </a:lnTo>
                  <a:lnTo>
                    <a:pt x="1568" y="259"/>
                  </a:lnTo>
                  <a:lnTo>
                    <a:pt x="1439" y="148"/>
                  </a:lnTo>
                  <a:lnTo>
                    <a:pt x="1291" y="74"/>
                  </a:lnTo>
                  <a:lnTo>
                    <a:pt x="1107" y="19"/>
                  </a:lnTo>
                  <a:lnTo>
                    <a:pt x="92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5" name="Google Shape;3665;p13"/>
            <p:cNvSpPr/>
            <p:nvPr/>
          </p:nvSpPr>
          <p:spPr>
            <a:xfrm>
              <a:off x="4859350" y="837350"/>
              <a:ext cx="46125" cy="45675"/>
            </a:xfrm>
            <a:custGeom>
              <a:avLst/>
              <a:gdLst/>
              <a:ahLst/>
              <a:cxnLst/>
              <a:rect l="l" t="t" r="r" b="b"/>
              <a:pathLst>
                <a:path w="1845" h="1827" extrusionOk="0">
                  <a:moveTo>
                    <a:pt x="922" y="1"/>
                  </a:moveTo>
                  <a:lnTo>
                    <a:pt x="738" y="19"/>
                  </a:lnTo>
                  <a:lnTo>
                    <a:pt x="572" y="56"/>
                  </a:lnTo>
                  <a:lnTo>
                    <a:pt x="406" y="148"/>
                  </a:lnTo>
                  <a:lnTo>
                    <a:pt x="277" y="259"/>
                  </a:lnTo>
                  <a:lnTo>
                    <a:pt x="166" y="388"/>
                  </a:lnTo>
                  <a:lnTo>
                    <a:pt x="74" y="535"/>
                  </a:lnTo>
                  <a:lnTo>
                    <a:pt x="19" y="701"/>
                  </a:lnTo>
                  <a:lnTo>
                    <a:pt x="0" y="886"/>
                  </a:lnTo>
                  <a:lnTo>
                    <a:pt x="19" y="1088"/>
                  </a:lnTo>
                  <a:lnTo>
                    <a:pt x="74" y="1254"/>
                  </a:lnTo>
                  <a:lnTo>
                    <a:pt x="148" y="1420"/>
                  </a:lnTo>
                  <a:lnTo>
                    <a:pt x="259" y="1549"/>
                  </a:lnTo>
                  <a:lnTo>
                    <a:pt x="406" y="1679"/>
                  </a:lnTo>
                  <a:lnTo>
                    <a:pt x="554" y="1752"/>
                  </a:lnTo>
                  <a:lnTo>
                    <a:pt x="738" y="1808"/>
                  </a:lnTo>
                  <a:lnTo>
                    <a:pt x="922" y="1826"/>
                  </a:lnTo>
                  <a:lnTo>
                    <a:pt x="1107" y="1808"/>
                  </a:lnTo>
                  <a:lnTo>
                    <a:pt x="1273" y="1752"/>
                  </a:lnTo>
                  <a:lnTo>
                    <a:pt x="1439" y="1679"/>
                  </a:lnTo>
                  <a:lnTo>
                    <a:pt x="1568" y="1568"/>
                  </a:lnTo>
                  <a:lnTo>
                    <a:pt x="1678" y="1439"/>
                  </a:lnTo>
                  <a:lnTo>
                    <a:pt x="1770" y="1291"/>
                  </a:lnTo>
                  <a:lnTo>
                    <a:pt x="1826" y="1125"/>
                  </a:lnTo>
                  <a:lnTo>
                    <a:pt x="1844" y="941"/>
                  </a:lnTo>
                  <a:lnTo>
                    <a:pt x="1826" y="738"/>
                  </a:lnTo>
                  <a:lnTo>
                    <a:pt x="1770" y="572"/>
                  </a:lnTo>
                  <a:lnTo>
                    <a:pt x="1697" y="406"/>
                  </a:lnTo>
                  <a:lnTo>
                    <a:pt x="1586" y="259"/>
                  </a:lnTo>
                  <a:lnTo>
                    <a:pt x="1439" y="148"/>
                  </a:lnTo>
                  <a:lnTo>
                    <a:pt x="1291" y="74"/>
                  </a:lnTo>
                  <a:lnTo>
                    <a:pt x="1107" y="19"/>
                  </a:lnTo>
                  <a:lnTo>
                    <a:pt x="9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6" name="Google Shape;3666;p13"/>
            <p:cNvSpPr/>
            <p:nvPr/>
          </p:nvSpPr>
          <p:spPr>
            <a:xfrm>
              <a:off x="5333200" y="1413550"/>
              <a:ext cx="45675" cy="46125"/>
            </a:xfrm>
            <a:custGeom>
              <a:avLst/>
              <a:gdLst/>
              <a:ahLst/>
              <a:cxnLst/>
              <a:rect l="l" t="t" r="r" b="b"/>
              <a:pathLst>
                <a:path w="1827" h="1845" extrusionOk="0">
                  <a:moveTo>
                    <a:pt x="941" y="0"/>
                  </a:moveTo>
                  <a:lnTo>
                    <a:pt x="757" y="19"/>
                  </a:lnTo>
                  <a:lnTo>
                    <a:pt x="591" y="74"/>
                  </a:lnTo>
                  <a:lnTo>
                    <a:pt x="425" y="148"/>
                  </a:lnTo>
                  <a:lnTo>
                    <a:pt x="296" y="259"/>
                  </a:lnTo>
                  <a:lnTo>
                    <a:pt x="185" y="388"/>
                  </a:lnTo>
                  <a:lnTo>
                    <a:pt x="93" y="535"/>
                  </a:lnTo>
                  <a:lnTo>
                    <a:pt x="38" y="701"/>
                  </a:lnTo>
                  <a:lnTo>
                    <a:pt x="1" y="885"/>
                  </a:lnTo>
                  <a:lnTo>
                    <a:pt x="19" y="1070"/>
                  </a:lnTo>
                  <a:lnTo>
                    <a:pt x="56" y="1236"/>
                  </a:lnTo>
                  <a:lnTo>
                    <a:pt x="130" y="1402"/>
                  </a:lnTo>
                  <a:lnTo>
                    <a:pt x="241" y="1531"/>
                  </a:lnTo>
                  <a:lnTo>
                    <a:pt x="370" y="1660"/>
                  </a:lnTo>
                  <a:lnTo>
                    <a:pt x="517" y="1752"/>
                  </a:lnTo>
                  <a:lnTo>
                    <a:pt x="683" y="1807"/>
                  </a:lnTo>
                  <a:lnTo>
                    <a:pt x="867" y="1844"/>
                  </a:lnTo>
                  <a:lnTo>
                    <a:pt x="1052" y="1826"/>
                  </a:lnTo>
                  <a:lnTo>
                    <a:pt x="1236" y="1789"/>
                  </a:lnTo>
                  <a:lnTo>
                    <a:pt x="1402" y="1697"/>
                  </a:lnTo>
                  <a:lnTo>
                    <a:pt x="1550" y="1586"/>
                  </a:lnTo>
                  <a:lnTo>
                    <a:pt x="1660" y="1457"/>
                  </a:lnTo>
                  <a:lnTo>
                    <a:pt x="1752" y="1291"/>
                  </a:lnTo>
                  <a:lnTo>
                    <a:pt x="1808" y="1125"/>
                  </a:lnTo>
                  <a:lnTo>
                    <a:pt x="1826" y="922"/>
                  </a:lnTo>
                  <a:lnTo>
                    <a:pt x="1808" y="738"/>
                  </a:lnTo>
                  <a:lnTo>
                    <a:pt x="1771" y="572"/>
                  </a:lnTo>
                  <a:lnTo>
                    <a:pt x="1679" y="424"/>
                  </a:lnTo>
                  <a:lnTo>
                    <a:pt x="1568" y="277"/>
                  </a:lnTo>
                  <a:lnTo>
                    <a:pt x="1439" y="166"/>
                  </a:lnTo>
                  <a:lnTo>
                    <a:pt x="1292" y="93"/>
                  </a:lnTo>
                  <a:lnTo>
                    <a:pt x="1126" y="37"/>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7" name="Google Shape;3667;p13"/>
            <p:cNvSpPr/>
            <p:nvPr/>
          </p:nvSpPr>
          <p:spPr>
            <a:xfrm>
              <a:off x="6337625" y="1753275"/>
              <a:ext cx="46125" cy="46125"/>
            </a:xfrm>
            <a:custGeom>
              <a:avLst/>
              <a:gdLst/>
              <a:ahLst/>
              <a:cxnLst/>
              <a:rect l="l" t="t" r="r" b="b"/>
              <a:pathLst>
                <a:path w="1845" h="1845" extrusionOk="0">
                  <a:moveTo>
                    <a:pt x="904" y="0"/>
                  </a:moveTo>
                  <a:lnTo>
                    <a:pt x="720" y="19"/>
                  </a:lnTo>
                  <a:lnTo>
                    <a:pt x="554" y="74"/>
                  </a:lnTo>
                  <a:lnTo>
                    <a:pt x="388" y="166"/>
                  </a:lnTo>
                  <a:lnTo>
                    <a:pt x="259" y="277"/>
                  </a:lnTo>
                  <a:lnTo>
                    <a:pt x="148" y="406"/>
                  </a:lnTo>
                  <a:lnTo>
                    <a:pt x="74" y="553"/>
                  </a:lnTo>
                  <a:lnTo>
                    <a:pt x="19" y="719"/>
                  </a:lnTo>
                  <a:lnTo>
                    <a:pt x="1" y="904"/>
                  </a:lnTo>
                  <a:lnTo>
                    <a:pt x="19" y="1107"/>
                  </a:lnTo>
                  <a:lnTo>
                    <a:pt x="74" y="1273"/>
                  </a:lnTo>
                  <a:lnTo>
                    <a:pt x="166" y="1439"/>
                  </a:lnTo>
                  <a:lnTo>
                    <a:pt x="277" y="1568"/>
                  </a:lnTo>
                  <a:lnTo>
                    <a:pt x="406" y="1697"/>
                  </a:lnTo>
                  <a:lnTo>
                    <a:pt x="572" y="1770"/>
                  </a:lnTo>
                  <a:lnTo>
                    <a:pt x="757" y="1826"/>
                  </a:lnTo>
                  <a:lnTo>
                    <a:pt x="941" y="1844"/>
                  </a:lnTo>
                  <a:lnTo>
                    <a:pt x="1125" y="1807"/>
                  </a:lnTo>
                  <a:lnTo>
                    <a:pt x="1291" y="1752"/>
                  </a:lnTo>
                  <a:lnTo>
                    <a:pt x="1457" y="1678"/>
                  </a:lnTo>
                  <a:lnTo>
                    <a:pt x="1586" y="1568"/>
                  </a:lnTo>
                  <a:lnTo>
                    <a:pt x="1697" y="1439"/>
                  </a:lnTo>
                  <a:lnTo>
                    <a:pt x="1771" y="1273"/>
                  </a:lnTo>
                  <a:lnTo>
                    <a:pt x="1826" y="1107"/>
                  </a:lnTo>
                  <a:lnTo>
                    <a:pt x="1844" y="922"/>
                  </a:lnTo>
                  <a:lnTo>
                    <a:pt x="1826" y="738"/>
                  </a:lnTo>
                  <a:lnTo>
                    <a:pt x="1771" y="553"/>
                  </a:lnTo>
                  <a:lnTo>
                    <a:pt x="1678" y="388"/>
                  </a:lnTo>
                  <a:lnTo>
                    <a:pt x="1568" y="258"/>
                  </a:lnTo>
                  <a:lnTo>
                    <a:pt x="1439" y="148"/>
                  </a:lnTo>
                  <a:lnTo>
                    <a:pt x="1273" y="56"/>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8" name="Google Shape;3668;p13"/>
            <p:cNvSpPr/>
            <p:nvPr/>
          </p:nvSpPr>
          <p:spPr>
            <a:xfrm>
              <a:off x="5188000" y="1305675"/>
              <a:ext cx="45200" cy="45200"/>
            </a:xfrm>
            <a:custGeom>
              <a:avLst/>
              <a:gdLst/>
              <a:ahLst/>
              <a:cxnLst/>
              <a:rect l="l" t="t" r="r" b="b"/>
              <a:pathLst>
                <a:path w="1808" h="1808" extrusionOk="0">
                  <a:moveTo>
                    <a:pt x="775" y="1"/>
                  </a:moveTo>
                  <a:lnTo>
                    <a:pt x="591" y="56"/>
                  </a:lnTo>
                  <a:lnTo>
                    <a:pt x="443" y="130"/>
                  </a:lnTo>
                  <a:lnTo>
                    <a:pt x="296" y="241"/>
                  </a:lnTo>
                  <a:lnTo>
                    <a:pt x="185" y="370"/>
                  </a:lnTo>
                  <a:lnTo>
                    <a:pt x="93" y="536"/>
                  </a:lnTo>
                  <a:lnTo>
                    <a:pt x="38" y="701"/>
                  </a:lnTo>
                  <a:lnTo>
                    <a:pt x="1" y="867"/>
                  </a:lnTo>
                  <a:lnTo>
                    <a:pt x="19" y="1052"/>
                  </a:lnTo>
                  <a:lnTo>
                    <a:pt x="75" y="1218"/>
                  </a:lnTo>
                  <a:lnTo>
                    <a:pt x="148" y="1384"/>
                  </a:lnTo>
                  <a:lnTo>
                    <a:pt x="259" y="1513"/>
                  </a:lnTo>
                  <a:lnTo>
                    <a:pt x="388" y="1623"/>
                  </a:lnTo>
                  <a:lnTo>
                    <a:pt x="554" y="1716"/>
                  </a:lnTo>
                  <a:lnTo>
                    <a:pt x="720" y="1771"/>
                  </a:lnTo>
                  <a:lnTo>
                    <a:pt x="886" y="1808"/>
                  </a:lnTo>
                  <a:lnTo>
                    <a:pt x="1052" y="1789"/>
                  </a:lnTo>
                  <a:lnTo>
                    <a:pt x="1218" y="1734"/>
                  </a:lnTo>
                  <a:lnTo>
                    <a:pt x="1365" y="1660"/>
                  </a:lnTo>
                  <a:lnTo>
                    <a:pt x="1513" y="1550"/>
                  </a:lnTo>
                  <a:lnTo>
                    <a:pt x="1623" y="1421"/>
                  </a:lnTo>
                  <a:lnTo>
                    <a:pt x="1716" y="1292"/>
                  </a:lnTo>
                  <a:lnTo>
                    <a:pt x="1771" y="1126"/>
                  </a:lnTo>
                  <a:lnTo>
                    <a:pt x="1808" y="960"/>
                  </a:lnTo>
                  <a:lnTo>
                    <a:pt x="1789" y="775"/>
                  </a:lnTo>
                  <a:lnTo>
                    <a:pt x="1752" y="609"/>
                  </a:lnTo>
                  <a:lnTo>
                    <a:pt x="1679" y="443"/>
                  </a:lnTo>
                  <a:lnTo>
                    <a:pt x="1568" y="314"/>
                  </a:lnTo>
                  <a:lnTo>
                    <a:pt x="1439" y="185"/>
                  </a:lnTo>
                  <a:lnTo>
                    <a:pt x="1291" y="93"/>
                  </a:lnTo>
                  <a:lnTo>
                    <a:pt x="1126" y="19"/>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9" name="Google Shape;3669;p13"/>
            <p:cNvSpPr/>
            <p:nvPr/>
          </p:nvSpPr>
          <p:spPr>
            <a:xfrm>
              <a:off x="5701975" y="1642650"/>
              <a:ext cx="44725" cy="44725"/>
            </a:xfrm>
            <a:custGeom>
              <a:avLst/>
              <a:gdLst/>
              <a:ahLst/>
              <a:cxnLst/>
              <a:rect l="l" t="t" r="r" b="b"/>
              <a:pathLst>
                <a:path w="1789" h="1789" extrusionOk="0">
                  <a:moveTo>
                    <a:pt x="904" y="0"/>
                  </a:moveTo>
                  <a:lnTo>
                    <a:pt x="738" y="19"/>
                  </a:lnTo>
                  <a:lnTo>
                    <a:pt x="572" y="55"/>
                  </a:lnTo>
                  <a:lnTo>
                    <a:pt x="424" y="148"/>
                  </a:lnTo>
                  <a:lnTo>
                    <a:pt x="277" y="258"/>
                  </a:lnTo>
                  <a:lnTo>
                    <a:pt x="166" y="387"/>
                  </a:lnTo>
                  <a:lnTo>
                    <a:pt x="74" y="535"/>
                  </a:lnTo>
                  <a:lnTo>
                    <a:pt x="19" y="682"/>
                  </a:lnTo>
                  <a:lnTo>
                    <a:pt x="0" y="848"/>
                  </a:lnTo>
                  <a:lnTo>
                    <a:pt x="19" y="1033"/>
                  </a:lnTo>
                  <a:lnTo>
                    <a:pt x="56" y="1199"/>
                  </a:lnTo>
                  <a:lnTo>
                    <a:pt x="148" y="1365"/>
                  </a:lnTo>
                  <a:lnTo>
                    <a:pt x="258" y="1494"/>
                  </a:lnTo>
                  <a:lnTo>
                    <a:pt x="388" y="1623"/>
                  </a:lnTo>
                  <a:lnTo>
                    <a:pt x="535" y="1696"/>
                  </a:lnTo>
                  <a:lnTo>
                    <a:pt x="701" y="1770"/>
                  </a:lnTo>
                  <a:lnTo>
                    <a:pt x="885" y="1789"/>
                  </a:lnTo>
                  <a:lnTo>
                    <a:pt x="1051" y="1770"/>
                  </a:lnTo>
                  <a:lnTo>
                    <a:pt x="1217" y="1715"/>
                  </a:lnTo>
                  <a:lnTo>
                    <a:pt x="1365" y="1641"/>
                  </a:lnTo>
                  <a:lnTo>
                    <a:pt x="1494" y="1531"/>
                  </a:lnTo>
                  <a:lnTo>
                    <a:pt x="1604" y="1401"/>
                  </a:lnTo>
                  <a:lnTo>
                    <a:pt x="1697" y="1254"/>
                  </a:lnTo>
                  <a:lnTo>
                    <a:pt x="1752" y="1088"/>
                  </a:lnTo>
                  <a:lnTo>
                    <a:pt x="1789" y="922"/>
                  </a:lnTo>
                  <a:lnTo>
                    <a:pt x="1770" y="756"/>
                  </a:lnTo>
                  <a:lnTo>
                    <a:pt x="1734" y="572"/>
                  </a:lnTo>
                  <a:lnTo>
                    <a:pt x="1641" y="424"/>
                  </a:lnTo>
                  <a:lnTo>
                    <a:pt x="1531" y="277"/>
                  </a:lnTo>
                  <a:lnTo>
                    <a:pt x="1402" y="166"/>
                  </a:lnTo>
                  <a:lnTo>
                    <a:pt x="1236" y="74"/>
                  </a:lnTo>
                  <a:lnTo>
                    <a:pt x="1070"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0" name="Google Shape;3670;p13"/>
            <p:cNvSpPr/>
            <p:nvPr/>
          </p:nvSpPr>
          <p:spPr>
            <a:xfrm>
              <a:off x="4794350" y="743325"/>
              <a:ext cx="44750" cy="45200"/>
            </a:xfrm>
            <a:custGeom>
              <a:avLst/>
              <a:gdLst/>
              <a:ahLst/>
              <a:cxnLst/>
              <a:rect l="l" t="t" r="r" b="b"/>
              <a:pathLst>
                <a:path w="1790" h="1808" extrusionOk="0">
                  <a:moveTo>
                    <a:pt x="923" y="0"/>
                  </a:moveTo>
                  <a:lnTo>
                    <a:pt x="738" y="19"/>
                  </a:lnTo>
                  <a:lnTo>
                    <a:pt x="572" y="74"/>
                  </a:lnTo>
                  <a:lnTo>
                    <a:pt x="406" y="148"/>
                  </a:lnTo>
                  <a:lnTo>
                    <a:pt x="277" y="258"/>
                  </a:lnTo>
                  <a:lnTo>
                    <a:pt x="167" y="406"/>
                  </a:lnTo>
                  <a:lnTo>
                    <a:pt x="74" y="553"/>
                  </a:lnTo>
                  <a:lnTo>
                    <a:pt x="19" y="719"/>
                  </a:lnTo>
                  <a:lnTo>
                    <a:pt x="1" y="904"/>
                  </a:lnTo>
                  <a:lnTo>
                    <a:pt x="19" y="1070"/>
                  </a:lnTo>
                  <a:lnTo>
                    <a:pt x="56" y="1236"/>
                  </a:lnTo>
                  <a:lnTo>
                    <a:pt x="148" y="1383"/>
                  </a:lnTo>
                  <a:lnTo>
                    <a:pt x="240" y="1512"/>
                  </a:lnTo>
                  <a:lnTo>
                    <a:pt x="369" y="1623"/>
                  </a:lnTo>
                  <a:lnTo>
                    <a:pt x="517" y="1715"/>
                  </a:lnTo>
                  <a:lnTo>
                    <a:pt x="683" y="1770"/>
                  </a:lnTo>
                  <a:lnTo>
                    <a:pt x="849" y="1807"/>
                  </a:lnTo>
                  <a:lnTo>
                    <a:pt x="1033" y="1789"/>
                  </a:lnTo>
                  <a:lnTo>
                    <a:pt x="1199" y="1752"/>
                  </a:lnTo>
                  <a:lnTo>
                    <a:pt x="1347" y="1678"/>
                  </a:lnTo>
                  <a:lnTo>
                    <a:pt x="1494" y="1568"/>
                  </a:lnTo>
                  <a:lnTo>
                    <a:pt x="1623" y="1438"/>
                  </a:lnTo>
                  <a:lnTo>
                    <a:pt x="1715" y="1291"/>
                  </a:lnTo>
                  <a:lnTo>
                    <a:pt x="1771" y="1125"/>
                  </a:lnTo>
                  <a:lnTo>
                    <a:pt x="1789" y="941"/>
                  </a:lnTo>
                  <a:lnTo>
                    <a:pt x="1789" y="756"/>
                  </a:lnTo>
                  <a:lnTo>
                    <a:pt x="1734" y="590"/>
                  </a:lnTo>
                  <a:lnTo>
                    <a:pt x="1660" y="443"/>
                  </a:lnTo>
                  <a:lnTo>
                    <a:pt x="1549" y="295"/>
                  </a:lnTo>
                  <a:lnTo>
                    <a:pt x="1420" y="185"/>
                  </a:lnTo>
                  <a:lnTo>
                    <a:pt x="1254" y="92"/>
                  </a:lnTo>
                  <a:lnTo>
                    <a:pt x="1089" y="37"/>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1" name="Google Shape;3671;p13"/>
            <p:cNvSpPr/>
            <p:nvPr/>
          </p:nvSpPr>
          <p:spPr>
            <a:xfrm>
              <a:off x="5623150" y="1629275"/>
              <a:ext cx="42425" cy="42900"/>
            </a:xfrm>
            <a:custGeom>
              <a:avLst/>
              <a:gdLst/>
              <a:ahLst/>
              <a:cxnLst/>
              <a:rect l="l" t="t" r="r" b="b"/>
              <a:pathLst>
                <a:path w="1697" h="1716" extrusionOk="0">
                  <a:moveTo>
                    <a:pt x="867" y="0"/>
                  </a:moveTo>
                  <a:lnTo>
                    <a:pt x="701" y="19"/>
                  </a:lnTo>
                  <a:lnTo>
                    <a:pt x="535" y="56"/>
                  </a:lnTo>
                  <a:lnTo>
                    <a:pt x="388" y="130"/>
                  </a:lnTo>
                  <a:lnTo>
                    <a:pt x="259" y="240"/>
                  </a:lnTo>
                  <a:lnTo>
                    <a:pt x="148" y="369"/>
                  </a:lnTo>
                  <a:lnTo>
                    <a:pt x="74" y="517"/>
                  </a:lnTo>
                  <a:lnTo>
                    <a:pt x="19" y="664"/>
                  </a:lnTo>
                  <a:lnTo>
                    <a:pt x="0" y="849"/>
                  </a:lnTo>
                  <a:lnTo>
                    <a:pt x="19" y="1015"/>
                  </a:lnTo>
                  <a:lnTo>
                    <a:pt x="56" y="1180"/>
                  </a:lnTo>
                  <a:lnTo>
                    <a:pt x="129" y="1328"/>
                  </a:lnTo>
                  <a:lnTo>
                    <a:pt x="240" y="1457"/>
                  </a:lnTo>
                  <a:lnTo>
                    <a:pt x="369" y="1568"/>
                  </a:lnTo>
                  <a:lnTo>
                    <a:pt x="517" y="1641"/>
                  </a:lnTo>
                  <a:lnTo>
                    <a:pt x="683" y="1697"/>
                  </a:lnTo>
                  <a:lnTo>
                    <a:pt x="849" y="1715"/>
                  </a:lnTo>
                  <a:lnTo>
                    <a:pt x="1033" y="1697"/>
                  </a:lnTo>
                  <a:lnTo>
                    <a:pt x="1199" y="1641"/>
                  </a:lnTo>
                  <a:lnTo>
                    <a:pt x="1328" y="1549"/>
                  </a:lnTo>
                  <a:lnTo>
                    <a:pt x="1457" y="1457"/>
                  </a:lnTo>
                  <a:lnTo>
                    <a:pt x="1568" y="1328"/>
                  </a:lnTo>
                  <a:lnTo>
                    <a:pt x="1641" y="1180"/>
                  </a:lnTo>
                  <a:lnTo>
                    <a:pt x="1697" y="1015"/>
                  </a:lnTo>
                  <a:lnTo>
                    <a:pt x="1697" y="830"/>
                  </a:lnTo>
                  <a:lnTo>
                    <a:pt x="1678" y="664"/>
                  </a:lnTo>
                  <a:lnTo>
                    <a:pt x="1641" y="517"/>
                  </a:lnTo>
                  <a:lnTo>
                    <a:pt x="1549" y="369"/>
                  </a:lnTo>
                  <a:lnTo>
                    <a:pt x="1457" y="259"/>
                  </a:lnTo>
                  <a:lnTo>
                    <a:pt x="1328" y="148"/>
                  </a:lnTo>
                  <a:lnTo>
                    <a:pt x="1199" y="74"/>
                  </a:lnTo>
                  <a:lnTo>
                    <a:pt x="1033"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2" name="Google Shape;3672;p13"/>
            <p:cNvSpPr/>
            <p:nvPr/>
          </p:nvSpPr>
          <p:spPr>
            <a:xfrm>
              <a:off x="5400500" y="1506650"/>
              <a:ext cx="42450" cy="42450"/>
            </a:xfrm>
            <a:custGeom>
              <a:avLst/>
              <a:gdLst/>
              <a:ahLst/>
              <a:cxnLst/>
              <a:rect l="l" t="t" r="r" b="b"/>
              <a:pathLst>
                <a:path w="1698" h="1698" extrusionOk="0">
                  <a:moveTo>
                    <a:pt x="886" y="1"/>
                  </a:moveTo>
                  <a:lnTo>
                    <a:pt x="720" y="19"/>
                  </a:lnTo>
                  <a:lnTo>
                    <a:pt x="554" y="56"/>
                  </a:lnTo>
                  <a:lnTo>
                    <a:pt x="406" y="130"/>
                  </a:lnTo>
                  <a:lnTo>
                    <a:pt x="277" y="222"/>
                  </a:lnTo>
                  <a:lnTo>
                    <a:pt x="167" y="351"/>
                  </a:lnTo>
                  <a:lnTo>
                    <a:pt x="75" y="499"/>
                  </a:lnTo>
                  <a:lnTo>
                    <a:pt x="38" y="665"/>
                  </a:lnTo>
                  <a:lnTo>
                    <a:pt x="1" y="831"/>
                  </a:lnTo>
                  <a:lnTo>
                    <a:pt x="19" y="1015"/>
                  </a:lnTo>
                  <a:lnTo>
                    <a:pt x="75" y="1162"/>
                  </a:lnTo>
                  <a:lnTo>
                    <a:pt x="130" y="1310"/>
                  </a:lnTo>
                  <a:lnTo>
                    <a:pt x="241" y="1439"/>
                  </a:lnTo>
                  <a:lnTo>
                    <a:pt x="351" y="1531"/>
                  </a:lnTo>
                  <a:lnTo>
                    <a:pt x="480" y="1623"/>
                  </a:lnTo>
                  <a:lnTo>
                    <a:pt x="646" y="1660"/>
                  </a:lnTo>
                  <a:lnTo>
                    <a:pt x="812" y="1697"/>
                  </a:lnTo>
                  <a:lnTo>
                    <a:pt x="978" y="1679"/>
                  </a:lnTo>
                  <a:lnTo>
                    <a:pt x="1144" y="1642"/>
                  </a:lnTo>
                  <a:lnTo>
                    <a:pt x="1291" y="1568"/>
                  </a:lnTo>
                  <a:lnTo>
                    <a:pt x="1439" y="1476"/>
                  </a:lnTo>
                  <a:lnTo>
                    <a:pt x="1531" y="1347"/>
                  </a:lnTo>
                  <a:lnTo>
                    <a:pt x="1623" y="1199"/>
                  </a:lnTo>
                  <a:lnTo>
                    <a:pt x="1679" y="1052"/>
                  </a:lnTo>
                  <a:lnTo>
                    <a:pt x="1697" y="867"/>
                  </a:lnTo>
                  <a:lnTo>
                    <a:pt x="1679" y="702"/>
                  </a:lnTo>
                  <a:lnTo>
                    <a:pt x="1642" y="536"/>
                  </a:lnTo>
                  <a:lnTo>
                    <a:pt x="1568" y="388"/>
                  </a:lnTo>
                  <a:lnTo>
                    <a:pt x="1476" y="277"/>
                  </a:lnTo>
                  <a:lnTo>
                    <a:pt x="1347" y="167"/>
                  </a:lnTo>
                  <a:lnTo>
                    <a:pt x="1218" y="93"/>
                  </a:lnTo>
                  <a:lnTo>
                    <a:pt x="1070" y="38"/>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3" name="Google Shape;3673;p13"/>
            <p:cNvSpPr/>
            <p:nvPr/>
          </p:nvSpPr>
          <p:spPr>
            <a:xfrm>
              <a:off x="4641775" y="238125"/>
              <a:ext cx="41975" cy="29525"/>
            </a:xfrm>
            <a:custGeom>
              <a:avLst/>
              <a:gdLst/>
              <a:ahLst/>
              <a:cxnLst/>
              <a:rect l="l" t="t" r="r" b="b"/>
              <a:pathLst>
                <a:path w="1679" h="1181" extrusionOk="0">
                  <a:moveTo>
                    <a:pt x="56" y="0"/>
                  </a:moveTo>
                  <a:lnTo>
                    <a:pt x="19" y="166"/>
                  </a:lnTo>
                  <a:lnTo>
                    <a:pt x="1" y="350"/>
                  </a:lnTo>
                  <a:lnTo>
                    <a:pt x="19" y="516"/>
                  </a:lnTo>
                  <a:lnTo>
                    <a:pt x="74" y="682"/>
                  </a:lnTo>
                  <a:lnTo>
                    <a:pt x="148" y="830"/>
                  </a:lnTo>
                  <a:lnTo>
                    <a:pt x="259" y="959"/>
                  </a:lnTo>
                  <a:lnTo>
                    <a:pt x="388" y="1051"/>
                  </a:lnTo>
                  <a:lnTo>
                    <a:pt x="535" y="1125"/>
                  </a:lnTo>
                  <a:lnTo>
                    <a:pt x="701" y="1162"/>
                  </a:lnTo>
                  <a:lnTo>
                    <a:pt x="867" y="1180"/>
                  </a:lnTo>
                  <a:lnTo>
                    <a:pt x="1033" y="1162"/>
                  </a:lnTo>
                  <a:lnTo>
                    <a:pt x="1199" y="1106"/>
                  </a:lnTo>
                  <a:lnTo>
                    <a:pt x="1328" y="1033"/>
                  </a:lnTo>
                  <a:lnTo>
                    <a:pt x="1457" y="922"/>
                  </a:lnTo>
                  <a:lnTo>
                    <a:pt x="1549" y="793"/>
                  </a:lnTo>
                  <a:lnTo>
                    <a:pt x="1623" y="664"/>
                  </a:lnTo>
                  <a:lnTo>
                    <a:pt x="1660" y="498"/>
                  </a:lnTo>
                  <a:lnTo>
                    <a:pt x="1679" y="332"/>
                  </a:lnTo>
                  <a:lnTo>
                    <a:pt x="1660" y="166"/>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4" name="Google Shape;3674;p13"/>
            <p:cNvSpPr/>
            <p:nvPr/>
          </p:nvSpPr>
          <p:spPr>
            <a:xfrm>
              <a:off x="4978275" y="1104700"/>
              <a:ext cx="41975" cy="41975"/>
            </a:xfrm>
            <a:custGeom>
              <a:avLst/>
              <a:gdLst/>
              <a:ahLst/>
              <a:cxnLst/>
              <a:rect l="l" t="t" r="r" b="b"/>
              <a:pathLst>
                <a:path w="1679" h="1679" extrusionOk="0">
                  <a:moveTo>
                    <a:pt x="683" y="1"/>
                  </a:moveTo>
                  <a:lnTo>
                    <a:pt x="535" y="56"/>
                  </a:lnTo>
                  <a:lnTo>
                    <a:pt x="388" y="111"/>
                  </a:lnTo>
                  <a:lnTo>
                    <a:pt x="259" y="222"/>
                  </a:lnTo>
                  <a:lnTo>
                    <a:pt x="166" y="333"/>
                  </a:lnTo>
                  <a:lnTo>
                    <a:pt x="74" y="462"/>
                  </a:lnTo>
                  <a:lnTo>
                    <a:pt x="37" y="628"/>
                  </a:lnTo>
                  <a:lnTo>
                    <a:pt x="0" y="794"/>
                  </a:lnTo>
                  <a:lnTo>
                    <a:pt x="19" y="960"/>
                  </a:lnTo>
                  <a:lnTo>
                    <a:pt x="56" y="1126"/>
                  </a:lnTo>
                  <a:lnTo>
                    <a:pt x="130" y="1291"/>
                  </a:lnTo>
                  <a:lnTo>
                    <a:pt x="222" y="1421"/>
                  </a:lnTo>
                  <a:lnTo>
                    <a:pt x="351" y="1513"/>
                  </a:lnTo>
                  <a:lnTo>
                    <a:pt x="498" y="1605"/>
                  </a:lnTo>
                  <a:lnTo>
                    <a:pt x="646" y="1660"/>
                  </a:lnTo>
                  <a:lnTo>
                    <a:pt x="830" y="1679"/>
                  </a:lnTo>
                  <a:lnTo>
                    <a:pt x="996" y="1660"/>
                  </a:lnTo>
                  <a:lnTo>
                    <a:pt x="1162" y="1623"/>
                  </a:lnTo>
                  <a:lnTo>
                    <a:pt x="1310" y="1550"/>
                  </a:lnTo>
                  <a:lnTo>
                    <a:pt x="1420" y="1457"/>
                  </a:lnTo>
                  <a:lnTo>
                    <a:pt x="1531" y="1328"/>
                  </a:lnTo>
                  <a:lnTo>
                    <a:pt x="1605" y="1199"/>
                  </a:lnTo>
                  <a:lnTo>
                    <a:pt x="1660" y="1052"/>
                  </a:lnTo>
                  <a:lnTo>
                    <a:pt x="1678" y="886"/>
                  </a:lnTo>
                  <a:lnTo>
                    <a:pt x="1678" y="701"/>
                  </a:lnTo>
                  <a:lnTo>
                    <a:pt x="1641" y="536"/>
                  </a:lnTo>
                  <a:lnTo>
                    <a:pt x="1568" y="388"/>
                  </a:lnTo>
                  <a:lnTo>
                    <a:pt x="1457" y="259"/>
                  </a:lnTo>
                  <a:lnTo>
                    <a:pt x="1346" y="148"/>
                  </a:lnTo>
                  <a:lnTo>
                    <a:pt x="1199" y="75"/>
                  </a:lnTo>
                  <a:lnTo>
                    <a:pt x="1033" y="19"/>
                  </a:lnTo>
                  <a:lnTo>
                    <a:pt x="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5" name="Google Shape;3675;p13"/>
            <p:cNvSpPr/>
            <p:nvPr/>
          </p:nvSpPr>
          <p:spPr>
            <a:xfrm>
              <a:off x="4912825" y="1012975"/>
              <a:ext cx="41975" cy="42425"/>
            </a:xfrm>
            <a:custGeom>
              <a:avLst/>
              <a:gdLst/>
              <a:ahLst/>
              <a:cxnLst/>
              <a:rect l="l" t="t" r="r" b="b"/>
              <a:pathLst>
                <a:path w="1679" h="1697" extrusionOk="0">
                  <a:moveTo>
                    <a:pt x="830" y="1"/>
                  </a:moveTo>
                  <a:lnTo>
                    <a:pt x="664" y="19"/>
                  </a:lnTo>
                  <a:lnTo>
                    <a:pt x="498" y="74"/>
                  </a:lnTo>
                  <a:lnTo>
                    <a:pt x="351" y="148"/>
                  </a:lnTo>
                  <a:lnTo>
                    <a:pt x="222" y="259"/>
                  </a:lnTo>
                  <a:lnTo>
                    <a:pt x="129" y="388"/>
                  </a:lnTo>
                  <a:lnTo>
                    <a:pt x="56" y="535"/>
                  </a:lnTo>
                  <a:lnTo>
                    <a:pt x="0" y="701"/>
                  </a:lnTo>
                  <a:lnTo>
                    <a:pt x="0" y="886"/>
                  </a:lnTo>
                  <a:lnTo>
                    <a:pt x="19" y="1052"/>
                  </a:lnTo>
                  <a:lnTo>
                    <a:pt x="74" y="1199"/>
                  </a:lnTo>
                  <a:lnTo>
                    <a:pt x="148" y="1347"/>
                  </a:lnTo>
                  <a:lnTo>
                    <a:pt x="240" y="1457"/>
                  </a:lnTo>
                  <a:lnTo>
                    <a:pt x="369" y="1549"/>
                  </a:lnTo>
                  <a:lnTo>
                    <a:pt x="517" y="1623"/>
                  </a:lnTo>
                  <a:lnTo>
                    <a:pt x="664" y="1678"/>
                  </a:lnTo>
                  <a:lnTo>
                    <a:pt x="830" y="1697"/>
                  </a:lnTo>
                  <a:lnTo>
                    <a:pt x="1014" y="1678"/>
                  </a:lnTo>
                  <a:lnTo>
                    <a:pt x="1180" y="1623"/>
                  </a:lnTo>
                  <a:lnTo>
                    <a:pt x="1328" y="1549"/>
                  </a:lnTo>
                  <a:lnTo>
                    <a:pt x="1438" y="1439"/>
                  </a:lnTo>
                  <a:lnTo>
                    <a:pt x="1549" y="1310"/>
                  </a:lnTo>
                  <a:lnTo>
                    <a:pt x="1623" y="1162"/>
                  </a:lnTo>
                  <a:lnTo>
                    <a:pt x="1660" y="996"/>
                  </a:lnTo>
                  <a:lnTo>
                    <a:pt x="1678" y="830"/>
                  </a:lnTo>
                  <a:lnTo>
                    <a:pt x="1660" y="646"/>
                  </a:lnTo>
                  <a:lnTo>
                    <a:pt x="1604" y="498"/>
                  </a:lnTo>
                  <a:lnTo>
                    <a:pt x="1531" y="369"/>
                  </a:lnTo>
                  <a:lnTo>
                    <a:pt x="1420" y="240"/>
                  </a:lnTo>
                  <a:lnTo>
                    <a:pt x="1309" y="148"/>
                  </a:lnTo>
                  <a:lnTo>
                    <a:pt x="1162" y="74"/>
                  </a:lnTo>
                  <a:lnTo>
                    <a:pt x="1014"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6" name="Google Shape;3676;p13"/>
            <p:cNvSpPr/>
            <p:nvPr/>
          </p:nvSpPr>
          <p:spPr>
            <a:xfrm>
              <a:off x="5255300" y="1401550"/>
              <a:ext cx="41525" cy="41525"/>
            </a:xfrm>
            <a:custGeom>
              <a:avLst/>
              <a:gdLst/>
              <a:ahLst/>
              <a:cxnLst/>
              <a:rect l="l" t="t" r="r" b="b"/>
              <a:pathLst>
                <a:path w="1661" h="1661" extrusionOk="0">
                  <a:moveTo>
                    <a:pt x="701" y="1"/>
                  </a:moveTo>
                  <a:lnTo>
                    <a:pt x="535" y="56"/>
                  </a:lnTo>
                  <a:lnTo>
                    <a:pt x="388" y="130"/>
                  </a:lnTo>
                  <a:lnTo>
                    <a:pt x="259" y="222"/>
                  </a:lnTo>
                  <a:lnTo>
                    <a:pt x="148" y="351"/>
                  </a:lnTo>
                  <a:lnTo>
                    <a:pt x="75" y="499"/>
                  </a:lnTo>
                  <a:lnTo>
                    <a:pt x="19" y="646"/>
                  </a:lnTo>
                  <a:lnTo>
                    <a:pt x="1" y="831"/>
                  </a:lnTo>
                  <a:lnTo>
                    <a:pt x="19" y="997"/>
                  </a:lnTo>
                  <a:lnTo>
                    <a:pt x="75" y="1163"/>
                  </a:lnTo>
                  <a:lnTo>
                    <a:pt x="148" y="1310"/>
                  </a:lnTo>
                  <a:lnTo>
                    <a:pt x="240" y="1421"/>
                  </a:lnTo>
                  <a:lnTo>
                    <a:pt x="351" y="1513"/>
                  </a:lnTo>
                  <a:lnTo>
                    <a:pt x="499" y="1605"/>
                  </a:lnTo>
                  <a:lnTo>
                    <a:pt x="646" y="1642"/>
                  </a:lnTo>
                  <a:lnTo>
                    <a:pt x="831" y="1660"/>
                  </a:lnTo>
                  <a:lnTo>
                    <a:pt x="996" y="1642"/>
                  </a:lnTo>
                  <a:lnTo>
                    <a:pt x="1162" y="1605"/>
                  </a:lnTo>
                  <a:lnTo>
                    <a:pt x="1291" y="1531"/>
                  </a:lnTo>
                  <a:lnTo>
                    <a:pt x="1421" y="1439"/>
                  </a:lnTo>
                  <a:lnTo>
                    <a:pt x="1513" y="1329"/>
                  </a:lnTo>
                  <a:lnTo>
                    <a:pt x="1605" y="1181"/>
                  </a:lnTo>
                  <a:lnTo>
                    <a:pt x="1642" y="1034"/>
                  </a:lnTo>
                  <a:lnTo>
                    <a:pt x="1660" y="868"/>
                  </a:lnTo>
                  <a:lnTo>
                    <a:pt x="1660" y="683"/>
                  </a:lnTo>
                  <a:lnTo>
                    <a:pt x="1623" y="536"/>
                  </a:lnTo>
                  <a:lnTo>
                    <a:pt x="1550" y="388"/>
                  </a:lnTo>
                  <a:lnTo>
                    <a:pt x="1457" y="259"/>
                  </a:lnTo>
                  <a:lnTo>
                    <a:pt x="1347" y="148"/>
                  </a:lnTo>
                  <a:lnTo>
                    <a:pt x="1199" y="75"/>
                  </a:lnTo>
                  <a:lnTo>
                    <a:pt x="1052" y="19"/>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7" name="Google Shape;3677;p13"/>
            <p:cNvSpPr/>
            <p:nvPr/>
          </p:nvSpPr>
          <p:spPr>
            <a:xfrm>
              <a:off x="4730275" y="653900"/>
              <a:ext cx="41525" cy="41500"/>
            </a:xfrm>
            <a:custGeom>
              <a:avLst/>
              <a:gdLst/>
              <a:ahLst/>
              <a:cxnLst/>
              <a:rect l="l" t="t" r="r" b="b"/>
              <a:pathLst>
                <a:path w="1661" h="1660" extrusionOk="0">
                  <a:moveTo>
                    <a:pt x="701" y="0"/>
                  </a:moveTo>
                  <a:lnTo>
                    <a:pt x="535" y="56"/>
                  </a:lnTo>
                  <a:lnTo>
                    <a:pt x="388" y="129"/>
                  </a:lnTo>
                  <a:lnTo>
                    <a:pt x="259" y="222"/>
                  </a:lnTo>
                  <a:lnTo>
                    <a:pt x="148" y="351"/>
                  </a:lnTo>
                  <a:lnTo>
                    <a:pt x="75" y="498"/>
                  </a:lnTo>
                  <a:lnTo>
                    <a:pt x="19" y="646"/>
                  </a:lnTo>
                  <a:lnTo>
                    <a:pt x="1" y="830"/>
                  </a:lnTo>
                  <a:lnTo>
                    <a:pt x="19" y="996"/>
                  </a:lnTo>
                  <a:lnTo>
                    <a:pt x="56" y="1162"/>
                  </a:lnTo>
                  <a:lnTo>
                    <a:pt x="130" y="1309"/>
                  </a:lnTo>
                  <a:lnTo>
                    <a:pt x="240" y="1420"/>
                  </a:lnTo>
                  <a:lnTo>
                    <a:pt x="351" y="1512"/>
                  </a:lnTo>
                  <a:lnTo>
                    <a:pt x="499" y="1604"/>
                  </a:lnTo>
                  <a:lnTo>
                    <a:pt x="646" y="1641"/>
                  </a:lnTo>
                  <a:lnTo>
                    <a:pt x="830" y="1660"/>
                  </a:lnTo>
                  <a:lnTo>
                    <a:pt x="996" y="1641"/>
                  </a:lnTo>
                  <a:lnTo>
                    <a:pt x="1144" y="1604"/>
                  </a:lnTo>
                  <a:lnTo>
                    <a:pt x="1291" y="1531"/>
                  </a:lnTo>
                  <a:lnTo>
                    <a:pt x="1420" y="1438"/>
                  </a:lnTo>
                  <a:lnTo>
                    <a:pt x="1513" y="1328"/>
                  </a:lnTo>
                  <a:lnTo>
                    <a:pt x="1586" y="1180"/>
                  </a:lnTo>
                  <a:lnTo>
                    <a:pt x="1642" y="1033"/>
                  </a:lnTo>
                  <a:lnTo>
                    <a:pt x="1660" y="848"/>
                  </a:lnTo>
                  <a:lnTo>
                    <a:pt x="1660" y="682"/>
                  </a:lnTo>
                  <a:lnTo>
                    <a:pt x="1605" y="517"/>
                  </a:lnTo>
                  <a:lnTo>
                    <a:pt x="1550" y="387"/>
                  </a:lnTo>
                  <a:lnTo>
                    <a:pt x="1457" y="258"/>
                  </a:lnTo>
                  <a:lnTo>
                    <a:pt x="1328" y="148"/>
                  </a:lnTo>
                  <a:lnTo>
                    <a:pt x="1199" y="74"/>
                  </a:lnTo>
                  <a:lnTo>
                    <a:pt x="1052"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8" name="Google Shape;3678;p13"/>
            <p:cNvSpPr/>
            <p:nvPr/>
          </p:nvSpPr>
          <p:spPr>
            <a:xfrm>
              <a:off x="4679125" y="479650"/>
              <a:ext cx="41500" cy="41525"/>
            </a:xfrm>
            <a:custGeom>
              <a:avLst/>
              <a:gdLst/>
              <a:ahLst/>
              <a:cxnLst/>
              <a:rect l="l" t="t" r="r" b="b"/>
              <a:pathLst>
                <a:path w="1660" h="1661" extrusionOk="0">
                  <a:moveTo>
                    <a:pt x="793" y="1"/>
                  </a:moveTo>
                  <a:lnTo>
                    <a:pt x="627" y="19"/>
                  </a:lnTo>
                  <a:lnTo>
                    <a:pt x="461" y="74"/>
                  </a:lnTo>
                  <a:lnTo>
                    <a:pt x="332" y="167"/>
                  </a:lnTo>
                  <a:lnTo>
                    <a:pt x="203" y="259"/>
                  </a:lnTo>
                  <a:lnTo>
                    <a:pt x="111" y="388"/>
                  </a:lnTo>
                  <a:lnTo>
                    <a:pt x="55" y="535"/>
                  </a:lnTo>
                  <a:lnTo>
                    <a:pt x="0" y="683"/>
                  </a:lnTo>
                  <a:lnTo>
                    <a:pt x="0" y="867"/>
                  </a:lnTo>
                  <a:lnTo>
                    <a:pt x="19" y="1033"/>
                  </a:lnTo>
                  <a:lnTo>
                    <a:pt x="55" y="1181"/>
                  </a:lnTo>
                  <a:lnTo>
                    <a:pt x="148" y="1328"/>
                  </a:lnTo>
                  <a:lnTo>
                    <a:pt x="240" y="1439"/>
                  </a:lnTo>
                  <a:lnTo>
                    <a:pt x="369" y="1531"/>
                  </a:lnTo>
                  <a:lnTo>
                    <a:pt x="498" y="1605"/>
                  </a:lnTo>
                  <a:lnTo>
                    <a:pt x="664" y="1660"/>
                  </a:lnTo>
                  <a:lnTo>
                    <a:pt x="996" y="1660"/>
                  </a:lnTo>
                  <a:lnTo>
                    <a:pt x="1162" y="1605"/>
                  </a:lnTo>
                  <a:lnTo>
                    <a:pt x="1309" y="1531"/>
                  </a:lnTo>
                  <a:lnTo>
                    <a:pt x="1420" y="1439"/>
                  </a:lnTo>
                  <a:lnTo>
                    <a:pt x="1512" y="1310"/>
                  </a:lnTo>
                  <a:lnTo>
                    <a:pt x="1586" y="1162"/>
                  </a:lnTo>
                  <a:lnTo>
                    <a:pt x="1641" y="1015"/>
                  </a:lnTo>
                  <a:lnTo>
                    <a:pt x="1660" y="849"/>
                  </a:lnTo>
                  <a:lnTo>
                    <a:pt x="1641" y="664"/>
                  </a:lnTo>
                  <a:lnTo>
                    <a:pt x="1586" y="498"/>
                  </a:lnTo>
                  <a:lnTo>
                    <a:pt x="1512" y="351"/>
                  </a:lnTo>
                  <a:lnTo>
                    <a:pt x="1420" y="240"/>
                  </a:lnTo>
                  <a:lnTo>
                    <a:pt x="1291" y="130"/>
                  </a:lnTo>
                  <a:lnTo>
                    <a:pt x="1143" y="56"/>
                  </a:lnTo>
                  <a:lnTo>
                    <a:pt x="977"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9" name="Google Shape;3679;p13"/>
            <p:cNvSpPr/>
            <p:nvPr/>
          </p:nvSpPr>
          <p:spPr>
            <a:xfrm>
              <a:off x="4847375" y="919400"/>
              <a:ext cx="41500" cy="41050"/>
            </a:xfrm>
            <a:custGeom>
              <a:avLst/>
              <a:gdLst/>
              <a:ahLst/>
              <a:cxnLst/>
              <a:rect l="l" t="t" r="r" b="b"/>
              <a:pathLst>
                <a:path w="1660" h="1642" extrusionOk="0">
                  <a:moveTo>
                    <a:pt x="811" y="1"/>
                  </a:moveTo>
                  <a:lnTo>
                    <a:pt x="627" y="19"/>
                  </a:lnTo>
                  <a:lnTo>
                    <a:pt x="479" y="74"/>
                  </a:lnTo>
                  <a:lnTo>
                    <a:pt x="350" y="148"/>
                  </a:lnTo>
                  <a:lnTo>
                    <a:pt x="221" y="259"/>
                  </a:lnTo>
                  <a:lnTo>
                    <a:pt x="129" y="369"/>
                  </a:lnTo>
                  <a:lnTo>
                    <a:pt x="55" y="517"/>
                  </a:lnTo>
                  <a:lnTo>
                    <a:pt x="18" y="683"/>
                  </a:lnTo>
                  <a:lnTo>
                    <a:pt x="0" y="849"/>
                  </a:lnTo>
                  <a:lnTo>
                    <a:pt x="37" y="1015"/>
                  </a:lnTo>
                  <a:lnTo>
                    <a:pt x="74" y="1181"/>
                  </a:lnTo>
                  <a:lnTo>
                    <a:pt x="148" y="1310"/>
                  </a:lnTo>
                  <a:lnTo>
                    <a:pt x="258" y="1439"/>
                  </a:lnTo>
                  <a:lnTo>
                    <a:pt x="387" y="1531"/>
                  </a:lnTo>
                  <a:lnTo>
                    <a:pt x="516" y="1605"/>
                  </a:lnTo>
                  <a:lnTo>
                    <a:pt x="682" y="1642"/>
                  </a:lnTo>
                  <a:lnTo>
                    <a:pt x="848" y="1642"/>
                  </a:lnTo>
                  <a:lnTo>
                    <a:pt x="1033" y="1623"/>
                  </a:lnTo>
                  <a:lnTo>
                    <a:pt x="1180" y="1586"/>
                  </a:lnTo>
                  <a:lnTo>
                    <a:pt x="1328" y="1494"/>
                  </a:lnTo>
                  <a:lnTo>
                    <a:pt x="1438" y="1402"/>
                  </a:lnTo>
                  <a:lnTo>
                    <a:pt x="1530" y="1273"/>
                  </a:lnTo>
                  <a:lnTo>
                    <a:pt x="1604" y="1125"/>
                  </a:lnTo>
                  <a:lnTo>
                    <a:pt x="1641" y="978"/>
                  </a:lnTo>
                  <a:lnTo>
                    <a:pt x="1659" y="793"/>
                  </a:lnTo>
                  <a:lnTo>
                    <a:pt x="1641" y="628"/>
                  </a:lnTo>
                  <a:lnTo>
                    <a:pt x="1586" y="480"/>
                  </a:lnTo>
                  <a:lnTo>
                    <a:pt x="1512" y="333"/>
                  </a:lnTo>
                  <a:lnTo>
                    <a:pt x="1401" y="222"/>
                  </a:lnTo>
                  <a:lnTo>
                    <a:pt x="1272" y="130"/>
                  </a:lnTo>
                  <a:lnTo>
                    <a:pt x="1143" y="56"/>
                  </a:lnTo>
                  <a:lnTo>
                    <a:pt x="977"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0" name="Google Shape;3680;p13"/>
            <p:cNvSpPr/>
            <p:nvPr/>
          </p:nvSpPr>
          <p:spPr>
            <a:xfrm>
              <a:off x="5044650" y="1199200"/>
              <a:ext cx="41050" cy="41050"/>
            </a:xfrm>
            <a:custGeom>
              <a:avLst/>
              <a:gdLst/>
              <a:ahLst/>
              <a:cxnLst/>
              <a:rect l="l" t="t" r="r" b="b"/>
              <a:pathLst>
                <a:path w="1642" h="1642" extrusionOk="0">
                  <a:moveTo>
                    <a:pt x="830" y="1"/>
                  </a:moveTo>
                  <a:lnTo>
                    <a:pt x="664" y="19"/>
                  </a:lnTo>
                  <a:lnTo>
                    <a:pt x="498" y="56"/>
                  </a:lnTo>
                  <a:lnTo>
                    <a:pt x="369" y="130"/>
                  </a:lnTo>
                  <a:lnTo>
                    <a:pt x="240" y="222"/>
                  </a:lnTo>
                  <a:lnTo>
                    <a:pt x="148" y="333"/>
                  </a:lnTo>
                  <a:lnTo>
                    <a:pt x="56" y="480"/>
                  </a:lnTo>
                  <a:lnTo>
                    <a:pt x="19" y="628"/>
                  </a:lnTo>
                  <a:lnTo>
                    <a:pt x="1" y="793"/>
                  </a:lnTo>
                  <a:lnTo>
                    <a:pt x="1" y="978"/>
                  </a:lnTo>
                  <a:lnTo>
                    <a:pt x="56" y="1125"/>
                  </a:lnTo>
                  <a:lnTo>
                    <a:pt x="111" y="1273"/>
                  </a:lnTo>
                  <a:lnTo>
                    <a:pt x="203" y="1402"/>
                  </a:lnTo>
                  <a:lnTo>
                    <a:pt x="332" y="1494"/>
                  </a:lnTo>
                  <a:lnTo>
                    <a:pt x="462" y="1568"/>
                  </a:lnTo>
                  <a:lnTo>
                    <a:pt x="627" y="1623"/>
                  </a:lnTo>
                  <a:lnTo>
                    <a:pt x="793" y="1642"/>
                  </a:lnTo>
                  <a:lnTo>
                    <a:pt x="959" y="1623"/>
                  </a:lnTo>
                  <a:lnTo>
                    <a:pt x="1125" y="1586"/>
                  </a:lnTo>
                  <a:lnTo>
                    <a:pt x="1273" y="1513"/>
                  </a:lnTo>
                  <a:lnTo>
                    <a:pt x="1383" y="1420"/>
                  </a:lnTo>
                  <a:lnTo>
                    <a:pt x="1494" y="1310"/>
                  </a:lnTo>
                  <a:lnTo>
                    <a:pt x="1568" y="1162"/>
                  </a:lnTo>
                  <a:lnTo>
                    <a:pt x="1623" y="1015"/>
                  </a:lnTo>
                  <a:lnTo>
                    <a:pt x="1642" y="849"/>
                  </a:lnTo>
                  <a:lnTo>
                    <a:pt x="1623" y="664"/>
                  </a:lnTo>
                  <a:lnTo>
                    <a:pt x="1586" y="517"/>
                  </a:lnTo>
                  <a:lnTo>
                    <a:pt x="1512" y="369"/>
                  </a:lnTo>
                  <a:lnTo>
                    <a:pt x="1420" y="240"/>
                  </a:lnTo>
                  <a:lnTo>
                    <a:pt x="1310" y="148"/>
                  </a:lnTo>
                  <a:lnTo>
                    <a:pt x="1162" y="74"/>
                  </a:lnTo>
                  <a:lnTo>
                    <a:pt x="1015"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1" name="Google Shape;3681;p13"/>
            <p:cNvSpPr/>
            <p:nvPr/>
          </p:nvSpPr>
          <p:spPr>
            <a:xfrm>
              <a:off x="6166600" y="1807675"/>
              <a:ext cx="40150" cy="40125"/>
            </a:xfrm>
            <a:custGeom>
              <a:avLst/>
              <a:gdLst/>
              <a:ahLst/>
              <a:cxnLst/>
              <a:rect l="l" t="t" r="r" b="b"/>
              <a:pathLst>
                <a:path w="1606" h="1605" extrusionOk="0">
                  <a:moveTo>
                    <a:pt x="683" y="0"/>
                  </a:moveTo>
                  <a:lnTo>
                    <a:pt x="536" y="37"/>
                  </a:lnTo>
                  <a:lnTo>
                    <a:pt x="388" y="111"/>
                  </a:lnTo>
                  <a:lnTo>
                    <a:pt x="259" y="203"/>
                  </a:lnTo>
                  <a:lnTo>
                    <a:pt x="149" y="313"/>
                  </a:lnTo>
                  <a:lnTo>
                    <a:pt x="75" y="443"/>
                  </a:lnTo>
                  <a:lnTo>
                    <a:pt x="19" y="608"/>
                  </a:lnTo>
                  <a:lnTo>
                    <a:pt x="1" y="774"/>
                  </a:lnTo>
                  <a:lnTo>
                    <a:pt x="1" y="922"/>
                  </a:lnTo>
                  <a:lnTo>
                    <a:pt x="38" y="1088"/>
                  </a:lnTo>
                  <a:lnTo>
                    <a:pt x="112" y="1217"/>
                  </a:lnTo>
                  <a:lnTo>
                    <a:pt x="204" y="1346"/>
                  </a:lnTo>
                  <a:lnTo>
                    <a:pt x="314" y="1438"/>
                  </a:lnTo>
                  <a:lnTo>
                    <a:pt x="444" y="1512"/>
                  </a:lnTo>
                  <a:lnTo>
                    <a:pt x="591" y="1567"/>
                  </a:lnTo>
                  <a:lnTo>
                    <a:pt x="739" y="1604"/>
                  </a:lnTo>
                  <a:lnTo>
                    <a:pt x="904" y="1586"/>
                  </a:lnTo>
                  <a:lnTo>
                    <a:pt x="1070" y="1549"/>
                  </a:lnTo>
                  <a:lnTo>
                    <a:pt x="1218" y="1494"/>
                  </a:lnTo>
                  <a:lnTo>
                    <a:pt x="1347" y="1401"/>
                  </a:lnTo>
                  <a:lnTo>
                    <a:pt x="1439" y="1272"/>
                  </a:lnTo>
                  <a:lnTo>
                    <a:pt x="1531" y="1143"/>
                  </a:lnTo>
                  <a:lnTo>
                    <a:pt x="1587" y="996"/>
                  </a:lnTo>
                  <a:lnTo>
                    <a:pt x="1605" y="830"/>
                  </a:lnTo>
                  <a:lnTo>
                    <a:pt x="1587" y="664"/>
                  </a:lnTo>
                  <a:lnTo>
                    <a:pt x="1550" y="516"/>
                  </a:lnTo>
                  <a:lnTo>
                    <a:pt x="1494" y="369"/>
                  </a:lnTo>
                  <a:lnTo>
                    <a:pt x="1402" y="258"/>
                  </a:lnTo>
                  <a:lnTo>
                    <a:pt x="1292" y="148"/>
                  </a:lnTo>
                  <a:lnTo>
                    <a:pt x="1163" y="74"/>
                  </a:lnTo>
                  <a:lnTo>
                    <a:pt x="1015" y="18"/>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2" name="Google Shape;3682;p13"/>
            <p:cNvSpPr/>
            <p:nvPr/>
          </p:nvSpPr>
          <p:spPr>
            <a:xfrm>
              <a:off x="6009425" y="1778625"/>
              <a:ext cx="40600" cy="40575"/>
            </a:xfrm>
            <a:custGeom>
              <a:avLst/>
              <a:gdLst/>
              <a:ahLst/>
              <a:cxnLst/>
              <a:rect l="l" t="t" r="r" b="b"/>
              <a:pathLst>
                <a:path w="1624" h="1623" extrusionOk="0">
                  <a:moveTo>
                    <a:pt x="849" y="0"/>
                  </a:moveTo>
                  <a:lnTo>
                    <a:pt x="664" y="19"/>
                  </a:lnTo>
                  <a:lnTo>
                    <a:pt x="517" y="56"/>
                  </a:lnTo>
                  <a:lnTo>
                    <a:pt x="369" y="129"/>
                  </a:lnTo>
                  <a:lnTo>
                    <a:pt x="240" y="222"/>
                  </a:lnTo>
                  <a:lnTo>
                    <a:pt x="148" y="351"/>
                  </a:lnTo>
                  <a:lnTo>
                    <a:pt x="74" y="480"/>
                  </a:lnTo>
                  <a:lnTo>
                    <a:pt x="19" y="646"/>
                  </a:lnTo>
                  <a:lnTo>
                    <a:pt x="1" y="812"/>
                  </a:lnTo>
                  <a:lnTo>
                    <a:pt x="19" y="978"/>
                  </a:lnTo>
                  <a:lnTo>
                    <a:pt x="56" y="1125"/>
                  </a:lnTo>
                  <a:lnTo>
                    <a:pt x="130" y="1254"/>
                  </a:lnTo>
                  <a:lnTo>
                    <a:pt x="222" y="1383"/>
                  </a:lnTo>
                  <a:lnTo>
                    <a:pt x="332" y="1475"/>
                  </a:lnTo>
                  <a:lnTo>
                    <a:pt x="462" y="1549"/>
                  </a:lnTo>
                  <a:lnTo>
                    <a:pt x="609" y="1605"/>
                  </a:lnTo>
                  <a:lnTo>
                    <a:pt x="775" y="1623"/>
                  </a:lnTo>
                  <a:lnTo>
                    <a:pt x="941" y="1623"/>
                  </a:lnTo>
                  <a:lnTo>
                    <a:pt x="1107" y="1568"/>
                  </a:lnTo>
                  <a:lnTo>
                    <a:pt x="1254" y="1512"/>
                  </a:lnTo>
                  <a:lnTo>
                    <a:pt x="1365" y="1402"/>
                  </a:lnTo>
                  <a:lnTo>
                    <a:pt x="1476" y="1291"/>
                  </a:lnTo>
                  <a:lnTo>
                    <a:pt x="1549" y="1144"/>
                  </a:lnTo>
                  <a:lnTo>
                    <a:pt x="1605" y="996"/>
                  </a:lnTo>
                  <a:lnTo>
                    <a:pt x="1623" y="830"/>
                  </a:lnTo>
                  <a:lnTo>
                    <a:pt x="1605" y="664"/>
                  </a:lnTo>
                  <a:lnTo>
                    <a:pt x="1568" y="517"/>
                  </a:lnTo>
                  <a:lnTo>
                    <a:pt x="1494" y="369"/>
                  </a:lnTo>
                  <a:lnTo>
                    <a:pt x="1402" y="259"/>
                  </a:lnTo>
                  <a:lnTo>
                    <a:pt x="1291" y="148"/>
                  </a:lnTo>
                  <a:lnTo>
                    <a:pt x="1162" y="74"/>
                  </a:lnTo>
                  <a:lnTo>
                    <a:pt x="996" y="37"/>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3" name="Google Shape;3683;p13"/>
            <p:cNvSpPr/>
            <p:nvPr/>
          </p:nvSpPr>
          <p:spPr>
            <a:xfrm>
              <a:off x="6086400" y="1792925"/>
              <a:ext cx="40600" cy="40575"/>
            </a:xfrm>
            <a:custGeom>
              <a:avLst/>
              <a:gdLst/>
              <a:ahLst/>
              <a:cxnLst/>
              <a:rect l="l" t="t" r="r" b="b"/>
              <a:pathLst>
                <a:path w="1624" h="1623" extrusionOk="0">
                  <a:moveTo>
                    <a:pt x="794" y="0"/>
                  </a:moveTo>
                  <a:lnTo>
                    <a:pt x="646" y="18"/>
                  </a:lnTo>
                  <a:lnTo>
                    <a:pt x="480" y="74"/>
                  </a:lnTo>
                  <a:lnTo>
                    <a:pt x="351" y="148"/>
                  </a:lnTo>
                  <a:lnTo>
                    <a:pt x="240" y="240"/>
                  </a:lnTo>
                  <a:lnTo>
                    <a:pt x="148" y="350"/>
                  </a:lnTo>
                  <a:lnTo>
                    <a:pt x="75" y="479"/>
                  </a:lnTo>
                  <a:lnTo>
                    <a:pt x="19" y="627"/>
                  </a:lnTo>
                  <a:lnTo>
                    <a:pt x="1" y="793"/>
                  </a:lnTo>
                  <a:lnTo>
                    <a:pt x="19" y="959"/>
                  </a:lnTo>
                  <a:lnTo>
                    <a:pt x="56" y="1125"/>
                  </a:lnTo>
                  <a:lnTo>
                    <a:pt x="130" y="1272"/>
                  </a:lnTo>
                  <a:lnTo>
                    <a:pt x="222" y="1383"/>
                  </a:lnTo>
                  <a:lnTo>
                    <a:pt x="351" y="1494"/>
                  </a:lnTo>
                  <a:lnTo>
                    <a:pt x="499" y="1567"/>
                  </a:lnTo>
                  <a:lnTo>
                    <a:pt x="646" y="1604"/>
                  </a:lnTo>
                  <a:lnTo>
                    <a:pt x="812" y="1623"/>
                  </a:lnTo>
                  <a:lnTo>
                    <a:pt x="996" y="1604"/>
                  </a:lnTo>
                  <a:lnTo>
                    <a:pt x="1144" y="1549"/>
                  </a:lnTo>
                  <a:lnTo>
                    <a:pt x="1291" y="1475"/>
                  </a:lnTo>
                  <a:lnTo>
                    <a:pt x="1402" y="1383"/>
                  </a:lnTo>
                  <a:lnTo>
                    <a:pt x="1494" y="1254"/>
                  </a:lnTo>
                  <a:lnTo>
                    <a:pt x="1568" y="1106"/>
                  </a:lnTo>
                  <a:lnTo>
                    <a:pt x="1605" y="940"/>
                  </a:lnTo>
                  <a:lnTo>
                    <a:pt x="1623" y="774"/>
                  </a:lnTo>
                  <a:lnTo>
                    <a:pt x="1605" y="608"/>
                  </a:lnTo>
                  <a:lnTo>
                    <a:pt x="1550" y="461"/>
                  </a:lnTo>
                  <a:lnTo>
                    <a:pt x="1476" y="332"/>
                  </a:lnTo>
                  <a:lnTo>
                    <a:pt x="1365" y="221"/>
                  </a:lnTo>
                  <a:lnTo>
                    <a:pt x="1255" y="129"/>
                  </a:lnTo>
                  <a:lnTo>
                    <a:pt x="1125" y="55"/>
                  </a:lnTo>
                  <a:lnTo>
                    <a:pt x="960" y="18"/>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4" name="Google Shape;3684;p13"/>
            <p:cNvSpPr/>
            <p:nvPr/>
          </p:nvSpPr>
          <p:spPr>
            <a:xfrm>
              <a:off x="5544325" y="1616375"/>
              <a:ext cx="40125" cy="40125"/>
            </a:xfrm>
            <a:custGeom>
              <a:avLst/>
              <a:gdLst/>
              <a:ahLst/>
              <a:cxnLst/>
              <a:rect l="l" t="t" r="r" b="b"/>
              <a:pathLst>
                <a:path w="1605" h="1605" extrusionOk="0">
                  <a:moveTo>
                    <a:pt x="664" y="0"/>
                  </a:moveTo>
                  <a:lnTo>
                    <a:pt x="517" y="55"/>
                  </a:lnTo>
                  <a:lnTo>
                    <a:pt x="369" y="111"/>
                  </a:lnTo>
                  <a:lnTo>
                    <a:pt x="240" y="221"/>
                  </a:lnTo>
                  <a:lnTo>
                    <a:pt x="148" y="332"/>
                  </a:lnTo>
                  <a:lnTo>
                    <a:pt x="74" y="480"/>
                  </a:lnTo>
                  <a:lnTo>
                    <a:pt x="19" y="627"/>
                  </a:lnTo>
                  <a:lnTo>
                    <a:pt x="1" y="793"/>
                  </a:lnTo>
                  <a:lnTo>
                    <a:pt x="19" y="959"/>
                  </a:lnTo>
                  <a:lnTo>
                    <a:pt x="56" y="1106"/>
                  </a:lnTo>
                  <a:lnTo>
                    <a:pt x="130" y="1236"/>
                  </a:lnTo>
                  <a:lnTo>
                    <a:pt x="222" y="1365"/>
                  </a:lnTo>
                  <a:lnTo>
                    <a:pt x="332" y="1457"/>
                  </a:lnTo>
                  <a:lnTo>
                    <a:pt x="461" y="1531"/>
                  </a:lnTo>
                  <a:lnTo>
                    <a:pt x="609" y="1586"/>
                  </a:lnTo>
                  <a:lnTo>
                    <a:pt x="775" y="1604"/>
                  </a:lnTo>
                  <a:lnTo>
                    <a:pt x="941" y="1586"/>
                  </a:lnTo>
                  <a:lnTo>
                    <a:pt x="1107" y="1549"/>
                  </a:lnTo>
                  <a:lnTo>
                    <a:pt x="1236" y="1475"/>
                  </a:lnTo>
                  <a:lnTo>
                    <a:pt x="1365" y="1383"/>
                  </a:lnTo>
                  <a:lnTo>
                    <a:pt x="1457" y="1272"/>
                  </a:lnTo>
                  <a:lnTo>
                    <a:pt x="1549" y="1125"/>
                  </a:lnTo>
                  <a:lnTo>
                    <a:pt x="1586" y="977"/>
                  </a:lnTo>
                  <a:lnTo>
                    <a:pt x="1605" y="811"/>
                  </a:lnTo>
                  <a:lnTo>
                    <a:pt x="1605" y="646"/>
                  </a:lnTo>
                  <a:lnTo>
                    <a:pt x="1549" y="498"/>
                  </a:lnTo>
                  <a:lnTo>
                    <a:pt x="1476" y="369"/>
                  </a:lnTo>
                  <a:lnTo>
                    <a:pt x="1383" y="240"/>
                  </a:lnTo>
                  <a:lnTo>
                    <a:pt x="1273" y="148"/>
                  </a:lnTo>
                  <a:lnTo>
                    <a:pt x="1144" y="74"/>
                  </a:lnTo>
                  <a:lnTo>
                    <a:pt x="996" y="19"/>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5" name="Google Shape;3685;p13"/>
            <p:cNvSpPr/>
            <p:nvPr/>
          </p:nvSpPr>
          <p:spPr>
            <a:xfrm>
              <a:off x="6246825" y="1821950"/>
              <a:ext cx="39650" cy="39675"/>
            </a:xfrm>
            <a:custGeom>
              <a:avLst/>
              <a:gdLst/>
              <a:ahLst/>
              <a:cxnLst/>
              <a:rect l="l" t="t" r="r" b="b"/>
              <a:pathLst>
                <a:path w="1586" h="1587" extrusionOk="0">
                  <a:moveTo>
                    <a:pt x="775" y="1"/>
                  </a:moveTo>
                  <a:lnTo>
                    <a:pt x="609" y="19"/>
                  </a:lnTo>
                  <a:lnTo>
                    <a:pt x="461" y="74"/>
                  </a:lnTo>
                  <a:lnTo>
                    <a:pt x="332" y="148"/>
                  </a:lnTo>
                  <a:lnTo>
                    <a:pt x="221" y="259"/>
                  </a:lnTo>
                  <a:lnTo>
                    <a:pt x="111" y="369"/>
                  </a:lnTo>
                  <a:lnTo>
                    <a:pt x="56" y="517"/>
                  </a:lnTo>
                  <a:lnTo>
                    <a:pt x="0" y="664"/>
                  </a:lnTo>
                  <a:lnTo>
                    <a:pt x="0" y="812"/>
                  </a:lnTo>
                  <a:lnTo>
                    <a:pt x="19" y="978"/>
                  </a:lnTo>
                  <a:lnTo>
                    <a:pt x="56" y="1125"/>
                  </a:lnTo>
                  <a:lnTo>
                    <a:pt x="148" y="1254"/>
                  </a:lnTo>
                  <a:lnTo>
                    <a:pt x="240" y="1365"/>
                  </a:lnTo>
                  <a:lnTo>
                    <a:pt x="369" y="1457"/>
                  </a:lnTo>
                  <a:lnTo>
                    <a:pt x="498" y="1531"/>
                  </a:lnTo>
                  <a:lnTo>
                    <a:pt x="646" y="1586"/>
                  </a:lnTo>
                  <a:lnTo>
                    <a:pt x="812" y="1586"/>
                  </a:lnTo>
                  <a:lnTo>
                    <a:pt x="959" y="1568"/>
                  </a:lnTo>
                  <a:lnTo>
                    <a:pt x="1107" y="1513"/>
                  </a:lnTo>
                  <a:lnTo>
                    <a:pt x="1236" y="1439"/>
                  </a:lnTo>
                  <a:lnTo>
                    <a:pt x="1365" y="1347"/>
                  </a:lnTo>
                  <a:lnTo>
                    <a:pt x="1457" y="1218"/>
                  </a:lnTo>
                  <a:lnTo>
                    <a:pt x="1531" y="1088"/>
                  </a:lnTo>
                  <a:lnTo>
                    <a:pt x="1567" y="941"/>
                  </a:lnTo>
                  <a:lnTo>
                    <a:pt x="1586" y="775"/>
                  </a:lnTo>
                  <a:lnTo>
                    <a:pt x="1567" y="628"/>
                  </a:lnTo>
                  <a:lnTo>
                    <a:pt x="1512" y="480"/>
                  </a:lnTo>
                  <a:lnTo>
                    <a:pt x="1438" y="333"/>
                  </a:lnTo>
                  <a:lnTo>
                    <a:pt x="1328" y="222"/>
                  </a:lnTo>
                  <a:lnTo>
                    <a:pt x="1217" y="130"/>
                  </a:lnTo>
                  <a:lnTo>
                    <a:pt x="1070" y="56"/>
                  </a:lnTo>
                  <a:lnTo>
                    <a:pt x="922" y="19"/>
                  </a:lnTo>
                  <a:lnTo>
                    <a:pt x="7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6" name="Google Shape;3686;p13"/>
            <p:cNvSpPr/>
            <p:nvPr/>
          </p:nvSpPr>
          <p:spPr>
            <a:xfrm>
              <a:off x="5929675" y="1767550"/>
              <a:ext cx="40125" cy="40150"/>
            </a:xfrm>
            <a:custGeom>
              <a:avLst/>
              <a:gdLst/>
              <a:ahLst/>
              <a:cxnLst/>
              <a:rect l="l" t="t" r="r" b="b"/>
              <a:pathLst>
                <a:path w="1605" h="1606" extrusionOk="0">
                  <a:moveTo>
                    <a:pt x="812" y="1"/>
                  </a:moveTo>
                  <a:lnTo>
                    <a:pt x="665" y="19"/>
                  </a:lnTo>
                  <a:lnTo>
                    <a:pt x="517" y="56"/>
                  </a:lnTo>
                  <a:lnTo>
                    <a:pt x="370" y="130"/>
                  </a:lnTo>
                  <a:lnTo>
                    <a:pt x="259" y="222"/>
                  </a:lnTo>
                  <a:lnTo>
                    <a:pt x="148" y="333"/>
                  </a:lnTo>
                  <a:lnTo>
                    <a:pt x="75" y="462"/>
                  </a:lnTo>
                  <a:lnTo>
                    <a:pt x="19" y="609"/>
                  </a:lnTo>
                  <a:lnTo>
                    <a:pt x="1" y="775"/>
                  </a:lnTo>
                  <a:lnTo>
                    <a:pt x="19" y="941"/>
                  </a:lnTo>
                  <a:lnTo>
                    <a:pt x="56" y="1089"/>
                  </a:lnTo>
                  <a:lnTo>
                    <a:pt x="130" y="1236"/>
                  </a:lnTo>
                  <a:lnTo>
                    <a:pt x="222" y="1365"/>
                  </a:lnTo>
                  <a:lnTo>
                    <a:pt x="351" y="1458"/>
                  </a:lnTo>
                  <a:lnTo>
                    <a:pt x="499" y="1531"/>
                  </a:lnTo>
                  <a:lnTo>
                    <a:pt x="646" y="1587"/>
                  </a:lnTo>
                  <a:lnTo>
                    <a:pt x="812" y="1605"/>
                  </a:lnTo>
                  <a:lnTo>
                    <a:pt x="978" y="1587"/>
                  </a:lnTo>
                  <a:lnTo>
                    <a:pt x="1126" y="1531"/>
                  </a:lnTo>
                  <a:lnTo>
                    <a:pt x="1255" y="1458"/>
                  </a:lnTo>
                  <a:lnTo>
                    <a:pt x="1365" y="1365"/>
                  </a:lnTo>
                  <a:lnTo>
                    <a:pt x="1476" y="1255"/>
                  </a:lnTo>
                  <a:lnTo>
                    <a:pt x="1531" y="1107"/>
                  </a:lnTo>
                  <a:lnTo>
                    <a:pt x="1586" y="960"/>
                  </a:lnTo>
                  <a:lnTo>
                    <a:pt x="1605" y="812"/>
                  </a:lnTo>
                  <a:lnTo>
                    <a:pt x="1586" y="646"/>
                  </a:lnTo>
                  <a:lnTo>
                    <a:pt x="1550" y="499"/>
                  </a:lnTo>
                  <a:lnTo>
                    <a:pt x="1476" y="370"/>
                  </a:lnTo>
                  <a:lnTo>
                    <a:pt x="1365" y="241"/>
                  </a:lnTo>
                  <a:lnTo>
                    <a:pt x="1255" y="148"/>
                  </a:lnTo>
                  <a:lnTo>
                    <a:pt x="1126" y="75"/>
                  </a:lnTo>
                  <a:lnTo>
                    <a:pt x="978"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7" name="Google Shape;3687;p13"/>
            <p:cNvSpPr/>
            <p:nvPr/>
          </p:nvSpPr>
          <p:spPr>
            <a:xfrm>
              <a:off x="4628400" y="306325"/>
              <a:ext cx="40150" cy="40125"/>
            </a:xfrm>
            <a:custGeom>
              <a:avLst/>
              <a:gdLst/>
              <a:ahLst/>
              <a:cxnLst/>
              <a:rect l="l" t="t" r="r" b="b"/>
              <a:pathLst>
                <a:path w="1606" h="1605" extrusionOk="0">
                  <a:moveTo>
                    <a:pt x="794" y="1"/>
                  </a:moveTo>
                  <a:lnTo>
                    <a:pt x="646" y="19"/>
                  </a:lnTo>
                  <a:lnTo>
                    <a:pt x="499" y="75"/>
                  </a:lnTo>
                  <a:lnTo>
                    <a:pt x="351" y="148"/>
                  </a:lnTo>
                  <a:lnTo>
                    <a:pt x="241" y="241"/>
                  </a:lnTo>
                  <a:lnTo>
                    <a:pt x="148" y="351"/>
                  </a:lnTo>
                  <a:lnTo>
                    <a:pt x="75" y="480"/>
                  </a:lnTo>
                  <a:lnTo>
                    <a:pt x="19" y="628"/>
                  </a:lnTo>
                  <a:lnTo>
                    <a:pt x="1" y="794"/>
                  </a:lnTo>
                  <a:lnTo>
                    <a:pt x="19" y="960"/>
                  </a:lnTo>
                  <a:lnTo>
                    <a:pt x="56" y="1126"/>
                  </a:lnTo>
                  <a:lnTo>
                    <a:pt x="148" y="1255"/>
                  </a:lnTo>
                  <a:lnTo>
                    <a:pt x="241" y="1384"/>
                  </a:lnTo>
                  <a:lnTo>
                    <a:pt x="370" y="1476"/>
                  </a:lnTo>
                  <a:lnTo>
                    <a:pt x="499" y="1550"/>
                  </a:lnTo>
                  <a:lnTo>
                    <a:pt x="665" y="1587"/>
                  </a:lnTo>
                  <a:lnTo>
                    <a:pt x="831" y="1605"/>
                  </a:lnTo>
                  <a:lnTo>
                    <a:pt x="997" y="1587"/>
                  </a:lnTo>
                  <a:lnTo>
                    <a:pt x="1144" y="1531"/>
                  </a:lnTo>
                  <a:lnTo>
                    <a:pt x="1273" y="1457"/>
                  </a:lnTo>
                  <a:lnTo>
                    <a:pt x="1384" y="1347"/>
                  </a:lnTo>
                  <a:lnTo>
                    <a:pt x="1476" y="1236"/>
                  </a:lnTo>
                  <a:lnTo>
                    <a:pt x="1550" y="1107"/>
                  </a:lnTo>
                  <a:lnTo>
                    <a:pt x="1587" y="941"/>
                  </a:lnTo>
                  <a:lnTo>
                    <a:pt x="1605" y="794"/>
                  </a:lnTo>
                  <a:lnTo>
                    <a:pt x="1587" y="628"/>
                  </a:lnTo>
                  <a:lnTo>
                    <a:pt x="1531" y="480"/>
                  </a:lnTo>
                  <a:lnTo>
                    <a:pt x="1458" y="351"/>
                  </a:lnTo>
                  <a:lnTo>
                    <a:pt x="1365" y="241"/>
                  </a:lnTo>
                  <a:lnTo>
                    <a:pt x="1236" y="130"/>
                  </a:lnTo>
                  <a:lnTo>
                    <a:pt x="1107" y="75"/>
                  </a:lnTo>
                  <a:lnTo>
                    <a:pt x="960"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8" name="Google Shape;3688;p13"/>
            <p:cNvSpPr/>
            <p:nvPr/>
          </p:nvSpPr>
          <p:spPr>
            <a:xfrm>
              <a:off x="5110575" y="1293700"/>
              <a:ext cx="40125" cy="40125"/>
            </a:xfrm>
            <a:custGeom>
              <a:avLst/>
              <a:gdLst/>
              <a:ahLst/>
              <a:cxnLst/>
              <a:rect l="l" t="t" r="r" b="b"/>
              <a:pathLst>
                <a:path w="1605" h="1605" extrusionOk="0">
                  <a:moveTo>
                    <a:pt x="793" y="0"/>
                  </a:moveTo>
                  <a:lnTo>
                    <a:pt x="646" y="19"/>
                  </a:lnTo>
                  <a:lnTo>
                    <a:pt x="480" y="74"/>
                  </a:lnTo>
                  <a:lnTo>
                    <a:pt x="351" y="148"/>
                  </a:lnTo>
                  <a:lnTo>
                    <a:pt x="240" y="240"/>
                  </a:lnTo>
                  <a:lnTo>
                    <a:pt x="148" y="369"/>
                  </a:lnTo>
                  <a:lnTo>
                    <a:pt x="74" y="498"/>
                  </a:lnTo>
                  <a:lnTo>
                    <a:pt x="19" y="646"/>
                  </a:lnTo>
                  <a:lnTo>
                    <a:pt x="0" y="812"/>
                  </a:lnTo>
                  <a:lnTo>
                    <a:pt x="19" y="959"/>
                  </a:lnTo>
                  <a:lnTo>
                    <a:pt x="56" y="1107"/>
                  </a:lnTo>
                  <a:lnTo>
                    <a:pt x="129" y="1254"/>
                  </a:lnTo>
                  <a:lnTo>
                    <a:pt x="240" y="1365"/>
                  </a:lnTo>
                  <a:lnTo>
                    <a:pt x="351" y="1457"/>
                  </a:lnTo>
                  <a:lnTo>
                    <a:pt x="480" y="1531"/>
                  </a:lnTo>
                  <a:lnTo>
                    <a:pt x="627" y="1586"/>
                  </a:lnTo>
                  <a:lnTo>
                    <a:pt x="793" y="1605"/>
                  </a:lnTo>
                  <a:lnTo>
                    <a:pt x="959" y="1586"/>
                  </a:lnTo>
                  <a:lnTo>
                    <a:pt x="1107" y="1549"/>
                  </a:lnTo>
                  <a:lnTo>
                    <a:pt x="1254" y="1476"/>
                  </a:lnTo>
                  <a:lnTo>
                    <a:pt x="1365" y="1365"/>
                  </a:lnTo>
                  <a:lnTo>
                    <a:pt x="1475" y="1254"/>
                  </a:lnTo>
                  <a:lnTo>
                    <a:pt x="1549" y="1107"/>
                  </a:lnTo>
                  <a:lnTo>
                    <a:pt x="1586" y="959"/>
                  </a:lnTo>
                  <a:lnTo>
                    <a:pt x="1604" y="793"/>
                  </a:lnTo>
                  <a:lnTo>
                    <a:pt x="1586" y="627"/>
                  </a:lnTo>
                  <a:lnTo>
                    <a:pt x="1531" y="480"/>
                  </a:lnTo>
                  <a:lnTo>
                    <a:pt x="1457" y="351"/>
                  </a:lnTo>
                  <a:lnTo>
                    <a:pt x="1365" y="240"/>
                  </a:lnTo>
                  <a:lnTo>
                    <a:pt x="1236" y="130"/>
                  </a:lnTo>
                  <a:lnTo>
                    <a:pt x="1107" y="74"/>
                  </a:lnTo>
                  <a:lnTo>
                    <a:pt x="959" y="19"/>
                  </a:lnTo>
                  <a:lnTo>
                    <a:pt x="7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9" name="Google Shape;3689;p13"/>
            <p:cNvSpPr/>
            <p:nvPr/>
          </p:nvSpPr>
          <p:spPr>
            <a:xfrm>
              <a:off x="4782375" y="825825"/>
              <a:ext cx="40125" cy="40125"/>
            </a:xfrm>
            <a:custGeom>
              <a:avLst/>
              <a:gdLst/>
              <a:ahLst/>
              <a:cxnLst/>
              <a:rect l="l" t="t" r="r" b="b"/>
              <a:pathLst>
                <a:path w="1605" h="1605" extrusionOk="0">
                  <a:moveTo>
                    <a:pt x="812" y="1"/>
                  </a:moveTo>
                  <a:lnTo>
                    <a:pt x="646" y="19"/>
                  </a:lnTo>
                  <a:lnTo>
                    <a:pt x="498" y="56"/>
                  </a:lnTo>
                  <a:lnTo>
                    <a:pt x="369" y="130"/>
                  </a:lnTo>
                  <a:lnTo>
                    <a:pt x="240" y="222"/>
                  </a:lnTo>
                  <a:lnTo>
                    <a:pt x="148" y="351"/>
                  </a:lnTo>
                  <a:lnTo>
                    <a:pt x="74" y="480"/>
                  </a:lnTo>
                  <a:lnTo>
                    <a:pt x="19" y="628"/>
                  </a:lnTo>
                  <a:lnTo>
                    <a:pt x="0" y="775"/>
                  </a:lnTo>
                  <a:lnTo>
                    <a:pt x="19" y="941"/>
                  </a:lnTo>
                  <a:lnTo>
                    <a:pt x="74" y="1107"/>
                  </a:lnTo>
                  <a:lnTo>
                    <a:pt x="148" y="1254"/>
                  </a:lnTo>
                  <a:lnTo>
                    <a:pt x="240" y="1365"/>
                  </a:lnTo>
                  <a:lnTo>
                    <a:pt x="369" y="1476"/>
                  </a:lnTo>
                  <a:lnTo>
                    <a:pt x="498" y="1549"/>
                  </a:lnTo>
                  <a:lnTo>
                    <a:pt x="664" y="1586"/>
                  </a:lnTo>
                  <a:lnTo>
                    <a:pt x="830" y="1605"/>
                  </a:lnTo>
                  <a:lnTo>
                    <a:pt x="977" y="1586"/>
                  </a:lnTo>
                  <a:lnTo>
                    <a:pt x="1125" y="1531"/>
                  </a:lnTo>
                  <a:lnTo>
                    <a:pt x="1272" y="1457"/>
                  </a:lnTo>
                  <a:lnTo>
                    <a:pt x="1383" y="1365"/>
                  </a:lnTo>
                  <a:lnTo>
                    <a:pt x="1475" y="1236"/>
                  </a:lnTo>
                  <a:lnTo>
                    <a:pt x="1549" y="1107"/>
                  </a:lnTo>
                  <a:lnTo>
                    <a:pt x="1586" y="959"/>
                  </a:lnTo>
                  <a:lnTo>
                    <a:pt x="1604" y="794"/>
                  </a:lnTo>
                  <a:lnTo>
                    <a:pt x="1586" y="628"/>
                  </a:lnTo>
                  <a:lnTo>
                    <a:pt x="1549" y="480"/>
                  </a:lnTo>
                  <a:lnTo>
                    <a:pt x="1475" y="351"/>
                  </a:lnTo>
                  <a:lnTo>
                    <a:pt x="1365" y="240"/>
                  </a:lnTo>
                  <a:lnTo>
                    <a:pt x="1254" y="148"/>
                  </a:lnTo>
                  <a:lnTo>
                    <a:pt x="1125" y="74"/>
                  </a:lnTo>
                  <a:lnTo>
                    <a:pt x="977"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0" name="Google Shape;3690;p13"/>
            <p:cNvSpPr/>
            <p:nvPr/>
          </p:nvSpPr>
          <p:spPr>
            <a:xfrm>
              <a:off x="5849925" y="1753725"/>
              <a:ext cx="39675" cy="39225"/>
            </a:xfrm>
            <a:custGeom>
              <a:avLst/>
              <a:gdLst/>
              <a:ahLst/>
              <a:cxnLst/>
              <a:rect l="l" t="t" r="r" b="b"/>
              <a:pathLst>
                <a:path w="1587" h="1569" extrusionOk="0">
                  <a:moveTo>
                    <a:pt x="794" y="1"/>
                  </a:moveTo>
                  <a:lnTo>
                    <a:pt x="628" y="19"/>
                  </a:lnTo>
                  <a:lnTo>
                    <a:pt x="480" y="75"/>
                  </a:lnTo>
                  <a:lnTo>
                    <a:pt x="351" y="148"/>
                  </a:lnTo>
                  <a:lnTo>
                    <a:pt x="222" y="240"/>
                  </a:lnTo>
                  <a:lnTo>
                    <a:pt x="130" y="370"/>
                  </a:lnTo>
                  <a:lnTo>
                    <a:pt x="56" y="499"/>
                  </a:lnTo>
                  <a:lnTo>
                    <a:pt x="19" y="646"/>
                  </a:lnTo>
                  <a:lnTo>
                    <a:pt x="1" y="812"/>
                  </a:lnTo>
                  <a:lnTo>
                    <a:pt x="38" y="978"/>
                  </a:lnTo>
                  <a:lnTo>
                    <a:pt x="75" y="1125"/>
                  </a:lnTo>
                  <a:lnTo>
                    <a:pt x="148" y="1236"/>
                  </a:lnTo>
                  <a:lnTo>
                    <a:pt x="241" y="1347"/>
                  </a:lnTo>
                  <a:lnTo>
                    <a:pt x="351" y="1439"/>
                  </a:lnTo>
                  <a:lnTo>
                    <a:pt x="462" y="1494"/>
                  </a:lnTo>
                  <a:lnTo>
                    <a:pt x="609" y="1550"/>
                  </a:lnTo>
                  <a:lnTo>
                    <a:pt x="775" y="1568"/>
                  </a:lnTo>
                  <a:lnTo>
                    <a:pt x="941" y="1568"/>
                  </a:lnTo>
                  <a:lnTo>
                    <a:pt x="1089" y="1531"/>
                  </a:lnTo>
                  <a:lnTo>
                    <a:pt x="1218" y="1457"/>
                  </a:lnTo>
                  <a:lnTo>
                    <a:pt x="1347" y="1347"/>
                  </a:lnTo>
                  <a:lnTo>
                    <a:pt x="1439" y="1236"/>
                  </a:lnTo>
                  <a:lnTo>
                    <a:pt x="1513" y="1089"/>
                  </a:lnTo>
                  <a:lnTo>
                    <a:pt x="1568" y="941"/>
                  </a:lnTo>
                  <a:lnTo>
                    <a:pt x="1587" y="794"/>
                  </a:lnTo>
                  <a:lnTo>
                    <a:pt x="1568" y="628"/>
                  </a:lnTo>
                  <a:lnTo>
                    <a:pt x="1531" y="480"/>
                  </a:lnTo>
                  <a:lnTo>
                    <a:pt x="1439" y="351"/>
                  </a:lnTo>
                  <a:lnTo>
                    <a:pt x="1347" y="222"/>
                  </a:lnTo>
                  <a:lnTo>
                    <a:pt x="1236" y="130"/>
                  </a:lnTo>
                  <a:lnTo>
                    <a:pt x="1089" y="56"/>
                  </a:lnTo>
                  <a:lnTo>
                    <a:pt x="941"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1" name="Google Shape;3691;p13"/>
            <p:cNvSpPr/>
            <p:nvPr/>
          </p:nvSpPr>
          <p:spPr>
            <a:xfrm>
              <a:off x="5176950" y="1388650"/>
              <a:ext cx="38750" cy="38750"/>
            </a:xfrm>
            <a:custGeom>
              <a:avLst/>
              <a:gdLst/>
              <a:ahLst/>
              <a:cxnLst/>
              <a:rect l="l" t="t" r="r" b="b"/>
              <a:pathLst>
                <a:path w="1550" h="1550" extrusionOk="0">
                  <a:moveTo>
                    <a:pt x="793" y="1"/>
                  </a:moveTo>
                  <a:lnTo>
                    <a:pt x="646" y="19"/>
                  </a:lnTo>
                  <a:lnTo>
                    <a:pt x="498" y="74"/>
                  </a:lnTo>
                  <a:lnTo>
                    <a:pt x="369" y="130"/>
                  </a:lnTo>
                  <a:lnTo>
                    <a:pt x="240" y="222"/>
                  </a:lnTo>
                  <a:lnTo>
                    <a:pt x="148" y="351"/>
                  </a:lnTo>
                  <a:lnTo>
                    <a:pt x="74" y="480"/>
                  </a:lnTo>
                  <a:lnTo>
                    <a:pt x="19" y="609"/>
                  </a:lnTo>
                  <a:lnTo>
                    <a:pt x="0" y="757"/>
                  </a:lnTo>
                  <a:lnTo>
                    <a:pt x="19" y="904"/>
                  </a:lnTo>
                  <a:lnTo>
                    <a:pt x="56" y="1052"/>
                  </a:lnTo>
                  <a:lnTo>
                    <a:pt x="129" y="1181"/>
                  </a:lnTo>
                  <a:lnTo>
                    <a:pt x="222" y="1310"/>
                  </a:lnTo>
                  <a:lnTo>
                    <a:pt x="332" y="1402"/>
                  </a:lnTo>
                  <a:lnTo>
                    <a:pt x="461" y="1476"/>
                  </a:lnTo>
                  <a:lnTo>
                    <a:pt x="609" y="1531"/>
                  </a:lnTo>
                  <a:lnTo>
                    <a:pt x="756" y="1550"/>
                  </a:lnTo>
                  <a:lnTo>
                    <a:pt x="904" y="1531"/>
                  </a:lnTo>
                  <a:lnTo>
                    <a:pt x="1051" y="1494"/>
                  </a:lnTo>
                  <a:lnTo>
                    <a:pt x="1180" y="1420"/>
                  </a:lnTo>
                  <a:lnTo>
                    <a:pt x="1309" y="1328"/>
                  </a:lnTo>
                  <a:lnTo>
                    <a:pt x="1402" y="1218"/>
                  </a:lnTo>
                  <a:lnTo>
                    <a:pt x="1475" y="1089"/>
                  </a:lnTo>
                  <a:lnTo>
                    <a:pt x="1531" y="941"/>
                  </a:lnTo>
                  <a:lnTo>
                    <a:pt x="1549" y="794"/>
                  </a:lnTo>
                  <a:lnTo>
                    <a:pt x="1531" y="646"/>
                  </a:lnTo>
                  <a:lnTo>
                    <a:pt x="1494" y="499"/>
                  </a:lnTo>
                  <a:lnTo>
                    <a:pt x="1420" y="369"/>
                  </a:lnTo>
                  <a:lnTo>
                    <a:pt x="1328" y="259"/>
                  </a:lnTo>
                  <a:lnTo>
                    <a:pt x="1217" y="148"/>
                  </a:lnTo>
                  <a:lnTo>
                    <a:pt x="1088" y="74"/>
                  </a:lnTo>
                  <a:lnTo>
                    <a:pt x="941"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2" name="Google Shape;3692;p13"/>
            <p:cNvSpPr/>
            <p:nvPr/>
          </p:nvSpPr>
          <p:spPr>
            <a:xfrm>
              <a:off x="4666200" y="561250"/>
              <a:ext cx="38750" cy="38725"/>
            </a:xfrm>
            <a:custGeom>
              <a:avLst/>
              <a:gdLst/>
              <a:ahLst/>
              <a:cxnLst/>
              <a:rect l="l" t="t" r="r" b="b"/>
              <a:pathLst>
                <a:path w="1550" h="1549" extrusionOk="0">
                  <a:moveTo>
                    <a:pt x="757" y="0"/>
                  </a:moveTo>
                  <a:lnTo>
                    <a:pt x="609" y="19"/>
                  </a:lnTo>
                  <a:lnTo>
                    <a:pt x="462" y="55"/>
                  </a:lnTo>
                  <a:lnTo>
                    <a:pt x="333" y="129"/>
                  </a:lnTo>
                  <a:lnTo>
                    <a:pt x="222" y="221"/>
                  </a:lnTo>
                  <a:lnTo>
                    <a:pt x="130" y="350"/>
                  </a:lnTo>
                  <a:lnTo>
                    <a:pt x="56" y="480"/>
                  </a:lnTo>
                  <a:lnTo>
                    <a:pt x="19" y="609"/>
                  </a:lnTo>
                  <a:lnTo>
                    <a:pt x="1" y="756"/>
                  </a:lnTo>
                  <a:lnTo>
                    <a:pt x="19" y="922"/>
                  </a:lnTo>
                  <a:lnTo>
                    <a:pt x="56" y="1051"/>
                  </a:lnTo>
                  <a:lnTo>
                    <a:pt x="130" y="1180"/>
                  </a:lnTo>
                  <a:lnTo>
                    <a:pt x="222" y="1309"/>
                  </a:lnTo>
                  <a:lnTo>
                    <a:pt x="333" y="1401"/>
                  </a:lnTo>
                  <a:lnTo>
                    <a:pt x="462" y="1475"/>
                  </a:lnTo>
                  <a:lnTo>
                    <a:pt x="609" y="1531"/>
                  </a:lnTo>
                  <a:lnTo>
                    <a:pt x="757" y="1549"/>
                  </a:lnTo>
                  <a:lnTo>
                    <a:pt x="904" y="1531"/>
                  </a:lnTo>
                  <a:lnTo>
                    <a:pt x="1052" y="1475"/>
                  </a:lnTo>
                  <a:lnTo>
                    <a:pt x="1199" y="1401"/>
                  </a:lnTo>
                  <a:lnTo>
                    <a:pt x="1310" y="1309"/>
                  </a:lnTo>
                  <a:lnTo>
                    <a:pt x="1421" y="1180"/>
                  </a:lnTo>
                  <a:lnTo>
                    <a:pt x="1494" y="1051"/>
                  </a:lnTo>
                  <a:lnTo>
                    <a:pt x="1531" y="904"/>
                  </a:lnTo>
                  <a:lnTo>
                    <a:pt x="1550" y="738"/>
                  </a:lnTo>
                  <a:lnTo>
                    <a:pt x="1531" y="590"/>
                  </a:lnTo>
                  <a:lnTo>
                    <a:pt x="1476" y="461"/>
                  </a:lnTo>
                  <a:lnTo>
                    <a:pt x="1402" y="332"/>
                  </a:lnTo>
                  <a:lnTo>
                    <a:pt x="1292" y="221"/>
                  </a:lnTo>
                  <a:lnTo>
                    <a:pt x="1181" y="129"/>
                  </a:lnTo>
                  <a:lnTo>
                    <a:pt x="1052" y="55"/>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3" name="Google Shape;3693;p13"/>
            <p:cNvSpPr/>
            <p:nvPr/>
          </p:nvSpPr>
          <p:spPr>
            <a:xfrm>
              <a:off x="6327025" y="1836700"/>
              <a:ext cx="38750" cy="38750"/>
            </a:xfrm>
            <a:custGeom>
              <a:avLst/>
              <a:gdLst/>
              <a:ahLst/>
              <a:cxnLst/>
              <a:rect l="l" t="t" r="r" b="b"/>
              <a:pathLst>
                <a:path w="1550" h="1550" extrusionOk="0">
                  <a:moveTo>
                    <a:pt x="793" y="1"/>
                  </a:moveTo>
                  <a:lnTo>
                    <a:pt x="646" y="19"/>
                  </a:lnTo>
                  <a:lnTo>
                    <a:pt x="498" y="56"/>
                  </a:lnTo>
                  <a:lnTo>
                    <a:pt x="369" y="130"/>
                  </a:lnTo>
                  <a:lnTo>
                    <a:pt x="259" y="222"/>
                  </a:lnTo>
                  <a:lnTo>
                    <a:pt x="148" y="333"/>
                  </a:lnTo>
                  <a:lnTo>
                    <a:pt x="74" y="462"/>
                  </a:lnTo>
                  <a:lnTo>
                    <a:pt x="19" y="591"/>
                  </a:lnTo>
                  <a:lnTo>
                    <a:pt x="0" y="757"/>
                  </a:lnTo>
                  <a:lnTo>
                    <a:pt x="19" y="904"/>
                  </a:lnTo>
                  <a:lnTo>
                    <a:pt x="56" y="1052"/>
                  </a:lnTo>
                  <a:lnTo>
                    <a:pt x="130" y="1199"/>
                  </a:lnTo>
                  <a:lnTo>
                    <a:pt x="222" y="1310"/>
                  </a:lnTo>
                  <a:lnTo>
                    <a:pt x="351" y="1420"/>
                  </a:lnTo>
                  <a:lnTo>
                    <a:pt x="480" y="1494"/>
                  </a:lnTo>
                  <a:lnTo>
                    <a:pt x="627" y="1531"/>
                  </a:lnTo>
                  <a:lnTo>
                    <a:pt x="793" y="1549"/>
                  </a:lnTo>
                  <a:lnTo>
                    <a:pt x="941" y="1531"/>
                  </a:lnTo>
                  <a:lnTo>
                    <a:pt x="1088" y="1494"/>
                  </a:lnTo>
                  <a:lnTo>
                    <a:pt x="1217" y="1402"/>
                  </a:lnTo>
                  <a:lnTo>
                    <a:pt x="1328" y="1310"/>
                  </a:lnTo>
                  <a:lnTo>
                    <a:pt x="1420" y="1199"/>
                  </a:lnTo>
                  <a:lnTo>
                    <a:pt x="1494" y="1070"/>
                  </a:lnTo>
                  <a:lnTo>
                    <a:pt x="1531" y="923"/>
                  </a:lnTo>
                  <a:lnTo>
                    <a:pt x="1549" y="775"/>
                  </a:lnTo>
                  <a:lnTo>
                    <a:pt x="1531" y="628"/>
                  </a:lnTo>
                  <a:lnTo>
                    <a:pt x="1494" y="480"/>
                  </a:lnTo>
                  <a:lnTo>
                    <a:pt x="1420" y="351"/>
                  </a:lnTo>
                  <a:lnTo>
                    <a:pt x="1328" y="240"/>
                  </a:lnTo>
                  <a:lnTo>
                    <a:pt x="1217" y="148"/>
                  </a:lnTo>
                  <a:lnTo>
                    <a:pt x="1088" y="74"/>
                  </a:lnTo>
                  <a:lnTo>
                    <a:pt x="941"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4" name="Google Shape;3694;p13"/>
            <p:cNvSpPr/>
            <p:nvPr/>
          </p:nvSpPr>
          <p:spPr>
            <a:xfrm>
              <a:off x="5770650" y="1739900"/>
              <a:ext cx="38275" cy="38275"/>
            </a:xfrm>
            <a:custGeom>
              <a:avLst/>
              <a:gdLst/>
              <a:ahLst/>
              <a:cxnLst/>
              <a:rect l="l" t="t" r="r" b="b"/>
              <a:pathLst>
                <a:path w="1531" h="1531" extrusionOk="0">
                  <a:moveTo>
                    <a:pt x="757" y="1"/>
                  </a:moveTo>
                  <a:lnTo>
                    <a:pt x="609" y="19"/>
                  </a:lnTo>
                  <a:lnTo>
                    <a:pt x="462" y="74"/>
                  </a:lnTo>
                  <a:lnTo>
                    <a:pt x="333" y="148"/>
                  </a:lnTo>
                  <a:lnTo>
                    <a:pt x="222" y="240"/>
                  </a:lnTo>
                  <a:lnTo>
                    <a:pt x="130" y="351"/>
                  </a:lnTo>
                  <a:lnTo>
                    <a:pt x="56" y="480"/>
                  </a:lnTo>
                  <a:lnTo>
                    <a:pt x="19" y="628"/>
                  </a:lnTo>
                  <a:lnTo>
                    <a:pt x="1" y="775"/>
                  </a:lnTo>
                  <a:lnTo>
                    <a:pt x="19" y="941"/>
                  </a:lnTo>
                  <a:lnTo>
                    <a:pt x="74" y="1070"/>
                  </a:lnTo>
                  <a:lnTo>
                    <a:pt x="148" y="1199"/>
                  </a:lnTo>
                  <a:lnTo>
                    <a:pt x="240" y="1310"/>
                  </a:lnTo>
                  <a:lnTo>
                    <a:pt x="369" y="1402"/>
                  </a:lnTo>
                  <a:lnTo>
                    <a:pt x="498" y="1476"/>
                  </a:lnTo>
                  <a:lnTo>
                    <a:pt x="628" y="1531"/>
                  </a:lnTo>
                  <a:lnTo>
                    <a:pt x="793" y="1531"/>
                  </a:lnTo>
                  <a:lnTo>
                    <a:pt x="941" y="1513"/>
                  </a:lnTo>
                  <a:lnTo>
                    <a:pt x="1070" y="1476"/>
                  </a:lnTo>
                  <a:lnTo>
                    <a:pt x="1199" y="1383"/>
                  </a:lnTo>
                  <a:lnTo>
                    <a:pt x="1310" y="1291"/>
                  </a:lnTo>
                  <a:lnTo>
                    <a:pt x="1420" y="1181"/>
                  </a:lnTo>
                  <a:lnTo>
                    <a:pt x="1476" y="1052"/>
                  </a:lnTo>
                  <a:lnTo>
                    <a:pt x="1531" y="904"/>
                  </a:lnTo>
                  <a:lnTo>
                    <a:pt x="1531" y="757"/>
                  </a:lnTo>
                  <a:lnTo>
                    <a:pt x="1513" y="609"/>
                  </a:lnTo>
                  <a:lnTo>
                    <a:pt x="1476" y="462"/>
                  </a:lnTo>
                  <a:lnTo>
                    <a:pt x="1402" y="333"/>
                  </a:lnTo>
                  <a:lnTo>
                    <a:pt x="1291" y="222"/>
                  </a:lnTo>
                  <a:lnTo>
                    <a:pt x="1181" y="130"/>
                  </a:lnTo>
                  <a:lnTo>
                    <a:pt x="1052" y="56"/>
                  </a:lnTo>
                  <a:lnTo>
                    <a:pt x="904" y="19"/>
                  </a:ln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5" name="Google Shape;3695;p13"/>
            <p:cNvSpPr/>
            <p:nvPr/>
          </p:nvSpPr>
          <p:spPr>
            <a:xfrm>
              <a:off x="5322150" y="1494225"/>
              <a:ext cx="39200" cy="39200"/>
            </a:xfrm>
            <a:custGeom>
              <a:avLst/>
              <a:gdLst/>
              <a:ahLst/>
              <a:cxnLst/>
              <a:rect l="l" t="t" r="r" b="b"/>
              <a:pathLst>
                <a:path w="1568" h="1568" extrusionOk="0">
                  <a:moveTo>
                    <a:pt x="683" y="0"/>
                  </a:moveTo>
                  <a:lnTo>
                    <a:pt x="535" y="37"/>
                  </a:lnTo>
                  <a:lnTo>
                    <a:pt x="406" y="111"/>
                  </a:lnTo>
                  <a:lnTo>
                    <a:pt x="277" y="203"/>
                  </a:lnTo>
                  <a:lnTo>
                    <a:pt x="166" y="314"/>
                  </a:lnTo>
                  <a:lnTo>
                    <a:pt x="93" y="443"/>
                  </a:lnTo>
                  <a:lnTo>
                    <a:pt x="37" y="590"/>
                  </a:lnTo>
                  <a:lnTo>
                    <a:pt x="0" y="756"/>
                  </a:lnTo>
                  <a:lnTo>
                    <a:pt x="19" y="904"/>
                  </a:lnTo>
                  <a:lnTo>
                    <a:pt x="56" y="1033"/>
                  </a:lnTo>
                  <a:lnTo>
                    <a:pt x="129" y="1180"/>
                  </a:lnTo>
                  <a:lnTo>
                    <a:pt x="203" y="1291"/>
                  </a:lnTo>
                  <a:lnTo>
                    <a:pt x="314" y="1401"/>
                  </a:lnTo>
                  <a:lnTo>
                    <a:pt x="443" y="1475"/>
                  </a:lnTo>
                  <a:lnTo>
                    <a:pt x="590" y="1530"/>
                  </a:lnTo>
                  <a:lnTo>
                    <a:pt x="738" y="1567"/>
                  </a:lnTo>
                  <a:lnTo>
                    <a:pt x="885" y="1549"/>
                  </a:lnTo>
                  <a:lnTo>
                    <a:pt x="1033" y="1512"/>
                  </a:lnTo>
                  <a:lnTo>
                    <a:pt x="1180" y="1457"/>
                  </a:lnTo>
                  <a:lnTo>
                    <a:pt x="1309" y="1346"/>
                  </a:lnTo>
                  <a:lnTo>
                    <a:pt x="1402" y="1235"/>
                  </a:lnTo>
                  <a:lnTo>
                    <a:pt x="1494" y="1106"/>
                  </a:lnTo>
                  <a:lnTo>
                    <a:pt x="1549" y="959"/>
                  </a:lnTo>
                  <a:lnTo>
                    <a:pt x="1568" y="811"/>
                  </a:lnTo>
                  <a:lnTo>
                    <a:pt x="1568" y="664"/>
                  </a:lnTo>
                  <a:lnTo>
                    <a:pt x="1531" y="516"/>
                  </a:lnTo>
                  <a:lnTo>
                    <a:pt x="1457" y="387"/>
                  </a:lnTo>
                  <a:lnTo>
                    <a:pt x="1365" y="258"/>
                  </a:lnTo>
                  <a:lnTo>
                    <a:pt x="1254" y="166"/>
                  </a:lnTo>
                  <a:lnTo>
                    <a:pt x="1125" y="74"/>
                  </a:lnTo>
                  <a:lnTo>
                    <a:pt x="996" y="19"/>
                  </a:lnTo>
                  <a:lnTo>
                    <a:pt x="8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6" name="Google Shape;3696;p13"/>
            <p:cNvSpPr/>
            <p:nvPr/>
          </p:nvSpPr>
          <p:spPr>
            <a:xfrm>
              <a:off x="4615500" y="387925"/>
              <a:ext cx="36900" cy="36900"/>
            </a:xfrm>
            <a:custGeom>
              <a:avLst/>
              <a:gdLst/>
              <a:ahLst/>
              <a:cxnLst/>
              <a:rect l="l" t="t" r="r" b="b"/>
              <a:pathLst>
                <a:path w="1476" h="1476" extrusionOk="0">
                  <a:moveTo>
                    <a:pt x="738" y="0"/>
                  </a:moveTo>
                  <a:lnTo>
                    <a:pt x="572" y="19"/>
                  </a:lnTo>
                  <a:lnTo>
                    <a:pt x="443" y="56"/>
                  </a:lnTo>
                  <a:lnTo>
                    <a:pt x="314" y="129"/>
                  </a:lnTo>
                  <a:lnTo>
                    <a:pt x="222" y="203"/>
                  </a:lnTo>
                  <a:lnTo>
                    <a:pt x="130" y="295"/>
                  </a:lnTo>
                  <a:lnTo>
                    <a:pt x="74" y="424"/>
                  </a:lnTo>
                  <a:lnTo>
                    <a:pt x="38" y="554"/>
                  </a:lnTo>
                  <a:lnTo>
                    <a:pt x="1" y="720"/>
                  </a:lnTo>
                  <a:lnTo>
                    <a:pt x="19" y="867"/>
                  </a:lnTo>
                  <a:lnTo>
                    <a:pt x="56" y="1015"/>
                  </a:lnTo>
                  <a:lnTo>
                    <a:pt x="111" y="1144"/>
                  </a:lnTo>
                  <a:lnTo>
                    <a:pt x="222" y="1254"/>
                  </a:lnTo>
                  <a:lnTo>
                    <a:pt x="333" y="1346"/>
                  </a:lnTo>
                  <a:lnTo>
                    <a:pt x="462" y="1420"/>
                  </a:lnTo>
                  <a:lnTo>
                    <a:pt x="609" y="1457"/>
                  </a:lnTo>
                  <a:lnTo>
                    <a:pt x="775" y="1475"/>
                  </a:lnTo>
                  <a:lnTo>
                    <a:pt x="923" y="1457"/>
                  </a:lnTo>
                  <a:lnTo>
                    <a:pt x="1052" y="1420"/>
                  </a:lnTo>
                  <a:lnTo>
                    <a:pt x="1181" y="1346"/>
                  </a:lnTo>
                  <a:lnTo>
                    <a:pt x="1273" y="1273"/>
                  </a:lnTo>
                  <a:lnTo>
                    <a:pt x="1347" y="1180"/>
                  </a:lnTo>
                  <a:lnTo>
                    <a:pt x="1420" y="1051"/>
                  </a:lnTo>
                  <a:lnTo>
                    <a:pt x="1457" y="922"/>
                  </a:lnTo>
                  <a:lnTo>
                    <a:pt x="1476" y="756"/>
                  </a:lnTo>
                  <a:lnTo>
                    <a:pt x="1476" y="609"/>
                  </a:lnTo>
                  <a:lnTo>
                    <a:pt x="1439" y="461"/>
                  </a:lnTo>
                  <a:lnTo>
                    <a:pt x="1365" y="332"/>
                  </a:lnTo>
                  <a:lnTo>
                    <a:pt x="1273" y="222"/>
                  </a:lnTo>
                  <a:lnTo>
                    <a:pt x="1162" y="129"/>
                  </a:lnTo>
                  <a:lnTo>
                    <a:pt x="1033" y="56"/>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7" name="Google Shape;3697;p13"/>
            <p:cNvSpPr/>
            <p:nvPr/>
          </p:nvSpPr>
          <p:spPr>
            <a:xfrm>
              <a:off x="4717825" y="732725"/>
              <a:ext cx="37825" cy="37825"/>
            </a:xfrm>
            <a:custGeom>
              <a:avLst/>
              <a:gdLst/>
              <a:ahLst/>
              <a:cxnLst/>
              <a:rect l="l" t="t" r="r" b="b"/>
              <a:pathLst>
                <a:path w="1513" h="1513" extrusionOk="0">
                  <a:moveTo>
                    <a:pt x="738" y="0"/>
                  </a:moveTo>
                  <a:lnTo>
                    <a:pt x="591" y="19"/>
                  </a:lnTo>
                  <a:lnTo>
                    <a:pt x="443" y="74"/>
                  </a:lnTo>
                  <a:lnTo>
                    <a:pt x="314" y="148"/>
                  </a:lnTo>
                  <a:lnTo>
                    <a:pt x="204" y="258"/>
                  </a:lnTo>
                  <a:lnTo>
                    <a:pt x="112" y="369"/>
                  </a:lnTo>
                  <a:lnTo>
                    <a:pt x="38" y="498"/>
                  </a:lnTo>
                  <a:lnTo>
                    <a:pt x="19" y="646"/>
                  </a:lnTo>
                  <a:lnTo>
                    <a:pt x="1" y="793"/>
                  </a:lnTo>
                  <a:lnTo>
                    <a:pt x="38" y="959"/>
                  </a:lnTo>
                  <a:lnTo>
                    <a:pt x="93" y="1088"/>
                  </a:lnTo>
                  <a:lnTo>
                    <a:pt x="148" y="1217"/>
                  </a:lnTo>
                  <a:lnTo>
                    <a:pt x="241" y="1309"/>
                  </a:lnTo>
                  <a:lnTo>
                    <a:pt x="351" y="1383"/>
                  </a:lnTo>
                  <a:lnTo>
                    <a:pt x="462" y="1457"/>
                  </a:lnTo>
                  <a:lnTo>
                    <a:pt x="609" y="1494"/>
                  </a:lnTo>
                  <a:lnTo>
                    <a:pt x="757" y="1512"/>
                  </a:lnTo>
                  <a:lnTo>
                    <a:pt x="904" y="1494"/>
                  </a:lnTo>
                  <a:lnTo>
                    <a:pt x="1052" y="1457"/>
                  </a:lnTo>
                  <a:lnTo>
                    <a:pt x="1181" y="1383"/>
                  </a:lnTo>
                  <a:lnTo>
                    <a:pt x="1292" y="1291"/>
                  </a:lnTo>
                  <a:lnTo>
                    <a:pt x="1384" y="1180"/>
                  </a:lnTo>
                  <a:lnTo>
                    <a:pt x="1458" y="1033"/>
                  </a:lnTo>
                  <a:lnTo>
                    <a:pt x="1513" y="904"/>
                  </a:lnTo>
                  <a:lnTo>
                    <a:pt x="1513" y="738"/>
                  </a:lnTo>
                  <a:lnTo>
                    <a:pt x="1494" y="590"/>
                  </a:lnTo>
                  <a:lnTo>
                    <a:pt x="1458" y="461"/>
                  </a:lnTo>
                  <a:lnTo>
                    <a:pt x="1365" y="332"/>
                  </a:lnTo>
                  <a:lnTo>
                    <a:pt x="1273" y="221"/>
                  </a:lnTo>
                  <a:lnTo>
                    <a:pt x="1163" y="129"/>
                  </a:lnTo>
                  <a:lnTo>
                    <a:pt x="1033" y="55"/>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8" name="Google Shape;3698;p13"/>
            <p:cNvSpPr/>
            <p:nvPr/>
          </p:nvSpPr>
          <p:spPr>
            <a:xfrm>
              <a:off x="5468275" y="1603450"/>
              <a:ext cx="37825" cy="37375"/>
            </a:xfrm>
            <a:custGeom>
              <a:avLst/>
              <a:gdLst/>
              <a:ahLst/>
              <a:cxnLst/>
              <a:rect l="l" t="t" r="r" b="b"/>
              <a:pathLst>
                <a:path w="1513" h="1495" extrusionOk="0">
                  <a:moveTo>
                    <a:pt x="664" y="1"/>
                  </a:moveTo>
                  <a:lnTo>
                    <a:pt x="516" y="38"/>
                  </a:lnTo>
                  <a:lnTo>
                    <a:pt x="387" y="93"/>
                  </a:lnTo>
                  <a:lnTo>
                    <a:pt x="258" y="185"/>
                  </a:lnTo>
                  <a:lnTo>
                    <a:pt x="166" y="296"/>
                  </a:lnTo>
                  <a:lnTo>
                    <a:pt x="92" y="425"/>
                  </a:lnTo>
                  <a:lnTo>
                    <a:pt x="37" y="572"/>
                  </a:lnTo>
                  <a:lnTo>
                    <a:pt x="0" y="720"/>
                  </a:lnTo>
                  <a:lnTo>
                    <a:pt x="19" y="868"/>
                  </a:lnTo>
                  <a:lnTo>
                    <a:pt x="56" y="1015"/>
                  </a:lnTo>
                  <a:lnTo>
                    <a:pt x="129" y="1144"/>
                  </a:lnTo>
                  <a:lnTo>
                    <a:pt x="221" y="1255"/>
                  </a:lnTo>
                  <a:lnTo>
                    <a:pt x="332" y="1365"/>
                  </a:lnTo>
                  <a:lnTo>
                    <a:pt x="461" y="1439"/>
                  </a:lnTo>
                  <a:lnTo>
                    <a:pt x="590" y="1476"/>
                  </a:lnTo>
                  <a:lnTo>
                    <a:pt x="756" y="1494"/>
                  </a:lnTo>
                  <a:lnTo>
                    <a:pt x="904" y="1494"/>
                  </a:lnTo>
                  <a:lnTo>
                    <a:pt x="1051" y="1439"/>
                  </a:lnTo>
                  <a:lnTo>
                    <a:pt x="1180" y="1384"/>
                  </a:lnTo>
                  <a:lnTo>
                    <a:pt x="1291" y="1292"/>
                  </a:lnTo>
                  <a:lnTo>
                    <a:pt x="1383" y="1163"/>
                  </a:lnTo>
                  <a:lnTo>
                    <a:pt x="1457" y="1033"/>
                  </a:lnTo>
                  <a:lnTo>
                    <a:pt x="1512" y="904"/>
                  </a:lnTo>
                  <a:lnTo>
                    <a:pt x="1512" y="757"/>
                  </a:lnTo>
                  <a:lnTo>
                    <a:pt x="1494" y="591"/>
                  </a:lnTo>
                  <a:lnTo>
                    <a:pt x="1457" y="443"/>
                  </a:lnTo>
                  <a:lnTo>
                    <a:pt x="1402" y="333"/>
                  </a:lnTo>
                  <a:lnTo>
                    <a:pt x="1328" y="222"/>
                  </a:lnTo>
                  <a:lnTo>
                    <a:pt x="1217" y="130"/>
                  </a:lnTo>
                  <a:lnTo>
                    <a:pt x="1107" y="75"/>
                  </a:lnTo>
                  <a:lnTo>
                    <a:pt x="959"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9" name="Google Shape;3699;p13"/>
            <p:cNvSpPr/>
            <p:nvPr/>
          </p:nvSpPr>
          <p:spPr>
            <a:xfrm>
              <a:off x="4901750" y="1095950"/>
              <a:ext cx="35525" cy="35975"/>
            </a:xfrm>
            <a:custGeom>
              <a:avLst/>
              <a:gdLst/>
              <a:ahLst/>
              <a:cxnLst/>
              <a:rect l="l" t="t" r="r" b="b"/>
              <a:pathLst>
                <a:path w="1421" h="1439" extrusionOk="0">
                  <a:moveTo>
                    <a:pt x="701" y="0"/>
                  </a:moveTo>
                  <a:lnTo>
                    <a:pt x="535" y="37"/>
                  </a:lnTo>
                  <a:lnTo>
                    <a:pt x="406" y="74"/>
                  </a:lnTo>
                  <a:lnTo>
                    <a:pt x="277" y="148"/>
                  </a:lnTo>
                  <a:lnTo>
                    <a:pt x="185" y="222"/>
                  </a:lnTo>
                  <a:lnTo>
                    <a:pt x="111" y="314"/>
                  </a:lnTo>
                  <a:lnTo>
                    <a:pt x="38" y="443"/>
                  </a:lnTo>
                  <a:lnTo>
                    <a:pt x="19" y="572"/>
                  </a:lnTo>
                  <a:lnTo>
                    <a:pt x="1" y="738"/>
                  </a:lnTo>
                  <a:lnTo>
                    <a:pt x="19" y="904"/>
                  </a:lnTo>
                  <a:lnTo>
                    <a:pt x="56" y="1033"/>
                  </a:lnTo>
                  <a:lnTo>
                    <a:pt x="111" y="1162"/>
                  </a:lnTo>
                  <a:lnTo>
                    <a:pt x="204" y="1254"/>
                  </a:lnTo>
                  <a:lnTo>
                    <a:pt x="296" y="1328"/>
                  </a:lnTo>
                  <a:lnTo>
                    <a:pt x="425" y="1383"/>
                  </a:lnTo>
                  <a:lnTo>
                    <a:pt x="554" y="1420"/>
                  </a:lnTo>
                  <a:lnTo>
                    <a:pt x="720" y="1439"/>
                  </a:lnTo>
                  <a:lnTo>
                    <a:pt x="886" y="1420"/>
                  </a:lnTo>
                  <a:lnTo>
                    <a:pt x="1015" y="1383"/>
                  </a:lnTo>
                  <a:lnTo>
                    <a:pt x="1144" y="1328"/>
                  </a:lnTo>
                  <a:lnTo>
                    <a:pt x="1236" y="1236"/>
                  </a:lnTo>
                  <a:lnTo>
                    <a:pt x="1310" y="1144"/>
                  </a:lnTo>
                  <a:lnTo>
                    <a:pt x="1384" y="1015"/>
                  </a:lnTo>
                  <a:lnTo>
                    <a:pt x="1402" y="886"/>
                  </a:lnTo>
                  <a:lnTo>
                    <a:pt x="1420" y="720"/>
                  </a:lnTo>
                  <a:lnTo>
                    <a:pt x="1402" y="554"/>
                  </a:lnTo>
                  <a:lnTo>
                    <a:pt x="1365" y="425"/>
                  </a:lnTo>
                  <a:lnTo>
                    <a:pt x="1310" y="295"/>
                  </a:lnTo>
                  <a:lnTo>
                    <a:pt x="1218" y="203"/>
                  </a:lnTo>
                  <a:lnTo>
                    <a:pt x="1125" y="130"/>
                  </a:lnTo>
                  <a:lnTo>
                    <a:pt x="996" y="74"/>
                  </a:lnTo>
                  <a:lnTo>
                    <a:pt x="867" y="37"/>
                  </a:lnTo>
                  <a:lnTo>
                    <a:pt x="7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0" name="Google Shape;3700;p13"/>
            <p:cNvSpPr/>
            <p:nvPr/>
          </p:nvSpPr>
          <p:spPr>
            <a:xfrm>
              <a:off x="4967200" y="1187675"/>
              <a:ext cx="36000" cy="35525"/>
            </a:xfrm>
            <a:custGeom>
              <a:avLst/>
              <a:gdLst/>
              <a:ahLst/>
              <a:cxnLst/>
              <a:rect l="l" t="t" r="r" b="b"/>
              <a:pathLst>
                <a:path w="1440" h="1421" extrusionOk="0">
                  <a:moveTo>
                    <a:pt x="720" y="1"/>
                  </a:moveTo>
                  <a:lnTo>
                    <a:pt x="573" y="19"/>
                  </a:lnTo>
                  <a:lnTo>
                    <a:pt x="425" y="38"/>
                  </a:lnTo>
                  <a:lnTo>
                    <a:pt x="296" y="111"/>
                  </a:lnTo>
                  <a:lnTo>
                    <a:pt x="204" y="185"/>
                  </a:lnTo>
                  <a:lnTo>
                    <a:pt x="130" y="277"/>
                  </a:lnTo>
                  <a:lnTo>
                    <a:pt x="56" y="406"/>
                  </a:lnTo>
                  <a:lnTo>
                    <a:pt x="19" y="535"/>
                  </a:lnTo>
                  <a:lnTo>
                    <a:pt x="1" y="701"/>
                  </a:lnTo>
                  <a:lnTo>
                    <a:pt x="19" y="867"/>
                  </a:lnTo>
                  <a:lnTo>
                    <a:pt x="56" y="996"/>
                  </a:lnTo>
                  <a:lnTo>
                    <a:pt x="112" y="1125"/>
                  </a:lnTo>
                  <a:lnTo>
                    <a:pt x="185" y="1218"/>
                  </a:lnTo>
                  <a:lnTo>
                    <a:pt x="296" y="1310"/>
                  </a:lnTo>
                  <a:lnTo>
                    <a:pt x="407" y="1365"/>
                  </a:lnTo>
                  <a:lnTo>
                    <a:pt x="554" y="1402"/>
                  </a:lnTo>
                  <a:lnTo>
                    <a:pt x="702" y="1420"/>
                  </a:lnTo>
                  <a:lnTo>
                    <a:pt x="868" y="1402"/>
                  </a:lnTo>
                  <a:lnTo>
                    <a:pt x="1015" y="1384"/>
                  </a:lnTo>
                  <a:lnTo>
                    <a:pt x="1126" y="1310"/>
                  </a:lnTo>
                  <a:lnTo>
                    <a:pt x="1218" y="1236"/>
                  </a:lnTo>
                  <a:lnTo>
                    <a:pt x="1310" y="1144"/>
                  </a:lnTo>
                  <a:lnTo>
                    <a:pt x="1365" y="1015"/>
                  </a:lnTo>
                  <a:lnTo>
                    <a:pt x="1421" y="886"/>
                  </a:lnTo>
                  <a:lnTo>
                    <a:pt x="1439" y="720"/>
                  </a:lnTo>
                  <a:lnTo>
                    <a:pt x="1421" y="572"/>
                  </a:lnTo>
                  <a:lnTo>
                    <a:pt x="1384" y="425"/>
                  </a:lnTo>
                  <a:lnTo>
                    <a:pt x="1310" y="296"/>
                  </a:lnTo>
                  <a:lnTo>
                    <a:pt x="1236" y="203"/>
                  </a:lnTo>
                  <a:lnTo>
                    <a:pt x="1144" y="111"/>
                  </a:lnTo>
                  <a:lnTo>
                    <a:pt x="1033" y="56"/>
                  </a:lnTo>
                  <a:lnTo>
                    <a:pt x="886"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1" name="Google Shape;3701;p13"/>
            <p:cNvSpPr/>
            <p:nvPr/>
          </p:nvSpPr>
          <p:spPr>
            <a:xfrm>
              <a:off x="5692300" y="1727000"/>
              <a:ext cx="35975" cy="35525"/>
            </a:xfrm>
            <a:custGeom>
              <a:avLst/>
              <a:gdLst/>
              <a:ahLst/>
              <a:cxnLst/>
              <a:rect l="l" t="t" r="r" b="b"/>
              <a:pathLst>
                <a:path w="1439" h="1421" extrusionOk="0">
                  <a:moveTo>
                    <a:pt x="719" y="0"/>
                  </a:moveTo>
                  <a:lnTo>
                    <a:pt x="553" y="19"/>
                  </a:lnTo>
                  <a:lnTo>
                    <a:pt x="424" y="56"/>
                  </a:lnTo>
                  <a:lnTo>
                    <a:pt x="295" y="111"/>
                  </a:lnTo>
                  <a:lnTo>
                    <a:pt x="185" y="185"/>
                  </a:lnTo>
                  <a:lnTo>
                    <a:pt x="111" y="277"/>
                  </a:lnTo>
                  <a:lnTo>
                    <a:pt x="55" y="406"/>
                  </a:lnTo>
                  <a:lnTo>
                    <a:pt x="19" y="553"/>
                  </a:lnTo>
                  <a:lnTo>
                    <a:pt x="0" y="701"/>
                  </a:lnTo>
                  <a:lnTo>
                    <a:pt x="19" y="867"/>
                  </a:lnTo>
                  <a:lnTo>
                    <a:pt x="37" y="996"/>
                  </a:lnTo>
                  <a:lnTo>
                    <a:pt x="92" y="1125"/>
                  </a:lnTo>
                  <a:lnTo>
                    <a:pt x="185" y="1236"/>
                  </a:lnTo>
                  <a:lnTo>
                    <a:pt x="277" y="1309"/>
                  </a:lnTo>
                  <a:lnTo>
                    <a:pt x="406" y="1365"/>
                  </a:lnTo>
                  <a:lnTo>
                    <a:pt x="535" y="1402"/>
                  </a:lnTo>
                  <a:lnTo>
                    <a:pt x="701" y="1420"/>
                  </a:lnTo>
                  <a:lnTo>
                    <a:pt x="867" y="1420"/>
                  </a:lnTo>
                  <a:lnTo>
                    <a:pt x="996" y="1383"/>
                  </a:lnTo>
                  <a:lnTo>
                    <a:pt x="1125" y="1309"/>
                  </a:lnTo>
                  <a:lnTo>
                    <a:pt x="1217" y="1236"/>
                  </a:lnTo>
                  <a:lnTo>
                    <a:pt x="1291" y="1125"/>
                  </a:lnTo>
                  <a:lnTo>
                    <a:pt x="1365" y="1014"/>
                  </a:lnTo>
                  <a:lnTo>
                    <a:pt x="1401" y="867"/>
                  </a:lnTo>
                  <a:lnTo>
                    <a:pt x="1438" y="701"/>
                  </a:lnTo>
                  <a:lnTo>
                    <a:pt x="1401" y="553"/>
                  </a:lnTo>
                  <a:lnTo>
                    <a:pt x="1365" y="406"/>
                  </a:lnTo>
                  <a:lnTo>
                    <a:pt x="1309" y="295"/>
                  </a:lnTo>
                  <a:lnTo>
                    <a:pt x="1236" y="203"/>
                  </a:lnTo>
                  <a:lnTo>
                    <a:pt x="1125" y="111"/>
                  </a:lnTo>
                  <a:lnTo>
                    <a:pt x="1014" y="56"/>
                  </a:lnTo>
                  <a:lnTo>
                    <a:pt x="885" y="19"/>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2" name="Google Shape;3702;p13"/>
            <p:cNvSpPr/>
            <p:nvPr/>
          </p:nvSpPr>
          <p:spPr>
            <a:xfrm>
              <a:off x="5245175" y="1485450"/>
              <a:ext cx="34125" cy="33675"/>
            </a:xfrm>
            <a:custGeom>
              <a:avLst/>
              <a:gdLst/>
              <a:ahLst/>
              <a:cxnLst/>
              <a:rect l="l" t="t" r="r" b="b"/>
              <a:pathLst>
                <a:path w="1365" h="1347" extrusionOk="0">
                  <a:moveTo>
                    <a:pt x="516" y="1"/>
                  </a:moveTo>
                  <a:lnTo>
                    <a:pt x="387" y="38"/>
                  </a:lnTo>
                  <a:lnTo>
                    <a:pt x="258" y="93"/>
                  </a:lnTo>
                  <a:lnTo>
                    <a:pt x="166" y="185"/>
                  </a:lnTo>
                  <a:lnTo>
                    <a:pt x="92" y="277"/>
                  </a:lnTo>
                  <a:lnTo>
                    <a:pt x="37" y="388"/>
                  </a:lnTo>
                  <a:lnTo>
                    <a:pt x="0" y="517"/>
                  </a:lnTo>
                  <a:lnTo>
                    <a:pt x="0" y="683"/>
                  </a:lnTo>
                  <a:lnTo>
                    <a:pt x="0" y="830"/>
                  </a:lnTo>
                  <a:lnTo>
                    <a:pt x="37" y="960"/>
                  </a:lnTo>
                  <a:lnTo>
                    <a:pt x="92" y="1070"/>
                  </a:lnTo>
                  <a:lnTo>
                    <a:pt x="166" y="1181"/>
                  </a:lnTo>
                  <a:lnTo>
                    <a:pt x="277" y="1255"/>
                  </a:lnTo>
                  <a:lnTo>
                    <a:pt x="387" y="1310"/>
                  </a:lnTo>
                  <a:lnTo>
                    <a:pt x="516" y="1347"/>
                  </a:lnTo>
                  <a:lnTo>
                    <a:pt x="830" y="1347"/>
                  </a:lnTo>
                  <a:lnTo>
                    <a:pt x="959" y="1310"/>
                  </a:lnTo>
                  <a:lnTo>
                    <a:pt x="1070" y="1236"/>
                  </a:lnTo>
                  <a:lnTo>
                    <a:pt x="1162" y="1162"/>
                  </a:lnTo>
                  <a:lnTo>
                    <a:pt x="1236" y="1052"/>
                  </a:lnTo>
                  <a:lnTo>
                    <a:pt x="1291" y="941"/>
                  </a:lnTo>
                  <a:lnTo>
                    <a:pt x="1346" y="794"/>
                  </a:lnTo>
                  <a:lnTo>
                    <a:pt x="1365" y="646"/>
                  </a:lnTo>
                  <a:lnTo>
                    <a:pt x="1346" y="499"/>
                  </a:lnTo>
                  <a:lnTo>
                    <a:pt x="1291" y="370"/>
                  </a:lnTo>
                  <a:lnTo>
                    <a:pt x="1236" y="259"/>
                  </a:lnTo>
                  <a:lnTo>
                    <a:pt x="1162" y="167"/>
                  </a:lnTo>
                  <a:lnTo>
                    <a:pt x="1070"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3" name="Google Shape;3703;p13"/>
            <p:cNvSpPr/>
            <p:nvPr/>
          </p:nvSpPr>
          <p:spPr>
            <a:xfrm>
              <a:off x="4836300" y="1002375"/>
              <a:ext cx="35525" cy="35050"/>
            </a:xfrm>
            <a:custGeom>
              <a:avLst/>
              <a:gdLst/>
              <a:ahLst/>
              <a:cxnLst/>
              <a:rect l="l" t="t" r="r" b="b"/>
              <a:pathLst>
                <a:path w="1421" h="1402" extrusionOk="0">
                  <a:moveTo>
                    <a:pt x="683" y="1"/>
                  </a:moveTo>
                  <a:lnTo>
                    <a:pt x="535" y="19"/>
                  </a:lnTo>
                  <a:lnTo>
                    <a:pt x="406" y="56"/>
                  </a:lnTo>
                  <a:lnTo>
                    <a:pt x="277" y="111"/>
                  </a:lnTo>
                  <a:lnTo>
                    <a:pt x="185" y="185"/>
                  </a:lnTo>
                  <a:lnTo>
                    <a:pt x="111" y="277"/>
                  </a:lnTo>
                  <a:lnTo>
                    <a:pt x="56" y="406"/>
                  </a:lnTo>
                  <a:lnTo>
                    <a:pt x="19" y="535"/>
                  </a:lnTo>
                  <a:lnTo>
                    <a:pt x="1" y="683"/>
                  </a:lnTo>
                  <a:lnTo>
                    <a:pt x="19" y="849"/>
                  </a:lnTo>
                  <a:lnTo>
                    <a:pt x="37" y="978"/>
                  </a:lnTo>
                  <a:lnTo>
                    <a:pt x="93" y="1107"/>
                  </a:lnTo>
                  <a:lnTo>
                    <a:pt x="166" y="1199"/>
                  </a:lnTo>
                  <a:lnTo>
                    <a:pt x="277" y="1291"/>
                  </a:lnTo>
                  <a:lnTo>
                    <a:pt x="388" y="1347"/>
                  </a:lnTo>
                  <a:lnTo>
                    <a:pt x="535" y="1383"/>
                  </a:lnTo>
                  <a:lnTo>
                    <a:pt x="701" y="1402"/>
                  </a:lnTo>
                  <a:lnTo>
                    <a:pt x="849" y="1402"/>
                  </a:lnTo>
                  <a:lnTo>
                    <a:pt x="996" y="1365"/>
                  </a:lnTo>
                  <a:lnTo>
                    <a:pt x="1107" y="1291"/>
                  </a:lnTo>
                  <a:lnTo>
                    <a:pt x="1217" y="1217"/>
                  </a:lnTo>
                  <a:lnTo>
                    <a:pt x="1291" y="1107"/>
                  </a:lnTo>
                  <a:lnTo>
                    <a:pt x="1347" y="978"/>
                  </a:lnTo>
                  <a:lnTo>
                    <a:pt x="1402" y="830"/>
                  </a:lnTo>
                  <a:lnTo>
                    <a:pt x="1420" y="664"/>
                  </a:lnTo>
                  <a:lnTo>
                    <a:pt x="1383" y="517"/>
                  </a:lnTo>
                  <a:lnTo>
                    <a:pt x="1347" y="388"/>
                  </a:lnTo>
                  <a:lnTo>
                    <a:pt x="1273" y="277"/>
                  </a:lnTo>
                  <a:lnTo>
                    <a:pt x="1199" y="185"/>
                  </a:lnTo>
                  <a:lnTo>
                    <a:pt x="1107" y="93"/>
                  </a:lnTo>
                  <a:lnTo>
                    <a:pt x="978" y="37"/>
                  </a:lnTo>
                  <a:lnTo>
                    <a:pt x="849" y="19"/>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4" name="Google Shape;3704;p13"/>
            <p:cNvSpPr/>
            <p:nvPr/>
          </p:nvSpPr>
          <p:spPr>
            <a:xfrm>
              <a:off x="4657000" y="643300"/>
              <a:ext cx="34575" cy="34125"/>
            </a:xfrm>
            <a:custGeom>
              <a:avLst/>
              <a:gdLst/>
              <a:ahLst/>
              <a:cxnLst/>
              <a:rect l="l" t="t" r="r" b="b"/>
              <a:pathLst>
                <a:path w="1383" h="1365" extrusionOk="0">
                  <a:moveTo>
                    <a:pt x="664" y="0"/>
                  </a:moveTo>
                  <a:lnTo>
                    <a:pt x="498" y="19"/>
                  </a:lnTo>
                  <a:lnTo>
                    <a:pt x="369" y="55"/>
                  </a:lnTo>
                  <a:lnTo>
                    <a:pt x="258" y="129"/>
                  </a:lnTo>
                  <a:lnTo>
                    <a:pt x="166" y="203"/>
                  </a:lnTo>
                  <a:lnTo>
                    <a:pt x="92" y="314"/>
                  </a:lnTo>
                  <a:lnTo>
                    <a:pt x="37" y="424"/>
                  </a:lnTo>
                  <a:lnTo>
                    <a:pt x="19" y="553"/>
                  </a:lnTo>
                  <a:lnTo>
                    <a:pt x="0" y="701"/>
                  </a:lnTo>
                  <a:lnTo>
                    <a:pt x="19" y="867"/>
                  </a:lnTo>
                  <a:lnTo>
                    <a:pt x="55" y="996"/>
                  </a:lnTo>
                  <a:lnTo>
                    <a:pt x="129" y="1106"/>
                  </a:lnTo>
                  <a:lnTo>
                    <a:pt x="203" y="1199"/>
                  </a:lnTo>
                  <a:lnTo>
                    <a:pt x="314" y="1272"/>
                  </a:lnTo>
                  <a:lnTo>
                    <a:pt x="424" y="1328"/>
                  </a:lnTo>
                  <a:lnTo>
                    <a:pt x="553" y="1365"/>
                  </a:lnTo>
                  <a:lnTo>
                    <a:pt x="719" y="1365"/>
                  </a:lnTo>
                  <a:lnTo>
                    <a:pt x="867" y="1346"/>
                  </a:lnTo>
                  <a:lnTo>
                    <a:pt x="996" y="1309"/>
                  </a:lnTo>
                  <a:lnTo>
                    <a:pt x="1106" y="1236"/>
                  </a:lnTo>
                  <a:lnTo>
                    <a:pt x="1199" y="1162"/>
                  </a:lnTo>
                  <a:lnTo>
                    <a:pt x="1272" y="1051"/>
                  </a:lnTo>
                  <a:lnTo>
                    <a:pt x="1328" y="922"/>
                  </a:lnTo>
                  <a:lnTo>
                    <a:pt x="1365" y="775"/>
                  </a:lnTo>
                  <a:lnTo>
                    <a:pt x="1383" y="609"/>
                  </a:lnTo>
                  <a:lnTo>
                    <a:pt x="1346" y="480"/>
                  </a:lnTo>
                  <a:lnTo>
                    <a:pt x="1291" y="369"/>
                  </a:lnTo>
                  <a:lnTo>
                    <a:pt x="1235" y="258"/>
                  </a:lnTo>
                  <a:lnTo>
                    <a:pt x="1143" y="166"/>
                  </a:lnTo>
                  <a:lnTo>
                    <a:pt x="1051" y="92"/>
                  </a:lnTo>
                  <a:lnTo>
                    <a:pt x="940" y="37"/>
                  </a:lnTo>
                  <a:lnTo>
                    <a:pt x="8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5" name="Google Shape;3705;p13"/>
            <p:cNvSpPr/>
            <p:nvPr/>
          </p:nvSpPr>
          <p:spPr>
            <a:xfrm>
              <a:off x="5033600" y="1282625"/>
              <a:ext cx="34575" cy="34150"/>
            </a:xfrm>
            <a:custGeom>
              <a:avLst/>
              <a:gdLst/>
              <a:ahLst/>
              <a:cxnLst/>
              <a:rect l="l" t="t" r="r" b="b"/>
              <a:pathLst>
                <a:path w="1383" h="1366" extrusionOk="0">
                  <a:moveTo>
                    <a:pt x="535" y="1"/>
                  </a:moveTo>
                  <a:lnTo>
                    <a:pt x="406" y="38"/>
                  </a:lnTo>
                  <a:lnTo>
                    <a:pt x="295" y="93"/>
                  </a:lnTo>
                  <a:lnTo>
                    <a:pt x="184" y="185"/>
                  </a:lnTo>
                  <a:lnTo>
                    <a:pt x="111" y="278"/>
                  </a:lnTo>
                  <a:lnTo>
                    <a:pt x="55" y="388"/>
                  </a:lnTo>
                  <a:lnTo>
                    <a:pt x="18" y="517"/>
                  </a:lnTo>
                  <a:lnTo>
                    <a:pt x="0" y="665"/>
                  </a:lnTo>
                  <a:lnTo>
                    <a:pt x="0" y="812"/>
                  </a:lnTo>
                  <a:lnTo>
                    <a:pt x="37" y="960"/>
                  </a:lnTo>
                  <a:lnTo>
                    <a:pt x="111" y="1070"/>
                  </a:lnTo>
                  <a:lnTo>
                    <a:pt x="203" y="1181"/>
                  </a:lnTo>
                  <a:lnTo>
                    <a:pt x="313" y="1273"/>
                  </a:lnTo>
                  <a:lnTo>
                    <a:pt x="424" y="1328"/>
                  </a:lnTo>
                  <a:lnTo>
                    <a:pt x="572" y="1365"/>
                  </a:lnTo>
                  <a:lnTo>
                    <a:pt x="719" y="1365"/>
                  </a:lnTo>
                  <a:lnTo>
                    <a:pt x="867" y="1347"/>
                  </a:lnTo>
                  <a:lnTo>
                    <a:pt x="996" y="1310"/>
                  </a:lnTo>
                  <a:lnTo>
                    <a:pt x="1106" y="1255"/>
                  </a:lnTo>
                  <a:lnTo>
                    <a:pt x="1199" y="1163"/>
                  </a:lnTo>
                  <a:lnTo>
                    <a:pt x="1272" y="1070"/>
                  </a:lnTo>
                  <a:lnTo>
                    <a:pt x="1328" y="978"/>
                  </a:lnTo>
                  <a:lnTo>
                    <a:pt x="1364" y="868"/>
                  </a:lnTo>
                  <a:lnTo>
                    <a:pt x="1383" y="738"/>
                  </a:lnTo>
                  <a:lnTo>
                    <a:pt x="1364" y="573"/>
                  </a:lnTo>
                  <a:lnTo>
                    <a:pt x="1328" y="425"/>
                  </a:lnTo>
                  <a:lnTo>
                    <a:pt x="1254" y="296"/>
                  </a:lnTo>
                  <a:lnTo>
                    <a:pt x="1180" y="185"/>
                  </a:lnTo>
                  <a:lnTo>
                    <a:pt x="1069"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6" name="Google Shape;3706;p13"/>
            <p:cNvSpPr/>
            <p:nvPr/>
          </p:nvSpPr>
          <p:spPr>
            <a:xfrm>
              <a:off x="5390375" y="1591025"/>
              <a:ext cx="34600" cy="33675"/>
            </a:xfrm>
            <a:custGeom>
              <a:avLst/>
              <a:gdLst/>
              <a:ahLst/>
              <a:cxnLst/>
              <a:rect l="l" t="t" r="r" b="b"/>
              <a:pathLst>
                <a:path w="1384" h="1347" extrusionOk="0">
                  <a:moveTo>
                    <a:pt x="535" y="0"/>
                  </a:moveTo>
                  <a:lnTo>
                    <a:pt x="387" y="37"/>
                  </a:lnTo>
                  <a:lnTo>
                    <a:pt x="277" y="92"/>
                  </a:lnTo>
                  <a:lnTo>
                    <a:pt x="185" y="184"/>
                  </a:lnTo>
                  <a:lnTo>
                    <a:pt x="111" y="277"/>
                  </a:lnTo>
                  <a:lnTo>
                    <a:pt x="55" y="387"/>
                  </a:lnTo>
                  <a:lnTo>
                    <a:pt x="19" y="535"/>
                  </a:lnTo>
                  <a:lnTo>
                    <a:pt x="0" y="682"/>
                  </a:lnTo>
                  <a:lnTo>
                    <a:pt x="19" y="830"/>
                  </a:lnTo>
                  <a:lnTo>
                    <a:pt x="55" y="959"/>
                  </a:lnTo>
                  <a:lnTo>
                    <a:pt x="111" y="1088"/>
                  </a:lnTo>
                  <a:lnTo>
                    <a:pt x="185" y="1180"/>
                  </a:lnTo>
                  <a:lnTo>
                    <a:pt x="295" y="1254"/>
                  </a:lnTo>
                  <a:lnTo>
                    <a:pt x="406" y="1309"/>
                  </a:lnTo>
                  <a:lnTo>
                    <a:pt x="535" y="1346"/>
                  </a:lnTo>
                  <a:lnTo>
                    <a:pt x="848" y="1346"/>
                  </a:lnTo>
                  <a:lnTo>
                    <a:pt x="977" y="1309"/>
                  </a:lnTo>
                  <a:lnTo>
                    <a:pt x="1088" y="1235"/>
                  </a:lnTo>
                  <a:lnTo>
                    <a:pt x="1180" y="1162"/>
                  </a:lnTo>
                  <a:lnTo>
                    <a:pt x="1254" y="1069"/>
                  </a:lnTo>
                  <a:lnTo>
                    <a:pt x="1309" y="940"/>
                  </a:lnTo>
                  <a:lnTo>
                    <a:pt x="1346" y="811"/>
                  </a:lnTo>
                  <a:lnTo>
                    <a:pt x="1383" y="664"/>
                  </a:lnTo>
                  <a:lnTo>
                    <a:pt x="1346" y="516"/>
                  </a:lnTo>
                  <a:lnTo>
                    <a:pt x="1309" y="387"/>
                  </a:lnTo>
                  <a:lnTo>
                    <a:pt x="1254" y="277"/>
                  </a:lnTo>
                  <a:lnTo>
                    <a:pt x="1162" y="166"/>
                  </a:lnTo>
                  <a:lnTo>
                    <a:pt x="1070" y="92"/>
                  </a:lnTo>
                  <a:lnTo>
                    <a:pt x="959" y="37"/>
                  </a:lnTo>
                  <a:lnTo>
                    <a:pt x="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7" name="Google Shape;3707;p13"/>
            <p:cNvSpPr/>
            <p:nvPr/>
          </p:nvSpPr>
          <p:spPr>
            <a:xfrm>
              <a:off x="4770850" y="908350"/>
              <a:ext cx="34600" cy="35050"/>
            </a:xfrm>
            <a:custGeom>
              <a:avLst/>
              <a:gdLst/>
              <a:ahLst/>
              <a:cxnLst/>
              <a:rect l="l" t="t" r="r" b="b"/>
              <a:pathLst>
                <a:path w="1384" h="1402" extrusionOk="0">
                  <a:moveTo>
                    <a:pt x="627" y="0"/>
                  </a:moveTo>
                  <a:lnTo>
                    <a:pt x="480" y="37"/>
                  </a:lnTo>
                  <a:lnTo>
                    <a:pt x="351" y="92"/>
                  </a:lnTo>
                  <a:lnTo>
                    <a:pt x="240" y="166"/>
                  </a:lnTo>
                  <a:lnTo>
                    <a:pt x="148" y="258"/>
                  </a:lnTo>
                  <a:lnTo>
                    <a:pt x="74" y="387"/>
                  </a:lnTo>
                  <a:lnTo>
                    <a:pt x="19" y="516"/>
                  </a:lnTo>
                  <a:lnTo>
                    <a:pt x="0" y="664"/>
                  </a:lnTo>
                  <a:lnTo>
                    <a:pt x="19" y="811"/>
                  </a:lnTo>
                  <a:lnTo>
                    <a:pt x="37" y="959"/>
                  </a:lnTo>
                  <a:lnTo>
                    <a:pt x="92" y="1070"/>
                  </a:lnTo>
                  <a:lnTo>
                    <a:pt x="166" y="1162"/>
                  </a:lnTo>
                  <a:lnTo>
                    <a:pt x="258" y="1254"/>
                  </a:lnTo>
                  <a:lnTo>
                    <a:pt x="369" y="1309"/>
                  </a:lnTo>
                  <a:lnTo>
                    <a:pt x="498" y="1365"/>
                  </a:lnTo>
                  <a:lnTo>
                    <a:pt x="646" y="1401"/>
                  </a:lnTo>
                  <a:lnTo>
                    <a:pt x="793" y="1383"/>
                  </a:lnTo>
                  <a:lnTo>
                    <a:pt x="922" y="1346"/>
                  </a:lnTo>
                  <a:lnTo>
                    <a:pt x="1051" y="1291"/>
                  </a:lnTo>
                  <a:lnTo>
                    <a:pt x="1162" y="1235"/>
                  </a:lnTo>
                  <a:lnTo>
                    <a:pt x="1236" y="1143"/>
                  </a:lnTo>
                  <a:lnTo>
                    <a:pt x="1309" y="1033"/>
                  </a:lnTo>
                  <a:lnTo>
                    <a:pt x="1365" y="904"/>
                  </a:lnTo>
                  <a:lnTo>
                    <a:pt x="1383" y="756"/>
                  </a:lnTo>
                  <a:lnTo>
                    <a:pt x="1383" y="609"/>
                  </a:lnTo>
                  <a:lnTo>
                    <a:pt x="1365" y="461"/>
                  </a:lnTo>
                  <a:lnTo>
                    <a:pt x="1309" y="350"/>
                  </a:lnTo>
                  <a:lnTo>
                    <a:pt x="1254" y="240"/>
                  </a:lnTo>
                  <a:lnTo>
                    <a:pt x="1162" y="166"/>
                  </a:lnTo>
                  <a:lnTo>
                    <a:pt x="1051" y="92"/>
                  </a:lnTo>
                  <a:lnTo>
                    <a:pt x="922" y="37"/>
                  </a:lnTo>
                  <a:lnTo>
                    <a:pt x="775"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8" name="Google Shape;3708;p13"/>
            <p:cNvSpPr/>
            <p:nvPr/>
          </p:nvSpPr>
          <p:spPr>
            <a:xfrm>
              <a:off x="4709550" y="815225"/>
              <a:ext cx="31825" cy="35050"/>
            </a:xfrm>
            <a:custGeom>
              <a:avLst/>
              <a:gdLst/>
              <a:ahLst/>
              <a:cxnLst/>
              <a:rect l="l" t="t" r="r" b="b"/>
              <a:pathLst>
                <a:path w="1273" h="1402" extrusionOk="0">
                  <a:moveTo>
                    <a:pt x="645" y="1"/>
                  </a:moveTo>
                  <a:lnTo>
                    <a:pt x="498" y="19"/>
                  </a:lnTo>
                  <a:lnTo>
                    <a:pt x="369" y="56"/>
                  </a:lnTo>
                  <a:lnTo>
                    <a:pt x="258" y="111"/>
                  </a:lnTo>
                  <a:lnTo>
                    <a:pt x="166" y="185"/>
                  </a:lnTo>
                  <a:lnTo>
                    <a:pt x="92" y="277"/>
                  </a:lnTo>
                  <a:lnTo>
                    <a:pt x="37" y="388"/>
                  </a:lnTo>
                  <a:lnTo>
                    <a:pt x="0" y="498"/>
                  </a:lnTo>
                  <a:lnTo>
                    <a:pt x="0" y="646"/>
                  </a:lnTo>
                  <a:lnTo>
                    <a:pt x="37" y="738"/>
                  </a:lnTo>
                  <a:lnTo>
                    <a:pt x="74" y="830"/>
                  </a:lnTo>
                  <a:lnTo>
                    <a:pt x="203" y="1033"/>
                  </a:lnTo>
                  <a:lnTo>
                    <a:pt x="350" y="1218"/>
                  </a:lnTo>
                  <a:lnTo>
                    <a:pt x="479" y="1402"/>
                  </a:lnTo>
                  <a:lnTo>
                    <a:pt x="756" y="1402"/>
                  </a:lnTo>
                  <a:lnTo>
                    <a:pt x="904" y="1236"/>
                  </a:lnTo>
                  <a:lnTo>
                    <a:pt x="1051" y="1052"/>
                  </a:lnTo>
                  <a:lnTo>
                    <a:pt x="1199" y="867"/>
                  </a:lnTo>
                  <a:lnTo>
                    <a:pt x="1235" y="757"/>
                  </a:lnTo>
                  <a:lnTo>
                    <a:pt x="1272" y="664"/>
                  </a:lnTo>
                  <a:lnTo>
                    <a:pt x="1272" y="535"/>
                  </a:lnTo>
                  <a:lnTo>
                    <a:pt x="1254" y="406"/>
                  </a:lnTo>
                  <a:lnTo>
                    <a:pt x="1199" y="296"/>
                  </a:lnTo>
                  <a:lnTo>
                    <a:pt x="1125" y="203"/>
                  </a:lnTo>
                  <a:lnTo>
                    <a:pt x="1033" y="130"/>
                  </a:lnTo>
                  <a:lnTo>
                    <a:pt x="922" y="56"/>
                  </a:lnTo>
                  <a:lnTo>
                    <a:pt x="793" y="19"/>
                  </a:lnTo>
                  <a:lnTo>
                    <a:pt x="6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9" name="Google Shape;3709;p13"/>
            <p:cNvSpPr/>
            <p:nvPr/>
          </p:nvSpPr>
          <p:spPr>
            <a:xfrm>
              <a:off x="4605825" y="469500"/>
              <a:ext cx="34125" cy="33675"/>
            </a:xfrm>
            <a:custGeom>
              <a:avLst/>
              <a:gdLst/>
              <a:ahLst/>
              <a:cxnLst/>
              <a:rect l="l" t="t" r="r" b="b"/>
              <a:pathLst>
                <a:path w="1365" h="1347" extrusionOk="0">
                  <a:moveTo>
                    <a:pt x="646" y="1"/>
                  </a:moveTo>
                  <a:lnTo>
                    <a:pt x="498" y="19"/>
                  </a:lnTo>
                  <a:lnTo>
                    <a:pt x="388" y="56"/>
                  </a:lnTo>
                  <a:lnTo>
                    <a:pt x="277" y="112"/>
                  </a:lnTo>
                  <a:lnTo>
                    <a:pt x="185" y="185"/>
                  </a:lnTo>
                  <a:lnTo>
                    <a:pt x="111" y="278"/>
                  </a:lnTo>
                  <a:lnTo>
                    <a:pt x="56" y="388"/>
                  </a:lnTo>
                  <a:lnTo>
                    <a:pt x="19" y="517"/>
                  </a:lnTo>
                  <a:lnTo>
                    <a:pt x="0" y="665"/>
                  </a:lnTo>
                  <a:lnTo>
                    <a:pt x="19" y="812"/>
                  </a:lnTo>
                  <a:lnTo>
                    <a:pt x="56" y="941"/>
                  </a:lnTo>
                  <a:lnTo>
                    <a:pt x="111" y="1070"/>
                  </a:lnTo>
                  <a:lnTo>
                    <a:pt x="185" y="1163"/>
                  </a:lnTo>
                  <a:lnTo>
                    <a:pt x="277" y="1236"/>
                  </a:lnTo>
                  <a:lnTo>
                    <a:pt x="388" y="1292"/>
                  </a:lnTo>
                  <a:lnTo>
                    <a:pt x="535" y="1329"/>
                  </a:lnTo>
                  <a:lnTo>
                    <a:pt x="683" y="1347"/>
                  </a:lnTo>
                  <a:lnTo>
                    <a:pt x="830" y="1329"/>
                  </a:lnTo>
                  <a:lnTo>
                    <a:pt x="959" y="1292"/>
                  </a:lnTo>
                  <a:lnTo>
                    <a:pt x="1070" y="1236"/>
                  </a:lnTo>
                  <a:lnTo>
                    <a:pt x="1162" y="1144"/>
                  </a:lnTo>
                  <a:lnTo>
                    <a:pt x="1236" y="1052"/>
                  </a:lnTo>
                  <a:lnTo>
                    <a:pt x="1291" y="923"/>
                  </a:lnTo>
                  <a:lnTo>
                    <a:pt x="1346" y="775"/>
                  </a:lnTo>
                  <a:lnTo>
                    <a:pt x="1365" y="628"/>
                  </a:lnTo>
                  <a:lnTo>
                    <a:pt x="1328" y="480"/>
                  </a:lnTo>
                  <a:lnTo>
                    <a:pt x="1291" y="370"/>
                  </a:lnTo>
                  <a:lnTo>
                    <a:pt x="1217" y="259"/>
                  </a:lnTo>
                  <a:lnTo>
                    <a:pt x="1144" y="167"/>
                  </a:lnTo>
                  <a:lnTo>
                    <a:pt x="1051" y="93"/>
                  </a:lnTo>
                  <a:lnTo>
                    <a:pt x="922"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0" name="Google Shape;3710;p13"/>
            <p:cNvSpPr/>
            <p:nvPr/>
          </p:nvSpPr>
          <p:spPr>
            <a:xfrm>
              <a:off x="5100425" y="1377600"/>
              <a:ext cx="35050" cy="31825"/>
            </a:xfrm>
            <a:custGeom>
              <a:avLst/>
              <a:gdLst/>
              <a:ahLst/>
              <a:cxnLst/>
              <a:rect l="l" t="t" r="r" b="b"/>
              <a:pathLst>
                <a:path w="1402" h="1273" extrusionOk="0">
                  <a:moveTo>
                    <a:pt x="517" y="0"/>
                  </a:moveTo>
                  <a:lnTo>
                    <a:pt x="388" y="37"/>
                  </a:lnTo>
                  <a:lnTo>
                    <a:pt x="277" y="74"/>
                  </a:lnTo>
                  <a:lnTo>
                    <a:pt x="185" y="148"/>
                  </a:lnTo>
                  <a:lnTo>
                    <a:pt x="111" y="240"/>
                  </a:lnTo>
                  <a:lnTo>
                    <a:pt x="56" y="369"/>
                  </a:lnTo>
                  <a:lnTo>
                    <a:pt x="1" y="498"/>
                  </a:lnTo>
                  <a:lnTo>
                    <a:pt x="1" y="627"/>
                  </a:lnTo>
                  <a:lnTo>
                    <a:pt x="1" y="775"/>
                  </a:lnTo>
                  <a:lnTo>
                    <a:pt x="37" y="904"/>
                  </a:lnTo>
                  <a:lnTo>
                    <a:pt x="93" y="1033"/>
                  </a:lnTo>
                  <a:lnTo>
                    <a:pt x="167" y="1125"/>
                  </a:lnTo>
                  <a:lnTo>
                    <a:pt x="259" y="1199"/>
                  </a:lnTo>
                  <a:lnTo>
                    <a:pt x="369" y="1254"/>
                  </a:lnTo>
                  <a:lnTo>
                    <a:pt x="480" y="1272"/>
                  </a:lnTo>
                  <a:lnTo>
                    <a:pt x="627" y="1272"/>
                  </a:lnTo>
                  <a:lnTo>
                    <a:pt x="720" y="1254"/>
                  </a:lnTo>
                  <a:lnTo>
                    <a:pt x="812" y="1217"/>
                  </a:lnTo>
                  <a:lnTo>
                    <a:pt x="1015" y="1088"/>
                  </a:lnTo>
                  <a:lnTo>
                    <a:pt x="1199" y="941"/>
                  </a:lnTo>
                  <a:lnTo>
                    <a:pt x="1383" y="793"/>
                  </a:lnTo>
                  <a:lnTo>
                    <a:pt x="1402" y="535"/>
                  </a:lnTo>
                  <a:lnTo>
                    <a:pt x="1217" y="387"/>
                  </a:lnTo>
                  <a:lnTo>
                    <a:pt x="1033" y="221"/>
                  </a:lnTo>
                  <a:lnTo>
                    <a:pt x="849" y="92"/>
                  </a:lnTo>
                  <a:lnTo>
                    <a:pt x="757" y="37"/>
                  </a:lnTo>
                  <a:lnTo>
                    <a:pt x="646"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1" name="Google Shape;3711;p13"/>
            <p:cNvSpPr/>
            <p:nvPr/>
          </p:nvSpPr>
          <p:spPr>
            <a:xfrm>
              <a:off x="5613475" y="1713625"/>
              <a:ext cx="34125" cy="33675"/>
            </a:xfrm>
            <a:custGeom>
              <a:avLst/>
              <a:gdLst/>
              <a:ahLst/>
              <a:cxnLst/>
              <a:rect l="l" t="t" r="r" b="b"/>
              <a:pathLst>
                <a:path w="1365" h="1347" extrusionOk="0">
                  <a:moveTo>
                    <a:pt x="646" y="1"/>
                  </a:moveTo>
                  <a:lnTo>
                    <a:pt x="516" y="19"/>
                  </a:lnTo>
                  <a:lnTo>
                    <a:pt x="387" y="56"/>
                  </a:lnTo>
                  <a:lnTo>
                    <a:pt x="277" y="111"/>
                  </a:lnTo>
                  <a:lnTo>
                    <a:pt x="185" y="185"/>
                  </a:lnTo>
                  <a:lnTo>
                    <a:pt x="92" y="277"/>
                  </a:lnTo>
                  <a:lnTo>
                    <a:pt x="37" y="388"/>
                  </a:lnTo>
                  <a:lnTo>
                    <a:pt x="0" y="517"/>
                  </a:lnTo>
                  <a:lnTo>
                    <a:pt x="0" y="646"/>
                  </a:lnTo>
                  <a:lnTo>
                    <a:pt x="0" y="793"/>
                  </a:lnTo>
                  <a:lnTo>
                    <a:pt x="37" y="941"/>
                  </a:lnTo>
                  <a:lnTo>
                    <a:pt x="92" y="1052"/>
                  </a:lnTo>
                  <a:lnTo>
                    <a:pt x="166" y="1162"/>
                  </a:lnTo>
                  <a:lnTo>
                    <a:pt x="258" y="1236"/>
                  </a:lnTo>
                  <a:lnTo>
                    <a:pt x="369" y="1291"/>
                  </a:lnTo>
                  <a:lnTo>
                    <a:pt x="498" y="1328"/>
                  </a:lnTo>
                  <a:lnTo>
                    <a:pt x="646" y="1347"/>
                  </a:lnTo>
                  <a:lnTo>
                    <a:pt x="812" y="1347"/>
                  </a:lnTo>
                  <a:lnTo>
                    <a:pt x="941" y="1310"/>
                  </a:lnTo>
                  <a:lnTo>
                    <a:pt x="1051" y="1254"/>
                  </a:lnTo>
                  <a:lnTo>
                    <a:pt x="1143" y="1162"/>
                  </a:lnTo>
                  <a:lnTo>
                    <a:pt x="1217" y="1070"/>
                  </a:lnTo>
                  <a:lnTo>
                    <a:pt x="1291" y="941"/>
                  </a:lnTo>
                  <a:lnTo>
                    <a:pt x="1328" y="812"/>
                  </a:lnTo>
                  <a:lnTo>
                    <a:pt x="1365" y="646"/>
                  </a:lnTo>
                  <a:lnTo>
                    <a:pt x="1328" y="517"/>
                  </a:lnTo>
                  <a:lnTo>
                    <a:pt x="1272" y="388"/>
                  </a:lnTo>
                  <a:lnTo>
                    <a:pt x="1217" y="277"/>
                  </a:lnTo>
                  <a:lnTo>
                    <a:pt x="1143" y="185"/>
                  </a:lnTo>
                  <a:lnTo>
                    <a:pt x="1051" y="111"/>
                  </a:lnTo>
                  <a:lnTo>
                    <a:pt x="941" y="56"/>
                  </a:lnTo>
                  <a:lnTo>
                    <a:pt x="793" y="19"/>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2" name="Google Shape;3712;p13"/>
            <p:cNvSpPr/>
            <p:nvPr/>
          </p:nvSpPr>
          <p:spPr>
            <a:xfrm>
              <a:off x="4566175" y="238125"/>
              <a:ext cx="33225" cy="13850"/>
            </a:xfrm>
            <a:custGeom>
              <a:avLst/>
              <a:gdLst/>
              <a:ahLst/>
              <a:cxnLst/>
              <a:rect l="l" t="t" r="r" b="b"/>
              <a:pathLst>
                <a:path w="1329" h="554" extrusionOk="0">
                  <a:moveTo>
                    <a:pt x="1" y="0"/>
                  </a:moveTo>
                  <a:lnTo>
                    <a:pt x="19" y="129"/>
                  </a:lnTo>
                  <a:lnTo>
                    <a:pt x="56" y="221"/>
                  </a:lnTo>
                  <a:lnTo>
                    <a:pt x="130" y="313"/>
                  </a:lnTo>
                  <a:lnTo>
                    <a:pt x="204" y="406"/>
                  </a:lnTo>
                  <a:lnTo>
                    <a:pt x="296" y="461"/>
                  </a:lnTo>
                  <a:lnTo>
                    <a:pt x="388" y="516"/>
                  </a:lnTo>
                  <a:lnTo>
                    <a:pt x="517" y="535"/>
                  </a:lnTo>
                  <a:lnTo>
                    <a:pt x="646" y="553"/>
                  </a:lnTo>
                  <a:lnTo>
                    <a:pt x="775" y="553"/>
                  </a:lnTo>
                  <a:lnTo>
                    <a:pt x="904" y="516"/>
                  </a:lnTo>
                  <a:lnTo>
                    <a:pt x="1015" y="479"/>
                  </a:lnTo>
                  <a:lnTo>
                    <a:pt x="1107" y="406"/>
                  </a:lnTo>
                  <a:lnTo>
                    <a:pt x="1181" y="332"/>
                  </a:lnTo>
                  <a:lnTo>
                    <a:pt x="1236" y="240"/>
                  </a:lnTo>
                  <a:lnTo>
                    <a:pt x="1291" y="12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3" name="Google Shape;3713;p13"/>
            <p:cNvSpPr/>
            <p:nvPr/>
          </p:nvSpPr>
          <p:spPr>
            <a:xfrm>
              <a:off x="6000200" y="1863450"/>
              <a:ext cx="33225" cy="29975"/>
            </a:xfrm>
            <a:custGeom>
              <a:avLst/>
              <a:gdLst/>
              <a:ahLst/>
              <a:cxnLst/>
              <a:rect l="l" t="t" r="r" b="b"/>
              <a:pathLst>
                <a:path w="1329" h="1199" extrusionOk="0">
                  <a:moveTo>
                    <a:pt x="517" y="0"/>
                  </a:moveTo>
                  <a:lnTo>
                    <a:pt x="388" y="18"/>
                  </a:lnTo>
                  <a:lnTo>
                    <a:pt x="259" y="55"/>
                  </a:lnTo>
                  <a:lnTo>
                    <a:pt x="167" y="129"/>
                  </a:lnTo>
                  <a:lnTo>
                    <a:pt x="93" y="221"/>
                  </a:lnTo>
                  <a:lnTo>
                    <a:pt x="38" y="332"/>
                  </a:lnTo>
                  <a:lnTo>
                    <a:pt x="1" y="461"/>
                  </a:lnTo>
                  <a:lnTo>
                    <a:pt x="1" y="590"/>
                  </a:lnTo>
                  <a:lnTo>
                    <a:pt x="38" y="682"/>
                  </a:lnTo>
                  <a:lnTo>
                    <a:pt x="75" y="793"/>
                  </a:lnTo>
                  <a:lnTo>
                    <a:pt x="148" y="885"/>
                  </a:lnTo>
                  <a:lnTo>
                    <a:pt x="222" y="977"/>
                  </a:lnTo>
                  <a:lnTo>
                    <a:pt x="296" y="1069"/>
                  </a:lnTo>
                  <a:lnTo>
                    <a:pt x="388" y="1143"/>
                  </a:lnTo>
                  <a:lnTo>
                    <a:pt x="480" y="1180"/>
                  </a:lnTo>
                  <a:lnTo>
                    <a:pt x="572" y="1199"/>
                  </a:lnTo>
                  <a:lnTo>
                    <a:pt x="646" y="1199"/>
                  </a:lnTo>
                  <a:lnTo>
                    <a:pt x="738" y="1180"/>
                  </a:lnTo>
                  <a:lnTo>
                    <a:pt x="849" y="1125"/>
                  </a:lnTo>
                  <a:lnTo>
                    <a:pt x="941" y="1069"/>
                  </a:lnTo>
                  <a:lnTo>
                    <a:pt x="1126" y="922"/>
                  </a:lnTo>
                  <a:lnTo>
                    <a:pt x="1328" y="774"/>
                  </a:lnTo>
                  <a:lnTo>
                    <a:pt x="1328" y="516"/>
                  </a:lnTo>
                  <a:lnTo>
                    <a:pt x="1162" y="369"/>
                  </a:lnTo>
                  <a:lnTo>
                    <a:pt x="996" y="221"/>
                  </a:lnTo>
                  <a:lnTo>
                    <a:pt x="831" y="92"/>
                  </a:lnTo>
                  <a:lnTo>
                    <a:pt x="738" y="37"/>
                  </a:lnTo>
                  <a:lnTo>
                    <a:pt x="646" y="18"/>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4" name="Google Shape;3714;p13"/>
            <p:cNvSpPr/>
            <p:nvPr/>
          </p:nvSpPr>
          <p:spPr>
            <a:xfrm>
              <a:off x="5537875" y="1694275"/>
              <a:ext cx="30450" cy="37350"/>
            </a:xfrm>
            <a:custGeom>
              <a:avLst/>
              <a:gdLst/>
              <a:ahLst/>
              <a:cxnLst/>
              <a:rect l="l" t="t" r="r" b="b"/>
              <a:pathLst>
                <a:path w="1218" h="1494" extrusionOk="0">
                  <a:moveTo>
                    <a:pt x="572" y="0"/>
                  </a:moveTo>
                  <a:lnTo>
                    <a:pt x="369" y="277"/>
                  </a:lnTo>
                  <a:lnTo>
                    <a:pt x="203" y="498"/>
                  </a:lnTo>
                  <a:lnTo>
                    <a:pt x="74" y="701"/>
                  </a:lnTo>
                  <a:lnTo>
                    <a:pt x="19" y="793"/>
                  </a:lnTo>
                  <a:lnTo>
                    <a:pt x="0" y="885"/>
                  </a:lnTo>
                  <a:lnTo>
                    <a:pt x="0" y="1014"/>
                  </a:lnTo>
                  <a:lnTo>
                    <a:pt x="19" y="1143"/>
                  </a:lnTo>
                  <a:lnTo>
                    <a:pt x="74" y="1254"/>
                  </a:lnTo>
                  <a:lnTo>
                    <a:pt x="148" y="1346"/>
                  </a:lnTo>
                  <a:lnTo>
                    <a:pt x="240" y="1420"/>
                  </a:lnTo>
                  <a:lnTo>
                    <a:pt x="351" y="1457"/>
                  </a:lnTo>
                  <a:lnTo>
                    <a:pt x="480" y="1494"/>
                  </a:lnTo>
                  <a:lnTo>
                    <a:pt x="627" y="1494"/>
                  </a:lnTo>
                  <a:lnTo>
                    <a:pt x="775" y="1475"/>
                  </a:lnTo>
                  <a:lnTo>
                    <a:pt x="904" y="1438"/>
                  </a:lnTo>
                  <a:lnTo>
                    <a:pt x="1014" y="1383"/>
                  </a:lnTo>
                  <a:lnTo>
                    <a:pt x="1107" y="1309"/>
                  </a:lnTo>
                  <a:lnTo>
                    <a:pt x="1162" y="1199"/>
                  </a:lnTo>
                  <a:lnTo>
                    <a:pt x="1217" y="1088"/>
                  </a:lnTo>
                  <a:lnTo>
                    <a:pt x="1217" y="977"/>
                  </a:lnTo>
                  <a:lnTo>
                    <a:pt x="1217" y="830"/>
                  </a:lnTo>
                  <a:lnTo>
                    <a:pt x="1180" y="738"/>
                  </a:lnTo>
                  <a:lnTo>
                    <a:pt x="1125" y="646"/>
                  </a:lnTo>
                  <a:lnTo>
                    <a:pt x="978" y="461"/>
                  </a:lnTo>
                  <a:lnTo>
                    <a:pt x="793" y="258"/>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5" name="Google Shape;3715;p13"/>
            <p:cNvSpPr/>
            <p:nvPr/>
          </p:nvSpPr>
          <p:spPr>
            <a:xfrm>
              <a:off x="6079950" y="1877725"/>
              <a:ext cx="33225" cy="30000"/>
            </a:xfrm>
            <a:custGeom>
              <a:avLst/>
              <a:gdLst/>
              <a:ahLst/>
              <a:cxnLst/>
              <a:rect l="l" t="t" r="r" b="b"/>
              <a:pathLst>
                <a:path w="1329" h="1200" extrusionOk="0">
                  <a:moveTo>
                    <a:pt x="480" y="1"/>
                  </a:moveTo>
                  <a:lnTo>
                    <a:pt x="351" y="38"/>
                  </a:lnTo>
                  <a:lnTo>
                    <a:pt x="240" y="74"/>
                  </a:lnTo>
                  <a:lnTo>
                    <a:pt x="148" y="148"/>
                  </a:lnTo>
                  <a:lnTo>
                    <a:pt x="74" y="259"/>
                  </a:lnTo>
                  <a:lnTo>
                    <a:pt x="19" y="369"/>
                  </a:lnTo>
                  <a:lnTo>
                    <a:pt x="1" y="480"/>
                  </a:lnTo>
                  <a:lnTo>
                    <a:pt x="19" y="628"/>
                  </a:lnTo>
                  <a:lnTo>
                    <a:pt x="38" y="720"/>
                  </a:lnTo>
                  <a:lnTo>
                    <a:pt x="93" y="812"/>
                  </a:lnTo>
                  <a:lnTo>
                    <a:pt x="167" y="904"/>
                  </a:lnTo>
                  <a:lnTo>
                    <a:pt x="240" y="996"/>
                  </a:lnTo>
                  <a:lnTo>
                    <a:pt x="333" y="1088"/>
                  </a:lnTo>
                  <a:lnTo>
                    <a:pt x="425" y="1144"/>
                  </a:lnTo>
                  <a:lnTo>
                    <a:pt x="517" y="1181"/>
                  </a:lnTo>
                  <a:lnTo>
                    <a:pt x="591" y="1199"/>
                  </a:lnTo>
                  <a:lnTo>
                    <a:pt x="683" y="1199"/>
                  </a:lnTo>
                  <a:lnTo>
                    <a:pt x="775" y="1162"/>
                  </a:lnTo>
                  <a:lnTo>
                    <a:pt x="867" y="1107"/>
                  </a:lnTo>
                  <a:lnTo>
                    <a:pt x="959" y="1052"/>
                  </a:lnTo>
                  <a:lnTo>
                    <a:pt x="1144" y="886"/>
                  </a:lnTo>
                  <a:lnTo>
                    <a:pt x="1328" y="738"/>
                  </a:lnTo>
                  <a:lnTo>
                    <a:pt x="1328" y="480"/>
                  </a:lnTo>
                  <a:lnTo>
                    <a:pt x="1162" y="351"/>
                  </a:lnTo>
                  <a:lnTo>
                    <a:pt x="978" y="203"/>
                  </a:lnTo>
                  <a:lnTo>
                    <a:pt x="812" y="74"/>
                  </a:lnTo>
                  <a:lnTo>
                    <a:pt x="720" y="38"/>
                  </a:lnTo>
                  <a:lnTo>
                    <a:pt x="628" y="19"/>
                  </a:lnTo>
                  <a:lnTo>
                    <a:pt x="4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6" name="Google Shape;3716;p13"/>
            <p:cNvSpPr/>
            <p:nvPr/>
          </p:nvSpPr>
          <p:spPr>
            <a:xfrm>
              <a:off x="4594750" y="549250"/>
              <a:ext cx="28150" cy="30925"/>
            </a:xfrm>
            <a:custGeom>
              <a:avLst/>
              <a:gdLst/>
              <a:ahLst/>
              <a:cxnLst/>
              <a:rect l="l" t="t" r="r" b="b"/>
              <a:pathLst>
                <a:path w="1126" h="1237" extrusionOk="0">
                  <a:moveTo>
                    <a:pt x="646" y="1"/>
                  </a:moveTo>
                  <a:lnTo>
                    <a:pt x="388" y="19"/>
                  </a:lnTo>
                  <a:lnTo>
                    <a:pt x="259" y="185"/>
                  </a:lnTo>
                  <a:lnTo>
                    <a:pt x="130" y="351"/>
                  </a:lnTo>
                  <a:lnTo>
                    <a:pt x="75" y="443"/>
                  </a:lnTo>
                  <a:lnTo>
                    <a:pt x="38" y="535"/>
                  </a:lnTo>
                  <a:lnTo>
                    <a:pt x="1" y="609"/>
                  </a:lnTo>
                  <a:lnTo>
                    <a:pt x="1" y="683"/>
                  </a:lnTo>
                  <a:lnTo>
                    <a:pt x="38" y="775"/>
                  </a:lnTo>
                  <a:lnTo>
                    <a:pt x="75" y="849"/>
                  </a:lnTo>
                  <a:lnTo>
                    <a:pt x="130" y="941"/>
                  </a:lnTo>
                  <a:lnTo>
                    <a:pt x="204" y="1015"/>
                  </a:lnTo>
                  <a:lnTo>
                    <a:pt x="296" y="1089"/>
                  </a:lnTo>
                  <a:lnTo>
                    <a:pt x="370" y="1162"/>
                  </a:lnTo>
                  <a:lnTo>
                    <a:pt x="462" y="1199"/>
                  </a:lnTo>
                  <a:lnTo>
                    <a:pt x="554" y="1236"/>
                  </a:lnTo>
                  <a:lnTo>
                    <a:pt x="683" y="1236"/>
                  </a:lnTo>
                  <a:lnTo>
                    <a:pt x="812" y="1218"/>
                  </a:lnTo>
                  <a:lnTo>
                    <a:pt x="904" y="1181"/>
                  </a:lnTo>
                  <a:lnTo>
                    <a:pt x="997" y="1107"/>
                  </a:lnTo>
                  <a:lnTo>
                    <a:pt x="1052" y="1015"/>
                  </a:lnTo>
                  <a:lnTo>
                    <a:pt x="1107" y="904"/>
                  </a:lnTo>
                  <a:lnTo>
                    <a:pt x="1126" y="775"/>
                  </a:lnTo>
                  <a:lnTo>
                    <a:pt x="1107" y="646"/>
                  </a:lnTo>
                  <a:lnTo>
                    <a:pt x="1070" y="554"/>
                  </a:lnTo>
                  <a:lnTo>
                    <a:pt x="1033" y="480"/>
                  </a:lnTo>
                  <a:lnTo>
                    <a:pt x="923" y="314"/>
                  </a:lnTo>
                  <a:lnTo>
                    <a:pt x="775" y="167"/>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7" name="Google Shape;3717;p13"/>
            <p:cNvSpPr/>
            <p:nvPr/>
          </p:nvSpPr>
          <p:spPr>
            <a:xfrm>
              <a:off x="5312925" y="1579025"/>
              <a:ext cx="29075" cy="31375"/>
            </a:xfrm>
            <a:custGeom>
              <a:avLst/>
              <a:gdLst/>
              <a:ahLst/>
              <a:cxnLst/>
              <a:rect l="l" t="t" r="r" b="b"/>
              <a:pathLst>
                <a:path w="1163" h="1255" extrusionOk="0">
                  <a:moveTo>
                    <a:pt x="720" y="1"/>
                  </a:moveTo>
                  <a:lnTo>
                    <a:pt x="591" y="19"/>
                  </a:lnTo>
                  <a:lnTo>
                    <a:pt x="498" y="56"/>
                  </a:lnTo>
                  <a:lnTo>
                    <a:pt x="406" y="93"/>
                  </a:lnTo>
                  <a:lnTo>
                    <a:pt x="332" y="148"/>
                  </a:lnTo>
                  <a:lnTo>
                    <a:pt x="240" y="222"/>
                  </a:lnTo>
                  <a:lnTo>
                    <a:pt x="167" y="314"/>
                  </a:lnTo>
                  <a:lnTo>
                    <a:pt x="111" y="388"/>
                  </a:lnTo>
                  <a:lnTo>
                    <a:pt x="56" y="480"/>
                  </a:lnTo>
                  <a:lnTo>
                    <a:pt x="19" y="572"/>
                  </a:lnTo>
                  <a:lnTo>
                    <a:pt x="1" y="701"/>
                  </a:lnTo>
                  <a:lnTo>
                    <a:pt x="19" y="812"/>
                  </a:lnTo>
                  <a:lnTo>
                    <a:pt x="74" y="923"/>
                  </a:lnTo>
                  <a:lnTo>
                    <a:pt x="148" y="1015"/>
                  </a:lnTo>
                  <a:lnTo>
                    <a:pt x="259" y="1089"/>
                  </a:lnTo>
                  <a:lnTo>
                    <a:pt x="388" y="1162"/>
                  </a:lnTo>
                  <a:lnTo>
                    <a:pt x="535" y="1218"/>
                  </a:lnTo>
                  <a:lnTo>
                    <a:pt x="720" y="1254"/>
                  </a:lnTo>
                  <a:lnTo>
                    <a:pt x="849" y="1107"/>
                  </a:lnTo>
                  <a:lnTo>
                    <a:pt x="978" y="941"/>
                  </a:lnTo>
                  <a:lnTo>
                    <a:pt x="1088" y="775"/>
                  </a:lnTo>
                  <a:lnTo>
                    <a:pt x="1125" y="683"/>
                  </a:lnTo>
                  <a:lnTo>
                    <a:pt x="1162" y="609"/>
                  </a:lnTo>
                  <a:lnTo>
                    <a:pt x="1162" y="462"/>
                  </a:lnTo>
                  <a:lnTo>
                    <a:pt x="1144" y="351"/>
                  </a:lnTo>
                  <a:lnTo>
                    <a:pt x="1107" y="240"/>
                  </a:lnTo>
                  <a:lnTo>
                    <a:pt x="1033" y="148"/>
                  </a:lnTo>
                  <a:lnTo>
                    <a:pt x="941" y="74"/>
                  </a:lnTo>
                  <a:lnTo>
                    <a:pt x="849"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8" name="Google Shape;3718;p13"/>
            <p:cNvSpPr/>
            <p:nvPr/>
          </p:nvSpPr>
          <p:spPr>
            <a:xfrm>
              <a:off x="4645475" y="723950"/>
              <a:ext cx="31350" cy="27700"/>
            </a:xfrm>
            <a:custGeom>
              <a:avLst/>
              <a:gdLst/>
              <a:ahLst/>
              <a:cxnLst/>
              <a:rect l="l" t="t" r="r" b="b"/>
              <a:pathLst>
                <a:path w="1254" h="1108" extrusionOk="0">
                  <a:moveTo>
                    <a:pt x="590" y="1"/>
                  </a:moveTo>
                  <a:lnTo>
                    <a:pt x="498" y="19"/>
                  </a:lnTo>
                  <a:lnTo>
                    <a:pt x="406" y="56"/>
                  </a:lnTo>
                  <a:lnTo>
                    <a:pt x="332" y="111"/>
                  </a:lnTo>
                  <a:lnTo>
                    <a:pt x="240" y="185"/>
                  </a:lnTo>
                  <a:lnTo>
                    <a:pt x="166" y="277"/>
                  </a:lnTo>
                  <a:lnTo>
                    <a:pt x="92" y="351"/>
                  </a:lnTo>
                  <a:lnTo>
                    <a:pt x="55" y="443"/>
                  </a:lnTo>
                  <a:lnTo>
                    <a:pt x="19" y="536"/>
                  </a:lnTo>
                  <a:lnTo>
                    <a:pt x="0" y="665"/>
                  </a:lnTo>
                  <a:lnTo>
                    <a:pt x="19" y="775"/>
                  </a:lnTo>
                  <a:lnTo>
                    <a:pt x="74" y="886"/>
                  </a:lnTo>
                  <a:lnTo>
                    <a:pt x="129" y="978"/>
                  </a:lnTo>
                  <a:lnTo>
                    <a:pt x="221" y="1033"/>
                  </a:lnTo>
                  <a:lnTo>
                    <a:pt x="332" y="1089"/>
                  </a:lnTo>
                  <a:lnTo>
                    <a:pt x="461" y="1107"/>
                  </a:lnTo>
                  <a:lnTo>
                    <a:pt x="590" y="1089"/>
                  </a:lnTo>
                  <a:lnTo>
                    <a:pt x="682" y="1070"/>
                  </a:lnTo>
                  <a:lnTo>
                    <a:pt x="775" y="1033"/>
                  </a:lnTo>
                  <a:lnTo>
                    <a:pt x="922" y="923"/>
                  </a:lnTo>
                  <a:lnTo>
                    <a:pt x="1088" y="794"/>
                  </a:lnTo>
                  <a:lnTo>
                    <a:pt x="1254" y="665"/>
                  </a:lnTo>
                  <a:lnTo>
                    <a:pt x="1235" y="388"/>
                  </a:lnTo>
                  <a:lnTo>
                    <a:pt x="1070" y="259"/>
                  </a:lnTo>
                  <a:lnTo>
                    <a:pt x="904" y="130"/>
                  </a:lnTo>
                  <a:lnTo>
                    <a:pt x="830" y="75"/>
                  </a:lnTo>
                  <a:lnTo>
                    <a:pt x="738" y="19"/>
                  </a:lnTo>
                  <a:lnTo>
                    <a:pt x="6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9" name="Google Shape;3719;p13"/>
            <p:cNvSpPr/>
            <p:nvPr/>
          </p:nvSpPr>
          <p:spPr>
            <a:xfrm>
              <a:off x="5840725" y="1833025"/>
              <a:ext cx="28600" cy="31350"/>
            </a:xfrm>
            <a:custGeom>
              <a:avLst/>
              <a:gdLst/>
              <a:ahLst/>
              <a:cxnLst/>
              <a:rect l="l" t="t" r="r" b="b"/>
              <a:pathLst>
                <a:path w="1144" h="1254" extrusionOk="0">
                  <a:moveTo>
                    <a:pt x="516" y="0"/>
                  </a:moveTo>
                  <a:lnTo>
                    <a:pt x="387" y="166"/>
                  </a:lnTo>
                  <a:lnTo>
                    <a:pt x="240" y="314"/>
                  </a:lnTo>
                  <a:lnTo>
                    <a:pt x="111" y="461"/>
                  </a:lnTo>
                  <a:lnTo>
                    <a:pt x="56" y="535"/>
                  </a:lnTo>
                  <a:lnTo>
                    <a:pt x="37" y="627"/>
                  </a:lnTo>
                  <a:lnTo>
                    <a:pt x="0" y="756"/>
                  </a:lnTo>
                  <a:lnTo>
                    <a:pt x="19" y="885"/>
                  </a:lnTo>
                  <a:lnTo>
                    <a:pt x="56" y="996"/>
                  </a:lnTo>
                  <a:lnTo>
                    <a:pt x="111" y="1088"/>
                  </a:lnTo>
                  <a:lnTo>
                    <a:pt x="185" y="1180"/>
                  </a:lnTo>
                  <a:lnTo>
                    <a:pt x="295" y="1235"/>
                  </a:lnTo>
                  <a:lnTo>
                    <a:pt x="406" y="1254"/>
                  </a:lnTo>
                  <a:lnTo>
                    <a:pt x="535" y="1254"/>
                  </a:lnTo>
                  <a:lnTo>
                    <a:pt x="627" y="1235"/>
                  </a:lnTo>
                  <a:lnTo>
                    <a:pt x="719" y="1199"/>
                  </a:lnTo>
                  <a:lnTo>
                    <a:pt x="830" y="1143"/>
                  </a:lnTo>
                  <a:lnTo>
                    <a:pt x="922" y="1070"/>
                  </a:lnTo>
                  <a:lnTo>
                    <a:pt x="996" y="996"/>
                  </a:lnTo>
                  <a:lnTo>
                    <a:pt x="1070" y="922"/>
                  </a:lnTo>
                  <a:lnTo>
                    <a:pt x="1107" y="848"/>
                  </a:lnTo>
                  <a:lnTo>
                    <a:pt x="1143" y="756"/>
                  </a:lnTo>
                  <a:lnTo>
                    <a:pt x="1143" y="682"/>
                  </a:lnTo>
                  <a:lnTo>
                    <a:pt x="1125" y="590"/>
                  </a:lnTo>
                  <a:lnTo>
                    <a:pt x="1070" y="498"/>
                  </a:lnTo>
                  <a:lnTo>
                    <a:pt x="1033" y="406"/>
                  </a:lnTo>
                  <a:lnTo>
                    <a:pt x="904" y="221"/>
                  </a:lnTo>
                  <a:lnTo>
                    <a:pt x="793" y="37"/>
                  </a:lnTo>
                  <a:lnTo>
                    <a:pt x="5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0" name="Google Shape;3720;p13"/>
            <p:cNvSpPr/>
            <p:nvPr/>
          </p:nvSpPr>
          <p:spPr>
            <a:xfrm>
              <a:off x="5920475" y="1849600"/>
              <a:ext cx="29975" cy="32775"/>
            </a:xfrm>
            <a:custGeom>
              <a:avLst/>
              <a:gdLst/>
              <a:ahLst/>
              <a:cxnLst/>
              <a:rect l="l" t="t" r="r" b="b"/>
              <a:pathLst>
                <a:path w="1199" h="1311" extrusionOk="0">
                  <a:moveTo>
                    <a:pt x="590" y="1"/>
                  </a:moveTo>
                  <a:lnTo>
                    <a:pt x="443" y="19"/>
                  </a:lnTo>
                  <a:lnTo>
                    <a:pt x="332" y="56"/>
                  </a:lnTo>
                  <a:lnTo>
                    <a:pt x="221" y="93"/>
                  </a:lnTo>
                  <a:lnTo>
                    <a:pt x="129" y="167"/>
                  </a:lnTo>
                  <a:lnTo>
                    <a:pt x="55" y="259"/>
                  </a:lnTo>
                  <a:lnTo>
                    <a:pt x="18" y="370"/>
                  </a:lnTo>
                  <a:lnTo>
                    <a:pt x="0" y="480"/>
                  </a:lnTo>
                  <a:lnTo>
                    <a:pt x="18" y="609"/>
                  </a:lnTo>
                  <a:lnTo>
                    <a:pt x="37" y="702"/>
                  </a:lnTo>
                  <a:lnTo>
                    <a:pt x="92" y="794"/>
                  </a:lnTo>
                  <a:lnTo>
                    <a:pt x="203" y="960"/>
                  </a:lnTo>
                  <a:lnTo>
                    <a:pt x="350" y="1144"/>
                  </a:lnTo>
                  <a:lnTo>
                    <a:pt x="479" y="1310"/>
                  </a:lnTo>
                  <a:lnTo>
                    <a:pt x="756" y="1310"/>
                  </a:lnTo>
                  <a:lnTo>
                    <a:pt x="885" y="1126"/>
                  </a:lnTo>
                  <a:lnTo>
                    <a:pt x="1014" y="960"/>
                  </a:lnTo>
                  <a:lnTo>
                    <a:pt x="1125" y="775"/>
                  </a:lnTo>
                  <a:lnTo>
                    <a:pt x="1162" y="683"/>
                  </a:lnTo>
                  <a:lnTo>
                    <a:pt x="1180" y="591"/>
                  </a:lnTo>
                  <a:lnTo>
                    <a:pt x="1199" y="462"/>
                  </a:lnTo>
                  <a:lnTo>
                    <a:pt x="1162" y="333"/>
                  </a:lnTo>
                  <a:lnTo>
                    <a:pt x="1125" y="241"/>
                  </a:lnTo>
                  <a:lnTo>
                    <a:pt x="1051" y="148"/>
                  </a:lnTo>
                  <a:lnTo>
                    <a:pt x="959" y="93"/>
                  </a:lnTo>
                  <a:lnTo>
                    <a:pt x="848" y="38"/>
                  </a:lnTo>
                  <a:lnTo>
                    <a:pt x="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1" name="Google Shape;3721;p13"/>
            <p:cNvSpPr/>
            <p:nvPr/>
          </p:nvSpPr>
          <p:spPr>
            <a:xfrm>
              <a:off x="6157400" y="1889725"/>
              <a:ext cx="29975" cy="32750"/>
            </a:xfrm>
            <a:custGeom>
              <a:avLst/>
              <a:gdLst/>
              <a:ahLst/>
              <a:cxnLst/>
              <a:rect l="l" t="t" r="r" b="b"/>
              <a:pathLst>
                <a:path w="1199" h="1310" extrusionOk="0">
                  <a:moveTo>
                    <a:pt x="719" y="0"/>
                  </a:moveTo>
                  <a:lnTo>
                    <a:pt x="461" y="18"/>
                  </a:lnTo>
                  <a:lnTo>
                    <a:pt x="332" y="184"/>
                  </a:lnTo>
                  <a:lnTo>
                    <a:pt x="185" y="350"/>
                  </a:lnTo>
                  <a:lnTo>
                    <a:pt x="74" y="535"/>
                  </a:lnTo>
                  <a:lnTo>
                    <a:pt x="37" y="627"/>
                  </a:lnTo>
                  <a:lnTo>
                    <a:pt x="19" y="719"/>
                  </a:lnTo>
                  <a:lnTo>
                    <a:pt x="0" y="848"/>
                  </a:lnTo>
                  <a:lnTo>
                    <a:pt x="19" y="959"/>
                  </a:lnTo>
                  <a:lnTo>
                    <a:pt x="74" y="1069"/>
                  </a:lnTo>
                  <a:lnTo>
                    <a:pt x="148" y="1162"/>
                  </a:lnTo>
                  <a:lnTo>
                    <a:pt x="221" y="1217"/>
                  </a:lnTo>
                  <a:lnTo>
                    <a:pt x="332" y="1272"/>
                  </a:lnTo>
                  <a:lnTo>
                    <a:pt x="461" y="1309"/>
                  </a:lnTo>
                  <a:lnTo>
                    <a:pt x="738" y="1309"/>
                  </a:lnTo>
                  <a:lnTo>
                    <a:pt x="867" y="1272"/>
                  </a:lnTo>
                  <a:lnTo>
                    <a:pt x="977" y="1217"/>
                  </a:lnTo>
                  <a:lnTo>
                    <a:pt x="1051" y="1143"/>
                  </a:lnTo>
                  <a:lnTo>
                    <a:pt x="1125" y="1069"/>
                  </a:lnTo>
                  <a:lnTo>
                    <a:pt x="1180" y="959"/>
                  </a:lnTo>
                  <a:lnTo>
                    <a:pt x="1199" y="848"/>
                  </a:lnTo>
                  <a:lnTo>
                    <a:pt x="1180" y="719"/>
                  </a:lnTo>
                  <a:lnTo>
                    <a:pt x="1162" y="608"/>
                  </a:lnTo>
                  <a:lnTo>
                    <a:pt x="1125" y="535"/>
                  </a:lnTo>
                  <a:lnTo>
                    <a:pt x="996" y="350"/>
                  </a:lnTo>
                  <a:lnTo>
                    <a:pt x="867" y="184"/>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2" name="Google Shape;3722;p13"/>
            <p:cNvSpPr/>
            <p:nvPr/>
          </p:nvSpPr>
          <p:spPr>
            <a:xfrm>
              <a:off x="6238525" y="1907700"/>
              <a:ext cx="28150" cy="31350"/>
            </a:xfrm>
            <a:custGeom>
              <a:avLst/>
              <a:gdLst/>
              <a:ahLst/>
              <a:cxnLst/>
              <a:rect l="l" t="t" r="r" b="b"/>
              <a:pathLst>
                <a:path w="1126" h="1254" extrusionOk="0">
                  <a:moveTo>
                    <a:pt x="590" y="0"/>
                  </a:moveTo>
                  <a:lnTo>
                    <a:pt x="517" y="19"/>
                  </a:lnTo>
                  <a:lnTo>
                    <a:pt x="406" y="55"/>
                  </a:lnTo>
                  <a:lnTo>
                    <a:pt x="314" y="111"/>
                  </a:lnTo>
                  <a:lnTo>
                    <a:pt x="222" y="185"/>
                  </a:lnTo>
                  <a:lnTo>
                    <a:pt x="148" y="258"/>
                  </a:lnTo>
                  <a:lnTo>
                    <a:pt x="74" y="332"/>
                  </a:lnTo>
                  <a:lnTo>
                    <a:pt x="19" y="424"/>
                  </a:lnTo>
                  <a:lnTo>
                    <a:pt x="0" y="498"/>
                  </a:lnTo>
                  <a:lnTo>
                    <a:pt x="0" y="572"/>
                  </a:lnTo>
                  <a:lnTo>
                    <a:pt x="19" y="664"/>
                  </a:lnTo>
                  <a:lnTo>
                    <a:pt x="56" y="756"/>
                  </a:lnTo>
                  <a:lnTo>
                    <a:pt x="111" y="848"/>
                  </a:lnTo>
                  <a:lnTo>
                    <a:pt x="240" y="1033"/>
                  </a:lnTo>
                  <a:lnTo>
                    <a:pt x="351" y="1235"/>
                  </a:lnTo>
                  <a:lnTo>
                    <a:pt x="627" y="1254"/>
                  </a:lnTo>
                  <a:lnTo>
                    <a:pt x="756" y="1106"/>
                  </a:lnTo>
                  <a:lnTo>
                    <a:pt x="904" y="959"/>
                  </a:lnTo>
                  <a:lnTo>
                    <a:pt x="1033" y="793"/>
                  </a:lnTo>
                  <a:lnTo>
                    <a:pt x="1088" y="719"/>
                  </a:lnTo>
                  <a:lnTo>
                    <a:pt x="1107" y="627"/>
                  </a:lnTo>
                  <a:lnTo>
                    <a:pt x="1125" y="498"/>
                  </a:lnTo>
                  <a:lnTo>
                    <a:pt x="1125" y="369"/>
                  </a:lnTo>
                  <a:lnTo>
                    <a:pt x="1088" y="258"/>
                  </a:lnTo>
                  <a:lnTo>
                    <a:pt x="1033" y="166"/>
                  </a:lnTo>
                  <a:lnTo>
                    <a:pt x="959" y="92"/>
                  </a:lnTo>
                  <a:lnTo>
                    <a:pt x="848" y="37"/>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3" name="Google Shape;3723;p13"/>
            <p:cNvSpPr/>
            <p:nvPr/>
          </p:nvSpPr>
          <p:spPr>
            <a:xfrm>
              <a:off x="4553725" y="294350"/>
              <a:ext cx="30000" cy="32750"/>
            </a:xfrm>
            <a:custGeom>
              <a:avLst/>
              <a:gdLst/>
              <a:ahLst/>
              <a:cxnLst/>
              <a:rect l="l" t="t" r="r" b="b"/>
              <a:pathLst>
                <a:path w="1200" h="1310" extrusionOk="0">
                  <a:moveTo>
                    <a:pt x="702" y="0"/>
                  </a:moveTo>
                  <a:lnTo>
                    <a:pt x="425" y="19"/>
                  </a:lnTo>
                  <a:lnTo>
                    <a:pt x="296" y="203"/>
                  </a:lnTo>
                  <a:lnTo>
                    <a:pt x="167" y="369"/>
                  </a:lnTo>
                  <a:lnTo>
                    <a:pt x="56" y="554"/>
                  </a:lnTo>
                  <a:lnTo>
                    <a:pt x="19" y="646"/>
                  </a:lnTo>
                  <a:lnTo>
                    <a:pt x="1" y="738"/>
                  </a:lnTo>
                  <a:lnTo>
                    <a:pt x="1" y="867"/>
                  </a:lnTo>
                  <a:lnTo>
                    <a:pt x="19" y="996"/>
                  </a:lnTo>
                  <a:lnTo>
                    <a:pt x="75" y="1088"/>
                  </a:lnTo>
                  <a:lnTo>
                    <a:pt x="148" y="1181"/>
                  </a:lnTo>
                  <a:lnTo>
                    <a:pt x="241" y="1236"/>
                  </a:lnTo>
                  <a:lnTo>
                    <a:pt x="351" y="1291"/>
                  </a:lnTo>
                  <a:lnTo>
                    <a:pt x="480" y="1310"/>
                  </a:lnTo>
                  <a:lnTo>
                    <a:pt x="757" y="1310"/>
                  </a:lnTo>
                  <a:lnTo>
                    <a:pt x="886" y="1273"/>
                  </a:lnTo>
                  <a:lnTo>
                    <a:pt x="978" y="1217"/>
                  </a:lnTo>
                  <a:lnTo>
                    <a:pt x="1070" y="1144"/>
                  </a:lnTo>
                  <a:lnTo>
                    <a:pt x="1126" y="1051"/>
                  </a:lnTo>
                  <a:lnTo>
                    <a:pt x="1181" y="941"/>
                  </a:lnTo>
                  <a:lnTo>
                    <a:pt x="1199" y="830"/>
                  </a:lnTo>
                  <a:lnTo>
                    <a:pt x="1181" y="701"/>
                  </a:lnTo>
                  <a:lnTo>
                    <a:pt x="1144" y="609"/>
                  </a:lnTo>
                  <a:lnTo>
                    <a:pt x="1107" y="517"/>
                  </a:lnTo>
                  <a:lnTo>
                    <a:pt x="978" y="351"/>
                  </a:lnTo>
                  <a:lnTo>
                    <a:pt x="831" y="185"/>
                  </a:lnTo>
                  <a:lnTo>
                    <a:pt x="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4" name="Google Shape;3724;p13"/>
            <p:cNvSpPr/>
            <p:nvPr/>
          </p:nvSpPr>
          <p:spPr>
            <a:xfrm>
              <a:off x="5168650" y="1471175"/>
              <a:ext cx="26750" cy="29975"/>
            </a:xfrm>
            <a:custGeom>
              <a:avLst/>
              <a:gdLst/>
              <a:ahLst/>
              <a:cxnLst/>
              <a:rect l="l" t="t" r="r" b="b"/>
              <a:pathLst>
                <a:path w="1070" h="1199" extrusionOk="0">
                  <a:moveTo>
                    <a:pt x="425" y="0"/>
                  </a:moveTo>
                  <a:lnTo>
                    <a:pt x="295" y="166"/>
                  </a:lnTo>
                  <a:lnTo>
                    <a:pt x="148" y="332"/>
                  </a:lnTo>
                  <a:lnTo>
                    <a:pt x="93" y="406"/>
                  </a:lnTo>
                  <a:lnTo>
                    <a:pt x="37" y="498"/>
                  </a:lnTo>
                  <a:lnTo>
                    <a:pt x="0" y="572"/>
                  </a:lnTo>
                  <a:lnTo>
                    <a:pt x="0" y="645"/>
                  </a:lnTo>
                  <a:lnTo>
                    <a:pt x="19" y="738"/>
                  </a:lnTo>
                  <a:lnTo>
                    <a:pt x="56" y="830"/>
                  </a:lnTo>
                  <a:lnTo>
                    <a:pt x="129" y="922"/>
                  </a:lnTo>
                  <a:lnTo>
                    <a:pt x="185" y="996"/>
                  </a:lnTo>
                  <a:lnTo>
                    <a:pt x="277" y="1088"/>
                  </a:lnTo>
                  <a:lnTo>
                    <a:pt x="351" y="1143"/>
                  </a:lnTo>
                  <a:lnTo>
                    <a:pt x="443" y="1180"/>
                  </a:lnTo>
                  <a:lnTo>
                    <a:pt x="517" y="1199"/>
                  </a:lnTo>
                  <a:lnTo>
                    <a:pt x="590" y="1199"/>
                  </a:lnTo>
                  <a:lnTo>
                    <a:pt x="683" y="1162"/>
                  </a:lnTo>
                  <a:lnTo>
                    <a:pt x="756" y="1106"/>
                  </a:lnTo>
                  <a:lnTo>
                    <a:pt x="849" y="1033"/>
                  </a:lnTo>
                  <a:lnTo>
                    <a:pt x="922" y="941"/>
                  </a:lnTo>
                  <a:lnTo>
                    <a:pt x="996" y="867"/>
                  </a:lnTo>
                  <a:lnTo>
                    <a:pt x="1051" y="775"/>
                  </a:lnTo>
                  <a:lnTo>
                    <a:pt x="1070" y="682"/>
                  </a:lnTo>
                  <a:lnTo>
                    <a:pt x="1070" y="609"/>
                  </a:lnTo>
                  <a:lnTo>
                    <a:pt x="1051" y="535"/>
                  </a:lnTo>
                  <a:lnTo>
                    <a:pt x="996" y="443"/>
                  </a:lnTo>
                  <a:lnTo>
                    <a:pt x="941" y="369"/>
                  </a:lnTo>
                  <a:lnTo>
                    <a:pt x="812" y="185"/>
                  </a:lnTo>
                  <a:lnTo>
                    <a:pt x="701" y="19"/>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5" name="Google Shape;3725;p13"/>
            <p:cNvSpPr/>
            <p:nvPr/>
          </p:nvSpPr>
          <p:spPr>
            <a:xfrm>
              <a:off x="4892075" y="1178000"/>
              <a:ext cx="26750" cy="29975"/>
            </a:xfrm>
            <a:custGeom>
              <a:avLst/>
              <a:gdLst/>
              <a:ahLst/>
              <a:cxnLst/>
              <a:rect l="l" t="t" r="r" b="b"/>
              <a:pathLst>
                <a:path w="1070" h="1199" extrusionOk="0">
                  <a:moveTo>
                    <a:pt x="517" y="0"/>
                  </a:moveTo>
                  <a:lnTo>
                    <a:pt x="443" y="19"/>
                  </a:lnTo>
                  <a:lnTo>
                    <a:pt x="351" y="56"/>
                  </a:lnTo>
                  <a:lnTo>
                    <a:pt x="277" y="111"/>
                  </a:lnTo>
                  <a:lnTo>
                    <a:pt x="185" y="185"/>
                  </a:lnTo>
                  <a:lnTo>
                    <a:pt x="111" y="277"/>
                  </a:lnTo>
                  <a:lnTo>
                    <a:pt x="56" y="369"/>
                  </a:lnTo>
                  <a:lnTo>
                    <a:pt x="19" y="461"/>
                  </a:lnTo>
                  <a:lnTo>
                    <a:pt x="1" y="535"/>
                  </a:lnTo>
                  <a:lnTo>
                    <a:pt x="1" y="627"/>
                  </a:lnTo>
                  <a:lnTo>
                    <a:pt x="19" y="701"/>
                  </a:lnTo>
                  <a:lnTo>
                    <a:pt x="74" y="775"/>
                  </a:lnTo>
                  <a:lnTo>
                    <a:pt x="130" y="867"/>
                  </a:lnTo>
                  <a:lnTo>
                    <a:pt x="277" y="1033"/>
                  </a:lnTo>
                  <a:lnTo>
                    <a:pt x="406" y="1199"/>
                  </a:lnTo>
                  <a:lnTo>
                    <a:pt x="664" y="1181"/>
                  </a:lnTo>
                  <a:lnTo>
                    <a:pt x="793" y="1015"/>
                  </a:lnTo>
                  <a:lnTo>
                    <a:pt x="922" y="849"/>
                  </a:lnTo>
                  <a:lnTo>
                    <a:pt x="996" y="756"/>
                  </a:lnTo>
                  <a:lnTo>
                    <a:pt x="1033" y="683"/>
                  </a:lnTo>
                  <a:lnTo>
                    <a:pt x="1052" y="590"/>
                  </a:lnTo>
                  <a:lnTo>
                    <a:pt x="1070" y="517"/>
                  </a:lnTo>
                  <a:lnTo>
                    <a:pt x="1033" y="443"/>
                  </a:lnTo>
                  <a:lnTo>
                    <a:pt x="996" y="351"/>
                  </a:lnTo>
                  <a:lnTo>
                    <a:pt x="922" y="259"/>
                  </a:lnTo>
                  <a:lnTo>
                    <a:pt x="849" y="185"/>
                  </a:lnTo>
                  <a:lnTo>
                    <a:pt x="757" y="111"/>
                  </a:lnTo>
                  <a:lnTo>
                    <a:pt x="683" y="56"/>
                  </a:lnTo>
                  <a:lnTo>
                    <a:pt x="591"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6" name="Google Shape;3726;p13"/>
            <p:cNvSpPr/>
            <p:nvPr/>
          </p:nvSpPr>
          <p:spPr>
            <a:xfrm>
              <a:off x="4825250" y="1086275"/>
              <a:ext cx="30900" cy="26750"/>
            </a:xfrm>
            <a:custGeom>
              <a:avLst/>
              <a:gdLst/>
              <a:ahLst/>
              <a:cxnLst/>
              <a:rect l="l" t="t" r="r" b="b"/>
              <a:pathLst>
                <a:path w="1236" h="1070" extrusionOk="0">
                  <a:moveTo>
                    <a:pt x="572" y="0"/>
                  </a:moveTo>
                  <a:lnTo>
                    <a:pt x="498" y="37"/>
                  </a:lnTo>
                  <a:lnTo>
                    <a:pt x="424" y="74"/>
                  </a:lnTo>
                  <a:lnTo>
                    <a:pt x="350" y="148"/>
                  </a:lnTo>
                  <a:lnTo>
                    <a:pt x="277" y="222"/>
                  </a:lnTo>
                  <a:lnTo>
                    <a:pt x="148" y="387"/>
                  </a:lnTo>
                  <a:lnTo>
                    <a:pt x="0" y="535"/>
                  </a:lnTo>
                  <a:lnTo>
                    <a:pt x="148" y="701"/>
                  </a:lnTo>
                  <a:lnTo>
                    <a:pt x="277" y="867"/>
                  </a:lnTo>
                  <a:lnTo>
                    <a:pt x="350" y="941"/>
                  </a:lnTo>
                  <a:lnTo>
                    <a:pt x="424" y="1014"/>
                  </a:lnTo>
                  <a:lnTo>
                    <a:pt x="498" y="1051"/>
                  </a:lnTo>
                  <a:lnTo>
                    <a:pt x="572" y="1070"/>
                  </a:lnTo>
                  <a:lnTo>
                    <a:pt x="664" y="1070"/>
                  </a:lnTo>
                  <a:lnTo>
                    <a:pt x="738" y="1051"/>
                  </a:lnTo>
                  <a:lnTo>
                    <a:pt x="811" y="996"/>
                  </a:lnTo>
                  <a:lnTo>
                    <a:pt x="903" y="941"/>
                  </a:lnTo>
                  <a:lnTo>
                    <a:pt x="1069" y="812"/>
                  </a:lnTo>
                  <a:lnTo>
                    <a:pt x="1235" y="682"/>
                  </a:lnTo>
                  <a:lnTo>
                    <a:pt x="1235" y="406"/>
                  </a:lnTo>
                  <a:lnTo>
                    <a:pt x="1069" y="277"/>
                  </a:lnTo>
                  <a:lnTo>
                    <a:pt x="903" y="148"/>
                  </a:lnTo>
                  <a:lnTo>
                    <a:pt x="811" y="92"/>
                  </a:lnTo>
                  <a:lnTo>
                    <a:pt x="738" y="37"/>
                  </a:lnTo>
                  <a:lnTo>
                    <a:pt x="664" y="19"/>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7" name="Google Shape;3727;p13"/>
            <p:cNvSpPr/>
            <p:nvPr/>
          </p:nvSpPr>
          <p:spPr>
            <a:xfrm>
              <a:off x="6318725" y="1919675"/>
              <a:ext cx="26750" cy="29525"/>
            </a:xfrm>
            <a:custGeom>
              <a:avLst/>
              <a:gdLst/>
              <a:ahLst/>
              <a:cxnLst/>
              <a:rect l="l" t="t" r="r" b="b"/>
              <a:pathLst>
                <a:path w="1070" h="1181" extrusionOk="0">
                  <a:moveTo>
                    <a:pt x="443" y="1"/>
                  </a:moveTo>
                  <a:lnTo>
                    <a:pt x="314" y="148"/>
                  </a:lnTo>
                  <a:lnTo>
                    <a:pt x="167" y="314"/>
                  </a:lnTo>
                  <a:lnTo>
                    <a:pt x="111" y="406"/>
                  </a:lnTo>
                  <a:lnTo>
                    <a:pt x="56" y="480"/>
                  </a:lnTo>
                  <a:lnTo>
                    <a:pt x="19" y="554"/>
                  </a:lnTo>
                  <a:lnTo>
                    <a:pt x="1" y="646"/>
                  </a:lnTo>
                  <a:lnTo>
                    <a:pt x="19" y="720"/>
                  </a:lnTo>
                  <a:lnTo>
                    <a:pt x="56" y="812"/>
                  </a:lnTo>
                  <a:lnTo>
                    <a:pt x="111" y="904"/>
                  </a:lnTo>
                  <a:lnTo>
                    <a:pt x="185" y="996"/>
                  </a:lnTo>
                  <a:lnTo>
                    <a:pt x="259" y="1070"/>
                  </a:lnTo>
                  <a:lnTo>
                    <a:pt x="332" y="1125"/>
                  </a:lnTo>
                  <a:lnTo>
                    <a:pt x="406" y="1162"/>
                  </a:lnTo>
                  <a:lnTo>
                    <a:pt x="480" y="1181"/>
                  </a:lnTo>
                  <a:lnTo>
                    <a:pt x="572" y="1162"/>
                  </a:lnTo>
                  <a:lnTo>
                    <a:pt x="664" y="1125"/>
                  </a:lnTo>
                  <a:lnTo>
                    <a:pt x="757" y="1070"/>
                  </a:lnTo>
                  <a:lnTo>
                    <a:pt x="830" y="996"/>
                  </a:lnTo>
                  <a:lnTo>
                    <a:pt x="922" y="922"/>
                  </a:lnTo>
                  <a:lnTo>
                    <a:pt x="978" y="849"/>
                  </a:lnTo>
                  <a:lnTo>
                    <a:pt x="1033" y="775"/>
                  </a:lnTo>
                  <a:lnTo>
                    <a:pt x="1070" y="683"/>
                  </a:lnTo>
                  <a:lnTo>
                    <a:pt x="1070" y="609"/>
                  </a:lnTo>
                  <a:lnTo>
                    <a:pt x="1033" y="535"/>
                  </a:lnTo>
                  <a:lnTo>
                    <a:pt x="996" y="443"/>
                  </a:lnTo>
                  <a:lnTo>
                    <a:pt x="941" y="369"/>
                  </a:lnTo>
                  <a:lnTo>
                    <a:pt x="812" y="185"/>
                  </a:lnTo>
                  <a:lnTo>
                    <a:pt x="7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8" name="Google Shape;3728;p13"/>
            <p:cNvSpPr/>
            <p:nvPr/>
          </p:nvSpPr>
          <p:spPr>
            <a:xfrm>
              <a:off x="5762825" y="1825175"/>
              <a:ext cx="25825" cy="33675"/>
            </a:xfrm>
            <a:custGeom>
              <a:avLst/>
              <a:gdLst/>
              <a:ahLst/>
              <a:cxnLst/>
              <a:rect l="l" t="t" r="r" b="b"/>
              <a:pathLst>
                <a:path w="1033" h="1347" extrusionOk="0">
                  <a:moveTo>
                    <a:pt x="516" y="1"/>
                  </a:moveTo>
                  <a:lnTo>
                    <a:pt x="369" y="148"/>
                  </a:lnTo>
                  <a:lnTo>
                    <a:pt x="203" y="296"/>
                  </a:lnTo>
                  <a:lnTo>
                    <a:pt x="129" y="369"/>
                  </a:lnTo>
                  <a:lnTo>
                    <a:pt x="55" y="443"/>
                  </a:lnTo>
                  <a:lnTo>
                    <a:pt x="19" y="517"/>
                  </a:lnTo>
                  <a:lnTo>
                    <a:pt x="0" y="591"/>
                  </a:lnTo>
                  <a:lnTo>
                    <a:pt x="0" y="664"/>
                  </a:lnTo>
                  <a:lnTo>
                    <a:pt x="37" y="738"/>
                  </a:lnTo>
                  <a:lnTo>
                    <a:pt x="92" y="812"/>
                  </a:lnTo>
                  <a:lnTo>
                    <a:pt x="166" y="904"/>
                  </a:lnTo>
                  <a:lnTo>
                    <a:pt x="351" y="1107"/>
                  </a:lnTo>
                  <a:lnTo>
                    <a:pt x="553" y="1347"/>
                  </a:lnTo>
                  <a:lnTo>
                    <a:pt x="738" y="1089"/>
                  </a:lnTo>
                  <a:lnTo>
                    <a:pt x="885" y="886"/>
                  </a:lnTo>
                  <a:lnTo>
                    <a:pt x="959" y="794"/>
                  </a:lnTo>
                  <a:lnTo>
                    <a:pt x="996" y="701"/>
                  </a:lnTo>
                  <a:lnTo>
                    <a:pt x="1033" y="628"/>
                  </a:lnTo>
                  <a:lnTo>
                    <a:pt x="1033" y="554"/>
                  </a:lnTo>
                  <a:lnTo>
                    <a:pt x="1014" y="480"/>
                  </a:lnTo>
                  <a:lnTo>
                    <a:pt x="977" y="406"/>
                  </a:lnTo>
                  <a:lnTo>
                    <a:pt x="904" y="333"/>
                  </a:lnTo>
                  <a:lnTo>
                    <a:pt x="830" y="259"/>
                  </a:lnTo>
                  <a:lnTo>
                    <a:pt x="664" y="130"/>
                  </a:lnTo>
                  <a:lnTo>
                    <a:pt x="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9" name="Google Shape;3729;p13"/>
            <p:cNvSpPr/>
            <p:nvPr/>
          </p:nvSpPr>
          <p:spPr>
            <a:xfrm>
              <a:off x="4957075" y="1272500"/>
              <a:ext cx="33675" cy="25825"/>
            </a:xfrm>
            <a:custGeom>
              <a:avLst/>
              <a:gdLst/>
              <a:ahLst/>
              <a:cxnLst/>
              <a:rect l="l" t="t" r="r" b="b"/>
              <a:pathLst>
                <a:path w="1347" h="1033" extrusionOk="0">
                  <a:moveTo>
                    <a:pt x="553" y="0"/>
                  </a:moveTo>
                  <a:lnTo>
                    <a:pt x="480" y="19"/>
                  </a:lnTo>
                  <a:lnTo>
                    <a:pt x="406" y="56"/>
                  </a:lnTo>
                  <a:lnTo>
                    <a:pt x="332" y="111"/>
                  </a:lnTo>
                  <a:lnTo>
                    <a:pt x="258" y="185"/>
                  </a:lnTo>
                  <a:lnTo>
                    <a:pt x="129" y="351"/>
                  </a:lnTo>
                  <a:lnTo>
                    <a:pt x="0" y="517"/>
                  </a:lnTo>
                  <a:lnTo>
                    <a:pt x="148" y="664"/>
                  </a:lnTo>
                  <a:lnTo>
                    <a:pt x="295" y="830"/>
                  </a:lnTo>
                  <a:lnTo>
                    <a:pt x="369" y="904"/>
                  </a:lnTo>
                  <a:lnTo>
                    <a:pt x="443" y="959"/>
                  </a:lnTo>
                  <a:lnTo>
                    <a:pt x="517" y="1014"/>
                  </a:lnTo>
                  <a:lnTo>
                    <a:pt x="590" y="1033"/>
                  </a:lnTo>
                  <a:lnTo>
                    <a:pt x="664" y="1033"/>
                  </a:lnTo>
                  <a:lnTo>
                    <a:pt x="738" y="996"/>
                  </a:lnTo>
                  <a:lnTo>
                    <a:pt x="812" y="941"/>
                  </a:lnTo>
                  <a:lnTo>
                    <a:pt x="904" y="867"/>
                  </a:lnTo>
                  <a:lnTo>
                    <a:pt x="1107" y="683"/>
                  </a:lnTo>
                  <a:lnTo>
                    <a:pt x="1346" y="480"/>
                  </a:lnTo>
                  <a:lnTo>
                    <a:pt x="1088" y="295"/>
                  </a:lnTo>
                  <a:lnTo>
                    <a:pt x="885" y="129"/>
                  </a:lnTo>
                  <a:lnTo>
                    <a:pt x="793" y="74"/>
                  </a:lnTo>
                  <a:lnTo>
                    <a:pt x="701"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0" name="Google Shape;3730;p13"/>
            <p:cNvSpPr/>
            <p:nvPr/>
          </p:nvSpPr>
          <p:spPr>
            <a:xfrm>
              <a:off x="4763000" y="992700"/>
              <a:ext cx="33675" cy="25825"/>
            </a:xfrm>
            <a:custGeom>
              <a:avLst/>
              <a:gdLst/>
              <a:ahLst/>
              <a:cxnLst/>
              <a:rect l="l" t="t" r="r" b="b"/>
              <a:pathLst>
                <a:path w="1347" h="1033" extrusionOk="0">
                  <a:moveTo>
                    <a:pt x="572" y="0"/>
                  </a:moveTo>
                  <a:lnTo>
                    <a:pt x="499" y="19"/>
                  </a:lnTo>
                  <a:lnTo>
                    <a:pt x="425" y="56"/>
                  </a:lnTo>
                  <a:lnTo>
                    <a:pt x="351" y="111"/>
                  </a:lnTo>
                  <a:lnTo>
                    <a:pt x="277" y="185"/>
                  </a:lnTo>
                  <a:lnTo>
                    <a:pt x="130" y="332"/>
                  </a:lnTo>
                  <a:lnTo>
                    <a:pt x="1" y="480"/>
                  </a:lnTo>
                  <a:lnTo>
                    <a:pt x="130" y="646"/>
                  </a:lnTo>
                  <a:lnTo>
                    <a:pt x="277" y="812"/>
                  </a:lnTo>
                  <a:lnTo>
                    <a:pt x="333" y="904"/>
                  </a:lnTo>
                  <a:lnTo>
                    <a:pt x="406" y="959"/>
                  </a:lnTo>
                  <a:lnTo>
                    <a:pt x="499" y="1014"/>
                  </a:lnTo>
                  <a:lnTo>
                    <a:pt x="572" y="1033"/>
                  </a:lnTo>
                  <a:lnTo>
                    <a:pt x="646" y="1033"/>
                  </a:lnTo>
                  <a:lnTo>
                    <a:pt x="720" y="1014"/>
                  </a:lnTo>
                  <a:lnTo>
                    <a:pt x="794" y="959"/>
                  </a:lnTo>
                  <a:lnTo>
                    <a:pt x="886" y="885"/>
                  </a:lnTo>
                  <a:lnTo>
                    <a:pt x="1089" y="719"/>
                  </a:lnTo>
                  <a:lnTo>
                    <a:pt x="1347" y="535"/>
                  </a:lnTo>
                  <a:lnTo>
                    <a:pt x="1107" y="332"/>
                  </a:lnTo>
                  <a:lnTo>
                    <a:pt x="904" y="166"/>
                  </a:lnTo>
                  <a:lnTo>
                    <a:pt x="812" y="93"/>
                  </a:lnTo>
                  <a:lnTo>
                    <a:pt x="720" y="37"/>
                  </a:lnTo>
                  <a:lnTo>
                    <a:pt x="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1" name="Google Shape;3731;p13"/>
            <p:cNvSpPr/>
            <p:nvPr/>
          </p:nvSpPr>
          <p:spPr>
            <a:xfrm>
              <a:off x="4544050" y="378250"/>
              <a:ext cx="26300" cy="33675"/>
            </a:xfrm>
            <a:custGeom>
              <a:avLst/>
              <a:gdLst/>
              <a:ahLst/>
              <a:cxnLst/>
              <a:rect l="l" t="t" r="r" b="b"/>
              <a:pathLst>
                <a:path w="1052" h="1347" extrusionOk="0">
                  <a:moveTo>
                    <a:pt x="517" y="0"/>
                  </a:moveTo>
                  <a:lnTo>
                    <a:pt x="370" y="148"/>
                  </a:lnTo>
                  <a:lnTo>
                    <a:pt x="204" y="295"/>
                  </a:lnTo>
                  <a:lnTo>
                    <a:pt x="130" y="369"/>
                  </a:lnTo>
                  <a:lnTo>
                    <a:pt x="74" y="443"/>
                  </a:lnTo>
                  <a:lnTo>
                    <a:pt x="19" y="516"/>
                  </a:lnTo>
                  <a:lnTo>
                    <a:pt x="1" y="609"/>
                  </a:lnTo>
                  <a:lnTo>
                    <a:pt x="1" y="664"/>
                  </a:lnTo>
                  <a:lnTo>
                    <a:pt x="38" y="738"/>
                  </a:lnTo>
                  <a:lnTo>
                    <a:pt x="93" y="811"/>
                  </a:lnTo>
                  <a:lnTo>
                    <a:pt x="167" y="904"/>
                  </a:lnTo>
                  <a:lnTo>
                    <a:pt x="351" y="1107"/>
                  </a:lnTo>
                  <a:lnTo>
                    <a:pt x="554" y="1346"/>
                  </a:lnTo>
                  <a:lnTo>
                    <a:pt x="738" y="1088"/>
                  </a:lnTo>
                  <a:lnTo>
                    <a:pt x="904" y="885"/>
                  </a:lnTo>
                  <a:lnTo>
                    <a:pt x="960" y="793"/>
                  </a:lnTo>
                  <a:lnTo>
                    <a:pt x="1015" y="701"/>
                  </a:lnTo>
                  <a:lnTo>
                    <a:pt x="1033" y="627"/>
                  </a:lnTo>
                  <a:lnTo>
                    <a:pt x="1052" y="553"/>
                  </a:lnTo>
                  <a:lnTo>
                    <a:pt x="1015" y="480"/>
                  </a:lnTo>
                  <a:lnTo>
                    <a:pt x="978" y="406"/>
                  </a:lnTo>
                  <a:lnTo>
                    <a:pt x="923" y="332"/>
                  </a:lnTo>
                  <a:lnTo>
                    <a:pt x="849" y="258"/>
                  </a:lnTo>
                  <a:lnTo>
                    <a:pt x="683" y="12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2" name="Google Shape;3732;p13"/>
            <p:cNvSpPr/>
            <p:nvPr/>
          </p:nvSpPr>
          <p:spPr>
            <a:xfrm>
              <a:off x="5459050" y="1688725"/>
              <a:ext cx="34125" cy="26300"/>
            </a:xfrm>
            <a:custGeom>
              <a:avLst/>
              <a:gdLst/>
              <a:ahLst/>
              <a:cxnLst/>
              <a:rect l="l" t="t" r="r" b="b"/>
              <a:pathLst>
                <a:path w="1365" h="1052" extrusionOk="0">
                  <a:moveTo>
                    <a:pt x="590" y="1"/>
                  </a:moveTo>
                  <a:lnTo>
                    <a:pt x="517" y="19"/>
                  </a:lnTo>
                  <a:lnTo>
                    <a:pt x="443" y="75"/>
                  </a:lnTo>
                  <a:lnTo>
                    <a:pt x="369" y="130"/>
                  </a:lnTo>
                  <a:lnTo>
                    <a:pt x="295" y="185"/>
                  </a:lnTo>
                  <a:lnTo>
                    <a:pt x="148" y="351"/>
                  </a:lnTo>
                  <a:lnTo>
                    <a:pt x="0" y="499"/>
                  </a:lnTo>
                  <a:lnTo>
                    <a:pt x="148" y="665"/>
                  </a:lnTo>
                  <a:lnTo>
                    <a:pt x="277" y="831"/>
                  </a:lnTo>
                  <a:lnTo>
                    <a:pt x="351" y="904"/>
                  </a:lnTo>
                  <a:lnTo>
                    <a:pt x="425" y="978"/>
                  </a:lnTo>
                  <a:lnTo>
                    <a:pt x="498" y="1015"/>
                  </a:lnTo>
                  <a:lnTo>
                    <a:pt x="572" y="1052"/>
                  </a:lnTo>
                  <a:lnTo>
                    <a:pt x="646" y="1052"/>
                  </a:lnTo>
                  <a:lnTo>
                    <a:pt x="720" y="1034"/>
                  </a:lnTo>
                  <a:lnTo>
                    <a:pt x="793" y="978"/>
                  </a:lnTo>
                  <a:lnTo>
                    <a:pt x="885" y="904"/>
                  </a:lnTo>
                  <a:lnTo>
                    <a:pt x="1107" y="739"/>
                  </a:lnTo>
                  <a:lnTo>
                    <a:pt x="1365" y="554"/>
                  </a:lnTo>
                  <a:lnTo>
                    <a:pt x="1107" y="351"/>
                  </a:lnTo>
                  <a:lnTo>
                    <a:pt x="904" y="167"/>
                  </a:lnTo>
                  <a:lnTo>
                    <a:pt x="830" y="112"/>
                  </a:lnTo>
                  <a:lnTo>
                    <a:pt x="738" y="56"/>
                  </a:lnTo>
                  <a:lnTo>
                    <a:pt x="664" y="19"/>
                  </a:lnTo>
                  <a:lnTo>
                    <a:pt x="5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3" name="Google Shape;3733;p13"/>
            <p:cNvSpPr/>
            <p:nvPr/>
          </p:nvSpPr>
          <p:spPr>
            <a:xfrm>
              <a:off x="4698475" y="899575"/>
              <a:ext cx="30900" cy="24000"/>
            </a:xfrm>
            <a:custGeom>
              <a:avLst/>
              <a:gdLst/>
              <a:ahLst/>
              <a:cxnLst/>
              <a:rect l="l" t="t" r="r" b="b"/>
              <a:pathLst>
                <a:path w="1236" h="960" extrusionOk="0">
                  <a:moveTo>
                    <a:pt x="480" y="1"/>
                  </a:moveTo>
                  <a:lnTo>
                    <a:pt x="406" y="38"/>
                  </a:lnTo>
                  <a:lnTo>
                    <a:pt x="277" y="148"/>
                  </a:lnTo>
                  <a:lnTo>
                    <a:pt x="130" y="296"/>
                  </a:lnTo>
                  <a:lnTo>
                    <a:pt x="1" y="425"/>
                  </a:lnTo>
                  <a:lnTo>
                    <a:pt x="111" y="572"/>
                  </a:lnTo>
                  <a:lnTo>
                    <a:pt x="240" y="738"/>
                  </a:lnTo>
                  <a:lnTo>
                    <a:pt x="369" y="886"/>
                  </a:lnTo>
                  <a:lnTo>
                    <a:pt x="425" y="923"/>
                  </a:lnTo>
                  <a:lnTo>
                    <a:pt x="498" y="960"/>
                  </a:lnTo>
                  <a:lnTo>
                    <a:pt x="572" y="960"/>
                  </a:lnTo>
                  <a:lnTo>
                    <a:pt x="627" y="941"/>
                  </a:lnTo>
                  <a:lnTo>
                    <a:pt x="793" y="831"/>
                  </a:lnTo>
                  <a:lnTo>
                    <a:pt x="996" y="683"/>
                  </a:lnTo>
                  <a:lnTo>
                    <a:pt x="1236" y="517"/>
                  </a:lnTo>
                  <a:lnTo>
                    <a:pt x="1015" y="333"/>
                  </a:lnTo>
                  <a:lnTo>
                    <a:pt x="849" y="167"/>
                  </a:lnTo>
                  <a:lnTo>
                    <a:pt x="683" y="38"/>
                  </a:lnTo>
                  <a:lnTo>
                    <a:pt x="6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4" name="Google Shape;3734;p13"/>
            <p:cNvSpPr/>
            <p:nvPr/>
          </p:nvSpPr>
          <p:spPr>
            <a:xfrm>
              <a:off x="5684450" y="1813200"/>
              <a:ext cx="29525" cy="23075"/>
            </a:xfrm>
            <a:custGeom>
              <a:avLst/>
              <a:gdLst/>
              <a:ahLst/>
              <a:cxnLst/>
              <a:rect l="l" t="t" r="r" b="b"/>
              <a:pathLst>
                <a:path w="1181" h="923" extrusionOk="0">
                  <a:moveTo>
                    <a:pt x="443" y="0"/>
                  </a:moveTo>
                  <a:lnTo>
                    <a:pt x="369" y="19"/>
                  </a:lnTo>
                  <a:lnTo>
                    <a:pt x="296" y="56"/>
                  </a:lnTo>
                  <a:lnTo>
                    <a:pt x="148" y="166"/>
                  </a:lnTo>
                  <a:lnTo>
                    <a:pt x="74" y="240"/>
                  </a:lnTo>
                  <a:lnTo>
                    <a:pt x="38" y="314"/>
                  </a:lnTo>
                  <a:lnTo>
                    <a:pt x="1" y="369"/>
                  </a:lnTo>
                  <a:lnTo>
                    <a:pt x="1" y="424"/>
                  </a:lnTo>
                  <a:lnTo>
                    <a:pt x="19" y="498"/>
                  </a:lnTo>
                  <a:lnTo>
                    <a:pt x="56" y="590"/>
                  </a:lnTo>
                  <a:lnTo>
                    <a:pt x="167" y="738"/>
                  </a:lnTo>
                  <a:lnTo>
                    <a:pt x="222" y="812"/>
                  </a:lnTo>
                  <a:lnTo>
                    <a:pt x="296" y="867"/>
                  </a:lnTo>
                  <a:lnTo>
                    <a:pt x="369" y="904"/>
                  </a:lnTo>
                  <a:lnTo>
                    <a:pt x="443" y="922"/>
                  </a:lnTo>
                  <a:lnTo>
                    <a:pt x="517" y="922"/>
                  </a:lnTo>
                  <a:lnTo>
                    <a:pt x="572" y="885"/>
                  </a:lnTo>
                  <a:lnTo>
                    <a:pt x="738" y="793"/>
                  </a:lnTo>
                  <a:lnTo>
                    <a:pt x="941" y="627"/>
                  </a:lnTo>
                  <a:lnTo>
                    <a:pt x="1181" y="461"/>
                  </a:lnTo>
                  <a:lnTo>
                    <a:pt x="941" y="295"/>
                  </a:lnTo>
                  <a:lnTo>
                    <a:pt x="738"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5" name="Google Shape;3735;p13"/>
            <p:cNvSpPr/>
            <p:nvPr/>
          </p:nvSpPr>
          <p:spPr>
            <a:xfrm>
              <a:off x="5024825" y="1367900"/>
              <a:ext cx="30000" cy="23075"/>
            </a:xfrm>
            <a:custGeom>
              <a:avLst/>
              <a:gdLst/>
              <a:ahLst/>
              <a:cxnLst/>
              <a:rect l="l" t="t" r="r" b="b"/>
              <a:pathLst>
                <a:path w="1200" h="923" extrusionOk="0">
                  <a:moveTo>
                    <a:pt x="443" y="1"/>
                  </a:moveTo>
                  <a:lnTo>
                    <a:pt x="369" y="19"/>
                  </a:lnTo>
                  <a:lnTo>
                    <a:pt x="296" y="56"/>
                  </a:lnTo>
                  <a:lnTo>
                    <a:pt x="148" y="185"/>
                  </a:lnTo>
                  <a:lnTo>
                    <a:pt x="93" y="259"/>
                  </a:lnTo>
                  <a:lnTo>
                    <a:pt x="38" y="314"/>
                  </a:lnTo>
                  <a:lnTo>
                    <a:pt x="19" y="388"/>
                  </a:lnTo>
                  <a:lnTo>
                    <a:pt x="1" y="444"/>
                  </a:lnTo>
                  <a:lnTo>
                    <a:pt x="38" y="517"/>
                  </a:lnTo>
                  <a:lnTo>
                    <a:pt x="74" y="591"/>
                  </a:lnTo>
                  <a:lnTo>
                    <a:pt x="185" y="739"/>
                  </a:lnTo>
                  <a:lnTo>
                    <a:pt x="259" y="812"/>
                  </a:lnTo>
                  <a:lnTo>
                    <a:pt x="333" y="868"/>
                  </a:lnTo>
                  <a:lnTo>
                    <a:pt x="406" y="904"/>
                  </a:lnTo>
                  <a:lnTo>
                    <a:pt x="462" y="923"/>
                  </a:lnTo>
                  <a:lnTo>
                    <a:pt x="535" y="923"/>
                  </a:lnTo>
                  <a:lnTo>
                    <a:pt x="609" y="886"/>
                  </a:lnTo>
                  <a:lnTo>
                    <a:pt x="775" y="794"/>
                  </a:lnTo>
                  <a:lnTo>
                    <a:pt x="960" y="628"/>
                  </a:lnTo>
                  <a:lnTo>
                    <a:pt x="1199" y="444"/>
                  </a:lnTo>
                  <a:lnTo>
                    <a:pt x="960" y="278"/>
                  </a:lnTo>
                  <a:lnTo>
                    <a:pt x="757" y="130"/>
                  </a:lnTo>
                  <a:lnTo>
                    <a:pt x="591" y="38"/>
                  </a:lnTo>
                  <a:lnTo>
                    <a:pt x="517" y="19"/>
                  </a:lnTo>
                  <a:lnTo>
                    <a:pt x="4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6" name="Google Shape;3736;p13"/>
            <p:cNvSpPr/>
            <p:nvPr/>
          </p:nvSpPr>
          <p:spPr>
            <a:xfrm>
              <a:off x="5235950" y="1568425"/>
              <a:ext cx="28600" cy="21700"/>
            </a:xfrm>
            <a:custGeom>
              <a:avLst/>
              <a:gdLst/>
              <a:ahLst/>
              <a:cxnLst/>
              <a:rect l="l" t="t" r="r" b="b"/>
              <a:pathLst>
                <a:path w="1144" h="868" extrusionOk="0">
                  <a:moveTo>
                    <a:pt x="498" y="1"/>
                  </a:moveTo>
                  <a:lnTo>
                    <a:pt x="443" y="19"/>
                  </a:lnTo>
                  <a:lnTo>
                    <a:pt x="369" y="37"/>
                  </a:lnTo>
                  <a:lnTo>
                    <a:pt x="259" y="148"/>
                  </a:lnTo>
                  <a:lnTo>
                    <a:pt x="129" y="277"/>
                  </a:lnTo>
                  <a:lnTo>
                    <a:pt x="0" y="388"/>
                  </a:lnTo>
                  <a:lnTo>
                    <a:pt x="111" y="535"/>
                  </a:lnTo>
                  <a:lnTo>
                    <a:pt x="222" y="683"/>
                  </a:lnTo>
                  <a:lnTo>
                    <a:pt x="351" y="793"/>
                  </a:lnTo>
                  <a:lnTo>
                    <a:pt x="406" y="849"/>
                  </a:lnTo>
                  <a:lnTo>
                    <a:pt x="480" y="867"/>
                  </a:lnTo>
                  <a:lnTo>
                    <a:pt x="535" y="867"/>
                  </a:lnTo>
                  <a:lnTo>
                    <a:pt x="590" y="849"/>
                  </a:lnTo>
                  <a:lnTo>
                    <a:pt x="738" y="757"/>
                  </a:lnTo>
                  <a:lnTo>
                    <a:pt x="922" y="628"/>
                  </a:lnTo>
                  <a:lnTo>
                    <a:pt x="1144" y="462"/>
                  </a:lnTo>
                  <a:lnTo>
                    <a:pt x="941" y="296"/>
                  </a:lnTo>
                  <a:lnTo>
                    <a:pt x="775" y="130"/>
                  </a:lnTo>
                  <a:lnTo>
                    <a:pt x="627" y="37"/>
                  </a:lnTo>
                  <a:lnTo>
                    <a:pt x="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7" name="Google Shape;3737;p13"/>
            <p:cNvSpPr/>
            <p:nvPr/>
          </p:nvSpPr>
          <p:spPr>
            <a:xfrm>
              <a:off x="5382525" y="1677225"/>
              <a:ext cx="21225" cy="26750"/>
            </a:xfrm>
            <a:custGeom>
              <a:avLst/>
              <a:gdLst/>
              <a:ahLst/>
              <a:cxnLst/>
              <a:rect l="l" t="t" r="r" b="b"/>
              <a:pathLst>
                <a:path w="849" h="1070" extrusionOk="0">
                  <a:moveTo>
                    <a:pt x="369" y="0"/>
                  </a:moveTo>
                  <a:lnTo>
                    <a:pt x="314" y="37"/>
                  </a:lnTo>
                  <a:lnTo>
                    <a:pt x="185" y="129"/>
                  </a:lnTo>
                  <a:lnTo>
                    <a:pt x="56" y="258"/>
                  </a:lnTo>
                  <a:lnTo>
                    <a:pt x="19" y="332"/>
                  </a:lnTo>
                  <a:lnTo>
                    <a:pt x="1" y="387"/>
                  </a:lnTo>
                  <a:lnTo>
                    <a:pt x="19" y="461"/>
                  </a:lnTo>
                  <a:lnTo>
                    <a:pt x="38" y="516"/>
                  </a:lnTo>
                  <a:lnTo>
                    <a:pt x="130" y="682"/>
                  </a:lnTo>
                  <a:lnTo>
                    <a:pt x="259" y="848"/>
                  </a:lnTo>
                  <a:lnTo>
                    <a:pt x="406" y="1069"/>
                  </a:lnTo>
                  <a:lnTo>
                    <a:pt x="572" y="867"/>
                  </a:lnTo>
                  <a:lnTo>
                    <a:pt x="720" y="701"/>
                  </a:lnTo>
                  <a:lnTo>
                    <a:pt x="830" y="572"/>
                  </a:lnTo>
                  <a:lnTo>
                    <a:pt x="849" y="516"/>
                  </a:lnTo>
                  <a:lnTo>
                    <a:pt x="849" y="461"/>
                  </a:lnTo>
                  <a:lnTo>
                    <a:pt x="830" y="387"/>
                  </a:lnTo>
                  <a:lnTo>
                    <a:pt x="794" y="313"/>
                  </a:lnTo>
                  <a:lnTo>
                    <a:pt x="701" y="184"/>
                  </a:lnTo>
                  <a:lnTo>
                    <a:pt x="572" y="74"/>
                  </a:lnTo>
                  <a:lnTo>
                    <a:pt x="499" y="37"/>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8" name="Google Shape;3738;p13"/>
            <p:cNvSpPr/>
            <p:nvPr/>
          </p:nvSpPr>
          <p:spPr>
            <a:xfrm>
              <a:off x="4635325" y="801400"/>
              <a:ext cx="20300" cy="26300"/>
            </a:xfrm>
            <a:custGeom>
              <a:avLst/>
              <a:gdLst/>
              <a:ahLst/>
              <a:cxnLst/>
              <a:rect l="l" t="t" r="r" b="b"/>
              <a:pathLst>
                <a:path w="812" h="1052" extrusionOk="0">
                  <a:moveTo>
                    <a:pt x="388" y="0"/>
                  </a:moveTo>
                  <a:lnTo>
                    <a:pt x="240" y="203"/>
                  </a:lnTo>
                  <a:lnTo>
                    <a:pt x="111" y="388"/>
                  </a:lnTo>
                  <a:lnTo>
                    <a:pt x="19" y="535"/>
                  </a:lnTo>
                  <a:lnTo>
                    <a:pt x="0" y="590"/>
                  </a:lnTo>
                  <a:lnTo>
                    <a:pt x="0" y="646"/>
                  </a:lnTo>
                  <a:lnTo>
                    <a:pt x="19" y="720"/>
                  </a:lnTo>
                  <a:lnTo>
                    <a:pt x="56" y="775"/>
                  </a:lnTo>
                  <a:lnTo>
                    <a:pt x="166" y="904"/>
                  </a:lnTo>
                  <a:lnTo>
                    <a:pt x="296" y="1015"/>
                  </a:lnTo>
                  <a:lnTo>
                    <a:pt x="369" y="1033"/>
                  </a:lnTo>
                  <a:lnTo>
                    <a:pt x="425" y="1051"/>
                  </a:lnTo>
                  <a:lnTo>
                    <a:pt x="480" y="1033"/>
                  </a:lnTo>
                  <a:lnTo>
                    <a:pt x="554" y="996"/>
                  </a:lnTo>
                  <a:lnTo>
                    <a:pt x="664" y="885"/>
                  </a:lnTo>
                  <a:lnTo>
                    <a:pt x="775" y="756"/>
                  </a:lnTo>
                  <a:lnTo>
                    <a:pt x="812" y="683"/>
                  </a:lnTo>
                  <a:lnTo>
                    <a:pt x="812" y="627"/>
                  </a:lnTo>
                  <a:lnTo>
                    <a:pt x="812" y="554"/>
                  </a:lnTo>
                  <a:lnTo>
                    <a:pt x="793" y="498"/>
                  </a:lnTo>
                  <a:lnTo>
                    <a:pt x="683" y="369"/>
                  </a:lnTo>
                  <a:lnTo>
                    <a:pt x="554" y="203"/>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9" name="Google Shape;3739;p13"/>
            <p:cNvSpPr/>
            <p:nvPr/>
          </p:nvSpPr>
          <p:spPr>
            <a:xfrm>
              <a:off x="4532075" y="455675"/>
              <a:ext cx="21225" cy="26775"/>
            </a:xfrm>
            <a:custGeom>
              <a:avLst/>
              <a:gdLst/>
              <a:ahLst/>
              <a:cxnLst/>
              <a:rect l="l" t="t" r="r" b="b"/>
              <a:pathLst>
                <a:path w="849" h="1071" extrusionOk="0">
                  <a:moveTo>
                    <a:pt x="461" y="1"/>
                  </a:moveTo>
                  <a:lnTo>
                    <a:pt x="295" y="204"/>
                  </a:lnTo>
                  <a:lnTo>
                    <a:pt x="148" y="351"/>
                  </a:lnTo>
                  <a:lnTo>
                    <a:pt x="37" y="499"/>
                  </a:lnTo>
                  <a:lnTo>
                    <a:pt x="19" y="554"/>
                  </a:lnTo>
                  <a:lnTo>
                    <a:pt x="0" y="609"/>
                  </a:lnTo>
                  <a:lnTo>
                    <a:pt x="19" y="665"/>
                  </a:lnTo>
                  <a:lnTo>
                    <a:pt x="56" y="738"/>
                  </a:lnTo>
                  <a:lnTo>
                    <a:pt x="166" y="886"/>
                  </a:lnTo>
                  <a:lnTo>
                    <a:pt x="277" y="996"/>
                  </a:lnTo>
                  <a:lnTo>
                    <a:pt x="351" y="1052"/>
                  </a:lnTo>
                  <a:lnTo>
                    <a:pt x="424" y="1070"/>
                  </a:lnTo>
                  <a:lnTo>
                    <a:pt x="461" y="1070"/>
                  </a:lnTo>
                  <a:lnTo>
                    <a:pt x="535" y="1052"/>
                  </a:lnTo>
                  <a:lnTo>
                    <a:pt x="664" y="960"/>
                  </a:lnTo>
                  <a:lnTo>
                    <a:pt x="793" y="831"/>
                  </a:lnTo>
                  <a:lnTo>
                    <a:pt x="830" y="757"/>
                  </a:lnTo>
                  <a:lnTo>
                    <a:pt x="849" y="701"/>
                  </a:lnTo>
                  <a:lnTo>
                    <a:pt x="849" y="628"/>
                  </a:lnTo>
                  <a:lnTo>
                    <a:pt x="830" y="554"/>
                  </a:lnTo>
                  <a:lnTo>
                    <a:pt x="738" y="406"/>
                  </a:lnTo>
                  <a:lnTo>
                    <a:pt x="609" y="222"/>
                  </a:lnTo>
                  <a:lnTo>
                    <a:pt x="4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0" name="Google Shape;3740;p13"/>
            <p:cNvSpPr/>
            <p:nvPr/>
          </p:nvSpPr>
          <p:spPr>
            <a:xfrm>
              <a:off x="5604700" y="1800300"/>
              <a:ext cx="27225" cy="20300"/>
            </a:xfrm>
            <a:custGeom>
              <a:avLst/>
              <a:gdLst/>
              <a:ahLst/>
              <a:cxnLst/>
              <a:rect l="l" t="t" r="r" b="b"/>
              <a:pathLst>
                <a:path w="1089" h="812" extrusionOk="0">
                  <a:moveTo>
                    <a:pt x="462" y="0"/>
                  </a:moveTo>
                  <a:lnTo>
                    <a:pt x="407" y="18"/>
                  </a:lnTo>
                  <a:lnTo>
                    <a:pt x="351" y="37"/>
                  </a:lnTo>
                  <a:lnTo>
                    <a:pt x="222" y="148"/>
                  </a:lnTo>
                  <a:lnTo>
                    <a:pt x="112" y="277"/>
                  </a:lnTo>
                  <a:lnTo>
                    <a:pt x="1" y="387"/>
                  </a:lnTo>
                  <a:lnTo>
                    <a:pt x="112" y="516"/>
                  </a:lnTo>
                  <a:lnTo>
                    <a:pt x="222" y="645"/>
                  </a:lnTo>
                  <a:lnTo>
                    <a:pt x="314" y="756"/>
                  </a:lnTo>
                  <a:lnTo>
                    <a:pt x="370" y="793"/>
                  </a:lnTo>
                  <a:lnTo>
                    <a:pt x="443" y="811"/>
                  </a:lnTo>
                  <a:lnTo>
                    <a:pt x="499" y="811"/>
                  </a:lnTo>
                  <a:lnTo>
                    <a:pt x="554" y="793"/>
                  </a:lnTo>
                  <a:lnTo>
                    <a:pt x="702" y="701"/>
                  </a:lnTo>
                  <a:lnTo>
                    <a:pt x="867" y="572"/>
                  </a:lnTo>
                  <a:lnTo>
                    <a:pt x="1089" y="424"/>
                  </a:lnTo>
                  <a:lnTo>
                    <a:pt x="886" y="258"/>
                  </a:lnTo>
                  <a:lnTo>
                    <a:pt x="720"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1" name="Google Shape;3741;p13"/>
            <p:cNvSpPr/>
            <p:nvPr/>
          </p:nvSpPr>
          <p:spPr>
            <a:xfrm>
              <a:off x="4582325" y="635000"/>
              <a:ext cx="28600" cy="22150"/>
            </a:xfrm>
            <a:custGeom>
              <a:avLst/>
              <a:gdLst/>
              <a:ahLst/>
              <a:cxnLst/>
              <a:rect l="l" t="t" r="r" b="b"/>
              <a:pathLst>
                <a:path w="1144" h="886" extrusionOk="0">
                  <a:moveTo>
                    <a:pt x="480" y="0"/>
                  </a:moveTo>
                  <a:lnTo>
                    <a:pt x="406" y="19"/>
                  </a:lnTo>
                  <a:lnTo>
                    <a:pt x="350" y="56"/>
                  </a:lnTo>
                  <a:lnTo>
                    <a:pt x="240" y="166"/>
                  </a:lnTo>
                  <a:lnTo>
                    <a:pt x="129" y="314"/>
                  </a:lnTo>
                  <a:lnTo>
                    <a:pt x="0" y="443"/>
                  </a:lnTo>
                  <a:lnTo>
                    <a:pt x="129" y="572"/>
                  </a:lnTo>
                  <a:lnTo>
                    <a:pt x="258" y="701"/>
                  </a:lnTo>
                  <a:lnTo>
                    <a:pt x="387" y="812"/>
                  </a:lnTo>
                  <a:lnTo>
                    <a:pt x="443" y="867"/>
                  </a:lnTo>
                  <a:lnTo>
                    <a:pt x="516" y="885"/>
                  </a:lnTo>
                  <a:lnTo>
                    <a:pt x="572" y="885"/>
                  </a:lnTo>
                  <a:lnTo>
                    <a:pt x="627" y="848"/>
                  </a:lnTo>
                  <a:lnTo>
                    <a:pt x="775" y="738"/>
                  </a:lnTo>
                  <a:lnTo>
                    <a:pt x="940" y="590"/>
                  </a:lnTo>
                  <a:lnTo>
                    <a:pt x="1143" y="406"/>
                  </a:lnTo>
                  <a:lnTo>
                    <a:pt x="940" y="258"/>
                  </a:lnTo>
                  <a:lnTo>
                    <a:pt x="756" y="129"/>
                  </a:lnTo>
                  <a:lnTo>
                    <a:pt x="609" y="37"/>
                  </a:lnTo>
                  <a:lnTo>
                    <a:pt x="535" y="19"/>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2" name="Google Shape;3742;p13"/>
            <p:cNvSpPr/>
            <p:nvPr/>
          </p:nvSpPr>
          <p:spPr>
            <a:xfrm>
              <a:off x="5092125" y="1463800"/>
              <a:ext cx="19850" cy="25375"/>
            </a:xfrm>
            <a:custGeom>
              <a:avLst/>
              <a:gdLst/>
              <a:ahLst/>
              <a:cxnLst/>
              <a:rect l="l" t="t" r="r" b="b"/>
              <a:pathLst>
                <a:path w="794" h="1015" extrusionOk="0">
                  <a:moveTo>
                    <a:pt x="425" y="0"/>
                  </a:moveTo>
                  <a:lnTo>
                    <a:pt x="369" y="19"/>
                  </a:lnTo>
                  <a:lnTo>
                    <a:pt x="296" y="55"/>
                  </a:lnTo>
                  <a:lnTo>
                    <a:pt x="167" y="148"/>
                  </a:lnTo>
                  <a:lnTo>
                    <a:pt x="56" y="277"/>
                  </a:lnTo>
                  <a:lnTo>
                    <a:pt x="19" y="332"/>
                  </a:lnTo>
                  <a:lnTo>
                    <a:pt x="1" y="387"/>
                  </a:lnTo>
                  <a:lnTo>
                    <a:pt x="1" y="443"/>
                  </a:lnTo>
                  <a:lnTo>
                    <a:pt x="38" y="516"/>
                  </a:lnTo>
                  <a:lnTo>
                    <a:pt x="130" y="645"/>
                  </a:lnTo>
                  <a:lnTo>
                    <a:pt x="259" y="811"/>
                  </a:lnTo>
                  <a:lnTo>
                    <a:pt x="406" y="1014"/>
                  </a:lnTo>
                  <a:lnTo>
                    <a:pt x="554" y="811"/>
                  </a:lnTo>
                  <a:lnTo>
                    <a:pt x="683" y="645"/>
                  </a:lnTo>
                  <a:lnTo>
                    <a:pt x="775" y="498"/>
                  </a:lnTo>
                  <a:lnTo>
                    <a:pt x="794" y="443"/>
                  </a:lnTo>
                  <a:lnTo>
                    <a:pt x="794" y="369"/>
                  </a:lnTo>
                  <a:lnTo>
                    <a:pt x="794" y="314"/>
                  </a:lnTo>
                  <a:lnTo>
                    <a:pt x="757" y="258"/>
                  </a:lnTo>
                  <a:lnTo>
                    <a:pt x="646" y="129"/>
                  </a:lnTo>
                  <a:lnTo>
                    <a:pt x="535" y="37"/>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3" name="Google Shape;3743;p13"/>
            <p:cNvSpPr/>
            <p:nvPr/>
          </p:nvSpPr>
          <p:spPr>
            <a:xfrm>
              <a:off x="4885625" y="1258200"/>
              <a:ext cx="16625" cy="21700"/>
            </a:xfrm>
            <a:custGeom>
              <a:avLst/>
              <a:gdLst/>
              <a:ahLst/>
              <a:cxnLst/>
              <a:rect l="l" t="t" r="r" b="b"/>
              <a:pathLst>
                <a:path w="665" h="868" extrusionOk="0">
                  <a:moveTo>
                    <a:pt x="295" y="1"/>
                  </a:moveTo>
                  <a:lnTo>
                    <a:pt x="185" y="185"/>
                  </a:lnTo>
                  <a:lnTo>
                    <a:pt x="74" y="314"/>
                  </a:lnTo>
                  <a:lnTo>
                    <a:pt x="0" y="443"/>
                  </a:lnTo>
                  <a:lnTo>
                    <a:pt x="0" y="499"/>
                  </a:lnTo>
                  <a:lnTo>
                    <a:pt x="0" y="535"/>
                  </a:lnTo>
                  <a:lnTo>
                    <a:pt x="19" y="591"/>
                  </a:lnTo>
                  <a:lnTo>
                    <a:pt x="37" y="628"/>
                  </a:lnTo>
                  <a:lnTo>
                    <a:pt x="129" y="720"/>
                  </a:lnTo>
                  <a:lnTo>
                    <a:pt x="351" y="867"/>
                  </a:lnTo>
                  <a:lnTo>
                    <a:pt x="554" y="683"/>
                  </a:lnTo>
                  <a:lnTo>
                    <a:pt x="627" y="591"/>
                  </a:lnTo>
                  <a:lnTo>
                    <a:pt x="646" y="535"/>
                  </a:lnTo>
                  <a:lnTo>
                    <a:pt x="664" y="480"/>
                  </a:lnTo>
                  <a:lnTo>
                    <a:pt x="646" y="443"/>
                  </a:lnTo>
                  <a:lnTo>
                    <a:pt x="627" y="388"/>
                  </a:lnTo>
                  <a:lnTo>
                    <a:pt x="554" y="277"/>
                  </a:lnTo>
                  <a:lnTo>
                    <a:pt x="424" y="148"/>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4" name="Google Shape;3744;p13"/>
            <p:cNvSpPr/>
            <p:nvPr/>
          </p:nvSpPr>
          <p:spPr>
            <a:xfrm>
              <a:off x="4754250" y="1072900"/>
              <a:ext cx="16150" cy="20775"/>
            </a:xfrm>
            <a:custGeom>
              <a:avLst/>
              <a:gdLst/>
              <a:ahLst/>
              <a:cxnLst/>
              <a:rect l="l" t="t" r="r" b="b"/>
              <a:pathLst>
                <a:path w="646" h="831" extrusionOk="0">
                  <a:moveTo>
                    <a:pt x="332" y="1"/>
                  </a:moveTo>
                  <a:lnTo>
                    <a:pt x="203" y="167"/>
                  </a:lnTo>
                  <a:lnTo>
                    <a:pt x="111" y="314"/>
                  </a:lnTo>
                  <a:lnTo>
                    <a:pt x="37" y="425"/>
                  </a:lnTo>
                  <a:lnTo>
                    <a:pt x="19" y="480"/>
                  </a:lnTo>
                  <a:lnTo>
                    <a:pt x="1" y="517"/>
                  </a:lnTo>
                  <a:lnTo>
                    <a:pt x="19" y="572"/>
                  </a:lnTo>
                  <a:lnTo>
                    <a:pt x="37" y="627"/>
                  </a:lnTo>
                  <a:lnTo>
                    <a:pt x="130" y="720"/>
                  </a:lnTo>
                  <a:lnTo>
                    <a:pt x="222" y="812"/>
                  </a:lnTo>
                  <a:lnTo>
                    <a:pt x="259" y="830"/>
                  </a:lnTo>
                  <a:lnTo>
                    <a:pt x="296" y="830"/>
                  </a:lnTo>
                  <a:lnTo>
                    <a:pt x="406" y="793"/>
                  </a:lnTo>
                  <a:lnTo>
                    <a:pt x="517" y="701"/>
                  </a:lnTo>
                  <a:lnTo>
                    <a:pt x="609" y="609"/>
                  </a:lnTo>
                  <a:lnTo>
                    <a:pt x="646" y="572"/>
                  </a:lnTo>
                  <a:lnTo>
                    <a:pt x="646" y="517"/>
                  </a:lnTo>
                  <a:lnTo>
                    <a:pt x="646" y="462"/>
                  </a:lnTo>
                  <a:lnTo>
                    <a:pt x="627" y="425"/>
                  </a:lnTo>
                  <a:lnTo>
                    <a:pt x="554" y="314"/>
                  </a:lnTo>
                  <a:lnTo>
                    <a:pt x="443" y="167"/>
                  </a:lnTo>
                  <a:lnTo>
                    <a:pt x="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5" name="Google Shape;3745;p13"/>
            <p:cNvSpPr/>
            <p:nvPr/>
          </p:nvSpPr>
          <p:spPr>
            <a:xfrm>
              <a:off x="5530950" y="1788300"/>
              <a:ext cx="20325" cy="15700"/>
            </a:xfrm>
            <a:custGeom>
              <a:avLst/>
              <a:gdLst/>
              <a:ahLst/>
              <a:cxnLst/>
              <a:rect l="l" t="t" r="r" b="b"/>
              <a:pathLst>
                <a:path w="813" h="628" extrusionOk="0">
                  <a:moveTo>
                    <a:pt x="240" y="1"/>
                  </a:moveTo>
                  <a:lnTo>
                    <a:pt x="185" y="38"/>
                  </a:lnTo>
                  <a:lnTo>
                    <a:pt x="93" y="130"/>
                  </a:lnTo>
                  <a:lnTo>
                    <a:pt x="19" y="222"/>
                  </a:lnTo>
                  <a:lnTo>
                    <a:pt x="1" y="277"/>
                  </a:lnTo>
                  <a:lnTo>
                    <a:pt x="1" y="314"/>
                  </a:lnTo>
                  <a:lnTo>
                    <a:pt x="38" y="406"/>
                  </a:lnTo>
                  <a:lnTo>
                    <a:pt x="130" y="517"/>
                  </a:lnTo>
                  <a:lnTo>
                    <a:pt x="222" y="591"/>
                  </a:lnTo>
                  <a:lnTo>
                    <a:pt x="277" y="628"/>
                  </a:lnTo>
                  <a:lnTo>
                    <a:pt x="370" y="628"/>
                  </a:lnTo>
                  <a:lnTo>
                    <a:pt x="425" y="609"/>
                  </a:lnTo>
                  <a:lnTo>
                    <a:pt x="536" y="535"/>
                  </a:lnTo>
                  <a:lnTo>
                    <a:pt x="665" y="406"/>
                  </a:lnTo>
                  <a:lnTo>
                    <a:pt x="812" y="277"/>
                  </a:lnTo>
                  <a:lnTo>
                    <a:pt x="646" y="167"/>
                  </a:lnTo>
                  <a:lnTo>
                    <a:pt x="499" y="74"/>
                  </a:lnTo>
                  <a:lnTo>
                    <a:pt x="388" y="19"/>
                  </a:lnTo>
                  <a:lnTo>
                    <a:pt x="3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6" name="Google Shape;3746;p13"/>
            <p:cNvSpPr/>
            <p:nvPr/>
          </p:nvSpPr>
          <p:spPr>
            <a:xfrm>
              <a:off x="4483200" y="289750"/>
              <a:ext cx="16175" cy="20750"/>
            </a:xfrm>
            <a:custGeom>
              <a:avLst/>
              <a:gdLst/>
              <a:ahLst/>
              <a:cxnLst/>
              <a:rect l="l" t="t" r="r" b="b"/>
              <a:pathLst>
                <a:path w="647" h="830" extrusionOk="0">
                  <a:moveTo>
                    <a:pt x="370" y="0"/>
                  </a:moveTo>
                  <a:lnTo>
                    <a:pt x="259" y="37"/>
                  </a:lnTo>
                  <a:lnTo>
                    <a:pt x="148" y="111"/>
                  </a:lnTo>
                  <a:lnTo>
                    <a:pt x="56" y="203"/>
                  </a:lnTo>
                  <a:lnTo>
                    <a:pt x="19" y="258"/>
                  </a:lnTo>
                  <a:lnTo>
                    <a:pt x="1" y="295"/>
                  </a:lnTo>
                  <a:lnTo>
                    <a:pt x="1" y="350"/>
                  </a:lnTo>
                  <a:lnTo>
                    <a:pt x="19" y="406"/>
                  </a:lnTo>
                  <a:lnTo>
                    <a:pt x="93" y="516"/>
                  </a:lnTo>
                  <a:lnTo>
                    <a:pt x="185" y="664"/>
                  </a:lnTo>
                  <a:lnTo>
                    <a:pt x="296" y="830"/>
                  </a:lnTo>
                  <a:lnTo>
                    <a:pt x="425" y="664"/>
                  </a:lnTo>
                  <a:lnTo>
                    <a:pt x="536" y="535"/>
                  </a:lnTo>
                  <a:lnTo>
                    <a:pt x="628" y="424"/>
                  </a:lnTo>
                  <a:lnTo>
                    <a:pt x="646" y="387"/>
                  </a:lnTo>
                  <a:lnTo>
                    <a:pt x="646" y="332"/>
                  </a:lnTo>
                  <a:lnTo>
                    <a:pt x="646" y="277"/>
                  </a:lnTo>
                  <a:lnTo>
                    <a:pt x="628" y="240"/>
                  </a:lnTo>
                  <a:lnTo>
                    <a:pt x="554" y="129"/>
                  </a:lnTo>
                  <a:lnTo>
                    <a:pt x="462" y="37"/>
                  </a:lnTo>
                  <a:lnTo>
                    <a:pt x="407" y="19"/>
                  </a:lnTo>
                  <a:lnTo>
                    <a:pt x="3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7" name="Google Shape;3747;p13"/>
            <p:cNvSpPr/>
            <p:nvPr/>
          </p:nvSpPr>
          <p:spPr>
            <a:xfrm>
              <a:off x="4819250" y="1167400"/>
              <a:ext cx="17525" cy="22150"/>
            </a:xfrm>
            <a:custGeom>
              <a:avLst/>
              <a:gdLst/>
              <a:ahLst/>
              <a:cxnLst/>
              <a:rect l="l" t="t" r="r" b="b"/>
              <a:pathLst>
                <a:path w="701" h="886" extrusionOk="0">
                  <a:moveTo>
                    <a:pt x="388" y="0"/>
                  </a:moveTo>
                  <a:lnTo>
                    <a:pt x="166" y="185"/>
                  </a:lnTo>
                  <a:lnTo>
                    <a:pt x="56" y="295"/>
                  </a:lnTo>
                  <a:lnTo>
                    <a:pt x="37" y="332"/>
                  </a:lnTo>
                  <a:lnTo>
                    <a:pt x="0" y="388"/>
                  </a:lnTo>
                  <a:lnTo>
                    <a:pt x="0" y="443"/>
                  </a:lnTo>
                  <a:lnTo>
                    <a:pt x="19" y="480"/>
                  </a:lnTo>
                  <a:lnTo>
                    <a:pt x="93" y="590"/>
                  </a:lnTo>
                  <a:lnTo>
                    <a:pt x="203" y="738"/>
                  </a:lnTo>
                  <a:lnTo>
                    <a:pt x="332" y="885"/>
                  </a:lnTo>
                  <a:lnTo>
                    <a:pt x="461" y="738"/>
                  </a:lnTo>
                  <a:lnTo>
                    <a:pt x="590" y="627"/>
                  </a:lnTo>
                  <a:lnTo>
                    <a:pt x="683" y="517"/>
                  </a:lnTo>
                  <a:lnTo>
                    <a:pt x="701" y="480"/>
                  </a:lnTo>
                  <a:lnTo>
                    <a:pt x="701" y="443"/>
                  </a:lnTo>
                  <a:lnTo>
                    <a:pt x="683" y="369"/>
                  </a:lnTo>
                  <a:lnTo>
                    <a:pt x="664" y="314"/>
                  </a:lnTo>
                  <a:lnTo>
                    <a:pt x="572" y="222"/>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8" name="Google Shape;3748;p13"/>
            <p:cNvSpPr/>
            <p:nvPr/>
          </p:nvSpPr>
          <p:spPr>
            <a:xfrm>
              <a:off x="6150025" y="1979600"/>
              <a:ext cx="19375" cy="15700"/>
            </a:xfrm>
            <a:custGeom>
              <a:avLst/>
              <a:gdLst/>
              <a:ahLst/>
              <a:cxnLst/>
              <a:rect l="l" t="t" r="r" b="b"/>
              <a:pathLst>
                <a:path w="775" h="628" extrusionOk="0">
                  <a:moveTo>
                    <a:pt x="314" y="0"/>
                  </a:moveTo>
                  <a:lnTo>
                    <a:pt x="277" y="19"/>
                  </a:lnTo>
                  <a:lnTo>
                    <a:pt x="185" y="93"/>
                  </a:lnTo>
                  <a:lnTo>
                    <a:pt x="0" y="259"/>
                  </a:lnTo>
                  <a:lnTo>
                    <a:pt x="148" y="480"/>
                  </a:lnTo>
                  <a:lnTo>
                    <a:pt x="221" y="572"/>
                  </a:lnTo>
                  <a:lnTo>
                    <a:pt x="277" y="590"/>
                  </a:lnTo>
                  <a:lnTo>
                    <a:pt x="314" y="627"/>
                  </a:lnTo>
                  <a:lnTo>
                    <a:pt x="351" y="627"/>
                  </a:lnTo>
                  <a:lnTo>
                    <a:pt x="406" y="609"/>
                  </a:lnTo>
                  <a:lnTo>
                    <a:pt x="498" y="554"/>
                  </a:lnTo>
                  <a:lnTo>
                    <a:pt x="627" y="461"/>
                  </a:lnTo>
                  <a:lnTo>
                    <a:pt x="775" y="351"/>
                  </a:lnTo>
                  <a:lnTo>
                    <a:pt x="646" y="222"/>
                  </a:lnTo>
                  <a:lnTo>
                    <a:pt x="535" y="111"/>
                  </a:lnTo>
                  <a:lnTo>
                    <a:pt x="443" y="37"/>
                  </a:lnTo>
                  <a:lnTo>
                    <a:pt x="4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9" name="Google Shape;3749;p13"/>
            <p:cNvSpPr/>
            <p:nvPr/>
          </p:nvSpPr>
          <p:spPr>
            <a:xfrm>
              <a:off x="5993300" y="1947325"/>
              <a:ext cx="15700" cy="19850"/>
            </a:xfrm>
            <a:custGeom>
              <a:avLst/>
              <a:gdLst/>
              <a:ahLst/>
              <a:cxnLst/>
              <a:rect l="l" t="t" r="r" b="b"/>
              <a:pathLst>
                <a:path w="628" h="794" extrusionOk="0">
                  <a:moveTo>
                    <a:pt x="295" y="1"/>
                  </a:moveTo>
                  <a:lnTo>
                    <a:pt x="185" y="148"/>
                  </a:lnTo>
                  <a:lnTo>
                    <a:pt x="92" y="259"/>
                  </a:lnTo>
                  <a:lnTo>
                    <a:pt x="19" y="370"/>
                  </a:lnTo>
                  <a:lnTo>
                    <a:pt x="0" y="406"/>
                  </a:lnTo>
                  <a:lnTo>
                    <a:pt x="0" y="462"/>
                  </a:lnTo>
                  <a:lnTo>
                    <a:pt x="19" y="499"/>
                  </a:lnTo>
                  <a:lnTo>
                    <a:pt x="37" y="536"/>
                  </a:lnTo>
                  <a:lnTo>
                    <a:pt x="111" y="628"/>
                  </a:lnTo>
                  <a:lnTo>
                    <a:pt x="295" y="794"/>
                  </a:lnTo>
                  <a:lnTo>
                    <a:pt x="498" y="628"/>
                  </a:lnTo>
                  <a:lnTo>
                    <a:pt x="572" y="536"/>
                  </a:lnTo>
                  <a:lnTo>
                    <a:pt x="609" y="480"/>
                  </a:lnTo>
                  <a:lnTo>
                    <a:pt x="627" y="425"/>
                  </a:lnTo>
                  <a:lnTo>
                    <a:pt x="627" y="388"/>
                  </a:lnTo>
                  <a:lnTo>
                    <a:pt x="609" y="351"/>
                  </a:lnTo>
                  <a:lnTo>
                    <a:pt x="535" y="259"/>
                  </a:lnTo>
                  <a:lnTo>
                    <a:pt x="424" y="130"/>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0" name="Google Shape;3750;p13"/>
            <p:cNvSpPr/>
            <p:nvPr/>
          </p:nvSpPr>
          <p:spPr>
            <a:xfrm>
              <a:off x="6072575" y="1965300"/>
              <a:ext cx="19850" cy="15700"/>
            </a:xfrm>
            <a:custGeom>
              <a:avLst/>
              <a:gdLst/>
              <a:ahLst/>
              <a:cxnLst/>
              <a:rect l="l" t="t" r="r" b="b"/>
              <a:pathLst>
                <a:path w="794" h="628" extrusionOk="0">
                  <a:moveTo>
                    <a:pt x="333" y="1"/>
                  </a:moveTo>
                  <a:lnTo>
                    <a:pt x="296" y="19"/>
                  </a:lnTo>
                  <a:lnTo>
                    <a:pt x="259" y="38"/>
                  </a:lnTo>
                  <a:lnTo>
                    <a:pt x="167" y="112"/>
                  </a:lnTo>
                  <a:lnTo>
                    <a:pt x="1" y="296"/>
                  </a:lnTo>
                  <a:lnTo>
                    <a:pt x="185" y="499"/>
                  </a:lnTo>
                  <a:lnTo>
                    <a:pt x="277" y="572"/>
                  </a:lnTo>
                  <a:lnTo>
                    <a:pt x="314" y="609"/>
                  </a:lnTo>
                  <a:lnTo>
                    <a:pt x="369" y="628"/>
                  </a:lnTo>
                  <a:lnTo>
                    <a:pt x="406" y="628"/>
                  </a:lnTo>
                  <a:lnTo>
                    <a:pt x="443" y="609"/>
                  </a:lnTo>
                  <a:lnTo>
                    <a:pt x="554" y="517"/>
                  </a:lnTo>
                  <a:lnTo>
                    <a:pt x="664" y="407"/>
                  </a:lnTo>
                  <a:lnTo>
                    <a:pt x="793" y="296"/>
                  </a:lnTo>
                  <a:lnTo>
                    <a:pt x="646" y="185"/>
                  </a:lnTo>
                  <a:lnTo>
                    <a:pt x="535" y="93"/>
                  </a:lnTo>
                  <a:lnTo>
                    <a:pt x="425" y="19"/>
                  </a:lnTo>
                  <a:lnTo>
                    <a:pt x="3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751" name="Google Shape;3751;p13"/>
          <p:cNvSpPr/>
          <p:nvPr/>
        </p:nvSpPr>
        <p:spPr>
          <a:xfrm>
            <a:off x="11512367" y="1398734"/>
            <a:ext cx="434667" cy="649167"/>
          </a:xfrm>
          <a:custGeom>
            <a:avLst/>
            <a:gdLst/>
            <a:ahLst/>
            <a:cxnLst/>
            <a:rect l="l" t="t" r="r" b="b"/>
            <a:pathLst>
              <a:path w="13040" h="19475" extrusionOk="0">
                <a:moveTo>
                  <a:pt x="13040" y="0"/>
                </a:moveTo>
                <a:lnTo>
                  <a:pt x="2315" y="11120"/>
                </a:lnTo>
                <a:lnTo>
                  <a:pt x="6454" y="11215"/>
                </a:lnTo>
                <a:lnTo>
                  <a:pt x="0" y="19475"/>
                </a:lnTo>
                <a:lnTo>
                  <a:pt x="10594" y="10293"/>
                </a:lnTo>
                <a:lnTo>
                  <a:pt x="6736" y="9164"/>
                </a:lnTo>
                <a:lnTo>
                  <a:pt x="13040" y="0"/>
                </a:ln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752" name="Google Shape;3752;p13"/>
          <p:cNvSpPr/>
          <p:nvPr/>
        </p:nvSpPr>
        <p:spPr>
          <a:xfrm rot="-5400000">
            <a:off x="11544500" y="2418233"/>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753" name="Google Shape;3753;p13"/>
          <p:cNvSpPr/>
          <p:nvPr/>
        </p:nvSpPr>
        <p:spPr>
          <a:xfrm rot="-5400000">
            <a:off x="11849300" y="2690333"/>
            <a:ext cx="174400" cy="1744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3754" name="Google Shape;3754;p13"/>
          <p:cNvGrpSpPr/>
          <p:nvPr/>
        </p:nvGrpSpPr>
        <p:grpSpPr>
          <a:xfrm rot="10800000">
            <a:off x="10116667" y="4959683"/>
            <a:ext cx="3535773" cy="2955372"/>
            <a:chOff x="8778750" y="1654938"/>
            <a:chExt cx="2651830" cy="2216529"/>
          </a:xfrm>
        </p:grpSpPr>
        <p:sp>
          <p:nvSpPr>
            <p:cNvPr id="3755" name="Google Shape;3755;p13"/>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6" name="Google Shape;3756;p13"/>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7" name="Google Shape;3757;p13"/>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8" name="Google Shape;3758;p13"/>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9" name="Google Shape;3759;p13"/>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0" name="Google Shape;3760;p13"/>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1" name="Google Shape;3761;p13"/>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2" name="Google Shape;3762;p13"/>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3" name="Google Shape;3763;p13"/>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191216279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3">
  <p:cSld name="Title and text 3">
    <p:spTree>
      <p:nvGrpSpPr>
        <p:cNvPr id="1" name="Shape 5047"/>
        <p:cNvGrpSpPr/>
        <p:nvPr/>
      </p:nvGrpSpPr>
      <p:grpSpPr>
        <a:xfrm>
          <a:off x="0" y="0"/>
          <a:ext cx="0" cy="0"/>
          <a:chOff x="0" y="0"/>
          <a:chExt cx="0" cy="0"/>
        </a:xfrm>
      </p:grpSpPr>
      <p:sp>
        <p:nvSpPr>
          <p:cNvPr id="5048" name="Google Shape;5048;p21"/>
          <p:cNvSpPr txBox="1">
            <a:spLocks noGrp="1"/>
          </p:cNvSpPr>
          <p:nvPr>
            <p:ph type="title"/>
          </p:nvPr>
        </p:nvSpPr>
        <p:spPr>
          <a:xfrm>
            <a:off x="929800" y="2422100"/>
            <a:ext cx="5485200" cy="1280000"/>
          </a:xfrm>
          <a:prstGeom prst="rect">
            <a:avLst/>
          </a:prstGeom>
          <a:noFill/>
        </p:spPr>
        <p:txBody>
          <a:bodyPr spcFirstLastPara="1" wrap="square" lIns="91425" tIns="91425" rIns="91425" bIns="91425" anchor="ctr" anchorCtr="0">
            <a:noAutofit/>
          </a:bodyPr>
          <a:lstStyle>
            <a:lvl1pPr lvl="0" algn="l" rtl="0">
              <a:spcBef>
                <a:spcPts val="0"/>
              </a:spcBef>
              <a:spcAft>
                <a:spcPts val="0"/>
              </a:spcAft>
              <a:buSzPts val="3500"/>
              <a:buNone/>
              <a:defRPr sz="12000">
                <a:latin typeface="#9Slide07 SVNBango" panose="02000000000000000000" pitchFamily="2" charset="0"/>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5049" name="Google Shape;5049;p21"/>
          <p:cNvSpPr txBox="1">
            <a:spLocks noGrp="1"/>
          </p:cNvSpPr>
          <p:nvPr>
            <p:ph type="subTitle" idx="1"/>
          </p:nvPr>
        </p:nvSpPr>
        <p:spPr>
          <a:xfrm>
            <a:off x="930933" y="3704300"/>
            <a:ext cx="5482800" cy="731600"/>
          </a:xfrm>
          <a:prstGeom prst="rect">
            <a:avLst/>
          </a:prstGeom>
        </p:spPr>
        <p:txBody>
          <a:bodyPr spcFirstLastPara="1" wrap="square" lIns="91425" tIns="91425" rIns="91425" bIns="91425" anchor="ctr" anchorCtr="0">
            <a:noAutofit/>
          </a:bodyPr>
          <a:lstStyle>
            <a:lvl1pPr lvl="0" rtl="0">
              <a:spcBef>
                <a:spcPts val="0"/>
              </a:spcBef>
              <a:spcAft>
                <a:spcPts val="0"/>
              </a:spcAft>
              <a:buSzPts val="1500"/>
              <a:buNone/>
              <a:defRPr>
                <a:latin typeface="#9Slide03 Quicksand" panose="00000500000000000000" pitchFamily="2" charset="0"/>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5050" name="Google Shape;5050;p21"/>
          <p:cNvSpPr/>
          <p:nvPr/>
        </p:nvSpPr>
        <p:spPr>
          <a:xfrm flipH="1">
            <a:off x="8142413" y="1"/>
            <a:ext cx="4049604" cy="1640831"/>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051" name="Google Shape;5051;p21"/>
          <p:cNvSpPr/>
          <p:nvPr/>
        </p:nvSpPr>
        <p:spPr>
          <a:xfrm rot="10800000" flipH="1">
            <a:off x="799" y="5178385"/>
            <a:ext cx="4135383" cy="1675513"/>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5052" name="Google Shape;5052;p21"/>
          <p:cNvGrpSpPr/>
          <p:nvPr/>
        </p:nvGrpSpPr>
        <p:grpSpPr>
          <a:xfrm rot="10800000" flipH="1">
            <a:off x="9634616" y="4515085"/>
            <a:ext cx="2557400" cy="2342900"/>
            <a:chOff x="4483200" y="238125"/>
            <a:chExt cx="1918050" cy="1757175"/>
          </a:xfrm>
        </p:grpSpPr>
        <p:sp>
          <p:nvSpPr>
            <p:cNvPr id="5053" name="Google Shape;5053;p21"/>
            <p:cNvSpPr/>
            <p:nvPr/>
          </p:nvSpPr>
          <p:spPr>
            <a:xfrm>
              <a:off x="5339650" y="238125"/>
              <a:ext cx="1061600" cy="1005350"/>
            </a:xfrm>
            <a:custGeom>
              <a:avLst/>
              <a:gdLst/>
              <a:ahLst/>
              <a:cxnLst/>
              <a:rect l="l" t="t" r="r" b="b"/>
              <a:pathLst>
                <a:path w="42464" h="40214" extrusionOk="0">
                  <a:moveTo>
                    <a:pt x="20523" y="74"/>
                  </a:moveTo>
                  <a:lnTo>
                    <a:pt x="21002" y="719"/>
                  </a:lnTo>
                  <a:lnTo>
                    <a:pt x="20338" y="1217"/>
                  </a:lnTo>
                  <a:lnTo>
                    <a:pt x="19840" y="535"/>
                  </a:lnTo>
                  <a:lnTo>
                    <a:pt x="20523" y="74"/>
                  </a:lnTo>
                  <a:close/>
                  <a:moveTo>
                    <a:pt x="23694" y="719"/>
                  </a:moveTo>
                  <a:lnTo>
                    <a:pt x="24044" y="1198"/>
                  </a:lnTo>
                  <a:lnTo>
                    <a:pt x="23510" y="1623"/>
                  </a:lnTo>
                  <a:lnTo>
                    <a:pt x="23122" y="1125"/>
                  </a:lnTo>
                  <a:lnTo>
                    <a:pt x="23694" y="719"/>
                  </a:lnTo>
                  <a:close/>
                  <a:moveTo>
                    <a:pt x="7284" y="701"/>
                  </a:moveTo>
                  <a:lnTo>
                    <a:pt x="8058" y="1733"/>
                  </a:lnTo>
                  <a:lnTo>
                    <a:pt x="7026" y="2544"/>
                  </a:lnTo>
                  <a:lnTo>
                    <a:pt x="6196" y="1328"/>
                  </a:lnTo>
                  <a:lnTo>
                    <a:pt x="7284" y="701"/>
                  </a:lnTo>
                  <a:close/>
                  <a:moveTo>
                    <a:pt x="10437" y="1235"/>
                  </a:moveTo>
                  <a:lnTo>
                    <a:pt x="11119" y="2268"/>
                  </a:lnTo>
                  <a:lnTo>
                    <a:pt x="10216" y="2913"/>
                  </a:lnTo>
                  <a:lnTo>
                    <a:pt x="9441" y="1936"/>
                  </a:lnTo>
                  <a:lnTo>
                    <a:pt x="10437" y="1235"/>
                  </a:lnTo>
                  <a:close/>
                  <a:moveTo>
                    <a:pt x="13608" y="1899"/>
                  </a:moveTo>
                  <a:lnTo>
                    <a:pt x="14235" y="2821"/>
                  </a:lnTo>
                  <a:lnTo>
                    <a:pt x="13332" y="3485"/>
                  </a:lnTo>
                  <a:lnTo>
                    <a:pt x="12668" y="2544"/>
                  </a:lnTo>
                  <a:lnTo>
                    <a:pt x="13608" y="1899"/>
                  </a:lnTo>
                  <a:close/>
                  <a:moveTo>
                    <a:pt x="16798" y="2563"/>
                  </a:moveTo>
                  <a:lnTo>
                    <a:pt x="17278" y="3300"/>
                  </a:lnTo>
                  <a:lnTo>
                    <a:pt x="16503" y="3890"/>
                  </a:lnTo>
                  <a:lnTo>
                    <a:pt x="15932" y="3134"/>
                  </a:lnTo>
                  <a:lnTo>
                    <a:pt x="16798" y="2563"/>
                  </a:lnTo>
                  <a:close/>
                  <a:moveTo>
                    <a:pt x="19969" y="3208"/>
                  </a:moveTo>
                  <a:lnTo>
                    <a:pt x="20394" y="3872"/>
                  </a:lnTo>
                  <a:lnTo>
                    <a:pt x="19767" y="4370"/>
                  </a:lnTo>
                  <a:lnTo>
                    <a:pt x="19287" y="3688"/>
                  </a:lnTo>
                  <a:lnTo>
                    <a:pt x="19969" y="3208"/>
                  </a:lnTo>
                  <a:close/>
                  <a:moveTo>
                    <a:pt x="23178" y="3835"/>
                  </a:moveTo>
                  <a:lnTo>
                    <a:pt x="23602" y="4388"/>
                  </a:lnTo>
                  <a:lnTo>
                    <a:pt x="22956" y="4868"/>
                  </a:lnTo>
                  <a:lnTo>
                    <a:pt x="22569" y="4278"/>
                  </a:lnTo>
                  <a:lnTo>
                    <a:pt x="23178" y="3835"/>
                  </a:lnTo>
                  <a:close/>
                  <a:moveTo>
                    <a:pt x="3578" y="3005"/>
                  </a:moveTo>
                  <a:lnTo>
                    <a:pt x="4500" y="4351"/>
                  </a:lnTo>
                  <a:lnTo>
                    <a:pt x="3154" y="5366"/>
                  </a:lnTo>
                  <a:lnTo>
                    <a:pt x="3117" y="5144"/>
                  </a:lnTo>
                  <a:lnTo>
                    <a:pt x="3043" y="4923"/>
                  </a:lnTo>
                  <a:lnTo>
                    <a:pt x="2951" y="4720"/>
                  </a:lnTo>
                  <a:lnTo>
                    <a:pt x="2822" y="4517"/>
                  </a:lnTo>
                  <a:lnTo>
                    <a:pt x="2675" y="4333"/>
                  </a:lnTo>
                  <a:lnTo>
                    <a:pt x="2490" y="4185"/>
                  </a:lnTo>
                  <a:lnTo>
                    <a:pt x="2269" y="4038"/>
                  </a:lnTo>
                  <a:lnTo>
                    <a:pt x="2011" y="3927"/>
                  </a:lnTo>
                  <a:lnTo>
                    <a:pt x="2287" y="3890"/>
                  </a:lnTo>
                  <a:lnTo>
                    <a:pt x="2527" y="3835"/>
                  </a:lnTo>
                  <a:lnTo>
                    <a:pt x="2767" y="3743"/>
                  </a:lnTo>
                  <a:lnTo>
                    <a:pt x="2970" y="3632"/>
                  </a:lnTo>
                  <a:lnTo>
                    <a:pt x="3154" y="3503"/>
                  </a:lnTo>
                  <a:lnTo>
                    <a:pt x="3320" y="3356"/>
                  </a:lnTo>
                  <a:lnTo>
                    <a:pt x="3467" y="3190"/>
                  </a:lnTo>
                  <a:lnTo>
                    <a:pt x="3578" y="3005"/>
                  </a:lnTo>
                  <a:close/>
                  <a:moveTo>
                    <a:pt x="26331" y="4407"/>
                  </a:moveTo>
                  <a:lnTo>
                    <a:pt x="26718" y="4941"/>
                  </a:lnTo>
                  <a:lnTo>
                    <a:pt x="26183" y="5366"/>
                  </a:lnTo>
                  <a:lnTo>
                    <a:pt x="25759" y="4794"/>
                  </a:lnTo>
                  <a:lnTo>
                    <a:pt x="26331" y="4407"/>
                  </a:lnTo>
                  <a:close/>
                  <a:moveTo>
                    <a:pt x="6805" y="3761"/>
                  </a:moveTo>
                  <a:lnTo>
                    <a:pt x="7616" y="4923"/>
                  </a:lnTo>
                  <a:lnTo>
                    <a:pt x="6454" y="5790"/>
                  </a:lnTo>
                  <a:lnTo>
                    <a:pt x="5588" y="4536"/>
                  </a:lnTo>
                  <a:lnTo>
                    <a:pt x="6805" y="3761"/>
                  </a:lnTo>
                  <a:close/>
                  <a:moveTo>
                    <a:pt x="9902" y="4517"/>
                  </a:moveTo>
                  <a:lnTo>
                    <a:pt x="10548" y="5402"/>
                  </a:lnTo>
                  <a:lnTo>
                    <a:pt x="9626" y="6214"/>
                  </a:lnTo>
                  <a:lnTo>
                    <a:pt x="8870" y="5126"/>
                  </a:lnTo>
                  <a:lnTo>
                    <a:pt x="9902" y="4517"/>
                  </a:lnTo>
                  <a:close/>
                  <a:moveTo>
                    <a:pt x="13055" y="5034"/>
                  </a:moveTo>
                  <a:lnTo>
                    <a:pt x="13627" y="5956"/>
                  </a:lnTo>
                  <a:lnTo>
                    <a:pt x="12834" y="6546"/>
                  </a:lnTo>
                  <a:lnTo>
                    <a:pt x="12207" y="5661"/>
                  </a:lnTo>
                  <a:lnTo>
                    <a:pt x="13055" y="5034"/>
                  </a:lnTo>
                  <a:close/>
                  <a:moveTo>
                    <a:pt x="16263" y="5661"/>
                  </a:moveTo>
                  <a:lnTo>
                    <a:pt x="16835" y="6472"/>
                  </a:lnTo>
                  <a:lnTo>
                    <a:pt x="15968" y="7117"/>
                  </a:lnTo>
                  <a:lnTo>
                    <a:pt x="15415" y="6287"/>
                  </a:lnTo>
                  <a:lnTo>
                    <a:pt x="16263" y="5661"/>
                  </a:lnTo>
                  <a:close/>
                  <a:moveTo>
                    <a:pt x="19416" y="6251"/>
                  </a:moveTo>
                  <a:lnTo>
                    <a:pt x="19969" y="7025"/>
                  </a:lnTo>
                  <a:lnTo>
                    <a:pt x="19195" y="7615"/>
                  </a:lnTo>
                  <a:lnTo>
                    <a:pt x="18605" y="6804"/>
                  </a:lnTo>
                  <a:lnTo>
                    <a:pt x="19416" y="6251"/>
                  </a:lnTo>
                  <a:close/>
                  <a:moveTo>
                    <a:pt x="22588" y="6896"/>
                  </a:moveTo>
                  <a:lnTo>
                    <a:pt x="23104" y="7597"/>
                  </a:lnTo>
                  <a:lnTo>
                    <a:pt x="22385" y="8131"/>
                  </a:lnTo>
                  <a:lnTo>
                    <a:pt x="21850" y="7375"/>
                  </a:lnTo>
                  <a:lnTo>
                    <a:pt x="22588" y="6896"/>
                  </a:lnTo>
                  <a:close/>
                  <a:moveTo>
                    <a:pt x="25759" y="7541"/>
                  </a:moveTo>
                  <a:lnTo>
                    <a:pt x="26220" y="8150"/>
                  </a:lnTo>
                  <a:lnTo>
                    <a:pt x="25593" y="8648"/>
                  </a:lnTo>
                  <a:lnTo>
                    <a:pt x="25132" y="7965"/>
                  </a:lnTo>
                  <a:lnTo>
                    <a:pt x="25759" y="7541"/>
                  </a:lnTo>
                  <a:close/>
                  <a:moveTo>
                    <a:pt x="6270" y="6859"/>
                  </a:moveTo>
                  <a:lnTo>
                    <a:pt x="6971" y="8039"/>
                  </a:lnTo>
                  <a:lnTo>
                    <a:pt x="5864" y="8961"/>
                  </a:lnTo>
                  <a:lnTo>
                    <a:pt x="5108" y="7707"/>
                  </a:lnTo>
                  <a:lnTo>
                    <a:pt x="6270" y="6859"/>
                  </a:lnTo>
                  <a:close/>
                  <a:moveTo>
                    <a:pt x="28949" y="8168"/>
                  </a:moveTo>
                  <a:lnTo>
                    <a:pt x="29391" y="8721"/>
                  </a:lnTo>
                  <a:lnTo>
                    <a:pt x="28801" y="9145"/>
                  </a:lnTo>
                  <a:lnTo>
                    <a:pt x="28396" y="8555"/>
                  </a:lnTo>
                  <a:lnTo>
                    <a:pt x="28949" y="8168"/>
                  </a:lnTo>
                  <a:close/>
                  <a:moveTo>
                    <a:pt x="9460" y="7523"/>
                  </a:moveTo>
                  <a:lnTo>
                    <a:pt x="10197" y="8555"/>
                  </a:lnTo>
                  <a:lnTo>
                    <a:pt x="9073" y="9422"/>
                  </a:lnTo>
                  <a:lnTo>
                    <a:pt x="8353" y="8297"/>
                  </a:lnTo>
                  <a:lnTo>
                    <a:pt x="9460" y="7523"/>
                  </a:lnTo>
                  <a:close/>
                  <a:moveTo>
                    <a:pt x="32083" y="8832"/>
                  </a:moveTo>
                  <a:lnTo>
                    <a:pt x="32434" y="9293"/>
                  </a:lnTo>
                  <a:lnTo>
                    <a:pt x="31991" y="9606"/>
                  </a:lnTo>
                  <a:lnTo>
                    <a:pt x="31622" y="9164"/>
                  </a:lnTo>
                  <a:lnTo>
                    <a:pt x="32083" y="8832"/>
                  </a:lnTo>
                  <a:close/>
                  <a:moveTo>
                    <a:pt x="12520" y="8187"/>
                  </a:moveTo>
                  <a:lnTo>
                    <a:pt x="13203" y="9127"/>
                  </a:lnTo>
                  <a:lnTo>
                    <a:pt x="12262" y="9791"/>
                  </a:lnTo>
                  <a:lnTo>
                    <a:pt x="11525" y="8795"/>
                  </a:lnTo>
                  <a:lnTo>
                    <a:pt x="12520" y="8187"/>
                  </a:lnTo>
                  <a:close/>
                  <a:moveTo>
                    <a:pt x="35255" y="9348"/>
                  </a:moveTo>
                  <a:lnTo>
                    <a:pt x="35587" y="9846"/>
                  </a:lnTo>
                  <a:lnTo>
                    <a:pt x="35107" y="10215"/>
                  </a:lnTo>
                  <a:lnTo>
                    <a:pt x="34757" y="9717"/>
                  </a:lnTo>
                  <a:lnTo>
                    <a:pt x="35255" y="9348"/>
                  </a:lnTo>
                  <a:close/>
                  <a:moveTo>
                    <a:pt x="15673" y="8740"/>
                  </a:moveTo>
                  <a:lnTo>
                    <a:pt x="16319" y="9680"/>
                  </a:lnTo>
                  <a:lnTo>
                    <a:pt x="15397" y="10362"/>
                  </a:lnTo>
                  <a:lnTo>
                    <a:pt x="14696" y="9403"/>
                  </a:lnTo>
                  <a:lnTo>
                    <a:pt x="15673" y="8740"/>
                  </a:lnTo>
                  <a:close/>
                  <a:moveTo>
                    <a:pt x="38426" y="9957"/>
                  </a:moveTo>
                  <a:lnTo>
                    <a:pt x="38795" y="10436"/>
                  </a:lnTo>
                  <a:lnTo>
                    <a:pt x="38315" y="10768"/>
                  </a:lnTo>
                  <a:lnTo>
                    <a:pt x="37984" y="10307"/>
                  </a:lnTo>
                  <a:lnTo>
                    <a:pt x="38426" y="9957"/>
                  </a:lnTo>
                  <a:close/>
                  <a:moveTo>
                    <a:pt x="18863" y="9385"/>
                  </a:moveTo>
                  <a:lnTo>
                    <a:pt x="19453" y="10233"/>
                  </a:lnTo>
                  <a:lnTo>
                    <a:pt x="18605" y="10860"/>
                  </a:lnTo>
                  <a:lnTo>
                    <a:pt x="17960" y="9993"/>
                  </a:lnTo>
                  <a:lnTo>
                    <a:pt x="18863" y="9385"/>
                  </a:lnTo>
                  <a:close/>
                  <a:moveTo>
                    <a:pt x="41653" y="10528"/>
                  </a:moveTo>
                  <a:lnTo>
                    <a:pt x="42003" y="11008"/>
                  </a:lnTo>
                  <a:lnTo>
                    <a:pt x="41524" y="11339"/>
                  </a:lnTo>
                  <a:lnTo>
                    <a:pt x="41155" y="10860"/>
                  </a:lnTo>
                  <a:lnTo>
                    <a:pt x="41653" y="10528"/>
                  </a:lnTo>
                  <a:close/>
                  <a:moveTo>
                    <a:pt x="22053" y="10012"/>
                  </a:moveTo>
                  <a:lnTo>
                    <a:pt x="22588" y="10805"/>
                  </a:lnTo>
                  <a:lnTo>
                    <a:pt x="21813" y="11376"/>
                  </a:lnTo>
                  <a:lnTo>
                    <a:pt x="21223" y="10565"/>
                  </a:lnTo>
                  <a:lnTo>
                    <a:pt x="22053" y="10012"/>
                  </a:lnTo>
                  <a:close/>
                  <a:moveTo>
                    <a:pt x="25224" y="10657"/>
                  </a:moveTo>
                  <a:lnTo>
                    <a:pt x="25722" y="11376"/>
                  </a:lnTo>
                  <a:lnTo>
                    <a:pt x="25022" y="11911"/>
                  </a:lnTo>
                  <a:lnTo>
                    <a:pt x="24487" y="11137"/>
                  </a:lnTo>
                  <a:lnTo>
                    <a:pt x="25224" y="10657"/>
                  </a:lnTo>
                  <a:close/>
                  <a:moveTo>
                    <a:pt x="5643" y="9809"/>
                  </a:moveTo>
                  <a:lnTo>
                    <a:pt x="6602" y="11210"/>
                  </a:lnTo>
                  <a:lnTo>
                    <a:pt x="5219" y="12225"/>
                  </a:lnTo>
                  <a:lnTo>
                    <a:pt x="5164" y="11966"/>
                  </a:lnTo>
                  <a:lnTo>
                    <a:pt x="5071" y="11727"/>
                  </a:lnTo>
                  <a:lnTo>
                    <a:pt x="4961" y="11487"/>
                  </a:lnTo>
                  <a:lnTo>
                    <a:pt x="4887" y="11376"/>
                  </a:lnTo>
                  <a:lnTo>
                    <a:pt x="4795" y="11284"/>
                  </a:lnTo>
                  <a:lnTo>
                    <a:pt x="4721" y="11192"/>
                  </a:lnTo>
                  <a:lnTo>
                    <a:pt x="4611" y="11100"/>
                  </a:lnTo>
                  <a:lnTo>
                    <a:pt x="4500" y="11026"/>
                  </a:lnTo>
                  <a:lnTo>
                    <a:pt x="4389" y="10952"/>
                  </a:lnTo>
                  <a:lnTo>
                    <a:pt x="4242" y="10897"/>
                  </a:lnTo>
                  <a:lnTo>
                    <a:pt x="4113" y="10860"/>
                  </a:lnTo>
                  <a:lnTo>
                    <a:pt x="3947" y="10823"/>
                  </a:lnTo>
                  <a:lnTo>
                    <a:pt x="3781" y="10786"/>
                  </a:lnTo>
                  <a:lnTo>
                    <a:pt x="4076" y="10749"/>
                  </a:lnTo>
                  <a:lnTo>
                    <a:pt x="4352" y="10713"/>
                  </a:lnTo>
                  <a:lnTo>
                    <a:pt x="4629" y="10657"/>
                  </a:lnTo>
                  <a:lnTo>
                    <a:pt x="4887" y="10565"/>
                  </a:lnTo>
                  <a:lnTo>
                    <a:pt x="5016" y="10510"/>
                  </a:lnTo>
                  <a:lnTo>
                    <a:pt x="5127" y="10436"/>
                  </a:lnTo>
                  <a:lnTo>
                    <a:pt x="5219" y="10362"/>
                  </a:lnTo>
                  <a:lnTo>
                    <a:pt x="5330" y="10289"/>
                  </a:lnTo>
                  <a:lnTo>
                    <a:pt x="5422" y="10178"/>
                  </a:lnTo>
                  <a:lnTo>
                    <a:pt x="5496" y="10086"/>
                  </a:lnTo>
                  <a:lnTo>
                    <a:pt x="5569" y="9957"/>
                  </a:lnTo>
                  <a:lnTo>
                    <a:pt x="5643" y="9809"/>
                  </a:lnTo>
                  <a:close/>
                  <a:moveTo>
                    <a:pt x="28414" y="11284"/>
                  </a:moveTo>
                  <a:lnTo>
                    <a:pt x="28894" y="11930"/>
                  </a:lnTo>
                  <a:lnTo>
                    <a:pt x="28211" y="12446"/>
                  </a:lnTo>
                  <a:lnTo>
                    <a:pt x="27750" y="11745"/>
                  </a:lnTo>
                  <a:lnTo>
                    <a:pt x="28414" y="11284"/>
                  </a:lnTo>
                  <a:close/>
                  <a:moveTo>
                    <a:pt x="8870" y="10602"/>
                  </a:moveTo>
                  <a:lnTo>
                    <a:pt x="9699" y="11764"/>
                  </a:lnTo>
                  <a:lnTo>
                    <a:pt x="8501" y="12649"/>
                  </a:lnTo>
                  <a:lnTo>
                    <a:pt x="7597" y="11376"/>
                  </a:lnTo>
                  <a:lnTo>
                    <a:pt x="8870" y="10602"/>
                  </a:lnTo>
                  <a:close/>
                  <a:moveTo>
                    <a:pt x="31530" y="11966"/>
                  </a:moveTo>
                  <a:lnTo>
                    <a:pt x="31973" y="12538"/>
                  </a:lnTo>
                  <a:lnTo>
                    <a:pt x="31420" y="12999"/>
                  </a:lnTo>
                  <a:lnTo>
                    <a:pt x="30977" y="12298"/>
                  </a:lnTo>
                  <a:lnTo>
                    <a:pt x="31530" y="11966"/>
                  </a:lnTo>
                  <a:close/>
                  <a:moveTo>
                    <a:pt x="11967" y="11339"/>
                  </a:moveTo>
                  <a:lnTo>
                    <a:pt x="12742" y="12354"/>
                  </a:lnTo>
                  <a:lnTo>
                    <a:pt x="11709" y="13165"/>
                  </a:lnTo>
                  <a:lnTo>
                    <a:pt x="10898" y="11966"/>
                  </a:lnTo>
                  <a:lnTo>
                    <a:pt x="11967" y="11339"/>
                  </a:lnTo>
                  <a:close/>
                  <a:moveTo>
                    <a:pt x="34702" y="12501"/>
                  </a:moveTo>
                  <a:lnTo>
                    <a:pt x="35107" y="13073"/>
                  </a:lnTo>
                  <a:lnTo>
                    <a:pt x="34591" y="13441"/>
                  </a:lnTo>
                  <a:lnTo>
                    <a:pt x="34167" y="12851"/>
                  </a:lnTo>
                  <a:lnTo>
                    <a:pt x="34702" y="12501"/>
                  </a:lnTo>
                  <a:close/>
                  <a:moveTo>
                    <a:pt x="15120" y="11874"/>
                  </a:moveTo>
                  <a:lnTo>
                    <a:pt x="15821" y="12907"/>
                  </a:lnTo>
                  <a:lnTo>
                    <a:pt x="14881" y="13552"/>
                  </a:lnTo>
                  <a:lnTo>
                    <a:pt x="14143" y="12556"/>
                  </a:lnTo>
                  <a:lnTo>
                    <a:pt x="15120" y="11874"/>
                  </a:lnTo>
                  <a:close/>
                  <a:moveTo>
                    <a:pt x="37873" y="13091"/>
                  </a:moveTo>
                  <a:lnTo>
                    <a:pt x="38315" y="13626"/>
                  </a:lnTo>
                  <a:lnTo>
                    <a:pt x="37725" y="14087"/>
                  </a:lnTo>
                  <a:lnTo>
                    <a:pt x="37320" y="13478"/>
                  </a:lnTo>
                  <a:lnTo>
                    <a:pt x="37873" y="13091"/>
                  </a:lnTo>
                  <a:close/>
                  <a:moveTo>
                    <a:pt x="18292" y="12520"/>
                  </a:moveTo>
                  <a:lnTo>
                    <a:pt x="18937" y="13460"/>
                  </a:lnTo>
                  <a:lnTo>
                    <a:pt x="18015" y="14142"/>
                  </a:lnTo>
                  <a:lnTo>
                    <a:pt x="17333" y="13165"/>
                  </a:lnTo>
                  <a:lnTo>
                    <a:pt x="18292" y="12520"/>
                  </a:lnTo>
                  <a:close/>
                  <a:moveTo>
                    <a:pt x="21481" y="13146"/>
                  </a:moveTo>
                  <a:lnTo>
                    <a:pt x="22090" y="14013"/>
                  </a:lnTo>
                  <a:lnTo>
                    <a:pt x="21223" y="14658"/>
                  </a:lnTo>
                  <a:lnTo>
                    <a:pt x="20578" y="13755"/>
                  </a:lnTo>
                  <a:lnTo>
                    <a:pt x="21481" y="13146"/>
                  </a:lnTo>
                  <a:close/>
                  <a:moveTo>
                    <a:pt x="41100" y="13644"/>
                  </a:moveTo>
                  <a:lnTo>
                    <a:pt x="41524" y="14216"/>
                  </a:lnTo>
                  <a:lnTo>
                    <a:pt x="40934" y="14658"/>
                  </a:lnTo>
                  <a:lnTo>
                    <a:pt x="40491" y="14050"/>
                  </a:lnTo>
                  <a:lnTo>
                    <a:pt x="41100" y="13644"/>
                  </a:lnTo>
                  <a:close/>
                  <a:moveTo>
                    <a:pt x="24671" y="13773"/>
                  </a:moveTo>
                  <a:lnTo>
                    <a:pt x="25243" y="14585"/>
                  </a:lnTo>
                  <a:lnTo>
                    <a:pt x="24432" y="15175"/>
                  </a:lnTo>
                  <a:lnTo>
                    <a:pt x="23841" y="14326"/>
                  </a:lnTo>
                  <a:lnTo>
                    <a:pt x="24671" y="13773"/>
                  </a:lnTo>
                  <a:close/>
                  <a:moveTo>
                    <a:pt x="27879" y="14400"/>
                  </a:moveTo>
                  <a:lnTo>
                    <a:pt x="28396" y="15138"/>
                  </a:lnTo>
                  <a:lnTo>
                    <a:pt x="27640" y="15728"/>
                  </a:lnTo>
                  <a:lnTo>
                    <a:pt x="27087" y="14916"/>
                  </a:lnTo>
                  <a:lnTo>
                    <a:pt x="27879" y="14400"/>
                  </a:lnTo>
                  <a:close/>
                  <a:moveTo>
                    <a:pt x="8261" y="13626"/>
                  </a:moveTo>
                  <a:lnTo>
                    <a:pt x="9183" y="14990"/>
                  </a:lnTo>
                  <a:lnTo>
                    <a:pt x="7856" y="15967"/>
                  </a:lnTo>
                  <a:lnTo>
                    <a:pt x="7800" y="15765"/>
                  </a:lnTo>
                  <a:lnTo>
                    <a:pt x="7727" y="15543"/>
                  </a:lnTo>
                  <a:lnTo>
                    <a:pt x="7634" y="15341"/>
                  </a:lnTo>
                  <a:lnTo>
                    <a:pt x="7524" y="15156"/>
                  </a:lnTo>
                  <a:lnTo>
                    <a:pt x="7376" y="14972"/>
                  </a:lnTo>
                  <a:lnTo>
                    <a:pt x="7192" y="14806"/>
                  </a:lnTo>
                  <a:lnTo>
                    <a:pt x="6971" y="14677"/>
                  </a:lnTo>
                  <a:lnTo>
                    <a:pt x="6712" y="14548"/>
                  </a:lnTo>
                  <a:lnTo>
                    <a:pt x="6971" y="14511"/>
                  </a:lnTo>
                  <a:lnTo>
                    <a:pt x="7229" y="14456"/>
                  </a:lnTo>
                  <a:lnTo>
                    <a:pt x="7450" y="14363"/>
                  </a:lnTo>
                  <a:lnTo>
                    <a:pt x="7653" y="14253"/>
                  </a:lnTo>
                  <a:lnTo>
                    <a:pt x="7856" y="14124"/>
                  </a:lnTo>
                  <a:lnTo>
                    <a:pt x="8003" y="13976"/>
                  </a:lnTo>
                  <a:lnTo>
                    <a:pt x="8151" y="13810"/>
                  </a:lnTo>
                  <a:lnTo>
                    <a:pt x="8261" y="13626"/>
                  </a:lnTo>
                  <a:close/>
                  <a:moveTo>
                    <a:pt x="31051" y="14990"/>
                  </a:moveTo>
                  <a:lnTo>
                    <a:pt x="31586" y="15709"/>
                  </a:lnTo>
                  <a:lnTo>
                    <a:pt x="30848" y="16262"/>
                  </a:lnTo>
                  <a:lnTo>
                    <a:pt x="30313" y="15488"/>
                  </a:lnTo>
                  <a:lnTo>
                    <a:pt x="31051" y="14990"/>
                  </a:lnTo>
                  <a:close/>
                  <a:moveTo>
                    <a:pt x="11488" y="14400"/>
                  </a:moveTo>
                  <a:lnTo>
                    <a:pt x="12318" y="15543"/>
                  </a:lnTo>
                  <a:lnTo>
                    <a:pt x="11119" y="16428"/>
                  </a:lnTo>
                  <a:lnTo>
                    <a:pt x="10253" y="15138"/>
                  </a:lnTo>
                  <a:lnTo>
                    <a:pt x="11488" y="14400"/>
                  </a:lnTo>
                  <a:close/>
                  <a:moveTo>
                    <a:pt x="34167" y="15654"/>
                  </a:moveTo>
                  <a:lnTo>
                    <a:pt x="34646" y="16281"/>
                  </a:lnTo>
                  <a:lnTo>
                    <a:pt x="34019" y="16742"/>
                  </a:lnTo>
                  <a:lnTo>
                    <a:pt x="33540" y="16078"/>
                  </a:lnTo>
                  <a:lnTo>
                    <a:pt x="34167" y="15654"/>
                  </a:lnTo>
                  <a:close/>
                  <a:moveTo>
                    <a:pt x="14586" y="15119"/>
                  </a:moveTo>
                  <a:lnTo>
                    <a:pt x="15360" y="16115"/>
                  </a:lnTo>
                  <a:lnTo>
                    <a:pt x="14309" y="16816"/>
                  </a:lnTo>
                  <a:lnTo>
                    <a:pt x="13516" y="15746"/>
                  </a:lnTo>
                  <a:lnTo>
                    <a:pt x="14586" y="15119"/>
                  </a:lnTo>
                  <a:close/>
                  <a:moveTo>
                    <a:pt x="37338" y="16170"/>
                  </a:moveTo>
                  <a:lnTo>
                    <a:pt x="37762" y="16760"/>
                  </a:lnTo>
                  <a:lnTo>
                    <a:pt x="37099" y="17295"/>
                  </a:lnTo>
                  <a:lnTo>
                    <a:pt x="36619" y="16650"/>
                  </a:lnTo>
                  <a:lnTo>
                    <a:pt x="37338" y="16170"/>
                  </a:lnTo>
                  <a:close/>
                  <a:moveTo>
                    <a:pt x="17757" y="15654"/>
                  </a:moveTo>
                  <a:lnTo>
                    <a:pt x="18458" y="16668"/>
                  </a:lnTo>
                  <a:lnTo>
                    <a:pt x="17425" y="17424"/>
                  </a:lnTo>
                  <a:lnTo>
                    <a:pt x="16687" y="16336"/>
                  </a:lnTo>
                  <a:lnTo>
                    <a:pt x="17757" y="15654"/>
                  </a:lnTo>
                  <a:close/>
                  <a:moveTo>
                    <a:pt x="40546" y="16723"/>
                  </a:moveTo>
                  <a:lnTo>
                    <a:pt x="40971" y="17332"/>
                  </a:lnTo>
                  <a:lnTo>
                    <a:pt x="40344" y="17848"/>
                  </a:lnTo>
                  <a:lnTo>
                    <a:pt x="39920" y="17184"/>
                  </a:lnTo>
                  <a:lnTo>
                    <a:pt x="40546" y="16723"/>
                  </a:lnTo>
                  <a:close/>
                  <a:moveTo>
                    <a:pt x="20928" y="16262"/>
                  </a:moveTo>
                  <a:lnTo>
                    <a:pt x="21610" y="17221"/>
                  </a:lnTo>
                  <a:lnTo>
                    <a:pt x="20652" y="17940"/>
                  </a:lnTo>
                  <a:lnTo>
                    <a:pt x="19933" y="16926"/>
                  </a:lnTo>
                  <a:lnTo>
                    <a:pt x="20928" y="16262"/>
                  </a:lnTo>
                  <a:close/>
                  <a:moveTo>
                    <a:pt x="24118" y="16889"/>
                  </a:moveTo>
                  <a:lnTo>
                    <a:pt x="24745" y="17793"/>
                  </a:lnTo>
                  <a:lnTo>
                    <a:pt x="23841" y="18457"/>
                  </a:lnTo>
                  <a:lnTo>
                    <a:pt x="23178" y="17516"/>
                  </a:lnTo>
                  <a:lnTo>
                    <a:pt x="24118" y="16889"/>
                  </a:lnTo>
                  <a:close/>
                  <a:moveTo>
                    <a:pt x="27308" y="17498"/>
                  </a:moveTo>
                  <a:lnTo>
                    <a:pt x="27916" y="18364"/>
                  </a:lnTo>
                  <a:lnTo>
                    <a:pt x="27068" y="19010"/>
                  </a:lnTo>
                  <a:lnTo>
                    <a:pt x="26423" y="18088"/>
                  </a:lnTo>
                  <a:lnTo>
                    <a:pt x="27308" y="17498"/>
                  </a:lnTo>
                  <a:close/>
                  <a:moveTo>
                    <a:pt x="30516" y="18088"/>
                  </a:moveTo>
                  <a:lnTo>
                    <a:pt x="31014" y="18844"/>
                  </a:lnTo>
                  <a:lnTo>
                    <a:pt x="30221" y="19471"/>
                  </a:lnTo>
                  <a:lnTo>
                    <a:pt x="29650" y="18678"/>
                  </a:lnTo>
                  <a:lnTo>
                    <a:pt x="30516" y="18088"/>
                  </a:lnTo>
                  <a:close/>
                  <a:moveTo>
                    <a:pt x="10953" y="17498"/>
                  </a:moveTo>
                  <a:lnTo>
                    <a:pt x="11820" y="18752"/>
                  </a:lnTo>
                  <a:lnTo>
                    <a:pt x="10474" y="19747"/>
                  </a:lnTo>
                  <a:lnTo>
                    <a:pt x="10437" y="19544"/>
                  </a:lnTo>
                  <a:lnTo>
                    <a:pt x="10363" y="19323"/>
                  </a:lnTo>
                  <a:lnTo>
                    <a:pt x="10271" y="19120"/>
                  </a:lnTo>
                  <a:lnTo>
                    <a:pt x="10160" y="18936"/>
                  </a:lnTo>
                  <a:lnTo>
                    <a:pt x="10031" y="18770"/>
                  </a:lnTo>
                  <a:lnTo>
                    <a:pt x="9865" y="18623"/>
                  </a:lnTo>
                  <a:lnTo>
                    <a:pt x="9681" y="18494"/>
                  </a:lnTo>
                  <a:lnTo>
                    <a:pt x="9478" y="18401"/>
                  </a:lnTo>
                  <a:lnTo>
                    <a:pt x="10953" y="17498"/>
                  </a:lnTo>
                  <a:close/>
                  <a:moveTo>
                    <a:pt x="33614" y="18752"/>
                  </a:moveTo>
                  <a:lnTo>
                    <a:pt x="34130" y="19452"/>
                  </a:lnTo>
                  <a:lnTo>
                    <a:pt x="33466" y="20005"/>
                  </a:lnTo>
                  <a:lnTo>
                    <a:pt x="32950" y="19213"/>
                  </a:lnTo>
                  <a:lnTo>
                    <a:pt x="33614" y="18752"/>
                  </a:lnTo>
                  <a:close/>
                  <a:moveTo>
                    <a:pt x="14051" y="18254"/>
                  </a:moveTo>
                  <a:lnTo>
                    <a:pt x="14881" y="19323"/>
                  </a:lnTo>
                  <a:lnTo>
                    <a:pt x="13756" y="20227"/>
                  </a:lnTo>
                  <a:lnTo>
                    <a:pt x="12871" y="18918"/>
                  </a:lnTo>
                  <a:lnTo>
                    <a:pt x="14051" y="18254"/>
                  </a:lnTo>
                  <a:close/>
                  <a:moveTo>
                    <a:pt x="36803" y="19231"/>
                  </a:moveTo>
                  <a:lnTo>
                    <a:pt x="37375" y="19950"/>
                  </a:lnTo>
                  <a:lnTo>
                    <a:pt x="36619" y="20466"/>
                  </a:lnTo>
                  <a:lnTo>
                    <a:pt x="36140" y="19766"/>
                  </a:lnTo>
                  <a:lnTo>
                    <a:pt x="36803" y="19231"/>
                  </a:lnTo>
                  <a:close/>
                  <a:moveTo>
                    <a:pt x="17185" y="18770"/>
                  </a:moveTo>
                  <a:lnTo>
                    <a:pt x="17997" y="19895"/>
                  </a:lnTo>
                  <a:lnTo>
                    <a:pt x="16927" y="20595"/>
                  </a:lnTo>
                  <a:lnTo>
                    <a:pt x="16097" y="19508"/>
                  </a:lnTo>
                  <a:lnTo>
                    <a:pt x="17185" y="18770"/>
                  </a:lnTo>
                  <a:close/>
                  <a:moveTo>
                    <a:pt x="39993" y="19729"/>
                  </a:moveTo>
                  <a:lnTo>
                    <a:pt x="40565" y="20522"/>
                  </a:lnTo>
                  <a:lnTo>
                    <a:pt x="39735" y="21130"/>
                  </a:lnTo>
                  <a:lnTo>
                    <a:pt x="39182" y="20282"/>
                  </a:lnTo>
                  <a:lnTo>
                    <a:pt x="39993" y="19729"/>
                  </a:lnTo>
                  <a:close/>
                  <a:moveTo>
                    <a:pt x="20375" y="19379"/>
                  </a:moveTo>
                  <a:lnTo>
                    <a:pt x="21113" y="20430"/>
                  </a:lnTo>
                  <a:lnTo>
                    <a:pt x="20043" y="21241"/>
                  </a:lnTo>
                  <a:lnTo>
                    <a:pt x="19287" y="20098"/>
                  </a:lnTo>
                  <a:lnTo>
                    <a:pt x="20375" y="19379"/>
                  </a:lnTo>
                  <a:close/>
                  <a:moveTo>
                    <a:pt x="23583" y="20005"/>
                  </a:moveTo>
                  <a:lnTo>
                    <a:pt x="24192" y="20927"/>
                  </a:lnTo>
                  <a:lnTo>
                    <a:pt x="23233" y="21702"/>
                  </a:lnTo>
                  <a:lnTo>
                    <a:pt x="22532" y="20688"/>
                  </a:lnTo>
                  <a:lnTo>
                    <a:pt x="23583" y="20005"/>
                  </a:lnTo>
                  <a:close/>
                  <a:moveTo>
                    <a:pt x="26755" y="20595"/>
                  </a:moveTo>
                  <a:lnTo>
                    <a:pt x="27363" y="21499"/>
                  </a:lnTo>
                  <a:lnTo>
                    <a:pt x="26460" y="22181"/>
                  </a:lnTo>
                  <a:lnTo>
                    <a:pt x="25870" y="21259"/>
                  </a:lnTo>
                  <a:lnTo>
                    <a:pt x="26755" y="20595"/>
                  </a:lnTo>
                  <a:close/>
                  <a:moveTo>
                    <a:pt x="29981" y="21167"/>
                  </a:moveTo>
                  <a:lnTo>
                    <a:pt x="30627" y="22015"/>
                  </a:lnTo>
                  <a:lnTo>
                    <a:pt x="29650" y="22716"/>
                  </a:lnTo>
                  <a:lnTo>
                    <a:pt x="29096" y="21831"/>
                  </a:lnTo>
                  <a:lnTo>
                    <a:pt x="29981" y="21167"/>
                  </a:lnTo>
                  <a:close/>
                  <a:moveTo>
                    <a:pt x="33153" y="21683"/>
                  </a:moveTo>
                  <a:lnTo>
                    <a:pt x="33798" y="22587"/>
                  </a:lnTo>
                  <a:lnTo>
                    <a:pt x="32876" y="23269"/>
                  </a:lnTo>
                  <a:lnTo>
                    <a:pt x="32212" y="22310"/>
                  </a:lnTo>
                  <a:lnTo>
                    <a:pt x="33153" y="21683"/>
                  </a:lnTo>
                  <a:close/>
                  <a:moveTo>
                    <a:pt x="16687" y="21978"/>
                  </a:moveTo>
                  <a:lnTo>
                    <a:pt x="17407" y="23011"/>
                  </a:lnTo>
                  <a:lnTo>
                    <a:pt x="16337" y="23767"/>
                  </a:lnTo>
                  <a:lnTo>
                    <a:pt x="15434" y="22697"/>
                  </a:lnTo>
                  <a:lnTo>
                    <a:pt x="16687" y="21978"/>
                  </a:lnTo>
                  <a:close/>
                  <a:moveTo>
                    <a:pt x="36269" y="22366"/>
                  </a:moveTo>
                  <a:lnTo>
                    <a:pt x="36933" y="23195"/>
                  </a:lnTo>
                  <a:lnTo>
                    <a:pt x="36084" y="23841"/>
                  </a:lnTo>
                  <a:lnTo>
                    <a:pt x="35421" y="22882"/>
                  </a:lnTo>
                  <a:lnTo>
                    <a:pt x="36269" y="22366"/>
                  </a:lnTo>
                  <a:close/>
                  <a:moveTo>
                    <a:pt x="13516" y="21130"/>
                  </a:moveTo>
                  <a:lnTo>
                    <a:pt x="14512" y="22587"/>
                  </a:lnTo>
                  <a:lnTo>
                    <a:pt x="14291" y="22661"/>
                  </a:lnTo>
                  <a:lnTo>
                    <a:pt x="14069" y="22734"/>
                  </a:lnTo>
                  <a:lnTo>
                    <a:pt x="13848" y="22845"/>
                  </a:lnTo>
                  <a:lnTo>
                    <a:pt x="13645" y="22992"/>
                  </a:lnTo>
                  <a:lnTo>
                    <a:pt x="13553" y="23066"/>
                  </a:lnTo>
                  <a:lnTo>
                    <a:pt x="13479" y="23158"/>
                  </a:lnTo>
                  <a:lnTo>
                    <a:pt x="13406" y="23269"/>
                  </a:lnTo>
                  <a:lnTo>
                    <a:pt x="13332" y="23380"/>
                  </a:lnTo>
                  <a:lnTo>
                    <a:pt x="13276" y="23509"/>
                  </a:lnTo>
                  <a:lnTo>
                    <a:pt x="13240" y="23638"/>
                  </a:lnTo>
                  <a:lnTo>
                    <a:pt x="13203" y="23785"/>
                  </a:lnTo>
                  <a:lnTo>
                    <a:pt x="13184" y="23951"/>
                  </a:lnTo>
                  <a:lnTo>
                    <a:pt x="13110" y="23656"/>
                  </a:lnTo>
                  <a:lnTo>
                    <a:pt x="13037" y="23361"/>
                  </a:lnTo>
                  <a:lnTo>
                    <a:pt x="12945" y="23085"/>
                  </a:lnTo>
                  <a:lnTo>
                    <a:pt x="12834" y="22826"/>
                  </a:lnTo>
                  <a:lnTo>
                    <a:pt x="12760" y="22697"/>
                  </a:lnTo>
                  <a:lnTo>
                    <a:pt x="12668" y="22587"/>
                  </a:lnTo>
                  <a:lnTo>
                    <a:pt x="12576" y="22476"/>
                  </a:lnTo>
                  <a:lnTo>
                    <a:pt x="12484" y="22384"/>
                  </a:lnTo>
                  <a:lnTo>
                    <a:pt x="12355" y="22292"/>
                  </a:lnTo>
                  <a:lnTo>
                    <a:pt x="12225" y="22218"/>
                  </a:lnTo>
                  <a:lnTo>
                    <a:pt x="12060" y="22144"/>
                  </a:lnTo>
                  <a:lnTo>
                    <a:pt x="11894" y="22089"/>
                  </a:lnTo>
                  <a:lnTo>
                    <a:pt x="12170" y="22052"/>
                  </a:lnTo>
                  <a:lnTo>
                    <a:pt x="12428" y="21997"/>
                  </a:lnTo>
                  <a:lnTo>
                    <a:pt x="12668" y="21923"/>
                  </a:lnTo>
                  <a:lnTo>
                    <a:pt x="12889" y="21812"/>
                  </a:lnTo>
                  <a:lnTo>
                    <a:pt x="13074" y="21683"/>
                  </a:lnTo>
                  <a:lnTo>
                    <a:pt x="13258" y="21517"/>
                  </a:lnTo>
                  <a:lnTo>
                    <a:pt x="13406" y="21351"/>
                  </a:lnTo>
                  <a:lnTo>
                    <a:pt x="13516" y="21130"/>
                  </a:lnTo>
                  <a:close/>
                  <a:moveTo>
                    <a:pt x="39422" y="22826"/>
                  </a:moveTo>
                  <a:lnTo>
                    <a:pt x="40104" y="23748"/>
                  </a:lnTo>
                  <a:lnTo>
                    <a:pt x="39237" y="24320"/>
                  </a:lnTo>
                  <a:lnTo>
                    <a:pt x="38574" y="23435"/>
                  </a:lnTo>
                  <a:lnTo>
                    <a:pt x="39422" y="22826"/>
                  </a:lnTo>
                  <a:close/>
                  <a:moveTo>
                    <a:pt x="19822" y="22495"/>
                  </a:moveTo>
                  <a:lnTo>
                    <a:pt x="20541" y="23564"/>
                  </a:lnTo>
                  <a:lnTo>
                    <a:pt x="19453" y="24449"/>
                  </a:lnTo>
                  <a:lnTo>
                    <a:pt x="18753" y="23232"/>
                  </a:lnTo>
                  <a:lnTo>
                    <a:pt x="19822" y="22495"/>
                  </a:lnTo>
                  <a:close/>
                  <a:moveTo>
                    <a:pt x="23049" y="23066"/>
                  </a:moveTo>
                  <a:lnTo>
                    <a:pt x="23823" y="24099"/>
                  </a:lnTo>
                  <a:lnTo>
                    <a:pt x="22643" y="24947"/>
                  </a:lnTo>
                  <a:lnTo>
                    <a:pt x="21979" y="23822"/>
                  </a:lnTo>
                  <a:lnTo>
                    <a:pt x="23049" y="23066"/>
                  </a:lnTo>
                  <a:close/>
                  <a:moveTo>
                    <a:pt x="26202" y="23601"/>
                  </a:moveTo>
                  <a:lnTo>
                    <a:pt x="26976" y="24670"/>
                  </a:lnTo>
                  <a:lnTo>
                    <a:pt x="25870" y="25463"/>
                  </a:lnTo>
                  <a:lnTo>
                    <a:pt x="25114" y="24320"/>
                  </a:lnTo>
                  <a:lnTo>
                    <a:pt x="26202" y="23601"/>
                  </a:lnTo>
                  <a:close/>
                  <a:moveTo>
                    <a:pt x="29391" y="24209"/>
                  </a:moveTo>
                  <a:lnTo>
                    <a:pt x="30147" y="25242"/>
                  </a:lnTo>
                  <a:lnTo>
                    <a:pt x="29078" y="26016"/>
                  </a:lnTo>
                  <a:lnTo>
                    <a:pt x="28340" y="24910"/>
                  </a:lnTo>
                  <a:lnTo>
                    <a:pt x="29391" y="24209"/>
                  </a:lnTo>
                  <a:close/>
                  <a:moveTo>
                    <a:pt x="32600" y="24799"/>
                  </a:moveTo>
                  <a:lnTo>
                    <a:pt x="33337" y="25813"/>
                  </a:lnTo>
                  <a:lnTo>
                    <a:pt x="32268" y="26569"/>
                  </a:lnTo>
                  <a:lnTo>
                    <a:pt x="31549" y="25482"/>
                  </a:lnTo>
                  <a:lnTo>
                    <a:pt x="32600" y="24799"/>
                  </a:lnTo>
                  <a:close/>
                  <a:moveTo>
                    <a:pt x="35789" y="25371"/>
                  </a:moveTo>
                  <a:lnTo>
                    <a:pt x="36527" y="26385"/>
                  </a:lnTo>
                  <a:lnTo>
                    <a:pt x="35476" y="27141"/>
                  </a:lnTo>
                  <a:lnTo>
                    <a:pt x="34757" y="26053"/>
                  </a:lnTo>
                  <a:lnTo>
                    <a:pt x="35789" y="25371"/>
                  </a:lnTo>
                  <a:close/>
                  <a:moveTo>
                    <a:pt x="19269" y="25482"/>
                  </a:moveTo>
                  <a:lnTo>
                    <a:pt x="20209" y="26809"/>
                  </a:lnTo>
                  <a:lnTo>
                    <a:pt x="19933" y="26901"/>
                  </a:lnTo>
                  <a:lnTo>
                    <a:pt x="19767" y="26975"/>
                  </a:lnTo>
                  <a:lnTo>
                    <a:pt x="19582" y="27067"/>
                  </a:lnTo>
                  <a:lnTo>
                    <a:pt x="19416" y="27196"/>
                  </a:lnTo>
                  <a:lnTo>
                    <a:pt x="19269" y="27325"/>
                  </a:lnTo>
                  <a:lnTo>
                    <a:pt x="19011" y="27584"/>
                  </a:lnTo>
                  <a:lnTo>
                    <a:pt x="17997" y="26330"/>
                  </a:lnTo>
                  <a:lnTo>
                    <a:pt x="19269" y="25482"/>
                  </a:lnTo>
                  <a:close/>
                  <a:moveTo>
                    <a:pt x="38924" y="26035"/>
                  </a:moveTo>
                  <a:lnTo>
                    <a:pt x="39625" y="26957"/>
                  </a:lnTo>
                  <a:lnTo>
                    <a:pt x="38647" y="27620"/>
                  </a:lnTo>
                  <a:lnTo>
                    <a:pt x="37928" y="26625"/>
                  </a:lnTo>
                  <a:lnTo>
                    <a:pt x="38924" y="26035"/>
                  </a:lnTo>
                  <a:close/>
                  <a:moveTo>
                    <a:pt x="22477" y="26127"/>
                  </a:moveTo>
                  <a:lnTo>
                    <a:pt x="23344" y="27307"/>
                  </a:lnTo>
                  <a:lnTo>
                    <a:pt x="22090" y="28229"/>
                  </a:lnTo>
                  <a:lnTo>
                    <a:pt x="21186" y="26901"/>
                  </a:lnTo>
                  <a:lnTo>
                    <a:pt x="22477" y="26127"/>
                  </a:lnTo>
                  <a:close/>
                  <a:moveTo>
                    <a:pt x="25648" y="26735"/>
                  </a:moveTo>
                  <a:lnTo>
                    <a:pt x="26497" y="27879"/>
                  </a:lnTo>
                  <a:lnTo>
                    <a:pt x="25280" y="28800"/>
                  </a:lnTo>
                  <a:lnTo>
                    <a:pt x="24450" y="27491"/>
                  </a:lnTo>
                  <a:lnTo>
                    <a:pt x="25648" y="26735"/>
                  </a:lnTo>
                  <a:close/>
                  <a:moveTo>
                    <a:pt x="28857" y="27307"/>
                  </a:moveTo>
                  <a:lnTo>
                    <a:pt x="29686" y="28450"/>
                  </a:lnTo>
                  <a:lnTo>
                    <a:pt x="28469" y="29335"/>
                  </a:lnTo>
                  <a:lnTo>
                    <a:pt x="27677" y="28081"/>
                  </a:lnTo>
                  <a:lnTo>
                    <a:pt x="28857" y="27307"/>
                  </a:lnTo>
                  <a:close/>
                  <a:moveTo>
                    <a:pt x="32046" y="27897"/>
                  </a:moveTo>
                  <a:lnTo>
                    <a:pt x="32876" y="29022"/>
                  </a:lnTo>
                  <a:lnTo>
                    <a:pt x="31678" y="29888"/>
                  </a:lnTo>
                  <a:lnTo>
                    <a:pt x="30903" y="28653"/>
                  </a:lnTo>
                  <a:lnTo>
                    <a:pt x="32046" y="27897"/>
                  </a:lnTo>
                  <a:close/>
                  <a:moveTo>
                    <a:pt x="35236" y="28469"/>
                  </a:moveTo>
                  <a:lnTo>
                    <a:pt x="36066" y="29575"/>
                  </a:lnTo>
                  <a:lnTo>
                    <a:pt x="34867" y="30460"/>
                  </a:lnTo>
                  <a:lnTo>
                    <a:pt x="34112" y="29225"/>
                  </a:lnTo>
                  <a:lnTo>
                    <a:pt x="35236" y="28469"/>
                  </a:lnTo>
                  <a:close/>
                  <a:moveTo>
                    <a:pt x="38352" y="29132"/>
                  </a:moveTo>
                  <a:lnTo>
                    <a:pt x="39200" y="30183"/>
                  </a:lnTo>
                  <a:lnTo>
                    <a:pt x="38076" y="31031"/>
                  </a:lnTo>
                  <a:lnTo>
                    <a:pt x="37301" y="29778"/>
                  </a:lnTo>
                  <a:lnTo>
                    <a:pt x="38352" y="29132"/>
                  </a:lnTo>
                  <a:close/>
                  <a:moveTo>
                    <a:pt x="41524" y="29593"/>
                  </a:moveTo>
                  <a:lnTo>
                    <a:pt x="42390" y="30755"/>
                  </a:lnTo>
                  <a:lnTo>
                    <a:pt x="41247" y="31474"/>
                  </a:lnTo>
                  <a:lnTo>
                    <a:pt x="40436" y="30349"/>
                  </a:lnTo>
                  <a:lnTo>
                    <a:pt x="41524" y="29593"/>
                  </a:lnTo>
                  <a:close/>
                  <a:moveTo>
                    <a:pt x="25058" y="29704"/>
                  </a:moveTo>
                  <a:lnTo>
                    <a:pt x="26073" y="31179"/>
                  </a:lnTo>
                  <a:lnTo>
                    <a:pt x="25851" y="31216"/>
                  </a:lnTo>
                  <a:lnTo>
                    <a:pt x="25612" y="31290"/>
                  </a:lnTo>
                  <a:lnTo>
                    <a:pt x="25409" y="31400"/>
                  </a:lnTo>
                  <a:lnTo>
                    <a:pt x="25224" y="31548"/>
                  </a:lnTo>
                  <a:lnTo>
                    <a:pt x="25040" y="31714"/>
                  </a:lnTo>
                  <a:lnTo>
                    <a:pt x="24892" y="31917"/>
                  </a:lnTo>
                  <a:lnTo>
                    <a:pt x="24782" y="32156"/>
                  </a:lnTo>
                  <a:lnTo>
                    <a:pt x="24671" y="32433"/>
                  </a:lnTo>
                  <a:lnTo>
                    <a:pt x="24616" y="32138"/>
                  </a:lnTo>
                  <a:lnTo>
                    <a:pt x="24542" y="31861"/>
                  </a:lnTo>
                  <a:lnTo>
                    <a:pt x="24468" y="31603"/>
                  </a:lnTo>
                  <a:lnTo>
                    <a:pt x="24339" y="31363"/>
                  </a:lnTo>
                  <a:lnTo>
                    <a:pt x="24266" y="31234"/>
                  </a:lnTo>
                  <a:lnTo>
                    <a:pt x="24192" y="31124"/>
                  </a:lnTo>
                  <a:lnTo>
                    <a:pt x="24100" y="31031"/>
                  </a:lnTo>
                  <a:lnTo>
                    <a:pt x="23989" y="30939"/>
                  </a:lnTo>
                  <a:lnTo>
                    <a:pt x="23878" y="30847"/>
                  </a:lnTo>
                  <a:lnTo>
                    <a:pt x="23749" y="30773"/>
                  </a:lnTo>
                  <a:lnTo>
                    <a:pt x="23602" y="30700"/>
                  </a:lnTo>
                  <a:lnTo>
                    <a:pt x="23436" y="30644"/>
                  </a:lnTo>
                  <a:lnTo>
                    <a:pt x="23712" y="30626"/>
                  </a:lnTo>
                  <a:lnTo>
                    <a:pt x="23971" y="30552"/>
                  </a:lnTo>
                  <a:lnTo>
                    <a:pt x="24210" y="30478"/>
                  </a:lnTo>
                  <a:lnTo>
                    <a:pt x="24432" y="30368"/>
                  </a:lnTo>
                  <a:lnTo>
                    <a:pt x="24616" y="30239"/>
                  </a:lnTo>
                  <a:lnTo>
                    <a:pt x="24800" y="30091"/>
                  </a:lnTo>
                  <a:lnTo>
                    <a:pt x="24929" y="29907"/>
                  </a:lnTo>
                  <a:lnTo>
                    <a:pt x="25058" y="29704"/>
                  </a:lnTo>
                  <a:close/>
                  <a:moveTo>
                    <a:pt x="28304" y="30405"/>
                  </a:moveTo>
                  <a:lnTo>
                    <a:pt x="29262" y="31732"/>
                  </a:lnTo>
                  <a:lnTo>
                    <a:pt x="29059" y="31769"/>
                  </a:lnTo>
                  <a:lnTo>
                    <a:pt x="28838" y="31843"/>
                  </a:lnTo>
                  <a:lnTo>
                    <a:pt x="28654" y="31953"/>
                  </a:lnTo>
                  <a:lnTo>
                    <a:pt x="28451" y="32082"/>
                  </a:lnTo>
                  <a:lnTo>
                    <a:pt x="28285" y="32267"/>
                  </a:lnTo>
                  <a:lnTo>
                    <a:pt x="28119" y="32470"/>
                  </a:lnTo>
                  <a:lnTo>
                    <a:pt x="27972" y="32728"/>
                  </a:lnTo>
                  <a:lnTo>
                    <a:pt x="27861" y="33023"/>
                  </a:lnTo>
                  <a:lnTo>
                    <a:pt x="27824" y="32691"/>
                  </a:lnTo>
                  <a:lnTo>
                    <a:pt x="27750" y="32414"/>
                  </a:lnTo>
                  <a:lnTo>
                    <a:pt x="27658" y="32138"/>
                  </a:lnTo>
                  <a:lnTo>
                    <a:pt x="27548" y="31917"/>
                  </a:lnTo>
                  <a:lnTo>
                    <a:pt x="27418" y="31714"/>
                  </a:lnTo>
                  <a:lnTo>
                    <a:pt x="27271" y="31548"/>
                  </a:lnTo>
                  <a:lnTo>
                    <a:pt x="27087" y="31419"/>
                  </a:lnTo>
                  <a:lnTo>
                    <a:pt x="26884" y="31308"/>
                  </a:lnTo>
                  <a:lnTo>
                    <a:pt x="28304" y="30405"/>
                  </a:lnTo>
                  <a:close/>
                  <a:moveTo>
                    <a:pt x="31493" y="30995"/>
                  </a:moveTo>
                  <a:lnTo>
                    <a:pt x="32378" y="32212"/>
                  </a:lnTo>
                  <a:lnTo>
                    <a:pt x="31032" y="33262"/>
                  </a:lnTo>
                  <a:lnTo>
                    <a:pt x="30995" y="33041"/>
                  </a:lnTo>
                  <a:lnTo>
                    <a:pt x="30940" y="32838"/>
                  </a:lnTo>
                  <a:lnTo>
                    <a:pt x="30848" y="32636"/>
                  </a:lnTo>
                  <a:lnTo>
                    <a:pt x="30756" y="32433"/>
                  </a:lnTo>
                  <a:lnTo>
                    <a:pt x="30608" y="32267"/>
                  </a:lnTo>
                  <a:lnTo>
                    <a:pt x="30461" y="32119"/>
                  </a:lnTo>
                  <a:lnTo>
                    <a:pt x="30295" y="31972"/>
                  </a:lnTo>
                  <a:lnTo>
                    <a:pt x="30092" y="31880"/>
                  </a:lnTo>
                  <a:lnTo>
                    <a:pt x="31493" y="30995"/>
                  </a:lnTo>
                  <a:close/>
                  <a:moveTo>
                    <a:pt x="34683" y="31566"/>
                  </a:moveTo>
                  <a:lnTo>
                    <a:pt x="35642" y="32875"/>
                  </a:lnTo>
                  <a:lnTo>
                    <a:pt x="35439" y="32931"/>
                  </a:lnTo>
                  <a:lnTo>
                    <a:pt x="35218" y="33004"/>
                  </a:lnTo>
                  <a:lnTo>
                    <a:pt x="35033" y="33097"/>
                  </a:lnTo>
                  <a:lnTo>
                    <a:pt x="34831" y="33244"/>
                  </a:lnTo>
                  <a:lnTo>
                    <a:pt x="34665" y="33410"/>
                  </a:lnTo>
                  <a:lnTo>
                    <a:pt x="34499" y="33631"/>
                  </a:lnTo>
                  <a:lnTo>
                    <a:pt x="34351" y="33889"/>
                  </a:lnTo>
                  <a:lnTo>
                    <a:pt x="34241" y="34184"/>
                  </a:lnTo>
                  <a:lnTo>
                    <a:pt x="34204" y="33871"/>
                  </a:lnTo>
                  <a:lnTo>
                    <a:pt x="34148" y="33576"/>
                  </a:lnTo>
                  <a:lnTo>
                    <a:pt x="34075" y="33318"/>
                  </a:lnTo>
                  <a:lnTo>
                    <a:pt x="33964" y="33078"/>
                  </a:lnTo>
                  <a:lnTo>
                    <a:pt x="33835" y="32894"/>
                  </a:lnTo>
                  <a:lnTo>
                    <a:pt x="33687" y="32709"/>
                  </a:lnTo>
                  <a:lnTo>
                    <a:pt x="33522" y="32580"/>
                  </a:lnTo>
                  <a:lnTo>
                    <a:pt x="33319" y="32451"/>
                  </a:lnTo>
                  <a:lnTo>
                    <a:pt x="34683" y="31566"/>
                  </a:lnTo>
                  <a:close/>
                  <a:moveTo>
                    <a:pt x="37910" y="32138"/>
                  </a:moveTo>
                  <a:lnTo>
                    <a:pt x="38869" y="33447"/>
                  </a:lnTo>
                  <a:lnTo>
                    <a:pt x="38647" y="33484"/>
                  </a:lnTo>
                  <a:lnTo>
                    <a:pt x="38444" y="33558"/>
                  </a:lnTo>
                  <a:lnTo>
                    <a:pt x="38242" y="33650"/>
                  </a:lnTo>
                  <a:lnTo>
                    <a:pt x="38057" y="33797"/>
                  </a:lnTo>
                  <a:lnTo>
                    <a:pt x="37873" y="33963"/>
                  </a:lnTo>
                  <a:lnTo>
                    <a:pt x="37725" y="34166"/>
                  </a:lnTo>
                  <a:lnTo>
                    <a:pt x="37578" y="34406"/>
                  </a:lnTo>
                  <a:lnTo>
                    <a:pt x="37449" y="34682"/>
                  </a:lnTo>
                  <a:lnTo>
                    <a:pt x="37412" y="34387"/>
                  </a:lnTo>
                  <a:lnTo>
                    <a:pt x="37357" y="34111"/>
                  </a:lnTo>
                  <a:lnTo>
                    <a:pt x="37264" y="33853"/>
                  </a:lnTo>
                  <a:lnTo>
                    <a:pt x="37154" y="33631"/>
                  </a:lnTo>
                  <a:lnTo>
                    <a:pt x="37025" y="33447"/>
                  </a:lnTo>
                  <a:lnTo>
                    <a:pt x="36877" y="33281"/>
                  </a:lnTo>
                  <a:lnTo>
                    <a:pt x="36693" y="33133"/>
                  </a:lnTo>
                  <a:lnTo>
                    <a:pt x="36508" y="33023"/>
                  </a:lnTo>
                  <a:lnTo>
                    <a:pt x="37910" y="32138"/>
                  </a:lnTo>
                  <a:close/>
                  <a:moveTo>
                    <a:pt x="41007" y="32820"/>
                  </a:moveTo>
                  <a:lnTo>
                    <a:pt x="41948" y="33963"/>
                  </a:lnTo>
                  <a:lnTo>
                    <a:pt x="40657" y="34738"/>
                  </a:lnTo>
                  <a:lnTo>
                    <a:pt x="39735" y="33521"/>
                  </a:lnTo>
                  <a:lnTo>
                    <a:pt x="41007" y="32820"/>
                  </a:lnTo>
                  <a:close/>
                  <a:moveTo>
                    <a:pt x="1421" y="0"/>
                  </a:moveTo>
                  <a:lnTo>
                    <a:pt x="1587" y="184"/>
                  </a:lnTo>
                  <a:lnTo>
                    <a:pt x="1771" y="350"/>
                  </a:lnTo>
                  <a:lnTo>
                    <a:pt x="1974" y="516"/>
                  </a:lnTo>
                  <a:lnTo>
                    <a:pt x="2232" y="664"/>
                  </a:lnTo>
                  <a:lnTo>
                    <a:pt x="1900" y="701"/>
                  </a:lnTo>
                  <a:lnTo>
                    <a:pt x="1605" y="793"/>
                  </a:lnTo>
                  <a:lnTo>
                    <a:pt x="1347" y="903"/>
                  </a:lnTo>
                  <a:lnTo>
                    <a:pt x="1236" y="977"/>
                  </a:lnTo>
                  <a:lnTo>
                    <a:pt x="1126" y="1051"/>
                  </a:lnTo>
                  <a:lnTo>
                    <a:pt x="1015" y="1143"/>
                  </a:lnTo>
                  <a:lnTo>
                    <a:pt x="923" y="1235"/>
                  </a:lnTo>
                  <a:lnTo>
                    <a:pt x="849" y="1346"/>
                  </a:lnTo>
                  <a:lnTo>
                    <a:pt x="775" y="1457"/>
                  </a:lnTo>
                  <a:lnTo>
                    <a:pt x="702" y="1586"/>
                  </a:lnTo>
                  <a:lnTo>
                    <a:pt x="665" y="1715"/>
                  </a:lnTo>
                  <a:lnTo>
                    <a:pt x="609" y="1844"/>
                  </a:lnTo>
                  <a:lnTo>
                    <a:pt x="573" y="2010"/>
                  </a:lnTo>
                  <a:lnTo>
                    <a:pt x="554" y="2157"/>
                  </a:lnTo>
                  <a:lnTo>
                    <a:pt x="554" y="2305"/>
                  </a:lnTo>
                  <a:lnTo>
                    <a:pt x="554" y="2452"/>
                  </a:lnTo>
                  <a:lnTo>
                    <a:pt x="573" y="2600"/>
                  </a:lnTo>
                  <a:lnTo>
                    <a:pt x="609" y="2729"/>
                  </a:lnTo>
                  <a:lnTo>
                    <a:pt x="646" y="2858"/>
                  </a:lnTo>
                  <a:lnTo>
                    <a:pt x="702" y="2987"/>
                  </a:lnTo>
                  <a:lnTo>
                    <a:pt x="775" y="3098"/>
                  </a:lnTo>
                  <a:lnTo>
                    <a:pt x="849" y="3208"/>
                  </a:lnTo>
                  <a:lnTo>
                    <a:pt x="941" y="3319"/>
                  </a:lnTo>
                  <a:lnTo>
                    <a:pt x="1163" y="3522"/>
                  </a:lnTo>
                  <a:lnTo>
                    <a:pt x="1402" y="3688"/>
                  </a:lnTo>
                  <a:lnTo>
                    <a:pt x="1697" y="3835"/>
                  </a:lnTo>
                  <a:lnTo>
                    <a:pt x="1310" y="3946"/>
                  </a:lnTo>
                  <a:lnTo>
                    <a:pt x="960" y="4075"/>
                  </a:lnTo>
                  <a:lnTo>
                    <a:pt x="812" y="4149"/>
                  </a:lnTo>
                  <a:lnTo>
                    <a:pt x="683" y="4222"/>
                  </a:lnTo>
                  <a:lnTo>
                    <a:pt x="554" y="4315"/>
                  </a:lnTo>
                  <a:lnTo>
                    <a:pt x="443" y="4407"/>
                  </a:lnTo>
                  <a:lnTo>
                    <a:pt x="351" y="4499"/>
                  </a:lnTo>
                  <a:lnTo>
                    <a:pt x="259" y="4610"/>
                  </a:lnTo>
                  <a:lnTo>
                    <a:pt x="185" y="4720"/>
                  </a:lnTo>
                  <a:lnTo>
                    <a:pt x="130" y="4849"/>
                  </a:lnTo>
                  <a:lnTo>
                    <a:pt x="75" y="4978"/>
                  </a:lnTo>
                  <a:lnTo>
                    <a:pt x="38" y="5107"/>
                  </a:lnTo>
                  <a:lnTo>
                    <a:pt x="19" y="5255"/>
                  </a:lnTo>
                  <a:lnTo>
                    <a:pt x="1" y="5402"/>
                  </a:lnTo>
                  <a:lnTo>
                    <a:pt x="1" y="5642"/>
                  </a:lnTo>
                  <a:lnTo>
                    <a:pt x="56" y="5900"/>
                  </a:lnTo>
                  <a:lnTo>
                    <a:pt x="148" y="6140"/>
                  </a:lnTo>
                  <a:lnTo>
                    <a:pt x="259" y="6361"/>
                  </a:lnTo>
                  <a:lnTo>
                    <a:pt x="425" y="6546"/>
                  </a:lnTo>
                  <a:lnTo>
                    <a:pt x="499" y="6638"/>
                  </a:lnTo>
                  <a:lnTo>
                    <a:pt x="591" y="6712"/>
                  </a:lnTo>
                  <a:lnTo>
                    <a:pt x="702" y="6785"/>
                  </a:lnTo>
                  <a:lnTo>
                    <a:pt x="812" y="6841"/>
                  </a:lnTo>
                  <a:lnTo>
                    <a:pt x="923" y="6896"/>
                  </a:lnTo>
                  <a:lnTo>
                    <a:pt x="1052" y="6933"/>
                  </a:lnTo>
                  <a:lnTo>
                    <a:pt x="1347" y="6970"/>
                  </a:lnTo>
                  <a:lnTo>
                    <a:pt x="1494" y="6988"/>
                  </a:lnTo>
                  <a:lnTo>
                    <a:pt x="1660" y="6988"/>
                  </a:lnTo>
                  <a:lnTo>
                    <a:pt x="1808" y="6970"/>
                  </a:lnTo>
                  <a:lnTo>
                    <a:pt x="1974" y="6951"/>
                  </a:lnTo>
                  <a:lnTo>
                    <a:pt x="2103" y="6896"/>
                  </a:lnTo>
                  <a:lnTo>
                    <a:pt x="2250" y="6859"/>
                  </a:lnTo>
                  <a:lnTo>
                    <a:pt x="2379" y="6785"/>
                  </a:lnTo>
                  <a:lnTo>
                    <a:pt x="2490" y="6693"/>
                  </a:lnTo>
                  <a:lnTo>
                    <a:pt x="2619" y="6601"/>
                  </a:lnTo>
                  <a:lnTo>
                    <a:pt x="2711" y="6490"/>
                  </a:lnTo>
                  <a:lnTo>
                    <a:pt x="2914" y="6287"/>
                  </a:lnTo>
                  <a:lnTo>
                    <a:pt x="3062" y="6103"/>
                  </a:lnTo>
                  <a:lnTo>
                    <a:pt x="3873" y="7560"/>
                  </a:lnTo>
                  <a:lnTo>
                    <a:pt x="3652" y="7615"/>
                  </a:lnTo>
                  <a:lnTo>
                    <a:pt x="3467" y="7707"/>
                  </a:lnTo>
                  <a:lnTo>
                    <a:pt x="3283" y="7818"/>
                  </a:lnTo>
                  <a:lnTo>
                    <a:pt x="3117" y="7965"/>
                  </a:lnTo>
                  <a:lnTo>
                    <a:pt x="2970" y="8131"/>
                  </a:lnTo>
                  <a:lnTo>
                    <a:pt x="2840" y="8316"/>
                  </a:lnTo>
                  <a:lnTo>
                    <a:pt x="2730" y="8500"/>
                  </a:lnTo>
                  <a:lnTo>
                    <a:pt x="2619" y="8721"/>
                  </a:lnTo>
                  <a:lnTo>
                    <a:pt x="2601" y="9035"/>
                  </a:lnTo>
                  <a:lnTo>
                    <a:pt x="2619" y="9330"/>
                  </a:lnTo>
                  <a:lnTo>
                    <a:pt x="2675" y="9588"/>
                  </a:lnTo>
                  <a:lnTo>
                    <a:pt x="2730" y="9717"/>
                  </a:lnTo>
                  <a:lnTo>
                    <a:pt x="2767" y="9846"/>
                  </a:lnTo>
                  <a:lnTo>
                    <a:pt x="2840" y="9957"/>
                  </a:lnTo>
                  <a:lnTo>
                    <a:pt x="2914" y="10067"/>
                  </a:lnTo>
                  <a:lnTo>
                    <a:pt x="3006" y="10159"/>
                  </a:lnTo>
                  <a:lnTo>
                    <a:pt x="3099" y="10270"/>
                  </a:lnTo>
                  <a:lnTo>
                    <a:pt x="3209" y="10362"/>
                  </a:lnTo>
                  <a:lnTo>
                    <a:pt x="3320" y="10454"/>
                  </a:lnTo>
                  <a:lnTo>
                    <a:pt x="3596" y="10602"/>
                  </a:lnTo>
                  <a:lnTo>
                    <a:pt x="3652" y="10639"/>
                  </a:lnTo>
                  <a:lnTo>
                    <a:pt x="3689" y="10694"/>
                  </a:lnTo>
                  <a:lnTo>
                    <a:pt x="3762" y="10786"/>
                  </a:lnTo>
                  <a:lnTo>
                    <a:pt x="3596" y="10786"/>
                  </a:lnTo>
                  <a:lnTo>
                    <a:pt x="3430" y="10805"/>
                  </a:lnTo>
                  <a:lnTo>
                    <a:pt x="3283" y="10823"/>
                  </a:lnTo>
                  <a:lnTo>
                    <a:pt x="3135" y="10860"/>
                  </a:lnTo>
                  <a:lnTo>
                    <a:pt x="3006" y="10915"/>
                  </a:lnTo>
                  <a:lnTo>
                    <a:pt x="2877" y="10971"/>
                  </a:lnTo>
                  <a:lnTo>
                    <a:pt x="2748" y="11044"/>
                  </a:lnTo>
                  <a:lnTo>
                    <a:pt x="2638" y="11118"/>
                  </a:lnTo>
                  <a:lnTo>
                    <a:pt x="2545" y="11192"/>
                  </a:lnTo>
                  <a:lnTo>
                    <a:pt x="2453" y="11303"/>
                  </a:lnTo>
                  <a:lnTo>
                    <a:pt x="2361" y="11395"/>
                  </a:lnTo>
                  <a:lnTo>
                    <a:pt x="2287" y="11524"/>
                  </a:lnTo>
                  <a:lnTo>
                    <a:pt x="2232" y="11634"/>
                  </a:lnTo>
                  <a:lnTo>
                    <a:pt x="2177" y="11782"/>
                  </a:lnTo>
                  <a:lnTo>
                    <a:pt x="2121" y="11911"/>
                  </a:lnTo>
                  <a:lnTo>
                    <a:pt x="2103" y="12077"/>
                  </a:lnTo>
                  <a:lnTo>
                    <a:pt x="2084" y="12206"/>
                  </a:lnTo>
                  <a:lnTo>
                    <a:pt x="2066" y="12335"/>
                  </a:lnTo>
                  <a:lnTo>
                    <a:pt x="2084" y="12483"/>
                  </a:lnTo>
                  <a:lnTo>
                    <a:pt x="2103" y="12612"/>
                  </a:lnTo>
                  <a:lnTo>
                    <a:pt x="2121" y="12741"/>
                  </a:lnTo>
                  <a:lnTo>
                    <a:pt x="2177" y="12870"/>
                  </a:lnTo>
                  <a:lnTo>
                    <a:pt x="2214" y="12980"/>
                  </a:lnTo>
                  <a:lnTo>
                    <a:pt x="2287" y="13110"/>
                  </a:lnTo>
                  <a:lnTo>
                    <a:pt x="2361" y="13220"/>
                  </a:lnTo>
                  <a:lnTo>
                    <a:pt x="2435" y="13331"/>
                  </a:lnTo>
                  <a:lnTo>
                    <a:pt x="2527" y="13423"/>
                  </a:lnTo>
                  <a:lnTo>
                    <a:pt x="2619" y="13515"/>
                  </a:lnTo>
                  <a:lnTo>
                    <a:pt x="2730" y="13607"/>
                  </a:lnTo>
                  <a:lnTo>
                    <a:pt x="2840" y="13681"/>
                  </a:lnTo>
                  <a:lnTo>
                    <a:pt x="2970" y="13736"/>
                  </a:lnTo>
                  <a:lnTo>
                    <a:pt x="3099" y="13792"/>
                  </a:lnTo>
                  <a:lnTo>
                    <a:pt x="3246" y="13847"/>
                  </a:lnTo>
                  <a:lnTo>
                    <a:pt x="3412" y="13866"/>
                  </a:lnTo>
                  <a:lnTo>
                    <a:pt x="3560" y="13884"/>
                  </a:lnTo>
                  <a:lnTo>
                    <a:pt x="3836" y="13884"/>
                  </a:lnTo>
                  <a:lnTo>
                    <a:pt x="3984" y="13847"/>
                  </a:lnTo>
                  <a:lnTo>
                    <a:pt x="4131" y="13792"/>
                  </a:lnTo>
                  <a:lnTo>
                    <a:pt x="4260" y="13736"/>
                  </a:lnTo>
                  <a:lnTo>
                    <a:pt x="4389" y="13663"/>
                  </a:lnTo>
                  <a:lnTo>
                    <a:pt x="4518" y="13571"/>
                  </a:lnTo>
                  <a:lnTo>
                    <a:pt x="4647" y="13460"/>
                  </a:lnTo>
                  <a:lnTo>
                    <a:pt x="4758" y="13331"/>
                  </a:lnTo>
                  <a:lnTo>
                    <a:pt x="4887" y="13202"/>
                  </a:lnTo>
                  <a:lnTo>
                    <a:pt x="4998" y="13036"/>
                  </a:lnTo>
                  <a:lnTo>
                    <a:pt x="5108" y="12870"/>
                  </a:lnTo>
                  <a:lnTo>
                    <a:pt x="5219" y="12685"/>
                  </a:lnTo>
                  <a:lnTo>
                    <a:pt x="5219" y="12980"/>
                  </a:lnTo>
                  <a:lnTo>
                    <a:pt x="5274" y="13257"/>
                  </a:lnTo>
                  <a:lnTo>
                    <a:pt x="5366" y="13515"/>
                  </a:lnTo>
                  <a:lnTo>
                    <a:pt x="5477" y="13755"/>
                  </a:lnTo>
                  <a:lnTo>
                    <a:pt x="5643" y="13958"/>
                  </a:lnTo>
                  <a:lnTo>
                    <a:pt x="5827" y="14142"/>
                  </a:lnTo>
                  <a:lnTo>
                    <a:pt x="6067" y="14308"/>
                  </a:lnTo>
                  <a:lnTo>
                    <a:pt x="6325" y="14437"/>
                  </a:lnTo>
                  <a:lnTo>
                    <a:pt x="5920" y="14585"/>
                  </a:lnTo>
                  <a:lnTo>
                    <a:pt x="5569" y="14732"/>
                  </a:lnTo>
                  <a:lnTo>
                    <a:pt x="5422" y="14824"/>
                  </a:lnTo>
                  <a:lnTo>
                    <a:pt x="5293" y="14898"/>
                  </a:lnTo>
                  <a:lnTo>
                    <a:pt x="5164" y="14990"/>
                  </a:lnTo>
                  <a:lnTo>
                    <a:pt x="5071" y="15101"/>
                  </a:lnTo>
                  <a:lnTo>
                    <a:pt x="4979" y="15193"/>
                  </a:lnTo>
                  <a:lnTo>
                    <a:pt x="4887" y="15304"/>
                  </a:lnTo>
                  <a:lnTo>
                    <a:pt x="4832" y="15414"/>
                  </a:lnTo>
                  <a:lnTo>
                    <a:pt x="4776" y="15543"/>
                  </a:lnTo>
                  <a:lnTo>
                    <a:pt x="4740" y="15672"/>
                  </a:lnTo>
                  <a:lnTo>
                    <a:pt x="4703" y="15802"/>
                  </a:lnTo>
                  <a:lnTo>
                    <a:pt x="4684" y="15949"/>
                  </a:lnTo>
                  <a:lnTo>
                    <a:pt x="4684" y="16097"/>
                  </a:lnTo>
                  <a:lnTo>
                    <a:pt x="4703" y="16336"/>
                  </a:lnTo>
                  <a:lnTo>
                    <a:pt x="4758" y="16594"/>
                  </a:lnTo>
                  <a:lnTo>
                    <a:pt x="4850" y="16816"/>
                  </a:lnTo>
                  <a:lnTo>
                    <a:pt x="4979" y="17037"/>
                  </a:lnTo>
                  <a:lnTo>
                    <a:pt x="5145" y="17221"/>
                  </a:lnTo>
                  <a:lnTo>
                    <a:pt x="5237" y="17295"/>
                  </a:lnTo>
                  <a:lnTo>
                    <a:pt x="5330" y="17369"/>
                  </a:lnTo>
                  <a:lnTo>
                    <a:pt x="5440" y="17443"/>
                  </a:lnTo>
                  <a:lnTo>
                    <a:pt x="5551" y="17498"/>
                  </a:lnTo>
                  <a:lnTo>
                    <a:pt x="5680" y="17535"/>
                  </a:lnTo>
                  <a:lnTo>
                    <a:pt x="5791" y="17572"/>
                  </a:lnTo>
                  <a:lnTo>
                    <a:pt x="5938" y="17590"/>
                  </a:lnTo>
                  <a:lnTo>
                    <a:pt x="6086" y="17590"/>
                  </a:lnTo>
                  <a:lnTo>
                    <a:pt x="6399" y="17572"/>
                  </a:lnTo>
                  <a:lnTo>
                    <a:pt x="6694" y="17535"/>
                  </a:lnTo>
                  <a:lnTo>
                    <a:pt x="6989" y="17443"/>
                  </a:lnTo>
                  <a:lnTo>
                    <a:pt x="7229" y="17350"/>
                  </a:lnTo>
                  <a:lnTo>
                    <a:pt x="7450" y="17221"/>
                  </a:lnTo>
                  <a:lnTo>
                    <a:pt x="7874" y="16945"/>
                  </a:lnTo>
                  <a:lnTo>
                    <a:pt x="7929" y="17148"/>
                  </a:lnTo>
                  <a:lnTo>
                    <a:pt x="8003" y="17350"/>
                  </a:lnTo>
                  <a:lnTo>
                    <a:pt x="8114" y="17535"/>
                  </a:lnTo>
                  <a:lnTo>
                    <a:pt x="8243" y="17682"/>
                  </a:lnTo>
                  <a:lnTo>
                    <a:pt x="8390" y="17848"/>
                  </a:lnTo>
                  <a:lnTo>
                    <a:pt x="8556" y="17977"/>
                  </a:lnTo>
                  <a:lnTo>
                    <a:pt x="8741" y="18106"/>
                  </a:lnTo>
                  <a:lnTo>
                    <a:pt x="8943" y="18217"/>
                  </a:lnTo>
                  <a:lnTo>
                    <a:pt x="8556" y="18346"/>
                  </a:lnTo>
                  <a:lnTo>
                    <a:pt x="8224" y="18475"/>
                  </a:lnTo>
                  <a:lnTo>
                    <a:pt x="7948" y="18641"/>
                  </a:lnTo>
                  <a:lnTo>
                    <a:pt x="7837" y="18715"/>
                  </a:lnTo>
                  <a:lnTo>
                    <a:pt x="7727" y="18807"/>
                  </a:lnTo>
                  <a:lnTo>
                    <a:pt x="7634" y="18899"/>
                  </a:lnTo>
                  <a:lnTo>
                    <a:pt x="7561" y="19010"/>
                  </a:lnTo>
                  <a:lnTo>
                    <a:pt x="7487" y="19120"/>
                  </a:lnTo>
                  <a:lnTo>
                    <a:pt x="7432" y="19231"/>
                  </a:lnTo>
                  <a:lnTo>
                    <a:pt x="7376" y="19360"/>
                  </a:lnTo>
                  <a:lnTo>
                    <a:pt x="7339" y="19489"/>
                  </a:lnTo>
                  <a:lnTo>
                    <a:pt x="7321" y="19618"/>
                  </a:lnTo>
                  <a:lnTo>
                    <a:pt x="7302" y="19766"/>
                  </a:lnTo>
                  <a:lnTo>
                    <a:pt x="7302" y="20024"/>
                  </a:lnTo>
                  <a:lnTo>
                    <a:pt x="7358" y="20264"/>
                  </a:lnTo>
                  <a:lnTo>
                    <a:pt x="7450" y="20503"/>
                  </a:lnTo>
                  <a:lnTo>
                    <a:pt x="7561" y="20725"/>
                  </a:lnTo>
                  <a:lnTo>
                    <a:pt x="7708" y="20927"/>
                  </a:lnTo>
                  <a:lnTo>
                    <a:pt x="7800" y="21020"/>
                  </a:lnTo>
                  <a:lnTo>
                    <a:pt x="7892" y="21093"/>
                  </a:lnTo>
                  <a:lnTo>
                    <a:pt x="8003" y="21167"/>
                  </a:lnTo>
                  <a:lnTo>
                    <a:pt x="8114" y="21222"/>
                  </a:lnTo>
                  <a:lnTo>
                    <a:pt x="8224" y="21278"/>
                  </a:lnTo>
                  <a:lnTo>
                    <a:pt x="8335" y="21315"/>
                  </a:lnTo>
                  <a:lnTo>
                    <a:pt x="8483" y="21333"/>
                  </a:lnTo>
                  <a:lnTo>
                    <a:pt x="8648" y="21351"/>
                  </a:lnTo>
                  <a:lnTo>
                    <a:pt x="8962" y="21351"/>
                  </a:lnTo>
                  <a:lnTo>
                    <a:pt x="9294" y="21296"/>
                  </a:lnTo>
                  <a:lnTo>
                    <a:pt x="9589" y="21222"/>
                  </a:lnTo>
                  <a:lnTo>
                    <a:pt x="9736" y="21167"/>
                  </a:lnTo>
                  <a:lnTo>
                    <a:pt x="9865" y="21093"/>
                  </a:lnTo>
                  <a:lnTo>
                    <a:pt x="10105" y="20927"/>
                  </a:lnTo>
                  <a:lnTo>
                    <a:pt x="10474" y="20632"/>
                  </a:lnTo>
                  <a:lnTo>
                    <a:pt x="10492" y="20817"/>
                  </a:lnTo>
                  <a:lnTo>
                    <a:pt x="10548" y="21001"/>
                  </a:lnTo>
                  <a:lnTo>
                    <a:pt x="10640" y="21185"/>
                  </a:lnTo>
                  <a:lnTo>
                    <a:pt x="10769" y="21370"/>
                  </a:lnTo>
                  <a:lnTo>
                    <a:pt x="10935" y="21536"/>
                  </a:lnTo>
                  <a:lnTo>
                    <a:pt x="11138" y="21702"/>
                  </a:lnTo>
                  <a:lnTo>
                    <a:pt x="11359" y="21868"/>
                  </a:lnTo>
                  <a:lnTo>
                    <a:pt x="11617" y="22015"/>
                  </a:lnTo>
                  <a:lnTo>
                    <a:pt x="11304" y="22071"/>
                  </a:lnTo>
                  <a:lnTo>
                    <a:pt x="11009" y="22163"/>
                  </a:lnTo>
                  <a:lnTo>
                    <a:pt x="10750" y="22273"/>
                  </a:lnTo>
                  <a:lnTo>
                    <a:pt x="10621" y="22347"/>
                  </a:lnTo>
                  <a:lnTo>
                    <a:pt x="10511" y="22421"/>
                  </a:lnTo>
                  <a:lnTo>
                    <a:pt x="10419" y="22513"/>
                  </a:lnTo>
                  <a:lnTo>
                    <a:pt x="10326" y="22605"/>
                  </a:lnTo>
                  <a:lnTo>
                    <a:pt x="10234" y="22697"/>
                  </a:lnTo>
                  <a:lnTo>
                    <a:pt x="10160" y="22826"/>
                  </a:lnTo>
                  <a:lnTo>
                    <a:pt x="10105" y="22937"/>
                  </a:lnTo>
                  <a:lnTo>
                    <a:pt x="10050" y="23066"/>
                  </a:lnTo>
                  <a:lnTo>
                    <a:pt x="10013" y="23214"/>
                  </a:lnTo>
                  <a:lnTo>
                    <a:pt x="9976" y="23380"/>
                  </a:lnTo>
                  <a:lnTo>
                    <a:pt x="9958" y="23527"/>
                  </a:lnTo>
                  <a:lnTo>
                    <a:pt x="9958" y="23675"/>
                  </a:lnTo>
                  <a:lnTo>
                    <a:pt x="9958" y="23822"/>
                  </a:lnTo>
                  <a:lnTo>
                    <a:pt x="9976" y="23970"/>
                  </a:lnTo>
                  <a:lnTo>
                    <a:pt x="10013" y="24099"/>
                  </a:lnTo>
                  <a:lnTo>
                    <a:pt x="10050" y="24228"/>
                  </a:lnTo>
                  <a:lnTo>
                    <a:pt x="10105" y="24338"/>
                  </a:lnTo>
                  <a:lnTo>
                    <a:pt x="10179" y="24449"/>
                  </a:lnTo>
                  <a:lnTo>
                    <a:pt x="10253" y="24560"/>
                  </a:lnTo>
                  <a:lnTo>
                    <a:pt x="10345" y="24670"/>
                  </a:lnTo>
                  <a:lnTo>
                    <a:pt x="10548" y="24855"/>
                  </a:lnTo>
                  <a:lnTo>
                    <a:pt x="10787" y="25021"/>
                  </a:lnTo>
                  <a:lnTo>
                    <a:pt x="11064" y="25187"/>
                  </a:lnTo>
                  <a:lnTo>
                    <a:pt x="10714" y="25223"/>
                  </a:lnTo>
                  <a:lnTo>
                    <a:pt x="10419" y="25316"/>
                  </a:lnTo>
                  <a:lnTo>
                    <a:pt x="10271" y="25371"/>
                  </a:lnTo>
                  <a:lnTo>
                    <a:pt x="10142" y="25426"/>
                  </a:lnTo>
                  <a:lnTo>
                    <a:pt x="10031" y="25500"/>
                  </a:lnTo>
                  <a:lnTo>
                    <a:pt x="9921" y="25574"/>
                  </a:lnTo>
                  <a:lnTo>
                    <a:pt x="9829" y="25666"/>
                  </a:lnTo>
                  <a:lnTo>
                    <a:pt x="9736" y="25758"/>
                  </a:lnTo>
                  <a:lnTo>
                    <a:pt x="9663" y="25869"/>
                  </a:lnTo>
                  <a:lnTo>
                    <a:pt x="9589" y="25979"/>
                  </a:lnTo>
                  <a:lnTo>
                    <a:pt x="9533" y="26090"/>
                  </a:lnTo>
                  <a:lnTo>
                    <a:pt x="9497" y="26201"/>
                  </a:lnTo>
                  <a:lnTo>
                    <a:pt x="9460" y="26330"/>
                  </a:lnTo>
                  <a:lnTo>
                    <a:pt x="9441" y="26477"/>
                  </a:lnTo>
                  <a:lnTo>
                    <a:pt x="9423" y="26754"/>
                  </a:lnTo>
                  <a:lnTo>
                    <a:pt x="9460" y="27012"/>
                  </a:lnTo>
                  <a:lnTo>
                    <a:pt x="9515" y="27252"/>
                  </a:lnTo>
                  <a:lnTo>
                    <a:pt x="9626" y="27473"/>
                  </a:lnTo>
                  <a:lnTo>
                    <a:pt x="9773" y="27676"/>
                  </a:lnTo>
                  <a:lnTo>
                    <a:pt x="9939" y="27860"/>
                  </a:lnTo>
                  <a:lnTo>
                    <a:pt x="10142" y="28008"/>
                  </a:lnTo>
                  <a:lnTo>
                    <a:pt x="10382" y="28118"/>
                  </a:lnTo>
                  <a:lnTo>
                    <a:pt x="10511" y="28155"/>
                  </a:lnTo>
                  <a:lnTo>
                    <a:pt x="10640" y="28192"/>
                  </a:lnTo>
                  <a:lnTo>
                    <a:pt x="10898" y="28229"/>
                  </a:lnTo>
                  <a:lnTo>
                    <a:pt x="11156" y="28210"/>
                  </a:lnTo>
                  <a:lnTo>
                    <a:pt x="11396" y="28174"/>
                  </a:lnTo>
                  <a:lnTo>
                    <a:pt x="11525" y="28118"/>
                  </a:lnTo>
                  <a:lnTo>
                    <a:pt x="11635" y="28081"/>
                  </a:lnTo>
                  <a:lnTo>
                    <a:pt x="11746" y="28008"/>
                  </a:lnTo>
                  <a:lnTo>
                    <a:pt x="11857" y="27934"/>
                  </a:lnTo>
                  <a:lnTo>
                    <a:pt x="11949" y="27860"/>
                  </a:lnTo>
                  <a:lnTo>
                    <a:pt x="12023" y="27768"/>
                  </a:lnTo>
                  <a:lnTo>
                    <a:pt x="12096" y="27657"/>
                  </a:lnTo>
                  <a:lnTo>
                    <a:pt x="12170" y="27547"/>
                  </a:lnTo>
                  <a:lnTo>
                    <a:pt x="12244" y="27399"/>
                  </a:lnTo>
                  <a:lnTo>
                    <a:pt x="12299" y="27233"/>
                  </a:lnTo>
                  <a:lnTo>
                    <a:pt x="12336" y="27067"/>
                  </a:lnTo>
                  <a:lnTo>
                    <a:pt x="12373" y="26901"/>
                  </a:lnTo>
                  <a:lnTo>
                    <a:pt x="12391" y="26735"/>
                  </a:lnTo>
                  <a:lnTo>
                    <a:pt x="12391" y="26569"/>
                  </a:lnTo>
                  <a:lnTo>
                    <a:pt x="12373" y="26403"/>
                  </a:lnTo>
                  <a:lnTo>
                    <a:pt x="12355" y="26256"/>
                  </a:lnTo>
                  <a:lnTo>
                    <a:pt x="12299" y="26108"/>
                  </a:lnTo>
                  <a:lnTo>
                    <a:pt x="12225" y="25979"/>
                  </a:lnTo>
                  <a:lnTo>
                    <a:pt x="12152" y="25850"/>
                  </a:lnTo>
                  <a:lnTo>
                    <a:pt x="12041" y="25721"/>
                  </a:lnTo>
                  <a:lnTo>
                    <a:pt x="11820" y="25463"/>
                  </a:lnTo>
                  <a:lnTo>
                    <a:pt x="11617" y="25205"/>
                  </a:lnTo>
                  <a:lnTo>
                    <a:pt x="11838" y="25150"/>
                  </a:lnTo>
                  <a:lnTo>
                    <a:pt x="12060" y="25076"/>
                  </a:lnTo>
                  <a:lnTo>
                    <a:pt x="12262" y="24984"/>
                  </a:lnTo>
                  <a:lnTo>
                    <a:pt x="12447" y="24873"/>
                  </a:lnTo>
                  <a:lnTo>
                    <a:pt x="12613" y="24726"/>
                  </a:lnTo>
                  <a:lnTo>
                    <a:pt x="12760" y="24560"/>
                  </a:lnTo>
                  <a:lnTo>
                    <a:pt x="12889" y="24357"/>
                  </a:lnTo>
                  <a:lnTo>
                    <a:pt x="12981" y="24117"/>
                  </a:lnTo>
                  <a:lnTo>
                    <a:pt x="13018" y="24080"/>
                  </a:lnTo>
                  <a:lnTo>
                    <a:pt x="13074" y="24025"/>
                  </a:lnTo>
                  <a:lnTo>
                    <a:pt x="13184" y="23951"/>
                  </a:lnTo>
                  <a:lnTo>
                    <a:pt x="13147" y="24099"/>
                  </a:lnTo>
                  <a:lnTo>
                    <a:pt x="13129" y="24228"/>
                  </a:lnTo>
                  <a:lnTo>
                    <a:pt x="13129" y="24357"/>
                  </a:lnTo>
                  <a:lnTo>
                    <a:pt x="13129" y="24486"/>
                  </a:lnTo>
                  <a:lnTo>
                    <a:pt x="13147" y="24597"/>
                  </a:lnTo>
                  <a:lnTo>
                    <a:pt x="13184" y="24726"/>
                  </a:lnTo>
                  <a:lnTo>
                    <a:pt x="13240" y="24836"/>
                  </a:lnTo>
                  <a:lnTo>
                    <a:pt x="13295" y="24928"/>
                  </a:lnTo>
                  <a:lnTo>
                    <a:pt x="13424" y="25131"/>
                  </a:lnTo>
                  <a:lnTo>
                    <a:pt x="13590" y="25316"/>
                  </a:lnTo>
                  <a:lnTo>
                    <a:pt x="13774" y="25500"/>
                  </a:lnTo>
                  <a:lnTo>
                    <a:pt x="13977" y="25666"/>
                  </a:lnTo>
                  <a:lnTo>
                    <a:pt x="13590" y="25850"/>
                  </a:lnTo>
                  <a:lnTo>
                    <a:pt x="13276" y="26035"/>
                  </a:lnTo>
                  <a:lnTo>
                    <a:pt x="13147" y="26145"/>
                  </a:lnTo>
                  <a:lnTo>
                    <a:pt x="13018" y="26238"/>
                  </a:lnTo>
                  <a:lnTo>
                    <a:pt x="12926" y="26348"/>
                  </a:lnTo>
                  <a:lnTo>
                    <a:pt x="12834" y="26459"/>
                  </a:lnTo>
                  <a:lnTo>
                    <a:pt x="12760" y="26569"/>
                  </a:lnTo>
                  <a:lnTo>
                    <a:pt x="12686" y="26680"/>
                  </a:lnTo>
                  <a:lnTo>
                    <a:pt x="12650" y="26809"/>
                  </a:lnTo>
                  <a:lnTo>
                    <a:pt x="12613" y="26938"/>
                  </a:lnTo>
                  <a:lnTo>
                    <a:pt x="12594" y="27067"/>
                  </a:lnTo>
                  <a:lnTo>
                    <a:pt x="12594" y="27215"/>
                  </a:lnTo>
                  <a:lnTo>
                    <a:pt x="12594" y="27344"/>
                  </a:lnTo>
                  <a:lnTo>
                    <a:pt x="12613" y="27510"/>
                  </a:lnTo>
                  <a:lnTo>
                    <a:pt x="12668" y="27749"/>
                  </a:lnTo>
                  <a:lnTo>
                    <a:pt x="12760" y="27989"/>
                  </a:lnTo>
                  <a:lnTo>
                    <a:pt x="12889" y="28192"/>
                  </a:lnTo>
                  <a:lnTo>
                    <a:pt x="13037" y="28376"/>
                  </a:lnTo>
                  <a:lnTo>
                    <a:pt x="13240" y="28542"/>
                  </a:lnTo>
                  <a:lnTo>
                    <a:pt x="13442" y="28653"/>
                  </a:lnTo>
                  <a:lnTo>
                    <a:pt x="13682" y="28745"/>
                  </a:lnTo>
                  <a:lnTo>
                    <a:pt x="13922" y="28800"/>
                  </a:lnTo>
                  <a:lnTo>
                    <a:pt x="14180" y="28819"/>
                  </a:lnTo>
                  <a:lnTo>
                    <a:pt x="14438" y="28782"/>
                  </a:lnTo>
                  <a:lnTo>
                    <a:pt x="14659" y="28727"/>
                  </a:lnTo>
                  <a:lnTo>
                    <a:pt x="14899" y="28616"/>
                  </a:lnTo>
                  <a:lnTo>
                    <a:pt x="15102" y="28487"/>
                  </a:lnTo>
                  <a:lnTo>
                    <a:pt x="15268" y="28321"/>
                  </a:lnTo>
                  <a:lnTo>
                    <a:pt x="15434" y="28118"/>
                  </a:lnTo>
                  <a:lnTo>
                    <a:pt x="15544" y="27897"/>
                  </a:lnTo>
                  <a:lnTo>
                    <a:pt x="15600" y="27749"/>
                  </a:lnTo>
                  <a:lnTo>
                    <a:pt x="15637" y="27620"/>
                  </a:lnTo>
                  <a:lnTo>
                    <a:pt x="15655" y="27491"/>
                  </a:lnTo>
                  <a:lnTo>
                    <a:pt x="15673" y="27362"/>
                  </a:lnTo>
                  <a:lnTo>
                    <a:pt x="15673" y="27233"/>
                  </a:lnTo>
                  <a:lnTo>
                    <a:pt x="15673" y="27104"/>
                  </a:lnTo>
                  <a:lnTo>
                    <a:pt x="15637" y="26975"/>
                  </a:lnTo>
                  <a:lnTo>
                    <a:pt x="15618" y="26846"/>
                  </a:lnTo>
                  <a:lnTo>
                    <a:pt x="15563" y="26735"/>
                  </a:lnTo>
                  <a:lnTo>
                    <a:pt x="15507" y="26606"/>
                  </a:lnTo>
                  <a:lnTo>
                    <a:pt x="15342" y="26367"/>
                  </a:lnTo>
                  <a:lnTo>
                    <a:pt x="15139" y="26127"/>
                  </a:lnTo>
                  <a:lnTo>
                    <a:pt x="14881" y="25887"/>
                  </a:lnTo>
                  <a:lnTo>
                    <a:pt x="16116" y="25076"/>
                  </a:lnTo>
                  <a:lnTo>
                    <a:pt x="17148" y="26274"/>
                  </a:lnTo>
                  <a:lnTo>
                    <a:pt x="16872" y="26348"/>
                  </a:lnTo>
                  <a:lnTo>
                    <a:pt x="16614" y="26440"/>
                  </a:lnTo>
                  <a:lnTo>
                    <a:pt x="16392" y="26569"/>
                  </a:lnTo>
                  <a:lnTo>
                    <a:pt x="16300" y="26662"/>
                  </a:lnTo>
                  <a:lnTo>
                    <a:pt x="16208" y="26754"/>
                  </a:lnTo>
                  <a:lnTo>
                    <a:pt x="16116" y="26846"/>
                  </a:lnTo>
                  <a:lnTo>
                    <a:pt x="16042" y="26938"/>
                  </a:lnTo>
                  <a:lnTo>
                    <a:pt x="15968" y="27067"/>
                  </a:lnTo>
                  <a:lnTo>
                    <a:pt x="15913" y="27178"/>
                  </a:lnTo>
                  <a:lnTo>
                    <a:pt x="15858" y="27307"/>
                  </a:lnTo>
                  <a:lnTo>
                    <a:pt x="15802" y="27454"/>
                  </a:lnTo>
                  <a:lnTo>
                    <a:pt x="15784" y="27602"/>
                  </a:lnTo>
                  <a:lnTo>
                    <a:pt x="15766" y="27768"/>
                  </a:lnTo>
                  <a:lnTo>
                    <a:pt x="15747" y="27989"/>
                  </a:lnTo>
                  <a:lnTo>
                    <a:pt x="15784" y="28210"/>
                  </a:lnTo>
                  <a:lnTo>
                    <a:pt x="15858" y="28432"/>
                  </a:lnTo>
                  <a:lnTo>
                    <a:pt x="15968" y="28635"/>
                  </a:lnTo>
                  <a:lnTo>
                    <a:pt x="16097" y="28819"/>
                  </a:lnTo>
                  <a:lnTo>
                    <a:pt x="16245" y="28985"/>
                  </a:lnTo>
                  <a:lnTo>
                    <a:pt x="16429" y="29132"/>
                  </a:lnTo>
                  <a:lnTo>
                    <a:pt x="16632" y="29243"/>
                  </a:lnTo>
                  <a:lnTo>
                    <a:pt x="16798" y="29317"/>
                  </a:lnTo>
                  <a:lnTo>
                    <a:pt x="16964" y="29372"/>
                  </a:lnTo>
                  <a:lnTo>
                    <a:pt x="17112" y="29409"/>
                  </a:lnTo>
                  <a:lnTo>
                    <a:pt x="17259" y="29427"/>
                  </a:lnTo>
                  <a:lnTo>
                    <a:pt x="17407" y="29427"/>
                  </a:lnTo>
                  <a:lnTo>
                    <a:pt x="17554" y="29409"/>
                  </a:lnTo>
                  <a:lnTo>
                    <a:pt x="17702" y="29372"/>
                  </a:lnTo>
                  <a:lnTo>
                    <a:pt x="17831" y="29335"/>
                  </a:lnTo>
                  <a:lnTo>
                    <a:pt x="17960" y="29280"/>
                  </a:lnTo>
                  <a:lnTo>
                    <a:pt x="18089" y="29206"/>
                  </a:lnTo>
                  <a:lnTo>
                    <a:pt x="18218" y="29114"/>
                  </a:lnTo>
                  <a:lnTo>
                    <a:pt x="18347" y="29022"/>
                  </a:lnTo>
                  <a:lnTo>
                    <a:pt x="18568" y="28800"/>
                  </a:lnTo>
                  <a:lnTo>
                    <a:pt x="18789" y="28524"/>
                  </a:lnTo>
                  <a:lnTo>
                    <a:pt x="18882" y="28837"/>
                  </a:lnTo>
                  <a:lnTo>
                    <a:pt x="18974" y="29095"/>
                  </a:lnTo>
                  <a:lnTo>
                    <a:pt x="19121" y="29335"/>
                  </a:lnTo>
                  <a:lnTo>
                    <a:pt x="19269" y="29538"/>
                  </a:lnTo>
                  <a:lnTo>
                    <a:pt x="19361" y="29630"/>
                  </a:lnTo>
                  <a:lnTo>
                    <a:pt x="19472" y="29704"/>
                  </a:lnTo>
                  <a:lnTo>
                    <a:pt x="19564" y="29778"/>
                  </a:lnTo>
                  <a:lnTo>
                    <a:pt x="19674" y="29851"/>
                  </a:lnTo>
                  <a:lnTo>
                    <a:pt x="19804" y="29888"/>
                  </a:lnTo>
                  <a:lnTo>
                    <a:pt x="19933" y="29944"/>
                  </a:lnTo>
                  <a:lnTo>
                    <a:pt x="20062" y="29962"/>
                  </a:lnTo>
                  <a:lnTo>
                    <a:pt x="20209" y="29999"/>
                  </a:lnTo>
                  <a:lnTo>
                    <a:pt x="20357" y="30017"/>
                  </a:lnTo>
                  <a:lnTo>
                    <a:pt x="20504" y="30017"/>
                  </a:lnTo>
                  <a:lnTo>
                    <a:pt x="20652" y="29999"/>
                  </a:lnTo>
                  <a:lnTo>
                    <a:pt x="20781" y="29980"/>
                  </a:lnTo>
                  <a:lnTo>
                    <a:pt x="20910" y="29944"/>
                  </a:lnTo>
                  <a:lnTo>
                    <a:pt x="21039" y="29888"/>
                  </a:lnTo>
                  <a:lnTo>
                    <a:pt x="21150" y="29833"/>
                  </a:lnTo>
                  <a:lnTo>
                    <a:pt x="21260" y="29759"/>
                  </a:lnTo>
                  <a:lnTo>
                    <a:pt x="21371" y="29685"/>
                  </a:lnTo>
                  <a:lnTo>
                    <a:pt x="21463" y="29593"/>
                  </a:lnTo>
                  <a:lnTo>
                    <a:pt x="21666" y="29390"/>
                  </a:lnTo>
                  <a:lnTo>
                    <a:pt x="21832" y="29132"/>
                  </a:lnTo>
                  <a:lnTo>
                    <a:pt x="21979" y="28856"/>
                  </a:lnTo>
                  <a:lnTo>
                    <a:pt x="22016" y="29151"/>
                  </a:lnTo>
                  <a:lnTo>
                    <a:pt x="22071" y="29427"/>
                  </a:lnTo>
                  <a:lnTo>
                    <a:pt x="22164" y="29667"/>
                  </a:lnTo>
                  <a:lnTo>
                    <a:pt x="22293" y="29888"/>
                  </a:lnTo>
                  <a:lnTo>
                    <a:pt x="22459" y="30091"/>
                  </a:lnTo>
                  <a:lnTo>
                    <a:pt x="22661" y="30276"/>
                  </a:lnTo>
                  <a:lnTo>
                    <a:pt x="22883" y="30423"/>
                  </a:lnTo>
                  <a:lnTo>
                    <a:pt x="23159" y="30552"/>
                  </a:lnTo>
                  <a:lnTo>
                    <a:pt x="22625" y="30681"/>
                  </a:lnTo>
                  <a:lnTo>
                    <a:pt x="22385" y="30773"/>
                  </a:lnTo>
                  <a:lnTo>
                    <a:pt x="22145" y="30902"/>
                  </a:lnTo>
                  <a:lnTo>
                    <a:pt x="21961" y="31068"/>
                  </a:lnTo>
                  <a:lnTo>
                    <a:pt x="21776" y="31253"/>
                  </a:lnTo>
                  <a:lnTo>
                    <a:pt x="21647" y="31474"/>
                  </a:lnTo>
                  <a:lnTo>
                    <a:pt x="21555" y="31695"/>
                  </a:lnTo>
                  <a:lnTo>
                    <a:pt x="21481" y="31935"/>
                  </a:lnTo>
                  <a:lnTo>
                    <a:pt x="21481" y="32064"/>
                  </a:lnTo>
                  <a:lnTo>
                    <a:pt x="21463" y="32193"/>
                  </a:lnTo>
                  <a:lnTo>
                    <a:pt x="21481" y="32341"/>
                  </a:lnTo>
                  <a:lnTo>
                    <a:pt x="21500" y="32470"/>
                  </a:lnTo>
                  <a:lnTo>
                    <a:pt x="21518" y="32599"/>
                  </a:lnTo>
                  <a:lnTo>
                    <a:pt x="21555" y="32709"/>
                  </a:lnTo>
                  <a:lnTo>
                    <a:pt x="21666" y="32949"/>
                  </a:lnTo>
                  <a:lnTo>
                    <a:pt x="21813" y="33170"/>
                  </a:lnTo>
                  <a:lnTo>
                    <a:pt x="21998" y="33355"/>
                  </a:lnTo>
                  <a:lnTo>
                    <a:pt x="22219" y="33502"/>
                  </a:lnTo>
                  <a:lnTo>
                    <a:pt x="22330" y="33576"/>
                  </a:lnTo>
                  <a:lnTo>
                    <a:pt x="22459" y="33631"/>
                  </a:lnTo>
                  <a:lnTo>
                    <a:pt x="22588" y="33668"/>
                  </a:lnTo>
                  <a:lnTo>
                    <a:pt x="22717" y="33705"/>
                  </a:lnTo>
                  <a:lnTo>
                    <a:pt x="22975" y="33742"/>
                  </a:lnTo>
                  <a:lnTo>
                    <a:pt x="23233" y="33723"/>
                  </a:lnTo>
                  <a:lnTo>
                    <a:pt x="23473" y="33687"/>
                  </a:lnTo>
                  <a:lnTo>
                    <a:pt x="23694" y="33594"/>
                  </a:lnTo>
                  <a:lnTo>
                    <a:pt x="23915" y="33465"/>
                  </a:lnTo>
                  <a:lnTo>
                    <a:pt x="24118" y="33299"/>
                  </a:lnTo>
                  <a:lnTo>
                    <a:pt x="24284" y="33115"/>
                  </a:lnTo>
                  <a:lnTo>
                    <a:pt x="24432" y="32875"/>
                  </a:lnTo>
                  <a:lnTo>
                    <a:pt x="24542" y="32672"/>
                  </a:lnTo>
                  <a:lnTo>
                    <a:pt x="24671" y="32488"/>
                  </a:lnTo>
                  <a:lnTo>
                    <a:pt x="24671" y="32802"/>
                  </a:lnTo>
                  <a:lnTo>
                    <a:pt x="24708" y="33097"/>
                  </a:lnTo>
                  <a:lnTo>
                    <a:pt x="24782" y="33373"/>
                  </a:lnTo>
                  <a:lnTo>
                    <a:pt x="24837" y="33502"/>
                  </a:lnTo>
                  <a:lnTo>
                    <a:pt x="24892" y="33613"/>
                  </a:lnTo>
                  <a:lnTo>
                    <a:pt x="24966" y="33723"/>
                  </a:lnTo>
                  <a:lnTo>
                    <a:pt x="25040" y="33816"/>
                  </a:lnTo>
                  <a:lnTo>
                    <a:pt x="25132" y="33908"/>
                  </a:lnTo>
                  <a:lnTo>
                    <a:pt x="25224" y="33982"/>
                  </a:lnTo>
                  <a:lnTo>
                    <a:pt x="25335" y="34055"/>
                  </a:lnTo>
                  <a:lnTo>
                    <a:pt x="25446" y="34129"/>
                  </a:lnTo>
                  <a:lnTo>
                    <a:pt x="25556" y="34166"/>
                  </a:lnTo>
                  <a:lnTo>
                    <a:pt x="25704" y="34203"/>
                  </a:lnTo>
                  <a:lnTo>
                    <a:pt x="25851" y="34240"/>
                  </a:lnTo>
                  <a:lnTo>
                    <a:pt x="25999" y="34258"/>
                  </a:lnTo>
                  <a:lnTo>
                    <a:pt x="26331" y="34258"/>
                  </a:lnTo>
                  <a:lnTo>
                    <a:pt x="26644" y="34203"/>
                  </a:lnTo>
                  <a:lnTo>
                    <a:pt x="26958" y="34129"/>
                  </a:lnTo>
                  <a:lnTo>
                    <a:pt x="27087" y="34074"/>
                  </a:lnTo>
                  <a:lnTo>
                    <a:pt x="27234" y="34000"/>
                  </a:lnTo>
                  <a:lnTo>
                    <a:pt x="27474" y="33834"/>
                  </a:lnTo>
                  <a:lnTo>
                    <a:pt x="27861" y="33558"/>
                  </a:lnTo>
                  <a:lnTo>
                    <a:pt x="27916" y="33797"/>
                  </a:lnTo>
                  <a:lnTo>
                    <a:pt x="28009" y="34018"/>
                  </a:lnTo>
                  <a:lnTo>
                    <a:pt x="28119" y="34221"/>
                  </a:lnTo>
                  <a:lnTo>
                    <a:pt x="28248" y="34406"/>
                  </a:lnTo>
                  <a:lnTo>
                    <a:pt x="28433" y="34572"/>
                  </a:lnTo>
                  <a:lnTo>
                    <a:pt x="28635" y="34701"/>
                  </a:lnTo>
                  <a:lnTo>
                    <a:pt x="28875" y="34811"/>
                  </a:lnTo>
                  <a:lnTo>
                    <a:pt x="29133" y="34867"/>
                  </a:lnTo>
                  <a:lnTo>
                    <a:pt x="29299" y="34903"/>
                  </a:lnTo>
                  <a:lnTo>
                    <a:pt x="29613" y="34903"/>
                  </a:lnTo>
                  <a:lnTo>
                    <a:pt x="29760" y="34885"/>
                  </a:lnTo>
                  <a:lnTo>
                    <a:pt x="29889" y="34848"/>
                  </a:lnTo>
                  <a:lnTo>
                    <a:pt x="30018" y="34793"/>
                  </a:lnTo>
                  <a:lnTo>
                    <a:pt x="30147" y="34738"/>
                  </a:lnTo>
                  <a:lnTo>
                    <a:pt x="30258" y="34682"/>
                  </a:lnTo>
                  <a:lnTo>
                    <a:pt x="30369" y="34590"/>
                  </a:lnTo>
                  <a:lnTo>
                    <a:pt x="30479" y="34498"/>
                  </a:lnTo>
                  <a:lnTo>
                    <a:pt x="30664" y="34295"/>
                  </a:lnTo>
                  <a:lnTo>
                    <a:pt x="30830" y="34037"/>
                  </a:lnTo>
                  <a:lnTo>
                    <a:pt x="30995" y="33760"/>
                  </a:lnTo>
                  <a:lnTo>
                    <a:pt x="31069" y="34129"/>
                  </a:lnTo>
                  <a:lnTo>
                    <a:pt x="31180" y="34461"/>
                  </a:lnTo>
                  <a:lnTo>
                    <a:pt x="31309" y="34738"/>
                  </a:lnTo>
                  <a:lnTo>
                    <a:pt x="31383" y="34848"/>
                  </a:lnTo>
                  <a:lnTo>
                    <a:pt x="31456" y="34959"/>
                  </a:lnTo>
                  <a:lnTo>
                    <a:pt x="31549" y="35069"/>
                  </a:lnTo>
                  <a:lnTo>
                    <a:pt x="31641" y="35162"/>
                  </a:lnTo>
                  <a:lnTo>
                    <a:pt x="31751" y="35235"/>
                  </a:lnTo>
                  <a:lnTo>
                    <a:pt x="31862" y="35291"/>
                  </a:lnTo>
                  <a:lnTo>
                    <a:pt x="31973" y="35346"/>
                  </a:lnTo>
                  <a:lnTo>
                    <a:pt x="32102" y="35401"/>
                  </a:lnTo>
                  <a:lnTo>
                    <a:pt x="32231" y="35438"/>
                  </a:lnTo>
                  <a:lnTo>
                    <a:pt x="32378" y="35457"/>
                  </a:lnTo>
                  <a:lnTo>
                    <a:pt x="32544" y="35475"/>
                  </a:lnTo>
                  <a:lnTo>
                    <a:pt x="32839" y="35475"/>
                  </a:lnTo>
                  <a:lnTo>
                    <a:pt x="32968" y="35438"/>
                  </a:lnTo>
                  <a:lnTo>
                    <a:pt x="33097" y="35420"/>
                  </a:lnTo>
                  <a:lnTo>
                    <a:pt x="33227" y="35364"/>
                  </a:lnTo>
                  <a:lnTo>
                    <a:pt x="33356" y="35309"/>
                  </a:lnTo>
                  <a:lnTo>
                    <a:pt x="33466" y="35235"/>
                  </a:lnTo>
                  <a:lnTo>
                    <a:pt x="33577" y="35162"/>
                  </a:lnTo>
                  <a:lnTo>
                    <a:pt x="33669" y="35069"/>
                  </a:lnTo>
                  <a:lnTo>
                    <a:pt x="33872" y="34867"/>
                  </a:lnTo>
                  <a:lnTo>
                    <a:pt x="34038" y="34608"/>
                  </a:lnTo>
                  <a:lnTo>
                    <a:pt x="34185" y="34332"/>
                  </a:lnTo>
                  <a:lnTo>
                    <a:pt x="34259" y="34719"/>
                  </a:lnTo>
                  <a:lnTo>
                    <a:pt x="34370" y="35033"/>
                  </a:lnTo>
                  <a:lnTo>
                    <a:pt x="34517" y="35309"/>
                  </a:lnTo>
                  <a:lnTo>
                    <a:pt x="34591" y="35438"/>
                  </a:lnTo>
                  <a:lnTo>
                    <a:pt x="34665" y="35549"/>
                  </a:lnTo>
                  <a:lnTo>
                    <a:pt x="34757" y="35641"/>
                  </a:lnTo>
                  <a:lnTo>
                    <a:pt x="34849" y="35733"/>
                  </a:lnTo>
                  <a:lnTo>
                    <a:pt x="34941" y="35807"/>
                  </a:lnTo>
                  <a:lnTo>
                    <a:pt x="35052" y="35881"/>
                  </a:lnTo>
                  <a:lnTo>
                    <a:pt x="35181" y="35936"/>
                  </a:lnTo>
                  <a:lnTo>
                    <a:pt x="35292" y="35973"/>
                  </a:lnTo>
                  <a:lnTo>
                    <a:pt x="35439" y="36010"/>
                  </a:lnTo>
                  <a:lnTo>
                    <a:pt x="35568" y="36028"/>
                  </a:lnTo>
                  <a:lnTo>
                    <a:pt x="35734" y="36047"/>
                  </a:lnTo>
                  <a:lnTo>
                    <a:pt x="36029" y="36047"/>
                  </a:lnTo>
                  <a:lnTo>
                    <a:pt x="36177" y="36010"/>
                  </a:lnTo>
                  <a:lnTo>
                    <a:pt x="36306" y="35973"/>
                  </a:lnTo>
                  <a:lnTo>
                    <a:pt x="36435" y="35936"/>
                  </a:lnTo>
                  <a:lnTo>
                    <a:pt x="36545" y="35881"/>
                  </a:lnTo>
                  <a:lnTo>
                    <a:pt x="36674" y="35807"/>
                  </a:lnTo>
                  <a:lnTo>
                    <a:pt x="36767" y="35715"/>
                  </a:lnTo>
                  <a:lnTo>
                    <a:pt x="36877" y="35623"/>
                  </a:lnTo>
                  <a:lnTo>
                    <a:pt x="37080" y="35401"/>
                  </a:lnTo>
                  <a:lnTo>
                    <a:pt x="37246" y="35143"/>
                  </a:lnTo>
                  <a:lnTo>
                    <a:pt x="37394" y="34848"/>
                  </a:lnTo>
                  <a:lnTo>
                    <a:pt x="37430" y="35143"/>
                  </a:lnTo>
                  <a:lnTo>
                    <a:pt x="37486" y="35401"/>
                  </a:lnTo>
                  <a:lnTo>
                    <a:pt x="37578" y="35641"/>
                  </a:lnTo>
                  <a:lnTo>
                    <a:pt x="37689" y="35862"/>
                  </a:lnTo>
                  <a:lnTo>
                    <a:pt x="37836" y="36065"/>
                  </a:lnTo>
                  <a:lnTo>
                    <a:pt x="38002" y="36249"/>
                  </a:lnTo>
                  <a:lnTo>
                    <a:pt x="38223" y="36415"/>
                  </a:lnTo>
                  <a:lnTo>
                    <a:pt x="38463" y="36544"/>
                  </a:lnTo>
                  <a:lnTo>
                    <a:pt x="38113" y="36655"/>
                  </a:lnTo>
                  <a:lnTo>
                    <a:pt x="37947" y="36710"/>
                  </a:lnTo>
                  <a:lnTo>
                    <a:pt x="37781" y="36784"/>
                  </a:lnTo>
                  <a:lnTo>
                    <a:pt x="37652" y="36858"/>
                  </a:lnTo>
                  <a:lnTo>
                    <a:pt x="37523" y="36932"/>
                  </a:lnTo>
                  <a:lnTo>
                    <a:pt x="37412" y="37024"/>
                  </a:lnTo>
                  <a:lnTo>
                    <a:pt x="37301" y="37116"/>
                  </a:lnTo>
                  <a:lnTo>
                    <a:pt x="37209" y="37208"/>
                  </a:lnTo>
                  <a:lnTo>
                    <a:pt x="37135" y="37319"/>
                  </a:lnTo>
                  <a:lnTo>
                    <a:pt x="37080" y="37430"/>
                  </a:lnTo>
                  <a:lnTo>
                    <a:pt x="37025" y="37559"/>
                  </a:lnTo>
                  <a:lnTo>
                    <a:pt x="36969" y="37688"/>
                  </a:lnTo>
                  <a:lnTo>
                    <a:pt x="36951" y="37817"/>
                  </a:lnTo>
                  <a:lnTo>
                    <a:pt x="36933" y="37946"/>
                  </a:lnTo>
                  <a:lnTo>
                    <a:pt x="36914" y="38093"/>
                  </a:lnTo>
                  <a:lnTo>
                    <a:pt x="36933" y="38351"/>
                  </a:lnTo>
                  <a:lnTo>
                    <a:pt x="36988" y="38591"/>
                  </a:lnTo>
                  <a:lnTo>
                    <a:pt x="37099" y="38831"/>
                  </a:lnTo>
                  <a:lnTo>
                    <a:pt x="37228" y="39034"/>
                  </a:lnTo>
                  <a:lnTo>
                    <a:pt x="37375" y="39218"/>
                  </a:lnTo>
                  <a:lnTo>
                    <a:pt x="37559" y="39384"/>
                  </a:lnTo>
                  <a:lnTo>
                    <a:pt x="37781" y="39513"/>
                  </a:lnTo>
                  <a:lnTo>
                    <a:pt x="37891" y="39550"/>
                  </a:lnTo>
                  <a:lnTo>
                    <a:pt x="38020" y="39587"/>
                  </a:lnTo>
                  <a:lnTo>
                    <a:pt x="38149" y="39624"/>
                  </a:lnTo>
                  <a:lnTo>
                    <a:pt x="38279" y="39642"/>
                  </a:lnTo>
                  <a:lnTo>
                    <a:pt x="38408" y="39661"/>
                  </a:lnTo>
                  <a:lnTo>
                    <a:pt x="38537" y="39642"/>
                  </a:lnTo>
                  <a:lnTo>
                    <a:pt x="38795" y="39605"/>
                  </a:lnTo>
                  <a:lnTo>
                    <a:pt x="39053" y="39531"/>
                  </a:lnTo>
                  <a:lnTo>
                    <a:pt x="39274" y="39402"/>
                  </a:lnTo>
                  <a:lnTo>
                    <a:pt x="39385" y="39329"/>
                  </a:lnTo>
                  <a:lnTo>
                    <a:pt x="39477" y="39255"/>
                  </a:lnTo>
                  <a:lnTo>
                    <a:pt x="39569" y="39163"/>
                  </a:lnTo>
                  <a:lnTo>
                    <a:pt x="39661" y="39052"/>
                  </a:lnTo>
                  <a:lnTo>
                    <a:pt x="39735" y="38941"/>
                  </a:lnTo>
                  <a:lnTo>
                    <a:pt x="39809" y="38831"/>
                  </a:lnTo>
                  <a:lnTo>
                    <a:pt x="39864" y="38683"/>
                  </a:lnTo>
                  <a:lnTo>
                    <a:pt x="39920" y="38554"/>
                  </a:lnTo>
                  <a:lnTo>
                    <a:pt x="39956" y="38425"/>
                  </a:lnTo>
                  <a:lnTo>
                    <a:pt x="39975" y="38296"/>
                  </a:lnTo>
                  <a:lnTo>
                    <a:pt x="39975" y="38149"/>
                  </a:lnTo>
                  <a:lnTo>
                    <a:pt x="39975" y="38020"/>
                  </a:lnTo>
                  <a:lnTo>
                    <a:pt x="39956" y="37890"/>
                  </a:lnTo>
                  <a:lnTo>
                    <a:pt x="39920" y="37761"/>
                  </a:lnTo>
                  <a:lnTo>
                    <a:pt x="39883" y="37632"/>
                  </a:lnTo>
                  <a:lnTo>
                    <a:pt x="39809" y="37503"/>
                  </a:lnTo>
                  <a:lnTo>
                    <a:pt x="39735" y="37374"/>
                  </a:lnTo>
                  <a:lnTo>
                    <a:pt x="39661" y="37245"/>
                  </a:lnTo>
                  <a:lnTo>
                    <a:pt x="39440" y="36987"/>
                  </a:lnTo>
                  <a:lnTo>
                    <a:pt x="39182" y="36729"/>
                  </a:lnTo>
                  <a:lnTo>
                    <a:pt x="40436" y="35899"/>
                  </a:lnTo>
                  <a:lnTo>
                    <a:pt x="41395" y="37171"/>
                  </a:lnTo>
                  <a:lnTo>
                    <a:pt x="41100" y="37282"/>
                  </a:lnTo>
                  <a:lnTo>
                    <a:pt x="40823" y="37411"/>
                  </a:lnTo>
                  <a:lnTo>
                    <a:pt x="40602" y="37577"/>
                  </a:lnTo>
                  <a:lnTo>
                    <a:pt x="40510" y="37669"/>
                  </a:lnTo>
                  <a:lnTo>
                    <a:pt x="40436" y="37761"/>
                  </a:lnTo>
                  <a:lnTo>
                    <a:pt x="40344" y="37872"/>
                  </a:lnTo>
                  <a:lnTo>
                    <a:pt x="40288" y="37964"/>
                  </a:lnTo>
                  <a:lnTo>
                    <a:pt x="40233" y="38093"/>
                  </a:lnTo>
                  <a:lnTo>
                    <a:pt x="40196" y="38204"/>
                  </a:lnTo>
                  <a:lnTo>
                    <a:pt x="40159" y="38333"/>
                  </a:lnTo>
                  <a:lnTo>
                    <a:pt x="40141" y="38480"/>
                  </a:lnTo>
                  <a:lnTo>
                    <a:pt x="40122" y="38757"/>
                  </a:lnTo>
                  <a:lnTo>
                    <a:pt x="40159" y="39015"/>
                  </a:lnTo>
                  <a:lnTo>
                    <a:pt x="40233" y="39236"/>
                  </a:lnTo>
                  <a:lnTo>
                    <a:pt x="40325" y="39458"/>
                  </a:lnTo>
                  <a:lnTo>
                    <a:pt x="40473" y="39661"/>
                  </a:lnTo>
                  <a:lnTo>
                    <a:pt x="40620" y="39826"/>
                  </a:lnTo>
                  <a:lnTo>
                    <a:pt x="40823" y="39974"/>
                  </a:lnTo>
                  <a:lnTo>
                    <a:pt x="41026" y="40085"/>
                  </a:lnTo>
                  <a:lnTo>
                    <a:pt x="41266" y="40177"/>
                  </a:lnTo>
                  <a:lnTo>
                    <a:pt x="41413" y="40195"/>
                  </a:lnTo>
                  <a:lnTo>
                    <a:pt x="41579" y="40214"/>
                  </a:lnTo>
                  <a:lnTo>
                    <a:pt x="41726" y="40214"/>
                  </a:lnTo>
                  <a:lnTo>
                    <a:pt x="41892" y="40195"/>
                  </a:lnTo>
                  <a:lnTo>
                    <a:pt x="42040" y="40158"/>
                  </a:lnTo>
                  <a:lnTo>
                    <a:pt x="42187" y="40121"/>
                  </a:lnTo>
                  <a:lnTo>
                    <a:pt x="42335" y="40066"/>
                  </a:lnTo>
                  <a:lnTo>
                    <a:pt x="42464" y="39992"/>
                  </a:lnTo>
                  <a:lnTo>
                    <a:pt x="42464" y="37393"/>
                  </a:lnTo>
                  <a:lnTo>
                    <a:pt x="42409" y="37319"/>
                  </a:lnTo>
                  <a:lnTo>
                    <a:pt x="42464" y="37264"/>
                  </a:lnTo>
                  <a:lnTo>
                    <a:pt x="42464" y="27786"/>
                  </a:lnTo>
                  <a:lnTo>
                    <a:pt x="41763" y="28284"/>
                  </a:lnTo>
                  <a:lnTo>
                    <a:pt x="41026" y="27196"/>
                  </a:lnTo>
                  <a:lnTo>
                    <a:pt x="42077" y="26496"/>
                  </a:lnTo>
                  <a:lnTo>
                    <a:pt x="42464" y="27012"/>
                  </a:lnTo>
                  <a:lnTo>
                    <a:pt x="42464" y="24928"/>
                  </a:lnTo>
                  <a:lnTo>
                    <a:pt x="42353" y="25002"/>
                  </a:lnTo>
                  <a:lnTo>
                    <a:pt x="41690" y="24025"/>
                  </a:lnTo>
                  <a:lnTo>
                    <a:pt x="42464" y="23490"/>
                  </a:lnTo>
                  <a:lnTo>
                    <a:pt x="42464" y="21001"/>
                  </a:lnTo>
                  <a:lnTo>
                    <a:pt x="42353" y="20854"/>
                  </a:lnTo>
                  <a:lnTo>
                    <a:pt x="42464" y="20780"/>
                  </a:lnTo>
                  <a:lnTo>
                    <a:pt x="42464" y="0"/>
                  </a:lnTo>
                  <a:lnTo>
                    <a:pt x="17775" y="0"/>
                  </a:lnTo>
                  <a:lnTo>
                    <a:pt x="17886" y="166"/>
                  </a:lnTo>
                  <a:lnTo>
                    <a:pt x="17130" y="738"/>
                  </a:lnTo>
                  <a:lnTo>
                    <a:pt x="16595" y="0"/>
                  </a:lnTo>
                  <a:lnTo>
                    <a:pt x="14235" y="0"/>
                  </a:lnTo>
                  <a:lnTo>
                    <a:pt x="13922" y="240"/>
                  </a:lnTo>
                  <a:lnTo>
                    <a:pt x="13737" y="0"/>
                  </a:lnTo>
                  <a:lnTo>
                    <a:pt x="4260" y="0"/>
                  </a:lnTo>
                  <a:lnTo>
                    <a:pt x="5016" y="1162"/>
                  </a:lnTo>
                  <a:lnTo>
                    <a:pt x="3836" y="2047"/>
                  </a:lnTo>
                  <a:lnTo>
                    <a:pt x="2859" y="756"/>
                  </a:lnTo>
                  <a:lnTo>
                    <a:pt x="41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4" name="Google Shape;5054;p21"/>
            <p:cNvSpPr/>
            <p:nvPr/>
          </p:nvSpPr>
          <p:spPr>
            <a:xfrm>
              <a:off x="5312925" y="416500"/>
              <a:ext cx="92225" cy="153525"/>
            </a:xfrm>
            <a:custGeom>
              <a:avLst/>
              <a:gdLst/>
              <a:ahLst/>
              <a:cxnLst/>
              <a:rect l="l" t="t" r="r" b="b"/>
              <a:pathLst>
                <a:path w="3689" h="6141" extrusionOk="0">
                  <a:moveTo>
                    <a:pt x="3688" y="1586"/>
                  </a:moveTo>
                  <a:lnTo>
                    <a:pt x="3686" y="1595"/>
                  </a:lnTo>
                  <a:lnTo>
                    <a:pt x="3688" y="1605"/>
                  </a:lnTo>
                  <a:lnTo>
                    <a:pt x="3688" y="1586"/>
                  </a:lnTo>
                  <a:close/>
                  <a:moveTo>
                    <a:pt x="1900" y="1"/>
                  </a:moveTo>
                  <a:lnTo>
                    <a:pt x="1771" y="19"/>
                  </a:lnTo>
                  <a:lnTo>
                    <a:pt x="1623" y="56"/>
                  </a:lnTo>
                  <a:lnTo>
                    <a:pt x="1494" y="111"/>
                  </a:lnTo>
                  <a:lnTo>
                    <a:pt x="1365" y="167"/>
                  </a:lnTo>
                  <a:lnTo>
                    <a:pt x="1236" y="240"/>
                  </a:lnTo>
                  <a:lnTo>
                    <a:pt x="1125" y="314"/>
                  </a:lnTo>
                  <a:lnTo>
                    <a:pt x="1015" y="406"/>
                  </a:lnTo>
                  <a:lnTo>
                    <a:pt x="922" y="498"/>
                  </a:lnTo>
                  <a:lnTo>
                    <a:pt x="830" y="591"/>
                  </a:lnTo>
                  <a:lnTo>
                    <a:pt x="757" y="701"/>
                  </a:lnTo>
                  <a:lnTo>
                    <a:pt x="683" y="830"/>
                  </a:lnTo>
                  <a:lnTo>
                    <a:pt x="627" y="959"/>
                  </a:lnTo>
                  <a:lnTo>
                    <a:pt x="591" y="1088"/>
                  </a:lnTo>
                  <a:lnTo>
                    <a:pt x="554" y="1217"/>
                  </a:lnTo>
                  <a:lnTo>
                    <a:pt x="535" y="1347"/>
                  </a:lnTo>
                  <a:lnTo>
                    <a:pt x="535" y="1494"/>
                  </a:lnTo>
                  <a:lnTo>
                    <a:pt x="554" y="1789"/>
                  </a:lnTo>
                  <a:lnTo>
                    <a:pt x="572" y="1918"/>
                  </a:lnTo>
                  <a:lnTo>
                    <a:pt x="609" y="2047"/>
                  </a:lnTo>
                  <a:lnTo>
                    <a:pt x="646" y="2158"/>
                  </a:lnTo>
                  <a:lnTo>
                    <a:pt x="701" y="2268"/>
                  </a:lnTo>
                  <a:lnTo>
                    <a:pt x="849" y="2490"/>
                  </a:lnTo>
                  <a:lnTo>
                    <a:pt x="1015" y="2656"/>
                  </a:lnTo>
                  <a:lnTo>
                    <a:pt x="1217" y="2822"/>
                  </a:lnTo>
                  <a:lnTo>
                    <a:pt x="1439" y="2951"/>
                  </a:lnTo>
                  <a:lnTo>
                    <a:pt x="1697" y="3080"/>
                  </a:lnTo>
                  <a:lnTo>
                    <a:pt x="1328" y="3135"/>
                  </a:lnTo>
                  <a:lnTo>
                    <a:pt x="1162" y="3172"/>
                  </a:lnTo>
                  <a:lnTo>
                    <a:pt x="996" y="3227"/>
                  </a:lnTo>
                  <a:lnTo>
                    <a:pt x="849" y="3283"/>
                  </a:lnTo>
                  <a:lnTo>
                    <a:pt x="720" y="3338"/>
                  </a:lnTo>
                  <a:lnTo>
                    <a:pt x="591" y="3412"/>
                  </a:lnTo>
                  <a:lnTo>
                    <a:pt x="480" y="3504"/>
                  </a:lnTo>
                  <a:lnTo>
                    <a:pt x="369" y="3596"/>
                  </a:lnTo>
                  <a:lnTo>
                    <a:pt x="296" y="3688"/>
                  </a:lnTo>
                  <a:lnTo>
                    <a:pt x="203" y="3799"/>
                  </a:lnTo>
                  <a:lnTo>
                    <a:pt x="148" y="3909"/>
                  </a:lnTo>
                  <a:lnTo>
                    <a:pt x="93" y="4039"/>
                  </a:lnTo>
                  <a:lnTo>
                    <a:pt x="56" y="4168"/>
                  </a:lnTo>
                  <a:lnTo>
                    <a:pt x="19" y="4315"/>
                  </a:lnTo>
                  <a:lnTo>
                    <a:pt x="1" y="4463"/>
                  </a:lnTo>
                  <a:lnTo>
                    <a:pt x="1" y="4610"/>
                  </a:lnTo>
                  <a:lnTo>
                    <a:pt x="1" y="4739"/>
                  </a:lnTo>
                  <a:lnTo>
                    <a:pt x="19" y="4868"/>
                  </a:lnTo>
                  <a:lnTo>
                    <a:pt x="37" y="5016"/>
                  </a:lnTo>
                  <a:lnTo>
                    <a:pt x="74" y="5126"/>
                  </a:lnTo>
                  <a:lnTo>
                    <a:pt x="130" y="5255"/>
                  </a:lnTo>
                  <a:lnTo>
                    <a:pt x="259" y="5477"/>
                  </a:lnTo>
                  <a:lnTo>
                    <a:pt x="332" y="5587"/>
                  </a:lnTo>
                  <a:lnTo>
                    <a:pt x="406" y="5680"/>
                  </a:lnTo>
                  <a:lnTo>
                    <a:pt x="498" y="5772"/>
                  </a:lnTo>
                  <a:lnTo>
                    <a:pt x="609" y="5845"/>
                  </a:lnTo>
                  <a:lnTo>
                    <a:pt x="720" y="5919"/>
                  </a:lnTo>
                  <a:lnTo>
                    <a:pt x="830" y="5993"/>
                  </a:lnTo>
                  <a:lnTo>
                    <a:pt x="941" y="6048"/>
                  </a:lnTo>
                  <a:lnTo>
                    <a:pt x="1070" y="6085"/>
                  </a:lnTo>
                  <a:lnTo>
                    <a:pt x="1199" y="6104"/>
                  </a:lnTo>
                  <a:lnTo>
                    <a:pt x="1347" y="6122"/>
                  </a:lnTo>
                  <a:lnTo>
                    <a:pt x="1476" y="6140"/>
                  </a:lnTo>
                  <a:lnTo>
                    <a:pt x="1605" y="6140"/>
                  </a:lnTo>
                  <a:lnTo>
                    <a:pt x="1734" y="6122"/>
                  </a:lnTo>
                  <a:lnTo>
                    <a:pt x="1863" y="6085"/>
                  </a:lnTo>
                  <a:lnTo>
                    <a:pt x="2103" y="6011"/>
                  </a:lnTo>
                  <a:lnTo>
                    <a:pt x="2342" y="5882"/>
                  </a:lnTo>
                  <a:lnTo>
                    <a:pt x="2434" y="5809"/>
                  </a:lnTo>
                  <a:lnTo>
                    <a:pt x="2545" y="5716"/>
                  </a:lnTo>
                  <a:lnTo>
                    <a:pt x="2637" y="5624"/>
                  </a:lnTo>
                  <a:lnTo>
                    <a:pt x="2711" y="5532"/>
                  </a:lnTo>
                  <a:lnTo>
                    <a:pt x="2803" y="5421"/>
                  </a:lnTo>
                  <a:lnTo>
                    <a:pt x="2858" y="5292"/>
                  </a:lnTo>
                  <a:lnTo>
                    <a:pt x="2914" y="5163"/>
                  </a:lnTo>
                  <a:lnTo>
                    <a:pt x="2969" y="5016"/>
                  </a:lnTo>
                  <a:lnTo>
                    <a:pt x="3006" y="4887"/>
                  </a:lnTo>
                  <a:lnTo>
                    <a:pt x="3024" y="4739"/>
                  </a:lnTo>
                  <a:lnTo>
                    <a:pt x="3024" y="4610"/>
                  </a:lnTo>
                  <a:lnTo>
                    <a:pt x="3006" y="4481"/>
                  </a:lnTo>
                  <a:lnTo>
                    <a:pt x="2988" y="4334"/>
                  </a:lnTo>
                  <a:lnTo>
                    <a:pt x="2951" y="4204"/>
                  </a:lnTo>
                  <a:lnTo>
                    <a:pt x="2877" y="4075"/>
                  </a:lnTo>
                  <a:lnTo>
                    <a:pt x="2822" y="3928"/>
                  </a:lnTo>
                  <a:lnTo>
                    <a:pt x="2729" y="3799"/>
                  </a:lnTo>
                  <a:lnTo>
                    <a:pt x="2619" y="3651"/>
                  </a:lnTo>
                  <a:lnTo>
                    <a:pt x="2490" y="3522"/>
                  </a:lnTo>
                  <a:lnTo>
                    <a:pt x="2361" y="3393"/>
                  </a:lnTo>
                  <a:lnTo>
                    <a:pt x="2047" y="3117"/>
                  </a:lnTo>
                  <a:lnTo>
                    <a:pt x="2213" y="3098"/>
                  </a:lnTo>
                  <a:lnTo>
                    <a:pt x="2379" y="3061"/>
                  </a:lnTo>
                  <a:lnTo>
                    <a:pt x="2545" y="3006"/>
                  </a:lnTo>
                  <a:lnTo>
                    <a:pt x="2674" y="2951"/>
                  </a:lnTo>
                  <a:lnTo>
                    <a:pt x="2822" y="2895"/>
                  </a:lnTo>
                  <a:lnTo>
                    <a:pt x="2932" y="2803"/>
                  </a:lnTo>
                  <a:lnTo>
                    <a:pt x="3043" y="2729"/>
                  </a:lnTo>
                  <a:lnTo>
                    <a:pt x="3153" y="2637"/>
                  </a:lnTo>
                  <a:lnTo>
                    <a:pt x="3246" y="2527"/>
                  </a:lnTo>
                  <a:lnTo>
                    <a:pt x="3338" y="2416"/>
                  </a:lnTo>
                  <a:lnTo>
                    <a:pt x="3485" y="2158"/>
                  </a:lnTo>
                  <a:lnTo>
                    <a:pt x="3596" y="1881"/>
                  </a:lnTo>
                  <a:lnTo>
                    <a:pt x="3686" y="1595"/>
                  </a:lnTo>
                  <a:lnTo>
                    <a:pt x="3559" y="1107"/>
                  </a:lnTo>
                  <a:lnTo>
                    <a:pt x="3504" y="978"/>
                  </a:lnTo>
                  <a:lnTo>
                    <a:pt x="3448" y="849"/>
                  </a:lnTo>
                  <a:lnTo>
                    <a:pt x="3393" y="738"/>
                  </a:lnTo>
                  <a:lnTo>
                    <a:pt x="3319" y="627"/>
                  </a:lnTo>
                  <a:lnTo>
                    <a:pt x="3227" y="517"/>
                  </a:lnTo>
                  <a:lnTo>
                    <a:pt x="3135" y="425"/>
                  </a:lnTo>
                  <a:lnTo>
                    <a:pt x="3043" y="332"/>
                  </a:lnTo>
                  <a:lnTo>
                    <a:pt x="2932" y="259"/>
                  </a:lnTo>
                  <a:lnTo>
                    <a:pt x="2822" y="185"/>
                  </a:lnTo>
                  <a:lnTo>
                    <a:pt x="2711" y="130"/>
                  </a:lnTo>
                  <a:lnTo>
                    <a:pt x="2582" y="74"/>
                  </a:lnTo>
                  <a:lnTo>
                    <a:pt x="2453" y="37"/>
                  </a:lnTo>
                  <a:lnTo>
                    <a:pt x="2324" y="19"/>
                  </a:lnTo>
                  <a:lnTo>
                    <a:pt x="2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5" name="Google Shape;5055;p21"/>
            <p:cNvSpPr/>
            <p:nvPr/>
          </p:nvSpPr>
          <p:spPr>
            <a:xfrm>
              <a:off x="5720400" y="976550"/>
              <a:ext cx="153525" cy="90375"/>
            </a:xfrm>
            <a:custGeom>
              <a:avLst/>
              <a:gdLst/>
              <a:ahLst/>
              <a:cxnLst/>
              <a:rect l="l" t="t" r="r" b="b"/>
              <a:pathLst>
                <a:path w="6141" h="3615" extrusionOk="0">
                  <a:moveTo>
                    <a:pt x="1384" y="1"/>
                  </a:moveTo>
                  <a:lnTo>
                    <a:pt x="1236" y="19"/>
                  </a:lnTo>
                  <a:lnTo>
                    <a:pt x="997" y="93"/>
                  </a:lnTo>
                  <a:lnTo>
                    <a:pt x="757" y="204"/>
                  </a:lnTo>
                  <a:lnTo>
                    <a:pt x="554" y="333"/>
                  </a:lnTo>
                  <a:lnTo>
                    <a:pt x="443" y="425"/>
                  </a:lnTo>
                  <a:lnTo>
                    <a:pt x="370" y="517"/>
                  </a:lnTo>
                  <a:lnTo>
                    <a:pt x="277" y="628"/>
                  </a:lnTo>
                  <a:lnTo>
                    <a:pt x="204" y="739"/>
                  </a:lnTo>
                  <a:lnTo>
                    <a:pt x="148" y="849"/>
                  </a:lnTo>
                  <a:lnTo>
                    <a:pt x="93" y="978"/>
                  </a:lnTo>
                  <a:lnTo>
                    <a:pt x="56" y="1107"/>
                  </a:lnTo>
                  <a:lnTo>
                    <a:pt x="19" y="1236"/>
                  </a:lnTo>
                  <a:lnTo>
                    <a:pt x="1" y="1494"/>
                  </a:lnTo>
                  <a:lnTo>
                    <a:pt x="19" y="1753"/>
                  </a:lnTo>
                  <a:lnTo>
                    <a:pt x="75" y="1992"/>
                  </a:lnTo>
                  <a:lnTo>
                    <a:pt x="112" y="2121"/>
                  </a:lnTo>
                  <a:lnTo>
                    <a:pt x="167" y="2232"/>
                  </a:lnTo>
                  <a:lnTo>
                    <a:pt x="222" y="2343"/>
                  </a:lnTo>
                  <a:lnTo>
                    <a:pt x="296" y="2435"/>
                  </a:lnTo>
                  <a:lnTo>
                    <a:pt x="388" y="2527"/>
                  </a:lnTo>
                  <a:lnTo>
                    <a:pt x="480" y="2619"/>
                  </a:lnTo>
                  <a:lnTo>
                    <a:pt x="591" y="2693"/>
                  </a:lnTo>
                  <a:lnTo>
                    <a:pt x="702" y="2748"/>
                  </a:lnTo>
                  <a:lnTo>
                    <a:pt x="849" y="2822"/>
                  </a:lnTo>
                  <a:lnTo>
                    <a:pt x="1015" y="2877"/>
                  </a:lnTo>
                  <a:lnTo>
                    <a:pt x="1162" y="2914"/>
                  </a:lnTo>
                  <a:lnTo>
                    <a:pt x="1347" y="2951"/>
                  </a:lnTo>
                  <a:lnTo>
                    <a:pt x="1513" y="2970"/>
                  </a:lnTo>
                  <a:lnTo>
                    <a:pt x="1679" y="2970"/>
                  </a:lnTo>
                  <a:lnTo>
                    <a:pt x="1845" y="2951"/>
                  </a:lnTo>
                  <a:lnTo>
                    <a:pt x="1992" y="2914"/>
                  </a:lnTo>
                  <a:lnTo>
                    <a:pt x="2140" y="2877"/>
                  </a:lnTo>
                  <a:lnTo>
                    <a:pt x="2269" y="2804"/>
                  </a:lnTo>
                  <a:lnTo>
                    <a:pt x="2398" y="2711"/>
                  </a:lnTo>
                  <a:lnTo>
                    <a:pt x="2527" y="2619"/>
                  </a:lnTo>
                  <a:lnTo>
                    <a:pt x="2785" y="2398"/>
                  </a:lnTo>
                  <a:lnTo>
                    <a:pt x="3025" y="2177"/>
                  </a:lnTo>
                  <a:lnTo>
                    <a:pt x="3154" y="2545"/>
                  </a:lnTo>
                  <a:lnTo>
                    <a:pt x="3320" y="2859"/>
                  </a:lnTo>
                  <a:lnTo>
                    <a:pt x="3393" y="2988"/>
                  </a:lnTo>
                  <a:lnTo>
                    <a:pt x="3486" y="3117"/>
                  </a:lnTo>
                  <a:lnTo>
                    <a:pt x="3596" y="3209"/>
                  </a:lnTo>
                  <a:lnTo>
                    <a:pt x="3689" y="3320"/>
                  </a:lnTo>
                  <a:lnTo>
                    <a:pt x="3799" y="3394"/>
                  </a:lnTo>
                  <a:lnTo>
                    <a:pt x="3910" y="3467"/>
                  </a:lnTo>
                  <a:lnTo>
                    <a:pt x="4039" y="3523"/>
                  </a:lnTo>
                  <a:lnTo>
                    <a:pt x="4168" y="3560"/>
                  </a:lnTo>
                  <a:lnTo>
                    <a:pt x="4297" y="3596"/>
                  </a:lnTo>
                  <a:lnTo>
                    <a:pt x="4444" y="3615"/>
                  </a:lnTo>
                  <a:lnTo>
                    <a:pt x="4739" y="3615"/>
                  </a:lnTo>
                  <a:lnTo>
                    <a:pt x="4887" y="3596"/>
                  </a:lnTo>
                  <a:lnTo>
                    <a:pt x="5016" y="3560"/>
                  </a:lnTo>
                  <a:lnTo>
                    <a:pt x="5145" y="3523"/>
                  </a:lnTo>
                  <a:lnTo>
                    <a:pt x="5274" y="3467"/>
                  </a:lnTo>
                  <a:lnTo>
                    <a:pt x="5385" y="3394"/>
                  </a:lnTo>
                  <a:lnTo>
                    <a:pt x="5495" y="3338"/>
                  </a:lnTo>
                  <a:lnTo>
                    <a:pt x="5606" y="3246"/>
                  </a:lnTo>
                  <a:lnTo>
                    <a:pt x="5698" y="3154"/>
                  </a:lnTo>
                  <a:lnTo>
                    <a:pt x="5790" y="3062"/>
                  </a:lnTo>
                  <a:lnTo>
                    <a:pt x="5864" y="2951"/>
                  </a:lnTo>
                  <a:lnTo>
                    <a:pt x="5938" y="2840"/>
                  </a:lnTo>
                  <a:lnTo>
                    <a:pt x="6012" y="2730"/>
                  </a:lnTo>
                  <a:lnTo>
                    <a:pt x="6049" y="2601"/>
                  </a:lnTo>
                  <a:lnTo>
                    <a:pt x="6085" y="2472"/>
                  </a:lnTo>
                  <a:lnTo>
                    <a:pt x="6122" y="2324"/>
                  </a:lnTo>
                  <a:lnTo>
                    <a:pt x="6141" y="2195"/>
                  </a:lnTo>
                  <a:lnTo>
                    <a:pt x="6141" y="2066"/>
                  </a:lnTo>
                  <a:lnTo>
                    <a:pt x="6141" y="1937"/>
                  </a:lnTo>
                  <a:lnTo>
                    <a:pt x="6085" y="1679"/>
                  </a:lnTo>
                  <a:lnTo>
                    <a:pt x="6012" y="1439"/>
                  </a:lnTo>
                  <a:lnTo>
                    <a:pt x="5883" y="1218"/>
                  </a:lnTo>
                  <a:lnTo>
                    <a:pt x="5717" y="1015"/>
                  </a:lnTo>
                  <a:lnTo>
                    <a:pt x="5532" y="849"/>
                  </a:lnTo>
                  <a:lnTo>
                    <a:pt x="5422" y="775"/>
                  </a:lnTo>
                  <a:lnTo>
                    <a:pt x="5311" y="702"/>
                  </a:lnTo>
                  <a:lnTo>
                    <a:pt x="5200" y="646"/>
                  </a:lnTo>
                  <a:lnTo>
                    <a:pt x="5090" y="609"/>
                  </a:lnTo>
                  <a:lnTo>
                    <a:pt x="4924" y="573"/>
                  </a:lnTo>
                  <a:lnTo>
                    <a:pt x="4776" y="536"/>
                  </a:lnTo>
                  <a:lnTo>
                    <a:pt x="4481" y="536"/>
                  </a:lnTo>
                  <a:lnTo>
                    <a:pt x="4352" y="554"/>
                  </a:lnTo>
                  <a:lnTo>
                    <a:pt x="4205" y="591"/>
                  </a:lnTo>
                  <a:lnTo>
                    <a:pt x="4076" y="628"/>
                  </a:lnTo>
                  <a:lnTo>
                    <a:pt x="3947" y="683"/>
                  </a:lnTo>
                  <a:lnTo>
                    <a:pt x="3818" y="775"/>
                  </a:lnTo>
                  <a:lnTo>
                    <a:pt x="3707" y="849"/>
                  </a:lnTo>
                  <a:lnTo>
                    <a:pt x="3578" y="960"/>
                  </a:lnTo>
                  <a:lnTo>
                    <a:pt x="3467" y="1089"/>
                  </a:lnTo>
                  <a:lnTo>
                    <a:pt x="3357" y="1218"/>
                  </a:lnTo>
                  <a:lnTo>
                    <a:pt x="3246" y="1365"/>
                  </a:lnTo>
                  <a:lnTo>
                    <a:pt x="3062" y="1716"/>
                  </a:lnTo>
                  <a:lnTo>
                    <a:pt x="3006" y="1365"/>
                  </a:lnTo>
                  <a:lnTo>
                    <a:pt x="2933" y="1052"/>
                  </a:lnTo>
                  <a:lnTo>
                    <a:pt x="2896" y="904"/>
                  </a:lnTo>
                  <a:lnTo>
                    <a:pt x="2840" y="775"/>
                  </a:lnTo>
                  <a:lnTo>
                    <a:pt x="2767" y="646"/>
                  </a:lnTo>
                  <a:lnTo>
                    <a:pt x="2693" y="536"/>
                  </a:lnTo>
                  <a:lnTo>
                    <a:pt x="2601" y="425"/>
                  </a:lnTo>
                  <a:lnTo>
                    <a:pt x="2508" y="333"/>
                  </a:lnTo>
                  <a:lnTo>
                    <a:pt x="2416" y="259"/>
                  </a:lnTo>
                  <a:lnTo>
                    <a:pt x="2306" y="185"/>
                  </a:lnTo>
                  <a:lnTo>
                    <a:pt x="2195" y="130"/>
                  </a:lnTo>
                  <a:lnTo>
                    <a:pt x="2066" y="75"/>
                  </a:lnTo>
                  <a:lnTo>
                    <a:pt x="1937" y="38"/>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6" name="Google Shape;5056;p21"/>
            <p:cNvSpPr/>
            <p:nvPr/>
          </p:nvSpPr>
          <p:spPr>
            <a:xfrm>
              <a:off x="5274675" y="242250"/>
              <a:ext cx="77000" cy="77025"/>
            </a:xfrm>
            <a:custGeom>
              <a:avLst/>
              <a:gdLst/>
              <a:ahLst/>
              <a:cxnLst/>
              <a:rect l="l" t="t" r="r" b="b"/>
              <a:pathLst>
                <a:path w="3080" h="3081" extrusionOk="0">
                  <a:moveTo>
                    <a:pt x="1420" y="1"/>
                  </a:moveTo>
                  <a:lnTo>
                    <a:pt x="1272" y="19"/>
                  </a:lnTo>
                  <a:lnTo>
                    <a:pt x="1125" y="56"/>
                  </a:lnTo>
                  <a:lnTo>
                    <a:pt x="977" y="112"/>
                  </a:lnTo>
                  <a:lnTo>
                    <a:pt x="848" y="167"/>
                  </a:lnTo>
                  <a:lnTo>
                    <a:pt x="719" y="241"/>
                  </a:lnTo>
                  <a:lnTo>
                    <a:pt x="609" y="333"/>
                  </a:lnTo>
                  <a:lnTo>
                    <a:pt x="498" y="425"/>
                  </a:lnTo>
                  <a:lnTo>
                    <a:pt x="387" y="536"/>
                  </a:lnTo>
                  <a:lnTo>
                    <a:pt x="295" y="646"/>
                  </a:lnTo>
                  <a:lnTo>
                    <a:pt x="221" y="775"/>
                  </a:lnTo>
                  <a:lnTo>
                    <a:pt x="148" y="904"/>
                  </a:lnTo>
                  <a:lnTo>
                    <a:pt x="92" y="1033"/>
                  </a:lnTo>
                  <a:lnTo>
                    <a:pt x="56" y="1181"/>
                  </a:lnTo>
                  <a:lnTo>
                    <a:pt x="19" y="1328"/>
                  </a:lnTo>
                  <a:lnTo>
                    <a:pt x="0" y="1494"/>
                  </a:lnTo>
                  <a:lnTo>
                    <a:pt x="19" y="1642"/>
                  </a:lnTo>
                  <a:lnTo>
                    <a:pt x="37" y="1808"/>
                  </a:lnTo>
                  <a:lnTo>
                    <a:pt x="56" y="1955"/>
                  </a:lnTo>
                  <a:lnTo>
                    <a:pt x="111" y="2103"/>
                  </a:lnTo>
                  <a:lnTo>
                    <a:pt x="166" y="2232"/>
                  </a:lnTo>
                  <a:lnTo>
                    <a:pt x="240" y="2361"/>
                  </a:lnTo>
                  <a:lnTo>
                    <a:pt x="332" y="2490"/>
                  </a:lnTo>
                  <a:lnTo>
                    <a:pt x="424" y="2601"/>
                  </a:lnTo>
                  <a:lnTo>
                    <a:pt x="535" y="2711"/>
                  </a:lnTo>
                  <a:lnTo>
                    <a:pt x="646" y="2804"/>
                  </a:lnTo>
                  <a:lnTo>
                    <a:pt x="775" y="2877"/>
                  </a:lnTo>
                  <a:lnTo>
                    <a:pt x="922" y="2951"/>
                  </a:lnTo>
                  <a:lnTo>
                    <a:pt x="1051" y="3006"/>
                  </a:lnTo>
                  <a:lnTo>
                    <a:pt x="1199" y="3043"/>
                  </a:lnTo>
                  <a:lnTo>
                    <a:pt x="1365" y="3062"/>
                  </a:lnTo>
                  <a:lnTo>
                    <a:pt x="1512" y="3080"/>
                  </a:lnTo>
                  <a:lnTo>
                    <a:pt x="1678" y="3080"/>
                  </a:lnTo>
                  <a:lnTo>
                    <a:pt x="1826" y="3062"/>
                  </a:lnTo>
                  <a:lnTo>
                    <a:pt x="1973" y="3025"/>
                  </a:lnTo>
                  <a:lnTo>
                    <a:pt x="2121" y="2969"/>
                  </a:lnTo>
                  <a:lnTo>
                    <a:pt x="2250" y="2914"/>
                  </a:lnTo>
                  <a:lnTo>
                    <a:pt x="2379" y="2840"/>
                  </a:lnTo>
                  <a:lnTo>
                    <a:pt x="2489" y="2767"/>
                  </a:lnTo>
                  <a:lnTo>
                    <a:pt x="2600" y="2656"/>
                  </a:lnTo>
                  <a:lnTo>
                    <a:pt x="2711" y="2564"/>
                  </a:lnTo>
                  <a:lnTo>
                    <a:pt x="2803" y="2435"/>
                  </a:lnTo>
                  <a:lnTo>
                    <a:pt x="2877" y="2324"/>
                  </a:lnTo>
                  <a:lnTo>
                    <a:pt x="2950" y="2195"/>
                  </a:lnTo>
                  <a:lnTo>
                    <a:pt x="3006" y="2048"/>
                  </a:lnTo>
                  <a:lnTo>
                    <a:pt x="3042" y="1900"/>
                  </a:lnTo>
                  <a:lnTo>
                    <a:pt x="3079" y="1753"/>
                  </a:lnTo>
                  <a:lnTo>
                    <a:pt x="3079" y="1605"/>
                  </a:lnTo>
                  <a:lnTo>
                    <a:pt x="3079" y="1439"/>
                  </a:lnTo>
                  <a:lnTo>
                    <a:pt x="3061" y="1292"/>
                  </a:lnTo>
                  <a:lnTo>
                    <a:pt x="3024" y="1126"/>
                  </a:lnTo>
                  <a:lnTo>
                    <a:pt x="2987" y="997"/>
                  </a:lnTo>
                  <a:lnTo>
                    <a:pt x="2932" y="849"/>
                  </a:lnTo>
                  <a:lnTo>
                    <a:pt x="2840" y="720"/>
                  </a:lnTo>
                  <a:lnTo>
                    <a:pt x="2766" y="591"/>
                  </a:lnTo>
                  <a:lnTo>
                    <a:pt x="2674" y="480"/>
                  </a:lnTo>
                  <a:lnTo>
                    <a:pt x="2563" y="388"/>
                  </a:lnTo>
                  <a:lnTo>
                    <a:pt x="2434" y="296"/>
                  </a:lnTo>
                  <a:lnTo>
                    <a:pt x="2305" y="204"/>
                  </a:lnTo>
                  <a:lnTo>
                    <a:pt x="2176" y="130"/>
                  </a:lnTo>
                  <a:lnTo>
                    <a:pt x="2028" y="75"/>
                  </a:lnTo>
                  <a:lnTo>
                    <a:pt x="1881" y="38"/>
                  </a:lnTo>
                  <a:lnTo>
                    <a:pt x="1733" y="19"/>
                  </a:lnTo>
                  <a:lnTo>
                    <a:pt x="15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7" name="Google Shape;5057;p21"/>
            <p:cNvSpPr/>
            <p:nvPr/>
          </p:nvSpPr>
          <p:spPr>
            <a:xfrm>
              <a:off x="6182750" y="1141575"/>
              <a:ext cx="76075" cy="76100"/>
            </a:xfrm>
            <a:custGeom>
              <a:avLst/>
              <a:gdLst/>
              <a:ahLst/>
              <a:cxnLst/>
              <a:rect l="l" t="t" r="r" b="b"/>
              <a:pathLst>
                <a:path w="3043" h="3044" extrusionOk="0">
                  <a:moveTo>
                    <a:pt x="1420" y="1"/>
                  </a:moveTo>
                  <a:lnTo>
                    <a:pt x="1254" y="19"/>
                  </a:lnTo>
                  <a:lnTo>
                    <a:pt x="1107" y="56"/>
                  </a:lnTo>
                  <a:lnTo>
                    <a:pt x="959" y="111"/>
                  </a:lnTo>
                  <a:lnTo>
                    <a:pt x="830" y="167"/>
                  </a:lnTo>
                  <a:lnTo>
                    <a:pt x="701" y="241"/>
                  </a:lnTo>
                  <a:lnTo>
                    <a:pt x="572" y="333"/>
                  </a:lnTo>
                  <a:lnTo>
                    <a:pt x="461" y="425"/>
                  </a:lnTo>
                  <a:lnTo>
                    <a:pt x="351" y="536"/>
                  </a:lnTo>
                  <a:lnTo>
                    <a:pt x="277" y="646"/>
                  </a:lnTo>
                  <a:lnTo>
                    <a:pt x="185" y="775"/>
                  </a:lnTo>
                  <a:lnTo>
                    <a:pt x="129" y="904"/>
                  </a:lnTo>
                  <a:lnTo>
                    <a:pt x="74" y="1052"/>
                  </a:lnTo>
                  <a:lnTo>
                    <a:pt x="37" y="1199"/>
                  </a:lnTo>
                  <a:lnTo>
                    <a:pt x="0" y="1365"/>
                  </a:lnTo>
                  <a:lnTo>
                    <a:pt x="0" y="1513"/>
                  </a:lnTo>
                  <a:lnTo>
                    <a:pt x="0" y="1679"/>
                  </a:lnTo>
                  <a:lnTo>
                    <a:pt x="37" y="1826"/>
                  </a:lnTo>
                  <a:lnTo>
                    <a:pt x="56" y="1974"/>
                  </a:lnTo>
                  <a:lnTo>
                    <a:pt x="111" y="2121"/>
                  </a:lnTo>
                  <a:lnTo>
                    <a:pt x="185" y="2250"/>
                  </a:lnTo>
                  <a:lnTo>
                    <a:pt x="258" y="2379"/>
                  </a:lnTo>
                  <a:lnTo>
                    <a:pt x="332" y="2490"/>
                  </a:lnTo>
                  <a:lnTo>
                    <a:pt x="424" y="2601"/>
                  </a:lnTo>
                  <a:lnTo>
                    <a:pt x="535" y="2693"/>
                  </a:lnTo>
                  <a:lnTo>
                    <a:pt x="646" y="2785"/>
                  </a:lnTo>
                  <a:lnTo>
                    <a:pt x="775" y="2859"/>
                  </a:lnTo>
                  <a:lnTo>
                    <a:pt x="904" y="2933"/>
                  </a:lnTo>
                  <a:lnTo>
                    <a:pt x="1051" y="2988"/>
                  </a:lnTo>
                  <a:lnTo>
                    <a:pt x="1199" y="3025"/>
                  </a:lnTo>
                  <a:lnTo>
                    <a:pt x="1346" y="3043"/>
                  </a:lnTo>
                  <a:lnTo>
                    <a:pt x="1660" y="3043"/>
                  </a:lnTo>
                  <a:lnTo>
                    <a:pt x="1807" y="3025"/>
                  </a:lnTo>
                  <a:lnTo>
                    <a:pt x="1955" y="2988"/>
                  </a:lnTo>
                  <a:lnTo>
                    <a:pt x="2102" y="2951"/>
                  </a:lnTo>
                  <a:lnTo>
                    <a:pt x="2231" y="2877"/>
                  </a:lnTo>
                  <a:lnTo>
                    <a:pt x="2360" y="2803"/>
                  </a:lnTo>
                  <a:lnTo>
                    <a:pt x="2471" y="2730"/>
                  </a:lnTo>
                  <a:lnTo>
                    <a:pt x="2582" y="2638"/>
                  </a:lnTo>
                  <a:lnTo>
                    <a:pt x="2692" y="2527"/>
                  </a:lnTo>
                  <a:lnTo>
                    <a:pt x="2784" y="2416"/>
                  </a:lnTo>
                  <a:lnTo>
                    <a:pt x="2858" y="2287"/>
                  </a:lnTo>
                  <a:lnTo>
                    <a:pt x="2914" y="2158"/>
                  </a:lnTo>
                  <a:lnTo>
                    <a:pt x="2969" y="2011"/>
                  </a:lnTo>
                  <a:lnTo>
                    <a:pt x="3006" y="1863"/>
                  </a:lnTo>
                  <a:lnTo>
                    <a:pt x="3043" y="1716"/>
                  </a:lnTo>
                  <a:lnTo>
                    <a:pt x="3043" y="1568"/>
                  </a:lnTo>
                  <a:lnTo>
                    <a:pt x="3043" y="1402"/>
                  </a:lnTo>
                  <a:lnTo>
                    <a:pt x="3024" y="1255"/>
                  </a:lnTo>
                  <a:lnTo>
                    <a:pt x="2987" y="1107"/>
                  </a:lnTo>
                  <a:lnTo>
                    <a:pt x="2950" y="960"/>
                  </a:lnTo>
                  <a:lnTo>
                    <a:pt x="2877" y="831"/>
                  </a:lnTo>
                  <a:lnTo>
                    <a:pt x="2803" y="702"/>
                  </a:lnTo>
                  <a:lnTo>
                    <a:pt x="2729" y="591"/>
                  </a:lnTo>
                  <a:lnTo>
                    <a:pt x="2637" y="480"/>
                  </a:lnTo>
                  <a:lnTo>
                    <a:pt x="2526" y="370"/>
                  </a:lnTo>
                  <a:lnTo>
                    <a:pt x="2416" y="277"/>
                  </a:lnTo>
                  <a:lnTo>
                    <a:pt x="2287" y="204"/>
                  </a:lnTo>
                  <a:lnTo>
                    <a:pt x="2158" y="130"/>
                  </a:lnTo>
                  <a:lnTo>
                    <a:pt x="2029" y="75"/>
                  </a:lnTo>
                  <a:lnTo>
                    <a:pt x="1881" y="38"/>
                  </a:lnTo>
                  <a:lnTo>
                    <a:pt x="1734"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8" name="Google Shape;5058;p21"/>
            <p:cNvSpPr/>
            <p:nvPr/>
          </p:nvSpPr>
          <p:spPr>
            <a:xfrm>
              <a:off x="6103000" y="1127300"/>
              <a:ext cx="76075" cy="76550"/>
            </a:xfrm>
            <a:custGeom>
              <a:avLst/>
              <a:gdLst/>
              <a:ahLst/>
              <a:cxnLst/>
              <a:rect l="l" t="t" r="r" b="b"/>
              <a:pathLst>
                <a:path w="3043" h="3062" extrusionOk="0">
                  <a:moveTo>
                    <a:pt x="1531" y="0"/>
                  </a:moveTo>
                  <a:lnTo>
                    <a:pt x="1383" y="19"/>
                  </a:lnTo>
                  <a:lnTo>
                    <a:pt x="1217" y="37"/>
                  </a:lnTo>
                  <a:lnTo>
                    <a:pt x="1070" y="74"/>
                  </a:lnTo>
                  <a:lnTo>
                    <a:pt x="941" y="111"/>
                  </a:lnTo>
                  <a:lnTo>
                    <a:pt x="793" y="185"/>
                  </a:lnTo>
                  <a:lnTo>
                    <a:pt x="683" y="258"/>
                  </a:lnTo>
                  <a:lnTo>
                    <a:pt x="554" y="332"/>
                  </a:lnTo>
                  <a:lnTo>
                    <a:pt x="443" y="424"/>
                  </a:lnTo>
                  <a:lnTo>
                    <a:pt x="351" y="535"/>
                  </a:lnTo>
                  <a:lnTo>
                    <a:pt x="259" y="646"/>
                  </a:lnTo>
                  <a:lnTo>
                    <a:pt x="185" y="775"/>
                  </a:lnTo>
                  <a:lnTo>
                    <a:pt x="111" y="904"/>
                  </a:lnTo>
                  <a:lnTo>
                    <a:pt x="74" y="1051"/>
                  </a:lnTo>
                  <a:lnTo>
                    <a:pt x="37" y="1199"/>
                  </a:lnTo>
                  <a:lnTo>
                    <a:pt x="1" y="1346"/>
                  </a:lnTo>
                  <a:lnTo>
                    <a:pt x="1" y="1494"/>
                  </a:lnTo>
                  <a:lnTo>
                    <a:pt x="1" y="1660"/>
                  </a:lnTo>
                  <a:lnTo>
                    <a:pt x="19" y="1807"/>
                  </a:lnTo>
                  <a:lnTo>
                    <a:pt x="56" y="1973"/>
                  </a:lnTo>
                  <a:lnTo>
                    <a:pt x="111" y="2102"/>
                  </a:lnTo>
                  <a:lnTo>
                    <a:pt x="166" y="2250"/>
                  </a:lnTo>
                  <a:lnTo>
                    <a:pt x="240" y="2379"/>
                  </a:lnTo>
                  <a:lnTo>
                    <a:pt x="332" y="2489"/>
                  </a:lnTo>
                  <a:lnTo>
                    <a:pt x="425" y="2600"/>
                  </a:lnTo>
                  <a:lnTo>
                    <a:pt x="535" y="2711"/>
                  </a:lnTo>
                  <a:lnTo>
                    <a:pt x="664" y="2803"/>
                  </a:lnTo>
                  <a:lnTo>
                    <a:pt x="793" y="2877"/>
                  </a:lnTo>
                  <a:lnTo>
                    <a:pt x="922" y="2932"/>
                  </a:lnTo>
                  <a:lnTo>
                    <a:pt x="1070" y="2987"/>
                  </a:lnTo>
                  <a:lnTo>
                    <a:pt x="1217" y="3024"/>
                  </a:lnTo>
                  <a:lnTo>
                    <a:pt x="1365" y="3043"/>
                  </a:lnTo>
                  <a:lnTo>
                    <a:pt x="1531" y="3061"/>
                  </a:lnTo>
                  <a:lnTo>
                    <a:pt x="1678" y="3043"/>
                  </a:lnTo>
                  <a:lnTo>
                    <a:pt x="1844" y="3024"/>
                  </a:lnTo>
                  <a:lnTo>
                    <a:pt x="1992" y="2987"/>
                  </a:lnTo>
                  <a:lnTo>
                    <a:pt x="2121" y="2932"/>
                  </a:lnTo>
                  <a:lnTo>
                    <a:pt x="2250" y="2858"/>
                  </a:lnTo>
                  <a:lnTo>
                    <a:pt x="2379" y="2784"/>
                  </a:lnTo>
                  <a:lnTo>
                    <a:pt x="2490" y="2711"/>
                  </a:lnTo>
                  <a:lnTo>
                    <a:pt x="2600" y="2600"/>
                  </a:lnTo>
                  <a:lnTo>
                    <a:pt x="2693" y="2508"/>
                  </a:lnTo>
                  <a:lnTo>
                    <a:pt x="2785" y="2379"/>
                  </a:lnTo>
                  <a:lnTo>
                    <a:pt x="2858" y="2250"/>
                  </a:lnTo>
                  <a:lnTo>
                    <a:pt x="2932" y="2121"/>
                  </a:lnTo>
                  <a:lnTo>
                    <a:pt x="2969" y="1992"/>
                  </a:lnTo>
                  <a:lnTo>
                    <a:pt x="3006" y="1844"/>
                  </a:lnTo>
                  <a:lnTo>
                    <a:pt x="3043" y="1678"/>
                  </a:lnTo>
                  <a:lnTo>
                    <a:pt x="3043" y="1531"/>
                  </a:lnTo>
                  <a:lnTo>
                    <a:pt x="3043" y="1365"/>
                  </a:lnTo>
                  <a:lnTo>
                    <a:pt x="3006" y="1217"/>
                  </a:lnTo>
                  <a:lnTo>
                    <a:pt x="2969" y="1070"/>
                  </a:lnTo>
                  <a:lnTo>
                    <a:pt x="2932" y="941"/>
                  </a:lnTo>
                  <a:lnTo>
                    <a:pt x="2858" y="793"/>
                  </a:lnTo>
                  <a:lnTo>
                    <a:pt x="2785" y="682"/>
                  </a:lnTo>
                  <a:lnTo>
                    <a:pt x="2711" y="553"/>
                  </a:lnTo>
                  <a:lnTo>
                    <a:pt x="2600" y="443"/>
                  </a:lnTo>
                  <a:lnTo>
                    <a:pt x="2508" y="351"/>
                  </a:lnTo>
                  <a:lnTo>
                    <a:pt x="2379" y="258"/>
                  </a:lnTo>
                  <a:lnTo>
                    <a:pt x="2250" y="185"/>
                  </a:lnTo>
                  <a:lnTo>
                    <a:pt x="2121" y="129"/>
                  </a:lnTo>
                  <a:lnTo>
                    <a:pt x="1992" y="74"/>
                  </a:lnTo>
                  <a:lnTo>
                    <a:pt x="1844" y="37"/>
                  </a:lnTo>
                  <a:lnTo>
                    <a:pt x="1697"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9" name="Google Shape;5059;p21"/>
            <p:cNvSpPr/>
            <p:nvPr/>
          </p:nvSpPr>
          <p:spPr>
            <a:xfrm>
              <a:off x="5443375" y="682000"/>
              <a:ext cx="76550" cy="76550"/>
            </a:xfrm>
            <a:custGeom>
              <a:avLst/>
              <a:gdLst/>
              <a:ahLst/>
              <a:cxnLst/>
              <a:rect l="l" t="t" r="r" b="b"/>
              <a:pathLst>
                <a:path w="3062" h="3062" extrusionOk="0">
                  <a:moveTo>
                    <a:pt x="1549" y="1"/>
                  </a:moveTo>
                  <a:lnTo>
                    <a:pt x="1383" y="19"/>
                  </a:lnTo>
                  <a:lnTo>
                    <a:pt x="1236" y="38"/>
                  </a:lnTo>
                  <a:lnTo>
                    <a:pt x="1070" y="75"/>
                  </a:lnTo>
                  <a:lnTo>
                    <a:pt x="941" y="130"/>
                  </a:lnTo>
                  <a:lnTo>
                    <a:pt x="793" y="185"/>
                  </a:lnTo>
                  <a:lnTo>
                    <a:pt x="664" y="259"/>
                  </a:lnTo>
                  <a:lnTo>
                    <a:pt x="554" y="351"/>
                  </a:lnTo>
                  <a:lnTo>
                    <a:pt x="443" y="462"/>
                  </a:lnTo>
                  <a:lnTo>
                    <a:pt x="351" y="573"/>
                  </a:lnTo>
                  <a:lnTo>
                    <a:pt x="259" y="683"/>
                  </a:lnTo>
                  <a:lnTo>
                    <a:pt x="185" y="812"/>
                  </a:lnTo>
                  <a:lnTo>
                    <a:pt x="111" y="941"/>
                  </a:lnTo>
                  <a:lnTo>
                    <a:pt x="74" y="1089"/>
                  </a:lnTo>
                  <a:lnTo>
                    <a:pt x="37" y="1236"/>
                  </a:lnTo>
                  <a:lnTo>
                    <a:pt x="19" y="1402"/>
                  </a:lnTo>
                  <a:lnTo>
                    <a:pt x="1" y="1568"/>
                  </a:lnTo>
                  <a:lnTo>
                    <a:pt x="19" y="1716"/>
                  </a:lnTo>
                  <a:lnTo>
                    <a:pt x="37" y="1863"/>
                  </a:lnTo>
                  <a:lnTo>
                    <a:pt x="93" y="2011"/>
                  </a:lnTo>
                  <a:lnTo>
                    <a:pt x="130" y="2158"/>
                  </a:lnTo>
                  <a:lnTo>
                    <a:pt x="203" y="2287"/>
                  </a:lnTo>
                  <a:lnTo>
                    <a:pt x="277" y="2416"/>
                  </a:lnTo>
                  <a:lnTo>
                    <a:pt x="369" y="2527"/>
                  </a:lnTo>
                  <a:lnTo>
                    <a:pt x="462" y="2638"/>
                  </a:lnTo>
                  <a:lnTo>
                    <a:pt x="572" y="2730"/>
                  </a:lnTo>
                  <a:lnTo>
                    <a:pt x="701" y="2804"/>
                  </a:lnTo>
                  <a:lnTo>
                    <a:pt x="812" y="2877"/>
                  </a:lnTo>
                  <a:lnTo>
                    <a:pt x="959" y="2951"/>
                  </a:lnTo>
                  <a:lnTo>
                    <a:pt x="1088" y="2988"/>
                  </a:lnTo>
                  <a:lnTo>
                    <a:pt x="1236" y="3025"/>
                  </a:lnTo>
                  <a:lnTo>
                    <a:pt x="1383" y="3043"/>
                  </a:lnTo>
                  <a:lnTo>
                    <a:pt x="1549" y="3062"/>
                  </a:lnTo>
                  <a:lnTo>
                    <a:pt x="1715" y="3043"/>
                  </a:lnTo>
                  <a:lnTo>
                    <a:pt x="1863" y="3025"/>
                  </a:lnTo>
                  <a:lnTo>
                    <a:pt x="2010" y="2988"/>
                  </a:lnTo>
                  <a:lnTo>
                    <a:pt x="2139" y="2933"/>
                  </a:lnTo>
                  <a:lnTo>
                    <a:pt x="2268" y="2877"/>
                  </a:lnTo>
                  <a:lnTo>
                    <a:pt x="2398" y="2785"/>
                  </a:lnTo>
                  <a:lnTo>
                    <a:pt x="2508" y="2711"/>
                  </a:lnTo>
                  <a:lnTo>
                    <a:pt x="2619" y="2601"/>
                  </a:lnTo>
                  <a:lnTo>
                    <a:pt x="2711" y="2509"/>
                  </a:lnTo>
                  <a:lnTo>
                    <a:pt x="2803" y="2380"/>
                  </a:lnTo>
                  <a:lnTo>
                    <a:pt x="2877" y="2250"/>
                  </a:lnTo>
                  <a:lnTo>
                    <a:pt x="2951" y="2121"/>
                  </a:lnTo>
                  <a:lnTo>
                    <a:pt x="2988" y="1992"/>
                  </a:lnTo>
                  <a:lnTo>
                    <a:pt x="3024" y="1845"/>
                  </a:lnTo>
                  <a:lnTo>
                    <a:pt x="3043" y="1679"/>
                  </a:lnTo>
                  <a:lnTo>
                    <a:pt x="3061" y="1531"/>
                  </a:lnTo>
                  <a:lnTo>
                    <a:pt x="3043" y="1365"/>
                  </a:lnTo>
                  <a:lnTo>
                    <a:pt x="3024" y="1218"/>
                  </a:lnTo>
                  <a:lnTo>
                    <a:pt x="2988" y="1070"/>
                  </a:lnTo>
                  <a:lnTo>
                    <a:pt x="2932" y="941"/>
                  </a:lnTo>
                  <a:lnTo>
                    <a:pt x="2877" y="794"/>
                  </a:lnTo>
                  <a:lnTo>
                    <a:pt x="2803" y="683"/>
                  </a:lnTo>
                  <a:lnTo>
                    <a:pt x="2711" y="554"/>
                  </a:lnTo>
                  <a:lnTo>
                    <a:pt x="2619" y="462"/>
                  </a:lnTo>
                  <a:lnTo>
                    <a:pt x="2508" y="351"/>
                  </a:lnTo>
                  <a:lnTo>
                    <a:pt x="2398" y="278"/>
                  </a:lnTo>
                  <a:lnTo>
                    <a:pt x="2268" y="185"/>
                  </a:lnTo>
                  <a:lnTo>
                    <a:pt x="2139" y="130"/>
                  </a:lnTo>
                  <a:lnTo>
                    <a:pt x="1992" y="75"/>
                  </a:lnTo>
                  <a:lnTo>
                    <a:pt x="1863" y="38"/>
                  </a:lnTo>
                  <a:lnTo>
                    <a:pt x="1697" y="19"/>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0" name="Google Shape;5060;p21"/>
            <p:cNvSpPr/>
            <p:nvPr/>
          </p:nvSpPr>
          <p:spPr>
            <a:xfrm>
              <a:off x="5509300" y="776500"/>
              <a:ext cx="76075" cy="76100"/>
            </a:xfrm>
            <a:custGeom>
              <a:avLst/>
              <a:gdLst/>
              <a:ahLst/>
              <a:cxnLst/>
              <a:rect l="l" t="t" r="r" b="b"/>
              <a:pathLst>
                <a:path w="3043" h="3044" extrusionOk="0">
                  <a:moveTo>
                    <a:pt x="1365" y="1"/>
                  </a:moveTo>
                  <a:lnTo>
                    <a:pt x="1217" y="38"/>
                  </a:lnTo>
                  <a:lnTo>
                    <a:pt x="1070" y="75"/>
                  </a:lnTo>
                  <a:lnTo>
                    <a:pt x="922" y="111"/>
                  </a:lnTo>
                  <a:lnTo>
                    <a:pt x="793" y="185"/>
                  </a:lnTo>
                  <a:lnTo>
                    <a:pt x="664" y="259"/>
                  </a:lnTo>
                  <a:lnTo>
                    <a:pt x="553" y="333"/>
                  </a:lnTo>
                  <a:lnTo>
                    <a:pt x="443" y="443"/>
                  </a:lnTo>
                  <a:lnTo>
                    <a:pt x="351" y="536"/>
                  </a:lnTo>
                  <a:lnTo>
                    <a:pt x="258" y="665"/>
                  </a:lnTo>
                  <a:lnTo>
                    <a:pt x="185" y="775"/>
                  </a:lnTo>
                  <a:lnTo>
                    <a:pt x="129" y="904"/>
                  </a:lnTo>
                  <a:lnTo>
                    <a:pt x="74" y="1052"/>
                  </a:lnTo>
                  <a:lnTo>
                    <a:pt x="37" y="1199"/>
                  </a:lnTo>
                  <a:lnTo>
                    <a:pt x="19" y="1347"/>
                  </a:lnTo>
                  <a:lnTo>
                    <a:pt x="0" y="1513"/>
                  </a:lnTo>
                  <a:lnTo>
                    <a:pt x="19" y="1660"/>
                  </a:lnTo>
                  <a:lnTo>
                    <a:pt x="37" y="1826"/>
                  </a:lnTo>
                  <a:lnTo>
                    <a:pt x="74" y="1974"/>
                  </a:lnTo>
                  <a:lnTo>
                    <a:pt x="111" y="2121"/>
                  </a:lnTo>
                  <a:lnTo>
                    <a:pt x="185" y="2250"/>
                  </a:lnTo>
                  <a:lnTo>
                    <a:pt x="258" y="2379"/>
                  </a:lnTo>
                  <a:lnTo>
                    <a:pt x="351" y="2490"/>
                  </a:lnTo>
                  <a:lnTo>
                    <a:pt x="443" y="2601"/>
                  </a:lnTo>
                  <a:lnTo>
                    <a:pt x="553" y="2711"/>
                  </a:lnTo>
                  <a:lnTo>
                    <a:pt x="682" y="2785"/>
                  </a:lnTo>
                  <a:lnTo>
                    <a:pt x="811" y="2859"/>
                  </a:lnTo>
                  <a:lnTo>
                    <a:pt x="941" y="2932"/>
                  </a:lnTo>
                  <a:lnTo>
                    <a:pt x="1088" y="2969"/>
                  </a:lnTo>
                  <a:lnTo>
                    <a:pt x="1236" y="3006"/>
                  </a:lnTo>
                  <a:lnTo>
                    <a:pt x="1383" y="3025"/>
                  </a:lnTo>
                  <a:lnTo>
                    <a:pt x="1549" y="3043"/>
                  </a:lnTo>
                  <a:lnTo>
                    <a:pt x="1715" y="3025"/>
                  </a:lnTo>
                  <a:lnTo>
                    <a:pt x="1862" y="3006"/>
                  </a:lnTo>
                  <a:lnTo>
                    <a:pt x="2010" y="2969"/>
                  </a:lnTo>
                  <a:lnTo>
                    <a:pt x="2139" y="2914"/>
                  </a:lnTo>
                  <a:lnTo>
                    <a:pt x="2268" y="2840"/>
                  </a:lnTo>
                  <a:lnTo>
                    <a:pt x="2397" y="2767"/>
                  </a:lnTo>
                  <a:lnTo>
                    <a:pt x="2508" y="2674"/>
                  </a:lnTo>
                  <a:lnTo>
                    <a:pt x="2618" y="2582"/>
                  </a:lnTo>
                  <a:lnTo>
                    <a:pt x="2711" y="2472"/>
                  </a:lnTo>
                  <a:lnTo>
                    <a:pt x="2803" y="2361"/>
                  </a:lnTo>
                  <a:lnTo>
                    <a:pt x="2877" y="2232"/>
                  </a:lnTo>
                  <a:lnTo>
                    <a:pt x="2932" y="2103"/>
                  </a:lnTo>
                  <a:lnTo>
                    <a:pt x="2987" y="1955"/>
                  </a:lnTo>
                  <a:lnTo>
                    <a:pt x="3006" y="1808"/>
                  </a:lnTo>
                  <a:lnTo>
                    <a:pt x="3043" y="1660"/>
                  </a:lnTo>
                  <a:lnTo>
                    <a:pt x="3043" y="1513"/>
                  </a:lnTo>
                  <a:lnTo>
                    <a:pt x="3024" y="1347"/>
                  </a:lnTo>
                  <a:lnTo>
                    <a:pt x="3006" y="1199"/>
                  </a:lnTo>
                  <a:lnTo>
                    <a:pt x="2969" y="1052"/>
                  </a:lnTo>
                  <a:lnTo>
                    <a:pt x="2913" y="904"/>
                  </a:lnTo>
                  <a:lnTo>
                    <a:pt x="2858" y="775"/>
                  </a:lnTo>
                  <a:lnTo>
                    <a:pt x="2784" y="665"/>
                  </a:lnTo>
                  <a:lnTo>
                    <a:pt x="2692" y="536"/>
                  </a:lnTo>
                  <a:lnTo>
                    <a:pt x="2600" y="443"/>
                  </a:lnTo>
                  <a:lnTo>
                    <a:pt x="2489" y="333"/>
                  </a:lnTo>
                  <a:lnTo>
                    <a:pt x="2379" y="259"/>
                  </a:lnTo>
                  <a:lnTo>
                    <a:pt x="2250" y="185"/>
                  </a:lnTo>
                  <a:lnTo>
                    <a:pt x="2121" y="111"/>
                  </a:lnTo>
                  <a:lnTo>
                    <a:pt x="1973" y="75"/>
                  </a:lnTo>
                  <a:lnTo>
                    <a:pt x="1826" y="38"/>
                  </a:lnTo>
                  <a:lnTo>
                    <a:pt x="1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1" name="Google Shape;5061;p21"/>
            <p:cNvSpPr/>
            <p:nvPr/>
          </p:nvSpPr>
          <p:spPr>
            <a:xfrm>
              <a:off x="5943500" y="1099175"/>
              <a:ext cx="75175" cy="75625"/>
            </a:xfrm>
            <a:custGeom>
              <a:avLst/>
              <a:gdLst/>
              <a:ahLst/>
              <a:cxnLst/>
              <a:rect l="l" t="t" r="r" b="b"/>
              <a:pathLst>
                <a:path w="3007" h="3025" extrusionOk="0">
                  <a:moveTo>
                    <a:pt x="1365" y="1"/>
                  </a:moveTo>
                  <a:lnTo>
                    <a:pt x="1199" y="37"/>
                  </a:lnTo>
                  <a:lnTo>
                    <a:pt x="1052" y="74"/>
                  </a:lnTo>
                  <a:lnTo>
                    <a:pt x="923" y="111"/>
                  </a:lnTo>
                  <a:lnTo>
                    <a:pt x="794" y="166"/>
                  </a:lnTo>
                  <a:lnTo>
                    <a:pt x="665" y="240"/>
                  </a:lnTo>
                  <a:lnTo>
                    <a:pt x="554" y="332"/>
                  </a:lnTo>
                  <a:lnTo>
                    <a:pt x="443" y="425"/>
                  </a:lnTo>
                  <a:lnTo>
                    <a:pt x="333" y="535"/>
                  </a:lnTo>
                  <a:lnTo>
                    <a:pt x="259" y="646"/>
                  </a:lnTo>
                  <a:lnTo>
                    <a:pt x="185" y="775"/>
                  </a:lnTo>
                  <a:lnTo>
                    <a:pt x="112" y="904"/>
                  </a:lnTo>
                  <a:lnTo>
                    <a:pt x="56" y="1052"/>
                  </a:lnTo>
                  <a:lnTo>
                    <a:pt x="19" y="1181"/>
                  </a:lnTo>
                  <a:lnTo>
                    <a:pt x="1" y="1347"/>
                  </a:lnTo>
                  <a:lnTo>
                    <a:pt x="1" y="1494"/>
                  </a:lnTo>
                  <a:lnTo>
                    <a:pt x="1" y="1660"/>
                  </a:lnTo>
                  <a:lnTo>
                    <a:pt x="19" y="1807"/>
                  </a:lnTo>
                  <a:lnTo>
                    <a:pt x="56" y="1955"/>
                  </a:lnTo>
                  <a:lnTo>
                    <a:pt x="112" y="2102"/>
                  </a:lnTo>
                  <a:lnTo>
                    <a:pt x="167" y="2232"/>
                  </a:lnTo>
                  <a:lnTo>
                    <a:pt x="241" y="2361"/>
                  </a:lnTo>
                  <a:lnTo>
                    <a:pt x="333" y="2471"/>
                  </a:lnTo>
                  <a:lnTo>
                    <a:pt x="425" y="2582"/>
                  </a:lnTo>
                  <a:lnTo>
                    <a:pt x="536" y="2674"/>
                  </a:lnTo>
                  <a:lnTo>
                    <a:pt x="646" y="2766"/>
                  </a:lnTo>
                  <a:lnTo>
                    <a:pt x="757" y="2840"/>
                  </a:lnTo>
                  <a:lnTo>
                    <a:pt x="904" y="2895"/>
                  </a:lnTo>
                  <a:lnTo>
                    <a:pt x="1033" y="2951"/>
                  </a:lnTo>
                  <a:lnTo>
                    <a:pt x="1181" y="2988"/>
                  </a:lnTo>
                  <a:lnTo>
                    <a:pt x="1328" y="3006"/>
                  </a:lnTo>
                  <a:lnTo>
                    <a:pt x="1494" y="3024"/>
                  </a:lnTo>
                  <a:lnTo>
                    <a:pt x="1642" y="3006"/>
                  </a:lnTo>
                  <a:lnTo>
                    <a:pt x="1808" y="2988"/>
                  </a:lnTo>
                  <a:lnTo>
                    <a:pt x="1955" y="2951"/>
                  </a:lnTo>
                  <a:lnTo>
                    <a:pt x="2084" y="2914"/>
                  </a:lnTo>
                  <a:lnTo>
                    <a:pt x="2232" y="2840"/>
                  </a:lnTo>
                  <a:lnTo>
                    <a:pt x="2343" y="2766"/>
                  </a:lnTo>
                  <a:lnTo>
                    <a:pt x="2472" y="2693"/>
                  </a:lnTo>
                  <a:lnTo>
                    <a:pt x="2564" y="2600"/>
                  </a:lnTo>
                  <a:lnTo>
                    <a:pt x="2674" y="2490"/>
                  </a:lnTo>
                  <a:lnTo>
                    <a:pt x="2748" y="2379"/>
                  </a:lnTo>
                  <a:lnTo>
                    <a:pt x="2822" y="2250"/>
                  </a:lnTo>
                  <a:lnTo>
                    <a:pt x="2896" y="2121"/>
                  </a:lnTo>
                  <a:lnTo>
                    <a:pt x="2951" y="1973"/>
                  </a:lnTo>
                  <a:lnTo>
                    <a:pt x="2988" y="1826"/>
                  </a:lnTo>
                  <a:lnTo>
                    <a:pt x="3006" y="1678"/>
                  </a:lnTo>
                  <a:lnTo>
                    <a:pt x="3006" y="1531"/>
                  </a:lnTo>
                  <a:lnTo>
                    <a:pt x="3006" y="1365"/>
                  </a:lnTo>
                  <a:lnTo>
                    <a:pt x="2988" y="1217"/>
                  </a:lnTo>
                  <a:lnTo>
                    <a:pt x="2951" y="1070"/>
                  </a:lnTo>
                  <a:lnTo>
                    <a:pt x="2896" y="922"/>
                  </a:lnTo>
                  <a:lnTo>
                    <a:pt x="2840" y="793"/>
                  </a:lnTo>
                  <a:lnTo>
                    <a:pt x="2767" y="664"/>
                  </a:lnTo>
                  <a:lnTo>
                    <a:pt x="2674" y="554"/>
                  </a:lnTo>
                  <a:lnTo>
                    <a:pt x="2582" y="443"/>
                  </a:lnTo>
                  <a:lnTo>
                    <a:pt x="2490" y="351"/>
                  </a:lnTo>
                  <a:lnTo>
                    <a:pt x="2361" y="259"/>
                  </a:lnTo>
                  <a:lnTo>
                    <a:pt x="2250" y="185"/>
                  </a:lnTo>
                  <a:lnTo>
                    <a:pt x="2121" y="130"/>
                  </a:lnTo>
                  <a:lnTo>
                    <a:pt x="1974" y="74"/>
                  </a:lnTo>
                  <a:lnTo>
                    <a:pt x="1826" y="37"/>
                  </a:lnTo>
                  <a:lnTo>
                    <a:pt x="1679"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2" name="Google Shape;5062;p21"/>
            <p:cNvSpPr/>
            <p:nvPr/>
          </p:nvSpPr>
          <p:spPr>
            <a:xfrm>
              <a:off x="5261300" y="322925"/>
              <a:ext cx="75625" cy="75625"/>
            </a:xfrm>
            <a:custGeom>
              <a:avLst/>
              <a:gdLst/>
              <a:ahLst/>
              <a:cxnLst/>
              <a:rect l="l" t="t" r="r" b="b"/>
              <a:pathLst>
                <a:path w="3025" h="3025" extrusionOk="0">
                  <a:moveTo>
                    <a:pt x="1328" y="1"/>
                  </a:moveTo>
                  <a:lnTo>
                    <a:pt x="1181" y="38"/>
                  </a:lnTo>
                  <a:lnTo>
                    <a:pt x="1033" y="74"/>
                  </a:lnTo>
                  <a:lnTo>
                    <a:pt x="886" y="130"/>
                  </a:lnTo>
                  <a:lnTo>
                    <a:pt x="756" y="185"/>
                  </a:lnTo>
                  <a:lnTo>
                    <a:pt x="646" y="259"/>
                  </a:lnTo>
                  <a:lnTo>
                    <a:pt x="517" y="351"/>
                  </a:lnTo>
                  <a:lnTo>
                    <a:pt x="425" y="443"/>
                  </a:lnTo>
                  <a:lnTo>
                    <a:pt x="314" y="554"/>
                  </a:lnTo>
                  <a:lnTo>
                    <a:pt x="240" y="683"/>
                  </a:lnTo>
                  <a:lnTo>
                    <a:pt x="166" y="812"/>
                  </a:lnTo>
                  <a:lnTo>
                    <a:pt x="111" y="941"/>
                  </a:lnTo>
                  <a:lnTo>
                    <a:pt x="56" y="1070"/>
                  </a:lnTo>
                  <a:lnTo>
                    <a:pt x="19" y="1218"/>
                  </a:lnTo>
                  <a:lnTo>
                    <a:pt x="0" y="1383"/>
                  </a:lnTo>
                  <a:lnTo>
                    <a:pt x="0" y="1531"/>
                  </a:lnTo>
                  <a:lnTo>
                    <a:pt x="0" y="1697"/>
                  </a:lnTo>
                  <a:lnTo>
                    <a:pt x="37" y="1844"/>
                  </a:lnTo>
                  <a:lnTo>
                    <a:pt x="74" y="1992"/>
                  </a:lnTo>
                  <a:lnTo>
                    <a:pt x="130" y="2139"/>
                  </a:lnTo>
                  <a:lnTo>
                    <a:pt x="185" y="2269"/>
                  </a:lnTo>
                  <a:lnTo>
                    <a:pt x="259" y="2379"/>
                  </a:lnTo>
                  <a:lnTo>
                    <a:pt x="351" y="2508"/>
                  </a:lnTo>
                  <a:lnTo>
                    <a:pt x="443" y="2600"/>
                  </a:lnTo>
                  <a:lnTo>
                    <a:pt x="554" y="2693"/>
                  </a:lnTo>
                  <a:lnTo>
                    <a:pt x="683" y="2785"/>
                  </a:lnTo>
                  <a:lnTo>
                    <a:pt x="793" y="2859"/>
                  </a:lnTo>
                  <a:lnTo>
                    <a:pt x="941" y="2914"/>
                  </a:lnTo>
                  <a:lnTo>
                    <a:pt x="1070" y="2969"/>
                  </a:lnTo>
                  <a:lnTo>
                    <a:pt x="1217" y="3006"/>
                  </a:lnTo>
                  <a:lnTo>
                    <a:pt x="1383" y="3024"/>
                  </a:lnTo>
                  <a:lnTo>
                    <a:pt x="1697" y="3024"/>
                  </a:lnTo>
                  <a:lnTo>
                    <a:pt x="1844" y="2988"/>
                  </a:lnTo>
                  <a:lnTo>
                    <a:pt x="1992" y="2951"/>
                  </a:lnTo>
                  <a:lnTo>
                    <a:pt x="2121" y="2895"/>
                  </a:lnTo>
                  <a:lnTo>
                    <a:pt x="2268" y="2840"/>
                  </a:lnTo>
                  <a:lnTo>
                    <a:pt x="2379" y="2766"/>
                  </a:lnTo>
                  <a:lnTo>
                    <a:pt x="2508" y="2674"/>
                  </a:lnTo>
                  <a:lnTo>
                    <a:pt x="2600" y="2564"/>
                  </a:lnTo>
                  <a:lnTo>
                    <a:pt x="2692" y="2471"/>
                  </a:lnTo>
                  <a:lnTo>
                    <a:pt x="2785" y="2342"/>
                  </a:lnTo>
                  <a:lnTo>
                    <a:pt x="2858" y="2213"/>
                  </a:lnTo>
                  <a:lnTo>
                    <a:pt x="2914" y="2084"/>
                  </a:lnTo>
                  <a:lnTo>
                    <a:pt x="2969" y="1937"/>
                  </a:lnTo>
                  <a:lnTo>
                    <a:pt x="3006" y="1789"/>
                  </a:lnTo>
                  <a:lnTo>
                    <a:pt x="3024" y="1642"/>
                  </a:lnTo>
                  <a:lnTo>
                    <a:pt x="3024" y="1494"/>
                  </a:lnTo>
                  <a:lnTo>
                    <a:pt x="3006" y="1328"/>
                  </a:lnTo>
                  <a:lnTo>
                    <a:pt x="2987" y="1181"/>
                  </a:lnTo>
                  <a:lnTo>
                    <a:pt x="2951" y="1033"/>
                  </a:lnTo>
                  <a:lnTo>
                    <a:pt x="2895" y="886"/>
                  </a:lnTo>
                  <a:lnTo>
                    <a:pt x="2840" y="757"/>
                  </a:lnTo>
                  <a:lnTo>
                    <a:pt x="2766" y="646"/>
                  </a:lnTo>
                  <a:lnTo>
                    <a:pt x="2674" y="517"/>
                  </a:lnTo>
                  <a:lnTo>
                    <a:pt x="2563" y="425"/>
                  </a:lnTo>
                  <a:lnTo>
                    <a:pt x="2471" y="333"/>
                  </a:lnTo>
                  <a:lnTo>
                    <a:pt x="2342" y="240"/>
                  </a:lnTo>
                  <a:lnTo>
                    <a:pt x="2213" y="167"/>
                  </a:lnTo>
                  <a:lnTo>
                    <a:pt x="2084" y="111"/>
                  </a:lnTo>
                  <a:lnTo>
                    <a:pt x="1936" y="56"/>
                  </a:lnTo>
                  <a:lnTo>
                    <a:pt x="1789" y="19"/>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3" name="Google Shape;5063;p21"/>
            <p:cNvSpPr/>
            <p:nvPr/>
          </p:nvSpPr>
          <p:spPr>
            <a:xfrm>
              <a:off x="6023250" y="1113475"/>
              <a:ext cx="75625" cy="75600"/>
            </a:xfrm>
            <a:custGeom>
              <a:avLst/>
              <a:gdLst/>
              <a:ahLst/>
              <a:cxnLst/>
              <a:rect l="l" t="t" r="r" b="b"/>
              <a:pathLst>
                <a:path w="3025" h="3024" extrusionOk="0">
                  <a:moveTo>
                    <a:pt x="1402" y="0"/>
                  </a:moveTo>
                  <a:lnTo>
                    <a:pt x="1236" y="19"/>
                  </a:lnTo>
                  <a:lnTo>
                    <a:pt x="1089" y="55"/>
                  </a:lnTo>
                  <a:lnTo>
                    <a:pt x="941" y="92"/>
                  </a:lnTo>
                  <a:lnTo>
                    <a:pt x="812" y="166"/>
                  </a:lnTo>
                  <a:lnTo>
                    <a:pt x="683" y="240"/>
                  </a:lnTo>
                  <a:lnTo>
                    <a:pt x="554" y="314"/>
                  </a:lnTo>
                  <a:lnTo>
                    <a:pt x="443" y="424"/>
                  </a:lnTo>
                  <a:lnTo>
                    <a:pt x="351" y="516"/>
                  </a:lnTo>
                  <a:lnTo>
                    <a:pt x="259" y="645"/>
                  </a:lnTo>
                  <a:lnTo>
                    <a:pt x="185" y="775"/>
                  </a:lnTo>
                  <a:lnTo>
                    <a:pt x="111" y="904"/>
                  </a:lnTo>
                  <a:lnTo>
                    <a:pt x="56" y="1051"/>
                  </a:lnTo>
                  <a:lnTo>
                    <a:pt x="19" y="1199"/>
                  </a:lnTo>
                  <a:lnTo>
                    <a:pt x="1" y="1346"/>
                  </a:lnTo>
                  <a:lnTo>
                    <a:pt x="1" y="1512"/>
                  </a:lnTo>
                  <a:lnTo>
                    <a:pt x="1" y="1660"/>
                  </a:lnTo>
                  <a:lnTo>
                    <a:pt x="19" y="1826"/>
                  </a:lnTo>
                  <a:lnTo>
                    <a:pt x="56" y="1973"/>
                  </a:lnTo>
                  <a:lnTo>
                    <a:pt x="111" y="2102"/>
                  </a:lnTo>
                  <a:lnTo>
                    <a:pt x="167" y="2231"/>
                  </a:lnTo>
                  <a:lnTo>
                    <a:pt x="240" y="2360"/>
                  </a:lnTo>
                  <a:lnTo>
                    <a:pt x="333" y="2471"/>
                  </a:lnTo>
                  <a:lnTo>
                    <a:pt x="425" y="2581"/>
                  </a:lnTo>
                  <a:lnTo>
                    <a:pt x="535" y="2674"/>
                  </a:lnTo>
                  <a:lnTo>
                    <a:pt x="646" y="2766"/>
                  </a:lnTo>
                  <a:lnTo>
                    <a:pt x="775" y="2840"/>
                  </a:lnTo>
                  <a:lnTo>
                    <a:pt x="904" y="2913"/>
                  </a:lnTo>
                  <a:lnTo>
                    <a:pt x="1033" y="2950"/>
                  </a:lnTo>
                  <a:lnTo>
                    <a:pt x="1181" y="2987"/>
                  </a:lnTo>
                  <a:lnTo>
                    <a:pt x="1347" y="3024"/>
                  </a:lnTo>
                  <a:lnTo>
                    <a:pt x="1660" y="3024"/>
                  </a:lnTo>
                  <a:lnTo>
                    <a:pt x="1808" y="3006"/>
                  </a:lnTo>
                  <a:lnTo>
                    <a:pt x="1955" y="2969"/>
                  </a:lnTo>
                  <a:lnTo>
                    <a:pt x="2084" y="2913"/>
                  </a:lnTo>
                  <a:lnTo>
                    <a:pt x="2232" y="2858"/>
                  </a:lnTo>
                  <a:lnTo>
                    <a:pt x="2342" y="2784"/>
                  </a:lnTo>
                  <a:lnTo>
                    <a:pt x="2471" y="2692"/>
                  </a:lnTo>
                  <a:lnTo>
                    <a:pt x="2582" y="2600"/>
                  </a:lnTo>
                  <a:lnTo>
                    <a:pt x="2674" y="2508"/>
                  </a:lnTo>
                  <a:lnTo>
                    <a:pt x="2766" y="2379"/>
                  </a:lnTo>
                  <a:lnTo>
                    <a:pt x="2840" y="2268"/>
                  </a:lnTo>
                  <a:lnTo>
                    <a:pt x="2896" y="2139"/>
                  </a:lnTo>
                  <a:lnTo>
                    <a:pt x="2951" y="1991"/>
                  </a:lnTo>
                  <a:lnTo>
                    <a:pt x="2988" y="1844"/>
                  </a:lnTo>
                  <a:lnTo>
                    <a:pt x="3025" y="1696"/>
                  </a:lnTo>
                  <a:lnTo>
                    <a:pt x="3025" y="1549"/>
                  </a:lnTo>
                  <a:lnTo>
                    <a:pt x="3025" y="1383"/>
                  </a:lnTo>
                  <a:lnTo>
                    <a:pt x="3006" y="1235"/>
                  </a:lnTo>
                  <a:lnTo>
                    <a:pt x="2969" y="1088"/>
                  </a:lnTo>
                  <a:lnTo>
                    <a:pt x="2932" y="940"/>
                  </a:lnTo>
                  <a:lnTo>
                    <a:pt x="2859" y="811"/>
                  </a:lnTo>
                  <a:lnTo>
                    <a:pt x="2785" y="682"/>
                  </a:lnTo>
                  <a:lnTo>
                    <a:pt x="2711" y="572"/>
                  </a:lnTo>
                  <a:lnTo>
                    <a:pt x="2619" y="461"/>
                  </a:lnTo>
                  <a:lnTo>
                    <a:pt x="2508" y="350"/>
                  </a:lnTo>
                  <a:lnTo>
                    <a:pt x="2398" y="258"/>
                  </a:lnTo>
                  <a:lnTo>
                    <a:pt x="2269" y="185"/>
                  </a:lnTo>
                  <a:lnTo>
                    <a:pt x="2140" y="129"/>
                  </a:lnTo>
                  <a:lnTo>
                    <a:pt x="2010" y="74"/>
                  </a:lnTo>
                  <a:lnTo>
                    <a:pt x="1863" y="37"/>
                  </a:lnTo>
                  <a:lnTo>
                    <a:pt x="17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4" name="Google Shape;5064;p21"/>
            <p:cNvSpPr/>
            <p:nvPr/>
          </p:nvSpPr>
          <p:spPr>
            <a:xfrm>
              <a:off x="5377925" y="587975"/>
              <a:ext cx="76075" cy="76075"/>
            </a:xfrm>
            <a:custGeom>
              <a:avLst/>
              <a:gdLst/>
              <a:ahLst/>
              <a:cxnLst/>
              <a:rect l="l" t="t" r="r" b="b"/>
              <a:pathLst>
                <a:path w="3043" h="3043" extrusionOk="0">
                  <a:moveTo>
                    <a:pt x="1568" y="1"/>
                  </a:moveTo>
                  <a:lnTo>
                    <a:pt x="1402" y="19"/>
                  </a:lnTo>
                  <a:lnTo>
                    <a:pt x="1254" y="37"/>
                  </a:lnTo>
                  <a:lnTo>
                    <a:pt x="1107" y="56"/>
                  </a:lnTo>
                  <a:lnTo>
                    <a:pt x="959" y="111"/>
                  </a:lnTo>
                  <a:lnTo>
                    <a:pt x="830" y="167"/>
                  </a:lnTo>
                  <a:lnTo>
                    <a:pt x="701" y="240"/>
                  </a:lnTo>
                  <a:lnTo>
                    <a:pt x="590" y="314"/>
                  </a:lnTo>
                  <a:lnTo>
                    <a:pt x="480" y="425"/>
                  </a:lnTo>
                  <a:lnTo>
                    <a:pt x="369" y="517"/>
                  </a:lnTo>
                  <a:lnTo>
                    <a:pt x="295" y="627"/>
                  </a:lnTo>
                  <a:lnTo>
                    <a:pt x="203" y="757"/>
                  </a:lnTo>
                  <a:lnTo>
                    <a:pt x="148" y="886"/>
                  </a:lnTo>
                  <a:lnTo>
                    <a:pt x="93" y="1015"/>
                  </a:lnTo>
                  <a:lnTo>
                    <a:pt x="56" y="1162"/>
                  </a:lnTo>
                  <a:lnTo>
                    <a:pt x="19" y="1310"/>
                  </a:lnTo>
                  <a:lnTo>
                    <a:pt x="0" y="1476"/>
                  </a:lnTo>
                  <a:lnTo>
                    <a:pt x="19" y="1642"/>
                  </a:lnTo>
                  <a:lnTo>
                    <a:pt x="37" y="1789"/>
                  </a:lnTo>
                  <a:lnTo>
                    <a:pt x="56" y="1937"/>
                  </a:lnTo>
                  <a:lnTo>
                    <a:pt x="111" y="2084"/>
                  </a:lnTo>
                  <a:lnTo>
                    <a:pt x="166" y="2232"/>
                  </a:lnTo>
                  <a:lnTo>
                    <a:pt x="240" y="2361"/>
                  </a:lnTo>
                  <a:lnTo>
                    <a:pt x="332" y="2471"/>
                  </a:lnTo>
                  <a:lnTo>
                    <a:pt x="424" y="2582"/>
                  </a:lnTo>
                  <a:lnTo>
                    <a:pt x="535" y="2693"/>
                  </a:lnTo>
                  <a:lnTo>
                    <a:pt x="646" y="2766"/>
                  </a:lnTo>
                  <a:lnTo>
                    <a:pt x="775" y="2859"/>
                  </a:lnTo>
                  <a:lnTo>
                    <a:pt x="904" y="2914"/>
                  </a:lnTo>
                  <a:lnTo>
                    <a:pt x="1051" y="2969"/>
                  </a:lnTo>
                  <a:lnTo>
                    <a:pt x="1199" y="3006"/>
                  </a:lnTo>
                  <a:lnTo>
                    <a:pt x="1346" y="3043"/>
                  </a:lnTo>
                  <a:lnTo>
                    <a:pt x="1678" y="3043"/>
                  </a:lnTo>
                  <a:lnTo>
                    <a:pt x="1826" y="3024"/>
                  </a:lnTo>
                  <a:lnTo>
                    <a:pt x="1973" y="2988"/>
                  </a:lnTo>
                  <a:lnTo>
                    <a:pt x="2102" y="2932"/>
                  </a:lnTo>
                  <a:lnTo>
                    <a:pt x="2250" y="2877"/>
                  </a:lnTo>
                  <a:lnTo>
                    <a:pt x="2360" y="2803"/>
                  </a:lnTo>
                  <a:lnTo>
                    <a:pt x="2489" y="2711"/>
                  </a:lnTo>
                  <a:lnTo>
                    <a:pt x="2600" y="2619"/>
                  </a:lnTo>
                  <a:lnTo>
                    <a:pt x="2692" y="2508"/>
                  </a:lnTo>
                  <a:lnTo>
                    <a:pt x="2784" y="2398"/>
                  </a:lnTo>
                  <a:lnTo>
                    <a:pt x="2858" y="2268"/>
                  </a:lnTo>
                  <a:lnTo>
                    <a:pt x="2914" y="2139"/>
                  </a:lnTo>
                  <a:lnTo>
                    <a:pt x="2969" y="2010"/>
                  </a:lnTo>
                  <a:lnTo>
                    <a:pt x="3006" y="1863"/>
                  </a:lnTo>
                  <a:lnTo>
                    <a:pt x="3043" y="1715"/>
                  </a:lnTo>
                  <a:lnTo>
                    <a:pt x="3043" y="1549"/>
                  </a:lnTo>
                  <a:lnTo>
                    <a:pt x="3043" y="1402"/>
                  </a:lnTo>
                  <a:lnTo>
                    <a:pt x="3024" y="1236"/>
                  </a:lnTo>
                  <a:lnTo>
                    <a:pt x="2987" y="1088"/>
                  </a:lnTo>
                  <a:lnTo>
                    <a:pt x="2932" y="959"/>
                  </a:lnTo>
                  <a:lnTo>
                    <a:pt x="2877" y="830"/>
                  </a:lnTo>
                  <a:lnTo>
                    <a:pt x="2803" y="701"/>
                  </a:lnTo>
                  <a:lnTo>
                    <a:pt x="2729" y="572"/>
                  </a:lnTo>
                  <a:lnTo>
                    <a:pt x="2619" y="462"/>
                  </a:lnTo>
                  <a:lnTo>
                    <a:pt x="2526" y="369"/>
                  </a:lnTo>
                  <a:lnTo>
                    <a:pt x="2416" y="277"/>
                  </a:lnTo>
                  <a:lnTo>
                    <a:pt x="2287" y="203"/>
                  </a:lnTo>
                  <a:lnTo>
                    <a:pt x="2158" y="130"/>
                  </a:lnTo>
                  <a:lnTo>
                    <a:pt x="2010" y="93"/>
                  </a:lnTo>
                  <a:lnTo>
                    <a:pt x="1881" y="37"/>
                  </a:lnTo>
                  <a:lnTo>
                    <a:pt x="1715"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5" name="Google Shape;5065;p21"/>
            <p:cNvSpPr/>
            <p:nvPr/>
          </p:nvSpPr>
          <p:spPr>
            <a:xfrm>
              <a:off x="5863775" y="1085350"/>
              <a:ext cx="74700" cy="74700"/>
            </a:xfrm>
            <a:custGeom>
              <a:avLst/>
              <a:gdLst/>
              <a:ahLst/>
              <a:cxnLst/>
              <a:rect l="l" t="t" r="r" b="b"/>
              <a:pathLst>
                <a:path w="2988" h="2988" extrusionOk="0">
                  <a:moveTo>
                    <a:pt x="1365" y="0"/>
                  </a:moveTo>
                  <a:lnTo>
                    <a:pt x="1217" y="19"/>
                  </a:lnTo>
                  <a:lnTo>
                    <a:pt x="1070" y="56"/>
                  </a:lnTo>
                  <a:lnTo>
                    <a:pt x="940" y="93"/>
                  </a:lnTo>
                  <a:lnTo>
                    <a:pt x="793" y="166"/>
                  </a:lnTo>
                  <a:lnTo>
                    <a:pt x="682" y="240"/>
                  </a:lnTo>
                  <a:lnTo>
                    <a:pt x="553" y="314"/>
                  </a:lnTo>
                  <a:lnTo>
                    <a:pt x="461" y="406"/>
                  </a:lnTo>
                  <a:lnTo>
                    <a:pt x="350" y="498"/>
                  </a:lnTo>
                  <a:lnTo>
                    <a:pt x="277" y="627"/>
                  </a:lnTo>
                  <a:lnTo>
                    <a:pt x="203" y="738"/>
                  </a:lnTo>
                  <a:lnTo>
                    <a:pt x="129" y="867"/>
                  </a:lnTo>
                  <a:lnTo>
                    <a:pt x="74" y="996"/>
                  </a:lnTo>
                  <a:lnTo>
                    <a:pt x="37" y="1144"/>
                  </a:lnTo>
                  <a:lnTo>
                    <a:pt x="19" y="1291"/>
                  </a:lnTo>
                  <a:lnTo>
                    <a:pt x="0" y="1439"/>
                  </a:lnTo>
                  <a:lnTo>
                    <a:pt x="0" y="1605"/>
                  </a:lnTo>
                  <a:lnTo>
                    <a:pt x="19" y="1752"/>
                  </a:lnTo>
                  <a:lnTo>
                    <a:pt x="55" y="1900"/>
                  </a:lnTo>
                  <a:lnTo>
                    <a:pt x="92" y="2047"/>
                  </a:lnTo>
                  <a:lnTo>
                    <a:pt x="166" y="2176"/>
                  </a:lnTo>
                  <a:lnTo>
                    <a:pt x="240" y="2305"/>
                  </a:lnTo>
                  <a:lnTo>
                    <a:pt x="314" y="2434"/>
                  </a:lnTo>
                  <a:lnTo>
                    <a:pt x="406" y="2545"/>
                  </a:lnTo>
                  <a:lnTo>
                    <a:pt x="516" y="2637"/>
                  </a:lnTo>
                  <a:lnTo>
                    <a:pt x="627" y="2729"/>
                  </a:lnTo>
                  <a:lnTo>
                    <a:pt x="756" y="2803"/>
                  </a:lnTo>
                  <a:lnTo>
                    <a:pt x="885" y="2858"/>
                  </a:lnTo>
                  <a:lnTo>
                    <a:pt x="1014" y="2914"/>
                  </a:lnTo>
                  <a:lnTo>
                    <a:pt x="1162" y="2951"/>
                  </a:lnTo>
                  <a:lnTo>
                    <a:pt x="1309" y="2987"/>
                  </a:lnTo>
                  <a:lnTo>
                    <a:pt x="1623" y="2987"/>
                  </a:lnTo>
                  <a:lnTo>
                    <a:pt x="1770" y="2969"/>
                  </a:lnTo>
                  <a:lnTo>
                    <a:pt x="1918" y="2932"/>
                  </a:lnTo>
                  <a:lnTo>
                    <a:pt x="2065" y="2895"/>
                  </a:lnTo>
                  <a:lnTo>
                    <a:pt x="2194" y="2821"/>
                  </a:lnTo>
                  <a:lnTo>
                    <a:pt x="2323" y="2748"/>
                  </a:lnTo>
                  <a:lnTo>
                    <a:pt x="2434" y="2674"/>
                  </a:lnTo>
                  <a:lnTo>
                    <a:pt x="2545" y="2582"/>
                  </a:lnTo>
                  <a:lnTo>
                    <a:pt x="2637" y="2490"/>
                  </a:lnTo>
                  <a:lnTo>
                    <a:pt x="2729" y="2360"/>
                  </a:lnTo>
                  <a:lnTo>
                    <a:pt x="2803" y="2250"/>
                  </a:lnTo>
                  <a:lnTo>
                    <a:pt x="2858" y="2121"/>
                  </a:lnTo>
                  <a:lnTo>
                    <a:pt x="2913" y="1992"/>
                  </a:lnTo>
                  <a:lnTo>
                    <a:pt x="2950" y="1844"/>
                  </a:lnTo>
                  <a:lnTo>
                    <a:pt x="2987" y="1697"/>
                  </a:lnTo>
                  <a:lnTo>
                    <a:pt x="2987" y="1549"/>
                  </a:lnTo>
                  <a:lnTo>
                    <a:pt x="2987" y="1383"/>
                  </a:lnTo>
                  <a:lnTo>
                    <a:pt x="2969" y="1236"/>
                  </a:lnTo>
                  <a:lnTo>
                    <a:pt x="2950" y="1088"/>
                  </a:lnTo>
                  <a:lnTo>
                    <a:pt x="2895" y="941"/>
                  </a:lnTo>
                  <a:lnTo>
                    <a:pt x="2840" y="812"/>
                  </a:lnTo>
                  <a:lnTo>
                    <a:pt x="2766" y="683"/>
                  </a:lnTo>
                  <a:lnTo>
                    <a:pt x="2674" y="554"/>
                  </a:lnTo>
                  <a:lnTo>
                    <a:pt x="2581" y="443"/>
                  </a:lnTo>
                  <a:lnTo>
                    <a:pt x="2489" y="351"/>
                  </a:lnTo>
                  <a:lnTo>
                    <a:pt x="2360" y="259"/>
                  </a:lnTo>
                  <a:lnTo>
                    <a:pt x="2250" y="185"/>
                  </a:lnTo>
                  <a:lnTo>
                    <a:pt x="2121" y="129"/>
                  </a:lnTo>
                  <a:lnTo>
                    <a:pt x="1973" y="74"/>
                  </a:lnTo>
                  <a:lnTo>
                    <a:pt x="1826" y="37"/>
                  </a:lnTo>
                  <a:lnTo>
                    <a:pt x="1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6" name="Google Shape;5066;p21"/>
            <p:cNvSpPr/>
            <p:nvPr/>
          </p:nvSpPr>
          <p:spPr>
            <a:xfrm>
              <a:off x="5247475" y="403125"/>
              <a:ext cx="74700" cy="74700"/>
            </a:xfrm>
            <a:custGeom>
              <a:avLst/>
              <a:gdLst/>
              <a:ahLst/>
              <a:cxnLst/>
              <a:rect l="l" t="t" r="r" b="b"/>
              <a:pathLst>
                <a:path w="2988" h="2988" extrusionOk="0">
                  <a:moveTo>
                    <a:pt x="1531" y="1"/>
                  </a:moveTo>
                  <a:lnTo>
                    <a:pt x="1365" y="19"/>
                  </a:lnTo>
                  <a:lnTo>
                    <a:pt x="1217" y="38"/>
                  </a:lnTo>
                  <a:lnTo>
                    <a:pt x="1070" y="75"/>
                  </a:lnTo>
                  <a:lnTo>
                    <a:pt x="941" y="112"/>
                  </a:lnTo>
                  <a:lnTo>
                    <a:pt x="793" y="167"/>
                  </a:lnTo>
                  <a:lnTo>
                    <a:pt x="683" y="241"/>
                  </a:lnTo>
                  <a:lnTo>
                    <a:pt x="553" y="333"/>
                  </a:lnTo>
                  <a:lnTo>
                    <a:pt x="443" y="425"/>
                  </a:lnTo>
                  <a:lnTo>
                    <a:pt x="351" y="536"/>
                  </a:lnTo>
                  <a:lnTo>
                    <a:pt x="258" y="646"/>
                  </a:lnTo>
                  <a:lnTo>
                    <a:pt x="185" y="775"/>
                  </a:lnTo>
                  <a:lnTo>
                    <a:pt x="129" y="904"/>
                  </a:lnTo>
                  <a:lnTo>
                    <a:pt x="74" y="1033"/>
                  </a:lnTo>
                  <a:lnTo>
                    <a:pt x="37" y="1181"/>
                  </a:lnTo>
                  <a:lnTo>
                    <a:pt x="19" y="1328"/>
                  </a:lnTo>
                  <a:lnTo>
                    <a:pt x="0" y="1494"/>
                  </a:lnTo>
                  <a:lnTo>
                    <a:pt x="0" y="1642"/>
                  </a:lnTo>
                  <a:lnTo>
                    <a:pt x="37" y="1789"/>
                  </a:lnTo>
                  <a:lnTo>
                    <a:pt x="56" y="1937"/>
                  </a:lnTo>
                  <a:lnTo>
                    <a:pt x="111" y="2066"/>
                  </a:lnTo>
                  <a:lnTo>
                    <a:pt x="166" y="2195"/>
                  </a:lnTo>
                  <a:lnTo>
                    <a:pt x="240" y="2324"/>
                  </a:lnTo>
                  <a:lnTo>
                    <a:pt x="332" y="2435"/>
                  </a:lnTo>
                  <a:lnTo>
                    <a:pt x="424" y="2545"/>
                  </a:lnTo>
                  <a:lnTo>
                    <a:pt x="517" y="2638"/>
                  </a:lnTo>
                  <a:lnTo>
                    <a:pt x="627" y="2730"/>
                  </a:lnTo>
                  <a:lnTo>
                    <a:pt x="756" y="2803"/>
                  </a:lnTo>
                  <a:lnTo>
                    <a:pt x="885" y="2859"/>
                  </a:lnTo>
                  <a:lnTo>
                    <a:pt x="1014" y="2914"/>
                  </a:lnTo>
                  <a:lnTo>
                    <a:pt x="1162" y="2951"/>
                  </a:lnTo>
                  <a:lnTo>
                    <a:pt x="1309" y="2988"/>
                  </a:lnTo>
                  <a:lnTo>
                    <a:pt x="1604" y="2988"/>
                  </a:lnTo>
                  <a:lnTo>
                    <a:pt x="1770" y="2969"/>
                  </a:lnTo>
                  <a:lnTo>
                    <a:pt x="1918" y="2933"/>
                  </a:lnTo>
                  <a:lnTo>
                    <a:pt x="2047" y="2896"/>
                  </a:lnTo>
                  <a:lnTo>
                    <a:pt x="2194" y="2822"/>
                  </a:lnTo>
                  <a:lnTo>
                    <a:pt x="2305" y="2748"/>
                  </a:lnTo>
                  <a:lnTo>
                    <a:pt x="2434" y="2674"/>
                  </a:lnTo>
                  <a:lnTo>
                    <a:pt x="2545" y="2582"/>
                  </a:lnTo>
                  <a:lnTo>
                    <a:pt x="2637" y="2472"/>
                  </a:lnTo>
                  <a:lnTo>
                    <a:pt x="2729" y="2361"/>
                  </a:lnTo>
                  <a:lnTo>
                    <a:pt x="2803" y="2232"/>
                  </a:lnTo>
                  <a:lnTo>
                    <a:pt x="2858" y="2103"/>
                  </a:lnTo>
                  <a:lnTo>
                    <a:pt x="2914" y="1955"/>
                  </a:lnTo>
                  <a:lnTo>
                    <a:pt x="2950" y="1826"/>
                  </a:lnTo>
                  <a:lnTo>
                    <a:pt x="2969" y="1660"/>
                  </a:lnTo>
                  <a:lnTo>
                    <a:pt x="2987" y="1513"/>
                  </a:lnTo>
                  <a:lnTo>
                    <a:pt x="2987" y="1365"/>
                  </a:lnTo>
                  <a:lnTo>
                    <a:pt x="2950" y="1218"/>
                  </a:lnTo>
                  <a:lnTo>
                    <a:pt x="2914" y="1070"/>
                  </a:lnTo>
                  <a:lnTo>
                    <a:pt x="2877" y="923"/>
                  </a:lnTo>
                  <a:lnTo>
                    <a:pt x="2821" y="794"/>
                  </a:lnTo>
                  <a:lnTo>
                    <a:pt x="2748" y="683"/>
                  </a:lnTo>
                  <a:lnTo>
                    <a:pt x="2655" y="554"/>
                  </a:lnTo>
                  <a:lnTo>
                    <a:pt x="2563" y="462"/>
                  </a:lnTo>
                  <a:lnTo>
                    <a:pt x="2471" y="351"/>
                  </a:lnTo>
                  <a:lnTo>
                    <a:pt x="2360" y="277"/>
                  </a:lnTo>
                  <a:lnTo>
                    <a:pt x="2231" y="204"/>
                  </a:lnTo>
                  <a:lnTo>
                    <a:pt x="2102" y="130"/>
                  </a:lnTo>
                  <a:lnTo>
                    <a:pt x="1973" y="75"/>
                  </a:lnTo>
                  <a:lnTo>
                    <a:pt x="1826" y="38"/>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7" name="Google Shape;5067;p21"/>
            <p:cNvSpPr/>
            <p:nvPr/>
          </p:nvSpPr>
          <p:spPr>
            <a:xfrm>
              <a:off x="5786775" y="1071050"/>
              <a:ext cx="74700" cy="74700"/>
            </a:xfrm>
            <a:custGeom>
              <a:avLst/>
              <a:gdLst/>
              <a:ahLst/>
              <a:cxnLst/>
              <a:rect l="l" t="t" r="r" b="b"/>
              <a:pathLst>
                <a:path w="2988" h="2988" extrusionOk="0">
                  <a:moveTo>
                    <a:pt x="1494" y="1"/>
                  </a:moveTo>
                  <a:lnTo>
                    <a:pt x="1347" y="19"/>
                  </a:lnTo>
                  <a:lnTo>
                    <a:pt x="1199" y="38"/>
                  </a:lnTo>
                  <a:lnTo>
                    <a:pt x="1052" y="75"/>
                  </a:lnTo>
                  <a:lnTo>
                    <a:pt x="904" y="130"/>
                  </a:lnTo>
                  <a:lnTo>
                    <a:pt x="775" y="185"/>
                  </a:lnTo>
                  <a:lnTo>
                    <a:pt x="646" y="259"/>
                  </a:lnTo>
                  <a:lnTo>
                    <a:pt x="536" y="351"/>
                  </a:lnTo>
                  <a:lnTo>
                    <a:pt x="425" y="443"/>
                  </a:lnTo>
                  <a:lnTo>
                    <a:pt x="333" y="554"/>
                  </a:lnTo>
                  <a:lnTo>
                    <a:pt x="241" y="665"/>
                  </a:lnTo>
                  <a:lnTo>
                    <a:pt x="167" y="794"/>
                  </a:lnTo>
                  <a:lnTo>
                    <a:pt x="112" y="941"/>
                  </a:lnTo>
                  <a:lnTo>
                    <a:pt x="75" y="1070"/>
                  </a:lnTo>
                  <a:lnTo>
                    <a:pt x="38" y="1218"/>
                  </a:lnTo>
                  <a:lnTo>
                    <a:pt x="19" y="1365"/>
                  </a:lnTo>
                  <a:lnTo>
                    <a:pt x="1" y="1531"/>
                  </a:lnTo>
                  <a:lnTo>
                    <a:pt x="19" y="1679"/>
                  </a:lnTo>
                  <a:lnTo>
                    <a:pt x="38" y="1826"/>
                  </a:lnTo>
                  <a:lnTo>
                    <a:pt x="75" y="1974"/>
                  </a:lnTo>
                  <a:lnTo>
                    <a:pt x="130" y="2103"/>
                  </a:lnTo>
                  <a:lnTo>
                    <a:pt x="204" y="2232"/>
                  </a:lnTo>
                  <a:lnTo>
                    <a:pt x="278" y="2361"/>
                  </a:lnTo>
                  <a:lnTo>
                    <a:pt x="351" y="2472"/>
                  </a:lnTo>
                  <a:lnTo>
                    <a:pt x="462" y="2564"/>
                  </a:lnTo>
                  <a:lnTo>
                    <a:pt x="573" y="2656"/>
                  </a:lnTo>
                  <a:lnTo>
                    <a:pt x="683" y="2748"/>
                  </a:lnTo>
                  <a:lnTo>
                    <a:pt x="812" y="2822"/>
                  </a:lnTo>
                  <a:lnTo>
                    <a:pt x="941" y="2877"/>
                  </a:lnTo>
                  <a:lnTo>
                    <a:pt x="1070" y="2932"/>
                  </a:lnTo>
                  <a:lnTo>
                    <a:pt x="1218" y="2951"/>
                  </a:lnTo>
                  <a:lnTo>
                    <a:pt x="1365" y="2969"/>
                  </a:lnTo>
                  <a:lnTo>
                    <a:pt x="1513" y="2988"/>
                  </a:lnTo>
                  <a:lnTo>
                    <a:pt x="1660" y="2969"/>
                  </a:lnTo>
                  <a:lnTo>
                    <a:pt x="1808" y="2951"/>
                  </a:lnTo>
                  <a:lnTo>
                    <a:pt x="1955" y="2914"/>
                  </a:lnTo>
                  <a:lnTo>
                    <a:pt x="2103" y="2859"/>
                  </a:lnTo>
                  <a:lnTo>
                    <a:pt x="2232" y="2803"/>
                  </a:lnTo>
                  <a:lnTo>
                    <a:pt x="2343" y="2730"/>
                  </a:lnTo>
                  <a:lnTo>
                    <a:pt x="2453" y="2637"/>
                  </a:lnTo>
                  <a:lnTo>
                    <a:pt x="2564" y="2545"/>
                  </a:lnTo>
                  <a:lnTo>
                    <a:pt x="2656" y="2435"/>
                  </a:lnTo>
                  <a:lnTo>
                    <a:pt x="2748" y="2324"/>
                  </a:lnTo>
                  <a:lnTo>
                    <a:pt x="2804" y="2195"/>
                  </a:lnTo>
                  <a:lnTo>
                    <a:pt x="2877" y="2066"/>
                  </a:lnTo>
                  <a:lnTo>
                    <a:pt x="2914" y="1937"/>
                  </a:lnTo>
                  <a:lnTo>
                    <a:pt x="2951" y="1789"/>
                  </a:lnTo>
                  <a:lnTo>
                    <a:pt x="2970" y="1642"/>
                  </a:lnTo>
                  <a:lnTo>
                    <a:pt x="2988" y="1494"/>
                  </a:lnTo>
                  <a:lnTo>
                    <a:pt x="2970" y="1328"/>
                  </a:lnTo>
                  <a:lnTo>
                    <a:pt x="2951" y="1181"/>
                  </a:lnTo>
                  <a:lnTo>
                    <a:pt x="2914" y="1052"/>
                  </a:lnTo>
                  <a:lnTo>
                    <a:pt x="2859" y="904"/>
                  </a:lnTo>
                  <a:lnTo>
                    <a:pt x="2804" y="775"/>
                  </a:lnTo>
                  <a:lnTo>
                    <a:pt x="2730" y="665"/>
                  </a:lnTo>
                  <a:lnTo>
                    <a:pt x="2638" y="536"/>
                  </a:lnTo>
                  <a:lnTo>
                    <a:pt x="2545" y="443"/>
                  </a:lnTo>
                  <a:lnTo>
                    <a:pt x="2453" y="351"/>
                  </a:lnTo>
                  <a:lnTo>
                    <a:pt x="2343" y="259"/>
                  </a:lnTo>
                  <a:lnTo>
                    <a:pt x="2214" y="185"/>
                  </a:lnTo>
                  <a:lnTo>
                    <a:pt x="2084" y="130"/>
                  </a:lnTo>
                  <a:lnTo>
                    <a:pt x="1937" y="75"/>
                  </a:lnTo>
                  <a:lnTo>
                    <a:pt x="1808"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8" name="Google Shape;5068;p21"/>
            <p:cNvSpPr/>
            <p:nvPr/>
          </p:nvSpPr>
          <p:spPr>
            <a:xfrm>
              <a:off x="6169375" y="1219950"/>
              <a:ext cx="74250" cy="73775"/>
            </a:xfrm>
            <a:custGeom>
              <a:avLst/>
              <a:gdLst/>
              <a:ahLst/>
              <a:cxnLst/>
              <a:rect l="l" t="t" r="r" b="b"/>
              <a:pathLst>
                <a:path w="2970" h="2951" extrusionOk="0">
                  <a:moveTo>
                    <a:pt x="1328" y="0"/>
                  </a:moveTo>
                  <a:lnTo>
                    <a:pt x="1181" y="19"/>
                  </a:lnTo>
                  <a:lnTo>
                    <a:pt x="1033" y="56"/>
                  </a:lnTo>
                  <a:lnTo>
                    <a:pt x="904" y="111"/>
                  </a:lnTo>
                  <a:lnTo>
                    <a:pt x="775" y="185"/>
                  </a:lnTo>
                  <a:lnTo>
                    <a:pt x="646" y="258"/>
                  </a:lnTo>
                  <a:lnTo>
                    <a:pt x="535" y="332"/>
                  </a:lnTo>
                  <a:lnTo>
                    <a:pt x="443" y="443"/>
                  </a:lnTo>
                  <a:lnTo>
                    <a:pt x="333" y="535"/>
                  </a:lnTo>
                  <a:lnTo>
                    <a:pt x="259" y="646"/>
                  </a:lnTo>
                  <a:lnTo>
                    <a:pt x="185" y="775"/>
                  </a:lnTo>
                  <a:lnTo>
                    <a:pt x="111" y="904"/>
                  </a:lnTo>
                  <a:lnTo>
                    <a:pt x="74" y="1033"/>
                  </a:lnTo>
                  <a:lnTo>
                    <a:pt x="38" y="1180"/>
                  </a:lnTo>
                  <a:lnTo>
                    <a:pt x="19" y="1328"/>
                  </a:lnTo>
                  <a:lnTo>
                    <a:pt x="1" y="1475"/>
                  </a:lnTo>
                  <a:lnTo>
                    <a:pt x="19" y="1623"/>
                  </a:lnTo>
                  <a:lnTo>
                    <a:pt x="38" y="1770"/>
                  </a:lnTo>
                  <a:lnTo>
                    <a:pt x="74" y="1918"/>
                  </a:lnTo>
                  <a:lnTo>
                    <a:pt x="130" y="2047"/>
                  </a:lnTo>
                  <a:lnTo>
                    <a:pt x="185" y="2176"/>
                  </a:lnTo>
                  <a:lnTo>
                    <a:pt x="259" y="2305"/>
                  </a:lnTo>
                  <a:lnTo>
                    <a:pt x="351" y="2416"/>
                  </a:lnTo>
                  <a:lnTo>
                    <a:pt x="443" y="2526"/>
                  </a:lnTo>
                  <a:lnTo>
                    <a:pt x="554" y="2619"/>
                  </a:lnTo>
                  <a:lnTo>
                    <a:pt x="664" y="2711"/>
                  </a:lnTo>
                  <a:lnTo>
                    <a:pt x="793" y="2785"/>
                  </a:lnTo>
                  <a:lnTo>
                    <a:pt x="923" y="2840"/>
                  </a:lnTo>
                  <a:lnTo>
                    <a:pt x="1052" y="2895"/>
                  </a:lnTo>
                  <a:lnTo>
                    <a:pt x="1199" y="2932"/>
                  </a:lnTo>
                  <a:lnTo>
                    <a:pt x="1347" y="2950"/>
                  </a:lnTo>
                  <a:lnTo>
                    <a:pt x="1642" y="2950"/>
                  </a:lnTo>
                  <a:lnTo>
                    <a:pt x="1789" y="2932"/>
                  </a:lnTo>
                  <a:lnTo>
                    <a:pt x="1937" y="2895"/>
                  </a:lnTo>
                  <a:lnTo>
                    <a:pt x="2066" y="2840"/>
                  </a:lnTo>
                  <a:lnTo>
                    <a:pt x="2195" y="2766"/>
                  </a:lnTo>
                  <a:lnTo>
                    <a:pt x="2324" y="2692"/>
                  </a:lnTo>
                  <a:lnTo>
                    <a:pt x="2434" y="2619"/>
                  </a:lnTo>
                  <a:lnTo>
                    <a:pt x="2545" y="2526"/>
                  </a:lnTo>
                  <a:lnTo>
                    <a:pt x="2637" y="2416"/>
                  </a:lnTo>
                  <a:lnTo>
                    <a:pt x="2711" y="2305"/>
                  </a:lnTo>
                  <a:lnTo>
                    <a:pt x="2785" y="2176"/>
                  </a:lnTo>
                  <a:lnTo>
                    <a:pt x="2859" y="2047"/>
                  </a:lnTo>
                  <a:lnTo>
                    <a:pt x="2914" y="1918"/>
                  </a:lnTo>
                  <a:lnTo>
                    <a:pt x="2932" y="1770"/>
                  </a:lnTo>
                  <a:lnTo>
                    <a:pt x="2969" y="1623"/>
                  </a:lnTo>
                  <a:lnTo>
                    <a:pt x="2969" y="1475"/>
                  </a:lnTo>
                  <a:lnTo>
                    <a:pt x="2969" y="1309"/>
                  </a:lnTo>
                  <a:lnTo>
                    <a:pt x="2932" y="1180"/>
                  </a:lnTo>
                  <a:lnTo>
                    <a:pt x="2895" y="1033"/>
                  </a:lnTo>
                  <a:lnTo>
                    <a:pt x="2859" y="885"/>
                  </a:lnTo>
                  <a:lnTo>
                    <a:pt x="2785" y="756"/>
                  </a:lnTo>
                  <a:lnTo>
                    <a:pt x="2711" y="646"/>
                  </a:lnTo>
                  <a:lnTo>
                    <a:pt x="2619" y="535"/>
                  </a:lnTo>
                  <a:lnTo>
                    <a:pt x="2527" y="424"/>
                  </a:lnTo>
                  <a:lnTo>
                    <a:pt x="2416" y="332"/>
                  </a:lnTo>
                  <a:lnTo>
                    <a:pt x="2305" y="240"/>
                  </a:lnTo>
                  <a:lnTo>
                    <a:pt x="2176" y="166"/>
                  </a:lnTo>
                  <a:lnTo>
                    <a:pt x="2047" y="111"/>
                  </a:lnTo>
                  <a:lnTo>
                    <a:pt x="1918" y="56"/>
                  </a:lnTo>
                  <a:lnTo>
                    <a:pt x="1771" y="19"/>
                  </a:lnTo>
                  <a:lnTo>
                    <a:pt x="16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9" name="Google Shape;5069;p21"/>
            <p:cNvSpPr/>
            <p:nvPr/>
          </p:nvSpPr>
          <p:spPr>
            <a:xfrm>
              <a:off x="6089625" y="1205650"/>
              <a:ext cx="74250" cy="73775"/>
            </a:xfrm>
            <a:custGeom>
              <a:avLst/>
              <a:gdLst/>
              <a:ahLst/>
              <a:cxnLst/>
              <a:rect l="l" t="t" r="r" b="b"/>
              <a:pathLst>
                <a:path w="2970" h="2951" extrusionOk="0">
                  <a:moveTo>
                    <a:pt x="1347" y="1"/>
                  </a:moveTo>
                  <a:lnTo>
                    <a:pt x="1199" y="19"/>
                  </a:lnTo>
                  <a:lnTo>
                    <a:pt x="1052" y="56"/>
                  </a:lnTo>
                  <a:lnTo>
                    <a:pt x="904" y="111"/>
                  </a:lnTo>
                  <a:lnTo>
                    <a:pt x="775" y="167"/>
                  </a:lnTo>
                  <a:lnTo>
                    <a:pt x="665" y="240"/>
                  </a:lnTo>
                  <a:lnTo>
                    <a:pt x="554" y="333"/>
                  </a:lnTo>
                  <a:lnTo>
                    <a:pt x="443" y="425"/>
                  </a:lnTo>
                  <a:lnTo>
                    <a:pt x="351" y="535"/>
                  </a:lnTo>
                  <a:lnTo>
                    <a:pt x="259" y="646"/>
                  </a:lnTo>
                  <a:lnTo>
                    <a:pt x="185" y="757"/>
                  </a:lnTo>
                  <a:lnTo>
                    <a:pt x="111" y="886"/>
                  </a:lnTo>
                  <a:lnTo>
                    <a:pt x="75" y="1033"/>
                  </a:lnTo>
                  <a:lnTo>
                    <a:pt x="38" y="1162"/>
                  </a:lnTo>
                  <a:lnTo>
                    <a:pt x="1" y="1310"/>
                  </a:lnTo>
                  <a:lnTo>
                    <a:pt x="1" y="1457"/>
                  </a:lnTo>
                  <a:lnTo>
                    <a:pt x="1" y="1623"/>
                  </a:lnTo>
                  <a:lnTo>
                    <a:pt x="19" y="1771"/>
                  </a:lnTo>
                  <a:lnTo>
                    <a:pt x="56" y="1900"/>
                  </a:lnTo>
                  <a:lnTo>
                    <a:pt x="111" y="2047"/>
                  </a:lnTo>
                  <a:lnTo>
                    <a:pt x="167" y="2176"/>
                  </a:lnTo>
                  <a:lnTo>
                    <a:pt x="241" y="2287"/>
                  </a:lnTo>
                  <a:lnTo>
                    <a:pt x="333" y="2416"/>
                  </a:lnTo>
                  <a:lnTo>
                    <a:pt x="425" y="2508"/>
                  </a:lnTo>
                  <a:lnTo>
                    <a:pt x="536" y="2619"/>
                  </a:lnTo>
                  <a:lnTo>
                    <a:pt x="646" y="2693"/>
                  </a:lnTo>
                  <a:lnTo>
                    <a:pt x="775" y="2766"/>
                  </a:lnTo>
                  <a:lnTo>
                    <a:pt x="904" y="2840"/>
                  </a:lnTo>
                  <a:lnTo>
                    <a:pt x="1033" y="2896"/>
                  </a:lnTo>
                  <a:lnTo>
                    <a:pt x="1181" y="2932"/>
                  </a:lnTo>
                  <a:lnTo>
                    <a:pt x="1328" y="2951"/>
                  </a:lnTo>
                  <a:lnTo>
                    <a:pt x="1623" y="2951"/>
                  </a:lnTo>
                  <a:lnTo>
                    <a:pt x="1771" y="2932"/>
                  </a:lnTo>
                  <a:lnTo>
                    <a:pt x="1918" y="2896"/>
                  </a:lnTo>
                  <a:lnTo>
                    <a:pt x="2047" y="2840"/>
                  </a:lnTo>
                  <a:lnTo>
                    <a:pt x="2177" y="2785"/>
                  </a:lnTo>
                  <a:lnTo>
                    <a:pt x="2306" y="2711"/>
                  </a:lnTo>
                  <a:lnTo>
                    <a:pt x="2416" y="2619"/>
                  </a:lnTo>
                  <a:lnTo>
                    <a:pt x="2527" y="2527"/>
                  </a:lnTo>
                  <a:lnTo>
                    <a:pt x="2619" y="2435"/>
                  </a:lnTo>
                  <a:lnTo>
                    <a:pt x="2711" y="2306"/>
                  </a:lnTo>
                  <a:lnTo>
                    <a:pt x="2785" y="2195"/>
                  </a:lnTo>
                  <a:lnTo>
                    <a:pt x="2840" y="2066"/>
                  </a:lnTo>
                  <a:lnTo>
                    <a:pt x="2896" y="1918"/>
                  </a:lnTo>
                  <a:lnTo>
                    <a:pt x="2932" y="1789"/>
                  </a:lnTo>
                  <a:lnTo>
                    <a:pt x="2951" y="1642"/>
                  </a:lnTo>
                  <a:lnTo>
                    <a:pt x="2969" y="1494"/>
                  </a:lnTo>
                  <a:lnTo>
                    <a:pt x="2951" y="1328"/>
                  </a:lnTo>
                  <a:lnTo>
                    <a:pt x="2932" y="1181"/>
                  </a:lnTo>
                  <a:lnTo>
                    <a:pt x="2896" y="1052"/>
                  </a:lnTo>
                  <a:lnTo>
                    <a:pt x="2859" y="904"/>
                  </a:lnTo>
                  <a:lnTo>
                    <a:pt x="2785" y="775"/>
                  </a:lnTo>
                  <a:lnTo>
                    <a:pt x="2711" y="665"/>
                  </a:lnTo>
                  <a:lnTo>
                    <a:pt x="2637" y="535"/>
                  </a:lnTo>
                  <a:lnTo>
                    <a:pt x="2527" y="443"/>
                  </a:lnTo>
                  <a:lnTo>
                    <a:pt x="2435" y="333"/>
                  </a:lnTo>
                  <a:lnTo>
                    <a:pt x="2306" y="259"/>
                  </a:lnTo>
                  <a:lnTo>
                    <a:pt x="2195"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0" name="Google Shape;5070;p21"/>
            <p:cNvSpPr/>
            <p:nvPr/>
          </p:nvSpPr>
          <p:spPr>
            <a:xfrm>
              <a:off x="5495925" y="857175"/>
              <a:ext cx="74250" cy="74250"/>
            </a:xfrm>
            <a:custGeom>
              <a:avLst/>
              <a:gdLst/>
              <a:ahLst/>
              <a:cxnLst/>
              <a:rect l="l" t="t" r="r" b="b"/>
              <a:pathLst>
                <a:path w="2970" h="2970" extrusionOk="0">
                  <a:moveTo>
                    <a:pt x="1476" y="0"/>
                  </a:moveTo>
                  <a:lnTo>
                    <a:pt x="1310" y="19"/>
                  </a:lnTo>
                  <a:lnTo>
                    <a:pt x="1162" y="37"/>
                  </a:lnTo>
                  <a:lnTo>
                    <a:pt x="1033" y="74"/>
                  </a:lnTo>
                  <a:lnTo>
                    <a:pt x="886" y="130"/>
                  </a:lnTo>
                  <a:lnTo>
                    <a:pt x="756" y="185"/>
                  </a:lnTo>
                  <a:lnTo>
                    <a:pt x="646" y="259"/>
                  </a:lnTo>
                  <a:lnTo>
                    <a:pt x="535" y="351"/>
                  </a:lnTo>
                  <a:lnTo>
                    <a:pt x="425" y="443"/>
                  </a:lnTo>
                  <a:lnTo>
                    <a:pt x="332" y="554"/>
                  </a:lnTo>
                  <a:lnTo>
                    <a:pt x="240" y="664"/>
                  </a:lnTo>
                  <a:lnTo>
                    <a:pt x="166" y="793"/>
                  </a:lnTo>
                  <a:lnTo>
                    <a:pt x="111" y="922"/>
                  </a:lnTo>
                  <a:lnTo>
                    <a:pt x="56" y="1070"/>
                  </a:lnTo>
                  <a:lnTo>
                    <a:pt x="37" y="1199"/>
                  </a:lnTo>
                  <a:lnTo>
                    <a:pt x="1" y="1346"/>
                  </a:lnTo>
                  <a:lnTo>
                    <a:pt x="1" y="1512"/>
                  </a:lnTo>
                  <a:lnTo>
                    <a:pt x="19" y="1660"/>
                  </a:lnTo>
                  <a:lnTo>
                    <a:pt x="37" y="1807"/>
                  </a:lnTo>
                  <a:lnTo>
                    <a:pt x="74" y="1955"/>
                  </a:lnTo>
                  <a:lnTo>
                    <a:pt x="130" y="2084"/>
                  </a:lnTo>
                  <a:lnTo>
                    <a:pt x="185" y="2213"/>
                  </a:lnTo>
                  <a:lnTo>
                    <a:pt x="259" y="2342"/>
                  </a:lnTo>
                  <a:lnTo>
                    <a:pt x="351" y="2453"/>
                  </a:lnTo>
                  <a:lnTo>
                    <a:pt x="443" y="2545"/>
                  </a:lnTo>
                  <a:lnTo>
                    <a:pt x="554" y="2637"/>
                  </a:lnTo>
                  <a:lnTo>
                    <a:pt x="664" y="2729"/>
                  </a:lnTo>
                  <a:lnTo>
                    <a:pt x="793" y="2803"/>
                  </a:lnTo>
                  <a:lnTo>
                    <a:pt x="922" y="2858"/>
                  </a:lnTo>
                  <a:lnTo>
                    <a:pt x="1051" y="2914"/>
                  </a:lnTo>
                  <a:lnTo>
                    <a:pt x="1199" y="2951"/>
                  </a:lnTo>
                  <a:lnTo>
                    <a:pt x="1346" y="2969"/>
                  </a:lnTo>
                  <a:lnTo>
                    <a:pt x="1660" y="2969"/>
                  </a:lnTo>
                  <a:lnTo>
                    <a:pt x="1807" y="2932"/>
                  </a:lnTo>
                  <a:lnTo>
                    <a:pt x="1937" y="2895"/>
                  </a:lnTo>
                  <a:lnTo>
                    <a:pt x="2084" y="2858"/>
                  </a:lnTo>
                  <a:lnTo>
                    <a:pt x="2213" y="2785"/>
                  </a:lnTo>
                  <a:lnTo>
                    <a:pt x="2324" y="2711"/>
                  </a:lnTo>
                  <a:lnTo>
                    <a:pt x="2453" y="2619"/>
                  </a:lnTo>
                  <a:lnTo>
                    <a:pt x="2545" y="2527"/>
                  </a:lnTo>
                  <a:lnTo>
                    <a:pt x="2637" y="2416"/>
                  </a:lnTo>
                  <a:lnTo>
                    <a:pt x="2729" y="2305"/>
                  </a:lnTo>
                  <a:lnTo>
                    <a:pt x="2803" y="2176"/>
                  </a:lnTo>
                  <a:lnTo>
                    <a:pt x="2858" y="2047"/>
                  </a:lnTo>
                  <a:lnTo>
                    <a:pt x="2914" y="1918"/>
                  </a:lnTo>
                  <a:lnTo>
                    <a:pt x="2951" y="1771"/>
                  </a:lnTo>
                  <a:lnTo>
                    <a:pt x="2969" y="1623"/>
                  </a:lnTo>
                  <a:lnTo>
                    <a:pt x="2969" y="1476"/>
                  </a:lnTo>
                  <a:lnTo>
                    <a:pt x="2969" y="1328"/>
                  </a:lnTo>
                  <a:lnTo>
                    <a:pt x="2932" y="1181"/>
                  </a:lnTo>
                  <a:lnTo>
                    <a:pt x="2895" y="1033"/>
                  </a:lnTo>
                  <a:lnTo>
                    <a:pt x="2840" y="904"/>
                  </a:lnTo>
                  <a:lnTo>
                    <a:pt x="2785" y="775"/>
                  </a:lnTo>
                  <a:lnTo>
                    <a:pt x="2711" y="646"/>
                  </a:lnTo>
                  <a:lnTo>
                    <a:pt x="2619" y="535"/>
                  </a:lnTo>
                  <a:lnTo>
                    <a:pt x="2527" y="425"/>
                  </a:lnTo>
                  <a:lnTo>
                    <a:pt x="2416" y="332"/>
                  </a:lnTo>
                  <a:lnTo>
                    <a:pt x="2305" y="240"/>
                  </a:lnTo>
                  <a:lnTo>
                    <a:pt x="2176" y="185"/>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1" name="Google Shape;5071;p21"/>
            <p:cNvSpPr/>
            <p:nvPr/>
          </p:nvSpPr>
          <p:spPr>
            <a:xfrm>
              <a:off x="5430000" y="763150"/>
              <a:ext cx="74700" cy="74225"/>
            </a:xfrm>
            <a:custGeom>
              <a:avLst/>
              <a:gdLst/>
              <a:ahLst/>
              <a:cxnLst/>
              <a:rect l="l" t="t" r="r" b="b"/>
              <a:pathLst>
                <a:path w="2988" h="2969" extrusionOk="0">
                  <a:moveTo>
                    <a:pt x="1365" y="0"/>
                  </a:moveTo>
                  <a:lnTo>
                    <a:pt x="1218" y="19"/>
                  </a:lnTo>
                  <a:lnTo>
                    <a:pt x="1070" y="55"/>
                  </a:lnTo>
                  <a:lnTo>
                    <a:pt x="941" y="92"/>
                  </a:lnTo>
                  <a:lnTo>
                    <a:pt x="812" y="166"/>
                  </a:lnTo>
                  <a:lnTo>
                    <a:pt x="683" y="240"/>
                  </a:lnTo>
                  <a:lnTo>
                    <a:pt x="572" y="314"/>
                  </a:lnTo>
                  <a:lnTo>
                    <a:pt x="462" y="406"/>
                  </a:lnTo>
                  <a:lnTo>
                    <a:pt x="370" y="516"/>
                  </a:lnTo>
                  <a:lnTo>
                    <a:pt x="277" y="627"/>
                  </a:lnTo>
                  <a:lnTo>
                    <a:pt x="204" y="738"/>
                  </a:lnTo>
                  <a:lnTo>
                    <a:pt x="130" y="867"/>
                  </a:lnTo>
                  <a:lnTo>
                    <a:pt x="93" y="996"/>
                  </a:lnTo>
                  <a:lnTo>
                    <a:pt x="38" y="1143"/>
                  </a:lnTo>
                  <a:lnTo>
                    <a:pt x="19" y="1291"/>
                  </a:lnTo>
                  <a:lnTo>
                    <a:pt x="1" y="1438"/>
                  </a:lnTo>
                  <a:lnTo>
                    <a:pt x="19" y="1604"/>
                  </a:lnTo>
                  <a:lnTo>
                    <a:pt x="38" y="1752"/>
                  </a:lnTo>
                  <a:lnTo>
                    <a:pt x="75" y="1899"/>
                  </a:lnTo>
                  <a:lnTo>
                    <a:pt x="111" y="2047"/>
                  </a:lnTo>
                  <a:lnTo>
                    <a:pt x="167" y="2176"/>
                  </a:lnTo>
                  <a:lnTo>
                    <a:pt x="241" y="2305"/>
                  </a:lnTo>
                  <a:lnTo>
                    <a:pt x="333" y="2415"/>
                  </a:lnTo>
                  <a:lnTo>
                    <a:pt x="425" y="2526"/>
                  </a:lnTo>
                  <a:lnTo>
                    <a:pt x="536" y="2618"/>
                  </a:lnTo>
                  <a:lnTo>
                    <a:pt x="646" y="2711"/>
                  </a:lnTo>
                  <a:lnTo>
                    <a:pt x="775" y="2784"/>
                  </a:lnTo>
                  <a:lnTo>
                    <a:pt x="904" y="2858"/>
                  </a:lnTo>
                  <a:lnTo>
                    <a:pt x="1052" y="2913"/>
                  </a:lnTo>
                  <a:lnTo>
                    <a:pt x="1199" y="2950"/>
                  </a:lnTo>
                  <a:lnTo>
                    <a:pt x="1347" y="2969"/>
                  </a:lnTo>
                  <a:lnTo>
                    <a:pt x="1660" y="2969"/>
                  </a:lnTo>
                  <a:lnTo>
                    <a:pt x="1808" y="2950"/>
                  </a:lnTo>
                  <a:lnTo>
                    <a:pt x="1937" y="2913"/>
                  </a:lnTo>
                  <a:lnTo>
                    <a:pt x="2084" y="2858"/>
                  </a:lnTo>
                  <a:lnTo>
                    <a:pt x="2213" y="2803"/>
                  </a:lnTo>
                  <a:lnTo>
                    <a:pt x="2324" y="2729"/>
                  </a:lnTo>
                  <a:lnTo>
                    <a:pt x="2453" y="2637"/>
                  </a:lnTo>
                  <a:lnTo>
                    <a:pt x="2545" y="2545"/>
                  </a:lnTo>
                  <a:lnTo>
                    <a:pt x="2656" y="2434"/>
                  </a:lnTo>
                  <a:lnTo>
                    <a:pt x="2730" y="2323"/>
                  </a:lnTo>
                  <a:lnTo>
                    <a:pt x="2803" y="2194"/>
                  </a:lnTo>
                  <a:lnTo>
                    <a:pt x="2877" y="2065"/>
                  </a:lnTo>
                  <a:lnTo>
                    <a:pt x="2914" y="1936"/>
                  </a:lnTo>
                  <a:lnTo>
                    <a:pt x="2951" y="1789"/>
                  </a:lnTo>
                  <a:lnTo>
                    <a:pt x="2969" y="1641"/>
                  </a:lnTo>
                  <a:lnTo>
                    <a:pt x="2988" y="1494"/>
                  </a:lnTo>
                  <a:lnTo>
                    <a:pt x="2988" y="1346"/>
                  </a:lnTo>
                  <a:lnTo>
                    <a:pt x="2951" y="1199"/>
                  </a:lnTo>
                  <a:lnTo>
                    <a:pt x="2933" y="1051"/>
                  </a:lnTo>
                  <a:lnTo>
                    <a:pt x="2877" y="904"/>
                  </a:lnTo>
                  <a:lnTo>
                    <a:pt x="2822" y="775"/>
                  </a:lnTo>
                  <a:lnTo>
                    <a:pt x="2748" y="664"/>
                  </a:lnTo>
                  <a:lnTo>
                    <a:pt x="2656" y="535"/>
                  </a:lnTo>
                  <a:lnTo>
                    <a:pt x="2564" y="443"/>
                  </a:lnTo>
                  <a:lnTo>
                    <a:pt x="2453" y="332"/>
                  </a:lnTo>
                  <a:lnTo>
                    <a:pt x="2342" y="258"/>
                  </a:lnTo>
                  <a:lnTo>
                    <a:pt x="2232" y="184"/>
                  </a:lnTo>
                  <a:lnTo>
                    <a:pt x="2103" y="111"/>
                  </a:lnTo>
                  <a:lnTo>
                    <a:pt x="1955" y="74"/>
                  </a:lnTo>
                  <a:lnTo>
                    <a:pt x="1826" y="19"/>
                  </a:lnTo>
                  <a:lnTo>
                    <a:pt x="1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2" name="Google Shape;5072;p21"/>
            <p:cNvSpPr/>
            <p:nvPr/>
          </p:nvSpPr>
          <p:spPr>
            <a:xfrm>
              <a:off x="5641125" y="962725"/>
              <a:ext cx="74700" cy="74700"/>
            </a:xfrm>
            <a:custGeom>
              <a:avLst/>
              <a:gdLst/>
              <a:ahLst/>
              <a:cxnLst/>
              <a:rect l="l" t="t" r="r" b="b"/>
              <a:pathLst>
                <a:path w="2988" h="2988" extrusionOk="0">
                  <a:moveTo>
                    <a:pt x="1328" y="1"/>
                  </a:moveTo>
                  <a:lnTo>
                    <a:pt x="1181" y="38"/>
                  </a:lnTo>
                  <a:lnTo>
                    <a:pt x="1033" y="75"/>
                  </a:lnTo>
                  <a:lnTo>
                    <a:pt x="904" y="111"/>
                  </a:lnTo>
                  <a:lnTo>
                    <a:pt x="775" y="185"/>
                  </a:lnTo>
                  <a:lnTo>
                    <a:pt x="646" y="259"/>
                  </a:lnTo>
                  <a:lnTo>
                    <a:pt x="535" y="333"/>
                  </a:lnTo>
                  <a:lnTo>
                    <a:pt x="425" y="425"/>
                  </a:lnTo>
                  <a:lnTo>
                    <a:pt x="332" y="536"/>
                  </a:lnTo>
                  <a:lnTo>
                    <a:pt x="259" y="646"/>
                  </a:lnTo>
                  <a:lnTo>
                    <a:pt x="185" y="775"/>
                  </a:lnTo>
                  <a:lnTo>
                    <a:pt x="111" y="904"/>
                  </a:lnTo>
                  <a:lnTo>
                    <a:pt x="74" y="1033"/>
                  </a:lnTo>
                  <a:lnTo>
                    <a:pt x="37" y="1181"/>
                  </a:lnTo>
                  <a:lnTo>
                    <a:pt x="19" y="1328"/>
                  </a:lnTo>
                  <a:lnTo>
                    <a:pt x="1" y="1494"/>
                  </a:lnTo>
                  <a:lnTo>
                    <a:pt x="19" y="1642"/>
                  </a:lnTo>
                  <a:lnTo>
                    <a:pt x="37" y="1789"/>
                  </a:lnTo>
                  <a:lnTo>
                    <a:pt x="74" y="1937"/>
                  </a:lnTo>
                  <a:lnTo>
                    <a:pt x="130" y="2084"/>
                  </a:lnTo>
                  <a:lnTo>
                    <a:pt x="185" y="2213"/>
                  </a:lnTo>
                  <a:lnTo>
                    <a:pt x="259" y="2342"/>
                  </a:lnTo>
                  <a:lnTo>
                    <a:pt x="351" y="2453"/>
                  </a:lnTo>
                  <a:lnTo>
                    <a:pt x="443" y="2564"/>
                  </a:lnTo>
                  <a:lnTo>
                    <a:pt x="554" y="2656"/>
                  </a:lnTo>
                  <a:lnTo>
                    <a:pt x="664" y="2748"/>
                  </a:lnTo>
                  <a:lnTo>
                    <a:pt x="793" y="2822"/>
                  </a:lnTo>
                  <a:lnTo>
                    <a:pt x="922" y="2877"/>
                  </a:lnTo>
                  <a:lnTo>
                    <a:pt x="1070" y="2933"/>
                  </a:lnTo>
                  <a:lnTo>
                    <a:pt x="1217" y="2951"/>
                  </a:lnTo>
                  <a:lnTo>
                    <a:pt x="1365" y="2988"/>
                  </a:lnTo>
                  <a:lnTo>
                    <a:pt x="1531" y="2988"/>
                  </a:lnTo>
                  <a:lnTo>
                    <a:pt x="1678" y="2969"/>
                  </a:lnTo>
                  <a:lnTo>
                    <a:pt x="1826" y="2951"/>
                  </a:lnTo>
                  <a:lnTo>
                    <a:pt x="1973" y="2914"/>
                  </a:lnTo>
                  <a:lnTo>
                    <a:pt x="2102" y="2859"/>
                  </a:lnTo>
                  <a:lnTo>
                    <a:pt x="2232" y="2803"/>
                  </a:lnTo>
                  <a:lnTo>
                    <a:pt x="2342" y="2730"/>
                  </a:lnTo>
                  <a:lnTo>
                    <a:pt x="2471" y="2637"/>
                  </a:lnTo>
                  <a:lnTo>
                    <a:pt x="2563" y="2545"/>
                  </a:lnTo>
                  <a:lnTo>
                    <a:pt x="2656" y="2435"/>
                  </a:lnTo>
                  <a:lnTo>
                    <a:pt x="2748" y="2324"/>
                  </a:lnTo>
                  <a:lnTo>
                    <a:pt x="2822" y="2213"/>
                  </a:lnTo>
                  <a:lnTo>
                    <a:pt x="2877" y="2084"/>
                  </a:lnTo>
                  <a:lnTo>
                    <a:pt x="2932" y="1937"/>
                  </a:lnTo>
                  <a:lnTo>
                    <a:pt x="2969" y="1789"/>
                  </a:lnTo>
                  <a:lnTo>
                    <a:pt x="2987" y="1642"/>
                  </a:lnTo>
                  <a:lnTo>
                    <a:pt x="2987" y="1494"/>
                  </a:lnTo>
                  <a:lnTo>
                    <a:pt x="2987" y="1347"/>
                  </a:lnTo>
                  <a:lnTo>
                    <a:pt x="2969" y="1181"/>
                  </a:lnTo>
                  <a:lnTo>
                    <a:pt x="2932" y="1033"/>
                  </a:lnTo>
                  <a:lnTo>
                    <a:pt x="2877" y="904"/>
                  </a:lnTo>
                  <a:lnTo>
                    <a:pt x="2822" y="775"/>
                  </a:lnTo>
                  <a:lnTo>
                    <a:pt x="2748" y="646"/>
                  </a:lnTo>
                  <a:lnTo>
                    <a:pt x="2656" y="536"/>
                  </a:lnTo>
                  <a:lnTo>
                    <a:pt x="2563" y="425"/>
                  </a:lnTo>
                  <a:lnTo>
                    <a:pt x="2453" y="333"/>
                  </a:lnTo>
                  <a:lnTo>
                    <a:pt x="2324" y="241"/>
                  </a:lnTo>
                  <a:lnTo>
                    <a:pt x="2213"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3" name="Google Shape;5073;p21"/>
            <p:cNvSpPr/>
            <p:nvPr/>
          </p:nvSpPr>
          <p:spPr>
            <a:xfrm>
              <a:off x="5364550" y="668650"/>
              <a:ext cx="74700" cy="74700"/>
            </a:xfrm>
            <a:custGeom>
              <a:avLst/>
              <a:gdLst/>
              <a:ahLst/>
              <a:cxnLst/>
              <a:rect l="l" t="t" r="r" b="b"/>
              <a:pathLst>
                <a:path w="2988" h="2988" extrusionOk="0">
                  <a:moveTo>
                    <a:pt x="1476" y="0"/>
                  </a:moveTo>
                  <a:lnTo>
                    <a:pt x="1310" y="19"/>
                  </a:lnTo>
                  <a:lnTo>
                    <a:pt x="1162" y="37"/>
                  </a:lnTo>
                  <a:lnTo>
                    <a:pt x="1033" y="74"/>
                  </a:lnTo>
                  <a:lnTo>
                    <a:pt x="886" y="129"/>
                  </a:lnTo>
                  <a:lnTo>
                    <a:pt x="757" y="185"/>
                  </a:lnTo>
                  <a:lnTo>
                    <a:pt x="646" y="258"/>
                  </a:lnTo>
                  <a:lnTo>
                    <a:pt x="535" y="351"/>
                  </a:lnTo>
                  <a:lnTo>
                    <a:pt x="425" y="443"/>
                  </a:lnTo>
                  <a:lnTo>
                    <a:pt x="333" y="553"/>
                  </a:lnTo>
                  <a:lnTo>
                    <a:pt x="240" y="664"/>
                  </a:lnTo>
                  <a:lnTo>
                    <a:pt x="167" y="793"/>
                  </a:lnTo>
                  <a:lnTo>
                    <a:pt x="111" y="922"/>
                  </a:lnTo>
                  <a:lnTo>
                    <a:pt x="74" y="1051"/>
                  </a:lnTo>
                  <a:lnTo>
                    <a:pt x="38" y="1199"/>
                  </a:lnTo>
                  <a:lnTo>
                    <a:pt x="1" y="1346"/>
                  </a:lnTo>
                  <a:lnTo>
                    <a:pt x="1" y="1494"/>
                  </a:lnTo>
                  <a:lnTo>
                    <a:pt x="1" y="1660"/>
                  </a:lnTo>
                  <a:lnTo>
                    <a:pt x="38" y="1807"/>
                  </a:lnTo>
                  <a:lnTo>
                    <a:pt x="74" y="1936"/>
                  </a:lnTo>
                  <a:lnTo>
                    <a:pt x="111" y="2084"/>
                  </a:lnTo>
                  <a:lnTo>
                    <a:pt x="185" y="2213"/>
                  </a:lnTo>
                  <a:lnTo>
                    <a:pt x="259" y="2323"/>
                  </a:lnTo>
                  <a:lnTo>
                    <a:pt x="333" y="2453"/>
                  </a:lnTo>
                  <a:lnTo>
                    <a:pt x="425" y="2545"/>
                  </a:lnTo>
                  <a:lnTo>
                    <a:pt x="535" y="2637"/>
                  </a:lnTo>
                  <a:lnTo>
                    <a:pt x="646" y="2729"/>
                  </a:lnTo>
                  <a:lnTo>
                    <a:pt x="775" y="2803"/>
                  </a:lnTo>
                  <a:lnTo>
                    <a:pt x="904" y="2858"/>
                  </a:lnTo>
                  <a:lnTo>
                    <a:pt x="1033" y="2914"/>
                  </a:lnTo>
                  <a:lnTo>
                    <a:pt x="1181" y="2950"/>
                  </a:lnTo>
                  <a:lnTo>
                    <a:pt x="1328" y="2969"/>
                  </a:lnTo>
                  <a:lnTo>
                    <a:pt x="1476" y="2987"/>
                  </a:lnTo>
                  <a:lnTo>
                    <a:pt x="1642" y="2969"/>
                  </a:lnTo>
                  <a:lnTo>
                    <a:pt x="1789" y="2950"/>
                  </a:lnTo>
                  <a:lnTo>
                    <a:pt x="1937" y="2914"/>
                  </a:lnTo>
                  <a:lnTo>
                    <a:pt x="2084" y="2877"/>
                  </a:lnTo>
                  <a:lnTo>
                    <a:pt x="2213" y="2803"/>
                  </a:lnTo>
                  <a:lnTo>
                    <a:pt x="2324" y="2729"/>
                  </a:lnTo>
                  <a:lnTo>
                    <a:pt x="2453" y="2637"/>
                  </a:lnTo>
                  <a:lnTo>
                    <a:pt x="2545" y="2545"/>
                  </a:lnTo>
                  <a:lnTo>
                    <a:pt x="2656" y="2434"/>
                  </a:lnTo>
                  <a:lnTo>
                    <a:pt x="2729" y="2323"/>
                  </a:lnTo>
                  <a:lnTo>
                    <a:pt x="2803" y="2194"/>
                  </a:lnTo>
                  <a:lnTo>
                    <a:pt x="2877" y="2065"/>
                  </a:lnTo>
                  <a:lnTo>
                    <a:pt x="2914" y="1918"/>
                  </a:lnTo>
                  <a:lnTo>
                    <a:pt x="2951" y="1770"/>
                  </a:lnTo>
                  <a:lnTo>
                    <a:pt x="2969" y="1623"/>
                  </a:lnTo>
                  <a:lnTo>
                    <a:pt x="2988" y="1457"/>
                  </a:lnTo>
                  <a:lnTo>
                    <a:pt x="2969" y="1309"/>
                  </a:lnTo>
                  <a:lnTo>
                    <a:pt x="2951" y="1162"/>
                  </a:lnTo>
                  <a:lnTo>
                    <a:pt x="2914" y="1014"/>
                  </a:lnTo>
                  <a:lnTo>
                    <a:pt x="2859" y="885"/>
                  </a:lnTo>
                  <a:lnTo>
                    <a:pt x="2785" y="756"/>
                  </a:lnTo>
                  <a:lnTo>
                    <a:pt x="2711" y="646"/>
                  </a:lnTo>
                  <a:lnTo>
                    <a:pt x="2619" y="535"/>
                  </a:lnTo>
                  <a:lnTo>
                    <a:pt x="2527" y="424"/>
                  </a:lnTo>
                  <a:lnTo>
                    <a:pt x="2416" y="332"/>
                  </a:lnTo>
                  <a:lnTo>
                    <a:pt x="2305" y="240"/>
                  </a:lnTo>
                  <a:lnTo>
                    <a:pt x="2176" y="166"/>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4" name="Google Shape;5074;p21"/>
            <p:cNvSpPr/>
            <p:nvPr/>
          </p:nvSpPr>
          <p:spPr>
            <a:xfrm>
              <a:off x="5299100" y="574600"/>
              <a:ext cx="74225" cy="74250"/>
            </a:xfrm>
            <a:custGeom>
              <a:avLst/>
              <a:gdLst/>
              <a:ahLst/>
              <a:cxnLst/>
              <a:rect l="l" t="t" r="r" b="b"/>
              <a:pathLst>
                <a:path w="2969" h="2970" extrusionOk="0">
                  <a:moveTo>
                    <a:pt x="1346" y="1"/>
                  </a:moveTo>
                  <a:lnTo>
                    <a:pt x="1199" y="38"/>
                  </a:lnTo>
                  <a:lnTo>
                    <a:pt x="1051" y="56"/>
                  </a:lnTo>
                  <a:lnTo>
                    <a:pt x="922" y="112"/>
                  </a:lnTo>
                  <a:lnTo>
                    <a:pt x="793" y="167"/>
                  </a:lnTo>
                  <a:lnTo>
                    <a:pt x="664" y="241"/>
                  </a:lnTo>
                  <a:lnTo>
                    <a:pt x="554" y="333"/>
                  </a:lnTo>
                  <a:lnTo>
                    <a:pt x="443" y="425"/>
                  </a:lnTo>
                  <a:lnTo>
                    <a:pt x="351" y="517"/>
                  </a:lnTo>
                  <a:lnTo>
                    <a:pt x="259" y="628"/>
                  </a:lnTo>
                  <a:lnTo>
                    <a:pt x="185" y="757"/>
                  </a:lnTo>
                  <a:lnTo>
                    <a:pt x="129" y="886"/>
                  </a:lnTo>
                  <a:lnTo>
                    <a:pt x="74" y="1015"/>
                  </a:lnTo>
                  <a:lnTo>
                    <a:pt x="37" y="1162"/>
                  </a:lnTo>
                  <a:lnTo>
                    <a:pt x="0" y="1310"/>
                  </a:lnTo>
                  <a:lnTo>
                    <a:pt x="0" y="1457"/>
                  </a:lnTo>
                  <a:lnTo>
                    <a:pt x="0" y="1605"/>
                  </a:lnTo>
                  <a:lnTo>
                    <a:pt x="19" y="1771"/>
                  </a:lnTo>
                  <a:lnTo>
                    <a:pt x="56" y="1918"/>
                  </a:lnTo>
                  <a:lnTo>
                    <a:pt x="111" y="2048"/>
                  </a:lnTo>
                  <a:lnTo>
                    <a:pt x="166" y="2177"/>
                  </a:lnTo>
                  <a:lnTo>
                    <a:pt x="240" y="2306"/>
                  </a:lnTo>
                  <a:lnTo>
                    <a:pt x="332" y="2435"/>
                  </a:lnTo>
                  <a:lnTo>
                    <a:pt x="424" y="2527"/>
                  </a:lnTo>
                  <a:lnTo>
                    <a:pt x="535" y="2638"/>
                  </a:lnTo>
                  <a:lnTo>
                    <a:pt x="646" y="2730"/>
                  </a:lnTo>
                  <a:lnTo>
                    <a:pt x="775" y="2803"/>
                  </a:lnTo>
                  <a:lnTo>
                    <a:pt x="904" y="2859"/>
                  </a:lnTo>
                  <a:lnTo>
                    <a:pt x="1033" y="2914"/>
                  </a:lnTo>
                  <a:lnTo>
                    <a:pt x="1180" y="2951"/>
                  </a:lnTo>
                  <a:lnTo>
                    <a:pt x="1328" y="2969"/>
                  </a:lnTo>
                  <a:lnTo>
                    <a:pt x="1641" y="2969"/>
                  </a:lnTo>
                  <a:lnTo>
                    <a:pt x="1789" y="2951"/>
                  </a:lnTo>
                  <a:lnTo>
                    <a:pt x="1936" y="2914"/>
                  </a:lnTo>
                  <a:lnTo>
                    <a:pt x="2065" y="2859"/>
                  </a:lnTo>
                  <a:lnTo>
                    <a:pt x="2195" y="2803"/>
                  </a:lnTo>
                  <a:lnTo>
                    <a:pt x="2324" y="2730"/>
                  </a:lnTo>
                  <a:lnTo>
                    <a:pt x="2434" y="2638"/>
                  </a:lnTo>
                  <a:lnTo>
                    <a:pt x="2545" y="2545"/>
                  </a:lnTo>
                  <a:lnTo>
                    <a:pt x="2637" y="2435"/>
                  </a:lnTo>
                  <a:lnTo>
                    <a:pt x="2711" y="2324"/>
                  </a:lnTo>
                  <a:lnTo>
                    <a:pt x="2785" y="2195"/>
                  </a:lnTo>
                  <a:lnTo>
                    <a:pt x="2858" y="2066"/>
                  </a:lnTo>
                  <a:lnTo>
                    <a:pt x="2895" y="1937"/>
                  </a:lnTo>
                  <a:lnTo>
                    <a:pt x="2932" y="1789"/>
                  </a:lnTo>
                  <a:lnTo>
                    <a:pt x="2969" y="1642"/>
                  </a:lnTo>
                  <a:lnTo>
                    <a:pt x="2969" y="1494"/>
                  </a:lnTo>
                  <a:lnTo>
                    <a:pt x="2969" y="1347"/>
                  </a:lnTo>
                  <a:lnTo>
                    <a:pt x="2932" y="1199"/>
                  </a:lnTo>
                  <a:lnTo>
                    <a:pt x="2914" y="1052"/>
                  </a:lnTo>
                  <a:lnTo>
                    <a:pt x="2858" y="923"/>
                  </a:lnTo>
                  <a:lnTo>
                    <a:pt x="2803" y="794"/>
                  </a:lnTo>
                  <a:lnTo>
                    <a:pt x="2729" y="665"/>
                  </a:lnTo>
                  <a:lnTo>
                    <a:pt x="2637" y="554"/>
                  </a:lnTo>
                  <a:lnTo>
                    <a:pt x="2545" y="443"/>
                  </a:lnTo>
                  <a:lnTo>
                    <a:pt x="2434" y="351"/>
                  </a:lnTo>
                  <a:lnTo>
                    <a:pt x="2324" y="259"/>
                  </a:lnTo>
                  <a:lnTo>
                    <a:pt x="2213" y="185"/>
                  </a:lnTo>
                  <a:lnTo>
                    <a:pt x="2084" y="130"/>
                  </a:lnTo>
                  <a:lnTo>
                    <a:pt x="1936" y="75"/>
                  </a:lnTo>
                  <a:lnTo>
                    <a:pt x="1807"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5" name="Google Shape;5075;p21"/>
            <p:cNvSpPr/>
            <p:nvPr/>
          </p:nvSpPr>
          <p:spPr>
            <a:xfrm>
              <a:off x="5196300" y="238125"/>
              <a:ext cx="74250" cy="65475"/>
            </a:xfrm>
            <a:custGeom>
              <a:avLst/>
              <a:gdLst/>
              <a:ahLst/>
              <a:cxnLst/>
              <a:rect l="l" t="t" r="r" b="b"/>
              <a:pathLst>
                <a:path w="2970" h="2619" extrusionOk="0">
                  <a:moveTo>
                    <a:pt x="535" y="0"/>
                  </a:moveTo>
                  <a:lnTo>
                    <a:pt x="406" y="111"/>
                  </a:lnTo>
                  <a:lnTo>
                    <a:pt x="314" y="221"/>
                  </a:lnTo>
                  <a:lnTo>
                    <a:pt x="222" y="350"/>
                  </a:lnTo>
                  <a:lnTo>
                    <a:pt x="148" y="498"/>
                  </a:lnTo>
                  <a:lnTo>
                    <a:pt x="74" y="645"/>
                  </a:lnTo>
                  <a:lnTo>
                    <a:pt x="38" y="793"/>
                  </a:lnTo>
                  <a:lnTo>
                    <a:pt x="1" y="959"/>
                  </a:lnTo>
                  <a:lnTo>
                    <a:pt x="1" y="1125"/>
                  </a:lnTo>
                  <a:lnTo>
                    <a:pt x="1" y="1291"/>
                  </a:lnTo>
                  <a:lnTo>
                    <a:pt x="19" y="1438"/>
                  </a:lnTo>
                  <a:lnTo>
                    <a:pt x="56" y="1567"/>
                  </a:lnTo>
                  <a:lnTo>
                    <a:pt x="111" y="1715"/>
                  </a:lnTo>
                  <a:lnTo>
                    <a:pt x="167" y="1844"/>
                  </a:lnTo>
                  <a:lnTo>
                    <a:pt x="240" y="1954"/>
                  </a:lnTo>
                  <a:lnTo>
                    <a:pt x="333" y="2084"/>
                  </a:lnTo>
                  <a:lnTo>
                    <a:pt x="425" y="2176"/>
                  </a:lnTo>
                  <a:lnTo>
                    <a:pt x="535" y="2286"/>
                  </a:lnTo>
                  <a:lnTo>
                    <a:pt x="646" y="2360"/>
                  </a:lnTo>
                  <a:lnTo>
                    <a:pt x="757" y="2434"/>
                  </a:lnTo>
                  <a:lnTo>
                    <a:pt x="886" y="2508"/>
                  </a:lnTo>
                  <a:lnTo>
                    <a:pt x="1033" y="2544"/>
                  </a:lnTo>
                  <a:lnTo>
                    <a:pt x="1162" y="2600"/>
                  </a:lnTo>
                  <a:lnTo>
                    <a:pt x="1310" y="2618"/>
                  </a:lnTo>
                  <a:lnTo>
                    <a:pt x="1623" y="2618"/>
                  </a:lnTo>
                  <a:lnTo>
                    <a:pt x="1771" y="2600"/>
                  </a:lnTo>
                  <a:lnTo>
                    <a:pt x="1918" y="2563"/>
                  </a:lnTo>
                  <a:lnTo>
                    <a:pt x="2066" y="2508"/>
                  </a:lnTo>
                  <a:lnTo>
                    <a:pt x="2195" y="2452"/>
                  </a:lnTo>
                  <a:lnTo>
                    <a:pt x="2324" y="2379"/>
                  </a:lnTo>
                  <a:lnTo>
                    <a:pt x="2435" y="2286"/>
                  </a:lnTo>
                  <a:lnTo>
                    <a:pt x="2545" y="2194"/>
                  </a:lnTo>
                  <a:lnTo>
                    <a:pt x="2637" y="2084"/>
                  </a:lnTo>
                  <a:lnTo>
                    <a:pt x="2730" y="1973"/>
                  </a:lnTo>
                  <a:lnTo>
                    <a:pt x="2803" y="1844"/>
                  </a:lnTo>
                  <a:lnTo>
                    <a:pt x="2859" y="1715"/>
                  </a:lnTo>
                  <a:lnTo>
                    <a:pt x="2914" y="1567"/>
                  </a:lnTo>
                  <a:lnTo>
                    <a:pt x="2951" y="1420"/>
                  </a:lnTo>
                  <a:lnTo>
                    <a:pt x="2969" y="1272"/>
                  </a:lnTo>
                  <a:lnTo>
                    <a:pt x="2969" y="1106"/>
                  </a:lnTo>
                  <a:lnTo>
                    <a:pt x="2969" y="940"/>
                  </a:lnTo>
                  <a:lnTo>
                    <a:pt x="2932" y="793"/>
                  </a:lnTo>
                  <a:lnTo>
                    <a:pt x="2877" y="627"/>
                  </a:lnTo>
                  <a:lnTo>
                    <a:pt x="2822" y="498"/>
                  </a:lnTo>
                  <a:lnTo>
                    <a:pt x="2748" y="350"/>
                  </a:lnTo>
                  <a:lnTo>
                    <a:pt x="2656" y="221"/>
                  </a:lnTo>
                  <a:lnTo>
                    <a:pt x="2564" y="111"/>
                  </a:lnTo>
                  <a:lnTo>
                    <a:pt x="2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6" name="Google Shape;5076;p21"/>
            <p:cNvSpPr/>
            <p:nvPr/>
          </p:nvSpPr>
          <p:spPr>
            <a:xfrm>
              <a:off x="5707500" y="1057225"/>
              <a:ext cx="73775" cy="73775"/>
            </a:xfrm>
            <a:custGeom>
              <a:avLst/>
              <a:gdLst/>
              <a:ahLst/>
              <a:cxnLst/>
              <a:rect l="l" t="t" r="r" b="b"/>
              <a:pathLst>
                <a:path w="2951" h="2951" extrusionOk="0">
                  <a:moveTo>
                    <a:pt x="1439" y="1"/>
                  </a:moveTo>
                  <a:lnTo>
                    <a:pt x="1291" y="19"/>
                  </a:lnTo>
                  <a:lnTo>
                    <a:pt x="1162" y="38"/>
                  </a:lnTo>
                  <a:lnTo>
                    <a:pt x="1015" y="74"/>
                  </a:lnTo>
                  <a:lnTo>
                    <a:pt x="886" y="130"/>
                  </a:lnTo>
                  <a:lnTo>
                    <a:pt x="757" y="185"/>
                  </a:lnTo>
                  <a:lnTo>
                    <a:pt x="646" y="259"/>
                  </a:lnTo>
                  <a:lnTo>
                    <a:pt x="535" y="351"/>
                  </a:lnTo>
                  <a:lnTo>
                    <a:pt x="425" y="443"/>
                  </a:lnTo>
                  <a:lnTo>
                    <a:pt x="332" y="535"/>
                  </a:lnTo>
                  <a:lnTo>
                    <a:pt x="259" y="646"/>
                  </a:lnTo>
                  <a:lnTo>
                    <a:pt x="185" y="775"/>
                  </a:lnTo>
                  <a:lnTo>
                    <a:pt x="111" y="904"/>
                  </a:lnTo>
                  <a:lnTo>
                    <a:pt x="56" y="1033"/>
                  </a:lnTo>
                  <a:lnTo>
                    <a:pt x="19" y="1162"/>
                  </a:lnTo>
                  <a:lnTo>
                    <a:pt x="1" y="1310"/>
                  </a:lnTo>
                  <a:lnTo>
                    <a:pt x="1" y="1457"/>
                  </a:lnTo>
                  <a:lnTo>
                    <a:pt x="1" y="1605"/>
                  </a:lnTo>
                  <a:lnTo>
                    <a:pt x="19" y="1752"/>
                  </a:lnTo>
                  <a:lnTo>
                    <a:pt x="56" y="1900"/>
                  </a:lnTo>
                  <a:lnTo>
                    <a:pt x="111" y="2029"/>
                  </a:lnTo>
                  <a:lnTo>
                    <a:pt x="167" y="2158"/>
                  </a:lnTo>
                  <a:lnTo>
                    <a:pt x="240" y="2287"/>
                  </a:lnTo>
                  <a:lnTo>
                    <a:pt x="332" y="2398"/>
                  </a:lnTo>
                  <a:lnTo>
                    <a:pt x="425" y="2508"/>
                  </a:lnTo>
                  <a:lnTo>
                    <a:pt x="535" y="2600"/>
                  </a:lnTo>
                  <a:lnTo>
                    <a:pt x="646" y="2693"/>
                  </a:lnTo>
                  <a:lnTo>
                    <a:pt x="757" y="2766"/>
                  </a:lnTo>
                  <a:lnTo>
                    <a:pt x="886" y="2840"/>
                  </a:lnTo>
                  <a:lnTo>
                    <a:pt x="1033" y="2877"/>
                  </a:lnTo>
                  <a:lnTo>
                    <a:pt x="1162" y="2914"/>
                  </a:lnTo>
                  <a:lnTo>
                    <a:pt x="1310" y="2951"/>
                  </a:lnTo>
                  <a:lnTo>
                    <a:pt x="1623" y="2951"/>
                  </a:lnTo>
                  <a:lnTo>
                    <a:pt x="1771" y="2932"/>
                  </a:lnTo>
                  <a:lnTo>
                    <a:pt x="1900" y="2895"/>
                  </a:lnTo>
                  <a:lnTo>
                    <a:pt x="2047" y="2840"/>
                  </a:lnTo>
                  <a:lnTo>
                    <a:pt x="2176" y="2766"/>
                  </a:lnTo>
                  <a:lnTo>
                    <a:pt x="2287" y="2693"/>
                  </a:lnTo>
                  <a:lnTo>
                    <a:pt x="2398" y="2619"/>
                  </a:lnTo>
                  <a:lnTo>
                    <a:pt x="2508" y="2508"/>
                  </a:lnTo>
                  <a:lnTo>
                    <a:pt x="2600" y="2416"/>
                  </a:lnTo>
                  <a:lnTo>
                    <a:pt x="2693" y="2287"/>
                  </a:lnTo>
                  <a:lnTo>
                    <a:pt x="2766" y="2176"/>
                  </a:lnTo>
                  <a:lnTo>
                    <a:pt x="2840" y="2047"/>
                  </a:lnTo>
                  <a:lnTo>
                    <a:pt x="2877" y="1900"/>
                  </a:lnTo>
                  <a:lnTo>
                    <a:pt x="2914" y="1771"/>
                  </a:lnTo>
                  <a:lnTo>
                    <a:pt x="2932" y="1623"/>
                  </a:lnTo>
                  <a:lnTo>
                    <a:pt x="2951" y="1476"/>
                  </a:lnTo>
                  <a:lnTo>
                    <a:pt x="2932" y="1310"/>
                  </a:lnTo>
                  <a:lnTo>
                    <a:pt x="2914" y="1181"/>
                  </a:lnTo>
                  <a:lnTo>
                    <a:pt x="2877" y="1033"/>
                  </a:lnTo>
                  <a:lnTo>
                    <a:pt x="2822" y="886"/>
                  </a:lnTo>
                  <a:lnTo>
                    <a:pt x="2766" y="757"/>
                  </a:lnTo>
                  <a:lnTo>
                    <a:pt x="2674" y="646"/>
                  </a:lnTo>
                  <a:lnTo>
                    <a:pt x="2600" y="535"/>
                  </a:lnTo>
                  <a:lnTo>
                    <a:pt x="2490" y="425"/>
                  </a:lnTo>
                  <a:lnTo>
                    <a:pt x="2398" y="333"/>
                  </a:lnTo>
                  <a:lnTo>
                    <a:pt x="2268" y="240"/>
                  </a:lnTo>
                  <a:lnTo>
                    <a:pt x="2158" y="167"/>
                  </a:lnTo>
                  <a:lnTo>
                    <a:pt x="2029" y="111"/>
                  </a:lnTo>
                  <a:lnTo>
                    <a:pt x="1881" y="56"/>
                  </a:lnTo>
                  <a:lnTo>
                    <a:pt x="1734"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7" name="Google Shape;5077;p21"/>
            <p:cNvSpPr/>
            <p:nvPr/>
          </p:nvSpPr>
          <p:spPr>
            <a:xfrm>
              <a:off x="5233650" y="480575"/>
              <a:ext cx="73775" cy="74250"/>
            </a:xfrm>
            <a:custGeom>
              <a:avLst/>
              <a:gdLst/>
              <a:ahLst/>
              <a:cxnLst/>
              <a:rect l="l" t="t" r="r" b="b"/>
              <a:pathLst>
                <a:path w="2951" h="2970" extrusionOk="0">
                  <a:moveTo>
                    <a:pt x="1531" y="0"/>
                  </a:moveTo>
                  <a:lnTo>
                    <a:pt x="1365" y="19"/>
                  </a:lnTo>
                  <a:lnTo>
                    <a:pt x="1236" y="37"/>
                  </a:lnTo>
                  <a:lnTo>
                    <a:pt x="1088" y="56"/>
                  </a:lnTo>
                  <a:lnTo>
                    <a:pt x="941" y="111"/>
                  </a:lnTo>
                  <a:lnTo>
                    <a:pt x="811" y="166"/>
                  </a:lnTo>
                  <a:lnTo>
                    <a:pt x="701" y="240"/>
                  </a:lnTo>
                  <a:lnTo>
                    <a:pt x="572" y="314"/>
                  </a:lnTo>
                  <a:lnTo>
                    <a:pt x="461" y="406"/>
                  </a:lnTo>
                  <a:lnTo>
                    <a:pt x="369" y="517"/>
                  </a:lnTo>
                  <a:lnTo>
                    <a:pt x="277" y="627"/>
                  </a:lnTo>
                  <a:lnTo>
                    <a:pt x="203" y="756"/>
                  </a:lnTo>
                  <a:lnTo>
                    <a:pt x="129" y="886"/>
                  </a:lnTo>
                  <a:lnTo>
                    <a:pt x="74" y="1015"/>
                  </a:lnTo>
                  <a:lnTo>
                    <a:pt x="37" y="1162"/>
                  </a:lnTo>
                  <a:lnTo>
                    <a:pt x="19" y="1310"/>
                  </a:lnTo>
                  <a:lnTo>
                    <a:pt x="0" y="1457"/>
                  </a:lnTo>
                  <a:lnTo>
                    <a:pt x="0" y="1605"/>
                  </a:lnTo>
                  <a:lnTo>
                    <a:pt x="19" y="1752"/>
                  </a:lnTo>
                  <a:lnTo>
                    <a:pt x="56" y="1881"/>
                  </a:lnTo>
                  <a:lnTo>
                    <a:pt x="111" y="2029"/>
                  </a:lnTo>
                  <a:lnTo>
                    <a:pt x="166" y="2158"/>
                  </a:lnTo>
                  <a:lnTo>
                    <a:pt x="240" y="2287"/>
                  </a:lnTo>
                  <a:lnTo>
                    <a:pt x="314" y="2397"/>
                  </a:lnTo>
                  <a:lnTo>
                    <a:pt x="424" y="2508"/>
                  </a:lnTo>
                  <a:lnTo>
                    <a:pt x="516" y="2600"/>
                  </a:lnTo>
                  <a:lnTo>
                    <a:pt x="627" y="2692"/>
                  </a:lnTo>
                  <a:lnTo>
                    <a:pt x="756" y="2766"/>
                  </a:lnTo>
                  <a:lnTo>
                    <a:pt x="885" y="2840"/>
                  </a:lnTo>
                  <a:lnTo>
                    <a:pt x="1014" y="2895"/>
                  </a:lnTo>
                  <a:lnTo>
                    <a:pt x="1162" y="2932"/>
                  </a:lnTo>
                  <a:lnTo>
                    <a:pt x="1309" y="2951"/>
                  </a:lnTo>
                  <a:lnTo>
                    <a:pt x="1457" y="2969"/>
                  </a:lnTo>
                  <a:lnTo>
                    <a:pt x="1604" y="2951"/>
                  </a:lnTo>
                  <a:lnTo>
                    <a:pt x="1752" y="2932"/>
                  </a:lnTo>
                  <a:lnTo>
                    <a:pt x="1899" y="2895"/>
                  </a:lnTo>
                  <a:lnTo>
                    <a:pt x="2028" y="2858"/>
                  </a:lnTo>
                  <a:lnTo>
                    <a:pt x="2157" y="2785"/>
                  </a:lnTo>
                  <a:lnTo>
                    <a:pt x="2287" y="2711"/>
                  </a:lnTo>
                  <a:lnTo>
                    <a:pt x="2397" y="2637"/>
                  </a:lnTo>
                  <a:lnTo>
                    <a:pt x="2508" y="2527"/>
                  </a:lnTo>
                  <a:lnTo>
                    <a:pt x="2600" y="2434"/>
                  </a:lnTo>
                  <a:lnTo>
                    <a:pt x="2692" y="2305"/>
                  </a:lnTo>
                  <a:lnTo>
                    <a:pt x="2766" y="2195"/>
                  </a:lnTo>
                  <a:lnTo>
                    <a:pt x="2821" y="2066"/>
                  </a:lnTo>
                  <a:lnTo>
                    <a:pt x="2877" y="1936"/>
                  </a:lnTo>
                  <a:lnTo>
                    <a:pt x="2913" y="1789"/>
                  </a:lnTo>
                  <a:lnTo>
                    <a:pt x="2950" y="1641"/>
                  </a:lnTo>
                  <a:lnTo>
                    <a:pt x="2950" y="1494"/>
                  </a:lnTo>
                  <a:lnTo>
                    <a:pt x="2950" y="1346"/>
                  </a:lnTo>
                  <a:lnTo>
                    <a:pt x="2932" y="1199"/>
                  </a:lnTo>
                  <a:lnTo>
                    <a:pt x="2895" y="1070"/>
                  </a:lnTo>
                  <a:lnTo>
                    <a:pt x="2840" y="922"/>
                  </a:lnTo>
                  <a:lnTo>
                    <a:pt x="2784" y="812"/>
                  </a:lnTo>
                  <a:lnTo>
                    <a:pt x="2711" y="683"/>
                  </a:lnTo>
                  <a:lnTo>
                    <a:pt x="2618" y="572"/>
                  </a:lnTo>
                  <a:lnTo>
                    <a:pt x="2526" y="461"/>
                  </a:lnTo>
                  <a:lnTo>
                    <a:pt x="2434" y="369"/>
                  </a:lnTo>
                  <a:lnTo>
                    <a:pt x="2323" y="277"/>
                  </a:lnTo>
                  <a:lnTo>
                    <a:pt x="2213" y="203"/>
                  </a:lnTo>
                  <a:lnTo>
                    <a:pt x="2084" y="148"/>
                  </a:lnTo>
                  <a:lnTo>
                    <a:pt x="1955" y="93"/>
                  </a:lnTo>
                  <a:lnTo>
                    <a:pt x="1807" y="56"/>
                  </a:lnTo>
                  <a:lnTo>
                    <a:pt x="1678"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8" name="Google Shape;5078;p21"/>
            <p:cNvSpPr/>
            <p:nvPr/>
          </p:nvSpPr>
          <p:spPr>
            <a:xfrm>
              <a:off x="6009900" y="1194125"/>
              <a:ext cx="73775" cy="73775"/>
            </a:xfrm>
            <a:custGeom>
              <a:avLst/>
              <a:gdLst/>
              <a:ahLst/>
              <a:cxnLst/>
              <a:rect l="l" t="t" r="r" b="b"/>
              <a:pathLst>
                <a:path w="2951" h="2951" extrusionOk="0">
                  <a:moveTo>
                    <a:pt x="1346" y="1"/>
                  </a:moveTo>
                  <a:lnTo>
                    <a:pt x="1199" y="38"/>
                  </a:lnTo>
                  <a:lnTo>
                    <a:pt x="1069" y="56"/>
                  </a:lnTo>
                  <a:lnTo>
                    <a:pt x="922" y="111"/>
                  </a:lnTo>
                  <a:lnTo>
                    <a:pt x="793" y="167"/>
                  </a:lnTo>
                  <a:lnTo>
                    <a:pt x="682" y="240"/>
                  </a:lnTo>
                  <a:lnTo>
                    <a:pt x="553" y="333"/>
                  </a:lnTo>
                  <a:lnTo>
                    <a:pt x="443" y="425"/>
                  </a:lnTo>
                  <a:lnTo>
                    <a:pt x="350" y="536"/>
                  </a:lnTo>
                  <a:lnTo>
                    <a:pt x="258" y="646"/>
                  </a:lnTo>
                  <a:lnTo>
                    <a:pt x="184" y="775"/>
                  </a:lnTo>
                  <a:lnTo>
                    <a:pt x="129" y="904"/>
                  </a:lnTo>
                  <a:lnTo>
                    <a:pt x="74" y="1033"/>
                  </a:lnTo>
                  <a:lnTo>
                    <a:pt x="37" y="1181"/>
                  </a:lnTo>
                  <a:lnTo>
                    <a:pt x="0" y="1310"/>
                  </a:lnTo>
                  <a:lnTo>
                    <a:pt x="0" y="1476"/>
                  </a:lnTo>
                  <a:lnTo>
                    <a:pt x="0" y="1623"/>
                  </a:lnTo>
                  <a:lnTo>
                    <a:pt x="18" y="1771"/>
                  </a:lnTo>
                  <a:lnTo>
                    <a:pt x="55" y="1900"/>
                  </a:lnTo>
                  <a:lnTo>
                    <a:pt x="111" y="2047"/>
                  </a:lnTo>
                  <a:lnTo>
                    <a:pt x="166" y="2177"/>
                  </a:lnTo>
                  <a:lnTo>
                    <a:pt x="240" y="2287"/>
                  </a:lnTo>
                  <a:lnTo>
                    <a:pt x="332" y="2416"/>
                  </a:lnTo>
                  <a:lnTo>
                    <a:pt x="424" y="2508"/>
                  </a:lnTo>
                  <a:lnTo>
                    <a:pt x="535" y="2619"/>
                  </a:lnTo>
                  <a:lnTo>
                    <a:pt x="645" y="2693"/>
                  </a:lnTo>
                  <a:lnTo>
                    <a:pt x="774" y="2767"/>
                  </a:lnTo>
                  <a:lnTo>
                    <a:pt x="903" y="2840"/>
                  </a:lnTo>
                  <a:lnTo>
                    <a:pt x="1033" y="2896"/>
                  </a:lnTo>
                  <a:lnTo>
                    <a:pt x="1180" y="2932"/>
                  </a:lnTo>
                  <a:lnTo>
                    <a:pt x="1328" y="2951"/>
                  </a:lnTo>
                  <a:lnTo>
                    <a:pt x="1623" y="2951"/>
                  </a:lnTo>
                  <a:lnTo>
                    <a:pt x="1770" y="2932"/>
                  </a:lnTo>
                  <a:lnTo>
                    <a:pt x="1918" y="2896"/>
                  </a:lnTo>
                  <a:lnTo>
                    <a:pt x="2047" y="2840"/>
                  </a:lnTo>
                  <a:lnTo>
                    <a:pt x="2176" y="2767"/>
                  </a:lnTo>
                  <a:lnTo>
                    <a:pt x="2305" y="2693"/>
                  </a:lnTo>
                  <a:lnTo>
                    <a:pt x="2415" y="2619"/>
                  </a:lnTo>
                  <a:lnTo>
                    <a:pt x="2526" y="2508"/>
                  </a:lnTo>
                  <a:lnTo>
                    <a:pt x="2618" y="2416"/>
                  </a:lnTo>
                  <a:lnTo>
                    <a:pt x="2710" y="2287"/>
                  </a:lnTo>
                  <a:lnTo>
                    <a:pt x="2784" y="2177"/>
                  </a:lnTo>
                  <a:lnTo>
                    <a:pt x="2840" y="2047"/>
                  </a:lnTo>
                  <a:lnTo>
                    <a:pt x="2895" y="1900"/>
                  </a:lnTo>
                  <a:lnTo>
                    <a:pt x="2932" y="1752"/>
                  </a:lnTo>
                  <a:lnTo>
                    <a:pt x="2950" y="1623"/>
                  </a:lnTo>
                  <a:lnTo>
                    <a:pt x="2950" y="1457"/>
                  </a:lnTo>
                  <a:lnTo>
                    <a:pt x="2950" y="1310"/>
                  </a:lnTo>
                  <a:lnTo>
                    <a:pt x="2913" y="1181"/>
                  </a:lnTo>
                  <a:lnTo>
                    <a:pt x="2876" y="1033"/>
                  </a:lnTo>
                  <a:lnTo>
                    <a:pt x="2840" y="904"/>
                  </a:lnTo>
                  <a:lnTo>
                    <a:pt x="2766" y="775"/>
                  </a:lnTo>
                  <a:lnTo>
                    <a:pt x="2692" y="665"/>
                  </a:lnTo>
                  <a:lnTo>
                    <a:pt x="2618" y="554"/>
                  </a:lnTo>
                  <a:lnTo>
                    <a:pt x="2526" y="443"/>
                  </a:lnTo>
                  <a:lnTo>
                    <a:pt x="2415" y="351"/>
                  </a:lnTo>
                  <a:lnTo>
                    <a:pt x="2305" y="259"/>
                  </a:lnTo>
                  <a:lnTo>
                    <a:pt x="2176" y="185"/>
                  </a:lnTo>
                  <a:lnTo>
                    <a:pt x="2065" y="130"/>
                  </a:lnTo>
                  <a:lnTo>
                    <a:pt x="1936" y="75"/>
                  </a:lnTo>
                  <a:lnTo>
                    <a:pt x="1789" y="38"/>
                  </a:lnTo>
                  <a:lnTo>
                    <a:pt x="1641"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9" name="Google Shape;5079;p21"/>
            <p:cNvSpPr/>
            <p:nvPr/>
          </p:nvSpPr>
          <p:spPr>
            <a:xfrm>
              <a:off x="5561850" y="948900"/>
              <a:ext cx="73775" cy="73775"/>
            </a:xfrm>
            <a:custGeom>
              <a:avLst/>
              <a:gdLst/>
              <a:ahLst/>
              <a:cxnLst/>
              <a:rect l="l" t="t" r="r" b="b"/>
              <a:pathLst>
                <a:path w="2951" h="2951" extrusionOk="0">
                  <a:moveTo>
                    <a:pt x="1328" y="1"/>
                  </a:moveTo>
                  <a:lnTo>
                    <a:pt x="1199" y="19"/>
                  </a:lnTo>
                  <a:lnTo>
                    <a:pt x="1051" y="56"/>
                  </a:lnTo>
                  <a:lnTo>
                    <a:pt x="922" y="111"/>
                  </a:lnTo>
                  <a:lnTo>
                    <a:pt x="793" y="167"/>
                  </a:lnTo>
                  <a:lnTo>
                    <a:pt x="664" y="240"/>
                  </a:lnTo>
                  <a:lnTo>
                    <a:pt x="553" y="314"/>
                  </a:lnTo>
                  <a:lnTo>
                    <a:pt x="461" y="406"/>
                  </a:lnTo>
                  <a:lnTo>
                    <a:pt x="350" y="517"/>
                  </a:lnTo>
                  <a:lnTo>
                    <a:pt x="277" y="628"/>
                  </a:lnTo>
                  <a:lnTo>
                    <a:pt x="203" y="738"/>
                  </a:lnTo>
                  <a:lnTo>
                    <a:pt x="129" y="867"/>
                  </a:lnTo>
                  <a:lnTo>
                    <a:pt x="74" y="996"/>
                  </a:lnTo>
                  <a:lnTo>
                    <a:pt x="37" y="1144"/>
                  </a:lnTo>
                  <a:lnTo>
                    <a:pt x="19" y="1273"/>
                  </a:lnTo>
                  <a:lnTo>
                    <a:pt x="0" y="1420"/>
                  </a:lnTo>
                  <a:lnTo>
                    <a:pt x="0" y="1568"/>
                  </a:lnTo>
                  <a:lnTo>
                    <a:pt x="19" y="1715"/>
                  </a:lnTo>
                  <a:lnTo>
                    <a:pt x="55" y="1863"/>
                  </a:lnTo>
                  <a:lnTo>
                    <a:pt x="92" y="1992"/>
                  </a:lnTo>
                  <a:lnTo>
                    <a:pt x="166" y="2140"/>
                  </a:lnTo>
                  <a:lnTo>
                    <a:pt x="221" y="2250"/>
                  </a:lnTo>
                  <a:lnTo>
                    <a:pt x="314" y="2379"/>
                  </a:lnTo>
                  <a:lnTo>
                    <a:pt x="406" y="2490"/>
                  </a:lnTo>
                  <a:lnTo>
                    <a:pt x="516" y="2582"/>
                  </a:lnTo>
                  <a:lnTo>
                    <a:pt x="627" y="2674"/>
                  </a:lnTo>
                  <a:lnTo>
                    <a:pt x="738" y="2748"/>
                  </a:lnTo>
                  <a:lnTo>
                    <a:pt x="867" y="2822"/>
                  </a:lnTo>
                  <a:lnTo>
                    <a:pt x="996" y="2877"/>
                  </a:lnTo>
                  <a:lnTo>
                    <a:pt x="1143" y="2914"/>
                  </a:lnTo>
                  <a:lnTo>
                    <a:pt x="1291" y="2932"/>
                  </a:lnTo>
                  <a:lnTo>
                    <a:pt x="1438" y="2951"/>
                  </a:lnTo>
                  <a:lnTo>
                    <a:pt x="1586" y="2951"/>
                  </a:lnTo>
                  <a:lnTo>
                    <a:pt x="1733" y="2932"/>
                  </a:lnTo>
                  <a:lnTo>
                    <a:pt x="1881" y="2895"/>
                  </a:lnTo>
                  <a:lnTo>
                    <a:pt x="2010" y="2840"/>
                  </a:lnTo>
                  <a:lnTo>
                    <a:pt x="2139" y="2785"/>
                  </a:lnTo>
                  <a:lnTo>
                    <a:pt x="2268" y="2711"/>
                  </a:lnTo>
                  <a:lnTo>
                    <a:pt x="2379" y="2619"/>
                  </a:lnTo>
                  <a:lnTo>
                    <a:pt x="2489" y="2527"/>
                  </a:lnTo>
                  <a:lnTo>
                    <a:pt x="2600" y="2435"/>
                  </a:lnTo>
                  <a:lnTo>
                    <a:pt x="2674" y="2305"/>
                  </a:lnTo>
                  <a:lnTo>
                    <a:pt x="2766" y="2195"/>
                  </a:lnTo>
                  <a:lnTo>
                    <a:pt x="2821" y="2066"/>
                  </a:lnTo>
                  <a:lnTo>
                    <a:pt x="2877" y="1937"/>
                  </a:lnTo>
                  <a:lnTo>
                    <a:pt x="2913" y="1789"/>
                  </a:lnTo>
                  <a:lnTo>
                    <a:pt x="2950" y="1642"/>
                  </a:lnTo>
                  <a:lnTo>
                    <a:pt x="2950" y="1494"/>
                  </a:lnTo>
                  <a:lnTo>
                    <a:pt x="2950" y="1347"/>
                  </a:lnTo>
                  <a:lnTo>
                    <a:pt x="2932" y="1199"/>
                  </a:lnTo>
                  <a:lnTo>
                    <a:pt x="2895" y="1052"/>
                  </a:lnTo>
                  <a:lnTo>
                    <a:pt x="2840" y="923"/>
                  </a:lnTo>
                  <a:lnTo>
                    <a:pt x="2784" y="794"/>
                  </a:lnTo>
                  <a:lnTo>
                    <a:pt x="2711" y="664"/>
                  </a:lnTo>
                  <a:lnTo>
                    <a:pt x="2618" y="554"/>
                  </a:lnTo>
                  <a:lnTo>
                    <a:pt x="2526" y="443"/>
                  </a:lnTo>
                  <a:lnTo>
                    <a:pt x="2416" y="351"/>
                  </a:lnTo>
                  <a:lnTo>
                    <a:pt x="2305" y="259"/>
                  </a:lnTo>
                  <a:lnTo>
                    <a:pt x="2176" y="185"/>
                  </a:lnTo>
                  <a:lnTo>
                    <a:pt x="2047" y="111"/>
                  </a:lnTo>
                  <a:lnTo>
                    <a:pt x="1918" y="74"/>
                  </a:lnTo>
                  <a:lnTo>
                    <a:pt x="1770" y="19"/>
                  </a:lnTo>
                  <a:lnTo>
                    <a:pt x="16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0" name="Google Shape;5080;p21"/>
            <p:cNvSpPr/>
            <p:nvPr/>
          </p:nvSpPr>
          <p:spPr>
            <a:xfrm>
              <a:off x="5182025" y="309550"/>
              <a:ext cx="74225" cy="73800"/>
            </a:xfrm>
            <a:custGeom>
              <a:avLst/>
              <a:gdLst/>
              <a:ahLst/>
              <a:cxnLst/>
              <a:rect l="l" t="t" r="r" b="b"/>
              <a:pathLst>
                <a:path w="2969" h="2952" extrusionOk="0">
                  <a:moveTo>
                    <a:pt x="1346" y="1"/>
                  </a:moveTo>
                  <a:lnTo>
                    <a:pt x="1199" y="19"/>
                  </a:lnTo>
                  <a:lnTo>
                    <a:pt x="1070" y="56"/>
                  </a:lnTo>
                  <a:lnTo>
                    <a:pt x="940" y="112"/>
                  </a:lnTo>
                  <a:lnTo>
                    <a:pt x="811" y="167"/>
                  </a:lnTo>
                  <a:lnTo>
                    <a:pt x="682" y="241"/>
                  </a:lnTo>
                  <a:lnTo>
                    <a:pt x="572" y="333"/>
                  </a:lnTo>
                  <a:lnTo>
                    <a:pt x="461" y="425"/>
                  </a:lnTo>
                  <a:lnTo>
                    <a:pt x="369" y="517"/>
                  </a:lnTo>
                  <a:lnTo>
                    <a:pt x="277" y="628"/>
                  </a:lnTo>
                  <a:lnTo>
                    <a:pt x="203" y="738"/>
                  </a:lnTo>
                  <a:lnTo>
                    <a:pt x="148" y="868"/>
                  </a:lnTo>
                  <a:lnTo>
                    <a:pt x="92" y="997"/>
                  </a:lnTo>
                  <a:lnTo>
                    <a:pt x="55" y="1144"/>
                  </a:lnTo>
                  <a:lnTo>
                    <a:pt x="19" y="1273"/>
                  </a:lnTo>
                  <a:lnTo>
                    <a:pt x="0" y="1421"/>
                  </a:lnTo>
                  <a:lnTo>
                    <a:pt x="19" y="1587"/>
                  </a:lnTo>
                  <a:lnTo>
                    <a:pt x="37" y="1716"/>
                  </a:lnTo>
                  <a:lnTo>
                    <a:pt x="55" y="1863"/>
                  </a:lnTo>
                  <a:lnTo>
                    <a:pt x="111" y="2011"/>
                  </a:lnTo>
                  <a:lnTo>
                    <a:pt x="166" y="2140"/>
                  </a:lnTo>
                  <a:lnTo>
                    <a:pt x="240" y="2250"/>
                  </a:lnTo>
                  <a:lnTo>
                    <a:pt x="314" y="2379"/>
                  </a:lnTo>
                  <a:lnTo>
                    <a:pt x="424" y="2490"/>
                  </a:lnTo>
                  <a:lnTo>
                    <a:pt x="516" y="2582"/>
                  </a:lnTo>
                  <a:lnTo>
                    <a:pt x="627" y="2674"/>
                  </a:lnTo>
                  <a:lnTo>
                    <a:pt x="756" y="2748"/>
                  </a:lnTo>
                  <a:lnTo>
                    <a:pt x="885" y="2822"/>
                  </a:lnTo>
                  <a:lnTo>
                    <a:pt x="1014" y="2877"/>
                  </a:lnTo>
                  <a:lnTo>
                    <a:pt x="1162" y="2914"/>
                  </a:lnTo>
                  <a:lnTo>
                    <a:pt x="1309" y="2933"/>
                  </a:lnTo>
                  <a:lnTo>
                    <a:pt x="1457" y="2951"/>
                  </a:lnTo>
                  <a:lnTo>
                    <a:pt x="1604" y="2951"/>
                  </a:lnTo>
                  <a:lnTo>
                    <a:pt x="1752" y="2933"/>
                  </a:lnTo>
                  <a:lnTo>
                    <a:pt x="1881" y="2896"/>
                  </a:lnTo>
                  <a:lnTo>
                    <a:pt x="2028" y="2840"/>
                  </a:lnTo>
                  <a:lnTo>
                    <a:pt x="2157" y="2785"/>
                  </a:lnTo>
                  <a:lnTo>
                    <a:pt x="2286" y="2711"/>
                  </a:lnTo>
                  <a:lnTo>
                    <a:pt x="2397" y="2638"/>
                  </a:lnTo>
                  <a:lnTo>
                    <a:pt x="2508" y="2527"/>
                  </a:lnTo>
                  <a:lnTo>
                    <a:pt x="2600" y="2435"/>
                  </a:lnTo>
                  <a:lnTo>
                    <a:pt x="2692" y="2324"/>
                  </a:lnTo>
                  <a:lnTo>
                    <a:pt x="2766" y="2195"/>
                  </a:lnTo>
                  <a:lnTo>
                    <a:pt x="2840" y="2066"/>
                  </a:lnTo>
                  <a:lnTo>
                    <a:pt x="2895" y="1937"/>
                  </a:lnTo>
                  <a:lnTo>
                    <a:pt x="2932" y="1789"/>
                  </a:lnTo>
                  <a:lnTo>
                    <a:pt x="2950" y="1642"/>
                  </a:lnTo>
                  <a:lnTo>
                    <a:pt x="2969" y="1494"/>
                  </a:lnTo>
                  <a:lnTo>
                    <a:pt x="2950" y="1347"/>
                  </a:lnTo>
                  <a:lnTo>
                    <a:pt x="2932" y="1199"/>
                  </a:lnTo>
                  <a:lnTo>
                    <a:pt x="2895" y="1052"/>
                  </a:lnTo>
                  <a:lnTo>
                    <a:pt x="2858" y="923"/>
                  </a:lnTo>
                  <a:lnTo>
                    <a:pt x="2784" y="794"/>
                  </a:lnTo>
                  <a:lnTo>
                    <a:pt x="2711" y="665"/>
                  </a:lnTo>
                  <a:lnTo>
                    <a:pt x="2637" y="554"/>
                  </a:lnTo>
                  <a:lnTo>
                    <a:pt x="2526" y="443"/>
                  </a:lnTo>
                  <a:lnTo>
                    <a:pt x="2434" y="351"/>
                  </a:lnTo>
                  <a:lnTo>
                    <a:pt x="2323" y="259"/>
                  </a:lnTo>
                  <a:lnTo>
                    <a:pt x="2194" y="185"/>
                  </a:lnTo>
                  <a:lnTo>
                    <a:pt x="2065" y="130"/>
                  </a:lnTo>
                  <a:lnTo>
                    <a:pt x="1936" y="75"/>
                  </a:lnTo>
                  <a:lnTo>
                    <a:pt x="1789" y="38"/>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1" name="Google Shape;5081;p21"/>
            <p:cNvSpPr/>
            <p:nvPr/>
          </p:nvSpPr>
          <p:spPr>
            <a:xfrm>
              <a:off x="6249575" y="1234225"/>
              <a:ext cx="73775" cy="73800"/>
            </a:xfrm>
            <a:custGeom>
              <a:avLst/>
              <a:gdLst/>
              <a:ahLst/>
              <a:cxnLst/>
              <a:rect l="l" t="t" r="r" b="b"/>
              <a:pathLst>
                <a:path w="2951" h="2952" extrusionOk="0">
                  <a:moveTo>
                    <a:pt x="1310" y="1"/>
                  </a:moveTo>
                  <a:lnTo>
                    <a:pt x="1162" y="38"/>
                  </a:lnTo>
                  <a:lnTo>
                    <a:pt x="1033" y="75"/>
                  </a:lnTo>
                  <a:lnTo>
                    <a:pt x="886" y="112"/>
                  </a:lnTo>
                  <a:lnTo>
                    <a:pt x="757" y="185"/>
                  </a:lnTo>
                  <a:lnTo>
                    <a:pt x="646" y="259"/>
                  </a:lnTo>
                  <a:lnTo>
                    <a:pt x="536" y="333"/>
                  </a:lnTo>
                  <a:lnTo>
                    <a:pt x="425" y="425"/>
                  </a:lnTo>
                  <a:lnTo>
                    <a:pt x="333" y="536"/>
                  </a:lnTo>
                  <a:lnTo>
                    <a:pt x="259" y="646"/>
                  </a:lnTo>
                  <a:lnTo>
                    <a:pt x="185" y="775"/>
                  </a:lnTo>
                  <a:lnTo>
                    <a:pt x="111" y="886"/>
                  </a:lnTo>
                  <a:lnTo>
                    <a:pt x="75" y="1033"/>
                  </a:lnTo>
                  <a:lnTo>
                    <a:pt x="38" y="1163"/>
                  </a:lnTo>
                  <a:lnTo>
                    <a:pt x="1" y="1310"/>
                  </a:lnTo>
                  <a:lnTo>
                    <a:pt x="1" y="1458"/>
                  </a:lnTo>
                  <a:lnTo>
                    <a:pt x="1" y="1605"/>
                  </a:lnTo>
                  <a:lnTo>
                    <a:pt x="19" y="1753"/>
                  </a:lnTo>
                  <a:lnTo>
                    <a:pt x="56" y="1900"/>
                  </a:lnTo>
                  <a:lnTo>
                    <a:pt x="111" y="2029"/>
                  </a:lnTo>
                  <a:lnTo>
                    <a:pt x="167" y="2158"/>
                  </a:lnTo>
                  <a:lnTo>
                    <a:pt x="241" y="2287"/>
                  </a:lnTo>
                  <a:lnTo>
                    <a:pt x="333" y="2398"/>
                  </a:lnTo>
                  <a:lnTo>
                    <a:pt x="425" y="2509"/>
                  </a:lnTo>
                  <a:lnTo>
                    <a:pt x="536" y="2601"/>
                  </a:lnTo>
                  <a:lnTo>
                    <a:pt x="646" y="2693"/>
                  </a:lnTo>
                  <a:lnTo>
                    <a:pt x="775" y="2767"/>
                  </a:lnTo>
                  <a:lnTo>
                    <a:pt x="904" y="2840"/>
                  </a:lnTo>
                  <a:lnTo>
                    <a:pt x="1033" y="2877"/>
                  </a:lnTo>
                  <a:lnTo>
                    <a:pt x="1181" y="2914"/>
                  </a:lnTo>
                  <a:lnTo>
                    <a:pt x="1328" y="2951"/>
                  </a:lnTo>
                  <a:lnTo>
                    <a:pt x="1623" y="2951"/>
                  </a:lnTo>
                  <a:lnTo>
                    <a:pt x="1771" y="2933"/>
                  </a:lnTo>
                  <a:lnTo>
                    <a:pt x="1918" y="2896"/>
                  </a:lnTo>
                  <a:lnTo>
                    <a:pt x="2047" y="2840"/>
                  </a:lnTo>
                  <a:lnTo>
                    <a:pt x="2177" y="2767"/>
                  </a:lnTo>
                  <a:lnTo>
                    <a:pt x="2306" y="2693"/>
                  </a:lnTo>
                  <a:lnTo>
                    <a:pt x="2416" y="2619"/>
                  </a:lnTo>
                  <a:lnTo>
                    <a:pt x="2527" y="2509"/>
                  </a:lnTo>
                  <a:lnTo>
                    <a:pt x="2619" y="2416"/>
                  </a:lnTo>
                  <a:lnTo>
                    <a:pt x="2711" y="2287"/>
                  </a:lnTo>
                  <a:lnTo>
                    <a:pt x="2785" y="2177"/>
                  </a:lnTo>
                  <a:lnTo>
                    <a:pt x="2840" y="2048"/>
                  </a:lnTo>
                  <a:lnTo>
                    <a:pt x="2896" y="1900"/>
                  </a:lnTo>
                  <a:lnTo>
                    <a:pt x="2933" y="1771"/>
                  </a:lnTo>
                  <a:lnTo>
                    <a:pt x="2951" y="1623"/>
                  </a:lnTo>
                  <a:lnTo>
                    <a:pt x="2951" y="1458"/>
                  </a:lnTo>
                  <a:lnTo>
                    <a:pt x="2951" y="1310"/>
                  </a:lnTo>
                  <a:lnTo>
                    <a:pt x="2914" y="1163"/>
                  </a:lnTo>
                  <a:lnTo>
                    <a:pt x="2877" y="1033"/>
                  </a:lnTo>
                  <a:lnTo>
                    <a:pt x="2840" y="886"/>
                  </a:lnTo>
                  <a:lnTo>
                    <a:pt x="2767" y="757"/>
                  </a:lnTo>
                  <a:lnTo>
                    <a:pt x="2693" y="646"/>
                  </a:lnTo>
                  <a:lnTo>
                    <a:pt x="2601" y="517"/>
                  </a:lnTo>
                  <a:lnTo>
                    <a:pt x="2508" y="425"/>
                  </a:lnTo>
                  <a:lnTo>
                    <a:pt x="2398" y="333"/>
                  </a:lnTo>
                  <a:lnTo>
                    <a:pt x="2287" y="241"/>
                  </a:lnTo>
                  <a:lnTo>
                    <a:pt x="2158" y="167"/>
                  </a:lnTo>
                  <a:lnTo>
                    <a:pt x="2029" y="112"/>
                  </a:lnTo>
                  <a:lnTo>
                    <a:pt x="1900" y="56"/>
                  </a:lnTo>
                  <a:lnTo>
                    <a:pt x="1752"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2" name="Google Shape;5082;p21"/>
            <p:cNvSpPr/>
            <p:nvPr/>
          </p:nvSpPr>
          <p:spPr>
            <a:xfrm>
              <a:off x="5850400" y="1166025"/>
              <a:ext cx="73325" cy="73300"/>
            </a:xfrm>
            <a:custGeom>
              <a:avLst/>
              <a:gdLst/>
              <a:ahLst/>
              <a:cxnLst/>
              <a:rect l="l" t="t" r="r" b="b"/>
              <a:pathLst>
                <a:path w="2933" h="2932" extrusionOk="0">
                  <a:moveTo>
                    <a:pt x="1310" y="0"/>
                  </a:moveTo>
                  <a:lnTo>
                    <a:pt x="1162" y="37"/>
                  </a:lnTo>
                  <a:lnTo>
                    <a:pt x="1033" y="74"/>
                  </a:lnTo>
                  <a:lnTo>
                    <a:pt x="904" y="111"/>
                  </a:lnTo>
                  <a:lnTo>
                    <a:pt x="775" y="184"/>
                  </a:lnTo>
                  <a:lnTo>
                    <a:pt x="646" y="258"/>
                  </a:lnTo>
                  <a:lnTo>
                    <a:pt x="535" y="350"/>
                  </a:lnTo>
                  <a:lnTo>
                    <a:pt x="443" y="443"/>
                  </a:lnTo>
                  <a:lnTo>
                    <a:pt x="351" y="535"/>
                  </a:lnTo>
                  <a:lnTo>
                    <a:pt x="259" y="645"/>
                  </a:lnTo>
                  <a:lnTo>
                    <a:pt x="185" y="774"/>
                  </a:lnTo>
                  <a:lnTo>
                    <a:pt x="111" y="904"/>
                  </a:lnTo>
                  <a:lnTo>
                    <a:pt x="74" y="1033"/>
                  </a:lnTo>
                  <a:lnTo>
                    <a:pt x="37" y="1162"/>
                  </a:lnTo>
                  <a:lnTo>
                    <a:pt x="0" y="1309"/>
                  </a:lnTo>
                  <a:lnTo>
                    <a:pt x="0" y="1457"/>
                  </a:lnTo>
                  <a:lnTo>
                    <a:pt x="0" y="1604"/>
                  </a:lnTo>
                  <a:lnTo>
                    <a:pt x="37" y="1752"/>
                  </a:lnTo>
                  <a:lnTo>
                    <a:pt x="74" y="1881"/>
                  </a:lnTo>
                  <a:lnTo>
                    <a:pt x="111" y="2028"/>
                  </a:lnTo>
                  <a:lnTo>
                    <a:pt x="185" y="2157"/>
                  </a:lnTo>
                  <a:lnTo>
                    <a:pt x="259" y="2268"/>
                  </a:lnTo>
                  <a:lnTo>
                    <a:pt x="351" y="2397"/>
                  </a:lnTo>
                  <a:lnTo>
                    <a:pt x="443" y="2489"/>
                  </a:lnTo>
                  <a:lnTo>
                    <a:pt x="554" y="2600"/>
                  </a:lnTo>
                  <a:lnTo>
                    <a:pt x="664" y="2674"/>
                  </a:lnTo>
                  <a:lnTo>
                    <a:pt x="793" y="2747"/>
                  </a:lnTo>
                  <a:lnTo>
                    <a:pt x="922" y="2821"/>
                  </a:lnTo>
                  <a:lnTo>
                    <a:pt x="1070" y="2858"/>
                  </a:lnTo>
                  <a:lnTo>
                    <a:pt x="1199" y="2895"/>
                  </a:lnTo>
                  <a:lnTo>
                    <a:pt x="1346" y="2913"/>
                  </a:lnTo>
                  <a:lnTo>
                    <a:pt x="1494" y="2932"/>
                  </a:lnTo>
                  <a:lnTo>
                    <a:pt x="1641" y="2913"/>
                  </a:lnTo>
                  <a:lnTo>
                    <a:pt x="1789" y="2895"/>
                  </a:lnTo>
                  <a:lnTo>
                    <a:pt x="1918" y="2840"/>
                  </a:lnTo>
                  <a:lnTo>
                    <a:pt x="2047" y="2784"/>
                  </a:lnTo>
                  <a:lnTo>
                    <a:pt x="2176" y="2729"/>
                  </a:lnTo>
                  <a:lnTo>
                    <a:pt x="2287" y="2655"/>
                  </a:lnTo>
                  <a:lnTo>
                    <a:pt x="2397" y="2563"/>
                  </a:lnTo>
                  <a:lnTo>
                    <a:pt x="2508" y="2471"/>
                  </a:lnTo>
                  <a:lnTo>
                    <a:pt x="2600" y="2360"/>
                  </a:lnTo>
                  <a:lnTo>
                    <a:pt x="2692" y="2250"/>
                  </a:lnTo>
                  <a:lnTo>
                    <a:pt x="2748" y="2120"/>
                  </a:lnTo>
                  <a:lnTo>
                    <a:pt x="2821" y="1991"/>
                  </a:lnTo>
                  <a:lnTo>
                    <a:pt x="2858" y="1862"/>
                  </a:lnTo>
                  <a:lnTo>
                    <a:pt x="2895" y="1733"/>
                  </a:lnTo>
                  <a:lnTo>
                    <a:pt x="2914" y="1586"/>
                  </a:lnTo>
                  <a:lnTo>
                    <a:pt x="2932" y="1438"/>
                  </a:lnTo>
                  <a:lnTo>
                    <a:pt x="2914" y="1291"/>
                  </a:lnTo>
                  <a:lnTo>
                    <a:pt x="2895" y="1162"/>
                  </a:lnTo>
                  <a:lnTo>
                    <a:pt x="2858" y="1014"/>
                  </a:lnTo>
                  <a:lnTo>
                    <a:pt x="2803" y="885"/>
                  </a:lnTo>
                  <a:lnTo>
                    <a:pt x="2729" y="756"/>
                  </a:lnTo>
                  <a:lnTo>
                    <a:pt x="2656" y="645"/>
                  </a:lnTo>
                  <a:lnTo>
                    <a:pt x="2582" y="535"/>
                  </a:lnTo>
                  <a:lnTo>
                    <a:pt x="2471" y="424"/>
                  </a:lnTo>
                  <a:lnTo>
                    <a:pt x="2379" y="332"/>
                  </a:lnTo>
                  <a:lnTo>
                    <a:pt x="2250" y="258"/>
                  </a:lnTo>
                  <a:lnTo>
                    <a:pt x="2139" y="184"/>
                  </a:lnTo>
                  <a:lnTo>
                    <a:pt x="2010" y="111"/>
                  </a:lnTo>
                  <a:lnTo>
                    <a:pt x="1881" y="74"/>
                  </a:lnTo>
                  <a:lnTo>
                    <a:pt x="1734" y="37"/>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3" name="Google Shape;5083;p21"/>
            <p:cNvSpPr/>
            <p:nvPr/>
          </p:nvSpPr>
          <p:spPr>
            <a:xfrm>
              <a:off x="5930150" y="1179850"/>
              <a:ext cx="73775" cy="73775"/>
            </a:xfrm>
            <a:custGeom>
              <a:avLst/>
              <a:gdLst/>
              <a:ahLst/>
              <a:cxnLst/>
              <a:rect l="l" t="t" r="r" b="b"/>
              <a:pathLst>
                <a:path w="2951" h="2951" extrusionOk="0">
                  <a:moveTo>
                    <a:pt x="1438" y="0"/>
                  </a:moveTo>
                  <a:lnTo>
                    <a:pt x="1291" y="19"/>
                  </a:lnTo>
                  <a:lnTo>
                    <a:pt x="1162" y="37"/>
                  </a:lnTo>
                  <a:lnTo>
                    <a:pt x="1014" y="74"/>
                  </a:lnTo>
                  <a:lnTo>
                    <a:pt x="885" y="129"/>
                  </a:lnTo>
                  <a:lnTo>
                    <a:pt x="756" y="203"/>
                  </a:lnTo>
                  <a:lnTo>
                    <a:pt x="646" y="277"/>
                  </a:lnTo>
                  <a:lnTo>
                    <a:pt x="535" y="351"/>
                  </a:lnTo>
                  <a:lnTo>
                    <a:pt x="424" y="443"/>
                  </a:lnTo>
                  <a:lnTo>
                    <a:pt x="332" y="553"/>
                  </a:lnTo>
                  <a:lnTo>
                    <a:pt x="240" y="664"/>
                  </a:lnTo>
                  <a:lnTo>
                    <a:pt x="166" y="793"/>
                  </a:lnTo>
                  <a:lnTo>
                    <a:pt x="111" y="922"/>
                  </a:lnTo>
                  <a:lnTo>
                    <a:pt x="56" y="1051"/>
                  </a:lnTo>
                  <a:lnTo>
                    <a:pt x="19" y="1180"/>
                  </a:lnTo>
                  <a:lnTo>
                    <a:pt x="0" y="1328"/>
                  </a:lnTo>
                  <a:lnTo>
                    <a:pt x="0" y="1475"/>
                  </a:lnTo>
                  <a:lnTo>
                    <a:pt x="0" y="1623"/>
                  </a:lnTo>
                  <a:lnTo>
                    <a:pt x="19" y="1770"/>
                  </a:lnTo>
                  <a:lnTo>
                    <a:pt x="56" y="1918"/>
                  </a:lnTo>
                  <a:lnTo>
                    <a:pt x="111" y="2047"/>
                  </a:lnTo>
                  <a:lnTo>
                    <a:pt x="185" y="2176"/>
                  </a:lnTo>
                  <a:lnTo>
                    <a:pt x="258" y="2305"/>
                  </a:lnTo>
                  <a:lnTo>
                    <a:pt x="332" y="2416"/>
                  </a:lnTo>
                  <a:lnTo>
                    <a:pt x="443" y="2526"/>
                  </a:lnTo>
                  <a:lnTo>
                    <a:pt x="553" y="2618"/>
                  </a:lnTo>
                  <a:lnTo>
                    <a:pt x="664" y="2711"/>
                  </a:lnTo>
                  <a:lnTo>
                    <a:pt x="793" y="2784"/>
                  </a:lnTo>
                  <a:lnTo>
                    <a:pt x="922" y="2840"/>
                  </a:lnTo>
                  <a:lnTo>
                    <a:pt x="1051" y="2895"/>
                  </a:lnTo>
                  <a:lnTo>
                    <a:pt x="1199" y="2932"/>
                  </a:lnTo>
                  <a:lnTo>
                    <a:pt x="1346" y="2950"/>
                  </a:lnTo>
                  <a:lnTo>
                    <a:pt x="1641" y="2950"/>
                  </a:lnTo>
                  <a:lnTo>
                    <a:pt x="1770" y="2913"/>
                  </a:lnTo>
                  <a:lnTo>
                    <a:pt x="1918" y="2877"/>
                  </a:lnTo>
                  <a:lnTo>
                    <a:pt x="2047" y="2821"/>
                  </a:lnTo>
                  <a:lnTo>
                    <a:pt x="2176" y="2766"/>
                  </a:lnTo>
                  <a:lnTo>
                    <a:pt x="2287" y="2692"/>
                  </a:lnTo>
                  <a:lnTo>
                    <a:pt x="2416" y="2600"/>
                  </a:lnTo>
                  <a:lnTo>
                    <a:pt x="2508" y="2508"/>
                  </a:lnTo>
                  <a:lnTo>
                    <a:pt x="2600" y="2416"/>
                  </a:lnTo>
                  <a:lnTo>
                    <a:pt x="2692" y="2287"/>
                  </a:lnTo>
                  <a:lnTo>
                    <a:pt x="2766" y="2176"/>
                  </a:lnTo>
                  <a:lnTo>
                    <a:pt x="2821" y="2047"/>
                  </a:lnTo>
                  <a:lnTo>
                    <a:pt x="2877" y="1918"/>
                  </a:lnTo>
                  <a:lnTo>
                    <a:pt x="2913" y="1770"/>
                  </a:lnTo>
                  <a:lnTo>
                    <a:pt x="2932" y="1641"/>
                  </a:lnTo>
                  <a:lnTo>
                    <a:pt x="2950" y="1494"/>
                  </a:lnTo>
                  <a:lnTo>
                    <a:pt x="2932" y="1346"/>
                  </a:lnTo>
                  <a:lnTo>
                    <a:pt x="2913" y="1199"/>
                  </a:lnTo>
                  <a:lnTo>
                    <a:pt x="2877" y="1051"/>
                  </a:lnTo>
                  <a:lnTo>
                    <a:pt x="2821" y="922"/>
                  </a:lnTo>
                  <a:lnTo>
                    <a:pt x="2766" y="775"/>
                  </a:lnTo>
                  <a:lnTo>
                    <a:pt x="2692" y="664"/>
                  </a:lnTo>
                  <a:lnTo>
                    <a:pt x="2600" y="553"/>
                  </a:lnTo>
                  <a:lnTo>
                    <a:pt x="2489" y="443"/>
                  </a:lnTo>
                  <a:lnTo>
                    <a:pt x="2397" y="351"/>
                  </a:lnTo>
                  <a:lnTo>
                    <a:pt x="2268" y="258"/>
                  </a:lnTo>
                  <a:lnTo>
                    <a:pt x="2157" y="185"/>
                  </a:lnTo>
                  <a:lnTo>
                    <a:pt x="2028" y="111"/>
                  </a:lnTo>
                  <a:lnTo>
                    <a:pt x="1881" y="74"/>
                  </a:lnTo>
                  <a:lnTo>
                    <a:pt x="1733" y="37"/>
                  </a:lnTo>
                  <a:lnTo>
                    <a:pt x="1604"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4" name="Google Shape;5084;p21"/>
            <p:cNvSpPr/>
            <p:nvPr/>
          </p:nvSpPr>
          <p:spPr>
            <a:xfrm>
              <a:off x="5351175" y="749300"/>
              <a:ext cx="72875" cy="73325"/>
            </a:xfrm>
            <a:custGeom>
              <a:avLst/>
              <a:gdLst/>
              <a:ahLst/>
              <a:cxnLst/>
              <a:rect l="l" t="t" r="r" b="b"/>
              <a:pathLst>
                <a:path w="2915" h="2933" extrusionOk="0">
                  <a:moveTo>
                    <a:pt x="1458" y="1"/>
                  </a:moveTo>
                  <a:lnTo>
                    <a:pt x="1310" y="19"/>
                  </a:lnTo>
                  <a:lnTo>
                    <a:pt x="1163" y="38"/>
                  </a:lnTo>
                  <a:lnTo>
                    <a:pt x="1033" y="75"/>
                  </a:lnTo>
                  <a:lnTo>
                    <a:pt x="904" y="130"/>
                  </a:lnTo>
                  <a:lnTo>
                    <a:pt x="775" y="185"/>
                  </a:lnTo>
                  <a:lnTo>
                    <a:pt x="646" y="259"/>
                  </a:lnTo>
                  <a:lnTo>
                    <a:pt x="536" y="351"/>
                  </a:lnTo>
                  <a:lnTo>
                    <a:pt x="425" y="443"/>
                  </a:lnTo>
                  <a:lnTo>
                    <a:pt x="333" y="536"/>
                  </a:lnTo>
                  <a:lnTo>
                    <a:pt x="259" y="646"/>
                  </a:lnTo>
                  <a:lnTo>
                    <a:pt x="185" y="775"/>
                  </a:lnTo>
                  <a:lnTo>
                    <a:pt x="112" y="904"/>
                  </a:lnTo>
                  <a:lnTo>
                    <a:pt x="56" y="1033"/>
                  </a:lnTo>
                  <a:lnTo>
                    <a:pt x="19" y="1163"/>
                  </a:lnTo>
                  <a:lnTo>
                    <a:pt x="1" y="1310"/>
                  </a:lnTo>
                  <a:lnTo>
                    <a:pt x="1" y="1458"/>
                  </a:lnTo>
                  <a:lnTo>
                    <a:pt x="1" y="1605"/>
                  </a:lnTo>
                  <a:lnTo>
                    <a:pt x="19" y="1734"/>
                  </a:lnTo>
                  <a:lnTo>
                    <a:pt x="56" y="1882"/>
                  </a:lnTo>
                  <a:lnTo>
                    <a:pt x="112" y="2011"/>
                  </a:lnTo>
                  <a:lnTo>
                    <a:pt x="167" y="2140"/>
                  </a:lnTo>
                  <a:lnTo>
                    <a:pt x="241" y="2250"/>
                  </a:lnTo>
                  <a:lnTo>
                    <a:pt x="314" y="2379"/>
                  </a:lnTo>
                  <a:lnTo>
                    <a:pt x="407" y="2472"/>
                  </a:lnTo>
                  <a:lnTo>
                    <a:pt x="517" y="2564"/>
                  </a:lnTo>
                  <a:lnTo>
                    <a:pt x="628" y="2656"/>
                  </a:lnTo>
                  <a:lnTo>
                    <a:pt x="738" y="2730"/>
                  </a:lnTo>
                  <a:lnTo>
                    <a:pt x="868" y="2804"/>
                  </a:lnTo>
                  <a:lnTo>
                    <a:pt x="997" y="2859"/>
                  </a:lnTo>
                  <a:lnTo>
                    <a:pt x="1144" y="2896"/>
                  </a:lnTo>
                  <a:lnTo>
                    <a:pt x="1292" y="2914"/>
                  </a:lnTo>
                  <a:lnTo>
                    <a:pt x="1421" y="2933"/>
                  </a:lnTo>
                  <a:lnTo>
                    <a:pt x="1568" y="2933"/>
                  </a:lnTo>
                  <a:lnTo>
                    <a:pt x="1716" y="2896"/>
                  </a:lnTo>
                  <a:lnTo>
                    <a:pt x="1863" y="2859"/>
                  </a:lnTo>
                  <a:lnTo>
                    <a:pt x="1992" y="2822"/>
                  </a:lnTo>
                  <a:lnTo>
                    <a:pt x="2121" y="2748"/>
                  </a:lnTo>
                  <a:lnTo>
                    <a:pt x="2250" y="2674"/>
                  </a:lnTo>
                  <a:lnTo>
                    <a:pt x="2361" y="2601"/>
                  </a:lnTo>
                  <a:lnTo>
                    <a:pt x="2472" y="2490"/>
                  </a:lnTo>
                  <a:lnTo>
                    <a:pt x="2582" y="2379"/>
                  </a:lnTo>
                  <a:lnTo>
                    <a:pt x="2656" y="2269"/>
                  </a:lnTo>
                  <a:lnTo>
                    <a:pt x="2730" y="2158"/>
                  </a:lnTo>
                  <a:lnTo>
                    <a:pt x="2804" y="2011"/>
                  </a:lnTo>
                  <a:lnTo>
                    <a:pt x="2859" y="1882"/>
                  </a:lnTo>
                  <a:lnTo>
                    <a:pt x="2896" y="1734"/>
                  </a:lnTo>
                  <a:lnTo>
                    <a:pt x="2914" y="1605"/>
                  </a:lnTo>
                  <a:lnTo>
                    <a:pt x="2914" y="1458"/>
                  </a:lnTo>
                  <a:lnTo>
                    <a:pt x="2914" y="1310"/>
                  </a:lnTo>
                  <a:lnTo>
                    <a:pt x="2877" y="1163"/>
                  </a:lnTo>
                  <a:lnTo>
                    <a:pt x="2840" y="1033"/>
                  </a:lnTo>
                  <a:lnTo>
                    <a:pt x="2785" y="886"/>
                  </a:lnTo>
                  <a:lnTo>
                    <a:pt x="2730" y="775"/>
                  </a:lnTo>
                  <a:lnTo>
                    <a:pt x="2656" y="646"/>
                  </a:lnTo>
                  <a:lnTo>
                    <a:pt x="2564" y="536"/>
                  </a:lnTo>
                  <a:lnTo>
                    <a:pt x="2472" y="425"/>
                  </a:lnTo>
                  <a:lnTo>
                    <a:pt x="2361" y="333"/>
                  </a:lnTo>
                  <a:lnTo>
                    <a:pt x="2250" y="259"/>
                  </a:lnTo>
                  <a:lnTo>
                    <a:pt x="2140" y="185"/>
                  </a:lnTo>
                  <a:lnTo>
                    <a:pt x="2011" y="112"/>
                  </a:lnTo>
                  <a:lnTo>
                    <a:pt x="1882" y="75"/>
                  </a:lnTo>
                  <a:lnTo>
                    <a:pt x="1734" y="38"/>
                  </a:lnTo>
                  <a:lnTo>
                    <a:pt x="1605" y="19"/>
                  </a:lnTo>
                  <a:lnTo>
                    <a:pt x="1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5" name="Google Shape;5085;p21"/>
            <p:cNvSpPr/>
            <p:nvPr/>
          </p:nvSpPr>
          <p:spPr>
            <a:xfrm>
              <a:off x="6329325" y="1248525"/>
              <a:ext cx="71925" cy="73775"/>
            </a:xfrm>
            <a:custGeom>
              <a:avLst/>
              <a:gdLst/>
              <a:ahLst/>
              <a:cxnLst/>
              <a:rect l="l" t="t" r="r" b="b"/>
              <a:pathLst>
                <a:path w="2877" h="2951" extrusionOk="0">
                  <a:moveTo>
                    <a:pt x="1420" y="1"/>
                  </a:moveTo>
                  <a:lnTo>
                    <a:pt x="1273" y="19"/>
                  </a:lnTo>
                  <a:lnTo>
                    <a:pt x="1125" y="37"/>
                  </a:lnTo>
                  <a:lnTo>
                    <a:pt x="996" y="93"/>
                  </a:lnTo>
                  <a:lnTo>
                    <a:pt x="867" y="148"/>
                  </a:lnTo>
                  <a:lnTo>
                    <a:pt x="738" y="203"/>
                  </a:lnTo>
                  <a:lnTo>
                    <a:pt x="628" y="277"/>
                  </a:lnTo>
                  <a:lnTo>
                    <a:pt x="517" y="369"/>
                  </a:lnTo>
                  <a:lnTo>
                    <a:pt x="406" y="461"/>
                  </a:lnTo>
                  <a:lnTo>
                    <a:pt x="333" y="572"/>
                  </a:lnTo>
                  <a:lnTo>
                    <a:pt x="240" y="701"/>
                  </a:lnTo>
                  <a:lnTo>
                    <a:pt x="167" y="812"/>
                  </a:lnTo>
                  <a:lnTo>
                    <a:pt x="111" y="941"/>
                  </a:lnTo>
                  <a:lnTo>
                    <a:pt x="56" y="1088"/>
                  </a:lnTo>
                  <a:lnTo>
                    <a:pt x="38" y="1217"/>
                  </a:lnTo>
                  <a:lnTo>
                    <a:pt x="19" y="1365"/>
                  </a:lnTo>
                  <a:lnTo>
                    <a:pt x="1" y="1512"/>
                  </a:lnTo>
                  <a:lnTo>
                    <a:pt x="19" y="1660"/>
                  </a:lnTo>
                  <a:lnTo>
                    <a:pt x="56" y="1807"/>
                  </a:lnTo>
                  <a:lnTo>
                    <a:pt x="93" y="1937"/>
                  </a:lnTo>
                  <a:lnTo>
                    <a:pt x="148" y="2084"/>
                  </a:lnTo>
                  <a:lnTo>
                    <a:pt x="203" y="2213"/>
                  </a:lnTo>
                  <a:lnTo>
                    <a:pt x="296" y="2324"/>
                  </a:lnTo>
                  <a:lnTo>
                    <a:pt x="388" y="2434"/>
                  </a:lnTo>
                  <a:lnTo>
                    <a:pt x="480" y="2545"/>
                  </a:lnTo>
                  <a:lnTo>
                    <a:pt x="591" y="2637"/>
                  </a:lnTo>
                  <a:lnTo>
                    <a:pt x="720" y="2711"/>
                  </a:lnTo>
                  <a:lnTo>
                    <a:pt x="830" y="2785"/>
                  </a:lnTo>
                  <a:lnTo>
                    <a:pt x="978" y="2858"/>
                  </a:lnTo>
                  <a:lnTo>
                    <a:pt x="1107" y="2895"/>
                  </a:lnTo>
                  <a:lnTo>
                    <a:pt x="1254" y="2932"/>
                  </a:lnTo>
                  <a:lnTo>
                    <a:pt x="1402" y="2951"/>
                  </a:lnTo>
                  <a:lnTo>
                    <a:pt x="1660" y="2932"/>
                  </a:lnTo>
                  <a:lnTo>
                    <a:pt x="1881" y="2895"/>
                  </a:lnTo>
                  <a:lnTo>
                    <a:pt x="2103" y="2803"/>
                  </a:lnTo>
                  <a:lnTo>
                    <a:pt x="2305" y="2674"/>
                  </a:lnTo>
                  <a:lnTo>
                    <a:pt x="2490" y="2527"/>
                  </a:lnTo>
                  <a:lnTo>
                    <a:pt x="2656" y="2342"/>
                  </a:lnTo>
                  <a:lnTo>
                    <a:pt x="2785" y="2139"/>
                  </a:lnTo>
                  <a:lnTo>
                    <a:pt x="2877" y="1918"/>
                  </a:lnTo>
                  <a:lnTo>
                    <a:pt x="2877" y="1015"/>
                  </a:lnTo>
                  <a:lnTo>
                    <a:pt x="2785" y="812"/>
                  </a:lnTo>
                  <a:lnTo>
                    <a:pt x="2674" y="627"/>
                  </a:lnTo>
                  <a:lnTo>
                    <a:pt x="2545" y="461"/>
                  </a:lnTo>
                  <a:lnTo>
                    <a:pt x="2379" y="314"/>
                  </a:lnTo>
                  <a:lnTo>
                    <a:pt x="2195" y="185"/>
                  </a:lnTo>
                  <a:lnTo>
                    <a:pt x="1992" y="93"/>
                  </a:lnTo>
                  <a:lnTo>
                    <a:pt x="1789" y="37"/>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6" name="Google Shape;5086;p21"/>
            <p:cNvSpPr/>
            <p:nvPr/>
          </p:nvSpPr>
          <p:spPr>
            <a:xfrm>
              <a:off x="5627750" y="1043400"/>
              <a:ext cx="72875" cy="72850"/>
            </a:xfrm>
            <a:custGeom>
              <a:avLst/>
              <a:gdLst/>
              <a:ahLst/>
              <a:cxnLst/>
              <a:rect l="l" t="t" r="r" b="b"/>
              <a:pathLst>
                <a:path w="2915" h="2914" extrusionOk="0">
                  <a:moveTo>
                    <a:pt x="1328" y="1"/>
                  </a:moveTo>
                  <a:lnTo>
                    <a:pt x="1181" y="37"/>
                  </a:lnTo>
                  <a:lnTo>
                    <a:pt x="1052" y="74"/>
                  </a:lnTo>
                  <a:lnTo>
                    <a:pt x="923" y="111"/>
                  </a:lnTo>
                  <a:lnTo>
                    <a:pt x="794" y="185"/>
                  </a:lnTo>
                  <a:lnTo>
                    <a:pt x="665" y="259"/>
                  </a:lnTo>
                  <a:lnTo>
                    <a:pt x="554" y="332"/>
                  </a:lnTo>
                  <a:lnTo>
                    <a:pt x="443" y="425"/>
                  </a:lnTo>
                  <a:lnTo>
                    <a:pt x="351" y="535"/>
                  </a:lnTo>
                  <a:lnTo>
                    <a:pt x="277" y="646"/>
                  </a:lnTo>
                  <a:lnTo>
                    <a:pt x="185" y="756"/>
                  </a:lnTo>
                  <a:lnTo>
                    <a:pt x="130" y="886"/>
                  </a:lnTo>
                  <a:lnTo>
                    <a:pt x="75" y="1033"/>
                  </a:lnTo>
                  <a:lnTo>
                    <a:pt x="38" y="1162"/>
                  </a:lnTo>
                  <a:lnTo>
                    <a:pt x="19" y="1310"/>
                  </a:lnTo>
                  <a:lnTo>
                    <a:pt x="1" y="1457"/>
                  </a:lnTo>
                  <a:lnTo>
                    <a:pt x="19" y="1586"/>
                  </a:lnTo>
                  <a:lnTo>
                    <a:pt x="38" y="1734"/>
                  </a:lnTo>
                  <a:lnTo>
                    <a:pt x="75" y="1881"/>
                  </a:lnTo>
                  <a:lnTo>
                    <a:pt x="111" y="2010"/>
                  </a:lnTo>
                  <a:lnTo>
                    <a:pt x="185" y="2139"/>
                  </a:lnTo>
                  <a:lnTo>
                    <a:pt x="259" y="2250"/>
                  </a:lnTo>
                  <a:lnTo>
                    <a:pt x="333" y="2361"/>
                  </a:lnTo>
                  <a:lnTo>
                    <a:pt x="425" y="2471"/>
                  </a:lnTo>
                  <a:lnTo>
                    <a:pt x="536" y="2563"/>
                  </a:lnTo>
                  <a:lnTo>
                    <a:pt x="646" y="2656"/>
                  </a:lnTo>
                  <a:lnTo>
                    <a:pt x="775" y="2729"/>
                  </a:lnTo>
                  <a:lnTo>
                    <a:pt x="904" y="2803"/>
                  </a:lnTo>
                  <a:lnTo>
                    <a:pt x="1033" y="2840"/>
                  </a:lnTo>
                  <a:lnTo>
                    <a:pt x="1162" y="2877"/>
                  </a:lnTo>
                  <a:lnTo>
                    <a:pt x="1310" y="2914"/>
                  </a:lnTo>
                  <a:lnTo>
                    <a:pt x="1605" y="2914"/>
                  </a:lnTo>
                  <a:lnTo>
                    <a:pt x="1734" y="2895"/>
                  </a:lnTo>
                  <a:lnTo>
                    <a:pt x="1882" y="2858"/>
                  </a:lnTo>
                  <a:lnTo>
                    <a:pt x="2011" y="2803"/>
                  </a:lnTo>
                  <a:lnTo>
                    <a:pt x="2140" y="2748"/>
                  </a:lnTo>
                  <a:lnTo>
                    <a:pt x="2250" y="2674"/>
                  </a:lnTo>
                  <a:lnTo>
                    <a:pt x="2379" y="2582"/>
                  </a:lnTo>
                  <a:lnTo>
                    <a:pt x="2472" y="2490"/>
                  </a:lnTo>
                  <a:lnTo>
                    <a:pt x="2582" y="2379"/>
                  </a:lnTo>
                  <a:lnTo>
                    <a:pt x="2656" y="2268"/>
                  </a:lnTo>
                  <a:lnTo>
                    <a:pt x="2730" y="2158"/>
                  </a:lnTo>
                  <a:lnTo>
                    <a:pt x="2803" y="2029"/>
                  </a:lnTo>
                  <a:lnTo>
                    <a:pt x="2859" y="1900"/>
                  </a:lnTo>
                  <a:lnTo>
                    <a:pt x="2896" y="1752"/>
                  </a:lnTo>
                  <a:lnTo>
                    <a:pt x="2914" y="1623"/>
                  </a:lnTo>
                  <a:lnTo>
                    <a:pt x="2914" y="1476"/>
                  </a:lnTo>
                  <a:lnTo>
                    <a:pt x="2914" y="1328"/>
                  </a:lnTo>
                  <a:lnTo>
                    <a:pt x="2896" y="1181"/>
                  </a:lnTo>
                  <a:lnTo>
                    <a:pt x="2859" y="1051"/>
                  </a:lnTo>
                  <a:lnTo>
                    <a:pt x="2803" y="904"/>
                  </a:lnTo>
                  <a:lnTo>
                    <a:pt x="2748" y="793"/>
                  </a:lnTo>
                  <a:lnTo>
                    <a:pt x="2674" y="664"/>
                  </a:lnTo>
                  <a:lnTo>
                    <a:pt x="2582" y="554"/>
                  </a:lnTo>
                  <a:lnTo>
                    <a:pt x="2490" y="443"/>
                  </a:lnTo>
                  <a:lnTo>
                    <a:pt x="2398" y="351"/>
                  </a:lnTo>
                  <a:lnTo>
                    <a:pt x="2287" y="259"/>
                  </a:lnTo>
                  <a:lnTo>
                    <a:pt x="2158" y="185"/>
                  </a:lnTo>
                  <a:lnTo>
                    <a:pt x="2029" y="130"/>
                  </a:lnTo>
                  <a:lnTo>
                    <a:pt x="1900" y="74"/>
                  </a:lnTo>
                  <a:lnTo>
                    <a:pt x="1752" y="37"/>
                  </a:lnTo>
                  <a:lnTo>
                    <a:pt x="1623"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7" name="Google Shape;5087;p21"/>
            <p:cNvSpPr/>
            <p:nvPr/>
          </p:nvSpPr>
          <p:spPr>
            <a:xfrm>
              <a:off x="5168650" y="390225"/>
              <a:ext cx="72400" cy="72400"/>
            </a:xfrm>
            <a:custGeom>
              <a:avLst/>
              <a:gdLst/>
              <a:ahLst/>
              <a:cxnLst/>
              <a:rect l="l" t="t" r="r" b="b"/>
              <a:pathLst>
                <a:path w="2896" h="2896" extrusionOk="0">
                  <a:moveTo>
                    <a:pt x="1291" y="1"/>
                  </a:moveTo>
                  <a:lnTo>
                    <a:pt x="1144" y="19"/>
                  </a:lnTo>
                  <a:lnTo>
                    <a:pt x="1015" y="56"/>
                  </a:lnTo>
                  <a:lnTo>
                    <a:pt x="885" y="111"/>
                  </a:lnTo>
                  <a:lnTo>
                    <a:pt x="756" y="185"/>
                  </a:lnTo>
                  <a:lnTo>
                    <a:pt x="627" y="259"/>
                  </a:lnTo>
                  <a:lnTo>
                    <a:pt x="517" y="332"/>
                  </a:lnTo>
                  <a:lnTo>
                    <a:pt x="425" y="443"/>
                  </a:lnTo>
                  <a:lnTo>
                    <a:pt x="332" y="535"/>
                  </a:lnTo>
                  <a:lnTo>
                    <a:pt x="240" y="646"/>
                  </a:lnTo>
                  <a:lnTo>
                    <a:pt x="166" y="775"/>
                  </a:lnTo>
                  <a:lnTo>
                    <a:pt x="111" y="904"/>
                  </a:lnTo>
                  <a:lnTo>
                    <a:pt x="56" y="1033"/>
                  </a:lnTo>
                  <a:lnTo>
                    <a:pt x="19" y="1181"/>
                  </a:lnTo>
                  <a:lnTo>
                    <a:pt x="0" y="1310"/>
                  </a:lnTo>
                  <a:lnTo>
                    <a:pt x="0" y="1457"/>
                  </a:lnTo>
                  <a:lnTo>
                    <a:pt x="0" y="1605"/>
                  </a:lnTo>
                  <a:lnTo>
                    <a:pt x="37" y="1752"/>
                  </a:lnTo>
                  <a:lnTo>
                    <a:pt x="74" y="1881"/>
                  </a:lnTo>
                  <a:lnTo>
                    <a:pt x="111" y="2010"/>
                  </a:lnTo>
                  <a:lnTo>
                    <a:pt x="185" y="2139"/>
                  </a:lnTo>
                  <a:lnTo>
                    <a:pt x="259" y="2268"/>
                  </a:lnTo>
                  <a:lnTo>
                    <a:pt x="351" y="2379"/>
                  </a:lnTo>
                  <a:lnTo>
                    <a:pt x="443" y="2471"/>
                  </a:lnTo>
                  <a:lnTo>
                    <a:pt x="554" y="2564"/>
                  </a:lnTo>
                  <a:lnTo>
                    <a:pt x="664" y="2656"/>
                  </a:lnTo>
                  <a:lnTo>
                    <a:pt x="775" y="2729"/>
                  </a:lnTo>
                  <a:lnTo>
                    <a:pt x="904" y="2785"/>
                  </a:lnTo>
                  <a:lnTo>
                    <a:pt x="1033" y="2840"/>
                  </a:lnTo>
                  <a:lnTo>
                    <a:pt x="1180" y="2877"/>
                  </a:lnTo>
                  <a:lnTo>
                    <a:pt x="1310" y="2895"/>
                  </a:lnTo>
                  <a:lnTo>
                    <a:pt x="1605" y="2895"/>
                  </a:lnTo>
                  <a:lnTo>
                    <a:pt x="1752" y="2859"/>
                  </a:lnTo>
                  <a:lnTo>
                    <a:pt x="1881" y="2822"/>
                  </a:lnTo>
                  <a:lnTo>
                    <a:pt x="2010" y="2766"/>
                  </a:lnTo>
                  <a:lnTo>
                    <a:pt x="2139" y="2711"/>
                  </a:lnTo>
                  <a:lnTo>
                    <a:pt x="2268" y="2637"/>
                  </a:lnTo>
                  <a:lnTo>
                    <a:pt x="2379" y="2545"/>
                  </a:lnTo>
                  <a:lnTo>
                    <a:pt x="2471" y="2453"/>
                  </a:lnTo>
                  <a:lnTo>
                    <a:pt x="2582" y="2342"/>
                  </a:lnTo>
                  <a:lnTo>
                    <a:pt x="2656" y="2232"/>
                  </a:lnTo>
                  <a:lnTo>
                    <a:pt x="2729" y="2121"/>
                  </a:lnTo>
                  <a:lnTo>
                    <a:pt x="2785" y="1992"/>
                  </a:lnTo>
                  <a:lnTo>
                    <a:pt x="2840" y="1863"/>
                  </a:lnTo>
                  <a:lnTo>
                    <a:pt x="2877" y="1715"/>
                  </a:lnTo>
                  <a:lnTo>
                    <a:pt x="2895" y="1586"/>
                  </a:lnTo>
                  <a:lnTo>
                    <a:pt x="2895" y="1439"/>
                  </a:lnTo>
                  <a:lnTo>
                    <a:pt x="2895" y="1291"/>
                  </a:lnTo>
                  <a:lnTo>
                    <a:pt x="2877" y="1144"/>
                  </a:lnTo>
                  <a:lnTo>
                    <a:pt x="2840" y="1015"/>
                  </a:lnTo>
                  <a:lnTo>
                    <a:pt x="2785" y="886"/>
                  </a:lnTo>
                  <a:lnTo>
                    <a:pt x="2711" y="757"/>
                  </a:lnTo>
                  <a:lnTo>
                    <a:pt x="2637" y="628"/>
                  </a:lnTo>
                  <a:lnTo>
                    <a:pt x="2563" y="517"/>
                  </a:lnTo>
                  <a:lnTo>
                    <a:pt x="2453" y="425"/>
                  </a:lnTo>
                  <a:lnTo>
                    <a:pt x="2361" y="314"/>
                  </a:lnTo>
                  <a:lnTo>
                    <a:pt x="2250" y="240"/>
                  </a:lnTo>
                  <a:lnTo>
                    <a:pt x="2121" y="167"/>
                  </a:lnTo>
                  <a:lnTo>
                    <a:pt x="1992" y="111"/>
                  </a:lnTo>
                  <a:lnTo>
                    <a:pt x="1863" y="56"/>
                  </a:lnTo>
                  <a:lnTo>
                    <a:pt x="1715"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8" name="Google Shape;5088;p21"/>
            <p:cNvSpPr/>
            <p:nvPr/>
          </p:nvSpPr>
          <p:spPr>
            <a:xfrm>
              <a:off x="5117475" y="238125"/>
              <a:ext cx="71950" cy="50250"/>
            </a:xfrm>
            <a:custGeom>
              <a:avLst/>
              <a:gdLst/>
              <a:ahLst/>
              <a:cxnLst/>
              <a:rect l="l" t="t" r="r" b="b"/>
              <a:pathLst>
                <a:path w="2878" h="2010" extrusionOk="0">
                  <a:moveTo>
                    <a:pt x="130" y="0"/>
                  </a:moveTo>
                  <a:lnTo>
                    <a:pt x="75" y="129"/>
                  </a:lnTo>
                  <a:lnTo>
                    <a:pt x="38" y="277"/>
                  </a:lnTo>
                  <a:lnTo>
                    <a:pt x="1" y="406"/>
                  </a:lnTo>
                  <a:lnTo>
                    <a:pt x="1" y="553"/>
                  </a:lnTo>
                  <a:lnTo>
                    <a:pt x="1" y="701"/>
                  </a:lnTo>
                  <a:lnTo>
                    <a:pt x="38" y="848"/>
                  </a:lnTo>
                  <a:lnTo>
                    <a:pt x="75" y="977"/>
                  </a:lnTo>
                  <a:lnTo>
                    <a:pt x="111" y="1125"/>
                  </a:lnTo>
                  <a:lnTo>
                    <a:pt x="185" y="1254"/>
                  </a:lnTo>
                  <a:lnTo>
                    <a:pt x="259" y="1364"/>
                  </a:lnTo>
                  <a:lnTo>
                    <a:pt x="333" y="1475"/>
                  </a:lnTo>
                  <a:lnTo>
                    <a:pt x="425" y="1586"/>
                  </a:lnTo>
                  <a:lnTo>
                    <a:pt x="535" y="1678"/>
                  </a:lnTo>
                  <a:lnTo>
                    <a:pt x="646" y="1752"/>
                  </a:lnTo>
                  <a:lnTo>
                    <a:pt x="757" y="1825"/>
                  </a:lnTo>
                  <a:lnTo>
                    <a:pt x="886" y="1899"/>
                  </a:lnTo>
                  <a:lnTo>
                    <a:pt x="1015" y="1936"/>
                  </a:lnTo>
                  <a:lnTo>
                    <a:pt x="1162" y="1973"/>
                  </a:lnTo>
                  <a:lnTo>
                    <a:pt x="1310" y="1991"/>
                  </a:lnTo>
                  <a:lnTo>
                    <a:pt x="1457" y="2010"/>
                  </a:lnTo>
                  <a:lnTo>
                    <a:pt x="1605" y="1991"/>
                  </a:lnTo>
                  <a:lnTo>
                    <a:pt x="1734" y="1973"/>
                  </a:lnTo>
                  <a:lnTo>
                    <a:pt x="1881" y="1936"/>
                  </a:lnTo>
                  <a:lnTo>
                    <a:pt x="2011" y="1881"/>
                  </a:lnTo>
                  <a:lnTo>
                    <a:pt x="2140" y="1825"/>
                  </a:lnTo>
                  <a:lnTo>
                    <a:pt x="2250" y="1752"/>
                  </a:lnTo>
                  <a:lnTo>
                    <a:pt x="2361" y="1659"/>
                  </a:lnTo>
                  <a:lnTo>
                    <a:pt x="2472" y="1567"/>
                  </a:lnTo>
                  <a:lnTo>
                    <a:pt x="2564" y="1457"/>
                  </a:lnTo>
                  <a:lnTo>
                    <a:pt x="2637" y="1346"/>
                  </a:lnTo>
                  <a:lnTo>
                    <a:pt x="2711" y="1235"/>
                  </a:lnTo>
                  <a:lnTo>
                    <a:pt x="2767" y="1106"/>
                  </a:lnTo>
                  <a:lnTo>
                    <a:pt x="2822" y="977"/>
                  </a:lnTo>
                  <a:lnTo>
                    <a:pt x="2859" y="830"/>
                  </a:lnTo>
                  <a:lnTo>
                    <a:pt x="2877" y="682"/>
                  </a:lnTo>
                  <a:lnTo>
                    <a:pt x="2877" y="553"/>
                  </a:lnTo>
                  <a:lnTo>
                    <a:pt x="2877" y="406"/>
                  </a:lnTo>
                  <a:lnTo>
                    <a:pt x="2840" y="258"/>
                  </a:lnTo>
                  <a:lnTo>
                    <a:pt x="2803" y="129"/>
                  </a:lnTo>
                  <a:lnTo>
                    <a:pt x="27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9" name="Google Shape;5089;p21"/>
            <p:cNvSpPr/>
            <p:nvPr/>
          </p:nvSpPr>
          <p:spPr>
            <a:xfrm>
              <a:off x="5285275" y="655275"/>
              <a:ext cx="72850" cy="72850"/>
            </a:xfrm>
            <a:custGeom>
              <a:avLst/>
              <a:gdLst/>
              <a:ahLst/>
              <a:cxnLst/>
              <a:rect l="l" t="t" r="r" b="b"/>
              <a:pathLst>
                <a:path w="2914" h="2914" extrusionOk="0">
                  <a:moveTo>
                    <a:pt x="1346" y="1"/>
                  </a:moveTo>
                  <a:lnTo>
                    <a:pt x="1199" y="19"/>
                  </a:lnTo>
                  <a:lnTo>
                    <a:pt x="1051" y="56"/>
                  </a:lnTo>
                  <a:lnTo>
                    <a:pt x="922" y="111"/>
                  </a:lnTo>
                  <a:lnTo>
                    <a:pt x="793" y="167"/>
                  </a:lnTo>
                  <a:lnTo>
                    <a:pt x="682" y="240"/>
                  </a:lnTo>
                  <a:lnTo>
                    <a:pt x="572" y="332"/>
                  </a:lnTo>
                  <a:lnTo>
                    <a:pt x="461" y="425"/>
                  </a:lnTo>
                  <a:lnTo>
                    <a:pt x="369" y="517"/>
                  </a:lnTo>
                  <a:lnTo>
                    <a:pt x="277" y="646"/>
                  </a:lnTo>
                  <a:lnTo>
                    <a:pt x="203" y="757"/>
                  </a:lnTo>
                  <a:lnTo>
                    <a:pt x="129" y="886"/>
                  </a:lnTo>
                  <a:lnTo>
                    <a:pt x="74" y="1015"/>
                  </a:lnTo>
                  <a:lnTo>
                    <a:pt x="37" y="1162"/>
                  </a:lnTo>
                  <a:lnTo>
                    <a:pt x="19" y="1291"/>
                  </a:lnTo>
                  <a:lnTo>
                    <a:pt x="0" y="1439"/>
                  </a:lnTo>
                  <a:lnTo>
                    <a:pt x="19" y="1586"/>
                  </a:lnTo>
                  <a:lnTo>
                    <a:pt x="37" y="1734"/>
                  </a:lnTo>
                  <a:lnTo>
                    <a:pt x="74" y="1863"/>
                  </a:lnTo>
                  <a:lnTo>
                    <a:pt x="111" y="1992"/>
                  </a:lnTo>
                  <a:lnTo>
                    <a:pt x="185" y="2121"/>
                  </a:lnTo>
                  <a:lnTo>
                    <a:pt x="258" y="2250"/>
                  </a:lnTo>
                  <a:lnTo>
                    <a:pt x="332" y="2361"/>
                  </a:lnTo>
                  <a:lnTo>
                    <a:pt x="424" y="2471"/>
                  </a:lnTo>
                  <a:lnTo>
                    <a:pt x="535" y="2563"/>
                  </a:lnTo>
                  <a:lnTo>
                    <a:pt x="646" y="2656"/>
                  </a:lnTo>
                  <a:lnTo>
                    <a:pt x="756" y="2729"/>
                  </a:lnTo>
                  <a:lnTo>
                    <a:pt x="885" y="2785"/>
                  </a:lnTo>
                  <a:lnTo>
                    <a:pt x="1014" y="2840"/>
                  </a:lnTo>
                  <a:lnTo>
                    <a:pt x="1162" y="2877"/>
                  </a:lnTo>
                  <a:lnTo>
                    <a:pt x="1291" y="2914"/>
                  </a:lnTo>
                  <a:lnTo>
                    <a:pt x="1586" y="2914"/>
                  </a:lnTo>
                  <a:lnTo>
                    <a:pt x="1733" y="2895"/>
                  </a:lnTo>
                  <a:lnTo>
                    <a:pt x="1863" y="2858"/>
                  </a:lnTo>
                  <a:lnTo>
                    <a:pt x="2010" y="2803"/>
                  </a:lnTo>
                  <a:lnTo>
                    <a:pt x="2139" y="2748"/>
                  </a:lnTo>
                  <a:lnTo>
                    <a:pt x="2250" y="2674"/>
                  </a:lnTo>
                  <a:lnTo>
                    <a:pt x="2360" y="2582"/>
                  </a:lnTo>
                  <a:lnTo>
                    <a:pt x="2471" y="2490"/>
                  </a:lnTo>
                  <a:lnTo>
                    <a:pt x="2563" y="2398"/>
                  </a:lnTo>
                  <a:lnTo>
                    <a:pt x="2655" y="2287"/>
                  </a:lnTo>
                  <a:lnTo>
                    <a:pt x="2729" y="2158"/>
                  </a:lnTo>
                  <a:lnTo>
                    <a:pt x="2803" y="2029"/>
                  </a:lnTo>
                  <a:lnTo>
                    <a:pt x="2840" y="1900"/>
                  </a:lnTo>
                  <a:lnTo>
                    <a:pt x="2895" y="1771"/>
                  </a:lnTo>
                  <a:lnTo>
                    <a:pt x="2913" y="1623"/>
                  </a:lnTo>
                  <a:lnTo>
                    <a:pt x="2913" y="1476"/>
                  </a:lnTo>
                  <a:lnTo>
                    <a:pt x="2913" y="1328"/>
                  </a:lnTo>
                  <a:lnTo>
                    <a:pt x="2895" y="1199"/>
                  </a:lnTo>
                  <a:lnTo>
                    <a:pt x="2858" y="1052"/>
                  </a:lnTo>
                  <a:lnTo>
                    <a:pt x="2821" y="922"/>
                  </a:lnTo>
                  <a:lnTo>
                    <a:pt x="2748" y="793"/>
                  </a:lnTo>
                  <a:lnTo>
                    <a:pt x="2674" y="664"/>
                  </a:lnTo>
                  <a:lnTo>
                    <a:pt x="2600" y="554"/>
                  </a:lnTo>
                  <a:lnTo>
                    <a:pt x="2508" y="462"/>
                  </a:lnTo>
                  <a:lnTo>
                    <a:pt x="2397" y="351"/>
                  </a:lnTo>
                  <a:lnTo>
                    <a:pt x="2287" y="277"/>
                  </a:lnTo>
                  <a:lnTo>
                    <a:pt x="2176" y="185"/>
                  </a:lnTo>
                  <a:lnTo>
                    <a:pt x="2047" y="130"/>
                  </a:lnTo>
                  <a:lnTo>
                    <a:pt x="1918" y="74"/>
                  </a:lnTo>
                  <a:lnTo>
                    <a:pt x="1770" y="37"/>
                  </a:lnTo>
                  <a:lnTo>
                    <a:pt x="1623" y="19"/>
                  </a:lnTo>
                  <a:lnTo>
                    <a:pt x="14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0" name="Google Shape;5090;p21"/>
            <p:cNvSpPr/>
            <p:nvPr/>
          </p:nvSpPr>
          <p:spPr>
            <a:xfrm>
              <a:off x="5220275" y="561250"/>
              <a:ext cx="72400" cy="72375"/>
            </a:xfrm>
            <a:custGeom>
              <a:avLst/>
              <a:gdLst/>
              <a:ahLst/>
              <a:cxnLst/>
              <a:rect l="l" t="t" r="r" b="b"/>
              <a:pathLst>
                <a:path w="2896" h="2895" extrusionOk="0">
                  <a:moveTo>
                    <a:pt x="1439" y="0"/>
                  </a:moveTo>
                  <a:lnTo>
                    <a:pt x="1291" y="19"/>
                  </a:lnTo>
                  <a:lnTo>
                    <a:pt x="1162" y="37"/>
                  </a:lnTo>
                  <a:lnTo>
                    <a:pt x="1033" y="74"/>
                  </a:lnTo>
                  <a:lnTo>
                    <a:pt x="904" y="111"/>
                  </a:lnTo>
                  <a:lnTo>
                    <a:pt x="775" y="185"/>
                  </a:lnTo>
                  <a:lnTo>
                    <a:pt x="664" y="240"/>
                  </a:lnTo>
                  <a:lnTo>
                    <a:pt x="554" y="332"/>
                  </a:lnTo>
                  <a:lnTo>
                    <a:pt x="443" y="424"/>
                  </a:lnTo>
                  <a:lnTo>
                    <a:pt x="351" y="516"/>
                  </a:lnTo>
                  <a:lnTo>
                    <a:pt x="259" y="627"/>
                  </a:lnTo>
                  <a:lnTo>
                    <a:pt x="185" y="738"/>
                  </a:lnTo>
                  <a:lnTo>
                    <a:pt x="130" y="867"/>
                  </a:lnTo>
                  <a:lnTo>
                    <a:pt x="74" y="996"/>
                  </a:lnTo>
                  <a:lnTo>
                    <a:pt x="37" y="1125"/>
                  </a:lnTo>
                  <a:lnTo>
                    <a:pt x="0" y="1272"/>
                  </a:lnTo>
                  <a:lnTo>
                    <a:pt x="0" y="1401"/>
                  </a:lnTo>
                  <a:lnTo>
                    <a:pt x="0" y="1549"/>
                  </a:lnTo>
                  <a:lnTo>
                    <a:pt x="19" y="1696"/>
                  </a:lnTo>
                  <a:lnTo>
                    <a:pt x="37" y="1826"/>
                  </a:lnTo>
                  <a:lnTo>
                    <a:pt x="93" y="1973"/>
                  </a:lnTo>
                  <a:lnTo>
                    <a:pt x="148" y="2102"/>
                  </a:lnTo>
                  <a:lnTo>
                    <a:pt x="222" y="2213"/>
                  </a:lnTo>
                  <a:lnTo>
                    <a:pt x="296" y="2323"/>
                  </a:lnTo>
                  <a:lnTo>
                    <a:pt x="388" y="2434"/>
                  </a:lnTo>
                  <a:lnTo>
                    <a:pt x="498" y="2545"/>
                  </a:lnTo>
                  <a:lnTo>
                    <a:pt x="609" y="2618"/>
                  </a:lnTo>
                  <a:lnTo>
                    <a:pt x="720" y="2711"/>
                  </a:lnTo>
                  <a:lnTo>
                    <a:pt x="849" y="2766"/>
                  </a:lnTo>
                  <a:lnTo>
                    <a:pt x="978" y="2821"/>
                  </a:lnTo>
                  <a:lnTo>
                    <a:pt x="1125" y="2858"/>
                  </a:lnTo>
                  <a:lnTo>
                    <a:pt x="1254" y="2895"/>
                  </a:lnTo>
                  <a:lnTo>
                    <a:pt x="1549" y="2895"/>
                  </a:lnTo>
                  <a:lnTo>
                    <a:pt x="1697" y="2877"/>
                  </a:lnTo>
                  <a:lnTo>
                    <a:pt x="1826" y="2840"/>
                  </a:lnTo>
                  <a:lnTo>
                    <a:pt x="1973" y="2803"/>
                  </a:lnTo>
                  <a:lnTo>
                    <a:pt x="2102" y="2729"/>
                  </a:lnTo>
                  <a:lnTo>
                    <a:pt x="2213" y="2674"/>
                  </a:lnTo>
                  <a:lnTo>
                    <a:pt x="2324" y="2582"/>
                  </a:lnTo>
                  <a:lnTo>
                    <a:pt x="2434" y="2489"/>
                  </a:lnTo>
                  <a:lnTo>
                    <a:pt x="2527" y="2379"/>
                  </a:lnTo>
                  <a:lnTo>
                    <a:pt x="2619" y="2268"/>
                  </a:lnTo>
                  <a:lnTo>
                    <a:pt x="2692" y="2157"/>
                  </a:lnTo>
                  <a:lnTo>
                    <a:pt x="2766" y="2028"/>
                  </a:lnTo>
                  <a:lnTo>
                    <a:pt x="2822" y="1899"/>
                  </a:lnTo>
                  <a:lnTo>
                    <a:pt x="2858" y="1752"/>
                  </a:lnTo>
                  <a:lnTo>
                    <a:pt x="2877" y="1623"/>
                  </a:lnTo>
                  <a:lnTo>
                    <a:pt x="2895" y="1475"/>
                  </a:lnTo>
                  <a:lnTo>
                    <a:pt x="2877" y="1328"/>
                  </a:lnTo>
                  <a:lnTo>
                    <a:pt x="2858" y="1180"/>
                  </a:lnTo>
                  <a:lnTo>
                    <a:pt x="2822" y="1051"/>
                  </a:lnTo>
                  <a:lnTo>
                    <a:pt x="2785" y="904"/>
                  </a:lnTo>
                  <a:lnTo>
                    <a:pt x="2711" y="793"/>
                  </a:lnTo>
                  <a:lnTo>
                    <a:pt x="2637" y="664"/>
                  </a:lnTo>
                  <a:lnTo>
                    <a:pt x="2563" y="553"/>
                  </a:lnTo>
                  <a:lnTo>
                    <a:pt x="2471" y="443"/>
                  </a:lnTo>
                  <a:lnTo>
                    <a:pt x="2361" y="350"/>
                  </a:lnTo>
                  <a:lnTo>
                    <a:pt x="2250"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1" name="Google Shape;5091;p21"/>
            <p:cNvSpPr/>
            <p:nvPr/>
          </p:nvSpPr>
          <p:spPr>
            <a:xfrm>
              <a:off x="5416650" y="843800"/>
              <a:ext cx="72850" cy="72875"/>
            </a:xfrm>
            <a:custGeom>
              <a:avLst/>
              <a:gdLst/>
              <a:ahLst/>
              <a:cxnLst/>
              <a:rect l="l" t="t" r="r" b="b"/>
              <a:pathLst>
                <a:path w="2914" h="2915" extrusionOk="0">
                  <a:moveTo>
                    <a:pt x="1309" y="1"/>
                  </a:moveTo>
                  <a:lnTo>
                    <a:pt x="1162" y="38"/>
                  </a:lnTo>
                  <a:lnTo>
                    <a:pt x="1014" y="75"/>
                  </a:lnTo>
                  <a:lnTo>
                    <a:pt x="885" y="111"/>
                  </a:lnTo>
                  <a:lnTo>
                    <a:pt x="756" y="185"/>
                  </a:lnTo>
                  <a:lnTo>
                    <a:pt x="645" y="259"/>
                  </a:lnTo>
                  <a:lnTo>
                    <a:pt x="535" y="351"/>
                  </a:lnTo>
                  <a:lnTo>
                    <a:pt x="424" y="443"/>
                  </a:lnTo>
                  <a:lnTo>
                    <a:pt x="332" y="554"/>
                  </a:lnTo>
                  <a:lnTo>
                    <a:pt x="258" y="665"/>
                  </a:lnTo>
                  <a:lnTo>
                    <a:pt x="185" y="775"/>
                  </a:lnTo>
                  <a:lnTo>
                    <a:pt x="111" y="904"/>
                  </a:lnTo>
                  <a:lnTo>
                    <a:pt x="74" y="1033"/>
                  </a:lnTo>
                  <a:lnTo>
                    <a:pt x="37" y="1181"/>
                  </a:lnTo>
                  <a:lnTo>
                    <a:pt x="19" y="1328"/>
                  </a:lnTo>
                  <a:lnTo>
                    <a:pt x="0" y="1457"/>
                  </a:lnTo>
                  <a:lnTo>
                    <a:pt x="19" y="1605"/>
                  </a:lnTo>
                  <a:lnTo>
                    <a:pt x="37" y="1752"/>
                  </a:lnTo>
                  <a:lnTo>
                    <a:pt x="74" y="1881"/>
                  </a:lnTo>
                  <a:lnTo>
                    <a:pt x="129" y="2029"/>
                  </a:lnTo>
                  <a:lnTo>
                    <a:pt x="185" y="2158"/>
                  </a:lnTo>
                  <a:lnTo>
                    <a:pt x="258" y="2269"/>
                  </a:lnTo>
                  <a:lnTo>
                    <a:pt x="350" y="2379"/>
                  </a:lnTo>
                  <a:lnTo>
                    <a:pt x="443" y="2490"/>
                  </a:lnTo>
                  <a:lnTo>
                    <a:pt x="553" y="2582"/>
                  </a:lnTo>
                  <a:lnTo>
                    <a:pt x="664" y="2656"/>
                  </a:lnTo>
                  <a:lnTo>
                    <a:pt x="793" y="2730"/>
                  </a:lnTo>
                  <a:lnTo>
                    <a:pt x="922" y="2803"/>
                  </a:lnTo>
                  <a:lnTo>
                    <a:pt x="1051" y="2840"/>
                  </a:lnTo>
                  <a:lnTo>
                    <a:pt x="1180" y="2877"/>
                  </a:lnTo>
                  <a:lnTo>
                    <a:pt x="1328" y="2896"/>
                  </a:lnTo>
                  <a:lnTo>
                    <a:pt x="1475" y="2914"/>
                  </a:lnTo>
                  <a:lnTo>
                    <a:pt x="1623" y="2896"/>
                  </a:lnTo>
                  <a:lnTo>
                    <a:pt x="1752" y="2877"/>
                  </a:lnTo>
                  <a:lnTo>
                    <a:pt x="1899" y="2840"/>
                  </a:lnTo>
                  <a:lnTo>
                    <a:pt x="2028" y="2785"/>
                  </a:lnTo>
                  <a:lnTo>
                    <a:pt x="2157" y="2730"/>
                  </a:lnTo>
                  <a:lnTo>
                    <a:pt x="2268" y="2656"/>
                  </a:lnTo>
                  <a:lnTo>
                    <a:pt x="2397" y="2564"/>
                  </a:lnTo>
                  <a:lnTo>
                    <a:pt x="2489" y="2471"/>
                  </a:lnTo>
                  <a:lnTo>
                    <a:pt x="2581" y="2361"/>
                  </a:lnTo>
                  <a:lnTo>
                    <a:pt x="2674" y="2250"/>
                  </a:lnTo>
                  <a:lnTo>
                    <a:pt x="2747" y="2121"/>
                  </a:lnTo>
                  <a:lnTo>
                    <a:pt x="2803" y="1992"/>
                  </a:lnTo>
                  <a:lnTo>
                    <a:pt x="2858" y="1863"/>
                  </a:lnTo>
                  <a:lnTo>
                    <a:pt x="2895" y="1734"/>
                  </a:lnTo>
                  <a:lnTo>
                    <a:pt x="2913" y="1586"/>
                  </a:lnTo>
                  <a:lnTo>
                    <a:pt x="2913" y="1439"/>
                  </a:lnTo>
                  <a:lnTo>
                    <a:pt x="2913" y="1291"/>
                  </a:lnTo>
                  <a:lnTo>
                    <a:pt x="2876" y="1144"/>
                  </a:lnTo>
                  <a:lnTo>
                    <a:pt x="2840" y="1015"/>
                  </a:lnTo>
                  <a:lnTo>
                    <a:pt x="2803" y="886"/>
                  </a:lnTo>
                  <a:lnTo>
                    <a:pt x="2729" y="757"/>
                  </a:lnTo>
                  <a:lnTo>
                    <a:pt x="2655" y="628"/>
                  </a:lnTo>
                  <a:lnTo>
                    <a:pt x="2563" y="517"/>
                  </a:lnTo>
                  <a:lnTo>
                    <a:pt x="2471" y="425"/>
                  </a:lnTo>
                  <a:lnTo>
                    <a:pt x="2360" y="333"/>
                  </a:lnTo>
                  <a:lnTo>
                    <a:pt x="2250" y="240"/>
                  </a:lnTo>
                  <a:lnTo>
                    <a:pt x="2139" y="167"/>
                  </a:lnTo>
                  <a:lnTo>
                    <a:pt x="2010" y="111"/>
                  </a:lnTo>
                  <a:lnTo>
                    <a:pt x="1881" y="56"/>
                  </a:lnTo>
                  <a:lnTo>
                    <a:pt x="1733"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2" name="Google Shape;5092;p21"/>
            <p:cNvSpPr/>
            <p:nvPr/>
          </p:nvSpPr>
          <p:spPr>
            <a:xfrm>
              <a:off x="5482550" y="935075"/>
              <a:ext cx="72400" cy="72400"/>
            </a:xfrm>
            <a:custGeom>
              <a:avLst/>
              <a:gdLst/>
              <a:ahLst/>
              <a:cxnLst/>
              <a:rect l="l" t="t" r="r" b="b"/>
              <a:pathLst>
                <a:path w="2896" h="2896" extrusionOk="0">
                  <a:moveTo>
                    <a:pt x="1439" y="1"/>
                  </a:moveTo>
                  <a:lnTo>
                    <a:pt x="1291" y="19"/>
                  </a:lnTo>
                  <a:lnTo>
                    <a:pt x="1144" y="37"/>
                  </a:lnTo>
                  <a:lnTo>
                    <a:pt x="1015" y="74"/>
                  </a:lnTo>
                  <a:lnTo>
                    <a:pt x="886" y="130"/>
                  </a:lnTo>
                  <a:lnTo>
                    <a:pt x="757" y="203"/>
                  </a:lnTo>
                  <a:lnTo>
                    <a:pt x="628" y="277"/>
                  </a:lnTo>
                  <a:lnTo>
                    <a:pt x="517" y="351"/>
                  </a:lnTo>
                  <a:lnTo>
                    <a:pt x="425" y="461"/>
                  </a:lnTo>
                  <a:lnTo>
                    <a:pt x="333" y="554"/>
                  </a:lnTo>
                  <a:lnTo>
                    <a:pt x="240" y="664"/>
                  </a:lnTo>
                  <a:lnTo>
                    <a:pt x="167" y="793"/>
                  </a:lnTo>
                  <a:lnTo>
                    <a:pt x="111" y="922"/>
                  </a:lnTo>
                  <a:lnTo>
                    <a:pt x="56" y="1052"/>
                  </a:lnTo>
                  <a:lnTo>
                    <a:pt x="19" y="1199"/>
                  </a:lnTo>
                  <a:lnTo>
                    <a:pt x="1" y="1328"/>
                  </a:lnTo>
                  <a:lnTo>
                    <a:pt x="1" y="1476"/>
                  </a:lnTo>
                  <a:lnTo>
                    <a:pt x="19" y="1623"/>
                  </a:lnTo>
                  <a:lnTo>
                    <a:pt x="38" y="1752"/>
                  </a:lnTo>
                  <a:lnTo>
                    <a:pt x="75" y="1900"/>
                  </a:lnTo>
                  <a:lnTo>
                    <a:pt x="130" y="2029"/>
                  </a:lnTo>
                  <a:lnTo>
                    <a:pt x="185" y="2139"/>
                  </a:lnTo>
                  <a:lnTo>
                    <a:pt x="259" y="2268"/>
                  </a:lnTo>
                  <a:lnTo>
                    <a:pt x="351" y="2379"/>
                  </a:lnTo>
                  <a:lnTo>
                    <a:pt x="443" y="2471"/>
                  </a:lnTo>
                  <a:lnTo>
                    <a:pt x="536" y="2563"/>
                  </a:lnTo>
                  <a:lnTo>
                    <a:pt x="646" y="2656"/>
                  </a:lnTo>
                  <a:lnTo>
                    <a:pt x="757" y="2729"/>
                  </a:lnTo>
                  <a:lnTo>
                    <a:pt x="886" y="2785"/>
                  </a:lnTo>
                  <a:lnTo>
                    <a:pt x="1015" y="2840"/>
                  </a:lnTo>
                  <a:lnTo>
                    <a:pt x="1144" y="2877"/>
                  </a:lnTo>
                  <a:lnTo>
                    <a:pt x="1291" y="2895"/>
                  </a:lnTo>
                  <a:lnTo>
                    <a:pt x="1586" y="2895"/>
                  </a:lnTo>
                  <a:lnTo>
                    <a:pt x="1716" y="2877"/>
                  </a:lnTo>
                  <a:lnTo>
                    <a:pt x="1863" y="2840"/>
                  </a:lnTo>
                  <a:lnTo>
                    <a:pt x="1992" y="2785"/>
                  </a:lnTo>
                  <a:lnTo>
                    <a:pt x="2121" y="2729"/>
                  </a:lnTo>
                  <a:lnTo>
                    <a:pt x="2232" y="2656"/>
                  </a:lnTo>
                  <a:lnTo>
                    <a:pt x="2361" y="2582"/>
                  </a:lnTo>
                  <a:lnTo>
                    <a:pt x="2453" y="2471"/>
                  </a:lnTo>
                  <a:lnTo>
                    <a:pt x="2545" y="2379"/>
                  </a:lnTo>
                  <a:lnTo>
                    <a:pt x="2637" y="2268"/>
                  </a:lnTo>
                  <a:lnTo>
                    <a:pt x="2711" y="2139"/>
                  </a:lnTo>
                  <a:lnTo>
                    <a:pt x="2785" y="2010"/>
                  </a:lnTo>
                  <a:lnTo>
                    <a:pt x="2822" y="1881"/>
                  </a:lnTo>
                  <a:lnTo>
                    <a:pt x="2859" y="1752"/>
                  </a:lnTo>
                  <a:lnTo>
                    <a:pt x="2896" y="1605"/>
                  </a:lnTo>
                  <a:lnTo>
                    <a:pt x="2896" y="1457"/>
                  </a:lnTo>
                  <a:lnTo>
                    <a:pt x="2896" y="1310"/>
                  </a:lnTo>
                  <a:lnTo>
                    <a:pt x="2859" y="1162"/>
                  </a:lnTo>
                  <a:lnTo>
                    <a:pt x="2840" y="1033"/>
                  </a:lnTo>
                  <a:lnTo>
                    <a:pt x="2785" y="904"/>
                  </a:lnTo>
                  <a:lnTo>
                    <a:pt x="2711" y="775"/>
                  </a:lnTo>
                  <a:lnTo>
                    <a:pt x="2637" y="646"/>
                  </a:lnTo>
                  <a:lnTo>
                    <a:pt x="2564" y="535"/>
                  </a:lnTo>
                  <a:lnTo>
                    <a:pt x="2472" y="443"/>
                  </a:lnTo>
                  <a:lnTo>
                    <a:pt x="2361" y="332"/>
                  </a:lnTo>
                  <a:lnTo>
                    <a:pt x="2250" y="259"/>
                  </a:lnTo>
                  <a:lnTo>
                    <a:pt x="2121" y="185"/>
                  </a:lnTo>
                  <a:lnTo>
                    <a:pt x="1992" y="130"/>
                  </a:lnTo>
                  <a:lnTo>
                    <a:pt x="1863" y="74"/>
                  </a:lnTo>
                  <a:lnTo>
                    <a:pt x="1734" y="37"/>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3" name="Google Shape;5093;p21"/>
            <p:cNvSpPr/>
            <p:nvPr/>
          </p:nvSpPr>
          <p:spPr>
            <a:xfrm>
              <a:off x="5773875" y="1152175"/>
              <a:ext cx="71950" cy="72400"/>
            </a:xfrm>
            <a:custGeom>
              <a:avLst/>
              <a:gdLst/>
              <a:ahLst/>
              <a:cxnLst/>
              <a:rect l="l" t="t" r="r" b="b"/>
              <a:pathLst>
                <a:path w="2878" h="2896" extrusionOk="0">
                  <a:moveTo>
                    <a:pt x="1420" y="1"/>
                  </a:moveTo>
                  <a:lnTo>
                    <a:pt x="1273" y="19"/>
                  </a:lnTo>
                  <a:lnTo>
                    <a:pt x="1144" y="38"/>
                  </a:lnTo>
                  <a:lnTo>
                    <a:pt x="996" y="75"/>
                  </a:lnTo>
                  <a:lnTo>
                    <a:pt x="886" y="130"/>
                  </a:lnTo>
                  <a:lnTo>
                    <a:pt x="757" y="185"/>
                  </a:lnTo>
                  <a:lnTo>
                    <a:pt x="646" y="259"/>
                  </a:lnTo>
                  <a:lnTo>
                    <a:pt x="535" y="333"/>
                  </a:lnTo>
                  <a:lnTo>
                    <a:pt x="425" y="425"/>
                  </a:lnTo>
                  <a:lnTo>
                    <a:pt x="333" y="536"/>
                  </a:lnTo>
                  <a:lnTo>
                    <a:pt x="259" y="646"/>
                  </a:lnTo>
                  <a:lnTo>
                    <a:pt x="185" y="757"/>
                  </a:lnTo>
                  <a:lnTo>
                    <a:pt x="111" y="886"/>
                  </a:lnTo>
                  <a:lnTo>
                    <a:pt x="74" y="1015"/>
                  </a:lnTo>
                  <a:lnTo>
                    <a:pt x="38" y="1144"/>
                  </a:lnTo>
                  <a:lnTo>
                    <a:pt x="1" y="1273"/>
                  </a:lnTo>
                  <a:lnTo>
                    <a:pt x="1" y="1421"/>
                  </a:lnTo>
                  <a:lnTo>
                    <a:pt x="1" y="1568"/>
                  </a:lnTo>
                  <a:lnTo>
                    <a:pt x="19" y="1716"/>
                  </a:lnTo>
                  <a:lnTo>
                    <a:pt x="56" y="1845"/>
                  </a:lnTo>
                  <a:lnTo>
                    <a:pt x="111" y="1974"/>
                  </a:lnTo>
                  <a:lnTo>
                    <a:pt x="167" y="2103"/>
                  </a:lnTo>
                  <a:lnTo>
                    <a:pt x="240" y="2232"/>
                  </a:lnTo>
                  <a:lnTo>
                    <a:pt x="314" y="2343"/>
                  </a:lnTo>
                  <a:lnTo>
                    <a:pt x="425" y="2453"/>
                  </a:lnTo>
                  <a:lnTo>
                    <a:pt x="517" y="2545"/>
                  </a:lnTo>
                  <a:lnTo>
                    <a:pt x="628" y="2638"/>
                  </a:lnTo>
                  <a:lnTo>
                    <a:pt x="757" y="2711"/>
                  </a:lnTo>
                  <a:lnTo>
                    <a:pt x="867" y="2767"/>
                  </a:lnTo>
                  <a:lnTo>
                    <a:pt x="1015" y="2822"/>
                  </a:lnTo>
                  <a:lnTo>
                    <a:pt x="1144" y="2859"/>
                  </a:lnTo>
                  <a:lnTo>
                    <a:pt x="1291" y="2877"/>
                  </a:lnTo>
                  <a:lnTo>
                    <a:pt x="1439" y="2896"/>
                  </a:lnTo>
                  <a:lnTo>
                    <a:pt x="1586" y="2877"/>
                  </a:lnTo>
                  <a:lnTo>
                    <a:pt x="1715" y="2859"/>
                  </a:lnTo>
                  <a:lnTo>
                    <a:pt x="1863" y="2822"/>
                  </a:lnTo>
                  <a:lnTo>
                    <a:pt x="1992" y="2767"/>
                  </a:lnTo>
                  <a:lnTo>
                    <a:pt x="2121" y="2711"/>
                  </a:lnTo>
                  <a:lnTo>
                    <a:pt x="2232" y="2638"/>
                  </a:lnTo>
                  <a:lnTo>
                    <a:pt x="2342" y="2545"/>
                  </a:lnTo>
                  <a:lnTo>
                    <a:pt x="2453" y="2453"/>
                  </a:lnTo>
                  <a:lnTo>
                    <a:pt x="2545" y="2361"/>
                  </a:lnTo>
                  <a:lnTo>
                    <a:pt x="2637" y="2250"/>
                  </a:lnTo>
                  <a:lnTo>
                    <a:pt x="2711" y="2121"/>
                  </a:lnTo>
                  <a:lnTo>
                    <a:pt x="2766" y="1992"/>
                  </a:lnTo>
                  <a:lnTo>
                    <a:pt x="2822" y="1863"/>
                  </a:lnTo>
                  <a:lnTo>
                    <a:pt x="2859" y="1734"/>
                  </a:lnTo>
                  <a:lnTo>
                    <a:pt x="2877" y="1587"/>
                  </a:lnTo>
                  <a:lnTo>
                    <a:pt x="2877" y="1439"/>
                  </a:lnTo>
                  <a:lnTo>
                    <a:pt x="2877" y="1292"/>
                  </a:lnTo>
                  <a:lnTo>
                    <a:pt x="2859" y="1144"/>
                  </a:lnTo>
                  <a:lnTo>
                    <a:pt x="2803" y="1015"/>
                  </a:lnTo>
                  <a:lnTo>
                    <a:pt x="2766" y="886"/>
                  </a:lnTo>
                  <a:lnTo>
                    <a:pt x="2693" y="757"/>
                  </a:lnTo>
                  <a:lnTo>
                    <a:pt x="2619" y="628"/>
                  </a:lnTo>
                  <a:lnTo>
                    <a:pt x="2545" y="517"/>
                  </a:lnTo>
                  <a:lnTo>
                    <a:pt x="2435" y="425"/>
                  </a:lnTo>
                  <a:lnTo>
                    <a:pt x="2342" y="333"/>
                  </a:lnTo>
                  <a:lnTo>
                    <a:pt x="2232" y="241"/>
                  </a:lnTo>
                  <a:lnTo>
                    <a:pt x="2103" y="167"/>
                  </a:lnTo>
                  <a:lnTo>
                    <a:pt x="1974" y="112"/>
                  </a:lnTo>
                  <a:lnTo>
                    <a:pt x="1845" y="56"/>
                  </a:lnTo>
                  <a:lnTo>
                    <a:pt x="1715" y="38"/>
                  </a:lnTo>
                  <a:lnTo>
                    <a:pt x="1568"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4" name="Google Shape;5094;p21"/>
            <p:cNvSpPr/>
            <p:nvPr/>
          </p:nvSpPr>
          <p:spPr>
            <a:xfrm>
              <a:off x="5272825" y="736875"/>
              <a:ext cx="69625" cy="69625"/>
            </a:xfrm>
            <a:custGeom>
              <a:avLst/>
              <a:gdLst/>
              <a:ahLst/>
              <a:cxnLst/>
              <a:rect l="l" t="t" r="r" b="b"/>
              <a:pathLst>
                <a:path w="2785" h="2785" extrusionOk="0">
                  <a:moveTo>
                    <a:pt x="1273" y="0"/>
                  </a:moveTo>
                  <a:lnTo>
                    <a:pt x="1144" y="19"/>
                  </a:lnTo>
                  <a:lnTo>
                    <a:pt x="996" y="55"/>
                  </a:lnTo>
                  <a:lnTo>
                    <a:pt x="867" y="92"/>
                  </a:lnTo>
                  <a:lnTo>
                    <a:pt x="738" y="148"/>
                  </a:lnTo>
                  <a:lnTo>
                    <a:pt x="627" y="221"/>
                  </a:lnTo>
                  <a:lnTo>
                    <a:pt x="517" y="295"/>
                  </a:lnTo>
                  <a:lnTo>
                    <a:pt x="406" y="369"/>
                  </a:lnTo>
                  <a:lnTo>
                    <a:pt x="314" y="480"/>
                  </a:lnTo>
                  <a:lnTo>
                    <a:pt x="240" y="590"/>
                  </a:lnTo>
                  <a:lnTo>
                    <a:pt x="166" y="701"/>
                  </a:lnTo>
                  <a:lnTo>
                    <a:pt x="111" y="811"/>
                  </a:lnTo>
                  <a:lnTo>
                    <a:pt x="56" y="940"/>
                  </a:lnTo>
                  <a:lnTo>
                    <a:pt x="19" y="1088"/>
                  </a:lnTo>
                  <a:lnTo>
                    <a:pt x="0" y="1217"/>
                  </a:lnTo>
                  <a:lnTo>
                    <a:pt x="0" y="1365"/>
                  </a:lnTo>
                  <a:lnTo>
                    <a:pt x="0" y="1512"/>
                  </a:lnTo>
                  <a:lnTo>
                    <a:pt x="19" y="1660"/>
                  </a:lnTo>
                  <a:lnTo>
                    <a:pt x="56" y="1807"/>
                  </a:lnTo>
                  <a:lnTo>
                    <a:pt x="93" y="1936"/>
                  </a:lnTo>
                  <a:lnTo>
                    <a:pt x="148" y="2047"/>
                  </a:lnTo>
                  <a:lnTo>
                    <a:pt x="222" y="2176"/>
                  </a:lnTo>
                  <a:lnTo>
                    <a:pt x="295" y="2286"/>
                  </a:lnTo>
                  <a:lnTo>
                    <a:pt x="388" y="2379"/>
                  </a:lnTo>
                  <a:lnTo>
                    <a:pt x="480" y="2471"/>
                  </a:lnTo>
                  <a:lnTo>
                    <a:pt x="590" y="2545"/>
                  </a:lnTo>
                  <a:lnTo>
                    <a:pt x="701" y="2618"/>
                  </a:lnTo>
                  <a:lnTo>
                    <a:pt x="830" y="2674"/>
                  </a:lnTo>
                  <a:lnTo>
                    <a:pt x="959" y="2729"/>
                  </a:lnTo>
                  <a:lnTo>
                    <a:pt x="1088" y="2766"/>
                  </a:lnTo>
                  <a:lnTo>
                    <a:pt x="1236" y="2784"/>
                  </a:lnTo>
                  <a:lnTo>
                    <a:pt x="1531" y="2784"/>
                  </a:lnTo>
                  <a:lnTo>
                    <a:pt x="1678" y="2766"/>
                  </a:lnTo>
                  <a:lnTo>
                    <a:pt x="1807" y="2729"/>
                  </a:lnTo>
                  <a:lnTo>
                    <a:pt x="1936" y="2692"/>
                  </a:lnTo>
                  <a:lnTo>
                    <a:pt x="2066" y="2618"/>
                  </a:lnTo>
                  <a:lnTo>
                    <a:pt x="2176" y="2563"/>
                  </a:lnTo>
                  <a:lnTo>
                    <a:pt x="2287" y="2471"/>
                  </a:lnTo>
                  <a:lnTo>
                    <a:pt x="2397" y="2397"/>
                  </a:lnTo>
                  <a:lnTo>
                    <a:pt x="2471" y="2286"/>
                  </a:lnTo>
                  <a:lnTo>
                    <a:pt x="2563" y="2176"/>
                  </a:lnTo>
                  <a:lnTo>
                    <a:pt x="2619" y="2065"/>
                  </a:lnTo>
                  <a:lnTo>
                    <a:pt x="2692" y="1936"/>
                  </a:lnTo>
                  <a:lnTo>
                    <a:pt x="2729" y="1807"/>
                  </a:lnTo>
                  <a:lnTo>
                    <a:pt x="2766" y="1678"/>
                  </a:lnTo>
                  <a:lnTo>
                    <a:pt x="2785" y="1530"/>
                  </a:lnTo>
                  <a:lnTo>
                    <a:pt x="2785" y="1383"/>
                  </a:lnTo>
                  <a:lnTo>
                    <a:pt x="2785" y="1235"/>
                  </a:lnTo>
                  <a:lnTo>
                    <a:pt x="2766" y="1106"/>
                  </a:lnTo>
                  <a:lnTo>
                    <a:pt x="2729" y="977"/>
                  </a:lnTo>
                  <a:lnTo>
                    <a:pt x="2692" y="848"/>
                  </a:lnTo>
                  <a:lnTo>
                    <a:pt x="2619" y="719"/>
                  </a:lnTo>
                  <a:lnTo>
                    <a:pt x="2563" y="609"/>
                  </a:lnTo>
                  <a:lnTo>
                    <a:pt x="2490" y="498"/>
                  </a:lnTo>
                  <a:lnTo>
                    <a:pt x="2397" y="406"/>
                  </a:lnTo>
                  <a:lnTo>
                    <a:pt x="2305" y="314"/>
                  </a:lnTo>
                  <a:lnTo>
                    <a:pt x="2195" y="240"/>
                  </a:lnTo>
                  <a:lnTo>
                    <a:pt x="2084" y="166"/>
                  </a:lnTo>
                  <a:lnTo>
                    <a:pt x="1973" y="111"/>
                  </a:lnTo>
                  <a:lnTo>
                    <a:pt x="1844" y="55"/>
                  </a:lnTo>
                  <a:lnTo>
                    <a:pt x="1715" y="19"/>
                  </a:lnTo>
                  <a:lnTo>
                    <a:pt x="15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5" name="Google Shape;5095;p21"/>
            <p:cNvSpPr/>
            <p:nvPr/>
          </p:nvSpPr>
          <p:spPr>
            <a:xfrm>
              <a:off x="5548925" y="1030025"/>
              <a:ext cx="71025" cy="71025"/>
            </a:xfrm>
            <a:custGeom>
              <a:avLst/>
              <a:gdLst/>
              <a:ahLst/>
              <a:cxnLst/>
              <a:rect l="l" t="t" r="r" b="b"/>
              <a:pathLst>
                <a:path w="2841" h="2841" extrusionOk="0">
                  <a:moveTo>
                    <a:pt x="1476" y="1"/>
                  </a:moveTo>
                  <a:lnTo>
                    <a:pt x="1310" y="19"/>
                  </a:lnTo>
                  <a:lnTo>
                    <a:pt x="1162" y="19"/>
                  </a:lnTo>
                  <a:lnTo>
                    <a:pt x="1033" y="56"/>
                  </a:lnTo>
                  <a:lnTo>
                    <a:pt x="904" y="111"/>
                  </a:lnTo>
                  <a:lnTo>
                    <a:pt x="775" y="167"/>
                  </a:lnTo>
                  <a:lnTo>
                    <a:pt x="646" y="222"/>
                  </a:lnTo>
                  <a:lnTo>
                    <a:pt x="536" y="314"/>
                  </a:lnTo>
                  <a:lnTo>
                    <a:pt x="425" y="406"/>
                  </a:lnTo>
                  <a:lnTo>
                    <a:pt x="333" y="499"/>
                  </a:lnTo>
                  <a:lnTo>
                    <a:pt x="259" y="609"/>
                  </a:lnTo>
                  <a:lnTo>
                    <a:pt x="185" y="738"/>
                  </a:lnTo>
                  <a:lnTo>
                    <a:pt x="112" y="849"/>
                  </a:lnTo>
                  <a:lnTo>
                    <a:pt x="75" y="996"/>
                  </a:lnTo>
                  <a:lnTo>
                    <a:pt x="38" y="1126"/>
                  </a:lnTo>
                  <a:lnTo>
                    <a:pt x="19" y="1273"/>
                  </a:lnTo>
                  <a:lnTo>
                    <a:pt x="1" y="1421"/>
                  </a:lnTo>
                  <a:lnTo>
                    <a:pt x="19" y="1568"/>
                  </a:lnTo>
                  <a:lnTo>
                    <a:pt x="38" y="1716"/>
                  </a:lnTo>
                  <a:lnTo>
                    <a:pt x="75" y="1845"/>
                  </a:lnTo>
                  <a:lnTo>
                    <a:pt x="112" y="1974"/>
                  </a:lnTo>
                  <a:lnTo>
                    <a:pt x="167" y="2103"/>
                  </a:lnTo>
                  <a:lnTo>
                    <a:pt x="241" y="2213"/>
                  </a:lnTo>
                  <a:lnTo>
                    <a:pt x="314" y="2324"/>
                  </a:lnTo>
                  <a:lnTo>
                    <a:pt x="407" y="2416"/>
                  </a:lnTo>
                  <a:lnTo>
                    <a:pt x="499" y="2508"/>
                  </a:lnTo>
                  <a:lnTo>
                    <a:pt x="609" y="2601"/>
                  </a:lnTo>
                  <a:lnTo>
                    <a:pt x="738" y="2656"/>
                  </a:lnTo>
                  <a:lnTo>
                    <a:pt x="849" y="2730"/>
                  </a:lnTo>
                  <a:lnTo>
                    <a:pt x="978" y="2767"/>
                  </a:lnTo>
                  <a:lnTo>
                    <a:pt x="1126" y="2803"/>
                  </a:lnTo>
                  <a:lnTo>
                    <a:pt x="1255" y="2822"/>
                  </a:lnTo>
                  <a:lnTo>
                    <a:pt x="1402" y="2840"/>
                  </a:lnTo>
                  <a:lnTo>
                    <a:pt x="1550" y="2840"/>
                  </a:lnTo>
                  <a:lnTo>
                    <a:pt x="1697" y="2822"/>
                  </a:lnTo>
                  <a:lnTo>
                    <a:pt x="1826" y="2785"/>
                  </a:lnTo>
                  <a:lnTo>
                    <a:pt x="1955" y="2730"/>
                  </a:lnTo>
                  <a:lnTo>
                    <a:pt x="2084" y="2674"/>
                  </a:lnTo>
                  <a:lnTo>
                    <a:pt x="2195" y="2619"/>
                  </a:lnTo>
                  <a:lnTo>
                    <a:pt x="2306" y="2527"/>
                  </a:lnTo>
                  <a:lnTo>
                    <a:pt x="2416" y="2453"/>
                  </a:lnTo>
                  <a:lnTo>
                    <a:pt x="2508" y="2342"/>
                  </a:lnTo>
                  <a:lnTo>
                    <a:pt x="2582" y="2250"/>
                  </a:lnTo>
                  <a:lnTo>
                    <a:pt x="2656" y="2121"/>
                  </a:lnTo>
                  <a:lnTo>
                    <a:pt x="2711" y="2011"/>
                  </a:lnTo>
                  <a:lnTo>
                    <a:pt x="2767" y="1882"/>
                  </a:lnTo>
                  <a:lnTo>
                    <a:pt x="2803" y="1734"/>
                  </a:lnTo>
                  <a:lnTo>
                    <a:pt x="2822" y="1605"/>
                  </a:lnTo>
                  <a:lnTo>
                    <a:pt x="2840" y="1457"/>
                  </a:lnTo>
                  <a:lnTo>
                    <a:pt x="2840" y="1310"/>
                  </a:lnTo>
                  <a:lnTo>
                    <a:pt x="2822" y="1162"/>
                  </a:lnTo>
                  <a:lnTo>
                    <a:pt x="2785" y="1033"/>
                  </a:lnTo>
                  <a:lnTo>
                    <a:pt x="2748" y="904"/>
                  </a:lnTo>
                  <a:lnTo>
                    <a:pt x="2693" y="775"/>
                  </a:lnTo>
                  <a:lnTo>
                    <a:pt x="2619" y="665"/>
                  </a:lnTo>
                  <a:lnTo>
                    <a:pt x="2545" y="554"/>
                  </a:lnTo>
                  <a:lnTo>
                    <a:pt x="2453" y="443"/>
                  </a:lnTo>
                  <a:lnTo>
                    <a:pt x="2361" y="351"/>
                  </a:lnTo>
                  <a:lnTo>
                    <a:pt x="2250" y="277"/>
                  </a:lnTo>
                  <a:lnTo>
                    <a:pt x="2140" y="204"/>
                  </a:lnTo>
                  <a:lnTo>
                    <a:pt x="2011" y="130"/>
                  </a:lnTo>
                  <a:lnTo>
                    <a:pt x="1882" y="75"/>
                  </a:lnTo>
                  <a:lnTo>
                    <a:pt x="1753" y="38"/>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6" name="Google Shape;5096;p21"/>
            <p:cNvSpPr/>
            <p:nvPr/>
          </p:nvSpPr>
          <p:spPr>
            <a:xfrm>
              <a:off x="5338275" y="830900"/>
              <a:ext cx="70100" cy="70100"/>
            </a:xfrm>
            <a:custGeom>
              <a:avLst/>
              <a:gdLst/>
              <a:ahLst/>
              <a:cxnLst/>
              <a:rect l="l" t="t" r="r" b="b"/>
              <a:pathLst>
                <a:path w="2804" h="2804" extrusionOk="0">
                  <a:moveTo>
                    <a:pt x="1218" y="1"/>
                  </a:moveTo>
                  <a:lnTo>
                    <a:pt x="1089" y="37"/>
                  </a:lnTo>
                  <a:lnTo>
                    <a:pt x="959" y="74"/>
                  </a:lnTo>
                  <a:lnTo>
                    <a:pt x="830" y="111"/>
                  </a:lnTo>
                  <a:lnTo>
                    <a:pt x="701" y="166"/>
                  </a:lnTo>
                  <a:lnTo>
                    <a:pt x="591" y="240"/>
                  </a:lnTo>
                  <a:lnTo>
                    <a:pt x="498" y="314"/>
                  </a:lnTo>
                  <a:lnTo>
                    <a:pt x="388" y="406"/>
                  </a:lnTo>
                  <a:lnTo>
                    <a:pt x="314" y="498"/>
                  </a:lnTo>
                  <a:lnTo>
                    <a:pt x="240" y="609"/>
                  </a:lnTo>
                  <a:lnTo>
                    <a:pt x="167" y="720"/>
                  </a:lnTo>
                  <a:lnTo>
                    <a:pt x="111" y="849"/>
                  </a:lnTo>
                  <a:lnTo>
                    <a:pt x="56" y="978"/>
                  </a:lnTo>
                  <a:lnTo>
                    <a:pt x="38" y="1107"/>
                  </a:lnTo>
                  <a:lnTo>
                    <a:pt x="1" y="1236"/>
                  </a:lnTo>
                  <a:lnTo>
                    <a:pt x="1" y="1383"/>
                  </a:lnTo>
                  <a:lnTo>
                    <a:pt x="1" y="1531"/>
                  </a:lnTo>
                  <a:lnTo>
                    <a:pt x="19" y="1678"/>
                  </a:lnTo>
                  <a:lnTo>
                    <a:pt x="56" y="1807"/>
                  </a:lnTo>
                  <a:lnTo>
                    <a:pt x="111" y="1937"/>
                  </a:lnTo>
                  <a:lnTo>
                    <a:pt x="167" y="2066"/>
                  </a:lnTo>
                  <a:lnTo>
                    <a:pt x="240" y="2195"/>
                  </a:lnTo>
                  <a:lnTo>
                    <a:pt x="314" y="2287"/>
                  </a:lnTo>
                  <a:lnTo>
                    <a:pt x="406" y="2397"/>
                  </a:lnTo>
                  <a:lnTo>
                    <a:pt x="498" y="2490"/>
                  </a:lnTo>
                  <a:lnTo>
                    <a:pt x="609" y="2563"/>
                  </a:lnTo>
                  <a:lnTo>
                    <a:pt x="720" y="2637"/>
                  </a:lnTo>
                  <a:lnTo>
                    <a:pt x="849" y="2692"/>
                  </a:lnTo>
                  <a:lnTo>
                    <a:pt x="978" y="2729"/>
                  </a:lnTo>
                  <a:lnTo>
                    <a:pt x="1107" y="2766"/>
                  </a:lnTo>
                  <a:lnTo>
                    <a:pt x="1254" y="2785"/>
                  </a:lnTo>
                  <a:lnTo>
                    <a:pt x="1402" y="2803"/>
                  </a:lnTo>
                  <a:lnTo>
                    <a:pt x="1549" y="2785"/>
                  </a:lnTo>
                  <a:lnTo>
                    <a:pt x="1697" y="2766"/>
                  </a:lnTo>
                  <a:lnTo>
                    <a:pt x="1826" y="2729"/>
                  </a:lnTo>
                  <a:lnTo>
                    <a:pt x="1955" y="2692"/>
                  </a:lnTo>
                  <a:lnTo>
                    <a:pt x="2084" y="2637"/>
                  </a:lnTo>
                  <a:lnTo>
                    <a:pt x="2195" y="2563"/>
                  </a:lnTo>
                  <a:lnTo>
                    <a:pt x="2305" y="2471"/>
                  </a:lnTo>
                  <a:lnTo>
                    <a:pt x="2398" y="2379"/>
                  </a:lnTo>
                  <a:lnTo>
                    <a:pt x="2490" y="2287"/>
                  </a:lnTo>
                  <a:lnTo>
                    <a:pt x="2564" y="2176"/>
                  </a:lnTo>
                  <a:lnTo>
                    <a:pt x="2637" y="2066"/>
                  </a:lnTo>
                  <a:lnTo>
                    <a:pt x="2693" y="1937"/>
                  </a:lnTo>
                  <a:lnTo>
                    <a:pt x="2748" y="1807"/>
                  </a:lnTo>
                  <a:lnTo>
                    <a:pt x="2766" y="1678"/>
                  </a:lnTo>
                  <a:lnTo>
                    <a:pt x="2785" y="1531"/>
                  </a:lnTo>
                  <a:lnTo>
                    <a:pt x="2803" y="1383"/>
                  </a:lnTo>
                  <a:lnTo>
                    <a:pt x="2785" y="1236"/>
                  </a:lnTo>
                  <a:lnTo>
                    <a:pt x="2766" y="1088"/>
                  </a:lnTo>
                  <a:lnTo>
                    <a:pt x="2730" y="959"/>
                  </a:lnTo>
                  <a:lnTo>
                    <a:pt x="2693" y="830"/>
                  </a:lnTo>
                  <a:lnTo>
                    <a:pt x="2619" y="701"/>
                  </a:lnTo>
                  <a:lnTo>
                    <a:pt x="2545" y="591"/>
                  </a:lnTo>
                  <a:lnTo>
                    <a:pt x="2471" y="480"/>
                  </a:lnTo>
                  <a:lnTo>
                    <a:pt x="2379" y="388"/>
                  </a:lnTo>
                  <a:lnTo>
                    <a:pt x="2287" y="296"/>
                  </a:lnTo>
                  <a:lnTo>
                    <a:pt x="2176" y="222"/>
                  </a:lnTo>
                  <a:lnTo>
                    <a:pt x="2047" y="148"/>
                  </a:lnTo>
                  <a:lnTo>
                    <a:pt x="1937" y="93"/>
                  </a:lnTo>
                  <a:lnTo>
                    <a:pt x="1789" y="56"/>
                  </a:lnTo>
                  <a:lnTo>
                    <a:pt x="1660"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7" name="Google Shape;5097;p21"/>
            <p:cNvSpPr/>
            <p:nvPr/>
          </p:nvSpPr>
          <p:spPr>
            <a:xfrm>
              <a:off x="5104125" y="297125"/>
              <a:ext cx="70075" cy="70075"/>
            </a:xfrm>
            <a:custGeom>
              <a:avLst/>
              <a:gdLst/>
              <a:ahLst/>
              <a:cxnLst/>
              <a:rect l="l" t="t" r="r" b="b"/>
              <a:pathLst>
                <a:path w="2803" h="2803" extrusionOk="0">
                  <a:moveTo>
                    <a:pt x="1291" y="0"/>
                  </a:moveTo>
                  <a:lnTo>
                    <a:pt x="1143" y="19"/>
                  </a:lnTo>
                  <a:lnTo>
                    <a:pt x="996" y="55"/>
                  </a:lnTo>
                  <a:lnTo>
                    <a:pt x="867" y="92"/>
                  </a:lnTo>
                  <a:lnTo>
                    <a:pt x="756" y="148"/>
                  </a:lnTo>
                  <a:lnTo>
                    <a:pt x="627" y="221"/>
                  </a:lnTo>
                  <a:lnTo>
                    <a:pt x="516" y="295"/>
                  </a:lnTo>
                  <a:lnTo>
                    <a:pt x="424" y="387"/>
                  </a:lnTo>
                  <a:lnTo>
                    <a:pt x="332" y="479"/>
                  </a:lnTo>
                  <a:lnTo>
                    <a:pt x="258" y="590"/>
                  </a:lnTo>
                  <a:lnTo>
                    <a:pt x="184" y="701"/>
                  </a:lnTo>
                  <a:lnTo>
                    <a:pt x="111" y="830"/>
                  </a:lnTo>
                  <a:lnTo>
                    <a:pt x="74" y="959"/>
                  </a:lnTo>
                  <a:lnTo>
                    <a:pt x="37" y="1088"/>
                  </a:lnTo>
                  <a:lnTo>
                    <a:pt x="19" y="1235"/>
                  </a:lnTo>
                  <a:lnTo>
                    <a:pt x="0" y="1383"/>
                  </a:lnTo>
                  <a:lnTo>
                    <a:pt x="0" y="1530"/>
                  </a:lnTo>
                  <a:lnTo>
                    <a:pt x="19" y="1660"/>
                  </a:lnTo>
                  <a:lnTo>
                    <a:pt x="55" y="1807"/>
                  </a:lnTo>
                  <a:lnTo>
                    <a:pt x="92" y="1936"/>
                  </a:lnTo>
                  <a:lnTo>
                    <a:pt x="148" y="2065"/>
                  </a:lnTo>
                  <a:lnTo>
                    <a:pt x="221" y="2176"/>
                  </a:lnTo>
                  <a:lnTo>
                    <a:pt x="295" y="2286"/>
                  </a:lnTo>
                  <a:lnTo>
                    <a:pt x="387" y="2379"/>
                  </a:lnTo>
                  <a:lnTo>
                    <a:pt x="479" y="2471"/>
                  </a:lnTo>
                  <a:lnTo>
                    <a:pt x="590" y="2563"/>
                  </a:lnTo>
                  <a:lnTo>
                    <a:pt x="701" y="2637"/>
                  </a:lnTo>
                  <a:lnTo>
                    <a:pt x="830" y="2692"/>
                  </a:lnTo>
                  <a:lnTo>
                    <a:pt x="959" y="2729"/>
                  </a:lnTo>
                  <a:lnTo>
                    <a:pt x="1088" y="2766"/>
                  </a:lnTo>
                  <a:lnTo>
                    <a:pt x="1235" y="2803"/>
                  </a:lnTo>
                  <a:lnTo>
                    <a:pt x="1530" y="2803"/>
                  </a:lnTo>
                  <a:lnTo>
                    <a:pt x="1678" y="2784"/>
                  </a:lnTo>
                  <a:lnTo>
                    <a:pt x="1807" y="2747"/>
                  </a:lnTo>
                  <a:lnTo>
                    <a:pt x="1936" y="2711"/>
                  </a:lnTo>
                  <a:lnTo>
                    <a:pt x="2065" y="2655"/>
                  </a:lnTo>
                  <a:lnTo>
                    <a:pt x="2176" y="2581"/>
                  </a:lnTo>
                  <a:lnTo>
                    <a:pt x="2286" y="2508"/>
                  </a:lnTo>
                  <a:lnTo>
                    <a:pt x="2397" y="2415"/>
                  </a:lnTo>
                  <a:lnTo>
                    <a:pt x="2471" y="2323"/>
                  </a:lnTo>
                  <a:lnTo>
                    <a:pt x="2563" y="2213"/>
                  </a:lnTo>
                  <a:lnTo>
                    <a:pt x="2637" y="2102"/>
                  </a:lnTo>
                  <a:lnTo>
                    <a:pt x="2692" y="1973"/>
                  </a:lnTo>
                  <a:lnTo>
                    <a:pt x="2747" y="1844"/>
                  </a:lnTo>
                  <a:lnTo>
                    <a:pt x="2784" y="1715"/>
                  </a:lnTo>
                  <a:lnTo>
                    <a:pt x="2803" y="1567"/>
                  </a:lnTo>
                  <a:lnTo>
                    <a:pt x="2803" y="1420"/>
                  </a:lnTo>
                  <a:lnTo>
                    <a:pt x="2803" y="1272"/>
                  </a:lnTo>
                  <a:lnTo>
                    <a:pt x="2784" y="1143"/>
                  </a:lnTo>
                  <a:lnTo>
                    <a:pt x="2747" y="996"/>
                  </a:lnTo>
                  <a:lnTo>
                    <a:pt x="2710" y="867"/>
                  </a:lnTo>
                  <a:lnTo>
                    <a:pt x="2655" y="738"/>
                  </a:lnTo>
                  <a:lnTo>
                    <a:pt x="2581" y="627"/>
                  </a:lnTo>
                  <a:lnTo>
                    <a:pt x="2508" y="516"/>
                  </a:lnTo>
                  <a:lnTo>
                    <a:pt x="2415" y="424"/>
                  </a:lnTo>
                  <a:lnTo>
                    <a:pt x="2323" y="332"/>
                  </a:lnTo>
                  <a:lnTo>
                    <a:pt x="2213" y="240"/>
                  </a:lnTo>
                  <a:lnTo>
                    <a:pt x="2102" y="184"/>
                  </a:lnTo>
                  <a:lnTo>
                    <a:pt x="1991" y="111"/>
                  </a:lnTo>
                  <a:lnTo>
                    <a:pt x="1862" y="74"/>
                  </a:lnTo>
                  <a:lnTo>
                    <a:pt x="1715" y="37"/>
                  </a:lnTo>
                  <a:lnTo>
                    <a:pt x="15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8" name="Google Shape;5098;p21"/>
            <p:cNvSpPr/>
            <p:nvPr/>
          </p:nvSpPr>
          <p:spPr>
            <a:xfrm>
              <a:off x="5155275" y="470900"/>
              <a:ext cx="70550" cy="70550"/>
            </a:xfrm>
            <a:custGeom>
              <a:avLst/>
              <a:gdLst/>
              <a:ahLst/>
              <a:cxnLst/>
              <a:rect l="l" t="t" r="r" b="b"/>
              <a:pathLst>
                <a:path w="2822" h="2822" extrusionOk="0">
                  <a:moveTo>
                    <a:pt x="1439" y="0"/>
                  </a:moveTo>
                  <a:lnTo>
                    <a:pt x="1291" y="19"/>
                  </a:lnTo>
                  <a:lnTo>
                    <a:pt x="1144" y="37"/>
                  </a:lnTo>
                  <a:lnTo>
                    <a:pt x="1015" y="56"/>
                  </a:lnTo>
                  <a:lnTo>
                    <a:pt x="886" y="111"/>
                  </a:lnTo>
                  <a:lnTo>
                    <a:pt x="757" y="166"/>
                  </a:lnTo>
                  <a:lnTo>
                    <a:pt x="646" y="222"/>
                  </a:lnTo>
                  <a:lnTo>
                    <a:pt x="535" y="314"/>
                  </a:lnTo>
                  <a:lnTo>
                    <a:pt x="425" y="387"/>
                  </a:lnTo>
                  <a:lnTo>
                    <a:pt x="333" y="498"/>
                  </a:lnTo>
                  <a:lnTo>
                    <a:pt x="259" y="590"/>
                  </a:lnTo>
                  <a:lnTo>
                    <a:pt x="185" y="719"/>
                  </a:lnTo>
                  <a:lnTo>
                    <a:pt x="130" y="830"/>
                  </a:lnTo>
                  <a:lnTo>
                    <a:pt x="74" y="959"/>
                  </a:lnTo>
                  <a:lnTo>
                    <a:pt x="38" y="1107"/>
                  </a:lnTo>
                  <a:lnTo>
                    <a:pt x="19" y="1236"/>
                  </a:lnTo>
                  <a:lnTo>
                    <a:pt x="1" y="1383"/>
                  </a:lnTo>
                  <a:lnTo>
                    <a:pt x="1" y="1531"/>
                  </a:lnTo>
                  <a:lnTo>
                    <a:pt x="19" y="1678"/>
                  </a:lnTo>
                  <a:lnTo>
                    <a:pt x="56" y="1807"/>
                  </a:lnTo>
                  <a:lnTo>
                    <a:pt x="111" y="1955"/>
                  </a:lnTo>
                  <a:lnTo>
                    <a:pt x="167" y="2065"/>
                  </a:lnTo>
                  <a:lnTo>
                    <a:pt x="222" y="2194"/>
                  </a:lnTo>
                  <a:lnTo>
                    <a:pt x="314" y="2305"/>
                  </a:lnTo>
                  <a:lnTo>
                    <a:pt x="388" y="2397"/>
                  </a:lnTo>
                  <a:lnTo>
                    <a:pt x="499" y="2489"/>
                  </a:lnTo>
                  <a:lnTo>
                    <a:pt x="591" y="2582"/>
                  </a:lnTo>
                  <a:lnTo>
                    <a:pt x="720" y="2637"/>
                  </a:lnTo>
                  <a:lnTo>
                    <a:pt x="830" y="2711"/>
                  </a:lnTo>
                  <a:lnTo>
                    <a:pt x="960" y="2748"/>
                  </a:lnTo>
                  <a:lnTo>
                    <a:pt x="1107" y="2784"/>
                  </a:lnTo>
                  <a:lnTo>
                    <a:pt x="1236" y="2821"/>
                  </a:lnTo>
                  <a:lnTo>
                    <a:pt x="1531" y="2821"/>
                  </a:lnTo>
                  <a:lnTo>
                    <a:pt x="1679" y="2803"/>
                  </a:lnTo>
                  <a:lnTo>
                    <a:pt x="1808" y="2766"/>
                  </a:lnTo>
                  <a:lnTo>
                    <a:pt x="1937" y="2729"/>
                  </a:lnTo>
                  <a:lnTo>
                    <a:pt x="2066" y="2674"/>
                  </a:lnTo>
                  <a:lnTo>
                    <a:pt x="2195" y="2600"/>
                  </a:lnTo>
                  <a:lnTo>
                    <a:pt x="2305" y="2526"/>
                  </a:lnTo>
                  <a:lnTo>
                    <a:pt x="2398" y="2434"/>
                  </a:lnTo>
                  <a:lnTo>
                    <a:pt x="2490" y="2342"/>
                  </a:lnTo>
                  <a:lnTo>
                    <a:pt x="2582" y="2231"/>
                  </a:lnTo>
                  <a:lnTo>
                    <a:pt x="2637" y="2121"/>
                  </a:lnTo>
                  <a:lnTo>
                    <a:pt x="2711" y="1992"/>
                  </a:lnTo>
                  <a:lnTo>
                    <a:pt x="2748" y="1863"/>
                  </a:lnTo>
                  <a:lnTo>
                    <a:pt x="2785" y="1733"/>
                  </a:lnTo>
                  <a:lnTo>
                    <a:pt x="2822" y="1586"/>
                  </a:lnTo>
                  <a:lnTo>
                    <a:pt x="2822" y="1438"/>
                  </a:lnTo>
                  <a:lnTo>
                    <a:pt x="2822" y="1291"/>
                  </a:lnTo>
                  <a:lnTo>
                    <a:pt x="2803" y="1143"/>
                  </a:lnTo>
                  <a:lnTo>
                    <a:pt x="2766" y="1014"/>
                  </a:lnTo>
                  <a:lnTo>
                    <a:pt x="2730" y="885"/>
                  </a:lnTo>
                  <a:lnTo>
                    <a:pt x="2674" y="756"/>
                  </a:lnTo>
                  <a:lnTo>
                    <a:pt x="2600" y="646"/>
                  </a:lnTo>
                  <a:lnTo>
                    <a:pt x="2527" y="535"/>
                  </a:lnTo>
                  <a:lnTo>
                    <a:pt x="2435" y="424"/>
                  </a:lnTo>
                  <a:lnTo>
                    <a:pt x="2342" y="332"/>
                  </a:lnTo>
                  <a:lnTo>
                    <a:pt x="2232"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9" name="Google Shape;5099;p21"/>
            <p:cNvSpPr/>
            <p:nvPr/>
          </p:nvSpPr>
          <p:spPr>
            <a:xfrm>
              <a:off x="6317350" y="1330125"/>
              <a:ext cx="69625" cy="70075"/>
            </a:xfrm>
            <a:custGeom>
              <a:avLst/>
              <a:gdLst/>
              <a:ahLst/>
              <a:cxnLst/>
              <a:rect l="l" t="t" r="r" b="b"/>
              <a:pathLst>
                <a:path w="2785" h="2803" extrusionOk="0">
                  <a:moveTo>
                    <a:pt x="1438" y="0"/>
                  </a:moveTo>
                  <a:lnTo>
                    <a:pt x="1291" y="19"/>
                  </a:lnTo>
                  <a:lnTo>
                    <a:pt x="1143" y="19"/>
                  </a:lnTo>
                  <a:lnTo>
                    <a:pt x="1014" y="55"/>
                  </a:lnTo>
                  <a:lnTo>
                    <a:pt x="885" y="92"/>
                  </a:lnTo>
                  <a:lnTo>
                    <a:pt x="756" y="148"/>
                  </a:lnTo>
                  <a:lnTo>
                    <a:pt x="627" y="221"/>
                  </a:lnTo>
                  <a:lnTo>
                    <a:pt x="517" y="295"/>
                  </a:lnTo>
                  <a:lnTo>
                    <a:pt x="424" y="387"/>
                  </a:lnTo>
                  <a:lnTo>
                    <a:pt x="332" y="479"/>
                  </a:lnTo>
                  <a:lnTo>
                    <a:pt x="240" y="590"/>
                  </a:lnTo>
                  <a:lnTo>
                    <a:pt x="166" y="701"/>
                  </a:lnTo>
                  <a:lnTo>
                    <a:pt x="111" y="811"/>
                  </a:lnTo>
                  <a:lnTo>
                    <a:pt x="56" y="940"/>
                  </a:lnTo>
                  <a:lnTo>
                    <a:pt x="19" y="1088"/>
                  </a:lnTo>
                  <a:lnTo>
                    <a:pt x="0" y="1217"/>
                  </a:lnTo>
                  <a:lnTo>
                    <a:pt x="0" y="1364"/>
                  </a:lnTo>
                  <a:lnTo>
                    <a:pt x="0" y="1512"/>
                  </a:lnTo>
                  <a:lnTo>
                    <a:pt x="19" y="1660"/>
                  </a:lnTo>
                  <a:lnTo>
                    <a:pt x="37" y="1807"/>
                  </a:lnTo>
                  <a:lnTo>
                    <a:pt x="92" y="1936"/>
                  </a:lnTo>
                  <a:lnTo>
                    <a:pt x="148" y="2047"/>
                  </a:lnTo>
                  <a:lnTo>
                    <a:pt x="203" y="2176"/>
                  </a:lnTo>
                  <a:lnTo>
                    <a:pt x="295" y="2286"/>
                  </a:lnTo>
                  <a:lnTo>
                    <a:pt x="369" y="2379"/>
                  </a:lnTo>
                  <a:lnTo>
                    <a:pt x="480" y="2471"/>
                  </a:lnTo>
                  <a:lnTo>
                    <a:pt x="572" y="2563"/>
                  </a:lnTo>
                  <a:lnTo>
                    <a:pt x="701" y="2637"/>
                  </a:lnTo>
                  <a:lnTo>
                    <a:pt x="812" y="2692"/>
                  </a:lnTo>
                  <a:lnTo>
                    <a:pt x="941" y="2729"/>
                  </a:lnTo>
                  <a:lnTo>
                    <a:pt x="1088" y="2766"/>
                  </a:lnTo>
                  <a:lnTo>
                    <a:pt x="1217" y="2803"/>
                  </a:lnTo>
                  <a:lnTo>
                    <a:pt x="1512" y="2803"/>
                  </a:lnTo>
                  <a:lnTo>
                    <a:pt x="1660" y="2784"/>
                  </a:lnTo>
                  <a:lnTo>
                    <a:pt x="1789" y="2747"/>
                  </a:lnTo>
                  <a:lnTo>
                    <a:pt x="1936" y="2710"/>
                  </a:lnTo>
                  <a:lnTo>
                    <a:pt x="2047" y="2655"/>
                  </a:lnTo>
                  <a:lnTo>
                    <a:pt x="2176" y="2581"/>
                  </a:lnTo>
                  <a:lnTo>
                    <a:pt x="2268" y="2508"/>
                  </a:lnTo>
                  <a:lnTo>
                    <a:pt x="2379" y="2415"/>
                  </a:lnTo>
                  <a:lnTo>
                    <a:pt x="2471" y="2323"/>
                  </a:lnTo>
                  <a:lnTo>
                    <a:pt x="2545" y="2213"/>
                  </a:lnTo>
                  <a:lnTo>
                    <a:pt x="2618" y="2084"/>
                  </a:lnTo>
                  <a:lnTo>
                    <a:pt x="2674" y="1973"/>
                  </a:lnTo>
                  <a:lnTo>
                    <a:pt x="2729" y="1844"/>
                  </a:lnTo>
                  <a:lnTo>
                    <a:pt x="2766" y="1696"/>
                  </a:lnTo>
                  <a:lnTo>
                    <a:pt x="2784" y="1567"/>
                  </a:lnTo>
                  <a:lnTo>
                    <a:pt x="2784" y="1420"/>
                  </a:lnTo>
                  <a:lnTo>
                    <a:pt x="2784" y="1272"/>
                  </a:lnTo>
                  <a:lnTo>
                    <a:pt x="2766" y="1125"/>
                  </a:lnTo>
                  <a:lnTo>
                    <a:pt x="2729" y="996"/>
                  </a:lnTo>
                  <a:lnTo>
                    <a:pt x="2692" y="867"/>
                  </a:lnTo>
                  <a:lnTo>
                    <a:pt x="2637" y="756"/>
                  </a:lnTo>
                  <a:lnTo>
                    <a:pt x="2563" y="627"/>
                  </a:lnTo>
                  <a:lnTo>
                    <a:pt x="2489" y="535"/>
                  </a:lnTo>
                  <a:lnTo>
                    <a:pt x="2397" y="424"/>
                  </a:lnTo>
                  <a:lnTo>
                    <a:pt x="2305" y="332"/>
                  </a:lnTo>
                  <a:lnTo>
                    <a:pt x="2213" y="258"/>
                  </a:lnTo>
                  <a:lnTo>
                    <a:pt x="2102" y="184"/>
                  </a:lnTo>
                  <a:lnTo>
                    <a:pt x="1973" y="129"/>
                  </a:lnTo>
                  <a:lnTo>
                    <a:pt x="1844" y="74"/>
                  </a:lnTo>
                  <a:lnTo>
                    <a:pt x="1715" y="37"/>
                  </a:lnTo>
                  <a:lnTo>
                    <a:pt x="1586"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0" name="Google Shape;5100;p21"/>
            <p:cNvSpPr/>
            <p:nvPr/>
          </p:nvSpPr>
          <p:spPr>
            <a:xfrm>
              <a:off x="6237150" y="1315825"/>
              <a:ext cx="70075" cy="70550"/>
            </a:xfrm>
            <a:custGeom>
              <a:avLst/>
              <a:gdLst/>
              <a:ahLst/>
              <a:cxnLst/>
              <a:rect l="l" t="t" r="r" b="b"/>
              <a:pathLst>
                <a:path w="2803" h="2822" extrusionOk="0">
                  <a:moveTo>
                    <a:pt x="1272" y="0"/>
                  </a:moveTo>
                  <a:lnTo>
                    <a:pt x="1125" y="19"/>
                  </a:lnTo>
                  <a:lnTo>
                    <a:pt x="977" y="56"/>
                  </a:lnTo>
                  <a:lnTo>
                    <a:pt x="848" y="111"/>
                  </a:lnTo>
                  <a:lnTo>
                    <a:pt x="738" y="166"/>
                  </a:lnTo>
                  <a:lnTo>
                    <a:pt x="608" y="222"/>
                  </a:lnTo>
                  <a:lnTo>
                    <a:pt x="498" y="314"/>
                  </a:lnTo>
                  <a:lnTo>
                    <a:pt x="406" y="406"/>
                  </a:lnTo>
                  <a:lnTo>
                    <a:pt x="313" y="498"/>
                  </a:lnTo>
                  <a:lnTo>
                    <a:pt x="240" y="609"/>
                  </a:lnTo>
                  <a:lnTo>
                    <a:pt x="166" y="720"/>
                  </a:lnTo>
                  <a:lnTo>
                    <a:pt x="111" y="849"/>
                  </a:lnTo>
                  <a:lnTo>
                    <a:pt x="55" y="978"/>
                  </a:lnTo>
                  <a:lnTo>
                    <a:pt x="18" y="1107"/>
                  </a:lnTo>
                  <a:lnTo>
                    <a:pt x="0" y="1254"/>
                  </a:lnTo>
                  <a:lnTo>
                    <a:pt x="0" y="1402"/>
                  </a:lnTo>
                  <a:lnTo>
                    <a:pt x="0" y="1549"/>
                  </a:lnTo>
                  <a:lnTo>
                    <a:pt x="18" y="1678"/>
                  </a:lnTo>
                  <a:lnTo>
                    <a:pt x="55" y="1826"/>
                  </a:lnTo>
                  <a:lnTo>
                    <a:pt x="92" y="1955"/>
                  </a:lnTo>
                  <a:lnTo>
                    <a:pt x="148" y="2084"/>
                  </a:lnTo>
                  <a:lnTo>
                    <a:pt x="221" y="2195"/>
                  </a:lnTo>
                  <a:lnTo>
                    <a:pt x="295" y="2305"/>
                  </a:lnTo>
                  <a:lnTo>
                    <a:pt x="387" y="2397"/>
                  </a:lnTo>
                  <a:lnTo>
                    <a:pt x="498" y="2490"/>
                  </a:lnTo>
                  <a:lnTo>
                    <a:pt x="608" y="2582"/>
                  </a:lnTo>
                  <a:lnTo>
                    <a:pt x="719" y="2637"/>
                  </a:lnTo>
                  <a:lnTo>
                    <a:pt x="848" y="2711"/>
                  </a:lnTo>
                  <a:lnTo>
                    <a:pt x="977" y="2748"/>
                  </a:lnTo>
                  <a:lnTo>
                    <a:pt x="1106" y="2785"/>
                  </a:lnTo>
                  <a:lnTo>
                    <a:pt x="1254" y="2803"/>
                  </a:lnTo>
                  <a:lnTo>
                    <a:pt x="1401" y="2822"/>
                  </a:lnTo>
                  <a:lnTo>
                    <a:pt x="1549" y="2803"/>
                  </a:lnTo>
                  <a:lnTo>
                    <a:pt x="1678" y="2785"/>
                  </a:lnTo>
                  <a:lnTo>
                    <a:pt x="1825" y="2748"/>
                  </a:lnTo>
                  <a:lnTo>
                    <a:pt x="1954" y="2711"/>
                  </a:lnTo>
                  <a:lnTo>
                    <a:pt x="2065" y="2656"/>
                  </a:lnTo>
                  <a:lnTo>
                    <a:pt x="2194" y="2582"/>
                  </a:lnTo>
                  <a:lnTo>
                    <a:pt x="2305" y="2508"/>
                  </a:lnTo>
                  <a:lnTo>
                    <a:pt x="2397" y="2416"/>
                  </a:lnTo>
                  <a:lnTo>
                    <a:pt x="2489" y="2324"/>
                  </a:lnTo>
                  <a:lnTo>
                    <a:pt x="2563" y="2213"/>
                  </a:lnTo>
                  <a:lnTo>
                    <a:pt x="2637" y="2102"/>
                  </a:lnTo>
                  <a:lnTo>
                    <a:pt x="2692" y="1973"/>
                  </a:lnTo>
                  <a:lnTo>
                    <a:pt x="2747" y="1844"/>
                  </a:lnTo>
                  <a:lnTo>
                    <a:pt x="2784" y="1697"/>
                  </a:lnTo>
                  <a:lnTo>
                    <a:pt x="2803" y="1568"/>
                  </a:lnTo>
                  <a:lnTo>
                    <a:pt x="2803" y="1420"/>
                  </a:lnTo>
                  <a:lnTo>
                    <a:pt x="2803" y="1273"/>
                  </a:lnTo>
                  <a:lnTo>
                    <a:pt x="2784" y="1125"/>
                  </a:lnTo>
                  <a:lnTo>
                    <a:pt x="2747" y="996"/>
                  </a:lnTo>
                  <a:lnTo>
                    <a:pt x="2710" y="867"/>
                  </a:lnTo>
                  <a:lnTo>
                    <a:pt x="2655" y="738"/>
                  </a:lnTo>
                  <a:lnTo>
                    <a:pt x="2581" y="627"/>
                  </a:lnTo>
                  <a:lnTo>
                    <a:pt x="2508" y="517"/>
                  </a:lnTo>
                  <a:lnTo>
                    <a:pt x="2415" y="406"/>
                  </a:lnTo>
                  <a:lnTo>
                    <a:pt x="2305" y="314"/>
                  </a:lnTo>
                  <a:lnTo>
                    <a:pt x="2213" y="240"/>
                  </a:lnTo>
                  <a:lnTo>
                    <a:pt x="2084" y="166"/>
                  </a:lnTo>
                  <a:lnTo>
                    <a:pt x="1973" y="111"/>
                  </a:lnTo>
                  <a:lnTo>
                    <a:pt x="1844" y="56"/>
                  </a:lnTo>
                  <a:lnTo>
                    <a:pt x="1696"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1" name="Google Shape;5101;p21"/>
            <p:cNvSpPr/>
            <p:nvPr/>
          </p:nvSpPr>
          <p:spPr>
            <a:xfrm>
              <a:off x="6156925" y="1301525"/>
              <a:ext cx="70550" cy="70550"/>
            </a:xfrm>
            <a:custGeom>
              <a:avLst/>
              <a:gdLst/>
              <a:ahLst/>
              <a:cxnLst/>
              <a:rect l="l" t="t" r="r" b="b"/>
              <a:pathLst>
                <a:path w="2822" h="2822" extrusionOk="0">
                  <a:moveTo>
                    <a:pt x="1273" y="1"/>
                  </a:moveTo>
                  <a:lnTo>
                    <a:pt x="1144" y="19"/>
                  </a:lnTo>
                  <a:lnTo>
                    <a:pt x="996" y="56"/>
                  </a:lnTo>
                  <a:lnTo>
                    <a:pt x="867" y="112"/>
                  </a:lnTo>
                  <a:lnTo>
                    <a:pt x="738" y="167"/>
                  </a:lnTo>
                  <a:lnTo>
                    <a:pt x="628" y="222"/>
                  </a:lnTo>
                  <a:lnTo>
                    <a:pt x="517" y="314"/>
                  </a:lnTo>
                  <a:lnTo>
                    <a:pt x="425" y="388"/>
                  </a:lnTo>
                  <a:lnTo>
                    <a:pt x="333" y="499"/>
                  </a:lnTo>
                  <a:lnTo>
                    <a:pt x="240" y="609"/>
                  </a:lnTo>
                  <a:lnTo>
                    <a:pt x="185" y="720"/>
                  </a:lnTo>
                  <a:lnTo>
                    <a:pt x="111" y="849"/>
                  </a:lnTo>
                  <a:lnTo>
                    <a:pt x="75" y="978"/>
                  </a:lnTo>
                  <a:lnTo>
                    <a:pt x="38" y="1107"/>
                  </a:lnTo>
                  <a:lnTo>
                    <a:pt x="19" y="1255"/>
                  </a:lnTo>
                  <a:lnTo>
                    <a:pt x="1" y="1402"/>
                  </a:lnTo>
                  <a:lnTo>
                    <a:pt x="19" y="1550"/>
                  </a:lnTo>
                  <a:lnTo>
                    <a:pt x="38" y="1679"/>
                  </a:lnTo>
                  <a:lnTo>
                    <a:pt x="56" y="1826"/>
                  </a:lnTo>
                  <a:lnTo>
                    <a:pt x="111" y="1955"/>
                  </a:lnTo>
                  <a:lnTo>
                    <a:pt x="167" y="2084"/>
                  </a:lnTo>
                  <a:lnTo>
                    <a:pt x="240" y="2195"/>
                  </a:lnTo>
                  <a:lnTo>
                    <a:pt x="314" y="2306"/>
                  </a:lnTo>
                  <a:lnTo>
                    <a:pt x="406" y="2398"/>
                  </a:lnTo>
                  <a:lnTo>
                    <a:pt x="499" y="2490"/>
                  </a:lnTo>
                  <a:lnTo>
                    <a:pt x="609" y="2582"/>
                  </a:lnTo>
                  <a:lnTo>
                    <a:pt x="720" y="2638"/>
                  </a:lnTo>
                  <a:lnTo>
                    <a:pt x="849" y="2711"/>
                  </a:lnTo>
                  <a:lnTo>
                    <a:pt x="978" y="2748"/>
                  </a:lnTo>
                  <a:lnTo>
                    <a:pt x="1107" y="2785"/>
                  </a:lnTo>
                  <a:lnTo>
                    <a:pt x="1255" y="2804"/>
                  </a:lnTo>
                  <a:lnTo>
                    <a:pt x="1402" y="2822"/>
                  </a:lnTo>
                  <a:lnTo>
                    <a:pt x="1550" y="2804"/>
                  </a:lnTo>
                  <a:lnTo>
                    <a:pt x="1697" y="2785"/>
                  </a:lnTo>
                  <a:lnTo>
                    <a:pt x="1826" y="2767"/>
                  </a:lnTo>
                  <a:lnTo>
                    <a:pt x="1955" y="2711"/>
                  </a:lnTo>
                  <a:lnTo>
                    <a:pt x="2084" y="2656"/>
                  </a:lnTo>
                  <a:lnTo>
                    <a:pt x="2195" y="2582"/>
                  </a:lnTo>
                  <a:lnTo>
                    <a:pt x="2306" y="2508"/>
                  </a:lnTo>
                  <a:lnTo>
                    <a:pt x="2416" y="2416"/>
                  </a:lnTo>
                  <a:lnTo>
                    <a:pt x="2508" y="2324"/>
                  </a:lnTo>
                  <a:lnTo>
                    <a:pt x="2582" y="2213"/>
                  </a:lnTo>
                  <a:lnTo>
                    <a:pt x="2656" y="2103"/>
                  </a:lnTo>
                  <a:lnTo>
                    <a:pt x="2711" y="1974"/>
                  </a:lnTo>
                  <a:lnTo>
                    <a:pt x="2767" y="1845"/>
                  </a:lnTo>
                  <a:lnTo>
                    <a:pt x="2803" y="1716"/>
                  </a:lnTo>
                  <a:lnTo>
                    <a:pt x="2822" y="1568"/>
                  </a:lnTo>
                  <a:lnTo>
                    <a:pt x="2822" y="1421"/>
                  </a:lnTo>
                  <a:lnTo>
                    <a:pt x="2822" y="1273"/>
                  </a:lnTo>
                  <a:lnTo>
                    <a:pt x="2803" y="1126"/>
                  </a:lnTo>
                  <a:lnTo>
                    <a:pt x="2767" y="997"/>
                  </a:lnTo>
                  <a:lnTo>
                    <a:pt x="2730" y="867"/>
                  </a:lnTo>
                  <a:lnTo>
                    <a:pt x="2656" y="738"/>
                  </a:lnTo>
                  <a:lnTo>
                    <a:pt x="2601" y="628"/>
                  </a:lnTo>
                  <a:lnTo>
                    <a:pt x="2508" y="517"/>
                  </a:lnTo>
                  <a:lnTo>
                    <a:pt x="2435" y="407"/>
                  </a:lnTo>
                  <a:lnTo>
                    <a:pt x="2324" y="314"/>
                  </a:lnTo>
                  <a:lnTo>
                    <a:pt x="2213" y="241"/>
                  </a:lnTo>
                  <a:lnTo>
                    <a:pt x="2103" y="167"/>
                  </a:lnTo>
                  <a:lnTo>
                    <a:pt x="1974" y="112"/>
                  </a:lnTo>
                  <a:lnTo>
                    <a:pt x="1845" y="56"/>
                  </a:lnTo>
                  <a:lnTo>
                    <a:pt x="1716" y="38"/>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2" name="Google Shape;5102;p21"/>
            <p:cNvSpPr/>
            <p:nvPr/>
          </p:nvSpPr>
          <p:spPr>
            <a:xfrm>
              <a:off x="6077175" y="1287250"/>
              <a:ext cx="70575" cy="70550"/>
            </a:xfrm>
            <a:custGeom>
              <a:avLst/>
              <a:gdLst/>
              <a:ahLst/>
              <a:cxnLst/>
              <a:rect l="l" t="t" r="r" b="b"/>
              <a:pathLst>
                <a:path w="2823" h="2822" extrusionOk="0">
                  <a:moveTo>
                    <a:pt x="1255" y="0"/>
                  </a:moveTo>
                  <a:lnTo>
                    <a:pt x="1126" y="19"/>
                  </a:lnTo>
                  <a:lnTo>
                    <a:pt x="978" y="56"/>
                  </a:lnTo>
                  <a:lnTo>
                    <a:pt x="849" y="111"/>
                  </a:lnTo>
                  <a:lnTo>
                    <a:pt x="720" y="166"/>
                  </a:lnTo>
                  <a:lnTo>
                    <a:pt x="609" y="240"/>
                  </a:lnTo>
                  <a:lnTo>
                    <a:pt x="499" y="314"/>
                  </a:lnTo>
                  <a:lnTo>
                    <a:pt x="407" y="406"/>
                  </a:lnTo>
                  <a:lnTo>
                    <a:pt x="314" y="498"/>
                  </a:lnTo>
                  <a:lnTo>
                    <a:pt x="241" y="609"/>
                  </a:lnTo>
                  <a:lnTo>
                    <a:pt x="167" y="738"/>
                  </a:lnTo>
                  <a:lnTo>
                    <a:pt x="112" y="848"/>
                  </a:lnTo>
                  <a:lnTo>
                    <a:pt x="56" y="978"/>
                  </a:lnTo>
                  <a:lnTo>
                    <a:pt x="19" y="1125"/>
                  </a:lnTo>
                  <a:lnTo>
                    <a:pt x="1" y="1273"/>
                  </a:lnTo>
                  <a:lnTo>
                    <a:pt x="1" y="1402"/>
                  </a:lnTo>
                  <a:lnTo>
                    <a:pt x="1" y="1549"/>
                  </a:lnTo>
                  <a:lnTo>
                    <a:pt x="19" y="1697"/>
                  </a:lnTo>
                  <a:lnTo>
                    <a:pt x="56" y="1844"/>
                  </a:lnTo>
                  <a:lnTo>
                    <a:pt x="112" y="1973"/>
                  </a:lnTo>
                  <a:lnTo>
                    <a:pt x="167" y="2084"/>
                  </a:lnTo>
                  <a:lnTo>
                    <a:pt x="241" y="2213"/>
                  </a:lnTo>
                  <a:lnTo>
                    <a:pt x="314" y="2305"/>
                  </a:lnTo>
                  <a:lnTo>
                    <a:pt x="407" y="2416"/>
                  </a:lnTo>
                  <a:lnTo>
                    <a:pt x="499" y="2508"/>
                  </a:lnTo>
                  <a:lnTo>
                    <a:pt x="609" y="2582"/>
                  </a:lnTo>
                  <a:lnTo>
                    <a:pt x="739" y="2655"/>
                  </a:lnTo>
                  <a:lnTo>
                    <a:pt x="849" y="2711"/>
                  </a:lnTo>
                  <a:lnTo>
                    <a:pt x="978" y="2748"/>
                  </a:lnTo>
                  <a:lnTo>
                    <a:pt x="1126" y="2784"/>
                  </a:lnTo>
                  <a:lnTo>
                    <a:pt x="1273" y="2803"/>
                  </a:lnTo>
                  <a:lnTo>
                    <a:pt x="1402" y="2821"/>
                  </a:lnTo>
                  <a:lnTo>
                    <a:pt x="1550" y="2803"/>
                  </a:lnTo>
                  <a:lnTo>
                    <a:pt x="1697" y="2784"/>
                  </a:lnTo>
                  <a:lnTo>
                    <a:pt x="1845" y="2748"/>
                  </a:lnTo>
                  <a:lnTo>
                    <a:pt x="1974" y="2711"/>
                  </a:lnTo>
                  <a:lnTo>
                    <a:pt x="2085" y="2655"/>
                  </a:lnTo>
                  <a:lnTo>
                    <a:pt x="2214" y="2582"/>
                  </a:lnTo>
                  <a:lnTo>
                    <a:pt x="2306" y="2508"/>
                  </a:lnTo>
                  <a:lnTo>
                    <a:pt x="2416" y="2416"/>
                  </a:lnTo>
                  <a:lnTo>
                    <a:pt x="2509" y="2305"/>
                  </a:lnTo>
                  <a:lnTo>
                    <a:pt x="2582" y="2194"/>
                  </a:lnTo>
                  <a:lnTo>
                    <a:pt x="2656" y="2084"/>
                  </a:lnTo>
                  <a:lnTo>
                    <a:pt x="2711" y="1955"/>
                  </a:lnTo>
                  <a:lnTo>
                    <a:pt x="2748" y="1826"/>
                  </a:lnTo>
                  <a:lnTo>
                    <a:pt x="2785" y="1697"/>
                  </a:lnTo>
                  <a:lnTo>
                    <a:pt x="2804" y="1549"/>
                  </a:lnTo>
                  <a:lnTo>
                    <a:pt x="2822" y="1402"/>
                  </a:lnTo>
                  <a:lnTo>
                    <a:pt x="2804" y="1254"/>
                  </a:lnTo>
                  <a:lnTo>
                    <a:pt x="2785" y="1125"/>
                  </a:lnTo>
                  <a:lnTo>
                    <a:pt x="2748" y="978"/>
                  </a:lnTo>
                  <a:lnTo>
                    <a:pt x="2711" y="848"/>
                  </a:lnTo>
                  <a:lnTo>
                    <a:pt x="2656" y="719"/>
                  </a:lnTo>
                  <a:lnTo>
                    <a:pt x="2582" y="609"/>
                  </a:lnTo>
                  <a:lnTo>
                    <a:pt x="2509" y="498"/>
                  </a:lnTo>
                  <a:lnTo>
                    <a:pt x="2416" y="406"/>
                  </a:lnTo>
                  <a:lnTo>
                    <a:pt x="2306" y="314"/>
                  </a:lnTo>
                  <a:lnTo>
                    <a:pt x="2195" y="240"/>
                  </a:lnTo>
                  <a:lnTo>
                    <a:pt x="2085" y="166"/>
                  </a:lnTo>
                  <a:lnTo>
                    <a:pt x="1955" y="111"/>
                  </a:lnTo>
                  <a:lnTo>
                    <a:pt x="1826" y="56"/>
                  </a:lnTo>
                  <a:lnTo>
                    <a:pt x="1697" y="19"/>
                  </a:lnTo>
                  <a:lnTo>
                    <a:pt x="15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3" name="Google Shape;5103;p21"/>
            <p:cNvSpPr/>
            <p:nvPr/>
          </p:nvSpPr>
          <p:spPr>
            <a:xfrm>
              <a:off x="5997450" y="1272950"/>
              <a:ext cx="70075" cy="70550"/>
            </a:xfrm>
            <a:custGeom>
              <a:avLst/>
              <a:gdLst/>
              <a:ahLst/>
              <a:cxnLst/>
              <a:rect l="l" t="t" r="r" b="b"/>
              <a:pathLst>
                <a:path w="2803" h="2822" extrusionOk="0">
                  <a:moveTo>
                    <a:pt x="1383" y="1"/>
                  </a:moveTo>
                  <a:lnTo>
                    <a:pt x="1236" y="19"/>
                  </a:lnTo>
                  <a:lnTo>
                    <a:pt x="1106" y="38"/>
                  </a:lnTo>
                  <a:lnTo>
                    <a:pt x="959" y="74"/>
                  </a:lnTo>
                  <a:lnTo>
                    <a:pt x="830" y="111"/>
                  </a:lnTo>
                  <a:lnTo>
                    <a:pt x="719" y="185"/>
                  </a:lnTo>
                  <a:lnTo>
                    <a:pt x="590" y="240"/>
                  </a:lnTo>
                  <a:lnTo>
                    <a:pt x="498" y="333"/>
                  </a:lnTo>
                  <a:lnTo>
                    <a:pt x="387" y="425"/>
                  </a:lnTo>
                  <a:lnTo>
                    <a:pt x="314" y="517"/>
                  </a:lnTo>
                  <a:lnTo>
                    <a:pt x="221" y="628"/>
                  </a:lnTo>
                  <a:lnTo>
                    <a:pt x="166" y="738"/>
                  </a:lnTo>
                  <a:lnTo>
                    <a:pt x="111" y="867"/>
                  </a:lnTo>
                  <a:lnTo>
                    <a:pt x="56" y="996"/>
                  </a:lnTo>
                  <a:lnTo>
                    <a:pt x="19" y="1125"/>
                  </a:lnTo>
                  <a:lnTo>
                    <a:pt x="0" y="1273"/>
                  </a:lnTo>
                  <a:lnTo>
                    <a:pt x="0" y="1420"/>
                  </a:lnTo>
                  <a:lnTo>
                    <a:pt x="0" y="1568"/>
                  </a:lnTo>
                  <a:lnTo>
                    <a:pt x="37" y="1715"/>
                  </a:lnTo>
                  <a:lnTo>
                    <a:pt x="56" y="1845"/>
                  </a:lnTo>
                  <a:lnTo>
                    <a:pt x="111" y="1974"/>
                  </a:lnTo>
                  <a:lnTo>
                    <a:pt x="166" y="2103"/>
                  </a:lnTo>
                  <a:lnTo>
                    <a:pt x="240" y="2213"/>
                  </a:lnTo>
                  <a:lnTo>
                    <a:pt x="314" y="2324"/>
                  </a:lnTo>
                  <a:lnTo>
                    <a:pt x="406" y="2416"/>
                  </a:lnTo>
                  <a:lnTo>
                    <a:pt x="516" y="2508"/>
                  </a:lnTo>
                  <a:lnTo>
                    <a:pt x="609" y="2582"/>
                  </a:lnTo>
                  <a:lnTo>
                    <a:pt x="738" y="2656"/>
                  </a:lnTo>
                  <a:lnTo>
                    <a:pt x="848" y="2711"/>
                  </a:lnTo>
                  <a:lnTo>
                    <a:pt x="996" y="2748"/>
                  </a:lnTo>
                  <a:lnTo>
                    <a:pt x="1125" y="2785"/>
                  </a:lnTo>
                  <a:lnTo>
                    <a:pt x="1272" y="2803"/>
                  </a:lnTo>
                  <a:lnTo>
                    <a:pt x="1420" y="2822"/>
                  </a:lnTo>
                  <a:lnTo>
                    <a:pt x="1567" y="2803"/>
                  </a:lnTo>
                  <a:lnTo>
                    <a:pt x="1697" y="2785"/>
                  </a:lnTo>
                  <a:lnTo>
                    <a:pt x="1844" y="2748"/>
                  </a:lnTo>
                  <a:lnTo>
                    <a:pt x="1973" y="2693"/>
                  </a:lnTo>
                  <a:lnTo>
                    <a:pt x="2084" y="2637"/>
                  </a:lnTo>
                  <a:lnTo>
                    <a:pt x="2213" y="2564"/>
                  </a:lnTo>
                  <a:lnTo>
                    <a:pt x="2305" y="2490"/>
                  </a:lnTo>
                  <a:lnTo>
                    <a:pt x="2416" y="2398"/>
                  </a:lnTo>
                  <a:lnTo>
                    <a:pt x="2489" y="2306"/>
                  </a:lnTo>
                  <a:lnTo>
                    <a:pt x="2582" y="2195"/>
                  </a:lnTo>
                  <a:lnTo>
                    <a:pt x="2637" y="2084"/>
                  </a:lnTo>
                  <a:lnTo>
                    <a:pt x="2711" y="1955"/>
                  </a:lnTo>
                  <a:lnTo>
                    <a:pt x="2747" y="1826"/>
                  </a:lnTo>
                  <a:lnTo>
                    <a:pt x="2784" y="1679"/>
                  </a:lnTo>
                  <a:lnTo>
                    <a:pt x="2803" y="1550"/>
                  </a:lnTo>
                  <a:lnTo>
                    <a:pt x="2803" y="1402"/>
                  </a:lnTo>
                  <a:lnTo>
                    <a:pt x="2803" y="1255"/>
                  </a:lnTo>
                  <a:lnTo>
                    <a:pt x="2766" y="1107"/>
                  </a:lnTo>
                  <a:lnTo>
                    <a:pt x="2747" y="978"/>
                  </a:lnTo>
                  <a:lnTo>
                    <a:pt x="2692" y="849"/>
                  </a:lnTo>
                  <a:lnTo>
                    <a:pt x="2637" y="720"/>
                  </a:lnTo>
                  <a:lnTo>
                    <a:pt x="2563" y="609"/>
                  </a:lnTo>
                  <a:lnTo>
                    <a:pt x="2489" y="499"/>
                  </a:lnTo>
                  <a:lnTo>
                    <a:pt x="2397" y="406"/>
                  </a:lnTo>
                  <a:lnTo>
                    <a:pt x="2287" y="314"/>
                  </a:lnTo>
                  <a:lnTo>
                    <a:pt x="2194" y="240"/>
                  </a:lnTo>
                  <a:lnTo>
                    <a:pt x="2065" y="167"/>
                  </a:lnTo>
                  <a:lnTo>
                    <a:pt x="1955" y="111"/>
                  </a:lnTo>
                  <a:lnTo>
                    <a:pt x="1807" y="56"/>
                  </a:lnTo>
                  <a:lnTo>
                    <a:pt x="1678" y="38"/>
                  </a:lnTo>
                  <a:lnTo>
                    <a:pt x="1531"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4" name="Google Shape;5104;p21"/>
            <p:cNvSpPr/>
            <p:nvPr/>
          </p:nvSpPr>
          <p:spPr>
            <a:xfrm>
              <a:off x="5694600" y="1138825"/>
              <a:ext cx="70550" cy="70550"/>
            </a:xfrm>
            <a:custGeom>
              <a:avLst/>
              <a:gdLst/>
              <a:ahLst/>
              <a:cxnLst/>
              <a:rect l="l" t="t" r="r" b="b"/>
              <a:pathLst>
                <a:path w="2822" h="2822" extrusionOk="0">
                  <a:moveTo>
                    <a:pt x="1254" y="0"/>
                  </a:moveTo>
                  <a:lnTo>
                    <a:pt x="1107" y="37"/>
                  </a:lnTo>
                  <a:lnTo>
                    <a:pt x="978" y="74"/>
                  </a:lnTo>
                  <a:lnTo>
                    <a:pt x="848" y="111"/>
                  </a:lnTo>
                  <a:lnTo>
                    <a:pt x="719" y="166"/>
                  </a:lnTo>
                  <a:lnTo>
                    <a:pt x="609" y="240"/>
                  </a:lnTo>
                  <a:lnTo>
                    <a:pt x="498" y="332"/>
                  </a:lnTo>
                  <a:lnTo>
                    <a:pt x="406" y="424"/>
                  </a:lnTo>
                  <a:lnTo>
                    <a:pt x="314" y="516"/>
                  </a:lnTo>
                  <a:lnTo>
                    <a:pt x="240" y="627"/>
                  </a:lnTo>
                  <a:lnTo>
                    <a:pt x="166" y="738"/>
                  </a:lnTo>
                  <a:lnTo>
                    <a:pt x="111" y="867"/>
                  </a:lnTo>
                  <a:lnTo>
                    <a:pt x="56" y="996"/>
                  </a:lnTo>
                  <a:lnTo>
                    <a:pt x="37" y="1125"/>
                  </a:lnTo>
                  <a:lnTo>
                    <a:pt x="19" y="1272"/>
                  </a:lnTo>
                  <a:lnTo>
                    <a:pt x="0" y="1420"/>
                  </a:lnTo>
                  <a:lnTo>
                    <a:pt x="19" y="1567"/>
                  </a:lnTo>
                  <a:lnTo>
                    <a:pt x="37" y="1715"/>
                  </a:lnTo>
                  <a:lnTo>
                    <a:pt x="74" y="1844"/>
                  </a:lnTo>
                  <a:lnTo>
                    <a:pt x="111" y="1973"/>
                  </a:lnTo>
                  <a:lnTo>
                    <a:pt x="185" y="2102"/>
                  </a:lnTo>
                  <a:lnTo>
                    <a:pt x="240" y="2213"/>
                  </a:lnTo>
                  <a:lnTo>
                    <a:pt x="332" y="2323"/>
                  </a:lnTo>
                  <a:lnTo>
                    <a:pt x="424" y="2416"/>
                  </a:lnTo>
                  <a:lnTo>
                    <a:pt x="517" y="2508"/>
                  </a:lnTo>
                  <a:lnTo>
                    <a:pt x="627" y="2582"/>
                  </a:lnTo>
                  <a:lnTo>
                    <a:pt x="738" y="2655"/>
                  </a:lnTo>
                  <a:lnTo>
                    <a:pt x="867" y="2711"/>
                  </a:lnTo>
                  <a:lnTo>
                    <a:pt x="996" y="2766"/>
                  </a:lnTo>
                  <a:lnTo>
                    <a:pt x="1144" y="2784"/>
                  </a:lnTo>
                  <a:lnTo>
                    <a:pt x="1273" y="2821"/>
                  </a:lnTo>
                  <a:lnTo>
                    <a:pt x="1420" y="2821"/>
                  </a:lnTo>
                  <a:lnTo>
                    <a:pt x="1568" y="2803"/>
                  </a:lnTo>
                  <a:lnTo>
                    <a:pt x="1715" y="2784"/>
                  </a:lnTo>
                  <a:lnTo>
                    <a:pt x="1844" y="2748"/>
                  </a:lnTo>
                  <a:lnTo>
                    <a:pt x="1973" y="2711"/>
                  </a:lnTo>
                  <a:lnTo>
                    <a:pt x="2102" y="2655"/>
                  </a:lnTo>
                  <a:lnTo>
                    <a:pt x="2213" y="2582"/>
                  </a:lnTo>
                  <a:lnTo>
                    <a:pt x="2324" y="2489"/>
                  </a:lnTo>
                  <a:lnTo>
                    <a:pt x="2434" y="2397"/>
                  </a:lnTo>
                  <a:lnTo>
                    <a:pt x="2508" y="2305"/>
                  </a:lnTo>
                  <a:lnTo>
                    <a:pt x="2600" y="2194"/>
                  </a:lnTo>
                  <a:lnTo>
                    <a:pt x="2655" y="2084"/>
                  </a:lnTo>
                  <a:lnTo>
                    <a:pt x="2729" y="1955"/>
                  </a:lnTo>
                  <a:lnTo>
                    <a:pt x="2766" y="1826"/>
                  </a:lnTo>
                  <a:lnTo>
                    <a:pt x="2803" y="1678"/>
                  </a:lnTo>
                  <a:lnTo>
                    <a:pt x="2821" y="1549"/>
                  </a:lnTo>
                  <a:lnTo>
                    <a:pt x="2821" y="1402"/>
                  </a:lnTo>
                  <a:lnTo>
                    <a:pt x="2821" y="1254"/>
                  </a:lnTo>
                  <a:lnTo>
                    <a:pt x="2803" y="1107"/>
                  </a:lnTo>
                  <a:lnTo>
                    <a:pt x="2766" y="977"/>
                  </a:lnTo>
                  <a:lnTo>
                    <a:pt x="2711" y="848"/>
                  </a:lnTo>
                  <a:lnTo>
                    <a:pt x="2655" y="719"/>
                  </a:lnTo>
                  <a:lnTo>
                    <a:pt x="2582" y="609"/>
                  </a:lnTo>
                  <a:lnTo>
                    <a:pt x="2508" y="498"/>
                  </a:lnTo>
                  <a:lnTo>
                    <a:pt x="2416" y="406"/>
                  </a:lnTo>
                  <a:lnTo>
                    <a:pt x="2305" y="314"/>
                  </a:lnTo>
                  <a:lnTo>
                    <a:pt x="2194" y="221"/>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5" name="Google Shape;5105;p21"/>
            <p:cNvSpPr/>
            <p:nvPr/>
          </p:nvSpPr>
          <p:spPr>
            <a:xfrm>
              <a:off x="5207375" y="642825"/>
              <a:ext cx="69150" cy="69625"/>
            </a:xfrm>
            <a:custGeom>
              <a:avLst/>
              <a:gdLst/>
              <a:ahLst/>
              <a:cxnLst/>
              <a:rect l="l" t="t" r="r" b="b"/>
              <a:pathLst>
                <a:path w="2766" h="2785" extrusionOk="0">
                  <a:moveTo>
                    <a:pt x="1254" y="1"/>
                  </a:moveTo>
                  <a:lnTo>
                    <a:pt x="1107" y="19"/>
                  </a:lnTo>
                  <a:lnTo>
                    <a:pt x="977" y="56"/>
                  </a:lnTo>
                  <a:lnTo>
                    <a:pt x="848" y="93"/>
                  </a:lnTo>
                  <a:lnTo>
                    <a:pt x="719" y="167"/>
                  </a:lnTo>
                  <a:lnTo>
                    <a:pt x="609" y="222"/>
                  </a:lnTo>
                  <a:lnTo>
                    <a:pt x="498" y="314"/>
                  </a:lnTo>
                  <a:lnTo>
                    <a:pt x="406" y="388"/>
                  </a:lnTo>
                  <a:lnTo>
                    <a:pt x="314" y="499"/>
                  </a:lnTo>
                  <a:lnTo>
                    <a:pt x="221" y="591"/>
                  </a:lnTo>
                  <a:lnTo>
                    <a:pt x="166" y="720"/>
                  </a:lnTo>
                  <a:lnTo>
                    <a:pt x="111" y="830"/>
                  </a:lnTo>
                  <a:lnTo>
                    <a:pt x="56" y="960"/>
                  </a:lnTo>
                  <a:lnTo>
                    <a:pt x="19" y="1107"/>
                  </a:lnTo>
                  <a:lnTo>
                    <a:pt x="0" y="1236"/>
                  </a:lnTo>
                  <a:lnTo>
                    <a:pt x="0" y="1384"/>
                  </a:lnTo>
                  <a:lnTo>
                    <a:pt x="0" y="1531"/>
                  </a:lnTo>
                  <a:lnTo>
                    <a:pt x="19" y="1679"/>
                  </a:lnTo>
                  <a:lnTo>
                    <a:pt x="56" y="1808"/>
                  </a:lnTo>
                  <a:lnTo>
                    <a:pt x="111" y="1937"/>
                  </a:lnTo>
                  <a:lnTo>
                    <a:pt x="166" y="2066"/>
                  </a:lnTo>
                  <a:lnTo>
                    <a:pt x="240" y="2176"/>
                  </a:lnTo>
                  <a:lnTo>
                    <a:pt x="314" y="2287"/>
                  </a:lnTo>
                  <a:lnTo>
                    <a:pt x="406" y="2379"/>
                  </a:lnTo>
                  <a:lnTo>
                    <a:pt x="498" y="2471"/>
                  </a:lnTo>
                  <a:lnTo>
                    <a:pt x="609" y="2545"/>
                  </a:lnTo>
                  <a:lnTo>
                    <a:pt x="719" y="2619"/>
                  </a:lnTo>
                  <a:lnTo>
                    <a:pt x="848" y="2674"/>
                  </a:lnTo>
                  <a:lnTo>
                    <a:pt x="977" y="2711"/>
                  </a:lnTo>
                  <a:lnTo>
                    <a:pt x="1107" y="2748"/>
                  </a:lnTo>
                  <a:lnTo>
                    <a:pt x="1254" y="2766"/>
                  </a:lnTo>
                  <a:lnTo>
                    <a:pt x="1402" y="2785"/>
                  </a:lnTo>
                  <a:lnTo>
                    <a:pt x="1549" y="2766"/>
                  </a:lnTo>
                  <a:lnTo>
                    <a:pt x="1697" y="2748"/>
                  </a:lnTo>
                  <a:lnTo>
                    <a:pt x="1826" y="2711"/>
                  </a:lnTo>
                  <a:lnTo>
                    <a:pt x="1955" y="2656"/>
                  </a:lnTo>
                  <a:lnTo>
                    <a:pt x="2065" y="2601"/>
                  </a:lnTo>
                  <a:lnTo>
                    <a:pt x="2194" y="2527"/>
                  </a:lnTo>
                  <a:lnTo>
                    <a:pt x="2287" y="2453"/>
                  </a:lnTo>
                  <a:lnTo>
                    <a:pt x="2397" y="2361"/>
                  </a:lnTo>
                  <a:lnTo>
                    <a:pt x="2471" y="2269"/>
                  </a:lnTo>
                  <a:lnTo>
                    <a:pt x="2563" y="2158"/>
                  </a:lnTo>
                  <a:lnTo>
                    <a:pt x="2618" y="2029"/>
                  </a:lnTo>
                  <a:lnTo>
                    <a:pt x="2674" y="1918"/>
                  </a:lnTo>
                  <a:lnTo>
                    <a:pt x="2729" y="1789"/>
                  </a:lnTo>
                  <a:lnTo>
                    <a:pt x="2748" y="1642"/>
                  </a:lnTo>
                  <a:lnTo>
                    <a:pt x="2766" y="1513"/>
                  </a:lnTo>
                  <a:lnTo>
                    <a:pt x="2766" y="1365"/>
                  </a:lnTo>
                  <a:lnTo>
                    <a:pt x="2766" y="1218"/>
                  </a:lnTo>
                  <a:lnTo>
                    <a:pt x="2748" y="1070"/>
                  </a:lnTo>
                  <a:lnTo>
                    <a:pt x="2711" y="941"/>
                  </a:lnTo>
                  <a:lnTo>
                    <a:pt x="2655" y="812"/>
                  </a:lnTo>
                  <a:lnTo>
                    <a:pt x="2600" y="701"/>
                  </a:lnTo>
                  <a:lnTo>
                    <a:pt x="2545" y="591"/>
                  </a:lnTo>
                  <a:lnTo>
                    <a:pt x="2452" y="480"/>
                  </a:lnTo>
                  <a:lnTo>
                    <a:pt x="2360" y="388"/>
                  </a:lnTo>
                  <a:lnTo>
                    <a:pt x="2268" y="296"/>
                  </a:lnTo>
                  <a:lnTo>
                    <a:pt x="2176" y="222"/>
                  </a:lnTo>
                  <a:lnTo>
                    <a:pt x="2047" y="167"/>
                  </a:lnTo>
                  <a:lnTo>
                    <a:pt x="1936" y="111"/>
                  </a:lnTo>
                  <a:lnTo>
                    <a:pt x="1807" y="56"/>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6" name="Google Shape;5106;p21"/>
            <p:cNvSpPr/>
            <p:nvPr/>
          </p:nvSpPr>
          <p:spPr>
            <a:xfrm>
              <a:off x="5404200" y="925400"/>
              <a:ext cx="69625" cy="69175"/>
            </a:xfrm>
            <a:custGeom>
              <a:avLst/>
              <a:gdLst/>
              <a:ahLst/>
              <a:cxnLst/>
              <a:rect l="l" t="t" r="r" b="b"/>
              <a:pathLst>
                <a:path w="2785" h="2767" extrusionOk="0">
                  <a:moveTo>
                    <a:pt x="1254" y="0"/>
                  </a:moveTo>
                  <a:lnTo>
                    <a:pt x="1125" y="19"/>
                  </a:lnTo>
                  <a:lnTo>
                    <a:pt x="978" y="56"/>
                  </a:lnTo>
                  <a:lnTo>
                    <a:pt x="848" y="93"/>
                  </a:lnTo>
                  <a:lnTo>
                    <a:pt x="719" y="148"/>
                  </a:lnTo>
                  <a:lnTo>
                    <a:pt x="609" y="222"/>
                  </a:lnTo>
                  <a:lnTo>
                    <a:pt x="498" y="295"/>
                  </a:lnTo>
                  <a:lnTo>
                    <a:pt x="406" y="388"/>
                  </a:lnTo>
                  <a:lnTo>
                    <a:pt x="314" y="480"/>
                  </a:lnTo>
                  <a:lnTo>
                    <a:pt x="240" y="590"/>
                  </a:lnTo>
                  <a:lnTo>
                    <a:pt x="166" y="701"/>
                  </a:lnTo>
                  <a:lnTo>
                    <a:pt x="111" y="830"/>
                  </a:lnTo>
                  <a:lnTo>
                    <a:pt x="56" y="959"/>
                  </a:lnTo>
                  <a:lnTo>
                    <a:pt x="19" y="1088"/>
                  </a:lnTo>
                  <a:lnTo>
                    <a:pt x="0" y="1236"/>
                  </a:lnTo>
                  <a:lnTo>
                    <a:pt x="0" y="1383"/>
                  </a:lnTo>
                  <a:lnTo>
                    <a:pt x="0" y="1531"/>
                  </a:lnTo>
                  <a:lnTo>
                    <a:pt x="19" y="1660"/>
                  </a:lnTo>
                  <a:lnTo>
                    <a:pt x="56" y="1789"/>
                  </a:lnTo>
                  <a:lnTo>
                    <a:pt x="93" y="1918"/>
                  </a:lnTo>
                  <a:lnTo>
                    <a:pt x="148" y="2047"/>
                  </a:lnTo>
                  <a:lnTo>
                    <a:pt x="222" y="2158"/>
                  </a:lnTo>
                  <a:lnTo>
                    <a:pt x="295" y="2268"/>
                  </a:lnTo>
                  <a:lnTo>
                    <a:pt x="388" y="2360"/>
                  </a:lnTo>
                  <a:lnTo>
                    <a:pt x="480" y="2453"/>
                  </a:lnTo>
                  <a:lnTo>
                    <a:pt x="572" y="2526"/>
                  </a:lnTo>
                  <a:lnTo>
                    <a:pt x="683" y="2600"/>
                  </a:lnTo>
                  <a:lnTo>
                    <a:pt x="812" y="2655"/>
                  </a:lnTo>
                  <a:lnTo>
                    <a:pt x="941" y="2711"/>
                  </a:lnTo>
                  <a:lnTo>
                    <a:pt x="1070" y="2748"/>
                  </a:lnTo>
                  <a:lnTo>
                    <a:pt x="1199" y="2766"/>
                  </a:lnTo>
                  <a:lnTo>
                    <a:pt x="1494" y="2766"/>
                  </a:lnTo>
                  <a:lnTo>
                    <a:pt x="1623" y="2748"/>
                  </a:lnTo>
                  <a:lnTo>
                    <a:pt x="1770" y="2729"/>
                  </a:lnTo>
                  <a:lnTo>
                    <a:pt x="1899" y="2674"/>
                  </a:lnTo>
                  <a:lnTo>
                    <a:pt x="2029" y="2637"/>
                  </a:lnTo>
                  <a:lnTo>
                    <a:pt x="2139" y="2563"/>
                  </a:lnTo>
                  <a:lnTo>
                    <a:pt x="2250" y="2489"/>
                  </a:lnTo>
                  <a:lnTo>
                    <a:pt x="2360" y="2397"/>
                  </a:lnTo>
                  <a:lnTo>
                    <a:pt x="2453" y="2305"/>
                  </a:lnTo>
                  <a:lnTo>
                    <a:pt x="2526" y="2194"/>
                  </a:lnTo>
                  <a:lnTo>
                    <a:pt x="2600" y="2084"/>
                  </a:lnTo>
                  <a:lnTo>
                    <a:pt x="2655" y="1973"/>
                  </a:lnTo>
                  <a:lnTo>
                    <a:pt x="2711" y="1844"/>
                  </a:lnTo>
                  <a:lnTo>
                    <a:pt x="2748" y="1697"/>
                  </a:lnTo>
                  <a:lnTo>
                    <a:pt x="2766" y="1568"/>
                  </a:lnTo>
                  <a:lnTo>
                    <a:pt x="2784" y="1420"/>
                  </a:lnTo>
                  <a:lnTo>
                    <a:pt x="2766" y="1273"/>
                  </a:lnTo>
                  <a:lnTo>
                    <a:pt x="2748" y="1125"/>
                  </a:lnTo>
                  <a:lnTo>
                    <a:pt x="2729" y="996"/>
                  </a:lnTo>
                  <a:lnTo>
                    <a:pt x="2674" y="867"/>
                  </a:lnTo>
                  <a:lnTo>
                    <a:pt x="2619" y="738"/>
                  </a:lnTo>
                  <a:lnTo>
                    <a:pt x="2563" y="627"/>
                  </a:lnTo>
                  <a:lnTo>
                    <a:pt x="2489" y="517"/>
                  </a:lnTo>
                  <a:lnTo>
                    <a:pt x="2397" y="406"/>
                  </a:lnTo>
                  <a:lnTo>
                    <a:pt x="2305" y="314"/>
                  </a:lnTo>
                  <a:lnTo>
                    <a:pt x="2194" y="240"/>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7" name="Google Shape;5107;p21"/>
            <p:cNvSpPr/>
            <p:nvPr/>
          </p:nvSpPr>
          <p:spPr>
            <a:xfrm>
              <a:off x="5470100" y="1016675"/>
              <a:ext cx="68725" cy="69150"/>
            </a:xfrm>
            <a:custGeom>
              <a:avLst/>
              <a:gdLst/>
              <a:ahLst/>
              <a:cxnLst/>
              <a:rect l="l" t="t" r="r" b="b"/>
              <a:pathLst>
                <a:path w="2749" h="2766" extrusionOk="0">
                  <a:moveTo>
                    <a:pt x="1384" y="0"/>
                  </a:moveTo>
                  <a:lnTo>
                    <a:pt x="1236" y="19"/>
                  </a:lnTo>
                  <a:lnTo>
                    <a:pt x="1107" y="37"/>
                  </a:lnTo>
                  <a:lnTo>
                    <a:pt x="978" y="74"/>
                  </a:lnTo>
                  <a:lnTo>
                    <a:pt x="849" y="111"/>
                  </a:lnTo>
                  <a:lnTo>
                    <a:pt x="720" y="166"/>
                  </a:lnTo>
                  <a:lnTo>
                    <a:pt x="609" y="240"/>
                  </a:lnTo>
                  <a:lnTo>
                    <a:pt x="499" y="314"/>
                  </a:lnTo>
                  <a:lnTo>
                    <a:pt x="407" y="406"/>
                  </a:lnTo>
                  <a:lnTo>
                    <a:pt x="314" y="498"/>
                  </a:lnTo>
                  <a:lnTo>
                    <a:pt x="241" y="590"/>
                  </a:lnTo>
                  <a:lnTo>
                    <a:pt x="167" y="701"/>
                  </a:lnTo>
                  <a:lnTo>
                    <a:pt x="112" y="830"/>
                  </a:lnTo>
                  <a:lnTo>
                    <a:pt x="75" y="959"/>
                  </a:lnTo>
                  <a:lnTo>
                    <a:pt x="38" y="1088"/>
                  </a:lnTo>
                  <a:lnTo>
                    <a:pt x="1" y="1217"/>
                  </a:lnTo>
                  <a:lnTo>
                    <a:pt x="1" y="1365"/>
                  </a:lnTo>
                  <a:lnTo>
                    <a:pt x="1" y="1512"/>
                  </a:lnTo>
                  <a:lnTo>
                    <a:pt x="19" y="1641"/>
                  </a:lnTo>
                  <a:lnTo>
                    <a:pt x="56" y="1770"/>
                  </a:lnTo>
                  <a:lnTo>
                    <a:pt x="93" y="1899"/>
                  </a:lnTo>
                  <a:lnTo>
                    <a:pt x="148" y="2028"/>
                  </a:lnTo>
                  <a:lnTo>
                    <a:pt x="222" y="2139"/>
                  </a:lnTo>
                  <a:lnTo>
                    <a:pt x="296" y="2250"/>
                  </a:lnTo>
                  <a:lnTo>
                    <a:pt x="370" y="2342"/>
                  </a:lnTo>
                  <a:lnTo>
                    <a:pt x="480" y="2434"/>
                  </a:lnTo>
                  <a:lnTo>
                    <a:pt x="573" y="2526"/>
                  </a:lnTo>
                  <a:lnTo>
                    <a:pt x="683" y="2581"/>
                  </a:lnTo>
                  <a:lnTo>
                    <a:pt x="812" y="2655"/>
                  </a:lnTo>
                  <a:lnTo>
                    <a:pt x="923" y="2692"/>
                  </a:lnTo>
                  <a:lnTo>
                    <a:pt x="1070" y="2729"/>
                  </a:lnTo>
                  <a:lnTo>
                    <a:pt x="1199" y="2747"/>
                  </a:lnTo>
                  <a:lnTo>
                    <a:pt x="1347" y="2766"/>
                  </a:lnTo>
                  <a:lnTo>
                    <a:pt x="1494" y="2766"/>
                  </a:lnTo>
                  <a:lnTo>
                    <a:pt x="1624" y="2747"/>
                  </a:lnTo>
                  <a:lnTo>
                    <a:pt x="1771" y="2711"/>
                  </a:lnTo>
                  <a:lnTo>
                    <a:pt x="1900" y="2674"/>
                  </a:lnTo>
                  <a:lnTo>
                    <a:pt x="2011" y="2618"/>
                  </a:lnTo>
                  <a:lnTo>
                    <a:pt x="2140" y="2545"/>
                  </a:lnTo>
                  <a:lnTo>
                    <a:pt x="2250" y="2471"/>
                  </a:lnTo>
                  <a:lnTo>
                    <a:pt x="2343" y="2379"/>
                  </a:lnTo>
                  <a:lnTo>
                    <a:pt x="2435" y="2286"/>
                  </a:lnTo>
                  <a:lnTo>
                    <a:pt x="2509" y="2176"/>
                  </a:lnTo>
                  <a:lnTo>
                    <a:pt x="2582" y="2065"/>
                  </a:lnTo>
                  <a:lnTo>
                    <a:pt x="2656" y="1936"/>
                  </a:lnTo>
                  <a:lnTo>
                    <a:pt x="2693" y="1807"/>
                  </a:lnTo>
                  <a:lnTo>
                    <a:pt x="2730" y="1678"/>
                  </a:lnTo>
                  <a:lnTo>
                    <a:pt x="2748" y="1530"/>
                  </a:lnTo>
                  <a:lnTo>
                    <a:pt x="2748" y="1383"/>
                  </a:lnTo>
                  <a:lnTo>
                    <a:pt x="2748" y="1235"/>
                  </a:lnTo>
                  <a:lnTo>
                    <a:pt x="2730" y="1106"/>
                  </a:lnTo>
                  <a:lnTo>
                    <a:pt x="2693" y="977"/>
                  </a:lnTo>
                  <a:lnTo>
                    <a:pt x="2656" y="848"/>
                  </a:lnTo>
                  <a:lnTo>
                    <a:pt x="2601" y="719"/>
                  </a:lnTo>
                  <a:lnTo>
                    <a:pt x="2527" y="609"/>
                  </a:lnTo>
                  <a:lnTo>
                    <a:pt x="2453" y="498"/>
                  </a:lnTo>
                  <a:lnTo>
                    <a:pt x="2361" y="406"/>
                  </a:lnTo>
                  <a:lnTo>
                    <a:pt x="2269" y="314"/>
                  </a:lnTo>
                  <a:lnTo>
                    <a:pt x="2158" y="240"/>
                  </a:lnTo>
                  <a:lnTo>
                    <a:pt x="2048" y="166"/>
                  </a:lnTo>
                  <a:lnTo>
                    <a:pt x="1919" y="111"/>
                  </a:lnTo>
                  <a:lnTo>
                    <a:pt x="1808" y="74"/>
                  </a:lnTo>
                  <a:lnTo>
                    <a:pt x="1660" y="37"/>
                  </a:lnTo>
                  <a:lnTo>
                    <a:pt x="1531" y="19"/>
                  </a:lnTo>
                  <a:lnTo>
                    <a:pt x="13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8" name="Google Shape;5108;p21"/>
            <p:cNvSpPr/>
            <p:nvPr/>
          </p:nvSpPr>
          <p:spPr>
            <a:xfrm>
              <a:off x="6397550" y="1363300"/>
              <a:ext cx="3700" cy="32300"/>
            </a:xfrm>
            <a:custGeom>
              <a:avLst/>
              <a:gdLst/>
              <a:ahLst/>
              <a:cxnLst/>
              <a:rect l="l" t="t" r="r" b="b"/>
              <a:pathLst>
                <a:path w="148" h="1292" extrusionOk="0">
                  <a:moveTo>
                    <a:pt x="148" y="1"/>
                  </a:moveTo>
                  <a:lnTo>
                    <a:pt x="93" y="148"/>
                  </a:lnTo>
                  <a:lnTo>
                    <a:pt x="37" y="296"/>
                  </a:lnTo>
                  <a:lnTo>
                    <a:pt x="1" y="443"/>
                  </a:lnTo>
                  <a:lnTo>
                    <a:pt x="1" y="591"/>
                  </a:lnTo>
                  <a:lnTo>
                    <a:pt x="1" y="793"/>
                  </a:lnTo>
                  <a:lnTo>
                    <a:pt x="37" y="959"/>
                  </a:lnTo>
                  <a:lnTo>
                    <a:pt x="74" y="1125"/>
                  </a:lnTo>
                  <a:lnTo>
                    <a:pt x="148" y="1291"/>
                  </a:lnTo>
                  <a:lnTo>
                    <a:pt x="1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9" name="Google Shape;5109;p21"/>
            <p:cNvSpPr/>
            <p:nvPr/>
          </p:nvSpPr>
          <p:spPr>
            <a:xfrm>
              <a:off x="5090275" y="377775"/>
              <a:ext cx="69175" cy="68725"/>
            </a:xfrm>
            <a:custGeom>
              <a:avLst/>
              <a:gdLst/>
              <a:ahLst/>
              <a:cxnLst/>
              <a:rect l="l" t="t" r="r" b="b"/>
              <a:pathLst>
                <a:path w="2767" h="2749" extrusionOk="0">
                  <a:moveTo>
                    <a:pt x="1292" y="1"/>
                  </a:moveTo>
                  <a:lnTo>
                    <a:pt x="1144" y="19"/>
                  </a:lnTo>
                  <a:lnTo>
                    <a:pt x="1015" y="38"/>
                  </a:lnTo>
                  <a:lnTo>
                    <a:pt x="886" y="75"/>
                  </a:lnTo>
                  <a:lnTo>
                    <a:pt x="757" y="130"/>
                  </a:lnTo>
                  <a:lnTo>
                    <a:pt x="646" y="204"/>
                  </a:lnTo>
                  <a:lnTo>
                    <a:pt x="536" y="277"/>
                  </a:lnTo>
                  <a:lnTo>
                    <a:pt x="425" y="370"/>
                  </a:lnTo>
                  <a:lnTo>
                    <a:pt x="333" y="462"/>
                  </a:lnTo>
                  <a:lnTo>
                    <a:pt x="259" y="572"/>
                  </a:lnTo>
                  <a:lnTo>
                    <a:pt x="185" y="683"/>
                  </a:lnTo>
                  <a:lnTo>
                    <a:pt x="130" y="794"/>
                  </a:lnTo>
                  <a:lnTo>
                    <a:pt x="75" y="923"/>
                  </a:lnTo>
                  <a:lnTo>
                    <a:pt x="38" y="1070"/>
                  </a:lnTo>
                  <a:lnTo>
                    <a:pt x="19" y="1199"/>
                  </a:lnTo>
                  <a:lnTo>
                    <a:pt x="1" y="1347"/>
                  </a:lnTo>
                  <a:lnTo>
                    <a:pt x="19" y="1494"/>
                  </a:lnTo>
                  <a:lnTo>
                    <a:pt x="38" y="1623"/>
                  </a:lnTo>
                  <a:lnTo>
                    <a:pt x="56" y="1752"/>
                  </a:lnTo>
                  <a:lnTo>
                    <a:pt x="93" y="1881"/>
                  </a:lnTo>
                  <a:lnTo>
                    <a:pt x="148" y="2011"/>
                  </a:lnTo>
                  <a:lnTo>
                    <a:pt x="222" y="2121"/>
                  </a:lnTo>
                  <a:lnTo>
                    <a:pt x="296" y="2232"/>
                  </a:lnTo>
                  <a:lnTo>
                    <a:pt x="388" y="2324"/>
                  </a:lnTo>
                  <a:lnTo>
                    <a:pt x="480" y="2416"/>
                  </a:lnTo>
                  <a:lnTo>
                    <a:pt x="573" y="2508"/>
                  </a:lnTo>
                  <a:lnTo>
                    <a:pt x="683" y="2564"/>
                  </a:lnTo>
                  <a:lnTo>
                    <a:pt x="812" y="2637"/>
                  </a:lnTo>
                  <a:lnTo>
                    <a:pt x="923" y="2674"/>
                  </a:lnTo>
                  <a:lnTo>
                    <a:pt x="1052" y="2711"/>
                  </a:lnTo>
                  <a:lnTo>
                    <a:pt x="1199" y="2748"/>
                  </a:lnTo>
                  <a:lnTo>
                    <a:pt x="1476" y="2748"/>
                  </a:lnTo>
                  <a:lnTo>
                    <a:pt x="1623" y="2730"/>
                  </a:lnTo>
                  <a:lnTo>
                    <a:pt x="1753" y="2711"/>
                  </a:lnTo>
                  <a:lnTo>
                    <a:pt x="1900" y="2656"/>
                  </a:lnTo>
                  <a:lnTo>
                    <a:pt x="2011" y="2601"/>
                  </a:lnTo>
                  <a:lnTo>
                    <a:pt x="2140" y="2545"/>
                  </a:lnTo>
                  <a:lnTo>
                    <a:pt x="2250" y="2471"/>
                  </a:lnTo>
                  <a:lnTo>
                    <a:pt x="2343" y="2379"/>
                  </a:lnTo>
                  <a:lnTo>
                    <a:pt x="2435" y="2287"/>
                  </a:lnTo>
                  <a:lnTo>
                    <a:pt x="2527" y="2176"/>
                  </a:lnTo>
                  <a:lnTo>
                    <a:pt x="2601" y="2066"/>
                  </a:lnTo>
                  <a:lnTo>
                    <a:pt x="2656" y="1955"/>
                  </a:lnTo>
                  <a:lnTo>
                    <a:pt x="2693" y="1826"/>
                  </a:lnTo>
                  <a:lnTo>
                    <a:pt x="2730" y="1679"/>
                  </a:lnTo>
                  <a:lnTo>
                    <a:pt x="2767" y="1550"/>
                  </a:lnTo>
                  <a:lnTo>
                    <a:pt x="2767" y="1402"/>
                  </a:lnTo>
                  <a:lnTo>
                    <a:pt x="2767" y="1255"/>
                  </a:lnTo>
                  <a:lnTo>
                    <a:pt x="2748" y="1126"/>
                  </a:lnTo>
                  <a:lnTo>
                    <a:pt x="2711" y="978"/>
                  </a:lnTo>
                  <a:lnTo>
                    <a:pt x="2674" y="849"/>
                  </a:lnTo>
                  <a:lnTo>
                    <a:pt x="2619" y="738"/>
                  </a:lnTo>
                  <a:lnTo>
                    <a:pt x="2564" y="628"/>
                  </a:lnTo>
                  <a:lnTo>
                    <a:pt x="2490" y="517"/>
                  </a:lnTo>
                  <a:lnTo>
                    <a:pt x="2398" y="406"/>
                  </a:lnTo>
                  <a:lnTo>
                    <a:pt x="2306" y="333"/>
                  </a:lnTo>
                  <a:lnTo>
                    <a:pt x="2195" y="240"/>
                  </a:lnTo>
                  <a:lnTo>
                    <a:pt x="2084" y="167"/>
                  </a:lnTo>
                  <a:lnTo>
                    <a:pt x="1974" y="111"/>
                  </a:lnTo>
                  <a:lnTo>
                    <a:pt x="1845" y="56"/>
                  </a:lnTo>
                  <a:lnTo>
                    <a:pt x="1716" y="19"/>
                  </a:lnTo>
                  <a:lnTo>
                    <a:pt x="15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0" name="Google Shape;5110;p21"/>
            <p:cNvSpPr/>
            <p:nvPr/>
          </p:nvSpPr>
          <p:spPr>
            <a:xfrm>
              <a:off x="5841175" y="1248075"/>
              <a:ext cx="68700" cy="69150"/>
            </a:xfrm>
            <a:custGeom>
              <a:avLst/>
              <a:gdLst/>
              <a:ahLst/>
              <a:cxnLst/>
              <a:rect l="l" t="t" r="r" b="b"/>
              <a:pathLst>
                <a:path w="2748" h="2766" extrusionOk="0">
                  <a:moveTo>
                    <a:pt x="1236" y="0"/>
                  </a:moveTo>
                  <a:lnTo>
                    <a:pt x="1107" y="19"/>
                  </a:lnTo>
                  <a:lnTo>
                    <a:pt x="959" y="55"/>
                  </a:lnTo>
                  <a:lnTo>
                    <a:pt x="830" y="92"/>
                  </a:lnTo>
                  <a:lnTo>
                    <a:pt x="720" y="148"/>
                  </a:lnTo>
                  <a:lnTo>
                    <a:pt x="591" y="221"/>
                  </a:lnTo>
                  <a:lnTo>
                    <a:pt x="498" y="295"/>
                  </a:lnTo>
                  <a:lnTo>
                    <a:pt x="388" y="387"/>
                  </a:lnTo>
                  <a:lnTo>
                    <a:pt x="296" y="498"/>
                  </a:lnTo>
                  <a:lnTo>
                    <a:pt x="222" y="590"/>
                  </a:lnTo>
                  <a:lnTo>
                    <a:pt x="148" y="719"/>
                  </a:lnTo>
                  <a:lnTo>
                    <a:pt x="93" y="830"/>
                  </a:lnTo>
                  <a:lnTo>
                    <a:pt x="56" y="959"/>
                  </a:lnTo>
                  <a:lnTo>
                    <a:pt x="19" y="1106"/>
                  </a:lnTo>
                  <a:lnTo>
                    <a:pt x="1" y="1235"/>
                  </a:lnTo>
                  <a:lnTo>
                    <a:pt x="1" y="1383"/>
                  </a:lnTo>
                  <a:lnTo>
                    <a:pt x="1" y="1530"/>
                  </a:lnTo>
                  <a:lnTo>
                    <a:pt x="19" y="1678"/>
                  </a:lnTo>
                  <a:lnTo>
                    <a:pt x="56" y="1807"/>
                  </a:lnTo>
                  <a:lnTo>
                    <a:pt x="93" y="1918"/>
                  </a:lnTo>
                  <a:lnTo>
                    <a:pt x="167" y="2047"/>
                  </a:lnTo>
                  <a:lnTo>
                    <a:pt x="222" y="2157"/>
                  </a:lnTo>
                  <a:lnTo>
                    <a:pt x="296" y="2268"/>
                  </a:lnTo>
                  <a:lnTo>
                    <a:pt x="388" y="2360"/>
                  </a:lnTo>
                  <a:lnTo>
                    <a:pt x="480" y="2452"/>
                  </a:lnTo>
                  <a:lnTo>
                    <a:pt x="591" y="2526"/>
                  </a:lnTo>
                  <a:lnTo>
                    <a:pt x="701" y="2600"/>
                  </a:lnTo>
                  <a:lnTo>
                    <a:pt x="830" y="2655"/>
                  </a:lnTo>
                  <a:lnTo>
                    <a:pt x="941" y="2692"/>
                  </a:lnTo>
                  <a:lnTo>
                    <a:pt x="1089" y="2729"/>
                  </a:lnTo>
                  <a:lnTo>
                    <a:pt x="1218" y="2747"/>
                  </a:lnTo>
                  <a:lnTo>
                    <a:pt x="1365" y="2766"/>
                  </a:lnTo>
                  <a:lnTo>
                    <a:pt x="1513" y="2747"/>
                  </a:lnTo>
                  <a:lnTo>
                    <a:pt x="1642" y="2729"/>
                  </a:lnTo>
                  <a:lnTo>
                    <a:pt x="1789" y="2692"/>
                  </a:lnTo>
                  <a:lnTo>
                    <a:pt x="1918" y="2655"/>
                  </a:lnTo>
                  <a:lnTo>
                    <a:pt x="2029" y="2600"/>
                  </a:lnTo>
                  <a:lnTo>
                    <a:pt x="2158" y="2526"/>
                  </a:lnTo>
                  <a:lnTo>
                    <a:pt x="2250" y="2452"/>
                  </a:lnTo>
                  <a:lnTo>
                    <a:pt x="2361" y="2360"/>
                  </a:lnTo>
                  <a:lnTo>
                    <a:pt x="2453" y="2268"/>
                  </a:lnTo>
                  <a:lnTo>
                    <a:pt x="2527" y="2157"/>
                  </a:lnTo>
                  <a:lnTo>
                    <a:pt x="2600" y="2047"/>
                  </a:lnTo>
                  <a:lnTo>
                    <a:pt x="2656" y="1918"/>
                  </a:lnTo>
                  <a:lnTo>
                    <a:pt x="2693" y="1789"/>
                  </a:lnTo>
                  <a:lnTo>
                    <a:pt x="2730" y="1660"/>
                  </a:lnTo>
                  <a:lnTo>
                    <a:pt x="2748" y="1512"/>
                  </a:lnTo>
                  <a:lnTo>
                    <a:pt x="2748" y="1364"/>
                  </a:lnTo>
                  <a:lnTo>
                    <a:pt x="2748" y="1217"/>
                  </a:lnTo>
                  <a:lnTo>
                    <a:pt x="2730" y="1088"/>
                  </a:lnTo>
                  <a:lnTo>
                    <a:pt x="2693" y="959"/>
                  </a:lnTo>
                  <a:lnTo>
                    <a:pt x="2656" y="830"/>
                  </a:lnTo>
                  <a:lnTo>
                    <a:pt x="2582" y="701"/>
                  </a:lnTo>
                  <a:lnTo>
                    <a:pt x="2527" y="590"/>
                  </a:lnTo>
                  <a:lnTo>
                    <a:pt x="2453" y="498"/>
                  </a:lnTo>
                  <a:lnTo>
                    <a:pt x="2361" y="387"/>
                  </a:lnTo>
                  <a:lnTo>
                    <a:pt x="2269" y="314"/>
                  </a:lnTo>
                  <a:lnTo>
                    <a:pt x="2158" y="221"/>
                  </a:lnTo>
                  <a:lnTo>
                    <a:pt x="2047" y="166"/>
                  </a:lnTo>
                  <a:lnTo>
                    <a:pt x="1918" y="111"/>
                  </a:lnTo>
                  <a:lnTo>
                    <a:pt x="1808" y="55"/>
                  </a:lnTo>
                  <a:lnTo>
                    <a:pt x="1660"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1" name="Google Shape;5111;p21"/>
            <p:cNvSpPr/>
            <p:nvPr/>
          </p:nvSpPr>
          <p:spPr>
            <a:xfrm>
              <a:off x="5141925" y="548800"/>
              <a:ext cx="68700" cy="69175"/>
            </a:xfrm>
            <a:custGeom>
              <a:avLst/>
              <a:gdLst/>
              <a:ahLst/>
              <a:cxnLst/>
              <a:rect l="l" t="t" r="r" b="b"/>
              <a:pathLst>
                <a:path w="2748" h="2767" extrusionOk="0">
                  <a:moveTo>
                    <a:pt x="1364" y="0"/>
                  </a:moveTo>
                  <a:lnTo>
                    <a:pt x="1217" y="19"/>
                  </a:lnTo>
                  <a:lnTo>
                    <a:pt x="1088" y="37"/>
                  </a:lnTo>
                  <a:lnTo>
                    <a:pt x="940" y="74"/>
                  </a:lnTo>
                  <a:lnTo>
                    <a:pt x="830" y="111"/>
                  </a:lnTo>
                  <a:lnTo>
                    <a:pt x="701" y="166"/>
                  </a:lnTo>
                  <a:lnTo>
                    <a:pt x="590" y="240"/>
                  </a:lnTo>
                  <a:lnTo>
                    <a:pt x="479" y="314"/>
                  </a:lnTo>
                  <a:lnTo>
                    <a:pt x="387" y="406"/>
                  </a:lnTo>
                  <a:lnTo>
                    <a:pt x="295" y="498"/>
                  </a:lnTo>
                  <a:lnTo>
                    <a:pt x="221" y="609"/>
                  </a:lnTo>
                  <a:lnTo>
                    <a:pt x="166" y="719"/>
                  </a:lnTo>
                  <a:lnTo>
                    <a:pt x="111" y="848"/>
                  </a:lnTo>
                  <a:lnTo>
                    <a:pt x="55" y="978"/>
                  </a:lnTo>
                  <a:lnTo>
                    <a:pt x="18" y="1107"/>
                  </a:lnTo>
                  <a:lnTo>
                    <a:pt x="0" y="1236"/>
                  </a:lnTo>
                  <a:lnTo>
                    <a:pt x="0" y="1383"/>
                  </a:lnTo>
                  <a:lnTo>
                    <a:pt x="0" y="1531"/>
                  </a:lnTo>
                  <a:lnTo>
                    <a:pt x="18" y="1660"/>
                  </a:lnTo>
                  <a:lnTo>
                    <a:pt x="55" y="1789"/>
                  </a:lnTo>
                  <a:lnTo>
                    <a:pt x="111" y="1918"/>
                  </a:lnTo>
                  <a:lnTo>
                    <a:pt x="166" y="2047"/>
                  </a:lnTo>
                  <a:lnTo>
                    <a:pt x="240" y="2158"/>
                  </a:lnTo>
                  <a:lnTo>
                    <a:pt x="313" y="2268"/>
                  </a:lnTo>
                  <a:lnTo>
                    <a:pt x="406" y="2360"/>
                  </a:lnTo>
                  <a:lnTo>
                    <a:pt x="498" y="2453"/>
                  </a:lnTo>
                  <a:lnTo>
                    <a:pt x="590" y="2526"/>
                  </a:lnTo>
                  <a:lnTo>
                    <a:pt x="719" y="2600"/>
                  </a:lnTo>
                  <a:lnTo>
                    <a:pt x="830" y="2655"/>
                  </a:lnTo>
                  <a:lnTo>
                    <a:pt x="959" y="2692"/>
                  </a:lnTo>
                  <a:lnTo>
                    <a:pt x="1088" y="2729"/>
                  </a:lnTo>
                  <a:lnTo>
                    <a:pt x="1217" y="2748"/>
                  </a:lnTo>
                  <a:lnTo>
                    <a:pt x="1364" y="2766"/>
                  </a:lnTo>
                  <a:lnTo>
                    <a:pt x="1512" y="2748"/>
                  </a:lnTo>
                  <a:lnTo>
                    <a:pt x="1659" y="2729"/>
                  </a:lnTo>
                  <a:lnTo>
                    <a:pt x="1789" y="2692"/>
                  </a:lnTo>
                  <a:lnTo>
                    <a:pt x="1918" y="2655"/>
                  </a:lnTo>
                  <a:lnTo>
                    <a:pt x="2047" y="2600"/>
                  </a:lnTo>
                  <a:lnTo>
                    <a:pt x="2157" y="2526"/>
                  </a:lnTo>
                  <a:lnTo>
                    <a:pt x="2268" y="2434"/>
                  </a:lnTo>
                  <a:lnTo>
                    <a:pt x="2360" y="2360"/>
                  </a:lnTo>
                  <a:lnTo>
                    <a:pt x="2452" y="2250"/>
                  </a:lnTo>
                  <a:lnTo>
                    <a:pt x="2526" y="2139"/>
                  </a:lnTo>
                  <a:lnTo>
                    <a:pt x="2600" y="2029"/>
                  </a:lnTo>
                  <a:lnTo>
                    <a:pt x="2655" y="1899"/>
                  </a:lnTo>
                  <a:lnTo>
                    <a:pt x="2692" y="1770"/>
                  </a:lnTo>
                  <a:lnTo>
                    <a:pt x="2729" y="1641"/>
                  </a:lnTo>
                  <a:lnTo>
                    <a:pt x="2747" y="1494"/>
                  </a:lnTo>
                  <a:lnTo>
                    <a:pt x="2747" y="1346"/>
                  </a:lnTo>
                  <a:lnTo>
                    <a:pt x="2747" y="1199"/>
                  </a:lnTo>
                  <a:lnTo>
                    <a:pt x="2729" y="1070"/>
                  </a:lnTo>
                  <a:lnTo>
                    <a:pt x="2692" y="941"/>
                  </a:lnTo>
                  <a:lnTo>
                    <a:pt x="2637" y="812"/>
                  </a:lnTo>
                  <a:lnTo>
                    <a:pt x="2581" y="701"/>
                  </a:lnTo>
                  <a:lnTo>
                    <a:pt x="2508" y="590"/>
                  </a:lnTo>
                  <a:lnTo>
                    <a:pt x="2434" y="480"/>
                  </a:lnTo>
                  <a:lnTo>
                    <a:pt x="2342" y="388"/>
                  </a:lnTo>
                  <a:lnTo>
                    <a:pt x="2249" y="295"/>
                  </a:lnTo>
                  <a:lnTo>
                    <a:pt x="2139" y="222"/>
                  </a:lnTo>
                  <a:lnTo>
                    <a:pt x="2028" y="148"/>
                  </a:lnTo>
                  <a:lnTo>
                    <a:pt x="1899" y="93"/>
                  </a:lnTo>
                  <a:lnTo>
                    <a:pt x="1770" y="56"/>
                  </a:lnTo>
                  <a:lnTo>
                    <a:pt x="1641" y="19"/>
                  </a:lnTo>
                  <a:lnTo>
                    <a:pt x="14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2" name="Google Shape;5112;p21"/>
            <p:cNvSpPr/>
            <p:nvPr/>
          </p:nvSpPr>
          <p:spPr>
            <a:xfrm>
              <a:off x="5615300" y="1125450"/>
              <a:ext cx="69175" cy="68700"/>
            </a:xfrm>
            <a:custGeom>
              <a:avLst/>
              <a:gdLst/>
              <a:ahLst/>
              <a:cxnLst/>
              <a:rect l="l" t="t" r="r" b="b"/>
              <a:pathLst>
                <a:path w="2767" h="2748" extrusionOk="0">
                  <a:moveTo>
                    <a:pt x="1255" y="1"/>
                  </a:moveTo>
                  <a:lnTo>
                    <a:pt x="1126" y="19"/>
                  </a:lnTo>
                  <a:lnTo>
                    <a:pt x="978" y="56"/>
                  </a:lnTo>
                  <a:lnTo>
                    <a:pt x="849" y="93"/>
                  </a:lnTo>
                  <a:lnTo>
                    <a:pt x="739" y="148"/>
                  </a:lnTo>
                  <a:lnTo>
                    <a:pt x="609" y="222"/>
                  </a:lnTo>
                  <a:lnTo>
                    <a:pt x="499" y="296"/>
                  </a:lnTo>
                  <a:lnTo>
                    <a:pt x="407" y="388"/>
                  </a:lnTo>
                  <a:lnTo>
                    <a:pt x="314" y="480"/>
                  </a:lnTo>
                  <a:lnTo>
                    <a:pt x="241" y="591"/>
                  </a:lnTo>
                  <a:lnTo>
                    <a:pt x="167" y="720"/>
                  </a:lnTo>
                  <a:lnTo>
                    <a:pt x="112" y="830"/>
                  </a:lnTo>
                  <a:lnTo>
                    <a:pt x="75" y="959"/>
                  </a:lnTo>
                  <a:lnTo>
                    <a:pt x="38" y="1107"/>
                  </a:lnTo>
                  <a:lnTo>
                    <a:pt x="19" y="1236"/>
                  </a:lnTo>
                  <a:lnTo>
                    <a:pt x="1" y="1383"/>
                  </a:lnTo>
                  <a:lnTo>
                    <a:pt x="19" y="1531"/>
                  </a:lnTo>
                  <a:lnTo>
                    <a:pt x="38" y="1660"/>
                  </a:lnTo>
                  <a:lnTo>
                    <a:pt x="75" y="1789"/>
                  </a:lnTo>
                  <a:lnTo>
                    <a:pt x="112" y="1918"/>
                  </a:lnTo>
                  <a:lnTo>
                    <a:pt x="167" y="2047"/>
                  </a:lnTo>
                  <a:lnTo>
                    <a:pt x="241" y="2158"/>
                  </a:lnTo>
                  <a:lnTo>
                    <a:pt x="314" y="2268"/>
                  </a:lnTo>
                  <a:lnTo>
                    <a:pt x="407" y="2361"/>
                  </a:lnTo>
                  <a:lnTo>
                    <a:pt x="499" y="2453"/>
                  </a:lnTo>
                  <a:lnTo>
                    <a:pt x="609" y="2527"/>
                  </a:lnTo>
                  <a:lnTo>
                    <a:pt x="720" y="2582"/>
                  </a:lnTo>
                  <a:lnTo>
                    <a:pt x="831" y="2656"/>
                  </a:lnTo>
                  <a:lnTo>
                    <a:pt x="960" y="2692"/>
                  </a:lnTo>
                  <a:lnTo>
                    <a:pt x="1089" y="2729"/>
                  </a:lnTo>
                  <a:lnTo>
                    <a:pt x="1236" y="2748"/>
                  </a:lnTo>
                  <a:lnTo>
                    <a:pt x="1513" y="2748"/>
                  </a:lnTo>
                  <a:lnTo>
                    <a:pt x="1660" y="2729"/>
                  </a:lnTo>
                  <a:lnTo>
                    <a:pt x="1808" y="2692"/>
                  </a:lnTo>
                  <a:lnTo>
                    <a:pt x="1937" y="2656"/>
                  </a:lnTo>
                  <a:lnTo>
                    <a:pt x="2048" y="2600"/>
                  </a:lnTo>
                  <a:lnTo>
                    <a:pt x="2177" y="2527"/>
                  </a:lnTo>
                  <a:lnTo>
                    <a:pt x="2269" y="2453"/>
                  </a:lnTo>
                  <a:lnTo>
                    <a:pt x="2380" y="2361"/>
                  </a:lnTo>
                  <a:lnTo>
                    <a:pt x="2472" y="2268"/>
                  </a:lnTo>
                  <a:lnTo>
                    <a:pt x="2545" y="2158"/>
                  </a:lnTo>
                  <a:lnTo>
                    <a:pt x="2619" y="2029"/>
                  </a:lnTo>
                  <a:lnTo>
                    <a:pt x="2675" y="1918"/>
                  </a:lnTo>
                  <a:lnTo>
                    <a:pt x="2711" y="1789"/>
                  </a:lnTo>
                  <a:lnTo>
                    <a:pt x="2748" y="1642"/>
                  </a:lnTo>
                  <a:lnTo>
                    <a:pt x="2767" y="1512"/>
                  </a:lnTo>
                  <a:lnTo>
                    <a:pt x="2767" y="1365"/>
                  </a:lnTo>
                  <a:lnTo>
                    <a:pt x="2767" y="1217"/>
                  </a:lnTo>
                  <a:lnTo>
                    <a:pt x="2748" y="1088"/>
                  </a:lnTo>
                  <a:lnTo>
                    <a:pt x="2711" y="959"/>
                  </a:lnTo>
                  <a:lnTo>
                    <a:pt x="2656" y="830"/>
                  </a:lnTo>
                  <a:lnTo>
                    <a:pt x="2601" y="701"/>
                  </a:lnTo>
                  <a:lnTo>
                    <a:pt x="2545" y="591"/>
                  </a:lnTo>
                  <a:lnTo>
                    <a:pt x="2472" y="480"/>
                  </a:lnTo>
                  <a:lnTo>
                    <a:pt x="2380" y="388"/>
                  </a:lnTo>
                  <a:lnTo>
                    <a:pt x="2287" y="296"/>
                  </a:lnTo>
                  <a:lnTo>
                    <a:pt x="2177" y="222"/>
                  </a:lnTo>
                  <a:lnTo>
                    <a:pt x="2066" y="166"/>
                  </a:lnTo>
                  <a:lnTo>
                    <a:pt x="1937" y="93"/>
                  </a:lnTo>
                  <a:lnTo>
                    <a:pt x="1826" y="56"/>
                  </a:lnTo>
                  <a:lnTo>
                    <a:pt x="1679" y="19"/>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3" name="Google Shape;5113;p21"/>
            <p:cNvSpPr/>
            <p:nvPr/>
          </p:nvSpPr>
          <p:spPr>
            <a:xfrm>
              <a:off x="5917700" y="1261900"/>
              <a:ext cx="69625" cy="69625"/>
            </a:xfrm>
            <a:custGeom>
              <a:avLst/>
              <a:gdLst/>
              <a:ahLst/>
              <a:cxnLst/>
              <a:rect l="l" t="t" r="r" b="b"/>
              <a:pathLst>
                <a:path w="2785" h="2785" extrusionOk="0">
                  <a:moveTo>
                    <a:pt x="1291" y="0"/>
                  </a:moveTo>
                  <a:lnTo>
                    <a:pt x="1144" y="19"/>
                  </a:lnTo>
                  <a:lnTo>
                    <a:pt x="1014" y="56"/>
                  </a:lnTo>
                  <a:lnTo>
                    <a:pt x="885" y="92"/>
                  </a:lnTo>
                  <a:lnTo>
                    <a:pt x="756" y="148"/>
                  </a:lnTo>
                  <a:lnTo>
                    <a:pt x="646" y="203"/>
                  </a:lnTo>
                  <a:lnTo>
                    <a:pt x="535" y="277"/>
                  </a:lnTo>
                  <a:lnTo>
                    <a:pt x="443" y="369"/>
                  </a:lnTo>
                  <a:lnTo>
                    <a:pt x="351" y="461"/>
                  </a:lnTo>
                  <a:lnTo>
                    <a:pt x="259" y="553"/>
                  </a:lnTo>
                  <a:lnTo>
                    <a:pt x="185" y="664"/>
                  </a:lnTo>
                  <a:lnTo>
                    <a:pt x="129" y="793"/>
                  </a:lnTo>
                  <a:lnTo>
                    <a:pt x="74" y="904"/>
                  </a:lnTo>
                  <a:lnTo>
                    <a:pt x="37" y="1051"/>
                  </a:lnTo>
                  <a:lnTo>
                    <a:pt x="19" y="1180"/>
                  </a:lnTo>
                  <a:lnTo>
                    <a:pt x="0" y="1328"/>
                  </a:lnTo>
                  <a:lnTo>
                    <a:pt x="0" y="1475"/>
                  </a:lnTo>
                  <a:lnTo>
                    <a:pt x="19" y="1604"/>
                  </a:lnTo>
                  <a:lnTo>
                    <a:pt x="37" y="1752"/>
                  </a:lnTo>
                  <a:lnTo>
                    <a:pt x="93" y="1881"/>
                  </a:lnTo>
                  <a:lnTo>
                    <a:pt x="129" y="2010"/>
                  </a:lnTo>
                  <a:lnTo>
                    <a:pt x="203" y="2139"/>
                  </a:lnTo>
                  <a:lnTo>
                    <a:pt x="277" y="2250"/>
                  </a:lnTo>
                  <a:lnTo>
                    <a:pt x="351" y="2342"/>
                  </a:lnTo>
                  <a:lnTo>
                    <a:pt x="461" y="2434"/>
                  </a:lnTo>
                  <a:lnTo>
                    <a:pt x="554" y="2526"/>
                  </a:lnTo>
                  <a:lnTo>
                    <a:pt x="664" y="2600"/>
                  </a:lnTo>
                  <a:lnTo>
                    <a:pt x="793" y="2655"/>
                  </a:lnTo>
                  <a:lnTo>
                    <a:pt x="922" y="2711"/>
                  </a:lnTo>
                  <a:lnTo>
                    <a:pt x="1051" y="2748"/>
                  </a:lnTo>
                  <a:lnTo>
                    <a:pt x="1180" y="2784"/>
                  </a:lnTo>
                  <a:lnTo>
                    <a:pt x="1475" y="2784"/>
                  </a:lnTo>
                  <a:lnTo>
                    <a:pt x="1623" y="2766"/>
                  </a:lnTo>
                  <a:lnTo>
                    <a:pt x="1770" y="2748"/>
                  </a:lnTo>
                  <a:lnTo>
                    <a:pt x="1900" y="2692"/>
                  </a:lnTo>
                  <a:lnTo>
                    <a:pt x="2029" y="2655"/>
                  </a:lnTo>
                  <a:lnTo>
                    <a:pt x="2139" y="2582"/>
                  </a:lnTo>
                  <a:lnTo>
                    <a:pt x="2250" y="2508"/>
                  </a:lnTo>
                  <a:lnTo>
                    <a:pt x="2360" y="2416"/>
                  </a:lnTo>
                  <a:lnTo>
                    <a:pt x="2453" y="2323"/>
                  </a:lnTo>
                  <a:lnTo>
                    <a:pt x="2526" y="2231"/>
                  </a:lnTo>
                  <a:lnTo>
                    <a:pt x="2600" y="2102"/>
                  </a:lnTo>
                  <a:lnTo>
                    <a:pt x="2674" y="1992"/>
                  </a:lnTo>
                  <a:lnTo>
                    <a:pt x="2711" y="1862"/>
                  </a:lnTo>
                  <a:lnTo>
                    <a:pt x="2748" y="1733"/>
                  </a:lnTo>
                  <a:lnTo>
                    <a:pt x="2785" y="1586"/>
                  </a:lnTo>
                  <a:lnTo>
                    <a:pt x="2785" y="1438"/>
                  </a:lnTo>
                  <a:lnTo>
                    <a:pt x="2785" y="1291"/>
                  </a:lnTo>
                  <a:lnTo>
                    <a:pt x="2766" y="1143"/>
                  </a:lnTo>
                  <a:lnTo>
                    <a:pt x="2748" y="1014"/>
                  </a:lnTo>
                  <a:lnTo>
                    <a:pt x="2692" y="885"/>
                  </a:lnTo>
                  <a:lnTo>
                    <a:pt x="2637" y="756"/>
                  </a:lnTo>
                  <a:lnTo>
                    <a:pt x="2582" y="646"/>
                  </a:lnTo>
                  <a:lnTo>
                    <a:pt x="2508" y="535"/>
                  </a:lnTo>
                  <a:lnTo>
                    <a:pt x="2416" y="424"/>
                  </a:lnTo>
                  <a:lnTo>
                    <a:pt x="2324" y="332"/>
                  </a:lnTo>
                  <a:lnTo>
                    <a:pt x="2213" y="258"/>
                  </a:lnTo>
                  <a:lnTo>
                    <a:pt x="2102" y="185"/>
                  </a:lnTo>
                  <a:lnTo>
                    <a:pt x="1973" y="129"/>
                  </a:lnTo>
                  <a:lnTo>
                    <a:pt x="1844" y="74"/>
                  </a:lnTo>
                  <a:lnTo>
                    <a:pt x="1715" y="37"/>
                  </a:lnTo>
                  <a:lnTo>
                    <a:pt x="1568"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4" name="Google Shape;5114;p21"/>
            <p:cNvSpPr/>
            <p:nvPr/>
          </p:nvSpPr>
          <p:spPr>
            <a:xfrm>
              <a:off x="5039575" y="238125"/>
              <a:ext cx="68250" cy="34125"/>
            </a:xfrm>
            <a:custGeom>
              <a:avLst/>
              <a:gdLst/>
              <a:ahLst/>
              <a:cxnLst/>
              <a:rect l="l" t="t" r="r" b="b"/>
              <a:pathLst>
                <a:path w="2730" h="1365" extrusionOk="0">
                  <a:moveTo>
                    <a:pt x="1" y="0"/>
                  </a:moveTo>
                  <a:lnTo>
                    <a:pt x="1" y="148"/>
                  </a:lnTo>
                  <a:lnTo>
                    <a:pt x="19" y="277"/>
                  </a:lnTo>
                  <a:lnTo>
                    <a:pt x="56" y="406"/>
                  </a:lnTo>
                  <a:lnTo>
                    <a:pt x="93" y="535"/>
                  </a:lnTo>
                  <a:lnTo>
                    <a:pt x="167" y="645"/>
                  </a:lnTo>
                  <a:lnTo>
                    <a:pt x="222" y="756"/>
                  </a:lnTo>
                  <a:lnTo>
                    <a:pt x="314" y="867"/>
                  </a:lnTo>
                  <a:lnTo>
                    <a:pt x="388" y="959"/>
                  </a:lnTo>
                  <a:lnTo>
                    <a:pt x="480" y="1051"/>
                  </a:lnTo>
                  <a:lnTo>
                    <a:pt x="591" y="1125"/>
                  </a:lnTo>
                  <a:lnTo>
                    <a:pt x="701" y="1198"/>
                  </a:lnTo>
                  <a:lnTo>
                    <a:pt x="830" y="1254"/>
                  </a:lnTo>
                  <a:lnTo>
                    <a:pt x="941" y="1309"/>
                  </a:lnTo>
                  <a:lnTo>
                    <a:pt x="1070" y="1328"/>
                  </a:lnTo>
                  <a:lnTo>
                    <a:pt x="1218" y="1364"/>
                  </a:lnTo>
                  <a:lnTo>
                    <a:pt x="1494" y="1364"/>
                  </a:lnTo>
                  <a:lnTo>
                    <a:pt x="1623" y="1346"/>
                  </a:lnTo>
                  <a:lnTo>
                    <a:pt x="1752" y="1309"/>
                  </a:lnTo>
                  <a:lnTo>
                    <a:pt x="1881" y="1254"/>
                  </a:lnTo>
                  <a:lnTo>
                    <a:pt x="2011" y="1198"/>
                  </a:lnTo>
                  <a:lnTo>
                    <a:pt x="2121" y="1143"/>
                  </a:lnTo>
                  <a:lnTo>
                    <a:pt x="2232" y="1051"/>
                  </a:lnTo>
                  <a:lnTo>
                    <a:pt x="2324" y="977"/>
                  </a:lnTo>
                  <a:lnTo>
                    <a:pt x="2416" y="867"/>
                  </a:lnTo>
                  <a:lnTo>
                    <a:pt x="2490" y="774"/>
                  </a:lnTo>
                  <a:lnTo>
                    <a:pt x="2564" y="664"/>
                  </a:lnTo>
                  <a:lnTo>
                    <a:pt x="2619" y="535"/>
                  </a:lnTo>
                  <a:lnTo>
                    <a:pt x="2674" y="406"/>
                  </a:lnTo>
                  <a:lnTo>
                    <a:pt x="2693" y="277"/>
                  </a:lnTo>
                  <a:lnTo>
                    <a:pt x="2730" y="148"/>
                  </a:lnTo>
                  <a:lnTo>
                    <a:pt x="2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5" name="Google Shape;5115;p21"/>
            <p:cNvSpPr/>
            <p:nvPr/>
          </p:nvSpPr>
          <p:spPr>
            <a:xfrm>
              <a:off x="5761425" y="1233775"/>
              <a:ext cx="68725" cy="68700"/>
            </a:xfrm>
            <a:custGeom>
              <a:avLst/>
              <a:gdLst/>
              <a:ahLst/>
              <a:cxnLst/>
              <a:rect l="l" t="t" r="r" b="b"/>
              <a:pathLst>
                <a:path w="2749" h="2748" extrusionOk="0">
                  <a:moveTo>
                    <a:pt x="1347" y="0"/>
                  </a:moveTo>
                  <a:lnTo>
                    <a:pt x="1218" y="19"/>
                  </a:lnTo>
                  <a:lnTo>
                    <a:pt x="1070" y="37"/>
                  </a:lnTo>
                  <a:lnTo>
                    <a:pt x="941" y="74"/>
                  </a:lnTo>
                  <a:lnTo>
                    <a:pt x="812" y="111"/>
                  </a:lnTo>
                  <a:lnTo>
                    <a:pt x="702" y="185"/>
                  </a:lnTo>
                  <a:lnTo>
                    <a:pt x="591" y="240"/>
                  </a:lnTo>
                  <a:lnTo>
                    <a:pt x="480" y="332"/>
                  </a:lnTo>
                  <a:lnTo>
                    <a:pt x="388" y="406"/>
                  </a:lnTo>
                  <a:lnTo>
                    <a:pt x="296" y="517"/>
                  </a:lnTo>
                  <a:lnTo>
                    <a:pt x="222" y="627"/>
                  </a:lnTo>
                  <a:lnTo>
                    <a:pt x="148" y="738"/>
                  </a:lnTo>
                  <a:lnTo>
                    <a:pt x="93" y="849"/>
                  </a:lnTo>
                  <a:lnTo>
                    <a:pt x="56" y="978"/>
                  </a:lnTo>
                  <a:lnTo>
                    <a:pt x="19" y="1107"/>
                  </a:lnTo>
                  <a:lnTo>
                    <a:pt x="1" y="1254"/>
                  </a:lnTo>
                  <a:lnTo>
                    <a:pt x="1" y="1383"/>
                  </a:lnTo>
                  <a:lnTo>
                    <a:pt x="1" y="1531"/>
                  </a:lnTo>
                  <a:lnTo>
                    <a:pt x="19" y="1660"/>
                  </a:lnTo>
                  <a:lnTo>
                    <a:pt x="56" y="1807"/>
                  </a:lnTo>
                  <a:lnTo>
                    <a:pt x="111" y="1918"/>
                  </a:lnTo>
                  <a:lnTo>
                    <a:pt x="167" y="2047"/>
                  </a:lnTo>
                  <a:lnTo>
                    <a:pt x="241" y="2158"/>
                  </a:lnTo>
                  <a:lnTo>
                    <a:pt x="314" y="2268"/>
                  </a:lnTo>
                  <a:lnTo>
                    <a:pt x="407" y="2361"/>
                  </a:lnTo>
                  <a:lnTo>
                    <a:pt x="499" y="2453"/>
                  </a:lnTo>
                  <a:lnTo>
                    <a:pt x="609" y="2527"/>
                  </a:lnTo>
                  <a:lnTo>
                    <a:pt x="720" y="2600"/>
                  </a:lnTo>
                  <a:lnTo>
                    <a:pt x="849" y="2656"/>
                  </a:lnTo>
                  <a:lnTo>
                    <a:pt x="978" y="2692"/>
                  </a:lnTo>
                  <a:lnTo>
                    <a:pt x="1107" y="2729"/>
                  </a:lnTo>
                  <a:lnTo>
                    <a:pt x="1236" y="2748"/>
                  </a:lnTo>
                  <a:lnTo>
                    <a:pt x="1513" y="2748"/>
                  </a:lnTo>
                  <a:lnTo>
                    <a:pt x="1660" y="2729"/>
                  </a:lnTo>
                  <a:lnTo>
                    <a:pt x="1789" y="2692"/>
                  </a:lnTo>
                  <a:lnTo>
                    <a:pt x="1918" y="2637"/>
                  </a:lnTo>
                  <a:lnTo>
                    <a:pt x="2029" y="2582"/>
                  </a:lnTo>
                  <a:lnTo>
                    <a:pt x="2140" y="2508"/>
                  </a:lnTo>
                  <a:lnTo>
                    <a:pt x="2250" y="2434"/>
                  </a:lnTo>
                  <a:lnTo>
                    <a:pt x="2343" y="2342"/>
                  </a:lnTo>
                  <a:lnTo>
                    <a:pt x="2435" y="2250"/>
                  </a:lnTo>
                  <a:lnTo>
                    <a:pt x="2508" y="2139"/>
                  </a:lnTo>
                  <a:lnTo>
                    <a:pt x="2582" y="2029"/>
                  </a:lnTo>
                  <a:lnTo>
                    <a:pt x="2638" y="1900"/>
                  </a:lnTo>
                  <a:lnTo>
                    <a:pt x="2674" y="1771"/>
                  </a:lnTo>
                  <a:lnTo>
                    <a:pt x="2711" y="1641"/>
                  </a:lnTo>
                  <a:lnTo>
                    <a:pt x="2730" y="1512"/>
                  </a:lnTo>
                  <a:lnTo>
                    <a:pt x="2748" y="1365"/>
                  </a:lnTo>
                  <a:lnTo>
                    <a:pt x="2730" y="1217"/>
                  </a:lnTo>
                  <a:lnTo>
                    <a:pt x="2711" y="1088"/>
                  </a:lnTo>
                  <a:lnTo>
                    <a:pt x="2674" y="959"/>
                  </a:lnTo>
                  <a:lnTo>
                    <a:pt x="2638" y="830"/>
                  </a:lnTo>
                  <a:lnTo>
                    <a:pt x="2564" y="720"/>
                  </a:lnTo>
                  <a:lnTo>
                    <a:pt x="2508" y="591"/>
                  </a:lnTo>
                  <a:lnTo>
                    <a:pt x="2416" y="498"/>
                  </a:lnTo>
                  <a:lnTo>
                    <a:pt x="2324" y="406"/>
                  </a:lnTo>
                  <a:lnTo>
                    <a:pt x="2232" y="314"/>
                  </a:lnTo>
                  <a:lnTo>
                    <a:pt x="2121" y="240"/>
                  </a:lnTo>
                  <a:lnTo>
                    <a:pt x="2011" y="166"/>
                  </a:lnTo>
                  <a:lnTo>
                    <a:pt x="1900" y="111"/>
                  </a:lnTo>
                  <a:lnTo>
                    <a:pt x="1771" y="56"/>
                  </a:lnTo>
                  <a:lnTo>
                    <a:pt x="1642" y="37"/>
                  </a:lnTo>
                  <a:lnTo>
                    <a:pt x="1494"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6" name="Google Shape;5116;p21"/>
            <p:cNvSpPr/>
            <p:nvPr/>
          </p:nvSpPr>
          <p:spPr>
            <a:xfrm>
              <a:off x="5028050" y="283750"/>
              <a:ext cx="68250" cy="68250"/>
            </a:xfrm>
            <a:custGeom>
              <a:avLst/>
              <a:gdLst/>
              <a:ahLst/>
              <a:cxnLst/>
              <a:rect l="l" t="t" r="r" b="b"/>
              <a:pathLst>
                <a:path w="2730" h="2730" extrusionOk="0">
                  <a:moveTo>
                    <a:pt x="1402" y="0"/>
                  </a:moveTo>
                  <a:lnTo>
                    <a:pt x="1255" y="19"/>
                  </a:lnTo>
                  <a:lnTo>
                    <a:pt x="1126" y="37"/>
                  </a:lnTo>
                  <a:lnTo>
                    <a:pt x="996" y="56"/>
                  </a:lnTo>
                  <a:lnTo>
                    <a:pt x="867" y="111"/>
                  </a:lnTo>
                  <a:lnTo>
                    <a:pt x="738" y="166"/>
                  </a:lnTo>
                  <a:lnTo>
                    <a:pt x="628" y="240"/>
                  </a:lnTo>
                  <a:lnTo>
                    <a:pt x="517" y="314"/>
                  </a:lnTo>
                  <a:lnTo>
                    <a:pt x="425" y="406"/>
                  </a:lnTo>
                  <a:lnTo>
                    <a:pt x="333" y="498"/>
                  </a:lnTo>
                  <a:lnTo>
                    <a:pt x="259" y="609"/>
                  </a:lnTo>
                  <a:lnTo>
                    <a:pt x="185" y="719"/>
                  </a:lnTo>
                  <a:lnTo>
                    <a:pt x="111" y="830"/>
                  </a:lnTo>
                  <a:lnTo>
                    <a:pt x="75" y="959"/>
                  </a:lnTo>
                  <a:lnTo>
                    <a:pt x="38" y="1088"/>
                  </a:lnTo>
                  <a:lnTo>
                    <a:pt x="19" y="1236"/>
                  </a:lnTo>
                  <a:lnTo>
                    <a:pt x="1" y="1365"/>
                  </a:lnTo>
                  <a:lnTo>
                    <a:pt x="19" y="1494"/>
                  </a:lnTo>
                  <a:lnTo>
                    <a:pt x="38" y="1623"/>
                  </a:lnTo>
                  <a:lnTo>
                    <a:pt x="75" y="1752"/>
                  </a:lnTo>
                  <a:lnTo>
                    <a:pt x="111" y="1881"/>
                  </a:lnTo>
                  <a:lnTo>
                    <a:pt x="167" y="1992"/>
                  </a:lnTo>
                  <a:lnTo>
                    <a:pt x="240" y="2102"/>
                  </a:lnTo>
                  <a:lnTo>
                    <a:pt x="314" y="2213"/>
                  </a:lnTo>
                  <a:lnTo>
                    <a:pt x="406" y="2305"/>
                  </a:lnTo>
                  <a:lnTo>
                    <a:pt x="499" y="2397"/>
                  </a:lnTo>
                  <a:lnTo>
                    <a:pt x="591" y="2471"/>
                  </a:lnTo>
                  <a:lnTo>
                    <a:pt x="701" y="2545"/>
                  </a:lnTo>
                  <a:lnTo>
                    <a:pt x="831" y="2600"/>
                  </a:lnTo>
                  <a:lnTo>
                    <a:pt x="941" y="2655"/>
                  </a:lnTo>
                  <a:lnTo>
                    <a:pt x="1070" y="2692"/>
                  </a:lnTo>
                  <a:lnTo>
                    <a:pt x="1199" y="2711"/>
                  </a:lnTo>
                  <a:lnTo>
                    <a:pt x="1347" y="2729"/>
                  </a:lnTo>
                  <a:lnTo>
                    <a:pt x="1476" y="2729"/>
                  </a:lnTo>
                  <a:lnTo>
                    <a:pt x="1605" y="2711"/>
                  </a:lnTo>
                  <a:lnTo>
                    <a:pt x="1734" y="2674"/>
                  </a:lnTo>
                  <a:lnTo>
                    <a:pt x="1863" y="2619"/>
                  </a:lnTo>
                  <a:lnTo>
                    <a:pt x="1992" y="2563"/>
                  </a:lnTo>
                  <a:lnTo>
                    <a:pt x="2103" y="2508"/>
                  </a:lnTo>
                  <a:lnTo>
                    <a:pt x="2213" y="2416"/>
                  </a:lnTo>
                  <a:lnTo>
                    <a:pt x="2306" y="2324"/>
                  </a:lnTo>
                  <a:lnTo>
                    <a:pt x="2398" y="2231"/>
                  </a:lnTo>
                  <a:lnTo>
                    <a:pt x="2490" y="2121"/>
                  </a:lnTo>
                  <a:lnTo>
                    <a:pt x="2545" y="2010"/>
                  </a:lnTo>
                  <a:lnTo>
                    <a:pt x="2619" y="1900"/>
                  </a:lnTo>
                  <a:lnTo>
                    <a:pt x="2656" y="1770"/>
                  </a:lnTo>
                  <a:lnTo>
                    <a:pt x="2693" y="1641"/>
                  </a:lnTo>
                  <a:lnTo>
                    <a:pt x="2711" y="1512"/>
                  </a:lnTo>
                  <a:lnTo>
                    <a:pt x="2730" y="1365"/>
                  </a:lnTo>
                  <a:lnTo>
                    <a:pt x="2711" y="1236"/>
                  </a:lnTo>
                  <a:lnTo>
                    <a:pt x="2693" y="1107"/>
                  </a:lnTo>
                  <a:lnTo>
                    <a:pt x="2656" y="978"/>
                  </a:lnTo>
                  <a:lnTo>
                    <a:pt x="2619" y="849"/>
                  </a:lnTo>
                  <a:lnTo>
                    <a:pt x="2564" y="738"/>
                  </a:lnTo>
                  <a:lnTo>
                    <a:pt x="2490" y="627"/>
                  </a:lnTo>
                  <a:lnTo>
                    <a:pt x="2416" y="517"/>
                  </a:lnTo>
                  <a:lnTo>
                    <a:pt x="2324" y="424"/>
                  </a:lnTo>
                  <a:lnTo>
                    <a:pt x="2232" y="332"/>
                  </a:lnTo>
                  <a:lnTo>
                    <a:pt x="2140" y="259"/>
                  </a:lnTo>
                  <a:lnTo>
                    <a:pt x="2029" y="185"/>
                  </a:lnTo>
                  <a:lnTo>
                    <a:pt x="1900" y="129"/>
                  </a:lnTo>
                  <a:lnTo>
                    <a:pt x="1789" y="74"/>
                  </a:lnTo>
                  <a:lnTo>
                    <a:pt x="1660" y="37"/>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7" name="Google Shape;5117;p21"/>
            <p:cNvSpPr/>
            <p:nvPr/>
          </p:nvSpPr>
          <p:spPr>
            <a:xfrm>
              <a:off x="5193550" y="723500"/>
              <a:ext cx="68225" cy="67775"/>
            </a:xfrm>
            <a:custGeom>
              <a:avLst/>
              <a:gdLst/>
              <a:ahLst/>
              <a:cxnLst/>
              <a:rect l="l" t="t" r="r" b="b"/>
              <a:pathLst>
                <a:path w="2729" h="2711" extrusionOk="0">
                  <a:moveTo>
                    <a:pt x="1162" y="0"/>
                  </a:moveTo>
                  <a:lnTo>
                    <a:pt x="1033" y="37"/>
                  </a:lnTo>
                  <a:lnTo>
                    <a:pt x="904" y="74"/>
                  </a:lnTo>
                  <a:lnTo>
                    <a:pt x="793" y="129"/>
                  </a:lnTo>
                  <a:lnTo>
                    <a:pt x="664" y="203"/>
                  </a:lnTo>
                  <a:lnTo>
                    <a:pt x="553" y="277"/>
                  </a:lnTo>
                  <a:lnTo>
                    <a:pt x="461" y="351"/>
                  </a:lnTo>
                  <a:lnTo>
                    <a:pt x="369" y="443"/>
                  </a:lnTo>
                  <a:lnTo>
                    <a:pt x="277" y="554"/>
                  </a:lnTo>
                  <a:lnTo>
                    <a:pt x="203" y="664"/>
                  </a:lnTo>
                  <a:lnTo>
                    <a:pt x="129" y="775"/>
                  </a:lnTo>
                  <a:lnTo>
                    <a:pt x="92" y="904"/>
                  </a:lnTo>
                  <a:lnTo>
                    <a:pt x="37" y="1033"/>
                  </a:lnTo>
                  <a:lnTo>
                    <a:pt x="19" y="1180"/>
                  </a:lnTo>
                  <a:lnTo>
                    <a:pt x="0" y="1310"/>
                  </a:lnTo>
                  <a:lnTo>
                    <a:pt x="0" y="1439"/>
                  </a:lnTo>
                  <a:lnTo>
                    <a:pt x="19" y="1568"/>
                  </a:lnTo>
                  <a:lnTo>
                    <a:pt x="55" y="1697"/>
                  </a:lnTo>
                  <a:lnTo>
                    <a:pt x="92" y="1826"/>
                  </a:lnTo>
                  <a:lnTo>
                    <a:pt x="148" y="1955"/>
                  </a:lnTo>
                  <a:lnTo>
                    <a:pt x="203" y="2065"/>
                  </a:lnTo>
                  <a:lnTo>
                    <a:pt x="277" y="2176"/>
                  </a:lnTo>
                  <a:lnTo>
                    <a:pt x="369" y="2268"/>
                  </a:lnTo>
                  <a:lnTo>
                    <a:pt x="461" y="2361"/>
                  </a:lnTo>
                  <a:lnTo>
                    <a:pt x="553" y="2434"/>
                  </a:lnTo>
                  <a:lnTo>
                    <a:pt x="664" y="2508"/>
                  </a:lnTo>
                  <a:lnTo>
                    <a:pt x="774" y="2582"/>
                  </a:lnTo>
                  <a:lnTo>
                    <a:pt x="904" y="2637"/>
                  </a:lnTo>
                  <a:lnTo>
                    <a:pt x="1033" y="2674"/>
                  </a:lnTo>
                  <a:lnTo>
                    <a:pt x="1162" y="2692"/>
                  </a:lnTo>
                  <a:lnTo>
                    <a:pt x="1291" y="2711"/>
                  </a:lnTo>
                  <a:lnTo>
                    <a:pt x="1567" y="2711"/>
                  </a:lnTo>
                  <a:lnTo>
                    <a:pt x="1696" y="2674"/>
                  </a:lnTo>
                  <a:lnTo>
                    <a:pt x="1825" y="2637"/>
                  </a:lnTo>
                  <a:lnTo>
                    <a:pt x="1955" y="2582"/>
                  </a:lnTo>
                  <a:lnTo>
                    <a:pt x="2065" y="2526"/>
                  </a:lnTo>
                  <a:lnTo>
                    <a:pt x="2176" y="2434"/>
                  </a:lnTo>
                  <a:lnTo>
                    <a:pt x="2286" y="2361"/>
                  </a:lnTo>
                  <a:lnTo>
                    <a:pt x="2379" y="2268"/>
                  </a:lnTo>
                  <a:lnTo>
                    <a:pt x="2452" y="2158"/>
                  </a:lnTo>
                  <a:lnTo>
                    <a:pt x="2526" y="2047"/>
                  </a:lnTo>
                  <a:lnTo>
                    <a:pt x="2600" y="1936"/>
                  </a:lnTo>
                  <a:lnTo>
                    <a:pt x="2655" y="1807"/>
                  </a:lnTo>
                  <a:lnTo>
                    <a:pt x="2692" y="1678"/>
                  </a:lnTo>
                  <a:lnTo>
                    <a:pt x="2710" y="1549"/>
                  </a:lnTo>
                  <a:lnTo>
                    <a:pt x="2729" y="1402"/>
                  </a:lnTo>
                  <a:lnTo>
                    <a:pt x="2729" y="1273"/>
                  </a:lnTo>
                  <a:lnTo>
                    <a:pt x="2710" y="1144"/>
                  </a:lnTo>
                  <a:lnTo>
                    <a:pt x="2674" y="1015"/>
                  </a:lnTo>
                  <a:lnTo>
                    <a:pt x="2637" y="885"/>
                  </a:lnTo>
                  <a:lnTo>
                    <a:pt x="2581" y="756"/>
                  </a:lnTo>
                  <a:lnTo>
                    <a:pt x="2526" y="646"/>
                  </a:lnTo>
                  <a:lnTo>
                    <a:pt x="2452" y="535"/>
                  </a:lnTo>
                  <a:lnTo>
                    <a:pt x="2360" y="443"/>
                  </a:lnTo>
                  <a:lnTo>
                    <a:pt x="2268" y="351"/>
                  </a:lnTo>
                  <a:lnTo>
                    <a:pt x="2176" y="277"/>
                  </a:lnTo>
                  <a:lnTo>
                    <a:pt x="2065" y="203"/>
                  </a:lnTo>
                  <a:lnTo>
                    <a:pt x="1955" y="129"/>
                  </a:lnTo>
                  <a:lnTo>
                    <a:pt x="1825" y="74"/>
                  </a:lnTo>
                  <a:lnTo>
                    <a:pt x="1715" y="37"/>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8" name="Google Shape;5118;p21"/>
            <p:cNvSpPr/>
            <p:nvPr/>
          </p:nvSpPr>
          <p:spPr>
            <a:xfrm>
              <a:off x="5536025" y="1111625"/>
              <a:ext cx="68250" cy="68250"/>
            </a:xfrm>
            <a:custGeom>
              <a:avLst/>
              <a:gdLst/>
              <a:ahLst/>
              <a:cxnLst/>
              <a:rect l="l" t="t" r="r" b="b"/>
              <a:pathLst>
                <a:path w="2730" h="2730" extrusionOk="0">
                  <a:moveTo>
                    <a:pt x="1254" y="0"/>
                  </a:moveTo>
                  <a:lnTo>
                    <a:pt x="1107" y="19"/>
                  </a:lnTo>
                  <a:lnTo>
                    <a:pt x="996" y="56"/>
                  </a:lnTo>
                  <a:lnTo>
                    <a:pt x="867" y="93"/>
                  </a:lnTo>
                  <a:lnTo>
                    <a:pt x="738" y="148"/>
                  </a:lnTo>
                  <a:lnTo>
                    <a:pt x="628" y="203"/>
                  </a:lnTo>
                  <a:lnTo>
                    <a:pt x="535" y="277"/>
                  </a:lnTo>
                  <a:lnTo>
                    <a:pt x="425" y="369"/>
                  </a:lnTo>
                  <a:lnTo>
                    <a:pt x="351" y="461"/>
                  </a:lnTo>
                  <a:lnTo>
                    <a:pt x="259" y="572"/>
                  </a:lnTo>
                  <a:lnTo>
                    <a:pt x="185" y="664"/>
                  </a:lnTo>
                  <a:lnTo>
                    <a:pt x="130" y="793"/>
                  </a:lnTo>
                  <a:lnTo>
                    <a:pt x="74" y="904"/>
                  </a:lnTo>
                  <a:lnTo>
                    <a:pt x="37" y="1033"/>
                  </a:lnTo>
                  <a:lnTo>
                    <a:pt x="19" y="1162"/>
                  </a:lnTo>
                  <a:lnTo>
                    <a:pt x="1" y="1291"/>
                  </a:lnTo>
                  <a:lnTo>
                    <a:pt x="1" y="1439"/>
                  </a:lnTo>
                  <a:lnTo>
                    <a:pt x="19" y="1568"/>
                  </a:lnTo>
                  <a:lnTo>
                    <a:pt x="56" y="1697"/>
                  </a:lnTo>
                  <a:lnTo>
                    <a:pt x="93" y="1826"/>
                  </a:lnTo>
                  <a:lnTo>
                    <a:pt x="148" y="1955"/>
                  </a:lnTo>
                  <a:lnTo>
                    <a:pt x="203" y="2065"/>
                  </a:lnTo>
                  <a:lnTo>
                    <a:pt x="277" y="2176"/>
                  </a:lnTo>
                  <a:lnTo>
                    <a:pt x="369" y="2287"/>
                  </a:lnTo>
                  <a:lnTo>
                    <a:pt x="462" y="2379"/>
                  </a:lnTo>
                  <a:lnTo>
                    <a:pt x="572" y="2453"/>
                  </a:lnTo>
                  <a:lnTo>
                    <a:pt x="683" y="2526"/>
                  </a:lnTo>
                  <a:lnTo>
                    <a:pt x="793" y="2600"/>
                  </a:lnTo>
                  <a:lnTo>
                    <a:pt x="923" y="2637"/>
                  </a:lnTo>
                  <a:lnTo>
                    <a:pt x="1052" y="2674"/>
                  </a:lnTo>
                  <a:lnTo>
                    <a:pt x="1181" y="2711"/>
                  </a:lnTo>
                  <a:lnTo>
                    <a:pt x="1328" y="2729"/>
                  </a:lnTo>
                  <a:lnTo>
                    <a:pt x="1457" y="2711"/>
                  </a:lnTo>
                  <a:lnTo>
                    <a:pt x="1605" y="2692"/>
                  </a:lnTo>
                  <a:lnTo>
                    <a:pt x="1734" y="2674"/>
                  </a:lnTo>
                  <a:lnTo>
                    <a:pt x="1863" y="2619"/>
                  </a:lnTo>
                  <a:lnTo>
                    <a:pt x="1974" y="2582"/>
                  </a:lnTo>
                  <a:lnTo>
                    <a:pt x="2084" y="2508"/>
                  </a:lnTo>
                  <a:lnTo>
                    <a:pt x="2195" y="2434"/>
                  </a:lnTo>
                  <a:lnTo>
                    <a:pt x="2305" y="2342"/>
                  </a:lnTo>
                  <a:lnTo>
                    <a:pt x="2398" y="2250"/>
                  </a:lnTo>
                  <a:lnTo>
                    <a:pt x="2471" y="2139"/>
                  </a:lnTo>
                  <a:lnTo>
                    <a:pt x="2545" y="2029"/>
                  </a:lnTo>
                  <a:lnTo>
                    <a:pt x="2600" y="1918"/>
                  </a:lnTo>
                  <a:lnTo>
                    <a:pt x="2656" y="1789"/>
                  </a:lnTo>
                  <a:lnTo>
                    <a:pt x="2693" y="1660"/>
                  </a:lnTo>
                  <a:lnTo>
                    <a:pt x="2729" y="1531"/>
                  </a:lnTo>
                  <a:lnTo>
                    <a:pt x="2729" y="1383"/>
                  </a:lnTo>
                  <a:lnTo>
                    <a:pt x="2729" y="1254"/>
                  </a:lnTo>
                  <a:lnTo>
                    <a:pt x="2711" y="1107"/>
                  </a:lnTo>
                  <a:lnTo>
                    <a:pt x="2674" y="978"/>
                  </a:lnTo>
                  <a:lnTo>
                    <a:pt x="2637" y="849"/>
                  </a:lnTo>
                  <a:lnTo>
                    <a:pt x="2582" y="738"/>
                  </a:lnTo>
                  <a:lnTo>
                    <a:pt x="2508" y="627"/>
                  </a:lnTo>
                  <a:lnTo>
                    <a:pt x="2434" y="517"/>
                  </a:lnTo>
                  <a:lnTo>
                    <a:pt x="2342" y="406"/>
                  </a:lnTo>
                  <a:lnTo>
                    <a:pt x="2250" y="314"/>
                  </a:lnTo>
                  <a:lnTo>
                    <a:pt x="2139" y="240"/>
                  </a:lnTo>
                  <a:lnTo>
                    <a:pt x="2029" y="166"/>
                  </a:lnTo>
                  <a:lnTo>
                    <a:pt x="1918" y="111"/>
                  </a:lnTo>
                  <a:lnTo>
                    <a:pt x="1789" y="56"/>
                  </a:lnTo>
                  <a:lnTo>
                    <a:pt x="1660" y="19"/>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9" name="Google Shape;5119;p21"/>
            <p:cNvSpPr/>
            <p:nvPr/>
          </p:nvSpPr>
          <p:spPr>
            <a:xfrm>
              <a:off x="5259450" y="817525"/>
              <a:ext cx="68250" cy="68250"/>
            </a:xfrm>
            <a:custGeom>
              <a:avLst/>
              <a:gdLst/>
              <a:ahLst/>
              <a:cxnLst/>
              <a:rect l="l" t="t" r="r" b="b"/>
              <a:pathLst>
                <a:path w="2730" h="2730" extrusionOk="0">
                  <a:moveTo>
                    <a:pt x="1273" y="1"/>
                  </a:moveTo>
                  <a:lnTo>
                    <a:pt x="1125" y="19"/>
                  </a:lnTo>
                  <a:lnTo>
                    <a:pt x="996" y="38"/>
                  </a:lnTo>
                  <a:lnTo>
                    <a:pt x="867" y="93"/>
                  </a:lnTo>
                  <a:lnTo>
                    <a:pt x="757" y="148"/>
                  </a:lnTo>
                  <a:lnTo>
                    <a:pt x="628" y="204"/>
                  </a:lnTo>
                  <a:lnTo>
                    <a:pt x="535" y="277"/>
                  </a:lnTo>
                  <a:lnTo>
                    <a:pt x="425" y="370"/>
                  </a:lnTo>
                  <a:lnTo>
                    <a:pt x="333" y="462"/>
                  </a:lnTo>
                  <a:lnTo>
                    <a:pt x="259" y="572"/>
                  </a:lnTo>
                  <a:lnTo>
                    <a:pt x="185" y="683"/>
                  </a:lnTo>
                  <a:lnTo>
                    <a:pt x="111" y="794"/>
                  </a:lnTo>
                  <a:lnTo>
                    <a:pt x="74" y="923"/>
                  </a:lnTo>
                  <a:lnTo>
                    <a:pt x="19" y="1052"/>
                  </a:lnTo>
                  <a:lnTo>
                    <a:pt x="1" y="1181"/>
                  </a:lnTo>
                  <a:lnTo>
                    <a:pt x="1" y="1328"/>
                  </a:lnTo>
                  <a:lnTo>
                    <a:pt x="1" y="1457"/>
                  </a:lnTo>
                  <a:lnTo>
                    <a:pt x="19" y="1605"/>
                  </a:lnTo>
                  <a:lnTo>
                    <a:pt x="38" y="1734"/>
                  </a:lnTo>
                  <a:lnTo>
                    <a:pt x="93" y="1863"/>
                  </a:lnTo>
                  <a:lnTo>
                    <a:pt x="148" y="1974"/>
                  </a:lnTo>
                  <a:lnTo>
                    <a:pt x="204" y="2103"/>
                  </a:lnTo>
                  <a:lnTo>
                    <a:pt x="296" y="2195"/>
                  </a:lnTo>
                  <a:lnTo>
                    <a:pt x="369" y="2306"/>
                  </a:lnTo>
                  <a:lnTo>
                    <a:pt x="480" y="2398"/>
                  </a:lnTo>
                  <a:lnTo>
                    <a:pt x="572" y="2472"/>
                  </a:lnTo>
                  <a:lnTo>
                    <a:pt x="683" y="2545"/>
                  </a:lnTo>
                  <a:lnTo>
                    <a:pt x="812" y="2601"/>
                  </a:lnTo>
                  <a:lnTo>
                    <a:pt x="923" y="2656"/>
                  </a:lnTo>
                  <a:lnTo>
                    <a:pt x="1070" y="2693"/>
                  </a:lnTo>
                  <a:lnTo>
                    <a:pt x="1199" y="2711"/>
                  </a:lnTo>
                  <a:lnTo>
                    <a:pt x="1328" y="2730"/>
                  </a:lnTo>
                  <a:lnTo>
                    <a:pt x="1476" y="2730"/>
                  </a:lnTo>
                  <a:lnTo>
                    <a:pt x="1605" y="2711"/>
                  </a:lnTo>
                  <a:lnTo>
                    <a:pt x="1734" y="2674"/>
                  </a:lnTo>
                  <a:lnTo>
                    <a:pt x="1863" y="2619"/>
                  </a:lnTo>
                  <a:lnTo>
                    <a:pt x="1992" y="2564"/>
                  </a:lnTo>
                  <a:lnTo>
                    <a:pt x="2103" y="2508"/>
                  </a:lnTo>
                  <a:lnTo>
                    <a:pt x="2213" y="2416"/>
                  </a:lnTo>
                  <a:lnTo>
                    <a:pt x="2306" y="2342"/>
                  </a:lnTo>
                  <a:lnTo>
                    <a:pt x="2398" y="2232"/>
                  </a:lnTo>
                  <a:lnTo>
                    <a:pt x="2471" y="2140"/>
                  </a:lnTo>
                  <a:lnTo>
                    <a:pt x="2545" y="2011"/>
                  </a:lnTo>
                  <a:lnTo>
                    <a:pt x="2601" y="1900"/>
                  </a:lnTo>
                  <a:lnTo>
                    <a:pt x="2656" y="1771"/>
                  </a:lnTo>
                  <a:lnTo>
                    <a:pt x="2693" y="1642"/>
                  </a:lnTo>
                  <a:lnTo>
                    <a:pt x="2711" y="1513"/>
                  </a:lnTo>
                  <a:lnTo>
                    <a:pt x="2730" y="1365"/>
                  </a:lnTo>
                  <a:lnTo>
                    <a:pt x="2711" y="1236"/>
                  </a:lnTo>
                  <a:lnTo>
                    <a:pt x="2693" y="1107"/>
                  </a:lnTo>
                  <a:lnTo>
                    <a:pt x="2656" y="978"/>
                  </a:lnTo>
                  <a:lnTo>
                    <a:pt x="2619" y="849"/>
                  </a:lnTo>
                  <a:lnTo>
                    <a:pt x="2564" y="738"/>
                  </a:lnTo>
                  <a:lnTo>
                    <a:pt x="2490" y="628"/>
                  </a:lnTo>
                  <a:lnTo>
                    <a:pt x="2416" y="517"/>
                  </a:lnTo>
                  <a:lnTo>
                    <a:pt x="2342" y="425"/>
                  </a:lnTo>
                  <a:lnTo>
                    <a:pt x="2250" y="333"/>
                  </a:lnTo>
                  <a:lnTo>
                    <a:pt x="2140" y="259"/>
                  </a:lnTo>
                  <a:lnTo>
                    <a:pt x="2029" y="185"/>
                  </a:lnTo>
                  <a:lnTo>
                    <a:pt x="1918" y="130"/>
                  </a:lnTo>
                  <a:lnTo>
                    <a:pt x="1789" y="75"/>
                  </a:lnTo>
                  <a:lnTo>
                    <a:pt x="1679" y="38"/>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0" name="Google Shape;5120;p21"/>
            <p:cNvSpPr/>
            <p:nvPr/>
          </p:nvSpPr>
          <p:spPr>
            <a:xfrm>
              <a:off x="6064275" y="1368375"/>
              <a:ext cx="67800" cy="67775"/>
            </a:xfrm>
            <a:custGeom>
              <a:avLst/>
              <a:gdLst/>
              <a:ahLst/>
              <a:cxnLst/>
              <a:rect l="l" t="t" r="r" b="b"/>
              <a:pathLst>
                <a:path w="2712" h="2711" extrusionOk="0">
                  <a:moveTo>
                    <a:pt x="1328" y="0"/>
                  </a:moveTo>
                  <a:lnTo>
                    <a:pt x="1199" y="19"/>
                  </a:lnTo>
                  <a:lnTo>
                    <a:pt x="1070" y="37"/>
                  </a:lnTo>
                  <a:lnTo>
                    <a:pt x="941" y="74"/>
                  </a:lnTo>
                  <a:lnTo>
                    <a:pt x="830" y="111"/>
                  </a:lnTo>
                  <a:lnTo>
                    <a:pt x="701" y="166"/>
                  </a:lnTo>
                  <a:lnTo>
                    <a:pt x="591" y="240"/>
                  </a:lnTo>
                  <a:lnTo>
                    <a:pt x="499" y="314"/>
                  </a:lnTo>
                  <a:lnTo>
                    <a:pt x="406" y="406"/>
                  </a:lnTo>
                  <a:lnTo>
                    <a:pt x="314" y="498"/>
                  </a:lnTo>
                  <a:lnTo>
                    <a:pt x="240" y="609"/>
                  </a:lnTo>
                  <a:lnTo>
                    <a:pt x="167" y="720"/>
                  </a:lnTo>
                  <a:lnTo>
                    <a:pt x="111" y="830"/>
                  </a:lnTo>
                  <a:lnTo>
                    <a:pt x="56" y="959"/>
                  </a:lnTo>
                  <a:lnTo>
                    <a:pt x="19" y="1088"/>
                  </a:lnTo>
                  <a:lnTo>
                    <a:pt x="1" y="1217"/>
                  </a:lnTo>
                  <a:lnTo>
                    <a:pt x="1" y="1346"/>
                  </a:lnTo>
                  <a:lnTo>
                    <a:pt x="1" y="1494"/>
                  </a:lnTo>
                  <a:lnTo>
                    <a:pt x="19" y="1623"/>
                  </a:lnTo>
                  <a:lnTo>
                    <a:pt x="56" y="1752"/>
                  </a:lnTo>
                  <a:lnTo>
                    <a:pt x="111" y="1881"/>
                  </a:lnTo>
                  <a:lnTo>
                    <a:pt x="167" y="1992"/>
                  </a:lnTo>
                  <a:lnTo>
                    <a:pt x="240" y="2102"/>
                  </a:lnTo>
                  <a:lnTo>
                    <a:pt x="314" y="2213"/>
                  </a:lnTo>
                  <a:lnTo>
                    <a:pt x="406" y="2324"/>
                  </a:lnTo>
                  <a:lnTo>
                    <a:pt x="499" y="2397"/>
                  </a:lnTo>
                  <a:lnTo>
                    <a:pt x="609" y="2490"/>
                  </a:lnTo>
                  <a:lnTo>
                    <a:pt x="720" y="2563"/>
                  </a:lnTo>
                  <a:lnTo>
                    <a:pt x="849" y="2619"/>
                  </a:lnTo>
                  <a:lnTo>
                    <a:pt x="960" y="2656"/>
                  </a:lnTo>
                  <a:lnTo>
                    <a:pt x="1107" y="2692"/>
                  </a:lnTo>
                  <a:lnTo>
                    <a:pt x="1236" y="2711"/>
                  </a:lnTo>
                  <a:lnTo>
                    <a:pt x="1513" y="2711"/>
                  </a:lnTo>
                  <a:lnTo>
                    <a:pt x="1642" y="2692"/>
                  </a:lnTo>
                  <a:lnTo>
                    <a:pt x="1771" y="2656"/>
                  </a:lnTo>
                  <a:lnTo>
                    <a:pt x="1881" y="2600"/>
                  </a:lnTo>
                  <a:lnTo>
                    <a:pt x="1992" y="2545"/>
                  </a:lnTo>
                  <a:lnTo>
                    <a:pt x="2103" y="2471"/>
                  </a:lnTo>
                  <a:lnTo>
                    <a:pt x="2213" y="2397"/>
                  </a:lnTo>
                  <a:lnTo>
                    <a:pt x="2305" y="2305"/>
                  </a:lnTo>
                  <a:lnTo>
                    <a:pt x="2398" y="2213"/>
                  </a:lnTo>
                  <a:lnTo>
                    <a:pt x="2471" y="2102"/>
                  </a:lnTo>
                  <a:lnTo>
                    <a:pt x="2545" y="1992"/>
                  </a:lnTo>
                  <a:lnTo>
                    <a:pt x="2601" y="1881"/>
                  </a:lnTo>
                  <a:lnTo>
                    <a:pt x="2656" y="1771"/>
                  </a:lnTo>
                  <a:lnTo>
                    <a:pt x="2674" y="1641"/>
                  </a:lnTo>
                  <a:lnTo>
                    <a:pt x="2711" y="1512"/>
                  </a:lnTo>
                  <a:lnTo>
                    <a:pt x="2711" y="1365"/>
                  </a:lnTo>
                  <a:lnTo>
                    <a:pt x="2711" y="1236"/>
                  </a:lnTo>
                  <a:lnTo>
                    <a:pt x="2693" y="1107"/>
                  </a:lnTo>
                  <a:lnTo>
                    <a:pt x="2656" y="959"/>
                  </a:lnTo>
                  <a:lnTo>
                    <a:pt x="2601" y="849"/>
                  </a:lnTo>
                  <a:lnTo>
                    <a:pt x="2545" y="720"/>
                  </a:lnTo>
                  <a:lnTo>
                    <a:pt x="2471" y="609"/>
                  </a:lnTo>
                  <a:lnTo>
                    <a:pt x="2398" y="498"/>
                  </a:lnTo>
                  <a:lnTo>
                    <a:pt x="2305" y="406"/>
                  </a:lnTo>
                  <a:lnTo>
                    <a:pt x="2213" y="314"/>
                  </a:lnTo>
                  <a:lnTo>
                    <a:pt x="2103" y="240"/>
                  </a:lnTo>
                  <a:lnTo>
                    <a:pt x="1992" y="166"/>
                  </a:lnTo>
                  <a:lnTo>
                    <a:pt x="1863" y="111"/>
                  </a:lnTo>
                  <a:lnTo>
                    <a:pt x="1734" y="56"/>
                  </a:lnTo>
                  <a:lnTo>
                    <a:pt x="1605"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1" name="Google Shape;5121;p21"/>
            <p:cNvSpPr/>
            <p:nvPr/>
          </p:nvSpPr>
          <p:spPr>
            <a:xfrm>
              <a:off x="5324900" y="911575"/>
              <a:ext cx="68250" cy="68250"/>
            </a:xfrm>
            <a:custGeom>
              <a:avLst/>
              <a:gdLst/>
              <a:ahLst/>
              <a:cxnLst/>
              <a:rect l="l" t="t" r="r" b="b"/>
              <a:pathLst>
                <a:path w="2730" h="2730" extrusionOk="0">
                  <a:moveTo>
                    <a:pt x="1273" y="0"/>
                  </a:moveTo>
                  <a:lnTo>
                    <a:pt x="1144" y="19"/>
                  </a:lnTo>
                  <a:lnTo>
                    <a:pt x="1015" y="56"/>
                  </a:lnTo>
                  <a:lnTo>
                    <a:pt x="886" y="92"/>
                  </a:lnTo>
                  <a:lnTo>
                    <a:pt x="757" y="148"/>
                  </a:lnTo>
                  <a:lnTo>
                    <a:pt x="646" y="221"/>
                  </a:lnTo>
                  <a:lnTo>
                    <a:pt x="536" y="295"/>
                  </a:lnTo>
                  <a:lnTo>
                    <a:pt x="443" y="387"/>
                  </a:lnTo>
                  <a:lnTo>
                    <a:pt x="351" y="480"/>
                  </a:lnTo>
                  <a:lnTo>
                    <a:pt x="259" y="572"/>
                  </a:lnTo>
                  <a:lnTo>
                    <a:pt x="185" y="701"/>
                  </a:lnTo>
                  <a:lnTo>
                    <a:pt x="130" y="811"/>
                  </a:lnTo>
                  <a:lnTo>
                    <a:pt x="75" y="941"/>
                  </a:lnTo>
                  <a:lnTo>
                    <a:pt x="38" y="1070"/>
                  </a:lnTo>
                  <a:lnTo>
                    <a:pt x="19" y="1199"/>
                  </a:lnTo>
                  <a:lnTo>
                    <a:pt x="1" y="1346"/>
                  </a:lnTo>
                  <a:lnTo>
                    <a:pt x="1" y="1475"/>
                  </a:lnTo>
                  <a:lnTo>
                    <a:pt x="19" y="1604"/>
                  </a:lnTo>
                  <a:lnTo>
                    <a:pt x="56" y="1733"/>
                  </a:lnTo>
                  <a:lnTo>
                    <a:pt x="93" y="1862"/>
                  </a:lnTo>
                  <a:lnTo>
                    <a:pt x="148" y="1973"/>
                  </a:lnTo>
                  <a:lnTo>
                    <a:pt x="222" y="2084"/>
                  </a:lnTo>
                  <a:lnTo>
                    <a:pt x="296" y="2194"/>
                  </a:lnTo>
                  <a:lnTo>
                    <a:pt x="370" y="2287"/>
                  </a:lnTo>
                  <a:lnTo>
                    <a:pt x="462" y="2379"/>
                  </a:lnTo>
                  <a:lnTo>
                    <a:pt x="573" y="2471"/>
                  </a:lnTo>
                  <a:lnTo>
                    <a:pt x="683" y="2545"/>
                  </a:lnTo>
                  <a:lnTo>
                    <a:pt x="794" y="2600"/>
                  </a:lnTo>
                  <a:lnTo>
                    <a:pt x="923" y="2655"/>
                  </a:lnTo>
                  <a:lnTo>
                    <a:pt x="1033" y="2692"/>
                  </a:lnTo>
                  <a:lnTo>
                    <a:pt x="1181" y="2711"/>
                  </a:lnTo>
                  <a:lnTo>
                    <a:pt x="1310" y="2729"/>
                  </a:lnTo>
                  <a:lnTo>
                    <a:pt x="1439" y="2729"/>
                  </a:lnTo>
                  <a:lnTo>
                    <a:pt x="1587" y="2711"/>
                  </a:lnTo>
                  <a:lnTo>
                    <a:pt x="1716" y="2674"/>
                  </a:lnTo>
                  <a:lnTo>
                    <a:pt x="1845" y="2637"/>
                  </a:lnTo>
                  <a:lnTo>
                    <a:pt x="1955" y="2582"/>
                  </a:lnTo>
                  <a:lnTo>
                    <a:pt x="2084" y="2526"/>
                  </a:lnTo>
                  <a:lnTo>
                    <a:pt x="2195" y="2434"/>
                  </a:lnTo>
                  <a:lnTo>
                    <a:pt x="2287" y="2360"/>
                  </a:lnTo>
                  <a:lnTo>
                    <a:pt x="2379" y="2268"/>
                  </a:lnTo>
                  <a:lnTo>
                    <a:pt x="2472" y="2157"/>
                  </a:lnTo>
                  <a:lnTo>
                    <a:pt x="2545" y="2047"/>
                  </a:lnTo>
                  <a:lnTo>
                    <a:pt x="2601" y="1918"/>
                  </a:lnTo>
                  <a:lnTo>
                    <a:pt x="2656" y="1807"/>
                  </a:lnTo>
                  <a:lnTo>
                    <a:pt x="2693" y="1660"/>
                  </a:lnTo>
                  <a:lnTo>
                    <a:pt x="2711" y="1531"/>
                  </a:lnTo>
                  <a:lnTo>
                    <a:pt x="2730" y="1401"/>
                  </a:lnTo>
                  <a:lnTo>
                    <a:pt x="2730" y="1254"/>
                  </a:lnTo>
                  <a:lnTo>
                    <a:pt x="2711" y="1125"/>
                  </a:lnTo>
                  <a:lnTo>
                    <a:pt x="2674" y="996"/>
                  </a:lnTo>
                  <a:lnTo>
                    <a:pt x="2638" y="885"/>
                  </a:lnTo>
                  <a:lnTo>
                    <a:pt x="2582" y="756"/>
                  </a:lnTo>
                  <a:lnTo>
                    <a:pt x="2509" y="646"/>
                  </a:lnTo>
                  <a:lnTo>
                    <a:pt x="2435" y="535"/>
                  </a:lnTo>
                  <a:lnTo>
                    <a:pt x="2343" y="443"/>
                  </a:lnTo>
                  <a:lnTo>
                    <a:pt x="2250" y="351"/>
                  </a:lnTo>
                  <a:lnTo>
                    <a:pt x="2158" y="277"/>
                  </a:lnTo>
                  <a:lnTo>
                    <a:pt x="2048" y="203"/>
                  </a:lnTo>
                  <a:lnTo>
                    <a:pt x="1937" y="129"/>
                  </a:lnTo>
                  <a:lnTo>
                    <a:pt x="1808" y="92"/>
                  </a:lnTo>
                  <a:lnTo>
                    <a:pt x="1679" y="37"/>
                  </a:lnTo>
                  <a:lnTo>
                    <a:pt x="1550" y="19"/>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2" name="Google Shape;5122;p21"/>
            <p:cNvSpPr/>
            <p:nvPr/>
          </p:nvSpPr>
          <p:spPr>
            <a:xfrm>
              <a:off x="6144025" y="1382675"/>
              <a:ext cx="67775" cy="67775"/>
            </a:xfrm>
            <a:custGeom>
              <a:avLst/>
              <a:gdLst/>
              <a:ahLst/>
              <a:cxnLst/>
              <a:rect l="l" t="t" r="r" b="b"/>
              <a:pathLst>
                <a:path w="2711" h="2711" extrusionOk="0">
                  <a:moveTo>
                    <a:pt x="1254" y="0"/>
                  </a:moveTo>
                  <a:lnTo>
                    <a:pt x="1125" y="18"/>
                  </a:lnTo>
                  <a:lnTo>
                    <a:pt x="996" y="55"/>
                  </a:lnTo>
                  <a:lnTo>
                    <a:pt x="867" y="92"/>
                  </a:lnTo>
                  <a:lnTo>
                    <a:pt x="738" y="148"/>
                  </a:lnTo>
                  <a:lnTo>
                    <a:pt x="627" y="221"/>
                  </a:lnTo>
                  <a:lnTo>
                    <a:pt x="517" y="295"/>
                  </a:lnTo>
                  <a:lnTo>
                    <a:pt x="425" y="387"/>
                  </a:lnTo>
                  <a:lnTo>
                    <a:pt x="332" y="498"/>
                  </a:lnTo>
                  <a:lnTo>
                    <a:pt x="240" y="590"/>
                  </a:lnTo>
                  <a:lnTo>
                    <a:pt x="166" y="701"/>
                  </a:lnTo>
                  <a:lnTo>
                    <a:pt x="111" y="830"/>
                  </a:lnTo>
                  <a:lnTo>
                    <a:pt x="74" y="959"/>
                  </a:lnTo>
                  <a:lnTo>
                    <a:pt x="37" y="1088"/>
                  </a:lnTo>
                  <a:lnTo>
                    <a:pt x="1" y="1217"/>
                  </a:lnTo>
                  <a:lnTo>
                    <a:pt x="1" y="1364"/>
                  </a:lnTo>
                  <a:lnTo>
                    <a:pt x="1" y="1494"/>
                  </a:lnTo>
                  <a:lnTo>
                    <a:pt x="37" y="1623"/>
                  </a:lnTo>
                  <a:lnTo>
                    <a:pt x="56" y="1752"/>
                  </a:lnTo>
                  <a:lnTo>
                    <a:pt x="111" y="1862"/>
                  </a:lnTo>
                  <a:lnTo>
                    <a:pt x="166" y="1991"/>
                  </a:lnTo>
                  <a:lnTo>
                    <a:pt x="240" y="2102"/>
                  </a:lnTo>
                  <a:lnTo>
                    <a:pt x="314" y="2213"/>
                  </a:lnTo>
                  <a:lnTo>
                    <a:pt x="388" y="2305"/>
                  </a:lnTo>
                  <a:lnTo>
                    <a:pt x="498" y="2397"/>
                  </a:lnTo>
                  <a:lnTo>
                    <a:pt x="591" y="2471"/>
                  </a:lnTo>
                  <a:lnTo>
                    <a:pt x="701" y="2544"/>
                  </a:lnTo>
                  <a:lnTo>
                    <a:pt x="812" y="2600"/>
                  </a:lnTo>
                  <a:lnTo>
                    <a:pt x="941" y="2655"/>
                  </a:lnTo>
                  <a:lnTo>
                    <a:pt x="1070" y="2674"/>
                  </a:lnTo>
                  <a:lnTo>
                    <a:pt x="1199" y="2710"/>
                  </a:lnTo>
                  <a:lnTo>
                    <a:pt x="1476" y="2710"/>
                  </a:lnTo>
                  <a:lnTo>
                    <a:pt x="1605" y="2692"/>
                  </a:lnTo>
                  <a:lnTo>
                    <a:pt x="1734" y="2655"/>
                  </a:lnTo>
                  <a:lnTo>
                    <a:pt x="1863" y="2618"/>
                  </a:lnTo>
                  <a:lnTo>
                    <a:pt x="1973" y="2563"/>
                  </a:lnTo>
                  <a:lnTo>
                    <a:pt x="2102" y="2489"/>
                  </a:lnTo>
                  <a:lnTo>
                    <a:pt x="2195" y="2415"/>
                  </a:lnTo>
                  <a:lnTo>
                    <a:pt x="2305" y="2323"/>
                  </a:lnTo>
                  <a:lnTo>
                    <a:pt x="2397" y="2231"/>
                  </a:lnTo>
                  <a:lnTo>
                    <a:pt x="2471" y="2120"/>
                  </a:lnTo>
                  <a:lnTo>
                    <a:pt x="2545" y="2010"/>
                  </a:lnTo>
                  <a:lnTo>
                    <a:pt x="2600" y="1881"/>
                  </a:lnTo>
                  <a:lnTo>
                    <a:pt x="2656" y="1770"/>
                  </a:lnTo>
                  <a:lnTo>
                    <a:pt x="2692" y="1641"/>
                  </a:lnTo>
                  <a:lnTo>
                    <a:pt x="2711" y="1494"/>
                  </a:lnTo>
                  <a:lnTo>
                    <a:pt x="2711" y="1364"/>
                  </a:lnTo>
                  <a:lnTo>
                    <a:pt x="2711" y="1235"/>
                  </a:lnTo>
                  <a:lnTo>
                    <a:pt x="2692" y="1088"/>
                  </a:lnTo>
                  <a:lnTo>
                    <a:pt x="2656" y="977"/>
                  </a:lnTo>
                  <a:lnTo>
                    <a:pt x="2619" y="848"/>
                  </a:lnTo>
                  <a:lnTo>
                    <a:pt x="2563" y="738"/>
                  </a:lnTo>
                  <a:lnTo>
                    <a:pt x="2490" y="627"/>
                  </a:lnTo>
                  <a:lnTo>
                    <a:pt x="2416" y="516"/>
                  </a:lnTo>
                  <a:lnTo>
                    <a:pt x="2324" y="424"/>
                  </a:lnTo>
                  <a:lnTo>
                    <a:pt x="2232" y="332"/>
                  </a:lnTo>
                  <a:lnTo>
                    <a:pt x="2121" y="240"/>
                  </a:lnTo>
                  <a:lnTo>
                    <a:pt x="2010" y="184"/>
                  </a:lnTo>
                  <a:lnTo>
                    <a:pt x="1900" y="111"/>
                  </a:lnTo>
                  <a:lnTo>
                    <a:pt x="1789" y="74"/>
                  </a:lnTo>
                  <a:lnTo>
                    <a:pt x="1660" y="37"/>
                  </a:lnTo>
                  <a:lnTo>
                    <a:pt x="1531" y="18"/>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3" name="Google Shape;5123;p21"/>
            <p:cNvSpPr/>
            <p:nvPr/>
          </p:nvSpPr>
          <p:spPr>
            <a:xfrm>
              <a:off x="5079225" y="458000"/>
              <a:ext cx="68250" cy="68225"/>
            </a:xfrm>
            <a:custGeom>
              <a:avLst/>
              <a:gdLst/>
              <a:ahLst/>
              <a:cxnLst/>
              <a:rect l="l" t="t" r="r" b="b"/>
              <a:pathLst>
                <a:path w="2730" h="2729" extrusionOk="0">
                  <a:moveTo>
                    <a:pt x="1273" y="0"/>
                  </a:moveTo>
                  <a:lnTo>
                    <a:pt x="1144" y="18"/>
                  </a:lnTo>
                  <a:lnTo>
                    <a:pt x="1015" y="37"/>
                  </a:lnTo>
                  <a:lnTo>
                    <a:pt x="885" y="92"/>
                  </a:lnTo>
                  <a:lnTo>
                    <a:pt x="756" y="148"/>
                  </a:lnTo>
                  <a:lnTo>
                    <a:pt x="646" y="203"/>
                  </a:lnTo>
                  <a:lnTo>
                    <a:pt x="535" y="295"/>
                  </a:lnTo>
                  <a:lnTo>
                    <a:pt x="443" y="369"/>
                  </a:lnTo>
                  <a:lnTo>
                    <a:pt x="351" y="461"/>
                  </a:lnTo>
                  <a:lnTo>
                    <a:pt x="259" y="572"/>
                  </a:lnTo>
                  <a:lnTo>
                    <a:pt x="185" y="682"/>
                  </a:lnTo>
                  <a:lnTo>
                    <a:pt x="129" y="811"/>
                  </a:lnTo>
                  <a:lnTo>
                    <a:pt x="74" y="922"/>
                  </a:lnTo>
                  <a:lnTo>
                    <a:pt x="37" y="1051"/>
                  </a:lnTo>
                  <a:lnTo>
                    <a:pt x="19" y="1198"/>
                  </a:lnTo>
                  <a:lnTo>
                    <a:pt x="0" y="1328"/>
                  </a:lnTo>
                  <a:lnTo>
                    <a:pt x="19" y="1475"/>
                  </a:lnTo>
                  <a:lnTo>
                    <a:pt x="37" y="1604"/>
                  </a:lnTo>
                  <a:lnTo>
                    <a:pt x="56" y="1733"/>
                  </a:lnTo>
                  <a:lnTo>
                    <a:pt x="111" y="1862"/>
                  </a:lnTo>
                  <a:lnTo>
                    <a:pt x="166" y="1991"/>
                  </a:lnTo>
                  <a:lnTo>
                    <a:pt x="240" y="2102"/>
                  </a:lnTo>
                  <a:lnTo>
                    <a:pt x="314" y="2213"/>
                  </a:lnTo>
                  <a:lnTo>
                    <a:pt x="406" y="2305"/>
                  </a:lnTo>
                  <a:lnTo>
                    <a:pt x="498" y="2397"/>
                  </a:lnTo>
                  <a:lnTo>
                    <a:pt x="590" y="2471"/>
                  </a:lnTo>
                  <a:lnTo>
                    <a:pt x="720" y="2544"/>
                  </a:lnTo>
                  <a:lnTo>
                    <a:pt x="830" y="2600"/>
                  </a:lnTo>
                  <a:lnTo>
                    <a:pt x="959" y="2655"/>
                  </a:lnTo>
                  <a:lnTo>
                    <a:pt x="1088" y="2692"/>
                  </a:lnTo>
                  <a:lnTo>
                    <a:pt x="1217" y="2710"/>
                  </a:lnTo>
                  <a:lnTo>
                    <a:pt x="1365" y="2729"/>
                  </a:lnTo>
                  <a:lnTo>
                    <a:pt x="1494" y="2710"/>
                  </a:lnTo>
                  <a:lnTo>
                    <a:pt x="1623" y="2692"/>
                  </a:lnTo>
                  <a:lnTo>
                    <a:pt x="1752" y="2674"/>
                  </a:lnTo>
                  <a:lnTo>
                    <a:pt x="1881" y="2618"/>
                  </a:lnTo>
                  <a:lnTo>
                    <a:pt x="1992" y="2563"/>
                  </a:lnTo>
                  <a:lnTo>
                    <a:pt x="2102" y="2508"/>
                  </a:lnTo>
                  <a:lnTo>
                    <a:pt x="2213" y="2434"/>
                  </a:lnTo>
                  <a:lnTo>
                    <a:pt x="2305" y="2342"/>
                  </a:lnTo>
                  <a:lnTo>
                    <a:pt x="2397" y="2249"/>
                  </a:lnTo>
                  <a:lnTo>
                    <a:pt x="2471" y="2157"/>
                  </a:lnTo>
                  <a:lnTo>
                    <a:pt x="2545" y="2047"/>
                  </a:lnTo>
                  <a:lnTo>
                    <a:pt x="2619" y="1936"/>
                  </a:lnTo>
                  <a:lnTo>
                    <a:pt x="2656" y="1807"/>
                  </a:lnTo>
                  <a:lnTo>
                    <a:pt x="2692" y="1678"/>
                  </a:lnTo>
                  <a:lnTo>
                    <a:pt x="2729" y="1549"/>
                  </a:lnTo>
                  <a:lnTo>
                    <a:pt x="2729" y="1420"/>
                  </a:lnTo>
                  <a:lnTo>
                    <a:pt x="2729" y="1272"/>
                  </a:lnTo>
                  <a:lnTo>
                    <a:pt x="2729" y="1143"/>
                  </a:lnTo>
                  <a:lnTo>
                    <a:pt x="2692" y="1014"/>
                  </a:lnTo>
                  <a:lnTo>
                    <a:pt x="2656" y="885"/>
                  </a:lnTo>
                  <a:lnTo>
                    <a:pt x="2600" y="756"/>
                  </a:lnTo>
                  <a:lnTo>
                    <a:pt x="2526" y="645"/>
                  </a:lnTo>
                  <a:lnTo>
                    <a:pt x="2453" y="535"/>
                  </a:lnTo>
                  <a:lnTo>
                    <a:pt x="2379" y="443"/>
                  </a:lnTo>
                  <a:lnTo>
                    <a:pt x="2268" y="350"/>
                  </a:lnTo>
                  <a:lnTo>
                    <a:pt x="2176" y="258"/>
                  </a:lnTo>
                  <a:lnTo>
                    <a:pt x="2065" y="184"/>
                  </a:lnTo>
                  <a:lnTo>
                    <a:pt x="1936" y="129"/>
                  </a:lnTo>
                  <a:lnTo>
                    <a:pt x="1826" y="74"/>
                  </a:lnTo>
                  <a:lnTo>
                    <a:pt x="1697" y="37"/>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4" name="Google Shape;5124;p21"/>
            <p:cNvSpPr/>
            <p:nvPr/>
          </p:nvSpPr>
          <p:spPr>
            <a:xfrm>
              <a:off x="5681700" y="1219950"/>
              <a:ext cx="67775" cy="67775"/>
            </a:xfrm>
            <a:custGeom>
              <a:avLst/>
              <a:gdLst/>
              <a:ahLst/>
              <a:cxnLst/>
              <a:rect l="l" t="t" r="r" b="b"/>
              <a:pathLst>
                <a:path w="2711" h="2711" extrusionOk="0">
                  <a:moveTo>
                    <a:pt x="1235" y="0"/>
                  </a:moveTo>
                  <a:lnTo>
                    <a:pt x="1106" y="19"/>
                  </a:lnTo>
                  <a:lnTo>
                    <a:pt x="977" y="56"/>
                  </a:lnTo>
                  <a:lnTo>
                    <a:pt x="848" y="111"/>
                  </a:lnTo>
                  <a:lnTo>
                    <a:pt x="738" y="166"/>
                  </a:lnTo>
                  <a:lnTo>
                    <a:pt x="609" y="240"/>
                  </a:lnTo>
                  <a:lnTo>
                    <a:pt x="516" y="314"/>
                  </a:lnTo>
                  <a:lnTo>
                    <a:pt x="406" y="406"/>
                  </a:lnTo>
                  <a:lnTo>
                    <a:pt x="314" y="498"/>
                  </a:lnTo>
                  <a:lnTo>
                    <a:pt x="240" y="609"/>
                  </a:lnTo>
                  <a:lnTo>
                    <a:pt x="166" y="719"/>
                  </a:lnTo>
                  <a:lnTo>
                    <a:pt x="111" y="848"/>
                  </a:lnTo>
                  <a:lnTo>
                    <a:pt x="55" y="978"/>
                  </a:lnTo>
                  <a:lnTo>
                    <a:pt x="37" y="1107"/>
                  </a:lnTo>
                  <a:lnTo>
                    <a:pt x="0" y="1236"/>
                  </a:lnTo>
                  <a:lnTo>
                    <a:pt x="0" y="1365"/>
                  </a:lnTo>
                  <a:lnTo>
                    <a:pt x="19" y="1512"/>
                  </a:lnTo>
                  <a:lnTo>
                    <a:pt x="37" y="1641"/>
                  </a:lnTo>
                  <a:lnTo>
                    <a:pt x="74" y="1770"/>
                  </a:lnTo>
                  <a:lnTo>
                    <a:pt x="111" y="1881"/>
                  </a:lnTo>
                  <a:lnTo>
                    <a:pt x="166" y="2010"/>
                  </a:lnTo>
                  <a:lnTo>
                    <a:pt x="240" y="2121"/>
                  </a:lnTo>
                  <a:lnTo>
                    <a:pt x="314" y="2213"/>
                  </a:lnTo>
                  <a:lnTo>
                    <a:pt x="406" y="2305"/>
                  </a:lnTo>
                  <a:lnTo>
                    <a:pt x="498" y="2397"/>
                  </a:lnTo>
                  <a:lnTo>
                    <a:pt x="609" y="2471"/>
                  </a:lnTo>
                  <a:lnTo>
                    <a:pt x="719" y="2545"/>
                  </a:lnTo>
                  <a:lnTo>
                    <a:pt x="830" y="2600"/>
                  </a:lnTo>
                  <a:lnTo>
                    <a:pt x="959" y="2655"/>
                  </a:lnTo>
                  <a:lnTo>
                    <a:pt x="1069" y="2692"/>
                  </a:lnTo>
                  <a:lnTo>
                    <a:pt x="1217" y="2711"/>
                  </a:lnTo>
                  <a:lnTo>
                    <a:pt x="1475" y="2711"/>
                  </a:lnTo>
                  <a:lnTo>
                    <a:pt x="1623" y="2692"/>
                  </a:lnTo>
                  <a:lnTo>
                    <a:pt x="1752" y="2655"/>
                  </a:lnTo>
                  <a:lnTo>
                    <a:pt x="1881" y="2619"/>
                  </a:lnTo>
                  <a:lnTo>
                    <a:pt x="1991" y="2563"/>
                  </a:lnTo>
                  <a:lnTo>
                    <a:pt x="2102" y="2489"/>
                  </a:lnTo>
                  <a:lnTo>
                    <a:pt x="2213" y="2416"/>
                  </a:lnTo>
                  <a:lnTo>
                    <a:pt x="2305" y="2324"/>
                  </a:lnTo>
                  <a:lnTo>
                    <a:pt x="2397" y="2213"/>
                  </a:lnTo>
                  <a:lnTo>
                    <a:pt x="2489" y="2121"/>
                  </a:lnTo>
                  <a:lnTo>
                    <a:pt x="2545" y="1992"/>
                  </a:lnTo>
                  <a:lnTo>
                    <a:pt x="2618" y="1881"/>
                  </a:lnTo>
                  <a:lnTo>
                    <a:pt x="2655" y="1752"/>
                  </a:lnTo>
                  <a:lnTo>
                    <a:pt x="2692" y="1623"/>
                  </a:lnTo>
                  <a:lnTo>
                    <a:pt x="2710" y="1494"/>
                  </a:lnTo>
                  <a:lnTo>
                    <a:pt x="2710" y="1346"/>
                  </a:lnTo>
                  <a:lnTo>
                    <a:pt x="2710" y="1217"/>
                  </a:lnTo>
                  <a:lnTo>
                    <a:pt x="2692" y="1088"/>
                  </a:lnTo>
                  <a:lnTo>
                    <a:pt x="2655" y="959"/>
                  </a:lnTo>
                  <a:lnTo>
                    <a:pt x="2600" y="830"/>
                  </a:lnTo>
                  <a:lnTo>
                    <a:pt x="2545" y="719"/>
                  </a:lnTo>
                  <a:lnTo>
                    <a:pt x="2489" y="609"/>
                  </a:lnTo>
                  <a:lnTo>
                    <a:pt x="2397" y="498"/>
                  </a:lnTo>
                  <a:lnTo>
                    <a:pt x="2323" y="406"/>
                  </a:lnTo>
                  <a:lnTo>
                    <a:pt x="2213" y="314"/>
                  </a:lnTo>
                  <a:lnTo>
                    <a:pt x="2120" y="240"/>
                  </a:lnTo>
                  <a:lnTo>
                    <a:pt x="2010" y="166"/>
                  </a:lnTo>
                  <a:lnTo>
                    <a:pt x="1899" y="111"/>
                  </a:lnTo>
                  <a:lnTo>
                    <a:pt x="1770" y="74"/>
                  </a:lnTo>
                  <a:lnTo>
                    <a:pt x="1641" y="37"/>
                  </a:lnTo>
                  <a:lnTo>
                    <a:pt x="1512" y="19"/>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5" name="Google Shape;5125;p21"/>
            <p:cNvSpPr/>
            <p:nvPr/>
          </p:nvSpPr>
          <p:spPr>
            <a:xfrm>
              <a:off x="5130850" y="629475"/>
              <a:ext cx="67775" cy="67775"/>
            </a:xfrm>
            <a:custGeom>
              <a:avLst/>
              <a:gdLst/>
              <a:ahLst/>
              <a:cxnLst/>
              <a:rect l="l" t="t" r="r" b="b"/>
              <a:pathLst>
                <a:path w="2711" h="2711" extrusionOk="0">
                  <a:moveTo>
                    <a:pt x="1254" y="0"/>
                  </a:moveTo>
                  <a:lnTo>
                    <a:pt x="1125" y="18"/>
                  </a:lnTo>
                  <a:lnTo>
                    <a:pt x="996" y="55"/>
                  </a:lnTo>
                  <a:lnTo>
                    <a:pt x="867" y="92"/>
                  </a:lnTo>
                  <a:lnTo>
                    <a:pt x="756" y="148"/>
                  </a:lnTo>
                  <a:lnTo>
                    <a:pt x="646" y="221"/>
                  </a:lnTo>
                  <a:lnTo>
                    <a:pt x="535" y="295"/>
                  </a:lnTo>
                  <a:lnTo>
                    <a:pt x="443" y="387"/>
                  </a:lnTo>
                  <a:lnTo>
                    <a:pt x="351" y="479"/>
                  </a:lnTo>
                  <a:lnTo>
                    <a:pt x="259" y="572"/>
                  </a:lnTo>
                  <a:lnTo>
                    <a:pt x="185" y="682"/>
                  </a:lnTo>
                  <a:lnTo>
                    <a:pt x="130" y="793"/>
                  </a:lnTo>
                  <a:lnTo>
                    <a:pt x="74" y="922"/>
                  </a:lnTo>
                  <a:lnTo>
                    <a:pt x="37" y="1051"/>
                  </a:lnTo>
                  <a:lnTo>
                    <a:pt x="19" y="1180"/>
                  </a:lnTo>
                  <a:lnTo>
                    <a:pt x="0" y="1309"/>
                  </a:lnTo>
                  <a:lnTo>
                    <a:pt x="19" y="1457"/>
                  </a:lnTo>
                  <a:lnTo>
                    <a:pt x="37" y="1586"/>
                  </a:lnTo>
                  <a:lnTo>
                    <a:pt x="56" y="1715"/>
                  </a:lnTo>
                  <a:lnTo>
                    <a:pt x="111" y="1844"/>
                  </a:lnTo>
                  <a:lnTo>
                    <a:pt x="166" y="1973"/>
                  </a:lnTo>
                  <a:lnTo>
                    <a:pt x="240" y="2084"/>
                  </a:lnTo>
                  <a:lnTo>
                    <a:pt x="314" y="2194"/>
                  </a:lnTo>
                  <a:lnTo>
                    <a:pt x="406" y="2286"/>
                  </a:lnTo>
                  <a:lnTo>
                    <a:pt x="498" y="2379"/>
                  </a:lnTo>
                  <a:lnTo>
                    <a:pt x="609" y="2471"/>
                  </a:lnTo>
                  <a:lnTo>
                    <a:pt x="720" y="2526"/>
                  </a:lnTo>
                  <a:lnTo>
                    <a:pt x="849" y="2600"/>
                  </a:lnTo>
                  <a:lnTo>
                    <a:pt x="959" y="2637"/>
                  </a:lnTo>
                  <a:lnTo>
                    <a:pt x="1107" y="2674"/>
                  </a:lnTo>
                  <a:lnTo>
                    <a:pt x="1236" y="2692"/>
                  </a:lnTo>
                  <a:lnTo>
                    <a:pt x="1365" y="2710"/>
                  </a:lnTo>
                  <a:lnTo>
                    <a:pt x="1512" y="2692"/>
                  </a:lnTo>
                  <a:lnTo>
                    <a:pt x="1641" y="2674"/>
                  </a:lnTo>
                  <a:lnTo>
                    <a:pt x="1771" y="2637"/>
                  </a:lnTo>
                  <a:lnTo>
                    <a:pt x="1881" y="2600"/>
                  </a:lnTo>
                  <a:lnTo>
                    <a:pt x="2010" y="2526"/>
                  </a:lnTo>
                  <a:lnTo>
                    <a:pt x="2121" y="2471"/>
                  </a:lnTo>
                  <a:lnTo>
                    <a:pt x="2213" y="2379"/>
                  </a:lnTo>
                  <a:lnTo>
                    <a:pt x="2324" y="2305"/>
                  </a:lnTo>
                  <a:lnTo>
                    <a:pt x="2397" y="2194"/>
                  </a:lnTo>
                  <a:lnTo>
                    <a:pt x="2490" y="2102"/>
                  </a:lnTo>
                  <a:lnTo>
                    <a:pt x="2545" y="1991"/>
                  </a:lnTo>
                  <a:lnTo>
                    <a:pt x="2600" y="1862"/>
                  </a:lnTo>
                  <a:lnTo>
                    <a:pt x="2656" y="1752"/>
                  </a:lnTo>
                  <a:lnTo>
                    <a:pt x="2692" y="1623"/>
                  </a:lnTo>
                  <a:lnTo>
                    <a:pt x="2711" y="1494"/>
                  </a:lnTo>
                  <a:lnTo>
                    <a:pt x="2711" y="1364"/>
                  </a:lnTo>
                  <a:lnTo>
                    <a:pt x="2711" y="1217"/>
                  </a:lnTo>
                  <a:lnTo>
                    <a:pt x="2692" y="1088"/>
                  </a:lnTo>
                  <a:lnTo>
                    <a:pt x="2656" y="959"/>
                  </a:lnTo>
                  <a:lnTo>
                    <a:pt x="2619" y="848"/>
                  </a:lnTo>
                  <a:lnTo>
                    <a:pt x="2563" y="719"/>
                  </a:lnTo>
                  <a:lnTo>
                    <a:pt x="2490" y="608"/>
                  </a:lnTo>
                  <a:lnTo>
                    <a:pt x="2416" y="498"/>
                  </a:lnTo>
                  <a:lnTo>
                    <a:pt x="2324" y="406"/>
                  </a:lnTo>
                  <a:lnTo>
                    <a:pt x="2232" y="313"/>
                  </a:lnTo>
                  <a:lnTo>
                    <a:pt x="2121" y="240"/>
                  </a:lnTo>
                  <a:lnTo>
                    <a:pt x="2010" y="166"/>
                  </a:lnTo>
                  <a:lnTo>
                    <a:pt x="1900" y="111"/>
                  </a:lnTo>
                  <a:lnTo>
                    <a:pt x="1771" y="55"/>
                  </a:lnTo>
                  <a:lnTo>
                    <a:pt x="1641" y="37"/>
                  </a:lnTo>
                  <a:lnTo>
                    <a:pt x="15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6" name="Google Shape;5126;p21"/>
            <p:cNvSpPr/>
            <p:nvPr/>
          </p:nvSpPr>
          <p:spPr>
            <a:xfrm>
              <a:off x="6224225" y="1396950"/>
              <a:ext cx="67800" cy="67800"/>
            </a:xfrm>
            <a:custGeom>
              <a:avLst/>
              <a:gdLst/>
              <a:ahLst/>
              <a:cxnLst/>
              <a:rect l="l" t="t" r="r" b="b"/>
              <a:pathLst>
                <a:path w="2712" h="2712" extrusionOk="0">
                  <a:moveTo>
                    <a:pt x="1236" y="1"/>
                  </a:moveTo>
                  <a:lnTo>
                    <a:pt x="1107" y="19"/>
                  </a:lnTo>
                  <a:lnTo>
                    <a:pt x="978" y="56"/>
                  </a:lnTo>
                  <a:lnTo>
                    <a:pt x="849" y="111"/>
                  </a:lnTo>
                  <a:lnTo>
                    <a:pt x="738" y="167"/>
                  </a:lnTo>
                  <a:lnTo>
                    <a:pt x="628" y="222"/>
                  </a:lnTo>
                  <a:lnTo>
                    <a:pt x="517" y="296"/>
                  </a:lnTo>
                  <a:lnTo>
                    <a:pt x="425" y="388"/>
                  </a:lnTo>
                  <a:lnTo>
                    <a:pt x="333" y="480"/>
                  </a:lnTo>
                  <a:lnTo>
                    <a:pt x="240" y="591"/>
                  </a:lnTo>
                  <a:lnTo>
                    <a:pt x="185" y="701"/>
                  </a:lnTo>
                  <a:lnTo>
                    <a:pt x="111" y="812"/>
                  </a:lnTo>
                  <a:lnTo>
                    <a:pt x="75" y="941"/>
                  </a:lnTo>
                  <a:lnTo>
                    <a:pt x="38" y="1052"/>
                  </a:lnTo>
                  <a:lnTo>
                    <a:pt x="1" y="1199"/>
                  </a:lnTo>
                  <a:lnTo>
                    <a:pt x="1" y="1328"/>
                  </a:lnTo>
                  <a:lnTo>
                    <a:pt x="1" y="1457"/>
                  </a:lnTo>
                  <a:lnTo>
                    <a:pt x="19" y="1605"/>
                  </a:lnTo>
                  <a:lnTo>
                    <a:pt x="56" y="1734"/>
                  </a:lnTo>
                  <a:lnTo>
                    <a:pt x="93" y="1863"/>
                  </a:lnTo>
                  <a:lnTo>
                    <a:pt x="148" y="1973"/>
                  </a:lnTo>
                  <a:lnTo>
                    <a:pt x="222" y="2084"/>
                  </a:lnTo>
                  <a:lnTo>
                    <a:pt x="296" y="2195"/>
                  </a:lnTo>
                  <a:lnTo>
                    <a:pt x="388" y="2305"/>
                  </a:lnTo>
                  <a:lnTo>
                    <a:pt x="480" y="2398"/>
                  </a:lnTo>
                  <a:lnTo>
                    <a:pt x="591" y="2471"/>
                  </a:lnTo>
                  <a:lnTo>
                    <a:pt x="701" y="2545"/>
                  </a:lnTo>
                  <a:lnTo>
                    <a:pt x="830" y="2600"/>
                  </a:lnTo>
                  <a:lnTo>
                    <a:pt x="960" y="2656"/>
                  </a:lnTo>
                  <a:lnTo>
                    <a:pt x="1089" y="2693"/>
                  </a:lnTo>
                  <a:lnTo>
                    <a:pt x="1218" y="2711"/>
                  </a:lnTo>
                  <a:lnTo>
                    <a:pt x="1494" y="2711"/>
                  </a:lnTo>
                  <a:lnTo>
                    <a:pt x="1623" y="2674"/>
                  </a:lnTo>
                  <a:lnTo>
                    <a:pt x="1752" y="2656"/>
                  </a:lnTo>
                  <a:lnTo>
                    <a:pt x="1881" y="2600"/>
                  </a:lnTo>
                  <a:lnTo>
                    <a:pt x="1992" y="2545"/>
                  </a:lnTo>
                  <a:lnTo>
                    <a:pt x="2103" y="2471"/>
                  </a:lnTo>
                  <a:lnTo>
                    <a:pt x="2213" y="2398"/>
                  </a:lnTo>
                  <a:lnTo>
                    <a:pt x="2306" y="2305"/>
                  </a:lnTo>
                  <a:lnTo>
                    <a:pt x="2398" y="2213"/>
                  </a:lnTo>
                  <a:lnTo>
                    <a:pt x="2471" y="2103"/>
                  </a:lnTo>
                  <a:lnTo>
                    <a:pt x="2545" y="1992"/>
                  </a:lnTo>
                  <a:lnTo>
                    <a:pt x="2601" y="1881"/>
                  </a:lnTo>
                  <a:lnTo>
                    <a:pt x="2637" y="1752"/>
                  </a:lnTo>
                  <a:lnTo>
                    <a:pt x="2674" y="1623"/>
                  </a:lnTo>
                  <a:lnTo>
                    <a:pt x="2693" y="1494"/>
                  </a:lnTo>
                  <a:lnTo>
                    <a:pt x="2711" y="1365"/>
                  </a:lnTo>
                  <a:lnTo>
                    <a:pt x="2693" y="1236"/>
                  </a:lnTo>
                  <a:lnTo>
                    <a:pt x="2674" y="1088"/>
                  </a:lnTo>
                  <a:lnTo>
                    <a:pt x="2637" y="978"/>
                  </a:lnTo>
                  <a:lnTo>
                    <a:pt x="2601" y="849"/>
                  </a:lnTo>
                  <a:lnTo>
                    <a:pt x="2545" y="738"/>
                  </a:lnTo>
                  <a:lnTo>
                    <a:pt x="2471" y="609"/>
                  </a:lnTo>
                  <a:lnTo>
                    <a:pt x="2398" y="517"/>
                  </a:lnTo>
                  <a:lnTo>
                    <a:pt x="2306" y="425"/>
                  </a:lnTo>
                  <a:lnTo>
                    <a:pt x="2213" y="332"/>
                  </a:lnTo>
                  <a:lnTo>
                    <a:pt x="2103" y="240"/>
                  </a:lnTo>
                  <a:lnTo>
                    <a:pt x="1992" y="185"/>
                  </a:lnTo>
                  <a:lnTo>
                    <a:pt x="1881" y="111"/>
                  </a:lnTo>
                  <a:lnTo>
                    <a:pt x="1752" y="74"/>
                  </a:lnTo>
                  <a:lnTo>
                    <a:pt x="1623" y="37"/>
                  </a:lnTo>
                  <a:lnTo>
                    <a:pt x="1494"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7" name="Google Shape;5127;p21"/>
            <p:cNvSpPr/>
            <p:nvPr/>
          </p:nvSpPr>
          <p:spPr>
            <a:xfrm>
              <a:off x="5984525" y="1354075"/>
              <a:ext cx="67800" cy="67800"/>
            </a:xfrm>
            <a:custGeom>
              <a:avLst/>
              <a:gdLst/>
              <a:ahLst/>
              <a:cxnLst/>
              <a:rect l="l" t="t" r="r" b="b"/>
              <a:pathLst>
                <a:path w="2712" h="2712" extrusionOk="0">
                  <a:moveTo>
                    <a:pt x="1347" y="1"/>
                  </a:moveTo>
                  <a:lnTo>
                    <a:pt x="1199" y="19"/>
                  </a:lnTo>
                  <a:lnTo>
                    <a:pt x="1070" y="38"/>
                  </a:lnTo>
                  <a:lnTo>
                    <a:pt x="941" y="75"/>
                  </a:lnTo>
                  <a:lnTo>
                    <a:pt x="831" y="111"/>
                  </a:lnTo>
                  <a:lnTo>
                    <a:pt x="702" y="167"/>
                  </a:lnTo>
                  <a:lnTo>
                    <a:pt x="591" y="241"/>
                  </a:lnTo>
                  <a:lnTo>
                    <a:pt x="499" y="314"/>
                  </a:lnTo>
                  <a:lnTo>
                    <a:pt x="388" y="406"/>
                  </a:lnTo>
                  <a:lnTo>
                    <a:pt x="314" y="499"/>
                  </a:lnTo>
                  <a:lnTo>
                    <a:pt x="222" y="609"/>
                  </a:lnTo>
                  <a:lnTo>
                    <a:pt x="167" y="720"/>
                  </a:lnTo>
                  <a:lnTo>
                    <a:pt x="112" y="831"/>
                  </a:lnTo>
                  <a:lnTo>
                    <a:pt x="56" y="960"/>
                  </a:lnTo>
                  <a:lnTo>
                    <a:pt x="19" y="1089"/>
                  </a:lnTo>
                  <a:lnTo>
                    <a:pt x="1" y="1218"/>
                  </a:lnTo>
                  <a:lnTo>
                    <a:pt x="1" y="1347"/>
                  </a:lnTo>
                  <a:lnTo>
                    <a:pt x="1" y="1494"/>
                  </a:lnTo>
                  <a:lnTo>
                    <a:pt x="19" y="1623"/>
                  </a:lnTo>
                  <a:lnTo>
                    <a:pt x="56" y="1752"/>
                  </a:lnTo>
                  <a:lnTo>
                    <a:pt x="93" y="1863"/>
                  </a:lnTo>
                  <a:lnTo>
                    <a:pt x="148" y="1992"/>
                  </a:lnTo>
                  <a:lnTo>
                    <a:pt x="222" y="2103"/>
                  </a:lnTo>
                  <a:lnTo>
                    <a:pt x="296" y="2195"/>
                  </a:lnTo>
                  <a:lnTo>
                    <a:pt x="388" y="2306"/>
                  </a:lnTo>
                  <a:lnTo>
                    <a:pt x="480" y="2398"/>
                  </a:lnTo>
                  <a:lnTo>
                    <a:pt x="591" y="2472"/>
                  </a:lnTo>
                  <a:lnTo>
                    <a:pt x="702" y="2545"/>
                  </a:lnTo>
                  <a:lnTo>
                    <a:pt x="812" y="2601"/>
                  </a:lnTo>
                  <a:lnTo>
                    <a:pt x="941" y="2656"/>
                  </a:lnTo>
                  <a:lnTo>
                    <a:pt x="1070" y="2674"/>
                  </a:lnTo>
                  <a:lnTo>
                    <a:pt x="1199" y="2711"/>
                  </a:lnTo>
                  <a:lnTo>
                    <a:pt x="1458" y="2711"/>
                  </a:lnTo>
                  <a:lnTo>
                    <a:pt x="1605" y="2693"/>
                  </a:lnTo>
                  <a:lnTo>
                    <a:pt x="1734" y="2656"/>
                  </a:lnTo>
                  <a:lnTo>
                    <a:pt x="1863" y="2619"/>
                  </a:lnTo>
                  <a:lnTo>
                    <a:pt x="1974" y="2545"/>
                  </a:lnTo>
                  <a:lnTo>
                    <a:pt x="2084" y="2490"/>
                  </a:lnTo>
                  <a:lnTo>
                    <a:pt x="2195" y="2398"/>
                  </a:lnTo>
                  <a:lnTo>
                    <a:pt x="2306" y="2306"/>
                  </a:lnTo>
                  <a:lnTo>
                    <a:pt x="2398" y="2213"/>
                  </a:lnTo>
                  <a:lnTo>
                    <a:pt x="2472" y="2103"/>
                  </a:lnTo>
                  <a:lnTo>
                    <a:pt x="2545" y="1992"/>
                  </a:lnTo>
                  <a:lnTo>
                    <a:pt x="2601" y="1863"/>
                  </a:lnTo>
                  <a:lnTo>
                    <a:pt x="2638" y="1734"/>
                  </a:lnTo>
                  <a:lnTo>
                    <a:pt x="2674" y="1605"/>
                  </a:lnTo>
                  <a:lnTo>
                    <a:pt x="2693" y="1476"/>
                  </a:lnTo>
                  <a:lnTo>
                    <a:pt x="2711" y="1347"/>
                  </a:lnTo>
                  <a:lnTo>
                    <a:pt x="2693" y="1199"/>
                  </a:lnTo>
                  <a:lnTo>
                    <a:pt x="2674" y="1070"/>
                  </a:lnTo>
                  <a:lnTo>
                    <a:pt x="2638" y="941"/>
                  </a:lnTo>
                  <a:lnTo>
                    <a:pt x="2582" y="831"/>
                  </a:lnTo>
                  <a:lnTo>
                    <a:pt x="2527" y="702"/>
                  </a:lnTo>
                  <a:lnTo>
                    <a:pt x="2453" y="591"/>
                  </a:lnTo>
                  <a:lnTo>
                    <a:pt x="2379" y="499"/>
                  </a:lnTo>
                  <a:lnTo>
                    <a:pt x="2287" y="406"/>
                  </a:lnTo>
                  <a:lnTo>
                    <a:pt x="2195" y="314"/>
                  </a:lnTo>
                  <a:lnTo>
                    <a:pt x="2084" y="241"/>
                  </a:lnTo>
                  <a:lnTo>
                    <a:pt x="1974" y="167"/>
                  </a:lnTo>
                  <a:lnTo>
                    <a:pt x="1863" y="111"/>
                  </a:lnTo>
                  <a:lnTo>
                    <a:pt x="1734" y="56"/>
                  </a:lnTo>
                  <a:lnTo>
                    <a:pt x="1605" y="38"/>
                  </a:lnTo>
                  <a:lnTo>
                    <a:pt x="1476"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8" name="Google Shape;5128;p21"/>
            <p:cNvSpPr/>
            <p:nvPr/>
          </p:nvSpPr>
          <p:spPr>
            <a:xfrm>
              <a:off x="5390825" y="1003300"/>
              <a:ext cx="67775" cy="67775"/>
            </a:xfrm>
            <a:custGeom>
              <a:avLst/>
              <a:gdLst/>
              <a:ahLst/>
              <a:cxnLst/>
              <a:rect l="l" t="t" r="r" b="b"/>
              <a:pathLst>
                <a:path w="2711" h="2711" extrusionOk="0">
                  <a:moveTo>
                    <a:pt x="1236" y="0"/>
                  </a:moveTo>
                  <a:lnTo>
                    <a:pt x="1107" y="19"/>
                  </a:lnTo>
                  <a:lnTo>
                    <a:pt x="978" y="56"/>
                  </a:lnTo>
                  <a:lnTo>
                    <a:pt x="849" y="93"/>
                  </a:lnTo>
                  <a:lnTo>
                    <a:pt x="720" y="166"/>
                  </a:lnTo>
                  <a:lnTo>
                    <a:pt x="609" y="222"/>
                  </a:lnTo>
                  <a:lnTo>
                    <a:pt x="498" y="314"/>
                  </a:lnTo>
                  <a:lnTo>
                    <a:pt x="406" y="406"/>
                  </a:lnTo>
                  <a:lnTo>
                    <a:pt x="314" y="498"/>
                  </a:lnTo>
                  <a:lnTo>
                    <a:pt x="222" y="609"/>
                  </a:lnTo>
                  <a:lnTo>
                    <a:pt x="167" y="719"/>
                  </a:lnTo>
                  <a:lnTo>
                    <a:pt x="111" y="849"/>
                  </a:lnTo>
                  <a:lnTo>
                    <a:pt x="56" y="978"/>
                  </a:lnTo>
                  <a:lnTo>
                    <a:pt x="19" y="1107"/>
                  </a:lnTo>
                  <a:lnTo>
                    <a:pt x="1" y="1236"/>
                  </a:lnTo>
                  <a:lnTo>
                    <a:pt x="1" y="1365"/>
                  </a:lnTo>
                  <a:lnTo>
                    <a:pt x="1" y="1512"/>
                  </a:lnTo>
                  <a:lnTo>
                    <a:pt x="37" y="1641"/>
                  </a:lnTo>
                  <a:lnTo>
                    <a:pt x="74" y="1770"/>
                  </a:lnTo>
                  <a:lnTo>
                    <a:pt x="111" y="1881"/>
                  </a:lnTo>
                  <a:lnTo>
                    <a:pt x="167" y="2010"/>
                  </a:lnTo>
                  <a:lnTo>
                    <a:pt x="240" y="2121"/>
                  </a:lnTo>
                  <a:lnTo>
                    <a:pt x="332" y="2213"/>
                  </a:lnTo>
                  <a:lnTo>
                    <a:pt x="406" y="2305"/>
                  </a:lnTo>
                  <a:lnTo>
                    <a:pt x="517" y="2397"/>
                  </a:lnTo>
                  <a:lnTo>
                    <a:pt x="609" y="2471"/>
                  </a:lnTo>
                  <a:lnTo>
                    <a:pt x="720" y="2545"/>
                  </a:lnTo>
                  <a:lnTo>
                    <a:pt x="849" y="2600"/>
                  </a:lnTo>
                  <a:lnTo>
                    <a:pt x="959" y="2655"/>
                  </a:lnTo>
                  <a:lnTo>
                    <a:pt x="1088" y="2674"/>
                  </a:lnTo>
                  <a:lnTo>
                    <a:pt x="1218" y="2692"/>
                  </a:lnTo>
                  <a:lnTo>
                    <a:pt x="1365" y="2711"/>
                  </a:lnTo>
                  <a:lnTo>
                    <a:pt x="1494" y="2692"/>
                  </a:lnTo>
                  <a:lnTo>
                    <a:pt x="1623" y="2674"/>
                  </a:lnTo>
                  <a:lnTo>
                    <a:pt x="1752" y="2637"/>
                  </a:lnTo>
                  <a:lnTo>
                    <a:pt x="1881" y="2600"/>
                  </a:lnTo>
                  <a:lnTo>
                    <a:pt x="1992" y="2545"/>
                  </a:lnTo>
                  <a:lnTo>
                    <a:pt x="2103" y="2471"/>
                  </a:lnTo>
                  <a:lnTo>
                    <a:pt x="2213" y="2397"/>
                  </a:lnTo>
                  <a:lnTo>
                    <a:pt x="2305" y="2305"/>
                  </a:lnTo>
                  <a:lnTo>
                    <a:pt x="2398" y="2213"/>
                  </a:lnTo>
                  <a:lnTo>
                    <a:pt x="2471" y="2102"/>
                  </a:lnTo>
                  <a:lnTo>
                    <a:pt x="2545" y="1992"/>
                  </a:lnTo>
                  <a:lnTo>
                    <a:pt x="2600" y="1881"/>
                  </a:lnTo>
                  <a:lnTo>
                    <a:pt x="2637" y="1752"/>
                  </a:lnTo>
                  <a:lnTo>
                    <a:pt x="2674" y="1623"/>
                  </a:lnTo>
                  <a:lnTo>
                    <a:pt x="2693" y="1494"/>
                  </a:lnTo>
                  <a:lnTo>
                    <a:pt x="2711" y="1365"/>
                  </a:lnTo>
                  <a:lnTo>
                    <a:pt x="2693" y="1217"/>
                  </a:lnTo>
                  <a:lnTo>
                    <a:pt x="2674" y="1088"/>
                  </a:lnTo>
                  <a:lnTo>
                    <a:pt x="2656" y="959"/>
                  </a:lnTo>
                  <a:lnTo>
                    <a:pt x="2600" y="849"/>
                  </a:lnTo>
                  <a:lnTo>
                    <a:pt x="2545" y="719"/>
                  </a:lnTo>
                  <a:lnTo>
                    <a:pt x="2471" y="609"/>
                  </a:lnTo>
                  <a:lnTo>
                    <a:pt x="2398" y="517"/>
                  </a:lnTo>
                  <a:lnTo>
                    <a:pt x="2305" y="406"/>
                  </a:lnTo>
                  <a:lnTo>
                    <a:pt x="2213" y="314"/>
                  </a:lnTo>
                  <a:lnTo>
                    <a:pt x="2121" y="240"/>
                  </a:lnTo>
                  <a:lnTo>
                    <a:pt x="2010" y="166"/>
                  </a:lnTo>
                  <a:lnTo>
                    <a:pt x="1881" y="111"/>
                  </a:lnTo>
                  <a:lnTo>
                    <a:pt x="1771" y="74"/>
                  </a:lnTo>
                  <a:lnTo>
                    <a:pt x="1642" y="37"/>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9" name="Google Shape;5129;p21"/>
            <p:cNvSpPr/>
            <p:nvPr/>
          </p:nvSpPr>
          <p:spPr>
            <a:xfrm>
              <a:off x="5828275" y="1326425"/>
              <a:ext cx="66400" cy="66400"/>
            </a:xfrm>
            <a:custGeom>
              <a:avLst/>
              <a:gdLst/>
              <a:ahLst/>
              <a:cxnLst/>
              <a:rect l="l" t="t" r="r" b="b"/>
              <a:pathLst>
                <a:path w="2656" h="2656" extrusionOk="0">
                  <a:moveTo>
                    <a:pt x="1180" y="1"/>
                  </a:moveTo>
                  <a:lnTo>
                    <a:pt x="1051" y="19"/>
                  </a:lnTo>
                  <a:lnTo>
                    <a:pt x="922" y="56"/>
                  </a:lnTo>
                  <a:lnTo>
                    <a:pt x="793" y="111"/>
                  </a:lnTo>
                  <a:lnTo>
                    <a:pt x="683" y="167"/>
                  </a:lnTo>
                  <a:lnTo>
                    <a:pt x="572" y="240"/>
                  </a:lnTo>
                  <a:lnTo>
                    <a:pt x="461" y="314"/>
                  </a:lnTo>
                  <a:lnTo>
                    <a:pt x="369" y="406"/>
                  </a:lnTo>
                  <a:lnTo>
                    <a:pt x="295" y="498"/>
                  </a:lnTo>
                  <a:lnTo>
                    <a:pt x="203" y="609"/>
                  </a:lnTo>
                  <a:lnTo>
                    <a:pt x="148" y="720"/>
                  </a:lnTo>
                  <a:lnTo>
                    <a:pt x="93" y="830"/>
                  </a:lnTo>
                  <a:lnTo>
                    <a:pt x="37" y="959"/>
                  </a:lnTo>
                  <a:lnTo>
                    <a:pt x="19" y="1088"/>
                  </a:lnTo>
                  <a:lnTo>
                    <a:pt x="0" y="1217"/>
                  </a:lnTo>
                  <a:lnTo>
                    <a:pt x="0" y="1347"/>
                  </a:lnTo>
                  <a:lnTo>
                    <a:pt x="0" y="1494"/>
                  </a:lnTo>
                  <a:lnTo>
                    <a:pt x="19" y="1623"/>
                  </a:lnTo>
                  <a:lnTo>
                    <a:pt x="56" y="1734"/>
                  </a:lnTo>
                  <a:lnTo>
                    <a:pt x="111" y="1863"/>
                  </a:lnTo>
                  <a:lnTo>
                    <a:pt x="166" y="1973"/>
                  </a:lnTo>
                  <a:lnTo>
                    <a:pt x="240" y="2084"/>
                  </a:lnTo>
                  <a:lnTo>
                    <a:pt x="314" y="2176"/>
                  </a:lnTo>
                  <a:lnTo>
                    <a:pt x="388" y="2268"/>
                  </a:lnTo>
                  <a:lnTo>
                    <a:pt x="498" y="2361"/>
                  </a:lnTo>
                  <a:lnTo>
                    <a:pt x="590" y="2434"/>
                  </a:lnTo>
                  <a:lnTo>
                    <a:pt x="701" y="2490"/>
                  </a:lnTo>
                  <a:lnTo>
                    <a:pt x="812" y="2545"/>
                  </a:lnTo>
                  <a:lnTo>
                    <a:pt x="941" y="2600"/>
                  </a:lnTo>
                  <a:lnTo>
                    <a:pt x="1051" y="2619"/>
                  </a:lnTo>
                  <a:lnTo>
                    <a:pt x="1180" y="2637"/>
                  </a:lnTo>
                  <a:lnTo>
                    <a:pt x="1328" y="2656"/>
                  </a:lnTo>
                  <a:lnTo>
                    <a:pt x="1457" y="2637"/>
                  </a:lnTo>
                  <a:lnTo>
                    <a:pt x="1586" y="2619"/>
                  </a:lnTo>
                  <a:lnTo>
                    <a:pt x="1715" y="2582"/>
                  </a:lnTo>
                  <a:lnTo>
                    <a:pt x="1844" y="2545"/>
                  </a:lnTo>
                  <a:lnTo>
                    <a:pt x="1955" y="2490"/>
                  </a:lnTo>
                  <a:lnTo>
                    <a:pt x="2065" y="2416"/>
                  </a:lnTo>
                  <a:lnTo>
                    <a:pt x="2176" y="2342"/>
                  </a:lnTo>
                  <a:lnTo>
                    <a:pt x="2268" y="2250"/>
                  </a:lnTo>
                  <a:lnTo>
                    <a:pt x="2360" y="2158"/>
                  </a:lnTo>
                  <a:lnTo>
                    <a:pt x="2434" y="2047"/>
                  </a:lnTo>
                  <a:lnTo>
                    <a:pt x="2490" y="1937"/>
                  </a:lnTo>
                  <a:lnTo>
                    <a:pt x="2545" y="1826"/>
                  </a:lnTo>
                  <a:lnTo>
                    <a:pt x="2600" y="1697"/>
                  </a:lnTo>
                  <a:lnTo>
                    <a:pt x="2619" y="1568"/>
                  </a:lnTo>
                  <a:lnTo>
                    <a:pt x="2637" y="1439"/>
                  </a:lnTo>
                  <a:lnTo>
                    <a:pt x="2655" y="1291"/>
                  </a:lnTo>
                  <a:lnTo>
                    <a:pt x="2637" y="1162"/>
                  </a:lnTo>
                  <a:lnTo>
                    <a:pt x="2619" y="1033"/>
                  </a:lnTo>
                  <a:lnTo>
                    <a:pt x="2582" y="904"/>
                  </a:lnTo>
                  <a:lnTo>
                    <a:pt x="2526" y="793"/>
                  </a:lnTo>
                  <a:lnTo>
                    <a:pt x="2471" y="683"/>
                  </a:lnTo>
                  <a:lnTo>
                    <a:pt x="2416" y="572"/>
                  </a:lnTo>
                  <a:lnTo>
                    <a:pt x="2324" y="480"/>
                  </a:lnTo>
                  <a:lnTo>
                    <a:pt x="2250" y="388"/>
                  </a:lnTo>
                  <a:lnTo>
                    <a:pt x="2158" y="296"/>
                  </a:lnTo>
                  <a:lnTo>
                    <a:pt x="2047" y="222"/>
                  </a:lnTo>
                  <a:lnTo>
                    <a:pt x="1936" y="148"/>
                  </a:lnTo>
                  <a:lnTo>
                    <a:pt x="1826" y="93"/>
                  </a:lnTo>
                  <a:lnTo>
                    <a:pt x="1697" y="56"/>
                  </a:lnTo>
                  <a:lnTo>
                    <a:pt x="1586" y="19"/>
                  </a:lnTo>
                  <a:lnTo>
                    <a:pt x="1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0" name="Google Shape;5130;p21"/>
            <p:cNvSpPr/>
            <p:nvPr/>
          </p:nvSpPr>
          <p:spPr>
            <a:xfrm>
              <a:off x="5907550" y="1340250"/>
              <a:ext cx="67325" cy="67325"/>
            </a:xfrm>
            <a:custGeom>
              <a:avLst/>
              <a:gdLst/>
              <a:ahLst/>
              <a:cxnLst/>
              <a:rect l="l" t="t" r="r" b="b"/>
              <a:pathLst>
                <a:path w="2693" h="2693" extrusionOk="0">
                  <a:moveTo>
                    <a:pt x="1199" y="1"/>
                  </a:moveTo>
                  <a:lnTo>
                    <a:pt x="1070" y="19"/>
                  </a:lnTo>
                  <a:lnTo>
                    <a:pt x="941" y="56"/>
                  </a:lnTo>
                  <a:lnTo>
                    <a:pt x="830" y="111"/>
                  </a:lnTo>
                  <a:lnTo>
                    <a:pt x="701" y="167"/>
                  </a:lnTo>
                  <a:lnTo>
                    <a:pt x="591" y="240"/>
                  </a:lnTo>
                  <a:lnTo>
                    <a:pt x="499" y="314"/>
                  </a:lnTo>
                  <a:lnTo>
                    <a:pt x="388" y="406"/>
                  </a:lnTo>
                  <a:lnTo>
                    <a:pt x="314" y="499"/>
                  </a:lnTo>
                  <a:lnTo>
                    <a:pt x="222" y="609"/>
                  </a:lnTo>
                  <a:lnTo>
                    <a:pt x="167" y="720"/>
                  </a:lnTo>
                  <a:lnTo>
                    <a:pt x="111" y="830"/>
                  </a:lnTo>
                  <a:lnTo>
                    <a:pt x="56" y="959"/>
                  </a:lnTo>
                  <a:lnTo>
                    <a:pt x="19" y="1089"/>
                  </a:lnTo>
                  <a:lnTo>
                    <a:pt x="1" y="1218"/>
                  </a:lnTo>
                  <a:lnTo>
                    <a:pt x="1" y="1347"/>
                  </a:lnTo>
                  <a:lnTo>
                    <a:pt x="1" y="1476"/>
                  </a:lnTo>
                  <a:lnTo>
                    <a:pt x="38" y="1623"/>
                  </a:lnTo>
                  <a:lnTo>
                    <a:pt x="56" y="1734"/>
                  </a:lnTo>
                  <a:lnTo>
                    <a:pt x="111" y="1863"/>
                  </a:lnTo>
                  <a:lnTo>
                    <a:pt x="167" y="1974"/>
                  </a:lnTo>
                  <a:lnTo>
                    <a:pt x="240" y="2084"/>
                  </a:lnTo>
                  <a:lnTo>
                    <a:pt x="314" y="2195"/>
                  </a:lnTo>
                  <a:lnTo>
                    <a:pt x="406" y="2287"/>
                  </a:lnTo>
                  <a:lnTo>
                    <a:pt x="499" y="2379"/>
                  </a:lnTo>
                  <a:lnTo>
                    <a:pt x="609" y="2453"/>
                  </a:lnTo>
                  <a:lnTo>
                    <a:pt x="720" y="2527"/>
                  </a:lnTo>
                  <a:lnTo>
                    <a:pt x="830" y="2582"/>
                  </a:lnTo>
                  <a:lnTo>
                    <a:pt x="960" y="2637"/>
                  </a:lnTo>
                  <a:lnTo>
                    <a:pt x="1089" y="2656"/>
                  </a:lnTo>
                  <a:lnTo>
                    <a:pt x="1218" y="2674"/>
                  </a:lnTo>
                  <a:lnTo>
                    <a:pt x="1347" y="2693"/>
                  </a:lnTo>
                  <a:lnTo>
                    <a:pt x="1494" y="2674"/>
                  </a:lnTo>
                  <a:lnTo>
                    <a:pt x="1623" y="2656"/>
                  </a:lnTo>
                  <a:lnTo>
                    <a:pt x="1752" y="2619"/>
                  </a:lnTo>
                  <a:lnTo>
                    <a:pt x="1863" y="2582"/>
                  </a:lnTo>
                  <a:lnTo>
                    <a:pt x="1992" y="2527"/>
                  </a:lnTo>
                  <a:lnTo>
                    <a:pt x="2103" y="2453"/>
                  </a:lnTo>
                  <a:lnTo>
                    <a:pt x="2195" y="2379"/>
                  </a:lnTo>
                  <a:lnTo>
                    <a:pt x="2287" y="2287"/>
                  </a:lnTo>
                  <a:lnTo>
                    <a:pt x="2379" y="2176"/>
                  </a:lnTo>
                  <a:lnTo>
                    <a:pt x="2453" y="2084"/>
                  </a:lnTo>
                  <a:lnTo>
                    <a:pt x="2527" y="1974"/>
                  </a:lnTo>
                  <a:lnTo>
                    <a:pt x="2582" y="1845"/>
                  </a:lnTo>
                  <a:lnTo>
                    <a:pt x="2637" y="1734"/>
                  </a:lnTo>
                  <a:lnTo>
                    <a:pt x="2656" y="1605"/>
                  </a:lnTo>
                  <a:lnTo>
                    <a:pt x="2693" y="1476"/>
                  </a:lnTo>
                  <a:lnTo>
                    <a:pt x="2693" y="1328"/>
                  </a:lnTo>
                  <a:lnTo>
                    <a:pt x="2674" y="1199"/>
                  </a:lnTo>
                  <a:lnTo>
                    <a:pt x="2656" y="1070"/>
                  </a:lnTo>
                  <a:lnTo>
                    <a:pt x="2619" y="941"/>
                  </a:lnTo>
                  <a:lnTo>
                    <a:pt x="2582" y="830"/>
                  </a:lnTo>
                  <a:lnTo>
                    <a:pt x="2527" y="701"/>
                  </a:lnTo>
                  <a:lnTo>
                    <a:pt x="2453" y="591"/>
                  </a:lnTo>
                  <a:lnTo>
                    <a:pt x="2379" y="499"/>
                  </a:lnTo>
                  <a:lnTo>
                    <a:pt x="2287" y="388"/>
                  </a:lnTo>
                  <a:lnTo>
                    <a:pt x="2195" y="314"/>
                  </a:lnTo>
                  <a:lnTo>
                    <a:pt x="2084" y="222"/>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1" name="Google Shape;5131;p21"/>
            <p:cNvSpPr/>
            <p:nvPr/>
          </p:nvSpPr>
          <p:spPr>
            <a:xfrm>
              <a:off x="6303975" y="1411700"/>
              <a:ext cx="67325" cy="67325"/>
            </a:xfrm>
            <a:custGeom>
              <a:avLst/>
              <a:gdLst/>
              <a:ahLst/>
              <a:cxnLst/>
              <a:rect l="l" t="t" r="r" b="b"/>
              <a:pathLst>
                <a:path w="2693" h="2693" extrusionOk="0">
                  <a:moveTo>
                    <a:pt x="1273" y="1"/>
                  </a:moveTo>
                  <a:lnTo>
                    <a:pt x="1144" y="19"/>
                  </a:lnTo>
                  <a:lnTo>
                    <a:pt x="1015" y="38"/>
                  </a:lnTo>
                  <a:lnTo>
                    <a:pt x="886" y="74"/>
                  </a:lnTo>
                  <a:lnTo>
                    <a:pt x="775" y="130"/>
                  </a:lnTo>
                  <a:lnTo>
                    <a:pt x="646" y="203"/>
                  </a:lnTo>
                  <a:lnTo>
                    <a:pt x="554" y="277"/>
                  </a:lnTo>
                  <a:lnTo>
                    <a:pt x="443" y="369"/>
                  </a:lnTo>
                  <a:lnTo>
                    <a:pt x="351" y="462"/>
                  </a:lnTo>
                  <a:lnTo>
                    <a:pt x="277" y="554"/>
                  </a:lnTo>
                  <a:lnTo>
                    <a:pt x="203" y="664"/>
                  </a:lnTo>
                  <a:lnTo>
                    <a:pt x="130" y="775"/>
                  </a:lnTo>
                  <a:lnTo>
                    <a:pt x="93" y="904"/>
                  </a:lnTo>
                  <a:lnTo>
                    <a:pt x="56" y="1033"/>
                  </a:lnTo>
                  <a:lnTo>
                    <a:pt x="19" y="1162"/>
                  </a:lnTo>
                  <a:lnTo>
                    <a:pt x="1" y="1291"/>
                  </a:lnTo>
                  <a:lnTo>
                    <a:pt x="19" y="1420"/>
                  </a:lnTo>
                  <a:lnTo>
                    <a:pt x="19" y="1549"/>
                  </a:lnTo>
                  <a:lnTo>
                    <a:pt x="56" y="1679"/>
                  </a:lnTo>
                  <a:lnTo>
                    <a:pt x="93" y="1808"/>
                  </a:lnTo>
                  <a:lnTo>
                    <a:pt x="148" y="1937"/>
                  </a:lnTo>
                  <a:lnTo>
                    <a:pt x="222" y="2047"/>
                  </a:lnTo>
                  <a:lnTo>
                    <a:pt x="296" y="2139"/>
                  </a:lnTo>
                  <a:lnTo>
                    <a:pt x="369" y="2250"/>
                  </a:lnTo>
                  <a:lnTo>
                    <a:pt x="462" y="2342"/>
                  </a:lnTo>
                  <a:lnTo>
                    <a:pt x="572" y="2416"/>
                  </a:lnTo>
                  <a:lnTo>
                    <a:pt x="683" y="2490"/>
                  </a:lnTo>
                  <a:lnTo>
                    <a:pt x="793" y="2564"/>
                  </a:lnTo>
                  <a:lnTo>
                    <a:pt x="922" y="2600"/>
                  </a:lnTo>
                  <a:lnTo>
                    <a:pt x="1052" y="2637"/>
                  </a:lnTo>
                  <a:lnTo>
                    <a:pt x="1181" y="2674"/>
                  </a:lnTo>
                  <a:lnTo>
                    <a:pt x="1310" y="2693"/>
                  </a:lnTo>
                  <a:lnTo>
                    <a:pt x="1439" y="2674"/>
                  </a:lnTo>
                  <a:lnTo>
                    <a:pt x="1568" y="2674"/>
                  </a:lnTo>
                  <a:lnTo>
                    <a:pt x="1697" y="2637"/>
                  </a:lnTo>
                  <a:lnTo>
                    <a:pt x="1826" y="2600"/>
                  </a:lnTo>
                  <a:lnTo>
                    <a:pt x="1937" y="2545"/>
                  </a:lnTo>
                  <a:lnTo>
                    <a:pt x="2066" y="2471"/>
                  </a:lnTo>
                  <a:lnTo>
                    <a:pt x="2158" y="2398"/>
                  </a:lnTo>
                  <a:lnTo>
                    <a:pt x="2268" y="2324"/>
                  </a:lnTo>
                  <a:lnTo>
                    <a:pt x="2361" y="2232"/>
                  </a:lnTo>
                  <a:lnTo>
                    <a:pt x="2434" y="2121"/>
                  </a:lnTo>
                  <a:lnTo>
                    <a:pt x="2508" y="2010"/>
                  </a:lnTo>
                  <a:lnTo>
                    <a:pt x="2563" y="1900"/>
                  </a:lnTo>
                  <a:lnTo>
                    <a:pt x="2619" y="1771"/>
                  </a:lnTo>
                  <a:lnTo>
                    <a:pt x="2656" y="1642"/>
                  </a:lnTo>
                  <a:lnTo>
                    <a:pt x="2693" y="1513"/>
                  </a:lnTo>
                  <a:lnTo>
                    <a:pt x="2693" y="1383"/>
                  </a:lnTo>
                  <a:lnTo>
                    <a:pt x="2693" y="1254"/>
                  </a:lnTo>
                  <a:lnTo>
                    <a:pt x="2674" y="1125"/>
                  </a:lnTo>
                  <a:lnTo>
                    <a:pt x="2656" y="996"/>
                  </a:lnTo>
                  <a:lnTo>
                    <a:pt x="2619" y="867"/>
                  </a:lnTo>
                  <a:lnTo>
                    <a:pt x="2563" y="757"/>
                  </a:lnTo>
                  <a:lnTo>
                    <a:pt x="2490" y="646"/>
                  </a:lnTo>
                  <a:lnTo>
                    <a:pt x="2416" y="535"/>
                  </a:lnTo>
                  <a:lnTo>
                    <a:pt x="2342" y="425"/>
                  </a:lnTo>
                  <a:lnTo>
                    <a:pt x="2232" y="333"/>
                  </a:lnTo>
                  <a:lnTo>
                    <a:pt x="2139" y="259"/>
                  </a:lnTo>
                  <a:lnTo>
                    <a:pt x="2029" y="185"/>
                  </a:lnTo>
                  <a:lnTo>
                    <a:pt x="1918" y="130"/>
                  </a:lnTo>
                  <a:lnTo>
                    <a:pt x="1789" y="74"/>
                  </a:lnTo>
                  <a:lnTo>
                    <a:pt x="1660" y="38"/>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2" name="Google Shape;5132;p21"/>
            <p:cNvSpPr/>
            <p:nvPr/>
          </p:nvSpPr>
          <p:spPr>
            <a:xfrm>
              <a:off x="6384175" y="1430600"/>
              <a:ext cx="17075" cy="57650"/>
            </a:xfrm>
            <a:custGeom>
              <a:avLst/>
              <a:gdLst/>
              <a:ahLst/>
              <a:cxnLst/>
              <a:rect l="l" t="t" r="r" b="b"/>
              <a:pathLst>
                <a:path w="683" h="2306" extrusionOk="0">
                  <a:moveTo>
                    <a:pt x="683" y="1"/>
                  </a:moveTo>
                  <a:lnTo>
                    <a:pt x="536" y="111"/>
                  </a:lnTo>
                  <a:lnTo>
                    <a:pt x="406" y="222"/>
                  </a:lnTo>
                  <a:lnTo>
                    <a:pt x="296" y="351"/>
                  </a:lnTo>
                  <a:lnTo>
                    <a:pt x="204" y="480"/>
                  </a:lnTo>
                  <a:lnTo>
                    <a:pt x="130" y="627"/>
                  </a:lnTo>
                  <a:lnTo>
                    <a:pt x="56" y="793"/>
                  </a:lnTo>
                  <a:lnTo>
                    <a:pt x="19" y="959"/>
                  </a:lnTo>
                  <a:lnTo>
                    <a:pt x="1" y="1144"/>
                  </a:lnTo>
                  <a:lnTo>
                    <a:pt x="19" y="1310"/>
                  </a:lnTo>
                  <a:lnTo>
                    <a:pt x="56" y="1494"/>
                  </a:lnTo>
                  <a:lnTo>
                    <a:pt x="111" y="1660"/>
                  </a:lnTo>
                  <a:lnTo>
                    <a:pt x="185" y="1808"/>
                  </a:lnTo>
                  <a:lnTo>
                    <a:pt x="296" y="1955"/>
                  </a:lnTo>
                  <a:lnTo>
                    <a:pt x="406" y="2084"/>
                  </a:lnTo>
                  <a:lnTo>
                    <a:pt x="536" y="2195"/>
                  </a:lnTo>
                  <a:lnTo>
                    <a:pt x="683" y="2305"/>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3" name="Google Shape;5133;p21"/>
            <p:cNvSpPr/>
            <p:nvPr/>
          </p:nvSpPr>
          <p:spPr>
            <a:xfrm>
              <a:off x="5066325" y="538650"/>
              <a:ext cx="66400" cy="66400"/>
            </a:xfrm>
            <a:custGeom>
              <a:avLst/>
              <a:gdLst/>
              <a:ahLst/>
              <a:cxnLst/>
              <a:rect l="l" t="t" r="r" b="b"/>
              <a:pathLst>
                <a:path w="2656" h="2656" extrusionOk="0">
                  <a:moveTo>
                    <a:pt x="1180" y="1"/>
                  </a:moveTo>
                  <a:lnTo>
                    <a:pt x="1070" y="38"/>
                  </a:lnTo>
                  <a:lnTo>
                    <a:pt x="941" y="56"/>
                  </a:lnTo>
                  <a:lnTo>
                    <a:pt x="811" y="111"/>
                  </a:lnTo>
                  <a:lnTo>
                    <a:pt x="701" y="167"/>
                  </a:lnTo>
                  <a:lnTo>
                    <a:pt x="590" y="222"/>
                  </a:lnTo>
                  <a:lnTo>
                    <a:pt x="498" y="296"/>
                  </a:lnTo>
                  <a:lnTo>
                    <a:pt x="406" y="388"/>
                  </a:lnTo>
                  <a:lnTo>
                    <a:pt x="314" y="480"/>
                  </a:lnTo>
                  <a:lnTo>
                    <a:pt x="240" y="572"/>
                  </a:lnTo>
                  <a:lnTo>
                    <a:pt x="166" y="683"/>
                  </a:lnTo>
                  <a:lnTo>
                    <a:pt x="111" y="794"/>
                  </a:lnTo>
                  <a:lnTo>
                    <a:pt x="55" y="923"/>
                  </a:lnTo>
                  <a:lnTo>
                    <a:pt x="19" y="1033"/>
                  </a:lnTo>
                  <a:lnTo>
                    <a:pt x="0" y="1162"/>
                  </a:lnTo>
                  <a:lnTo>
                    <a:pt x="0" y="1291"/>
                  </a:lnTo>
                  <a:lnTo>
                    <a:pt x="0" y="1439"/>
                  </a:lnTo>
                  <a:lnTo>
                    <a:pt x="19" y="1568"/>
                  </a:lnTo>
                  <a:lnTo>
                    <a:pt x="37" y="1697"/>
                  </a:lnTo>
                  <a:lnTo>
                    <a:pt x="92" y="1826"/>
                  </a:lnTo>
                  <a:lnTo>
                    <a:pt x="148" y="1937"/>
                  </a:lnTo>
                  <a:lnTo>
                    <a:pt x="203" y="2047"/>
                  </a:lnTo>
                  <a:lnTo>
                    <a:pt x="277" y="2158"/>
                  </a:lnTo>
                  <a:lnTo>
                    <a:pt x="369" y="2250"/>
                  </a:lnTo>
                  <a:lnTo>
                    <a:pt x="461" y="2342"/>
                  </a:lnTo>
                  <a:lnTo>
                    <a:pt x="572" y="2416"/>
                  </a:lnTo>
                  <a:lnTo>
                    <a:pt x="682" y="2490"/>
                  </a:lnTo>
                  <a:lnTo>
                    <a:pt x="793" y="2545"/>
                  </a:lnTo>
                  <a:lnTo>
                    <a:pt x="922" y="2600"/>
                  </a:lnTo>
                  <a:lnTo>
                    <a:pt x="1051" y="2637"/>
                  </a:lnTo>
                  <a:lnTo>
                    <a:pt x="1180" y="2656"/>
                  </a:lnTo>
                  <a:lnTo>
                    <a:pt x="1457" y="2656"/>
                  </a:lnTo>
                  <a:lnTo>
                    <a:pt x="1586" y="2637"/>
                  </a:lnTo>
                  <a:lnTo>
                    <a:pt x="1696" y="2600"/>
                  </a:lnTo>
                  <a:lnTo>
                    <a:pt x="1826" y="2564"/>
                  </a:lnTo>
                  <a:lnTo>
                    <a:pt x="1936" y="2508"/>
                  </a:lnTo>
                  <a:lnTo>
                    <a:pt x="2047" y="2435"/>
                  </a:lnTo>
                  <a:lnTo>
                    <a:pt x="2139" y="2361"/>
                  </a:lnTo>
                  <a:lnTo>
                    <a:pt x="2250" y="2269"/>
                  </a:lnTo>
                  <a:lnTo>
                    <a:pt x="2323" y="2176"/>
                  </a:lnTo>
                  <a:lnTo>
                    <a:pt x="2397" y="2084"/>
                  </a:lnTo>
                  <a:lnTo>
                    <a:pt x="2471" y="1974"/>
                  </a:lnTo>
                  <a:lnTo>
                    <a:pt x="2526" y="1863"/>
                  </a:lnTo>
                  <a:lnTo>
                    <a:pt x="2581" y="1752"/>
                  </a:lnTo>
                  <a:lnTo>
                    <a:pt x="2618" y="1623"/>
                  </a:lnTo>
                  <a:lnTo>
                    <a:pt x="2637" y="1494"/>
                  </a:lnTo>
                  <a:lnTo>
                    <a:pt x="2655" y="1365"/>
                  </a:lnTo>
                  <a:lnTo>
                    <a:pt x="2637" y="1218"/>
                  </a:lnTo>
                  <a:lnTo>
                    <a:pt x="2618" y="1089"/>
                  </a:lnTo>
                  <a:lnTo>
                    <a:pt x="2600" y="959"/>
                  </a:lnTo>
                  <a:lnTo>
                    <a:pt x="2545" y="849"/>
                  </a:lnTo>
                  <a:lnTo>
                    <a:pt x="2489" y="720"/>
                  </a:lnTo>
                  <a:lnTo>
                    <a:pt x="2434" y="609"/>
                  </a:lnTo>
                  <a:lnTo>
                    <a:pt x="2360" y="499"/>
                  </a:lnTo>
                  <a:lnTo>
                    <a:pt x="2268" y="406"/>
                  </a:lnTo>
                  <a:lnTo>
                    <a:pt x="2176" y="314"/>
                  </a:lnTo>
                  <a:lnTo>
                    <a:pt x="2065" y="240"/>
                  </a:lnTo>
                  <a:lnTo>
                    <a:pt x="1955" y="167"/>
                  </a:lnTo>
                  <a:lnTo>
                    <a:pt x="1844" y="111"/>
                  </a:lnTo>
                  <a:lnTo>
                    <a:pt x="1715" y="74"/>
                  </a:lnTo>
                  <a:lnTo>
                    <a:pt x="1586" y="38"/>
                  </a:lnTo>
                  <a:lnTo>
                    <a:pt x="1457" y="19"/>
                  </a:lnTo>
                  <a:lnTo>
                    <a:pt x="13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4" name="Google Shape;5134;p21"/>
            <p:cNvSpPr/>
            <p:nvPr/>
          </p:nvSpPr>
          <p:spPr>
            <a:xfrm>
              <a:off x="5014700" y="364425"/>
              <a:ext cx="66400" cy="66400"/>
            </a:xfrm>
            <a:custGeom>
              <a:avLst/>
              <a:gdLst/>
              <a:ahLst/>
              <a:cxnLst/>
              <a:rect l="l" t="t" r="r" b="b"/>
              <a:pathLst>
                <a:path w="2656" h="2656" extrusionOk="0">
                  <a:moveTo>
                    <a:pt x="1365" y="0"/>
                  </a:moveTo>
                  <a:lnTo>
                    <a:pt x="1217" y="19"/>
                  </a:lnTo>
                  <a:lnTo>
                    <a:pt x="1088" y="37"/>
                  </a:lnTo>
                  <a:lnTo>
                    <a:pt x="959" y="55"/>
                  </a:lnTo>
                  <a:lnTo>
                    <a:pt x="830" y="111"/>
                  </a:lnTo>
                  <a:lnTo>
                    <a:pt x="719" y="166"/>
                  </a:lnTo>
                  <a:lnTo>
                    <a:pt x="609" y="221"/>
                  </a:lnTo>
                  <a:lnTo>
                    <a:pt x="498" y="314"/>
                  </a:lnTo>
                  <a:lnTo>
                    <a:pt x="406" y="387"/>
                  </a:lnTo>
                  <a:lnTo>
                    <a:pt x="314" y="479"/>
                  </a:lnTo>
                  <a:lnTo>
                    <a:pt x="240" y="590"/>
                  </a:lnTo>
                  <a:lnTo>
                    <a:pt x="166" y="701"/>
                  </a:lnTo>
                  <a:lnTo>
                    <a:pt x="111" y="811"/>
                  </a:lnTo>
                  <a:lnTo>
                    <a:pt x="55" y="940"/>
                  </a:lnTo>
                  <a:lnTo>
                    <a:pt x="37" y="1069"/>
                  </a:lnTo>
                  <a:lnTo>
                    <a:pt x="0" y="1199"/>
                  </a:lnTo>
                  <a:lnTo>
                    <a:pt x="0" y="1328"/>
                  </a:lnTo>
                  <a:lnTo>
                    <a:pt x="0" y="1475"/>
                  </a:lnTo>
                  <a:lnTo>
                    <a:pt x="37" y="1604"/>
                  </a:lnTo>
                  <a:lnTo>
                    <a:pt x="55" y="1715"/>
                  </a:lnTo>
                  <a:lnTo>
                    <a:pt x="111" y="1844"/>
                  </a:lnTo>
                  <a:lnTo>
                    <a:pt x="166" y="1955"/>
                  </a:lnTo>
                  <a:lnTo>
                    <a:pt x="221" y="2065"/>
                  </a:lnTo>
                  <a:lnTo>
                    <a:pt x="295" y="2157"/>
                  </a:lnTo>
                  <a:lnTo>
                    <a:pt x="387" y="2268"/>
                  </a:lnTo>
                  <a:lnTo>
                    <a:pt x="479" y="2342"/>
                  </a:lnTo>
                  <a:lnTo>
                    <a:pt x="572" y="2415"/>
                  </a:lnTo>
                  <a:lnTo>
                    <a:pt x="682" y="2489"/>
                  </a:lnTo>
                  <a:lnTo>
                    <a:pt x="793" y="2545"/>
                  </a:lnTo>
                  <a:lnTo>
                    <a:pt x="922" y="2600"/>
                  </a:lnTo>
                  <a:lnTo>
                    <a:pt x="1033" y="2637"/>
                  </a:lnTo>
                  <a:lnTo>
                    <a:pt x="1162" y="2655"/>
                  </a:lnTo>
                  <a:lnTo>
                    <a:pt x="1438" y="2655"/>
                  </a:lnTo>
                  <a:lnTo>
                    <a:pt x="1567" y="2637"/>
                  </a:lnTo>
                  <a:lnTo>
                    <a:pt x="1696" y="2618"/>
                  </a:lnTo>
                  <a:lnTo>
                    <a:pt x="1825" y="2563"/>
                  </a:lnTo>
                  <a:lnTo>
                    <a:pt x="1936" y="2508"/>
                  </a:lnTo>
                  <a:lnTo>
                    <a:pt x="2047" y="2452"/>
                  </a:lnTo>
                  <a:lnTo>
                    <a:pt x="2157" y="2360"/>
                  </a:lnTo>
                  <a:lnTo>
                    <a:pt x="2250" y="2286"/>
                  </a:lnTo>
                  <a:lnTo>
                    <a:pt x="2342" y="2194"/>
                  </a:lnTo>
                  <a:lnTo>
                    <a:pt x="2415" y="2084"/>
                  </a:lnTo>
                  <a:lnTo>
                    <a:pt x="2489" y="1973"/>
                  </a:lnTo>
                  <a:lnTo>
                    <a:pt x="2545" y="1862"/>
                  </a:lnTo>
                  <a:lnTo>
                    <a:pt x="2600" y="1733"/>
                  </a:lnTo>
                  <a:lnTo>
                    <a:pt x="2637" y="1604"/>
                  </a:lnTo>
                  <a:lnTo>
                    <a:pt x="2655" y="1475"/>
                  </a:lnTo>
                  <a:lnTo>
                    <a:pt x="2655" y="1328"/>
                  </a:lnTo>
                  <a:lnTo>
                    <a:pt x="2655" y="1199"/>
                  </a:lnTo>
                  <a:lnTo>
                    <a:pt x="2637" y="1069"/>
                  </a:lnTo>
                  <a:lnTo>
                    <a:pt x="2600" y="959"/>
                  </a:lnTo>
                  <a:lnTo>
                    <a:pt x="2563" y="830"/>
                  </a:lnTo>
                  <a:lnTo>
                    <a:pt x="2508" y="719"/>
                  </a:lnTo>
                  <a:lnTo>
                    <a:pt x="2434" y="609"/>
                  </a:lnTo>
                  <a:lnTo>
                    <a:pt x="2360" y="498"/>
                  </a:lnTo>
                  <a:lnTo>
                    <a:pt x="2268" y="406"/>
                  </a:lnTo>
                  <a:lnTo>
                    <a:pt x="2176" y="332"/>
                  </a:lnTo>
                  <a:lnTo>
                    <a:pt x="2084" y="240"/>
                  </a:lnTo>
                  <a:lnTo>
                    <a:pt x="1973" y="184"/>
                  </a:lnTo>
                  <a:lnTo>
                    <a:pt x="1862" y="129"/>
                  </a:lnTo>
                  <a:lnTo>
                    <a:pt x="1733" y="74"/>
                  </a:lnTo>
                  <a:lnTo>
                    <a:pt x="1623" y="37"/>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5" name="Google Shape;5135;p21"/>
            <p:cNvSpPr/>
            <p:nvPr/>
          </p:nvSpPr>
          <p:spPr>
            <a:xfrm>
              <a:off x="5457200" y="1098250"/>
              <a:ext cx="66400" cy="66400"/>
            </a:xfrm>
            <a:custGeom>
              <a:avLst/>
              <a:gdLst/>
              <a:ahLst/>
              <a:cxnLst/>
              <a:rect l="l" t="t" r="r" b="b"/>
              <a:pathLst>
                <a:path w="2656" h="2656" extrusionOk="0">
                  <a:moveTo>
                    <a:pt x="1218" y="1"/>
                  </a:moveTo>
                  <a:lnTo>
                    <a:pt x="1089" y="19"/>
                  </a:lnTo>
                  <a:lnTo>
                    <a:pt x="959" y="38"/>
                  </a:lnTo>
                  <a:lnTo>
                    <a:pt x="830" y="93"/>
                  </a:lnTo>
                  <a:lnTo>
                    <a:pt x="720" y="148"/>
                  </a:lnTo>
                  <a:lnTo>
                    <a:pt x="609" y="203"/>
                  </a:lnTo>
                  <a:lnTo>
                    <a:pt x="499" y="296"/>
                  </a:lnTo>
                  <a:lnTo>
                    <a:pt x="406" y="369"/>
                  </a:lnTo>
                  <a:lnTo>
                    <a:pt x="314" y="462"/>
                  </a:lnTo>
                  <a:lnTo>
                    <a:pt x="240" y="572"/>
                  </a:lnTo>
                  <a:lnTo>
                    <a:pt x="167" y="683"/>
                  </a:lnTo>
                  <a:lnTo>
                    <a:pt x="111" y="794"/>
                  </a:lnTo>
                  <a:lnTo>
                    <a:pt x="56" y="923"/>
                  </a:lnTo>
                  <a:lnTo>
                    <a:pt x="19" y="1052"/>
                  </a:lnTo>
                  <a:lnTo>
                    <a:pt x="1" y="1181"/>
                  </a:lnTo>
                  <a:lnTo>
                    <a:pt x="1" y="1328"/>
                  </a:lnTo>
                  <a:lnTo>
                    <a:pt x="1" y="1457"/>
                  </a:lnTo>
                  <a:lnTo>
                    <a:pt x="19" y="1586"/>
                  </a:lnTo>
                  <a:lnTo>
                    <a:pt x="56" y="1697"/>
                  </a:lnTo>
                  <a:lnTo>
                    <a:pt x="93" y="1826"/>
                  </a:lnTo>
                  <a:lnTo>
                    <a:pt x="148" y="1937"/>
                  </a:lnTo>
                  <a:lnTo>
                    <a:pt x="222" y="2047"/>
                  </a:lnTo>
                  <a:lnTo>
                    <a:pt x="296" y="2158"/>
                  </a:lnTo>
                  <a:lnTo>
                    <a:pt x="369" y="2250"/>
                  </a:lnTo>
                  <a:lnTo>
                    <a:pt x="462" y="2324"/>
                  </a:lnTo>
                  <a:lnTo>
                    <a:pt x="572" y="2416"/>
                  </a:lnTo>
                  <a:lnTo>
                    <a:pt x="683" y="2471"/>
                  </a:lnTo>
                  <a:lnTo>
                    <a:pt x="794" y="2527"/>
                  </a:lnTo>
                  <a:lnTo>
                    <a:pt x="904" y="2582"/>
                  </a:lnTo>
                  <a:lnTo>
                    <a:pt x="1033" y="2619"/>
                  </a:lnTo>
                  <a:lnTo>
                    <a:pt x="1162" y="2637"/>
                  </a:lnTo>
                  <a:lnTo>
                    <a:pt x="1291" y="2656"/>
                  </a:lnTo>
                  <a:lnTo>
                    <a:pt x="1439" y="2637"/>
                  </a:lnTo>
                  <a:lnTo>
                    <a:pt x="1568" y="2619"/>
                  </a:lnTo>
                  <a:lnTo>
                    <a:pt x="1697" y="2600"/>
                  </a:lnTo>
                  <a:lnTo>
                    <a:pt x="1808" y="2545"/>
                  </a:lnTo>
                  <a:lnTo>
                    <a:pt x="1937" y="2490"/>
                  </a:lnTo>
                  <a:lnTo>
                    <a:pt x="2047" y="2435"/>
                  </a:lnTo>
                  <a:lnTo>
                    <a:pt x="2158" y="2361"/>
                  </a:lnTo>
                  <a:lnTo>
                    <a:pt x="2250" y="2269"/>
                  </a:lnTo>
                  <a:lnTo>
                    <a:pt x="2342" y="2176"/>
                  </a:lnTo>
                  <a:lnTo>
                    <a:pt x="2416" y="2066"/>
                  </a:lnTo>
                  <a:lnTo>
                    <a:pt x="2490" y="1955"/>
                  </a:lnTo>
                  <a:lnTo>
                    <a:pt x="2545" y="1844"/>
                  </a:lnTo>
                  <a:lnTo>
                    <a:pt x="2582" y="1715"/>
                  </a:lnTo>
                  <a:lnTo>
                    <a:pt x="2619" y="1586"/>
                  </a:lnTo>
                  <a:lnTo>
                    <a:pt x="2637" y="1457"/>
                  </a:lnTo>
                  <a:lnTo>
                    <a:pt x="2656" y="1328"/>
                  </a:lnTo>
                  <a:lnTo>
                    <a:pt x="2637" y="1181"/>
                  </a:lnTo>
                  <a:lnTo>
                    <a:pt x="2619" y="1052"/>
                  </a:lnTo>
                  <a:lnTo>
                    <a:pt x="2600" y="941"/>
                  </a:lnTo>
                  <a:lnTo>
                    <a:pt x="2545" y="812"/>
                  </a:lnTo>
                  <a:lnTo>
                    <a:pt x="2490" y="701"/>
                  </a:lnTo>
                  <a:lnTo>
                    <a:pt x="2435" y="591"/>
                  </a:lnTo>
                  <a:lnTo>
                    <a:pt x="2361" y="498"/>
                  </a:lnTo>
                  <a:lnTo>
                    <a:pt x="2269" y="388"/>
                  </a:lnTo>
                  <a:lnTo>
                    <a:pt x="2176" y="314"/>
                  </a:lnTo>
                  <a:lnTo>
                    <a:pt x="2066" y="240"/>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6" name="Google Shape;5136;p21"/>
            <p:cNvSpPr/>
            <p:nvPr/>
          </p:nvSpPr>
          <p:spPr>
            <a:xfrm>
              <a:off x="5602400" y="1206575"/>
              <a:ext cx="66400" cy="66400"/>
            </a:xfrm>
            <a:custGeom>
              <a:avLst/>
              <a:gdLst/>
              <a:ahLst/>
              <a:cxnLst/>
              <a:rect l="l" t="t" r="r" b="b"/>
              <a:pathLst>
                <a:path w="2656" h="2656" extrusionOk="0">
                  <a:moveTo>
                    <a:pt x="1181" y="1"/>
                  </a:moveTo>
                  <a:lnTo>
                    <a:pt x="1052" y="38"/>
                  </a:lnTo>
                  <a:lnTo>
                    <a:pt x="923" y="56"/>
                  </a:lnTo>
                  <a:lnTo>
                    <a:pt x="812" y="111"/>
                  </a:lnTo>
                  <a:lnTo>
                    <a:pt x="701" y="167"/>
                  </a:lnTo>
                  <a:lnTo>
                    <a:pt x="591" y="240"/>
                  </a:lnTo>
                  <a:lnTo>
                    <a:pt x="480" y="314"/>
                  </a:lnTo>
                  <a:lnTo>
                    <a:pt x="388" y="406"/>
                  </a:lnTo>
                  <a:lnTo>
                    <a:pt x="314" y="498"/>
                  </a:lnTo>
                  <a:lnTo>
                    <a:pt x="240" y="591"/>
                  </a:lnTo>
                  <a:lnTo>
                    <a:pt x="167" y="701"/>
                  </a:lnTo>
                  <a:lnTo>
                    <a:pt x="111" y="812"/>
                  </a:lnTo>
                  <a:lnTo>
                    <a:pt x="74" y="941"/>
                  </a:lnTo>
                  <a:lnTo>
                    <a:pt x="38" y="1070"/>
                  </a:lnTo>
                  <a:lnTo>
                    <a:pt x="19" y="1199"/>
                  </a:lnTo>
                  <a:lnTo>
                    <a:pt x="1" y="1328"/>
                  </a:lnTo>
                  <a:lnTo>
                    <a:pt x="19" y="1457"/>
                  </a:lnTo>
                  <a:lnTo>
                    <a:pt x="38" y="1586"/>
                  </a:lnTo>
                  <a:lnTo>
                    <a:pt x="74" y="1715"/>
                  </a:lnTo>
                  <a:lnTo>
                    <a:pt x="111" y="1844"/>
                  </a:lnTo>
                  <a:lnTo>
                    <a:pt x="167" y="1955"/>
                  </a:lnTo>
                  <a:lnTo>
                    <a:pt x="240" y="2066"/>
                  </a:lnTo>
                  <a:lnTo>
                    <a:pt x="333" y="2176"/>
                  </a:lnTo>
                  <a:lnTo>
                    <a:pt x="406" y="2269"/>
                  </a:lnTo>
                  <a:lnTo>
                    <a:pt x="517" y="2361"/>
                  </a:lnTo>
                  <a:lnTo>
                    <a:pt x="609" y="2434"/>
                  </a:lnTo>
                  <a:lnTo>
                    <a:pt x="720" y="2508"/>
                  </a:lnTo>
                  <a:lnTo>
                    <a:pt x="849" y="2564"/>
                  </a:lnTo>
                  <a:lnTo>
                    <a:pt x="959" y="2600"/>
                  </a:lnTo>
                  <a:lnTo>
                    <a:pt x="1089" y="2637"/>
                  </a:lnTo>
                  <a:lnTo>
                    <a:pt x="1236" y="2656"/>
                  </a:lnTo>
                  <a:lnTo>
                    <a:pt x="1365" y="2656"/>
                  </a:lnTo>
                  <a:lnTo>
                    <a:pt x="1494" y="2637"/>
                  </a:lnTo>
                  <a:lnTo>
                    <a:pt x="1623" y="2619"/>
                  </a:lnTo>
                  <a:lnTo>
                    <a:pt x="1752" y="2582"/>
                  </a:lnTo>
                  <a:lnTo>
                    <a:pt x="1863" y="2545"/>
                  </a:lnTo>
                  <a:lnTo>
                    <a:pt x="1974" y="2490"/>
                  </a:lnTo>
                  <a:lnTo>
                    <a:pt x="2084" y="2416"/>
                  </a:lnTo>
                  <a:lnTo>
                    <a:pt x="2195" y="2342"/>
                  </a:lnTo>
                  <a:lnTo>
                    <a:pt x="2287" y="2250"/>
                  </a:lnTo>
                  <a:lnTo>
                    <a:pt x="2361" y="2158"/>
                  </a:lnTo>
                  <a:lnTo>
                    <a:pt x="2435" y="2047"/>
                  </a:lnTo>
                  <a:lnTo>
                    <a:pt x="2508" y="1955"/>
                  </a:lnTo>
                  <a:lnTo>
                    <a:pt x="2564" y="1826"/>
                  </a:lnTo>
                  <a:lnTo>
                    <a:pt x="2600" y="1715"/>
                  </a:lnTo>
                  <a:lnTo>
                    <a:pt x="2637" y="1586"/>
                  </a:lnTo>
                  <a:lnTo>
                    <a:pt x="2656" y="1457"/>
                  </a:lnTo>
                  <a:lnTo>
                    <a:pt x="2656" y="1328"/>
                  </a:lnTo>
                  <a:lnTo>
                    <a:pt x="2656" y="1199"/>
                  </a:lnTo>
                  <a:lnTo>
                    <a:pt x="2637" y="1052"/>
                  </a:lnTo>
                  <a:lnTo>
                    <a:pt x="2600" y="923"/>
                  </a:lnTo>
                  <a:lnTo>
                    <a:pt x="2564" y="812"/>
                  </a:lnTo>
                  <a:lnTo>
                    <a:pt x="2490" y="683"/>
                  </a:lnTo>
                  <a:lnTo>
                    <a:pt x="2435" y="572"/>
                  </a:lnTo>
                  <a:lnTo>
                    <a:pt x="2342" y="480"/>
                  </a:lnTo>
                  <a:lnTo>
                    <a:pt x="2269" y="388"/>
                  </a:lnTo>
                  <a:lnTo>
                    <a:pt x="2158" y="296"/>
                  </a:lnTo>
                  <a:lnTo>
                    <a:pt x="2066" y="222"/>
                  </a:lnTo>
                  <a:lnTo>
                    <a:pt x="1955" y="148"/>
                  </a:lnTo>
                  <a:lnTo>
                    <a:pt x="1826" y="93"/>
                  </a:lnTo>
                  <a:lnTo>
                    <a:pt x="1697" y="56"/>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7" name="Google Shape;5137;p21"/>
            <p:cNvSpPr/>
            <p:nvPr/>
          </p:nvSpPr>
          <p:spPr>
            <a:xfrm>
              <a:off x="5183400" y="804625"/>
              <a:ext cx="65475" cy="65475"/>
            </a:xfrm>
            <a:custGeom>
              <a:avLst/>
              <a:gdLst/>
              <a:ahLst/>
              <a:cxnLst/>
              <a:rect l="l" t="t" r="r" b="b"/>
              <a:pathLst>
                <a:path w="2619" h="2619" extrusionOk="0">
                  <a:moveTo>
                    <a:pt x="1144" y="1"/>
                  </a:moveTo>
                  <a:lnTo>
                    <a:pt x="1015" y="37"/>
                  </a:lnTo>
                  <a:lnTo>
                    <a:pt x="904" y="56"/>
                  </a:lnTo>
                  <a:lnTo>
                    <a:pt x="775" y="111"/>
                  </a:lnTo>
                  <a:lnTo>
                    <a:pt x="664" y="166"/>
                  </a:lnTo>
                  <a:lnTo>
                    <a:pt x="554" y="240"/>
                  </a:lnTo>
                  <a:lnTo>
                    <a:pt x="461" y="314"/>
                  </a:lnTo>
                  <a:lnTo>
                    <a:pt x="369" y="406"/>
                  </a:lnTo>
                  <a:lnTo>
                    <a:pt x="295" y="498"/>
                  </a:lnTo>
                  <a:lnTo>
                    <a:pt x="222" y="591"/>
                  </a:lnTo>
                  <a:lnTo>
                    <a:pt x="148" y="701"/>
                  </a:lnTo>
                  <a:lnTo>
                    <a:pt x="93" y="812"/>
                  </a:lnTo>
                  <a:lnTo>
                    <a:pt x="56" y="941"/>
                  </a:lnTo>
                  <a:lnTo>
                    <a:pt x="19" y="1070"/>
                  </a:lnTo>
                  <a:lnTo>
                    <a:pt x="19" y="1199"/>
                  </a:lnTo>
                  <a:lnTo>
                    <a:pt x="0" y="1328"/>
                  </a:lnTo>
                  <a:lnTo>
                    <a:pt x="19" y="1457"/>
                  </a:lnTo>
                  <a:lnTo>
                    <a:pt x="37" y="1586"/>
                  </a:lnTo>
                  <a:lnTo>
                    <a:pt x="74" y="1715"/>
                  </a:lnTo>
                  <a:lnTo>
                    <a:pt x="111" y="1826"/>
                  </a:lnTo>
                  <a:lnTo>
                    <a:pt x="166" y="1955"/>
                  </a:lnTo>
                  <a:lnTo>
                    <a:pt x="240" y="2047"/>
                  </a:lnTo>
                  <a:lnTo>
                    <a:pt x="314" y="2158"/>
                  </a:lnTo>
                  <a:lnTo>
                    <a:pt x="388" y="2250"/>
                  </a:lnTo>
                  <a:lnTo>
                    <a:pt x="498" y="2324"/>
                  </a:lnTo>
                  <a:lnTo>
                    <a:pt x="590" y="2397"/>
                  </a:lnTo>
                  <a:lnTo>
                    <a:pt x="701" y="2471"/>
                  </a:lnTo>
                  <a:lnTo>
                    <a:pt x="812" y="2527"/>
                  </a:lnTo>
                  <a:lnTo>
                    <a:pt x="941" y="2563"/>
                  </a:lnTo>
                  <a:lnTo>
                    <a:pt x="1051" y="2600"/>
                  </a:lnTo>
                  <a:lnTo>
                    <a:pt x="1180" y="2619"/>
                  </a:lnTo>
                  <a:lnTo>
                    <a:pt x="1457" y="2619"/>
                  </a:lnTo>
                  <a:lnTo>
                    <a:pt x="1586" y="2600"/>
                  </a:lnTo>
                  <a:lnTo>
                    <a:pt x="1715" y="2563"/>
                  </a:lnTo>
                  <a:lnTo>
                    <a:pt x="1826" y="2508"/>
                  </a:lnTo>
                  <a:lnTo>
                    <a:pt x="1936" y="2453"/>
                  </a:lnTo>
                  <a:lnTo>
                    <a:pt x="2047" y="2397"/>
                  </a:lnTo>
                  <a:lnTo>
                    <a:pt x="2158" y="2324"/>
                  </a:lnTo>
                  <a:lnTo>
                    <a:pt x="2250" y="2232"/>
                  </a:lnTo>
                  <a:lnTo>
                    <a:pt x="2324" y="2139"/>
                  </a:lnTo>
                  <a:lnTo>
                    <a:pt x="2397" y="2047"/>
                  </a:lnTo>
                  <a:lnTo>
                    <a:pt x="2471" y="1937"/>
                  </a:lnTo>
                  <a:lnTo>
                    <a:pt x="2526" y="1826"/>
                  </a:lnTo>
                  <a:lnTo>
                    <a:pt x="2563" y="1697"/>
                  </a:lnTo>
                  <a:lnTo>
                    <a:pt x="2600" y="1586"/>
                  </a:lnTo>
                  <a:lnTo>
                    <a:pt x="2619" y="1457"/>
                  </a:lnTo>
                  <a:lnTo>
                    <a:pt x="2619" y="1310"/>
                  </a:lnTo>
                  <a:lnTo>
                    <a:pt x="2619" y="1181"/>
                  </a:lnTo>
                  <a:lnTo>
                    <a:pt x="2600" y="1052"/>
                  </a:lnTo>
                  <a:lnTo>
                    <a:pt x="2563" y="922"/>
                  </a:lnTo>
                  <a:lnTo>
                    <a:pt x="2526" y="793"/>
                  </a:lnTo>
                  <a:lnTo>
                    <a:pt x="2471" y="683"/>
                  </a:lnTo>
                  <a:lnTo>
                    <a:pt x="2397" y="572"/>
                  </a:lnTo>
                  <a:lnTo>
                    <a:pt x="2324" y="461"/>
                  </a:lnTo>
                  <a:lnTo>
                    <a:pt x="2231" y="369"/>
                  </a:lnTo>
                  <a:lnTo>
                    <a:pt x="2139" y="277"/>
                  </a:lnTo>
                  <a:lnTo>
                    <a:pt x="2029" y="203"/>
                  </a:lnTo>
                  <a:lnTo>
                    <a:pt x="1918" y="148"/>
                  </a:lnTo>
                  <a:lnTo>
                    <a:pt x="1807" y="93"/>
                  </a:lnTo>
                  <a:lnTo>
                    <a:pt x="1678" y="56"/>
                  </a:lnTo>
                  <a:lnTo>
                    <a:pt x="1549"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8" name="Google Shape;5138;p21"/>
            <p:cNvSpPr/>
            <p:nvPr/>
          </p:nvSpPr>
          <p:spPr>
            <a:xfrm>
              <a:off x="5749000" y="1315825"/>
              <a:ext cx="64550" cy="64550"/>
            </a:xfrm>
            <a:custGeom>
              <a:avLst/>
              <a:gdLst/>
              <a:ahLst/>
              <a:cxnLst/>
              <a:rect l="l" t="t" r="r" b="b"/>
              <a:pathLst>
                <a:path w="2582" h="2582" extrusionOk="0">
                  <a:moveTo>
                    <a:pt x="1143" y="0"/>
                  </a:moveTo>
                  <a:lnTo>
                    <a:pt x="1014" y="19"/>
                  </a:lnTo>
                  <a:lnTo>
                    <a:pt x="885" y="56"/>
                  </a:lnTo>
                  <a:lnTo>
                    <a:pt x="774" y="111"/>
                  </a:lnTo>
                  <a:lnTo>
                    <a:pt x="664" y="148"/>
                  </a:lnTo>
                  <a:lnTo>
                    <a:pt x="553" y="222"/>
                  </a:lnTo>
                  <a:lnTo>
                    <a:pt x="461" y="295"/>
                  </a:lnTo>
                  <a:lnTo>
                    <a:pt x="369" y="388"/>
                  </a:lnTo>
                  <a:lnTo>
                    <a:pt x="277" y="480"/>
                  </a:lnTo>
                  <a:lnTo>
                    <a:pt x="203" y="572"/>
                  </a:lnTo>
                  <a:lnTo>
                    <a:pt x="148" y="683"/>
                  </a:lnTo>
                  <a:lnTo>
                    <a:pt x="92" y="793"/>
                  </a:lnTo>
                  <a:lnTo>
                    <a:pt x="55" y="904"/>
                  </a:lnTo>
                  <a:lnTo>
                    <a:pt x="18" y="1033"/>
                  </a:lnTo>
                  <a:lnTo>
                    <a:pt x="0" y="1162"/>
                  </a:lnTo>
                  <a:lnTo>
                    <a:pt x="0" y="1310"/>
                  </a:lnTo>
                  <a:lnTo>
                    <a:pt x="0" y="1439"/>
                  </a:lnTo>
                  <a:lnTo>
                    <a:pt x="37" y="1568"/>
                  </a:lnTo>
                  <a:lnTo>
                    <a:pt x="55" y="1697"/>
                  </a:lnTo>
                  <a:lnTo>
                    <a:pt x="111" y="1807"/>
                  </a:lnTo>
                  <a:lnTo>
                    <a:pt x="166" y="1918"/>
                  </a:lnTo>
                  <a:lnTo>
                    <a:pt x="221" y="2029"/>
                  </a:lnTo>
                  <a:lnTo>
                    <a:pt x="295" y="2139"/>
                  </a:lnTo>
                  <a:lnTo>
                    <a:pt x="387" y="2213"/>
                  </a:lnTo>
                  <a:lnTo>
                    <a:pt x="479" y="2305"/>
                  </a:lnTo>
                  <a:lnTo>
                    <a:pt x="572" y="2379"/>
                  </a:lnTo>
                  <a:lnTo>
                    <a:pt x="682" y="2434"/>
                  </a:lnTo>
                  <a:lnTo>
                    <a:pt x="793" y="2490"/>
                  </a:lnTo>
                  <a:lnTo>
                    <a:pt x="922" y="2527"/>
                  </a:lnTo>
                  <a:lnTo>
                    <a:pt x="1033" y="2563"/>
                  </a:lnTo>
                  <a:lnTo>
                    <a:pt x="1162" y="2582"/>
                  </a:lnTo>
                  <a:lnTo>
                    <a:pt x="1438" y="2582"/>
                  </a:lnTo>
                  <a:lnTo>
                    <a:pt x="1567" y="2563"/>
                  </a:lnTo>
                  <a:lnTo>
                    <a:pt x="1696" y="2527"/>
                  </a:lnTo>
                  <a:lnTo>
                    <a:pt x="1807" y="2490"/>
                  </a:lnTo>
                  <a:lnTo>
                    <a:pt x="1936" y="2434"/>
                  </a:lnTo>
                  <a:lnTo>
                    <a:pt x="2028" y="2361"/>
                  </a:lnTo>
                  <a:lnTo>
                    <a:pt x="2139" y="2287"/>
                  </a:lnTo>
                  <a:lnTo>
                    <a:pt x="2231" y="2213"/>
                  </a:lnTo>
                  <a:lnTo>
                    <a:pt x="2305" y="2121"/>
                  </a:lnTo>
                  <a:lnTo>
                    <a:pt x="2379" y="2010"/>
                  </a:lnTo>
                  <a:lnTo>
                    <a:pt x="2434" y="1900"/>
                  </a:lnTo>
                  <a:lnTo>
                    <a:pt x="2489" y="1789"/>
                  </a:lnTo>
                  <a:lnTo>
                    <a:pt x="2526" y="1678"/>
                  </a:lnTo>
                  <a:lnTo>
                    <a:pt x="2563" y="1549"/>
                  </a:lnTo>
                  <a:lnTo>
                    <a:pt x="2581" y="1420"/>
                  </a:lnTo>
                  <a:lnTo>
                    <a:pt x="2581" y="1273"/>
                  </a:lnTo>
                  <a:lnTo>
                    <a:pt x="2581" y="1144"/>
                  </a:lnTo>
                  <a:lnTo>
                    <a:pt x="2563" y="1015"/>
                  </a:lnTo>
                  <a:lnTo>
                    <a:pt x="2526" y="886"/>
                  </a:lnTo>
                  <a:lnTo>
                    <a:pt x="2489" y="775"/>
                  </a:lnTo>
                  <a:lnTo>
                    <a:pt x="2434" y="664"/>
                  </a:lnTo>
                  <a:lnTo>
                    <a:pt x="2360" y="554"/>
                  </a:lnTo>
                  <a:lnTo>
                    <a:pt x="2286" y="461"/>
                  </a:lnTo>
                  <a:lnTo>
                    <a:pt x="2213" y="369"/>
                  </a:lnTo>
                  <a:lnTo>
                    <a:pt x="2120" y="277"/>
                  </a:lnTo>
                  <a:lnTo>
                    <a:pt x="2010" y="203"/>
                  </a:lnTo>
                  <a:lnTo>
                    <a:pt x="1918" y="148"/>
                  </a:lnTo>
                  <a:lnTo>
                    <a:pt x="1789" y="93"/>
                  </a:lnTo>
                  <a:lnTo>
                    <a:pt x="1678" y="56"/>
                  </a:lnTo>
                  <a:lnTo>
                    <a:pt x="1549"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9" name="Google Shape;5139;p21"/>
            <p:cNvSpPr/>
            <p:nvPr/>
          </p:nvSpPr>
          <p:spPr>
            <a:xfrm>
              <a:off x="5249325" y="899125"/>
              <a:ext cx="65000" cy="65025"/>
            </a:xfrm>
            <a:custGeom>
              <a:avLst/>
              <a:gdLst/>
              <a:ahLst/>
              <a:cxnLst/>
              <a:rect l="l" t="t" r="r" b="b"/>
              <a:pathLst>
                <a:path w="2600" h="2601" extrusionOk="0">
                  <a:moveTo>
                    <a:pt x="1162" y="0"/>
                  </a:moveTo>
                  <a:lnTo>
                    <a:pt x="1033" y="19"/>
                  </a:lnTo>
                  <a:lnTo>
                    <a:pt x="904" y="56"/>
                  </a:lnTo>
                  <a:lnTo>
                    <a:pt x="793" y="93"/>
                  </a:lnTo>
                  <a:lnTo>
                    <a:pt x="682" y="148"/>
                  </a:lnTo>
                  <a:lnTo>
                    <a:pt x="572" y="222"/>
                  </a:lnTo>
                  <a:lnTo>
                    <a:pt x="461" y="295"/>
                  </a:lnTo>
                  <a:lnTo>
                    <a:pt x="369" y="369"/>
                  </a:lnTo>
                  <a:lnTo>
                    <a:pt x="295" y="461"/>
                  </a:lnTo>
                  <a:lnTo>
                    <a:pt x="221" y="572"/>
                  </a:lnTo>
                  <a:lnTo>
                    <a:pt x="166" y="664"/>
                  </a:lnTo>
                  <a:lnTo>
                    <a:pt x="111" y="793"/>
                  </a:lnTo>
                  <a:lnTo>
                    <a:pt x="55" y="904"/>
                  </a:lnTo>
                  <a:lnTo>
                    <a:pt x="37" y="1033"/>
                  </a:lnTo>
                  <a:lnTo>
                    <a:pt x="19" y="1162"/>
                  </a:lnTo>
                  <a:lnTo>
                    <a:pt x="0" y="1291"/>
                  </a:lnTo>
                  <a:lnTo>
                    <a:pt x="19" y="1439"/>
                  </a:lnTo>
                  <a:lnTo>
                    <a:pt x="37" y="1568"/>
                  </a:lnTo>
                  <a:lnTo>
                    <a:pt x="55" y="1697"/>
                  </a:lnTo>
                  <a:lnTo>
                    <a:pt x="111" y="1807"/>
                  </a:lnTo>
                  <a:lnTo>
                    <a:pt x="166" y="1918"/>
                  </a:lnTo>
                  <a:lnTo>
                    <a:pt x="221" y="2029"/>
                  </a:lnTo>
                  <a:lnTo>
                    <a:pt x="295" y="2121"/>
                  </a:lnTo>
                  <a:lnTo>
                    <a:pt x="387" y="2213"/>
                  </a:lnTo>
                  <a:lnTo>
                    <a:pt x="479" y="2305"/>
                  </a:lnTo>
                  <a:lnTo>
                    <a:pt x="572" y="2379"/>
                  </a:lnTo>
                  <a:lnTo>
                    <a:pt x="682" y="2434"/>
                  </a:lnTo>
                  <a:lnTo>
                    <a:pt x="793" y="2490"/>
                  </a:lnTo>
                  <a:lnTo>
                    <a:pt x="922" y="2545"/>
                  </a:lnTo>
                  <a:lnTo>
                    <a:pt x="1033" y="2563"/>
                  </a:lnTo>
                  <a:lnTo>
                    <a:pt x="1180" y="2582"/>
                  </a:lnTo>
                  <a:lnTo>
                    <a:pt x="1309" y="2600"/>
                  </a:lnTo>
                  <a:lnTo>
                    <a:pt x="1438" y="2582"/>
                  </a:lnTo>
                  <a:lnTo>
                    <a:pt x="1567" y="2563"/>
                  </a:lnTo>
                  <a:lnTo>
                    <a:pt x="1696" y="2545"/>
                  </a:lnTo>
                  <a:lnTo>
                    <a:pt x="1825" y="2490"/>
                  </a:lnTo>
                  <a:lnTo>
                    <a:pt x="1936" y="2434"/>
                  </a:lnTo>
                  <a:lnTo>
                    <a:pt x="2047" y="2379"/>
                  </a:lnTo>
                  <a:lnTo>
                    <a:pt x="2139" y="2305"/>
                  </a:lnTo>
                  <a:lnTo>
                    <a:pt x="2231" y="2213"/>
                  </a:lnTo>
                  <a:lnTo>
                    <a:pt x="2323" y="2121"/>
                  </a:lnTo>
                  <a:lnTo>
                    <a:pt x="2397" y="2029"/>
                  </a:lnTo>
                  <a:lnTo>
                    <a:pt x="2452" y="1918"/>
                  </a:lnTo>
                  <a:lnTo>
                    <a:pt x="2508" y="1807"/>
                  </a:lnTo>
                  <a:lnTo>
                    <a:pt x="2545" y="1678"/>
                  </a:lnTo>
                  <a:lnTo>
                    <a:pt x="2581" y="1549"/>
                  </a:lnTo>
                  <a:lnTo>
                    <a:pt x="2600" y="1420"/>
                  </a:lnTo>
                  <a:lnTo>
                    <a:pt x="2600" y="1291"/>
                  </a:lnTo>
                  <a:lnTo>
                    <a:pt x="2600" y="1162"/>
                  </a:lnTo>
                  <a:lnTo>
                    <a:pt x="2581" y="1033"/>
                  </a:lnTo>
                  <a:lnTo>
                    <a:pt x="2545" y="904"/>
                  </a:lnTo>
                  <a:lnTo>
                    <a:pt x="2508" y="775"/>
                  </a:lnTo>
                  <a:lnTo>
                    <a:pt x="2452" y="664"/>
                  </a:lnTo>
                  <a:lnTo>
                    <a:pt x="2379" y="554"/>
                  </a:lnTo>
                  <a:lnTo>
                    <a:pt x="2305" y="461"/>
                  </a:lnTo>
                  <a:lnTo>
                    <a:pt x="2231" y="369"/>
                  </a:lnTo>
                  <a:lnTo>
                    <a:pt x="2139" y="277"/>
                  </a:lnTo>
                  <a:lnTo>
                    <a:pt x="2028" y="203"/>
                  </a:lnTo>
                  <a:lnTo>
                    <a:pt x="1936" y="148"/>
                  </a:lnTo>
                  <a:lnTo>
                    <a:pt x="1807" y="93"/>
                  </a:lnTo>
                  <a:lnTo>
                    <a:pt x="1696" y="56"/>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0" name="Google Shape;5140;p21"/>
            <p:cNvSpPr/>
            <p:nvPr/>
          </p:nvSpPr>
          <p:spPr>
            <a:xfrm>
              <a:off x="4967675" y="238125"/>
              <a:ext cx="57650" cy="18000"/>
            </a:xfrm>
            <a:custGeom>
              <a:avLst/>
              <a:gdLst/>
              <a:ahLst/>
              <a:cxnLst/>
              <a:rect l="l" t="t" r="r" b="b"/>
              <a:pathLst>
                <a:path w="2306" h="720" extrusionOk="0">
                  <a:moveTo>
                    <a:pt x="0" y="0"/>
                  </a:moveTo>
                  <a:lnTo>
                    <a:pt x="93" y="166"/>
                  </a:lnTo>
                  <a:lnTo>
                    <a:pt x="185" y="295"/>
                  </a:lnTo>
                  <a:lnTo>
                    <a:pt x="314" y="424"/>
                  </a:lnTo>
                  <a:lnTo>
                    <a:pt x="461" y="516"/>
                  </a:lnTo>
                  <a:lnTo>
                    <a:pt x="627" y="608"/>
                  </a:lnTo>
                  <a:lnTo>
                    <a:pt x="793" y="664"/>
                  </a:lnTo>
                  <a:lnTo>
                    <a:pt x="978" y="701"/>
                  </a:lnTo>
                  <a:lnTo>
                    <a:pt x="1162" y="719"/>
                  </a:lnTo>
                  <a:lnTo>
                    <a:pt x="1346" y="701"/>
                  </a:lnTo>
                  <a:lnTo>
                    <a:pt x="1531" y="664"/>
                  </a:lnTo>
                  <a:lnTo>
                    <a:pt x="1697" y="608"/>
                  </a:lnTo>
                  <a:lnTo>
                    <a:pt x="1863" y="516"/>
                  </a:lnTo>
                  <a:lnTo>
                    <a:pt x="1992" y="424"/>
                  </a:lnTo>
                  <a:lnTo>
                    <a:pt x="2121" y="295"/>
                  </a:lnTo>
                  <a:lnTo>
                    <a:pt x="2231" y="148"/>
                  </a:lnTo>
                  <a:lnTo>
                    <a:pt x="23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1" name="Google Shape;5141;p21"/>
            <p:cNvSpPr/>
            <p:nvPr/>
          </p:nvSpPr>
          <p:spPr>
            <a:xfrm>
              <a:off x="5118400" y="710600"/>
              <a:ext cx="64550" cy="65000"/>
            </a:xfrm>
            <a:custGeom>
              <a:avLst/>
              <a:gdLst/>
              <a:ahLst/>
              <a:cxnLst/>
              <a:rect l="l" t="t" r="r" b="b"/>
              <a:pathLst>
                <a:path w="2582" h="2600" extrusionOk="0">
                  <a:moveTo>
                    <a:pt x="1291" y="0"/>
                  </a:moveTo>
                  <a:lnTo>
                    <a:pt x="1144" y="19"/>
                  </a:lnTo>
                  <a:lnTo>
                    <a:pt x="1015" y="37"/>
                  </a:lnTo>
                  <a:lnTo>
                    <a:pt x="886" y="74"/>
                  </a:lnTo>
                  <a:lnTo>
                    <a:pt x="775" y="111"/>
                  </a:lnTo>
                  <a:lnTo>
                    <a:pt x="664" y="166"/>
                  </a:lnTo>
                  <a:lnTo>
                    <a:pt x="554" y="221"/>
                  </a:lnTo>
                  <a:lnTo>
                    <a:pt x="462" y="295"/>
                  </a:lnTo>
                  <a:lnTo>
                    <a:pt x="369" y="387"/>
                  </a:lnTo>
                  <a:lnTo>
                    <a:pt x="277" y="480"/>
                  </a:lnTo>
                  <a:lnTo>
                    <a:pt x="203" y="572"/>
                  </a:lnTo>
                  <a:lnTo>
                    <a:pt x="148" y="682"/>
                  </a:lnTo>
                  <a:lnTo>
                    <a:pt x="93" y="793"/>
                  </a:lnTo>
                  <a:lnTo>
                    <a:pt x="56" y="922"/>
                  </a:lnTo>
                  <a:lnTo>
                    <a:pt x="19" y="1051"/>
                  </a:lnTo>
                  <a:lnTo>
                    <a:pt x="1" y="1180"/>
                  </a:lnTo>
                  <a:lnTo>
                    <a:pt x="1" y="1309"/>
                  </a:lnTo>
                  <a:lnTo>
                    <a:pt x="1" y="1438"/>
                  </a:lnTo>
                  <a:lnTo>
                    <a:pt x="19" y="1567"/>
                  </a:lnTo>
                  <a:lnTo>
                    <a:pt x="56" y="1696"/>
                  </a:lnTo>
                  <a:lnTo>
                    <a:pt x="93" y="1826"/>
                  </a:lnTo>
                  <a:lnTo>
                    <a:pt x="148" y="1936"/>
                  </a:lnTo>
                  <a:lnTo>
                    <a:pt x="222" y="2047"/>
                  </a:lnTo>
                  <a:lnTo>
                    <a:pt x="296" y="2139"/>
                  </a:lnTo>
                  <a:lnTo>
                    <a:pt x="369" y="2231"/>
                  </a:lnTo>
                  <a:lnTo>
                    <a:pt x="462" y="2305"/>
                  </a:lnTo>
                  <a:lnTo>
                    <a:pt x="572" y="2379"/>
                  </a:lnTo>
                  <a:lnTo>
                    <a:pt x="664" y="2452"/>
                  </a:lnTo>
                  <a:lnTo>
                    <a:pt x="794" y="2508"/>
                  </a:lnTo>
                  <a:lnTo>
                    <a:pt x="904" y="2545"/>
                  </a:lnTo>
                  <a:lnTo>
                    <a:pt x="1033" y="2563"/>
                  </a:lnTo>
                  <a:lnTo>
                    <a:pt x="1162" y="2581"/>
                  </a:lnTo>
                  <a:lnTo>
                    <a:pt x="1291" y="2600"/>
                  </a:lnTo>
                  <a:lnTo>
                    <a:pt x="1439" y="2581"/>
                  </a:lnTo>
                  <a:lnTo>
                    <a:pt x="1568" y="2563"/>
                  </a:lnTo>
                  <a:lnTo>
                    <a:pt x="1697" y="2545"/>
                  </a:lnTo>
                  <a:lnTo>
                    <a:pt x="1808" y="2489"/>
                  </a:lnTo>
                  <a:lnTo>
                    <a:pt x="1918" y="2434"/>
                  </a:lnTo>
                  <a:lnTo>
                    <a:pt x="2029" y="2379"/>
                  </a:lnTo>
                  <a:lnTo>
                    <a:pt x="2121" y="2305"/>
                  </a:lnTo>
                  <a:lnTo>
                    <a:pt x="2213" y="2213"/>
                  </a:lnTo>
                  <a:lnTo>
                    <a:pt x="2305" y="2121"/>
                  </a:lnTo>
                  <a:lnTo>
                    <a:pt x="2379" y="2028"/>
                  </a:lnTo>
                  <a:lnTo>
                    <a:pt x="2435" y="1918"/>
                  </a:lnTo>
                  <a:lnTo>
                    <a:pt x="2490" y="1807"/>
                  </a:lnTo>
                  <a:lnTo>
                    <a:pt x="2527" y="1678"/>
                  </a:lnTo>
                  <a:lnTo>
                    <a:pt x="2564" y="1567"/>
                  </a:lnTo>
                  <a:lnTo>
                    <a:pt x="2582" y="1438"/>
                  </a:lnTo>
                  <a:lnTo>
                    <a:pt x="2582" y="1291"/>
                  </a:lnTo>
                  <a:lnTo>
                    <a:pt x="2582" y="1162"/>
                  </a:lnTo>
                  <a:lnTo>
                    <a:pt x="2564" y="1033"/>
                  </a:lnTo>
                  <a:lnTo>
                    <a:pt x="2527" y="904"/>
                  </a:lnTo>
                  <a:lnTo>
                    <a:pt x="2490" y="793"/>
                  </a:lnTo>
                  <a:lnTo>
                    <a:pt x="2435" y="664"/>
                  </a:lnTo>
                  <a:lnTo>
                    <a:pt x="2361" y="572"/>
                  </a:lnTo>
                  <a:lnTo>
                    <a:pt x="2287" y="461"/>
                  </a:lnTo>
                  <a:lnTo>
                    <a:pt x="2213" y="369"/>
                  </a:lnTo>
                  <a:lnTo>
                    <a:pt x="2121" y="295"/>
                  </a:lnTo>
                  <a:lnTo>
                    <a:pt x="2010" y="221"/>
                  </a:lnTo>
                  <a:lnTo>
                    <a:pt x="1918" y="166"/>
                  </a:lnTo>
                  <a:lnTo>
                    <a:pt x="1789" y="111"/>
                  </a:lnTo>
                  <a:lnTo>
                    <a:pt x="1679" y="55"/>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2" name="Google Shape;5142;p21"/>
            <p:cNvSpPr/>
            <p:nvPr/>
          </p:nvSpPr>
          <p:spPr>
            <a:xfrm>
              <a:off x="5312475" y="990400"/>
              <a:ext cx="64550" cy="64550"/>
            </a:xfrm>
            <a:custGeom>
              <a:avLst/>
              <a:gdLst/>
              <a:ahLst/>
              <a:cxnLst/>
              <a:rect l="l" t="t" r="r" b="b"/>
              <a:pathLst>
                <a:path w="2582" h="2582" extrusionOk="0">
                  <a:moveTo>
                    <a:pt x="1180" y="0"/>
                  </a:moveTo>
                  <a:lnTo>
                    <a:pt x="1051" y="19"/>
                  </a:lnTo>
                  <a:lnTo>
                    <a:pt x="922" y="55"/>
                  </a:lnTo>
                  <a:lnTo>
                    <a:pt x="811" y="92"/>
                  </a:lnTo>
                  <a:lnTo>
                    <a:pt x="682" y="148"/>
                  </a:lnTo>
                  <a:lnTo>
                    <a:pt x="572" y="203"/>
                  </a:lnTo>
                  <a:lnTo>
                    <a:pt x="480" y="277"/>
                  </a:lnTo>
                  <a:lnTo>
                    <a:pt x="387" y="350"/>
                  </a:lnTo>
                  <a:lnTo>
                    <a:pt x="295" y="443"/>
                  </a:lnTo>
                  <a:lnTo>
                    <a:pt x="221" y="553"/>
                  </a:lnTo>
                  <a:lnTo>
                    <a:pt x="166" y="645"/>
                  </a:lnTo>
                  <a:lnTo>
                    <a:pt x="111" y="756"/>
                  </a:lnTo>
                  <a:lnTo>
                    <a:pt x="55" y="885"/>
                  </a:lnTo>
                  <a:lnTo>
                    <a:pt x="19" y="1014"/>
                  </a:lnTo>
                  <a:lnTo>
                    <a:pt x="0" y="1143"/>
                  </a:lnTo>
                  <a:lnTo>
                    <a:pt x="0" y="1272"/>
                  </a:lnTo>
                  <a:lnTo>
                    <a:pt x="0" y="1401"/>
                  </a:lnTo>
                  <a:lnTo>
                    <a:pt x="19" y="1530"/>
                  </a:lnTo>
                  <a:lnTo>
                    <a:pt x="37" y="1660"/>
                  </a:lnTo>
                  <a:lnTo>
                    <a:pt x="92" y="1789"/>
                  </a:lnTo>
                  <a:lnTo>
                    <a:pt x="129" y="1899"/>
                  </a:lnTo>
                  <a:lnTo>
                    <a:pt x="203" y="2010"/>
                  </a:lnTo>
                  <a:lnTo>
                    <a:pt x="277" y="2102"/>
                  </a:lnTo>
                  <a:lnTo>
                    <a:pt x="350" y="2194"/>
                  </a:lnTo>
                  <a:lnTo>
                    <a:pt x="443" y="2286"/>
                  </a:lnTo>
                  <a:lnTo>
                    <a:pt x="535" y="2360"/>
                  </a:lnTo>
                  <a:lnTo>
                    <a:pt x="645" y="2434"/>
                  </a:lnTo>
                  <a:lnTo>
                    <a:pt x="756" y="2489"/>
                  </a:lnTo>
                  <a:lnTo>
                    <a:pt x="867" y="2526"/>
                  </a:lnTo>
                  <a:lnTo>
                    <a:pt x="996" y="2563"/>
                  </a:lnTo>
                  <a:lnTo>
                    <a:pt x="1125" y="2581"/>
                  </a:lnTo>
                  <a:lnTo>
                    <a:pt x="1401" y="2581"/>
                  </a:lnTo>
                  <a:lnTo>
                    <a:pt x="1530" y="2563"/>
                  </a:lnTo>
                  <a:lnTo>
                    <a:pt x="1660" y="2545"/>
                  </a:lnTo>
                  <a:lnTo>
                    <a:pt x="1770" y="2508"/>
                  </a:lnTo>
                  <a:lnTo>
                    <a:pt x="1899" y="2452"/>
                  </a:lnTo>
                  <a:lnTo>
                    <a:pt x="1991" y="2379"/>
                  </a:lnTo>
                  <a:lnTo>
                    <a:pt x="2102" y="2323"/>
                  </a:lnTo>
                  <a:lnTo>
                    <a:pt x="2194" y="2231"/>
                  </a:lnTo>
                  <a:lnTo>
                    <a:pt x="2286" y="2139"/>
                  </a:lnTo>
                  <a:lnTo>
                    <a:pt x="2360" y="2047"/>
                  </a:lnTo>
                  <a:lnTo>
                    <a:pt x="2416" y="1936"/>
                  </a:lnTo>
                  <a:lnTo>
                    <a:pt x="2471" y="1826"/>
                  </a:lnTo>
                  <a:lnTo>
                    <a:pt x="2526" y="1715"/>
                  </a:lnTo>
                  <a:lnTo>
                    <a:pt x="2545" y="1586"/>
                  </a:lnTo>
                  <a:lnTo>
                    <a:pt x="2581" y="1457"/>
                  </a:lnTo>
                  <a:lnTo>
                    <a:pt x="2581" y="1328"/>
                  </a:lnTo>
                  <a:lnTo>
                    <a:pt x="2581" y="1180"/>
                  </a:lnTo>
                  <a:lnTo>
                    <a:pt x="2563" y="1051"/>
                  </a:lnTo>
                  <a:lnTo>
                    <a:pt x="2526" y="922"/>
                  </a:lnTo>
                  <a:lnTo>
                    <a:pt x="2489" y="811"/>
                  </a:lnTo>
                  <a:lnTo>
                    <a:pt x="2434" y="701"/>
                  </a:lnTo>
                  <a:lnTo>
                    <a:pt x="2379" y="590"/>
                  </a:lnTo>
                  <a:lnTo>
                    <a:pt x="2305" y="480"/>
                  </a:lnTo>
                  <a:lnTo>
                    <a:pt x="2231" y="387"/>
                  </a:lnTo>
                  <a:lnTo>
                    <a:pt x="2139" y="314"/>
                  </a:lnTo>
                  <a:lnTo>
                    <a:pt x="2047" y="240"/>
                  </a:lnTo>
                  <a:lnTo>
                    <a:pt x="1936" y="166"/>
                  </a:lnTo>
                  <a:lnTo>
                    <a:pt x="1825" y="111"/>
                  </a:lnTo>
                  <a:lnTo>
                    <a:pt x="1696" y="74"/>
                  </a:lnTo>
                  <a:lnTo>
                    <a:pt x="1586" y="37"/>
                  </a:lnTo>
                  <a:lnTo>
                    <a:pt x="1457" y="19"/>
                  </a:lnTo>
                  <a:lnTo>
                    <a:pt x="1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3" name="Google Shape;5143;p21"/>
            <p:cNvSpPr/>
            <p:nvPr/>
          </p:nvSpPr>
          <p:spPr>
            <a:xfrm>
              <a:off x="5001775" y="445550"/>
              <a:ext cx="64100" cy="64100"/>
            </a:xfrm>
            <a:custGeom>
              <a:avLst/>
              <a:gdLst/>
              <a:ahLst/>
              <a:cxnLst/>
              <a:rect l="l" t="t" r="r" b="b"/>
              <a:pathLst>
                <a:path w="2564" h="2564" extrusionOk="0">
                  <a:moveTo>
                    <a:pt x="1255" y="0"/>
                  </a:moveTo>
                  <a:lnTo>
                    <a:pt x="1126" y="19"/>
                  </a:lnTo>
                  <a:lnTo>
                    <a:pt x="996" y="37"/>
                  </a:lnTo>
                  <a:lnTo>
                    <a:pt x="886" y="55"/>
                  </a:lnTo>
                  <a:lnTo>
                    <a:pt x="757" y="111"/>
                  </a:lnTo>
                  <a:lnTo>
                    <a:pt x="665" y="148"/>
                  </a:lnTo>
                  <a:lnTo>
                    <a:pt x="554" y="221"/>
                  </a:lnTo>
                  <a:lnTo>
                    <a:pt x="462" y="295"/>
                  </a:lnTo>
                  <a:lnTo>
                    <a:pt x="370" y="369"/>
                  </a:lnTo>
                  <a:lnTo>
                    <a:pt x="277" y="461"/>
                  </a:lnTo>
                  <a:lnTo>
                    <a:pt x="222" y="553"/>
                  </a:lnTo>
                  <a:lnTo>
                    <a:pt x="148" y="664"/>
                  </a:lnTo>
                  <a:lnTo>
                    <a:pt x="93" y="775"/>
                  </a:lnTo>
                  <a:lnTo>
                    <a:pt x="56" y="885"/>
                  </a:lnTo>
                  <a:lnTo>
                    <a:pt x="19" y="996"/>
                  </a:lnTo>
                  <a:lnTo>
                    <a:pt x="1" y="1125"/>
                  </a:lnTo>
                  <a:lnTo>
                    <a:pt x="1" y="1254"/>
                  </a:lnTo>
                  <a:lnTo>
                    <a:pt x="1" y="1401"/>
                  </a:lnTo>
                  <a:lnTo>
                    <a:pt x="19" y="1531"/>
                  </a:lnTo>
                  <a:lnTo>
                    <a:pt x="38" y="1660"/>
                  </a:lnTo>
                  <a:lnTo>
                    <a:pt x="75" y="1770"/>
                  </a:lnTo>
                  <a:lnTo>
                    <a:pt x="130" y="1881"/>
                  </a:lnTo>
                  <a:lnTo>
                    <a:pt x="204" y="1992"/>
                  </a:lnTo>
                  <a:lnTo>
                    <a:pt x="259" y="2102"/>
                  </a:lnTo>
                  <a:lnTo>
                    <a:pt x="351" y="2194"/>
                  </a:lnTo>
                  <a:lnTo>
                    <a:pt x="443" y="2268"/>
                  </a:lnTo>
                  <a:lnTo>
                    <a:pt x="536" y="2342"/>
                  </a:lnTo>
                  <a:lnTo>
                    <a:pt x="646" y="2416"/>
                  </a:lnTo>
                  <a:lnTo>
                    <a:pt x="757" y="2471"/>
                  </a:lnTo>
                  <a:lnTo>
                    <a:pt x="867" y="2508"/>
                  </a:lnTo>
                  <a:lnTo>
                    <a:pt x="996" y="2545"/>
                  </a:lnTo>
                  <a:lnTo>
                    <a:pt x="1126" y="2563"/>
                  </a:lnTo>
                  <a:lnTo>
                    <a:pt x="1402" y="2563"/>
                  </a:lnTo>
                  <a:lnTo>
                    <a:pt x="1531" y="2545"/>
                  </a:lnTo>
                  <a:lnTo>
                    <a:pt x="1660" y="2508"/>
                  </a:lnTo>
                  <a:lnTo>
                    <a:pt x="1771" y="2471"/>
                  </a:lnTo>
                  <a:lnTo>
                    <a:pt x="1882" y="2416"/>
                  </a:lnTo>
                  <a:lnTo>
                    <a:pt x="1992" y="2360"/>
                  </a:lnTo>
                  <a:lnTo>
                    <a:pt x="2103" y="2287"/>
                  </a:lnTo>
                  <a:lnTo>
                    <a:pt x="2177" y="2213"/>
                  </a:lnTo>
                  <a:lnTo>
                    <a:pt x="2269" y="2121"/>
                  </a:lnTo>
                  <a:lnTo>
                    <a:pt x="2342" y="2010"/>
                  </a:lnTo>
                  <a:lnTo>
                    <a:pt x="2398" y="1918"/>
                  </a:lnTo>
                  <a:lnTo>
                    <a:pt x="2453" y="1807"/>
                  </a:lnTo>
                  <a:lnTo>
                    <a:pt x="2508" y="1678"/>
                  </a:lnTo>
                  <a:lnTo>
                    <a:pt x="2527" y="1549"/>
                  </a:lnTo>
                  <a:lnTo>
                    <a:pt x="2545" y="1420"/>
                  </a:lnTo>
                  <a:lnTo>
                    <a:pt x="2564" y="1291"/>
                  </a:lnTo>
                  <a:lnTo>
                    <a:pt x="2545" y="1143"/>
                  </a:lnTo>
                  <a:lnTo>
                    <a:pt x="2527" y="1014"/>
                  </a:lnTo>
                  <a:lnTo>
                    <a:pt x="2508" y="904"/>
                  </a:lnTo>
                  <a:lnTo>
                    <a:pt x="2453" y="775"/>
                  </a:lnTo>
                  <a:lnTo>
                    <a:pt x="2398" y="664"/>
                  </a:lnTo>
                  <a:lnTo>
                    <a:pt x="2342" y="553"/>
                  </a:lnTo>
                  <a:lnTo>
                    <a:pt x="2269" y="461"/>
                  </a:lnTo>
                  <a:lnTo>
                    <a:pt x="2177" y="369"/>
                  </a:lnTo>
                  <a:lnTo>
                    <a:pt x="2103" y="295"/>
                  </a:lnTo>
                  <a:lnTo>
                    <a:pt x="1992" y="221"/>
                  </a:lnTo>
                  <a:lnTo>
                    <a:pt x="1882" y="148"/>
                  </a:lnTo>
                  <a:lnTo>
                    <a:pt x="1771" y="92"/>
                  </a:lnTo>
                  <a:lnTo>
                    <a:pt x="1660" y="55"/>
                  </a:lnTo>
                  <a:lnTo>
                    <a:pt x="1531" y="37"/>
                  </a:lnTo>
                  <a:lnTo>
                    <a:pt x="1402" y="19"/>
                  </a:lnTo>
                  <a:lnTo>
                    <a:pt x="1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4" name="Google Shape;5144;p21"/>
            <p:cNvSpPr/>
            <p:nvPr/>
          </p:nvSpPr>
          <p:spPr>
            <a:xfrm>
              <a:off x="5524050" y="1193200"/>
              <a:ext cx="64100" cy="64100"/>
            </a:xfrm>
            <a:custGeom>
              <a:avLst/>
              <a:gdLst/>
              <a:ahLst/>
              <a:cxnLst/>
              <a:rect l="l" t="t" r="r" b="b"/>
              <a:pathLst>
                <a:path w="2564" h="2564" extrusionOk="0">
                  <a:moveTo>
                    <a:pt x="1291" y="1"/>
                  </a:moveTo>
                  <a:lnTo>
                    <a:pt x="1143" y="19"/>
                  </a:lnTo>
                  <a:lnTo>
                    <a:pt x="1014" y="38"/>
                  </a:lnTo>
                  <a:lnTo>
                    <a:pt x="885" y="56"/>
                  </a:lnTo>
                  <a:lnTo>
                    <a:pt x="775" y="93"/>
                  </a:lnTo>
                  <a:lnTo>
                    <a:pt x="664" y="148"/>
                  </a:lnTo>
                  <a:lnTo>
                    <a:pt x="553" y="222"/>
                  </a:lnTo>
                  <a:lnTo>
                    <a:pt x="461" y="296"/>
                  </a:lnTo>
                  <a:lnTo>
                    <a:pt x="369" y="370"/>
                  </a:lnTo>
                  <a:lnTo>
                    <a:pt x="277" y="462"/>
                  </a:lnTo>
                  <a:lnTo>
                    <a:pt x="203" y="554"/>
                  </a:lnTo>
                  <a:lnTo>
                    <a:pt x="148" y="665"/>
                  </a:lnTo>
                  <a:lnTo>
                    <a:pt x="92" y="775"/>
                  </a:lnTo>
                  <a:lnTo>
                    <a:pt x="56" y="904"/>
                  </a:lnTo>
                  <a:lnTo>
                    <a:pt x="19" y="1033"/>
                  </a:lnTo>
                  <a:lnTo>
                    <a:pt x="0" y="1163"/>
                  </a:lnTo>
                  <a:lnTo>
                    <a:pt x="0" y="1292"/>
                  </a:lnTo>
                  <a:lnTo>
                    <a:pt x="0" y="1421"/>
                  </a:lnTo>
                  <a:lnTo>
                    <a:pt x="19" y="1550"/>
                  </a:lnTo>
                  <a:lnTo>
                    <a:pt x="56" y="1679"/>
                  </a:lnTo>
                  <a:lnTo>
                    <a:pt x="92" y="1808"/>
                  </a:lnTo>
                  <a:lnTo>
                    <a:pt x="148" y="1918"/>
                  </a:lnTo>
                  <a:lnTo>
                    <a:pt x="203" y="2029"/>
                  </a:lnTo>
                  <a:lnTo>
                    <a:pt x="277" y="2121"/>
                  </a:lnTo>
                  <a:lnTo>
                    <a:pt x="369" y="2214"/>
                  </a:lnTo>
                  <a:lnTo>
                    <a:pt x="461" y="2287"/>
                  </a:lnTo>
                  <a:lnTo>
                    <a:pt x="553" y="2361"/>
                  </a:lnTo>
                  <a:lnTo>
                    <a:pt x="664" y="2435"/>
                  </a:lnTo>
                  <a:lnTo>
                    <a:pt x="775" y="2472"/>
                  </a:lnTo>
                  <a:lnTo>
                    <a:pt x="904" y="2527"/>
                  </a:lnTo>
                  <a:lnTo>
                    <a:pt x="1033" y="2545"/>
                  </a:lnTo>
                  <a:lnTo>
                    <a:pt x="1162" y="2564"/>
                  </a:lnTo>
                  <a:lnTo>
                    <a:pt x="1420" y="2564"/>
                  </a:lnTo>
                  <a:lnTo>
                    <a:pt x="1549" y="2545"/>
                  </a:lnTo>
                  <a:lnTo>
                    <a:pt x="1678" y="2509"/>
                  </a:lnTo>
                  <a:lnTo>
                    <a:pt x="1807" y="2472"/>
                  </a:lnTo>
                  <a:lnTo>
                    <a:pt x="1918" y="2416"/>
                  </a:lnTo>
                  <a:lnTo>
                    <a:pt x="2010" y="2343"/>
                  </a:lnTo>
                  <a:lnTo>
                    <a:pt x="2121" y="2269"/>
                  </a:lnTo>
                  <a:lnTo>
                    <a:pt x="2194" y="2195"/>
                  </a:lnTo>
                  <a:lnTo>
                    <a:pt x="2287" y="2103"/>
                  </a:lnTo>
                  <a:lnTo>
                    <a:pt x="2360" y="1992"/>
                  </a:lnTo>
                  <a:lnTo>
                    <a:pt x="2416" y="1882"/>
                  </a:lnTo>
                  <a:lnTo>
                    <a:pt x="2471" y="1771"/>
                  </a:lnTo>
                  <a:lnTo>
                    <a:pt x="2508" y="1660"/>
                  </a:lnTo>
                  <a:lnTo>
                    <a:pt x="2545" y="1531"/>
                  </a:lnTo>
                  <a:lnTo>
                    <a:pt x="2545" y="1402"/>
                  </a:lnTo>
                  <a:lnTo>
                    <a:pt x="2563" y="1255"/>
                  </a:lnTo>
                  <a:lnTo>
                    <a:pt x="2545" y="1126"/>
                  </a:lnTo>
                  <a:lnTo>
                    <a:pt x="2526" y="997"/>
                  </a:lnTo>
                  <a:lnTo>
                    <a:pt x="2489" y="886"/>
                  </a:lnTo>
                  <a:lnTo>
                    <a:pt x="2453" y="757"/>
                  </a:lnTo>
                  <a:lnTo>
                    <a:pt x="2397" y="665"/>
                  </a:lnTo>
                  <a:lnTo>
                    <a:pt x="2342" y="554"/>
                  </a:lnTo>
                  <a:lnTo>
                    <a:pt x="2268" y="462"/>
                  </a:lnTo>
                  <a:lnTo>
                    <a:pt x="2176" y="370"/>
                  </a:lnTo>
                  <a:lnTo>
                    <a:pt x="2102" y="296"/>
                  </a:lnTo>
                  <a:lnTo>
                    <a:pt x="1992" y="222"/>
                  </a:lnTo>
                  <a:lnTo>
                    <a:pt x="1899" y="148"/>
                  </a:lnTo>
                  <a:lnTo>
                    <a:pt x="1789" y="112"/>
                  </a:lnTo>
                  <a:lnTo>
                    <a:pt x="1660" y="56"/>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5" name="Google Shape;5145;p21"/>
            <p:cNvSpPr/>
            <p:nvPr/>
          </p:nvSpPr>
          <p:spPr>
            <a:xfrm>
              <a:off x="5378375" y="1085350"/>
              <a:ext cx="63650" cy="63625"/>
            </a:xfrm>
            <a:custGeom>
              <a:avLst/>
              <a:gdLst/>
              <a:ahLst/>
              <a:cxnLst/>
              <a:rect l="l" t="t" r="r" b="b"/>
              <a:pathLst>
                <a:path w="2546" h="2545" extrusionOk="0">
                  <a:moveTo>
                    <a:pt x="1070" y="0"/>
                  </a:moveTo>
                  <a:lnTo>
                    <a:pt x="941" y="37"/>
                  </a:lnTo>
                  <a:lnTo>
                    <a:pt x="830" y="74"/>
                  </a:lnTo>
                  <a:lnTo>
                    <a:pt x="720" y="111"/>
                  </a:lnTo>
                  <a:lnTo>
                    <a:pt x="609" y="166"/>
                  </a:lnTo>
                  <a:lnTo>
                    <a:pt x="517" y="240"/>
                  </a:lnTo>
                  <a:lnTo>
                    <a:pt x="425" y="314"/>
                  </a:lnTo>
                  <a:lnTo>
                    <a:pt x="333" y="406"/>
                  </a:lnTo>
                  <a:lnTo>
                    <a:pt x="259" y="498"/>
                  </a:lnTo>
                  <a:lnTo>
                    <a:pt x="185" y="590"/>
                  </a:lnTo>
                  <a:lnTo>
                    <a:pt x="130" y="701"/>
                  </a:lnTo>
                  <a:lnTo>
                    <a:pt x="93" y="812"/>
                  </a:lnTo>
                  <a:lnTo>
                    <a:pt x="56" y="922"/>
                  </a:lnTo>
                  <a:lnTo>
                    <a:pt x="19" y="1051"/>
                  </a:lnTo>
                  <a:lnTo>
                    <a:pt x="1" y="1180"/>
                  </a:lnTo>
                  <a:lnTo>
                    <a:pt x="1" y="1310"/>
                  </a:lnTo>
                  <a:lnTo>
                    <a:pt x="19" y="1439"/>
                  </a:lnTo>
                  <a:lnTo>
                    <a:pt x="38" y="1568"/>
                  </a:lnTo>
                  <a:lnTo>
                    <a:pt x="75" y="1697"/>
                  </a:lnTo>
                  <a:lnTo>
                    <a:pt x="130" y="1807"/>
                  </a:lnTo>
                  <a:lnTo>
                    <a:pt x="167" y="1918"/>
                  </a:lnTo>
                  <a:lnTo>
                    <a:pt x="240" y="2010"/>
                  </a:lnTo>
                  <a:lnTo>
                    <a:pt x="314" y="2102"/>
                  </a:lnTo>
                  <a:lnTo>
                    <a:pt x="388" y="2195"/>
                  </a:lnTo>
                  <a:lnTo>
                    <a:pt x="480" y="2268"/>
                  </a:lnTo>
                  <a:lnTo>
                    <a:pt x="591" y="2342"/>
                  </a:lnTo>
                  <a:lnTo>
                    <a:pt x="683" y="2397"/>
                  </a:lnTo>
                  <a:lnTo>
                    <a:pt x="794" y="2453"/>
                  </a:lnTo>
                  <a:lnTo>
                    <a:pt x="923" y="2490"/>
                  </a:lnTo>
                  <a:lnTo>
                    <a:pt x="1033" y="2526"/>
                  </a:lnTo>
                  <a:lnTo>
                    <a:pt x="1162" y="2526"/>
                  </a:lnTo>
                  <a:lnTo>
                    <a:pt x="1310" y="2545"/>
                  </a:lnTo>
                  <a:lnTo>
                    <a:pt x="1439" y="2526"/>
                  </a:lnTo>
                  <a:lnTo>
                    <a:pt x="1568" y="2508"/>
                  </a:lnTo>
                  <a:lnTo>
                    <a:pt x="1697" y="2471"/>
                  </a:lnTo>
                  <a:lnTo>
                    <a:pt x="1808" y="2434"/>
                  </a:lnTo>
                  <a:lnTo>
                    <a:pt x="1918" y="2379"/>
                  </a:lnTo>
                  <a:lnTo>
                    <a:pt x="2029" y="2305"/>
                  </a:lnTo>
                  <a:lnTo>
                    <a:pt x="2121" y="2231"/>
                  </a:lnTo>
                  <a:lnTo>
                    <a:pt x="2213" y="2139"/>
                  </a:lnTo>
                  <a:lnTo>
                    <a:pt x="2287" y="2047"/>
                  </a:lnTo>
                  <a:lnTo>
                    <a:pt x="2361" y="1955"/>
                  </a:lnTo>
                  <a:lnTo>
                    <a:pt x="2416" y="1844"/>
                  </a:lnTo>
                  <a:lnTo>
                    <a:pt x="2471" y="1734"/>
                  </a:lnTo>
                  <a:lnTo>
                    <a:pt x="2508" y="1605"/>
                  </a:lnTo>
                  <a:lnTo>
                    <a:pt x="2545" y="1475"/>
                  </a:lnTo>
                  <a:lnTo>
                    <a:pt x="2545" y="1346"/>
                  </a:lnTo>
                  <a:lnTo>
                    <a:pt x="2545" y="1217"/>
                  </a:lnTo>
                  <a:lnTo>
                    <a:pt x="2545" y="1088"/>
                  </a:lnTo>
                  <a:lnTo>
                    <a:pt x="2508" y="959"/>
                  </a:lnTo>
                  <a:lnTo>
                    <a:pt x="2471" y="830"/>
                  </a:lnTo>
                  <a:lnTo>
                    <a:pt x="2435" y="719"/>
                  </a:lnTo>
                  <a:lnTo>
                    <a:pt x="2379" y="609"/>
                  </a:lnTo>
                  <a:lnTo>
                    <a:pt x="2306" y="498"/>
                  </a:lnTo>
                  <a:lnTo>
                    <a:pt x="2232" y="406"/>
                  </a:lnTo>
                  <a:lnTo>
                    <a:pt x="2140" y="314"/>
                  </a:lnTo>
                  <a:lnTo>
                    <a:pt x="2047" y="240"/>
                  </a:lnTo>
                  <a:lnTo>
                    <a:pt x="1937" y="166"/>
                  </a:lnTo>
                  <a:lnTo>
                    <a:pt x="1845" y="111"/>
                  </a:lnTo>
                  <a:lnTo>
                    <a:pt x="1716" y="56"/>
                  </a:lnTo>
                  <a:lnTo>
                    <a:pt x="1605" y="37"/>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6" name="Google Shape;5146;p21"/>
            <p:cNvSpPr/>
            <p:nvPr/>
          </p:nvSpPr>
          <p:spPr>
            <a:xfrm>
              <a:off x="5972550" y="1436600"/>
              <a:ext cx="63175" cy="63175"/>
            </a:xfrm>
            <a:custGeom>
              <a:avLst/>
              <a:gdLst/>
              <a:ahLst/>
              <a:cxnLst/>
              <a:rect l="l" t="t" r="r" b="b"/>
              <a:pathLst>
                <a:path w="2527" h="2527" extrusionOk="0">
                  <a:moveTo>
                    <a:pt x="1144" y="0"/>
                  </a:moveTo>
                  <a:lnTo>
                    <a:pt x="1015" y="19"/>
                  </a:lnTo>
                  <a:lnTo>
                    <a:pt x="904" y="37"/>
                  </a:lnTo>
                  <a:lnTo>
                    <a:pt x="775" y="92"/>
                  </a:lnTo>
                  <a:lnTo>
                    <a:pt x="664" y="129"/>
                  </a:lnTo>
                  <a:lnTo>
                    <a:pt x="554" y="203"/>
                  </a:lnTo>
                  <a:lnTo>
                    <a:pt x="461" y="277"/>
                  </a:lnTo>
                  <a:lnTo>
                    <a:pt x="369" y="351"/>
                  </a:lnTo>
                  <a:lnTo>
                    <a:pt x="296" y="443"/>
                  </a:lnTo>
                  <a:lnTo>
                    <a:pt x="222" y="535"/>
                  </a:lnTo>
                  <a:lnTo>
                    <a:pt x="148" y="627"/>
                  </a:lnTo>
                  <a:lnTo>
                    <a:pt x="93" y="738"/>
                  </a:lnTo>
                  <a:lnTo>
                    <a:pt x="56" y="867"/>
                  </a:lnTo>
                  <a:lnTo>
                    <a:pt x="19" y="978"/>
                  </a:lnTo>
                  <a:lnTo>
                    <a:pt x="1" y="1107"/>
                  </a:lnTo>
                  <a:lnTo>
                    <a:pt x="1" y="1236"/>
                  </a:lnTo>
                  <a:lnTo>
                    <a:pt x="1" y="1365"/>
                  </a:lnTo>
                  <a:lnTo>
                    <a:pt x="19" y="1494"/>
                  </a:lnTo>
                  <a:lnTo>
                    <a:pt x="37" y="1623"/>
                  </a:lnTo>
                  <a:lnTo>
                    <a:pt x="93" y="1733"/>
                  </a:lnTo>
                  <a:lnTo>
                    <a:pt x="130" y="1844"/>
                  </a:lnTo>
                  <a:lnTo>
                    <a:pt x="203" y="1955"/>
                  </a:lnTo>
                  <a:lnTo>
                    <a:pt x="277" y="2047"/>
                  </a:lnTo>
                  <a:lnTo>
                    <a:pt x="351" y="2139"/>
                  </a:lnTo>
                  <a:lnTo>
                    <a:pt x="443" y="2213"/>
                  </a:lnTo>
                  <a:lnTo>
                    <a:pt x="535" y="2287"/>
                  </a:lnTo>
                  <a:lnTo>
                    <a:pt x="627" y="2360"/>
                  </a:lnTo>
                  <a:lnTo>
                    <a:pt x="738" y="2416"/>
                  </a:lnTo>
                  <a:lnTo>
                    <a:pt x="867" y="2453"/>
                  </a:lnTo>
                  <a:lnTo>
                    <a:pt x="978" y="2489"/>
                  </a:lnTo>
                  <a:lnTo>
                    <a:pt x="1107" y="2508"/>
                  </a:lnTo>
                  <a:lnTo>
                    <a:pt x="1236" y="2526"/>
                  </a:lnTo>
                  <a:lnTo>
                    <a:pt x="1365" y="2508"/>
                  </a:lnTo>
                  <a:lnTo>
                    <a:pt x="1494" y="2489"/>
                  </a:lnTo>
                  <a:lnTo>
                    <a:pt x="1623" y="2471"/>
                  </a:lnTo>
                  <a:lnTo>
                    <a:pt x="1734" y="2434"/>
                  </a:lnTo>
                  <a:lnTo>
                    <a:pt x="1844" y="2379"/>
                  </a:lnTo>
                  <a:lnTo>
                    <a:pt x="1955" y="2305"/>
                  </a:lnTo>
                  <a:lnTo>
                    <a:pt x="2047" y="2250"/>
                  </a:lnTo>
                  <a:lnTo>
                    <a:pt x="2139" y="2158"/>
                  </a:lnTo>
                  <a:lnTo>
                    <a:pt x="2213" y="2084"/>
                  </a:lnTo>
                  <a:lnTo>
                    <a:pt x="2287" y="1973"/>
                  </a:lnTo>
                  <a:lnTo>
                    <a:pt x="2361" y="1881"/>
                  </a:lnTo>
                  <a:lnTo>
                    <a:pt x="2416" y="1770"/>
                  </a:lnTo>
                  <a:lnTo>
                    <a:pt x="2453" y="1660"/>
                  </a:lnTo>
                  <a:lnTo>
                    <a:pt x="2490" y="1531"/>
                  </a:lnTo>
                  <a:lnTo>
                    <a:pt x="2508" y="1402"/>
                  </a:lnTo>
                  <a:lnTo>
                    <a:pt x="2527" y="1273"/>
                  </a:lnTo>
                  <a:lnTo>
                    <a:pt x="2508" y="1143"/>
                  </a:lnTo>
                  <a:lnTo>
                    <a:pt x="2490" y="1014"/>
                  </a:lnTo>
                  <a:lnTo>
                    <a:pt x="2471" y="904"/>
                  </a:lnTo>
                  <a:lnTo>
                    <a:pt x="2434" y="775"/>
                  </a:lnTo>
                  <a:lnTo>
                    <a:pt x="2379" y="664"/>
                  </a:lnTo>
                  <a:lnTo>
                    <a:pt x="2305" y="553"/>
                  </a:lnTo>
                  <a:lnTo>
                    <a:pt x="2250" y="461"/>
                  </a:lnTo>
                  <a:lnTo>
                    <a:pt x="2158" y="369"/>
                  </a:lnTo>
                  <a:lnTo>
                    <a:pt x="2084" y="295"/>
                  </a:lnTo>
                  <a:lnTo>
                    <a:pt x="1973" y="222"/>
                  </a:lnTo>
                  <a:lnTo>
                    <a:pt x="1881" y="148"/>
                  </a:lnTo>
                  <a:lnTo>
                    <a:pt x="1771" y="92"/>
                  </a:lnTo>
                  <a:lnTo>
                    <a:pt x="1660" y="56"/>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7" name="Google Shape;5147;p21"/>
            <p:cNvSpPr/>
            <p:nvPr/>
          </p:nvSpPr>
          <p:spPr>
            <a:xfrm>
              <a:off x="6052300" y="1450425"/>
              <a:ext cx="63175" cy="63625"/>
            </a:xfrm>
            <a:custGeom>
              <a:avLst/>
              <a:gdLst/>
              <a:ahLst/>
              <a:cxnLst/>
              <a:rect l="l" t="t" r="r" b="b"/>
              <a:pathLst>
                <a:path w="2527" h="2545" extrusionOk="0">
                  <a:moveTo>
                    <a:pt x="1291" y="0"/>
                  </a:moveTo>
                  <a:lnTo>
                    <a:pt x="1162" y="19"/>
                  </a:lnTo>
                  <a:lnTo>
                    <a:pt x="1033" y="37"/>
                  </a:lnTo>
                  <a:lnTo>
                    <a:pt x="904" y="56"/>
                  </a:lnTo>
                  <a:lnTo>
                    <a:pt x="775" y="93"/>
                  </a:lnTo>
                  <a:lnTo>
                    <a:pt x="664" y="148"/>
                  </a:lnTo>
                  <a:lnTo>
                    <a:pt x="553" y="222"/>
                  </a:lnTo>
                  <a:lnTo>
                    <a:pt x="461" y="295"/>
                  </a:lnTo>
                  <a:lnTo>
                    <a:pt x="369" y="369"/>
                  </a:lnTo>
                  <a:lnTo>
                    <a:pt x="277" y="461"/>
                  </a:lnTo>
                  <a:lnTo>
                    <a:pt x="203" y="554"/>
                  </a:lnTo>
                  <a:lnTo>
                    <a:pt x="148" y="664"/>
                  </a:lnTo>
                  <a:lnTo>
                    <a:pt x="93" y="775"/>
                  </a:lnTo>
                  <a:lnTo>
                    <a:pt x="56" y="904"/>
                  </a:lnTo>
                  <a:lnTo>
                    <a:pt x="19" y="1015"/>
                  </a:lnTo>
                  <a:lnTo>
                    <a:pt x="0" y="1144"/>
                  </a:lnTo>
                  <a:lnTo>
                    <a:pt x="0" y="1291"/>
                  </a:lnTo>
                  <a:lnTo>
                    <a:pt x="0" y="1420"/>
                  </a:lnTo>
                  <a:lnTo>
                    <a:pt x="19" y="1549"/>
                  </a:lnTo>
                  <a:lnTo>
                    <a:pt x="56" y="1660"/>
                  </a:lnTo>
                  <a:lnTo>
                    <a:pt x="93" y="1771"/>
                  </a:lnTo>
                  <a:lnTo>
                    <a:pt x="148" y="1881"/>
                  </a:lnTo>
                  <a:lnTo>
                    <a:pt x="222" y="1992"/>
                  </a:lnTo>
                  <a:lnTo>
                    <a:pt x="277" y="2084"/>
                  </a:lnTo>
                  <a:lnTo>
                    <a:pt x="369" y="2176"/>
                  </a:lnTo>
                  <a:lnTo>
                    <a:pt x="461" y="2250"/>
                  </a:lnTo>
                  <a:lnTo>
                    <a:pt x="553" y="2324"/>
                  </a:lnTo>
                  <a:lnTo>
                    <a:pt x="664" y="2397"/>
                  </a:lnTo>
                  <a:lnTo>
                    <a:pt x="775" y="2434"/>
                  </a:lnTo>
                  <a:lnTo>
                    <a:pt x="885" y="2490"/>
                  </a:lnTo>
                  <a:lnTo>
                    <a:pt x="996" y="2508"/>
                  </a:lnTo>
                  <a:lnTo>
                    <a:pt x="1125" y="2526"/>
                  </a:lnTo>
                  <a:lnTo>
                    <a:pt x="1254" y="2545"/>
                  </a:lnTo>
                  <a:lnTo>
                    <a:pt x="1383" y="2526"/>
                  </a:lnTo>
                  <a:lnTo>
                    <a:pt x="1512" y="2508"/>
                  </a:lnTo>
                  <a:lnTo>
                    <a:pt x="1641" y="2490"/>
                  </a:lnTo>
                  <a:lnTo>
                    <a:pt x="1752" y="2453"/>
                  </a:lnTo>
                  <a:lnTo>
                    <a:pt x="1863" y="2397"/>
                  </a:lnTo>
                  <a:lnTo>
                    <a:pt x="1973" y="2324"/>
                  </a:lnTo>
                  <a:lnTo>
                    <a:pt x="2065" y="2268"/>
                  </a:lnTo>
                  <a:lnTo>
                    <a:pt x="2158" y="2176"/>
                  </a:lnTo>
                  <a:lnTo>
                    <a:pt x="2231" y="2084"/>
                  </a:lnTo>
                  <a:lnTo>
                    <a:pt x="2305" y="1992"/>
                  </a:lnTo>
                  <a:lnTo>
                    <a:pt x="2379" y="1900"/>
                  </a:lnTo>
                  <a:lnTo>
                    <a:pt x="2434" y="1789"/>
                  </a:lnTo>
                  <a:lnTo>
                    <a:pt x="2471" y="1660"/>
                  </a:lnTo>
                  <a:lnTo>
                    <a:pt x="2508" y="1549"/>
                  </a:lnTo>
                  <a:lnTo>
                    <a:pt x="2526" y="1420"/>
                  </a:lnTo>
                  <a:lnTo>
                    <a:pt x="2526" y="1291"/>
                  </a:lnTo>
                  <a:lnTo>
                    <a:pt x="2526" y="1162"/>
                  </a:lnTo>
                  <a:lnTo>
                    <a:pt x="2508" y="1033"/>
                  </a:lnTo>
                  <a:lnTo>
                    <a:pt x="2471" y="904"/>
                  </a:lnTo>
                  <a:lnTo>
                    <a:pt x="2434" y="793"/>
                  </a:lnTo>
                  <a:lnTo>
                    <a:pt x="2379" y="683"/>
                  </a:lnTo>
                  <a:lnTo>
                    <a:pt x="2324" y="572"/>
                  </a:lnTo>
                  <a:lnTo>
                    <a:pt x="2250" y="480"/>
                  </a:lnTo>
                  <a:lnTo>
                    <a:pt x="2176" y="388"/>
                  </a:lnTo>
                  <a:lnTo>
                    <a:pt x="2084" y="314"/>
                  </a:lnTo>
                  <a:lnTo>
                    <a:pt x="1992" y="240"/>
                  </a:lnTo>
                  <a:lnTo>
                    <a:pt x="1899" y="166"/>
                  </a:lnTo>
                  <a:lnTo>
                    <a:pt x="1789" y="111"/>
                  </a:lnTo>
                  <a:lnTo>
                    <a:pt x="1660" y="74"/>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8" name="Google Shape;5148;p21"/>
            <p:cNvSpPr/>
            <p:nvPr/>
          </p:nvSpPr>
          <p:spPr>
            <a:xfrm>
              <a:off x="6132050" y="1464725"/>
              <a:ext cx="63175" cy="63625"/>
            </a:xfrm>
            <a:custGeom>
              <a:avLst/>
              <a:gdLst/>
              <a:ahLst/>
              <a:cxnLst/>
              <a:rect l="l" t="t" r="r" b="b"/>
              <a:pathLst>
                <a:path w="2527" h="2545" extrusionOk="0">
                  <a:moveTo>
                    <a:pt x="1272" y="0"/>
                  </a:moveTo>
                  <a:lnTo>
                    <a:pt x="1143" y="18"/>
                  </a:lnTo>
                  <a:lnTo>
                    <a:pt x="1014" y="37"/>
                  </a:lnTo>
                  <a:lnTo>
                    <a:pt x="904" y="55"/>
                  </a:lnTo>
                  <a:lnTo>
                    <a:pt x="775" y="111"/>
                  </a:lnTo>
                  <a:lnTo>
                    <a:pt x="664" y="148"/>
                  </a:lnTo>
                  <a:lnTo>
                    <a:pt x="572" y="221"/>
                  </a:lnTo>
                  <a:lnTo>
                    <a:pt x="461" y="277"/>
                  </a:lnTo>
                  <a:lnTo>
                    <a:pt x="369" y="369"/>
                  </a:lnTo>
                  <a:lnTo>
                    <a:pt x="295" y="461"/>
                  </a:lnTo>
                  <a:lnTo>
                    <a:pt x="221" y="553"/>
                  </a:lnTo>
                  <a:lnTo>
                    <a:pt x="166" y="645"/>
                  </a:lnTo>
                  <a:lnTo>
                    <a:pt x="111" y="756"/>
                  </a:lnTo>
                  <a:lnTo>
                    <a:pt x="55" y="885"/>
                  </a:lnTo>
                  <a:lnTo>
                    <a:pt x="37" y="996"/>
                  </a:lnTo>
                  <a:lnTo>
                    <a:pt x="19" y="1125"/>
                  </a:lnTo>
                  <a:lnTo>
                    <a:pt x="0" y="1254"/>
                  </a:lnTo>
                  <a:lnTo>
                    <a:pt x="0" y="1383"/>
                  </a:lnTo>
                  <a:lnTo>
                    <a:pt x="19" y="1512"/>
                  </a:lnTo>
                  <a:lnTo>
                    <a:pt x="55" y="1641"/>
                  </a:lnTo>
                  <a:lnTo>
                    <a:pt x="92" y="1770"/>
                  </a:lnTo>
                  <a:lnTo>
                    <a:pt x="148" y="1881"/>
                  </a:lnTo>
                  <a:lnTo>
                    <a:pt x="221" y="1991"/>
                  </a:lnTo>
                  <a:lnTo>
                    <a:pt x="295" y="2084"/>
                  </a:lnTo>
                  <a:lnTo>
                    <a:pt x="369" y="2176"/>
                  </a:lnTo>
                  <a:lnTo>
                    <a:pt x="461" y="2249"/>
                  </a:lnTo>
                  <a:lnTo>
                    <a:pt x="553" y="2323"/>
                  </a:lnTo>
                  <a:lnTo>
                    <a:pt x="664" y="2397"/>
                  </a:lnTo>
                  <a:lnTo>
                    <a:pt x="775" y="2452"/>
                  </a:lnTo>
                  <a:lnTo>
                    <a:pt x="904" y="2489"/>
                  </a:lnTo>
                  <a:lnTo>
                    <a:pt x="1033" y="2508"/>
                  </a:lnTo>
                  <a:lnTo>
                    <a:pt x="1162" y="2526"/>
                  </a:lnTo>
                  <a:lnTo>
                    <a:pt x="1291" y="2544"/>
                  </a:lnTo>
                  <a:lnTo>
                    <a:pt x="1420" y="2526"/>
                  </a:lnTo>
                  <a:lnTo>
                    <a:pt x="1549" y="2508"/>
                  </a:lnTo>
                  <a:lnTo>
                    <a:pt x="1660" y="2471"/>
                  </a:lnTo>
                  <a:lnTo>
                    <a:pt x="1789" y="2434"/>
                  </a:lnTo>
                  <a:lnTo>
                    <a:pt x="1899" y="2379"/>
                  </a:lnTo>
                  <a:lnTo>
                    <a:pt x="1991" y="2323"/>
                  </a:lnTo>
                  <a:lnTo>
                    <a:pt x="2084" y="2249"/>
                  </a:lnTo>
                  <a:lnTo>
                    <a:pt x="2176" y="2157"/>
                  </a:lnTo>
                  <a:lnTo>
                    <a:pt x="2250" y="2065"/>
                  </a:lnTo>
                  <a:lnTo>
                    <a:pt x="2323" y="1973"/>
                  </a:lnTo>
                  <a:lnTo>
                    <a:pt x="2397" y="1862"/>
                  </a:lnTo>
                  <a:lnTo>
                    <a:pt x="2434" y="1752"/>
                  </a:lnTo>
                  <a:lnTo>
                    <a:pt x="2489" y="1641"/>
                  </a:lnTo>
                  <a:lnTo>
                    <a:pt x="2508" y="1530"/>
                  </a:lnTo>
                  <a:lnTo>
                    <a:pt x="2526" y="1401"/>
                  </a:lnTo>
                  <a:lnTo>
                    <a:pt x="2526" y="1272"/>
                  </a:lnTo>
                  <a:lnTo>
                    <a:pt x="2526" y="1143"/>
                  </a:lnTo>
                  <a:lnTo>
                    <a:pt x="2508" y="1014"/>
                  </a:lnTo>
                  <a:lnTo>
                    <a:pt x="2471" y="885"/>
                  </a:lnTo>
                  <a:lnTo>
                    <a:pt x="2434" y="774"/>
                  </a:lnTo>
                  <a:lnTo>
                    <a:pt x="2379" y="664"/>
                  </a:lnTo>
                  <a:lnTo>
                    <a:pt x="2323" y="553"/>
                  </a:lnTo>
                  <a:lnTo>
                    <a:pt x="2250" y="461"/>
                  </a:lnTo>
                  <a:lnTo>
                    <a:pt x="2176" y="369"/>
                  </a:lnTo>
                  <a:lnTo>
                    <a:pt x="2084" y="295"/>
                  </a:lnTo>
                  <a:lnTo>
                    <a:pt x="1973" y="221"/>
                  </a:lnTo>
                  <a:lnTo>
                    <a:pt x="1881" y="166"/>
                  </a:lnTo>
                  <a:lnTo>
                    <a:pt x="1770" y="111"/>
                  </a:lnTo>
                  <a:lnTo>
                    <a:pt x="1660" y="55"/>
                  </a:lnTo>
                  <a:lnTo>
                    <a:pt x="1531" y="37"/>
                  </a:lnTo>
                  <a:lnTo>
                    <a:pt x="1401" y="18"/>
                  </a:lnTo>
                  <a:lnTo>
                    <a:pt x="12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9" name="Google Shape;5149;p21"/>
            <p:cNvSpPr/>
            <p:nvPr/>
          </p:nvSpPr>
          <p:spPr>
            <a:xfrm>
              <a:off x="6212250" y="1479475"/>
              <a:ext cx="63175" cy="62700"/>
            </a:xfrm>
            <a:custGeom>
              <a:avLst/>
              <a:gdLst/>
              <a:ahLst/>
              <a:cxnLst/>
              <a:rect l="l" t="t" r="r" b="b"/>
              <a:pathLst>
                <a:path w="2527" h="2508" extrusionOk="0">
                  <a:moveTo>
                    <a:pt x="1107" y="0"/>
                  </a:moveTo>
                  <a:lnTo>
                    <a:pt x="978" y="18"/>
                  </a:lnTo>
                  <a:lnTo>
                    <a:pt x="849" y="55"/>
                  </a:lnTo>
                  <a:lnTo>
                    <a:pt x="738" y="92"/>
                  </a:lnTo>
                  <a:lnTo>
                    <a:pt x="627" y="148"/>
                  </a:lnTo>
                  <a:lnTo>
                    <a:pt x="535" y="221"/>
                  </a:lnTo>
                  <a:lnTo>
                    <a:pt x="424" y="295"/>
                  </a:lnTo>
                  <a:lnTo>
                    <a:pt x="351" y="369"/>
                  </a:lnTo>
                  <a:lnTo>
                    <a:pt x="259" y="461"/>
                  </a:lnTo>
                  <a:lnTo>
                    <a:pt x="203" y="572"/>
                  </a:lnTo>
                  <a:lnTo>
                    <a:pt x="129" y="664"/>
                  </a:lnTo>
                  <a:lnTo>
                    <a:pt x="93" y="774"/>
                  </a:lnTo>
                  <a:lnTo>
                    <a:pt x="37" y="904"/>
                  </a:lnTo>
                  <a:lnTo>
                    <a:pt x="19" y="1014"/>
                  </a:lnTo>
                  <a:lnTo>
                    <a:pt x="0" y="1143"/>
                  </a:lnTo>
                  <a:lnTo>
                    <a:pt x="0" y="1272"/>
                  </a:lnTo>
                  <a:lnTo>
                    <a:pt x="0" y="1401"/>
                  </a:lnTo>
                  <a:lnTo>
                    <a:pt x="19" y="1530"/>
                  </a:lnTo>
                  <a:lnTo>
                    <a:pt x="56" y="1659"/>
                  </a:lnTo>
                  <a:lnTo>
                    <a:pt x="93" y="1770"/>
                  </a:lnTo>
                  <a:lnTo>
                    <a:pt x="148" y="1881"/>
                  </a:lnTo>
                  <a:lnTo>
                    <a:pt x="222" y="1973"/>
                  </a:lnTo>
                  <a:lnTo>
                    <a:pt x="295" y="2084"/>
                  </a:lnTo>
                  <a:lnTo>
                    <a:pt x="369" y="2157"/>
                  </a:lnTo>
                  <a:lnTo>
                    <a:pt x="461" y="2249"/>
                  </a:lnTo>
                  <a:lnTo>
                    <a:pt x="572" y="2323"/>
                  </a:lnTo>
                  <a:lnTo>
                    <a:pt x="664" y="2379"/>
                  </a:lnTo>
                  <a:lnTo>
                    <a:pt x="793" y="2434"/>
                  </a:lnTo>
                  <a:lnTo>
                    <a:pt x="904" y="2471"/>
                  </a:lnTo>
                  <a:lnTo>
                    <a:pt x="1033" y="2489"/>
                  </a:lnTo>
                  <a:lnTo>
                    <a:pt x="1144" y="2508"/>
                  </a:lnTo>
                  <a:lnTo>
                    <a:pt x="1420" y="2508"/>
                  </a:lnTo>
                  <a:lnTo>
                    <a:pt x="1531" y="2489"/>
                  </a:lnTo>
                  <a:lnTo>
                    <a:pt x="1660" y="2452"/>
                  </a:lnTo>
                  <a:lnTo>
                    <a:pt x="1770" y="2415"/>
                  </a:lnTo>
                  <a:lnTo>
                    <a:pt x="1881" y="2360"/>
                  </a:lnTo>
                  <a:lnTo>
                    <a:pt x="1992" y="2286"/>
                  </a:lnTo>
                  <a:lnTo>
                    <a:pt x="2084" y="2213"/>
                  </a:lnTo>
                  <a:lnTo>
                    <a:pt x="2176" y="2139"/>
                  </a:lnTo>
                  <a:lnTo>
                    <a:pt x="2250" y="2047"/>
                  </a:lnTo>
                  <a:lnTo>
                    <a:pt x="2324" y="1936"/>
                  </a:lnTo>
                  <a:lnTo>
                    <a:pt x="2379" y="1844"/>
                  </a:lnTo>
                  <a:lnTo>
                    <a:pt x="2434" y="1733"/>
                  </a:lnTo>
                  <a:lnTo>
                    <a:pt x="2471" y="1604"/>
                  </a:lnTo>
                  <a:lnTo>
                    <a:pt x="2490" y="1494"/>
                  </a:lnTo>
                  <a:lnTo>
                    <a:pt x="2508" y="1364"/>
                  </a:lnTo>
                  <a:lnTo>
                    <a:pt x="2526" y="1235"/>
                  </a:lnTo>
                  <a:lnTo>
                    <a:pt x="2508" y="1106"/>
                  </a:lnTo>
                  <a:lnTo>
                    <a:pt x="2490" y="977"/>
                  </a:lnTo>
                  <a:lnTo>
                    <a:pt x="2453" y="848"/>
                  </a:lnTo>
                  <a:lnTo>
                    <a:pt x="2416" y="738"/>
                  </a:lnTo>
                  <a:lnTo>
                    <a:pt x="2360" y="627"/>
                  </a:lnTo>
                  <a:lnTo>
                    <a:pt x="2287" y="516"/>
                  </a:lnTo>
                  <a:lnTo>
                    <a:pt x="2213" y="424"/>
                  </a:lnTo>
                  <a:lnTo>
                    <a:pt x="2139" y="350"/>
                  </a:lnTo>
                  <a:lnTo>
                    <a:pt x="2047" y="258"/>
                  </a:lnTo>
                  <a:lnTo>
                    <a:pt x="1955" y="184"/>
                  </a:lnTo>
                  <a:lnTo>
                    <a:pt x="1844" y="129"/>
                  </a:lnTo>
                  <a:lnTo>
                    <a:pt x="1734" y="74"/>
                  </a:lnTo>
                  <a:lnTo>
                    <a:pt x="1604" y="37"/>
                  </a:lnTo>
                  <a:lnTo>
                    <a:pt x="1494" y="18"/>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0" name="Google Shape;5150;p21"/>
            <p:cNvSpPr/>
            <p:nvPr/>
          </p:nvSpPr>
          <p:spPr>
            <a:xfrm>
              <a:off x="5053400" y="617025"/>
              <a:ext cx="63650" cy="63625"/>
            </a:xfrm>
            <a:custGeom>
              <a:avLst/>
              <a:gdLst/>
              <a:ahLst/>
              <a:cxnLst/>
              <a:rect l="l" t="t" r="r" b="b"/>
              <a:pathLst>
                <a:path w="2546" h="2545" extrusionOk="0">
                  <a:moveTo>
                    <a:pt x="1292" y="0"/>
                  </a:moveTo>
                  <a:lnTo>
                    <a:pt x="1144" y="19"/>
                  </a:lnTo>
                  <a:lnTo>
                    <a:pt x="1015" y="19"/>
                  </a:lnTo>
                  <a:lnTo>
                    <a:pt x="886" y="56"/>
                  </a:lnTo>
                  <a:lnTo>
                    <a:pt x="775" y="92"/>
                  </a:lnTo>
                  <a:lnTo>
                    <a:pt x="665" y="148"/>
                  </a:lnTo>
                  <a:lnTo>
                    <a:pt x="554" y="203"/>
                  </a:lnTo>
                  <a:lnTo>
                    <a:pt x="462" y="277"/>
                  </a:lnTo>
                  <a:lnTo>
                    <a:pt x="370" y="369"/>
                  </a:lnTo>
                  <a:lnTo>
                    <a:pt x="277" y="461"/>
                  </a:lnTo>
                  <a:lnTo>
                    <a:pt x="204" y="553"/>
                  </a:lnTo>
                  <a:lnTo>
                    <a:pt x="148" y="664"/>
                  </a:lnTo>
                  <a:lnTo>
                    <a:pt x="93" y="775"/>
                  </a:lnTo>
                  <a:lnTo>
                    <a:pt x="56" y="885"/>
                  </a:lnTo>
                  <a:lnTo>
                    <a:pt x="19" y="1014"/>
                  </a:lnTo>
                  <a:lnTo>
                    <a:pt x="1" y="1143"/>
                  </a:lnTo>
                  <a:lnTo>
                    <a:pt x="1" y="1291"/>
                  </a:lnTo>
                  <a:lnTo>
                    <a:pt x="1" y="1420"/>
                  </a:lnTo>
                  <a:lnTo>
                    <a:pt x="19" y="1549"/>
                  </a:lnTo>
                  <a:lnTo>
                    <a:pt x="56" y="1660"/>
                  </a:lnTo>
                  <a:lnTo>
                    <a:pt x="93" y="1789"/>
                  </a:lnTo>
                  <a:lnTo>
                    <a:pt x="148" y="1899"/>
                  </a:lnTo>
                  <a:lnTo>
                    <a:pt x="204" y="1992"/>
                  </a:lnTo>
                  <a:lnTo>
                    <a:pt x="277" y="2084"/>
                  </a:lnTo>
                  <a:lnTo>
                    <a:pt x="351" y="2176"/>
                  </a:lnTo>
                  <a:lnTo>
                    <a:pt x="443" y="2268"/>
                  </a:lnTo>
                  <a:lnTo>
                    <a:pt x="536" y="2342"/>
                  </a:lnTo>
                  <a:lnTo>
                    <a:pt x="646" y="2397"/>
                  </a:lnTo>
                  <a:lnTo>
                    <a:pt x="757" y="2452"/>
                  </a:lnTo>
                  <a:lnTo>
                    <a:pt x="867" y="2489"/>
                  </a:lnTo>
                  <a:lnTo>
                    <a:pt x="978" y="2526"/>
                  </a:lnTo>
                  <a:lnTo>
                    <a:pt x="1107" y="2545"/>
                  </a:lnTo>
                  <a:lnTo>
                    <a:pt x="1384" y="2545"/>
                  </a:lnTo>
                  <a:lnTo>
                    <a:pt x="1513" y="2526"/>
                  </a:lnTo>
                  <a:lnTo>
                    <a:pt x="1642" y="2508"/>
                  </a:lnTo>
                  <a:lnTo>
                    <a:pt x="1753" y="2452"/>
                  </a:lnTo>
                  <a:lnTo>
                    <a:pt x="1863" y="2397"/>
                  </a:lnTo>
                  <a:lnTo>
                    <a:pt x="1974" y="2342"/>
                  </a:lnTo>
                  <a:lnTo>
                    <a:pt x="2084" y="2268"/>
                  </a:lnTo>
                  <a:lnTo>
                    <a:pt x="2177" y="2194"/>
                  </a:lnTo>
                  <a:lnTo>
                    <a:pt x="2250" y="2102"/>
                  </a:lnTo>
                  <a:lnTo>
                    <a:pt x="2324" y="2010"/>
                  </a:lnTo>
                  <a:lnTo>
                    <a:pt x="2379" y="1899"/>
                  </a:lnTo>
                  <a:lnTo>
                    <a:pt x="2435" y="1789"/>
                  </a:lnTo>
                  <a:lnTo>
                    <a:pt x="2490" y="1660"/>
                  </a:lnTo>
                  <a:lnTo>
                    <a:pt x="2508" y="1531"/>
                  </a:lnTo>
                  <a:lnTo>
                    <a:pt x="2527" y="1401"/>
                  </a:lnTo>
                  <a:lnTo>
                    <a:pt x="2545" y="1272"/>
                  </a:lnTo>
                  <a:lnTo>
                    <a:pt x="2527" y="1143"/>
                  </a:lnTo>
                  <a:lnTo>
                    <a:pt x="2508" y="1014"/>
                  </a:lnTo>
                  <a:lnTo>
                    <a:pt x="2490" y="885"/>
                  </a:lnTo>
                  <a:lnTo>
                    <a:pt x="2435" y="775"/>
                  </a:lnTo>
                  <a:lnTo>
                    <a:pt x="2398" y="664"/>
                  </a:lnTo>
                  <a:lnTo>
                    <a:pt x="2324" y="553"/>
                  </a:lnTo>
                  <a:lnTo>
                    <a:pt x="2250" y="461"/>
                  </a:lnTo>
                  <a:lnTo>
                    <a:pt x="2177" y="369"/>
                  </a:lnTo>
                  <a:lnTo>
                    <a:pt x="2084" y="295"/>
                  </a:lnTo>
                  <a:lnTo>
                    <a:pt x="1992" y="221"/>
                  </a:lnTo>
                  <a:lnTo>
                    <a:pt x="1882" y="166"/>
                  </a:lnTo>
                  <a:lnTo>
                    <a:pt x="1789" y="111"/>
                  </a:lnTo>
                  <a:lnTo>
                    <a:pt x="1660" y="56"/>
                  </a:lnTo>
                  <a:lnTo>
                    <a:pt x="1550" y="37"/>
                  </a:lnTo>
                  <a:lnTo>
                    <a:pt x="1421" y="19"/>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1" name="Google Shape;5151;p21"/>
            <p:cNvSpPr/>
            <p:nvPr/>
          </p:nvSpPr>
          <p:spPr>
            <a:xfrm>
              <a:off x="4950625" y="271750"/>
              <a:ext cx="63625" cy="63650"/>
            </a:xfrm>
            <a:custGeom>
              <a:avLst/>
              <a:gdLst/>
              <a:ahLst/>
              <a:cxnLst/>
              <a:rect l="l" t="t" r="r" b="b"/>
              <a:pathLst>
                <a:path w="2545" h="2546" extrusionOk="0">
                  <a:moveTo>
                    <a:pt x="1291" y="1"/>
                  </a:moveTo>
                  <a:lnTo>
                    <a:pt x="1162" y="19"/>
                  </a:lnTo>
                  <a:lnTo>
                    <a:pt x="1033" y="19"/>
                  </a:lnTo>
                  <a:lnTo>
                    <a:pt x="904" y="56"/>
                  </a:lnTo>
                  <a:lnTo>
                    <a:pt x="793" y="93"/>
                  </a:lnTo>
                  <a:lnTo>
                    <a:pt x="682" y="148"/>
                  </a:lnTo>
                  <a:lnTo>
                    <a:pt x="572" y="204"/>
                  </a:lnTo>
                  <a:lnTo>
                    <a:pt x="480" y="278"/>
                  </a:lnTo>
                  <a:lnTo>
                    <a:pt x="387" y="351"/>
                  </a:lnTo>
                  <a:lnTo>
                    <a:pt x="295" y="444"/>
                  </a:lnTo>
                  <a:lnTo>
                    <a:pt x="221" y="536"/>
                  </a:lnTo>
                  <a:lnTo>
                    <a:pt x="166" y="628"/>
                  </a:lnTo>
                  <a:lnTo>
                    <a:pt x="111" y="739"/>
                  </a:lnTo>
                  <a:lnTo>
                    <a:pt x="55" y="868"/>
                  </a:lnTo>
                  <a:lnTo>
                    <a:pt x="37" y="978"/>
                  </a:lnTo>
                  <a:lnTo>
                    <a:pt x="0" y="1107"/>
                  </a:lnTo>
                  <a:lnTo>
                    <a:pt x="0" y="1236"/>
                  </a:lnTo>
                  <a:lnTo>
                    <a:pt x="0" y="1365"/>
                  </a:lnTo>
                  <a:lnTo>
                    <a:pt x="19" y="1494"/>
                  </a:lnTo>
                  <a:lnTo>
                    <a:pt x="37" y="1624"/>
                  </a:lnTo>
                  <a:lnTo>
                    <a:pt x="74" y="1734"/>
                  </a:lnTo>
                  <a:lnTo>
                    <a:pt x="129" y="1845"/>
                  </a:lnTo>
                  <a:lnTo>
                    <a:pt x="185" y="1955"/>
                  </a:lnTo>
                  <a:lnTo>
                    <a:pt x="258" y="2048"/>
                  </a:lnTo>
                  <a:lnTo>
                    <a:pt x="332" y="2140"/>
                  </a:lnTo>
                  <a:lnTo>
                    <a:pt x="424" y="2232"/>
                  </a:lnTo>
                  <a:lnTo>
                    <a:pt x="516" y="2306"/>
                  </a:lnTo>
                  <a:lnTo>
                    <a:pt x="609" y="2380"/>
                  </a:lnTo>
                  <a:lnTo>
                    <a:pt x="719" y="2435"/>
                  </a:lnTo>
                  <a:lnTo>
                    <a:pt x="830" y="2472"/>
                  </a:lnTo>
                  <a:lnTo>
                    <a:pt x="959" y="2509"/>
                  </a:lnTo>
                  <a:lnTo>
                    <a:pt x="1088" y="2527"/>
                  </a:lnTo>
                  <a:lnTo>
                    <a:pt x="1217" y="2545"/>
                  </a:lnTo>
                  <a:lnTo>
                    <a:pt x="1346" y="2545"/>
                  </a:lnTo>
                  <a:lnTo>
                    <a:pt x="1475" y="2527"/>
                  </a:lnTo>
                  <a:lnTo>
                    <a:pt x="1604" y="2509"/>
                  </a:lnTo>
                  <a:lnTo>
                    <a:pt x="1733" y="2453"/>
                  </a:lnTo>
                  <a:lnTo>
                    <a:pt x="1844" y="2416"/>
                  </a:lnTo>
                  <a:lnTo>
                    <a:pt x="1955" y="2343"/>
                  </a:lnTo>
                  <a:lnTo>
                    <a:pt x="2047" y="2287"/>
                  </a:lnTo>
                  <a:lnTo>
                    <a:pt x="2139" y="2195"/>
                  </a:lnTo>
                  <a:lnTo>
                    <a:pt x="2231" y="2103"/>
                  </a:lnTo>
                  <a:lnTo>
                    <a:pt x="2305" y="2011"/>
                  </a:lnTo>
                  <a:lnTo>
                    <a:pt x="2379" y="1919"/>
                  </a:lnTo>
                  <a:lnTo>
                    <a:pt x="2434" y="1789"/>
                  </a:lnTo>
                  <a:lnTo>
                    <a:pt x="2471" y="1679"/>
                  </a:lnTo>
                  <a:lnTo>
                    <a:pt x="2508" y="1550"/>
                  </a:lnTo>
                  <a:lnTo>
                    <a:pt x="2526" y="1421"/>
                  </a:lnTo>
                  <a:lnTo>
                    <a:pt x="2545" y="1292"/>
                  </a:lnTo>
                  <a:lnTo>
                    <a:pt x="2526" y="1163"/>
                  </a:lnTo>
                  <a:lnTo>
                    <a:pt x="2508" y="1034"/>
                  </a:lnTo>
                  <a:lnTo>
                    <a:pt x="2489" y="904"/>
                  </a:lnTo>
                  <a:lnTo>
                    <a:pt x="2452" y="794"/>
                  </a:lnTo>
                  <a:lnTo>
                    <a:pt x="2397" y="683"/>
                  </a:lnTo>
                  <a:lnTo>
                    <a:pt x="2323" y="573"/>
                  </a:lnTo>
                  <a:lnTo>
                    <a:pt x="2268" y="480"/>
                  </a:lnTo>
                  <a:lnTo>
                    <a:pt x="2176" y="388"/>
                  </a:lnTo>
                  <a:lnTo>
                    <a:pt x="2102" y="296"/>
                  </a:lnTo>
                  <a:lnTo>
                    <a:pt x="1992" y="222"/>
                  </a:lnTo>
                  <a:lnTo>
                    <a:pt x="1899" y="167"/>
                  </a:lnTo>
                  <a:lnTo>
                    <a:pt x="1789" y="112"/>
                  </a:lnTo>
                  <a:lnTo>
                    <a:pt x="1678" y="75"/>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2" name="Google Shape;5152;p21"/>
            <p:cNvSpPr/>
            <p:nvPr/>
          </p:nvSpPr>
          <p:spPr>
            <a:xfrm>
              <a:off x="5669700" y="1302000"/>
              <a:ext cx="63650" cy="63625"/>
            </a:xfrm>
            <a:custGeom>
              <a:avLst/>
              <a:gdLst/>
              <a:ahLst/>
              <a:cxnLst/>
              <a:rect l="l" t="t" r="r" b="b"/>
              <a:pathLst>
                <a:path w="2546" h="2545" extrusionOk="0">
                  <a:moveTo>
                    <a:pt x="1273" y="0"/>
                  </a:moveTo>
                  <a:lnTo>
                    <a:pt x="1125" y="19"/>
                  </a:lnTo>
                  <a:lnTo>
                    <a:pt x="1015" y="37"/>
                  </a:lnTo>
                  <a:lnTo>
                    <a:pt x="886" y="56"/>
                  </a:lnTo>
                  <a:lnTo>
                    <a:pt x="775" y="111"/>
                  </a:lnTo>
                  <a:lnTo>
                    <a:pt x="664" y="148"/>
                  </a:lnTo>
                  <a:lnTo>
                    <a:pt x="554" y="222"/>
                  </a:lnTo>
                  <a:lnTo>
                    <a:pt x="462" y="295"/>
                  </a:lnTo>
                  <a:lnTo>
                    <a:pt x="369" y="369"/>
                  </a:lnTo>
                  <a:lnTo>
                    <a:pt x="296" y="461"/>
                  </a:lnTo>
                  <a:lnTo>
                    <a:pt x="222" y="553"/>
                  </a:lnTo>
                  <a:lnTo>
                    <a:pt x="148" y="664"/>
                  </a:lnTo>
                  <a:lnTo>
                    <a:pt x="93" y="775"/>
                  </a:lnTo>
                  <a:lnTo>
                    <a:pt x="56" y="885"/>
                  </a:lnTo>
                  <a:lnTo>
                    <a:pt x="19" y="1014"/>
                  </a:lnTo>
                  <a:lnTo>
                    <a:pt x="1" y="1144"/>
                  </a:lnTo>
                  <a:lnTo>
                    <a:pt x="1" y="1273"/>
                  </a:lnTo>
                  <a:lnTo>
                    <a:pt x="1" y="1402"/>
                  </a:lnTo>
                  <a:lnTo>
                    <a:pt x="19" y="1531"/>
                  </a:lnTo>
                  <a:lnTo>
                    <a:pt x="56" y="1641"/>
                  </a:lnTo>
                  <a:lnTo>
                    <a:pt x="93" y="1770"/>
                  </a:lnTo>
                  <a:lnTo>
                    <a:pt x="148" y="1881"/>
                  </a:lnTo>
                  <a:lnTo>
                    <a:pt x="204" y="1973"/>
                  </a:lnTo>
                  <a:lnTo>
                    <a:pt x="277" y="2084"/>
                  </a:lnTo>
                  <a:lnTo>
                    <a:pt x="351" y="2176"/>
                  </a:lnTo>
                  <a:lnTo>
                    <a:pt x="443" y="2250"/>
                  </a:lnTo>
                  <a:lnTo>
                    <a:pt x="535" y="2324"/>
                  </a:lnTo>
                  <a:lnTo>
                    <a:pt x="646" y="2379"/>
                  </a:lnTo>
                  <a:lnTo>
                    <a:pt x="757" y="2434"/>
                  </a:lnTo>
                  <a:lnTo>
                    <a:pt x="867" y="2489"/>
                  </a:lnTo>
                  <a:lnTo>
                    <a:pt x="996" y="2508"/>
                  </a:lnTo>
                  <a:lnTo>
                    <a:pt x="1125" y="2526"/>
                  </a:lnTo>
                  <a:lnTo>
                    <a:pt x="1254" y="2545"/>
                  </a:lnTo>
                  <a:lnTo>
                    <a:pt x="1384" y="2545"/>
                  </a:lnTo>
                  <a:lnTo>
                    <a:pt x="1513" y="2526"/>
                  </a:lnTo>
                  <a:lnTo>
                    <a:pt x="1642" y="2489"/>
                  </a:lnTo>
                  <a:lnTo>
                    <a:pt x="1752" y="2453"/>
                  </a:lnTo>
                  <a:lnTo>
                    <a:pt x="1881" y="2397"/>
                  </a:lnTo>
                  <a:lnTo>
                    <a:pt x="1974" y="2342"/>
                  </a:lnTo>
                  <a:lnTo>
                    <a:pt x="2084" y="2268"/>
                  </a:lnTo>
                  <a:lnTo>
                    <a:pt x="2176" y="2176"/>
                  </a:lnTo>
                  <a:lnTo>
                    <a:pt x="2250" y="2084"/>
                  </a:lnTo>
                  <a:lnTo>
                    <a:pt x="2324" y="1992"/>
                  </a:lnTo>
                  <a:lnTo>
                    <a:pt x="2398" y="1881"/>
                  </a:lnTo>
                  <a:lnTo>
                    <a:pt x="2453" y="1770"/>
                  </a:lnTo>
                  <a:lnTo>
                    <a:pt x="2490" y="1641"/>
                  </a:lnTo>
                  <a:lnTo>
                    <a:pt x="2508" y="1531"/>
                  </a:lnTo>
                  <a:lnTo>
                    <a:pt x="2527" y="1383"/>
                  </a:lnTo>
                  <a:lnTo>
                    <a:pt x="2545" y="1254"/>
                  </a:lnTo>
                  <a:lnTo>
                    <a:pt x="2527" y="1125"/>
                  </a:lnTo>
                  <a:lnTo>
                    <a:pt x="2508" y="996"/>
                  </a:lnTo>
                  <a:lnTo>
                    <a:pt x="2471" y="885"/>
                  </a:lnTo>
                  <a:lnTo>
                    <a:pt x="2435" y="756"/>
                  </a:lnTo>
                  <a:lnTo>
                    <a:pt x="2379" y="646"/>
                  </a:lnTo>
                  <a:lnTo>
                    <a:pt x="2324" y="553"/>
                  </a:lnTo>
                  <a:lnTo>
                    <a:pt x="2250" y="461"/>
                  </a:lnTo>
                  <a:lnTo>
                    <a:pt x="2158" y="369"/>
                  </a:lnTo>
                  <a:lnTo>
                    <a:pt x="2084" y="277"/>
                  </a:lnTo>
                  <a:lnTo>
                    <a:pt x="1974" y="222"/>
                  </a:lnTo>
                  <a:lnTo>
                    <a:pt x="1881" y="148"/>
                  </a:lnTo>
                  <a:lnTo>
                    <a:pt x="1771" y="93"/>
                  </a:lnTo>
                  <a:lnTo>
                    <a:pt x="1642" y="56"/>
                  </a:lnTo>
                  <a:lnTo>
                    <a:pt x="1531"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3" name="Google Shape;5153;p21"/>
            <p:cNvSpPr/>
            <p:nvPr/>
          </p:nvSpPr>
          <p:spPr>
            <a:xfrm>
              <a:off x="5170500" y="885750"/>
              <a:ext cx="62700" cy="62725"/>
            </a:xfrm>
            <a:custGeom>
              <a:avLst/>
              <a:gdLst/>
              <a:ahLst/>
              <a:cxnLst/>
              <a:rect l="l" t="t" r="r" b="b"/>
              <a:pathLst>
                <a:path w="2508" h="2509" extrusionOk="0">
                  <a:moveTo>
                    <a:pt x="1254" y="1"/>
                  </a:moveTo>
                  <a:lnTo>
                    <a:pt x="1125" y="19"/>
                  </a:lnTo>
                  <a:lnTo>
                    <a:pt x="1014" y="38"/>
                  </a:lnTo>
                  <a:lnTo>
                    <a:pt x="904" y="56"/>
                  </a:lnTo>
                  <a:lnTo>
                    <a:pt x="775" y="93"/>
                  </a:lnTo>
                  <a:lnTo>
                    <a:pt x="682" y="148"/>
                  </a:lnTo>
                  <a:lnTo>
                    <a:pt x="572" y="222"/>
                  </a:lnTo>
                  <a:lnTo>
                    <a:pt x="387" y="369"/>
                  </a:lnTo>
                  <a:lnTo>
                    <a:pt x="240" y="535"/>
                  </a:lnTo>
                  <a:lnTo>
                    <a:pt x="166" y="646"/>
                  </a:lnTo>
                  <a:lnTo>
                    <a:pt x="111" y="738"/>
                  </a:lnTo>
                  <a:lnTo>
                    <a:pt x="74" y="867"/>
                  </a:lnTo>
                  <a:lnTo>
                    <a:pt x="37" y="978"/>
                  </a:lnTo>
                  <a:lnTo>
                    <a:pt x="19" y="1089"/>
                  </a:lnTo>
                  <a:lnTo>
                    <a:pt x="0" y="1218"/>
                  </a:lnTo>
                  <a:lnTo>
                    <a:pt x="19" y="1347"/>
                  </a:lnTo>
                  <a:lnTo>
                    <a:pt x="19" y="1476"/>
                  </a:lnTo>
                  <a:lnTo>
                    <a:pt x="55" y="1586"/>
                  </a:lnTo>
                  <a:lnTo>
                    <a:pt x="92" y="1715"/>
                  </a:lnTo>
                  <a:lnTo>
                    <a:pt x="148" y="1826"/>
                  </a:lnTo>
                  <a:lnTo>
                    <a:pt x="203" y="1937"/>
                  </a:lnTo>
                  <a:lnTo>
                    <a:pt x="277" y="2029"/>
                  </a:lnTo>
                  <a:lnTo>
                    <a:pt x="351" y="2121"/>
                  </a:lnTo>
                  <a:lnTo>
                    <a:pt x="443" y="2213"/>
                  </a:lnTo>
                  <a:lnTo>
                    <a:pt x="535" y="2287"/>
                  </a:lnTo>
                  <a:lnTo>
                    <a:pt x="646" y="2342"/>
                  </a:lnTo>
                  <a:lnTo>
                    <a:pt x="756" y="2398"/>
                  </a:lnTo>
                  <a:lnTo>
                    <a:pt x="867" y="2453"/>
                  </a:lnTo>
                  <a:lnTo>
                    <a:pt x="977" y="2490"/>
                  </a:lnTo>
                  <a:lnTo>
                    <a:pt x="1106" y="2508"/>
                  </a:lnTo>
                  <a:lnTo>
                    <a:pt x="1365" y="2508"/>
                  </a:lnTo>
                  <a:lnTo>
                    <a:pt x="1494" y="2490"/>
                  </a:lnTo>
                  <a:lnTo>
                    <a:pt x="1604" y="2471"/>
                  </a:lnTo>
                  <a:lnTo>
                    <a:pt x="1733" y="2416"/>
                  </a:lnTo>
                  <a:lnTo>
                    <a:pt x="1844" y="2379"/>
                  </a:lnTo>
                  <a:lnTo>
                    <a:pt x="1936" y="2305"/>
                  </a:lnTo>
                  <a:lnTo>
                    <a:pt x="2047" y="2232"/>
                  </a:lnTo>
                  <a:lnTo>
                    <a:pt x="2139" y="2158"/>
                  </a:lnTo>
                  <a:lnTo>
                    <a:pt x="2213" y="2066"/>
                  </a:lnTo>
                  <a:lnTo>
                    <a:pt x="2287" y="1974"/>
                  </a:lnTo>
                  <a:lnTo>
                    <a:pt x="2360" y="1863"/>
                  </a:lnTo>
                  <a:lnTo>
                    <a:pt x="2416" y="1752"/>
                  </a:lnTo>
                  <a:lnTo>
                    <a:pt x="2452" y="1642"/>
                  </a:lnTo>
                  <a:lnTo>
                    <a:pt x="2489" y="1531"/>
                  </a:lnTo>
                  <a:lnTo>
                    <a:pt x="2508" y="1402"/>
                  </a:lnTo>
                  <a:lnTo>
                    <a:pt x="2508" y="1273"/>
                  </a:lnTo>
                  <a:lnTo>
                    <a:pt x="2508" y="1144"/>
                  </a:lnTo>
                  <a:lnTo>
                    <a:pt x="2489" y="1015"/>
                  </a:lnTo>
                  <a:lnTo>
                    <a:pt x="2452" y="904"/>
                  </a:lnTo>
                  <a:lnTo>
                    <a:pt x="2416" y="775"/>
                  </a:lnTo>
                  <a:lnTo>
                    <a:pt x="2360" y="664"/>
                  </a:lnTo>
                  <a:lnTo>
                    <a:pt x="2305" y="572"/>
                  </a:lnTo>
                  <a:lnTo>
                    <a:pt x="2231" y="462"/>
                  </a:lnTo>
                  <a:lnTo>
                    <a:pt x="2157" y="369"/>
                  </a:lnTo>
                  <a:lnTo>
                    <a:pt x="2065" y="296"/>
                  </a:lnTo>
                  <a:lnTo>
                    <a:pt x="1955" y="222"/>
                  </a:lnTo>
                  <a:lnTo>
                    <a:pt x="1862" y="167"/>
                  </a:lnTo>
                  <a:lnTo>
                    <a:pt x="1752" y="111"/>
                  </a:lnTo>
                  <a:lnTo>
                    <a:pt x="1641" y="56"/>
                  </a:lnTo>
                  <a:lnTo>
                    <a:pt x="1512" y="38"/>
                  </a:lnTo>
                  <a:lnTo>
                    <a:pt x="1383"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4" name="Google Shape;5154;p21"/>
            <p:cNvSpPr/>
            <p:nvPr/>
          </p:nvSpPr>
          <p:spPr>
            <a:xfrm>
              <a:off x="4936800" y="352425"/>
              <a:ext cx="62700" cy="62725"/>
            </a:xfrm>
            <a:custGeom>
              <a:avLst/>
              <a:gdLst/>
              <a:ahLst/>
              <a:cxnLst/>
              <a:rect l="l" t="t" r="r" b="b"/>
              <a:pathLst>
                <a:path w="2508" h="2509" extrusionOk="0">
                  <a:moveTo>
                    <a:pt x="1143" y="1"/>
                  </a:moveTo>
                  <a:lnTo>
                    <a:pt x="1014" y="19"/>
                  </a:lnTo>
                  <a:lnTo>
                    <a:pt x="885" y="38"/>
                  </a:lnTo>
                  <a:lnTo>
                    <a:pt x="774" y="93"/>
                  </a:lnTo>
                  <a:lnTo>
                    <a:pt x="664" y="130"/>
                  </a:lnTo>
                  <a:lnTo>
                    <a:pt x="553" y="203"/>
                  </a:lnTo>
                  <a:lnTo>
                    <a:pt x="461" y="277"/>
                  </a:lnTo>
                  <a:lnTo>
                    <a:pt x="369" y="351"/>
                  </a:lnTo>
                  <a:lnTo>
                    <a:pt x="295" y="443"/>
                  </a:lnTo>
                  <a:lnTo>
                    <a:pt x="221" y="535"/>
                  </a:lnTo>
                  <a:lnTo>
                    <a:pt x="148" y="646"/>
                  </a:lnTo>
                  <a:lnTo>
                    <a:pt x="92" y="757"/>
                  </a:lnTo>
                  <a:lnTo>
                    <a:pt x="55" y="867"/>
                  </a:lnTo>
                  <a:lnTo>
                    <a:pt x="18" y="996"/>
                  </a:lnTo>
                  <a:lnTo>
                    <a:pt x="0" y="1107"/>
                  </a:lnTo>
                  <a:lnTo>
                    <a:pt x="0" y="1236"/>
                  </a:lnTo>
                  <a:lnTo>
                    <a:pt x="0" y="1365"/>
                  </a:lnTo>
                  <a:lnTo>
                    <a:pt x="18" y="1494"/>
                  </a:lnTo>
                  <a:lnTo>
                    <a:pt x="55" y="1605"/>
                  </a:lnTo>
                  <a:lnTo>
                    <a:pt x="92" y="1715"/>
                  </a:lnTo>
                  <a:lnTo>
                    <a:pt x="148" y="1826"/>
                  </a:lnTo>
                  <a:lnTo>
                    <a:pt x="203" y="1937"/>
                  </a:lnTo>
                  <a:lnTo>
                    <a:pt x="350" y="2121"/>
                  </a:lnTo>
                  <a:lnTo>
                    <a:pt x="535" y="2269"/>
                  </a:lnTo>
                  <a:lnTo>
                    <a:pt x="627" y="2324"/>
                  </a:lnTo>
                  <a:lnTo>
                    <a:pt x="738" y="2379"/>
                  </a:lnTo>
                  <a:lnTo>
                    <a:pt x="848" y="2435"/>
                  </a:lnTo>
                  <a:lnTo>
                    <a:pt x="959" y="2471"/>
                  </a:lnTo>
                  <a:lnTo>
                    <a:pt x="1088" y="2490"/>
                  </a:lnTo>
                  <a:lnTo>
                    <a:pt x="1199" y="2508"/>
                  </a:lnTo>
                  <a:lnTo>
                    <a:pt x="1328" y="2490"/>
                  </a:lnTo>
                  <a:lnTo>
                    <a:pt x="1457" y="2490"/>
                  </a:lnTo>
                  <a:lnTo>
                    <a:pt x="1586" y="2453"/>
                  </a:lnTo>
                  <a:lnTo>
                    <a:pt x="1696" y="2416"/>
                  </a:lnTo>
                  <a:lnTo>
                    <a:pt x="1807" y="2361"/>
                  </a:lnTo>
                  <a:lnTo>
                    <a:pt x="1918" y="2305"/>
                  </a:lnTo>
                  <a:lnTo>
                    <a:pt x="2010" y="2232"/>
                  </a:lnTo>
                  <a:lnTo>
                    <a:pt x="2102" y="2158"/>
                  </a:lnTo>
                  <a:lnTo>
                    <a:pt x="2194" y="2066"/>
                  </a:lnTo>
                  <a:lnTo>
                    <a:pt x="2268" y="1974"/>
                  </a:lnTo>
                  <a:lnTo>
                    <a:pt x="2342" y="1881"/>
                  </a:lnTo>
                  <a:lnTo>
                    <a:pt x="2397" y="1771"/>
                  </a:lnTo>
                  <a:lnTo>
                    <a:pt x="2434" y="1642"/>
                  </a:lnTo>
                  <a:lnTo>
                    <a:pt x="2471" y="1531"/>
                  </a:lnTo>
                  <a:lnTo>
                    <a:pt x="2489" y="1402"/>
                  </a:lnTo>
                  <a:lnTo>
                    <a:pt x="2508" y="1273"/>
                  </a:lnTo>
                  <a:lnTo>
                    <a:pt x="2508" y="1144"/>
                  </a:lnTo>
                  <a:lnTo>
                    <a:pt x="2489" y="1015"/>
                  </a:lnTo>
                  <a:lnTo>
                    <a:pt x="2452" y="904"/>
                  </a:lnTo>
                  <a:lnTo>
                    <a:pt x="2415" y="794"/>
                  </a:lnTo>
                  <a:lnTo>
                    <a:pt x="2360" y="683"/>
                  </a:lnTo>
                  <a:lnTo>
                    <a:pt x="2305" y="572"/>
                  </a:lnTo>
                  <a:lnTo>
                    <a:pt x="2231" y="462"/>
                  </a:lnTo>
                  <a:lnTo>
                    <a:pt x="2157" y="369"/>
                  </a:lnTo>
                  <a:lnTo>
                    <a:pt x="2065" y="296"/>
                  </a:lnTo>
                  <a:lnTo>
                    <a:pt x="1973" y="222"/>
                  </a:lnTo>
                  <a:lnTo>
                    <a:pt x="1862" y="148"/>
                  </a:lnTo>
                  <a:lnTo>
                    <a:pt x="1752" y="93"/>
                  </a:lnTo>
                  <a:lnTo>
                    <a:pt x="1641" y="56"/>
                  </a:lnTo>
                  <a:lnTo>
                    <a:pt x="1512" y="19"/>
                  </a:lnTo>
                  <a:lnTo>
                    <a:pt x="14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5" name="Google Shape;5155;p21"/>
            <p:cNvSpPr/>
            <p:nvPr/>
          </p:nvSpPr>
          <p:spPr>
            <a:xfrm>
              <a:off x="4987950" y="526200"/>
              <a:ext cx="62725" cy="62725"/>
            </a:xfrm>
            <a:custGeom>
              <a:avLst/>
              <a:gdLst/>
              <a:ahLst/>
              <a:cxnLst/>
              <a:rect l="l" t="t" r="r" b="b"/>
              <a:pathLst>
                <a:path w="2509" h="2509" extrusionOk="0">
                  <a:moveTo>
                    <a:pt x="1144" y="1"/>
                  </a:moveTo>
                  <a:lnTo>
                    <a:pt x="1015" y="19"/>
                  </a:lnTo>
                  <a:lnTo>
                    <a:pt x="904" y="56"/>
                  </a:lnTo>
                  <a:lnTo>
                    <a:pt x="794" y="93"/>
                  </a:lnTo>
                  <a:lnTo>
                    <a:pt x="683" y="148"/>
                  </a:lnTo>
                  <a:lnTo>
                    <a:pt x="572" y="204"/>
                  </a:lnTo>
                  <a:lnTo>
                    <a:pt x="388" y="351"/>
                  </a:lnTo>
                  <a:lnTo>
                    <a:pt x="240" y="536"/>
                  </a:lnTo>
                  <a:lnTo>
                    <a:pt x="167" y="628"/>
                  </a:lnTo>
                  <a:lnTo>
                    <a:pt x="111" y="738"/>
                  </a:lnTo>
                  <a:lnTo>
                    <a:pt x="74" y="849"/>
                  </a:lnTo>
                  <a:lnTo>
                    <a:pt x="38" y="960"/>
                  </a:lnTo>
                  <a:lnTo>
                    <a:pt x="19" y="1089"/>
                  </a:lnTo>
                  <a:lnTo>
                    <a:pt x="1" y="1218"/>
                  </a:lnTo>
                  <a:lnTo>
                    <a:pt x="1" y="1347"/>
                  </a:lnTo>
                  <a:lnTo>
                    <a:pt x="19" y="1457"/>
                  </a:lnTo>
                  <a:lnTo>
                    <a:pt x="56" y="1587"/>
                  </a:lnTo>
                  <a:lnTo>
                    <a:pt x="93" y="1697"/>
                  </a:lnTo>
                  <a:lnTo>
                    <a:pt x="130" y="1808"/>
                  </a:lnTo>
                  <a:lnTo>
                    <a:pt x="203" y="1918"/>
                  </a:lnTo>
                  <a:lnTo>
                    <a:pt x="259" y="2029"/>
                  </a:lnTo>
                  <a:lnTo>
                    <a:pt x="351" y="2121"/>
                  </a:lnTo>
                  <a:lnTo>
                    <a:pt x="425" y="2195"/>
                  </a:lnTo>
                  <a:lnTo>
                    <a:pt x="535" y="2269"/>
                  </a:lnTo>
                  <a:lnTo>
                    <a:pt x="628" y="2343"/>
                  </a:lnTo>
                  <a:lnTo>
                    <a:pt x="738" y="2398"/>
                  </a:lnTo>
                  <a:lnTo>
                    <a:pt x="849" y="2453"/>
                  </a:lnTo>
                  <a:lnTo>
                    <a:pt x="978" y="2472"/>
                  </a:lnTo>
                  <a:lnTo>
                    <a:pt x="1107" y="2508"/>
                  </a:lnTo>
                  <a:lnTo>
                    <a:pt x="1347" y="2508"/>
                  </a:lnTo>
                  <a:lnTo>
                    <a:pt x="1476" y="2490"/>
                  </a:lnTo>
                  <a:lnTo>
                    <a:pt x="1605" y="2472"/>
                  </a:lnTo>
                  <a:lnTo>
                    <a:pt x="1715" y="2416"/>
                  </a:lnTo>
                  <a:lnTo>
                    <a:pt x="1826" y="2379"/>
                  </a:lnTo>
                  <a:lnTo>
                    <a:pt x="1937" y="2306"/>
                  </a:lnTo>
                  <a:lnTo>
                    <a:pt x="2029" y="2232"/>
                  </a:lnTo>
                  <a:lnTo>
                    <a:pt x="2121" y="2158"/>
                  </a:lnTo>
                  <a:lnTo>
                    <a:pt x="2213" y="2066"/>
                  </a:lnTo>
                  <a:lnTo>
                    <a:pt x="2287" y="1974"/>
                  </a:lnTo>
                  <a:lnTo>
                    <a:pt x="2342" y="1882"/>
                  </a:lnTo>
                  <a:lnTo>
                    <a:pt x="2398" y="1771"/>
                  </a:lnTo>
                  <a:lnTo>
                    <a:pt x="2453" y="1642"/>
                  </a:lnTo>
                  <a:lnTo>
                    <a:pt x="2490" y="1531"/>
                  </a:lnTo>
                  <a:lnTo>
                    <a:pt x="2508" y="1402"/>
                  </a:lnTo>
                  <a:lnTo>
                    <a:pt x="2508" y="1273"/>
                  </a:lnTo>
                  <a:lnTo>
                    <a:pt x="2508" y="1144"/>
                  </a:lnTo>
                  <a:lnTo>
                    <a:pt x="2490" y="1015"/>
                  </a:lnTo>
                  <a:lnTo>
                    <a:pt x="2453" y="904"/>
                  </a:lnTo>
                  <a:lnTo>
                    <a:pt x="2416" y="775"/>
                  </a:lnTo>
                  <a:lnTo>
                    <a:pt x="2361" y="665"/>
                  </a:lnTo>
                  <a:lnTo>
                    <a:pt x="2305" y="572"/>
                  </a:lnTo>
                  <a:lnTo>
                    <a:pt x="2232" y="462"/>
                  </a:lnTo>
                  <a:lnTo>
                    <a:pt x="2158" y="388"/>
                  </a:lnTo>
                  <a:lnTo>
                    <a:pt x="2066" y="296"/>
                  </a:lnTo>
                  <a:lnTo>
                    <a:pt x="1955" y="222"/>
                  </a:lnTo>
                  <a:lnTo>
                    <a:pt x="1863" y="167"/>
                  </a:lnTo>
                  <a:lnTo>
                    <a:pt x="1752" y="111"/>
                  </a:lnTo>
                  <a:lnTo>
                    <a:pt x="1642" y="56"/>
                  </a:lnTo>
                  <a:lnTo>
                    <a:pt x="1513" y="38"/>
                  </a:lnTo>
                  <a:lnTo>
                    <a:pt x="1384"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6" name="Google Shape;5156;p21"/>
            <p:cNvSpPr/>
            <p:nvPr/>
          </p:nvSpPr>
          <p:spPr>
            <a:xfrm>
              <a:off x="5444750" y="1179850"/>
              <a:ext cx="62725" cy="62700"/>
            </a:xfrm>
            <a:custGeom>
              <a:avLst/>
              <a:gdLst/>
              <a:ahLst/>
              <a:cxnLst/>
              <a:rect l="l" t="t" r="r" b="b"/>
              <a:pathLst>
                <a:path w="2509" h="2508" extrusionOk="0">
                  <a:moveTo>
                    <a:pt x="1107" y="0"/>
                  </a:moveTo>
                  <a:lnTo>
                    <a:pt x="997" y="19"/>
                  </a:lnTo>
                  <a:lnTo>
                    <a:pt x="867" y="56"/>
                  </a:lnTo>
                  <a:lnTo>
                    <a:pt x="757" y="111"/>
                  </a:lnTo>
                  <a:lnTo>
                    <a:pt x="646" y="148"/>
                  </a:lnTo>
                  <a:lnTo>
                    <a:pt x="536" y="221"/>
                  </a:lnTo>
                  <a:lnTo>
                    <a:pt x="443" y="295"/>
                  </a:lnTo>
                  <a:lnTo>
                    <a:pt x="351" y="369"/>
                  </a:lnTo>
                  <a:lnTo>
                    <a:pt x="277" y="461"/>
                  </a:lnTo>
                  <a:lnTo>
                    <a:pt x="204" y="572"/>
                  </a:lnTo>
                  <a:lnTo>
                    <a:pt x="148" y="664"/>
                  </a:lnTo>
                  <a:lnTo>
                    <a:pt x="93" y="775"/>
                  </a:lnTo>
                  <a:lnTo>
                    <a:pt x="56" y="904"/>
                  </a:lnTo>
                  <a:lnTo>
                    <a:pt x="19" y="1014"/>
                  </a:lnTo>
                  <a:lnTo>
                    <a:pt x="1" y="1143"/>
                  </a:lnTo>
                  <a:lnTo>
                    <a:pt x="1" y="1272"/>
                  </a:lnTo>
                  <a:lnTo>
                    <a:pt x="1" y="1402"/>
                  </a:lnTo>
                  <a:lnTo>
                    <a:pt x="19" y="1512"/>
                  </a:lnTo>
                  <a:lnTo>
                    <a:pt x="56" y="1641"/>
                  </a:lnTo>
                  <a:lnTo>
                    <a:pt x="93" y="1752"/>
                  </a:lnTo>
                  <a:lnTo>
                    <a:pt x="148" y="1862"/>
                  </a:lnTo>
                  <a:lnTo>
                    <a:pt x="222" y="1955"/>
                  </a:lnTo>
                  <a:lnTo>
                    <a:pt x="370" y="2139"/>
                  </a:lnTo>
                  <a:lnTo>
                    <a:pt x="554" y="2287"/>
                  </a:lnTo>
                  <a:lnTo>
                    <a:pt x="646" y="2342"/>
                  </a:lnTo>
                  <a:lnTo>
                    <a:pt x="757" y="2397"/>
                  </a:lnTo>
                  <a:lnTo>
                    <a:pt x="867" y="2452"/>
                  </a:lnTo>
                  <a:lnTo>
                    <a:pt x="978" y="2471"/>
                  </a:lnTo>
                  <a:lnTo>
                    <a:pt x="1107" y="2489"/>
                  </a:lnTo>
                  <a:lnTo>
                    <a:pt x="1236" y="2508"/>
                  </a:lnTo>
                  <a:lnTo>
                    <a:pt x="1365" y="2508"/>
                  </a:lnTo>
                  <a:lnTo>
                    <a:pt x="1476" y="2489"/>
                  </a:lnTo>
                  <a:lnTo>
                    <a:pt x="1605" y="2452"/>
                  </a:lnTo>
                  <a:lnTo>
                    <a:pt x="1716" y="2416"/>
                  </a:lnTo>
                  <a:lnTo>
                    <a:pt x="1826" y="2360"/>
                  </a:lnTo>
                  <a:lnTo>
                    <a:pt x="1937" y="2305"/>
                  </a:lnTo>
                  <a:lnTo>
                    <a:pt x="2029" y="2231"/>
                  </a:lnTo>
                  <a:lnTo>
                    <a:pt x="2121" y="2139"/>
                  </a:lnTo>
                  <a:lnTo>
                    <a:pt x="2213" y="2065"/>
                  </a:lnTo>
                  <a:lnTo>
                    <a:pt x="2287" y="1955"/>
                  </a:lnTo>
                  <a:lnTo>
                    <a:pt x="2343" y="1862"/>
                  </a:lnTo>
                  <a:lnTo>
                    <a:pt x="2398" y="1752"/>
                  </a:lnTo>
                  <a:lnTo>
                    <a:pt x="2435" y="1641"/>
                  </a:lnTo>
                  <a:lnTo>
                    <a:pt x="2472" y="1512"/>
                  </a:lnTo>
                  <a:lnTo>
                    <a:pt x="2490" y="1383"/>
                  </a:lnTo>
                  <a:lnTo>
                    <a:pt x="2508" y="1254"/>
                  </a:lnTo>
                  <a:lnTo>
                    <a:pt x="2490" y="1125"/>
                  </a:lnTo>
                  <a:lnTo>
                    <a:pt x="2472" y="1014"/>
                  </a:lnTo>
                  <a:lnTo>
                    <a:pt x="2453" y="885"/>
                  </a:lnTo>
                  <a:lnTo>
                    <a:pt x="2398" y="775"/>
                  </a:lnTo>
                  <a:lnTo>
                    <a:pt x="2361" y="664"/>
                  </a:lnTo>
                  <a:lnTo>
                    <a:pt x="2287" y="553"/>
                  </a:lnTo>
                  <a:lnTo>
                    <a:pt x="2213" y="461"/>
                  </a:lnTo>
                  <a:lnTo>
                    <a:pt x="2140" y="369"/>
                  </a:lnTo>
                  <a:lnTo>
                    <a:pt x="2048" y="295"/>
                  </a:lnTo>
                  <a:lnTo>
                    <a:pt x="1955" y="221"/>
                  </a:lnTo>
                  <a:lnTo>
                    <a:pt x="1845" y="148"/>
                  </a:lnTo>
                  <a:lnTo>
                    <a:pt x="1734" y="92"/>
                  </a:lnTo>
                  <a:lnTo>
                    <a:pt x="1623" y="56"/>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7" name="Google Shape;5157;p21"/>
            <p:cNvSpPr/>
            <p:nvPr/>
          </p:nvSpPr>
          <p:spPr>
            <a:xfrm>
              <a:off x="5895575" y="1422300"/>
              <a:ext cx="62700" cy="62725"/>
            </a:xfrm>
            <a:custGeom>
              <a:avLst/>
              <a:gdLst/>
              <a:ahLst/>
              <a:cxnLst/>
              <a:rect l="l" t="t" r="r" b="b"/>
              <a:pathLst>
                <a:path w="2508" h="2509" extrusionOk="0">
                  <a:moveTo>
                    <a:pt x="1180" y="1"/>
                  </a:moveTo>
                  <a:lnTo>
                    <a:pt x="1051" y="19"/>
                  </a:lnTo>
                  <a:lnTo>
                    <a:pt x="941" y="38"/>
                  </a:lnTo>
                  <a:lnTo>
                    <a:pt x="812" y="74"/>
                  </a:lnTo>
                  <a:lnTo>
                    <a:pt x="701" y="130"/>
                  </a:lnTo>
                  <a:lnTo>
                    <a:pt x="590" y="185"/>
                  </a:lnTo>
                  <a:lnTo>
                    <a:pt x="498" y="259"/>
                  </a:lnTo>
                  <a:lnTo>
                    <a:pt x="406" y="333"/>
                  </a:lnTo>
                  <a:lnTo>
                    <a:pt x="314" y="425"/>
                  </a:lnTo>
                  <a:lnTo>
                    <a:pt x="240" y="517"/>
                  </a:lnTo>
                  <a:lnTo>
                    <a:pt x="166" y="609"/>
                  </a:lnTo>
                  <a:lnTo>
                    <a:pt x="111" y="720"/>
                  </a:lnTo>
                  <a:lnTo>
                    <a:pt x="74" y="830"/>
                  </a:lnTo>
                  <a:lnTo>
                    <a:pt x="37" y="959"/>
                  </a:lnTo>
                  <a:lnTo>
                    <a:pt x="0" y="1089"/>
                  </a:lnTo>
                  <a:lnTo>
                    <a:pt x="0" y="1218"/>
                  </a:lnTo>
                  <a:lnTo>
                    <a:pt x="0" y="1347"/>
                  </a:lnTo>
                  <a:lnTo>
                    <a:pt x="19" y="1476"/>
                  </a:lnTo>
                  <a:lnTo>
                    <a:pt x="37" y="1586"/>
                  </a:lnTo>
                  <a:lnTo>
                    <a:pt x="74" y="1715"/>
                  </a:lnTo>
                  <a:lnTo>
                    <a:pt x="129" y="1826"/>
                  </a:lnTo>
                  <a:lnTo>
                    <a:pt x="185" y="1918"/>
                  </a:lnTo>
                  <a:lnTo>
                    <a:pt x="259" y="2029"/>
                  </a:lnTo>
                  <a:lnTo>
                    <a:pt x="332" y="2121"/>
                  </a:lnTo>
                  <a:lnTo>
                    <a:pt x="424" y="2195"/>
                  </a:lnTo>
                  <a:lnTo>
                    <a:pt x="517" y="2287"/>
                  </a:lnTo>
                  <a:lnTo>
                    <a:pt x="627" y="2342"/>
                  </a:lnTo>
                  <a:lnTo>
                    <a:pt x="738" y="2398"/>
                  </a:lnTo>
                  <a:lnTo>
                    <a:pt x="849" y="2453"/>
                  </a:lnTo>
                  <a:lnTo>
                    <a:pt x="959" y="2490"/>
                  </a:lnTo>
                  <a:lnTo>
                    <a:pt x="1088" y="2508"/>
                  </a:lnTo>
                  <a:lnTo>
                    <a:pt x="1346" y="2508"/>
                  </a:lnTo>
                  <a:lnTo>
                    <a:pt x="1475" y="2490"/>
                  </a:lnTo>
                  <a:lnTo>
                    <a:pt x="1586" y="2471"/>
                  </a:lnTo>
                  <a:lnTo>
                    <a:pt x="1697" y="2435"/>
                  </a:lnTo>
                  <a:lnTo>
                    <a:pt x="1807" y="2379"/>
                  </a:lnTo>
                  <a:lnTo>
                    <a:pt x="1918" y="2324"/>
                  </a:lnTo>
                  <a:lnTo>
                    <a:pt x="2010" y="2250"/>
                  </a:lnTo>
                  <a:lnTo>
                    <a:pt x="2102" y="2176"/>
                  </a:lnTo>
                  <a:lnTo>
                    <a:pt x="2195" y="2103"/>
                  </a:lnTo>
                  <a:lnTo>
                    <a:pt x="2268" y="2010"/>
                  </a:lnTo>
                  <a:lnTo>
                    <a:pt x="2324" y="1900"/>
                  </a:lnTo>
                  <a:lnTo>
                    <a:pt x="2379" y="1808"/>
                  </a:lnTo>
                  <a:lnTo>
                    <a:pt x="2434" y="1697"/>
                  </a:lnTo>
                  <a:lnTo>
                    <a:pt x="2471" y="1568"/>
                  </a:lnTo>
                  <a:lnTo>
                    <a:pt x="2490" y="1457"/>
                  </a:lnTo>
                  <a:lnTo>
                    <a:pt x="2508" y="1328"/>
                  </a:lnTo>
                  <a:lnTo>
                    <a:pt x="2508" y="1199"/>
                  </a:lnTo>
                  <a:lnTo>
                    <a:pt x="2490" y="1070"/>
                  </a:lnTo>
                  <a:lnTo>
                    <a:pt x="2471" y="959"/>
                  </a:lnTo>
                  <a:lnTo>
                    <a:pt x="2434" y="830"/>
                  </a:lnTo>
                  <a:lnTo>
                    <a:pt x="2379" y="720"/>
                  </a:lnTo>
                  <a:lnTo>
                    <a:pt x="2324" y="609"/>
                  </a:lnTo>
                  <a:lnTo>
                    <a:pt x="2268" y="517"/>
                  </a:lnTo>
                  <a:lnTo>
                    <a:pt x="2195" y="425"/>
                  </a:lnTo>
                  <a:lnTo>
                    <a:pt x="2102" y="333"/>
                  </a:lnTo>
                  <a:lnTo>
                    <a:pt x="2010" y="259"/>
                  </a:lnTo>
                  <a:lnTo>
                    <a:pt x="1899" y="185"/>
                  </a:lnTo>
                  <a:lnTo>
                    <a:pt x="1807" y="130"/>
                  </a:lnTo>
                  <a:lnTo>
                    <a:pt x="1678" y="74"/>
                  </a:lnTo>
                  <a:lnTo>
                    <a:pt x="1568" y="38"/>
                  </a:lnTo>
                  <a:lnTo>
                    <a:pt x="1439" y="19"/>
                  </a:lnTo>
                  <a:lnTo>
                    <a:pt x="13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8" name="Google Shape;5158;p21"/>
            <p:cNvSpPr/>
            <p:nvPr/>
          </p:nvSpPr>
          <p:spPr>
            <a:xfrm>
              <a:off x="6292000" y="1493750"/>
              <a:ext cx="63175" cy="62725"/>
            </a:xfrm>
            <a:custGeom>
              <a:avLst/>
              <a:gdLst/>
              <a:ahLst/>
              <a:cxnLst/>
              <a:rect l="l" t="t" r="r" b="b"/>
              <a:pathLst>
                <a:path w="2527" h="2509" extrusionOk="0">
                  <a:moveTo>
                    <a:pt x="1125" y="1"/>
                  </a:moveTo>
                  <a:lnTo>
                    <a:pt x="996" y="19"/>
                  </a:lnTo>
                  <a:lnTo>
                    <a:pt x="885" y="56"/>
                  </a:lnTo>
                  <a:lnTo>
                    <a:pt x="775" y="93"/>
                  </a:lnTo>
                  <a:lnTo>
                    <a:pt x="664" y="148"/>
                  </a:lnTo>
                  <a:lnTo>
                    <a:pt x="572" y="203"/>
                  </a:lnTo>
                  <a:lnTo>
                    <a:pt x="461" y="277"/>
                  </a:lnTo>
                  <a:lnTo>
                    <a:pt x="387" y="351"/>
                  </a:lnTo>
                  <a:lnTo>
                    <a:pt x="295" y="443"/>
                  </a:lnTo>
                  <a:lnTo>
                    <a:pt x="221" y="535"/>
                  </a:lnTo>
                  <a:lnTo>
                    <a:pt x="166" y="646"/>
                  </a:lnTo>
                  <a:lnTo>
                    <a:pt x="111" y="738"/>
                  </a:lnTo>
                  <a:lnTo>
                    <a:pt x="74" y="849"/>
                  </a:lnTo>
                  <a:lnTo>
                    <a:pt x="37" y="978"/>
                  </a:lnTo>
                  <a:lnTo>
                    <a:pt x="19" y="1088"/>
                  </a:lnTo>
                  <a:lnTo>
                    <a:pt x="0" y="1218"/>
                  </a:lnTo>
                  <a:lnTo>
                    <a:pt x="19" y="1347"/>
                  </a:lnTo>
                  <a:lnTo>
                    <a:pt x="19" y="1476"/>
                  </a:lnTo>
                  <a:lnTo>
                    <a:pt x="55" y="1605"/>
                  </a:lnTo>
                  <a:lnTo>
                    <a:pt x="92" y="1715"/>
                  </a:lnTo>
                  <a:lnTo>
                    <a:pt x="148" y="1826"/>
                  </a:lnTo>
                  <a:lnTo>
                    <a:pt x="203" y="1937"/>
                  </a:lnTo>
                  <a:lnTo>
                    <a:pt x="277" y="2029"/>
                  </a:lnTo>
                  <a:lnTo>
                    <a:pt x="350" y="2121"/>
                  </a:lnTo>
                  <a:lnTo>
                    <a:pt x="443" y="2213"/>
                  </a:lnTo>
                  <a:lnTo>
                    <a:pt x="535" y="2287"/>
                  </a:lnTo>
                  <a:lnTo>
                    <a:pt x="646" y="2342"/>
                  </a:lnTo>
                  <a:lnTo>
                    <a:pt x="756" y="2398"/>
                  </a:lnTo>
                  <a:lnTo>
                    <a:pt x="867" y="2453"/>
                  </a:lnTo>
                  <a:lnTo>
                    <a:pt x="996" y="2471"/>
                  </a:lnTo>
                  <a:lnTo>
                    <a:pt x="1125" y="2508"/>
                  </a:lnTo>
                  <a:lnTo>
                    <a:pt x="1383" y="2508"/>
                  </a:lnTo>
                  <a:lnTo>
                    <a:pt x="1494" y="2490"/>
                  </a:lnTo>
                  <a:lnTo>
                    <a:pt x="1623" y="2453"/>
                  </a:lnTo>
                  <a:lnTo>
                    <a:pt x="1733" y="2416"/>
                  </a:lnTo>
                  <a:lnTo>
                    <a:pt x="1844" y="2361"/>
                  </a:lnTo>
                  <a:lnTo>
                    <a:pt x="1955" y="2305"/>
                  </a:lnTo>
                  <a:lnTo>
                    <a:pt x="2047" y="2232"/>
                  </a:lnTo>
                  <a:lnTo>
                    <a:pt x="2139" y="2139"/>
                  </a:lnTo>
                  <a:lnTo>
                    <a:pt x="2231" y="2066"/>
                  </a:lnTo>
                  <a:lnTo>
                    <a:pt x="2305" y="1955"/>
                  </a:lnTo>
                  <a:lnTo>
                    <a:pt x="2360" y="1863"/>
                  </a:lnTo>
                  <a:lnTo>
                    <a:pt x="2416" y="1752"/>
                  </a:lnTo>
                  <a:lnTo>
                    <a:pt x="2452" y="1642"/>
                  </a:lnTo>
                  <a:lnTo>
                    <a:pt x="2489" y="1513"/>
                  </a:lnTo>
                  <a:lnTo>
                    <a:pt x="2508" y="1383"/>
                  </a:lnTo>
                  <a:lnTo>
                    <a:pt x="2526" y="1254"/>
                  </a:lnTo>
                  <a:lnTo>
                    <a:pt x="2508" y="1125"/>
                  </a:lnTo>
                  <a:lnTo>
                    <a:pt x="2489" y="996"/>
                  </a:lnTo>
                  <a:lnTo>
                    <a:pt x="2471" y="886"/>
                  </a:lnTo>
                  <a:lnTo>
                    <a:pt x="2416" y="757"/>
                  </a:lnTo>
                  <a:lnTo>
                    <a:pt x="2360" y="646"/>
                  </a:lnTo>
                  <a:lnTo>
                    <a:pt x="2305" y="554"/>
                  </a:lnTo>
                  <a:lnTo>
                    <a:pt x="2231" y="443"/>
                  </a:lnTo>
                  <a:lnTo>
                    <a:pt x="2157" y="369"/>
                  </a:lnTo>
                  <a:lnTo>
                    <a:pt x="2065" y="277"/>
                  </a:lnTo>
                  <a:lnTo>
                    <a:pt x="1955" y="203"/>
                  </a:lnTo>
                  <a:lnTo>
                    <a:pt x="1862" y="148"/>
                  </a:lnTo>
                  <a:lnTo>
                    <a:pt x="1752" y="93"/>
                  </a:lnTo>
                  <a:lnTo>
                    <a:pt x="1623" y="56"/>
                  </a:lnTo>
                  <a:lnTo>
                    <a:pt x="1512"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9" name="Google Shape;5159;p21"/>
            <p:cNvSpPr/>
            <p:nvPr/>
          </p:nvSpPr>
          <p:spPr>
            <a:xfrm>
              <a:off x="5302325" y="1071525"/>
              <a:ext cx="62250" cy="62250"/>
            </a:xfrm>
            <a:custGeom>
              <a:avLst/>
              <a:gdLst/>
              <a:ahLst/>
              <a:cxnLst/>
              <a:rect l="l" t="t" r="r" b="b"/>
              <a:pathLst>
                <a:path w="2490" h="2490" extrusionOk="0">
                  <a:moveTo>
                    <a:pt x="1236" y="0"/>
                  </a:moveTo>
                  <a:lnTo>
                    <a:pt x="1107" y="19"/>
                  </a:lnTo>
                  <a:lnTo>
                    <a:pt x="996" y="37"/>
                  </a:lnTo>
                  <a:lnTo>
                    <a:pt x="867" y="56"/>
                  </a:lnTo>
                  <a:lnTo>
                    <a:pt x="756" y="111"/>
                  </a:lnTo>
                  <a:lnTo>
                    <a:pt x="646" y="166"/>
                  </a:lnTo>
                  <a:lnTo>
                    <a:pt x="554" y="222"/>
                  </a:lnTo>
                  <a:lnTo>
                    <a:pt x="369" y="369"/>
                  </a:lnTo>
                  <a:lnTo>
                    <a:pt x="222" y="553"/>
                  </a:lnTo>
                  <a:lnTo>
                    <a:pt x="148" y="664"/>
                  </a:lnTo>
                  <a:lnTo>
                    <a:pt x="93" y="775"/>
                  </a:lnTo>
                  <a:lnTo>
                    <a:pt x="56" y="885"/>
                  </a:lnTo>
                  <a:lnTo>
                    <a:pt x="19" y="996"/>
                  </a:lnTo>
                  <a:lnTo>
                    <a:pt x="0" y="1125"/>
                  </a:lnTo>
                  <a:lnTo>
                    <a:pt x="0" y="1236"/>
                  </a:lnTo>
                  <a:lnTo>
                    <a:pt x="0" y="1365"/>
                  </a:lnTo>
                  <a:lnTo>
                    <a:pt x="19" y="1494"/>
                  </a:lnTo>
                  <a:lnTo>
                    <a:pt x="56" y="1604"/>
                  </a:lnTo>
                  <a:lnTo>
                    <a:pt x="93" y="1715"/>
                  </a:lnTo>
                  <a:lnTo>
                    <a:pt x="148" y="1826"/>
                  </a:lnTo>
                  <a:lnTo>
                    <a:pt x="203" y="1918"/>
                  </a:lnTo>
                  <a:lnTo>
                    <a:pt x="351" y="2102"/>
                  </a:lnTo>
                  <a:lnTo>
                    <a:pt x="535" y="2268"/>
                  </a:lnTo>
                  <a:lnTo>
                    <a:pt x="646" y="2323"/>
                  </a:lnTo>
                  <a:lnTo>
                    <a:pt x="738" y="2379"/>
                  </a:lnTo>
                  <a:lnTo>
                    <a:pt x="867" y="2434"/>
                  </a:lnTo>
                  <a:lnTo>
                    <a:pt x="978" y="2453"/>
                  </a:lnTo>
                  <a:lnTo>
                    <a:pt x="1088" y="2489"/>
                  </a:lnTo>
                  <a:lnTo>
                    <a:pt x="1346" y="2489"/>
                  </a:lnTo>
                  <a:lnTo>
                    <a:pt x="1476" y="2471"/>
                  </a:lnTo>
                  <a:lnTo>
                    <a:pt x="1586" y="2434"/>
                  </a:lnTo>
                  <a:lnTo>
                    <a:pt x="1715" y="2397"/>
                  </a:lnTo>
                  <a:lnTo>
                    <a:pt x="1826" y="2342"/>
                  </a:lnTo>
                  <a:lnTo>
                    <a:pt x="1918" y="2268"/>
                  </a:lnTo>
                  <a:lnTo>
                    <a:pt x="2029" y="2194"/>
                  </a:lnTo>
                  <a:lnTo>
                    <a:pt x="2121" y="2121"/>
                  </a:lnTo>
                  <a:lnTo>
                    <a:pt x="2195" y="2028"/>
                  </a:lnTo>
                  <a:lnTo>
                    <a:pt x="2268" y="1936"/>
                  </a:lnTo>
                  <a:lnTo>
                    <a:pt x="2342" y="1826"/>
                  </a:lnTo>
                  <a:lnTo>
                    <a:pt x="2379" y="1715"/>
                  </a:lnTo>
                  <a:lnTo>
                    <a:pt x="2434" y="1604"/>
                  </a:lnTo>
                  <a:lnTo>
                    <a:pt x="2453" y="1475"/>
                  </a:lnTo>
                  <a:lnTo>
                    <a:pt x="2471" y="1346"/>
                  </a:lnTo>
                  <a:lnTo>
                    <a:pt x="2490" y="1217"/>
                  </a:lnTo>
                  <a:lnTo>
                    <a:pt x="2471" y="1107"/>
                  </a:lnTo>
                  <a:lnTo>
                    <a:pt x="2453" y="977"/>
                  </a:lnTo>
                  <a:lnTo>
                    <a:pt x="2416" y="867"/>
                  </a:lnTo>
                  <a:lnTo>
                    <a:pt x="2379" y="756"/>
                  </a:lnTo>
                  <a:lnTo>
                    <a:pt x="2324" y="646"/>
                  </a:lnTo>
                  <a:lnTo>
                    <a:pt x="2250" y="553"/>
                  </a:lnTo>
                  <a:lnTo>
                    <a:pt x="2102" y="369"/>
                  </a:lnTo>
                  <a:lnTo>
                    <a:pt x="1918" y="222"/>
                  </a:lnTo>
                  <a:lnTo>
                    <a:pt x="1807" y="148"/>
                  </a:lnTo>
                  <a:lnTo>
                    <a:pt x="1697" y="92"/>
                  </a:lnTo>
                  <a:lnTo>
                    <a:pt x="1586" y="56"/>
                  </a:lnTo>
                  <a:lnTo>
                    <a:pt x="1476" y="37"/>
                  </a:lnTo>
                  <a:lnTo>
                    <a:pt x="1346" y="19"/>
                  </a:lnTo>
                  <a:lnTo>
                    <a:pt x="12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0" name="Google Shape;5160;p21"/>
            <p:cNvSpPr/>
            <p:nvPr/>
          </p:nvSpPr>
          <p:spPr>
            <a:xfrm>
              <a:off x="5815825" y="1408475"/>
              <a:ext cx="62250" cy="62250"/>
            </a:xfrm>
            <a:custGeom>
              <a:avLst/>
              <a:gdLst/>
              <a:ahLst/>
              <a:cxnLst/>
              <a:rect l="l" t="t" r="r" b="b"/>
              <a:pathLst>
                <a:path w="2490" h="2490" extrusionOk="0">
                  <a:moveTo>
                    <a:pt x="1144" y="1"/>
                  </a:moveTo>
                  <a:lnTo>
                    <a:pt x="1033" y="19"/>
                  </a:lnTo>
                  <a:lnTo>
                    <a:pt x="904" y="37"/>
                  </a:lnTo>
                  <a:lnTo>
                    <a:pt x="793" y="74"/>
                  </a:lnTo>
                  <a:lnTo>
                    <a:pt x="683" y="130"/>
                  </a:lnTo>
                  <a:lnTo>
                    <a:pt x="591" y="185"/>
                  </a:lnTo>
                  <a:lnTo>
                    <a:pt x="480" y="259"/>
                  </a:lnTo>
                  <a:lnTo>
                    <a:pt x="388" y="332"/>
                  </a:lnTo>
                  <a:lnTo>
                    <a:pt x="314" y="425"/>
                  </a:lnTo>
                  <a:lnTo>
                    <a:pt x="240" y="517"/>
                  </a:lnTo>
                  <a:lnTo>
                    <a:pt x="167" y="627"/>
                  </a:lnTo>
                  <a:lnTo>
                    <a:pt x="111" y="720"/>
                  </a:lnTo>
                  <a:lnTo>
                    <a:pt x="74" y="830"/>
                  </a:lnTo>
                  <a:lnTo>
                    <a:pt x="37" y="959"/>
                  </a:lnTo>
                  <a:lnTo>
                    <a:pt x="19" y="1070"/>
                  </a:lnTo>
                  <a:lnTo>
                    <a:pt x="1" y="1199"/>
                  </a:lnTo>
                  <a:lnTo>
                    <a:pt x="1" y="1328"/>
                  </a:lnTo>
                  <a:lnTo>
                    <a:pt x="19" y="1439"/>
                  </a:lnTo>
                  <a:lnTo>
                    <a:pt x="37" y="1568"/>
                  </a:lnTo>
                  <a:lnTo>
                    <a:pt x="74" y="1678"/>
                  </a:lnTo>
                  <a:lnTo>
                    <a:pt x="130" y="1789"/>
                  </a:lnTo>
                  <a:lnTo>
                    <a:pt x="185" y="1900"/>
                  </a:lnTo>
                  <a:lnTo>
                    <a:pt x="259" y="1992"/>
                  </a:lnTo>
                  <a:lnTo>
                    <a:pt x="332" y="2084"/>
                  </a:lnTo>
                  <a:lnTo>
                    <a:pt x="425" y="2158"/>
                  </a:lnTo>
                  <a:lnTo>
                    <a:pt x="517" y="2232"/>
                  </a:lnTo>
                  <a:lnTo>
                    <a:pt x="609" y="2305"/>
                  </a:lnTo>
                  <a:lnTo>
                    <a:pt x="720" y="2361"/>
                  </a:lnTo>
                  <a:lnTo>
                    <a:pt x="830" y="2416"/>
                  </a:lnTo>
                  <a:lnTo>
                    <a:pt x="941" y="2453"/>
                  </a:lnTo>
                  <a:lnTo>
                    <a:pt x="1070" y="2471"/>
                  </a:lnTo>
                  <a:lnTo>
                    <a:pt x="1199" y="2490"/>
                  </a:lnTo>
                  <a:lnTo>
                    <a:pt x="1328" y="2490"/>
                  </a:lnTo>
                  <a:lnTo>
                    <a:pt x="1439" y="2471"/>
                  </a:lnTo>
                  <a:lnTo>
                    <a:pt x="1568" y="2453"/>
                  </a:lnTo>
                  <a:lnTo>
                    <a:pt x="1678" y="2398"/>
                  </a:lnTo>
                  <a:lnTo>
                    <a:pt x="1789" y="2361"/>
                  </a:lnTo>
                  <a:lnTo>
                    <a:pt x="1900" y="2287"/>
                  </a:lnTo>
                  <a:lnTo>
                    <a:pt x="2010" y="2213"/>
                  </a:lnTo>
                  <a:lnTo>
                    <a:pt x="2103" y="2139"/>
                  </a:lnTo>
                  <a:lnTo>
                    <a:pt x="2176" y="2047"/>
                  </a:lnTo>
                  <a:lnTo>
                    <a:pt x="2268" y="1955"/>
                  </a:lnTo>
                  <a:lnTo>
                    <a:pt x="2324" y="1844"/>
                  </a:lnTo>
                  <a:lnTo>
                    <a:pt x="2379" y="1734"/>
                  </a:lnTo>
                  <a:lnTo>
                    <a:pt x="2434" y="1623"/>
                  </a:lnTo>
                  <a:lnTo>
                    <a:pt x="2471" y="1512"/>
                  </a:lnTo>
                  <a:lnTo>
                    <a:pt x="2490" y="1383"/>
                  </a:lnTo>
                  <a:lnTo>
                    <a:pt x="2490" y="1254"/>
                  </a:lnTo>
                  <a:lnTo>
                    <a:pt x="2490" y="1125"/>
                  </a:lnTo>
                  <a:lnTo>
                    <a:pt x="2471" y="1015"/>
                  </a:lnTo>
                  <a:lnTo>
                    <a:pt x="2434" y="886"/>
                  </a:lnTo>
                  <a:lnTo>
                    <a:pt x="2398" y="775"/>
                  </a:lnTo>
                  <a:lnTo>
                    <a:pt x="2342" y="664"/>
                  </a:lnTo>
                  <a:lnTo>
                    <a:pt x="2287" y="572"/>
                  </a:lnTo>
                  <a:lnTo>
                    <a:pt x="2213" y="462"/>
                  </a:lnTo>
                  <a:lnTo>
                    <a:pt x="2139" y="369"/>
                  </a:lnTo>
                  <a:lnTo>
                    <a:pt x="2047" y="296"/>
                  </a:lnTo>
                  <a:lnTo>
                    <a:pt x="1955" y="222"/>
                  </a:lnTo>
                  <a:lnTo>
                    <a:pt x="1863" y="148"/>
                  </a:lnTo>
                  <a:lnTo>
                    <a:pt x="1752" y="93"/>
                  </a:lnTo>
                  <a:lnTo>
                    <a:pt x="1642" y="56"/>
                  </a:lnTo>
                  <a:lnTo>
                    <a:pt x="1512" y="19"/>
                  </a:lnTo>
                  <a:lnTo>
                    <a:pt x="1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1" name="Google Shape;5161;p21"/>
            <p:cNvSpPr/>
            <p:nvPr/>
          </p:nvSpPr>
          <p:spPr>
            <a:xfrm>
              <a:off x="5105025" y="791725"/>
              <a:ext cx="62725" cy="62700"/>
            </a:xfrm>
            <a:custGeom>
              <a:avLst/>
              <a:gdLst/>
              <a:ahLst/>
              <a:cxnLst/>
              <a:rect l="l" t="t" r="r" b="b"/>
              <a:pathLst>
                <a:path w="2509" h="2508" extrusionOk="0">
                  <a:moveTo>
                    <a:pt x="1199" y="0"/>
                  </a:moveTo>
                  <a:lnTo>
                    <a:pt x="1070" y="19"/>
                  </a:lnTo>
                  <a:lnTo>
                    <a:pt x="960" y="37"/>
                  </a:lnTo>
                  <a:lnTo>
                    <a:pt x="831" y="74"/>
                  </a:lnTo>
                  <a:lnTo>
                    <a:pt x="720" y="129"/>
                  </a:lnTo>
                  <a:lnTo>
                    <a:pt x="609" y="185"/>
                  </a:lnTo>
                  <a:lnTo>
                    <a:pt x="517" y="258"/>
                  </a:lnTo>
                  <a:lnTo>
                    <a:pt x="425" y="332"/>
                  </a:lnTo>
                  <a:lnTo>
                    <a:pt x="333" y="424"/>
                  </a:lnTo>
                  <a:lnTo>
                    <a:pt x="259" y="517"/>
                  </a:lnTo>
                  <a:lnTo>
                    <a:pt x="185" y="609"/>
                  </a:lnTo>
                  <a:lnTo>
                    <a:pt x="130" y="719"/>
                  </a:lnTo>
                  <a:lnTo>
                    <a:pt x="75" y="830"/>
                  </a:lnTo>
                  <a:lnTo>
                    <a:pt x="38" y="959"/>
                  </a:lnTo>
                  <a:lnTo>
                    <a:pt x="19" y="1088"/>
                  </a:lnTo>
                  <a:lnTo>
                    <a:pt x="1" y="1199"/>
                  </a:lnTo>
                  <a:lnTo>
                    <a:pt x="1" y="1328"/>
                  </a:lnTo>
                  <a:lnTo>
                    <a:pt x="19" y="1457"/>
                  </a:lnTo>
                  <a:lnTo>
                    <a:pt x="38" y="1568"/>
                  </a:lnTo>
                  <a:lnTo>
                    <a:pt x="75" y="1678"/>
                  </a:lnTo>
                  <a:lnTo>
                    <a:pt x="130" y="1789"/>
                  </a:lnTo>
                  <a:lnTo>
                    <a:pt x="185" y="1899"/>
                  </a:lnTo>
                  <a:lnTo>
                    <a:pt x="333" y="2084"/>
                  </a:lnTo>
                  <a:lnTo>
                    <a:pt x="499" y="2250"/>
                  </a:lnTo>
                  <a:lnTo>
                    <a:pt x="609" y="2323"/>
                  </a:lnTo>
                  <a:lnTo>
                    <a:pt x="720" y="2379"/>
                  </a:lnTo>
                  <a:lnTo>
                    <a:pt x="831" y="2416"/>
                  </a:lnTo>
                  <a:lnTo>
                    <a:pt x="941" y="2453"/>
                  </a:lnTo>
                  <a:lnTo>
                    <a:pt x="1052" y="2489"/>
                  </a:lnTo>
                  <a:lnTo>
                    <a:pt x="1181" y="2508"/>
                  </a:lnTo>
                  <a:lnTo>
                    <a:pt x="1310" y="2508"/>
                  </a:lnTo>
                  <a:lnTo>
                    <a:pt x="1439" y="2489"/>
                  </a:lnTo>
                  <a:lnTo>
                    <a:pt x="1550" y="2471"/>
                  </a:lnTo>
                  <a:lnTo>
                    <a:pt x="1679" y="2434"/>
                  </a:lnTo>
                  <a:lnTo>
                    <a:pt x="1789" y="2379"/>
                  </a:lnTo>
                  <a:lnTo>
                    <a:pt x="1900" y="2323"/>
                  </a:lnTo>
                  <a:lnTo>
                    <a:pt x="1992" y="2250"/>
                  </a:lnTo>
                  <a:lnTo>
                    <a:pt x="2084" y="2176"/>
                  </a:lnTo>
                  <a:lnTo>
                    <a:pt x="2177" y="2084"/>
                  </a:lnTo>
                  <a:lnTo>
                    <a:pt x="2250" y="1992"/>
                  </a:lnTo>
                  <a:lnTo>
                    <a:pt x="2324" y="1899"/>
                  </a:lnTo>
                  <a:lnTo>
                    <a:pt x="2379" y="1789"/>
                  </a:lnTo>
                  <a:lnTo>
                    <a:pt x="2435" y="1678"/>
                  </a:lnTo>
                  <a:lnTo>
                    <a:pt x="2472" y="1549"/>
                  </a:lnTo>
                  <a:lnTo>
                    <a:pt x="2490" y="1420"/>
                  </a:lnTo>
                  <a:lnTo>
                    <a:pt x="2509" y="1291"/>
                  </a:lnTo>
                  <a:lnTo>
                    <a:pt x="2509" y="1180"/>
                  </a:lnTo>
                  <a:lnTo>
                    <a:pt x="2490" y="1051"/>
                  </a:lnTo>
                  <a:lnTo>
                    <a:pt x="2472" y="941"/>
                  </a:lnTo>
                  <a:lnTo>
                    <a:pt x="2435" y="812"/>
                  </a:lnTo>
                  <a:lnTo>
                    <a:pt x="2379" y="719"/>
                  </a:lnTo>
                  <a:lnTo>
                    <a:pt x="2324" y="609"/>
                  </a:lnTo>
                  <a:lnTo>
                    <a:pt x="2177" y="424"/>
                  </a:lnTo>
                  <a:lnTo>
                    <a:pt x="2011" y="258"/>
                  </a:lnTo>
                  <a:lnTo>
                    <a:pt x="1900" y="185"/>
                  </a:lnTo>
                  <a:lnTo>
                    <a:pt x="1808" y="129"/>
                  </a:lnTo>
                  <a:lnTo>
                    <a:pt x="1697" y="74"/>
                  </a:lnTo>
                  <a:lnTo>
                    <a:pt x="1568" y="37"/>
                  </a:lnTo>
                  <a:lnTo>
                    <a:pt x="1458" y="19"/>
                  </a:lnTo>
                  <a:lnTo>
                    <a:pt x="13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2" name="Google Shape;5162;p21"/>
            <p:cNvSpPr/>
            <p:nvPr/>
          </p:nvSpPr>
          <p:spPr>
            <a:xfrm>
              <a:off x="5590425" y="1288175"/>
              <a:ext cx="62250" cy="62700"/>
            </a:xfrm>
            <a:custGeom>
              <a:avLst/>
              <a:gdLst/>
              <a:ahLst/>
              <a:cxnLst/>
              <a:rect l="l" t="t" r="r" b="b"/>
              <a:pathLst>
                <a:path w="2490" h="2508" extrusionOk="0">
                  <a:moveTo>
                    <a:pt x="1254" y="0"/>
                  </a:moveTo>
                  <a:lnTo>
                    <a:pt x="1125" y="19"/>
                  </a:lnTo>
                  <a:lnTo>
                    <a:pt x="1014" y="37"/>
                  </a:lnTo>
                  <a:lnTo>
                    <a:pt x="885" y="56"/>
                  </a:lnTo>
                  <a:lnTo>
                    <a:pt x="775" y="92"/>
                  </a:lnTo>
                  <a:lnTo>
                    <a:pt x="664" y="148"/>
                  </a:lnTo>
                  <a:lnTo>
                    <a:pt x="572" y="203"/>
                  </a:lnTo>
                  <a:lnTo>
                    <a:pt x="388" y="351"/>
                  </a:lnTo>
                  <a:lnTo>
                    <a:pt x="222" y="535"/>
                  </a:lnTo>
                  <a:lnTo>
                    <a:pt x="166" y="646"/>
                  </a:lnTo>
                  <a:lnTo>
                    <a:pt x="111" y="738"/>
                  </a:lnTo>
                  <a:lnTo>
                    <a:pt x="56" y="848"/>
                  </a:lnTo>
                  <a:lnTo>
                    <a:pt x="37" y="977"/>
                  </a:lnTo>
                  <a:lnTo>
                    <a:pt x="0" y="1088"/>
                  </a:lnTo>
                  <a:lnTo>
                    <a:pt x="0" y="1217"/>
                  </a:lnTo>
                  <a:lnTo>
                    <a:pt x="0" y="1346"/>
                  </a:lnTo>
                  <a:lnTo>
                    <a:pt x="19" y="1475"/>
                  </a:lnTo>
                  <a:lnTo>
                    <a:pt x="37" y="1586"/>
                  </a:lnTo>
                  <a:lnTo>
                    <a:pt x="74" y="1715"/>
                  </a:lnTo>
                  <a:lnTo>
                    <a:pt x="129" y="1826"/>
                  </a:lnTo>
                  <a:lnTo>
                    <a:pt x="185" y="1918"/>
                  </a:lnTo>
                  <a:lnTo>
                    <a:pt x="258" y="2028"/>
                  </a:lnTo>
                  <a:lnTo>
                    <a:pt x="351" y="2121"/>
                  </a:lnTo>
                  <a:lnTo>
                    <a:pt x="424" y="2194"/>
                  </a:lnTo>
                  <a:lnTo>
                    <a:pt x="535" y="2287"/>
                  </a:lnTo>
                  <a:lnTo>
                    <a:pt x="627" y="2342"/>
                  </a:lnTo>
                  <a:lnTo>
                    <a:pt x="738" y="2397"/>
                  </a:lnTo>
                  <a:lnTo>
                    <a:pt x="867" y="2452"/>
                  </a:lnTo>
                  <a:lnTo>
                    <a:pt x="978" y="2471"/>
                  </a:lnTo>
                  <a:lnTo>
                    <a:pt x="1107" y="2508"/>
                  </a:lnTo>
                  <a:lnTo>
                    <a:pt x="1365" y="2508"/>
                  </a:lnTo>
                  <a:lnTo>
                    <a:pt x="1475" y="2489"/>
                  </a:lnTo>
                  <a:lnTo>
                    <a:pt x="1604" y="2452"/>
                  </a:lnTo>
                  <a:lnTo>
                    <a:pt x="1715" y="2416"/>
                  </a:lnTo>
                  <a:lnTo>
                    <a:pt x="1826" y="2360"/>
                  </a:lnTo>
                  <a:lnTo>
                    <a:pt x="1918" y="2305"/>
                  </a:lnTo>
                  <a:lnTo>
                    <a:pt x="2102" y="2157"/>
                  </a:lnTo>
                  <a:lnTo>
                    <a:pt x="2268" y="1973"/>
                  </a:lnTo>
                  <a:lnTo>
                    <a:pt x="2324" y="1881"/>
                  </a:lnTo>
                  <a:lnTo>
                    <a:pt x="2379" y="1770"/>
                  </a:lnTo>
                  <a:lnTo>
                    <a:pt x="2434" y="1660"/>
                  </a:lnTo>
                  <a:lnTo>
                    <a:pt x="2453" y="1549"/>
                  </a:lnTo>
                  <a:lnTo>
                    <a:pt x="2489" y="1420"/>
                  </a:lnTo>
                  <a:lnTo>
                    <a:pt x="2489" y="1291"/>
                  </a:lnTo>
                  <a:lnTo>
                    <a:pt x="2489" y="1162"/>
                  </a:lnTo>
                  <a:lnTo>
                    <a:pt x="2471" y="1051"/>
                  </a:lnTo>
                  <a:lnTo>
                    <a:pt x="2453" y="922"/>
                  </a:lnTo>
                  <a:lnTo>
                    <a:pt x="2416" y="811"/>
                  </a:lnTo>
                  <a:lnTo>
                    <a:pt x="2360" y="701"/>
                  </a:lnTo>
                  <a:lnTo>
                    <a:pt x="2305" y="590"/>
                  </a:lnTo>
                  <a:lnTo>
                    <a:pt x="2231" y="480"/>
                  </a:lnTo>
                  <a:lnTo>
                    <a:pt x="2139" y="387"/>
                  </a:lnTo>
                  <a:lnTo>
                    <a:pt x="2065" y="314"/>
                  </a:lnTo>
                  <a:lnTo>
                    <a:pt x="1955" y="240"/>
                  </a:lnTo>
                  <a:lnTo>
                    <a:pt x="1863" y="166"/>
                  </a:lnTo>
                  <a:lnTo>
                    <a:pt x="1752" y="111"/>
                  </a:lnTo>
                  <a:lnTo>
                    <a:pt x="1623" y="74"/>
                  </a:lnTo>
                  <a:lnTo>
                    <a:pt x="1512" y="37"/>
                  </a:lnTo>
                  <a:lnTo>
                    <a:pt x="1383"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3" name="Google Shape;5163;p21"/>
            <p:cNvSpPr/>
            <p:nvPr/>
          </p:nvSpPr>
          <p:spPr>
            <a:xfrm>
              <a:off x="5039575" y="697675"/>
              <a:ext cx="62250" cy="62275"/>
            </a:xfrm>
            <a:custGeom>
              <a:avLst/>
              <a:gdLst/>
              <a:ahLst/>
              <a:cxnLst/>
              <a:rect l="l" t="t" r="r" b="b"/>
              <a:pathLst>
                <a:path w="2490" h="2491" extrusionOk="0">
                  <a:moveTo>
                    <a:pt x="1236" y="1"/>
                  </a:moveTo>
                  <a:lnTo>
                    <a:pt x="1107" y="19"/>
                  </a:lnTo>
                  <a:lnTo>
                    <a:pt x="978" y="38"/>
                  </a:lnTo>
                  <a:lnTo>
                    <a:pt x="867" y="75"/>
                  </a:lnTo>
                  <a:lnTo>
                    <a:pt x="757" y="112"/>
                  </a:lnTo>
                  <a:lnTo>
                    <a:pt x="646" y="167"/>
                  </a:lnTo>
                  <a:lnTo>
                    <a:pt x="554" y="222"/>
                  </a:lnTo>
                  <a:lnTo>
                    <a:pt x="370" y="388"/>
                  </a:lnTo>
                  <a:lnTo>
                    <a:pt x="222" y="572"/>
                  </a:lnTo>
                  <a:lnTo>
                    <a:pt x="148" y="665"/>
                  </a:lnTo>
                  <a:lnTo>
                    <a:pt x="93" y="775"/>
                  </a:lnTo>
                  <a:lnTo>
                    <a:pt x="56" y="886"/>
                  </a:lnTo>
                  <a:lnTo>
                    <a:pt x="38" y="1015"/>
                  </a:lnTo>
                  <a:lnTo>
                    <a:pt x="19" y="1126"/>
                  </a:lnTo>
                  <a:lnTo>
                    <a:pt x="1" y="1255"/>
                  </a:lnTo>
                  <a:lnTo>
                    <a:pt x="19" y="1365"/>
                  </a:lnTo>
                  <a:lnTo>
                    <a:pt x="38" y="1494"/>
                  </a:lnTo>
                  <a:lnTo>
                    <a:pt x="56" y="1605"/>
                  </a:lnTo>
                  <a:lnTo>
                    <a:pt x="111" y="1716"/>
                  </a:lnTo>
                  <a:lnTo>
                    <a:pt x="148" y="1826"/>
                  </a:lnTo>
                  <a:lnTo>
                    <a:pt x="222" y="1937"/>
                  </a:lnTo>
                  <a:lnTo>
                    <a:pt x="370" y="2121"/>
                  </a:lnTo>
                  <a:lnTo>
                    <a:pt x="554" y="2269"/>
                  </a:lnTo>
                  <a:lnTo>
                    <a:pt x="646" y="2343"/>
                  </a:lnTo>
                  <a:lnTo>
                    <a:pt x="757" y="2379"/>
                  </a:lnTo>
                  <a:lnTo>
                    <a:pt x="867" y="2435"/>
                  </a:lnTo>
                  <a:lnTo>
                    <a:pt x="996" y="2472"/>
                  </a:lnTo>
                  <a:lnTo>
                    <a:pt x="1107" y="2490"/>
                  </a:lnTo>
                  <a:lnTo>
                    <a:pt x="1365" y="2490"/>
                  </a:lnTo>
                  <a:lnTo>
                    <a:pt x="1476" y="2472"/>
                  </a:lnTo>
                  <a:lnTo>
                    <a:pt x="1605" y="2435"/>
                  </a:lnTo>
                  <a:lnTo>
                    <a:pt x="1715" y="2398"/>
                  </a:lnTo>
                  <a:lnTo>
                    <a:pt x="1808" y="2343"/>
                  </a:lnTo>
                  <a:lnTo>
                    <a:pt x="1918" y="2287"/>
                  </a:lnTo>
                  <a:lnTo>
                    <a:pt x="2103" y="2140"/>
                  </a:lnTo>
                  <a:lnTo>
                    <a:pt x="2269" y="1955"/>
                  </a:lnTo>
                  <a:lnTo>
                    <a:pt x="2324" y="1845"/>
                  </a:lnTo>
                  <a:lnTo>
                    <a:pt x="2379" y="1753"/>
                  </a:lnTo>
                  <a:lnTo>
                    <a:pt x="2416" y="1642"/>
                  </a:lnTo>
                  <a:lnTo>
                    <a:pt x="2453" y="1513"/>
                  </a:lnTo>
                  <a:lnTo>
                    <a:pt x="2490" y="1402"/>
                  </a:lnTo>
                  <a:lnTo>
                    <a:pt x="2490" y="1273"/>
                  </a:lnTo>
                  <a:lnTo>
                    <a:pt x="2490" y="1144"/>
                  </a:lnTo>
                  <a:lnTo>
                    <a:pt x="2471" y="1015"/>
                  </a:lnTo>
                  <a:lnTo>
                    <a:pt x="2435" y="904"/>
                  </a:lnTo>
                  <a:lnTo>
                    <a:pt x="2398" y="794"/>
                  </a:lnTo>
                  <a:lnTo>
                    <a:pt x="2342" y="683"/>
                  </a:lnTo>
                  <a:lnTo>
                    <a:pt x="2287" y="572"/>
                  </a:lnTo>
                  <a:lnTo>
                    <a:pt x="2213" y="480"/>
                  </a:lnTo>
                  <a:lnTo>
                    <a:pt x="2121" y="388"/>
                  </a:lnTo>
                  <a:lnTo>
                    <a:pt x="2029" y="296"/>
                  </a:lnTo>
                  <a:lnTo>
                    <a:pt x="1937" y="222"/>
                  </a:lnTo>
                  <a:lnTo>
                    <a:pt x="1826" y="148"/>
                  </a:lnTo>
                  <a:lnTo>
                    <a:pt x="1715" y="112"/>
                  </a:lnTo>
                  <a:lnTo>
                    <a:pt x="1605" y="56"/>
                  </a:lnTo>
                  <a:lnTo>
                    <a:pt x="1476"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4" name="Google Shape;5164;p21"/>
            <p:cNvSpPr/>
            <p:nvPr/>
          </p:nvSpPr>
          <p:spPr>
            <a:xfrm>
              <a:off x="6372200" y="1508500"/>
              <a:ext cx="29050" cy="61800"/>
            </a:xfrm>
            <a:custGeom>
              <a:avLst/>
              <a:gdLst/>
              <a:ahLst/>
              <a:cxnLst/>
              <a:rect l="l" t="t" r="r" b="b"/>
              <a:pathLst>
                <a:path w="1162" h="2472" extrusionOk="0">
                  <a:moveTo>
                    <a:pt x="1033" y="1"/>
                  </a:moveTo>
                  <a:lnTo>
                    <a:pt x="922" y="38"/>
                  </a:lnTo>
                  <a:lnTo>
                    <a:pt x="812" y="74"/>
                  </a:lnTo>
                  <a:lnTo>
                    <a:pt x="701" y="111"/>
                  </a:lnTo>
                  <a:lnTo>
                    <a:pt x="498" y="240"/>
                  </a:lnTo>
                  <a:lnTo>
                    <a:pt x="332" y="406"/>
                  </a:lnTo>
                  <a:lnTo>
                    <a:pt x="185" y="591"/>
                  </a:lnTo>
                  <a:lnTo>
                    <a:pt x="129" y="683"/>
                  </a:lnTo>
                  <a:lnTo>
                    <a:pt x="93" y="793"/>
                  </a:lnTo>
                  <a:lnTo>
                    <a:pt x="56" y="904"/>
                  </a:lnTo>
                  <a:lnTo>
                    <a:pt x="19" y="1015"/>
                  </a:lnTo>
                  <a:lnTo>
                    <a:pt x="0" y="1144"/>
                  </a:lnTo>
                  <a:lnTo>
                    <a:pt x="0" y="1254"/>
                  </a:lnTo>
                  <a:lnTo>
                    <a:pt x="19" y="1384"/>
                  </a:lnTo>
                  <a:lnTo>
                    <a:pt x="37" y="1494"/>
                  </a:lnTo>
                  <a:lnTo>
                    <a:pt x="93" y="1715"/>
                  </a:lnTo>
                  <a:lnTo>
                    <a:pt x="203" y="1918"/>
                  </a:lnTo>
                  <a:lnTo>
                    <a:pt x="351" y="2084"/>
                  </a:lnTo>
                  <a:lnTo>
                    <a:pt x="517" y="2232"/>
                  </a:lnTo>
                  <a:lnTo>
                    <a:pt x="719" y="2361"/>
                  </a:lnTo>
                  <a:lnTo>
                    <a:pt x="941" y="2434"/>
                  </a:lnTo>
                  <a:lnTo>
                    <a:pt x="1051" y="2453"/>
                  </a:lnTo>
                  <a:lnTo>
                    <a:pt x="1162" y="2471"/>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5" name="Google Shape;5165;p21"/>
            <p:cNvSpPr/>
            <p:nvPr/>
          </p:nvSpPr>
          <p:spPr>
            <a:xfrm>
              <a:off x="5236400" y="980250"/>
              <a:ext cx="62725" cy="62250"/>
            </a:xfrm>
            <a:custGeom>
              <a:avLst/>
              <a:gdLst/>
              <a:ahLst/>
              <a:cxnLst/>
              <a:rect l="l" t="t" r="r" b="b"/>
              <a:pathLst>
                <a:path w="2509" h="2490" extrusionOk="0">
                  <a:moveTo>
                    <a:pt x="1162" y="0"/>
                  </a:moveTo>
                  <a:lnTo>
                    <a:pt x="1052" y="19"/>
                  </a:lnTo>
                  <a:lnTo>
                    <a:pt x="923" y="37"/>
                  </a:lnTo>
                  <a:lnTo>
                    <a:pt x="812" y="74"/>
                  </a:lnTo>
                  <a:lnTo>
                    <a:pt x="701" y="130"/>
                  </a:lnTo>
                  <a:lnTo>
                    <a:pt x="591" y="185"/>
                  </a:lnTo>
                  <a:lnTo>
                    <a:pt x="480" y="259"/>
                  </a:lnTo>
                  <a:lnTo>
                    <a:pt x="388" y="332"/>
                  </a:lnTo>
                  <a:lnTo>
                    <a:pt x="314" y="425"/>
                  </a:lnTo>
                  <a:lnTo>
                    <a:pt x="241" y="517"/>
                  </a:lnTo>
                  <a:lnTo>
                    <a:pt x="167" y="627"/>
                  </a:lnTo>
                  <a:lnTo>
                    <a:pt x="111" y="738"/>
                  </a:lnTo>
                  <a:lnTo>
                    <a:pt x="75" y="849"/>
                  </a:lnTo>
                  <a:lnTo>
                    <a:pt x="38" y="978"/>
                  </a:lnTo>
                  <a:lnTo>
                    <a:pt x="1" y="1107"/>
                  </a:lnTo>
                  <a:lnTo>
                    <a:pt x="1" y="1217"/>
                  </a:lnTo>
                  <a:lnTo>
                    <a:pt x="1" y="1346"/>
                  </a:lnTo>
                  <a:lnTo>
                    <a:pt x="19" y="1476"/>
                  </a:lnTo>
                  <a:lnTo>
                    <a:pt x="56" y="1586"/>
                  </a:lnTo>
                  <a:lnTo>
                    <a:pt x="93" y="1697"/>
                  </a:lnTo>
                  <a:lnTo>
                    <a:pt x="148" y="1807"/>
                  </a:lnTo>
                  <a:lnTo>
                    <a:pt x="204" y="1918"/>
                  </a:lnTo>
                  <a:lnTo>
                    <a:pt x="351" y="2102"/>
                  </a:lnTo>
                  <a:lnTo>
                    <a:pt x="517" y="2250"/>
                  </a:lnTo>
                  <a:lnTo>
                    <a:pt x="628" y="2324"/>
                  </a:lnTo>
                  <a:lnTo>
                    <a:pt x="738" y="2379"/>
                  </a:lnTo>
                  <a:lnTo>
                    <a:pt x="849" y="2434"/>
                  </a:lnTo>
                  <a:lnTo>
                    <a:pt x="960" y="2453"/>
                  </a:lnTo>
                  <a:lnTo>
                    <a:pt x="1070" y="2490"/>
                  </a:lnTo>
                  <a:lnTo>
                    <a:pt x="1328" y="2490"/>
                  </a:lnTo>
                  <a:lnTo>
                    <a:pt x="1457" y="2471"/>
                  </a:lnTo>
                  <a:lnTo>
                    <a:pt x="1587" y="2453"/>
                  </a:lnTo>
                  <a:lnTo>
                    <a:pt x="1697" y="2416"/>
                  </a:lnTo>
                  <a:lnTo>
                    <a:pt x="1808" y="2361"/>
                  </a:lnTo>
                  <a:lnTo>
                    <a:pt x="1918" y="2305"/>
                  </a:lnTo>
                  <a:lnTo>
                    <a:pt x="2011" y="2232"/>
                  </a:lnTo>
                  <a:lnTo>
                    <a:pt x="2103" y="2158"/>
                  </a:lnTo>
                  <a:lnTo>
                    <a:pt x="2195" y="2066"/>
                  </a:lnTo>
                  <a:lnTo>
                    <a:pt x="2269" y="1973"/>
                  </a:lnTo>
                  <a:lnTo>
                    <a:pt x="2342" y="1863"/>
                  </a:lnTo>
                  <a:lnTo>
                    <a:pt x="2398" y="1752"/>
                  </a:lnTo>
                  <a:lnTo>
                    <a:pt x="2435" y="1641"/>
                  </a:lnTo>
                  <a:lnTo>
                    <a:pt x="2472" y="1512"/>
                  </a:lnTo>
                  <a:lnTo>
                    <a:pt x="2490" y="1402"/>
                  </a:lnTo>
                  <a:lnTo>
                    <a:pt x="2508" y="1273"/>
                  </a:lnTo>
                  <a:lnTo>
                    <a:pt x="2490" y="1144"/>
                  </a:lnTo>
                  <a:lnTo>
                    <a:pt x="2472" y="1015"/>
                  </a:lnTo>
                  <a:lnTo>
                    <a:pt x="2453" y="904"/>
                  </a:lnTo>
                  <a:lnTo>
                    <a:pt x="2416" y="793"/>
                  </a:lnTo>
                  <a:lnTo>
                    <a:pt x="2361" y="683"/>
                  </a:lnTo>
                  <a:lnTo>
                    <a:pt x="2306" y="572"/>
                  </a:lnTo>
                  <a:lnTo>
                    <a:pt x="2158" y="388"/>
                  </a:lnTo>
                  <a:lnTo>
                    <a:pt x="1974" y="240"/>
                  </a:lnTo>
                  <a:lnTo>
                    <a:pt x="1882" y="166"/>
                  </a:lnTo>
                  <a:lnTo>
                    <a:pt x="1771" y="111"/>
                  </a:lnTo>
                  <a:lnTo>
                    <a:pt x="1660" y="74"/>
                  </a:lnTo>
                  <a:lnTo>
                    <a:pt x="1550" y="37"/>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6" name="Google Shape;5166;p21"/>
            <p:cNvSpPr/>
            <p:nvPr/>
          </p:nvSpPr>
          <p:spPr>
            <a:xfrm>
              <a:off x="5736550" y="1394650"/>
              <a:ext cx="61325" cy="61325"/>
            </a:xfrm>
            <a:custGeom>
              <a:avLst/>
              <a:gdLst/>
              <a:ahLst/>
              <a:cxnLst/>
              <a:rect l="l" t="t" r="r" b="b"/>
              <a:pathLst>
                <a:path w="2453" h="2453" extrusionOk="0">
                  <a:moveTo>
                    <a:pt x="1106" y="0"/>
                  </a:moveTo>
                  <a:lnTo>
                    <a:pt x="977" y="19"/>
                  </a:lnTo>
                  <a:lnTo>
                    <a:pt x="867" y="56"/>
                  </a:lnTo>
                  <a:lnTo>
                    <a:pt x="756" y="93"/>
                  </a:lnTo>
                  <a:lnTo>
                    <a:pt x="646" y="148"/>
                  </a:lnTo>
                  <a:lnTo>
                    <a:pt x="535" y="222"/>
                  </a:lnTo>
                  <a:lnTo>
                    <a:pt x="443" y="277"/>
                  </a:lnTo>
                  <a:lnTo>
                    <a:pt x="351" y="369"/>
                  </a:lnTo>
                  <a:lnTo>
                    <a:pt x="277" y="461"/>
                  </a:lnTo>
                  <a:lnTo>
                    <a:pt x="203" y="554"/>
                  </a:lnTo>
                  <a:lnTo>
                    <a:pt x="148" y="664"/>
                  </a:lnTo>
                  <a:lnTo>
                    <a:pt x="92" y="756"/>
                  </a:lnTo>
                  <a:lnTo>
                    <a:pt x="37" y="885"/>
                  </a:lnTo>
                  <a:lnTo>
                    <a:pt x="19" y="996"/>
                  </a:lnTo>
                  <a:lnTo>
                    <a:pt x="0" y="1107"/>
                  </a:lnTo>
                  <a:lnTo>
                    <a:pt x="0" y="1236"/>
                  </a:lnTo>
                  <a:lnTo>
                    <a:pt x="0" y="1346"/>
                  </a:lnTo>
                  <a:lnTo>
                    <a:pt x="19" y="1475"/>
                  </a:lnTo>
                  <a:lnTo>
                    <a:pt x="56" y="1586"/>
                  </a:lnTo>
                  <a:lnTo>
                    <a:pt x="92" y="1697"/>
                  </a:lnTo>
                  <a:lnTo>
                    <a:pt x="203" y="1900"/>
                  </a:lnTo>
                  <a:lnTo>
                    <a:pt x="351" y="2084"/>
                  </a:lnTo>
                  <a:lnTo>
                    <a:pt x="535" y="2231"/>
                  </a:lnTo>
                  <a:lnTo>
                    <a:pt x="738" y="2342"/>
                  </a:lnTo>
                  <a:lnTo>
                    <a:pt x="848" y="2379"/>
                  </a:lnTo>
                  <a:lnTo>
                    <a:pt x="959" y="2416"/>
                  </a:lnTo>
                  <a:lnTo>
                    <a:pt x="1070" y="2434"/>
                  </a:lnTo>
                  <a:lnTo>
                    <a:pt x="1199" y="2453"/>
                  </a:lnTo>
                  <a:lnTo>
                    <a:pt x="1309" y="2453"/>
                  </a:lnTo>
                  <a:lnTo>
                    <a:pt x="1438" y="2434"/>
                  </a:lnTo>
                  <a:lnTo>
                    <a:pt x="1549" y="2397"/>
                  </a:lnTo>
                  <a:lnTo>
                    <a:pt x="1660" y="2361"/>
                  </a:lnTo>
                  <a:lnTo>
                    <a:pt x="1770" y="2305"/>
                  </a:lnTo>
                  <a:lnTo>
                    <a:pt x="1881" y="2250"/>
                  </a:lnTo>
                  <a:lnTo>
                    <a:pt x="1973" y="2176"/>
                  </a:lnTo>
                  <a:lnTo>
                    <a:pt x="2065" y="2102"/>
                  </a:lnTo>
                  <a:lnTo>
                    <a:pt x="2139" y="2010"/>
                  </a:lnTo>
                  <a:lnTo>
                    <a:pt x="2213" y="1918"/>
                  </a:lnTo>
                  <a:lnTo>
                    <a:pt x="2287" y="1807"/>
                  </a:lnTo>
                  <a:lnTo>
                    <a:pt x="2342" y="1715"/>
                  </a:lnTo>
                  <a:lnTo>
                    <a:pt x="2379" y="1605"/>
                  </a:lnTo>
                  <a:lnTo>
                    <a:pt x="2416" y="1475"/>
                  </a:lnTo>
                  <a:lnTo>
                    <a:pt x="2434" y="1365"/>
                  </a:lnTo>
                  <a:lnTo>
                    <a:pt x="2452" y="1236"/>
                  </a:lnTo>
                  <a:lnTo>
                    <a:pt x="2452" y="1107"/>
                  </a:lnTo>
                  <a:lnTo>
                    <a:pt x="2434" y="996"/>
                  </a:lnTo>
                  <a:lnTo>
                    <a:pt x="2397" y="885"/>
                  </a:lnTo>
                  <a:lnTo>
                    <a:pt x="2360" y="756"/>
                  </a:lnTo>
                  <a:lnTo>
                    <a:pt x="2305" y="664"/>
                  </a:lnTo>
                  <a:lnTo>
                    <a:pt x="2231" y="554"/>
                  </a:lnTo>
                  <a:lnTo>
                    <a:pt x="2176" y="461"/>
                  </a:lnTo>
                  <a:lnTo>
                    <a:pt x="2084" y="369"/>
                  </a:lnTo>
                  <a:lnTo>
                    <a:pt x="1992" y="277"/>
                  </a:lnTo>
                  <a:lnTo>
                    <a:pt x="1899" y="222"/>
                  </a:lnTo>
                  <a:lnTo>
                    <a:pt x="1807" y="148"/>
                  </a:lnTo>
                  <a:lnTo>
                    <a:pt x="1697" y="93"/>
                  </a:lnTo>
                  <a:lnTo>
                    <a:pt x="1586" y="56"/>
                  </a:lnTo>
                  <a:lnTo>
                    <a:pt x="1457" y="19"/>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7" name="Google Shape;5167;p21"/>
            <p:cNvSpPr/>
            <p:nvPr/>
          </p:nvSpPr>
          <p:spPr>
            <a:xfrm>
              <a:off x="5511125" y="1274800"/>
              <a:ext cx="60875" cy="60875"/>
            </a:xfrm>
            <a:custGeom>
              <a:avLst/>
              <a:gdLst/>
              <a:ahLst/>
              <a:cxnLst/>
              <a:rect l="l" t="t" r="r" b="b"/>
              <a:pathLst>
                <a:path w="2435" h="2435" extrusionOk="0">
                  <a:moveTo>
                    <a:pt x="1107" y="0"/>
                  </a:moveTo>
                  <a:lnTo>
                    <a:pt x="978" y="19"/>
                  </a:lnTo>
                  <a:lnTo>
                    <a:pt x="868" y="56"/>
                  </a:lnTo>
                  <a:lnTo>
                    <a:pt x="757" y="93"/>
                  </a:lnTo>
                  <a:lnTo>
                    <a:pt x="554" y="203"/>
                  </a:lnTo>
                  <a:lnTo>
                    <a:pt x="370" y="351"/>
                  </a:lnTo>
                  <a:lnTo>
                    <a:pt x="222" y="535"/>
                  </a:lnTo>
                  <a:lnTo>
                    <a:pt x="112" y="738"/>
                  </a:lnTo>
                  <a:lnTo>
                    <a:pt x="56" y="849"/>
                  </a:lnTo>
                  <a:lnTo>
                    <a:pt x="38" y="959"/>
                  </a:lnTo>
                  <a:lnTo>
                    <a:pt x="1" y="1070"/>
                  </a:lnTo>
                  <a:lnTo>
                    <a:pt x="1" y="1199"/>
                  </a:lnTo>
                  <a:lnTo>
                    <a:pt x="1" y="1310"/>
                  </a:lnTo>
                  <a:lnTo>
                    <a:pt x="19" y="1439"/>
                  </a:lnTo>
                  <a:lnTo>
                    <a:pt x="56" y="1549"/>
                  </a:lnTo>
                  <a:lnTo>
                    <a:pt x="93" y="1678"/>
                  </a:lnTo>
                  <a:lnTo>
                    <a:pt x="148" y="1771"/>
                  </a:lnTo>
                  <a:lnTo>
                    <a:pt x="204" y="1881"/>
                  </a:lnTo>
                  <a:lnTo>
                    <a:pt x="278" y="1973"/>
                  </a:lnTo>
                  <a:lnTo>
                    <a:pt x="351" y="2066"/>
                  </a:lnTo>
                  <a:lnTo>
                    <a:pt x="443" y="2158"/>
                  </a:lnTo>
                  <a:lnTo>
                    <a:pt x="536" y="2232"/>
                  </a:lnTo>
                  <a:lnTo>
                    <a:pt x="646" y="2287"/>
                  </a:lnTo>
                  <a:lnTo>
                    <a:pt x="738" y="2342"/>
                  </a:lnTo>
                  <a:lnTo>
                    <a:pt x="868" y="2379"/>
                  </a:lnTo>
                  <a:lnTo>
                    <a:pt x="978" y="2416"/>
                  </a:lnTo>
                  <a:lnTo>
                    <a:pt x="1107" y="2434"/>
                  </a:lnTo>
                  <a:lnTo>
                    <a:pt x="1347" y="2434"/>
                  </a:lnTo>
                  <a:lnTo>
                    <a:pt x="1458" y="2416"/>
                  </a:lnTo>
                  <a:lnTo>
                    <a:pt x="1568" y="2379"/>
                  </a:lnTo>
                  <a:lnTo>
                    <a:pt x="1679" y="2342"/>
                  </a:lnTo>
                  <a:lnTo>
                    <a:pt x="1882" y="2232"/>
                  </a:lnTo>
                  <a:lnTo>
                    <a:pt x="2066" y="2084"/>
                  </a:lnTo>
                  <a:lnTo>
                    <a:pt x="2214" y="1918"/>
                  </a:lnTo>
                  <a:lnTo>
                    <a:pt x="2343" y="1715"/>
                  </a:lnTo>
                  <a:lnTo>
                    <a:pt x="2379" y="1605"/>
                  </a:lnTo>
                  <a:lnTo>
                    <a:pt x="2416" y="1494"/>
                  </a:lnTo>
                  <a:lnTo>
                    <a:pt x="2435" y="1365"/>
                  </a:lnTo>
                  <a:lnTo>
                    <a:pt x="2435" y="1254"/>
                  </a:lnTo>
                  <a:lnTo>
                    <a:pt x="2435" y="1125"/>
                  </a:lnTo>
                  <a:lnTo>
                    <a:pt x="2416" y="996"/>
                  </a:lnTo>
                  <a:lnTo>
                    <a:pt x="2398" y="886"/>
                  </a:lnTo>
                  <a:lnTo>
                    <a:pt x="2361" y="775"/>
                  </a:lnTo>
                  <a:lnTo>
                    <a:pt x="2306" y="664"/>
                  </a:lnTo>
                  <a:lnTo>
                    <a:pt x="2232" y="554"/>
                  </a:lnTo>
                  <a:lnTo>
                    <a:pt x="2158" y="461"/>
                  </a:lnTo>
                  <a:lnTo>
                    <a:pt x="2084" y="369"/>
                  </a:lnTo>
                  <a:lnTo>
                    <a:pt x="1992" y="295"/>
                  </a:lnTo>
                  <a:lnTo>
                    <a:pt x="1900" y="222"/>
                  </a:lnTo>
                  <a:lnTo>
                    <a:pt x="1808" y="148"/>
                  </a:lnTo>
                  <a:lnTo>
                    <a:pt x="1697" y="93"/>
                  </a:lnTo>
                  <a:lnTo>
                    <a:pt x="1587" y="56"/>
                  </a:lnTo>
                  <a:lnTo>
                    <a:pt x="1458"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8" name="Google Shape;5168;p21"/>
            <p:cNvSpPr/>
            <p:nvPr/>
          </p:nvSpPr>
          <p:spPr>
            <a:xfrm>
              <a:off x="4923425" y="433100"/>
              <a:ext cx="60875" cy="60875"/>
            </a:xfrm>
            <a:custGeom>
              <a:avLst/>
              <a:gdLst/>
              <a:ahLst/>
              <a:cxnLst/>
              <a:rect l="l" t="t" r="r" b="b"/>
              <a:pathLst>
                <a:path w="2435" h="2435" extrusionOk="0">
                  <a:moveTo>
                    <a:pt x="1088" y="0"/>
                  </a:moveTo>
                  <a:lnTo>
                    <a:pt x="978" y="19"/>
                  </a:lnTo>
                  <a:lnTo>
                    <a:pt x="867" y="56"/>
                  </a:lnTo>
                  <a:lnTo>
                    <a:pt x="756" y="93"/>
                  </a:lnTo>
                  <a:lnTo>
                    <a:pt x="535" y="203"/>
                  </a:lnTo>
                  <a:lnTo>
                    <a:pt x="369" y="351"/>
                  </a:lnTo>
                  <a:lnTo>
                    <a:pt x="222" y="535"/>
                  </a:lnTo>
                  <a:lnTo>
                    <a:pt x="93" y="738"/>
                  </a:lnTo>
                  <a:lnTo>
                    <a:pt x="56" y="849"/>
                  </a:lnTo>
                  <a:lnTo>
                    <a:pt x="19" y="959"/>
                  </a:lnTo>
                  <a:lnTo>
                    <a:pt x="0" y="1070"/>
                  </a:lnTo>
                  <a:lnTo>
                    <a:pt x="0" y="1199"/>
                  </a:lnTo>
                  <a:lnTo>
                    <a:pt x="0" y="1309"/>
                  </a:lnTo>
                  <a:lnTo>
                    <a:pt x="19" y="1439"/>
                  </a:lnTo>
                  <a:lnTo>
                    <a:pt x="37" y="1549"/>
                  </a:lnTo>
                  <a:lnTo>
                    <a:pt x="74" y="1660"/>
                  </a:lnTo>
                  <a:lnTo>
                    <a:pt x="129" y="1770"/>
                  </a:lnTo>
                  <a:lnTo>
                    <a:pt x="203" y="1881"/>
                  </a:lnTo>
                  <a:lnTo>
                    <a:pt x="277" y="1973"/>
                  </a:lnTo>
                  <a:lnTo>
                    <a:pt x="351" y="2065"/>
                  </a:lnTo>
                  <a:lnTo>
                    <a:pt x="443" y="2139"/>
                  </a:lnTo>
                  <a:lnTo>
                    <a:pt x="535" y="2213"/>
                  </a:lnTo>
                  <a:lnTo>
                    <a:pt x="627" y="2287"/>
                  </a:lnTo>
                  <a:lnTo>
                    <a:pt x="738" y="2342"/>
                  </a:lnTo>
                  <a:lnTo>
                    <a:pt x="848" y="2379"/>
                  </a:lnTo>
                  <a:lnTo>
                    <a:pt x="978" y="2416"/>
                  </a:lnTo>
                  <a:lnTo>
                    <a:pt x="1088" y="2434"/>
                  </a:lnTo>
                  <a:lnTo>
                    <a:pt x="1346" y="2434"/>
                  </a:lnTo>
                  <a:lnTo>
                    <a:pt x="1457" y="2416"/>
                  </a:lnTo>
                  <a:lnTo>
                    <a:pt x="1568" y="2379"/>
                  </a:lnTo>
                  <a:lnTo>
                    <a:pt x="1678" y="2342"/>
                  </a:lnTo>
                  <a:lnTo>
                    <a:pt x="1881" y="2231"/>
                  </a:lnTo>
                  <a:lnTo>
                    <a:pt x="2065" y="2084"/>
                  </a:lnTo>
                  <a:lnTo>
                    <a:pt x="2213" y="1899"/>
                  </a:lnTo>
                  <a:lnTo>
                    <a:pt x="2324" y="1697"/>
                  </a:lnTo>
                  <a:lnTo>
                    <a:pt x="2379" y="1586"/>
                  </a:lnTo>
                  <a:lnTo>
                    <a:pt x="2397" y="1475"/>
                  </a:lnTo>
                  <a:lnTo>
                    <a:pt x="2434" y="1365"/>
                  </a:lnTo>
                  <a:lnTo>
                    <a:pt x="2434" y="1236"/>
                  </a:lnTo>
                  <a:lnTo>
                    <a:pt x="2434" y="1107"/>
                  </a:lnTo>
                  <a:lnTo>
                    <a:pt x="2416" y="996"/>
                  </a:lnTo>
                  <a:lnTo>
                    <a:pt x="2379" y="885"/>
                  </a:lnTo>
                  <a:lnTo>
                    <a:pt x="2342" y="756"/>
                  </a:lnTo>
                  <a:lnTo>
                    <a:pt x="2287" y="646"/>
                  </a:lnTo>
                  <a:lnTo>
                    <a:pt x="2231" y="553"/>
                  </a:lnTo>
                  <a:lnTo>
                    <a:pt x="2158" y="461"/>
                  </a:lnTo>
                  <a:lnTo>
                    <a:pt x="2084" y="369"/>
                  </a:lnTo>
                  <a:lnTo>
                    <a:pt x="1992" y="277"/>
                  </a:lnTo>
                  <a:lnTo>
                    <a:pt x="1899" y="203"/>
                  </a:lnTo>
                  <a:lnTo>
                    <a:pt x="1789" y="148"/>
                  </a:lnTo>
                  <a:lnTo>
                    <a:pt x="1678" y="93"/>
                  </a:lnTo>
                  <a:lnTo>
                    <a:pt x="1568" y="56"/>
                  </a:lnTo>
                  <a:lnTo>
                    <a:pt x="1457" y="1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9" name="Google Shape;5169;p21"/>
            <p:cNvSpPr/>
            <p:nvPr/>
          </p:nvSpPr>
          <p:spPr>
            <a:xfrm>
              <a:off x="4974575" y="604100"/>
              <a:ext cx="60875" cy="60875"/>
            </a:xfrm>
            <a:custGeom>
              <a:avLst/>
              <a:gdLst/>
              <a:ahLst/>
              <a:cxnLst/>
              <a:rect l="l" t="t" r="r" b="b"/>
              <a:pathLst>
                <a:path w="2435" h="2435" extrusionOk="0">
                  <a:moveTo>
                    <a:pt x="1273" y="1"/>
                  </a:moveTo>
                  <a:lnTo>
                    <a:pt x="1144" y="19"/>
                  </a:lnTo>
                  <a:lnTo>
                    <a:pt x="1034" y="19"/>
                  </a:lnTo>
                  <a:lnTo>
                    <a:pt x="904" y="56"/>
                  </a:lnTo>
                  <a:lnTo>
                    <a:pt x="794" y="93"/>
                  </a:lnTo>
                  <a:lnTo>
                    <a:pt x="683" y="130"/>
                  </a:lnTo>
                  <a:lnTo>
                    <a:pt x="591" y="204"/>
                  </a:lnTo>
                  <a:lnTo>
                    <a:pt x="480" y="259"/>
                  </a:lnTo>
                  <a:lnTo>
                    <a:pt x="407" y="333"/>
                  </a:lnTo>
                  <a:lnTo>
                    <a:pt x="314" y="425"/>
                  </a:lnTo>
                  <a:lnTo>
                    <a:pt x="241" y="517"/>
                  </a:lnTo>
                  <a:lnTo>
                    <a:pt x="167" y="628"/>
                  </a:lnTo>
                  <a:lnTo>
                    <a:pt x="112" y="720"/>
                  </a:lnTo>
                  <a:lnTo>
                    <a:pt x="75" y="831"/>
                  </a:lnTo>
                  <a:lnTo>
                    <a:pt x="38" y="960"/>
                  </a:lnTo>
                  <a:lnTo>
                    <a:pt x="19" y="1070"/>
                  </a:lnTo>
                  <a:lnTo>
                    <a:pt x="1" y="1199"/>
                  </a:lnTo>
                  <a:lnTo>
                    <a:pt x="19" y="1328"/>
                  </a:lnTo>
                  <a:lnTo>
                    <a:pt x="19" y="1439"/>
                  </a:lnTo>
                  <a:lnTo>
                    <a:pt x="56" y="1550"/>
                  </a:lnTo>
                  <a:lnTo>
                    <a:pt x="93" y="1660"/>
                  </a:lnTo>
                  <a:lnTo>
                    <a:pt x="204" y="1863"/>
                  </a:lnTo>
                  <a:lnTo>
                    <a:pt x="333" y="2048"/>
                  </a:lnTo>
                  <a:lnTo>
                    <a:pt x="517" y="2195"/>
                  </a:lnTo>
                  <a:lnTo>
                    <a:pt x="720" y="2324"/>
                  </a:lnTo>
                  <a:lnTo>
                    <a:pt x="812" y="2361"/>
                  </a:lnTo>
                  <a:lnTo>
                    <a:pt x="941" y="2398"/>
                  </a:lnTo>
                  <a:lnTo>
                    <a:pt x="1052" y="2416"/>
                  </a:lnTo>
                  <a:lnTo>
                    <a:pt x="1163" y="2435"/>
                  </a:lnTo>
                  <a:lnTo>
                    <a:pt x="1292" y="2435"/>
                  </a:lnTo>
                  <a:lnTo>
                    <a:pt x="1421" y="2416"/>
                  </a:lnTo>
                  <a:lnTo>
                    <a:pt x="1531" y="2398"/>
                  </a:lnTo>
                  <a:lnTo>
                    <a:pt x="1642" y="2361"/>
                  </a:lnTo>
                  <a:lnTo>
                    <a:pt x="1753" y="2306"/>
                  </a:lnTo>
                  <a:lnTo>
                    <a:pt x="1863" y="2250"/>
                  </a:lnTo>
                  <a:lnTo>
                    <a:pt x="1955" y="2177"/>
                  </a:lnTo>
                  <a:lnTo>
                    <a:pt x="2048" y="2103"/>
                  </a:lnTo>
                  <a:lnTo>
                    <a:pt x="2121" y="2011"/>
                  </a:lnTo>
                  <a:lnTo>
                    <a:pt x="2195" y="1918"/>
                  </a:lnTo>
                  <a:lnTo>
                    <a:pt x="2269" y="1826"/>
                  </a:lnTo>
                  <a:lnTo>
                    <a:pt x="2324" y="1716"/>
                  </a:lnTo>
                  <a:lnTo>
                    <a:pt x="2379" y="1605"/>
                  </a:lnTo>
                  <a:lnTo>
                    <a:pt x="2398" y="1494"/>
                  </a:lnTo>
                  <a:lnTo>
                    <a:pt x="2435" y="1365"/>
                  </a:lnTo>
                  <a:lnTo>
                    <a:pt x="2435" y="1255"/>
                  </a:lnTo>
                  <a:lnTo>
                    <a:pt x="2435" y="1126"/>
                  </a:lnTo>
                  <a:lnTo>
                    <a:pt x="2416" y="1015"/>
                  </a:lnTo>
                  <a:lnTo>
                    <a:pt x="2398" y="904"/>
                  </a:lnTo>
                  <a:lnTo>
                    <a:pt x="2361" y="794"/>
                  </a:lnTo>
                  <a:lnTo>
                    <a:pt x="2250" y="591"/>
                  </a:lnTo>
                  <a:lnTo>
                    <a:pt x="2103" y="407"/>
                  </a:lnTo>
                  <a:lnTo>
                    <a:pt x="1937" y="241"/>
                  </a:lnTo>
                  <a:lnTo>
                    <a:pt x="1734" y="130"/>
                  </a:lnTo>
                  <a:lnTo>
                    <a:pt x="1624" y="75"/>
                  </a:lnTo>
                  <a:lnTo>
                    <a:pt x="1513" y="38"/>
                  </a:lnTo>
                  <a:lnTo>
                    <a:pt x="1402"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0" name="Google Shape;5170;p21"/>
            <p:cNvSpPr/>
            <p:nvPr/>
          </p:nvSpPr>
          <p:spPr>
            <a:xfrm>
              <a:off x="5365925" y="1166475"/>
              <a:ext cx="60425" cy="60875"/>
            </a:xfrm>
            <a:custGeom>
              <a:avLst/>
              <a:gdLst/>
              <a:ahLst/>
              <a:cxnLst/>
              <a:rect l="l" t="t" r="r" b="b"/>
              <a:pathLst>
                <a:path w="2417" h="2435" extrusionOk="0">
                  <a:moveTo>
                    <a:pt x="1107" y="1"/>
                  </a:moveTo>
                  <a:lnTo>
                    <a:pt x="997" y="19"/>
                  </a:lnTo>
                  <a:lnTo>
                    <a:pt x="868" y="56"/>
                  </a:lnTo>
                  <a:lnTo>
                    <a:pt x="757" y="93"/>
                  </a:lnTo>
                  <a:lnTo>
                    <a:pt x="646" y="148"/>
                  </a:lnTo>
                  <a:lnTo>
                    <a:pt x="554" y="203"/>
                  </a:lnTo>
                  <a:lnTo>
                    <a:pt x="462" y="277"/>
                  </a:lnTo>
                  <a:lnTo>
                    <a:pt x="370" y="351"/>
                  </a:lnTo>
                  <a:lnTo>
                    <a:pt x="278" y="443"/>
                  </a:lnTo>
                  <a:lnTo>
                    <a:pt x="204" y="535"/>
                  </a:lnTo>
                  <a:lnTo>
                    <a:pt x="148" y="627"/>
                  </a:lnTo>
                  <a:lnTo>
                    <a:pt x="93" y="738"/>
                  </a:lnTo>
                  <a:lnTo>
                    <a:pt x="56" y="849"/>
                  </a:lnTo>
                  <a:lnTo>
                    <a:pt x="19" y="978"/>
                  </a:lnTo>
                  <a:lnTo>
                    <a:pt x="1" y="1088"/>
                  </a:lnTo>
                  <a:lnTo>
                    <a:pt x="1" y="1217"/>
                  </a:lnTo>
                  <a:lnTo>
                    <a:pt x="1" y="1328"/>
                  </a:lnTo>
                  <a:lnTo>
                    <a:pt x="19" y="1457"/>
                  </a:lnTo>
                  <a:lnTo>
                    <a:pt x="38" y="1568"/>
                  </a:lnTo>
                  <a:lnTo>
                    <a:pt x="93" y="1678"/>
                  </a:lnTo>
                  <a:lnTo>
                    <a:pt x="204" y="1881"/>
                  </a:lnTo>
                  <a:lnTo>
                    <a:pt x="351" y="2066"/>
                  </a:lnTo>
                  <a:lnTo>
                    <a:pt x="517" y="2213"/>
                  </a:lnTo>
                  <a:lnTo>
                    <a:pt x="720" y="2324"/>
                  </a:lnTo>
                  <a:lnTo>
                    <a:pt x="831" y="2361"/>
                  </a:lnTo>
                  <a:lnTo>
                    <a:pt x="941" y="2397"/>
                  </a:lnTo>
                  <a:lnTo>
                    <a:pt x="1052" y="2416"/>
                  </a:lnTo>
                  <a:lnTo>
                    <a:pt x="1181" y="2434"/>
                  </a:lnTo>
                  <a:lnTo>
                    <a:pt x="1292" y="2434"/>
                  </a:lnTo>
                  <a:lnTo>
                    <a:pt x="1421" y="2416"/>
                  </a:lnTo>
                  <a:lnTo>
                    <a:pt x="1531" y="2379"/>
                  </a:lnTo>
                  <a:lnTo>
                    <a:pt x="1660" y="2342"/>
                  </a:lnTo>
                  <a:lnTo>
                    <a:pt x="1753" y="2287"/>
                  </a:lnTo>
                  <a:lnTo>
                    <a:pt x="1863" y="2232"/>
                  </a:lnTo>
                  <a:lnTo>
                    <a:pt x="1955" y="2158"/>
                  </a:lnTo>
                  <a:lnTo>
                    <a:pt x="2048" y="2084"/>
                  </a:lnTo>
                  <a:lnTo>
                    <a:pt x="2121" y="1992"/>
                  </a:lnTo>
                  <a:lnTo>
                    <a:pt x="2195" y="1900"/>
                  </a:lnTo>
                  <a:lnTo>
                    <a:pt x="2269" y="1789"/>
                  </a:lnTo>
                  <a:lnTo>
                    <a:pt x="2324" y="1697"/>
                  </a:lnTo>
                  <a:lnTo>
                    <a:pt x="2361" y="1586"/>
                  </a:lnTo>
                  <a:lnTo>
                    <a:pt x="2398" y="1457"/>
                  </a:lnTo>
                  <a:lnTo>
                    <a:pt x="2416" y="1346"/>
                  </a:lnTo>
                  <a:lnTo>
                    <a:pt x="2416" y="1217"/>
                  </a:lnTo>
                  <a:lnTo>
                    <a:pt x="2416" y="1107"/>
                  </a:lnTo>
                  <a:lnTo>
                    <a:pt x="2398" y="978"/>
                  </a:lnTo>
                  <a:lnTo>
                    <a:pt x="2361" y="867"/>
                  </a:lnTo>
                  <a:lnTo>
                    <a:pt x="2324" y="756"/>
                  </a:lnTo>
                  <a:lnTo>
                    <a:pt x="2214" y="554"/>
                  </a:lnTo>
                  <a:lnTo>
                    <a:pt x="2066" y="369"/>
                  </a:lnTo>
                  <a:lnTo>
                    <a:pt x="1900" y="222"/>
                  </a:lnTo>
                  <a:lnTo>
                    <a:pt x="1697" y="111"/>
                  </a:lnTo>
                  <a:lnTo>
                    <a:pt x="1587" y="74"/>
                  </a:lnTo>
                  <a:lnTo>
                    <a:pt x="1476" y="37"/>
                  </a:lnTo>
                  <a:lnTo>
                    <a:pt x="1347" y="19"/>
                  </a:lnTo>
                  <a:lnTo>
                    <a:pt x="12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1" name="Google Shape;5171;p21"/>
            <p:cNvSpPr/>
            <p:nvPr/>
          </p:nvSpPr>
          <p:spPr>
            <a:xfrm>
              <a:off x="5657250" y="1380825"/>
              <a:ext cx="59950" cy="59950"/>
            </a:xfrm>
            <a:custGeom>
              <a:avLst/>
              <a:gdLst/>
              <a:ahLst/>
              <a:cxnLst/>
              <a:rect l="l" t="t" r="r" b="b"/>
              <a:pathLst>
                <a:path w="2398" h="2398" extrusionOk="0">
                  <a:moveTo>
                    <a:pt x="1181" y="0"/>
                  </a:moveTo>
                  <a:lnTo>
                    <a:pt x="1052" y="19"/>
                  </a:lnTo>
                  <a:lnTo>
                    <a:pt x="941" y="37"/>
                  </a:lnTo>
                  <a:lnTo>
                    <a:pt x="831" y="74"/>
                  </a:lnTo>
                  <a:lnTo>
                    <a:pt x="720" y="111"/>
                  </a:lnTo>
                  <a:lnTo>
                    <a:pt x="609" y="166"/>
                  </a:lnTo>
                  <a:lnTo>
                    <a:pt x="517" y="222"/>
                  </a:lnTo>
                  <a:lnTo>
                    <a:pt x="333" y="369"/>
                  </a:lnTo>
                  <a:lnTo>
                    <a:pt x="204" y="553"/>
                  </a:lnTo>
                  <a:lnTo>
                    <a:pt x="130" y="646"/>
                  </a:lnTo>
                  <a:lnTo>
                    <a:pt x="93" y="756"/>
                  </a:lnTo>
                  <a:lnTo>
                    <a:pt x="56" y="867"/>
                  </a:lnTo>
                  <a:lnTo>
                    <a:pt x="19" y="977"/>
                  </a:lnTo>
                  <a:lnTo>
                    <a:pt x="1" y="1088"/>
                  </a:lnTo>
                  <a:lnTo>
                    <a:pt x="1" y="1217"/>
                  </a:lnTo>
                  <a:lnTo>
                    <a:pt x="1" y="1346"/>
                  </a:lnTo>
                  <a:lnTo>
                    <a:pt x="19" y="1457"/>
                  </a:lnTo>
                  <a:lnTo>
                    <a:pt x="56" y="1568"/>
                  </a:lnTo>
                  <a:lnTo>
                    <a:pt x="93" y="1678"/>
                  </a:lnTo>
                  <a:lnTo>
                    <a:pt x="148" y="1789"/>
                  </a:lnTo>
                  <a:lnTo>
                    <a:pt x="222" y="1881"/>
                  </a:lnTo>
                  <a:lnTo>
                    <a:pt x="370" y="2065"/>
                  </a:lnTo>
                  <a:lnTo>
                    <a:pt x="536" y="2213"/>
                  </a:lnTo>
                  <a:lnTo>
                    <a:pt x="646" y="2268"/>
                  </a:lnTo>
                  <a:lnTo>
                    <a:pt x="738" y="2305"/>
                  </a:lnTo>
                  <a:lnTo>
                    <a:pt x="849" y="2360"/>
                  </a:lnTo>
                  <a:lnTo>
                    <a:pt x="978" y="2379"/>
                  </a:lnTo>
                  <a:lnTo>
                    <a:pt x="1089" y="2397"/>
                  </a:lnTo>
                  <a:lnTo>
                    <a:pt x="1328" y="2397"/>
                  </a:lnTo>
                  <a:lnTo>
                    <a:pt x="1457" y="2379"/>
                  </a:lnTo>
                  <a:lnTo>
                    <a:pt x="1568" y="2342"/>
                  </a:lnTo>
                  <a:lnTo>
                    <a:pt x="1679" y="2305"/>
                  </a:lnTo>
                  <a:lnTo>
                    <a:pt x="1771" y="2250"/>
                  </a:lnTo>
                  <a:lnTo>
                    <a:pt x="1882" y="2194"/>
                  </a:lnTo>
                  <a:lnTo>
                    <a:pt x="2047" y="2047"/>
                  </a:lnTo>
                  <a:lnTo>
                    <a:pt x="2195" y="1863"/>
                  </a:lnTo>
                  <a:lnTo>
                    <a:pt x="2250" y="1770"/>
                  </a:lnTo>
                  <a:lnTo>
                    <a:pt x="2306" y="1660"/>
                  </a:lnTo>
                  <a:lnTo>
                    <a:pt x="2342" y="1549"/>
                  </a:lnTo>
                  <a:lnTo>
                    <a:pt x="2379" y="1438"/>
                  </a:lnTo>
                  <a:lnTo>
                    <a:pt x="2398" y="1309"/>
                  </a:lnTo>
                  <a:lnTo>
                    <a:pt x="2398" y="1199"/>
                  </a:lnTo>
                  <a:lnTo>
                    <a:pt x="2379" y="1070"/>
                  </a:lnTo>
                  <a:lnTo>
                    <a:pt x="2361" y="941"/>
                  </a:lnTo>
                  <a:lnTo>
                    <a:pt x="2342" y="830"/>
                  </a:lnTo>
                  <a:lnTo>
                    <a:pt x="2287" y="719"/>
                  </a:lnTo>
                  <a:lnTo>
                    <a:pt x="2250" y="627"/>
                  </a:lnTo>
                  <a:lnTo>
                    <a:pt x="2177" y="517"/>
                  </a:lnTo>
                  <a:lnTo>
                    <a:pt x="2029" y="351"/>
                  </a:lnTo>
                  <a:lnTo>
                    <a:pt x="1863"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2" name="Google Shape;5172;p21"/>
            <p:cNvSpPr/>
            <p:nvPr/>
          </p:nvSpPr>
          <p:spPr>
            <a:xfrm>
              <a:off x="5223975" y="1059075"/>
              <a:ext cx="58550" cy="58575"/>
            </a:xfrm>
            <a:custGeom>
              <a:avLst/>
              <a:gdLst/>
              <a:ahLst/>
              <a:cxnLst/>
              <a:rect l="l" t="t" r="r" b="b"/>
              <a:pathLst>
                <a:path w="2342" h="2343" extrusionOk="0">
                  <a:moveTo>
                    <a:pt x="1069" y="0"/>
                  </a:moveTo>
                  <a:lnTo>
                    <a:pt x="940" y="19"/>
                  </a:lnTo>
                  <a:lnTo>
                    <a:pt x="830" y="56"/>
                  </a:lnTo>
                  <a:lnTo>
                    <a:pt x="719" y="93"/>
                  </a:lnTo>
                  <a:lnTo>
                    <a:pt x="608" y="129"/>
                  </a:lnTo>
                  <a:lnTo>
                    <a:pt x="516" y="203"/>
                  </a:lnTo>
                  <a:lnTo>
                    <a:pt x="424" y="259"/>
                  </a:lnTo>
                  <a:lnTo>
                    <a:pt x="332" y="332"/>
                  </a:lnTo>
                  <a:lnTo>
                    <a:pt x="258" y="424"/>
                  </a:lnTo>
                  <a:lnTo>
                    <a:pt x="203" y="517"/>
                  </a:lnTo>
                  <a:lnTo>
                    <a:pt x="148" y="609"/>
                  </a:lnTo>
                  <a:lnTo>
                    <a:pt x="92" y="720"/>
                  </a:lnTo>
                  <a:lnTo>
                    <a:pt x="55" y="830"/>
                  </a:lnTo>
                  <a:lnTo>
                    <a:pt x="18" y="941"/>
                  </a:lnTo>
                  <a:lnTo>
                    <a:pt x="18" y="1070"/>
                  </a:lnTo>
                  <a:lnTo>
                    <a:pt x="0" y="1180"/>
                  </a:lnTo>
                  <a:lnTo>
                    <a:pt x="18" y="1310"/>
                  </a:lnTo>
                  <a:lnTo>
                    <a:pt x="37" y="1439"/>
                  </a:lnTo>
                  <a:lnTo>
                    <a:pt x="55" y="1549"/>
                  </a:lnTo>
                  <a:lnTo>
                    <a:pt x="111" y="1660"/>
                  </a:lnTo>
                  <a:lnTo>
                    <a:pt x="148" y="1770"/>
                  </a:lnTo>
                  <a:lnTo>
                    <a:pt x="221" y="1863"/>
                  </a:lnTo>
                  <a:lnTo>
                    <a:pt x="277" y="1955"/>
                  </a:lnTo>
                  <a:lnTo>
                    <a:pt x="369" y="2029"/>
                  </a:lnTo>
                  <a:lnTo>
                    <a:pt x="443" y="2102"/>
                  </a:lnTo>
                  <a:lnTo>
                    <a:pt x="535" y="2176"/>
                  </a:lnTo>
                  <a:lnTo>
                    <a:pt x="645" y="2231"/>
                  </a:lnTo>
                  <a:lnTo>
                    <a:pt x="738" y="2268"/>
                  </a:lnTo>
                  <a:lnTo>
                    <a:pt x="848" y="2305"/>
                  </a:lnTo>
                  <a:lnTo>
                    <a:pt x="977" y="2324"/>
                  </a:lnTo>
                  <a:lnTo>
                    <a:pt x="1088" y="2342"/>
                  </a:lnTo>
                  <a:lnTo>
                    <a:pt x="1346" y="2342"/>
                  </a:lnTo>
                  <a:lnTo>
                    <a:pt x="1457" y="2324"/>
                  </a:lnTo>
                  <a:lnTo>
                    <a:pt x="1567" y="2287"/>
                  </a:lnTo>
                  <a:lnTo>
                    <a:pt x="1678" y="2250"/>
                  </a:lnTo>
                  <a:lnTo>
                    <a:pt x="1862" y="2139"/>
                  </a:lnTo>
                  <a:lnTo>
                    <a:pt x="2028" y="1992"/>
                  </a:lnTo>
                  <a:lnTo>
                    <a:pt x="2176" y="1826"/>
                  </a:lnTo>
                  <a:lnTo>
                    <a:pt x="2268" y="1623"/>
                  </a:lnTo>
                  <a:lnTo>
                    <a:pt x="2305" y="1512"/>
                  </a:lnTo>
                  <a:lnTo>
                    <a:pt x="2323" y="1402"/>
                  </a:lnTo>
                  <a:lnTo>
                    <a:pt x="2342" y="1291"/>
                  </a:lnTo>
                  <a:lnTo>
                    <a:pt x="2342" y="1162"/>
                  </a:lnTo>
                  <a:lnTo>
                    <a:pt x="2342" y="1033"/>
                  </a:lnTo>
                  <a:lnTo>
                    <a:pt x="2323" y="922"/>
                  </a:lnTo>
                  <a:lnTo>
                    <a:pt x="2305" y="812"/>
                  </a:lnTo>
                  <a:lnTo>
                    <a:pt x="2249" y="701"/>
                  </a:lnTo>
                  <a:lnTo>
                    <a:pt x="2157" y="517"/>
                  </a:lnTo>
                  <a:lnTo>
                    <a:pt x="2010" y="332"/>
                  </a:lnTo>
                  <a:lnTo>
                    <a:pt x="1844" y="203"/>
                  </a:lnTo>
                  <a:lnTo>
                    <a:pt x="1641" y="93"/>
                  </a:lnTo>
                  <a:lnTo>
                    <a:pt x="1549" y="56"/>
                  </a:lnTo>
                  <a:lnTo>
                    <a:pt x="1420" y="19"/>
                  </a:lnTo>
                  <a:lnTo>
                    <a:pt x="1309" y="19"/>
                  </a:lnTo>
                  <a:lnTo>
                    <a:pt x="11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3" name="Google Shape;5173;p21"/>
            <p:cNvSpPr/>
            <p:nvPr/>
          </p:nvSpPr>
          <p:spPr>
            <a:xfrm>
              <a:off x="5027125" y="779725"/>
              <a:ext cx="58575" cy="58125"/>
            </a:xfrm>
            <a:custGeom>
              <a:avLst/>
              <a:gdLst/>
              <a:ahLst/>
              <a:cxnLst/>
              <a:rect l="l" t="t" r="r" b="b"/>
              <a:pathLst>
                <a:path w="2343" h="2325" extrusionOk="0">
                  <a:moveTo>
                    <a:pt x="1089" y="1"/>
                  </a:moveTo>
                  <a:lnTo>
                    <a:pt x="978" y="19"/>
                  </a:lnTo>
                  <a:lnTo>
                    <a:pt x="849" y="38"/>
                  </a:lnTo>
                  <a:lnTo>
                    <a:pt x="738" y="75"/>
                  </a:lnTo>
                  <a:lnTo>
                    <a:pt x="646" y="112"/>
                  </a:lnTo>
                  <a:lnTo>
                    <a:pt x="536" y="167"/>
                  </a:lnTo>
                  <a:lnTo>
                    <a:pt x="443" y="241"/>
                  </a:lnTo>
                  <a:lnTo>
                    <a:pt x="370" y="314"/>
                  </a:lnTo>
                  <a:lnTo>
                    <a:pt x="277" y="388"/>
                  </a:lnTo>
                  <a:lnTo>
                    <a:pt x="222" y="480"/>
                  </a:lnTo>
                  <a:lnTo>
                    <a:pt x="148" y="572"/>
                  </a:lnTo>
                  <a:lnTo>
                    <a:pt x="112" y="683"/>
                  </a:lnTo>
                  <a:lnTo>
                    <a:pt x="56" y="794"/>
                  </a:lnTo>
                  <a:lnTo>
                    <a:pt x="38" y="904"/>
                  </a:lnTo>
                  <a:lnTo>
                    <a:pt x="19" y="1015"/>
                  </a:lnTo>
                  <a:lnTo>
                    <a:pt x="1" y="1144"/>
                  </a:lnTo>
                  <a:lnTo>
                    <a:pt x="19" y="1273"/>
                  </a:lnTo>
                  <a:lnTo>
                    <a:pt x="19" y="1384"/>
                  </a:lnTo>
                  <a:lnTo>
                    <a:pt x="56" y="1494"/>
                  </a:lnTo>
                  <a:lnTo>
                    <a:pt x="93" y="1605"/>
                  </a:lnTo>
                  <a:lnTo>
                    <a:pt x="185" y="1808"/>
                  </a:lnTo>
                  <a:lnTo>
                    <a:pt x="333" y="1974"/>
                  </a:lnTo>
                  <a:lnTo>
                    <a:pt x="480" y="2121"/>
                  </a:lnTo>
                  <a:lnTo>
                    <a:pt x="683" y="2232"/>
                  </a:lnTo>
                  <a:lnTo>
                    <a:pt x="794" y="2269"/>
                  </a:lnTo>
                  <a:lnTo>
                    <a:pt x="904" y="2306"/>
                  </a:lnTo>
                  <a:lnTo>
                    <a:pt x="1015" y="2324"/>
                  </a:lnTo>
                  <a:lnTo>
                    <a:pt x="1255" y="2324"/>
                  </a:lnTo>
                  <a:lnTo>
                    <a:pt x="1384" y="2306"/>
                  </a:lnTo>
                  <a:lnTo>
                    <a:pt x="1494" y="2287"/>
                  </a:lnTo>
                  <a:lnTo>
                    <a:pt x="1605" y="2250"/>
                  </a:lnTo>
                  <a:lnTo>
                    <a:pt x="1716" y="2213"/>
                  </a:lnTo>
                  <a:lnTo>
                    <a:pt x="1808" y="2158"/>
                  </a:lnTo>
                  <a:lnTo>
                    <a:pt x="1900" y="2084"/>
                  </a:lnTo>
                  <a:lnTo>
                    <a:pt x="1992" y="2011"/>
                  </a:lnTo>
                  <a:lnTo>
                    <a:pt x="2066" y="1937"/>
                  </a:lnTo>
                  <a:lnTo>
                    <a:pt x="2140" y="1845"/>
                  </a:lnTo>
                  <a:lnTo>
                    <a:pt x="2195" y="1752"/>
                  </a:lnTo>
                  <a:lnTo>
                    <a:pt x="2250" y="1642"/>
                  </a:lnTo>
                  <a:lnTo>
                    <a:pt x="2287" y="1531"/>
                  </a:lnTo>
                  <a:lnTo>
                    <a:pt x="2324" y="1421"/>
                  </a:lnTo>
                  <a:lnTo>
                    <a:pt x="2343" y="1310"/>
                  </a:lnTo>
                  <a:lnTo>
                    <a:pt x="2343" y="1181"/>
                  </a:lnTo>
                  <a:lnTo>
                    <a:pt x="2343" y="1052"/>
                  </a:lnTo>
                  <a:lnTo>
                    <a:pt x="2324" y="941"/>
                  </a:lnTo>
                  <a:lnTo>
                    <a:pt x="2287" y="831"/>
                  </a:lnTo>
                  <a:lnTo>
                    <a:pt x="2269" y="720"/>
                  </a:lnTo>
                  <a:lnTo>
                    <a:pt x="2158" y="517"/>
                  </a:lnTo>
                  <a:lnTo>
                    <a:pt x="2029" y="351"/>
                  </a:lnTo>
                  <a:lnTo>
                    <a:pt x="1863" y="204"/>
                  </a:lnTo>
                  <a:lnTo>
                    <a:pt x="1660" y="93"/>
                  </a:lnTo>
                  <a:lnTo>
                    <a:pt x="1568" y="56"/>
                  </a:lnTo>
                  <a:lnTo>
                    <a:pt x="1458"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4" name="Google Shape;5174;p21"/>
            <p:cNvSpPr/>
            <p:nvPr/>
          </p:nvSpPr>
          <p:spPr>
            <a:xfrm>
              <a:off x="4859350" y="340450"/>
              <a:ext cx="57650" cy="57650"/>
            </a:xfrm>
            <a:custGeom>
              <a:avLst/>
              <a:gdLst/>
              <a:ahLst/>
              <a:cxnLst/>
              <a:rect l="l" t="t" r="r" b="b"/>
              <a:pathLst>
                <a:path w="2306" h="2306" extrusionOk="0">
                  <a:moveTo>
                    <a:pt x="1051" y="0"/>
                  </a:moveTo>
                  <a:lnTo>
                    <a:pt x="941" y="19"/>
                  </a:lnTo>
                  <a:lnTo>
                    <a:pt x="830" y="37"/>
                  </a:lnTo>
                  <a:lnTo>
                    <a:pt x="720" y="74"/>
                  </a:lnTo>
                  <a:lnTo>
                    <a:pt x="517" y="166"/>
                  </a:lnTo>
                  <a:lnTo>
                    <a:pt x="351" y="314"/>
                  </a:lnTo>
                  <a:lnTo>
                    <a:pt x="203" y="480"/>
                  </a:lnTo>
                  <a:lnTo>
                    <a:pt x="93" y="664"/>
                  </a:lnTo>
                  <a:lnTo>
                    <a:pt x="56" y="775"/>
                  </a:lnTo>
                  <a:lnTo>
                    <a:pt x="19" y="885"/>
                  </a:lnTo>
                  <a:lnTo>
                    <a:pt x="0" y="996"/>
                  </a:lnTo>
                  <a:lnTo>
                    <a:pt x="0" y="1107"/>
                  </a:lnTo>
                  <a:lnTo>
                    <a:pt x="0" y="1236"/>
                  </a:lnTo>
                  <a:lnTo>
                    <a:pt x="19" y="1365"/>
                  </a:lnTo>
                  <a:lnTo>
                    <a:pt x="37" y="1475"/>
                  </a:lnTo>
                  <a:lnTo>
                    <a:pt x="74" y="1586"/>
                  </a:lnTo>
                  <a:lnTo>
                    <a:pt x="111" y="1697"/>
                  </a:lnTo>
                  <a:lnTo>
                    <a:pt x="166" y="1789"/>
                  </a:lnTo>
                  <a:lnTo>
                    <a:pt x="240" y="1881"/>
                  </a:lnTo>
                  <a:lnTo>
                    <a:pt x="314" y="1973"/>
                  </a:lnTo>
                  <a:lnTo>
                    <a:pt x="388" y="2047"/>
                  </a:lnTo>
                  <a:lnTo>
                    <a:pt x="480" y="2102"/>
                  </a:lnTo>
                  <a:lnTo>
                    <a:pt x="572" y="2176"/>
                  </a:lnTo>
                  <a:lnTo>
                    <a:pt x="683" y="2213"/>
                  </a:lnTo>
                  <a:lnTo>
                    <a:pt x="793" y="2250"/>
                  </a:lnTo>
                  <a:lnTo>
                    <a:pt x="904" y="2287"/>
                  </a:lnTo>
                  <a:lnTo>
                    <a:pt x="1033" y="2305"/>
                  </a:lnTo>
                  <a:lnTo>
                    <a:pt x="1273" y="2305"/>
                  </a:lnTo>
                  <a:lnTo>
                    <a:pt x="1383" y="2287"/>
                  </a:lnTo>
                  <a:lnTo>
                    <a:pt x="1494" y="2268"/>
                  </a:lnTo>
                  <a:lnTo>
                    <a:pt x="1605" y="2231"/>
                  </a:lnTo>
                  <a:lnTo>
                    <a:pt x="1807" y="2121"/>
                  </a:lnTo>
                  <a:lnTo>
                    <a:pt x="1973" y="1973"/>
                  </a:lnTo>
                  <a:lnTo>
                    <a:pt x="2102" y="1807"/>
                  </a:lnTo>
                  <a:lnTo>
                    <a:pt x="2213" y="1623"/>
                  </a:lnTo>
                  <a:lnTo>
                    <a:pt x="2250" y="1512"/>
                  </a:lnTo>
                  <a:lnTo>
                    <a:pt x="2287" y="1402"/>
                  </a:lnTo>
                  <a:lnTo>
                    <a:pt x="2305" y="1291"/>
                  </a:lnTo>
                  <a:lnTo>
                    <a:pt x="2305" y="1162"/>
                  </a:lnTo>
                  <a:lnTo>
                    <a:pt x="2305" y="1051"/>
                  </a:lnTo>
                  <a:lnTo>
                    <a:pt x="2287" y="922"/>
                  </a:lnTo>
                  <a:lnTo>
                    <a:pt x="2268" y="812"/>
                  </a:lnTo>
                  <a:lnTo>
                    <a:pt x="2231" y="701"/>
                  </a:lnTo>
                  <a:lnTo>
                    <a:pt x="2121" y="517"/>
                  </a:lnTo>
                  <a:lnTo>
                    <a:pt x="1992" y="332"/>
                  </a:lnTo>
                  <a:lnTo>
                    <a:pt x="1826" y="203"/>
                  </a:lnTo>
                  <a:lnTo>
                    <a:pt x="1623" y="92"/>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5" name="Google Shape;5175;p21"/>
            <p:cNvSpPr/>
            <p:nvPr/>
          </p:nvSpPr>
          <p:spPr>
            <a:xfrm>
              <a:off x="5158500" y="967800"/>
              <a:ext cx="58575" cy="59025"/>
            </a:xfrm>
            <a:custGeom>
              <a:avLst/>
              <a:gdLst/>
              <a:ahLst/>
              <a:cxnLst/>
              <a:rect l="l" t="t" r="r" b="b"/>
              <a:pathLst>
                <a:path w="2343" h="2361" extrusionOk="0">
                  <a:moveTo>
                    <a:pt x="1052" y="1"/>
                  </a:moveTo>
                  <a:lnTo>
                    <a:pt x="923" y="19"/>
                  </a:lnTo>
                  <a:lnTo>
                    <a:pt x="812" y="38"/>
                  </a:lnTo>
                  <a:lnTo>
                    <a:pt x="701" y="93"/>
                  </a:lnTo>
                  <a:lnTo>
                    <a:pt x="609" y="130"/>
                  </a:lnTo>
                  <a:lnTo>
                    <a:pt x="499" y="185"/>
                  </a:lnTo>
                  <a:lnTo>
                    <a:pt x="406" y="259"/>
                  </a:lnTo>
                  <a:lnTo>
                    <a:pt x="333" y="333"/>
                  </a:lnTo>
                  <a:lnTo>
                    <a:pt x="259" y="425"/>
                  </a:lnTo>
                  <a:lnTo>
                    <a:pt x="185" y="517"/>
                  </a:lnTo>
                  <a:lnTo>
                    <a:pt x="130" y="609"/>
                  </a:lnTo>
                  <a:lnTo>
                    <a:pt x="75" y="720"/>
                  </a:lnTo>
                  <a:lnTo>
                    <a:pt x="38" y="830"/>
                  </a:lnTo>
                  <a:lnTo>
                    <a:pt x="19" y="941"/>
                  </a:lnTo>
                  <a:lnTo>
                    <a:pt x="1" y="1052"/>
                  </a:lnTo>
                  <a:lnTo>
                    <a:pt x="1" y="1181"/>
                  </a:lnTo>
                  <a:lnTo>
                    <a:pt x="1" y="1310"/>
                  </a:lnTo>
                  <a:lnTo>
                    <a:pt x="19" y="1420"/>
                  </a:lnTo>
                  <a:lnTo>
                    <a:pt x="38" y="1531"/>
                  </a:lnTo>
                  <a:lnTo>
                    <a:pt x="75" y="1642"/>
                  </a:lnTo>
                  <a:lnTo>
                    <a:pt x="185" y="1826"/>
                  </a:lnTo>
                  <a:lnTo>
                    <a:pt x="333" y="2010"/>
                  </a:lnTo>
                  <a:lnTo>
                    <a:pt x="499" y="2139"/>
                  </a:lnTo>
                  <a:lnTo>
                    <a:pt x="683" y="2250"/>
                  </a:lnTo>
                  <a:lnTo>
                    <a:pt x="794" y="2287"/>
                  </a:lnTo>
                  <a:lnTo>
                    <a:pt x="904" y="2324"/>
                  </a:lnTo>
                  <a:lnTo>
                    <a:pt x="1015" y="2342"/>
                  </a:lnTo>
                  <a:lnTo>
                    <a:pt x="1144" y="2361"/>
                  </a:lnTo>
                  <a:lnTo>
                    <a:pt x="1255" y="2342"/>
                  </a:lnTo>
                  <a:lnTo>
                    <a:pt x="1384" y="2342"/>
                  </a:lnTo>
                  <a:lnTo>
                    <a:pt x="1494" y="2305"/>
                  </a:lnTo>
                  <a:lnTo>
                    <a:pt x="1605" y="2269"/>
                  </a:lnTo>
                  <a:lnTo>
                    <a:pt x="1716" y="2232"/>
                  </a:lnTo>
                  <a:lnTo>
                    <a:pt x="1808" y="2176"/>
                  </a:lnTo>
                  <a:lnTo>
                    <a:pt x="1900" y="2103"/>
                  </a:lnTo>
                  <a:lnTo>
                    <a:pt x="1992" y="2029"/>
                  </a:lnTo>
                  <a:lnTo>
                    <a:pt x="2066" y="1955"/>
                  </a:lnTo>
                  <a:lnTo>
                    <a:pt x="2140" y="1863"/>
                  </a:lnTo>
                  <a:lnTo>
                    <a:pt x="2195" y="1752"/>
                  </a:lnTo>
                  <a:lnTo>
                    <a:pt x="2250" y="1660"/>
                  </a:lnTo>
                  <a:lnTo>
                    <a:pt x="2287" y="1549"/>
                  </a:lnTo>
                  <a:lnTo>
                    <a:pt x="2324" y="1439"/>
                  </a:lnTo>
                  <a:lnTo>
                    <a:pt x="2342" y="1310"/>
                  </a:lnTo>
                  <a:lnTo>
                    <a:pt x="2342" y="1199"/>
                  </a:lnTo>
                  <a:lnTo>
                    <a:pt x="2342" y="1070"/>
                  </a:lnTo>
                  <a:lnTo>
                    <a:pt x="2324" y="941"/>
                  </a:lnTo>
                  <a:lnTo>
                    <a:pt x="2306" y="830"/>
                  </a:lnTo>
                  <a:lnTo>
                    <a:pt x="2269" y="720"/>
                  </a:lnTo>
                  <a:lnTo>
                    <a:pt x="2213" y="609"/>
                  </a:lnTo>
                  <a:lnTo>
                    <a:pt x="2158" y="517"/>
                  </a:lnTo>
                  <a:lnTo>
                    <a:pt x="2084" y="425"/>
                  </a:lnTo>
                  <a:lnTo>
                    <a:pt x="2011" y="333"/>
                  </a:lnTo>
                  <a:lnTo>
                    <a:pt x="1937" y="259"/>
                  </a:lnTo>
                  <a:lnTo>
                    <a:pt x="1845" y="203"/>
                  </a:lnTo>
                  <a:lnTo>
                    <a:pt x="1752" y="130"/>
                  </a:lnTo>
                  <a:lnTo>
                    <a:pt x="1642" y="93"/>
                  </a:lnTo>
                  <a:lnTo>
                    <a:pt x="1531" y="56"/>
                  </a:lnTo>
                  <a:lnTo>
                    <a:pt x="142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6" name="Google Shape;5176;p21"/>
            <p:cNvSpPr/>
            <p:nvPr/>
          </p:nvSpPr>
          <p:spPr>
            <a:xfrm>
              <a:off x="5432775" y="1261900"/>
              <a:ext cx="58100" cy="58100"/>
            </a:xfrm>
            <a:custGeom>
              <a:avLst/>
              <a:gdLst/>
              <a:ahLst/>
              <a:cxnLst/>
              <a:rect l="l" t="t" r="r" b="b"/>
              <a:pathLst>
                <a:path w="2324" h="2324" extrusionOk="0">
                  <a:moveTo>
                    <a:pt x="1070" y="0"/>
                  </a:moveTo>
                  <a:lnTo>
                    <a:pt x="941" y="19"/>
                  </a:lnTo>
                  <a:lnTo>
                    <a:pt x="830" y="56"/>
                  </a:lnTo>
                  <a:lnTo>
                    <a:pt x="720" y="92"/>
                  </a:lnTo>
                  <a:lnTo>
                    <a:pt x="609" y="129"/>
                  </a:lnTo>
                  <a:lnTo>
                    <a:pt x="517" y="185"/>
                  </a:lnTo>
                  <a:lnTo>
                    <a:pt x="425" y="258"/>
                  </a:lnTo>
                  <a:lnTo>
                    <a:pt x="332" y="332"/>
                  </a:lnTo>
                  <a:lnTo>
                    <a:pt x="259" y="406"/>
                  </a:lnTo>
                  <a:lnTo>
                    <a:pt x="185" y="498"/>
                  </a:lnTo>
                  <a:lnTo>
                    <a:pt x="130" y="609"/>
                  </a:lnTo>
                  <a:lnTo>
                    <a:pt x="93" y="701"/>
                  </a:lnTo>
                  <a:lnTo>
                    <a:pt x="56" y="811"/>
                  </a:lnTo>
                  <a:lnTo>
                    <a:pt x="19" y="922"/>
                  </a:lnTo>
                  <a:lnTo>
                    <a:pt x="0" y="1051"/>
                  </a:lnTo>
                  <a:lnTo>
                    <a:pt x="0" y="1180"/>
                  </a:lnTo>
                  <a:lnTo>
                    <a:pt x="0" y="1291"/>
                  </a:lnTo>
                  <a:lnTo>
                    <a:pt x="19" y="1420"/>
                  </a:lnTo>
                  <a:lnTo>
                    <a:pt x="56" y="1531"/>
                  </a:lnTo>
                  <a:lnTo>
                    <a:pt x="93" y="1641"/>
                  </a:lnTo>
                  <a:lnTo>
                    <a:pt x="185" y="1826"/>
                  </a:lnTo>
                  <a:lnTo>
                    <a:pt x="332" y="1992"/>
                  </a:lnTo>
                  <a:lnTo>
                    <a:pt x="498" y="2139"/>
                  </a:lnTo>
                  <a:lnTo>
                    <a:pt x="701" y="2231"/>
                  </a:lnTo>
                  <a:lnTo>
                    <a:pt x="812" y="2268"/>
                  </a:lnTo>
                  <a:lnTo>
                    <a:pt x="922" y="2305"/>
                  </a:lnTo>
                  <a:lnTo>
                    <a:pt x="1033" y="2323"/>
                  </a:lnTo>
                  <a:lnTo>
                    <a:pt x="1273" y="2323"/>
                  </a:lnTo>
                  <a:lnTo>
                    <a:pt x="1383" y="2305"/>
                  </a:lnTo>
                  <a:lnTo>
                    <a:pt x="1512" y="2287"/>
                  </a:lnTo>
                  <a:lnTo>
                    <a:pt x="1605" y="2250"/>
                  </a:lnTo>
                  <a:lnTo>
                    <a:pt x="1807" y="2139"/>
                  </a:lnTo>
                  <a:lnTo>
                    <a:pt x="1973" y="2010"/>
                  </a:lnTo>
                  <a:lnTo>
                    <a:pt x="2121" y="1844"/>
                  </a:lnTo>
                  <a:lnTo>
                    <a:pt x="2231" y="1641"/>
                  </a:lnTo>
                  <a:lnTo>
                    <a:pt x="2268" y="1531"/>
                  </a:lnTo>
                  <a:lnTo>
                    <a:pt x="2287" y="1420"/>
                  </a:lnTo>
                  <a:lnTo>
                    <a:pt x="2305" y="1309"/>
                  </a:lnTo>
                  <a:lnTo>
                    <a:pt x="2324" y="1180"/>
                  </a:lnTo>
                  <a:lnTo>
                    <a:pt x="2324" y="1070"/>
                  </a:lnTo>
                  <a:lnTo>
                    <a:pt x="2305" y="941"/>
                  </a:lnTo>
                  <a:lnTo>
                    <a:pt x="2268" y="830"/>
                  </a:lnTo>
                  <a:lnTo>
                    <a:pt x="2231" y="719"/>
                  </a:lnTo>
                  <a:lnTo>
                    <a:pt x="2139" y="535"/>
                  </a:lnTo>
                  <a:lnTo>
                    <a:pt x="2010" y="351"/>
                  </a:lnTo>
                  <a:lnTo>
                    <a:pt x="1844" y="203"/>
                  </a:lnTo>
                  <a:lnTo>
                    <a:pt x="1641" y="111"/>
                  </a:lnTo>
                  <a:lnTo>
                    <a:pt x="1531" y="56"/>
                  </a:lnTo>
                  <a:lnTo>
                    <a:pt x="1420" y="37"/>
                  </a:lnTo>
                  <a:lnTo>
                    <a:pt x="1310" y="19"/>
                  </a:lnTo>
                  <a:lnTo>
                    <a:pt x="11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7" name="Google Shape;5177;p21"/>
            <p:cNvSpPr/>
            <p:nvPr/>
          </p:nvSpPr>
          <p:spPr>
            <a:xfrm>
              <a:off x="4872725" y="259775"/>
              <a:ext cx="59475" cy="59500"/>
            </a:xfrm>
            <a:custGeom>
              <a:avLst/>
              <a:gdLst/>
              <a:ahLst/>
              <a:cxnLst/>
              <a:rect l="l" t="t" r="r" b="b"/>
              <a:pathLst>
                <a:path w="2379" h="2380" extrusionOk="0">
                  <a:moveTo>
                    <a:pt x="1033" y="1"/>
                  </a:moveTo>
                  <a:lnTo>
                    <a:pt x="922" y="19"/>
                  </a:lnTo>
                  <a:lnTo>
                    <a:pt x="811" y="56"/>
                  </a:lnTo>
                  <a:lnTo>
                    <a:pt x="701" y="93"/>
                  </a:lnTo>
                  <a:lnTo>
                    <a:pt x="590" y="148"/>
                  </a:lnTo>
                  <a:lnTo>
                    <a:pt x="498" y="203"/>
                  </a:lnTo>
                  <a:lnTo>
                    <a:pt x="332" y="351"/>
                  </a:lnTo>
                  <a:lnTo>
                    <a:pt x="185" y="535"/>
                  </a:lnTo>
                  <a:lnTo>
                    <a:pt x="129" y="646"/>
                  </a:lnTo>
                  <a:lnTo>
                    <a:pt x="74" y="738"/>
                  </a:lnTo>
                  <a:lnTo>
                    <a:pt x="37" y="849"/>
                  </a:lnTo>
                  <a:lnTo>
                    <a:pt x="19" y="959"/>
                  </a:lnTo>
                  <a:lnTo>
                    <a:pt x="0" y="1088"/>
                  </a:lnTo>
                  <a:lnTo>
                    <a:pt x="0" y="1218"/>
                  </a:lnTo>
                  <a:lnTo>
                    <a:pt x="0" y="1328"/>
                  </a:lnTo>
                  <a:lnTo>
                    <a:pt x="37" y="1457"/>
                  </a:lnTo>
                  <a:lnTo>
                    <a:pt x="55" y="1568"/>
                  </a:lnTo>
                  <a:lnTo>
                    <a:pt x="92" y="1678"/>
                  </a:lnTo>
                  <a:lnTo>
                    <a:pt x="148" y="1771"/>
                  </a:lnTo>
                  <a:lnTo>
                    <a:pt x="221" y="1881"/>
                  </a:lnTo>
                  <a:lnTo>
                    <a:pt x="369" y="2047"/>
                  </a:lnTo>
                  <a:lnTo>
                    <a:pt x="535" y="2176"/>
                  </a:lnTo>
                  <a:lnTo>
                    <a:pt x="645" y="2250"/>
                  </a:lnTo>
                  <a:lnTo>
                    <a:pt x="738" y="2287"/>
                  </a:lnTo>
                  <a:lnTo>
                    <a:pt x="848" y="2324"/>
                  </a:lnTo>
                  <a:lnTo>
                    <a:pt x="977" y="2361"/>
                  </a:lnTo>
                  <a:lnTo>
                    <a:pt x="1088" y="2361"/>
                  </a:lnTo>
                  <a:lnTo>
                    <a:pt x="1217" y="2379"/>
                  </a:lnTo>
                  <a:lnTo>
                    <a:pt x="1328" y="2361"/>
                  </a:lnTo>
                  <a:lnTo>
                    <a:pt x="1457" y="2342"/>
                  </a:lnTo>
                  <a:lnTo>
                    <a:pt x="1567" y="2305"/>
                  </a:lnTo>
                  <a:lnTo>
                    <a:pt x="1678" y="2268"/>
                  </a:lnTo>
                  <a:lnTo>
                    <a:pt x="1770" y="2213"/>
                  </a:lnTo>
                  <a:lnTo>
                    <a:pt x="1881" y="2158"/>
                  </a:lnTo>
                  <a:lnTo>
                    <a:pt x="2047" y="2010"/>
                  </a:lnTo>
                  <a:lnTo>
                    <a:pt x="2194" y="1826"/>
                  </a:lnTo>
                  <a:lnTo>
                    <a:pt x="2250" y="1734"/>
                  </a:lnTo>
                  <a:lnTo>
                    <a:pt x="2286" y="1623"/>
                  </a:lnTo>
                  <a:lnTo>
                    <a:pt x="2323" y="1513"/>
                  </a:lnTo>
                  <a:lnTo>
                    <a:pt x="2360" y="1402"/>
                  </a:lnTo>
                  <a:lnTo>
                    <a:pt x="2379" y="1273"/>
                  </a:lnTo>
                  <a:lnTo>
                    <a:pt x="2379" y="1162"/>
                  </a:lnTo>
                  <a:lnTo>
                    <a:pt x="2360" y="1033"/>
                  </a:lnTo>
                  <a:lnTo>
                    <a:pt x="2342" y="923"/>
                  </a:lnTo>
                  <a:lnTo>
                    <a:pt x="2305" y="812"/>
                  </a:lnTo>
                  <a:lnTo>
                    <a:pt x="2268" y="701"/>
                  </a:lnTo>
                  <a:lnTo>
                    <a:pt x="2213" y="591"/>
                  </a:lnTo>
                  <a:lnTo>
                    <a:pt x="2157" y="498"/>
                  </a:lnTo>
                  <a:lnTo>
                    <a:pt x="2010" y="332"/>
                  </a:lnTo>
                  <a:lnTo>
                    <a:pt x="1826" y="185"/>
                  </a:lnTo>
                  <a:lnTo>
                    <a:pt x="1733" y="130"/>
                  </a:lnTo>
                  <a:lnTo>
                    <a:pt x="1623" y="74"/>
                  </a:lnTo>
                  <a:lnTo>
                    <a:pt x="1512" y="37"/>
                  </a:lnTo>
                  <a:lnTo>
                    <a:pt x="140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8" name="Google Shape;5178;p21"/>
            <p:cNvSpPr/>
            <p:nvPr/>
          </p:nvSpPr>
          <p:spPr>
            <a:xfrm>
              <a:off x="6360675" y="1590550"/>
              <a:ext cx="40575" cy="57650"/>
            </a:xfrm>
            <a:custGeom>
              <a:avLst/>
              <a:gdLst/>
              <a:ahLst/>
              <a:cxnLst/>
              <a:rect l="l" t="t" r="r" b="b"/>
              <a:pathLst>
                <a:path w="1623" h="2306" extrusionOk="0">
                  <a:moveTo>
                    <a:pt x="1033" y="1"/>
                  </a:moveTo>
                  <a:lnTo>
                    <a:pt x="922" y="19"/>
                  </a:lnTo>
                  <a:lnTo>
                    <a:pt x="812" y="38"/>
                  </a:lnTo>
                  <a:lnTo>
                    <a:pt x="701" y="74"/>
                  </a:lnTo>
                  <a:lnTo>
                    <a:pt x="498" y="185"/>
                  </a:lnTo>
                  <a:lnTo>
                    <a:pt x="332" y="314"/>
                  </a:lnTo>
                  <a:lnTo>
                    <a:pt x="203" y="480"/>
                  </a:lnTo>
                  <a:lnTo>
                    <a:pt x="93" y="683"/>
                  </a:lnTo>
                  <a:lnTo>
                    <a:pt x="56" y="793"/>
                  </a:lnTo>
                  <a:lnTo>
                    <a:pt x="19" y="904"/>
                  </a:lnTo>
                  <a:lnTo>
                    <a:pt x="0" y="1015"/>
                  </a:lnTo>
                  <a:lnTo>
                    <a:pt x="0" y="1125"/>
                  </a:lnTo>
                  <a:lnTo>
                    <a:pt x="0" y="1254"/>
                  </a:lnTo>
                  <a:lnTo>
                    <a:pt x="19" y="1365"/>
                  </a:lnTo>
                  <a:lnTo>
                    <a:pt x="37" y="1476"/>
                  </a:lnTo>
                  <a:lnTo>
                    <a:pt x="74" y="1586"/>
                  </a:lnTo>
                  <a:lnTo>
                    <a:pt x="185" y="1789"/>
                  </a:lnTo>
                  <a:lnTo>
                    <a:pt x="314" y="1955"/>
                  </a:lnTo>
                  <a:lnTo>
                    <a:pt x="480" y="2103"/>
                  </a:lnTo>
                  <a:lnTo>
                    <a:pt x="683" y="2195"/>
                  </a:lnTo>
                  <a:lnTo>
                    <a:pt x="775" y="2250"/>
                  </a:lnTo>
                  <a:lnTo>
                    <a:pt x="885" y="2269"/>
                  </a:lnTo>
                  <a:lnTo>
                    <a:pt x="1015" y="2287"/>
                  </a:lnTo>
                  <a:lnTo>
                    <a:pt x="1125" y="2305"/>
                  </a:lnTo>
                  <a:lnTo>
                    <a:pt x="1254" y="2287"/>
                  </a:lnTo>
                  <a:lnTo>
                    <a:pt x="1383" y="2269"/>
                  </a:lnTo>
                  <a:lnTo>
                    <a:pt x="1512" y="2232"/>
                  </a:lnTo>
                  <a:lnTo>
                    <a:pt x="1623" y="2195"/>
                  </a:lnTo>
                  <a:lnTo>
                    <a:pt x="1623" y="111"/>
                  </a:lnTo>
                  <a:lnTo>
                    <a:pt x="1512" y="56"/>
                  </a:lnTo>
                  <a:lnTo>
                    <a:pt x="1402"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9" name="Google Shape;5179;p21"/>
            <p:cNvSpPr/>
            <p:nvPr/>
          </p:nvSpPr>
          <p:spPr>
            <a:xfrm>
              <a:off x="6280475" y="1575800"/>
              <a:ext cx="58100" cy="58100"/>
            </a:xfrm>
            <a:custGeom>
              <a:avLst/>
              <a:gdLst/>
              <a:ahLst/>
              <a:cxnLst/>
              <a:rect l="l" t="t" r="r" b="b"/>
              <a:pathLst>
                <a:path w="2324" h="2324" extrusionOk="0">
                  <a:moveTo>
                    <a:pt x="1125" y="1"/>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2"/>
                  </a:lnTo>
                  <a:lnTo>
                    <a:pt x="0" y="1181"/>
                  </a:lnTo>
                  <a:lnTo>
                    <a:pt x="0" y="1291"/>
                  </a:lnTo>
                  <a:lnTo>
                    <a:pt x="19" y="1402"/>
                  </a:lnTo>
                  <a:lnTo>
                    <a:pt x="37" y="1531"/>
                  </a:lnTo>
                  <a:lnTo>
                    <a:pt x="74" y="1623"/>
                  </a:lnTo>
                  <a:lnTo>
                    <a:pt x="185" y="1826"/>
                  </a:lnTo>
                  <a:lnTo>
                    <a:pt x="332" y="1992"/>
                  </a:lnTo>
                  <a:lnTo>
                    <a:pt x="498" y="2139"/>
                  </a:lnTo>
                  <a:lnTo>
                    <a:pt x="682" y="2232"/>
                  </a:lnTo>
                  <a:lnTo>
                    <a:pt x="793" y="2269"/>
                  </a:lnTo>
                  <a:lnTo>
                    <a:pt x="904" y="2305"/>
                  </a:lnTo>
                  <a:lnTo>
                    <a:pt x="1014" y="2324"/>
                  </a:lnTo>
                  <a:lnTo>
                    <a:pt x="1272" y="2324"/>
                  </a:lnTo>
                  <a:lnTo>
                    <a:pt x="1383" y="2305"/>
                  </a:lnTo>
                  <a:lnTo>
                    <a:pt x="1512" y="2287"/>
                  </a:lnTo>
                  <a:lnTo>
                    <a:pt x="1623" y="2232"/>
                  </a:lnTo>
                  <a:lnTo>
                    <a:pt x="1715" y="2195"/>
                  </a:lnTo>
                  <a:lnTo>
                    <a:pt x="1826" y="2139"/>
                  </a:lnTo>
                  <a:lnTo>
                    <a:pt x="1899" y="2066"/>
                  </a:lnTo>
                  <a:lnTo>
                    <a:pt x="1992" y="1992"/>
                  </a:lnTo>
                  <a:lnTo>
                    <a:pt x="2065" y="1900"/>
                  </a:lnTo>
                  <a:lnTo>
                    <a:pt x="2139" y="1808"/>
                  </a:lnTo>
                  <a:lnTo>
                    <a:pt x="2194" y="1715"/>
                  </a:lnTo>
                  <a:lnTo>
                    <a:pt x="2231" y="1605"/>
                  </a:lnTo>
                  <a:lnTo>
                    <a:pt x="2268" y="1494"/>
                  </a:lnTo>
                  <a:lnTo>
                    <a:pt x="2305" y="1383"/>
                  </a:lnTo>
                  <a:lnTo>
                    <a:pt x="2305" y="1254"/>
                  </a:lnTo>
                  <a:lnTo>
                    <a:pt x="2323" y="1125"/>
                  </a:lnTo>
                  <a:lnTo>
                    <a:pt x="2305" y="1015"/>
                  </a:lnTo>
                  <a:lnTo>
                    <a:pt x="2287" y="904"/>
                  </a:lnTo>
                  <a:lnTo>
                    <a:pt x="2250" y="793"/>
                  </a:lnTo>
                  <a:lnTo>
                    <a:pt x="2213" y="683"/>
                  </a:lnTo>
                  <a:lnTo>
                    <a:pt x="2102" y="480"/>
                  </a:lnTo>
                  <a:lnTo>
                    <a:pt x="1973" y="314"/>
                  </a:lnTo>
                  <a:lnTo>
                    <a:pt x="1789" y="185"/>
                  </a:lnTo>
                  <a:lnTo>
                    <a:pt x="1586" y="93"/>
                  </a:lnTo>
                  <a:lnTo>
                    <a:pt x="1494" y="56"/>
                  </a:lnTo>
                  <a:lnTo>
                    <a:pt x="1365" y="19"/>
                  </a:lnTo>
                  <a:lnTo>
                    <a:pt x="1254"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0" name="Google Shape;5180;p21"/>
            <p:cNvSpPr/>
            <p:nvPr/>
          </p:nvSpPr>
          <p:spPr>
            <a:xfrm>
              <a:off x="6200250" y="1561525"/>
              <a:ext cx="58125" cy="58550"/>
            </a:xfrm>
            <a:custGeom>
              <a:avLst/>
              <a:gdLst/>
              <a:ahLst/>
              <a:cxnLst/>
              <a:rect l="l" t="t" r="r" b="b"/>
              <a:pathLst>
                <a:path w="2325" h="2342" extrusionOk="0">
                  <a:moveTo>
                    <a:pt x="1015" y="0"/>
                  </a:moveTo>
                  <a:lnTo>
                    <a:pt x="904" y="37"/>
                  </a:lnTo>
                  <a:lnTo>
                    <a:pt x="794" y="55"/>
                  </a:lnTo>
                  <a:lnTo>
                    <a:pt x="683" y="92"/>
                  </a:lnTo>
                  <a:lnTo>
                    <a:pt x="499" y="203"/>
                  </a:lnTo>
                  <a:lnTo>
                    <a:pt x="333" y="350"/>
                  </a:lnTo>
                  <a:lnTo>
                    <a:pt x="185" y="516"/>
                  </a:lnTo>
                  <a:lnTo>
                    <a:pt x="93" y="701"/>
                  </a:lnTo>
                  <a:lnTo>
                    <a:pt x="56" y="811"/>
                  </a:lnTo>
                  <a:lnTo>
                    <a:pt x="19" y="922"/>
                  </a:lnTo>
                  <a:lnTo>
                    <a:pt x="1" y="1051"/>
                  </a:lnTo>
                  <a:lnTo>
                    <a:pt x="1" y="1162"/>
                  </a:lnTo>
                  <a:lnTo>
                    <a:pt x="1" y="1291"/>
                  </a:lnTo>
                  <a:lnTo>
                    <a:pt x="19" y="1401"/>
                  </a:lnTo>
                  <a:lnTo>
                    <a:pt x="56" y="1530"/>
                  </a:lnTo>
                  <a:lnTo>
                    <a:pt x="93" y="1641"/>
                  </a:lnTo>
                  <a:lnTo>
                    <a:pt x="130" y="1733"/>
                  </a:lnTo>
                  <a:lnTo>
                    <a:pt x="204" y="1844"/>
                  </a:lnTo>
                  <a:lnTo>
                    <a:pt x="259" y="1918"/>
                  </a:lnTo>
                  <a:lnTo>
                    <a:pt x="333" y="2010"/>
                  </a:lnTo>
                  <a:lnTo>
                    <a:pt x="425" y="2084"/>
                  </a:lnTo>
                  <a:lnTo>
                    <a:pt x="517" y="2157"/>
                  </a:lnTo>
                  <a:lnTo>
                    <a:pt x="609" y="2213"/>
                  </a:lnTo>
                  <a:lnTo>
                    <a:pt x="720" y="2249"/>
                  </a:lnTo>
                  <a:lnTo>
                    <a:pt x="831" y="2286"/>
                  </a:lnTo>
                  <a:lnTo>
                    <a:pt x="941" y="2323"/>
                  </a:lnTo>
                  <a:lnTo>
                    <a:pt x="1070" y="2323"/>
                  </a:lnTo>
                  <a:lnTo>
                    <a:pt x="1199" y="2342"/>
                  </a:lnTo>
                  <a:lnTo>
                    <a:pt x="1310" y="2323"/>
                  </a:lnTo>
                  <a:lnTo>
                    <a:pt x="1421" y="2305"/>
                  </a:lnTo>
                  <a:lnTo>
                    <a:pt x="1531" y="2286"/>
                  </a:lnTo>
                  <a:lnTo>
                    <a:pt x="1642" y="2231"/>
                  </a:lnTo>
                  <a:lnTo>
                    <a:pt x="1845" y="2139"/>
                  </a:lnTo>
                  <a:lnTo>
                    <a:pt x="2011" y="1991"/>
                  </a:lnTo>
                  <a:lnTo>
                    <a:pt x="2140" y="1825"/>
                  </a:lnTo>
                  <a:lnTo>
                    <a:pt x="2250" y="1623"/>
                  </a:lnTo>
                  <a:lnTo>
                    <a:pt x="2287" y="1512"/>
                  </a:lnTo>
                  <a:lnTo>
                    <a:pt x="2306" y="1401"/>
                  </a:lnTo>
                  <a:lnTo>
                    <a:pt x="2324" y="1291"/>
                  </a:lnTo>
                  <a:lnTo>
                    <a:pt x="2324" y="1162"/>
                  </a:lnTo>
                  <a:lnTo>
                    <a:pt x="2324" y="1051"/>
                  </a:lnTo>
                  <a:lnTo>
                    <a:pt x="2306" y="922"/>
                  </a:lnTo>
                  <a:lnTo>
                    <a:pt x="2287" y="811"/>
                  </a:lnTo>
                  <a:lnTo>
                    <a:pt x="2250" y="701"/>
                  </a:lnTo>
                  <a:lnTo>
                    <a:pt x="2195" y="590"/>
                  </a:lnTo>
                  <a:lnTo>
                    <a:pt x="2140" y="498"/>
                  </a:lnTo>
                  <a:lnTo>
                    <a:pt x="2066" y="406"/>
                  </a:lnTo>
                  <a:lnTo>
                    <a:pt x="1992" y="332"/>
                  </a:lnTo>
                  <a:lnTo>
                    <a:pt x="1900" y="258"/>
                  </a:lnTo>
                  <a:lnTo>
                    <a:pt x="1808" y="184"/>
                  </a:lnTo>
                  <a:lnTo>
                    <a:pt x="1716" y="129"/>
                  </a:lnTo>
                  <a:lnTo>
                    <a:pt x="1605" y="92"/>
                  </a:lnTo>
                  <a:lnTo>
                    <a:pt x="1494" y="55"/>
                  </a:lnTo>
                  <a:lnTo>
                    <a:pt x="1384" y="18"/>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1" name="Google Shape;5181;p21"/>
            <p:cNvSpPr/>
            <p:nvPr/>
          </p:nvSpPr>
          <p:spPr>
            <a:xfrm>
              <a:off x="4962150" y="685700"/>
              <a:ext cx="57625" cy="57650"/>
            </a:xfrm>
            <a:custGeom>
              <a:avLst/>
              <a:gdLst/>
              <a:ahLst/>
              <a:cxnLst/>
              <a:rect l="l" t="t" r="r" b="b"/>
              <a:pathLst>
                <a:path w="2305" h="2306" extrusionOk="0">
                  <a:moveTo>
                    <a:pt x="1125" y="0"/>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1"/>
                  </a:lnTo>
                  <a:lnTo>
                    <a:pt x="0" y="1181"/>
                  </a:lnTo>
                  <a:lnTo>
                    <a:pt x="0" y="1291"/>
                  </a:lnTo>
                  <a:lnTo>
                    <a:pt x="19" y="1402"/>
                  </a:lnTo>
                  <a:lnTo>
                    <a:pt x="55" y="1512"/>
                  </a:lnTo>
                  <a:lnTo>
                    <a:pt x="92" y="1623"/>
                  </a:lnTo>
                  <a:lnTo>
                    <a:pt x="148" y="1734"/>
                  </a:lnTo>
                  <a:lnTo>
                    <a:pt x="203" y="1826"/>
                  </a:lnTo>
                  <a:lnTo>
                    <a:pt x="332" y="1992"/>
                  </a:lnTo>
                  <a:lnTo>
                    <a:pt x="516" y="2121"/>
                  </a:lnTo>
                  <a:lnTo>
                    <a:pt x="701" y="2232"/>
                  </a:lnTo>
                  <a:lnTo>
                    <a:pt x="811" y="2268"/>
                  </a:lnTo>
                  <a:lnTo>
                    <a:pt x="922" y="2287"/>
                  </a:lnTo>
                  <a:lnTo>
                    <a:pt x="1051" y="2305"/>
                  </a:lnTo>
                  <a:lnTo>
                    <a:pt x="1291" y="2305"/>
                  </a:lnTo>
                  <a:lnTo>
                    <a:pt x="1401" y="2287"/>
                  </a:lnTo>
                  <a:lnTo>
                    <a:pt x="1512" y="2250"/>
                  </a:lnTo>
                  <a:lnTo>
                    <a:pt x="1623" y="2213"/>
                  </a:lnTo>
                  <a:lnTo>
                    <a:pt x="1807" y="2102"/>
                  </a:lnTo>
                  <a:lnTo>
                    <a:pt x="1973" y="1973"/>
                  </a:lnTo>
                  <a:lnTo>
                    <a:pt x="2121" y="1789"/>
                  </a:lnTo>
                  <a:lnTo>
                    <a:pt x="2213" y="1605"/>
                  </a:lnTo>
                  <a:lnTo>
                    <a:pt x="2250" y="1494"/>
                  </a:lnTo>
                  <a:lnTo>
                    <a:pt x="2286" y="1383"/>
                  </a:lnTo>
                  <a:lnTo>
                    <a:pt x="2305" y="1254"/>
                  </a:lnTo>
                  <a:lnTo>
                    <a:pt x="2305" y="1144"/>
                  </a:lnTo>
                  <a:lnTo>
                    <a:pt x="2286" y="1015"/>
                  </a:lnTo>
                  <a:lnTo>
                    <a:pt x="2268" y="904"/>
                  </a:lnTo>
                  <a:lnTo>
                    <a:pt x="2250" y="793"/>
                  </a:lnTo>
                  <a:lnTo>
                    <a:pt x="2213" y="683"/>
                  </a:lnTo>
                  <a:lnTo>
                    <a:pt x="2102" y="498"/>
                  </a:lnTo>
                  <a:lnTo>
                    <a:pt x="1955" y="332"/>
                  </a:lnTo>
                  <a:lnTo>
                    <a:pt x="1789" y="185"/>
                  </a:lnTo>
                  <a:lnTo>
                    <a:pt x="1586" y="93"/>
                  </a:lnTo>
                  <a:lnTo>
                    <a:pt x="1475" y="56"/>
                  </a:lnTo>
                  <a:lnTo>
                    <a:pt x="1365"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2" name="Google Shape;5182;p21"/>
            <p:cNvSpPr/>
            <p:nvPr/>
          </p:nvSpPr>
          <p:spPr>
            <a:xfrm>
              <a:off x="6120050" y="1547225"/>
              <a:ext cx="58575" cy="58575"/>
            </a:xfrm>
            <a:custGeom>
              <a:avLst/>
              <a:gdLst/>
              <a:ahLst/>
              <a:cxnLst/>
              <a:rect l="l" t="t" r="r" b="b"/>
              <a:pathLst>
                <a:path w="2343" h="2343" extrusionOk="0">
                  <a:moveTo>
                    <a:pt x="1052" y="0"/>
                  </a:moveTo>
                  <a:lnTo>
                    <a:pt x="923" y="19"/>
                  </a:lnTo>
                  <a:lnTo>
                    <a:pt x="812" y="56"/>
                  </a:lnTo>
                  <a:lnTo>
                    <a:pt x="701" y="93"/>
                  </a:lnTo>
                  <a:lnTo>
                    <a:pt x="591" y="148"/>
                  </a:lnTo>
                  <a:lnTo>
                    <a:pt x="499" y="203"/>
                  </a:lnTo>
                  <a:lnTo>
                    <a:pt x="406" y="277"/>
                  </a:lnTo>
                  <a:lnTo>
                    <a:pt x="333" y="351"/>
                  </a:lnTo>
                  <a:lnTo>
                    <a:pt x="259" y="425"/>
                  </a:lnTo>
                  <a:lnTo>
                    <a:pt x="185" y="517"/>
                  </a:lnTo>
                  <a:lnTo>
                    <a:pt x="130" y="627"/>
                  </a:lnTo>
                  <a:lnTo>
                    <a:pt x="93" y="738"/>
                  </a:lnTo>
                  <a:lnTo>
                    <a:pt x="56" y="849"/>
                  </a:lnTo>
                  <a:lnTo>
                    <a:pt x="19" y="959"/>
                  </a:lnTo>
                  <a:lnTo>
                    <a:pt x="1" y="1070"/>
                  </a:lnTo>
                  <a:lnTo>
                    <a:pt x="1" y="1199"/>
                  </a:lnTo>
                  <a:lnTo>
                    <a:pt x="19" y="1328"/>
                  </a:lnTo>
                  <a:lnTo>
                    <a:pt x="38" y="1439"/>
                  </a:lnTo>
                  <a:lnTo>
                    <a:pt x="56" y="1549"/>
                  </a:lnTo>
                  <a:lnTo>
                    <a:pt x="111" y="1660"/>
                  </a:lnTo>
                  <a:lnTo>
                    <a:pt x="222" y="1844"/>
                  </a:lnTo>
                  <a:lnTo>
                    <a:pt x="351" y="2010"/>
                  </a:lnTo>
                  <a:lnTo>
                    <a:pt x="535" y="2158"/>
                  </a:lnTo>
                  <a:lnTo>
                    <a:pt x="720" y="2250"/>
                  </a:lnTo>
                  <a:lnTo>
                    <a:pt x="830" y="2287"/>
                  </a:lnTo>
                  <a:lnTo>
                    <a:pt x="941" y="2324"/>
                  </a:lnTo>
                  <a:lnTo>
                    <a:pt x="1070" y="2342"/>
                  </a:lnTo>
                  <a:lnTo>
                    <a:pt x="1310" y="2342"/>
                  </a:lnTo>
                  <a:lnTo>
                    <a:pt x="1420" y="2324"/>
                  </a:lnTo>
                  <a:lnTo>
                    <a:pt x="1531" y="2287"/>
                  </a:lnTo>
                  <a:lnTo>
                    <a:pt x="1642" y="2250"/>
                  </a:lnTo>
                  <a:lnTo>
                    <a:pt x="1845" y="2139"/>
                  </a:lnTo>
                  <a:lnTo>
                    <a:pt x="2011" y="2010"/>
                  </a:lnTo>
                  <a:lnTo>
                    <a:pt x="2158" y="1844"/>
                  </a:lnTo>
                  <a:lnTo>
                    <a:pt x="2250" y="1641"/>
                  </a:lnTo>
                  <a:lnTo>
                    <a:pt x="2287" y="1531"/>
                  </a:lnTo>
                  <a:lnTo>
                    <a:pt x="2324" y="1420"/>
                  </a:lnTo>
                  <a:lnTo>
                    <a:pt x="2342" y="1310"/>
                  </a:lnTo>
                  <a:lnTo>
                    <a:pt x="2342" y="1199"/>
                  </a:lnTo>
                  <a:lnTo>
                    <a:pt x="2342" y="1070"/>
                  </a:lnTo>
                  <a:lnTo>
                    <a:pt x="2324" y="941"/>
                  </a:lnTo>
                  <a:lnTo>
                    <a:pt x="2306" y="830"/>
                  </a:lnTo>
                  <a:lnTo>
                    <a:pt x="2269" y="720"/>
                  </a:lnTo>
                  <a:lnTo>
                    <a:pt x="2213" y="609"/>
                  </a:lnTo>
                  <a:lnTo>
                    <a:pt x="2158" y="517"/>
                  </a:lnTo>
                  <a:lnTo>
                    <a:pt x="2103" y="425"/>
                  </a:lnTo>
                  <a:lnTo>
                    <a:pt x="2011" y="332"/>
                  </a:lnTo>
                  <a:lnTo>
                    <a:pt x="1937" y="259"/>
                  </a:lnTo>
                  <a:lnTo>
                    <a:pt x="1845" y="185"/>
                  </a:lnTo>
                  <a:lnTo>
                    <a:pt x="1752" y="130"/>
                  </a:lnTo>
                  <a:lnTo>
                    <a:pt x="1642" y="93"/>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3" name="Google Shape;5183;p21"/>
            <p:cNvSpPr/>
            <p:nvPr/>
          </p:nvSpPr>
          <p:spPr>
            <a:xfrm>
              <a:off x="6040300" y="1532925"/>
              <a:ext cx="58575" cy="58575"/>
            </a:xfrm>
            <a:custGeom>
              <a:avLst/>
              <a:gdLst/>
              <a:ahLst/>
              <a:cxnLst/>
              <a:rect l="l" t="t" r="r" b="b"/>
              <a:pathLst>
                <a:path w="2343" h="2343" extrusionOk="0">
                  <a:moveTo>
                    <a:pt x="1052" y="1"/>
                  </a:moveTo>
                  <a:lnTo>
                    <a:pt x="923" y="19"/>
                  </a:lnTo>
                  <a:lnTo>
                    <a:pt x="812" y="56"/>
                  </a:lnTo>
                  <a:lnTo>
                    <a:pt x="702" y="93"/>
                  </a:lnTo>
                  <a:lnTo>
                    <a:pt x="591" y="130"/>
                  </a:lnTo>
                  <a:lnTo>
                    <a:pt x="499" y="204"/>
                  </a:lnTo>
                  <a:lnTo>
                    <a:pt x="407" y="259"/>
                  </a:lnTo>
                  <a:lnTo>
                    <a:pt x="333" y="333"/>
                  </a:lnTo>
                  <a:lnTo>
                    <a:pt x="259" y="425"/>
                  </a:lnTo>
                  <a:lnTo>
                    <a:pt x="185" y="517"/>
                  </a:lnTo>
                  <a:lnTo>
                    <a:pt x="130" y="609"/>
                  </a:lnTo>
                  <a:lnTo>
                    <a:pt x="75" y="720"/>
                  </a:lnTo>
                  <a:lnTo>
                    <a:pt x="38" y="831"/>
                  </a:lnTo>
                  <a:lnTo>
                    <a:pt x="19" y="941"/>
                  </a:lnTo>
                  <a:lnTo>
                    <a:pt x="1" y="1070"/>
                  </a:lnTo>
                  <a:lnTo>
                    <a:pt x="1" y="1199"/>
                  </a:lnTo>
                  <a:lnTo>
                    <a:pt x="1" y="1310"/>
                  </a:lnTo>
                  <a:lnTo>
                    <a:pt x="19" y="1439"/>
                  </a:lnTo>
                  <a:lnTo>
                    <a:pt x="56" y="1550"/>
                  </a:lnTo>
                  <a:lnTo>
                    <a:pt x="93" y="1642"/>
                  </a:lnTo>
                  <a:lnTo>
                    <a:pt x="204" y="1845"/>
                  </a:lnTo>
                  <a:lnTo>
                    <a:pt x="351" y="2011"/>
                  </a:lnTo>
                  <a:lnTo>
                    <a:pt x="517" y="2158"/>
                  </a:lnTo>
                  <a:lnTo>
                    <a:pt x="720" y="2250"/>
                  </a:lnTo>
                  <a:lnTo>
                    <a:pt x="812" y="2287"/>
                  </a:lnTo>
                  <a:lnTo>
                    <a:pt x="923" y="2324"/>
                  </a:lnTo>
                  <a:lnTo>
                    <a:pt x="1052" y="2343"/>
                  </a:lnTo>
                  <a:lnTo>
                    <a:pt x="1292" y="2343"/>
                  </a:lnTo>
                  <a:lnTo>
                    <a:pt x="1421" y="2324"/>
                  </a:lnTo>
                  <a:lnTo>
                    <a:pt x="1531" y="2287"/>
                  </a:lnTo>
                  <a:lnTo>
                    <a:pt x="1642" y="2250"/>
                  </a:lnTo>
                  <a:lnTo>
                    <a:pt x="1753" y="2195"/>
                  </a:lnTo>
                  <a:lnTo>
                    <a:pt x="1845" y="2140"/>
                  </a:lnTo>
                  <a:lnTo>
                    <a:pt x="1937" y="2084"/>
                  </a:lnTo>
                  <a:lnTo>
                    <a:pt x="2011" y="1992"/>
                  </a:lnTo>
                  <a:lnTo>
                    <a:pt x="2084" y="1918"/>
                  </a:lnTo>
                  <a:lnTo>
                    <a:pt x="2158" y="1826"/>
                  </a:lnTo>
                  <a:lnTo>
                    <a:pt x="2214" y="1716"/>
                  </a:lnTo>
                  <a:lnTo>
                    <a:pt x="2269" y="1623"/>
                  </a:lnTo>
                  <a:lnTo>
                    <a:pt x="2306" y="1513"/>
                  </a:lnTo>
                  <a:lnTo>
                    <a:pt x="2324" y="1384"/>
                  </a:lnTo>
                  <a:lnTo>
                    <a:pt x="2343" y="1273"/>
                  </a:lnTo>
                  <a:lnTo>
                    <a:pt x="2343" y="1144"/>
                  </a:lnTo>
                  <a:lnTo>
                    <a:pt x="2343" y="1015"/>
                  </a:lnTo>
                  <a:lnTo>
                    <a:pt x="2324" y="904"/>
                  </a:lnTo>
                  <a:lnTo>
                    <a:pt x="2287" y="794"/>
                  </a:lnTo>
                  <a:lnTo>
                    <a:pt x="2250" y="683"/>
                  </a:lnTo>
                  <a:lnTo>
                    <a:pt x="2140" y="499"/>
                  </a:lnTo>
                  <a:lnTo>
                    <a:pt x="1992" y="333"/>
                  </a:lnTo>
                  <a:lnTo>
                    <a:pt x="1826" y="185"/>
                  </a:lnTo>
                  <a:lnTo>
                    <a:pt x="1624" y="93"/>
                  </a:lnTo>
                  <a:lnTo>
                    <a:pt x="1531" y="56"/>
                  </a:lnTo>
                  <a:lnTo>
                    <a:pt x="1421" y="19"/>
                  </a:ln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4" name="Google Shape;5184;p21"/>
            <p:cNvSpPr/>
            <p:nvPr/>
          </p:nvSpPr>
          <p:spPr>
            <a:xfrm>
              <a:off x="5963325" y="1518650"/>
              <a:ext cx="58575" cy="58550"/>
            </a:xfrm>
            <a:custGeom>
              <a:avLst/>
              <a:gdLst/>
              <a:ahLst/>
              <a:cxnLst/>
              <a:rect l="l" t="t" r="r" b="b"/>
              <a:pathLst>
                <a:path w="2343" h="2342" extrusionOk="0">
                  <a:moveTo>
                    <a:pt x="1052" y="0"/>
                  </a:moveTo>
                  <a:lnTo>
                    <a:pt x="941" y="19"/>
                  </a:lnTo>
                  <a:lnTo>
                    <a:pt x="830" y="56"/>
                  </a:lnTo>
                  <a:lnTo>
                    <a:pt x="720" y="92"/>
                  </a:lnTo>
                  <a:lnTo>
                    <a:pt x="517" y="185"/>
                  </a:lnTo>
                  <a:lnTo>
                    <a:pt x="351" y="314"/>
                  </a:lnTo>
                  <a:lnTo>
                    <a:pt x="204" y="480"/>
                  </a:lnTo>
                  <a:lnTo>
                    <a:pt x="93" y="682"/>
                  </a:lnTo>
                  <a:lnTo>
                    <a:pt x="56" y="793"/>
                  </a:lnTo>
                  <a:lnTo>
                    <a:pt x="38" y="904"/>
                  </a:lnTo>
                  <a:lnTo>
                    <a:pt x="19" y="1014"/>
                  </a:lnTo>
                  <a:lnTo>
                    <a:pt x="1" y="1125"/>
                  </a:lnTo>
                  <a:lnTo>
                    <a:pt x="1" y="1254"/>
                  </a:lnTo>
                  <a:lnTo>
                    <a:pt x="19" y="1383"/>
                  </a:lnTo>
                  <a:lnTo>
                    <a:pt x="38" y="1494"/>
                  </a:lnTo>
                  <a:lnTo>
                    <a:pt x="75" y="1604"/>
                  </a:lnTo>
                  <a:lnTo>
                    <a:pt x="130" y="1715"/>
                  </a:lnTo>
                  <a:lnTo>
                    <a:pt x="185" y="1807"/>
                  </a:lnTo>
                  <a:lnTo>
                    <a:pt x="240" y="1899"/>
                  </a:lnTo>
                  <a:lnTo>
                    <a:pt x="314" y="1992"/>
                  </a:lnTo>
                  <a:lnTo>
                    <a:pt x="406" y="2065"/>
                  </a:lnTo>
                  <a:lnTo>
                    <a:pt x="499" y="2139"/>
                  </a:lnTo>
                  <a:lnTo>
                    <a:pt x="591" y="2194"/>
                  </a:lnTo>
                  <a:lnTo>
                    <a:pt x="683" y="2250"/>
                  </a:lnTo>
                  <a:lnTo>
                    <a:pt x="794" y="2287"/>
                  </a:lnTo>
                  <a:lnTo>
                    <a:pt x="923" y="2305"/>
                  </a:lnTo>
                  <a:lnTo>
                    <a:pt x="1033" y="2323"/>
                  </a:lnTo>
                  <a:lnTo>
                    <a:pt x="1162" y="2342"/>
                  </a:lnTo>
                  <a:lnTo>
                    <a:pt x="1273" y="2323"/>
                  </a:lnTo>
                  <a:lnTo>
                    <a:pt x="1402" y="2323"/>
                  </a:lnTo>
                  <a:lnTo>
                    <a:pt x="1513" y="2287"/>
                  </a:lnTo>
                  <a:lnTo>
                    <a:pt x="1623" y="2250"/>
                  </a:lnTo>
                  <a:lnTo>
                    <a:pt x="1808" y="2158"/>
                  </a:lnTo>
                  <a:lnTo>
                    <a:pt x="1992" y="2010"/>
                  </a:lnTo>
                  <a:lnTo>
                    <a:pt x="2121" y="1844"/>
                  </a:lnTo>
                  <a:lnTo>
                    <a:pt x="2232" y="1660"/>
                  </a:lnTo>
                  <a:lnTo>
                    <a:pt x="2269" y="1549"/>
                  </a:lnTo>
                  <a:lnTo>
                    <a:pt x="2306" y="1438"/>
                  </a:lnTo>
                  <a:lnTo>
                    <a:pt x="2324" y="1328"/>
                  </a:lnTo>
                  <a:lnTo>
                    <a:pt x="2342" y="1217"/>
                  </a:lnTo>
                  <a:lnTo>
                    <a:pt x="2324" y="1088"/>
                  </a:lnTo>
                  <a:lnTo>
                    <a:pt x="2324" y="959"/>
                  </a:lnTo>
                  <a:lnTo>
                    <a:pt x="2287" y="848"/>
                  </a:lnTo>
                  <a:lnTo>
                    <a:pt x="2250" y="738"/>
                  </a:lnTo>
                  <a:lnTo>
                    <a:pt x="2213" y="627"/>
                  </a:lnTo>
                  <a:lnTo>
                    <a:pt x="2158" y="535"/>
                  </a:lnTo>
                  <a:lnTo>
                    <a:pt x="2084" y="443"/>
                  </a:lnTo>
                  <a:lnTo>
                    <a:pt x="2011" y="351"/>
                  </a:lnTo>
                  <a:lnTo>
                    <a:pt x="1937" y="277"/>
                  </a:lnTo>
                  <a:lnTo>
                    <a:pt x="1845"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5" name="Google Shape;5185;p21"/>
            <p:cNvSpPr/>
            <p:nvPr/>
          </p:nvSpPr>
          <p:spPr>
            <a:xfrm>
              <a:off x="5578425" y="1370675"/>
              <a:ext cx="57650" cy="57650"/>
            </a:xfrm>
            <a:custGeom>
              <a:avLst/>
              <a:gdLst/>
              <a:ahLst/>
              <a:cxnLst/>
              <a:rect l="l" t="t" r="r" b="b"/>
              <a:pathLst>
                <a:path w="2306" h="2306" extrusionOk="0">
                  <a:moveTo>
                    <a:pt x="1033" y="1"/>
                  </a:moveTo>
                  <a:lnTo>
                    <a:pt x="904" y="19"/>
                  </a:lnTo>
                  <a:lnTo>
                    <a:pt x="794" y="56"/>
                  </a:lnTo>
                  <a:lnTo>
                    <a:pt x="702" y="93"/>
                  </a:lnTo>
                  <a:lnTo>
                    <a:pt x="499" y="203"/>
                  </a:lnTo>
                  <a:lnTo>
                    <a:pt x="333" y="333"/>
                  </a:lnTo>
                  <a:lnTo>
                    <a:pt x="185" y="498"/>
                  </a:lnTo>
                  <a:lnTo>
                    <a:pt x="93" y="701"/>
                  </a:lnTo>
                  <a:lnTo>
                    <a:pt x="56" y="812"/>
                  </a:lnTo>
                  <a:lnTo>
                    <a:pt x="19" y="923"/>
                  </a:lnTo>
                  <a:lnTo>
                    <a:pt x="1" y="1033"/>
                  </a:lnTo>
                  <a:lnTo>
                    <a:pt x="1" y="1162"/>
                  </a:lnTo>
                  <a:lnTo>
                    <a:pt x="1" y="1273"/>
                  </a:lnTo>
                  <a:lnTo>
                    <a:pt x="19" y="1402"/>
                  </a:lnTo>
                  <a:lnTo>
                    <a:pt x="56" y="1513"/>
                  </a:lnTo>
                  <a:lnTo>
                    <a:pt x="93" y="1605"/>
                  </a:lnTo>
                  <a:lnTo>
                    <a:pt x="204" y="1808"/>
                  </a:lnTo>
                  <a:lnTo>
                    <a:pt x="333" y="1974"/>
                  </a:lnTo>
                  <a:lnTo>
                    <a:pt x="499" y="2121"/>
                  </a:lnTo>
                  <a:lnTo>
                    <a:pt x="702" y="2213"/>
                  </a:lnTo>
                  <a:lnTo>
                    <a:pt x="812" y="2250"/>
                  </a:lnTo>
                  <a:lnTo>
                    <a:pt x="923" y="2287"/>
                  </a:lnTo>
                  <a:lnTo>
                    <a:pt x="1033" y="2305"/>
                  </a:lnTo>
                  <a:lnTo>
                    <a:pt x="1273" y="2305"/>
                  </a:lnTo>
                  <a:lnTo>
                    <a:pt x="1402" y="2287"/>
                  </a:lnTo>
                  <a:lnTo>
                    <a:pt x="1513" y="2250"/>
                  </a:lnTo>
                  <a:lnTo>
                    <a:pt x="1605" y="2213"/>
                  </a:lnTo>
                  <a:lnTo>
                    <a:pt x="1808" y="2103"/>
                  </a:lnTo>
                  <a:lnTo>
                    <a:pt x="1974" y="1974"/>
                  </a:lnTo>
                  <a:lnTo>
                    <a:pt x="2121" y="1808"/>
                  </a:lnTo>
                  <a:lnTo>
                    <a:pt x="2214" y="1605"/>
                  </a:lnTo>
                  <a:lnTo>
                    <a:pt x="2250" y="1494"/>
                  </a:lnTo>
                  <a:lnTo>
                    <a:pt x="2287" y="1383"/>
                  </a:lnTo>
                  <a:lnTo>
                    <a:pt x="2306" y="1273"/>
                  </a:lnTo>
                  <a:lnTo>
                    <a:pt x="2306" y="1144"/>
                  </a:lnTo>
                  <a:lnTo>
                    <a:pt x="2306" y="1033"/>
                  </a:lnTo>
                  <a:lnTo>
                    <a:pt x="2287" y="904"/>
                  </a:lnTo>
                  <a:lnTo>
                    <a:pt x="2250" y="793"/>
                  </a:lnTo>
                  <a:lnTo>
                    <a:pt x="2214" y="701"/>
                  </a:lnTo>
                  <a:lnTo>
                    <a:pt x="2103" y="498"/>
                  </a:lnTo>
                  <a:lnTo>
                    <a:pt x="1974" y="333"/>
                  </a:lnTo>
                  <a:lnTo>
                    <a:pt x="1808" y="185"/>
                  </a:lnTo>
                  <a:lnTo>
                    <a:pt x="1605" y="93"/>
                  </a:lnTo>
                  <a:lnTo>
                    <a:pt x="1494" y="56"/>
                  </a:lnTo>
                  <a:lnTo>
                    <a:pt x="1384"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6" name="Google Shape;5186;p21"/>
            <p:cNvSpPr/>
            <p:nvPr/>
          </p:nvSpPr>
          <p:spPr>
            <a:xfrm>
              <a:off x="5883575" y="1504825"/>
              <a:ext cx="58125" cy="57625"/>
            </a:xfrm>
            <a:custGeom>
              <a:avLst/>
              <a:gdLst/>
              <a:ahLst/>
              <a:cxnLst/>
              <a:rect l="l" t="t" r="r" b="b"/>
              <a:pathLst>
                <a:path w="2325" h="2305" extrusionOk="0">
                  <a:moveTo>
                    <a:pt x="1034" y="0"/>
                  </a:moveTo>
                  <a:lnTo>
                    <a:pt x="923" y="19"/>
                  </a:lnTo>
                  <a:lnTo>
                    <a:pt x="812" y="55"/>
                  </a:lnTo>
                  <a:lnTo>
                    <a:pt x="702" y="92"/>
                  </a:lnTo>
                  <a:lnTo>
                    <a:pt x="499" y="185"/>
                  </a:lnTo>
                  <a:lnTo>
                    <a:pt x="333" y="332"/>
                  </a:lnTo>
                  <a:lnTo>
                    <a:pt x="204" y="498"/>
                  </a:lnTo>
                  <a:lnTo>
                    <a:pt x="93" y="682"/>
                  </a:lnTo>
                  <a:lnTo>
                    <a:pt x="56" y="793"/>
                  </a:lnTo>
                  <a:lnTo>
                    <a:pt x="38" y="904"/>
                  </a:lnTo>
                  <a:lnTo>
                    <a:pt x="19" y="1014"/>
                  </a:lnTo>
                  <a:lnTo>
                    <a:pt x="1" y="1143"/>
                  </a:lnTo>
                  <a:lnTo>
                    <a:pt x="19" y="1272"/>
                  </a:lnTo>
                  <a:lnTo>
                    <a:pt x="19" y="1383"/>
                  </a:lnTo>
                  <a:lnTo>
                    <a:pt x="56" y="1512"/>
                  </a:lnTo>
                  <a:lnTo>
                    <a:pt x="93" y="1604"/>
                  </a:lnTo>
                  <a:lnTo>
                    <a:pt x="148" y="1715"/>
                  </a:lnTo>
                  <a:lnTo>
                    <a:pt x="204" y="1807"/>
                  </a:lnTo>
                  <a:lnTo>
                    <a:pt x="278" y="1899"/>
                  </a:lnTo>
                  <a:lnTo>
                    <a:pt x="351" y="1991"/>
                  </a:lnTo>
                  <a:lnTo>
                    <a:pt x="425" y="2065"/>
                  </a:lnTo>
                  <a:lnTo>
                    <a:pt x="517" y="2121"/>
                  </a:lnTo>
                  <a:lnTo>
                    <a:pt x="609" y="2176"/>
                  </a:lnTo>
                  <a:lnTo>
                    <a:pt x="720" y="2231"/>
                  </a:lnTo>
                  <a:lnTo>
                    <a:pt x="831" y="2268"/>
                  </a:lnTo>
                  <a:lnTo>
                    <a:pt x="941" y="2286"/>
                  </a:lnTo>
                  <a:lnTo>
                    <a:pt x="1070" y="2305"/>
                  </a:lnTo>
                  <a:lnTo>
                    <a:pt x="1310" y="2305"/>
                  </a:lnTo>
                  <a:lnTo>
                    <a:pt x="1439" y="2286"/>
                  </a:lnTo>
                  <a:lnTo>
                    <a:pt x="1550" y="2250"/>
                  </a:lnTo>
                  <a:lnTo>
                    <a:pt x="1642" y="2213"/>
                  </a:lnTo>
                  <a:lnTo>
                    <a:pt x="1845" y="2102"/>
                  </a:lnTo>
                  <a:lnTo>
                    <a:pt x="2011" y="1955"/>
                  </a:lnTo>
                  <a:lnTo>
                    <a:pt x="2140" y="1789"/>
                  </a:lnTo>
                  <a:lnTo>
                    <a:pt x="2232" y="1586"/>
                  </a:lnTo>
                  <a:lnTo>
                    <a:pt x="2269" y="1475"/>
                  </a:lnTo>
                  <a:lnTo>
                    <a:pt x="2306" y="1365"/>
                  </a:lnTo>
                  <a:lnTo>
                    <a:pt x="2306" y="1254"/>
                  </a:lnTo>
                  <a:lnTo>
                    <a:pt x="2324" y="1125"/>
                  </a:lnTo>
                  <a:lnTo>
                    <a:pt x="2306" y="1014"/>
                  </a:lnTo>
                  <a:lnTo>
                    <a:pt x="2287" y="904"/>
                  </a:lnTo>
                  <a:lnTo>
                    <a:pt x="2269" y="793"/>
                  </a:lnTo>
                  <a:lnTo>
                    <a:pt x="2232" y="682"/>
                  </a:lnTo>
                  <a:lnTo>
                    <a:pt x="2121" y="480"/>
                  </a:lnTo>
                  <a:lnTo>
                    <a:pt x="1974" y="314"/>
                  </a:lnTo>
                  <a:lnTo>
                    <a:pt x="1808" y="185"/>
                  </a:lnTo>
                  <a:lnTo>
                    <a:pt x="1605" y="74"/>
                  </a:lnTo>
                  <a:lnTo>
                    <a:pt x="1513"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7" name="Google Shape;5187;p21"/>
            <p:cNvSpPr/>
            <p:nvPr/>
          </p:nvSpPr>
          <p:spPr>
            <a:xfrm>
              <a:off x="5092600" y="873300"/>
              <a:ext cx="59025" cy="59025"/>
            </a:xfrm>
            <a:custGeom>
              <a:avLst/>
              <a:gdLst/>
              <a:ahLst/>
              <a:cxnLst/>
              <a:rect l="l" t="t" r="r" b="b"/>
              <a:pathLst>
                <a:path w="2361" h="2361" extrusionOk="0">
                  <a:moveTo>
                    <a:pt x="1199" y="1"/>
                  </a:moveTo>
                  <a:lnTo>
                    <a:pt x="1070" y="19"/>
                  </a:lnTo>
                  <a:lnTo>
                    <a:pt x="959" y="19"/>
                  </a:lnTo>
                  <a:lnTo>
                    <a:pt x="848" y="56"/>
                  </a:lnTo>
                  <a:lnTo>
                    <a:pt x="738" y="93"/>
                  </a:lnTo>
                  <a:lnTo>
                    <a:pt x="535" y="185"/>
                  </a:lnTo>
                  <a:lnTo>
                    <a:pt x="369" y="333"/>
                  </a:lnTo>
                  <a:lnTo>
                    <a:pt x="221" y="499"/>
                  </a:lnTo>
                  <a:lnTo>
                    <a:pt x="111" y="683"/>
                  </a:lnTo>
                  <a:lnTo>
                    <a:pt x="74" y="794"/>
                  </a:lnTo>
                  <a:lnTo>
                    <a:pt x="37" y="904"/>
                  </a:lnTo>
                  <a:lnTo>
                    <a:pt x="19" y="1015"/>
                  </a:lnTo>
                  <a:lnTo>
                    <a:pt x="0" y="1126"/>
                  </a:lnTo>
                  <a:lnTo>
                    <a:pt x="0" y="1255"/>
                  </a:lnTo>
                  <a:lnTo>
                    <a:pt x="19" y="1384"/>
                  </a:lnTo>
                  <a:lnTo>
                    <a:pt x="37" y="1494"/>
                  </a:lnTo>
                  <a:lnTo>
                    <a:pt x="74" y="1605"/>
                  </a:lnTo>
                  <a:lnTo>
                    <a:pt x="129" y="1716"/>
                  </a:lnTo>
                  <a:lnTo>
                    <a:pt x="166" y="1808"/>
                  </a:lnTo>
                  <a:lnTo>
                    <a:pt x="240" y="1900"/>
                  </a:lnTo>
                  <a:lnTo>
                    <a:pt x="314" y="1992"/>
                  </a:lnTo>
                  <a:lnTo>
                    <a:pt x="387" y="2066"/>
                  </a:lnTo>
                  <a:lnTo>
                    <a:pt x="480" y="2140"/>
                  </a:lnTo>
                  <a:lnTo>
                    <a:pt x="572" y="2213"/>
                  </a:lnTo>
                  <a:lnTo>
                    <a:pt x="682" y="2250"/>
                  </a:lnTo>
                  <a:lnTo>
                    <a:pt x="793" y="2306"/>
                  </a:lnTo>
                  <a:lnTo>
                    <a:pt x="904" y="2342"/>
                  </a:lnTo>
                  <a:lnTo>
                    <a:pt x="1014" y="2361"/>
                  </a:lnTo>
                  <a:lnTo>
                    <a:pt x="1272" y="2361"/>
                  </a:lnTo>
                  <a:lnTo>
                    <a:pt x="1383" y="2342"/>
                  </a:lnTo>
                  <a:lnTo>
                    <a:pt x="1494" y="2324"/>
                  </a:lnTo>
                  <a:lnTo>
                    <a:pt x="1604" y="2287"/>
                  </a:lnTo>
                  <a:lnTo>
                    <a:pt x="1715" y="2250"/>
                  </a:lnTo>
                  <a:lnTo>
                    <a:pt x="1826" y="2177"/>
                  </a:lnTo>
                  <a:lnTo>
                    <a:pt x="1918" y="2121"/>
                  </a:lnTo>
                  <a:lnTo>
                    <a:pt x="1991" y="2047"/>
                  </a:lnTo>
                  <a:lnTo>
                    <a:pt x="2084" y="1974"/>
                  </a:lnTo>
                  <a:lnTo>
                    <a:pt x="2139" y="1882"/>
                  </a:lnTo>
                  <a:lnTo>
                    <a:pt x="2213" y="1789"/>
                  </a:lnTo>
                  <a:lnTo>
                    <a:pt x="2250" y="1679"/>
                  </a:lnTo>
                  <a:lnTo>
                    <a:pt x="2305" y="1568"/>
                  </a:lnTo>
                  <a:lnTo>
                    <a:pt x="2323" y="1457"/>
                  </a:lnTo>
                  <a:lnTo>
                    <a:pt x="2360" y="1328"/>
                  </a:lnTo>
                  <a:lnTo>
                    <a:pt x="2360" y="1218"/>
                  </a:lnTo>
                  <a:lnTo>
                    <a:pt x="2360" y="1089"/>
                  </a:lnTo>
                  <a:lnTo>
                    <a:pt x="2342" y="960"/>
                  </a:lnTo>
                  <a:lnTo>
                    <a:pt x="2323" y="849"/>
                  </a:lnTo>
                  <a:lnTo>
                    <a:pt x="2286" y="738"/>
                  </a:lnTo>
                  <a:lnTo>
                    <a:pt x="2231" y="628"/>
                  </a:lnTo>
                  <a:lnTo>
                    <a:pt x="2176" y="536"/>
                  </a:lnTo>
                  <a:lnTo>
                    <a:pt x="2102" y="443"/>
                  </a:lnTo>
                  <a:lnTo>
                    <a:pt x="2028" y="351"/>
                  </a:lnTo>
                  <a:lnTo>
                    <a:pt x="1955" y="277"/>
                  </a:lnTo>
                  <a:lnTo>
                    <a:pt x="1862" y="222"/>
                  </a:lnTo>
                  <a:lnTo>
                    <a:pt x="1770" y="148"/>
                  </a:lnTo>
                  <a:lnTo>
                    <a:pt x="1660" y="111"/>
                  </a:lnTo>
                  <a:lnTo>
                    <a:pt x="1549" y="56"/>
                  </a:lnTo>
                  <a:lnTo>
                    <a:pt x="1438" y="38"/>
                  </a:lnTo>
                  <a:lnTo>
                    <a:pt x="1309" y="19"/>
                  </a:lnTo>
                  <a:lnTo>
                    <a:pt x="11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8" name="Google Shape;5188;p21"/>
            <p:cNvSpPr/>
            <p:nvPr/>
          </p:nvSpPr>
          <p:spPr>
            <a:xfrm>
              <a:off x="5290350" y="1154025"/>
              <a:ext cx="57625" cy="57200"/>
            </a:xfrm>
            <a:custGeom>
              <a:avLst/>
              <a:gdLst/>
              <a:ahLst/>
              <a:cxnLst/>
              <a:rect l="l" t="t" r="r" b="b"/>
              <a:pathLst>
                <a:path w="2305" h="2288" extrusionOk="0">
                  <a:moveTo>
                    <a:pt x="1014" y="1"/>
                  </a:moveTo>
                  <a:lnTo>
                    <a:pt x="885" y="19"/>
                  </a:lnTo>
                  <a:lnTo>
                    <a:pt x="774" y="56"/>
                  </a:lnTo>
                  <a:lnTo>
                    <a:pt x="682" y="93"/>
                  </a:lnTo>
                  <a:lnTo>
                    <a:pt x="479" y="185"/>
                  </a:lnTo>
                  <a:lnTo>
                    <a:pt x="314" y="333"/>
                  </a:lnTo>
                  <a:lnTo>
                    <a:pt x="184" y="517"/>
                  </a:lnTo>
                  <a:lnTo>
                    <a:pt x="74" y="701"/>
                  </a:lnTo>
                  <a:lnTo>
                    <a:pt x="37" y="812"/>
                  </a:lnTo>
                  <a:lnTo>
                    <a:pt x="19" y="923"/>
                  </a:lnTo>
                  <a:lnTo>
                    <a:pt x="0" y="1052"/>
                  </a:lnTo>
                  <a:lnTo>
                    <a:pt x="0" y="1162"/>
                  </a:lnTo>
                  <a:lnTo>
                    <a:pt x="0" y="1291"/>
                  </a:lnTo>
                  <a:lnTo>
                    <a:pt x="19" y="1402"/>
                  </a:lnTo>
                  <a:lnTo>
                    <a:pt x="55" y="1513"/>
                  </a:lnTo>
                  <a:lnTo>
                    <a:pt x="92" y="1623"/>
                  </a:lnTo>
                  <a:lnTo>
                    <a:pt x="148" y="1715"/>
                  </a:lnTo>
                  <a:lnTo>
                    <a:pt x="203" y="1808"/>
                  </a:lnTo>
                  <a:lnTo>
                    <a:pt x="332" y="1974"/>
                  </a:lnTo>
                  <a:lnTo>
                    <a:pt x="516" y="2121"/>
                  </a:lnTo>
                  <a:lnTo>
                    <a:pt x="701" y="2213"/>
                  </a:lnTo>
                  <a:lnTo>
                    <a:pt x="811" y="2250"/>
                  </a:lnTo>
                  <a:lnTo>
                    <a:pt x="922" y="2269"/>
                  </a:lnTo>
                  <a:lnTo>
                    <a:pt x="1051" y="2287"/>
                  </a:lnTo>
                  <a:lnTo>
                    <a:pt x="1291" y="2287"/>
                  </a:lnTo>
                  <a:lnTo>
                    <a:pt x="1401" y="2269"/>
                  </a:lnTo>
                  <a:lnTo>
                    <a:pt x="1512" y="2232"/>
                  </a:lnTo>
                  <a:lnTo>
                    <a:pt x="1623" y="2195"/>
                  </a:lnTo>
                  <a:lnTo>
                    <a:pt x="1807" y="2103"/>
                  </a:lnTo>
                  <a:lnTo>
                    <a:pt x="1973" y="1955"/>
                  </a:lnTo>
                  <a:lnTo>
                    <a:pt x="2120" y="1789"/>
                  </a:lnTo>
                  <a:lnTo>
                    <a:pt x="2213" y="1586"/>
                  </a:lnTo>
                  <a:lnTo>
                    <a:pt x="2250" y="1476"/>
                  </a:lnTo>
                  <a:lnTo>
                    <a:pt x="2286" y="1365"/>
                  </a:lnTo>
                  <a:lnTo>
                    <a:pt x="2305" y="1236"/>
                  </a:lnTo>
                  <a:lnTo>
                    <a:pt x="2305" y="1125"/>
                  </a:lnTo>
                  <a:lnTo>
                    <a:pt x="2286" y="996"/>
                  </a:lnTo>
                  <a:lnTo>
                    <a:pt x="2268" y="886"/>
                  </a:lnTo>
                  <a:lnTo>
                    <a:pt x="2250" y="775"/>
                  </a:lnTo>
                  <a:lnTo>
                    <a:pt x="2213" y="664"/>
                  </a:lnTo>
                  <a:lnTo>
                    <a:pt x="2157" y="572"/>
                  </a:lnTo>
                  <a:lnTo>
                    <a:pt x="2102" y="480"/>
                  </a:lnTo>
                  <a:lnTo>
                    <a:pt x="1955" y="314"/>
                  </a:lnTo>
                  <a:lnTo>
                    <a:pt x="1789" y="167"/>
                  </a:lnTo>
                  <a:lnTo>
                    <a:pt x="1586" y="74"/>
                  </a:lnTo>
                  <a:lnTo>
                    <a:pt x="1475" y="38"/>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9" name="Google Shape;5189;p21"/>
            <p:cNvSpPr/>
            <p:nvPr/>
          </p:nvSpPr>
          <p:spPr>
            <a:xfrm>
              <a:off x="4910525" y="514225"/>
              <a:ext cx="58100" cy="58100"/>
            </a:xfrm>
            <a:custGeom>
              <a:avLst/>
              <a:gdLst/>
              <a:ahLst/>
              <a:cxnLst/>
              <a:rect l="l" t="t" r="r" b="b"/>
              <a:pathLst>
                <a:path w="2324" h="2324" extrusionOk="0">
                  <a:moveTo>
                    <a:pt x="1162" y="0"/>
                  </a:moveTo>
                  <a:lnTo>
                    <a:pt x="1051" y="19"/>
                  </a:lnTo>
                  <a:lnTo>
                    <a:pt x="922" y="19"/>
                  </a:lnTo>
                  <a:lnTo>
                    <a:pt x="811" y="56"/>
                  </a:lnTo>
                  <a:lnTo>
                    <a:pt x="701" y="93"/>
                  </a:lnTo>
                  <a:lnTo>
                    <a:pt x="590" y="148"/>
                  </a:lnTo>
                  <a:lnTo>
                    <a:pt x="498" y="203"/>
                  </a:lnTo>
                  <a:lnTo>
                    <a:pt x="406" y="277"/>
                  </a:lnTo>
                  <a:lnTo>
                    <a:pt x="314" y="351"/>
                  </a:lnTo>
                  <a:lnTo>
                    <a:pt x="240" y="425"/>
                  </a:lnTo>
                  <a:lnTo>
                    <a:pt x="184" y="517"/>
                  </a:lnTo>
                  <a:lnTo>
                    <a:pt x="129" y="627"/>
                  </a:lnTo>
                  <a:lnTo>
                    <a:pt x="74" y="720"/>
                  </a:lnTo>
                  <a:lnTo>
                    <a:pt x="37" y="830"/>
                  </a:lnTo>
                  <a:lnTo>
                    <a:pt x="19" y="959"/>
                  </a:lnTo>
                  <a:lnTo>
                    <a:pt x="0" y="1070"/>
                  </a:lnTo>
                  <a:lnTo>
                    <a:pt x="0" y="1199"/>
                  </a:lnTo>
                  <a:lnTo>
                    <a:pt x="0" y="1328"/>
                  </a:lnTo>
                  <a:lnTo>
                    <a:pt x="19" y="1439"/>
                  </a:lnTo>
                  <a:lnTo>
                    <a:pt x="55" y="1549"/>
                  </a:lnTo>
                  <a:lnTo>
                    <a:pt x="92" y="1660"/>
                  </a:lnTo>
                  <a:lnTo>
                    <a:pt x="203" y="1844"/>
                  </a:lnTo>
                  <a:lnTo>
                    <a:pt x="350" y="2010"/>
                  </a:lnTo>
                  <a:lnTo>
                    <a:pt x="516" y="2139"/>
                  </a:lnTo>
                  <a:lnTo>
                    <a:pt x="719" y="2250"/>
                  </a:lnTo>
                  <a:lnTo>
                    <a:pt x="830" y="2287"/>
                  </a:lnTo>
                  <a:lnTo>
                    <a:pt x="940" y="2305"/>
                  </a:lnTo>
                  <a:lnTo>
                    <a:pt x="1051" y="2324"/>
                  </a:lnTo>
                  <a:lnTo>
                    <a:pt x="1291" y="2324"/>
                  </a:lnTo>
                  <a:lnTo>
                    <a:pt x="1420" y="2305"/>
                  </a:lnTo>
                  <a:lnTo>
                    <a:pt x="1530" y="2268"/>
                  </a:lnTo>
                  <a:lnTo>
                    <a:pt x="1641" y="2231"/>
                  </a:lnTo>
                  <a:lnTo>
                    <a:pt x="1825" y="2121"/>
                  </a:lnTo>
                  <a:lnTo>
                    <a:pt x="1991" y="1992"/>
                  </a:lnTo>
                  <a:lnTo>
                    <a:pt x="2139" y="1826"/>
                  </a:lnTo>
                  <a:lnTo>
                    <a:pt x="2231" y="1623"/>
                  </a:lnTo>
                  <a:lnTo>
                    <a:pt x="2268" y="1512"/>
                  </a:lnTo>
                  <a:lnTo>
                    <a:pt x="2305" y="1402"/>
                  </a:lnTo>
                  <a:lnTo>
                    <a:pt x="2323" y="1291"/>
                  </a:lnTo>
                  <a:lnTo>
                    <a:pt x="2323" y="1162"/>
                  </a:lnTo>
                  <a:lnTo>
                    <a:pt x="2305" y="1033"/>
                  </a:lnTo>
                  <a:lnTo>
                    <a:pt x="2305" y="922"/>
                  </a:lnTo>
                  <a:lnTo>
                    <a:pt x="2268" y="812"/>
                  </a:lnTo>
                  <a:lnTo>
                    <a:pt x="2231" y="701"/>
                  </a:lnTo>
                  <a:lnTo>
                    <a:pt x="2120" y="517"/>
                  </a:lnTo>
                  <a:lnTo>
                    <a:pt x="1991" y="332"/>
                  </a:lnTo>
                  <a:lnTo>
                    <a:pt x="1825" y="203"/>
                  </a:lnTo>
                  <a:lnTo>
                    <a:pt x="1623" y="93"/>
                  </a:lnTo>
                  <a:lnTo>
                    <a:pt x="1512" y="56"/>
                  </a:lnTo>
                  <a:lnTo>
                    <a:pt x="1401" y="37"/>
                  </a:lnTo>
                  <a:lnTo>
                    <a:pt x="1291"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0" name="Google Shape;5190;p21"/>
            <p:cNvSpPr/>
            <p:nvPr/>
          </p:nvSpPr>
          <p:spPr>
            <a:xfrm>
              <a:off x="5724550" y="1476700"/>
              <a:ext cx="56725" cy="56725"/>
            </a:xfrm>
            <a:custGeom>
              <a:avLst/>
              <a:gdLst/>
              <a:ahLst/>
              <a:cxnLst/>
              <a:rect l="l" t="t" r="r" b="b"/>
              <a:pathLst>
                <a:path w="2269" h="2269" extrusionOk="0">
                  <a:moveTo>
                    <a:pt x="1052" y="0"/>
                  </a:moveTo>
                  <a:lnTo>
                    <a:pt x="941" y="19"/>
                  </a:lnTo>
                  <a:lnTo>
                    <a:pt x="849" y="37"/>
                  </a:lnTo>
                  <a:lnTo>
                    <a:pt x="738" y="74"/>
                  </a:lnTo>
                  <a:lnTo>
                    <a:pt x="536" y="166"/>
                  </a:lnTo>
                  <a:lnTo>
                    <a:pt x="370" y="295"/>
                  </a:lnTo>
                  <a:lnTo>
                    <a:pt x="222" y="461"/>
                  </a:lnTo>
                  <a:lnTo>
                    <a:pt x="111" y="646"/>
                  </a:lnTo>
                  <a:lnTo>
                    <a:pt x="38" y="867"/>
                  </a:lnTo>
                  <a:lnTo>
                    <a:pt x="1" y="959"/>
                  </a:lnTo>
                  <a:lnTo>
                    <a:pt x="1" y="1088"/>
                  </a:lnTo>
                  <a:lnTo>
                    <a:pt x="1" y="1199"/>
                  </a:lnTo>
                  <a:lnTo>
                    <a:pt x="1" y="1310"/>
                  </a:lnTo>
                  <a:lnTo>
                    <a:pt x="38" y="1420"/>
                  </a:lnTo>
                  <a:lnTo>
                    <a:pt x="75" y="1531"/>
                  </a:lnTo>
                  <a:lnTo>
                    <a:pt x="111" y="1641"/>
                  </a:lnTo>
                  <a:lnTo>
                    <a:pt x="167" y="1734"/>
                  </a:lnTo>
                  <a:lnTo>
                    <a:pt x="314" y="1900"/>
                  </a:lnTo>
                  <a:lnTo>
                    <a:pt x="480" y="2065"/>
                  </a:lnTo>
                  <a:lnTo>
                    <a:pt x="572" y="2121"/>
                  </a:lnTo>
                  <a:lnTo>
                    <a:pt x="665" y="2176"/>
                  </a:lnTo>
                  <a:lnTo>
                    <a:pt x="775" y="2213"/>
                  </a:lnTo>
                  <a:lnTo>
                    <a:pt x="886" y="2250"/>
                  </a:lnTo>
                  <a:lnTo>
                    <a:pt x="996" y="2268"/>
                  </a:lnTo>
                  <a:lnTo>
                    <a:pt x="1236" y="2268"/>
                  </a:lnTo>
                  <a:lnTo>
                    <a:pt x="1347" y="2250"/>
                  </a:lnTo>
                  <a:lnTo>
                    <a:pt x="1550" y="2195"/>
                  </a:lnTo>
                  <a:lnTo>
                    <a:pt x="1752" y="2084"/>
                  </a:lnTo>
                  <a:lnTo>
                    <a:pt x="1918" y="1955"/>
                  </a:lnTo>
                  <a:lnTo>
                    <a:pt x="2066" y="1789"/>
                  </a:lnTo>
                  <a:lnTo>
                    <a:pt x="2158" y="1586"/>
                  </a:lnTo>
                  <a:lnTo>
                    <a:pt x="2232" y="1383"/>
                  </a:lnTo>
                  <a:lnTo>
                    <a:pt x="2250" y="1273"/>
                  </a:lnTo>
                  <a:lnTo>
                    <a:pt x="2269" y="1162"/>
                  </a:lnTo>
                  <a:lnTo>
                    <a:pt x="2269" y="1051"/>
                  </a:lnTo>
                  <a:lnTo>
                    <a:pt x="2250" y="941"/>
                  </a:lnTo>
                  <a:lnTo>
                    <a:pt x="2195" y="720"/>
                  </a:lnTo>
                  <a:lnTo>
                    <a:pt x="2084" y="535"/>
                  </a:lnTo>
                  <a:lnTo>
                    <a:pt x="1955" y="369"/>
                  </a:lnTo>
                  <a:lnTo>
                    <a:pt x="1789" y="222"/>
                  </a:lnTo>
                  <a:lnTo>
                    <a:pt x="1605" y="111"/>
                  </a:lnTo>
                  <a:lnTo>
                    <a:pt x="1402" y="37"/>
                  </a:lnTo>
                  <a:lnTo>
                    <a:pt x="1291"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1" name="Google Shape;5191;p21"/>
            <p:cNvSpPr/>
            <p:nvPr/>
          </p:nvSpPr>
          <p:spPr>
            <a:xfrm>
              <a:off x="5804300" y="1490525"/>
              <a:ext cx="57175" cy="57650"/>
            </a:xfrm>
            <a:custGeom>
              <a:avLst/>
              <a:gdLst/>
              <a:ahLst/>
              <a:cxnLst/>
              <a:rect l="l" t="t" r="r" b="b"/>
              <a:pathLst>
                <a:path w="2287" h="2306" extrusionOk="0">
                  <a:moveTo>
                    <a:pt x="1162" y="1"/>
                  </a:moveTo>
                  <a:lnTo>
                    <a:pt x="1033" y="19"/>
                  </a:lnTo>
                  <a:lnTo>
                    <a:pt x="923" y="37"/>
                  </a:lnTo>
                  <a:lnTo>
                    <a:pt x="812" y="56"/>
                  </a:lnTo>
                  <a:lnTo>
                    <a:pt x="701" y="93"/>
                  </a:lnTo>
                  <a:lnTo>
                    <a:pt x="498" y="203"/>
                  </a:lnTo>
                  <a:lnTo>
                    <a:pt x="333" y="332"/>
                  </a:lnTo>
                  <a:lnTo>
                    <a:pt x="185" y="498"/>
                  </a:lnTo>
                  <a:lnTo>
                    <a:pt x="130" y="591"/>
                  </a:lnTo>
                  <a:lnTo>
                    <a:pt x="74" y="701"/>
                  </a:lnTo>
                  <a:lnTo>
                    <a:pt x="37" y="812"/>
                  </a:lnTo>
                  <a:lnTo>
                    <a:pt x="19" y="922"/>
                  </a:lnTo>
                  <a:lnTo>
                    <a:pt x="1" y="1033"/>
                  </a:lnTo>
                  <a:lnTo>
                    <a:pt x="1" y="1144"/>
                  </a:lnTo>
                  <a:lnTo>
                    <a:pt x="1" y="1273"/>
                  </a:lnTo>
                  <a:lnTo>
                    <a:pt x="19" y="1383"/>
                  </a:lnTo>
                  <a:lnTo>
                    <a:pt x="74" y="1586"/>
                  </a:lnTo>
                  <a:lnTo>
                    <a:pt x="185" y="1789"/>
                  </a:lnTo>
                  <a:lnTo>
                    <a:pt x="314" y="1955"/>
                  </a:lnTo>
                  <a:lnTo>
                    <a:pt x="480" y="2084"/>
                  </a:lnTo>
                  <a:lnTo>
                    <a:pt x="664" y="2195"/>
                  </a:lnTo>
                  <a:lnTo>
                    <a:pt x="867" y="2268"/>
                  </a:lnTo>
                  <a:lnTo>
                    <a:pt x="978" y="2287"/>
                  </a:lnTo>
                  <a:lnTo>
                    <a:pt x="1088" y="2305"/>
                  </a:lnTo>
                  <a:lnTo>
                    <a:pt x="1218" y="2305"/>
                  </a:lnTo>
                  <a:lnTo>
                    <a:pt x="1328" y="2287"/>
                  </a:lnTo>
                  <a:lnTo>
                    <a:pt x="1439" y="2268"/>
                  </a:lnTo>
                  <a:lnTo>
                    <a:pt x="1549" y="2232"/>
                  </a:lnTo>
                  <a:lnTo>
                    <a:pt x="1752" y="2121"/>
                  </a:lnTo>
                  <a:lnTo>
                    <a:pt x="1918" y="1992"/>
                  </a:lnTo>
                  <a:lnTo>
                    <a:pt x="2066" y="1826"/>
                  </a:lnTo>
                  <a:lnTo>
                    <a:pt x="2121" y="1734"/>
                  </a:lnTo>
                  <a:lnTo>
                    <a:pt x="2176" y="1642"/>
                  </a:lnTo>
                  <a:lnTo>
                    <a:pt x="2213" y="1531"/>
                  </a:lnTo>
                  <a:lnTo>
                    <a:pt x="2250" y="1420"/>
                  </a:lnTo>
                  <a:lnTo>
                    <a:pt x="2269" y="1310"/>
                  </a:lnTo>
                  <a:lnTo>
                    <a:pt x="2287" y="1181"/>
                  </a:lnTo>
                  <a:lnTo>
                    <a:pt x="2287" y="1070"/>
                  </a:lnTo>
                  <a:lnTo>
                    <a:pt x="2269" y="941"/>
                  </a:lnTo>
                  <a:lnTo>
                    <a:pt x="2232" y="830"/>
                  </a:lnTo>
                  <a:lnTo>
                    <a:pt x="2195" y="738"/>
                  </a:lnTo>
                  <a:lnTo>
                    <a:pt x="2103" y="535"/>
                  </a:lnTo>
                  <a:lnTo>
                    <a:pt x="1973" y="351"/>
                  </a:lnTo>
                  <a:lnTo>
                    <a:pt x="1789" y="222"/>
                  </a:lnTo>
                  <a:lnTo>
                    <a:pt x="1605" y="111"/>
                  </a:lnTo>
                  <a:lnTo>
                    <a:pt x="1494" y="74"/>
                  </a:lnTo>
                  <a:lnTo>
                    <a:pt x="1383" y="37"/>
                  </a:lnTo>
                  <a:lnTo>
                    <a:pt x="1273" y="19"/>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2" name="Google Shape;5192;p21"/>
            <p:cNvSpPr/>
            <p:nvPr/>
          </p:nvSpPr>
          <p:spPr>
            <a:xfrm>
              <a:off x="4896675" y="594900"/>
              <a:ext cx="56725" cy="56725"/>
            </a:xfrm>
            <a:custGeom>
              <a:avLst/>
              <a:gdLst/>
              <a:ahLst/>
              <a:cxnLst/>
              <a:rect l="l" t="t" r="r" b="b"/>
              <a:pathLst>
                <a:path w="2269" h="2269" extrusionOk="0">
                  <a:moveTo>
                    <a:pt x="1052" y="0"/>
                  </a:moveTo>
                  <a:lnTo>
                    <a:pt x="941" y="19"/>
                  </a:lnTo>
                  <a:lnTo>
                    <a:pt x="738" y="92"/>
                  </a:lnTo>
                  <a:lnTo>
                    <a:pt x="536" y="185"/>
                  </a:lnTo>
                  <a:lnTo>
                    <a:pt x="370" y="314"/>
                  </a:lnTo>
                  <a:lnTo>
                    <a:pt x="222" y="480"/>
                  </a:lnTo>
                  <a:lnTo>
                    <a:pt x="112" y="664"/>
                  </a:lnTo>
                  <a:lnTo>
                    <a:pt x="38" y="885"/>
                  </a:lnTo>
                  <a:lnTo>
                    <a:pt x="19" y="996"/>
                  </a:lnTo>
                  <a:lnTo>
                    <a:pt x="1" y="1106"/>
                  </a:lnTo>
                  <a:lnTo>
                    <a:pt x="19" y="1217"/>
                  </a:lnTo>
                  <a:lnTo>
                    <a:pt x="19" y="1328"/>
                  </a:lnTo>
                  <a:lnTo>
                    <a:pt x="56" y="1438"/>
                  </a:lnTo>
                  <a:lnTo>
                    <a:pt x="93" y="1549"/>
                  </a:lnTo>
                  <a:lnTo>
                    <a:pt x="204" y="1733"/>
                  </a:lnTo>
                  <a:lnTo>
                    <a:pt x="333" y="1918"/>
                  </a:lnTo>
                  <a:lnTo>
                    <a:pt x="499" y="2065"/>
                  </a:lnTo>
                  <a:lnTo>
                    <a:pt x="702" y="2176"/>
                  </a:lnTo>
                  <a:lnTo>
                    <a:pt x="812" y="2213"/>
                  </a:lnTo>
                  <a:lnTo>
                    <a:pt x="923" y="2250"/>
                  </a:lnTo>
                  <a:lnTo>
                    <a:pt x="1033" y="2268"/>
                  </a:lnTo>
                  <a:lnTo>
                    <a:pt x="1255" y="2268"/>
                  </a:lnTo>
                  <a:lnTo>
                    <a:pt x="1365" y="2250"/>
                  </a:lnTo>
                  <a:lnTo>
                    <a:pt x="1568" y="2176"/>
                  </a:lnTo>
                  <a:lnTo>
                    <a:pt x="1771" y="2065"/>
                  </a:lnTo>
                  <a:lnTo>
                    <a:pt x="1937" y="1936"/>
                  </a:lnTo>
                  <a:lnTo>
                    <a:pt x="2066" y="1770"/>
                  </a:lnTo>
                  <a:lnTo>
                    <a:pt x="2177" y="1567"/>
                  </a:lnTo>
                  <a:lnTo>
                    <a:pt x="2250" y="1365"/>
                  </a:lnTo>
                  <a:lnTo>
                    <a:pt x="2269" y="1254"/>
                  </a:lnTo>
                  <a:lnTo>
                    <a:pt x="2269" y="1143"/>
                  </a:lnTo>
                  <a:lnTo>
                    <a:pt x="2269" y="1033"/>
                  </a:lnTo>
                  <a:lnTo>
                    <a:pt x="2250" y="922"/>
                  </a:lnTo>
                  <a:lnTo>
                    <a:pt x="2195" y="719"/>
                  </a:lnTo>
                  <a:lnTo>
                    <a:pt x="2084" y="516"/>
                  </a:lnTo>
                  <a:lnTo>
                    <a:pt x="1955" y="350"/>
                  </a:lnTo>
                  <a:lnTo>
                    <a:pt x="1789" y="203"/>
                  </a:lnTo>
                  <a:lnTo>
                    <a:pt x="1587" y="111"/>
                  </a:lnTo>
                  <a:lnTo>
                    <a:pt x="1384" y="37"/>
                  </a:lnTo>
                  <a:lnTo>
                    <a:pt x="1273" y="19"/>
                  </a:lnTo>
                  <a:lnTo>
                    <a:pt x="11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3" name="Google Shape;5193;p21"/>
            <p:cNvSpPr/>
            <p:nvPr/>
          </p:nvSpPr>
          <p:spPr>
            <a:xfrm>
              <a:off x="5079675" y="954425"/>
              <a:ext cx="56275" cy="56725"/>
            </a:xfrm>
            <a:custGeom>
              <a:avLst/>
              <a:gdLst/>
              <a:ahLst/>
              <a:cxnLst/>
              <a:rect l="l" t="t" r="r" b="b"/>
              <a:pathLst>
                <a:path w="2251" h="2269" extrusionOk="0">
                  <a:moveTo>
                    <a:pt x="1126" y="1"/>
                  </a:moveTo>
                  <a:lnTo>
                    <a:pt x="1015" y="19"/>
                  </a:lnTo>
                  <a:lnTo>
                    <a:pt x="904" y="38"/>
                  </a:lnTo>
                  <a:lnTo>
                    <a:pt x="812" y="56"/>
                  </a:lnTo>
                  <a:lnTo>
                    <a:pt x="702" y="93"/>
                  </a:lnTo>
                  <a:lnTo>
                    <a:pt x="517" y="204"/>
                  </a:lnTo>
                  <a:lnTo>
                    <a:pt x="351" y="351"/>
                  </a:lnTo>
                  <a:lnTo>
                    <a:pt x="204" y="517"/>
                  </a:lnTo>
                  <a:lnTo>
                    <a:pt x="93" y="702"/>
                  </a:lnTo>
                  <a:lnTo>
                    <a:pt x="56" y="794"/>
                  </a:lnTo>
                  <a:lnTo>
                    <a:pt x="19" y="904"/>
                  </a:lnTo>
                  <a:lnTo>
                    <a:pt x="1" y="1015"/>
                  </a:lnTo>
                  <a:lnTo>
                    <a:pt x="1" y="1126"/>
                  </a:lnTo>
                  <a:lnTo>
                    <a:pt x="1" y="1236"/>
                  </a:lnTo>
                  <a:lnTo>
                    <a:pt x="19" y="1347"/>
                  </a:lnTo>
                  <a:lnTo>
                    <a:pt x="56" y="1458"/>
                  </a:lnTo>
                  <a:lnTo>
                    <a:pt x="93" y="1568"/>
                  </a:lnTo>
                  <a:lnTo>
                    <a:pt x="185" y="1753"/>
                  </a:lnTo>
                  <a:lnTo>
                    <a:pt x="333" y="1919"/>
                  </a:lnTo>
                  <a:lnTo>
                    <a:pt x="499" y="2066"/>
                  </a:lnTo>
                  <a:lnTo>
                    <a:pt x="683" y="2177"/>
                  </a:lnTo>
                  <a:lnTo>
                    <a:pt x="794" y="2214"/>
                  </a:lnTo>
                  <a:lnTo>
                    <a:pt x="904" y="2232"/>
                  </a:lnTo>
                  <a:lnTo>
                    <a:pt x="1015" y="2250"/>
                  </a:lnTo>
                  <a:lnTo>
                    <a:pt x="1126" y="2269"/>
                  </a:lnTo>
                  <a:lnTo>
                    <a:pt x="1236" y="2250"/>
                  </a:lnTo>
                  <a:lnTo>
                    <a:pt x="1347" y="2250"/>
                  </a:lnTo>
                  <a:lnTo>
                    <a:pt x="1439" y="2214"/>
                  </a:lnTo>
                  <a:lnTo>
                    <a:pt x="1550" y="2177"/>
                  </a:lnTo>
                  <a:lnTo>
                    <a:pt x="1734" y="2066"/>
                  </a:lnTo>
                  <a:lnTo>
                    <a:pt x="1918" y="1937"/>
                  </a:lnTo>
                  <a:lnTo>
                    <a:pt x="2047" y="1771"/>
                  </a:lnTo>
                  <a:lnTo>
                    <a:pt x="2158" y="1568"/>
                  </a:lnTo>
                  <a:lnTo>
                    <a:pt x="2195" y="1476"/>
                  </a:lnTo>
                  <a:lnTo>
                    <a:pt x="2232" y="1365"/>
                  </a:lnTo>
                  <a:lnTo>
                    <a:pt x="2250" y="1255"/>
                  </a:lnTo>
                  <a:lnTo>
                    <a:pt x="2250" y="1144"/>
                  </a:lnTo>
                  <a:lnTo>
                    <a:pt x="2250" y="1033"/>
                  </a:lnTo>
                  <a:lnTo>
                    <a:pt x="2232" y="923"/>
                  </a:lnTo>
                  <a:lnTo>
                    <a:pt x="2213" y="812"/>
                  </a:lnTo>
                  <a:lnTo>
                    <a:pt x="2158" y="720"/>
                  </a:lnTo>
                  <a:lnTo>
                    <a:pt x="2066" y="517"/>
                  </a:lnTo>
                  <a:lnTo>
                    <a:pt x="1918" y="351"/>
                  </a:lnTo>
                  <a:lnTo>
                    <a:pt x="1752" y="204"/>
                  </a:lnTo>
                  <a:lnTo>
                    <a:pt x="1568" y="112"/>
                  </a:lnTo>
                  <a:lnTo>
                    <a:pt x="1457" y="56"/>
                  </a:lnTo>
                  <a:lnTo>
                    <a:pt x="1365" y="38"/>
                  </a:lnTo>
                  <a:lnTo>
                    <a:pt x="1255"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4" name="Google Shape;5194;p21"/>
            <p:cNvSpPr/>
            <p:nvPr/>
          </p:nvSpPr>
          <p:spPr>
            <a:xfrm>
              <a:off x="4845525" y="421100"/>
              <a:ext cx="56725" cy="56275"/>
            </a:xfrm>
            <a:custGeom>
              <a:avLst/>
              <a:gdLst/>
              <a:ahLst/>
              <a:cxnLst/>
              <a:rect l="l" t="t" r="r" b="b"/>
              <a:pathLst>
                <a:path w="2269" h="2251" extrusionOk="0">
                  <a:moveTo>
                    <a:pt x="1033" y="1"/>
                  </a:moveTo>
                  <a:lnTo>
                    <a:pt x="922" y="19"/>
                  </a:lnTo>
                  <a:lnTo>
                    <a:pt x="701" y="75"/>
                  </a:lnTo>
                  <a:lnTo>
                    <a:pt x="517" y="185"/>
                  </a:lnTo>
                  <a:lnTo>
                    <a:pt x="351" y="314"/>
                  </a:lnTo>
                  <a:lnTo>
                    <a:pt x="203" y="480"/>
                  </a:lnTo>
                  <a:lnTo>
                    <a:pt x="92" y="683"/>
                  </a:lnTo>
                  <a:lnTo>
                    <a:pt x="37" y="886"/>
                  </a:lnTo>
                  <a:lnTo>
                    <a:pt x="0" y="997"/>
                  </a:lnTo>
                  <a:lnTo>
                    <a:pt x="0" y="1107"/>
                  </a:lnTo>
                  <a:lnTo>
                    <a:pt x="0" y="1218"/>
                  </a:lnTo>
                  <a:lnTo>
                    <a:pt x="19" y="1329"/>
                  </a:lnTo>
                  <a:lnTo>
                    <a:pt x="56" y="1439"/>
                  </a:lnTo>
                  <a:lnTo>
                    <a:pt x="92" y="1550"/>
                  </a:lnTo>
                  <a:lnTo>
                    <a:pt x="203" y="1753"/>
                  </a:lnTo>
                  <a:lnTo>
                    <a:pt x="332" y="1919"/>
                  </a:lnTo>
                  <a:lnTo>
                    <a:pt x="517" y="2066"/>
                  </a:lnTo>
                  <a:lnTo>
                    <a:pt x="719" y="2177"/>
                  </a:lnTo>
                  <a:lnTo>
                    <a:pt x="812" y="2214"/>
                  </a:lnTo>
                  <a:lnTo>
                    <a:pt x="922" y="2232"/>
                  </a:lnTo>
                  <a:lnTo>
                    <a:pt x="1033" y="2250"/>
                  </a:lnTo>
                  <a:lnTo>
                    <a:pt x="1273" y="2250"/>
                  </a:lnTo>
                  <a:lnTo>
                    <a:pt x="1383" y="2232"/>
                  </a:lnTo>
                  <a:lnTo>
                    <a:pt x="1586" y="2158"/>
                  </a:lnTo>
                  <a:lnTo>
                    <a:pt x="1770" y="2048"/>
                  </a:lnTo>
                  <a:lnTo>
                    <a:pt x="1936" y="1900"/>
                  </a:lnTo>
                  <a:lnTo>
                    <a:pt x="2084" y="1734"/>
                  </a:lnTo>
                  <a:lnTo>
                    <a:pt x="2176" y="1550"/>
                  </a:lnTo>
                  <a:lnTo>
                    <a:pt x="2250" y="1329"/>
                  </a:lnTo>
                  <a:lnTo>
                    <a:pt x="2268" y="1236"/>
                  </a:lnTo>
                  <a:lnTo>
                    <a:pt x="2268" y="1107"/>
                  </a:lnTo>
                  <a:lnTo>
                    <a:pt x="2250" y="997"/>
                  </a:lnTo>
                  <a:lnTo>
                    <a:pt x="2231" y="886"/>
                  </a:lnTo>
                  <a:lnTo>
                    <a:pt x="2176" y="683"/>
                  </a:lnTo>
                  <a:lnTo>
                    <a:pt x="2065" y="499"/>
                  </a:lnTo>
                  <a:lnTo>
                    <a:pt x="1918" y="333"/>
                  </a:lnTo>
                  <a:lnTo>
                    <a:pt x="1752" y="185"/>
                  </a:lnTo>
                  <a:lnTo>
                    <a:pt x="1568" y="93"/>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5" name="Google Shape;5195;p21"/>
            <p:cNvSpPr/>
            <p:nvPr/>
          </p:nvSpPr>
          <p:spPr>
            <a:xfrm>
              <a:off x="5499150" y="1356850"/>
              <a:ext cx="56725" cy="56725"/>
            </a:xfrm>
            <a:custGeom>
              <a:avLst/>
              <a:gdLst/>
              <a:ahLst/>
              <a:cxnLst/>
              <a:rect l="l" t="t" r="r" b="b"/>
              <a:pathLst>
                <a:path w="2269" h="2269" extrusionOk="0">
                  <a:moveTo>
                    <a:pt x="1107" y="0"/>
                  </a:moveTo>
                  <a:lnTo>
                    <a:pt x="996" y="19"/>
                  </a:lnTo>
                  <a:lnTo>
                    <a:pt x="886" y="37"/>
                  </a:lnTo>
                  <a:lnTo>
                    <a:pt x="683" y="111"/>
                  </a:lnTo>
                  <a:lnTo>
                    <a:pt x="480" y="222"/>
                  </a:lnTo>
                  <a:lnTo>
                    <a:pt x="314" y="351"/>
                  </a:lnTo>
                  <a:lnTo>
                    <a:pt x="185" y="517"/>
                  </a:lnTo>
                  <a:lnTo>
                    <a:pt x="74" y="720"/>
                  </a:lnTo>
                  <a:lnTo>
                    <a:pt x="19" y="922"/>
                  </a:lnTo>
                  <a:lnTo>
                    <a:pt x="1" y="1033"/>
                  </a:lnTo>
                  <a:lnTo>
                    <a:pt x="1" y="1144"/>
                  </a:lnTo>
                  <a:lnTo>
                    <a:pt x="1" y="1254"/>
                  </a:lnTo>
                  <a:lnTo>
                    <a:pt x="19" y="1365"/>
                  </a:lnTo>
                  <a:lnTo>
                    <a:pt x="93" y="1568"/>
                  </a:lnTo>
                  <a:lnTo>
                    <a:pt x="203" y="1771"/>
                  </a:lnTo>
                  <a:lnTo>
                    <a:pt x="332" y="1936"/>
                  </a:lnTo>
                  <a:lnTo>
                    <a:pt x="498" y="2066"/>
                  </a:lnTo>
                  <a:lnTo>
                    <a:pt x="701" y="2176"/>
                  </a:lnTo>
                  <a:lnTo>
                    <a:pt x="904" y="2250"/>
                  </a:lnTo>
                  <a:lnTo>
                    <a:pt x="1015" y="2268"/>
                  </a:lnTo>
                  <a:lnTo>
                    <a:pt x="1236" y="2268"/>
                  </a:lnTo>
                  <a:lnTo>
                    <a:pt x="1347" y="2250"/>
                  </a:lnTo>
                  <a:lnTo>
                    <a:pt x="1457" y="2213"/>
                  </a:lnTo>
                  <a:lnTo>
                    <a:pt x="1568" y="2176"/>
                  </a:lnTo>
                  <a:lnTo>
                    <a:pt x="1771" y="2066"/>
                  </a:lnTo>
                  <a:lnTo>
                    <a:pt x="1937" y="1918"/>
                  </a:lnTo>
                  <a:lnTo>
                    <a:pt x="2084" y="1734"/>
                  </a:lnTo>
                  <a:lnTo>
                    <a:pt x="2176" y="1549"/>
                  </a:lnTo>
                  <a:lnTo>
                    <a:pt x="2213" y="1439"/>
                  </a:lnTo>
                  <a:lnTo>
                    <a:pt x="2250" y="1328"/>
                  </a:lnTo>
                  <a:lnTo>
                    <a:pt x="2250" y="1217"/>
                  </a:lnTo>
                  <a:lnTo>
                    <a:pt x="2268" y="1088"/>
                  </a:lnTo>
                  <a:lnTo>
                    <a:pt x="2250" y="978"/>
                  </a:lnTo>
                  <a:lnTo>
                    <a:pt x="2232" y="867"/>
                  </a:lnTo>
                  <a:lnTo>
                    <a:pt x="2158" y="664"/>
                  </a:lnTo>
                  <a:lnTo>
                    <a:pt x="2047" y="480"/>
                  </a:lnTo>
                  <a:lnTo>
                    <a:pt x="1900" y="314"/>
                  </a:lnTo>
                  <a:lnTo>
                    <a:pt x="1734" y="185"/>
                  </a:lnTo>
                  <a:lnTo>
                    <a:pt x="1531" y="74"/>
                  </a:lnTo>
                  <a:lnTo>
                    <a:pt x="1328" y="19"/>
                  </a:lnTo>
                  <a:lnTo>
                    <a:pt x="12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6" name="Google Shape;5196;p21"/>
            <p:cNvSpPr/>
            <p:nvPr/>
          </p:nvSpPr>
          <p:spPr>
            <a:xfrm>
              <a:off x="5356250" y="1248525"/>
              <a:ext cx="56725" cy="56725"/>
            </a:xfrm>
            <a:custGeom>
              <a:avLst/>
              <a:gdLst/>
              <a:ahLst/>
              <a:cxnLst/>
              <a:rect l="l" t="t" r="r" b="b"/>
              <a:pathLst>
                <a:path w="2269" h="2269" extrusionOk="0">
                  <a:moveTo>
                    <a:pt x="1033" y="1"/>
                  </a:moveTo>
                  <a:lnTo>
                    <a:pt x="923" y="19"/>
                  </a:lnTo>
                  <a:lnTo>
                    <a:pt x="701" y="93"/>
                  </a:lnTo>
                  <a:lnTo>
                    <a:pt x="517" y="203"/>
                  </a:lnTo>
                  <a:lnTo>
                    <a:pt x="351" y="332"/>
                  </a:lnTo>
                  <a:lnTo>
                    <a:pt x="204" y="498"/>
                  </a:lnTo>
                  <a:lnTo>
                    <a:pt x="93" y="683"/>
                  </a:lnTo>
                  <a:lnTo>
                    <a:pt x="38" y="904"/>
                  </a:lnTo>
                  <a:lnTo>
                    <a:pt x="19" y="1015"/>
                  </a:lnTo>
                  <a:lnTo>
                    <a:pt x="1" y="1125"/>
                  </a:lnTo>
                  <a:lnTo>
                    <a:pt x="1" y="1236"/>
                  </a:lnTo>
                  <a:lnTo>
                    <a:pt x="19" y="1346"/>
                  </a:lnTo>
                  <a:lnTo>
                    <a:pt x="93" y="1549"/>
                  </a:lnTo>
                  <a:lnTo>
                    <a:pt x="185" y="1734"/>
                  </a:lnTo>
                  <a:lnTo>
                    <a:pt x="333" y="1918"/>
                  </a:lnTo>
                  <a:lnTo>
                    <a:pt x="499" y="2047"/>
                  </a:lnTo>
                  <a:lnTo>
                    <a:pt x="683" y="2158"/>
                  </a:lnTo>
                  <a:lnTo>
                    <a:pt x="886" y="2232"/>
                  </a:lnTo>
                  <a:lnTo>
                    <a:pt x="996" y="2250"/>
                  </a:lnTo>
                  <a:lnTo>
                    <a:pt x="1107" y="2268"/>
                  </a:lnTo>
                  <a:lnTo>
                    <a:pt x="1218" y="2268"/>
                  </a:lnTo>
                  <a:lnTo>
                    <a:pt x="1347" y="2250"/>
                  </a:lnTo>
                  <a:lnTo>
                    <a:pt x="1457" y="2213"/>
                  </a:lnTo>
                  <a:lnTo>
                    <a:pt x="1550" y="2176"/>
                  </a:lnTo>
                  <a:lnTo>
                    <a:pt x="1752" y="2066"/>
                  </a:lnTo>
                  <a:lnTo>
                    <a:pt x="1918" y="1937"/>
                  </a:lnTo>
                  <a:lnTo>
                    <a:pt x="2066" y="1752"/>
                  </a:lnTo>
                  <a:lnTo>
                    <a:pt x="2176" y="1568"/>
                  </a:lnTo>
                  <a:lnTo>
                    <a:pt x="2213" y="1457"/>
                  </a:lnTo>
                  <a:lnTo>
                    <a:pt x="2250" y="1346"/>
                  </a:lnTo>
                  <a:lnTo>
                    <a:pt x="2269" y="1236"/>
                  </a:lnTo>
                  <a:lnTo>
                    <a:pt x="2269" y="1107"/>
                  </a:lnTo>
                  <a:lnTo>
                    <a:pt x="2269" y="996"/>
                  </a:lnTo>
                  <a:lnTo>
                    <a:pt x="2250" y="886"/>
                  </a:lnTo>
                  <a:lnTo>
                    <a:pt x="2176" y="683"/>
                  </a:lnTo>
                  <a:lnTo>
                    <a:pt x="2066" y="498"/>
                  </a:lnTo>
                  <a:lnTo>
                    <a:pt x="1918" y="332"/>
                  </a:lnTo>
                  <a:lnTo>
                    <a:pt x="1752" y="185"/>
                  </a:lnTo>
                  <a:lnTo>
                    <a:pt x="1568" y="93"/>
                  </a:lnTo>
                  <a:lnTo>
                    <a:pt x="1365" y="19"/>
                  </a:lnTo>
                  <a:lnTo>
                    <a:pt x="1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7" name="Google Shape;5197;p21"/>
            <p:cNvSpPr/>
            <p:nvPr/>
          </p:nvSpPr>
          <p:spPr>
            <a:xfrm>
              <a:off x="4794825" y="247325"/>
              <a:ext cx="55325" cy="55350"/>
            </a:xfrm>
            <a:custGeom>
              <a:avLst/>
              <a:gdLst/>
              <a:ahLst/>
              <a:cxnLst/>
              <a:rect l="l" t="t" r="r" b="b"/>
              <a:pathLst>
                <a:path w="2213" h="2214" extrusionOk="0">
                  <a:moveTo>
                    <a:pt x="1143" y="1"/>
                  </a:moveTo>
                  <a:lnTo>
                    <a:pt x="1033" y="19"/>
                  </a:lnTo>
                  <a:lnTo>
                    <a:pt x="922" y="19"/>
                  </a:lnTo>
                  <a:lnTo>
                    <a:pt x="719" y="75"/>
                  </a:lnTo>
                  <a:lnTo>
                    <a:pt x="535" y="185"/>
                  </a:lnTo>
                  <a:lnTo>
                    <a:pt x="369" y="314"/>
                  </a:lnTo>
                  <a:lnTo>
                    <a:pt x="221" y="462"/>
                  </a:lnTo>
                  <a:lnTo>
                    <a:pt x="111" y="646"/>
                  </a:lnTo>
                  <a:lnTo>
                    <a:pt x="37" y="849"/>
                  </a:lnTo>
                  <a:lnTo>
                    <a:pt x="19" y="960"/>
                  </a:lnTo>
                  <a:lnTo>
                    <a:pt x="0" y="1070"/>
                  </a:lnTo>
                  <a:lnTo>
                    <a:pt x="0" y="1181"/>
                  </a:lnTo>
                  <a:lnTo>
                    <a:pt x="19" y="1291"/>
                  </a:lnTo>
                  <a:lnTo>
                    <a:pt x="37" y="1384"/>
                  </a:lnTo>
                  <a:lnTo>
                    <a:pt x="74" y="1494"/>
                  </a:lnTo>
                  <a:lnTo>
                    <a:pt x="184" y="1697"/>
                  </a:lnTo>
                  <a:lnTo>
                    <a:pt x="314" y="1863"/>
                  </a:lnTo>
                  <a:lnTo>
                    <a:pt x="479" y="2011"/>
                  </a:lnTo>
                  <a:lnTo>
                    <a:pt x="664" y="2121"/>
                  </a:lnTo>
                  <a:lnTo>
                    <a:pt x="774" y="2158"/>
                  </a:lnTo>
                  <a:lnTo>
                    <a:pt x="867" y="2195"/>
                  </a:lnTo>
                  <a:lnTo>
                    <a:pt x="977" y="2213"/>
                  </a:lnTo>
                  <a:lnTo>
                    <a:pt x="1217" y="2213"/>
                  </a:lnTo>
                  <a:lnTo>
                    <a:pt x="1309" y="2195"/>
                  </a:lnTo>
                  <a:lnTo>
                    <a:pt x="1512" y="2121"/>
                  </a:lnTo>
                  <a:lnTo>
                    <a:pt x="1696" y="2029"/>
                  </a:lnTo>
                  <a:lnTo>
                    <a:pt x="1862" y="1900"/>
                  </a:lnTo>
                  <a:lnTo>
                    <a:pt x="2010" y="1734"/>
                  </a:lnTo>
                  <a:lnTo>
                    <a:pt x="2120" y="1550"/>
                  </a:lnTo>
                  <a:lnTo>
                    <a:pt x="2176" y="1347"/>
                  </a:lnTo>
                  <a:lnTo>
                    <a:pt x="2194" y="1236"/>
                  </a:lnTo>
                  <a:lnTo>
                    <a:pt x="2213" y="1125"/>
                  </a:lnTo>
                  <a:lnTo>
                    <a:pt x="2213" y="1033"/>
                  </a:lnTo>
                  <a:lnTo>
                    <a:pt x="2194" y="923"/>
                  </a:lnTo>
                  <a:lnTo>
                    <a:pt x="2139" y="720"/>
                  </a:lnTo>
                  <a:lnTo>
                    <a:pt x="2028" y="535"/>
                  </a:lnTo>
                  <a:lnTo>
                    <a:pt x="1899" y="370"/>
                  </a:lnTo>
                  <a:lnTo>
                    <a:pt x="1733" y="222"/>
                  </a:lnTo>
                  <a:lnTo>
                    <a:pt x="1567" y="111"/>
                  </a:lnTo>
                  <a:lnTo>
                    <a:pt x="1365" y="38"/>
                  </a:lnTo>
                  <a:lnTo>
                    <a:pt x="1254" y="19"/>
                  </a:lnTo>
                  <a:lnTo>
                    <a:pt x="1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8" name="Google Shape;5198;p21"/>
            <p:cNvSpPr/>
            <p:nvPr/>
          </p:nvSpPr>
          <p:spPr>
            <a:xfrm>
              <a:off x="5145600" y="1046175"/>
              <a:ext cx="55800" cy="56250"/>
            </a:xfrm>
            <a:custGeom>
              <a:avLst/>
              <a:gdLst/>
              <a:ahLst/>
              <a:cxnLst/>
              <a:rect l="l" t="t" r="r" b="b"/>
              <a:pathLst>
                <a:path w="2232" h="2250" extrusionOk="0">
                  <a:moveTo>
                    <a:pt x="1051" y="0"/>
                  </a:moveTo>
                  <a:lnTo>
                    <a:pt x="941" y="19"/>
                  </a:lnTo>
                  <a:lnTo>
                    <a:pt x="830" y="37"/>
                  </a:lnTo>
                  <a:lnTo>
                    <a:pt x="720" y="74"/>
                  </a:lnTo>
                  <a:lnTo>
                    <a:pt x="535" y="166"/>
                  </a:lnTo>
                  <a:lnTo>
                    <a:pt x="351" y="314"/>
                  </a:lnTo>
                  <a:lnTo>
                    <a:pt x="222" y="480"/>
                  </a:lnTo>
                  <a:lnTo>
                    <a:pt x="93" y="664"/>
                  </a:lnTo>
                  <a:lnTo>
                    <a:pt x="56" y="756"/>
                  </a:lnTo>
                  <a:lnTo>
                    <a:pt x="19" y="867"/>
                  </a:lnTo>
                  <a:lnTo>
                    <a:pt x="1" y="977"/>
                  </a:lnTo>
                  <a:lnTo>
                    <a:pt x="1" y="1088"/>
                  </a:lnTo>
                  <a:lnTo>
                    <a:pt x="1" y="1199"/>
                  </a:lnTo>
                  <a:lnTo>
                    <a:pt x="1" y="1309"/>
                  </a:lnTo>
                  <a:lnTo>
                    <a:pt x="74" y="1512"/>
                  </a:lnTo>
                  <a:lnTo>
                    <a:pt x="166" y="1696"/>
                  </a:lnTo>
                  <a:lnTo>
                    <a:pt x="296" y="1862"/>
                  </a:lnTo>
                  <a:lnTo>
                    <a:pt x="443" y="2010"/>
                  </a:lnTo>
                  <a:lnTo>
                    <a:pt x="627" y="2121"/>
                  </a:lnTo>
                  <a:lnTo>
                    <a:pt x="830" y="2194"/>
                  </a:lnTo>
                  <a:lnTo>
                    <a:pt x="941" y="2231"/>
                  </a:lnTo>
                  <a:lnTo>
                    <a:pt x="1051" y="2231"/>
                  </a:lnTo>
                  <a:lnTo>
                    <a:pt x="1162" y="2250"/>
                  </a:lnTo>
                  <a:lnTo>
                    <a:pt x="1273" y="2231"/>
                  </a:lnTo>
                  <a:lnTo>
                    <a:pt x="1365" y="2213"/>
                  </a:lnTo>
                  <a:lnTo>
                    <a:pt x="1476" y="2176"/>
                  </a:lnTo>
                  <a:lnTo>
                    <a:pt x="1678" y="2084"/>
                  </a:lnTo>
                  <a:lnTo>
                    <a:pt x="1844" y="1955"/>
                  </a:lnTo>
                  <a:lnTo>
                    <a:pt x="1992" y="1789"/>
                  </a:lnTo>
                  <a:lnTo>
                    <a:pt x="2121" y="1604"/>
                  </a:lnTo>
                  <a:lnTo>
                    <a:pt x="2158" y="1512"/>
                  </a:lnTo>
                  <a:lnTo>
                    <a:pt x="2195" y="1401"/>
                  </a:lnTo>
                  <a:lnTo>
                    <a:pt x="2232" y="1291"/>
                  </a:lnTo>
                  <a:lnTo>
                    <a:pt x="2232" y="1180"/>
                  </a:lnTo>
                  <a:lnTo>
                    <a:pt x="2232" y="1070"/>
                  </a:lnTo>
                  <a:lnTo>
                    <a:pt x="2232" y="959"/>
                  </a:lnTo>
                  <a:lnTo>
                    <a:pt x="2195" y="848"/>
                  </a:lnTo>
                  <a:lnTo>
                    <a:pt x="2176" y="738"/>
                  </a:lnTo>
                  <a:lnTo>
                    <a:pt x="2066" y="553"/>
                  </a:lnTo>
                  <a:lnTo>
                    <a:pt x="1937" y="369"/>
                  </a:lnTo>
                  <a:lnTo>
                    <a:pt x="1771" y="221"/>
                  </a:lnTo>
                  <a:lnTo>
                    <a:pt x="1586" y="111"/>
                  </a:lnTo>
                  <a:lnTo>
                    <a:pt x="1494" y="74"/>
                  </a:lnTo>
                  <a:lnTo>
                    <a:pt x="1383" y="37"/>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9" name="Google Shape;5199;p21"/>
            <p:cNvSpPr/>
            <p:nvPr/>
          </p:nvSpPr>
          <p:spPr>
            <a:xfrm>
              <a:off x="5211525" y="1140650"/>
              <a:ext cx="55325" cy="55350"/>
            </a:xfrm>
            <a:custGeom>
              <a:avLst/>
              <a:gdLst/>
              <a:ahLst/>
              <a:cxnLst/>
              <a:rect l="l" t="t" r="r" b="b"/>
              <a:pathLst>
                <a:path w="2213" h="2214" extrusionOk="0">
                  <a:moveTo>
                    <a:pt x="1106" y="1"/>
                  </a:moveTo>
                  <a:lnTo>
                    <a:pt x="996" y="19"/>
                  </a:lnTo>
                  <a:lnTo>
                    <a:pt x="885" y="38"/>
                  </a:lnTo>
                  <a:lnTo>
                    <a:pt x="682" y="93"/>
                  </a:lnTo>
                  <a:lnTo>
                    <a:pt x="498" y="204"/>
                  </a:lnTo>
                  <a:lnTo>
                    <a:pt x="332" y="333"/>
                  </a:lnTo>
                  <a:lnTo>
                    <a:pt x="203" y="499"/>
                  </a:lnTo>
                  <a:lnTo>
                    <a:pt x="92" y="683"/>
                  </a:lnTo>
                  <a:lnTo>
                    <a:pt x="19" y="886"/>
                  </a:lnTo>
                  <a:lnTo>
                    <a:pt x="0" y="997"/>
                  </a:lnTo>
                  <a:lnTo>
                    <a:pt x="0" y="1107"/>
                  </a:lnTo>
                  <a:lnTo>
                    <a:pt x="0" y="1218"/>
                  </a:lnTo>
                  <a:lnTo>
                    <a:pt x="19" y="1310"/>
                  </a:lnTo>
                  <a:lnTo>
                    <a:pt x="92" y="1513"/>
                  </a:lnTo>
                  <a:lnTo>
                    <a:pt x="185" y="1697"/>
                  </a:lnTo>
                  <a:lnTo>
                    <a:pt x="314" y="1863"/>
                  </a:lnTo>
                  <a:lnTo>
                    <a:pt x="480" y="2011"/>
                  </a:lnTo>
                  <a:lnTo>
                    <a:pt x="664" y="2121"/>
                  </a:lnTo>
                  <a:lnTo>
                    <a:pt x="867" y="2177"/>
                  </a:lnTo>
                  <a:lnTo>
                    <a:pt x="977" y="2195"/>
                  </a:lnTo>
                  <a:lnTo>
                    <a:pt x="1088" y="2214"/>
                  </a:lnTo>
                  <a:lnTo>
                    <a:pt x="1199" y="2214"/>
                  </a:lnTo>
                  <a:lnTo>
                    <a:pt x="1309" y="2195"/>
                  </a:lnTo>
                  <a:lnTo>
                    <a:pt x="1420" y="2158"/>
                  </a:lnTo>
                  <a:lnTo>
                    <a:pt x="1512" y="2121"/>
                  </a:lnTo>
                  <a:lnTo>
                    <a:pt x="1715" y="2029"/>
                  </a:lnTo>
                  <a:lnTo>
                    <a:pt x="1881" y="1882"/>
                  </a:lnTo>
                  <a:lnTo>
                    <a:pt x="2010" y="1716"/>
                  </a:lnTo>
                  <a:lnTo>
                    <a:pt x="2121" y="1513"/>
                  </a:lnTo>
                  <a:lnTo>
                    <a:pt x="2157" y="1421"/>
                  </a:lnTo>
                  <a:lnTo>
                    <a:pt x="2194" y="1310"/>
                  </a:lnTo>
                  <a:lnTo>
                    <a:pt x="2194" y="1199"/>
                  </a:lnTo>
                  <a:lnTo>
                    <a:pt x="2213" y="1089"/>
                  </a:lnTo>
                  <a:lnTo>
                    <a:pt x="2194" y="978"/>
                  </a:lnTo>
                  <a:lnTo>
                    <a:pt x="2176" y="868"/>
                  </a:lnTo>
                  <a:lnTo>
                    <a:pt x="2102" y="665"/>
                  </a:lnTo>
                  <a:lnTo>
                    <a:pt x="2010" y="480"/>
                  </a:lnTo>
                  <a:lnTo>
                    <a:pt x="1862" y="333"/>
                  </a:lnTo>
                  <a:lnTo>
                    <a:pt x="1696" y="185"/>
                  </a:lnTo>
                  <a:lnTo>
                    <a:pt x="1512" y="93"/>
                  </a:lnTo>
                  <a:lnTo>
                    <a:pt x="1309" y="19"/>
                  </a:lnTo>
                  <a:lnTo>
                    <a:pt x="1199" y="19"/>
                  </a:lnTo>
                  <a:lnTo>
                    <a:pt x="11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0" name="Google Shape;5200;p21"/>
            <p:cNvSpPr/>
            <p:nvPr/>
          </p:nvSpPr>
          <p:spPr>
            <a:xfrm>
              <a:off x="4949225" y="766825"/>
              <a:ext cx="54875" cy="55350"/>
            </a:xfrm>
            <a:custGeom>
              <a:avLst/>
              <a:gdLst/>
              <a:ahLst/>
              <a:cxnLst/>
              <a:rect l="l" t="t" r="r" b="b"/>
              <a:pathLst>
                <a:path w="2195" h="2214" extrusionOk="0">
                  <a:moveTo>
                    <a:pt x="1015" y="1"/>
                  </a:moveTo>
                  <a:lnTo>
                    <a:pt x="904" y="19"/>
                  </a:lnTo>
                  <a:lnTo>
                    <a:pt x="702" y="74"/>
                  </a:lnTo>
                  <a:lnTo>
                    <a:pt x="517" y="185"/>
                  </a:lnTo>
                  <a:lnTo>
                    <a:pt x="351" y="314"/>
                  </a:lnTo>
                  <a:lnTo>
                    <a:pt x="204" y="462"/>
                  </a:lnTo>
                  <a:lnTo>
                    <a:pt x="93" y="646"/>
                  </a:lnTo>
                  <a:lnTo>
                    <a:pt x="19" y="849"/>
                  </a:lnTo>
                  <a:lnTo>
                    <a:pt x="1" y="959"/>
                  </a:lnTo>
                  <a:lnTo>
                    <a:pt x="1" y="1070"/>
                  </a:lnTo>
                  <a:lnTo>
                    <a:pt x="1" y="1181"/>
                  </a:lnTo>
                  <a:lnTo>
                    <a:pt x="1" y="1291"/>
                  </a:lnTo>
                  <a:lnTo>
                    <a:pt x="56" y="1494"/>
                  </a:lnTo>
                  <a:lnTo>
                    <a:pt x="167" y="1678"/>
                  </a:lnTo>
                  <a:lnTo>
                    <a:pt x="277" y="1844"/>
                  </a:lnTo>
                  <a:lnTo>
                    <a:pt x="443" y="1992"/>
                  </a:lnTo>
                  <a:lnTo>
                    <a:pt x="628" y="2103"/>
                  </a:lnTo>
                  <a:lnTo>
                    <a:pt x="831" y="2176"/>
                  </a:lnTo>
                  <a:lnTo>
                    <a:pt x="941" y="2195"/>
                  </a:lnTo>
                  <a:lnTo>
                    <a:pt x="1033" y="2213"/>
                  </a:lnTo>
                  <a:lnTo>
                    <a:pt x="1162" y="2213"/>
                  </a:lnTo>
                  <a:lnTo>
                    <a:pt x="1273" y="2195"/>
                  </a:lnTo>
                  <a:lnTo>
                    <a:pt x="1365" y="2176"/>
                  </a:lnTo>
                  <a:lnTo>
                    <a:pt x="1476" y="2139"/>
                  </a:lnTo>
                  <a:lnTo>
                    <a:pt x="1679" y="2047"/>
                  </a:lnTo>
                  <a:lnTo>
                    <a:pt x="1845" y="1900"/>
                  </a:lnTo>
                  <a:lnTo>
                    <a:pt x="1992" y="1734"/>
                  </a:lnTo>
                  <a:lnTo>
                    <a:pt x="2103" y="1549"/>
                  </a:lnTo>
                  <a:lnTo>
                    <a:pt x="2140" y="1439"/>
                  </a:lnTo>
                  <a:lnTo>
                    <a:pt x="2177" y="1347"/>
                  </a:lnTo>
                  <a:lnTo>
                    <a:pt x="2195" y="1236"/>
                  </a:lnTo>
                  <a:lnTo>
                    <a:pt x="2195" y="1125"/>
                  </a:lnTo>
                  <a:lnTo>
                    <a:pt x="2195" y="1015"/>
                  </a:lnTo>
                  <a:lnTo>
                    <a:pt x="2177" y="904"/>
                  </a:lnTo>
                  <a:lnTo>
                    <a:pt x="2121" y="701"/>
                  </a:lnTo>
                  <a:lnTo>
                    <a:pt x="2011" y="517"/>
                  </a:lnTo>
                  <a:lnTo>
                    <a:pt x="1882" y="351"/>
                  </a:lnTo>
                  <a:lnTo>
                    <a:pt x="1716" y="203"/>
                  </a:lnTo>
                  <a:lnTo>
                    <a:pt x="1531" y="111"/>
                  </a:lnTo>
                  <a:lnTo>
                    <a:pt x="1328" y="37"/>
                  </a:lnTo>
                  <a:lnTo>
                    <a:pt x="1236"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1" name="Google Shape;5201;p21"/>
            <p:cNvSpPr/>
            <p:nvPr/>
          </p:nvSpPr>
          <p:spPr>
            <a:xfrm>
              <a:off x="5014225" y="860400"/>
              <a:ext cx="56275" cy="56275"/>
            </a:xfrm>
            <a:custGeom>
              <a:avLst/>
              <a:gdLst/>
              <a:ahLst/>
              <a:cxnLst/>
              <a:rect l="l" t="t" r="r" b="b"/>
              <a:pathLst>
                <a:path w="2251" h="2251" extrusionOk="0">
                  <a:moveTo>
                    <a:pt x="1125" y="1"/>
                  </a:moveTo>
                  <a:lnTo>
                    <a:pt x="996" y="19"/>
                  </a:lnTo>
                  <a:lnTo>
                    <a:pt x="886" y="37"/>
                  </a:lnTo>
                  <a:lnTo>
                    <a:pt x="793" y="56"/>
                  </a:lnTo>
                  <a:lnTo>
                    <a:pt x="683" y="111"/>
                  </a:lnTo>
                  <a:lnTo>
                    <a:pt x="498" y="203"/>
                  </a:lnTo>
                  <a:lnTo>
                    <a:pt x="333" y="351"/>
                  </a:lnTo>
                  <a:lnTo>
                    <a:pt x="185" y="517"/>
                  </a:lnTo>
                  <a:lnTo>
                    <a:pt x="74" y="720"/>
                  </a:lnTo>
                  <a:lnTo>
                    <a:pt x="38" y="812"/>
                  </a:lnTo>
                  <a:lnTo>
                    <a:pt x="19" y="922"/>
                  </a:lnTo>
                  <a:lnTo>
                    <a:pt x="1" y="1033"/>
                  </a:lnTo>
                  <a:lnTo>
                    <a:pt x="1" y="1144"/>
                  </a:lnTo>
                  <a:lnTo>
                    <a:pt x="1" y="1254"/>
                  </a:lnTo>
                  <a:lnTo>
                    <a:pt x="19" y="1365"/>
                  </a:lnTo>
                  <a:lnTo>
                    <a:pt x="93" y="1568"/>
                  </a:lnTo>
                  <a:lnTo>
                    <a:pt x="203" y="1752"/>
                  </a:lnTo>
                  <a:lnTo>
                    <a:pt x="333" y="1918"/>
                  </a:lnTo>
                  <a:lnTo>
                    <a:pt x="498" y="2047"/>
                  </a:lnTo>
                  <a:lnTo>
                    <a:pt x="683" y="2158"/>
                  </a:lnTo>
                  <a:lnTo>
                    <a:pt x="886" y="2232"/>
                  </a:lnTo>
                  <a:lnTo>
                    <a:pt x="978" y="2250"/>
                  </a:lnTo>
                  <a:lnTo>
                    <a:pt x="1199" y="2250"/>
                  </a:lnTo>
                  <a:lnTo>
                    <a:pt x="1310" y="2232"/>
                  </a:lnTo>
                  <a:lnTo>
                    <a:pt x="1420" y="2213"/>
                  </a:lnTo>
                  <a:lnTo>
                    <a:pt x="1531" y="2176"/>
                  </a:lnTo>
                  <a:lnTo>
                    <a:pt x="1715" y="2066"/>
                  </a:lnTo>
                  <a:lnTo>
                    <a:pt x="1900" y="1937"/>
                  </a:lnTo>
                  <a:lnTo>
                    <a:pt x="2029" y="1771"/>
                  </a:lnTo>
                  <a:lnTo>
                    <a:pt x="2139" y="1568"/>
                  </a:lnTo>
                  <a:lnTo>
                    <a:pt x="2176" y="1476"/>
                  </a:lnTo>
                  <a:lnTo>
                    <a:pt x="2213" y="1365"/>
                  </a:lnTo>
                  <a:lnTo>
                    <a:pt x="2232" y="1254"/>
                  </a:lnTo>
                  <a:lnTo>
                    <a:pt x="2250" y="1144"/>
                  </a:lnTo>
                  <a:lnTo>
                    <a:pt x="2232" y="1033"/>
                  </a:lnTo>
                  <a:lnTo>
                    <a:pt x="2213" y="922"/>
                  </a:lnTo>
                  <a:lnTo>
                    <a:pt x="2195" y="812"/>
                  </a:lnTo>
                  <a:lnTo>
                    <a:pt x="2158" y="720"/>
                  </a:lnTo>
                  <a:lnTo>
                    <a:pt x="2047" y="517"/>
                  </a:lnTo>
                  <a:lnTo>
                    <a:pt x="1900" y="351"/>
                  </a:lnTo>
                  <a:lnTo>
                    <a:pt x="1734" y="203"/>
                  </a:lnTo>
                  <a:lnTo>
                    <a:pt x="1549" y="93"/>
                  </a:lnTo>
                  <a:lnTo>
                    <a:pt x="1439" y="56"/>
                  </a:lnTo>
                  <a:lnTo>
                    <a:pt x="1347" y="37"/>
                  </a:lnTo>
                  <a:lnTo>
                    <a:pt x="1236"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2" name="Google Shape;5202;p21"/>
            <p:cNvSpPr/>
            <p:nvPr/>
          </p:nvSpPr>
          <p:spPr>
            <a:xfrm>
              <a:off x="5645275" y="1462875"/>
              <a:ext cx="55350" cy="55800"/>
            </a:xfrm>
            <a:custGeom>
              <a:avLst/>
              <a:gdLst/>
              <a:ahLst/>
              <a:cxnLst/>
              <a:rect l="l" t="t" r="r" b="b"/>
              <a:pathLst>
                <a:path w="2214" h="2232" extrusionOk="0">
                  <a:moveTo>
                    <a:pt x="1125" y="0"/>
                  </a:moveTo>
                  <a:lnTo>
                    <a:pt x="1015" y="19"/>
                  </a:lnTo>
                  <a:lnTo>
                    <a:pt x="904" y="37"/>
                  </a:lnTo>
                  <a:lnTo>
                    <a:pt x="793" y="56"/>
                  </a:lnTo>
                  <a:lnTo>
                    <a:pt x="683" y="92"/>
                  </a:lnTo>
                  <a:lnTo>
                    <a:pt x="498" y="203"/>
                  </a:lnTo>
                  <a:lnTo>
                    <a:pt x="332" y="351"/>
                  </a:lnTo>
                  <a:lnTo>
                    <a:pt x="185" y="517"/>
                  </a:lnTo>
                  <a:lnTo>
                    <a:pt x="74" y="701"/>
                  </a:lnTo>
                  <a:lnTo>
                    <a:pt x="37" y="812"/>
                  </a:lnTo>
                  <a:lnTo>
                    <a:pt x="19" y="922"/>
                  </a:lnTo>
                  <a:lnTo>
                    <a:pt x="0" y="1014"/>
                  </a:lnTo>
                  <a:lnTo>
                    <a:pt x="0" y="1143"/>
                  </a:lnTo>
                  <a:lnTo>
                    <a:pt x="0" y="1236"/>
                  </a:lnTo>
                  <a:lnTo>
                    <a:pt x="19" y="1346"/>
                  </a:lnTo>
                  <a:lnTo>
                    <a:pt x="93" y="1549"/>
                  </a:lnTo>
                  <a:lnTo>
                    <a:pt x="185" y="1733"/>
                  </a:lnTo>
                  <a:lnTo>
                    <a:pt x="332" y="1899"/>
                  </a:lnTo>
                  <a:lnTo>
                    <a:pt x="498" y="2028"/>
                  </a:lnTo>
                  <a:lnTo>
                    <a:pt x="683" y="2139"/>
                  </a:lnTo>
                  <a:lnTo>
                    <a:pt x="885" y="2194"/>
                  </a:lnTo>
                  <a:lnTo>
                    <a:pt x="978" y="2213"/>
                  </a:lnTo>
                  <a:lnTo>
                    <a:pt x="1088" y="2231"/>
                  </a:lnTo>
                  <a:lnTo>
                    <a:pt x="1199" y="2231"/>
                  </a:lnTo>
                  <a:lnTo>
                    <a:pt x="1310" y="2213"/>
                  </a:lnTo>
                  <a:lnTo>
                    <a:pt x="1420" y="2176"/>
                  </a:lnTo>
                  <a:lnTo>
                    <a:pt x="1531" y="2139"/>
                  </a:lnTo>
                  <a:lnTo>
                    <a:pt x="1715" y="2028"/>
                  </a:lnTo>
                  <a:lnTo>
                    <a:pt x="1881" y="1899"/>
                  </a:lnTo>
                  <a:lnTo>
                    <a:pt x="2029" y="1733"/>
                  </a:lnTo>
                  <a:lnTo>
                    <a:pt x="2121" y="1531"/>
                  </a:lnTo>
                  <a:lnTo>
                    <a:pt x="2176" y="1438"/>
                  </a:lnTo>
                  <a:lnTo>
                    <a:pt x="2195" y="1328"/>
                  </a:lnTo>
                  <a:lnTo>
                    <a:pt x="2213" y="1217"/>
                  </a:lnTo>
                  <a:lnTo>
                    <a:pt x="2213" y="1107"/>
                  </a:lnTo>
                  <a:lnTo>
                    <a:pt x="2213" y="996"/>
                  </a:lnTo>
                  <a:lnTo>
                    <a:pt x="2195" y="885"/>
                  </a:lnTo>
                  <a:lnTo>
                    <a:pt x="2121" y="682"/>
                  </a:lnTo>
                  <a:lnTo>
                    <a:pt x="2010" y="498"/>
                  </a:lnTo>
                  <a:lnTo>
                    <a:pt x="1881" y="332"/>
                  </a:lnTo>
                  <a:lnTo>
                    <a:pt x="1715" y="203"/>
                  </a:lnTo>
                  <a:lnTo>
                    <a:pt x="1531" y="92"/>
                  </a:lnTo>
                  <a:lnTo>
                    <a:pt x="1328" y="37"/>
                  </a:lnTo>
                  <a:lnTo>
                    <a:pt x="1217" y="19"/>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3" name="Google Shape;5203;p21"/>
            <p:cNvSpPr/>
            <p:nvPr/>
          </p:nvSpPr>
          <p:spPr>
            <a:xfrm>
              <a:off x="5420800" y="1344400"/>
              <a:ext cx="53475" cy="53500"/>
            </a:xfrm>
            <a:custGeom>
              <a:avLst/>
              <a:gdLst/>
              <a:ahLst/>
              <a:cxnLst/>
              <a:rect l="l" t="t" r="r" b="b"/>
              <a:pathLst>
                <a:path w="2139" h="2140" extrusionOk="0">
                  <a:moveTo>
                    <a:pt x="1033" y="1"/>
                  </a:moveTo>
                  <a:lnTo>
                    <a:pt x="811" y="19"/>
                  </a:lnTo>
                  <a:lnTo>
                    <a:pt x="627" y="74"/>
                  </a:lnTo>
                  <a:lnTo>
                    <a:pt x="443" y="185"/>
                  </a:lnTo>
                  <a:lnTo>
                    <a:pt x="295" y="314"/>
                  </a:lnTo>
                  <a:lnTo>
                    <a:pt x="166" y="462"/>
                  </a:lnTo>
                  <a:lnTo>
                    <a:pt x="74" y="646"/>
                  </a:lnTo>
                  <a:lnTo>
                    <a:pt x="19" y="849"/>
                  </a:lnTo>
                  <a:lnTo>
                    <a:pt x="0" y="1052"/>
                  </a:lnTo>
                  <a:lnTo>
                    <a:pt x="0" y="1162"/>
                  </a:lnTo>
                  <a:lnTo>
                    <a:pt x="19" y="1273"/>
                  </a:lnTo>
                  <a:lnTo>
                    <a:pt x="74" y="1476"/>
                  </a:lnTo>
                  <a:lnTo>
                    <a:pt x="166" y="1660"/>
                  </a:lnTo>
                  <a:lnTo>
                    <a:pt x="295" y="1826"/>
                  </a:lnTo>
                  <a:lnTo>
                    <a:pt x="461" y="1955"/>
                  </a:lnTo>
                  <a:lnTo>
                    <a:pt x="645" y="2047"/>
                  </a:lnTo>
                  <a:lnTo>
                    <a:pt x="848" y="2121"/>
                  </a:lnTo>
                  <a:lnTo>
                    <a:pt x="959" y="2121"/>
                  </a:lnTo>
                  <a:lnTo>
                    <a:pt x="1069" y="2139"/>
                  </a:lnTo>
                  <a:lnTo>
                    <a:pt x="1180" y="2121"/>
                  </a:lnTo>
                  <a:lnTo>
                    <a:pt x="1291" y="2103"/>
                  </a:lnTo>
                  <a:lnTo>
                    <a:pt x="1494" y="2047"/>
                  </a:lnTo>
                  <a:lnTo>
                    <a:pt x="1678" y="1955"/>
                  </a:lnTo>
                  <a:lnTo>
                    <a:pt x="1844" y="1826"/>
                  </a:lnTo>
                  <a:lnTo>
                    <a:pt x="1973" y="1660"/>
                  </a:lnTo>
                  <a:lnTo>
                    <a:pt x="2065" y="1476"/>
                  </a:lnTo>
                  <a:lnTo>
                    <a:pt x="2120" y="1273"/>
                  </a:lnTo>
                  <a:lnTo>
                    <a:pt x="2139" y="1162"/>
                  </a:lnTo>
                  <a:lnTo>
                    <a:pt x="2139" y="1052"/>
                  </a:lnTo>
                  <a:lnTo>
                    <a:pt x="2139" y="923"/>
                  </a:lnTo>
                  <a:lnTo>
                    <a:pt x="2120" y="830"/>
                  </a:lnTo>
                  <a:lnTo>
                    <a:pt x="2047" y="628"/>
                  </a:lnTo>
                  <a:lnTo>
                    <a:pt x="1936" y="443"/>
                  </a:lnTo>
                  <a:lnTo>
                    <a:pt x="1807" y="277"/>
                  </a:lnTo>
                  <a:lnTo>
                    <a:pt x="1641" y="148"/>
                  </a:lnTo>
                  <a:lnTo>
                    <a:pt x="1457" y="56"/>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4" name="Google Shape;5204;p21"/>
            <p:cNvSpPr/>
            <p:nvPr/>
          </p:nvSpPr>
          <p:spPr>
            <a:xfrm>
              <a:off x="6268475" y="1658325"/>
              <a:ext cx="53050" cy="53025"/>
            </a:xfrm>
            <a:custGeom>
              <a:avLst/>
              <a:gdLst/>
              <a:ahLst/>
              <a:cxnLst/>
              <a:rect l="l" t="t" r="r" b="b"/>
              <a:pathLst>
                <a:path w="2122" h="2121" extrusionOk="0">
                  <a:moveTo>
                    <a:pt x="1089" y="0"/>
                  </a:moveTo>
                  <a:lnTo>
                    <a:pt x="867" y="18"/>
                  </a:lnTo>
                  <a:lnTo>
                    <a:pt x="665" y="74"/>
                  </a:lnTo>
                  <a:lnTo>
                    <a:pt x="480" y="166"/>
                  </a:lnTo>
                  <a:lnTo>
                    <a:pt x="314" y="295"/>
                  </a:lnTo>
                  <a:lnTo>
                    <a:pt x="185" y="461"/>
                  </a:lnTo>
                  <a:lnTo>
                    <a:pt x="93" y="627"/>
                  </a:lnTo>
                  <a:lnTo>
                    <a:pt x="19" y="830"/>
                  </a:lnTo>
                  <a:lnTo>
                    <a:pt x="1" y="1051"/>
                  </a:lnTo>
                  <a:lnTo>
                    <a:pt x="19" y="1272"/>
                  </a:lnTo>
                  <a:lnTo>
                    <a:pt x="75" y="1475"/>
                  </a:lnTo>
                  <a:lnTo>
                    <a:pt x="167" y="1659"/>
                  </a:lnTo>
                  <a:lnTo>
                    <a:pt x="296" y="1807"/>
                  </a:lnTo>
                  <a:lnTo>
                    <a:pt x="443" y="1936"/>
                  </a:lnTo>
                  <a:lnTo>
                    <a:pt x="628" y="2028"/>
                  </a:lnTo>
                  <a:lnTo>
                    <a:pt x="812" y="2102"/>
                  </a:lnTo>
                  <a:lnTo>
                    <a:pt x="1033" y="2120"/>
                  </a:lnTo>
                  <a:lnTo>
                    <a:pt x="1255" y="2102"/>
                  </a:lnTo>
                  <a:lnTo>
                    <a:pt x="1457" y="2047"/>
                  </a:lnTo>
                  <a:lnTo>
                    <a:pt x="1642" y="1955"/>
                  </a:lnTo>
                  <a:lnTo>
                    <a:pt x="1808" y="1825"/>
                  </a:lnTo>
                  <a:lnTo>
                    <a:pt x="1937" y="1678"/>
                  </a:lnTo>
                  <a:lnTo>
                    <a:pt x="2029" y="1494"/>
                  </a:lnTo>
                  <a:lnTo>
                    <a:pt x="2103" y="1291"/>
                  </a:lnTo>
                  <a:lnTo>
                    <a:pt x="2121" y="1069"/>
                  </a:lnTo>
                  <a:lnTo>
                    <a:pt x="2103" y="848"/>
                  </a:lnTo>
                  <a:lnTo>
                    <a:pt x="2047" y="645"/>
                  </a:lnTo>
                  <a:lnTo>
                    <a:pt x="1955" y="479"/>
                  </a:lnTo>
                  <a:lnTo>
                    <a:pt x="1826" y="314"/>
                  </a:lnTo>
                  <a:lnTo>
                    <a:pt x="1679" y="184"/>
                  </a:lnTo>
                  <a:lnTo>
                    <a:pt x="1494" y="92"/>
                  </a:lnTo>
                  <a:lnTo>
                    <a:pt x="1310" y="37"/>
                  </a:lnTo>
                  <a:lnTo>
                    <a:pt x="1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5" name="Google Shape;5205;p21"/>
            <p:cNvSpPr/>
            <p:nvPr/>
          </p:nvSpPr>
          <p:spPr>
            <a:xfrm>
              <a:off x="5278350" y="1236075"/>
              <a:ext cx="53050" cy="53050"/>
            </a:xfrm>
            <a:custGeom>
              <a:avLst/>
              <a:gdLst/>
              <a:ahLst/>
              <a:cxnLst/>
              <a:rect l="l" t="t" r="r" b="b"/>
              <a:pathLst>
                <a:path w="2122" h="2122" extrusionOk="0">
                  <a:moveTo>
                    <a:pt x="1052" y="1"/>
                  </a:moveTo>
                  <a:lnTo>
                    <a:pt x="830" y="19"/>
                  </a:lnTo>
                  <a:lnTo>
                    <a:pt x="628" y="74"/>
                  </a:lnTo>
                  <a:lnTo>
                    <a:pt x="462" y="167"/>
                  </a:lnTo>
                  <a:lnTo>
                    <a:pt x="296" y="296"/>
                  </a:lnTo>
                  <a:lnTo>
                    <a:pt x="167" y="443"/>
                  </a:lnTo>
                  <a:lnTo>
                    <a:pt x="74" y="628"/>
                  </a:lnTo>
                  <a:lnTo>
                    <a:pt x="19" y="830"/>
                  </a:lnTo>
                  <a:lnTo>
                    <a:pt x="1" y="1052"/>
                  </a:lnTo>
                  <a:lnTo>
                    <a:pt x="1" y="1162"/>
                  </a:lnTo>
                  <a:lnTo>
                    <a:pt x="19" y="1273"/>
                  </a:lnTo>
                  <a:lnTo>
                    <a:pt x="74" y="1476"/>
                  </a:lnTo>
                  <a:lnTo>
                    <a:pt x="167" y="1660"/>
                  </a:lnTo>
                  <a:lnTo>
                    <a:pt x="296" y="1808"/>
                  </a:lnTo>
                  <a:lnTo>
                    <a:pt x="462" y="1955"/>
                  </a:lnTo>
                  <a:lnTo>
                    <a:pt x="646" y="2047"/>
                  </a:lnTo>
                  <a:lnTo>
                    <a:pt x="849" y="2103"/>
                  </a:lnTo>
                  <a:lnTo>
                    <a:pt x="959" y="2121"/>
                  </a:lnTo>
                  <a:lnTo>
                    <a:pt x="1181" y="2121"/>
                  </a:lnTo>
                  <a:lnTo>
                    <a:pt x="1291" y="2103"/>
                  </a:lnTo>
                  <a:lnTo>
                    <a:pt x="1494" y="2029"/>
                  </a:lnTo>
                  <a:lnTo>
                    <a:pt x="1679" y="1937"/>
                  </a:lnTo>
                  <a:lnTo>
                    <a:pt x="1826" y="1789"/>
                  </a:lnTo>
                  <a:lnTo>
                    <a:pt x="1955" y="1642"/>
                  </a:lnTo>
                  <a:lnTo>
                    <a:pt x="2047" y="1457"/>
                  </a:lnTo>
                  <a:lnTo>
                    <a:pt x="2103" y="1236"/>
                  </a:lnTo>
                  <a:lnTo>
                    <a:pt x="2121" y="1125"/>
                  </a:lnTo>
                  <a:lnTo>
                    <a:pt x="2121" y="1015"/>
                  </a:lnTo>
                  <a:lnTo>
                    <a:pt x="2084" y="812"/>
                  </a:lnTo>
                  <a:lnTo>
                    <a:pt x="2029" y="609"/>
                  </a:lnTo>
                  <a:lnTo>
                    <a:pt x="1937" y="425"/>
                  </a:lnTo>
                  <a:lnTo>
                    <a:pt x="1789" y="277"/>
                  </a:lnTo>
                  <a:lnTo>
                    <a:pt x="1642" y="167"/>
                  </a:lnTo>
                  <a:lnTo>
                    <a:pt x="1457" y="74"/>
                  </a:lnTo>
                  <a:lnTo>
                    <a:pt x="1254"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6" name="Google Shape;5206;p21"/>
            <p:cNvSpPr/>
            <p:nvPr/>
          </p:nvSpPr>
          <p:spPr>
            <a:xfrm>
              <a:off x="5872075" y="1587325"/>
              <a:ext cx="52550" cy="52575"/>
            </a:xfrm>
            <a:custGeom>
              <a:avLst/>
              <a:gdLst/>
              <a:ahLst/>
              <a:cxnLst/>
              <a:rect l="l" t="t" r="r" b="b"/>
              <a:pathLst>
                <a:path w="2102" h="2103" extrusionOk="0">
                  <a:moveTo>
                    <a:pt x="959" y="1"/>
                  </a:moveTo>
                  <a:lnTo>
                    <a:pt x="848" y="19"/>
                  </a:lnTo>
                  <a:lnTo>
                    <a:pt x="645" y="74"/>
                  </a:lnTo>
                  <a:lnTo>
                    <a:pt x="461" y="167"/>
                  </a:lnTo>
                  <a:lnTo>
                    <a:pt x="313" y="296"/>
                  </a:lnTo>
                  <a:lnTo>
                    <a:pt x="184" y="462"/>
                  </a:lnTo>
                  <a:lnTo>
                    <a:pt x="74" y="627"/>
                  </a:lnTo>
                  <a:lnTo>
                    <a:pt x="18" y="849"/>
                  </a:lnTo>
                  <a:lnTo>
                    <a:pt x="0" y="959"/>
                  </a:lnTo>
                  <a:lnTo>
                    <a:pt x="0" y="1070"/>
                  </a:lnTo>
                  <a:lnTo>
                    <a:pt x="18" y="1273"/>
                  </a:lnTo>
                  <a:lnTo>
                    <a:pt x="92" y="1476"/>
                  </a:lnTo>
                  <a:lnTo>
                    <a:pt x="184" y="1660"/>
                  </a:lnTo>
                  <a:lnTo>
                    <a:pt x="313" y="1808"/>
                  </a:lnTo>
                  <a:lnTo>
                    <a:pt x="461" y="1937"/>
                  </a:lnTo>
                  <a:lnTo>
                    <a:pt x="645" y="2029"/>
                  </a:lnTo>
                  <a:lnTo>
                    <a:pt x="830" y="2084"/>
                  </a:lnTo>
                  <a:lnTo>
                    <a:pt x="1051" y="2103"/>
                  </a:lnTo>
                  <a:lnTo>
                    <a:pt x="1272" y="2084"/>
                  </a:lnTo>
                  <a:lnTo>
                    <a:pt x="1475" y="2029"/>
                  </a:lnTo>
                  <a:lnTo>
                    <a:pt x="1641" y="1918"/>
                  </a:lnTo>
                  <a:lnTo>
                    <a:pt x="1807" y="1808"/>
                  </a:lnTo>
                  <a:lnTo>
                    <a:pt x="1918" y="1642"/>
                  </a:lnTo>
                  <a:lnTo>
                    <a:pt x="2010" y="1476"/>
                  </a:lnTo>
                  <a:lnTo>
                    <a:pt x="2084" y="1273"/>
                  </a:lnTo>
                  <a:lnTo>
                    <a:pt x="2102" y="1070"/>
                  </a:lnTo>
                  <a:lnTo>
                    <a:pt x="2084" y="849"/>
                  </a:lnTo>
                  <a:lnTo>
                    <a:pt x="2028" y="646"/>
                  </a:lnTo>
                  <a:lnTo>
                    <a:pt x="1936" y="462"/>
                  </a:lnTo>
                  <a:lnTo>
                    <a:pt x="1807" y="314"/>
                  </a:lnTo>
                  <a:lnTo>
                    <a:pt x="1659" y="185"/>
                  </a:lnTo>
                  <a:lnTo>
                    <a:pt x="1494" y="93"/>
                  </a:lnTo>
                  <a:lnTo>
                    <a:pt x="1291" y="19"/>
                  </a:lnTo>
                  <a:lnTo>
                    <a:pt x="1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7" name="Google Shape;5207;p21"/>
            <p:cNvSpPr/>
            <p:nvPr/>
          </p:nvSpPr>
          <p:spPr>
            <a:xfrm>
              <a:off x="5951800" y="1601150"/>
              <a:ext cx="53050" cy="53500"/>
            </a:xfrm>
            <a:custGeom>
              <a:avLst/>
              <a:gdLst/>
              <a:ahLst/>
              <a:cxnLst/>
              <a:rect l="l" t="t" r="r" b="b"/>
              <a:pathLst>
                <a:path w="2122" h="2140" extrusionOk="0">
                  <a:moveTo>
                    <a:pt x="978" y="1"/>
                  </a:moveTo>
                  <a:lnTo>
                    <a:pt x="867" y="19"/>
                  </a:lnTo>
                  <a:lnTo>
                    <a:pt x="646" y="74"/>
                  </a:lnTo>
                  <a:lnTo>
                    <a:pt x="462" y="167"/>
                  </a:lnTo>
                  <a:lnTo>
                    <a:pt x="314" y="296"/>
                  </a:lnTo>
                  <a:lnTo>
                    <a:pt x="167" y="462"/>
                  </a:lnTo>
                  <a:lnTo>
                    <a:pt x="75" y="646"/>
                  </a:lnTo>
                  <a:lnTo>
                    <a:pt x="19" y="849"/>
                  </a:lnTo>
                  <a:lnTo>
                    <a:pt x="1" y="960"/>
                  </a:lnTo>
                  <a:lnTo>
                    <a:pt x="1" y="1070"/>
                  </a:lnTo>
                  <a:lnTo>
                    <a:pt x="19" y="1291"/>
                  </a:lnTo>
                  <a:lnTo>
                    <a:pt x="75" y="1476"/>
                  </a:lnTo>
                  <a:lnTo>
                    <a:pt x="167" y="1660"/>
                  </a:lnTo>
                  <a:lnTo>
                    <a:pt x="296" y="1826"/>
                  </a:lnTo>
                  <a:lnTo>
                    <a:pt x="443" y="1955"/>
                  </a:lnTo>
                  <a:lnTo>
                    <a:pt x="628" y="2047"/>
                  </a:lnTo>
                  <a:lnTo>
                    <a:pt x="812" y="2103"/>
                  </a:lnTo>
                  <a:lnTo>
                    <a:pt x="1033" y="2140"/>
                  </a:lnTo>
                  <a:lnTo>
                    <a:pt x="1144" y="2121"/>
                  </a:lnTo>
                  <a:lnTo>
                    <a:pt x="1255" y="2121"/>
                  </a:lnTo>
                  <a:lnTo>
                    <a:pt x="1457" y="2047"/>
                  </a:lnTo>
                  <a:lnTo>
                    <a:pt x="1642" y="1955"/>
                  </a:lnTo>
                  <a:lnTo>
                    <a:pt x="1808" y="1826"/>
                  </a:lnTo>
                  <a:lnTo>
                    <a:pt x="1937" y="1679"/>
                  </a:lnTo>
                  <a:lnTo>
                    <a:pt x="2047" y="1494"/>
                  </a:lnTo>
                  <a:lnTo>
                    <a:pt x="2103" y="1291"/>
                  </a:lnTo>
                  <a:lnTo>
                    <a:pt x="2121" y="1181"/>
                  </a:lnTo>
                  <a:lnTo>
                    <a:pt x="2121" y="1070"/>
                  </a:lnTo>
                  <a:lnTo>
                    <a:pt x="2103" y="849"/>
                  </a:lnTo>
                  <a:lnTo>
                    <a:pt x="2047" y="646"/>
                  </a:lnTo>
                  <a:lnTo>
                    <a:pt x="1955" y="462"/>
                  </a:lnTo>
                  <a:lnTo>
                    <a:pt x="1826" y="314"/>
                  </a:lnTo>
                  <a:lnTo>
                    <a:pt x="1679" y="185"/>
                  </a:lnTo>
                  <a:lnTo>
                    <a:pt x="1494" y="93"/>
                  </a:lnTo>
                  <a:lnTo>
                    <a:pt x="1291" y="19"/>
                  </a:lnTo>
                  <a:lnTo>
                    <a:pt x="10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8" name="Google Shape;5208;p21"/>
            <p:cNvSpPr/>
            <p:nvPr/>
          </p:nvSpPr>
          <p:spPr>
            <a:xfrm>
              <a:off x="4884700" y="673725"/>
              <a:ext cx="52575" cy="53025"/>
            </a:xfrm>
            <a:custGeom>
              <a:avLst/>
              <a:gdLst/>
              <a:ahLst/>
              <a:cxnLst/>
              <a:rect l="l" t="t" r="r" b="b"/>
              <a:pathLst>
                <a:path w="2103" h="2121" extrusionOk="0">
                  <a:moveTo>
                    <a:pt x="1033" y="0"/>
                  </a:moveTo>
                  <a:lnTo>
                    <a:pt x="812" y="37"/>
                  </a:lnTo>
                  <a:lnTo>
                    <a:pt x="609" y="92"/>
                  </a:lnTo>
                  <a:lnTo>
                    <a:pt x="443" y="184"/>
                  </a:lnTo>
                  <a:lnTo>
                    <a:pt x="296" y="314"/>
                  </a:lnTo>
                  <a:lnTo>
                    <a:pt x="166" y="461"/>
                  </a:lnTo>
                  <a:lnTo>
                    <a:pt x="74" y="645"/>
                  </a:lnTo>
                  <a:lnTo>
                    <a:pt x="19" y="848"/>
                  </a:lnTo>
                  <a:lnTo>
                    <a:pt x="1" y="1051"/>
                  </a:lnTo>
                  <a:lnTo>
                    <a:pt x="19" y="1291"/>
                  </a:lnTo>
                  <a:lnTo>
                    <a:pt x="74" y="1494"/>
                  </a:lnTo>
                  <a:lnTo>
                    <a:pt x="166" y="1660"/>
                  </a:lnTo>
                  <a:lnTo>
                    <a:pt x="296" y="1825"/>
                  </a:lnTo>
                  <a:lnTo>
                    <a:pt x="461" y="1955"/>
                  </a:lnTo>
                  <a:lnTo>
                    <a:pt x="646" y="2047"/>
                  </a:lnTo>
                  <a:lnTo>
                    <a:pt x="849" y="2102"/>
                  </a:lnTo>
                  <a:lnTo>
                    <a:pt x="1070" y="2120"/>
                  </a:lnTo>
                  <a:lnTo>
                    <a:pt x="1291" y="2102"/>
                  </a:lnTo>
                  <a:lnTo>
                    <a:pt x="1476" y="2028"/>
                  </a:lnTo>
                  <a:lnTo>
                    <a:pt x="1660" y="1936"/>
                  </a:lnTo>
                  <a:lnTo>
                    <a:pt x="1807" y="1807"/>
                  </a:lnTo>
                  <a:lnTo>
                    <a:pt x="1937" y="1660"/>
                  </a:lnTo>
                  <a:lnTo>
                    <a:pt x="2029" y="1475"/>
                  </a:lnTo>
                  <a:lnTo>
                    <a:pt x="2084" y="1291"/>
                  </a:lnTo>
                  <a:lnTo>
                    <a:pt x="2102" y="1070"/>
                  </a:lnTo>
                  <a:lnTo>
                    <a:pt x="2084" y="848"/>
                  </a:lnTo>
                  <a:lnTo>
                    <a:pt x="2029" y="645"/>
                  </a:lnTo>
                  <a:lnTo>
                    <a:pt x="1937" y="461"/>
                  </a:lnTo>
                  <a:lnTo>
                    <a:pt x="1789" y="295"/>
                  </a:lnTo>
                  <a:lnTo>
                    <a:pt x="1642" y="184"/>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9" name="Google Shape;5209;p21"/>
            <p:cNvSpPr/>
            <p:nvPr/>
          </p:nvSpPr>
          <p:spPr>
            <a:xfrm>
              <a:off x="4781900" y="328450"/>
              <a:ext cx="52575" cy="53050"/>
            </a:xfrm>
            <a:custGeom>
              <a:avLst/>
              <a:gdLst/>
              <a:ahLst/>
              <a:cxnLst/>
              <a:rect l="l" t="t" r="r" b="b"/>
              <a:pathLst>
                <a:path w="2103" h="2122" extrusionOk="0">
                  <a:moveTo>
                    <a:pt x="1107" y="1"/>
                  </a:moveTo>
                  <a:lnTo>
                    <a:pt x="886" y="19"/>
                  </a:lnTo>
                  <a:lnTo>
                    <a:pt x="683" y="75"/>
                  </a:lnTo>
                  <a:lnTo>
                    <a:pt x="480" y="167"/>
                  </a:lnTo>
                  <a:lnTo>
                    <a:pt x="333" y="277"/>
                  </a:lnTo>
                  <a:lnTo>
                    <a:pt x="185" y="443"/>
                  </a:lnTo>
                  <a:lnTo>
                    <a:pt x="93" y="609"/>
                  </a:lnTo>
                  <a:lnTo>
                    <a:pt x="19" y="812"/>
                  </a:lnTo>
                  <a:lnTo>
                    <a:pt x="1" y="923"/>
                  </a:lnTo>
                  <a:lnTo>
                    <a:pt x="1" y="1033"/>
                  </a:lnTo>
                  <a:lnTo>
                    <a:pt x="19" y="1255"/>
                  </a:lnTo>
                  <a:lnTo>
                    <a:pt x="56" y="1458"/>
                  </a:lnTo>
                  <a:lnTo>
                    <a:pt x="148" y="1642"/>
                  </a:lnTo>
                  <a:lnTo>
                    <a:pt x="277" y="1789"/>
                  </a:lnTo>
                  <a:lnTo>
                    <a:pt x="425" y="1918"/>
                  </a:lnTo>
                  <a:lnTo>
                    <a:pt x="591" y="2029"/>
                  </a:lnTo>
                  <a:lnTo>
                    <a:pt x="794" y="2084"/>
                  </a:lnTo>
                  <a:lnTo>
                    <a:pt x="996" y="2121"/>
                  </a:lnTo>
                  <a:lnTo>
                    <a:pt x="1218" y="2103"/>
                  </a:lnTo>
                  <a:lnTo>
                    <a:pt x="1439" y="2048"/>
                  </a:lnTo>
                  <a:lnTo>
                    <a:pt x="1623" y="1974"/>
                  </a:lnTo>
                  <a:lnTo>
                    <a:pt x="1789" y="1845"/>
                  </a:lnTo>
                  <a:lnTo>
                    <a:pt x="1918" y="1697"/>
                  </a:lnTo>
                  <a:lnTo>
                    <a:pt x="2011" y="1513"/>
                  </a:lnTo>
                  <a:lnTo>
                    <a:pt x="2084" y="1310"/>
                  </a:lnTo>
                  <a:lnTo>
                    <a:pt x="2103" y="1199"/>
                  </a:lnTo>
                  <a:lnTo>
                    <a:pt x="2103" y="1089"/>
                  </a:lnTo>
                  <a:lnTo>
                    <a:pt x="2103" y="867"/>
                  </a:lnTo>
                  <a:lnTo>
                    <a:pt x="2047" y="665"/>
                  </a:lnTo>
                  <a:lnTo>
                    <a:pt x="1955" y="499"/>
                  </a:lnTo>
                  <a:lnTo>
                    <a:pt x="1826" y="333"/>
                  </a:lnTo>
                  <a:lnTo>
                    <a:pt x="1679" y="204"/>
                  </a:lnTo>
                  <a:lnTo>
                    <a:pt x="1513" y="112"/>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0" name="Google Shape;5210;p21"/>
            <p:cNvSpPr/>
            <p:nvPr/>
          </p:nvSpPr>
          <p:spPr>
            <a:xfrm>
              <a:off x="6028325" y="1615450"/>
              <a:ext cx="53950" cy="53500"/>
            </a:xfrm>
            <a:custGeom>
              <a:avLst/>
              <a:gdLst/>
              <a:ahLst/>
              <a:cxnLst/>
              <a:rect l="l" t="t" r="r" b="b"/>
              <a:pathLst>
                <a:path w="2158" h="2140" extrusionOk="0">
                  <a:moveTo>
                    <a:pt x="1107" y="0"/>
                  </a:moveTo>
                  <a:lnTo>
                    <a:pt x="886" y="19"/>
                  </a:lnTo>
                  <a:lnTo>
                    <a:pt x="683" y="74"/>
                  </a:lnTo>
                  <a:lnTo>
                    <a:pt x="498" y="166"/>
                  </a:lnTo>
                  <a:lnTo>
                    <a:pt x="332" y="295"/>
                  </a:lnTo>
                  <a:lnTo>
                    <a:pt x="203" y="443"/>
                  </a:lnTo>
                  <a:lnTo>
                    <a:pt x="93" y="627"/>
                  </a:lnTo>
                  <a:lnTo>
                    <a:pt x="37" y="830"/>
                  </a:lnTo>
                  <a:lnTo>
                    <a:pt x="19" y="941"/>
                  </a:lnTo>
                  <a:lnTo>
                    <a:pt x="1" y="1051"/>
                  </a:lnTo>
                  <a:lnTo>
                    <a:pt x="19" y="1162"/>
                  </a:lnTo>
                  <a:lnTo>
                    <a:pt x="19" y="1273"/>
                  </a:lnTo>
                  <a:lnTo>
                    <a:pt x="93" y="1475"/>
                  </a:lnTo>
                  <a:lnTo>
                    <a:pt x="185" y="1660"/>
                  </a:lnTo>
                  <a:lnTo>
                    <a:pt x="314" y="1826"/>
                  </a:lnTo>
                  <a:lnTo>
                    <a:pt x="462" y="1955"/>
                  </a:lnTo>
                  <a:lnTo>
                    <a:pt x="646" y="2047"/>
                  </a:lnTo>
                  <a:lnTo>
                    <a:pt x="849" y="2121"/>
                  </a:lnTo>
                  <a:lnTo>
                    <a:pt x="959" y="2139"/>
                  </a:lnTo>
                  <a:lnTo>
                    <a:pt x="1199" y="2139"/>
                  </a:lnTo>
                  <a:lnTo>
                    <a:pt x="1291" y="2121"/>
                  </a:lnTo>
                  <a:lnTo>
                    <a:pt x="1512" y="2047"/>
                  </a:lnTo>
                  <a:lnTo>
                    <a:pt x="1697" y="1955"/>
                  </a:lnTo>
                  <a:lnTo>
                    <a:pt x="1844" y="1826"/>
                  </a:lnTo>
                  <a:lnTo>
                    <a:pt x="1973" y="1660"/>
                  </a:lnTo>
                  <a:lnTo>
                    <a:pt x="2066" y="1475"/>
                  </a:lnTo>
                  <a:lnTo>
                    <a:pt x="2139" y="1273"/>
                  </a:lnTo>
                  <a:lnTo>
                    <a:pt x="2139" y="1162"/>
                  </a:lnTo>
                  <a:lnTo>
                    <a:pt x="2158" y="1051"/>
                  </a:lnTo>
                  <a:lnTo>
                    <a:pt x="2121" y="830"/>
                  </a:lnTo>
                  <a:lnTo>
                    <a:pt x="2066" y="646"/>
                  </a:lnTo>
                  <a:lnTo>
                    <a:pt x="1973" y="461"/>
                  </a:lnTo>
                  <a:lnTo>
                    <a:pt x="1844" y="314"/>
                  </a:lnTo>
                  <a:lnTo>
                    <a:pt x="1697" y="185"/>
                  </a:lnTo>
                  <a:lnTo>
                    <a:pt x="1512" y="74"/>
                  </a:lnTo>
                  <a:lnTo>
                    <a:pt x="1328" y="19"/>
                  </a:lnTo>
                  <a:lnTo>
                    <a:pt x="11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1" name="Google Shape;5211;p21"/>
            <p:cNvSpPr/>
            <p:nvPr/>
          </p:nvSpPr>
          <p:spPr>
            <a:xfrm>
              <a:off x="5566450" y="1449950"/>
              <a:ext cx="53025" cy="53050"/>
            </a:xfrm>
            <a:custGeom>
              <a:avLst/>
              <a:gdLst/>
              <a:ahLst/>
              <a:cxnLst/>
              <a:rect l="l" t="t" r="r" b="b"/>
              <a:pathLst>
                <a:path w="2121" h="2122" extrusionOk="0">
                  <a:moveTo>
                    <a:pt x="1107" y="1"/>
                  </a:moveTo>
                  <a:lnTo>
                    <a:pt x="886" y="19"/>
                  </a:lnTo>
                  <a:lnTo>
                    <a:pt x="664" y="75"/>
                  </a:lnTo>
                  <a:lnTo>
                    <a:pt x="480" y="167"/>
                  </a:lnTo>
                  <a:lnTo>
                    <a:pt x="332" y="296"/>
                  </a:lnTo>
                  <a:lnTo>
                    <a:pt x="185" y="444"/>
                  </a:lnTo>
                  <a:lnTo>
                    <a:pt x="93" y="628"/>
                  </a:lnTo>
                  <a:lnTo>
                    <a:pt x="37" y="831"/>
                  </a:lnTo>
                  <a:lnTo>
                    <a:pt x="1" y="1052"/>
                  </a:lnTo>
                  <a:lnTo>
                    <a:pt x="19" y="1273"/>
                  </a:lnTo>
                  <a:lnTo>
                    <a:pt x="74" y="1476"/>
                  </a:lnTo>
                  <a:lnTo>
                    <a:pt x="166" y="1642"/>
                  </a:lnTo>
                  <a:lnTo>
                    <a:pt x="296" y="1808"/>
                  </a:lnTo>
                  <a:lnTo>
                    <a:pt x="443" y="1937"/>
                  </a:lnTo>
                  <a:lnTo>
                    <a:pt x="609" y="2029"/>
                  </a:lnTo>
                  <a:lnTo>
                    <a:pt x="812" y="2103"/>
                  </a:lnTo>
                  <a:lnTo>
                    <a:pt x="1033" y="2121"/>
                  </a:lnTo>
                  <a:lnTo>
                    <a:pt x="1254" y="2103"/>
                  </a:lnTo>
                  <a:lnTo>
                    <a:pt x="1457" y="2048"/>
                  </a:lnTo>
                  <a:lnTo>
                    <a:pt x="1642" y="1955"/>
                  </a:lnTo>
                  <a:lnTo>
                    <a:pt x="1807" y="1826"/>
                  </a:lnTo>
                  <a:lnTo>
                    <a:pt x="1937" y="1679"/>
                  </a:lnTo>
                  <a:lnTo>
                    <a:pt x="2029" y="1494"/>
                  </a:lnTo>
                  <a:lnTo>
                    <a:pt x="2102" y="1292"/>
                  </a:lnTo>
                  <a:lnTo>
                    <a:pt x="2121" y="1070"/>
                  </a:lnTo>
                  <a:lnTo>
                    <a:pt x="2102" y="868"/>
                  </a:lnTo>
                  <a:lnTo>
                    <a:pt x="2047" y="665"/>
                  </a:lnTo>
                  <a:lnTo>
                    <a:pt x="1955" y="480"/>
                  </a:lnTo>
                  <a:lnTo>
                    <a:pt x="1826" y="333"/>
                  </a:lnTo>
                  <a:lnTo>
                    <a:pt x="1678" y="204"/>
                  </a:lnTo>
                  <a:lnTo>
                    <a:pt x="1512" y="93"/>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2" name="Google Shape;5212;p21"/>
            <p:cNvSpPr/>
            <p:nvPr/>
          </p:nvSpPr>
          <p:spPr>
            <a:xfrm>
              <a:off x="6108525" y="1629725"/>
              <a:ext cx="53500" cy="53500"/>
            </a:xfrm>
            <a:custGeom>
              <a:avLst/>
              <a:gdLst/>
              <a:ahLst/>
              <a:cxnLst/>
              <a:rect l="l" t="t" r="r" b="b"/>
              <a:pathLst>
                <a:path w="2140" h="2140" extrusionOk="0">
                  <a:moveTo>
                    <a:pt x="886" y="1"/>
                  </a:moveTo>
                  <a:lnTo>
                    <a:pt x="665" y="56"/>
                  </a:lnTo>
                  <a:lnTo>
                    <a:pt x="480" y="167"/>
                  </a:lnTo>
                  <a:lnTo>
                    <a:pt x="314" y="277"/>
                  </a:lnTo>
                  <a:lnTo>
                    <a:pt x="185" y="443"/>
                  </a:lnTo>
                  <a:lnTo>
                    <a:pt x="93" y="628"/>
                  </a:lnTo>
                  <a:lnTo>
                    <a:pt x="19" y="831"/>
                  </a:lnTo>
                  <a:lnTo>
                    <a:pt x="1" y="941"/>
                  </a:lnTo>
                  <a:lnTo>
                    <a:pt x="1" y="1052"/>
                  </a:lnTo>
                  <a:lnTo>
                    <a:pt x="19" y="1273"/>
                  </a:lnTo>
                  <a:lnTo>
                    <a:pt x="75" y="1476"/>
                  </a:lnTo>
                  <a:lnTo>
                    <a:pt x="167" y="1660"/>
                  </a:lnTo>
                  <a:lnTo>
                    <a:pt x="296" y="1826"/>
                  </a:lnTo>
                  <a:lnTo>
                    <a:pt x="462" y="1955"/>
                  </a:lnTo>
                  <a:lnTo>
                    <a:pt x="646" y="2048"/>
                  </a:lnTo>
                  <a:lnTo>
                    <a:pt x="849" y="2121"/>
                  </a:lnTo>
                  <a:lnTo>
                    <a:pt x="960" y="2140"/>
                  </a:lnTo>
                  <a:lnTo>
                    <a:pt x="1181" y="2140"/>
                  </a:lnTo>
                  <a:lnTo>
                    <a:pt x="1291" y="2121"/>
                  </a:lnTo>
                  <a:lnTo>
                    <a:pt x="1494" y="2048"/>
                  </a:lnTo>
                  <a:lnTo>
                    <a:pt x="1679" y="1955"/>
                  </a:lnTo>
                  <a:lnTo>
                    <a:pt x="1826" y="1826"/>
                  </a:lnTo>
                  <a:lnTo>
                    <a:pt x="1955" y="1660"/>
                  </a:lnTo>
                  <a:lnTo>
                    <a:pt x="2066" y="1476"/>
                  </a:lnTo>
                  <a:lnTo>
                    <a:pt x="2121" y="1273"/>
                  </a:lnTo>
                  <a:lnTo>
                    <a:pt x="2140" y="1162"/>
                  </a:lnTo>
                  <a:lnTo>
                    <a:pt x="2140" y="1052"/>
                  </a:lnTo>
                  <a:lnTo>
                    <a:pt x="2121" y="849"/>
                  </a:lnTo>
                  <a:lnTo>
                    <a:pt x="2066" y="646"/>
                  </a:lnTo>
                  <a:lnTo>
                    <a:pt x="1955" y="462"/>
                  </a:lnTo>
                  <a:lnTo>
                    <a:pt x="1845" y="314"/>
                  </a:lnTo>
                  <a:lnTo>
                    <a:pt x="1679" y="185"/>
                  </a:lnTo>
                  <a:lnTo>
                    <a:pt x="1513" y="75"/>
                  </a:lnTo>
                  <a:lnTo>
                    <a:pt x="1310" y="19"/>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3" name="Google Shape;5213;p21"/>
            <p:cNvSpPr/>
            <p:nvPr/>
          </p:nvSpPr>
          <p:spPr>
            <a:xfrm>
              <a:off x="4832625" y="502250"/>
              <a:ext cx="53950" cy="53475"/>
            </a:xfrm>
            <a:custGeom>
              <a:avLst/>
              <a:gdLst/>
              <a:ahLst/>
              <a:cxnLst/>
              <a:rect l="l" t="t" r="r" b="b"/>
              <a:pathLst>
                <a:path w="2158" h="2139" extrusionOk="0">
                  <a:moveTo>
                    <a:pt x="1051" y="0"/>
                  </a:moveTo>
                  <a:lnTo>
                    <a:pt x="940" y="19"/>
                  </a:lnTo>
                  <a:lnTo>
                    <a:pt x="830" y="37"/>
                  </a:lnTo>
                  <a:lnTo>
                    <a:pt x="627" y="92"/>
                  </a:lnTo>
                  <a:lnTo>
                    <a:pt x="461" y="203"/>
                  </a:lnTo>
                  <a:lnTo>
                    <a:pt x="295" y="332"/>
                  </a:lnTo>
                  <a:lnTo>
                    <a:pt x="166" y="498"/>
                  </a:lnTo>
                  <a:lnTo>
                    <a:pt x="74" y="682"/>
                  </a:lnTo>
                  <a:lnTo>
                    <a:pt x="18" y="885"/>
                  </a:lnTo>
                  <a:lnTo>
                    <a:pt x="0" y="1106"/>
                  </a:lnTo>
                  <a:lnTo>
                    <a:pt x="37" y="1328"/>
                  </a:lnTo>
                  <a:lnTo>
                    <a:pt x="92" y="1512"/>
                  </a:lnTo>
                  <a:lnTo>
                    <a:pt x="203" y="1696"/>
                  </a:lnTo>
                  <a:lnTo>
                    <a:pt x="332" y="1844"/>
                  </a:lnTo>
                  <a:lnTo>
                    <a:pt x="479" y="1973"/>
                  </a:lnTo>
                  <a:lnTo>
                    <a:pt x="664" y="2065"/>
                  </a:lnTo>
                  <a:lnTo>
                    <a:pt x="848" y="2120"/>
                  </a:lnTo>
                  <a:lnTo>
                    <a:pt x="1069" y="2139"/>
                  </a:lnTo>
                  <a:lnTo>
                    <a:pt x="1180" y="2139"/>
                  </a:lnTo>
                  <a:lnTo>
                    <a:pt x="1291" y="2120"/>
                  </a:lnTo>
                  <a:lnTo>
                    <a:pt x="1494" y="2065"/>
                  </a:lnTo>
                  <a:lnTo>
                    <a:pt x="1678" y="1973"/>
                  </a:lnTo>
                  <a:lnTo>
                    <a:pt x="1844" y="1844"/>
                  </a:lnTo>
                  <a:lnTo>
                    <a:pt x="1973" y="1678"/>
                  </a:lnTo>
                  <a:lnTo>
                    <a:pt x="2065" y="1494"/>
                  </a:lnTo>
                  <a:lnTo>
                    <a:pt x="2120" y="1291"/>
                  </a:lnTo>
                  <a:lnTo>
                    <a:pt x="2139" y="1180"/>
                  </a:lnTo>
                  <a:lnTo>
                    <a:pt x="2157" y="1069"/>
                  </a:lnTo>
                  <a:lnTo>
                    <a:pt x="2120" y="848"/>
                  </a:lnTo>
                  <a:lnTo>
                    <a:pt x="2065" y="645"/>
                  </a:lnTo>
                  <a:lnTo>
                    <a:pt x="1973" y="461"/>
                  </a:lnTo>
                  <a:lnTo>
                    <a:pt x="1825" y="295"/>
                  </a:lnTo>
                  <a:lnTo>
                    <a:pt x="1678" y="166"/>
                  </a:lnTo>
                  <a:lnTo>
                    <a:pt x="1494" y="74"/>
                  </a:lnTo>
                  <a:lnTo>
                    <a:pt x="1272" y="19"/>
                  </a:lnTo>
                  <a:lnTo>
                    <a:pt x="10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4" name="Google Shape;5214;p21"/>
            <p:cNvSpPr/>
            <p:nvPr/>
          </p:nvSpPr>
          <p:spPr>
            <a:xfrm>
              <a:off x="6188750" y="1644025"/>
              <a:ext cx="53025" cy="53025"/>
            </a:xfrm>
            <a:custGeom>
              <a:avLst/>
              <a:gdLst/>
              <a:ahLst/>
              <a:cxnLst/>
              <a:rect l="l" t="t" r="r" b="b"/>
              <a:pathLst>
                <a:path w="2121" h="2121" extrusionOk="0">
                  <a:moveTo>
                    <a:pt x="1051" y="0"/>
                  </a:moveTo>
                  <a:lnTo>
                    <a:pt x="830" y="19"/>
                  </a:lnTo>
                  <a:lnTo>
                    <a:pt x="645" y="74"/>
                  </a:lnTo>
                  <a:lnTo>
                    <a:pt x="461" y="166"/>
                  </a:lnTo>
                  <a:lnTo>
                    <a:pt x="295" y="295"/>
                  </a:lnTo>
                  <a:lnTo>
                    <a:pt x="184" y="443"/>
                  </a:lnTo>
                  <a:lnTo>
                    <a:pt x="74" y="627"/>
                  </a:lnTo>
                  <a:lnTo>
                    <a:pt x="18" y="830"/>
                  </a:lnTo>
                  <a:lnTo>
                    <a:pt x="0" y="1033"/>
                  </a:lnTo>
                  <a:lnTo>
                    <a:pt x="0" y="1162"/>
                  </a:lnTo>
                  <a:lnTo>
                    <a:pt x="0" y="1273"/>
                  </a:lnTo>
                  <a:lnTo>
                    <a:pt x="74" y="1476"/>
                  </a:lnTo>
                  <a:lnTo>
                    <a:pt x="166" y="1660"/>
                  </a:lnTo>
                  <a:lnTo>
                    <a:pt x="295" y="1807"/>
                  </a:lnTo>
                  <a:lnTo>
                    <a:pt x="443" y="1955"/>
                  </a:lnTo>
                  <a:lnTo>
                    <a:pt x="627" y="2047"/>
                  </a:lnTo>
                  <a:lnTo>
                    <a:pt x="830" y="2102"/>
                  </a:lnTo>
                  <a:lnTo>
                    <a:pt x="940" y="2121"/>
                  </a:lnTo>
                  <a:lnTo>
                    <a:pt x="1051" y="2121"/>
                  </a:lnTo>
                  <a:lnTo>
                    <a:pt x="1272" y="2102"/>
                  </a:lnTo>
                  <a:lnTo>
                    <a:pt x="1475" y="2047"/>
                  </a:lnTo>
                  <a:lnTo>
                    <a:pt x="1659" y="1955"/>
                  </a:lnTo>
                  <a:lnTo>
                    <a:pt x="1807" y="1826"/>
                  </a:lnTo>
                  <a:lnTo>
                    <a:pt x="1936" y="1678"/>
                  </a:lnTo>
                  <a:lnTo>
                    <a:pt x="2028" y="1494"/>
                  </a:lnTo>
                  <a:lnTo>
                    <a:pt x="2102" y="1310"/>
                  </a:lnTo>
                  <a:lnTo>
                    <a:pt x="2120" y="1088"/>
                  </a:lnTo>
                  <a:lnTo>
                    <a:pt x="2120" y="978"/>
                  </a:lnTo>
                  <a:lnTo>
                    <a:pt x="2102" y="867"/>
                  </a:lnTo>
                  <a:lnTo>
                    <a:pt x="2047" y="664"/>
                  </a:lnTo>
                  <a:lnTo>
                    <a:pt x="1954" y="480"/>
                  </a:lnTo>
                  <a:lnTo>
                    <a:pt x="1825" y="314"/>
                  </a:lnTo>
                  <a:lnTo>
                    <a:pt x="1659" y="185"/>
                  </a:lnTo>
                  <a:lnTo>
                    <a:pt x="1475" y="74"/>
                  </a:lnTo>
                  <a:lnTo>
                    <a:pt x="1272"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5" name="Google Shape;5215;p21"/>
            <p:cNvSpPr/>
            <p:nvPr/>
          </p:nvSpPr>
          <p:spPr>
            <a:xfrm>
              <a:off x="6348700" y="1670300"/>
              <a:ext cx="52550" cy="52100"/>
            </a:xfrm>
            <a:custGeom>
              <a:avLst/>
              <a:gdLst/>
              <a:ahLst/>
              <a:cxnLst/>
              <a:rect l="l" t="t" r="r" b="b"/>
              <a:pathLst>
                <a:path w="2102" h="2084" extrusionOk="0">
                  <a:moveTo>
                    <a:pt x="1033" y="0"/>
                  </a:moveTo>
                  <a:lnTo>
                    <a:pt x="811" y="19"/>
                  </a:lnTo>
                  <a:lnTo>
                    <a:pt x="627" y="74"/>
                  </a:lnTo>
                  <a:lnTo>
                    <a:pt x="443" y="185"/>
                  </a:lnTo>
                  <a:lnTo>
                    <a:pt x="295" y="314"/>
                  </a:lnTo>
                  <a:lnTo>
                    <a:pt x="166" y="461"/>
                  </a:lnTo>
                  <a:lnTo>
                    <a:pt x="74" y="646"/>
                  </a:lnTo>
                  <a:lnTo>
                    <a:pt x="18" y="849"/>
                  </a:lnTo>
                  <a:lnTo>
                    <a:pt x="0" y="1051"/>
                  </a:lnTo>
                  <a:lnTo>
                    <a:pt x="37" y="1273"/>
                  </a:lnTo>
                  <a:lnTo>
                    <a:pt x="92" y="1476"/>
                  </a:lnTo>
                  <a:lnTo>
                    <a:pt x="184" y="1641"/>
                  </a:lnTo>
                  <a:lnTo>
                    <a:pt x="314" y="1789"/>
                  </a:lnTo>
                  <a:lnTo>
                    <a:pt x="479" y="1918"/>
                  </a:lnTo>
                  <a:lnTo>
                    <a:pt x="645" y="2010"/>
                  </a:lnTo>
                  <a:lnTo>
                    <a:pt x="848" y="2066"/>
                  </a:lnTo>
                  <a:lnTo>
                    <a:pt x="1069" y="2084"/>
                  </a:lnTo>
                  <a:lnTo>
                    <a:pt x="1272" y="2066"/>
                  </a:lnTo>
                  <a:lnTo>
                    <a:pt x="1475" y="1992"/>
                  </a:lnTo>
                  <a:lnTo>
                    <a:pt x="1659" y="1900"/>
                  </a:lnTo>
                  <a:lnTo>
                    <a:pt x="1807" y="1771"/>
                  </a:lnTo>
                  <a:lnTo>
                    <a:pt x="1936" y="1623"/>
                  </a:lnTo>
                  <a:lnTo>
                    <a:pt x="2028" y="1439"/>
                  </a:lnTo>
                  <a:lnTo>
                    <a:pt x="2084" y="1236"/>
                  </a:lnTo>
                  <a:lnTo>
                    <a:pt x="2102" y="1015"/>
                  </a:lnTo>
                  <a:lnTo>
                    <a:pt x="2065" y="812"/>
                  </a:lnTo>
                  <a:lnTo>
                    <a:pt x="2010" y="609"/>
                  </a:lnTo>
                  <a:lnTo>
                    <a:pt x="1918" y="443"/>
                  </a:lnTo>
                  <a:lnTo>
                    <a:pt x="1789" y="277"/>
                  </a:lnTo>
                  <a:lnTo>
                    <a:pt x="1623" y="166"/>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6" name="Google Shape;5216;p21"/>
            <p:cNvSpPr/>
            <p:nvPr/>
          </p:nvSpPr>
          <p:spPr>
            <a:xfrm>
              <a:off x="4936800" y="848875"/>
              <a:ext cx="51175" cy="51200"/>
            </a:xfrm>
            <a:custGeom>
              <a:avLst/>
              <a:gdLst/>
              <a:ahLst/>
              <a:cxnLst/>
              <a:rect l="l" t="t" r="r" b="b"/>
              <a:pathLst>
                <a:path w="2047" h="2048" extrusionOk="0">
                  <a:moveTo>
                    <a:pt x="922" y="1"/>
                  </a:moveTo>
                  <a:lnTo>
                    <a:pt x="830" y="19"/>
                  </a:lnTo>
                  <a:lnTo>
                    <a:pt x="627" y="74"/>
                  </a:lnTo>
                  <a:lnTo>
                    <a:pt x="443" y="167"/>
                  </a:lnTo>
                  <a:lnTo>
                    <a:pt x="295" y="296"/>
                  </a:lnTo>
                  <a:lnTo>
                    <a:pt x="166" y="443"/>
                  </a:lnTo>
                  <a:lnTo>
                    <a:pt x="74" y="627"/>
                  </a:lnTo>
                  <a:lnTo>
                    <a:pt x="18" y="830"/>
                  </a:lnTo>
                  <a:lnTo>
                    <a:pt x="0" y="923"/>
                  </a:lnTo>
                  <a:lnTo>
                    <a:pt x="0" y="1033"/>
                  </a:lnTo>
                  <a:lnTo>
                    <a:pt x="0" y="1144"/>
                  </a:lnTo>
                  <a:lnTo>
                    <a:pt x="18" y="1254"/>
                  </a:lnTo>
                  <a:lnTo>
                    <a:pt x="92" y="1439"/>
                  </a:lnTo>
                  <a:lnTo>
                    <a:pt x="184" y="1623"/>
                  </a:lnTo>
                  <a:lnTo>
                    <a:pt x="313" y="1771"/>
                  </a:lnTo>
                  <a:lnTo>
                    <a:pt x="479" y="1900"/>
                  </a:lnTo>
                  <a:lnTo>
                    <a:pt x="664" y="1992"/>
                  </a:lnTo>
                  <a:lnTo>
                    <a:pt x="848" y="2029"/>
                  </a:lnTo>
                  <a:lnTo>
                    <a:pt x="959" y="2047"/>
                  </a:lnTo>
                  <a:lnTo>
                    <a:pt x="1069" y="2047"/>
                  </a:lnTo>
                  <a:lnTo>
                    <a:pt x="1272" y="2029"/>
                  </a:lnTo>
                  <a:lnTo>
                    <a:pt x="1457" y="1955"/>
                  </a:lnTo>
                  <a:lnTo>
                    <a:pt x="1623" y="1863"/>
                  </a:lnTo>
                  <a:lnTo>
                    <a:pt x="1770" y="1734"/>
                  </a:lnTo>
                  <a:lnTo>
                    <a:pt x="1881" y="1568"/>
                  </a:lnTo>
                  <a:lnTo>
                    <a:pt x="1973" y="1402"/>
                  </a:lnTo>
                  <a:lnTo>
                    <a:pt x="2028" y="1199"/>
                  </a:lnTo>
                  <a:lnTo>
                    <a:pt x="2047" y="996"/>
                  </a:lnTo>
                  <a:lnTo>
                    <a:pt x="2028" y="812"/>
                  </a:lnTo>
                  <a:lnTo>
                    <a:pt x="1973" y="609"/>
                  </a:lnTo>
                  <a:lnTo>
                    <a:pt x="1862" y="443"/>
                  </a:lnTo>
                  <a:lnTo>
                    <a:pt x="1752" y="296"/>
                  </a:lnTo>
                  <a:lnTo>
                    <a:pt x="1604" y="167"/>
                  </a:lnTo>
                  <a:lnTo>
                    <a:pt x="1420" y="74"/>
                  </a:lnTo>
                  <a:lnTo>
                    <a:pt x="1235" y="19"/>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7" name="Google Shape;5217;p21"/>
            <p:cNvSpPr/>
            <p:nvPr/>
          </p:nvSpPr>
          <p:spPr>
            <a:xfrm>
              <a:off x="5067700" y="1036950"/>
              <a:ext cx="51650" cy="51650"/>
            </a:xfrm>
            <a:custGeom>
              <a:avLst/>
              <a:gdLst/>
              <a:ahLst/>
              <a:cxnLst/>
              <a:rect l="l" t="t" r="r" b="b"/>
              <a:pathLst>
                <a:path w="2066" h="2066" extrusionOk="0">
                  <a:moveTo>
                    <a:pt x="1015" y="0"/>
                  </a:moveTo>
                  <a:lnTo>
                    <a:pt x="812" y="19"/>
                  </a:lnTo>
                  <a:lnTo>
                    <a:pt x="627" y="74"/>
                  </a:lnTo>
                  <a:lnTo>
                    <a:pt x="461" y="166"/>
                  </a:lnTo>
                  <a:lnTo>
                    <a:pt x="314" y="295"/>
                  </a:lnTo>
                  <a:lnTo>
                    <a:pt x="185" y="443"/>
                  </a:lnTo>
                  <a:lnTo>
                    <a:pt x="93" y="609"/>
                  </a:lnTo>
                  <a:lnTo>
                    <a:pt x="37" y="793"/>
                  </a:lnTo>
                  <a:lnTo>
                    <a:pt x="0" y="996"/>
                  </a:lnTo>
                  <a:lnTo>
                    <a:pt x="19" y="1217"/>
                  </a:lnTo>
                  <a:lnTo>
                    <a:pt x="74" y="1420"/>
                  </a:lnTo>
                  <a:lnTo>
                    <a:pt x="166" y="1586"/>
                  </a:lnTo>
                  <a:lnTo>
                    <a:pt x="295" y="1752"/>
                  </a:lnTo>
                  <a:lnTo>
                    <a:pt x="443" y="1881"/>
                  </a:lnTo>
                  <a:lnTo>
                    <a:pt x="609" y="1973"/>
                  </a:lnTo>
                  <a:lnTo>
                    <a:pt x="812" y="2047"/>
                  </a:lnTo>
                  <a:lnTo>
                    <a:pt x="1015" y="2065"/>
                  </a:lnTo>
                  <a:lnTo>
                    <a:pt x="1236" y="2047"/>
                  </a:lnTo>
                  <a:lnTo>
                    <a:pt x="1439" y="1992"/>
                  </a:lnTo>
                  <a:lnTo>
                    <a:pt x="1605" y="1900"/>
                  </a:lnTo>
                  <a:lnTo>
                    <a:pt x="1771" y="1770"/>
                  </a:lnTo>
                  <a:lnTo>
                    <a:pt x="1881" y="1623"/>
                  </a:lnTo>
                  <a:lnTo>
                    <a:pt x="1992" y="1439"/>
                  </a:lnTo>
                  <a:lnTo>
                    <a:pt x="2047" y="1236"/>
                  </a:lnTo>
                  <a:lnTo>
                    <a:pt x="2066" y="1033"/>
                  </a:lnTo>
                  <a:lnTo>
                    <a:pt x="2047" y="830"/>
                  </a:lnTo>
                  <a:lnTo>
                    <a:pt x="1992" y="627"/>
                  </a:lnTo>
                  <a:lnTo>
                    <a:pt x="1881" y="443"/>
                  </a:lnTo>
                  <a:lnTo>
                    <a:pt x="1771" y="295"/>
                  </a:lnTo>
                  <a:lnTo>
                    <a:pt x="1605" y="166"/>
                  </a:lnTo>
                  <a:lnTo>
                    <a:pt x="1439" y="74"/>
                  </a:lnTo>
                  <a:lnTo>
                    <a:pt x="1236"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8" name="Google Shape;5218;p21"/>
            <p:cNvSpPr/>
            <p:nvPr/>
          </p:nvSpPr>
          <p:spPr>
            <a:xfrm>
              <a:off x="5344725" y="1331025"/>
              <a:ext cx="51200" cy="51200"/>
            </a:xfrm>
            <a:custGeom>
              <a:avLst/>
              <a:gdLst/>
              <a:ahLst/>
              <a:cxnLst/>
              <a:rect l="l" t="t" r="r" b="b"/>
              <a:pathLst>
                <a:path w="2048" h="2048" extrusionOk="0">
                  <a:moveTo>
                    <a:pt x="941" y="1"/>
                  </a:moveTo>
                  <a:lnTo>
                    <a:pt x="831" y="19"/>
                  </a:lnTo>
                  <a:lnTo>
                    <a:pt x="646" y="75"/>
                  </a:lnTo>
                  <a:lnTo>
                    <a:pt x="462" y="167"/>
                  </a:lnTo>
                  <a:lnTo>
                    <a:pt x="296" y="296"/>
                  </a:lnTo>
                  <a:lnTo>
                    <a:pt x="185" y="443"/>
                  </a:lnTo>
                  <a:lnTo>
                    <a:pt x="75" y="628"/>
                  </a:lnTo>
                  <a:lnTo>
                    <a:pt x="19" y="831"/>
                  </a:lnTo>
                  <a:lnTo>
                    <a:pt x="1" y="923"/>
                  </a:lnTo>
                  <a:lnTo>
                    <a:pt x="1" y="1033"/>
                  </a:lnTo>
                  <a:lnTo>
                    <a:pt x="1" y="1144"/>
                  </a:lnTo>
                  <a:lnTo>
                    <a:pt x="19" y="1255"/>
                  </a:lnTo>
                  <a:lnTo>
                    <a:pt x="93" y="1439"/>
                  </a:lnTo>
                  <a:lnTo>
                    <a:pt x="185" y="1624"/>
                  </a:lnTo>
                  <a:lnTo>
                    <a:pt x="314" y="1771"/>
                  </a:lnTo>
                  <a:lnTo>
                    <a:pt x="480" y="1900"/>
                  </a:lnTo>
                  <a:lnTo>
                    <a:pt x="665" y="1992"/>
                  </a:lnTo>
                  <a:lnTo>
                    <a:pt x="849" y="2048"/>
                  </a:lnTo>
                  <a:lnTo>
                    <a:pt x="1070" y="2048"/>
                  </a:lnTo>
                  <a:lnTo>
                    <a:pt x="1273" y="2029"/>
                  </a:lnTo>
                  <a:lnTo>
                    <a:pt x="1457" y="1955"/>
                  </a:lnTo>
                  <a:lnTo>
                    <a:pt x="1623" y="1863"/>
                  </a:lnTo>
                  <a:lnTo>
                    <a:pt x="1771" y="1734"/>
                  </a:lnTo>
                  <a:lnTo>
                    <a:pt x="1881" y="1587"/>
                  </a:lnTo>
                  <a:lnTo>
                    <a:pt x="1974" y="1402"/>
                  </a:lnTo>
                  <a:lnTo>
                    <a:pt x="2029" y="1218"/>
                  </a:lnTo>
                  <a:lnTo>
                    <a:pt x="2047" y="1015"/>
                  </a:lnTo>
                  <a:lnTo>
                    <a:pt x="2029" y="812"/>
                  </a:lnTo>
                  <a:lnTo>
                    <a:pt x="1974" y="628"/>
                  </a:lnTo>
                  <a:lnTo>
                    <a:pt x="1881" y="462"/>
                  </a:lnTo>
                  <a:lnTo>
                    <a:pt x="1752" y="296"/>
                  </a:lnTo>
                  <a:lnTo>
                    <a:pt x="1605" y="185"/>
                  </a:lnTo>
                  <a:lnTo>
                    <a:pt x="1439" y="93"/>
                  </a:lnTo>
                  <a:lnTo>
                    <a:pt x="1255"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9" name="Google Shape;5219;p21"/>
            <p:cNvSpPr/>
            <p:nvPr/>
          </p:nvSpPr>
          <p:spPr>
            <a:xfrm>
              <a:off x="5713025" y="1559200"/>
              <a:ext cx="51200" cy="51650"/>
            </a:xfrm>
            <a:custGeom>
              <a:avLst/>
              <a:gdLst/>
              <a:ahLst/>
              <a:cxnLst/>
              <a:rect l="l" t="t" r="r" b="b"/>
              <a:pathLst>
                <a:path w="2048" h="2066" extrusionOk="0">
                  <a:moveTo>
                    <a:pt x="1033" y="1"/>
                  </a:moveTo>
                  <a:lnTo>
                    <a:pt x="831" y="19"/>
                  </a:lnTo>
                  <a:lnTo>
                    <a:pt x="628" y="93"/>
                  </a:lnTo>
                  <a:lnTo>
                    <a:pt x="462" y="185"/>
                  </a:lnTo>
                  <a:lnTo>
                    <a:pt x="314" y="296"/>
                  </a:lnTo>
                  <a:lnTo>
                    <a:pt x="185" y="443"/>
                  </a:lnTo>
                  <a:lnTo>
                    <a:pt x="93" y="628"/>
                  </a:lnTo>
                  <a:lnTo>
                    <a:pt x="19" y="812"/>
                  </a:lnTo>
                  <a:lnTo>
                    <a:pt x="1" y="1015"/>
                  </a:lnTo>
                  <a:lnTo>
                    <a:pt x="19" y="1218"/>
                  </a:lnTo>
                  <a:lnTo>
                    <a:pt x="75" y="1402"/>
                  </a:lnTo>
                  <a:lnTo>
                    <a:pt x="167" y="1587"/>
                  </a:lnTo>
                  <a:lnTo>
                    <a:pt x="277" y="1734"/>
                  </a:lnTo>
                  <a:lnTo>
                    <a:pt x="425" y="1863"/>
                  </a:lnTo>
                  <a:lnTo>
                    <a:pt x="591" y="1955"/>
                  </a:lnTo>
                  <a:lnTo>
                    <a:pt x="794" y="2029"/>
                  </a:lnTo>
                  <a:lnTo>
                    <a:pt x="978" y="2066"/>
                  </a:lnTo>
                  <a:lnTo>
                    <a:pt x="1089" y="2047"/>
                  </a:lnTo>
                  <a:lnTo>
                    <a:pt x="1199" y="2047"/>
                  </a:lnTo>
                  <a:lnTo>
                    <a:pt x="1402" y="1992"/>
                  </a:lnTo>
                  <a:lnTo>
                    <a:pt x="1568" y="1882"/>
                  </a:lnTo>
                  <a:lnTo>
                    <a:pt x="1734" y="1771"/>
                  </a:lnTo>
                  <a:lnTo>
                    <a:pt x="1863" y="1605"/>
                  </a:lnTo>
                  <a:lnTo>
                    <a:pt x="1955" y="1439"/>
                  </a:lnTo>
                  <a:lnTo>
                    <a:pt x="2029" y="1236"/>
                  </a:lnTo>
                  <a:lnTo>
                    <a:pt x="2047" y="1126"/>
                  </a:lnTo>
                  <a:lnTo>
                    <a:pt x="2047" y="1015"/>
                  </a:lnTo>
                  <a:lnTo>
                    <a:pt x="2029" y="812"/>
                  </a:lnTo>
                  <a:lnTo>
                    <a:pt x="1955" y="628"/>
                  </a:lnTo>
                  <a:lnTo>
                    <a:pt x="1863" y="462"/>
                  </a:lnTo>
                  <a:lnTo>
                    <a:pt x="1734" y="314"/>
                  </a:lnTo>
                  <a:lnTo>
                    <a:pt x="1587" y="185"/>
                  </a:lnTo>
                  <a:lnTo>
                    <a:pt x="1421" y="93"/>
                  </a:lnTo>
                  <a:lnTo>
                    <a:pt x="1236" y="38"/>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0" name="Google Shape;5220;p21"/>
            <p:cNvSpPr/>
            <p:nvPr/>
          </p:nvSpPr>
          <p:spPr>
            <a:xfrm>
              <a:off x="5792775" y="1573500"/>
              <a:ext cx="51650" cy="51650"/>
            </a:xfrm>
            <a:custGeom>
              <a:avLst/>
              <a:gdLst/>
              <a:ahLst/>
              <a:cxnLst/>
              <a:rect l="l" t="t" r="r" b="b"/>
              <a:pathLst>
                <a:path w="2066" h="2066" extrusionOk="0">
                  <a:moveTo>
                    <a:pt x="1052" y="0"/>
                  </a:moveTo>
                  <a:lnTo>
                    <a:pt x="830" y="19"/>
                  </a:lnTo>
                  <a:lnTo>
                    <a:pt x="646" y="74"/>
                  </a:lnTo>
                  <a:lnTo>
                    <a:pt x="462" y="166"/>
                  </a:lnTo>
                  <a:lnTo>
                    <a:pt x="296" y="277"/>
                  </a:lnTo>
                  <a:lnTo>
                    <a:pt x="167" y="443"/>
                  </a:lnTo>
                  <a:lnTo>
                    <a:pt x="74" y="609"/>
                  </a:lnTo>
                  <a:lnTo>
                    <a:pt x="19" y="812"/>
                  </a:lnTo>
                  <a:lnTo>
                    <a:pt x="1" y="1015"/>
                  </a:lnTo>
                  <a:lnTo>
                    <a:pt x="1" y="1217"/>
                  </a:lnTo>
                  <a:lnTo>
                    <a:pt x="56" y="1420"/>
                  </a:lnTo>
                  <a:lnTo>
                    <a:pt x="148" y="1586"/>
                  </a:lnTo>
                  <a:lnTo>
                    <a:pt x="277" y="1752"/>
                  </a:lnTo>
                  <a:lnTo>
                    <a:pt x="406" y="1881"/>
                  </a:lnTo>
                  <a:lnTo>
                    <a:pt x="591" y="1973"/>
                  </a:lnTo>
                  <a:lnTo>
                    <a:pt x="775" y="2029"/>
                  </a:lnTo>
                  <a:lnTo>
                    <a:pt x="978" y="2066"/>
                  </a:lnTo>
                  <a:lnTo>
                    <a:pt x="1181" y="2047"/>
                  </a:lnTo>
                  <a:lnTo>
                    <a:pt x="1384" y="2010"/>
                  </a:lnTo>
                  <a:lnTo>
                    <a:pt x="1568" y="1918"/>
                  </a:lnTo>
                  <a:lnTo>
                    <a:pt x="1734" y="1789"/>
                  </a:lnTo>
                  <a:lnTo>
                    <a:pt x="1863" y="1641"/>
                  </a:lnTo>
                  <a:lnTo>
                    <a:pt x="1974" y="1475"/>
                  </a:lnTo>
                  <a:lnTo>
                    <a:pt x="2029" y="1291"/>
                  </a:lnTo>
                  <a:lnTo>
                    <a:pt x="2066" y="1070"/>
                  </a:lnTo>
                  <a:lnTo>
                    <a:pt x="2047" y="849"/>
                  </a:lnTo>
                  <a:lnTo>
                    <a:pt x="1992" y="664"/>
                  </a:lnTo>
                  <a:lnTo>
                    <a:pt x="1900" y="480"/>
                  </a:lnTo>
                  <a:lnTo>
                    <a:pt x="1789" y="314"/>
                  </a:lnTo>
                  <a:lnTo>
                    <a:pt x="1642" y="185"/>
                  </a:lnTo>
                  <a:lnTo>
                    <a:pt x="1457" y="93"/>
                  </a:lnTo>
                  <a:lnTo>
                    <a:pt x="1273" y="19"/>
                  </a:lnTo>
                  <a:lnTo>
                    <a:pt x="105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1" name="Google Shape;5221;p21"/>
            <p:cNvSpPr/>
            <p:nvPr/>
          </p:nvSpPr>
          <p:spPr>
            <a:xfrm>
              <a:off x="5002250" y="942900"/>
              <a:ext cx="51650" cy="51675"/>
            </a:xfrm>
            <a:custGeom>
              <a:avLst/>
              <a:gdLst/>
              <a:ahLst/>
              <a:cxnLst/>
              <a:rect l="l" t="t" r="r" b="b"/>
              <a:pathLst>
                <a:path w="2066" h="2067" extrusionOk="0">
                  <a:moveTo>
                    <a:pt x="996" y="1"/>
                  </a:moveTo>
                  <a:lnTo>
                    <a:pt x="793" y="19"/>
                  </a:lnTo>
                  <a:lnTo>
                    <a:pt x="609" y="75"/>
                  </a:lnTo>
                  <a:lnTo>
                    <a:pt x="443" y="185"/>
                  </a:lnTo>
                  <a:lnTo>
                    <a:pt x="295" y="296"/>
                  </a:lnTo>
                  <a:lnTo>
                    <a:pt x="166" y="444"/>
                  </a:lnTo>
                  <a:lnTo>
                    <a:pt x="74" y="628"/>
                  </a:lnTo>
                  <a:lnTo>
                    <a:pt x="19" y="812"/>
                  </a:lnTo>
                  <a:lnTo>
                    <a:pt x="0" y="1015"/>
                  </a:lnTo>
                  <a:lnTo>
                    <a:pt x="19" y="1218"/>
                  </a:lnTo>
                  <a:lnTo>
                    <a:pt x="74" y="1421"/>
                  </a:lnTo>
                  <a:lnTo>
                    <a:pt x="166" y="1605"/>
                  </a:lnTo>
                  <a:lnTo>
                    <a:pt x="295" y="1753"/>
                  </a:lnTo>
                  <a:lnTo>
                    <a:pt x="443" y="1882"/>
                  </a:lnTo>
                  <a:lnTo>
                    <a:pt x="627" y="1974"/>
                  </a:lnTo>
                  <a:lnTo>
                    <a:pt x="812" y="2029"/>
                  </a:lnTo>
                  <a:lnTo>
                    <a:pt x="1033" y="2066"/>
                  </a:lnTo>
                  <a:lnTo>
                    <a:pt x="1236" y="2029"/>
                  </a:lnTo>
                  <a:lnTo>
                    <a:pt x="1438" y="1974"/>
                  </a:lnTo>
                  <a:lnTo>
                    <a:pt x="1604" y="1882"/>
                  </a:lnTo>
                  <a:lnTo>
                    <a:pt x="1770" y="1753"/>
                  </a:lnTo>
                  <a:lnTo>
                    <a:pt x="1881" y="1605"/>
                  </a:lnTo>
                  <a:lnTo>
                    <a:pt x="1992" y="1421"/>
                  </a:lnTo>
                  <a:lnTo>
                    <a:pt x="2047" y="1218"/>
                  </a:lnTo>
                  <a:lnTo>
                    <a:pt x="2065" y="1015"/>
                  </a:lnTo>
                  <a:lnTo>
                    <a:pt x="2028" y="812"/>
                  </a:lnTo>
                  <a:lnTo>
                    <a:pt x="1973" y="609"/>
                  </a:lnTo>
                  <a:lnTo>
                    <a:pt x="1881" y="444"/>
                  </a:lnTo>
                  <a:lnTo>
                    <a:pt x="1752" y="278"/>
                  </a:lnTo>
                  <a:lnTo>
                    <a:pt x="1586" y="167"/>
                  </a:lnTo>
                  <a:lnTo>
                    <a:pt x="1420" y="75"/>
                  </a:lnTo>
                  <a:lnTo>
                    <a:pt x="1217" y="19"/>
                  </a:lnTo>
                  <a:lnTo>
                    <a:pt x="9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2" name="Google Shape;5222;p21"/>
            <p:cNvSpPr/>
            <p:nvPr/>
          </p:nvSpPr>
          <p:spPr>
            <a:xfrm>
              <a:off x="4819700" y="583375"/>
              <a:ext cx="51200" cy="51175"/>
            </a:xfrm>
            <a:custGeom>
              <a:avLst/>
              <a:gdLst/>
              <a:ahLst/>
              <a:cxnLst/>
              <a:rect l="l" t="t" r="r" b="b"/>
              <a:pathLst>
                <a:path w="2048" h="2047" extrusionOk="0">
                  <a:moveTo>
                    <a:pt x="867" y="0"/>
                  </a:moveTo>
                  <a:lnTo>
                    <a:pt x="665" y="56"/>
                  </a:lnTo>
                  <a:lnTo>
                    <a:pt x="480" y="148"/>
                  </a:lnTo>
                  <a:lnTo>
                    <a:pt x="333" y="277"/>
                  </a:lnTo>
                  <a:lnTo>
                    <a:pt x="185" y="424"/>
                  </a:lnTo>
                  <a:lnTo>
                    <a:pt x="93" y="590"/>
                  </a:lnTo>
                  <a:lnTo>
                    <a:pt x="19" y="793"/>
                  </a:lnTo>
                  <a:lnTo>
                    <a:pt x="1" y="904"/>
                  </a:lnTo>
                  <a:lnTo>
                    <a:pt x="1" y="996"/>
                  </a:lnTo>
                  <a:lnTo>
                    <a:pt x="19" y="1199"/>
                  </a:lnTo>
                  <a:lnTo>
                    <a:pt x="75" y="1402"/>
                  </a:lnTo>
                  <a:lnTo>
                    <a:pt x="148" y="1567"/>
                  </a:lnTo>
                  <a:lnTo>
                    <a:pt x="277" y="1733"/>
                  </a:lnTo>
                  <a:lnTo>
                    <a:pt x="425" y="1862"/>
                  </a:lnTo>
                  <a:lnTo>
                    <a:pt x="591" y="1955"/>
                  </a:lnTo>
                  <a:lnTo>
                    <a:pt x="775" y="2028"/>
                  </a:lnTo>
                  <a:lnTo>
                    <a:pt x="978" y="2047"/>
                  </a:lnTo>
                  <a:lnTo>
                    <a:pt x="1181" y="2047"/>
                  </a:lnTo>
                  <a:lnTo>
                    <a:pt x="1384" y="1992"/>
                  </a:lnTo>
                  <a:lnTo>
                    <a:pt x="1568" y="1899"/>
                  </a:lnTo>
                  <a:lnTo>
                    <a:pt x="1734" y="1770"/>
                  </a:lnTo>
                  <a:lnTo>
                    <a:pt x="1863" y="1623"/>
                  </a:lnTo>
                  <a:lnTo>
                    <a:pt x="1955" y="1457"/>
                  </a:lnTo>
                  <a:lnTo>
                    <a:pt x="2029" y="1254"/>
                  </a:lnTo>
                  <a:lnTo>
                    <a:pt x="2047" y="1162"/>
                  </a:lnTo>
                  <a:lnTo>
                    <a:pt x="2047" y="1051"/>
                  </a:lnTo>
                  <a:lnTo>
                    <a:pt x="2029" y="848"/>
                  </a:lnTo>
                  <a:lnTo>
                    <a:pt x="1974" y="646"/>
                  </a:lnTo>
                  <a:lnTo>
                    <a:pt x="1900" y="480"/>
                  </a:lnTo>
                  <a:lnTo>
                    <a:pt x="1771" y="332"/>
                  </a:lnTo>
                  <a:lnTo>
                    <a:pt x="1623" y="203"/>
                  </a:lnTo>
                  <a:lnTo>
                    <a:pt x="1457" y="92"/>
                  </a:lnTo>
                  <a:lnTo>
                    <a:pt x="1273" y="19"/>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3" name="Google Shape;5223;p21"/>
            <p:cNvSpPr/>
            <p:nvPr/>
          </p:nvSpPr>
          <p:spPr>
            <a:xfrm>
              <a:off x="4768550" y="409125"/>
              <a:ext cx="51175" cy="51650"/>
            </a:xfrm>
            <a:custGeom>
              <a:avLst/>
              <a:gdLst/>
              <a:ahLst/>
              <a:cxnLst/>
              <a:rect l="l" t="t" r="r" b="b"/>
              <a:pathLst>
                <a:path w="2047" h="2066" extrusionOk="0">
                  <a:moveTo>
                    <a:pt x="1070" y="1"/>
                  </a:moveTo>
                  <a:lnTo>
                    <a:pt x="867" y="19"/>
                  </a:lnTo>
                  <a:lnTo>
                    <a:pt x="664" y="74"/>
                  </a:lnTo>
                  <a:lnTo>
                    <a:pt x="498" y="148"/>
                  </a:lnTo>
                  <a:lnTo>
                    <a:pt x="332" y="277"/>
                  </a:lnTo>
                  <a:lnTo>
                    <a:pt x="203" y="425"/>
                  </a:lnTo>
                  <a:lnTo>
                    <a:pt x="92" y="591"/>
                  </a:lnTo>
                  <a:lnTo>
                    <a:pt x="19" y="775"/>
                  </a:lnTo>
                  <a:lnTo>
                    <a:pt x="0" y="978"/>
                  </a:lnTo>
                  <a:lnTo>
                    <a:pt x="0" y="1181"/>
                  </a:lnTo>
                  <a:lnTo>
                    <a:pt x="55" y="1365"/>
                  </a:lnTo>
                  <a:lnTo>
                    <a:pt x="129" y="1549"/>
                  </a:lnTo>
                  <a:lnTo>
                    <a:pt x="240" y="1697"/>
                  </a:lnTo>
                  <a:lnTo>
                    <a:pt x="387" y="1844"/>
                  </a:lnTo>
                  <a:lnTo>
                    <a:pt x="553" y="1955"/>
                  </a:lnTo>
                  <a:lnTo>
                    <a:pt x="738" y="2010"/>
                  </a:lnTo>
                  <a:lnTo>
                    <a:pt x="940" y="2047"/>
                  </a:lnTo>
                  <a:lnTo>
                    <a:pt x="1051" y="2066"/>
                  </a:lnTo>
                  <a:lnTo>
                    <a:pt x="1162" y="2047"/>
                  </a:lnTo>
                  <a:lnTo>
                    <a:pt x="1346" y="1992"/>
                  </a:lnTo>
                  <a:lnTo>
                    <a:pt x="1530" y="1918"/>
                  </a:lnTo>
                  <a:lnTo>
                    <a:pt x="1696" y="1789"/>
                  </a:lnTo>
                  <a:lnTo>
                    <a:pt x="1844" y="1642"/>
                  </a:lnTo>
                  <a:lnTo>
                    <a:pt x="1936" y="1457"/>
                  </a:lnTo>
                  <a:lnTo>
                    <a:pt x="2010" y="1273"/>
                  </a:lnTo>
                  <a:lnTo>
                    <a:pt x="2028" y="1162"/>
                  </a:lnTo>
                  <a:lnTo>
                    <a:pt x="2047" y="1070"/>
                  </a:lnTo>
                  <a:lnTo>
                    <a:pt x="2028" y="867"/>
                  </a:lnTo>
                  <a:lnTo>
                    <a:pt x="1973" y="664"/>
                  </a:lnTo>
                  <a:lnTo>
                    <a:pt x="1881" y="498"/>
                  </a:lnTo>
                  <a:lnTo>
                    <a:pt x="1770" y="332"/>
                  </a:lnTo>
                  <a:lnTo>
                    <a:pt x="1623" y="203"/>
                  </a:lnTo>
                  <a:lnTo>
                    <a:pt x="1457" y="111"/>
                  </a:lnTo>
                  <a:lnTo>
                    <a:pt x="1254" y="37"/>
                  </a:lnTo>
                  <a:lnTo>
                    <a:pt x="10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4" name="Google Shape;5224;p21"/>
            <p:cNvSpPr/>
            <p:nvPr/>
          </p:nvSpPr>
          <p:spPr>
            <a:xfrm>
              <a:off x="5133625" y="1128225"/>
              <a:ext cx="51175" cy="51650"/>
            </a:xfrm>
            <a:custGeom>
              <a:avLst/>
              <a:gdLst/>
              <a:ahLst/>
              <a:cxnLst/>
              <a:rect l="l" t="t" r="r" b="b"/>
              <a:pathLst>
                <a:path w="2047" h="2066" extrusionOk="0">
                  <a:moveTo>
                    <a:pt x="1033" y="0"/>
                  </a:moveTo>
                  <a:lnTo>
                    <a:pt x="830" y="19"/>
                  </a:lnTo>
                  <a:lnTo>
                    <a:pt x="645" y="74"/>
                  </a:lnTo>
                  <a:lnTo>
                    <a:pt x="461" y="166"/>
                  </a:lnTo>
                  <a:lnTo>
                    <a:pt x="314" y="295"/>
                  </a:lnTo>
                  <a:lnTo>
                    <a:pt x="185" y="443"/>
                  </a:lnTo>
                  <a:lnTo>
                    <a:pt x="92" y="609"/>
                  </a:lnTo>
                  <a:lnTo>
                    <a:pt x="19" y="793"/>
                  </a:lnTo>
                  <a:lnTo>
                    <a:pt x="0" y="996"/>
                  </a:lnTo>
                  <a:lnTo>
                    <a:pt x="0" y="1106"/>
                  </a:lnTo>
                  <a:lnTo>
                    <a:pt x="19" y="1217"/>
                  </a:lnTo>
                  <a:lnTo>
                    <a:pt x="74" y="1401"/>
                  </a:lnTo>
                  <a:lnTo>
                    <a:pt x="166" y="1586"/>
                  </a:lnTo>
                  <a:lnTo>
                    <a:pt x="277" y="1752"/>
                  </a:lnTo>
                  <a:lnTo>
                    <a:pt x="443" y="1881"/>
                  </a:lnTo>
                  <a:lnTo>
                    <a:pt x="609" y="1973"/>
                  </a:lnTo>
                  <a:lnTo>
                    <a:pt x="811" y="2047"/>
                  </a:lnTo>
                  <a:lnTo>
                    <a:pt x="904" y="2065"/>
                  </a:lnTo>
                  <a:lnTo>
                    <a:pt x="1014" y="2065"/>
                  </a:lnTo>
                  <a:lnTo>
                    <a:pt x="1217" y="2047"/>
                  </a:lnTo>
                  <a:lnTo>
                    <a:pt x="1420" y="1991"/>
                  </a:lnTo>
                  <a:lnTo>
                    <a:pt x="1586" y="1899"/>
                  </a:lnTo>
                  <a:lnTo>
                    <a:pt x="1733" y="1770"/>
                  </a:lnTo>
                  <a:lnTo>
                    <a:pt x="1862" y="1623"/>
                  </a:lnTo>
                  <a:lnTo>
                    <a:pt x="1955" y="1457"/>
                  </a:lnTo>
                  <a:lnTo>
                    <a:pt x="2028" y="1272"/>
                  </a:lnTo>
                  <a:lnTo>
                    <a:pt x="2047" y="1070"/>
                  </a:lnTo>
                  <a:lnTo>
                    <a:pt x="2047" y="959"/>
                  </a:lnTo>
                  <a:lnTo>
                    <a:pt x="2028" y="848"/>
                  </a:lnTo>
                  <a:lnTo>
                    <a:pt x="1973" y="664"/>
                  </a:lnTo>
                  <a:lnTo>
                    <a:pt x="1881" y="480"/>
                  </a:lnTo>
                  <a:lnTo>
                    <a:pt x="1770" y="314"/>
                  </a:lnTo>
                  <a:lnTo>
                    <a:pt x="1604" y="185"/>
                  </a:lnTo>
                  <a:lnTo>
                    <a:pt x="1438" y="92"/>
                  </a:lnTo>
                  <a:lnTo>
                    <a:pt x="1235" y="37"/>
                  </a:lnTo>
                  <a:lnTo>
                    <a:pt x="1143"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5" name="Google Shape;5225;p21"/>
            <p:cNvSpPr/>
            <p:nvPr/>
          </p:nvSpPr>
          <p:spPr>
            <a:xfrm>
              <a:off x="5487625" y="1436600"/>
              <a:ext cx="51200" cy="51175"/>
            </a:xfrm>
            <a:custGeom>
              <a:avLst/>
              <a:gdLst/>
              <a:ahLst/>
              <a:cxnLst/>
              <a:rect l="l" t="t" r="r" b="b"/>
              <a:pathLst>
                <a:path w="2048" h="2047" extrusionOk="0">
                  <a:moveTo>
                    <a:pt x="1070" y="0"/>
                  </a:moveTo>
                  <a:lnTo>
                    <a:pt x="867" y="19"/>
                  </a:lnTo>
                  <a:lnTo>
                    <a:pt x="683" y="56"/>
                  </a:lnTo>
                  <a:lnTo>
                    <a:pt x="498" y="148"/>
                  </a:lnTo>
                  <a:lnTo>
                    <a:pt x="351" y="258"/>
                  </a:lnTo>
                  <a:lnTo>
                    <a:pt x="203" y="406"/>
                  </a:lnTo>
                  <a:lnTo>
                    <a:pt x="111" y="572"/>
                  </a:lnTo>
                  <a:lnTo>
                    <a:pt x="37" y="756"/>
                  </a:lnTo>
                  <a:lnTo>
                    <a:pt x="1" y="959"/>
                  </a:lnTo>
                  <a:lnTo>
                    <a:pt x="1" y="1070"/>
                  </a:lnTo>
                  <a:lnTo>
                    <a:pt x="1" y="1162"/>
                  </a:lnTo>
                  <a:lnTo>
                    <a:pt x="56" y="1365"/>
                  </a:lnTo>
                  <a:lnTo>
                    <a:pt x="148" y="1549"/>
                  </a:lnTo>
                  <a:lnTo>
                    <a:pt x="259" y="1715"/>
                  </a:lnTo>
                  <a:lnTo>
                    <a:pt x="406" y="1844"/>
                  </a:lnTo>
                  <a:lnTo>
                    <a:pt x="591" y="1955"/>
                  </a:lnTo>
                  <a:lnTo>
                    <a:pt x="775" y="2028"/>
                  </a:lnTo>
                  <a:lnTo>
                    <a:pt x="886" y="2047"/>
                  </a:lnTo>
                  <a:lnTo>
                    <a:pt x="1199" y="2047"/>
                  </a:lnTo>
                  <a:lnTo>
                    <a:pt x="1383" y="1992"/>
                  </a:lnTo>
                  <a:lnTo>
                    <a:pt x="1549" y="1899"/>
                  </a:lnTo>
                  <a:lnTo>
                    <a:pt x="1715" y="1770"/>
                  </a:lnTo>
                  <a:lnTo>
                    <a:pt x="1844" y="1623"/>
                  </a:lnTo>
                  <a:lnTo>
                    <a:pt x="1955" y="1457"/>
                  </a:lnTo>
                  <a:lnTo>
                    <a:pt x="2010" y="1273"/>
                  </a:lnTo>
                  <a:lnTo>
                    <a:pt x="2047" y="1070"/>
                  </a:lnTo>
                  <a:lnTo>
                    <a:pt x="2029" y="867"/>
                  </a:lnTo>
                  <a:lnTo>
                    <a:pt x="1973" y="683"/>
                  </a:lnTo>
                  <a:lnTo>
                    <a:pt x="1900" y="498"/>
                  </a:lnTo>
                  <a:lnTo>
                    <a:pt x="1771" y="351"/>
                  </a:lnTo>
                  <a:lnTo>
                    <a:pt x="1642" y="203"/>
                  </a:lnTo>
                  <a:lnTo>
                    <a:pt x="1457" y="111"/>
                  </a:lnTo>
                  <a:lnTo>
                    <a:pt x="1273" y="37"/>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6" name="Google Shape;5226;p21"/>
            <p:cNvSpPr/>
            <p:nvPr/>
          </p:nvSpPr>
          <p:spPr>
            <a:xfrm>
              <a:off x="4871325" y="754850"/>
              <a:ext cx="50750" cy="50725"/>
            </a:xfrm>
            <a:custGeom>
              <a:avLst/>
              <a:gdLst/>
              <a:ahLst/>
              <a:cxnLst/>
              <a:rect l="l" t="t" r="r" b="b"/>
              <a:pathLst>
                <a:path w="2030" h="2029" extrusionOk="0">
                  <a:moveTo>
                    <a:pt x="1015" y="0"/>
                  </a:moveTo>
                  <a:lnTo>
                    <a:pt x="812" y="19"/>
                  </a:lnTo>
                  <a:lnTo>
                    <a:pt x="628" y="74"/>
                  </a:lnTo>
                  <a:lnTo>
                    <a:pt x="462" y="166"/>
                  </a:lnTo>
                  <a:lnTo>
                    <a:pt x="314" y="295"/>
                  </a:lnTo>
                  <a:lnTo>
                    <a:pt x="204" y="443"/>
                  </a:lnTo>
                  <a:lnTo>
                    <a:pt x="93" y="609"/>
                  </a:lnTo>
                  <a:lnTo>
                    <a:pt x="38" y="775"/>
                  </a:lnTo>
                  <a:lnTo>
                    <a:pt x="1" y="977"/>
                  </a:lnTo>
                  <a:lnTo>
                    <a:pt x="1" y="1070"/>
                  </a:lnTo>
                  <a:lnTo>
                    <a:pt x="19" y="1180"/>
                  </a:lnTo>
                  <a:lnTo>
                    <a:pt x="75" y="1365"/>
                  </a:lnTo>
                  <a:lnTo>
                    <a:pt x="167" y="1549"/>
                  </a:lnTo>
                  <a:lnTo>
                    <a:pt x="277" y="1697"/>
                  </a:lnTo>
                  <a:lnTo>
                    <a:pt x="425" y="1826"/>
                  </a:lnTo>
                  <a:lnTo>
                    <a:pt x="609" y="1936"/>
                  </a:lnTo>
                  <a:lnTo>
                    <a:pt x="794" y="1992"/>
                  </a:lnTo>
                  <a:lnTo>
                    <a:pt x="996" y="2028"/>
                  </a:lnTo>
                  <a:lnTo>
                    <a:pt x="1089" y="2028"/>
                  </a:lnTo>
                  <a:lnTo>
                    <a:pt x="1181" y="2010"/>
                  </a:lnTo>
                  <a:lnTo>
                    <a:pt x="1384" y="1955"/>
                  </a:lnTo>
                  <a:lnTo>
                    <a:pt x="1550" y="1862"/>
                  </a:lnTo>
                  <a:lnTo>
                    <a:pt x="1716" y="1733"/>
                  </a:lnTo>
                  <a:lnTo>
                    <a:pt x="1845" y="1586"/>
                  </a:lnTo>
                  <a:lnTo>
                    <a:pt x="1937" y="1420"/>
                  </a:lnTo>
                  <a:lnTo>
                    <a:pt x="1992" y="1236"/>
                  </a:lnTo>
                  <a:lnTo>
                    <a:pt x="2029" y="1033"/>
                  </a:lnTo>
                  <a:lnTo>
                    <a:pt x="2029" y="922"/>
                  </a:lnTo>
                  <a:lnTo>
                    <a:pt x="2011" y="830"/>
                  </a:lnTo>
                  <a:lnTo>
                    <a:pt x="1955" y="646"/>
                  </a:lnTo>
                  <a:lnTo>
                    <a:pt x="1845" y="461"/>
                  </a:lnTo>
                  <a:lnTo>
                    <a:pt x="1734" y="314"/>
                  </a:lnTo>
                  <a:lnTo>
                    <a:pt x="1568" y="185"/>
                  </a:lnTo>
                  <a:lnTo>
                    <a:pt x="1402" y="92"/>
                  </a:lnTo>
                  <a:lnTo>
                    <a:pt x="1218"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7" name="Google Shape;5227;p21"/>
            <p:cNvSpPr/>
            <p:nvPr/>
          </p:nvSpPr>
          <p:spPr>
            <a:xfrm>
              <a:off x="5199525" y="1223175"/>
              <a:ext cx="50725" cy="50275"/>
            </a:xfrm>
            <a:custGeom>
              <a:avLst/>
              <a:gdLst/>
              <a:ahLst/>
              <a:cxnLst/>
              <a:rect l="l" t="t" r="r" b="b"/>
              <a:pathLst>
                <a:path w="2029" h="2011" extrusionOk="0">
                  <a:moveTo>
                    <a:pt x="1033" y="0"/>
                  </a:moveTo>
                  <a:lnTo>
                    <a:pt x="830" y="19"/>
                  </a:lnTo>
                  <a:lnTo>
                    <a:pt x="628" y="74"/>
                  </a:lnTo>
                  <a:lnTo>
                    <a:pt x="462" y="166"/>
                  </a:lnTo>
                  <a:lnTo>
                    <a:pt x="314" y="295"/>
                  </a:lnTo>
                  <a:lnTo>
                    <a:pt x="185" y="443"/>
                  </a:lnTo>
                  <a:lnTo>
                    <a:pt x="93" y="609"/>
                  </a:lnTo>
                  <a:lnTo>
                    <a:pt x="19" y="812"/>
                  </a:lnTo>
                  <a:lnTo>
                    <a:pt x="1" y="1015"/>
                  </a:lnTo>
                  <a:lnTo>
                    <a:pt x="19" y="1199"/>
                  </a:lnTo>
                  <a:lnTo>
                    <a:pt x="93" y="1402"/>
                  </a:lnTo>
                  <a:lnTo>
                    <a:pt x="185" y="1568"/>
                  </a:lnTo>
                  <a:lnTo>
                    <a:pt x="314" y="1715"/>
                  </a:lnTo>
                  <a:lnTo>
                    <a:pt x="462" y="1844"/>
                  </a:lnTo>
                  <a:lnTo>
                    <a:pt x="646" y="1936"/>
                  </a:lnTo>
                  <a:lnTo>
                    <a:pt x="830" y="1992"/>
                  </a:lnTo>
                  <a:lnTo>
                    <a:pt x="1033" y="2010"/>
                  </a:lnTo>
                  <a:lnTo>
                    <a:pt x="1236" y="1992"/>
                  </a:lnTo>
                  <a:lnTo>
                    <a:pt x="1421" y="1918"/>
                  </a:lnTo>
                  <a:lnTo>
                    <a:pt x="1586" y="1826"/>
                  </a:lnTo>
                  <a:lnTo>
                    <a:pt x="1734" y="1697"/>
                  </a:lnTo>
                  <a:lnTo>
                    <a:pt x="1863" y="1531"/>
                  </a:lnTo>
                  <a:lnTo>
                    <a:pt x="1955" y="1365"/>
                  </a:lnTo>
                  <a:lnTo>
                    <a:pt x="2011" y="1180"/>
                  </a:lnTo>
                  <a:lnTo>
                    <a:pt x="2029" y="1070"/>
                  </a:lnTo>
                  <a:lnTo>
                    <a:pt x="2029" y="978"/>
                  </a:lnTo>
                  <a:lnTo>
                    <a:pt x="1992" y="775"/>
                  </a:lnTo>
                  <a:lnTo>
                    <a:pt x="1937" y="590"/>
                  </a:lnTo>
                  <a:lnTo>
                    <a:pt x="1845" y="424"/>
                  </a:lnTo>
                  <a:lnTo>
                    <a:pt x="1716" y="295"/>
                  </a:lnTo>
                  <a:lnTo>
                    <a:pt x="1568" y="166"/>
                  </a:lnTo>
                  <a:lnTo>
                    <a:pt x="1402" y="74"/>
                  </a:lnTo>
                  <a:lnTo>
                    <a:pt x="1218"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8" name="Google Shape;5228;p21"/>
            <p:cNvSpPr/>
            <p:nvPr/>
          </p:nvSpPr>
          <p:spPr>
            <a:xfrm>
              <a:off x="5633750" y="1545850"/>
              <a:ext cx="49800" cy="49800"/>
            </a:xfrm>
            <a:custGeom>
              <a:avLst/>
              <a:gdLst/>
              <a:ahLst/>
              <a:cxnLst/>
              <a:rect l="l" t="t" r="r" b="b"/>
              <a:pathLst>
                <a:path w="1992" h="1992" extrusionOk="0">
                  <a:moveTo>
                    <a:pt x="941" y="0"/>
                  </a:moveTo>
                  <a:lnTo>
                    <a:pt x="830" y="19"/>
                  </a:lnTo>
                  <a:lnTo>
                    <a:pt x="646" y="74"/>
                  </a:lnTo>
                  <a:lnTo>
                    <a:pt x="480" y="148"/>
                  </a:lnTo>
                  <a:lnTo>
                    <a:pt x="314" y="277"/>
                  </a:lnTo>
                  <a:lnTo>
                    <a:pt x="185" y="424"/>
                  </a:lnTo>
                  <a:lnTo>
                    <a:pt x="93" y="609"/>
                  </a:lnTo>
                  <a:lnTo>
                    <a:pt x="19" y="793"/>
                  </a:lnTo>
                  <a:lnTo>
                    <a:pt x="1" y="885"/>
                  </a:lnTo>
                  <a:lnTo>
                    <a:pt x="1" y="977"/>
                  </a:lnTo>
                  <a:lnTo>
                    <a:pt x="19" y="1180"/>
                  </a:lnTo>
                  <a:lnTo>
                    <a:pt x="74" y="1365"/>
                  </a:lnTo>
                  <a:lnTo>
                    <a:pt x="166" y="1531"/>
                  </a:lnTo>
                  <a:lnTo>
                    <a:pt x="277" y="1678"/>
                  </a:lnTo>
                  <a:lnTo>
                    <a:pt x="425" y="1807"/>
                  </a:lnTo>
                  <a:lnTo>
                    <a:pt x="591" y="1899"/>
                  </a:lnTo>
                  <a:lnTo>
                    <a:pt x="775" y="1973"/>
                  </a:lnTo>
                  <a:lnTo>
                    <a:pt x="959" y="1991"/>
                  </a:lnTo>
                  <a:lnTo>
                    <a:pt x="1051" y="1991"/>
                  </a:lnTo>
                  <a:lnTo>
                    <a:pt x="1162" y="1973"/>
                  </a:lnTo>
                  <a:lnTo>
                    <a:pt x="1346" y="1918"/>
                  </a:lnTo>
                  <a:lnTo>
                    <a:pt x="1512" y="1844"/>
                  </a:lnTo>
                  <a:lnTo>
                    <a:pt x="1678" y="1715"/>
                  </a:lnTo>
                  <a:lnTo>
                    <a:pt x="1807" y="1567"/>
                  </a:lnTo>
                  <a:lnTo>
                    <a:pt x="1900" y="1383"/>
                  </a:lnTo>
                  <a:lnTo>
                    <a:pt x="1973" y="1199"/>
                  </a:lnTo>
                  <a:lnTo>
                    <a:pt x="1992" y="1106"/>
                  </a:lnTo>
                  <a:lnTo>
                    <a:pt x="1992" y="1014"/>
                  </a:lnTo>
                  <a:lnTo>
                    <a:pt x="1973" y="811"/>
                  </a:lnTo>
                  <a:lnTo>
                    <a:pt x="1918" y="627"/>
                  </a:lnTo>
                  <a:lnTo>
                    <a:pt x="1826" y="461"/>
                  </a:lnTo>
                  <a:lnTo>
                    <a:pt x="1715" y="314"/>
                  </a:lnTo>
                  <a:lnTo>
                    <a:pt x="1568" y="185"/>
                  </a:lnTo>
                  <a:lnTo>
                    <a:pt x="1402" y="92"/>
                  </a:lnTo>
                  <a:lnTo>
                    <a:pt x="1217"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9" name="Google Shape;5229;p21"/>
            <p:cNvSpPr/>
            <p:nvPr/>
          </p:nvSpPr>
          <p:spPr>
            <a:xfrm>
              <a:off x="4717825" y="238125"/>
              <a:ext cx="49350" cy="47500"/>
            </a:xfrm>
            <a:custGeom>
              <a:avLst/>
              <a:gdLst/>
              <a:ahLst/>
              <a:cxnLst/>
              <a:rect l="l" t="t" r="r" b="b"/>
              <a:pathLst>
                <a:path w="1974" h="1900" extrusionOk="0">
                  <a:moveTo>
                    <a:pt x="609" y="0"/>
                  </a:moveTo>
                  <a:lnTo>
                    <a:pt x="480" y="74"/>
                  </a:lnTo>
                  <a:lnTo>
                    <a:pt x="370" y="148"/>
                  </a:lnTo>
                  <a:lnTo>
                    <a:pt x="277" y="240"/>
                  </a:lnTo>
                  <a:lnTo>
                    <a:pt x="185" y="350"/>
                  </a:lnTo>
                  <a:lnTo>
                    <a:pt x="112" y="461"/>
                  </a:lnTo>
                  <a:lnTo>
                    <a:pt x="56" y="590"/>
                  </a:lnTo>
                  <a:lnTo>
                    <a:pt x="19" y="738"/>
                  </a:lnTo>
                  <a:lnTo>
                    <a:pt x="1" y="867"/>
                  </a:lnTo>
                  <a:lnTo>
                    <a:pt x="1" y="977"/>
                  </a:lnTo>
                  <a:lnTo>
                    <a:pt x="19" y="1069"/>
                  </a:lnTo>
                  <a:lnTo>
                    <a:pt x="75" y="1272"/>
                  </a:lnTo>
                  <a:lnTo>
                    <a:pt x="167" y="1438"/>
                  </a:lnTo>
                  <a:lnTo>
                    <a:pt x="296" y="1586"/>
                  </a:lnTo>
                  <a:lnTo>
                    <a:pt x="443" y="1715"/>
                  </a:lnTo>
                  <a:lnTo>
                    <a:pt x="609" y="1825"/>
                  </a:lnTo>
                  <a:lnTo>
                    <a:pt x="794" y="1881"/>
                  </a:lnTo>
                  <a:lnTo>
                    <a:pt x="904" y="1899"/>
                  </a:lnTo>
                  <a:lnTo>
                    <a:pt x="997" y="1899"/>
                  </a:lnTo>
                  <a:lnTo>
                    <a:pt x="1199" y="1881"/>
                  </a:lnTo>
                  <a:lnTo>
                    <a:pt x="1365" y="1825"/>
                  </a:lnTo>
                  <a:lnTo>
                    <a:pt x="1531" y="1715"/>
                  </a:lnTo>
                  <a:lnTo>
                    <a:pt x="1679" y="1604"/>
                  </a:lnTo>
                  <a:lnTo>
                    <a:pt x="1808" y="1457"/>
                  </a:lnTo>
                  <a:lnTo>
                    <a:pt x="1900" y="1291"/>
                  </a:lnTo>
                  <a:lnTo>
                    <a:pt x="1955" y="1106"/>
                  </a:lnTo>
                  <a:lnTo>
                    <a:pt x="1974" y="922"/>
                  </a:lnTo>
                  <a:lnTo>
                    <a:pt x="1974" y="774"/>
                  </a:lnTo>
                  <a:lnTo>
                    <a:pt x="1937" y="627"/>
                  </a:lnTo>
                  <a:lnTo>
                    <a:pt x="1882" y="498"/>
                  </a:lnTo>
                  <a:lnTo>
                    <a:pt x="1808" y="369"/>
                  </a:lnTo>
                  <a:lnTo>
                    <a:pt x="1716" y="258"/>
                  </a:lnTo>
                  <a:lnTo>
                    <a:pt x="1623" y="148"/>
                  </a:lnTo>
                  <a:lnTo>
                    <a:pt x="1494" y="74"/>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0" name="Google Shape;5230;p21"/>
            <p:cNvSpPr/>
            <p:nvPr/>
          </p:nvSpPr>
          <p:spPr>
            <a:xfrm>
              <a:off x="4755625" y="490725"/>
              <a:ext cx="48425" cy="48425"/>
            </a:xfrm>
            <a:custGeom>
              <a:avLst/>
              <a:gdLst/>
              <a:ahLst/>
              <a:cxnLst/>
              <a:rect l="l" t="t" r="r" b="b"/>
              <a:pathLst>
                <a:path w="1937" h="1937" extrusionOk="0">
                  <a:moveTo>
                    <a:pt x="941" y="0"/>
                  </a:moveTo>
                  <a:lnTo>
                    <a:pt x="738" y="19"/>
                  </a:lnTo>
                  <a:lnTo>
                    <a:pt x="554" y="92"/>
                  </a:lnTo>
                  <a:lnTo>
                    <a:pt x="388" y="185"/>
                  </a:lnTo>
                  <a:lnTo>
                    <a:pt x="259" y="295"/>
                  </a:lnTo>
                  <a:lnTo>
                    <a:pt x="130" y="461"/>
                  </a:lnTo>
                  <a:lnTo>
                    <a:pt x="56" y="627"/>
                  </a:lnTo>
                  <a:lnTo>
                    <a:pt x="1" y="811"/>
                  </a:lnTo>
                  <a:lnTo>
                    <a:pt x="1" y="1014"/>
                  </a:lnTo>
                  <a:lnTo>
                    <a:pt x="19" y="1199"/>
                  </a:lnTo>
                  <a:lnTo>
                    <a:pt x="75" y="1365"/>
                  </a:lnTo>
                  <a:lnTo>
                    <a:pt x="167" y="1530"/>
                  </a:lnTo>
                  <a:lnTo>
                    <a:pt x="296" y="1660"/>
                  </a:lnTo>
                  <a:lnTo>
                    <a:pt x="425" y="1770"/>
                  </a:lnTo>
                  <a:lnTo>
                    <a:pt x="591" y="1862"/>
                  </a:lnTo>
                  <a:lnTo>
                    <a:pt x="775" y="1918"/>
                  </a:lnTo>
                  <a:lnTo>
                    <a:pt x="960" y="1936"/>
                  </a:lnTo>
                  <a:lnTo>
                    <a:pt x="1162" y="1918"/>
                  </a:lnTo>
                  <a:lnTo>
                    <a:pt x="1347" y="1862"/>
                  </a:lnTo>
                  <a:lnTo>
                    <a:pt x="1513" y="1770"/>
                  </a:lnTo>
                  <a:lnTo>
                    <a:pt x="1660" y="1641"/>
                  </a:lnTo>
                  <a:lnTo>
                    <a:pt x="1771" y="1494"/>
                  </a:lnTo>
                  <a:lnTo>
                    <a:pt x="1863" y="1328"/>
                  </a:lnTo>
                  <a:lnTo>
                    <a:pt x="1918" y="1143"/>
                  </a:lnTo>
                  <a:lnTo>
                    <a:pt x="1937" y="959"/>
                  </a:lnTo>
                  <a:lnTo>
                    <a:pt x="1900" y="756"/>
                  </a:lnTo>
                  <a:lnTo>
                    <a:pt x="1845" y="572"/>
                  </a:lnTo>
                  <a:lnTo>
                    <a:pt x="1752" y="406"/>
                  </a:lnTo>
                  <a:lnTo>
                    <a:pt x="1642" y="258"/>
                  </a:lnTo>
                  <a:lnTo>
                    <a:pt x="1494" y="148"/>
                  </a:lnTo>
                  <a:lnTo>
                    <a:pt x="1310" y="55"/>
                  </a:lnTo>
                  <a:lnTo>
                    <a:pt x="1126"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1" name="Google Shape;5231;p21"/>
            <p:cNvSpPr/>
            <p:nvPr/>
          </p:nvSpPr>
          <p:spPr>
            <a:xfrm>
              <a:off x="5412025" y="1426450"/>
              <a:ext cx="48425" cy="48900"/>
            </a:xfrm>
            <a:custGeom>
              <a:avLst/>
              <a:gdLst/>
              <a:ahLst/>
              <a:cxnLst/>
              <a:rect l="l" t="t" r="r" b="b"/>
              <a:pathLst>
                <a:path w="1937" h="1956" extrusionOk="0">
                  <a:moveTo>
                    <a:pt x="960" y="1"/>
                  </a:moveTo>
                  <a:lnTo>
                    <a:pt x="775" y="19"/>
                  </a:lnTo>
                  <a:lnTo>
                    <a:pt x="591" y="74"/>
                  </a:lnTo>
                  <a:lnTo>
                    <a:pt x="425" y="167"/>
                  </a:lnTo>
                  <a:lnTo>
                    <a:pt x="296" y="277"/>
                  </a:lnTo>
                  <a:lnTo>
                    <a:pt x="167" y="425"/>
                  </a:lnTo>
                  <a:lnTo>
                    <a:pt x="75" y="572"/>
                  </a:lnTo>
                  <a:lnTo>
                    <a:pt x="19" y="757"/>
                  </a:lnTo>
                  <a:lnTo>
                    <a:pt x="1" y="941"/>
                  </a:lnTo>
                  <a:lnTo>
                    <a:pt x="1" y="1144"/>
                  </a:lnTo>
                  <a:lnTo>
                    <a:pt x="56" y="1328"/>
                  </a:lnTo>
                  <a:lnTo>
                    <a:pt x="130" y="1494"/>
                  </a:lnTo>
                  <a:lnTo>
                    <a:pt x="259" y="1642"/>
                  </a:lnTo>
                  <a:lnTo>
                    <a:pt x="388" y="1771"/>
                  </a:lnTo>
                  <a:lnTo>
                    <a:pt x="554" y="1863"/>
                  </a:lnTo>
                  <a:lnTo>
                    <a:pt x="738" y="1918"/>
                  </a:lnTo>
                  <a:lnTo>
                    <a:pt x="941" y="1955"/>
                  </a:lnTo>
                  <a:lnTo>
                    <a:pt x="1125" y="1937"/>
                  </a:lnTo>
                  <a:lnTo>
                    <a:pt x="1310" y="1881"/>
                  </a:lnTo>
                  <a:lnTo>
                    <a:pt x="1494" y="1789"/>
                  </a:lnTo>
                  <a:lnTo>
                    <a:pt x="1642" y="1679"/>
                  </a:lnTo>
                  <a:lnTo>
                    <a:pt x="1752" y="1531"/>
                  </a:lnTo>
                  <a:lnTo>
                    <a:pt x="1845" y="1365"/>
                  </a:lnTo>
                  <a:lnTo>
                    <a:pt x="1900" y="1181"/>
                  </a:lnTo>
                  <a:lnTo>
                    <a:pt x="1937" y="996"/>
                  </a:lnTo>
                  <a:lnTo>
                    <a:pt x="1918" y="793"/>
                  </a:lnTo>
                  <a:lnTo>
                    <a:pt x="1863" y="609"/>
                  </a:lnTo>
                  <a:lnTo>
                    <a:pt x="1771" y="443"/>
                  </a:lnTo>
                  <a:lnTo>
                    <a:pt x="1642" y="296"/>
                  </a:lnTo>
                  <a:lnTo>
                    <a:pt x="1513" y="167"/>
                  </a:lnTo>
                  <a:lnTo>
                    <a:pt x="1347" y="93"/>
                  </a:lnTo>
                  <a:lnTo>
                    <a:pt x="1162" y="19"/>
                  </a:lnTo>
                  <a:lnTo>
                    <a:pt x="9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2" name="Google Shape;5232;p21"/>
            <p:cNvSpPr/>
            <p:nvPr/>
          </p:nvSpPr>
          <p:spPr>
            <a:xfrm>
              <a:off x="5266375" y="1318600"/>
              <a:ext cx="47950" cy="47950"/>
            </a:xfrm>
            <a:custGeom>
              <a:avLst/>
              <a:gdLst/>
              <a:ahLst/>
              <a:cxnLst/>
              <a:rect l="l" t="t" r="r" b="b"/>
              <a:pathLst>
                <a:path w="1918" h="1918" extrusionOk="0">
                  <a:moveTo>
                    <a:pt x="922" y="0"/>
                  </a:moveTo>
                  <a:lnTo>
                    <a:pt x="738" y="19"/>
                  </a:lnTo>
                  <a:lnTo>
                    <a:pt x="553" y="92"/>
                  </a:lnTo>
                  <a:lnTo>
                    <a:pt x="406" y="184"/>
                  </a:lnTo>
                  <a:lnTo>
                    <a:pt x="258" y="295"/>
                  </a:lnTo>
                  <a:lnTo>
                    <a:pt x="148" y="443"/>
                  </a:lnTo>
                  <a:lnTo>
                    <a:pt x="74" y="609"/>
                  </a:lnTo>
                  <a:lnTo>
                    <a:pt x="19" y="775"/>
                  </a:lnTo>
                  <a:lnTo>
                    <a:pt x="0" y="977"/>
                  </a:lnTo>
                  <a:lnTo>
                    <a:pt x="37" y="1162"/>
                  </a:lnTo>
                  <a:lnTo>
                    <a:pt x="92" y="1346"/>
                  </a:lnTo>
                  <a:lnTo>
                    <a:pt x="166" y="1494"/>
                  </a:lnTo>
                  <a:lnTo>
                    <a:pt x="295" y="1641"/>
                  </a:lnTo>
                  <a:lnTo>
                    <a:pt x="424" y="1752"/>
                  </a:lnTo>
                  <a:lnTo>
                    <a:pt x="590" y="1844"/>
                  </a:lnTo>
                  <a:lnTo>
                    <a:pt x="756" y="1881"/>
                  </a:lnTo>
                  <a:lnTo>
                    <a:pt x="959" y="1918"/>
                  </a:lnTo>
                  <a:lnTo>
                    <a:pt x="1162" y="1899"/>
                  </a:lnTo>
                  <a:lnTo>
                    <a:pt x="1346" y="1844"/>
                  </a:lnTo>
                  <a:lnTo>
                    <a:pt x="1512" y="1752"/>
                  </a:lnTo>
                  <a:lnTo>
                    <a:pt x="1641" y="1623"/>
                  </a:lnTo>
                  <a:lnTo>
                    <a:pt x="1770" y="1494"/>
                  </a:lnTo>
                  <a:lnTo>
                    <a:pt x="1844" y="1328"/>
                  </a:lnTo>
                  <a:lnTo>
                    <a:pt x="1899" y="1143"/>
                  </a:lnTo>
                  <a:lnTo>
                    <a:pt x="1918" y="940"/>
                  </a:lnTo>
                  <a:lnTo>
                    <a:pt x="1899" y="738"/>
                  </a:lnTo>
                  <a:lnTo>
                    <a:pt x="1844" y="553"/>
                  </a:lnTo>
                  <a:lnTo>
                    <a:pt x="1752" y="387"/>
                  </a:lnTo>
                  <a:lnTo>
                    <a:pt x="1623" y="258"/>
                  </a:lnTo>
                  <a:lnTo>
                    <a:pt x="1475" y="129"/>
                  </a:lnTo>
                  <a:lnTo>
                    <a:pt x="1309" y="55"/>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3" name="Google Shape;5233;p21"/>
            <p:cNvSpPr/>
            <p:nvPr/>
          </p:nvSpPr>
          <p:spPr>
            <a:xfrm>
              <a:off x="5555400" y="1532925"/>
              <a:ext cx="47025" cy="47050"/>
            </a:xfrm>
            <a:custGeom>
              <a:avLst/>
              <a:gdLst/>
              <a:ahLst/>
              <a:cxnLst/>
              <a:rect l="l" t="t" r="r" b="b"/>
              <a:pathLst>
                <a:path w="1881" h="1882" extrusionOk="0">
                  <a:moveTo>
                    <a:pt x="940" y="1"/>
                  </a:moveTo>
                  <a:lnTo>
                    <a:pt x="738" y="19"/>
                  </a:lnTo>
                  <a:lnTo>
                    <a:pt x="572" y="75"/>
                  </a:lnTo>
                  <a:lnTo>
                    <a:pt x="406" y="148"/>
                  </a:lnTo>
                  <a:lnTo>
                    <a:pt x="277" y="259"/>
                  </a:lnTo>
                  <a:lnTo>
                    <a:pt x="148" y="407"/>
                  </a:lnTo>
                  <a:lnTo>
                    <a:pt x="74" y="554"/>
                  </a:lnTo>
                  <a:lnTo>
                    <a:pt x="18" y="738"/>
                  </a:lnTo>
                  <a:lnTo>
                    <a:pt x="0" y="923"/>
                  </a:lnTo>
                  <a:lnTo>
                    <a:pt x="0" y="1126"/>
                  </a:lnTo>
                  <a:lnTo>
                    <a:pt x="55" y="1292"/>
                  </a:lnTo>
                  <a:lnTo>
                    <a:pt x="148" y="1457"/>
                  </a:lnTo>
                  <a:lnTo>
                    <a:pt x="240" y="1605"/>
                  </a:lnTo>
                  <a:lnTo>
                    <a:pt x="387" y="1716"/>
                  </a:lnTo>
                  <a:lnTo>
                    <a:pt x="535" y="1808"/>
                  </a:lnTo>
                  <a:lnTo>
                    <a:pt x="719" y="1863"/>
                  </a:lnTo>
                  <a:lnTo>
                    <a:pt x="903" y="1882"/>
                  </a:lnTo>
                  <a:lnTo>
                    <a:pt x="1106" y="1863"/>
                  </a:lnTo>
                  <a:lnTo>
                    <a:pt x="1291" y="1826"/>
                  </a:lnTo>
                  <a:lnTo>
                    <a:pt x="1457" y="1734"/>
                  </a:lnTo>
                  <a:lnTo>
                    <a:pt x="1604" y="1623"/>
                  </a:lnTo>
                  <a:lnTo>
                    <a:pt x="1715" y="1476"/>
                  </a:lnTo>
                  <a:lnTo>
                    <a:pt x="1807" y="1310"/>
                  </a:lnTo>
                  <a:lnTo>
                    <a:pt x="1862" y="1126"/>
                  </a:lnTo>
                  <a:lnTo>
                    <a:pt x="1881" y="923"/>
                  </a:lnTo>
                  <a:lnTo>
                    <a:pt x="1862" y="738"/>
                  </a:lnTo>
                  <a:lnTo>
                    <a:pt x="1807" y="554"/>
                  </a:lnTo>
                  <a:lnTo>
                    <a:pt x="1715" y="407"/>
                  </a:lnTo>
                  <a:lnTo>
                    <a:pt x="1604" y="259"/>
                  </a:lnTo>
                  <a:lnTo>
                    <a:pt x="1457" y="148"/>
                  </a:lnTo>
                  <a:lnTo>
                    <a:pt x="1309" y="75"/>
                  </a:lnTo>
                  <a:lnTo>
                    <a:pt x="1125" y="19"/>
                  </a:lnTo>
                  <a:lnTo>
                    <a:pt x="9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4" name="Google Shape;5234;p21"/>
            <p:cNvSpPr/>
            <p:nvPr/>
          </p:nvSpPr>
          <p:spPr>
            <a:xfrm>
              <a:off x="5056175" y="1116700"/>
              <a:ext cx="46575" cy="46575"/>
            </a:xfrm>
            <a:custGeom>
              <a:avLst/>
              <a:gdLst/>
              <a:ahLst/>
              <a:cxnLst/>
              <a:rect l="l" t="t" r="r" b="b"/>
              <a:pathLst>
                <a:path w="1863" h="1863" extrusionOk="0">
                  <a:moveTo>
                    <a:pt x="756" y="0"/>
                  </a:moveTo>
                  <a:lnTo>
                    <a:pt x="572" y="56"/>
                  </a:lnTo>
                  <a:lnTo>
                    <a:pt x="406" y="129"/>
                  </a:lnTo>
                  <a:lnTo>
                    <a:pt x="277" y="240"/>
                  </a:lnTo>
                  <a:lnTo>
                    <a:pt x="148" y="387"/>
                  </a:lnTo>
                  <a:lnTo>
                    <a:pt x="74" y="535"/>
                  </a:lnTo>
                  <a:lnTo>
                    <a:pt x="19" y="719"/>
                  </a:lnTo>
                  <a:lnTo>
                    <a:pt x="1" y="904"/>
                  </a:lnTo>
                  <a:lnTo>
                    <a:pt x="1" y="1106"/>
                  </a:lnTo>
                  <a:lnTo>
                    <a:pt x="56" y="1272"/>
                  </a:lnTo>
                  <a:lnTo>
                    <a:pt x="130" y="1438"/>
                  </a:lnTo>
                  <a:lnTo>
                    <a:pt x="240" y="1586"/>
                  </a:lnTo>
                  <a:lnTo>
                    <a:pt x="388" y="1697"/>
                  </a:lnTo>
                  <a:lnTo>
                    <a:pt x="535" y="1789"/>
                  </a:lnTo>
                  <a:lnTo>
                    <a:pt x="720" y="1844"/>
                  </a:lnTo>
                  <a:lnTo>
                    <a:pt x="904" y="1862"/>
                  </a:lnTo>
                  <a:lnTo>
                    <a:pt x="1107" y="1844"/>
                  </a:lnTo>
                  <a:lnTo>
                    <a:pt x="1273" y="1789"/>
                  </a:lnTo>
                  <a:lnTo>
                    <a:pt x="1439" y="1715"/>
                  </a:lnTo>
                  <a:lnTo>
                    <a:pt x="1586" y="1604"/>
                  </a:lnTo>
                  <a:lnTo>
                    <a:pt x="1697" y="1475"/>
                  </a:lnTo>
                  <a:lnTo>
                    <a:pt x="1789" y="1309"/>
                  </a:lnTo>
                  <a:lnTo>
                    <a:pt x="1844" y="1143"/>
                  </a:lnTo>
                  <a:lnTo>
                    <a:pt x="1863" y="941"/>
                  </a:lnTo>
                  <a:lnTo>
                    <a:pt x="1844" y="756"/>
                  </a:lnTo>
                  <a:lnTo>
                    <a:pt x="1789" y="572"/>
                  </a:lnTo>
                  <a:lnTo>
                    <a:pt x="1715" y="406"/>
                  </a:lnTo>
                  <a:lnTo>
                    <a:pt x="1605" y="277"/>
                  </a:lnTo>
                  <a:lnTo>
                    <a:pt x="1476" y="148"/>
                  </a:lnTo>
                  <a:lnTo>
                    <a:pt x="1310" y="74"/>
                  </a:lnTo>
                  <a:lnTo>
                    <a:pt x="1144"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5" name="Google Shape;5235;p21"/>
            <p:cNvSpPr/>
            <p:nvPr/>
          </p:nvSpPr>
          <p:spPr>
            <a:xfrm>
              <a:off x="4924800" y="930925"/>
              <a:ext cx="46575" cy="46575"/>
            </a:xfrm>
            <a:custGeom>
              <a:avLst/>
              <a:gdLst/>
              <a:ahLst/>
              <a:cxnLst/>
              <a:rect l="l" t="t" r="r" b="b"/>
              <a:pathLst>
                <a:path w="1863" h="1863" extrusionOk="0">
                  <a:moveTo>
                    <a:pt x="904" y="1"/>
                  </a:moveTo>
                  <a:lnTo>
                    <a:pt x="720" y="19"/>
                  </a:lnTo>
                  <a:lnTo>
                    <a:pt x="535" y="74"/>
                  </a:lnTo>
                  <a:lnTo>
                    <a:pt x="388" y="167"/>
                  </a:lnTo>
                  <a:lnTo>
                    <a:pt x="240" y="277"/>
                  </a:lnTo>
                  <a:lnTo>
                    <a:pt x="148" y="425"/>
                  </a:lnTo>
                  <a:lnTo>
                    <a:pt x="56" y="591"/>
                  </a:lnTo>
                  <a:lnTo>
                    <a:pt x="19" y="775"/>
                  </a:lnTo>
                  <a:lnTo>
                    <a:pt x="1" y="959"/>
                  </a:lnTo>
                  <a:lnTo>
                    <a:pt x="19" y="1144"/>
                  </a:lnTo>
                  <a:lnTo>
                    <a:pt x="74" y="1328"/>
                  </a:lnTo>
                  <a:lnTo>
                    <a:pt x="167" y="1476"/>
                  </a:lnTo>
                  <a:lnTo>
                    <a:pt x="277" y="1623"/>
                  </a:lnTo>
                  <a:lnTo>
                    <a:pt x="425" y="1734"/>
                  </a:lnTo>
                  <a:lnTo>
                    <a:pt x="572" y="1808"/>
                  </a:lnTo>
                  <a:lnTo>
                    <a:pt x="757" y="1863"/>
                  </a:lnTo>
                  <a:lnTo>
                    <a:pt x="959" y="1863"/>
                  </a:lnTo>
                  <a:lnTo>
                    <a:pt x="1144" y="1844"/>
                  </a:lnTo>
                  <a:lnTo>
                    <a:pt x="1328" y="1789"/>
                  </a:lnTo>
                  <a:lnTo>
                    <a:pt x="1476" y="1697"/>
                  </a:lnTo>
                  <a:lnTo>
                    <a:pt x="1605" y="1586"/>
                  </a:lnTo>
                  <a:lnTo>
                    <a:pt x="1715" y="1439"/>
                  </a:lnTo>
                  <a:lnTo>
                    <a:pt x="1808" y="1291"/>
                  </a:lnTo>
                  <a:lnTo>
                    <a:pt x="1844" y="1107"/>
                  </a:lnTo>
                  <a:lnTo>
                    <a:pt x="1863" y="904"/>
                  </a:lnTo>
                  <a:lnTo>
                    <a:pt x="1844" y="720"/>
                  </a:lnTo>
                  <a:lnTo>
                    <a:pt x="1789" y="535"/>
                  </a:lnTo>
                  <a:lnTo>
                    <a:pt x="1697" y="388"/>
                  </a:lnTo>
                  <a:lnTo>
                    <a:pt x="1586" y="259"/>
                  </a:lnTo>
                  <a:lnTo>
                    <a:pt x="1439" y="148"/>
                  </a:lnTo>
                  <a:lnTo>
                    <a:pt x="1273" y="56"/>
                  </a:lnTo>
                  <a:lnTo>
                    <a:pt x="1107" y="19"/>
                  </a:lnTo>
                  <a:lnTo>
                    <a:pt x="9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6" name="Google Shape;5236;p21"/>
            <p:cNvSpPr/>
            <p:nvPr/>
          </p:nvSpPr>
          <p:spPr>
            <a:xfrm>
              <a:off x="4807250" y="662200"/>
              <a:ext cx="47525" cy="47950"/>
            </a:xfrm>
            <a:custGeom>
              <a:avLst/>
              <a:gdLst/>
              <a:ahLst/>
              <a:cxnLst/>
              <a:rect l="l" t="t" r="r" b="b"/>
              <a:pathLst>
                <a:path w="1901" h="1918" extrusionOk="0">
                  <a:moveTo>
                    <a:pt x="978" y="0"/>
                  </a:moveTo>
                  <a:lnTo>
                    <a:pt x="775" y="19"/>
                  </a:lnTo>
                  <a:lnTo>
                    <a:pt x="591" y="74"/>
                  </a:lnTo>
                  <a:lnTo>
                    <a:pt x="425" y="148"/>
                  </a:lnTo>
                  <a:lnTo>
                    <a:pt x="277" y="258"/>
                  </a:lnTo>
                  <a:lnTo>
                    <a:pt x="167" y="406"/>
                  </a:lnTo>
                  <a:lnTo>
                    <a:pt x="75" y="572"/>
                  </a:lnTo>
                  <a:lnTo>
                    <a:pt x="19" y="756"/>
                  </a:lnTo>
                  <a:lnTo>
                    <a:pt x="1" y="959"/>
                  </a:lnTo>
                  <a:lnTo>
                    <a:pt x="19" y="1143"/>
                  </a:lnTo>
                  <a:lnTo>
                    <a:pt x="75" y="1328"/>
                  </a:lnTo>
                  <a:lnTo>
                    <a:pt x="148" y="1494"/>
                  </a:lnTo>
                  <a:lnTo>
                    <a:pt x="259" y="1623"/>
                  </a:lnTo>
                  <a:lnTo>
                    <a:pt x="407" y="1733"/>
                  </a:lnTo>
                  <a:lnTo>
                    <a:pt x="554" y="1826"/>
                  </a:lnTo>
                  <a:lnTo>
                    <a:pt x="738" y="1881"/>
                  </a:lnTo>
                  <a:lnTo>
                    <a:pt x="923" y="1918"/>
                  </a:lnTo>
                  <a:lnTo>
                    <a:pt x="1126" y="1899"/>
                  </a:lnTo>
                  <a:lnTo>
                    <a:pt x="1310" y="1844"/>
                  </a:lnTo>
                  <a:lnTo>
                    <a:pt x="1476" y="1752"/>
                  </a:lnTo>
                  <a:lnTo>
                    <a:pt x="1623" y="1641"/>
                  </a:lnTo>
                  <a:lnTo>
                    <a:pt x="1734" y="1494"/>
                  </a:lnTo>
                  <a:lnTo>
                    <a:pt x="1826" y="1328"/>
                  </a:lnTo>
                  <a:lnTo>
                    <a:pt x="1882" y="1143"/>
                  </a:lnTo>
                  <a:lnTo>
                    <a:pt x="1900" y="959"/>
                  </a:lnTo>
                  <a:lnTo>
                    <a:pt x="1882" y="756"/>
                  </a:lnTo>
                  <a:lnTo>
                    <a:pt x="1845" y="590"/>
                  </a:lnTo>
                  <a:lnTo>
                    <a:pt x="1753" y="424"/>
                  </a:lnTo>
                  <a:lnTo>
                    <a:pt x="1642" y="277"/>
                  </a:lnTo>
                  <a:lnTo>
                    <a:pt x="1494" y="166"/>
                  </a:lnTo>
                  <a:lnTo>
                    <a:pt x="1347" y="74"/>
                  </a:lnTo>
                  <a:lnTo>
                    <a:pt x="1163" y="19"/>
                  </a:lnTo>
                  <a:lnTo>
                    <a:pt x="9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7" name="Google Shape;5237;p21"/>
            <p:cNvSpPr/>
            <p:nvPr/>
          </p:nvSpPr>
          <p:spPr>
            <a:xfrm>
              <a:off x="4704925" y="317400"/>
              <a:ext cx="46575" cy="46575"/>
            </a:xfrm>
            <a:custGeom>
              <a:avLst/>
              <a:gdLst/>
              <a:ahLst/>
              <a:cxnLst/>
              <a:rect l="l" t="t" r="r" b="b"/>
              <a:pathLst>
                <a:path w="1863" h="1863" extrusionOk="0">
                  <a:moveTo>
                    <a:pt x="941" y="0"/>
                  </a:moveTo>
                  <a:lnTo>
                    <a:pt x="738" y="19"/>
                  </a:lnTo>
                  <a:lnTo>
                    <a:pt x="572" y="74"/>
                  </a:lnTo>
                  <a:lnTo>
                    <a:pt x="406" y="148"/>
                  </a:lnTo>
                  <a:lnTo>
                    <a:pt x="277" y="259"/>
                  </a:lnTo>
                  <a:lnTo>
                    <a:pt x="167" y="406"/>
                  </a:lnTo>
                  <a:lnTo>
                    <a:pt x="74" y="554"/>
                  </a:lnTo>
                  <a:lnTo>
                    <a:pt x="19" y="738"/>
                  </a:lnTo>
                  <a:lnTo>
                    <a:pt x="1" y="922"/>
                  </a:lnTo>
                  <a:lnTo>
                    <a:pt x="19" y="1125"/>
                  </a:lnTo>
                  <a:lnTo>
                    <a:pt x="74" y="1309"/>
                  </a:lnTo>
                  <a:lnTo>
                    <a:pt x="148" y="1457"/>
                  </a:lnTo>
                  <a:lnTo>
                    <a:pt x="259" y="1604"/>
                  </a:lnTo>
                  <a:lnTo>
                    <a:pt x="406" y="1715"/>
                  </a:lnTo>
                  <a:lnTo>
                    <a:pt x="554" y="1789"/>
                  </a:lnTo>
                  <a:lnTo>
                    <a:pt x="738" y="1844"/>
                  </a:lnTo>
                  <a:lnTo>
                    <a:pt x="941" y="1863"/>
                  </a:lnTo>
                  <a:lnTo>
                    <a:pt x="1125" y="1844"/>
                  </a:lnTo>
                  <a:lnTo>
                    <a:pt x="1310" y="1789"/>
                  </a:lnTo>
                  <a:lnTo>
                    <a:pt x="1457" y="1715"/>
                  </a:lnTo>
                  <a:lnTo>
                    <a:pt x="1605" y="1604"/>
                  </a:lnTo>
                  <a:lnTo>
                    <a:pt x="1715" y="1457"/>
                  </a:lnTo>
                  <a:lnTo>
                    <a:pt x="1789" y="1309"/>
                  </a:lnTo>
                  <a:lnTo>
                    <a:pt x="1844" y="1125"/>
                  </a:lnTo>
                  <a:lnTo>
                    <a:pt x="1863" y="941"/>
                  </a:lnTo>
                  <a:lnTo>
                    <a:pt x="1844" y="738"/>
                  </a:lnTo>
                  <a:lnTo>
                    <a:pt x="1808" y="572"/>
                  </a:lnTo>
                  <a:lnTo>
                    <a:pt x="1715" y="406"/>
                  </a:lnTo>
                  <a:lnTo>
                    <a:pt x="1605" y="277"/>
                  </a:lnTo>
                  <a:lnTo>
                    <a:pt x="1476" y="148"/>
                  </a:lnTo>
                  <a:lnTo>
                    <a:pt x="1310" y="74"/>
                  </a:lnTo>
                  <a:lnTo>
                    <a:pt x="1125"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8" name="Google Shape;5238;p21"/>
            <p:cNvSpPr/>
            <p:nvPr/>
          </p:nvSpPr>
          <p:spPr>
            <a:xfrm>
              <a:off x="5940275" y="1684125"/>
              <a:ext cx="47050" cy="47050"/>
            </a:xfrm>
            <a:custGeom>
              <a:avLst/>
              <a:gdLst/>
              <a:ahLst/>
              <a:cxnLst/>
              <a:rect l="l" t="t" r="r" b="b"/>
              <a:pathLst>
                <a:path w="1882" h="1882" extrusionOk="0">
                  <a:moveTo>
                    <a:pt x="978" y="1"/>
                  </a:moveTo>
                  <a:lnTo>
                    <a:pt x="775" y="19"/>
                  </a:lnTo>
                  <a:lnTo>
                    <a:pt x="609" y="56"/>
                  </a:lnTo>
                  <a:lnTo>
                    <a:pt x="443" y="148"/>
                  </a:lnTo>
                  <a:lnTo>
                    <a:pt x="296" y="259"/>
                  </a:lnTo>
                  <a:lnTo>
                    <a:pt x="185" y="388"/>
                  </a:lnTo>
                  <a:lnTo>
                    <a:pt x="93" y="535"/>
                  </a:lnTo>
                  <a:lnTo>
                    <a:pt x="38" y="720"/>
                  </a:lnTo>
                  <a:lnTo>
                    <a:pt x="1" y="904"/>
                  </a:lnTo>
                  <a:lnTo>
                    <a:pt x="19" y="1107"/>
                  </a:lnTo>
                  <a:lnTo>
                    <a:pt x="75" y="1291"/>
                  </a:lnTo>
                  <a:lnTo>
                    <a:pt x="148" y="1457"/>
                  </a:lnTo>
                  <a:lnTo>
                    <a:pt x="259" y="1605"/>
                  </a:lnTo>
                  <a:lnTo>
                    <a:pt x="407" y="1715"/>
                  </a:lnTo>
                  <a:lnTo>
                    <a:pt x="572" y="1808"/>
                  </a:lnTo>
                  <a:lnTo>
                    <a:pt x="757" y="1863"/>
                  </a:lnTo>
                  <a:lnTo>
                    <a:pt x="960" y="1881"/>
                  </a:lnTo>
                  <a:lnTo>
                    <a:pt x="1144" y="1863"/>
                  </a:lnTo>
                  <a:lnTo>
                    <a:pt x="1328" y="1808"/>
                  </a:lnTo>
                  <a:lnTo>
                    <a:pt x="1476" y="1734"/>
                  </a:lnTo>
                  <a:lnTo>
                    <a:pt x="1623" y="1623"/>
                  </a:lnTo>
                  <a:lnTo>
                    <a:pt x="1734" y="1476"/>
                  </a:lnTo>
                  <a:lnTo>
                    <a:pt x="1808" y="1328"/>
                  </a:lnTo>
                  <a:lnTo>
                    <a:pt x="1863" y="1144"/>
                  </a:lnTo>
                  <a:lnTo>
                    <a:pt x="1882" y="959"/>
                  </a:lnTo>
                  <a:lnTo>
                    <a:pt x="1882" y="757"/>
                  </a:lnTo>
                  <a:lnTo>
                    <a:pt x="1826" y="591"/>
                  </a:lnTo>
                  <a:lnTo>
                    <a:pt x="1734" y="425"/>
                  </a:lnTo>
                  <a:lnTo>
                    <a:pt x="1642" y="277"/>
                  </a:lnTo>
                  <a:lnTo>
                    <a:pt x="1494" y="167"/>
                  </a:lnTo>
                  <a:lnTo>
                    <a:pt x="1347" y="74"/>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9" name="Google Shape;5239;p21"/>
            <p:cNvSpPr/>
            <p:nvPr/>
          </p:nvSpPr>
          <p:spPr>
            <a:xfrm>
              <a:off x="6020025" y="1698425"/>
              <a:ext cx="47500" cy="47025"/>
            </a:xfrm>
            <a:custGeom>
              <a:avLst/>
              <a:gdLst/>
              <a:ahLst/>
              <a:cxnLst/>
              <a:rect l="l" t="t" r="r" b="b"/>
              <a:pathLst>
                <a:path w="1900" h="1881" extrusionOk="0">
                  <a:moveTo>
                    <a:pt x="812" y="0"/>
                  </a:moveTo>
                  <a:lnTo>
                    <a:pt x="628" y="55"/>
                  </a:lnTo>
                  <a:lnTo>
                    <a:pt x="462" y="129"/>
                  </a:lnTo>
                  <a:lnTo>
                    <a:pt x="314" y="240"/>
                  </a:lnTo>
                  <a:lnTo>
                    <a:pt x="185" y="387"/>
                  </a:lnTo>
                  <a:lnTo>
                    <a:pt x="93" y="535"/>
                  </a:lnTo>
                  <a:lnTo>
                    <a:pt x="38" y="719"/>
                  </a:lnTo>
                  <a:lnTo>
                    <a:pt x="1" y="922"/>
                  </a:lnTo>
                  <a:lnTo>
                    <a:pt x="19" y="1106"/>
                  </a:lnTo>
                  <a:lnTo>
                    <a:pt x="74" y="1291"/>
                  </a:lnTo>
                  <a:lnTo>
                    <a:pt x="148" y="1457"/>
                  </a:lnTo>
                  <a:lnTo>
                    <a:pt x="259" y="1586"/>
                  </a:lnTo>
                  <a:lnTo>
                    <a:pt x="388" y="1715"/>
                  </a:lnTo>
                  <a:lnTo>
                    <a:pt x="535" y="1807"/>
                  </a:lnTo>
                  <a:lnTo>
                    <a:pt x="720" y="1862"/>
                  </a:lnTo>
                  <a:lnTo>
                    <a:pt x="904" y="1881"/>
                  </a:lnTo>
                  <a:lnTo>
                    <a:pt x="1107" y="1881"/>
                  </a:lnTo>
                  <a:lnTo>
                    <a:pt x="1291" y="1826"/>
                  </a:lnTo>
                  <a:lnTo>
                    <a:pt x="1457" y="1752"/>
                  </a:lnTo>
                  <a:lnTo>
                    <a:pt x="1605" y="1641"/>
                  </a:lnTo>
                  <a:lnTo>
                    <a:pt x="1734" y="1512"/>
                  </a:lnTo>
                  <a:lnTo>
                    <a:pt x="1826" y="1346"/>
                  </a:lnTo>
                  <a:lnTo>
                    <a:pt x="1881" y="1162"/>
                  </a:lnTo>
                  <a:lnTo>
                    <a:pt x="1900" y="977"/>
                  </a:lnTo>
                  <a:lnTo>
                    <a:pt x="1881" y="775"/>
                  </a:lnTo>
                  <a:lnTo>
                    <a:pt x="1844" y="590"/>
                  </a:lnTo>
                  <a:lnTo>
                    <a:pt x="1771" y="443"/>
                  </a:lnTo>
                  <a:lnTo>
                    <a:pt x="1660" y="295"/>
                  </a:lnTo>
                  <a:lnTo>
                    <a:pt x="1531" y="185"/>
                  </a:lnTo>
                  <a:lnTo>
                    <a:pt x="1365" y="92"/>
                  </a:lnTo>
                  <a:lnTo>
                    <a:pt x="1199"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0" name="Google Shape;5240;p21"/>
            <p:cNvSpPr/>
            <p:nvPr/>
          </p:nvSpPr>
          <p:spPr>
            <a:xfrm>
              <a:off x="4990250" y="1024950"/>
              <a:ext cx="47050" cy="47050"/>
            </a:xfrm>
            <a:custGeom>
              <a:avLst/>
              <a:gdLst/>
              <a:ahLst/>
              <a:cxnLst/>
              <a:rect l="l" t="t" r="r" b="b"/>
              <a:pathLst>
                <a:path w="1882" h="1882" extrusionOk="0">
                  <a:moveTo>
                    <a:pt x="978" y="1"/>
                  </a:moveTo>
                  <a:lnTo>
                    <a:pt x="775" y="19"/>
                  </a:lnTo>
                  <a:lnTo>
                    <a:pt x="591" y="56"/>
                  </a:lnTo>
                  <a:lnTo>
                    <a:pt x="425" y="148"/>
                  </a:lnTo>
                  <a:lnTo>
                    <a:pt x="277" y="259"/>
                  </a:lnTo>
                  <a:lnTo>
                    <a:pt x="148" y="407"/>
                  </a:lnTo>
                  <a:lnTo>
                    <a:pt x="75" y="573"/>
                  </a:lnTo>
                  <a:lnTo>
                    <a:pt x="19" y="757"/>
                  </a:lnTo>
                  <a:lnTo>
                    <a:pt x="1" y="960"/>
                  </a:lnTo>
                  <a:lnTo>
                    <a:pt x="19" y="1144"/>
                  </a:lnTo>
                  <a:lnTo>
                    <a:pt x="75" y="1329"/>
                  </a:lnTo>
                  <a:lnTo>
                    <a:pt x="148" y="1476"/>
                  </a:lnTo>
                  <a:lnTo>
                    <a:pt x="277" y="1624"/>
                  </a:lnTo>
                  <a:lnTo>
                    <a:pt x="407" y="1734"/>
                  </a:lnTo>
                  <a:lnTo>
                    <a:pt x="572" y="1808"/>
                  </a:lnTo>
                  <a:lnTo>
                    <a:pt x="738" y="1863"/>
                  </a:lnTo>
                  <a:lnTo>
                    <a:pt x="941" y="1882"/>
                  </a:lnTo>
                  <a:lnTo>
                    <a:pt x="1126" y="1863"/>
                  </a:lnTo>
                  <a:lnTo>
                    <a:pt x="1310" y="1808"/>
                  </a:lnTo>
                  <a:lnTo>
                    <a:pt x="1457" y="1734"/>
                  </a:lnTo>
                  <a:lnTo>
                    <a:pt x="1605" y="1624"/>
                  </a:lnTo>
                  <a:lnTo>
                    <a:pt x="1716" y="1476"/>
                  </a:lnTo>
                  <a:lnTo>
                    <a:pt x="1808" y="1329"/>
                  </a:lnTo>
                  <a:lnTo>
                    <a:pt x="1863" y="1144"/>
                  </a:lnTo>
                  <a:lnTo>
                    <a:pt x="1882" y="960"/>
                  </a:lnTo>
                  <a:lnTo>
                    <a:pt x="1863" y="775"/>
                  </a:lnTo>
                  <a:lnTo>
                    <a:pt x="1808" y="591"/>
                  </a:lnTo>
                  <a:lnTo>
                    <a:pt x="1734" y="425"/>
                  </a:lnTo>
                  <a:lnTo>
                    <a:pt x="1623" y="278"/>
                  </a:lnTo>
                  <a:lnTo>
                    <a:pt x="1494" y="167"/>
                  </a:lnTo>
                  <a:lnTo>
                    <a:pt x="1328" y="75"/>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1" name="Google Shape;5241;p21"/>
            <p:cNvSpPr/>
            <p:nvPr/>
          </p:nvSpPr>
          <p:spPr>
            <a:xfrm>
              <a:off x="6097475" y="1712700"/>
              <a:ext cx="47025" cy="47050"/>
            </a:xfrm>
            <a:custGeom>
              <a:avLst/>
              <a:gdLst/>
              <a:ahLst/>
              <a:cxnLst/>
              <a:rect l="l" t="t" r="r" b="b"/>
              <a:pathLst>
                <a:path w="1881" h="1882" extrusionOk="0">
                  <a:moveTo>
                    <a:pt x="922" y="1"/>
                  </a:moveTo>
                  <a:lnTo>
                    <a:pt x="719" y="19"/>
                  </a:lnTo>
                  <a:lnTo>
                    <a:pt x="553" y="75"/>
                  </a:lnTo>
                  <a:lnTo>
                    <a:pt x="387" y="167"/>
                  </a:lnTo>
                  <a:lnTo>
                    <a:pt x="258" y="277"/>
                  </a:lnTo>
                  <a:lnTo>
                    <a:pt x="148" y="406"/>
                  </a:lnTo>
                  <a:lnTo>
                    <a:pt x="56" y="572"/>
                  </a:lnTo>
                  <a:lnTo>
                    <a:pt x="19" y="757"/>
                  </a:lnTo>
                  <a:lnTo>
                    <a:pt x="0" y="941"/>
                  </a:lnTo>
                  <a:lnTo>
                    <a:pt x="19" y="1144"/>
                  </a:lnTo>
                  <a:lnTo>
                    <a:pt x="74" y="1328"/>
                  </a:lnTo>
                  <a:lnTo>
                    <a:pt x="148" y="1494"/>
                  </a:lnTo>
                  <a:lnTo>
                    <a:pt x="277" y="1623"/>
                  </a:lnTo>
                  <a:lnTo>
                    <a:pt x="424" y="1734"/>
                  </a:lnTo>
                  <a:lnTo>
                    <a:pt x="572" y="1826"/>
                  </a:lnTo>
                  <a:lnTo>
                    <a:pt x="775" y="1881"/>
                  </a:lnTo>
                  <a:lnTo>
                    <a:pt x="959" y="1881"/>
                  </a:lnTo>
                  <a:lnTo>
                    <a:pt x="1162" y="1863"/>
                  </a:lnTo>
                  <a:lnTo>
                    <a:pt x="1328" y="1808"/>
                  </a:lnTo>
                  <a:lnTo>
                    <a:pt x="1494" y="1716"/>
                  </a:lnTo>
                  <a:lnTo>
                    <a:pt x="1623" y="1605"/>
                  </a:lnTo>
                  <a:lnTo>
                    <a:pt x="1733" y="1476"/>
                  </a:lnTo>
                  <a:lnTo>
                    <a:pt x="1807" y="1310"/>
                  </a:lnTo>
                  <a:lnTo>
                    <a:pt x="1863" y="1144"/>
                  </a:lnTo>
                  <a:lnTo>
                    <a:pt x="1881" y="941"/>
                  </a:lnTo>
                  <a:lnTo>
                    <a:pt x="1863" y="738"/>
                  </a:lnTo>
                  <a:lnTo>
                    <a:pt x="1807" y="554"/>
                  </a:lnTo>
                  <a:lnTo>
                    <a:pt x="1733" y="406"/>
                  </a:lnTo>
                  <a:lnTo>
                    <a:pt x="1604" y="259"/>
                  </a:lnTo>
                  <a:lnTo>
                    <a:pt x="1457" y="148"/>
                  </a:lnTo>
                  <a:lnTo>
                    <a:pt x="1291" y="56"/>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2" name="Google Shape;5242;p21"/>
            <p:cNvSpPr/>
            <p:nvPr/>
          </p:nvSpPr>
          <p:spPr>
            <a:xfrm>
              <a:off x="6177225" y="1723775"/>
              <a:ext cx="47500" cy="47500"/>
            </a:xfrm>
            <a:custGeom>
              <a:avLst/>
              <a:gdLst/>
              <a:ahLst/>
              <a:cxnLst/>
              <a:rect l="l" t="t" r="r" b="b"/>
              <a:pathLst>
                <a:path w="1900" h="1900" extrusionOk="0">
                  <a:moveTo>
                    <a:pt x="977" y="0"/>
                  </a:moveTo>
                  <a:lnTo>
                    <a:pt x="793" y="19"/>
                  </a:lnTo>
                  <a:lnTo>
                    <a:pt x="609" y="74"/>
                  </a:lnTo>
                  <a:lnTo>
                    <a:pt x="424" y="148"/>
                  </a:lnTo>
                  <a:lnTo>
                    <a:pt x="295" y="258"/>
                  </a:lnTo>
                  <a:lnTo>
                    <a:pt x="166" y="406"/>
                  </a:lnTo>
                  <a:lnTo>
                    <a:pt x="74" y="572"/>
                  </a:lnTo>
                  <a:lnTo>
                    <a:pt x="19" y="738"/>
                  </a:lnTo>
                  <a:lnTo>
                    <a:pt x="0" y="941"/>
                  </a:lnTo>
                  <a:lnTo>
                    <a:pt x="19" y="1143"/>
                  </a:lnTo>
                  <a:lnTo>
                    <a:pt x="55" y="1309"/>
                  </a:lnTo>
                  <a:lnTo>
                    <a:pt x="148" y="1475"/>
                  </a:lnTo>
                  <a:lnTo>
                    <a:pt x="258" y="1623"/>
                  </a:lnTo>
                  <a:lnTo>
                    <a:pt x="387" y="1733"/>
                  </a:lnTo>
                  <a:lnTo>
                    <a:pt x="535" y="1826"/>
                  </a:lnTo>
                  <a:lnTo>
                    <a:pt x="719" y="1881"/>
                  </a:lnTo>
                  <a:lnTo>
                    <a:pt x="904" y="1899"/>
                  </a:lnTo>
                  <a:lnTo>
                    <a:pt x="1106" y="1899"/>
                  </a:lnTo>
                  <a:lnTo>
                    <a:pt x="1291" y="1844"/>
                  </a:lnTo>
                  <a:lnTo>
                    <a:pt x="1457" y="1752"/>
                  </a:lnTo>
                  <a:lnTo>
                    <a:pt x="1604" y="1641"/>
                  </a:lnTo>
                  <a:lnTo>
                    <a:pt x="1715" y="1512"/>
                  </a:lnTo>
                  <a:lnTo>
                    <a:pt x="1807" y="1346"/>
                  </a:lnTo>
                  <a:lnTo>
                    <a:pt x="1862" y="1162"/>
                  </a:lnTo>
                  <a:lnTo>
                    <a:pt x="1899" y="959"/>
                  </a:lnTo>
                  <a:lnTo>
                    <a:pt x="1881" y="775"/>
                  </a:lnTo>
                  <a:lnTo>
                    <a:pt x="1825" y="590"/>
                  </a:lnTo>
                  <a:lnTo>
                    <a:pt x="1752" y="443"/>
                  </a:lnTo>
                  <a:lnTo>
                    <a:pt x="1641" y="295"/>
                  </a:lnTo>
                  <a:lnTo>
                    <a:pt x="1512" y="185"/>
                  </a:lnTo>
                  <a:lnTo>
                    <a:pt x="1346" y="92"/>
                  </a:lnTo>
                  <a:lnTo>
                    <a:pt x="1180" y="37"/>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3" name="Google Shape;5243;p21"/>
            <p:cNvSpPr/>
            <p:nvPr/>
          </p:nvSpPr>
          <p:spPr>
            <a:xfrm>
              <a:off x="6257425" y="1738525"/>
              <a:ext cx="46575" cy="46575"/>
            </a:xfrm>
            <a:custGeom>
              <a:avLst/>
              <a:gdLst/>
              <a:ahLst/>
              <a:cxnLst/>
              <a:rect l="l" t="t" r="r" b="b"/>
              <a:pathLst>
                <a:path w="1863" h="1863" extrusionOk="0">
                  <a:moveTo>
                    <a:pt x="904" y="0"/>
                  </a:moveTo>
                  <a:lnTo>
                    <a:pt x="719" y="19"/>
                  </a:lnTo>
                  <a:lnTo>
                    <a:pt x="535" y="74"/>
                  </a:lnTo>
                  <a:lnTo>
                    <a:pt x="388" y="166"/>
                  </a:lnTo>
                  <a:lnTo>
                    <a:pt x="258" y="295"/>
                  </a:lnTo>
                  <a:lnTo>
                    <a:pt x="148" y="424"/>
                  </a:lnTo>
                  <a:lnTo>
                    <a:pt x="56" y="590"/>
                  </a:lnTo>
                  <a:lnTo>
                    <a:pt x="19" y="775"/>
                  </a:lnTo>
                  <a:lnTo>
                    <a:pt x="0" y="959"/>
                  </a:lnTo>
                  <a:lnTo>
                    <a:pt x="19" y="1162"/>
                  </a:lnTo>
                  <a:lnTo>
                    <a:pt x="74" y="1328"/>
                  </a:lnTo>
                  <a:lnTo>
                    <a:pt x="166" y="1494"/>
                  </a:lnTo>
                  <a:lnTo>
                    <a:pt x="277" y="1623"/>
                  </a:lnTo>
                  <a:lnTo>
                    <a:pt x="424" y="1733"/>
                  </a:lnTo>
                  <a:lnTo>
                    <a:pt x="590" y="1807"/>
                  </a:lnTo>
                  <a:lnTo>
                    <a:pt x="756" y="1863"/>
                  </a:lnTo>
                  <a:lnTo>
                    <a:pt x="959" y="1863"/>
                  </a:lnTo>
                  <a:lnTo>
                    <a:pt x="1143" y="1844"/>
                  </a:lnTo>
                  <a:lnTo>
                    <a:pt x="1328" y="1789"/>
                  </a:lnTo>
                  <a:lnTo>
                    <a:pt x="1475" y="1697"/>
                  </a:lnTo>
                  <a:lnTo>
                    <a:pt x="1623" y="1586"/>
                  </a:lnTo>
                  <a:lnTo>
                    <a:pt x="1733" y="1438"/>
                  </a:lnTo>
                  <a:lnTo>
                    <a:pt x="1807" y="1291"/>
                  </a:lnTo>
                  <a:lnTo>
                    <a:pt x="1863" y="1107"/>
                  </a:lnTo>
                  <a:lnTo>
                    <a:pt x="1863" y="904"/>
                  </a:lnTo>
                  <a:lnTo>
                    <a:pt x="1844" y="719"/>
                  </a:lnTo>
                  <a:lnTo>
                    <a:pt x="1789" y="553"/>
                  </a:lnTo>
                  <a:lnTo>
                    <a:pt x="1697" y="388"/>
                  </a:lnTo>
                  <a:lnTo>
                    <a:pt x="1586" y="258"/>
                  </a:lnTo>
                  <a:lnTo>
                    <a:pt x="1438" y="148"/>
                  </a:lnTo>
                  <a:lnTo>
                    <a:pt x="1291" y="74"/>
                  </a:lnTo>
                  <a:lnTo>
                    <a:pt x="1107"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4" name="Google Shape;5244;p21"/>
            <p:cNvSpPr/>
            <p:nvPr/>
          </p:nvSpPr>
          <p:spPr>
            <a:xfrm>
              <a:off x="4742725" y="571850"/>
              <a:ext cx="45650" cy="45650"/>
            </a:xfrm>
            <a:custGeom>
              <a:avLst/>
              <a:gdLst/>
              <a:ahLst/>
              <a:cxnLst/>
              <a:rect l="l" t="t" r="r" b="b"/>
              <a:pathLst>
                <a:path w="1826" h="1826" extrusionOk="0">
                  <a:moveTo>
                    <a:pt x="904" y="0"/>
                  </a:moveTo>
                  <a:lnTo>
                    <a:pt x="720" y="19"/>
                  </a:lnTo>
                  <a:lnTo>
                    <a:pt x="554" y="74"/>
                  </a:lnTo>
                  <a:lnTo>
                    <a:pt x="406" y="166"/>
                  </a:lnTo>
                  <a:lnTo>
                    <a:pt x="277" y="277"/>
                  </a:lnTo>
                  <a:lnTo>
                    <a:pt x="148" y="406"/>
                  </a:lnTo>
                  <a:lnTo>
                    <a:pt x="74" y="553"/>
                  </a:lnTo>
                  <a:lnTo>
                    <a:pt x="19" y="719"/>
                  </a:lnTo>
                  <a:lnTo>
                    <a:pt x="1" y="904"/>
                  </a:lnTo>
                  <a:lnTo>
                    <a:pt x="19" y="1088"/>
                  </a:lnTo>
                  <a:lnTo>
                    <a:pt x="74" y="1272"/>
                  </a:lnTo>
                  <a:lnTo>
                    <a:pt x="148" y="1420"/>
                  </a:lnTo>
                  <a:lnTo>
                    <a:pt x="277" y="1567"/>
                  </a:lnTo>
                  <a:lnTo>
                    <a:pt x="406" y="1678"/>
                  </a:lnTo>
                  <a:lnTo>
                    <a:pt x="572" y="1770"/>
                  </a:lnTo>
                  <a:lnTo>
                    <a:pt x="757" y="1807"/>
                  </a:lnTo>
                  <a:lnTo>
                    <a:pt x="941" y="1826"/>
                  </a:lnTo>
                  <a:lnTo>
                    <a:pt x="1125" y="1807"/>
                  </a:lnTo>
                  <a:lnTo>
                    <a:pt x="1291" y="1733"/>
                  </a:lnTo>
                  <a:lnTo>
                    <a:pt x="1439" y="1660"/>
                  </a:lnTo>
                  <a:lnTo>
                    <a:pt x="1568" y="1531"/>
                  </a:lnTo>
                  <a:lnTo>
                    <a:pt x="1678" y="1402"/>
                  </a:lnTo>
                  <a:lnTo>
                    <a:pt x="1752" y="1254"/>
                  </a:lnTo>
                  <a:lnTo>
                    <a:pt x="1808" y="1070"/>
                  </a:lnTo>
                  <a:lnTo>
                    <a:pt x="1826" y="904"/>
                  </a:lnTo>
                  <a:lnTo>
                    <a:pt x="1789" y="719"/>
                  </a:lnTo>
                  <a:lnTo>
                    <a:pt x="1734" y="553"/>
                  </a:lnTo>
                  <a:lnTo>
                    <a:pt x="1660" y="406"/>
                  </a:lnTo>
                  <a:lnTo>
                    <a:pt x="1549" y="258"/>
                  </a:lnTo>
                  <a:lnTo>
                    <a:pt x="1402" y="166"/>
                  </a:lnTo>
                  <a:lnTo>
                    <a:pt x="1254" y="74"/>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5" name="Google Shape;5245;p21"/>
            <p:cNvSpPr/>
            <p:nvPr/>
          </p:nvSpPr>
          <p:spPr>
            <a:xfrm>
              <a:off x="5476100" y="1519575"/>
              <a:ext cx="45200" cy="45200"/>
            </a:xfrm>
            <a:custGeom>
              <a:avLst/>
              <a:gdLst/>
              <a:ahLst/>
              <a:cxnLst/>
              <a:rect l="l" t="t" r="r" b="b"/>
              <a:pathLst>
                <a:path w="1808" h="1808" extrusionOk="0">
                  <a:moveTo>
                    <a:pt x="775" y="0"/>
                  </a:moveTo>
                  <a:lnTo>
                    <a:pt x="609" y="55"/>
                  </a:lnTo>
                  <a:lnTo>
                    <a:pt x="443" y="129"/>
                  </a:lnTo>
                  <a:lnTo>
                    <a:pt x="314" y="240"/>
                  </a:lnTo>
                  <a:lnTo>
                    <a:pt x="185" y="369"/>
                  </a:lnTo>
                  <a:lnTo>
                    <a:pt x="93" y="516"/>
                  </a:lnTo>
                  <a:lnTo>
                    <a:pt x="38" y="682"/>
                  </a:lnTo>
                  <a:lnTo>
                    <a:pt x="1" y="867"/>
                  </a:lnTo>
                  <a:lnTo>
                    <a:pt x="19" y="1033"/>
                  </a:lnTo>
                  <a:lnTo>
                    <a:pt x="56" y="1217"/>
                  </a:lnTo>
                  <a:lnTo>
                    <a:pt x="130" y="1365"/>
                  </a:lnTo>
                  <a:lnTo>
                    <a:pt x="240" y="1512"/>
                  </a:lnTo>
                  <a:lnTo>
                    <a:pt x="369" y="1623"/>
                  </a:lnTo>
                  <a:lnTo>
                    <a:pt x="517" y="1715"/>
                  </a:lnTo>
                  <a:lnTo>
                    <a:pt x="683" y="1789"/>
                  </a:lnTo>
                  <a:lnTo>
                    <a:pt x="867" y="1807"/>
                  </a:lnTo>
                  <a:lnTo>
                    <a:pt x="1052" y="1807"/>
                  </a:lnTo>
                  <a:lnTo>
                    <a:pt x="1218" y="1752"/>
                  </a:lnTo>
                  <a:lnTo>
                    <a:pt x="1365" y="1678"/>
                  </a:lnTo>
                  <a:lnTo>
                    <a:pt x="1513" y="1567"/>
                  </a:lnTo>
                  <a:lnTo>
                    <a:pt x="1623" y="1438"/>
                  </a:lnTo>
                  <a:lnTo>
                    <a:pt x="1715" y="1291"/>
                  </a:lnTo>
                  <a:lnTo>
                    <a:pt x="1789" y="1125"/>
                  </a:lnTo>
                  <a:lnTo>
                    <a:pt x="1808" y="941"/>
                  </a:lnTo>
                  <a:lnTo>
                    <a:pt x="1808" y="775"/>
                  </a:lnTo>
                  <a:lnTo>
                    <a:pt x="1752" y="609"/>
                  </a:lnTo>
                  <a:lnTo>
                    <a:pt x="1679" y="443"/>
                  </a:lnTo>
                  <a:lnTo>
                    <a:pt x="1568" y="295"/>
                  </a:lnTo>
                  <a:lnTo>
                    <a:pt x="1439" y="185"/>
                  </a:lnTo>
                  <a:lnTo>
                    <a:pt x="1291" y="92"/>
                  </a:lnTo>
                  <a:lnTo>
                    <a:pt x="1125" y="19"/>
                  </a:lnTo>
                  <a:lnTo>
                    <a:pt x="9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6" name="Google Shape;5246;p21"/>
            <p:cNvSpPr/>
            <p:nvPr/>
          </p:nvSpPr>
          <p:spPr>
            <a:xfrm>
              <a:off x="5781250" y="1656475"/>
              <a:ext cx="45675" cy="45650"/>
            </a:xfrm>
            <a:custGeom>
              <a:avLst/>
              <a:gdLst/>
              <a:ahLst/>
              <a:cxnLst/>
              <a:rect l="l" t="t" r="r" b="b"/>
              <a:pathLst>
                <a:path w="1827" h="1826" extrusionOk="0">
                  <a:moveTo>
                    <a:pt x="904" y="0"/>
                  </a:moveTo>
                  <a:lnTo>
                    <a:pt x="720" y="19"/>
                  </a:lnTo>
                  <a:lnTo>
                    <a:pt x="554" y="74"/>
                  </a:lnTo>
                  <a:lnTo>
                    <a:pt x="406" y="148"/>
                  </a:lnTo>
                  <a:lnTo>
                    <a:pt x="277" y="258"/>
                  </a:lnTo>
                  <a:lnTo>
                    <a:pt x="167" y="388"/>
                  </a:lnTo>
                  <a:lnTo>
                    <a:pt x="74" y="553"/>
                  </a:lnTo>
                  <a:lnTo>
                    <a:pt x="19" y="719"/>
                  </a:lnTo>
                  <a:lnTo>
                    <a:pt x="1" y="904"/>
                  </a:lnTo>
                  <a:lnTo>
                    <a:pt x="19" y="1088"/>
                  </a:lnTo>
                  <a:lnTo>
                    <a:pt x="74" y="1273"/>
                  </a:lnTo>
                  <a:lnTo>
                    <a:pt x="167" y="1420"/>
                  </a:lnTo>
                  <a:lnTo>
                    <a:pt x="277" y="1568"/>
                  </a:lnTo>
                  <a:lnTo>
                    <a:pt x="425" y="1678"/>
                  </a:lnTo>
                  <a:lnTo>
                    <a:pt x="591" y="1752"/>
                  </a:lnTo>
                  <a:lnTo>
                    <a:pt x="757" y="1807"/>
                  </a:lnTo>
                  <a:lnTo>
                    <a:pt x="959" y="1826"/>
                  </a:lnTo>
                  <a:lnTo>
                    <a:pt x="1144" y="1789"/>
                  </a:lnTo>
                  <a:lnTo>
                    <a:pt x="1310" y="1733"/>
                  </a:lnTo>
                  <a:lnTo>
                    <a:pt x="1457" y="1641"/>
                  </a:lnTo>
                  <a:lnTo>
                    <a:pt x="1586" y="1531"/>
                  </a:lnTo>
                  <a:lnTo>
                    <a:pt x="1697" y="1402"/>
                  </a:lnTo>
                  <a:lnTo>
                    <a:pt x="1771" y="1236"/>
                  </a:lnTo>
                  <a:lnTo>
                    <a:pt x="1826" y="1070"/>
                  </a:lnTo>
                  <a:lnTo>
                    <a:pt x="1826" y="885"/>
                  </a:lnTo>
                  <a:lnTo>
                    <a:pt x="1808" y="701"/>
                  </a:lnTo>
                  <a:lnTo>
                    <a:pt x="1752" y="535"/>
                  </a:lnTo>
                  <a:lnTo>
                    <a:pt x="1660" y="388"/>
                  </a:lnTo>
                  <a:lnTo>
                    <a:pt x="1550" y="258"/>
                  </a:lnTo>
                  <a:lnTo>
                    <a:pt x="1420" y="148"/>
                  </a:lnTo>
                  <a:lnTo>
                    <a:pt x="1273" y="56"/>
                  </a:lnTo>
                  <a:lnTo>
                    <a:pt x="1089"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7" name="Google Shape;5247;p21"/>
            <p:cNvSpPr/>
            <p:nvPr/>
          </p:nvSpPr>
          <p:spPr>
            <a:xfrm>
              <a:off x="4691550" y="398075"/>
              <a:ext cx="45200" cy="45175"/>
            </a:xfrm>
            <a:custGeom>
              <a:avLst/>
              <a:gdLst/>
              <a:ahLst/>
              <a:cxnLst/>
              <a:rect l="l" t="t" r="r" b="b"/>
              <a:pathLst>
                <a:path w="1808" h="1807" extrusionOk="0">
                  <a:moveTo>
                    <a:pt x="923" y="0"/>
                  </a:moveTo>
                  <a:lnTo>
                    <a:pt x="738" y="18"/>
                  </a:lnTo>
                  <a:lnTo>
                    <a:pt x="573" y="55"/>
                  </a:lnTo>
                  <a:lnTo>
                    <a:pt x="425" y="148"/>
                  </a:lnTo>
                  <a:lnTo>
                    <a:pt x="278" y="240"/>
                  </a:lnTo>
                  <a:lnTo>
                    <a:pt x="167" y="387"/>
                  </a:lnTo>
                  <a:lnTo>
                    <a:pt x="75" y="535"/>
                  </a:lnTo>
                  <a:lnTo>
                    <a:pt x="19" y="701"/>
                  </a:lnTo>
                  <a:lnTo>
                    <a:pt x="1" y="885"/>
                  </a:lnTo>
                  <a:lnTo>
                    <a:pt x="1" y="1051"/>
                  </a:lnTo>
                  <a:lnTo>
                    <a:pt x="56" y="1217"/>
                  </a:lnTo>
                  <a:lnTo>
                    <a:pt x="130" y="1383"/>
                  </a:lnTo>
                  <a:lnTo>
                    <a:pt x="241" y="1512"/>
                  </a:lnTo>
                  <a:lnTo>
                    <a:pt x="370" y="1641"/>
                  </a:lnTo>
                  <a:lnTo>
                    <a:pt x="536" y="1733"/>
                  </a:lnTo>
                  <a:lnTo>
                    <a:pt x="702" y="1789"/>
                  </a:lnTo>
                  <a:lnTo>
                    <a:pt x="868" y="1807"/>
                  </a:lnTo>
                  <a:lnTo>
                    <a:pt x="1052" y="1789"/>
                  </a:lnTo>
                  <a:lnTo>
                    <a:pt x="1218" y="1752"/>
                  </a:lnTo>
                  <a:lnTo>
                    <a:pt x="1384" y="1659"/>
                  </a:lnTo>
                  <a:lnTo>
                    <a:pt x="1513" y="1567"/>
                  </a:lnTo>
                  <a:lnTo>
                    <a:pt x="1624" y="1420"/>
                  </a:lnTo>
                  <a:lnTo>
                    <a:pt x="1716" y="1272"/>
                  </a:lnTo>
                  <a:lnTo>
                    <a:pt x="1789" y="1106"/>
                  </a:lnTo>
                  <a:lnTo>
                    <a:pt x="1808" y="922"/>
                  </a:lnTo>
                  <a:lnTo>
                    <a:pt x="1789" y="756"/>
                  </a:lnTo>
                  <a:lnTo>
                    <a:pt x="1753" y="590"/>
                  </a:lnTo>
                  <a:lnTo>
                    <a:pt x="1660" y="424"/>
                  </a:lnTo>
                  <a:lnTo>
                    <a:pt x="1550" y="295"/>
                  </a:lnTo>
                  <a:lnTo>
                    <a:pt x="1421" y="166"/>
                  </a:lnTo>
                  <a:lnTo>
                    <a:pt x="1273" y="74"/>
                  </a:lnTo>
                  <a:lnTo>
                    <a:pt x="1107" y="18"/>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8" name="Google Shape;5248;p21"/>
            <p:cNvSpPr/>
            <p:nvPr/>
          </p:nvSpPr>
          <p:spPr>
            <a:xfrm>
              <a:off x="5122100" y="1210725"/>
              <a:ext cx="46100" cy="46125"/>
            </a:xfrm>
            <a:custGeom>
              <a:avLst/>
              <a:gdLst/>
              <a:ahLst/>
              <a:cxnLst/>
              <a:rect l="l" t="t" r="r" b="b"/>
              <a:pathLst>
                <a:path w="1844" h="1845" extrusionOk="0">
                  <a:moveTo>
                    <a:pt x="885" y="1"/>
                  </a:moveTo>
                  <a:lnTo>
                    <a:pt x="701" y="37"/>
                  </a:lnTo>
                  <a:lnTo>
                    <a:pt x="516" y="93"/>
                  </a:lnTo>
                  <a:lnTo>
                    <a:pt x="369" y="185"/>
                  </a:lnTo>
                  <a:lnTo>
                    <a:pt x="240" y="296"/>
                  </a:lnTo>
                  <a:lnTo>
                    <a:pt x="129" y="443"/>
                  </a:lnTo>
                  <a:lnTo>
                    <a:pt x="55" y="609"/>
                  </a:lnTo>
                  <a:lnTo>
                    <a:pt x="0" y="775"/>
                  </a:lnTo>
                  <a:lnTo>
                    <a:pt x="0" y="978"/>
                  </a:lnTo>
                  <a:lnTo>
                    <a:pt x="19" y="1162"/>
                  </a:lnTo>
                  <a:lnTo>
                    <a:pt x="74" y="1328"/>
                  </a:lnTo>
                  <a:lnTo>
                    <a:pt x="166" y="1476"/>
                  </a:lnTo>
                  <a:lnTo>
                    <a:pt x="277" y="1605"/>
                  </a:lnTo>
                  <a:lnTo>
                    <a:pt x="406" y="1715"/>
                  </a:lnTo>
                  <a:lnTo>
                    <a:pt x="553" y="1789"/>
                  </a:lnTo>
                  <a:lnTo>
                    <a:pt x="738" y="1844"/>
                  </a:lnTo>
                  <a:lnTo>
                    <a:pt x="922" y="1844"/>
                  </a:lnTo>
                  <a:lnTo>
                    <a:pt x="1106" y="1826"/>
                  </a:lnTo>
                  <a:lnTo>
                    <a:pt x="1291" y="1789"/>
                  </a:lnTo>
                  <a:lnTo>
                    <a:pt x="1438" y="1697"/>
                  </a:lnTo>
                  <a:lnTo>
                    <a:pt x="1567" y="1586"/>
                  </a:lnTo>
                  <a:lnTo>
                    <a:pt x="1696" y="1439"/>
                  </a:lnTo>
                  <a:lnTo>
                    <a:pt x="1770" y="1291"/>
                  </a:lnTo>
                  <a:lnTo>
                    <a:pt x="1826" y="1107"/>
                  </a:lnTo>
                  <a:lnTo>
                    <a:pt x="1844" y="922"/>
                  </a:lnTo>
                  <a:lnTo>
                    <a:pt x="1807" y="720"/>
                  </a:lnTo>
                  <a:lnTo>
                    <a:pt x="1752" y="554"/>
                  </a:lnTo>
                  <a:lnTo>
                    <a:pt x="1678" y="388"/>
                  </a:lnTo>
                  <a:lnTo>
                    <a:pt x="1549" y="259"/>
                  </a:lnTo>
                  <a:lnTo>
                    <a:pt x="1420" y="148"/>
                  </a:lnTo>
                  <a:lnTo>
                    <a:pt x="1254" y="74"/>
                  </a:lnTo>
                  <a:lnTo>
                    <a:pt x="1088" y="19"/>
                  </a:lnTo>
                  <a:lnTo>
                    <a:pt x="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9" name="Google Shape;5249;p21"/>
            <p:cNvSpPr/>
            <p:nvPr/>
          </p:nvSpPr>
          <p:spPr>
            <a:xfrm>
              <a:off x="5861000" y="1670300"/>
              <a:ext cx="46125" cy="46575"/>
            </a:xfrm>
            <a:custGeom>
              <a:avLst/>
              <a:gdLst/>
              <a:ahLst/>
              <a:cxnLst/>
              <a:rect l="l" t="t" r="r" b="b"/>
              <a:pathLst>
                <a:path w="1845" h="1863" extrusionOk="0">
                  <a:moveTo>
                    <a:pt x="922" y="0"/>
                  </a:moveTo>
                  <a:lnTo>
                    <a:pt x="738" y="19"/>
                  </a:lnTo>
                  <a:lnTo>
                    <a:pt x="554" y="74"/>
                  </a:lnTo>
                  <a:lnTo>
                    <a:pt x="406" y="148"/>
                  </a:lnTo>
                  <a:lnTo>
                    <a:pt x="259" y="259"/>
                  </a:lnTo>
                  <a:lnTo>
                    <a:pt x="148" y="406"/>
                  </a:lnTo>
                  <a:lnTo>
                    <a:pt x="56" y="554"/>
                  </a:lnTo>
                  <a:lnTo>
                    <a:pt x="19" y="738"/>
                  </a:lnTo>
                  <a:lnTo>
                    <a:pt x="1" y="941"/>
                  </a:lnTo>
                  <a:lnTo>
                    <a:pt x="19" y="1125"/>
                  </a:lnTo>
                  <a:lnTo>
                    <a:pt x="74" y="1310"/>
                  </a:lnTo>
                  <a:lnTo>
                    <a:pt x="166" y="1457"/>
                  </a:lnTo>
                  <a:lnTo>
                    <a:pt x="277" y="1605"/>
                  </a:lnTo>
                  <a:lnTo>
                    <a:pt x="406" y="1715"/>
                  </a:lnTo>
                  <a:lnTo>
                    <a:pt x="572" y="1789"/>
                  </a:lnTo>
                  <a:lnTo>
                    <a:pt x="756" y="1844"/>
                  </a:lnTo>
                  <a:lnTo>
                    <a:pt x="941" y="1863"/>
                  </a:lnTo>
                  <a:lnTo>
                    <a:pt x="1144" y="1826"/>
                  </a:lnTo>
                  <a:lnTo>
                    <a:pt x="1310" y="1771"/>
                  </a:lnTo>
                  <a:lnTo>
                    <a:pt x="1476" y="1678"/>
                  </a:lnTo>
                  <a:lnTo>
                    <a:pt x="1605" y="1568"/>
                  </a:lnTo>
                  <a:lnTo>
                    <a:pt x="1715" y="1420"/>
                  </a:lnTo>
                  <a:lnTo>
                    <a:pt x="1789" y="1273"/>
                  </a:lnTo>
                  <a:lnTo>
                    <a:pt x="1844" y="1088"/>
                  </a:lnTo>
                  <a:lnTo>
                    <a:pt x="1844" y="885"/>
                  </a:lnTo>
                  <a:lnTo>
                    <a:pt x="1826" y="701"/>
                  </a:lnTo>
                  <a:lnTo>
                    <a:pt x="1771" y="535"/>
                  </a:lnTo>
                  <a:lnTo>
                    <a:pt x="1678" y="388"/>
                  </a:lnTo>
                  <a:lnTo>
                    <a:pt x="1568" y="259"/>
                  </a:lnTo>
                  <a:lnTo>
                    <a:pt x="1439" y="148"/>
                  </a:lnTo>
                  <a:lnTo>
                    <a:pt x="1291" y="74"/>
                  </a:lnTo>
                  <a:lnTo>
                    <a:pt x="1107" y="19"/>
                  </a:lnTo>
                  <a:lnTo>
                    <a:pt x="92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0" name="Google Shape;5250;p21"/>
            <p:cNvSpPr/>
            <p:nvPr/>
          </p:nvSpPr>
          <p:spPr>
            <a:xfrm>
              <a:off x="4859350" y="837350"/>
              <a:ext cx="46125" cy="45675"/>
            </a:xfrm>
            <a:custGeom>
              <a:avLst/>
              <a:gdLst/>
              <a:ahLst/>
              <a:cxnLst/>
              <a:rect l="l" t="t" r="r" b="b"/>
              <a:pathLst>
                <a:path w="1845" h="1827" extrusionOk="0">
                  <a:moveTo>
                    <a:pt x="922" y="1"/>
                  </a:moveTo>
                  <a:lnTo>
                    <a:pt x="738" y="19"/>
                  </a:lnTo>
                  <a:lnTo>
                    <a:pt x="572" y="56"/>
                  </a:lnTo>
                  <a:lnTo>
                    <a:pt x="406" y="148"/>
                  </a:lnTo>
                  <a:lnTo>
                    <a:pt x="277" y="259"/>
                  </a:lnTo>
                  <a:lnTo>
                    <a:pt x="166" y="388"/>
                  </a:lnTo>
                  <a:lnTo>
                    <a:pt x="74" y="535"/>
                  </a:lnTo>
                  <a:lnTo>
                    <a:pt x="19" y="701"/>
                  </a:lnTo>
                  <a:lnTo>
                    <a:pt x="0" y="886"/>
                  </a:lnTo>
                  <a:lnTo>
                    <a:pt x="19" y="1088"/>
                  </a:lnTo>
                  <a:lnTo>
                    <a:pt x="74" y="1254"/>
                  </a:lnTo>
                  <a:lnTo>
                    <a:pt x="148" y="1420"/>
                  </a:lnTo>
                  <a:lnTo>
                    <a:pt x="259" y="1549"/>
                  </a:lnTo>
                  <a:lnTo>
                    <a:pt x="406" y="1679"/>
                  </a:lnTo>
                  <a:lnTo>
                    <a:pt x="554" y="1752"/>
                  </a:lnTo>
                  <a:lnTo>
                    <a:pt x="738" y="1808"/>
                  </a:lnTo>
                  <a:lnTo>
                    <a:pt x="922" y="1826"/>
                  </a:lnTo>
                  <a:lnTo>
                    <a:pt x="1107" y="1808"/>
                  </a:lnTo>
                  <a:lnTo>
                    <a:pt x="1273" y="1752"/>
                  </a:lnTo>
                  <a:lnTo>
                    <a:pt x="1439" y="1679"/>
                  </a:lnTo>
                  <a:lnTo>
                    <a:pt x="1568" y="1568"/>
                  </a:lnTo>
                  <a:lnTo>
                    <a:pt x="1678" y="1439"/>
                  </a:lnTo>
                  <a:lnTo>
                    <a:pt x="1770" y="1291"/>
                  </a:lnTo>
                  <a:lnTo>
                    <a:pt x="1826" y="1125"/>
                  </a:lnTo>
                  <a:lnTo>
                    <a:pt x="1844" y="941"/>
                  </a:lnTo>
                  <a:lnTo>
                    <a:pt x="1826" y="738"/>
                  </a:lnTo>
                  <a:lnTo>
                    <a:pt x="1770" y="572"/>
                  </a:lnTo>
                  <a:lnTo>
                    <a:pt x="1697" y="406"/>
                  </a:lnTo>
                  <a:lnTo>
                    <a:pt x="1586" y="259"/>
                  </a:lnTo>
                  <a:lnTo>
                    <a:pt x="1439" y="148"/>
                  </a:lnTo>
                  <a:lnTo>
                    <a:pt x="1291" y="74"/>
                  </a:lnTo>
                  <a:lnTo>
                    <a:pt x="1107" y="19"/>
                  </a:lnTo>
                  <a:lnTo>
                    <a:pt x="9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1" name="Google Shape;5251;p21"/>
            <p:cNvSpPr/>
            <p:nvPr/>
          </p:nvSpPr>
          <p:spPr>
            <a:xfrm>
              <a:off x="5333200" y="1413550"/>
              <a:ext cx="45675" cy="46125"/>
            </a:xfrm>
            <a:custGeom>
              <a:avLst/>
              <a:gdLst/>
              <a:ahLst/>
              <a:cxnLst/>
              <a:rect l="l" t="t" r="r" b="b"/>
              <a:pathLst>
                <a:path w="1827" h="1845" extrusionOk="0">
                  <a:moveTo>
                    <a:pt x="941" y="0"/>
                  </a:moveTo>
                  <a:lnTo>
                    <a:pt x="757" y="19"/>
                  </a:lnTo>
                  <a:lnTo>
                    <a:pt x="591" y="74"/>
                  </a:lnTo>
                  <a:lnTo>
                    <a:pt x="425" y="148"/>
                  </a:lnTo>
                  <a:lnTo>
                    <a:pt x="296" y="259"/>
                  </a:lnTo>
                  <a:lnTo>
                    <a:pt x="185" y="388"/>
                  </a:lnTo>
                  <a:lnTo>
                    <a:pt x="93" y="535"/>
                  </a:lnTo>
                  <a:lnTo>
                    <a:pt x="38" y="701"/>
                  </a:lnTo>
                  <a:lnTo>
                    <a:pt x="1" y="885"/>
                  </a:lnTo>
                  <a:lnTo>
                    <a:pt x="19" y="1070"/>
                  </a:lnTo>
                  <a:lnTo>
                    <a:pt x="56" y="1236"/>
                  </a:lnTo>
                  <a:lnTo>
                    <a:pt x="130" y="1402"/>
                  </a:lnTo>
                  <a:lnTo>
                    <a:pt x="241" y="1531"/>
                  </a:lnTo>
                  <a:lnTo>
                    <a:pt x="370" y="1660"/>
                  </a:lnTo>
                  <a:lnTo>
                    <a:pt x="517" y="1752"/>
                  </a:lnTo>
                  <a:lnTo>
                    <a:pt x="683" y="1807"/>
                  </a:lnTo>
                  <a:lnTo>
                    <a:pt x="867" y="1844"/>
                  </a:lnTo>
                  <a:lnTo>
                    <a:pt x="1052" y="1826"/>
                  </a:lnTo>
                  <a:lnTo>
                    <a:pt x="1236" y="1789"/>
                  </a:lnTo>
                  <a:lnTo>
                    <a:pt x="1402" y="1697"/>
                  </a:lnTo>
                  <a:lnTo>
                    <a:pt x="1550" y="1586"/>
                  </a:lnTo>
                  <a:lnTo>
                    <a:pt x="1660" y="1457"/>
                  </a:lnTo>
                  <a:lnTo>
                    <a:pt x="1752" y="1291"/>
                  </a:lnTo>
                  <a:lnTo>
                    <a:pt x="1808" y="1125"/>
                  </a:lnTo>
                  <a:lnTo>
                    <a:pt x="1826" y="922"/>
                  </a:lnTo>
                  <a:lnTo>
                    <a:pt x="1808" y="738"/>
                  </a:lnTo>
                  <a:lnTo>
                    <a:pt x="1771" y="572"/>
                  </a:lnTo>
                  <a:lnTo>
                    <a:pt x="1679" y="424"/>
                  </a:lnTo>
                  <a:lnTo>
                    <a:pt x="1568" y="277"/>
                  </a:lnTo>
                  <a:lnTo>
                    <a:pt x="1439" y="166"/>
                  </a:lnTo>
                  <a:lnTo>
                    <a:pt x="1292" y="93"/>
                  </a:lnTo>
                  <a:lnTo>
                    <a:pt x="1126" y="37"/>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2" name="Google Shape;5252;p21"/>
            <p:cNvSpPr/>
            <p:nvPr/>
          </p:nvSpPr>
          <p:spPr>
            <a:xfrm>
              <a:off x="6337625" y="1753275"/>
              <a:ext cx="46125" cy="46125"/>
            </a:xfrm>
            <a:custGeom>
              <a:avLst/>
              <a:gdLst/>
              <a:ahLst/>
              <a:cxnLst/>
              <a:rect l="l" t="t" r="r" b="b"/>
              <a:pathLst>
                <a:path w="1845" h="1845" extrusionOk="0">
                  <a:moveTo>
                    <a:pt x="904" y="0"/>
                  </a:moveTo>
                  <a:lnTo>
                    <a:pt x="720" y="19"/>
                  </a:lnTo>
                  <a:lnTo>
                    <a:pt x="554" y="74"/>
                  </a:lnTo>
                  <a:lnTo>
                    <a:pt x="388" y="166"/>
                  </a:lnTo>
                  <a:lnTo>
                    <a:pt x="259" y="277"/>
                  </a:lnTo>
                  <a:lnTo>
                    <a:pt x="148" y="406"/>
                  </a:lnTo>
                  <a:lnTo>
                    <a:pt x="74" y="553"/>
                  </a:lnTo>
                  <a:lnTo>
                    <a:pt x="19" y="719"/>
                  </a:lnTo>
                  <a:lnTo>
                    <a:pt x="1" y="904"/>
                  </a:lnTo>
                  <a:lnTo>
                    <a:pt x="19" y="1107"/>
                  </a:lnTo>
                  <a:lnTo>
                    <a:pt x="74" y="1273"/>
                  </a:lnTo>
                  <a:lnTo>
                    <a:pt x="166" y="1439"/>
                  </a:lnTo>
                  <a:lnTo>
                    <a:pt x="277" y="1568"/>
                  </a:lnTo>
                  <a:lnTo>
                    <a:pt x="406" y="1697"/>
                  </a:lnTo>
                  <a:lnTo>
                    <a:pt x="572" y="1770"/>
                  </a:lnTo>
                  <a:lnTo>
                    <a:pt x="757" y="1826"/>
                  </a:lnTo>
                  <a:lnTo>
                    <a:pt x="941" y="1844"/>
                  </a:lnTo>
                  <a:lnTo>
                    <a:pt x="1125" y="1807"/>
                  </a:lnTo>
                  <a:lnTo>
                    <a:pt x="1291" y="1752"/>
                  </a:lnTo>
                  <a:lnTo>
                    <a:pt x="1457" y="1678"/>
                  </a:lnTo>
                  <a:lnTo>
                    <a:pt x="1586" y="1568"/>
                  </a:lnTo>
                  <a:lnTo>
                    <a:pt x="1697" y="1439"/>
                  </a:lnTo>
                  <a:lnTo>
                    <a:pt x="1771" y="1273"/>
                  </a:lnTo>
                  <a:lnTo>
                    <a:pt x="1826" y="1107"/>
                  </a:lnTo>
                  <a:lnTo>
                    <a:pt x="1844" y="922"/>
                  </a:lnTo>
                  <a:lnTo>
                    <a:pt x="1826" y="738"/>
                  </a:lnTo>
                  <a:lnTo>
                    <a:pt x="1771" y="553"/>
                  </a:lnTo>
                  <a:lnTo>
                    <a:pt x="1678" y="388"/>
                  </a:lnTo>
                  <a:lnTo>
                    <a:pt x="1568" y="258"/>
                  </a:lnTo>
                  <a:lnTo>
                    <a:pt x="1439" y="148"/>
                  </a:lnTo>
                  <a:lnTo>
                    <a:pt x="1273" y="56"/>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3" name="Google Shape;5253;p21"/>
            <p:cNvSpPr/>
            <p:nvPr/>
          </p:nvSpPr>
          <p:spPr>
            <a:xfrm>
              <a:off x="5188000" y="1305675"/>
              <a:ext cx="45200" cy="45200"/>
            </a:xfrm>
            <a:custGeom>
              <a:avLst/>
              <a:gdLst/>
              <a:ahLst/>
              <a:cxnLst/>
              <a:rect l="l" t="t" r="r" b="b"/>
              <a:pathLst>
                <a:path w="1808" h="1808" extrusionOk="0">
                  <a:moveTo>
                    <a:pt x="775" y="1"/>
                  </a:moveTo>
                  <a:lnTo>
                    <a:pt x="591" y="56"/>
                  </a:lnTo>
                  <a:lnTo>
                    <a:pt x="443" y="130"/>
                  </a:lnTo>
                  <a:lnTo>
                    <a:pt x="296" y="241"/>
                  </a:lnTo>
                  <a:lnTo>
                    <a:pt x="185" y="370"/>
                  </a:lnTo>
                  <a:lnTo>
                    <a:pt x="93" y="536"/>
                  </a:lnTo>
                  <a:lnTo>
                    <a:pt x="38" y="701"/>
                  </a:lnTo>
                  <a:lnTo>
                    <a:pt x="1" y="867"/>
                  </a:lnTo>
                  <a:lnTo>
                    <a:pt x="19" y="1052"/>
                  </a:lnTo>
                  <a:lnTo>
                    <a:pt x="75" y="1218"/>
                  </a:lnTo>
                  <a:lnTo>
                    <a:pt x="148" y="1384"/>
                  </a:lnTo>
                  <a:lnTo>
                    <a:pt x="259" y="1513"/>
                  </a:lnTo>
                  <a:lnTo>
                    <a:pt x="388" y="1623"/>
                  </a:lnTo>
                  <a:lnTo>
                    <a:pt x="554" y="1716"/>
                  </a:lnTo>
                  <a:lnTo>
                    <a:pt x="720" y="1771"/>
                  </a:lnTo>
                  <a:lnTo>
                    <a:pt x="886" y="1808"/>
                  </a:lnTo>
                  <a:lnTo>
                    <a:pt x="1052" y="1789"/>
                  </a:lnTo>
                  <a:lnTo>
                    <a:pt x="1218" y="1734"/>
                  </a:lnTo>
                  <a:lnTo>
                    <a:pt x="1365" y="1660"/>
                  </a:lnTo>
                  <a:lnTo>
                    <a:pt x="1513" y="1550"/>
                  </a:lnTo>
                  <a:lnTo>
                    <a:pt x="1623" y="1421"/>
                  </a:lnTo>
                  <a:lnTo>
                    <a:pt x="1716" y="1292"/>
                  </a:lnTo>
                  <a:lnTo>
                    <a:pt x="1771" y="1126"/>
                  </a:lnTo>
                  <a:lnTo>
                    <a:pt x="1808" y="960"/>
                  </a:lnTo>
                  <a:lnTo>
                    <a:pt x="1789" y="775"/>
                  </a:lnTo>
                  <a:lnTo>
                    <a:pt x="1752" y="609"/>
                  </a:lnTo>
                  <a:lnTo>
                    <a:pt x="1679" y="443"/>
                  </a:lnTo>
                  <a:lnTo>
                    <a:pt x="1568" y="314"/>
                  </a:lnTo>
                  <a:lnTo>
                    <a:pt x="1439" y="185"/>
                  </a:lnTo>
                  <a:lnTo>
                    <a:pt x="1291" y="93"/>
                  </a:lnTo>
                  <a:lnTo>
                    <a:pt x="1126" y="19"/>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4" name="Google Shape;5254;p21"/>
            <p:cNvSpPr/>
            <p:nvPr/>
          </p:nvSpPr>
          <p:spPr>
            <a:xfrm>
              <a:off x="5701975" y="1642650"/>
              <a:ext cx="44725" cy="44725"/>
            </a:xfrm>
            <a:custGeom>
              <a:avLst/>
              <a:gdLst/>
              <a:ahLst/>
              <a:cxnLst/>
              <a:rect l="l" t="t" r="r" b="b"/>
              <a:pathLst>
                <a:path w="1789" h="1789" extrusionOk="0">
                  <a:moveTo>
                    <a:pt x="904" y="0"/>
                  </a:moveTo>
                  <a:lnTo>
                    <a:pt x="738" y="19"/>
                  </a:lnTo>
                  <a:lnTo>
                    <a:pt x="572" y="55"/>
                  </a:lnTo>
                  <a:lnTo>
                    <a:pt x="424" y="148"/>
                  </a:lnTo>
                  <a:lnTo>
                    <a:pt x="277" y="258"/>
                  </a:lnTo>
                  <a:lnTo>
                    <a:pt x="166" y="387"/>
                  </a:lnTo>
                  <a:lnTo>
                    <a:pt x="74" y="535"/>
                  </a:lnTo>
                  <a:lnTo>
                    <a:pt x="19" y="682"/>
                  </a:lnTo>
                  <a:lnTo>
                    <a:pt x="0" y="848"/>
                  </a:lnTo>
                  <a:lnTo>
                    <a:pt x="19" y="1033"/>
                  </a:lnTo>
                  <a:lnTo>
                    <a:pt x="56" y="1199"/>
                  </a:lnTo>
                  <a:lnTo>
                    <a:pt x="148" y="1365"/>
                  </a:lnTo>
                  <a:lnTo>
                    <a:pt x="258" y="1494"/>
                  </a:lnTo>
                  <a:lnTo>
                    <a:pt x="388" y="1623"/>
                  </a:lnTo>
                  <a:lnTo>
                    <a:pt x="535" y="1696"/>
                  </a:lnTo>
                  <a:lnTo>
                    <a:pt x="701" y="1770"/>
                  </a:lnTo>
                  <a:lnTo>
                    <a:pt x="885" y="1789"/>
                  </a:lnTo>
                  <a:lnTo>
                    <a:pt x="1051" y="1770"/>
                  </a:lnTo>
                  <a:lnTo>
                    <a:pt x="1217" y="1715"/>
                  </a:lnTo>
                  <a:lnTo>
                    <a:pt x="1365" y="1641"/>
                  </a:lnTo>
                  <a:lnTo>
                    <a:pt x="1494" y="1531"/>
                  </a:lnTo>
                  <a:lnTo>
                    <a:pt x="1604" y="1401"/>
                  </a:lnTo>
                  <a:lnTo>
                    <a:pt x="1697" y="1254"/>
                  </a:lnTo>
                  <a:lnTo>
                    <a:pt x="1752" y="1088"/>
                  </a:lnTo>
                  <a:lnTo>
                    <a:pt x="1789" y="922"/>
                  </a:lnTo>
                  <a:lnTo>
                    <a:pt x="1770" y="756"/>
                  </a:lnTo>
                  <a:lnTo>
                    <a:pt x="1734" y="572"/>
                  </a:lnTo>
                  <a:lnTo>
                    <a:pt x="1641" y="424"/>
                  </a:lnTo>
                  <a:lnTo>
                    <a:pt x="1531" y="277"/>
                  </a:lnTo>
                  <a:lnTo>
                    <a:pt x="1402" y="166"/>
                  </a:lnTo>
                  <a:lnTo>
                    <a:pt x="1236" y="74"/>
                  </a:lnTo>
                  <a:lnTo>
                    <a:pt x="1070"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5" name="Google Shape;5255;p21"/>
            <p:cNvSpPr/>
            <p:nvPr/>
          </p:nvSpPr>
          <p:spPr>
            <a:xfrm>
              <a:off x="4794350" y="743325"/>
              <a:ext cx="44750" cy="45200"/>
            </a:xfrm>
            <a:custGeom>
              <a:avLst/>
              <a:gdLst/>
              <a:ahLst/>
              <a:cxnLst/>
              <a:rect l="l" t="t" r="r" b="b"/>
              <a:pathLst>
                <a:path w="1790" h="1808" extrusionOk="0">
                  <a:moveTo>
                    <a:pt x="923" y="0"/>
                  </a:moveTo>
                  <a:lnTo>
                    <a:pt x="738" y="19"/>
                  </a:lnTo>
                  <a:lnTo>
                    <a:pt x="572" y="74"/>
                  </a:lnTo>
                  <a:lnTo>
                    <a:pt x="406" y="148"/>
                  </a:lnTo>
                  <a:lnTo>
                    <a:pt x="277" y="258"/>
                  </a:lnTo>
                  <a:lnTo>
                    <a:pt x="167" y="406"/>
                  </a:lnTo>
                  <a:lnTo>
                    <a:pt x="74" y="553"/>
                  </a:lnTo>
                  <a:lnTo>
                    <a:pt x="19" y="719"/>
                  </a:lnTo>
                  <a:lnTo>
                    <a:pt x="1" y="904"/>
                  </a:lnTo>
                  <a:lnTo>
                    <a:pt x="19" y="1070"/>
                  </a:lnTo>
                  <a:lnTo>
                    <a:pt x="56" y="1236"/>
                  </a:lnTo>
                  <a:lnTo>
                    <a:pt x="148" y="1383"/>
                  </a:lnTo>
                  <a:lnTo>
                    <a:pt x="240" y="1512"/>
                  </a:lnTo>
                  <a:lnTo>
                    <a:pt x="369" y="1623"/>
                  </a:lnTo>
                  <a:lnTo>
                    <a:pt x="517" y="1715"/>
                  </a:lnTo>
                  <a:lnTo>
                    <a:pt x="683" y="1770"/>
                  </a:lnTo>
                  <a:lnTo>
                    <a:pt x="849" y="1807"/>
                  </a:lnTo>
                  <a:lnTo>
                    <a:pt x="1033" y="1789"/>
                  </a:lnTo>
                  <a:lnTo>
                    <a:pt x="1199" y="1752"/>
                  </a:lnTo>
                  <a:lnTo>
                    <a:pt x="1347" y="1678"/>
                  </a:lnTo>
                  <a:lnTo>
                    <a:pt x="1494" y="1568"/>
                  </a:lnTo>
                  <a:lnTo>
                    <a:pt x="1623" y="1438"/>
                  </a:lnTo>
                  <a:lnTo>
                    <a:pt x="1715" y="1291"/>
                  </a:lnTo>
                  <a:lnTo>
                    <a:pt x="1771" y="1125"/>
                  </a:lnTo>
                  <a:lnTo>
                    <a:pt x="1789" y="941"/>
                  </a:lnTo>
                  <a:lnTo>
                    <a:pt x="1789" y="756"/>
                  </a:lnTo>
                  <a:lnTo>
                    <a:pt x="1734" y="590"/>
                  </a:lnTo>
                  <a:lnTo>
                    <a:pt x="1660" y="443"/>
                  </a:lnTo>
                  <a:lnTo>
                    <a:pt x="1549" y="295"/>
                  </a:lnTo>
                  <a:lnTo>
                    <a:pt x="1420" y="185"/>
                  </a:lnTo>
                  <a:lnTo>
                    <a:pt x="1254" y="92"/>
                  </a:lnTo>
                  <a:lnTo>
                    <a:pt x="1089" y="37"/>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6" name="Google Shape;5256;p21"/>
            <p:cNvSpPr/>
            <p:nvPr/>
          </p:nvSpPr>
          <p:spPr>
            <a:xfrm>
              <a:off x="5623150" y="1629275"/>
              <a:ext cx="42425" cy="42900"/>
            </a:xfrm>
            <a:custGeom>
              <a:avLst/>
              <a:gdLst/>
              <a:ahLst/>
              <a:cxnLst/>
              <a:rect l="l" t="t" r="r" b="b"/>
              <a:pathLst>
                <a:path w="1697" h="1716" extrusionOk="0">
                  <a:moveTo>
                    <a:pt x="867" y="0"/>
                  </a:moveTo>
                  <a:lnTo>
                    <a:pt x="701" y="19"/>
                  </a:lnTo>
                  <a:lnTo>
                    <a:pt x="535" y="56"/>
                  </a:lnTo>
                  <a:lnTo>
                    <a:pt x="388" y="130"/>
                  </a:lnTo>
                  <a:lnTo>
                    <a:pt x="259" y="240"/>
                  </a:lnTo>
                  <a:lnTo>
                    <a:pt x="148" y="369"/>
                  </a:lnTo>
                  <a:lnTo>
                    <a:pt x="74" y="517"/>
                  </a:lnTo>
                  <a:lnTo>
                    <a:pt x="19" y="664"/>
                  </a:lnTo>
                  <a:lnTo>
                    <a:pt x="0" y="849"/>
                  </a:lnTo>
                  <a:lnTo>
                    <a:pt x="19" y="1015"/>
                  </a:lnTo>
                  <a:lnTo>
                    <a:pt x="56" y="1180"/>
                  </a:lnTo>
                  <a:lnTo>
                    <a:pt x="129" y="1328"/>
                  </a:lnTo>
                  <a:lnTo>
                    <a:pt x="240" y="1457"/>
                  </a:lnTo>
                  <a:lnTo>
                    <a:pt x="369" y="1568"/>
                  </a:lnTo>
                  <a:lnTo>
                    <a:pt x="517" y="1641"/>
                  </a:lnTo>
                  <a:lnTo>
                    <a:pt x="683" y="1697"/>
                  </a:lnTo>
                  <a:lnTo>
                    <a:pt x="849" y="1715"/>
                  </a:lnTo>
                  <a:lnTo>
                    <a:pt x="1033" y="1697"/>
                  </a:lnTo>
                  <a:lnTo>
                    <a:pt x="1199" y="1641"/>
                  </a:lnTo>
                  <a:lnTo>
                    <a:pt x="1328" y="1549"/>
                  </a:lnTo>
                  <a:lnTo>
                    <a:pt x="1457" y="1457"/>
                  </a:lnTo>
                  <a:lnTo>
                    <a:pt x="1568" y="1328"/>
                  </a:lnTo>
                  <a:lnTo>
                    <a:pt x="1641" y="1180"/>
                  </a:lnTo>
                  <a:lnTo>
                    <a:pt x="1697" y="1015"/>
                  </a:lnTo>
                  <a:lnTo>
                    <a:pt x="1697" y="830"/>
                  </a:lnTo>
                  <a:lnTo>
                    <a:pt x="1678" y="664"/>
                  </a:lnTo>
                  <a:lnTo>
                    <a:pt x="1641" y="517"/>
                  </a:lnTo>
                  <a:lnTo>
                    <a:pt x="1549" y="369"/>
                  </a:lnTo>
                  <a:lnTo>
                    <a:pt x="1457" y="259"/>
                  </a:lnTo>
                  <a:lnTo>
                    <a:pt x="1328" y="148"/>
                  </a:lnTo>
                  <a:lnTo>
                    <a:pt x="1199" y="74"/>
                  </a:lnTo>
                  <a:lnTo>
                    <a:pt x="1033"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7" name="Google Shape;5257;p21"/>
            <p:cNvSpPr/>
            <p:nvPr/>
          </p:nvSpPr>
          <p:spPr>
            <a:xfrm>
              <a:off x="5400500" y="1506650"/>
              <a:ext cx="42450" cy="42450"/>
            </a:xfrm>
            <a:custGeom>
              <a:avLst/>
              <a:gdLst/>
              <a:ahLst/>
              <a:cxnLst/>
              <a:rect l="l" t="t" r="r" b="b"/>
              <a:pathLst>
                <a:path w="1698" h="1698" extrusionOk="0">
                  <a:moveTo>
                    <a:pt x="886" y="1"/>
                  </a:moveTo>
                  <a:lnTo>
                    <a:pt x="720" y="19"/>
                  </a:lnTo>
                  <a:lnTo>
                    <a:pt x="554" y="56"/>
                  </a:lnTo>
                  <a:lnTo>
                    <a:pt x="406" y="130"/>
                  </a:lnTo>
                  <a:lnTo>
                    <a:pt x="277" y="222"/>
                  </a:lnTo>
                  <a:lnTo>
                    <a:pt x="167" y="351"/>
                  </a:lnTo>
                  <a:lnTo>
                    <a:pt x="75" y="499"/>
                  </a:lnTo>
                  <a:lnTo>
                    <a:pt x="38" y="665"/>
                  </a:lnTo>
                  <a:lnTo>
                    <a:pt x="1" y="831"/>
                  </a:lnTo>
                  <a:lnTo>
                    <a:pt x="19" y="1015"/>
                  </a:lnTo>
                  <a:lnTo>
                    <a:pt x="75" y="1162"/>
                  </a:lnTo>
                  <a:lnTo>
                    <a:pt x="130" y="1310"/>
                  </a:lnTo>
                  <a:lnTo>
                    <a:pt x="241" y="1439"/>
                  </a:lnTo>
                  <a:lnTo>
                    <a:pt x="351" y="1531"/>
                  </a:lnTo>
                  <a:lnTo>
                    <a:pt x="480" y="1623"/>
                  </a:lnTo>
                  <a:lnTo>
                    <a:pt x="646" y="1660"/>
                  </a:lnTo>
                  <a:lnTo>
                    <a:pt x="812" y="1697"/>
                  </a:lnTo>
                  <a:lnTo>
                    <a:pt x="978" y="1679"/>
                  </a:lnTo>
                  <a:lnTo>
                    <a:pt x="1144" y="1642"/>
                  </a:lnTo>
                  <a:lnTo>
                    <a:pt x="1291" y="1568"/>
                  </a:lnTo>
                  <a:lnTo>
                    <a:pt x="1439" y="1476"/>
                  </a:lnTo>
                  <a:lnTo>
                    <a:pt x="1531" y="1347"/>
                  </a:lnTo>
                  <a:lnTo>
                    <a:pt x="1623" y="1199"/>
                  </a:lnTo>
                  <a:lnTo>
                    <a:pt x="1679" y="1052"/>
                  </a:lnTo>
                  <a:lnTo>
                    <a:pt x="1697" y="867"/>
                  </a:lnTo>
                  <a:lnTo>
                    <a:pt x="1679" y="702"/>
                  </a:lnTo>
                  <a:lnTo>
                    <a:pt x="1642" y="536"/>
                  </a:lnTo>
                  <a:lnTo>
                    <a:pt x="1568" y="388"/>
                  </a:lnTo>
                  <a:lnTo>
                    <a:pt x="1476" y="277"/>
                  </a:lnTo>
                  <a:lnTo>
                    <a:pt x="1347" y="167"/>
                  </a:lnTo>
                  <a:lnTo>
                    <a:pt x="1218" y="93"/>
                  </a:lnTo>
                  <a:lnTo>
                    <a:pt x="1070" y="38"/>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8" name="Google Shape;5258;p21"/>
            <p:cNvSpPr/>
            <p:nvPr/>
          </p:nvSpPr>
          <p:spPr>
            <a:xfrm>
              <a:off x="4641775" y="238125"/>
              <a:ext cx="41975" cy="29525"/>
            </a:xfrm>
            <a:custGeom>
              <a:avLst/>
              <a:gdLst/>
              <a:ahLst/>
              <a:cxnLst/>
              <a:rect l="l" t="t" r="r" b="b"/>
              <a:pathLst>
                <a:path w="1679" h="1181" extrusionOk="0">
                  <a:moveTo>
                    <a:pt x="56" y="0"/>
                  </a:moveTo>
                  <a:lnTo>
                    <a:pt x="19" y="166"/>
                  </a:lnTo>
                  <a:lnTo>
                    <a:pt x="1" y="350"/>
                  </a:lnTo>
                  <a:lnTo>
                    <a:pt x="19" y="516"/>
                  </a:lnTo>
                  <a:lnTo>
                    <a:pt x="74" y="682"/>
                  </a:lnTo>
                  <a:lnTo>
                    <a:pt x="148" y="830"/>
                  </a:lnTo>
                  <a:lnTo>
                    <a:pt x="259" y="959"/>
                  </a:lnTo>
                  <a:lnTo>
                    <a:pt x="388" y="1051"/>
                  </a:lnTo>
                  <a:lnTo>
                    <a:pt x="535" y="1125"/>
                  </a:lnTo>
                  <a:lnTo>
                    <a:pt x="701" y="1162"/>
                  </a:lnTo>
                  <a:lnTo>
                    <a:pt x="867" y="1180"/>
                  </a:lnTo>
                  <a:lnTo>
                    <a:pt x="1033" y="1162"/>
                  </a:lnTo>
                  <a:lnTo>
                    <a:pt x="1199" y="1106"/>
                  </a:lnTo>
                  <a:lnTo>
                    <a:pt x="1328" y="1033"/>
                  </a:lnTo>
                  <a:lnTo>
                    <a:pt x="1457" y="922"/>
                  </a:lnTo>
                  <a:lnTo>
                    <a:pt x="1549" y="793"/>
                  </a:lnTo>
                  <a:lnTo>
                    <a:pt x="1623" y="664"/>
                  </a:lnTo>
                  <a:lnTo>
                    <a:pt x="1660" y="498"/>
                  </a:lnTo>
                  <a:lnTo>
                    <a:pt x="1679" y="332"/>
                  </a:lnTo>
                  <a:lnTo>
                    <a:pt x="1660" y="166"/>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9" name="Google Shape;5259;p21"/>
            <p:cNvSpPr/>
            <p:nvPr/>
          </p:nvSpPr>
          <p:spPr>
            <a:xfrm>
              <a:off x="4978275" y="1104700"/>
              <a:ext cx="41975" cy="41975"/>
            </a:xfrm>
            <a:custGeom>
              <a:avLst/>
              <a:gdLst/>
              <a:ahLst/>
              <a:cxnLst/>
              <a:rect l="l" t="t" r="r" b="b"/>
              <a:pathLst>
                <a:path w="1679" h="1679" extrusionOk="0">
                  <a:moveTo>
                    <a:pt x="683" y="1"/>
                  </a:moveTo>
                  <a:lnTo>
                    <a:pt x="535" y="56"/>
                  </a:lnTo>
                  <a:lnTo>
                    <a:pt x="388" y="111"/>
                  </a:lnTo>
                  <a:lnTo>
                    <a:pt x="259" y="222"/>
                  </a:lnTo>
                  <a:lnTo>
                    <a:pt x="166" y="333"/>
                  </a:lnTo>
                  <a:lnTo>
                    <a:pt x="74" y="462"/>
                  </a:lnTo>
                  <a:lnTo>
                    <a:pt x="37" y="628"/>
                  </a:lnTo>
                  <a:lnTo>
                    <a:pt x="0" y="794"/>
                  </a:lnTo>
                  <a:lnTo>
                    <a:pt x="19" y="960"/>
                  </a:lnTo>
                  <a:lnTo>
                    <a:pt x="56" y="1126"/>
                  </a:lnTo>
                  <a:lnTo>
                    <a:pt x="130" y="1291"/>
                  </a:lnTo>
                  <a:lnTo>
                    <a:pt x="222" y="1421"/>
                  </a:lnTo>
                  <a:lnTo>
                    <a:pt x="351" y="1513"/>
                  </a:lnTo>
                  <a:lnTo>
                    <a:pt x="498" y="1605"/>
                  </a:lnTo>
                  <a:lnTo>
                    <a:pt x="646" y="1660"/>
                  </a:lnTo>
                  <a:lnTo>
                    <a:pt x="830" y="1679"/>
                  </a:lnTo>
                  <a:lnTo>
                    <a:pt x="996" y="1660"/>
                  </a:lnTo>
                  <a:lnTo>
                    <a:pt x="1162" y="1623"/>
                  </a:lnTo>
                  <a:lnTo>
                    <a:pt x="1310" y="1550"/>
                  </a:lnTo>
                  <a:lnTo>
                    <a:pt x="1420" y="1457"/>
                  </a:lnTo>
                  <a:lnTo>
                    <a:pt x="1531" y="1328"/>
                  </a:lnTo>
                  <a:lnTo>
                    <a:pt x="1605" y="1199"/>
                  </a:lnTo>
                  <a:lnTo>
                    <a:pt x="1660" y="1052"/>
                  </a:lnTo>
                  <a:lnTo>
                    <a:pt x="1678" y="886"/>
                  </a:lnTo>
                  <a:lnTo>
                    <a:pt x="1678" y="701"/>
                  </a:lnTo>
                  <a:lnTo>
                    <a:pt x="1641" y="536"/>
                  </a:lnTo>
                  <a:lnTo>
                    <a:pt x="1568" y="388"/>
                  </a:lnTo>
                  <a:lnTo>
                    <a:pt x="1457" y="259"/>
                  </a:lnTo>
                  <a:lnTo>
                    <a:pt x="1346" y="148"/>
                  </a:lnTo>
                  <a:lnTo>
                    <a:pt x="1199" y="75"/>
                  </a:lnTo>
                  <a:lnTo>
                    <a:pt x="1033" y="19"/>
                  </a:lnTo>
                  <a:lnTo>
                    <a:pt x="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0" name="Google Shape;5260;p21"/>
            <p:cNvSpPr/>
            <p:nvPr/>
          </p:nvSpPr>
          <p:spPr>
            <a:xfrm>
              <a:off x="4912825" y="1012975"/>
              <a:ext cx="41975" cy="42425"/>
            </a:xfrm>
            <a:custGeom>
              <a:avLst/>
              <a:gdLst/>
              <a:ahLst/>
              <a:cxnLst/>
              <a:rect l="l" t="t" r="r" b="b"/>
              <a:pathLst>
                <a:path w="1679" h="1697" extrusionOk="0">
                  <a:moveTo>
                    <a:pt x="830" y="1"/>
                  </a:moveTo>
                  <a:lnTo>
                    <a:pt x="664" y="19"/>
                  </a:lnTo>
                  <a:lnTo>
                    <a:pt x="498" y="74"/>
                  </a:lnTo>
                  <a:lnTo>
                    <a:pt x="351" y="148"/>
                  </a:lnTo>
                  <a:lnTo>
                    <a:pt x="222" y="259"/>
                  </a:lnTo>
                  <a:lnTo>
                    <a:pt x="129" y="388"/>
                  </a:lnTo>
                  <a:lnTo>
                    <a:pt x="56" y="535"/>
                  </a:lnTo>
                  <a:lnTo>
                    <a:pt x="0" y="701"/>
                  </a:lnTo>
                  <a:lnTo>
                    <a:pt x="0" y="886"/>
                  </a:lnTo>
                  <a:lnTo>
                    <a:pt x="19" y="1052"/>
                  </a:lnTo>
                  <a:lnTo>
                    <a:pt x="74" y="1199"/>
                  </a:lnTo>
                  <a:lnTo>
                    <a:pt x="148" y="1347"/>
                  </a:lnTo>
                  <a:lnTo>
                    <a:pt x="240" y="1457"/>
                  </a:lnTo>
                  <a:lnTo>
                    <a:pt x="369" y="1549"/>
                  </a:lnTo>
                  <a:lnTo>
                    <a:pt x="517" y="1623"/>
                  </a:lnTo>
                  <a:lnTo>
                    <a:pt x="664" y="1678"/>
                  </a:lnTo>
                  <a:lnTo>
                    <a:pt x="830" y="1697"/>
                  </a:lnTo>
                  <a:lnTo>
                    <a:pt x="1014" y="1678"/>
                  </a:lnTo>
                  <a:lnTo>
                    <a:pt x="1180" y="1623"/>
                  </a:lnTo>
                  <a:lnTo>
                    <a:pt x="1328" y="1549"/>
                  </a:lnTo>
                  <a:lnTo>
                    <a:pt x="1438" y="1439"/>
                  </a:lnTo>
                  <a:lnTo>
                    <a:pt x="1549" y="1310"/>
                  </a:lnTo>
                  <a:lnTo>
                    <a:pt x="1623" y="1162"/>
                  </a:lnTo>
                  <a:lnTo>
                    <a:pt x="1660" y="996"/>
                  </a:lnTo>
                  <a:lnTo>
                    <a:pt x="1678" y="830"/>
                  </a:lnTo>
                  <a:lnTo>
                    <a:pt x="1660" y="646"/>
                  </a:lnTo>
                  <a:lnTo>
                    <a:pt x="1604" y="498"/>
                  </a:lnTo>
                  <a:lnTo>
                    <a:pt x="1531" y="369"/>
                  </a:lnTo>
                  <a:lnTo>
                    <a:pt x="1420" y="240"/>
                  </a:lnTo>
                  <a:lnTo>
                    <a:pt x="1309" y="148"/>
                  </a:lnTo>
                  <a:lnTo>
                    <a:pt x="1162" y="74"/>
                  </a:lnTo>
                  <a:lnTo>
                    <a:pt x="1014"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1" name="Google Shape;5261;p21"/>
            <p:cNvSpPr/>
            <p:nvPr/>
          </p:nvSpPr>
          <p:spPr>
            <a:xfrm>
              <a:off x="5255300" y="1401550"/>
              <a:ext cx="41525" cy="41525"/>
            </a:xfrm>
            <a:custGeom>
              <a:avLst/>
              <a:gdLst/>
              <a:ahLst/>
              <a:cxnLst/>
              <a:rect l="l" t="t" r="r" b="b"/>
              <a:pathLst>
                <a:path w="1661" h="1661" extrusionOk="0">
                  <a:moveTo>
                    <a:pt x="701" y="1"/>
                  </a:moveTo>
                  <a:lnTo>
                    <a:pt x="535" y="56"/>
                  </a:lnTo>
                  <a:lnTo>
                    <a:pt x="388" y="130"/>
                  </a:lnTo>
                  <a:lnTo>
                    <a:pt x="259" y="222"/>
                  </a:lnTo>
                  <a:lnTo>
                    <a:pt x="148" y="351"/>
                  </a:lnTo>
                  <a:lnTo>
                    <a:pt x="75" y="499"/>
                  </a:lnTo>
                  <a:lnTo>
                    <a:pt x="19" y="646"/>
                  </a:lnTo>
                  <a:lnTo>
                    <a:pt x="1" y="831"/>
                  </a:lnTo>
                  <a:lnTo>
                    <a:pt x="19" y="997"/>
                  </a:lnTo>
                  <a:lnTo>
                    <a:pt x="75" y="1163"/>
                  </a:lnTo>
                  <a:lnTo>
                    <a:pt x="148" y="1310"/>
                  </a:lnTo>
                  <a:lnTo>
                    <a:pt x="240" y="1421"/>
                  </a:lnTo>
                  <a:lnTo>
                    <a:pt x="351" y="1513"/>
                  </a:lnTo>
                  <a:lnTo>
                    <a:pt x="499" y="1605"/>
                  </a:lnTo>
                  <a:lnTo>
                    <a:pt x="646" y="1642"/>
                  </a:lnTo>
                  <a:lnTo>
                    <a:pt x="831" y="1660"/>
                  </a:lnTo>
                  <a:lnTo>
                    <a:pt x="996" y="1642"/>
                  </a:lnTo>
                  <a:lnTo>
                    <a:pt x="1162" y="1605"/>
                  </a:lnTo>
                  <a:lnTo>
                    <a:pt x="1291" y="1531"/>
                  </a:lnTo>
                  <a:lnTo>
                    <a:pt x="1421" y="1439"/>
                  </a:lnTo>
                  <a:lnTo>
                    <a:pt x="1513" y="1329"/>
                  </a:lnTo>
                  <a:lnTo>
                    <a:pt x="1605" y="1181"/>
                  </a:lnTo>
                  <a:lnTo>
                    <a:pt x="1642" y="1034"/>
                  </a:lnTo>
                  <a:lnTo>
                    <a:pt x="1660" y="868"/>
                  </a:lnTo>
                  <a:lnTo>
                    <a:pt x="1660" y="683"/>
                  </a:lnTo>
                  <a:lnTo>
                    <a:pt x="1623" y="536"/>
                  </a:lnTo>
                  <a:lnTo>
                    <a:pt x="1550" y="388"/>
                  </a:lnTo>
                  <a:lnTo>
                    <a:pt x="1457" y="259"/>
                  </a:lnTo>
                  <a:lnTo>
                    <a:pt x="1347" y="148"/>
                  </a:lnTo>
                  <a:lnTo>
                    <a:pt x="1199" y="75"/>
                  </a:lnTo>
                  <a:lnTo>
                    <a:pt x="1052" y="19"/>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2" name="Google Shape;5262;p21"/>
            <p:cNvSpPr/>
            <p:nvPr/>
          </p:nvSpPr>
          <p:spPr>
            <a:xfrm>
              <a:off x="4730275" y="653900"/>
              <a:ext cx="41525" cy="41500"/>
            </a:xfrm>
            <a:custGeom>
              <a:avLst/>
              <a:gdLst/>
              <a:ahLst/>
              <a:cxnLst/>
              <a:rect l="l" t="t" r="r" b="b"/>
              <a:pathLst>
                <a:path w="1661" h="1660" extrusionOk="0">
                  <a:moveTo>
                    <a:pt x="701" y="0"/>
                  </a:moveTo>
                  <a:lnTo>
                    <a:pt x="535" y="56"/>
                  </a:lnTo>
                  <a:lnTo>
                    <a:pt x="388" y="129"/>
                  </a:lnTo>
                  <a:lnTo>
                    <a:pt x="259" y="222"/>
                  </a:lnTo>
                  <a:lnTo>
                    <a:pt x="148" y="351"/>
                  </a:lnTo>
                  <a:lnTo>
                    <a:pt x="75" y="498"/>
                  </a:lnTo>
                  <a:lnTo>
                    <a:pt x="19" y="646"/>
                  </a:lnTo>
                  <a:lnTo>
                    <a:pt x="1" y="830"/>
                  </a:lnTo>
                  <a:lnTo>
                    <a:pt x="19" y="996"/>
                  </a:lnTo>
                  <a:lnTo>
                    <a:pt x="56" y="1162"/>
                  </a:lnTo>
                  <a:lnTo>
                    <a:pt x="130" y="1309"/>
                  </a:lnTo>
                  <a:lnTo>
                    <a:pt x="240" y="1420"/>
                  </a:lnTo>
                  <a:lnTo>
                    <a:pt x="351" y="1512"/>
                  </a:lnTo>
                  <a:lnTo>
                    <a:pt x="499" y="1604"/>
                  </a:lnTo>
                  <a:lnTo>
                    <a:pt x="646" y="1641"/>
                  </a:lnTo>
                  <a:lnTo>
                    <a:pt x="830" y="1660"/>
                  </a:lnTo>
                  <a:lnTo>
                    <a:pt x="996" y="1641"/>
                  </a:lnTo>
                  <a:lnTo>
                    <a:pt x="1144" y="1604"/>
                  </a:lnTo>
                  <a:lnTo>
                    <a:pt x="1291" y="1531"/>
                  </a:lnTo>
                  <a:lnTo>
                    <a:pt x="1420" y="1438"/>
                  </a:lnTo>
                  <a:lnTo>
                    <a:pt x="1513" y="1328"/>
                  </a:lnTo>
                  <a:lnTo>
                    <a:pt x="1586" y="1180"/>
                  </a:lnTo>
                  <a:lnTo>
                    <a:pt x="1642" y="1033"/>
                  </a:lnTo>
                  <a:lnTo>
                    <a:pt x="1660" y="848"/>
                  </a:lnTo>
                  <a:lnTo>
                    <a:pt x="1660" y="682"/>
                  </a:lnTo>
                  <a:lnTo>
                    <a:pt x="1605" y="517"/>
                  </a:lnTo>
                  <a:lnTo>
                    <a:pt x="1550" y="387"/>
                  </a:lnTo>
                  <a:lnTo>
                    <a:pt x="1457" y="258"/>
                  </a:lnTo>
                  <a:lnTo>
                    <a:pt x="1328" y="148"/>
                  </a:lnTo>
                  <a:lnTo>
                    <a:pt x="1199" y="74"/>
                  </a:lnTo>
                  <a:lnTo>
                    <a:pt x="1052"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3" name="Google Shape;5263;p21"/>
            <p:cNvSpPr/>
            <p:nvPr/>
          </p:nvSpPr>
          <p:spPr>
            <a:xfrm>
              <a:off x="4679125" y="479650"/>
              <a:ext cx="41500" cy="41525"/>
            </a:xfrm>
            <a:custGeom>
              <a:avLst/>
              <a:gdLst/>
              <a:ahLst/>
              <a:cxnLst/>
              <a:rect l="l" t="t" r="r" b="b"/>
              <a:pathLst>
                <a:path w="1660" h="1661" extrusionOk="0">
                  <a:moveTo>
                    <a:pt x="793" y="1"/>
                  </a:moveTo>
                  <a:lnTo>
                    <a:pt x="627" y="19"/>
                  </a:lnTo>
                  <a:lnTo>
                    <a:pt x="461" y="74"/>
                  </a:lnTo>
                  <a:lnTo>
                    <a:pt x="332" y="167"/>
                  </a:lnTo>
                  <a:lnTo>
                    <a:pt x="203" y="259"/>
                  </a:lnTo>
                  <a:lnTo>
                    <a:pt x="111" y="388"/>
                  </a:lnTo>
                  <a:lnTo>
                    <a:pt x="55" y="535"/>
                  </a:lnTo>
                  <a:lnTo>
                    <a:pt x="0" y="683"/>
                  </a:lnTo>
                  <a:lnTo>
                    <a:pt x="0" y="867"/>
                  </a:lnTo>
                  <a:lnTo>
                    <a:pt x="19" y="1033"/>
                  </a:lnTo>
                  <a:lnTo>
                    <a:pt x="55" y="1181"/>
                  </a:lnTo>
                  <a:lnTo>
                    <a:pt x="148" y="1328"/>
                  </a:lnTo>
                  <a:lnTo>
                    <a:pt x="240" y="1439"/>
                  </a:lnTo>
                  <a:lnTo>
                    <a:pt x="369" y="1531"/>
                  </a:lnTo>
                  <a:lnTo>
                    <a:pt x="498" y="1605"/>
                  </a:lnTo>
                  <a:lnTo>
                    <a:pt x="664" y="1660"/>
                  </a:lnTo>
                  <a:lnTo>
                    <a:pt x="996" y="1660"/>
                  </a:lnTo>
                  <a:lnTo>
                    <a:pt x="1162" y="1605"/>
                  </a:lnTo>
                  <a:lnTo>
                    <a:pt x="1309" y="1531"/>
                  </a:lnTo>
                  <a:lnTo>
                    <a:pt x="1420" y="1439"/>
                  </a:lnTo>
                  <a:lnTo>
                    <a:pt x="1512" y="1310"/>
                  </a:lnTo>
                  <a:lnTo>
                    <a:pt x="1586" y="1162"/>
                  </a:lnTo>
                  <a:lnTo>
                    <a:pt x="1641" y="1015"/>
                  </a:lnTo>
                  <a:lnTo>
                    <a:pt x="1660" y="849"/>
                  </a:lnTo>
                  <a:lnTo>
                    <a:pt x="1641" y="664"/>
                  </a:lnTo>
                  <a:lnTo>
                    <a:pt x="1586" y="498"/>
                  </a:lnTo>
                  <a:lnTo>
                    <a:pt x="1512" y="351"/>
                  </a:lnTo>
                  <a:lnTo>
                    <a:pt x="1420" y="240"/>
                  </a:lnTo>
                  <a:lnTo>
                    <a:pt x="1291" y="130"/>
                  </a:lnTo>
                  <a:lnTo>
                    <a:pt x="1143" y="56"/>
                  </a:lnTo>
                  <a:lnTo>
                    <a:pt x="977"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4" name="Google Shape;5264;p21"/>
            <p:cNvSpPr/>
            <p:nvPr/>
          </p:nvSpPr>
          <p:spPr>
            <a:xfrm>
              <a:off x="4847375" y="919400"/>
              <a:ext cx="41500" cy="41050"/>
            </a:xfrm>
            <a:custGeom>
              <a:avLst/>
              <a:gdLst/>
              <a:ahLst/>
              <a:cxnLst/>
              <a:rect l="l" t="t" r="r" b="b"/>
              <a:pathLst>
                <a:path w="1660" h="1642" extrusionOk="0">
                  <a:moveTo>
                    <a:pt x="811" y="1"/>
                  </a:moveTo>
                  <a:lnTo>
                    <a:pt x="627" y="19"/>
                  </a:lnTo>
                  <a:lnTo>
                    <a:pt x="479" y="74"/>
                  </a:lnTo>
                  <a:lnTo>
                    <a:pt x="350" y="148"/>
                  </a:lnTo>
                  <a:lnTo>
                    <a:pt x="221" y="259"/>
                  </a:lnTo>
                  <a:lnTo>
                    <a:pt x="129" y="369"/>
                  </a:lnTo>
                  <a:lnTo>
                    <a:pt x="55" y="517"/>
                  </a:lnTo>
                  <a:lnTo>
                    <a:pt x="18" y="683"/>
                  </a:lnTo>
                  <a:lnTo>
                    <a:pt x="0" y="849"/>
                  </a:lnTo>
                  <a:lnTo>
                    <a:pt x="37" y="1015"/>
                  </a:lnTo>
                  <a:lnTo>
                    <a:pt x="74" y="1181"/>
                  </a:lnTo>
                  <a:lnTo>
                    <a:pt x="148" y="1310"/>
                  </a:lnTo>
                  <a:lnTo>
                    <a:pt x="258" y="1439"/>
                  </a:lnTo>
                  <a:lnTo>
                    <a:pt x="387" y="1531"/>
                  </a:lnTo>
                  <a:lnTo>
                    <a:pt x="516" y="1605"/>
                  </a:lnTo>
                  <a:lnTo>
                    <a:pt x="682" y="1642"/>
                  </a:lnTo>
                  <a:lnTo>
                    <a:pt x="848" y="1642"/>
                  </a:lnTo>
                  <a:lnTo>
                    <a:pt x="1033" y="1623"/>
                  </a:lnTo>
                  <a:lnTo>
                    <a:pt x="1180" y="1586"/>
                  </a:lnTo>
                  <a:lnTo>
                    <a:pt x="1328" y="1494"/>
                  </a:lnTo>
                  <a:lnTo>
                    <a:pt x="1438" y="1402"/>
                  </a:lnTo>
                  <a:lnTo>
                    <a:pt x="1530" y="1273"/>
                  </a:lnTo>
                  <a:lnTo>
                    <a:pt x="1604" y="1125"/>
                  </a:lnTo>
                  <a:lnTo>
                    <a:pt x="1641" y="978"/>
                  </a:lnTo>
                  <a:lnTo>
                    <a:pt x="1659" y="793"/>
                  </a:lnTo>
                  <a:lnTo>
                    <a:pt x="1641" y="628"/>
                  </a:lnTo>
                  <a:lnTo>
                    <a:pt x="1586" y="480"/>
                  </a:lnTo>
                  <a:lnTo>
                    <a:pt x="1512" y="333"/>
                  </a:lnTo>
                  <a:lnTo>
                    <a:pt x="1401" y="222"/>
                  </a:lnTo>
                  <a:lnTo>
                    <a:pt x="1272" y="130"/>
                  </a:lnTo>
                  <a:lnTo>
                    <a:pt x="1143" y="56"/>
                  </a:lnTo>
                  <a:lnTo>
                    <a:pt x="977"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5" name="Google Shape;5265;p21"/>
            <p:cNvSpPr/>
            <p:nvPr/>
          </p:nvSpPr>
          <p:spPr>
            <a:xfrm>
              <a:off x="5044650" y="1199200"/>
              <a:ext cx="41050" cy="41050"/>
            </a:xfrm>
            <a:custGeom>
              <a:avLst/>
              <a:gdLst/>
              <a:ahLst/>
              <a:cxnLst/>
              <a:rect l="l" t="t" r="r" b="b"/>
              <a:pathLst>
                <a:path w="1642" h="1642" extrusionOk="0">
                  <a:moveTo>
                    <a:pt x="830" y="1"/>
                  </a:moveTo>
                  <a:lnTo>
                    <a:pt x="664" y="19"/>
                  </a:lnTo>
                  <a:lnTo>
                    <a:pt x="498" y="56"/>
                  </a:lnTo>
                  <a:lnTo>
                    <a:pt x="369" y="130"/>
                  </a:lnTo>
                  <a:lnTo>
                    <a:pt x="240" y="222"/>
                  </a:lnTo>
                  <a:lnTo>
                    <a:pt x="148" y="333"/>
                  </a:lnTo>
                  <a:lnTo>
                    <a:pt x="56" y="480"/>
                  </a:lnTo>
                  <a:lnTo>
                    <a:pt x="19" y="628"/>
                  </a:lnTo>
                  <a:lnTo>
                    <a:pt x="1" y="793"/>
                  </a:lnTo>
                  <a:lnTo>
                    <a:pt x="1" y="978"/>
                  </a:lnTo>
                  <a:lnTo>
                    <a:pt x="56" y="1125"/>
                  </a:lnTo>
                  <a:lnTo>
                    <a:pt x="111" y="1273"/>
                  </a:lnTo>
                  <a:lnTo>
                    <a:pt x="203" y="1402"/>
                  </a:lnTo>
                  <a:lnTo>
                    <a:pt x="332" y="1494"/>
                  </a:lnTo>
                  <a:lnTo>
                    <a:pt x="462" y="1568"/>
                  </a:lnTo>
                  <a:lnTo>
                    <a:pt x="627" y="1623"/>
                  </a:lnTo>
                  <a:lnTo>
                    <a:pt x="793" y="1642"/>
                  </a:lnTo>
                  <a:lnTo>
                    <a:pt x="959" y="1623"/>
                  </a:lnTo>
                  <a:lnTo>
                    <a:pt x="1125" y="1586"/>
                  </a:lnTo>
                  <a:lnTo>
                    <a:pt x="1273" y="1513"/>
                  </a:lnTo>
                  <a:lnTo>
                    <a:pt x="1383" y="1420"/>
                  </a:lnTo>
                  <a:lnTo>
                    <a:pt x="1494" y="1310"/>
                  </a:lnTo>
                  <a:lnTo>
                    <a:pt x="1568" y="1162"/>
                  </a:lnTo>
                  <a:lnTo>
                    <a:pt x="1623" y="1015"/>
                  </a:lnTo>
                  <a:lnTo>
                    <a:pt x="1642" y="849"/>
                  </a:lnTo>
                  <a:lnTo>
                    <a:pt x="1623" y="664"/>
                  </a:lnTo>
                  <a:lnTo>
                    <a:pt x="1586" y="517"/>
                  </a:lnTo>
                  <a:lnTo>
                    <a:pt x="1512" y="369"/>
                  </a:lnTo>
                  <a:lnTo>
                    <a:pt x="1420" y="240"/>
                  </a:lnTo>
                  <a:lnTo>
                    <a:pt x="1310" y="148"/>
                  </a:lnTo>
                  <a:lnTo>
                    <a:pt x="1162" y="74"/>
                  </a:lnTo>
                  <a:lnTo>
                    <a:pt x="1015"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6" name="Google Shape;5266;p21"/>
            <p:cNvSpPr/>
            <p:nvPr/>
          </p:nvSpPr>
          <p:spPr>
            <a:xfrm>
              <a:off x="6166600" y="1807675"/>
              <a:ext cx="40150" cy="40125"/>
            </a:xfrm>
            <a:custGeom>
              <a:avLst/>
              <a:gdLst/>
              <a:ahLst/>
              <a:cxnLst/>
              <a:rect l="l" t="t" r="r" b="b"/>
              <a:pathLst>
                <a:path w="1606" h="1605" extrusionOk="0">
                  <a:moveTo>
                    <a:pt x="683" y="0"/>
                  </a:moveTo>
                  <a:lnTo>
                    <a:pt x="536" y="37"/>
                  </a:lnTo>
                  <a:lnTo>
                    <a:pt x="388" y="111"/>
                  </a:lnTo>
                  <a:lnTo>
                    <a:pt x="259" y="203"/>
                  </a:lnTo>
                  <a:lnTo>
                    <a:pt x="149" y="313"/>
                  </a:lnTo>
                  <a:lnTo>
                    <a:pt x="75" y="443"/>
                  </a:lnTo>
                  <a:lnTo>
                    <a:pt x="19" y="608"/>
                  </a:lnTo>
                  <a:lnTo>
                    <a:pt x="1" y="774"/>
                  </a:lnTo>
                  <a:lnTo>
                    <a:pt x="1" y="922"/>
                  </a:lnTo>
                  <a:lnTo>
                    <a:pt x="38" y="1088"/>
                  </a:lnTo>
                  <a:lnTo>
                    <a:pt x="112" y="1217"/>
                  </a:lnTo>
                  <a:lnTo>
                    <a:pt x="204" y="1346"/>
                  </a:lnTo>
                  <a:lnTo>
                    <a:pt x="314" y="1438"/>
                  </a:lnTo>
                  <a:lnTo>
                    <a:pt x="444" y="1512"/>
                  </a:lnTo>
                  <a:lnTo>
                    <a:pt x="591" y="1567"/>
                  </a:lnTo>
                  <a:lnTo>
                    <a:pt x="739" y="1604"/>
                  </a:lnTo>
                  <a:lnTo>
                    <a:pt x="904" y="1586"/>
                  </a:lnTo>
                  <a:lnTo>
                    <a:pt x="1070" y="1549"/>
                  </a:lnTo>
                  <a:lnTo>
                    <a:pt x="1218" y="1494"/>
                  </a:lnTo>
                  <a:lnTo>
                    <a:pt x="1347" y="1401"/>
                  </a:lnTo>
                  <a:lnTo>
                    <a:pt x="1439" y="1272"/>
                  </a:lnTo>
                  <a:lnTo>
                    <a:pt x="1531" y="1143"/>
                  </a:lnTo>
                  <a:lnTo>
                    <a:pt x="1587" y="996"/>
                  </a:lnTo>
                  <a:lnTo>
                    <a:pt x="1605" y="830"/>
                  </a:lnTo>
                  <a:lnTo>
                    <a:pt x="1587" y="664"/>
                  </a:lnTo>
                  <a:lnTo>
                    <a:pt x="1550" y="516"/>
                  </a:lnTo>
                  <a:lnTo>
                    <a:pt x="1494" y="369"/>
                  </a:lnTo>
                  <a:lnTo>
                    <a:pt x="1402" y="258"/>
                  </a:lnTo>
                  <a:lnTo>
                    <a:pt x="1292" y="148"/>
                  </a:lnTo>
                  <a:lnTo>
                    <a:pt x="1163" y="74"/>
                  </a:lnTo>
                  <a:lnTo>
                    <a:pt x="1015" y="18"/>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7" name="Google Shape;5267;p21"/>
            <p:cNvSpPr/>
            <p:nvPr/>
          </p:nvSpPr>
          <p:spPr>
            <a:xfrm>
              <a:off x="6009425" y="1778625"/>
              <a:ext cx="40600" cy="40575"/>
            </a:xfrm>
            <a:custGeom>
              <a:avLst/>
              <a:gdLst/>
              <a:ahLst/>
              <a:cxnLst/>
              <a:rect l="l" t="t" r="r" b="b"/>
              <a:pathLst>
                <a:path w="1624" h="1623" extrusionOk="0">
                  <a:moveTo>
                    <a:pt x="849" y="0"/>
                  </a:moveTo>
                  <a:lnTo>
                    <a:pt x="664" y="19"/>
                  </a:lnTo>
                  <a:lnTo>
                    <a:pt x="517" y="56"/>
                  </a:lnTo>
                  <a:lnTo>
                    <a:pt x="369" y="129"/>
                  </a:lnTo>
                  <a:lnTo>
                    <a:pt x="240" y="222"/>
                  </a:lnTo>
                  <a:lnTo>
                    <a:pt x="148" y="351"/>
                  </a:lnTo>
                  <a:lnTo>
                    <a:pt x="74" y="480"/>
                  </a:lnTo>
                  <a:lnTo>
                    <a:pt x="19" y="646"/>
                  </a:lnTo>
                  <a:lnTo>
                    <a:pt x="1" y="812"/>
                  </a:lnTo>
                  <a:lnTo>
                    <a:pt x="19" y="978"/>
                  </a:lnTo>
                  <a:lnTo>
                    <a:pt x="56" y="1125"/>
                  </a:lnTo>
                  <a:lnTo>
                    <a:pt x="130" y="1254"/>
                  </a:lnTo>
                  <a:lnTo>
                    <a:pt x="222" y="1383"/>
                  </a:lnTo>
                  <a:lnTo>
                    <a:pt x="332" y="1475"/>
                  </a:lnTo>
                  <a:lnTo>
                    <a:pt x="462" y="1549"/>
                  </a:lnTo>
                  <a:lnTo>
                    <a:pt x="609" y="1605"/>
                  </a:lnTo>
                  <a:lnTo>
                    <a:pt x="775" y="1623"/>
                  </a:lnTo>
                  <a:lnTo>
                    <a:pt x="941" y="1623"/>
                  </a:lnTo>
                  <a:lnTo>
                    <a:pt x="1107" y="1568"/>
                  </a:lnTo>
                  <a:lnTo>
                    <a:pt x="1254" y="1512"/>
                  </a:lnTo>
                  <a:lnTo>
                    <a:pt x="1365" y="1402"/>
                  </a:lnTo>
                  <a:lnTo>
                    <a:pt x="1476" y="1291"/>
                  </a:lnTo>
                  <a:lnTo>
                    <a:pt x="1549" y="1144"/>
                  </a:lnTo>
                  <a:lnTo>
                    <a:pt x="1605" y="996"/>
                  </a:lnTo>
                  <a:lnTo>
                    <a:pt x="1623" y="830"/>
                  </a:lnTo>
                  <a:lnTo>
                    <a:pt x="1605" y="664"/>
                  </a:lnTo>
                  <a:lnTo>
                    <a:pt x="1568" y="517"/>
                  </a:lnTo>
                  <a:lnTo>
                    <a:pt x="1494" y="369"/>
                  </a:lnTo>
                  <a:lnTo>
                    <a:pt x="1402" y="259"/>
                  </a:lnTo>
                  <a:lnTo>
                    <a:pt x="1291" y="148"/>
                  </a:lnTo>
                  <a:lnTo>
                    <a:pt x="1162" y="74"/>
                  </a:lnTo>
                  <a:lnTo>
                    <a:pt x="996" y="37"/>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8" name="Google Shape;5268;p21"/>
            <p:cNvSpPr/>
            <p:nvPr/>
          </p:nvSpPr>
          <p:spPr>
            <a:xfrm>
              <a:off x="6086400" y="1792925"/>
              <a:ext cx="40600" cy="40575"/>
            </a:xfrm>
            <a:custGeom>
              <a:avLst/>
              <a:gdLst/>
              <a:ahLst/>
              <a:cxnLst/>
              <a:rect l="l" t="t" r="r" b="b"/>
              <a:pathLst>
                <a:path w="1624" h="1623" extrusionOk="0">
                  <a:moveTo>
                    <a:pt x="794" y="0"/>
                  </a:moveTo>
                  <a:lnTo>
                    <a:pt x="646" y="18"/>
                  </a:lnTo>
                  <a:lnTo>
                    <a:pt x="480" y="74"/>
                  </a:lnTo>
                  <a:lnTo>
                    <a:pt x="351" y="148"/>
                  </a:lnTo>
                  <a:lnTo>
                    <a:pt x="240" y="240"/>
                  </a:lnTo>
                  <a:lnTo>
                    <a:pt x="148" y="350"/>
                  </a:lnTo>
                  <a:lnTo>
                    <a:pt x="75" y="479"/>
                  </a:lnTo>
                  <a:lnTo>
                    <a:pt x="19" y="627"/>
                  </a:lnTo>
                  <a:lnTo>
                    <a:pt x="1" y="793"/>
                  </a:lnTo>
                  <a:lnTo>
                    <a:pt x="19" y="959"/>
                  </a:lnTo>
                  <a:lnTo>
                    <a:pt x="56" y="1125"/>
                  </a:lnTo>
                  <a:lnTo>
                    <a:pt x="130" y="1272"/>
                  </a:lnTo>
                  <a:lnTo>
                    <a:pt x="222" y="1383"/>
                  </a:lnTo>
                  <a:lnTo>
                    <a:pt x="351" y="1494"/>
                  </a:lnTo>
                  <a:lnTo>
                    <a:pt x="499" y="1567"/>
                  </a:lnTo>
                  <a:lnTo>
                    <a:pt x="646" y="1604"/>
                  </a:lnTo>
                  <a:lnTo>
                    <a:pt x="812" y="1623"/>
                  </a:lnTo>
                  <a:lnTo>
                    <a:pt x="996" y="1604"/>
                  </a:lnTo>
                  <a:lnTo>
                    <a:pt x="1144" y="1549"/>
                  </a:lnTo>
                  <a:lnTo>
                    <a:pt x="1291" y="1475"/>
                  </a:lnTo>
                  <a:lnTo>
                    <a:pt x="1402" y="1383"/>
                  </a:lnTo>
                  <a:lnTo>
                    <a:pt x="1494" y="1254"/>
                  </a:lnTo>
                  <a:lnTo>
                    <a:pt x="1568" y="1106"/>
                  </a:lnTo>
                  <a:lnTo>
                    <a:pt x="1605" y="940"/>
                  </a:lnTo>
                  <a:lnTo>
                    <a:pt x="1623" y="774"/>
                  </a:lnTo>
                  <a:lnTo>
                    <a:pt x="1605" y="608"/>
                  </a:lnTo>
                  <a:lnTo>
                    <a:pt x="1550" y="461"/>
                  </a:lnTo>
                  <a:lnTo>
                    <a:pt x="1476" y="332"/>
                  </a:lnTo>
                  <a:lnTo>
                    <a:pt x="1365" y="221"/>
                  </a:lnTo>
                  <a:lnTo>
                    <a:pt x="1255" y="129"/>
                  </a:lnTo>
                  <a:lnTo>
                    <a:pt x="1125" y="55"/>
                  </a:lnTo>
                  <a:lnTo>
                    <a:pt x="960" y="18"/>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9" name="Google Shape;5269;p21"/>
            <p:cNvSpPr/>
            <p:nvPr/>
          </p:nvSpPr>
          <p:spPr>
            <a:xfrm>
              <a:off x="5544325" y="1616375"/>
              <a:ext cx="40125" cy="40125"/>
            </a:xfrm>
            <a:custGeom>
              <a:avLst/>
              <a:gdLst/>
              <a:ahLst/>
              <a:cxnLst/>
              <a:rect l="l" t="t" r="r" b="b"/>
              <a:pathLst>
                <a:path w="1605" h="1605" extrusionOk="0">
                  <a:moveTo>
                    <a:pt x="664" y="0"/>
                  </a:moveTo>
                  <a:lnTo>
                    <a:pt x="517" y="55"/>
                  </a:lnTo>
                  <a:lnTo>
                    <a:pt x="369" y="111"/>
                  </a:lnTo>
                  <a:lnTo>
                    <a:pt x="240" y="221"/>
                  </a:lnTo>
                  <a:lnTo>
                    <a:pt x="148" y="332"/>
                  </a:lnTo>
                  <a:lnTo>
                    <a:pt x="74" y="480"/>
                  </a:lnTo>
                  <a:lnTo>
                    <a:pt x="19" y="627"/>
                  </a:lnTo>
                  <a:lnTo>
                    <a:pt x="1" y="793"/>
                  </a:lnTo>
                  <a:lnTo>
                    <a:pt x="19" y="959"/>
                  </a:lnTo>
                  <a:lnTo>
                    <a:pt x="56" y="1106"/>
                  </a:lnTo>
                  <a:lnTo>
                    <a:pt x="130" y="1236"/>
                  </a:lnTo>
                  <a:lnTo>
                    <a:pt x="222" y="1365"/>
                  </a:lnTo>
                  <a:lnTo>
                    <a:pt x="332" y="1457"/>
                  </a:lnTo>
                  <a:lnTo>
                    <a:pt x="461" y="1531"/>
                  </a:lnTo>
                  <a:lnTo>
                    <a:pt x="609" y="1586"/>
                  </a:lnTo>
                  <a:lnTo>
                    <a:pt x="775" y="1604"/>
                  </a:lnTo>
                  <a:lnTo>
                    <a:pt x="941" y="1586"/>
                  </a:lnTo>
                  <a:lnTo>
                    <a:pt x="1107" y="1549"/>
                  </a:lnTo>
                  <a:lnTo>
                    <a:pt x="1236" y="1475"/>
                  </a:lnTo>
                  <a:lnTo>
                    <a:pt x="1365" y="1383"/>
                  </a:lnTo>
                  <a:lnTo>
                    <a:pt x="1457" y="1272"/>
                  </a:lnTo>
                  <a:lnTo>
                    <a:pt x="1549" y="1125"/>
                  </a:lnTo>
                  <a:lnTo>
                    <a:pt x="1586" y="977"/>
                  </a:lnTo>
                  <a:lnTo>
                    <a:pt x="1605" y="811"/>
                  </a:lnTo>
                  <a:lnTo>
                    <a:pt x="1605" y="646"/>
                  </a:lnTo>
                  <a:lnTo>
                    <a:pt x="1549" y="498"/>
                  </a:lnTo>
                  <a:lnTo>
                    <a:pt x="1476" y="369"/>
                  </a:lnTo>
                  <a:lnTo>
                    <a:pt x="1383" y="240"/>
                  </a:lnTo>
                  <a:lnTo>
                    <a:pt x="1273" y="148"/>
                  </a:lnTo>
                  <a:lnTo>
                    <a:pt x="1144" y="74"/>
                  </a:lnTo>
                  <a:lnTo>
                    <a:pt x="996" y="19"/>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0" name="Google Shape;5270;p21"/>
            <p:cNvSpPr/>
            <p:nvPr/>
          </p:nvSpPr>
          <p:spPr>
            <a:xfrm>
              <a:off x="6246825" y="1821950"/>
              <a:ext cx="39650" cy="39675"/>
            </a:xfrm>
            <a:custGeom>
              <a:avLst/>
              <a:gdLst/>
              <a:ahLst/>
              <a:cxnLst/>
              <a:rect l="l" t="t" r="r" b="b"/>
              <a:pathLst>
                <a:path w="1586" h="1587" extrusionOk="0">
                  <a:moveTo>
                    <a:pt x="775" y="1"/>
                  </a:moveTo>
                  <a:lnTo>
                    <a:pt x="609" y="19"/>
                  </a:lnTo>
                  <a:lnTo>
                    <a:pt x="461" y="74"/>
                  </a:lnTo>
                  <a:lnTo>
                    <a:pt x="332" y="148"/>
                  </a:lnTo>
                  <a:lnTo>
                    <a:pt x="221" y="259"/>
                  </a:lnTo>
                  <a:lnTo>
                    <a:pt x="111" y="369"/>
                  </a:lnTo>
                  <a:lnTo>
                    <a:pt x="56" y="517"/>
                  </a:lnTo>
                  <a:lnTo>
                    <a:pt x="0" y="664"/>
                  </a:lnTo>
                  <a:lnTo>
                    <a:pt x="0" y="812"/>
                  </a:lnTo>
                  <a:lnTo>
                    <a:pt x="19" y="978"/>
                  </a:lnTo>
                  <a:lnTo>
                    <a:pt x="56" y="1125"/>
                  </a:lnTo>
                  <a:lnTo>
                    <a:pt x="148" y="1254"/>
                  </a:lnTo>
                  <a:lnTo>
                    <a:pt x="240" y="1365"/>
                  </a:lnTo>
                  <a:lnTo>
                    <a:pt x="369" y="1457"/>
                  </a:lnTo>
                  <a:lnTo>
                    <a:pt x="498" y="1531"/>
                  </a:lnTo>
                  <a:lnTo>
                    <a:pt x="646" y="1586"/>
                  </a:lnTo>
                  <a:lnTo>
                    <a:pt x="812" y="1586"/>
                  </a:lnTo>
                  <a:lnTo>
                    <a:pt x="959" y="1568"/>
                  </a:lnTo>
                  <a:lnTo>
                    <a:pt x="1107" y="1513"/>
                  </a:lnTo>
                  <a:lnTo>
                    <a:pt x="1236" y="1439"/>
                  </a:lnTo>
                  <a:lnTo>
                    <a:pt x="1365" y="1347"/>
                  </a:lnTo>
                  <a:lnTo>
                    <a:pt x="1457" y="1218"/>
                  </a:lnTo>
                  <a:lnTo>
                    <a:pt x="1531" y="1088"/>
                  </a:lnTo>
                  <a:lnTo>
                    <a:pt x="1567" y="941"/>
                  </a:lnTo>
                  <a:lnTo>
                    <a:pt x="1586" y="775"/>
                  </a:lnTo>
                  <a:lnTo>
                    <a:pt x="1567" y="628"/>
                  </a:lnTo>
                  <a:lnTo>
                    <a:pt x="1512" y="480"/>
                  </a:lnTo>
                  <a:lnTo>
                    <a:pt x="1438" y="333"/>
                  </a:lnTo>
                  <a:lnTo>
                    <a:pt x="1328" y="222"/>
                  </a:lnTo>
                  <a:lnTo>
                    <a:pt x="1217" y="130"/>
                  </a:lnTo>
                  <a:lnTo>
                    <a:pt x="1070" y="56"/>
                  </a:lnTo>
                  <a:lnTo>
                    <a:pt x="922" y="19"/>
                  </a:lnTo>
                  <a:lnTo>
                    <a:pt x="7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1" name="Google Shape;5271;p21"/>
            <p:cNvSpPr/>
            <p:nvPr/>
          </p:nvSpPr>
          <p:spPr>
            <a:xfrm>
              <a:off x="5929675" y="1767550"/>
              <a:ext cx="40125" cy="40150"/>
            </a:xfrm>
            <a:custGeom>
              <a:avLst/>
              <a:gdLst/>
              <a:ahLst/>
              <a:cxnLst/>
              <a:rect l="l" t="t" r="r" b="b"/>
              <a:pathLst>
                <a:path w="1605" h="1606" extrusionOk="0">
                  <a:moveTo>
                    <a:pt x="812" y="1"/>
                  </a:moveTo>
                  <a:lnTo>
                    <a:pt x="665" y="19"/>
                  </a:lnTo>
                  <a:lnTo>
                    <a:pt x="517" y="56"/>
                  </a:lnTo>
                  <a:lnTo>
                    <a:pt x="370" y="130"/>
                  </a:lnTo>
                  <a:lnTo>
                    <a:pt x="259" y="222"/>
                  </a:lnTo>
                  <a:lnTo>
                    <a:pt x="148" y="333"/>
                  </a:lnTo>
                  <a:lnTo>
                    <a:pt x="75" y="462"/>
                  </a:lnTo>
                  <a:lnTo>
                    <a:pt x="19" y="609"/>
                  </a:lnTo>
                  <a:lnTo>
                    <a:pt x="1" y="775"/>
                  </a:lnTo>
                  <a:lnTo>
                    <a:pt x="19" y="941"/>
                  </a:lnTo>
                  <a:lnTo>
                    <a:pt x="56" y="1089"/>
                  </a:lnTo>
                  <a:lnTo>
                    <a:pt x="130" y="1236"/>
                  </a:lnTo>
                  <a:lnTo>
                    <a:pt x="222" y="1365"/>
                  </a:lnTo>
                  <a:lnTo>
                    <a:pt x="351" y="1458"/>
                  </a:lnTo>
                  <a:lnTo>
                    <a:pt x="499" y="1531"/>
                  </a:lnTo>
                  <a:lnTo>
                    <a:pt x="646" y="1587"/>
                  </a:lnTo>
                  <a:lnTo>
                    <a:pt x="812" y="1605"/>
                  </a:lnTo>
                  <a:lnTo>
                    <a:pt x="978" y="1587"/>
                  </a:lnTo>
                  <a:lnTo>
                    <a:pt x="1126" y="1531"/>
                  </a:lnTo>
                  <a:lnTo>
                    <a:pt x="1255" y="1458"/>
                  </a:lnTo>
                  <a:lnTo>
                    <a:pt x="1365" y="1365"/>
                  </a:lnTo>
                  <a:lnTo>
                    <a:pt x="1476" y="1255"/>
                  </a:lnTo>
                  <a:lnTo>
                    <a:pt x="1531" y="1107"/>
                  </a:lnTo>
                  <a:lnTo>
                    <a:pt x="1586" y="960"/>
                  </a:lnTo>
                  <a:lnTo>
                    <a:pt x="1605" y="812"/>
                  </a:lnTo>
                  <a:lnTo>
                    <a:pt x="1586" y="646"/>
                  </a:lnTo>
                  <a:lnTo>
                    <a:pt x="1550" y="499"/>
                  </a:lnTo>
                  <a:lnTo>
                    <a:pt x="1476" y="370"/>
                  </a:lnTo>
                  <a:lnTo>
                    <a:pt x="1365" y="241"/>
                  </a:lnTo>
                  <a:lnTo>
                    <a:pt x="1255" y="148"/>
                  </a:lnTo>
                  <a:lnTo>
                    <a:pt x="1126" y="75"/>
                  </a:lnTo>
                  <a:lnTo>
                    <a:pt x="978"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2" name="Google Shape;5272;p21"/>
            <p:cNvSpPr/>
            <p:nvPr/>
          </p:nvSpPr>
          <p:spPr>
            <a:xfrm>
              <a:off x="4628400" y="306325"/>
              <a:ext cx="40150" cy="40125"/>
            </a:xfrm>
            <a:custGeom>
              <a:avLst/>
              <a:gdLst/>
              <a:ahLst/>
              <a:cxnLst/>
              <a:rect l="l" t="t" r="r" b="b"/>
              <a:pathLst>
                <a:path w="1606" h="1605" extrusionOk="0">
                  <a:moveTo>
                    <a:pt x="794" y="1"/>
                  </a:moveTo>
                  <a:lnTo>
                    <a:pt x="646" y="19"/>
                  </a:lnTo>
                  <a:lnTo>
                    <a:pt x="499" y="75"/>
                  </a:lnTo>
                  <a:lnTo>
                    <a:pt x="351" y="148"/>
                  </a:lnTo>
                  <a:lnTo>
                    <a:pt x="241" y="241"/>
                  </a:lnTo>
                  <a:lnTo>
                    <a:pt x="148" y="351"/>
                  </a:lnTo>
                  <a:lnTo>
                    <a:pt x="75" y="480"/>
                  </a:lnTo>
                  <a:lnTo>
                    <a:pt x="19" y="628"/>
                  </a:lnTo>
                  <a:lnTo>
                    <a:pt x="1" y="794"/>
                  </a:lnTo>
                  <a:lnTo>
                    <a:pt x="19" y="960"/>
                  </a:lnTo>
                  <a:lnTo>
                    <a:pt x="56" y="1126"/>
                  </a:lnTo>
                  <a:lnTo>
                    <a:pt x="148" y="1255"/>
                  </a:lnTo>
                  <a:lnTo>
                    <a:pt x="241" y="1384"/>
                  </a:lnTo>
                  <a:lnTo>
                    <a:pt x="370" y="1476"/>
                  </a:lnTo>
                  <a:lnTo>
                    <a:pt x="499" y="1550"/>
                  </a:lnTo>
                  <a:lnTo>
                    <a:pt x="665" y="1587"/>
                  </a:lnTo>
                  <a:lnTo>
                    <a:pt x="831" y="1605"/>
                  </a:lnTo>
                  <a:lnTo>
                    <a:pt x="997" y="1587"/>
                  </a:lnTo>
                  <a:lnTo>
                    <a:pt x="1144" y="1531"/>
                  </a:lnTo>
                  <a:lnTo>
                    <a:pt x="1273" y="1457"/>
                  </a:lnTo>
                  <a:lnTo>
                    <a:pt x="1384" y="1347"/>
                  </a:lnTo>
                  <a:lnTo>
                    <a:pt x="1476" y="1236"/>
                  </a:lnTo>
                  <a:lnTo>
                    <a:pt x="1550" y="1107"/>
                  </a:lnTo>
                  <a:lnTo>
                    <a:pt x="1587" y="941"/>
                  </a:lnTo>
                  <a:lnTo>
                    <a:pt x="1605" y="794"/>
                  </a:lnTo>
                  <a:lnTo>
                    <a:pt x="1587" y="628"/>
                  </a:lnTo>
                  <a:lnTo>
                    <a:pt x="1531" y="480"/>
                  </a:lnTo>
                  <a:lnTo>
                    <a:pt x="1458" y="351"/>
                  </a:lnTo>
                  <a:lnTo>
                    <a:pt x="1365" y="241"/>
                  </a:lnTo>
                  <a:lnTo>
                    <a:pt x="1236" y="130"/>
                  </a:lnTo>
                  <a:lnTo>
                    <a:pt x="1107" y="75"/>
                  </a:lnTo>
                  <a:lnTo>
                    <a:pt x="960"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3" name="Google Shape;5273;p21"/>
            <p:cNvSpPr/>
            <p:nvPr/>
          </p:nvSpPr>
          <p:spPr>
            <a:xfrm>
              <a:off x="5110575" y="1293700"/>
              <a:ext cx="40125" cy="40125"/>
            </a:xfrm>
            <a:custGeom>
              <a:avLst/>
              <a:gdLst/>
              <a:ahLst/>
              <a:cxnLst/>
              <a:rect l="l" t="t" r="r" b="b"/>
              <a:pathLst>
                <a:path w="1605" h="1605" extrusionOk="0">
                  <a:moveTo>
                    <a:pt x="793" y="0"/>
                  </a:moveTo>
                  <a:lnTo>
                    <a:pt x="646" y="19"/>
                  </a:lnTo>
                  <a:lnTo>
                    <a:pt x="480" y="74"/>
                  </a:lnTo>
                  <a:lnTo>
                    <a:pt x="351" y="148"/>
                  </a:lnTo>
                  <a:lnTo>
                    <a:pt x="240" y="240"/>
                  </a:lnTo>
                  <a:lnTo>
                    <a:pt x="148" y="369"/>
                  </a:lnTo>
                  <a:lnTo>
                    <a:pt x="74" y="498"/>
                  </a:lnTo>
                  <a:lnTo>
                    <a:pt x="19" y="646"/>
                  </a:lnTo>
                  <a:lnTo>
                    <a:pt x="0" y="812"/>
                  </a:lnTo>
                  <a:lnTo>
                    <a:pt x="19" y="959"/>
                  </a:lnTo>
                  <a:lnTo>
                    <a:pt x="56" y="1107"/>
                  </a:lnTo>
                  <a:lnTo>
                    <a:pt x="129" y="1254"/>
                  </a:lnTo>
                  <a:lnTo>
                    <a:pt x="240" y="1365"/>
                  </a:lnTo>
                  <a:lnTo>
                    <a:pt x="351" y="1457"/>
                  </a:lnTo>
                  <a:lnTo>
                    <a:pt x="480" y="1531"/>
                  </a:lnTo>
                  <a:lnTo>
                    <a:pt x="627" y="1586"/>
                  </a:lnTo>
                  <a:lnTo>
                    <a:pt x="793" y="1605"/>
                  </a:lnTo>
                  <a:lnTo>
                    <a:pt x="959" y="1586"/>
                  </a:lnTo>
                  <a:lnTo>
                    <a:pt x="1107" y="1549"/>
                  </a:lnTo>
                  <a:lnTo>
                    <a:pt x="1254" y="1476"/>
                  </a:lnTo>
                  <a:lnTo>
                    <a:pt x="1365" y="1365"/>
                  </a:lnTo>
                  <a:lnTo>
                    <a:pt x="1475" y="1254"/>
                  </a:lnTo>
                  <a:lnTo>
                    <a:pt x="1549" y="1107"/>
                  </a:lnTo>
                  <a:lnTo>
                    <a:pt x="1586" y="959"/>
                  </a:lnTo>
                  <a:lnTo>
                    <a:pt x="1604" y="793"/>
                  </a:lnTo>
                  <a:lnTo>
                    <a:pt x="1586" y="627"/>
                  </a:lnTo>
                  <a:lnTo>
                    <a:pt x="1531" y="480"/>
                  </a:lnTo>
                  <a:lnTo>
                    <a:pt x="1457" y="351"/>
                  </a:lnTo>
                  <a:lnTo>
                    <a:pt x="1365" y="240"/>
                  </a:lnTo>
                  <a:lnTo>
                    <a:pt x="1236" y="130"/>
                  </a:lnTo>
                  <a:lnTo>
                    <a:pt x="1107" y="74"/>
                  </a:lnTo>
                  <a:lnTo>
                    <a:pt x="959" y="19"/>
                  </a:lnTo>
                  <a:lnTo>
                    <a:pt x="7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4" name="Google Shape;5274;p21"/>
            <p:cNvSpPr/>
            <p:nvPr/>
          </p:nvSpPr>
          <p:spPr>
            <a:xfrm>
              <a:off x="4782375" y="825825"/>
              <a:ext cx="40125" cy="40125"/>
            </a:xfrm>
            <a:custGeom>
              <a:avLst/>
              <a:gdLst/>
              <a:ahLst/>
              <a:cxnLst/>
              <a:rect l="l" t="t" r="r" b="b"/>
              <a:pathLst>
                <a:path w="1605" h="1605" extrusionOk="0">
                  <a:moveTo>
                    <a:pt x="812" y="1"/>
                  </a:moveTo>
                  <a:lnTo>
                    <a:pt x="646" y="19"/>
                  </a:lnTo>
                  <a:lnTo>
                    <a:pt x="498" y="56"/>
                  </a:lnTo>
                  <a:lnTo>
                    <a:pt x="369" y="130"/>
                  </a:lnTo>
                  <a:lnTo>
                    <a:pt x="240" y="222"/>
                  </a:lnTo>
                  <a:lnTo>
                    <a:pt x="148" y="351"/>
                  </a:lnTo>
                  <a:lnTo>
                    <a:pt x="74" y="480"/>
                  </a:lnTo>
                  <a:lnTo>
                    <a:pt x="19" y="628"/>
                  </a:lnTo>
                  <a:lnTo>
                    <a:pt x="0" y="775"/>
                  </a:lnTo>
                  <a:lnTo>
                    <a:pt x="19" y="941"/>
                  </a:lnTo>
                  <a:lnTo>
                    <a:pt x="74" y="1107"/>
                  </a:lnTo>
                  <a:lnTo>
                    <a:pt x="148" y="1254"/>
                  </a:lnTo>
                  <a:lnTo>
                    <a:pt x="240" y="1365"/>
                  </a:lnTo>
                  <a:lnTo>
                    <a:pt x="369" y="1476"/>
                  </a:lnTo>
                  <a:lnTo>
                    <a:pt x="498" y="1549"/>
                  </a:lnTo>
                  <a:lnTo>
                    <a:pt x="664" y="1586"/>
                  </a:lnTo>
                  <a:lnTo>
                    <a:pt x="830" y="1605"/>
                  </a:lnTo>
                  <a:lnTo>
                    <a:pt x="977" y="1586"/>
                  </a:lnTo>
                  <a:lnTo>
                    <a:pt x="1125" y="1531"/>
                  </a:lnTo>
                  <a:lnTo>
                    <a:pt x="1272" y="1457"/>
                  </a:lnTo>
                  <a:lnTo>
                    <a:pt x="1383" y="1365"/>
                  </a:lnTo>
                  <a:lnTo>
                    <a:pt x="1475" y="1236"/>
                  </a:lnTo>
                  <a:lnTo>
                    <a:pt x="1549" y="1107"/>
                  </a:lnTo>
                  <a:lnTo>
                    <a:pt x="1586" y="959"/>
                  </a:lnTo>
                  <a:lnTo>
                    <a:pt x="1604" y="794"/>
                  </a:lnTo>
                  <a:lnTo>
                    <a:pt x="1586" y="628"/>
                  </a:lnTo>
                  <a:lnTo>
                    <a:pt x="1549" y="480"/>
                  </a:lnTo>
                  <a:lnTo>
                    <a:pt x="1475" y="351"/>
                  </a:lnTo>
                  <a:lnTo>
                    <a:pt x="1365" y="240"/>
                  </a:lnTo>
                  <a:lnTo>
                    <a:pt x="1254" y="148"/>
                  </a:lnTo>
                  <a:lnTo>
                    <a:pt x="1125" y="74"/>
                  </a:lnTo>
                  <a:lnTo>
                    <a:pt x="977"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5" name="Google Shape;5275;p21"/>
            <p:cNvSpPr/>
            <p:nvPr/>
          </p:nvSpPr>
          <p:spPr>
            <a:xfrm>
              <a:off x="5849925" y="1753725"/>
              <a:ext cx="39675" cy="39225"/>
            </a:xfrm>
            <a:custGeom>
              <a:avLst/>
              <a:gdLst/>
              <a:ahLst/>
              <a:cxnLst/>
              <a:rect l="l" t="t" r="r" b="b"/>
              <a:pathLst>
                <a:path w="1587" h="1569" extrusionOk="0">
                  <a:moveTo>
                    <a:pt x="794" y="1"/>
                  </a:moveTo>
                  <a:lnTo>
                    <a:pt x="628" y="19"/>
                  </a:lnTo>
                  <a:lnTo>
                    <a:pt x="480" y="75"/>
                  </a:lnTo>
                  <a:lnTo>
                    <a:pt x="351" y="148"/>
                  </a:lnTo>
                  <a:lnTo>
                    <a:pt x="222" y="240"/>
                  </a:lnTo>
                  <a:lnTo>
                    <a:pt x="130" y="370"/>
                  </a:lnTo>
                  <a:lnTo>
                    <a:pt x="56" y="499"/>
                  </a:lnTo>
                  <a:lnTo>
                    <a:pt x="19" y="646"/>
                  </a:lnTo>
                  <a:lnTo>
                    <a:pt x="1" y="812"/>
                  </a:lnTo>
                  <a:lnTo>
                    <a:pt x="38" y="978"/>
                  </a:lnTo>
                  <a:lnTo>
                    <a:pt x="75" y="1125"/>
                  </a:lnTo>
                  <a:lnTo>
                    <a:pt x="148" y="1236"/>
                  </a:lnTo>
                  <a:lnTo>
                    <a:pt x="241" y="1347"/>
                  </a:lnTo>
                  <a:lnTo>
                    <a:pt x="351" y="1439"/>
                  </a:lnTo>
                  <a:lnTo>
                    <a:pt x="462" y="1494"/>
                  </a:lnTo>
                  <a:lnTo>
                    <a:pt x="609" y="1550"/>
                  </a:lnTo>
                  <a:lnTo>
                    <a:pt x="775" y="1568"/>
                  </a:lnTo>
                  <a:lnTo>
                    <a:pt x="941" y="1568"/>
                  </a:lnTo>
                  <a:lnTo>
                    <a:pt x="1089" y="1531"/>
                  </a:lnTo>
                  <a:lnTo>
                    <a:pt x="1218" y="1457"/>
                  </a:lnTo>
                  <a:lnTo>
                    <a:pt x="1347" y="1347"/>
                  </a:lnTo>
                  <a:lnTo>
                    <a:pt x="1439" y="1236"/>
                  </a:lnTo>
                  <a:lnTo>
                    <a:pt x="1513" y="1089"/>
                  </a:lnTo>
                  <a:lnTo>
                    <a:pt x="1568" y="941"/>
                  </a:lnTo>
                  <a:lnTo>
                    <a:pt x="1587" y="794"/>
                  </a:lnTo>
                  <a:lnTo>
                    <a:pt x="1568" y="628"/>
                  </a:lnTo>
                  <a:lnTo>
                    <a:pt x="1531" y="480"/>
                  </a:lnTo>
                  <a:lnTo>
                    <a:pt x="1439" y="351"/>
                  </a:lnTo>
                  <a:lnTo>
                    <a:pt x="1347" y="222"/>
                  </a:lnTo>
                  <a:lnTo>
                    <a:pt x="1236" y="130"/>
                  </a:lnTo>
                  <a:lnTo>
                    <a:pt x="1089" y="56"/>
                  </a:lnTo>
                  <a:lnTo>
                    <a:pt x="941"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6" name="Google Shape;5276;p21"/>
            <p:cNvSpPr/>
            <p:nvPr/>
          </p:nvSpPr>
          <p:spPr>
            <a:xfrm>
              <a:off x="5176950" y="1388650"/>
              <a:ext cx="38750" cy="38750"/>
            </a:xfrm>
            <a:custGeom>
              <a:avLst/>
              <a:gdLst/>
              <a:ahLst/>
              <a:cxnLst/>
              <a:rect l="l" t="t" r="r" b="b"/>
              <a:pathLst>
                <a:path w="1550" h="1550" extrusionOk="0">
                  <a:moveTo>
                    <a:pt x="793" y="1"/>
                  </a:moveTo>
                  <a:lnTo>
                    <a:pt x="646" y="19"/>
                  </a:lnTo>
                  <a:lnTo>
                    <a:pt x="498" y="74"/>
                  </a:lnTo>
                  <a:lnTo>
                    <a:pt x="369" y="130"/>
                  </a:lnTo>
                  <a:lnTo>
                    <a:pt x="240" y="222"/>
                  </a:lnTo>
                  <a:lnTo>
                    <a:pt x="148" y="351"/>
                  </a:lnTo>
                  <a:lnTo>
                    <a:pt x="74" y="480"/>
                  </a:lnTo>
                  <a:lnTo>
                    <a:pt x="19" y="609"/>
                  </a:lnTo>
                  <a:lnTo>
                    <a:pt x="0" y="757"/>
                  </a:lnTo>
                  <a:lnTo>
                    <a:pt x="19" y="904"/>
                  </a:lnTo>
                  <a:lnTo>
                    <a:pt x="56" y="1052"/>
                  </a:lnTo>
                  <a:lnTo>
                    <a:pt x="129" y="1181"/>
                  </a:lnTo>
                  <a:lnTo>
                    <a:pt x="222" y="1310"/>
                  </a:lnTo>
                  <a:lnTo>
                    <a:pt x="332" y="1402"/>
                  </a:lnTo>
                  <a:lnTo>
                    <a:pt x="461" y="1476"/>
                  </a:lnTo>
                  <a:lnTo>
                    <a:pt x="609" y="1531"/>
                  </a:lnTo>
                  <a:lnTo>
                    <a:pt x="756" y="1550"/>
                  </a:lnTo>
                  <a:lnTo>
                    <a:pt x="904" y="1531"/>
                  </a:lnTo>
                  <a:lnTo>
                    <a:pt x="1051" y="1494"/>
                  </a:lnTo>
                  <a:lnTo>
                    <a:pt x="1180" y="1420"/>
                  </a:lnTo>
                  <a:lnTo>
                    <a:pt x="1309" y="1328"/>
                  </a:lnTo>
                  <a:lnTo>
                    <a:pt x="1402" y="1218"/>
                  </a:lnTo>
                  <a:lnTo>
                    <a:pt x="1475" y="1089"/>
                  </a:lnTo>
                  <a:lnTo>
                    <a:pt x="1531" y="941"/>
                  </a:lnTo>
                  <a:lnTo>
                    <a:pt x="1549" y="794"/>
                  </a:lnTo>
                  <a:lnTo>
                    <a:pt x="1531" y="646"/>
                  </a:lnTo>
                  <a:lnTo>
                    <a:pt x="1494" y="499"/>
                  </a:lnTo>
                  <a:lnTo>
                    <a:pt x="1420" y="369"/>
                  </a:lnTo>
                  <a:lnTo>
                    <a:pt x="1328" y="259"/>
                  </a:lnTo>
                  <a:lnTo>
                    <a:pt x="1217" y="148"/>
                  </a:lnTo>
                  <a:lnTo>
                    <a:pt x="1088" y="74"/>
                  </a:lnTo>
                  <a:lnTo>
                    <a:pt x="941"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7" name="Google Shape;5277;p21"/>
            <p:cNvSpPr/>
            <p:nvPr/>
          </p:nvSpPr>
          <p:spPr>
            <a:xfrm>
              <a:off x="4666200" y="561250"/>
              <a:ext cx="38750" cy="38725"/>
            </a:xfrm>
            <a:custGeom>
              <a:avLst/>
              <a:gdLst/>
              <a:ahLst/>
              <a:cxnLst/>
              <a:rect l="l" t="t" r="r" b="b"/>
              <a:pathLst>
                <a:path w="1550" h="1549" extrusionOk="0">
                  <a:moveTo>
                    <a:pt x="757" y="0"/>
                  </a:moveTo>
                  <a:lnTo>
                    <a:pt x="609" y="19"/>
                  </a:lnTo>
                  <a:lnTo>
                    <a:pt x="462" y="55"/>
                  </a:lnTo>
                  <a:lnTo>
                    <a:pt x="333" y="129"/>
                  </a:lnTo>
                  <a:lnTo>
                    <a:pt x="222" y="221"/>
                  </a:lnTo>
                  <a:lnTo>
                    <a:pt x="130" y="350"/>
                  </a:lnTo>
                  <a:lnTo>
                    <a:pt x="56" y="480"/>
                  </a:lnTo>
                  <a:lnTo>
                    <a:pt x="19" y="609"/>
                  </a:lnTo>
                  <a:lnTo>
                    <a:pt x="1" y="756"/>
                  </a:lnTo>
                  <a:lnTo>
                    <a:pt x="19" y="922"/>
                  </a:lnTo>
                  <a:lnTo>
                    <a:pt x="56" y="1051"/>
                  </a:lnTo>
                  <a:lnTo>
                    <a:pt x="130" y="1180"/>
                  </a:lnTo>
                  <a:lnTo>
                    <a:pt x="222" y="1309"/>
                  </a:lnTo>
                  <a:lnTo>
                    <a:pt x="333" y="1401"/>
                  </a:lnTo>
                  <a:lnTo>
                    <a:pt x="462" y="1475"/>
                  </a:lnTo>
                  <a:lnTo>
                    <a:pt x="609" y="1531"/>
                  </a:lnTo>
                  <a:lnTo>
                    <a:pt x="757" y="1549"/>
                  </a:lnTo>
                  <a:lnTo>
                    <a:pt x="904" y="1531"/>
                  </a:lnTo>
                  <a:lnTo>
                    <a:pt x="1052" y="1475"/>
                  </a:lnTo>
                  <a:lnTo>
                    <a:pt x="1199" y="1401"/>
                  </a:lnTo>
                  <a:lnTo>
                    <a:pt x="1310" y="1309"/>
                  </a:lnTo>
                  <a:lnTo>
                    <a:pt x="1421" y="1180"/>
                  </a:lnTo>
                  <a:lnTo>
                    <a:pt x="1494" y="1051"/>
                  </a:lnTo>
                  <a:lnTo>
                    <a:pt x="1531" y="904"/>
                  </a:lnTo>
                  <a:lnTo>
                    <a:pt x="1550" y="738"/>
                  </a:lnTo>
                  <a:lnTo>
                    <a:pt x="1531" y="590"/>
                  </a:lnTo>
                  <a:lnTo>
                    <a:pt x="1476" y="461"/>
                  </a:lnTo>
                  <a:lnTo>
                    <a:pt x="1402" y="332"/>
                  </a:lnTo>
                  <a:lnTo>
                    <a:pt x="1292" y="221"/>
                  </a:lnTo>
                  <a:lnTo>
                    <a:pt x="1181" y="129"/>
                  </a:lnTo>
                  <a:lnTo>
                    <a:pt x="1052" y="55"/>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8" name="Google Shape;5278;p21"/>
            <p:cNvSpPr/>
            <p:nvPr/>
          </p:nvSpPr>
          <p:spPr>
            <a:xfrm>
              <a:off x="6327025" y="1836700"/>
              <a:ext cx="38750" cy="38750"/>
            </a:xfrm>
            <a:custGeom>
              <a:avLst/>
              <a:gdLst/>
              <a:ahLst/>
              <a:cxnLst/>
              <a:rect l="l" t="t" r="r" b="b"/>
              <a:pathLst>
                <a:path w="1550" h="1550" extrusionOk="0">
                  <a:moveTo>
                    <a:pt x="793" y="1"/>
                  </a:moveTo>
                  <a:lnTo>
                    <a:pt x="646" y="19"/>
                  </a:lnTo>
                  <a:lnTo>
                    <a:pt x="498" y="56"/>
                  </a:lnTo>
                  <a:lnTo>
                    <a:pt x="369" y="130"/>
                  </a:lnTo>
                  <a:lnTo>
                    <a:pt x="259" y="222"/>
                  </a:lnTo>
                  <a:lnTo>
                    <a:pt x="148" y="333"/>
                  </a:lnTo>
                  <a:lnTo>
                    <a:pt x="74" y="462"/>
                  </a:lnTo>
                  <a:lnTo>
                    <a:pt x="19" y="591"/>
                  </a:lnTo>
                  <a:lnTo>
                    <a:pt x="0" y="757"/>
                  </a:lnTo>
                  <a:lnTo>
                    <a:pt x="19" y="904"/>
                  </a:lnTo>
                  <a:lnTo>
                    <a:pt x="56" y="1052"/>
                  </a:lnTo>
                  <a:lnTo>
                    <a:pt x="130" y="1199"/>
                  </a:lnTo>
                  <a:lnTo>
                    <a:pt x="222" y="1310"/>
                  </a:lnTo>
                  <a:lnTo>
                    <a:pt x="351" y="1420"/>
                  </a:lnTo>
                  <a:lnTo>
                    <a:pt x="480" y="1494"/>
                  </a:lnTo>
                  <a:lnTo>
                    <a:pt x="627" y="1531"/>
                  </a:lnTo>
                  <a:lnTo>
                    <a:pt x="793" y="1549"/>
                  </a:lnTo>
                  <a:lnTo>
                    <a:pt x="941" y="1531"/>
                  </a:lnTo>
                  <a:lnTo>
                    <a:pt x="1088" y="1494"/>
                  </a:lnTo>
                  <a:lnTo>
                    <a:pt x="1217" y="1402"/>
                  </a:lnTo>
                  <a:lnTo>
                    <a:pt x="1328" y="1310"/>
                  </a:lnTo>
                  <a:lnTo>
                    <a:pt x="1420" y="1199"/>
                  </a:lnTo>
                  <a:lnTo>
                    <a:pt x="1494" y="1070"/>
                  </a:lnTo>
                  <a:lnTo>
                    <a:pt x="1531" y="923"/>
                  </a:lnTo>
                  <a:lnTo>
                    <a:pt x="1549" y="775"/>
                  </a:lnTo>
                  <a:lnTo>
                    <a:pt x="1531" y="628"/>
                  </a:lnTo>
                  <a:lnTo>
                    <a:pt x="1494" y="480"/>
                  </a:lnTo>
                  <a:lnTo>
                    <a:pt x="1420" y="351"/>
                  </a:lnTo>
                  <a:lnTo>
                    <a:pt x="1328" y="240"/>
                  </a:lnTo>
                  <a:lnTo>
                    <a:pt x="1217" y="148"/>
                  </a:lnTo>
                  <a:lnTo>
                    <a:pt x="1088" y="74"/>
                  </a:lnTo>
                  <a:lnTo>
                    <a:pt x="941"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9" name="Google Shape;5279;p21"/>
            <p:cNvSpPr/>
            <p:nvPr/>
          </p:nvSpPr>
          <p:spPr>
            <a:xfrm>
              <a:off x="5770650" y="1739900"/>
              <a:ext cx="38275" cy="38275"/>
            </a:xfrm>
            <a:custGeom>
              <a:avLst/>
              <a:gdLst/>
              <a:ahLst/>
              <a:cxnLst/>
              <a:rect l="l" t="t" r="r" b="b"/>
              <a:pathLst>
                <a:path w="1531" h="1531" extrusionOk="0">
                  <a:moveTo>
                    <a:pt x="757" y="1"/>
                  </a:moveTo>
                  <a:lnTo>
                    <a:pt x="609" y="19"/>
                  </a:lnTo>
                  <a:lnTo>
                    <a:pt x="462" y="74"/>
                  </a:lnTo>
                  <a:lnTo>
                    <a:pt x="333" y="148"/>
                  </a:lnTo>
                  <a:lnTo>
                    <a:pt x="222" y="240"/>
                  </a:lnTo>
                  <a:lnTo>
                    <a:pt x="130" y="351"/>
                  </a:lnTo>
                  <a:lnTo>
                    <a:pt x="56" y="480"/>
                  </a:lnTo>
                  <a:lnTo>
                    <a:pt x="19" y="628"/>
                  </a:lnTo>
                  <a:lnTo>
                    <a:pt x="1" y="775"/>
                  </a:lnTo>
                  <a:lnTo>
                    <a:pt x="19" y="941"/>
                  </a:lnTo>
                  <a:lnTo>
                    <a:pt x="74" y="1070"/>
                  </a:lnTo>
                  <a:lnTo>
                    <a:pt x="148" y="1199"/>
                  </a:lnTo>
                  <a:lnTo>
                    <a:pt x="240" y="1310"/>
                  </a:lnTo>
                  <a:lnTo>
                    <a:pt x="369" y="1402"/>
                  </a:lnTo>
                  <a:lnTo>
                    <a:pt x="498" y="1476"/>
                  </a:lnTo>
                  <a:lnTo>
                    <a:pt x="628" y="1531"/>
                  </a:lnTo>
                  <a:lnTo>
                    <a:pt x="793" y="1531"/>
                  </a:lnTo>
                  <a:lnTo>
                    <a:pt x="941" y="1513"/>
                  </a:lnTo>
                  <a:lnTo>
                    <a:pt x="1070" y="1476"/>
                  </a:lnTo>
                  <a:lnTo>
                    <a:pt x="1199" y="1383"/>
                  </a:lnTo>
                  <a:lnTo>
                    <a:pt x="1310" y="1291"/>
                  </a:lnTo>
                  <a:lnTo>
                    <a:pt x="1420" y="1181"/>
                  </a:lnTo>
                  <a:lnTo>
                    <a:pt x="1476" y="1052"/>
                  </a:lnTo>
                  <a:lnTo>
                    <a:pt x="1531" y="904"/>
                  </a:lnTo>
                  <a:lnTo>
                    <a:pt x="1531" y="757"/>
                  </a:lnTo>
                  <a:lnTo>
                    <a:pt x="1513" y="609"/>
                  </a:lnTo>
                  <a:lnTo>
                    <a:pt x="1476" y="462"/>
                  </a:lnTo>
                  <a:lnTo>
                    <a:pt x="1402" y="333"/>
                  </a:lnTo>
                  <a:lnTo>
                    <a:pt x="1291" y="222"/>
                  </a:lnTo>
                  <a:lnTo>
                    <a:pt x="1181" y="130"/>
                  </a:lnTo>
                  <a:lnTo>
                    <a:pt x="1052" y="56"/>
                  </a:lnTo>
                  <a:lnTo>
                    <a:pt x="904" y="19"/>
                  </a:ln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0" name="Google Shape;5280;p21"/>
            <p:cNvSpPr/>
            <p:nvPr/>
          </p:nvSpPr>
          <p:spPr>
            <a:xfrm>
              <a:off x="5322150" y="1494225"/>
              <a:ext cx="39200" cy="39200"/>
            </a:xfrm>
            <a:custGeom>
              <a:avLst/>
              <a:gdLst/>
              <a:ahLst/>
              <a:cxnLst/>
              <a:rect l="l" t="t" r="r" b="b"/>
              <a:pathLst>
                <a:path w="1568" h="1568" extrusionOk="0">
                  <a:moveTo>
                    <a:pt x="683" y="0"/>
                  </a:moveTo>
                  <a:lnTo>
                    <a:pt x="535" y="37"/>
                  </a:lnTo>
                  <a:lnTo>
                    <a:pt x="406" y="111"/>
                  </a:lnTo>
                  <a:lnTo>
                    <a:pt x="277" y="203"/>
                  </a:lnTo>
                  <a:lnTo>
                    <a:pt x="166" y="314"/>
                  </a:lnTo>
                  <a:lnTo>
                    <a:pt x="93" y="443"/>
                  </a:lnTo>
                  <a:lnTo>
                    <a:pt x="37" y="590"/>
                  </a:lnTo>
                  <a:lnTo>
                    <a:pt x="0" y="756"/>
                  </a:lnTo>
                  <a:lnTo>
                    <a:pt x="19" y="904"/>
                  </a:lnTo>
                  <a:lnTo>
                    <a:pt x="56" y="1033"/>
                  </a:lnTo>
                  <a:lnTo>
                    <a:pt x="129" y="1180"/>
                  </a:lnTo>
                  <a:lnTo>
                    <a:pt x="203" y="1291"/>
                  </a:lnTo>
                  <a:lnTo>
                    <a:pt x="314" y="1401"/>
                  </a:lnTo>
                  <a:lnTo>
                    <a:pt x="443" y="1475"/>
                  </a:lnTo>
                  <a:lnTo>
                    <a:pt x="590" y="1530"/>
                  </a:lnTo>
                  <a:lnTo>
                    <a:pt x="738" y="1567"/>
                  </a:lnTo>
                  <a:lnTo>
                    <a:pt x="885" y="1549"/>
                  </a:lnTo>
                  <a:lnTo>
                    <a:pt x="1033" y="1512"/>
                  </a:lnTo>
                  <a:lnTo>
                    <a:pt x="1180" y="1457"/>
                  </a:lnTo>
                  <a:lnTo>
                    <a:pt x="1309" y="1346"/>
                  </a:lnTo>
                  <a:lnTo>
                    <a:pt x="1402" y="1235"/>
                  </a:lnTo>
                  <a:lnTo>
                    <a:pt x="1494" y="1106"/>
                  </a:lnTo>
                  <a:lnTo>
                    <a:pt x="1549" y="959"/>
                  </a:lnTo>
                  <a:lnTo>
                    <a:pt x="1568" y="811"/>
                  </a:lnTo>
                  <a:lnTo>
                    <a:pt x="1568" y="664"/>
                  </a:lnTo>
                  <a:lnTo>
                    <a:pt x="1531" y="516"/>
                  </a:lnTo>
                  <a:lnTo>
                    <a:pt x="1457" y="387"/>
                  </a:lnTo>
                  <a:lnTo>
                    <a:pt x="1365" y="258"/>
                  </a:lnTo>
                  <a:lnTo>
                    <a:pt x="1254" y="166"/>
                  </a:lnTo>
                  <a:lnTo>
                    <a:pt x="1125" y="74"/>
                  </a:lnTo>
                  <a:lnTo>
                    <a:pt x="996" y="19"/>
                  </a:lnTo>
                  <a:lnTo>
                    <a:pt x="8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1" name="Google Shape;5281;p21"/>
            <p:cNvSpPr/>
            <p:nvPr/>
          </p:nvSpPr>
          <p:spPr>
            <a:xfrm>
              <a:off x="4615500" y="387925"/>
              <a:ext cx="36900" cy="36900"/>
            </a:xfrm>
            <a:custGeom>
              <a:avLst/>
              <a:gdLst/>
              <a:ahLst/>
              <a:cxnLst/>
              <a:rect l="l" t="t" r="r" b="b"/>
              <a:pathLst>
                <a:path w="1476" h="1476" extrusionOk="0">
                  <a:moveTo>
                    <a:pt x="738" y="0"/>
                  </a:moveTo>
                  <a:lnTo>
                    <a:pt x="572" y="19"/>
                  </a:lnTo>
                  <a:lnTo>
                    <a:pt x="443" y="56"/>
                  </a:lnTo>
                  <a:lnTo>
                    <a:pt x="314" y="129"/>
                  </a:lnTo>
                  <a:lnTo>
                    <a:pt x="222" y="203"/>
                  </a:lnTo>
                  <a:lnTo>
                    <a:pt x="130" y="295"/>
                  </a:lnTo>
                  <a:lnTo>
                    <a:pt x="74" y="424"/>
                  </a:lnTo>
                  <a:lnTo>
                    <a:pt x="38" y="554"/>
                  </a:lnTo>
                  <a:lnTo>
                    <a:pt x="1" y="720"/>
                  </a:lnTo>
                  <a:lnTo>
                    <a:pt x="19" y="867"/>
                  </a:lnTo>
                  <a:lnTo>
                    <a:pt x="56" y="1015"/>
                  </a:lnTo>
                  <a:lnTo>
                    <a:pt x="111" y="1144"/>
                  </a:lnTo>
                  <a:lnTo>
                    <a:pt x="222" y="1254"/>
                  </a:lnTo>
                  <a:lnTo>
                    <a:pt x="333" y="1346"/>
                  </a:lnTo>
                  <a:lnTo>
                    <a:pt x="462" y="1420"/>
                  </a:lnTo>
                  <a:lnTo>
                    <a:pt x="609" y="1457"/>
                  </a:lnTo>
                  <a:lnTo>
                    <a:pt x="775" y="1475"/>
                  </a:lnTo>
                  <a:lnTo>
                    <a:pt x="923" y="1457"/>
                  </a:lnTo>
                  <a:lnTo>
                    <a:pt x="1052" y="1420"/>
                  </a:lnTo>
                  <a:lnTo>
                    <a:pt x="1181" y="1346"/>
                  </a:lnTo>
                  <a:lnTo>
                    <a:pt x="1273" y="1273"/>
                  </a:lnTo>
                  <a:lnTo>
                    <a:pt x="1347" y="1180"/>
                  </a:lnTo>
                  <a:lnTo>
                    <a:pt x="1420" y="1051"/>
                  </a:lnTo>
                  <a:lnTo>
                    <a:pt x="1457" y="922"/>
                  </a:lnTo>
                  <a:lnTo>
                    <a:pt x="1476" y="756"/>
                  </a:lnTo>
                  <a:lnTo>
                    <a:pt x="1476" y="609"/>
                  </a:lnTo>
                  <a:lnTo>
                    <a:pt x="1439" y="461"/>
                  </a:lnTo>
                  <a:lnTo>
                    <a:pt x="1365" y="332"/>
                  </a:lnTo>
                  <a:lnTo>
                    <a:pt x="1273" y="222"/>
                  </a:lnTo>
                  <a:lnTo>
                    <a:pt x="1162" y="129"/>
                  </a:lnTo>
                  <a:lnTo>
                    <a:pt x="1033" y="56"/>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2" name="Google Shape;5282;p21"/>
            <p:cNvSpPr/>
            <p:nvPr/>
          </p:nvSpPr>
          <p:spPr>
            <a:xfrm>
              <a:off x="4717825" y="732725"/>
              <a:ext cx="37825" cy="37825"/>
            </a:xfrm>
            <a:custGeom>
              <a:avLst/>
              <a:gdLst/>
              <a:ahLst/>
              <a:cxnLst/>
              <a:rect l="l" t="t" r="r" b="b"/>
              <a:pathLst>
                <a:path w="1513" h="1513" extrusionOk="0">
                  <a:moveTo>
                    <a:pt x="738" y="0"/>
                  </a:moveTo>
                  <a:lnTo>
                    <a:pt x="591" y="19"/>
                  </a:lnTo>
                  <a:lnTo>
                    <a:pt x="443" y="74"/>
                  </a:lnTo>
                  <a:lnTo>
                    <a:pt x="314" y="148"/>
                  </a:lnTo>
                  <a:lnTo>
                    <a:pt x="204" y="258"/>
                  </a:lnTo>
                  <a:lnTo>
                    <a:pt x="112" y="369"/>
                  </a:lnTo>
                  <a:lnTo>
                    <a:pt x="38" y="498"/>
                  </a:lnTo>
                  <a:lnTo>
                    <a:pt x="19" y="646"/>
                  </a:lnTo>
                  <a:lnTo>
                    <a:pt x="1" y="793"/>
                  </a:lnTo>
                  <a:lnTo>
                    <a:pt x="38" y="959"/>
                  </a:lnTo>
                  <a:lnTo>
                    <a:pt x="93" y="1088"/>
                  </a:lnTo>
                  <a:lnTo>
                    <a:pt x="148" y="1217"/>
                  </a:lnTo>
                  <a:lnTo>
                    <a:pt x="241" y="1309"/>
                  </a:lnTo>
                  <a:lnTo>
                    <a:pt x="351" y="1383"/>
                  </a:lnTo>
                  <a:lnTo>
                    <a:pt x="462" y="1457"/>
                  </a:lnTo>
                  <a:lnTo>
                    <a:pt x="609" y="1494"/>
                  </a:lnTo>
                  <a:lnTo>
                    <a:pt x="757" y="1512"/>
                  </a:lnTo>
                  <a:lnTo>
                    <a:pt x="904" y="1494"/>
                  </a:lnTo>
                  <a:lnTo>
                    <a:pt x="1052" y="1457"/>
                  </a:lnTo>
                  <a:lnTo>
                    <a:pt x="1181" y="1383"/>
                  </a:lnTo>
                  <a:lnTo>
                    <a:pt x="1292" y="1291"/>
                  </a:lnTo>
                  <a:lnTo>
                    <a:pt x="1384" y="1180"/>
                  </a:lnTo>
                  <a:lnTo>
                    <a:pt x="1458" y="1033"/>
                  </a:lnTo>
                  <a:lnTo>
                    <a:pt x="1513" y="904"/>
                  </a:lnTo>
                  <a:lnTo>
                    <a:pt x="1513" y="738"/>
                  </a:lnTo>
                  <a:lnTo>
                    <a:pt x="1494" y="590"/>
                  </a:lnTo>
                  <a:lnTo>
                    <a:pt x="1458" y="461"/>
                  </a:lnTo>
                  <a:lnTo>
                    <a:pt x="1365" y="332"/>
                  </a:lnTo>
                  <a:lnTo>
                    <a:pt x="1273" y="221"/>
                  </a:lnTo>
                  <a:lnTo>
                    <a:pt x="1163" y="129"/>
                  </a:lnTo>
                  <a:lnTo>
                    <a:pt x="1033" y="55"/>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3" name="Google Shape;5283;p21"/>
            <p:cNvSpPr/>
            <p:nvPr/>
          </p:nvSpPr>
          <p:spPr>
            <a:xfrm>
              <a:off x="5468275" y="1603450"/>
              <a:ext cx="37825" cy="37375"/>
            </a:xfrm>
            <a:custGeom>
              <a:avLst/>
              <a:gdLst/>
              <a:ahLst/>
              <a:cxnLst/>
              <a:rect l="l" t="t" r="r" b="b"/>
              <a:pathLst>
                <a:path w="1513" h="1495" extrusionOk="0">
                  <a:moveTo>
                    <a:pt x="664" y="1"/>
                  </a:moveTo>
                  <a:lnTo>
                    <a:pt x="516" y="38"/>
                  </a:lnTo>
                  <a:lnTo>
                    <a:pt x="387" y="93"/>
                  </a:lnTo>
                  <a:lnTo>
                    <a:pt x="258" y="185"/>
                  </a:lnTo>
                  <a:lnTo>
                    <a:pt x="166" y="296"/>
                  </a:lnTo>
                  <a:lnTo>
                    <a:pt x="92" y="425"/>
                  </a:lnTo>
                  <a:lnTo>
                    <a:pt x="37" y="572"/>
                  </a:lnTo>
                  <a:lnTo>
                    <a:pt x="0" y="720"/>
                  </a:lnTo>
                  <a:lnTo>
                    <a:pt x="19" y="868"/>
                  </a:lnTo>
                  <a:lnTo>
                    <a:pt x="56" y="1015"/>
                  </a:lnTo>
                  <a:lnTo>
                    <a:pt x="129" y="1144"/>
                  </a:lnTo>
                  <a:lnTo>
                    <a:pt x="221" y="1255"/>
                  </a:lnTo>
                  <a:lnTo>
                    <a:pt x="332" y="1365"/>
                  </a:lnTo>
                  <a:lnTo>
                    <a:pt x="461" y="1439"/>
                  </a:lnTo>
                  <a:lnTo>
                    <a:pt x="590" y="1476"/>
                  </a:lnTo>
                  <a:lnTo>
                    <a:pt x="756" y="1494"/>
                  </a:lnTo>
                  <a:lnTo>
                    <a:pt x="904" y="1494"/>
                  </a:lnTo>
                  <a:lnTo>
                    <a:pt x="1051" y="1439"/>
                  </a:lnTo>
                  <a:lnTo>
                    <a:pt x="1180" y="1384"/>
                  </a:lnTo>
                  <a:lnTo>
                    <a:pt x="1291" y="1292"/>
                  </a:lnTo>
                  <a:lnTo>
                    <a:pt x="1383" y="1163"/>
                  </a:lnTo>
                  <a:lnTo>
                    <a:pt x="1457" y="1033"/>
                  </a:lnTo>
                  <a:lnTo>
                    <a:pt x="1512" y="904"/>
                  </a:lnTo>
                  <a:lnTo>
                    <a:pt x="1512" y="757"/>
                  </a:lnTo>
                  <a:lnTo>
                    <a:pt x="1494" y="591"/>
                  </a:lnTo>
                  <a:lnTo>
                    <a:pt x="1457" y="443"/>
                  </a:lnTo>
                  <a:lnTo>
                    <a:pt x="1402" y="333"/>
                  </a:lnTo>
                  <a:lnTo>
                    <a:pt x="1328" y="222"/>
                  </a:lnTo>
                  <a:lnTo>
                    <a:pt x="1217" y="130"/>
                  </a:lnTo>
                  <a:lnTo>
                    <a:pt x="1107" y="75"/>
                  </a:lnTo>
                  <a:lnTo>
                    <a:pt x="959"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4" name="Google Shape;5284;p21"/>
            <p:cNvSpPr/>
            <p:nvPr/>
          </p:nvSpPr>
          <p:spPr>
            <a:xfrm>
              <a:off x="4901750" y="1095950"/>
              <a:ext cx="35525" cy="35975"/>
            </a:xfrm>
            <a:custGeom>
              <a:avLst/>
              <a:gdLst/>
              <a:ahLst/>
              <a:cxnLst/>
              <a:rect l="l" t="t" r="r" b="b"/>
              <a:pathLst>
                <a:path w="1421" h="1439" extrusionOk="0">
                  <a:moveTo>
                    <a:pt x="701" y="0"/>
                  </a:moveTo>
                  <a:lnTo>
                    <a:pt x="535" y="37"/>
                  </a:lnTo>
                  <a:lnTo>
                    <a:pt x="406" y="74"/>
                  </a:lnTo>
                  <a:lnTo>
                    <a:pt x="277" y="148"/>
                  </a:lnTo>
                  <a:lnTo>
                    <a:pt x="185" y="222"/>
                  </a:lnTo>
                  <a:lnTo>
                    <a:pt x="111" y="314"/>
                  </a:lnTo>
                  <a:lnTo>
                    <a:pt x="38" y="443"/>
                  </a:lnTo>
                  <a:lnTo>
                    <a:pt x="19" y="572"/>
                  </a:lnTo>
                  <a:lnTo>
                    <a:pt x="1" y="738"/>
                  </a:lnTo>
                  <a:lnTo>
                    <a:pt x="19" y="904"/>
                  </a:lnTo>
                  <a:lnTo>
                    <a:pt x="56" y="1033"/>
                  </a:lnTo>
                  <a:lnTo>
                    <a:pt x="111" y="1162"/>
                  </a:lnTo>
                  <a:lnTo>
                    <a:pt x="204" y="1254"/>
                  </a:lnTo>
                  <a:lnTo>
                    <a:pt x="296" y="1328"/>
                  </a:lnTo>
                  <a:lnTo>
                    <a:pt x="425" y="1383"/>
                  </a:lnTo>
                  <a:lnTo>
                    <a:pt x="554" y="1420"/>
                  </a:lnTo>
                  <a:lnTo>
                    <a:pt x="720" y="1439"/>
                  </a:lnTo>
                  <a:lnTo>
                    <a:pt x="886" y="1420"/>
                  </a:lnTo>
                  <a:lnTo>
                    <a:pt x="1015" y="1383"/>
                  </a:lnTo>
                  <a:lnTo>
                    <a:pt x="1144" y="1328"/>
                  </a:lnTo>
                  <a:lnTo>
                    <a:pt x="1236" y="1236"/>
                  </a:lnTo>
                  <a:lnTo>
                    <a:pt x="1310" y="1144"/>
                  </a:lnTo>
                  <a:lnTo>
                    <a:pt x="1384" y="1015"/>
                  </a:lnTo>
                  <a:lnTo>
                    <a:pt x="1402" y="886"/>
                  </a:lnTo>
                  <a:lnTo>
                    <a:pt x="1420" y="720"/>
                  </a:lnTo>
                  <a:lnTo>
                    <a:pt x="1402" y="554"/>
                  </a:lnTo>
                  <a:lnTo>
                    <a:pt x="1365" y="425"/>
                  </a:lnTo>
                  <a:lnTo>
                    <a:pt x="1310" y="295"/>
                  </a:lnTo>
                  <a:lnTo>
                    <a:pt x="1218" y="203"/>
                  </a:lnTo>
                  <a:lnTo>
                    <a:pt x="1125" y="130"/>
                  </a:lnTo>
                  <a:lnTo>
                    <a:pt x="996" y="74"/>
                  </a:lnTo>
                  <a:lnTo>
                    <a:pt x="867" y="37"/>
                  </a:lnTo>
                  <a:lnTo>
                    <a:pt x="7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5" name="Google Shape;5285;p21"/>
            <p:cNvSpPr/>
            <p:nvPr/>
          </p:nvSpPr>
          <p:spPr>
            <a:xfrm>
              <a:off x="4967200" y="1187675"/>
              <a:ext cx="36000" cy="35525"/>
            </a:xfrm>
            <a:custGeom>
              <a:avLst/>
              <a:gdLst/>
              <a:ahLst/>
              <a:cxnLst/>
              <a:rect l="l" t="t" r="r" b="b"/>
              <a:pathLst>
                <a:path w="1440" h="1421" extrusionOk="0">
                  <a:moveTo>
                    <a:pt x="720" y="1"/>
                  </a:moveTo>
                  <a:lnTo>
                    <a:pt x="573" y="19"/>
                  </a:lnTo>
                  <a:lnTo>
                    <a:pt x="425" y="38"/>
                  </a:lnTo>
                  <a:lnTo>
                    <a:pt x="296" y="111"/>
                  </a:lnTo>
                  <a:lnTo>
                    <a:pt x="204" y="185"/>
                  </a:lnTo>
                  <a:lnTo>
                    <a:pt x="130" y="277"/>
                  </a:lnTo>
                  <a:lnTo>
                    <a:pt x="56" y="406"/>
                  </a:lnTo>
                  <a:lnTo>
                    <a:pt x="19" y="535"/>
                  </a:lnTo>
                  <a:lnTo>
                    <a:pt x="1" y="701"/>
                  </a:lnTo>
                  <a:lnTo>
                    <a:pt x="19" y="867"/>
                  </a:lnTo>
                  <a:lnTo>
                    <a:pt x="56" y="996"/>
                  </a:lnTo>
                  <a:lnTo>
                    <a:pt x="112" y="1125"/>
                  </a:lnTo>
                  <a:lnTo>
                    <a:pt x="185" y="1218"/>
                  </a:lnTo>
                  <a:lnTo>
                    <a:pt x="296" y="1310"/>
                  </a:lnTo>
                  <a:lnTo>
                    <a:pt x="407" y="1365"/>
                  </a:lnTo>
                  <a:lnTo>
                    <a:pt x="554" y="1402"/>
                  </a:lnTo>
                  <a:lnTo>
                    <a:pt x="702" y="1420"/>
                  </a:lnTo>
                  <a:lnTo>
                    <a:pt x="868" y="1402"/>
                  </a:lnTo>
                  <a:lnTo>
                    <a:pt x="1015" y="1384"/>
                  </a:lnTo>
                  <a:lnTo>
                    <a:pt x="1126" y="1310"/>
                  </a:lnTo>
                  <a:lnTo>
                    <a:pt x="1218" y="1236"/>
                  </a:lnTo>
                  <a:lnTo>
                    <a:pt x="1310" y="1144"/>
                  </a:lnTo>
                  <a:lnTo>
                    <a:pt x="1365" y="1015"/>
                  </a:lnTo>
                  <a:lnTo>
                    <a:pt x="1421" y="886"/>
                  </a:lnTo>
                  <a:lnTo>
                    <a:pt x="1439" y="720"/>
                  </a:lnTo>
                  <a:lnTo>
                    <a:pt x="1421" y="572"/>
                  </a:lnTo>
                  <a:lnTo>
                    <a:pt x="1384" y="425"/>
                  </a:lnTo>
                  <a:lnTo>
                    <a:pt x="1310" y="296"/>
                  </a:lnTo>
                  <a:lnTo>
                    <a:pt x="1236" y="203"/>
                  </a:lnTo>
                  <a:lnTo>
                    <a:pt x="1144" y="111"/>
                  </a:lnTo>
                  <a:lnTo>
                    <a:pt x="1033" y="56"/>
                  </a:lnTo>
                  <a:lnTo>
                    <a:pt x="886"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6" name="Google Shape;5286;p21"/>
            <p:cNvSpPr/>
            <p:nvPr/>
          </p:nvSpPr>
          <p:spPr>
            <a:xfrm>
              <a:off x="5692300" y="1727000"/>
              <a:ext cx="35975" cy="35525"/>
            </a:xfrm>
            <a:custGeom>
              <a:avLst/>
              <a:gdLst/>
              <a:ahLst/>
              <a:cxnLst/>
              <a:rect l="l" t="t" r="r" b="b"/>
              <a:pathLst>
                <a:path w="1439" h="1421" extrusionOk="0">
                  <a:moveTo>
                    <a:pt x="719" y="0"/>
                  </a:moveTo>
                  <a:lnTo>
                    <a:pt x="553" y="19"/>
                  </a:lnTo>
                  <a:lnTo>
                    <a:pt x="424" y="56"/>
                  </a:lnTo>
                  <a:lnTo>
                    <a:pt x="295" y="111"/>
                  </a:lnTo>
                  <a:lnTo>
                    <a:pt x="185" y="185"/>
                  </a:lnTo>
                  <a:lnTo>
                    <a:pt x="111" y="277"/>
                  </a:lnTo>
                  <a:lnTo>
                    <a:pt x="55" y="406"/>
                  </a:lnTo>
                  <a:lnTo>
                    <a:pt x="19" y="553"/>
                  </a:lnTo>
                  <a:lnTo>
                    <a:pt x="0" y="701"/>
                  </a:lnTo>
                  <a:lnTo>
                    <a:pt x="19" y="867"/>
                  </a:lnTo>
                  <a:lnTo>
                    <a:pt x="37" y="996"/>
                  </a:lnTo>
                  <a:lnTo>
                    <a:pt x="92" y="1125"/>
                  </a:lnTo>
                  <a:lnTo>
                    <a:pt x="185" y="1236"/>
                  </a:lnTo>
                  <a:lnTo>
                    <a:pt x="277" y="1309"/>
                  </a:lnTo>
                  <a:lnTo>
                    <a:pt x="406" y="1365"/>
                  </a:lnTo>
                  <a:lnTo>
                    <a:pt x="535" y="1402"/>
                  </a:lnTo>
                  <a:lnTo>
                    <a:pt x="701" y="1420"/>
                  </a:lnTo>
                  <a:lnTo>
                    <a:pt x="867" y="1420"/>
                  </a:lnTo>
                  <a:lnTo>
                    <a:pt x="996" y="1383"/>
                  </a:lnTo>
                  <a:lnTo>
                    <a:pt x="1125" y="1309"/>
                  </a:lnTo>
                  <a:lnTo>
                    <a:pt x="1217" y="1236"/>
                  </a:lnTo>
                  <a:lnTo>
                    <a:pt x="1291" y="1125"/>
                  </a:lnTo>
                  <a:lnTo>
                    <a:pt x="1365" y="1014"/>
                  </a:lnTo>
                  <a:lnTo>
                    <a:pt x="1401" y="867"/>
                  </a:lnTo>
                  <a:lnTo>
                    <a:pt x="1438" y="701"/>
                  </a:lnTo>
                  <a:lnTo>
                    <a:pt x="1401" y="553"/>
                  </a:lnTo>
                  <a:lnTo>
                    <a:pt x="1365" y="406"/>
                  </a:lnTo>
                  <a:lnTo>
                    <a:pt x="1309" y="295"/>
                  </a:lnTo>
                  <a:lnTo>
                    <a:pt x="1236" y="203"/>
                  </a:lnTo>
                  <a:lnTo>
                    <a:pt x="1125" y="111"/>
                  </a:lnTo>
                  <a:lnTo>
                    <a:pt x="1014" y="56"/>
                  </a:lnTo>
                  <a:lnTo>
                    <a:pt x="885" y="19"/>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7" name="Google Shape;5287;p21"/>
            <p:cNvSpPr/>
            <p:nvPr/>
          </p:nvSpPr>
          <p:spPr>
            <a:xfrm>
              <a:off x="5245175" y="1485450"/>
              <a:ext cx="34125" cy="33675"/>
            </a:xfrm>
            <a:custGeom>
              <a:avLst/>
              <a:gdLst/>
              <a:ahLst/>
              <a:cxnLst/>
              <a:rect l="l" t="t" r="r" b="b"/>
              <a:pathLst>
                <a:path w="1365" h="1347" extrusionOk="0">
                  <a:moveTo>
                    <a:pt x="516" y="1"/>
                  </a:moveTo>
                  <a:lnTo>
                    <a:pt x="387" y="38"/>
                  </a:lnTo>
                  <a:lnTo>
                    <a:pt x="258" y="93"/>
                  </a:lnTo>
                  <a:lnTo>
                    <a:pt x="166" y="185"/>
                  </a:lnTo>
                  <a:lnTo>
                    <a:pt x="92" y="277"/>
                  </a:lnTo>
                  <a:lnTo>
                    <a:pt x="37" y="388"/>
                  </a:lnTo>
                  <a:lnTo>
                    <a:pt x="0" y="517"/>
                  </a:lnTo>
                  <a:lnTo>
                    <a:pt x="0" y="683"/>
                  </a:lnTo>
                  <a:lnTo>
                    <a:pt x="0" y="830"/>
                  </a:lnTo>
                  <a:lnTo>
                    <a:pt x="37" y="960"/>
                  </a:lnTo>
                  <a:lnTo>
                    <a:pt x="92" y="1070"/>
                  </a:lnTo>
                  <a:lnTo>
                    <a:pt x="166" y="1181"/>
                  </a:lnTo>
                  <a:lnTo>
                    <a:pt x="277" y="1255"/>
                  </a:lnTo>
                  <a:lnTo>
                    <a:pt x="387" y="1310"/>
                  </a:lnTo>
                  <a:lnTo>
                    <a:pt x="516" y="1347"/>
                  </a:lnTo>
                  <a:lnTo>
                    <a:pt x="830" y="1347"/>
                  </a:lnTo>
                  <a:lnTo>
                    <a:pt x="959" y="1310"/>
                  </a:lnTo>
                  <a:lnTo>
                    <a:pt x="1070" y="1236"/>
                  </a:lnTo>
                  <a:lnTo>
                    <a:pt x="1162" y="1162"/>
                  </a:lnTo>
                  <a:lnTo>
                    <a:pt x="1236" y="1052"/>
                  </a:lnTo>
                  <a:lnTo>
                    <a:pt x="1291" y="941"/>
                  </a:lnTo>
                  <a:lnTo>
                    <a:pt x="1346" y="794"/>
                  </a:lnTo>
                  <a:lnTo>
                    <a:pt x="1365" y="646"/>
                  </a:lnTo>
                  <a:lnTo>
                    <a:pt x="1346" y="499"/>
                  </a:lnTo>
                  <a:lnTo>
                    <a:pt x="1291" y="370"/>
                  </a:lnTo>
                  <a:lnTo>
                    <a:pt x="1236" y="259"/>
                  </a:lnTo>
                  <a:lnTo>
                    <a:pt x="1162" y="167"/>
                  </a:lnTo>
                  <a:lnTo>
                    <a:pt x="1070"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8" name="Google Shape;5288;p21"/>
            <p:cNvSpPr/>
            <p:nvPr/>
          </p:nvSpPr>
          <p:spPr>
            <a:xfrm>
              <a:off x="4836300" y="1002375"/>
              <a:ext cx="35525" cy="35050"/>
            </a:xfrm>
            <a:custGeom>
              <a:avLst/>
              <a:gdLst/>
              <a:ahLst/>
              <a:cxnLst/>
              <a:rect l="l" t="t" r="r" b="b"/>
              <a:pathLst>
                <a:path w="1421" h="1402" extrusionOk="0">
                  <a:moveTo>
                    <a:pt x="683" y="1"/>
                  </a:moveTo>
                  <a:lnTo>
                    <a:pt x="535" y="19"/>
                  </a:lnTo>
                  <a:lnTo>
                    <a:pt x="406" y="56"/>
                  </a:lnTo>
                  <a:lnTo>
                    <a:pt x="277" y="111"/>
                  </a:lnTo>
                  <a:lnTo>
                    <a:pt x="185" y="185"/>
                  </a:lnTo>
                  <a:lnTo>
                    <a:pt x="111" y="277"/>
                  </a:lnTo>
                  <a:lnTo>
                    <a:pt x="56" y="406"/>
                  </a:lnTo>
                  <a:lnTo>
                    <a:pt x="19" y="535"/>
                  </a:lnTo>
                  <a:lnTo>
                    <a:pt x="1" y="683"/>
                  </a:lnTo>
                  <a:lnTo>
                    <a:pt x="19" y="849"/>
                  </a:lnTo>
                  <a:lnTo>
                    <a:pt x="37" y="978"/>
                  </a:lnTo>
                  <a:lnTo>
                    <a:pt x="93" y="1107"/>
                  </a:lnTo>
                  <a:lnTo>
                    <a:pt x="166" y="1199"/>
                  </a:lnTo>
                  <a:lnTo>
                    <a:pt x="277" y="1291"/>
                  </a:lnTo>
                  <a:lnTo>
                    <a:pt x="388" y="1347"/>
                  </a:lnTo>
                  <a:lnTo>
                    <a:pt x="535" y="1383"/>
                  </a:lnTo>
                  <a:lnTo>
                    <a:pt x="701" y="1402"/>
                  </a:lnTo>
                  <a:lnTo>
                    <a:pt x="849" y="1402"/>
                  </a:lnTo>
                  <a:lnTo>
                    <a:pt x="996" y="1365"/>
                  </a:lnTo>
                  <a:lnTo>
                    <a:pt x="1107" y="1291"/>
                  </a:lnTo>
                  <a:lnTo>
                    <a:pt x="1217" y="1217"/>
                  </a:lnTo>
                  <a:lnTo>
                    <a:pt x="1291" y="1107"/>
                  </a:lnTo>
                  <a:lnTo>
                    <a:pt x="1347" y="978"/>
                  </a:lnTo>
                  <a:lnTo>
                    <a:pt x="1402" y="830"/>
                  </a:lnTo>
                  <a:lnTo>
                    <a:pt x="1420" y="664"/>
                  </a:lnTo>
                  <a:lnTo>
                    <a:pt x="1383" y="517"/>
                  </a:lnTo>
                  <a:lnTo>
                    <a:pt x="1347" y="388"/>
                  </a:lnTo>
                  <a:lnTo>
                    <a:pt x="1273" y="277"/>
                  </a:lnTo>
                  <a:lnTo>
                    <a:pt x="1199" y="185"/>
                  </a:lnTo>
                  <a:lnTo>
                    <a:pt x="1107" y="93"/>
                  </a:lnTo>
                  <a:lnTo>
                    <a:pt x="978" y="37"/>
                  </a:lnTo>
                  <a:lnTo>
                    <a:pt x="849" y="19"/>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9" name="Google Shape;5289;p21"/>
            <p:cNvSpPr/>
            <p:nvPr/>
          </p:nvSpPr>
          <p:spPr>
            <a:xfrm>
              <a:off x="4657000" y="643300"/>
              <a:ext cx="34575" cy="34125"/>
            </a:xfrm>
            <a:custGeom>
              <a:avLst/>
              <a:gdLst/>
              <a:ahLst/>
              <a:cxnLst/>
              <a:rect l="l" t="t" r="r" b="b"/>
              <a:pathLst>
                <a:path w="1383" h="1365" extrusionOk="0">
                  <a:moveTo>
                    <a:pt x="664" y="0"/>
                  </a:moveTo>
                  <a:lnTo>
                    <a:pt x="498" y="19"/>
                  </a:lnTo>
                  <a:lnTo>
                    <a:pt x="369" y="55"/>
                  </a:lnTo>
                  <a:lnTo>
                    <a:pt x="258" y="129"/>
                  </a:lnTo>
                  <a:lnTo>
                    <a:pt x="166" y="203"/>
                  </a:lnTo>
                  <a:lnTo>
                    <a:pt x="92" y="314"/>
                  </a:lnTo>
                  <a:lnTo>
                    <a:pt x="37" y="424"/>
                  </a:lnTo>
                  <a:lnTo>
                    <a:pt x="19" y="553"/>
                  </a:lnTo>
                  <a:lnTo>
                    <a:pt x="0" y="701"/>
                  </a:lnTo>
                  <a:lnTo>
                    <a:pt x="19" y="867"/>
                  </a:lnTo>
                  <a:lnTo>
                    <a:pt x="55" y="996"/>
                  </a:lnTo>
                  <a:lnTo>
                    <a:pt x="129" y="1106"/>
                  </a:lnTo>
                  <a:lnTo>
                    <a:pt x="203" y="1199"/>
                  </a:lnTo>
                  <a:lnTo>
                    <a:pt x="314" y="1272"/>
                  </a:lnTo>
                  <a:lnTo>
                    <a:pt x="424" y="1328"/>
                  </a:lnTo>
                  <a:lnTo>
                    <a:pt x="553" y="1365"/>
                  </a:lnTo>
                  <a:lnTo>
                    <a:pt x="719" y="1365"/>
                  </a:lnTo>
                  <a:lnTo>
                    <a:pt x="867" y="1346"/>
                  </a:lnTo>
                  <a:lnTo>
                    <a:pt x="996" y="1309"/>
                  </a:lnTo>
                  <a:lnTo>
                    <a:pt x="1106" y="1236"/>
                  </a:lnTo>
                  <a:lnTo>
                    <a:pt x="1199" y="1162"/>
                  </a:lnTo>
                  <a:lnTo>
                    <a:pt x="1272" y="1051"/>
                  </a:lnTo>
                  <a:lnTo>
                    <a:pt x="1328" y="922"/>
                  </a:lnTo>
                  <a:lnTo>
                    <a:pt x="1365" y="775"/>
                  </a:lnTo>
                  <a:lnTo>
                    <a:pt x="1383" y="609"/>
                  </a:lnTo>
                  <a:lnTo>
                    <a:pt x="1346" y="480"/>
                  </a:lnTo>
                  <a:lnTo>
                    <a:pt x="1291" y="369"/>
                  </a:lnTo>
                  <a:lnTo>
                    <a:pt x="1235" y="258"/>
                  </a:lnTo>
                  <a:lnTo>
                    <a:pt x="1143" y="166"/>
                  </a:lnTo>
                  <a:lnTo>
                    <a:pt x="1051" y="92"/>
                  </a:lnTo>
                  <a:lnTo>
                    <a:pt x="940" y="37"/>
                  </a:lnTo>
                  <a:lnTo>
                    <a:pt x="8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0" name="Google Shape;5290;p21"/>
            <p:cNvSpPr/>
            <p:nvPr/>
          </p:nvSpPr>
          <p:spPr>
            <a:xfrm>
              <a:off x="5033600" y="1282625"/>
              <a:ext cx="34575" cy="34150"/>
            </a:xfrm>
            <a:custGeom>
              <a:avLst/>
              <a:gdLst/>
              <a:ahLst/>
              <a:cxnLst/>
              <a:rect l="l" t="t" r="r" b="b"/>
              <a:pathLst>
                <a:path w="1383" h="1366" extrusionOk="0">
                  <a:moveTo>
                    <a:pt x="535" y="1"/>
                  </a:moveTo>
                  <a:lnTo>
                    <a:pt x="406" y="38"/>
                  </a:lnTo>
                  <a:lnTo>
                    <a:pt x="295" y="93"/>
                  </a:lnTo>
                  <a:lnTo>
                    <a:pt x="184" y="185"/>
                  </a:lnTo>
                  <a:lnTo>
                    <a:pt x="111" y="278"/>
                  </a:lnTo>
                  <a:lnTo>
                    <a:pt x="55" y="388"/>
                  </a:lnTo>
                  <a:lnTo>
                    <a:pt x="18" y="517"/>
                  </a:lnTo>
                  <a:lnTo>
                    <a:pt x="0" y="665"/>
                  </a:lnTo>
                  <a:lnTo>
                    <a:pt x="0" y="812"/>
                  </a:lnTo>
                  <a:lnTo>
                    <a:pt x="37" y="960"/>
                  </a:lnTo>
                  <a:lnTo>
                    <a:pt x="111" y="1070"/>
                  </a:lnTo>
                  <a:lnTo>
                    <a:pt x="203" y="1181"/>
                  </a:lnTo>
                  <a:lnTo>
                    <a:pt x="313" y="1273"/>
                  </a:lnTo>
                  <a:lnTo>
                    <a:pt x="424" y="1328"/>
                  </a:lnTo>
                  <a:lnTo>
                    <a:pt x="572" y="1365"/>
                  </a:lnTo>
                  <a:lnTo>
                    <a:pt x="719" y="1365"/>
                  </a:lnTo>
                  <a:lnTo>
                    <a:pt x="867" y="1347"/>
                  </a:lnTo>
                  <a:lnTo>
                    <a:pt x="996" y="1310"/>
                  </a:lnTo>
                  <a:lnTo>
                    <a:pt x="1106" y="1255"/>
                  </a:lnTo>
                  <a:lnTo>
                    <a:pt x="1199" y="1163"/>
                  </a:lnTo>
                  <a:lnTo>
                    <a:pt x="1272" y="1070"/>
                  </a:lnTo>
                  <a:lnTo>
                    <a:pt x="1328" y="978"/>
                  </a:lnTo>
                  <a:lnTo>
                    <a:pt x="1364" y="868"/>
                  </a:lnTo>
                  <a:lnTo>
                    <a:pt x="1383" y="738"/>
                  </a:lnTo>
                  <a:lnTo>
                    <a:pt x="1364" y="573"/>
                  </a:lnTo>
                  <a:lnTo>
                    <a:pt x="1328" y="425"/>
                  </a:lnTo>
                  <a:lnTo>
                    <a:pt x="1254" y="296"/>
                  </a:lnTo>
                  <a:lnTo>
                    <a:pt x="1180" y="185"/>
                  </a:lnTo>
                  <a:lnTo>
                    <a:pt x="1069"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1" name="Google Shape;5291;p21"/>
            <p:cNvSpPr/>
            <p:nvPr/>
          </p:nvSpPr>
          <p:spPr>
            <a:xfrm>
              <a:off x="5390375" y="1591025"/>
              <a:ext cx="34600" cy="33675"/>
            </a:xfrm>
            <a:custGeom>
              <a:avLst/>
              <a:gdLst/>
              <a:ahLst/>
              <a:cxnLst/>
              <a:rect l="l" t="t" r="r" b="b"/>
              <a:pathLst>
                <a:path w="1384" h="1347" extrusionOk="0">
                  <a:moveTo>
                    <a:pt x="535" y="0"/>
                  </a:moveTo>
                  <a:lnTo>
                    <a:pt x="387" y="37"/>
                  </a:lnTo>
                  <a:lnTo>
                    <a:pt x="277" y="92"/>
                  </a:lnTo>
                  <a:lnTo>
                    <a:pt x="185" y="184"/>
                  </a:lnTo>
                  <a:lnTo>
                    <a:pt x="111" y="277"/>
                  </a:lnTo>
                  <a:lnTo>
                    <a:pt x="55" y="387"/>
                  </a:lnTo>
                  <a:lnTo>
                    <a:pt x="19" y="535"/>
                  </a:lnTo>
                  <a:lnTo>
                    <a:pt x="0" y="682"/>
                  </a:lnTo>
                  <a:lnTo>
                    <a:pt x="19" y="830"/>
                  </a:lnTo>
                  <a:lnTo>
                    <a:pt x="55" y="959"/>
                  </a:lnTo>
                  <a:lnTo>
                    <a:pt x="111" y="1088"/>
                  </a:lnTo>
                  <a:lnTo>
                    <a:pt x="185" y="1180"/>
                  </a:lnTo>
                  <a:lnTo>
                    <a:pt x="295" y="1254"/>
                  </a:lnTo>
                  <a:lnTo>
                    <a:pt x="406" y="1309"/>
                  </a:lnTo>
                  <a:lnTo>
                    <a:pt x="535" y="1346"/>
                  </a:lnTo>
                  <a:lnTo>
                    <a:pt x="848" y="1346"/>
                  </a:lnTo>
                  <a:lnTo>
                    <a:pt x="977" y="1309"/>
                  </a:lnTo>
                  <a:lnTo>
                    <a:pt x="1088" y="1235"/>
                  </a:lnTo>
                  <a:lnTo>
                    <a:pt x="1180" y="1162"/>
                  </a:lnTo>
                  <a:lnTo>
                    <a:pt x="1254" y="1069"/>
                  </a:lnTo>
                  <a:lnTo>
                    <a:pt x="1309" y="940"/>
                  </a:lnTo>
                  <a:lnTo>
                    <a:pt x="1346" y="811"/>
                  </a:lnTo>
                  <a:lnTo>
                    <a:pt x="1383" y="664"/>
                  </a:lnTo>
                  <a:lnTo>
                    <a:pt x="1346" y="516"/>
                  </a:lnTo>
                  <a:lnTo>
                    <a:pt x="1309" y="387"/>
                  </a:lnTo>
                  <a:lnTo>
                    <a:pt x="1254" y="277"/>
                  </a:lnTo>
                  <a:lnTo>
                    <a:pt x="1162" y="166"/>
                  </a:lnTo>
                  <a:lnTo>
                    <a:pt x="1070" y="92"/>
                  </a:lnTo>
                  <a:lnTo>
                    <a:pt x="959" y="37"/>
                  </a:lnTo>
                  <a:lnTo>
                    <a:pt x="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2" name="Google Shape;5292;p21"/>
            <p:cNvSpPr/>
            <p:nvPr/>
          </p:nvSpPr>
          <p:spPr>
            <a:xfrm>
              <a:off x="4770850" y="908350"/>
              <a:ext cx="34600" cy="35050"/>
            </a:xfrm>
            <a:custGeom>
              <a:avLst/>
              <a:gdLst/>
              <a:ahLst/>
              <a:cxnLst/>
              <a:rect l="l" t="t" r="r" b="b"/>
              <a:pathLst>
                <a:path w="1384" h="1402" extrusionOk="0">
                  <a:moveTo>
                    <a:pt x="627" y="0"/>
                  </a:moveTo>
                  <a:lnTo>
                    <a:pt x="480" y="37"/>
                  </a:lnTo>
                  <a:lnTo>
                    <a:pt x="351" y="92"/>
                  </a:lnTo>
                  <a:lnTo>
                    <a:pt x="240" y="166"/>
                  </a:lnTo>
                  <a:lnTo>
                    <a:pt x="148" y="258"/>
                  </a:lnTo>
                  <a:lnTo>
                    <a:pt x="74" y="387"/>
                  </a:lnTo>
                  <a:lnTo>
                    <a:pt x="19" y="516"/>
                  </a:lnTo>
                  <a:lnTo>
                    <a:pt x="0" y="664"/>
                  </a:lnTo>
                  <a:lnTo>
                    <a:pt x="19" y="811"/>
                  </a:lnTo>
                  <a:lnTo>
                    <a:pt x="37" y="959"/>
                  </a:lnTo>
                  <a:lnTo>
                    <a:pt x="92" y="1070"/>
                  </a:lnTo>
                  <a:lnTo>
                    <a:pt x="166" y="1162"/>
                  </a:lnTo>
                  <a:lnTo>
                    <a:pt x="258" y="1254"/>
                  </a:lnTo>
                  <a:lnTo>
                    <a:pt x="369" y="1309"/>
                  </a:lnTo>
                  <a:lnTo>
                    <a:pt x="498" y="1365"/>
                  </a:lnTo>
                  <a:lnTo>
                    <a:pt x="646" y="1401"/>
                  </a:lnTo>
                  <a:lnTo>
                    <a:pt x="793" y="1383"/>
                  </a:lnTo>
                  <a:lnTo>
                    <a:pt x="922" y="1346"/>
                  </a:lnTo>
                  <a:lnTo>
                    <a:pt x="1051" y="1291"/>
                  </a:lnTo>
                  <a:lnTo>
                    <a:pt x="1162" y="1235"/>
                  </a:lnTo>
                  <a:lnTo>
                    <a:pt x="1236" y="1143"/>
                  </a:lnTo>
                  <a:lnTo>
                    <a:pt x="1309" y="1033"/>
                  </a:lnTo>
                  <a:lnTo>
                    <a:pt x="1365" y="904"/>
                  </a:lnTo>
                  <a:lnTo>
                    <a:pt x="1383" y="756"/>
                  </a:lnTo>
                  <a:lnTo>
                    <a:pt x="1383" y="609"/>
                  </a:lnTo>
                  <a:lnTo>
                    <a:pt x="1365" y="461"/>
                  </a:lnTo>
                  <a:lnTo>
                    <a:pt x="1309" y="350"/>
                  </a:lnTo>
                  <a:lnTo>
                    <a:pt x="1254" y="240"/>
                  </a:lnTo>
                  <a:lnTo>
                    <a:pt x="1162" y="166"/>
                  </a:lnTo>
                  <a:lnTo>
                    <a:pt x="1051" y="92"/>
                  </a:lnTo>
                  <a:lnTo>
                    <a:pt x="922" y="37"/>
                  </a:lnTo>
                  <a:lnTo>
                    <a:pt x="775"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3" name="Google Shape;5293;p21"/>
            <p:cNvSpPr/>
            <p:nvPr/>
          </p:nvSpPr>
          <p:spPr>
            <a:xfrm>
              <a:off x="4709550" y="815225"/>
              <a:ext cx="31825" cy="35050"/>
            </a:xfrm>
            <a:custGeom>
              <a:avLst/>
              <a:gdLst/>
              <a:ahLst/>
              <a:cxnLst/>
              <a:rect l="l" t="t" r="r" b="b"/>
              <a:pathLst>
                <a:path w="1273" h="1402" extrusionOk="0">
                  <a:moveTo>
                    <a:pt x="645" y="1"/>
                  </a:moveTo>
                  <a:lnTo>
                    <a:pt x="498" y="19"/>
                  </a:lnTo>
                  <a:lnTo>
                    <a:pt x="369" y="56"/>
                  </a:lnTo>
                  <a:lnTo>
                    <a:pt x="258" y="111"/>
                  </a:lnTo>
                  <a:lnTo>
                    <a:pt x="166" y="185"/>
                  </a:lnTo>
                  <a:lnTo>
                    <a:pt x="92" y="277"/>
                  </a:lnTo>
                  <a:lnTo>
                    <a:pt x="37" y="388"/>
                  </a:lnTo>
                  <a:lnTo>
                    <a:pt x="0" y="498"/>
                  </a:lnTo>
                  <a:lnTo>
                    <a:pt x="0" y="646"/>
                  </a:lnTo>
                  <a:lnTo>
                    <a:pt x="37" y="738"/>
                  </a:lnTo>
                  <a:lnTo>
                    <a:pt x="74" y="830"/>
                  </a:lnTo>
                  <a:lnTo>
                    <a:pt x="203" y="1033"/>
                  </a:lnTo>
                  <a:lnTo>
                    <a:pt x="350" y="1218"/>
                  </a:lnTo>
                  <a:lnTo>
                    <a:pt x="479" y="1402"/>
                  </a:lnTo>
                  <a:lnTo>
                    <a:pt x="756" y="1402"/>
                  </a:lnTo>
                  <a:lnTo>
                    <a:pt x="904" y="1236"/>
                  </a:lnTo>
                  <a:lnTo>
                    <a:pt x="1051" y="1052"/>
                  </a:lnTo>
                  <a:lnTo>
                    <a:pt x="1199" y="867"/>
                  </a:lnTo>
                  <a:lnTo>
                    <a:pt x="1235" y="757"/>
                  </a:lnTo>
                  <a:lnTo>
                    <a:pt x="1272" y="664"/>
                  </a:lnTo>
                  <a:lnTo>
                    <a:pt x="1272" y="535"/>
                  </a:lnTo>
                  <a:lnTo>
                    <a:pt x="1254" y="406"/>
                  </a:lnTo>
                  <a:lnTo>
                    <a:pt x="1199" y="296"/>
                  </a:lnTo>
                  <a:lnTo>
                    <a:pt x="1125" y="203"/>
                  </a:lnTo>
                  <a:lnTo>
                    <a:pt x="1033" y="130"/>
                  </a:lnTo>
                  <a:lnTo>
                    <a:pt x="922" y="56"/>
                  </a:lnTo>
                  <a:lnTo>
                    <a:pt x="793" y="19"/>
                  </a:lnTo>
                  <a:lnTo>
                    <a:pt x="6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4" name="Google Shape;5294;p21"/>
            <p:cNvSpPr/>
            <p:nvPr/>
          </p:nvSpPr>
          <p:spPr>
            <a:xfrm>
              <a:off x="4605825" y="469500"/>
              <a:ext cx="34125" cy="33675"/>
            </a:xfrm>
            <a:custGeom>
              <a:avLst/>
              <a:gdLst/>
              <a:ahLst/>
              <a:cxnLst/>
              <a:rect l="l" t="t" r="r" b="b"/>
              <a:pathLst>
                <a:path w="1365" h="1347" extrusionOk="0">
                  <a:moveTo>
                    <a:pt x="646" y="1"/>
                  </a:moveTo>
                  <a:lnTo>
                    <a:pt x="498" y="19"/>
                  </a:lnTo>
                  <a:lnTo>
                    <a:pt x="388" y="56"/>
                  </a:lnTo>
                  <a:lnTo>
                    <a:pt x="277" y="112"/>
                  </a:lnTo>
                  <a:lnTo>
                    <a:pt x="185" y="185"/>
                  </a:lnTo>
                  <a:lnTo>
                    <a:pt x="111" y="278"/>
                  </a:lnTo>
                  <a:lnTo>
                    <a:pt x="56" y="388"/>
                  </a:lnTo>
                  <a:lnTo>
                    <a:pt x="19" y="517"/>
                  </a:lnTo>
                  <a:lnTo>
                    <a:pt x="0" y="665"/>
                  </a:lnTo>
                  <a:lnTo>
                    <a:pt x="19" y="812"/>
                  </a:lnTo>
                  <a:lnTo>
                    <a:pt x="56" y="941"/>
                  </a:lnTo>
                  <a:lnTo>
                    <a:pt x="111" y="1070"/>
                  </a:lnTo>
                  <a:lnTo>
                    <a:pt x="185" y="1163"/>
                  </a:lnTo>
                  <a:lnTo>
                    <a:pt x="277" y="1236"/>
                  </a:lnTo>
                  <a:lnTo>
                    <a:pt x="388" y="1292"/>
                  </a:lnTo>
                  <a:lnTo>
                    <a:pt x="535" y="1329"/>
                  </a:lnTo>
                  <a:lnTo>
                    <a:pt x="683" y="1347"/>
                  </a:lnTo>
                  <a:lnTo>
                    <a:pt x="830" y="1329"/>
                  </a:lnTo>
                  <a:lnTo>
                    <a:pt x="959" y="1292"/>
                  </a:lnTo>
                  <a:lnTo>
                    <a:pt x="1070" y="1236"/>
                  </a:lnTo>
                  <a:lnTo>
                    <a:pt x="1162" y="1144"/>
                  </a:lnTo>
                  <a:lnTo>
                    <a:pt x="1236" y="1052"/>
                  </a:lnTo>
                  <a:lnTo>
                    <a:pt x="1291" y="923"/>
                  </a:lnTo>
                  <a:lnTo>
                    <a:pt x="1346" y="775"/>
                  </a:lnTo>
                  <a:lnTo>
                    <a:pt x="1365" y="628"/>
                  </a:lnTo>
                  <a:lnTo>
                    <a:pt x="1328" y="480"/>
                  </a:lnTo>
                  <a:lnTo>
                    <a:pt x="1291" y="370"/>
                  </a:lnTo>
                  <a:lnTo>
                    <a:pt x="1217" y="259"/>
                  </a:lnTo>
                  <a:lnTo>
                    <a:pt x="1144" y="167"/>
                  </a:lnTo>
                  <a:lnTo>
                    <a:pt x="1051" y="93"/>
                  </a:lnTo>
                  <a:lnTo>
                    <a:pt x="922"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5" name="Google Shape;5295;p21"/>
            <p:cNvSpPr/>
            <p:nvPr/>
          </p:nvSpPr>
          <p:spPr>
            <a:xfrm>
              <a:off x="5100425" y="1377600"/>
              <a:ext cx="35050" cy="31825"/>
            </a:xfrm>
            <a:custGeom>
              <a:avLst/>
              <a:gdLst/>
              <a:ahLst/>
              <a:cxnLst/>
              <a:rect l="l" t="t" r="r" b="b"/>
              <a:pathLst>
                <a:path w="1402" h="1273" extrusionOk="0">
                  <a:moveTo>
                    <a:pt x="517" y="0"/>
                  </a:moveTo>
                  <a:lnTo>
                    <a:pt x="388" y="37"/>
                  </a:lnTo>
                  <a:lnTo>
                    <a:pt x="277" y="74"/>
                  </a:lnTo>
                  <a:lnTo>
                    <a:pt x="185" y="148"/>
                  </a:lnTo>
                  <a:lnTo>
                    <a:pt x="111" y="240"/>
                  </a:lnTo>
                  <a:lnTo>
                    <a:pt x="56" y="369"/>
                  </a:lnTo>
                  <a:lnTo>
                    <a:pt x="1" y="498"/>
                  </a:lnTo>
                  <a:lnTo>
                    <a:pt x="1" y="627"/>
                  </a:lnTo>
                  <a:lnTo>
                    <a:pt x="1" y="775"/>
                  </a:lnTo>
                  <a:lnTo>
                    <a:pt x="37" y="904"/>
                  </a:lnTo>
                  <a:lnTo>
                    <a:pt x="93" y="1033"/>
                  </a:lnTo>
                  <a:lnTo>
                    <a:pt x="167" y="1125"/>
                  </a:lnTo>
                  <a:lnTo>
                    <a:pt x="259" y="1199"/>
                  </a:lnTo>
                  <a:lnTo>
                    <a:pt x="369" y="1254"/>
                  </a:lnTo>
                  <a:lnTo>
                    <a:pt x="480" y="1272"/>
                  </a:lnTo>
                  <a:lnTo>
                    <a:pt x="627" y="1272"/>
                  </a:lnTo>
                  <a:lnTo>
                    <a:pt x="720" y="1254"/>
                  </a:lnTo>
                  <a:lnTo>
                    <a:pt x="812" y="1217"/>
                  </a:lnTo>
                  <a:lnTo>
                    <a:pt x="1015" y="1088"/>
                  </a:lnTo>
                  <a:lnTo>
                    <a:pt x="1199" y="941"/>
                  </a:lnTo>
                  <a:lnTo>
                    <a:pt x="1383" y="793"/>
                  </a:lnTo>
                  <a:lnTo>
                    <a:pt x="1402" y="535"/>
                  </a:lnTo>
                  <a:lnTo>
                    <a:pt x="1217" y="387"/>
                  </a:lnTo>
                  <a:lnTo>
                    <a:pt x="1033" y="221"/>
                  </a:lnTo>
                  <a:lnTo>
                    <a:pt x="849" y="92"/>
                  </a:lnTo>
                  <a:lnTo>
                    <a:pt x="757" y="37"/>
                  </a:lnTo>
                  <a:lnTo>
                    <a:pt x="646"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6" name="Google Shape;5296;p21"/>
            <p:cNvSpPr/>
            <p:nvPr/>
          </p:nvSpPr>
          <p:spPr>
            <a:xfrm>
              <a:off x="5613475" y="1713625"/>
              <a:ext cx="34125" cy="33675"/>
            </a:xfrm>
            <a:custGeom>
              <a:avLst/>
              <a:gdLst/>
              <a:ahLst/>
              <a:cxnLst/>
              <a:rect l="l" t="t" r="r" b="b"/>
              <a:pathLst>
                <a:path w="1365" h="1347" extrusionOk="0">
                  <a:moveTo>
                    <a:pt x="646" y="1"/>
                  </a:moveTo>
                  <a:lnTo>
                    <a:pt x="516" y="19"/>
                  </a:lnTo>
                  <a:lnTo>
                    <a:pt x="387" y="56"/>
                  </a:lnTo>
                  <a:lnTo>
                    <a:pt x="277" y="111"/>
                  </a:lnTo>
                  <a:lnTo>
                    <a:pt x="185" y="185"/>
                  </a:lnTo>
                  <a:lnTo>
                    <a:pt x="92" y="277"/>
                  </a:lnTo>
                  <a:lnTo>
                    <a:pt x="37" y="388"/>
                  </a:lnTo>
                  <a:lnTo>
                    <a:pt x="0" y="517"/>
                  </a:lnTo>
                  <a:lnTo>
                    <a:pt x="0" y="646"/>
                  </a:lnTo>
                  <a:lnTo>
                    <a:pt x="0" y="793"/>
                  </a:lnTo>
                  <a:lnTo>
                    <a:pt x="37" y="941"/>
                  </a:lnTo>
                  <a:lnTo>
                    <a:pt x="92" y="1052"/>
                  </a:lnTo>
                  <a:lnTo>
                    <a:pt x="166" y="1162"/>
                  </a:lnTo>
                  <a:lnTo>
                    <a:pt x="258" y="1236"/>
                  </a:lnTo>
                  <a:lnTo>
                    <a:pt x="369" y="1291"/>
                  </a:lnTo>
                  <a:lnTo>
                    <a:pt x="498" y="1328"/>
                  </a:lnTo>
                  <a:lnTo>
                    <a:pt x="646" y="1347"/>
                  </a:lnTo>
                  <a:lnTo>
                    <a:pt x="812" y="1347"/>
                  </a:lnTo>
                  <a:lnTo>
                    <a:pt x="941" y="1310"/>
                  </a:lnTo>
                  <a:lnTo>
                    <a:pt x="1051" y="1254"/>
                  </a:lnTo>
                  <a:lnTo>
                    <a:pt x="1143" y="1162"/>
                  </a:lnTo>
                  <a:lnTo>
                    <a:pt x="1217" y="1070"/>
                  </a:lnTo>
                  <a:lnTo>
                    <a:pt x="1291" y="941"/>
                  </a:lnTo>
                  <a:lnTo>
                    <a:pt x="1328" y="812"/>
                  </a:lnTo>
                  <a:lnTo>
                    <a:pt x="1365" y="646"/>
                  </a:lnTo>
                  <a:lnTo>
                    <a:pt x="1328" y="517"/>
                  </a:lnTo>
                  <a:lnTo>
                    <a:pt x="1272" y="388"/>
                  </a:lnTo>
                  <a:lnTo>
                    <a:pt x="1217" y="277"/>
                  </a:lnTo>
                  <a:lnTo>
                    <a:pt x="1143" y="185"/>
                  </a:lnTo>
                  <a:lnTo>
                    <a:pt x="1051" y="111"/>
                  </a:lnTo>
                  <a:lnTo>
                    <a:pt x="941" y="56"/>
                  </a:lnTo>
                  <a:lnTo>
                    <a:pt x="793" y="19"/>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7" name="Google Shape;5297;p21"/>
            <p:cNvSpPr/>
            <p:nvPr/>
          </p:nvSpPr>
          <p:spPr>
            <a:xfrm>
              <a:off x="4566175" y="238125"/>
              <a:ext cx="33225" cy="13850"/>
            </a:xfrm>
            <a:custGeom>
              <a:avLst/>
              <a:gdLst/>
              <a:ahLst/>
              <a:cxnLst/>
              <a:rect l="l" t="t" r="r" b="b"/>
              <a:pathLst>
                <a:path w="1329" h="554" extrusionOk="0">
                  <a:moveTo>
                    <a:pt x="1" y="0"/>
                  </a:moveTo>
                  <a:lnTo>
                    <a:pt x="19" y="129"/>
                  </a:lnTo>
                  <a:lnTo>
                    <a:pt x="56" y="221"/>
                  </a:lnTo>
                  <a:lnTo>
                    <a:pt x="130" y="313"/>
                  </a:lnTo>
                  <a:lnTo>
                    <a:pt x="204" y="406"/>
                  </a:lnTo>
                  <a:lnTo>
                    <a:pt x="296" y="461"/>
                  </a:lnTo>
                  <a:lnTo>
                    <a:pt x="388" y="516"/>
                  </a:lnTo>
                  <a:lnTo>
                    <a:pt x="517" y="535"/>
                  </a:lnTo>
                  <a:lnTo>
                    <a:pt x="646" y="553"/>
                  </a:lnTo>
                  <a:lnTo>
                    <a:pt x="775" y="553"/>
                  </a:lnTo>
                  <a:lnTo>
                    <a:pt x="904" y="516"/>
                  </a:lnTo>
                  <a:lnTo>
                    <a:pt x="1015" y="479"/>
                  </a:lnTo>
                  <a:lnTo>
                    <a:pt x="1107" y="406"/>
                  </a:lnTo>
                  <a:lnTo>
                    <a:pt x="1181" y="332"/>
                  </a:lnTo>
                  <a:lnTo>
                    <a:pt x="1236" y="240"/>
                  </a:lnTo>
                  <a:lnTo>
                    <a:pt x="1291" y="12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8" name="Google Shape;5298;p21"/>
            <p:cNvSpPr/>
            <p:nvPr/>
          </p:nvSpPr>
          <p:spPr>
            <a:xfrm>
              <a:off x="6000200" y="1863450"/>
              <a:ext cx="33225" cy="29975"/>
            </a:xfrm>
            <a:custGeom>
              <a:avLst/>
              <a:gdLst/>
              <a:ahLst/>
              <a:cxnLst/>
              <a:rect l="l" t="t" r="r" b="b"/>
              <a:pathLst>
                <a:path w="1329" h="1199" extrusionOk="0">
                  <a:moveTo>
                    <a:pt x="517" y="0"/>
                  </a:moveTo>
                  <a:lnTo>
                    <a:pt x="388" y="18"/>
                  </a:lnTo>
                  <a:lnTo>
                    <a:pt x="259" y="55"/>
                  </a:lnTo>
                  <a:lnTo>
                    <a:pt x="167" y="129"/>
                  </a:lnTo>
                  <a:lnTo>
                    <a:pt x="93" y="221"/>
                  </a:lnTo>
                  <a:lnTo>
                    <a:pt x="38" y="332"/>
                  </a:lnTo>
                  <a:lnTo>
                    <a:pt x="1" y="461"/>
                  </a:lnTo>
                  <a:lnTo>
                    <a:pt x="1" y="590"/>
                  </a:lnTo>
                  <a:lnTo>
                    <a:pt x="38" y="682"/>
                  </a:lnTo>
                  <a:lnTo>
                    <a:pt x="75" y="793"/>
                  </a:lnTo>
                  <a:lnTo>
                    <a:pt x="148" y="885"/>
                  </a:lnTo>
                  <a:lnTo>
                    <a:pt x="222" y="977"/>
                  </a:lnTo>
                  <a:lnTo>
                    <a:pt x="296" y="1069"/>
                  </a:lnTo>
                  <a:lnTo>
                    <a:pt x="388" y="1143"/>
                  </a:lnTo>
                  <a:lnTo>
                    <a:pt x="480" y="1180"/>
                  </a:lnTo>
                  <a:lnTo>
                    <a:pt x="572" y="1199"/>
                  </a:lnTo>
                  <a:lnTo>
                    <a:pt x="646" y="1199"/>
                  </a:lnTo>
                  <a:lnTo>
                    <a:pt x="738" y="1180"/>
                  </a:lnTo>
                  <a:lnTo>
                    <a:pt x="849" y="1125"/>
                  </a:lnTo>
                  <a:lnTo>
                    <a:pt x="941" y="1069"/>
                  </a:lnTo>
                  <a:lnTo>
                    <a:pt x="1126" y="922"/>
                  </a:lnTo>
                  <a:lnTo>
                    <a:pt x="1328" y="774"/>
                  </a:lnTo>
                  <a:lnTo>
                    <a:pt x="1328" y="516"/>
                  </a:lnTo>
                  <a:lnTo>
                    <a:pt x="1162" y="369"/>
                  </a:lnTo>
                  <a:lnTo>
                    <a:pt x="996" y="221"/>
                  </a:lnTo>
                  <a:lnTo>
                    <a:pt x="831" y="92"/>
                  </a:lnTo>
                  <a:lnTo>
                    <a:pt x="738" y="37"/>
                  </a:lnTo>
                  <a:lnTo>
                    <a:pt x="646" y="18"/>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9" name="Google Shape;5299;p21"/>
            <p:cNvSpPr/>
            <p:nvPr/>
          </p:nvSpPr>
          <p:spPr>
            <a:xfrm>
              <a:off x="5537875" y="1694275"/>
              <a:ext cx="30450" cy="37350"/>
            </a:xfrm>
            <a:custGeom>
              <a:avLst/>
              <a:gdLst/>
              <a:ahLst/>
              <a:cxnLst/>
              <a:rect l="l" t="t" r="r" b="b"/>
              <a:pathLst>
                <a:path w="1218" h="1494" extrusionOk="0">
                  <a:moveTo>
                    <a:pt x="572" y="0"/>
                  </a:moveTo>
                  <a:lnTo>
                    <a:pt x="369" y="277"/>
                  </a:lnTo>
                  <a:lnTo>
                    <a:pt x="203" y="498"/>
                  </a:lnTo>
                  <a:lnTo>
                    <a:pt x="74" y="701"/>
                  </a:lnTo>
                  <a:lnTo>
                    <a:pt x="19" y="793"/>
                  </a:lnTo>
                  <a:lnTo>
                    <a:pt x="0" y="885"/>
                  </a:lnTo>
                  <a:lnTo>
                    <a:pt x="0" y="1014"/>
                  </a:lnTo>
                  <a:lnTo>
                    <a:pt x="19" y="1143"/>
                  </a:lnTo>
                  <a:lnTo>
                    <a:pt x="74" y="1254"/>
                  </a:lnTo>
                  <a:lnTo>
                    <a:pt x="148" y="1346"/>
                  </a:lnTo>
                  <a:lnTo>
                    <a:pt x="240" y="1420"/>
                  </a:lnTo>
                  <a:lnTo>
                    <a:pt x="351" y="1457"/>
                  </a:lnTo>
                  <a:lnTo>
                    <a:pt x="480" y="1494"/>
                  </a:lnTo>
                  <a:lnTo>
                    <a:pt x="627" y="1494"/>
                  </a:lnTo>
                  <a:lnTo>
                    <a:pt x="775" y="1475"/>
                  </a:lnTo>
                  <a:lnTo>
                    <a:pt x="904" y="1438"/>
                  </a:lnTo>
                  <a:lnTo>
                    <a:pt x="1014" y="1383"/>
                  </a:lnTo>
                  <a:lnTo>
                    <a:pt x="1107" y="1309"/>
                  </a:lnTo>
                  <a:lnTo>
                    <a:pt x="1162" y="1199"/>
                  </a:lnTo>
                  <a:lnTo>
                    <a:pt x="1217" y="1088"/>
                  </a:lnTo>
                  <a:lnTo>
                    <a:pt x="1217" y="977"/>
                  </a:lnTo>
                  <a:lnTo>
                    <a:pt x="1217" y="830"/>
                  </a:lnTo>
                  <a:lnTo>
                    <a:pt x="1180" y="738"/>
                  </a:lnTo>
                  <a:lnTo>
                    <a:pt x="1125" y="646"/>
                  </a:lnTo>
                  <a:lnTo>
                    <a:pt x="978" y="461"/>
                  </a:lnTo>
                  <a:lnTo>
                    <a:pt x="793" y="258"/>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0" name="Google Shape;5300;p21"/>
            <p:cNvSpPr/>
            <p:nvPr/>
          </p:nvSpPr>
          <p:spPr>
            <a:xfrm>
              <a:off x="6079950" y="1877725"/>
              <a:ext cx="33225" cy="30000"/>
            </a:xfrm>
            <a:custGeom>
              <a:avLst/>
              <a:gdLst/>
              <a:ahLst/>
              <a:cxnLst/>
              <a:rect l="l" t="t" r="r" b="b"/>
              <a:pathLst>
                <a:path w="1329" h="1200" extrusionOk="0">
                  <a:moveTo>
                    <a:pt x="480" y="1"/>
                  </a:moveTo>
                  <a:lnTo>
                    <a:pt x="351" y="38"/>
                  </a:lnTo>
                  <a:lnTo>
                    <a:pt x="240" y="74"/>
                  </a:lnTo>
                  <a:lnTo>
                    <a:pt x="148" y="148"/>
                  </a:lnTo>
                  <a:lnTo>
                    <a:pt x="74" y="259"/>
                  </a:lnTo>
                  <a:lnTo>
                    <a:pt x="19" y="369"/>
                  </a:lnTo>
                  <a:lnTo>
                    <a:pt x="1" y="480"/>
                  </a:lnTo>
                  <a:lnTo>
                    <a:pt x="19" y="628"/>
                  </a:lnTo>
                  <a:lnTo>
                    <a:pt x="38" y="720"/>
                  </a:lnTo>
                  <a:lnTo>
                    <a:pt x="93" y="812"/>
                  </a:lnTo>
                  <a:lnTo>
                    <a:pt x="167" y="904"/>
                  </a:lnTo>
                  <a:lnTo>
                    <a:pt x="240" y="996"/>
                  </a:lnTo>
                  <a:lnTo>
                    <a:pt x="333" y="1088"/>
                  </a:lnTo>
                  <a:lnTo>
                    <a:pt x="425" y="1144"/>
                  </a:lnTo>
                  <a:lnTo>
                    <a:pt x="517" y="1181"/>
                  </a:lnTo>
                  <a:lnTo>
                    <a:pt x="591" y="1199"/>
                  </a:lnTo>
                  <a:lnTo>
                    <a:pt x="683" y="1199"/>
                  </a:lnTo>
                  <a:lnTo>
                    <a:pt x="775" y="1162"/>
                  </a:lnTo>
                  <a:lnTo>
                    <a:pt x="867" y="1107"/>
                  </a:lnTo>
                  <a:lnTo>
                    <a:pt x="959" y="1052"/>
                  </a:lnTo>
                  <a:lnTo>
                    <a:pt x="1144" y="886"/>
                  </a:lnTo>
                  <a:lnTo>
                    <a:pt x="1328" y="738"/>
                  </a:lnTo>
                  <a:lnTo>
                    <a:pt x="1328" y="480"/>
                  </a:lnTo>
                  <a:lnTo>
                    <a:pt x="1162" y="351"/>
                  </a:lnTo>
                  <a:lnTo>
                    <a:pt x="978" y="203"/>
                  </a:lnTo>
                  <a:lnTo>
                    <a:pt x="812" y="74"/>
                  </a:lnTo>
                  <a:lnTo>
                    <a:pt x="720" y="38"/>
                  </a:lnTo>
                  <a:lnTo>
                    <a:pt x="628" y="19"/>
                  </a:lnTo>
                  <a:lnTo>
                    <a:pt x="4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1" name="Google Shape;5301;p21"/>
            <p:cNvSpPr/>
            <p:nvPr/>
          </p:nvSpPr>
          <p:spPr>
            <a:xfrm>
              <a:off x="4594750" y="549250"/>
              <a:ext cx="28150" cy="30925"/>
            </a:xfrm>
            <a:custGeom>
              <a:avLst/>
              <a:gdLst/>
              <a:ahLst/>
              <a:cxnLst/>
              <a:rect l="l" t="t" r="r" b="b"/>
              <a:pathLst>
                <a:path w="1126" h="1237" extrusionOk="0">
                  <a:moveTo>
                    <a:pt x="646" y="1"/>
                  </a:moveTo>
                  <a:lnTo>
                    <a:pt x="388" y="19"/>
                  </a:lnTo>
                  <a:lnTo>
                    <a:pt x="259" y="185"/>
                  </a:lnTo>
                  <a:lnTo>
                    <a:pt x="130" y="351"/>
                  </a:lnTo>
                  <a:lnTo>
                    <a:pt x="75" y="443"/>
                  </a:lnTo>
                  <a:lnTo>
                    <a:pt x="38" y="535"/>
                  </a:lnTo>
                  <a:lnTo>
                    <a:pt x="1" y="609"/>
                  </a:lnTo>
                  <a:lnTo>
                    <a:pt x="1" y="683"/>
                  </a:lnTo>
                  <a:lnTo>
                    <a:pt x="38" y="775"/>
                  </a:lnTo>
                  <a:lnTo>
                    <a:pt x="75" y="849"/>
                  </a:lnTo>
                  <a:lnTo>
                    <a:pt x="130" y="941"/>
                  </a:lnTo>
                  <a:lnTo>
                    <a:pt x="204" y="1015"/>
                  </a:lnTo>
                  <a:lnTo>
                    <a:pt x="296" y="1089"/>
                  </a:lnTo>
                  <a:lnTo>
                    <a:pt x="370" y="1162"/>
                  </a:lnTo>
                  <a:lnTo>
                    <a:pt x="462" y="1199"/>
                  </a:lnTo>
                  <a:lnTo>
                    <a:pt x="554" y="1236"/>
                  </a:lnTo>
                  <a:lnTo>
                    <a:pt x="683" y="1236"/>
                  </a:lnTo>
                  <a:lnTo>
                    <a:pt x="812" y="1218"/>
                  </a:lnTo>
                  <a:lnTo>
                    <a:pt x="904" y="1181"/>
                  </a:lnTo>
                  <a:lnTo>
                    <a:pt x="997" y="1107"/>
                  </a:lnTo>
                  <a:lnTo>
                    <a:pt x="1052" y="1015"/>
                  </a:lnTo>
                  <a:lnTo>
                    <a:pt x="1107" y="904"/>
                  </a:lnTo>
                  <a:lnTo>
                    <a:pt x="1126" y="775"/>
                  </a:lnTo>
                  <a:lnTo>
                    <a:pt x="1107" y="646"/>
                  </a:lnTo>
                  <a:lnTo>
                    <a:pt x="1070" y="554"/>
                  </a:lnTo>
                  <a:lnTo>
                    <a:pt x="1033" y="480"/>
                  </a:lnTo>
                  <a:lnTo>
                    <a:pt x="923" y="314"/>
                  </a:lnTo>
                  <a:lnTo>
                    <a:pt x="775" y="167"/>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2" name="Google Shape;5302;p21"/>
            <p:cNvSpPr/>
            <p:nvPr/>
          </p:nvSpPr>
          <p:spPr>
            <a:xfrm>
              <a:off x="5312925" y="1579025"/>
              <a:ext cx="29075" cy="31375"/>
            </a:xfrm>
            <a:custGeom>
              <a:avLst/>
              <a:gdLst/>
              <a:ahLst/>
              <a:cxnLst/>
              <a:rect l="l" t="t" r="r" b="b"/>
              <a:pathLst>
                <a:path w="1163" h="1255" extrusionOk="0">
                  <a:moveTo>
                    <a:pt x="720" y="1"/>
                  </a:moveTo>
                  <a:lnTo>
                    <a:pt x="591" y="19"/>
                  </a:lnTo>
                  <a:lnTo>
                    <a:pt x="498" y="56"/>
                  </a:lnTo>
                  <a:lnTo>
                    <a:pt x="406" y="93"/>
                  </a:lnTo>
                  <a:lnTo>
                    <a:pt x="332" y="148"/>
                  </a:lnTo>
                  <a:lnTo>
                    <a:pt x="240" y="222"/>
                  </a:lnTo>
                  <a:lnTo>
                    <a:pt x="167" y="314"/>
                  </a:lnTo>
                  <a:lnTo>
                    <a:pt x="111" y="388"/>
                  </a:lnTo>
                  <a:lnTo>
                    <a:pt x="56" y="480"/>
                  </a:lnTo>
                  <a:lnTo>
                    <a:pt x="19" y="572"/>
                  </a:lnTo>
                  <a:lnTo>
                    <a:pt x="1" y="701"/>
                  </a:lnTo>
                  <a:lnTo>
                    <a:pt x="19" y="812"/>
                  </a:lnTo>
                  <a:lnTo>
                    <a:pt x="74" y="923"/>
                  </a:lnTo>
                  <a:lnTo>
                    <a:pt x="148" y="1015"/>
                  </a:lnTo>
                  <a:lnTo>
                    <a:pt x="259" y="1089"/>
                  </a:lnTo>
                  <a:lnTo>
                    <a:pt x="388" y="1162"/>
                  </a:lnTo>
                  <a:lnTo>
                    <a:pt x="535" y="1218"/>
                  </a:lnTo>
                  <a:lnTo>
                    <a:pt x="720" y="1254"/>
                  </a:lnTo>
                  <a:lnTo>
                    <a:pt x="849" y="1107"/>
                  </a:lnTo>
                  <a:lnTo>
                    <a:pt x="978" y="941"/>
                  </a:lnTo>
                  <a:lnTo>
                    <a:pt x="1088" y="775"/>
                  </a:lnTo>
                  <a:lnTo>
                    <a:pt x="1125" y="683"/>
                  </a:lnTo>
                  <a:lnTo>
                    <a:pt x="1162" y="609"/>
                  </a:lnTo>
                  <a:lnTo>
                    <a:pt x="1162" y="462"/>
                  </a:lnTo>
                  <a:lnTo>
                    <a:pt x="1144" y="351"/>
                  </a:lnTo>
                  <a:lnTo>
                    <a:pt x="1107" y="240"/>
                  </a:lnTo>
                  <a:lnTo>
                    <a:pt x="1033" y="148"/>
                  </a:lnTo>
                  <a:lnTo>
                    <a:pt x="941" y="74"/>
                  </a:lnTo>
                  <a:lnTo>
                    <a:pt x="849"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3" name="Google Shape;5303;p21"/>
            <p:cNvSpPr/>
            <p:nvPr/>
          </p:nvSpPr>
          <p:spPr>
            <a:xfrm>
              <a:off x="4645475" y="723950"/>
              <a:ext cx="31350" cy="27700"/>
            </a:xfrm>
            <a:custGeom>
              <a:avLst/>
              <a:gdLst/>
              <a:ahLst/>
              <a:cxnLst/>
              <a:rect l="l" t="t" r="r" b="b"/>
              <a:pathLst>
                <a:path w="1254" h="1108" extrusionOk="0">
                  <a:moveTo>
                    <a:pt x="590" y="1"/>
                  </a:moveTo>
                  <a:lnTo>
                    <a:pt x="498" y="19"/>
                  </a:lnTo>
                  <a:lnTo>
                    <a:pt x="406" y="56"/>
                  </a:lnTo>
                  <a:lnTo>
                    <a:pt x="332" y="111"/>
                  </a:lnTo>
                  <a:lnTo>
                    <a:pt x="240" y="185"/>
                  </a:lnTo>
                  <a:lnTo>
                    <a:pt x="166" y="277"/>
                  </a:lnTo>
                  <a:lnTo>
                    <a:pt x="92" y="351"/>
                  </a:lnTo>
                  <a:lnTo>
                    <a:pt x="55" y="443"/>
                  </a:lnTo>
                  <a:lnTo>
                    <a:pt x="19" y="536"/>
                  </a:lnTo>
                  <a:lnTo>
                    <a:pt x="0" y="665"/>
                  </a:lnTo>
                  <a:lnTo>
                    <a:pt x="19" y="775"/>
                  </a:lnTo>
                  <a:lnTo>
                    <a:pt x="74" y="886"/>
                  </a:lnTo>
                  <a:lnTo>
                    <a:pt x="129" y="978"/>
                  </a:lnTo>
                  <a:lnTo>
                    <a:pt x="221" y="1033"/>
                  </a:lnTo>
                  <a:lnTo>
                    <a:pt x="332" y="1089"/>
                  </a:lnTo>
                  <a:lnTo>
                    <a:pt x="461" y="1107"/>
                  </a:lnTo>
                  <a:lnTo>
                    <a:pt x="590" y="1089"/>
                  </a:lnTo>
                  <a:lnTo>
                    <a:pt x="682" y="1070"/>
                  </a:lnTo>
                  <a:lnTo>
                    <a:pt x="775" y="1033"/>
                  </a:lnTo>
                  <a:lnTo>
                    <a:pt x="922" y="923"/>
                  </a:lnTo>
                  <a:lnTo>
                    <a:pt x="1088" y="794"/>
                  </a:lnTo>
                  <a:lnTo>
                    <a:pt x="1254" y="665"/>
                  </a:lnTo>
                  <a:lnTo>
                    <a:pt x="1235" y="388"/>
                  </a:lnTo>
                  <a:lnTo>
                    <a:pt x="1070" y="259"/>
                  </a:lnTo>
                  <a:lnTo>
                    <a:pt x="904" y="130"/>
                  </a:lnTo>
                  <a:lnTo>
                    <a:pt x="830" y="75"/>
                  </a:lnTo>
                  <a:lnTo>
                    <a:pt x="738" y="19"/>
                  </a:lnTo>
                  <a:lnTo>
                    <a:pt x="6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4" name="Google Shape;5304;p21"/>
            <p:cNvSpPr/>
            <p:nvPr/>
          </p:nvSpPr>
          <p:spPr>
            <a:xfrm>
              <a:off x="5840725" y="1833025"/>
              <a:ext cx="28600" cy="31350"/>
            </a:xfrm>
            <a:custGeom>
              <a:avLst/>
              <a:gdLst/>
              <a:ahLst/>
              <a:cxnLst/>
              <a:rect l="l" t="t" r="r" b="b"/>
              <a:pathLst>
                <a:path w="1144" h="1254" extrusionOk="0">
                  <a:moveTo>
                    <a:pt x="516" y="0"/>
                  </a:moveTo>
                  <a:lnTo>
                    <a:pt x="387" y="166"/>
                  </a:lnTo>
                  <a:lnTo>
                    <a:pt x="240" y="314"/>
                  </a:lnTo>
                  <a:lnTo>
                    <a:pt x="111" y="461"/>
                  </a:lnTo>
                  <a:lnTo>
                    <a:pt x="56" y="535"/>
                  </a:lnTo>
                  <a:lnTo>
                    <a:pt x="37" y="627"/>
                  </a:lnTo>
                  <a:lnTo>
                    <a:pt x="0" y="756"/>
                  </a:lnTo>
                  <a:lnTo>
                    <a:pt x="19" y="885"/>
                  </a:lnTo>
                  <a:lnTo>
                    <a:pt x="56" y="996"/>
                  </a:lnTo>
                  <a:lnTo>
                    <a:pt x="111" y="1088"/>
                  </a:lnTo>
                  <a:lnTo>
                    <a:pt x="185" y="1180"/>
                  </a:lnTo>
                  <a:lnTo>
                    <a:pt x="295" y="1235"/>
                  </a:lnTo>
                  <a:lnTo>
                    <a:pt x="406" y="1254"/>
                  </a:lnTo>
                  <a:lnTo>
                    <a:pt x="535" y="1254"/>
                  </a:lnTo>
                  <a:lnTo>
                    <a:pt x="627" y="1235"/>
                  </a:lnTo>
                  <a:lnTo>
                    <a:pt x="719" y="1199"/>
                  </a:lnTo>
                  <a:lnTo>
                    <a:pt x="830" y="1143"/>
                  </a:lnTo>
                  <a:lnTo>
                    <a:pt x="922" y="1070"/>
                  </a:lnTo>
                  <a:lnTo>
                    <a:pt x="996" y="996"/>
                  </a:lnTo>
                  <a:lnTo>
                    <a:pt x="1070" y="922"/>
                  </a:lnTo>
                  <a:lnTo>
                    <a:pt x="1107" y="848"/>
                  </a:lnTo>
                  <a:lnTo>
                    <a:pt x="1143" y="756"/>
                  </a:lnTo>
                  <a:lnTo>
                    <a:pt x="1143" y="682"/>
                  </a:lnTo>
                  <a:lnTo>
                    <a:pt x="1125" y="590"/>
                  </a:lnTo>
                  <a:lnTo>
                    <a:pt x="1070" y="498"/>
                  </a:lnTo>
                  <a:lnTo>
                    <a:pt x="1033" y="406"/>
                  </a:lnTo>
                  <a:lnTo>
                    <a:pt x="904" y="221"/>
                  </a:lnTo>
                  <a:lnTo>
                    <a:pt x="793" y="37"/>
                  </a:lnTo>
                  <a:lnTo>
                    <a:pt x="5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5" name="Google Shape;5305;p21"/>
            <p:cNvSpPr/>
            <p:nvPr/>
          </p:nvSpPr>
          <p:spPr>
            <a:xfrm>
              <a:off x="5920475" y="1849600"/>
              <a:ext cx="29975" cy="32775"/>
            </a:xfrm>
            <a:custGeom>
              <a:avLst/>
              <a:gdLst/>
              <a:ahLst/>
              <a:cxnLst/>
              <a:rect l="l" t="t" r="r" b="b"/>
              <a:pathLst>
                <a:path w="1199" h="1311" extrusionOk="0">
                  <a:moveTo>
                    <a:pt x="590" y="1"/>
                  </a:moveTo>
                  <a:lnTo>
                    <a:pt x="443" y="19"/>
                  </a:lnTo>
                  <a:lnTo>
                    <a:pt x="332" y="56"/>
                  </a:lnTo>
                  <a:lnTo>
                    <a:pt x="221" y="93"/>
                  </a:lnTo>
                  <a:lnTo>
                    <a:pt x="129" y="167"/>
                  </a:lnTo>
                  <a:lnTo>
                    <a:pt x="55" y="259"/>
                  </a:lnTo>
                  <a:lnTo>
                    <a:pt x="18" y="370"/>
                  </a:lnTo>
                  <a:lnTo>
                    <a:pt x="0" y="480"/>
                  </a:lnTo>
                  <a:lnTo>
                    <a:pt x="18" y="609"/>
                  </a:lnTo>
                  <a:lnTo>
                    <a:pt x="37" y="702"/>
                  </a:lnTo>
                  <a:lnTo>
                    <a:pt x="92" y="794"/>
                  </a:lnTo>
                  <a:lnTo>
                    <a:pt x="203" y="960"/>
                  </a:lnTo>
                  <a:lnTo>
                    <a:pt x="350" y="1144"/>
                  </a:lnTo>
                  <a:lnTo>
                    <a:pt x="479" y="1310"/>
                  </a:lnTo>
                  <a:lnTo>
                    <a:pt x="756" y="1310"/>
                  </a:lnTo>
                  <a:lnTo>
                    <a:pt x="885" y="1126"/>
                  </a:lnTo>
                  <a:lnTo>
                    <a:pt x="1014" y="960"/>
                  </a:lnTo>
                  <a:lnTo>
                    <a:pt x="1125" y="775"/>
                  </a:lnTo>
                  <a:lnTo>
                    <a:pt x="1162" y="683"/>
                  </a:lnTo>
                  <a:lnTo>
                    <a:pt x="1180" y="591"/>
                  </a:lnTo>
                  <a:lnTo>
                    <a:pt x="1199" y="462"/>
                  </a:lnTo>
                  <a:lnTo>
                    <a:pt x="1162" y="333"/>
                  </a:lnTo>
                  <a:lnTo>
                    <a:pt x="1125" y="241"/>
                  </a:lnTo>
                  <a:lnTo>
                    <a:pt x="1051" y="148"/>
                  </a:lnTo>
                  <a:lnTo>
                    <a:pt x="959" y="93"/>
                  </a:lnTo>
                  <a:lnTo>
                    <a:pt x="848" y="38"/>
                  </a:lnTo>
                  <a:lnTo>
                    <a:pt x="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6" name="Google Shape;5306;p21"/>
            <p:cNvSpPr/>
            <p:nvPr/>
          </p:nvSpPr>
          <p:spPr>
            <a:xfrm>
              <a:off x="6157400" y="1889725"/>
              <a:ext cx="29975" cy="32750"/>
            </a:xfrm>
            <a:custGeom>
              <a:avLst/>
              <a:gdLst/>
              <a:ahLst/>
              <a:cxnLst/>
              <a:rect l="l" t="t" r="r" b="b"/>
              <a:pathLst>
                <a:path w="1199" h="1310" extrusionOk="0">
                  <a:moveTo>
                    <a:pt x="719" y="0"/>
                  </a:moveTo>
                  <a:lnTo>
                    <a:pt x="461" y="18"/>
                  </a:lnTo>
                  <a:lnTo>
                    <a:pt x="332" y="184"/>
                  </a:lnTo>
                  <a:lnTo>
                    <a:pt x="185" y="350"/>
                  </a:lnTo>
                  <a:lnTo>
                    <a:pt x="74" y="535"/>
                  </a:lnTo>
                  <a:lnTo>
                    <a:pt x="37" y="627"/>
                  </a:lnTo>
                  <a:lnTo>
                    <a:pt x="19" y="719"/>
                  </a:lnTo>
                  <a:lnTo>
                    <a:pt x="0" y="848"/>
                  </a:lnTo>
                  <a:lnTo>
                    <a:pt x="19" y="959"/>
                  </a:lnTo>
                  <a:lnTo>
                    <a:pt x="74" y="1069"/>
                  </a:lnTo>
                  <a:lnTo>
                    <a:pt x="148" y="1162"/>
                  </a:lnTo>
                  <a:lnTo>
                    <a:pt x="221" y="1217"/>
                  </a:lnTo>
                  <a:lnTo>
                    <a:pt x="332" y="1272"/>
                  </a:lnTo>
                  <a:lnTo>
                    <a:pt x="461" y="1309"/>
                  </a:lnTo>
                  <a:lnTo>
                    <a:pt x="738" y="1309"/>
                  </a:lnTo>
                  <a:lnTo>
                    <a:pt x="867" y="1272"/>
                  </a:lnTo>
                  <a:lnTo>
                    <a:pt x="977" y="1217"/>
                  </a:lnTo>
                  <a:lnTo>
                    <a:pt x="1051" y="1143"/>
                  </a:lnTo>
                  <a:lnTo>
                    <a:pt x="1125" y="1069"/>
                  </a:lnTo>
                  <a:lnTo>
                    <a:pt x="1180" y="959"/>
                  </a:lnTo>
                  <a:lnTo>
                    <a:pt x="1199" y="848"/>
                  </a:lnTo>
                  <a:lnTo>
                    <a:pt x="1180" y="719"/>
                  </a:lnTo>
                  <a:lnTo>
                    <a:pt x="1162" y="608"/>
                  </a:lnTo>
                  <a:lnTo>
                    <a:pt x="1125" y="535"/>
                  </a:lnTo>
                  <a:lnTo>
                    <a:pt x="996" y="350"/>
                  </a:lnTo>
                  <a:lnTo>
                    <a:pt x="867" y="184"/>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7" name="Google Shape;5307;p21"/>
            <p:cNvSpPr/>
            <p:nvPr/>
          </p:nvSpPr>
          <p:spPr>
            <a:xfrm>
              <a:off x="6238525" y="1907700"/>
              <a:ext cx="28150" cy="31350"/>
            </a:xfrm>
            <a:custGeom>
              <a:avLst/>
              <a:gdLst/>
              <a:ahLst/>
              <a:cxnLst/>
              <a:rect l="l" t="t" r="r" b="b"/>
              <a:pathLst>
                <a:path w="1126" h="1254" extrusionOk="0">
                  <a:moveTo>
                    <a:pt x="590" y="0"/>
                  </a:moveTo>
                  <a:lnTo>
                    <a:pt x="517" y="19"/>
                  </a:lnTo>
                  <a:lnTo>
                    <a:pt x="406" y="55"/>
                  </a:lnTo>
                  <a:lnTo>
                    <a:pt x="314" y="111"/>
                  </a:lnTo>
                  <a:lnTo>
                    <a:pt x="222" y="185"/>
                  </a:lnTo>
                  <a:lnTo>
                    <a:pt x="148" y="258"/>
                  </a:lnTo>
                  <a:lnTo>
                    <a:pt x="74" y="332"/>
                  </a:lnTo>
                  <a:lnTo>
                    <a:pt x="19" y="424"/>
                  </a:lnTo>
                  <a:lnTo>
                    <a:pt x="0" y="498"/>
                  </a:lnTo>
                  <a:lnTo>
                    <a:pt x="0" y="572"/>
                  </a:lnTo>
                  <a:lnTo>
                    <a:pt x="19" y="664"/>
                  </a:lnTo>
                  <a:lnTo>
                    <a:pt x="56" y="756"/>
                  </a:lnTo>
                  <a:lnTo>
                    <a:pt x="111" y="848"/>
                  </a:lnTo>
                  <a:lnTo>
                    <a:pt x="240" y="1033"/>
                  </a:lnTo>
                  <a:lnTo>
                    <a:pt x="351" y="1235"/>
                  </a:lnTo>
                  <a:lnTo>
                    <a:pt x="627" y="1254"/>
                  </a:lnTo>
                  <a:lnTo>
                    <a:pt x="756" y="1106"/>
                  </a:lnTo>
                  <a:lnTo>
                    <a:pt x="904" y="959"/>
                  </a:lnTo>
                  <a:lnTo>
                    <a:pt x="1033" y="793"/>
                  </a:lnTo>
                  <a:lnTo>
                    <a:pt x="1088" y="719"/>
                  </a:lnTo>
                  <a:lnTo>
                    <a:pt x="1107" y="627"/>
                  </a:lnTo>
                  <a:lnTo>
                    <a:pt x="1125" y="498"/>
                  </a:lnTo>
                  <a:lnTo>
                    <a:pt x="1125" y="369"/>
                  </a:lnTo>
                  <a:lnTo>
                    <a:pt x="1088" y="258"/>
                  </a:lnTo>
                  <a:lnTo>
                    <a:pt x="1033" y="166"/>
                  </a:lnTo>
                  <a:lnTo>
                    <a:pt x="959" y="92"/>
                  </a:lnTo>
                  <a:lnTo>
                    <a:pt x="848" y="37"/>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8" name="Google Shape;5308;p21"/>
            <p:cNvSpPr/>
            <p:nvPr/>
          </p:nvSpPr>
          <p:spPr>
            <a:xfrm>
              <a:off x="4553725" y="294350"/>
              <a:ext cx="30000" cy="32750"/>
            </a:xfrm>
            <a:custGeom>
              <a:avLst/>
              <a:gdLst/>
              <a:ahLst/>
              <a:cxnLst/>
              <a:rect l="l" t="t" r="r" b="b"/>
              <a:pathLst>
                <a:path w="1200" h="1310" extrusionOk="0">
                  <a:moveTo>
                    <a:pt x="702" y="0"/>
                  </a:moveTo>
                  <a:lnTo>
                    <a:pt x="425" y="19"/>
                  </a:lnTo>
                  <a:lnTo>
                    <a:pt x="296" y="203"/>
                  </a:lnTo>
                  <a:lnTo>
                    <a:pt x="167" y="369"/>
                  </a:lnTo>
                  <a:lnTo>
                    <a:pt x="56" y="554"/>
                  </a:lnTo>
                  <a:lnTo>
                    <a:pt x="19" y="646"/>
                  </a:lnTo>
                  <a:lnTo>
                    <a:pt x="1" y="738"/>
                  </a:lnTo>
                  <a:lnTo>
                    <a:pt x="1" y="867"/>
                  </a:lnTo>
                  <a:lnTo>
                    <a:pt x="19" y="996"/>
                  </a:lnTo>
                  <a:lnTo>
                    <a:pt x="75" y="1088"/>
                  </a:lnTo>
                  <a:lnTo>
                    <a:pt x="148" y="1181"/>
                  </a:lnTo>
                  <a:lnTo>
                    <a:pt x="241" y="1236"/>
                  </a:lnTo>
                  <a:lnTo>
                    <a:pt x="351" y="1291"/>
                  </a:lnTo>
                  <a:lnTo>
                    <a:pt x="480" y="1310"/>
                  </a:lnTo>
                  <a:lnTo>
                    <a:pt x="757" y="1310"/>
                  </a:lnTo>
                  <a:lnTo>
                    <a:pt x="886" y="1273"/>
                  </a:lnTo>
                  <a:lnTo>
                    <a:pt x="978" y="1217"/>
                  </a:lnTo>
                  <a:lnTo>
                    <a:pt x="1070" y="1144"/>
                  </a:lnTo>
                  <a:lnTo>
                    <a:pt x="1126" y="1051"/>
                  </a:lnTo>
                  <a:lnTo>
                    <a:pt x="1181" y="941"/>
                  </a:lnTo>
                  <a:lnTo>
                    <a:pt x="1199" y="830"/>
                  </a:lnTo>
                  <a:lnTo>
                    <a:pt x="1181" y="701"/>
                  </a:lnTo>
                  <a:lnTo>
                    <a:pt x="1144" y="609"/>
                  </a:lnTo>
                  <a:lnTo>
                    <a:pt x="1107" y="517"/>
                  </a:lnTo>
                  <a:lnTo>
                    <a:pt x="978" y="351"/>
                  </a:lnTo>
                  <a:lnTo>
                    <a:pt x="831" y="185"/>
                  </a:lnTo>
                  <a:lnTo>
                    <a:pt x="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9" name="Google Shape;5309;p21"/>
            <p:cNvSpPr/>
            <p:nvPr/>
          </p:nvSpPr>
          <p:spPr>
            <a:xfrm>
              <a:off x="5168650" y="1471175"/>
              <a:ext cx="26750" cy="29975"/>
            </a:xfrm>
            <a:custGeom>
              <a:avLst/>
              <a:gdLst/>
              <a:ahLst/>
              <a:cxnLst/>
              <a:rect l="l" t="t" r="r" b="b"/>
              <a:pathLst>
                <a:path w="1070" h="1199" extrusionOk="0">
                  <a:moveTo>
                    <a:pt x="425" y="0"/>
                  </a:moveTo>
                  <a:lnTo>
                    <a:pt x="295" y="166"/>
                  </a:lnTo>
                  <a:lnTo>
                    <a:pt x="148" y="332"/>
                  </a:lnTo>
                  <a:lnTo>
                    <a:pt x="93" y="406"/>
                  </a:lnTo>
                  <a:lnTo>
                    <a:pt x="37" y="498"/>
                  </a:lnTo>
                  <a:lnTo>
                    <a:pt x="0" y="572"/>
                  </a:lnTo>
                  <a:lnTo>
                    <a:pt x="0" y="645"/>
                  </a:lnTo>
                  <a:lnTo>
                    <a:pt x="19" y="738"/>
                  </a:lnTo>
                  <a:lnTo>
                    <a:pt x="56" y="830"/>
                  </a:lnTo>
                  <a:lnTo>
                    <a:pt x="129" y="922"/>
                  </a:lnTo>
                  <a:lnTo>
                    <a:pt x="185" y="996"/>
                  </a:lnTo>
                  <a:lnTo>
                    <a:pt x="277" y="1088"/>
                  </a:lnTo>
                  <a:lnTo>
                    <a:pt x="351" y="1143"/>
                  </a:lnTo>
                  <a:lnTo>
                    <a:pt x="443" y="1180"/>
                  </a:lnTo>
                  <a:lnTo>
                    <a:pt x="517" y="1199"/>
                  </a:lnTo>
                  <a:lnTo>
                    <a:pt x="590" y="1199"/>
                  </a:lnTo>
                  <a:lnTo>
                    <a:pt x="683" y="1162"/>
                  </a:lnTo>
                  <a:lnTo>
                    <a:pt x="756" y="1106"/>
                  </a:lnTo>
                  <a:lnTo>
                    <a:pt x="849" y="1033"/>
                  </a:lnTo>
                  <a:lnTo>
                    <a:pt x="922" y="941"/>
                  </a:lnTo>
                  <a:lnTo>
                    <a:pt x="996" y="867"/>
                  </a:lnTo>
                  <a:lnTo>
                    <a:pt x="1051" y="775"/>
                  </a:lnTo>
                  <a:lnTo>
                    <a:pt x="1070" y="682"/>
                  </a:lnTo>
                  <a:lnTo>
                    <a:pt x="1070" y="609"/>
                  </a:lnTo>
                  <a:lnTo>
                    <a:pt x="1051" y="535"/>
                  </a:lnTo>
                  <a:lnTo>
                    <a:pt x="996" y="443"/>
                  </a:lnTo>
                  <a:lnTo>
                    <a:pt x="941" y="369"/>
                  </a:lnTo>
                  <a:lnTo>
                    <a:pt x="812" y="185"/>
                  </a:lnTo>
                  <a:lnTo>
                    <a:pt x="701" y="19"/>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0" name="Google Shape;5310;p21"/>
            <p:cNvSpPr/>
            <p:nvPr/>
          </p:nvSpPr>
          <p:spPr>
            <a:xfrm>
              <a:off x="4892075" y="1178000"/>
              <a:ext cx="26750" cy="29975"/>
            </a:xfrm>
            <a:custGeom>
              <a:avLst/>
              <a:gdLst/>
              <a:ahLst/>
              <a:cxnLst/>
              <a:rect l="l" t="t" r="r" b="b"/>
              <a:pathLst>
                <a:path w="1070" h="1199" extrusionOk="0">
                  <a:moveTo>
                    <a:pt x="517" y="0"/>
                  </a:moveTo>
                  <a:lnTo>
                    <a:pt x="443" y="19"/>
                  </a:lnTo>
                  <a:lnTo>
                    <a:pt x="351" y="56"/>
                  </a:lnTo>
                  <a:lnTo>
                    <a:pt x="277" y="111"/>
                  </a:lnTo>
                  <a:lnTo>
                    <a:pt x="185" y="185"/>
                  </a:lnTo>
                  <a:lnTo>
                    <a:pt x="111" y="277"/>
                  </a:lnTo>
                  <a:lnTo>
                    <a:pt x="56" y="369"/>
                  </a:lnTo>
                  <a:lnTo>
                    <a:pt x="19" y="461"/>
                  </a:lnTo>
                  <a:lnTo>
                    <a:pt x="1" y="535"/>
                  </a:lnTo>
                  <a:lnTo>
                    <a:pt x="1" y="627"/>
                  </a:lnTo>
                  <a:lnTo>
                    <a:pt x="19" y="701"/>
                  </a:lnTo>
                  <a:lnTo>
                    <a:pt x="74" y="775"/>
                  </a:lnTo>
                  <a:lnTo>
                    <a:pt x="130" y="867"/>
                  </a:lnTo>
                  <a:lnTo>
                    <a:pt x="277" y="1033"/>
                  </a:lnTo>
                  <a:lnTo>
                    <a:pt x="406" y="1199"/>
                  </a:lnTo>
                  <a:lnTo>
                    <a:pt x="664" y="1181"/>
                  </a:lnTo>
                  <a:lnTo>
                    <a:pt x="793" y="1015"/>
                  </a:lnTo>
                  <a:lnTo>
                    <a:pt x="922" y="849"/>
                  </a:lnTo>
                  <a:lnTo>
                    <a:pt x="996" y="756"/>
                  </a:lnTo>
                  <a:lnTo>
                    <a:pt x="1033" y="683"/>
                  </a:lnTo>
                  <a:lnTo>
                    <a:pt x="1052" y="590"/>
                  </a:lnTo>
                  <a:lnTo>
                    <a:pt x="1070" y="517"/>
                  </a:lnTo>
                  <a:lnTo>
                    <a:pt x="1033" y="443"/>
                  </a:lnTo>
                  <a:lnTo>
                    <a:pt x="996" y="351"/>
                  </a:lnTo>
                  <a:lnTo>
                    <a:pt x="922" y="259"/>
                  </a:lnTo>
                  <a:lnTo>
                    <a:pt x="849" y="185"/>
                  </a:lnTo>
                  <a:lnTo>
                    <a:pt x="757" y="111"/>
                  </a:lnTo>
                  <a:lnTo>
                    <a:pt x="683" y="56"/>
                  </a:lnTo>
                  <a:lnTo>
                    <a:pt x="591"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1" name="Google Shape;5311;p21"/>
            <p:cNvSpPr/>
            <p:nvPr/>
          </p:nvSpPr>
          <p:spPr>
            <a:xfrm>
              <a:off x="4825250" y="1086275"/>
              <a:ext cx="30900" cy="26750"/>
            </a:xfrm>
            <a:custGeom>
              <a:avLst/>
              <a:gdLst/>
              <a:ahLst/>
              <a:cxnLst/>
              <a:rect l="l" t="t" r="r" b="b"/>
              <a:pathLst>
                <a:path w="1236" h="1070" extrusionOk="0">
                  <a:moveTo>
                    <a:pt x="572" y="0"/>
                  </a:moveTo>
                  <a:lnTo>
                    <a:pt x="498" y="37"/>
                  </a:lnTo>
                  <a:lnTo>
                    <a:pt x="424" y="74"/>
                  </a:lnTo>
                  <a:lnTo>
                    <a:pt x="350" y="148"/>
                  </a:lnTo>
                  <a:lnTo>
                    <a:pt x="277" y="222"/>
                  </a:lnTo>
                  <a:lnTo>
                    <a:pt x="148" y="387"/>
                  </a:lnTo>
                  <a:lnTo>
                    <a:pt x="0" y="535"/>
                  </a:lnTo>
                  <a:lnTo>
                    <a:pt x="148" y="701"/>
                  </a:lnTo>
                  <a:lnTo>
                    <a:pt x="277" y="867"/>
                  </a:lnTo>
                  <a:lnTo>
                    <a:pt x="350" y="941"/>
                  </a:lnTo>
                  <a:lnTo>
                    <a:pt x="424" y="1014"/>
                  </a:lnTo>
                  <a:lnTo>
                    <a:pt x="498" y="1051"/>
                  </a:lnTo>
                  <a:lnTo>
                    <a:pt x="572" y="1070"/>
                  </a:lnTo>
                  <a:lnTo>
                    <a:pt x="664" y="1070"/>
                  </a:lnTo>
                  <a:lnTo>
                    <a:pt x="738" y="1051"/>
                  </a:lnTo>
                  <a:lnTo>
                    <a:pt x="811" y="996"/>
                  </a:lnTo>
                  <a:lnTo>
                    <a:pt x="903" y="941"/>
                  </a:lnTo>
                  <a:lnTo>
                    <a:pt x="1069" y="812"/>
                  </a:lnTo>
                  <a:lnTo>
                    <a:pt x="1235" y="682"/>
                  </a:lnTo>
                  <a:lnTo>
                    <a:pt x="1235" y="406"/>
                  </a:lnTo>
                  <a:lnTo>
                    <a:pt x="1069" y="277"/>
                  </a:lnTo>
                  <a:lnTo>
                    <a:pt x="903" y="148"/>
                  </a:lnTo>
                  <a:lnTo>
                    <a:pt x="811" y="92"/>
                  </a:lnTo>
                  <a:lnTo>
                    <a:pt x="738" y="37"/>
                  </a:lnTo>
                  <a:lnTo>
                    <a:pt x="664" y="19"/>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2" name="Google Shape;5312;p21"/>
            <p:cNvSpPr/>
            <p:nvPr/>
          </p:nvSpPr>
          <p:spPr>
            <a:xfrm>
              <a:off x="6318725" y="1919675"/>
              <a:ext cx="26750" cy="29525"/>
            </a:xfrm>
            <a:custGeom>
              <a:avLst/>
              <a:gdLst/>
              <a:ahLst/>
              <a:cxnLst/>
              <a:rect l="l" t="t" r="r" b="b"/>
              <a:pathLst>
                <a:path w="1070" h="1181" extrusionOk="0">
                  <a:moveTo>
                    <a:pt x="443" y="1"/>
                  </a:moveTo>
                  <a:lnTo>
                    <a:pt x="314" y="148"/>
                  </a:lnTo>
                  <a:lnTo>
                    <a:pt x="167" y="314"/>
                  </a:lnTo>
                  <a:lnTo>
                    <a:pt x="111" y="406"/>
                  </a:lnTo>
                  <a:lnTo>
                    <a:pt x="56" y="480"/>
                  </a:lnTo>
                  <a:lnTo>
                    <a:pt x="19" y="554"/>
                  </a:lnTo>
                  <a:lnTo>
                    <a:pt x="1" y="646"/>
                  </a:lnTo>
                  <a:lnTo>
                    <a:pt x="19" y="720"/>
                  </a:lnTo>
                  <a:lnTo>
                    <a:pt x="56" y="812"/>
                  </a:lnTo>
                  <a:lnTo>
                    <a:pt x="111" y="904"/>
                  </a:lnTo>
                  <a:lnTo>
                    <a:pt x="185" y="996"/>
                  </a:lnTo>
                  <a:lnTo>
                    <a:pt x="259" y="1070"/>
                  </a:lnTo>
                  <a:lnTo>
                    <a:pt x="332" y="1125"/>
                  </a:lnTo>
                  <a:lnTo>
                    <a:pt x="406" y="1162"/>
                  </a:lnTo>
                  <a:lnTo>
                    <a:pt x="480" y="1181"/>
                  </a:lnTo>
                  <a:lnTo>
                    <a:pt x="572" y="1162"/>
                  </a:lnTo>
                  <a:lnTo>
                    <a:pt x="664" y="1125"/>
                  </a:lnTo>
                  <a:lnTo>
                    <a:pt x="757" y="1070"/>
                  </a:lnTo>
                  <a:lnTo>
                    <a:pt x="830" y="996"/>
                  </a:lnTo>
                  <a:lnTo>
                    <a:pt x="922" y="922"/>
                  </a:lnTo>
                  <a:lnTo>
                    <a:pt x="978" y="849"/>
                  </a:lnTo>
                  <a:lnTo>
                    <a:pt x="1033" y="775"/>
                  </a:lnTo>
                  <a:lnTo>
                    <a:pt x="1070" y="683"/>
                  </a:lnTo>
                  <a:lnTo>
                    <a:pt x="1070" y="609"/>
                  </a:lnTo>
                  <a:lnTo>
                    <a:pt x="1033" y="535"/>
                  </a:lnTo>
                  <a:lnTo>
                    <a:pt x="996" y="443"/>
                  </a:lnTo>
                  <a:lnTo>
                    <a:pt x="941" y="369"/>
                  </a:lnTo>
                  <a:lnTo>
                    <a:pt x="812" y="185"/>
                  </a:lnTo>
                  <a:lnTo>
                    <a:pt x="7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3" name="Google Shape;5313;p21"/>
            <p:cNvSpPr/>
            <p:nvPr/>
          </p:nvSpPr>
          <p:spPr>
            <a:xfrm>
              <a:off x="5762825" y="1825175"/>
              <a:ext cx="25825" cy="33675"/>
            </a:xfrm>
            <a:custGeom>
              <a:avLst/>
              <a:gdLst/>
              <a:ahLst/>
              <a:cxnLst/>
              <a:rect l="l" t="t" r="r" b="b"/>
              <a:pathLst>
                <a:path w="1033" h="1347" extrusionOk="0">
                  <a:moveTo>
                    <a:pt x="516" y="1"/>
                  </a:moveTo>
                  <a:lnTo>
                    <a:pt x="369" y="148"/>
                  </a:lnTo>
                  <a:lnTo>
                    <a:pt x="203" y="296"/>
                  </a:lnTo>
                  <a:lnTo>
                    <a:pt x="129" y="369"/>
                  </a:lnTo>
                  <a:lnTo>
                    <a:pt x="55" y="443"/>
                  </a:lnTo>
                  <a:lnTo>
                    <a:pt x="19" y="517"/>
                  </a:lnTo>
                  <a:lnTo>
                    <a:pt x="0" y="591"/>
                  </a:lnTo>
                  <a:lnTo>
                    <a:pt x="0" y="664"/>
                  </a:lnTo>
                  <a:lnTo>
                    <a:pt x="37" y="738"/>
                  </a:lnTo>
                  <a:lnTo>
                    <a:pt x="92" y="812"/>
                  </a:lnTo>
                  <a:lnTo>
                    <a:pt x="166" y="904"/>
                  </a:lnTo>
                  <a:lnTo>
                    <a:pt x="351" y="1107"/>
                  </a:lnTo>
                  <a:lnTo>
                    <a:pt x="553" y="1347"/>
                  </a:lnTo>
                  <a:lnTo>
                    <a:pt x="738" y="1089"/>
                  </a:lnTo>
                  <a:lnTo>
                    <a:pt x="885" y="886"/>
                  </a:lnTo>
                  <a:lnTo>
                    <a:pt x="959" y="794"/>
                  </a:lnTo>
                  <a:lnTo>
                    <a:pt x="996" y="701"/>
                  </a:lnTo>
                  <a:lnTo>
                    <a:pt x="1033" y="628"/>
                  </a:lnTo>
                  <a:lnTo>
                    <a:pt x="1033" y="554"/>
                  </a:lnTo>
                  <a:lnTo>
                    <a:pt x="1014" y="480"/>
                  </a:lnTo>
                  <a:lnTo>
                    <a:pt x="977" y="406"/>
                  </a:lnTo>
                  <a:lnTo>
                    <a:pt x="904" y="333"/>
                  </a:lnTo>
                  <a:lnTo>
                    <a:pt x="830" y="259"/>
                  </a:lnTo>
                  <a:lnTo>
                    <a:pt x="664" y="130"/>
                  </a:lnTo>
                  <a:lnTo>
                    <a:pt x="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4" name="Google Shape;5314;p21"/>
            <p:cNvSpPr/>
            <p:nvPr/>
          </p:nvSpPr>
          <p:spPr>
            <a:xfrm>
              <a:off x="4957075" y="1272500"/>
              <a:ext cx="33675" cy="25825"/>
            </a:xfrm>
            <a:custGeom>
              <a:avLst/>
              <a:gdLst/>
              <a:ahLst/>
              <a:cxnLst/>
              <a:rect l="l" t="t" r="r" b="b"/>
              <a:pathLst>
                <a:path w="1347" h="1033" extrusionOk="0">
                  <a:moveTo>
                    <a:pt x="553" y="0"/>
                  </a:moveTo>
                  <a:lnTo>
                    <a:pt x="480" y="19"/>
                  </a:lnTo>
                  <a:lnTo>
                    <a:pt x="406" y="56"/>
                  </a:lnTo>
                  <a:lnTo>
                    <a:pt x="332" y="111"/>
                  </a:lnTo>
                  <a:lnTo>
                    <a:pt x="258" y="185"/>
                  </a:lnTo>
                  <a:lnTo>
                    <a:pt x="129" y="351"/>
                  </a:lnTo>
                  <a:lnTo>
                    <a:pt x="0" y="517"/>
                  </a:lnTo>
                  <a:lnTo>
                    <a:pt x="148" y="664"/>
                  </a:lnTo>
                  <a:lnTo>
                    <a:pt x="295" y="830"/>
                  </a:lnTo>
                  <a:lnTo>
                    <a:pt x="369" y="904"/>
                  </a:lnTo>
                  <a:lnTo>
                    <a:pt x="443" y="959"/>
                  </a:lnTo>
                  <a:lnTo>
                    <a:pt x="517" y="1014"/>
                  </a:lnTo>
                  <a:lnTo>
                    <a:pt x="590" y="1033"/>
                  </a:lnTo>
                  <a:lnTo>
                    <a:pt x="664" y="1033"/>
                  </a:lnTo>
                  <a:lnTo>
                    <a:pt x="738" y="996"/>
                  </a:lnTo>
                  <a:lnTo>
                    <a:pt x="812" y="941"/>
                  </a:lnTo>
                  <a:lnTo>
                    <a:pt x="904" y="867"/>
                  </a:lnTo>
                  <a:lnTo>
                    <a:pt x="1107" y="683"/>
                  </a:lnTo>
                  <a:lnTo>
                    <a:pt x="1346" y="480"/>
                  </a:lnTo>
                  <a:lnTo>
                    <a:pt x="1088" y="295"/>
                  </a:lnTo>
                  <a:lnTo>
                    <a:pt x="885" y="129"/>
                  </a:lnTo>
                  <a:lnTo>
                    <a:pt x="793" y="74"/>
                  </a:lnTo>
                  <a:lnTo>
                    <a:pt x="701"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5" name="Google Shape;5315;p21"/>
            <p:cNvSpPr/>
            <p:nvPr/>
          </p:nvSpPr>
          <p:spPr>
            <a:xfrm>
              <a:off x="4763000" y="992700"/>
              <a:ext cx="33675" cy="25825"/>
            </a:xfrm>
            <a:custGeom>
              <a:avLst/>
              <a:gdLst/>
              <a:ahLst/>
              <a:cxnLst/>
              <a:rect l="l" t="t" r="r" b="b"/>
              <a:pathLst>
                <a:path w="1347" h="1033" extrusionOk="0">
                  <a:moveTo>
                    <a:pt x="572" y="0"/>
                  </a:moveTo>
                  <a:lnTo>
                    <a:pt x="499" y="19"/>
                  </a:lnTo>
                  <a:lnTo>
                    <a:pt x="425" y="56"/>
                  </a:lnTo>
                  <a:lnTo>
                    <a:pt x="351" y="111"/>
                  </a:lnTo>
                  <a:lnTo>
                    <a:pt x="277" y="185"/>
                  </a:lnTo>
                  <a:lnTo>
                    <a:pt x="130" y="332"/>
                  </a:lnTo>
                  <a:lnTo>
                    <a:pt x="1" y="480"/>
                  </a:lnTo>
                  <a:lnTo>
                    <a:pt x="130" y="646"/>
                  </a:lnTo>
                  <a:lnTo>
                    <a:pt x="277" y="812"/>
                  </a:lnTo>
                  <a:lnTo>
                    <a:pt x="333" y="904"/>
                  </a:lnTo>
                  <a:lnTo>
                    <a:pt x="406" y="959"/>
                  </a:lnTo>
                  <a:lnTo>
                    <a:pt x="499" y="1014"/>
                  </a:lnTo>
                  <a:lnTo>
                    <a:pt x="572" y="1033"/>
                  </a:lnTo>
                  <a:lnTo>
                    <a:pt x="646" y="1033"/>
                  </a:lnTo>
                  <a:lnTo>
                    <a:pt x="720" y="1014"/>
                  </a:lnTo>
                  <a:lnTo>
                    <a:pt x="794" y="959"/>
                  </a:lnTo>
                  <a:lnTo>
                    <a:pt x="886" y="885"/>
                  </a:lnTo>
                  <a:lnTo>
                    <a:pt x="1089" y="719"/>
                  </a:lnTo>
                  <a:lnTo>
                    <a:pt x="1347" y="535"/>
                  </a:lnTo>
                  <a:lnTo>
                    <a:pt x="1107" y="332"/>
                  </a:lnTo>
                  <a:lnTo>
                    <a:pt x="904" y="166"/>
                  </a:lnTo>
                  <a:lnTo>
                    <a:pt x="812" y="93"/>
                  </a:lnTo>
                  <a:lnTo>
                    <a:pt x="720" y="37"/>
                  </a:lnTo>
                  <a:lnTo>
                    <a:pt x="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6" name="Google Shape;5316;p21"/>
            <p:cNvSpPr/>
            <p:nvPr/>
          </p:nvSpPr>
          <p:spPr>
            <a:xfrm>
              <a:off x="4544050" y="378250"/>
              <a:ext cx="26300" cy="33675"/>
            </a:xfrm>
            <a:custGeom>
              <a:avLst/>
              <a:gdLst/>
              <a:ahLst/>
              <a:cxnLst/>
              <a:rect l="l" t="t" r="r" b="b"/>
              <a:pathLst>
                <a:path w="1052" h="1347" extrusionOk="0">
                  <a:moveTo>
                    <a:pt x="517" y="0"/>
                  </a:moveTo>
                  <a:lnTo>
                    <a:pt x="370" y="148"/>
                  </a:lnTo>
                  <a:lnTo>
                    <a:pt x="204" y="295"/>
                  </a:lnTo>
                  <a:lnTo>
                    <a:pt x="130" y="369"/>
                  </a:lnTo>
                  <a:lnTo>
                    <a:pt x="74" y="443"/>
                  </a:lnTo>
                  <a:lnTo>
                    <a:pt x="19" y="516"/>
                  </a:lnTo>
                  <a:lnTo>
                    <a:pt x="1" y="609"/>
                  </a:lnTo>
                  <a:lnTo>
                    <a:pt x="1" y="664"/>
                  </a:lnTo>
                  <a:lnTo>
                    <a:pt x="38" y="738"/>
                  </a:lnTo>
                  <a:lnTo>
                    <a:pt x="93" y="811"/>
                  </a:lnTo>
                  <a:lnTo>
                    <a:pt x="167" y="904"/>
                  </a:lnTo>
                  <a:lnTo>
                    <a:pt x="351" y="1107"/>
                  </a:lnTo>
                  <a:lnTo>
                    <a:pt x="554" y="1346"/>
                  </a:lnTo>
                  <a:lnTo>
                    <a:pt x="738" y="1088"/>
                  </a:lnTo>
                  <a:lnTo>
                    <a:pt x="904" y="885"/>
                  </a:lnTo>
                  <a:lnTo>
                    <a:pt x="960" y="793"/>
                  </a:lnTo>
                  <a:lnTo>
                    <a:pt x="1015" y="701"/>
                  </a:lnTo>
                  <a:lnTo>
                    <a:pt x="1033" y="627"/>
                  </a:lnTo>
                  <a:lnTo>
                    <a:pt x="1052" y="553"/>
                  </a:lnTo>
                  <a:lnTo>
                    <a:pt x="1015" y="480"/>
                  </a:lnTo>
                  <a:lnTo>
                    <a:pt x="978" y="406"/>
                  </a:lnTo>
                  <a:lnTo>
                    <a:pt x="923" y="332"/>
                  </a:lnTo>
                  <a:lnTo>
                    <a:pt x="849" y="258"/>
                  </a:lnTo>
                  <a:lnTo>
                    <a:pt x="683" y="12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7" name="Google Shape;5317;p21"/>
            <p:cNvSpPr/>
            <p:nvPr/>
          </p:nvSpPr>
          <p:spPr>
            <a:xfrm>
              <a:off x="5459050" y="1688725"/>
              <a:ext cx="34125" cy="26300"/>
            </a:xfrm>
            <a:custGeom>
              <a:avLst/>
              <a:gdLst/>
              <a:ahLst/>
              <a:cxnLst/>
              <a:rect l="l" t="t" r="r" b="b"/>
              <a:pathLst>
                <a:path w="1365" h="1052" extrusionOk="0">
                  <a:moveTo>
                    <a:pt x="590" y="1"/>
                  </a:moveTo>
                  <a:lnTo>
                    <a:pt x="517" y="19"/>
                  </a:lnTo>
                  <a:lnTo>
                    <a:pt x="443" y="75"/>
                  </a:lnTo>
                  <a:lnTo>
                    <a:pt x="369" y="130"/>
                  </a:lnTo>
                  <a:lnTo>
                    <a:pt x="295" y="185"/>
                  </a:lnTo>
                  <a:lnTo>
                    <a:pt x="148" y="351"/>
                  </a:lnTo>
                  <a:lnTo>
                    <a:pt x="0" y="499"/>
                  </a:lnTo>
                  <a:lnTo>
                    <a:pt x="148" y="665"/>
                  </a:lnTo>
                  <a:lnTo>
                    <a:pt x="277" y="831"/>
                  </a:lnTo>
                  <a:lnTo>
                    <a:pt x="351" y="904"/>
                  </a:lnTo>
                  <a:lnTo>
                    <a:pt x="425" y="978"/>
                  </a:lnTo>
                  <a:lnTo>
                    <a:pt x="498" y="1015"/>
                  </a:lnTo>
                  <a:lnTo>
                    <a:pt x="572" y="1052"/>
                  </a:lnTo>
                  <a:lnTo>
                    <a:pt x="646" y="1052"/>
                  </a:lnTo>
                  <a:lnTo>
                    <a:pt x="720" y="1034"/>
                  </a:lnTo>
                  <a:lnTo>
                    <a:pt x="793" y="978"/>
                  </a:lnTo>
                  <a:lnTo>
                    <a:pt x="885" y="904"/>
                  </a:lnTo>
                  <a:lnTo>
                    <a:pt x="1107" y="739"/>
                  </a:lnTo>
                  <a:lnTo>
                    <a:pt x="1365" y="554"/>
                  </a:lnTo>
                  <a:lnTo>
                    <a:pt x="1107" y="351"/>
                  </a:lnTo>
                  <a:lnTo>
                    <a:pt x="904" y="167"/>
                  </a:lnTo>
                  <a:lnTo>
                    <a:pt x="830" y="112"/>
                  </a:lnTo>
                  <a:lnTo>
                    <a:pt x="738" y="56"/>
                  </a:lnTo>
                  <a:lnTo>
                    <a:pt x="664" y="19"/>
                  </a:lnTo>
                  <a:lnTo>
                    <a:pt x="5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8" name="Google Shape;5318;p21"/>
            <p:cNvSpPr/>
            <p:nvPr/>
          </p:nvSpPr>
          <p:spPr>
            <a:xfrm>
              <a:off x="4698475" y="899575"/>
              <a:ext cx="30900" cy="24000"/>
            </a:xfrm>
            <a:custGeom>
              <a:avLst/>
              <a:gdLst/>
              <a:ahLst/>
              <a:cxnLst/>
              <a:rect l="l" t="t" r="r" b="b"/>
              <a:pathLst>
                <a:path w="1236" h="960" extrusionOk="0">
                  <a:moveTo>
                    <a:pt x="480" y="1"/>
                  </a:moveTo>
                  <a:lnTo>
                    <a:pt x="406" y="38"/>
                  </a:lnTo>
                  <a:lnTo>
                    <a:pt x="277" y="148"/>
                  </a:lnTo>
                  <a:lnTo>
                    <a:pt x="130" y="296"/>
                  </a:lnTo>
                  <a:lnTo>
                    <a:pt x="1" y="425"/>
                  </a:lnTo>
                  <a:lnTo>
                    <a:pt x="111" y="572"/>
                  </a:lnTo>
                  <a:lnTo>
                    <a:pt x="240" y="738"/>
                  </a:lnTo>
                  <a:lnTo>
                    <a:pt x="369" y="886"/>
                  </a:lnTo>
                  <a:lnTo>
                    <a:pt x="425" y="923"/>
                  </a:lnTo>
                  <a:lnTo>
                    <a:pt x="498" y="960"/>
                  </a:lnTo>
                  <a:lnTo>
                    <a:pt x="572" y="960"/>
                  </a:lnTo>
                  <a:lnTo>
                    <a:pt x="627" y="941"/>
                  </a:lnTo>
                  <a:lnTo>
                    <a:pt x="793" y="831"/>
                  </a:lnTo>
                  <a:lnTo>
                    <a:pt x="996" y="683"/>
                  </a:lnTo>
                  <a:lnTo>
                    <a:pt x="1236" y="517"/>
                  </a:lnTo>
                  <a:lnTo>
                    <a:pt x="1015" y="333"/>
                  </a:lnTo>
                  <a:lnTo>
                    <a:pt x="849" y="167"/>
                  </a:lnTo>
                  <a:lnTo>
                    <a:pt x="683" y="38"/>
                  </a:lnTo>
                  <a:lnTo>
                    <a:pt x="6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9" name="Google Shape;5319;p21"/>
            <p:cNvSpPr/>
            <p:nvPr/>
          </p:nvSpPr>
          <p:spPr>
            <a:xfrm>
              <a:off x="5684450" y="1813200"/>
              <a:ext cx="29525" cy="23075"/>
            </a:xfrm>
            <a:custGeom>
              <a:avLst/>
              <a:gdLst/>
              <a:ahLst/>
              <a:cxnLst/>
              <a:rect l="l" t="t" r="r" b="b"/>
              <a:pathLst>
                <a:path w="1181" h="923" extrusionOk="0">
                  <a:moveTo>
                    <a:pt x="443" y="0"/>
                  </a:moveTo>
                  <a:lnTo>
                    <a:pt x="369" y="19"/>
                  </a:lnTo>
                  <a:lnTo>
                    <a:pt x="296" y="56"/>
                  </a:lnTo>
                  <a:lnTo>
                    <a:pt x="148" y="166"/>
                  </a:lnTo>
                  <a:lnTo>
                    <a:pt x="74" y="240"/>
                  </a:lnTo>
                  <a:lnTo>
                    <a:pt x="38" y="314"/>
                  </a:lnTo>
                  <a:lnTo>
                    <a:pt x="1" y="369"/>
                  </a:lnTo>
                  <a:lnTo>
                    <a:pt x="1" y="424"/>
                  </a:lnTo>
                  <a:lnTo>
                    <a:pt x="19" y="498"/>
                  </a:lnTo>
                  <a:lnTo>
                    <a:pt x="56" y="590"/>
                  </a:lnTo>
                  <a:lnTo>
                    <a:pt x="167" y="738"/>
                  </a:lnTo>
                  <a:lnTo>
                    <a:pt x="222" y="812"/>
                  </a:lnTo>
                  <a:lnTo>
                    <a:pt x="296" y="867"/>
                  </a:lnTo>
                  <a:lnTo>
                    <a:pt x="369" y="904"/>
                  </a:lnTo>
                  <a:lnTo>
                    <a:pt x="443" y="922"/>
                  </a:lnTo>
                  <a:lnTo>
                    <a:pt x="517" y="922"/>
                  </a:lnTo>
                  <a:lnTo>
                    <a:pt x="572" y="885"/>
                  </a:lnTo>
                  <a:lnTo>
                    <a:pt x="738" y="793"/>
                  </a:lnTo>
                  <a:lnTo>
                    <a:pt x="941" y="627"/>
                  </a:lnTo>
                  <a:lnTo>
                    <a:pt x="1181" y="461"/>
                  </a:lnTo>
                  <a:lnTo>
                    <a:pt x="941" y="295"/>
                  </a:lnTo>
                  <a:lnTo>
                    <a:pt x="738"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0" name="Google Shape;5320;p21"/>
            <p:cNvSpPr/>
            <p:nvPr/>
          </p:nvSpPr>
          <p:spPr>
            <a:xfrm>
              <a:off x="5024825" y="1367900"/>
              <a:ext cx="30000" cy="23075"/>
            </a:xfrm>
            <a:custGeom>
              <a:avLst/>
              <a:gdLst/>
              <a:ahLst/>
              <a:cxnLst/>
              <a:rect l="l" t="t" r="r" b="b"/>
              <a:pathLst>
                <a:path w="1200" h="923" extrusionOk="0">
                  <a:moveTo>
                    <a:pt x="443" y="1"/>
                  </a:moveTo>
                  <a:lnTo>
                    <a:pt x="369" y="19"/>
                  </a:lnTo>
                  <a:lnTo>
                    <a:pt x="296" y="56"/>
                  </a:lnTo>
                  <a:lnTo>
                    <a:pt x="148" y="185"/>
                  </a:lnTo>
                  <a:lnTo>
                    <a:pt x="93" y="259"/>
                  </a:lnTo>
                  <a:lnTo>
                    <a:pt x="38" y="314"/>
                  </a:lnTo>
                  <a:lnTo>
                    <a:pt x="19" y="388"/>
                  </a:lnTo>
                  <a:lnTo>
                    <a:pt x="1" y="444"/>
                  </a:lnTo>
                  <a:lnTo>
                    <a:pt x="38" y="517"/>
                  </a:lnTo>
                  <a:lnTo>
                    <a:pt x="74" y="591"/>
                  </a:lnTo>
                  <a:lnTo>
                    <a:pt x="185" y="739"/>
                  </a:lnTo>
                  <a:lnTo>
                    <a:pt x="259" y="812"/>
                  </a:lnTo>
                  <a:lnTo>
                    <a:pt x="333" y="868"/>
                  </a:lnTo>
                  <a:lnTo>
                    <a:pt x="406" y="904"/>
                  </a:lnTo>
                  <a:lnTo>
                    <a:pt x="462" y="923"/>
                  </a:lnTo>
                  <a:lnTo>
                    <a:pt x="535" y="923"/>
                  </a:lnTo>
                  <a:lnTo>
                    <a:pt x="609" y="886"/>
                  </a:lnTo>
                  <a:lnTo>
                    <a:pt x="775" y="794"/>
                  </a:lnTo>
                  <a:lnTo>
                    <a:pt x="960" y="628"/>
                  </a:lnTo>
                  <a:lnTo>
                    <a:pt x="1199" y="444"/>
                  </a:lnTo>
                  <a:lnTo>
                    <a:pt x="960" y="278"/>
                  </a:lnTo>
                  <a:lnTo>
                    <a:pt x="757" y="130"/>
                  </a:lnTo>
                  <a:lnTo>
                    <a:pt x="591" y="38"/>
                  </a:lnTo>
                  <a:lnTo>
                    <a:pt x="517" y="19"/>
                  </a:lnTo>
                  <a:lnTo>
                    <a:pt x="4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1" name="Google Shape;5321;p21"/>
            <p:cNvSpPr/>
            <p:nvPr/>
          </p:nvSpPr>
          <p:spPr>
            <a:xfrm>
              <a:off x="5235950" y="1568425"/>
              <a:ext cx="28600" cy="21700"/>
            </a:xfrm>
            <a:custGeom>
              <a:avLst/>
              <a:gdLst/>
              <a:ahLst/>
              <a:cxnLst/>
              <a:rect l="l" t="t" r="r" b="b"/>
              <a:pathLst>
                <a:path w="1144" h="868" extrusionOk="0">
                  <a:moveTo>
                    <a:pt x="498" y="1"/>
                  </a:moveTo>
                  <a:lnTo>
                    <a:pt x="443" y="19"/>
                  </a:lnTo>
                  <a:lnTo>
                    <a:pt x="369" y="37"/>
                  </a:lnTo>
                  <a:lnTo>
                    <a:pt x="259" y="148"/>
                  </a:lnTo>
                  <a:lnTo>
                    <a:pt x="129" y="277"/>
                  </a:lnTo>
                  <a:lnTo>
                    <a:pt x="0" y="388"/>
                  </a:lnTo>
                  <a:lnTo>
                    <a:pt x="111" y="535"/>
                  </a:lnTo>
                  <a:lnTo>
                    <a:pt x="222" y="683"/>
                  </a:lnTo>
                  <a:lnTo>
                    <a:pt x="351" y="793"/>
                  </a:lnTo>
                  <a:lnTo>
                    <a:pt x="406" y="849"/>
                  </a:lnTo>
                  <a:lnTo>
                    <a:pt x="480" y="867"/>
                  </a:lnTo>
                  <a:lnTo>
                    <a:pt x="535" y="867"/>
                  </a:lnTo>
                  <a:lnTo>
                    <a:pt x="590" y="849"/>
                  </a:lnTo>
                  <a:lnTo>
                    <a:pt x="738" y="757"/>
                  </a:lnTo>
                  <a:lnTo>
                    <a:pt x="922" y="628"/>
                  </a:lnTo>
                  <a:lnTo>
                    <a:pt x="1144" y="462"/>
                  </a:lnTo>
                  <a:lnTo>
                    <a:pt x="941" y="296"/>
                  </a:lnTo>
                  <a:lnTo>
                    <a:pt x="775" y="130"/>
                  </a:lnTo>
                  <a:lnTo>
                    <a:pt x="627" y="37"/>
                  </a:lnTo>
                  <a:lnTo>
                    <a:pt x="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2" name="Google Shape;5322;p21"/>
            <p:cNvSpPr/>
            <p:nvPr/>
          </p:nvSpPr>
          <p:spPr>
            <a:xfrm>
              <a:off x="5382525" y="1677225"/>
              <a:ext cx="21225" cy="26750"/>
            </a:xfrm>
            <a:custGeom>
              <a:avLst/>
              <a:gdLst/>
              <a:ahLst/>
              <a:cxnLst/>
              <a:rect l="l" t="t" r="r" b="b"/>
              <a:pathLst>
                <a:path w="849" h="1070" extrusionOk="0">
                  <a:moveTo>
                    <a:pt x="369" y="0"/>
                  </a:moveTo>
                  <a:lnTo>
                    <a:pt x="314" y="37"/>
                  </a:lnTo>
                  <a:lnTo>
                    <a:pt x="185" y="129"/>
                  </a:lnTo>
                  <a:lnTo>
                    <a:pt x="56" y="258"/>
                  </a:lnTo>
                  <a:lnTo>
                    <a:pt x="19" y="332"/>
                  </a:lnTo>
                  <a:lnTo>
                    <a:pt x="1" y="387"/>
                  </a:lnTo>
                  <a:lnTo>
                    <a:pt x="19" y="461"/>
                  </a:lnTo>
                  <a:lnTo>
                    <a:pt x="38" y="516"/>
                  </a:lnTo>
                  <a:lnTo>
                    <a:pt x="130" y="682"/>
                  </a:lnTo>
                  <a:lnTo>
                    <a:pt x="259" y="848"/>
                  </a:lnTo>
                  <a:lnTo>
                    <a:pt x="406" y="1069"/>
                  </a:lnTo>
                  <a:lnTo>
                    <a:pt x="572" y="867"/>
                  </a:lnTo>
                  <a:lnTo>
                    <a:pt x="720" y="701"/>
                  </a:lnTo>
                  <a:lnTo>
                    <a:pt x="830" y="572"/>
                  </a:lnTo>
                  <a:lnTo>
                    <a:pt x="849" y="516"/>
                  </a:lnTo>
                  <a:lnTo>
                    <a:pt x="849" y="461"/>
                  </a:lnTo>
                  <a:lnTo>
                    <a:pt x="830" y="387"/>
                  </a:lnTo>
                  <a:lnTo>
                    <a:pt x="794" y="313"/>
                  </a:lnTo>
                  <a:lnTo>
                    <a:pt x="701" y="184"/>
                  </a:lnTo>
                  <a:lnTo>
                    <a:pt x="572" y="74"/>
                  </a:lnTo>
                  <a:lnTo>
                    <a:pt x="499" y="37"/>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3" name="Google Shape;5323;p21"/>
            <p:cNvSpPr/>
            <p:nvPr/>
          </p:nvSpPr>
          <p:spPr>
            <a:xfrm>
              <a:off x="4635325" y="801400"/>
              <a:ext cx="20300" cy="26300"/>
            </a:xfrm>
            <a:custGeom>
              <a:avLst/>
              <a:gdLst/>
              <a:ahLst/>
              <a:cxnLst/>
              <a:rect l="l" t="t" r="r" b="b"/>
              <a:pathLst>
                <a:path w="812" h="1052" extrusionOk="0">
                  <a:moveTo>
                    <a:pt x="388" y="0"/>
                  </a:moveTo>
                  <a:lnTo>
                    <a:pt x="240" y="203"/>
                  </a:lnTo>
                  <a:lnTo>
                    <a:pt x="111" y="388"/>
                  </a:lnTo>
                  <a:lnTo>
                    <a:pt x="19" y="535"/>
                  </a:lnTo>
                  <a:lnTo>
                    <a:pt x="0" y="590"/>
                  </a:lnTo>
                  <a:lnTo>
                    <a:pt x="0" y="646"/>
                  </a:lnTo>
                  <a:lnTo>
                    <a:pt x="19" y="720"/>
                  </a:lnTo>
                  <a:lnTo>
                    <a:pt x="56" y="775"/>
                  </a:lnTo>
                  <a:lnTo>
                    <a:pt x="166" y="904"/>
                  </a:lnTo>
                  <a:lnTo>
                    <a:pt x="296" y="1015"/>
                  </a:lnTo>
                  <a:lnTo>
                    <a:pt x="369" y="1033"/>
                  </a:lnTo>
                  <a:lnTo>
                    <a:pt x="425" y="1051"/>
                  </a:lnTo>
                  <a:lnTo>
                    <a:pt x="480" y="1033"/>
                  </a:lnTo>
                  <a:lnTo>
                    <a:pt x="554" y="996"/>
                  </a:lnTo>
                  <a:lnTo>
                    <a:pt x="664" y="885"/>
                  </a:lnTo>
                  <a:lnTo>
                    <a:pt x="775" y="756"/>
                  </a:lnTo>
                  <a:lnTo>
                    <a:pt x="812" y="683"/>
                  </a:lnTo>
                  <a:lnTo>
                    <a:pt x="812" y="627"/>
                  </a:lnTo>
                  <a:lnTo>
                    <a:pt x="812" y="554"/>
                  </a:lnTo>
                  <a:lnTo>
                    <a:pt x="793" y="498"/>
                  </a:lnTo>
                  <a:lnTo>
                    <a:pt x="683" y="369"/>
                  </a:lnTo>
                  <a:lnTo>
                    <a:pt x="554" y="203"/>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4" name="Google Shape;5324;p21"/>
            <p:cNvSpPr/>
            <p:nvPr/>
          </p:nvSpPr>
          <p:spPr>
            <a:xfrm>
              <a:off x="4532075" y="455675"/>
              <a:ext cx="21225" cy="26775"/>
            </a:xfrm>
            <a:custGeom>
              <a:avLst/>
              <a:gdLst/>
              <a:ahLst/>
              <a:cxnLst/>
              <a:rect l="l" t="t" r="r" b="b"/>
              <a:pathLst>
                <a:path w="849" h="1071" extrusionOk="0">
                  <a:moveTo>
                    <a:pt x="461" y="1"/>
                  </a:moveTo>
                  <a:lnTo>
                    <a:pt x="295" y="204"/>
                  </a:lnTo>
                  <a:lnTo>
                    <a:pt x="148" y="351"/>
                  </a:lnTo>
                  <a:lnTo>
                    <a:pt x="37" y="499"/>
                  </a:lnTo>
                  <a:lnTo>
                    <a:pt x="19" y="554"/>
                  </a:lnTo>
                  <a:lnTo>
                    <a:pt x="0" y="609"/>
                  </a:lnTo>
                  <a:lnTo>
                    <a:pt x="19" y="665"/>
                  </a:lnTo>
                  <a:lnTo>
                    <a:pt x="56" y="738"/>
                  </a:lnTo>
                  <a:lnTo>
                    <a:pt x="166" y="886"/>
                  </a:lnTo>
                  <a:lnTo>
                    <a:pt x="277" y="996"/>
                  </a:lnTo>
                  <a:lnTo>
                    <a:pt x="351" y="1052"/>
                  </a:lnTo>
                  <a:lnTo>
                    <a:pt x="424" y="1070"/>
                  </a:lnTo>
                  <a:lnTo>
                    <a:pt x="461" y="1070"/>
                  </a:lnTo>
                  <a:lnTo>
                    <a:pt x="535" y="1052"/>
                  </a:lnTo>
                  <a:lnTo>
                    <a:pt x="664" y="960"/>
                  </a:lnTo>
                  <a:lnTo>
                    <a:pt x="793" y="831"/>
                  </a:lnTo>
                  <a:lnTo>
                    <a:pt x="830" y="757"/>
                  </a:lnTo>
                  <a:lnTo>
                    <a:pt x="849" y="701"/>
                  </a:lnTo>
                  <a:lnTo>
                    <a:pt x="849" y="628"/>
                  </a:lnTo>
                  <a:lnTo>
                    <a:pt x="830" y="554"/>
                  </a:lnTo>
                  <a:lnTo>
                    <a:pt x="738" y="406"/>
                  </a:lnTo>
                  <a:lnTo>
                    <a:pt x="609" y="222"/>
                  </a:lnTo>
                  <a:lnTo>
                    <a:pt x="4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5" name="Google Shape;5325;p21"/>
            <p:cNvSpPr/>
            <p:nvPr/>
          </p:nvSpPr>
          <p:spPr>
            <a:xfrm>
              <a:off x="5604700" y="1800300"/>
              <a:ext cx="27225" cy="20300"/>
            </a:xfrm>
            <a:custGeom>
              <a:avLst/>
              <a:gdLst/>
              <a:ahLst/>
              <a:cxnLst/>
              <a:rect l="l" t="t" r="r" b="b"/>
              <a:pathLst>
                <a:path w="1089" h="812" extrusionOk="0">
                  <a:moveTo>
                    <a:pt x="462" y="0"/>
                  </a:moveTo>
                  <a:lnTo>
                    <a:pt x="407" y="18"/>
                  </a:lnTo>
                  <a:lnTo>
                    <a:pt x="351" y="37"/>
                  </a:lnTo>
                  <a:lnTo>
                    <a:pt x="222" y="148"/>
                  </a:lnTo>
                  <a:lnTo>
                    <a:pt x="112" y="277"/>
                  </a:lnTo>
                  <a:lnTo>
                    <a:pt x="1" y="387"/>
                  </a:lnTo>
                  <a:lnTo>
                    <a:pt x="112" y="516"/>
                  </a:lnTo>
                  <a:lnTo>
                    <a:pt x="222" y="645"/>
                  </a:lnTo>
                  <a:lnTo>
                    <a:pt x="314" y="756"/>
                  </a:lnTo>
                  <a:lnTo>
                    <a:pt x="370" y="793"/>
                  </a:lnTo>
                  <a:lnTo>
                    <a:pt x="443" y="811"/>
                  </a:lnTo>
                  <a:lnTo>
                    <a:pt x="499" y="811"/>
                  </a:lnTo>
                  <a:lnTo>
                    <a:pt x="554" y="793"/>
                  </a:lnTo>
                  <a:lnTo>
                    <a:pt x="702" y="701"/>
                  </a:lnTo>
                  <a:lnTo>
                    <a:pt x="867" y="572"/>
                  </a:lnTo>
                  <a:lnTo>
                    <a:pt x="1089" y="424"/>
                  </a:lnTo>
                  <a:lnTo>
                    <a:pt x="886" y="258"/>
                  </a:lnTo>
                  <a:lnTo>
                    <a:pt x="720"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6" name="Google Shape;5326;p21"/>
            <p:cNvSpPr/>
            <p:nvPr/>
          </p:nvSpPr>
          <p:spPr>
            <a:xfrm>
              <a:off x="4582325" y="635000"/>
              <a:ext cx="28600" cy="22150"/>
            </a:xfrm>
            <a:custGeom>
              <a:avLst/>
              <a:gdLst/>
              <a:ahLst/>
              <a:cxnLst/>
              <a:rect l="l" t="t" r="r" b="b"/>
              <a:pathLst>
                <a:path w="1144" h="886" extrusionOk="0">
                  <a:moveTo>
                    <a:pt x="480" y="0"/>
                  </a:moveTo>
                  <a:lnTo>
                    <a:pt x="406" y="19"/>
                  </a:lnTo>
                  <a:lnTo>
                    <a:pt x="350" y="56"/>
                  </a:lnTo>
                  <a:lnTo>
                    <a:pt x="240" y="166"/>
                  </a:lnTo>
                  <a:lnTo>
                    <a:pt x="129" y="314"/>
                  </a:lnTo>
                  <a:lnTo>
                    <a:pt x="0" y="443"/>
                  </a:lnTo>
                  <a:lnTo>
                    <a:pt x="129" y="572"/>
                  </a:lnTo>
                  <a:lnTo>
                    <a:pt x="258" y="701"/>
                  </a:lnTo>
                  <a:lnTo>
                    <a:pt x="387" y="812"/>
                  </a:lnTo>
                  <a:lnTo>
                    <a:pt x="443" y="867"/>
                  </a:lnTo>
                  <a:lnTo>
                    <a:pt x="516" y="885"/>
                  </a:lnTo>
                  <a:lnTo>
                    <a:pt x="572" y="885"/>
                  </a:lnTo>
                  <a:lnTo>
                    <a:pt x="627" y="848"/>
                  </a:lnTo>
                  <a:lnTo>
                    <a:pt x="775" y="738"/>
                  </a:lnTo>
                  <a:lnTo>
                    <a:pt x="940" y="590"/>
                  </a:lnTo>
                  <a:lnTo>
                    <a:pt x="1143" y="406"/>
                  </a:lnTo>
                  <a:lnTo>
                    <a:pt x="940" y="258"/>
                  </a:lnTo>
                  <a:lnTo>
                    <a:pt x="756" y="129"/>
                  </a:lnTo>
                  <a:lnTo>
                    <a:pt x="609" y="37"/>
                  </a:lnTo>
                  <a:lnTo>
                    <a:pt x="535" y="19"/>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7" name="Google Shape;5327;p21"/>
            <p:cNvSpPr/>
            <p:nvPr/>
          </p:nvSpPr>
          <p:spPr>
            <a:xfrm>
              <a:off x="5092125" y="1463800"/>
              <a:ext cx="19850" cy="25375"/>
            </a:xfrm>
            <a:custGeom>
              <a:avLst/>
              <a:gdLst/>
              <a:ahLst/>
              <a:cxnLst/>
              <a:rect l="l" t="t" r="r" b="b"/>
              <a:pathLst>
                <a:path w="794" h="1015" extrusionOk="0">
                  <a:moveTo>
                    <a:pt x="425" y="0"/>
                  </a:moveTo>
                  <a:lnTo>
                    <a:pt x="369" y="19"/>
                  </a:lnTo>
                  <a:lnTo>
                    <a:pt x="296" y="55"/>
                  </a:lnTo>
                  <a:lnTo>
                    <a:pt x="167" y="148"/>
                  </a:lnTo>
                  <a:lnTo>
                    <a:pt x="56" y="277"/>
                  </a:lnTo>
                  <a:lnTo>
                    <a:pt x="19" y="332"/>
                  </a:lnTo>
                  <a:lnTo>
                    <a:pt x="1" y="387"/>
                  </a:lnTo>
                  <a:lnTo>
                    <a:pt x="1" y="443"/>
                  </a:lnTo>
                  <a:lnTo>
                    <a:pt x="38" y="516"/>
                  </a:lnTo>
                  <a:lnTo>
                    <a:pt x="130" y="645"/>
                  </a:lnTo>
                  <a:lnTo>
                    <a:pt x="259" y="811"/>
                  </a:lnTo>
                  <a:lnTo>
                    <a:pt x="406" y="1014"/>
                  </a:lnTo>
                  <a:lnTo>
                    <a:pt x="554" y="811"/>
                  </a:lnTo>
                  <a:lnTo>
                    <a:pt x="683" y="645"/>
                  </a:lnTo>
                  <a:lnTo>
                    <a:pt x="775" y="498"/>
                  </a:lnTo>
                  <a:lnTo>
                    <a:pt x="794" y="443"/>
                  </a:lnTo>
                  <a:lnTo>
                    <a:pt x="794" y="369"/>
                  </a:lnTo>
                  <a:lnTo>
                    <a:pt x="794" y="314"/>
                  </a:lnTo>
                  <a:lnTo>
                    <a:pt x="757" y="258"/>
                  </a:lnTo>
                  <a:lnTo>
                    <a:pt x="646" y="129"/>
                  </a:lnTo>
                  <a:lnTo>
                    <a:pt x="535" y="37"/>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8" name="Google Shape;5328;p21"/>
            <p:cNvSpPr/>
            <p:nvPr/>
          </p:nvSpPr>
          <p:spPr>
            <a:xfrm>
              <a:off x="4885625" y="1258200"/>
              <a:ext cx="16625" cy="21700"/>
            </a:xfrm>
            <a:custGeom>
              <a:avLst/>
              <a:gdLst/>
              <a:ahLst/>
              <a:cxnLst/>
              <a:rect l="l" t="t" r="r" b="b"/>
              <a:pathLst>
                <a:path w="665" h="868" extrusionOk="0">
                  <a:moveTo>
                    <a:pt x="295" y="1"/>
                  </a:moveTo>
                  <a:lnTo>
                    <a:pt x="185" y="185"/>
                  </a:lnTo>
                  <a:lnTo>
                    <a:pt x="74" y="314"/>
                  </a:lnTo>
                  <a:lnTo>
                    <a:pt x="0" y="443"/>
                  </a:lnTo>
                  <a:lnTo>
                    <a:pt x="0" y="499"/>
                  </a:lnTo>
                  <a:lnTo>
                    <a:pt x="0" y="535"/>
                  </a:lnTo>
                  <a:lnTo>
                    <a:pt x="19" y="591"/>
                  </a:lnTo>
                  <a:lnTo>
                    <a:pt x="37" y="628"/>
                  </a:lnTo>
                  <a:lnTo>
                    <a:pt x="129" y="720"/>
                  </a:lnTo>
                  <a:lnTo>
                    <a:pt x="351" y="867"/>
                  </a:lnTo>
                  <a:lnTo>
                    <a:pt x="554" y="683"/>
                  </a:lnTo>
                  <a:lnTo>
                    <a:pt x="627" y="591"/>
                  </a:lnTo>
                  <a:lnTo>
                    <a:pt x="646" y="535"/>
                  </a:lnTo>
                  <a:lnTo>
                    <a:pt x="664" y="480"/>
                  </a:lnTo>
                  <a:lnTo>
                    <a:pt x="646" y="443"/>
                  </a:lnTo>
                  <a:lnTo>
                    <a:pt x="627" y="388"/>
                  </a:lnTo>
                  <a:lnTo>
                    <a:pt x="554" y="277"/>
                  </a:lnTo>
                  <a:lnTo>
                    <a:pt x="424" y="148"/>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9" name="Google Shape;5329;p21"/>
            <p:cNvSpPr/>
            <p:nvPr/>
          </p:nvSpPr>
          <p:spPr>
            <a:xfrm>
              <a:off x="4754250" y="1072900"/>
              <a:ext cx="16150" cy="20775"/>
            </a:xfrm>
            <a:custGeom>
              <a:avLst/>
              <a:gdLst/>
              <a:ahLst/>
              <a:cxnLst/>
              <a:rect l="l" t="t" r="r" b="b"/>
              <a:pathLst>
                <a:path w="646" h="831" extrusionOk="0">
                  <a:moveTo>
                    <a:pt x="332" y="1"/>
                  </a:moveTo>
                  <a:lnTo>
                    <a:pt x="203" y="167"/>
                  </a:lnTo>
                  <a:lnTo>
                    <a:pt x="111" y="314"/>
                  </a:lnTo>
                  <a:lnTo>
                    <a:pt x="37" y="425"/>
                  </a:lnTo>
                  <a:lnTo>
                    <a:pt x="19" y="480"/>
                  </a:lnTo>
                  <a:lnTo>
                    <a:pt x="1" y="517"/>
                  </a:lnTo>
                  <a:lnTo>
                    <a:pt x="19" y="572"/>
                  </a:lnTo>
                  <a:lnTo>
                    <a:pt x="37" y="627"/>
                  </a:lnTo>
                  <a:lnTo>
                    <a:pt x="130" y="720"/>
                  </a:lnTo>
                  <a:lnTo>
                    <a:pt x="222" y="812"/>
                  </a:lnTo>
                  <a:lnTo>
                    <a:pt x="259" y="830"/>
                  </a:lnTo>
                  <a:lnTo>
                    <a:pt x="296" y="830"/>
                  </a:lnTo>
                  <a:lnTo>
                    <a:pt x="406" y="793"/>
                  </a:lnTo>
                  <a:lnTo>
                    <a:pt x="517" y="701"/>
                  </a:lnTo>
                  <a:lnTo>
                    <a:pt x="609" y="609"/>
                  </a:lnTo>
                  <a:lnTo>
                    <a:pt x="646" y="572"/>
                  </a:lnTo>
                  <a:lnTo>
                    <a:pt x="646" y="517"/>
                  </a:lnTo>
                  <a:lnTo>
                    <a:pt x="646" y="462"/>
                  </a:lnTo>
                  <a:lnTo>
                    <a:pt x="627" y="425"/>
                  </a:lnTo>
                  <a:lnTo>
                    <a:pt x="554" y="314"/>
                  </a:lnTo>
                  <a:lnTo>
                    <a:pt x="443" y="167"/>
                  </a:lnTo>
                  <a:lnTo>
                    <a:pt x="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0" name="Google Shape;5330;p21"/>
            <p:cNvSpPr/>
            <p:nvPr/>
          </p:nvSpPr>
          <p:spPr>
            <a:xfrm>
              <a:off x="5530950" y="1788300"/>
              <a:ext cx="20325" cy="15700"/>
            </a:xfrm>
            <a:custGeom>
              <a:avLst/>
              <a:gdLst/>
              <a:ahLst/>
              <a:cxnLst/>
              <a:rect l="l" t="t" r="r" b="b"/>
              <a:pathLst>
                <a:path w="813" h="628" extrusionOk="0">
                  <a:moveTo>
                    <a:pt x="240" y="1"/>
                  </a:moveTo>
                  <a:lnTo>
                    <a:pt x="185" y="38"/>
                  </a:lnTo>
                  <a:lnTo>
                    <a:pt x="93" y="130"/>
                  </a:lnTo>
                  <a:lnTo>
                    <a:pt x="19" y="222"/>
                  </a:lnTo>
                  <a:lnTo>
                    <a:pt x="1" y="277"/>
                  </a:lnTo>
                  <a:lnTo>
                    <a:pt x="1" y="314"/>
                  </a:lnTo>
                  <a:lnTo>
                    <a:pt x="38" y="406"/>
                  </a:lnTo>
                  <a:lnTo>
                    <a:pt x="130" y="517"/>
                  </a:lnTo>
                  <a:lnTo>
                    <a:pt x="222" y="591"/>
                  </a:lnTo>
                  <a:lnTo>
                    <a:pt x="277" y="628"/>
                  </a:lnTo>
                  <a:lnTo>
                    <a:pt x="370" y="628"/>
                  </a:lnTo>
                  <a:lnTo>
                    <a:pt x="425" y="609"/>
                  </a:lnTo>
                  <a:lnTo>
                    <a:pt x="536" y="535"/>
                  </a:lnTo>
                  <a:lnTo>
                    <a:pt x="665" y="406"/>
                  </a:lnTo>
                  <a:lnTo>
                    <a:pt x="812" y="277"/>
                  </a:lnTo>
                  <a:lnTo>
                    <a:pt x="646" y="167"/>
                  </a:lnTo>
                  <a:lnTo>
                    <a:pt x="499" y="74"/>
                  </a:lnTo>
                  <a:lnTo>
                    <a:pt x="388" y="19"/>
                  </a:lnTo>
                  <a:lnTo>
                    <a:pt x="3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1" name="Google Shape;5331;p21"/>
            <p:cNvSpPr/>
            <p:nvPr/>
          </p:nvSpPr>
          <p:spPr>
            <a:xfrm>
              <a:off x="4483200" y="289750"/>
              <a:ext cx="16175" cy="20750"/>
            </a:xfrm>
            <a:custGeom>
              <a:avLst/>
              <a:gdLst/>
              <a:ahLst/>
              <a:cxnLst/>
              <a:rect l="l" t="t" r="r" b="b"/>
              <a:pathLst>
                <a:path w="647" h="830" extrusionOk="0">
                  <a:moveTo>
                    <a:pt x="370" y="0"/>
                  </a:moveTo>
                  <a:lnTo>
                    <a:pt x="259" y="37"/>
                  </a:lnTo>
                  <a:lnTo>
                    <a:pt x="148" y="111"/>
                  </a:lnTo>
                  <a:lnTo>
                    <a:pt x="56" y="203"/>
                  </a:lnTo>
                  <a:lnTo>
                    <a:pt x="19" y="258"/>
                  </a:lnTo>
                  <a:lnTo>
                    <a:pt x="1" y="295"/>
                  </a:lnTo>
                  <a:lnTo>
                    <a:pt x="1" y="350"/>
                  </a:lnTo>
                  <a:lnTo>
                    <a:pt x="19" y="406"/>
                  </a:lnTo>
                  <a:lnTo>
                    <a:pt x="93" y="516"/>
                  </a:lnTo>
                  <a:lnTo>
                    <a:pt x="185" y="664"/>
                  </a:lnTo>
                  <a:lnTo>
                    <a:pt x="296" y="830"/>
                  </a:lnTo>
                  <a:lnTo>
                    <a:pt x="425" y="664"/>
                  </a:lnTo>
                  <a:lnTo>
                    <a:pt x="536" y="535"/>
                  </a:lnTo>
                  <a:lnTo>
                    <a:pt x="628" y="424"/>
                  </a:lnTo>
                  <a:lnTo>
                    <a:pt x="646" y="387"/>
                  </a:lnTo>
                  <a:lnTo>
                    <a:pt x="646" y="332"/>
                  </a:lnTo>
                  <a:lnTo>
                    <a:pt x="646" y="277"/>
                  </a:lnTo>
                  <a:lnTo>
                    <a:pt x="628" y="240"/>
                  </a:lnTo>
                  <a:lnTo>
                    <a:pt x="554" y="129"/>
                  </a:lnTo>
                  <a:lnTo>
                    <a:pt x="462" y="37"/>
                  </a:lnTo>
                  <a:lnTo>
                    <a:pt x="407" y="19"/>
                  </a:lnTo>
                  <a:lnTo>
                    <a:pt x="3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2" name="Google Shape;5332;p21"/>
            <p:cNvSpPr/>
            <p:nvPr/>
          </p:nvSpPr>
          <p:spPr>
            <a:xfrm>
              <a:off x="4819250" y="1167400"/>
              <a:ext cx="17525" cy="22150"/>
            </a:xfrm>
            <a:custGeom>
              <a:avLst/>
              <a:gdLst/>
              <a:ahLst/>
              <a:cxnLst/>
              <a:rect l="l" t="t" r="r" b="b"/>
              <a:pathLst>
                <a:path w="701" h="886" extrusionOk="0">
                  <a:moveTo>
                    <a:pt x="388" y="0"/>
                  </a:moveTo>
                  <a:lnTo>
                    <a:pt x="166" y="185"/>
                  </a:lnTo>
                  <a:lnTo>
                    <a:pt x="56" y="295"/>
                  </a:lnTo>
                  <a:lnTo>
                    <a:pt x="37" y="332"/>
                  </a:lnTo>
                  <a:lnTo>
                    <a:pt x="0" y="388"/>
                  </a:lnTo>
                  <a:lnTo>
                    <a:pt x="0" y="443"/>
                  </a:lnTo>
                  <a:lnTo>
                    <a:pt x="19" y="480"/>
                  </a:lnTo>
                  <a:lnTo>
                    <a:pt x="93" y="590"/>
                  </a:lnTo>
                  <a:lnTo>
                    <a:pt x="203" y="738"/>
                  </a:lnTo>
                  <a:lnTo>
                    <a:pt x="332" y="885"/>
                  </a:lnTo>
                  <a:lnTo>
                    <a:pt x="461" y="738"/>
                  </a:lnTo>
                  <a:lnTo>
                    <a:pt x="590" y="627"/>
                  </a:lnTo>
                  <a:lnTo>
                    <a:pt x="683" y="517"/>
                  </a:lnTo>
                  <a:lnTo>
                    <a:pt x="701" y="480"/>
                  </a:lnTo>
                  <a:lnTo>
                    <a:pt x="701" y="443"/>
                  </a:lnTo>
                  <a:lnTo>
                    <a:pt x="683" y="369"/>
                  </a:lnTo>
                  <a:lnTo>
                    <a:pt x="664" y="314"/>
                  </a:lnTo>
                  <a:lnTo>
                    <a:pt x="572" y="222"/>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3" name="Google Shape;5333;p21"/>
            <p:cNvSpPr/>
            <p:nvPr/>
          </p:nvSpPr>
          <p:spPr>
            <a:xfrm>
              <a:off x="6150025" y="1979600"/>
              <a:ext cx="19375" cy="15700"/>
            </a:xfrm>
            <a:custGeom>
              <a:avLst/>
              <a:gdLst/>
              <a:ahLst/>
              <a:cxnLst/>
              <a:rect l="l" t="t" r="r" b="b"/>
              <a:pathLst>
                <a:path w="775" h="628" extrusionOk="0">
                  <a:moveTo>
                    <a:pt x="314" y="0"/>
                  </a:moveTo>
                  <a:lnTo>
                    <a:pt x="277" y="19"/>
                  </a:lnTo>
                  <a:lnTo>
                    <a:pt x="185" y="93"/>
                  </a:lnTo>
                  <a:lnTo>
                    <a:pt x="0" y="259"/>
                  </a:lnTo>
                  <a:lnTo>
                    <a:pt x="148" y="480"/>
                  </a:lnTo>
                  <a:lnTo>
                    <a:pt x="221" y="572"/>
                  </a:lnTo>
                  <a:lnTo>
                    <a:pt x="277" y="590"/>
                  </a:lnTo>
                  <a:lnTo>
                    <a:pt x="314" y="627"/>
                  </a:lnTo>
                  <a:lnTo>
                    <a:pt x="351" y="627"/>
                  </a:lnTo>
                  <a:lnTo>
                    <a:pt x="406" y="609"/>
                  </a:lnTo>
                  <a:lnTo>
                    <a:pt x="498" y="554"/>
                  </a:lnTo>
                  <a:lnTo>
                    <a:pt x="627" y="461"/>
                  </a:lnTo>
                  <a:lnTo>
                    <a:pt x="775" y="351"/>
                  </a:lnTo>
                  <a:lnTo>
                    <a:pt x="646" y="222"/>
                  </a:lnTo>
                  <a:lnTo>
                    <a:pt x="535" y="111"/>
                  </a:lnTo>
                  <a:lnTo>
                    <a:pt x="443" y="37"/>
                  </a:lnTo>
                  <a:lnTo>
                    <a:pt x="4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4" name="Google Shape;5334;p21"/>
            <p:cNvSpPr/>
            <p:nvPr/>
          </p:nvSpPr>
          <p:spPr>
            <a:xfrm>
              <a:off x="5993300" y="1947325"/>
              <a:ext cx="15700" cy="19850"/>
            </a:xfrm>
            <a:custGeom>
              <a:avLst/>
              <a:gdLst/>
              <a:ahLst/>
              <a:cxnLst/>
              <a:rect l="l" t="t" r="r" b="b"/>
              <a:pathLst>
                <a:path w="628" h="794" extrusionOk="0">
                  <a:moveTo>
                    <a:pt x="295" y="1"/>
                  </a:moveTo>
                  <a:lnTo>
                    <a:pt x="185" y="148"/>
                  </a:lnTo>
                  <a:lnTo>
                    <a:pt x="92" y="259"/>
                  </a:lnTo>
                  <a:lnTo>
                    <a:pt x="19" y="370"/>
                  </a:lnTo>
                  <a:lnTo>
                    <a:pt x="0" y="406"/>
                  </a:lnTo>
                  <a:lnTo>
                    <a:pt x="0" y="462"/>
                  </a:lnTo>
                  <a:lnTo>
                    <a:pt x="19" y="499"/>
                  </a:lnTo>
                  <a:lnTo>
                    <a:pt x="37" y="536"/>
                  </a:lnTo>
                  <a:lnTo>
                    <a:pt x="111" y="628"/>
                  </a:lnTo>
                  <a:lnTo>
                    <a:pt x="295" y="794"/>
                  </a:lnTo>
                  <a:lnTo>
                    <a:pt x="498" y="628"/>
                  </a:lnTo>
                  <a:lnTo>
                    <a:pt x="572" y="536"/>
                  </a:lnTo>
                  <a:lnTo>
                    <a:pt x="609" y="480"/>
                  </a:lnTo>
                  <a:lnTo>
                    <a:pt x="627" y="425"/>
                  </a:lnTo>
                  <a:lnTo>
                    <a:pt x="627" y="388"/>
                  </a:lnTo>
                  <a:lnTo>
                    <a:pt x="609" y="351"/>
                  </a:lnTo>
                  <a:lnTo>
                    <a:pt x="535" y="259"/>
                  </a:lnTo>
                  <a:lnTo>
                    <a:pt x="424" y="130"/>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5" name="Google Shape;5335;p21"/>
            <p:cNvSpPr/>
            <p:nvPr/>
          </p:nvSpPr>
          <p:spPr>
            <a:xfrm>
              <a:off x="6072575" y="1965300"/>
              <a:ext cx="19850" cy="15700"/>
            </a:xfrm>
            <a:custGeom>
              <a:avLst/>
              <a:gdLst/>
              <a:ahLst/>
              <a:cxnLst/>
              <a:rect l="l" t="t" r="r" b="b"/>
              <a:pathLst>
                <a:path w="794" h="628" extrusionOk="0">
                  <a:moveTo>
                    <a:pt x="333" y="1"/>
                  </a:moveTo>
                  <a:lnTo>
                    <a:pt x="296" y="19"/>
                  </a:lnTo>
                  <a:lnTo>
                    <a:pt x="259" y="38"/>
                  </a:lnTo>
                  <a:lnTo>
                    <a:pt x="167" y="112"/>
                  </a:lnTo>
                  <a:lnTo>
                    <a:pt x="1" y="296"/>
                  </a:lnTo>
                  <a:lnTo>
                    <a:pt x="185" y="499"/>
                  </a:lnTo>
                  <a:lnTo>
                    <a:pt x="277" y="572"/>
                  </a:lnTo>
                  <a:lnTo>
                    <a:pt x="314" y="609"/>
                  </a:lnTo>
                  <a:lnTo>
                    <a:pt x="369" y="628"/>
                  </a:lnTo>
                  <a:lnTo>
                    <a:pt x="406" y="628"/>
                  </a:lnTo>
                  <a:lnTo>
                    <a:pt x="443" y="609"/>
                  </a:lnTo>
                  <a:lnTo>
                    <a:pt x="554" y="517"/>
                  </a:lnTo>
                  <a:lnTo>
                    <a:pt x="664" y="407"/>
                  </a:lnTo>
                  <a:lnTo>
                    <a:pt x="793" y="296"/>
                  </a:lnTo>
                  <a:lnTo>
                    <a:pt x="646" y="185"/>
                  </a:lnTo>
                  <a:lnTo>
                    <a:pt x="535" y="93"/>
                  </a:lnTo>
                  <a:lnTo>
                    <a:pt x="425" y="19"/>
                  </a:lnTo>
                  <a:lnTo>
                    <a:pt x="3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336" name="Google Shape;5336;p21"/>
          <p:cNvGrpSpPr/>
          <p:nvPr/>
        </p:nvGrpSpPr>
        <p:grpSpPr>
          <a:xfrm>
            <a:off x="6034000" y="5147101"/>
            <a:ext cx="3535773" cy="2955372"/>
            <a:chOff x="8778750" y="1654938"/>
            <a:chExt cx="2651830" cy="2216529"/>
          </a:xfrm>
        </p:grpSpPr>
        <p:sp>
          <p:nvSpPr>
            <p:cNvPr id="5337" name="Google Shape;5337;p21"/>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8" name="Google Shape;5338;p21"/>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9" name="Google Shape;5339;p21"/>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0" name="Google Shape;5340;p21"/>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1" name="Google Shape;5341;p21"/>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2" name="Google Shape;5342;p21"/>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3" name="Google Shape;5343;p21"/>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4" name="Google Shape;5344;p21"/>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5" name="Google Shape;5345;p21"/>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346" name="Google Shape;5346;p21"/>
          <p:cNvGrpSpPr/>
          <p:nvPr/>
        </p:nvGrpSpPr>
        <p:grpSpPr>
          <a:xfrm>
            <a:off x="-760500" y="-1291799"/>
            <a:ext cx="3535773" cy="2955372"/>
            <a:chOff x="8778750" y="1654938"/>
            <a:chExt cx="2651830" cy="2216529"/>
          </a:xfrm>
        </p:grpSpPr>
        <p:sp>
          <p:nvSpPr>
            <p:cNvPr id="5347" name="Google Shape;5347;p21"/>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8" name="Google Shape;5348;p21"/>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9" name="Google Shape;5349;p21"/>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0" name="Google Shape;5350;p21"/>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1" name="Google Shape;5351;p21"/>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2" name="Google Shape;5352;p21"/>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3" name="Google Shape;5353;p21"/>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4" name="Google Shape;5354;p21"/>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5" name="Google Shape;5355;p21"/>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715243551"/>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spTree>
      <p:nvGrpSpPr>
        <p:cNvPr id="1" name="Shape 6625"/>
        <p:cNvGrpSpPr/>
        <p:nvPr/>
      </p:nvGrpSpPr>
      <p:grpSpPr>
        <a:xfrm>
          <a:off x="0" y="0"/>
          <a:ext cx="0" cy="0"/>
          <a:chOff x="0" y="0"/>
          <a:chExt cx="0" cy="0"/>
        </a:xfrm>
      </p:grpSpPr>
      <p:sp>
        <p:nvSpPr>
          <p:cNvPr id="6626" name="Google Shape;6626;p27"/>
          <p:cNvSpPr txBox="1">
            <a:spLocks noGrp="1"/>
          </p:cNvSpPr>
          <p:nvPr>
            <p:ph type="title"/>
          </p:nvPr>
        </p:nvSpPr>
        <p:spPr>
          <a:xfrm>
            <a:off x="3043640" y="1682111"/>
            <a:ext cx="26480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067" b="0">
                <a:solidFill>
                  <a:schemeClr val="lt1"/>
                </a:solidFill>
                <a:latin typeface="#9Slide07 SVNBango" panose="02000000000000000000" pitchFamily="2" charset="0"/>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6627" name="Google Shape;6627;p27"/>
          <p:cNvSpPr txBox="1">
            <a:spLocks noGrp="1"/>
          </p:cNvSpPr>
          <p:nvPr>
            <p:ph type="subTitle" idx="1"/>
          </p:nvPr>
        </p:nvSpPr>
        <p:spPr>
          <a:xfrm>
            <a:off x="3043640" y="2172044"/>
            <a:ext cx="2648000" cy="731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atin typeface="#9Slide03 Quicksand" panose="00000500000000000000" pitchFamily="2" charset="0"/>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6628" name="Google Shape;6628;p27"/>
          <p:cNvSpPr txBox="1">
            <a:spLocks noGrp="1"/>
          </p:cNvSpPr>
          <p:nvPr>
            <p:ph type="title" idx="2"/>
          </p:nvPr>
        </p:nvSpPr>
        <p:spPr>
          <a:xfrm>
            <a:off x="8123993" y="1682111"/>
            <a:ext cx="26480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067" b="0">
                <a:solidFill>
                  <a:schemeClr val="lt1"/>
                </a:solidFill>
                <a:latin typeface="#9Slide07 SVNBango" panose="02000000000000000000" pitchFamily="2" charset="0"/>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6629" name="Google Shape;6629;p27"/>
          <p:cNvSpPr txBox="1">
            <a:spLocks noGrp="1"/>
          </p:cNvSpPr>
          <p:nvPr>
            <p:ph type="subTitle" idx="3"/>
          </p:nvPr>
        </p:nvSpPr>
        <p:spPr>
          <a:xfrm>
            <a:off x="8123993" y="2172044"/>
            <a:ext cx="2648000" cy="731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atin typeface="#9Slide03 Quicksand" panose="00000500000000000000" pitchFamily="2" charset="0"/>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6630" name="Google Shape;6630;p27"/>
          <p:cNvSpPr txBox="1">
            <a:spLocks noGrp="1"/>
          </p:cNvSpPr>
          <p:nvPr>
            <p:ph type="title" idx="4"/>
          </p:nvPr>
        </p:nvSpPr>
        <p:spPr>
          <a:xfrm>
            <a:off x="3043640" y="3244781"/>
            <a:ext cx="26480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067" b="0">
                <a:solidFill>
                  <a:schemeClr val="lt1"/>
                </a:solidFill>
                <a:latin typeface="#9Slide07 SVNBango" panose="02000000000000000000" pitchFamily="2" charset="0"/>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6631" name="Google Shape;6631;p27"/>
          <p:cNvSpPr txBox="1">
            <a:spLocks noGrp="1"/>
          </p:cNvSpPr>
          <p:nvPr>
            <p:ph type="subTitle" idx="5"/>
          </p:nvPr>
        </p:nvSpPr>
        <p:spPr>
          <a:xfrm>
            <a:off x="3043640" y="3734715"/>
            <a:ext cx="2648000" cy="731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atin typeface="#9Slide03 Quicksand" panose="00000500000000000000" pitchFamily="2" charset="0"/>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6632" name="Google Shape;6632;p27"/>
          <p:cNvSpPr txBox="1">
            <a:spLocks noGrp="1"/>
          </p:cNvSpPr>
          <p:nvPr>
            <p:ph type="title" idx="6"/>
          </p:nvPr>
        </p:nvSpPr>
        <p:spPr>
          <a:xfrm>
            <a:off x="8123993" y="3244781"/>
            <a:ext cx="26480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067" b="0">
                <a:solidFill>
                  <a:schemeClr val="lt1"/>
                </a:solidFill>
                <a:latin typeface="#9Slide07 SVNBango" panose="02000000000000000000" pitchFamily="2" charset="0"/>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6633" name="Google Shape;6633;p27"/>
          <p:cNvSpPr txBox="1">
            <a:spLocks noGrp="1"/>
          </p:cNvSpPr>
          <p:nvPr>
            <p:ph type="subTitle" idx="7"/>
          </p:nvPr>
        </p:nvSpPr>
        <p:spPr>
          <a:xfrm>
            <a:off x="8123993" y="3734715"/>
            <a:ext cx="2648000" cy="731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atin typeface="#9Slide03 Quicksand" panose="00000500000000000000" pitchFamily="2" charset="0"/>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6634" name="Google Shape;6634;p27"/>
          <p:cNvSpPr txBox="1">
            <a:spLocks noGrp="1"/>
          </p:cNvSpPr>
          <p:nvPr>
            <p:ph type="title" idx="8"/>
          </p:nvPr>
        </p:nvSpPr>
        <p:spPr>
          <a:xfrm>
            <a:off x="8123993" y="4799640"/>
            <a:ext cx="26480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067" b="0">
                <a:solidFill>
                  <a:schemeClr val="lt1"/>
                </a:solidFill>
                <a:latin typeface="#9Slide07 SVNBango" panose="02000000000000000000" pitchFamily="2" charset="0"/>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6635" name="Google Shape;6635;p27"/>
          <p:cNvSpPr txBox="1">
            <a:spLocks noGrp="1"/>
          </p:cNvSpPr>
          <p:nvPr>
            <p:ph type="subTitle" idx="9"/>
          </p:nvPr>
        </p:nvSpPr>
        <p:spPr>
          <a:xfrm>
            <a:off x="8123993" y="5289573"/>
            <a:ext cx="2648000" cy="731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atin typeface="#9Slide03 Quicksand" panose="00000500000000000000" pitchFamily="2" charset="0"/>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6636" name="Google Shape;6636;p27"/>
          <p:cNvSpPr txBox="1">
            <a:spLocks noGrp="1"/>
          </p:cNvSpPr>
          <p:nvPr>
            <p:ph type="title" idx="13"/>
          </p:nvPr>
        </p:nvSpPr>
        <p:spPr>
          <a:xfrm>
            <a:off x="3043640" y="4799640"/>
            <a:ext cx="26480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067" b="0">
                <a:solidFill>
                  <a:schemeClr val="lt1"/>
                </a:solidFill>
                <a:latin typeface="#9Slide07 SVNBango" panose="02000000000000000000" pitchFamily="2" charset="0"/>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6637" name="Google Shape;6637;p27"/>
          <p:cNvSpPr txBox="1">
            <a:spLocks noGrp="1"/>
          </p:cNvSpPr>
          <p:nvPr>
            <p:ph type="subTitle" idx="14"/>
          </p:nvPr>
        </p:nvSpPr>
        <p:spPr>
          <a:xfrm>
            <a:off x="3043640" y="5289573"/>
            <a:ext cx="2648000" cy="731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atin typeface="#9Slide03 Quicksand" panose="00000500000000000000" pitchFamily="2" charset="0"/>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6638" name="Google Shape;6638;p27"/>
          <p:cNvSpPr txBox="1">
            <a:spLocks noGrp="1"/>
          </p:cNvSpPr>
          <p:nvPr>
            <p:ph type="title" idx="15"/>
          </p:nvPr>
        </p:nvSpPr>
        <p:spPr>
          <a:xfrm>
            <a:off x="960000" y="719333"/>
            <a:ext cx="102720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2800"/>
              <a:buNone/>
              <a:defRPr>
                <a:latin typeface="#9Slide07 SVNBango" panose="02000000000000000000" pitchFamily="2" charset="0"/>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6639" name="Google Shape;6639;p27"/>
          <p:cNvSpPr/>
          <p:nvPr/>
        </p:nvSpPr>
        <p:spPr>
          <a:xfrm rot="5400000">
            <a:off x="9346799" y="1204401"/>
            <a:ext cx="4049604" cy="1640831"/>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40" name="Google Shape;6640;p27"/>
          <p:cNvSpPr/>
          <p:nvPr/>
        </p:nvSpPr>
        <p:spPr>
          <a:xfrm rot="-5400000" flipH="1">
            <a:off x="-1204401" y="1204401"/>
            <a:ext cx="4049604" cy="1640831"/>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641" name="Google Shape;6641;p27"/>
          <p:cNvGrpSpPr/>
          <p:nvPr/>
        </p:nvGrpSpPr>
        <p:grpSpPr>
          <a:xfrm>
            <a:off x="11018767" y="5748751"/>
            <a:ext cx="857367" cy="888767"/>
            <a:chOff x="3520625" y="2268725"/>
            <a:chExt cx="643025" cy="666575"/>
          </a:xfrm>
        </p:grpSpPr>
        <p:sp>
          <p:nvSpPr>
            <p:cNvPr id="6642" name="Google Shape;6642;p27"/>
            <p:cNvSpPr/>
            <p:nvPr/>
          </p:nvSpPr>
          <p:spPr>
            <a:xfrm>
              <a:off x="3666425" y="2591425"/>
              <a:ext cx="183950" cy="188650"/>
            </a:xfrm>
            <a:custGeom>
              <a:avLst/>
              <a:gdLst/>
              <a:ahLst/>
              <a:cxnLst/>
              <a:rect l="l" t="t" r="r" b="b"/>
              <a:pathLst>
                <a:path w="7358" h="7546" extrusionOk="0">
                  <a:moveTo>
                    <a:pt x="5175" y="0"/>
                  </a:moveTo>
                  <a:lnTo>
                    <a:pt x="4310" y="922"/>
                  </a:lnTo>
                  <a:lnTo>
                    <a:pt x="133" y="5344"/>
                  </a:lnTo>
                  <a:lnTo>
                    <a:pt x="57" y="5419"/>
                  </a:lnTo>
                  <a:lnTo>
                    <a:pt x="20" y="5494"/>
                  </a:lnTo>
                  <a:lnTo>
                    <a:pt x="1" y="5588"/>
                  </a:lnTo>
                  <a:lnTo>
                    <a:pt x="1" y="5683"/>
                  </a:lnTo>
                  <a:lnTo>
                    <a:pt x="1" y="5758"/>
                  </a:lnTo>
                  <a:lnTo>
                    <a:pt x="38" y="5852"/>
                  </a:lnTo>
                  <a:lnTo>
                    <a:pt x="76" y="5927"/>
                  </a:lnTo>
                  <a:lnTo>
                    <a:pt x="151" y="6002"/>
                  </a:lnTo>
                  <a:lnTo>
                    <a:pt x="1638" y="7414"/>
                  </a:lnTo>
                  <a:lnTo>
                    <a:pt x="1713" y="7470"/>
                  </a:lnTo>
                  <a:lnTo>
                    <a:pt x="1788" y="7508"/>
                  </a:lnTo>
                  <a:lnTo>
                    <a:pt x="1882" y="7545"/>
                  </a:lnTo>
                  <a:lnTo>
                    <a:pt x="1976" y="7545"/>
                  </a:lnTo>
                  <a:lnTo>
                    <a:pt x="2071" y="7526"/>
                  </a:lnTo>
                  <a:lnTo>
                    <a:pt x="2146" y="7508"/>
                  </a:lnTo>
                  <a:lnTo>
                    <a:pt x="2221" y="7451"/>
                  </a:lnTo>
                  <a:lnTo>
                    <a:pt x="2296" y="7395"/>
                  </a:lnTo>
                  <a:lnTo>
                    <a:pt x="5871" y="3613"/>
                  </a:lnTo>
                  <a:lnTo>
                    <a:pt x="7358" y="2051"/>
                  </a:lnTo>
                  <a:lnTo>
                    <a:pt x="517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3" name="Google Shape;6643;p27"/>
            <p:cNvSpPr/>
            <p:nvPr/>
          </p:nvSpPr>
          <p:spPr>
            <a:xfrm>
              <a:off x="3774150" y="2591425"/>
              <a:ext cx="76225" cy="90325"/>
            </a:xfrm>
            <a:custGeom>
              <a:avLst/>
              <a:gdLst/>
              <a:ahLst/>
              <a:cxnLst/>
              <a:rect l="l" t="t" r="r" b="b"/>
              <a:pathLst>
                <a:path w="3049" h="3613" extrusionOk="0">
                  <a:moveTo>
                    <a:pt x="866" y="0"/>
                  </a:moveTo>
                  <a:lnTo>
                    <a:pt x="1" y="922"/>
                  </a:lnTo>
                  <a:lnTo>
                    <a:pt x="95" y="1223"/>
                  </a:lnTo>
                  <a:lnTo>
                    <a:pt x="226" y="1562"/>
                  </a:lnTo>
                  <a:lnTo>
                    <a:pt x="377" y="1901"/>
                  </a:lnTo>
                  <a:lnTo>
                    <a:pt x="546" y="2239"/>
                  </a:lnTo>
                  <a:lnTo>
                    <a:pt x="753" y="2597"/>
                  </a:lnTo>
                  <a:lnTo>
                    <a:pt x="998" y="2935"/>
                  </a:lnTo>
                  <a:lnTo>
                    <a:pt x="1261" y="3293"/>
                  </a:lnTo>
                  <a:lnTo>
                    <a:pt x="1562" y="3613"/>
                  </a:lnTo>
                  <a:lnTo>
                    <a:pt x="3049" y="2051"/>
                  </a:lnTo>
                  <a:lnTo>
                    <a:pt x="866" y="0"/>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4" name="Google Shape;6644;p27"/>
            <p:cNvSpPr/>
            <p:nvPr/>
          </p:nvSpPr>
          <p:spPr>
            <a:xfrm>
              <a:off x="3520625" y="2743350"/>
              <a:ext cx="184875" cy="191950"/>
            </a:xfrm>
            <a:custGeom>
              <a:avLst/>
              <a:gdLst/>
              <a:ahLst/>
              <a:cxnLst/>
              <a:rect l="l" t="t" r="r" b="b"/>
              <a:pathLst>
                <a:path w="7395" h="7678" extrusionOk="0">
                  <a:moveTo>
                    <a:pt x="6040" y="1"/>
                  </a:moveTo>
                  <a:lnTo>
                    <a:pt x="207" y="6172"/>
                  </a:lnTo>
                  <a:lnTo>
                    <a:pt x="113" y="6285"/>
                  </a:lnTo>
                  <a:lnTo>
                    <a:pt x="56" y="6417"/>
                  </a:lnTo>
                  <a:lnTo>
                    <a:pt x="19" y="6567"/>
                  </a:lnTo>
                  <a:lnTo>
                    <a:pt x="0" y="6699"/>
                  </a:lnTo>
                  <a:lnTo>
                    <a:pt x="19" y="6831"/>
                  </a:lnTo>
                  <a:lnTo>
                    <a:pt x="75" y="6981"/>
                  </a:lnTo>
                  <a:lnTo>
                    <a:pt x="132" y="7094"/>
                  </a:lnTo>
                  <a:lnTo>
                    <a:pt x="245" y="7207"/>
                  </a:lnTo>
                  <a:lnTo>
                    <a:pt x="527" y="7489"/>
                  </a:lnTo>
                  <a:lnTo>
                    <a:pt x="640" y="7565"/>
                  </a:lnTo>
                  <a:lnTo>
                    <a:pt x="771" y="7640"/>
                  </a:lnTo>
                  <a:lnTo>
                    <a:pt x="903" y="7677"/>
                  </a:lnTo>
                  <a:lnTo>
                    <a:pt x="1054" y="7677"/>
                  </a:lnTo>
                  <a:lnTo>
                    <a:pt x="1185" y="7659"/>
                  </a:lnTo>
                  <a:lnTo>
                    <a:pt x="1317" y="7621"/>
                  </a:lnTo>
                  <a:lnTo>
                    <a:pt x="1449" y="7546"/>
                  </a:lnTo>
                  <a:lnTo>
                    <a:pt x="1562" y="7452"/>
                  </a:lnTo>
                  <a:lnTo>
                    <a:pt x="7395" y="1280"/>
                  </a:lnTo>
                  <a:lnTo>
                    <a:pt x="60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5" name="Google Shape;6645;p27"/>
            <p:cNvSpPr/>
            <p:nvPr/>
          </p:nvSpPr>
          <p:spPr>
            <a:xfrm>
              <a:off x="3742625" y="2268725"/>
              <a:ext cx="421025" cy="421025"/>
            </a:xfrm>
            <a:custGeom>
              <a:avLst/>
              <a:gdLst/>
              <a:ahLst/>
              <a:cxnLst/>
              <a:rect l="l" t="t" r="r" b="b"/>
              <a:pathLst>
                <a:path w="16841" h="16841" extrusionOk="0">
                  <a:moveTo>
                    <a:pt x="8600" y="1280"/>
                  </a:moveTo>
                  <a:lnTo>
                    <a:pt x="8938" y="1299"/>
                  </a:lnTo>
                  <a:lnTo>
                    <a:pt x="9296" y="1337"/>
                  </a:lnTo>
                  <a:lnTo>
                    <a:pt x="9635" y="1393"/>
                  </a:lnTo>
                  <a:lnTo>
                    <a:pt x="9973" y="1449"/>
                  </a:lnTo>
                  <a:lnTo>
                    <a:pt x="10293" y="1525"/>
                  </a:lnTo>
                  <a:lnTo>
                    <a:pt x="10632" y="1638"/>
                  </a:lnTo>
                  <a:lnTo>
                    <a:pt x="10952" y="1751"/>
                  </a:lnTo>
                  <a:lnTo>
                    <a:pt x="11272" y="1882"/>
                  </a:lnTo>
                  <a:lnTo>
                    <a:pt x="11591" y="2033"/>
                  </a:lnTo>
                  <a:lnTo>
                    <a:pt x="11911" y="2183"/>
                  </a:lnTo>
                  <a:lnTo>
                    <a:pt x="12212" y="2371"/>
                  </a:lnTo>
                  <a:lnTo>
                    <a:pt x="12513" y="2560"/>
                  </a:lnTo>
                  <a:lnTo>
                    <a:pt x="12796" y="2785"/>
                  </a:lnTo>
                  <a:lnTo>
                    <a:pt x="13078" y="3011"/>
                  </a:lnTo>
                  <a:lnTo>
                    <a:pt x="13360" y="3256"/>
                  </a:lnTo>
                  <a:lnTo>
                    <a:pt x="13605" y="3519"/>
                  </a:lnTo>
                  <a:lnTo>
                    <a:pt x="13849" y="3783"/>
                  </a:lnTo>
                  <a:lnTo>
                    <a:pt x="14075" y="4065"/>
                  </a:lnTo>
                  <a:lnTo>
                    <a:pt x="14282" y="4347"/>
                  </a:lnTo>
                  <a:lnTo>
                    <a:pt x="14489" y="4648"/>
                  </a:lnTo>
                  <a:lnTo>
                    <a:pt x="14658" y="4949"/>
                  </a:lnTo>
                  <a:lnTo>
                    <a:pt x="14828" y="5269"/>
                  </a:lnTo>
                  <a:lnTo>
                    <a:pt x="14978" y="5570"/>
                  </a:lnTo>
                  <a:lnTo>
                    <a:pt x="15091" y="5890"/>
                  </a:lnTo>
                  <a:lnTo>
                    <a:pt x="15204" y="6229"/>
                  </a:lnTo>
                  <a:lnTo>
                    <a:pt x="15317" y="6549"/>
                  </a:lnTo>
                  <a:lnTo>
                    <a:pt x="15392" y="6887"/>
                  </a:lnTo>
                  <a:lnTo>
                    <a:pt x="15449" y="7226"/>
                  </a:lnTo>
                  <a:lnTo>
                    <a:pt x="15505" y="7565"/>
                  </a:lnTo>
                  <a:lnTo>
                    <a:pt x="15543" y="7903"/>
                  </a:lnTo>
                  <a:lnTo>
                    <a:pt x="15561" y="8242"/>
                  </a:lnTo>
                  <a:lnTo>
                    <a:pt x="15561" y="8599"/>
                  </a:lnTo>
                  <a:lnTo>
                    <a:pt x="15543" y="8938"/>
                  </a:lnTo>
                  <a:lnTo>
                    <a:pt x="15505" y="9277"/>
                  </a:lnTo>
                  <a:lnTo>
                    <a:pt x="15449" y="9615"/>
                  </a:lnTo>
                  <a:lnTo>
                    <a:pt x="15392" y="9954"/>
                  </a:lnTo>
                  <a:lnTo>
                    <a:pt x="15298" y="10293"/>
                  </a:lnTo>
                  <a:lnTo>
                    <a:pt x="15204" y="10613"/>
                  </a:lnTo>
                  <a:lnTo>
                    <a:pt x="15091" y="10951"/>
                  </a:lnTo>
                  <a:lnTo>
                    <a:pt x="14959" y="11271"/>
                  </a:lnTo>
                  <a:lnTo>
                    <a:pt x="14809" y="11591"/>
                  </a:lnTo>
                  <a:lnTo>
                    <a:pt x="14658" y="11892"/>
                  </a:lnTo>
                  <a:lnTo>
                    <a:pt x="14470" y="12193"/>
                  </a:lnTo>
                  <a:lnTo>
                    <a:pt x="14282" y="12494"/>
                  </a:lnTo>
                  <a:lnTo>
                    <a:pt x="14056" y="12777"/>
                  </a:lnTo>
                  <a:lnTo>
                    <a:pt x="13830" y="13059"/>
                  </a:lnTo>
                  <a:lnTo>
                    <a:pt x="13586" y="13341"/>
                  </a:lnTo>
                  <a:lnTo>
                    <a:pt x="13322" y="13604"/>
                  </a:lnTo>
                  <a:lnTo>
                    <a:pt x="13059" y="13830"/>
                  </a:lnTo>
                  <a:lnTo>
                    <a:pt x="12777" y="14056"/>
                  </a:lnTo>
                  <a:lnTo>
                    <a:pt x="12495" y="14282"/>
                  </a:lnTo>
                  <a:lnTo>
                    <a:pt x="12193" y="14470"/>
                  </a:lnTo>
                  <a:lnTo>
                    <a:pt x="11892" y="14639"/>
                  </a:lnTo>
                  <a:lnTo>
                    <a:pt x="11573" y="14809"/>
                  </a:lnTo>
                  <a:lnTo>
                    <a:pt x="11272" y="14959"/>
                  </a:lnTo>
                  <a:lnTo>
                    <a:pt x="10952" y="15091"/>
                  </a:lnTo>
                  <a:lnTo>
                    <a:pt x="10613" y="15204"/>
                  </a:lnTo>
                  <a:lnTo>
                    <a:pt x="10293" y="15298"/>
                  </a:lnTo>
                  <a:lnTo>
                    <a:pt x="9954" y="15373"/>
                  </a:lnTo>
                  <a:lnTo>
                    <a:pt x="9616" y="15448"/>
                  </a:lnTo>
                  <a:lnTo>
                    <a:pt x="9277" y="15486"/>
                  </a:lnTo>
                  <a:lnTo>
                    <a:pt x="8938" y="15524"/>
                  </a:lnTo>
                  <a:lnTo>
                    <a:pt x="8600" y="15542"/>
                  </a:lnTo>
                  <a:lnTo>
                    <a:pt x="8242" y="15542"/>
                  </a:lnTo>
                  <a:lnTo>
                    <a:pt x="7904" y="15524"/>
                  </a:lnTo>
                  <a:lnTo>
                    <a:pt x="7565" y="15486"/>
                  </a:lnTo>
                  <a:lnTo>
                    <a:pt x="7226" y="15448"/>
                  </a:lnTo>
                  <a:lnTo>
                    <a:pt x="6887" y="15373"/>
                  </a:lnTo>
                  <a:lnTo>
                    <a:pt x="6549" y="15298"/>
                  </a:lnTo>
                  <a:lnTo>
                    <a:pt x="6229" y="15204"/>
                  </a:lnTo>
                  <a:lnTo>
                    <a:pt x="5890" y="15072"/>
                  </a:lnTo>
                  <a:lnTo>
                    <a:pt x="5570" y="14940"/>
                  </a:lnTo>
                  <a:lnTo>
                    <a:pt x="5251" y="14809"/>
                  </a:lnTo>
                  <a:lnTo>
                    <a:pt x="4949" y="14639"/>
                  </a:lnTo>
                  <a:lnTo>
                    <a:pt x="4648" y="14451"/>
                  </a:lnTo>
                  <a:lnTo>
                    <a:pt x="4347" y="14263"/>
                  </a:lnTo>
                  <a:lnTo>
                    <a:pt x="4065" y="14056"/>
                  </a:lnTo>
                  <a:lnTo>
                    <a:pt x="3783" y="13811"/>
                  </a:lnTo>
                  <a:lnTo>
                    <a:pt x="3501" y="13567"/>
                  </a:lnTo>
                  <a:lnTo>
                    <a:pt x="3237" y="13303"/>
                  </a:lnTo>
                  <a:lnTo>
                    <a:pt x="3011" y="13040"/>
                  </a:lnTo>
                  <a:lnTo>
                    <a:pt x="2786" y="12758"/>
                  </a:lnTo>
                  <a:lnTo>
                    <a:pt x="2560" y="12475"/>
                  </a:lnTo>
                  <a:lnTo>
                    <a:pt x="2372" y="12174"/>
                  </a:lnTo>
                  <a:lnTo>
                    <a:pt x="2202" y="11873"/>
                  </a:lnTo>
                  <a:lnTo>
                    <a:pt x="2033" y="11572"/>
                  </a:lnTo>
                  <a:lnTo>
                    <a:pt x="1883" y="11252"/>
                  </a:lnTo>
                  <a:lnTo>
                    <a:pt x="1751" y="10933"/>
                  </a:lnTo>
                  <a:lnTo>
                    <a:pt x="1638" y="10613"/>
                  </a:lnTo>
                  <a:lnTo>
                    <a:pt x="1544" y="10274"/>
                  </a:lnTo>
                  <a:lnTo>
                    <a:pt x="1469" y="9935"/>
                  </a:lnTo>
                  <a:lnTo>
                    <a:pt x="1393" y="9597"/>
                  </a:lnTo>
                  <a:lnTo>
                    <a:pt x="1356" y="9258"/>
                  </a:lnTo>
                  <a:lnTo>
                    <a:pt x="1318" y="8919"/>
                  </a:lnTo>
                  <a:lnTo>
                    <a:pt x="1299" y="8581"/>
                  </a:lnTo>
                  <a:lnTo>
                    <a:pt x="1299" y="8242"/>
                  </a:lnTo>
                  <a:lnTo>
                    <a:pt x="1318" y="7903"/>
                  </a:lnTo>
                  <a:lnTo>
                    <a:pt x="1356" y="7546"/>
                  </a:lnTo>
                  <a:lnTo>
                    <a:pt x="1393" y="7207"/>
                  </a:lnTo>
                  <a:lnTo>
                    <a:pt x="1469" y="6868"/>
                  </a:lnTo>
                  <a:lnTo>
                    <a:pt x="1544" y="6549"/>
                  </a:lnTo>
                  <a:lnTo>
                    <a:pt x="1638" y="6210"/>
                  </a:lnTo>
                  <a:lnTo>
                    <a:pt x="1770" y="5890"/>
                  </a:lnTo>
                  <a:lnTo>
                    <a:pt x="1901" y="5570"/>
                  </a:lnTo>
                  <a:lnTo>
                    <a:pt x="2033" y="5250"/>
                  </a:lnTo>
                  <a:lnTo>
                    <a:pt x="2202" y="4930"/>
                  </a:lnTo>
                  <a:lnTo>
                    <a:pt x="2391" y="4629"/>
                  </a:lnTo>
                  <a:lnTo>
                    <a:pt x="2579" y="4328"/>
                  </a:lnTo>
                  <a:lnTo>
                    <a:pt x="2786" y="4046"/>
                  </a:lnTo>
                  <a:lnTo>
                    <a:pt x="3030" y="3764"/>
                  </a:lnTo>
                  <a:lnTo>
                    <a:pt x="3275" y="3482"/>
                  </a:lnTo>
                  <a:lnTo>
                    <a:pt x="3538" y="3237"/>
                  </a:lnTo>
                  <a:lnTo>
                    <a:pt x="3802" y="2992"/>
                  </a:lnTo>
                  <a:lnTo>
                    <a:pt x="4084" y="2767"/>
                  </a:lnTo>
                  <a:lnTo>
                    <a:pt x="4366" y="2560"/>
                  </a:lnTo>
                  <a:lnTo>
                    <a:pt x="4667" y="2353"/>
                  </a:lnTo>
                  <a:lnTo>
                    <a:pt x="4968" y="2183"/>
                  </a:lnTo>
                  <a:lnTo>
                    <a:pt x="5269" y="2014"/>
                  </a:lnTo>
                  <a:lnTo>
                    <a:pt x="5589" y="1863"/>
                  </a:lnTo>
                  <a:lnTo>
                    <a:pt x="5909" y="1751"/>
                  </a:lnTo>
                  <a:lnTo>
                    <a:pt x="6229" y="1638"/>
                  </a:lnTo>
                  <a:lnTo>
                    <a:pt x="6568" y="1525"/>
                  </a:lnTo>
                  <a:lnTo>
                    <a:pt x="6906" y="1449"/>
                  </a:lnTo>
                  <a:lnTo>
                    <a:pt x="7245" y="1393"/>
                  </a:lnTo>
                  <a:lnTo>
                    <a:pt x="7584" y="1337"/>
                  </a:lnTo>
                  <a:lnTo>
                    <a:pt x="7922" y="1299"/>
                  </a:lnTo>
                  <a:lnTo>
                    <a:pt x="8261" y="1280"/>
                  </a:lnTo>
                  <a:close/>
                  <a:moveTo>
                    <a:pt x="8223" y="1"/>
                  </a:moveTo>
                  <a:lnTo>
                    <a:pt x="7828" y="20"/>
                  </a:lnTo>
                  <a:lnTo>
                    <a:pt x="7433" y="57"/>
                  </a:lnTo>
                  <a:lnTo>
                    <a:pt x="7019" y="114"/>
                  </a:lnTo>
                  <a:lnTo>
                    <a:pt x="6624" y="189"/>
                  </a:lnTo>
                  <a:lnTo>
                    <a:pt x="6229" y="283"/>
                  </a:lnTo>
                  <a:lnTo>
                    <a:pt x="5834" y="396"/>
                  </a:lnTo>
                  <a:lnTo>
                    <a:pt x="5458" y="528"/>
                  </a:lnTo>
                  <a:lnTo>
                    <a:pt x="5081" y="678"/>
                  </a:lnTo>
                  <a:lnTo>
                    <a:pt x="4705" y="847"/>
                  </a:lnTo>
                  <a:lnTo>
                    <a:pt x="4347" y="1054"/>
                  </a:lnTo>
                  <a:lnTo>
                    <a:pt x="3990" y="1261"/>
                  </a:lnTo>
                  <a:lnTo>
                    <a:pt x="3632" y="1487"/>
                  </a:lnTo>
                  <a:lnTo>
                    <a:pt x="3294" y="1732"/>
                  </a:lnTo>
                  <a:lnTo>
                    <a:pt x="2955" y="2014"/>
                  </a:lnTo>
                  <a:lnTo>
                    <a:pt x="2635" y="2296"/>
                  </a:lnTo>
                  <a:lnTo>
                    <a:pt x="2334" y="2597"/>
                  </a:lnTo>
                  <a:lnTo>
                    <a:pt x="2052" y="2917"/>
                  </a:lnTo>
                  <a:lnTo>
                    <a:pt x="1770" y="3256"/>
                  </a:lnTo>
                  <a:lnTo>
                    <a:pt x="1525" y="3594"/>
                  </a:lnTo>
                  <a:lnTo>
                    <a:pt x="1280" y="3952"/>
                  </a:lnTo>
                  <a:lnTo>
                    <a:pt x="1073" y="4309"/>
                  </a:lnTo>
                  <a:lnTo>
                    <a:pt x="885" y="4667"/>
                  </a:lnTo>
                  <a:lnTo>
                    <a:pt x="697" y="5043"/>
                  </a:lnTo>
                  <a:lnTo>
                    <a:pt x="547" y="5420"/>
                  </a:lnTo>
                  <a:lnTo>
                    <a:pt x="415" y="5815"/>
                  </a:lnTo>
                  <a:lnTo>
                    <a:pt x="302" y="6210"/>
                  </a:lnTo>
                  <a:lnTo>
                    <a:pt x="208" y="6605"/>
                  </a:lnTo>
                  <a:lnTo>
                    <a:pt x="133" y="7000"/>
                  </a:lnTo>
                  <a:lnTo>
                    <a:pt x="57" y="7395"/>
                  </a:lnTo>
                  <a:lnTo>
                    <a:pt x="20" y="7809"/>
                  </a:lnTo>
                  <a:lnTo>
                    <a:pt x="1" y="8204"/>
                  </a:lnTo>
                  <a:lnTo>
                    <a:pt x="1" y="8618"/>
                  </a:lnTo>
                  <a:lnTo>
                    <a:pt x="20" y="9013"/>
                  </a:lnTo>
                  <a:lnTo>
                    <a:pt x="57" y="9409"/>
                  </a:lnTo>
                  <a:lnTo>
                    <a:pt x="114" y="9822"/>
                  </a:lnTo>
                  <a:lnTo>
                    <a:pt x="208" y="10218"/>
                  </a:lnTo>
                  <a:lnTo>
                    <a:pt x="302" y="10613"/>
                  </a:lnTo>
                  <a:lnTo>
                    <a:pt x="415" y="11008"/>
                  </a:lnTo>
                  <a:lnTo>
                    <a:pt x="547" y="11384"/>
                  </a:lnTo>
                  <a:lnTo>
                    <a:pt x="697" y="11760"/>
                  </a:lnTo>
                  <a:lnTo>
                    <a:pt x="867" y="12137"/>
                  </a:lnTo>
                  <a:lnTo>
                    <a:pt x="1055" y="12494"/>
                  </a:lnTo>
                  <a:lnTo>
                    <a:pt x="1280" y="12852"/>
                  </a:lnTo>
                  <a:lnTo>
                    <a:pt x="1506" y="13209"/>
                  </a:lnTo>
                  <a:lnTo>
                    <a:pt x="1751" y="13548"/>
                  </a:lnTo>
                  <a:lnTo>
                    <a:pt x="2014" y="13887"/>
                  </a:lnTo>
                  <a:lnTo>
                    <a:pt x="2315" y="14207"/>
                  </a:lnTo>
                  <a:lnTo>
                    <a:pt x="2616" y="14508"/>
                  </a:lnTo>
                  <a:lnTo>
                    <a:pt x="2936" y="14790"/>
                  </a:lnTo>
                  <a:lnTo>
                    <a:pt x="3275" y="15072"/>
                  </a:lnTo>
                  <a:lnTo>
                    <a:pt x="3614" y="15317"/>
                  </a:lnTo>
                  <a:lnTo>
                    <a:pt x="3952" y="15561"/>
                  </a:lnTo>
                  <a:lnTo>
                    <a:pt x="4310" y="15768"/>
                  </a:lnTo>
                  <a:lnTo>
                    <a:pt x="4686" y="15956"/>
                  </a:lnTo>
                  <a:lnTo>
                    <a:pt x="5062" y="16145"/>
                  </a:lnTo>
                  <a:lnTo>
                    <a:pt x="5439" y="16295"/>
                  </a:lnTo>
                  <a:lnTo>
                    <a:pt x="5834" y="16427"/>
                  </a:lnTo>
                  <a:lnTo>
                    <a:pt x="6210" y="16540"/>
                  </a:lnTo>
                  <a:lnTo>
                    <a:pt x="6605" y="16634"/>
                  </a:lnTo>
                  <a:lnTo>
                    <a:pt x="7019" y="16709"/>
                  </a:lnTo>
                  <a:lnTo>
                    <a:pt x="7414" y="16784"/>
                  </a:lnTo>
                  <a:lnTo>
                    <a:pt x="7809" y="16822"/>
                  </a:lnTo>
                  <a:lnTo>
                    <a:pt x="8223" y="16841"/>
                  </a:lnTo>
                  <a:lnTo>
                    <a:pt x="8619" y="16841"/>
                  </a:lnTo>
                  <a:lnTo>
                    <a:pt x="9032" y="16822"/>
                  </a:lnTo>
                  <a:lnTo>
                    <a:pt x="9428" y="16784"/>
                  </a:lnTo>
                  <a:lnTo>
                    <a:pt x="9823" y="16728"/>
                  </a:lnTo>
                  <a:lnTo>
                    <a:pt x="10237" y="16634"/>
                  </a:lnTo>
                  <a:lnTo>
                    <a:pt x="10632" y="16540"/>
                  </a:lnTo>
                  <a:lnTo>
                    <a:pt x="11008" y="16427"/>
                  </a:lnTo>
                  <a:lnTo>
                    <a:pt x="11403" y="16295"/>
                  </a:lnTo>
                  <a:lnTo>
                    <a:pt x="11780" y="16145"/>
                  </a:lnTo>
                  <a:lnTo>
                    <a:pt x="12156" y="15975"/>
                  </a:lnTo>
                  <a:lnTo>
                    <a:pt x="12513" y="15787"/>
                  </a:lnTo>
                  <a:lnTo>
                    <a:pt x="12871" y="15561"/>
                  </a:lnTo>
                  <a:lnTo>
                    <a:pt x="13228" y="15335"/>
                  </a:lnTo>
                  <a:lnTo>
                    <a:pt x="13567" y="15091"/>
                  </a:lnTo>
                  <a:lnTo>
                    <a:pt x="13887" y="14827"/>
                  </a:lnTo>
                  <a:lnTo>
                    <a:pt x="14207" y="14526"/>
                  </a:lnTo>
                  <a:lnTo>
                    <a:pt x="14527" y="14225"/>
                  </a:lnTo>
                  <a:lnTo>
                    <a:pt x="14809" y="13905"/>
                  </a:lnTo>
                  <a:lnTo>
                    <a:pt x="15091" y="13567"/>
                  </a:lnTo>
                  <a:lnTo>
                    <a:pt x="15336" y="13228"/>
                  </a:lnTo>
                  <a:lnTo>
                    <a:pt x="15561" y="12889"/>
                  </a:lnTo>
                  <a:lnTo>
                    <a:pt x="15787" y="12532"/>
                  </a:lnTo>
                  <a:lnTo>
                    <a:pt x="15975" y="12156"/>
                  </a:lnTo>
                  <a:lnTo>
                    <a:pt x="16145" y="11779"/>
                  </a:lnTo>
                  <a:lnTo>
                    <a:pt x="16314" y="11403"/>
                  </a:lnTo>
                  <a:lnTo>
                    <a:pt x="16446" y="11008"/>
                  </a:lnTo>
                  <a:lnTo>
                    <a:pt x="16559" y="10632"/>
                  </a:lnTo>
                  <a:lnTo>
                    <a:pt x="16653" y="10236"/>
                  </a:lnTo>
                  <a:lnTo>
                    <a:pt x="16728" y="9822"/>
                  </a:lnTo>
                  <a:lnTo>
                    <a:pt x="16784" y="9427"/>
                  </a:lnTo>
                  <a:lnTo>
                    <a:pt x="16822" y="9032"/>
                  </a:lnTo>
                  <a:lnTo>
                    <a:pt x="16841" y="8618"/>
                  </a:lnTo>
                  <a:lnTo>
                    <a:pt x="16841" y="8223"/>
                  </a:lnTo>
                  <a:lnTo>
                    <a:pt x="16822" y="7809"/>
                  </a:lnTo>
                  <a:lnTo>
                    <a:pt x="16784" y="7414"/>
                  </a:lnTo>
                  <a:lnTo>
                    <a:pt x="16728" y="7019"/>
                  </a:lnTo>
                  <a:lnTo>
                    <a:pt x="16653" y="6605"/>
                  </a:lnTo>
                  <a:lnTo>
                    <a:pt x="16559" y="6210"/>
                  </a:lnTo>
                  <a:lnTo>
                    <a:pt x="16446" y="5834"/>
                  </a:lnTo>
                  <a:lnTo>
                    <a:pt x="16314" y="5438"/>
                  </a:lnTo>
                  <a:lnTo>
                    <a:pt x="16164" y="5062"/>
                  </a:lnTo>
                  <a:lnTo>
                    <a:pt x="15994" y="4686"/>
                  </a:lnTo>
                  <a:lnTo>
                    <a:pt x="15787" y="4328"/>
                  </a:lnTo>
                  <a:lnTo>
                    <a:pt x="15580" y="3971"/>
                  </a:lnTo>
                  <a:lnTo>
                    <a:pt x="15355" y="3613"/>
                  </a:lnTo>
                  <a:lnTo>
                    <a:pt x="15110" y="3275"/>
                  </a:lnTo>
                  <a:lnTo>
                    <a:pt x="14828" y="2955"/>
                  </a:lnTo>
                  <a:lnTo>
                    <a:pt x="14545" y="2635"/>
                  </a:lnTo>
                  <a:lnTo>
                    <a:pt x="14244" y="2315"/>
                  </a:lnTo>
                  <a:lnTo>
                    <a:pt x="13925" y="2033"/>
                  </a:lnTo>
                  <a:lnTo>
                    <a:pt x="13586" y="1751"/>
                  </a:lnTo>
                  <a:lnTo>
                    <a:pt x="13247" y="1506"/>
                  </a:lnTo>
                  <a:lnTo>
                    <a:pt x="12890" y="1280"/>
                  </a:lnTo>
                  <a:lnTo>
                    <a:pt x="12532" y="1054"/>
                  </a:lnTo>
                  <a:lnTo>
                    <a:pt x="12175" y="866"/>
                  </a:lnTo>
                  <a:lnTo>
                    <a:pt x="11798" y="697"/>
                  </a:lnTo>
                  <a:lnTo>
                    <a:pt x="11422" y="528"/>
                  </a:lnTo>
                  <a:lnTo>
                    <a:pt x="11027" y="396"/>
                  </a:lnTo>
                  <a:lnTo>
                    <a:pt x="10632" y="283"/>
                  </a:lnTo>
                  <a:lnTo>
                    <a:pt x="10237" y="189"/>
                  </a:lnTo>
                  <a:lnTo>
                    <a:pt x="9842" y="114"/>
                  </a:lnTo>
                  <a:lnTo>
                    <a:pt x="9446" y="57"/>
                  </a:lnTo>
                  <a:lnTo>
                    <a:pt x="9032" y="20"/>
                  </a:lnTo>
                  <a:lnTo>
                    <a:pt x="86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6" name="Google Shape;6646;p27"/>
            <p:cNvSpPr/>
            <p:nvPr/>
          </p:nvSpPr>
          <p:spPr>
            <a:xfrm>
              <a:off x="3775100" y="2300725"/>
              <a:ext cx="356575" cy="356575"/>
            </a:xfrm>
            <a:custGeom>
              <a:avLst/>
              <a:gdLst/>
              <a:ahLst/>
              <a:cxnLst/>
              <a:rect l="l" t="t" r="r" b="b"/>
              <a:pathLst>
                <a:path w="14263" h="14263" fill="none" extrusionOk="0">
                  <a:moveTo>
                    <a:pt x="1976" y="2202"/>
                  </a:moveTo>
                  <a:lnTo>
                    <a:pt x="1976" y="2202"/>
                  </a:lnTo>
                  <a:lnTo>
                    <a:pt x="2239" y="1957"/>
                  </a:lnTo>
                  <a:lnTo>
                    <a:pt x="2503" y="1712"/>
                  </a:lnTo>
                  <a:lnTo>
                    <a:pt x="2785" y="1487"/>
                  </a:lnTo>
                  <a:lnTo>
                    <a:pt x="3067" y="1280"/>
                  </a:lnTo>
                  <a:lnTo>
                    <a:pt x="3368" y="1073"/>
                  </a:lnTo>
                  <a:lnTo>
                    <a:pt x="3669" y="903"/>
                  </a:lnTo>
                  <a:lnTo>
                    <a:pt x="3970" y="734"/>
                  </a:lnTo>
                  <a:lnTo>
                    <a:pt x="4290" y="583"/>
                  </a:lnTo>
                  <a:lnTo>
                    <a:pt x="4610" y="471"/>
                  </a:lnTo>
                  <a:lnTo>
                    <a:pt x="4930" y="358"/>
                  </a:lnTo>
                  <a:lnTo>
                    <a:pt x="5269" y="245"/>
                  </a:lnTo>
                  <a:lnTo>
                    <a:pt x="5607" y="169"/>
                  </a:lnTo>
                  <a:lnTo>
                    <a:pt x="5946" y="113"/>
                  </a:lnTo>
                  <a:lnTo>
                    <a:pt x="6285" y="57"/>
                  </a:lnTo>
                  <a:lnTo>
                    <a:pt x="6623" y="19"/>
                  </a:lnTo>
                  <a:lnTo>
                    <a:pt x="6962" y="0"/>
                  </a:lnTo>
                  <a:lnTo>
                    <a:pt x="7301" y="0"/>
                  </a:lnTo>
                  <a:lnTo>
                    <a:pt x="7639" y="19"/>
                  </a:lnTo>
                  <a:lnTo>
                    <a:pt x="7997" y="57"/>
                  </a:lnTo>
                  <a:lnTo>
                    <a:pt x="8336" y="113"/>
                  </a:lnTo>
                  <a:lnTo>
                    <a:pt x="8674" y="169"/>
                  </a:lnTo>
                  <a:lnTo>
                    <a:pt x="8994" y="245"/>
                  </a:lnTo>
                  <a:lnTo>
                    <a:pt x="9333" y="358"/>
                  </a:lnTo>
                  <a:lnTo>
                    <a:pt x="9653" y="471"/>
                  </a:lnTo>
                  <a:lnTo>
                    <a:pt x="9973" y="602"/>
                  </a:lnTo>
                  <a:lnTo>
                    <a:pt x="10292" y="753"/>
                  </a:lnTo>
                  <a:lnTo>
                    <a:pt x="10612" y="903"/>
                  </a:lnTo>
                  <a:lnTo>
                    <a:pt x="10913" y="1091"/>
                  </a:lnTo>
                  <a:lnTo>
                    <a:pt x="11214" y="1280"/>
                  </a:lnTo>
                  <a:lnTo>
                    <a:pt x="11497" y="1505"/>
                  </a:lnTo>
                  <a:lnTo>
                    <a:pt x="11779" y="1731"/>
                  </a:lnTo>
                  <a:lnTo>
                    <a:pt x="12061" y="1976"/>
                  </a:lnTo>
                  <a:lnTo>
                    <a:pt x="12061" y="1976"/>
                  </a:lnTo>
                  <a:lnTo>
                    <a:pt x="12306" y="2239"/>
                  </a:lnTo>
                  <a:lnTo>
                    <a:pt x="12550" y="2503"/>
                  </a:lnTo>
                  <a:lnTo>
                    <a:pt x="12776" y="2785"/>
                  </a:lnTo>
                  <a:lnTo>
                    <a:pt x="12983" y="3067"/>
                  </a:lnTo>
                  <a:lnTo>
                    <a:pt x="13190" y="3368"/>
                  </a:lnTo>
                  <a:lnTo>
                    <a:pt x="13359" y="3669"/>
                  </a:lnTo>
                  <a:lnTo>
                    <a:pt x="13529" y="3989"/>
                  </a:lnTo>
                  <a:lnTo>
                    <a:pt x="13679" y="4290"/>
                  </a:lnTo>
                  <a:lnTo>
                    <a:pt x="13792" y="4610"/>
                  </a:lnTo>
                  <a:lnTo>
                    <a:pt x="13905" y="4949"/>
                  </a:lnTo>
                  <a:lnTo>
                    <a:pt x="14018" y="5269"/>
                  </a:lnTo>
                  <a:lnTo>
                    <a:pt x="14093" y="5607"/>
                  </a:lnTo>
                  <a:lnTo>
                    <a:pt x="14150" y="5946"/>
                  </a:lnTo>
                  <a:lnTo>
                    <a:pt x="14206" y="6285"/>
                  </a:lnTo>
                  <a:lnTo>
                    <a:pt x="14244" y="6623"/>
                  </a:lnTo>
                  <a:lnTo>
                    <a:pt x="14262" y="6962"/>
                  </a:lnTo>
                  <a:lnTo>
                    <a:pt x="14262" y="7319"/>
                  </a:lnTo>
                  <a:lnTo>
                    <a:pt x="14244" y="7658"/>
                  </a:lnTo>
                  <a:lnTo>
                    <a:pt x="14206" y="7997"/>
                  </a:lnTo>
                  <a:lnTo>
                    <a:pt x="14150" y="8335"/>
                  </a:lnTo>
                  <a:lnTo>
                    <a:pt x="14093" y="8674"/>
                  </a:lnTo>
                  <a:lnTo>
                    <a:pt x="13999" y="9013"/>
                  </a:lnTo>
                  <a:lnTo>
                    <a:pt x="13905" y="9333"/>
                  </a:lnTo>
                  <a:lnTo>
                    <a:pt x="13792" y="9671"/>
                  </a:lnTo>
                  <a:lnTo>
                    <a:pt x="13660" y="9991"/>
                  </a:lnTo>
                  <a:lnTo>
                    <a:pt x="13510" y="10311"/>
                  </a:lnTo>
                  <a:lnTo>
                    <a:pt x="13359" y="10612"/>
                  </a:lnTo>
                  <a:lnTo>
                    <a:pt x="13171" y="10913"/>
                  </a:lnTo>
                  <a:lnTo>
                    <a:pt x="12983" y="11214"/>
                  </a:lnTo>
                  <a:lnTo>
                    <a:pt x="12757" y="11497"/>
                  </a:lnTo>
                  <a:lnTo>
                    <a:pt x="12531" y="11779"/>
                  </a:lnTo>
                  <a:lnTo>
                    <a:pt x="12287" y="12061"/>
                  </a:lnTo>
                  <a:lnTo>
                    <a:pt x="12287" y="12061"/>
                  </a:lnTo>
                  <a:lnTo>
                    <a:pt x="12023" y="12324"/>
                  </a:lnTo>
                  <a:lnTo>
                    <a:pt x="11760" y="12550"/>
                  </a:lnTo>
                  <a:lnTo>
                    <a:pt x="11478" y="12776"/>
                  </a:lnTo>
                  <a:lnTo>
                    <a:pt x="11196" y="13002"/>
                  </a:lnTo>
                  <a:lnTo>
                    <a:pt x="10894" y="13190"/>
                  </a:lnTo>
                  <a:lnTo>
                    <a:pt x="10593" y="13359"/>
                  </a:lnTo>
                  <a:lnTo>
                    <a:pt x="10274" y="13529"/>
                  </a:lnTo>
                  <a:lnTo>
                    <a:pt x="9973" y="13679"/>
                  </a:lnTo>
                  <a:lnTo>
                    <a:pt x="9653" y="13811"/>
                  </a:lnTo>
                  <a:lnTo>
                    <a:pt x="9314" y="13924"/>
                  </a:lnTo>
                  <a:lnTo>
                    <a:pt x="8994" y="14018"/>
                  </a:lnTo>
                  <a:lnTo>
                    <a:pt x="8655" y="14093"/>
                  </a:lnTo>
                  <a:lnTo>
                    <a:pt x="8317" y="14168"/>
                  </a:lnTo>
                  <a:lnTo>
                    <a:pt x="7978" y="14206"/>
                  </a:lnTo>
                  <a:lnTo>
                    <a:pt x="7639" y="14244"/>
                  </a:lnTo>
                  <a:lnTo>
                    <a:pt x="7301" y="14262"/>
                  </a:lnTo>
                  <a:lnTo>
                    <a:pt x="6943" y="14262"/>
                  </a:lnTo>
                  <a:lnTo>
                    <a:pt x="6605" y="14244"/>
                  </a:lnTo>
                  <a:lnTo>
                    <a:pt x="6266" y="14206"/>
                  </a:lnTo>
                  <a:lnTo>
                    <a:pt x="5927" y="14168"/>
                  </a:lnTo>
                  <a:lnTo>
                    <a:pt x="5588" y="14093"/>
                  </a:lnTo>
                  <a:lnTo>
                    <a:pt x="5250" y="14018"/>
                  </a:lnTo>
                  <a:lnTo>
                    <a:pt x="4930" y="13924"/>
                  </a:lnTo>
                  <a:lnTo>
                    <a:pt x="4591" y="13792"/>
                  </a:lnTo>
                  <a:lnTo>
                    <a:pt x="4271" y="13660"/>
                  </a:lnTo>
                  <a:lnTo>
                    <a:pt x="3952" y="13529"/>
                  </a:lnTo>
                  <a:lnTo>
                    <a:pt x="3650" y="13359"/>
                  </a:lnTo>
                  <a:lnTo>
                    <a:pt x="3349" y="13171"/>
                  </a:lnTo>
                  <a:lnTo>
                    <a:pt x="3048" y="12983"/>
                  </a:lnTo>
                  <a:lnTo>
                    <a:pt x="2766" y="12776"/>
                  </a:lnTo>
                  <a:lnTo>
                    <a:pt x="2484" y="12531"/>
                  </a:lnTo>
                  <a:lnTo>
                    <a:pt x="2202" y="12287"/>
                  </a:lnTo>
                  <a:lnTo>
                    <a:pt x="2202" y="12287"/>
                  </a:lnTo>
                  <a:lnTo>
                    <a:pt x="1938" y="12023"/>
                  </a:lnTo>
                  <a:lnTo>
                    <a:pt x="1712" y="11760"/>
                  </a:lnTo>
                  <a:lnTo>
                    <a:pt x="1487" y="11478"/>
                  </a:lnTo>
                  <a:lnTo>
                    <a:pt x="1261" y="11195"/>
                  </a:lnTo>
                  <a:lnTo>
                    <a:pt x="1073" y="10894"/>
                  </a:lnTo>
                  <a:lnTo>
                    <a:pt x="903" y="10593"/>
                  </a:lnTo>
                  <a:lnTo>
                    <a:pt x="734" y="10292"/>
                  </a:lnTo>
                  <a:lnTo>
                    <a:pt x="584" y="9972"/>
                  </a:lnTo>
                  <a:lnTo>
                    <a:pt x="452" y="9653"/>
                  </a:lnTo>
                  <a:lnTo>
                    <a:pt x="339" y="9333"/>
                  </a:lnTo>
                  <a:lnTo>
                    <a:pt x="245" y="8994"/>
                  </a:lnTo>
                  <a:lnTo>
                    <a:pt x="170" y="8655"/>
                  </a:lnTo>
                  <a:lnTo>
                    <a:pt x="94" y="8317"/>
                  </a:lnTo>
                  <a:lnTo>
                    <a:pt x="57" y="7978"/>
                  </a:lnTo>
                  <a:lnTo>
                    <a:pt x="19" y="7639"/>
                  </a:lnTo>
                  <a:lnTo>
                    <a:pt x="0" y="7301"/>
                  </a:lnTo>
                  <a:lnTo>
                    <a:pt x="0" y="6962"/>
                  </a:lnTo>
                  <a:lnTo>
                    <a:pt x="19" y="6623"/>
                  </a:lnTo>
                  <a:lnTo>
                    <a:pt x="57" y="6266"/>
                  </a:lnTo>
                  <a:lnTo>
                    <a:pt x="94" y="5927"/>
                  </a:lnTo>
                  <a:lnTo>
                    <a:pt x="170" y="5588"/>
                  </a:lnTo>
                  <a:lnTo>
                    <a:pt x="245" y="5269"/>
                  </a:lnTo>
                  <a:lnTo>
                    <a:pt x="339" y="4930"/>
                  </a:lnTo>
                  <a:lnTo>
                    <a:pt x="471" y="4610"/>
                  </a:lnTo>
                  <a:lnTo>
                    <a:pt x="602" y="4290"/>
                  </a:lnTo>
                  <a:lnTo>
                    <a:pt x="734" y="3970"/>
                  </a:lnTo>
                  <a:lnTo>
                    <a:pt x="903" y="3650"/>
                  </a:lnTo>
                  <a:lnTo>
                    <a:pt x="1092" y="3349"/>
                  </a:lnTo>
                  <a:lnTo>
                    <a:pt x="1280" y="3048"/>
                  </a:lnTo>
                  <a:lnTo>
                    <a:pt x="1487" y="2766"/>
                  </a:lnTo>
                  <a:lnTo>
                    <a:pt x="1731" y="2484"/>
                  </a:lnTo>
                  <a:lnTo>
                    <a:pt x="1976" y="22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7" name="Google Shape;6647;p27"/>
            <p:cNvSpPr/>
            <p:nvPr/>
          </p:nvSpPr>
          <p:spPr>
            <a:xfrm>
              <a:off x="3775100" y="2304475"/>
              <a:ext cx="356575" cy="351400"/>
            </a:xfrm>
            <a:custGeom>
              <a:avLst/>
              <a:gdLst/>
              <a:ahLst/>
              <a:cxnLst/>
              <a:rect l="l" t="t" r="r" b="b"/>
              <a:pathLst>
                <a:path w="14263" h="14056" extrusionOk="0">
                  <a:moveTo>
                    <a:pt x="8599" y="1"/>
                  </a:moveTo>
                  <a:lnTo>
                    <a:pt x="13322" y="10519"/>
                  </a:lnTo>
                  <a:lnTo>
                    <a:pt x="13566" y="10029"/>
                  </a:lnTo>
                  <a:lnTo>
                    <a:pt x="13792" y="9521"/>
                  </a:lnTo>
                  <a:lnTo>
                    <a:pt x="13961" y="9013"/>
                  </a:lnTo>
                  <a:lnTo>
                    <a:pt x="14093" y="8524"/>
                  </a:lnTo>
                  <a:lnTo>
                    <a:pt x="14187" y="8016"/>
                  </a:lnTo>
                  <a:lnTo>
                    <a:pt x="14244" y="7508"/>
                  </a:lnTo>
                  <a:lnTo>
                    <a:pt x="14262" y="6981"/>
                  </a:lnTo>
                  <a:lnTo>
                    <a:pt x="14244" y="6473"/>
                  </a:lnTo>
                  <a:lnTo>
                    <a:pt x="14187" y="5965"/>
                  </a:lnTo>
                  <a:lnTo>
                    <a:pt x="14093" y="5457"/>
                  </a:lnTo>
                  <a:lnTo>
                    <a:pt x="13961" y="4949"/>
                  </a:lnTo>
                  <a:lnTo>
                    <a:pt x="13792" y="4441"/>
                  </a:lnTo>
                  <a:lnTo>
                    <a:pt x="13585" y="3952"/>
                  </a:lnTo>
                  <a:lnTo>
                    <a:pt x="13341" y="3482"/>
                  </a:lnTo>
                  <a:lnTo>
                    <a:pt x="13058" y="3030"/>
                  </a:lnTo>
                  <a:lnTo>
                    <a:pt x="12757" y="2616"/>
                  </a:lnTo>
                  <a:lnTo>
                    <a:pt x="12419" y="2202"/>
                  </a:lnTo>
                  <a:lnTo>
                    <a:pt x="12042" y="1826"/>
                  </a:lnTo>
                  <a:lnTo>
                    <a:pt x="11798" y="1581"/>
                  </a:lnTo>
                  <a:lnTo>
                    <a:pt x="11534" y="1374"/>
                  </a:lnTo>
                  <a:lnTo>
                    <a:pt x="11252" y="1167"/>
                  </a:lnTo>
                  <a:lnTo>
                    <a:pt x="10989" y="979"/>
                  </a:lnTo>
                  <a:lnTo>
                    <a:pt x="10669" y="791"/>
                  </a:lnTo>
                  <a:lnTo>
                    <a:pt x="10349" y="622"/>
                  </a:lnTo>
                  <a:lnTo>
                    <a:pt x="10010" y="471"/>
                  </a:lnTo>
                  <a:lnTo>
                    <a:pt x="9671" y="321"/>
                  </a:lnTo>
                  <a:lnTo>
                    <a:pt x="9653" y="302"/>
                  </a:lnTo>
                  <a:lnTo>
                    <a:pt x="9126" y="132"/>
                  </a:lnTo>
                  <a:lnTo>
                    <a:pt x="8599" y="1"/>
                  </a:lnTo>
                  <a:close/>
                  <a:moveTo>
                    <a:pt x="885" y="3538"/>
                  </a:moveTo>
                  <a:lnTo>
                    <a:pt x="659" y="3971"/>
                  </a:lnTo>
                  <a:lnTo>
                    <a:pt x="471" y="4441"/>
                  </a:lnTo>
                  <a:lnTo>
                    <a:pt x="301" y="4930"/>
                  </a:lnTo>
                  <a:lnTo>
                    <a:pt x="170" y="5438"/>
                  </a:lnTo>
                  <a:lnTo>
                    <a:pt x="76" y="5946"/>
                  </a:lnTo>
                  <a:lnTo>
                    <a:pt x="19" y="6473"/>
                  </a:lnTo>
                  <a:lnTo>
                    <a:pt x="0" y="6981"/>
                  </a:lnTo>
                  <a:lnTo>
                    <a:pt x="19" y="7508"/>
                  </a:lnTo>
                  <a:lnTo>
                    <a:pt x="76" y="8016"/>
                  </a:lnTo>
                  <a:lnTo>
                    <a:pt x="170" y="8524"/>
                  </a:lnTo>
                  <a:lnTo>
                    <a:pt x="301" y="9032"/>
                  </a:lnTo>
                  <a:lnTo>
                    <a:pt x="471" y="9540"/>
                  </a:lnTo>
                  <a:lnTo>
                    <a:pt x="678" y="10029"/>
                  </a:lnTo>
                  <a:lnTo>
                    <a:pt x="922" y="10500"/>
                  </a:lnTo>
                  <a:lnTo>
                    <a:pt x="1204" y="10951"/>
                  </a:lnTo>
                  <a:lnTo>
                    <a:pt x="1524" y="11384"/>
                  </a:lnTo>
                  <a:lnTo>
                    <a:pt x="1863" y="11798"/>
                  </a:lnTo>
                  <a:lnTo>
                    <a:pt x="2239" y="12174"/>
                  </a:lnTo>
                  <a:lnTo>
                    <a:pt x="2484" y="12381"/>
                  </a:lnTo>
                  <a:lnTo>
                    <a:pt x="2729" y="12588"/>
                  </a:lnTo>
                  <a:lnTo>
                    <a:pt x="2973" y="12777"/>
                  </a:lnTo>
                  <a:lnTo>
                    <a:pt x="3218" y="12946"/>
                  </a:lnTo>
                  <a:lnTo>
                    <a:pt x="3538" y="13153"/>
                  </a:lnTo>
                  <a:lnTo>
                    <a:pt x="3876" y="13341"/>
                  </a:lnTo>
                  <a:lnTo>
                    <a:pt x="4234" y="13492"/>
                  </a:lnTo>
                  <a:lnTo>
                    <a:pt x="4591" y="13642"/>
                  </a:lnTo>
                  <a:lnTo>
                    <a:pt x="4629" y="13661"/>
                  </a:lnTo>
                  <a:lnTo>
                    <a:pt x="5080" y="13811"/>
                  </a:lnTo>
                  <a:lnTo>
                    <a:pt x="5551" y="13943"/>
                  </a:lnTo>
                  <a:lnTo>
                    <a:pt x="5551" y="13943"/>
                  </a:lnTo>
                  <a:lnTo>
                    <a:pt x="885" y="3538"/>
                  </a:lnTo>
                  <a:close/>
                  <a:moveTo>
                    <a:pt x="4610" y="321"/>
                  </a:moveTo>
                  <a:lnTo>
                    <a:pt x="4328" y="433"/>
                  </a:lnTo>
                  <a:lnTo>
                    <a:pt x="4027" y="565"/>
                  </a:lnTo>
                  <a:lnTo>
                    <a:pt x="3745" y="716"/>
                  </a:lnTo>
                  <a:lnTo>
                    <a:pt x="3481" y="866"/>
                  </a:lnTo>
                  <a:lnTo>
                    <a:pt x="3199" y="1036"/>
                  </a:lnTo>
                  <a:lnTo>
                    <a:pt x="2935" y="1205"/>
                  </a:lnTo>
                  <a:lnTo>
                    <a:pt x="2691" y="1412"/>
                  </a:lnTo>
                  <a:lnTo>
                    <a:pt x="2446" y="1619"/>
                  </a:lnTo>
                  <a:lnTo>
                    <a:pt x="8016" y="14056"/>
                  </a:lnTo>
                  <a:lnTo>
                    <a:pt x="8373" y="14000"/>
                  </a:lnTo>
                  <a:lnTo>
                    <a:pt x="8712" y="13943"/>
                  </a:lnTo>
                  <a:lnTo>
                    <a:pt x="9163" y="13811"/>
                  </a:lnTo>
                  <a:lnTo>
                    <a:pt x="9596" y="13680"/>
                  </a:lnTo>
                  <a:lnTo>
                    <a:pt x="10029" y="13492"/>
                  </a:lnTo>
                  <a:lnTo>
                    <a:pt x="10443" y="13303"/>
                  </a:lnTo>
                  <a:lnTo>
                    <a:pt x="4610" y="321"/>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8" name="Google Shape;6648;p27"/>
            <p:cNvSpPr/>
            <p:nvPr/>
          </p:nvSpPr>
          <p:spPr>
            <a:xfrm>
              <a:off x="3775100" y="2392925"/>
              <a:ext cx="138775" cy="260150"/>
            </a:xfrm>
            <a:custGeom>
              <a:avLst/>
              <a:gdLst/>
              <a:ahLst/>
              <a:cxnLst/>
              <a:rect l="l" t="t" r="r" b="b"/>
              <a:pathLst>
                <a:path w="5551" h="10406" fill="none" extrusionOk="0">
                  <a:moveTo>
                    <a:pt x="885" y="0"/>
                  </a:moveTo>
                  <a:lnTo>
                    <a:pt x="885" y="0"/>
                  </a:lnTo>
                  <a:lnTo>
                    <a:pt x="885" y="0"/>
                  </a:lnTo>
                  <a:lnTo>
                    <a:pt x="659" y="433"/>
                  </a:lnTo>
                  <a:lnTo>
                    <a:pt x="471" y="903"/>
                  </a:lnTo>
                  <a:lnTo>
                    <a:pt x="471" y="903"/>
                  </a:lnTo>
                  <a:lnTo>
                    <a:pt x="301" y="1392"/>
                  </a:lnTo>
                  <a:lnTo>
                    <a:pt x="170" y="1900"/>
                  </a:lnTo>
                  <a:lnTo>
                    <a:pt x="76" y="2408"/>
                  </a:lnTo>
                  <a:lnTo>
                    <a:pt x="19" y="2935"/>
                  </a:lnTo>
                  <a:lnTo>
                    <a:pt x="0" y="3443"/>
                  </a:lnTo>
                  <a:lnTo>
                    <a:pt x="19" y="3970"/>
                  </a:lnTo>
                  <a:lnTo>
                    <a:pt x="76" y="4478"/>
                  </a:lnTo>
                  <a:lnTo>
                    <a:pt x="170" y="4986"/>
                  </a:lnTo>
                  <a:lnTo>
                    <a:pt x="170" y="4986"/>
                  </a:lnTo>
                  <a:lnTo>
                    <a:pt x="301" y="5494"/>
                  </a:lnTo>
                  <a:lnTo>
                    <a:pt x="471" y="6002"/>
                  </a:lnTo>
                  <a:lnTo>
                    <a:pt x="678" y="6491"/>
                  </a:lnTo>
                  <a:lnTo>
                    <a:pt x="922" y="6962"/>
                  </a:lnTo>
                  <a:lnTo>
                    <a:pt x="1204" y="7413"/>
                  </a:lnTo>
                  <a:lnTo>
                    <a:pt x="1524" y="7846"/>
                  </a:lnTo>
                  <a:lnTo>
                    <a:pt x="1863" y="8260"/>
                  </a:lnTo>
                  <a:lnTo>
                    <a:pt x="2239" y="8636"/>
                  </a:lnTo>
                  <a:lnTo>
                    <a:pt x="2239" y="8636"/>
                  </a:lnTo>
                  <a:lnTo>
                    <a:pt x="2484" y="8843"/>
                  </a:lnTo>
                  <a:lnTo>
                    <a:pt x="2729" y="9050"/>
                  </a:lnTo>
                  <a:lnTo>
                    <a:pt x="2973" y="9239"/>
                  </a:lnTo>
                  <a:lnTo>
                    <a:pt x="3218" y="9408"/>
                  </a:lnTo>
                  <a:lnTo>
                    <a:pt x="3218" y="9408"/>
                  </a:lnTo>
                  <a:lnTo>
                    <a:pt x="3538" y="9615"/>
                  </a:lnTo>
                  <a:lnTo>
                    <a:pt x="3876" y="9803"/>
                  </a:lnTo>
                  <a:lnTo>
                    <a:pt x="4234" y="9954"/>
                  </a:lnTo>
                  <a:lnTo>
                    <a:pt x="4591" y="10104"/>
                  </a:lnTo>
                  <a:lnTo>
                    <a:pt x="4591" y="10104"/>
                  </a:lnTo>
                  <a:lnTo>
                    <a:pt x="4629" y="10123"/>
                  </a:lnTo>
                  <a:lnTo>
                    <a:pt x="4629" y="10123"/>
                  </a:lnTo>
                  <a:lnTo>
                    <a:pt x="5080" y="10273"/>
                  </a:lnTo>
                  <a:lnTo>
                    <a:pt x="5551" y="10405"/>
                  </a:lnTo>
                  <a:lnTo>
                    <a:pt x="88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9" name="Google Shape;6649;p27"/>
            <p:cNvSpPr/>
            <p:nvPr/>
          </p:nvSpPr>
          <p:spPr>
            <a:xfrm>
              <a:off x="3836250" y="2312475"/>
              <a:ext cx="245575" cy="343400"/>
            </a:xfrm>
            <a:custGeom>
              <a:avLst/>
              <a:gdLst/>
              <a:ahLst/>
              <a:cxnLst/>
              <a:rect l="l" t="t" r="r" b="b"/>
              <a:pathLst>
                <a:path w="9823" h="13736" fill="none" extrusionOk="0">
                  <a:moveTo>
                    <a:pt x="2164" y="1"/>
                  </a:moveTo>
                  <a:lnTo>
                    <a:pt x="2164" y="1"/>
                  </a:lnTo>
                  <a:lnTo>
                    <a:pt x="2164" y="1"/>
                  </a:lnTo>
                  <a:lnTo>
                    <a:pt x="1882" y="113"/>
                  </a:lnTo>
                  <a:lnTo>
                    <a:pt x="1581" y="245"/>
                  </a:lnTo>
                  <a:lnTo>
                    <a:pt x="1299" y="396"/>
                  </a:lnTo>
                  <a:lnTo>
                    <a:pt x="1035" y="546"/>
                  </a:lnTo>
                  <a:lnTo>
                    <a:pt x="753" y="716"/>
                  </a:lnTo>
                  <a:lnTo>
                    <a:pt x="489" y="885"/>
                  </a:lnTo>
                  <a:lnTo>
                    <a:pt x="245" y="1092"/>
                  </a:lnTo>
                  <a:lnTo>
                    <a:pt x="0" y="1299"/>
                  </a:lnTo>
                  <a:lnTo>
                    <a:pt x="5570" y="13736"/>
                  </a:lnTo>
                  <a:lnTo>
                    <a:pt x="5570" y="13736"/>
                  </a:lnTo>
                  <a:lnTo>
                    <a:pt x="5927" y="13680"/>
                  </a:lnTo>
                  <a:lnTo>
                    <a:pt x="6266" y="13623"/>
                  </a:lnTo>
                  <a:lnTo>
                    <a:pt x="6266" y="13623"/>
                  </a:lnTo>
                  <a:lnTo>
                    <a:pt x="6717" y="13491"/>
                  </a:lnTo>
                  <a:lnTo>
                    <a:pt x="7150" y="13360"/>
                  </a:lnTo>
                  <a:lnTo>
                    <a:pt x="7583" y="13172"/>
                  </a:lnTo>
                  <a:lnTo>
                    <a:pt x="7997" y="12983"/>
                  </a:lnTo>
                  <a:lnTo>
                    <a:pt x="7997" y="12983"/>
                  </a:lnTo>
                  <a:lnTo>
                    <a:pt x="8242" y="12833"/>
                  </a:lnTo>
                  <a:lnTo>
                    <a:pt x="8486" y="12682"/>
                  </a:lnTo>
                  <a:lnTo>
                    <a:pt x="8731" y="12532"/>
                  </a:lnTo>
                  <a:lnTo>
                    <a:pt x="8957" y="12362"/>
                  </a:lnTo>
                  <a:lnTo>
                    <a:pt x="9182" y="12193"/>
                  </a:lnTo>
                  <a:lnTo>
                    <a:pt x="9408" y="12005"/>
                  </a:lnTo>
                  <a:lnTo>
                    <a:pt x="9615" y="11798"/>
                  </a:lnTo>
                  <a:lnTo>
                    <a:pt x="9822" y="11610"/>
                  </a:lnTo>
                  <a:lnTo>
                    <a:pt x="9822" y="11610"/>
                  </a:lnTo>
                  <a:lnTo>
                    <a:pt x="9822" y="11610"/>
                  </a:lnTo>
                  <a:lnTo>
                    <a:pt x="9615" y="11798"/>
                  </a:lnTo>
                  <a:lnTo>
                    <a:pt x="9408" y="12005"/>
                  </a:lnTo>
                  <a:lnTo>
                    <a:pt x="9182" y="12193"/>
                  </a:lnTo>
                  <a:lnTo>
                    <a:pt x="8957" y="12362"/>
                  </a:lnTo>
                  <a:lnTo>
                    <a:pt x="8731" y="12532"/>
                  </a:lnTo>
                  <a:lnTo>
                    <a:pt x="8486" y="12682"/>
                  </a:lnTo>
                  <a:lnTo>
                    <a:pt x="8242" y="12833"/>
                  </a:lnTo>
                  <a:lnTo>
                    <a:pt x="7997" y="12983"/>
                  </a:lnTo>
                  <a:lnTo>
                    <a:pt x="216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0" name="Google Shape;6650;p27"/>
            <p:cNvSpPr/>
            <p:nvPr/>
          </p:nvSpPr>
          <p:spPr>
            <a:xfrm>
              <a:off x="3990050" y="2304475"/>
              <a:ext cx="141625" cy="270025"/>
            </a:xfrm>
            <a:custGeom>
              <a:avLst/>
              <a:gdLst/>
              <a:ahLst/>
              <a:cxnLst/>
              <a:rect l="l" t="t" r="r" b="b"/>
              <a:pathLst>
                <a:path w="5665" h="10801" fill="none" extrusionOk="0">
                  <a:moveTo>
                    <a:pt x="1" y="1"/>
                  </a:moveTo>
                  <a:lnTo>
                    <a:pt x="4724" y="10519"/>
                  </a:lnTo>
                  <a:lnTo>
                    <a:pt x="4724" y="10519"/>
                  </a:lnTo>
                  <a:lnTo>
                    <a:pt x="4554" y="10801"/>
                  </a:lnTo>
                  <a:lnTo>
                    <a:pt x="4554" y="10801"/>
                  </a:lnTo>
                  <a:lnTo>
                    <a:pt x="4554" y="10801"/>
                  </a:lnTo>
                  <a:lnTo>
                    <a:pt x="4724" y="10519"/>
                  </a:lnTo>
                  <a:lnTo>
                    <a:pt x="4724" y="10519"/>
                  </a:lnTo>
                  <a:lnTo>
                    <a:pt x="4968" y="10029"/>
                  </a:lnTo>
                  <a:lnTo>
                    <a:pt x="5194" y="9521"/>
                  </a:lnTo>
                  <a:lnTo>
                    <a:pt x="5194" y="9521"/>
                  </a:lnTo>
                  <a:lnTo>
                    <a:pt x="5194" y="9521"/>
                  </a:lnTo>
                  <a:lnTo>
                    <a:pt x="5194" y="9521"/>
                  </a:lnTo>
                  <a:lnTo>
                    <a:pt x="5363" y="9013"/>
                  </a:lnTo>
                  <a:lnTo>
                    <a:pt x="5495" y="8524"/>
                  </a:lnTo>
                  <a:lnTo>
                    <a:pt x="5589" y="8016"/>
                  </a:lnTo>
                  <a:lnTo>
                    <a:pt x="5646" y="7508"/>
                  </a:lnTo>
                  <a:lnTo>
                    <a:pt x="5664" y="6981"/>
                  </a:lnTo>
                  <a:lnTo>
                    <a:pt x="5646" y="6473"/>
                  </a:lnTo>
                  <a:lnTo>
                    <a:pt x="5589" y="5965"/>
                  </a:lnTo>
                  <a:lnTo>
                    <a:pt x="5495" y="5457"/>
                  </a:lnTo>
                  <a:lnTo>
                    <a:pt x="5495" y="5457"/>
                  </a:lnTo>
                  <a:lnTo>
                    <a:pt x="5363" y="4949"/>
                  </a:lnTo>
                  <a:lnTo>
                    <a:pt x="5194" y="4441"/>
                  </a:lnTo>
                  <a:lnTo>
                    <a:pt x="4987" y="3952"/>
                  </a:lnTo>
                  <a:lnTo>
                    <a:pt x="4743" y="3482"/>
                  </a:lnTo>
                  <a:lnTo>
                    <a:pt x="4460" y="3030"/>
                  </a:lnTo>
                  <a:lnTo>
                    <a:pt x="4159" y="2616"/>
                  </a:lnTo>
                  <a:lnTo>
                    <a:pt x="3821" y="2202"/>
                  </a:lnTo>
                  <a:lnTo>
                    <a:pt x="3444" y="1826"/>
                  </a:lnTo>
                  <a:lnTo>
                    <a:pt x="3444" y="1826"/>
                  </a:lnTo>
                  <a:lnTo>
                    <a:pt x="3200" y="1581"/>
                  </a:lnTo>
                  <a:lnTo>
                    <a:pt x="2936" y="1374"/>
                  </a:lnTo>
                  <a:lnTo>
                    <a:pt x="2654" y="1167"/>
                  </a:lnTo>
                  <a:lnTo>
                    <a:pt x="2391" y="979"/>
                  </a:lnTo>
                  <a:lnTo>
                    <a:pt x="2391" y="979"/>
                  </a:lnTo>
                  <a:lnTo>
                    <a:pt x="2071" y="791"/>
                  </a:lnTo>
                  <a:lnTo>
                    <a:pt x="1751" y="622"/>
                  </a:lnTo>
                  <a:lnTo>
                    <a:pt x="1412" y="471"/>
                  </a:lnTo>
                  <a:lnTo>
                    <a:pt x="1073" y="321"/>
                  </a:lnTo>
                  <a:lnTo>
                    <a:pt x="1073" y="321"/>
                  </a:lnTo>
                  <a:lnTo>
                    <a:pt x="1055" y="302"/>
                  </a:lnTo>
                  <a:lnTo>
                    <a:pt x="1055" y="302"/>
                  </a:lnTo>
                  <a:lnTo>
                    <a:pt x="528" y="132"/>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1" name="Google Shape;6651;p27"/>
            <p:cNvSpPr/>
            <p:nvPr/>
          </p:nvSpPr>
          <p:spPr>
            <a:xfrm>
              <a:off x="3775100" y="2328950"/>
              <a:ext cx="356575" cy="294950"/>
            </a:xfrm>
            <a:custGeom>
              <a:avLst/>
              <a:gdLst/>
              <a:ahLst/>
              <a:cxnLst/>
              <a:rect l="l" t="t" r="r" b="b"/>
              <a:pathLst>
                <a:path w="14263" h="11798" extrusionOk="0">
                  <a:moveTo>
                    <a:pt x="10989" y="0"/>
                  </a:moveTo>
                  <a:lnTo>
                    <a:pt x="11252" y="188"/>
                  </a:lnTo>
                  <a:lnTo>
                    <a:pt x="11534" y="395"/>
                  </a:lnTo>
                  <a:lnTo>
                    <a:pt x="11271" y="188"/>
                  </a:lnTo>
                  <a:lnTo>
                    <a:pt x="10989" y="0"/>
                  </a:lnTo>
                  <a:close/>
                  <a:moveTo>
                    <a:pt x="11534" y="395"/>
                  </a:moveTo>
                  <a:lnTo>
                    <a:pt x="11798" y="621"/>
                  </a:lnTo>
                  <a:lnTo>
                    <a:pt x="12042" y="847"/>
                  </a:lnTo>
                  <a:lnTo>
                    <a:pt x="11798" y="602"/>
                  </a:lnTo>
                  <a:lnTo>
                    <a:pt x="11534" y="395"/>
                  </a:lnTo>
                  <a:close/>
                  <a:moveTo>
                    <a:pt x="14093" y="4478"/>
                  </a:moveTo>
                  <a:lnTo>
                    <a:pt x="14187" y="4986"/>
                  </a:lnTo>
                  <a:lnTo>
                    <a:pt x="14244" y="5494"/>
                  </a:lnTo>
                  <a:lnTo>
                    <a:pt x="14262" y="5993"/>
                  </a:lnTo>
                  <a:lnTo>
                    <a:pt x="14262" y="5983"/>
                  </a:lnTo>
                  <a:lnTo>
                    <a:pt x="14244" y="5475"/>
                  </a:lnTo>
                  <a:lnTo>
                    <a:pt x="14187" y="4967"/>
                  </a:lnTo>
                  <a:lnTo>
                    <a:pt x="14093" y="4478"/>
                  </a:lnTo>
                  <a:close/>
                  <a:moveTo>
                    <a:pt x="471" y="3462"/>
                  </a:moveTo>
                  <a:lnTo>
                    <a:pt x="301" y="3951"/>
                  </a:lnTo>
                  <a:lnTo>
                    <a:pt x="170" y="4459"/>
                  </a:lnTo>
                  <a:lnTo>
                    <a:pt x="76" y="4967"/>
                  </a:lnTo>
                  <a:lnTo>
                    <a:pt x="19" y="5494"/>
                  </a:lnTo>
                  <a:lnTo>
                    <a:pt x="0" y="6002"/>
                  </a:lnTo>
                  <a:lnTo>
                    <a:pt x="1" y="6021"/>
                  </a:lnTo>
                  <a:lnTo>
                    <a:pt x="19" y="5513"/>
                  </a:lnTo>
                  <a:lnTo>
                    <a:pt x="76" y="5005"/>
                  </a:lnTo>
                  <a:lnTo>
                    <a:pt x="170" y="4497"/>
                  </a:lnTo>
                  <a:lnTo>
                    <a:pt x="301" y="3970"/>
                  </a:lnTo>
                  <a:lnTo>
                    <a:pt x="471" y="3462"/>
                  </a:lnTo>
                  <a:close/>
                  <a:moveTo>
                    <a:pt x="1" y="6021"/>
                  </a:moveTo>
                  <a:lnTo>
                    <a:pt x="0" y="6040"/>
                  </a:lnTo>
                  <a:lnTo>
                    <a:pt x="19" y="6548"/>
                  </a:lnTo>
                  <a:lnTo>
                    <a:pt x="76" y="7056"/>
                  </a:lnTo>
                  <a:lnTo>
                    <a:pt x="170" y="7545"/>
                  </a:lnTo>
                  <a:lnTo>
                    <a:pt x="76" y="7037"/>
                  </a:lnTo>
                  <a:lnTo>
                    <a:pt x="19" y="6529"/>
                  </a:lnTo>
                  <a:lnTo>
                    <a:pt x="1" y="6021"/>
                  </a:lnTo>
                  <a:close/>
                  <a:moveTo>
                    <a:pt x="14262" y="5993"/>
                  </a:moveTo>
                  <a:lnTo>
                    <a:pt x="14244" y="6491"/>
                  </a:lnTo>
                  <a:lnTo>
                    <a:pt x="14187" y="7000"/>
                  </a:lnTo>
                  <a:lnTo>
                    <a:pt x="14093" y="7526"/>
                  </a:lnTo>
                  <a:lnTo>
                    <a:pt x="13961" y="8034"/>
                  </a:lnTo>
                  <a:lnTo>
                    <a:pt x="14093" y="7545"/>
                  </a:lnTo>
                  <a:lnTo>
                    <a:pt x="14187" y="7037"/>
                  </a:lnTo>
                  <a:lnTo>
                    <a:pt x="14244" y="6529"/>
                  </a:lnTo>
                  <a:lnTo>
                    <a:pt x="14262" y="6002"/>
                  </a:lnTo>
                  <a:lnTo>
                    <a:pt x="14262" y="5993"/>
                  </a:lnTo>
                  <a:close/>
                  <a:moveTo>
                    <a:pt x="2239" y="11195"/>
                  </a:moveTo>
                  <a:lnTo>
                    <a:pt x="2465" y="11402"/>
                  </a:lnTo>
                  <a:lnTo>
                    <a:pt x="2710" y="11609"/>
                  </a:lnTo>
                  <a:lnTo>
                    <a:pt x="2973" y="11798"/>
                  </a:lnTo>
                  <a:lnTo>
                    <a:pt x="2729" y="11609"/>
                  </a:lnTo>
                  <a:lnTo>
                    <a:pt x="2484" y="11402"/>
                  </a:lnTo>
                  <a:lnTo>
                    <a:pt x="2239" y="11195"/>
                  </a:lnTo>
                  <a:close/>
                </a:path>
              </a:pathLst>
            </a:custGeom>
            <a:solidFill>
              <a:srgbClr val="0056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2" name="Google Shape;6652;p27"/>
            <p:cNvSpPr/>
            <p:nvPr/>
          </p:nvSpPr>
          <p:spPr>
            <a:xfrm>
              <a:off x="3890800" y="2645975"/>
              <a:ext cx="102100" cy="11325"/>
            </a:xfrm>
            <a:custGeom>
              <a:avLst/>
              <a:gdLst/>
              <a:ahLst/>
              <a:cxnLst/>
              <a:rect l="l" t="t" r="r" b="b"/>
              <a:pathLst>
                <a:path w="4084" h="453" fill="none" extrusionOk="0">
                  <a:moveTo>
                    <a:pt x="1" y="1"/>
                  </a:moveTo>
                  <a:lnTo>
                    <a:pt x="1" y="1"/>
                  </a:lnTo>
                  <a:lnTo>
                    <a:pt x="452" y="151"/>
                  </a:lnTo>
                  <a:lnTo>
                    <a:pt x="923" y="283"/>
                  </a:lnTo>
                  <a:lnTo>
                    <a:pt x="923" y="283"/>
                  </a:lnTo>
                  <a:lnTo>
                    <a:pt x="1318" y="358"/>
                  </a:lnTo>
                  <a:lnTo>
                    <a:pt x="1713" y="415"/>
                  </a:lnTo>
                  <a:lnTo>
                    <a:pt x="2108" y="452"/>
                  </a:lnTo>
                  <a:lnTo>
                    <a:pt x="2485" y="452"/>
                  </a:lnTo>
                  <a:lnTo>
                    <a:pt x="2485" y="452"/>
                  </a:lnTo>
                  <a:lnTo>
                    <a:pt x="2955" y="434"/>
                  </a:lnTo>
                  <a:lnTo>
                    <a:pt x="3388" y="396"/>
                  </a:lnTo>
                  <a:lnTo>
                    <a:pt x="3388" y="396"/>
                  </a:lnTo>
                  <a:lnTo>
                    <a:pt x="3745" y="340"/>
                  </a:lnTo>
                  <a:lnTo>
                    <a:pt x="4084" y="283"/>
                  </a:lnTo>
                  <a:lnTo>
                    <a:pt x="4084" y="283"/>
                  </a:lnTo>
                  <a:lnTo>
                    <a:pt x="3745" y="340"/>
                  </a:lnTo>
                  <a:lnTo>
                    <a:pt x="3388" y="396"/>
                  </a:lnTo>
                  <a:lnTo>
                    <a:pt x="3388" y="396"/>
                  </a:lnTo>
                  <a:lnTo>
                    <a:pt x="3388" y="396"/>
                  </a:lnTo>
                  <a:lnTo>
                    <a:pt x="2955" y="434"/>
                  </a:lnTo>
                  <a:lnTo>
                    <a:pt x="2485" y="452"/>
                  </a:lnTo>
                  <a:lnTo>
                    <a:pt x="2485" y="452"/>
                  </a:lnTo>
                  <a:lnTo>
                    <a:pt x="2108" y="452"/>
                  </a:lnTo>
                  <a:lnTo>
                    <a:pt x="1713" y="415"/>
                  </a:lnTo>
                  <a:lnTo>
                    <a:pt x="1318" y="358"/>
                  </a:lnTo>
                  <a:lnTo>
                    <a:pt x="923" y="283"/>
                  </a:lnTo>
                  <a:lnTo>
                    <a:pt x="923" y="283"/>
                  </a:lnTo>
                  <a:lnTo>
                    <a:pt x="923" y="283"/>
                  </a:lnTo>
                  <a:lnTo>
                    <a:pt x="452" y="15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3" name="Google Shape;6653;p27"/>
            <p:cNvSpPr/>
            <p:nvPr/>
          </p:nvSpPr>
          <p:spPr>
            <a:xfrm>
              <a:off x="3831075" y="2608825"/>
              <a:ext cx="24475" cy="19300"/>
            </a:xfrm>
            <a:custGeom>
              <a:avLst/>
              <a:gdLst/>
              <a:ahLst/>
              <a:cxnLst/>
              <a:rect l="l" t="t" r="r" b="b"/>
              <a:pathLst>
                <a:path w="979" h="772" fill="none" extrusionOk="0">
                  <a:moveTo>
                    <a:pt x="0" y="0"/>
                  </a:moveTo>
                  <a:lnTo>
                    <a:pt x="0" y="0"/>
                  </a:lnTo>
                  <a:lnTo>
                    <a:pt x="226" y="207"/>
                  </a:lnTo>
                  <a:lnTo>
                    <a:pt x="471" y="414"/>
                  </a:lnTo>
                  <a:lnTo>
                    <a:pt x="734" y="603"/>
                  </a:lnTo>
                  <a:lnTo>
                    <a:pt x="979" y="772"/>
                  </a:lnTo>
                  <a:lnTo>
                    <a:pt x="979" y="772"/>
                  </a:lnTo>
                  <a:lnTo>
                    <a:pt x="734" y="603"/>
                  </a:lnTo>
                  <a:lnTo>
                    <a:pt x="490" y="414"/>
                  </a:lnTo>
                  <a:lnTo>
                    <a:pt x="245" y="207"/>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4" name="Google Shape;6654;p27"/>
            <p:cNvSpPr/>
            <p:nvPr/>
          </p:nvSpPr>
          <p:spPr>
            <a:xfrm>
              <a:off x="4119900" y="2440900"/>
              <a:ext cx="11775" cy="101625"/>
            </a:xfrm>
            <a:custGeom>
              <a:avLst/>
              <a:gdLst/>
              <a:ahLst/>
              <a:cxnLst/>
              <a:rect l="l" t="t" r="r" b="b"/>
              <a:pathLst>
                <a:path w="471" h="4065" fill="none" extrusionOk="0">
                  <a:moveTo>
                    <a:pt x="301" y="0"/>
                  </a:moveTo>
                  <a:lnTo>
                    <a:pt x="301" y="0"/>
                  </a:lnTo>
                  <a:lnTo>
                    <a:pt x="395" y="508"/>
                  </a:lnTo>
                  <a:lnTo>
                    <a:pt x="452" y="1016"/>
                  </a:lnTo>
                  <a:lnTo>
                    <a:pt x="470" y="1524"/>
                  </a:lnTo>
                  <a:lnTo>
                    <a:pt x="452" y="2051"/>
                  </a:lnTo>
                  <a:lnTo>
                    <a:pt x="395" y="2559"/>
                  </a:lnTo>
                  <a:lnTo>
                    <a:pt x="301" y="3067"/>
                  </a:lnTo>
                  <a:lnTo>
                    <a:pt x="169" y="3556"/>
                  </a:lnTo>
                  <a:lnTo>
                    <a:pt x="0" y="4064"/>
                  </a:lnTo>
                  <a:lnTo>
                    <a:pt x="0" y="4064"/>
                  </a:lnTo>
                  <a:lnTo>
                    <a:pt x="169" y="3556"/>
                  </a:lnTo>
                  <a:lnTo>
                    <a:pt x="301" y="3048"/>
                  </a:lnTo>
                  <a:lnTo>
                    <a:pt x="395" y="2522"/>
                  </a:lnTo>
                  <a:lnTo>
                    <a:pt x="452" y="2013"/>
                  </a:lnTo>
                  <a:lnTo>
                    <a:pt x="470" y="1505"/>
                  </a:lnTo>
                  <a:lnTo>
                    <a:pt x="452" y="997"/>
                  </a:lnTo>
                  <a:lnTo>
                    <a:pt x="395" y="489"/>
                  </a:lnTo>
                  <a:lnTo>
                    <a:pt x="30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5" name="Google Shape;6655;p27"/>
            <p:cNvSpPr/>
            <p:nvPr/>
          </p:nvSpPr>
          <p:spPr>
            <a:xfrm>
              <a:off x="3775100" y="2415500"/>
              <a:ext cx="11775" cy="102100"/>
            </a:xfrm>
            <a:custGeom>
              <a:avLst/>
              <a:gdLst/>
              <a:ahLst/>
              <a:cxnLst/>
              <a:rect l="l" t="t" r="r" b="b"/>
              <a:pathLst>
                <a:path w="471" h="4084" fill="none" extrusionOk="0">
                  <a:moveTo>
                    <a:pt x="471" y="0"/>
                  </a:moveTo>
                  <a:lnTo>
                    <a:pt x="471" y="0"/>
                  </a:lnTo>
                  <a:lnTo>
                    <a:pt x="471" y="0"/>
                  </a:lnTo>
                  <a:lnTo>
                    <a:pt x="471" y="0"/>
                  </a:lnTo>
                  <a:lnTo>
                    <a:pt x="301" y="508"/>
                  </a:lnTo>
                  <a:lnTo>
                    <a:pt x="170" y="1035"/>
                  </a:lnTo>
                  <a:lnTo>
                    <a:pt x="76" y="1543"/>
                  </a:lnTo>
                  <a:lnTo>
                    <a:pt x="19" y="2051"/>
                  </a:lnTo>
                  <a:lnTo>
                    <a:pt x="0" y="2578"/>
                  </a:lnTo>
                  <a:lnTo>
                    <a:pt x="19" y="3086"/>
                  </a:lnTo>
                  <a:lnTo>
                    <a:pt x="76" y="3594"/>
                  </a:lnTo>
                  <a:lnTo>
                    <a:pt x="170" y="4083"/>
                  </a:lnTo>
                  <a:lnTo>
                    <a:pt x="170" y="4083"/>
                  </a:lnTo>
                  <a:lnTo>
                    <a:pt x="76" y="3575"/>
                  </a:lnTo>
                  <a:lnTo>
                    <a:pt x="19" y="3067"/>
                  </a:lnTo>
                  <a:lnTo>
                    <a:pt x="0" y="2540"/>
                  </a:lnTo>
                  <a:lnTo>
                    <a:pt x="19" y="2032"/>
                  </a:lnTo>
                  <a:lnTo>
                    <a:pt x="76" y="1505"/>
                  </a:lnTo>
                  <a:lnTo>
                    <a:pt x="170" y="997"/>
                  </a:lnTo>
                  <a:lnTo>
                    <a:pt x="301" y="489"/>
                  </a:lnTo>
                  <a:lnTo>
                    <a:pt x="47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6" name="Google Shape;6656;p27"/>
            <p:cNvSpPr/>
            <p:nvPr/>
          </p:nvSpPr>
          <p:spPr>
            <a:xfrm>
              <a:off x="4049800" y="2328950"/>
              <a:ext cx="26375" cy="21175"/>
            </a:xfrm>
            <a:custGeom>
              <a:avLst/>
              <a:gdLst/>
              <a:ahLst/>
              <a:cxnLst/>
              <a:rect l="l" t="t" r="r" b="b"/>
              <a:pathLst>
                <a:path w="1055" h="847" fill="none" extrusionOk="0">
                  <a:moveTo>
                    <a:pt x="1" y="0"/>
                  </a:moveTo>
                  <a:lnTo>
                    <a:pt x="1" y="0"/>
                  </a:lnTo>
                  <a:lnTo>
                    <a:pt x="264" y="188"/>
                  </a:lnTo>
                  <a:lnTo>
                    <a:pt x="546" y="395"/>
                  </a:lnTo>
                  <a:lnTo>
                    <a:pt x="810" y="602"/>
                  </a:lnTo>
                  <a:lnTo>
                    <a:pt x="1054" y="847"/>
                  </a:lnTo>
                  <a:lnTo>
                    <a:pt x="1054" y="847"/>
                  </a:lnTo>
                  <a:lnTo>
                    <a:pt x="810" y="621"/>
                  </a:lnTo>
                  <a:lnTo>
                    <a:pt x="546" y="395"/>
                  </a:lnTo>
                  <a:lnTo>
                    <a:pt x="283" y="188"/>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7" name="Google Shape;6657;p27"/>
            <p:cNvSpPr/>
            <p:nvPr/>
          </p:nvSpPr>
          <p:spPr>
            <a:xfrm>
              <a:off x="3990050" y="2304475"/>
              <a:ext cx="26375" cy="7550"/>
            </a:xfrm>
            <a:custGeom>
              <a:avLst/>
              <a:gdLst/>
              <a:ahLst/>
              <a:cxnLst/>
              <a:rect l="l" t="t" r="r" b="b"/>
              <a:pathLst>
                <a:path w="1055" h="302" fill="none" extrusionOk="0">
                  <a:moveTo>
                    <a:pt x="1" y="1"/>
                  </a:moveTo>
                  <a:lnTo>
                    <a:pt x="1" y="1"/>
                  </a:lnTo>
                  <a:lnTo>
                    <a:pt x="1" y="1"/>
                  </a:lnTo>
                  <a:lnTo>
                    <a:pt x="528" y="132"/>
                  </a:lnTo>
                  <a:lnTo>
                    <a:pt x="1055" y="302"/>
                  </a:lnTo>
                  <a:lnTo>
                    <a:pt x="1055" y="302"/>
                  </a:lnTo>
                  <a:lnTo>
                    <a:pt x="528" y="132"/>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8" name="Google Shape;6658;p27"/>
            <p:cNvSpPr/>
            <p:nvPr/>
          </p:nvSpPr>
          <p:spPr>
            <a:xfrm>
              <a:off x="3890350" y="2300725"/>
              <a:ext cx="217800" cy="336350"/>
            </a:xfrm>
            <a:custGeom>
              <a:avLst/>
              <a:gdLst/>
              <a:ahLst/>
              <a:cxnLst/>
              <a:rect l="l" t="t" r="r" b="b"/>
              <a:pathLst>
                <a:path w="8712" h="13454" extrusionOk="0">
                  <a:moveTo>
                    <a:pt x="2521" y="0"/>
                  </a:moveTo>
                  <a:lnTo>
                    <a:pt x="2126" y="19"/>
                  </a:lnTo>
                  <a:lnTo>
                    <a:pt x="1731" y="57"/>
                  </a:lnTo>
                  <a:lnTo>
                    <a:pt x="1336" y="113"/>
                  </a:lnTo>
                  <a:lnTo>
                    <a:pt x="941" y="188"/>
                  </a:lnTo>
                  <a:lnTo>
                    <a:pt x="470" y="301"/>
                  </a:lnTo>
                  <a:lnTo>
                    <a:pt x="0" y="471"/>
                  </a:lnTo>
                  <a:lnTo>
                    <a:pt x="5833" y="13453"/>
                  </a:lnTo>
                  <a:lnTo>
                    <a:pt x="6078" y="13303"/>
                  </a:lnTo>
                  <a:lnTo>
                    <a:pt x="6322" y="13152"/>
                  </a:lnTo>
                  <a:lnTo>
                    <a:pt x="6567" y="13002"/>
                  </a:lnTo>
                  <a:lnTo>
                    <a:pt x="6793" y="12832"/>
                  </a:lnTo>
                  <a:lnTo>
                    <a:pt x="7018" y="12663"/>
                  </a:lnTo>
                  <a:lnTo>
                    <a:pt x="7244" y="12475"/>
                  </a:lnTo>
                  <a:lnTo>
                    <a:pt x="7451" y="12268"/>
                  </a:lnTo>
                  <a:lnTo>
                    <a:pt x="7658" y="12080"/>
                  </a:lnTo>
                  <a:lnTo>
                    <a:pt x="7677" y="12061"/>
                  </a:lnTo>
                  <a:lnTo>
                    <a:pt x="7921" y="11798"/>
                  </a:lnTo>
                  <a:lnTo>
                    <a:pt x="8147" y="11515"/>
                  </a:lnTo>
                  <a:lnTo>
                    <a:pt x="8354" y="11233"/>
                  </a:lnTo>
                  <a:lnTo>
                    <a:pt x="8542" y="10951"/>
                  </a:lnTo>
                  <a:lnTo>
                    <a:pt x="8712" y="10669"/>
                  </a:lnTo>
                  <a:lnTo>
                    <a:pt x="3989" y="151"/>
                  </a:lnTo>
                  <a:lnTo>
                    <a:pt x="3631" y="94"/>
                  </a:lnTo>
                  <a:lnTo>
                    <a:pt x="3255" y="38"/>
                  </a:lnTo>
                  <a:lnTo>
                    <a:pt x="2898" y="19"/>
                  </a:lnTo>
                  <a:lnTo>
                    <a:pt x="2521" y="0"/>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9" name="Google Shape;6659;p27"/>
            <p:cNvSpPr/>
            <p:nvPr/>
          </p:nvSpPr>
          <p:spPr>
            <a:xfrm>
              <a:off x="3890350" y="2300725"/>
              <a:ext cx="217800" cy="336350"/>
            </a:xfrm>
            <a:custGeom>
              <a:avLst/>
              <a:gdLst/>
              <a:ahLst/>
              <a:cxnLst/>
              <a:rect l="l" t="t" r="r" b="b"/>
              <a:pathLst>
                <a:path w="8712" h="13454" fill="none" extrusionOk="0">
                  <a:moveTo>
                    <a:pt x="2521" y="0"/>
                  </a:moveTo>
                  <a:lnTo>
                    <a:pt x="2521" y="0"/>
                  </a:lnTo>
                  <a:lnTo>
                    <a:pt x="2126" y="19"/>
                  </a:lnTo>
                  <a:lnTo>
                    <a:pt x="1731" y="57"/>
                  </a:lnTo>
                  <a:lnTo>
                    <a:pt x="1336" y="113"/>
                  </a:lnTo>
                  <a:lnTo>
                    <a:pt x="941" y="188"/>
                  </a:lnTo>
                  <a:lnTo>
                    <a:pt x="941" y="188"/>
                  </a:lnTo>
                  <a:lnTo>
                    <a:pt x="470" y="301"/>
                  </a:lnTo>
                  <a:lnTo>
                    <a:pt x="0" y="471"/>
                  </a:lnTo>
                  <a:lnTo>
                    <a:pt x="5833" y="13453"/>
                  </a:lnTo>
                  <a:lnTo>
                    <a:pt x="5833" y="13453"/>
                  </a:lnTo>
                  <a:lnTo>
                    <a:pt x="6078" y="13303"/>
                  </a:lnTo>
                  <a:lnTo>
                    <a:pt x="6322" y="13152"/>
                  </a:lnTo>
                  <a:lnTo>
                    <a:pt x="6567" y="13002"/>
                  </a:lnTo>
                  <a:lnTo>
                    <a:pt x="6793" y="12832"/>
                  </a:lnTo>
                  <a:lnTo>
                    <a:pt x="7018" y="12663"/>
                  </a:lnTo>
                  <a:lnTo>
                    <a:pt x="7244" y="12475"/>
                  </a:lnTo>
                  <a:lnTo>
                    <a:pt x="7451" y="12268"/>
                  </a:lnTo>
                  <a:lnTo>
                    <a:pt x="7658" y="12080"/>
                  </a:lnTo>
                  <a:lnTo>
                    <a:pt x="7658" y="12080"/>
                  </a:lnTo>
                  <a:lnTo>
                    <a:pt x="7677" y="12061"/>
                  </a:lnTo>
                  <a:lnTo>
                    <a:pt x="7677" y="12061"/>
                  </a:lnTo>
                  <a:lnTo>
                    <a:pt x="7921" y="11798"/>
                  </a:lnTo>
                  <a:lnTo>
                    <a:pt x="8147" y="11515"/>
                  </a:lnTo>
                  <a:lnTo>
                    <a:pt x="8354" y="11233"/>
                  </a:lnTo>
                  <a:lnTo>
                    <a:pt x="8542" y="10951"/>
                  </a:lnTo>
                  <a:lnTo>
                    <a:pt x="8542" y="10951"/>
                  </a:lnTo>
                  <a:lnTo>
                    <a:pt x="8712" y="10669"/>
                  </a:lnTo>
                  <a:lnTo>
                    <a:pt x="3989" y="151"/>
                  </a:lnTo>
                  <a:lnTo>
                    <a:pt x="3989" y="151"/>
                  </a:lnTo>
                  <a:lnTo>
                    <a:pt x="3631" y="94"/>
                  </a:lnTo>
                  <a:lnTo>
                    <a:pt x="3255" y="38"/>
                  </a:lnTo>
                  <a:lnTo>
                    <a:pt x="2898" y="19"/>
                  </a:lnTo>
                  <a:lnTo>
                    <a:pt x="252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0" name="Google Shape;6660;p27"/>
            <p:cNvSpPr/>
            <p:nvPr/>
          </p:nvSpPr>
          <p:spPr>
            <a:xfrm>
              <a:off x="4081800" y="2574475"/>
              <a:ext cx="22125" cy="28250"/>
            </a:xfrm>
            <a:custGeom>
              <a:avLst/>
              <a:gdLst/>
              <a:ahLst/>
              <a:cxnLst/>
              <a:rect l="l" t="t" r="r" b="b"/>
              <a:pathLst>
                <a:path w="885" h="1130" extrusionOk="0">
                  <a:moveTo>
                    <a:pt x="884" y="1"/>
                  </a:moveTo>
                  <a:lnTo>
                    <a:pt x="677" y="302"/>
                  </a:lnTo>
                  <a:lnTo>
                    <a:pt x="470" y="584"/>
                  </a:lnTo>
                  <a:lnTo>
                    <a:pt x="245" y="866"/>
                  </a:lnTo>
                  <a:lnTo>
                    <a:pt x="0" y="1130"/>
                  </a:lnTo>
                  <a:lnTo>
                    <a:pt x="19" y="1111"/>
                  </a:lnTo>
                  <a:lnTo>
                    <a:pt x="263" y="848"/>
                  </a:lnTo>
                  <a:lnTo>
                    <a:pt x="489" y="565"/>
                  </a:lnTo>
                  <a:lnTo>
                    <a:pt x="696" y="283"/>
                  </a:lnTo>
                  <a:lnTo>
                    <a:pt x="884" y="1"/>
                  </a:lnTo>
                  <a:close/>
                </a:path>
              </a:pathLst>
            </a:custGeom>
            <a:solidFill>
              <a:srgbClr val="4080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1" name="Google Shape;6661;p27"/>
            <p:cNvSpPr/>
            <p:nvPr/>
          </p:nvSpPr>
          <p:spPr>
            <a:xfrm>
              <a:off x="4081800" y="2574475"/>
              <a:ext cx="22125" cy="28250"/>
            </a:xfrm>
            <a:custGeom>
              <a:avLst/>
              <a:gdLst/>
              <a:ahLst/>
              <a:cxnLst/>
              <a:rect l="l" t="t" r="r" b="b"/>
              <a:pathLst>
                <a:path w="885" h="1130" fill="none" extrusionOk="0">
                  <a:moveTo>
                    <a:pt x="884" y="1"/>
                  </a:moveTo>
                  <a:lnTo>
                    <a:pt x="884" y="1"/>
                  </a:lnTo>
                  <a:lnTo>
                    <a:pt x="696" y="283"/>
                  </a:lnTo>
                  <a:lnTo>
                    <a:pt x="489" y="565"/>
                  </a:lnTo>
                  <a:lnTo>
                    <a:pt x="263" y="848"/>
                  </a:lnTo>
                  <a:lnTo>
                    <a:pt x="19" y="1111"/>
                  </a:lnTo>
                  <a:lnTo>
                    <a:pt x="19" y="1111"/>
                  </a:lnTo>
                  <a:lnTo>
                    <a:pt x="0" y="1130"/>
                  </a:lnTo>
                  <a:lnTo>
                    <a:pt x="0" y="1130"/>
                  </a:lnTo>
                  <a:lnTo>
                    <a:pt x="245" y="866"/>
                  </a:lnTo>
                  <a:lnTo>
                    <a:pt x="470" y="584"/>
                  </a:lnTo>
                  <a:lnTo>
                    <a:pt x="677" y="302"/>
                  </a:lnTo>
                  <a:lnTo>
                    <a:pt x="88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2" name="Google Shape;6662;p27"/>
            <p:cNvSpPr/>
            <p:nvPr/>
          </p:nvSpPr>
          <p:spPr>
            <a:xfrm>
              <a:off x="3913850" y="2300725"/>
              <a:ext cx="76225" cy="4725"/>
            </a:xfrm>
            <a:custGeom>
              <a:avLst/>
              <a:gdLst/>
              <a:ahLst/>
              <a:cxnLst/>
              <a:rect l="l" t="t" r="r" b="b"/>
              <a:pathLst>
                <a:path w="3049" h="189" fill="none" extrusionOk="0">
                  <a:moveTo>
                    <a:pt x="1581" y="0"/>
                  </a:moveTo>
                  <a:lnTo>
                    <a:pt x="1581" y="0"/>
                  </a:lnTo>
                  <a:lnTo>
                    <a:pt x="1186" y="19"/>
                  </a:lnTo>
                  <a:lnTo>
                    <a:pt x="791" y="57"/>
                  </a:lnTo>
                  <a:lnTo>
                    <a:pt x="396" y="113"/>
                  </a:lnTo>
                  <a:lnTo>
                    <a:pt x="1" y="188"/>
                  </a:lnTo>
                  <a:lnTo>
                    <a:pt x="1" y="188"/>
                  </a:lnTo>
                  <a:lnTo>
                    <a:pt x="396" y="113"/>
                  </a:lnTo>
                  <a:lnTo>
                    <a:pt x="791" y="57"/>
                  </a:lnTo>
                  <a:lnTo>
                    <a:pt x="1186" y="19"/>
                  </a:lnTo>
                  <a:lnTo>
                    <a:pt x="1581" y="0"/>
                  </a:lnTo>
                  <a:lnTo>
                    <a:pt x="1581" y="0"/>
                  </a:lnTo>
                  <a:lnTo>
                    <a:pt x="1958" y="19"/>
                  </a:lnTo>
                  <a:lnTo>
                    <a:pt x="2315" y="38"/>
                  </a:lnTo>
                  <a:lnTo>
                    <a:pt x="2691" y="94"/>
                  </a:lnTo>
                  <a:lnTo>
                    <a:pt x="3049" y="151"/>
                  </a:lnTo>
                  <a:lnTo>
                    <a:pt x="3049" y="151"/>
                  </a:lnTo>
                  <a:lnTo>
                    <a:pt x="3049" y="151"/>
                  </a:lnTo>
                  <a:lnTo>
                    <a:pt x="3049" y="151"/>
                  </a:lnTo>
                  <a:lnTo>
                    <a:pt x="2691" y="94"/>
                  </a:lnTo>
                  <a:lnTo>
                    <a:pt x="2315" y="38"/>
                  </a:lnTo>
                  <a:lnTo>
                    <a:pt x="1958" y="19"/>
                  </a:lnTo>
                  <a:lnTo>
                    <a:pt x="158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3" name="Google Shape;6663;p27"/>
            <p:cNvSpPr/>
            <p:nvPr/>
          </p:nvSpPr>
          <p:spPr>
            <a:xfrm>
              <a:off x="3797200" y="2344925"/>
              <a:ext cx="178300" cy="312375"/>
            </a:xfrm>
            <a:custGeom>
              <a:avLst/>
              <a:gdLst/>
              <a:ahLst/>
              <a:cxnLst/>
              <a:rect l="l" t="t" r="r" b="b"/>
              <a:pathLst>
                <a:path w="7132" h="12495" extrusionOk="0">
                  <a:moveTo>
                    <a:pt x="1562" y="1"/>
                  </a:moveTo>
                  <a:lnTo>
                    <a:pt x="1261" y="264"/>
                  </a:lnTo>
                  <a:lnTo>
                    <a:pt x="979" y="546"/>
                  </a:lnTo>
                  <a:lnTo>
                    <a:pt x="659" y="942"/>
                  </a:lnTo>
                  <a:lnTo>
                    <a:pt x="358" y="1356"/>
                  </a:lnTo>
                  <a:lnTo>
                    <a:pt x="170" y="1638"/>
                  </a:lnTo>
                  <a:lnTo>
                    <a:pt x="1" y="1920"/>
                  </a:lnTo>
                  <a:lnTo>
                    <a:pt x="4667" y="12325"/>
                  </a:lnTo>
                  <a:lnTo>
                    <a:pt x="5043" y="12400"/>
                  </a:lnTo>
                  <a:lnTo>
                    <a:pt x="5457" y="12457"/>
                  </a:lnTo>
                  <a:lnTo>
                    <a:pt x="5852" y="12476"/>
                  </a:lnTo>
                  <a:lnTo>
                    <a:pt x="6247" y="12494"/>
                  </a:lnTo>
                  <a:lnTo>
                    <a:pt x="6699" y="12476"/>
                  </a:lnTo>
                  <a:lnTo>
                    <a:pt x="7132" y="12438"/>
                  </a:lnTo>
                  <a:lnTo>
                    <a:pt x="1562" y="1"/>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4" name="Google Shape;6664;p27"/>
            <p:cNvSpPr/>
            <p:nvPr/>
          </p:nvSpPr>
          <p:spPr>
            <a:xfrm>
              <a:off x="3797200" y="2344925"/>
              <a:ext cx="178300" cy="312375"/>
            </a:xfrm>
            <a:custGeom>
              <a:avLst/>
              <a:gdLst/>
              <a:ahLst/>
              <a:cxnLst/>
              <a:rect l="l" t="t" r="r" b="b"/>
              <a:pathLst>
                <a:path w="7132" h="12495" fill="none" extrusionOk="0">
                  <a:moveTo>
                    <a:pt x="1562" y="1"/>
                  </a:moveTo>
                  <a:lnTo>
                    <a:pt x="1562" y="1"/>
                  </a:lnTo>
                  <a:lnTo>
                    <a:pt x="1562" y="1"/>
                  </a:lnTo>
                  <a:lnTo>
                    <a:pt x="1261" y="264"/>
                  </a:lnTo>
                  <a:lnTo>
                    <a:pt x="979" y="546"/>
                  </a:lnTo>
                  <a:lnTo>
                    <a:pt x="979" y="546"/>
                  </a:lnTo>
                  <a:lnTo>
                    <a:pt x="659" y="942"/>
                  </a:lnTo>
                  <a:lnTo>
                    <a:pt x="358" y="1356"/>
                  </a:lnTo>
                  <a:lnTo>
                    <a:pt x="358" y="1356"/>
                  </a:lnTo>
                  <a:lnTo>
                    <a:pt x="358" y="1356"/>
                  </a:lnTo>
                  <a:lnTo>
                    <a:pt x="358" y="1356"/>
                  </a:lnTo>
                  <a:lnTo>
                    <a:pt x="358" y="1356"/>
                  </a:lnTo>
                  <a:lnTo>
                    <a:pt x="358" y="1356"/>
                  </a:lnTo>
                  <a:lnTo>
                    <a:pt x="170" y="1638"/>
                  </a:lnTo>
                  <a:lnTo>
                    <a:pt x="1" y="1920"/>
                  </a:lnTo>
                  <a:lnTo>
                    <a:pt x="4667" y="12325"/>
                  </a:lnTo>
                  <a:lnTo>
                    <a:pt x="4667" y="12325"/>
                  </a:lnTo>
                  <a:lnTo>
                    <a:pt x="5043" y="12400"/>
                  </a:lnTo>
                  <a:lnTo>
                    <a:pt x="5457" y="12457"/>
                  </a:lnTo>
                  <a:lnTo>
                    <a:pt x="5852" y="12476"/>
                  </a:lnTo>
                  <a:lnTo>
                    <a:pt x="6247" y="12494"/>
                  </a:lnTo>
                  <a:lnTo>
                    <a:pt x="6247" y="12494"/>
                  </a:lnTo>
                  <a:lnTo>
                    <a:pt x="6699" y="12476"/>
                  </a:lnTo>
                  <a:lnTo>
                    <a:pt x="7132" y="12438"/>
                  </a:lnTo>
                  <a:lnTo>
                    <a:pt x="156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5" name="Google Shape;6665;p27"/>
            <p:cNvSpPr/>
            <p:nvPr/>
          </p:nvSpPr>
          <p:spPr>
            <a:xfrm>
              <a:off x="3913850" y="2653050"/>
              <a:ext cx="50825" cy="4250"/>
            </a:xfrm>
            <a:custGeom>
              <a:avLst/>
              <a:gdLst/>
              <a:ahLst/>
              <a:cxnLst/>
              <a:rect l="l" t="t" r="r" b="b"/>
              <a:pathLst>
                <a:path w="2033" h="170" extrusionOk="0">
                  <a:moveTo>
                    <a:pt x="1" y="0"/>
                  </a:moveTo>
                  <a:lnTo>
                    <a:pt x="377" y="75"/>
                  </a:lnTo>
                  <a:lnTo>
                    <a:pt x="791" y="132"/>
                  </a:lnTo>
                  <a:lnTo>
                    <a:pt x="396" y="75"/>
                  </a:lnTo>
                  <a:lnTo>
                    <a:pt x="1" y="0"/>
                  </a:lnTo>
                  <a:close/>
                  <a:moveTo>
                    <a:pt x="791" y="132"/>
                  </a:moveTo>
                  <a:lnTo>
                    <a:pt x="1186" y="169"/>
                  </a:lnTo>
                  <a:lnTo>
                    <a:pt x="1563" y="169"/>
                  </a:lnTo>
                  <a:lnTo>
                    <a:pt x="1573" y="169"/>
                  </a:lnTo>
                  <a:lnTo>
                    <a:pt x="1573" y="169"/>
                  </a:lnTo>
                  <a:lnTo>
                    <a:pt x="1186" y="151"/>
                  </a:lnTo>
                  <a:lnTo>
                    <a:pt x="791" y="132"/>
                  </a:lnTo>
                  <a:close/>
                  <a:moveTo>
                    <a:pt x="2033" y="151"/>
                  </a:moveTo>
                  <a:lnTo>
                    <a:pt x="1573" y="169"/>
                  </a:lnTo>
                  <a:lnTo>
                    <a:pt x="1573" y="169"/>
                  </a:lnTo>
                  <a:lnTo>
                    <a:pt x="1581" y="169"/>
                  </a:lnTo>
                  <a:lnTo>
                    <a:pt x="2033" y="151"/>
                  </a:lnTo>
                  <a:close/>
                </a:path>
              </a:pathLst>
            </a:custGeom>
            <a:solidFill>
              <a:srgbClr val="4080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6" name="Google Shape;6666;p27"/>
            <p:cNvSpPr/>
            <p:nvPr/>
          </p:nvSpPr>
          <p:spPr>
            <a:xfrm>
              <a:off x="3913850" y="2653050"/>
              <a:ext cx="61650" cy="4250"/>
            </a:xfrm>
            <a:custGeom>
              <a:avLst/>
              <a:gdLst/>
              <a:ahLst/>
              <a:cxnLst/>
              <a:rect l="l" t="t" r="r" b="b"/>
              <a:pathLst>
                <a:path w="2466" h="170" fill="none" extrusionOk="0">
                  <a:moveTo>
                    <a:pt x="1" y="0"/>
                  </a:moveTo>
                  <a:lnTo>
                    <a:pt x="1" y="0"/>
                  </a:lnTo>
                  <a:lnTo>
                    <a:pt x="1" y="0"/>
                  </a:lnTo>
                  <a:lnTo>
                    <a:pt x="396" y="75"/>
                  </a:lnTo>
                  <a:lnTo>
                    <a:pt x="791" y="132"/>
                  </a:lnTo>
                  <a:lnTo>
                    <a:pt x="1186" y="169"/>
                  </a:lnTo>
                  <a:lnTo>
                    <a:pt x="1563" y="169"/>
                  </a:lnTo>
                  <a:lnTo>
                    <a:pt x="1563" y="169"/>
                  </a:lnTo>
                  <a:lnTo>
                    <a:pt x="2033" y="151"/>
                  </a:lnTo>
                  <a:lnTo>
                    <a:pt x="2466" y="113"/>
                  </a:lnTo>
                  <a:lnTo>
                    <a:pt x="2466" y="113"/>
                  </a:lnTo>
                  <a:lnTo>
                    <a:pt x="2466" y="113"/>
                  </a:lnTo>
                  <a:lnTo>
                    <a:pt x="2033" y="151"/>
                  </a:lnTo>
                  <a:lnTo>
                    <a:pt x="1581" y="169"/>
                  </a:lnTo>
                  <a:lnTo>
                    <a:pt x="1581" y="169"/>
                  </a:lnTo>
                  <a:lnTo>
                    <a:pt x="1186" y="151"/>
                  </a:lnTo>
                  <a:lnTo>
                    <a:pt x="791" y="132"/>
                  </a:lnTo>
                  <a:lnTo>
                    <a:pt x="377" y="75"/>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7" name="Google Shape;6667;p27"/>
            <p:cNvSpPr/>
            <p:nvPr/>
          </p:nvSpPr>
          <p:spPr>
            <a:xfrm>
              <a:off x="3806150" y="237880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8" name="Google Shape;6668;p27"/>
            <p:cNvSpPr/>
            <p:nvPr/>
          </p:nvSpPr>
          <p:spPr>
            <a:xfrm>
              <a:off x="3806150" y="2358575"/>
              <a:ext cx="15525" cy="20250"/>
            </a:xfrm>
            <a:custGeom>
              <a:avLst/>
              <a:gdLst/>
              <a:ahLst/>
              <a:cxnLst/>
              <a:rect l="l" t="t" r="r" b="b"/>
              <a:pathLst>
                <a:path w="621" h="810" fill="none" extrusionOk="0">
                  <a:moveTo>
                    <a:pt x="621" y="0"/>
                  </a:moveTo>
                  <a:lnTo>
                    <a:pt x="621" y="0"/>
                  </a:lnTo>
                  <a:lnTo>
                    <a:pt x="301" y="396"/>
                  </a:lnTo>
                  <a:lnTo>
                    <a:pt x="0" y="810"/>
                  </a:lnTo>
                  <a:lnTo>
                    <a:pt x="0" y="810"/>
                  </a:lnTo>
                  <a:lnTo>
                    <a:pt x="301" y="396"/>
                  </a:lnTo>
                  <a:lnTo>
                    <a:pt x="62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669" name="Google Shape;6669;p27"/>
          <p:cNvGrpSpPr/>
          <p:nvPr/>
        </p:nvGrpSpPr>
        <p:grpSpPr>
          <a:xfrm rot="-5400000">
            <a:off x="11026609" y="4434532"/>
            <a:ext cx="1140411" cy="871505"/>
            <a:chOff x="4917157" y="4271285"/>
            <a:chExt cx="855308" cy="653629"/>
          </a:xfrm>
        </p:grpSpPr>
        <p:sp>
          <p:nvSpPr>
            <p:cNvPr id="6670" name="Google Shape;6670;p27"/>
            <p:cNvSpPr/>
            <p:nvPr/>
          </p:nvSpPr>
          <p:spPr>
            <a:xfrm>
              <a:off x="4917157" y="4543294"/>
              <a:ext cx="297561" cy="259785"/>
            </a:xfrm>
            <a:custGeom>
              <a:avLst/>
              <a:gdLst/>
              <a:ahLst/>
              <a:cxnLst/>
              <a:rect l="l" t="t" r="r" b="b"/>
              <a:pathLst>
                <a:path w="11855" h="10350" extrusionOk="0">
                  <a:moveTo>
                    <a:pt x="8543" y="641"/>
                  </a:moveTo>
                  <a:lnTo>
                    <a:pt x="11158" y="5175"/>
                  </a:lnTo>
                  <a:lnTo>
                    <a:pt x="8543" y="9710"/>
                  </a:lnTo>
                  <a:lnTo>
                    <a:pt x="3293" y="9710"/>
                  </a:lnTo>
                  <a:lnTo>
                    <a:pt x="678" y="5175"/>
                  </a:lnTo>
                  <a:lnTo>
                    <a:pt x="3293" y="641"/>
                  </a:lnTo>
                  <a:close/>
                  <a:moveTo>
                    <a:pt x="3124" y="1"/>
                  </a:moveTo>
                  <a:lnTo>
                    <a:pt x="3030" y="20"/>
                  </a:lnTo>
                  <a:lnTo>
                    <a:pt x="2955" y="38"/>
                  </a:lnTo>
                  <a:lnTo>
                    <a:pt x="2898" y="95"/>
                  </a:lnTo>
                  <a:lnTo>
                    <a:pt x="2842" y="151"/>
                  </a:lnTo>
                  <a:lnTo>
                    <a:pt x="38" y="5006"/>
                  </a:lnTo>
                  <a:lnTo>
                    <a:pt x="1" y="5100"/>
                  </a:lnTo>
                  <a:lnTo>
                    <a:pt x="1" y="5175"/>
                  </a:lnTo>
                  <a:lnTo>
                    <a:pt x="1" y="5250"/>
                  </a:lnTo>
                  <a:lnTo>
                    <a:pt x="38" y="5326"/>
                  </a:lnTo>
                  <a:lnTo>
                    <a:pt x="2842" y="10180"/>
                  </a:lnTo>
                  <a:lnTo>
                    <a:pt x="2898" y="10255"/>
                  </a:lnTo>
                  <a:lnTo>
                    <a:pt x="2955" y="10312"/>
                  </a:lnTo>
                  <a:lnTo>
                    <a:pt x="3030" y="10331"/>
                  </a:lnTo>
                  <a:lnTo>
                    <a:pt x="3124" y="10349"/>
                  </a:lnTo>
                  <a:lnTo>
                    <a:pt x="8731" y="10349"/>
                  </a:lnTo>
                  <a:lnTo>
                    <a:pt x="8806" y="10331"/>
                  </a:lnTo>
                  <a:lnTo>
                    <a:pt x="8882" y="10312"/>
                  </a:lnTo>
                  <a:lnTo>
                    <a:pt x="8957" y="10255"/>
                  </a:lnTo>
                  <a:lnTo>
                    <a:pt x="8995" y="10180"/>
                  </a:lnTo>
                  <a:lnTo>
                    <a:pt x="11798" y="5326"/>
                  </a:lnTo>
                  <a:lnTo>
                    <a:pt x="11836" y="5250"/>
                  </a:lnTo>
                  <a:lnTo>
                    <a:pt x="11855" y="5175"/>
                  </a:lnTo>
                  <a:lnTo>
                    <a:pt x="11836" y="5100"/>
                  </a:lnTo>
                  <a:lnTo>
                    <a:pt x="11798" y="5006"/>
                  </a:lnTo>
                  <a:lnTo>
                    <a:pt x="8995" y="151"/>
                  </a:lnTo>
                  <a:lnTo>
                    <a:pt x="8957" y="95"/>
                  </a:lnTo>
                  <a:lnTo>
                    <a:pt x="8882" y="38"/>
                  </a:lnTo>
                  <a:lnTo>
                    <a:pt x="8806" y="20"/>
                  </a:lnTo>
                  <a:lnTo>
                    <a:pt x="87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1" name="Google Shape;6671;p27"/>
            <p:cNvSpPr/>
            <p:nvPr/>
          </p:nvSpPr>
          <p:spPr>
            <a:xfrm>
              <a:off x="5126391" y="4421459"/>
              <a:ext cx="297535" cy="259760"/>
            </a:xfrm>
            <a:custGeom>
              <a:avLst/>
              <a:gdLst/>
              <a:ahLst/>
              <a:cxnLst/>
              <a:rect l="l" t="t" r="r" b="b"/>
              <a:pathLst>
                <a:path w="11854" h="10349" extrusionOk="0">
                  <a:moveTo>
                    <a:pt x="8542" y="640"/>
                  </a:moveTo>
                  <a:lnTo>
                    <a:pt x="11158" y="5175"/>
                  </a:lnTo>
                  <a:lnTo>
                    <a:pt x="8542" y="9709"/>
                  </a:lnTo>
                  <a:lnTo>
                    <a:pt x="3312" y="9709"/>
                  </a:lnTo>
                  <a:lnTo>
                    <a:pt x="677" y="5175"/>
                  </a:lnTo>
                  <a:lnTo>
                    <a:pt x="3312" y="640"/>
                  </a:lnTo>
                  <a:close/>
                  <a:moveTo>
                    <a:pt x="3029" y="0"/>
                  </a:moveTo>
                  <a:lnTo>
                    <a:pt x="2954" y="38"/>
                  </a:lnTo>
                  <a:lnTo>
                    <a:pt x="2898" y="94"/>
                  </a:lnTo>
                  <a:lnTo>
                    <a:pt x="2841" y="151"/>
                  </a:lnTo>
                  <a:lnTo>
                    <a:pt x="38" y="5005"/>
                  </a:lnTo>
                  <a:lnTo>
                    <a:pt x="19" y="5099"/>
                  </a:lnTo>
                  <a:lnTo>
                    <a:pt x="0" y="5175"/>
                  </a:lnTo>
                  <a:lnTo>
                    <a:pt x="19" y="5250"/>
                  </a:lnTo>
                  <a:lnTo>
                    <a:pt x="38" y="5325"/>
                  </a:lnTo>
                  <a:lnTo>
                    <a:pt x="2841" y="10180"/>
                  </a:lnTo>
                  <a:lnTo>
                    <a:pt x="2898" y="10255"/>
                  </a:lnTo>
                  <a:lnTo>
                    <a:pt x="2954" y="10311"/>
                  </a:lnTo>
                  <a:lnTo>
                    <a:pt x="3029" y="10330"/>
                  </a:lnTo>
                  <a:lnTo>
                    <a:pt x="3123" y="10349"/>
                  </a:lnTo>
                  <a:lnTo>
                    <a:pt x="8730" y="10349"/>
                  </a:lnTo>
                  <a:lnTo>
                    <a:pt x="8806" y="10330"/>
                  </a:lnTo>
                  <a:lnTo>
                    <a:pt x="8881" y="10311"/>
                  </a:lnTo>
                  <a:lnTo>
                    <a:pt x="8956" y="10255"/>
                  </a:lnTo>
                  <a:lnTo>
                    <a:pt x="9013" y="10180"/>
                  </a:lnTo>
                  <a:lnTo>
                    <a:pt x="11816" y="5325"/>
                  </a:lnTo>
                  <a:lnTo>
                    <a:pt x="11835" y="5250"/>
                  </a:lnTo>
                  <a:lnTo>
                    <a:pt x="11854" y="5175"/>
                  </a:lnTo>
                  <a:lnTo>
                    <a:pt x="11835" y="5099"/>
                  </a:lnTo>
                  <a:lnTo>
                    <a:pt x="11816" y="5005"/>
                  </a:lnTo>
                  <a:lnTo>
                    <a:pt x="9013" y="151"/>
                  </a:lnTo>
                  <a:lnTo>
                    <a:pt x="8956" y="94"/>
                  </a:lnTo>
                  <a:lnTo>
                    <a:pt x="8881" y="38"/>
                  </a:lnTo>
                  <a:lnTo>
                    <a:pt x="88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2" name="Google Shape;6672;p27"/>
            <p:cNvSpPr/>
            <p:nvPr/>
          </p:nvSpPr>
          <p:spPr>
            <a:xfrm>
              <a:off x="5341272" y="4299598"/>
              <a:ext cx="297535" cy="259785"/>
            </a:xfrm>
            <a:custGeom>
              <a:avLst/>
              <a:gdLst/>
              <a:ahLst/>
              <a:cxnLst/>
              <a:rect l="l" t="t" r="r" b="b"/>
              <a:pathLst>
                <a:path w="11854" h="10350" extrusionOk="0">
                  <a:moveTo>
                    <a:pt x="8542" y="641"/>
                  </a:moveTo>
                  <a:lnTo>
                    <a:pt x="11177" y="5175"/>
                  </a:lnTo>
                  <a:lnTo>
                    <a:pt x="8542" y="9710"/>
                  </a:lnTo>
                  <a:lnTo>
                    <a:pt x="3312" y="9710"/>
                  </a:lnTo>
                  <a:lnTo>
                    <a:pt x="696" y="5175"/>
                  </a:lnTo>
                  <a:lnTo>
                    <a:pt x="3312" y="641"/>
                  </a:lnTo>
                  <a:close/>
                  <a:moveTo>
                    <a:pt x="3048" y="1"/>
                  </a:moveTo>
                  <a:lnTo>
                    <a:pt x="2973" y="39"/>
                  </a:lnTo>
                  <a:lnTo>
                    <a:pt x="2898" y="95"/>
                  </a:lnTo>
                  <a:lnTo>
                    <a:pt x="2860" y="151"/>
                  </a:lnTo>
                  <a:lnTo>
                    <a:pt x="57" y="5006"/>
                  </a:lnTo>
                  <a:lnTo>
                    <a:pt x="19" y="5081"/>
                  </a:lnTo>
                  <a:lnTo>
                    <a:pt x="0" y="5175"/>
                  </a:lnTo>
                  <a:lnTo>
                    <a:pt x="19" y="5251"/>
                  </a:lnTo>
                  <a:lnTo>
                    <a:pt x="57" y="5326"/>
                  </a:lnTo>
                  <a:lnTo>
                    <a:pt x="2860" y="10180"/>
                  </a:lnTo>
                  <a:lnTo>
                    <a:pt x="2898" y="10255"/>
                  </a:lnTo>
                  <a:lnTo>
                    <a:pt x="2973" y="10312"/>
                  </a:lnTo>
                  <a:lnTo>
                    <a:pt x="3048" y="10331"/>
                  </a:lnTo>
                  <a:lnTo>
                    <a:pt x="3124" y="10350"/>
                  </a:lnTo>
                  <a:lnTo>
                    <a:pt x="8731" y="10350"/>
                  </a:lnTo>
                  <a:lnTo>
                    <a:pt x="8825" y="10331"/>
                  </a:lnTo>
                  <a:lnTo>
                    <a:pt x="8900" y="10312"/>
                  </a:lnTo>
                  <a:lnTo>
                    <a:pt x="8956" y="10255"/>
                  </a:lnTo>
                  <a:lnTo>
                    <a:pt x="9013" y="10180"/>
                  </a:lnTo>
                  <a:lnTo>
                    <a:pt x="11816" y="5326"/>
                  </a:lnTo>
                  <a:lnTo>
                    <a:pt x="11854" y="5251"/>
                  </a:lnTo>
                  <a:lnTo>
                    <a:pt x="11854" y="5175"/>
                  </a:lnTo>
                  <a:lnTo>
                    <a:pt x="11854" y="5081"/>
                  </a:lnTo>
                  <a:lnTo>
                    <a:pt x="11816" y="5006"/>
                  </a:lnTo>
                  <a:lnTo>
                    <a:pt x="9013" y="151"/>
                  </a:lnTo>
                  <a:lnTo>
                    <a:pt x="8956" y="95"/>
                  </a:lnTo>
                  <a:lnTo>
                    <a:pt x="8900" y="39"/>
                  </a:lnTo>
                  <a:lnTo>
                    <a:pt x="88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3" name="Google Shape;6673;p27"/>
            <p:cNvSpPr/>
            <p:nvPr/>
          </p:nvSpPr>
          <p:spPr>
            <a:xfrm>
              <a:off x="5552363" y="4299598"/>
              <a:ext cx="191764" cy="16089"/>
            </a:xfrm>
            <a:custGeom>
              <a:avLst/>
              <a:gdLst/>
              <a:ahLst/>
              <a:cxnLst/>
              <a:rect l="l" t="t" r="r" b="b"/>
              <a:pathLst>
                <a:path w="7640" h="641" extrusionOk="0">
                  <a:moveTo>
                    <a:pt x="264" y="1"/>
                  </a:moveTo>
                  <a:lnTo>
                    <a:pt x="208" y="20"/>
                  </a:lnTo>
                  <a:lnTo>
                    <a:pt x="151" y="57"/>
                  </a:lnTo>
                  <a:lnTo>
                    <a:pt x="95" y="95"/>
                  </a:lnTo>
                  <a:lnTo>
                    <a:pt x="57" y="133"/>
                  </a:lnTo>
                  <a:lnTo>
                    <a:pt x="38" y="189"/>
                  </a:lnTo>
                  <a:lnTo>
                    <a:pt x="20" y="246"/>
                  </a:lnTo>
                  <a:lnTo>
                    <a:pt x="1" y="321"/>
                  </a:lnTo>
                  <a:lnTo>
                    <a:pt x="20" y="377"/>
                  </a:lnTo>
                  <a:lnTo>
                    <a:pt x="38" y="434"/>
                  </a:lnTo>
                  <a:lnTo>
                    <a:pt x="57" y="490"/>
                  </a:lnTo>
                  <a:lnTo>
                    <a:pt x="95" y="547"/>
                  </a:lnTo>
                  <a:lnTo>
                    <a:pt x="151" y="584"/>
                  </a:lnTo>
                  <a:lnTo>
                    <a:pt x="208" y="603"/>
                  </a:lnTo>
                  <a:lnTo>
                    <a:pt x="264" y="622"/>
                  </a:lnTo>
                  <a:lnTo>
                    <a:pt x="321" y="641"/>
                  </a:lnTo>
                  <a:lnTo>
                    <a:pt x="7320" y="641"/>
                  </a:lnTo>
                  <a:lnTo>
                    <a:pt x="7376" y="622"/>
                  </a:lnTo>
                  <a:lnTo>
                    <a:pt x="7452" y="603"/>
                  </a:lnTo>
                  <a:lnTo>
                    <a:pt x="7508" y="584"/>
                  </a:lnTo>
                  <a:lnTo>
                    <a:pt x="7546" y="547"/>
                  </a:lnTo>
                  <a:lnTo>
                    <a:pt x="7583" y="490"/>
                  </a:lnTo>
                  <a:lnTo>
                    <a:pt x="7621" y="434"/>
                  </a:lnTo>
                  <a:lnTo>
                    <a:pt x="7640" y="377"/>
                  </a:lnTo>
                  <a:lnTo>
                    <a:pt x="7640" y="321"/>
                  </a:lnTo>
                  <a:lnTo>
                    <a:pt x="7640" y="246"/>
                  </a:lnTo>
                  <a:lnTo>
                    <a:pt x="7621" y="189"/>
                  </a:lnTo>
                  <a:lnTo>
                    <a:pt x="7583" y="133"/>
                  </a:lnTo>
                  <a:lnTo>
                    <a:pt x="7546" y="95"/>
                  </a:lnTo>
                  <a:lnTo>
                    <a:pt x="7508" y="57"/>
                  </a:lnTo>
                  <a:lnTo>
                    <a:pt x="7452" y="20"/>
                  </a:lnTo>
                  <a:lnTo>
                    <a:pt x="73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4" name="Google Shape;6674;p27"/>
            <p:cNvSpPr/>
            <p:nvPr/>
          </p:nvSpPr>
          <p:spPr>
            <a:xfrm>
              <a:off x="5126391" y="4665154"/>
              <a:ext cx="297535" cy="259760"/>
            </a:xfrm>
            <a:custGeom>
              <a:avLst/>
              <a:gdLst/>
              <a:ahLst/>
              <a:cxnLst/>
              <a:rect l="l" t="t" r="r" b="b"/>
              <a:pathLst>
                <a:path w="11854" h="10349" extrusionOk="0">
                  <a:moveTo>
                    <a:pt x="8542" y="640"/>
                  </a:moveTo>
                  <a:lnTo>
                    <a:pt x="11158" y="5175"/>
                  </a:lnTo>
                  <a:lnTo>
                    <a:pt x="8542" y="9709"/>
                  </a:lnTo>
                  <a:lnTo>
                    <a:pt x="3312" y="9709"/>
                  </a:lnTo>
                  <a:lnTo>
                    <a:pt x="677" y="5175"/>
                  </a:lnTo>
                  <a:lnTo>
                    <a:pt x="3312" y="640"/>
                  </a:lnTo>
                  <a:close/>
                  <a:moveTo>
                    <a:pt x="3123" y="0"/>
                  </a:moveTo>
                  <a:lnTo>
                    <a:pt x="3029" y="19"/>
                  </a:lnTo>
                  <a:lnTo>
                    <a:pt x="2954" y="38"/>
                  </a:lnTo>
                  <a:lnTo>
                    <a:pt x="2898" y="94"/>
                  </a:lnTo>
                  <a:lnTo>
                    <a:pt x="2841" y="151"/>
                  </a:lnTo>
                  <a:lnTo>
                    <a:pt x="38" y="5024"/>
                  </a:lnTo>
                  <a:lnTo>
                    <a:pt x="19" y="5099"/>
                  </a:lnTo>
                  <a:lnTo>
                    <a:pt x="0" y="5175"/>
                  </a:lnTo>
                  <a:lnTo>
                    <a:pt x="19" y="5250"/>
                  </a:lnTo>
                  <a:lnTo>
                    <a:pt x="38" y="5325"/>
                  </a:lnTo>
                  <a:lnTo>
                    <a:pt x="2841" y="10198"/>
                  </a:lnTo>
                  <a:lnTo>
                    <a:pt x="2898" y="10255"/>
                  </a:lnTo>
                  <a:lnTo>
                    <a:pt x="2954" y="10311"/>
                  </a:lnTo>
                  <a:lnTo>
                    <a:pt x="3029" y="10330"/>
                  </a:lnTo>
                  <a:lnTo>
                    <a:pt x="3123" y="10349"/>
                  </a:lnTo>
                  <a:lnTo>
                    <a:pt x="8730" y="10349"/>
                  </a:lnTo>
                  <a:lnTo>
                    <a:pt x="8806" y="10330"/>
                  </a:lnTo>
                  <a:lnTo>
                    <a:pt x="8881" y="10311"/>
                  </a:lnTo>
                  <a:lnTo>
                    <a:pt x="8956" y="10255"/>
                  </a:lnTo>
                  <a:lnTo>
                    <a:pt x="9013" y="10198"/>
                  </a:lnTo>
                  <a:lnTo>
                    <a:pt x="11816" y="5325"/>
                  </a:lnTo>
                  <a:lnTo>
                    <a:pt x="11835" y="5250"/>
                  </a:lnTo>
                  <a:lnTo>
                    <a:pt x="11854" y="5175"/>
                  </a:lnTo>
                  <a:lnTo>
                    <a:pt x="11835" y="5099"/>
                  </a:lnTo>
                  <a:lnTo>
                    <a:pt x="11816" y="5024"/>
                  </a:lnTo>
                  <a:lnTo>
                    <a:pt x="9013" y="151"/>
                  </a:lnTo>
                  <a:lnTo>
                    <a:pt x="8956" y="94"/>
                  </a:lnTo>
                  <a:lnTo>
                    <a:pt x="8881" y="38"/>
                  </a:lnTo>
                  <a:lnTo>
                    <a:pt x="8806" y="19"/>
                  </a:lnTo>
                  <a:lnTo>
                    <a:pt x="8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5" name="Google Shape;6675;p27"/>
            <p:cNvSpPr/>
            <p:nvPr/>
          </p:nvSpPr>
          <p:spPr>
            <a:xfrm>
              <a:off x="5098053" y="4514956"/>
              <a:ext cx="72740" cy="72765"/>
            </a:xfrm>
            <a:custGeom>
              <a:avLst/>
              <a:gdLst/>
              <a:ahLst/>
              <a:cxnLst/>
              <a:rect l="l" t="t" r="r" b="b"/>
              <a:pathLst>
                <a:path w="2898" h="2899" extrusionOk="0">
                  <a:moveTo>
                    <a:pt x="1355" y="1"/>
                  </a:moveTo>
                  <a:lnTo>
                    <a:pt x="1204" y="20"/>
                  </a:lnTo>
                  <a:lnTo>
                    <a:pt x="1073" y="39"/>
                  </a:lnTo>
                  <a:lnTo>
                    <a:pt x="922" y="95"/>
                  </a:lnTo>
                  <a:lnTo>
                    <a:pt x="790" y="151"/>
                  </a:lnTo>
                  <a:lnTo>
                    <a:pt x="677" y="227"/>
                  </a:lnTo>
                  <a:lnTo>
                    <a:pt x="565" y="302"/>
                  </a:lnTo>
                  <a:lnTo>
                    <a:pt x="452" y="396"/>
                  </a:lnTo>
                  <a:lnTo>
                    <a:pt x="358" y="490"/>
                  </a:lnTo>
                  <a:lnTo>
                    <a:pt x="264" y="603"/>
                  </a:lnTo>
                  <a:lnTo>
                    <a:pt x="188" y="716"/>
                  </a:lnTo>
                  <a:lnTo>
                    <a:pt x="132" y="848"/>
                  </a:lnTo>
                  <a:lnTo>
                    <a:pt x="75" y="960"/>
                  </a:lnTo>
                  <a:lnTo>
                    <a:pt x="38" y="1111"/>
                  </a:lnTo>
                  <a:lnTo>
                    <a:pt x="0" y="1243"/>
                  </a:lnTo>
                  <a:lnTo>
                    <a:pt x="0" y="1393"/>
                  </a:lnTo>
                  <a:lnTo>
                    <a:pt x="0" y="1525"/>
                  </a:lnTo>
                  <a:lnTo>
                    <a:pt x="19" y="1675"/>
                  </a:lnTo>
                  <a:lnTo>
                    <a:pt x="38" y="1826"/>
                  </a:lnTo>
                  <a:lnTo>
                    <a:pt x="94" y="1958"/>
                  </a:lnTo>
                  <a:lnTo>
                    <a:pt x="151" y="2089"/>
                  </a:lnTo>
                  <a:lnTo>
                    <a:pt x="226" y="2221"/>
                  </a:lnTo>
                  <a:lnTo>
                    <a:pt x="301" y="2334"/>
                  </a:lnTo>
                  <a:lnTo>
                    <a:pt x="395" y="2447"/>
                  </a:lnTo>
                  <a:lnTo>
                    <a:pt x="489" y="2541"/>
                  </a:lnTo>
                  <a:lnTo>
                    <a:pt x="602" y="2635"/>
                  </a:lnTo>
                  <a:lnTo>
                    <a:pt x="715" y="2710"/>
                  </a:lnTo>
                  <a:lnTo>
                    <a:pt x="847" y="2767"/>
                  </a:lnTo>
                  <a:lnTo>
                    <a:pt x="979" y="2823"/>
                  </a:lnTo>
                  <a:lnTo>
                    <a:pt x="1110" y="2861"/>
                  </a:lnTo>
                  <a:lnTo>
                    <a:pt x="1242" y="2880"/>
                  </a:lnTo>
                  <a:lnTo>
                    <a:pt x="1392" y="2898"/>
                  </a:lnTo>
                  <a:lnTo>
                    <a:pt x="1524" y="2898"/>
                  </a:lnTo>
                  <a:lnTo>
                    <a:pt x="1675" y="2880"/>
                  </a:lnTo>
                  <a:lnTo>
                    <a:pt x="1825" y="2842"/>
                  </a:lnTo>
                  <a:lnTo>
                    <a:pt x="1957" y="2804"/>
                  </a:lnTo>
                  <a:lnTo>
                    <a:pt x="2089" y="2748"/>
                  </a:lnTo>
                  <a:lnTo>
                    <a:pt x="2220" y="2673"/>
                  </a:lnTo>
                  <a:lnTo>
                    <a:pt x="2333" y="2597"/>
                  </a:lnTo>
                  <a:lnTo>
                    <a:pt x="2446" y="2503"/>
                  </a:lnTo>
                  <a:lnTo>
                    <a:pt x="2540" y="2409"/>
                  </a:lnTo>
                  <a:lnTo>
                    <a:pt x="2634" y="2296"/>
                  </a:lnTo>
                  <a:lnTo>
                    <a:pt x="2710" y="2183"/>
                  </a:lnTo>
                  <a:lnTo>
                    <a:pt x="2766" y="2052"/>
                  </a:lnTo>
                  <a:lnTo>
                    <a:pt x="2822" y="1920"/>
                  </a:lnTo>
                  <a:lnTo>
                    <a:pt x="2860" y="1788"/>
                  </a:lnTo>
                  <a:lnTo>
                    <a:pt x="2879" y="1657"/>
                  </a:lnTo>
                  <a:lnTo>
                    <a:pt x="2898" y="1506"/>
                  </a:lnTo>
                  <a:lnTo>
                    <a:pt x="2898" y="1356"/>
                  </a:lnTo>
                  <a:lnTo>
                    <a:pt x="2879" y="1205"/>
                  </a:lnTo>
                  <a:lnTo>
                    <a:pt x="2841" y="1073"/>
                  </a:lnTo>
                  <a:lnTo>
                    <a:pt x="2804" y="923"/>
                  </a:lnTo>
                  <a:lnTo>
                    <a:pt x="2747" y="791"/>
                  </a:lnTo>
                  <a:lnTo>
                    <a:pt x="2672" y="678"/>
                  </a:lnTo>
                  <a:lnTo>
                    <a:pt x="2597" y="565"/>
                  </a:lnTo>
                  <a:lnTo>
                    <a:pt x="2503" y="452"/>
                  </a:lnTo>
                  <a:lnTo>
                    <a:pt x="2409" y="358"/>
                  </a:lnTo>
                  <a:lnTo>
                    <a:pt x="2296" y="264"/>
                  </a:lnTo>
                  <a:lnTo>
                    <a:pt x="2183" y="189"/>
                  </a:lnTo>
                  <a:lnTo>
                    <a:pt x="2051" y="133"/>
                  </a:lnTo>
                  <a:lnTo>
                    <a:pt x="1919" y="76"/>
                  </a:lnTo>
                  <a:lnTo>
                    <a:pt x="1788" y="39"/>
                  </a:lnTo>
                  <a:lnTo>
                    <a:pt x="165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6" name="Google Shape;6676;p27"/>
            <p:cNvSpPr/>
            <p:nvPr/>
          </p:nvSpPr>
          <p:spPr>
            <a:xfrm>
              <a:off x="5699725" y="4271285"/>
              <a:ext cx="72740" cy="72740"/>
            </a:xfrm>
            <a:custGeom>
              <a:avLst/>
              <a:gdLst/>
              <a:ahLst/>
              <a:cxnLst/>
              <a:rect l="l" t="t" r="r" b="b"/>
              <a:pathLst>
                <a:path w="2898" h="2898" extrusionOk="0">
                  <a:moveTo>
                    <a:pt x="1355" y="0"/>
                  </a:moveTo>
                  <a:lnTo>
                    <a:pt x="1223" y="19"/>
                  </a:lnTo>
                  <a:lnTo>
                    <a:pt x="1073" y="38"/>
                  </a:lnTo>
                  <a:lnTo>
                    <a:pt x="941" y="94"/>
                  </a:lnTo>
                  <a:lnTo>
                    <a:pt x="809" y="151"/>
                  </a:lnTo>
                  <a:lnTo>
                    <a:pt x="678" y="207"/>
                  </a:lnTo>
                  <a:lnTo>
                    <a:pt x="565" y="301"/>
                  </a:lnTo>
                  <a:lnTo>
                    <a:pt x="452" y="376"/>
                  </a:lnTo>
                  <a:lnTo>
                    <a:pt x="358" y="489"/>
                  </a:lnTo>
                  <a:lnTo>
                    <a:pt x="264" y="602"/>
                  </a:lnTo>
                  <a:lnTo>
                    <a:pt x="188" y="715"/>
                  </a:lnTo>
                  <a:lnTo>
                    <a:pt x="132" y="828"/>
                  </a:lnTo>
                  <a:lnTo>
                    <a:pt x="75" y="960"/>
                  </a:lnTo>
                  <a:lnTo>
                    <a:pt x="38" y="1110"/>
                  </a:lnTo>
                  <a:lnTo>
                    <a:pt x="19" y="1242"/>
                  </a:lnTo>
                  <a:lnTo>
                    <a:pt x="0" y="1392"/>
                  </a:lnTo>
                  <a:lnTo>
                    <a:pt x="0" y="1524"/>
                  </a:lnTo>
                  <a:lnTo>
                    <a:pt x="19" y="1675"/>
                  </a:lnTo>
                  <a:lnTo>
                    <a:pt x="57" y="1825"/>
                  </a:lnTo>
                  <a:lnTo>
                    <a:pt x="94" y="1957"/>
                  </a:lnTo>
                  <a:lnTo>
                    <a:pt x="151" y="2089"/>
                  </a:lnTo>
                  <a:lnTo>
                    <a:pt x="226" y="2220"/>
                  </a:lnTo>
                  <a:lnTo>
                    <a:pt x="301" y="2333"/>
                  </a:lnTo>
                  <a:lnTo>
                    <a:pt x="395" y="2446"/>
                  </a:lnTo>
                  <a:lnTo>
                    <a:pt x="489" y="2540"/>
                  </a:lnTo>
                  <a:lnTo>
                    <a:pt x="602" y="2615"/>
                  </a:lnTo>
                  <a:lnTo>
                    <a:pt x="715" y="2691"/>
                  </a:lnTo>
                  <a:lnTo>
                    <a:pt x="847" y="2766"/>
                  </a:lnTo>
                  <a:lnTo>
                    <a:pt x="979" y="2822"/>
                  </a:lnTo>
                  <a:lnTo>
                    <a:pt x="1110" y="2860"/>
                  </a:lnTo>
                  <a:lnTo>
                    <a:pt x="1242" y="2879"/>
                  </a:lnTo>
                  <a:lnTo>
                    <a:pt x="1393" y="2898"/>
                  </a:lnTo>
                  <a:lnTo>
                    <a:pt x="1543" y="2898"/>
                  </a:lnTo>
                  <a:lnTo>
                    <a:pt x="1694" y="2879"/>
                  </a:lnTo>
                  <a:lnTo>
                    <a:pt x="1825" y="2841"/>
                  </a:lnTo>
                  <a:lnTo>
                    <a:pt x="1976" y="2804"/>
                  </a:lnTo>
                  <a:lnTo>
                    <a:pt x="2108" y="2747"/>
                  </a:lnTo>
                  <a:lnTo>
                    <a:pt x="2220" y="2672"/>
                  </a:lnTo>
                  <a:lnTo>
                    <a:pt x="2333" y="2597"/>
                  </a:lnTo>
                  <a:lnTo>
                    <a:pt x="2446" y="2502"/>
                  </a:lnTo>
                  <a:lnTo>
                    <a:pt x="2540" y="2408"/>
                  </a:lnTo>
                  <a:lnTo>
                    <a:pt x="2634" y="2296"/>
                  </a:lnTo>
                  <a:lnTo>
                    <a:pt x="2710" y="2183"/>
                  </a:lnTo>
                  <a:lnTo>
                    <a:pt x="2766" y="2051"/>
                  </a:lnTo>
                  <a:lnTo>
                    <a:pt x="2823" y="1919"/>
                  </a:lnTo>
                  <a:lnTo>
                    <a:pt x="2860" y="1787"/>
                  </a:lnTo>
                  <a:lnTo>
                    <a:pt x="2898" y="1637"/>
                  </a:lnTo>
                  <a:lnTo>
                    <a:pt x="2898" y="1505"/>
                  </a:lnTo>
                  <a:lnTo>
                    <a:pt x="2898" y="1355"/>
                  </a:lnTo>
                  <a:lnTo>
                    <a:pt x="2879" y="1204"/>
                  </a:lnTo>
                  <a:lnTo>
                    <a:pt x="2860" y="1072"/>
                  </a:lnTo>
                  <a:lnTo>
                    <a:pt x="2804" y="922"/>
                  </a:lnTo>
                  <a:lnTo>
                    <a:pt x="2747" y="790"/>
                  </a:lnTo>
                  <a:lnTo>
                    <a:pt x="2672" y="677"/>
                  </a:lnTo>
                  <a:lnTo>
                    <a:pt x="2597" y="546"/>
                  </a:lnTo>
                  <a:lnTo>
                    <a:pt x="2503" y="452"/>
                  </a:lnTo>
                  <a:lnTo>
                    <a:pt x="2409" y="357"/>
                  </a:lnTo>
                  <a:lnTo>
                    <a:pt x="2296" y="263"/>
                  </a:lnTo>
                  <a:lnTo>
                    <a:pt x="2183" y="188"/>
                  </a:lnTo>
                  <a:lnTo>
                    <a:pt x="2051" y="132"/>
                  </a:lnTo>
                  <a:lnTo>
                    <a:pt x="1919" y="75"/>
                  </a:lnTo>
                  <a:lnTo>
                    <a:pt x="1788" y="38"/>
                  </a:lnTo>
                  <a:lnTo>
                    <a:pt x="165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7" name="Google Shape;6677;p27"/>
            <p:cNvSpPr/>
            <p:nvPr/>
          </p:nvSpPr>
          <p:spPr>
            <a:xfrm>
              <a:off x="5379524" y="4520152"/>
              <a:ext cx="72740" cy="72765"/>
            </a:xfrm>
            <a:custGeom>
              <a:avLst/>
              <a:gdLst/>
              <a:ahLst/>
              <a:cxnLst/>
              <a:rect l="l" t="t" r="r" b="b"/>
              <a:pathLst>
                <a:path w="2898" h="2899" extrusionOk="0">
                  <a:moveTo>
                    <a:pt x="1355" y="1"/>
                  </a:moveTo>
                  <a:lnTo>
                    <a:pt x="1204" y="20"/>
                  </a:lnTo>
                  <a:lnTo>
                    <a:pt x="1073" y="38"/>
                  </a:lnTo>
                  <a:lnTo>
                    <a:pt x="922" y="95"/>
                  </a:lnTo>
                  <a:lnTo>
                    <a:pt x="790" y="151"/>
                  </a:lnTo>
                  <a:lnTo>
                    <a:pt x="678" y="208"/>
                  </a:lnTo>
                  <a:lnTo>
                    <a:pt x="565" y="302"/>
                  </a:lnTo>
                  <a:lnTo>
                    <a:pt x="452" y="396"/>
                  </a:lnTo>
                  <a:lnTo>
                    <a:pt x="358" y="490"/>
                  </a:lnTo>
                  <a:lnTo>
                    <a:pt x="264" y="603"/>
                  </a:lnTo>
                  <a:lnTo>
                    <a:pt x="188" y="716"/>
                  </a:lnTo>
                  <a:lnTo>
                    <a:pt x="132" y="848"/>
                  </a:lnTo>
                  <a:lnTo>
                    <a:pt x="75" y="960"/>
                  </a:lnTo>
                  <a:lnTo>
                    <a:pt x="38" y="1111"/>
                  </a:lnTo>
                  <a:lnTo>
                    <a:pt x="0" y="1243"/>
                  </a:lnTo>
                  <a:lnTo>
                    <a:pt x="0" y="1393"/>
                  </a:lnTo>
                  <a:lnTo>
                    <a:pt x="0" y="1525"/>
                  </a:lnTo>
                  <a:lnTo>
                    <a:pt x="19" y="1675"/>
                  </a:lnTo>
                  <a:lnTo>
                    <a:pt x="38" y="1826"/>
                  </a:lnTo>
                  <a:lnTo>
                    <a:pt x="94" y="1958"/>
                  </a:lnTo>
                  <a:lnTo>
                    <a:pt x="151" y="2089"/>
                  </a:lnTo>
                  <a:lnTo>
                    <a:pt x="226" y="2221"/>
                  </a:lnTo>
                  <a:lnTo>
                    <a:pt x="301" y="2334"/>
                  </a:lnTo>
                  <a:lnTo>
                    <a:pt x="395" y="2447"/>
                  </a:lnTo>
                  <a:lnTo>
                    <a:pt x="489" y="2541"/>
                  </a:lnTo>
                  <a:lnTo>
                    <a:pt x="602" y="2616"/>
                  </a:lnTo>
                  <a:lnTo>
                    <a:pt x="715" y="2691"/>
                  </a:lnTo>
                  <a:lnTo>
                    <a:pt x="847" y="2767"/>
                  </a:lnTo>
                  <a:lnTo>
                    <a:pt x="979" y="2823"/>
                  </a:lnTo>
                  <a:lnTo>
                    <a:pt x="1110" y="2861"/>
                  </a:lnTo>
                  <a:lnTo>
                    <a:pt x="1242" y="2880"/>
                  </a:lnTo>
                  <a:lnTo>
                    <a:pt x="1393" y="2898"/>
                  </a:lnTo>
                  <a:lnTo>
                    <a:pt x="1524" y="2898"/>
                  </a:lnTo>
                  <a:lnTo>
                    <a:pt x="1675" y="2880"/>
                  </a:lnTo>
                  <a:lnTo>
                    <a:pt x="1825" y="2842"/>
                  </a:lnTo>
                  <a:lnTo>
                    <a:pt x="1957" y="2804"/>
                  </a:lnTo>
                  <a:lnTo>
                    <a:pt x="2089" y="2748"/>
                  </a:lnTo>
                  <a:lnTo>
                    <a:pt x="2220" y="2673"/>
                  </a:lnTo>
                  <a:lnTo>
                    <a:pt x="2333" y="2597"/>
                  </a:lnTo>
                  <a:lnTo>
                    <a:pt x="2446" y="2503"/>
                  </a:lnTo>
                  <a:lnTo>
                    <a:pt x="2540" y="2409"/>
                  </a:lnTo>
                  <a:lnTo>
                    <a:pt x="2634" y="2296"/>
                  </a:lnTo>
                  <a:lnTo>
                    <a:pt x="2710" y="2183"/>
                  </a:lnTo>
                  <a:lnTo>
                    <a:pt x="2766" y="2052"/>
                  </a:lnTo>
                  <a:lnTo>
                    <a:pt x="2823" y="1920"/>
                  </a:lnTo>
                  <a:lnTo>
                    <a:pt x="2860" y="1788"/>
                  </a:lnTo>
                  <a:lnTo>
                    <a:pt x="2879" y="1657"/>
                  </a:lnTo>
                  <a:lnTo>
                    <a:pt x="2898" y="1506"/>
                  </a:lnTo>
                  <a:lnTo>
                    <a:pt x="2898" y="1356"/>
                  </a:lnTo>
                  <a:lnTo>
                    <a:pt x="2879" y="1205"/>
                  </a:lnTo>
                  <a:lnTo>
                    <a:pt x="2841" y="1073"/>
                  </a:lnTo>
                  <a:lnTo>
                    <a:pt x="2804" y="923"/>
                  </a:lnTo>
                  <a:lnTo>
                    <a:pt x="2747" y="791"/>
                  </a:lnTo>
                  <a:lnTo>
                    <a:pt x="2672" y="678"/>
                  </a:lnTo>
                  <a:lnTo>
                    <a:pt x="2597" y="565"/>
                  </a:lnTo>
                  <a:lnTo>
                    <a:pt x="2503" y="452"/>
                  </a:lnTo>
                  <a:lnTo>
                    <a:pt x="2409" y="358"/>
                  </a:lnTo>
                  <a:lnTo>
                    <a:pt x="2296" y="264"/>
                  </a:lnTo>
                  <a:lnTo>
                    <a:pt x="2183" y="189"/>
                  </a:lnTo>
                  <a:lnTo>
                    <a:pt x="2051" y="133"/>
                  </a:lnTo>
                  <a:lnTo>
                    <a:pt x="1919" y="76"/>
                  </a:lnTo>
                  <a:lnTo>
                    <a:pt x="1788" y="38"/>
                  </a:lnTo>
                  <a:lnTo>
                    <a:pt x="165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678" name="Google Shape;6678;p27"/>
          <p:cNvGrpSpPr/>
          <p:nvPr/>
        </p:nvGrpSpPr>
        <p:grpSpPr>
          <a:xfrm rot="5400000">
            <a:off x="11018" y="5619334"/>
            <a:ext cx="1229333" cy="668633"/>
            <a:chOff x="1470950" y="1480875"/>
            <a:chExt cx="922000" cy="501475"/>
          </a:xfrm>
        </p:grpSpPr>
        <p:sp>
          <p:nvSpPr>
            <p:cNvPr id="6679" name="Google Shape;6679;p27"/>
            <p:cNvSpPr/>
            <p:nvPr/>
          </p:nvSpPr>
          <p:spPr>
            <a:xfrm>
              <a:off x="1470950" y="1602250"/>
              <a:ext cx="296375" cy="258750"/>
            </a:xfrm>
            <a:custGeom>
              <a:avLst/>
              <a:gdLst/>
              <a:ahLst/>
              <a:cxnLst/>
              <a:rect l="l" t="t" r="r" b="b"/>
              <a:pathLst>
                <a:path w="11855" h="10350" extrusionOk="0">
                  <a:moveTo>
                    <a:pt x="8543" y="640"/>
                  </a:moveTo>
                  <a:lnTo>
                    <a:pt x="11159" y="5175"/>
                  </a:lnTo>
                  <a:lnTo>
                    <a:pt x="8543" y="9709"/>
                  </a:lnTo>
                  <a:lnTo>
                    <a:pt x="3312" y="9709"/>
                  </a:lnTo>
                  <a:lnTo>
                    <a:pt x="678" y="5175"/>
                  </a:lnTo>
                  <a:lnTo>
                    <a:pt x="3312" y="640"/>
                  </a:lnTo>
                  <a:close/>
                  <a:moveTo>
                    <a:pt x="3030" y="0"/>
                  </a:moveTo>
                  <a:lnTo>
                    <a:pt x="2955" y="38"/>
                  </a:lnTo>
                  <a:lnTo>
                    <a:pt x="2899" y="94"/>
                  </a:lnTo>
                  <a:lnTo>
                    <a:pt x="2842" y="151"/>
                  </a:lnTo>
                  <a:lnTo>
                    <a:pt x="39" y="5005"/>
                  </a:lnTo>
                  <a:lnTo>
                    <a:pt x="1" y="5081"/>
                  </a:lnTo>
                  <a:lnTo>
                    <a:pt x="1" y="5175"/>
                  </a:lnTo>
                  <a:lnTo>
                    <a:pt x="1" y="5250"/>
                  </a:lnTo>
                  <a:lnTo>
                    <a:pt x="39" y="5325"/>
                  </a:lnTo>
                  <a:lnTo>
                    <a:pt x="2842" y="10180"/>
                  </a:lnTo>
                  <a:lnTo>
                    <a:pt x="2899" y="10255"/>
                  </a:lnTo>
                  <a:lnTo>
                    <a:pt x="2955" y="10311"/>
                  </a:lnTo>
                  <a:lnTo>
                    <a:pt x="3030" y="10330"/>
                  </a:lnTo>
                  <a:lnTo>
                    <a:pt x="3124" y="10349"/>
                  </a:lnTo>
                  <a:lnTo>
                    <a:pt x="8731" y="10349"/>
                  </a:lnTo>
                  <a:lnTo>
                    <a:pt x="8807" y="10330"/>
                  </a:lnTo>
                  <a:lnTo>
                    <a:pt x="8882" y="10311"/>
                  </a:lnTo>
                  <a:lnTo>
                    <a:pt x="8957" y="10255"/>
                  </a:lnTo>
                  <a:lnTo>
                    <a:pt x="8995" y="10180"/>
                  </a:lnTo>
                  <a:lnTo>
                    <a:pt x="11798" y="5325"/>
                  </a:lnTo>
                  <a:lnTo>
                    <a:pt x="11836" y="5250"/>
                  </a:lnTo>
                  <a:lnTo>
                    <a:pt x="11855" y="5175"/>
                  </a:lnTo>
                  <a:lnTo>
                    <a:pt x="11836" y="5081"/>
                  </a:lnTo>
                  <a:lnTo>
                    <a:pt x="11798" y="5005"/>
                  </a:lnTo>
                  <a:lnTo>
                    <a:pt x="8995" y="151"/>
                  </a:lnTo>
                  <a:lnTo>
                    <a:pt x="8957" y="94"/>
                  </a:lnTo>
                  <a:lnTo>
                    <a:pt x="8882" y="38"/>
                  </a:lnTo>
                  <a:lnTo>
                    <a:pt x="88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0" name="Google Shape;6680;p27"/>
            <p:cNvSpPr/>
            <p:nvPr/>
          </p:nvSpPr>
          <p:spPr>
            <a:xfrm>
              <a:off x="1679350" y="1480875"/>
              <a:ext cx="296375" cy="258750"/>
            </a:xfrm>
            <a:custGeom>
              <a:avLst/>
              <a:gdLst/>
              <a:ahLst/>
              <a:cxnLst/>
              <a:rect l="l" t="t" r="r" b="b"/>
              <a:pathLst>
                <a:path w="11855" h="10350" extrusionOk="0">
                  <a:moveTo>
                    <a:pt x="8543" y="641"/>
                  </a:moveTo>
                  <a:lnTo>
                    <a:pt x="11177" y="5175"/>
                  </a:lnTo>
                  <a:lnTo>
                    <a:pt x="8543" y="9710"/>
                  </a:lnTo>
                  <a:lnTo>
                    <a:pt x="3312" y="9710"/>
                  </a:lnTo>
                  <a:lnTo>
                    <a:pt x="696" y="5175"/>
                  </a:lnTo>
                  <a:lnTo>
                    <a:pt x="3312" y="641"/>
                  </a:lnTo>
                  <a:close/>
                  <a:moveTo>
                    <a:pt x="3048" y="1"/>
                  </a:moveTo>
                  <a:lnTo>
                    <a:pt x="2973" y="39"/>
                  </a:lnTo>
                  <a:lnTo>
                    <a:pt x="2898" y="95"/>
                  </a:lnTo>
                  <a:lnTo>
                    <a:pt x="2841" y="151"/>
                  </a:lnTo>
                  <a:lnTo>
                    <a:pt x="38" y="5006"/>
                  </a:lnTo>
                  <a:lnTo>
                    <a:pt x="19" y="5081"/>
                  </a:lnTo>
                  <a:lnTo>
                    <a:pt x="0" y="5175"/>
                  </a:lnTo>
                  <a:lnTo>
                    <a:pt x="19" y="5251"/>
                  </a:lnTo>
                  <a:lnTo>
                    <a:pt x="38" y="5326"/>
                  </a:lnTo>
                  <a:lnTo>
                    <a:pt x="2841" y="10180"/>
                  </a:lnTo>
                  <a:lnTo>
                    <a:pt x="2898" y="10256"/>
                  </a:lnTo>
                  <a:lnTo>
                    <a:pt x="2973" y="10293"/>
                  </a:lnTo>
                  <a:lnTo>
                    <a:pt x="3048" y="10331"/>
                  </a:lnTo>
                  <a:lnTo>
                    <a:pt x="3124" y="10350"/>
                  </a:lnTo>
                  <a:lnTo>
                    <a:pt x="8731" y="10350"/>
                  </a:lnTo>
                  <a:lnTo>
                    <a:pt x="8825" y="10331"/>
                  </a:lnTo>
                  <a:lnTo>
                    <a:pt x="8900" y="10293"/>
                  </a:lnTo>
                  <a:lnTo>
                    <a:pt x="8956" y="10256"/>
                  </a:lnTo>
                  <a:lnTo>
                    <a:pt x="9013" y="10180"/>
                  </a:lnTo>
                  <a:lnTo>
                    <a:pt x="11816" y="5326"/>
                  </a:lnTo>
                  <a:lnTo>
                    <a:pt x="11835" y="5251"/>
                  </a:lnTo>
                  <a:lnTo>
                    <a:pt x="11854" y="5175"/>
                  </a:lnTo>
                  <a:lnTo>
                    <a:pt x="11835" y="5081"/>
                  </a:lnTo>
                  <a:lnTo>
                    <a:pt x="11816" y="5006"/>
                  </a:lnTo>
                  <a:lnTo>
                    <a:pt x="9013" y="151"/>
                  </a:lnTo>
                  <a:lnTo>
                    <a:pt x="8956" y="95"/>
                  </a:lnTo>
                  <a:lnTo>
                    <a:pt x="8900" y="39"/>
                  </a:lnTo>
                  <a:lnTo>
                    <a:pt x="88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1" name="Google Shape;6681;p27"/>
            <p:cNvSpPr/>
            <p:nvPr/>
          </p:nvSpPr>
          <p:spPr>
            <a:xfrm>
              <a:off x="1893375" y="1602250"/>
              <a:ext cx="296375" cy="258750"/>
            </a:xfrm>
            <a:custGeom>
              <a:avLst/>
              <a:gdLst/>
              <a:ahLst/>
              <a:cxnLst/>
              <a:rect l="l" t="t" r="r" b="b"/>
              <a:pathLst>
                <a:path w="11855" h="10350" extrusionOk="0">
                  <a:moveTo>
                    <a:pt x="8561" y="640"/>
                  </a:moveTo>
                  <a:lnTo>
                    <a:pt x="11177" y="5175"/>
                  </a:lnTo>
                  <a:lnTo>
                    <a:pt x="8561" y="9709"/>
                  </a:lnTo>
                  <a:lnTo>
                    <a:pt x="3312" y="9709"/>
                  </a:lnTo>
                  <a:lnTo>
                    <a:pt x="697" y="5175"/>
                  </a:lnTo>
                  <a:lnTo>
                    <a:pt x="3312" y="640"/>
                  </a:lnTo>
                  <a:close/>
                  <a:moveTo>
                    <a:pt x="3048" y="0"/>
                  </a:moveTo>
                  <a:lnTo>
                    <a:pt x="2973" y="38"/>
                  </a:lnTo>
                  <a:lnTo>
                    <a:pt x="2898" y="94"/>
                  </a:lnTo>
                  <a:lnTo>
                    <a:pt x="2860" y="151"/>
                  </a:lnTo>
                  <a:lnTo>
                    <a:pt x="57" y="5005"/>
                  </a:lnTo>
                  <a:lnTo>
                    <a:pt x="19" y="5081"/>
                  </a:lnTo>
                  <a:lnTo>
                    <a:pt x="0" y="5175"/>
                  </a:lnTo>
                  <a:lnTo>
                    <a:pt x="19" y="5250"/>
                  </a:lnTo>
                  <a:lnTo>
                    <a:pt x="57" y="5325"/>
                  </a:lnTo>
                  <a:lnTo>
                    <a:pt x="2860" y="10180"/>
                  </a:lnTo>
                  <a:lnTo>
                    <a:pt x="2898" y="10255"/>
                  </a:lnTo>
                  <a:lnTo>
                    <a:pt x="2973" y="10311"/>
                  </a:lnTo>
                  <a:lnTo>
                    <a:pt x="3048" y="10330"/>
                  </a:lnTo>
                  <a:lnTo>
                    <a:pt x="3124" y="10349"/>
                  </a:lnTo>
                  <a:lnTo>
                    <a:pt x="8731" y="10349"/>
                  </a:lnTo>
                  <a:lnTo>
                    <a:pt x="8825" y="10330"/>
                  </a:lnTo>
                  <a:lnTo>
                    <a:pt x="8900" y="10311"/>
                  </a:lnTo>
                  <a:lnTo>
                    <a:pt x="8957" y="10255"/>
                  </a:lnTo>
                  <a:lnTo>
                    <a:pt x="9013" y="10180"/>
                  </a:lnTo>
                  <a:lnTo>
                    <a:pt x="11817" y="5325"/>
                  </a:lnTo>
                  <a:lnTo>
                    <a:pt x="11854" y="5250"/>
                  </a:lnTo>
                  <a:lnTo>
                    <a:pt x="11854" y="5175"/>
                  </a:lnTo>
                  <a:lnTo>
                    <a:pt x="11854" y="5081"/>
                  </a:lnTo>
                  <a:lnTo>
                    <a:pt x="11817" y="5005"/>
                  </a:lnTo>
                  <a:lnTo>
                    <a:pt x="9013" y="151"/>
                  </a:lnTo>
                  <a:lnTo>
                    <a:pt x="8957" y="94"/>
                  </a:lnTo>
                  <a:lnTo>
                    <a:pt x="8900" y="38"/>
                  </a:lnTo>
                  <a:lnTo>
                    <a:pt x="88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2" name="Google Shape;6682;p27"/>
            <p:cNvSpPr/>
            <p:nvPr/>
          </p:nvSpPr>
          <p:spPr>
            <a:xfrm>
              <a:off x="2096575" y="1723600"/>
              <a:ext cx="296375" cy="258750"/>
            </a:xfrm>
            <a:custGeom>
              <a:avLst/>
              <a:gdLst/>
              <a:ahLst/>
              <a:cxnLst/>
              <a:rect l="l" t="t" r="r" b="b"/>
              <a:pathLst>
                <a:path w="11855" h="10350" extrusionOk="0">
                  <a:moveTo>
                    <a:pt x="8543" y="641"/>
                  </a:moveTo>
                  <a:lnTo>
                    <a:pt x="11158" y="5175"/>
                  </a:lnTo>
                  <a:lnTo>
                    <a:pt x="8543" y="9710"/>
                  </a:lnTo>
                  <a:lnTo>
                    <a:pt x="3312" y="9710"/>
                  </a:lnTo>
                  <a:lnTo>
                    <a:pt x="678" y="5175"/>
                  </a:lnTo>
                  <a:lnTo>
                    <a:pt x="3312" y="641"/>
                  </a:lnTo>
                  <a:close/>
                  <a:moveTo>
                    <a:pt x="3030" y="1"/>
                  </a:moveTo>
                  <a:lnTo>
                    <a:pt x="2955" y="38"/>
                  </a:lnTo>
                  <a:lnTo>
                    <a:pt x="2898" y="95"/>
                  </a:lnTo>
                  <a:lnTo>
                    <a:pt x="2842" y="151"/>
                  </a:lnTo>
                  <a:lnTo>
                    <a:pt x="38" y="5006"/>
                  </a:lnTo>
                  <a:lnTo>
                    <a:pt x="1" y="5100"/>
                  </a:lnTo>
                  <a:lnTo>
                    <a:pt x="1" y="5175"/>
                  </a:lnTo>
                  <a:lnTo>
                    <a:pt x="1" y="5250"/>
                  </a:lnTo>
                  <a:lnTo>
                    <a:pt x="38" y="5326"/>
                  </a:lnTo>
                  <a:lnTo>
                    <a:pt x="2842" y="10180"/>
                  </a:lnTo>
                  <a:lnTo>
                    <a:pt x="2898" y="10255"/>
                  </a:lnTo>
                  <a:lnTo>
                    <a:pt x="2955" y="10312"/>
                  </a:lnTo>
                  <a:lnTo>
                    <a:pt x="3030" y="10331"/>
                  </a:lnTo>
                  <a:lnTo>
                    <a:pt x="3124" y="10349"/>
                  </a:lnTo>
                  <a:lnTo>
                    <a:pt x="8731" y="10349"/>
                  </a:lnTo>
                  <a:lnTo>
                    <a:pt x="8806" y="10331"/>
                  </a:lnTo>
                  <a:lnTo>
                    <a:pt x="8882" y="10312"/>
                  </a:lnTo>
                  <a:lnTo>
                    <a:pt x="8957" y="10255"/>
                  </a:lnTo>
                  <a:lnTo>
                    <a:pt x="8995" y="10180"/>
                  </a:lnTo>
                  <a:lnTo>
                    <a:pt x="11798" y="5326"/>
                  </a:lnTo>
                  <a:lnTo>
                    <a:pt x="11836" y="5250"/>
                  </a:lnTo>
                  <a:lnTo>
                    <a:pt x="11855" y="5175"/>
                  </a:lnTo>
                  <a:lnTo>
                    <a:pt x="11836" y="5100"/>
                  </a:lnTo>
                  <a:lnTo>
                    <a:pt x="11798" y="5006"/>
                  </a:lnTo>
                  <a:lnTo>
                    <a:pt x="8995" y="151"/>
                  </a:lnTo>
                  <a:lnTo>
                    <a:pt x="8957" y="95"/>
                  </a:lnTo>
                  <a:lnTo>
                    <a:pt x="8882" y="38"/>
                  </a:lnTo>
                  <a:lnTo>
                    <a:pt x="88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3" name="Google Shape;6683;p27"/>
            <p:cNvSpPr/>
            <p:nvPr/>
          </p:nvSpPr>
          <p:spPr>
            <a:xfrm>
              <a:off x="1679350" y="1723600"/>
              <a:ext cx="296375" cy="258750"/>
            </a:xfrm>
            <a:custGeom>
              <a:avLst/>
              <a:gdLst/>
              <a:ahLst/>
              <a:cxnLst/>
              <a:rect l="l" t="t" r="r" b="b"/>
              <a:pathLst>
                <a:path w="11855" h="10350" extrusionOk="0">
                  <a:moveTo>
                    <a:pt x="8543" y="641"/>
                  </a:moveTo>
                  <a:lnTo>
                    <a:pt x="11177" y="5175"/>
                  </a:lnTo>
                  <a:lnTo>
                    <a:pt x="8543" y="9710"/>
                  </a:lnTo>
                  <a:lnTo>
                    <a:pt x="3312" y="9710"/>
                  </a:lnTo>
                  <a:lnTo>
                    <a:pt x="696" y="5175"/>
                  </a:lnTo>
                  <a:lnTo>
                    <a:pt x="3312" y="641"/>
                  </a:lnTo>
                  <a:close/>
                  <a:moveTo>
                    <a:pt x="3048" y="1"/>
                  </a:moveTo>
                  <a:lnTo>
                    <a:pt x="2973" y="38"/>
                  </a:lnTo>
                  <a:lnTo>
                    <a:pt x="2898" y="95"/>
                  </a:lnTo>
                  <a:lnTo>
                    <a:pt x="2841" y="151"/>
                  </a:lnTo>
                  <a:lnTo>
                    <a:pt x="38" y="5006"/>
                  </a:lnTo>
                  <a:lnTo>
                    <a:pt x="19" y="5100"/>
                  </a:lnTo>
                  <a:lnTo>
                    <a:pt x="0" y="5175"/>
                  </a:lnTo>
                  <a:lnTo>
                    <a:pt x="19" y="5250"/>
                  </a:lnTo>
                  <a:lnTo>
                    <a:pt x="38" y="5326"/>
                  </a:lnTo>
                  <a:lnTo>
                    <a:pt x="2841" y="10180"/>
                  </a:lnTo>
                  <a:lnTo>
                    <a:pt x="2898" y="10255"/>
                  </a:lnTo>
                  <a:lnTo>
                    <a:pt x="2973" y="10312"/>
                  </a:lnTo>
                  <a:lnTo>
                    <a:pt x="3048" y="10331"/>
                  </a:lnTo>
                  <a:lnTo>
                    <a:pt x="3124" y="10349"/>
                  </a:lnTo>
                  <a:lnTo>
                    <a:pt x="8731" y="10349"/>
                  </a:lnTo>
                  <a:lnTo>
                    <a:pt x="8825" y="10331"/>
                  </a:lnTo>
                  <a:lnTo>
                    <a:pt x="8900" y="10312"/>
                  </a:lnTo>
                  <a:lnTo>
                    <a:pt x="8956" y="10255"/>
                  </a:lnTo>
                  <a:lnTo>
                    <a:pt x="9013" y="10180"/>
                  </a:lnTo>
                  <a:lnTo>
                    <a:pt x="11816" y="5326"/>
                  </a:lnTo>
                  <a:lnTo>
                    <a:pt x="11835" y="5250"/>
                  </a:lnTo>
                  <a:lnTo>
                    <a:pt x="11854" y="5175"/>
                  </a:lnTo>
                  <a:lnTo>
                    <a:pt x="11835" y="5100"/>
                  </a:lnTo>
                  <a:lnTo>
                    <a:pt x="11816" y="5006"/>
                  </a:lnTo>
                  <a:lnTo>
                    <a:pt x="9013" y="151"/>
                  </a:lnTo>
                  <a:lnTo>
                    <a:pt x="8956" y="95"/>
                  </a:lnTo>
                  <a:lnTo>
                    <a:pt x="8900" y="38"/>
                  </a:lnTo>
                  <a:lnTo>
                    <a:pt x="88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4" name="Google Shape;6684;p27"/>
            <p:cNvSpPr/>
            <p:nvPr/>
          </p:nvSpPr>
          <p:spPr>
            <a:xfrm>
              <a:off x="1723100" y="1695375"/>
              <a:ext cx="72450" cy="72475"/>
            </a:xfrm>
            <a:custGeom>
              <a:avLst/>
              <a:gdLst/>
              <a:ahLst/>
              <a:cxnLst/>
              <a:rect l="l" t="t" r="r" b="b"/>
              <a:pathLst>
                <a:path w="2898" h="2899" extrusionOk="0">
                  <a:moveTo>
                    <a:pt x="1355" y="1"/>
                  </a:moveTo>
                  <a:lnTo>
                    <a:pt x="1204" y="20"/>
                  </a:lnTo>
                  <a:lnTo>
                    <a:pt x="1073" y="39"/>
                  </a:lnTo>
                  <a:lnTo>
                    <a:pt x="922" y="95"/>
                  </a:lnTo>
                  <a:lnTo>
                    <a:pt x="790" y="151"/>
                  </a:lnTo>
                  <a:lnTo>
                    <a:pt x="677" y="208"/>
                  </a:lnTo>
                  <a:lnTo>
                    <a:pt x="565" y="302"/>
                  </a:lnTo>
                  <a:lnTo>
                    <a:pt x="452" y="396"/>
                  </a:lnTo>
                  <a:lnTo>
                    <a:pt x="358" y="490"/>
                  </a:lnTo>
                  <a:lnTo>
                    <a:pt x="264" y="603"/>
                  </a:lnTo>
                  <a:lnTo>
                    <a:pt x="188" y="716"/>
                  </a:lnTo>
                  <a:lnTo>
                    <a:pt x="132" y="848"/>
                  </a:lnTo>
                  <a:lnTo>
                    <a:pt x="75" y="961"/>
                  </a:lnTo>
                  <a:lnTo>
                    <a:pt x="38" y="1111"/>
                  </a:lnTo>
                  <a:lnTo>
                    <a:pt x="0" y="1243"/>
                  </a:lnTo>
                  <a:lnTo>
                    <a:pt x="0" y="1393"/>
                  </a:lnTo>
                  <a:lnTo>
                    <a:pt x="0" y="1525"/>
                  </a:lnTo>
                  <a:lnTo>
                    <a:pt x="19" y="1676"/>
                  </a:lnTo>
                  <a:lnTo>
                    <a:pt x="38" y="1826"/>
                  </a:lnTo>
                  <a:lnTo>
                    <a:pt x="94" y="1958"/>
                  </a:lnTo>
                  <a:lnTo>
                    <a:pt x="151" y="2089"/>
                  </a:lnTo>
                  <a:lnTo>
                    <a:pt x="207" y="2221"/>
                  </a:lnTo>
                  <a:lnTo>
                    <a:pt x="301" y="2334"/>
                  </a:lnTo>
                  <a:lnTo>
                    <a:pt x="395" y="2447"/>
                  </a:lnTo>
                  <a:lnTo>
                    <a:pt x="489" y="2541"/>
                  </a:lnTo>
                  <a:lnTo>
                    <a:pt x="602" y="2616"/>
                  </a:lnTo>
                  <a:lnTo>
                    <a:pt x="715" y="2710"/>
                  </a:lnTo>
                  <a:lnTo>
                    <a:pt x="847" y="2767"/>
                  </a:lnTo>
                  <a:lnTo>
                    <a:pt x="960" y="2823"/>
                  </a:lnTo>
                  <a:lnTo>
                    <a:pt x="1110" y="2861"/>
                  </a:lnTo>
                  <a:lnTo>
                    <a:pt x="1242" y="2880"/>
                  </a:lnTo>
                  <a:lnTo>
                    <a:pt x="1392" y="2899"/>
                  </a:lnTo>
                  <a:lnTo>
                    <a:pt x="1524" y="2899"/>
                  </a:lnTo>
                  <a:lnTo>
                    <a:pt x="1675" y="2880"/>
                  </a:lnTo>
                  <a:lnTo>
                    <a:pt x="1825" y="2842"/>
                  </a:lnTo>
                  <a:lnTo>
                    <a:pt x="1957" y="2804"/>
                  </a:lnTo>
                  <a:lnTo>
                    <a:pt x="2089" y="2748"/>
                  </a:lnTo>
                  <a:lnTo>
                    <a:pt x="2220" y="2673"/>
                  </a:lnTo>
                  <a:lnTo>
                    <a:pt x="2333" y="2597"/>
                  </a:lnTo>
                  <a:lnTo>
                    <a:pt x="2446" y="2503"/>
                  </a:lnTo>
                  <a:lnTo>
                    <a:pt x="2540" y="2409"/>
                  </a:lnTo>
                  <a:lnTo>
                    <a:pt x="2615" y="2296"/>
                  </a:lnTo>
                  <a:lnTo>
                    <a:pt x="2710" y="2184"/>
                  </a:lnTo>
                  <a:lnTo>
                    <a:pt x="2766" y="2052"/>
                  </a:lnTo>
                  <a:lnTo>
                    <a:pt x="2822" y="1920"/>
                  </a:lnTo>
                  <a:lnTo>
                    <a:pt x="2860" y="1788"/>
                  </a:lnTo>
                  <a:lnTo>
                    <a:pt x="2879" y="1657"/>
                  </a:lnTo>
                  <a:lnTo>
                    <a:pt x="2898" y="1506"/>
                  </a:lnTo>
                  <a:lnTo>
                    <a:pt x="2898" y="1356"/>
                  </a:lnTo>
                  <a:lnTo>
                    <a:pt x="2879" y="1205"/>
                  </a:lnTo>
                  <a:lnTo>
                    <a:pt x="2841" y="1073"/>
                  </a:lnTo>
                  <a:lnTo>
                    <a:pt x="2804" y="923"/>
                  </a:lnTo>
                  <a:lnTo>
                    <a:pt x="2747" y="791"/>
                  </a:lnTo>
                  <a:lnTo>
                    <a:pt x="2672" y="678"/>
                  </a:lnTo>
                  <a:lnTo>
                    <a:pt x="2597" y="565"/>
                  </a:lnTo>
                  <a:lnTo>
                    <a:pt x="2503" y="452"/>
                  </a:lnTo>
                  <a:lnTo>
                    <a:pt x="2408" y="358"/>
                  </a:lnTo>
                  <a:lnTo>
                    <a:pt x="2296" y="264"/>
                  </a:lnTo>
                  <a:lnTo>
                    <a:pt x="2183" y="189"/>
                  </a:lnTo>
                  <a:lnTo>
                    <a:pt x="2051" y="133"/>
                  </a:lnTo>
                  <a:lnTo>
                    <a:pt x="1919" y="76"/>
                  </a:lnTo>
                  <a:lnTo>
                    <a:pt x="1788" y="39"/>
                  </a:lnTo>
                  <a:lnTo>
                    <a:pt x="165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5" name="Google Shape;6685;p27"/>
            <p:cNvSpPr/>
            <p:nvPr/>
          </p:nvSpPr>
          <p:spPr>
            <a:xfrm>
              <a:off x="1931475" y="1574025"/>
              <a:ext cx="72475" cy="72475"/>
            </a:xfrm>
            <a:custGeom>
              <a:avLst/>
              <a:gdLst/>
              <a:ahLst/>
              <a:cxnLst/>
              <a:rect l="l" t="t" r="r" b="b"/>
              <a:pathLst>
                <a:path w="2899" h="2899" extrusionOk="0">
                  <a:moveTo>
                    <a:pt x="1374" y="0"/>
                  </a:moveTo>
                  <a:lnTo>
                    <a:pt x="1223" y="19"/>
                  </a:lnTo>
                  <a:lnTo>
                    <a:pt x="1073" y="38"/>
                  </a:lnTo>
                  <a:lnTo>
                    <a:pt x="941" y="95"/>
                  </a:lnTo>
                  <a:lnTo>
                    <a:pt x="809" y="151"/>
                  </a:lnTo>
                  <a:lnTo>
                    <a:pt x="678" y="207"/>
                  </a:lnTo>
                  <a:lnTo>
                    <a:pt x="565" y="302"/>
                  </a:lnTo>
                  <a:lnTo>
                    <a:pt x="452" y="396"/>
                  </a:lnTo>
                  <a:lnTo>
                    <a:pt x="358" y="490"/>
                  </a:lnTo>
                  <a:lnTo>
                    <a:pt x="264" y="603"/>
                  </a:lnTo>
                  <a:lnTo>
                    <a:pt x="189" y="715"/>
                  </a:lnTo>
                  <a:lnTo>
                    <a:pt x="132" y="828"/>
                  </a:lnTo>
                  <a:lnTo>
                    <a:pt x="76" y="960"/>
                  </a:lnTo>
                  <a:lnTo>
                    <a:pt x="38" y="1111"/>
                  </a:lnTo>
                  <a:lnTo>
                    <a:pt x="19" y="1242"/>
                  </a:lnTo>
                  <a:lnTo>
                    <a:pt x="0" y="1393"/>
                  </a:lnTo>
                  <a:lnTo>
                    <a:pt x="0" y="1525"/>
                  </a:lnTo>
                  <a:lnTo>
                    <a:pt x="19" y="1675"/>
                  </a:lnTo>
                  <a:lnTo>
                    <a:pt x="57" y="1826"/>
                  </a:lnTo>
                  <a:lnTo>
                    <a:pt x="94" y="1957"/>
                  </a:lnTo>
                  <a:lnTo>
                    <a:pt x="151" y="2089"/>
                  </a:lnTo>
                  <a:lnTo>
                    <a:pt x="226" y="2221"/>
                  </a:lnTo>
                  <a:lnTo>
                    <a:pt x="301" y="2334"/>
                  </a:lnTo>
                  <a:lnTo>
                    <a:pt x="396" y="2447"/>
                  </a:lnTo>
                  <a:lnTo>
                    <a:pt x="490" y="2541"/>
                  </a:lnTo>
                  <a:lnTo>
                    <a:pt x="603" y="2616"/>
                  </a:lnTo>
                  <a:lnTo>
                    <a:pt x="715" y="2691"/>
                  </a:lnTo>
                  <a:lnTo>
                    <a:pt x="847" y="2766"/>
                  </a:lnTo>
                  <a:lnTo>
                    <a:pt x="979" y="2823"/>
                  </a:lnTo>
                  <a:lnTo>
                    <a:pt x="1111" y="2860"/>
                  </a:lnTo>
                  <a:lnTo>
                    <a:pt x="1242" y="2879"/>
                  </a:lnTo>
                  <a:lnTo>
                    <a:pt x="1393" y="2898"/>
                  </a:lnTo>
                  <a:lnTo>
                    <a:pt x="1543" y="2898"/>
                  </a:lnTo>
                  <a:lnTo>
                    <a:pt x="1694" y="2879"/>
                  </a:lnTo>
                  <a:lnTo>
                    <a:pt x="1826" y="2842"/>
                  </a:lnTo>
                  <a:lnTo>
                    <a:pt x="1976" y="2804"/>
                  </a:lnTo>
                  <a:lnTo>
                    <a:pt x="2108" y="2748"/>
                  </a:lnTo>
                  <a:lnTo>
                    <a:pt x="2221" y="2672"/>
                  </a:lnTo>
                  <a:lnTo>
                    <a:pt x="2334" y="2597"/>
                  </a:lnTo>
                  <a:lnTo>
                    <a:pt x="2446" y="2503"/>
                  </a:lnTo>
                  <a:lnTo>
                    <a:pt x="2541" y="2409"/>
                  </a:lnTo>
                  <a:lnTo>
                    <a:pt x="2635" y="2296"/>
                  </a:lnTo>
                  <a:lnTo>
                    <a:pt x="2710" y="2183"/>
                  </a:lnTo>
                  <a:lnTo>
                    <a:pt x="2766" y="2051"/>
                  </a:lnTo>
                  <a:lnTo>
                    <a:pt x="2823" y="1920"/>
                  </a:lnTo>
                  <a:lnTo>
                    <a:pt x="2860" y="1788"/>
                  </a:lnTo>
                  <a:lnTo>
                    <a:pt x="2898" y="1656"/>
                  </a:lnTo>
                  <a:lnTo>
                    <a:pt x="2898" y="1506"/>
                  </a:lnTo>
                  <a:lnTo>
                    <a:pt x="2898" y="1355"/>
                  </a:lnTo>
                  <a:lnTo>
                    <a:pt x="2879" y="1205"/>
                  </a:lnTo>
                  <a:lnTo>
                    <a:pt x="2860" y="1073"/>
                  </a:lnTo>
                  <a:lnTo>
                    <a:pt x="2804" y="922"/>
                  </a:lnTo>
                  <a:lnTo>
                    <a:pt x="2747" y="791"/>
                  </a:lnTo>
                  <a:lnTo>
                    <a:pt x="2691" y="678"/>
                  </a:lnTo>
                  <a:lnTo>
                    <a:pt x="2597" y="565"/>
                  </a:lnTo>
                  <a:lnTo>
                    <a:pt x="2503" y="452"/>
                  </a:lnTo>
                  <a:lnTo>
                    <a:pt x="2409" y="358"/>
                  </a:lnTo>
                  <a:lnTo>
                    <a:pt x="2296" y="264"/>
                  </a:lnTo>
                  <a:lnTo>
                    <a:pt x="2183" y="189"/>
                  </a:lnTo>
                  <a:lnTo>
                    <a:pt x="2051" y="132"/>
                  </a:lnTo>
                  <a:lnTo>
                    <a:pt x="1938" y="76"/>
                  </a:lnTo>
                  <a:lnTo>
                    <a:pt x="1788" y="38"/>
                  </a:lnTo>
                  <a:lnTo>
                    <a:pt x="165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6" name="Google Shape;6686;p27"/>
            <p:cNvSpPr/>
            <p:nvPr/>
          </p:nvSpPr>
          <p:spPr>
            <a:xfrm>
              <a:off x="2068350" y="1806875"/>
              <a:ext cx="72475" cy="72925"/>
            </a:xfrm>
            <a:custGeom>
              <a:avLst/>
              <a:gdLst/>
              <a:ahLst/>
              <a:cxnLst/>
              <a:rect l="l" t="t" r="r" b="b"/>
              <a:pathLst>
                <a:path w="2899" h="2917" extrusionOk="0">
                  <a:moveTo>
                    <a:pt x="1355" y="0"/>
                  </a:moveTo>
                  <a:lnTo>
                    <a:pt x="1205" y="19"/>
                  </a:lnTo>
                  <a:lnTo>
                    <a:pt x="1073" y="57"/>
                  </a:lnTo>
                  <a:lnTo>
                    <a:pt x="923" y="94"/>
                  </a:lnTo>
                  <a:lnTo>
                    <a:pt x="791" y="151"/>
                  </a:lnTo>
                  <a:lnTo>
                    <a:pt x="678" y="226"/>
                  </a:lnTo>
                  <a:lnTo>
                    <a:pt x="565" y="301"/>
                  </a:lnTo>
                  <a:lnTo>
                    <a:pt x="452" y="395"/>
                  </a:lnTo>
                  <a:lnTo>
                    <a:pt x="358" y="508"/>
                  </a:lnTo>
                  <a:lnTo>
                    <a:pt x="264" y="602"/>
                  </a:lnTo>
                  <a:lnTo>
                    <a:pt x="189" y="734"/>
                  </a:lnTo>
                  <a:lnTo>
                    <a:pt x="132" y="847"/>
                  </a:lnTo>
                  <a:lnTo>
                    <a:pt x="76" y="979"/>
                  </a:lnTo>
                  <a:lnTo>
                    <a:pt x="38" y="1110"/>
                  </a:lnTo>
                  <a:lnTo>
                    <a:pt x="1" y="1261"/>
                  </a:lnTo>
                  <a:lnTo>
                    <a:pt x="1" y="1393"/>
                  </a:lnTo>
                  <a:lnTo>
                    <a:pt x="1" y="1543"/>
                  </a:lnTo>
                  <a:lnTo>
                    <a:pt x="20" y="1694"/>
                  </a:lnTo>
                  <a:lnTo>
                    <a:pt x="38" y="1844"/>
                  </a:lnTo>
                  <a:lnTo>
                    <a:pt x="95" y="1976"/>
                  </a:lnTo>
                  <a:lnTo>
                    <a:pt x="151" y="2108"/>
                  </a:lnTo>
                  <a:lnTo>
                    <a:pt x="208" y="2239"/>
                  </a:lnTo>
                  <a:lnTo>
                    <a:pt x="302" y="2352"/>
                  </a:lnTo>
                  <a:lnTo>
                    <a:pt x="396" y="2446"/>
                  </a:lnTo>
                  <a:lnTo>
                    <a:pt x="490" y="2559"/>
                  </a:lnTo>
                  <a:lnTo>
                    <a:pt x="603" y="2634"/>
                  </a:lnTo>
                  <a:lnTo>
                    <a:pt x="716" y="2710"/>
                  </a:lnTo>
                  <a:lnTo>
                    <a:pt x="847" y="2785"/>
                  </a:lnTo>
                  <a:lnTo>
                    <a:pt x="960" y="2823"/>
                  </a:lnTo>
                  <a:lnTo>
                    <a:pt x="1111" y="2879"/>
                  </a:lnTo>
                  <a:lnTo>
                    <a:pt x="1243" y="2898"/>
                  </a:lnTo>
                  <a:lnTo>
                    <a:pt x="1393" y="2917"/>
                  </a:lnTo>
                  <a:lnTo>
                    <a:pt x="1525" y="2917"/>
                  </a:lnTo>
                  <a:lnTo>
                    <a:pt x="1675" y="2898"/>
                  </a:lnTo>
                  <a:lnTo>
                    <a:pt x="1826" y="2860"/>
                  </a:lnTo>
                  <a:lnTo>
                    <a:pt x="1958" y="2823"/>
                  </a:lnTo>
                  <a:lnTo>
                    <a:pt x="2089" y="2766"/>
                  </a:lnTo>
                  <a:lnTo>
                    <a:pt x="2221" y="2691"/>
                  </a:lnTo>
                  <a:lnTo>
                    <a:pt x="2334" y="2616"/>
                  </a:lnTo>
                  <a:lnTo>
                    <a:pt x="2447" y="2522"/>
                  </a:lnTo>
                  <a:lnTo>
                    <a:pt x="2541" y="2409"/>
                  </a:lnTo>
                  <a:lnTo>
                    <a:pt x="2616" y="2315"/>
                  </a:lnTo>
                  <a:lnTo>
                    <a:pt x="2691" y="2183"/>
                  </a:lnTo>
                  <a:lnTo>
                    <a:pt x="2767" y="2070"/>
                  </a:lnTo>
                  <a:lnTo>
                    <a:pt x="2823" y="1938"/>
                  </a:lnTo>
                  <a:lnTo>
                    <a:pt x="2861" y="1807"/>
                  </a:lnTo>
                  <a:lnTo>
                    <a:pt x="2880" y="1656"/>
                  </a:lnTo>
                  <a:lnTo>
                    <a:pt x="2898" y="1524"/>
                  </a:lnTo>
                  <a:lnTo>
                    <a:pt x="2898" y="1374"/>
                  </a:lnTo>
                  <a:lnTo>
                    <a:pt x="2880" y="1223"/>
                  </a:lnTo>
                  <a:lnTo>
                    <a:pt x="2842" y="1073"/>
                  </a:lnTo>
                  <a:lnTo>
                    <a:pt x="2804" y="941"/>
                  </a:lnTo>
                  <a:lnTo>
                    <a:pt x="2748" y="809"/>
                  </a:lnTo>
                  <a:lnTo>
                    <a:pt x="2673" y="678"/>
                  </a:lnTo>
                  <a:lnTo>
                    <a:pt x="2597" y="565"/>
                  </a:lnTo>
                  <a:lnTo>
                    <a:pt x="2503" y="471"/>
                  </a:lnTo>
                  <a:lnTo>
                    <a:pt x="2409" y="358"/>
                  </a:lnTo>
                  <a:lnTo>
                    <a:pt x="2296" y="282"/>
                  </a:lnTo>
                  <a:lnTo>
                    <a:pt x="2183" y="207"/>
                  </a:lnTo>
                  <a:lnTo>
                    <a:pt x="2052" y="132"/>
                  </a:lnTo>
                  <a:lnTo>
                    <a:pt x="1920" y="94"/>
                  </a:lnTo>
                  <a:lnTo>
                    <a:pt x="1788" y="57"/>
                  </a:lnTo>
                  <a:lnTo>
                    <a:pt x="1657" y="19"/>
                  </a:lnTo>
                  <a:lnTo>
                    <a:pt x="15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687" name="Google Shape;6687;p27"/>
          <p:cNvSpPr/>
          <p:nvPr/>
        </p:nvSpPr>
        <p:spPr>
          <a:xfrm rot="-5400000">
            <a:off x="263684" y="4587567"/>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88" name="Google Shape;6688;p27"/>
          <p:cNvSpPr/>
          <p:nvPr/>
        </p:nvSpPr>
        <p:spPr>
          <a:xfrm rot="-5400000">
            <a:off x="568484" y="4887267"/>
            <a:ext cx="146800" cy="146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30201086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B6487551-EB72-4944-B965-32A2FC514700}" type="datetimeFigureOut">
              <a:rPr lang="en-US" smtClean="0"/>
              <a:t>11/27/2023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D57F7CAF-F46D-459F-8181-EC58B99B7170}" type="slidenum">
              <a:rPr lang="en-US" smtClean="0"/>
              <a:t>‹#›</a:t>
            </a:fld>
            <a:endParaRPr lang="en-US"/>
          </a:p>
        </p:txBody>
      </p:sp>
    </p:spTree>
    <p:extLst>
      <p:ext uri="{BB962C8B-B14F-4D97-AF65-F5344CB8AC3E}">
        <p14:creationId xmlns:p14="http://schemas.microsoft.com/office/powerpoint/2010/main" val="304956355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hanks">
  <p:cSld name="Thanks">
    <p:spTree>
      <p:nvGrpSpPr>
        <p:cNvPr id="1" name="Shape 7062"/>
        <p:cNvGrpSpPr/>
        <p:nvPr/>
      </p:nvGrpSpPr>
      <p:grpSpPr>
        <a:xfrm>
          <a:off x="0" y="0"/>
          <a:ext cx="0" cy="0"/>
          <a:chOff x="0" y="0"/>
          <a:chExt cx="0" cy="0"/>
        </a:xfrm>
      </p:grpSpPr>
      <p:sp>
        <p:nvSpPr>
          <p:cNvPr id="7063" name="Google Shape;7063;p31"/>
          <p:cNvSpPr txBox="1">
            <a:spLocks noGrp="1"/>
          </p:cNvSpPr>
          <p:nvPr>
            <p:ph type="title"/>
          </p:nvPr>
        </p:nvSpPr>
        <p:spPr>
          <a:xfrm>
            <a:off x="964200" y="734741"/>
            <a:ext cx="5726400" cy="1457600"/>
          </a:xfrm>
          <a:prstGeom prst="rect">
            <a:avLst/>
          </a:prstGeom>
          <a:noFill/>
        </p:spPr>
        <p:txBody>
          <a:bodyPr spcFirstLastPara="1" wrap="square" lIns="91425" tIns="91425" rIns="91425" bIns="91425" anchor="ctr" anchorCtr="0">
            <a:noAutofit/>
          </a:bodyPr>
          <a:lstStyle>
            <a:lvl1pPr lvl="0" algn="l" rtl="0">
              <a:spcBef>
                <a:spcPts val="0"/>
              </a:spcBef>
              <a:spcAft>
                <a:spcPts val="0"/>
              </a:spcAft>
              <a:buSzPts val="3500"/>
              <a:buNone/>
              <a:defRPr sz="10000">
                <a:latin typeface="#9Slide07 SVNBango" panose="02000000000000000000" pitchFamily="2" charset="0"/>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7064" name="Google Shape;7064;p31"/>
          <p:cNvSpPr txBox="1">
            <a:spLocks noGrp="1"/>
          </p:cNvSpPr>
          <p:nvPr>
            <p:ph type="subTitle" idx="1"/>
          </p:nvPr>
        </p:nvSpPr>
        <p:spPr>
          <a:xfrm>
            <a:off x="964200" y="2097845"/>
            <a:ext cx="5730400" cy="1457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500"/>
              <a:buNone/>
              <a:defRPr>
                <a:latin typeface="#9Slide03 Quicksand" panose="00000500000000000000" pitchFamily="2" charset="0"/>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7065" name="Google Shape;7065;p31"/>
          <p:cNvSpPr/>
          <p:nvPr/>
        </p:nvSpPr>
        <p:spPr>
          <a:xfrm rot="10800000">
            <a:off x="8056634" y="5178385"/>
            <a:ext cx="4135383" cy="1675513"/>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7066" name="Google Shape;7066;p31"/>
          <p:cNvGrpSpPr/>
          <p:nvPr/>
        </p:nvGrpSpPr>
        <p:grpSpPr>
          <a:xfrm>
            <a:off x="9634616" y="2"/>
            <a:ext cx="2557400" cy="2342900"/>
            <a:chOff x="4483200" y="238125"/>
            <a:chExt cx="1918050" cy="1757175"/>
          </a:xfrm>
        </p:grpSpPr>
        <p:sp>
          <p:nvSpPr>
            <p:cNvPr id="7067" name="Google Shape;7067;p31"/>
            <p:cNvSpPr/>
            <p:nvPr/>
          </p:nvSpPr>
          <p:spPr>
            <a:xfrm>
              <a:off x="5339650" y="238125"/>
              <a:ext cx="1061600" cy="1005350"/>
            </a:xfrm>
            <a:custGeom>
              <a:avLst/>
              <a:gdLst/>
              <a:ahLst/>
              <a:cxnLst/>
              <a:rect l="l" t="t" r="r" b="b"/>
              <a:pathLst>
                <a:path w="42464" h="40214" extrusionOk="0">
                  <a:moveTo>
                    <a:pt x="20523" y="74"/>
                  </a:moveTo>
                  <a:lnTo>
                    <a:pt x="21002" y="719"/>
                  </a:lnTo>
                  <a:lnTo>
                    <a:pt x="20338" y="1217"/>
                  </a:lnTo>
                  <a:lnTo>
                    <a:pt x="19840" y="535"/>
                  </a:lnTo>
                  <a:lnTo>
                    <a:pt x="20523" y="74"/>
                  </a:lnTo>
                  <a:close/>
                  <a:moveTo>
                    <a:pt x="23694" y="719"/>
                  </a:moveTo>
                  <a:lnTo>
                    <a:pt x="24044" y="1198"/>
                  </a:lnTo>
                  <a:lnTo>
                    <a:pt x="23510" y="1623"/>
                  </a:lnTo>
                  <a:lnTo>
                    <a:pt x="23122" y="1125"/>
                  </a:lnTo>
                  <a:lnTo>
                    <a:pt x="23694" y="719"/>
                  </a:lnTo>
                  <a:close/>
                  <a:moveTo>
                    <a:pt x="7284" y="701"/>
                  </a:moveTo>
                  <a:lnTo>
                    <a:pt x="8058" y="1733"/>
                  </a:lnTo>
                  <a:lnTo>
                    <a:pt x="7026" y="2544"/>
                  </a:lnTo>
                  <a:lnTo>
                    <a:pt x="6196" y="1328"/>
                  </a:lnTo>
                  <a:lnTo>
                    <a:pt x="7284" y="701"/>
                  </a:lnTo>
                  <a:close/>
                  <a:moveTo>
                    <a:pt x="10437" y="1235"/>
                  </a:moveTo>
                  <a:lnTo>
                    <a:pt x="11119" y="2268"/>
                  </a:lnTo>
                  <a:lnTo>
                    <a:pt x="10216" y="2913"/>
                  </a:lnTo>
                  <a:lnTo>
                    <a:pt x="9441" y="1936"/>
                  </a:lnTo>
                  <a:lnTo>
                    <a:pt x="10437" y="1235"/>
                  </a:lnTo>
                  <a:close/>
                  <a:moveTo>
                    <a:pt x="13608" y="1899"/>
                  </a:moveTo>
                  <a:lnTo>
                    <a:pt x="14235" y="2821"/>
                  </a:lnTo>
                  <a:lnTo>
                    <a:pt x="13332" y="3485"/>
                  </a:lnTo>
                  <a:lnTo>
                    <a:pt x="12668" y="2544"/>
                  </a:lnTo>
                  <a:lnTo>
                    <a:pt x="13608" y="1899"/>
                  </a:lnTo>
                  <a:close/>
                  <a:moveTo>
                    <a:pt x="16798" y="2563"/>
                  </a:moveTo>
                  <a:lnTo>
                    <a:pt x="17278" y="3300"/>
                  </a:lnTo>
                  <a:lnTo>
                    <a:pt x="16503" y="3890"/>
                  </a:lnTo>
                  <a:lnTo>
                    <a:pt x="15932" y="3134"/>
                  </a:lnTo>
                  <a:lnTo>
                    <a:pt x="16798" y="2563"/>
                  </a:lnTo>
                  <a:close/>
                  <a:moveTo>
                    <a:pt x="19969" y="3208"/>
                  </a:moveTo>
                  <a:lnTo>
                    <a:pt x="20394" y="3872"/>
                  </a:lnTo>
                  <a:lnTo>
                    <a:pt x="19767" y="4370"/>
                  </a:lnTo>
                  <a:lnTo>
                    <a:pt x="19287" y="3688"/>
                  </a:lnTo>
                  <a:lnTo>
                    <a:pt x="19969" y="3208"/>
                  </a:lnTo>
                  <a:close/>
                  <a:moveTo>
                    <a:pt x="23178" y="3835"/>
                  </a:moveTo>
                  <a:lnTo>
                    <a:pt x="23602" y="4388"/>
                  </a:lnTo>
                  <a:lnTo>
                    <a:pt x="22956" y="4868"/>
                  </a:lnTo>
                  <a:lnTo>
                    <a:pt x="22569" y="4278"/>
                  </a:lnTo>
                  <a:lnTo>
                    <a:pt x="23178" y="3835"/>
                  </a:lnTo>
                  <a:close/>
                  <a:moveTo>
                    <a:pt x="3578" y="3005"/>
                  </a:moveTo>
                  <a:lnTo>
                    <a:pt x="4500" y="4351"/>
                  </a:lnTo>
                  <a:lnTo>
                    <a:pt x="3154" y="5366"/>
                  </a:lnTo>
                  <a:lnTo>
                    <a:pt x="3117" y="5144"/>
                  </a:lnTo>
                  <a:lnTo>
                    <a:pt x="3043" y="4923"/>
                  </a:lnTo>
                  <a:lnTo>
                    <a:pt x="2951" y="4720"/>
                  </a:lnTo>
                  <a:lnTo>
                    <a:pt x="2822" y="4517"/>
                  </a:lnTo>
                  <a:lnTo>
                    <a:pt x="2675" y="4333"/>
                  </a:lnTo>
                  <a:lnTo>
                    <a:pt x="2490" y="4185"/>
                  </a:lnTo>
                  <a:lnTo>
                    <a:pt x="2269" y="4038"/>
                  </a:lnTo>
                  <a:lnTo>
                    <a:pt x="2011" y="3927"/>
                  </a:lnTo>
                  <a:lnTo>
                    <a:pt x="2287" y="3890"/>
                  </a:lnTo>
                  <a:lnTo>
                    <a:pt x="2527" y="3835"/>
                  </a:lnTo>
                  <a:lnTo>
                    <a:pt x="2767" y="3743"/>
                  </a:lnTo>
                  <a:lnTo>
                    <a:pt x="2970" y="3632"/>
                  </a:lnTo>
                  <a:lnTo>
                    <a:pt x="3154" y="3503"/>
                  </a:lnTo>
                  <a:lnTo>
                    <a:pt x="3320" y="3356"/>
                  </a:lnTo>
                  <a:lnTo>
                    <a:pt x="3467" y="3190"/>
                  </a:lnTo>
                  <a:lnTo>
                    <a:pt x="3578" y="3005"/>
                  </a:lnTo>
                  <a:close/>
                  <a:moveTo>
                    <a:pt x="26331" y="4407"/>
                  </a:moveTo>
                  <a:lnTo>
                    <a:pt x="26718" y="4941"/>
                  </a:lnTo>
                  <a:lnTo>
                    <a:pt x="26183" y="5366"/>
                  </a:lnTo>
                  <a:lnTo>
                    <a:pt x="25759" y="4794"/>
                  </a:lnTo>
                  <a:lnTo>
                    <a:pt x="26331" y="4407"/>
                  </a:lnTo>
                  <a:close/>
                  <a:moveTo>
                    <a:pt x="6805" y="3761"/>
                  </a:moveTo>
                  <a:lnTo>
                    <a:pt x="7616" y="4923"/>
                  </a:lnTo>
                  <a:lnTo>
                    <a:pt x="6454" y="5790"/>
                  </a:lnTo>
                  <a:lnTo>
                    <a:pt x="5588" y="4536"/>
                  </a:lnTo>
                  <a:lnTo>
                    <a:pt x="6805" y="3761"/>
                  </a:lnTo>
                  <a:close/>
                  <a:moveTo>
                    <a:pt x="9902" y="4517"/>
                  </a:moveTo>
                  <a:lnTo>
                    <a:pt x="10548" y="5402"/>
                  </a:lnTo>
                  <a:lnTo>
                    <a:pt x="9626" y="6214"/>
                  </a:lnTo>
                  <a:lnTo>
                    <a:pt x="8870" y="5126"/>
                  </a:lnTo>
                  <a:lnTo>
                    <a:pt x="9902" y="4517"/>
                  </a:lnTo>
                  <a:close/>
                  <a:moveTo>
                    <a:pt x="13055" y="5034"/>
                  </a:moveTo>
                  <a:lnTo>
                    <a:pt x="13627" y="5956"/>
                  </a:lnTo>
                  <a:lnTo>
                    <a:pt x="12834" y="6546"/>
                  </a:lnTo>
                  <a:lnTo>
                    <a:pt x="12207" y="5661"/>
                  </a:lnTo>
                  <a:lnTo>
                    <a:pt x="13055" y="5034"/>
                  </a:lnTo>
                  <a:close/>
                  <a:moveTo>
                    <a:pt x="16263" y="5661"/>
                  </a:moveTo>
                  <a:lnTo>
                    <a:pt x="16835" y="6472"/>
                  </a:lnTo>
                  <a:lnTo>
                    <a:pt x="15968" y="7117"/>
                  </a:lnTo>
                  <a:lnTo>
                    <a:pt x="15415" y="6287"/>
                  </a:lnTo>
                  <a:lnTo>
                    <a:pt x="16263" y="5661"/>
                  </a:lnTo>
                  <a:close/>
                  <a:moveTo>
                    <a:pt x="19416" y="6251"/>
                  </a:moveTo>
                  <a:lnTo>
                    <a:pt x="19969" y="7025"/>
                  </a:lnTo>
                  <a:lnTo>
                    <a:pt x="19195" y="7615"/>
                  </a:lnTo>
                  <a:lnTo>
                    <a:pt x="18605" y="6804"/>
                  </a:lnTo>
                  <a:lnTo>
                    <a:pt x="19416" y="6251"/>
                  </a:lnTo>
                  <a:close/>
                  <a:moveTo>
                    <a:pt x="22588" y="6896"/>
                  </a:moveTo>
                  <a:lnTo>
                    <a:pt x="23104" y="7597"/>
                  </a:lnTo>
                  <a:lnTo>
                    <a:pt x="22385" y="8131"/>
                  </a:lnTo>
                  <a:lnTo>
                    <a:pt x="21850" y="7375"/>
                  </a:lnTo>
                  <a:lnTo>
                    <a:pt x="22588" y="6896"/>
                  </a:lnTo>
                  <a:close/>
                  <a:moveTo>
                    <a:pt x="25759" y="7541"/>
                  </a:moveTo>
                  <a:lnTo>
                    <a:pt x="26220" y="8150"/>
                  </a:lnTo>
                  <a:lnTo>
                    <a:pt x="25593" y="8648"/>
                  </a:lnTo>
                  <a:lnTo>
                    <a:pt x="25132" y="7965"/>
                  </a:lnTo>
                  <a:lnTo>
                    <a:pt x="25759" y="7541"/>
                  </a:lnTo>
                  <a:close/>
                  <a:moveTo>
                    <a:pt x="6270" y="6859"/>
                  </a:moveTo>
                  <a:lnTo>
                    <a:pt x="6971" y="8039"/>
                  </a:lnTo>
                  <a:lnTo>
                    <a:pt x="5864" y="8961"/>
                  </a:lnTo>
                  <a:lnTo>
                    <a:pt x="5108" y="7707"/>
                  </a:lnTo>
                  <a:lnTo>
                    <a:pt x="6270" y="6859"/>
                  </a:lnTo>
                  <a:close/>
                  <a:moveTo>
                    <a:pt x="28949" y="8168"/>
                  </a:moveTo>
                  <a:lnTo>
                    <a:pt x="29391" y="8721"/>
                  </a:lnTo>
                  <a:lnTo>
                    <a:pt x="28801" y="9145"/>
                  </a:lnTo>
                  <a:lnTo>
                    <a:pt x="28396" y="8555"/>
                  </a:lnTo>
                  <a:lnTo>
                    <a:pt x="28949" y="8168"/>
                  </a:lnTo>
                  <a:close/>
                  <a:moveTo>
                    <a:pt x="9460" y="7523"/>
                  </a:moveTo>
                  <a:lnTo>
                    <a:pt x="10197" y="8555"/>
                  </a:lnTo>
                  <a:lnTo>
                    <a:pt x="9073" y="9422"/>
                  </a:lnTo>
                  <a:lnTo>
                    <a:pt x="8353" y="8297"/>
                  </a:lnTo>
                  <a:lnTo>
                    <a:pt x="9460" y="7523"/>
                  </a:lnTo>
                  <a:close/>
                  <a:moveTo>
                    <a:pt x="32083" y="8832"/>
                  </a:moveTo>
                  <a:lnTo>
                    <a:pt x="32434" y="9293"/>
                  </a:lnTo>
                  <a:lnTo>
                    <a:pt x="31991" y="9606"/>
                  </a:lnTo>
                  <a:lnTo>
                    <a:pt x="31622" y="9164"/>
                  </a:lnTo>
                  <a:lnTo>
                    <a:pt x="32083" y="8832"/>
                  </a:lnTo>
                  <a:close/>
                  <a:moveTo>
                    <a:pt x="12520" y="8187"/>
                  </a:moveTo>
                  <a:lnTo>
                    <a:pt x="13203" y="9127"/>
                  </a:lnTo>
                  <a:lnTo>
                    <a:pt x="12262" y="9791"/>
                  </a:lnTo>
                  <a:lnTo>
                    <a:pt x="11525" y="8795"/>
                  </a:lnTo>
                  <a:lnTo>
                    <a:pt x="12520" y="8187"/>
                  </a:lnTo>
                  <a:close/>
                  <a:moveTo>
                    <a:pt x="35255" y="9348"/>
                  </a:moveTo>
                  <a:lnTo>
                    <a:pt x="35587" y="9846"/>
                  </a:lnTo>
                  <a:lnTo>
                    <a:pt x="35107" y="10215"/>
                  </a:lnTo>
                  <a:lnTo>
                    <a:pt x="34757" y="9717"/>
                  </a:lnTo>
                  <a:lnTo>
                    <a:pt x="35255" y="9348"/>
                  </a:lnTo>
                  <a:close/>
                  <a:moveTo>
                    <a:pt x="15673" y="8740"/>
                  </a:moveTo>
                  <a:lnTo>
                    <a:pt x="16319" y="9680"/>
                  </a:lnTo>
                  <a:lnTo>
                    <a:pt x="15397" y="10362"/>
                  </a:lnTo>
                  <a:lnTo>
                    <a:pt x="14696" y="9403"/>
                  </a:lnTo>
                  <a:lnTo>
                    <a:pt x="15673" y="8740"/>
                  </a:lnTo>
                  <a:close/>
                  <a:moveTo>
                    <a:pt x="38426" y="9957"/>
                  </a:moveTo>
                  <a:lnTo>
                    <a:pt x="38795" y="10436"/>
                  </a:lnTo>
                  <a:lnTo>
                    <a:pt x="38315" y="10768"/>
                  </a:lnTo>
                  <a:lnTo>
                    <a:pt x="37984" y="10307"/>
                  </a:lnTo>
                  <a:lnTo>
                    <a:pt x="38426" y="9957"/>
                  </a:lnTo>
                  <a:close/>
                  <a:moveTo>
                    <a:pt x="18863" y="9385"/>
                  </a:moveTo>
                  <a:lnTo>
                    <a:pt x="19453" y="10233"/>
                  </a:lnTo>
                  <a:lnTo>
                    <a:pt x="18605" y="10860"/>
                  </a:lnTo>
                  <a:lnTo>
                    <a:pt x="17960" y="9993"/>
                  </a:lnTo>
                  <a:lnTo>
                    <a:pt x="18863" y="9385"/>
                  </a:lnTo>
                  <a:close/>
                  <a:moveTo>
                    <a:pt x="41653" y="10528"/>
                  </a:moveTo>
                  <a:lnTo>
                    <a:pt x="42003" y="11008"/>
                  </a:lnTo>
                  <a:lnTo>
                    <a:pt x="41524" y="11339"/>
                  </a:lnTo>
                  <a:lnTo>
                    <a:pt x="41155" y="10860"/>
                  </a:lnTo>
                  <a:lnTo>
                    <a:pt x="41653" y="10528"/>
                  </a:lnTo>
                  <a:close/>
                  <a:moveTo>
                    <a:pt x="22053" y="10012"/>
                  </a:moveTo>
                  <a:lnTo>
                    <a:pt x="22588" y="10805"/>
                  </a:lnTo>
                  <a:lnTo>
                    <a:pt x="21813" y="11376"/>
                  </a:lnTo>
                  <a:lnTo>
                    <a:pt x="21223" y="10565"/>
                  </a:lnTo>
                  <a:lnTo>
                    <a:pt x="22053" y="10012"/>
                  </a:lnTo>
                  <a:close/>
                  <a:moveTo>
                    <a:pt x="25224" y="10657"/>
                  </a:moveTo>
                  <a:lnTo>
                    <a:pt x="25722" y="11376"/>
                  </a:lnTo>
                  <a:lnTo>
                    <a:pt x="25022" y="11911"/>
                  </a:lnTo>
                  <a:lnTo>
                    <a:pt x="24487" y="11137"/>
                  </a:lnTo>
                  <a:lnTo>
                    <a:pt x="25224" y="10657"/>
                  </a:lnTo>
                  <a:close/>
                  <a:moveTo>
                    <a:pt x="5643" y="9809"/>
                  </a:moveTo>
                  <a:lnTo>
                    <a:pt x="6602" y="11210"/>
                  </a:lnTo>
                  <a:lnTo>
                    <a:pt x="5219" y="12225"/>
                  </a:lnTo>
                  <a:lnTo>
                    <a:pt x="5164" y="11966"/>
                  </a:lnTo>
                  <a:lnTo>
                    <a:pt x="5071" y="11727"/>
                  </a:lnTo>
                  <a:lnTo>
                    <a:pt x="4961" y="11487"/>
                  </a:lnTo>
                  <a:lnTo>
                    <a:pt x="4887" y="11376"/>
                  </a:lnTo>
                  <a:lnTo>
                    <a:pt x="4795" y="11284"/>
                  </a:lnTo>
                  <a:lnTo>
                    <a:pt x="4721" y="11192"/>
                  </a:lnTo>
                  <a:lnTo>
                    <a:pt x="4611" y="11100"/>
                  </a:lnTo>
                  <a:lnTo>
                    <a:pt x="4500" y="11026"/>
                  </a:lnTo>
                  <a:lnTo>
                    <a:pt x="4389" y="10952"/>
                  </a:lnTo>
                  <a:lnTo>
                    <a:pt x="4242" y="10897"/>
                  </a:lnTo>
                  <a:lnTo>
                    <a:pt x="4113" y="10860"/>
                  </a:lnTo>
                  <a:lnTo>
                    <a:pt x="3947" y="10823"/>
                  </a:lnTo>
                  <a:lnTo>
                    <a:pt x="3781" y="10786"/>
                  </a:lnTo>
                  <a:lnTo>
                    <a:pt x="4076" y="10749"/>
                  </a:lnTo>
                  <a:lnTo>
                    <a:pt x="4352" y="10713"/>
                  </a:lnTo>
                  <a:lnTo>
                    <a:pt x="4629" y="10657"/>
                  </a:lnTo>
                  <a:lnTo>
                    <a:pt x="4887" y="10565"/>
                  </a:lnTo>
                  <a:lnTo>
                    <a:pt x="5016" y="10510"/>
                  </a:lnTo>
                  <a:lnTo>
                    <a:pt x="5127" y="10436"/>
                  </a:lnTo>
                  <a:lnTo>
                    <a:pt x="5219" y="10362"/>
                  </a:lnTo>
                  <a:lnTo>
                    <a:pt x="5330" y="10289"/>
                  </a:lnTo>
                  <a:lnTo>
                    <a:pt x="5422" y="10178"/>
                  </a:lnTo>
                  <a:lnTo>
                    <a:pt x="5496" y="10086"/>
                  </a:lnTo>
                  <a:lnTo>
                    <a:pt x="5569" y="9957"/>
                  </a:lnTo>
                  <a:lnTo>
                    <a:pt x="5643" y="9809"/>
                  </a:lnTo>
                  <a:close/>
                  <a:moveTo>
                    <a:pt x="28414" y="11284"/>
                  </a:moveTo>
                  <a:lnTo>
                    <a:pt x="28894" y="11930"/>
                  </a:lnTo>
                  <a:lnTo>
                    <a:pt x="28211" y="12446"/>
                  </a:lnTo>
                  <a:lnTo>
                    <a:pt x="27750" y="11745"/>
                  </a:lnTo>
                  <a:lnTo>
                    <a:pt x="28414" y="11284"/>
                  </a:lnTo>
                  <a:close/>
                  <a:moveTo>
                    <a:pt x="8870" y="10602"/>
                  </a:moveTo>
                  <a:lnTo>
                    <a:pt x="9699" y="11764"/>
                  </a:lnTo>
                  <a:lnTo>
                    <a:pt x="8501" y="12649"/>
                  </a:lnTo>
                  <a:lnTo>
                    <a:pt x="7597" y="11376"/>
                  </a:lnTo>
                  <a:lnTo>
                    <a:pt x="8870" y="10602"/>
                  </a:lnTo>
                  <a:close/>
                  <a:moveTo>
                    <a:pt x="31530" y="11966"/>
                  </a:moveTo>
                  <a:lnTo>
                    <a:pt x="31973" y="12538"/>
                  </a:lnTo>
                  <a:lnTo>
                    <a:pt x="31420" y="12999"/>
                  </a:lnTo>
                  <a:lnTo>
                    <a:pt x="30977" y="12298"/>
                  </a:lnTo>
                  <a:lnTo>
                    <a:pt x="31530" y="11966"/>
                  </a:lnTo>
                  <a:close/>
                  <a:moveTo>
                    <a:pt x="11967" y="11339"/>
                  </a:moveTo>
                  <a:lnTo>
                    <a:pt x="12742" y="12354"/>
                  </a:lnTo>
                  <a:lnTo>
                    <a:pt x="11709" y="13165"/>
                  </a:lnTo>
                  <a:lnTo>
                    <a:pt x="10898" y="11966"/>
                  </a:lnTo>
                  <a:lnTo>
                    <a:pt x="11967" y="11339"/>
                  </a:lnTo>
                  <a:close/>
                  <a:moveTo>
                    <a:pt x="34702" y="12501"/>
                  </a:moveTo>
                  <a:lnTo>
                    <a:pt x="35107" y="13073"/>
                  </a:lnTo>
                  <a:lnTo>
                    <a:pt x="34591" y="13441"/>
                  </a:lnTo>
                  <a:lnTo>
                    <a:pt x="34167" y="12851"/>
                  </a:lnTo>
                  <a:lnTo>
                    <a:pt x="34702" y="12501"/>
                  </a:lnTo>
                  <a:close/>
                  <a:moveTo>
                    <a:pt x="15120" y="11874"/>
                  </a:moveTo>
                  <a:lnTo>
                    <a:pt x="15821" y="12907"/>
                  </a:lnTo>
                  <a:lnTo>
                    <a:pt x="14881" y="13552"/>
                  </a:lnTo>
                  <a:lnTo>
                    <a:pt x="14143" y="12556"/>
                  </a:lnTo>
                  <a:lnTo>
                    <a:pt x="15120" y="11874"/>
                  </a:lnTo>
                  <a:close/>
                  <a:moveTo>
                    <a:pt x="37873" y="13091"/>
                  </a:moveTo>
                  <a:lnTo>
                    <a:pt x="38315" y="13626"/>
                  </a:lnTo>
                  <a:lnTo>
                    <a:pt x="37725" y="14087"/>
                  </a:lnTo>
                  <a:lnTo>
                    <a:pt x="37320" y="13478"/>
                  </a:lnTo>
                  <a:lnTo>
                    <a:pt x="37873" y="13091"/>
                  </a:lnTo>
                  <a:close/>
                  <a:moveTo>
                    <a:pt x="18292" y="12520"/>
                  </a:moveTo>
                  <a:lnTo>
                    <a:pt x="18937" y="13460"/>
                  </a:lnTo>
                  <a:lnTo>
                    <a:pt x="18015" y="14142"/>
                  </a:lnTo>
                  <a:lnTo>
                    <a:pt x="17333" y="13165"/>
                  </a:lnTo>
                  <a:lnTo>
                    <a:pt x="18292" y="12520"/>
                  </a:lnTo>
                  <a:close/>
                  <a:moveTo>
                    <a:pt x="21481" y="13146"/>
                  </a:moveTo>
                  <a:lnTo>
                    <a:pt x="22090" y="14013"/>
                  </a:lnTo>
                  <a:lnTo>
                    <a:pt x="21223" y="14658"/>
                  </a:lnTo>
                  <a:lnTo>
                    <a:pt x="20578" y="13755"/>
                  </a:lnTo>
                  <a:lnTo>
                    <a:pt x="21481" y="13146"/>
                  </a:lnTo>
                  <a:close/>
                  <a:moveTo>
                    <a:pt x="41100" y="13644"/>
                  </a:moveTo>
                  <a:lnTo>
                    <a:pt x="41524" y="14216"/>
                  </a:lnTo>
                  <a:lnTo>
                    <a:pt x="40934" y="14658"/>
                  </a:lnTo>
                  <a:lnTo>
                    <a:pt x="40491" y="14050"/>
                  </a:lnTo>
                  <a:lnTo>
                    <a:pt x="41100" y="13644"/>
                  </a:lnTo>
                  <a:close/>
                  <a:moveTo>
                    <a:pt x="24671" y="13773"/>
                  </a:moveTo>
                  <a:lnTo>
                    <a:pt x="25243" y="14585"/>
                  </a:lnTo>
                  <a:lnTo>
                    <a:pt x="24432" y="15175"/>
                  </a:lnTo>
                  <a:lnTo>
                    <a:pt x="23841" y="14326"/>
                  </a:lnTo>
                  <a:lnTo>
                    <a:pt x="24671" y="13773"/>
                  </a:lnTo>
                  <a:close/>
                  <a:moveTo>
                    <a:pt x="27879" y="14400"/>
                  </a:moveTo>
                  <a:lnTo>
                    <a:pt x="28396" y="15138"/>
                  </a:lnTo>
                  <a:lnTo>
                    <a:pt x="27640" y="15728"/>
                  </a:lnTo>
                  <a:lnTo>
                    <a:pt x="27087" y="14916"/>
                  </a:lnTo>
                  <a:lnTo>
                    <a:pt x="27879" y="14400"/>
                  </a:lnTo>
                  <a:close/>
                  <a:moveTo>
                    <a:pt x="8261" y="13626"/>
                  </a:moveTo>
                  <a:lnTo>
                    <a:pt x="9183" y="14990"/>
                  </a:lnTo>
                  <a:lnTo>
                    <a:pt x="7856" y="15967"/>
                  </a:lnTo>
                  <a:lnTo>
                    <a:pt x="7800" y="15765"/>
                  </a:lnTo>
                  <a:lnTo>
                    <a:pt x="7727" y="15543"/>
                  </a:lnTo>
                  <a:lnTo>
                    <a:pt x="7634" y="15341"/>
                  </a:lnTo>
                  <a:lnTo>
                    <a:pt x="7524" y="15156"/>
                  </a:lnTo>
                  <a:lnTo>
                    <a:pt x="7376" y="14972"/>
                  </a:lnTo>
                  <a:lnTo>
                    <a:pt x="7192" y="14806"/>
                  </a:lnTo>
                  <a:lnTo>
                    <a:pt x="6971" y="14677"/>
                  </a:lnTo>
                  <a:lnTo>
                    <a:pt x="6712" y="14548"/>
                  </a:lnTo>
                  <a:lnTo>
                    <a:pt x="6971" y="14511"/>
                  </a:lnTo>
                  <a:lnTo>
                    <a:pt x="7229" y="14456"/>
                  </a:lnTo>
                  <a:lnTo>
                    <a:pt x="7450" y="14363"/>
                  </a:lnTo>
                  <a:lnTo>
                    <a:pt x="7653" y="14253"/>
                  </a:lnTo>
                  <a:lnTo>
                    <a:pt x="7856" y="14124"/>
                  </a:lnTo>
                  <a:lnTo>
                    <a:pt x="8003" y="13976"/>
                  </a:lnTo>
                  <a:lnTo>
                    <a:pt x="8151" y="13810"/>
                  </a:lnTo>
                  <a:lnTo>
                    <a:pt x="8261" y="13626"/>
                  </a:lnTo>
                  <a:close/>
                  <a:moveTo>
                    <a:pt x="31051" y="14990"/>
                  </a:moveTo>
                  <a:lnTo>
                    <a:pt x="31586" y="15709"/>
                  </a:lnTo>
                  <a:lnTo>
                    <a:pt x="30848" y="16262"/>
                  </a:lnTo>
                  <a:lnTo>
                    <a:pt x="30313" y="15488"/>
                  </a:lnTo>
                  <a:lnTo>
                    <a:pt x="31051" y="14990"/>
                  </a:lnTo>
                  <a:close/>
                  <a:moveTo>
                    <a:pt x="11488" y="14400"/>
                  </a:moveTo>
                  <a:lnTo>
                    <a:pt x="12318" y="15543"/>
                  </a:lnTo>
                  <a:lnTo>
                    <a:pt x="11119" y="16428"/>
                  </a:lnTo>
                  <a:lnTo>
                    <a:pt x="10253" y="15138"/>
                  </a:lnTo>
                  <a:lnTo>
                    <a:pt x="11488" y="14400"/>
                  </a:lnTo>
                  <a:close/>
                  <a:moveTo>
                    <a:pt x="34167" y="15654"/>
                  </a:moveTo>
                  <a:lnTo>
                    <a:pt x="34646" y="16281"/>
                  </a:lnTo>
                  <a:lnTo>
                    <a:pt x="34019" y="16742"/>
                  </a:lnTo>
                  <a:lnTo>
                    <a:pt x="33540" y="16078"/>
                  </a:lnTo>
                  <a:lnTo>
                    <a:pt x="34167" y="15654"/>
                  </a:lnTo>
                  <a:close/>
                  <a:moveTo>
                    <a:pt x="14586" y="15119"/>
                  </a:moveTo>
                  <a:lnTo>
                    <a:pt x="15360" y="16115"/>
                  </a:lnTo>
                  <a:lnTo>
                    <a:pt x="14309" y="16816"/>
                  </a:lnTo>
                  <a:lnTo>
                    <a:pt x="13516" y="15746"/>
                  </a:lnTo>
                  <a:lnTo>
                    <a:pt x="14586" y="15119"/>
                  </a:lnTo>
                  <a:close/>
                  <a:moveTo>
                    <a:pt x="37338" y="16170"/>
                  </a:moveTo>
                  <a:lnTo>
                    <a:pt x="37762" y="16760"/>
                  </a:lnTo>
                  <a:lnTo>
                    <a:pt x="37099" y="17295"/>
                  </a:lnTo>
                  <a:lnTo>
                    <a:pt x="36619" y="16650"/>
                  </a:lnTo>
                  <a:lnTo>
                    <a:pt x="37338" y="16170"/>
                  </a:lnTo>
                  <a:close/>
                  <a:moveTo>
                    <a:pt x="17757" y="15654"/>
                  </a:moveTo>
                  <a:lnTo>
                    <a:pt x="18458" y="16668"/>
                  </a:lnTo>
                  <a:lnTo>
                    <a:pt x="17425" y="17424"/>
                  </a:lnTo>
                  <a:lnTo>
                    <a:pt x="16687" y="16336"/>
                  </a:lnTo>
                  <a:lnTo>
                    <a:pt x="17757" y="15654"/>
                  </a:lnTo>
                  <a:close/>
                  <a:moveTo>
                    <a:pt x="40546" y="16723"/>
                  </a:moveTo>
                  <a:lnTo>
                    <a:pt x="40971" y="17332"/>
                  </a:lnTo>
                  <a:lnTo>
                    <a:pt x="40344" y="17848"/>
                  </a:lnTo>
                  <a:lnTo>
                    <a:pt x="39920" y="17184"/>
                  </a:lnTo>
                  <a:lnTo>
                    <a:pt x="40546" y="16723"/>
                  </a:lnTo>
                  <a:close/>
                  <a:moveTo>
                    <a:pt x="20928" y="16262"/>
                  </a:moveTo>
                  <a:lnTo>
                    <a:pt x="21610" y="17221"/>
                  </a:lnTo>
                  <a:lnTo>
                    <a:pt x="20652" y="17940"/>
                  </a:lnTo>
                  <a:lnTo>
                    <a:pt x="19933" y="16926"/>
                  </a:lnTo>
                  <a:lnTo>
                    <a:pt x="20928" y="16262"/>
                  </a:lnTo>
                  <a:close/>
                  <a:moveTo>
                    <a:pt x="24118" y="16889"/>
                  </a:moveTo>
                  <a:lnTo>
                    <a:pt x="24745" y="17793"/>
                  </a:lnTo>
                  <a:lnTo>
                    <a:pt x="23841" y="18457"/>
                  </a:lnTo>
                  <a:lnTo>
                    <a:pt x="23178" y="17516"/>
                  </a:lnTo>
                  <a:lnTo>
                    <a:pt x="24118" y="16889"/>
                  </a:lnTo>
                  <a:close/>
                  <a:moveTo>
                    <a:pt x="27308" y="17498"/>
                  </a:moveTo>
                  <a:lnTo>
                    <a:pt x="27916" y="18364"/>
                  </a:lnTo>
                  <a:lnTo>
                    <a:pt x="27068" y="19010"/>
                  </a:lnTo>
                  <a:lnTo>
                    <a:pt x="26423" y="18088"/>
                  </a:lnTo>
                  <a:lnTo>
                    <a:pt x="27308" y="17498"/>
                  </a:lnTo>
                  <a:close/>
                  <a:moveTo>
                    <a:pt x="30516" y="18088"/>
                  </a:moveTo>
                  <a:lnTo>
                    <a:pt x="31014" y="18844"/>
                  </a:lnTo>
                  <a:lnTo>
                    <a:pt x="30221" y="19471"/>
                  </a:lnTo>
                  <a:lnTo>
                    <a:pt x="29650" y="18678"/>
                  </a:lnTo>
                  <a:lnTo>
                    <a:pt x="30516" y="18088"/>
                  </a:lnTo>
                  <a:close/>
                  <a:moveTo>
                    <a:pt x="10953" y="17498"/>
                  </a:moveTo>
                  <a:lnTo>
                    <a:pt x="11820" y="18752"/>
                  </a:lnTo>
                  <a:lnTo>
                    <a:pt x="10474" y="19747"/>
                  </a:lnTo>
                  <a:lnTo>
                    <a:pt x="10437" y="19544"/>
                  </a:lnTo>
                  <a:lnTo>
                    <a:pt x="10363" y="19323"/>
                  </a:lnTo>
                  <a:lnTo>
                    <a:pt x="10271" y="19120"/>
                  </a:lnTo>
                  <a:lnTo>
                    <a:pt x="10160" y="18936"/>
                  </a:lnTo>
                  <a:lnTo>
                    <a:pt x="10031" y="18770"/>
                  </a:lnTo>
                  <a:lnTo>
                    <a:pt x="9865" y="18623"/>
                  </a:lnTo>
                  <a:lnTo>
                    <a:pt x="9681" y="18494"/>
                  </a:lnTo>
                  <a:lnTo>
                    <a:pt x="9478" y="18401"/>
                  </a:lnTo>
                  <a:lnTo>
                    <a:pt x="10953" y="17498"/>
                  </a:lnTo>
                  <a:close/>
                  <a:moveTo>
                    <a:pt x="33614" y="18752"/>
                  </a:moveTo>
                  <a:lnTo>
                    <a:pt x="34130" y="19452"/>
                  </a:lnTo>
                  <a:lnTo>
                    <a:pt x="33466" y="20005"/>
                  </a:lnTo>
                  <a:lnTo>
                    <a:pt x="32950" y="19213"/>
                  </a:lnTo>
                  <a:lnTo>
                    <a:pt x="33614" y="18752"/>
                  </a:lnTo>
                  <a:close/>
                  <a:moveTo>
                    <a:pt x="14051" y="18254"/>
                  </a:moveTo>
                  <a:lnTo>
                    <a:pt x="14881" y="19323"/>
                  </a:lnTo>
                  <a:lnTo>
                    <a:pt x="13756" y="20227"/>
                  </a:lnTo>
                  <a:lnTo>
                    <a:pt x="12871" y="18918"/>
                  </a:lnTo>
                  <a:lnTo>
                    <a:pt x="14051" y="18254"/>
                  </a:lnTo>
                  <a:close/>
                  <a:moveTo>
                    <a:pt x="36803" y="19231"/>
                  </a:moveTo>
                  <a:lnTo>
                    <a:pt x="37375" y="19950"/>
                  </a:lnTo>
                  <a:lnTo>
                    <a:pt x="36619" y="20466"/>
                  </a:lnTo>
                  <a:lnTo>
                    <a:pt x="36140" y="19766"/>
                  </a:lnTo>
                  <a:lnTo>
                    <a:pt x="36803" y="19231"/>
                  </a:lnTo>
                  <a:close/>
                  <a:moveTo>
                    <a:pt x="17185" y="18770"/>
                  </a:moveTo>
                  <a:lnTo>
                    <a:pt x="17997" y="19895"/>
                  </a:lnTo>
                  <a:lnTo>
                    <a:pt x="16927" y="20595"/>
                  </a:lnTo>
                  <a:lnTo>
                    <a:pt x="16097" y="19508"/>
                  </a:lnTo>
                  <a:lnTo>
                    <a:pt x="17185" y="18770"/>
                  </a:lnTo>
                  <a:close/>
                  <a:moveTo>
                    <a:pt x="39993" y="19729"/>
                  </a:moveTo>
                  <a:lnTo>
                    <a:pt x="40565" y="20522"/>
                  </a:lnTo>
                  <a:lnTo>
                    <a:pt x="39735" y="21130"/>
                  </a:lnTo>
                  <a:lnTo>
                    <a:pt x="39182" y="20282"/>
                  </a:lnTo>
                  <a:lnTo>
                    <a:pt x="39993" y="19729"/>
                  </a:lnTo>
                  <a:close/>
                  <a:moveTo>
                    <a:pt x="20375" y="19379"/>
                  </a:moveTo>
                  <a:lnTo>
                    <a:pt x="21113" y="20430"/>
                  </a:lnTo>
                  <a:lnTo>
                    <a:pt x="20043" y="21241"/>
                  </a:lnTo>
                  <a:lnTo>
                    <a:pt x="19287" y="20098"/>
                  </a:lnTo>
                  <a:lnTo>
                    <a:pt x="20375" y="19379"/>
                  </a:lnTo>
                  <a:close/>
                  <a:moveTo>
                    <a:pt x="23583" y="20005"/>
                  </a:moveTo>
                  <a:lnTo>
                    <a:pt x="24192" y="20927"/>
                  </a:lnTo>
                  <a:lnTo>
                    <a:pt x="23233" y="21702"/>
                  </a:lnTo>
                  <a:lnTo>
                    <a:pt x="22532" y="20688"/>
                  </a:lnTo>
                  <a:lnTo>
                    <a:pt x="23583" y="20005"/>
                  </a:lnTo>
                  <a:close/>
                  <a:moveTo>
                    <a:pt x="26755" y="20595"/>
                  </a:moveTo>
                  <a:lnTo>
                    <a:pt x="27363" y="21499"/>
                  </a:lnTo>
                  <a:lnTo>
                    <a:pt x="26460" y="22181"/>
                  </a:lnTo>
                  <a:lnTo>
                    <a:pt x="25870" y="21259"/>
                  </a:lnTo>
                  <a:lnTo>
                    <a:pt x="26755" y="20595"/>
                  </a:lnTo>
                  <a:close/>
                  <a:moveTo>
                    <a:pt x="29981" y="21167"/>
                  </a:moveTo>
                  <a:lnTo>
                    <a:pt x="30627" y="22015"/>
                  </a:lnTo>
                  <a:lnTo>
                    <a:pt x="29650" y="22716"/>
                  </a:lnTo>
                  <a:lnTo>
                    <a:pt x="29096" y="21831"/>
                  </a:lnTo>
                  <a:lnTo>
                    <a:pt x="29981" y="21167"/>
                  </a:lnTo>
                  <a:close/>
                  <a:moveTo>
                    <a:pt x="33153" y="21683"/>
                  </a:moveTo>
                  <a:lnTo>
                    <a:pt x="33798" y="22587"/>
                  </a:lnTo>
                  <a:lnTo>
                    <a:pt x="32876" y="23269"/>
                  </a:lnTo>
                  <a:lnTo>
                    <a:pt x="32212" y="22310"/>
                  </a:lnTo>
                  <a:lnTo>
                    <a:pt x="33153" y="21683"/>
                  </a:lnTo>
                  <a:close/>
                  <a:moveTo>
                    <a:pt x="16687" y="21978"/>
                  </a:moveTo>
                  <a:lnTo>
                    <a:pt x="17407" y="23011"/>
                  </a:lnTo>
                  <a:lnTo>
                    <a:pt x="16337" y="23767"/>
                  </a:lnTo>
                  <a:lnTo>
                    <a:pt x="15434" y="22697"/>
                  </a:lnTo>
                  <a:lnTo>
                    <a:pt x="16687" y="21978"/>
                  </a:lnTo>
                  <a:close/>
                  <a:moveTo>
                    <a:pt x="36269" y="22366"/>
                  </a:moveTo>
                  <a:lnTo>
                    <a:pt x="36933" y="23195"/>
                  </a:lnTo>
                  <a:lnTo>
                    <a:pt x="36084" y="23841"/>
                  </a:lnTo>
                  <a:lnTo>
                    <a:pt x="35421" y="22882"/>
                  </a:lnTo>
                  <a:lnTo>
                    <a:pt x="36269" y="22366"/>
                  </a:lnTo>
                  <a:close/>
                  <a:moveTo>
                    <a:pt x="13516" y="21130"/>
                  </a:moveTo>
                  <a:lnTo>
                    <a:pt x="14512" y="22587"/>
                  </a:lnTo>
                  <a:lnTo>
                    <a:pt x="14291" y="22661"/>
                  </a:lnTo>
                  <a:lnTo>
                    <a:pt x="14069" y="22734"/>
                  </a:lnTo>
                  <a:lnTo>
                    <a:pt x="13848" y="22845"/>
                  </a:lnTo>
                  <a:lnTo>
                    <a:pt x="13645" y="22992"/>
                  </a:lnTo>
                  <a:lnTo>
                    <a:pt x="13553" y="23066"/>
                  </a:lnTo>
                  <a:lnTo>
                    <a:pt x="13479" y="23158"/>
                  </a:lnTo>
                  <a:lnTo>
                    <a:pt x="13406" y="23269"/>
                  </a:lnTo>
                  <a:lnTo>
                    <a:pt x="13332" y="23380"/>
                  </a:lnTo>
                  <a:lnTo>
                    <a:pt x="13276" y="23509"/>
                  </a:lnTo>
                  <a:lnTo>
                    <a:pt x="13240" y="23638"/>
                  </a:lnTo>
                  <a:lnTo>
                    <a:pt x="13203" y="23785"/>
                  </a:lnTo>
                  <a:lnTo>
                    <a:pt x="13184" y="23951"/>
                  </a:lnTo>
                  <a:lnTo>
                    <a:pt x="13110" y="23656"/>
                  </a:lnTo>
                  <a:lnTo>
                    <a:pt x="13037" y="23361"/>
                  </a:lnTo>
                  <a:lnTo>
                    <a:pt x="12945" y="23085"/>
                  </a:lnTo>
                  <a:lnTo>
                    <a:pt x="12834" y="22826"/>
                  </a:lnTo>
                  <a:lnTo>
                    <a:pt x="12760" y="22697"/>
                  </a:lnTo>
                  <a:lnTo>
                    <a:pt x="12668" y="22587"/>
                  </a:lnTo>
                  <a:lnTo>
                    <a:pt x="12576" y="22476"/>
                  </a:lnTo>
                  <a:lnTo>
                    <a:pt x="12484" y="22384"/>
                  </a:lnTo>
                  <a:lnTo>
                    <a:pt x="12355" y="22292"/>
                  </a:lnTo>
                  <a:lnTo>
                    <a:pt x="12225" y="22218"/>
                  </a:lnTo>
                  <a:lnTo>
                    <a:pt x="12060" y="22144"/>
                  </a:lnTo>
                  <a:lnTo>
                    <a:pt x="11894" y="22089"/>
                  </a:lnTo>
                  <a:lnTo>
                    <a:pt x="12170" y="22052"/>
                  </a:lnTo>
                  <a:lnTo>
                    <a:pt x="12428" y="21997"/>
                  </a:lnTo>
                  <a:lnTo>
                    <a:pt x="12668" y="21923"/>
                  </a:lnTo>
                  <a:lnTo>
                    <a:pt x="12889" y="21812"/>
                  </a:lnTo>
                  <a:lnTo>
                    <a:pt x="13074" y="21683"/>
                  </a:lnTo>
                  <a:lnTo>
                    <a:pt x="13258" y="21517"/>
                  </a:lnTo>
                  <a:lnTo>
                    <a:pt x="13406" y="21351"/>
                  </a:lnTo>
                  <a:lnTo>
                    <a:pt x="13516" y="21130"/>
                  </a:lnTo>
                  <a:close/>
                  <a:moveTo>
                    <a:pt x="39422" y="22826"/>
                  </a:moveTo>
                  <a:lnTo>
                    <a:pt x="40104" y="23748"/>
                  </a:lnTo>
                  <a:lnTo>
                    <a:pt x="39237" y="24320"/>
                  </a:lnTo>
                  <a:lnTo>
                    <a:pt x="38574" y="23435"/>
                  </a:lnTo>
                  <a:lnTo>
                    <a:pt x="39422" y="22826"/>
                  </a:lnTo>
                  <a:close/>
                  <a:moveTo>
                    <a:pt x="19822" y="22495"/>
                  </a:moveTo>
                  <a:lnTo>
                    <a:pt x="20541" y="23564"/>
                  </a:lnTo>
                  <a:lnTo>
                    <a:pt x="19453" y="24449"/>
                  </a:lnTo>
                  <a:lnTo>
                    <a:pt x="18753" y="23232"/>
                  </a:lnTo>
                  <a:lnTo>
                    <a:pt x="19822" y="22495"/>
                  </a:lnTo>
                  <a:close/>
                  <a:moveTo>
                    <a:pt x="23049" y="23066"/>
                  </a:moveTo>
                  <a:lnTo>
                    <a:pt x="23823" y="24099"/>
                  </a:lnTo>
                  <a:lnTo>
                    <a:pt x="22643" y="24947"/>
                  </a:lnTo>
                  <a:lnTo>
                    <a:pt x="21979" y="23822"/>
                  </a:lnTo>
                  <a:lnTo>
                    <a:pt x="23049" y="23066"/>
                  </a:lnTo>
                  <a:close/>
                  <a:moveTo>
                    <a:pt x="26202" y="23601"/>
                  </a:moveTo>
                  <a:lnTo>
                    <a:pt x="26976" y="24670"/>
                  </a:lnTo>
                  <a:lnTo>
                    <a:pt x="25870" y="25463"/>
                  </a:lnTo>
                  <a:lnTo>
                    <a:pt x="25114" y="24320"/>
                  </a:lnTo>
                  <a:lnTo>
                    <a:pt x="26202" y="23601"/>
                  </a:lnTo>
                  <a:close/>
                  <a:moveTo>
                    <a:pt x="29391" y="24209"/>
                  </a:moveTo>
                  <a:lnTo>
                    <a:pt x="30147" y="25242"/>
                  </a:lnTo>
                  <a:lnTo>
                    <a:pt x="29078" y="26016"/>
                  </a:lnTo>
                  <a:lnTo>
                    <a:pt x="28340" y="24910"/>
                  </a:lnTo>
                  <a:lnTo>
                    <a:pt x="29391" y="24209"/>
                  </a:lnTo>
                  <a:close/>
                  <a:moveTo>
                    <a:pt x="32600" y="24799"/>
                  </a:moveTo>
                  <a:lnTo>
                    <a:pt x="33337" y="25813"/>
                  </a:lnTo>
                  <a:lnTo>
                    <a:pt x="32268" y="26569"/>
                  </a:lnTo>
                  <a:lnTo>
                    <a:pt x="31549" y="25482"/>
                  </a:lnTo>
                  <a:lnTo>
                    <a:pt x="32600" y="24799"/>
                  </a:lnTo>
                  <a:close/>
                  <a:moveTo>
                    <a:pt x="35789" y="25371"/>
                  </a:moveTo>
                  <a:lnTo>
                    <a:pt x="36527" y="26385"/>
                  </a:lnTo>
                  <a:lnTo>
                    <a:pt x="35476" y="27141"/>
                  </a:lnTo>
                  <a:lnTo>
                    <a:pt x="34757" y="26053"/>
                  </a:lnTo>
                  <a:lnTo>
                    <a:pt x="35789" y="25371"/>
                  </a:lnTo>
                  <a:close/>
                  <a:moveTo>
                    <a:pt x="19269" y="25482"/>
                  </a:moveTo>
                  <a:lnTo>
                    <a:pt x="20209" y="26809"/>
                  </a:lnTo>
                  <a:lnTo>
                    <a:pt x="19933" y="26901"/>
                  </a:lnTo>
                  <a:lnTo>
                    <a:pt x="19767" y="26975"/>
                  </a:lnTo>
                  <a:lnTo>
                    <a:pt x="19582" y="27067"/>
                  </a:lnTo>
                  <a:lnTo>
                    <a:pt x="19416" y="27196"/>
                  </a:lnTo>
                  <a:lnTo>
                    <a:pt x="19269" y="27325"/>
                  </a:lnTo>
                  <a:lnTo>
                    <a:pt x="19011" y="27584"/>
                  </a:lnTo>
                  <a:lnTo>
                    <a:pt x="17997" y="26330"/>
                  </a:lnTo>
                  <a:lnTo>
                    <a:pt x="19269" y="25482"/>
                  </a:lnTo>
                  <a:close/>
                  <a:moveTo>
                    <a:pt x="38924" y="26035"/>
                  </a:moveTo>
                  <a:lnTo>
                    <a:pt x="39625" y="26957"/>
                  </a:lnTo>
                  <a:lnTo>
                    <a:pt x="38647" y="27620"/>
                  </a:lnTo>
                  <a:lnTo>
                    <a:pt x="37928" y="26625"/>
                  </a:lnTo>
                  <a:lnTo>
                    <a:pt x="38924" y="26035"/>
                  </a:lnTo>
                  <a:close/>
                  <a:moveTo>
                    <a:pt x="22477" y="26127"/>
                  </a:moveTo>
                  <a:lnTo>
                    <a:pt x="23344" y="27307"/>
                  </a:lnTo>
                  <a:lnTo>
                    <a:pt x="22090" y="28229"/>
                  </a:lnTo>
                  <a:lnTo>
                    <a:pt x="21186" y="26901"/>
                  </a:lnTo>
                  <a:lnTo>
                    <a:pt x="22477" y="26127"/>
                  </a:lnTo>
                  <a:close/>
                  <a:moveTo>
                    <a:pt x="25648" y="26735"/>
                  </a:moveTo>
                  <a:lnTo>
                    <a:pt x="26497" y="27879"/>
                  </a:lnTo>
                  <a:lnTo>
                    <a:pt x="25280" y="28800"/>
                  </a:lnTo>
                  <a:lnTo>
                    <a:pt x="24450" y="27491"/>
                  </a:lnTo>
                  <a:lnTo>
                    <a:pt x="25648" y="26735"/>
                  </a:lnTo>
                  <a:close/>
                  <a:moveTo>
                    <a:pt x="28857" y="27307"/>
                  </a:moveTo>
                  <a:lnTo>
                    <a:pt x="29686" y="28450"/>
                  </a:lnTo>
                  <a:lnTo>
                    <a:pt x="28469" y="29335"/>
                  </a:lnTo>
                  <a:lnTo>
                    <a:pt x="27677" y="28081"/>
                  </a:lnTo>
                  <a:lnTo>
                    <a:pt x="28857" y="27307"/>
                  </a:lnTo>
                  <a:close/>
                  <a:moveTo>
                    <a:pt x="32046" y="27897"/>
                  </a:moveTo>
                  <a:lnTo>
                    <a:pt x="32876" y="29022"/>
                  </a:lnTo>
                  <a:lnTo>
                    <a:pt x="31678" y="29888"/>
                  </a:lnTo>
                  <a:lnTo>
                    <a:pt x="30903" y="28653"/>
                  </a:lnTo>
                  <a:lnTo>
                    <a:pt x="32046" y="27897"/>
                  </a:lnTo>
                  <a:close/>
                  <a:moveTo>
                    <a:pt x="35236" y="28469"/>
                  </a:moveTo>
                  <a:lnTo>
                    <a:pt x="36066" y="29575"/>
                  </a:lnTo>
                  <a:lnTo>
                    <a:pt x="34867" y="30460"/>
                  </a:lnTo>
                  <a:lnTo>
                    <a:pt x="34112" y="29225"/>
                  </a:lnTo>
                  <a:lnTo>
                    <a:pt x="35236" y="28469"/>
                  </a:lnTo>
                  <a:close/>
                  <a:moveTo>
                    <a:pt x="38352" y="29132"/>
                  </a:moveTo>
                  <a:lnTo>
                    <a:pt x="39200" y="30183"/>
                  </a:lnTo>
                  <a:lnTo>
                    <a:pt x="38076" y="31031"/>
                  </a:lnTo>
                  <a:lnTo>
                    <a:pt x="37301" y="29778"/>
                  </a:lnTo>
                  <a:lnTo>
                    <a:pt x="38352" y="29132"/>
                  </a:lnTo>
                  <a:close/>
                  <a:moveTo>
                    <a:pt x="41524" y="29593"/>
                  </a:moveTo>
                  <a:lnTo>
                    <a:pt x="42390" y="30755"/>
                  </a:lnTo>
                  <a:lnTo>
                    <a:pt x="41247" y="31474"/>
                  </a:lnTo>
                  <a:lnTo>
                    <a:pt x="40436" y="30349"/>
                  </a:lnTo>
                  <a:lnTo>
                    <a:pt x="41524" y="29593"/>
                  </a:lnTo>
                  <a:close/>
                  <a:moveTo>
                    <a:pt x="25058" y="29704"/>
                  </a:moveTo>
                  <a:lnTo>
                    <a:pt x="26073" y="31179"/>
                  </a:lnTo>
                  <a:lnTo>
                    <a:pt x="25851" y="31216"/>
                  </a:lnTo>
                  <a:lnTo>
                    <a:pt x="25612" y="31290"/>
                  </a:lnTo>
                  <a:lnTo>
                    <a:pt x="25409" y="31400"/>
                  </a:lnTo>
                  <a:lnTo>
                    <a:pt x="25224" y="31548"/>
                  </a:lnTo>
                  <a:lnTo>
                    <a:pt x="25040" y="31714"/>
                  </a:lnTo>
                  <a:lnTo>
                    <a:pt x="24892" y="31917"/>
                  </a:lnTo>
                  <a:lnTo>
                    <a:pt x="24782" y="32156"/>
                  </a:lnTo>
                  <a:lnTo>
                    <a:pt x="24671" y="32433"/>
                  </a:lnTo>
                  <a:lnTo>
                    <a:pt x="24616" y="32138"/>
                  </a:lnTo>
                  <a:lnTo>
                    <a:pt x="24542" y="31861"/>
                  </a:lnTo>
                  <a:lnTo>
                    <a:pt x="24468" y="31603"/>
                  </a:lnTo>
                  <a:lnTo>
                    <a:pt x="24339" y="31363"/>
                  </a:lnTo>
                  <a:lnTo>
                    <a:pt x="24266" y="31234"/>
                  </a:lnTo>
                  <a:lnTo>
                    <a:pt x="24192" y="31124"/>
                  </a:lnTo>
                  <a:lnTo>
                    <a:pt x="24100" y="31031"/>
                  </a:lnTo>
                  <a:lnTo>
                    <a:pt x="23989" y="30939"/>
                  </a:lnTo>
                  <a:lnTo>
                    <a:pt x="23878" y="30847"/>
                  </a:lnTo>
                  <a:lnTo>
                    <a:pt x="23749" y="30773"/>
                  </a:lnTo>
                  <a:lnTo>
                    <a:pt x="23602" y="30700"/>
                  </a:lnTo>
                  <a:lnTo>
                    <a:pt x="23436" y="30644"/>
                  </a:lnTo>
                  <a:lnTo>
                    <a:pt x="23712" y="30626"/>
                  </a:lnTo>
                  <a:lnTo>
                    <a:pt x="23971" y="30552"/>
                  </a:lnTo>
                  <a:lnTo>
                    <a:pt x="24210" y="30478"/>
                  </a:lnTo>
                  <a:lnTo>
                    <a:pt x="24432" y="30368"/>
                  </a:lnTo>
                  <a:lnTo>
                    <a:pt x="24616" y="30239"/>
                  </a:lnTo>
                  <a:lnTo>
                    <a:pt x="24800" y="30091"/>
                  </a:lnTo>
                  <a:lnTo>
                    <a:pt x="24929" y="29907"/>
                  </a:lnTo>
                  <a:lnTo>
                    <a:pt x="25058" y="29704"/>
                  </a:lnTo>
                  <a:close/>
                  <a:moveTo>
                    <a:pt x="28304" y="30405"/>
                  </a:moveTo>
                  <a:lnTo>
                    <a:pt x="29262" y="31732"/>
                  </a:lnTo>
                  <a:lnTo>
                    <a:pt x="29059" y="31769"/>
                  </a:lnTo>
                  <a:lnTo>
                    <a:pt x="28838" y="31843"/>
                  </a:lnTo>
                  <a:lnTo>
                    <a:pt x="28654" y="31953"/>
                  </a:lnTo>
                  <a:lnTo>
                    <a:pt x="28451" y="32082"/>
                  </a:lnTo>
                  <a:lnTo>
                    <a:pt x="28285" y="32267"/>
                  </a:lnTo>
                  <a:lnTo>
                    <a:pt x="28119" y="32470"/>
                  </a:lnTo>
                  <a:lnTo>
                    <a:pt x="27972" y="32728"/>
                  </a:lnTo>
                  <a:lnTo>
                    <a:pt x="27861" y="33023"/>
                  </a:lnTo>
                  <a:lnTo>
                    <a:pt x="27824" y="32691"/>
                  </a:lnTo>
                  <a:lnTo>
                    <a:pt x="27750" y="32414"/>
                  </a:lnTo>
                  <a:lnTo>
                    <a:pt x="27658" y="32138"/>
                  </a:lnTo>
                  <a:lnTo>
                    <a:pt x="27548" y="31917"/>
                  </a:lnTo>
                  <a:lnTo>
                    <a:pt x="27418" y="31714"/>
                  </a:lnTo>
                  <a:lnTo>
                    <a:pt x="27271" y="31548"/>
                  </a:lnTo>
                  <a:lnTo>
                    <a:pt x="27087" y="31419"/>
                  </a:lnTo>
                  <a:lnTo>
                    <a:pt x="26884" y="31308"/>
                  </a:lnTo>
                  <a:lnTo>
                    <a:pt x="28304" y="30405"/>
                  </a:lnTo>
                  <a:close/>
                  <a:moveTo>
                    <a:pt x="31493" y="30995"/>
                  </a:moveTo>
                  <a:lnTo>
                    <a:pt x="32378" y="32212"/>
                  </a:lnTo>
                  <a:lnTo>
                    <a:pt x="31032" y="33262"/>
                  </a:lnTo>
                  <a:lnTo>
                    <a:pt x="30995" y="33041"/>
                  </a:lnTo>
                  <a:lnTo>
                    <a:pt x="30940" y="32838"/>
                  </a:lnTo>
                  <a:lnTo>
                    <a:pt x="30848" y="32636"/>
                  </a:lnTo>
                  <a:lnTo>
                    <a:pt x="30756" y="32433"/>
                  </a:lnTo>
                  <a:lnTo>
                    <a:pt x="30608" y="32267"/>
                  </a:lnTo>
                  <a:lnTo>
                    <a:pt x="30461" y="32119"/>
                  </a:lnTo>
                  <a:lnTo>
                    <a:pt x="30295" y="31972"/>
                  </a:lnTo>
                  <a:lnTo>
                    <a:pt x="30092" y="31880"/>
                  </a:lnTo>
                  <a:lnTo>
                    <a:pt x="31493" y="30995"/>
                  </a:lnTo>
                  <a:close/>
                  <a:moveTo>
                    <a:pt x="34683" y="31566"/>
                  </a:moveTo>
                  <a:lnTo>
                    <a:pt x="35642" y="32875"/>
                  </a:lnTo>
                  <a:lnTo>
                    <a:pt x="35439" y="32931"/>
                  </a:lnTo>
                  <a:lnTo>
                    <a:pt x="35218" y="33004"/>
                  </a:lnTo>
                  <a:lnTo>
                    <a:pt x="35033" y="33097"/>
                  </a:lnTo>
                  <a:lnTo>
                    <a:pt x="34831" y="33244"/>
                  </a:lnTo>
                  <a:lnTo>
                    <a:pt x="34665" y="33410"/>
                  </a:lnTo>
                  <a:lnTo>
                    <a:pt x="34499" y="33631"/>
                  </a:lnTo>
                  <a:lnTo>
                    <a:pt x="34351" y="33889"/>
                  </a:lnTo>
                  <a:lnTo>
                    <a:pt x="34241" y="34184"/>
                  </a:lnTo>
                  <a:lnTo>
                    <a:pt x="34204" y="33871"/>
                  </a:lnTo>
                  <a:lnTo>
                    <a:pt x="34148" y="33576"/>
                  </a:lnTo>
                  <a:lnTo>
                    <a:pt x="34075" y="33318"/>
                  </a:lnTo>
                  <a:lnTo>
                    <a:pt x="33964" y="33078"/>
                  </a:lnTo>
                  <a:lnTo>
                    <a:pt x="33835" y="32894"/>
                  </a:lnTo>
                  <a:lnTo>
                    <a:pt x="33687" y="32709"/>
                  </a:lnTo>
                  <a:lnTo>
                    <a:pt x="33522" y="32580"/>
                  </a:lnTo>
                  <a:lnTo>
                    <a:pt x="33319" y="32451"/>
                  </a:lnTo>
                  <a:lnTo>
                    <a:pt x="34683" y="31566"/>
                  </a:lnTo>
                  <a:close/>
                  <a:moveTo>
                    <a:pt x="37910" y="32138"/>
                  </a:moveTo>
                  <a:lnTo>
                    <a:pt x="38869" y="33447"/>
                  </a:lnTo>
                  <a:lnTo>
                    <a:pt x="38647" y="33484"/>
                  </a:lnTo>
                  <a:lnTo>
                    <a:pt x="38444" y="33558"/>
                  </a:lnTo>
                  <a:lnTo>
                    <a:pt x="38242" y="33650"/>
                  </a:lnTo>
                  <a:lnTo>
                    <a:pt x="38057" y="33797"/>
                  </a:lnTo>
                  <a:lnTo>
                    <a:pt x="37873" y="33963"/>
                  </a:lnTo>
                  <a:lnTo>
                    <a:pt x="37725" y="34166"/>
                  </a:lnTo>
                  <a:lnTo>
                    <a:pt x="37578" y="34406"/>
                  </a:lnTo>
                  <a:lnTo>
                    <a:pt x="37449" y="34682"/>
                  </a:lnTo>
                  <a:lnTo>
                    <a:pt x="37412" y="34387"/>
                  </a:lnTo>
                  <a:lnTo>
                    <a:pt x="37357" y="34111"/>
                  </a:lnTo>
                  <a:lnTo>
                    <a:pt x="37264" y="33853"/>
                  </a:lnTo>
                  <a:lnTo>
                    <a:pt x="37154" y="33631"/>
                  </a:lnTo>
                  <a:lnTo>
                    <a:pt x="37025" y="33447"/>
                  </a:lnTo>
                  <a:lnTo>
                    <a:pt x="36877" y="33281"/>
                  </a:lnTo>
                  <a:lnTo>
                    <a:pt x="36693" y="33133"/>
                  </a:lnTo>
                  <a:lnTo>
                    <a:pt x="36508" y="33023"/>
                  </a:lnTo>
                  <a:lnTo>
                    <a:pt x="37910" y="32138"/>
                  </a:lnTo>
                  <a:close/>
                  <a:moveTo>
                    <a:pt x="41007" y="32820"/>
                  </a:moveTo>
                  <a:lnTo>
                    <a:pt x="41948" y="33963"/>
                  </a:lnTo>
                  <a:lnTo>
                    <a:pt x="40657" y="34738"/>
                  </a:lnTo>
                  <a:lnTo>
                    <a:pt x="39735" y="33521"/>
                  </a:lnTo>
                  <a:lnTo>
                    <a:pt x="41007" y="32820"/>
                  </a:lnTo>
                  <a:close/>
                  <a:moveTo>
                    <a:pt x="1421" y="0"/>
                  </a:moveTo>
                  <a:lnTo>
                    <a:pt x="1587" y="184"/>
                  </a:lnTo>
                  <a:lnTo>
                    <a:pt x="1771" y="350"/>
                  </a:lnTo>
                  <a:lnTo>
                    <a:pt x="1974" y="516"/>
                  </a:lnTo>
                  <a:lnTo>
                    <a:pt x="2232" y="664"/>
                  </a:lnTo>
                  <a:lnTo>
                    <a:pt x="1900" y="701"/>
                  </a:lnTo>
                  <a:lnTo>
                    <a:pt x="1605" y="793"/>
                  </a:lnTo>
                  <a:lnTo>
                    <a:pt x="1347" y="903"/>
                  </a:lnTo>
                  <a:lnTo>
                    <a:pt x="1236" y="977"/>
                  </a:lnTo>
                  <a:lnTo>
                    <a:pt x="1126" y="1051"/>
                  </a:lnTo>
                  <a:lnTo>
                    <a:pt x="1015" y="1143"/>
                  </a:lnTo>
                  <a:lnTo>
                    <a:pt x="923" y="1235"/>
                  </a:lnTo>
                  <a:lnTo>
                    <a:pt x="849" y="1346"/>
                  </a:lnTo>
                  <a:lnTo>
                    <a:pt x="775" y="1457"/>
                  </a:lnTo>
                  <a:lnTo>
                    <a:pt x="702" y="1586"/>
                  </a:lnTo>
                  <a:lnTo>
                    <a:pt x="665" y="1715"/>
                  </a:lnTo>
                  <a:lnTo>
                    <a:pt x="609" y="1844"/>
                  </a:lnTo>
                  <a:lnTo>
                    <a:pt x="573" y="2010"/>
                  </a:lnTo>
                  <a:lnTo>
                    <a:pt x="554" y="2157"/>
                  </a:lnTo>
                  <a:lnTo>
                    <a:pt x="554" y="2305"/>
                  </a:lnTo>
                  <a:lnTo>
                    <a:pt x="554" y="2452"/>
                  </a:lnTo>
                  <a:lnTo>
                    <a:pt x="573" y="2600"/>
                  </a:lnTo>
                  <a:lnTo>
                    <a:pt x="609" y="2729"/>
                  </a:lnTo>
                  <a:lnTo>
                    <a:pt x="646" y="2858"/>
                  </a:lnTo>
                  <a:lnTo>
                    <a:pt x="702" y="2987"/>
                  </a:lnTo>
                  <a:lnTo>
                    <a:pt x="775" y="3098"/>
                  </a:lnTo>
                  <a:lnTo>
                    <a:pt x="849" y="3208"/>
                  </a:lnTo>
                  <a:lnTo>
                    <a:pt x="941" y="3319"/>
                  </a:lnTo>
                  <a:lnTo>
                    <a:pt x="1163" y="3522"/>
                  </a:lnTo>
                  <a:lnTo>
                    <a:pt x="1402" y="3688"/>
                  </a:lnTo>
                  <a:lnTo>
                    <a:pt x="1697" y="3835"/>
                  </a:lnTo>
                  <a:lnTo>
                    <a:pt x="1310" y="3946"/>
                  </a:lnTo>
                  <a:lnTo>
                    <a:pt x="960" y="4075"/>
                  </a:lnTo>
                  <a:lnTo>
                    <a:pt x="812" y="4149"/>
                  </a:lnTo>
                  <a:lnTo>
                    <a:pt x="683" y="4222"/>
                  </a:lnTo>
                  <a:lnTo>
                    <a:pt x="554" y="4315"/>
                  </a:lnTo>
                  <a:lnTo>
                    <a:pt x="443" y="4407"/>
                  </a:lnTo>
                  <a:lnTo>
                    <a:pt x="351" y="4499"/>
                  </a:lnTo>
                  <a:lnTo>
                    <a:pt x="259" y="4610"/>
                  </a:lnTo>
                  <a:lnTo>
                    <a:pt x="185" y="4720"/>
                  </a:lnTo>
                  <a:lnTo>
                    <a:pt x="130" y="4849"/>
                  </a:lnTo>
                  <a:lnTo>
                    <a:pt x="75" y="4978"/>
                  </a:lnTo>
                  <a:lnTo>
                    <a:pt x="38" y="5107"/>
                  </a:lnTo>
                  <a:lnTo>
                    <a:pt x="19" y="5255"/>
                  </a:lnTo>
                  <a:lnTo>
                    <a:pt x="1" y="5402"/>
                  </a:lnTo>
                  <a:lnTo>
                    <a:pt x="1" y="5642"/>
                  </a:lnTo>
                  <a:lnTo>
                    <a:pt x="56" y="5900"/>
                  </a:lnTo>
                  <a:lnTo>
                    <a:pt x="148" y="6140"/>
                  </a:lnTo>
                  <a:lnTo>
                    <a:pt x="259" y="6361"/>
                  </a:lnTo>
                  <a:lnTo>
                    <a:pt x="425" y="6546"/>
                  </a:lnTo>
                  <a:lnTo>
                    <a:pt x="499" y="6638"/>
                  </a:lnTo>
                  <a:lnTo>
                    <a:pt x="591" y="6712"/>
                  </a:lnTo>
                  <a:lnTo>
                    <a:pt x="702" y="6785"/>
                  </a:lnTo>
                  <a:lnTo>
                    <a:pt x="812" y="6841"/>
                  </a:lnTo>
                  <a:lnTo>
                    <a:pt x="923" y="6896"/>
                  </a:lnTo>
                  <a:lnTo>
                    <a:pt x="1052" y="6933"/>
                  </a:lnTo>
                  <a:lnTo>
                    <a:pt x="1347" y="6970"/>
                  </a:lnTo>
                  <a:lnTo>
                    <a:pt x="1494" y="6988"/>
                  </a:lnTo>
                  <a:lnTo>
                    <a:pt x="1660" y="6988"/>
                  </a:lnTo>
                  <a:lnTo>
                    <a:pt x="1808" y="6970"/>
                  </a:lnTo>
                  <a:lnTo>
                    <a:pt x="1974" y="6951"/>
                  </a:lnTo>
                  <a:lnTo>
                    <a:pt x="2103" y="6896"/>
                  </a:lnTo>
                  <a:lnTo>
                    <a:pt x="2250" y="6859"/>
                  </a:lnTo>
                  <a:lnTo>
                    <a:pt x="2379" y="6785"/>
                  </a:lnTo>
                  <a:lnTo>
                    <a:pt x="2490" y="6693"/>
                  </a:lnTo>
                  <a:lnTo>
                    <a:pt x="2619" y="6601"/>
                  </a:lnTo>
                  <a:lnTo>
                    <a:pt x="2711" y="6490"/>
                  </a:lnTo>
                  <a:lnTo>
                    <a:pt x="2914" y="6287"/>
                  </a:lnTo>
                  <a:lnTo>
                    <a:pt x="3062" y="6103"/>
                  </a:lnTo>
                  <a:lnTo>
                    <a:pt x="3873" y="7560"/>
                  </a:lnTo>
                  <a:lnTo>
                    <a:pt x="3652" y="7615"/>
                  </a:lnTo>
                  <a:lnTo>
                    <a:pt x="3467" y="7707"/>
                  </a:lnTo>
                  <a:lnTo>
                    <a:pt x="3283" y="7818"/>
                  </a:lnTo>
                  <a:lnTo>
                    <a:pt x="3117" y="7965"/>
                  </a:lnTo>
                  <a:lnTo>
                    <a:pt x="2970" y="8131"/>
                  </a:lnTo>
                  <a:lnTo>
                    <a:pt x="2840" y="8316"/>
                  </a:lnTo>
                  <a:lnTo>
                    <a:pt x="2730" y="8500"/>
                  </a:lnTo>
                  <a:lnTo>
                    <a:pt x="2619" y="8721"/>
                  </a:lnTo>
                  <a:lnTo>
                    <a:pt x="2601" y="9035"/>
                  </a:lnTo>
                  <a:lnTo>
                    <a:pt x="2619" y="9330"/>
                  </a:lnTo>
                  <a:lnTo>
                    <a:pt x="2675" y="9588"/>
                  </a:lnTo>
                  <a:lnTo>
                    <a:pt x="2730" y="9717"/>
                  </a:lnTo>
                  <a:lnTo>
                    <a:pt x="2767" y="9846"/>
                  </a:lnTo>
                  <a:lnTo>
                    <a:pt x="2840" y="9957"/>
                  </a:lnTo>
                  <a:lnTo>
                    <a:pt x="2914" y="10067"/>
                  </a:lnTo>
                  <a:lnTo>
                    <a:pt x="3006" y="10159"/>
                  </a:lnTo>
                  <a:lnTo>
                    <a:pt x="3099" y="10270"/>
                  </a:lnTo>
                  <a:lnTo>
                    <a:pt x="3209" y="10362"/>
                  </a:lnTo>
                  <a:lnTo>
                    <a:pt x="3320" y="10454"/>
                  </a:lnTo>
                  <a:lnTo>
                    <a:pt x="3596" y="10602"/>
                  </a:lnTo>
                  <a:lnTo>
                    <a:pt x="3652" y="10639"/>
                  </a:lnTo>
                  <a:lnTo>
                    <a:pt x="3689" y="10694"/>
                  </a:lnTo>
                  <a:lnTo>
                    <a:pt x="3762" y="10786"/>
                  </a:lnTo>
                  <a:lnTo>
                    <a:pt x="3596" y="10786"/>
                  </a:lnTo>
                  <a:lnTo>
                    <a:pt x="3430" y="10805"/>
                  </a:lnTo>
                  <a:lnTo>
                    <a:pt x="3283" y="10823"/>
                  </a:lnTo>
                  <a:lnTo>
                    <a:pt x="3135" y="10860"/>
                  </a:lnTo>
                  <a:lnTo>
                    <a:pt x="3006" y="10915"/>
                  </a:lnTo>
                  <a:lnTo>
                    <a:pt x="2877" y="10971"/>
                  </a:lnTo>
                  <a:lnTo>
                    <a:pt x="2748" y="11044"/>
                  </a:lnTo>
                  <a:lnTo>
                    <a:pt x="2638" y="11118"/>
                  </a:lnTo>
                  <a:lnTo>
                    <a:pt x="2545" y="11192"/>
                  </a:lnTo>
                  <a:lnTo>
                    <a:pt x="2453" y="11303"/>
                  </a:lnTo>
                  <a:lnTo>
                    <a:pt x="2361" y="11395"/>
                  </a:lnTo>
                  <a:lnTo>
                    <a:pt x="2287" y="11524"/>
                  </a:lnTo>
                  <a:lnTo>
                    <a:pt x="2232" y="11634"/>
                  </a:lnTo>
                  <a:lnTo>
                    <a:pt x="2177" y="11782"/>
                  </a:lnTo>
                  <a:lnTo>
                    <a:pt x="2121" y="11911"/>
                  </a:lnTo>
                  <a:lnTo>
                    <a:pt x="2103" y="12077"/>
                  </a:lnTo>
                  <a:lnTo>
                    <a:pt x="2084" y="12206"/>
                  </a:lnTo>
                  <a:lnTo>
                    <a:pt x="2066" y="12335"/>
                  </a:lnTo>
                  <a:lnTo>
                    <a:pt x="2084" y="12483"/>
                  </a:lnTo>
                  <a:lnTo>
                    <a:pt x="2103" y="12612"/>
                  </a:lnTo>
                  <a:lnTo>
                    <a:pt x="2121" y="12741"/>
                  </a:lnTo>
                  <a:lnTo>
                    <a:pt x="2177" y="12870"/>
                  </a:lnTo>
                  <a:lnTo>
                    <a:pt x="2214" y="12980"/>
                  </a:lnTo>
                  <a:lnTo>
                    <a:pt x="2287" y="13110"/>
                  </a:lnTo>
                  <a:lnTo>
                    <a:pt x="2361" y="13220"/>
                  </a:lnTo>
                  <a:lnTo>
                    <a:pt x="2435" y="13331"/>
                  </a:lnTo>
                  <a:lnTo>
                    <a:pt x="2527" y="13423"/>
                  </a:lnTo>
                  <a:lnTo>
                    <a:pt x="2619" y="13515"/>
                  </a:lnTo>
                  <a:lnTo>
                    <a:pt x="2730" y="13607"/>
                  </a:lnTo>
                  <a:lnTo>
                    <a:pt x="2840" y="13681"/>
                  </a:lnTo>
                  <a:lnTo>
                    <a:pt x="2970" y="13736"/>
                  </a:lnTo>
                  <a:lnTo>
                    <a:pt x="3099" y="13792"/>
                  </a:lnTo>
                  <a:lnTo>
                    <a:pt x="3246" y="13847"/>
                  </a:lnTo>
                  <a:lnTo>
                    <a:pt x="3412" y="13866"/>
                  </a:lnTo>
                  <a:lnTo>
                    <a:pt x="3560" y="13884"/>
                  </a:lnTo>
                  <a:lnTo>
                    <a:pt x="3836" y="13884"/>
                  </a:lnTo>
                  <a:lnTo>
                    <a:pt x="3984" y="13847"/>
                  </a:lnTo>
                  <a:lnTo>
                    <a:pt x="4131" y="13792"/>
                  </a:lnTo>
                  <a:lnTo>
                    <a:pt x="4260" y="13736"/>
                  </a:lnTo>
                  <a:lnTo>
                    <a:pt x="4389" y="13663"/>
                  </a:lnTo>
                  <a:lnTo>
                    <a:pt x="4518" y="13571"/>
                  </a:lnTo>
                  <a:lnTo>
                    <a:pt x="4647" y="13460"/>
                  </a:lnTo>
                  <a:lnTo>
                    <a:pt x="4758" y="13331"/>
                  </a:lnTo>
                  <a:lnTo>
                    <a:pt x="4887" y="13202"/>
                  </a:lnTo>
                  <a:lnTo>
                    <a:pt x="4998" y="13036"/>
                  </a:lnTo>
                  <a:lnTo>
                    <a:pt x="5108" y="12870"/>
                  </a:lnTo>
                  <a:lnTo>
                    <a:pt x="5219" y="12685"/>
                  </a:lnTo>
                  <a:lnTo>
                    <a:pt x="5219" y="12980"/>
                  </a:lnTo>
                  <a:lnTo>
                    <a:pt x="5274" y="13257"/>
                  </a:lnTo>
                  <a:lnTo>
                    <a:pt x="5366" y="13515"/>
                  </a:lnTo>
                  <a:lnTo>
                    <a:pt x="5477" y="13755"/>
                  </a:lnTo>
                  <a:lnTo>
                    <a:pt x="5643" y="13958"/>
                  </a:lnTo>
                  <a:lnTo>
                    <a:pt x="5827" y="14142"/>
                  </a:lnTo>
                  <a:lnTo>
                    <a:pt x="6067" y="14308"/>
                  </a:lnTo>
                  <a:lnTo>
                    <a:pt x="6325" y="14437"/>
                  </a:lnTo>
                  <a:lnTo>
                    <a:pt x="5920" y="14585"/>
                  </a:lnTo>
                  <a:lnTo>
                    <a:pt x="5569" y="14732"/>
                  </a:lnTo>
                  <a:lnTo>
                    <a:pt x="5422" y="14824"/>
                  </a:lnTo>
                  <a:lnTo>
                    <a:pt x="5293" y="14898"/>
                  </a:lnTo>
                  <a:lnTo>
                    <a:pt x="5164" y="14990"/>
                  </a:lnTo>
                  <a:lnTo>
                    <a:pt x="5071" y="15101"/>
                  </a:lnTo>
                  <a:lnTo>
                    <a:pt x="4979" y="15193"/>
                  </a:lnTo>
                  <a:lnTo>
                    <a:pt x="4887" y="15304"/>
                  </a:lnTo>
                  <a:lnTo>
                    <a:pt x="4832" y="15414"/>
                  </a:lnTo>
                  <a:lnTo>
                    <a:pt x="4776" y="15543"/>
                  </a:lnTo>
                  <a:lnTo>
                    <a:pt x="4740" y="15672"/>
                  </a:lnTo>
                  <a:lnTo>
                    <a:pt x="4703" y="15802"/>
                  </a:lnTo>
                  <a:lnTo>
                    <a:pt x="4684" y="15949"/>
                  </a:lnTo>
                  <a:lnTo>
                    <a:pt x="4684" y="16097"/>
                  </a:lnTo>
                  <a:lnTo>
                    <a:pt x="4703" y="16336"/>
                  </a:lnTo>
                  <a:lnTo>
                    <a:pt x="4758" y="16594"/>
                  </a:lnTo>
                  <a:lnTo>
                    <a:pt x="4850" y="16816"/>
                  </a:lnTo>
                  <a:lnTo>
                    <a:pt x="4979" y="17037"/>
                  </a:lnTo>
                  <a:lnTo>
                    <a:pt x="5145" y="17221"/>
                  </a:lnTo>
                  <a:lnTo>
                    <a:pt x="5237" y="17295"/>
                  </a:lnTo>
                  <a:lnTo>
                    <a:pt x="5330" y="17369"/>
                  </a:lnTo>
                  <a:lnTo>
                    <a:pt x="5440" y="17443"/>
                  </a:lnTo>
                  <a:lnTo>
                    <a:pt x="5551" y="17498"/>
                  </a:lnTo>
                  <a:lnTo>
                    <a:pt x="5680" y="17535"/>
                  </a:lnTo>
                  <a:lnTo>
                    <a:pt x="5791" y="17572"/>
                  </a:lnTo>
                  <a:lnTo>
                    <a:pt x="5938" y="17590"/>
                  </a:lnTo>
                  <a:lnTo>
                    <a:pt x="6086" y="17590"/>
                  </a:lnTo>
                  <a:lnTo>
                    <a:pt x="6399" y="17572"/>
                  </a:lnTo>
                  <a:lnTo>
                    <a:pt x="6694" y="17535"/>
                  </a:lnTo>
                  <a:lnTo>
                    <a:pt x="6989" y="17443"/>
                  </a:lnTo>
                  <a:lnTo>
                    <a:pt x="7229" y="17350"/>
                  </a:lnTo>
                  <a:lnTo>
                    <a:pt x="7450" y="17221"/>
                  </a:lnTo>
                  <a:lnTo>
                    <a:pt x="7874" y="16945"/>
                  </a:lnTo>
                  <a:lnTo>
                    <a:pt x="7929" y="17148"/>
                  </a:lnTo>
                  <a:lnTo>
                    <a:pt x="8003" y="17350"/>
                  </a:lnTo>
                  <a:lnTo>
                    <a:pt x="8114" y="17535"/>
                  </a:lnTo>
                  <a:lnTo>
                    <a:pt x="8243" y="17682"/>
                  </a:lnTo>
                  <a:lnTo>
                    <a:pt x="8390" y="17848"/>
                  </a:lnTo>
                  <a:lnTo>
                    <a:pt x="8556" y="17977"/>
                  </a:lnTo>
                  <a:lnTo>
                    <a:pt x="8741" y="18106"/>
                  </a:lnTo>
                  <a:lnTo>
                    <a:pt x="8943" y="18217"/>
                  </a:lnTo>
                  <a:lnTo>
                    <a:pt x="8556" y="18346"/>
                  </a:lnTo>
                  <a:lnTo>
                    <a:pt x="8224" y="18475"/>
                  </a:lnTo>
                  <a:lnTo>
                    <a:pt x="7948" y="18641"/>
                  </a:lnTo>
                  <a:lnTo>
                    <a:pt x="7837" y="18715"/>
                  </a:lnTo>
                  <a:lnTo>
                    <a:pt x="7727" y="18807"/>
                  </a:lnTo>
                  <a:lnTo>
                    <a:pt x="7634" y="18899"/>
                  </a:lnTo>
                  <a:lnTo>
                    <a:pt x="7561" y="19010"/>
                  </a:lnTo>
                  <a:lnTo>
                    <a:pt x="7487" y="19120"/>
                  </a:lnTo>
                  <a:lnTo>
                    <a:pt x="7432" y="19231"/>
                  </a:lnTo>
                  <a:lnTo>
                    <a:pt x="7376" y="19360"/>
                  </a:lnTo>
                  <a:lnTo>
                    <a:pt x="7339" y="19489"/>
                  </a:lnTo>
                  <a:lnTo>
                    <a:pt x="7321" y="19618"/>
                  </a:lnTo>
                  <a:lnTo>
                    <a:pt x="7302" y="19766"/>
                  </a:lnTo>
                  <a:lnTo>
                    <a:pt x="7302" y="20024"/>
                  </a:lnTo>
                  <a:lnTo>
                    <a:pt x="7358" y="20264"/>
                  </a:lnTo>
                  <a:lnTo>
                    <a:pt x="7450" y="20503"/>
                  </a:lnTo>
                  <a:lnTo>
                    <a:pt x="7561" y="20725"/>
                  </a:lnTo>
                  <a:lnTo>
                    <a:pt x="7708" y="20927"/>
                  </a:lnTo>
                  <a:lnTo>
                    <a:pt x="7800" y="21020"/>
                  </a:lnTo>
                  <a:lnTo>
                    <a:pt x="7892" y="21093"/>
                  </a:lnTo>
                  <a:lnTo>
                    <a:pt x="8003" y="21167"/>
                  </a:lnTo>
                  <a:lnTo>
                    <a:pt x="8114" y="21222"/>
                  </a:lnTo>
                  <a:lnTo>
                    <a:pt x="8224" y="21278"/>
                  </a:lnTo>
                  <a:lnTo>
                    <a:pt x="8335" y="21315"/>
                  </a:lnTo>
                  <a:lnTo>
                    <a:pt x="8483" y="21333"/>
                  </a:lnTo>
                  <a:lnTo>
                    <a:pt x="8648" y="21351"/>
                  </a:lnTo>
                  <a:lnTo>
                    <a:pt x="8962" y="21351"/>
                  </a:lnTo>
                  <a:lnTo>
                    <a:pt x="9294" y="21296"/>
                  </a:lnTo>
                  <a:lnTo>
                    <a:pt x="9589" y="21222"/>
                  </a:lnTo>
                  <a:lnTo>
                    <a:pt x="9736" y="21167"/>
                  </a:lnTo>
                  <a:lnTo>
                    <a:pt x="9865" y="21093"/>
                  </a:lnTo>
                  <a:lnTo>
                    <a:pt x="10105" y="20927"/>
                  </a:lnTo>
                  <a:lnTo>
                    <a:pt x="10474" y="20632"/>
                  </a:lnTo>
                  <a:lnTo>
                    <a:pt x="10492" y="20817"/>
                  </a:lnTo>
                  <a:lnTo>
                    <a:pt x="10548" y="21001"/>
                  </a:lnTo>
                  <a:lnTo>
                    <a:pt x="10640" y="21185"/>
                  </a:lnTo>
                  <a:lnTo>
                    <a:pt x="10769" y="21370"/>
                  </a:lnTo>
                  <a:lnTo>
                    <a:pt x="10935" y="21536"/>
                  </a:lnTo>
                  <a:lnTo>
                    <a:pt x="11138" y="21702"/>
                  </a:lnTo>
                  <a:lnTo>
                    <a:pt x="11359" y="21868"/>
                  </a:lnTo>
                  <a:lnTo>
                    <a:pt x="11617" y="22015"/>
                  </a:lnTo>
                  <a:lnTo>
                    <a:pt x="11304" y="22071"/>
                  </a:lnTo>
                  <a:lnTo>
                    <a:pt x="11009" y="22163"/>
                  </a:lnTo>
                  <a:lnTo>
                    <a:pt x="10750" y="22273"/>
                  </a:lnTo>
                  <a:lnTo>
                    <a:pt x="10621" y="22347"/>
                  </a:lnTo>
                  <a:lnTo>
                    <a:pt x="10511" y="22421"/>
                  </a:lnTo>
                  <a:lnTo>
                    <a:pt x="10419" y="22513"/>
                  </a:lnTo>
                  <a:lnTo>
                    <a:pt x="10326" y="22605"/>
                  </a:lnTo>
                  <a:lnTo>
                    <a:pt x="10234" y="22697"/>
                  </a:lnTo>
                  <a:lnTo>
                    <a:pt x="10160" y="22826"/>
                  </a:lnTo>
                  <a:lnTo>
                    <a:pt x="10105" y="22937"/>
                  </a:lnTo>
                  <a:lnTo>
                    <a:pt x="10050" y="23066"/>
                  </a:lnTo>
                  <a:lnTo>
                    <a:pt x="10013" y="23214"/>
                  </a:lnTo>
                  <a:lnTo>
                    <a:pt x="9976" y="23380"/>
                  </a:lnTo>
                  <a:lnTo>
                    <a:pt x="9958" y="23527"/>
                  </a:lnTo>
                  <a:lnTo>
                    <a:pt x="9958" y="23675"/>
                  </a:lnTo>
                  <a:lnTo>
                    <a:pt x="9958" y="23822"/>
                  </a:lnTo>
                  <a:lnTo>
                    <a:pt x="9976" y="23970"/>
                  </a:lnTo>
                  <a:lnTo>
                    <a:pt x="10013" y="24099"/>
                  </a:lnTo>
                  <a:lnTo>
                    <a:pt x="10050" y="24228"/>
                  </a:lnTo>
                  <a:lnTo>
                    <a:pt x="10105" y="24338"/>
                  </a:lnTo>
                  <a:lnTo>
                    <a:pt x="10179" y="24449"/>
                  </a:lnTo>
                  <a:lnTo>
                    <a:pt x="10253" y="24560"/>
                  </a:lnTo>
                  <a:lnTo>
                    <a:pt x="10345" y="24670"/>
                  </a:lnTo>
                  <a:lnTo>
                    <a:pt x="10548" y="24855"/>
                  </a:lnTo>
                  <a:lnTo>
                    <a:pt x="10787" y="25021"/>
                  </a:lnTo>
                  <a:lnTo>
                    <a:pt x="11064" y="25187"/>
                  </a:lnTo>
                  <a:lnTo>
                    <a:pt x="10714" y="25223"/>
                  </a:lnTo>
                  <a:lnTo>
                    <a:pt x="10419" y="25316"/>
                  </a:lnTo>
                  <a:lnTo>
                    <a:pt x="10271" y="25371"/>
                  </a:lnTo>
                  <a:lnTo>
                    <a:pt x="10142" y="25426"/>
                  </a:lnTo>
                  <a:lnTo>
                    <a:pt x="10031" y="25500"/>
                  </a:lnTo>
                  <a:lnTo>
                    <a:pt x="9921" y="25574"/>
                  </a:lnTo>
                  <a:lnTo>
                    <a:pt x="9829" y="25666"/>
                  </a:lnTo>
                  <a:lnTo>
                    <a:pt x="9736" y="25758"/>
                  </a:lnTo>
                  <a:lnTo>
                    <a:pt x="9663" y="25869"/>
                  </a:lnTo>
                  <a:lnTo>
                    <a:pt x="9589" y="25979"/>
                  </a:lnTo>
                  <a:lnTo>
                    <a:pt x="9533" y="26090"/>
                  </a:lnTo>
                  <a:lnTo>
                    <a:pt x="9497" y="26201"/>
                  </a:lnTo>
                  <a:lnTo>
                    <a:pt x="9460" y="26330"/>
                  </a:lnTo>
                  <a:lnTo>
                    <a:pt x="9441" y="26477"/>
                  </a:lnTo>
                  <a:lnTo>
                    <a:pt x="9423" y="26754"/>
                  </a:lnTo>
                  <a:lnTo>
                    <a:pt x="9460" y="27012"/>
                  </a:lnTo>
                  <a:lnTo>
                    <a:pt x="9515" y="27252"/>
                  </a:lnTo>
                  <a:lnTo>
                    <a:pt x="9626" y="27473"/>
                  </a:lnTo>
                  <a:lnTo>
                    <a:pt x="9773" y="27676"/>
                  </a:lnTo>
                  <a:lnTo>
                    <a:pt x="9939" y="27860"/>
                  </a:lnTo>
                  <a:lnTo>
                    <a:pt x="10142" y="28008"/>
                  </a:lnTo>
                  <a:lnTo>
                    <a:pt x="10382" y="28118"/>
                  </a:lnTo>
                  <a:lnTo>
                    <a:pt x="10511" y="28155"/>
                  </a:lnTo>
                  <a:lnTo>
                    <a:pt x="10640" y="28192"/>
                  </a:lnTo>
                  <a:lnTo>
                    <a:pt x="10898" y="28229"/>
                  </a:lnTo>
                  <a:lnTo>
                    <a:pt x="11156" y="28210"/>
                  </a:lnTo>
                  <a:lnTo>
                    <a:pt x="11396" y="28174"/>
                  </a:lnTo>
                  <a:lnTo>
                    <a:pt x="11525" y="28118"/>
                  </a:lnTo>
                  <a:lnTo>
                    <a:pt x="11635" y="28081"/>
                  </a:lnTo>
                  <a:lnTo>
                    <a:pt x="11746" y="28008"/>
                  </a:lnTo>
                  <a:lnTo>
                    <a:pt x="11857" y="27934"/>
                  </a:lnTo>
                  <a:lnTo>
                    <a:pt x="11949" y="27860"/>
                  </a:lnTo>
                  <a:lnTo>
                    <a:pt x="12023" y="27768"/>
                  </a:lnTo>
                  <a:lnTo>
                    <a:pt x="12096" y="27657"/>
                  </a:lnTo>
                  <a:lnTo>
                    <a:pt x="12170" y="27547"/>
                  </a:lnTo>
                  <a:lnTo>
                    <a:pt x="12244" y="27399"/>
                  </a:lnTo>
                  <a:lnTo>
                    <a:pt x="12299" y="27233"/>
                  </a:lnTo>
                  <a:lnTo>
                    <a:pt x="12336" y="27067"/>
                  </a:lnTo>
                  <a:lnTo>
                    <a:pt x="12373" y="26901"/>
                  </a:lnTo>
                  <a:lnTo>
                    <a:pt x="12391" y="26735"/>
                  </a:lnTo>
                  <a:lnTo>
                    <a:pt x="12391" y="26569"/>
                  </a:lnTo>
                  <a:lnTo>
                    <a:pt x="12373" y="26403"/>
                  </a:lnTo>
                  <a:lnTo>
                    <a:pt x="12355" y="26256"/>
                  </a:lnTo>
                  <a:lnTo>
                    <a:pt x="12299" y="26108"/>
                  </a:lnTo>
                  <a:lnTo>
                    <a:pt x="12225" y="25979"/>
                  </a:lnTo>
                  <a:lnTo>
                    <a:pt x="12152" y="25850"/>
                  </a:lnTo>
                  <a:lnTo>
                    <a:pt x="12041" y="25721"/>
                  </a:lnTo>
                  <a:lnTo>
                    <a:pt x="11820" y="25463"/>
                  </a:lnTo>
                  <a:lnTo>
                    <a:pt x="11617" y="25205"/>
                  </a:lnTo>
                  <a:lnTo>
                    <a:pt x="11838" y="25150"/>
                  </a:lnTo>
                  <a:lnTo>
                    <a:pt x="12060" y="25076"/>
                  </a:lnTo>
                  <a:lnTo>
                    <a:pt x="12262" y="24984"/>
                  </a:lnTo>
                  <a:lnTo>
                    <a:pt x="12447" y="24873"/>
                  </a:lnTo>
                  <a:lnTo>
                    <a:pt x="12613" y="24726"/>
                  </a:lnTo>
                  <a:lnTo>
                    <a:pt x="12760" y="24560"/>
                  </a:lnTo>
                  <a:lnTo>
                    <a:pt x="12889" y="24357"/>
                  </a:lnTo>
                  <a:lnTo>
                    <a:pt x="12981" y="24117"/>
                  </a:lnTo>
                  <a:lnTo>
                    <a:pt x="13018" y="24080"/>
                  </a:lnTo>
                  <a:lnTo>
                    <a:pt x="13074" y="24025"/>
                  </a:lnTo>
                  <a:lnTo>
                    <a:pt x="13184" y="23951"/>
                  </a:lnTo>
                  <a:lnTo>
                    <a:pt x="13147" y="24099"/>
                  </a:lnTo>
                  <a:lnTo>
                    <a:pt x="13129" y="24228"/>
                  </a:lnTo>
                  <a:lnTo>
                    <a:pt x="13129" y="24357"/>
                  </a:lnTo>
                  <a:lnTo>
                    <a:pt x="13129" y="24486"/>
                  </a:lnTo>
                  <a:lnTo>
                    <a:pt x="13147" y="24597"/>
                  </a:lnTo>
                  <a:lnTo>
                    <a:pt x="13184" y="24726"/>
                  </a:lnTo>
                  <a:lnTo>
                    <a:pt x="13240" y="24836"/>
                  </a:lnTo>
                  <a:lnTo>
                    <a:pt x="13295" y="24928"/>
                  </a:lnTo>
                  <a:lnTo>
                    <a:pt x="13424" y="25131"/>
                  </a:lnTo>
                  <a:lnTo>
                    <a:pt x="13590" y="25316"/>
                  </a:lnTo>
                  <a:lnTo>
                    <a:pt x="13774" y="25500"/>
                  </a:lnTo>
                  <a:lnTo>
                    <a:pt x="13977" y="25666"/>
                  </a:lnTo>
                  <a:lnTo>
                    <a:pt x="13590" y="25850"/>
                  </a:lnTo>
                  <a:lnTo>
                    <a:pt x="13276" y="26035"/>
                  </a:lnTo>
                  <a:lnTo>
                    <a:pt x="13147" y="26145"/>
                  </a:lnTo>
                  <a:lnTo>
                    <a:pt x="13018" y="26238"/>
                  </a:lnTo>
                  <a:lnTo>
                    <a:pt x="12926" y="26348"/>
                  </a:lnTo>
                  <a:lnTo>
                    <a:pt x="12834" y="26459"/>
                  </a:lnTo>
                  <a:lnTo>
                    <a:pt x="12760" y="26569"/>
                  </a:lnTo>
                  <a:lnTo>
                    <a:pt x="12686" y="26680"/>
                  </a:lnTo>
                  <a:lnTo>
                    <a:pt x="12650" y="26809"/>
                  </a:lnTo>
                  <a:lnTo>
                    <a:pt x="12613" y="26938"/>
                  </a:lnTo>
                  <a:lnTo>
                    <a:pt x="12594" y="27067"/>
                  </a:lnTo>
                  <a:lnTo>
                    <a:pt x="12594" y="27215"/>
                  </a:lnTo>
                  <a:lnTo>
                    <a:pt x="12594" y="27344"/>
                  </a:lnTo>
                  <a:lnTo>
                    <a:pt x="12613" y="27510"/>
                  </a:lnTo>
                  <a:lnTo>
                    <a:pt x="12668" y="27749"/>
                  </a:lnTo>
                  <a:lnTo>
                    <a:pt x="12760" y="27989"/>
                  </a:lnTo>
                  <a:lnTo>
                    <a:pt x="12889" y="28192"/>
                  </a:lnTo>
                  <a:lnTo>
                    <a:pt x="13037" y="28376"/>
                  </a:lnTo>
                  <a:lnTo>
                    <a:pt x="13240" y="28542"/>
                  </a:lnTo>
                  <a:lnTo>
                    <a:pt x="13442" y="28653"/>
                  </a:lnTo>
                  <a:lnTo>
                    <a:pt x="13682" y="28745"/>
                  </a:lnTo>
                  <a:lnTo>
                    <a:pt x="13922" y="28800"/>
                  </a:lnTo>
                  <a:lnTo>
                    <a:pt x="14180" y="28819"/>
                  </a:lnTo>
                  <a:lnTo>
                    <a:pt x="14438" y="28782"/>
                  </a:lnTo>
                  <a:lnTo>
                    <a:pt x="14659" y="28727"/>
                  </a:lnTo>
                  <a:lnTo>
                    <a:pt x="14899" y="28616"/>
                  </a:lnTo>
                  <a:lnTo>
                    <a:pt x="15102" y="28487"/>
                  </a:lnTo>
                  <a:lnTo>
                    <a:pt x="15268" y="28321"/>
                  </a:lnTo>
                  <a:lnTo>
                    <a:pt x="15434" y="28118"/>
                  </a:lnTo>
                  <a:lnTo>
                    <a:pt x="15544" y="27897"/>
                  </a:lnTo>
                  <a:lnTo>
                    <a:pt x="15600" y="27749"/>
                  </a:lnTo>
                  <a:lnTo>
                    <a:pt x="15637" y="27620"/>
                  </a:lnTo>
                  <a:lnTo>
                    <a:pt x="15655" y="27491"/>
                  </a:lnTo>
                  <a:lnTo>
                    <a:pt x="15673" y="27362"/>
                  </a:lnTo>
                  <a:lnTo>
                    <a:pt x="15673" y="27233"/>
                  </a:lnTo>
                  <a:lnTo>
                    <a:pt x="15673" y="27104"/>
                  </a:lnTo>
                  <a:lnTo>
                    <a:pt x="15637" y="26975"/>
                  </a:lnTo>
                  <a:lnTo>
                    <a:pt x="15618" y="26846"/>
                  </a:lnTo>
                  <a:lnTo>
                    <a:pt x="15563" y="26735"/>
                  </a:lnTo>
                  <a:lnTo>
                    <a:pt x="15507" y="26606"/>
                  </a:lnTo>
                  <a:lnTo>
                    <a:pt x="15342" y="26367"/>
                  </a:lnTo>
                  <a:lnTo>
                    <a:pt x="15139" y="26127"/>
                  </a:lnTo>
                  <a:lnTo>
                    <a:pt x="14881" y="25887"/>
                  </a:lnTo>
                  <a:lnTo>
                    <a:pt x="16116" y="25076"/>
                  </a:lnTo>
                  <a:lnTo>
                    <a:pt x="17148" y="26274"/>
                  </a:lnTo>
                  <a:lnTo>
                    <a:pt x="16872" y="26348"/>
                  </a:lnTo>
                  <a:lnTo>
                    <a:pt x="16614" y="26440"/>
                  </a:lnTo>
                  <a:lnTo>
                    <a:pt x="16392" y="26569"/>
                  </a:lnTo>
                  <a:lnTo>
                    <a:pt x="16300" y="26662"/>
                  </a:lnTo>
                  <a:lnTo>
                    <a:pt x="16208" y="26754"/>
                  </a:lnTo>
                  <a:lnTo>
                    <a:pt x="16116" y="26846"/>
                  </a:lnTo>
                  <a:lnTo>
                    <a:pt x="16042" y="26938"/>
                  </a:lnTo>
                  <a:lnTo>
                    <a:pt x="15968" y="27067"/>
                  </a:lnTo>
                  <a:lnTo>
                    <a:pt x="15913" y="27178"/>
                  </a:lnTo>
                  <a:lnTo>
                    <a:pt x="15858" y="27307"/>
                  </a:lnTo>
                  <a:lnTo>
                    <a:pt x="15802" y="27454"/>
                  </a:lnTo>
                  <a:lnTo>
                    <a:pt x="15784" y="27602"/>
                  </a:lnTo>
                  <a:lnTo>
                    <a:pt x="15766" y="27768"/>
                  </a:lnTo>
                  <a:lnTo>
                    <a:pt x="15747" y="27989"/>
                  </a:lnTo>
                  <a:lnTo>
                    <a:pt x="15784" y="28210"/>
                  </a:lnTo>
                  <a:lnTo>
                    <a:pt x="15858" y="28432"/>
                  </a:lnTo>
                  <a:lnTo>
                    <a:pt x="15968" y="28635"/>
                  </a:lnTo>
                  <a:lnTo>
                    <a:pt x="16097" y="28819"/>
                  </a:lnTo>
                  <a:lnTo>
                    <a:pt x="16245" y="28985"/>
                  </a:lnTo>
                  <a:lnTo>
                    <a:pt x="16429" y="29132"/>
                  </a:lnTo>
                  <a:lnTo>
                    <a:pt x="16632" y="29243"/>
                  </a:lnTo>
                  <a:lnTo>
                    <a:pt x="16798" y="29317"/>
                  </a:lnTo>
                  <a:lnTo>
                    <a:pt x="16964" y="29372"/>
                  </a:lnTo>
                  <a:lnTo>
                    <a:pt x="17112" y="29409"/>
                  </a:lnTo>
                  <a:lnTo>
                    <a:pt x="17259" y="29427"/>
                  </a:lnTo>
                  <a:lnTo>
                    <a:pt x="17407" y="29427"/>
                  </a:lnTo>
                  <a:lnTo>
                    <a:pt x="17554" y="29409"/>
                  </a:lnTo>
                  <a:lnTo>
                    <a:pt x="17702" y="29372"/>
                  </a:lnTo>
                  <a:lnTo>
                    <a:pt x="17831" y="29335"/>
                  </a:lnTo>
                  <a:lnTo>
                    <a:pt x="17960" y="29280"/>
                  </a:lnTo>
                  <a:lnTo>
                    <a:pt x="18089" y="29206"/>
                  </a:lnTo>
                  <a:lnTo>
                    <a:pt x="18218" y="29114"/>
                  </a:lnTo>
                  <a:lnTo>
                    <a:pt x="18347" y="29022"/>
                  </a:lnTo>
                  <a:lnTo>
                    <a:pt x="18568" y="28800"/>
                  </a:lnTo>
                  <a:lnTo>
                    <a:pt x="18789" y="28524"/>
                  </a:lnTo>
                  <a:lnTo>
                    <a:pt x="18882" y="28837"/>
                  </a:lnTo>
                  <a:lnTo>
                    <a:pt x="18974" y="29095"/>
                  </a:lnTo>
                  <a:lnTo>
                    <a:pt x="19121" y="29335"/>
                  </a:lnTo>
                  <a:lnTo>
                    <a:pt x="19269" y="29538"/>
                  </a:lnTo>
                  <a:lnTo>
                    <a:pt x="19361" y="29630"/>
                  </a:lnTo>
                  <a:lnTo>
                    <a:pt x="19472" y="29704"/>
                  </a:lnTo>
                  <a:lnTo>
                    <a:pt x="19564" y="29778"/>
                  </a:lnTo>
                  <a:lnTo>
                    <a:pt x="19674" y="29851"/>
                  </a:lnTo>
                  <a:lnTo>
                    <a:pt x="19804" y="29888"/>
                  </a:lnTo>
                  <a:lnTo>
                    <a:pt x="19933" y="29944"/>
                  </a:lnTo>
                  <a:lnTo>
                    <a:pt x="20062" y="29962"/>
                  </a:lnTo>
                  <a:lnTo>
                    <a:pt x="20209" y="29999"/>
                  </a:lnTo>
                  <a:lnTo>
                    <a:pt x="20357" y="30017"/>
                  </a:lnTo>
                  <a:lnTo>
                    <a:pt x="20504" y="30017"/>
                  </a:lnTo>
                  <a:lnTo>
                    <a:pt x="20652" y="29999"/>
                  </a:lnTo>
                  <a:lnTo>
                    <a:pt x="20781" y="29980"/>
                  </a:lnTo>
                  <a:lnTo>
                    <a:pt x="20910" y="29944"/>
                  </a:lnTo>
                  <a:lnTo>
                    <a:pt x="21039" y="29888"/>
                  </a:lnTo>
                  <a:lnTo>
                    <a:pt x="21150" y="29833"/>
                  </a:lnTo>
                  <a:lnTo>
                    <a:pt x="21260" y="29759"/>
                  </a:lnTo>
                  <a:lnTo>
                    <a:pt x="21371" y="29685"/>
                  </a:lnTo>
                  <a:lnTo>
                    <a:pt x="21463" y="29593"/>
                  </a:lnTo>
                  <a:lnTo>
                    <a:pt x="21666" y="29390"/>
                  </a:lnTo>
                  <a:lnTo>
                    <a:pt x="21832" y="29132"/>
                  </a:lnTo>
                  <a:lnTo>
                    <a:pt x="21979" y="28856"/>
                  </a:lnTo>
                  <a:lnTo>
                    <a:pt x="22016" y="29151"/>
                  </a:lnTo>
                  <a:lnTo>
                    <a:pt x="22071" y="29427"/>
                  </a:lnTo>
                  <a:lnTo>
                    <a:pt x="22164" y="29667"/>
                  </a:lnTo>
                  <a:lnTo>
                    <a:pt x="22293" y="29888"/>
                  </a:lnTo>
                  <a:lnTo>
                    <a:pt x="22459" y="30091"/>
                  </a:lnTo>
                  <a:lnTo>
                    <a:pt x="22661" y="30276"/>
                  </a:lnTo>
                  <a:lnTo>
                    <a:pt x="22883" y="30423"/>
                  </a:lnTo>
                  <a:lnTo>
                    <a:pt x="23159" y="30552"/>
                  </a:lnTo>
                  <a:lnTo>
                    <a:pt x="22625" y="30681"/>
                  </a:lnTo>
                  <a:lnTo>
                    <a:pt x="22385" y="30773"/>
                  </a:lnTo>
                  <a:lnTo>
                    <a:pt x="22145" y="30902"/>
                  </a:lnTo>
                  <a:lnTo>
                    <a:pt x="21961" y="31068"/>
                  </a:lnTo>
                  <a:lnTo>
                    <a:pt x="21776" y="31253"/>
                  </a:lnTo>
                  <a:lnTo>
                    <a:pt x="21647" y="31474"/>
                  </a:lnTo>
                  <a:lnTo>
                    <a:pt x="21555" y="31695"/>
                  </a:lnTo>
                  <a:lnTo>
                    <a:pt x="21481" y="31935"/>
                  </a:lnTo>
                  <a:lnTo>
                    <a:pt x="21481" y="32064"/>
                  </a:lnTo>
                  <a:lnTo>
                    <a:pt x="21463" y="32193"/>
                  </a:lnTo>
                  <a:lnTo>
                    <a:pt x="21481" y="32341"/>
                  </a:lnTo>
                  <a:lnTo>
                    <a:pt x="21500" y="32470"/>
                  </a:lnTo>
                  <a:lnTo>
                    <a:pt x="21518" y="32599"/>
                  </a:lnTo>
                  <a:lnTo>
                    <a:pt x="21555" y="32709"/>
                  </a:lnTo>
                  <a:lnTo>
                    <a:pt x="21666" y="32949"/>
                  </a:lnTo>
                  <a:lnTo>
                    <a:pt x="21813" y="33170"/>
                  </a:lnTo>
                  <a:lnTo>
                    <a:pt x="21998" y="33355"/>
                  </a:lnTo>
                  <a:lnTo>
                    <a:pt x="22219" y="33502"/>
                  </a:lnTo>
                  <a:lnTo>
                    <a:pt x="22330" y="33576"/>
                  </a:lnTo>
                  <a:lnTo>
                    <a:pt x="22459" y="33631"/>
                  </a:lnTo>
                  <a:lnTo>
                    <a:pt x="22588" y="33668"/>
                  </a:lnTo>
                  <a:lnTo>
                    <a:pt x="22717" y="33705"/>
                  </a:lnTo>
                  <a:lnTo>
                    <a:pt x="22975" y="33742"/>
                  </a:lnTo>
                  <a:lnTo>
                    <a:pt x="23233" y="33723"/>
                  </a:lnTo>
                  <a:lnTo>
                    <a:pt x="23473" y="33687"/>
                  </a:lnTo>
                  <a:lnTo>
                    <a:pt x="23694" y="33594"/>
                  </a:lnTo>
                  <a:lnTo>
                    <a:pt x="23915" y="33465"/>
                  </a:lnTo>
                  <a:lnTo>
                    <a:pt x="24118" y="33299"/>
                  </a:lnTo>
                  <a:lnTo>
                    <a:pt x="24284" y="33115"/>
                  </a:lnTo>
                  <a:lnTo>
                    <a:pt x="24432" y="32875"/>
                  </a:lnTo>
                  <a:lnTo>
                    <a:pt x="24542" y="32672"/>
                  </a:lnTo>
                  <a:lnTo>
                    <a:pt x="24671" y="32488"/>
                  </a:lnTo>
                  <a:lnTo>
                    <a:pt x="24671" y="32802"/>
                  </a:lnTo>
                  <a:lnTo>
                    <a:pt x="24708" y="33097"/>
                  </a:lnTo>
                  <a:lnTo>
                    <a:pt x="24782" y="33373"/>
                  </a:lnTo>
                  <a:lnTo>
                    <a:pt x="24837" y="33502"/>
                  </a:lnTo>
                  <a:lnTo>
                    <a:pt x="24892" y="33613"/>
                  </a:lnTo>
                  <a:lnTo>
                    <a:pt x="24966" y="33723"/>
                  </a:lnTo>
                  <a:lnTo>
                    <a:pt x="25040" y="33816"/>
                  </a:lnTo>
                  <a:lnTo>
                    <a:pt x="25132" y="33908"/>
                  </a:lnTo>
                  <a:lnTo>
                    <a:pt x="25224" y="33982"/>
                  </a:lnTo>
                  <a:lnTo>
                    <a:pt x="25335" y="34055"/>
                  </a:lnTo>
                  <a:lnTo>
                    <a:pt x="25446" y="34129"/>
                  </a:lnTo>
                  <a:lnTo>
                    <a:pt x="25556" y="34166"/>
                  </a:lnTo>
                  <a:lnTo>
                    <a:pt x="25704" y="34203"/>
                  </a:lnTo>
                  <a:lnTo>
                    <a:pt x="25851" y="34240"/>
                  </a:lnTo>
                  <a:lnTo>
                    <a:pt x="25999" y="34258"/>
                  </a:lnTo>
                  <a:lnTo>
                    <a:pt x="26331" y="34258"/>
                  </a:lnTo>
                  <a:lnTo>
                    <a:pt x="26644" y="34203"/>
                  </a:lnTo>
                  <a:lnTo>
                    <a:pt x="26958" y="34129"/>
                  </a:lnTo>
                  <a:lnTo>
                    <a:pt x="27087" y="34074"/>
                  </a:lnTo>
                  <a:lnTo>
                    <a:pt x="27234" y="34000"/>
                  </a:lnTo>
                  <a:lnTo>
                    <a:pt x="27474" y="33834"/>
                  </a:lnTo>
                  <a:lnTo>
                    <a:pt x="27861" y="33558"/>
                  </a:lnTo>
                  <a:lnTo>
                    <a:pt x="27916" y="33797"/>
                  </a:lnTo>
                  <a:lnTo>
                    <a:pt x="28009" y="34018"/>
                  </a:lnTo>
                  <a:lnTo>
                    <a:pt x="28119" y="34221"/>
                  </a:lnTo>
                  <a:lnTo>
                    <a:pt x="28248" y="34406"/>
                  </a:lnTo>
                  <a:lnTo>
                    <a:pt x="28433" y="34572"/>
                  </a:lnTo>
                  <a:lnTo>
                    <a:pt x="28635" y="34701"/>
                  </a:lnTo>
                  <a:lnTo>
                    <a:pt x="28875" y="34811"/>
                  </a:lnTo>
                  <a:lnTo>
                    <a:pt x="29133" y="34867"/>
                  </a:lnTo>
                  <a:lnTo>
                    <a:pt x="29299" y="34903"/>
                  </a:lnTo>
                  <a:lnTo>
                    <a:pt x="29613" y="34903"/>
                  </a:lnTo>
                  <a:lnTo>
                    <a:pt x="29760" y="34885"/>
                  </a:lnTo>
                  <a:lnTo>
                    <a:pt x="29889" y="34848"/>
                  </a:lnTo>
                  <a:lnTo>
                    <a:pt x="30018" y="34793"/>
                  </a:lnTo>
                  <a:lnTo>
                    <a:pt x="30147" y="34738"/>
                  </a:lnTo>
                  <a:lnTo>
                    <a:pt x="30258" y="34682"/>
                  </a:lnTo>
                  <a:lnTo>
                    <a:pt x="30369" y="34590"/>
                  </a:lnTo>
                  <a:lnTo>
                    <a:pt x="30479" y="34498"/>
                  </a:lnTo>
                  <a:lnTo>
                    <a:pt x="30664" y="34295"/>
                  </a:lnTo>
                  <a:lnTo>
                    <a:pt x="30830" y="34037"/>
                  </a:lnTo>
                  <a:lnTo>
                    <a:pt x="30995" y="33760"/>
                  </a:lnTo>
                  <a:lnTo>
                    <a:pt x="31069" y="34129"/>
                  </a:lnTo>
                  <a:lnTo>
                    <a:pt x="31180" y="34461"/>
                  </a:lnTo>
                  <a:lnTo>
                    <a:pt x="31309" y="34738"/>
                  </a:lnTo>
                  <a:lnTo>
                    <a:pt x="31383" y="34848"/>
                  </a:lnTo>
                  <a:lnTo>
                    <a:pt x="31456" y="34959"/>
                  </a:lnTo>
                  <a:lnTo>
                    <a:pt x="31549" y="35069"/>
                  </a:lnTo>
                  <a:lnTo>
                    <a:pt x="31641" y="35162"/>
                  </a:lnTo>
                  <a:lnTo>
                    <a:pt x="31751" y="35235"/>
                  </a:lnTo>
                  <a:lnTo>
                    <a:pt x="31862" y="35291"/>
                  </a:lnTo>
                  <a:lnTo>
                    <a:pt x="31973" y="35346"/>
                  </a:lnTo>
                  <a:lnTo>
                    <a:pt x="32102" y="35401"/>
                  </a:lnTo>
                  <a:lnTo>
                    <a:pt x="32231" y="35438"/>
                  </a:lnTo>
                  <a:lnTo>
                    <a:pt x="32378" y="35457"/>
                  </a:lnTo>
                  <a:lnTo>
                    <a:pt x="32544" y="35475"/>
                  </a:lnTo>
                  <a:lnTo>
                    <a:pt x="32839" y="35475"/>
                  </a:lnTo>
                  <a:lnTo>
                    <a:pt x="32968" y="35438"/>
                  </a:lnTo>
                  <a:lnTo>
                    <a:pt x="33097" y="35420"/>
                  </a:lnTo>
                  <a:lnTo>
                    <a:pt x="33227" y="35364"/>
                  </a:lnTo>
                  <a:lnTo>
                    <a:pt x="33356" y="35309"/>
                  </a:lnTo>
                  <a:lnTo>
                    <a:pt x="33466" y="35235"/>
                  </a:lnTo>
                  <a:lnTo>
                    <a:pt x="33577" y="35162"/>
                  </a:lnTo>
                  <a:lnTo>
                    <a:pt x="33669" y="35069"/>
                  </a:lnTo>
                  <a:lnTo>
                    <a:pt x="33872" y="34867"/>
                  </a:lnTo>
                  <a:lnTo>
                    <a:pt x="34038" y="34608"/>
                  </a:lnTo>
                  <a:lnTo>
                    <a:pt x="34185" y="34332"/>
                  </a:lnTo>
                  <a:lnTo>
                    <a:pt x="34259" y="34719"/>
                  </a:lnTo>
                  <a:lnTo>
                    <a:pt x="34370" y="35033"/>
                  </a:lnTo>
                  <a:lnTo>
                    <a:pt x="34517" y="35309"/>
                  </a:lnTo>
                  <a:lnTo>
                    <a:pt x="34591" y="35438"/>
                  </a:lnTo>
                  <a:lnTo>
                    <a:pt x="34665" y="35549"/>
                  </a:lnTo>
                  <a:lnTo>
                    <a:pt x="34757" y="35641"/>
                  </a:lnTo>
                  <a:lnTo>
                    <a:pt x="34849" y="35733"/>
                  </a:lnTo>
                  <a:lnTo>
                    <a:pt x="34941" y="35807"/>
                  </a:lnTo>
                  <a:lnTo>
                    <a:pt x="35052" y="35881"/>
                  </a:lnTo>
                  <a:lnTo>
                    <a:pt x="35181" y="35936"/>
                  </a:lnTo>
                  <a:lnTo>
                    <a:pt x="35292" y="35973"/>
                  </a:lnTo>
                  <a:lnTo>
                    <a:pt x="35439" y="36010"/>
                  </a:lnTo>
                  <a:lnTo>
                    <a:pt x="35568" y="36028"/>
                  </a:lnTo>
                  <a:lnTo>
                    <a:pt x="35734" y="36047"/>
                  </a:lnTo>
                  <a:lnTo>
                    <a:pt x="36029" y="36047"/>
                  </a:lnTo>
                  <a:lnTo>
                    <a:pt x="36177" y="36010"/>
                  </a:lnTo>
                  <a:lnTo>
                    <a:pt x="36306" y="35973"/>
                  </a:lnTo>
                  <a:lnTo>
                    <a:pt x="36435" y="35936"/>
                  </a:lnTo>
                  <a:lnTo>
                    <a:pt x="36545" y="35881"/>
                  </a:lnTo>
                  <a:lnTo>
                    <a:pt x="36674" y="35807"/>
                  </a:lnTo>
                  <a:lnTo>
                    <a:pt x="36767" y="35715"/>
                  </a:lnTo>
                  <a:lnTo>
                    <a:pt x="36877" y="35623"/>
                  </a:lnTo>
                  <a:lnTo>
                    <a:pt x="37080" y="35401"/>
                  </a:lnTo>
                  <a:lnTo>
                    <a:pt x="37246" y="35143"/>
                  </a:lnTo>
                  <a:lnTo>
                    <a:pt x="37394" y="34848"/>
                  </a:lnTo>
                  <a:lnTo>
                    <a:pt x="37430" y="35143"/>
                  </a:lnTo>
                  <a:lnTo>
                    <a:pt x="37486" y="35401"/>
                  </a:lnTo>
                  <a:lnTo>
                    <a:pt x="37578" y="35641"/>
                  </a:lnTo>
                  <a:lnTo>
                    <a:pt x="37689" y="35862"/>
                  </a:lnTo>
                  <a:lnTo>
                    <a:pt x="37836" y="36065"/>
                  </a:lnTo>
                  <a:lnTo>
                    <a:pt x="38002" y="36249"/>
                  </a:lnTo>
                  <a:lnTo>
                    <a:pt x="38223" y="36415"/>
                  </a:lnTo>
                  <a:lnTo>
                    <a:pt x="38463" y="36544"/>
                  </a:lnTo>
                  <a:lnTo>
                    <a:pt x="38113" y="36655"/>
                  </a:lnTo>
                  <a:lnTo>
                    <a:pt x="37947" y="36710"/>
                  </a:lnTo>
                  <a:lnTo>
                    <a:pt x="37781" y="36784"/>
                  </a:lnTo>
                  <a:lnTo>
                    <a:pt x="37652" y="36858"/>
                  </a:lnTo>
                  <a:lnTo>
                    <a:pt x="37523" y="36932"/>
                  </a:lnTo>
                  <a:lnTo>
                    <a:pt x="37412" y="37024"/>
                  </a:lnTo>
                  <a:lnTo>
                    <a:pt x="37301" y="37116"/>
                  </a:lnTo>
                  <a:lnTo>
                    <a:pt x="37209" y="37208"/>
                  </a:lnTo>
                  <a:lnTo>
                    <a:pt x="37135" y="37319"/>
                  </a:lnTo>
                  <a:lnTo>
                    <a:pt x="37080" y="37430"/>
                  </a:lnTo>
                  <a:lnTo>
                    <a:pt x="37025" y="37559"/>
                  </a:lnTo>
                  <a:lnTo>
                    <a:pt x="36969" y="37688"/>
                  </a:lnTo>
                  <a:lnTo>
                    <a:pt x="36951" y="37817"/>
                  </a:lnTo>
                  <a:lnTo>
                    <a:pt x="36933" y="37946"/>
                  </a:lnTo>
                  <a:lnTo>
                    <a:pt x="36914" y="38093"/>
                  </a:lnTo>
                  <a:lnTo>
                    <a:pt x="36933" y="38351"/>
                  </a:lnTo>
                  <a:lnTo>
                    <a:pt x="36988" y="38591"/>
                  </a:lnTo>
                  <a:lnTo>
                    <a:pt x="37099" y="38831"/>
                  </a:lnTo>
                  <a:lnTo>
                    <a:pt x="37228" y="39034"/>
                  </a:lnTo>
                  <a:lnTo>
                    <a:pt x="37375" y="39218"/>
                  </a:lnTo>
                  <a:lnTo>
                    <a:pt x="37559" y="39384"/>
                  </a:lnTo>
                  <a:lnTo>
                    <a:pt x="37781" y="39513"/>
                  </a:lnTo>
                  <a:lnTo>
                    <a:pt x="37891" y="39550"/>
                  </a:lnTo>
                  <a:lnTo>
                    <a:pt x="38020" y="39587"/>
                  </a:lnTo>
                  <a:lnTo>
                    <a:pt x="38149" y="39624"/>
                  </a:lnTo>
                  <a:lnTo>
                    <a:pt x="38279" y="39642"/>
                  </a:lnTo>
                  <a:lnTo>
                    <a:pt x="38408" y="39661"/>
                  </a:lnTo>
                  <a:lnTo>
                    <a:pt x="38537" y="39642"/>
                  </a:lnTo>
                  <a:lnTo>
                    <a:pt x="38795" y="39605"/>
                  </a:lnTo>
                  <a:lnTo>
                    <a:pt x="39053" y="39531"/>
                  </a:lnTo>
                  <a:lnTo>
                    <a:pt x="39274" y="39402"/>
                  </a:lnTo>
                  <a:lnTo>
                    <a:pt x="39385" y="39329"/>
                  </a:lnTo>
                  <a:lnTo>
                    <a:pt x="39477" y="39255"/>
                  </a:lnTo>
                  <a:lnTo>
                    <a:pt x="39569" y="39163"/>
                  </a:lnTo>
                  <a:lnTo>
                    <a:pt x="39661" y="39052"/>
                  </a:lnTo>
                  <a:lnTo>
                    <a:pt x="39735" y="38941"/>
                  </a:lnTo>
                  <a:lnTo>
                    <a:pt x="39809" y="38831"/>
                  </a:lnTo>
                  <a:lnTo>
                    <a:pt x="39864" y="38683"/>
                  </a:lnTo>
                  <a:lnTo>
                    <a:pt x="39920" y="38554"/>
                  </a:lnTo>
                  <a:lnTo>
                    <a:pt x="39956" y="38425"/>
                  </a:lnTo>
                  <a:lnTo>
                    <a:pt x="39975" y="38296"/>
                  </a:lnTo>
                  <a:lnTo>
                    <a:pt x="39975" y="38149"/>
                  </a:lnTo>
                  <a:lnTo>
                    <a:pt x="39975" y="38020"/>
                  </a:lnTo>
                  <a:lnTo>
                    <a:pt x="39956" y="37890"/>
                  </a:lnTo>
                  <a:lnTo>
                    <a:pt x="39920" y="37761"/>
                  </a:lnTo>
                  <a:lnTo>
                    <a:pt x="39883" y="37632"/>
                  </a:lnTo>
                  <a:lnTo>
                    <a:pt x="39809" y="37503"/>
                  </a:lnTo>
                  <a:lnTo>
                    <a:pt x="39735" y="37374"/>
                  </a:lnTo>
                  <a:lnTo>
                    <a:pt x="39661" y="37245"/>
                  </a:lnTo>
                  <a:lnTo>
                    <a:pt x="39440" y="36987"/>
                  </a:lnTo>
                  <a:lnTo>
                    <a:pt x="39182" y="36729"/>
                  </a:lnTo>
                  <a:lnTo>
                    <a:pt x="40436" y="35899"/>
                  </a:lnTo>
                  <a:lnTo>
                    <a:pt x="41395" y="37171"/>
                  </a:lnTo>
                  <a:lnTo>
                    <a:pt x="41100" y="37282"/>
                  </a:lnTo>
                  <a:lnTo>
                    <a:pt x="40823" y="37411"/>
                  </a:lnTo>
                  <a:lnTo>
                    <a:pt x="40602" y="37577"/>
                  </a:lnTo>
                  <a:lnTo>
                    <a:pt x="40510" y="37669"/>
                  </a:lnTo>
                  <a:lnTo>
                    <a:pt x="40436" y="37761"/>
                  </a:lnTo>
                  <a:lnTo>
                    <a:pt x="40344" y="37872"/>
                  </a:lnTo>
                  <a:lnTo>
                    <a:pt x="40288" y="37964"/>
                  </a:lnTo>
                  <a:lnTo>
                    <a:pt x="40233" y="38093"/>
                  </a:lnTo>
                  <a:lnTo>
                    <a:pt x="40196" y="38204"/>
                  </a:lnTo>
                  <a:lnTo>
                    <a:pt x="40159" y="38333"/>
                  </a:lnTo>
                  <a:lnTo>
                    <a:pt x="40141" y="38480"/>
                  </a:lnTo>
                  <a:lnTo>
                    <a:pt x="40122" y="38757"/>
                  </a:lnTo>
                  <a:lnTo>
                    <a:pt x="40159" y="39015"/>
                  </a:lnTo>
                  <a:lnTo>
                    <a:pt x="40233" y="39236"/>
                  </a:lnTo>
                  <a:lnTo>
                    <a:pt x="40325" y="39458"/>
                  </a:lnTo>
                  <a:lnTo>
                    <a:pt x="40473" y="39661"/>
                  </a:lnTo>
                  <a:lnTo>
                    <a:pt x="40620" y="39826"/>
                  </a:lnTo>
                  <a:lnTo>
                    <a:pt x="40823" y="39974"/>
                  </a:lnTo>
                  <a:lnTo>
                    <a:pt x="41026" y="40085"/>
                  </a:lnTo>
                  <a:lnTo>
                    <a:pt x="41266" y="40177"/>
                  </a:lnTo>
                  <a:lnTo>
                    <a:pt x="41413" y="40195"/>
                  </a:lnTo>
                  <a:lnTo>
                    <a:pt x="41579" y="40214"/>
                  </a:lnTo>
                  <a:lnTo>
                    <a:pt x="41726" y="40214"/>
                  </a:lnTo>
                  <a:lnTo>
                    <a:pt x="41892" y="40195"/>
                  </a:lnTo>
                  <a:lnTo>
                    <a:pt x="42040" y="40158"/>
                  </a:lnTo>
                  <a:lnTo>
                    <a:pt x="42187" y="40121"/>
                  </a:lnTo>
                  <a:lnTo>
                    <a:pt x="42335" y="40066"/>
                  </a:lnTo>
                  <a:lnTo>
                    <a:pt x="42464" y="39992"/>
                  </a:lnTo>
                  <a:lnTo>
                    <a:pt x="42464" y="37393"/>
                  </a:lnTo>
                  <a:lnTo>
                    <a:pt x="42409" y="37319"/>
                  </a:lnTo>
                  <a:lnTo>
                    <a:pt x="42464" y="37264"/>
                  </a:lnTo>
                  <a:lnTo>
                    <a:pt x="42464" y="27786"/>
                  </a:lnTo>
                  <a:lnTo>
                    <a:pt x="41763" y="28284"/>
                  </a:lnTo>
                  <a:lnTo>
                    <a:pt x="41026" y="27196"/>
                  </a:lnTo>
                  <a:lnTo>
                    <a:pt x="42077" y="26496"/>
                  </a:lnTo>
                  <a:lnTo>
                    <a:pt x="42464" y="27012"/>
                  </a:lnTo>
                  <a:lnTo>
                    <a:pt x="42464" y="24928"/>
                  </a:lnTo>
                  <a:lnTo>
                    <a:pt x="42353" y="25002"/>
                  </a:lnTo>
                  <a:lnTo>
                    <a:pt x="41690" y="24025"/>
                  </a:lnTo>
                  <a:lnTo>
                    <a:pt x="42464" y="23490"/>
                  </a:lnTo>
                  <a:lnTo>
                    <a:pt x="42464" y="21001"/>
                  </a:lnTo>
                  <a:lnTo>
                    <a:pt x="42353" y="20854"/>
                  </a:lnTo>
                  <a:lnTo>
                    <a:pt x="42464" y="20780"/>
                  </a:lnTo>
                  <a:lnTo>
                    <a:pt x="42464" y="0"/>
                  </a:lnTo>
                  <a:lnTo>
                    <a:pt x="17775" y="0"/>
                  </a:lnTo>
                  <a:lnTo>
                    <a:pt x="17886" y="166"/>
                  </a:lnTo>
                  <a:lnTo>
                    <a:pt x="17130" y="738"/>
                  </a:lnTo>
                  <a:lnTo>
                    <a:pt x="16595" y="0"/>
                  </a:lnTo>
                  <a:lnTo>
                    <a:pt x="14235" y="0"/>
                  </a:lnTo>
                  <a:lnTo>
                    <a:pt x="13922" y="240"/>
                  </a:lnTo>
                  <a:lnTo>
                    <a:pt x="13737" y="0"/>
                  </a:lnTo>
                  <a:lnTo>
                    <a:pt x="4260" y="0"/>
                  </a:lnTo>
                  <a:lnTo>
                    <a:pt x="5016" y="1162"/>
                  </a:lnTo>
                  <a:lnTo>
                    <a:pt x="3836" y="2047"/>
                  </a:lnTo>
                  <a:lnTo>
                    <a:pt x="2859" y="756"/>
                  </a:lnTo>
                  <a:lnTo>
                    <a:pt x="41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8" name="Google Shape;7068;p31"/>
            <p:cNvSpPr/>
            <p:nvPr/>
          </p:nvSpPr>
          <p:spPr>
            <a:xfrm>
              <a:off x="5312925" y="416500"/>
              <a:ext cx="92225" cy="153525"/>
            </a:xfrm>
            <a:custGeom>
              <a:avLst/>
              <a:gdLst/>
              <a:ahLst/>
              <a:cxnLst/>
              <a:rect l="l" t="t" r="r" b="b"/>
              <a:pathLst>
                <a:path w="3689" h="6141" extrusionOk="0">
                  <a:moveTo>
                    <a:pt x="3688" y="1586"/>
                  </a:moveTo>
                  <a:lnTo>
                    <a:pt x="3686" y="1595"/>
                  </a:lnTo>
                  <a:lnTo>
                    <a:pt x="3688" y="1605"/>
                  </a:lnTo>
                  <a:lnTo>
                    <a:pt x="3688" y="1586"/>
                  </a:lnTo>
                  <a:close/>
                  <a:moveTo>
                    <a:pt x="1900" y="1"/>
                  </a:moveTo>
                  <a:lnTo>
                    <a:pt x="1771" y="19"/>
                  </a:lnTo>
                  <a:lnTo>
                    <a:pt x="1623" y="56"/>
                  </a:lnTo>
                  <a:lnTo>
                    <a:pt x="1494" y="111"/>
                  </a:lnTo>
                  <a:lnTo>
                    <a:pt x="1365" y="167"/>
                  </a:lnTo>
                  <a:lnTo>
                    <a:pt x="1236" y="240"/>
                  </a:lnTo>
                  <a:lnTo>
                    <a:pt x="1125" y="314"/>
                  </a:lnTo>
                  <a:lnTo>
                    <a:pt x="1015" y="406"/>
                  </a:lnTo>
                  <a:lnTo>
                    <a:pt x="922" y="498"/>
                  </a:lnTo>
                  <a:lnTo>
                    <a:pt x="830" y="591"/>
                  </a:lnTo>
                  <a:lnTo>
                    <a:pt x="757" y="701"/>
                  </a:lnTo>
                  <a:lnTo>
                    <a:pt x="683" y="830"/>
                  </a:lnTo>
                  <a:lnTo>
                    <a:pt x="627" y="959"/>
                  </a:lnTo>
                  <a:lnTo>
                    <a:pt x="591" y="1088"/>
                  </a:lnTo>
                  <a:lnTo>
                    <a:pt x="554" y="1217"/>
                  </a:lnTo>
                  <a:lnTo>
                    <a:pt x="535" y="1347"/>
                  </a:lnTo>
                  <a:lnTo>
                    <a:pt x="535" y="1494"/>
                  </a:lnTo>
                  <a:lnTo>
                    <a:pt x="554" y="1789"/>
                  </a:lnTo>
                  <a:lnTo>
                    <a:pt x="572" y="1918"/>
                  </a:lnTo>
                  <a:lnTo>
                    <a:pt x="609" y="2047"/>
                  </a:lnTo>
                  <a:lnTo>
                    <a:pt x="646" y="2158"/>
                  </a:lnTo>
                  <a:lnTo>
                    <a:pt x="701" y="2268"/>
                  </a:lnTo>
                  <a:lnTo>
                    <a:pt x="849" y="2490"/>
                  </a:lnTo>
                  <a:lnTo>
                    <a:pt x="1015" y="2656"/>
                  </a:lnTo>
                  <a:lnTo>
                    <a:pt x="1217" y="2822"/>
                  </a:lnTo>
                  <a:lnTo>
                    <a:pt x="1439" y="2951"/>
                  </a:lnTo>
                  <a:lnTo>
                    <a:pt x="1697" y="3080"/>
                  </a:lnTo>
                  <a:lnTo>
                    <a:pt x="1328" y="3135"/>
                  </a:lnTo>
                  <a:lnTo>
                    <a:pt x="1162" y="3172"/>
                  </a:lnTo>
                  <a:lnTo>
                    <a:pt x="996" y="3227"/>
                  </a:lnTo>
                  <a:lnTo>
                    <a:pt x="849" y="3283"/>
                  </a:lnTo>
                  <a:lnTo>
                    <a:pt x="720" y="3338"/>
                  </a:lnTo>
                  <a:lnTo>
                    <a:pt x="591" y="3412"/>
                  </a:lnTo>
                  <a:lnTo>
                    <a:pt x="480" y="3504"/>
                  </a:lnTo>
                  <a:lnTo>
                    <a:pt x="369" y="3596"/>
                  </a:lnTo>
                  <a:lnTo>
                    <a:pt x="296" y="3688"/>
                  </a:lnTo>
                  <a:lnTo>
                    <a:pt x="203" y="3799"/>
                  </a:lnTo>
                  <a:lnTo>
                    <a:pt x="148" y="3909"/>
                  </a:lnTo>
                  <a:lnTo>
                    <a:pt x="93" y="4039"/>
                  </a:lnTo>
                  <a:lnTo>
                    <a:pt x="56" y="4168"/>
                  </a:lnTo>
                  <a:lnTo>
                    <a:pt x="19" y="4315"/>
                  </a:lnTo>
                  <a:lnTo>
                    <a:pt x="1" y="4463"/>
                  </a:lnTo>
                  <a:lnTo>
                    <a:pt x="1" y="4610"/>
                  </a:lnTo>
                  <a:lnTo>
                    <a:pt x="1" y="4739"/>
                  </a:lnTo>
                  <a:lnTo>
                    <a:pt x="19" y="4868"/>
                  </a:lnTo>
                  <a:lnTo>
                    <a:pt x="37" y="5016"/>
                  </a:lnTo>
                  <a:lnTo>
                    <a:pt x="74" y="5126"/>
                  </a:lnTo>
                  <a:lnTo>
                    <a:pt x="130" y="5255"/>
                  </a:lnTo>
                  <a:lnTo>
                    <a:pt x="259" y="5477"/>
                  </a:lnTo>
                  <a:lnTo>
                    <a:pt x="332" y="5587"/>
                  </a:lnTo>
                  <a:lnTo>
                    <a:pt x="406" y="5680"/>
                  </a:lnTo>
                  <a:lnTo>
                    <a:pt x="498" y="5772"/>
                  </a:lnTo>
                  <a:lnTo>
                    <a:pt x="609" y="5845"/>
                  </a:lnTo>
                  <a:lnTo>
                    <a:pt x="720" y="5919"/>
                  </a:lnTo>
                  <a:lnTo>
                    <a:pt x="830" y="5993"/>
                  </a:lnTo>
                  <a:lnTo>
                    <a:pt x="941" y="6048"/>
                  </a:lnTo>
                  <a:lnTo>
                    <a:pt x="1070" y="6085"/>
                  </a:lnTo>
                  <a:lnTo>
                    <a:pt x="1199" y="6104"/>
                  </a:lnTo>
                  <a:lnTo>
                    <a:pt x="1347" y="6122"/>
                  </a:lnTo>
                  <a:lnTo>
                    <a:pt x="1476" y="6140"/>
                  </a:lnTo>
                  <a:lnTo>
                    <a:pt x="1605" y="6140"/>
                  </a:lnTo>
                  <a:lnTo>
                    <a:pt x="1734" y="6122"/>
                  </a:lnTo>
                  <a:lnTo>
                    <a:pt x="1863" y="6085"/>
                  </a:lnTo>
                  <a:lnTo>
                    <a:pt x="2103" y="6011"/>
                  </a:lnTo>
                  <a:lnTo>
                    <a:pt x="2342" y="5882"/>
                  </a:lnTo>
                  <a:lnTo>
                    <a:pt x="2434" y="5809"/>
                  </a:lnTo>
                  <a:lnTo>
                    <a:pt x="2545" y="5716"/>
                  </a:lnTo>
                  <a:lnTo>
                    <a:pt x="2637" y="5624"/>
                  </a:lnTo>
                  <a:lnTo>
                    <a:pt x="2711" y="5532"/>
                  </a:lnTo>
                  <a:lnTo>
                    <a:pt x="2803" y="5421"/>
                  </a:lnTo>
                  <a:lnTo>
                    <a:pt x="2858" y="5292"/>
                  </a:lnTo>
                  <a:lnTo>
                    <a:pt x="2914" y="5163"/>
                  </a:lnTo>
                  <a:lnTo>
                    <a:pt x="2969" y="5016"/>
                  </a:lnTo>
                  <a:lnTo>
                    <a:pt x="3006" y="4887"/>
                  </a:lnTo>
                  <a:lnTo>
                    <a:pt x="3024" y="4739"/>
                  </a:lnTo>
                  <a:lnTo>
                    <a:pt x="3024" y="4610"/>
                  </a:lnTo>
                  <a:lnTo>
                    <a:pt x="3006" y="4481"/>
                  </a:lnTo>
                  <a:lnTo>
                    <a:pt x="2988" y="4334"/>
                  </a:lnTo>
                  <a:lnTo>
                    <a:pt x="2951" y="4204"/>
                  </a:lnTo>
                  <a:lnTo>
                    <a:pt x="2877" y="4075"/>
                  </a:lnTo>
                  <a:lnTo>
                    <a:pt x="2822" y="3928"/>
                  </a:lnTo>
                  <a:lnTo>
                    <a:pt x="2729" y="3799"/>
                  </a:lnTo>
                  <a:lnTo>
                    <a:pt x="2619" y="3651"/>
                  </a:lnTo>
                  <a:lnTo>
                    <a:pt x="2490" y="3522"/>
                  </a:lnTo>
                  <a:lnTo>
                    <a:pt x="2361" y="3393"/>
                  </a:lnTo>
                  <a:lnTo>
                    <a:pt x="2047" y="3117"/>
                  </a:lnTo>
                  <a:lnTo>
                    <a:pt x="2213" y="3098"/>
                  </a:lnTo>
                  <a:lnTo>
                    <a:pt x="2379" y="3061"/>
                  </a:lnTo>
                  <a:lnTo>
                    <a:pt x="2545" y="3006"/>
                  </a:lnTo>
                  <a:lnTo>
                    <a:pt x="2674" y="2951"/>
                  </a:lnTo>
                  <a:lnTo>
                    <a:pt x="2822" y="2895"/>
                  </a:lnTo>
                  <a:lnTo>
                    <a:pt x="2932" y="2803"/>
                  </a:lnTo>
                  <a:lnTo>
                    <a:pt x="3043" y="2729"/>
                  </a:lnTo>
                  <a:lnTo>
                    <a:pt x="3153" y="2637"/>
                  </a:lnTo>
                  <a:lnTo>
                    <a:pt x="3246" y="2527"/>
                  </a:lnTo>
                  <a:lnTo>
                    <a:pt x="3338" y="2416"/>
                  </a:lnTo>
                  <a:lnTo>
                    <a:pt x="3485" y="2158"/>
                  </a:lnTo>
                  <a:lnTo>
                    <a:pt x="3596" y="1881"/>
                  </a:lnTo>
                  <a:lnTo>
                    <a:pt x="3686" y="1595"/>
                  </a:lnTo>
                  <a:lnTo>
                    <a:pt x="3559" y="1107"/>
                  </a:lnTo>
                  <a:lnTo>
                    <a:pt x="3504" y="978"/>
                  </a:lnTo>
                  <a:lnTo>
                    <a:pt x="3448" y="849"/>
                  </a:lnTo>
                  <a:lnTo>
                    <a:pt x="3393" y="738"/>
                  </a:lnTo>
                  <a:lnTo>
                    <a:pt x="3319" y="627"/>
                  </a:lnTo>
                  <a:lnTo>
                    <a:pt x="3227" y="517"/>
                  </a:lnTo>
                  <a:lnTo>
                    <a:pt x="3135" y="425"/>
                  </a:lnTo>
                  <a:lnTo>
                    <a:pt x="3043" y="332"/>
                  </a:lnTo>
                  <a:lnTo>
                    <a:pt x="2932" y="259"/>
                  </a:lnTo>
                  <a:lnTo>
                    <a:pt x="2822" y="185"/>
                  </a:lnTo>
                  <a:lnTo>
                    <a:pt x="2711" y="130"/>
                  </a:lnTo>
                  <a:lnTo>
                    <a:pt x="2582" y="74"/>
                  </a:lnTo>
                  <a:lnTo>
                    <a:pt x="2453" y="37"/>
                  </a:lnTo>
                  <a:lnTo>
                    <a:pt x="2324" y="19"/>
                  </a:lnTo>
                  <a:lnTo>
                    <a:pt x="2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9" name="Google Shape;7069;p31"/>
            <p:cNvSpPr/>
            <p:nvPr/>
          </p:nvSpPr>
          <p:spPr>
            <a:xfrm>
              <a:off x="5720400" y="976550"/>
              <a:ext cx="153525" cy="90375"/>
            </a:xfrm>
            <a:custGeom>
              <a:avLst/>
              <a:gdLst/>
              <a:ahLst/>
              <a:cxnLst/>
              <a:rect l="l" t="t" r="r" b="b"/>
              <a:pathLst>
                <a:path w="6141" h="3615" extrusionOk="0">
                  <a:moveTo>
                    <a:pt x="1384" y="1"/>
                  </a:moveTo>
                  <a:lnTo>
                    <a:pt x="1236" y="19"/>
                  </a:lnTo>
                  <a:lnTo>
                    <a:pt x="997" y="93"/>
                  </a:lnTo>
                  <a:lnTo>
                    <a:pt x="757" y="204"/>
                  </a:lnTo>
                  <a:lnTo>
                    <a:pt x="554" y="333"/>
                  </a:lnTo>
                  <a:lnTo>
                    <a:pt x="443" y="425"/>
                  </a:lnTo>
                  <a:lnTo>
                    <a:pt x="370" y="517"/>
                  </a:lnTo>
                  <a:lnTo>
                    <a:pt x="277" y="628"/>
                  </a:lnTo>
                  <a:lnTo>
                    <a:pt x="204" y="739"/>
                  </a:lnTo>
                  <a:lnTo>
                    <a:pt x="148" y="849"/>
                  </a:lnTo>
                  <a:lnTo>
                    <a:pt x="93" y="978"/>
                  </a:lnTo>
                  <a:lnTo>
                    <a:pt x="56" y="1107"/>
                  </a:lnTo>
                  <a:lnTo>
                    <a:pt x="19" y="1236"/>
                  </a:lnTo>
                  <a:lnTo>
                    <a:pt x="1" y="1494"/>
                  </a:lnTo>
                  <a:lnTo>
                    <a:pt x="19" y="1753"/>
                  </a:lnTo>
                  <a:lnTo>
                    <a:pt x="75" y="1992"/>
                  </a:lnTo>
                  <a:lnTo>
                    <a:pt x="112" y="2121"/>
                  </a:lnTo>
                  <a:lnTo>
                    <a:pt x="167" y="2232"/>
                  </a:lnTo>
                  <a:lnTo>
                    <a:pt x="222" y="2343"/>
                  </a:lnTo>
                  <a:lnTo>
                    <a:pt x="296" y="2435"/>
                  </a:lnTo>
                  <a:lnTo>
                    <a:pt x="388" y="2527"/>
                  </a:lnTo>
                  <a:lnTo>
                    <a:pt x="480" y="2619"/>
                  </a:lnTo>
                  <a:lnTo>
                    <a:pt x="591" y="2693"/>
                  </a:lnTo>
                  <a:lnTo>
                    <a:pt x="702" y="2748"/>
                  </a:lnTo>
                  <a:lnTo>
                    <a:pt x="849" y="2822"/>
                  </a:lnTo>
                  <a:lnTo>
                    <a:pt x="1015" y="2877"/>
                  </a:lnTo>
                  <a:lnTo>
                    <a:pt x="1162" y="2914"/>
                  </a:lnTo>
                  <a:lnTo>
                    <a:pt x="1347" y="2951"/>
                  </a:lnTo>
                  <a:lnTo>
                    <a:pt x="1513" y="2970"/>
                  </a:lnTo>
                  <a:lnTo>
                    <a:pt x="1679" y="2970"/>
                  </a:lnTo>
                  <a:lnTo>
                    <a:pt x="1845" y="2951"/>
                  </a:lnTo>
                  <a:lnTo>
                    <a:pt x="1992" y="2914"/>
                  </a:lnTo>
                  <a:lnTo>
                    <a:pt x="2140" y="2877"/>
                  </a:lnTo>
                  <a:lnTo>
                    <a:pt x="2269" y="2804"/>
                  </a:lnTo>
                  <a:lnTo>
                    <a:pt x="2398" y="2711"/>
                  </a:lnTo>
                  <a:lnTo>
                    <a:pt x="2527" y="2619"/>
                  </a:lnTo>
                  <a:lnTo>
                    <a:pt x="2785" y="2398"/>
                  </a:lnTo>
                  <a:lnTo>
                    <a:pt x="3025" y="2177"/>
                  </a:lnTo>
                  <a:lnTo>
                    <a:pt x="3154" y="2545"/>
                  </a:lnTo>
                  <a:lnTo>
                    <a:pt x="3320" y="2859"/>
                  </a:lnTo>
                  <a:lnTo>
                    <a:pt x="3393" y="2988"/>
                  </a:lnTo>
                  <a:lnTo>
                    <a:pt x="3486" y="3117"/>
                  </a:lnTo>
                  <a:lnTo>
                    <a:pt x="3596" y="3209"/>
                  </a:lnTo>
                  <a:lnTo>
                    <a:pt x="3689" y="3320"/>
                  </a:lnTo>
                  <a:lnTo>
                    <a:pt x="3799" y="3394"/>
                  </a:lnTo>
                  <a:lnTo>
                    <a:pt x="3910" y="3467"/>
                  </a:lnTo>
                  <a:lnTo>
                    <a:pt x="4039" y="3523"/>
                  </a:lnTo>
                  <a:lnTo>
                    <a:pt x="4168" y="3560"/>
                  </a:lnTo>
                  <a:lnTo>
                    <a:pt x="4297" y="3596"/>
                  </a:lnTo>
                  <a:lnTo>
                    <a:pt x="4444" y="3615"/>
                  </a:lnTo>
                  <a:lnTo>
                    <a:pt x="4739" y="3615"/>
                  </a:lnTo>
                  <a:lnTo>
                    <a:pt x="4887" y="3596"/>
                  </a:lnTo>
                  <a:lnTo>
                    <a:pt x="5016" y="3560"/>
                  </a:lnTo>
                  <a:lnTo>
                    <a:pt x="5145" y="3523"/>
                  </a:lnTo>
                  <a:lnTo>
                    <a:pt x="5274" y="3467"/>
                  </a:lnTo>
                  <a:lnTo>
                    <a:pt x="5385" y="3394"/>
                  </a:lnTo>
                  <a:lnTo>
                    <a:pt x="5495" y="3338"/>
                  </a:lnTo>
                  <a:lnTo>
                    <a:pt x="5606" y="3246"/>
                  </a:lnTo>
                  <a:lnTo>
                    <a:pt x="5698" y="3154"/>
                  </a:lnTo>
                  <a:lnTo>
                    <a:pt x="5790" y="3062"/>
                  </a:lnTo>
                  <a:lnTo>
                    <a:pt x="5864" y="2951"/>
                  </a:lnTo>
                  <a:lnTo>
                    <a:pt x="5938" y="2840"/>
                  </a:lnTo>
                  <a:lnTo>
                    <a:pt x="6012" y="2730"/>
                  </a:lnTo>
                  <a:lnTo>
                    <a:pt x="6049" y="2601"/>
                  </a:lnTo>
                  <a:lnTo>
                    <a:pt x="6085" y="2472"/>
                  </a:lnTo>
                  <a:lnTo>
                    <a:pt x="6122" y="2324"/>
                  </a:lnTo>
                  <a:lnTo>
                    <a:pt x="6141" y="2195"/>
                  </a:lnTo>
                  <a:lnTo>
                    <a:pt x="6141" y="2066"/>
                  </a:lnTo>
                  <a:lnTo>
                    <a:pt x="6141" y="1937"/>
                  </a:lnTo>
                  <a:lnTo>
                    <a:pt x="6085" y="1679"/>
                  </a:lnTo>
                  <a:lnTo>
                    <a:pt x="6012" y="1439"/>
                  </a:lnTo>
                  <a:lnTo>
                    <a:pt x="5883" y="1218"/>
                  </a:lnTo>
                  <a:lnTo>
                    <a:pt x="5717" y="1015"/>
                  </a:lnTo>
                  <a:lnTo>
                    <a:pt x="5532" y="849"/>
                  </a:lnTo>
                  <a:lnTo>
                    <a:pt x="5422" y="775"/>
                  </a:lnTo>
                  <a:lnTo>
                    <a:pt x="5311" y="702"/>
                  </a:lnTo>
                  <a:lnTo>
                    <a:pt x="5200" y="646"/>
                  </a:lnTo>
                  <a:lnTo>
                    <a:pt x="5090" y="609"/>
                  </a:lnTo>
                  <a:lnTo>
                    <a:pt x="4924" y="573"/>
                  </a:lnTo>
                  <a:lnTo>
                    <a:pt x="4776" y="536"/>
                  </a:lnTo>
                  <a:lnTo>
                    <a:pt x="4481" y="536"/>
                  </a:lnTo>
                  <a:lnTo>
                    <a:pt x="4352" y="554"/>
                  </a:lnTo>
                  <a:lnTo>
                    <a:pt x="4205" y="591"/>
                  </a:lnTo>
                  <a:lnTo>
                    <a:pt x="4076" y="628"/>
                  </a:lnTo>
                  <a:lnTo>
                    <a:pt x="3947" y="683"/>
                  </a:lnTo>
                  <a:lnTo>
                    <a:pt x="3818" y="775"/>
                  </a:lnTo>
                  <a:lnTo>
                    <a:pt x="3707" y="849"/>
                  </a:lnTo>
                  <a:lnTo>
                    <a:pt x="3578" y="960"/>
                  </a:lnTo>
                  <a:lnTo>
                    <a:pt x="3467" y="1089"/>
                  </a:lnTo>
                  <a:lnTo>
                    <a:pt x="3357" y="1218"/>
                  </a:lnTo>
                  <a:lnTo>
                    <a:pt x="3246" y="1365"/>
                  </a:lnTo>
                  <a:lnTo>
                    <a:pt x="3062" y="1716"/>
                  </a:lnTo>
                  <a:lnTo>
                    <a:pt x="3006" y="1365"/>
                  </a:lnTo>
                  <a:lnTo>
                    <a:pt x="2933" y="1052"/>
                  </a:lnTo>
                  <a:lnTo>
                    <a:pt x="2896" y="904"/>
                  </a:lnTo>
                  <a:lnTo>
                    <a:pt x="2840" y="775"/>
                  </a:lnTo>
                  <a:lnTo>
                    <a:pt x="2767" y="646"/>
                  </a:lnTo>
                  <a:lnTo>
                    <a:pt x="2693" y="536"/>
                  </a:lnTo>
                  <a:lnTo>
                    <a:pt x="2601" y="425"/>
                  </a:lnTo>
                  <a:lnTo>
                    <a:pt x="2508" y="333"/>
                  </a:lnTo>
                  <a:lnTo>
                    <a:pt x="2416" y="259"/>
                  </a:lnTo>
                  <a:lnTo>
                    <a:pt x="2306" y="185"/>
                  </a:lnTo>
                  <a:lnTo>
                    <a:pt x="2195" y="130"/>
                  </a:lnTo>
                  <a:lnTo>
                    <a:pt x="2066" y="75"/>
                  </a:lnTo>
                  <a:lnTo>
                    <a:pt x="1937" y="38"/>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0" name="Google Shape;7070;p31"/>
            <p:cNvSpPr/>
            <p:nvPr/>
          </p:nvSpPr>
          <p:spPr>
            <a:xfrm>
              <a:off x="5274675" y="242250"/>
              <a:ext cx="77000" cy="77025"/>
            </a:xfrm>
            <a:custGeom>
              <a:avLst/>
              <a:gdLst/>
              <a:ahLst/>
              <a:cxnLst/>
              <a:rect l="l" t="t" r="r" b="b"/>
              <a:pathLst>
                <a:path w="3080" h="3081" extrusionOk="0">
                  <a:moveTo>
                    <a:pt x="1420" y="1"/>
                  </a:moveTo>
                  <a:lnTo>
                    <a:pt x="1272" y="19"/>
                  </a:lnTo>
                  <a:lnTo>
                    <a:pt x="1125" y="56"/>
                  </a:lnTo>
                  <a:lnTo>
                    <a:pt x="977" y="112"/>
                  </a:lnTo>
                  <a:lnTo>
                    <a:pt x="848" y="167"/>
                  </a:lnTo>
                  <a:lnTo>
                    <a:pt x="719" y="241"/>
                  </a:lnTo>
                  <a:lnTo>
                    <a:pt x="609" y="333"/>
                  </a:lnTo>
                  <a:lnTo>
                    <a:pt x="498" y="425"/>
                  </a:lnTo>
                  <a:lnTo>
                    <a:pt x="387" y="536"/>
                  </a:lnTo>
                  <a:lnTo>
                    <a:pt x="295" y="646"/>
                  </a:lnTo>
                  <a:lnTo>
                    <a:pt x="221" y="775"/>
                  </a:lnTo>
                  <a:lnTo>
                    <a:pt x="148" y="904"/>
                  </a:lnTo>
                  <a:lnTo>
                    <a:pt x="92" y="1033"/>
                  </a:lnTo>
                  <a:lnTo>
                    <a:pt x="56" y="1181"/>
                  </a:lnTo>
                  <a:lnTo>
                    <a:pt x="19" y="1328"/>
                  </a:lnTo>
                  <a:lnTo>
                    <a:pt x="0" y="1494"/>
                  </a:lnTo>
                  <a:lnTo>
                    <a:pt x="19" y="1642"/>
                  </a:lnTo>
                  <a:lnTo>
                    <a:pt x="37" y="1808"/>
                  </a:lnTo>
                  <a:lnTo>
                    <a:pt x="56" y="1955"/>
                  </a:lnTo>
                  <a:lnTo>
                    <a:pt x="111" y="2103"/>
                  </a:lnTo>
                  <a:lnTo>
                    <a:pt x="166" y="2232"/>
                  </a:lnTo>
                  <a:lnTo>
                    <a:pt x="240" y="2361"/>
                  </a:lnTo>
                  <a:lnTo>
                    <a:pt x="332" y="2490"/>
                  </a:lnTo>
                  <a:lnTo>
                    <a:pt x="424" y="2601"/>
                  </a:lnTo>
                  <a:lnTo>
                    <a:pt x="535" y="2711"/>
                  </a:lnTo>
                  <a:lnTo>
                    <a:pt x="646" y="2804"/>
                  </a:lnTo>
                  <a:lnTo>
                    <a:pt x="775" y="2877"/>
                  </a:lnTo>
                  <a:lnTo>
                    <a:pt x="922" y="2951"/>
                  </a:lnTo>
                  <a:lnTo>
                    <a:pt x="1051" y="3006"/>
                  </a:lnTo>
                  <a:lnTo>
                    <a:pt x="1199" y="3043"/>
                  </a:lnTo>
                  <a:lnTo>
                    <a:pt x="1365" y="3062"/>
                  </a:lnTo>
                  <a:lnTo>
                    <a:pt x="1512" y="3080"/>
                  </a:lnTo>
                  <a:lnTo>
                    <a:pt x="1678" y="3080"/>
                  </a:lnTo>
                  <a:lnTo>
                    <a:pt x="1826" y="3062"/>
                  </a:lnTo>
                  <a:lnTo>
                    <a:pt x="1973" y="3025"/>
                  </a:lnTo>
                  <a:lnTo>
                    <a:pt x="2121" y="2969"/>
                  </a:lnTo>
                  <a:lnTo>
                    <a:pt x="2250" y="2914"/>
                  </a:lnTo>
                  <a:lnTo>
                    <a:pt x="2379" y="2840"/>
                  </a:lnTo>
                  <a:lnTo>
                    <a:pt x="2489" y="2767"/>
                  </a:lnTo>
                  <a:lnTo>
                    <a:pt x="2600" y="2656"/>
                  </a:lnTo>
                  <a:lnTo>
                    <a:pt x="2711" y="2564"/>
                  </a:lnTo>
                  <a:lnTo>
                    <a:pt x="2803" y="2435"/>
                  </a:lnTo>
                  <a:lnTo>
                    <a:pt x="2877" y="2324"/>
                  </a:lnTo>
                  <a:lnTo>
                    <a:pt x="2950" y="2195"/>
                  </a:lnTo>
                  <a:lnTo>
                    <a:pt x="3006" y="2048"/>
                  </a:lnTo>
                  <a:lnTo>
                    <a:pt x="3042" y="1900"/>
                  </a:lnTo>
                  <a:lnTo>
                    <a:pt x="3079" y="1753"/>
                  </a:lnTo>
                  <a:lnTo>
                    <a:pt x="3079" y="1605"/>
                  </a:lnTo>
                  <a:lnTo>
                    <a:pt x="3079" y="1439"/>
                  </a:lnTo>
                  <a:lnTo>
                    <a:pt x="3061" y="1292"/>
                  </a:lnTo>
                  <a:lnTo>
                    <a:pt x="3024" y="1126"/>
                  </a:lnTo>
                  <a:lnTo>
                    <a:pt x="2987" y="997"/>
                  </a:lnTo>
                  <a:lnTo>
                    <a:pt x="2932" y="849"/>
                  </a:lnTo>
                  <a:lnTo>
                    <a:pt x="2840" y="720"/>
                  </a:lnTo>
                  <a:lnTo>
                    <a:pt x="2766" y="591"/>
                  </a:lnTo>
                  <a:lnTo>
                    <a:pt x="2674" y="480"/>
                  </a:lnTo>
                  <a:lnTo>
                    <a:pt x="2563" y="388"/>
                  </a:lnTo>
                  <a:lnTo>
                    <a:pt x="2434" y="296"/>
                  </a:lnTo>
                  <a:lnTo>
                    <a:pt x="2305" y="204"/>
                  </a:lnTo>
                  <a:lnTo>
                    <a:pt x="2176" y="130"/>
                  </a:lnTo>
                  <a:lnTo>
                    <a:pt x="2028" y="75"/>
                  </a:lnTo>
                  <a:lnTo>
                    <a:pt x="1881" y="38"/>
                  </a:lnTo>
                  <a:lnTo>
                    <a:pt x="1733" y="19"/>
                  </a:lnTo>
                  <a:lnTo>
                    <a:pt x="15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1" name="Google Shape;7071;p31"/>
            <p:cNvSpPr/>
            <p:nvPr/>
          </p:nvSpPr>
          <p:spPr>
            <a:xfrm>
              <a:off x="6182750" y="1141575"/>
              <a:ext cx="76075" cy="76100"/>
            </a:xfrm>
            <a:custGeom>
              <a:avLst/>
              <a:gdLst/>
              <a:ahLst/>
              <a:cxnLst/>
              <a:rect l="l" t="t" r="r" b="b"/>
              <a:pathLst>
                <a:path w="3043" h="3044" extrusionOk="0">
                  <a:moveTo>
                    <a:pt x="1420" y="1"/>
                  </a:moveTo>
                  <a:lnTo>
                    <a:pt x="1254" y="19"/>
                  </a:lnTo>
                  <a:lnTo>
                    <a:pt x="1107" y="56"/>
                  </a:lnTo>
                  <a:lnTo>
                    <a:pt x="959" y="111"/>
                  </a:lnTo>
                  <a:lnTo>
                    <a:pt x="830" y="167"/>
                  </a:lnTo>
                  <a:lnTo>
                    <a:pt x="701" y="241"/>
                  </a:lnTo>
                  <a:lnTo>
                    <a:pt x="572" y="333"/>
                  </a:lnTo>
                  <a:lnTo>
                    <a:pt x="461" y="425"/>
                  </a:lnTo>
                  <a:lnTo>
                    <a:pt x="351" y="536"/>
                  </a:lnTo>
                  <a:lnTo>
                    <a:pt x="277" y="646"/>
                  </a:lnTo>
                  <a:lnTo>
                    <a:pt x="185" y="775"/>
                  </a:lnTo>
                  <a:lnTo>
                    <a:pt x="129" y="904"/>
                  </a:lnTo>
                  <a:lnTo>
                    <a:pt x="74" y="1052"/>
                  </a:lnTo>
                  <a:lnTo>
                    <a:pt x="37" y="1199"/>
                  </a:lnTo>
                  <a:lnTo>
                    <a:pt x="0" y="1365"/>
                  </a:lnTo>
                  <a:lnTo>
                    <a:pt x="0" y="1513"/>
                  </a:lnTo>
                  <a:lnTo>
                    <a:pt x="0" y="1679"/>
                  </a:lnTo>
                  <a:lnTo>
                    <a:pt x="37" y="1826"/>
                  </a:lnTo>
                  <a:lnTo>
                    <a:pt x="56" y="1974"/>
                  </a:lnTo>
                  <a:lnTo>
                    <a:pt x="111" y="2121"/>
                  </a:lnTo>
                  <a:lnTo>
                    <a:pt x="185" y="2250"/>
                  </a:lnTo>
                  <a:lnTo>
                    <a:pt x="258" y="2379"/>
                  </a:lnTo>
                  <a:lnTo>
                    <a:pt x="332" y="2490"/>
                  </a:lnTo>
                  <a:lnTo>
                    <a:pt x="424" y="2601"/>
                  </a:lnTo>
                  <a:lnTo>
                    <a:pt x="535" y="2693"/>
                  </a:lnTo>
                  <a:lnTo>
                    <a:pt x="646" y="2785"/>
                  </a:lnTo>
                  <a:lnTo>
                    <a:pt x="775" y="2859"/>
                  </a:lnTo>
                  <a:lnTo>
                    <a:pt x="904" y="2933"/>
                  </a:lnTo>
                  <a:lnTo>
                    <a:pt x="1051" y="2988"/>
                  </a:lnTo>
                  <a:lnTo>
                    <a:pt x="1199" y="3025"/>
                  </a:lnTo>
                  <a:lnTo>
                    <a:pt x="1346" y="3043"/>
                  </a:lnTo>
                  <a:lnTo>
                    <a:pt x="1660" y="3043"/>
                  </a:lnTo>
                  <a:lnTo>
                    <a:pt x="1807" y="3025"/>
                  </a:lnTo>
                  <a:lnTo>
                    <a:pt x="1955" y="2988"/>
                  </a:lnTo>
                  <a:lnTo>
                    <a:pt x="2102" y="2951"/>
                  </a:lnTo>
                  <a:lnTo>
                    <a:pt x="2231" y="2877"/>
                  </a:lnTo>
                  <a:lnTo>
                    <a:pt x="2360" y="2803"/>
                  </a:lnTo>
                  <a:lnTo>
                    <a:pt x="2471" y="2730"/>
                  </a:lnTo>
                  <a:lnTo>
                    <a:pt x="2582" y="2638"/>
                  </a:lnTo>
                  <a:lnTo>
                    <a:pt x="2692" y="2527"/>
                  </a:lnTo>
                  <a:lnTo>
                    <a:pt x="2784" y="2416"/>
                  </a:lnTo>
                  <a:lnTo>
                    <a:pt x="2858" y="2287"/>
                  </a:lnTo>
                  <a:lnTo>
                    <a:pt x="2914" y="2158"/>
                  </a:lnTo>
                  <a:lnTo>
                    <a:pt x="2969" y="2011"/>
                  </a:lnTo>
                  <a:lnTo>
                    <a:pt x="3006" y="1863"/>
                  </a:lnTo>
                  <a:lnTo>
                    <a:pt x="3043" y="1716"/>
                  </a:lnTo>
                  <a:lnTo>
                    <a:pt x="3043" y="1568"/>
                  </a:lnTo>
                  <a:lnTo>
                    <a:pt x="3043" y="1402"/>
                  </a:lnTo>
                  <a:lnTo>
                    <a:pt x="3024" y="1255"/>
                  </a:lnTo>
                  <a:lnTo>
                    <a:pt x="2987" y="1107"/>
                  </a:lnTo>
                  <a:lnTo>
                    <a:pt x="2950" y="960"/>
                  </a:lnTo>
                  <a:lnTo>
                    <a:pt x="2877" y="831"/>
                  </a:lnTo>
                  <a:lnTo>
                    <a:pt x="2803" y="702"/>
                  </a:lnTo>
                  <a:lnTo>
                    <a:pt x="2729" y="591"/>
                  </a:lnTo>
                  <a:lnTo>
                    <a:pt x="2637" y="480"/>
                  </a:lnTo>
                  <a:lnTo>
                    <a:pt x="2526" y="370"/>
                  </a:lnTo>
                  <a:lnTo>
                    <a:pt x="2416" y="277"/>
                  </a:lnTo>
                  <a:lnTo>
                    <a:pt x="2287" y="204"/>
                  </a:lnTo>
                  <a:lnTo>
                    <a:pt x="2158" y="130"/>
                  </a:lnTo>
                  <a:lnTo>
                    <a:pt x="2029" y="75"/>
                  </a:lnTo>
                  <a:lnTo>
                    <a:pt x="1881" y="38"/>
                  </a:lnTo>
                  <a:lnTo>
                    <a:pt x="1734"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2" name="Google Shape;7072;p31"/>
            <p:cNvSpPr/>
            <p:nvPr/>
          </p:nvSpPr>
          <p:spPr>
            <a:xfrm>
              <a:off x="6103000" y="1127300"/>
              <a:ext cx="76075" cy="76550"/>
            </a:xfrm>
            <a:custGeom>
              <a:avLst/>
              <a:gdLst/>
              <a:ahLst/>
              <a:cxnLst/>
              <a:rect l="l" t="t" r="r" b="b"/>
              <a:pathLst>
                <a:path w="3043" h="3062" extrusionOk="0">
                  <a:moveTo>
                    <a:pt x="1531" y="0"/>
                  </a:moveTo>
                  <a:lnTo>
                    <a:pt x="1383" y="19"/>
                  </a:lnTo>
                  <a:lnTo>
                    <a:pt x="1217" y="37"/>
                  </a:lnTo>
                  <a:lnTo>
                    <a:pt x="1070" y="74"/>
                  </a:lnTo>
                  <a:lnTo>
                    <a:pt x="941" y="111"/>
                  </a:lnTo>
                  <a:lnTo>
                    <a:pt x="793" y="185"/>
                  </a:lnTo>
                  <a:lnTo>
                    <a:pt x="683" y="258"/>
                  </a:lnTo>
                  <a:lnTo>
                    <a:pt x="554" y="332"/>
                  </a:lnTo>
                  <a:lnTo>
                    <a:pt x="443" y="424"/>
                  </a:lnTo>
                  <a:lnTo>
                    <a:pt x="351" y="535"/>
                  </a:lnTo>
                  <a:lnTo>
                    <a:pt x="259" y="646"/>
                  </a:lnTo>
                  <a:lnTo>
                    <a:pt x="185" y="775"/>
                  </a:lnTo>
                  <a:lnTo>
                    <a:pt x="111" y="904"/>
                  </a:lnTo>
                  <a:lnTo>
                    <a:pt x="74" y="1051"/>
                  </a:lnTo>
                  <a:lnTo>
                    <a:pt x="37" y="1199"/>
                  </a:lnTo>
                  <a:lnTo>
                    <a:pt x="1" y="1346"/>
                  </a:lnTo>
                  <a:lnTo>
                    <a:pt x="1" y="1494"/>
                  </a:lnTo>
                  <a:lnTo>
                    <a:pt x="1" y="1660"/>
                  </a:lnTo>
                  <a:lnTo>
                    <a:pt x="19" y="1807"/>
                  </a:lnTo>
                  <a:lnTo>
                    <a:pt x="56" y="1973"/>
                  </a:lnTo>
                  <a:lnTo>
                    <a:pt x="111" y="2102"/>
                  </a:lnTo>
                  <a:lnTo>
                    <a:pt x="166" y="2250"/>
                  </a:lnTo>
                  <a:lnTo>
                    <a:pt x="240" y="2379"/>
                  </a:lnTo>
                  <a:lnTo>
                    <a:pt x="332" y="2489"/>
                  </a:lnTo>
                  <a:lnTo>
                    <a:pt x="425" y="2600"/>
                  </a:lnTo>
                  <a:lnTo>
                    <a:pt x="535" y="2711"/>
                  </a:lnTo>
                  <a:lnTo>
                    <a:pt x="664" y="2803"/>
                  </a:lnTo>
                  <a:lnTo>
                    <a:pt x="793" y="2877"/>
                  </a:lnTo>
                  <a:lnTo>
                    <a:pt x="922" y="2932"/>
                  </a:lnTo>
                  <a:lnTo>
                    <a:pt x="1070" y="2987"/>
                  </a:lnTo>
                  <a:lnTo>
                    <a:pt x="1217" y="3024"/>
                  </a:lnTo>
                  <a:lnTo>
                    <a:pt x="1365" y="3043"/>
                  </a:lnTo>
                  <a:lnTo>
                    <a:pt x="1531" y="3061"/>
                  </a:lnTo>
                  <a:lnTo>
                    <a:pt x="1678" y="3043"/>
                  </a:lnTo>
                  <a:lnTo>
                    <a:pt x="1844" y="3024"/>
                  </a:lnTo>
                  <a:lnTo>
                    <a:pt x="1992" y="2987"/>
                  </a:lnTo>
                  <a:lnTo>
                    <a:pt x="2121" y="2932"/>
                  </a:lnTo>
                  <a:lnTo>
                    <a:pt x="2250" y="2858"/>
                  </a:lnTo>
                  <a:lnTo>
                    <a:pt x="2379" y="2784"/>
                  </a:lnTo>
                  <a:lnTo>
                    <a:pt x="2490" y="2711"/>
                  </a:lnTo>
                  <a:lnTo>
                    <a:pt x="2600" y="2600"/>
                  </a:lnTo>
                  <a:lnTo>
                    <a:pt x="2693" y="2508"/>
                  </a:lnTo>
                  <a:lnTo>
                    <a:pt x="2785" y="2379"/>
                  </a:lnTo>
                  <a:lnTo>
                    <a:pt x="2858" y="2250"/>
                  </a:lnTo>
                  <a:lnTo>
                    <a:pt x="2932" y="2121"/>
                  </a:lnTo>
                  <a:lnTo>
                    <a:pt x="2969" y="1992"/>
                  </a:lnTo>
                  <a:lnTo>
                    <a:pt x="3006" y="1844"/>
                  </a:lnTo>
                  <a:lnTo>
                    <a:pt x="3043" y="1678"/>
                  </a:lnTo>
                  <a:lnTo>
                    <a:pt x="3043" y="1531"/>
                  </a:lnTo>
                  <a:lnTo>
                    <a:pt x="3043" y="1365"/>
                  </a:lnTo>
                  <a:lnTo>
                    <a:pt x="3006" y="1217"/>
                  </a:lnTo>
                  <a:lnTo>
                    <a:pt x="2969" y="1070"/>
                  </a:lnTo>
                  <a:lnTo>
                    <a:pt x="2932" y="941"/>
                  </a:lnTo>
                  <a:lnTo>
                    <a:pt x="2858" y="793"/>
                  </a:lnTo>
                  <a:lnTo>
                    <a:pt x="2785" y="682"/>
                  </a:lnTo>
                  <a:lnTo>
                    <a:pt x="2711" y="553"/>
                  </a:lnTo>
                  <a:lnTo>
                    <a:pt x="2600" y="443"/>
                  </a:lnTo>
                  <a:lnTo>
                    <a:pt x="2508" y="351"/>
                  </a:lnTo>
                  <a:lnTo>
                    <a:pt x="2379" y="258"/>
                  </a:lnTo>
                  <a:lnTo>
                    <a:pt x="2250" y="185"/>
                  </a:lnTo>
                  <a:lnTo>
                    <a:pt x="2121" y="129"/>
                  </a:lnTo>
                  <a:lnTo>
                    <a:pt x="1992" y="74"/>
                  </a:lnTo>
                  <a:lnTo>
                    <a:pt x="1844" y="37"/>
                  </a:lnTo>
                  <a:lnTo>
                    <a:pt x="1697"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3" name="Google Shape;7073;p31"/>
            <p:cNvSpPr/>
            <p:nvPr/>
          </p:nvSpPr>
          <p:spPr>
            <a:xfrm>
              <a:off x="5443375" y="682000"/>
              <a:ext cx="76550" cy="76550"/>
            </a:xfrm>
            <a:custGeom>
              <a:avLst/>
              <a:gdLst/>
              <a:ahLst/>
              <a:cxnLst/>
              <a:rect l="l" t="t" r="r" b="b"/>
              <a:pathLst>
                <a:path w="3062" h="3062" extrusionOk="0">
                  <a:moveTo>
                    <a:pt x="1549" y="1"/>
                  </a:moveTo>
                  <a:lnTo>
                    <a:pt x="1383" y="19"/>
                  </a:lnTo>
                  <a:lnTo>
                    <a:pt x="1236" y="38"/>
                  </a:lnTo>
                  <a:lnTo>
                    <a:pt x="1070" y="75"/>
                  </a:lnTo>
                  <a:lnTo>
                    <a:pt x="941" y="130"/>
                  </a:lnTo>
                  <a:lnTo>
                    <a:pt x="793" y="185"/>
                  </a:lnTo>
                  <a:lnTo>
                    <a:pt x="664" y="259"/>
                  </a:lnTo>
                  <a:lnTo>
                    <a:pt x="554" y="351"/>
                  </a:lnTo>
                  <a:lnTo>
                    <a:pt x="443" y="462"/>
                  </a:lnTo>
                  <a:lnTo>
                    <a:pt x="351" y="573"/>
                  </a:lnTo>
                  <a:lnTo>
                    <a:pt x="259" y="683"/>
                  </a:lnTo>
                  <a:lnTo>
                    <a:pt x="185" y="812"/>
                  </a:lnTo>
                  <a:lnTo>
                    <a:pt x="111" y="941"/>
                  </a:lnTo>
                  <a:lnTo>
                    <a:pt x="74" y="1089"/>
                  </a:lnTo>
                  <a:lnTo>
                    <a:pt x="37" y="1236"/>
                  </a:lnTo>
                  <a:lnTo>
                    <a:pt x="19" y="1402"/>
                  </a:lnTo>
                  <a:lnTo>
                    <a:pt x="1" y="1568"/>
                  </a:lnTo>
                  <a:lnTo>
                    <a:pt x="19" y="1716"/>
                  </a:lnTo>
                  <a:lnTo>
                    <a:pt x="37" y="1863"/>
                  </a:lnTo>
                  <a:lnTo>
                    <a:pt x="93" y="2011"/>
                  </a:lnTo>
                  <a:lnTo>
                    <a:pt x="130" y="2158"/>
                  </a:lnTo>
                  <a:lnTo>
                    <a:pt x="203" y="2287"/>
                  </a:lnTo>
                  <a:lnTo>
                    <a:pt x="277" y="2416"/>
                  </a:lnTo>
                  <a:lnTo>
                    <a:pt x="369" y="2527"/>
                  </a:lnTo>
                  <a:lnTo>
                    <a:pt x="462" y="2638"/>
                  </a:lnTo>
                  <a:lnTo>
                    <a:pt x="572" y="2730"/>
                  </a:lnTo>
                  <a:lnTo>
                    <a:pt x="701" y="2804"/>
                  </a:lnTo>
                  <a:lnTo>
                    <a:pt x="812" y="2877"/>
                  </a:lnTo>
                  <a:lnTo>
                    <a:pt x="959" y="2951"/>
                  </a:lnTo>
                  <a:lnTo>
                    <a:pt x="1088" y="2988"/>
                  </a:lnTo>
                  <a:lnTo>
                    <a:pt x="1236" y="3025"/>
                  </a:lnTo>
                  <a:lnTo>
                    <a:pt x="1383" y="3043"/>
                  </a:lnTo>
                  <a:lnTo>
                    <a:pt x="1549" y="3062"/>
                  </a:lnTo>
                  <a:lnTo>
                    <a:pt x="1715" y="3043"/>
                  </a:lnTo>
                  <a:lnTo>
                    <a:pt x="1863" y="3025"/>
                  </a:lnTo>
                  <a:lnTo>
                    <a:pt x="2010" y="2988"/>
                  </a:lnTo>
                  <a:lnTo>
                    <a:pt x="2139" y="2933"/>
                  </a:lnTo>
                  <a:lnTo>
                    <a:pt x="2268" y="2877"/>
                  </a:lnTo>
                  <a:lnTo>
                    <a:pt x="2398" y="2785"/>
                  </a:lnTo>
                  <a:lnTo>
                    <a:pt x="2508" y="2711"/>
                  </a:lnTo>
                  <a:lnTo>
                    <a:pt x="2619" y="2601"/>
                  </a:lnTo>
                  <a:lnTo>
                    <a:pt x="2711" y="2509"/>
                  </a:lnTo>
                  <a:lnTo>
                    <a:pt x="2803" y="2380"/>
                  </a:lnTo>
                  <a:lnTo>
                    <a:pt x="2877" y="2250"/>
                  </a:lnTo>
                  <a:lnTo>
                    <a:pt x="2951" y="2121"/>
                  </a:lnTo>
                  <a:lnTo>
                    <a:pt x="2988" y="1992"/>
                  </a:lnTo>
                  <a:lnTo>
                    <a:pt x="3024" y="1845"/>
                  </a:lnTo>
                  <a:lnTo>
                    <a:pt x="3043" y="1679"/>
                  </a:lnTo>
                  <a:lnTo>
                    <a:pt x="3061" y="1531"/>
                  </a:lnTo>
                  <a:lnTo>
                    <a:pt x="3043" y="1365"/>
                  </a:lnTo>
                  <a:lnTo>
                    <a:pt x="3024" y="1218"/>
                  </a:lnTo>
                  <a:lnTo>
                    <a:pt x="2988" y="1070"/>
                  </a:lnTo>
                  <a:lnTo>
                    <a:pt x="2932" y="941"/>
                  </a:lnTo>
                  <a:lnTo>
                    <a:pt x="2877" y="794"/>
                  </a:lnTo>
                  <a:lnTo>
                    <a:pt x="2803" y="683"/>
                  </a:lnTo>
                  <a:lnTo>
                    <a:pt x="2711" y="554"/>
                  </a:lnTo>
                  <a:lnTo>
                    <a:pt x="2619" y="462"/>
                  </a:lnTo>
                  <a:lnTo>
                    <a:pt x="2508" y="351"/>
                  </a:lnTo>
                  <a:lnTo>
                    <a:pt x="2398" y="278"/>
                  </a:lnTo>
                  <a:lnTo>
                    <a:pt x="2268" y="185"/>
                  </a:lnTo>
                  <a:lnTo>
                    <a:pt x="2139" y="130"/>
                  </a:lnTo>
                  <a:lnTo>
                    <a:pt x="1992" y="75"/>
                  </a:lnTo>
                  <a:lnTo>
                    <a:pt x="1863" y="38"/>
                  </a:lnTo>
                  <a:lnTo>
                    <a:pt x="1697" y="19"/>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4" name="Google Shape;7074;p31"/>
            <p:cNvSpPr/>
            <p:nvPr/>
          </p:nvSpPr>
          <p:spPr>
            <a:xfrm>
              <a:off x="5509300" y="776500"/>
              <a:ext cx="76075" cy="76100"/>
            </a:xfrm>
            <a:custGeom>
              <a:avLst/>
              <a:gdLst/>
              <a:ahLst/>
              <a:cxnLst/>
              <a:rect l="l" t="t" r="r" b="b"/>
              <a:pathLst>
                <a:path w="3043" h="3044" extrusionOk="0">
                  <a:moveTo>
                    <a:pt x="1365" y="1"/>
                  </a:moveTo>
                  <a:lnTo>
                    <a:pt x="1217" y="38"/>
                  </a:lnTo>
                  <a:lnTo>
                    <a:pt x="1070" y="75"/>
                  </a:lnTo>
                  <a:lnTo>
                    <a:pt x="922" y="111"/>
                  </a:lnTo>
                  <a:lnTo>
                    <a:pt x="793" y="185"/>
                  </a:lnTo>
                  <a:lnTo>
                    <a:pt x="664" y="259"/>
                  </a:lnTo>
                  <a:lnTo>
                    <a:pt x="553" y="333"/>
                  </a:lnTo>
                  <a:lnTo>
                    <a:pt x="443" y="443"/>
                  </a:lnTo>
                  <a:lnTo>
                    <a:pt x="351" y="536"/>
                  </a:lnTo>
                  <a:lnTo>
                    <a:pt x="258" y="665"/>
                  </a:lnTo>
                  <a:lnTo>
                    <a:pt x="185" y="775"/>
                  </a:lnTo>
                  <a:lnTo>
                    <a:pt x="129" y="904"/>
                  </a:lnTo>
                  <a:lnTo>
                    <a:pt x="74" y="1052"/>
                  </a:lnTo>
                  <a:lnTo>
                    <a:pt x="37" y="1199"/>
                  </a:lnTo>
                  <a:lnTo>
                    <a:pt x="19" y="1347"/>
                  </a:lnTo>
                  <a:lnTo>
                    <a:pt x="0" y="1513"/>
                  </a:lnTo>
                  <a:lnTo>
                    <a:pt x="19" y="1660"/>
                  </a:lnTo>
                  <a:lnTo>
                    <a:pt x="37" y="1826"/>
                  </a:lnTo>
                  <a:lnTo>
                    <a:pt x="74" y="1974"/>
                  </a:lnTo>
                  <a:lnTo>
                    <a:pt x="111" y="2121"/>
                  </a:lnTo>
                  <a:lnTo>
                    <a:pt x="185" y="2250"/>
                  </a:lnTo>
                  <a:lnTo>
                    <a:pt x="258" y="2379"/>
                  </a:lnTo>
                  <a:lnTo>
                    <a:pt x="351" y="2490"/>
                  </a:lnTo>
                  <a:lnTo>
                    <a:pt x="443" y="2601"/>
                  </a:lnTo>
                  <a:lnTo>
                    <a:pt x="553" y="2711"/>
                  </a:lnTo>
                  <a:lnTo>
                    <a:pt x="682" y="2785"/>
                  </a:lnTo>
                  <a:lnTo>
                    <a:pt x="811" y="2859"/>
                  </a:lnTo>
                  <a:lnTo>
                    <a:pt x="941" y="2932"/>
                  </a:lnTo>
                  <a:lnTo>
                    <a:pt x="1088" y="2969"/>
                  </a:lnTo>
                  <a:lnTo>
                    <a:pt x="1236" y="3006"/>
                  </a:lnTo>
                  <a:lnTo>
                    <a:pt x="1383" y="3025"/>
                  </a:lnTo>
                  <a:lnTo>
                    <a:pt x="1549" y="3043"/>
                  </a:lnTo>
                  <a:lnTo>
                    <a:pt x="1715" y="3025"/>
                  </a:lnTo>
                  <a:lnTo>
                    <a:pt x="1862" y="3006"/>
                  </a:lnTo>
                  <a:lnTo>
                    <a:pt x="2010" y="2969"/>
                  </a:lnTo>
                  <a:lnTo>
                    <a:pt x="2139" y="2914"/>
                  </a:lnTo>
                  <a:lnTo>
                    <a:pt x="2268" y="2840"/>
                  </a:lnTo>
                  <a:lnTo>
                    <a:pt x="2397" y="2767"/>
                  </a:lnTo>
                  <a:lnTo>
                    <a:pt x="2508" y="2674"/>
                  </a:lnTo>
                  <a:lnTo>
                    <a:pt x="2618" y="2582"/>
                  </a:lnTo>
                  <a:lnTo>
                    <a:pt x="2711" y="2472"/>
                  </a:lnTo>
                  <a:lnTo>
                    <a:pt x="2803" y="2361"/>
                  </a:lnTo>
                  <a:lnTo>
                    <a:pt x="2877" y="2232"/>
                  </a:lnTo>
                  <a:lnTo>
                    <a:pt x="2932" y="2103"/>
                  </a:lnTo>
                  <a:lnTo>
                    <a:pt x="2987" y="1955"/>
                  </a:lnTo>
                  <a:lnTo>
                    <a:pt x="3006" y="1808"/>
                  </a:lnTo>
                  <a:lnTo>
                    <a:pt x="3043" y="1660"/>
                  </a:lnTo>
                  <a:lnTo>
                    <a:pt x="3043" y="1513"/>
                  </a:lnTo>
                  <a:lnTo>
                    <a:pt x="3024" y="1347"/>
                  </a:lnTo>
                  <a:lnTo>
                    <a:pt x="3006" y="1199"/>
                  </a:lnTo>
                  <a:lnTo>
                    <a:pt x="2969" y="1052"/>
                  </a:lnTo>
                  <a:lnTo>
                    <a:pt x="2913" y="904"/>
                  </a:lnTo>
                  <a:lnTo>
                    <a:pt x="2858" y="775"/>
                  </a:lnTo>
                  <a:lnTo>
                    <a:pt x="2784" y="665"/>
                  </a:lnTo>
                  <a:lnTo>
                    <a:pt x="2692" y="536"/>
                  </a:lnTo>
                  <a:lnTo>
                    <a:pt x="2600" y="443"/>
                  </a:lnTo>
                  <a:lnTo>
                    <a:pt x="2489" y="333"/>
                  </a:lnTo>
                  <a:lnTo>
                    <a:pt x="2379" y="259"/>
                  </a:lnTo>
                  <a:lnTo>
                    <a:pt x="2250" y="185"/>
                  </a:lnTo>
                  <a:lnTo>
                    <a:pt x="2121" y="111"/>
                  </a:lnTo>
                  <a:lnTo>
                    <a:pt x="1973" y="75"/>
                  </a:lnTo>
                  <a:lnTo>
                    <a:pt x="1826" y="38"/>
                  </a:lnTo>
                  <a:lnTo>
                    <a:pt x="1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5" name="Google Shape;7075;p31"/>
            <p:cNvSpPr/>
            <p:nvPr/>
          </p:nvSpPr>
          <p:spPr>
            <a:xfrm>
              <a:off x="5943500" y="1099175"/>
              <a:ext cx="75175" cy="75625"/>
            </a:xfrm>
            <a:custGeom>
              <a:avLst/>
              <a:gdLst/>
              <a:ahLst/>
              <a:cxnLst/>
              <a:rect l="l" t="t" r="r" b="b"/>
              <a:pathLst>
                <a:path w="3007" h="3025" extrusionOk="0">
                  <a:moveTo>
                    <a:pt x="1365" y="1"/>
                  </a:moveTo>
                  <a:lnTo>
                    <a:pt x="1199" y="37"/>
                  </a:lnTo>
                  <a:lnTo>
                    <a:pt x="1052" y="74"/>
                  </a:lnTo>
                  <a:lnTo>
                    <a:pt x="923" y="111"/>
                  </a:lnTo>
                  <a:lnTo>
                    <a:pt x="794" y="166"/>
                  </a:lnTo>
                  <a:lnTo>
                    <a:pt x="665" y="240"/>
                  </a:lnTo>
                  <a:lnTo>
                    <a:pt x="554" y="332"/>
                  </a:lnTo>
                  <a:lnTo>
                    <a:pt x="443" y="425"/>
                  </a:lnTo>
                  <a:lnTo>
                    <a:pt x="333" y="535"/>
                  </a:lnTo>
                  <a:lnTo>
                    <a:pt x="259" y="646"/>
                  </a:lnTo>
                  <a:lnTo>
                    <a:pt x="185" y="775"/>
                  </a:lnTo>
                  <a:lnTo>
                    <a:pt x="112" y="904"/>
                  </a:lnTo>
                  <a:lnTo>
                    <a:pt x="56" y="1052"/>
                  </a:lnTo>
                  <a:lnTo>
                    <a:pt x="19" y="1181"/>
                  </a:lnTo>
                  <a:lnTo>
                    <a:pt x="1" y="1347"/>
                  </a:lnTo>
                  <a:lnTo>
                    <a:pt x="1" y="1494"/>
                  </a:lnTo>
                  <a:lnTo>
                    <a:pt x="1" y="1660"/>
                  </a:lnTo>
                  <a:lnTo>
                    <a:pt x="19" y="1807"/>
                  </a:lnTo>
                  <a:lnTo>
                    <a:pt x="56" y="1955"/>
                  </a:lnTo>
                  <a:lnTo>
                    <a:pt x="112" y="2102"/>
                  </a:lnTo>
                  <a:lnTo>
                    <a:pt x="167" y="2232"/>
                  </a:lnTo>
                  <a:lnTo>
                    <a:pt x="241" y="2361"/>
                  </a:lnTo>
                  <a:lnTo>
                    <a:pt x="333" y="2471"/>
                  </a:lnTo>
                  <a:lnTo>
                    <a:pt x="425" y="2582"/>
                  </a:lnTo>
                  <a:lnTo>
                    <a:pt x="536" y="2674"/>
                  </a:lnTo>
                  <a:lnTo>
                    <a:pt x="646" y="2766"/>
                  </a:lnTo>
                  <a:lnTo>
                    <a:pt x="757" y="2840"/>
                  </a:lnTo>
                  <a:lnTo>
                    <a:pt x="904" y="2895"/>
                  </a:lnTo>
                  <a:lnTo>
                    <a:pt x="1033" y="2951"/>
                  </a:lnTo>
                  <a:lnTo>
                    <a:pt x="1181" y="2988"/>
                  </a:lnTo>
                  <a:lnTo>
                    <a:pt x="1328" y="3006"/>
                  </a:lnTo>
                  <a:lnTo>
                    <a:pt x="1494" y="3024"/>
                  </a:lnTo>
                  <a:lnTo>
                    <a:pt x="1642" y="3006"/>
                  </a:lnTo>
                  <a:lnTo>
                    <a:pt x="1808" y="2988"/>
                  </a:lnTo>
                  <a:lnTo>
                    <a:pt x="1955" y="2951"/>
                  </a:lnTo>
                  <a:lnTo>
                    <a:pt x="2084" y="2914"/>
                  </a:lnTo>
                  <a:lnTo>
                    <a:pt x="2232" y="2840"/>
                  </a:lnTo>
                  <a:lnTo>
                    <a:pt x="2343" y="2766"/>
                  </a:lnTo>
                  <a:lnTo>
                    <a:pt x="2472" y="2693"/>
                  </a:lnTo>
                  <a:lnTo>
                    <a:pt x="2564" y="2600"/>
                  </a:lnTo>
                  <a:lnTo>
                    <a:pt x="2674" y="2490"/>
                  </a:lnTo>
                  <a:lnTo>
                    <a:pt x="2748" y="2379"/>
                  </a:lnTo>
                  <a:lnTo>
                    <a:pt x="2822" y="2250"/>
                  </a:lnTo>
                  <a:lnTo>
                    <a:pt x="2896" y="2121"/>
                  </a:lnTo>
                  <a:lnTo>
                    <a:pt x="2951" y="1973"/>
                  </a:lnTo>
                  <a:lnTo>
                    <a:pt x="2988" y="1826"/>
                  </a:lnTo>
                  <a:lnTo>
                    <a:pt x="3006" y="1678"/>
                  </a:lnTo>
                  <a:lnTo>
                    <a:pt x="3006" y="1531"/>
                  </a:lnTo>
                  <a:lnTo>
                    <a:pt x="3006" y="1365"/>
                  </a:lnTo>
                  <a:lnTo>
                    <a:pt x="2988" y="1217"/>
                  </a:lnTo>
                  <a:lnTo>
                    <a:pt x="2951" y="1070"/>
                  </a:lnTo>
                  <a:lnTo>
                    <a:pt x="2896" y="922"/>
                  </a:lnTo>
                  <a:lnTo>
                    <a:pt x="2840" y="793"/>
                  </a:lnTo>
                  <a:lnTo>
                    <a:pt x="2767" y="664"/>
                  </a:lnTo>
                  <a:lnTo>
                    <a:pt x="2674" y="554"/>
                  </a:lnTo>
                  <a:lnTo>
                    <a:pt x="2582" y="443"/>
                  </a:lnTo>
                  <a:lnTo>
                    <a:pt x="2490" y="351"/>
                  </a:lnTo>
                  <a:lnTo>
                    <a:pt x="2361" y="259"/>
                  </a:lnTo>
                  <a:lnTo>
                    <a:pt x="2250" y="185"/>
                  </a:lnTo>
                  <a:lnTo>
                    <a:pt x="2121" y="130"/>
                  </a:lnTo>
                  <a:lnTo>
                    <a:pt x="1974" y="74"/>
                  </a:lnTo>
                  <a:lnTo>
                    <a:pt x="1826" y="37"/>
                  </a:lnTo>
                  <a:lnTo>
                    <a:pt x="1679"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6" name="Google Shape;7076;p31"/>
            <p:cNvSpPr/>
            <p:nvPr/>
          </p:nvSpPr>
          <p:spPr>
            <a:xfrm>
              <a:off x="5261300" y="322925"/>
              <a:ext cx="75625" cy="75625"/>
            </a:xfrm>
            <a:custGeom>
              <a:avLst/>
              <a:gdLst/>
              <a:ahLst/>
              <a:cxnLst/>
              <a:rect l="l" t="t" r="r" b="b"/>
              <a:pathLst>
                <a:path w="3025" h="3025" extrusionOk="0">
                  <a:moveTo>
                    <a:pt x="1328" y="1"/>
                  </a:moveTo>
                  <a:lnTo>
                    <a:pt x="1181" y="38"/>
                  </a:lnTo>
                  <a:lnTo>
                    <a:pt x="1033" y="74"/>
                  </a:lnTo>
                  <a:lnTo>
                    <a:pt x="886" y="130"/>
                  </a:lnTo>
                  <a:lnTo>
                    <a:pt x="756" y="185"/>
                  </a:lnTo>
                  <a:lnTo>
                    <a:pt x="646" y="259"/>
                  </a:lnTo>
                  <a:lnTo>
                    <a:pt x="517" y="351"/>
                  </a:lnTo>
                  <a:lnTo>
                    <a:pt x="425" y="443"/>
                  </a:lnTo>
                  <a:lnTo>
                    <a:pt x="314" y="554"/>
                  </a:lnTo>
                  <a:lnTo>
                    <a:pt x="240" y="683"/>
                  </a:lnTo>
                  <a:lnTo>
                    <a:pt x="166" y="812"/>
                  </a:lnTo>
                  <a:lnTo>
                    <a:pt x="111" y="941"/>
                  </a:lnTo>
                  <a:lnTo>
                    <a:pt x="56" y="1070"/>
                  </a:lnTo>
                  <a:lnTo>
                    <a:pt x="19" y="1218"/>
                  </a:lnTo>
                  <a:lnTo>
                    <a:pt x="0" y="1383"/>
                  </a:lnTo>
                  <a:lnTo>
                    <a:pt x="0" y="1531"/>
                  </a:lnTo>
                  <a:lnTo>
                    <a:pt x="0" y="1697"/>
                  </a:lnTo>
                  <a:lnTo>
                    <a:pt x="37" y="1844"/>
                  </a:lnTo>
                  <a:lnTo>
                    <a:pt x="74" y="1992"/>
                  </a:lnTo>
                  <a:lnTo>
                    <a:pt x="130" y="2139"/>
                  </a:lnTo>
                  <a:lnTo>
                    <a:pt x="185" y="2269"/>
                  </a:lnTo>
                  <a:lnTo>
                    <a:pt x="259" y="2379"/>
                  </a:lnTo>
                  <a:lnTo>
                    <a:pt x="351" y="2508"/>
                  </a:lnTo>
                  <a:lnTo>
                    <a:pt x="443" y="2600"/>
                  </a:lnTo>
                  <a:lnTo>
                    <a:pt x="554" y="2693"/>
                  </a:lnTo>
                  <a:lnTo>
                    <a:pt x="683" y="2785"/>
                  </a:lnTo>
                  <a:lnTo>
                    <a:pt x="793" y="2859"/>
                  </a:lnTo>
                  <a:lnTo>
                    <a:pt x="941" y="2914"/>
                  </a:lnTo>
                  <a:lnTo>
                    <a:pt x="1070" y="2969"/>
                  </a:lnTo>
                  <a:lnTo>
                    <a:pt x="1217" y="3006"/>
                  </a:lnTo>
                  <a:lnTo>
                    <a:pt x="1383" y="3024"/>
                  </a:lnTo>
                  <a:lnTo>
                    <a:pt x="1697" y="3024"/>
                  </a:lnTo>
                  <a:lnTo>
                    <a:pt x="1844" y="2988"/>
                  </a:lnTo>
                  <a:lnTo>
                    <a:pt x="1992" y="2951"/>
                  </a:lnTo>
                  <a:lnTo>
                    <a:pt x="2121" y="2895"/>
                  </a:lnTo>
                  <a:lnTo>
                    <a:pt x="2268" y="2840"/>
                  </a:lnTo>
                  <a:lnTo>
                    <a:pt x="2379" y="2766"/>
                  </a:lnTo>
                  <a:lnTo>
                    <a:pt x="2508" y="2674"/>
                  </a:lnTo>
                  <a:lnTo>
                    <a:pt x="2600" y="2564"/>
                  </a:lnTo>
                  <a:lnTo>
                    <a:pt x="2692" y="2471"/>
                  </a:lnTo>
                  <a:lnTo>
                    <a:pt x="2785" y="2342"/>
                  </a:lnTo>
                  <a:lnTo>
                    <a:pt x="2858" y="2213"/>
                  </a:lnTo>
                  <a:lnTo>
                    <a:pt x="2914" y="2084"/>
                  </a:lnTo>
                  <a:lnTo>
                    <a:pt x="2969" y="1937"/>
                  </a:lnTo>
                  <a:lnTo>
                    <a:pt x="3006" y="1789"/>
                  </a:lnTo>
                  <a:lnTo>
                    <a:pt x="3024" y="1642"/>
                  </a:lnTo>
                  <a:lnTo>
                    <a:pt x="3024" y="1494"/>
                  </a:lnTo>
                  <a:lnTo>
                    <a:pt x="3006" y="1328"/>
                  </a:lnTo>
                  <a:lnTo>
                    <a:pt x="2987" y="1181"/>
                  </a:lnTo>
                  <a:lnTo>
                    <a:pt x="2951" y="1033"/>
                  </a:lnTo>
                  <a:lnTo>
                    <a:pt x="2895" y="886"/>
                  </a:lnTo>
                  <a:lnTo>
                    <a:pt x="2840" y="757"/>
                  </a:lnTo>
                  <a:lnTo>
                    <a:pt x="2766" y="646"/>
                  </a:lnTo>
                  <a:lnTo>
                    <a:pt x="2674" y="517"/>
                  </a:lnTo>
                  <a:lnTo>
                    <a:pt x="2563" y="425"/>
                  </a:lnTo>
                  <a:lnTo>
                    <a:pt x="2471" y="333"/>
                  </a:lnTo>
                  <a:lnTo>
                    <a:pt x="2342" y="240"/>
                  </a:lnTo>
                  <a:lnTo>
                    <a:pt x="2213" y="167"/>
                  </a:lnTo>
                  <a:lnTo>
                    <a:pt x="2084" y="111"/>
                  </a:lnTo>
                  <a:lnTo>
                    <a:pt x="1936" y="56"/>
                  </a:lnTo>
                  <a:lnTo>
                    <a:pt x="1789" y="19"/>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7" name="Google Shape;7077;p31"/>
            <p:cNvSpPr/>
            <p:nvPr/>
          </p:nvSpPr>
          <p:spPr>
            <a:xfrm>
              <a:off x="6023250" y="1113475"/>
              <a:ext cx="75625" cy="75600"/>
            </a:xfrm>
            <a:custGeom>
              <a:avLst/>
              <a:gdLst/>
              <a:ahLst/>
              <a:cxnLst/>
              <a:rect l="l" t="t" r="r" b="b"/>
              <a:pathLst>
                <a:path w="3025" h="3024" extrusionOk="0">
                  <a:moveTo>
                    <a:pt x="1402" y="0"/>
                  </a:moveTo>
                  <a:lnTo>
                    <a:pt x="1236" y="19"/>
                  </a:lnTo>
                  <a:lnTo>
                    <a:pt x="1089" y="55"/>
                  </a:lnTo>
                  <a:lnTo>
                    <a:pt x="941" y="92"/>
                  </a:lnTo>
                  <a:lnTo>
                    <a:pt x="812" y="166"/>
                  </a:lnTo>
                  <a:lnTo>
                    <a:pt x="683" y="240"/>
                  </a:lnTo>
                  <a:lnTo>
                    <a:pt x="554" y="314"/>
                  </a:lnTo>
                  <a:lnTo>
                    <a:pt x="443" y="424"/>
                  </a:lnTo>
                  <a:lnTo>
                    <a:pt x="351" y="516"/>
                  </a:lnTo>
                  <a:lnTo>
                    <a:pt x="259" y="645"/>
                  </a:lnTo>
                  <a:lnTo>
                    <a:pt x="185" y="775"/>
                  </a:lnTo>
                  <a:lnTo>
                    <a:pt x="111" y="904"/>
                  </a:lnTo>
                  <a:lnTo>
                    <a:pt x="56" y="1051"/>
                  </a:lnTo>
                  <a:lnTo>
                    <a:pt x="19" y="1199"/>
                  </a:lnTo>
                  <a:lnTo>
                    <a:pt x="1" y="1346"/>
                  </a:lnTo>
                  <a:lnTo>
                    <a:pt x="1" y="1512"/>
                  </a:lnTo>
                  <a:lnTo>
                    <a:pt x="1" y="1660"/>
                  </a:lnTo>
                  <a:lnTo>
                    <a:pt x="19" y="1826"/>
                  </a:lnTo>
                  <a:lnTo>
                    <a:pt x="56" y="1973"/>
                  </a:lnTo>
                  <a:lnTo>
                    <a:pt x="111" y="2102"/>
                  </a:lnTo>
                  <a:lnTo>
                    <a:pt x="167" y="2231"/>
                  </a:lnTo>
                  <a:lnTo>
                    <a:pt x="240" y="2360"/>
                  </a:lnTo>
                  <a:lnTo>
                    <a:pt x="333" y="2471"/>
                  </a:lnTo>
                  <a:lnTo>
                    <a:pt x="425" y="2581"/>
                  </a:lnTo>
                  <a:lnTo>
                    <a:pt x="535" y="2674"/>
                  </a:lnTo>
                  <a:lnTo>
                    <a:pt x="646" y="2766"/>
                  </a:lnTo>
                  <a:lnTo>
                    <a:pt x="775" y="2840"/>
                  </a:lnTo>
                  <a:lnTo>
                    <a:pt x="904" y="2913"/>
                  </a:lnTo>
                  <a:lnTo>
                    <a:pt x="1033" y="2950"/>
                  </a:lnTo>
                  <a:lnTo>
                    <a:pt x="1181" y="2987"/>
                  </a:lnTo>
                  <a:lnTo>
                    <a:pt x="1347" y="3024"/>
                  </a:lnTo>
                  <a:lnTo>
                    <a:pt x="1660" y="3024"/>
                  </a:lnTo>
                  <a:lnTo>
                    <a:pt x="1808" y="3006"/>
                  </a:lnTo>
                  <a:lnTo>
                    <a:pt x="1955" y="2969"/>
                  </a:lnTo>
                  <a:lnTo>
                    <a:pt x="2084" y="2913"/>
                  </a:lnTo>
                  <a:lnTo>
                    <a:pt x="2232" y="2858"/>
                  </a:lnTo>
                  <a:lnTo>
                    <a:pt x="2342" y="2784"/>
                  </a:lnTo>
                  <a:lnTo>
                    <a:pt x="2471" y="2692"/>
                  </a:lnTo>
                  <a:lnTo>
                    <a:pt x="2582" y="2600"/>
                  </a:lnTo>
                  <a:lnTo>
                    <a:pt x="2674" y="2508"/>
                  </a:lnTo>
                  <a:lnTo>
                    <a:pt x="2766" y="2379"/>
                  </a:lnTo>
                  <a:lnTo>
                    <a:pt x="2840" y="2268"/>
                  </a:lnTo>
                  <a:lnTo>
                    <a:pt x="2896" y="2139"/>
                  </a:lnTo>
                  <a:lnTo>
                    <a:pt x="2951" y="1991"/>
                  </a:lnTo>
                  <a:lnTo>
                    <a:pt x="2988" y="1844"/>
                  </a:lnTo>
                  <a:lnTo>
                    <a:pt x="3025" y="1696"/>
                  </a:lnTo>
                  <a:lnTo>
                    <a:pt x="3025" y="1549"/>
                  </a:lnTo>
                  <a:lnTo>
                    <a:pt x="3025" y="1383"/>
                  </a:lnTo>
                  <a:lnTo>
                    <a:pt x="3006" y="1235"/>
                  </a:lnTo>
                  <a:lnTo>
                    <a:pt x="2969" y="1088"/>
                  </a:lnTo>
                  <a:lnTo>
                    <a:pt x="2932" y="940"/>
                  </a:lnTo>
                  <a:lnTo>
                    <a:pt x="2859" y="811"/>
                  </a:lnTo>
                  <a:lnTo>
                    <a:pt x="2785" y="682"/>
                  </a:lnTo>
                  <a:lnTo>
                    <a:pt x="2711" y="572"/>
                  </a:lnTo>
                  <a:lnTo>
                    <a:pt x="2619" y="461"/>
                  </a:lnTo>
                  <a:lnTo>
                    <a:pt x="2508" y="350"/>
                  </a:lnTo>
                  <a:lnTo>
                    <a:pt x="2398" y="258"/>
                  </a:lnTo>
                  <a:lnTo>
                    <a:pt x="2269" y="185"/>
                  </a:lnTo>
                  <a:lnTo>
                    <a:pt x="2140" y="129"/>
                  </a:lnTo>
                  <a:lnTo>
                    <a:pt x="2010" y="74"/>
                  </a:lnTo>
                  <a:lnTo>
                    <a:pt x="1863" y="37"/>
                  </a:lnTo>
                  <a:lnTo>
                    <a:pt x="17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8" name="Google Shape;7078;p31"/>
            <p:cNvSpPr/>
            <p:nvPr/>
          </p:nvSpPr>
          <p:spPr>
            <a:xfrm>
              <a:off x="5377925" y="587975"/>
              <a:ext cx="76075" cy="76075"/>
            </a:xfrm>
            <a:custGeom>
              <a:avLst/>
              <a:gdLst/>
              <a:ahLst/>
              <a:cxnLst/>
              <a:rect l="l" t="t" r="r" b="b"/>
              <a:pathLst>
                <a:path w="3043" h="3043" extrusionOk="0">
                  <a:moveTo>
                    <a:pt x="1568" y="1"/>
                  </a:moveTo>
                  <a:lnTo>
                    <a:pt x="1402" y="19"/>
                  </a:lnTo>
                  <a:lnTo>
                    <a:pt x="1254" y="37"/>
                  </a:lnTo>
                  <a:lnTo>
                    <a:pt x="1107" y="56"/>
                  </a:lnTo>
                  <a:lnTo>
                    <a:pt x="959" y="111"/>
                  </a:lnTo>
                  <a:lnTo>
                    <a:pt x="830" y="167"/>
                  </a:lnTo>
                  <a:lnTo>
                    <a:pt x="701" y="240"/>
                  </a:lnTo>
                  <a:lnTo>
                    <a:pt x="590" y="314"/>
                  </a:lnTo>
                  <a:lnTo>
                    <a:pt x="480" y="425"/>
                  </a:lnTo>
                  <a:lnTo>
                    <a:pt x="369" y="517"/>
                  </a:lnTo>
                  <a:lnTo>
                    <a:pt x="295" y="627"/>
                  </a:lnTo>
                  <a:lnTo>
                    <a:pt x="203" y="757"/>
                  </a:lnTo>
                  <a:lnTo>
                    <a:pt x="148" y="886"/>
                  </a:lnTo>
                  <a:lnTo>
                    <a:pt x="93" y="1015"/>
                  </a:lnTo>
                  <a:lnTo>
                    <a:pt x="56" y="1162"/>
                  </a:lnTo>
                  <a:lnTo>
                    <a:pt x="19" y="1310"/>
                  </a:lnTo>
                  <a:lnTo>
                    <a:pt x="0" y="1476"/>
                  </a:lnTo>
                  <a:lnTo>
                    <a:pt x="19" y="1642"/>
                  </a:lnTo>
                  <a:lnTo>
                    <a:pt x="37" y="1789"/>
                  </a:lnTo>
                  <a:lnTo>
                    <a:pt x="56" y="1937"/>
                  </a:lnTo>
                  <a:lnTo>
                    <a:pt x="111" y="2084"/>
                  </a:lnTo>
                  <a:lnTo>
                    <a:pt x="166" y="2232"/>
                  </a:lnTo>
                  <a:lnTo>
                    <a:pt x="240" y="2361"/>
                  </a:lnTo>
                  <a:lnTo>
                    <a:pt x="332" y="2471"/>
                  </a:lnTo>
                  <a:lnTo>
                    <a:pt x="424" y="2582"/>
                  </a:lnTo>
                  <a:lnTo>
                    <a:pt x="535" y="2693"/>
                  </a:lnTo>
                  <a:lnTo>
                    <a:pt x="646" y="2766"/>
                  </a:lnTo>
                  <a:lnTo>
                    <a:pt x="775" y="2859"/>
                  </a:lnTo>
                  <a:lnTo>
                    <a:pt x="904" y="2914"/>
                  </a:lnTo>
                  <a:lnTo>
                    <a:pt x="1051" y="2969"/>
                  </a:lnTo>
                  <a:lnTo>
                    <a:pt x="1199" y="3006"/>
                  </a:lnTo>
                  <a:lnTo>
                    <a:pt x="1346" y="3043"/>
                  </a:lnTo>
                  <a:lnTo>
                    <a:pt x="1678" y="3043"/>
                  </a:lnTo>
                  <a:lnTo>
                    <a:pt x="1826" y="3024"/>
                  </a:lnTo>
                  <a:lnTo>
                    <a:pt x="1973" y="2988"/>
                  </a:lnTo>
                  <a:lnTo>
                    <a:pt x="2102" y="2932"/>
                  </a:lnTo>
                  <a:lnTo>
                    <a:pt x="2250" y="2877"/>
                  </a:lnTo>
                  <a:lnTo>
                    <a:pt x="2360" y="2803"/>
                  </a:lnTo>
                  <a:lnTo>
                    <a:pt x="2489" y="2711"/>
                  </a:lnTo>
                  <a:lnTo>
                    <a:pt x="2600" y="2619"/>
                  </a:lnTo>
                  <a:lnTo>
                    <a:pt x="2692" y="2508"/>
                  </a:lnTo>
                  <a:lnTo>
                    <a:pt x="2784" y="2398"/>
                  </a:lnTo>
                  <a:lnTo>
                    <a:pt x="2858" y="2268"/>
                  </a:lnTo>
                  <a:lnTo>
                    <a:pt x="2914" y="2139"/>
                  </a:lnTo>
                  <a:lnTo>
                    <a:pt x="2969" y="2010"/>
                  </a:lnTo>
                  <a:lnTo>
                    <a:pt x="3006" y="1863"/>
                  </a:lnTo>
                  <a:lnTo>
                    <a:pt x="3043" y="1715"/>
                  </a:lnTo>
                  <a:lnTo>
                    <a:pt x="3043" y="1549"/>
                  </a:lnTo>
                  <a:lnTo>
                    <a:pt x="3043" y="1402"/>
                  </a:lnTo>
                  <a:lnTo>
                    <a:pt x="3024" y="1236"/>
                  </a:lnTo>
                  <a:lnTo>
                    <a:pt x="2987" y="1088"/>
                  </a:lnTo>
                  <a:lnTo>
                    <a:pt x="2932" y="959"/>
                  </a:lnTo>
                  <a:lnTo>
                    <a:pt x="2877" y="830"/>
                  </a:lnTo>
                  <a:lnTo>
                    <a:pt x="2803" y="701"/>
                  </a:lnTo>
                  <a:lnTo>
                    <a:pt x="2729" y="572"/>
                  </a:lnTo>
                  <a:lnTo>
                    <a:pt x="2619" y="462"/>
                  </a:lnTo>
                  <a:lnTo>
                    <a:pt x="2526" y="369"/>
                  </a:lnTo>
                  <a:lnTo>
                    <a:pt x="2416" y="277"/>
                  </a:lnTo>
                  <a:lnTo>
                    <a:pt x="2287" y="203"/>
                  </a:lnTo>
                  <a:lnTo>
                    <a:pt x="2158" y="130"/>
                  </a:lnTo>
                  <a:lnTo>
                    <a:pt x="2010" y="93"/>
                  </a:lnTo>
                  <a:lnTo>
                    <a:pt x="1881" y="37"/>
                  </a:lnTo>
                  <a:lnTo>
                    <a:pt x="1715"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9" name="Google Shape;7079;p31"/>
            <p:cNvSpPr/>
            <p:nvPr/>
          </p:nvSpPr>
          <p:spPr>
            <a:xfrm>
              <a:off x="5863775" y="1085350"/>
              <a:ext cx="74700" cy="74700"/>
            </a:xfrm>
            <a:custGeom>
              <a:avLst/>
              <a:gdLst/>
              <a:ahLst/>
              <a:cxnLst/>
              <a:rect l="l" t="t" r="r" b="b"/>
              <a:pathLst>
                <a:path w="2988" h="2988" extrusionOk="0">
                  <a:moveTo>
                    <a:pt x="1365" y="0"/>
                  </a:moveTo>
                  <a:lnTo>
                    <a:pt x="1217" y="19"/>
                  </a:lnTo>
                  <a:lnTo>
                    <a:pt x="1070" y="56"/>
                  </a:lnTo>
                  <a:lnTo>
                    <a:pt x="940" y="93"/>
                  </a:lnTo>
                  <a:lnTo>
                    <a:pt x="793" y="166"/>
                  </a:lnTo>
                  <a:lnTo>
                    <a:pt x="682" y="240"/>
                  </a:lnTo>
                  <a:lnTo>
                    <a:pt x="553" y="314"/>
                  </a:lnTo>
                  <a:lnTo>
                    <a:pt x="461" y="406"/>
                  </a:lnTo>
                  <a:lnTo>
                    <a:pt x="350" y="498"/>
                  </a:lnTo>
                  <a:lnTo>
                    <a:pt x="277" y="627"/>
                  </a:lnTo>
                  <a:lnTo>
                    <a:pt x="203" y="738"/>
                  </a:lnTo>
                  <a:lnTo>
                    <a:pt x="129" y="867"/>
                  </a:lnTo>
                  <a:lnTo>
                    <a:pt x="74" y="996"/>
                  </a:lnTo>
                  <a:lnTo>
                    <a:pt x="37" y="1144"/>
                  </a:lnTo>
                  <a:lnTo>
                    <a:pt x="19" y="1291"/>
                  </a:lnTo>
                  <a:lnTo>
                    <a:pt x="0" y="1439"/>
                  </a:lnTo>
                  <a:lnTo>
                    <a:pt x="0" y="1605"/>
                  </a:lnTo>
                  <a:lnTo>
                    <a:pt x="19" y="1752"/>
                  </a:lnTo>
                  <a:lnTo>
                    <a:pt x="55" y="1900"/>
                  </a:lnTo>
                  <a:lnTo>
                    <a:pt x="92" y="2047"/>
                  </a:lnTo>
                  <a:lnTo>
                    <a:pt x="166" y="2176"/>
                  </a:lnTo>
                  <a:lnTo>
                    <a:pt x="240" y="2305"/>
                  </a:lnTo>
                  <a:lnTo>
                    <a:pt x="314" y="2434"/>
                  </a:lnTo>
                  <a:lnTo>
                    <a:pt x="406" y="2545"/>
                  </a:lnTo>
                  <a:lnTo>
                    <a:pt x="516" y="2637"/>
                  </a:lnTo>
                  <a:lnTo>
                    <a:pt x="627" y="2729"/>
                  </a:lnTo>
                  <a:lnTo>
                    <a:pt x="756" y="2803"/>
                  </a:lnTo>
                  <a:lnTo>
                    <a:pt x="885" y="2858"/>
                  </a:lnTo>
                  <a:lnTo>
                    <a:pt x="1014" y="2914"/>
                  </a:lnTo>
                  <a:lnTo>
                    <a:pt x="1162" y="2951"/>
                  </a:lnTo>
                  <a:lnTo>
                    <a:pt x="1309" y="2987"/>
                  </a:lnTo>
                  <a:lnTo>
                    <a:pt x="1623" y="2987"/>
                  </a:lnTo>
                  <a:lnTo>
                    <a:pt x="1770" y="2969"/>
                  </a:lnTo>
                  <a:lnTo>
                    <a:pt x="1918" y="2932"/>
                  </a:lnTo>
                  <a:lnTo>
                    <a:pt x="2065" y="2895"/>
                  </a:lnTo>
                  <a:lnTo>
                    <a:pt x="2194" y="2821"/>
                  </a:lnTo>
                  <a:lnTo>
                    <a:pt x="2323" y="2748"/>
                  </a:lnTo>
                  <a:lnTo>
                    <a:pt x="2434" y="2674"/>
                  </a:lnTo>
                  <a:lnTo>
                    <a:pt x="2545" y="2582"/>
                  </a:lnTo>
                  <a:lnTo>
                    <a:pt x="2637" y="2490"/>
                  </a:lnTo>
                  <a:lnTo>
                    <a:pt x="2729" y="2360"/>
                  </a:lnTo>
                  <a:lnTo>
                    <a:pt x="2803" y="2250"/>
                  </a:lnTo>
                  <a:lnTo>
                    <a:pt x="2858" y="2121"/>
                  </a:lnTo>
                  <a:lnTo>
                    <a:pt x="2913" y="1992"/>
                  </a:lnTo>
                  <a:lnTo>
                    <a:pt x="2950" y="1844"/>
                  </a:lnTo>
                  <a:lnTo>
                    <a:pt x="2987" y="1697"/>
                  </a:lnTo>
                  <a:lnTo>
                    <a:pt x="2987" y="1549"/>
                  </a:lnTo>
                  <a:lnTo>
                    <a:pt x="2987" y="1383"/>
                  </a:lnTo>
                  <a:lnTo>
                    <a:pt x="2969" y="1236"/>
                  </a:lnTo>
                  <a:lnTo>
                    <a:pt x="2950" y="1088"/>
                  </a:lnTo>
                  <a:lnTo>
                    <a:pt x="2895" y="941"/>
                  </a:lnTo>
                  <a:lnTo>
                    <a:pt x="2840" y="812"/>
                  </a:lnTo>
                  <a:lnTo>
                    <a:pt x="2766" y="683"/>
                  </a:lnTo>
                  <a:lnTo>
                    <a:pt x="2674" y="554"/>
                  </a:lnTo>
                  <a:lnTo>
                    <a:pt x="2581" y="443"/>
                  </a:lnTo>
                  <a:lnTo>
                    <a:pt x="2489" y="351"/>
                  </a:lnTo>
                  <a:lnTo>
                    <a:pt x="2360" y="259"/>
                  </a:lnTo>
                  <a:lnTo>
                    <a:pt x="2250" y="185"/>
                  </a:lnTo>
                  <a:lnTo>
                    <a:pt x="2121" y="129"/>
                  </a:lnTo>
                  <a:lnTo>
                    <a:pt x="1973" y="74"/>
                  </a:lnTo>
                  <a:lnTo>
                    <a:pt x="1826" y="37"/>
                  </a:lnTo>
                  <a:lnTo>
                    <a:pt x="1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0" name="Google Shape;7080;p31"/>
            <p:cNvSpPr/>
            <p:nvPr/>
          </p:nvSpPr>
          <p:spPr>
            <a:xfrm>
              <a:off x="5247475" y="403125"/>
              <a:ext cx="74700" cy="74700"/>
            </a:xfrm>
            <a:custGeom>
              <a:avLst/>
              <a:gdLst/>
              <a:ahLst/>
              <a:cxnLst/>
              <a:rect l="l" t="t" r="r" b="b"/>
              <a:pathLst>
                <a:path w="2988" h="2988" extrusionOk="0">
                  <a:moveTo>
                    <a:pt x="1531" y="1"/>
                  </a:moveTo>
                  <a:lnTo>
                    <a:pt x="1365" y="19"/>
                  </a:lnTo>
                  <a:lnTo>
                    <a:pt x="1217" y="38"/>
                  </a:lnTo>
                  <a:lnTo>
                    <a:pt x="1070" y="75"/>
                  </a:lnTo>
                  <a:lnTo>
                    <a:pt x="941" y="112"/>
                  </a:lnTo>
                  <a:lnTo>
                    <a:pt x="793" y="167"/>
                  </a:lnTo>
                  <a:lnTo>
                    <a:pt x="683" y="241"/>
                  </a:lnTo>
                  <a:lnTo>
                    <a:pt x="553" y="333"/>
                  </a:lnTo>
                  <a:lnTo>
                    <a:pt x="443" y="425"/>
                  </a:lnTo>
                  <a:lnTo>
                    <a:pt x="351" y="536"/>
                  </a:lnTo>
                  <a:lnTo>
                    <a:pt x="258" y="646"/>
                  </a:lnTo>
                  <a:lnTo>
                    <a:pt x="185" y="775"/>
                  </a:lnTo>
                  <a:lnTo>
                    <a:pt x="129" y="904"/>
                  </a:lnTo>
                  <a:lnTo>
                    <a:pt x="74" y="1033"/>
                  </a:lnTo>
                  <a:lnTo>
                    <a:pt x="37" y="1181"/>
                  </a:lnTo>
                  <a:lnTo>
                    <a:pt x="19" y="1328"/>
                  </a:lnTo>
                  <a:lnTo>
                    <a:pt x="0" y="1494"/>
                  </a:lnTo>
                  <a:lnTo>
                    <a:pt x="0" y="1642"/>
                  </a:lnTo>
                  <a:lnTo>
                    <a:pt x="37" y="1789"/>
                  </a:lnTo>
                  <a:lnTo>
                    <a:pt x="56" y="1937"/>
                  </a:lnTo>
                  <a:lnTo>
                    <a:pt x="111" y="2066"/>
                  </a:lnTo>
                  <a:lnTo>
                    <a:pt x="166" y="2195"/>
                  </a:lnTo>
                  <a:lnTo>
                    <a:pt x="240" y="2324"/>
                  </a:lnTo>
                  <a:lnTo>
                    <a:pt x="332" y="2435"/>
                  </a:lnTo>
                  <a:lnTo>
                    <a:pt x="424" y="2545"/>
                  </a:lnTo>
                  <a:lnTo>
                    <a:pt x="517" y="2638"/>
                  </a:lnTo>
                  <a:lnTo>
                    <a:pt x="627" y="2730"/>
                  </a:lnTo>
                  <a:lnTo>
                    <a:pt x="756" y="2803"/>
                  </a:lnTo>
                  <a:lnTo>
                    <a:pt x="885" y="2859"/>
                  </a:lnTo>
                  <a:lnTo>
                    <a:pt x="1014" y="2914"/>
                  </a:lnTo>
                  <a:lnTo>
                    <a:pt x="1162" y="2951"/>
                  </a:lnTo>
                  <a:lnTo>
                    <a:pt x="1309" y="2988"/>
                  </a:lnTo>
                  <a:lnTo>
                    <a:pt x="1604" y="2988"/>
                  </a:lnTo>
                  <a:lnTo>
                    <a:pt x="1770" y="2969"/>
                  </a:lnTo>
                  <a:lnTo>
                    <a:pt x="1918" y="2933"/>
                  </a:lnTo>
                  <a:lnTo>
                    <a:pt x="2047" y="2896"/>
                  </a:lnTo>
                  <a:lnTo>
                    <a:pt x="2194" y="2822"/>
                  </a:lnTo>
                  <a:lnTo>
                    <a:pt x="2305" y="2748"/>
                  </a:lnTo>
                  <a:lnTo>
                    <a:pt x="2434" y="2674"/>
                  </a:lnTo>
                  <a:lnTo>
                    <a:pt x="2545" y="2582"/>
                  </a:lnTo>
                  <a:lnTo>
                    <a:pt x="2637" y="2472"/>
                  </a:lnTo>
                  <a:lnTo>
                    <a:pt x="2729" y="2361"/>
                  </a:lnTo>
                  <a:lnTo>
                    <a:pt x="2803" y="2232"/>
                  </a:lnTo>
                  <a:lnTo>
                    <a:pt x="2858" y="2103"/>
                  </a:lnTo>
                  <a:lnTo>
                    <a:pt x="2914" y="1955"/>
                  </a:lnTo>
                  <a:lnTo>
                    <a:pt x="2950" y="1826"/>
                  </a:lnTo>
                  <a:lnTo>
                    <a:pt x="2969" y="1660"/>
                  </a:lnTo>
                  <a:lnTo>
                    <a:pt x="2987" y="1513"/>
                  </a:lnTo>
                  <a:lnTo>
                    <a:pt x="2987" y="1365"/>
                  </a:lnTo>
                  <a:lnTo>
                    <a:pt x="2950" y="1218"/>
                  </a:lnTo>
                  <a:lnTo>
                    <a:pt x="2914" y="1070"/>
                  </a:lnTo>
                  <a:lnTo>
                    <a:pt x="2877" y="923"/>
                  </a:lnTo>
                  <a:lnTo>
                    <a:pt x="2821" y="794"/>
                  </a:lnTo>
                  <a:lnTo>
                    <a:pt x="2748" y="683"/>
                  </a:lnTo>
                  <a:lnTo>
                    <a:pt x="2655" y="554"/>
                  </a:lnTo>
                  <a:lnTo>
                    <a:pt x="2563" y="462"/>
                  </a:lnTo>
                  <a:lnTo>
                    <a:pt x="2471" y="351"/>
                  </a:lnTo>
                  <a:lnTo>
                    <a:pt x="2360" y="277"/>
                  </a:lnTo>
                  <a:lnTo>
                    <a:pt x="2231" y="204"/>
                  </a:lnTo>
                  <a:lnTo>
                    <a:pt x="2102" y="130"/>
                  </a:lnTo>
                  <a:lnTo>
                    <a:pt x="1973" y="75"/>
                  </a:lnTo>
                  <a:lnTo>
                    <a:pt x="1826" y="38"/>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1" name="Google Shape;7081;p31"/>
            <p:cNvSpPr/>
            <p:nvPr/>
          </p:nvSpPr>
          <p:spPr>
            <a:xfrm>
              <a:off x="5786775" y="1071050"/>
              <a:ext cx="74700" cy="74700"/>
            </a:xfrm>
            <a:custGeom>
              <a:avLst/>
              <a:gdLst/>
              <a:ahLst/>
              <a:cxnLst/>
              <a:rect l="l" t="t" r="r" b="b"/>
              <a:pathLst>
                <a:path w="2988" h="2988" extrusionOk="0">
                  <a:moveTo>
                    <a:pt x="1494" y="1"/>
                  </a:moveTo>
                  <a:lnTo>
                    <a:pt x="1347" y="19"/>
                  </a:lnTo>
                  <a:lnTo>
                    <a:pt x="1199" y="38"/>
                  </a:lnTo>
                  <a:lnTo>
                    <a:pt x="1052" y="75"/>
                  </a:lnTo>
                  <a:lnTo>
                    <a:pt x="904" y="130"/>
                  </a:lnTo>
                  <a:lnTo>
                    <a:pt x="775" y="185"/>
                  </a:lnTo>
                  <a:lnTo>
                    <a:pt x="646" y="259"/>
                  </a:lnTo>
                  <a:lnTo>
                    <a:pt x="536" y="351"/>
                  </a:lnTo>
                  <a:lnTo>
                    <a:pt x="425" y="443"/>
                  </a:lnTo>
                  <a:lnTo>
                    <a:pt x="333" y="554"/>
                  </a:lnTo>
                  <a:lnTo>
                    <a:pt x="241" y="665"/>
                  </a:lnTo>
                  <a:lnTo>
                    <a:pt x="167" y="794"/>
                  </a:lnTo>
                  <a:lnTo>
                    <a:pt x="112" y="941"/>
                  </a:lnTo>
                  <a:lnTo>
                    <a:pt x="75" y="1070"/>
                  </a:lnTo>
                  <a:lnTo>
                    <a:pt x="38" y="1218"/>
                  </a:lnTo>
                  <a:lnTo>
                    <a:pt x="19" y="1365"/>
                  </a:lnTo>
                  <a:lnTo>
                    <a:pt x="1" y="1531"/>
                  </a:lnTo>
                  <a:lnTo>
                    <a:pt x="19" y="1679"/>
                  </a:lnTo>
                  <a:lnTo>
                    <a:pt x="38" y="1826"/>
                  </a:lnTo>
                  <a:lnTo>
                    <a:pt x="75" y="1974"/>
                  </a:lnTo>
                  <a:lnTo>
                    <a:pt x="130" y="2103"/>
                  </a:lnTo>
                  <a:lnTo>
                    <a:pt x="204" y="2232"/>
                  </a:lnTo>
                  <a:lnTo>
                    <a:pt x="278" y="2361"/>
                  </a:lnTo>
                  <a:lnTo>
                    <a:pt x="351" y="2472"/>
                  </a:lnTo>
                  <a:lnTo>
                    <a:pt x="462" y="2564"/>
                  </a:lnTo>
                  <a:lnTo>
                    <a:pt x="573" y="2656"/>
                  </a:lnTo>
                  <a:lnTo>
                    <a:pt x="683" y="2748"/>
                  </a:lnTo>
                  <a:lnTo>
                    <a:pt x="812" y="2822"/>
                  </a:lnTo>
                  <a:lnTo>
                    <a:pt x="941" y="2877"/>
                  </a:lnTo>
                  <a:lnTo>
                    <a:pt x="1070" y="2932"/>
                  </a:lnTo>
                  <a:lnTo>
                    <a:pt x="1218" y="2951"/>
                  </a:lnTo>
                  <a:lnTo>
                    <a:pt x="1365" y="2969"/>
                  </a:lnTo>
                  <a:lnTo>
                    <a:pt x="1513" y="2988"/>
                  </a:lnTo>
                  <a:lnTo>
                    <a:pt x="1660" y="2969"/>
                  </a:lnTo>
                  <a:lnTo>
                    <a:pt x="1808" y="2951"/>
                  </a:lnTo>
                  <a:lnTo>
                    <a:pt x="1955" y="2914"/>
                  </a:lnTo>
                  <a:lnTo>
                    <a:pt x="2103" y="2859"/>
                  </a:lnTo>
                  <a:lnTo>
                    <a:pt x="2232" y="2803"/>
                  </a:lnTo>
                  <a:lnTo>
                    <a:pt x="2343" y="2730"/>
                  </a:lnTo>
                  <a:lnTo>
                    <a:pt x="2453" y="2637"/>
                  </a:lnTo>
                  <a:lnTo>
                    <a:pt x="2564" y="2545"/>
                  </a:lnTo>
                  <a:lnTo>
                    <a:pt x="2656" y="2435"/>
                  </a:lnTo>
                  <a:lnTo>
                    <a:pt x="2748" y="2324"/>
                  </a:lnTo>
                  <a:lnTo>
                    <a:pt x="2804" y="2195"/>
                  </a:lnTo>
                  <a:lnTo>
                    <a:pt x="2877" y="2066"/>
                  </a:lnTo>
                  <a:lnTo>
                    <a:pt x="2914" y="1937"/>
                  </a:lnTo>
                  <a:lnTo>
                    <a:pt x="2951" y="1789"/>
                  </a:lnTo>
                  <a:lnTo>
                    <a:pt x="2970" y="1642"/>
                  </a:lnTo>
                  <a:lnTo>
                    <a:pt x="2988" y="1494"/>
                  </a:lnTo>
                  <a:lnTo>
                    <a:pt x="2970" y="1328"/>
                  </a:lnTo>
                  <a:lnTo>
                    <a:pt x="2951" y="1181"/>
                  </a:lnTo>
                  <a:lnTo>
                    <a:pt x="2914" y="1052"/>
                  </a:lnTo>
                  <a:lnTo>
                    <a:pt x="2859" y="904"/>
                  </a:lnTo>
                  <a:lnTo>
                    <a:pt x="2804" y="775"/>
                  </a:lnTo>
                  <a:lnTo>
                    <a:pt x="2730" y="665"/>
                  </a:lnTo>
                  <a:lnTo>
                    <a:pt x="2638" y="536"/>
                  </a:lnTo>
                  <a:lnTo>
                    <a:pt x="2545" y="443"/>
                  </a:lnTo>
                  <a:lnTo>
                    <a:pt x="2453" y="351"/>
                  </a:lnTo>
                  <a:lnTo>
                    <a:pt x="2343" y="259"/>
                  </a:lnTo>
                  <a:lnTo>
                    <a:pt x="2214" y="185"/>
                  </a:lnTo>
                  <a:lnTo>
                    <a:pt x="2084" y="130"/>
                  </a:lnTo>
                  <a:lnTo>
                    <a:pt x="1937" y="75"/>
                  </a:lnTo>
                  <a:lnTo>
                    <a:pt x="1808"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2" name="Google Shape;7082;p31"/>
            <p:cNvSpPr/>
            <p:nvPr/>
          </p:nvSpPr>
          <p:spPr>
            <a:xfrm>
              <a:off x="6169375" y="1219950"/>
              <a:ext cx="74250" cy="73775"/>
            </a:xfrm>
            <a:custGeom>
              <a:avLst/>
              <a:gdLst/>
              <a:ahLst/>
              <a:cxnLst/>
              <a:rect l="l" t="t" r="r" b="b"/>
              <a:pathLst>
                <a:path w="2970" h="2951" extrusionOk="0">
                  <a:moveTo>
                    <a:pt x="1328" y="0"/>
                  </a:moveTo>
                  <a:lnTo>
                    <a:pt x="1181" y="19"/>
                  </a:lnTo>
                  <a:lnTo>
                    <a:pt x="1033" y="56"/>
                  </a:lnTo>
                  <a:lnTo>
                    <a:pt x="904" y="111"/>
                  </a:lnTo>
                  <a:lnTo>
                    <a:pt x="775" y="185"/>
                  </a:lnTo>
                  <a:lnTo>
                    <a:pt x="646" y="258"/>
                  </a:lnTo>
                  <a:lnTo>
                    <a:pt x="535" y="332"/>
                  </a:lnTo>
                  <a:lnTo>
                    <a:pt x="443" y="443"/>
                  </a:lnTo>
                  <a:lnTo>
                    <a:pt x="333" y="535"/>
                  </a:lnTo>
                  <a:lnTo>
                    <a:pt x="259" y="646"/>
                  </a:lnTo>
                  <a:lnTo>
                    <a:pt x="185" y="775"/>
                  </a:lnTo>
                  <a:lnTo>
                    <a:pt x="111" y="904"/>
                  </a:lnTo>
                  <a:lnTo>
                    <a:pt x="74" y="1033"/>
                  </a:lnTo>
                  <a:lnTo>
                    <a:pt x="38" y="1180"/>
                  </a:lnTo>
                  <a:lnTo>
                    <a:pt x="19" y="1328"/>
                  </a:lnTo>
                  <a:lnTo>
                    <a:pt x="1" y="1475"/>
                  </a:lnTo>
                  <a:lnTo>
                    <a:pt x="19" y="1623"/>
                  </a:lnTo>
                  <a:lnTo>
                    <a:pt x="38" y="1770"/>
                  </a:lnTo>
                  <a:lnTo>
                    <a:pt x="74" y="1918"/>
                  </a:lnTo>
                  <a:lnTo>
                    <a:pt x="130" y="2047"/>
                  </a:lnTo>
                  <a:lnTo>
                    <a:pt x="185" y="2176"/>
                  </a:lnTo>
                  <a:lnTo>
                    <a:pt x="259" y="2305"/>
                  </a:lnTo>
                  <a:lnTo>
                    <a:pt x="351" y="2416"/>
                  </a:lnTo>
                  <a:lnTo>
                    <a:pt x="443" y="2526"/>
                  </a:lnTo>
                  <a:lnTo>
                    <a:pt x="554" y="2619"/>
                  </a:lnTo>
                  <a:lnTo>
                    <a:pt x="664" y="2711"/>
                  </a:lnTo>
                  <a:lnTo>
                    <a:pt x="793" y="2785"/>
                  </a:lnTo>
                  <a:lnTo>
                    <a:pt x="923" y="2840"/>
                  </a:lnTo>
                  <a:lnTo>
                    <a:pt x="1052" y="2895"/>
                  </a:lnTo>
                  <a:lnTo>
                    <a:pt x="1199" y="2932"/>
                  </a:lnTo>
                  <a:lnTo>
                    <a:pt x="1347" y="2950"/>
                  </a:lnTo>
                  <a:lnTo>
                    <a:pt x="1642" y="2950"/>
                  </a:lnTo>
                  <a:lnTo>
                    <a:pt x="1789" y="2932"/>
                  </a:lnTo>
                  <a:lnTo>
                    <a:pt x="1937" y="2895"/>
                  </a:lnTo>
                  <a:lnTo>
                    <a:pt x="2066" y="2840"/>
                  </a:lnTo>
                  <a:lnTo>
                    <a:pt x="2195" y="2766"/>
                  </a:lnTo>
                  <a:lnTo>
                    <a:pt x="2324" y="2692"/>
                  </a:lnTo>
                  <a:lnTo>
                    <a:pt x="2434" y="2619"/>
                  </a:lnTo>
                  <a:lnTo>
                    <a:pt x="2545" y="2526"/>
                  </a:lnTo>
                  <a:lnTo>
                    <a:pt x="2637" y="2416"/>
                  </a:lnTo>
                  <a:lnTo>
                    <a:pt x="2711" y="2305"/>
                  </a:lnTo>
                  <a:lnTo>
                    <a:pt x="2785" y="2176"/>
                  </a:lnTo>
                  <a:lnTo>
                    <a:pt x="2859" y="2047"/>
                  </a:lnTo>
                  <a:lnTo>
                    <a:pt x="2914" y="1918"/>
                  </a:lnTo>
                  <a:lnTo>
                    <a:pt x="2932" y="1770"/>
                  </a:lnTo>
                  <a:lnTo>
                    <a:pt x="2969" y="1623"/>
                  </a:lnTo>
                  <a:lnTo>
                    <a:pt x="2969" y="1475"/>
                  </a:lnTo>
                  <a:lnTo>
                    <a:pt x="2969" y="1309"/>
                  </a:lnTo>
                  <a:lnTo>
                    <a:pt x="2932" y="1180"/>
                  </a:lnTo>
                  <a:lnTo>
                    <a:pt x="2895" y="1033"/>
                  </a:lnTo>
                  <a:lnTo>
                    <a:pt x="2859" y="885"/>
                  </a:lnTo>
                  <a:lnTo>
                    <a:pt x="2785" y="756"/>
                  </a:lnTo>
                  <a:lnTo>
                    <a:pt x="2711" y="646"/>
                  </a:lnTo>
                  <a:lnTo>
                    <a:pt x="2619" y="535"/>
                  </a:lnTo>
                  <a:lnTo>
                    <a:pt x="2527" y="424"/>
                  </a:lnTo>
                  <a:lnTo>
                    <a:pt x="2416" y="332"/>
                  </a:lnTo>
                  <a:lnTo>
                    <a:pt x="2305" y="240"/>
                  </a:lnTo>
                  <a:lnTo>
                    <a:pt x="2176" y="166"/>
                  </a:lnTo>
                  <a:lnTo>
                    <a:pt x="2047" y="111"/>
                  </a:lnTo>
                  <a:lnTo>
                    <a:pt x="1918" y="56"/>
                  </a:lnTo>
                  <a:lnTo>
                    <a:pt x="1771" y="19"/>
                  </a:lnTo>
                  <a:lnTo>
                    <a:pt x="16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3" name="Google Shape;7083;p31"/>
            <p:cNvSpPr/>
            <p:nvPr/>
          </p:nvSpPr>
          <p:spPr>
            <a:xfrm>
              <a:off x="6089625" y="1205650"/>
              <a:ext cx="74250" cy="73775"/>
            </a:xfrm>
            <a:custGeom>
              <a:avLst/>
              <a:gdLst/>
              <a:ahLst/>
              <a:cxnLst/>
              <a:rect l="l" t="t" r="r" b="b"/>
              <a:pathLst>
                <a:path w="2970" h="2951" extrusionOk="0">
                  <a:moveTo>
                    <a:pt x="1347" y="1"/>
                  </a:moveTo>
                  <a:lnTo>
                    <a:pt x="1199" y="19"/>
                  </a:lnTo>
                  <a:lnTo>
                    <a:pt x="1052" y="56"/>
                  </a:lnTo>
                  <a:lnTo>
                    <a:pt x="904" y="111"/>
                  </a:lnTo>
                  <a:lnTo>
                    <a:pt x="775" y="167"/>
                  </a:lnTo>
                  <a:lnTo>
                    <a:pt x="665" y="240"/>
                  </a:lnTo>
                  <a:lnTo>
                    <a:pt x="554" y="333"/>
                  </a:lnTo>
                  <a:lnTo>
                    <a:pt x="443" y="425"/>
                  </a:lnTo>
                  <a:lnTo>
                    <a:pt x="351" y="535"/>
                  </a:lnTo>
                  <a:lnTo>
                    <a:pt x="259" y="646"/>
                  </a:lnTo>
                  <a:lnTo>
                    <a:pt x="185" y="757"/>
                  </a:lnTo>
                  <a:lnTo>
                    <a:pt x="111" y="886"/>
                  </a:lnTo>
                  <a:lnTo>
                    <a:pt x="75" y="1033"/>
                  </a:lnTo>
                  <a:lnTo>
                    <a:pt x="38" y="1162"/>
                  </a:lnTo>
                  <a:lnTo>
                    <a:pt x="1" y="1310"/>
                  </a:lnTo>
                  <a:lnTo>
                    <a:pt x="1" y="1457"/>
                  </a:lnTo>
                  <a:lnTo>
                    <a:pt x="1" y="1623"/>
                  </a:lnTo>
                  <a:lnTo>
                    <a:pt x="19" y="1771"/>
                  </a:lnTo>
                  <a:lnTo>
                    <a:pt x="56" y="1900"/>
                  </a:lnTo>
                  <a:lnTo>
                    <a:pt x="111" y="2047"/>
                  </a:lnTo>
                  <a:lnTo>
                    <a:pt x="167" y="2176"/>
                  </a:lnTo>
                  <a:lnTo>
                    <a:pt x="241" y="2287"/>
                  </a:lnTo>
                  <a:lnTo>
                    <a:pt x="333" y="2416"/>
                  </a:lnTo>
                  <a:lnTo>
                    <a:pt x="425" y="2508"/>
                  </a:lnTo>
                  <a:lnTo>
                    <a:pt x="536" y="2619"/>
                  </a:lnTo>
                  <a:lnTo>
                    <a:pt x="646" y="2693"/>
                  </a:lnTo>
                  <a:lnTo>
                    <a:pt x="775" y="2766"/>
                  </a:lnTo>
                  <a:lnTo>
                    <a:pt x="904" y="2840"/>
                  </a:lnTo>
                  <a:lnTo>
                    <a:pt x="1033" y="2896"/>
                  </a:lnTo>
                  <a:lnTo>
                    <a:pt x="1181" y="2932"/>
                  </a:lnTo>
                  <a:lnTo>
                    <a:pt x="1328" y="2951"/>
                  </a:lnTo>
                  <a:lnTo>
                    <a:pt x="1623" y="2951"/>
                  </a:lnTo>
                  <a:lnTo>
                    <a:pt x="1771" y="2932"/>
                  </a:lnTo>
                  <a:lnTo>
                    <a:pt x="1918" y="2896"/>
                  </a:lnTo>
                  <a:lnTo>
                    <a:pt x="2047" y="2840"/>
                  </a:lnTo>
                  <a:lnTo>
                    <a:pt x="2177" y="2785"/>
                  </a:lnTo>
                  <a:lnTo>
                    <a:pt x="2306" y="2711"/>
                  </a:lnTo>
                  <a:lnTo>
                    <a:pt x="2416" y="2619"/>
                  </a:lnTo>
                  <a:lnTo>
                    <a:pt x="2527" y="2527"/>
                  </a:lnTo>
                  <a:lnTo>
                    <a:pt x="2619" y="2435"/>
                  </a:lnTo>
                  <a:lnTo>
                    <a:pt x="2711" y="2306"/>
                  </a:lnTo>
                  <a:lnTo>
                    <a:pt x="2785" y="2195"/>
                  </a:lnTo>
                  <a:lnTo>
                    <a:pt x="2840" y="2066"/>
                  </a:lnTo>
                  <a:lnTo>
                    <a:pt x="2896" y="1918"/>
                  </a:lnTo>
                  <a:lnTo>
                    <a:pt x="2932" y="1789"/>
                  </a:lnTo>
                  <a:lnTo>
                    <a:pt x="2951" y="1642"/>
                  </a:lnTo>
                  <a:lnTo>
                    <a:pt x="2969" y="1494"/>
                  </a:lnTo>
                  <a:lnTo>
                    <a:pt x="2951" y="1328"/>
                  </a:lnTo>
                  <a:lnTo>
                    <a:pt x="2932" y="1181"/>
                  </a:lnTo>
                  <a:lnTo>
                    <a:pt x="2896" y="1052"/>
                  </a:lnTo>
                  <a:lnTo>
                    <a:pt x="2859" y="904"/>
                  </a:lnTo>
                  <a:lnTo>
                    <a:pt x="2785" y="775"/>
                  </a:lnTo>
                  <a:lnTo>
                    <a:pt x="2711" y="665"/>
                  </a:lnTo>
                  <a:lnTo>
                    <a:pt x="2637" y="535"/>
                  </a:lnTo>
                  <a:lnTo>
                    <a:pt x="2527" y="443"/>
                  </a:lnTo>
                  <a:lnTo>
                    <a:pt x="2435" y="333"/>
                  </a:lnTo>
                  <a:lnTo>
                    <a:pt x="2306" y="259"/>
                  </a:lnTo>
                  <a:lnTo>
                    <a:pt x="2195"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4" name="Google Shape;7084;p31"/>
            <p:cNvSpPr/>
            <p:nvPr/>
          </p:nvSpPr>
          <p:spPr>
            <a:xfrm>
              <a:off x="5495925" y="857175"/>
              <a:ext cx="74250" cy="74250"/>
            </a:xfrm>
            <a:custGeom>
              <a:avLst/>
              <a:gdLst/>
              <a:ahLst/>
              <a:cxnLst/>
              <a:rect l="l" t="t" r="r" b="b"/>
              <a:pathLst>
                <a:path w="2970" h="2970" extrusionOk="0">
                  <a:moveTo>
                    <a:pt x="1476" y="0"/>
                  </a:moveTo>
                  <a:lnTo>
                    <a:pt x="1310" y="19"/>
                  </a:lnTo>
                  <a:lnTo>
                    <a:pt x="1162" y="37"/>
                  </a:lnTo>
                  <a:lnTo>
                    <a:pt x="1033" y="74"/>
                  </a:lnTo>
                  <a:lnTo>
                    <a:pt x="886" y="130"/>
                  </a:lnTo>
                  <a:lnTo>
                    <a:pt x="756" y="185"/>
                  </a:lnTo>
                  <a:lnTo>
                    <a:pt x="646" y="259"/>
                  </a:lnTo>
                  <a:lnTo>
                    <a:pt x="535" y="351"/>
                  </a:lnTo>
                  <a:lnTo>
                    <a:pt x="425" y="443"/>
                  </a:lnTo>
                  <a:lnTo>
                    <a:pt x="332" y="554"/>
                  </a:lnTo>
                  <a:lnTo>
                    <a:pt x="240" y="664"/>
                  </a:lnTo>
                  <a:lnTo>
                    <a:pt x="166" y="793"/>
                  </a:lnTo>
                  <a:lnTo>
                    <a:pt x="111" y="922"/>
                  </a:lnTo>
                  <a:lnTo>
                    <a:pt x="56" y="1070"/>
                  </a:lnTo>
                  <a:lnTo>
                    <a:pt x="37" y="1199"/>
                  </a:lnTo>
                  <a:lnTo>
                    <a:pt x="1" y="1346"/>
                  </a:lnTo>
                  <a:lnTo>
                    <a:pt x="1" y="1512"/>
                  </a:lnTo>
                  <a:lnTo>
                    <a:pt x="19" y="1660"/>
                  </a:lnTo>
                  <a:lnTo>
                    <a:pt x="37" y="1807"/>
                  </a:lnTo>
                  <a:lnTo>
                    <a:pt x="74" y="1955"/>
                  </a:lnTo>
                  <a:lnTo>
                    <a:pt x="130" y="2084"/>
                  </a:lnTo>
                  <a:lnTo>
                    <a:pt x="185" y="2213"/>
                  </a:lnTo>
                  <a:lnTo>
                    <a:pt x="259" y="2342"/>
                  </a:lnTo>
                  <a:lnTo>
                    <a:pt x="351" y="2453"/>
                  </a:lnTo>
                  <a:lnTo>
                    <a:pt x="443" y="2545"/>
                  </a:lnTo>
                  <a:lnTo>
                    <a:pt x="554" y="2637"/>
                  </a:lnTo>
                  <a:lnTo>
                    <a:pt x="664" y="2729"/>
                  </a:lnTo>
                  <a:lnTo>
                    <a:pt x="793" y="2803"/>
                  </a:lnTo>
                  <a:lnTo>
                    <a:pt x="922" y="2858"/>
                  </a:lnTo>
                  <a:lnTo>
                    <a:pt x="1051" y="2914"/>
                  </a:lnTo>
                  <a:lnTo>
                    <a:pt x="1199" y="2951"/>
                  </a:lnTo>
                  <a:lnTo>
                    <a:pt x="1346" y="2969"/>
                  </a:lnTo>
                  <a:lnTo>
                    <a:pt x="1660" y="2969"/>
                  </a:lnTo>
                  <a:lnTo>
                    <a:pt x="1807" y="2932"/>
                  </a:lnTo>
                  <a:lnTo>
                    <a:pt x="1937" y="2895"/>
                  </a:lnTo>
                  <a:lnTo>
                    <a:pt x="2084" y="2858"/>
                  </a:lnTo>
                  <a:lnTo>
                    <a:pt x="2213" y="2785"/>
                  </a:lnTo>
                  <a:lnTo>
                    <a:pt x="2324" y="2711"/>
                  </a:lnTo>
                  <a:lnTo>
                    <a:pt x="2453" y="2619"/>
                  </a:lnTo>
                  <a:lnTo>
                    <a:pt x="2545" y="2527"/>
                  </a:lnTo>
                  <a:lnTo>
                    <a:pt x="2637" y="2416"/>
                  </a:lnTo>
                  <a:lnTo>
                    <a:pt x="2729" y="2305"/>
                  </a:lnTo>
                  <a:lnTo>
                    <a:pt x="2803" y="2176"/>
                  </a:lnTo>
                  <a:lnTo>
                    <a:pt x="2858" y="2047"/>
                  </a:lnTo>
                  <a:lnTo>
                    <a:pt x="2914" y="1918"/>
                  </a:lnTo>
                  <a:lnTo>
                    <a:pt x="2951" y="1771"/>
                  </a:lnTo>
                  <a:lnTo>
                    <a:pt x="2969" y="1623"/>
                  </a:lnTo>
                  <a:lnTo>
                    <a:pt x="2969" y="1476"/>
                  </a:lnTo>
                  <a:lnTo>
                    <a:pt x="2969" y="1328"/>
                  </a:lnTo>
                  <a:lnTo>
                    <a:pt x="2932" y="1181"/>
                  </a:lnTo>
                  <a:lnTo>
                    <a:pt x="2895" y="1033"/>
                  </a:lnTo>
                  <a:lnTo>
                    <a:pt x="2840" y="904"/>
                  </a:lnTo>
                  <a:lnTo>
                    <a:pt x="2785" y="775"/>
                  </a:lnTo>
                  <a:lnTo>
                    <a:pt x="2711" y="646"/>
                  </a:lnTo>
                  <a:lnTo>
                    <a:pt x="2619" y="535"/>
                  </a:lnTo>
                  <a:lnTo>
                    <a:pt x="2527" y="425"/>
                  </a:lnTo>
                  <a:lnTo>
                    <a:pt x="2416" y="332"/>
                  </a:lnTo>
                  <a:lnTo>
                    <a:pt x="2305" y="240"/>
                  </a:lnTo>
                  <a:lnTo>
                    <a:pt x="2176" y="185"/>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5" name="Google Shape;7085;p31"/>
            <p:cNvSpPr/>
            <p:nvPr/>
          </p:nvSpPr>
          <p:spPr>
            <a:xfrm>
              <a:off x="5430000" y="763150"/>
              <a:ext cx="74700" cy="74225"/>
            </a:xfrm>
            <a:custGeom>
              <a:avLst/>
              <a:gdLst/>
              <a:ahLst/>
              <a:cxnLst/>
              <a:rect l="l" t="t" r="r" b="b"/>
              <a:pathLst>
                <a:path w="2988" h="2969" extrusionOk="0">
                  <a:moveTo>
                    <a:pt x="1365" y="0"/>
                  </a:moveTo>
                  <a:lnTo>
                    <a:pt x="1218" y="19"/>
                  </a:lnTo>
                  <a:lnTo>
                    <a:pt x="1070" y="55"/>
                  </a:lnTo>
                  <a:lnTo>
                    <a:pt x="941" y="92"/>
                  </a:lnTo>
                  <a:lnTo>
                    <a:pt x="812" y="166"/>
                  </a:lnTo>
                  <a:lnTo>
                    <a:pt x="683" y="240"/>
                  </a:lnTo>
                  <a:lnTo>
                    <a:pt x="572" y="314"/>
                  </a:lnTo>
                  <a:lnTo>
                    <a:pt x="462" y="406"/>
                  </a:lnTo>
                  <a:lnTo>
                    <a:pt x="370" y="516"/>
                  </a:lnTo>
                  <a:lnTo>
                    <a:pt x="277" y="627"/>
                  </a:lnTo>
                  <a:lnTo>
                    <a:pt x="204" y="738"/>
                  </a:lnTo>
                  <a:lnTo>
                    <a:pt x="130" y="867"/>
                  </a:lnTo>
                  <a:lnTo>
                    <a:pt x="93" y="996"/>
                  </a:lnTo>
                  <a:lnTo>
                    <a:pt x="38" y="1143"/>
                  </a:lnTo>
                  <a:lnTo>
                    <a:pt x="19" y="1291"/>
                  </a:lnTo>
                  <a:lnTo>
                    <a:pt x="1" y="1438"/>
                  </a:lnTo>
                  <a:lnTo>
                    <a:pt x="19" y="1604"/>
                  </a:lnTo>
                  <a:lnTo>
                    <a:pt x="38" y="1752"/>
                  </a:lnTo>
                  <a:lnTo>
                    <a:pt x="75" y="1899"/>
                  </a:lnTo>
                  <a:lnTo>
                    <a:pt x="111" y="2047"/>
                  </a:lnTo>
                  <a:lnTo>
                    <a:pt x="167" y="2176"/>
                  </a:lnTo>
                  <a:lnTo>
                    <a:pt x="241" y="2305"/>
                  </a:lnTo>
                  <a:lnTo>
                    <a:pt x="333" y="2415"/>
                  </a:lnTo>
                  <a:lnTo>
                    <a:pt x="425" y="2526"/>
                  </a:lnTo>
                  <a:lnTo>
                    <a:pt x="536" y="2618"/>
                  </a:lnTo>
                  <a:lnTo>
                    <a:pt x="646" y="2711"/>
                  </a:lnTo>
                  <a:lnTo>
                    <a:pt x="775" y="2784"/>
                  </a:lnTo>
                  <a:lnTo>
                    <a:pt x="904" y="2858"/>
                  </a:lnTo>
                  <a:lnTo>
                    <a:pt x="1052" y="2913"/>
                  </a:lnTo>
                  <a:lnTo>
                    <a:pt x="1199" y="2950"/>
                  </a:lnTo>
                  <a:lnTo>
                    <a:pt x="1347" y="2969"/>
                  </a:lnTo>
                  <a:lnTo>
                    <a:pt x="1660" y="2969"/>
                  </a:lnTo>
                  <a:lnTo>
                    <a:pt x="1808" y="2950"/>
                  </a:lnTo>
                  <a:lnTo>
                    <a:pt x="1937" y="2913"/>
                  </a:lnTo>
                  <a:lnTo>
                    <a:pt x="2084" y="2858"/>
                  </a:lnTo>
                  <a:lnTo>
                    <a:pt x="2213" y="2803"/>
                  </a:lnTo>
                  <a:lnTo>
                    <a:pt x="2324" y="2729"/>
                  </a:lnTo>
                  <a:lnTo>
                    <a:pt x="2453" y="2637"/>
                  </a:lnTo>
                  <a:lnTo>
                    <a:pt x="2545" y="2545"/>
                  </a:lnTo>
                  <a:lnTo>
                    <a:pt x="2656" y="2434"/>
                  </a:lnTo>
                  <a:lnTo>
                    <a:pt x="2730" y="2323"/>
                  </a:lnTo>
                  <a:lnTo>
                    <a:pt x="2803" y="2194"/>
                  </a:lnTo>
                  <a:lnTo>
                    <a:pt x="2877" y="2065"/>
                  </a:lnTo>
                  <a:lnTo>
                    <a:pt x="2914" y="1936"/>
                  </a:lnTo>
                  <a:lnTo>
                    <a:pt x="2951" y="1789"/>
                  </a:lnTo>
                  <a:lnTo>
                    <a:pt x="2969" y="1641"/>
                  </a:lnTo>
                  <a:lnTo>
                    <a:pt x="2988" y="1494"/>
                  </a:lnTo>
                  <a:lnTo>
                    <a:pt x="2988" y="1346"/>
                  </a:lnTo>
                  <a:lnTo>
                    <a:pt x="2951" y="1199"/>
                  </a:lnTo>
                  <a:lnTo>
                    <a:pt x="2933" y="1051"/>
                  </a:lnTo>
                  <a:lnTo>
                    <a:pt x="2877" y="904"/>
                  </a:lnTo>
                  <a:lnTo>
                    <a:pt x="2822" y="775"/>
                  </a:lnTo>
                  <a:lnTo>
                    <a:pt x="2748" y="664"/>
                  </a:lnTo>
                  <a:lnTo>
                    <a:pt x="2656" y="535"/>
                  </a:lnTo>
                  <a:lnTo>
                    <a:pt x="2564" y="443"/>
                  </a:lnTo>
                  <a:lnTo>
                    <a:pt x="2453" y="332"/>
                  </a:lnTo>
                  <a:lnTo>
                    <a:pt x="2342" y="258"/>
                  </a:lnTo>
                  <a:lnTo>
                    <a:pt x="2232" y="184"/>
                  </a:lnTo>
                  <a:lnTo>
                    <a:pt x="2103" y="111"/>
                  </a:lnTo>
                  <a:lnTo>
                    <a:pt x="1955" y="74"/>
                  </a:lnTo>
                  <a:lnTo>
                    <a:pt x="1826" y="19"/>
                  </a:lnTo>
                  <a:lnTo>
                    <a:pt x="1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6" name="Google Shape;7086;p31"/>
            <p:cNvSpPr/>
            <p:nvPr/>
          </p:nvSpPr>
          <p:spPr>
            <a:xfrm>
              <a:off x="5641125" y="962725"/>
              <a:ext cx="74700" cy="74700"/>
            </a:xfrm>
            <a:custGeom>
              <a:avLst/>
              <a:gdLst/>
              <a:ahLst/>
              <a:cxnLst/>
              <a:rect l="l" t="t" r="r" b="b"/>
              <a:pathLst>
                <a:path w="2988" h="2988" extrusionOk="0">
                  <a:moveTo>
                    <a:pt x="1328" y="1"/>
                  </a:moveTo>
                  <a:lnTo>
                    <a:pt x="1181" y="38"/>
                  </a:lnTo>
                  <a:lnTo>
                    <a:pt x="1033" y="75"/>
                  </a:lnTo>
                  <a:lnTo>
                    <a:pt x="904" y="111"/>
                  </a:lnTo>
                  <a:lnTo>
                    <a:pt x="775" y="185"/>
                  </a:lnTo>
                  <a:lnTo>
                    <a:pt x="646" y="259"/>
                  </a:lnTo>
                  <a:lnTo>
                    <a:pt x="535" y="333"/>
                  </a:lnTo>
                  <a:lnTo>
                    <a:pt x="425" y="425"/>
                  </a:lnTo>
                  <a:lnTo>
                    <a:pt x="332" y="536"/>
                  </a:lnTo>
                  <a:lnTo>
                    <a:pt x="259" y="646"/>
                  </a:lnTo>
                  <a:lnTo>
                    <a:pt x="185" y="775"/>
                  </a:lnTo>
                  <a:lnTo>
                    <a:pt x="111" y="904"/>
                  </a:lnTo>
                  <a:lnTo>
                    <a:pt x="74" y="1033"/>
                  </a:lnTo>
                  <a:lnTo>
                    <a:pt x="37" y="1181"/>
                  </a:lnTo>
                  <a:lnTo>
                    <a:pt x="19" y="1328"/>
                  </a:lnTo>
                  <a:lnTo>
                    <a:pt x="1" y="1494"/>
                  </a:lnTo>
                  <a:lnTo>
                    <a:pt x="19" y="1642"/>
                  </a:lnTo>
                  <a:lnTo>
                    <a:pt x="37" y="1789"/>
                  </a:lnTo>
                  <a:lnTo>
                    <a:pt x="74" y="1937"/>
                  </a:lnTo>
                  <a:lnTo>
                    <a:pt x="130" y="2084"/>
                  </a:lnTo>
                  <a:lnTo>
                    <a:pt x="185" y="2213"/>
                  </a:lnTo>
                  <a:lnTo>
                    <a:pt x="259" y="2342"/>
                  </a:lnTo>
                  <a:lnTo>
                    <a:pt x="351" y="2453"/>
                  </a:lnTo>
                  <a:lnTo>
                    <a:pt x="443" y="2564"/>
                  </a:lnTo>
                  <a:lnTo>
                    <a:pt x="554" y="2656"/>
                  </a:lnTo>
                  <a:lnTo>
                    <a:pt x="664" y="2748"/>
                  </a:lnTo>
                  <a:lnTo>
                    <a:pt x="793" y="2822"/>
                  </a:lnTo>
                  <a:lnTo>
                    <a:pt x="922" y="2877"/>
                  </a:lnTo>
                  <a:lnTo>
                    <a:pt x="1070" y="2933"/>
                  </a:lnTo>
                  <a:lnTo>
                    <a:pt x="1217" y="2951"/>
                  </a:lnTo>
                  <a:lnTo>
                    <a:pt x="1365" y="2988"/>
                  </a:lnTo>
                  <a:lnTo>
                    <a:pt x="1531" y="2988"/>
                  </a:lnTo>
                  <a:lnTo>
                    <a:pt x="1678" y="2969"/>
                  </a:lnTo>
                  <a:lnTo>
                    <a:pt x="1826" y="2951"/>
                  </a:lnTo>
                  <a:lnTo>
                    <a:pt x="1973" y="2914"/>
                  </a:lnTo>
                  <a:lnTo>
                    <a:pt x="2102" y="2859"/>
                  </a:lnTo>
                  <a:lnTo>
                    <a:pt x="2232" y="2803"/>
                  </a:lnTo>
                  <a:lnTo>
                    <a:pt x="2342" y="2730"/>
                  </a:lnTo>
                  <a:lnTo>
                    <a:pt x="2471" y="2637"/>
                  </a:lnTo>
                  <a:lnTo>
                    <a:pt x="2563" y="2545"/>
                  </a:lnTo>
                  <a:lnTo>
                    <a:pt x="2656" y="2435"/>
                  </a:lnTo>
                  <a:lnTo>
                    <a:pt x="2748" y="2324"/>
                  </a:lnTo>
                  <a:lnTo>
                    <a:pt x="2822" y="2213"/>
                  </a:lnTo>
                  <a:lnTo>
                    <a:pt x="2877" y="2084"/>
                  </a:lnTo>
                  <a:lnTo>
                    <a:pt x="2932" y="1937"/>
                  </a:lnTo>
                  <a:lnTo>
                    <a:pt x="2969" y="1789"/>
                  </a:lnTo>
                  <a:lnTo>
                    <a:pt x="2987" y="1642"/>
                  </a:lnTo>
                  <a:lnTo>
                    <a:pt x="2987" y="1494"/>
                  </a:lnTo>
                  <a:lnTo>
                    <a:pt x="2987" y="1347"/>
                  </a:lnTo>
                  <a:lnTo>
                    <a:pt x="2969" y="1181"/>
                  </a:lnTo>
                  <a:lnTo>
                    <a:pt x="2932" y="1033"/>
                  </a:lnTo>
                  <a:lnTo>
                    <a:pt x="2877" y="904"/>
                  </a:lnTo>
                  <a:lnTo>
                    <a:pt x="2822" y="775"/>
                  </a:lnTo>
                  <a:lnTo>
                    <a:pt x="2748" y="646"/>
                  </a:lnTo>
                  <a:lnTo>
                    <a:pt x="2656" y="536"/>
                  </a:lnTo>
                  <a:lnTo>
                    <a:pt x="2563" y="425"/>
                  </a:lnTo>
                  <a:lnTo>
                    <a:pt x="2453" y="333"/>
                  </a:lnTo>
                  <a:lnTo>
                    <a:pt x="2324" y="241"/>
                  </a:lnTo>
                  <a:lnTo>
                    <a:pt x="2213"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7" name="Google Shape;7087;p31"/>
            <p:cNvSpPr/>
            <p:nvPr/>
          </p:nvSpPr>
          <p:spPr>
            <a:xfrm>
              <a:off x="5364550" y="668650"/>
              <a:ext cx="74700" cy="74700"/>
            </a:xfrm>
            <a:custGeom>
              <a:avLst/>
              <a:gdLst/>
              <a:ahLst/>
              <a:cxnLst/>
              <a:rect l="l" t="t" r="r" b="b"/>
              <a:pathLst>
                <a:path w="2988" h="2988" extrusionOk="0">
                  <a:moveTo>
                    <a:pt x="1476" y="0"/>
                  </a:moveTo>
                  <a:lnTo>
                    <a:pt x="1310" y="19"/>
                  </a:lnTo>
                  <a:lnTo>
                    <a:pt x="1162" y="37"/>
                  </a:lnTo>
                  <a:lnTo>
                    <a:pt x="1033" y="74"/>
                  </a:lnTo>
                  <a:lnTo>
                    <a:pt x="886" y="129"/>
                  </a:lnTo>
                  <a:lnTo>
                    <a:pt x="757" y="185"/>
                  </a:lnTo>
                  <a:lnTo>
                    <a:pt x="646" y="258"/>
                  </a:lnTo>
                  <a:lnTo>
                    <a:pt x="535" y="351"/>
                  </a:lnTo>
                  <a:lnTo>
                    <a:pt x="425" y="443"/>
                  </a:lnTo>
                  <a:lnTo>
                    <a:pt x="333" y="553"/>
                  </a:lnTo>
                  <a:lnTo>
                    <a:pt x="240" y="664"/>
                  </a:lnTo>
                  <a:lnTo>
                    <a:pt x="167" y="793"/>
                  </a:lnTo>
                  <a:lnTo>
                    <a:pt x="111" y="922"/>
                  </a:lnTo>
                  <a:lnTo>
                    <a:pt x="74" y="1051"/>
                  </a:lnTo>
                  <a:lnTo>
                    <a:pt x="38" y="1199"/>
                  </a:lnTo>
                  <a:lnTo>
                    <a:pt x="1" y="1346"/>
                  </a:lnTo>
                  <a:lnTo>
                    <a:pt x="1" y="1494"/>
                  </a:lnTo>
                  <a:lnTo>
                    <a:pt x="1" y="1660"/>
                  </a:lnTo>
                  <a:lnTo>
                    <a:pt x="38" y="1807"/>
                  </a:lnTo>
                  <a:lnTo>
                    <a:pt x="74" y="1936"/>
                  </a:lnTo>
                  <a:lnTo>
                    <a:pt x="111" y="2084"/>
                  </a:lnTo>
                  <a:lnTo>
                    <a:pt x="185" y="2213"/>
                  </a:lnTo>
                  <a:lnTo>
                    <a:pt x="259" y="2323"/>
                  </a:lnTo>
                  <a:lnTo>
                    <a:pt x="333" y="2453"/>
                  </a:lnTo>
                  <a:lnTo>
                    <a:pt x="425" y="2545"/>
                  </a:lnTo>
                  <a:lnTo>
                    <a:pt x="535" y="2637"/>
                  </a:lnTo>
                  <a:lnTo>
                    <a:pt x="646" y="2729"/>
                  </a:lnTo>
                  <a:lnTo>
                    <a:pt x="775" y="2803"/>
                  </a:lnTo>
                  <a:lnTo>
                    <a:pt x="904" y="2858"/>
                  </a:lnTo>
                  <a:lnTo>
                    <a:pt x="1033" y="2914"/>
                  </a:lnTo>
                  <a:lnTo>
                    <a:pt x="1181" y="2950"/>
                  </a:lnTo>
                  <a:lnTo>
                    <a:pt x="1328" y="2969"/>
                  </a:lnTo>
                  <a:lnTo>
                    <a:pt x="1476" y="2987"/>
                  </a:lnTo>
                  <a:lnTo>
                    <a:pt x="1642" y="2969"/>
                  </a:lnTo>
                  <a:lnTo>
                    <a:pt x="1789" y="2950"/>
                  </a:lnTo>
                  <a:lnTo>
                    <a:pt x="1937" y="2914"/>
                  </a:lnTo>
                  <a:lnTo>
                    <a:pt x="2084" y="2877"/>
                  </a:lnTo>
                  <a:lnTo>
                    <a:pt x="2213" y="2803"/>
                  </a:lnTo>
                  <a:lnTo>
                    <a:pt x="2324" y="2729"/>
                  </a:lnTo>
                  <a:lnTo>
                    <a:pt x="2453" y="2637"/>
                  </a:lnTo>
                  <a:lnTo>
                    <a:pt x="2545" y="2545"/>
                  </a:lnTo>
                  <a:lnTo>
                    <a:pt x="2656" y="2434"/>
                  </a:lnTo>
                  <a:lnTo>
                    <a:pt x="2729" y="2323"/>
                  </a:lnTo>
                  <a:lnTo>
                    <a:pt x="2803" y="2194"/>
                  </a:lnTo>
                  <a:lnTo>
                    <a:pt x="2877" y="2065"/>
                  </a:lnTo>
                  <a:lnTo>
                    <a:pt x="2914" y="1918"/>
                  </a:lnTo>
                  <a:lnTo>
                    <a:pt x="2951" y="1770"/>
                  </a:lnTo>
                  <a:lnTo>
                    <a:pt x="2969" y="1623"/>
                  </a:lnTo>
                  <a:lnTo>
                    <a:pt x="2988" y="1457"/>
                  </a:lnTo>
                  <a:lnTo>
                    <a:pt x="2969" y="1309"/>
                  </a:lnTo>
                  <a:lnTo>
                    <a:pt x="2951" y="1162"/>
                  </a:lnTo>
                  <a:lnTo>
                    <a:pt x="2914" y="1014"/>
                  </a:lnTo>
                  <a:lnTo>
                    <a:pt x="2859" y="885"/>
                  </a:lnTo>
                  <a:lnTo>
                    <a:pt x="2785" y="756"/>
                  </a:lnTo>
                  <a:lnTo>
                    <a:pt x="2711" y="646"/>
                  </a:lnTo>
                  <a:lnTo>
                    <a:pt x="2619" y="535"/>
                  </a:lnTo>
                  <a:lnTo>
                    <a:pt x="2527" y="424"/>
                  </a:lnTo>
                  <a:lnTo>
                    <a:pt x="2416" y="332"/>
                  </a:lnTo>
                  <a:lnTo>
                    <a:pt x="2305" y="240"/>
                  </a:lnTo>
                  <a:lnTo>
                    <a:pt x="2176" y="166"/>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8" name="Google Shape;7088;p31"/>
            <p:cNvSpPr/>
            <p:nvPr/>
          </p:nvSpPr>
          <p:spPr>
            <a:xfrm>
              <a:off x="5299100" y="574600"/>
              <a:ext cx="74225" cy="74250"/>
            </a:xfrm>
            <a:custGeom>
              <a:avLst/>
              <a:gdLst/>
              <a:ahLst/>
              <a:cxnLst/>
              <a:rect l="l" t="t" r="r" b="b"/>
              <a:pathLst>
                <a:path w="2969" h="2970" extrusionOk="0">
                  <a:moveTo>
                    <a:pt x="1346" y="1"/>
                  </a:moveTo>
                  <a:lnTo>
                    <a:pt x="1199" y="38"/>
                  </a:lnTo>
                  <a:lnTo>
                    <a:pt x="1051" y="56"/>
                  </a:lnTo>
                  <a:lnTo>
                    <a:pt x="922" y="112"/>
                  </a:lnTo>
                  <a:lnTo>
                    <a:pt x="793" y="167"/>
                  </a:lnTo>
                  <a:lnTo>
                    <a:pt x="664" y="241"/>
                  </a:lnTo>
                  <a:lnTo>
                    <a:pt x="554" y="333"/>
                  </a:lnTo>
                  <a:lnTo>
                    <a:pt x="443" y="425"/>
                  </a:lnTo>
                  <a:lnTo>
                    <a:pt x="351" y="517"/>
                  </a:lnTo>
                  <a:lnTo>
                    <a:pt x="259" y="628"/>
                  </a:lnTo>
                  <a:lnTo>
                    <a:pt x="185" y="757"/>
                  </a:lnTo>
                  <a:lnTo>
                    <a:pt x="129" y="886"/>
                  </a:lnTo>
                  <a:lnTo>
                    <a:pt x="74" y="1015"/>
                  </a:lnTo>
                  <a:lnTo>
                    <a:pt x="37" y="1162"/>
                  </a:lnTo>
                  <a:lnTo>
                    <a:pt x="0" y="1310"/>
                  </a:lnTo>
                  <a:lnTo>
                    <a:pt x="0" y="1457"/>
                  </a:lnTo>
                  <a:lnTo>
                    <a:pt x="0" y="1605"/>
                  </a:lnTo>
                  <a:lnTo>
                    <a:pt x="19" y="1771"/>
                  </a:lnTo>
                  <a:lnTo>
                    <a:pt x="56" y="1918"/>
                  </a:lnTo>
                  <a:lnTo>
                    <a:pt x="111" y="2048"/>
                  </a:lnTo>
                  <a:lnTo>
                    <a:pt x="166" y="2177"/>
                  </a:lnTo>
                  <a:lnTo>
                    <a:pt x="240" y="2306"/>
                  </a:lnTo>
                  <a:lnTo>
                    <a:pt x="332" y="2435"/>
                  </a:lnTo>
                  <a:lnTo>
                    <a:pt x="424" y="2527"/>
                  </a:lnTo>
                  <a:lnTo>
                    <a:pt x="535" y="2638"/>
                  </a:lnTo>
                  <a:lnTo>
                    <a:pt x="646" y="2730"/>
                  </a:lnTo>
                  <a:lnTo>
                    <a:pt x="775" y="2803"/>
                  </a:lnTo>
                  <a:lnTo>
                    <a:pt x="904" y="2859"/>
                  </a:lnTo>
                  <a:lnTo>
                    <a:pt x="1033" y="2914"/>
                  </a:lnTo>
                  <a:lnTo>
                    <a:pt x="1180" y="2951"/>
                  </a:lnTo>
                  <a:lnTo>
                    <a:pt x="1328" y="2969"/>
                  </a:lnTo>
                  <a:lnTo>
                    <a:pt x="1641" y="2969"/>
                  </a:lnTo>
                  <a:lnTo>
                    <a:pt x="1789" y="2951"/>
                  </a:lnTo>
                  <a:lnTo>
                    <a:pt x="1936" y="2914"/>
                  </a:lnTo>
                  <a:lnTo>
                    <a:pt x="2065" y="2859"/>
                  </a:lnTo>
                  <a:lnTo>
                    <a:pt x="2195" y="2803"/>
                  </a:lnTo>
                  <a:lnTo>
                    <a:pt x="2324" y="2730"/>
                  </a:lnTo>
                  <a:lnTo>
                    <a:pt x="2434" y="2638"/>
                  </a:lnTo>
                  <a:lnTo>
                    <a:pt x="2545" y="2545"/>
                  </a:lnTo>
                  <a:lnTo>
                    <a:pt x="2637" y="2435"/>
                  </a:lnTo>
                  <a:lnTo>
                    <a:pt x="2711" y="2324"/>
                  </a:lnTo>
                  <a:lnTo>
                    <a:pt x="2785" y="2195"/>
                  </a:lnTo>
                  <a:lnTo>
                    <a:pt x="2858" y="2066"/>
                  </a:lnTo>
                  <a:lnTo>
                    <a:pt x="2895" y="1937"/>
                  </a:lnTo>
                  <a:lnTo>
                    <a:pt x="2932" y="1789"/>
                  </a:lnTo>
                  <a:lnTo>
                    <a:pt x="2969" y="1642"/>
                  </a:lnTo>
                  <a:lnTo>
                    <a:pt x="2969" y="1494"/>
                  </a:lnTo>
                  <a:lnTo>
                    <a:pt x="2969" y="1347"/>
                  </a:lnTo>
                  <a:lnTo>
                    <a:pt x="2932" y="1199"/>
                  </a:lnTo>
                  <a:lnTo>
                    <a:pt x="2914" y="1052"/>
                  </a:lnTo>
                  <a:lnTo>
                    <a:pt x="2858" y="923"/>
                  </a:lnTo>
                  <a:lnTo>
                    <a:pt x="2803" y="794"/>
                  </a:lnTo>
                  <a:lnTo>
                    <a:pt x="2729" y="665"/>
                  </a:lnTo>
                  <a:lnTo>
                    <a:pt x="2637" y="554"/>
                  </a:lnTo>
                  <a:lnTo>
                    <a:pt x="2545" y="443"/>
                  </a:lnTo>
                  <a:lnTo>
                    <a:pt x="2434" y="351"/>
                  </a:lnTo>
                  <a:lnTo>
                    <a:pt x="2324" y="259"/>
                  </a:lnTo>
                  <a:lnTo>
                    <a:pt x="2213" y="185"/>
                  </a:lnTo>
                  <a:lnTo>
                    <a:pt x="2084" y="130"/>
                  </a:lnTo>
                  <a:lnTo>
                    <a:pt x="1936" y="75"/>
                  </a:lnTo>
                  <a:lnTo>
                    <a:pt x="1807"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9" name="Google Shape;7089;p31"/>
            <p:cNvSpPr/>
            <p:nvPr/>
          </p:nvSpPr>
          <p:spPr>
            <a:xfrm>
              <a:off x="5196300" y="238125"/>
              <a:ext cx="74250" cy="65475"/>
            </a:xfrm>
            <a:custGeom>
              <a:avLst/>
              <a:gdLst/>
              <a:ahLst/>
              <a:cxnLst/>
              <a:rect l="l" t="t" r="r" b="b"/>
              <a:pathLst>
                <a:path w="2970" h="2619" extrusionOk="0">
                  <a:moveTo>
                    <a:pt x="535" y="0"/>
                  </a:moveTo>
                  <a:lnTo>
                    <a:pt x="406" y="111"/>
                  </a:lnTo>
                  <a:lnTo>
                    <a:pt x="314" y="221"/>
                  </a:lnTo>
                  <a:lnTo>
                    <a:pt x="222" y="350"/>
                  </a:lnTo>
                  <a:lnTo>
                    <a:pt x="148" y="498"/>
                  </a:lnTo>
                  <a:lnTo>
                    <a:pt x="74" y="645"/>
                  </a:lnTo>
                  <a:lnTo>
                    <a:pt x="38" y="793"/>
                  </a:lnTo>
                  <a:lnTo>
                    <a:pt x="1" y="959"/>
                  </a:lnTo>
                  <a:lnTo>
                    <a:pt x="1" y="1125"/>
                  </a:lnTo>
                  <a:lnTo>
                    <a:pt x="1" y="1291"/>
                  </a:lnTo>
                  <a:lnTo>
                    <a:pt x="19" y="1438"/>
                  </a:lnTo>
                  <a:lnTo>
                    <a:pt x="56" y="1567"/>
                  </a:lnTo>
                  <a:lnTo>
                    <a:pt x="111" y="1715"/>
                  </a:lnTo>
                  <a:lnTo>
                    <a:pt x="167" y="1844"/>
                  </a:lnTo>
                  <a:lnTo>
                    <a:pt x="240" y="1954"/>
                  </a:lnTo>
                  <a:lnTo>
                    <a:pt x="333" y="2084"/>
                  </a:lnTo>
                  <a:lnTo>
                    <a:pt x="425" y="2176"/>
                  </a:lnTo>
                  <a:lnTo>
                    <a:pt x="535" y="2286"/>
                  </a:lnTo>
                  <a:lnTo>
                    <a:pt x="646" y="2360"/>
                  </a:lnTo>
                  <a:lnTo>
                    <a:pt x="757" y="2434"/>
                  </a:lnTo>
                  <a:lnTo>
                    <a:pt x="886" y="2508"/>
                  </a:lnTo>
                  <a:lnTo>
                    <a:pt x="1033" y="2544"/>
                  </a:lnTo>
                  <a:lnTo>
                    <a:pt x="1162" y="2600"/>
                  </a:lnTo>
                  <a:lnTo>
                    <a:pt x="1310" y="2618"/>
                  </a:lnTo>
                  <a:lnTo>
                    <a:pt x="1623" y="2618"/>
                  </a:lnTo>
                  <a:lnTo>
                    <a:pt x="1771" y="2600"/>
                  </a:lnTo>
                  <a:lnTo>
                    <a:pt x="1918" y="2563"/>
                  </a:lnTo>
                  <a:lnTo>
                    <a:pt x="2066" y="2508"/>
                  </a:lnTo>
                  <a:lnTo>
                    <a:pt x="2195" y="2452"/>
                  </a:lnTo>
                  <a:lnTo>
                    <a:pt x="2324" y="2379"/>
                  </a:lnTo>
                  <a:lnTo>
                    <a:pt x="2435" y="2286"/>
                  </a:lnTo>
                  <a:lnTo>
                    <a:pt x="2545" y="2194"/>
                  </a:lnTo>
                  <a:lnTo>
                    <a:pt x="2637" y="2084"/>
                  </a:lnTo>
                  <a:lnTo>
                    <a:pt x="2730" y="1973"/>
                  </a:lnTo>
                  <a:lnTo>
                    <a:pt x="2803" y="1844"/>
                  </a:lnTo>
                  <a:lnTo>
                    <a:pt x="2859" y="1715"/>
                  </a:lnTo>
                  <a:lnTo>
                    <a:pt x="2914" y="1567"/>
                  </a:lnTo>
                  <a:lnTo>
                    <a:pt x="2951" y="1420"/>
                  </a:lnTo>
                  <a:lnTo>
                    <a:pt x="2969" y="1272"/>
                  </a:lnTo>
                  <a:lnTo>
                    <a:pt x="2969" y="1106"/>
                  </a:lnTo>
                  <a:lnTo>
                    <a:pt x="2969" y="940"/>
                  </a:lnTo>
                  <a:lnTo>
                    <a:pt x="2932" y="793"/>
                  </a:lnTo>
                  <a:lnTo>
                    <a:pt x="2877" y="627"/>
                  </a:lnTo>
                  <a:lnTo>
                    <a:pt x="2822" y="498"/>
                  </a:lnTo>
                  <a:lnTo>
                    <a:pt x="2748" y="350"/>
                  </a:lnTo>
                  <a:lnTo>
                    <a:pt x="2656" y="221"/>
                  </a:lnTo>
                  <a:lnTo>
                    <a:pt x="2564" y="111"/>
                  </a:lnTo>
                  <a:lnTo>
                    <a:pt x="2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0" name="Google Shape;7090;p31"/>
            <p:cNvSpPr/>
            <p:nvPr/>
          </p:nvSpPr>
          <p:spPr>
            <a:xfrm>
              <a:off x="5707500" y="1057225"/>
              <a:ext cx="73775" cy="73775"/>
            </a:xfrm>
            <a:custGeom>
              <a:avLst/>
              <a:gdLst/>
              <a:ahLst/>
              <a:cxnLst/>
              <a:rect l="l" t="t" r="r" b="b"/>
              <a:pathLst>
                <a:path w="2951" h="2951" extrusionOk="0">
                  <a:moveTo>
                    <a:pt x="1439" y="1"/>
                  </a:moveTo>
                  <a:lnTo>
                    <a:pt x="1291" y="19"/>
                  </a:lnTo>
                  <a:lnTo>
                    <a:pt x="1162" y="38"/>
                  </a:lnTo>
                  <a:lnTo>
                    <a:pt x="1015" y="74"/>
                  </a:lnTo>
                  <a:lnTo>
                    <a:pt x="886" y="130"/>
                  </a:lnTo>
                  <a:lnTo>
                    <a:pt x="757" y="185"/>
                  </a:lnTo>
                  <a:lnTo>
                    <a:pt x="646" y="259"/>
                  </a:lnTo>
                  <a:lnTo>
                    <a:pt x="535" y="351"/>
                  </a:lnTo>
                  <a:lnTo>
                    <a:pt x="425" y="443"/>
                  </a:lnTo>
                  <a:lnTo>
                    <a:pt x="332" y="535"/>
                  </a:lnTo>
                  <a:lnTo>
                    <a:pt x="259" y="646"/>
                  </a:lnTo>
                  <a:lnTo>
                    <a:pt x="185" y="775"/>
                  </a:lnTo>
                  <a:lnTo>
                    <a:pt x="111" y="904"/>
                  </a:lnTo>
                  <a:lnTo>
                    <a:pt x="56" y="1033"/>
                  </a:lnTo>
                  <a:lnTo>
                    <a:pt x="19" y="1162"/>
                  </a:lnTo>
                  <a:lnTo>
                    <a:pt x="1" y="1310"/>
                  </a:lnTo>
                  <a:lnTo>
                    <a:pt x="1" y="1457"/>
                  </a:lnTo>
                  <a:lnTo>
                    <a:pt x="1" y="1605"/>
                  </a:lnTo>
                  <a:lnTo>
                    <a:pt x="19" y="1752"/>
                  </a:lnTo>
                  <a:lnTo>
                    <a:pt x="56" y="1900"/>
                  </a:lnTo>
                  <a:lnTo>
                    <a:pt x="111" y="2029"/>
                  </a:lnTo>
                  <a:lnTo>
                    <a:pt x="167" y="2158"/>
                  </a:lnTo>
                  <a:lnTo>
                    <a:pt x="240" y="2287"/>
                  </a:lnTo>
                  <a:lnTo>
                    <a:pt x="332" y="2398"/>
                  </a:lnTo>
                  <a:lnTo>
                    <a:pt x="425" y="2508"/>
                  </a:lnTo>
                  <a:lnTo>
                    <a:pt x="535" y="2600"/>
                  </a:lnTo>
                  <a:lnTo>
                    <a:pt x="646" y="2693"/>
                  </a:lnTo>
                  <a:lnTo>
                    <a:pt x="757" y="2766"/>
                  </a:lnTo>
                  <a:lnTo>
                    <a:pt x="886" y="2840"/>
                  </a:lnTo>
                  <a:lnTo>
                    <a:pt x="1033" y="2877"/>
                  </a:lnTo>
                  <a:lnTo>
                    <a:pt x="1162" y="2914"/>
                  </a:lnTo>
                  <a:lnTo>
                    <a:pt x="1310" y="2951"/>
                  </a:lnTo>
                  <a:lnTo>
                    <a:pt x="1623" y="2951"/>
                  </a:lnTo>
                  <a:lnTo>
                    <a:pt x="1771" y="2932"/>
                  </a:lnTo>
                  <a:lnTo>
                    <a:pt x="1900" y="2895"/>
                  </a:lnTo>
                  <a:lnTo>
                    <a:pt x="2047" y="2840"/>
                  </a:lnTo>
                  <a:lnTo>
                    <a:pt x="2176" y="2766"/>
                  </a:lnTo>
                  <a:lnTo>
                    <a:pt x="2287" y="2693"/>
                  </a:lnTo>
                  <a:lnTo>
                    <a:pt x="2398" y="2619"/>
                  </a:lnTo>
                  <a:lnTo>
                    <a:pt x="2508" y="2508"/>
                  </a:lnTo>
                  <a:lnTo>
                    <a:pt x="2600" y="2416"/>
                  </a:lnTo>
                  <a:lnTo>
                    <a:pt x="2693" y="2287"/>
                  </a:lnTo>
                  <a:lnTo>
                    <a:pt x="2766" y="2176"/>
                  </a:lnTo>
                  <a:lnTo>
                    <a:pt x="2840" y="2047"/>
                  </a:lnTo>
                  <a:lnTo>
                    <a:pt x="2877" y="1900"/>
                  </a:lnTo>
                  <a:lnTo>
                    <a:pt x="2914" y="1771"/>
                  </a:lnTo>
                  <a:lnTo>
                    <a:pt x="2932" y="1623"/>
                  </a:lnTo>
                  <a:lnTo>
                    <a:pt x="2951" y="1476"/>
                  </a:lnTo>
                  <a:lnTo>
                    <a:pt x="2932" y="1310"/>
                  </a:lnTo>
                  <a:lnTo>
                    <a:pt x="2914" y="1181"/>
                  </a:lnTo>
                  <a:lnTo>
                    <a:pt x="2877" y="1033"/>
                  </a:lnTo>
                  <a:lnTo>
                    <a:pt x="2822" y="886"/>
                  </a:lnTo>
                  <a:lnTo>
                    <a:pt x="2766" y="757"/>
                  </a:lnTo>
                  <a:lnTo>
                    <a:pt x="2674" y="646"/>
                  </a:lnTo>
                  <a:lnTo>
                    <a:pt x="2600" y="535"/>
                  </a:lnTo>
                  <a:lnTo>
                    <a:pt x="2490" y="425"/>
                  </a:lnTo>
                  <a:lnTo>
                    <a:pt x="2398" y="333"/>
                  </a:lnTo>
                  <a:lnTo>
                    <a:pt x="2268" y="240"/>
                  </a:lnTo>
                  <a:lnTo>
                    <a:pt x="2158" y="167"/>
                  </a:lnTo>
                  <a:lnTo>
                    <a:pt x="2029" y="111"/>
                  </a:lnTo>
                  <a:lnTo>
                    <a:pt x="1881" y="56"/>
                  </a:lnTo>
                  <a:lnTo>
                    <a:pt x="1734"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1" name="Google Shape;7091;p31"/>
            <p:cNvSpPr/>
            <p:nvPr/>
          </p:nvSpPr>
          <p:spPr>
            <a:xfrm>
              <a:off x="5233650" y="480575"/>
              <a:ext cx="73775" cy="74250"/>
            </a:xfrm>
            <a:custGeom>
              <a:avLst/>
              <a:gdLst/>
              <a:ahLst/>
              <a:cxnLst/>
              <a:rect l="l" t="t" r="r" b="b"/>
              <a:pathLst>
                <a:path w="2951" h="2970" extrusionOk="0">
                  <a:moveTo>
                    <a:pt x="1531" y="0"/>
                  </a:moveTo>
                  <a:lnTo>
                    <a:pt x="1365" y="19"/>
                  </a:lnTo>
                  <a:lnTo>
                    <a:pt x="1236" y="37"/>
                  </a:lnTo>
                  <a:lnTo>
                    <a:pt x="1088" y="56"/>
                  </a:lnTo>
                  <a:lnTo>
                    <a:pt x="941" y="111"/>
                  </a:lnTo>
                  <a:lnTo>
                    <a:pt x="811" y="166"/>
                  </a:lnTo>
                  <a:lnTo>
                    <a:pt x="701" y="240"/>
                  </a:lnTo>
                  <a:lnTo>
                    <a:pt x="572" y="314"/>
                  </a:lnTo>
                  <a:lnTo>
                    <a:pt x="461" y="406"/>
                  </a:lnTo>
                  <a:lnTo>
                    <a:pt x="369" y="517"/>
                  </a:lnTo>
                  <a:lnTo>
                    <a:pt x="277" y="627"/>
                  </a:lnTo>
                  <a:lnTo>
                    <a:pt x="203" y="756"/>
                  </a:lnTo>
                  <a:lnTo>
                    <a:pt x="129" y="886"/>
                  </a:lnTo>
                  <a:lnTo>
                    <a:pt x="74" y="1015"/>
                  </a:lnTo>
                  <a:lnTo>
                    <a:pt x="37" y="1162"/>
                  </a:lnTo>
                  <a:lnTo>
                    <a:pt x="19" y="1310"/>
                  </a:lnTo>
                  <a:lnTo>
                    <a:pt x="0" y="1457"/>
                  </a:lnTo>
                  <a:lnTo>
                    <a:pt x="0" y="1605"/>
                  </a:lnTo>
                  <a:lnTo>
                    <a:pt x="19" y="1752"/>
                  </a:lnTo>
                  <a:lnTo>
                    <a:pt x="56" y="1881"/>
                  </a:lnTo>
                  <a:lnTo>
                    <a:pt x="111" y="2029"/>
                  </a:lnTo>
                  <a:lnTo>
                    <a:pt x="166" y="2158"/>
                  </a:lnTo>
                  <a:lnTo>
                    <a:pt x="240" y="2287"/>
                  </a:lnTo>
                  <a:lnTo>
                    <a:pt x="314" y="2397"/>
                  </a:lnTo>
                  <a:lnTo>
                    <a:pt x="424" y="2508"/>
                  </a:lnTo>
                  <a:lnTo>
                    <a:pt x="516" y="2600"/>
                  </a:lnTo>
                  <a:lnTo>
                    <a:pt x="627" y="2692"/>
                  </a:lnTo>
                  <a:lnTo>
                    <a:pt x="756" y="2766"/>
                  </a:lnTo>
                  <a:lnTo>
                    <a:pt x="885" y="2840"/>
                  </a:lnTo>
                  <a:lnTo>
                    <a:pt x="1014" y="2895"/>
                  </a:lnTo>
                  <a:lnTo>
                    <a:pt x="1162" y="2932"/>
                  </a:lnTo>
                  <a:lnTo>
                    <a:pt x="1309" y="2951"/>
                  </a:lnTo>
                  <a:lnTo>
                    <a:pt x="1457" y="2969"/>
                  </a:lnTo>
                  <a:lnTo>
                    <a:pt x="1604" y="2951"/>
                  </a:lnTo>
                  <a:lnTo>
                    <a:pt x="1752" y="2932"/>
                  </a:lnTo>
                  <a:lnTo>
                    <a:pt x="1899" y="2895"/>
                  </a:lnTo>
                  <a:lnTo>
                    <a:pt x="2028" y="2858"/>
                  </a:lnTo>
                  <a:lnTo>
                    <a:pt x="2157" y="2785"/>
                  </a:lnTo>
                  <a:lnTo>
                    <a:pt x="2287" y="2711"/>
                  </a:lnTo>
                  <a:lnTo>
                    <a:pt x="2397" y="2637"/>
                  </a:lnTo>
                  <a:lnTo>
                    <a:pt x="2508" y="2527"/>
                  </a:lnTo>
                  <a:lnTo>
                    <a:pt x="2600" y="2434"/>
                  </a:lnTo>
                  <a:lnTo>
                    <a:pt x="2692" y="2305"/>
                  </a:lnTo>
                  <a:lnTo>
                    <a:pt x="2766" y="2195"/>
                  </a:lnTo>
                  <a:lnTo>
                    <a:pt x="2821" y="2066"/>
                  </a:lnTo>
                  <a:lnTo>
                    <a:pt x="2877" y="1936"/>
                  </a:lnTo>
                  <a:lnTo>
                    <a:pt x="2913" y="1789"/>
                  </a:lnTo>
                  <a:lnTo>
                    <a:pt x="2950" y="1641"/>
                  </a:lnTo>
                  <a:lnTo>
                    <a:pt x="2950" y="1494"/>
                  </a:lnTo>
                  <a:lnTo>
                    <a:pt x="2950" y="1346"/>
                  </a:lnTo>
                  <a:lnTo>
                    <a:pt x="2932" y="1199"/>
                  </a:lnTo>
                  <a:lnTo>
                    <a:pt x="2895" y="1070"/>
                  </a:lnTo>
                  <a:lnTo>
                    <a:pt x="2840" y="922"/>
                  </a:lnTo>
                  <a:lnTo>
                    <a:pt x="2784" y="812"/>
                  </a:lnTo>
                  <a:lnTo>
                    <a:pt x="2711" y="683"/>
                  </a:lnTo>
                  <a:lnTo>
                    <a:pt x="2618" y="572"/>
                  </a:lnTo>
                  <a:lnTo>
                    <a:pt x="2526" y="461"/>
                  </a:lnTo>
                  <a:lnTo>
                    <a:pt x="2434" y="369"/>
                  </a:lnTo>
                  <a:lnTo>
                    <a:pt x="2323" y="277"/>
                  </a:lnTo>
                  <a:lnTo>
                    <a:pt x="2213" y="203"/>
                  </a:lnTo>
                  <a:lnTo>
                    <a:pt x="2084" y="148"/>
                  </a:lnTo>
                  <a:lnTo>
                    <a:pt x="1955" y="93"/>
                  </a:lnTo>
                  <a:lnTo>
                    <a:pt x="1807" y="56"/>
                  </a:lnTo>
                  <a:lnTo>
                    <a:pt x="1678"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2" name="Google Shape;7092;p31"/>
            <p:cNvSpPr/>
            <p:nvPr/>
          </p:nvSpPr>
          <p:spPr>
            <a:xfrm>
              <a:off x="6009900" y="1194125"/>
              <a:ext cx="73775" cy="73775"/>
            </a:xfrm>
            <a:custGeom>
              <a:avLst/>
              <a:gdLst/>
              <a:ahLst/>
              <a:cxnLst/>
              <a:rect l="l" t="t" r="r" b="b"/>
              <a:pathLst>
                <a:path w="2951" h="2951" extrusionOk="0">
                  <a:moveTo>
                    <a:pt x="1346" y="1"/>
                  </a:moveTo>
                  <a:lnTo>
                    <a:pt x="1199" y="38"/>
                  </a:lnTo>
                  <a:lnTo>
                    <a:pt x="1069" y="56"/>
                  </a:lnTo>
                  <a:lnTo>
                    <a:pt x="922" y="111"/>
                  </a:lnTo>
                  <a:lnTo>
                    <a:pt x="793" y="167"/>
                  </a:lnTo>
                  <a:lnTo>
                    <a:pt x="682" y="240"/>
                  </a:lnTo>
                  <a:lnTo>
                    <a:pt x="553" y="333"/>
                  </a:lnTo>
                  <a:lnTo>
                    <a:pt x="443" y="425"/>
                  </a:lnTo>
                  <a:lnTo>
                    <a:pt x="350" y="536"/>
                  </a:lnTo>
                  <a:lnTo>
                    <a:pt x="258" y="646"/>
                  </a:lnTo>
                  <a:lnTo>
                    <a:pt x="184" y="775"/>
                  </a:lnTo>
                  <a:lnTo>
                    <a:pt x="129" y="904"/>
                  </a:lnTo>
                  <a:lnTo>
                    <a:pt x="74" y="1033"/>
                  </a:lnTo>
                  <a:lnTo>
                    <a:pt x="37" y="1181"/>
                  </a:lnTo>
                  <a:lnTo>
                    <a:pt x="0" y="1310"/>
                  </a:lnTo>
                  <a:lnTo>
                    <a:pt x="0" y="1476"/>
                  </a:lnTo>
                  <a:lnTo>
                    <a:pt x="0" y="1623"/>
                  </a:lnTo>
                  <a:lnTo>
                    <a:pt x="18" y="1771"/>
                  </a:lnTo>
                  <a:lnTo>
                    <a:pt x="55" y="1900"/>
                  </a:lnTo>
                  <a:lnTo>
                    <a:pt x="111" y="2047"/>
                  </a:lnTo>
                  <a:lnTo>
                    <a:pt x="166" y="2177"/>
                  </a:lnTo>
                  <a:lnTo>
                    <a:pt x="240" y="2287"/>
                  </a:lnTo>
                  <a:lnTo>
                    <a:pt x="332" y="2416"/>
                  </a:lnTo>
                  <a:lnTo>
                    <a:pt x="424" y="2508"/>
                  </a:lnTo>
                  <a:lnTo>
                    <a:pt x="535" y="2619"/>
                  </a:lnTo>
                  <a:lnTo>
                    <a:pt x="645" y="2693"/>
                  </a:lnTo>
                  <a:lnTo>
                    <a:pt x="774" y="2767"/>
                  </a:lnTo>
                  <a:lnTo>
                    <a:pt x="903" y="2840"/>
                  </a:lnTo>
                  <a:lnTo>
                    <a:pt x="1033" y="2896"/>
                  </a:lnTo>
                  <a:lnTo>
                    <a:pt x="1180" y="2932"/>
                  </a:lnTo>
                  <a:lnTo>
                    <a:pt x="1328" y="2951"/>
                  </a:lnTo>
                  <a:lnTo>
                    <a:pt x="1623" y="2951"/>
                  </a:lnTo>
                  <a:lnTo>
                    <a:pt x="1770" y="2932"/>
                  </a:lnTo>
                  <a:lnTo>
                    <a:pt x="1918" y="2896"/>
                  </a:lnTo>
                  <a:lnTo>
                    <a:pt x="2047" y="2840"/>
                  </a:lnTo>
                  <a:lnTo>
                    <a:pt x="2176" y="2767"/>
                  </a:lnTo>
                  <a:lnTo>
                    <a:pt x="2305" y="2693"/>
                  </a:lnTo>
                  <a:lnTo>
                    <a:pt x="2415" y="2619"/>
                  </a:lnTo>
                  <a:lnTo>
                    <a:pt x="2526" y="2508"/>
                  </a:lnTo>
                  <a:lnTo>
                    <a:pt x="2618" y="2416"/>
                  </a:lnTo>
                  <a:lnTo>
                    <a:pt x="2710" y="2287"/>
                  </a:lnTo>
                  <a:lnTo>
                    <a:pt x="2784" y="2177"/>
                  </a:lnTo>
                  <a:lnTo>
                    <a:pt x="2840" y="2047"/>
                  </a:lnTo>
                  <a:lnTo>
                    <a:pt x="2895" y="1900"/>
                  </a:lnTo>
                  <a:lnTo>
                    <a:pt x="2932" y="1752"/>
                  </a:lnTo>
                  <a:lnTo>
                    <a:pt x="2950" y="1623"/>
                  </a:lnTo>
                  <a:lnTo>
                    <a:pt x="2950" y="1457"/>
                  </a:lnTo>
                  <a:lnTo>
                    <a:pt x="2950" y="1310"/>
                  </a:lnTo>
                  <a:lnTo>
                    <a:pt x="2913" y="1181"/>
                  </a:lnTo>
                  <a:lnTo>
                    <a:pt x="2876" y="1033"/>
                  </a:lnTo>
                  <a:lnTo>
                    <a:pt x="2840" y="904"/>
                  </a:lnTo>
                  <a:lnTo>
                    <a:pt x="2766" y="775"/>
                  </a:lnTo>
                  <a:lnTo>
                    <a:pt x="2692" y="665"/>
                  </a:lnTo>
                  <a:lnTo>
                    <a:pt x="2618" y="554"/>
                  </a:lnTo>
                  <a:lnTo>
                    <a:pt x="2526" y="443"/>
                  </a:lnTo>
                  <a:lnTo>
                    <a:pt x="2415" y="351"/>
                  </a:lnTo>
                  <a:lnTo>
                    <a:pt x="2305" y="259"/>
                  </a:lnTo>
                  <a:lnTo>
                    <a:pt x="2176" y="185"/>
                  </a:lnTo>
                  <a:lnTo>
                    <a:pt x="2065" y="130"/>
                  </a:lnTo>
                  <a:lnTo>
                    <a:pt x="1936" y="75"/>
                  </a:lnTo>
                  <a:lnTo>
                    <a:pt x="1789" y="38"/>
                  </a:lnTo>
                  <a:lnTo>
                    <a:pt x="1641"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3" name="Google Shape;7093;p31"/>
            <p:cNvSpPr/>
            <p:nvPr/>
          </p:nvSpPr>
          <p:spPr>
            <a:xfrm>
              <a:off x="5561850" y="948900"/>
              <a:ext cx="73775" cy="73775"/>
            </a:xfrm>
            <a:custGeom>
              <a:avLst/>
              <a:gdLst/>
              <a:ahLst/>
              <a:cxnLst/>
              <a:rect l="l" t="t" r="r" b="b"/>
              <a:pathLst>
                <a:path w="2951" h="2951" extrusionOk="0">
                  <a:moveTo>
                    <a:pt x="1328" y="1"/>
                  </a:moveTo>
                  <a:lnTo>
                    <a:pt x="1199" y="19"/>
                  </a:lnTo>
                  <a:lnTo>
                    <a:pt x="1051" y="56"/>
                  </a:lnTo>
                  <a:lnTo>
                    <a:pt x="922" y="111"/>
                  </a:lnTo>
                  <a:lnTo>
                    <a:pt x="793" y="167"/>
                  </a:lnTo>
                  <a:lnTo>
                    <a:pt x="664" y="240"/>
                  </a:lnTo>
                  <a:lnTo>
                    <a:pt x="553" y="314"/>
                  </a:lnTo>
                  <a:lnTo>
                    <a:pt x="461" y="406"/>
                  </a:lnTo>
                  <a:lnTo>
                    <a:pt x="350" y="517"/>
                  </a:lnTo>
                  <a:lnTo>
                    <a:pt x="277" y="628"/>
                  </a:lnTo>
                  <a:lnTo>
                    <a:pt x="203" y="738"/>
                  </a:lnTo>
                  <a:lnTo>
                    <a:pt x="129" y="867"/>
                  </a:lnTo>
                  <a:lnTo>
                    <a:pt x="74" y="996"/>
                  </a:lnTo>
                  <a:lnTo>
                    <a:pt x="37" y="1144"/>
                  </a:lnTo>
                  <a:lnTo>
                    <a:pt x="19" y="1273"/>
                  </a:lnTo>
                  <a:lnTo>
                    <a:pt x="0" y="1420"/>
                  </a:lnTo>
                  <a:lnTo>
                    <a:pt x="0" y="1568"/>
                  </a:lnTo>
                  <a:lnTo>
                    <a:pt x="19" y="1715"/>
                  </a:lnTo>
                  <a:lnTo>
                    <a:pt x="55" y="1863"/>
                  </a:lnTo>
                  <a:lnTo>
                    <a:pt x="92" y="1992"/>
                  </a:lnTo>
                  <a:lnTo>
                    <a:pt x="166" y="2140"/>
                  </a:lnTo>
                  <a:lnTo>
                    <a:pt x="221" y="2250"/>
                  </a:lnTo>
                  <a:lnTo>
                    <a:pt x="314" y="2379"/>
                  </a:lnTo>
                  <a:lnTo>
                    <a:pt x="406" y="2490"/>
                  </a:lnTo>
                  <a:lnTo>
                    <a:pt x="516" y="2582"/>
                  </a:lnTo>
                  <a:lnTo>
                    <a:pt x="627" y="2674"/>
                  </a:lnTo>
                  <a:lnTo>
                    <a:pt x="738" y="2748"/>
                  </a:lnTo>
                  <a:lnTo>
                    <a:pt x="867" y="2822"/>
                  </a:lnTo>
                  <a:lnTo>
                    <a:pt x="996" y="2877"/>
                  </a:lnTo>
                  <a:lnTo>
                    <a:pt x="1143" y="2914"/>
                  </a:lnTo>
                  <a:lnTo>
                    <a:pt x="1291" y="2932"/>
                  </a:lnTo>
                  <a:lnTo>
                    <a:pt x="1438" y="2951"/>
                  </a:lnTo>
                  <a:lnTo>
                    <a:pt x="1586" y="2951"/>
                  </a:lnTo>
                  <a:lnTo>
                    <a:pt x="1733" y="2932"/>
                  </a:lnTo>
                  <a:lnTo>
                    <a:pt x="1881" y="2895"/>
                  </a:lnTo>
                  <a:lnTo>
                    <a:pt x="2010" y="2840"/>
                  </a:lnTo>
                  <a:lnTo>
                    <a:pt x="2139" y="2785"/>
                  </a:lnTo>
                  <a:lnTo>
                    <a:pt x="2268" y="2711"/>
                  </a:lnTo>
                  <a:lnTo>
                    <a:pt x="2379" y="2619"/>
                  </a:lnTo>
                  <a:lnTo>
                    <a:pt x="2489" y="2527"/>
                  </a:lnTo>
                  <a:lnTo>
                    <a:pt x="2600" y="2435"/>
                  </a:lnTo>
                  <a:lnTo>
                    <a:pt x="2674" y="2305"/>
                  </a:lnTo>
                  <a:lnTo>
                    <a:pt x="2766" y="2195"/>
                  </a:lnTo>
                  <a:lnTo>
                    <a:pt x="2821" y="2066"/>
                  </a:lnTo>
                  <a:lnTo>
                    <a:pt x="2877" y="1937"/>
                  </a:lnTo>
                  <a:lnTo>
                    <a:pt x="2913" y="1789"/>
                  </a:lnTo>
                  <a:lnTo>
                    <a:pt x="2950" y="1642"/>
                  </a:lnTo>
                  <a:lnTo>
                    <a:pt x="2950" y="1494"/>
                  </a:lnTo>
                  <a:lnTo>
                    <a:pt x="2950" y="1347"/>
                  </a:lnTo>
                  <a:lnTo>
                    <a:pt x="2932" y="1199"/>
                  </a:lnTo>
                  <a:lnTo>
                    <a:pt x="2895" y="1052"/>
                  </a:lnTo>
                  <a:lnTo>
                    <a:pt x="2840" y="923"/>
                  </a:lnTo>
                  <a:lnTo>
                    <a:pt x="2784" y="794"/>
                  </a:lnTo>
                  <a:lnTo>
                    <a:pt x="2711" y="664"/>
                  </a:lnTo>
                  <a:lnTo>
                    <a:pt x="2618" y="554"/>
                  </a:lnTo>
                  <a:lnTo>
                    <a:pt x="2526" y="443"/>
                  </a:lnTo>
                  <a:lnTo>
                    <a:pt x="2416" y="351"/>
                  </a:lnTo>
                  <a:lnTo>
                    <a:pt x="2305" y="259"/>
                  </a:lnTo>
                  <a:lnTo>
                    <a:pt x="2176" y="185"/>
                  </a:lnTo>
                  <a:lnTo>
                    <a:pt x="2047" y="111"/>
                  </a:lnTo>
                  <a:lnTo>
                    <a:pt x="1918" y="74"/>
                  </a:lnTo>
                  <a:lnTo>
                    <a:pt x="1770" y="19"/>
                  </a:lnTo>
                  <a:lnTo>
                    <a:pt x="16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4" name="Google Shape;7094;p31"/>
            <p:cNvSpPr/>
            <p:nvPr/>
          </p:nvSpPr>
          <p:spPr>
            <a:xfrm>
              <a:off x="5182025" y="309550"/>
              <a:ext cx="74225" cy="73800"/>
            </a:xfrm>
            <a:custGeom>
              <a:avLst/>
              <a:gdLst/>
              <a:ahLst/>
              <a:cxnLst/>
              <a:rect l="l" t="t" r="r" b="b"/>
              <a:pathLst>
                <a:path w="2969" h="2952" extrusionOk="0">
                  <a:moveTo>
                    <a:pt x="1346" y="1"/>
                  </a:moveTo>
                  <a:lnTo>
                    <a:pt x="1199" y="19"/>
                  </a:lnTo>
                  <a:lnTo>
                    <a:pt x="1070" y="56"/>
                  </a:lnTo>
                  <a:lnTo>
                    <a:pt x="940" y="112"/>
                  </a:lnTo>
                  <a:lnTo>
                    <a:pt x="811" y="167"/>
                  </a:lnTo>
                  <a:lnTo>
                    <a:pt x="682" y="241"/>
                  </a:lnTo>
                  <a:lnTo>
                    <a:pt x="572" y="333"/>
                  </a:lnTo>
                  <a:lnTo>
                    <a:pt x="461" y="425"/>
                  </a:lnTo>
                  <a:lnTo>
                    <a:pt x="369" y="517"/>
                  </a:lnTo>
                  <a:lnTo>
                    <a:pt x="277" y="628"/>
                  </a:lnTo>
                  <a:lnTo>
                    <a:pt x="203" y="738"/>
                  </a:lnTo>
                  <a:lnTo>
                    <a:pt x="148" y="868"/>
                  </a:lnTo>
                  <a:lnTo>
                    <a:pt x="92" y="997"/>
                  </a:lnTo>
                  <a:lnTo>
                    <a:pt x="55" y="1144"/>
                  </a:lnTo>
                  <a:lnTo>
                    <a:pt x="19" y="1273"/>
                  </a:lnTo>
                  <a:lnTo>
                    <a:pt x="0" y="1421"/>
                  </a:lnTo>
                  <a:lnTo>
                    <a:pt x="19" y="1587"/>
                  </a:lnTo>
                  <a:lnTo>
                    <a:pt x="37" y="1716"/>
                  </a:lnTo>
                  <a:lnTo>
                    <a:pt x="55" y="1863"/>
                  </a:lnTo>
                  <a:lnTo>
                    <a:pt x="111" y="2011"/>
                  </a:lnTo>
                  <a:lnTo>
                    <a:pt x="166" y="2140"/>
                  </a:lnTo>
                  <a:lnTo>
                    <a:pt x="240" y="2250"/>
                  </a:lnTo>
                  <a:lnTo>
                    <a:pt x="314" y="2379"/>
                  </a:lnTo>
                  <a:lnTo>
                    <a:pt x="424" y="2490"/>
                  </a:lnTo>
                  <a:lnTo>
                    <a:pt x="516" y="2582"/>
                  </a:lnTo>
                  <a:lnTo>
                    <a:pt x="627" y="2674"/>
                  </a:lnTo>
                  <a:lnTo>
                    <a:pt x="756" y="2748"/>
                  </a:lnTo>
                  <a:lnTo>
                    <a:pt x="885" y="2822"/>
                  </a:lnTo>
                  <a:lnTo>
                    <a:pt x="1014" y="2877"/>
                  </a:lnTo>
                  <a:lnTo>
                    <a:pt x="1162" y="2914"/>
                  </a:lnTo>
                  <a:lnTo>
                    <a:pt x="1309" y="2933"/>
                  </a:lnTo>
                  <a:lnTo>
                    <a:pt x="1457" y="2951"/>
                  </a:lnTo>
                  <a:lnTo>
                    <a:pt x="1604" y="2951"/>
                  </a:lnTo>
                  <a:lnTo>
                    <a:pt x="1752" y="2933"/>
                  </a:lnTo>
                  <a:lnTo>
                    <a:pt x="1881" y="2896"/>
                  </a:lnTo>
                  <a:lnTo>
                    <a:pt x="2028" y="2840"/>
                  </a:lnTo>
                  <a:lnTo>
                    <a:pt x="2157" y="2785"/>
                  </a:lnTo>
                  <a:lnTo>
                    <a:pt x="2286" y="2711"/>
                  </a:lnTo>
                  <a:lnTo>
                    <a:pt x="2397" y="2638"/>
                  </a:lnTo>
                  <a:lnTo>
                    <a:pt x="2508" y="2527"/>
                  </a:lnTo>
                  <a:lnTo>
                    <a:pt x="2600" y="2435"/>
                  </a:lnTo>
                  <a:lnTo>
                    <a:pt x="2692" y="2324"/>
                  </a:lnTo>
                  <a:lnTo>
                    <a:pt x="2766" y="2195"/>
                  </a:lnTo>
                  <a:lnTo>
                    <a:pt x="2840" y="2066"/>
                  </a:lnTo>
                  <a:lnTo>
                    <a:pt x="2895" y="1937"/>
                  </a:lnTo>
                  <a:lnTo>
                    <a:pt x="2932" y="1789"/>
                  </a:lnTo>
                  <a:lnTo>
                    <a:pt x="2950" y="1642"/>
                  </a:lnTo>
                  <a:lnTo>
                    <a:pt x="2969" y="1494"/>
                  </a:lnTo>
                  <a:lnTo>
                    <a:pt x="2950" y="1347"/>
                  </a:lnTo>
                  <a:lnTo>
                    <a:pt x="2932" y="1199"/>
                  </a:lnTo>
                  <a:lnTo>
                    <a:pt x="2895" y="1052"/>
                  </a:lnTo>
                  <a:lnTo>
                    <a:pt x="2858" y="923"/>
                  </a:lnTo>
                  <a:lnTo>
                    <a:pt x="2784" y="794"/>
                  </a:lnTo>
                  <a:lnTo>
                    <a:pt x="2711" y="665"/>
                  </a:lnTo>
                  <a:lnTo>
                    <a:pt x="2637" y="554"/>
                  </a:lnTo>
                  <a:lnTo>
                    <a:pt x="2526" y="443"/>
                  </a:lnTo>
                  <a:lnTo>
                    <a:pt x="2434" y="351"/>
                  </a:lnTo>
                  <a:lnTo>
                    <a:pt x="2323" y="259"/>
                  </a:lnTo>
                  <a:lnTo>
                    <a:pt x="2194" y="185"/>
                  </a:lnTo>
                  <a:lnTo>
                    <a:pt x="2065" y="130"/>
                  </a:lnTo>
                  <a:lnTo>
                    <a:pt x="1936" y="75"/>
                  </a:lnTo>
                  <a:lnTo>
                    <a:pt x="1789" y="38"/>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5" name="Google Shape;7095;p31"/>
            <p:cNvSpPr/>
            <p:nvPr/>
          </p:nvSpPr>
          <p:spPr>
            <a:xfrm>
              <a:off x="6249575" y="1234225"/>
              <a:ext cx="73775" cy="73800"/>
            </a:xfrm>
            <a:custGeom>
              <a:avLst/>
              <a:gdLst/>
              <a:ahLst/>
              <a:cxnLst/>
              <a:rect l="l" t="t" r="r" b="b"/>
              <a:pathLst>
                <a:path w="2951" h="2952" extrusionOk="0">
                  <a:moveTo>
                    <a:pt x="1310" y="1"/>
                  </a:moveTo>
                  <a:lnTo>
                    <a:pt x="1162" y="38"/>
                  </a:lnTo>
                  <a:lnTo>
                    <a:pt x="1033" y="75"/>
                  </a:lnTo>
                  <a:lnTo>
                    <a:pt x="886" y="112"/>
                  </a:lnTo>
                  <a:lnTo>
                    <a:pt x="757" y="185"/>
                  </a:lnTo>
                  <a:lnTo>
                    <a:pt x="646" y="259"/>
                  </a:lnTo>
                  <a:lnTo>
                    <a:pt x="536" y="333"/>
                  </a:lnTo>
                  <a:lnTo>
                    <a:pt x="425" y="425"/>
                  </a:lnTo>
                  <a:lnTo>
                    <a:pt x="333" y="536"/>
                  </a:lnTo>
                  <a:lnTo>
                    <a:pt x="259" y="646"/>
                  </a:lnTo>
                  <a:lnTo>
                    <a:pt x="185" y="775"/>
                  </a:lnTo>
                  <a:lnTo>
                    <a:pt x="111" y="886"/>
                  </a:lnTo>
                  <a:lnTo>
                    <a:pt x="75" y="1033"/>
                  </a:lnTo>
                  <a:lnTo>
                    <a:pt x="38" y="1163"/>
                  </a:lnTo>
                  <a:lnTo>
                    <a:pt x="1" y="1310"/>
                  </a:lnTo>
                  <a:lnTo>
                    <a:pt x="1" y="1458"/>
                  </a:lnTo>
                  <a:lnTo>
                    <a:pt x="1" y="1605"/>
                  </a:lnTo>
                  <a:lnTo>
                    <a:pt x="19" y="1753"/>
                  </a:lnTo>
                  <a:lnTo>
                    <a:pt x="56" y="1900"/>
                  </a:lnTo>
                  <a:lnTo>
                    <a:pt x="111" y="2029"/>
                  </a:lnTo>
                  <a:lnTo>
                    <a:pt x="167" y="2158"/>
                  </a:lnTo>
                  <a:lnTo>
                    <a:pt x="241" y="2287"/>
                  </a:lnTo>
                  <a:lnTo>
                    <a:pt x="333" y="2398"/>
                  </a:lnTo>
                  <a:lnTo>
                    <a:pt x="425" y="2509"/>
                  </a:lnTo>
                  <a:lnTo>
                    <a:pt x="536" y="2601"/>
                  </a:lnTo>
                  <a:lnTo>
                    <a:pt x="646" y="2693"/>
                  </a:lnTo>
                  <a:lnTo>
                    <a:pt x="775" y="2767"/>
                  </a:lnTo>
                  <a:lnTo>
                    <a:pt x="904" y="2840"/>
                  </a:lnTo>
                  <a:lnTo>
                    <a:pt x="1033" y="2877"/>
                  </a:lnTo>
                  <a:lnTo>
                    <a:pt x="1181" y="2914"/>
                  </a:lnTo>
                  <a:lnTo>
                    <a:pt x="1328" y="2951"/>
                  </a:lnTo>
                  <a:lnTo>
                    <a:pt x="1623" y="2951"/>
                  </a:lnTo>
                  <a:lnTo>
                    <a:pt x="1771" y="2933"/>
                  </a:lnTo>
                  <a:lnTo>
                    <a:pt x="1918" y="2896"/>
                  </a:lnTo>
                  <a:lnTo>
                    <a:pt x="2047" y="2840"/>
                  </a:lnTo>
                  <a:lnTo>
                    <a:pt x="2177" y="2767"/>
                  </a:lnTo>
                  <a:lnTo>
                    <a:pt x="2306" y="2693"/>
                  </a:lnTo>
                  <a:lnTo>
                    <a:pt x="2416" y="2619"/>
                  </a:lnTo>
                  <a:lnTo>
                    <a:pt x="2527" y="2509"/>
                  </a:lnTo>
                  <a:lnTo>
                    <a:pt x="2619" y="2416"/>
                  </a:lnTo>
                  <a:lnTo>
                    <a:pt x="2711" y="2287"/>
                  </a:lnTo>
                  <a:lnTo>
                    <a:pt x="2785" y="2177"/>
                  </a:lnTo>
                  <a:lnTo>
                    <a:pt x="2840" y="2048"/>
                  </a:lnTo>
                  <a:lnTo>
                    <a:pt x="2896" y="1900"/>
                  </a:lnTo>
                  <a:lnTo>
                    <a:pt x="2933" y="1771"/>
                  </a:lnTo>
                  <a:lnTo>
                    <a:pt x="2951" y="1623"/>
                  </a:lnTo>
                  <a:lnTo>
                    <a:pt x="2951" y="1458"/>
                  </a:lnTo>
                  <a:lnTo>
                    <a:pt x="2951" y="1310"/>
                  </a:lnTo>
                  <a:lnTo>
                    <a:pt x="2914" y="1163"/>
                  </a:lnTo>
                  <a:lnTo>
                    <a:pt x="2877" y="1033"/>
                  </a:lnTo>
                  <a:lnTo>
                    <a:pt x="2840" y="886"/>
                  </a:lnTo>
                  <a:lnTo>
                    <a:pt x="2767" y="757"/>
                  </a:lnTo>
                  <a:lnTo>
                    <a:pt x="2693" y="646"/>
                  </a:lnTo>
                  <a:lnTo>
                    <a:pt x="2601" y="517"/>
                  </a:lnTo>
                  <a:lnTo>
                    <a:pt x="2508" y="425"/>
                  </a:lnTo>
                  <a:lnTo>
                    <a:pt x="2398" y="333"/>
                  </a:lnTo>
                  <a:lnTo>
                    <a:pt x="2287" y="241"/>
                  </a:lnTo>
                  <a:lnTo>
                    <a:pt x="2158" y="167"/>
                  </a:lnTo>
                  <a:lnTo>
                    <a:pt x="2029" y="112"/>
                  </a:lnTo>
                  <a:lnTo>
                    <a:pt x="1900" y="56"/>
                  </a:lnTo>
                  <a:lnTo>
                    <a:pt x="1752"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6" name="Google Shape;7096;p31"/>
            <p:cNvSpPr/>
            <p:nvPr/>
          </p:nvSpPr>
          <p:spPr>
            <a:xfrm>
              <a:off x="5850400" y="1166025"/>
              <a:ext cx="73325" cy="73300"/>
            </a:xfrm>
            <a:custGeom>
              <a:avLst/>
              <a:gdLst/>
              <a:ahLst/>
              <a:cxnLst/>
              <a:rect l="l" t="t" r="r" b="b"/>
              <a:pathLst>
                <a:path w="2933" h="2932" extrusionOk="0">
                  <a:moveTo>
                    <a:pt x="1310" y="0"/>
                  </a:moveTo>
                  <a:lnTo>
                    <a:pt x="1162" y="37"/>
                  </a:lnTo>
                  <a:lnTo>
                    <a:pt x="1033" y="74"/>
                  </a:lnTo>
                  <a:lnTo>
                    <a:pt x="904" y="111"/>
                  </a:lnTo>
                  <a:lnTo>
                    <a:pt x="775" y="184"/>
                  </a:lnTo>
                  <a:lnTo>
                    <a:pt x="646" y="258"/>
                  </a:lnTo>
                  <a:lnTo>
                    <a:pt x="535" y="350"/>
                  </a:lnTo>
                  <a:lnTo>
                    <a:pt x="443" y="443"/>
                  </a:lnTo>
                  <a:lnTo>
                    <a:pt x="351" y="535"/>
                  </a:lnTo>
                  <a:lnTo>
                    <a:pt x="259" y="645"/>
                  </a:lnTo>
                  <a:lnTo>
                    <a:pt x="185" y="774"/>
                  </a:lnTo>
                  <a:lnTo>
                    <a:pt x="111" y="904"/>
                  </a:lnTo>
                  <a:lnTo>
                    <a:pt x="74" y="1033"/>
                  </a:lnTo>
                  <a:lnTo>
                    <a:pt x="37" y="1162"/>
                  </a:lnTo>
                  <a:lnTo>
                    <a:pt x="0" y="1309"/>
                  </a:lnTo>
                  <a:lnTo>
                    <a:pt x="0" y="1457"/>
                  </a:lnTo>
                  <a:lnTo>
                    <a:pt x="0" y="1604"/>
                  </a:lnTo>
                  <a:lnTo>
                    <a:pt x="37" y="1752"/>
                  </a:lnTo>
                  <a:lnTo>
                    <a:pt x="74" y="1881"/>
                  </a:lnTo>
                  <a:lnTo>
                    <a:pt x="111" y="2028"/>
                  </a:lnTo>
                  <a:lnTo>
                    <a:pt x="185" y="2157"/>
                  </a:lnTo>
                  <a:lnTo>
                    <a:pt x="259" y="2268"/>
                  </a:lnTo>
                  <a:lnTo>
                    <a:pt x="351" y="2397"/>
                  </a:lnTo>
                  <a:lnTo>
                    <a:pt x="443" y="2489"/>
                  </a:lnTo>
                  <a:lnTo>
                    <a:pt x="554" y="2600"/>
                  </a:lnTo>
                  <a:lnTo>
                    <a:pt x="664" y="2674"/>
                  </a:lnTo>
                  <a:lnTo>
                    <a:pt x="793" y="2747"/>
                  </a:lnTo>
                  <a:lnTo>
                    <a:pt x="922" y="2821"/>
                  </a:lnTo>
                  <a:lnTo>
                    <a:pt x="1070" y="2858"/>
                  </a:lnTo>
                  <a:lnTo>
                    <a:pt x="1199" y="2895"/>
                  </a:lnTo>
                  <a:lnTo>
                    <a:pt x="1346" y="2913"/>
                  </a:lnTo>
                  <a:lnTo>
                    <a:pt x="1494" y="2932"/>
                  </a:lnTo>
                  <a:lnTo>
                    <a:pt x="1641" y="2913"/>
                  </a:lnTo>
                  <a:lnTo>
                    <a:pt x="1789" y="2895"/>
                  </a:lnTo>
                  <a:lnTo>
                    <a:pt x="1918" y="2840"/>
                  </a:lnTo>
                  <a:lnTo>
                    <a:pt x="2047" y="2784"/>
                  </a:lnTo>
                  <a:lnTo>
                    <a:pt x="2176" y="2729"/>
                  </a:lnTo>
                  <a:lnTo>
                    <a:pt x="2287" y="2655"/>
                  </a:lnTo>
                  <a:lnTo>
                    <a:pt x="2397" y="2563"/>
                  </a:lnTo>
                  <a:lnTo>
                    <a:pt x="2508" y="2471"/>
                  </a:lnTo>
                  <a:lnTo>
                    <a:pt x="2600" y="2360"/>
                  </a:lnTo>
                  <a:lnTo>
                    <a:pt x="2692" y="2250"/>
                  </a:lnTo>
                  <a:lnTo>
                    <a:pt x="2748" y="2120"/>
                  </a:lnTo>
                  <a:lnTo>
                    <a:pt x="2821" y="1991"/>
                  </a:lnTo>
                  <a:lnTo>
                    <a:pt x="2858" y="1862"/>
                  </a:lnTo>
                  <a:lnTo>
                    <a:pt x="2895" y="1733"/>
                  </a:lnTo>
                  <a:lnTo>
                    <a:pt x="2914" y="1586"/>
                  </a:lnTo>
                  <a:lnTo>
                    <a:pt x="2932" y="1438"/>
                  </a:lnTo>
                  <a:lnTo>
                    <a:pt x="2914" y="1291"/>
                  </a:lnTo>
                  <a:lnTo>
                    <a:pt x="2895" y="1162"/>
                  </a:lnTo>
                  <a:lnTo>
                    <a:pt x="2858" y="1014"/>
                  </a:lnTo>
                  <a:lnTo>
                    <a:pt x="2803" y="885"/>
                  </a:lnTo>
                  <a:lnTo>
                    <a:pt x="2729" y="756"/>
                  </a:lnTo>
                  <a:lnTo>
                    <a:pt x="2656" y="645"/>
                  </a:lnTo>
                  <a:lnTo>
                    <a:pt x="2582" y="535"/>
                  </a:lnTo>
                  <a:lnTo>
                    <a:pt x="2471" y="424"/>
                  </a:lnTo>
                  <a:lnTo>
                    <a:pt x="2379" y="332"/>
                  </a:lnTo>
                  <a:lnTo>
                    <a:pt x="2250" y="258"/>
                  </a:lnTo>
                  <a:lnTo>
                    <a:pt x="2139" y="184"/>
                  </a:lnTo>
                  <a:lnTo>
                    <a:pt x="2010" y="111"/>
                  </a:lnTo>
                  <a:lnTo>
                    <a:pt x="1881" y="74"/>
                  </a:lnTo>
                  <a:lnTo>
                    <a:pt x="1734" y="37"/>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7" name="Google Shape;7097;p31"/>
            <p:cNvSpPr/>
            <p:nvPr/>
          </p:nvSpPr>
          <p:spPr>
            <a:xfrm>
              <a:off x="5930150" y="1179850"/>
              <a:ext cx="73775" cy="73775"/>
            </a:xfrm>
            <a:custGeom>
              <a:avLst/>
              <a:gdLst/>
              <a:ahLst/>
              <a:cxnLst/>
              <a:rect l="l" t="t" r="r" b="b"/>
              <a:pathLst>
                <a:path w="2951" h="2951" extrusionOk="0">
                  <a:moveTo>
                    <a:pt x="1438" y="0"/>
                  </a:moveTo>
                  <a:lnTo>
                    <a:pt x="1291" y="19"/>
                  </a:lnTo>
                  <a:lnTo>
                    <a:pt x="1162" y="37"/>
                  </a:lnTo>
                  <a:lnTo>
                    <a:pt x="1014" y="74"/>
                  </a:lnTo>
                  <a:lnTo>
                    <a:pt x="885" y="129"/>
                  </a:lnTo>
                  <a:lnTo>
                    <a:pt x="756" y="203"/>
                  </a:lnTo>
                  <a:lnTo>
                    <a:pt x="646" y="277"/>
                  </a:lnTo>
                  <a:lnTo>
                    <a:pt x="535" y="351"/>
                  </a:lnTo>
                  <a:lnTo>
                    <a:pt x="424" y="443"/>
                  </a:lnTo>
                  <a:lnTo>
                    <a:pt x="332" y="553"/>
                  </a:lnTo>
                  <a:lnTo>
                    <a:pt x="240" y="664"/>
                  </a:lnTo>
                  <a:lnTo>
                    <a:pt x="166" y="793"/>
                  </a:lnTo>
                  <a:lnTo>
                    <a:pt x="111" y="922"/>
                  </a:lnTo>
                  <a:lnTo>
                    <a:pt x="56" y="1051"/>
                  </a:lnTo>
                  <a:lnTo>
                    <a:pt x="19" y="1180"/>
                  </a:lnTo>
                  <a:lnTo>
                    <a:pt x="0" y="1328"/>
                  </a:lnTo>
                  <a:lnTo>
                    <a:pt x="0" y="1475"/>
                  </a:lnTo>
                  <a:lnTo>
                    <a:pt x="0" y="1623"/>
                  </a:lnTo>
                  <a:lnTo>
                    <a:pt x="19" y="1770"/>
                  </a:lnTo>
                  <a:lnTo>
                    <a:pt x="56" y="1918"/>
                  </a:lnTo>
                  <a:lnTo>
                    <a:pt x="111" y="2047"/>
                  </a:lnTo>
                  <a:lnTo>
                    <a:pt x="185" y="2176"/>
                  </a:lnTo>
                  <a:lnTo>
                    <a:pt x="258" y="2305"/>
                  </a:lnTo>
                  <a:lnTo>
                    <a:pt x="332" y="2416"/>
                  </a:lnTo>
                  <a:lnTo>
                    <a:pt x="443" y="2526"/>
                  </a:lnTo>
                  <a:lnTo>
                    <a:pt x="553" y="2618"/>
                  </a:lnTo>
                  <a:lnTo>
                    <a:pt x="664" y="2711"/>
                  </a:lnTo>
                  <a:lnTo>
                    <a:pt x="793" y="2784"/>
                  </a:lnTo>
                  <a:lnTo>
                    <a:pt x="922" y="2840"/>
                  </a:lnTo>
                  <a:lnTo>
                    <a:pt x="1051" y="2895"/>
                  </a:lnTo>
                  <a:lnTo>
                    <a:pt x="1199" y="2932"/>
                  </a:lnTo>
                  <a:lnTo>
                    <a:pt x="1346" y="2950"/>
                  </a:lnTo>
                  <a:lnTo>
                    <a:pt x="1641" y="2950"/>
                  </a:lnTo>
                  <a:lnTo>
                    <a:pt x="1770" y="2913"/>
                  </a:lnTo>
                  <a:lnTo>
                    <a:pt x="1918" y="2877"/>
                  </a:lnTo>
                  <a:lnTo>
                    <a:pt x="2047" y="2821"/>
                  </a:lnTo>
                  <a:lnTo>
                    <a:pt x="2176" y="2766"/>
                  </a:lnTo>
                  <a:lnTo>
                    <a:pt x="2287" y="2692"/>
                  </a:lnTo>
                  <a:lnTo>
                    <a:pt x="2416" y="2600"/>
                  </a:lnTo>
                  <a:lnTo>
                    <a:pt x="2508" y="2508"/>
                  </a:lnTo>
                  <a:lnTo>
                    <a:pt x="2600" y="2416"/>
                  </a:lnTo>
                  <a:lnTo>
                    <a:pt x="2692" y="2287"/>
                  </a:lnTo>
                  <a:lnTo>
                    <a:pt x="2766" y="2176"/>
                  </a:lnTo>
                  <a:lnTo>
                    <a:pt x="2821" y="2047"/>
                  </a:lnTo>
                  <a:lnTo>
                    <a:pt x="2877" y="1918"/>
                  </a:lnTo>
                  <a:lnTo>
                    <a:pt x="2913" y="1770"/>
                  </a:lnTo>
                  <a:lnTo>
                    <a:pt x="2932" y="1641"/>
                  </a:lnTo>
                  <a:lnTo>
                    <a:pt x="2950" y="1494"/>
                  </a:lnTo>
                  <a:lnTo>
                    <a:pt x="2932" y="1346"/>
                  </a:lnTo>
                  <a:lnTo>
                    <a:pt x="2913" y="1199"/>
                  </a:lnTo>
                  <a:lnTo>
                    <a:pt x="2877" y="1051"/>
                  </a:lnTo>
                  <a:lnTo>
                    <a:pt x="2821" y="922"/>
                  </a:lnTo>
                  <a:lnTo>
                    <a:pt x="2766" y="775"/>
                  </a:lnTo>
                  <a:lnTo>
                    <a:pt x="2692" y="664"/>
                  </a:lnTo>
                  <a:lnTo>
                    <a:pt x="2600" y="553"/>
                  </a:lnTo>
                  <a:lnTo>
                    <a:pt x="2489" y="443"/>
                  </a:lnTo>
                  <a:lnTo>
                    <a:pt x="2397" y="351"/>
                  </a:lnTo>
                  <a:lnTo>
                    <a:pt x="2268" y="258"/>
                  </a:lnTo>
                  <a:lnTo>
                    <a:pt x="2157" y="185"/>
                  </a:lnTo>
                  <a:lnTo>
                    <a:pt x="2028" y="111"/>
                  </a:lnTo>
                  <a:lnTo>
                    <a:pt x="1881" y="74"/>
                  </a:lnTo>
                  <a:lnTo>
                    <a:pt x="1733" y="37"/>
                  </a:lnTo>
                  <a:lnTo>
                    <a:pt x="1604"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8" name="Google Shape;7098;p31"/>
            <p:cNvSpPr/>
            <p:nvPr/>
          </p:nvSpPr>
          <p:spPr>
            <a:xfrm>
              <a:off x="5351175" y="749300"/>
              <a:ext cx="72875" cy="73325"/>
            </a:xfrm>
            <a:custGeom>
              <a:avLst/>
              <a:gdLst/>
              <a:ahLst/>
              <a:cxnLst/>
              <a:rect l="l" t="t" r="r" b="b"/>
              <a:pathLst>
                <a:path w="2915" h="2933" extrusionOk="0">
                  <a:moveTo>
                    <a:pt x="1458" y="1"/>
                  </a:moveTo>
                  <a:lnTo>
                    <a:pt x="1310" y="19"/>
                  </a:lnTo>
                  <a:lnTo>
                    <a:pt x="1163" y="38"/>
                  </a:lnTo>
                  <a:lnTo>
                    <a:pt x="1033" y="75"/>
                  </a:lnTo>
                  <a:lnTo>
                    <a:pt x="904" y="130"/>
                  </a:lnTo>
                  <a:lnTo>
                    <a:pt x="775" y="185"/>
                  </a:lnTo>
                  <a:lnTo>
                    <a:pt x="646" y="259"/>
                  </a:lnTo>
                  <a:lnTo>
                    <a:pt x="536" y="351"/>
                  </a:lnTo>
                  <a:lnTo>
                    <a:pt x="425" y="443"/>
                  </a:lnTo>
                  <a:lnTo>
                    <a:pt x="333" y="536"/>
                  </a:lnTo>
                  <a:lnTo>
                    <a:pt x="259" y="646"/>
                  </a:lnTo>
                  <a:lnTo>
                    <a:pt x="185" y="775"/>
                  </a:lnTo>
                  <a:lnTo>
                    <a:pt x="112" y="904"/>
                  </a:lnTo>
                  <a:lnTo>
                    <a:pt x="56" y="1033"/>
                  </a:lnTo>
                  <a:lnTo>
                    <a:pt x="19" y="1163"/>
                  </a:lnTo>
                  <a:lnTo>
                    <a:pt x="1" y="1310"/>
                  </a:lnTo>
                  <a:lnTo>
                    <a:pt x="1" y="1458"/>
                  </a:lnTo>
                  <a:lnTo>
                    <a:pt x="1" y="1605"/>
                  </a:lnTo>
                  <a:lnTo>
                    <a:pt x="19" y="1734"/>
                  </a:lnTo>
                  <a:lnTo>
                    <a:pt x="56" y="1882"/>
                  </a:lnTo>
                  <a:lnTo>
                    <a:pt x="112" y="2011"/>
                  </a:lnTo>
                  <a:lnTo>
                    <a:pt x="167" y="2140"/>
                  </a:lnTo>
                  <a:lnTo>
                    <a:pt x="241" y="2250"/>
                  </a:lnTo>
                  <a:lnTo>
                    <a:pt x="314" y="2379"/>
                  </a:lnTo>
                  <a:lnTo>
                    <a:pt x="407" y="2472"/>
                  </a:lnTo>
                  <a:lnTo>
                    <a:pt x="517" y="2564"/>
                  </a:lnTo>
                  <a:lnTo>
                    <a:pt x="628" y="2656"/>
                  </a:lnTo>
                  <a:lnTo>
                    <a:pt x="738" y="2730"/>
                  </a:lnTo>
                  <a:lnTo>
                    <a:pt x="868" y="2804"/>
                  </a:lnTo>
                  <a:lnTo>
                    <a:pt x="997" y="2859"/>
                  </a:lnTo>
                  <a:lnTo>
                    <a:pt x="1144" y="2896"/>
                  </a:lnTo>
                  <a:lnTo>
                    <a:pt x="1292" y="2914"/>
                  </a:lnTo>
                  <a:lnTo>
                    <a:pt x="1421" y="2933"/>
                  </a:lnTo>
                  <a:lnTo>
                    <a:pt x="1568" y="2933"/>
                  </a:lnTo>
                  <a:lnTo>
                    <a:pt x="1716" y="2896"/>
                  </a:lnTo>
                  <a:lnTo>
                    <a:pt x="1863" y="2859"/>
                  </a:lnTo>
                  <a:lnTo>
                    <a:pt x="1992" y="2822"/>
                  </a:lnTo>
                  <a:lnTo>
                    <a:pt x="2121" y="2748"/>
                  </a:lnTo>
                  <a:lnTo>
                    <a:pt x="2250" y="2674"/>
                  </a:lnTo>
                  <a:lnTo>
                    <a:pt x="2361" y="2601"/>
                  </a:lnTo>
                  <a:lnTo>
                    <a:pt x="2472" y="2490"/>
                  </a:lnTo>
                  <a:lnTo>
                    <a:pt x="2582" y="2379"/>
                  </a:lnTo>
                  <a:lnTo>
                    <a:pt x="2656" y="2269"/>
                  </a:lnTo>
                  <a:lnTo>
                    <a:pt x="2730" y="2158"/>
                  </a:lnTo>
                  <a:lnTo>
                    <a:pt x="2804" y="2011"/>
                  </a:lnTo>
                  <a:lnTo>
                    <a:pt x="2859" y="1882"/>
                  </a:lnTo>
                  <a:lnTo>
                    <a:pt x="2896" y="1734"/>
                  </a:lnTo>
                  <a:lnTo>
                    <a:pt x="2914" y="1605"/>
                  </a:lnTo>
                  <a:lnTo>
                    <a:pt x="2914" y="1458"/>
                  </a:lnTo>
                  <a:lnTo>
                    <a:pt x="2914" y="1310"/>
                  </a:lnTo>
                  <a:lnTo>
                    <a:pt x="2877" y="1163"/>
                  </a:lnTo>
                  <a:lnTo>
                    <a:pt x="2840" y="1033"/>
                  </a:lnTo>
                  <a:lnTo>
                    <a:pt x="2785" y="886"/>
                  </a:lnTo>
                  <a:lnTo>
                    <a:pt x="2730" y="775"/>
                  </a:lnTo>
                  <a:lnTo>
                    <a:pt x="2656" y="646"/>
                  </a:lnTo>
                  <a:lnTo>
                    <a:pt x="2564" y="536"/>
                  </a:lnTo>
                  <a:lnTo>
                    <a:pt x="2472" y="425"/>
                  </a:lnTo>
                  <a:lnTo>
                    <a:pt x="2361" y="333"/>
                  </a:lnTo>
                  <a:lnTo>
                    <a:pt x="2250" y="259"/>
                  </a:lnTo>
                  <a:lnTo>
                    <a:pt x="2140" y="185"/>
                  </a:lnTo>
                  <a:lnTo>
                    <a:pt x="2011" y="112"/>
                  </a:lnTo>
                  <a:lnTo>
                    <a:pt x="1882" y="75"/>
                  </a:lnTo>
                  <a:lnTo>
                    <a:pt x="1734" y="38"/>
                  </a:lnTo>
                  <a:lnTo>
                    <a:pt x="1605" y="19"/>
                  </a:lnTo>
                  <a:lnTo>
                    <a:pt x="1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9" name="Google Shape;7099;p31"/>
            <p:cNvSpPr/>
            <p:nvPr/>
          </p:nvSpPr>
          <p:spPr>
            <a:xfrm>
              <a:off x="6329325" y="1248525"/>
              <a:ext cx="71925" cy="73775"/>
            </a:xfrm>
            <a:custGeom>
              <a:avLst/>
              <a:gdLst/>
              <a:ahLst/>
              <a:cxnLst/>
              <a:rect l="l" t="t" r="r" b="b"/>
              <a:pathLst>
                <a:path w="2877" h="2951" extrusionOk="0">
                  <a:moveTo>
                    <a:pt x="1420" y="1"/>
                  </a:moveTo>
                  <a:lnTo>
                    <a:pt x="1273" y="19"/>
                  </a:lnTo>
                  <a:lnTo>
                    <a:pt x="1125" y="37"/>
                  </a:lnTo>
                  <a:lnTo>
                    <a:pt x="996" y="93"/>
                  </a:lnTo>
                  <a:lnTo>
                    <a:pt x="867" y="148"/>
                  </a:lnTo>
                  <a:lnTo>
                    <a:pt x="738" y="203"/>
                  </a:lnTo>
                  <a:lnTo>
                    <a:pt x="628" y="277"/>
                  </a:lnTo>
                  <a:lnTo>
                    <a:pt x="517" y="369"/>
                  </a:lnTo>
                  <a:lnTo>
                    <a:pt x="406" y="461"/>
                  </a:lnTo>
                  <a:lnTo>
                    <a:pt x="333" y="572"/>
                  </a:lnTo>
                  <a:lnTo>
                    <a:pt x="240" y="701"/>
                  </a:lnTo>
                  <a:lnTo>
                    <a:pt x="167" y="812"/>
                  </a:lnTo>
                  <a:lnTo>
                    <a:pt x="111" y="941"/>
                  </a:lnTo>
                  <a:lnTo>
                    <a:pt x="56" y="1088"/>
                  </a:lnTo>
                  <a:lnTo>
                    <a:pt x="38" y="1217"/>
                  </a:lnTo>
                  <a:lnTo>
                    <a:pt x="19" y="1365"/>
                  </a:lnTo>
                  <a:lnTo>
                    <a:pt x="1" y="1512"/>
                  </a:lnTo>
                  <a:lnTo>
                    <a:pt x="19" y="1660"/>
                  </a:lnTo>
                  <a:lnTo>
                    <a:pt x="56" y="1807"/>
                  </a:lnTo>
                  <a:lnTo>
                    <a:pt x="93" y="1937"/>
                  </a:lnTo>
                  <a:lnTo>
                    <a:pt x="148" y="2084"/>
                  </a:lnTo>
                  <a:lnTo>
                    <a:pt x="203" y="2213"/>
                  </a:lnTo>
                  <a:lnTo>
                    <a:pt x="296" y="2324"/>
                  </a:lnTo>
                  <a:lnTo>
                    <a:pt x="388" y="2434"/>
                  </a:lnTo>
                  <a:lnTo>
                    <a:pt x="480" y="2545"/>
                  </a:lnTo>
                  <a:lnTo>
                    <a:pt x="591" y="2637"/>
                  </a:lnTo>
                  <a:lnTo>
                    <a:pt x="720" y="2711"/>
                  </a:lnTo>
                  <a:lnTo>
                    <a:pt x="830" y="2785"/>
                  </a:lnTo>
                  <a:lnTo>
                    <a:pt x="978" y="2858"/>
                  </a:lnTo>
                  <a:lnTo>
                    <a:pt x="1107" y="2895"/>
                  </a:lnTo>
                  <a:lnTo>
                    <a:pt x="1254" y="2932"/>
                  </a:lnTo>
                  <a:lnTo>
                    <a:pt x="1402" y="2951"/>
                  </a:lnTo>
                  <a:lnTo>
                    <a:pt x="1660" y="2932"/>
                  </a:lnTo>
                  <a:lnTo>
                    <a:pt x="1881" y="2895"/>
                  </a:lnTo>
                  <a:lnTo>
                    <a:pt x="2103" y="2803"/>
                  </a:lnTo>
                  <a:lnTo>
                    <a:pt x="2305" y="2674"/>
                  </a:lnTo>
                  <a:lnTo>
                    <a:pt x="2490" y="2527"/>
                  </a:lnTo>
                  <a:lnTo>
                    <a:pt x="2656" y="2342"/>
                  </a:lnTo>
                  <a:lnTo>
                    <a:pt x="2785" y="2139"/>
                  </a:lnTo>
                  <a:lnTo>
                    <a:pt x="2877" y="1918"/>
                  </a:lnTo>
                  <a:lnTo>
                    <a:pt x="2877" y="1015"/>
                  </a:lnTo>
                  <a:lnTo>
                    <a:pt x="2785" y="812"/>
                  </a:lnTo>
                  <a:lnTo>
                    <a:pt x="2674" y="627"/>
                  </a:lnTo>
                  <a:lnTo>
                    <a:pt x="2545" y="461"/>
                  </a:lnTo>
                  <a:lnTo>
                    <a:pt x="2379" y="314"/>
                  </a:lnTo>
                  <a:lnTo>
                    <a:pt x="2195" y="185"/>
                  </a:lnTo>
                  <a:lnTo>
                    <a:pt x="1992" y="93"/>
                  </a:lnTo>
                  <a:lnTo>
                    <a:pt x="1789" y="37"/>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0" name="Google Shape;7100;p31"/>
            <p:cNvSpPr/>
            <p:nvPr/>
          </p:nvSpPr>
          <p:spPr>
            <a:xfrm>
              <a:off x="5627750" y="1043400"/>
              <a:ext cx="72875" cy="72850"/>
            </a:xfrm>
            <a:custGeom>
              <a:avLst/>
              <a:gdLst/>
              <a:ahLst/>
              <a:cxnLst/>
              <a:rect l="l" t="t" r="r" b="b"/>
              <a:pathLst>
                <a:path w="2915" h="2914" extrusionOk="0">
                  <a:moveTo>
                    <a:pt x="1328" y="1"/>
                  </a:moveTo>
                  <a:lnTo>
                    <a:pt x="1181" y="37"/>
                  </a:lnTo>
                  <a:lnTo>
                    <a:pt x="1052" y="74"/>
                  </a:lnTo>
                  <a:lnTo>
                    <a:pt x="923" y="111"/>
                  </a:lnTo>
                  <a:lnTo>
                    <a:pt x="794" y="185"/>
                  </a:lnTo>
                  <a:lnTo>
                    <a:pt x="665" y="259"/>
                  </a:lnTo>
                  <a:lnTo>
                    <a:pt x="554" y="332"/>
                  </a:lnTo>
                  <a:lnTo>
                    <a:pt x="443" y="425"/>
                  </a:lnTo>
                  <a:lnTo>
                    <a:pt x="351" y="535"/>
                  </a:lnTo>
                  <a:lnTo>
                    <a:pt x="277" y="646"/>
                  </a:lnTo>
                  <a:lnTo>
                    <a:pt x="185" y="756"/>
                  </a:lnTo>
                  <a:lnTo>
                    <a:pt x="130" y="886"/>
                  </a:lnTo>
                  <a:lnTo>
                    <a:pt x="75" y="1033"/>
                  </a:lnTo>
                  <a:lnTo>
                    <a:pt x="38" y="1162"/>
                  </a:lnTo>
                  <a:lnTo>
                    <a:pt x="19" y="1310"/>
                  </a:lnTo>
                  <a:lnTo>
                    <a:pt x="1" y="1457"/>
                  </a:lnTo>
                  <a:lnTo>
                    <a:pt x="19" y="1586"/>
                  </a:lnTo>
                  <a:lnTo>
                    <a:pt x="38" y="1734"/>
                  </a:lnTo>
                  <a:lnTo>
                    <a:pt x="75" y="1881"/>
                  </a:lnTo>
                  <a:lnTo>
                    <a:pt x="111" y="2010"/>
                  </a:lnTo>
                  <a:lnTo>
                    <a:pt x="185" y="2139"/>
                  </a:lnTo>
                  <a:lnTo>
                    <a:pt x="259" y="2250"/>
                  </a:lnTo>
                  <a:lnTo>
                    <a:pt x="333" y="2361"/>
                  </a:lnTo>
                  <a:lnTo>
                    <a:pt x="425" y="2471"/>
                  </a:lnTo>
                  <a:lnTo>
                    <a:pt x="536" y="2563"/>
                  </a:lnTo>
                  <a:lnTo>
                    <a:pt x="646" y="2656"/>
                  </a:lnTo>
                  <a:lnTo>
                    <a:pt x="775" y="2729"/>
                  </a:lnTo>
                  <a:lnTo>
                    <a:pt x="904" y="2803"/>
                  </a:lnTo>
                  <a:lnTo>
                    <a:pt x="1033" y="2840"/>
                  </a:lnTo>
                  <a:lnTo>
                    <a:pt x="1162" y="2877"/>
                  </a:lnTo>
                  <a:lnTo>
                    <a:pt x="1310" y="2914"/>
                  </a:lnTo>
                  <a:lnTo>
                    <a:pt x="1605" y="2914"/>
                  </a:lnTo>
                  <a:lnTo>
                    <a:pt x="1734" y="2895"/>
                  </a:lnTo>
                  <a:lnTo>
                    <a:pt x="1882" y="2858"/>
                  </a:lnTo>
                  <a:lnTo>
                    <a:pt x="2011" y="2803"/>
                  </a:lnTo>
                  <a:lnTo>
                    <a:pt x="2140" y="2748"/>
                  </a:lnTo>
                  <a:lnTo>
                    <a:pt x="2250" y="2674"/>
                  </a:lnTo>
                  <a:lnTo>
                    <a:pt x="2379" y="2582"/>
                  </a:lnTo>
                  <a:lnTo>
                    <a:pt x="2472" y="2490"/>
                  </a:lnTo>
                  <a:lnTo>
                    <a:pt x="2582" y="2379"/>
                  </a:lnTo>
                  <a:lnTo>
                    <a:pt x="2656" y="2268"/>
                  </a:lnTo>
                  <a:lnTo>
                    <a:pt x="2730" y="2158"/>
                  </a:lnTo>
                  <a:lnTo>
                    <a:pt x="2803" y="2029"/>
                  </a:lnTo>
                  <a:lnTo>
                    <a:pt x="2859" y="1900"/>
                  </a:lnTo>
                  <a:lnTo>
                    <a:pt x="2896" y="1752"/>
                  </a:lnTo>
                  <a:lnTo>
                    <a:pt x="2914" y="1623"/>
                  </a:lnTo>
                  <a:lnTo>
                    <a:pt x="2914" y="1476"/>
                  </a:lnTo>
                  <a:lnTo>
                    <a:pt x="2914" y="1328"/>
                  </a:lnTo>
                  <a:lnTo>
                    <a:pt x="2896" y="1181"/>
                  </a:lnTo>
                  <a:lnTo>
                    <a:pt x="2859" y="1051"/>
                  </a:lnTo>
                  <a:lnTo>
                    <a:pt x="2803" y="904"/>
                  </a:lnTo>
                  <a:lnTo>
                    <a:pt x="2748" y="793"/>
                  </a:lnTo>
                  <a:lnTo>
                    <a:pt x="2674" y="664"/>
                  </a:lnTo>
                  <a:lnTo>
                    <a:pt x="2582" y="554"/>
                  </a:lnTo>
                  <a:lnTo>
                    <a:pt x="2490" y="443"/>
                  </a:lnTo>
                  <a:lnTo>
                    <a:pt x="2398" y="351"/>
                  </a:lnTo>
                  <a:lnTo>
                    <a:pt x="2287" y="259"/>
                  </a:lnTo>
                  <a:lnTo>
                    <a:pt x="2158" y="185"/>
                  </a:lnTo>
                  <a:lnTo>
                    <a:pt x="2029" y="130"/>
                  </a:lnTo>
                  <a:lnTo>
                    <a:pt x="1900" y="74"/>
                  </a:lnTo>
                  <a:lnTo>
                    <a:pt x="1752" y="37"/>
                  </a:lnTo>
                  <a:lnTo>
                    <a:pt x="1623"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1" name="Google Shape;7101;p31"/>
            <p:cNvSpPr/>
            <p:nvPr/>
          </p:nvSpPr>
          <p:spPr>
            <a:xfrm>
              <a:off x="5168650" y="390225"/>
              <a:ext cx="72400" cy="72400"/>
            </a:xfrm>
            <a:custGeom>
              <a:avLst/>
              <a:gdLst/>
              <a:ahLst/>
              <a:cxnLst/>
              <a:rect l="l" t="t" r="r" b="b"/>
              <a:pathLst>
                <a:path w="2896" h="2896" extrusionOk="0">
                  <a:moveTo>
                    <a:pt x="1291" y="1"/>
                  </a:moveTo>
                  <a:lnTo>
                    <a:pt x="1144" y="19"/>
                  </a:lnTo>
                  <a:lnTo>
                    <a:pt x="1015" y="56"/>
                  </a:lnTo>
                  <a:lnTo>
                    <a:pt x="885" y="111"/>
                  </a:lnTo>
                  <a:lnTo>
                    <a:pt x="756" y="185"/>
                  </a:lnTo>
                  <a:lnTo>
                    <a:pt x="627" y="259"/>
                  </a:lnTo>
                  <a:lnTo>
                    <a:pt x="517" y="332"/>
                  </a:lnTo>
                  <a:lnTo>
                    <a:pt x="425" y="443"/>
                  </a:lnTo>
                  <a:lnTo>
                    <a:pt x="332" y="535"/>
                  </a:lnTo>
                  <a:lnTo>
                    <a:pt x="240" y="646"/>
                  </a:lnTo>
                  <a:lnTo>
                    <a:pt x="166" y="775"/>
                  </a:lnTo>
                  <a:lnTo>
                    <a:pt x="111" y="904"/>
                  </a:lnTo>
                  <a:lnTo>
                    <a:pt x="56" y="1033"/>
                  </a:lnTo>
                  <a:lnTo>
                    <a:pt x="19" y="1181"/>
                  </a:lnTo>
                  <a:lnTo>
                    <a:pt x="0" y="1310"/>
                  </a:lnTo>
                  <a:lnTo>
                    <a:pt x="0" y="1457"/>
                  </a:lnTo>
                  <a:lnTo>
                    <a:pt x="0" y="1605"/>
                  </a:lnTo>
                  <a:lnTo>
                    <a:pt x="37" y="1752"/>
                  </a:lnTo>
                  <a:lnTo>
                    <a:pt x="74" y="1881"/>
                  </a:lnTo>
                  <a:lnTo>
                    <a:pt x="111" y="2010"/>
                  </a:lnTo>
                  <a:lnTo>
                    <a:pt x="185" y="2139"/>
                  </a:lnTo>
                  <a:lnTo>
                    <a:pt x="259" y="2268"/>
                  </a:lnTo>
                  <a:lnTo>
                    <a:pt x="351" y="2379"/>
                  </a:lnTo>
                  <a:lnTo>
                    <a:pt x="443" y="2471"/>
                  </a:lnTo>
                  <a:lnTo>
                    <a:pt x="554" y="2564"/>
                  </a:lnTo>
                  <a:lnTo>
                    <a:pt x="664" y="2656"/>
                  </a:lnTo>
                  <a:lnTo>
                    <a:pt x="775" y="2729"/>
                  </a:lnTo>
                  <a:lnTo>
                    <a:pt x="904" y="2785"/>
                  </a:lnTo>
                  <a:lnTo>
                    <a:pt x="1033" y="2840"/>
                  </a:lnTo>
                  <a:lnTo>
                    <a:pt x="1180" y="2877"/>
                  </a:lnTo>
                  <a:lnTo>
                    <a:pt x="1310" y="2895"/>
                  </a:lnTo>
                  <a:lnTo>
                    <a:pt x="1605" y="2895"/>
                  </a:lnTo>
                  <a:lnTo>
                    <a:pt x="1752" y="2859"/>
                  </a:lnTo>
                  <a:lnTo>
                    <a:pt x="1881" y="2822"/>
                  </a:lnTo>
                  <a:lnTo>
                    <a:pt x="2010" y="2766"/>
                  </a:lnTo>
                  <a:lnTo>
                    <a:pt x="2139" y="2711"/>
                  </a:lnTo>
                  <a:lnTo>
                    <a:pt x="2268" y="2637"/>
                  </a:lnTo>
                  <a:lnTo>
                    <a:pt x="2379" y="2545"/>
                  </a:lnTo>
                  <a:lnTo>
                    <a:pt x="2471" y="2453"/>
                  </a:lnTo>
                  <a:lnTo>
                    <a:pt x="2582" y="2342"/>
                  </a:lnTo>
                  <a:lnTo>
                    <a:pt x="2656" y="2232"/>
                  </a:lnTo>
                  <a:lnTo>
                    <a:pt x="2729" y="2121"/>
                  </a:lnTo>
                  <a:lnTo>
                    <a:pt x="2785" y="1992"/>
                  </a:lnTo>
                  <a:lnTo>
                    <a:pt x="2840" y="1863"/>
                  </a:lnTo>
                  <a:lnTo>
                    <a:pt x="2877" y="1715"/>
                  </a:lnTo>
                  <a:lnTo>
                    <a:pt x="2895" y="1586"/>
                  </a:lnTo>
                  <a:lnTo>
                    <a:pt x="2895" y="1439"/>
                  </a:lnTo>
                  <a:lnTo>
                    <a:pt x="2895" y="1291"/>
                  </a:lnTo>
                  <a:lnTo>
                    <a:pt x="2877" y="1144"/>
                  </a:lnTo>
                  <a:lnTo>
                    <a:pt x="2840" y="1015"/>
                  </a:lnTo>
                  <a:lnTo>
                    <a:pt x="2785" y="886"/>
                  </a:lnTo>
                  <a:lnTo>
                    <a:pt x="2711" y="757"/>
                  </a:lnTo>
                  <a:lnTo>
                    <a:pt x="2637" y="628"/>
                  </a:lnTo>
                  <a:lnTo>
                    <a:pt x="2563" y="517"/>
                  </a:lnTo>
                  <a:lnTo>
                    <a:pt x="2453" y="425"/>
                  </a:lnTo>
                  <a:lnTo>
                    <a:pt x="2361" y="314"/>
                  </a:lnTo>
                  <a:lnTo>
                    <a:pt x="2250" y="240"/>
                  </a:lnTo>
                  <a:lnTo>
                    <a:pt x="2121" y="167"/>
                  </a:lnTo>
                  <a:lnTo>
                    <a:pt x="1992" y="111"/>
                  </a:lnTo>
                  <a:lnTo>
                    <a:pt x="1863" y="56"/>
                  </a:lnTo>
                  <a:lnTo>
                    <a:pt x="1715"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2" name="Google Shape;7102;p31"/>
            <p:cNvSpPr/>
            <p:nvPr/>
          </p:nvSpPr>
          <p:spPr>
            <a:xfrm>
              <a:off x="5117475" y="238125"/>
              <a:ext cx="71950" cy="50250"/>
            </a:xfrm>
            <a:custGeom>
              <a:avLst/>
              <a:gdLst/>
              <a:ahLst/>
              <a:cxnLst/>
              <a:rect l="l" t="t" r="r" b="b"/>
              <a:pathLst>
                <a:path w="2878" h="2010" extrusionOk="0">
                  <a:moveTo>
                    <a:pt x="130" y="0"/>
                  </a:moveTo>
                  <a:lnTo>
                    <a:pt x="75" y="129"/>
                  </a:lnTo>
                  <a:lnTo>
                    <a:pt x="38" y="277"/>
                  </a:lnTo>
                  <a:lnTo>
                    <a:pt x="1" y="406"/>
                  </a:lnTo>
                  <a:lnTo>
                    <a:pt x="1" y="553"/>
                  </a:lnTo>
                  <a:lnTo>
                    <a:pt x="1" y="701"/>
                  </a:lnTo>
                  <a:lnTo>
                    <a:pt x="38" y="848"/>
                  </a:lnTo>
                  <a:lnTo>
                    <a:pt x="75" y="977"/>
                  </a:lnTo>
                  <a:lnTo>
                    <a:pt x="111" y="1125"/>
                  </a:lnTo>
                  <a:lnTo>
                    <a:pt x="185" y="1254"/>
                  </a:lnTo>
                  <a:lnTo>
                    <a:pt x="259" y="1364"/>
                  </a:lnTo>
                  <a:lnTo>
                    <a:pt x="333" y="1475"/>
                  </a:lnTo>
                  <a:lnTo>
                    <a:pt x="425" y="1586"/>
                  </a:lnTo>
                  <a:lnTo>
                    <a:pt x="535" y="1678"/>
                  </a:lnTo>
                  <a:lnTo>
                    <a:pt x="646" y="1752"/>
                  </a:lnTo>
                  <a:lnTo>
                    <a:pt x="757" y="1825"/>
                  </a:lnTo>
                  <a:lnTo>
                    <a:pt x="886" y="1899"/>
                  </a:lnTo>
                  <a:lnTo>
                    <a:pt x="1015" y="1936"/>
                  </a:lnTo>
                  <a:lnTo>
                    <a:pt x="1162" y="1973"/>
                  </a:lnTo>
                  <a:lnTo>
                    <a:pt x="1310" y="1991"/>
                  </a:lnTo>
                  <a:lnTo>
                    <a:pt x="1457" y="2010"/>
                  </a:lnTo>
                  <a:lnTo>
                    <a:pt x="1605" y="1991"/>
                  </a:lnTo>
                  <a:lnTo>
                    <a:pt x="1734" y="1973"/>
                  </a:lnTo>
                  <a:lnTo>
                    <a:pt x="1881" y="1936"/>
                  </a:lnTo>
                  <a:lnTo>
                    <a:pt x="2011" y="1881"/>
                  </a:lnTo>
                  <a:lnTo>
                    <a:pt x="2140" y="1825"/>
                  </a:lnTo>
                  <a:lnTo>
                    <a:pt x="2250" y="1752"/>
                  </a:lnTo>
                  <a:lnTo>
                    <a:pt x="2361" y="1659"/>
                  </a:lnTo>
                  <a:lnTo>
                    <a:pt x="2472" y="1567"/>
                  </a:lnTo>
                  <a:lnTo>
                    <a:pt x="2564" y="1457"/>
                  </a:lnTo>
                  <a:lnTo>
                    <a:pt x="2637" y="1346"/>
                  </a:lnTo>
                  <a:lnTo>
                    <a:pt x="2711" y="1235"/>
                  </a:lnTo>
                  <a:lnTo>
                    <a:pt x="2767" y="1106"/>
                  </a:lnTo>
                  <a:lnTo>
                    <a:pt x="2822" y="977"/>
                  </a:lnTo>
                  <a:lnTo>
                    <a:pt x="2859" y="830"/>
                  </a:lnTo>
                  <a:lnTo>
                    <a:pt x="2877" y="682"/>
                  </a:lnTo>
                  <a:lnTo>
                    <a:pt x="2877" y="553"/>
                  </a:lnTo>
                  <a:lnTo>
                    <a:pt x="2877" y="406"/>
                  </a:lnTo>
                  <a:lnTo>
                    <a:pt x="2840" y="258"/>
                  </a:lnTo>
                  <a:lnTo>
                    <a:pt x="2803" y="129"/>
                  </a:lnTo>
                  <a:lnTo>
                    <a:pt x="27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3" name="Google Shape;7103;p31"/>
            <p:cNvSpPr/>
            <p:nvPr/>
          </p:nvSpPr>
          <p:spPr>
            <a:xfrm>
              <a:off x="5285275" y="655275"/>
              <a:ext cx="72850" cy="72850"/>
            </a:xfrm>
            <a:custGeom>
              <a:avLst/>
              <a:gdLst/>
              <a:ahLst/>
              <a:cxnLst/>
              <a:rect l="l" t="t" r="r" b="b"/>
              <a:pathLst>
                <a:path w="2914" h="2914" extrusionOk="0">
                  <a:moveTo>
                    <a:pt x="1346" y="1"/>
                  </a:moveTo>
                  <a:lnTo>
                    <a:pt x="1199" y="19"/>
                  </a:lnTo>
                  <a:lnTo>
                    <a:pt x="1051" y="56"/>
                  </a:lnTo>
                  <a:lnTo>
                    <a:pt x="922" y="111"/>
                  </a:lnTo>
                  <a:lnTo>
                    <a:pt x="793" y="167"/>
                  </a:lnTo>
                  <a:lnTo>
                    <a:pt x="682" y="240"/>
                  </a:lnTo>
                  <a:lnTo>
                    <a:pt x="572" y="332"/>
                  </a:lnTo>
                  <a:lnTo>
                    <a:pt x="461" y="425"/>
                  </a:lnTo>
                  <a:lnTo>
                    <a:pt x="369" y="517"/>
                  </a:lnTo>
                  <a:lnTo>
                    <a:pt x="277" y="646"/>
                  </a:lnTo>
                  <a:lnTo>
                    <a:pt x="203" y="757"/>
                  </a:lnTo>
                  <a:lnTo>
                    <a:pt x="129" y="886"/>
                  </a:lnTo>
                  <a:lnTo>
                    <a:pt x="74" y="1015"/>
                  </a:lnTo>
                  <a:lnTo>
                    <a:pt x="37" y="1162"/>
                  </a:lnTo>
                  <a:lnTo>
                    <a:pt x="19" y="1291"/>
                  </a:lnTo>
                  <a:lnTo>
                    <a:pt x="0" y="1439"/>
                  </a:lnTo>
                  <a:lnTo>
                    <a:pt x="19" y="1586"/>
                  </a:lnTo>
                  <a:lnTo>
                    <a:pt x="37" y="1734"/>
                  </a:lnTo>
                  <a:lnTo>
                    <a:pt x="74" y="1863"/>
                  </a:lnTo>
                  <a:lnTo>
                    <a:pt x="111" y="1992"/>
                  </a:lnTo>
                  <a:lnTo>
                    <a:pt x="185" y="2121"/>
                  </a:lnTo>
                  <a:lnTo>
                    <a:pt x="258" y="2250"/>
                  </a:lnTo>
                  <a:lnTo>
                    <a:pt x="332" y="2361"/>
                  </a:lnTo>
                  <a:lnTo>
                    <a:pt x="424" y="2471"/>
                  </a:lnTo>
                  <a:lnTo>
                    <a:pt x="535" y="2563"/>
                  </a:lnTo>
                  <a:lnTo>
                    <a:pt x="646" y="2656"/>
                  </a:lnTo>
                  <a:lnTo>
                    <a:pt x="756" y="2729"/>
                  </a:lnTo>
                  <a:lnTo>
                    <a:pt x="885" y="2785"/>
                  </a:lnTo>
                  <a:lnTo>
                    <a:pt x="1014" y="2840"/>
                  </a:lnTo>
                  <a:lnTo>
                    <a:pt x="1162" y="2877"/>
                  </a:lnTo>
                  <a:lnTo>
                    <a:pt x="1291" y="2914"/>
                  </a:lnTo>
                  <a:lnTo>
                    <a:pt x="1586" y="2914"/>
                  </a:lnTo>
                  <a:lnTo>
                    <a:pt x="1733" y="2895"/>
                  </a:lnTo>
                  <a:lnTo>
                    <a:pt x="1863" y="2858"/>
                  </a:lnTo>
                  <a:lnTo>
                    <a:pt x="2010" y="2803"/>
                  </a:lnTo>
                  <a:lnTo>
                    <a:pt x="2139" y="2748"/>
                  </a:lnTo>
                  <a:lnTo>
                    <a:pt x="2250" y="2674"/>
                  </a:lnTo>
                  <a:lnTo>
                    <a:pt x="2360" y="2582"/>
                  </a:lnTo>
                  <a:lnTo>
                    <a:pt x="2471" y="2490"/>
                  </a:lnTo>
                  <a:lnTo>
                    <a:pt x="2563" y="2398"/>
                  </a:lnTo>
                  <a:lnTo>
                    <a:pt x="2655" y="2287"/>
                  </a:lnTo>
                  <a:lnTo>
                    <a:pt x="2729" y="2158"/>
                  </a:lnTo>
                  <a:lnTo>
                    <a:pt x="2803" y="2029"/>
                  </a:lnTo>
                  <a:lnTo>
                    <a:pt x="2840" y="1900"/>
                  </a:lnTo>
                  <a:lnTo>
                    <a:pt x="2895" y="1771"/>
                  </a:lnTo>
                  <a:lnTo>
                    <a:pt x="2913" y="1623"/>
                  </a:lnTo>
                  <a:lnTo>
                    <a:pt x="2913" y="1476"/>
                  </a:lnTo>
                  <a:lnTo>
                    <a:pt x="2913" y="1328"/>
                  </a:lnTo>
                  <a:lnTo>
                    <a:pt x="2895" y="1199"/>
                  </a:lnTo>
                  <a:lnTo>
                    <a:pt x="2858" y="1052"/>
                  </a:lnTo>
                  <a:lnTo>
                    <a:pt x="2821" y="922"/>
                  </a:lnTo>
                  <a:lnTo>
                    <a:pt x="2748" y="793"/>
                  </a:lnTo>
                  <a:lnTo>
                    <a:pt x="2674" y="664"/>
                  </a:lnTo>
                  <a:lnTo>
                    <a:pt x="2600" y="554"/>
                  </a:lnTo>
                  <a:lnTo>
                    <a:pt x="2508" y="462"/>
                  </a:lnTo>
                  <a:lnTo>
                    <a:pt x="2397" y="351"/>
                  </a:lnTo>
                  <a:lnTo>
                    <a:pt x="2287" y="277"/>
                  </a:lnTo>
                  <a:lnTo>
                    <a:pt x="2176" y="185"/>
                  </a:lnTo>
                  <a:lnTo>
                    <a:pt x="2047" y="130"/>
                  </a:lnTo>
                  <a:lnTo>
                    <a:pt x="1918" y="74"/>
                  </a:lnTo>
                  <a:lnTo>
                    <a:pt x="1770" y="37"/>
                  </a:lnTo>
                  <a:lnTo>
                    <a:pt x="1623" y="19"/>
                  </a:lnTo>
                  <a:lnTo>
                    <a:pt x="14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4" name="Google Shape;7104;p31"/>
            <p:cNvSpPr/>
            <p:nvPr/>
          </p:nvSpPr>
          <p:spPr>
            <a:xfrm>
              <a:off x="5220275" y="561250"/>
              <a:ext cx="72400" cy="72375"/>
            </a:xfrm>
            <a:custGeom>
              <a:avLst/>
              <a:gdLst/>
              <a:ahLst/>
              <a:cxnLst/>
              <a:rect l="l" t="t" r="r" b="b"/>
              <a:pathLst>
                <a:path w="2896" h="2895" extrusionOk="0">
                  <a:moveTo>
                    <a:pt x="1439" y="0"/>
                  </a:moveTo>
                  <a:lnTo>
                    <a:pt x="1291" y="19"/>
                  </a:lnTo>
                  <a:lnTo>
                    <a:pt x="1162" y="37"/>
                  </a:lnTo>
                  <a:lnTo>
                    <a:pt x="1033" y="74"/>
                  </a:lnTo>
                  <a:lnTo>
                    <a:pt x="904" y="111"/>
                  </a:lnTo>
                  <a:lnTo>
                    <a:pt x="775" y="185"/>
                  </a:lnTo>
                  <a:lnTo>
                    <a:pt x="664" y="240"/>
                  </a:lnTo>
                  <a:lnTo>
                    <a:pt x="554" y="332"/>
                  </a:lnTo>
                  <a:lnTo>
                    <a:pt x="443" y="424"/>
                  </a:lnTo>
                  <a:lnTo>
                    <a:pt x="351" y="516"/>
                  </a:lnTo>
                  <a:lnTo>
                    <a:pt x="259" y="627"/>
                  </a:lnTo>
                  <a:lnTo>
                    <a:pt x="185" y="738"/>
                  </a:lnTo>
                  <a:lnTo>
                    <a:pt x="130" y="867"/>
                  </a:lnTo>
                  <a:lnTo>
                    <a:pt x="74" y="996"/>
                  </a:lnTo>
                  <a:lnTo>
                    <a:pt x="37" y="1125"/>
                  </a:lnTo>
                  <a:lnTo>
                    <a:pt x="0" y="1272"/>
                  </a:lnTo>
                  <a:lnTo>
                    <a:pt x="0" y="1401"/>
                  </a:lnTo>
                  <a:lnTo>
                    <a:pt x="0" y="1549"/>
                  </a:lnTo>
                  <a:lnTo>
                    <a:pt x="19" y="1696"/>
                  </a:lnTo>
                  <a:lnTo>
                    <a:pt x="37" y="1826"/>
                  </a:lnTo>
                  <a:lnTo>
                    <a:pt x="93" y="1973"/>
                  </a:lnTo>
                  <a:lnTo>
                    <a:pt x="148" y="2102"/>
                  </a:lnTo>
                  <a:lnTo>
                    <a:pt x="222" y="2213"/>
                  </a:lnTo>
                  <a:lnTo>
                    <a:pt x="296" y="2323"/>
                  </a:lnTo>
                  <a:lnTo>
                    <a:pt x="388" y="2434"/>
                  </a:lnTo>
                  <a:lnTo>
                    <a:pt x="498" y="2545"/>
                  </a:lnTo>
                  <a:lnTo>
                    <a:pt x="609" y="2618"/>
                  </a:lnTo>
                  <a:lnTo>
                    <a:pt x="720" y="2711"/>
                  </a:lnTo>
                  <a:lnTo>
                    <a:pt x="849" y="2766"/>
                  </a:lnTo>
                  <a:lnTo>
                    <a:pt x="978" y="2821"/>
                  </a:lnTo>
                  <a:lnTo>
                    <a:pt x="1125" y="2858"/>
                  </a:lnTo>
                  <a:lnTo>
                    <a:pt x="1254" y="2895"/>
                  </a:lnTo>
                  <a:lnTo>
                    <a:pt x="1549" y="2895"/>
                  </a:lnTo>
                  <a:lnTo>
                    <a:pt x="1697" y="2877"/>
                  </a:lnTo>
                  <a:lnTo>
                    <a:pt x="1826" y="2840"/>
                  </a:lnTo>
                  <a:lnTo>
                    <a:pt x="1973" y="2803"/>
                  </a:lnTo>
                  <a:lnTo>
                    <a:pt x="2102" y="2729"/>
                  </a:lnTo>
                  <a:lnTo>
                    <a:pt x="2213" y="2674"/>
                  </a:lnTo>
                  <a:lnTo>
                    <a:pt x="2324" y="2582"/>
                  </a:lnTo>
                  <a:lnTo>
                    <a:pt x="2434" y="2489"/>
                  </a:lnTo>
                  <a:lnTo>
                    <a:pt x="2527" y="2379"/>
                  </a:lnTo>
                  <a:lnTo>
                    <a:pt x="2619" y="2268"/>
                  </a:lnTo>
                  <a:lnTo>
                    <a:pt x="2692" y="2157"/>
                  </a:lnTo>
                  <a:lnTo>
                    <a:pt x="2766" y="2028"/>
                  </a:lnTo>
                  <a:lnTo>
                    <a:pt x="2822" y="1899"/>
                  </a:lnTo>
                  <a:lnTo>
                    <a:pt x="2858" y="1752"/>
                  </a:lnTo>
                  <a:lnTo>
                    <a:pt x="2877" y="1623"/>
                  </a:lnTo>
                  <a:lnTo>
                    <a:pt x="2895" y="1475"/>
                  </a:lnTo>
                  <a:lnTo>
                    <a:pt x="2877" y="1328"/>
                  </a:lnTo>
                  <a:lnTo>
                    <a:pt x="2858" y="1180"/>
                  </a:lnTo>
                  <a:lnTo>
                    <a:pt x="2822" y="1051"/>
                  </a:lnTo>
                  <a:lnTo>
                    <a:pt x="2785" y="904"/>
                  </a:lnTo>
                  <a:lnTo>
                    <a:pt x="2711" y="793"/>
                  </a:lnTo>
                  <a:lnTo>
                    <a:pt x="2637" y="664"/>
                  </a:lnTo>
                  <a:lnTo>
                    <a:pt x="2563" y="553"/>
                  </a:lnTo>
                  <a:lnTo>
                    <a:pt x="2471" y="443"/>
                  </a:lnTo>
                  <a:lnTo>
                    <a:pt x="2361" y="350"/>
                  </a:lnTo>
                  <a:lnTo>
                    <a:pt x="2250"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5" name="Google Shape;7105;p31"/>
            <p:cNvSpPr/>
            <p:nvPr/>
          </p:nvSpPr>
          <p:spPr>
            <a:xfrm>
              <a:off x="5416650" y="843800"/>
              <a:ext cx="72850" cy="72875"/>
            </a:xfrm>
            <a:custGeom>
              <a:avLst/>
              <a:gdLst/>
              <a:ahLst/>
              <a:cxnLst/>
              <a:rect l="l" t="t" r="r" b="b"/>
              <a:pathLst>
                <a:path w="2914" h="2915" extrusionOk="0">
                  <a:moveTo>
                    <a:pt x="1309" y="1"/>
                  </a:moveTo>
                  <a:lnTo>
                    <a:pt x="1162" y="38"/>
                  </a:lnTo>
                  <a:lnTo>
                    <a:pt x="1014" y="75"/>
                  </a:lnTo>
                  <a:lnTo>
                    <a:pt x="885" y="111"/>
                  </a:lnTo>
                  <a:lnTo>
                    <a:pt x="756" y="185"/>
                  </a:lnTo>
                  <a:lnTo>
                    <a:pt x="645" y="259"/>
                  </a:lnTo>
                  <a:lnTo>
                    <a:pt x="535" y="351"/>
                  </a:lnTo>
                  <a:lnTo>
                    <a:pt x="424" y="443"/>
                  </a:lnTo>
                  <a:lnTo>
                    <a:pt x="332" y="554"/>
                  </a:lnTo>
                  <a:lnTo>
                    <a:pt x="258" y="665"/>
                  </a:lnTo>
                  <a:lnTo>
                    <a:pt x="185" y="775"/>
                  </a:lnTo>
                  <a:lnTo>
                    <a:pt x="111" y="904"/>
                  </a:lnTo>
                  <a:lnTo>
                    <a:pt x="74" y="1033"/>
                  </a:lnTo>
                  <a:lnTo>
                    <a:pt x="37" y="1181"/>
                  </a:lnTo>
                  <a:lnTo>
                    <a:pt x="19" y="1328"/>
                  </a:lnTo>
                  <a:lnTo>
                    <a:pt x="0" y="1457"/>
                  </a:lnTo>
                  <a:lnTo>
                    <a:pt x="19" y="1605"/>
                  </a:lnTo>
                  <a:lnTo>
                    <a:pt x="37" y="1752"/>
                  </a:lnTo>
                  <a:lnTo>
                    <a:pt x="74" y="1881"/>
                  </a:lnTo>
                  <a:lnTo>
                    <a:pt x="129" y="2029"/>
                  </a:lnTo>
                  <a:lnTo>
                    <a:pt x="185" y="2158"/>
                  </a:lnTo>
                  <a:lnTo>
                    <a:pt x="258" y="2269"/>
                  </a:lnTo>
                  <a:lnTo>
                    <a:pt x="350" y="2379"/>
                  </a:lnTo>
                  <a:lnTo>
                    <a:pt x="443" y="2490"/>
                  </a:lnTo>
                  <a:lnTo>
                    <a:pt x="553" y="2582"/>
                  </a:lnTo>
                  <a:lnTo>
                    <a:pt x="664" y="2656"/>
                  </a:lnTo>
                  <a:lnTo>
                    <a:pt x="793" y="2730"/>
                  </a:lnTo>
                  <a:lnTo>
                    <a:pt x="922" y="2803"/>
                  </a:lnTo>
                  <a:lnTo>
                    <a:pt x="1051" y="2840"/>
                  </a:lnTo>
                  <a:lnTo>
                    <a:pt x="1180" y="2877"/>
                  </a:lnTo>
                  <a:lnTo>
                    <a:pt x="1328" y="2896"/>
                  </a:lnTo>
                  <a:lnTo>
                    <a:pt x="1475" y="2914"/>
                  </a:lnTo>
                  <a:lnTo>
                    <a:pt x="1623" y="2896"/>
                  </a:lnTo>
                  <a:lnTo>
                    <a:pt x="1752" y="2877"/>
                  </a:lnTo>
                  <a:lnTo>
                    <a:pt x="1899" y="2840"/>
                  </a:lnTo>
                  <a:lnTo>
                    <a:pt x="2028" y="2785"/>
                  </a:lnTo>
                  <a:lnTo>
                    <a:pt x="2157" y="2730"/>
                  </a:lnTo>
                  <a:lnTo>
                    <a:pt x="2268" y="2656"/>
                  </a:lnTo>
                  <a:lnTo>
                    <a:pt x="2397" y="2564"/>
                  </a:lnTo>
                  <a:lnTo>
                    <a:pt x="2489" y="2471"/>
                  </a:lnTo>
                  <a:lnTo>
                    <a:pt x="2581" y="2361"/>
                  </a:lnTo>
                  <a:lnTo>
                    <a:pt x="2674" y="2250"/>
                  </a:lnTo>
                  <a:lnTo>
                    <a:pt x="2747" y="2121"/>
                  </a:lnTo>
                  <a:lnTo>
                    <a:pt x="2803" y="1992"/>
                  </a:lnTo>
                  <a:lnTo>
                    <a:pt x="2858" y="1863"/>
                  </a:lnTo>
                  <a:lnTo>
                    <a:pt x="2895" y="1734"/>
                  </a:lnTo>
                  <a:lnTo>
                    <a:pt x="2913" y="1586"/>
                  </a:lnTo>
                  <a:lnTo>
                    <a:pt x="2913" y="1439"/>
                  </a:lnTo>
                  <a:lnTo>
                    <a:pt x="2913" y="1291"/>
                  </a:lnTo>
                  <a:lnTo>
                    <a:pt x="2876" y="1144"/>
                  </a:lnTo>
                  <a:lnTo>
                    <a:pt x="2840" y="1015"/>
                  </a:lnTo>
                  <a:lnTo>
                    <a:pt x="2803" y="886"/>
                  </a:lnTo>
                  <a:lnTo>
                    <a:pt x="2729" y="757"/>
                  </a:lnTo>
                  <a:lnTo>
                    <a:pt x="2655" y="628"/>
                  </a:lnTo>
                  <a:lnTo>
                    <a:pt x="2563" y="517"/>
                  </a:lnTo>
                  <a:lnTo>
                    <a:pt x="2471" y="425"/>
                  </a:lnTo>
                  <a:lnTo>
                    <a:pt x="2360" y="333"/>
                  </a:lnTo>
                  <a:lnTo>
                    <a:pt x="2250" y="240"/>
                  </a:lnTo>
                  <a:lnTo>
                    <a:pt x="2139" y="167"/>
                  </a:lnTo>
                  <a:lnTo>
                    <a:pt x="2010" y="111"/>
                  </a:lnTo>
                  <a:lnTo>
                    <a:pt x="1881" y="56"/>
                  </a:lnTo>
                  <a:lnTo>
                    <a:pt x="1733"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6" name="Google Shape;7106;p31"/>
            <p:cNvSpPr/>
            <p:nvPr/>
          </p:nvSpPr>
          <p:spPr>
            <a:xfrm>
              <a:off x="5482550" y="935075"/>
              <a:ext cx="72400" cy="72400"/>
            </a:xfrm>
            <a:custGeom>
              <a:avLst/>
              <a:gdLst/>
              <a:ahLst/>
              <a:cxnLst/>
              <a:rect l="l" t="t" r="r" b="b"/>
              <a:pathLst>
                <a:path w="2896" h="2896" extrusionOk="0">
                  <a:moveTo>
                    <a:pt x="1439" y="1"/>
                  </a:moveTo>
                  <a:lnTo>
                    <a:pt x="1291" y="19"/>
                  </a:lnTo>
                  <a:lnTo>
                    <a:pt x="1144" y="37"/>
                  </a:lnTo>
                  <a:lnTo>
                    <a:pt x="1015" y="74"/>
                  </a:lnTo>
                  <a:lnTo>
                    <a:pt x="886" y="130"/>
                  </a:lnTo>
                  <a:lnTo>
                    <a:pt x="757" y="203"/>
                  </a:lnTo>
                  <a:lnTo>
                    <a:pt x="628" y="277"/>
                  </a:lnTo>
                  <a:lnTo>
                    <a:pt x="517" y="351"/>
                  </a:lnTo>
                  <a:lnTo>
                    <a:pt x="425" y="461"/>
                  </a:lnTo>
                  <a:lnTo>
                    <a:pt x="333" y="554"/>
                  </a:lnTo>
                  <a:lnTo>
                    <a:pt x="240" y="664"/>
                  </a:lnTo>
                  <a:lnTo>
                    <a:pt x="167" y="793"/>
                  </a:lnTo>
                  <a:lnTo>
                    <a:pt x="111" y="922"/>
                  </a:lnTo>
                  <a:lnTo>
                    <a:pt x="56" y="1052"/>
                  </a:lnTo>
                  <a:lnTo>
                    <a:pt x="19" y="1199"/>
                  </a:lnTo>
                  <a:lnTo>
                    <a:pt x="1" y="1328"/>
                  </a:lnTo>
                  <a:lnTo>
                    <a:pt x="1" y="1476"/>
                  </a:lnTo>
                  <a:lnTo>
                    <a:pt x="19" y="1623"/>
                  </a:lnTo>
                  <a:lnTo>
                    <a:pt x="38" y="1752"/>
                  </a:lnTo>
                  <a:lnTo>
                    <a:pt x="75" y="1900"/>
                  </a:lnTo>
                  <a:lnTo>
                    <a:pt x="130" y="2029"/>
                  </a:lnTo>
                  <a:lnTo>
                    <a:pt x="185" y="2139"/>
                  </a:lnTo>
                  <a:lnTo>
                    <a:pt x="259" y="2268"/>
                  </a:lnTo>
                  <a:lnTo>
                    <a:pt x="351" y="2379"/>
                  </a:lnTo>
                  <a:lnTo>
                    <a:pt x="443" y="2471"/>
                  </a:lnTo>
                  <a:lnTo>
                    <a:pt x="536" y="2563"/>
                  </a:lnTo>
                  <a:lnTo>
                    <a:pt x="646" y="2656"/>
                  </a:lnTo>
                  <a:lnTo>
                    <a:pt x="757" y="2729"/>
                  </a:lnTo>
                  <a:lnTo>
                    <a:pt x="886" y="2785"/>
                  </a:lnTo>
                  <a:lnTo>
                    <a:pt x="1015" y="2840"/>
                  </a:lnTo>
                  <a:lnTo>
                    <a:pt x="1144" y="2877"/>
                  </a:lnTo>
                  <a:lnTo>
                    <a:pt x="1291" y="2895"/>
                  </a:lnTo>
                  <a:lnTo>
                    <a:pt x="1586" y="2895"/>
                  </a:lnTo>
                  <a:lnTo>
                    <a:pt x="1716" y="2877"/>
                  </a:lnTo>
                  <a:lnTo>
                    <a:pt x="1863" y="2840"/>
                  </a:lnTo>
                  <a:lnTo>
                    <a:pt x="1992" y="2785"/>
                  </a:lnTo>
                  <a:lnTo>
                    <a:pt x="2121" y="2729"/>
                  </a:lnTo>
                  <a:lnTo>
                    <a:pt x="2232" y="2656"/>
                  </a:lnTo>
                  <a:lnTo>
                    <a:pt x="2361" y="2582"/>
                  </a:lnTo>
                  <a:lnTo>
                    <a:pt x="2453" y="2471"/>
                  </a:lnTo>
                  <a:lnTo>
                    <a:pt x="2545" y="2379"/>
                  </a:lnTo>
                  <a:lnTo>
                    <a:pt x="2637" y="2268"/>
                  </a:lnTo>
                  <a:lnTo>
                    <a:pt x="2711" y="2139"/>
                  </a:lnTo>
                  <a:lnTo>
                    <a:pt x="2785" y="2010"/>
                  </a:lnTo>
                  <a:lnTo>
                    <a:pt x="2822" y="1881"/>
                  </a:lnTo>
                  <a:lnTo>
                    <a:pt x="2859" y="1752"/>
                  </a:lnTo>
                  <a:lnTo>
                    <a:pt x="2896" y="1605"/>
                  </a:lnTo>
                  <a:lnTo>
                    <a:pt x="2896" y="1457"/>
                  </a:lnTo>
                  <a:lnTo>
                    <a:pt x="2896" y="1310"/>
                  </a:lnTo>
                  <a:lnTo>
                    <a:pt x="2859" y="1162"/>
                  </a:lnTo>
                  <a:lnTo>
                    <a:pt x="2840" y="1033"/>
                  </a:lnTo>
                  <a:lnTo>
                    <a:pt x="2785" y="904"/>
                  </a:lnTo>
                  <a:lnTo>
                    <a:pt x="2711" y="775"/>
                  </a:lnTo>
                  <a:lnTo>
                    <a:pt x="2637" y="646"/>
                  </a:lnTo>
                  <a:lnTo>
                    <a:pt x="2564" y="535"/>
                  </a:lnTo>
                  <a:lnTo>
                    <a:pt x="2472" y="443"/>
                  </a:lnTo>
                  <a:lnTo>
                    <a:pt x="2361" y="332"/>
                  </a:lnTo>
                  <a:lnTo>
                    <a:pt x="2250" y="259"/>
                  </a:lnTo>
                  <a:lnTo>
                    <a:pt x="2121" y="185"/>
                  </a:lnTo>
                  <a:lnTo>
                    <a:pt x="1992" y="130"/>
                  </a:lnTo>
                  <a:lnTo>
                    <a:pt x="1863" y="74"/>
                  </a:lnTo>
                  <a:lnTo>
                    <a:pt x="1734" y="37"/>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7" name="Google Shape;7107;p31"/>
            <p:cNvSpPr/>
            <p:nvPr/>
          </p:nvSpPr>
          <p:spPr>
            <a:xfrm>
              <a:off x="5773875" y="1152175"/>
              <a:ext cx="71950" cy="72400"/>
            </a:xfrm>
            <a:custGeom>
              <a:avLst/>
              <a:gdLst/>
              <a:ahLst/>
              <a:cxnLst/>
              <a:rect l="l" t="t" r="r" b="b"/>
              <a:pathLst>
                <a:path w="2878" h="2896" extrusionOk="0">
                  <a:moveTo>
                    <a:pt x="1420" y="1"/>
                  </a:moveTo>
                  <a:lnTo>
                    <a:pt x="1273" y="19"/>
                  </a:lnTo>
                  <a:lnTo>
                    <a:pt x="1144" y="38"/>
                  </a:lnTo>
                  <a:lnTo>
                    <a:pt x="996" y="75"/>
                  </a:lnTo>
                  <a:lnTo>
                    <a:pt x="886" y="130"/>
                  </a:lnTo>
                  <a:lnTo>
                    <a:pt x="757" y="185"/>
                  </a:lnTo>
                  <a:lnTo>
                    <a:pt x="646" y="259"/>
                  </a:lnTo>
                  <a:lnTo>
                    <a:pt x="535" y="333"/>
                  </a:lnTo>
                  <a:lnTo>
                    <a:pt x="425" y="425"/>
                  </a:lnTo>
                  <a:lnTo>
                    <a:pt x="333" y="536"/>
                  </a:lnTo>
                  <a:lnTo>
                    <a:pt x="259" y="646"/>
                  </a:lnTo>
                  <a:lnTo>
                    <a:pt x="185" y="757"/>
                  </a:lnTo>
                  <a:lnTo>
                    <a:pt x="111" y="886"/>
                  </a:lnTo>
                  <a:lnTo>
                    <a:pt x="74" y="1015"/>
                  </a:lnTo>
                  <a:lnTo>
                    <a:pt x="38" y="1144"/>
                  </a:lnTo>
                  <a:lnTo>
                    <a:pt x="1" y="1273"/>
                  </a:lnTo>
                  <a:lnTo>
                    <a:pt x="1" y="1421"/>
                  </a:lnTo>
                  <a:lnTo>
                    <a:pt x="1" y="1568"/>
                  </a:lnTo>
                  <a:lnTo>
                    <a:pt x="19" y="1716"/>
                  </a:lnTo>
                  <a:lnTo>
                    <a:pt x="56" y="1845"/>
                  </a:lnTo>
                  <a:lnTo>
                    <a:pt x="111" y="1974"/>
                  </a:lnTo>
                  <a:lnTo>
                    <a:pt x="167" y="2103"/>
                  </a:lnTo>
                  <a:lnTo>
                    <a:pt x="240" y="2232"/>
                  </a:lnTo>
                  <a:lnTo>
                    <a:pt x="314" y="2343"/>
                  </a:lnTo>
                  <a:lnTo>
                    <a:pt x="425" y="2453"/>
                  </a:lnTo>
                  <a:lnTo>
                    <a:pt x="517" y="2545"/>
                  </a:lnTo>
                  <a:lnTo>
                    <a:pt x="628" y="2638"/>
                  </a:lnTo>
                  <a:lnTo>
                    <a:pt x="757" y="2711"/>
                  </a:lnTo>
                  <a:lnTo>
                    <a:pt x="867" y="2767"/>
                  </a:lnTo>
                  <a:lnTo>
                    <a:pt x="1015" y="2822"/>
                  </a:lnTo>
                  <a:lnTo>
                    <a:pt x="1144" y="2859"/>
                  </a:lnTo>
                  <a:lnTo>
                    <a:pt x="1291" y="2877"/>
                  </a:lnTo>
                  <a:lnTo>
                    <a:pt x="1439" y="2896"/>
                  </a:lnTo>
                  <a:lnTo>
                    <a:pt x="1586" y="2877"/>
                  </a:lnTo>
                  <a:lnTo>
                    <a:pt x="1715" y="2859"/>
                  </a:lnTo>
                  <a:lnTo>
                    <a:pt x="1863" y="2822"/>
                  </a:lnTo>
                  <a:lnTo>
                    <a:pt x="1992" y="2767"/>
                  </a:lnTo>
                  <a:lnTo>
                    <a:pt x="2121" y="2711"/>
                  </a:lnTo>
                  <a:lnTo>
                    <a:pt x="2232" y="2638"/>
                  </a:lnTo>
                  <a:lnTo>
                    <a:pt x="2342" y="2545"/>
                  </a:lnTo>
                  <a:lnTo>
                    <a:pt x="2453" y="2453"/>
                  </a:lnTo>
                  <a:lnTo>
                    <a:pt x="2545" y="2361"/>
                  </a:lnTo>
                  <a:lnTo>
                    <a:pt x="2637" y="2250"/>
                  </a:lnTo>
                  <a:lnTo>
                    <a:pt x="2711" y="2121"/>
                  </a:lnTo>
                  <a:lnTo>
                    <a:pt x="2766" y="1992"/>
                  </a:lnTo>
                  <a:lnTo>
                    <a:pt x="2822" y="1863"/>
                  </a:lnTo>
                  <a:lnTo>
                    <a:pt x="2859" y="1734"/>
                  </a:lnTo>
                  <a:lnTo>
                    <a:pt x="2877" y="1587"/>
                  </a:lnTo>
                  <a:lnTo>
                    <a:pt x="2877" y="1439"/>
                  </a:lnTo>
                  <a:lnTo>
                    <a:pt x="2877" y="1292"/>
                  </a:lnTo>
                  <a:lnTo>
                    <a:pt x="2859" y="1144"/>
                  </a:lnTo>
                  <a:lnTo>
                    <a:pt x="2803" y="1015"/>
                  </a:lnTo>
                  <a:lnTo>
                    <a:pt x="2766" y="886"/>
                  </a:lnTo>
                  <a:lnTo>
                    <a:pt x="2693" y="757"/>
                  </a:lnTo>
                  <a:lnTo>
                    <a:pt x="2619" y="628"/>
                  </a:lnTo>
                  <a:lnTo>
                    <a:pt x="2545" y="517"/>
                  </a:lnTo>
                  <a:lnTo>
                    <a:pt x="2435" y="425"/>
                  </a:lnTo>
                  <a:lnTo>
                    <a:pt x="2342" y="333"/>
                  </a:lnTo>
                  <a:lnTo>
                    <a:pt x="2232" y="241"/>
                  </a:lnTo>
                  <a:lnTo>
                    <a:pt x="2103" y="167"/>
                  </a:lnTo>
                  <a:lnTo>
                    <a:pt x="1974" y="112"/>
                  </a:lnTo>
                  <a:lnTo>
                    <a:pt x="1845" y="56"/>
                  </a:lnTo>
                  <a:lnTo>
                    <a:pt x="1715" y="38"/>
                  </a:lnTo>
                  <a:lnTo>
                    <a:pt x="1568"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8" name="Google Shape;7108;p31"/>
            <p:cNvSpPr/>
            <p:nvPr/>
          </p:nvSpPr>
          <p:spPr>
            <a:xfrm>
              <a:off x="5272825" y="736875"/>
              <a:ext cx="69625" cy="69625"/>
            </a:xfrm>
            <a:custGeom>
              <a:avLst/>
              <a:gdLst/>
              <a:ahLst/>
              <a:cxnLst/>
              <a:rect l="l" t="t" r="r" b="b"/>
              <a:pathLst>
                <a:path w="2785" h="2785" extrusionOk="0">
                  <a:moveTo>
                    <a:pt x="1273" y="0"/>
                  </a:moveTo>
                  <a:lnTo>
                    <a:pt x="1144" y="19"/>
                  </a:lnTo>
                  <a:lnTo>
                    <a:pt x="996" y="55"/>
                  </a:lnTo>
                  <a:lnTo>
                    <a:pt x="867" y="92"/>
                  </a:lnTo>
                  <a:lnTo>
                    <a:pt x="738" y="148"/>
                  </a:lnTo>
                  <a:lnTo>
                    <a:pt x="627" y="221"/>
                  </a:lnTo>
                  <a:lnTo>
                    <a:pt x="517" y="295"/>
                  </a:lnTo>
                  <a:lnTo>
                    <a:pt x="406" y="369"/>
                  </a:lnTo>
                  <a:lnTo>
                    <a:pt x="314" y="480"/>
                  </a:lnTo>
                  <a:lnTo>
                    <a:pt x="240" y="590"/>
                  </a:lnTo>
                  <a:lnTo>
                    <a:pt x="166" y="701"/>
                  </a:lnTo>
                  <a:lnTo>
                    <a:pt x="111" y="811"/>
                  </a:lnTo>
                  <a:lnTo>
                    <a:pt x="56" y="940"/>
                  </a:lnTo>
                  <a:lnTo>
                    <a:pt x="19" y="1088"/>
                  </a:lnTo>
                  <a:lnTo>
                    <a:pt x="0" y="1217"/>
                  </a:lnTo>
                  <a:lnTo>
                    <a:pt x="0" y="1365"/>
                  </a:lnTo>
                  <a:lnTo>
                    <a:pt x="0" y="1512"/>
                  </a:lnTo>
                  <a:lnTo>
                    <a:pt x="19" y="1660"/>
                  </a:lnTo>
                  <a:lnTo>
                    <a:pt x="56" y="1807"/>
                  </a:lnTo>
                  <a:lnTo>
                    <a:pt x="93" y="1936"/>
                  </a:lnTo>
                  <a:lnTo>
                    <a:pt x="148" y="2047"/>
                  </a:lnTo>
                  <a:lnTo>
                    <a:pt x="222" y="2176"/>
                  </a:lnTo>
                  <a:lnTo>
                    <a:pt x="295" y="2286"/>
                  </a:lnTo>
                  <a:lnTo>
                    <a:pt x="388" y="2379"/>
                  </a:lnTo>
                  <a:lnTo>
                    <a:pt x="480" y="2471"/>
                  </a:lnTo>
                  <a:lnTo>
                    <a:pt x="590" y="2545"/>
                  </a:lnTo>
                  <a:lnTo>
                    <a:pt x="701" y="2618"/>
                  </a:lnTo>
                  <a:lnTo>
                    <a:pt x="830" y="2674"/>
                  </a:lnTo>
                  <a:lnTo>
                    <a:pt x="959" y="2729"/>
                  </a:lnTo>
                  <a:lnTo>
                    <a:pt x="1088" y="2766"/>
                  </a:lnTo>
                  <a:lnTo>
                    <a:pt x="1236" y="2784"/>
                  </a:lnTo>
                  <a:lnTo>
                    <a:pt x="1531" y="2784"/>
                  </a:lnTo>
                  <a:lnTo>
                    <a:pt x="1678" y="2766"/>
                  </a:lnTo>
                  <a:lnTo>
                    <a:pt x="1807" y="2729"/>
                  </a:lnTo>
                  <a:lnTo>
                    <a:pt x="1936" y="2692"/>
                  </a:lnTo>
                  <a:lnTo>
                    <a:pt x="2066" y="2618"/>
                  </a:lnTo>
                  <a:lnTo>
                    <a:pt x="2176" y="2563"/>
                  </a:lnTo>
                  <a:lnTo>
                    <a:pt x="2287" y="2471"/>
                  </a:lnTo>
                  <a:lnTo>
                    <a:pt x="2397" y="2397"/>
                  </a:lnTo>
                  <a:lnTo>
                    <a:pt x="2471" y="2286"/>
                  </a:lnTo>
                  <a:lnTo>
                    <a:pt x="2563" y="2176"/>
                  </a:lnTo>
                  <a:lnTo>
                    <a:pt x="2619" y="2065"/>
                  </a:lnTo>
                  <a:lnTo>
                    <a:pt x="2692" y="1936"/>
                  </a:lnTo>
                  <a:lnTo>
                    <a:pt x="2729" y="1807"/>
                  </a:lnTo>
                  <a:lnTo>
                    <a:pt x="2766" y="1678"/>
                  </a:lnTo>
                  <a:lnTo>
                    <a:pt x="2785" y="1530"/>
                  </a:lnTo>
                  <a:lnTo>
                    <a:pt x="2785" y="1383"/>
                  </a:lnTo>
                  <a:lnTo>
                    <a:pt x="2785" y="1235"/>
                  </a:lnTo>
                  <a:lnTo>
                    <a:pt x="2766" y="1106"/>
                  </a:lnTo>
                  <a:lnTo>
                    <a:pt x="2729" y="977"/>
                  </a:lnTo>
                  <a:lnTo>
                    <a:pt x="2692" y="848"/>
                  </a:lnTo>
                  <a:lnTo>
                    <a:pt x="2619" y="719"/>
                  </a:lnTo>
                  <a:lnTo>
                    <a:pt x="2563" y="609"/>
                  </a:lnTo>
                  <a:lnTo>
                    <a:pt x="2490" y="498"/>
                  </a:lnTo>
                  <a:lnTo>
                    <a:pt x="2397" y="406"/>
                  </a:lnTo>
                  <a:lnTo>
                    <a:pt x="2305" y="314"/>
                  </a:lnTo>
                  <a:lnTo>
                    <a:pt x="2195" y="240"/>
                  </a:lnTo>
                  <a:lnTo>
                    <a:pt x="2084" y="166"/>
                  </a:lnTo>
                  <a:lnTo>
                    <a:pt x="1973" y="111"/>
                  </a:lnTo>
                  <a:lnTo>
                    <a:pt x="1844" y="55"/>
                  </a:lnTo>
                  <a:lnTo>
                    <a:pt x="1715" y="19"/>
                  </a:lnTo>
                  <a:lnTo>
                    <a:pt x="15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9" name="Google Shape;7109;p31"/>
            <p:cNvSpPr/>
            <p:nvPr/>
          </p:nvSpPr>
          <p:spPr>
            <a:xfrm>
              <a:off x="5548925" y="1030025"/>
              <a:ext cx="71025" cy="71025"/>
            </a:xfrm>
            <a:custGeom>
              <a:avLst/>
              <a:gdLst/>
              <a:ahLst/>
              <a:cxnLst/>
              <a:rect l="l" t="t" r="r" b="b"/>
              <a:pathLst>
                <a:path w="2841" h="2841" extrusionOk="0">
                  <a:moveTo>
                    <a:pt x="1476" y="1"/>
                  </a:moveTo>
                  <a:lnTo>
                    <a:pt x="1310" y="19"/>
                  </a:lnTo>
                  <a:lnTo>
                    <a:pt x="1162" y="19"/>
                  </a:lnTo>
                  <a:lnTo>
                    <a:pt x="1033" y="56"/>
                  </a:lnTo>
                  <a:lnTo>
                    <a:pt x="904" y="111"/>
                  </a:lnTo>
                  <a:lnTo>
                    <a:pt x="775" y="167"/>
                  </a:lnTo>
                  <a:lnTo>
                    <a:pt x="646" y="222"/>
                  </a:lnTo>
                  <a:lnTo>
                    <a:pt x="536" y="314"/>
                  </a:lnTo>
                  <a:lnTo>
                    <a:pt x="425" y="406"/>
                  </a:lnTo>
                  <a:lnTo>
                    <a:pt x="333" y="499"/>
                  </a:lnTo>
                  <a:lnTo>
                    <a:pt x="259" y="609"/>
                  </a:lnTo>
                  <a:lnTo>
                    <a:pt x="185" y="738"/>
                  </a:lnTo>
                  <a:lnTo>
                    <a:pt x="112" y="849"/>
                  </a:lnTo>
                  <a:lnTo>
                    <a:pt x="75" y="996"/>
                  </a:lnTo>
                  <a:lnTo>
                    <a:pt x="38" y="1126"/>
                  </a:lnTo>
                  <a:lnTo>
                    <a:pt x="19" y="1273"/>
                  </a:lnTo>
                  <a:lnTo>
                    <a:pt x="1" y="1421"/>
                  </a:lnTo>
                  <a:lnTo>
                    <a:pt x="19" y="1568"/>
                  </a:lnTo>
                  <a:lnTo>
                    <a:pt x="38" y="1716"/>
                  </a:lnTo>
                  <a:lnTo>
                    <a:pt x="75" y="1845"/>
                  </a:lnTo>
                  <a:lnTo>
                    <a:pt x="112" y="1974"/>
                  </a:lnTo>
                  <a:lnTo>
                    <a:pt x="167" y="2103"/>
                  </a:lnTo>
                  <a:lnTo>
                    <a:pt x="241" y="2213"/>
                  </a:lnTo>
                  <a:lnTo>
                    <a:pt x="314" y="2324"/>
                  </a:lnTo>
                  <a:lnTo>
                    <a:pt x="407" y="2416"/>
                  </a:lnTo>
                  <a:lnTo>
                    <a:pt x="499" y="2508"/>
                  </a:lnTo>
                  <a:lnTo>
                    <a:pt x="609" y="2601"/>
                  </a:lnTo>
                  <a:lnTo>
                    <a:pt x="738" y="2656"/>
                  </a:lnTo>
                  <a:lnTo>
                    <a:pt x="849" y="2730"/>
                  </a:lnTo>
                  <a:lnTo>
                    <a:pt x="978" y="2767"/>
                  </a:lnTo>
                  <a:lnTo>
                    <a:pt x="1126" y="2803"/>
                  </a:lnTo>
                  <a:lnTo>
                    <a:pt x="1255" y="2822"/>
                  </a:lnTo>
                  <a:lnTo>
                    <a:pt x="1402" y="2840"/>
                  </a:lnTo>
                  <a:lnTo>
                    <a:pt x="1550" y="2840"/>
                  </a:lnTo>
                  <a:lnTo>
                    <a:pt x="1697" y="2822"/>
                  </a:lnTo>
                  <a:lnTo>
                    <a:pt x="1826" y="2785"/>
                  </a:lnTo>
                  <a:lnTo>
                    <a:pt x="1955" y="2730"/>
                  </a:lnTo>
                  <a:lnTo>
                    <a:pt x="2084" y="2674"/>
                  </a:lnTo>
                  <a:lnTo>
                    <a:pt x="2195" y="2619"/>
                  </a:lnTo>
                  <a:lnTo>
                    <a:pt x="2306" y="2527"/>
                  </a:lnTo>
                  <a:lnTo>
                    <a:pt x="2416" y="2453"/>
                  </a:lnTo>
                  <a:lnTo>
                    <a:pt x="2508" y="2342"/>
                  </a:lnTo>
                  <a:lnTo>
                    <a:pt x="2582" y="2250"/>
                  </a:lnTo>
                  <a:lnTo>
                    <a:pt x="2656" y="2121"/>
                  </a:lnTo>
                  <a:lnTo>
                    <a:pt x="2711" y="2011"/>
                  </a:lnTo>
                  <a:lnTo>
                    <a:pt x="2767" y="1882"/>
                  </a:lnTo>
                  <a:lnTo>
                    <a:pt x="2803" y="1734"/>
                  </a:lnTo>
                  <a:lnTo>
                    <a:pt x="2822" y="1605"/>
                  </a:lnTo>
                  <a:lnTo>
                    <a:pt x="2840" y="1457"/>
                  </a:lnTo>
                  <a:lnTo>
                    <a:pt x="2840" y="1310"/>
                  </a:lnTo>
                  <a:lnTo>
                    <a:pt x="2822" y="1162"/>
                  </a:lnTo>
                  <a:lnTo>
                    <a:pt x="2785" y="1033"/>
                  </a:lnTo>
                  <a:lnTo>
                    <a:pt x="2748" y="904"/>
                  </a:lnTo>
                  <a:lnTo>
                    <a:pt x="2693" y="775"/>
                  </a:lnTo>
                  <a:lnTo>
                    <a:pt x="2619" y="665"/>
                  </a:lnTo>
                  <a:lnTo>
                    <a:pt x="2545" y="554"/>
                  </a:lnTo>
                  <a:lnTo>
                    <a:pt x="2453" y="443"/>
                  </a:lnTo>
                  <a:lnTo>
                    <a:pt x="2361" y="351"/>
                  </a:lnTo>
                  <a:lnTo>
                    <a:pt x="2250" y="277"/>
                  </a:lnTo>
                  <a:lnTo>
                    <a:pt x="2140" y="204"/>
                  </a:lnTo>
                  <a:lnTo>
                    <a:pt x="2011" y="130"/>
                  </a:lnTo>
                  <a:lnTo>
                    <a:pt x="1882" y="75"/>
                  </a:lnTo>
                  <a:lnTo>
                    <a:pt x="1753" y="38"/>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0" name="Google Shape;7110;p31"/>
            <p:cNvSpPr/>
            <p:nvPr/>
          </p:nvSpPr>
          <p:spPr>
            <a:xfrm>
              <a:off x="5338275" y="830900"/>
              <a:ext cx="70100" cy="70100"/>
            </a:xfrm>
            <a:custGeom>
              <a:avLst/>
              <a:gdLst/>
              <a:ahLst/>
              <a:cxnLst/>
              <a:rect l="l" t="t" r="r" b="b"/>
              <a:pathLst>
                <a:path w="2804" h="2804" extrusionOk="0">
                  <a:moveTo>
                    <a:pt x="1218" y="1"/>
                  </a:moveTo>
                  <a:lnTo>
                    <a:pt x="1089" y="37"/>
                  </a:lnTo>
                  <a:lnTo>
                    <a:pt x="959" y="74"/>
                  </a:lnTo>
                  <a:lnTo>
                    <a:pt x="830" y="111"/>
                  </a:lnTo>
                  <a:lnTo>
                    <a:pt x="701" y="166"/>
                  </a:lnTo>
                  <a:lnTo>
                    <a:pt x="591" y="240"/>
                  </a:lnTo>
                  <a:lnTo>
                    <a:pt x="498" y="314"/>
                  </a:lnTo>
                  <a:lnTo>
                    <a:pt x="388" y="406"/>
                  </a:lnTo>
                  <a:lnTo>
                    <a:pt x="314" y="498"/>
                  </a:lnTo>
                  <a:lnTo>
                    <a:pt x="240" y="609"/>
                  </a:lnTo>
                  <a:lnTo>
                    <a:pt x="167" y="720"/>
                  </a:lnTo>
                  <a:lnTo>
                    <a:pt x="111" y="849"/>
                  </a:lnTo>
                  <a:lnTo>
                    <a:pt x="56" y="978"/>
                  </a:lnTo>
                  <a:lnTo>
                    <a:pt x="38" y="1107"/>
                  </a:lnTo>
                  <a:lnTo>
                    <a:pt x="1" y="1236"/>
                  </a:lnTo>
                  <a:lnTo>
                    <a:pt x="1" y="1383"/>
                  </a:lnTo>
                  <a:lnTo>
                    <a:pt x="1" y="1531"/>
                  </a:lnTo>
                  <a:lnTo>
                    <a:pt x="19" y="1678"/>
                  </a:lnTo>
                  <a:lnTo>
                    <a:pt x="56" y="1807"/>
                  </a:lnTo>
                  <a:lnTo>
                    <a:pt x="111" y="1937"/>
                  </a:lnTo>
                  <a:lnTo>
                    <a:pt x="167" y="2066"/>
                  </a:lnTo>
                  <a:lnTo>
                    <a:pt x="240" y="2195"/>
                  </a:lnTo>
                  <a:lnTo>
                    <a:pt x="314" y="2287"/>
                  </a:lnTo>
                  <a:lnTo>
                    <a:pt x="406" y="2397"/>
                  </a:lnTo>
                  <a:lnTo>
                    <a:pt x="498" y="2490"/>
                  </a:lnTo>
                  <a:lnTo>
                    <a:pt x="609" y="2563"/>
                  </a:lnTo>
                  <a:lnTo>
                    <a:pt x="720" y="2637"/>
                  </a:lnTo>
                  <a:lnTo>
                    <a:pt x="849" y="2692"/>
                  </a:lnTo>
                  <a:lnTo>
                    <a:pt x="978" y="2729"/>
                  </a:lnTo>
                  <a:lnTo>
                    <a:pt x="1107" y="2766"/>
                  </a:lnTo>
                  <a:lnTo>
                    <a:pt x="1254" y="2785"/>
                  </a:lnTo>
                  <a:lnTo>
                    <a:pt x="1402" y="2803"/>
                  </a:lnTo>
                  <a:lnTo>
                    <a:pt x="1549" y="2785"/>
                  </a:lnTo>
                  <a:lnTo>
                    <a:pt x="1697" y="2766"/>
                  </a:lnTo>
                  <a:lnTo>
                    <a:pt x="1826" y="2729"/>
                  </a:lnTo>
                  <a:lnTo>
                    <a:pt x="1955" y="2692"/>
                  </a:lnTo>
                  <a:lnTo>
                    <a:pt x="2084" y="2637"/>
                  </a:lnTo>
                  <a:lnTo>
                    <a:pt x="2195" y="2563"/>
                  </a:lnTo>
                  <a:lnTo>
                    <a:pt x="2305" y="2471"/>
                  </a:lnTo>
                  <a:lnTo>
                    <a:pt x="2398" y="2379"/>
                  </a:lnTo>
                  <a:lnTo>
                    <a:pt x="2490" y="2287"/>
                  </a:lnTo>
                  <a:lnTo>
                    <a:pt x="2564" y="2176"/>
                  </a:lnTo>
                  <a:lnTo>
                    <a:pt x="2637" y="2066"/>
                  </a:lnTo>
                  <a:lnTo>
                    <a:pt x="2693" y="1937"/>
                  </a:lnTo>
                  <a:lnTo>
                    <a:pt x="2748" y="1807"/>
                  </a:lnTo>
                  <a:lnTo>
                    <a:pt x="2766" y="1678"/>
                  </a:lnTo>
                  <a:lnTo>
                    <a:pt x="2785" y="1531"/>
                  </a:lnTo>
                  <a:lnTo>
                    <a:pt x="2803" y="1383"/>
                  </a:lnTo>
                  <a:lnTo>
                    <a:pt x="2785" y="1236"/>
                  </a:lnTo>
                  <a:lnTo>
                    <a:pt x="2766" y="1088"/>
                  </a:lnTo>
                  <a:lnTo>
                    <a:pt x="2730" y="959"/>
                  </a:lnTo>
                  <a:lnTo>
                    <a:pt x="2693" y="830"/>
                  </a:lnTo>
                  <a:lnTo>
                    <a:pt x="2619" y="701"/>
                  </a:lnTo>
                  <a:lnTo>
                    <a:pt x="2545" y="591"/>
                  </a:lnTo>
                  <a:lnTo>
                    <a:pt x="2471" y="480"/>
                  </a:lnTo>
                  <a:lnTo>
                    <a:pt x="2379" y="388"/>
                  </a:lnTo>
                  <a:lnTo>
                    <a:pt x="2287" y="296"/>
                  </a:lnTo>
                  <a:lnTo>
                    <a:pt x="2176" y="222"/>
                  </a:lnTo>
                  <a:lnTo>
                    <a:pt x="2047" y="148"/>
                  </a:lnTo>
                  <a:lnTo>
                    <a:pt x="1937" y="93"/>
                  </a:lnTo>
                  <a:lnTo>
                    <a:pt x="1789" y="56"/>
                  </a:lnTo>
                  <a:lnTo>
                    <a:pt x="1660"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1" name="Google Shape;7111;p31"/>
            <p:cNvSpPr/>
            <p:nvPr/>
          </p:nvSpPr>
          <p:spPr>
            <a:xfrm>
              <a:off x="5104125" y="297125"/>
              <a:ext cx="70075" cy="70075"/>
            </a:xfrm>
            <a:custGeom>
              <a:avLst/>
              <a:gdLst/>
              <a:ahLst/>
              <a:cxnLst/>
              <a:rect l="l" t="t" r="r" b="b"/>
              <a:pathLst>
                <a:path w="2803" h="2803" extrusionOk="0">
                  <a:moveTo>
                    <a:pt x="1291" y="0"/>
                  </a:moveTo>
                  <a:lnTo>
                    <a:pt x="1143" y="19"/>
                  </a:lnTo>
                  <a:lnTo>
                    <a:pt x="996" y="55"/>
                  </a:lnTo>
                  <a:lnTo>
                    <a:pt x="867" y="92"/>
                  </a:lnTo>
                  <a:lnTo>
                    <a:pt x="756" y="148"/>
                  </a:lnTo>
                  <a:lnTo>
                    <a:pt x="627" y="221"/>
                  </a:lnTo>
                  <a:lnTo>
                    <a:pt x="516" y="295"/>
                  </a:lnTo>
                  <a:lnTo>
                    <a:pt x="424" y="387"/>
                  </a:lnTo>
                  <a:lnTo>
                    <a:pt x="332" y="479"/>
                  </a:lnTo>
                  <a:lnTo>
                    <a:pt x="258" y="590"/>
                  </a:lnTo>
                  <a:lnTo>
                    <a:pt x="184" y="701"/>
                  </a:lnTo>
                  <a:lnTo>
                    <a:pt x="111" y="830"/>
                  </a:lnTo>
                  <a:lnTo>
                    <a:pt x="74" y="959"/>
                  </a:lnTo>
                  <a:lnTo>
                    <a:pt x="37" y="1088"/>
                  </a:lnTo>
                  <a:lnTo>
                    <a:pt x="19" y="1235"/>
                  </a:lnTo>
                  <a:lnTo>
                    <a:pt x="0" y="1383"/>
                  </a:lnTo>
                  <a:lnTo>
                    <a:pt x="0" y="1530"/>
                  </a:lnTo>
                  <a:lnTo>
                    <a:pt x="19" y="1660"/>
                  </a:lnTo>
                  <a:lnTo>
                    <a:pt x="55" y="1807"/>
                  </a:lnTo>
                  <a:lnTo>
                    <a:pt x="92" y="1936"/>
                  </a:lnTo>
                  <a:lnTo>
                    <a:pt x="148" y="2065"/>
                  </a:lnTo>
                  <a:lnTo>
                    <a:pt x="221" y="2176"/>
                  </a:lnTo>
                  <a:lnTo>
                    <a:pt x="295" y="2286"/>
                  </a:lnTo>
                  <a:lnTo>
                    <a:pt x="387" y="2379"/>
                  </a:lnTo>
                  <a:lnTo>
                    <a:pt x="479" y="2471"/>
                  </a:lnTo>
                  <a:lnTo>
                    <a:pt x="590" y="2563"/>
                  </a:lnTo>
                  <a:lnTo>
                    <a:pt x="701" y="2637"/>
                  </a:lnTo>
                  <a:lnTo>
                    <a:pt x="830" y="2692"/>
                  </a:lnTo>
                  <a:lnTo>
                    <a:pt x="959" y="2729"/>
                  </a:lnTo>
                  <a:lnTo>
                    <a:pt x="1088" y="2766"/>
                  </a:lnTo>
                  <a:lnTo>
                    <a:pt x="1235" y="2803"/>
                  </a:lnTo>
                  <a:lnTo>
                    <a:pt x="1530" y="2803"/>
                  </a:lnTo>
                  <a:lnTo>
                    <a:pt x="1678" y="2784"/>
                  </a:lnTo>
                  <a:lnTo>
                    <a:pt x="1807" y="2747"/>
                  </a:lnTo>
                  <a:lnTo>
                    <a:pt x="1936" y="2711"/>
                  </a:lnTo>
                  <a:lnTo>
                    <a:pt x="2065" y="2655"/>
                  </a:lnTo>
                  <a:lnTo>
                    <a:pt x="2176" y="2581"/>
                  </a:lnTo>
                  <a:lnTo>
                    <a:pt x="2286" y="2508"/>
                  </a:lnTo>
                  <a:lnTo>
                    <a:pt x="2397" y="2415"/>
                  </a:lnTo>
                  <a:lnTo>
                    <a:pt x="2471" y="2323"/>
                  </a:lnTo>
                  <a:lnTo>
                    <a:pt x="2563" y="2213"/>
                  </a:lnTo>
                  <a:lnTo>
                    <a:pt x="2637" y="2102"/>
                  </a:lnTo>
                  <a:lnTo>
                    <a:pt x="2692" y="1973"/>
                  </a:lnTo>
                  <a:lnTo>
                    <a:pt x="2747" y="1844"/>
                  </a:lnTo>
                  <a:lnTo>
                    <a:pt x="2784" y="1715"/>
                  </a:lnTo>
                  <a:lnTo>
                    <a:pt x="2803" y="1567"/>
                  </a:lnTo>
                  <a:lnTo>
                    <a:pt x="2803" y="1420"/>
                  </a:lnTo>
                  <a:lnTo>
                    <a:pt x="2803" y="1272"/>
                  </a:lnTo>
                  <a:lnTo>
                    <a:pt x="2784" y="1143"/>
                  </a:lnTo>
                  <a:lnTo>
                    <a:pt x="2747" y="996"/>
                  </a:lnTo>
                  <a:lnTo>
                    <a:pt x="2710" y="867"/>
                  </a:lnTo>
                  <a:lnTo>
                    <a:pt x="2655" y="738"/>
                  </a:lnTo>
                  <a:lnTo>
                    <a:pt x="2581" y="627"/>
                  </a:lnTo>
                  <a:lnTo>
                    <a:pt x="2508" y="516"/>
                  </a:lnTo>
                  <a:lnTo>
                    <a:pt x="2415" y="424"/>
                  </a:lnTo>
                  <a:lnTo>
                    <a:pt x="2323" y="332"/>
                  </a:lnTo>
                  <a:lnTo>
                    <a:pt x="2213" y="240"/>
                  </a:lnTo>
                  <a:lnTo>
                    <a:pt x="2102" y="184"/>
                  </a:lnTo>
                  <a:lnTo>
                    <a:pt x="1991" y="111"/>
                  </a:lnTo>
                  <a:lnTo>
                    <a:pt x="1862" y="74"/>
                  </a:lnTo>
                  <a:lnTo>
                    <a:pt x="1715" y="37"/>
                  </a:lnTo>
                  <a:lnTo>
                    <a:pt x="15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2" name="Google Shape;7112;p31"/>
            <p:cNvSpPr/>
            <p:nvPr/>
          </p:nvSpPr>
          <p:spPr>
            <a:xfrm>
              <a:off x="5155275" y="470900"/>
              <a:ext cx="70550" cy="70550"/>
            </a:xfrm>
            <a:custGeom>
              <a:avLst/>
              <a:gdLst/>
              <a:ahLst/>
              <a:cxnLst/>
              <a:rect l="l" t="t" r="r" b="b"/>
              <a:pathLst>
                <a:path w="2822" h="2822" extrusionOk="0">
                  <a:moveTo>
                    <a:pt x="1439" y="0"/>
                  </a:moveTo>
                  <a:lnTo>
                    <a:pt x="1291" y="19"/>
                  </a:lnTo>
                  <a:lnTo>
                    <a:pt x="1144" y="37"/>
                  </a:lnTo>
                  <a:lnTo>
                    <a:pt x="1015" y="56"/>
                  </a:lnTo>
                  <a:lnTo>
                    <a:pt x="886" y="111"/>
                  </a:lnTo>
                  <a:lnTo>
                    <a:pt x="757" y="166"/>
                  </a:lnTo>
                  <a:lnTo>
                    <a:pt x="646" y="222"/>
                  </a:lnTo>
                  <a:lnTo>
                    <a:pt x="535" y="314"/>
                  </a:lnTo>
                  <a:lnTo>
                    <a:pt x="425" y="387"/>
                  </a:lnTo>
                  <a:lnTo>
                    <a:pt x="333" y="498"/>
                  </a:lnTo>
                  <a:lnTo>
                    <a:pt x="259" y="590"/>
                  </a:lnTo>
                  <a:lnTo>
                    <a:pt x="185" y="719"/>
                  </a:lnTo>
                  <a:lnTo>
                    <a:pt x="130" y="830"/>
                  </a:lnTo>
                  <a:lnTo>
                    <a:pt x="74" y="959"/>
                  </a:lnTo>
                  <a:lnTo>
                    <a:pt x="38" y="1107"/>
                  </a:lnTo>
                  <a:lnTo>
                    <a:pt x="19" y="1236"/>
                  </a:lnTo>
                  <a:lnTo>
                    <a:pt x="1" y="1383"/>
                  </a:lnTo>
                  <a:lnTo>
                    <a:pt x="1" y="1531"/>
                  </a:lnTo>
                  <a:lnTo>
                    <a:pt x="19" y="1678"/>
                  </a:lnTo>
                  <a:lnTo>
                    <a:pt x="56" y="1807"/>
                  </a:lnTo>
                  <a:lnTo>
                    <a:pt x="111" y="1955"/>
                  </a:lnTo>
                  <a:lnTo>
                    <a:pt x="167" y="2065"/>
                  </a:lnTo>
                  <a:lnTo>
                    <a:pt x="222" y="2194"/>
                  </a:lnTo>
                  <a:lnTo>
                    <a:pt x="314" y="2305"/>
                  </a:lnTo>
                  <a:lnTo>
                    <a:pt x="388" y="2397"/>
                  </a:lnTo>
                  <a:lnTo>
                    <a:pt x="499" y="2489"/>
                  </a:lnTo>
                  <a:lnTo>
                    <a:pt x="591" y="2582"/>
                  </a:lnTo>
                  <a:lnTo>
                    <a:pt x="720" y="2637"/>
                  </a:lnTo>
                  <a:lnTo>
                    <a:pt x="830" y="2711"/>
                  </a:lnTo>
                  <a:lnTo>
                    <a:pt x="960" y="2748"/>
                  </a:lnTo>
                  <a:lnTo>
                    <a:pt x="1107" y="2784"/>
                  </a:lnTo>
                  <a:lnTo>
                    <a:pt x="1236" y="2821"/>
                  </a:lnTo>
                  <a:lnTo>
                    <a:pt x="1531" y="2821"/>
                  </a:lnTo>
                  <a:lnTo>
                    <a:pt x="1679" y="2803"/>
                  </a:lnTo>
                  <a:lnTo>
                    <a:pt x="1808" y="2766"/>
                  </a:lnTo>
                  <a:lnTo>
                    <a:pt x="1937" y="2729"/>
                  </a:lnTo>
                  <a:lnTo>
                    <a:pt x="2066" y="2674"/>
                  </a:lnTo>
                  <a:lnTo>
                    <a:pt x="2195" y="2600"/>
                  </a:lnTo>
                  <a:lnTo>
                    <a:pt x="2305" y="2526"/>
                  </a:lnTo>
                  <a:lnTo>
                    <a:pt x="2398" y="2434"/>
                  </a:lnTo>
                  <a:lnTo>
                    <a:pt x="2490" y="2342"/>
                  </a:lnTo>
                  <a:lnTo>
                    <a:pt x="2582" y="2231"/>
                  </a:lnTo>
                  <a:lnTo>
                    <a:pt x="2637" y="2121"/>
                  </a:lnTo>
                  <a:lnTo>
                    <a:pt x="2711" y="1992"/>
                  </a:lnTo>
                  <a:lnTo>
                    <a:pt x="2748" y="1863"/>
                  </a:lnTo>
                  <a:lnTo>
                    <a:pt x="2785" y="1733"/>
                  </a:lnTo>
                  <a:lnTo>
                    <a:pt x="2822" y="1586"/>
                  </a:lnTo>
                  <a:lnTo>
                    <a:pt x="2822" y="1438"/>
                  </a:lnTo>
                  <a:lnTo>
                    <a:pt x="2822" y="1291"/>
                  </a:lnTo>
                  <a:lnTo>
                    <a:pt x="2803" y="1143"/>
                  </a:lnTo>
                  <a:lnTo>
                    <a:pt x="2766" y="1014"/>
                  </a:lnTo>
                  <a:lnTo>
                    <a:pt x="2730" y="885"/>
                  </a:lnTo>
                  <a:lnTo>
                    <a:pt x="2674" y="756"/>
                  </a:lnTo>
                  <a:lnTo>
                    <a:pt x="2600" y="646"/>
                  </a:lnTo>
                  <a:lnTo>
                    <a:pt x="2527" y="535"/>
                  </a:lnTo>
                  <a:lnTo>
                    <a:pt x="2435" y="424"/>
                  </a:lnTo>
                  <a:lnTo>
                    <a:pt x="2342" y="332"/>
                  </a:lnTo>
                  <a:lnTo>
                    <a:pt x="2232"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3" name="Google Shape;7113;p31"/>
            <p:cNvSpPr/>
            <p:nvPr/>
          </p:nvSpPr>
          <p:spPr>
            <a:xfrm>
              <a:off x="6317350" y="1330125"/>
              <a:ext cx="69625" cy="70075"/>
            </a:xfrm>
            <a:custGeom>
              <a:avLst/>
              <a:gdLst/>
              <a:ahLst/>
              <a:cxnLst/>
              <a:rect l="l" t="t" r="r" b="b"/>
              <a:pathLst>
                <a:path w="2785" h="2803" extrusionOk="0">
                  <a:moveTo>
                    <a:pt x="1438" y="0"/>
                  </a:moveTo>
                  <a:lnTo>
                    <a:pt x="1291" y="19"/>
                  </a:lnTo>
                  <a:lnTo>
                    <a:pt x="1143" y="19"/>
                  </a:lnTo>
                  <a:lnTo>
                    <a:pt x="1014" y="55"/>
                  </a:lnTo>
                  <a:lnTo>
                    <a:pt x="885" y="92"/>
                  </a:lnTo>
                  <a:lnTo>
                    <a:pt x="756" y="148"/>
                  </a:lnTo>
                  <a:lnTo>
                    <a:pt x="627" y="221"/>
                  </a:lnTo>
                  <a:lnTo>
                    <a:pt x="517" y="295"/>
                  </a:lnTo>
                  <a:lnTo>
                    <a:pt x="424" y="387"/>
                  </a:lnTo>
                  <a:lnTo>
                    <a:pt x="332" y="479"/>
                  </a:lnTo>
                  <a:lnTo>
                    <a:pt x="240" y="590"/>
                  </a:lnTo>
                  <a:lnTo>
                    <a:pt x="166" y="701"/>
                  </a:lnTo>
                  <a:lnTo>
                    <a:pt x="111" y="811"/>
                  </a:lnTo>
                  <a:lnTo>
                    <a:pt x="56" y="940"/>
                  </a:lnTo>
                  <a:lnTo>
                    <a:pt x="19" y="1088"/>
                  </a:lnTo>
                  <a:lnTo>
                    <a:pt x="0" y="1217"/>
                  </a:lnTo>
                  <a:lnTo>
                    <a:pt x="0" y="1364"/>
                  </a:lnTo>
                  <a:lnTo>
                    <a:pt x="0" y="1512"/>
                  </a:lnTo>
                  <a:lnTo>
                    <a:pt x="19" y="1660"/>
                  </a:lnTo>
                  <a:lnTo>
                    <a:pt x="37" y="1807"/>
                  </a:lnTo>
                  <a:lnTo>
                    <a:pt x="92" y="1936"/>
                  </a:lnTo>
                  <a:lnTo>
                    <a:pt x="148" y="2047"/>
                  </a:lnTo>
                  <a:lnTo>
                    <a:pt x="203" y="2176"/>
                  </a:lnTo>
                  <a:lnTo>
                    <a:pt x="295" y="2286"/>
                  </a:lnTo>
                  <a:lnTo>
                    <a:pt x="369" y="2379"/>
                  </a:lnTo>
                  <a:lnTo>
                    <a:pt x="480" y="2471"/>
                  </a:lnTo>
                  <a:lnTo>
                    <a:pt x="572" y="2563"/>
                  </a:lnTo>
                  <a:lnTo>
                    <a:pt x="701" y="2637"/>
                  </a:lnTo>
                  <a:lnTo>
                    <a:pt x="812" y="2692"/>
                  </a:lnTo>
                  <a:lnTo>
                    <a:pt x="941" y="2729"/>
                  </a:lnTo>
                  <a:lnTo>
                    <a:pt x="1088" y="2766"/>
                  </a:lnTo>
                  <a:lnTo>
                    <a:pt x="1217" y="2803"/>
                  </a:lnTo>
                  <a:lnTo>
                    <a:pt x="1512" y="2803"/>
                  </a:lnTo>
                  <a:lnTo>
                    <a:pt x="1660" y="2784"/>
                  </a:lnTo>
                  <a:lnTo>
                    <a:pt x="1789" y="2747"/>
                  </a:lnTo>
                  <a:lnTo>
                    <a:pt x="1936" y="2710"/>
                  </a:lnTo>
                  <a:lnTo>
                    <a:pt x="2047" y="2655"/>
                  </a:lnTo>
                  <a:lnTo>
                    <a:pt x="2176" y="2581"/>
                  </a:lnTo>
                  <a:lnTo>
                    <a:pt x="2268" y="2508"/>
                  </a:lnTo>
                  <a:lnTo>
                    <a:pt x="2379" y="2415"/>
                  </a:lnTo>
                  <a:lnTo>
                    <a:pt x="2471" y="2323"/>
                  </a:lnTo>
                  <a:lnTo>
                    <a:pt x="2545" y="2213"/>
                  </a:lnTo>
                  <a:lnTo>
                    <a:pt x="2618" y="2084"/>
                  </a:lnTo>
                  <a:lnTo>
                    <a:pt x="2674" y="1973"/>
                  </a:lnTo>
                  <a:lnTo>
                    <a:pt x="2729" y="1844"/>
                  </a:lnTo>
                  <a:lnTo>
                    <a:pt x="2766" y="1696"/>
                  </a:lnTo>
                  <a:lnTo>
                    <a:pt x="2784" y="1567"/>
                  </a:lnTo>
                  <a:lnTo>
                    <a:pt x="2784" y="1420"/>
                  </a:lnTo>
                  <a:lnTo>
                    <a:pt x="2784" y="1272"/>
                  </a:lnTo>
                  <a:lnTo>
                    <a:pt x="2766" y="1125"/>
                  </a:lnTo>
                  <a:lnTo>
                    <a:pt x="2729" y="996"/>
                  </a:lnTo>
                  <a:lnTo>
                    <a:pt x="2692" y="867"/>
                  </a:lnTo>
                  <a:lnTo>
                    <a:pt x="2637" y="756"/>
                  </a:lnTo>
                  <a:lnTo>
                    <a:pt x="2563" y="627"/>
                  </a:lnTo>
                  <a:lnTo>
                    <a:pt x="2489" y="535"/>
                  </a:lnTo>
                  <a:lnTo>
                    <a:pt x="2397" y="424"/>
                  </a:lnTo>
                  <a:lnTo>
                    <a:pt x="2305" y="332"/>
                  </a:lnTo>
                  <a:lnTo>
                    <a:pt x="2213" y="258"/>
                  </a:lnTo>
                  <a:lnTo>
                    <a:pt x="2102" y="184"/>
                  </a:lnTo>
                  <a:lnTo>
                    <a:pt x="1973" y="129"/>
                  </a:lnTo>
                  <a:lnTo>
                    <a:pt x="1844" y="74"/>
                  </a:lnTo>
                  <a:lnTo>
                    <a:pt x="1715" y="37"/>
                  </a:lnTo>
                  <a:lnTo>
                    <a:pt x="1586"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4" name="Google Shape;7114;p31"/>
            <p:cNvSpPr/>
            <p:nvPr/>
          </p:nvSpPr>
          <p:spPr>
            <a:xfrm>
              <a:off x="6237150" y="1315825"/>
              <a:ext cx="70075" cy="70550"/>
            </a:xfrm>
            <a:custGeom>
              <a:avLst/>
              <a:gdLst/>
              <a:ahLst/>
              <a:cxnLst/>
              <a:rect l="l" t="t" r="r" b="b"/>
              <a:pathLst>
                <a:path w="2803" h="2822" extrusionOk="0">
                  <a:moveTo>
                    <a:pt x="1272" y="0"/>
                  </a:moveTo>
                  <a:lnTo>
                    <a:pt x="1125" y="19"/>
                  </a:lnTo>
                  <a:lnTo>
                    <a:pt x="977" y="56"/>
                  </a:lnTo>
                  <a:lnTo>
                    <a:pt x="848" y="111"/>
                  </a:lnTo>
                  <a:lnTo>
                    <a:pt x="738" y="166"/>
                  </a:lnTo>
                  <a:lnTo>
                    <a:pt x="608" y="222"/>
                  </a:lnTo>
                  <a:lnTo>
                    <a:pt x="498" y="314"/>
                  </a:lnTo>
                  <a:lnTo>
                    <a:pt x="406" y="406"/>
                  </a:lnTo>
                  <a:lnTo>
                    <a:pt x="313" y="498"/>
                  </a:lnTo>
                  <a:lnTo>
                    <a:pt x="240" y="609"/>
                  </a:lnTo>
                  <a:lnTo>
                    <a:pt x="166" y="720"/>
                  </a:lnTo>
                  <a:lnTo>
                    <a:pt x="111" y="849"/>
                  </a:lnTo>
                  <a:lnTo>
                    <a:pt x="55" y="978"/>
                  </a:lnTo>
                  <a:lnTo>
                    <a:pt x="18" y="1107"/>
                  </a:lnTo>
                  <a:lnTo>
                    <a:pt x="0" y="1254"/>
                  </a:lnTo>
                  <a:lnTo>
                    <a:pt x="0" y="1402"/>
                  </a:lnTo>
                  <a:lnTo>
                    <a:pt x="0" y="1549"/>
                  </a:lnTo>
                  <a:lnTo>
                    <a:pt x="18" y="1678"/>
                  </a:lnTo>
                  <a:lnTo>
                    <a:pt x="55" y="1826"/>
                  </a:lnTo>
                  <a:lnTo>
                    <a:pt x="92" y="1955"/>
                  </a:lnTo>
                  <a:lnTo>
                    <a:pt x="148" y="2084"/>
                  </a:lnTo>
                  <a:lnTo>
                    <a:pt x="221" y="2195"/>
                  </a:lnTo>
                  <a:lnTo>
                    <a:pt x="295" y="2305"/>
                  </a:lnTo>
                  <a:lnTo>
                    <a:pt x="387" y="2397"/>
                  </a:lnTo>
                  <a:lnTo>
                    <a:pt x="498" y="2490"/>
                  </a:lnTo>
                  <a:lnTo>
                    <a:pt x="608" y="2582"/>
                  </a:lnTo>
                  <a:lnTo>
                    <a:pt x="719" y="2637"/>
                  </a:lnTo>
                  <a:lnTo>
                    <a:pt x="848" y="2711"/>
                  </a:lnTo>
                  <a:lnTo>
                    <a:pt x="977" y="2748"/>
                  </a:lnTo>
                  <a:lnTo>
                    <a:pt x="1106" y="2785"/>
                  </a:lnTo>
                  <a:lnTo>
                    <a:pt x="1254" y="2803"/>
                  </a:lnTo>
                  <a:lnTo>
                    <a:pt x="1401" y="2822"/>
                  </a:lnTo>
                  <a:lnTo>
                    <a:pt x="1549" y="2803"/>
                  </a:lnTo>
                  <a:lnTo>
                    <a:pt x="1678" y="2785"/>
                  </a:lnTo>
                  <a:lnTo>
                    <a:pt x="1825" y="2748"/>
                  </a:lnTo>
                  <a:lnTo>
                    <a:pt x="1954" y="2711"/>
                  </a:lnTo>
                  <a:lnTo>
                    <a:pt x="2065" y="2656"/>
                  </a:lnTo>
                  <a:lnTo>
                    <a:pt x="2194" y="2582"/>
                  </a:lnTo>
                  <a:lnTo>
                    <a:pt x="2305" y="2508"/>
                  </a:lnTo>
                  <a:lnTo>
                    <a:pt x="2397" y="2416"/>
                  </a:lnTo>
                  <a:lnTo>
                    <a:pt x="2489" y="2324"/>
                  </a:lnTo>
                  <a:lnTo>
                    <a:pt x="2563" y="2213"/>
                  </a:lnTo>
                  <a:lnTo>
                    <a:pt x="2637" y="2102"/>
                  </a:lnTo>
                  <a:lnTo>
                    <a:pt x="2692" y="1973"/>
                  </a:lnTo>
                  <a:lnTo>
                    <a:pt x="2747" y="1844"/>
                  </a:lnTo>
                  <a:lnTo>
                    <a:pt x="2784" y="1697"/>
                  </a:lnTo>
                  <a:lnTo>
                    <a:pt x="2803" y="1568"/>
                  </a:lnTo>
                  <a:lnTo>
                    <a:pt x="2803" y="1420"/>
                  </a:lnTo>
                  <a:lnTo>
                    <a:pt x="2803" y="1273"/>
                  </a:lnTo>
                  <a:lnTo>
                    <a:pt x="2784" y="1125"/>
                  </a:lnTo>
                  <a:lnTo>
                    <a:pt x="2747" y="996"/>
                  </a:lnTo>
                  <a:lnTo>
                    <a:pt x="2710" y="867"/>
                  </a:lnTo>
                  <a:lnTo>
                    <a:pt x="2655" y="738"/>
                  </a:lnTo>
                  <a:lnTo>
                    <a:pt x="2581" y="627"/>
                  </a:lnTo>
                  <a:lnTo>
                    <a:pt x="2508" y="517"/>
                  </a:lnTo>
                  <a:lnTo>
                    <a:pt x="2415" y="406"/>
                  </a:lnTo>
                  <a:lnTo>
                    <a:pt x="2305" y="314"/>
                  </a:lnTo>
                  <a:lnTo>
                    <a:pt x="2213" y="240"/>
                  </a:lnTo>
                  <a:lnTo>
                    <a:pt x="2084" y="166"/>
                  </a:lnTo>
                  <a:lnTo>
                    <a:pt x="1973" y="111"/>
                  </a:lnTo>
                  <a:lnTo>
                    <a:pt x="1844" y="56"/>
                  </a:lnTo>
                  <a:lnTo>
                    <a:pt x="1696"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5" name="Google Shape;7115;p31"/>
            <p:cNvSpPr/>
            <p:nvPr/>
          </p:nvSpPr>
          <p:spPr>
            <a:xfrm>
              <a:off x="6156925" y="1301525"/>
              <a:ext cx="70550" cy="70550"/>
            </a:xfrm>
            <a:custGeom>
              <a:avLst/>
              <a:gdLst/>
              <a:ahLst/>
              <a:cxnLst/>
              <a:rect l="l" t="t" r="r" b="b"/>
              <a:pathLst>
                <a:path w="2822" h="2822" extrusionOk="0">
                  <a:moveTo>
                    <a:pt x="1273" y="1"/>
                  </a:moveTo>
                  <a:lnTo>
                    <a:pt x="1144" y="19"/>
                  </a:lnTo>
                  <a:lnTo>
                    <a:pt x="996" y="56"/>
                  </a:lnTo>
                  <a:lnTo>
                    <a:pt x="867" y="112"/>
                  </a:lnTo>
                  <a:lnTo>
                    <a:pt x="738" y="167"/>
                  </a:lnTo>
                  <a:lnTo>
                    <a:pt x="628" y="222"/>
                  </a:lnTo>
                  <a:lnTo>
                    <a:pt x="517" y="314"/>
                  </a:lnTo>
                  <a:lnTo>
                    <a:pt x="425" y="388"/>
                  </a:lnTo>
                  <a:lnTo>
                    <a:pt x="333" y="499"/>
                  </a:lnTo>
                  <a:lnTo>
                    <a:pt x="240" y="609"/>
                  </a:lnTo>
                  <a:lnTo>
                    <a:pt x="185" y="720"/>
                  </a:lnTo>
                  <a:lnTo>
                    <a:pt x="111" y="849"/>
                  </a:lnTo>
                  <a:lnTo>
                    <a:pt x="75" y="978"/>
                  </a:lnTo>
                  <a:lnTo>
                    <a:pt x="38" y="1107"/>
                  </a:lnTo>
                  <a:lnTo>
                    <a:pt x="19" y="1255"/>
                  </a:lnTo>
                  <a:lnTo>
                    <a:pt x="1" y="1402"/>
                  </a:lnTo>
                  <a:lnTo>
                    <a:pt x="19" y="1550"/>
                  </a:lnTo>
                  <a:lnTo>
                    <a:pt x="38" y="1679"/>
                  </a:lnTo>
                  <a:lnTo>
                    <a:pt x="56" y="1826"/>
                  </a:lnTo>
                  <a:lnTo>
                    <a:pt x="111" y="1955"/>
                  </a:lnTo>
                  <a:lnTo>
                    <a:pt x="167" y="2084"/>
                  </a:lnTo>
                  <a:lnTo>
                    <a:pt x="240" y="2195"/>
                  </a:lnTo>
                  <a:lnTo>
                    <a:pt x="314" y="2306"/>
                  </a:lnTo>
                  <a:lnTo>
                    <a:pt x="406" y="2398"/>
                  </a:lnTo>
                  <a:lnTo>
                    <a:pt x="499" y="2490"/>
                  </a:lnTo>
                  <a:lnTo>
                    <a:pt x="609" y="2582"/>
                  </a:lnTo>
                  <a:lnTo>
                    <a:pt x="720" y="2638"/>
                  </a:lnTo>
                  <a:lnTo>
                    <a:pt x="849" y="2711"/>
                  </a:lnTo>
                  <a:lnTo>
                    <a:pt x="978" y="2748"/>
                  </a:lnTo>
                  <a:lnTo>
                    <a:pt x="1107" y="2785"/>
                  </a:lnTo>
                  <a:lnTo>
                    <a:pt x="1255" y="2804"/>
                  </a:lnTo>
                  <a:lnTo>
                    <a:pt x="1402" y="2822"/>
                  </a:lnTo>
                  <a:lnTo>
                    <a:pt x="1550" y="2804"/>
                  </a:lnTo>
                  <a:lnTo>
                    <a:pt x="1697" y="2785"/>
                  </a:lnTo>
                  <a:lnTo>
                    <a:pt x="1826" y="2767"/>
                  </a:lnTo>
                  <a:lnTo>
                    <a:pt x="1955" y="2711"/>
                  </a:lnTo>
                  <a:lnTo>
                    <a:pt x="2084" y="2656"/>
                  </a:lnTo>
                  <a:lnTo>
                    <a:pt x="2195" y="2582"/>
                  </a:lnTo>
                  <a:lnTo>
                    <a:pt x="2306" y="2508"/>
                  </a:lnTo>
                  <a:lnTo>
                    <a:pt x="2416" y="2416"/>
                  </a:lnTo>
                  <a:lnTo>
                    <a:pt x="2508" y="2324"/>
                  </a:lnTo>
                  <a:lnTo>
                    <a:pt x="2582" y="2213"/>
                  </a:lnTo>
                  <a:lnTo>
                    <a:pt x="2656" y="2103"/>
                  </a:lnTo>
                  <a:lnTo>
                    <a:pt x="2711" y="1974"/>
                  </a:lnTo>
                  <a:lnTo>
                    <a:pt x="2767" y="1845"/>
                  </a:lnTo>
                  <a:lnTo>
                    <a:pt x="2803" y="1716"/>
                  </a:lnTo>
                  <a:lnTo>
                    <a:pt x="2822" y="1568"/>
                  </a:lnTo>
                  <a:lnTo>
                    <a:pt x="2822" y="1421"/>
                  </a:lnTo>
                  <a:lnTo>
                    <a:pt x="2822" y="1273"/>
                  </a:lnTo>
                  <a:lnTo>
                    <a:pt x="2803" y="1126"/>
                  </a:lnTo>
                  <a:lnTo>
                    <a:pt x="2767" y="997"/>
                  </a:lnTo>
                  <a:lnTo>
                    <a:pt x="2730" y="867"/>
                  </a:lnTo>
                  <a:lnTo>
                    <a:pt x="2656" y="738"/>
                  </a:lnTo>
                  <a:lnTo>
                    <a:pt x="2601" y="628"/>
                  </a:lnTo>
                  <a:lnTo>
                    <a:pt x="2508" y="517"/>
                  </a:lnTo>
                  <a:lnTo>
                    <a:pt x="2435" y="407"/>
                  </a:lnTo>
                  <a:lnTo>
                    <a:pt x="2324" y="314"/>
                  </a:lnTo>
                  <a:lnTo>
                    <a:pt x="2213" y="241"/>
                  </a:lnTo>
                  <a:lnTo>
                    <a:pt x="2103" y="167"/>
                  </a:lnTo>
                  <a:lnTo>
                    <a:pt x="1974" y="112"/>
                  </a:lnTo>
                  <a:lnTo>
                    <a:pt x="1845" y="56"/>
                  </a:lnTo>
                  <a:lnTo>
                    <a:pt x="1716" y="38"/>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6" name="Google Shape;7116;p31"/>
            <p:cNvSpPr/>
            <p:nvPr/>
          </p:nvSpPr>
          <p:spPr>
            <a:xfrm>
              <a:off x="6077175" y="1287250"/>
              <a:ext cx="70575" cy="70550"/>
            </a:xfrm>
            <a:custGeom>
              <a:avLst/>
              <a:gdLst/>
              <a:ahLst/>
              <a:cxnLst/>
              <a:rect l="l" t="t" r="r" b="b"/>
              <a:pathLst>
                <a:path w="2823" h="2822" extrusionOk="0">
                  <a:moveTo>
                    <a:pt x="1255" y="0"/>
                  </a:moveTo>
                  <a:lnTo>
                    <a:pt x="1126" y="19"/>
                  </a:lnTo>
                  <a:lnTo>
                    <a:pt x="978" y="56"/>
                  </a:lnTo>
                  <a:lnTo>
                    <a:pt x="849" y="111"/>
                  </a:lnTo>
                  <a:lnTo>
                    <a:pt x="720" y="166"/>
                  </a:lnTo>
                  <a:lnTo>
                    <a:pt x="609" y="240"/>
                  </a:lnTo>
                  <a:lnTo>
                    <a:pt x="499" y="314"/>
                  </a:lnTo>
                  <a:lnTo>
                    <a:pt x="407" y="406"/>
                  </a:lnTo>
                  <a:lnTo>
                    <a:pt x="314" y="498"/>
                  </a:lnTo>
                  <a:lnTo>
                    <a:pt x="241" y="609"/>
                  </a:lnTo>
                  <a:lnTo>
                    <a:pt x="167" y="738"/>
                  </a:lnTo>
                  <a:lnTo>
                    <a:pt x="112" y="848"/>
                  </a:lnTo>
                  <a:lnTo>
                    <a:pt x="56" y="978"/>
                  </a:lnTo>
                  <a:lnTo>
                    <a:pt x="19" y="1125"/>
                  </a:lnTo>
                  <a:lnTo>
                    <a:pt x="1" y="1273"/>
                  </a:lnTo>
                  <a:lnTo>
                    <a:pt x="1" y="1402"/>
                  </a:lnTo>
                  <a:lnTo>
                    <a:pt x="1" y="1549"/>
                  </a:lnTo>
                  <a:lnTo>
                    <a:pt x="19" y="1697"/>
                  </a:lnTo>
                  <a:lnTo>
                    <a:pt x="56" y="1844"/>
                  </a:lnTo>
                  <a:lnTo>
                    <a:pt x="112" y="1973"/>
                  </a:lnTo>
                  <a:lnTo>
                    <a:pt x="167" y="2084"/>
                  </a:lnTo>
                  <a:lnTo>
                    <a:pt x="241" y="2213"/>
                  </a:lnTo>
                  <a:lnTo>
                    <a:pt x="314" y="2305"/>
                  </a:lnTo>
                  <a:lnTo>
                    <a:pt x="407" y="2416"/>
                  </a:lnTo>
                  <a:lnTo>
                    <a:pt x="499" y="2508"/>
                  </a:lnTo>
                  <a:lnTo>
                    <a:pt x="609" y="2582"/>
                  </a:lnTo>
                  <a:lnTo>
                    <a:pt x="739" y="2655"/>
                  </a:lnTo>
                  <a:lnTo>
                    <a:pt x="849" y="2711"/>
                  </a:lnTo>
                  <a:lnTo>
                    <a:pt x="978" y="2748"/>
                  </a:lnTo>
                  <a:lnTo>
                    <a:pt x="1126" y="2784"/>
                  </a:lnTo>
                  <a:lnTo>
                    <a:pt x="1273" y="2803"/>
                  </a:lnTo>
                  <a:lnTo>
                    <a:pt x="1402" y="2821"/>
                  </a:lnTo>
                  <a:lnTo>
                    <a:pt x="1550" y="2803"/>
                  </a:lnTo>
                  <a:lnTo>
                    <a:pt x="1697" y="2784"/>
                  </a:lnTo>
                  <a:lnTo>
                    <a:pt x="1845" y="2748"/>
                  </a:lnTo>
                  <a:lnTo>
                    <a:pt x="1974" y="2711"/>
                  </a:lnTo>
                  <a:lnTo>
                    <a:pt x="2085" y="2655"/>
                  </a:lnTo>
                  <a:lnTo>
                    <a:pt x="2214" y="2582"/>
                  </a:lnTo>
                  <a:lnTo>
                    <a:pt x="2306" y="2508"/>
                  </a:lnTo>
                  <a:lnTo>
                    <a:pt x="2416" y="2416"/>
                  </a:lnTo>
                  <a:lnTo>
                    <a:pt x="2509" y="2305"/>
                  </a:lnTo>
                  <a:lnTo>
                    <a:pt x="2582" y="2194"/>
                  </a:lnTo>
                  <a:lnTo>
                    <a:pt x="2656" y="2084"/>
                  </a:lnTo>
                  <a:lnTo>
                    <a:pt x="2711" y="1955"/>
                  </a:lnTo>
                  <a:lnTo>
                    <a:pt x="2748" y="1826"/>
                  </a:lnTo>
                  <a:lnTo>
                    <a:pt x="2785" y="1697"/>
                  </a:lnTo>
                  <a:lnTo>
                    <a:pt x="2804" y="1549"/>
                  </a:lnTo>
                  <a:lnTo>
                    <a:pt x="2822" y="1402"/>
                  </a:lnTo>
                  <a:lnTo>
                    <a:pt x="2804" y="1254"/>
                  </a:lnTo>
                  <a:lnTo>
                    <a:pt x="2785" y="1125"/>
                  </a:lnTo>
                  <a:lnTo>
                    <a:pt x="2748" y="978"/>
                  </a:lnTo>
                  <a:lnTo>
                    <a:pt x="2711" y="848"/>
                  </a:lnTo>
                  <a:lnTo>
                    <a:pt x="2656" y="719"/>
                  </a:lnTo>
                  <a:lnTo>
                    <a:pt x="2582" y="609"/>
                  </a:lnTo>
                  <a:lnTo>
                    <a:pt x="2509" y="498"/>
                  </a:lnTo>
                  <a:lnTo>
                    <a:pt x="2416" y="406"/>
                  </a:lnTo>
                  <a:lnTo>
                    <a:pt x="2306" y="314"/>
                  </a:lnTo>
                  <a:lnTo>
                    <a:pt x="2195" y="240"/>
                  </a:lnTo>
                  <a:lnTo>
                    <a:pt x="2085" y="166"/>
                  </a:lnTo>
                  <a:lnTo>
                    <a:pt x="1955" y="111"/>
                  </a:lnTo>
                  <a:lnTo>
                    <a:pt x="1826" y="56"/>
                  </a:lnTo>
                  <a:lnTo>
                    <a:pt x="1697" y="19"/>
                  </a:lnTo>
                  <a:lnTo>
                    <a:pt x="15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7" name="Google Shape;7117;p31"/>
            <p:cNvSpPr/>
            <p:nvPr/>
          </p:nvSpPr>
          <p:spPr>
            <a:xfrm>
              <a:off x="5997450" y="1272950"/>
              <a:ext cx="70075" cy="70550"/>
            </a:xfrm>
            <a:custGeom>
              <a:avLst/>
              <a:gdLst/>
              <a:ahLst/>
              <a:cxnLst/>
              <a:rect l="l" t="t" r="r" b="b"/>
              <a:pathLst>
                <a:path w="2803" h="2822" extrusionOk="0">
                  <a:moveTo>
                    <a:pt x="1383" y="1"/>
                  </a:moveTo>
                  <a:lnTo>
                    <a:pt x="1236" y="19"/>
                  </a:lnTo>
                  <a:lnTo>
                    <a:pt x="1106" y="38"/>
                  </a:lnTo>
                  <a:lnTo>
                    <a:pt x="959" y="74"/>
                  </a:lnTo>
                  <a:lnTo>
                    <a:pt x="830" y="111"/>
                  </a:lnTo>
                  <a:lnTo>
                    <a:pt x="719" y="185"/>
                  </a:lnTo>
                  <a:lnTo>
                    <a:pt x="590" y="240"/>
                  </a:lnTo>
                  <a:lnTo>
                    <a:pt x="498" y="333"/>
                  </a:lnTo>
                  <a:lnTo>
                    <a:pt x="387" y="425"/>
                  </a:lnTo>
                  <a:lnTo>
                    <a:pt x="314" y="517"/>
                  </a:lnTo>
                  <a:lnTo>
                    <a:pt x="221" y="628"/>
                  </a:lnTo>
                  <a:lnTo>
                    <a:pt x="166" y="738"/>
                  </a:lnTo>
                  <a:lnTo>
                    <a:pt x="111" y="867"/>
                  </a:lnTo>
                  <a:lnTo>
                    <a:pt x="56" y="996"/>
                  </a:lnTo>
                  <a:lnTo>
                    <a:pt x="19" y="1125"/>
                  </a:lnTo>
                  <a:lnTo>
                    <a:pt x="0" y="1273"/>
                  </a:lnTo>
                  <a:lnTo>
                    <a:pt x="0" y="1420"/>
                  </a:lnTo>
                  <a:lnTo>
                    <a:pt x="0" y="1568"/>
                  </a:lnTo>
                  <a:lnTo>
                    <a:pt x="37" y="1715"/>
                  </a:lnTo>
                  <a:lnTo>
                    <a:pt x="56" y="1845"/>
                  </a:lnTo>
                  <a:lnTo>
                    <a:pt x="111" y="1974"/>
                  </a:lnTo>
                  <a:lnTo>
                    <a:pt x="166" y="2103"/>
                  </a:lnTo>
                  <a:lnTo>
                    <a:pt x="240" y="2213"/>
                  </a:lnTo>
                  <a:lnTo>
                    <a:pt x="314" y="2324"/>
                  </a:lnTo>
                  <a:lnTo>
                    <a:pt x="406" y="2416"/>
                  </a:lnTo>
                  <a:lnTo>
                    <a:pt x="516" y="2508"/>
                  </a:lnTo>
                  <a:lnTo>
                    <a:pt x="609" y="2582"/>
                  </a:lnTo>
                  <a:lnTo>
                    <a:pt x="738" y="2656"/>
                  </a:lnTo>
                  <a:lnTo>
                    <a:pt x="848" y="2711"/>
                  </a:lnTo>
                  <a:lnTo>
                    <a:pt x="996" y="2748"/>
                  </a:lnTo>
                  <a:lnTo>
                    <a:pt x="1125" y="2785"/>
                  </a:lnTo>
                  <a:lnTo>
                    <a:pt x="1272" y="2803"/>
                  </a:lnTo>
                  <a:lnTo>
                    <a:pt x="1420" y="2822"/>
                  </a:lnTo>
                  <a:lnTo>
                    <a:pt x="1567" y="2803"/>
                  </a:lnTo>
                  <a:lnTo>
                    <a:pt x="1697" y="2785"/>
                  </a:lnTo>
                  <a:lnTo>
                    <a:pt x="1844" y="2748"/>
                  </a:lnTo>
                  <a:lnTo>
                    <a:pt x="1973" y="2693"/>
                  </a:lnTo>
                  <a:lnTo>
                    <a:pt x="2084" y="2637"/>
                  </a:lnTo>
                  <a:lnTo>
                    <a:pt x="2213" y="2564"/>
                  </a:lnTo>
                  <a:lnTo>
                    <a:pt x="2305" y="2490"/>
                  </a:lnTo>
                  <a:lnTo>
                    <a:pt x="2416" y="2398"/>
                  </a:lnTo>
                  <a:lnTo>
                    <a:pt x="2489" y="2306"/>
                  </a:lnTo>
                  <a:lnTo>
                    <a:pt x="2582" y="2195"/>
                  </a:lnTo>
                  <a:lnTo>
                    <a:pt x="2637" y="2084"/>
                  </a:lnTo>
                  <a:lnTo>
                    <a:pt x="2711" y="1955"/>
                  </a:lnTo>
                  <a:lnTo>
                    <a:pt x="2747" y="1826"/>
                  </a:lnTo>
                  <a:lnTo>
                    <a:pt x="2784" y="1679"/>
                  </a:lnTo>
                  <a:lnTo>
                    <a:pt x="2803" y="1550"/>
                  </a:lnTo>
                  <a:lnTo>
                    <a:pt x="2803" y="1402"/>
                  </a:lnTo>
                  <a:lnTo>
                    <a:pt x="2803" y="1255"/>
                  </a:lnTo>
                  <a:lnTo>
                    <a:pt x="2766" y="1107"/>
                  </a:lnTo>
                  <a:lnTo>
                    <a:pt x="2747" y="978"/>
                  </a:lnTo>
                  <a:lnTo>
                    <a:pt x="2692" y="849"/>
                  </a:lnTo>
                  <a:lnTo>
                    <a:pt x="2637" y="720"/>
                  </a:lnTo>
                  <a:lnTo>
                    <a:pt x="2563" y="609"/>
                  </a:lnTo>
                  <a:lnTo>
                    <a:pt x="2489" y="499"/>
                  </a:lnTo>
                  <a:lnTo>
                    <a:pt x="2397" y="406"/>
                  </a:lnTo>
                  <a:lnTo>
                    <a:pt x="2287" y="314"/>
                  </a:lnTo>
                  <a:lnTo>
                    <a:pt x="2194" y="240"/>
                  </a:lnTo>
                  <a:lnTo>
                    <a:pt x="2065" y="167"/>
                  </a:lnTo>
                  <a:lnTo>
                    <a:pt x="1955" y="111"/>
                  </a:lnTo>
                  <a:lnTo>
                    <a:pt x="1807" y="56"/>
                  </a:lnTo>
                  <a:lnTo>
                    <a:pt x="1678" y="38"/>
                  </a:lnTo>
                  <a:lnTo>
                    <a:pt x="1531"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8" name="Google Shape;7118;p31"/>
            <p:cNvSpPr/>
            <p:nvPr/>
          </p:nvSpPr>
          <p:spPr>
            <a:xfrm>
              <a:off x="5694600" y="1138825"/>
              <a:ext cx="70550" cy="70550"/>
            </a:xfrm>
            <a:custGeom>
              <a:avLst/>
              <a:gdLst/>
              <a:ahLst/>
              <a:cxnLst/>
              <a:rect l="l" t="t" r="r" b="b"/>
              <a:pathLst>
                <a:path w="2822" h="2822" extrusionOk="0">
                  <a:moveTo>
                    <a:pt x="1254" y="0"/>
                  </a:moveTo>
                  <a:lnTo>
                    <a:pt x="1107" y="37"/>
                  </a:lnTo>
                  <a:lnTo>
                    <a:pt x="978" y="74"/>
                  </a:lnTo>
                  <a:lnTo>
                    <a:pt x="848" y="111"/>
                  </a:lnTo>
                  <a:lnTo>
                    <a:pt x="719" y="166"/>
                  </a:lnTo>
                  <a:lnTo>
                    <a:pt x="609" y="240"/>
                  </a:lnTo>
                  <a:lnTo>
                    <a:pt x="498" y="332"/>
                  </a:lnTo>
                  <a:lnTo>
                    <a:pt x="406" y="424"/>
                  </a:lnTo>
                  <a:lnTo>
                    <a:pt x="314" y="516"/>
                  </a:lnTo>
                  <a:lnTo>
                    <a:pt x="240" y="627"/>
                  </a:lnTo>
                  <a:lnTo>
                    <a:pt x="166" y="738"/>
                  </a:lnTo>
                  <a:lnTo>
                    <a:pt x="111" y="867"/>
                  </a:lnTo>
                  <a:lnTo>
                    <a:pt x="56" y="996"/>
                  </a:lnTo>
                  <a:lnTo>
                    <a:pt x="37" y="1125"/>
                  </a:lnTo>
                  <a:lnTo>
                    <a:pt x="19" y="1272"/>
                  </a:lnTo>
                  <a:lnTo>
                    <a:pt x="0" y="1420"/>
                  </a:lnTo>
                  <a:lnTo>
                    <a:pt x="19" y="1567"/>
                  </a:lnTo>
                  <a:lnTo>
                    <a:pt x="37" y="1715"/>
                  </a:lnTo>
                  <a:lnTo>
                    <a:pt x="74" y="1844"/>
                  </a:lnTo>
                  <a:lnTo>
                    <a:pt x="111" y="1973"/>
                  </a:lnTo>
                  <a:lnTo>
                    <a:pt x="185" y="2102"/>
                  </a:lnTo>
                  <a:lnTo>
                    <a:pt x="240" y="2213"/>
                  </a:lnTo>
                  <a:lnTo>
                    <a:pt x="332" y="2323"/>
                  </a:lnTo>
                  <a:lnTo>
                    <a:pt x="424" y="2416"/>
                  </a:lnTo>
                  <a:lnTo>
                    <a:pt x="517" y="2508"/>
                  </a:lnTo>
                  <a:lnTo>
                    <a:pt x="627" y="2582"/>
                  </a:lnTo>
                  <a:lnTo>
                    <a:pt x="738" y="2655"/>
                  </a:lnTo>
                  <a:lnTo>
                    <a:pt x="867" y="2711"/>
                  </a:lnTo>
                  <a:lnTo>
                    <a:pt x="996" y="2766"/>
                  </a:lnTo>
                  <a:lnTo>
                    <a:pt x="1144" y="2784"/>
                  </a:lnTo>
                  <a:lnTo>
                    <a:pt x="1273" y="2821"/>
                  </a:lnTo>
                  <a:lnTo>
                    <a:pt x="1420" y="2821"/>
                  </a:lnTo>
                  <a:lnTo>
                    <a:pt x="1568" y="2803"/>
                  </a:lnTo>
                  <a:lnTo>
                    <a:pt x="1715" y="2784"/>
                  </a:lnTo>
                  <a:lnTo>
                    <a:pt x="1844" y="2748"/>
                  </a:lnTo>
                  <a:lnTo>
                    <a:pt x="1973" y="2711"/>
                  </a:lnTo>
                  <a:lnTo>
                    <a:pt x="2102" y="2655"/>
                  </a:lnTo>
                  <a:lnTo>
                    <a:pt x="2213" y="2582"/>
                  </a:lnTo>
                  <a:lnTo>
                    <a:pt x="2324" y="2489"/>
                  </a:lnTo>
                  <a:lnTo>
                    <a:pt x="2434" y="2397"/>
                  </a:lnTo>
                  <a:lnTo>
                    <a:pt x="2508" y="2305"/>
                  </a:lnTo>
                  <a:lnTo>
                    <a:pt x="2600" y="2194"/>
                  </a:lnTo>
                  <a:lnTo>
                    <a:pt x="2655" y="2084"/>
                  </a:lnTo>
                  <a:lnTo>
                    <a:pt x="2729" y="1955"/>
                  </a:lnTo>
                  <a:lnTo>
                    <a:pt x="2766" y="1826"/>
                  </a:lnTo>
                  <a:lnTo>
                    <a:pt x="2803" y="1678"/>
                  </a:lnTo>
                  <a:lnTo>
                    <a:pt x="2821" y="1549"/>
                  </a:lnTo>
                  <a:lnTo>
                    <a:pt x="2821" y="1402"/>
                  </a:lnTo>
                  <a:lnTo>
                    <a:pt x="2821" y="1254"/>
                  </a:lnTo>
                  <a:lnTo>
                    <a:pt x="2803" y="1107"/>
                  </a:lnTo>
                  <a:lnTo>
                    <a:pt x="2766" y="977"/>
                  </a:lnTo>
                  <a:lnTo>
                    <a:pt x="2711" y="848"/>
                  </a:lnTo>
                  <a:lnTo>
                    <a:pt x="2655" y="719"/>
                  </a:lnTo>
                  <a:lnTo>
                    <a:pt x="2582" y="609"/>
                  </a:lnTo>
                  <a:lnTo>
                    <a:pt x="2508" y="498"/>
                  </a:lnTo>
                  <a:lnTo>
                    <a:pt x="2416" y="406"/>
                  </a:lnTo>
                  <a:lnTo>
                    <a:pt x="2305" y="314"/>
                  </a:lnTo>
                  <a:lnTo>
                    <a:pt x="2194" y="221"/>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9" name="Google Shape;7119;p31"/>
            <p:cNvSpPr/>
            <p:nvPr/>
          </p:nvSpPr>
          <p:spPr>
            <a:xfrm>
              <a:off x="5207375" y="642825"/>
              <a:ext cx="69150" cy="69625"/>
            </a:xfrm>
            <a:custGeom>
              <a:avLst/>
              <a:gdLst/>
              <a:ahLst/>
              <a:cxnLst/>
              <a:rect l="l" t="t" r="r" b="b"/>
              <a:pathLst>
                <a:path w="2766" h="2785" extrusionOk="0">
                  <a:moveTo>
                    <a:pt x="1254" y="1"/>
                  </a:moveTo>
                  <a:lnTo>
                    <a:pt x="1107" y="19"/>
                  </a:lnTo>
                  <a:lnTo>
                    <a:pt x="977" y="56"/>
                  </a:lnTo>
                  <a:lnTo>
                    <a:pt x="848" y="93"/>
                  </a:lnTo>
                  <a:lnTo>
                    <a:pt x="719" y="167"/>
                  </a:lnTo>
                  <a:lnTo>
                    <a:pt x="609" y="222"/>
                  </a:lnTo>
                  <a:lnTo>
                    <a:pt x="498" y="314"/>
                  </a:lnTo>
                  <a:lnTo>
                    <a:pt x="406" y="388"/>
                  </a:lnTo>
                  <a:lnTo>
                    <a:pt x="314" y="499"/>
                  </a:lnTo>
                  <a:lnTo>
                    <a:pt x="221" y="591"/>
                  </a:lnTo>
                  <a:lnTo>
                    <a:pt x="166" y="720"/>
                  </a:lnTo>
                  <a:lnTo>
                    <a:pt x="111" y="830"/>
                  </a:lnTo>
                  <a:lnTo>
                    <a:pt x="56" y="960"/>
                  </a:lnTo>
                  <a:lnTo>
                    <a:pt x="19" y="1107"/>
                  </a:lnTo>
                  <a:lnTo>
                    <a:pt x="0" y="1236"/>
                  </a:lnTo>
                  <a:lnTo>
                    <a:pt x="0" y="1384"/>
                  </a:lnTo>
                  <a:lnTo>
                    <a:pt x="0" y="1531"/>
                  </a:lnTo>
                  <a:lnTo>
                    <a:pt x="19" y="1679"/>
                  </a:lnTo>
                  <a:lnTo>
                    <a:pt x="56" y="1808"/>
                  </a:lnTo>
                  <a:lnTo>
                    <a:pt x="111" y="1937"/>
                  </a:lnTo>
                  <a:lnTo>
                    <a:pt x="166" y="2066"/>
                  </a:lnTo>
                  <a:lnTo>
                    <a:pt x="240" y="2176"/>
                  </a:lnTo>
                  <a:lnTo>
                    <a:pt x="314" y="2287"/>
                  </a:lnTo>
                  <a:lnTo>
                    <a:pt x="406" y="2379"/>
                  </a:lnTo>
                  <a:lnTo>
                    <a:pt x="498" y="2471"/>
                  </a:lnTo>
                  <a:lnTo>
                    <a:pt x="609" y="2545"/>
                  </a:lnTo>
                  <a:lnTo>
                    <a:pt x="719" y="2619"/>
                  </a:lnTo>
                  <a:lnTo>
                    <a:pt x="848" y="2674"/>
                  </a:lnTo>
                  <a:lnTo>
                    <a:pt x="977" y="2711"/>
                  </a:lnTo>
                  <a:lnTo>
                    <a:pt x="1107" y="2748"/>
                  </a:lnTo>
                  <a:lnTo>
                    <a:pt x="1254" y="2766"/>
                  </a:lnTo>
                  <a:lnTo>
                    <a:pt x="1402" y="2785"/>
                  </a:lnTo>
                  <a:lnTo>
                    <a:pt x="1549" y="2766"/>
                  </a:lnTo>
                  <a:lnTo>
                    <a:pt x="1697" y="2748"/>
                  </a:lnTo>
                  <a:lnTo>
                    <a:pt x="1826" y="2711"/>
                  </a:lnTo>
                  <a:lnTo>
                    <a:pt x="1955" y="2656"/>
                  </a:lnTo>
                  <a:lnTo>
                    <a:pt x="2065" y="2601"/>
                  </a:lnTo>
                  <a:lnTo>
                    <a:pt x="2194" y="2527"/>
                  </a:lnTo>
                  <a:lnTo>
                    <a:pt x="2287" y="2453"/>
                  </a:lnTo>
                  <a:lnTo>
                    <a:pt x="2397" y="2361"/>
                  </a:lnTo>
                  <a:lnTo>
                    <a:pt x="2471" y="2269"/>
                  </a:lnTo>
                  <a:lnTo>
                    <a:pt x="2563" y="2158"/>
                  </a:lnTo>
                  <a:lnTo>
                    <a:pt x="2618" y="2029"/>
                  </a:lnTo>
                  <a:lnTo>
                    <a:pt x="2674" y="1918"/>
                  </a:lnTo>
                  <a:lnTo>
                    <a:pt x="2729" y="1789"/>
                  </a:lnTo>
                  <a:lnTo>
                    <a:pt x="2748" y="1642"/>
                  </a:lnTo>
                  <a:lnTo>
                    <a:pt x="2766" y="1513"/>
                  </a:lnTo>
                  <a:lnTo>
                    <a:pt x="2766" y="1365"/>
                  </a:lnTo>
                  <a:lnTo>
                    <a:pt x="2766" y="1218"/>
                  </a:lnTo>
                  <a:lnTo>
                    <a:pt x="2748" y="1070"/>
                  </a:lnTo>
                  <a:lnTo>
                    <a:pt x="2711" y="941"/>
                  </a:lnTo>
                  <a:lnTo>
                    <a:pt x="2655" y="812"/>
                  </a:lnTo>
                  <a:lnTo>
                    <a:pt x="2600" y="701"/>
                  </a:lnTo>
                  <a:lnTo>
                    <a:pt x="2545" y="591"/>
                  </a:lnTo>
                  <a:lnTo>
                    <a:pt x="2452" y="480"/>
                  </a:lnTo>
                  <a:lnTo>
                    <a:pt x="2360" y="388"/>
                  </a:lnTo>
                  <a:lnTo>
                    <a:pt x="2268" y="296"/>
                  </a:lnTo>
                  <a:lnTo>
                    <a:pt x="2176" y="222"/>
                  </a:lnTo>
                  <a:lnTo>
                    <a:pt x="2047" y="167"/>
                  </a:lnTo>
                  <a:lnTo>
                    <a:pt x="1936" y="111"/>
                  </a:lnTo>
                  <a:lnTo>
                    <a:pt x="1807" y="56"/>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0" name="Google Shape;7120;p31"/>
            <p:cNvSpPr/>
            <p:nvPr/>
          </p:nvSpPr>
          <p:spPr>
            <a:xfrm>
              <a:off x="5404200" y="925400"/>
              <a:ext cx="69625" cy="69175"/>
            </a:xfrm>
            <a:custGeom>
              <a:avLst/>
              <a:gdLst/>
              <a:ahLst/>
              <a:cxnLst/>
              <a:rect l="l" t="t" r="r" b="b"/>
              <a:pathLst>
                <a:path w="2785" h="2767" extrusionOk="0">
                  <a:moveTo>
                    <a:pt x="1254" y="0"/>
                  </a:moveTo>
                  <a:lnTo>
                    <a:pt x="1125" y="19"/>
                  </a:lnTo>
                  <a:lnTo>
                    <a:pt x="978" y="56"/>
                  </a:lnTo>
                  <a:lnTo>
                    <a:pt x="848" y="93"/>
                  </a:lnTo>
                  <a:lnTo>
                    <a:pt x="719" y="148"/>
                  </a:lnTo>
                  <a:lnTo>
                    <a:pt x="609" y="222"/>
                  </a:lnTo>
                  <a:lnTo>
                    <a:pt x="498" y="295"/>
                  </a:lnTo>
                  <a:lnTo>
                    <a:pt x="406" y="388"/>
                  </a:lnTo>
                  <a:lnTo>
                    <a:pt x="314" y="480"/>
                  </a:lnTo>
                  <a:lnTo>
                    <a:pt x="240" y="590"/>
                  </a:lnTo>
                  <a:lnTo>
                    <a:pt x="166" y="701"/>
                  </a:lnTo>
                  <a:lnTo>
                    <a:pt x="111" y="830"/>
                  </a:lnTo>
                  <a:lnTo>
                    <a:pt x="56" y="959"/>
                  </a:lnTo>
                  <a:lnTo>
                    <a:pt x="19" y="1088"/>
                  </a:lnTo>
                  <a:lnTo>
                    <a:pt x="0" y="1236"/>
                  </a:lnTo>
                  <a:lnTo>
                    <a:pt x="0" y="1383"/>
                  </a:lnTo>
                  <a:lnTo>
                    <a:pt x="0" y="1531"/>
                  </a:lnTo>
                  <a:lnTo>
                    <a:pt x="19" y="1660"/>
                  </a:lnTo>
                  <a:lnTo>
                    <a:pt x="56" y="1789"/>
                  </a:lnTo>
                  <a:lnTo>
                    <a:pt x="93" y="1918"/>
                  </a:lnTo>
                  <a:lnTo>
                    <a:pt x="148" y="2047"/>
                  </a:lnTo>
                  <a:lnTo>
                    <a:pt x="222" y="2158"/>
                  </a:lnTo>
                  <a:lnTo>
                    <a:pt x="295" y="2268"/>
                  </a:lnTo>
                  <a:lnTo>
                    <a:pt x="388" y="2360"/>
                  </a:lnTo>
                  <a:lnTo>
                    <a:pt x="480" y="2453"/>
                  </a:lnTo>
                  <a:lnTo>
                    <a:pt x="572" y="2526"/>
                  </a:lnTo>
                  <a:lnTo>
                    <a:pt x="683" y="2600"/>
                  </a:lnTo>
                  <a:lnTo>
                    <a:pt x="812" y="2655"/>
                  </a:lnTo>
                  <a:lnTo>
                    <a:pt x="941" y="2711"/>
                  </a:lnTo>
                  <a:lnTo>
                    <a:pt x="1070" y="2748"/>
                  </a:lnTo>
                  <a:lnTo>
                    <a:pt x="1199" y="2766"/>
                  </a:lnTo>
                  <a:lnTo>
                    <a:pt x="1494" y="2766"/>
                  </a:lnTo>
                  <a:lnTo>
                    <a:pt x="1623" y="2748"/>
                  </a:lnTo>
                  <a:lnTo>
                    <a:pt x="1770" y="2729"/>
                  </a:lnTo>
                  <a:lnTo>
                    <a:pt x="1899" y="2674"/>
                  </a:lnTo>
                  <a:lnTo>
                    <a:pt x="2029" y="2637"/>
                  </a:lnTo>
                  <a:lnTo>
                    <a:pt x="2139" y="2563"/>
                  </a:lnTo>
                  <a:lnTo>
                    <a:pt x="2250" y="2489"/>
                  </a:lnTo>
                  <a:lnTo>
                    <a:pt x="2360" y="2397"/>
                  </a:lnTo>
                  <a:lnTo>
                    <a:pt x="2453" y="2305"/>
                  </a:lnTo>
                  <a:lnTo>
                    <a:pt x="2526" y="2194"/>
                  </a:lnTo>
                  <a:lnTo>
                    <a:pt x="2600" y="2084"/>
                  </a:lnTo>
                  <a:lnTo>
                    <a:pt x="2655" y="1973"/>
                  </a:lnTo>
                  <a:lnTo>
                    <a:pt x="2711" y="1844"/>
                  </a:lnTo>
                  <a:lnTo>
                    <a:pt x="2748" y="1697"/>
                  </a:lnTo>
                  <a:lnTo>
                    <a:pt x="2766" y="1568"/>
                  </a:lnTo>
                  <a:lnTo>
                    <a:pt x="2784" y="1420"/>
                  </a:lnTo>
                  <a:lnTo>
                    <a:pt x="2766" y="1273"/>
                  </a:lnTo>
                  <a:lnTo>
                    <a:pt x="2748" y="1125"/>
                  </a:lnTo>
                  <a:lnTo>
                    <a:pt x="2729" y="996"/>
                  </a:lnTo>
                  <a:lnTo>
                    <a:pt x="2674" y="867"/>
                  </a:lnTo>
                  <a:lnTo>
                    <a:pt x="2619" y="738"/>
                  </a:lnTo>
                  <a:lnTo>
                    <a:pt x="2563" y="627"/>
                  </a:lnTo>
                  <a:lnTo>
                    <a:pt x="2489" y="517"/>
                  </a:lnTo>
                  <a:lnTo>
                    <a:pt x="2397" y="406"/>
                  </a:lnTo>
                  <a:lnTo>
                    <a:pt x="2305" y="314"/>
                  </a:lnTo>
                  <a:lnTo>
                    <a:pt x="2194" y="240"/>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1" name="Google Shape;7121;p31"/>
            <p:cNvSpPr/>
            <p:nvPr/>
          </p:nvSpPr>
          <p:spPr>
            <a:xfrm>
              <a:off x="5470100" y="1016675"/>
              <a:ext cx="68725" cy="69150"/>
            </a:xfrm>
            <a:custGeom>
              <a:avLst/>
              <a:gdLst/>
              <a:ahLst/>
              <a:cxnLst/>
              <a:rect l="l" t="t" r="r" b="b"/>
              <a:pathLst>
                <a:path w="2749" h="2766" extrusionOk="0">
                  <a:moveTo>
                    <a:pt x="1384" y="0"/>
                  </a:moveTo>
                  <a:lnTo>
                    <a:pt x="1236" y="19"/>
                  </a:lnTo>
                  <a:lnTo>
                    <a:pt x="1107" y="37"/>
                  </a:lnTo>
                  <a:lnTo>
                    <a:pt x="978" y="74"/>
                  </a:lnTo>
                  <a:lnTo>
                    <a:pt x="849" y="111"/>
                  </a:lnTo>
                  <a:lnTo>
                    <a:pt x="720" y="166"/>
                  </a:lnTo>
                  <a:lnTo>
                    <a:pt x="609" y="240"/>
                  </a:lnTo>
                  <a:lnTo>
                    <a:pt x="499" y="314"/>
                  </a:lnTo>
                  <a:lnTo>
                    <a:pt x="407" y="406"/>
                  </a:lnTo>
                  <a:lnTo>
                    <a:pt x="314" y="498"/>
                  </a:lnTo>
                  <a:lnTo>
                    <a:pt x="241" y="590"/>
                  </a:lnTo>
                  <a:lnTo>
                    <a:pt x="167" y="701"/>
                  </a:lnTo>
                  <a:lnTo>
                    <a:pt x="112" y="830"/>
                  </a:lnTo>
                  <a:lnTo>
                    <a:pt x="75" y="959"/>
                  </a:lnTo>
                  <a:lnTo>
                    <a:pt x="38" y="1088"/>
                  </a:lnTo>
                  <a:lnTo>
                    <a:pt x="1" y="1217"/>
                  </a:lnTo>
                  <a:lnTo>
                    <a:pt x="1" y="1365"/>
                  </a:lnTo>
                  <a:lnTo>
                    <a:pt x="1" y="1512"/>
                  </a:lnTo>
                  <a:lnTo>
                    <a:pt x="19" y="1641"/>
                  </a:lnTo>
                  <a:lnTo>
                    <a:pt x="56" y="1770"/>
                  </a:lnTo>
                  <a:lnTo>
                    <a:pt x="93" y="1899"/>
                  </a:lnTo>
                  <a:lnTo>
                    <a:pt x="148" y="2028"/>
                  </a:lnTo>
                  <a:lnTo>
                    <a:pt x="222" y="2139"/>
                  </a:lnTo>
                  <a:lnTo>
                    <a:pt x="296" y="2250"/>
                  </a:lnTo>
                  <a:lnTo>
                    <a:pt x="370" y="2342"/>
                  </a:lnTo>
                  <a:lnTo>
                    <a:pt x="480" y="2434"/>
                  </a:lnTo>
                  <a:lnTo>
                    <a:pt x="573" y="2526"/>
                  </a:lnTo>
                  <a:lnTo>
                    <a:pt x="683" y="2581"/>
                  </a:lnTo>
                  <a:lnTo>
                    <a:pt x="812" y="2655"/>
                  </a:lnTo>
                  <a:lnTo>
                    <a:pt x="923" y="2692"/>
                  </a:lnTo>
                  <a:lnTo>
                    <a:pt x="1070" y="2729"/>
                  </a:lnTo>
                  <a:lnTo>
                    <a:pt x="1199" y="2747"/>
                  </a:lnTo>
                  <a:lnTo>
                    <a:pt x="1347" y="2766"/>
                  </a:lnTo>
                  <a:lnTo>
                    <a:pt x="1494" y="2766"/>
                  </a:lnTo>
                  <a:lnTo>
                    <a:pt x="1624" y="2747"/>
                  </a:lnTo>
                  <a:lnTo>
                    <a:pt x="1771" y="2711"/>
                  </a:lnTo>
                  <a:lnTo>
                    <a:pt x="1900" y="2674"/>
                  </a:lnTo>
                  <a:lnTo>
                    <a:pt x="2011" y="2618"/>
                  </a:lnTo>
                  <a:lnTo>
                    <a:pt x="2140" y="2545"/>
                  </a:lnTo>
                  <a:lnTo>
                    <a:pt x="2250" y="2471"/>
                  </a:lnTo>
                  <a:lnTo>
                    <a:pt x="2343" y="2379"/>
                  </a:lnTo>
                  <a:lnTo>
                    <a:pt x="2435" y="2286"/>
                  </a:lnTo>
                  <a:lnTo>
                    <a:pt x="2509" y="2176"/>
                  </a:lnTo>
                  <a:lnTo>
                    <a:pt x="2582" y="2065"/>
                  </a:lnTo>
                  <a:lnTo>
                    <a:pt x="2656" y="1936"/>
                  </a:lnTo>
                  <a:lnTo>
                    <a:pt x="2693" y="1807"/>
                  </a:lnTo>
                  <a:lnTo>
                    <a:pt x="2730" y="1678"/>
                  </a:lnTo>
                  <a:lnTo>
                    <a:pt x="2748" y="1530"/>
                  </a:lnTo>
                  <a:lnTo>
                    <a:pt x="2748" y="1383"/>
                  </a:lnTo>
                  <a:lnTo>
                    <a:pt x="2748" y="1235"/>
                  </a:lnTo>
                  <a:lnTo>
                    <a:pt x="2730" y="1106"/>
                  </a:lnTo>
                  <a:lnTo>
                    <a:pt x="2693" y="977"/>
                  </a:lnTo>
                  <a:lnTo>
                    <a:pt x="2656" y="848"/>
                  </a:lnTo>
                  <a:lnTo>
                    <a:pt x="2601" y="719"/>
                  </a:lnTo>
                  <a:lnTo>
                    <a:pt x="2527" y="609"/>
                  </a:lnTo>
                  <a:lnTo>
                    <a:pt x="2453" y="498"/>
                  </a:lnTo>
                  <a:lnTo>
                    <a:pt x="2361" y="406"/>
                  </a:lnTo>
                  <a:lnTo>
                    <a:pt x="2269" y="314"/>
                  </a:lnTo>
                  <a:lnTo>
                    <a:pt x="2158" y="240"/>
                  </a:lnTo>
                  <a:lnTo>
                    <a:pt x="2048" y="166"/>
                  </a:lnTo>
                  <a:lnTo>
                    <a:pt x="1919" y="111"/>
                  </a:lnTo>
                  <a:lnTo>
                    <a:pt x="1808" y="74"/>
                  </a:lnTo>
                  <a:lnTo>
                    <a:pt x="1660" y="37"/>
                  </a:lnTo>
                  <a:lnTo>
                    <a:pt x="1531" y="19"/>
                  </a:lnTo>
                  <a:lnTo>
                    <a:pt x="13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2" name="Google Shape;7122;p31"/>
            <p:cNvSpPr/>
            <p:nvPr/>
          </p:nvSpPr>
          <p:spPr>
            <a:xfrm>
              <a:off x="6397550" y="1363300"/>
              <a:ext cx="3700" cy="32300"/>
            </a:xfrm>
            <a:custGeom>
              <a:avLst/>
              <a:gdLst/>
              <a:ahLst/>
              <a:cxnLst/>
              <a:rect l="l" t="t" r="r" b="b"/>
              <a:pathLst>
                <a:path w="148" h="1292" extrusionOk="0">
                  <a:moveTo>
                    <a:pt x="148" y="1"/>
                  </a:moveTo>
                  <a:lnTo>
                    <a:pt x="93" y="148"/>
                  </a:lnTo>
                  <a:lnTo>
                    <a:pt x="37" y="296"/>
                  </a:lnTo>
                  <a:lnTo>
                    <a:pt x="1" y="443"/>
                  </a:lnTo>
                  <a:lnTo>
                    <a:pt x="1" y="591"/>
                  </a:lnTo>
                  <a:lnTo>
                    <a:pt x="1" y="793"/>
                  </a:lnTo>
                  <a:lnTo>
                    <a:pt x="37" y="959"/>
                  </a:lnTo>
                  <a:lnTo>
                    <a:pt x="74" y="1125"/>
                  </a:lnTo>
                  <a:lnTo>
                    <a:pt x="148" y="1291"/>
                  </a:lnTo>
                  <a:lnTo>
                    <a:pt x="1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3" name="Google Shape;7123;p31"/>
            <p:cNvSpPr/>
            <p:nvPr/>
          </p:nvSpPr>
          <p:spPr>
            <a:xfrm>
              <a:off x="5090275" y="377775"/>
              <a:ext cx="69175" cy="68725"/>
            </a:xfrm>
            <a:custGeom>
              <a:avLst/>
              <a:gdLst/>
              <a:ahLst/>
              <a:cxnLst/>
              <a:rect l="l" t="t" r="r" b="b"/>
              <a:pathLst>
                <a:path w="2767" h="2749" extrusionOk="0">
                  <a:moveTo>
                    <a:pt x="1292" y="1"/>
                  </a:moveTo>
                  <a:lnTo>
                    <a:pt x="1144" y="19"/>
                  </a:lnTo>
                  <a:lnTo>
                    <a:pt x="1015" y="38"/>
                  </a:lnTo>
                  <a:lnTo>
                    <a:pt x="886" y="75"/>
                  </a:lnTo>
                  <a:lnTo>
                    <a:pt x="757" y="130"/>
                  </a:lnTo>
                  <a:lnTo>
                    <a:pt x="646" y="204"/>
                  </a:lnTo>
                  <a:lnTo>
                    <a:pt x="536" y="277"/>
                  </a:lnTo>
                  <a:lnTo>
                    <a:pt x="425" y="370"/>
                  </a:lnTo>
                  <a:lnTo>
                    <a:pt x="333" y="462"/>
                  </a:lnTo>
                  <a:lnTo>
                    <a:pt x="259" y="572"/>
                  </a:lnTo>
                  <a:lnTo>
                    <a:pt x="185" y="683"/>
                  </a:lnTo>
                  <a:lnTo>
                    <a:pt x="130" y="794"/>
                  </a:lnTo>
                  <a:lnTo>
                    <a:pt x="75" y="923"/>
                  </a:lnTo>
                  <a:lnTo>
                    <a:pt x="38" y="1070"/>
                  </a:lnTo>
                  <a:lnTo>
                    <a:pt x="19" y="1199"/>
                  </a:lnTo>
                  <a:lnTo>
                    <a:pt x="1" y="1347"/>
                  </a:lnTo>
                  <a:lnTo>
                    <a:pt x="19" y="1494"/>
                  </a:lnTo>
                  <a:lnTo>
                    <a:pt x="38" y="1623"/>
                  </a:lnTo>
                  <a:lnTo>
                    <a:pt x="56" y="1752"/>
                  </a:lnTo>
                  <a:lnTo>
                    <a:pt x="93" y="1881"/>
                  </a:lnTo>
                  <a:lnTo>
                    <a:pt x="148" y="2011"/>
                  </a:lnTo>
                  <a:lnTo>
                    <a:pt x="222" y="2121"/>
                  </a:lnTo>
                  <a:lnTo>
                    <a:pt x="296" y="2232"/>
                  </a:lnTo>
                  <a:lnTo>
                    <a:pt x="388" y="2324"/>
                  </a:lnTo>
                  <a:lnTo>
                    <a:pt x="480" y="2416"/>
                  </a:lnTo>
                  <a:lnTo>
                    <a:pt x="573" y="2508"/>
                  </a:lnTo>
                  <a:lnTo>
                    <a:pt x="683" y="2564"/>
                  </a:lnTo>
                  <a:lnTo>
                    <a:pt x="812" y="2637"/>
                  </a:lnTo>
                  <a:lnTo>
                    <a:pt x="923" y="2674"/>
                  </a:lnTo>
                  <a:lnTo>
                    <a:pt x="1052" y="2711"/>
                  </a:lnTo>
                  <a:lnTo>
                    <a:pt x="1199" y="2748"/>
                  </a:lnTo>
                  <a:lnTo>
                    <a:pt x="1476" y="2748"/>
                  </a:lnTo>
                  <a:lnTo>
                    <a:pt x="1623" y="2730"/>
                  </a:lnTo>
                  <a:lnTo>
                    <a:pt x="1753" y="2711"/>
                  </a:lnTo>
                  <a:lnTo>
                    <a:pt x="1900" y="2656"/>
                  </a:lnTo>
                  <a:lnTo>
                    <a:pt x="2011" y="2601"/>
                  </a:lnTo>
                  <a:lnTo>
                    <a:pt x="2140" y="2545"/>
                  </a:lnTo>
                  <a:lnTo>
                    <a:pt x="2250" y="2471"/>
                  </a:lnTo>
                  <a:lnTo>
                    <a:pt x="2343" y="2379"/>
                  </a:lnTo>
                  <a:lnTo>
                    <a:pt x="2435" y="2287"/>
                  </a:lnTo>
                  <a:lnTo>
                    <a:pt x="2527" y="2176"/>
                  </a:lnTo>
                  <a:lnTo>
                    <a:pt x="2601" y="2066"/>
                  </a:lnTo>
                  <a:lnTo>
                    <a:pt x="2656" y="1955"/>
                  </a:lnTo>
                  <a:lnTo>
                    <a:pt x="2693" y="1826"/>
                  </a:lnTo>
                  <a:lnTo>
                    <a:pt x="2730" y="1679"/>
                  </a:lnTo>
                  <a:lnTo>
                    <a:pt x="2767" y="1550"/>
                  </a:lnTo>
                  <a:lnTo>
                    <a:pt x="2767" y="1402"/>
                  </a:lnTo>
                  <a:lnTo>
                    <a:pt x="2767" y="1255"/>
                  </a:lnTo>
                  <a:lnTo>
                    <a:pt x="2748" y="1126"/>
                  </a:lnTo>
                  <a:lnTo>
                    <a:pt x="2711" y="978"/>
                  </a:lnTo>
                  <a:lnTo>
                    <a:pt x="2674" y="849"/>
                  </a:lnTo>
                  <a:lnTo>
                    <a:pt x="2619" y="738"/>
                  </a:lnTo>
                  <a:lnTo>
                    <a:pt x="2564" y="628"/>
                  </a:lnTo>
                  <a:lnTo>
                    <a:pt x="2490" y="517"/>
                  </a:lnTo>
                  <a:lnTo>
                    <a:pt x="2398" y="406"/>
                  </a:lnTo>
                  <a:lnTo>
                    <a:pt x="2306" y="333"/>
                  </a:lnTo>
                  <a:lnTo>
                    <a:pt x="2195" y="240"/>
                  </a:lnTo>
                  <a:lnTo>
                    <a:pt x="2084" y="167"/>
                  </a:lnTo>
                  <a:lnTo>
                    <a:pt x="1974" y="111"/>
                  </a:lnTo>
                  <a:lnTo>
                    <a:pt x="1845" y="56"/>
                  </a:lnTo>
                  <a:lnTo>
                    <a:pt x="1716" y="19"/>
                  </a:lnTo>
                  <a:lnTo>
                    <a:pt x="15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4" name="Google Shape;7124;p31"/>
            <p:cNvSpPr/>
            <p:nvPr/>
          </p:nvSpPr>
          <p:spPr>
            <a:xfrm>
              <a:off x="5841175" y="1248075"/>
              <a:ext cx="68700" cy="69150"/>
            </a:xfrm>
            <a:custGeom>
              <a:avLst/>
              <a:gdLst/>
              <a:ahLst/>
              <a:cxnLst/>
              <a:rect l="l" t="t" r="r" b="b"/>
              <a:pathLst>
                <a:path w="2748" h="2766" extrusionOk="0">
                  <a:moveTo>
                    <a:pt x="1236" y="0"/>
                  </a:moveTo>
                  <a:lnTo>
                    <a:pt x="1107" y="19"/>
                  </a:lnTo>
                  <a:lnTo>
                    <a:pt x="959" y="55"/>
                  </a:lnTo>
                  <a:lnTo>
                    <a:pt x="830" y="92"/>
                  </a:lnTo>
                  <a:lnTo>
                    <a:pt x="720" y="148"/>
                  </a:lnTo>
                  <a:lnTo>
                    <a:pt x="591" y="221"/>
                  </a:lnTo>
                  <a:lnTo>
                    <a:pt x="498" y="295"/>
                  </a:lnTo>
                  <a:lnTo>
                    <a:pt x="388" y="387"/>
                  </a:lnTo>
                  <a:lnTo>
                    <a:pt x="296" y="498"/>
                  </a:lnTo>
                  <a:lnTo>
                    <a:pt x="222" y="590"/>
                  </a:lnTo>
                  <a:lnTo>
                    <a:pt x="148" y="719"/>
                  </a:lnTo>
                  <a:lnTo>
                    <a:pt x="93" y="830"/>
                  </a:lnTo>
                  <a:lnTo>
                    <a:pt x="56" y="959"/>
                  </a:lnTo>
                  <a:lnTo>
                    <a:pt x="19" y="1106"/>
                  </a:lnTo>
                  <a:lnTo>
                    <a:pt x="1" y="1235"/>
                  </a:lnTo>
                  <a:lnTo>
                    <a:pt x="1" y="1383"/>
                  </a:lnTo>
                  <a:lnTo>
                    <a:pt x="1" y="1530"/>
                  </a:lnTo>
                  <a:lnTo>
                    <a:pt x="19" y="1678"/>
                  </a:lnTo>
                  <a:lnTo>
                    <a:pt x="56" y="1807"/>
                  </a:lnTo>
                  <a:lnTo>
                    <a:pt x="93" y="1918"/>
                  </a:lnTo>
                  <a:lnTo>
                    <a:pt x="167" y="2047"/>
                  </a:lnTo>
                  <a:lnTo>
                    <a:pt x="222" y="2157"/>
                  </a:lnTo>
                  <a:lnTo>
                    <a:pt x="296" y="2268"/>
                  </a:lnTo>
                  <a:lnTo>
                    <a:pt x="388" y="2360"/>
                  </a:lnTo>
                  <a:lnTo>
                    <a:pt x="480" y="2452"/>
                  </a:lnTo>
                  <a:lnTo>
                    <a:pt x="591" y="2526"/>
                  </a:lnTo>
                  <a:lnTo>
                    <a:pt x="701" y="2600"/>
                  </a:lnTo>
                  <a:lnTo>
                    <a:pt x="830" y="2655"/>
                  </a:lnTo>
                  <a:lnTo>
                    <a:pt x="941" y="2692"/>
                  </a:lnTo>
                  <a:lnTo>
                    <a:pt x="1089" y="2729"/>
                  </a:lnTo>
                  <a:lnTo>
                    <a:pt x="1218" y="2747"/>
                  </a:lnTo>
                  <a:lnTo>
                    <a:pt x="1365" y="2766"/>
                  </a:lnTo>
                  <a:lnTo>
                    <a:pt x="1513" y="2747"/>
                  </a:lnTo>
                  <a:lnTo>
                    <a:pt x="1642" y="2729"/>
                  </a:lnTo>
                  <a:lnTo>
                    <a:pt x="1789" y="2692"/>
                  </a:lnTo>
                  <a:lnTo>
                    <a:pt x="1918" y="2655"/>
                  </a:lnTo>
                  <a:lnTo>
                    <a:pt x="2029" y="2600"/>
                  </a:lnTo>
                  <a:lnTo>
                    <a:pt x="2158" y="2526"/>
                  </a:lnTo>
                  <a:lnTo>
                    <a:pt x="2250" y="2452"/>
                  </a:lnTo>
                  <a:lnTo>
                    <a:pt x="2361" y="2360"/>
                  </a:lnTo>
                  <a:lnTo>
                    <a:pt x="2453" y="2268"/>
                  </a:lnTo>
                  <a:lnTo>
                    <a:pt x="2527" y="2157"/>
                  </a:lnTo>
                  <a:lnTo>
                    <a:pt x="2600" y="2047"/>
                  </a:lnTo>
                  <a:lnTo>
                    <a:pt x="2656" y="1918"/>
                  </a:lnTo>
                  <a:lnTo>
                    <a:pt x="2693" y="1789"/>
                  </a:lnTo>
                  <a:lnTo>
                    <a:pt x="2730" y="1660"/>
                  </a:lnTo>
                  <a:lnTo>
                    <a:pt x="2748" y="1512"/>
                  </a:lnTo>
                  <a:lnTo>
                    <a:pt x="2748" y="1364"/>
                  </a:lnTo>
                  <a:lnTo>
                    <a:pt x="2748" y="1217"/>
                  </a:lnTo>
                  <a:lnTo>
                    <a:pt x="2730" y="1088"/>
                  </a:lnTo>
                  <a:lnTo>
                    <a:pt x="2693" y="959"/>
                  </a:lnTo>
                  <a:lnTo>
                    <a:pt x="2656" y="830"/>
                  </a:lnTo>
                  <a:lnTo>
                    <a:pt x="2582" y="701"/>
                  </a:lnTo>
                  <a:lnTo>
                    <a:pt x="2527" y="590"/>
                  </a:lnTo>
                  <a:lnTo>
                    <a:pt x="2453" y="498"/>
                  </a:lnTo>
                  <a:lnTo>
                    <a:pt x="2361" y="387"/>
                  </a:lnTo>
                  <a:lnTo>
                    <a:pt x="2269" y="314"/>
                  </a:lnTo>
                  <a:lnTo>
                    <a:pt x="2158" y="221"/>
                  </a:lnTo>
                  <a:lnTo>
                    <a:pt x="2047" y="166"/>
                  </a:lnTo>
                  <a:lnTo>
                    <a:pt x="1918" y="111"/>
                  </a:lnTo>
                  <a:lnTo>
                    <a:pt x="1808" y="55"/>
                  </a:lnTo>
                  <a:lnTo>
                    <a:pt x="1660"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5" name="Google Shape;7125;p31"/>
            <p:cNvSpPr/>
            <p:nvPr/>
          </p:nvSpPr>
          <p:spPr>
            <a:xfrm>
              <a:off x="5141925" y="548800"/>
              <a:ext cx="68700" cy="69175"/>
            </a:xfrm>
            <a:custGeom>
              <a:avLst/>
              <a:gdLst/>
              <a:ahLst/>
              <a:cxnLst/>
              <a:rect l="l" t="t" r="r" b="b"/>
              <a:pathLst>
                <a:path w="2748" h="2767" extrusionOk="0">
                  <a:moveTo>
                    <a:pt x="1364" y="0"/>
                  </a:moveTo>
                  <a:lnTo>
                    <a:pt x="1217" y="19"/>
                  </a:lnTo>
                  <a:lnTo>
                    <a:pt x="1088" y="37"/>
                  </a:lnTo>
                  <a:lnTo>
                    <a:pt x="940" y="74"/>
                  </a:lnTo>
                  <a:lnTo>
                    <a:pt x="830" y="111"/>
                  </a:lnTo>
                  <a:lnTo>
                    <a:pt x="701" y="166"/>
                  </a:lnTo>
                  <a:lnTo>
                    <a:pt x="590" y="240"/>
                  </a:lnTo>
                  <a:lnTo>
                    <a:pt x="479" y="314"/>
                  </a:lnTo>
                  <a:lnTo>
                    <a:pt x="387" y="406"/>
                  </a:lnTo>
                  <a:lnTo>
                    <a:pt x="295" y="498"/>
                  </a:lnTo>
                  <a:lnTo>
                    <a:pt x="221" y="609"/>
                  </a:lnTo>
                  <a:lnTo>
                    <a:pt x="166" y="719"/>
                  </a:lnTo>
                  <a:lnTo>
                    <a:pt x="111" y="848"/>
                  </a:lnTo>
                  <a:lnTo>
                    <a:pt x="55" y="978"/>
                  </a:lnTo>
                  <a:lnTo>
                    <a:pt x="18" y="1107"/>
                  </a:lnTo>
                  <a:lnTo>
                    <a:pt x="0" y="1236"/>
                  </a:lnTo>
                  <a:lnTo>
                    <a:pt x="0" y="1383"/>
                  </a:lnTo>
                  <a:lnTo>
                    <a:pt x="0" y="1531"/>
                  </a:lnTo>
                  <a:lnTo>
                    <a:pt x="18" y="1660"/>
                  </a:lnTo>
                  <a:lnTo>
                    <a:pt x="55" y="1789"/>
                  </a:lnTo>
                  <a:lnTo>
                    <a:pt x="111" y="1918"/>
                  </a:lnTo>
                  <a:lnTo>
                    <a:pt x="166" y="2047"/>
                  </a:lnTo>
                  <a:lnTo>
                    <a:pt x="240" y="2158"/>
                  </a:lnTo>
                  <a:lnTo>
                    <a:pt x="313" y="2268"/>
                  </a:lnTo>
                  <a:lnTo>
                    <a:pt x="406" y="2360"/>
                  </a:lnTo>
                  <a:lnTo>
                    <a:pt x="498" y="2453"/>
                  </a:lnTo>
                  <a:lnTo>
                    <a:pt x="590" y="2526"/>
                  </a:lnTo>
                  <a:lnTo>
                    <a:pt x="719" y="2600"/>
                  </a:lnTo>
                  <a:lnTo>
                    <a:pt x="830" y="2655"/>
                  </a:lnTo>
                  <a:lnTo>
                    <a:pt x="959" y="2692"/>
                  </a:lnTo>
                  <a:lnTo>
                    <a:pt x="1088" y="2729"/>
                  </a:lnTo>
                  <a:lnTo>
                    <a:pt x="1217" y="2748"/>
                  </a:lnTo>
                  <a:lnTo>
                    <a:pt x="1364" y="2766"/>
                  </a:lnTo>
                  <a:lnTo>
                    <a:pt x="1512" y="2748"/>
                  </a:lnTo>
                  <a:lnTo>
                    <a:pt x="1659" y="2729"/>
                  </a:lnTo>
                  <a:lnTo>
                    <a:pt x="1789" y="2692"/>
                  </a:lnTo>
                  <a:lnTo>
                    <a:pt x="1918" y="2655"/>
                  </a:lnTo>
                  <a:lnTo>
                    <a:pt x="2047" y="2600"/>
                  </a:lnTo>
                  <a:lnTo>
                    <a:pt x="2157" y="2526"/>
                  </a:lnTo>
                  <a:lnTo>
                    <a:pt x="2268" y="2434"/>
                  </a:lnTo>
                  <a:lnTo>
                    <a:pt x="2360" y="2360"/>
                  </a:lnTo>
                  <a:lnTo>
                    <a:pt x="2452" y="2250"/>
                  </a:lnTo>
                  <a:lnTo>
                    <a:pt x="2526" y="2139"/>
                  </a:lnTo>
                  <a:lnTo>
                    <a:pt x="2600" y="2029"/>
                  </a:lnTo>
                  <a:lnTo>
                    <a:pt x="2655" y="1899"/>
                  </a:lnTo>
                  <a:lnTo>
                    <a:pt x="2692" y="1770"/>
                  </a:lnTo>
                  <a:lnTo>
                    <a:pt x="2729" y="1641"/>
                  </a:lnTo>
                  <a:lnTo>
                    <a:pt x="2747" y="1494"/>
                  </a:lnTo>
                  <a:lnTo>
                    <a:pt x="2747" y="1346"/>
                  </a:lnTo>
                  <a:lnTo>
                    <a:pt x="2747" y="1199"/>
                  </a:lnTo>
                  <a:lnTo>
                    <a:pt x="2729" y="1070"/>
                  </a:lnTo>
                  <a:lnTo>
                    <a:pt x="2692" y="941"/>
                  </a:lnTo>
                  <a:lnTo>
                    <a:pt x="2637" y="812"/>
                  </a:lnTo>
                  <a:lnTo>
                    <a:pt x="2581" y="701"/>
                  </a:lnTo>
                  <a:lnTo>
                    <a:pt x="2508" y="590"/>
                  </a:lnTo>
                  <a:lnTo>
                    <a:pt x="2434" y="480"/>
                  </a:lnTo>
                  <a:lnTo>
                    <a:pt x="2342" y="388"/>
                  </a:lnTo>
                  <a:lnTo>
                    <a:pt x="2249" y="295"/>
                  </a:lnTo>
                  <a:lnTo>
                    <a:pt x="2139" y="222"/>
                  </a:lnTo>
                  <a:lnTo>
                    <a:pt x="2028" y="148"/>
                  </a:lnTo>
                  <a:lnTo>
                    <a:pt x="1899" y="93"/>
                  </a:lnTo>
                  <a:lnTo>
                    <a:pt x="1770" y="56"/>
                  </a:lnTo>
                  <a:lnTo>
                    <a:pt x="1641" y="19"/>
                  </a:lnTo>
                  <a:lnTo>
                    <a:pt x="14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6" name="Google Shape;7126;p31"/>
            <p:cNvSpPr/>
            <p:nvPr/>
          </p:nvSpPr>
          <p:spPr>
            <a:xfrm>
              <a:off x="5615300" y="1125450"/>
              <a:ext cx="69175" cy="68700"/>
            </a:xfrm>
            <a:custGeom>
              <a:avLst/>
              <a:gdLst/>
              <a:ahLst/>
              <a:cxnLst/>
              <a:rect l="l" t="t" r="r" b="b"/>
              <a:pathLst>
                <a:path w="2767" h="2748" extrusionOk="0">
                  <a:moveTo>
                    <a:pt x="1255" y="1"/>
                  </a:moveTo>
                  <a:lnTo>
                    <a:pt x="1126" y="19"/>
                  </a:lnTo>
                  <a:lnTo>
                    <a:pt x="978" y="56"/>
                  </a:lnTo>
                  <a:lnTo>
                    <a:pt x="849" y="93"/>
                  </a:lnTo>
                  <a:lnTo>
                    <a:pt x="739" y="148"/>
                  </a:lnTo>
                  <a:lnTo>
                    <a:pt x="609" y="222"/>
                  </a:lnTo>
                  <a:lnTo>
                    <a:pt x="499" y="296"/>
                  </a:lnTo>
                  <a:lnTo>
                    <a:pt x="407" y="388"/>
                  </a:lnTo>
                  <a:lnTo>
                    <a:pt x="314" y="480"/>
                  </a:lnTo>
                  <a:lnTo>
                    <a:pt x="241" y="591"/>
                  </a:lnTo>
                  <a:lnTo>
                    <a:pt x="167" y="720"/>
                  </a:lnTo>
                  <a:lnTo>
                    <a:pt x="112" y="830"/>
                  </a:lnTo>
                  <a:lnTo>
                    <a:pt x="75" y="959"/>
                  </a:lnTo>
                  <a:lnTo>
                    <a:pt x="38" y="1107"/>
                  </a:lnTo>
                  <a:lnTo>
                    <a:pt x="19" y="1236"/>
                  </a:lnTo>
                  <a:lnTo>
                    <a:pt x="1" y="1383"/>
                  </a:lnTo>
                  <a:lnTo>
                    <a:pt x="19" y="1531"/>
                  </a:lnTo>
                  <a:lnTo>
                    <a:pt x="38" y="1660"/>
                  </a:lnTo>
                  <a:lnTo>
                    <a:pt x="75" y="1789"/>
                  </a:lnTo>
                  <a:lnTo>
                    <a:pt x="112" y="1918"/>
                  </a:lnTo>
                  <a:lnTo>
                    <a:pt x="167" y="2047"/>
                  </a:lnTo>
                  <a:lnTo>
                    <a:pt x="241" y="2158"/>
                  </a:lnTo>
                  <a:lnTo>
                    <a:pt x="314" y="2268"/>
                  </a:lnTo>
                  <a:lnTo>
                    <a:pt x="407" y="2361"/>
                  </a:lnTo>
                  <a:lnTo>
                    <a:pt x="499" y="2453"/>
                  </a:lnTo>
                  <a:lnTo>
                    <a:pt x="609" y="2527"/>
                  </a:lnTo>
                  <a:lnTo>
                    <a:pt x="720" y="2582"/>
                  </a:lnTo>
                  <a:lnTo>
                    <a:pt x="831" y="2656"/>
                  </a:lnTo>
                  <a:lnTo>
                    <a:pt x="960" y="2692"/>
                  </a:lnTo>
                  <a:lnTo>
                    <a:pt x="1089" y="2729"/>
                  </a:lnTo>
                  <a:lnTo>
                    <a:pt x="1236" y="2748"/>
                  </a:lnTo>
                  <a:lnTo>
                    <a:pt x="1513" y="2748"/>
                  </a:lnTo>
                  <a:lnTo>
                    <a:pt x="1660" y="2729"/>
                  </a:lnTo>
                  <a:lnTo>
                    <a:pt x="1808" y="2692"/>
                  </a:lnTo>
                  <a:lnTo>
                    <a:pt x="1937" y="2656"/>
                  </a:lnTo>
                  <a:lnTo>
                    <a:pt x="2048" y="2600"/>
                  </a:lnTo>
                  <a:lnTo>
                    <a:pt x="2177" y="2527"/>
                  </a:lnTo>
                  <a:lnTo>
                    <a:pt x="2269" y="2453"/>
                  </a:lnTo>
                  <a:lnTo>
                    <a:pt x="2380" y="2361"/>
                  </a:lnTo>
                  <a:lnTo>
                    <a:pt x="2472" y="2268"/>
                  </a:lnTo>
                  <a:lnTo>
                    <a:pt x="2545" y="2158"/>
                  </a:lnTo>
                  <a:lnTo>
                    <a:pt x="2619" y="2029"/>
                  </a:lnTo>
                  <a:lnTo>
                    <a:pt x="2675" y="1918"/>
                  </a:lnTo>
                  <a:lnTo>
                    <a:pt x="2711" y="1789"/>
                  </a:lnTo>
                  <a:lnTo>
                    <a:pt x="2748" y="1642"/>
                  </a:lnTo>
                  <a:lnTo>
                    <a:pt x="2767" y="1512"/>
                  </a:lnTo>
                  <a:lnTo>
                    <a:pt x="2767" y="1365"/>
                  </a:lnTo>
                  <a:lnTo>
                    <a:pt x="2767" y="1217"/>
                  </a:lnTo>
                  <a:lnTo>
                    <a:pt x="2748" y="1088"/>
                  </a:lnTo>
                  <a:lnTo>
                    <a:pt x="2711" y="959"/>
                  </a:lnTo>
                  <a:lnTo>
                    <a:pt x="2656" y="830"/>
                  </a:lnTo>
                  <a:lnTo>
                    <a:pt x="2601" y="701"/>
                  </a:lnTo>
                  <a:lnTo>
                    <a:pt x="2545" y="591"/>
                  </a:lnTo>
                  <a:lnTo>
                    <a:pt x="2472" y="480"/>
                  </a:lnTo>
                  <a:lnTo>
                    <a:pt x="2380" y="388"/>
                  </a:lnTo>
                  <a:lnTo>
                    <a:pt x="2287" y="296"/>
                  </a:lnTo>
                  <a:lnTo>
                    <a:pt x="2177" y="222"/>
                  </a:lnTo>
                  <a:lnTo>
                    <a:pt x="2066" y="166"/>
                  </a:lnTo>
                  <a:lnTo>
                    <a:pt x="1937" y="93"/>
                  </a:lnTo>
                  <a:lnTo>
                    <a:pt x="1826" y="56"/>
                  </a:lnTo>
                  <a:lnTo>
                    <a:pt x="1679" y="19"/>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7" name="Google Shape;7127;p31"/>
            <p:cNvSpPr/>
            <p:nvPr/>
          </p:nvSpPr>
          <p:spPr>
            <a:xfrm>
              <a:off x="5917700" y="1261900"/>
              <a:ext cx="69625" cy="69625"/>
            </a:xfrm>
            <a:custGeom>
              <a:avLst/>
              <a:gdLst/>
              <a:ahLst/>
              <a:cxnLst/>
              <a:rect l="l" t="t" r="r" b="b"/>
              <a:pathLst>
                <a:path w="2785" h="2785" extrusionOk="0">
                  <a:moveTo>
                    <a:pt x="1291" y="0"/>
                  </a:moveTo>
                  <a:lnTo>
                    <a:pt x="1144" y="19"/>
                  </a:lnTo>
                  <a:lnTo>
                    <a:pt x="1014" y="56"/>
                  </a:lnTo>
                  <a:lnTo>
                    <a:pt x="885" y="92"/>
                  </a:lnTo>
                  <a:lnTo>
                    <a:pt x="756" y="148"/>
                  </a:lnTo>
                  <a:lnTo>
                    <a:pt x="646" y="203"/>
                  </a:lnTo>
                  <a:lnTo>
                    <a:pt x="535" y="277"/>
                  </a:lnTo>
                  <a:lnTo>
                    <a:pt x="443" y="369"/>
                  </a:lnTo>
                  <a:lnTo>
                    <a:pt x="351" y="461"/>
                  </a:lnTo>
                  <a:lnTo>
                    <a:pt x="259" y="553"/>
                  </a:lnTo>
                  <a:lnTo>
                    <a:pt x="185" y="664"/>
                  </a:lnTo>
                  <a:lnTo>
                    <a:pt x="129" y="793"/>
                  </a:lnTo>
                  <a:lnTo>
                    <a:pt x="74" y="904"/>
                  </a:lnTo>
                  <a:lnTo>
                    <a:pt x="37" y="1051"/>
                  </a:lnTo>
                  <a:lnTo>
                    <a:pt x="19" y="1180"/>
                  </a:lnTo>
                  <a:lnTo>
                    <a:pt x="0" y="1328"/>
                  </a:lnTo>
                  <a:lnTo>
                    <a:pt x="0" y="1475"/>
                  </a:lnTo>
                  <a:lnTo>
                    <a:pt x="19" y="1604"/>
                  </a:lnTo>
                  <a:lnTo>
                    <a:pt x="37" y="1752"/>
                  </a:lnTo>
                  <a:lnTo>
                    <a:pt x="93" y="1881"/>
                  </a:lnTo>
                  <a:lnTo>
                    <a:pt x="129" y="2010"/>
                  </a:lnTo>
                  <a:lnTo>
                    <a:pt x="203" y="2139"/>
                  </a:lnTo>
                  <a:lnTo>
                    <a:pt x="277" y="2250"/>
                  </a:lnTo>
                  <a:lnTo>
                    <a:pt x="351" y="2342"/>
                  </a:lnTo>
                  <a:lnTo>
                    <a:pt x="461" y="2434"/>
                  </a:lnTo>
                  <a:lnTo>
                    <a:pt x="554" y="2526"/>
                  </a:lnTo>
                  <a:lnTo>
                    <a:pt x="664" y="2600"/>
                  </a:lnTo>
                  <a:lnTo>
                    <a:pt x="793" y="2655"/>
                  </a:lnTo>
                  <a:lnTo>
                    <a:pt x="922" y="2711"/>
                  </a:lnTo>
                  <a:lnTo>
                    <a:pt x="1051" y="2748"/>
                  </a:lnTo>
                  <a:lnTo>
                    <a:pt x="1180" y="2784"/>
                  </a:lnTo>
                  <a:lnTo>
                    <a:pt x="1475" y="2784"/>
                  </a:lnTo>
                  <a:lnTo>
                    <a:pt x="1623" y="2766"/>
                  </a:lnTo>
                  <a:lnTo>
                    <a:pt x="1770" y="2748"/>
                  </a:lnTo>
                  <a:lnTo>
                    <a:pt x="1900" y="2692"/>
                  </a:lnTo>
                  <a:lnTo>
                    <a:pt x="2029" y="2655"/>
                  </a:lnTo>
                  <a:lnTo>
                    <a:pt x="2139" y="2582"/>
                  </a:lnTo>
                  <a:lnTo>
                    <a:pt x="2250" y="2508"/>
                  </a:lnTo>
                  <a:lnTo>
                    <a:pt x="2360" y="2416"/>
                  </a:lnTo>
                  <a:lnTo>
                    <a:pt x="2453" y="2323"/>
                  </a:lnTo>
                  <a:lnTo>
                    <a:pt x="2526" y="2231"/>
                  </a:lnTo>
                  <a:lnTo>
                    <a:pt x="2600" y="2102"/>
                  </a:lnTo>
                  <a:lnTo>
                    <a:pt x="2674" y="1992"/>
                  </a:lnTo>
                  <a:lnTo>
                    <a:pt x="2711" y="1862"/>
                  </a:lnTo>
                  <a:lnTo>
                    <a:pt x="2748" y="1733"/>
                  </a:lnTo>
                  <a:lnTo>
                    <a:pt x="2785" y="1586"/>
                  </a:lnTo>
                  <a:lnTo>
                    <a:pt x="2785" y="1438"/>
                  </a:lnTo>
                  <a:lnTo>
                    <a:pt x="2785" y="1291"/>
                  </a:lnTo>
                  <a:lnTo>
                    <a:pt x="2766" y="1143"/>
                  </a:lnTo>
                  <a:lnTo>
                    <a:pt x="2748" y="1014"/>
                  </a:lnTo>
                  <a:lnTo>
                    <a:pt x="2692" y="885"/>
                  </a:lnTo>
                  <a:lnTo>
                    <a:pt x="2637" y="756"/>
                  </a:lnTo>
                  <a:lnTo>
                    <a:pt x="2582" y="646"/>
                  </a:lnTo>
                  <a:lnTo>
                    <a:pt x="2508" y="535"/>
                  </a:lnTo>
                  <a:lnTo>
                    <a:pt x="2416" y="424"/>
                  </a:lnTo>
                  <a:lnTo>
                    <a:pt x="2324" y="332"/>
                  </a:lnTo>
                  <a:lnTo>
                    <a:pt x="2213" y="258"/>
                  </a:lnTo>
                  <a:lnTo>
                    <a:pt x="2102" y="185"/>
                  </a:lnTo>
                  <a:lnTo>
                    <a:pt x="1973" y="129"/>
                  </a:lnTo>
                  <a:lnTo>
                    <a:pt x="1844" y="74"/>
                  </a:lnTo>
                  <a:lnTo>
                    <a:pt x="1715" y="37"/>
                  </a:lnTo>
                  <a:lnTo>
                    <a:pt x="1568"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8" name="Google Shape;7128;p31"/>
            <p:cNvSpPr/>
            <p:nvPr/>
          </p:nvSpPr>
          <p:spPr>
            <a:xfrm>
              <a:off x="5039575" y="238125"/>
              <a:ext cx="68250" cy="34125"/>
            </a:xfrm>
            <a:custGeom>
              <a:avLst/>
              <a:gdLst/>
              <a:ahLst/>
              <a:cxnLst/>
              <a:rect l="l" t="t" r="r" b="b"/>
              <a:pathLst>
                <a:path w="2730" h="1365" extrusionOk="0">
                  <a:moveTo>
                    <a:pt x="1" y="0"/>
                  </a:moveTo>
                  <a:lnTo>
                    <a:pt x="1" y="148"/>
                  </a:lnTo>
                  <a:lnTo>
                    <a:pt x="19" y="277"/>
                  </a:lnTo>
                  <a:lnTo>
                    <a:pt x="56" y="406"/>
                  </a:lnTo>
                  <a:lnTo>
                    <a:pt x="93" y="535"/>
                  </a:lnTo>
                  <a:lnTo>
                    <a:pt x="167" y="645"/>
                  </a:lnTo>
                  <a:lnTo>
                    <a:pt x="222" y="756"/>
                  </a:lnTo>
                  <a:lnTo>
                    <a:pt x="314" y="867"/>
                  </a:lnTo>
                  <a:lnTo>
                    <a:pt x="388" y="959"/>
                  </a:lnTo>
                  <a:lnTo>
                    <a:pt x="480" y="1051"/>
                  </a:lnTo>
                  <a:lnTo>
                    <a:pt x="591" y="1125"/>
                  </a:lnTo>
                  <a:lnTo>
                    <a:pt x="701" y="1198"/>
                  </a:lnTo>
                  <a:lnTo>
                    <a:pt x="830" y="1254"/>
                  </a:lnTo>
                  <a:lnTo>
                    <a:pt x="941" y="1309"/>
                  </a:lnTo>
                  <a:lnTo>
                    <a:pt x="1070" y="1328"/>
                  </a:lnTo>
                  <a:lnTo>
                    <a:pt x="1218" y="1364"/>
                  </a:lnTo>
                  <a:lnTo>
                    <a:pt x="1494" y="1364"/>
                  </a:lnTo>
                  <a:lnTo>
                    <a:pt x="1623" y="1346"/>
                  </a:lnTo>
                  <a:lnTo>
                    <a:pt x="1752" y="1309"/>
                  </a:lnTo>
                  <a:lnTo>
                    <a:pt x="1881" y="1254"/>
                  </a:lnTo>
                  <a:lnTo>
                    <a:pt x="2011" y="1198"/>
                  </a:lnTo>
                  <a:lnTo>
                    <a:pt x="2121" y="1143"/>
                  </a:lnTo>
                  <a:lnTo>
                    <a:pt x="2232" y="1051"/>
                  </a:lnTo>
                  <a:lnTo>
                    <a:pt x="2324" y="977"/>
                  </a:lnTo>
                  <a:lnTo>
                    <a:pt x="2416" y="867"/>
                  </a:lnTo>
                  <a:lnTo>
                    <a:pt x="2490" y="774"/>
                  </a:lnTo>
                  <a:lnTo>
                    <a:pt x="2564" y="664"/>
                  </a:lnTo>
                  <a:lnTo>
                    <a:pt x="2619" y="535"/>
                  </a:lnTo>
                  <a:lnTo>
                    <a:pt x="2674" y="406"/>
                  </a:lnTo>
                  <a:lnTo>
                    <a:pt x="2693" y="277"/>
                  </a:lnTo>
                  <a:lnTo>
                    <a:pt x="2730" y="148"/>
                  </a:lnTo>
                  <a:lnTo>
                    <a:pt x="2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9" name="Google Shape;7129;p31"/>
            <p:cNvSpPr/>
            <p:nvPr/>
          </p:nvSpPr>
          <p:spPr>
            <a:xfrm>
              <a:off x="5761425" y="1233775"/>
              <a:ext cx="68725" cy="68700"/>
            </a:xfrm>
            <a:custGeom>
              <a:avLst/>
              <a:gdLst/>
              <a:ahLst/>
              <a:cxnLst/>
              <a:rect l="l" t="t" r="r" b="b"/>
              <a:pathLst>
                <a:path w="2749" h="2748" extrusionOk="0">
                  <a:moveTo>
                    <a:pt x="1347" y="0"/>
                  </a:moveTo>
                  <a:lnTo>
                    <a:pt x="1218" y="19"/>
                  </a:lnTo>
                  <a:lnTo>
                    <a:pt x="1070" y="37"/>
                  </a:lnTo>
                  <a:lnTo>
                    <a:pt x="941" y="74"/>
                  </a:lnTo>
                  <a:lnTo>
                    <a:pt x="812" y="111"/>
                  </a:lnTo>
                  <a:lnTo>
                    <a:pt x="702" y="185"/>
                  </a:lnTo>
                  <a:lnTo>
                    <a:pt x="591" y="240"/>
                  </a:lnTo>
                  <a:lnTo>
                    <a:pt x="480" y="332"/>
                  </a:lnTo>
                  <a:lnTo>
                    <a:pt x="388" y="406"/>
                  </a:lnTo>
                  <a:lnTo>
                    <a:pt x="296" y="517"/>
                  </a:lnTo>
                  <a:lnTo>
                    <a:pt x="222" y="627"/>
                  </a:lnTo>
                  <a:lnTo>
                    <a:pt x="148" y="738"/>
                  </a:lnTo>
                  <a:lnTo>
                    <a:pt x="93" y="849"/>
                  </a:lnTo>
                  <a:lnTo>
                    <a:pt x="56" y="978"/>
                  </a:lnTo>
                  <a:lnTo>
                    <a:pt x="19" y="1107"/>
                  </a:lnTo>
                  <a:lnTo>
                    <a:pt x="1" y="1254"/>
                  </a:lnTo>
                  <a:lnTo>
                    <a:pt x="1" y="1383"/>
                  </a:lnTo>
                  <a:lnTo>
                    <a:pt x="1" y="1531"/>
                  </a:lnTo>
                  <a:lnTo>
                    <a:pt x="19" y="1660"/>
                  </a:lnTo>
                  <a:lnTo>
                    <a:pt x="56" y="1807"/>
                  </a:lnTo>
                  <a:lnTo>
                    <a:pt x="111" y="1918"/>
                  </a:lnTo>
                  <a:lnTo>
                    <a:pt x="167" y="2047"/>
                  </a:lnTo>
                  <a:lnTo>
                    <a:pt x="241" y="2158"/>
                  </a:lnTo>
                  <a:lnTo>
                    <a:pt x="314" y="2268"/>
                  </a:lnTo>
                  <a:lnTo>
                    <a:pt x="407" y="2361"/>
                  </a:lnTo>
                  <a:lnTo>
                    <a:pt x="499" y="2453"/>
                  </a:lnTo>
                  <a:lnTo>
                    <a:pt x="609" y="2527"/>
                  </a:lnTo>
                  <a:lnTo>
                    <a:pt x="720" y="2600"/>
                  </a:lnTo>
                  <a:lnTo>
                    <a:pt x="849" y="2656"/>
                  </a:lnTo>
                  <a:lnTo>
                    <a:pt x="978" y="2692"/>
                  </a:lnTo>
                  <a:lnTo>
                    <a:pt x="1107" y="2729"/>
                  </a:lnTo>
                  <a:lnTo>
                    <a:pt x="1236" y="2748"/>
                  </a:lnTo>
                  <a:lnTo>
                    <a:pt x="1513" y="2748"/>
                  </a:lnTo>
                  <a:lnTo>
                    <a:pt x="1660" y="2729"/>
                  </a:lnTo>
                  <a:lnTo>
                    <a:pt x="1789" y="2692"/>
                  </a:lnTo>
                  <a:lnTo>
                    <a:pt x="1918" y="2637"/>
                  </a:lnTo>
                  <a:lnTo>
                    <a:pt x="2029" y="2582"/>
                  </a:lnTo>
                  <a:lnTo>
                    <a:pt x="2140" y="2508"/>
                  </a:lnTo>
                  <a:lnTo>
                    <a:pt x="2250" y="2434"/>
                  </a:lnTo>
                  <a:lnTo>
                    <a:pt x="2343" y="2342"/>
                  </a:lnTo>
                  <a:lnTo>
                    <a:pt x="2435" y="2250"/>
                  </a:lnTo>
                  <a:lnTo>
                    <a:pt x="2508" y="2139"/>
                  </a:lnTo>
                  <a:lnTo>
                    <a:pt x="2582" y="2029"/>
                  </a:lnTo>
                  <a:lnTo>
                    <a:pt x="2638" y="1900"/>
                  </a:lnTo>
                  <a:lnTo>
                    <a:pt x="2674" y="1771"/>
                  </a:lnTo>
                  <a:lnTo>
                    <a:pt x="2711" y="1641"/>
                  </a:lnTo>
                  <a:lnTo>
                    <a:pt x="2730" y="1512"/>
                  </a:lnTo>
                  <a:lnTo>
                    <a:pt x="2748" y="1365"/>
                  </a:lnTo>
                  <a:lnTo>
                    <a:pt x="2730" y="1217"/>
                  </a:lnTo>
                  <a:lnTo>
                    <a:pt x="2711" y="1088"/>
                  </a:lnTo>
                  <a:lnTo>
                    <a:pt x="2674" y="959"/>
                  </a:lnTo>
                  <a:lnTo>
                    <a:pt x="2638" y="830"/>
                  </a:lnTo>
                  <a:lnTo>
                    <a:pt x="2564" y="720"/>
                  </a:lnTo>
                  <a:lnTo>
                    <a:pt x="2508" y="591"/>
                  </a:lnTo>
                  <a:lnTo>
                    <a:pt x="2416" y="498"/>
                  </a:lnTo>
                  <a:lnTo>
                    <a:pt x="2324" y="406"/>
                  </a:lnTo>
                  <a:lnTo>
                    <a:pt x="2232" y="314"/>
                  </a:lnTo>
                  <a:lnTo>
                    <a:pt x="2121" y="240"/>
                  </a:lnTo>
                  <a:lnTo>
                    <a:pt x="2011" y="166"/>
                  </a:lnTo>
                  <a:lnTo>
                    <a:pt x="1900" y="111"/>
                  </a:lnTo>
                  <a:lnTo>
                    <a:pt x="1771" y="56"/>
                  </a:lnTo>
                  <a:lnTo>
                    <a:pt x="1642" y="37"/>
                  </a:lnTo>
                  <a:lnTo>
                    <a:pt x="1494"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0" name="Google Shape;7130;p31"/>
            <p:cNvSpPr/>
            <p:nvPr/>
          </p:nvSpPr>
          <p:spPr>
            <a:xfrm>
              <a:off x="5028050" y="283750"/>
              <a:ext cx="68250" cy="68250"/>
            </a:xfrm>
            <a:custGeom>
              <a:avLst/>
              <a:gdLst/>
              <a:ahLst/>
              <a:cxnLst/>
              <a:rect l="l" t="t" r="r" b="b"/>
              <a:pathLst>
                <a:path w="2730" h="2730" extrusionOk="0">
                  <a:moveTo>
                    <a:pt x="1402" y="0"/>
                  </a:moveTo>
                  <a:lnTo>
                    <a:pt x="1255" y="19"/>
                  </a:lnTo>
                  <a:lnTo>
                    <a:pt x="1126" y="37"/>
                  </a:lnTo>
                  <a:lnTo>
                    <a:pt x="996" y="56"/>
                  </a:lnTo>
                  <a:lnTo>
                    <a:pt x="867" y="111"/>
                  </a:lnTo>
                  <a:lnTo>
                    <a:pt x="738" y="166"/>
                  </a:lnTo>
                  <a:lnTo>
                    <a:pt x="628" y="240"/>
                  </a:lnTo>
                  <a:lnTo>
                    <a:pt x="517" y="314"/>
                  </a:lnTo>
                  <a:lnTo>
                    <a:pt x="425" y="406"/>
                  </a:lnTo>
                  <a:lnTo>
                    <a:pt x="333" y="498"/>
                  </a:lnTo>
                  <a:lnTo>
                    <a:pt x="259" y="609"/>
                  </a:lnTo>
                  <a:lnTo>
                    <a:pt x="185" y="719"/>
                  </a:lnTo>
                  <a:lnTo>
                    <a:pt x="111" y="830"/>
                  </a:lnTo>
                  <a:lnTo>
                    <a:pt x="75" y="959"/>
                  </a:lnTo>
                  <a:lnTo>
                    <a:pt x="38" y="1088"/>
                  </a:lnTo>
                  <a:lnTo>
                    <a:pt x="19" y="1236"/>
                  </a:lnTo>
                  <a:lnTo>
                    <a:pt x="1" y="1365"/>
                  </a:lnTo>
                  <a:lnTo>
                    <a:pt x="19" y="1494"/>
                  </a:lnTo>
                  <a:lnTo>
                    <a:pt x="38" y="1623"/>
                  </a:lnTo>
                  <a:lnTo>
                    <a:pt x="75" y="1752"/>
                  </a:lnTo>
                  <a:lnTo>
                    <a:pt x="111" y="1881"/>
                  </a:lnTo>
                  <a:lnTo>
                    <a:pt x="167" y="1992"/>
                  </a:lnTo>
                  <a:lnTo>
                    <a:pt x="240" y="2102"/>
                  </a:lnTo>
                  <a:lnTo>
                    <a:pt x="314" y="2213"/>
                  </a:lnTo>
                  <a:lnTo>
                    <a:pt x="406" y="2305"/>
                  </a:lnTo>
                  <a:lnTo>
                    <a:pt x="499" y="2397"/>
                  </a:lnTo>
                  <a:lnTo>
                    <a:pt x="591" y="2471"/>
                  </a:lnTo>
                  <a:lnTo>
                    <a:pt x="701" y="2545"/>
                  </a:lnTo>
                  <a:lnTo>
                    <a:pt x="831" y="2600"/>
                  </a:lnTo>
                  <a:lnTo>
                    <a:pt x="941" y="2655"/>
                  </a:lnTo>
                  <a:lnTo>
                    <a:pt x="1070" y="2692"/>
                  </a:lnTo>
                  <a:lnTo>
                    <a:pt x="1199" y="2711"/>
                  </a:lnTo>
                  <a:lnTo>
                    <a:pt x="1347" y="2729"/>
                  </a:lnTo>
                  <a:lnTo>
                    <a:pt x="1476" y="2729"/>
                  </a:lnTo>
                  <a:lnTo>
                    <a:pt x="1605" y="2711"/>
                  </a:lnTo>
                  <a:lnTo>
                    <a:pt x="1734" y="2674"/>
                  </a:lnTo>
                  <a:lnTo>
                    <a:pt x="1863" y="2619"/>
                  </a:lnTo>
                  <a:lnTo>
                    <a:pt x="1992" y="2563"/>
                  </a:lnTo>
                  <a:lnTo>
                    <a:pt x="2103" y="2508"/>
                  </a:lnTo>
                  <a:lnTo>
                    <a:pt x="2213" y="2416"/>
                  </a:lnTo>
                  <a:lnTo>
                    <a:pt x="2306" y="2324"/>
                  </a:lnTo>
                  <a:lnTo>
                    <a:pt x="2398" y="2231"/>
                  </a:lnTo>
                  <a:lnTo>
                    <a:pt x="2490" y="2121"/>
                  </a:lnTo>
                  <a:lnTo>
                    <a:pt x="2545" y="2010"/>
                  </a:lnTo>
                  <a:lnTo>
                    <a:pt x="2619" y="1900"/>
                  </a:lnTo>
                  <a:lnTo>
                    <a:pt x="2656" y="1770"/>
                  </a:lnTo>
                  <a:lnTo>
                    <a:pt x="2693" y="1641"/>
                  </a:lnTo>
                  <a:lnTo>
                    <a:pt x="2711" y="1512"/>
                  </a:lnTo>
                  <a:lnTo>
                    <a:pt x="2730" y="1365"/>
                  </a:lnTo>
                  <a:lnTo>
                    <a:pt x="2711" y="1236"/>
                  </a:lnTo>
                  <a:lnTo>
                    <a:pt x="2693" y="1107"/>
                  </a:lnTo>
                  <a:lnTo>
                    <a:pt x="2656" y="978"/>
                  </a:lnTo>
                  <a:lnTo>
                    <a:pt x="2619" y="849"/>
                  </a:lnTo>
                  <a:lnTo>
                    <a:pt x="2564" y="738"/>
                  </a:lnTo>
                  <a:lnTo>
                    <a:pt x="2490" y="627"/>
                  </a:lnTo>
                  <a:lnTo>
                    <a:pt x="2416" y="517"/>
                  </a:lnTo>
                  <a:lnTo>
                    <a:pt x="2324" y="424"/>
                  </a:lnTo>
                  <a:lnTo>
                    <a:pt x="2232" y="332"/>
                  </a:lnTo>
                  <a:lnTo>
                    <a:pt x="2140" y="259"/>
                  </a:lnTo>
                  <a:lnTo>
                    <a:pt x="2029" y="185"/>
                  </a:lnTo>
                  <a:lnTo>
                    <a:pt x="1900" y="129"/>
                  </a:lnTo>
                  <a:lnTo>
                    <a:pt x="1789" y="74"/>
                  </a:lnTo>
                  <a:lnTo>
                    <a:pt x="1660" y="37"/>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1" name="Google Shape;7131;p31"/>
            <p:cNvSpPr/>
            <p:nvPr/>
          </p:nvSpPr>
          <p:spPr>
            <a:xfrm>
              <a:off x="5193550" y="723500"/>
              <a:ext cx="68225" cy="67775"/>
            </a:xfrm>
            <a:custGeom>
              <a:avLst/>
              <a:gdLst/>
              <a:ahLst/>
              <a:cxnLst/>
              <a:rect l="l" t="t" r="r" b="b"/>
              <a:pathLst>
                <a:path w="2729" h="2711" extrusionOk="0">
                  <a:moveTo>
                    <a:pt x="1162" y="0"/>
                  </a:moveTo>
                  <a:lnTo>
                    <a:pt x="1033" y="37"/>
                  </a:lnTo>
                  <a:lnTo>
                    <a:pt x="904" y="74"/>
                  </a:lnTo>
                  <a:lnTo>
                    <a:pt x="793" y="129"/>
                  </a:lnTo>
                  <a:lnTo>
                    <a:pt x="664" y="203"/>
                  </a:lnTo>
                  <a:lnTo>
                    <a:pt x="553" y="277"/>
                  </a:lnTo>
                  <a:lnTo>
                    <a:pt x="461" y="351"/>
                  </a:lnTo>
                  <a:lnTo>
                    <a:pt x="369" y="443"/>
                  </a:lnTo>
                  <a:lnTo>
                    <a:pt x="277" y="554"/>
                  </a:lnTo>
                  <a:lnTo>
                    <a:pt x="203" y="664"/>
                  </a:lnTo>
                  <a:lnTo>
                    <a:pt x="129" y="775"/>
                  </a:lnTo>
                  <a:lnTo>
                    <a:pt x="92" y="904"/>
                  </a:lnTo>
                  <a:lnTo>
                    <a:pt x="37" y="1033"/>
                  </a:lnTo>
                  <a:lnTo>
                    <a:pt x="19" y="1180"/>
                  </a:lnTo>
                  <a:lnTo>
                    <a:pt x="0" y="1310"/>
                  </a:lnTo>
                  <a:lnTo>
                    <a:pt x="0" y="1439"/>
                  </a:lnTo>
                  <a:lnTo>
                    <a:pt x="19" y="1568"/>
                  </a:lnTo>
                  <a:lnTo>
                    <a:pt x="55" y="1697"/>
                  </a:lnTo>
                  <a:lnTo>
                    <a:pt x="92" y="1826"/>
                  </a:lnTo>
                  <a:lnTo>
                    <a:pt x="148" y="1955"/>
                  </a:lnTo>
                  <a:lnTo>
                    <a:pt x="203" y="2065"/>
                  </a:lnTo>
                  <a:lnTo>
                    <a:pt x="277" y="2176"/>
                  </a:lnTo>
                  <a:lnTo>
                    <a:pt x="369" y="2268"/>
                  </a:lnTo>
                  <a:lnTo>
                    <a:pt x="461" y="2361"/>
                  </a:lnTo>
                  <a:lnTo>
                    <a:pt x="553" y="2434"/>
                  </a:lnTo>
                  <a:lnTo>
                    <a:pt x="664" y="2508"/>
                  </a:lnTo>
                  <a:lnTo>
                    <a:pt x="774" y="2582"/>
                  </a:lnTo>
                  <a:lnTo>
                    <a:pt x="904" y="2637"/>
                  </a:lnTo>
                  <a:lnTo>
                    <a:pt x="1033" y="2674"/>
                  </a:lnTo>
                  <a:lnTo>
                    <a:pt x="1162" y="2692"/>
                  </a:lnTo>
                  <a:lnTo>
                    <a:pt x="1291" y="2711"/>
                  </a:lnTo>
                  <a:lnTo>
                    <a:pt x="1567" y="2711"/>
                  </a:lnTo>
                  <a:lnTo>
                    <a:pt x="1696" y="2674"/>
                  </a:lnTo>
                  <a:lnTo>
                    <a:pt x="1825" y="2637"/>
                  </a:lnTo>
                  <a:lnTo>
                    <a:pt x="1955" y="2582"/>
                  </a:lnTo>
                  <a:lnTo>
                    <a:pt x="2065" y="2526"/>
                  </a:lnTo>
                  <a:lnTo>
                    <a:pt x="2176" y="2434"/>
                  </a:lnTo>
                  <a:lnTo>
                    <a:pt x="2286" y="2361"/>
                  </a:lnTo>
                  <a:lnTo>
                    <a:pt x="2379" y="2268"/>
                  </a:lnTo>
                  <a:lnTo>
                    <a:pt x="2452" y="2158"/>
                  </a:lnTo>
                  <a:lnTo>
                    <a:pt x="2526" y="2047"/>
                  </a:lnTo>
                  <a:lnTo>
                    <a:pt x="2600" y="1936"/>
                  </a:lnTo>
                  <a:lnTo>
                    <a:pt x="2655" y="1807"/>
                  </a:lnTo>
                  <a:lnTo>
                    <a:pt x="2692" y="1678"/>
                  </a:lnTo>
                  <a:lnTo>
                    <a:pt x="2710" y="1549"/>
                  </a:lnTo>
                  <a:lnTo>
                    <a:pt x="2729" y="1402"/>
                  </a:lnTo>
                  <a:lnTo>
                    <a:pt x="2729" y="1273"/>
                  </a:lnTo>
                  <a:lnTo>
                    <a:pt x="2710" y="1144"/>
                  </a:lnTo>
                  <a:lnTo>
                    <a:pt x="2674" y="1015"/>
                  </a:lnTo>
                  <a:lnTo>
                    <a:pt x="2637" y="885"/>
                  </a:lnTo>
                  <a:lnTo>
                    <a:pt x="2581" y="756"/>
                  </a:lnTo>
                  <a:lnTo>
                    <a:pt x="2526" y="646"/>
                  </a:lnTo>
                  <a:lnTo>
                    <a:pt x="2452" y="535"/>
                  </a:lnTo>
                  <a:lnTo>
                    <a:pt x="2360" y="443"/>
                  </a:lnTo>
                  <a:lnTo>
                    <a:pt x="2268" y="351"/>
                  </a:lnTo>
                  <a:lnTo>
                    <a:pt x="2176" y="277"/>
                  </a:lnTo>
                  <a:lnTo>
                    <a:pt x="2065" y="203"/>
                  </a:lnTo>
                  <a:lnTo>
                    <a:pt x="1955" y="129"/>
                  </a:lnTo>
                  <a:lnTo>
                    <a:pt x="1825" y="74"/>
                  </a:lnTo>
                  <a:lnTo>
                    <a:pt x="1715" y="37"/>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2" name="Google Shape;7132;p31"/>
            <p:cNvSpPr/>
            <p:nvPr/>
          </p:nvSpPr>
          <p:spPr>
            <a:xfrm>
              <a:off x="5536025" y="1111625"/>
              <a:ext cx="68250" cy="68250"/>
            </a:xfrm>
            <a:custGeom>
              <a:avLst/>
              <a:gdLst/>
              <a:ahLst/>
              <a:cxnLst/>
              <a:rect l="l" t="t" r="r" b="b"/>
              <a:pathLst>
                <a:path w="2730" h="2730" extrusionOk="0">
                  <a:moveTo>
                    <a:pt x="1254" y="0"/>
                  </a:moveTo>
                  <a:lnTo>
                    <a:pt x="1107" y="19"/>
                  </a:lnTo>
                  <a:lnTo>
                    <a:pt x="996" y="56"/>
                  </a:lnTo>
                  <a:lnTo>
                    <a:pt x="867" y="93"/>
                  </a:lnTo>
                  <a:lnTo>
                    <a:pt x="738" y="148"/>
                  </a:lnTo>
                  <a:lnTo>
                    <a:pt x="628" y="203"/>
                  </a:lnTo>
                  <a:lnTo>
                    <a:pt x="535" y="277"/>
                  </a:lnTo>
                  <a:lnTo>
                    <a:pt x="425" y="369"/>
                  </a:lnTo>
                  <a:lnTo>
                    <a:pt x="351" y="461"/>
                  </a:lnTo>
                  <a:lnTo>
                    <a:pt x="259" y="572"/>
                  </a:lnTo>
                  <a:lnTo>
                    <a:pt x="185" y="664"/>
                  </a:lnTo>
                  <a:lnTo>
                    <a:pt x="130" y="793"/>
                  </a:lnTo>
                  <a:lnTo>
                    <a:pt x="74" y="904"/>
                  </a:lnTo>
                  <a:lnTo>
                    <a:pt x="37" y="1033"/>
                  </a:lnTo>
                  <a:lnTo>
                    <a:pt x="19" y="1162"/>
                  </a:lnTo>
                  <a:lnTo>
                    <a:pt x="1" y="1291"/>
                  </a:lnTo>
                  <a:lnTo>
                    <a:pt x="1" y="1439"/>
                  </a:lnTo>
                  <a:lnTo>
                    <a:pt x="19" y="1568"/>
                  </a:lnTo>
                  <a:lnTo>
                    <a:pt x="56" y="1697"/>
                  </a:lnTo>
                  <a:lnTo>
                    <a:pt x="93" y="1826"/>
                  </a:lnTo>
                  <a:lnTo>
                    <a:pt x="148" y="1955"/>
                  </a:lnTo>
                  <a:lnTo>
                    <a:pt x="203" y="2065"/>
                  </a:lnTo>
                  <a:lnTo>
                    <a:pt x="277" y="2176"/>
                  </a:lnTo>
                  <a:lnTo>
                    <a:pt x="369" y="2287"/>
                  </a:lnTo>
                  <a:lnTo>
                    <a:pt x="462" y="2379"/>
                  </a:lnTo>
                  <a:lnTo>
                    <a:pt x="572" y="2453"/>
                  </a:lnTo>
                  <a:lnTo>
                    <a:pt x="683" y="2526"/>
                  </a:lnTo>
                  <a:lnTo>
                    <a:pt x="793" y="2600"/>
                  </a:lnTo>
                  <a:lnTo>
                    <a:pt x="923" y="2637"/>
                  </a:lnTo>
                  <a:lnTo>
                    <a:pt x="1052" y="2674"/>
                  </a:lnTo>
                  <a:lnTo>
                    <a:pt x="1181" y="2711"/>
                  </a:lnTo>
                  <a:lnTo>
                    <a:pt x="1328" y="2729"/>
                  </a:lnTo>
                  <a:lnTo>
                    <a:pt x="1457" y="2711"/>
                  </a:lnTo>
                  <a:lnTo>
                    <a:pt x="1605" y="2692"/>
                  </a:lnTo>
                  <a:lnTo>
                    <a:pt x="1734" y="2674"/>
                  </a:lnTo>
                  <a:lnTo>
                    <a:pt x="1863" y="2619"/>
                  </a:lnTo>
                  <a:lnTo>
                    <a:pt x="1974" y="2582"/>
                  </a:lnTo>
                  <a:lnTo>
                    <a:pt x="2084" y="2508"/>
                  </a:lnTo>
                  <a:lnTo>
                    <a:pt x="2195" y="2434"/>
                  </a:lnTo>
                  <a:lnTo>
                    <a:pt x="2305" y="2342"/>
                  </a:lnTo>
                  <a:lnTo>
                    <a:pt x="2398" y="2250"/>
                  </a:lnTo>
                  <a:lnTo>
                    <a:pt x="2471" y="2139"/>
                  </a:lnTo>
                  <a:lnTo>
                    <a:pt x="2545" y="2029"/>
                  </a:lnTo>
                  <a:lnTo>
                    <a:pt x="2600" y="1918"/>
                  </a:lnTo>
                  <a:lnTo>
                    <a:pt x="2656" y="1789"/>
                  </a:lnTo>
                  <a:lnTo>
                    <a:pt x="2693" y="1660"/>
                  </a:lnTo>
                  <a:lnTo>
                    <a:pt x="2729" y="1531"/>
                  </a:lnTo>
                  <a:lnTo>
                    <a:pt x="2729" y="1383"/>
                  </a:lnTo>
                  <a:lnTo>
                    <a:pt x="2729" y="1254"/>
                  </a:lnTo>
                  <a:lnTo>
                    <a:pt x="2711" y="1107"/>
                  </a:lnTo>
                  <a:lnTo>
                    <a:pt x="2674" y="978"/>
                  </a:lnTo>
                  <a:lnTo>
                    <a:pt x="2637" y="849"/>
                  </a:lnTo>
                  <a:lnTo>
                    <a:pt x="2582" y="738"/>
                  </a:lnTo>
                  <a:lnTo>
                    <a:pt x="2508" y="627"/>
                  </a:lnTo>
                  <a:lnTo>
                    <a:pt x="2434" y="517"/>
                  </a:lnTo>
                  <a:lnTo>
                    <a:pt x="2342" y="406"/>
                  </a:lnTo>
                  <a:lnTo>
                    <a:pt x="2250" y="314"/>
                  </a:lnTo>
                  <a:lnTo>
                    <a:pt x="2139" y="240"/>
                  </a:lnTo>
                  <a:lnTo>
                    <a:pt x="2029" y="166"/>
                  </a:lnTo>
                  <a:lnTo>
                    <a:pt x="1918" y="111"/>
                  </a:lnTo>
                  <a:lnTo>
                    <a:pt x="1789" y="56"/>
                  </a:lnTo>
                  <a:lnTo>
                    <a:pt x="1660" y="19"/>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3" name="Google Shape;7133;p31"/>
            <p:cNvSpPr/>
            <p:nvPr/>
          </p:nvSpPr>
          <p:spPr>
            <a:xfrm>
              <a:off x="5259450" y="817525"/>
              <a:ext cx="68250" cy="68250"/>
            </a:xfrm>
            <a:custGeom>
              <a:avLst/>
              <a:gdLst/>
              <a:ahLst/>
              <a:cxnLst/>
              <a:rect l="l" t="t" r="r" b="b"/>
              <a:pathLst>
                <a:path w="2730" h="2730" extrusionOk="0">
                  <a:moveTo>
                    <a:pt x="1273" y="1"/>
                  </a:moveTo>
                  <a:lnTo>
                    <a:pt x="1125" y="19"/>
                  </a:lnTo>
                  <a:lnTo>
                    <a:pt x="996" y="38"/>
                  </a:lnTo>
                  <a:lnTo>
                    <a:pt x="867" y="93"/>
                  </a:lnTo>
                  <a:lnTo>
                    <a:pt x="757" y="148"/>
                  </a:lnTo>
                  <a:lnTo>
                    <a:pt x="628" y="204"/>
                  </a:lnTo>
                  <a:lnTo>
                    <a:pt x="535" y="277"/>
                  </a:lnTo>
                  <a:lnTo>
                    <a:pt x="425" y="370"/>
                  </a:lnTo>
                  <a:lnTo>
                    <a:pt x="333" y="462"/>
                  </a:lnTo>
                  <a:lnTo>
                    <a:pt x="259" y="572"/>
                  </a:lnTo>
                  <a:lnTo>
                    <a:pt x="185" y="683"/>
                  </a:lnTo>
                  <a:lnTo>
                    <a:pt x="111" y="794"/>
                  </a:lnTo>
                  <a:lnTo>
                    <a:pt x="74" y="923"/>
                  </a:lnTo>
                  <a:lnTo>
                    <a:pt x="19" y="1052"/>
                  </a:lnTo>
                  <a:lnTo>
                    <a:pt x="1" y="1181"/>
                  </a:lnTo>
                  <a:lnTo>
                    <a:pt x="1" y="1328"/>
                  </a:lnTo>
                  <a:lnTo>
                    <a:pt x="1" y="1457"/>
                  </a:lnTo>
                  <a:lnTo>
                    <a:pt x="19" y="1605"/>
                  </a:lnTo>
                  <a:lnTo>
                    <a:pt x="38" y="1734"/>
                  </a:lnTo>
                  <a:lnTo>
                    <a:pt x="93" y="1863"/>
                  </a:lnTo>
                  <a:lnTo>
                    <a:pt x="148" y="1974"/>
                  </a:lnTo>
                  <a:lnTo>
                    <a:pt x="204" y="2103"/>
                  </a:lnTo>
                  <a:lnTo>
                    <a:pt x="296" y="2195"/>
                  </a:lnTo>
                  <a:lnTo>
                    <a:pt x="369" y="2306"/>
                  </a:lnTo>
                  <a:lnTo>
                    <a:pt x="480" y="2398"/>
                  </a:lnTo>
                  <a:lnTo>
                    <a:pt x="572" y="2472"/>
                  </a:lnTo>
                  <a:lnTo>
                    <a:pt x="683" y="2545"/>
                  </a:lnTo>
                  <a:lnTo>
                    <a:pt x="812" y="2601"/>
                  </a:lnTo>
                  <a:lnTo>
                    <a:pt x="923" y="2656"/>
                  </a:lnTo>
                  <a:lnTo>
                    <a:pt x="1070" y="2693"/>
                  </a:lnTo>
                  <a:lnTo>
                    <a:pt x="1199" y="2711"/>
                  </a:lnTo>
                  <a:lnTo>
                    <a:pt x="1328" y="2730"/>
                  </a:lnTo>
                  <a:lnTo>
                    <a:pt x="1476" y="2730"/>
                  </a:lnTo>
                  <a:lnTo>
                    <a:pt x="1605" y="2711"/>
                  </a:lnTo>
                  <a:lnTo>
                    <a:pt x="1734" y="2674"/>
                  </a:lnTo>
                  <a:lnTo>
                    <a:pt x="1863" y="2619"/>
                  </a:lnTo>
                  <a:lnTo>
                    <a:pt x="1992" y="2564"/>
                  </a:lnTo>
                  <a:lnTo>
                    <a:pt x="2103" y="2508"/>
                  </a:lnTo>
                  <a:lnTo>
                    <a:pt x="2213" y="2416"/>
                  </a:lnTo>
                  <a:lnTo>
                    <a:pt x="2306" y="2342"/>
                  </a:lnTo>
                  <a:lnTo>
                    <a:pt x="2398" y="2232"/>
                  </a:lnTo>
                  <a:lnTo>
                    <a:pt x="2471" y="2140"/>
                  </a:lnTo>
                  <a:lnTo>
                    <a:pt x="2545" y="2011"/>
                  </a:lnTo>
                  <a:lnTo>
                    <a:pt x="2601" y="1900"/>
                  </a:lnTo>
                  <a:lnTo>
                    <a:pt x="2656" y="1771"/>
                  </a:lnTo>
                  <a:lnTo>
                    <a:pt x="2693" y="1642"/>
                  </a:lnTo>
                  <a:lnTo>
                    <a:pt x="2711" y="1513"/>
                  </a:lnTo>
                  <a:lnTo>
                    <a:pt x="2730" y="1365"/>
                  </a:lnTo>
                  <a:lnTo>
                    <a:pt x="2711" y="1236"/>
                  </a:lnTo>
                  <a:lnTo>
                    <a:pt x="2693" y="1107"/>
                  </a:lnTo>
                  <a:lnTo>
                    <a:pt x="2656" y="978"/>
                  </a:lnTo>
                  <a:lnTo>
                    <a:pt x="2619" y="849"/>
                  </a:lnTo>
                  <a:lnTo>
                    <a:pt x="2564" y="738"/>
                  </a:lnTo>
                  <a:lnTo>
                    <a:pt x="2490" y="628"/>
                  </a:lnTo>
                  <a:lnTo>
                    <a:pt x="2416" y="517"/>
                  </a:lnTo>
                  <a:lnTo>
                    <a:pt x="2342" y="425"/>
                  </a:lnTo>
                  <a:lnTo>
                    <a:pt x="2250" y="333"/>
                  </a:lnTo>
                  <a:lnTo>
                    <a:pt x="2140" y="259"/>
                  </a:lnTo>
                  <a:lnTo>
                    <a:pt x="2029" y="185"/>
                  </a:lnTo>
                  <a:lnTo>
                    <a:pt x="1918" y="130"/>
                  </a:lnTo>
                  <a:lnTo>
                    <a:pt x="1789" y="75"/>
                  </a:lnTo>
                  <a:lnTo>
                    <a:pt x="1679" y="38"/>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4" name="Google Shape;7134;p31"/>
            <p:cNvSpPr/>
            <p:nvPr/>
          </p:nvSpPr>
          <p:spPr>
            <a:xfrm>
              <a:off x="6064275" y="1368375"/>
              <a:ext cx="67800" cy="67775"/>
            </a:xfrm>
            <a:custGeom>
              <a:avLst/>
              <a:gdLst/>
              <a:ahLst/>
              <a:cxnLst/>
              <a:rect l="l" t="t" r="r" b="b"/>
              <a:pathLst>
                <a:path w="2712" h="2711" extrusionOk="0">
                  <a:moveTo>
                    <a:pt x="1328" y="0"/>
                  </a:moveTo>
                  <a:lnTo>
                    <a:pt x="1199" y="19"/>
                  </a:lnTo>
                  <a:lnTo>
                    <a:pt x="1070" y="37"/>
                  </a:lnTo>
                  <a:lnTo>
                    <a:pt x="941" y="74"/>
                  </a:lnTo>
                  <a:lnTo>
                    <a:pt x="830" y="111"/>
                  </a:lnTo>
                  <a:lnTo>
                    <a:pt x="701" y="166"/>
                  </a:lnTo>
                  <a:lnTo>
                    <a:pt x="591" y="240"/>
                  </a:lnTo>
                  <a:lnTo>
                    <a:pt x="499" y="314"/>
                  </a:lnTo>
                  <a:lnTo>
                    <a:pt x="406" y="406"/>
                  </a:lnTo>
                  <a:lnTo>
                    <a:pt x="314" y="498"/>
                  </a:lnTo>
                  <a:lnTo>
                    <a:pt x="240" y="609"/>
                  </a:lnTo>
                  <a:lnTo>
                    <a:pt x="167" y="720"/>
                  </a:lnTo>
                  <a:lnTo>
                    <a:pt x="111" y="830"/>
                  </a:lnTo>
                  <a:lnTo>
                    <a:pt x="56" y="959"/>
                  </a:lnTo>
                  <a:lnTo>
                    <a:pt x="19" y="1088"/>
                  </a:lnTo>
                  <a:lnTo>
                    <a:pt x="1" y="1217"/>
                  </a:lnTo>
                  <a:lnTo>
                    <a:pt x="1" y="1346"/>
                  </a:lnTo>
                  <a:lnTo>
                    <a:pt x="1" y="1494"/>
                  </a:lnTo>
                  <a:lnTo>
                    <a:pt x="19" y="1623"/>
                  </a:lnTo>
                  <a:lnTo>
                    <a:pt x="56" y="1752"/>
                  </a:lnTo>
                  <a:lnTo>
                    <a:pt x="111" y="1881"/>
                  </a:lnTo>
                  <a:lnTo>
                    <a:pt x="167" y="1992"/>
                  </a:lnTo>
                  <a:lnTo>
                    <a:pt x="240" y="2102"/>
                  </a:lnTo>
                  <a:lnTo>
                    <a:pt x="314" y="2213"/>
                  </a:lnTo>
                  <a:lnTo>
                    <a:pt x="406" y="2324"/>
                  </a:lnTo>
                  <a:lnTo>
                    <a:pt x="499" y="2397"/>
                  </a:lnTo>
                  <a:lnTo>
                    <a:pt x="609" y="2490"/>
                  </a:lnTo>
                  <a:lnTo>
                    <a:pt x="720" y="2563"/>
                  </a:lnTo>
                  <a:lnTo>
                    <a:pt x="849" y="2619"/>
                  </a:lnTo>
                  <a:lnTo>
                    <a:pt x="960" y="2656"/>
                  </a:lnTo>
                  <a:lnTo>
                    <a:pt x="1107" y="2692"/>
                  </a:lnTo>
                  <a:lnTo>
                    <a:pt x="1236" y="2711"/>
                  </a:lnTo>
                  <a:lnTo>
                    <a:pt x="1513" y="2711"/>
                  </a:lnTo>
                  <a:lnTo>
                    <a:pt x="1642" y="2692"/>
                  </a:lnTo>
                  <a:lnTo>
                    <a:pt x="1771" y="2656"/>
                  </a:lnTo>
                  <a:lnTo>
                    <a:pt x="1881" y="2600"/>
                  </a:lnTo>
                  <a:lnTo>
                    <a:pt x="1992" y="2545"/>
                  </a:lnTo>
                  <a:lnTo>
                    <a:pt x="2103" y="2471"/>
                  </a:lnTo>
                  <a:lnTo>
                    <a:pt x="2213" y="2397"/>
                  </a:lnTo>
                  <a:lnTo>
                    <a:pt x="2305" y="2305"/>
                  </a:lnTo>
                  <a:lnTo>
                    <a:pt x="2398" y="2213"/>
                  </a:lnTo>
                  <a:lnTo>
                    <a:pt x="2471" y="2102"/>
                  </a:lnTo>
                  <a:lnTo>
                    <a:pt x="2545" y="1992"/>
                  </a:lnTo>
                  <a:lnTo>
                    <a:pt x="2601" y="1881"/>
                  </a:lnTo>
                  <a:lnTo>
                    <a:pt x="2656" y="1771"/>
                  </a:lnTo>
                  <a:lnTo>
                    <a:pt x="2674" y="1641"/>
                  </a:lnTo>
                  <a:lnTo>
                    <a:pt x="2711" y="1512"/>
                  </a:lnTo>
                  <a:lnTo>
                    <a:pt x="2711" y="1365"/>
                  </a:lnTo>
                  <a:lnTo>
                    <a:pt x="2711" y="1236"/>
                  </a:lnTo>
                  <a:lnTo>
                    <a:pt x="2693" y="1107"/>
                  </a:lnTo>
                  <a:lnTo>
                    <a:pt x="2656" y="959"/>
                  </a:lnTo>
                  <a:lnTo>
                    <a:pt x="2601" y="849"/>
                  </a:lnTo>
                  <a:lnTo>
                    <a:pt x="2545" y="720"/>
                  </a:lnTo>
                  <a:lnTo>
                    <a:pt x="2471" y="609"/>
                  </a:lnTo>
                  <a:lnTo>
                    <a:pt x="2398" y="498"/>
                  </a:lnTo>
                  <a:lnTo>
                    <a:pt x="2305" y="406"/>
                  </a:lnTo>
                  <a:lnTo>
                    <a:pt x="2213" y="314"/>
                  </a:lnTo>
                  <a:lnTo>
                    <a:pt x="2103" y="240"/>
                  </a:lnTo>
                  <a:lnTo>
                    <a:pt x="1992" y="166"/>
                  </a:lnTo>
                  <a:lnTo>
                    <a:pt x="1863" y="111"/>
                  </a:lnTo>
                  <a:lnTo>
                    <a:pt x="1734" y="56"/>
                  </a:lnTo>
                  <a:lnTo>
                    <a:pt x="1605"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5" name="Google Shape;7135;p31"/>
            <p:cNvSpPr/>
            <p:nvPr/>
          </p:nvSpPr>
          <p:spPr>
            <a:xfrm>
              <a:off x="5324900" y="911575"/>
              <a:ext cx="68250" cy="68250"/>
            </a:xfrm>
            <a:custGeom>
              <a:avLst/>
              <a:gdLst/>
              <a:ahLst/>
              <a:cxnLst/>
              <a:rect l="l" t="t" r="r" b="b"/>
              <a:pathLst>
                <a:path w="2730" h="2730" extrusionOk="0">
                  <a:moveTo>
                    <a:pt x="1273" y="0"/>
                  </a:moveTo>
                  <a:lnTo>
                    <a:pt x="1144" y="19"/>
                  </a:lnTo>
                  <a:lnTo>
                    <a:pt x="1015" y="56"/>
                  </a:lnTo>
                  <a:lnTo>
                    <a:pt x="886" y="92"/>
                  </a:lnTo>
                  <a:lnTo>
                    <a:pt x="757" y="148"/>
                  </a:lnTo>
                  <a:lnTo>
                    <a:pt x="646" y="221"/>
                  </a:lnTo>
                  <a:lnTo>
                    <a:pt x="536" y="295"/>
                  </a:lnTo>
                  <a:lnTo>
                    <a:pt x="443" y="387"/>
                  </a:lnTo>
                  <a:lnTo>
                    <a:pt x="351" y="480"/>
                  </a:lnTo>
                  <a:lnTo>
                    <a:pt x="259" y="572"/>
                  </a:lnTo>
                  <a:lnTo>
                    <a:pt x="185" y="701"/>
                  </a:lnTo>
                  <a:lnTo>
                    <a:pt x="130" y="811"/>
                  </a:lnTo>
                  <a:lnTo>
                    <a:pt x="75" y="941"/>
                  </a:lnTo>
                  <a:lnTo>
                    <a:pt x="38" y="1070"/>
                  </a:lnTo>
                  <a:lnTo>
                    <a:pt x="19" y="1199"/>
                  </a:lnTo>
                  <a:lnTo>
                    <a:pt x="1" y="1346"/>
                  </a:lnTo>
                  <a:lnTo>
                    <a:pt x="1" y="1475"/>
                  </a:lnTo>
                  <a:lnTo>
                    <a:pt x="19" y="1604"/>
                  </a:lnTo>
                  <a:lnTo>
                    <a:pt x="56" y="1733"/>
                  </a:lnTo>
                  <a:lnTo>
                    <a:pt x="93" y="1862"/>
                  </a:lnTo>
                  <a:lnTo>
                    <a:pt x="148" y="1973"/>
                  </a:lnTo>
                  <a:lnTo>
                    <a:pt x="222" y="2084"/>
                  </a:lnTo>
                  <a:lnTo>
                    <a:pt x="296" y="2194"/>
                  </a:lnTo>
                  <a:lnTo>
                    <a:pt x="370" y="2287"/>
                  </a:lnTo>
                  <a:lnTo>
                    <a:pt x="462" y="2379"/>
                  </a:lnTo>
                  <a:lnTo>
                    <a:pt x="573" y="2471"/>
                  </a:lnTo>
                  <a:lnTo>
                    <a:pt x="683" y="2545"/>
                  </a:lnTo>
                  <a:lnTo>
                    <a:pt x="794" y="2600"/>
                  </a:lnTo>
                  <a:lnTo>
                    <a:pt x="923" y="2655"/>
                  </a:lnTo>
                  <a:lnTo>
                    <a:pt x="1033" y="2692"/>
                  </a:lnTo>
                  <a:lnTo>
                    <a:pt x="1181" y="2711"/>
                  </a:lnTo>
                  <a:lnTo>
                    <a:pt x="1310" y="2729"/>
                  </a:lnTo>
                  <a:lnTo>
                    <a:pt x="1439" y="2729"/>
                  </a:lnTo>
                  <a:lnTo>
                    <a:pt x="1587" y="2711"/>
                  </a:lnTo>
                  <a:lnTo>
                    <a:pt x="1716" y="2674"/>
                  </a:lnTo>
                  <a:lnTo>
                    <a:pt x="1845" y="2637"/>
                  </a:lnTo>
                  <a:lnTo>
                    <a:pt x="1955" y="2582"/>
                  </a:lnTo>
                  <a:lnTo>
                    <a:pt x="2084" y="2526"/>
                  </a:lnTo>
                  <a:lnTo>
                    <a:pt x="2195" y="2434"/>
                  </a:lnTo>
                  <a:lnTo>
                    <a:pt x="2287" y="2360"/>
                  </a:lnTo>
                  <a:lnTo>
                    <a:pt x="2379" y="2268"/>
                  </a:lnTo>
                  <a:lnTo>
                    <a:pt x="2472" y="2157"/>
                  </a:lnTo>
                  <a:lnTo>
                    <a:pt x="2545" y="2047"/>
                  </a:lnTo>
                  <a:lnTo>
                    <a:pt x="2601" y="1918"/>
                  </a:lnTo>
                  <a:lnTo>
                    <a:pt x="2656" y="1807"/>
                  </a:lnTo>
                  <a:lnTo>
                    <a:pt x="2693" y="1660"/>
                  </a:lnTo>
                  <a:lnTo>
                    <a:pt x="2711" y="1531"/>
                  </a:lnTo>
                  <a:lnTo>
                    <a:pt x="2730" y="1401"/>
                  </a:lnTo>
                  <a:lnTo>
                    <a:pt x="2730" y="1254"/>
                  </a:lnTo>
                  <a:lnTo>
                    <a:pt x="2711" y="1125"/>
                  </a:lnTo>
                  <a:lnTo>
                    <a:pt x="2674" y="996"/>
                  </a:lnTo>
                  <a:lnTo>
                    <a:pt x="2638" y="885"/>
                  </a:lnTo>
                  <a:lnTo>
                    <a:pt x="2582" y="756"/>
                  </a:lnTo>
                  <a:lnTo>
                    <a:pt x="2509" y="646"/>
                  </a:lnTo>
                  <a:lnTo>
                    <a:pt x="2435" y="535"/>
                  </a:lnTo>
                  <a:lnTo>
                    <a:pt x="2343" y="443"/>
                  </a:lnTo>
                  <a:lnTo>
                    <a:pt x="2250" y="351"/>
                  </a:lnTo>
                  <a:lnTo>
                    <a:pt x="2158" y="277"/>
                  </a:lnTo>
                  <a:lnTo>
                    <a:pt x="2048" y="203"/>
                  </a:lnTo>
                  <a:lnTo>
                    <a:pt x="1937" y="129"/>
                  </a:lnTo>
                  <a:lnTo>
                    <a:pt x="1808" y="92"/>
                  </a:lnTo>
                  <a:lnTo>
                    <a:pt x="1679" y="37"/>
                  </a:lnTo>
                  <a:lnTo>
                    <a:pt x="1550" y="19"/>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6" name="Google Shape;7136;p31"/>
            <p:cNvSpPr/>
            <p:nvPr/>
          </p:nvSpPr>
          <p:spPr>
            <a:xfrm>
              <a:off x="6144025" y="1382675"/>
              <a:ext cx="67775" cy="67775"/>
            </a:xfrm>
            <a:custGeom>
              <a:avLst/>
              <a:gdLst/>
              <a:ahLst/>
              <a:cxnLst/>
              <a:rect l="l" t="t" r="r" b="b"/>
              <a:pathLst>
                <a:path w="2711" h="2711" extrusionOk="0">
                  <a:moveTo>
                    <a:pt x="1254" y="0"/>
                  </a:moveTo>
                  <a:lnTo>
                    <a:pt x="1125" y="18"/>
                  </a:lnTo>
                  <a:lnTo>
                    <a:pt x="996" y="55"/>
                  </a:lnTo>
                  <a:lnTo>
                    <a:pt x="867" y="92"/>
                  </a:lnTo>
                  <a:lnTo>
                    <a:pt x="738" y="148"/>
                  </a:lnTo>
                  <a:lnTo>
                    <a:pt x="627" y="221"/>
                  </a:lnTo>
                  <a:lnTo>
                    <a:pt x="517" y="295"/>
                  </a:lnTo>
                  <a:lnTo>
                    <a:pt x="425" y="387"/>
                  </a:lnTo>
                  <a:lnTo>
                    <a:pt x="332" y="498"/>
                  </a:lnTo>
                  <a:lnTo>
                    <a:pt x="240" y="590"/>
                  </a:lnTo>
                  <a:lnTo>
                    <a:pt x="166" y="701"/>
                  </a:lnTo>
                  <a:lnTo>
                    <a:pt x="111" y="830"/>
                  </a:lnTo>
                  <a:lnTo>
                    <a:pt x="74" y="959"/>
                  </a:lnTo>
                  <a:lnTo>
                    <a:pt x="37" y="1088"/>
                  </a:lnTo>
                  <a:lnTo>
                    <a:pt x="1" y="1217"/>
                  </a:lnTo>
                  <a:lnTo>
                    <a:pt x="1" y="1364"/>
                  </a:lnTo>
                  <a:lnTo>
                    <a:pt x="1" y="1494"/>
                  </a:lnTo>
                  <a:lnTo>
                    <a:pt x="37" y="1623"/>
                  </a:lnTo>
                  <a:lnTo>
                    <a:pt x="56" y="1752"/>
                  </a:lnTo>
                  <a:lnTo>
                    <a:pt x="111" y="1862"/>
                  </a:lnTo>
                  <a:lnTo>
                    <a:pt x="166" y="1991"/>
                  </a:lnTo>
                  <a:lnTo>
                    <a:pt x="240" y="2102"/>
                  </a:lnTo>
                  <a:lnTo>
                    <a:pt x="314" y="2213"/>
                  </a:lnTo>
                  <a:lnTo>
                    <a:pt x="388" y="2305"/>
                  </a:lnTo>
                  <a:lnTo>
                    <a:pt x="498" y="2397"/>
                  </a:lnTo>
                  <a:lnTo>
                    <a:pt x="591" y="2471"/>
                  </a:lnTo>
                  <a:lnTo>
                    <a:pt x="701" y="2544"/>
                  </a:lnTo>
                  <a:lnTo>
                    <a:pt x="812" y="2600"/>
                  </a:lnTo>
                  <a:lnTo>
                    <a:pt x="941" y="2655"/>
                  </a:lnTo>
                  <a:lnTo>
                    <a:pt x="1070" y="2674"/>
                  </a:lnTo>
                  <a:lnTo>
                    <a:pt x="1199" y="2710"/>
                  </a:lnTo>
                  <a:lnTo>
                    <a:pt x="1476" y="2710"/>
                  </a:lnTo>
                  <a:lnTo>
                    <a:pt x="1605" y="2692"/>
                  </a:lnTo>
                  <a:lnTo>
                    <a:pt x="1734" y="2655"/>
                  </a:lnTo>
                  <a:lnTo>
                    <a:pt x="1863" y="2618"/>
                  </a:lnTo>
                  <a:lnTo>
                    <a:pt x="1973" y="2563"/>
                  </a:lnTo>
                  <a:lnTo>
                    <a:pt x="2102" y="2489"/>
                  </a:lnTo>
                  <a:lnTo>
                    <a:pt x="2195" y="2415"/>
                  </a:lnTo>
                  <a:lnTo>
                    <a:pt x="2305" y="2323"/>
                  </a:lnTo>
                  <a:lnTo>
                    <a:pt x="2397" y="2231"/>
                  </a:lnTo>
                  <a:lnTo>
                    <a:pt x="2471" y="2120"/>
                  </a:lnTo>
                  <a:lnTo>
                    <a:pt x="2545" y="2010"/>
                  </a:lnTo>
                  <a:lnTo>
                    <a:pt x="2600" y="1881"/>
                  </a:lnTo>
                  <a:lnTo>
                    <a:pt x="2656" y="1770"/>
                  </a:lnTo>
                  <a:lnTo>
                    <a:pt x="2692" y="1641"/>
                  </a:lnTo>
                  <a:lnTo>
                    <a:pt x="2711" y="1494"/>
                  </a:lnTo>
                  <a:lnTo>
                    <a:pt x="2711" y="1364"/>
                  </a:lnTo>
                  <a:lnTo>
                    <a:pt x="2711" y="1235"/>
                  </a:lnTo>
                  <a:lnTo>
                    <a:pt x="2692" y="1088"/>
                  </a:lnTo>
                  <a:lnTo>
                    <a:pt x="2656" y="977"/>
                  </a:lnTo>
                  <a:lnTo>
                    <a:pt x="2619" y="848"/>
                  </a:lnTo>
                  <a:lnTo>
                    <a:pt x="2563" y="738"/>
                  </a:lnTo>
                  <a:lnTo>
                    <a:pt x="2490" y="627"/>
                  </a:lnTo>
                  <a:lnTo>
                    <a:pt x="2416" y="516"/>
                  </a:lnTo>
                  <a:lnTo>
                    <a:pt x="2324" y="424"/>
                  </a:lnTo>
                  <a:lnTo>
                    <a:pt x="2232" y="332"/>
                  </a:lnTo>
                  <a:lnTo>
                    <a:pt x="2121" y="240"/>
                  </a:lnTo>
                  <a:lnTo>
                    <a:pt x="2010" y="184"/>
                  </a:lnTo>
                  <a:lnTo>
                    <a:pt x="1900" y="111"/>
                  </a:lnTo>
                  <a:lnTo>
                    <a:pt x="1789" y="74"/>
                  </a:lnTo>
                  <a:lnTo>
                    <a:pt x="1660" y="37"/>
                  </a:lnTo>
                  <a:lnTo>
                    <a:pt x="1531" y="18"/>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7" name="Google Shape;7137;p31"/>
            <p:cNvSpPr/>
            <p:nvPr/>
          </p:nvSpPr>
          <p:spPr>
            <a:xfrm>
              <a:off x="5079225" y="458000"/>
              <a:ext cx="68250" cy="68225"/>
            </a:xfrm>
            <a:custGeom>
              <a:avLst/>
              <a:gdLst/>
              <a:ahLst/>
              <a:cxnLst/>
              <a:rect l="l" t="t" r="r" b="b"/>
              <a:pathLst>
                <a:path w="2730" h="2729" extrusionOk="0">
                  <a:moveTo>
                    <a:pt x="1273" y="0"/>
                  </a:moveTo>
                  <a:lnTo>
                    <a:pt x="1144" y="18"/>
                  </a:lnTo>
                  <a:lnTo>
                    <a:pt x="1015" y="37"/>
                  </a:lnTo>
                  <a:lnTo>
                    <a:pt x="885" y="92"/>
                  </a:lnTo>
                  <a:lnTo>
                    <a:pt x="756" y="148"/>
                  </a:lnTo>
                  <a:lnTo>
                    <a:pt x="646" y="203"/>
                  </a:lnTo>
                  <a:lnTo>
                    <a:pt x="535" y="295"/>
                  </a:lnTo>
                  <a:lnTo>
                    <a:pt x="443" y="369"/>
                  </a:lnTo>
                  <a:lnTo>
                    <a:pt x="351" y="461"/>
                  </a:lnTo>
                  <a:lnTo>
                    <a:pt x="259" y="572"/>
                  </a:lnTo>
                  <a:lnTo>
                    <a:pt x="185" y="682"/>
                  </a:lnTo>
                  <a:lnTo>
                    <a:pt x="129" y="811"/>
                  </a:lnTo>
                  <a:lnTo>
                    <a:pt x="74" y="922"/>
                  </a:lnTo>
                  <a:lnTo>
                    <a:pt x="37" y="1051"/>
                  </a:lnTo>
                  <a:lnTo>
                    <a:pt x="19" y="1198"/>
                  </a:lnTo>
                  <a:lnTo>
                    <a:pt x="0" y="1328"/>
                  </a:lnTo>
                  <a:lnTo>
                    <a:pt x="19" y="1475"/>
                  </a:lnTo>
                  <a:lnTo>
                    <a:pt x="37" y="1604"/>
                  </a:lnTo>
                  <a:lnTo>
                    <a:pt x="56" y="1733"/>
                  </a:lnTo>
                  <a:lnTo>
                    <a:pt x="111" y="1862"/>
                  </a:lnTo>
                  <a:lnTo>
                    <a:pt x="166" y="1991"/>
                  </a:lnTo>
                  <a:lnTo>
                    <a:pt x="240" y="2102"/>
                  </a:lnTo>
                  <a:lnTo>
                    <a:pt x="314" y="2213"/>
                  </a:lnTo>
                  <a:lnTo>
                    <a:pt x="406" y="2305"/>
                  </a:lnTo>
                  <a:lnTo>
                    <a:pt x="498" y="2397"/>
                  </a:lnTo>
                  <a:lnTo>
                    <a:pt x="590" y="2471"/>
                  </a:lnTo>
                  <a:lnTo>
                    <a:pt x="720" y="2544"/>
                  </a:lnTo>
                  <a:lnTo>
                    <a:pt x="830" y="2600"/>
                  </a:lnTo>
                  <a:lnTo>
                    <a:pt x="959" y="2655"/>
                  </a:lnTo>
                  <a:lnTo>
                    <a:pt x="1088" y="2692"/>
                  </a:lnTo>
                  <a:lnTo>
                    <a:pt x="1217" y="2710"/>
                  </a:lnTo>
                  <a:lnTo>
                    <a:pt x="1365" y="2729"/>
                  </a:lnTo>
                  <a:lnTo>
                    <a:pt x="1494" y="2710"/>
                  </a:lnTo>
                  <a:lnTo>
                    <a:pt x="1623" y="2692"/>
                  </a:lnTo>
                  <a:lnTo>
                    <a:pt x="1752" y="2674"/>
                  </a:lnTo>
                  <a:lnTo>
                    <a:pt x="1881" y="2618"/>
                  </a:lnTo>
                  <a:lnTo>
                    <a:pt x="1992" y="2563"/>
                  </a:lnTo>
                  <a:lnTo>
                    <a:pt x="2102" y="2508"/>
                  </a:lnTo>
                  <a:lnTo>
                    <a:pt x="2213" y="2434"/>
                  </a:lnTo>
                  <a:lnTo>
                    <a:pt x="2305" y="2342"/>
                  </a:lnTo>
                  <a:lnTo>
                    <a:pt x="2397" y="2249"/>
                  </a:lnTo>
                  <a:lnTo>
                    <a:pt x="2471" y="2157"/>
                  </a:lnTo>
                  <a:lnTo>
                    <a:pt x="2545" y="2047"/>
                  </a:lnTo>
                  <a:lnTo>
                    <a:pt x="2619" y="1936"/>
                  </a:lnTo>
                  <a:lnTo>
                    <a:pt x="2656" y="1807"/>
                  </a:lnTo>
                  <a:lnTo>
                    <a:pt x="2692" y="1678"/>
                  </a:lnTo>
                  <a:lnTo>
                    <a:pt x="2729" y="1549"/>
                  </a:lnTo>
                  <a:lnTo>
                    <a:pt x="2729" y="1420"/>
                  </a:lnTo>
                  <a:lnTo>
                    <a:pt x="2729" y="1272"/>
                  </a:lnTo>
                  <a:lnTo>
                    <a:pt x="2729" y="1143"/>
                  </a:lnTo>
                  <a:lnTo>
                    <a:pt x="2692" y="1014"/>
                  </a:lnTo>
                  <a:lnTo>
                    <a:pt x="2656" y="885"/>
                  </a:lnTo>
                  <a:lnTo>
                    <a:pt x="2600" y="756"/>
                  </a:lnTo>
                  <a:lnTo>
                    <a:pt x="2526" y="645"/>
                  </a:lnTo>
                  <a:lnTo>
                    <a:pt x="2453" y="535"/>
                  </a:lnTo>
                  <a:lnTo>
                    <a:pt x="2379" y="443"/>
                  </a:lnTo>
                  <a:lnTo>
                    <a:pt x="2268" y="350"/>
                  </a:lnTo>
                  <a:lnTo>
                    <a:pt x="2176" y="258"/>
                  </a:lnTo>
                  <a:lnTo>
                    <a:pt x="2065" y="184"/>
                  </a:lnTo>
                  <a:lnTo>
                    <a:pt x="1936" y="129"/>
                  </a:lnTo>
                  <a:lnTo>
                    <a:pt x="1826" y="74"/>
                  </a:lnTo>
                  <a:lnTo>
                    <a:pt x="1697" y="37"/>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8" name="Google Shape;7138;p31"/>
            <p:cNvSpPr/>
            <p:nvPr/>
          </p:nvSpPr>
          <p:spPr>
            <a:xfrm>
              <a:off x="5681700" y="1219950"/>
              <a:ext cx="67775" cy="67775"/>
            </a:xfrm>
            <a:custGeom>
              <a:avLst/>
              <a:gdLst/>
              <a:ahLst/>
              <a:cxnLst/>
              <a:rect l="l" t="t" r="r" b="b"/>
              <a:pathLst>
                <a:path w="2711" h="2711" extrusionOk="0">
                  <a:moveTo>
                    <a:pt x="1235" y="0"/>
                  </a:moveTo>
                  <a:lnTo>
                    <a:pt x="1106" y="19"/>
                  </a:lnTo>
                  <a:lnTo>
                    <a:pt x="977" y="56"/>
                  </a:lnTo>
                  <a:lnTo>
                    <a:pt x="848" y="111"/>
                  </a:lnTo>
                  <a:lnTo>
                    <a:pt x="738" y="166"/>
                  </a:lnTo>
                  <a:lnTo>
                    <a:pt x="609" y="240"/>
                  </a:lnTo>
                  <a:lnTo>
                    <a:pt x="516" y="314"/>
                  </a:lnTo>
                  <a:lnTo>
                    <a:pt x="406" y="406"/>
                  </a:lnTo>
                  <a:lnTo>
                    <a:pt x="314" y="498"/>
                  </a:lnTo>
                  <a:lnTo>
                    <a:pt x="240" y="609"/>
                  </a:lnTo>
                  <a:lnTo>
                    <a:pt x="166" y="719"/>
                  </a:lnTo>
                  <a:lnTo>
                    <a:pt x="111" y="848"/>
                  </a:lnTo>
                  <a:lnTo>
                    <a:pt x="55" y="978"/>
                  </a:lnTo>
                  <a:lnTo>
                    <a:pt x="37" y="1107"/>
                  </a:lnTo>
                  <a:lnTo>
                    <a:pt x="0" y="1236"/>
                  </a:lnTo>
                  <a:lnTo>
                    <a:pt x="0" y="1365"/>
                  </a:lnTo>
                  <a:lnTo>
                    <a:pt x="19" y="1512"/>
                  </a:lnTo>
                  <a:lnTo>
                    <a:pt x="37" y="1641"/>
                  </a:lnTo>
                  <a:lnTo>
                    <a:pt x="74" y="1770"/>
                  </a:lnTo>
                  <a:lnTo>
                    <a:pt x="111" y="1881"/>
                  </a:lnTo>
                  <a:lnTo>
                    <a:pt x="166" y="2010"/>
                  </a:lnTo>
                  <a:lnTo>
                    <a:pt x="240" y="2121"/>
                  </a:lnTo>
                  <a:lnTo>
                    <a:pt x="314" y="2213"/>
                  </a:lnTo>
                  <a:lnTo>
                    <a:pt x="406" y="2305"/>
                  </a:lnTo>
                  <a:lnTo>
                    <a:pt x="498" y="2397"/>
                  </a:lnTo>
                  <a:lnTo>
                    <a:pt x="609" y="2471"/>
                  </a:lnTo>
                  <a:lnTo>
                    <a:pt x="719" y="2545"/>
                  </a:lnTo>
                  <a:lnTo>
                    <a:pt x="830" y="2600"/>
                  </a:lnTo>
                  <a:lnTo>
                    <a:pt x="959" y="2655"/>
                  </a:lnTo>
                  <a:lnTo>
                    <a:pt x="1069" y="2692"/>
                  </a:lnTo>
                  <a:lnTo>
                    <a:pt x="1217" y="2711"/>
                  </a:lnTo>
                  <a:lnTo>
                    <a:pt x="1475" y="2711"/>
                  </a:lnTo>
                  <a:lnTo>
                    <a:pt x="1623" y="2692"/>
                  </a:lnTo>
                  <a:lnTo>
                    <a:pt x="1752" y="2655"/>
                  </a:lnTo>
                  <a:lnTo>
                    <a:pt x="1881" y="2619"/>
                  </a:lnTo>
                  <a:lnTo>
                    <a:pt x="1991" y="2563"/>
                  </a:lnTo>
                  <a:lnTo>
                    <a:pt x="2102" y="2489"/>
                  </a:lnTo>
                  <a:lnTo>
                    <a:pt x="2213" y="2416"/>
                  </a:lnTo>
                  <a:lnTo>
                    <a:pt x="2305" y="2324"/>
                  </a:lnTo>
                  <a:lnTo>
                    <a:pt x="2397" y="2213"/>
                  </a:lnTo>
                  <a:lnTo>
                    <a:pt x="2489" y="2121"/>
                  </a:lnTo>
                  <a:lnTo>
                    <a:pt x="2545" y="1992"/>
                  </a:lnTo>
                  <a:lnTo>
                    <a:pt x="2618" y="1881"/>
                  </a:lnTo>
                  <a:lnTo>
                    <a:pt x="2655" y="1752"/>
                  </a:lnTo>
                  <a:lnTo>
                    <a:pt x="2692" y="1623"/>
                  </a:lnTo>
                  <a:lnTo>
                    <a:pt x="2710" y="1494"/>
                  </a:lnTo>
                  <a:lnTo>
                    <a:pt x="2710" y="1346"/>
                  </a:lnTo>
                  <a:lnTo>
                    <a:pt x="2710" y="1217"/>
                  </a:lnTo>
                  <a:lnTo>
                    <a:pt x="2692" y="1088"/>
                  </a:lnTo>
                  <a:lnTo>
                    <a:pt x="2655" y="959"/>
                  </a:lnTo>
                  <a:lnTo>
                    <a:pt x="2600" y="830"/>
                  </a:lnTo>
                  <a:lnTo>
                    <a:pt x="2545" y="719"/>
                  </a:lnTo>
                  <a:lnTo>
                    <a:pt x="2489" y="609"/>
                  </a:lnTo>
                  <a:lnTo>
                    <a:pt x="2397" y="498"/>
                  </a:lnTo>
                  <a:lnTo>
                    <a:pt x="2323" y="406"/>
                  </a:lnTo>
                  <a:lnTo>
                    <a:pt x="2213" y="314"/>
                  </a:lnTo>
                  <a:lnTo>
                    <a:pt x="2120" y="240"/>
                  </a:lnTo>
                  <a:lnTo>
                    <a:pt x="2010" y="166"/>
                  </a:lnTo>
                  <a:lnTo>
                    <a:pt x="1899" y="111"/>
                  </a:lnTo>
                  <a:lnTo>
                    <a:pt x="1770" y="74"/>
                  </a:lnTo>
                  <a:lnTo>
                    <a:pt x="1641" y="37"/>
                  </a:lnTo>
                  <a:lnTo>
                    <a:pt x="1512" y="19"/>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9" name="Google Shape;7139;p31"/>
            <p:cNvSpPr/>
            <p:nvPr/>
          </p:nvSpPr>
          <p:spPr>
            <a:xfrm>
              <a:off x="5130850" y="629475"/>
              <a:ext cx="67775" cy="67775"/>
            </a:xfrm>
            <a:custGeom>
              <a:avLst/>
              <a:gdLst/>
              <a:ahLst/>
              <a:cxnLst/>
              <a:rect l="l" t="t" r="r" b="b"/>
              <a:pathLst>
                <a:path w="2711" h="2711" extrusionOk="0">
                  <a:moveTo>
                    <a:pt x="1254" y="0"/>
                  </a:moveTo>
                  <a:lnTo>
                    <a:pt x="1125" y="18"/>
                  </a:lnTo>
                  <a:lnTo>
                    <a:pt x="996" y="55"/>
                  </a:lnTo>
                  <a:lnTo>
                    <a:pt x="867" y="92"/>
                  </a:lnTo>
                  <a:lnTo>
                    <a:pt x="756" y="148"/>
                  </a:lnTo>
                  <a:lnTo>
                    <a:pt x="646" y="221"/>
                  </a:lnTo>
                  <a:lnTo>
                    <a:pt x="535" y="295"/>
                  </a:lnTo>
                  <a:lnTo>
                    <a:pt x="443" y="387"/>
                  </a:lnTo>
                  <a:lnTo>
                    <a:pt x="351" y="479"/>
                  </a:lnTo>
                  <a:lnTo>
                    <a:pt x="259" y="572"/>
                  </a:lnTo>
                  <a:lnTo>
                    <a:pt x="185" y="682"/>
                  </a:lnTo>
                  <a:lnTo>
                    <a:pt x="130" y="793"/>
                  </a:lnTo>
                  <a:lnTo>
                    <a:pt x="74" y="922"/>
                  </a:lnTo>
                  <a:lnTo>
                    <a:pt x="37" y="1051"/>
                  </a:lnTo>
                  <a:lnTo>
                    <a:pt x="19" y="1180"/>
                  </a:lnTo>
                  <a:lnTo>
                    <a:pt x="0" y="1309"/>
                  </a:lnTo>
                  <a:lnTo>
                    <a:pt x="19" y="1457"/>
                  </a:lnTo>
                  <a:lnTo>
                    <a:pt x="37" y="1586"/>
                  </a:lnTo>
                  <a:lnTo>
                    <a:pt x="56" y="1715"/>
                  </a:lnTo>
                  <a:lnTo>
                    <a:pt x="111" y="1844"/>
                  </a:lnTo>
                  <a:lnTo>
                    <a:pt x="166" y="1973"/>
                  </a:lnTo>
                  <a:lnTo>
                    <a:pt x="240" y="2084"/>
                  </a:lnTo>
                  <a:lnTo>
                    <a:pt x="314" y="2194"/>
                  </a:lnTo>
                  <a:lnTo>
                    <a:pt x="406" y="2286"/>
                  </a:lnTo>
                  <a:lnTo>
                    <a:pt x="498" y="2379"/>
                  </a:lnTo>
                  <a:lnTo>
                    <a:pt x="609" y="2471"/>
                  </a:lnTo>
                  <a:lnTo>
                    <a:pt x="720" y="2526"/>
                  </a:lnTo>
                  <a:lnTo>
                    <a:pt x="849" y="2600"/>
                  </a:lnTo>
                  <a:lnTo>
                    <a:pt x="959" y="2637"/>
                  </a:lnTo>
                  <a:lnTo>
                    <a:pt x="1107" y="2674"/>
                  </a:lnTo>
                  <a:lnTo>
                    <a:pt x="1236" y="2692"/>
                  </a:lnTo>
                  <a:lnTo>
                    <a:pt x="1365" y="2710"/>
                  </a:lnTo>
                  <a:lnTo>
                    <a:pt x="1512" y="2692"/>
                  </a:lnTo>
                  <a:lnTo>
                    <a:pt x="1641" y="2674"/>
                  </a:lnTo>
                  <a:lnTo>
                    <a:pt x="1771" y="2637"/>
                  </a:lnTo>
                  <a:lnTo>
                    <a:pt x="1881" y="2600"/>
                  </a:lnTo>
                  <a:lnTo>
                    <a:pt x="2010" y="2526"/>
                  </a:lnTo>
                  <a:lnTo>
                    <a:pt x="2121" y="2471"/>
                  </a:lnTo>
                  <a:lnTo>
                    <a:pt x="2213" y="2379"/>
                  </a:lnTo>
                  <a:lnTo>
                    <a:pt x="2324" y="2305"/>
                  </a:lnTo>
                  <a:lnTo>
                    <a:pt x="2397" y="2194"/>
                  </a:lnTo>
                  <a:lnTo>
                    <a:pt x="2490" y="2102"/>
                  </a:lnTo>
                  <a:lnTo>
                    <a:pt x="2545" y="1991"/>
                  </a:lnTo>
                  <a:lnTo>
                    <a:pt x="2600" y="1862"/>
                  </a:lnTo>
                  <a:lnTo>
                    <a:pt x="2656" y="1752"/>
                  </a:lnTo>
                  <a:lnTo>
                    <a:pt x="2692" y="1623"/>
                  </a:lnTo>
                  <a:lnTo>
                    <a:pt x="2711" y="1494"/>
                  </a:lnTo>
                  <a:lnTo>
                    <a:pt x="2711" y="1364"/>
                  </a:lnTo>
                  <a:lnTo>
                    <a:pt x="2711" y="1217"/>
                  </a:lnTo>
                  <a:lnTo>
                    <a:pt x="2692" y="1088"/>
                  </a:lnTo>
                  <a:lnTo>
                    <a:pt x="2656" y="959"/>
                  </a:lnTo>
                  <a:lnTo>
                    <a:pt x="2619" y="848"/>
                  </a:lnTo>
                  <a:lnTo>
                    <a:pt x="2563" y="719"/>
                  </a:lnTo>
                  <a:lnTo>
                    <a:pt x="2490" y="608"/>
                  </a:lnTo>
                  <a:lnTo>
                    <a:pt x="2416" y="498"/>
                  </a:lnTo>
                  <a:lnTo>
                    <a:pt x="2324" y="406"/>
                  </a:lnTo>
                  <a:lnTo>
                    <a:pt x="2232" y="313"/>
                  </a:lnTo>
                  <a:lnTo>
                    <a:pt x="2121" y="240"/>
                  </a:lnTo>
                  <a:lnTo>
                    <a:pt x="2010" y="166"/>
                  </a:lnTo>
                  <a:lnTo>
                    <a:pt x="1900" y="111"/>
                  </a:lnTo>
                  <a:lnTo>
                    <a:pt x="1771" y="55"/>
                  </a:lnTo>
                  <a:lnTo>
                    <a:pt x="1641" y="37"/>
                  </a:lnTo>
                  <a:lnTo>
                    <a:pt x="15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0" name="Google Shape;7140;p31"/>
            <p:cNvSpPr/>
            <p:nvPr/>
          </p:nvSpPr>
          <p:spPr>
            <a:xfrm>
              <a:off x="6224225" y="1396950"/>
              <a:ext cx="67800" cy="67800"/>
            </a:xfrm>
            <a:custGeom>
              <a:avLst/>
              <a:gdLst/>
              <a:ahLst/>
              <a:cxnLst/>
              <a:rect l="l" t="t" r="r" b="b"/>
              <a:pathLst>
                <a:path w="2712" h="2712" extrusionOk="0">
                  <a:moveTo>
                    <a:pt x="1236" y="1"/>
                  </a:moveTo>
                  <a:lnTo>
                    <a:pt x="1107" y="19"/>
                  </a:lnTo>
                  <a:lnTo>
                    <a:pt x="978" y="56"/>
                  </a:lnTo>
                  <a:lnTo>
                    <a:pt x="849" y="111"/>
                  </a:lnTo>
                  <a:lnTo>
                    <a:pt x="738" y="167"/>
                  </a:lnTo>
                  <a:lnTo>
                    <a:pt x="628" y="222"/>
                  </a:lnTo>
                  <a:lnTo>
                    <a:pt x="517" y="296"/>
                  </a:lnTo>
                  <a:lnTo>
                    <a:pt x="425" y="388"/>
                  </a:lnTo>
                  <a:lnTo>
                    <a:pt x="333" y="480"/>
                  </a:lnTo>
                  <a:lnTo>
                    <a:pt x="240" y="591"/>
                  </a:lnTo>
                  <a:lnTo>
                    <a:pt x="185" y="701"/>
                  </a:lnTo>
                  <a:lnTo>
                    <a:pt x="111" y="812"/>
                  </a:lnTo>
                  <a:lnTo>
                    <a:pt x="75" y="941"/>
                  </a:lnTo>
                  <a:lnTo>
                    <a:pt x="38" y="1052"/>
                  </a:lnTo>
                  <a:lnTo>
                    <a:pt x="1" y="1199"/>
                  </a:lnTo>
                  <a:lnTo>
                    <a:pt x="1" y="1328"/>
                  </a:lnTo>
                  <a:lnTo>
                    <a:pt x="1" y="1457"/>
                  </a:lnTo>
                  <a:lnTo>
                    <a:pt x="19" y="1605"/>
                  </a:lnTo>
                  <a:lnTo>
                    <a:pt x="56" y="1734"/>
                  </a:lnTo>
                  <a:lnTo>
                    <a:pt x="93" y="1863"/>
                  </a:lnTo>
                  <a:lnTo>
                    <a:pt x="148" y="1973"/>
                  </a:lnTo>
                  <a:lnTo>
                    <a:pt x="222" y="2084"/>
                  </a:lnTo>
                  <a:lnTo>
                    <a:pt x="296" y="2195"/>
                  </a:lnTo>
                  <a:lnTo>
                    <a:pt x="388" y="2305"/>
                  </a:lnTo>
                  <a:lnTo>
                    <a:pt x="480" y="2398"/>
                  </a:lnTo>
                  <a:lnTo>
                    <a:pt x="591" y="2471"/>
                  </a:lnTo>
                  <a:lnTo>
                    <a:pt x="701" y="2545"/>
                  </a:lnTo>
                  <a:lnTo>
                    <a:pt x="830" y="2600"/>
                  </a:lnTo>
                  <a:lnTo>
                    <a:pt x="960" y="2656"/>
                  </a:lnTo>
                  <a:lnTo>
                    <a:pt x="1089" y="2693"/>
                  </a:lnTo>
                  <a:lnTo>
                    <a:pt x="1218" y="2711"/>
                  </a:lnTo>
                  <a:lnTo>
                    <a:pt x="1494" y="2711"/>
                  </a:lnTo>
                  <a:lnTo>
                    <a:pt x="1623" y="2674"/>
                  </a:lnTo>
                  <a:lnTo>
                    <a:pt x="1752" y="2656"/>
                  </a:lnTo>
                  <a:lnTo>
                    <a:pt x="1881" y="2600"/>
                  </a:lnTo>
                  <a:lnTo>
                    <a:pt x="1992" y="2545"/>
                  </a:lnTo>
                  <a:lnTo>
                    <a:pt x="2103" y="2471"/>
                  </a:lnTo>
                  <a:lnTo>
                    <a:pt x="2213" y="2398"/>
                  </a:lnTo>
                  <a:lnTo>
                    <a:pt x="2306" y="2305"/>
                  </a:lnTo>
                  <a:lnTo>
                    <a:pt x="2398" y="2213"/>
                  </a:lnTo>
                  <a:lnTo>
                    <a:pt x="2471" y="2103"/>
                  </a:lnTo>
                  <a:lnTo>
                    <a:pt x="2545" y="1992"/>
                  </a:lnTo>
                  <a:lnTo>
                    <a:pt x="2601" y="1881"/>
                  </a:lnTo>
                  <a:lnTo>
                    <a:pt x="2637" y="1752"/>
                  </a:lnTo>
                  <a:lnTo>
                    <a:pt x="2674" y="1623"/>
                  </a:lnTo>
                  <a:lnTo>
                    <a:pt x="2693" y="1494"/>
                  </a:lnTo>
                  <a:lnTo>
                    <a:pt x="2711" y="1365"/>
                  </a:lnTo>
                  <a:lnTo>
                    <a:pt x="2693" y="1236"/>
                  </a:lnTo>
                  <a:lnTo>
                    <a:pt x="2674" y="1088"/>
                  </a:lnTo>
                  <a:lnTo>
                    <a:pt x="2637" y="978"/>
                  </a:lnTo>
                  <a:lnTo>
                    <a:pt x="2601" y="849"/>
                  </a:lnTo>
                  <a:lnTo>
                    <a:pt x="2545" y="738"/>
                  </a:lnTo>
                  <a:lnTo>
                    <a:pt x="2471" y="609"/>
                  </a:lnTo>
                  <a:lnTo>
                    <a:pt x="2398" y="517"/>
                  </a:lnTo>
                  <a:lnTo>
                    <a:pt x="2306" y="425"/>
                  </a:lnTo>
                  <a:lnTo>
                    <a:pt x="2213" y="332"/>
                  </a:lnTo>
                  <a:lnTo>
                    <a:pt x="2103" y="240"/>
                  </a:lnTo>
                  <a:lnTo>
                    <a:pt x="1992" y="185"/>
                  </a:lnTo>
                  <a:lnTo>
                    <a:pt x="1881" y="111"/>
                  </a:lnTo>
                  <a:lnTo>
                    <a:pt x="1752" y="74"/>
                  </a:lnTo>
                  <a:lnTo>
                    <a:pt x="1623" y="37"/>
                  </a:lnTo>
                  <a:lnTo>
                    <a:pt x="1494"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1" name="Google Shape;7141;p31"/>
            <p:cNvSpPr/>
            <p:nvPr/>
          </p:nvSpPr>
          <p:spPr>
            <a:xfrm>
              <a:off x="5984525" y="1354075"/>
              <a:ext cx="67800" cy="67800"/>
            </a:xfrm>
            <a:custGeom>
              <a:avLst/>
              <a:gdLst/>
              <a:ahLst/>
              <a:cxnLst/>
              <a:rect l="l" t="t" r="r" b="b"/>
              <a:pathLst>
                <a:path w="2712" h="2712" extrusionOk="0">
                  <a:moveTo>
                    <a:pt x="1347" y="1"/>
                  </a:moveTo>
                  <a:lnTo>
                    <a:pt x="1199" y="19"/>
                  </a:lnTo>
                  <a:lnTo>
                    <a:pt x="1070" y="38"/>
                  </a:lnTo>
                  <a:lnTo>
                    <a:pt x="941" y="75"/>
                  </a:lnTo>
                  <a:lnTo>
                    <a:pt x="831" y="111"/>
                  </a:lnTo>
                  <a:lnTo>
                    <a:pt x="702" y="167"/>
                  </a:lnTo>
                  <a:lnTo>
                    <a:pt x="591" y="241"/>
                  </a:lnTo>
                  <a:lnTo>
                    <a:pt x="499" y="314"/>
                  </a:lnTo>
                  <a:lnTo>
                    <a:pt x="388" y="406"/>
                  </a:lnTo>
                  <a:lnTo>
                    <a:pt x="314" y="499"/>
                  </a:lnTo>
                  <a:lnTo>
                    <a:pt x="222" y="609"/>
                  </a:lnTo>
                  <a:lnTo>
                    <a:pt x="167" y="720"/>
                  </a:lnTo>
                  <a:lnTo>
                    <a:pt x="112" y="831"/>
                  </a:lnTo>
                  <a:lnTo>
                    <a:pt x="56" y="960"/>
                  </a:lnTo>
                  <a:lnTo>
                    <a:pt x="19" y="1089"/>
                  </a:lnTo>
                  <a:lnTo>
                    <a:pt x="1" y="1218"/>
                  </a:lnTo>
                  <a:lnTo>
                    <a:pt x="1" y="1347"/>
                  </a:lnTo>
                  <a:lnTo>
                    <a:pt x="1" y="1494"/>
                  </a:lnTo>
                  <a:lnTo>
                    <a:pt x="19" y="1623"/>
                  </a:lnTo>
                  <a:lnTo>
                    <a:pt x="56" y="1752"/>
                  </a:lnTo>
                  <a:lnTo>
                    <a:pt x="93" y="1863"/>
                  </a:lnTo>
                  <a:lnTo>
                    <a:pt x="148" y="1992"/>
                  </a:lnTo>
                  <a:lnTo>
                    <a:pt x="222" y="2103"/>
                  </a:lnTo>
                  <a:lnTo>
                    <a:pt x="296" y="2195"/>
                  </a:lnTo>
                  <a:lnTo>
                    <a:pt x="388" y="2306"/>
                  </a:lnTo>
                  <a:lnTo>
                    <a:pt x="480" y="2398"/>
                  </a:lnTo>
                  <a:lnTo>
                    <a:pt x="591" y="2472"/>
                  </a:lnTo>
                  <a:lnTo>
                    <a:pt x="702" y="2545"/>
                  </a:lnTo>
                  <a:lnTo>
                    <a:pt x="812" y="2601"/>
                  </a:lnTo>
                  <a:lnTo>
                    <a:pt x="941" y="2656"/>
                  </a:lnTo>
                  <a:lnTo>
                    <a:pt x="1070" y="2674"/>
                  </a:lnTo>
                  <a:lnTo>
                    <a:pt x="1199" y="2711"/>
                  </a:lnTo>
                  <a:lnTo>
                    <a:pt x="1458" y="2711"/>
                  </a:lnTo>
                  <a:lnTo>
                    <a:pt x="1605" y="2693"/>
                  </a:lnTo>
                  <a:lnTo>
                    <a:pt x="1734" y="2656"/>
                  </a:lnTo>
                  <a:lnTo>
                    <a:pt x="1863" y="2619"/>
                  </a:lnTo>
                  <a:lnTo>
                    <a:pt x="1974" y="2545"/>
                  </a:lnTo>
                  <a:lnTo>
                    <a:pt x="2084" y="2490"/>
                  </a:lnTo>
                  <a:lnTo>
                    <a:pt x="2195" y="2398"/>
                  </a:lnTo>
                  <a:lnTo>
                    <a:pt x="2306" y="2306"/>
                  </a:lnTo>
                  <a:lnTo>
                    <a:pt x="2398" y="2213"/>
                  </a:lnTo>
                  <a:lnTo>
                    <a:pt x="2472" y="2103"/>
                  </a:lnTo>
                  <a:lnTo>
                    <a:pt x="2545" y="1992"/>
                  </a:lnTo>
                  <a:lnTo>
                    <a:pt x="2601" y="1863"/>
                  </a:lnTo>
                  <a:lnTo>
                    <a:pt x="2638" y="1734"/>
                  </a:lnTo>
                  <a:lnTo>
                    <a:pt x="2674" y="1605"/>
                  </a:lnTo>
                  <a:lnTo>
                    <a:pt x="2693" y="1476"/>
                  </a:lnTo>
                  <a:lnTo>
                    <a:pt x="2711" y="1347"/>
                  </a:lnTo>
                  <a:lnTo>
                    <a:pt x="2693" y="1199"/>
                  </a:lnTo>
                  <a:lnTo>
                    <a:pt x="2674" y="1070"/>
                  </a:lnTo>
                  <a:lnTo>
                    <a:pt x="2638" y="941"/>
                  </a:lnTo>
                  <a:lnTo>
                    <a:pt x="2582" y="831"/>
                  </a:lnTo>
                  <a:lnTo>
                    <a:pt x="2527" y="702"/>
                  </a:lnTo>
                  <a:lnTo>
                    <a:pt x="2453" y="591"/>
                  </a:lnTo>
                  <a:lnTo>
                    <a:pt x="2379" y="499"/>
                  </a:lnTo>
                  <a:lnTo>
                    <a:pt x="2287" y="406"/>
                  </a:lnTo>
                  <a:lnTo>
                    <a:pt x="2195" y="314"/>
                  </a:lnTo>
                  <a:lnTo>
                    <a:pt x="2084" y="241"/>
                  </a:lnTo>
                  <a:lnTo>
                    <a:pt x="1974" y="167"/>
                  </a:lnTo>
                  <a:lnTo>
                    <a:pt x="1863" y="111"/>
                  </a:lnTo>
                  <a:lnTo>
                    <a:pt x="1734" y="56"/>
                  </a:lnTo>
                  <a:lnTo>
                    <a:pt x="1605" y="38"/>
                  </a:lnTo>
                  <a:lnTo>
                    <a:pt x="1476"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2" name="Google Shape;7142;p31"/>
            <p:cNvSpPr/>
            <p:nvPr/>
          </p:nvSpPr>
          <p:spPr>
            <a:xfrm>
              <a:off x="5390825" y="1003300"/>
              <a:ext cx="67775" cy="67775"/>
            </a:xfrm>
            <a:custGeom>
              <a:avLst/>
              <a:gdLst/>
              <a:ahLst/>
              <a:cxnLst/>
              <a:rect l="l" t="t" r="r" b="b"/>
              <a:pathLst>
                <a:path w="2711" h="2711" extrusionOk="0">
                  <a:moveTo>
                    <a:pt x="1236" y="0"/>
                  </a:moveTo>
                  <a:lnTo>
                    <a:pt x="1107" y="19"/>
                  </a:lnTo>
                  <a:lnTo>
                    <a:pt x="978" y="56"/>
                  </a:lnTo>
                  <a:lnTo>
                    <a:pt x="849" y="93"/>
                  </a:lnTo>
                  <a:lnTo>
                    <a:pt x="720" y="166"/>
                  </a:lnTo>
                  <a:lnTo>
                    <a:pt x="609" y="222"/>
                  </a:lnTo>
                  <a:lnTo>
                    <a:pt x="498" y="314"/>
                  </a:lnTo>
                  <a:lnTo>
                    <a:pt x="406" y="406"/>
                  </a:lnTo>
                  <a:lnTo>
                    <a:pt x="314" y="498"/>
                  </a:lnTo>
                  <a:lnTo>
                    <a:pt x="222" y="609"/>
                  </a:lnTo>
                  <a:lnTo>
                    <a:pt x="167" y="719"/>
                  </a:lnTo>
                  <a:lnTo>
                    <a:pt x="111" y="849"/>
                  </a:lnTo>
                  <a:lnTo>
                    <a:pt x="56" y="978"/>
                  </a:lnTo>
                  <a:lnTo>
                    <a:pt x="19" y="1107"/>
                  </a:lnTo>
                  <a:lnTo>
                    <a:pt x="1" y="1236"/>
                  </a:lnTo>
                  <a:lnTo>
                    <a:pt x="1" y="1365"/>
                  </a:lnTo>
                  <a:lnTo>
                    <a:pt x="1" y="1512"/>
                  </a:lnTo>
                  <a:lnTo>
                    <a:pt x="37" y="1641"/>
                  </a:lnTo>
                  <a:lnTo>
                    <a:pt x="74" y="1770"/>
                  </a:lnTo>
                  <a:lnTo>
                    <a:pt x="111" y="1881"/>
                  </a:lnTo>
                  <a:lnTo>
                    <a:pt x="167" y="2010"/>
                  </a:lnTo>
                  <a:lnTo>
                    <a:pt x="240" y="2121"/>
                  </a:lnTo>
                  <a:lnTo>
                    <a:pt x="332" y="2213"/>
                  </a:lnTo>
                  <a:lnTo>
                    <a:pt x="406" y="2305"/>
                  </a:lnTo>
                  <a:lnTo>
                    <a:pt x="517" y="2397"/>
                  </a:lnTo>
                  <a:lnTo>
                    <a:pt x="609" y="2471"/>
                  </a:lnTo>
                  <a:lnTo>
                    <a:pt x="720" y="2545"/>
                  </a:lnTo>
                  <a:lnTo>
                    <a:pt x="849" y="2600"/>
                  </a:lnTo>
                  <a:lnTo>
                    <a:pt x="959" y="2655"/>
                  </a:lnTo>
                  <a:lnTo>
                    <a:pt x="1088" y="2674"/>
                  </a:lnTo>
                  <a:lnTo>
                    <a:pt x="1218" y="2692"/>
                  </a:lnTo>
                  <a:lnTo>
                    <a:pt x="1365" y="2711"/>
                  </a:lnTo>
                  <a:lnTo>
                    <a:pt x="1494" y="2692"/>
                  </a:lnTo>
                  <a:lnTo>
                    <a:pt x="1623" y="2674"/>
                  </a:lnTo>
                  <a:lnTo>
                    <a:pt x="1752" y="2637"/>
                  </a:lnTo>
                  <a:lnTo>
                    <a:pt x="1881" y="2600"/>
                  </a:lnTo>
                  <a:lnTo>
                    <a:pt x="1992" y="2545"/>
                  </a:lnTo>
                  <a:lnTo>
                    <a:pt x="2103" y="2471"/>
                  </a:lnTo>
                  <a:lnTo>
                    <a:pt x="2213" y="2397"/>
                  </a:lnTo>
                  <a:lnTo>
                    <a:pt x="2305" y="2305"/>
                  </a:lnTo>
                  <a:lnTo>
                    <a:pt x="2398" y="2213"/>
                  </a:lnTo>
                  <a:lnTo>
                    <a:pt x="2471" y="2102"/>
                  </a:lnTo>
                  <a:lnTo>
                    <a:pt x="2545" y="1992"/>
                  </a:lnTo>
                  <a:lnTo>
                    <a:pt x="2600" y="1881"/>
                  </a:lnTo>
                  <a:lnTo>
                    <a:pt x="2637" y="1752"/>
                  </a:lnTo>
                  <a:lnTo>
                    <a:pt x="2674" y="1623"/>
                  </a:lnTo>
                  <a:lnTo>
                    <a:pt x="2693" y="1494"/>
                  </a:lnTo>
                  <a:lnTo>
                    <a:pt x="2711" y="1365"/>
                  </a:lnTo>
                  <a:lnTo>
                    <a:pt x="2693" y="1217"/>
                  </a:lnTo>
                  <a:lnTo>
                    <a:pt x="2674" y="1088"/>
                  </a:lnTo>
                  <a:lnTo>
                    <a:pt x="2656" y="959"/>
                  </a:lnTo>
                  <a:lnTo>
                    <a:pt x="2600" y="849"/>
                  </a:lnTo>
                  <a:lnTo>
                    <a:pt x="2545" y="719"/>
                  </a:lnTo>
                  <a:lnTo>
                    <a:pt x="2471" y="609"/>
                  </a:lnTo>
                  <a:lnTo>
                    <a:pt x="2398" y="517"/>
                  </a:lnTo>
                  <a:lnTo>
                    <a:pt x="2305" y="406"/>
                  </a:lnTo>
                  <a:lnTo>
                    <a:pt x="2213" y="314"/>
                  </a:lnTo>
                  <a:lnTo>
                    <a:pt x="2121" y="240"/>
                  </a:lnTo>
                  <a:lnTo>
                    <a:pt x="2010" y="166"/>
                  </a:lnTo>
                  <a:lnTo>
                    <a:pt x="1881" y="111"/>
                  </a:lnTo>
                  <a:lnTo>
                    <a:pt x="1771" y="74"/>
                  </a:lnTo>
                  <a:lnTo>
                    <a:pt x="1642" y="37"/>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3" name="Google Shape;7143;p31"/>
            <p:cNvSpPr/>
            <p:nvPr/>
          </p:nvSpPr>
          <p:spPr>
            <a:xfrm>
              <a:off x="5828275" y="1326425"/>
              <a:ext cx="66400" cy="66400"/>
            </a:xfrm>
            <a:custGeom>
              <a:avLst/>
              <a:gdLst/>
              <a:ahLst/>
              <a:cxnLst/>
              <a:rect l="l" t="t" r="r" b="b"/>
              <a:pathLst>
                <a:path w="2656" h="2656" extrusionOk="0">
                  <a:moveTo>
                    <a:pt x="1180" y="1"/>
                  </a:moveTo>
                  <a:lnTo>
                    <a:pt x="1051" y="19"/>
                  </a:lnTo>
                  <a:lnTo>
                    <a:pt x="922" y="56"/>
                  </a:lnTo>
                  <a:lnTo>
                    <a:pt x="793" y="111"/>
                  </a:lnTo>
                  <a:lnTo>
                    <a:pt x="683" y="167"/>
                  </a:lnTo>
                  <a:lnTo>
                    <a:pt x="572" y="240"/>
                  </a:lnTo>
                  <a:lnTo>
                    <a:pt x="461" y="314"/>
                  </a:lnTo>
                  <a:lnTo>
                    <a:pt x="369" y="406"/>
                  </a:lnTo>
                  <a:lnTo>
                    <a:pt x="295" y="498"/>
                  </a:lnTo>
                  <a:lnTo>
                    <a:pt x="203" y="609"/>
                  </a:lnTo>
                  <a:lnTo>
                    <a:pt x="148" y="720"/>
                  </a:lnTo>
                  <a:lnTo>
                    <a:pt x="93" y="830"/>
                  </a:lnTo>
                  <a:lnTo>
                    <a:pt x="37" y="959"/>
                  </a:lnTo>
                  <a:lnTo>
                    <a:pt x="19" y="1088"/>
                  </a:lnTo>
                  <a:lnTo>
                    <a:pt x="0" y="1217"/>
                  </a:lnTo>
                  <a:lnTo>
                    <a:pt x="0" y="1347"/>
                  </a:lnTo>
                  <a:lnTo>
                    <a:pt x="0" y="1494"/>
                  </a:lnTo>
                  <a:lnTo>
                    <a:pt x="19" y="1623"/>
                  </a:lnTo>
                  <a:lnTo>
                    <a:pt x="56" y="1734"/>
                  </a:lnTo>
                  <a:lnTo>
                    <a:pt x="111" y="1863"/>
                  </a:lnTo>
                  <a:lnTo>
                    <a:pt x="166" y="1973"/>
                  </a:lnTo>
                  <a:lnTo>
                    <a:pt x="240" y="2084"/>
                  </a:lnTo>
                  <a:lnTo>
                    <a:pt x="314" y="2176"/>
                  </a:lnTo>
                  <a:lnTo>
                    <a:pt x="388" y="2268"/>
                  </a:lnTo>
                  <a:lnTo>
                    <a:pt x="498" y="2361"/>
                  </a:lnTo>
                  <a:lnTo>
                    <a:pt x="590" y="2434"/>
                  </a:lnTo>
                  <a:lnTo>
                    <a:pt x="701" y="2490"/>
                  </a:lnTo>
                  <a:lnTo>
                    <a:pt x="812" y="2545"/>
                  </a:lnTo>
                  <a:lnTo>
                    <a:pt x="941" y="2600"/>
                  </a:lnTo>
                  <a:lnTo>
                    <a:pt x="1051" y="2619"/>
                  </a:lnTo>
                  <a:lnTo>
                    <a:pt x="1180" y="2637"/>
                  </a:lnTo>
                  <a:lnTo>
                    <a:pt x="1328" y="2656"/>
                  </a:lnTo>
                  <a:lnTo>
                    <a:pt x="1457" y="2637"/>
                  </a:lnTo>
                  <a:lnTo>
                    <a:pt x="1586" y="2619"/>
                  </a:lnTo>
                  <a:lnTo>
                    <a:pt x="1715" y="2582"/>
                  </a:lnTo>
                  <a:lnTo>
                    <a:pt x="1844" y="2545"/>
                  </a:lnTo>
                  <a:lnTo>
                    <a:pt x="1955" y="2490"/>
                  </a:lnTo>
                  <a:lnTo>
                    <a:pt x="2065" y="2416"/>
                  </a:lnTo>
                  <a:lnTo>
                    <a:pt x="2176" y="2342"/>
                  </a:lnTo>
                  <a:lnTo>
                    <a:pt x="2268" y="2250"/>
                  </a:lnTo>
                  <a:lnTo>
                    <a:pt x="2360" y="2158"/>
                  </a:lnTo>
                  <a:lnTo>
                    <a:pt x="2434" y="2047"/>
                  </a:lnTo>
                  <a:lnTo>
                    <a:pt x="2490" y="1937"/>
                  </a:lnTo>
                  <a:lnTo>
                    <a:pt x="2545" y="1826"/>
                  </a:lnTo>
                  <a:lnTo>
                    <a:pt x="2600" y="1697"/>
                  </a:lnTo>
                  <a:lnTo>
                    <a:pt x="2619" y="1568"/>
                  </a:lnTo>
                  <a:lnTo>
                    <a:pt x="2637" y="1439"/>
                  </a:lnTo>
                  <a:lnTo>
                    <a:pt x="2655" y="1291"/>
                  </a:lnTo>
                  <a:lnTo>
                    <a:pt x="2637" y="1162"/>
                  </a:lnTo>
                  <a:lnTo>
                    <a:pt x="2619" y="1033"/>
                  </a:lnTo>
                  <a:lnTo>
                    <a:pt x="2582" y="904"/>
                  </a:lnTo>
                  <a:lnTo>
                    <a:pt x="2526" y="793"/>
                  </a:lnTo>
                  <a:lnTo>
                    <a:pt x="2471" y="683"/>
                  </a:lnTo>
                  <a:lnTo>
                    <a:pt x="2416" y="572"/>
                  </a:lnTo>
                  <a:lnTo>
                    <a:pt x="2324" y="480"/>
                  </a:lnTo>
                  <a:lnTo>
                    <a:pt x="2250" y="388"/>
                  </a:lnTo>
                  <a:lnTo>
                    <a:pt x="2158" y="296"/>
                  </a:lnTo>
                  <a:lnTo>
                    <a:pt x="2047" y="222"/>
                  </a:lnTo>
                  <a:lnTo>
                    <a:pt x="1936" y="148"/>
                  </a:lnTo>
                  <a:lnTo>
                    <a:pt x="1826" y="93"/>
                  </a:lnTo>
                  <a:lnTo>
                    <a:pt x="1697" y="56"/>
                  </a:lnTo>
                  <a:lnTo>
                    <a:pt x="1586" y="19"/>
                  </a:lnTo>
                  <a:lnTo>
                    <a:pt x="1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4" name="Google Shape;7144;p31"/>
            <p:cNvSpPr/>
            <p:nvPr/>
          </p:nvSpPr>
          <p:spPr>
            <a:xfrm>
              <a:off x="5907550" y="1340250"/>
              <a:ext cx="67325" cy="67325"/>
            </a:xfrm>
            <a:custGeom>
              <a:avLst/>
              <a:gdLst/>
              <a:ahLst/>
              <a:cxnLst/>
              <a:rect l="l" t="t" r="r" b="b"/>
              <a:pathLst>
                <a:path w="2693" h="2693" extrusionOk="0">
                  <a:moveTo>
                    <a:pt x="1199" y="1"/>
                  </a:moveTo>
                  <a:lnTo>
                    <a:pt x="1070" y="19"/>
                  </a:lnTo>
                  <a:lnTo>
                    <a:pt x="941" y="56"/>
                  </a:lnTo>
                  <a:lnTo>
                    <a:pt x="830" y="111"/>
                  </a:lnTo>
                  <a:lnTo>
                    <a:pt x="701" y="167"/>
                  </a:lnTo>
                  <a:lnTo>
                    <a:pt x="591" y="240"/>
                  </a:lnTo>
                  <a:lnTo>
                    <a:pt x="499" y="314"/>
                  </a:lnTo>
                  <a:lnTo>
                    <a:pt x="388" y="406"/>
                  </a:lnTo>
                  <a:lnTo>
                    <a:pt x="314" y="499"/>
                  </a:lnTo>
                  <a:lnTo>
                    <a:pt x="222" y="609"/>
                  </a:lnTo>
                  <a:lnTo>
                    <a:pt x="167" y="720"/>
                  </a:lnTo>
                  <a:lnTo>
                    <a:pt x="111" y="830"/>
                  </a:lnTo>
                  <a:lnTo>
                    <a:pt x="56" y="959"/>
                  </a:lnTo>
                  <a:lnTo>
                    <a:pt x="19" y="1089"/>
                  </a:lnTo>
                  <a:lnTo>
                    <a:pt x="1" y="1218"/>
                  </a:lnTo>
                  <a:lnTo>
                    <a:pt x="1" y="1347"/>
                  </a:lnTo>
                  <a:lnTo>
                    <a:pt x="1" y="1476"/>
                  </a:lnTo>
                  <a:lnTo>
                    <a:pt x="38" y="1623"/>
                  </a:lnTo>
                  <a:lnTo>
                    <a:pt x="56" y="1734"/>
                  </a:lnTo>
                  <a:lnTo>
                    <a:pt x="111" y="1863"/>
                  </a:lnTo>
                  <a:lnTo>
                    <a:pt x="167" y="1974"/>
                  </a:lnTo>
                  <a:lnTo>
                    <a:pt x="240" y="2084"/>
                  </a:lnTo>
                  <a:lnTo>
                    <a:pt x="314" y="2195"/>
                  </a:lnTo>
                  <a:lnTo>
                    <a:pt x="406" y="2287"/>
                  </a:lnTo>
                  <a:lnTo>
                    <a:pt x="499" y="2379"/>
                  </a:lnTo>
                  <a:lnTo>
                    <a:pt x="609" y="2453"/>
                  </a:lnTo>
                  <a:lnTo>
                    <a:pt x="720" y="2527"/>
                  </a:lnTo>
                  <a:lnTo>
                    <a:pt x="830" y="2582"/>
                  </a:lnTo>
                  <a:lnTo>
                    <a:pt x="960" y="2637"/>
                  </a:lnTo>
                  <a:lnTo>
                    <a:pt x="1089" y="2656"/>
                  </a:lnTo>
                  <a:lnTo>
                    <a:pt x="1218" y="2674"/>
                  </a:lnTo>
                  <a:lnTo>
                    <a:pt x="1347" y="2693"/>
                  </a:lnTo>
                  <a:lnTo>
                    <a:pt x="1494" y="2674"/>
                  </a:lnTo>
                  <a:lnTo>
                    <a:pt x="1623" y="2656"/>
                  </a:lnTo>
                  <a:lnTo>
                    <a:pt x="1752" y="2619"/>
                  </a:lnTo>
                  <a:lnTo>
                    <a:pt x="1863" y="2582"/>
                  </a:lnTo>
                  <a:lnTo>
                    <a:pt x="1992" y="2527"/>
                  </a:lnTo>
                  <a:lnTo>
                    <a:pt x="2103" y="2453"/>
                  </a:lnTo>
                  <a:lnTo>
                    <a:pt x="2195" y="2379"/>
                  </a:lnTo>
                  <a:lnTo>
                    <a:pt x="2287" y="2287"/>
                  </a:lnTo>
                  <a:lnTo>
                    <a:pt x="2379" y="2176"/>
                  </a:lnTo>
                  <a:lnTo>
                    <a:pt x="2453" y="2084"/>
                  </a:lnTo>
                  <a:lnTo>
                    <a:pt x="2527" y="1974"/>
                  </a:lnTo>
                  <a:lnTo>
                    <a:pt x="2582" y="1845"/>
                  </a:lnTo>
                  <a:lnTo>
                    <a:pt x="2637" y="1734"/>
                  </a:lnTo>
                  <a:lnTo>
                    <a:pt x="2656" y="1605"/>
                  </a:lnTo>
                  <a:lnTo>
                    <a:pt x="2693" y="1476"/>
                  </a:lnTo>
                  <a:lnTo>
                    <a:pt x="2693" y="1328"/>
                  </a:lnTo>
                  <a:lnTo>
                    <a:pt x="2674" y="1199"/>
                  </a:lnTo>
                  <a:lnTo>
                    <a:pt x="2656" y="1070"/>
                  </a:lnTo>
                  <a:lnTo>
                    <a:pt x="2619" y="941"/>
                  </a:lnTo>
                  <a:lnTo>
                    <a:pt x="2582" y="830"/>
                  </a:lnTo>
                  <a:lnTo>
                    <a:pt x="2527" y="701"/>
                  </a:lnTo>
                  <a:lnTo>
                    <a:pt x="2453" y="591"/>
                  </a:lnTo>
                  <a:lnTo>
                    <a:pt x="2379" y="499"/>
                  </a:lnTo>
                  <a:lnTo>
                    <a:pt x="2287" y="388"/>
                  </a:lnTo>
                  <a:lnTo>
                    <a:pt x="2195" y="314"/>
                  </a:lnTo>
                  <a:lnTo>
                    <a:pt x="2084" y="222"/>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5" name="Google Shape;7145;p31"/>
            <p:cNvSpPr/>
            <p:nvPr/>
          </p:nvSpPr>
          <p:spPr>
            <a:xfrm>
              <a:off x="6303975" y="1411700"/>
              <a:ext cx="67325" cy="67325"/>
            </a:xfrm>
            <a:custGeom>
              <a:avLst/>
              <a:gdLst/>
              <a:ahLst/>
              <a:cxnLst/>
              <a:rect l="l" t="t" r="r" b="b"/>
              <a:pathLst>
                <a:path w="2693" h="2693" extrusionOk="0">
                  <a:moveTo>
                    <a:pt x="1273" y="1"/>
                  </a:moveTo>
                  <a:lnTo>
                    <a:pt x="1144" y="19"/>
                  </a:lnTo>
                  <a:lnTo>
                    <a:pt x="1015" y="38"/>
                  </a:lnTo>
                  <a:lnTo>
                    <a:pt x="886" y="74"/>
                  </a:lnTo>
                  <a:lnTo>
                    <a:pt x="775" y="130"/>
                  </a:lnTo>
                  <a:lnTo>
                    <a:pt x="646" y="203"/>
                  </a:lnTo>
                  <a:lnTo>
                    <a:pt x="554" y="277"/>
                  </a:lnTo>
                  <a:lnTo>
                    <a:pt x="443" y="369"/>
                  </a:lnTo>
                  <a:lnTo>
                    <a:pt x="351" y="462"/>
                  </a:lnTo>
                  <a:lnTo>
                    <a:pt x="277" y="554"/>
                  </a:lnTo>
                  <a:lnTo>
                    <a:pt x="203" y="664"/>
                  </a:lnTo>
                  <a:lnTo>
                    <a:pt x="130" y="775"/>
                  </a:lnTo>
                  <a:lnTo>
                    <a:pt x="93" y="904"/>
                  </a:lnTo>
                  <a:lnTo>
                    <a:pt x="56" y="1033"/>
                  </a:lnTo>
                  <a:lnTo>
                    <a:pt x="19" y="1162"/>
                  </a:lnTo>
                  <a:lnTo>
                    <a:pt x="1" y="1291"/>
                  </a:lnTo>
                  <a:lnTo>
                    <a:pt x="19" y="1420"/>
                  </a:lnTo>
                  <a:lnTo>
                    <a:pt x="19" y="1549"/>
                  </a:lnTo>
                  <a:lnTo>
                    <a:pt x="56" y="1679"/>
                  </a:lnTo>
                  <a:lnTo>
                    <a:pt x="93" y="1808"/>
                  </a:lnTo>
                  <a:lnTo>
                    <a:pt x="148" y="1937"/>
                  </a:lnTo>
                  <a:lnTo>
                    <a:pt x="222" y="2047"/>
                  </a:lnTo>
                  <a:lnTo>
                    <a:pt x="296" y="2139"/>
                  </a:lnTo>
                  <a:lnTo>
                    <a:pt x="369" y="2250"/>
                  </a:lnTo>
                  <a:lnTo>
                    <a:pt x="462" y="2342"/>
                  </a:lnTo>
                  <a:lnTo>
                    <a:pt x="572" y="2416"/>
                  </a:lnTo>
                  <a:lnTo>
                    <a:pt x="683" y="2490"/>
                  </a:lnTo>
                  <a:lnTo>
                    <a:pt x="793" y="2564"/>
                  </a:lnTo>
                  <a:lnTo>
                    <a:pt x="922" y="2600"/>
                  </a:lnTo>
                  <a:lnTo>
                    <a:pt x="1052" y="2637"/>
                  </a:lnTo>
                  <a:lnTo>
                    <a:pt x="1181" y="2674"/>
                  </a:lnTo>
                  <a:lnTo>
                    <a:pt x="1310" y="2693"/>
                  </a:lnTo>
                  <a:lnTo>
                    <a:pt x="1439" y="2674"/>
                  </a:lnTo>
                  <a:lnTo>
                    <a:pt x="1568" y="2674"/>
                  </a:lnTo>
                  <a:lnTo>
                    <a:pt x="1697" y="2637"/>
                  </a:lnTo>
                  <a:lnTo>
                    <a:pt x="1826" y="2600"/>
                  </a:lnTo>
                  <a:lnTo>
                    <a:pt x="1937" y="2545"/>
                  </a:lnTo>
                  <a:lnTo>
                    <a:pt x="2066" y="2471"/>
                  </a:lnTo>
                  <a:lnTo>
                    <a:pt x="2158" y="2398"/>
                  </a:lnTo>
                  <a:lnTo>
                    <a:pt x="2268" y="2324"/>
                  </a:lnTo>
                  <a:lnTo>
                    <a:pt x="2361" y="2232"/>
                  </a:lnTo>
                  <a:lnTo>
                    <a:pt x="2434" y="2121"/>
                  </a:lnTo>
                  <a:lnTo>
                    <a:pt x="2508" y="2010"/>
                  </a:lnTo>
                  <a:lnTo>
                    <a:pt x="2563" y="1900"/>
                  </a:lnTo>
                  <a:lnTo>
                    <a:pt x="2619" y="1771"/>
                  </a:lnTo>
                  <a:lnTo>
                    <a:pt x="2656" y="1642"/>
                  </a:lnTo>
                  <a:lnTo>
                    <a:pt x="2693" y="1513"/>
                  </a:lnTo>
                  <a:lnTo>
                    <a:pt x="2693" y="1383"/>
                  </a:lnTo>
                  <a:lnTo>
                    <a:pt x="2693" y="1254"/>
                  </a:lnTo>
                  <a:lnTo>
                    <a:pt x="2674" y="1125"/>
                  </a:lnTo>
                  <a:lnTo>
                    <a:pt x="2656" y="996"/>
                  </a:lnTo>
                  <a:lnTo>
                    <a:pt x="2619" y="867"/>
                  </a:lnTo>
                  <a:lnTo>
                    <a:pt x="2563" y="757"/>
                  </a:lnTo>
                  <a:lnTo>
                    <a:pt x="2490" y="646"/>
                  </a:lnTo>
                  <a:lnTo>
                    <a:pt x="2416" y="535"/>
                  </a:lnTo>
                  <a:lnTo>
                    <a:pt x="2342" y="425"/>
                  </a:lnTo>
                  <a:lnTo>
                    <a:pt x="2232" y="333"/>
                  </a:lnTo>
                  <a:lnTo>
                    <a:pt x="2139" y="259"/>
                  </a:lnTo>
                  <a:lnTo>
                    <a:pt x="2029" y="185"/>
                  </a:lnTo>
                  <a:lnTo>
                    <a:pt x="1918" y="130"/>
                  </a:lnTo>
                  <a:lnTo>
                    <a:pt x="1789" y="74"/>
                  </a:lnTo>
                  <a:lnTo>
                    <a:pt x="1660" y="38"/>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6" name="Google Shape;7146;p31"/>
            <p:cNvSpPr/>
            <p:nvPr/>
          </p:nvSpPr>
          <p:spPr>
            <a:xfrm>
              <a:off x="6384175" y="1430600"/>
              <a:ext cx="17075" cy="57650"/>
            </a:xfrm>
            <a:custGeom>
              <a:avLst/>
              <a:gdLst/>
              <a:ahLst/>
              <a:cxnLst/>
              <a:rect l="l" t="t" r="r" b="b"/>
              <a:pathLst>
                <a:path w="683" h="2306" extrusionOk="0">
                  <a:moveTo>
                    <a:pt x="683" y="1"/>
                  </a:moveTo>
                  <a:lnTo>
                    <a:pt x="536" y="111"/>
                  </a:lnTo>
                  <a:lnTo>
                    <a:pt x="406" y="222"/>
                  </a:lnTo>
                  <a:lnTo>
                    <a:pt x="296" y="351"/>
                  </a:lnTo>
                  <a:lnTo>
                    <a:pt x="204" y="480"/>
                  </a:lnTo>
                  <a:lnTo>
                    <a:pt x="130" y="627"/>
                  </a:lnTo>
                  <a:lnTo>
                    <a:pt x="56" y="793"/>
                  </a:lnTo>
                  <a:lnTo>
                    <a:pt x="19" y="959"/>
                  </a:lnTo>
                  <a:lnTo>
                    <a:pt x="1" y="1144"/>
                  </a:lnTo>
                  <a:lnTo>
                    <a:pt x="19" y="1310"/>
                  </a:lnTo>
                  <a:lnTo>
                    <a:pt x="56" y="1494"/>
                  </a:lnTo>
                  <a:lnTo>
                    <a:pt x="111" y="1660"/>
                  </a:lnTo>
                  <a:lnTo>
                    <a:pt x="185" y="1808"/>
                  </a:lnTo>
                  <a:lnTo>
                    <a:pt x="296" y="1955"/>
                  </a:lnTo>
                  <a:lnTo>
                    <a:pt x="406" y="2084"/>
                  </a:lnTo>
                  <a:lnTo>
                    <a:pt x="536" y="2195"/>
                  </a:lnTo>
                  <a:lnTo>
                    <a:pt x="683" y="2305"/>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7" name="Google Shape;7147;p31"/>
            <p:cNvSpPr/>
            <p:nvPr/>
          </p:nvSpPr>
          <p:spPr>
            <a:xfrm>
              <a:off x="5066325" y="538650"/>
              <a:ext cx="66400" cy="66400"/>
            </a:xfrm>
            <a:custGeom>
              <a:avLst/>
              <a:gdLst/>
              <a:ahLst/>
              <a:cxnLst/>
              <a:rect l="l" t="t" r="r" b="b"/>
              <a:pathLst>
                <a:path w="2656" h="2656" extrusionOk="0">
                  <a:moveTo>
                    <a:pt x="1180" y="1"/>
                  </a:moveTo>
                  <a:lnTo>
                    <a:pt x="1070" y="38"/>
                  </a:lnTo>
                  <a:lnTo>
                    <a:pt x="941" y="56"/>
                  </a:lnTo>
                  <a:lnTo>
                    <a:pt x="811" y="111"/>
                  </a:lnTo>
                  <a:lnTo>
                    <a:pt x="701" y="167"/>
                  </a:lnTo>
                  <a:lnTo>
                    <a:pt x="590" y="222"/>
                  </a:lnTo>
                  <a:lnTo>
                    <a:pt x="498" y="296"/>
                  </a:lnTo>
                  <a:lnTo>
                    <a:pt x="406" y="388"/>
                  </a:lnTo>
                  <a:lnTo>
                    <a:pt x="314" y="480"/>
                  </a:lnTo>
                  <a:lnTo>
                    <a:pt x="240" y="572"/>
                  </a:lnTo>
                  <a:lnTo>
                    <a:pt x="166" y="683"/>
                  </a:lnTo>
                  <a:lnTo>
                    <a:pt x="111" y="794"/>
                  </a:lnTo>
                  <a:lnTo>
                    <a:pt x="55" y="923"/>
                  </a:lnTo>
                  <a:lnTo>
                    <a:pt x="19" y="1033"/>
                  </a:lnTo>
                  <a:lnTo>
                    <a:pt x="0" y="1162"/>
                  </a:lnTo>
                  <a:lnTo>
                    <a:pt x="0" y="1291"/>
                  </a:lnTo>
                  <a:lnTo>
                    <a:pt x="0" y="1439"/>
                  </a:lnTo>
                  <a:lnTo>
                    <a:pt x="19" y="1568"/>
                  </a:lnTo>
                  <a:lnTo>
                    <a:pt x="37" y="1697"/>
                  </a:lnTo>
                  <a:lnTo>
                    <a:pt x="92" y="1826"/>
                  </a:lnTo>
                  <a:lnTo>
                    <a:pt x="148" y="1937"/>
                  </a:lnTo>
                  <a:lnTo>
                    <a:pt x="203" y="2047"/>
                  </a:lnTo>
                  <a:lnTo>
                    <a:pt x="277" y="2158"/>
                  </a:lnTo>
                  <a:lnTo>
                    <a:pt x="369" y="2250"/>
                  </a:lnTo>
                  <a:lnTo>
                    <a:pt x="461" y="2342"/>
                  </a:lnTo>
                  <a:lnTo>
                    <a:pt x="572" y="2416"/>
                  </a:lnTo>
                  <a:lnTo>
                    <a:pt x="682" y="2490"/>
                  </a:lnTo>
                  <a:lnTo>
                    <a:pt x="793" y="2545"/>
                  </a:lnTo>
                  <a:lnTo>
                    <a:pt x="922" y="2600"/>
                  </a:lnTo>
                  <a:lnTo>
                    <a:pt x="1051" y="2637"/>
                  </a:lnTo>
                  <a:lnTo>
                    <a:pt x="1180" y="2656"/>
                  </a:lnTo>
                  <a:lnTo>
                    <a:pt x="1457" y="2656"/>
                  </a:lnTo>
                  <a:lnTo>
                    <a:pt x="1586" y="2637"/>
                  </a:lnTo>
                  <a:lnTo>
                    <a:pt x="1696" y="2600"/>
                  </a:lnTo>
                  <a:lnTo>
                    <a:pt x="1826" y="2564"/>
                  </a:lnTo>
                  <a:lnTo>
                    <a:pt x="1936" y="2508"/>
                  </a:lnTo>
                  <a:lnTo>
                    <a:pt x="2047" y="2435"/>
                  </a:lnTo>
                  <a:lnTo>
                    <a:pt x="2139" y="2361"/>
                  </a:lnTo>
                  <a:lnTo>
                    <a:pt x="2250" y="2269"/>
                  </a:lnTo>
                  <a:lnTo>
                    <a:pt x="2323" y="2176"/>
                  </a:lnTo>
                  <a:lnTo>
                    <a:pt x="2397" y="2084"/>
                  </a:lnTo>
                  <a:lnTo>
                    <a:pt x="2471" y="1974"/>
                  </a:lnTo>
                  <a:lnTo>
                    <a:pt x="2526" y="1863"/>
                  </a:lnTo>
                  <a:lnTo>
                    <a:pt x="2581" y="1752"/>
                  </a:lnTo>
                  <a:lnTo>
                    <a:pt x="2618" y="1623"/>
                  </a:lnTo>
                  <a:lnTo>
                    <a:pt x="2637" y="1494"/>
                  </a:lnTo>
                  <a:lnTo>
                    <a:pt x="2655" y="1365"/>
                  </a:lnTo>
                  <a:lnTo>
                    <a:pt x="2637" y="1218"/>
                  </a:lnTo>
                  <a:lnTo>
                    <a:pt x="2618" y="1089"/>
                  </a:lnTo>
                  <a:lnTo>
                    <a:pt x="2600" y="959"/>
                  </a:lnTo>
                  <a:lnTo>
                    <a:pt x="2545" y="849"/>
                  </a:lnTo>
                  <a:lnTo>
                    <a:pt x="2489" y="720"/>
                  </a:lnTo>
                  <a:lnTo>
                    <a:pt x="2434" y="609"/>
                  </a:lnTo>
                  <a:lnTo>
                    <a:pt x="2360" y="499"/>
                  </a:lnTo>
                  <a:lnTo>
                    <a:pt x="2268" y="406"/>
                  </a:lnTo>
                  <a:lnTo>
                    <a:pt x="2176" y="314"/>
                  </a:lnTo>
                  <a:lnTo>
                    <a:pt x="2065" y="240"/>
                  </a:lnTo>
                  <a:lnTo>
                    <a:pt x="1955" y="167"/>
                  </a:lnTo>
                  <a:lnTo>
                    <a:pt x="1844" y="111"/>
                  </a:lnTo>
                  <a:lnTo>
                    <a:pt x="1715" y="74"/>
                  </a:lnTo>
                  <a:lnTo>
                    <a:pt x="1586" y="38"/>
                  </a:lnTo>
                  <a:lnTo>
                    <a:pt x="1457" y="19"/>
                  </a:lnTo>
                  <a:lnTo>
                    <a:pt x="13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8" name="Google Shape;7148;p31"/>
            <p:cNvSpPr/>
            <p:nvPr/>
          </p:nvSpPr>
          <p:spPr>
            <a:xfrm>
              <a:off x="5014700" y="364425"/>
              <a:ext cx="66400" cy="66400"/>
            </a:xfrm>
            <a:custGeom>
              <a:avLst/>
              <a:gdLst/>
              <a:ahLst/>
              <a:cxnLst/>
              <a:rect l="l" t="t" r="r" b="b"/>
              <a:pathLst>
                <a:path w="2656" h="2656" extrusionOk="0">
                  <a:moveTo>
                    <a:pt x="1365" y="0"/>
                  </a:moveTo>
                  <a:lnTo>
                    <a:pt x="1217" y="19"/>
                  </a:lnTo>
                  <a:lnTo>
                    <a:pt x="1088" y="37"/>
                  </a:lnTo>
                  <a:lnTo>
                    <a:pt x="959" y="55"/>
                  </a:lnTo>
                  <a:lnTo>
                    <a:pt x="830" y="111"/>
                  </a:lnTo>
                  <a:lnTo>
                    <a:pt x="719" y="166"/>
                  </a:lnTo>
                  <a:lnTo>
                    <a:pt x="609" y="221"/>
                  </a:lnTo>
                  <a:lnTo>
                    <a:pt x="498" y="314"/>
                  </a:lnTo>
                  <a:lnTo>
                    <a:pt x="406" y="387"/>
                  </a:lnTo>
                  <a:lnTo>
                    <a:pt x="314" y="479"/>
                  </a:lnTo>
                  <a:lnTo>
                    <a:pt x="240" y="590"/>
                  </a:lnTo>
                  <a:lnTo>
                    <a:pt x="166" y="701"/>
                  </a:lnTo>
                  <a:lnTo>
                    <a:pt x="111" y="811"/>
                  </a:lnTo>
                  <a:lnTo>
                    <a:pt x="55" y="940"/>
                  </a:lnTo>
                  <a:lnTo>
                    <a:pt x="37" y="1069"/>
                  </a:lnTo>
                  <a:lnTo>
                    <a:pt x="0" y="1199"/>
                  </a:lnTo>
                  <a:lnTo>
                    <a:pt x="0" y="1328"/>
                  </a:lnTo>
                  <a:lnTo>
                    <a:pt x="0" y="1475"/>
                  </a:lnTo>
                  <a:lnTo>
                    <a:pt x="37" y="1604"/>
                  </a:lnTo>
                  <a:lnTo>
                    <a:pt x="55" y="1715"/>
                  </a:lnTo>
                  <a:lnTo>
                    <a:pt x="111" y="1844"/>
                  </a:lnTo>
                  <a:lnTo>
                    <a:pt x="166" y="1955"/>
                  </a:lnTo>
                  <a:lnTo>
                    <a:pt x="221" y="2065"/>
                  </a:lnTo>
                  <a:lnTo>
                    <a:pt x="295" y="2157"/>
                  </a:lnTo>
                  <a:lnTo>
                    <a:pt x="387" y="2268"/>
                  </a:lnTo>
                  <a:lnTo>
                    <a:pt x="479" y="2342"/>
                  </a:lnTo>
                  <a:lnTo>
                    <a:pt x="572" y="2415"/>
                  </a:lnTo>
                  <a:lnTo>
                    <a:pt x="682" y="2489"/>
                  </a:lnTo>
                  <a:lnTo>
                    <a:pt x="793" y="2545"/>
                  </a:lnTo>
                  <a:lnTo>
                    <a:pt x="922" y="2600"/>
                  </a:lnTo>
                  <a:lnTo>
                    <a:pt x="1033" y="2637"/>
                  </a:lnTo>
                  <a:lnTo>
                    <a:pt x="1162" y="2655"/>
                  </a:lnTo>
                  <a:lnTo>
                    <a:pt x="1438" y="2655"/>
                  </a:lnTo>
                  <a:lnTo>
                    <a:pt x="1567" y="2637"/>
                  </a:lnTo>
                  <a:lnTo>
                    <a:pt x="1696" y="2618"/>
                  </a:lnTo>
                  <a:lnTo>
                    <a:pt x="1825" y="2563"/>
                  </a:lnTo>
                  <a:lnTo>
                    <a:pt x="1936" y="2508"/>
                  </a:lnTo>
                  <a:lnTo>
                    <a:pt x="2047" y="2452"/>
                  </a:lnTo>
                  <a:lnTo>
                    <a:pt x="2157" y="2360"/>
                  </a:lnTo>
                  <a:lnTo>
                    <a:pt x="2250" y="2286"/>
                  </a:lnTo>
                  <a:lnTo>
                    <a:pt x="2342" y="2194"/>
                  </a:lnTo>
                  <a:lnTo>
                    <a:pt x="2415" y="2084"/>
                  </a:lnTo>
                  <a:lnTo>
                    <a:pt x="2489" y="1973"/>
                  </a:lnTo>
                  <a:lnTo>
                    <a:pt x="2545" y="1862"/>
                  </a:lnTo>
                  <a:lnTo>
                    <a:pt x="2600" y="1733"/>
                  </a:lnTo>
                  <a:lnTo>
                    <a:pt x="2637" y="1604"/>
                  </a:lnTo>
                  <a:lnTo>
                    <a:pt x="2655" y="1475"/>
                  </a:lnTo>
                  <a:lnTo>
                    <a:pt x="2655" y="1328"/>
                  </a:lnTo>
                  <a:lnTo>
                    <a:pt x="2655" y="1199"/>
                  </a:lnTo>
                  <a:lnTo>
                    <a:pt x="2637" y="1069"/>
                  </a:lnTo>
                  <a:lnTo>
                    <a:pt x="2600" y="959"/>
                  </a:lnTo>
                  <a:lnTo>
                    <a:pt x="2563" y="830"/>
                  </a:lnTo>
                  <a:lnTo>
                    <a:pt x="2508" y="719"/>
                  </a:lnTo>
                  <a:lnTo>
                    <a:pt x="2434" y="609"/>
                  </a:lnTo>
                  <a:lnTo>
                    <a:pt x="2360" y="498"/>
                  </a:lnTo>
                  <a:lnTo>
                    <a:pt x="2268" y="406"/>
                  </a:lnTo>
                  <a:lnTo>
                    <a:pt x="2176" y="332"/>
                  </a:lnTo>
                  <a:lnTo>
                    <a:pt x="2084" y="240"/>
                  </a:lnTo>
                  <a:lnTo>
                    <a:pt x="1973" y="184"/>
                  </a:lnTo>
                  <a:lnTo>
                    <a:pt x="1862" y="129"/>
                  </a:lnTo>
                  <a:lnTo>
                    <a:pt x="1733" y="74"/>
                  </a:lnTo>
                  <a:lnTo>
                    <a:pt x="1623" y="37"/>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9" name="Google Shape;7149;p31"/>
            <p:cNvSpPr/>
            <p:nvPr/>
          </p:nvSpPr>
          <p:spPr>
            <a:xfrm>
              <a:off x="5457200" y="1098250"/>
              <a:ext cx="66400" cy="66400"/>
            </a:xfrm>
            <a:custGeom>
              <a:avLst/>
              <a:gdLst/>
              <a:ahLst/>
              <a:cxnLst/>
              <a:rect l="l" t="t" r="r" b="b"/>
              <a:pathLst>
                <a:path w="2656" h="2656" extrusionOk="0">
                  <a:moveTo>
                    <a:pt x="1218" y="1"/>
                  </a:moveTo>
                  <a:lnTo>
                    <a:pt x="1089" y="19"/>
                  </a:lnTo>
                  <a:lnTo>
                    <a:pt x="959" y="38"/>
                  </a:lnTo>
                  <a:lnTo>
                    <a:pt x="830" y="93"/>
                  </a:lnTo>
                  <a:lnTo>
                    <a:pt x="720" y="148"/>
                  </a:lnTo>
                  <a:lnTo>
                    <a:pt x="609" y="203"/>
                  </a:lnTo>
                  <a:lnTo>
                    <a:pt x="499" y="296"/>
                  </a:lnTo>
                  <a:lnTo>
                    <a:pt x="406" y="369"/>
                  </a:lnTo>
                  <a:lnTo>
                    <a:pt x="314" y="462"/>
                  </a:lnTo>
                  <a:lnTo>
                    <a:pt x="240" y="572"/>
                  </a:lnTo>
                  <a:lnTo>
                    <a:pt x="167" y="683"/>
                  </a:lnTo>
                  <a:lnTo>
                    <a:pt x="111" y="794"/>
                  </a:lnTo>
                  <a:lnTo>
                    <a:pt x="56" y="923"/>
                  </a:lnTo>
                  <a:lnTo>
                    <a:pt x="19" y="1052"/>
                  </a:lnTo>
                  <a:lnTo>
                    <a:pt x="1" y="1181"/>
                  </a:lnTo>
                  <a:lnTo>
                    <a:pt x="1" y="1328"/>
                  </a:lnTo>
                  <a:lnTo>
                    <a:pt x="1" y="1457"/>
                  </a:lnTo>
                  <a:lnTo>
                    <a:pt x="19" y="1586"/>
                  </a:lnTo>
                  <a:lnTo>
                    <a:pt x="56" y="1697"/>
                  </a:lnTo>
                  <a:lnTo>
                    <a:pt x="93" y="1826"/>
                  </a:lnTo>
                  <a:lnTo>
                    <a:pt x="148" y="1937"/>
                  </a:lnTo>
                  <a:lnTo>
                    <a:pt x="222" y="2047"/>
                  </a:lnTo>
                  <a:lnTo>
                    <a:pt x="296" y="2158"/>
                  </a:lnTo>
                  <a:lnTo>
                    <a:pt x="369" y="2250"/>
                  </a:lnTo>
                  <a:lnTo>
                    <a:pt x="462" y="2324"/>
                  </a:lnTo>
                  <a:lnTo>
                    <a:pt x="572" y="2416"/>
                  </a:lnTo>
                  <a:lnTo>
                    <a:pt x="683" y="2471"/>
                  </a:lnTo>
                  <a:lnTo>
                    <a:pt x="794" y="2527"/>
                  </a:lnTo>
                  <a:lnTo>
                    <a:pt x="904" y="2582"/>
                  </a:lnTo>
                  <a:lnTo>
                    <a:pt x="1033" y="2619"/>
                  </a:lnTo>
                  <a:lnTo>
                    <a:pt x="1162" y="2637"/>
                  </a:lnTo>
                  <a:lnTo>
                    <a:pt x="1291" y="2656"/>
                  </a:lnTo>
                  <a:lnTo>
                    <a:pt x="1439" y="2637"/>
                  </a:lnTo>
                  <a:lnTo>
                    <a:pt x="1568" y="2619"/>
                  </a:lnTo>
                  <a:lnTo>
                    <a:pt x="1697" y="2600"/>
                  </a:lnTo>
                  <a:lnTo>
                    <a:pt x="1808" y="2545"/>
                  </a:lnTo>
                  <a:lnTo>
                    <a:pt x="1937" y="2490"/>
                  </a:lnTo>
                  <a:lnTo>
                    <a:pt x="2047" y="2435"/>
                  </a:lnTo>
                  <a:lnTo>
                    <a:pt x="2158" y="2361"/>
                  </a:lnTo>
                  <a:lnTo>
                    <a:pt x="2250" y="2269"/>
                  </a:lnTo>
                  <a:lnTo>
                    <a:pt x="2342" y="2176"/>
                  </a:lnTo>
                  <a:lnTo>
                    <a:pt x="2416" y="2066"/>
                  </a:lnTo>
                  <a:lnTo>
                    <a:pt x="2490" y="1955"/>
                  </a:lnTo>
                  <a:lnTo>
                    <a:pt x="2545" y="1844"/>
                  </a:lnTo>
                  <a:lnTo>
                    <a:pt x="2582" y="1715"/>
                  </a:lnTo>
                  <a:lnTo>
                    <a:pt x="2619" y="1586"/>
                  </a:lnTo>
                  <a:lnTo>
                    <a:pt x="2637" y="1457"/>
                  </a:lnTo>
                  <a:lnTo>
                    <a:pt x="2656" y="1328"/>
                  </a:lnTo>
                  <a:lnTo>
                    <a:pt x="2637" y="1181"/>
                  </a:lnTo>
                  <a:lnTo>
                    <a:pt x="2619" y="1052"/>
                  </a:lnTo>
                  <a:lnTo>
                    <a:pt x="2600" y="941"/>
                  </a:lnTo>
                  <a:lnTo>
                    <a:pt x="2545" y="812"/>
                  </a:lnTo>
                  <a:lnTo>
                    <a:pt x="2490" y="701"/>
                  </a:lnTo>
                  <a:lnTo>
                    <a:pt x="2435" y="591"/>
                  </a:lnTo>
                  <a:lnTo>
                    <a:pt x="2361" y="498"/>
                  </a:lnTo>
                  <a:lnTo>
                    <a:pt x="2269" y="388"/>
                  </a:lnTo>
                  <a:lnTo>
                    <a:pt x="2176" y="314"/>
                  </a:lnTo>
                  <a:lnTo>
                    <a:pt x="2066" y="240"/>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0" name="Google Shape;7150;p31"/>
            <p:cNvSpPr/>
            <p:nvPr/>
          </p:nvSpPr>
          <p:spPr>
            <a:xfrm>
              <a:off x="5602400" y="1206575"/>
              <a:ext cx="66400" cy="66400"/>
            </a:xfrm>
            <a:custGeom>
              <a:avLst/>
              <a:gdLst/>
              <a:ahLst/>
              <a:cxnLst/>
              <a:rect l="l" t="t" r="r" b="b"/>
              <a:pathLst>
                <a:path w="2656" h="2656" extrusionOk="0">
                  <a:moveTo>
                    <a:pt x="1181" y="1"/>
                  </a:moveTo>
                  <a:lnTo>
                    <a:pt x="1052" y="38"/>
                  </a:lnTo>
                  <a:lnTo>
                    <a:pt x="923" y="56"/>
                  </a:lnTo>
                  <a:lnTo>
                    <a:pt x="812" y="111"/>
                  </a:lnTo>
                  <a:lnTo>
                    <a:pt x="701" y="167"/>
                  </a:lnTo>
                  <a:lnTo>
                    <a:pt x="591" y="240"/>
                  </a:lnTo>
                  <a:lnTo>
                    <a:pt x="480" y="314"/>
                  </a:lnTo>
                  <a:lnTo>
                    <a:pt x="388" y="406"/>
                  </a:lnTo>
                  <a:lnTo>
                    <a:pt x="314" y="498"/>
                  </a:lnTo>
                  <a:lnTo>
                    <a:pt x="240" y="591"/>
                  </a:lnTo>
                  <a:lnTo>
                    <a:pt x="167" y="701"/>
                  </a:lnTo>
                  <a:lnTo>
                    <a:pt x="111" y="812"/>
                  </a:lnTo>
                  <a:lnTo>
                    <a:pt x="74" y="941"/>
                  </a:lnTo>
                  <a:lnTo>
                    <a:pt x="38" y="1070"/>
                  </a:lnTo>
                  <a:lnTo>
                    <a:pt x="19" y="1199"/>
                  </a:lnTo>
                  <a:lnTo>
                    <a:pt x="1" y="1328"/>
                  </a:lnTo>
                  <a:lnTo>
                    <a:pt x="19" y="1457"/>
                  </a:lnTo>
                  <a:lnTo>
                    <a:pt x="38" y="1586"/>
                  </a:lnTo>
                  <a:lnTo>
                    <a:pt x="74" y="1715"/>
                  </a:lnTo>
                  <a:lnTo>
                    <a:pt x="111" y="1844"/>
                  </a:lnTo>
                  <a:lnTo>
                    <a:pt x="167" y="1955"/>
                  </a:lnTo>
                  <a:lnTo>
                    <a:pt x="240" y="2066"/>
                  </a:lnTo>
                  <a:lnTo>
                    <a:pt x="333" y="2176"/>
                  </a:lnTo>
                  <a:lnTo>
                    <a:pt x="406" y="2269"/>
                  </a:lnTo>
                  <a:lnTo>
                    <a:pt x="517" y="2361"/>
                  </a:lnTo>
                  <a:lnTo>
                    <a:pt x="609" y="2434"/>
                  </a:lnTo>
                  <a:lnTo>
                    <a:pt x="720" y="2508"/>
                  </a:lnTo>
                  <a:lnTo>
                    <a:pt x="849" y="2564"/>
                  </a:lnTo>
                  <a:lnTo>
                    <a:pt x="959" y="2600"/>
                  </a:lnTo>
                  <a:lnTo>
                    <a:pt x="1089" y="2637"/>
                  </a:lnTo>
                  <a:lnTo>
                    <a:pt x="1236" y="2656"/>
                  </a:lnTo>
                  <a:lnTo>
                    <a:pt x="1365" y="2656"/>
                  </a:lnTo>
                  <a:lnTo>
                    <a:pt x="1494" y="2637"/>
                  </a:lnTo>
                  <a:lnTo>
                    <a:pt x="1623" y="2619"/>
                  </a:lnTo>
                  <a:lnTo>
                    <a:pt x="1752" y="2582"/>
                  </a:lnTo>
                  <a:lnTo>
                    <a:pt x="1863" y="2545"/>
                  </a:lnTo>
                  <a:lnTo>
                    <a:pt x="1974" y="2490"/>
                  </a:lnTo>
                  <a:lnTo>
                    <a:pt x="2084" y="2416"/>
                  </a:lnTo>
                  <a:lnTo>
                    <a:pt x="2195" y="2342"/>
                  </a:lnTo>
                  <a:lnTo>
                    <a:pt x="2287" y="2250"/>
                  </a:lnTo>
                  <a:lnTo>
                    <a:pt x="2361" y="2158"/>
                  </a:lnTo>
                  <a:lnTo>
                    <a:pt x="2435" y="2047"/>
                  </a:lnTo>
                  <a:lnTo>
                    <a:pt x="2508" y="1955"/>
                  </a:lnTo>
                  <a:lnTo>
                    <a:pt x="2564" y="1826"/>
                  </a:lnTo>
                  <a:lnTo>
                    <a:pt x="2600" y="1715"/>
                  </a:lnTo>
                  <a:lnTo>
                    <a:pt x="2637" y="1586"/>
                  </a:lnTo>
                  <a:lnTo>
                    <a:pt x="2656" y="1457"/>
                  </a:lnTo>
                  <a:lnTo>
                    <a:pt x="2656" y="1328"/>
                  </a:lnTo>
                  <a:lnTo>
                    <a:pt x="2656" y="1199"/>
                  </a:lnTo>
                  <a:lnTo>
                    <a:pt x="2637" y="1052"/>
                  </a:lnTo>
                  <a:lnTo>
                    <a:pt x="2600" y="923"/>
                  </a:lnTo>
                  <a:lnTo>
                    <a:pt x="2564" y="812"/>
                  </a:lnTo>
                  <a:lnTo>
                    <a:pt x="2490" y="683"/>
                  </a:lnTo>
                  <a:lnTo>
                    <a:pt x="2435" y="572"/>
                  </a:lnTo>
                  <a:lnTo>
                    <a:pt x="2342" y="480"/>
                  </a:lnTo>
                  <a:lnTo>
                    <a:pt x="2269" y="388"/>
                  </a:lnTo>
                  <a:lnTo>
                    <a:pt x="2158" y="296"/>
                  </a:lnTo>
                  <a:lnTo>
                    <a:pt x="2066" y="222"/>
                  </a:lnTo>
                  <a:lnTo>
                    <a:pt x="1955" y="148"/>
                  </a:lnTo>
                  <a:lnTo>
                    <a:pt x="1826" y="93"/>
                  </a:lnTo>
                  <a:lnTo>
                    <a:pt x="1697" y="56"/>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1" name="Google Shape;7151;p31"/>
            <p:cNvSpPr/>
            <p:nvPr/>
          </p:nvSpPr>
          <p:spPr>
            <a:xfrm>
              <a:off x="5183400" y="804625"/>
              <a:ext cx="65475" cy="65475"/>
            </a:xfrm>
            <a:custGeom>
              <a:avLst/>
              <a:gdLst/>
              <a:ahLst/>
              <a:cxnLst/>
              <a:rect l="l" t="t" r="r" b="b"/>
              <a:pathLst>
                <a:path w="2619" h="2619" extrusionOk="0">
                  <a:moveTo>
                    <a:pt x="1144" y="1"/>
                  </a:moveTo>
                  <a:lnTo>
                    <a:pt x="1015" y="37"/>
                  </a:lnTo>
                  <a:lnTo>
                    <a:pt x="904" y="56"/>
                  </a:lnTo>
                  <a:lnTo>
                    <a:pt x="775" y="111"/>
                  </a:lnTo>
                  <a:lnTo>
                    <a:pt x="664" y="166"/>
                  </a:lnTo>
                  <a:lnTo>
                    <a:pt x="554" y="240"/>
                  </a:lnTo>
                  <a:lnTo>
                    <a:pt x="461" y="314"/>
                  </a:lnTo>
                  <a:lnTo>
                    <a:pt x="369" y="406"/>
                  </a:lnTo>
                  <a:lnTo>
                    <a:pt x="295" y="498"/>
                  </a:lnTo>
                  <a:lnTo>
                    <a:pt x="222" y="591"/>
                  </a:lnTo>
                  <a:lnTo>
                    <a:pt x="148" y="701"/>
                  </a:lnTo>
                  <a:lnTo>
                    <a:pt x="93" y="812"/>
                  </a:lnTo>
                  <a:lnTo>
                    <a:pt x="56" y="941"/>
                  </a:lnTo>
                  <a:lnTo>
                    <a:pt x="19" y="1070"/>
                  </a:lnTo>
                  <a:lnTo>
                    <a:pt x="19" y="1199"/>
                  </a:lnTo>
                  <a:lnTo>
                    <a:pt x="0" y="1328"/>
                  </a:lnTo>
                  <a:lnTo>
                    <a:pt x="19" y="1457"/>
                  </a:lnTo>
                  <a:lnTo>
                    <a:pt x="37" y="1586"/>
                  </a:lnTo>
                  <a:lnTo>
                    <a:pt x="74" y="1715"/>
                  </a:lnTo>
                  <a:lnTo>
                    <a:pt x="111" y="1826"/>
                  </a:lnTo>
                  <a:lnTo>
                    <a:pt x="166" y="1955"/>
                  </a:lnTo>
                  <a:lnTo>
                    <a:pt x="240" y="2047"/>
                  </a:lnTo>
                  <a:lnTo>
                    <a:pt x="314" y="2158"/>
                  </a:lnTo>
                  <a:lnTo>
                    <a:pt x="388" y="2250"/>
                  </a:lnTo>
                  <a:lnTo>
                    <a:pt x="498" y="2324"/>
                  </a:lnTo>
                  <a:lnTo>
                    <a:pt x="590" y="2397"/>
                  </a:lnTo>
                  <a:lnTo>
                    <a:pt x="701" y="2471"/>
                  </a:lnTo>
                  <a:lnTo>
                    <a:pt x="812" y="2527"/>
                  </a:lnTo>
                  <a:lnTo>
                    <a:pt x="941" y="2563"/>
                  </a:lnTo>
                  <a:lnTo>
                    <a:pt x="1051" y="2600"/>
                  </a:lnTo>
                  <a:lnTo>
                    <a:pt x="1180" y="2619"/>
                  </a:lnTo>
                  <a:lnTo>
                    <a:pt x="1457" y="2619"/>
                  </a:lnTo>
                  <a:lnTo>
                    <a:pt x="1586" y="2600"/>
                  </a:lnTo>
                  <a:lnTo>
                    <a:pt x="1715" y="2563"/>
                  </a:lnTo>
                  <a:lnTo>
                    <a:pt x="1826" y="2508"/>
                  </a:lnTo>
                  <a:lnTo>
                    <a:pt x="1936" y="2453"/>
                  </a:lnTo>
                  <a:lnTo>
                    <a:pt x="2047" y="2397"/>
                  </a:lnTo>
                  <a:lnTo>
                    <a:pt x="2158" y="2324"/>
                  </a:lnTo>
                  <a:lnTo>
                    <a:pt x="2250" y="2232"/>
                  </a:lnTo>
                  <a:lnTo>
                    <a:pt x="2324" y="2139"/>
                  </a:lnTo>
                  <a:lnTo>
                    <a:pt x="2397" y="2047"/>
                  </a:lnTo>
                  <a:lnTo>
                    <a:pt x="2471" y="1937"/>
                  </a:lnTo>
                  <a:lnTo>
                    <a:pt x="2526" y="1826"/>
                  </a:lnTo>
                  <a:lnTo>
                    <a:pt x="2563" y="1697"/>
                  </a:lnTo>
                  <a:lnTo>
                    <a:pt x="2600" y="1586"/>
                  </a:lnTo>
                  <a:lnTo>
                    <a:pt x="2619" y="1457"/>
                  </a:lnTo>
                  <a:lnTo>
                    <a:pt x="2619" y="1310"/>
                  </a:lnTo>
                  <a:lnTo>
                    <a:pt x="2619" y="1181"/>
                  </a:lnTo>
                  <a:lnTo>
                    <a:pt x="2600" y="1052"/>
                  </a:lnTo>
                  <a:lnTo>
                    <a:pt x="2563" y="922"/>
                  </a:lnTo>
                  <a:lnTo>
                    <a:pt x="2526" y="793"/>
                  </a:lnTo>
                  <a:lnTo>
                    <a:pt x="2471" y="683"/>
                  </a:lnTo>
                  <a:lnTo>
                    <a:pt x="2397" y="572"/>
                  </a:lnTo>
                  <a:lnTo>
                    <a:pt x="2324" y="461"/>
                  </a:lnTo>
                  <a:lnTo>
                    <a:pt x="2231" y="369"/>
                  </a:lnTo>
                  <a:lnTo>
                    <a:pt x="2139" y="277"/>
                  </a:lnTo>
                  <a:lnTo>
                    <a:pt x="2029" y="203"/>
                  </a:lnTo>
                  <a:lnTo>
                    <a:pt x="1918" y="148"/>
                  </a:lnTo>
                  <a:lnTo>
                    <a:pt x="1807" y="93"/>
                  </a:lnTo>
                  <a:lnTo>
                    <a:pt x="1678" y="56"/>
                  </a:lnTo>
                  <a:lnTo>
                    <a:pt x="1549"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2" name="Google Shape;7152;p31"/>
            <p:cNvSpPr/>
            <p:nvPr/>
          </p:nvSpPr>
          <p:spPr>
            <a:xfrm>
              <a:off x="5749000" y="1315825"/>
              <a:ext cx="64550" cy="64550"/>
            </a:xfrm>
            <a:custGeom>
              <a:avLst/>
              <a:gdLst/>
              <a:ahLst/>
              <a:cxnLst/>
              <a:rect l="l" t="t" r="r" b="b"/>
              <a:pathLst>
                <a:path w="2582" h="2582" extrusionOk="0">
                  <a:moveTo>
                    <a:pt x="1143" y="0"/>
                  </a:moveTo>
                  <a:lnTo>
                    <a:pt x="1014" y="19"/>
                  </a:lnTo>
                  <a:lnTo>
                    <a:pt x="885" y="56"/>
                  </a:lnTo>
                  <a:lnTo>
                    <a:pt x="774" y="111"/>
                  </a:lnTo>
                  <a:lnTo>
                    <a:pt x="664" y="148"/>
                  </a:lnTo>
                  <a:lnTo>
                    <a:pt x="553" y="222"/>
                  </a:lnTo>
                  <a:lnTo>
                    <a:pt x="461" y="295"/>
                  </a:lnTo>
                  <a:lnTo>
                    <a:pt x="369" y="388"/>
                  </a:lnTo>
                  <a:lnTo>
                    <a:pt x="277" y="480"/>
                  </a:lnTo>
                  <a:lnTo>
                    <a:pt x="203" y="572"/>
                  </a:lnTo>
                  <a:lnTo>
                    <a:pt x="148" y="683"/>
                  </a:lnTo>
                  <a:lnTo>
                    <a:pt x="92" y="793"/>
                  </a:lnTo>
                  <a:lnTo>
                    <a:pt x="55" y="904"/>
                  </a:lnTo>
                  <a:lnTo>
                    <a:pt x="18" y="1033"/>
                  </a:lnTo>
                  <a:lnTo>
                    <a:pt x="0" y="1162"/>
                  </a:lnTo>
                  <a:lnTo>
                    <a:pt x="0" y="1310"/>
                  </a:lnTo>
                  <a:lnTo>
                    <a:pt x="0" y="1439"/>
                  </a:lnTo>
                  <a:lnTo>
                    <a:pt x="37" y="1568"/>
                  </a:lnTo>
                  <a:lnTo>
                    <a:pt x="55" y="1697"/>
                  </a:lnTo>
                  <a:lnTo>
                    <a:pt x="111" y="1807"/>
                  </a:lnTo>
                  <a:lnTo>
                    <a:pt x="166" y="1918"/>
                  </a:lnTo>
                  <a:lnTo>
                    <a:pt x="221" y="2029"/>
                  </a:lnTo>
                  <a:lnTo>
                    <a:pt x="295" y="2139"/>
                  </a:lnTo>
                  <a:lnTo>
                    <a:pt x="387" y="2213"/>
                  </a:lnTo>
                  <a:lnTo>
                    <a:pt x="479" y="2305"/>
                  </a:lnTo>
                  <a:lnTo>
                    <a:pt x="572" y="2379"/>
                  </a:lnTo>
                  <a:lnTo>
                    <a:pt x="682" y="2434"/>
                  </a:lnTo>
                  <a:lnTo>
                    <a:pt x="793" y="2490"/>
                  </a:lnTo>
                  <a:lnTo>
                    <a:pt x="922" y="2527"/>
                  </a:lnTo>
                  <a:lnTo>
                    <a:pt x="1033" y="2563"/>
                  </a:lnTo>
                  <a:lnTo>
                    <a:pt x="1162" y="2582"/>
                  </a:lnTo>
                  <a:lnTo>
                    <a:pt x="1438" y="2582"/>
                  </a:lnTo>
                  <a:lnTo>
                    <a:pt x="1567" y="2563"/>
                  </a:lnTo>
                  <a:lnTo>
                    <a:pt x="1696" y="2527"/>
                  </a:lnTo>
                  <a:lnTo>
                    <a:pt x="1807" y="2490"/>
                  </a:lnTo>
                  <a:lnTo>
                    <a:pt x="1936" y="2434"/>
                  </a:lnTo>
                  <a:lnTo>
                    <a:pt x="2028" y="2361"/>
                  </a:lnTo>
                  <a:lnTo>
                    <a:pt x="2139" y="2287"/>
                  </a:lnTo>
                  <a:lnTo>
                    <a:pt x="2231" y="2213"/>
                  </a:lnTo>
                  <a:lnTo>
                    <a:pt x="2305" y="2121"/>
                  </a:lnTo>
                  <a:lnTo>
                    <a:pt x="2379" y="2010"/>
                  </a:lnTo>
                  <a:lnTo>
                    <a:pt x="2434" y="1900"/>
                  </a:lnTo>
                  <a:lnTo>
                    <a:pt x="2489" y="1789"/>
                  </a:lnTo>
                  <a:lnTo>
                    <a:pt x="2526" y="1678"/>
                  </a:lnTo>
                  <a:lnTo>
                    <a:pt x="2563" y="1549"/>
                  </a:lnTo>
                  <a:lnTo>
                    <a:pt x="2581" y="1420"/>
                  </a:lnTo>
                  <a:lnTo>
                    <a:pt x="2581" y="1273"/>
                  </a:lnTo>
                  <a:lnTo>
                    <a:pt x="2581" y="1144"/>
                  </a:lnTo>
                  <a:lnTo>
                    <a:pt x="2563" y="1015"/>
                  </a:lnTo>
                  <a:lnTo>
                    <a:pt x="2526" y="886"/>
                  </a:lnTo>
                  <a:lnTo>
                    <a:pt x="2489" y="775"/>
                  </a:lnTo>
                  <a:lnTo>
                    <a:pt x="2434" y="664"/>
                  </a:lnTo>
                  <a:lnTo>
                    <a:pt x="2360" y="554"/>
                  </a:lnTo>
                  <a:lnTo>
                    <a:pt x="2286" y="461"/>
                  </a:lnTo>
                  <a:lnTo>
                    <a:pt x="2213" y="369"/>
                  </a:lnTo>
                  <a:lnTo>
                    <a:pt x="2120" y="277"/>
                  </a:lnTo>
                  <a:lnTo>
                    <a:pt x="2010" y="203"/>
                  </a:lnTo>
                  <a:lnTo>
                    <a:pt x="1918" y="148"/>
                  </a:lnTo>
                  <a:lnTo>
                    <a:pt x="1789" y="93"/>
                  </a:lnTo>
                  <a:lnTo>
                    <a:pt x="1678" y="56"/>
                  </a:lnTo>
                  <a:lnTo>
                    <a:pt x="1549"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3" name="Google Shape;7153;p31"/>
            <p:cNvSpPr/>
            <p:nvPr/>
          </p:nvSpPr>
          <p:spPr>
            <a:xfrm>
              <a:off x="5249325" y="899125"/>
              <a:ext cx="65000" cy="65025"/>
            </a:xfrm>
            <a:custGeom>
              <a:avLst/>
              <a:gdLst/>
              <a:ahLst/>
              <a:cxnLst/>
              <a:rect l="l" t="t" r="r" b="b"/>
              <a:pathLst>
                <a:path w="2600" h="2601" extrusionOk="0">
                  <a:moveTo>
                    <a:pt x="1162" y="0"/>
                  </a:moveTo>
                  <a:lnTo>
                    <a:pt x="1033" y="19"/>
                  </a:lnTo>
                  <a:lnTo>
                    <a:pt x="904" y="56"/>
                  </a:lnTo>
                  <a:lnTo>
                    <a:pt x="793" y="93"/>
                  </a:lnTo>
                  <a:lnTo>
                    <a:pt x="682" y="148"/>
                  </a:lnTo>
                  <a:lnTo>
                    <a:pt x="572" y="222"/>
                  </a:lnTo>
                  <a:lnTo>
                    <a:pt x="461" y="295"/>
                  </a:lnTo>
                  <a:lnTo>
                    <a:pt x="369" y="369"/>
                  </a:lnTo>
                  <a:lnTo>
                    <a:pt x="295" y="461"/>
                  </a:lnTo>
                  <a:lnTo>
                    <a:pt x="221" y="572"/>
                  </a:lnTo>
                  <a:lnTo>
                    <a:pt x="166" y="664"/>
                  </a:lnTo>
                  <a:lnTo>
                    <a:pt x="111" y="793"/>
                  </a:lnTo>
                  <a:lnTo>
                    <a:pt x="55" y="904"/>
                  </a:lnTo>
                  <a:lnTo>
                    <a:pt x="37" y="1033"/>
                  </a:lnTo>
                  <a:lnTo>
                    <a:pt x="19" y="1162"/>
                  </a:lnTo>
                  <a:lnTo>
                    <a:pt x="0" y="1291"/>
                  </a:lnTo>
                  <a:lnTo>
                    <a:pt x="19" y="1439"/>
                  </a:lnTo>
                  <a:lnTo>
                    <a:pt x="37" y="1568"/>
                  </a:lnTo>
                  <a:lnTo>
                    <a:pt x="55" y="1697"/>
                  </a:lnTo>
                  <a:lnTo>
                    <a:pt x="111" y="1807"/>
                  </a:lnTo>
                  <a:lnTo>
                    <a:pt x="166" y="1918"/>
                  </a:lnTo>
                  <a:lnTo>
                    <a:pt x="221" y="2029"/>
                  </a:lnTo>
                  <a:lnTo>
                    <a:pt x="295" y="2121"/>
                  </a:lnTo>
                  <a:lnTo>
                    <a:pt x="387" y="2213"/>
                  </a:lnTo>
                  <a:lnTo>
                    <a:pt x="479" y="2305"/>
                  </a:lnTo>
                  <a:lnTo>
                    <a:pt x="572" y="2379"/>
                  </a:lnTo>
                  <a:lnTo>
                    <a:pt x="682" y="2434"/>
                  </a:lnTo>
                  <a:lnTo>
                    <a:pt x="793" y="2490"/>
                  </a:lnTo>
                  <a:lnTo>
                    <a:pt x="922" y="2545"/>
                  </a:lnTo>
                  <a:lnTo>
                    <a:pt x="1033" y="2563"/>
                  </a:lnTo>
                  <a:lnTo>
                    <a:pt x="1180" y="2582"/>
                  </a:lnTo>
                  <a:lnTo>
                    <a:pt x="1309" y="2600"/>
                  </a:lnTo>
                  <a:lnTo>
                    <a:pt x="1438" y="2582"/>
                  </a:lnTo>
                  <a:lnTo>
                    <a:pt x="1567" y="2563"/>
                  </a:lnTo>
                  <a:lnTo>
                    <a:pt x="1696" y="2545"/>
                  </a:lnTo>
                  <a:lnTo>
                    <a:pt x="1825" y="2490"/>
                  </a:lnTo>
                  <a:lnTo>
                    <a:pt x="1936" y="2434"/>
                  </a:lnTo>
                  <a:lnTo>
                    <a:pt x="2047" y="2379"/>
                  </a:lnTo>
                  <a:lnTo>
                    <a:pt x="2139" y="2305"/>
                  </a:lnTo>
                  <a:lnTo>
                    <a:pt x="2231" y="2213"/>
                  </a:lnTo>
                  <a:lnTo>
                    <a:pt x="2323" y="2121"/>
                  </a:lnTo>
                  <a:lnTo>
                    <a:pt x="2397" y="2029"/>
                  </a:lnTo>
                  <a:lnTo>
                    <a:pt x="2452" y="1918"/>
                  </a:lnTo>
                  <a:lnTo>
                    <a:pt x="2508" y="1807"/>
                  </a:lnTo>
                  <a:lnTo>
                    <a:pt x="2545" y="1678"/>
                  </a:lnTo>
                  <a:lnTo>
                    <a:pt x="2581" y="1549"/>
                  </a:lnTo>
                  <a:lnTo>
                    <a:pt x="2600" y="1420"/>
                  </a:lnTo>
                  <a:lnTo>
                    <a:pt x="2600" y="1291"/>
                  </a:lnTo>
                  <a:lnTo>
                    <a:pt x="2600" y="1162"/>
                  </a:lnTo>
                  <a:lnTo>
                    <a:pt x="2581" y="1033"/>
                  </a:lnTo>
                  <a:lnTo>
                    <a:pt x="2545" y="904"/>
                  </a:lnTo>
                  <a:lnTo>
                    <a:pt x="2508" y="775"/>
                  </a:lnTo>
                  <a:lnTo>
                    <a:pt x="2452" y="664"/>
                  </a:lnTo>
                  <a:lnTo>
                    <a:pt x="2379" y="554"/>
                  </a:lnTo>
                  <a:lnTo>
                    <a:pt x="2305" y="461"/>
                  </a:lnTo>
                  <a:lnTo>
                    <a:pt x="2231" y="369"/>
                  </a:lnTo>
                  <a:lnTo>
                    <a:pt x="2139" y="277"/>
                  </a:lnTo>
                  <a:lnTo>
                    <a:pt x="2028" y="203"/>
                  </a:lnTo>
                  <a:lnTo>
                    <a:pt x="1936" y="148"/>
                  </a:lnTo>
                  <a:lnTo>
                    <a:pt x="1807" y="93"/>
                  </a:lnTo>
                  <a:lnTo>
                    <a:pt x="1696" y="56"/>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4" name="Google Shape;7154;p31"/>
            <p:cNvSpPr/>
            <p:nvPr/>
          </p:nvSpPr>
          <p:spPr>
            <a:xfrm>
              <a:off x="4967675" y="238125"/>
              <a:ext cx="57650" cy="18000"/>
            </a:xfrm>
            <a:custGeom>
              <a:avLst/>
              <a:gdLst/>
              <a:ahLst/>
              <a:cxnLst/>
              <a:rect l="l" t="t" r="r" b="b"/>
              <a:pathLst>
                <a:path w="2306" h="720" extrusionOk="0">
                  <a:moveTo>
                    <a:pt x="0" y="0"/>
                  </a:moveTo>
                  <a:lnTo>
                    <a:pt x="93" y="166"/>
                  </a:lnTo>
                  <a:lnTo>
                    <a:pt x="185" y="295"/>
                  </a:lnTo>
                  <a:lnTo>
                    <a:pt x="314" y="424"/>
                  </a:lnTo>
                  <a:lnTo>
                    <a:pt x="461" y="516"/>
                  </a:lnTo>
                  <a:lnTo>
                    <a:pt x="627" y="608"/>
                  </a:lnTo>
                  <a:lnTo>
                    <a:pt x="793" y="664"/>
                  </a:lnTo>
                  <a:lnTo>
                    <a:pt x="978" y="701"/>
                  </a:lnTo>
                  <a:lnTo>
                    <a:pt x="1162" y="719"/>
                  </a:lnTo>
                  <a:lnTo>
                    <a:pt x="1346" y="701"/>
                  </a:lnTo>
                  <a:lnTo>
                    <a:pt x="1531" y="664"/>
                  </a:lnTo>
                  <a:lnTo>
                    <a:pt x="1697" y="608"/>
                  </a:lnTo>
                  <a:lnTo>
                    <a:pt x="1863" y="516"/>
                  </a:lnTo>
                  <a:lnTo>
                    <a:pt x="1992" y="424"/>
                  </a:lnTo>
                  <a:lnTo>
                    <a:pt x="2121" y="295"/>
                  </a:lnTo>
                  <a:lnTo>
                    <a:pt x="2231" y="148"/>
                  </a:lnTo>
                  <a:lnTo>
                    <a:pt x="23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5" name="Google Shape;7155;p31"/>
            <p:cNvSpPr/>
            <p:nvPr/>
          </p:nvSpPr>
          <p:spPr>
            <a:xfrm>
              <a:off x="5118400" y="710600"/>
              <a:ext cx="64550" cy="65000"/>
            </a:xfrm>
            <a:custGeom>
              <a:avLst/>
              <a:gdLst/>
              <a:ahLst/>
              <a:cxnLst/>
              <a:rect l="l" t="t" r="r" b="b"/>
              <a:pathLst>
                <a:path w="2582" h="2600" extrusionOk="0">
                  <a:moveTo>
                    <a:pt x="1291" y="0"/>
                  </a:moveTo>
                  <a:lnTo>
                    <a:pt x="1144" y="19"/>
                  </a:lnTo>
                  <a:lnTo>
                    <a:pt x="1015" y="37"/>
                  </a:lnTo>
                  <a:lnTo>
                    <a:pt x="886" y="74"/>
                  </a:lnTo>
                  <a:lnTo>
                    <a:pt x="775" y="111"/>
                  </a:lnTo>
                  <a:lnTo>
                    <a:pt x="664" y="166"/>
                  </a:lnTo>
                  <a:lnTo>
                    <a:pt x="554" y="221"/>
                  </a:lnTo>
                  <a:lnTo>
                    <a:pt x="462" y="295"/>
                  </a:lnTo>
                  <a:lnTo>
                    <a:pt x="369" y="387"/>
                  </a:lnTo>
                  <a:lnTo>
                    <a:pt x="277" y="480"/>
                  </a:lnTo>
                  <a:lnTo>
                    <a:pt x="203" y="572"/>
                  </a:lnTo>
                  <a:lnTo>
                    <a:pt x="148" y="682"/>
                  </a:lnTo>
                  <a:lnTo>
                    <a:pt x="93" y="793"/>
                  </a:lnTo>
                  <a:lnTo>
                    <a:pt x="56" y="922"/>
                  </a:lnTo>
                  <a:lnTo>
                    <a:pt x="19" y="1051"/>
                  </a:lnTo>
                  <a:lnTo>
                    <a:pt x="1" y="1180"/>
                  </a:lnTo>
                  <a:lnTo>
                    <a:pt x="1" y="1309"/>
                  </a:lnTo>
                  <a:lnTo>
                    <a:pt x="1" y="1438"/>
                  </a:lnTo>
                  <a:lnTo>
                    <a:pt x="19" y="1567"/>
                  </a:lnTo>
                  <a:lnTo>
                    <a:pt x="56" y="1696"/>
                  </a:lnTo>
                  <a:lnTo>
                    <a:pt x="93" y="1826"/>
                  </a:lnTo>
                  <a:lnTo>
                    <a:pt x="148" y="1936"/>
                  </a:lnTo>
                  <a:lnTo>
                    <a:pt x="222" y="2047"/>
                  </a:lnTo>
                  <a:lnTo>
                    <a:pt x="296" y="2139"/>
                  </a:lnTo>
                  <a:lnTo>
                    <a:pt x="369" y="2231"/>
                  </a:lnTo>
                  <a:lnTo>
                    <a:pt x="462" y="2305"/>
                  </a:lnTo>
                  <a:lnTo>
                    <a:pt x="572" y="2379"/>
                  </a:lnTo>
                  <a:lnTo>
                    <a:pt x="664" y="2452"/>
                  </a:lnTo>
                  <a:lnTo>
                    <a:pt x="794" y="2508"/>
                  </a:lnTo>
                  <a:lnTo>
                    <a:pt x="904" y="2545"/>
                  </a:lnTo>
                  <a:lnTo>
                    <a:pt x="1033" y="2563"/>
                  </a:lnTo>
                  <a:lnTo>
                    <a:pt x="1162" y="2581"/>
                  </a:lnTo>
                  <a:lnTo>
                    <a:pt x="1291" y="2600"/>
                  </a:lnTo>
                  <a:lnTo>
                    <a:pt x="1439" y="2581"/>
                  </a:lnTo>
                  <a:lnTo>
                    <a:pt x="1568" y="2563"/>
                  </a:lnTo>
                  <a:lnTo>
                    <a:pt x="1697" y="2545"/>
                  </a:lnTo>
                  <a:lnTo>
                    <a:pt x="1808" y="2489"/>
                  </a:lnTo>
                  <a:lnTo>
                    <a:pt x="1918" y="2434"/>
                  </a:lnTo>
                  <a:lnTo>
                    <a:pt x="2029" y="2379"/>
                  </a:lnTo>
                  <a:lnTo>
                    <a:pt x="2121" y="2305"/>
                  </a:lnTo>
                  <a:lnTo>
                    <a:pt x="2213" y="2213"/>
                  </a:lnTo>
                  <a:lnTo>
                    <a:pt x="2305" y="2121"/>
                  </a:lnTo>
                  <a:lnTo>
                    <a:pt x="2379" y="2028"/>
                  </a:lnTo>
                  <a:lnTo>
                    <a:pt x="2435" y="1918"/>
                  </a:lnTo>
                  <a:lnTo>
                    <a:pt x="2490" y="1807"/>
                  </a:lnTo>
                  <a:lnTo>
                    <a:pt x="2527" y="1678"/>
                  </a:lnTo>
                  <a:lnTo>
                    <a:pt x="2564" y="1567"/>
                  </a:lnTo>
                  <a:lnTo>
                    <a:pt x="2582" y="1438"/>
                  </a:lnTo>
                  <a:lnTo>
                    <a:pt x="2582" y="1291"/>
                  </a:lnTo>
                  <a:lnTo>
                    <a:pt x="2582" y="1162"/>
                  </a:lnTo>
                  <a:lnTo>
                    <a:pt x="2564" y="1033"/>
                  </a:lnTo>
                  <a:lnTo>
                    <a:pt x="2527" y="904"/>
                  </a:lnTo>
                  <a:lnTo>
                    <a:pt x="2490" y="793"/>
                  </a:lnTo>
                  <a:lnTo>
                    <a:pt x="2435" y="664"/>
                  </a:lnTo>
                  <a:lnTo>
                    <a:pt x="2361" y="572"/>
                  </a:lnTo>
                  <a:lnTo>
                    <a:pt x="2287" y="461"/>
                  </a:lnTo>
                  <a:lnTo>
                    <a:pt x="2213" y="369"/>
                  </a:lnTo>
                  <a:lnTo>
                    <a:pt x="2121" y="295"/>
                  </a:lnTo>
                  <a:lnTo>
                    <a:pt x="2010" y="221"/>
                  </a:lnTo>
                  <a:lnTo>
                    <a:pt x="1918" y="166"/>
                  </a:lnTo>
                  <a:lnTo>
                    <a:pt x="1789" y="111"/>
                  </a:lnTo>
                  <a:lnTo>
                    <a:pt x="1679" y="55"/>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6" name="Google Shape;7156;p31"/>
            <p:cNvSpPr/>
            <p:nvPr/>
          </p:nvSpPr>
          <p:spPr>
            <a:xfrm>
              <a:off x="5312475" y="990400"/>
              <a:ext cx="64550" cy="64550"/>
            </a:xfrm>
            <a:custGeom>
              <a:avLst/>
              <a:gdLst/>
              <a:ahLst/>
              <a:cxnLst/>
              <a:rect l="l" t="t" r="r" b="b"/>
              <a:pathLst>
                <a:path w="2582" h="2582" extrusionOk="0">
                  <a:moveTo>
                    <a:pt x="1180" y="0"/>
                  </a:moveTo>
                  <a:lnTo>
                    <a:pt x="1051" y="19"/>
                  </a:lnTo>
                  <a:lnTo>
                    <a:pt x="922" y="55"/>
                  </a:lnTo>
                  <a:lnTo>
                    <a:pt x="811" y="92"/>
                  </a:lnTo>
                  <a:lnTo>
                    <a:pt x="682" y="148"/>
                  </a:lnTo>
                  <a:lnTo>
                    <a:pt x="572" y="203"/>
                  </a:lnTo>
                  <a:lnTo>
                    <a:pt x="480" y="277"/>
                  </a:lnTo>
                  <a:lnTo>
                    <a:pt x="387" y="350"/>
                  </a:lnTo>
                  <a:lnTo>
                    <a:pt x="295" y="443"/>
                  </a:lnTo>
                  <a:lnTo>
                    <a:pt x="221" y="553"/>
                  </a:lnTo>
                  <a:lnTo>
                    <a:pt x="166" y="645"/>
                  </a:lnTo>
                  <a:lnTo>
                    <a:pt x="111" y="756"/>
                  </a:lnTo>
                  <a:lnTo>
                    <a:pt x="55" y="885"/>
                  </a:lnTo>
                  <a:lnTo>
                    <a:pt x="19" y="1014"/>
                  </a:lnTo>
                  <a:lnTo>
                    <a:pt x="0" y="1143"/>
                  </a:lnTo>
                  <a:lnTo>
                    <a:pt x="0" y="1272"/>
                  </a:lnTo>
                  <a:lnTo>
                    <a:pt x="0" y="1401"/>
                  </a:lnTo>
                  <a:lnTo>
                    <a:pt x="19" y="1530"/>
                  </a:lnTo>
                  <a:lnTo>
                    <a:pt x="37" y="1660"/>
                  </a:lnTo>
                  <a:lnTo>
                    <a:pt x="92" y="1789"/>
                  </a:lnTo>
                  <a:lnTo>
                    <a:pt x="129" y="1899"/>
                  </a:lnTo>
                  <a:lnTo>
                    <a:pt x="203" y="2010"/>
                  </a:lnTo>
                  <a:lnTo>
                    <a:pt x="277" y="2102"/>
                  </a:lnTo>
                  <a:lnTo>
                    <a:pt x="350" y="2194"/>
                  </a:lnTo>
                  <a:lnTo>
                    <a:pt x="443" y="2286"/>
                  </a:lnTo>
                  <a:lnTo>
                    <a:pt x="535" y="2360"/>
                  </a:lnTo>
                  <a:lnTo>
                    <a:pt x="645" y="2434"/>
                  </a:lnTo>
                  <a:lnTo>
                    <a:pt x="756" y="2489"/>
                  </a:lnTo>
                  <a:lnTo>
                    <a:pt x="867" y="2526"/>
                  </a:lnTo>
                  <a:lnTo>
                    <a:pt x="996" y="2563"/>
                  </a:lnTo>
                  <a:lnTo>
                    <a:pt x="1125" y="2581"/>
                  </a:lnTo>
                  <a:lnTo>
                    <a:pt x="1401" y="2581"/>
                  </a:lnTo>
                  <a:lnTo>
                    <a:pt x="1530" y="2563"/>
                  </a:lnTo>
                  <a:lnTo>
                    <a:pt x="1660" y="2545"/>
                  </a:lnTo>
                  <a:lnTo>
                    <a:pt x="1770" y="2508"/>
                  </a:lnTo>
                  <a:lnTo>
                    <a:pt x="1899" y="2452"/>
                  </a:lnTo>
                  <a:lnTo>
                    <a:pt x="1991" y="2379"/>
                  </a:lnTo>
                  <a:lnTo>
                    <a:pt x="2102" y="2323"/>
                  </a:lnTo>
                  <a:lnTo>
                    <a:pt x="2194" y="2231"/>
                  </a:lnTo>
                  <a:lnTo>
                    <a:pt x="2286" y="2139"/>
                  </a:lnTo>
                  <a:lnTo>
                    <a:pt x="2360" y="2047"/>
                  </a:lnTo>
                  <a:lnTo>
                    <a:pt x="2416" y="1936"/>
                  </a:lnTo>
                  <a:lnTo>
                    <a:pt x="2471" y="1826"/>
                  </a:lnTo>
                  <a:lnTo>
                    <a:pt x="2526" y="1715"/>
                  </a:lnTo>
                  <a:lnTo>
                    <a:pt x="2545" y="1586"/>
                  </a:lnTo>
                  <a:lnTo>
                    <a:pt x="2581" y="1457"/>
                  </a:lnTo>
                  <a:lnTo>
                    <a:pt x="2581" y="1328"/>
                  </a:lnTo>
                  <a:lnTo>
                    <a:pt x="2581" y="1180"/>
                  </a:lnTo>
                  <a:lnTo>
                    <a:pt x="2563" y="1051"/>
                  </a:lnTo>
                  <a:lnTo>
                    <a:pt x="2526" y="922"/>
                  </a:lnTo>
                  <a:lnTo>
                    <a:pt x="2489" y="811"/>
                  </a:lnTo>
                  <a:lnTo>
                    <a:pt x="2434" y="701"/>
                  </a:lnTo>
                  <a:lnTo>
                    <a:pt x="2379" y="590"/>
                  </a:lnTo>
                  <a:lnTo>
                    <a:pt x="2305" y="480"/>
                  </a:lnTo>
                  <a:lnTo>
                    <a:pt x="2231" y="387"/>
                  </a:lnTo>
                  <a:lnTo>
                    <a:pt x="2139" y="314"/>
                  </a:lnTo>
                  <a:lnTo>
                    <a:pt x="2047" y="240"/>
                  </a:lnTo>
                  <a:lnTo>
                    <a:pt x="1936" y="166"/>
                  </a:lnTo>
                  <a:lnTo>
                    <a:pt x="1825" y="111"/>
                  </a:lnTo>
                  <a:lnTo>
                    <a:pt x="1696" y="74"/>
                  </a:lnTo>
                  <a:lnTo>
                    <a:pt x="1586" y="37"/>
                  </a:lnTo>
                  <a:lnTo>
                    <a:pt x="1457" y="19"/>
                  </a:lnTo>
                  <a:lnTo>
                    <a:pt x="1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7" name="Google Shape;7157;p31"/>
            <p:cNvSpPr/>
            <p:nvPr/>
          </p:nvSpPr>
          <p:spPr>
            <a:xfrm>
              <a:off x="5001775" y="445550"/>
              <a:ext cx="64100" cy="64100"/>
            </a:xfrm>
            <a:custGeom>
              <a:avLst/>
              <a:gdLst/>
              <a:ahLst/>
              <a:cxnLst/>
              <a:rect l="l" t="t" r="r" b="b"/>
              <a:pathLst>
                <a:path w="2564" h="2564" extrusionOk="0">
                  <a:moveTo>
                    <a:pt x="1255" y="0"/>
                  </a:moveTo>
                  <a:lnTo>
                    <a:pt x="1126" y="19"/>
                  </a:lnTo>
                  <a:lnTo>
                    <a:pt x="996" y="37"/>
                  </a:lnTo>
                  <a:lnTo>
                    <a:pt x="886" y="55"/>
                  </a:lnTo>
                  <a:lnTo>
                    <a:pt x="757" y="111"/>
                  </a:lnTo>
                  <a:lnTo>
                    <a:pt x="665" y="148"/>
                  </a:lnTo>
                  <a:lnTo>
                    <a:pt x="554" y="221"/>
                  </a:lnTo>
                  <a:lnTo>
                    <a:pt x="462" y="295"/>
                  </a:lnTo>
                  <a:lnTo>
                    <a:pt x="370" y="369"/>
                  </a:lnTo>
                  <a:lnTo>
                    <a:pt x="277" y="461"/>
                  </a:lnTo>
                  <a:lnTo>
                    <a:pt x="222" y="553"/>
                  </a:lnTo>
                  <a:lnTo>
                    <a:pt x="148" y="664"/>
                  </a:lnTo>
                  <a:lnTo>
                    <a:pt x="93" y="775"/>
                  </a:lnTo>
                  <a:lnTo>
                    <a:pt x="56" y="885"/>
                  </a:lnTo>
                  <a:lnTo>
                    <a:pt x="19" y="996"/>
                  </a:lnTo>
                  <a:lnTo>
                    <a:pt x="1" y="1125"/>
                  </a:lnTo>
                  <a:lnTo>
                    <a:pt x="1" y="1254"/>
                  </a:lnTo>
                  <a:lnTo>
                    <a:pt x="1" y="1401"/>
                  </a:lnTo>
                  <a:lnTo>
                    <a:pt x="19" y="1531"/>
                  </a:lnTo>
                  <a:lnTo>
                    <a:pt x="38" y="1660"/>
                  </a:lnTo>
                  <a:lnTo>
                    <a:pt x="75" y="1770"/>
                  </a:lnTo>
                  <a:lnTo>
                    <a:pt x="130" y="1881"/>
                  </a:lnTo>
                  <a:lnTo>
                    <a:pt x="204" y="1992"/>
                  </a:lnTo>
                  <a:lnTo>
                    <a:pt x="259" y="2102"/>
                  </a:lnTo>
                  <a:lnTo>
                    <a:pt x="351" y="2194"/>
                  </a:lnTo>
                  <a:lnTo>
                    <a:pt x="443" y="2268"/>
                  </a:lnTo>
                  <a:lnTo>
                    <a:pt x="536" y="2342"/>
                  </a:lnTo>
                  <a:lnTo>
                    <a:pt x="646" y="2416"/>
                  </a:lnTo>
                  <a:lnTo>
                    <a:pt x="757" y="2471"/>
                  </a:lnTo>
                  <a:lnTo>
                    <a:pt x="867" y="2508"/>
                  </a:lnTo>
                  <a:lnTo>
                    <a:pt x="996" y="2545"/>
                  </a:lnTo>
                  <a:lnTo>
                    <a:pt x="1126" y="2563"/>
                  </a:lnTo>
                  <a:lnTo>
                    <a:pt x="1402" y="2563"/>
                  </a:lnTo>
                  <a:lnTo>
                    <a:pt x="1531" y="2545"/>
                  </a:lnTo>
                  <a:lnTo>
                    <a:pt x="1660" y="2508"/>
                  </a:lnTo>
                  <a:lnTo>
                    <a:pt x="1771" y="2471"/>
                  </a:lnTo>
                  <a:lnTo>
                    <a:pt x="1882" y="2416"/>
                  </a:lnTo>
                  <a:lnTo>
                    <a:pt x="1992" y="2360"/>
                  </a:lnTo>
                  <a:lnTo>
                    <a:pt x="2103" y="2287"/>
                  </a:lnTo>
                  <a:lnTo>
                    <a:pt x="2177" y="2213"/>
                  </a:lnTo>
                  <a:lnTo>
                    <a:pt x="2269" y="2121"/>
                  </a:lnTo>
                  <a:lnTo>
                    <a:pt x="2342" y="2010"/>
                  </a:lnTo>
                  <a:lnTo>
                    <a:pt x="2398" y="1918"/>
                  </a:lnTo>
                  <a:lnTo>
                    <a:pt x="2453" y="1807"/>
                  </a:lnTo>
                  <a:lnTo>
                    <a:pt x="2508" y="1678"/>
                  </a:lnTo>
                  <a:lnTo>
                    <a:pt x="2527" y="1549"/>
                  </a:lnTo>
                  <a:lnTo>
                    <a:pt x="2545" y="1420"/>
                  </a:lnTo>
                  <a:lnTo>
                    <a:pt x="2564" y="1291"/>
                  </a:lnTo>
                  <a:lnTo>
                    <a:pt x="2545" y="1143"/>
                  </a:lnTo>
                  <a:lnTo>
                    <a:pt x="2527" y="1014"/>
                  </a:lnTo>
                  <a:lnTo>
                    <a:pt x="2508" y="904"/>
                  </a:lnTo>
                  <a:lnTo>
                    <a:pt x="2453" y="775"/>
                  </a:lnTo>
                  <a:lnTo>
                    <a:pt x="2398" y="664"/>
                  </a:lnTo>
                  <a:lnTo>
                    <a:pt x="2342" y="553"/>
                  </a:lnTo>
                  <a:lnTo>
                    <a:pt x="2269" y="461"/>
                  </a:lnTo>
                  <a:lnTo>
                    <a:pt x="2177" y="369"/>
                  </a:lnTo>
                  <a:lnTo>
                    <a:pt x="2103" y="295"/>
                  </a:lnTo>
                  <a:lnTo>
                    <a:pt x="1992" y="221"/>
                  </a:lnTo>
                  <a:lnTo>
                    <a:pt x="1882" y="148"/>
                  </a:lnTo>
                  <a:lnTo>
                    <a:pt x="1771" y="92"/>
                  </a:lnTo>
                  <a:lnTo>
                    <a:pt x="1660" y="55"/>
                  </a:lnTo>
                  <a:lnTo>
                    <a:pt x="1531" y="37"/>
                  </a:lnTo>
                  <a:lnTo>
                    <a:pt x="1402" y="19"/>
                  </a:lnTo>
                  <a:lnTo>
                    <a:pt x="1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8" name="Google Shape;7158;p31"/>
            <p:cNvSpPr/>
            <p:nvPr/>
          </p:nvSpPr>
          <p:spPr>
            <a:xfrm>
              <a:off x="5524050" y="1193200"/>
              <a:ext cx="64100" cy="64100"/>
            </a:xfrm>
            <a:custGeom>
              <a:avLst/>
              <a:gdLst/>
              <a:ahLst/>
              <a:cxnLst/>
              <a:rect l="l" t="t" r="r" b="b"/>
              <a:pathLst>
                <a:path w="2564" h="2564" extrusionOk="0">
                  <a:moveTo>
                    <a:pt x="1291" y="1"/>
                  </a:moveTo>
                  <a:lnTo>
                    <a:pt x="1143" y="19"/>
                  </a:lnTo>
                  <a:lnTo>
                    <a:pt x="1014" y="38"/>
                  </a:lnTo>
                  <a:lnTo>
                    <a:pt x="885" y="56"/>
                  </a:lnTo>
                  <a:lnTo>
                    <a:pt x="775" y="93"/>
                  </a:lnTo>
                  <a:lnTo>
                    <a:pt x="664" y="148"/>
                  </a:lnTo>
                  <a:lnTo>
                    <a:pt x="553" y="222"/>
                  </a:lnTo>
                  <a:lnTo>
                    <a:pt x="461" y="296"/>
                  </a:lnTo>
                  <a:lnTo>
                    <a:pt x="369" y="370"/>
                  </a:lnTo>
                  <a:lnTo>
                    <a:pt x="277" y="462"/>
                  </a:lnTo>
                  <a:lnTo>
                    <a:pt x="203" y="554"/>
                  </a:lnTo>
                  <a:lnTo>
                    <a:pt x="148" y="665"/>
                  </a:lnTo>
                  <a:lnTo>
                    <a:pt x="92" y="775"/>
                  </a:lnTo>
                  <a:lnTo>
                    <a:pt x="56" y="904"/>
                  </a:lnTo>
                  <a:lnTo>
                    <a:pt x="19" y="1033"/>
                  </a:lnTo>
                  <a:lnTo>
                    <a:pt x="0" y="1163"/>
                  </a:lnTo>
                  <a:lnTo>
                    <a:pt x="0" y="1292"/>
                  </a:lnTo>
                  <a:lnTo>
                    <a:pt x="0" y="1421"/>
                  </a:lnTo>
                  <a:lnTo>
                    <a:pt x="19" y="1550"/>
                  </a:lnTo>
                  <a:lnTo>
                    <a:pt x="56" y="1679"/>
                  </a:lnTo>
                  <a:lnTo>
                    <a:pt x="92" y="1808"/>
                  </a:lnTo>
                  <a:lnTo>
                    <a:pt x="148" y="1918"/>
                  </a:lnTo>
                  <a:lnTo>
                    <a:pt x="203" y="2029"/>
                  </a:lnTo>
                  <a:lnTo>
                    <a:pt x="277" y="2121"/>
                  </a:lnTo>
                  <a:lnTo>
                    <a:pt x="369" y="2214"/>
                  </a:lnTo>
                  <a:lnTo>
                    <a:pt x="461" y="2287"/>
                  </a:lnTo>
                  <a:lnTo>
                    <a:pt x="553" y="2361"/>
                  </a:lnTo>
                  <a:lnTo>
                    <a:pt x="664" y="2435"/>
                  </a:lnTo>
                  <a:lnTo>
                    <a:pt x="775" y="2472"/>
                  </a:lnTo>
                  <a:lnTo>
                    <a:pt x="904" y="2527"/>
                  </a:lnTo>
                  <a:lnTo>
                    <a:pt x="1033" y="2545"/>
                  </a:lnTo>
                  <a:lnTo>
                    <a:pt x="1162" y="2564"/>
                  </a:lnTo>
                  <a:lnTo>
                    <a:pt x="1420" y="2564"/>
                  </a:lnTo>
                  <a:lnTo>
                    <a:pt x="1549" y="2545"/>
                  </a:lnTo>
                  <a:lnTo>
                    <a:pt x="1678" y="2509"/>
                  </a:lnTo>
                  <a:lnTo>
                    <a:pt x="1807" y="2472"/>
                  </a:lnTo>
                  <a:lnTo>
                    <a:pt x="1918" y="2416"/>
                  </a:lnTo>
                  <a:lnTo>
                    <a:pt x="2010" y="2343"/>
                  </a:lnTo>
                  <a:lnTo>
                    <a:pt x="2121" y="2269"/>
                  </a:lnTo>
                  <a:lnTo>
                    <a:pt x="2194" y="2195"/>
                  </a:lnTo>
                  <a:lnTo>
                    <a:pt x="2287" y="2103"/>
                  </a:lnTo>
                  <a:lnTo>
                    <a:pt x="2360" y="1992"/>
                  </a:lnTo>
                  <a:lnTo>
                    <a:pt x="2416" y="1882"/>
                  </a:lnTo>
                  <a:lnTo>
                    <a:pt x="2471" y="1771"/>
                  </a:lnTo>
                  <a:lnTo>
                    <a:pt x="2508" y="1660"/>
                  </a:lnTo>
                  <a:lnTo>
                    <a:pt x="2545" y="1531"/>
                  </a:lnTo>
                  <a:lnTo>
                    <a:pt x="2545" y="1402"/>
                  </a:lnTo>
                  <a:lnTo>
                    <a:pt x="2563" y="1255"/>
                  </a:lnTo>
                  <a:lnTo>
                    <a:pt x="2545" y="1126"/>
                  </a:lnTo>
                  <a:lnTo>
                    <a:pt x="2526" y="997"/>
                  </a:lnTo>
                  <a:lnTo>
                    <a:pt x="2489" y="886"/>
                  </a:lnTo>
                  <a:lnTo>
                    <a:pt x="2453" y="757"/>
                  </a:lnTo>
                  <a:lnTo>
                    <a:pt x="2397" y="665"/>
                  </a:lnTo>
                  <a:lnTo>
                    <a:pt x="2342" y="554"/>
                  </a:lnTo>
                  <a:lnTo>
                    <a:pt x="2268" y="462"/>
                  </a:lnTo>
                  <a:lnTo>
                    <a:pt x="2176" y="370"/>
                  </a:lnTo>
                  <a:lnTo>
                    <a:pt x="2102" y="296"/>
                  </a:lnTo>
                  <a:lnTo>
                    <a:pt x="1992" y="222"/>
                  </a:lnTo>
                  <a:lnTo>
                    <a:pt x="1899" y="148"/>
                  </a:lnTo>
                  <a:lnTo>
                    <a:pt x="1789" y="112"/>
                  </a:lnTo>
                  <a:lnTo>
                    <a:pt x="1660" y="56"/>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9" name="Google Shape;7159;p31"/>
            <p:cNvSpPr/>
            <p:nvPr/>
          </p:nvSpPr>
          <p:spPr>
            <a:xfrm>
              <a:off x="5378375" y="1085350"/>
              <a:ext cx="63650" cy="63625"/>
            </a:xfrm>
            <a:custGeom>
              <a:avLst/>
              <a:gdLst/>
              <a:ahLst/>
              <a:cxnLst/>
              <a:rect l="l" t="t" r="r" b="b"/>
              <a:pathLst>
                <a:path w="2546" h="2545" extrusionOk="0">
                  <a:moveTo>
                    <a:pt x="1070" y="0"/>
                  </a:moveTo>
                  <a:lnTo>
                    <a:pt x="941" y="37"/>
                  </a:lnTo>
                  <a:lnTo>
                    <a:pt x="830" y="74"/>
                  </a:lnTo>
                  <a:lnTo>
                    <a:pt x="720" y="111"/>
                  </a:lnTo>
                  <a:lnTo>
                    <a:pt x="609" y="166"/>
                  </a:lnTo>
                  <a:lnTo>
                    <a:pt x="517" y="240"/>
                  </a:lnTo>
                  <a:lnTo>
                    <a:pt x="425" y="314"/>
                  </a:lnTo>
                  <a:lnTo>
                    <a:pt x="333" y="406"/>
                  </a:lnTo>
                  <a:lnTo>
                    <a:pt x="259" y="498"/>
                  </a:lnTo>
                  <a:lnTo>
                    <a:pt x="185" y="590"/>
                  </a:lnTo>
                  <a:lnTo>
                    <a:pt x="130" y="701"/>
                  </a:lnTo>
                  <a:lnTo>
                    <a:pt x="93" y="812"/>
                  </a:lnTo>
                  <a:lnTo>
                    <a:pt x="56" y="922"/>
                  </a:lnTo>
                  <a:lnTo>
                    <a:pt x="19" y="1051"/>
                  </a:lnTo>
                  <a:lnTo>
                    <a:pt x="1" y="1180"/>
                  </a:lnTo>
                  <a:lnTo>
                    <a:pt x="1" y="1310"/>
                  </a:lnTo>
                  <a:lnTo>
                    <a:pt x="19" y="1439"/>
                  </a:lnTo>
                  <a:lnTo>
                    <a:pt x="38" y="1568"/>
                  </a:lnTo>
                  <a:lnTo>
                    <a:pt x="75" y="1697"/>
                  </a:lnTo>
                  <a:lnTo>
                    <a:pt x="130" y="1807"/>
                  </a:lnTo>
                  <a:lnTo>
                    <a:pt x="167" y="1918"/>
                  </a:lnTo>
                  <a:lnTo>
                    <a:pt x="240" y="2010"/>
                  </a:lnTo>
                  <a:lnTo>
                    <a:pt x="314" y="2102"/>
                  </a:lnTo>
                  <a:lnTo>
                    <a:pt x="388" y="2195"/>
                  </a:lnTo>
                  <a:lnTo>
                    <a:pt x="480" y="2268"/>
                  </a:lnTo>
                  <a:lnTo>
                    <a:pt x="591" y="2342"/>
                  </a:lnTo>
                  <a:lnTo>
                    <a:pt x="683" y="2397"/>
                  </a:lnTo>
                  <a:lnTo>
                    <a:pt x="794" y="2453"/>
                  </a:lnTo>
                  <a:lnTo>
                    <a:pt x="923" y="2490"/>
                  </a:lnTo>
                  <a:lnTo>
                    <a:pt x="1033" y="2526"/>
                  </a:lnTo>
                  <a:lnTo>
                    <a:pt x="1162" y="2526"/>
                  </a:lnTo>
                  <a:lnTo>
                    <a:pt x="1310" y="2545"/>
                  </a:lnTo>
                  <a:lnTo>
                    <a:pt x="1439" y="2526"/>
                  </a:lnTo>
                  <a:lnTo>
                    <a:pt x="1568" y="2508"/>
                  </a:lnTo>
                  <a:lnTo>
                    <a:pt x="1697" y="2471"/>
                  </a:lnTo>
                  <a:lnTo>
                    <a:pt x="1808" y="2434"/>
                  </a:lnTo>
                  <a:lnTo>
                    <a:pt x="1918" y="2379"/>
                  </a:lnTo>
                  <a:lnTo>
                    <a:pt x="2029" y="2305"/>
                  </a:lnTo>
                  <a:lnTo>
                    <a:pt x="2121" y="2231"/>
                  </a:lnTo>
                  <a:lnTo>
                    <a:pt x="2213" y="2139"/>
                  </a:lnTo>
                  <a:lnTo>
                    <a:pt x="2287" y="2047"/>
                  </a:lnTo>
                  <a:lnTo>
                    <a:pt x="2361" y="1955"/>
                  </a:lnTo>
                  <a:lnTo>
                    <a:pt x="2416" y="1844"/>
                  </a:lnTo>
                  <a:lnTo>
                    <a:pt x="2471" y="1734"/>
                  </a:lnTo>
                  <a:lnTo>
                    <a:pt x="2508" y="1605"/>
                  </a:lnTo>
                  <a:lnTo>
                    <a:pt x="2545" y="1475"/>
                  </a:lnTo>
                  <a:lnTo>
                    <a:pt x="2545" y="1346"/>
                  </a:lnTo>
                  <a:lnTo>
                    <a:pt x="2545" y="1217"/>
                  </a:lnTo>
                  <a:lnTo>
                    <a:pt x="2545" y="1088"/>
                  </a:lnTo>
                  <a:lnTo>
                    <a:pt x="2508" y="959"/>
                  </a:lnTo>
                  <a:lnTo>
                    <a:pt x="2471" y="830"/>
                  </a:lnTo>
                  <a:lnTo>
                    <a:pt x="2435" y="719"/>
                  </a:lnTo>
                  <a:lnTo>
                    <a:pt x="2379" y="609"/>
                  </a:lnTo>
                  <a:lnTo>
                    <a:pt x="2306" y="498"/>
                  </a:lnTo>
                  <a:lnTo>
                    <a:pt x="2232" y="406"/>
                  </a:lnTo>
                  <a:lnTo>
                    <a:pt x="2140" y="314"/>
                  </a:lnTo>
                  <a:lnTo>
                    <a:pt x="2047" y="240"/>
                  </a:lnTo>
                  <a:lnTo>
                    <a:pt x="1937" y="166"/>
                  </a:lnTo>
                  <a:lnTo>
                    <a:pt x="1845" y="111"/>
                  </a:lnTo>
                  <a:lnTo>
                    <a:pt x="1716" y="56"/>
                  </a:lnTo>
                  <a:lnTo>
                    <a:pt x="1605" y="37"/>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0" name="Google Shape;7160;p31"/>
            <p:cNvSpPr/>
            <p:nvPr/>
          </p:nvSpPr>
          <p:spPr>
            <a:xfrm>
              <a:off x="5972550" y="1436600"/>
              <a:ext cx="63175" cy="63175"/>
            </a:xfrm>
            <a:custGeom>
              <a:avLst/>
              <a:gdLst/>
              <a:ahLst/>
              <a:cxnLst/>
              <a:rect l="l" t="t" r="r" b="b"/>
              <a:pathLst>
                <a:path w="2527" h="2527" extrusionOk="0">
                  <a:moveTo>
                    <a:pt x="1144" y="0"/>
                  </a:moveTo>
                  <a:lnTo>
                    <a:pt x="1015" y="19"/>
                  </a:lnTo>
                  <a:lnTo>
                    <a:pt x="904" y="37"/>
                  </a:lnTo>
                  <a:lnTo>
                    <a:pt x="775" y="92"/>
                  </a:lnTo>
                  <a:lnTo>
                    <a:pt x="664" y="129"/>
                  </a:lnTo>
                  <a:lnTo>
                    <a:pt x="554" y="203"/>
                  </a:lnTo>
                  <a:lnTo>
                    <a:pt x="461" y="277"/>
                  </a:lnTo>
                  <a:lnTo>
                    <a:pt x="369" y="351"/>
                  </a:lnTo>
                  <a:lnTo>
                    <a:pt x="296" y="443"/>
                  </a:lnTo>
                  <a:lnTo>
                    <a:pt x="222" y="535"/>
                  </a:lnTo>
                  <a:lnTo>
                    <a:pt x="148" y="627"/>
                  </a:lnTo>
                  <a:lnTo>
                    <a:pt x="93" y="738"/>
                  </a:lnTo>
                  <a:lnTo>
                    <a:pt x="56" y="867"/>
                  </a:lnTo>
                  <a:lnTo>
                    <a:pt x="19" y="978"/>
                  </a:lnTo>
                  <a:lnTo>
                    <a:pt x="1" y="1107"/>
                  </a:lnTo>
                  <a:lnTo>
                    <a:pt x="1" y="1236"/>
                  </a:lnTo>
                  <a:lnTo>
                    <a:pt x="1" y="1365"/>
                  </a:lnTo>
                  <a:lnTo>
                    <a:pt x="19" y="1494"/>
                  </a:lnTo>
                  <a:lnTo>
                    <a:pt x="37" y="1623"/>
                  </a:lnTo>
                  <a:lnTo>
                    <a:pt x="93" y="1733"/>
                  </a:lnTo>
                  <a:lnTo>
                    <a:pt x="130" y="1844"/>
                  </a:lnTo>
                  <a:lnTo>
                    <a:pt x="203" y="1955"/>
                  </a:lnTo>
                  <a:lnTo>
                    <a:pt x="277" y="2047"/>
                  </a:lnTo>
                  <a:lnTo>
                    <a:pt x="351" y="2139"/>
                  </a:lnTo>
                  <a:lnTo>
                    <a:pt x="443" y="2213"/>
                  </a:lnTo>
                  <a:lnTo>
                    <a:pt x="535" y="2287"/>
                  </a:lnTo>
                  <a:lnTo>
                    <a:pt x="627" y="2360"/>
                  </a:lnTo>
                  <a:lnTo>
                    <a:pt x="738" y="2416"/>
                  </a:lnTo>
                  <a:lnTo>
                    <a:pt x="867" y="2453"/>
                  </a:lnTo>
                  <a:lnTo>
                    <a:pt x="978" y="2489"/>
                  </a:lnTo>
                  <a:lnTo>
                    <a:pt x="1107" y="2508"/>
                  </a:lnTo>
                  <a:lnTo>
                    <a:pt x="1236" y="2526"/>
                  </a:lnTo>
                  <a:lnTo>
                    <a:pt x="1365" y="2508"/>
                  </a:lnTo>
                  <a:lnTo>
                    <a:pt x="1494" y="2489"/>
                  </a:lnTo>
                  <a:lnTo>
                    <a:pt x="1623" y="2471"/>
                  </a:lnTo>
                  <a:lnTo>
                    <a:pt x="1734" y="2434"/>
                  </a:lnTo>
                  <a:lnTo>
                    <a:pt x="1844" y="2379"/>
                  </a:lnTo>
                  <a:lnTo>
                    <a:pt x="1955" y="2305"/>
                  </a:lnTo>
                  <a:lnTo>
                    <a:pt x="2047" y="2250"/>
                  </a:lnTo>
                  <a:lnTo>
                    <a:pt x="2139" y="2158"/>
                  </a:lnTo>
                  <a:lnTo>
                    <a:pt x="2213" y="2084"/>
                  </a:lnTo>
                  <a:lnTo>
                    <a:pt x="2287" y="1973"/>
                  </a:lnTo>
                  <a:lnTo>
                    <a:pt x="2361" y="1881"/>
                  </a:lnTo>
                  <a:lnTo>
                    <a:pt x="2416" y="1770"/>
                  </a:lnTo>
                  <a:lnTo>
                    <a:pt x="2453" y="1660"/>
                  </a:lnTo>
                  <a:lnTo>
                    <a:pt x="2490" y="1531"/>
                  </a:lnTo>
                  <a:lnTo>
                    <a:pt x="2508" y="1402"/>
                  </a:lnTo>
                  <a:lnTo>
                    <a:pt x="2527" y="1273"/>
                  </a:lnTo>
                  <a:lnTo>
                    <a:pt x="2508" y="1143"/>
                  </a:lnTo>
                  <a:lnTo>
                    <a:pt x="2490" y="1014"/>
                  </a:lnTo>
                  <a:lnTo>
                    <a:pt x="2471" y="904"/>
                  </a:lnTo>
                  <a:lnTo>
                    <a:pt x="2434" y="775"/>
                  </a:lnTo>
                  <a:lnTo>
                    <a:pt x="2379" y="664"/>
                  </a:lnTo>
                  <a:lnTo>
                    <a:pt x="2305" y="553"/>
                  </a:lnTo>
                  <a:lnTo>
                    <a:pt x="2250" y="461"/>
                  </a:lnTo>
                  <a:lnTo>
                    <a:pt x="2158" y="369"/>
                  </a:lnTo>
                  <a:lnTo>
                    <a:pt x="2084" y="295"/>
                  </a:lnTo>
                  <a:lnTo>
                    <a:pt x="1973" y="222"/>
                  </a:lnTo>
                  <a:lnTo>
                    <a:pt x="1881" y="148"/>
                  </a:lnTo>
                  <a:lnTo>
                    <a:pt x="1771" y="92"/>
                  </a:lnTo>
                  <a:lnTo>
                    <a:pt x="1660" y="56"/>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1" name="Google Shape;7161;p31"/>
            <p:cNvSpPr/>
            <p:nvPr/>
          </p:nvSpPr>
          <p:spPr>
            <a:xfrm>
              <a:off x="6052300" y="1450425"/>
              <a:ext cx="63175" cy="63625"/>
            </a:xfrm>
            <a:custGeom>
              <a:avLst/>
              <a:gdLst/>
              <a:ahLst/>
              <a:cxnLst/>
              <a:rect l="l" t="t" r="r" b="b"/>
              <a:pathLst>
                <a:path w="2527" h="2545" extrusionOk="0">
                  <a:moveTo>
                    <a:pt x="1291" y="0"/>
                  </a:moveTo>
                  <a:lnTo>
                    <a:pt x="1162" y="19"/>
                  </a:lnTo>
                  <a:lnTo>
                    <a:pt x="1033" y="37"/>
                  </a:lnTo>
                  <a:lnTo>
                    <a:pt x="904" y="56"/>
                  </a:lnTo>
                  <a:lnTo>
                    <a:pt x="775" y="93"/>
                  </a:lnTo>
                  <a:lnTo>
                    <a:pt x="664" y="148"/>
                  </a:lnTo>
                  <a:lnTo>
                    <a:pt x="553" y="222"/>
                  </a:lnTo>
                  <a:lnTo>
                    <a:pt x="461" y="295"/>
                  </a:lnTo>
                  <a:lnTo>
                    <a:pt x="369" y="369"/>
                  </a:lnTo>
                  <a:lnTo>
                    <a:pt x="277" y="461"/>
                  </a:lnTo>
                  <a:lnTo>
                    <a:pt x="203" y="554"/>
                  </a:lnTo>
                  <a:lnTo>
                    <a:pt x="148" y="664"/>
                  </a:lnTo>
                  <a:lnTo>
                    <a:pt x="93" y="775"/>
                  </a:lnTo>
                  <a:lnTo>
                    <a:pt x="56" y="904"/>
                  </a:lnTo>
                  <a:lnTo>
                    <a:pt x="19" y="1015"/>
                  </a:lnTo>
                  <a:lnTo>
                    <a:pt x="0" y="1144"/>
                  </a:lnTo>
                  <a:lnTo>
                    <a:pt x="0" y="1291"/>
                  </a:lnTo>
                  <a:lnTo>
                    <a:pt x="0" y="1420"/>
                  </a:lnTo>
                  <a:lnTo>
                    <a:pt x="19" y="1549"/>
                  </a:lnTo>
                  <a:lnTo>
                    <a:pt x="56" y="1660"/>
                  </a:lnTo>
                  <a:lnTo>
                    <a:pt x="93" y="1771"/>
                  </a:lnTo>
                  <a:lnTo>
                    <a:pt x="148" y="1881"/>
                  </a:lnTo>
                  <a:lnTo>
                    <a:pt x="222" y="1992"/>
                  </a:lnTo>
                  <a:lnTo>
                    <a:pt x="277" y="2084"/>
                  </a:lnTo>
                  <a:lnTo>
                    <a:pt x="369" y="2176"/>
                  </a:lnTo>
                  <a:lnTo>
                    <a:pt x="461" y="2250"/>
                  </a:lnTo>
                  <a:lnTo>
                    <a:pt x="553" y="2324"/>
                  </a:lnTo>
                  <a:lnTo>
                    <a:pt x="664" y="2397"/>
                  </a:lnTo>
                  <a:lnTo>
                    <a:pt x="775" y="2434"/>
                  </a:lnTo>
                  <a:lnTo>
                    <a:pt x="885" y="2490"/>
                  </a:lnTo>
                  <a:lnTo>
                    <a:pt x="996" y="2508"/>
                  </a:lnTo>
                  <a:lnTo>
                    <a:pt x="1125" y="2526"/>
                  </a:lnTo>
                  <a:lnTo>
                    <a:pt x="1254" y="2545"/>
                  </a:lnTo>
                  <a:lnTo>
                    <a:pt x="1383" y="2526"/>
                  </a:lnTo>
                  <a:lnTo>
                    <a:pt x="1512" y="2508"/>
                  </a:lnTo>
                  <a:lnTo>
                    <a:pt x="1641" y="2490"/>
                  </a:lnTo>
                  <a:lnTo>
                    <a:pt x="1752" y="2453"/>
                  </a:lnTo>
                  <a:lnTo>
                    <a:pt x="1863" y="2397"/>
                  </a:lnTo>
                  <a:lnTo>
                    <a:pt x="1973" y="2324"/>
                  </a:lnTo>
                  <a:lnTo>
                    <a:pt x="2065" y="2268"/>
                  </a:lnTo>
                  <a:lnTo>
                    <a:pt x="2158" y="2176"/>
                  </a:lnTo>
                  <a:lnTo>
                    <a:pt x="2231" y="2084"/>
                  </a:lnTo>
                  <a:lnTo>
                    <a:pt x="2305" y="1992"/>
                  </a:lnTo>
                  <a:lnTo>
                    <a:pt x="2379" y="1900"/>
                  </a:lnTo>
                  <a:lnTo>
                    <a:pt x="2434" y="1789"/>
                  </a:lnTo>
                  <a:lnTo>
                    <a:pt x="2471" y="1660"/>
                  </a:lnTo>
                  <a:lnTo>
                    <a:pt x="2508" y="1549"/>
                  </a:lnTo>
                  <a:lnTo>
                    <a:pt x="2526" y="1420"/>
                  </a:lnTo>
                  <a:lnTo>
                    <a:pt x="2526" y="1291"/>
                  </a:lnTo>
                  <a:lnTo>
                    <a:pt x="2526" y="1162"/>
                  </a:lnTo>
                  <a:lnTo>
                    <a:pt x="2508" y="1033"/>
                  </a:lnTo>
                  <a:lnTo>
                    <a:pt x="2471" y="904"/>
                  </a:lnTo>
                  <a:lnTo>
                    <a:pt x="2434" y="793"/>
                  </a:lnTo>
                  <a:lnTo>
                    <a:pt x="2379" y="683"/>
                  </a:lnTo>
                  <a:lnTo>
                    <a:pt x="2324" y="572"/>
                  </a:lnTo>
                  <a:lnTo>
                    <a:pt x="2250" y="480"/>
                  </a:lnTo>
                  <a:lnTo>
                    <a:pt x="2176" y="388"/>
                  </a:lnTo>
                  <a:lnTo>
                    <a:pt x="2084" y="314"/>
                  </a:lnTo>
                  <a:lnTo>
                    <a:pt x="1992" y="240"/>
                  </a:lnTo>
                  <a:lnTo>
                    <a:pt x="1899" y="166"/>
                  </a:lnTo>
                  <a:lnTo>
                    <a:pt x="1789" y="111"/>
                  </a:lnTo>
                  <a:lnTo>
                    <a:pt x="1660" y="74"/>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2" name="Google Shape;7162;p31"/>
            <p:cNvSpPr/>
            <p:nvPr/>
          </p:nvSpPr>
          <p:spPr>
            <a:xfrm>
              <a:off x="6132050" y="1464725"/>
              <a:ext cx="63175" cy="63625"/>
            </a:xfrm>
            <a:custGeom>
              <a:avLst/>
              <a:gdLst/>
              <a:ahLst/>
              <a:cxnLst/>
              <a:rect l="l" t="t" r="r" b="b"/>
              <a:pathLst>
                <a:path w="2527" h="2545" extrusionOk="0">
                  <a:moveTo>
                    <a:pt x="1272" y="0"/>
                  </a:moveTo>
                  <a:lnTo>
                    <a:pt x="1143" y="18"/>
                  </a:lnTo>
                  <a:lnTo>
                    <a:pt x="1014" y="37"/>
                  </a:lnTo>
                  <a:lnTo>
                    <a:pt x="904" y="55"/>
                  </a:lnTo>
                  <a:lnTo>
                    <a:pt x="775" y="111"/>
                  </a:lnTo>
                  <a:lnTo>
                    <a:pt x="664" y="148"/>
                  </a:lnTo>
                  <a:lnTo>
                    <a:pt x="572" y="221"/>
                  </a:lnTo>
                  <a:lnTo>
                    <a:pt x="461" y="277"/>
                  </a:lnTo>
                  <a:lnTo>
                    <a:pt x="369" y="369"/>
                  </a:lnTo>
                  <a:lnTo>
                    <a:pt x="295" y="461"/>
                  </a:lnTo>
                  <a:lnTo>
                    <a:pt x="221" y="553"/>
                  </a:lnTo>
                  <a:lnTo>
                    <a:pt x="166" y="645"/>
                  </a:lnTo>
                  <a:lnTo>
                    <a:pt x="111" y="756"/>
                  </a:lnTo>
                  <a:lnTo>
                    <a:pt x="55" y="885"/>
                  </a:lnTo>
                  <a:lnTo>
                    <a:pt x="37" y="996"/>
                  </a:lnTo>
                  <a:lnTo>
                    <a:pt x="19" y="1125"/>
                  </a:lnTo>
                  <a:lnTo>
                    <a:pt x="0" y="1254"/>
                  </a:lnTo>
                  <a:lnTo>
                    <a:pt x="0" y="1383"/>
                  </a:lnTo>
                  <a:lnTo>
                    <a:pt x="19" y="1512"/>
                  </a:lnTo>
                  <a:lnTo>
                    <a:pt x="55" y="1641"/>
                  </a:lnTo>
                  <a:lnTo>
                    <a:pt x="92" y="1770"/>
                  </a:lnTo>
                  <a:lnTo>
                    <a:pt x="148" y="1881"/>
                  </a:lnTo>
                  <a:lnTo>
                    <a:pt x="221" y="1991"/>
                  </a:lnTo>
                  <a:lnTo>
                    <a:pt x="295" y="2084"/>
                  </a:lnTo>
                  <a:lnTo>
                    <a:pt x="369" y="2176"/>
                  </a:lnTo>
                  <a:lnTo>
                    <a:pt x="461" y="2249"/>
                  </a:lnTo>
                  <a:lnTo>
                    <a:pt x="553" y="2323"/>
                  </a:lnTo>
                  <a:lnTo>
                    <a:pt x="664" y="2397"/>
                  </a:lnTo>
                  <a:lnTo>
                    <a:pt x="775" y="2452"/>
                  </a:lnTo>
                  <a:lnTo>
                    <a:pt x="904" y="2489"/>
                  </a:lnTo>
                  <a:lnTo>
                    <a:pt x="1033" y="2508"/>
                  </a:lnTo>
                  <a:lnTo>
                    <a:pt x="1162" y="2526"/>
                  </a:lnTo>
                  <a:lnTo>
                    <a:pt x="1291" y="2544"/>
                  </a:lnTo>
                  <a:lnTo>
                    <a:pt x="1420" y="2526"/>
                  </a:lnTo>
                  <a:lnTo>
                    <a:pt x="1549" y="2508"/>
                  </a:lnTo>
                  <a:lnTo>
                    <a:pt x="1660" y="2471"/>
                  </a:lnTo>
                  <a:lnTo>
                    <a:pt x="1789" y="2434"/>
                  </a:lnTo>
                  <a:lnTo>
                    <a:pt x="1899" y="2379"/>
                  </a:lnTo>
                  <a:lnTo>
                    <a:pt x="1991" y="2323"/>
                  </a:lnTo>
                  <a:lnTo>
                    <a:pt x="2084" y="2249"/>
                  </a:lnTo>
                  <a:lnTo>
                    <a:pt x="2176" y="2157"/>
                  </a:lnTo>
                  <a:lnTo>
                    <a:pt x="2250" y="2065"/>
                  </a:lnTo>
                  <a:lnTo>
                    <a:pt x="2323" y="1973"/>
                  </a:lnTo>
                  <a:lnTo>
                    <a:pt x="2397" y="1862"/>
                  </a:lnTo>
                  <a:lnTo>
                    <a:pt x="2434" y="1752"/>
                  </a:lnTo>
                  <a:lnTo>
                    <a:pt x="2489" y="1641"/>
                  </a:lnTo>
                  <a:lnTo>
                    <a:pt x="2508" y="1530"/>
                  </a:lnTo>
                  <a:lnTo>
                    <a:pt x="2526" y="1401"/>
                  </a:lnTo>
                  <a:lnTo>
                    <a:pt x="2526" y="1272"/>
                  </a:lnTo>
                  <a:lnTo>
                    <a:pt x="2526" y="1143"/>
                  </a:lnTo>
                  <a:lnTo>
                    <a:pt x="2508" y="1014"/>
                  </a:lnTo>
                  <a:lnTo>
                    <a:pt x="2471" y="885"/>
                  </a:lnTo>
                  <a:lnTo>
                    <a:pt x="2434" y="774"/>
                  </a:lnTo>
                  <a:lnTo>
                    <a:pt x="2379" y="664"/>
                  </a:lnTo>
                  <a:lnTo>
                    <a:pt x="2323" y="553"/>
                  </a:lnTo>
                  <a:lnTo>
                    <a:pt x="2250" y="461"/>
                  </a:lnTo>
                  <a:lnTo>
                    <a:pt x="2176" y="369"/>
                  </a:lnTo>
                  <a:lnTo>
                    <a:pt x="2084" y="295"/>
                  </a:lnTo>
                  <a:lnTo>
                    <a:pt x="1973" y="221"/>
                  </a:lnTo>
                  <a:lnTo>
                    <a:pt x="1881" y="166"/>
                  </a:lnTo>
                  <a:lnTo>
                    <a:pt x="1770" y="111"/>
                  </a:lnTo>
                  <a:lnTo>
                    <a:pt x="1660" y="55"/>
                  </a:lnTo>
                  <a:lnTo>
                    <a:pt x="1531" y="37"/>
                  </a:lnTo>
                  <a:lnTo>
                    <a:pt x="1401" y="18"/>
                  </a:lnTo>
                  <a:lnTo>
                    <a:pt x="12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3" name="Google Shape;7163;p31"/>
            <p:cNvSpPr/>
            <p:nvPr/>
          </p:nvSpPr>
          <p:spPr>
            <a:xfrm>
              <a:off x="6212250" y="1479475"/>
              <a:ext cx="63175" cy="62700"/>
            </a:xfrm>
            <a:custGeom>
              <a:avLst/>
              <a:gdLst/>
              <a:ahLst/>
              <a:cxnLst/>
              <a:rect l="l" t="t" r="r" b="b"/>
              <a:pathLst>
                <a:path w="2527" h="2508" extrusionOk="0">
                  <a:moveTo>
                    <a:pt x="1107" y="0"/>
                  </a:moveTo>
                  <a:lnTo>
                    <a:pt x="978" y="18"/>
                  </a:lnTo>
                  <a:lnTo>
                    <a:pt x="849" y="55"/>
                  </a:lnTo>
                  <a:lnTo>
                    <a:pt x="738" y="92"/>
                  </a:lnTo>
                  <a:lnTo>
                    <a:pt x="627" y="148"/>
                  </a:lnTo>
                  <a:lnTo>
                    <a:pt x="535" y="221"/>
                  </a:lnTo>
                  <a:lnTo>
                    <a:pt x="424" y="295"/>
                  </a:lnTo>
                  <a:lnTo>
                    <a:pt x="351" y="369"/>
                  </a:lnTo>
                  <a:lnTo>
                    <a:pt x="259" y="461"/>
                  </a:lnTo>
                  <a:lnTo>
                    <a:pt x="203" y="572"/>
                  </a:lnTo>
                  <a:lnTo>
                    <a:pt x="129" y="664"/>
                  </a:lnTo>
                  <a:lnTo>
                    <a:pt x="93" y="774"/>
                  </a:lnTo>
                  <a:lnTo>
                    <a:pt x="37" y="904"/>
                  </a:lnTo>
                  <a:lnTo>
                    <a:pt x="19" y="1014"/>
                  </a:lnTo>
                  <a:lnTo>
                    <a:pt x="0" y="1143"/>
                  </a:lnTo>
                  <a:lnTo>
                    <a:pt x="0" y="1272"/>
                  </a:lnTo>
                  <a:lnTo>
                    <a:pt x="0" y="1401"/>
                  </a:lnTo>
                  <a:lnTo>
                    <a:pt x="19" y="1530"/>
                  </a:lnTo>
                  <a:lnTo>
                    <a:pt x="56" y="1659"/>
                  </a:lnTo>
                  <a:lnTo>
                    <a:pt x="93" y="1770"/>
                  </a:lnTo>
                  <a:lnTo>
                    <a:pt x="148" y="1881"/>
                  </a:lnTo>
                  <a:lnTo>
                    <a:pt x="222" y="1973"/>
                  </a:lnTo>
                  <a:lnTo>
                    <a:pt x="295" y="2084"/>
                  </a:lnTo>
                  <a:lnTo>
                    <a:pt x="369" y="2157"/>
                  </a:lnTo>
                  <a:lnTo>
                    <a:pt x="461" y="2249"/>
                  </a:lnTo>
                  <a:lnTo>
                    <a:pt x="572" y="2323"/>
                  </a:lnTo>
                  <a:lnTo>
                    <a:pt x="664" y="2379"/>
                  </a:lnTo>
                  <a:lnTo>
                    <a:pt x="793" y="2434"/>
                  </a:lnTo>
                  <a:lnTo>
                    <a:pt x="904" y="2471"/>
                  </a:lnTo>
                  <a:lnTo>
                    <a:pt x="1033" y="2489"/>
                  </a:lnTo>
                  <a:lnTo>
                    <a:pt x="1144" y="2508"/>
                  </a:lnTo>
                  <a:lnTo>
                    <a:pt x="1420" y="2508"/>
                  </a:lnTo>
                  <a:lnTo>
                    <a:pt x="1531" y="2489"/>
                  </a:lnTo>
                  <a:lnTo>
                    <a:pt x="1660" y="2452"/>
                  </a:lnTo>
                  <a:lnTo>
                    <a:pt x="1770" y="2415"/>
                  </a:lnTo>
                  <a:lnTo>
                    <a:pt x="1881" y="2360"/>
                  </a:lnTo>
                  <a:lnTo>
                    <a:pt x="1992" y="2286"/>
                  </a:lnTo>
                  <a:lnTo>
                    <a:pt x="2084" y="2213"/>
                  </a:lnTo>
                  <a:lnTo>
                    <a:pt x="2176" y="2139"/>
                  </a:lnTo>
                  <a:lnTo>
                    <a:pt x="2250" y="2047"/>
                  </a:lnTo>
                  <a:lnTo>
                    <a:pt x="2324" y="1936"/>
                  </a:lnTo>
                  <a:lnTo>
                    <a:pt x="2379" y="1844"/>
                  </a:lnTo>
                  <a:lnTo>
                    <a:pt x="2434" y="1733"/>
                  </a:lnTo>
                  <a:lnTo>
                    <a:pt x="2471" y="1604"/>
                  </a:lnTo>
                  <a:lnTo>
                    <a:pt x="2490" y="1494"/>
                  </a:lnTo>
                  <a:lnTo>
                    <a:pt x="2508" y="1364"/>
                  </a:lnTo>
                  <a:lnTo>
                    <a:pt x="2526" y="1235"/>
                  </a:lnTo>
                  <a:lnTo>
                    <a:pt x="2508" y="1106"/>
                  </a:lnTo>
                  <a:lnTo>
                    <a:pt x="2490" y="977"/>
                  </a:lnTo>
                  <a:lnTo>
                    <a:pt x="2453" y="848"/>
                  </a:lnTo>
                  <a:lnTo>
                    <a:pt x="2416" y="738"/>
                  </a:lnTo>
                  <a:lnTo>
                    <a:pt x="2360" y="627"/>
                  </a:lnTo>
                  <a:lnTo>
                    <a:pt x="2287" y="516"/>
                  </a:lnTo>
                  <a:lnTo>
                    <a:pt x="2213" y="424"/>
                  </a:lnTo>
                  <a:lnTo>
                    <a:pt x="2139" y="350"/>
                  </a:lnTo>
                  <a:lnTo>
                    <a:pt x="2047" y="258"/>
                  </a:lnTo>
                  <a:lnTo>
                    <a:pt x="1955" y="184"/>
                  </a:lnTo>
                  <a:lnTo>
                    <a:pt x="1844" y="129"/>
                  </a:lnTo>
                  <a:lnTo>
                    <a:pt x="1734" y="74"/>
                  </a:lnTo>
                  <a:lnTo>
                    <a:pt x="1604" y="37"/>
                  </a:lnTo>
                  <a:lnTo>
                    <a:pt x="1494" y="18"/>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4" name="Google Shape;7164;p31"/>
            <p:cNvSpPr/>
            <p:nvPr/>
          </p:nvSpPr>
          <p:spPr>
            <a:xfrm>
              <a:off x="5053400" y="617025"/>
              <a:ext cx="63650" cy="63625"/>
            </a:xfrm>
            <a:custGeom>
              <a:avLst/>
              <a:gdLst/>
              <a:ahLst/>
              <a:cxnLst/>
              <a:rect l="l" t="t" r="r" b="b"/>
              <a:pathLst>
                <a:path w="2546" h="2545" extrusionOk="0">
                  <a:moveTo>
                    <a:pt x="1292" y="0"/>
                  </a:moveTo>
                  <a:lnTo>
                    <a:pt x="1144" y="19"/>
                  </a:lnTo>
                  <a:lnTo>
                    <a:pt x="1015" y="19"/>
                  </a:lnTo>
                  <a:lnTo>
                    <a:pt x="886" y="56"/>
                  </a:lnTo>
                  <a:lnTo>
                    <a:pt x="775" y="92"/>
                  </a:lnTo>
                  <a:lnTo>
                    <a:pt x="665" y="148"/>
                  </a:lnTo>
                  <a:lnTo>
                    <a:pt x="554" y="203"/>
                  </a:lnTo>
                  <a:lnTo>
                    <a:pt x="462" y="277"/>
                  </a:lnTo>
                  <a:lnTo>
                    <a:pt x="370" y="369"/>
                  </a:lnTo>
                  <a:lnTo>
                    <a:pt x="277" y="461"/>
                  </a:lnTo>
                  <a:lnTo>
                    <a:pt x="204" y="553"/>
                  </a:lnTo>
                  <a:lnTo>
                    <a:pt x="148" y="664"/>
                  </a:lnTo>
                  <a:lnTo>
                    <a:pt x="93" y="775"/>
                  </a:lnTo>
                  <a:lnTo>
                    <a:pt x="56" y="885"/>
                  </a:lnTo>
                  <a:lnTo>
                    <a:pt x="19" y="1014"/>
                  </a:lnTo>
                  <a:lnTo>
                    <a:pt x="1" y="1143"/>
                  </a:lnTo>
                  <a:lnTo>
                    <a:pt x="1" y="1291"/>
                  </a:lnTo>
                  <a:lnTo>
                    <a:pt x="1" y="1420"/>
                  </a:lnTo>
                  <a:lnTo>
                    <a:pt x="19" y="1549"/>
                  </a:lnTo>
                  <a:lnTo>
                    <a:pt x="56" y="1660"/>
                  </a:lnTo>
                  <a:lnTo>
                    <a:pt x="93" y="1789"/>
                  </a:lnTo>
                  <a:lnTo>
                    <a:pt x="148" y="1899"/>
                  </a:lnTo>
                  <a:lnTo>
                    <a:pt x="204" y="1992"/>
                  </a:lnTo>
                  <a:lnTo>
                    <a:pt x="277" y="2084"/>
                  </a:lnTo>
                  <a:lnTo>
                    <a:pt x="351" y="2176"/>
                  </a:lnTo>
                  <a:lnTo>
                    <a:pt x="443" y="2268"/>
                  </a:lnTo>
                  <a:lnTo>
                    <a:pt x="536" y="2342"/>
                  </a:lnTo>
                  <a:lnTo>
                    <a:pt x="646" y="2397"/>
                  </a:lnTo>
                  <a:lnTo>
                    <a:pt x="757" y="2452"/>
                  </a:lnTo>
                  <a:lnTo>
                    <a:pt x="867" y="2489"/>
                  </a:lnTo>
                  <a:lnTo>
                    <a:pt x="978" y="2526"/>
                  </a:lnTo>
                  <a:lnTo>
                    <a:pt x="1107" y="2545"/>
                  </a:lnTo>
                  <a:lnTo>
                    <a:pt x="1384" y="2545"/>
                  </a:lnTo>
                  <a:lnTo>
                    <a:pt x="1513" y="2526"/>
                  </a:lnTo>
                  <a:lnTo>
                    <a:pt x="1642" y="2508"/>
                  </a:lnTo>
                  <a:lnTo>
                    <a:pt x="1753" y="2452"/>
                  </a:lnTo>
                  <a:lnTo>
                    <a:pt x="1863" y="2397"/>
                  </a:lnTo>
                  <a:lnTo>
                    <a:pt x="1974" y="2342"/>
                  </a:lnTo>
                  <a:lnTo>
                    <a:pt x="2084" y="2268"/>
                  </a:lnTo>
                  <a:lnTo>
                    <a:pt x="2177" y="2194"/>
                  </a:lnTo>
                  <a:lnTo>
                    <a:pt x="2250" y="2102"/>
                  </a:lnTo>
                  <a:lnTo>
                    <a:pt x="2324" y="2010"/>
                  </a:lnTo>
                  <a:lnTo>
                    <a:pt x="2379" y="1899"/>
                  </a:lnTo>
                  <a:lnTo>
                    <a:pt x="2435" y="1789"/>
                  </a:lnTo>
                  <a:lnTo>
                    <a:pt x="2490" y="1660"/>
                  </a:lnTo>
                  <a:lnTo>
                    <a:pt x="2508" y="1531"/>
                  </a:lnTo>
                  <a:lnTo>
                    <a:pt x="2527" y="1401"/>
                  </a:lnTo>
                  <a:lnTo>
                    <a:pt x="2545" y="1272"/>
                  </a:lnTo>
                  <a:lnTo>
                    <a:pt x="2527" y="1143"/>
                  </a:lnTo>
                  <a:lnTo>
                    <a:pt x="2508" y="1014"/>
                  </a:lnTo>
                  <a:lnTo>
                    <a:pt x="2490" y="885"/>
                  </a:lnTo>
                  <a:lnTo>
                    <a:pt x="2435" y="775"/>
                  </a:lnTo>
                  <a:lnTo>
                    <a:pt x="2398" y="664"/>
                  </a:lnTo>
                  <a:lnTo>
                    <a:pt x="2324" y="553"/>
                  </a:lnTo>
                  <a:lnTo>
                    <a:pt x="2250" y="461"/>
                  </a:lnTo>
                  <a:lnTo>
                    <a:pt x="2177" y="369"/>
                  </a:lnTo>
                  <a:lnTo>
                    <a:pt x="2084" y="295"/>
                  </a:lnTo>
                  <a:lnTo>
                    <a:pt x="1992" y="221"/>
                  </a:lnTo>
                  <a:lnTo>
                    <a:pt x="1882" y="166"/>
                  </a:lnTo>
                  <a:lnTo>
                    <a:pt x="1789" y="111"/>
                  </a:lnTo>
                  <a:lnTo>
                    <a:pt x="1660" y="56"/>
                  </a:lnTo>
                  <a:lnTo>
                    <a:pt x="1550" y="37"/>
                  </a:lnTo>
                  <a:lnTo>
                    <a:pt x="1421" y="19"/>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5" name="Google Shape;7165;p31"/>
            <p:cNvSpPr/>
            <p:nvPr/>
          </p:nvSpPr>
          <p:spPr>
            <a:xfrm>
              <a:off x="4950625" y="271750"/>
              <a:ext cx="63625" cy="63650"/>
            </a:xfrm>
            <a:custGeom>
              <a:avLst/>
              <a:gdLst/>
              <a:ahLst/>
              <a:cxnLst/>
              <a:rect l="l" t="t" r="r" b="b"/>
              <a:pathLst>
                <a:path w="2545" h="2546" extrusionOk="0">
                  <a:moveTo>
                    <a:pt x="1291" y="1"/>
                  </a:moveTo>
                  <a:lnTo>
                    <a:pt x="1162" y="19"/>
                  </a:lnTo>
                  <a:lnTo>
                    <a:pt x="1033" y="19"/>
                  </a:lnTo>
                  <a:lnTo>
                    <a:pt x="904" y="56"/>
                  </a:lnTo>
                  <a:lnTo>
                    <a:pt x="793" y="93"/>
                  </a:lnTo>
                  <a:lnTo>
                    <a:pt x="682" y="148"/>
                  </a:lnTo>
                  <a:lnTo>
                    <a:pt x="572" y="204"/>
                  </a:lnTo>
                  <a:lnTo>
                    <a:pt x="480" y="278"/>
                  </a:lnTo>
                  <a:lnTo>
                    <a:pt x="387" y="351"/>
                  </a:lnTo>
                  <a:lnTo>
                    <a:pt x="295" y="444"/>
                  </a:lnTo>
                  <a:lnTo>
                    <a:pt x="221" y="536"/>
                  </a:lnTo>
                  <a:lnTo>
                    <a:pt x="166" y="628"/>
                  </a:lnTo>
                  <a:lnTo>
                    <a:pt x="111" y="739"/>
                  </a:lnTo>
                  <a:lnTo>
                    <a:pt x="55" y="868"/>
                  </a:lnTo>
                  <a:lnTo>
                    <a:pt x="37" y="978"/>
                  </a:lnTo>
                  <a:lnTo>
                    <a:pt x="0" y="1107"/>
                  </a:lnTo>
                  <a:lnTo>
                    <a:pt x="0" y="1236"/>
                  </a:lnTo>
                  <a:lnTo>
                    <a:pt x="0" y="1365"/>
                  </a:lnTo>
                  <a:lnTo>
                    <a:pt x="19" y="1494"/>
                  </a:lnTo>
                  <a:lnTo>
                    <a:pt x="37" y="1624"/>
                  </a:lnTo>
                  <a:lnTo>
                    <a:pt x="74" y="1734"/>
                  </a:lnTo>
                  <a:lnTo>
                    <a:pt x="129" y="1845"/>
                  </a:lnTo>
                  <a:lnTo>
                    <a:pt x="185" y="1955"/>
                  </a:lnTo>
                  <a:lnTo>
                    <a:pt x="258" y="2048"/>
                  </a:lnTo>
                  <a:lnTo>
                    <a:pt x="332" y="2140"/>
                  </a:lnTo>
                  <a:lnTo>
                    <a:pt x="424" y="2232"/>
                  </a:lnTo>
                  <a:lnTo>
                    <a:pt x="516" y="2306"/>
                  </a:lnTo>
                  <a:lnTo>
                    <a:pt x="609" y="2380"/>
                  </a:lnTo>
                  <a:lnTo>
                    <a:pt x="719" y="2435"/>
                  </a:lnTo>
                  <a:lnTo>
                    <a:pt x="830" y="2472"/>
                  </a:lnTo>
                  <a:lnTo>
                    <a:pt x="959" y="2509"/>
                  </a:lnTo>
                  <a:lnTo>
                    <a:pt x="1088" y="2527"/>
                  </a:lnTo>
                  <a:lnTo>
                    <a:pt x="1217" y="2545"/>
                  </a:lnTo>
                  <a:lnTo>
                    <a:pt x="1346" y="2545"/>
                  </a:lnTo>
                  <a:lnTo>
                    <a:pt x="1475" y="2527"/>
                  </a:lnTo>
                  <a:lnTo>
                    <a:pt x="1604" y="2509"/>
                  </a:lnTo>
                  <a:lnTo>
                    <a:pt x="1733" y="2453"/>
                  </a:lnTo>
                  <a:lnTo>
                    <a:pt x="1844" y="2416"/>
                  </a:lnTo>
                  <a:lnTo>
                    <a:pt x="1955" y="2343"/>
                  </a:lnTo>
                  <a:lnTo>
                    <a:pt x="2047" y="2287"/>
                  </a:lnTo>
                  <a:lnTo>
                    <a:pt x="2139" y="2195"/>
                  </a:lnTo>
                  <a:lnTo>
                    <a:pt x="2231" y="2103"/>
                  </a:lnTo>
                  <a:lnTo>
                    <a:pt x="2305" y="2011"/>
                  </a:lnTo>
                  <a:lnTo>
                    <a:pt x="2379" y="1919"/>
                  </a:lnTo>
                  <a:lnTo>
                    <a:pt x="2434" y="1789"/>
                  </a:lnTo>
                  <a:lnTo>
                    <a:pt x="2471" y="1679"/>
                  </a:lnTo>
                  <a:lnTo>
                    <a:pt x="2508" y="1550"/>
                  </a:lnTo>
                  <a:lnTo>
                    <a:pt x="2526" y="1421"/>
                  </a:lnTo>
                  <a:lnTo>
                    <a:pt x="2545" y="1292"/>
                  </a:lnTo>
                  <a:lnTo>
                    <a:pt x="2526" y="1163"/>
                  </a:lnTo>
                  <a:lnTo>
                    <a:pt x="2508" y="1034"/>
                  </a:lnTo>
                  <a:lnTo>
                    <a:pt x="2489" y="904"/>
                  </a:lnTo>
                  <a:lnTo>
                    <a:pt x="2452" y="794"/>
                  </a:lnTo>
                  <a:lnTo>
                    <a:pt x="2397" y="683"/>
                  </a:lnTo>
                  <a:lnTo>
                    <a:pt x="2323" y="573"/>
                  </a:lnTo>
                  <a:lnTo>
                    <a:pt x="2268" y="480"/>
                  </a:lnTo>
                  <a:lnTo>
                    <a:pt x="2176" y="388"/>
                  </a:lnTo>
                  <a:lnTo>
                    <a:pt x="2102" y="296"/>
                  </a:lnTo>
                  <a:lnTo>
                    <a:pt x="1992" y="222"/>
                  </a:lnTo>
                  <a:lnTo>
                    <a:pt x="1899" y="167"/>
                  </a:lnTo>
                  <a:lnTo>
                    <a:pt x="1789" y="112"/>
                  </a:lnTo>
                  <a:lnTo>
                    <a:pt x="1678" y="75"/>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6" name="Google Shape;7166;p31"/>
            <p:cNvSpPr/>
            <p:nvPr/>
          </p:nvSpPr>
          <p:spPr>
            <a:xfrm>
              <a:off x="5669700" y="1302000"/>
              <a:ext cx="63650" cy="63625"/>
            </a:xfrm>
            <a:custGeom>
              <a:avLst/>
              <a:gdLst/>
              <a:ahLst/>
              <a:cxnLst/>
              <a:rect l="l" t="t" r="r" b="b"/>
              <a:pathLst>
                <a:path w="2546" h="2545" extrusionOk="0">
                  <a:moveTo>
                    <a:pt x="1273" y="0"/>
                  </a:moveTo>
                  <a:lnTo>
                    <a:pt x="1125" y="19"/>
                  </a:lnTo>
                  <a:lnTo>
                    <a:pt x="1015" y="37"/>
                  </a:lnTo>
                  <a:lnTo>
                    <a:pt x="886" y="56"/>
                  </a:lnTo>
                  <a:lnTo>
                    <a:pt x="775" y="111"/>
                  </a:lnTo>
                  <a:lnTo>
                    <a:pt x="664" y="148"/>
                  </a:lnTo>
                  <a:lnTo>
                    <a:pt x="554" y="222"/>
                  </a:lnTo>
                  <a:lnTo>
                    <a:pt x="462" y="295"/>
                  </a:lnTo>
                  <a:lnTo>
                    <a:pt x="369" y="369"/>
                  </a:lnTo>
                  <a:lnTo>
                    <a:pt x="296" y="461"/>
                  </a:lnTo>
                  <a:lnTo>
                    <a:pt x="222" y="553"/>
                  </a:lnTo>
                  <a:lnTo>
                    <a:pt x="148" y="664"/>
                  </a:lnTo>
                  <a:lnTo>
                    <a:pt x="93" y="775"/>
                  </a:lnTo>
                  <a:lnTo>
                    <a:pt x="56" y="885"/>
                  </a:lnTo>
                  <a:lnTo>
                    <a:pt x="19" y="1014"/>
                  </a:lnTo>
                  <a:lnTo>
                    <a:pt x="1" y="1144"/>
                  </a:lnTo>
                  <a:lnTo>
                    <a:pt x="1" y="1273"/>
                  </a:lnTo>
                  <a:lnTo>
                    <a:pt x="1" y="1402"/>
                  </a:lnTo>
                  <a:lnTo>
                    <a:pt x="19" y="1531"/>
                  </a:lnTo>
                  <a:lnTo>
                    <a:pt x="56" y="1641"/>
                  </a:lnTo>
                  <a:lnTo>
                    <a:pt x="93" y="1770"/>
                  </a:lnTo>
                  <a:lnTo>
                    <a:pt x="148" y="1881"/>
                  </a:lnTo>
                  <a:lnTo>
                    <a:pt x="204" y="1973"/>
                  </a:lnTo>
                  <a:lnTo>
                    <a:pt x="277" y="2084"/>
                  </a:lnTo>
                  <a:lnTo>
                    <a:pt x="351" y="2176"/>
                  </a:lnTo>
                  <a:lnTo>
                    <a:pt x="443" y="2250"/>
                  </a:lnTo>
                  <a:lnTo>
                    <a:pt x="535" y="2324"/>
                  </a:lnTo>
                  <a:lnTo>
                    <a:pt x="646" y="2379"/>
                  </a:lnTo>
                  <a:lnTo>
                    <a:pt x="757" y="2434"/>
                  </a:lnTo>
                  <a:lnTo>
                    <a:pt x="867" y="2489"/>
                  </a:lnTo>
                  <a:lnTo>
                    <a:pt x="996" y="2508"/>
                  </a:lnTo>
                  <a:lnTo>
                    <a:pt x="1125" y="2526"/>
                  </a:lnTo>
                  <a:lnTo>
                    <a:pt x="1254" y="2545"/>
                  </a:lnTo>
                  <a:lnTo>
                    <a:pt x="1384" y="2545"/>
                  </a:lnTo>
                  <a:lnTo>
                    <a:pt x="1513" y="2526"/>
                  </a:lnTo>
                  <a:lnTo>
                    <a:pt x="1642" y="2489"/>
                  </a:lnTo>
                  <a:lnTo>
                    <a:pt x="1752" y="2453"/>
                  </a:lnTo>
                  <a:lnTo>
                    <a:pt x="1881" y="2397"/>
                  </a:lnTo>
                  <a:lnTo>
                    <a:pt x="1974" y="2342"/>
                  </a:lnTo>
                  <a:lnTo>
                    <a:pt x="2084" y="2268"/>
                  </a:lnTo>
                  <a:lnTo>
                    <a:pt x="2176" y="2176"/>
                  </a:lnTo>
                  <a:lnTo>
                    <a:pt x="2250" y="2084"/>
                  </a:lnTo>
                  <a:lnTo>
                    <a:pt x="2324" y="1992"/>
                  </a:lnTo>
                  <a:lnTo>
                    <a:pt x="2398" y="1881"/>
                  </a:lnTo>
                  <a:lnTo>
                    <a:pt x="2453" y="1770"/>
                  </a:lnTo>
                  <a:lnTo>
                    <a:pt x="2490" y="1641"/>
                  </a:lnTo>
                  <a:lnTo>
                    <a:pt x="2508" y="1531"/>
                  </a:lnTo>
                  <a:lnTo>
                    <a:pt x="2527" y="1383"/>
                  </a:lnTo>
                  <a:lnTo>
                    <a:pt x="2545" y="1254"/>
                  </a:lnTo>
                  <a:lnTo>
                    <a:pt x="2527" y="1125"/>
                  </a:lnTo>
                  <a:lnTo>
                    <a:pt x="2508" y="996"/>
                  </a:lnTo>
                  <a:lnTo>
                    <a:pt x="2471" y="885"/>
                  </a:lnTo>
                  <a:lnTo>
                    <a:pt x="2435" y="756"/>
                  </a:lnTo>
                  <a:lnTo>
                    <a:pt x="2379" y="646"/>
                  </a:lnTo>
                  <a:lnTo>
                    <a:pt x="2324" y="553"/>
                  </a:lnTo>
                  <a:lnTo>
                    <a:pt x="2250" y="461"/>
                  </a:lnTo>
                  <a:lnTo>
                    <a:pt x="2158" y="369"/>
                  </a:lnTo>
                  <a:lnTo>
                    <a:pt x="2084" y="277"/>
                  </a:lnTo>
                  <a:lnTo>
                    <a:pt x="1974" y="222"/>
                  </a:lnTo>
                  <a:lnTo>
                    <a:pt x="1881" y="148"/>
                  </a:lnTo>
                  <a:lnTo>
                    <a:pt x="1771" y="93"/>
                  </a:lnTo>
                  <a:lnTo>
                    <a:pt x="1642" y="56"/>
                  </a:lnTo>
                  <a:lnTo>
                    <a:pt x="1531"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7" name="Google Shape;7167;p31"/>
            <p:cNvSpPr/>
            <p:nvPr/>
          </p:nvSpPr>
          <p:spPr>
            <a:xfrm>
              <a:off x="5170500" y="885750"/>
              <a:ext cx="62700" cy="62725"/>
            </a:xfrm>
            <a:custGeom>
              <a:avLst/>
              <a:gdLst/>
              <a:ahLst/>
              <a:cxnLst/>
              <a:rect l="l" t="t" r="r" b="b"/>
              <a:pathLst>
                <a:path w="2508" h="2509" extrusionOk="0">
                  <a:moveTo>
                    <a:pt x="1254" y="1"/>
                  </a:moveTo>
                  <a:lnTo>
                    <a:pt x="1125" y="19"/>
                  </a:lnTo>
                  <a:lnTo>
                    <a:pt x="1014" y="38"/>
                  </a:lnTo>
                  <a:lnTo>
                    <a:pt x="904" y="56"/>
                  </a:lnTo>
                  <a:lnTo>
                    <a:pt x="775" y="93"/>
                  </a:lnTo>
                  <a:lnTo>
                    <a:pt x="682" y="148"/>
                  </a:lnTo>
                  <a:lnTo>
                    <a:pt x="572" y="222"/>
                  </a:lnTo>
                  <a:lnTo>
                    <a:pt x="387" y="369"/>
                  </a:lnTo>
                  <a:lnTo>
                    <a:pt x="240" y="535"/>
                  </a:lnTo>
                  <a:lnTo>
                    <a:pt x="166" y="646"/>
                  </a:lnTo>
                  <a:lnTo>
                    <a:pt x="111" y="738"/>
                  </a:lnTo>
                  <a:lnTo>
                    <a:pt x="74" y="867"/>
                  </a:lnTo>
                  <a:lnTo>
                    <a:pt x="37" y="978"/>
                  </a:lnTo>
                  <a:lnTo>
                    <a:pt x="19" y="1089"/>
                  </a:lnTo>
                  <a:lnTo>
                    <a:pt x="0" y="1218"/>
                  </a:lnTo>
                  <a:lnTo>
                    <a:pt x="19" y="1347"/>
                  </a:lnTo>
                  <a:lnTo>
                    <a:pt x="19" y="1476"/>
                  </a:lnTo>
                  <a:lnTo>
                    <a:pt x="55" y="1586"/>
                  </a:lnTo>
                  <a:lnTo>
                    <a:pt x="92" y="1715"/>
                  </a:lnTo>
                  <a:lnTo>
                    <a:pt x="148" y="1826"/>
                  </a:lnTo>
                  <a:lnTo>
                    <a:pt x="203" y="1937"/>
                  </a:lnTo>
                  <a:lnTo>
                    <a:pt x="277" y="2029"/>
                  </a:lnTo>
                  <a:lnTo>
                    <a:pt x="351" y="2121"/>
                  </a:lnTo>
                  <a:lnTo>
                    <a:pt x="443" y="2213"/>
                  </a:lnTo>
                  <a:lnTo>
                    <a:pt x="535" y="2287"/>
                  </a:lnTo>
                  <a:lnTo>
                    <a:pt x="646" y="2342"/>
                  </a:lnTo>
                  <a:lnTo>
                    <a:pt x="756" y="2398"/>
                  </a:lnTo>
                  <a:lnTo>
                    <a:pt x="867" y="2453"/>
                  </a:lnTo>
                  <a:lnTo>
                    <a:pt x="977" y="2490"/>
                  </a:lnTo>
                  <a:lnTo>
                    <a:pt x="1106" y="2508"/>
                  </a:lnTo>
                  <a:lnTo>
                    <a:pt x="1365" y="2508"/>
                  </a:lnTo>
                  <a:lnTo>
                    <a:pt x="1494" y="2490"/>
                  </a:lnTo>
                  <a:lnTo>
                    <a:pt x="1604" y="2471"/>
                  </a:lnTo>
                  <a:lnTo>
                    <a:pt x="1733" y="2416"/>
                  </a:lnTo>
                  <a:lnTo>
                    <a:pt x="1844" y="2379"/>
                  </a:lnTo>
                  <a:lnTo>
                    <a:pt x="1936" y="2305"/>
                  </a:lnTo>
                  <a:lnTo>
                    <a:pt x="2047" y="2232"/>
                  </a:lnTo>
                  <a:lnTo>
                    <a:pt x="2139" y="2158"/>
                  </a:lnTo>
                  <a:lnTo>
                    <a:pt x="2213" y="2066"/>
                  </a:lnTo>
                  <a:lnTo>
                    <a:pt x="2287" y="1974"/>
                  </a:lnTo>
                  <a:lnTo>
                    <a:pt x="2360" y="1863"/>
                  </a:lnTo>
                  <a:lnTo>
                    <a:pt x="2416" y="1752"/>
                  </a:lnTo>
                  <a:lnTo>
                    <a:pt x="2452" y="1642"/>
                  </a:lnTo>
                  <a:lnTo>
                    <a:pt x="2489" y="1531"/>
                  </a:lnTo>
                  <a:lnTo>
                    <a:pt x="2508" y="1402"/>
                  </a:lnTo>
                  <a:lnTo>
                    <a:pt x="2508" y="1273"/>
                  </a:lnTo>
                  <a:lnTo>
                    <a:pt x="2508" y="1144"/>
                  </a:lnTo>
                  <a:lnTo>
                    <a:pt x="2489" y="1015"/>
                  </a:lnTo>
                  <a:lnTo>
                    <a:pt x="2452" y="904"/>
                  </a:lnTo>
                  <a:lnTo>
                    <a:pt x="2416" y="775"/>
                  </a:lnTo>
                  <a:lnTo>
                    <a:pt x="2360" y="664"/>
                  </a:lnTo>
                  <a:lnTo>
                    <a:pt x="2305" y="572"/>
                  </a:lnTo>
                  <a:lnTo>
                    <a:pt x="2231" y="462"/>
                  </a:lnTo>
                  <a:lnTo>
                    <a:pt x="2157" y="369"/>
                  </a:lnTo>
                  <a:lnTo>
                    <a:pt x="2065" y="296"/>
                  </a:lnTo>
                  <a:lnTo>
                    <a:pt x="1955" y="222"/>
                  </a:lnTo>
                  <a:lnTo>
                    <a:pt x="1862" y="167"/>
                  </a:lnTo>
                  <a:lnTo>
                    <a:pt x="1752" y="111"/>
                  </a:lnTo>
                  <a:lnTo>
                    <a:pt x="1641" y="56"/>
                  </a:lnTo>
                  <a:lnTo>
                    <a:pt x="1512" y="38"/>
                  </a:lnTo>
                  <a:lnTo>
                    <a:pt x="1383"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8" name="Google Shape;7168;p31"/>
            <p:cNvSpPr/>
            <p:nvPr/>
          </p:nvSpPr>
          <p:spPr>
            <a:xfrm>
              <a:off x="4936800" y="352425"/>
              <a:ext cx="62700" cy="62725"/>
            </a:xfrm>
            <a:custGeom>
              <a:avLst/>
              <a:gdLst/>
              <a:ahLst/>
              <a:cxnLst/>
              <a:rect l="l" t="t" r="r" b="b"/>
              <a:pathLst>
                <a:path w="2508" h="2509" extrusionOk="0">
                  <a:moveTo>
                    <a:pt x="1143" y="1"/>
                  </a:moveTo>
                  <a:lnTo>
                    <a:pt x="1014" y="19"/>
                  </a:lnTo>
                  <a:lnTo>
                    <a:pt x="885" y="38"/>
                  </a:lnTo>
                  <a:lnTo>
                    <a:pt x="774" y="93"/>
                  </a:lnTo>
                  <a:lnTo>
                    <a:pt x="664" y="130"/>
                  </a:lnTo>
                  <a:lnTo>
                    <a:pt x="553" y="203"/>
                  </a:lnTo>
                  <a:lnTo>
                    <a:pt x="461" y="277"/>
                  </a:lnTo>
                  <a:lnTo>
                    <a:pt x="369" y="351"/>
                  </a:lnTo>
                  <a:lnTo>
                    <a:pt x="295" y="443"/>
                  </a:lnTo>
                  <a:lnTo>
                    <a:pt x="221" y="535"/>
                  </a:lnTo>
                  <a:lnTo>
                    <a:pt x="148" y="646"/>
                  </a:lnTo>
                  <a:lnTo>
                    <a:pt x="92" y="757"/>
                  </a:lnTo>
                  <a:lnTo>
                    <a:pt x="55" y="867"/>
                  </a:lnTo>
                  <a:lnTo>
                    <a:pt x="18" y="996"/>
                  </a:lnTo>
                  <a:lnTo>
                    <a:pt x="0" y="1107"/>
                  </a:lnTo>
                  <a:lnTo>
                    <a:pt x="0" y="1236"/>
                  </a:lnTo>
                  <a:lnTo>
                    <a:pt x="0" y="1365"/>
                  </a:lnTo>
                  <a:lnTo>
                    <a:pt x="18" y="1494"/>
                  </a:lnTo>
                  <a:lnTo>
                    <a:pt x="55" y="1605"/>
                  </a:lnTo>
                  <a:lnTo>
                    <a:pt x="92" y="1715"/>
                  </a:lnTo>
                  <a:lnTo>
                    <a:pt x="148" y="1826"/>
                  </a:lnTo>
                  <a:lnTo>
                    <a:pt x="203" y="1937"/>
                  </a:lnTo>
                  <a:lnTo>
                    <a:pt x="350" y="2121"/>
                  </a:lnTo>
                  <a:lnTo>
                    <a:pt x="535" y="2269"/>
                  </a:lnTo>
                  <a:lnTo>
                    <a:pt x="627" y="2324"/>
                  </a:lnTo>
                  <a:lnTo>
                    <a:pt x="738" y="2379"/>
                  </a:lnTo>
                  <a:lnTo>
                    <a:pt x="848" y="2435"/>
                  </a:lnTo>
                  <a:lnTo>
                    <a:pt x="959" y="2471"/>
                  </a:lnTo>
                  <a:lnTo>
                    <a:pt x="1088" y="2490"/>
                  </a:lnTo>
                  <a:lnTo>
                    <a:pt x="1199" y="2508"/>
                  </a:lnTo>
                  <a:lnTo>
                    <a:pt x="1328" y="2490"/>
                  </a:lnTo>
                  <a:lnTo>
                    <a:pt x="1457" y="2490"/>
                  </a:lnTo>
                  <a:lnTo>
                    <a:pt x="1586" y="2453"/>
                  </a:lnTo>
                  <a:lnTo>
                    <a:pt x="1696" y="2416"/>
                  </a:lnTo>
                  <a:lnTo>
                    <a:pt x="1807" y="2361"/>
                  </a:lnTo>
                  <a:lnTo>
                    <a:pt x="1918" y="2305"/>
                  </a:lnTo>
                  <a:lnTo>
                    <a:pt x="2010" y="2232"/>
                  </a:lnTo>
                  <a:lnTo>
                    <a:pt x="2102" y="2158"/>
                  </a:lnTo>
                  <a:lnTo>
                    <a:pt x="2194" y="2066"/>
                  </a:lnTo>
                  <a:lnTo>
                    <a:pt x="2268" y="1974"/>
                  </a:lnTo>
                  <a:lnTo>
                    <a:pt x="2342" y="1881"/>
                  </a:lnTo>
                  <a:lnTo>
                    <a:pt x="2397" y="1771"/>
                  </a:lnTo>
                  <a:lnTo>
                    <a:pt x="2434" y="1642"/>
                  </a:lnTo>
                  <a:lnTo>
                    <a:pt x="2471" y="1531"/>
                  </a:lnTo>
                  <a:lnTo>
                    <a:pt x="2489" y="1402"/>
                  </a:lnTo>
                  <a:lnTo>
                    <a:pt x="2508" y="1273"/>
                  </a:lnTo>
                  <a:lnTo>
                    <a:pt x="2508" y="1144"/>
                  </a:lnTo>
                  <a:lnTo>
                    <a:pt x="2489" y="1015"/>
                  </a:lnTo>
                  <a:lnTo>
                    <a:pt x="2452" y="904"/>
                  </a:lnTo>
                  <a:lnTo>
                    <a:pt x="2415" y="794"/>
                  </a:lnTo>
                  <a:lnTo>
                    <a:pt x="2360" y="683"/>
                  </a:lnTo>
                  <a:lnTo>
                    <a:pt x="2305" y="572"/>
                  </a:lnTo>
                  <a:lnTo>
                    <a:pt x="2231" y="462"/>
                  </a:lnTo>
                  <a:lnTo>
                    <a:pt x="2157" y="369"/>
                  </a:lnTo>
                  <a:lnTo>
                    <a:pt x="2065" y="296"/>
                  </a:lnTo>
                  <a:lnTo>
                    <a:pt x="1973" y="222"/>
                  </a:lnTo>
                  <a:lnTo>
                    <a:pt x="1862" y="148"/>
                  </a:lnTo>
                  <a:lnTo>
                    <a:pt x="1752" y="93"/>
                  </a:lnTo>
                  <a:lnTo>
                    <a:pt x="1641" y="56"/>
                  </a:lnTo>
                  <a:lnTo>
                    <a:pt x="1512" y="19"/>
                  </a:lnTo>
                  <a:lnTo>
                    <a:pt x="14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9" name="Google Shape;7169;p31"/>
            <p:cNvSpPr/>
            <p:nvPr/>
          </p:nvSpPr>
          <p:spPr>
            <a:xfrm>
              <a:off x="4987950" y="526200"/>
              <a:ext cx="62725" cy="62725"/>
            </a:xfrm>
            <a:custGeom>
              <a:avLst/>
              <a:gdLst/>
              <a:ahLst/>
              <a:cxnLst/>
              <a:rect l="l" t="t" r="r" b="b"/>
              <a:pathLst>
                <a:path w="2509" h="2509" extrusionOk="0">
                  <a:moveTo>
                    <a:pt x="1144" y="1"/>
                  </a:moveTo>
                  <a:lnTo>
                    <a:pt x="1015" y="19"/>
                  </a:lnTo>
                  <a:lnTo>
                    <a:pt x="904" y="56"/>
                  </a:lnTo>
                  <a:lnTo>
                    <a:pt x="794" y="93"/>
                  </a:lnTo>
                  <a:lnTo>
                    <a:pt x="683" y="148"/>
                  </a:lnTo>
                  <a:lnTo>
                    <a:pt x="572" y="204"/>
                  </a:lnTo>
                  <a:lnTo>
                    <a:pt x="388" y="351"/>
                  </a:lnTo>
                  <a:lnTo>
                    <a:pt x="240" y="536"/>
                  </a:lnTo>
                  <a:lnTo>
                    <a:pt x="167" y="628"/>
                  </a:lnTo>
                  <a:lnTo>
                    <a:pt x="111" y="738"/>
                  </a:lnTo>
                  <a:lnTo>
                    <a:pt x="74" y="849"/>
                  </a:lnTo>
                  <a:lnTo>
                    <a:pt x="38" y="960"/>
                  </a:lnTo>
                  <a:lnTo>
                    <a:pt x="19" y="1089"/>
                  </a:lnTo>
                  <a:lnTo>
                    <a:pt x="1" y="1218"/>
                  </a:lnTo>
                  <a:lnTo>
                    <a:pt x="1" y="1347"/>
                  </a:lnTo>
                  <a:lnTo>
                    <a:pt x="19" y="1457"/>
                  </a:lnTo>
                  <a:lnTo>
                    <a:pt x="56" y="1587"/>
                  </a:lnTo>
                  <a:lnTo>
                    <a:pt x="93" y="1697"/>
                  </a:lnTo>
                  <a:lnTo>
                    <a:pt x="130" y="1808"/>
                  </a:lnTo>
                  <a:lnTo>
                    <a:pt x="203" y="1918"/>
                  </a:lnTo>
                  <a:lnTo>
                    <a:pt x="259" y="2029"/>
                  </a:lnTo>
                  <a:lnTo>
                    <a:pt x="351" y="2121"/>
                  </a:lnTo>
                  <a:lnTo>
                    <a:pt x="425" y="2195"/>
                  </a:lnTo>
                  <a:lnTo>
                    <a:pt x="535" y="2269"/>
                  </a:lnTo>
                  <a:lnTo>
                    <a:pt x="628" y="2343"/>
                  </a:lnTo>
                  <a:lnTo>
                    <a:pt x="738" y="2398"/>
                  </a:lnTo>
                  <a:lnTo>
                    <a:pt x="849" y="2453"/>
                  </a:lnTo>
                  <a:lnTo>
                    <a:pt x="978" y="2472"/>
                  </a:lnTo>
                  <a:lnTo>
                    <a:pt x="1107" y="2508"/>
                  </a:lnTo>
                  <a:lnTo>
                    <a:pt x="1347" y="2508"/>
                  </a:lnTo>
                  <a:lnTo>
                    <a:pt x="1476" y="2490"/>
                  </a:lnTo>
                  <a:lnTo>
                    <a:pt x="1605" y="2472"/>
                  </a:lnTo>
                  <a:lnTo>
                    <a:pt x="1715" y="2416"/>
                  </a:lnTo>
                  <a:lnTo>
                    <a:pt x="1826" y="2379"/>
                  </a:lnTo>
                  <a:lnTo>
                    <a:pt x="1937" y="2306"/>
                  </a:lnTo>
                  <a:lnTo>
                    <a:pt x="2029" y="2232"/>
                  </a:lnTo>
                  <a:lnTo>
                    <a:pt x="2121" y="2158"/>
                  </a:lnTo>
                  <a:lnTo>
                    <a:pt x="2213" y="2066"/>
                  </a:lnTo>
                  <a:lnTo>
                    <a:pt x="2287" y="1974"/>
                  </a:lnTo>
                  <a:lnTo>
                    <a:pt x="2342" y="1882"/>
                  </a:lnTo>
                  <a:lnTo>
                    <a:pt x="2398" y="1771"/>
                  </a:lnTo>
                  <a:lnTo>
                    <a:pt x="2453" y="1642"/>
                  </a:lnTo>
                  <a:lnTo>
                    <a:pt x="2490" y="1531"/>
                  </a:lnTo>
                  <a:lnTo>
                    <a:pt x="2508" y="1402"/>
                  </a:lnTo>
                  <a:lnTo>
                    <a:pt x="2508" y="1273"/>
                  </a:lnTo>
                  <a:lnTo>
                    <a:pt x="2508" y="1144"/>
                  </a:lnTo>
                  <a:lnTo>
                    <a:pt x="2490" y="1015"/>
                  </a:lnTo>
                  <a:lnTo>
                    <a:pt x="2453" y="904"/>
                  </a:lnTo>
                  <a:lnTo>
                    <a:pt x="2416" y="775"/>
                  </a:lnTo>
                  <a:lnTo>
                    <a:pt x="2361" y="665"/>
                  </a:lnTo>
                  <a:lnTo>
                    <a:pt x="2305" y="572"/>
                  </a:lnTo>
                  <a:lnTo>
                    <a:pt x="2232" y="462"/>
                  </a:lnTo>
                  <a:lnTo>
                    <a:pt x="2158" y="388"/>
                  </a:lnTo>
                  <a:lnTo>
                    <a:pt x="2066" y="296"/>
                  </a:lnTo>
                  <a:lnTo>
                    <a:pt x="1955" y="222"/>
                  </a:lnTo>
                  <a:lnTo>
                    <a:pt x="1863" y="167"/>
                  </a:lnTo>
                  <a:lnTo>
                    <a:pt x="1752" y="111"/>
                  </a:lnTo>
                  <a:lnTo>
                    <a:pt x="1642" y="56"/>
                  </a:lnTo>
                  <a:lnTo>
                    <a:pt x="1513" y="38"/>
                  </a:lnTo>
                  <a:lnTo>
                    <a:pt x="1384"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0" name="Google Shape;7170;p31"/>
            <p:cNvSpPr/>
            <p:nvPr/>
          </p:nvSpPr>
          <p:spPr>
            <a:xfrm>
              <a:off x="5444750" y="1179850"/>
              <a:ext cx="62725" cy="62700"/>
            </a:xfrm>
            <a:custGeom>
              <a:avLst/>
              <a:gdLst/>
              <a:ahLst/>
              <a:cxnLst/>
              <a:rect l="l" t="t" r="r" b="b"/>
              <a:pathLst>
                <a:path w="2509" h="2508" extrusionOk="0">
                  <a:moveTo>
                    <a:pt x="1107" y="0"/>
                  </a:moveTo>
                  <a:lnTo>
                    <a:pt x="997" y="19"/>
                  </a:lnTo>
                  <a:lnTo>
                    <a:pt x="867" y="56"/>
                  </a:lnTo>
                  <a:lnTo>
                    <a:pt x="757" y="111"/>
                  </a:lnTo>
                  <a:lnTo>
                    <a:pt x="646" y="148"/>
                  </a:lnTo>
                  <a:lnTo>
                    <a:pt x="536" y="221"/>
                  </a:lnTo>
                  <a:lnTo>
                    <a:pt x="443" y="295"/>
                  </a:lnTo>
                  <a:lnTo>
                    <a:pt x="351" y="369"/>
                  </a:lnTo>
                  <a:lnTo>
                    <a:pt x="277" y="461"/>
                  </a:lnTo>
                  <a:lnTo>
                    <a:pt x="204" y="572"/>
                  </a:lnTo>
                  <a:lnTo>
                    <a:pt x="148" y="664"/>
                  </a:lnTo>
                  <a:lnTo>
                    <a:pt x="93" y="775"/>
                  </a:lnTo>
                  <a:lnTo>
                    <a:pt x="56" y="904"/>
                  </a:lnTo>
                  <a:lnTo>
                    <a:pt x="19" y="1014"/>
                  </a:lnTo>
                  <a:lnTo>
                    <a:pt x="1" y="1143"/>
                  </a:lnTo>
                  <a:lnTo>
                    <a:pt x="1" y="1272"/>
                  </a:lnTo>
                  <a:lnTo>
                    <a:pt x="1" y="1402"/>
                  </a:lnTo>
                  <a:lnTo>
                    <a:pt x="19" y="1512"/>
                  </a:lnTo>
                  <a:lnTo>
                    <a:pt x="56" y="1641"/>
                  </a:lnTo>
                  <a:lnTo>
                    <a:pt x="93" y="1752"/>
                  </a:lnTo>
                  <a:lnTo>
                    <a:pt x="148" y="1862"/>
                  </a:lnTo>
                  <a:lnTo>
                    <a:pt x="222" y="1955"/>
                  </a:lnTo>
                  <a:lnTo>
                    <a:pt x="370" y="2139"/>
                  </a:lnTo>
                  <a:lnTo>
                    <a:pt x="554" y="2287"/>
                  </a:lnTo>
                  <a:lnTo>
                    <a:pt x="646" y="2342"/>
                  </a:lnTo>
                  <a:lnTo>
                    <a:pt x="757" y="2397"/>
                  </a:lnTo>
                  <a:lnTo>
                    <a:pt x="867" y="2452"/>
                  </a:lnTo>
                  <a:lnTo>
                    <a:pt x="978" y="2471"/>
                  </a:lnTo>
                  <a:lnTo>
                    <a:pt x="1107" y="2489"/>
                  </a:lnTo>
                  <a:lnTo>
                    <a:pt x="1236" y="2508"/>
                  </a:lnTo>
                  <a:lnTo>
                    <a:pt x="1365" y="2508"/>
                  </a:lnTo>
                  <a:lnTo>
                    <a:pt x="1476" y="2489"/>
                  </a:lnTo>
                  <a:lnTo>
                    <a:pt x="1605" y="2452"/>
                  </a:lnTo>
                  <a:lnTo>
                    <a:pt x="1716" y="2416"/>
                  </a:lnTo>
                  <a:lnTo>
                    <a:pt x="1826" y="2360"/>
                  </a:lnTo>
                  <a:lnTo>
                    <a:pt x="1937" y="2305"/>
                  </a:lnTo>
                  <a:lnTo>
                    <a:pt x="2029" y="2231"/>
                  </a:lnTo>
                  <a:lnTo>
                    <a:pt x="2121" y="2139"/>
                  </a:lnTo>
                  <a:lnTo>
                    <a:pt x="2213" y="2065"/>
                  </a:lnTo>
                  <a:lnTo>
                    <a:pt x="2287" y="1955"/>
                  </a:lnTo>
                  <a:lnTo>
                    <a:pt x="2343" y="1862"/>
                  </a:lnTo>
                  <a:lnTo>
                    <a:pt x="2398" y="1752"/>
                  </a:lnTo>
                  <a:lnTo>
                    <a:pt x="2435" y="1641"/>
                  </a:lnTo>
                  <a:lnTo>
                    <a:pt x="2472" y="1512"/>
                  </a:lnTo>
                  <a:lnTo>
                    <a:pt x="2490" y="1383"/>
                  </a:lnTo>
                  <a:lnTo>
                    <a:pt x="2508" y="1254"/>
                  </a:lnTo>
                  <a:lnTo>
                    <a:pt x="2490" y="1125"/>
                  </a:lnTo>
                  <a:lnTo>
                    <a:pt x="2472" y="1014"/>
                  </a:lnTo>
                  <a:lnTo>
                    <a:pt x="2453" y="885"/>
                  </a:lnTo>
                  <a:lnTo>
                    <a:pt x="2398" y="775"/>
                  </a:lnTo>
                  <a:lnTo>
                    <a:pt x="2361" y="664"/>
                  </a:lnTo>
                  <a:lnTo>
                    <a:pt x="2287" y="553"/>
                  </a:lnTo>
                  <a:lnTo>
                    <a:pt x="2213" y="461"/>
                  </a:lnTo>
                  <a:lnTo>
                    <a:pt x="2140" y="369"/>
                  </a:lnTo>
                  <a:lnTo>
                    <a:pt x="2048" y="295"/>
                  </a:lnTo>
                  <a:lnTo>
                    <a:pt x="1955" y="221"/>
                  </a:lnTo>
                  <a:lnTo>
                    <a:pt x="1845" y="148"/>
                  </a:lnTo>
                  <a:lnTo>
                    <a:pt x="1734" y="92"/>
                  </a:lnTo>
                  <a:lnTo>
                    <a:pt x="1623" y="56"/>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1" name="Google Shape;7171;p31"/>
            <p:cNvSpPr/>
            <p:nvPr/>
          </p:nvSpPr>
          <p:spPr>
            <a:xfrm>
              <a:off x="5895575" y="1422300"/>
              <a:ext cx="62700" cy="62725"/>
            </a:xfrm>
            <a:custGeom>
              <a:avLst/>
              <a:gdLst/>
              <a:ahLst/>
              <a:cxnLst/>
              <a:rect l="l" t="t" r="r" b="b"/>
              <a:pathLst>
                <a:path w="2508" h="2509" extrusionOk="0">
                  <a:moveTo>
                    <a:pt x="1180" y="1"/>
                  </a:moveTo>
                  <a:lnTo>
                    <a:pt x="1051" y="19"/>
                  </a:lnTo>
                  <a:lnTo>
                    <a:pt x="941" y="38"/>
                  </a:lnTo>
                  <a:lnTo>
                    <a:pt x="812" y="74"/>
                  </a:lnTo>
                  <a:lnTo>
                    <a:pt x="701" y="130"/>
                  </a:lnTo>
                  <a:lnTo>
                    <a:pt x="590" y="185"/>
                  </a:lnTo>
                  <a:lnTo>
                    <a:pt x="498" y="259"/>
                  </a:lnTo>
                  <a:lnTo>
                    <a:pt x="406" y="333"/>
                  </a:lnTo>
                  <a:lnTo>
                    <a:pt x="314" y="425"/>
                  </a:lnTo>
                  <a:lnTo>
                    <a:pt x="240" y="517"/>
                  </a:lnTo>
                  <a:lnTo>
                    <a:pt x="166" y="609"/>
                  </a:lnTo>
                  <a:lnTo>
                    <a:pt x="111" y="720"/>
                  </a:lnTo>
                  <a:lnTo>
                    <a:pt x="74" y="830"/>
                  </a:lnTo>
                  <a:lnTo>
                    <a:pt x="37" y="959"/>
                  </a:lnTo>
                  <a:lnTo>
                    <a:pt x="0" y="1089"/>
                  </a:lnTo>
                  <a:lnTo>
                    <a:pt x="0" y="1218"/>
                  </a:lnTo>
                  <a:lnTo>
                    <a:pt x="0" y="1347"/>
                  </a:lnTo>
                  <a:lnTo>
                    <a:pt x="19" y="1476"/>
                  </a:lnTo>
                  <a:lnTo>
                    <a:pt x="37" y="1586"/>
                  </a:lnTo>
                  <a:lnTo>
                    <a:pt x="74" y="1715"/>
                  </a:lnTo>
                  <a:lnTo>
                    <a:pt x="129" y="1826"/>
                  </a:lnTo>
                  <a:lnTo>
                    <a:pt x="185" y="1918"/>
                  </a:lnTo>
                  <a:lnTo>
                    <a:pt x="259" y="2029"/>
                  </a:lnTo>
                  <a:lnTo>
                    <a:pt x="332" y="2121"/>
                  </a:lnTo>
                  <a:lnTo>
                    <a:pt x="424" y="2195"/>
                  </a:lnTo>
                  <a:lnTo>
                    <a:pt x="517" y="2287"/>
                  </a:lnTo>
                  <a:lnTo>
                    <a:pt x="627" y="2342"/>
                  </a:lnTo>
                  <a:lnTo>
                    <a:pt x="738" y="2398"/>
                  </a:lnTo>
                  <a:lnTo>
                    <a:pt x="849" y="2453"/>
                  </a:lnTo>
                  <a:lnTo>
                    <a:pt x="959" y="2490"/>
                  </a:lnTo>
                  <a:lnTo>
                    <a:pt x="1088" y="2508"/>
                  </a:lnTo>
                  <a:lnTo>
                    <a:pt x="1346" y="2508"/>
                  </a:lnTo>
                  <a:lnTo>
                    <a:pt x="1475" y="2490"/>
                  </a:lnTo>
                  <a:lnTo>
                    <a:pt x="1586" y="2471"/>
                  </a:lnTo>
                  <a:lnTo>
                    <a:pt x="1697" y="2435"/>
                  </a:lnTo>
                  <a:lnTo>
                    <a:pt x="1807" y="2379"/>
                  </a:lnTo>
                  <a:lnTo>
                    <a:pt x="1918" y="2324"/>
                  </a:lnTo>
                  <a:lnTo>
                    <a:pt x="2010" y="2250"/>
                  </a:lnTo>
                  <a:lnTo>
                    <a:pt x="2102" y="2176"/>
                  </a:lnTo>
                  <a:lnTo>
                    <a:pt x="2195" y="2103"/>
                  </a:lnTo>
                  <a:lnTo>
                    <a:pt x="2268" y="2010"/>
                  </a:lnTo>
                  <a:lnTo>
                    <a:pt x="2324" y="1900"/>
                  </a:lnTo>
                  <a:lnTo>
                    <a:pt x="2379" y="1808"/>
                  </a:lnTo>
                  <a:lnTo>
                    <a:pt x="2434" y="1697"/>
                  </a:lnTo>
                  <a:lnTo>
                    <a:pt x="2471" y="1568"/>
                  </a:lnTo>
                  <a:lnTo>
                    <a:pt x="2490" y="1457"/>
                  </a:lnTo>
                  <a:lnTo>
                    <a:pt x="2508" y="1328"/>
                  </a:lnTo>
                  <a:lnTo>
                    <a:pt x="2508" y="1199"/>
                  </a:lnTo>
                  <a:lnTo>
                    <a:pt x="2490" y="1070"/>
                  </a:lnTo>
                  <a:lnTo>
                    <a:pt x="2471" y="959"/>
                  </a:lnTo>
                  <a:lnTo>
                    <a:pt x="2434" y="830"/>
                  </a:lnTo>
                  <a:lnTo>
                    <a:pt x="2379" y="720"/>
                  </a:lnTo>
                  <a:lnTo>
                    <a:pt x="2324" y="609"/>
                  </a:lnTo>
                  <a:lnTo>
                    <a:pt x="2268" y="517"/>
                  </a:lnTo>
                  <a:lnTo>
                    <a:pt x="2195" y="425"/>
                  </a:lnTo>
                  <a:lnTo>
                    <a:pt x="2102" y="333"/>
                  </a:lnTo>
                  <a:lnTo>
                    <a:pt x="2010" y="259"/>
                  </a:lnTo>
                  <a:lnTo>
                    <a:pt x="1899" y="185"/>
                  </a:lnTo>
                  <a:lnTo>
                    <a:pt x="1807" y="130"/>
                  </a:lnTo>
                  <a:lnTo>
                    <a:pt x="1678" y="74"/>
                  </a:lnTo>
                  <a:lnTo>
                    <a:pt x="1568" y="38"/>
                  </a:lnTo>
                  <a:lnTo>
                    <a:pt x="1439" y="19"/>
                  </a:lnTo>
                  <a:lnTo>
                    <a:pt x="13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2" name="Google Shape;7172;p31"/>
            <p:cNvSpPr/>
            <p:nvPr/>
          </p:nvSpPr>
          <p:spPr>
            <a:xfrm>
              <a:off x="6292000" y="1493750"/>
              <a:ext cx="63175" cy="62725"/>
            </a:xfrm>
            <a:custGeom>
              <a:avLst/>
              <a:gdLst/>
              <a:ahLst/>
              <a:cxnLst/>
              <a:rect l="l" t="t" r="r" b="b"/>
              <a:pathLst>
                <a:path w="2527" h="2509" extrusionOk="0">
                  <a:moveTo>
                    <a:pt x="1125" y="1"/>
                  </a:moveTo>
                  <a:lnTo>
                    <a:pt x="996" y="19"/>
                  </a:lnTo>
                  <a:lnTo>
                    <a:pt x="885" y="56"/>
                  </a:lnTo>
                  <a:lnTo>
                    <a:pt x="775" y="93"/>
                  </a:lnTo>
                  <a:lnTo>
                    <a:pt x="664" y="148"/>
                  </a:lnTo>
                  <a:lnTo>
                    <a:pt x="572" y="203"/>
                  </a:lnTo>
                  <a:lnTo>
                    <a:pt x="461" y="277"/>
                  </a:lnTo>
                  <a:lnTo>
                    <a:pt x="387" y="351"/>
                  </a:lnTo>
                  <a:lnTo>
                    <a:pt x="295" y="443"/>
                  </a:lnTo>
                  <a:lnTo>
                    <a:pt x="221" y="535"/>
                  </a:lnTo>
                  <a:lnTo>
                    <a:pt x="166" y="646"/>
                  </a:lnTo>
                  <a:lnTo>
                    <a:pt x="111" y="738"/>
                  </a:lnTo>
                  <a:lnTo>
                    <a:pt x="74" y="849"/>
                  </a:lnTo>
                  <a:lnTo>
                    <a:pt x="37" y="978"/>
                  </a:lnTo>
                  <a:lnTo>
                    <a:pt x="19" y="1088"/>
                  </a:lnTo>
                  <a:lnTo>
                    <a:pt x="0" y="1218"/>
                  </a:lnTo>
                  <a:lnTo>
                    <a:pt x="19" y="1347"/>
                  </a:lnTo>
                  <a:lnTo>
                    <a:pt x="19" y="1476"/>
                  </a:lnTo>
                  <a:lnTo>
                    <a:pt x="55" y="1605"/>
                  </a:lnTo>
                  <a:lnTo>
                    <a:pt x="92" y="1715"/>
                  </a:lnTo>
                  <a:lnTo>
                    <a:pt x="148" y="1826"/>
                  </a:lnTo>
                  <a:lnTo>
                    <a:pt x="203" y="1937"/>
                  </a:lnTo>
                  <a:lnTo>
                    <a:pt x="277" y="2029"/>
                  </a:lnTo>
                  <a:lnTo>
                    <a:pt x="350" y="2121"/>
                  </a:lnTo>
                  <a:lnTo>
                    <a:pt x="443" y="2213"/>
                  </a:lnTo>
                  <a:lnTo>
                    <a:pt x="535" y="2287"/>
                  </a:lnTo>
                  <a:lnTo>
                    <a:pt x="646" y="2342"/>
                  </a:lnTo>
                  <a:lnTo>
                    <a:pt x="756" y="2398"/>
                  </a:lnTo>
                  <a:lnTo>
                    <a:pt x="867" y="2453"/>
                  </a:lnTo>
                  <a:lnTo>
                    <a:pt x="996" y="2471"/>
                  </a:lnTo>
                  <a:lnTo>
                    <a:pt x="1125" y="2508"/>
                  </a:lnTo>
                  <a:lnTo>
                    <a:pt x="1383" y="2508"/>
                  </a:lnTo>
                  <a:lnTo>
                    <a:pt x="1494" y="2490"/>
                  </a:lnTo>
                  <a:lnTo>
                    <a:pt x="1623" y="2453"/>
                  </a:lnTo>
                  <a:lnTo>
                    <a:pt x="1733" y="2416"/>
                  </a:lnTo>
                  <a:lnTo>
                    <a:pt x="1844" y="2361"/>
                  </a:lnTo>
                  <a:lnTo>
                    <a:pt x="1955" y="2305"/>
                  </a:lnTo>
                  <a:lnTo>
                    <a:pt x="2047" y="2232"/>
                  </a:lnTo>
                  <a:lnTo>
                    <a:pt x="2139" y="2139"/>
                  </a:lnTo>
                  <a:lnTo>
                    <a:pt x="2231" y="2066"/>
                  </a:lnTo>
                  <a:lnTo>
                    <a:pt x="2305" y="1955"/>
                  </a:lnTo>
                  <a:lnTo>
                    <a:pt x="2360" y="1863"/>
                  </a:lnTo>
                  <a:lnTo>
                    <a:pt x="2416" y="1752"/>
                  </a:lnTo>
                  <a:lnTo>
                    <a:pt x="2452" y="1642"/>
                  </a:lnTo>
                  <a:lnTo>
                    <a:pt x="2489" y="1513"/>
                  </a:lnTo>
                  <a:lnTo>
                    <a:pt x="2508" y="1383"/>
                  </a:lnTo>
                  <a:lnTo>
                    <a:pt x="2526" y="1254"/>
                  </a:lnTo>
                  <a:lnTo>
                    <a:pt x="2508" y="1125"/>
                  </a:lnTo>
                  <a:lnTo>
                    <a:pt x="2489" y="996"/>
                  </a:lnTo>
                  <a:lnTo>
                    <a:pt x="2471" y="886"/>
                  </a:lnTo>
                  <a:lnTo>
                    <a:pt x="2416" y="757"/>
                  </a:lnTo>
                  <a:lnTo>
                    <a:pt x="2360" y="646"/>
                  </a:lnTo>
                  <a:lnTo>
                    <a:pt x="2305" y="554"/>
                  </a:lnTo>
                  <a:lnTo>
                    <a:pt x="2231" y="443"/>
                  </a:lnTo>
                  <a:lnTo>
                    <a:pt x="2157" y="369"/>
                  </a:lnTo>
                  <a:lnTo>
                    <a:pt x="2065" y="277"/>
                  </a:lnTo>
                  <a:lnTo>
                    <a:pt x="1955" y="203"/>
                  </a:lnTo>
                  <a:lnTo>
                    <a:pt x="1862" y="148"/>
                  </a:lnTo>
                  <a:lnTo>
                    <a:pt x="1752" y="93"/>
                  </a:lnTo>
                  <a:lnTo>
                    <a:pt x="1623" y="56"/>
                  </a:lnTo>
                  <a:lnTo>
                    <a:pt x="1512"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3" name="Google Shape;7173;p31"/>
            <p:cNvSpPr/>
            <p:nvPr/>
          </p:nvSpPr>
          <p:spPr>
            <a:xfrm>
              <a:off x="5302325" y="1071525"/>
              <a:ext cx="62250" cy="62250"/>
            </a:xfrm>
            <a:custGeom>
              <a:avLst/>
              <a:gdLst/>
              <a:ahLst/>
              <a:cxnLst/>
              <a:rect l="l" t="t" r="r" b="b"/>
              <a:pathLst>
                <a:path w="2490" h="2490" extrusionOk="0">
                  <a:moveTo>
                    <a:pt x="1236" y="0"/>
                  </a:moveTo>
                  <a:lnTo>
                    <a:pt x="1107" y="19"/>
                  </a:lnTo>
                  <a:lnTo>
                    <a:pt x="996" y="37"/>
                  </a:lnTo>
                  <a:lnTo>
                    <a:pt x="867" y="56"/>
                  </a:lnTo>
                  <a:lnTo>
                    <a:pt x="756" y="111"/>
                  </a:lnTo>
                  <a:lnTo>
                    <a:pt x="646" y="166"/>
                  </a:lnTo>
                  <a:lnTo>
                    <a:pt x="554" y="222"/>
                  </a:lnTo>
                  <a:lnTo>
                    <a:pt x="369" y="369"/>
                  </a:lnTo>
                  <a:lnTo>
                    <a:pt x="222" y="553"/>
                  </a:lnTo>
                  <a:lnTo>
                    <a:pt x="148" y="664"/>
                  </a:lnTo>
                  <a:lnTo>
                    <a:pt x="93" y="775"/>
                  </a:lnTo>
                  <a:lnTo>
                    <a:pt x="56" y="885"/>
                  </a:lnTo>
                  <a:lnTo>
                    <a:pt x="19" y="996"/>
                  </a:lnTo>
                  <a:lnTo>
                    <a:pt x="0" y="1125"/>
                  </a:lnTo>
                  <a:lnTo>
                    <a:pt x="0" y="1236"/>
                  </a:lnTo>
                  <a:lnTo>
                    <a:pt x="0" y="1365"/>
                  </a:lnTo>
                  <a:lnTo>
                    <a:pt x="19" y="1494"/>
                  </a:lnTo>
                  <a:lnTo>
                    <a:pt x="56" y="1604"/>
                  </a:lnTo>
                  <a:lnTo>
                    <a:pt x="93" y="1715"/>
                  </a:lnTo>
                  <a:lnTo>
                    <a:pt x="148" y="1826"/>
                  </a:lnTo>
                  <a:lnTo>
                    <a:pt x="203" y="1918"/>
                  </a:lnTo>
                  <a:lnTo>
                    <a:pt x="351" y="2102"/>
                  </a:lnTo>
                  <a:lnTo>
                    <a:pt x="535" y="2268"/>
                  </a:lnTo>
                  <a:lnTo>
                    <a:pt x="646" y="2323"/>
                  </a:lnTo>
                  <a:lnTo>
                    <a:pt x="738" y="2379"/>
                  </a:lnTo>
                  <a:lnTo>
                    <a:pt x="867" y="2434"/>
                  </a:lnTo>
                  <a:lnTo>
                    <a:pt x="978" y="2453"/>
                  </a:lnTo>
                  <a:lnTo>
                    <a:pt x="1088" y="2489"/>
                  </a:lnTo>
                  <a:lnTo>
                    <a:pt x="1346" y="2489"/>
                  </a:lnTo>
                  <a:lnTo>
                    <a:pt x="1476" y="2471"/>
                  </a:lnTo>
                  <a:lnTo>
                    <a:pt x="1586" y="2434"/>
                  </a:lnTo>
                  <a:lnTo>
                    <a:pt x="1715" y="2397"/>
                  </a:lnTo>
                  <a:lnTo>
                    <a:pt x="1826" y="2342"/>
                  </a:lnTo>
                  <a:lnTo>
                    <a:pt x="1918" y="2268"/>
                  </a:lnTo>
                  <a:lnTo>
                    <a:pt x="2029" y="2194"/>
                  </a:lnTo>
                  <a:lnTo>
                    <a:pt x="2121" y="2121"/>
                  </a:lnTo>
                  <a:lnTo>
                    <a:pt x="2195" y="2028"/>
                  </a:lnTo>
                  <a:lnTo>
                    <a:pt x="2268" y="1936"/>
                  </a:lnTo>
                  <a:lnTo>
                    <a:pt x="2342" y="1826"/>
                  </a:lnTo>
                  <a:lnTo>
                    <a:pt x="2379" y="1715"/>
                  </a:lnTo>
                  <a:lnTo>
                    <a:pt x="2434" y="1604"/>
                  </a:lnTo>
                  <a:lnTo>
                    <a:pt x="2453" y="1475"/>
                  </a:lnTo>
                  <a:lnTo>
                    <a:pt x="2471" y="1346"/>
                  </a:lnTo>
                  <a:lnTo>
                    <a:pt x="2490" y="1217"/>
                  </a:lnTo>
                  <a:lnTo>
                    <a:pt x="2471" y="1107"/>
                  </a:lnTo>
                  <a:lnTo>
                    <a:pt x="2453" y="977"/>
                  </a:lnTo>
                  <a:lnTo>
                    <a:pt x="2416" y="867"/>
                  </a:lnTo>
                  <a:lnTo>
                    <a:pt x="2379" y="756"/>
                  </a:lnTo>
                  <a:lnTo>
                    <a:pt x="2324" y="646"/>
                  </a:lnTo>
                  <a:lnTo>
                    <a:pt x="2250" y="553"/>
                  </a:lnTo>
                  <a:lnTo>
                    <a:pt x="2102" y="369"/>
                  </a:lnTo>
                  <a:lnTo>
                    <a:pt x="1918" y="222"/>
                  </a:lnTo>
                  <a:lnTo>
                    <a:pt x="1807" y="148"/>
                  </a:lnTo>
                  <a:lnTo>
                    <a:pt x="1697" y="92"/>
                  </a:lnTo>
                  <a:lnTo>
                    <a:pt x="1586" y="56"/>
                  </a:lnTo>
                  <a:lnTo>
                    <a:pt x="1476" y="37"/>
                  </a:lnTo>
                  <a:lnTo>
                    <a:pt x="1346" y="19"/>
                  </a:lnTo>
                  <a:lnTo>
                    <a:pt x="12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4" name="Google Shape;7174;p31"/>
            <p:cNvSpPr/>
            <p:nvPr/>
          </p:nvSpPr>
          <p:spPr>
            <a:xfrm>
              <a:off x="5815825" y="1408475"/>
              <a:ext cx="62250" cy="62250"/>
            </a:xfrm>
            <a:custGeom>
              <a:avLst/>
              <a:gdLst/>
              <a:ahLst/>
              <a:cxnLst/>
              <a:rect l="l" t="t" r="r" b="b"/>
              <a:pathLst>
                <a:path w="2490" h="2490" extrusionOk="0">
                  <a:moveTo>
                    <a:pt x="1144" y="1"/>
                  </a:moveTo>
                  <a:lnTo>
                    <a:pt x="1033" y="19"/>
                  </a:lnTo>
                  <a:lnTo>
                    <a:pt x="904" y="37"/>
                  </a:lnTo>
                  <a:lnTo>
                    <a:pt x="793" y="74"/>
                  </a:lnTo>
                  <a:lnTo>
                    <a:pt x="683" y="130"/>
                  </a:lnTo>
                  <a:lnTo>
                    <a:pt x="591" y="185"/>
                  </a:lnTo>
                  <a:lnTo>
                    <a:pt x="480" y="259"/>
                  </a:lnTo>
                  <a:lnTo>
                    <a:pt x="388" y="332"/>
                  </a:lnTo>
                  <a:lnTo>
                    <a:pt x="314" y="425"/>
                  </a:lnTo>
                  <a:lnTo>
                    <a:pt x="240" y="517"/>
                  </a:lnTo>
                  <a:lnTo>
                    <a:pt x="167" y="627"/>
                  </a:lnTo>
                  <a:lnTo>
                    <a:pt x="111" y="720"/>
                  </a:lnTo>
                  <a:lnTo>
                    <a:pt x="74" y="830"/>
                  </a:lnTo>
                  <a:lnTo>
                    <a:pt x="37" y="959"/>
                  </a:lnTo>
                  <a:lnTo>
                    <a:pt x="19" y="1070"/>
                  </a:lnTo>
                  <a:lnTo>
                    <a:pt x="1" y="1199"/>
                  </a:lnTo>
                  <a:lnTo>
                    <a:pt x="1" y="1328"/>
                  </a:lnTo>
                  <a:lnTo>
                    <a:pt x="19" y="1439"/>
                  </a:lnTo>
                  <a:lnTo>
                    <a:pt x="37" y="1568"/>
                  </a:lnTo>
                  <a:lnTo>
                    <a:pt x="74" y="1678"/>
                  </a:lnTo>
                  <a:lnTo>
                    <a:pt x="130" y="1789"/>
                  </a:lnTo>
                  <a:lnTo>
                    <a:pt x="185" y="1900"/>
                  </a:lnTo>
                  <a:lnTo>
                    <a:pt x="259" y="1992"/>
                  </a:lnTo>
                  <a:lnTo>
                    <a:pt x="332" y="2084"/>
                  </a:lnTo>
                  <a:lnTo>
                    <a:pt x="425" y="2158"/>
                  </a:lnTo>
                  <a:lnTo>
                    <a:pt x="517" y="2232"/>
                  </a:lnTo>
                  <a:lnTo>
                    <a:pt x="609" y="2305"/>
                  </a:lnTo>
                  <a:lnTo>
                    <a:pt x="720" y="2361"/>
                  </a:lnTo>
                  <a:lnTo>
                    <a:pt x="830" y="2416"/>
                  </a:lnTo>
                  <a:lnTo>
                    <a:pt x="941" y="2453"/>
                  </a:lnTo>
                  <a:lnTo>
                    <a:pt x="1070" y="2471"/>
                  </a:lnTo>
                  <a:lnTo>
                    <a:pt x="1199" y="2490"/>
                  </a:lnTo>
                  <a:lnTo>
                    <a:pt x="1328" y="2490"/>
                  </a:lnTo>
                  <a:lnTo>
                    <a:pt x="1439" y="2471"/>
                  </a:lnTo>
                  <a:lnTo>
                    <a:pt x="1568" y="2453"/>
                  </a:lnTo>
                  <a:lnTo>
                    <a:pt x="1678" y="2398"/>
                  </a:lnTo>
                  <a:lnTo>
                    <a:pt x="1789" y="2361"/>
                  </a:lnTo>
                  <a:lnTo>
                    <a:pt x="1900" y="2287"/>
                  </a:lnTo>
                  <a:lnTo>
                    <a:pt x="2010" y="2213"/>
                  </a:lnTo>
                  <a:lnTo>
                    <a:pt x="2103" y="2139"/>
                  </a:lnTo>
                  <a:lnTo>
                    <a:pt x="2176" y="2047"/>
                  </a:lnTo>
                  <a:lnTo>
                    <a:pt x="2268" y="1955"/>
                  </a:lnTo>
                  <a:lnTo>
                    <a:pt x="2324" y="1844"/>
                  </a:lnTo>
                  <a:lnTo>
                    <a:pt x="2379" y="1734"/>
                  </a:lnTo>
                  <a:lnTo>
                    <a:pt x="2434" y="1623"/>
                  </a:lnTo>
                  <a:lnTo>
                    <a:pt x="2471" y="1512"/>
                  </a:lnTo>
                  <a:lnTo>
                    <a:pt x="2490" y="1383"/>
                  </a:lnTo>
                  <a:lnTo>
                    <a:pt x="2490" y="1254"/>
                  </a:lnTo>
                  <a:lnTo>
                    <a:pt x="2490" y="1125"/>
                  </a:lnTo>
                  <a:lnTo>
                    <a:pt x="2471" y="1015"/>
                  </a:lnTo>
                  <a:lnTo>
                    <a:pt x="2434" y="886"/>
                  </a:lnTo>
                  <a:lnTo>
                    <a:pt x="2398" y="775"/>
                  </a:lnTo>
                  <a:lnTo>
                    <a:pt x="2342" y="664"/>
                  </a:lnTo>
                  <a:lnTo>
                    <a:pt x="2287" y="572"/>
                  </a:lnTo>
                  <a:lnTo>
                    <a:pt x="2213" y="462"/>
                  </a:lnTo>
                  <a:lnTo>
                    <a:pt x="2139" y="369"/>
                  </a:lnTo>
                  <a:lnTo>
                    <a:pt x="2047" y="296"/>
                  </a:lnTo>
                  <a:lnTo>
                    <a:pt x="1955" y="222"/>
                  </a:lnTo>
                  <a:lnTo>
                    <a:pt x="1863" y="148"/>
                  </a:lnTo>
                  <a:lnTo>
                    <a:pt x="1752" y="93"/>
                  </a:lnTo>
                  <a:lnTo>
                    <a:pt x="1642" y="56"/>
                  </a:lnTo>
                  <a:lnTo>
                    <a:pt x="1512" y="19"/>
                  </a:lnTo>
                  <a:lnTo>
                    <a:pt x="1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5" name="Google Shape;7175;p31"/>
            <p:cNvSpPr/>
            <p:nvPr/>
          </p:nvSpPr>
          <p:spPr>
            <a:xfrm>
              <a:off x="5105025" y="791725"/>
              <a:ext cx="62725" cy="62700"/>
            </a:xfrm>
            <a:custGeom>
              <a:avLst/>
              <a:gdLst/>
              <a:ahLst/>
              <a:cxnLst/>
              <a:rect l="l" t="t" r="r" b="b"/>
              <a:pathLst>
                <a:path w="2509" h="2508" extrusionOk="0">
                  <a:moveTo>
                    <a:pt x="1199" y="0"/>
                  </a:moveTo>
                  <a:lnTo>
                    <a:pt x="1070" y="19"/>
                  </a:lnTo>
                  <a:lnTo>
                    <a:pt x="960" y="37"/>
                  </a:lnTo>
                  <a:lnTo>
                    <a:pt x="831" y="74"/>
                  </a:lnTo>
                  <a:lnTo>
                    <a:pt x="720" y="129"/>
                  </a:lnTo>
                  <a:lnTo>
                    <a:pt x="609" y="185"/>
                  </a:lnTo>
                  <a:lnTo>
                    <a:pt x="517" y="258"/>
                  </a:lnTo>
                  <a:lnTo>
                    <a:pt x="425" y="332"/>
                  </a:lnTo>
                  <a:lnTo>
                    <a:pt x="333" y="424"/>
                  </a:lnTo>
                  <a:lnTo>
                    <a:pt x="259" y="517"/>
                  </a:lnTo>
                  <a:lnTo>
                    <a:pt x="185" y="609"/>
                  </a:lnTo>
                  <a:lnTo>
                    <a:pt x="130" y="719"/>
                  </a:lnTo>
                  <a:lnTo>
                    <a:pt x="75" y="830"/>
                  </a:lnTo>
                  <a:lnTo>
                    <a:pt x="38" y="959"/>
                  </a:lnTo>
                  <a:lnTo>
                    <a:pt x="19" y="1088"/>
                  </a:lnTo>
                  <a:lnTo>
                    <a:pt x="1" y="1199"/>
                  </a:lnTo>
                  <a:lnTo>
                    <a:pt x="1" y="1328"/>
                  </a:lnTo>
                  <a:lnTo>
                    <a:pt x="19" y="1457"/>
                  </a:lnTo>
                  <a:lnTo>
                    <a:pt x="38" y="1568"/>
                  </a:lnTo>
                  <a:lnTo>
                    <a:pt x="75" y="1678"/>
                  </a:lnTo>
                  <a:lnTo>
                    <a:pt x="130" y="1789"/>
                  </a:lnTo>
                  <a:lnTo>
                    <a:pt x="185" y="1899"/>
                  </a:lnTo>
                  <a:lnTo>
                    <a:pt x="333" y="2084"/>
                  </a:lnTo>
                  <a:lnTo>
                    <a:pt x="499" y="2250"/>
                  </a:lnTo>
                  <a:lnTo>
                    <a:pt x="609" y="2323"/>
                  </a:lnTo>
                  <a:lnTo>
                    <a:pt x="720" y="2379"/>
                  </a:lnTo>
                  <a:lnTo>
                    <a:pt x="831" y="2416"/>
                  </a:lnTo>
                  <a:lnTo>
                    <a:pt x="941" y="2453"/>
                  </a:lnTo>
                  <a:lnTo>
                    <a:pt x="1052" y="2489"/>
                  </a:lnTo>
                  <a:lnTo>
                    <a:pt x="1181" y="2508"/>
                  </a:lnTo>
                  <a:lnTo>
                    <a:pt x="1310" y="2508"/>
                  </a:lnTo>
                  <a:lnTo>
                    <a:pt x="1439" y="2489"/>
                  </a:lnTo>
                  <a:lnTo>
                    <a:pt x="1550" y="2471"/>
                  </a:lnTo>
                  <a:lnTo>
                    <a:pt x="1679" y="2434"/>
                  </a:lnTo>
                  <a:lnTo>
                    <a:pt x="1789" y="2379"/>
                  </a:lnTo>
                  <a:lnTo>
                    <a:pt x="1900" y="2323"/>
                  </a:lnTo>
                  <a:lnTo>
                    <a:pt x="1992" y="2250"/>
                  </a:lnTo>
                  <a:lnTo>
                    <a:pt x="2084" y="2176"/>
                  </a:lnTo>
                  <a:lnTo>
                    <a:pt x="2177" y="2084"/>
                  </a:lnTo>
                  <a:lnTo>
                    <a:pt x="2250" y="1992"/>
                  </a:lnTo>
                  <a:lnTo>
                    <a:pt x="2324" y="1899"/>
                  </a:lnTo>
                  <a:lnTo>
                    <a:pt x="2379" y="1789"/>
                  </a:lnTo>
                  <a:lnTo>
                    <a:pt x="2435" y="1678"/>
                  </a:lnTo>
                  <a:lnTo>
                    <a:pt x="2472" y="1549"/>
                  </a:lnTo>
                  <a:lnTo>
                    <a:pt x="2490" y="1420"/>
                  </a:lnTo>
                  <a:lnTo>
                    <a:pt x="2509" y="1291"/>
                  </a:lnTo>
                  <a:lnTo>
                    <a:pt x="2509" y="1180"/>
                  </a:lnTo>
                  <a:lnTo>
                    <a:pt x="2490" y="1051"/>
                  </a:lnTo>
                  <a:lnTo>
                    <a:pt x="2472" y="941"/>
                  </a:lnTo>
                  <a:lnTo>
                    <a:pt x="2435" y="812"/>
                  </a:lnTo>
                  <a:lnTo>
                    <a:pt x="2379" y="719"/>
                  </a:lnTo>
                  <a:lnTo>
                    <a:pt x="2324" y="609"/>
                  </a:lnTo>
                  <a:lnTo>
                    <a:pt x="2177" y="424"/>
                  </a:lnTo>
                  <a:lnTo>
                    <a:pt x="2011" y="258"/>
                  </a:lnTo>
                  <a:lnTo>
                    <a:pt x="1900" y="185"/>
                  </a:lnTo>
                  <a:lnTo>
                    <a:pt x="1808" y="129"/>
                  </a:lnTo>
                  <a:lnTo>
                    <a:pt x="1697" y="74"/>
                  </a:lnTo>
                  <a:lnTo>
                    <a:pt x="1568" y="37"/>
                  </a:lnTo>
                  <a:lnTo>
                    <a:pt x="1458" y="19"/>
                  </a:lnTo>
                  <a:lnTo>
                    <a:pt x="13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6" name="Google Shape;7176;p31"/>
            <p:cNvSpPr/>
            <p:nvPr/>
          </p:nvSpPr>
          <p:spPr>
            <a:xfrm>
              <a:off x="5590425" y="1288175"/>
              <a:ext cx="62250" cy="62700"/>
            </a:xfrm>
            <a:custGeom>
              <a:avLst/>
              <a:gdLst/>
              <a:ahLst/>
              <a:cxnLst/>
              <a:rect l="l" t="t" r="r" b="b"/>
              <a:pathLst>
                <a:path w="2490" h="2508" extrusionOk="0">
                  <a:moveTo>
                    <a:pt x="1254" y="0"/>
                  </a:moveTo>
                  <a:lnTo>
                    <a:pt x="1125" y="19"/>
                  </a:lnTo>
                  <a:lnTo>
                    <a:pt x="1014" y="37"/>
                  </a:lnTo>
                  <a:lnTo>
                    <a:pt x="885" y="56"/>
                  </a:lnTo>
                  <a:lnTo>
                    <a:pt x="775" y="92"/>
                  </a:lnTo>
                  <a:lnTo>
                    <a:pt x="664" y="148"/>
                  </a:lnTo>
                  <a:lnTo>
                    <a:pt x="572" y="203"/>
                  </a:lnTo>
                  <a:lnTo>
                    <a:pt x="388" y="351"/>
                  </a:lnTo>
                  <a:lnTo>
                    <a:pt x="222" y="535"/>
                  </a:lnTo>
                  <a:lnTo>
                    <a:pt x="166" y="646"/>
                  </a:lnTo>
                  <a:lnTo>
                    <a:pt x="111" y="738"/>
                  </a:lnTo>
                  <a:lnTo>
                    <a:pt x="56" y="848"/>
                  </a:lnTo>
                  <a:lnTo>
                    <a:pt x="37" y="977"/>
                  </a:lnTo>
                  <a:lnTo>
                    <a:pt x="0" y="1088"/>
                  </a:lnTo>
                  <a:lnTo>
                    <a:pt x="0" y="1217"/>
                  </a:lnTo>
                  <a:lnTo>
                    <a:pt x="0" y="1346"/>
                  </a:lnTo>
                  <a:lnTo>
                    <a:pt x="19" y="1475"/>
                  </a:lnTo>
                  <a:lnTo>
                    <a:pt x="37" y="1586"/>
                  </a:lnTo>
                  <a:lnTo>
                    <a:pt x="74" y="1715"/>
                  </a:lnTo>
                  <a:lnTo>
                    <a:pt x="129" y="1826"/>
                  </a:lnTo>
                  <a:lnTo>
                    <a:pt x="185" y="1918"/>
                  </a:lnTo>
                  <a:lnTo>
                    <a:pt x="258" y="2028"/>
                  </a:lnTo>
                  <a:lnTo>
                    <a:pt x="351" y="2121"/>
                  </a:lnTo>
                  <a:lnTo>
                    <a:pt x="424" y="2194"/>
                  </a:lnTo>
                  <a:lnTo>
                    <a:pt x="535" y="2287"/>
                  </a:lnTo>
                  <a:lnTo>
                    <a:pt x="627" y="2342"/>
                  </a:lnTo>
                  <a:lnTo>
                    <a:pt x="738" y="2397"/>
                  </a:lnTo>
                  <a:lnTo>
                    <a:pt x="867" y="2452"/>
                  </a:lnTo>
                  <a:lnTo>
                    <a:pt x="978" y="2471"/>
                  </a:lnTo>
                  <a:lnTo>
                    <a:pt x="1107" y="2508"/>
                  </a:lnTo>
                  <a:lnTo>
                    <a:pt x="1365" y="2508"/>
                  </a:lnTo>
                  <a:lnTo>
                    <a:pt x="1475" y="2489"/>
                  </a:lnTo>
                  <a:lnTo>
                    <a:pt x="1604" y="2452"/>
                  </a:lnTo>
                  <a:lnTo>
                    <a:pt x="1715" y="2416"/>
                  </a:lnTo>
                  <a:lnTo>
                    <a:pt x="1826" y="2360"/>
                  </a:lnTo>
                  <a:lnTo>
                    <a:pt x="1918" y="2305"/>
                  </a:lnTo>
                  <a:lnTo>
                    <a:pt x="2102" y="2157"/>
                  </a:lnTo>
                  <a:lnTo>
                    <a:pt x="2268" y="1973"/>
                  </a:lnTo>
                  <a:lnTo>
                    <a:pt x="2324" y="1881"/>
                  </a:lnTo>
                  <a:lnTo>
                    <a:pt x="2379" y="1770"/>
                  </a:lnTo>
                  <a:lnTo>
                    <a:pt x="2434" y="1660"/>
                  </a:lnTo>
                  <a:lnTo>
                    <a:pt x="2453" y="1549"/>
                  </a:lnTo>
                  <a:lnTo>
                    <a:pt x="2489" y="1420"/>
                  </a:lnTo>
                  <a:lnTo>
                    <a:pt x="2489" y="1291"/>
                  </a:lnTo>
                  <a:lnTo>
                    <a:pt x="2489" y="1162"/>
                  </a:lnTo>
                  <a:lnTo>
                    <a:pt x="2471" y="1051"/>
                  </a:lnTo>
                  <a:lnTo>
                    <a:pt x="2453" y="922"/>
                  </a:lnTo>
                  <a:lnTo>
                    <a:pt x="2416" y="811"/>
                  </a:lnTo>
                  <a:lnTo>
                    <a:pt x="2360" y="701"/>
                  </a:lnTo>
                  <a:lnTo>
                    <a:pt x="2305" y="590"/>
                  </a:lnTo>
                  <a:lnTo>
                    <a:pt x="2231" y="480"/>
                  </a:lnTo>
                  <a:lnTo>
                    <a:pt x="2139" y="387"/>
                  </a:lnTo>
                  <a:lnTo>
                    <a:pt x="2065" y="314"/>
                  </a:lnTo>
                  <a:lnTo>
                    <a:pt x="1955" y="240"/>
                  </a:lnTo>
                  <a:lnTo>
                    <a:pt x="1863" y="166"/>
                  </a:lnTo>
                  <a:lnTo>
                    <a:pt x="1752" y="111"/>
                  </a:lnTo>
                  <a:lnTo>
                    <a:pt x="1623" y="74"/>
                  </a:lnTo>
                  <a:lnTo>
                    <a:pt x="1512" y="37"/>
                  </a:lnTo>
                  <a:lnTo>
                    <a:pt x="1383"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7" name="Google Shape;7177;p31"/>
            <p:cNvSpPr/>
            <p:nvPr/>
          </p:nvSpPr>
          <p:spPr>
            <a:xfrm>
              <a:off x="5039575" y="697675"/>
              <a:ext cx="62250" cy="62275"/>
            </a:xfrm>
            <a:custGeom>
              <a:avLst/>
              <a:gdLst/>
              <a:ahLst/>
              <a:cxnLst/>
              <a:rect l="l" t="t" r="r" b="b"/>
              <a:pathLst>
                <a:path w="2490" h="2491" extrusionOk="0">
                  <a:moveTo>
                    <a:pt x="1236" y="1"/>
                  </a:moveTo>
                  <a:lnTo>
                    <a:pt x="1107" y="19"/>
                  </a:lnTo>
                  <a:lnTo>
                    <a:pt x="978" y="38"/>
                  </a:lnTo>
                  <a:lnTo>
                    <a:pt x="867" y="75"/>
                  </a:lnTo>
                  <a:lnTo>
                    <a:pt x="757" y="112"/>
                  </a:lnTo>
                  <a:lnTo>
                    <a:pt x="646" y="167"/>
                  </a:lnTo>
                  <a:lnTo>
                    <a:pt x="554" y="222"/>
                  </a:lnTo>
                  <a:lnTo>
                    <a:pt x="370" y="388"/>
                  </a:lnTo>
                  <a:lnTo>
                    <a:pt x="222" y="572"/>
                  </a:lnTo>
                  <a:lnTo>
                    <a:pt x="148" y="665"/>
                  </a:lnTo>
                  <a:lnTo>
                    <a:pt x="93" y="775"/>
                  </a:lnTo>
                  <a:lnTo>
                    <a:pt x="56" y="886"/>
                  </a:lnTo>
                  <a:lnTo>
                    <a:pt x="38" y="1015"/>
                  </a:lnTo>
                  <a:lnTo>
                    <a:pt x="19" y="1126"/>
                  </a:lnTo>
                  <a:lnTo>
                    <a:pt x="1" y="1255"/>
                  </a:lnTo>
                  <a:lnTo>
                    <a:pt x="19" y="1365"/>
                  </a:lnTo>
                  <a:lnTo>
                    <a:pt x="38" y="1494"/>
                  </a:lnTo>
                  <a:lnTo>
                    <a:pt x="56" y="1605"/>
                  </a:lnTo>
                  <a:lnTo>
                    <a:pt x="111" y="1716"/>
                  </a:lnTo>
                  <a:lnTo>
                    <a:pt x="148" y="1826"/>
                  </a:lnTo>
                  <a:lnTo>
                    <a:pt x="222" y="1937"/>
                  </a:lnTo>
                  <a:lnTo>
                    <a:pt x="370" y="2121"/>
                  </a:lnTo>
                  <a:lnTo>
                    <a:pt x="554" y="2269"/>
                  </a:lnTo>
                  <a:lnTo>
                    <a:pt x="646" y="2343"/>
                  </a:lnTo>
                  <a:lnTo>
                    <a:pt x="757" y="2379"/>
                  </a:lnTo>
                  <a:lnTo>
                    <a:pt x="867" y="2435"/>
                  </a:lnTo>
                  <a:lnTo>
                    <a:pt x="996" y="2472"/>
                  </a:lnTo>
                  <a:lnTo>
                    <a:pt x="1107" y="2490"/>
                  </a:lnTo>
                  <a:lnTo>
                    <a:pt x="1365" y="2490"/>
                  </a:lnTo>
                  <a:lnTo>
                    <a:pt x="1476" y="2472"/>
                  </a:lnTo>
                  <a:lnTo>
                    <a:pt x="1605" y="2435"/>
                  </a:lnTo>
                  <a:lnTo>
                    <a:pt x="1715" y="2398"/>
                  </a:lnTo>
                  <a:lnTo>
                    <a:pt x="1808" y="2343"/>
                  </a:lnTo>
                  <a:lnTo>
                    <a:pt x="1918" y="2287"/>
                  </a:lnTo>
                  <a:lnTo>
                    <a:pt x="2103" y="2140"/>
                  </a:lnTo>
                  <a:lnTo>
                    <a:pt x="2269" y="1955"/>
                  </a:lnTo>
                  <a:lnTo>
                    <a:pt x="2324" y="1845"/>
                  </a:lnTo>
                  <a:lnTo>
                    <a:pt x="2379" y="1753"/>
                  </a:lnTo>
                  <a:lnTo>
                    <a:pt x="2416" y="1642"/>
                  </a:lnTo>
                  <a:lnTo>
                    <a:pt x="2453" y="1513"/>
                  </a:lnTo>
                  <a:lnTo>
                    <a:pt x="2490" y="1402"/>
                  </a:lnTo>
                  <a:lnTo>
                    <a:pt x="2490" y="1273"/>
                  </a:lnTo>
                  <a:lnTo>
                    <a:pt x="2490" y="1144"/>
                  </a:lnTo>
                  <a:lnTo>
                    <a:pt x="2471" y="1015"/>
                  </a:lnTo>
                  <a:lnTo>
                    <a:pt x="2435" y="904"/>
                  </a:lnTo>
                  <a:lnTo>
                    <a:pt x="2398" y="794"/>
                  </a:lnTo>
                  <a:lnTo>
                    <a:pt x="2342" y="683"/>
                  </a:lnTo>
                  <a:lnTo>
                    <a:pt x="2287" y="572"/>
                  </a:lnTo>
                  <a:lnTo>
                    <a:pt x="2213" y="480"/>
                  </a:lnTo>
                  <a:lnTo>
                    <a:pt x="2121" y="388"/>
                  </a:lnTo>
                  <a:lnTo>
                    <a:pt x="2029" y="296"/>
                  </a:lnTo>
                  <a:lnTo>
                    <a:pt x="1937" y="222"/>
                  </a:lnTo>
                  <a:lnTo>
                    <a:pt x="1826" y="148"/>
                  </a:lnTo>
                  <a:lnTo>
                    <a:pt x="1715" y="112"/>
                  </a:lnTo>
                  <a:lnTo>
                    <a:pt x="1605" y="56"/>
                  </a:lnTo>
                  <a:lnTo>
                    <a:pt x="1476"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8" name="Google Shape;7178;p31"/>
            <p:cNvSpPr/>
            <p:nvPr/>
          </p:nvSpPr>
          <p:spPr>
            <a:xfrm>
              <a:off x="6372200" y="1508500"/>
              <a:ext cx="29050" cy="61800"/>
            </a:xfrm>
            <a:custGeom>
              <a:avLst/>
              <a:gdLst/>
              <a:ahLst/>
              <a:cxnLst/>
              <a:rect l="l" t="t" r="r" b="b"/>
              <a:pathLst>
                <a:path w="1162" h="2472" extrusionOk="0">
                  <a:moveTo>
                    <a:pt x="1033" y="1"/>
                  </a:moveTo>
                  <a:lnTo>
                    <a:pt x="922" y="38"/>
                  </a:lnTo>
                  <a:lnTo>
                    <a:pt x="812" y="74"/>
                  </a:lnTo>
                  <a:lnTo>
                    <a:pt x="701" y="111"/>
                  </a:lnTo>
                  <a:lnTo>
                    <a:pt x="498" y="240"/>
                  </a:lnTo>
                  <a:lnTo>
                    <a:pt x="332" y="406"/>
                  </a:lnTo>
                  <a:lnTo>
                    <a:pt x="185" y="591"/>
                  </a:lnTo>
                  <a:lnTo>
                    <a:pt x="129" y="683"/>
                  </a:lnTo>
                  <a:lnTo>
                    <a:pt x="93" y="793"/>
                  </a:lnTo>
                  <a:lnTo>
                    <a:pt x="56" y="904"/>
                  </a:lnTo>
                  <a:lnTo>
                    <a:pt x="19" y="1015"/>
                  </a:lnTo>
                  <a:lnTo>
                    <a:pt x="0" y="1144"/>
                  </a:lnTo>
                  <a:lnTo>
                    <a:pt x="0" y="1254"/>
                  </a:lnTo>
                  <a:lnTo>
                    <a:pt x="19" y="1384"/>
                  </a:lnTo>
                  <a:lnTo>
                    <a:pt x="37" y="1494"/>
                  </a:lnTo>
                  <a:lnTo>
                    <a:pt x="93" y="1715"/>
                  </a:lnTo>
                  <a:lnTo>
                    <a:pt x="203" y="1918"/>
                  </a:lnTo>
                  <a:lnTo>
                    <a:pt x="351" y="2084"/>
                  </a:lnTo>
                  <a:lnTo>
                    <a:pt x="517" y="2232"/>
                  </a:lnTo>
                  <a:lnTo>
                    <a:pt x="719" y="2361"/>
                  </a:lnTo>
                  <a:lnTo>
                    <a:pt x="941" y="2434"/>
                  </a:lnTo>
                  <a:lnTo>
                    <a:pt x="1051" y="2453"/>
                  </a:lnTo>
                  <a:lnTo>
                    <a:pt x="1162" y="2471"/>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9" name="Google Shape;7179;p31"/>
            <p:cNvSpPr/>
            <p:nvPr/>
          </p:nvSpPr>
          <p:spPr>
            <a:xfrm>
              <a:off x="5236400" y="980250"/>
              <a:ext cx="62725" cy="62250"/>
            </a:xfrm>
            <a:custGeom>
              <a:avLst/>
              <a:gdLst/>
              <a:ahLst/>
              <a:cxnLst/>
              <a:rect l="l" t="t" r="r" b="b"/>
              <a:pathLst>
                <a:path w="2509" h="2490" extrusionOk="0">
                  <a:moveTo>
                    <a:pt x="1162" y="0"/>
                  </a:moveTo>
                  <a:lnTo>
                    <a:pt x="1052" y="19"/>
                  </a:lnTo>
                  <a:lnTo>
                    <a:pt x="923" y="37"/>
                  </a:lnTo>
                  <a:lnTo>
                    <a:pt x="812" y="74"/>
                  </a:lnTo>
                  <a:lnTo>
                    <a:pt x="701" y="130"/>
                  </a:lnTo>
                  <a:lnTo>
                    <a:pt x="591" y="185"/>
                  </a:lnTo>
                  <a:lnTo>
                    <a:pt x="480" y="259"/>
                  </a:lnTo>
                  <a:lnTo>
                    <a:pt x="388" y="332"/>
                  </a:lnTo>
                  <a:lnTo>
                    <a:pt x="314" y="425"/>
                  </a:lnTo>
                  <a:lnTo>
                    <a:pt x="241" y="517"/>
                  </a:lnTo>
                  <a:lnTo>
                    <a:pt x="167" y="627"/>
                  </a:lnTo>
                  <a:lnTo>
                    <a:pt x="111" y="738"/>
                  </a:lnTo>
                  <a:lnTo>
                    <a:pt x="75" y="849"/>
                  </a:lnTo>
                  <a:lnTo>
                    <a:pt x="38" y="978"/>
                  </a:lnTo>
                  <a:lnTo>
                    <a:pt x="1" y="1107"/>
                  </a:lnTo>
                  <a:lnTo>
                    <a:pt x="1" y="1217"/>
                  </a:lnTo>
                  <a:lnTo>
                    <a:pt x="1" y="1346"/>
                  </a:lnTo>
                  <a:lnTo>
                    <a:pt x="19" y="1476"/>
                  </a:lnTo>
                  <a:lnTo>
                    <a:pt x="56" y="1586"/>
                  </a:lnTo>
                  <a:lnTo>
                    <a:pt x="93" y="1697"/>
                  </a:lnTo>
                  <a:lnTo>
                    <a:pt x="148" y="1807"/>
                  </a:lnTo>
                  <a:lnTo>
                    <a:pt x="204" y="1918"/>
                  </a:lnTo>
                  <a:lnTo>
                    <a:pt x="351" y="2102"/>
                  </a:lnTo>
                  <a:lnTo>
                    <a:pt x="517" y="2250"/>
                  </a:lnTo>
                  <a:lnTo>
                    <a:pt x="628" y="2324"/>
                  </a:lnTo>
                  <a:lnTo>
                    <a:pt x="738" y="2379"/>
                  </a:lnTo>
                  <a:lnTo>
                    <a:pt x="849" y="2434"/>
                  </a:lnTo>
                  <a:lnTo>
                    <a:pt x="960" y="2453"/>
                  </a:lnTo>
                  <a:lnTo>
                    <a:pt x="1070" y="2490"/>
                  </a:lnTo>
                  <a:lnTo>
                    <a:pt x="1328" y="2490"/>
                  </a:lnTo>
                  <a:lnTo>
                    <a:pt x="1457" y="2471"/>
                  </a:lnTo>
                  <a:lnTo>
                    <a:pt x="1587" y="2453"/>
                  </a:lnTo>
                  <a:lnTo>
                    <a:pt x="1697" y="2416"/>
                  </a:lnTo>
                  <a:lnTo>
                    <a:pt x="1808" y="2361"/>
                  </a:lnTo>
                  <a:lnTo>
                    <a:pt x="1918" y="2305"/>
                  </a:lnTo>
                  <a:lnTo>
                    <a:pt x="2011" y="2232"/>
                  </a:lnTo>
                  <a:lnTo>
                    <a:pt x="2103" y="2158"/>
                  </a:lnTo>
                  <a:lnTo>
                    <a:pt x="2195" y="2066"/>
                  </a:lnTo>
                  <a:lnTo>
                    <a:pt x="2269" y="1973"/>
                  </a:lnTo>
                  <a:lnTo>
                    <a:pt x="2342" y="1863"/>
                  </a:lnTo>
                  <a:lnTo>
                    <a:pt x="2398" y="1752"/>
                  </a:lnTo>
                  <a:lnTo>
                    <a:pt x="2435" y="1641"/>
                  </a:lnTo>
                  <a:lnTo>
                    <a:pt x="2472" y="1512"/>
                  </a:lnTo>
                  <a:lnTo>
                    <a:pt x="2490" y="1402"/>
                  </a:lnTo>
                  <a:lnTo>
                    <a:pt x="2508" y="1273"/>
                  </a:lnTo>
                  <a:lnTo>
                    <a:pt x="2490" y="1144"/>
                  </a:lnTo>
                  <a:lnTo>
                    <a:pt x="2472" y="1015"/>
                  </a:lnTo>
                  <a:lnTo>
                    <a:pt x="2453" y="904"/>
                  </a:lnTo>
                  <a:lnTo>
                    <a:pt x="2416" y="793"/>
                  </a:lnTo>
                  <a:lnTo>
                    <a:pt x="2361" y="683"/>
                  </a:lnTo>
                  <a:lnTo>
                    <a:pt x="2306" y="572"/>
                  </a:lnTo>
                  <a:lnTo>
                    <a:pt x="2158" y="388"/>
                  </a:lnTo>
                  <a:lnTo>
                    <a:pt x="1974" y="240"/>
                  </a:lnTo>
                  <a:lnTo>
                    <a:pt x="1882" y="166"/>
                  </a:lnTo>
                  <a:lnTo>
                    <a:pt x="1771" y="111"/>
                  </a:lnTo>
                  <a:lnTo>
                    <a:pt x="1660" y="74"/>
                  </a:lnTo>
                  <a:lnTo>
                    <a:pt x="1550" y="37"/>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0" name="Google Shape;7180;p31"/>
            <p:cNvSpPr/>
            <p:nvPr/>
          </p:nvSpPr>
          <p:spPr>
            <a:xfrm>
              <a:off x="5736550" y="1394650"/>
              <a:ext cx="61325" cy="61325"/>
            </a:xfrm>
            <a:custGeom>
              <a:avLst/>
              <a:gdLst/>
              <a:ahLst/>
              <a:cxnLst/>
              <a:rect l="l" t="t" r="r" b="b"/>
              <a:pathLst>
                <a:path w="2453" h="2453" extrusionOk="0">
                  <a:moveTo>
                    <a:pt x="1106" y="0"/>
                  </a:moveTo>
                  <a:lnTo>
                    <a:pt x="977" y="19"/>
                  </a:lnTo>
                  <a:lnTo>
                    <a:pt x="867" y="56"/>
                  </a:lnTo>
                  <a:lnTo>
                    <a:pt x="756" y="93"/>
                  </a:lnTo>
                  <a:lnTo>
                    <a:pt x="646" y="148"/>
                  </a:lnTo>
                  <a:lnTo>
                    <a:pt x="535" y="222"/>
                  </a:lnTo>
                  <a:lnTo>
                    <a:pt x="443" y="277"/>
                  </a:lnTo>
                  <a:lnTo>
                    <a:pt x="351" y="369"/>
                  </a:lnTo>
                  <a:lnTo>
                    <a:pt x="277" y="461"/>
                  </a:lnTo>
                  <a:lnTo>
                    <a:pt x="203" y="554"/>
                  </a:lnTo>
                  <a:lnTo>
                    <a:pt x="148" y="664"/>
                  </a:lnTo>
                  <a:lnTo>
                    <a:pt x="92" y="756"/>
                  </a:lnTo>
                  <a:lnTo>
                    <a:pt x="37" y="885"/>
                  </a:lnTo>
                  <a:lnTo>
                    <a:pt x="19" y="996"/>
                  </a:lnTo>
                  <a:lnTo>
                    <a:pt x="0" y="1107"/>
                  </a:lnTo>
                  <a:lnTo>
                    <a:pt x="0" y="1236"/>
                  </a:lnTo>
                  <a:lnTo>
                    <a:pt x="0" y="1346"/>
                  </a:lnTo>
                  <a:lnTo>
                    <a:pt x="19" y="1475"/>
                  </a:lnTo>
                  <a:lnTo>
                    <a:pt x="56" y="1586"/>
                  </a:lnTo>
                  <a:lnTo>
                    <a:pt x="92" y="1697"/>
                  </a:lnTo>
                  <a:lnTo>
                    <a:pt x="203" y="1900"/>
                  </a:lnTo>
                  <a:lnTo>
                    <a:pt x="351" y="2084"/>
                  </a:lnTo>
                  <a:lnTo>
                    <a:pt x="535" y="2231"/>
                  </a:lnTo>
                  <a:lnTo>
                    <a:pt x="738" y="2342"/>
                  </a:lnTo>
                  <a:lnTo>
                    <a:pt x="848" y="2379"/>
                  </a:lnTo>
                  <a:lnTo>
                    <a:pt x="959" y="2416"/>
                  </a:lnTo>
                  <a:lnTo>
                    <a:pt x="1070" y="2434"/>
                  </a:lnTo>
                  <a:lnTo>
                    <a:pt x="1199" y="2453"/>
                  </a:lnTo>
                  <a:lnTo>
                    <a:pt x="1309" y="2453"/>
                  </a:lnTo>
                  <a:lnTo>
                    <a:pt x="1438" y="2434"/>
                  </a:lnTo>
                  <a:lnTo>
                    <a:pt x="1549" y="2397"/>
                  </a:lnTo>
                  <a:lnTo>
                    <a:pt x="1660" y="2361"/>
                  </a:lnTo>
                  <a:lnTo>
                    <a:pt x="1770" y="2305"/>
                  </a:lnTo>
                  <a:lnTo>
                    <a:pt x="1881" y="2250"/>
                  </a:lnTo>
                  <a:lnTo>
                    <a:pt x="1973" y="2176"/>
                  </a:lnTo>
                  <a:lnTo>
                    <a:pt x="2065" y="2102"/>
                  </a:lnTo>
                  <a:lnTo>
                    <a:pt x="2139" y="2010"/>
                  </a:lnTo>
                  <a:lnTo>
                    <a:pt x="2213" y="1918"/>
                  </a:lnTo>
                  <a:lnTo>
                    <a:pt x="2287" y="1807"/>
                  </a:lnTo>
                  <a:lnTo>
                    <a:pt x="2342" y="1715"/>
                  </a:lnTo>
                  <a:lnTo>
                    <a:pt x="2379" y="1605"/>
                  </a:lnTo>
                  <a:lnTo>
                    <a:pt x="2416" y="1475"/>
                  </a:lnTo>
                  <a:lnTo>
                    <a:pt x="2434" y="1365"/>
                  </a:lnTo>
                  <a:lnTo>
                    <a:pt x="2452" y="1236"/>
                  </a:lnTo>
                  <a:lnTo>
                    <a:pt x="2452" y="1107"/>
                  </a:lnTo>
                  <a:lnTo>
                    <a:pt x="2434" y="996"/>
                  </a:lnTo>
                  <a:lnTo>
                    <a:pt x="2397" y="885"/>
                  </a:lnTo>
                  <a:lnTo>
                    <a:pt x="2360" y="756"/>
                  </a:lnTo>
                  <a:lnTo>
                    <a:pt x="2305" y="664"/>
                  </a:lnTo>
                  <a:lnTo>
                    <a:pt x="2231" y="554"/>
                  </a:lnTo>
                  <a:lnTo>
                    <a:pt x="2176" y="461"/>
                  </a:lnTo>
                  <a:lnTo>
                    <a:pt x="2084" y="369"/>
                  </a:lnTo>
                  <a:lnTo>
                    <a:pt x="1992" y="277"/>
                  </a:lnTo>
                  <a:lnTo>
                    <a:pt x="1899" y="222"/>
                  </a:lnTo>
                  <a:lnTo>
                    <a:pt x="1807" y="148"/>
                  </a:lnTo>
                  <a:lnTo>
                    <a:pt x="1697" y="93"/>
                  </a:lnTo>
                  <a:lnTo>
                    <a:pt x="1586" y="56"/>
                  </a:lnTo>
                  <a:lnTo>
                    <a:pt x="1457" y="19"/>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1" name="Google Shape;7181;p31"/>
            <p:cNvSpPr/>
            <p:nvPr/>
          </p:nvSpPr>
          <p:spPr>
            <a:xfrm>
              <a:off x="5511125" y="1274800"/>
              <a:ext cx="60875" cy="60875"/>
            </a:xfrm>
            <a:custGeom>
              <a:avLst/>
              <a:gdLst/>
              <a:ahLst/>
              <a:cxnLst/>
              <a:rect l="l" t="t" r="r" b="b"/>
              <a:pathLst>
                <a:path w="2435" h="2435" extrusionOk="0">
                  <a:moveTo>
                    <a:pt x="1107" y="0"/>
                  </a:moveTo>
                  <a:lnTo>
                    <a:pt x="978" y="19"/>
                  </a:lnTo>
                  <a:lnTo>
                    <a:pt x="868" y="56"/>
                  </a:lnTo>
                  <a:lnTo>
                    <a:pt x="757" y="93"/>
                  </a:lnTo>
                  <a:lnTo>
                    <a:pt x="554" y="203"/>
                  </a:lnTo>
                  <a:lnTo>
                    <a:pt x="370" y="351"/>
                  </a:lnTo>
                  <a:lnTo>
                    <a:pt x="222" y="535"/>
                  </a:lnTo>
                  <a:lnTo>
                    <a:pt x="112" y="738"/>
                  </a:lnTo>
                  <a:lnTo>
                    <a:pt x="56" y="849"/>
                  </a:lnTo>
                  <a:lnTo>
                    <a:pt x="38" y="959"/>
                  </a:lnTo>
                  <a:lnTo>
                    <a:pt x="1" y="1070"/>
                  </a:lnTo>
                  <a:lnTo>
                    <a:pt x="1" y="1199"/>
                  </a:lnTo>
                  <a:lnTo>
                    <a:pt x="1" y="1310"/>
                  </a:lnTo>
                  <a:lnTo>
                    <a:pt x="19" y="1439"/>
                  </a:lnTo>
                  <a:lnTo>
                    <a:pt x="56" y="1549"/>
                  </a:lnTo>
                  <a:lnTo>
                    <a:pt x="93" y="1678"/>
                  </a:lnTo>
                  <a:lnTo>
                    <a:pt x="148" y="1771"/>
                  </a:lnTo>
                  <a:lnTo>
                    <a:pt x="204" y="1881"/>
                  </a:lnTo>
                  <a:lnTo>
                    <a:pt x="278" y="1973"/>
                  </a:lnTo>
                  <a:lnTo>
                    <a:pt x="351" y="2066"/>
                  </a:lnTo>
                  <a:lnTo>
                    <a:pt x="443" y="2158"/>
                  </a:lnTo>
                  <a:lnTo>
                    <a:pt x="536" y="2232"/>
                  </a:lnTo>
                  <a:lnTo>
                    <a:pt x="646" y="2287"/>
                  </a:lnTo>
                  <a:lnTo>
                    <a:pt x="738" y="2342"/>
                  </a:lnTo>
                  <a:lnTo>
                    <a:pt x="868" y="2379"/>
                  </a:lnTo>
                  <a:lnTo>
                    <a:pt x="978" y="2416"/>
                  </a:lnTo>
                  <a:lnTo>
                    <a:pt x="1107" y="2434"/>
                  </a:lnTo>
                  <a:lnTo>
                    <a:pt x="1347" y="2434"/>
                  </a:lnTo>
                  <a:lnTo>
                    <a:pt x="1458" y="2416"/>
                  </a:lnTo>
                  <a:lnTo>
                    <a:pt x="1568" y="2379"/>
                  </a:lnTo>
                  <a:lnTo>
                    <a:pt x="1679" y="2342"/>
                  </a:lnTo>
                  <a:lnTo>
                    <a:pt x="1882" y="2232"/>
                  </a:lnTo>
                  <a:lnTo>
                    <a:pt x="2066" y="2084"/>
                  </a:lnTo>
                  <a:lnTo>
                    <a:pt x="2214" y="1918"/>
                  </a:lnTo>
                  <a:lnTo>
                    <a:pt x="2343" y="1715"/>
                  </a:lnTo>
                  <a:lnTo>
                    <a:pt x="2379" y="1605"/>
                  </a:lnTo>
                  <a:lnTo>
                    <a:pt x="2416" y="1494"/>
                  </a:lnTo>
                  <a:lnTo>
                    <a:pt x="2435" y="1365"/>
                  </a:lnTo>
                  <a:lnTo>
                    <a:pt x="2435" y="1254"/>
                  </a:lnTo>
                  <a:lnTo>
                    <a:pt x="2435" y="1125"/>
                  </a:lnTo>
                  <a:lnTo>
                    <a:pt x="2416" y="996"/>
                  </a:lnTo>
                  <a:lnTo>
                    <a:pt x="2398" y="886"/>
                  </a:lnTo>
                  <a:lnTo>
                    <a:pt x="2361" y="775"/>
                  </a:lnTo>
                  <a:lnTo>
                    <a:pt x="2306" y="664"/>
                  </a:lnTo>
                  <a:lnTo>
                    <a:pt x="2232" y="554"/>
                  </a:lnTo>
                  <a:lnTo>
                    <a:pt x="2158" y="461"/>
                  </a:lnTo>
                  <a:lnTo>
                    <a:pt x="2084" y="369"/>
                  </a:lnTo>
                  <a:lnTo>
                    <a:pt x="1992" y="295"/>
                  </a:lnTo>
                  <a:lnTo>
                    <a:pt x="1900" y="222"/>
                  </a:lnTo>
                  <a:lnTo>
                    <a:pt x="1808" y="148"/>
                  </a:lnTo>
                  <a:lnTo>
                    <a:pt x="1697" y="93"/>
                  </a:lnTo>
                  <a:lnTo>
                    <a:pt x="1587" y="56"/>
                  </a:lnTo>
                  <a:lnTo>
                    <a:pt x="1458"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2" name="Google Shape;7182;p31"/>
            <p:cNvSpPr/>
            <p:nvPr/>
          </p:nvSpPr>
          <p:spPr>
            <a:xfrm>
              <a:off x="4923425" y="433100"/>
              <a:ext cx="60875" cy="60875"/>
            </a:xfrm>
            <a:custGeom>
              <a:avLst/>
              <a:gdLst/>
              <a:ahLst/>
              <a:cxnLst/>
              <a:rect l="l" t="t" r="r" b="b"/>
              <a:pathLst>
                <a:path w="2435" h="2435" extrusionOk="0">
                  <a:moveTo>
                    <a:pt x="1088" y="0"/>
                  </a:moveTo>
                  <a:lnTo>
                    <a:pt x="978" y="19"/>
                  </a:lnTo>
                  <a:lnTo>
                    <a:pt x="867" y="56"/>
                  </a:lnTo>
                  <a:lnTo>
                    <a:pt x="756" y="93"/>
                  </a:lnTo>
                  <a:lnTo>
                    <a:pt x="535" y="203"/>
                  </a:lnTo>
                  <a:lnTo>
                    <a:pt x="369" y="351"/>
                  </a:lnTo>
                  <a:lnTo>
                    <a:pt x="222" y="535"/>
                  </a:lnTo>
                  <a:lnTo>
                    <a:pt x="93" y="738"/>
                  </a:lnTo>
                  <a:lnTo>
                    <a:pt x="56" y="849"/>
                  </a:lnTo>
                  <a:lnTo>
                    <a:pt x="19" y="959"/>
                  </a:lnTo>
                  <a:lnTo>
                    <a:pt x="0" y="1070"/>
                  </a:lnTo>
                  <a:lnTo>
                    <a:pt x="0" y="1199"/>
                  </a:lnTo>
                  <a:lnTo>
                    <a:pt x="0" y="1309"/>
                  </a:lnTo>
                  <a:lnTo>
                    <a:pt x="19" y="1439"/>
                  </a:lnTo>
                  <a:lnTo>
                    <a:pt x="37" y="1549"/>
                  </a:lnTo>
                  <a:lnTo>
                    <a:pt x="74" y="1660"/>
                  </a:lnTo>
                  <a:lnTo>
                    <a:pt x="129" y="1770"/>
                  </a:lnTo>
                  <a:lnTo>
                    <a:pt x="203" y="1881"/>
                  </a:lnTo>
                  <a:lnTo>
                    <a:pt x="277" y="1973"/>
                  </a:lnTo>
                  <a:lnTo>
                    <a:pt x="351" y="2065"/>
                  </a:lnTo>
                  <a:lnTo>
                    <a:pt x="443" y="2139"/>
                  </a:lnTo>
                  <a:lnTo>
                    <a:pt x="535" y="2213"/>
                  </a:lnTo>
                  <a:lnTo>
                    <a:pt x="627" y="2287"/>
                  </a:lnTo>
                  <a:lnTo>
                    <a:pt x="738" y="2342"/>
                  </a:lnTo>
                  <a:lnTo>
                    <a:pt x="848" y="2379"/>
                  </a:lnTo>
                  <a:lnTo>
                    <a:pt x="978" y="2416"/>
                  </a:lnTo>
                  <a:lnTo>
                    <a:pt x="1088" y="2434"/>
                  </a:lnTo>
                  <a:lnTo>
                    <a:pt x="1346" y="2434"/>
                  </a:lnTo>
                  <a:lnTo>
                    <a:pt x="1457" y="2416"/>
                  </a:lnTo>
                  <a:lnTo>
                    <a:pt x="1568" y="2379"/>
                  </a:lnTo>
                  <a:lnTo>
                    <a:pt x="1678" y="2342"/>
                  </a:lnTo>
                  <a:lnTo>
                    <a:pt x="1881" y="2231"/>
                  </a:lnTo>
                  <a:lnTo>
                    <a:pt x="2065" y="2084"/>
                  </a:lnTo>
                  <a:lnTo>
                    <a:pt x="2213" y="1899"/>
                  </a:lnTo>
                  <a:lnTo>
                    <a:pt x="2324" y="1697"/>
                  </a:lnTo>
                  <a:lnTo>
                    <a:pt x="2379" y="1586"/>
                  </a:lnTo>
                  <a:lnTo>
                    <a:pt x="2397" y="1475"/>
                  </a:lnTo>
                  <a:lnTo>
                    <a:pt x="2434" y="1365"/>
                  </a:lnTo>
                  <a:lnTo>
                    <a:pt x="2434" y="1236"/>
                  </a:lnTo>
                  <a:lnTo>
                    <a:pt x="2434" y="1107"/>
                  </a:lnTo>
                  <a:lnTo>
                    <a:pt x="2416" y="996"/>
                  </a:lnTo>
                  <a:lnTo>
                    <a:pt x="2379" y="885"/>
                  </a:lnTo>
                  <a:lnTo>
                    <a:pt x="2342" y="756"/>
                  </a:lnTo>
                  <a:lnTo>
                    <a:pt x="2287" y="646"/>
                  </a:lnTo>
                  <a:lnTo>
                    <a:pt x="2231" y="553"/>
                  </a:lnTo>
                  <a:lnTo>
                    <a:pt x="2158" y="461"/>
                  </a:lnTo>
                  <a:lnTo>
                    <a:pt x="2084" y="369"/>
                  </a:lnTo>
                  <a:lnTo>
                    <a:pt x="1992" y="277"/>
                  </a:lnTo>
                  <a:lnTo>
                    <a:pt x="1899" y="203"/>
                  </a:lnTo>
                  <a:lnTo>
                    <a:pt x="1789" y="148"/>
                  </a:lnTo>
                  <a:lnTo>
                    <a:pt x="1678" y="93"/>
                  </a:lnTo>
                  <a:lnTo>
                    <a:pt x="1568" y="56"/>
                  </a:lnTo>
                  <a:lnTo>
                    <a:pt x="1457" y="1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3" name="Google Shape;7183;p31"/>
            <p:cNvSpPr/>
            <p:nvPr/>
          </p:nvSpPr>
          <p:spPr>
            <a:xfrm>
              <a:off x="4974575" y="604100"/>
              <a:ext cx="60875" cy="60875"/>
            </a:xfrm>
            <a:custGeom>
              <a:avLst/>
              <a:gdLst/>
              <a:ahLst/>
              <a:cxnLst/>
              <a:rect l="l" t="t" r="r" b="b"/>
              <a:pathLst>
                <a:path w="2435" h="2435" extrusionOk="0">
                  <a:moveTo>
                    <a:pt x="1273" y="1"/>
                  </a:moveTo>
                  <a:lnTo>
                    <a:pt x="1144" y="19"/>
                  </a:lnTo>
                  <a:lnTo>
                    <a:pt x="1034" y="19"/>
                  </a:lnTo>
                  <a:lnTo>
                    <a:pt x="904" y="56"/>
                  </a:lnTo>
                  <a:lnTo>
                    <a:pt x="794" y="93"/>
                  </a:lnTo>
                  <a:lnTo>
                    <a:pt x="683" y="130"/>
                  </a:lnTo>
                  <a:lnTo>
                    <a:pt x="591" y="204"/>
                  </a:lnTo>
                  <a:lnTo>
                    <a:pt x="480" y="259"/>
                  </a:lnTo>
                  <a:lnTo>
                    <a:pt x="407" y="333"/>
                  </a:lnTo>
                  <a:lnTo>
                    <a:pt x="314" y="425"/>
                  </a:lnTo>
                  <a:lnTo>
                    <a:pt x="241" y="517"/>
                  </a:lnTo>
                  <a:lnTo>
                    <a:pt x="167" y="628"/>
                  </a:lnTo>
                  <a:lnTo>
                    <a:pt x="112" y="720"/>
                  </a:lnTo>
                  <a:lnTo>
                    <a:pt x="75" y="831"/>
                  </a:lnTo>
                  <a:lnTo>
                    <a:pt x="38" y="960"/>
                  </a:lnTo>
                  <a:lnTo>
                    <a:pt x="19" y="1070"/>
                  </a:lnTo>
                  <a:lnTo>
                    <a:pt x="1" y="1199"/>
                  </a:lnTo>
                  <a:lnTo>
                    <a:pt x="19" y="1328"/>
                  </a:lnTo>
                  <a:lnTo>
                    <a:pt x="19" y="1439"/>
                  </a:lnTo>
                  <a:lnTo>
                    <a:pt x="56" y="1550"/>
                  </a:lnTo>
                  <a:lnTo>
                    <a:pt x="93" y="1660"/>
                  </a:lnTo>
                  <a:lnTo>
                    <a:pt x="204" y="1863"/>
                  </a:lnTo>
                  <a:lnTo>
                    <a:pt x="333" y="2048"/>
                  </a:lnTo>
                  <a:lnTo>
                    <a:pt x="517" y="2195"/>
                  </a:lnTo>
                  <a:lnTo>
                    <a:pt x="720" y="2324"/>
                  </a:lnTo>
                  <a:lnTo>
                    <a:pt x="812" y="2361"/>
                  </a:lnTo>
                  <a:lnTo>
                    <a:pt x="941" y="2398"/>
                  </a:lnTo>
                  <a:lnTo>
                    <a:pt x="1052" y="2416"/>
                  </a:lnTo>
                  <a:lnTo>
                    <a:pt x="1163" y="2435"/>
                  </a:lnTo>
                  <a:lnTo>
                    <a:pt x="1292" y="2435"/>
                  </a:lnTo>
                  <a:lnTo>
                    <a:pt x="1421" y="2416"/>
                  </a:lnTo>
                  <a:lnTo>
                    <a:pt x="1531" y="2398"/>
                  </a:lnTo>
                  <a:lnTo>
                    <a:pt x="1642" y="2361"/>
                  </a:lnTo>
                  <a:lnTo>
                    <a:pt x="1753" y="2306"/>
                  </a:lnTo>
                  <a:lnTo>
                    <a:pt x="1863" y="2250"/>
                  </a:lnTo>
                  <a:lnTo>
                    <a:pt x="1955" y="2177"/>
                  </a:lnTo>
                  <a:lnTo>
                    <a:pt x="2048" y="2103"/>
                  </a:lnTo>
                  <a:lnTo>
                    <a:pt x="2121" y="2011"/>
                  </a:lnTo>
                  <a:lnTo>
                    <a:pt x="2195" y="1918"/>
                  </a:lnTo>
                  <a:lnTo>
                    <a:pt x="2269" y="1826"/>
                  </a:lnTo>
                  <a:lnTo>
                    <a:pt x="2324" y="1716"/>
                  </a:lnTo>
                  <a:lnTo>
                    <a:pt x="2379" y="1605"/>
                  </a:lnTo>
                  <a:lnTo>
                    <a:pt x="2398" y="1494"/>
                  </a:lnTo>
                  <a:lnTo>
                    <a:pt x="2435" y="1365"/>
                  </a:lnTo>
                  <a:lnTo>
                    <a:pt x="2435" y="1255"/>
                  </a:lnTo>
                  <a:lnTo>
                    <a:pt x="2435" y="1126"/>
                  </a:lnTo>
                  <a:lnTo>
                    <a:pt x="2416" y="1015"/>
                  </a:lnTo>
                  <a:lnTo>
                    <a:pt x="2398" y="904"/>
                  </a:lnTo>
                  <a:lnTo>
                    <a:pt x="2361" y="794"/>
                  </a:lnTo>
                  <a:lnTo>
                    <a:pt x="2250" y="591"/>
                  </a:lnTo>
                  <a:lnTo>
                    <a:pt x="2103" y="407"/>
                  </a:lnTo>
                  <a:lnTo>
                    <a:pt x="1937" y="241"/>
                  </a:lnTo>
                  <a:lnTo>
                    <a:pt x="1734" y="130"/>
                  </a:lnTo>
                  <a:lnTo>
                    <a:pt x="1624" y="75"/>
                  </a:lnTo>
                  <a:lnTo>
                    <a:pt x="1513" y="38"/>
                  </a:lnTo>
                  <a:lnTo>
                    <a:pt x="1402"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4" name="Google Shape;7184;p31"/>
            <p:cNvSpPr/>
            <p:nvPr/>
          </p:nvSpPr>
          <p:spPr>
            <a:xfrm>
              <a:off x="5365925" y="1166475"/>
              <a:ext cx="60425" cy="60875"/>
            </a:xfrm>
            <a:custGeom>
              <a:avLst/>
              <a:gdLst/>
              <a:ahLst/>
              <a:cxnLst/>
              <a:rect l="l" t="t" r="r" b="b"/>
              <a:pathLst>
                <a:path w="2417" h="2435" extrusionOk="0">
                  <a:moveTo>
                    <a:pt x="1107" y="1"/>
                  </a:moveTo>
                  <a:lnTo>
                    <a:pt x="997" y="19"/>
                  </a:lnTo>
                  <a:lnTo>
                    <a:pt x="868" y="56"/>
                  </a:lnTo>
                  <a:lnTo>
                    <a:pt x="757" y="93"/>
                  </a:lnTo>
                  <a:lnTo>
                    <a:pt x="646" y="148"/>
                  </a:lnTo>
                  <a:lnTo>
                    <a:pt x="554" y="203"/>
                  </a:lnTo>
                  <a:lnTo>
                    <a:pt x="462" y="277"/>
                  </a:lnTo>
                  <a:lnTo>
                    <a:pt x="370" y="351"/>
                  </a:lnTo>
                  <a:lnTo>
                    <a:pt x="278" y="443"/>
                  </a:lnTo>
                  <a:lnTo>
                    <a:pt x="204" y="535"/>
                  </a:lnTo>
                  <a:lnTo>
                    <a:pt x="148" y="627"/>
                  </a:lnTo>
                  <a:lnTo>
                    <a:pt x="93" y="738"/>
                  </a:lnTo>
                  <a:lnTo>
                    <a:pt x="56" y="849"/>
                  </a:lnTo>
                  <a:lnTo>
                    <a:pt x="19" y="978"/>
                  </a:lnTo>
                  <a:lnTo>
                    <a:pt x="1" y="1088"/>
                  </a:lnTo>
                  <a:lnTo>
                    <a:pt x="1" y="1217"/>
                  </a:lnTo>
                  <a:lnTo>
                    <a:pt x="1" y="1328"/>
                  </a:lnTo>
                  <a:lnTo>
                    <a:pt x="19" y="1457"/>
                  </a:lnTo>
                  <a:lnTo>
                    <a:pt x="38" y="1568"/>
                  </a:lnTo>
                  <a:lnTo>
                    <a:pt x="93" y="1678"/>
                  </a:lnTo>
                  <a:lnTo>
                    <a:pt x="204" y="1881"/>
                  </a:lnTo>
                  <a:lnTo>
                    <a:pt x="351" y="2066"/>
                  </a:lnTo>
                  <a:lnTo>
                    <a:pt x="517" y="2213"/>
                  </a:lnTo>
                  <a:lnTo>
                    <a:pt x="720" y="2324"/>
                  </a:lnTo>
                  <a:lnTo>
                    <a:pt x="831" y="2361"/>
                  </a:lnTo>
                  <a:lnTo>
                    <a:pt x="941" y="2397"/>
                  </a:lnTo>
                  <a:lnTo>
                    <a:pt x="1052" y="2416"/>
                  </a:lnTo>
                  <a:lnTo>
                    <a:pt x="1181" y="2434"/>
                  </a:lnTo>
                  <a:lnTo>
                    <a:pt x="1292" y="2434"/>
                  </a:lnTo>
                  <a:lnTo>
                    <a:pt x="1421" y="2416"/>
                  </a:lnTo>
                  <a:lnTo>
                    <a:pt x="1531" y="2379"/>
                  </a:lnTo>
                  <a:lnTo>
                    <a:pt x="1660" y="2342"/>
                  </a:lnTo>
                  <a:lnTo>
                    <a:pt x="1753" y="2287"/>
                  </a:lnTo>
                  <a:lnTo>
                    <a:pt x="1863" y="2232"/>
                  </a:lnTo>
                  <a:lnTo>
                    <a:pt x="1955" y="2158"/>
                  </a:lnTo>
                  <a:lnTo>
                    <a:pt x="2048" y="2084"/>
                  </a:lnTo>
                  <a:lnTo>
                    <a:pt x="2121" y="1992"/>
                  </a:lnTo>
                  <a:lnTo>
                    <a:pt x="2195" y="1900"/>
                  </a:lnTo>
                  <a:lnTo>
                    <a:pt x="2269" y="1789"/>
                  </a:lnTo>
                  <a:lnTo>
                    <a:pt x="2324" y="1697"/>
                  </a:lnTo>
                  <a:lnTo>
                    <a:pt x="2361" y="1586"/>
                  </a:lnTo>
                  <a:lnTo>
                    <a:pt x="2398" y="1457"/>
                  </a:lnTo>
                  <a:lnTo>
                    <a:pt x="2416" y="1346"/>
                  </a:lnTo>
                  <a:lnTo>
                    <a:pt x="2416" y="1217"/>
                  </a:lnTo>
                  <a:lnTo>
                    <a:pt x="2416" y="1107"/>
                  </a:lnTo>
                  <a:lnTo>
                    <a:pt x="2398" y="978"/>
                  </a:lnTo>
                  <a:lnTo>
                    <a:pt x="2361" y="867"/>
                  </a:lnTo>
                  <a:lnTo>
                    <a:pt x="2324" y="756"/>
                  </a:lnTo>
                  <a:lnTo>
                    <a:pt x="2214" y="554"/>
                  </a:lnTo>
                  <a:lnTo>
                    <a:pt x="2066" y="369"/>
                  </a:lnTo>
                  <a:lnTo>
                    <a:pt x="1900" y="222"/>
                  </a:lnTo>
                  <a:lnTo>
                    <a:pt x="1697" y="111"/>
                  </a:lnTo>
                  <a:lnTo>
                    <a:pt x="1587" y="74"/>
                  </a:lnTo>
                  <a:lnTo>
                    <a:pt x="1476" y="37"/>
                  </a:lnTo>
                  <a:lnTo>
                    <a:pt x="1347" y="19"/>
                  </a:lnTo>
                  <a:lnTo>
                    <a:pt x="12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5" name="Google Shape;7185;p31"/>
            <p:cNvSpPr/>
            <p:nvPr/>
          </p:nvSpPr>
          <p:spPr>
            <a:xfrm>
              <a:off x="5657250" y="1380825"/>
              <a:ext cx="59950" cy="59950"/>
            </a:xfrm>
            <a:custGeom>
              <a:avLst/>
              <a:gdLst/>
              <a:ahLst/>
              <a:cxnLst/>
              <a:rect l="l" t="t" r="r" b="b"/>
              <a:pathLst>
                <a:path w="2398" h="2398" extrusionOk="0">
                  <a:moveTo>
                    <a:pt x="1181" y="0"/>
                  </a:moveTo>
                  <a:lnTo>
                    <a:pt x="1052" y="19"/>
                  </a:lnTo>
                  <a:lnTo>
                    <a:pt x="941" y="37"/>
                  </a:lnTo>
                  <a:lnTo>
                    <a:pt x="831" y="74"/>
                  </a:lnTo>
                  <a:lnTo>
                    <a:pt x="720" y="111"/>
                  </a:lnTo>
                  <a:lnTo>
                    <a:pt x="609" y="166"/>
                  </a:lnTo>
                  <a:lnTo>
                    <a:pt x="517" y="222"/>
                  </a:lnTo>
                  <a:lnTo>
                    <a:pt x="333" y="369"/>
                  </a:lnTo>
                  <a:lnTo>
                    <a:pt x="204" y="553"/>
                  </a:lnTo>
                  <a:lnTo>
                    <a:pt x="130" y="646"/>
                  </a:lnTo>
                  <a:lnTo>
                    <a:pt x="93" y="756"/>
                  </a:lnTo>
                  <a:lnTo>
                    <a:pt x="56" y="867"/>
                  </a:lnTo>
                  <a:lnTo>
                    <a:pt x="19" y="977"/>
                  </a:lnTo>
                  <a:lnTo>
                    <a:pt x="1" y="1088"/>
                  </a:lnTo>
                  <a:lnTo>
                    <a:pt x="1" y="1217"/>
                  </a:lnTo>
                  <a:lnTo>
                    <a:pt x="1" y="1346"/>
                  </a:lnTo>
                  <a:lnTo>
                    <a:pt x="19" y="1457"/>
                  </a:lnTo>
                  <a:lnTo>
                    <a:pt x="56" y="1568"/>
                  </a:lnTo>
                  <a:lnTo>
                    <a:pt x="93" y="1678"/>
                  </a:lnTo>
                  <a:lnTo>
                    <a:pt x="148" y="1789"/>
                  </a:lnTo>
                  <a:lnTo>
                    <a:pt x="222" y="1881"/>
                  </a:lnTo>
                  <a:lnTo>
                    <a:pt x="370" y="2065"/>
                  </a:lnTo>
                  <a:lnTo>
                    <a:pt x="536" y="2213"/>
                  </a:lnTo>
                  <a:lnTo>
                    <a:pt x="646" y="2268"/>
                  </a:lnTo>
                  <a:lnTo>
                    <a:pt x="738" y="2305"/>
                  </a:lnTo>
                  <a:lnTo>
                    <a:pt x="849" y="2360"/>
                  </a:lnTo>
                  <a:lnTo>
                    <a:pt x="978" y="2379"/>
                  </a:lnTo>
                  <a:lnTo>
                    <a:pt x="1089" y="2397"/>
                  </a:lnTo>
                  <a:lnTo>
                    <a:pt x="1328" y="2397"/>
                  </a:lnTo>
                  <a:lnTo>
                    <a:pt x="1457" y="2379"/>
                  </a:lnTo>
                  <a:lnTo>
                    <a:pt x="1568" y="2342"/>
                  </a:lnTo>
                  <a:lnTo>
                    <a:pt x="1679" y="2305"/>
                  </a:lnTo>
                  <a:lnTo>
                    <a:pt x="1771" y="2250"/>
                  </a:lnTo>
                  <a:lnTo>
                    <a:pt x="1882" y="2194"/>
                  </a:lnTo>
                  <a:lnTo>
                    <a:pt x="2047" y="2047"/>
                  </a:lnTo>
                  <a:lnTo>
                    <a:pt x="2195" y="1863"/>
                  </a:lnTo>
                  <a:lnTo>
                    <a:pt x="2250" y="1770"/>
                  </a:lnTo>
                  <a:lnTo>
                    <a:pt x="2306" y="1660"/>
                  </a:lnTo>
                  <a:lnTo>
                    <a:pt x="2342" y="1549"/>
                  </a:lnTo>
                  <a:lnTo>
                    <a:pt x="2379" y="1438"/>
                  </a:lnTo>
                  <a:lnTo>
                    <a:pt x="2398" y="1309"/>
                  </a:lnTo>
                  <a:lnTo>
                    <a:pt x="2398" y="1199"/>
                  </a:lnTo>
                  <a:lnTo>
                    <a:pt x="2379" y="1070"/>
                  </a:lnTo>
                  <a:lnTo>
                    <a:pt x="2361" y="941"/>
                  </a:lnTo>
                  <a:lnTo>
                    <a:pt x="2342" y="830"/>
                  </a:lnTo>
                  <a:lnTo>
                    <a:pt x="2287" y="719"/>
                  </a:lnTo>
                  <a:lnTo>
                    <a:pt x="2250" y="627"/>
                  </a:lnTo>
                  <a:lnTo>
                    <a:pt x="2177" y="517"/>
                  </a:lnTo>
                  <a:lnTo>
                    <a:pt x="2029" y="351"/>
                  </a:lnTo>
                  <a:lnTo>
                    <a:pt x="1863"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6" name="Google Shape;7186;p31"/>
            <p:cNvSpPr/>
            <p:nvPr/>
          </p:nvSpPr>
          <p:spPr>
            <a:xfrm>
              <a:off x="5223975" y="1059075"/>
              <a:ext cx="58550" cy="58575"/>
            </a:xfrm>
            <a:custGeom>
              <a:avLst/>
              <a:gdLst/>
              <a:ahLst/>
              <a:cxnLst/>
              <a:rect l="l" t="t" r="r" b="b"/>
              <a:pathLst>
                <a:path w="2342" h="2343" extrusionOk="0">
                  <a:moveTo>
                    <a:pt x="1069" y="0"/>
                  </a:moveTo>
                  <a:lnTo>
                    <a:pt x="940" y="19"/>
                  </a:lnTo>
                  <a:lnTo>
                    <a:pt x="830" y="56"/>
                  </a:lnTo>
                  <a:lnTo>
                    <a:pt x="719" y="93"/>
                  </a:lnTo>
                  <a:lnTo>
                    <a:pt x="608" y="129"/>
                  </a:lnTo>
                  <a:lnTo>
                    <a:pt x="516" y="203"/>
                  </a:lnTo>
                  <a:lnTo>
                    <a:pt x="424" y="259"/>
                  </a:lnTo>
                  <a:lnTo>
                    <a:pt x="332" y="332"/>
                  </a:lnTo>
                  <a:lnTo>
                    <a:pt x="258" y="424"/>
                  </a:lnTo>
                  <a:lnTo>
                    <a:pt x="203" y="517"/>
                  </a:lnTo>
                  <a:lnTo>
                    <a:pt x="148" y="609"/>
                  </a:lnTo>
                  <a:lnTo>
                    <a:pt x="92" y="720"/>
                  </a:lnTo>
                  <a:lnTo>
                    <a:pt x="55" y="830"/>
                  </a:lnTo>
                  <a:lnTo>
                    <a:pt x="18" y="941"/>
                  </a:lnTo>
                  <a:lnTo>
                    <a:pt x="18" y="1070"/>
                  </a:lnTo>
                  <a:lnTo>
                    <a:pt x="0" y="1180"/>
                  </a:lnTo>
                  <a:lnTo>
                    <a:pt x="18" y="1310"/>
                  </a:lnTo>
                  <a:lnTo>
                    <a:pt x="37" y="1439"/>
                  </a:lnTo>
                  <a:lnTo>
                    <a:pt x="55" y="1549"/>
                  </a:lnTo>
                  <a:lnTo>
                    <a:pt x="111" y="1660"/>
                  </a:lnTo>
                  <a:lnTo>
                    <a:pt x="148" y="1770"/>
                  </a:lnTo>
                  <a:lnTo>
                    <a:pt x="221" y="1863"/>
                  </a:lnTo>
                  <a:lnTo>
                    <a:pt x="277" y="1955"/>
                  </a:lnTo>
                  <a:lnTo>
                    <a:pt x="369" y="2029"/>
                  </a:lnTo>
                  <a:lnTo>
                    <a:pt x="443" y="2102"/>
                  </a:lnTo>
                  <a:lnTo>
                    <a:pt x="535" y="2176"/>
                  </a:lnTo>
                  <a:lnTo>
                    <a:pt x="645" y="2231"/>
                  </a:lnTo>
                  <a:lnTo>
                    <a:pt x="738" y="2268"/>
                  </a:lnTo>
                  <a:lnTo>
                    <a:pt x="848" y="2305"/>
                  </a:lnTo>
                  <a:lnTo>
                    <a:pt x="977" y="2324"/>
                  </a:lnTo>
                  <a:lnTo>
                    <a:pt x="1088" y="2342"/>
                  </a:lnTo>
                  <a:lnTo>
                    <a:pt x="1346" y="2342"/>
                  </a:lnTo>
                  <a:lnTo>
                    <a:pt x="1457" y="2324"/>
                  </a:lnTo>
                  <a:lnTo>
                    <a:pt x="1567" y="2287"/>
                  </a:lnTo>
                  <a:lnTo>
                    <a:pt x="1678" y="2250"/>
                  </a:lnTo>
                  <a:lnTo>
                    <a:pt x="1862" y="2139"/>
                  </a:lnTo>
                  <a:lnTo>
                    <a:pt x="2028" y="1992"/>
                  </a:lnTo>
                  <a:lnTo>
                    <a:pt x="2176" y="1826"/>
                  </a:lnTo>
                  <a:lnTo>
                    <a:pt x="2268" y="1623"/>
                  </a:lnTo>
                  <a:lnTo>
                    <a:pt x="2305" y="1512"/>
                  </a:lnTo>
                  <a:lnTo>
                    <a:pt x="2323" y="1402"/>
                  </a:lnTo>
                  <a:lnTo>
                    <a:pt x="2342" y="1291"/>
                  </a:lnTo>
                  <a:lnTo>
                    <a:pt x="2342" y="1162"/>
                  </a:lnTo>
                  <a:lnTo>
                    <a:pt x="2342" y="1033"/>
                  </a:lnTo>
                  <a:lnTo>
                    <a:pt x="2323" y="922"/>
                  </a:lnTo>
                  <a:lnTo>
                    <a:pt x="2305" y="812"/>
                  </a:lnTo>
                  <a:lnTo>
                    <a:pt x="2249" y="701"/>
                  </a:lnTo>
                  <a:lnTo>
                    <a:pt x="2157" y="517"/>
                  </a:lnTo>
                  <a:lnTo>
                    <a:pt x="2010" y="332"/>
                  </a:lnTo>
                  <a:lnTo>
                    <a:pt x="1844" y="203"/>
                  </a:lnTo>
                  <a:lnTo>
                    <a:pt x="1641" y="93"/>
                  </a:lnTo>
                  <a:lnTo>
                    <a:pt x="1549" y="56"/>
                  </a:lnTo>
                  <a:lnTo>
                    <a:pt x="1420" y="19"/>
                  </a:lnTo>
                  <a:lnTo>
                    <a:pt x="1309" y="19"/>
                  </a:lnTo>
                  <a:lnTo>
                    <a:pt x="11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7" name="Google Shape;7187;p31"/>
            <p:cNvSpPr/>
            <p:nvPr/>
          </p:nvSpPr>
          <p:spPr>
            <a:xfrm>
              <a:off x="5027125" y="779725"/>
              <a:ext cx="58575" cy="58125"/>
            </a:xfrm>
            <a:custGeom>
              <a:avLst/>
              <a:gdLst/>
              <a:ahLst/>
              <a:cxnLst/>
              <a:rect l="l" t="t" r="r" b="b"/>
              <a:pathLst>
                <a:path w="2343" h="2325" extrusionOk="0">
                  <a:moveTo>
                    <a:pt x="1089" y="1"/>
                  </a:moveTo>
                  <a:lnTo>
                    <a:pt x="978" y="19"/>
                  </a:lnTo>
                  <a:lnTo>
                    <a:pt x="849" y="38"/>
                  </a:lnTo>
                  <a:lnTo>
                    <a:pt x="738" y="75"/>
                  </a:lnTo>
                  <a:lnTo>
                    <a:pt x="646" y="112"/>
                  </a:lnTo>
                  <a:lnTo>
                    <a:pt x="536" y="167"/>
                  </a:lnTo>
                  <a:lnTo>
                    <a:pt x="443" y="241"/>
                  </a:lnTo>
                  <a:lnTo>
                    <a:pt x="370" y="314"/>
                  </a:lnTo>
                  <a:lnTo>
                    <a:pt x="277" y="388"/>
                  </a:lnTo>
                  <a:lnTo>
                    <a:pt x="222" y="480"/>
                  </a:lnTo>
                  <a:lnTo>
                    <a:pt x="148" y="572"/>
                  </a:lnTo>
                  <a:lnTo>
                    <a:pt x="112" y="683"/>
                  </a:lnTo>
                  <a:lnTo>
                    <a:pt x="56" y="794"/>
                  </a:lnTo>
                  <a:lnTo>
                    <a:pt x="38" y="904"/>
                  </a:lnTo>
                  <a:lnTo>
                    <a:pt x="19" y="1015"/>
                  </a:lnTo>
                  <a:lnTo>
                    <a:pt x="1" y="1144"/>
                  </a:lnTo>
                  <a:lnTo>
                    <a:pt x="19" y="1273"/>
                  </a:lnTo>
                  <a:lnTo>
                    <a:pt x="19" y="1384"/>
                  </a:lnTo>
                  <a:lnTo>
                    <a:pt x="56" y="1494"/>
                  </a:lnTo>
                  <a:lnTo>
                    <a:pt x="93" y="1605"/>
                  </a:lnTo>
                  <a:lnTo>
                    <a:pt x="185" y="1808"/>
                  </a:lnTo>
                  <a:lnTo>
                    <a:pt x="333" y="1974"/>
                  </a:lnTo>
                  <a:lnTo>
                    <a:pt x="480" y="2121"/>
                  </a:lnTo>
                  <a:lnTo>
                    <a:pt x="683" y="2232"/>
                  </a:lnTo>
                  <a:lnTo>
                    <a:pt x="794" y="2269"/>
                  </a:lnTo>
                  <a:lnTo>
                    <a:pt x="904" y="2306"/>
                  </a:lnTo>
                  <a:lnTo>
                    <a:pt x="1015" y="2324"/>
                  </a:lnTo>
                  <a:lnTo>
                    <a:pt x="1255" y="2324"/>
                  </a:lnTo>
                  <a:lnTo>
                    <a:pt x="1384" y="2306"/>
                  </a:lnTo>
                  <a:lnTo>
                    <a:pt x="1494" y="2287"/>
                  </a:lnTo>
                  <a:lnTo>
                    <a:pt x="1605" y="2250"/>
                  </a:lnTo>
                  <a:lnTo>
                    <a:pt x="1716" y="2213"/>
                  </a:lnTo>
                  <a:lnTo>
                    <a:pt x="1808" y="2158"/>
                  </a:lnTo>
                  <a:lnTo>
                    <a:pt x="1900" y="2084"/>
                  </a:lnTo>
                  <a:lnTo>
                    <a:pt x="1992" y="2011"/>
                  </a:lnTo>
                  <a:lnTo>
                    <a:pt x="2066" y="1937"/>
                  </a:lnTo>
                  <a:lnTo>
                    <a:pt x="2140" y="1845"/>
                  </a:lnTo>
                  <a:lnTo>
                    <a:pt x="2195" y="1752"/>
                  </a:lnTo>
                  <a:lnTo>
                    <a:pt x="2250" y="1642"/>
                  </a:lnTo>
                  <a:lnTo>
                    <a:pt x="2287" y="1531"/>
                  </a:lnTo>
                  <a:lnTo>
                    <a:pt x="2324" y="1421"/>
                  </a:lnTo>
                  <a:lnTo>
                    <a:pt x="2343" y="1310"/>
                  </a:lnTo>
                  <a:lnTo>
                    <a:pt x="2343" y="1181"/>
                  </a:lnTo>
                  <a:lnTo>
                    <a:pt x="2343" y="1052"/>
                  </a:lnTo>
                  <a:lnTo>
                    <a:pt x="2324" y="941"/>
                  </a:lnTo>
                  <a:lnTo>
                    <a:pt x="2287" y="831"/>
                  </a:lnTo>
                  <a:lnTo>
                    <a:pt x="2269" y="720"/>
                  </a:lnTo>
                  <a:lnTo>
                    <a:pt x="2158" y="517"/>
                  </a:lnTo>
                  <a:lnTo>
                    <a:pt x="2029" y="351"/>
                  </a:lnTo>
                  <a:lnTo>
                    <a:pt x="1863" y="204"/>
                  </a:lnTo>
                  <a:lnTo>
                    <a:pt x="1660" y="93"/>
                  </a:lnTo>
                  <a:lnTo>
                    <a:pt x="1568" y="56"/>
                  </a:lnTo>
                  <a:lnTo>
                    <a:pt x="1458"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8" name="Google Shape;7188;p31"/>
            <p:cNvSpPr/>
            <p:nvPr/>
          </p:nvSpPr>
          <p:spPr>
            <a:xfrm>
              <a:off x="4859350" y="340450"/>
              <a:ext cx="57650" cy="57650"/>
            </a:xfrm>
            <a:custGeom>
              <a:avLst/>
              <a:gdLst/>
              <a:ahLst/>
              <a:cxnLst/>
              <a:rect l="l" t="t" r="r" b="b"/>
              <a:pathLst>
                <a:path w="2306" h="2306" extrusionOk="0">
                  <a:moveTo>
                    <a:pt x="1051" y="0"/>
                  </a:moveTo>
                  <a:lnTo>
                    <a:pt x="941" y="19"/>
                  </a:lnTo>
                  <a:lnTo>
                    <a:pt x="830" y="37"/>
                  </a:lnTo>
                  <a:lnTo>
                    <a:pt x="720" y="74"/>
                  </a:lnTo>
                  <a:lnTo>
                    <a:pt x="517" y="166"/>
                  </a:lnTo>
                  <a:lnTo>
                    <a:pt x="351" y="314"/>
                  </a:lnTo>
                  <a:lnTo>
                    <a:pt x="203" y="480"/>
                  </a:lnTo>
                  <a:lnTo>
                    <a:pt x="93" y="664"/>
                  </a:lnTo>
                  <a:lnTo>
                    <a:pt x="56" y="775"/>
                  </a:lnTo>
                  <a:lnTo>
                    <a:pt x="19" y="885"/>
                  </a:lnTo>
                  <a:lnTo>
                    <a:pt x="0" y="996"/>
                  </a:lnTo>
                  <a:lnTo>
                    <a:pt x="0" y="1107"/>
                  </a:lnTo>
                  <a:lnTo>
                    <a:pt x="0" y="1236"/>
                  </a:lnTo>
                  <a:lnTo>
                    <a:pt x="19" y="1365"/>
                  </a:lnTo>
                  <a:lnTo>
                    <a:pt x="37" y="1475"/>
                  </a:lnTo>
                  <a:lnTo>
                    <a:pt x="74" y="1586"/>
                  </a:lnTo>
                  <a:lnTo>
                    <a:pt x="111" y="1697"/>
                  </a:lnTo>
                  <a:lnTo>
                    <a:pt x="166" y="1789"/>
                  </a:lnTo>
                  <a:lnTo>
                    <a:pt x="240" y="1881"/>
                  </a:lnTo>
                  <a:lnTo>
                    <a:pt x="314" y="1973"/>
                  </a:lnTo>
                  <a:lnTo>
                    <a:pt x="388" y="2047"/>
                  </a:lnTo>
                  <a:lnTo>
                    <a:pt x="480" y="2102"/>
                  </a:lnTo>
                  <a:lnTo>
                    <a:pt x="572" y="2176"/>
                  </a:lnTo>
                  <a:lnTo>
                    <a:pt x="683" y="2213"/>
                  </a:lnTo>
                  <a:lnTo>
                    <a:pt x="793" y="2250"/>
                  </a:lnTo>
                  <a:lnTo>
                    <a:pt x="904" y="2287"/>
                  </a:lnTo>
                  <a:lnTo>
                    <a:pt x="1033" y="2305"/>
                  </a:lnTo>
                  <a:lnTo>
                    <a:pt x="1273" y="2305"/>
                  </a:lnTo>
                  <a:lnTo>
                    <a:pt x="1383" y="2287"/>
                  </a:lnTo>
                  <a:lnTo>
                    <a:pt x="1494" y="2268"/>
                  </a:lnTo>
                  <a:lnTo>
                    <a:pt x="1605" y="2231"/>
                  </a:lnTo>
                  <a:lnTo>
                    <a:pt x="1807" y="2121"/>
                  </a:lnTo>
                  <a:lnTo>
                    <a:pt x="1973" y="1973"/>
                  </a:lnTo>
                  <a:lnTo>
                    <a:pt x="2102" y="1807"/>
                  </a:lnTo>
                  <a:lnTo>
                    <a:pt x="2213" y="1623"/>
                  </a:lnTo>
                  <a:lnTo>
                    <a:pt x="2250" y="1512"/>
                  </a:lnTo>
                  <a:lnTo>
                    <a:pt x="2287" y="1402"/>
                  </a:lnTo>
                  <a:lnTo>
                    <a:pt x="2305" y="1291"/>
                  </a:lnTo>
                  <a:lnTo>
                    <a:pt x="2305" y="1162"/>
                  </a:lnTo>
                  <a:lnTo>
                    <a:pt x="2305" y="1051"/>
                  </a:lnTo>
                  <a:lnTo>
                    <a:pt x="2287" y="922"/>
                  </a:lnTo>
                  <a:lnTo>
                    <a:pt x="2268" y="812"/>
                  </a:lnTo>
                  <a:lnTo>
                    <a:pt x="2231" y="701"/>
                  </a:lnTo>
                  <a:lnTo>
                    <a:pt x="2121" y="517"/>
                  </a:lnTo>
                  <a:lnTo>
                    <a:pt x="1992" y="332"/>
                  </a:lnTo>
                  <a:lnTo>
                    <a:pt x="1826" y="203"/>
                  </a:lnTo>
                  <a:lnTo>
                    <a:pt x="1623" y="92"/>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9" name="Google Shape;7189;p31"/>
            <p:cNvSpPr/>
            <p:nvPr/>
          </p:nvSpPr>
          <p:spPr>
            <a:xfrm>
              <a:off x="5158500" y="967800"/>
              <a:ext cx="58575" cy="59025"/>
            </a:xfrm>
            <a:custGeom>
              <a:avLst/>
              <a:gdLst/>
              <a:ahLst/>
              <a:cxnLst/>
              <a:rect l="l" t="t" r="r" b="b"/>
              <a:pathLst>
                <a:path w="2343" h="2361" extrusionOk="0">
                  <a:moveTo>
                    <a:pt x="1052" y="1"/>
                  </a:moveTo>
                  <a:lnTo>
                    <a:pt x="923" y="19"/>
                  </a:lnTo>
                  <a:lnTo>
                    <a:pt x="812" y="38"/>
                  </a:lnTo>
                  <a:lnTo>
                    <a:pt x="701" y="93"/>
                  </a:lnTo>
                  <a:lnTo>
                    <a:pt x="609" y="130"/>
                  </a:lnTo>
                  <a:lnTo>
                    <a:pt x="499" y="185"/>
                  </a:lnTo>
                  <a:lnTo>
                    <a:pt x="406" y="259"/>
                  </a:lnTo>
                  <a:lnTo>
                    <a:pt x="333" y="333"/>
                  </a:lnTo>
                  <a:lnTo>
                    <a:pt x="259" y="425"/>
                  </a:lnTo>
                  <a:lnTo>
                    <a:pt x="185" y="517"/>
                  </a:lnTo>
                  <a:lnTo>
                    <a:pt x="130" y="609"/>
                  </a:lnTo>
                  <a:lnTo>
                    <a:pt x="75" y="720"/>
                  </a:lnTo>
                  <a:lnTo>
                    <a:pt x="38" y="830"/>
                  </a:lnTo>
                  <a:lnTo>
                    <a:pt x="19" y="941"/>
                  </a:lnTo>
                  <a:lnTo>
                    <a:pt x="1" y="1052"/>
                  </a:lnTo>
                  <a:lnTo>
                    <a:pt x="1" y="1181"/>
                  </a:lnTo>
                  <a:lnTo>
                    <a:pt x="1" y="1310"/>
                  </a:lnTo>
                  <a:lnTo>
                    <a:pt x="19" y="1420"/>
                  </a:lnTo>
                  <a:lnTo>
                    <a:pt x="38" y="1531"/>
                  </a:lnTo>
                  <a:lnTo>
                    <a:pt x="75" y="1642"/>
                  </a:lnTo>
                  <a:lnTo>
                    <a:pt x="185" y="1826"/>
                  </a:lnTo>
                  <a:lnTo>
                    <a:pt x="333" y="2010"/>
                  </a:lnTo>
                  <a:lnTo>
                    <a:pt x="499" y="2139"/>
                  </a:lnTo>
                  <a:lnTo>
                    <a:pt x="683" y="2250"/>
                  </a:lnTo>
                  <a:lnTo>
                    <a:pt x="794" y="2287"/>
                  </a:lnTo>
                  <a:lnTo>
                    <a:pt x="904" y="2324"/>
                  </a:lnTo>
                  <a:lnTo>
                    <a:pt x="1015" y="2342"/>
                  </a:lnTo>
                  <a:lnTo>
                    <a:pt x="1144" y="2361"/>
                  </a:lnTo>
                  <a:lnTo>
                    <a:pt x="1255" y="2342"/>
                  </a:lnTo>
                  <a:lnTo>
                    <a:pt x="1384" y="2342"/>
                  </a:lnTo>
                  <a:lnTo>
                    <a:pt x="1494" y="2305"/>
                  </a:lnTo>
                  <a:lnTo>
                    <a:pt x="1605" y="2269"/>
                  </a:lnTo>
                  <a:lnTo>
                    <a:pt x="1716" y="2232"/>
                  </a:lnTo>
                  <a:lnTo>
                    <a:pt x="1808" y="2176"/>
                  </a:lnTo>
                  <a:lnTo>
                    <a:pt x="1900" y="2103"/>
                  </a:lnTo>
                  <a:lnTo>
                    <a:pt x="1992" y="2029"/>
                  </a:lnTo>
                  <a:lnTo>
                    <a:pt x="2066" y="1955"/>
                  </a:lnTo>
                  <a:lnTo>
                    <a:pt x="2140" y="1863"/>
                  </a:lnTo>
                  <a:lnTo>
                    <a:pt x="2195" y="1752"/>
                  </a:lnTo>
                  <a:lnTo>
                    <a:pt x="2250" y="1660"/>
                  </a:lnTo>
                  <a:lnTo>
                    <a:pt x="2287" y="1549"/>
                  </a:lnTo>
                  <a:lnTo>
                    <a:pt x="2324" y="1439"/>
                  </a:lnTo>
                  <a:lnTo>
                    <a:pt x="2342" y="1310"/>
                  </a:lnTo>
                  <a:lnTo>
                    <a:pt x="2342" y="1199"/>
                  </a:lnTo>
                  <a:lnTo>
                    <a:pt x="2342" y="1070"/>
                  </a:lnTo>
                  <a:lnTo>
                    <a:pt x="2324" y="941"/>
                  </a:lnTo>
                  <a:lnTo>
                    <a:pt x="2306" y="830"/>
                  </a:lnTo>
                  <a:lnTo>
                    <a:pt x="2269" y="720"/>
                  </a:lnTo>
                  <a:lnTo>
                    <a:pt x="2213" y="609"/>
                  </a:lnTo>
                  <a:lnTo>
                    <a:pt x="2158" y="517"/>
                  </a:lnTo>
                  <a:lnTo>
                    <a:pt x="2084" y="425"/>
                  </a:lnTo>
                  <a:lnTo>
                    <a:pt x="2011" y="333"/>
                  </a:lnTo>
                  <a:lnTo>
                    <a:pt x="1937" y="259"/>
                  </a:lnTo>
                  <a:lnTo>
                    <a:pt x="1845" y="203"/>
                  </a:lnTo>
                  <a:lnTo>
                    <a:pt x="1752" y="130"/>
                  </a:lnTo>
                  <a:lnTo>
                    <a:pt x="1642" y="93"/>
                  </a:lnTo>
                  <a:lnTo>
                    <a:pt x="1531" y="56"/>
                  </a:lnTo>
                  <a:lnTo>
                    <a:pt x="142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0" name="Google Shape;7190;p31"/>
            <p:cNvSpPr/>
            <p:nvPr/>
          </p:nvSpPr>
          <p:spPr>
            <a:xfrm>
              <a:off x="5432775" y="1261900"/>
              <a:ext cx="58100" cy="58100"/>
            </a:xfrm>
            <a:custGeom>
              <a:avLst/>
              <a:gdLst/>
              <a:ahLst/>
              <a:cxnLst/>
              <a:rect l="l" t="t" r="r" b="b"/>
              <a:pathLst>
                <a:path w="2324" h="2324" extrusionOk="0">
                  <a:moveTo>
                    <a:pt x="1070" y="0"/>
                  </a:moveTo>
                  <a:lnTo>
                    <a:pt x="941" y="19"/>
                  </a:lnTo>
                  <a:lnTo>
                    <a:pt x="830" y="56"/>
                  </a:lnTo>
                  <a:lnTo>
                    <a:pt x="720" y="92"/>
                  </a:lnTo>
                  <a:lnTo>
                    <a:pt x="609" y="129"/>
                  </a:lnTo>
                  <a:lnTo>
                    <a:pt x="517" y="185"/>
                  </a:lnTo>
                  <a:lnTo>
                    <a:pt x="425" y="258"/>
                  </a:lnTo>
                  <a:lnTo>
                    <a:pt x="332" y="332"/>
                  </a:lnTo>
                  <a:lnTo>
                    <a:pt x="259" y="406"/>
                  </a:lnTo>
                  <a:lnTo>
                    <a:pt x="185" y="498"/>
                  </a:lnTo>
                  <a:lnTo>
                    <a:pt x="130" y="609"/>
                  </a:lnTo>
                  <a:lnTo>
                    <a:pt x="93" y="701"/>
                  </a:lnTo>
                  <a:lnTo>
                    <a:pt x="56" y="811"/>
                  </a:lnTo>
                  <a:lnTo>
                    <a:pt x="19" y="922"/>
                  </a:lnTo>
                  <a:lnTo>
                    <a:pt x="0" y="1051"/>
                  </a:lnTo>
                  <a:lnTo>
                    <a:pt x="0" y="1180"/>
                  </a:lnTo>
                  <a:lnTo>
                    <a:pt x="0" y="1291"/>
                  </a:lnTo>
                  <a:lnTo>
                    <a:pt x="19" y="1420"/>
                  </a:lnTo>
                  <a:lnTo>
                    <a:pt x="56" y="1531"/>
                  </a:lnTo>
                  <a:lnTo>
                    <a:pt x="93" y="1641"/>
                  </a:lnTo>
                  <a:lnTo>
                    <a:pt x="185" y="1826"/>
                  </a:lnTo>
                  <a:lnTo>
                    <a:pt x="332" y="1992"/>
                  </a:lnTo>
                  <a:lnTo>
                    <a:pt x="498" y="2139"/>
                  </a:lnTo>
                  <a:lnTo>
                    <a:pt x="701" y="2231"/>
                  </a:lnTo>
                  <a:lnTo>
                    <a:pt x="812" y="2268"/>
                  </a:lnTo>
                  <a:lnTo>
                    <a:pt x="922" y="2305"/>
                  </a:lnTo>
                  <a:lnTo>
                    <a:pt x="1033" y="2323"/>
                  </a:lnTo>
                  <a:lnTo>
                    <a:pt x="1273" y="2323"/>
                  </a:lnTo>
                  <a:lnTo>
                    <a:pt x="1383" y="2305"/>
                  </a:lnTo>
                  <a:lnTo>
                    <a:pt x="1512" y="2287"/>
                  </a:lnTo>
                  <a:lnTo>
                    <a:pt x="1605" y="2250"/>
                  </a:lnTo>
                  <a:lnTo>
                    <a:pt x="1807" y="2139"/>
                  </a:lnTo>
                  <a:lnTo>
                    <a:pt x="1973" y="2010"/>
                  </a:lnTo>
                  <a:lnTo>
                    <a:pt x="2121" y="1844"/>
                  </a:lnTo>
                  <a:lnTo>
                    <a:pt x="2231" y="1641"/>
                  </a:lnTo>
                  <a:lnTo>
                    <a:pt x="2268" y="1531"/>
                  </a:lnTo>
                  <a:lnTo>
                    <a:pt x="2287" y="1420"/>
                  </a:lnTo>
                  <a:lnTo>
                    <a:pt x="2305" y="1309"/>
                  </a:lnTo>
                  <a:lnTo>
                    <a:pt x="2324" y="1180"/>
                  </a:lnTo>
                  <a:lnTo>
                    <a:pt x="2324" y="1070"/>
                  </a:lnTo>
                  <a:lnTo>
                    <a:pt x="2305" y="941"/>
                  </a:lnTo>
                  <a:lnTo>
                    <a:pt x="2268" y="830"/>
                  </a:lnTo>
                  <a:lnTo>
                    <a:pt x="2231" y="719"/>
                  </a:lnTo>
                  <a:lnTo>
                    <a:pt x="2139" y="535"/>
                  </a:lnTo>
                  <a:lnTo>
                    <a:pt x="2010" y="351"/>
                  </a:lnTo>
                  <a:lnTo>
                    <a:pt x="1844" y="203"/>
                  </a:lnTo>
                  <a:lnTo>
                    <a:pt x="1641" y="111"/>
                  </a:lnTo>
                  <a:lnTo>
                    <a:pt x="1531" y="56"/>
                  </a:lnTo>
                  <a:lnTo>
                    <a:pt x="1420" y="37"/>
                  </a:lnTo>
                  <a:lnTo>
                    <a:pt x="1310" y="19"/>
                  </a:lnTo>
                  <a:lnTo>
                    <a:pt x="11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1" name="Google Shape;7191;p31"/>
            <p:cNvSpPr/>
            <p:nvPr/>
          </p:nvSpPr>
          <p:spPr>
            <a:xfrm>
              <a:off x="4872725" y="259775"/>
              <a:ext cx="59475" cy="59500"/>
            </a:xfrm>
            <a:custGeom>
              <a:avLst/>
              <a:gdLst/>
              <a:ahLst/>
              <a:cxnLst/>
              <a:rect l="l" t="t" r="r" b="b"/>
              <a:pathLst>
                <a:path w="2379" h="2380" extrusionOk="0">
                  <a:moveTo>
                    <a:pt x="1033" y="1"/>
                  </a:moveTo>
                  <a:lnTo>
                    <a:pt x="922" y="19"/>
                  </a:lnTo>
                  <a:lnTo>
                    <a:pt x="811" y="56"/>
                  </a:lnTo>
                  <a:lnTo>
                    <a:pt x="701" y="93"/>
                  </a:lnTo>
                  <a:lnTo>
                    <a:pt x="590" y="148"/>
                  </a:lnTo>
                  <a:lnTo>
                    <a:pt x="498" y="203"/>
                  </a:lnTo>
                  <a:lnTo>
                    <a:pt x="332" y="351"/>
                  </a:lnTo>
                  <a:lnTo>
                    <a:pt x="185" y="535"/>
                  </a:lnTo>
                  <a:lnTo>
                    <a:pt x="129" y="646"/>
                  </a:lnTo>
                  <a:lnTo>
                    <a:pt x="74" y="738"/>
                  </a:lnTo>
                  <a:lnTo>
                    <a:pt x="37" y="849"/>
                  </a:lnTo>
                  <a:lnTo>
                    <a:pt x="19" y="959"/>
                  </a:lnTo>
                  <a:lnTo>
                    <a:pt x="0" y="1088"/>
                  </a:lnTo>
                  <a:lnTo>
                    <a:pt x="0" y="1218"/>
                  </a:lnTo>
                  <a:lnTo>
                    <a:pt x="0" y="1328"/>
                  </a:lnTo>
                  <a:lnTo>
                    <a:pt x="37" y="1457"/>
                  </a:lnTo>
                  <a:lnTo>
                    <a:pt x="55" y="1568"/>
                  </a:lnTo>
                  <a:lnTo>
                    <a:pt x="92" y="1678"/>
                  </a:lnTo>
                  <a:lnTo>
                    <a:pt x="148" y="1771"/>
                  </a:lnTo>
                  <a:lnTo>
                    <a:pt x="221" y="1881"/>
                  </a:lnTo>
                  <a:lnTo>
                    <a:pt x="369" y="2047"/>
                  </a:lnTo>
                  <a:lnTo>
                    <a:pt x="535" y="2176"/>
                  </a:lnTo>
                  <a:lnTo>
                    <a:pt x="645" y="2250"/>
                  </a:lnTo>
                  <a:lnTo>
                    <a:pt x="738" y="2287"/>
                  </a:lnTo>
                  <a:lnTo>
                    <a:pt x="848" y="2324"/>
                  </a:lnTo>
                  <a:lnTo>
                    <a:pt x="977" y="2361"/>
                  </a:lnTo>
                  <a:lnTo>
                    <a:pt x="1088" y="2361"/>
                  </a:lnTo>
                  <a:lnTo>
                    <a:pt x="1217" y="2379"/>
                  </a:lnTo>
                  <a:lnTo>
                    <a:pt x="1328" y="2361"/>
                  </a:lnTo>
                  <a:lnTo>
                    <a:pt x="1457" y="2342"/>
                  </a:lnTo>
                  <a:lnTo>
                    <a:pt x="1567" y="2305"/>
                  </a:lnTo>
                  <a:lnTo>
                    <a:pt x="1678" y="2268"/>
                  </a:lnTo>
                  <a:lnTo>
                    <a:pt x="1770" y="2213"/>
                  </a:lnTo>
                  <a:lnTo>
                    <a:pt x="1881" y="2158"/>
                  </a:lnTo>
                  <a:lnTo>
                    <a:pt x="2047" y="2010"/>
                  </a:lnTo>
                  <a:lnTo>
                    <a:pt x="2194" y="1826"/>
                  </a:lnTo>
                  <a:lnTo>
                    <a:pt x="2250" y="1734"/>
                  </a:lnTo>
                  <a:lnTo>
                    <a:pt x="2286" y="1623"/>
                  </a:lnTo>
                  <a:lnTo>
                    <a:pt x="2323" y="1513"/>
                  </a:lnTo>
                  <a:lnTo>
                    <a:pt x="2360" y="1402"/>
                  </a:lnTo>
                  <a:lnTo>
                    <a:pt x="2379" y="1273"/>
                  </a:lnTo>
                  <a:lnTo>
                    <a:pt x="2379" y="1162"/>
                  </a:lnTo>
                  <a:lnTo>
                    <a:pt x="2360" y="1033"/>
                  </a:lnTo>
                  <a:lnTo>
                    <a:pt x="2342" y="923"/>
                  </a:lnTo>
                  <a:lnTo>
                    <a:pt x="2305" y="812"/>
                  </a:lnTo>
                  <a:lnTo>
                    <a:pt x="2268" y="701"/>
                  </a:lnTo>
                  <a:lnTo>
                    <a:pt x="2213" y="591"/>
                  </a:lnTo>
                  <a:lnTo>
                    <a:pt x="2157" y="498"/>
                  </a:lnTo>
                  <a:lnTo>
                    <a:pt x="2010" y="332"/>
                  </a:lnTo>
                  <a:lnTo>
                    <a:pt x="1826" y="185"/>
                  </a:lnTo>
                  <a:lnTo>
                    <a:pt x="1733" y="130"/>
                  </a:lnTo>
                  <a:lnTo>
                    <a:pt x="1623" y="74"/>
                  </a:lnTo>
                  <a:lnTo>
                    <a:pt x="1512" y="37"/>
                  </a:lnTo>
                  <a:lnTo>
                    <a:pt x="140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2" name="Google Shape;7192;p31"/>
            <p:cNvSpPr/>
            <p:nvPr/>
          </p:nvSpPr>
          <p:spPr>
            <a:xfrm>
              <a:off x="6360675" y="1590550"/>
              <a:ext cx="40575" cy="57650"/>
            </a:xfrm>
            <a:custGeom>
              <a:avLst/>
              <a:gdLst/>
              <a:ahLst/>
              <a:cxnLst/>
              <a:rect l="l" t="t" r="r" b="b"/>
              <a:pathLst>
                <a:path w="1623" h="2306" extrusionOk="0">
                  <a:moveTo>
                    <a:pt x="1033" y="1"/>
                  </a:moveTo>
                  <a:lnTo>
                    <a:pt x="922" y="19"/>
                  </a:lnTo>
                  <a:lnTo>
                    <a:pt x="812" y="38"/>
                  </a:lnTo>
                  <a:lnTo>
                    <a:pt x="701" y="74"/>
                  </a:lnTo>
                  <a:lnTo>
                    <a:pt x="498" y="185"/>
                  </a:lnTo>
                  <a:lnTo>
                    <a:pt x="332" y="314"/>
                  </a:lnTo>
                  <a:lnTo>
                    <a:pt x="203" y="480"/>
                  </a:lnTo>
                  <a:lnTo>
                    <a:pt x="93" y="683"/>
                  </a:lnTo>
                  <a:lnTo>
                    <a:pt x="56" y="793"/>
                  </a:lnTo>
                  <a:lnTo>
                    <a:pt x="19" y="904"/>
                  </a:lnTo>
                  <a:lnTo>
                    <a:pt x="0" y="1015"/>
                  </a:lnTo>
                  <a:lnTo>
                    <a:pt x="0" y="1125"/>
                  </a:lnTo>
                  <a:lnTo>
                    <a:pt x="0" y="1254"/>
                  </a:lnTo>
                  <a:lnTo>
                    <a:pt x="19" y="1365"/>
                  </a:lnTo>
                  <a:lnTo>
                    <a:pt x="37" y="1476"/>
                  </a:lnTo>
                  <a:lnTo>
                    <a:pt x="74" y="1586"/>
                  </a:lnTo>
                  <a:lnTo>
                    <a:pt x="185" y="1789"/>
                  </a:lnTo>
                  <a:lnTo>
                    <a:pt x="314" y="1955"/>
                  </a:lnTo>
                  <a:lnTo>
                    <a:pt x="480" y="2103"/>
                  </a:lnTo>
                  <a:lnTo>
                    <a:pt x="683" y="2195"/>
                  </a:lnTo>
                  <a:lnTo>
                    <a:pt x="775" y="2250"/>
                  </a:lnTo>
                  <a:lnTo>
                    <a:pt x="885" y="2269"/>
                  </a:lnTo>
                  <a:lnTo>
                    <a:pt x="1015" y="2287"/>
                  </a:lnTo>
                  <a:lnTo>
                    <a:pt x="1125" y="2305"/>
                  </a:lnTo>
                  <a:lnTo>
                    <a:pt x="1254" y="2287"/>
                  </a:lnTo>
                  <a:lnTo>
                    <a:pt x="1383" y="2269"/>
                  </a:lnTo>
                  <a:lnTo>
                    <a:pt x="1512" y="2232"/>
                  </a:lnTo>
                  <a:lnTo>
                    <a:pt x="1623" y="2195"/>
                  </a:lnTo>
                  <a:lnTo>
                    <a:pt x="1623" y="111"/>
                  </a:lnTo>
                  <a:lnTo>
                    <a:pt x="1512" y="56"/>
                  </a:lnTo>
                  <a:lnTo>
                    <a:pt x="1402"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3" name="Google Shape;7193;p31"/>
            <p:cNvSpPr/>
            <p:nvPr/>
          </p:nvSpPr>
          <p:spPr>
            <a:xfrm>
              <a:off x="6280475" y="1575800"/>
              <a:ext cx="58100" cy="58100"/>
            </a:xfrm>
            <a:custGeom>
              <a:avLst/>
              <a:gdLst/>
              <a:ahLst/>
              <a:cxnLst/>
              <a:rect l="l" t="t" r="r" b="b"/>
              <a:pathLst>
                <a:path w="2324" h="2324" extrusionOk="0">
                  <a:moveTo>
                    <a:pt x="1125" y="1"/>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2"/>
                  </a:lnTo>
                  <a:lnTo>
                    <a:pt x="0" y="1181"/>
                  </a:lnTo>
                  <a:lnTo>
                    <a:pt x="0" y="1291"/>
                  </a:lnTo>
                  <a:lnTo>
                    <a:pt x="19" y="1402"/>
                  </a:lnTo>
                  <a:lnTo>
                    <a:pt x="37" y="1531"/>
                  </a:lnTo>
                  <a:lnTo>
                    <a:pt x="74" y="1623"/>
                  </a:lnTo>
                  <a:lnTo>
                    <a:pt x="185" y="1826"/>
                  </a:lnTo>
                  <a:lnTo>
                    <a:pt x="332" y="1992"/>
                  </a:lnTo>
                  <a:lnTo>
                    <a:pt x="498" y="2139"/>
                  </a:lnTo>
                  <a:lnTo>
                    <a:pt x="682" y="2232"/>
                  </a:lnTo>
                  <a:lnTo>
                    <a:pt x="793" y="2269"/>
                  </a:lnTo>
                  <a:lnTo>
                    <a:pt x="904" y="2305"/>
                  </a:lnTo>
                  <a:lnTo>
                    <a:pt x="1014" y="2324"/>
                  </a:lnTo>
                  <a:lnTo>
                    <a:pt x="1272" y="2324"/>
                  </a:lnTo>
                  <a:lnTo>
                    <a:pt x="1383" y="2305"/>
                  </a:lnTo>
                  <a:lnTo>
                    <a:pt x="1512" y="2287"/>
                  </a:lnTo>
                  <a:lnTo>
                    <a:pt x="1623" y="2232"/>
                  </a:lnTo>
                  <a:lnTo>
                    <a:pt x="1715" y="2195"/>
                  </a:lnTo>
                  <a:lnTo>
                    <a:pt x="1826" y="2139"/>
                  </a:lnTo>
                  <a:lnTo>
                    <a:pt x="1899" y="2066"/>
                  </a:lnTo>
                  <a:lnTo>
                    <a:pt x="1992" y="1992"/>
                  </a:lnTo>
                  <a:lnTo>
                    <a:pt x="2065" y="1900"/>
                  </a:lnTo>
                  <a:lnTo>
                    <a:pt x="2139" y="1808"/>
                  </a:lnTo>
                  <a:lnTo>
                    <a:pt x="2194" y="1715"/>
                  </a:lnTo>
                  <a:lnTo>
                    <a:pt x="2231" y="1605"/>
                  </a:lnTo>
                  <a:lnTo>
                    <a:pt x="2268" y="1494"/>
                  </a:lnTo>
                  <a:lnTo>
                    <a:pt x="2305" y="1383"/>
                  </a:lnTo>
                  <a:lnTo>
                    <a:pt x="2305" y="1254"/>
                  </a:lnTo>
                  <a:lnTo>
                    <a:pt x="2323" y="1125"/>
                  </a:lnTo>
                  <a:lnTo>
                    <a:pt x="2305" y="1015"/>
                  </a:lnTo>
                  <a:lnTo>
                    <a:pt x="2287" y="904"/>
                  </a:lnTo>
                  <a:lnTo>
                    <a:pt x="2250" y="793"/>
                  </a:lnTo>
                  <a:lnTo>
                    <a:pt x="2213" y="683"/>
                  </a:lnTo>
                  <a:lnTo>
                    <a:pt x="2102" y="480"/>
                  </a:lnTo>
                  <a:lnTo>
                    <a:pt x="1973" y="314"/>
                  </a:lnTo>
                  <a:lnTo>
                    <a:pt x="1789" y="185"/>
                  </a:lnTo>
                  <a:lnTo>
                    <a:pt x="1586" y="93"/>
                  </a:lnTo>
                  <a:lnTo>
                    <a:pt x="1494" y="56"/>
                  </a:lnTo>
                  <a:lnTo>
                    <a:pt x="1365" y="19"/>
                  </a:lnTo>
                  <a:lnTo>
                    <a:pt x="1254"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4" name="Google Shape;7194;p31"/>
            <p:cNvSpPr/>
            <p:nvPr/>
          </p:nvSpPr>
          <p:spPr>
            <a:xfrm>
              <a:off x="6200250" y="1561525"/>
              <a:ext cx="58125" cy="58550"/>
            </a:xfrm>
            <a:custGeom>
              <a:avLst/>
              <a:gdLst/>
              <a:ahLst/>
              <a:cxnLst/>
              <a:rect l="l" t="t" r="r" b="b"/>
              <a:pathLst>
                <a:path w="2325" h="2342" extrusionOk="0">
                  <a:moveTo>
                    <a:pt x="1015" y="0"/>
                  </a:moveTo>
                  <a:lnTo>
                    <a:pt x="904" y="37"/>
                  </a:lnTo>
                  <a:lnTo>
                    <a:pt x="794" y="55"/>
                  </a:lnTo>
                  <a:lnTo>
                    <a:pt x="683" y="92"/>
                  </a:lnTo>
                  <a:lnTo>
                    <a:pt x="499" y="203"/>
                  </a:lnTo>
                  <a:lnTo>
                    <a:pt x="333" y="350"/>
                  </a:lnTo>
                  <a:lnTo>
                    <a:pt x="185" y="516"/>
                  </a:lnTo>
                  <a:lnTo>
                    <a:pt x="93" y="701"/>
                  </a:lnTo>
                  <a:lnTo>
                    <a:pt x="56" y="811"/>
                  </a:lnTo>
                  <a:lnTo>
                    <a:pt x="19" y="922"/>
                  </a:lnTo>
                  <a:lnTo>
                    <a:pt x="1" y="1051"/>
                  </a:lnTo>
                  <a:lnTo>
                    <a:pt x="1" y="1162"/>
                  </a:lnTo>
                  <a:lnTo>
                    <a:pt x="1" y="1291"/>
                  </a:lnTo>
                  <a:lnTo>
                    <a:pt x="19" y="1401"/>
                  </a:lnTo>
                  <a:lnTo>
                    <a:pt x="56" y="1530"/>
                  </a:lnTo>
                  <a:lnTo>
                    <a:pt x="93" y="1641"/>
                  </a:lnTo>
                  <a:lnTo>
                    <a:pt x="130" y="1733"/>
                  </a:lnTo>
                  <a:lnTo>
                    <a:pt x="204" y="1844"/>
                  </a:lnTo>
                  <a:lnTo>
                    <a:pt x="259" y="1918"/>
                  </a:lnTo>
                  <a:lnTo>
                    <a:pt x="333" y="2010"/>
                  </a:lnTo>
                  <a:lnTo>
                    <a:pt x="425" y="2084"/>
                  </a:lnTo>
                  <a:lnTo>
                    <a:pt x="517" y="2157"/>
                  </a:lnTo>
                  <a:lnTo>
                    <a:pt x="609" y="2213"/>
                  </a:lnTo>
                  <a:lnTo>
                    <a:pt x="720" y="2249"/>
                  </a:lnTo>
                  <a:lnTo>
                    <a:pt x="831" y="2286"/>
                  </a:lnTo>
                  <a:lnTo>
                    <a:pt x="941" y="2323"/>
                  </a:lnTo>
                  <a:lnTo>
                    <a:pt x="1070" y="2323"/>
                  </a:lnTo>
                  <a:lnTo>
                    <a:pt x="1199" y="2342"/>
                  </a:lnTo>
                  <a:lnTo>
                    <a:pt x="1310" y="2323"/>
                  </a:lnTo>
                  <a:lnTo>
                    <a:pt x="1421" y="2305"/>
                  </a:lnTo>
                  <a:lnTo>
                    <a:pt x="1531" y="2286"/>
                  </a:lnTo>
                  <a:lnTo>
                    <a:pt x="1642" y="2231"/>
                  </a:lnTo>
                  <a:lnTo>
                    <a:pt x="1845" y="2139"/>
                  </a:lnTo>
                  <a:lnTo>
                    <a:pt x="2011" y="1991"/>
                  </a:lnTo>
                  <a:lnTo>
                    <a:pt x="2140" y="1825"/>
                  </a:lnTo>
                  <a:lnTo>
                    <a:pt x="2250" y="1623"/>
                  </a:lnTo>
                  <a:lnTo>
                    <a:pt x="2287" y="1512"/>
                  </a:lnTo>
                  <a:lnTo>
                    <a:pt x="2306" y="1401"/>
                  </a:lnTo>
                  <a:lnTo>
                    <a:pt x="2324" y="1291"/>
                  </a:lnTo>
                  <a:lnTo>
                    <a:pt x="2324" y="1162"/>
                  </a:lnTo>
                  <a:lnTo>
                    <a:pt x="2324" y="1051"/>
                  </a:lnTo>
                  <a:lnTo>
                    <a:pt x="2306" y="922"/>
                  </a:lnTo>
                  <a:lnTo>
                    <a:pt x="2287" y="811"/>
                  </a:lnTo>
                  <a:lnTo>
                    <a:pt x="2250" y="701"/>
                  </a:lnTo>
                  <a:lnTo>
                    <a:pt x="2195" y="590"/>
                  </a:lnTo>
                  <a:lnTo>
                    <a:pt x="2140" y="498"/>
                  </a:lnTo>
                  <a:lnTo>
                    <a:pt x="2066" y="406"/>
                  </a:lnTo>
                  <a:lnTo>
                    <a:pt x="1992" y="332"/>
                  </a:lnTo>
                  <a:lnTo>
                    <a:pt x="1900" y="258"/>
                  </a:lnTo>
                  <a:lnTo>
                    <a:pt x="1808" y="184"/>
                  </a:lnTo>
                  <a:lnTo>
                    <a:pt x="1716" y="129"/>
                  </a:lnTo>
                  <a:lnTo>
                    <a:pt x="1605" y="92"/>
                  </a:lnTo>
                  <a:lnTo>
                    <a:pt x="1494" y="55"/>
                  </a:lnTo>
                  <a:lnTo>
                    <a:pt x="1384" y="18"/>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5" name="Google Shape;7195;p31"/>
            <p:cNvSpPr/>
            <p:nvPr/>
          </p:nvSpPr>
          <p:spPr>
            <a:xfrm>
              <a:off x="4962150" y="685700"/>
              <a:ext cx="57625" cy="57650"/>
            </a:xfrm>
            <a:custGeom>
              <a:avLst/>
              <a:gdLst/>
              <a:ahLst/>
              <a:cxnLst/>
              <a:rect l="l" t="t" r="r" b="b"/>
              <a:pathLst>
                <a:path w="2305" h="2306" extrusionOk="0">
                  <a:moveTo>
                    <a:pt x="1125" y="0"/>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1"/>
                  </a:lnTo>
                  <a:lnTo>
                    <a:pt x="0" y="1181"/>
                  </a:lnTo>
                  <a:lnTo>
                    <a:pt x="0" y="1291"/>
                  </a:lnTo>
                  <a:lnTo>
                    <a:pt x="19" y="1402"/>
                  </a:lnTo>
                  <a:lnTo>
                    <a:pt x="55" y="1512"/>
                  </a:lnTo>
                  <a:lnTo>
                    <a:pt x="92" y="1623"/>
                  </a:lnTo>
                  <a:lnTo>
                    <a:pt x="148" y="1734"/>
                  </a:lnTo>
                  <a:lnTo>
                    <a:pt x="203" y="1826"/>
                  </a:lnTo>
                  <a:lnTo>
                    <a:pt x="332" y="1992"/>
                  </a:lnTo>
                  <a:lnTo>
                    <a:pt x="516" y="2121"/>
                  </a:lnTo>
                  <a:lnTo>
                    <a:pt x="701" y="2232"/>
                  </a:lnTo>
                  <a:lnTo>
                    <a:pt x="811" y="2268"/>
                  </a:lnTo>
                  <a:lnTo>
                    <a:pt x="922" y="2287"/>
                  </a:lnTo>
                  <a:lnTo>
                    <a:pt x="1051" y="2305"/>
                  </a:lnTo>
                  <a:lnTo>
                    <a:pt x="1291" y="2305"/>
                  </a:lnTo>
                  <a:lnTo>
                    <a:pt x="1401" y="2287"/>
                  </a:lnTo>
                  <a:lnTo>
                    <a:pt x="1512" y="2250"/>
                  </a:lnTo>
                  <a:lnTo>
                    <a:pt x="1623" y="2213"/>
                  </a:lnTo>
                  <a:lnTo>
                    <a:pt x="1807" y="2102"/>
                  </a:lnTo>
                  <a:lnTo>
                    <a:pt x="1973" y="1973"/>
                  </a:lnTo>
                  <a:lnTo>
                    <a:pt x="2121" y="1789"/>
                  </a:lnTo>
                  <a:lnTo>
                    <a:pt x="2213" y="1605"/>
                  </a:lnTo>
                  <a:lnTo>
                    <a:pt x="2250" y="1494"/>
                  </a:lnTo>
                  <a:lnTo>
                    <a:pt x="2286" y="1383"/>
                  </a:lnTo>
                  <a:lnTo>
                    <a:pt x="2305" y="1254"/>
                  </a:lnTo>
                  <a:lnTo>
                    <a:pt x="2305" y="1144"/>
                  </a:lnTo>
                  <a:lnTo>
                    <a:pt x="2286" y="1015"/>
                  </a:lnTo>
                  <a:lnTo>
                    <a:pt x="2268" y="904"/>
                  </a:lnTo>
                  <a:lnTo>
                    <a:pt x="2250" y="793"/>
                  </a:lnTo>
                  <a:lnTo>
                    <a:pt x="2213" y="683"/>
                  </a:lnTo>
                  <a:lnTo>
                    <a:pt x="2102" y="498"/>
                  </a:lnTo>
                  <a:lnTo>
                    <a:pt x="1955" y="332"/>
                  </a:lnTo>
                  <a:lnTo>
                    <a:pt x="1789" y="185"/>
                  </a:lnTo>
                  <a:lnTo>
                    <a:pt x="1586" y="93"/>
                  </a:lnTo>
                  <a:lnTo>
                    <a:pt x="1475" y="56"/>
                  </a:lnTo>
                  <a:lnTo>
                    <a:pt x="1365"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6" name="Google Shape;7196;p31"/>
            <p:cNvSpPr/>
            <p:nvPr/>
          </p:nvSpPr>
          <p:spPr>
            <a:xfrm>
              <a:off x="6120050" y="1547225"/>
              <a:ext cx="58575" cy="58575"/>
            </a:xfrm>
            <a:custGeom>
              <a:avLst/>
              <a:gdLst/>
              <a:ahLst/>
              <a:cxnLst/>
              <a:rect l="l" t="t" r="r" b="b"/>
              <a:pathLst>
                <a:path w="2343" h="2343" extrusionOk="0">
                  <a:moveTo>
                    <a:pt x="1052" y="0"/>
                  </a:moveTo>
                  <a:lnTo>
                    <a:pt x="923" y="19"/>
                  </a:lnTo>
                  <a:lnTo>
                    <a:pt x="812" y="56"/>
                  </a:lnTo>
                  <a:lnTo>
                    <a:pt x="701" y="93"/>
                  </a:lnTo>
                  <a:lnTo>
                    <a:pt x="591" y="148"/>
                  </a:lnTo>
                  <a:lnTo>
                    <a:pt x="499" y="203"/>
                  </a:lnTo>
                  <a:lnTo>
                    <a:pt x="406" y="277"/>
                  </a:lnTo>
                  <a:lnTo>
                    <a:pt x="333" y="351"/>
                  </a:lnTo>
                  <a:lnTo>
                    <a:pt x="259" y="425"/>
                  </a:lnTo>
                  <a:lnTo>
                    <a:pt x="185" y="517"/>
                  </a:lnTo>
                  <a:lnTo>
                    <a:pt x="130" y="627"/>
                  </a:lnTo>
                  <a:lnTo>
                    <a:pt x="93" y="738"/>
                  </a:lnTo>
                  <a:lnTo>
                    <a:pt x="56" y="849"/>
                  </a:lnTo>
                  <a:lnTo>
                    <a:pt x="19" y="959"/>
                  </a:lnTo>
                  <a:lnTo>
                    <a:pt x="1" y="1070"/>
                  </a:lnTo>
                  <a:lnTo>
                    <a:pt x="1" y="1199"/>
                  </a:lnTo>
                  <a:lnTo>
                    <a:pt x="19" y="1328"/>
                  </a:lnTo>
                  <a:lnTo>
                    <a:pt x="38" y="1439"/>
                  </a:lnTo>
                  <a:lnTo>
                    <a:pt x="56" y="1549"/>
                  </a:lnTo>
                  <a:lnTo>
                    <a:pt x="111" y="1660"/>
                  </a:lnTo>
                  <a:lnTo>
                    <a:pt x="222" y="1844"/>
                  </a:lnTo>
                  <a:lnTo>
                    <a:pt x="351" y="2010"/>
                  </a:lnTo>
                  <a:lnTo>
                    <a:pt x="535" y="2158"/>
                  </a:lnTo>
                  <a:lnTo>
                    <a:pt x="720" y="2250"/>
                  </a:lnTo>
                  <a:lnTo>
                    <a:pt x="830" y="2287"/>
                  </a:lnTo>
                  <a:lnTo>
                    <a:pt x="941" y="2324"/>
                  </a:lnTo>
                  <a:lnTo>
                    <a:pt x="1070" y="2342"/>
                  </a:lnTo>
                  <a:lnTo>
                    <a:pt x="1310" y="2342"/>
                  </a:lnTo>
                  <a:lnTo>
                    <a:pt x="1420" y="2324"/>
                  </a:lnTo>
                  <a:lnTo>
                    <a:pt x="1531" y="2287"/>
                  </a:lnTo>
                  <a:lnTo>
                    <a:pt x="1642" y="2250"/>
                  </a:lnTo>
                  <a:lnTo>
                    <a:pt x="1845" y="2139"/>
                  </a:lnTo>
                  <a:lnTo>
                    <a:pt x="2011" y="2010"/>
                  </a:lnTo>
                  <a:lnTo>
                    <a:pt x="2158" y="1844"/>
                  </a:lnTo>
                  <a:lnTo>
                    <a:pt x="2250" y="1641"/>
                  </a:lnTo>
                  <a:lnTo>
                    <a:pt x="2287" y="1531"/>
                  </a:lnTo>
                  <a:lnTo>
                    <a:pt x="2324" y="1420"/>
                  </a:lnTo>
                  <a:lnTo>
                    <a:pt x="2342" y="1310"/>
                  </a:lnTo>
                  <a:lnTo>
                    <a:pt x="2342" y="1199"/>
                  </a:lnTo>
                  <a:lnTo>
                    <a:pt x="2342" y="1070"/>
                  </a:lnTo>
                  <a:lnTo>
                    <a:pt x="2324" y="941"/>
                  </a:lnTo>
                  <a:lnTo>
                    <a:pt x="2306" y="830"/>
                  </a:lnTo>
                  <a:lnTo>
                    <a:pt x="2269" y="720"/>
                  </a:lnTo>
                  <a:lnTo>
                    <a:pt x="2213" y="609"/>
                  </a:lnTo>
                  <a:lnTo>
                    <a:pt x="2158" y="517"/>
                  </a:lnTo>
                  <a:lnTo>
                    <a:pt x="2103" y="425"/>
                  </a:lnTo>
                  <a:lnTo>
                    <a:pt x="2011" y="332"/>
                  </a:lnTo>
                  <a:lnTo>
                    <a:pt x="1937" y="259"/>
                  </a:lnTo>
                  <a:lnTo>
                    <a:pt x="1845" y="185"/>
                  </a:lnTo>
                  <a:lnTo>
                    <a:pt x="1752" y="130"/>
                  </a:lnTo>
                  <a:lnTo>
                    <a:pt x="1642" y="93"/>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7" name="Google Shape;7197;p31"/>
            <p:cNvSpPr/>
            <p:nvPr/>
          </p:nvSpPr>
          <p:spPr>
            <a:xfrm>
              <a:off x="6040300" y="1532925"/>
              <a:ext cx="58575" cy="58575"/>
            </a:xfrm>
            <a:custGeom>
              <a:avLst/>
              <a:gdLst/>
              <a:ahLst/>
              <a:cxnLst/>
              <a:rect l="l" t="t" r="r" b="b"/>
              <a:pathLst>
                <a:path w="2343" h="2343" extrusionOk="0">
                  <a:moveTo>
                    <a:pt x="1052" y="1"/>
                  </a:moveTo>
                  <a:lnTo>
                    <a:pt x="923" y="19"/>
                  </a:lnTo>
                  <a:lnTo>
                    <a:pt x="812" y="56"/>
                  </a:lnTo>
                  <a:lnTo>
                    <a:pt x="702" y="93"/>
                  </a:lnTo>
                  <a:lnTo>
                    <a:pt x="591" y="130"/>
                  </a:lnTo>
                  <a:lnTo>
                    <a:pt x="499" y="204"/>
                  </a:lnTo>
                  <a:lnTo>
                    <a:pt x="407" y="259"/>
                  </a:lnTo>
                  <a:lnTo>
                    <a:pt x="333" y="333"/>
                  </a:lnTo>
                  <a:lnTo>
                    <a:pt x="259" y="425"/>
                  </a:lnTo>
                  <a:lnTo>
                    <a:pt x="185" y="517"/>
                  </a:lnTo>
                  <a:lnTo>
                    <a:pt x="130" y="609"/>
                  </a:lnTo>
                  <a:lnTo>
                    <a:pt x="75" y="720"/>
                  </a:lnTo>
                  <a:lnTo>
                    <a:pt x="38" y="831"/>
                  </a:lnTo>
                  <a:lnTo>
                    <a:pt x="19" y="941"/>
                  </a:lnTo>
                  <a:lnTo>
                    <a:pt x="1" y="1070"/>
                  </a:lnTo>
                  <a:lnTo>
                    <a:pt x="1" y="1199"/>
                  </a:lnTo>
                  <a:lnTo>
                    <a:pt x="1" y="1310"/>
                  </a:lnTo>
                  <a:lnTo>
                    <a:pt x="19" y="1439"/>
                  </a:lnTo>
                  <a:lnTo>
                    <a:pt x="56" y="1550"/>
                  </a:lnTo>
                  <a:lnTo>
                    <a:pt x="93" y="1642"/>
                  </a:lnTo>
                  <a:lnTo>
                    <a:pt x="204" y="1845"/>
                  </a:lnTo>
                  <a:lnTo>
                    <a:pt x="351" y="2011"/>
                  </a:lnTo>
                  <a:lnTo>
                    <a:pt x="517" y="2158"/>
                  </a:lnTo>
                  <a:lnTo>
                    <a:pt x="720" y="2250"/>
                  </a:lnTo>
                  <a:lnTo>
                    <a:pt x="812" y="2287"/>
                  </a:lnTo>
                  <a:lnTo>
                    <a:pt x="923" y="2324"/>
                  </a:lnTo>
                  <a:lnTo>
                    <a:pt x="1052" y="2343"/>
                  </a:lnTo>
                  <a:lnTo>
                    <a:pt x="1292" y="2343"/>
                  </a:lnTo>
                  <a:lnTo>
                    <a:pt x="1421" y="2324"/>
                  </a:lnTo>
                  <a:lnTo>
                    <a:pt x="1531" y="2287"/>
                  </a:lnTo>
                  <a:lnTo>
                    <a:pt x="1642" y="2250"/>
                  </a:lnTo>
                  <a:lnTo>
                    <a:pt x="1753" y="2195"/>
                  </a:lnTo>
                  <a:lnTo>
                    <a:pt x="1845" y="2140"/>
                  </a:lnTo>
                  <a:lnTo>
                    <a:pt x="1937" y="2084"/>
                  </a:lnTo>
                  <a:lnTo>
                    <a:pt x="2011" y="1992"/>
                  </a:lnTo>
                  <a:lnTo>
                    <a:pt x="2084" y="1918"/>
                  </a:lnTo>
                  <a:lnTo>
                    <a:pt x="2158" y="1826"/>
                  </a:lnTo>
                  <a:lnTo>
                    <a:pt x="2214" y="1716"/>
                  </a:lnTo>
                  <a:lnTo>
                    <a:pt x="2269" y="1623"/>
                  </a:lnTo>
                  <a:lnTo>
                    <a:pt x="2306" y="1513"/>
                  </a:lnTo>
                  <a:lnTo>
                    <a:pt x="2324" y="1384"/>
                  </a:lnTo>
                  <a:lnTo>
                    <a:pt x="2343" y="1273"/>
                  </a:lnTo>
                  <a:lnTo>
                    <a:pt x="2343" y="1144"/>
                  </a:lnTo>
                  <a:lnTo>
                    <a:pt x="2343" y="1015"/>
                  </a:lnTo>
                  <a:lnTo>
                    <a:pt x="2324" y="904"/>
                  </a:lnTo>
                  <a:lnTo>
                    <a:pt x="2287" y="794"/>
                  </a:lnTo>
                  <a:lnTo>
                    <a:pt x="2250" y="683"/>
                  </a:lnTo>
                  <a:lnTo>
                    <a:pt x="2140" y="499"/>
                  </a:lnTo>
                  <a:lnTo>
                    <a:pt x="1992" y="333"/>
                  </a:lnTo>
                  <a:lnTo>
                    <a:pt x="1826" y="185"/>
                  </a:lnTo>
                  <a:lnTo>
                    <a:pt x="1624" y="93"/>
                  </a:lnTo>
                  <a:lnTo>
                    <a:pt x="1531" y="56"/>
                  </a:lnTo>
                  <a:lnTo>
                    <a:pt x="1421" y="19"/>
                  </a:ln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8" name="Google Shape;7198;p31"/>
            <p:cNvSpPr/>
            <p:nvPr/>
          </p:nvSpPr>
          <p:spPr>
            <a:xfrm>
              <a:off x="5963325" y="1518650"/>
              <a:ext cx="58575" cy="58550"/>
            </a:xfrm>
            <a:custGeom>
              <a:avLst/>
              <a:gdLst/>
              <a:ahLst/>
              <a:cxnLst/>
              <a:rect l="l" t="t" r="r" b="b"/>
              <a:pathLst>
                <a:path w="2343" h="2342" extrusionOk="0">
                  <a:moveTo>
                    <a:pt x="1052" y="0"/>
                  </a:moveTo>
                  <a:lnTo>
                    <a:pt x="941" y="19"/>
                  </a:lnTo>
                  <a:lnTo>
                    <a:pt x="830" y="56"/>
                  </a:lnTo>
                  <a:lnTo>
                    <a:pt x="720" y="92"/>
                  </a:lnTo>
                  <a:lnTo>
                    <a:pt x="517" y="185"/>
                  </a:lnTo>
                  <a:lnTo>
                    <a:pt x="351" y="314"/>
                  </a:lnTo>
                  <a:lnTo>
                    <a:pt x="204" y="480"/>
                  </a:lnTo>
                  <a:lnTo>
                    <a:pt x="93" y="682"/>
                  </a:lnTo>
                  <a:lnTo>
                    <a:pt x="56" y="793"/>
                  </a:lnTo>
                  <a:lnTo>
                    <a:pt x="38" y="904"/>
                  </a:lnTo>
                  <a:lnTo>
                    <a:pt x="19" y="1014"/>
                  </a:lnTo>
                  <a:lnTo>
                    <a:pt x="1" y="1125"/>
                  </a:lnTo>
                  <a:lnTo>
                    <a:pt x="1" y="1254"/>
                  </a:lnTo>
                  <a:lnTo>
                    <a:pt x="19" y="1383"/>
                  </a:lnTo>
                  <a:lnTo>
                    <a:pt x="38" y="1494"/>
                  </a:lnTo>
                  <a:lnTo>
                    <a:pt x="75" y="1604"/>
                  </a:lnTo>
                  <a:lnTo>
                    <a:pt x="130" y="1715"/>
                  </a:lnTo>
                  <a:lnTo>
                    <a:pt x="185" y="1807"/>
                  </a:lnTo>
                  <a:lnTo>
                    <a:pt x="240" y="1899"/>
                  </a:lnTo>
                  <a:lnTo>
                    <a:pt x="314" y="1992"/>
                  </a:lnTo>
                  <a:lnTo>
                    <a:pt x="406" y="2065"/>
                  </a:lnTo>
                  <a:lnTo>
                    <a:pt x="499" y="2139"/>
                  </a:lnTo>
                  <a:lnTo>
                    <a:pt x="591" y="2194"/>
                  </a:lnTo>
                  <a:lnTo>
                    <a:pt x="683" y="2250"/>
                  </a:lnTo>
                  <a:lnTo>
                    <a:pt x="794" y="2287"/>
                  </a:lnTo>
                  <a:lnTo>
                    <a:pt x="923" y="2305"/>
                  </a:lnTo>
                  <a:lnTo>
                    <a:pt x="1033" y="2323"/>
                  </a:lnTo>
                  <a:lnTo>
                    <a:pt x="1162" y="2342"/>
                  </a:lnTo>
                  <a:lnTo>
                    <a:pt x="1273" y="2323"/>
                  </a:lnTo>
                  <a:lnTo>
                    <a:pt x="1402" y="2323"/>
                  </a:lnTo>
                  <a:lnTo>
                    <a:pt x="1513" y="2287"/>
                  </a:lnTo>
                  <a:lnTo>
                    <a:pt x="1623" y="2250"/>
                  </a:lnTo>
                  <a:lnTo>
                    <a:pt x="1808" y="2158"/>
                  </a:lnTo>
                  <a:lnTo>
                    <a:pt x="1992" y="2010"/>
                  </a:lnTo>
                  <a:lnTo>
                    <a:pt x="2121" y="1844"/>
                  </a:lnTo>
                  <a:lnTo>
                    <a:pt x="2232" y="1660"/>
                  </a:lnTo>
                  <a:lnTo>
                    <a:pt x="2269" y="1549"/>
                  </a:lnTo>
                  <a:lnTo>
                    <a:pt x="2306" y="1438"/>
                  </a:lnTo>
                  <a:lnTo>
                    <a:pt x="2324" y="1328"/>
                  </a:lnTo>
                  <a:lnTo>
                    <a:pt x="2342" y="1217"/>
                  </a:lnTo>
                  <a:lnTo>
                    <a:pt x="2324" y="1088"/>
                  </a:lnTo>
                  <a:lnTo>
                    <a:pt x="2324" y="959"/>
                  </a:lnTo>
                  <a:lnTo>
                    <a:pt x="2287" y="848"/>
                  </a:lnTo>
                  <a:lnTo>
                    <a:pt x="2250" y="738"/>
                  </a:lnTo>
                  <a:lnTo>
                    <a:pt x="2213" y="627"/>
                  </a:lnTo>
                  <a:lnTo>
                    <a:pt x="2158" y="535"/>
                  </a:lnTo>
                  <a:lnTo>
                    <a:pt x="2084" y="443"/>
                  </a:lnTo>
                  <a:lnTo>
                    <a:pt x="2011" y="351"/>
                  </a:lnTo>
                  <a:lnTo>
                    <a:pt x="1937" y="277"/>
                  </a:lnTo>
                  <a:lnTo>
                    <a:pt x="1845"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9" name="Google Shape;7199;p31"/>
            <p:cNvSpPr/>
            <p:nvPr/>
          </p:nvSpPr>
          <p:spPr>
            <a:xfrm>
              <a:off x="5578425" y="1370675"/>
              <a:ext cx="57650" cy="57650"/>
            </a:xfrm>
            <a:custGeom>
              <a:avLst/>
              <a:gdLst/>
              <a:ahLst/>
              <a:cxnLst/>
              <a:rect l="l" t="t" r="r" b="b"/>
              <a:pathLst>
                <a:path w="2306" h="2306" extrusionOk="0">
                  <a:moveTo>
                    <a:pt x="1033" y="1"/>
                  </a:moveTo>
                  <a:lnTo>
                    <a:pt x="904" y="19"/>
                  </a:lnTo>
                  <a:lnTo>
                    <a:pt x="794" y="56"/>
                  </a:lnTo>
                  <a:lnTo>
                    <a:pt x="702" y="93"/>
                  </a:lnTo>
                  <a:lnTo>
                    <a:pt x="499" y="203"/>
                  </a:lnTo>
                  <a:lnTo>
                    <a:pt x="333" y="333"/>
                  </a:lnTo>
                  <a:lnTo>
                    <a:pt x="185" y="498"/>
                  </a:lnTo>
                  <a:lnTo>
                    <a:pt x="93" y="701"/>
                  </a:lnTo>
                  <a:lnTo>
                    <a:pt x="56" y="812"/>
                  </a:lnTo>
                  <a:lnTo>
                    <a:pt x="19" y="923"/>
                  </a:lnTo>
                  <a:lnTo>
                    <a:pt x="1" y="1033"/>
                  </a:lnTo>
                  <a:lnTo>
                    <a:pt x="1" y="1162"/>
                  </a:lnTo>
                  <a:lnTo>
                    <a:pt x="1" y="1273"/>
                  </a:lnTo>
                  <a:lnTo>
                    <a:pt x="19" y="1402"/>
                  </a:lnTo>
                  <a:lnTo>
                    <a:pt x="56" y="1513"/>
                  </a:lnTo>
                  <a:lnTo>
                    <a:pt x="93" y="1605"/>
                  </a:lnTo>
                  <a:lnTo>
                    <a:pt x="204" y="1808"/>
                  </a:lnTo>
                  <a:lnTo>
                    <a:pt x="333" y="1974"/>
                  </a:lnTo>
                  <a:lnTo>
                    <a:pt x="499" y="2121"/>
                  </a:lnTo>
                  <a:lnTo>
                    <a:pt x="702" y="2213"/>
                  </a:lnTo>
                  <a:lnTo>
                    <a:pt x="812" y="2250"/>
                  </a:lnTo>
                  <a:lnTo>
                    <a:pt x="923" y="2287"/>
                  </a:lnTo>
                  <a:lnTo>
                    <a:pt x="1033" y="2305"/>
                  </a:lnTo>
                  <a:lnTo>
                    <a:pt x="1273" y="2305"/>
                  </a:lnTo>
                  <a:lnTo>
                    <a:pt x="1402" y="2287"/>
                  </a:lnTo>
                  <a:lnTo>
                    <a:pt x="1513" y="2250"/>
                  </a:lnTo>
                  <a:lnTo>
                    <a:pt x="1605" y="2213"/>
                  </a:lnTo>
                  <a:lnTo>
                    <a:pt x="1808" y="2103"/>
                  </a:lnTo>
                  <a:lnTo>
                    <a:pt x="1974" y="1974"/>
                  </a:lnTo>
                  <a:lnTo>
                    <a:pt x="2121" y="1808"/>
                  </a:lnTo>
                  <a:lnTo>
                    <a:pt x="2214" y="1605"/>
                  </a:lnTo>
                  <a:lnTo>
                    <a:pt x="2250" y="1494"/>
                  </a:lnTo>
                  <a:lnTo>
                    <a:pt x="2287" y="1383"/>
                  </a:lnTo>
                  <a:lnTo>
                    <a:pt x="2306" y="1273"/>
                  </a:lnTo>
                  <a:lnTo>
                    <a:pt x="2306" y="1144"/>
                  </a:lnTo>
                  <a:lnTo>
                    <a:pt x="2306" y="1033"/>
                  </a:lnTo>
                  <a:lnTo>
                    <a:pt x="2287" y="904"/>
                  </a:lnTo>
                  <a:lnTo>
                    <a:pt x="2250" y="793"/>
                  </a:lnTo>
                  <a:lnTo>
                    <a:pt x="2214" y="701"/>
                  </a:lnTo>
                  <a:lnTo>
                    <a:pt x="2103" y="498"/>
                  </a:lnTo>
                  <a:lnTo>
                    <a:pt x="1974" y="333"/>
                  </a:lnTo>
                  <a:lnTo>
                    <a:pt x="1808" y="185"/>
                  </a:lnTo>
                  <a:lnTo>
                    <a:pt x="1605" y="93"/>
                  </a:lnTo>
                  <a:lnTo>
                    <a:pt x="1494" y="56"/>
                  </a:lnTo>
                  <a:lnTo>
                    <a:pt x="1384"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0" name="Google Shape;7200;p31"/>
            <p:cNvSpPr/>
            <p:nvPr/>
          </p:nvSpPr>
          <p:spPr>
            <a:xfrm>
              <a:off x="5883575" y="1504825"/>
              <a:ext cx="58125" cy="57625"/>
            </a:xfrm>
            <a:custGeom>
              <a:avLst/>
              <a:gdLst/>
              <a:ahLst/>
              <a:cxnLst/>
              <a:rect l="l" t="t" r="r" b="b"/>
              <a:pathLst>
                <a:path w="2325" h="2305" extrusionOk="0">
                  <a:moveTo>
                    <a:pt x="1034" y="0"/>
                  </a:moveTo>
                  <a:lnTo>
                    <a:pt x="923" y="19"/>
                  </a:lnTo>
                  <a:lnTo>
                    <a:pt x="812" y="55"/>
                  </a:lnTo>
                  <a:lnTo>
                    <a:pt x="702" y="92"/>
                  </a:lnTo>
                  <a:lnTo>
                    <a:pt x="499" y="185"/>
                  </a:lnTo>
                  <a:lnTo>
                    <a:pt x="333" y="332"/>
                  </a:lnTo>
                  <a:lnTo>
                    <a:pt x="204" y="498"/>
                  </a:lnTo>
                  <a:lnTo>
                    <a:pt x="93" y="682"/>
                  </a:lnTo>
                  <a:lnTo>
                    <a:pt x="56" y="793"/>
                  </a:lnTo>
                  <a:lnTo>
                    <a:pt x="38" y="904"/>
                  </a:lnTo>
                  <a:lnTo>
                    <a:pt x="19" y="1014"/>
                  </a:lnTo>
                  <a:lnTo>
                    <a:pt x="1" y="1143"/>
                  </a:lnTo>
                  <a:lnTo>
                    <a:pt x="19" y="1272"/>
                  </a:lnTo>
                  <a:lnTo>
                    <a:pt x="19" y="1383"/>
                  </a:lnTo>
                  <a:lnTo>
                    <a:pt x="56" y="1512"/>
                  </a:lnTo>
                  <a:lnTo>
                    <a:pt x="93" y="1604"/>
                  </a:lnTo>
                  <a:lnTo>
                    <a:pt x="148" y="1715"/>
                  </a:lnTo>
                  <a:lnTo>
                    <a:pt x="204" y="1807"/>
                  </a:lnTo>
                  <a:lnTo>
                    <a:pt x="278" y="1899"/>
                  </a:lnTo>
                  <a:lnTo>
                    <a:pt x="351" y="1991"/>
                  </a:lnTo>
                  <a:lnTo>
                    <a:pt x="425" y="2065"/>
                  </a:lnTo>
                  <a:lnTo>
                    <a:pt x="517" y="2121"/>
                  </a:lnTo>
                  <a:lnTo>
                    <a:pt x="609" y="2176"/>
                  </a:lnTo>
                  <a:lnTo>
                    <a:pt x="720" y="2231"/>
                  </a:lnTo>
                  <a:lnTo>
                    <a:pt x="831" y="2268"/>
                  </a:lnTo>
                  <a:lnTo>
                    <a:pt x="941" y="2286"/>
                  </a:lnTo>
                  <a:lnTo>
                    <a:pt x="1070" y="2305"/>
                  </a:lnTo>
                  <a:lnTo>
                    <a:pt x="1310" y="2305"/>
                  </a:lnTo>
                  <a:lnTo>
                    <a:pt x="1439" y="2286"/>
                  </a:lnTo>
                  <a:lnTo>
                    <a:pt x="1550" y="2250"/>
                  </a:lnTo>
                  <a:lnTo>
                    <a:pt x="1642" y="2213"/>
                  </a:lnTo>
                  <a:lnTo>
                    <a:pt x="1845" y="2102"/>
                  </a:lnTo>
                  <a:lnTo>
                    <a:pt x="2011" y="1955"/>
                  </a:lnTo>
                  <a:lnTo>
                    <a:pt x="2140" y="1789"/>
                  </a:lnTo>
                  <a:lnTo>
                    <a:pt x="2232" y="1586"/>
                  </a:lnTo>
                  <a:lnTo>
                    <a:pt x="2269" y="1475"/>
                  </a:lnTo>
                  <a:lnTo>
                    <a:pt x="2306" y="1365"/>
                  </a:lnTo>
                  <a:lnTo>
                    <a:pt x="2306" y="1254"/>
                  </a:lnTo>
                  <a:lnTo>
                    <a:pt x="2324" y="1125"/>
                  </a:lnTo>
                  <a:lnTo>
                    <a:pt x="2306" y="1014"/>
                  </a:lnTo>
                  <a:lnTo>
                    <a:pt x="2287" y="904"/>
                  </a:lnTo>
                  <a:lnTo>
                    <a:pt x="2269" y="793"/>
                  </a:lnTo>
                  <a:lnTo>
                    <a:pt x="2232" y="682"/>
                  </a:lnTo>
                  <a:lnTo>
                    <a:pt x="2121" y="480"/>
                  </a:lnTo>
                  <a:lnTo>
                    <a:pt x="1974" y="314"/>
                  </a:lnTo>
                  <a:lnTo>
                    <a:pt x="1808" y="185"/>
                  </a:lnTo>
                  <a:lnTo>
                    <a:pt x="1605" y="74"/>
                  </a:lnTo>
                  <a:lnTo>
                    <a:pt x="1513"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1" name="Google Shape;7201;p31"/>
            <p:cNvSpPr/>
            <p:nvPr/>
          </p:nvSpPr>
          <p:spPr>
            <a:xfrm>
              <a:off x="5092600" y="873300"/>
              <a:ext cx="59025" cy="59025"/>
            </a:xfrm>
            <a:custGeom>
              <a:avLst/>
              <a:gdLst/>
              <a:ahLst/>
              <a:cxnLst/>
              <a:rect l="l" t="t" r="r" b="b"/>
              <a:pathLst>
                <a:path w="2361" h="2361" extrusionOk="0">
                  <a:moveTo>
                    <a:pt x="1199" y="1"/>
                  </a:moveTo>
                  <a:lnTo>
                    <a:pt x="1070" y="19"/>
                  </a:lnTo>
                  <a:lnTo>
                    <a:pt x="959" y="19"/>
                  </a:lnTo>
                  <a:lnTo>
                    <a:pt x="848" y="56"/>
                  </a:lnTo>
                  <a:lnTo>
                    <a:pt x="738" y="93"/>
                  </a:lnTo>
                  <a:lnTo>
                    <a:pt x="535" y="185"/>
                  </a:lnTo>
                  <a:lnTo>
                    <a:pt x="369" y="333"/>
                  </a:lnTo>
                  <a:lnTo>
                    <a:pt x="221" y="499"/>
                  </a:lnTo>
                  <a:lnTo>
                    <a:pt x="111" y="683"/>
                  </a:lnTo>
                  <a:lnTo>
                    <a:pt x="74" y="794"/>
                  </a:lnTo>
                  <a:lnTo>
                    <a:pt x="37" y="904"/>
                  </a:lnTo>
                  <a:lnTo>
                    <a:pt x="19" y="1015"/>
                  </a:lnTo>
                  <a:lnTo>
                    <a:pt x="0" y="1126"/>
                  </a:lnTo>
                  <a:lnTo>
                    <a:pt x="0" y="1255"/>
                  </a:lnTo>
                  <a:lnTo>
                    <a:pt x="19" y="1384"/>
                  </a:lnTo>
                  <a:lnTo>
                    <a:pt x="37" y="1494"/>
                  </a:lnTo>
                  <a:lnTo>
                    <a:pt x="74" y="1605"/>
                  </a:lnTo>
                  <a:lnTo>
                    <a:pt x="129" y="1716"/>
                  </a:lnTo>
                  <a:lnTo>
                    <a:pt x="166" y="1808"/>
                  </a:lnTo>
                  <a:lnTo>
                    <a:pt x="240" y="1900"/>
                  </a:lnTo>
                  <a:lnTo>
                    <a:pt x="314" y="1992"/>
                  </a:lnTo>
                  <a:lnTo>
                    <a:pt x="387" y="2066"/>
                  </a:lnTo>
                  <a:lnTo>
                    <a:pt x="480" y="2140"/>
                  </a:lnTo>
                  <a:lnTo>
                    <a:pt x="572" y="2213"/>
                  </a:lnTo>
                  <a:lnTo>
                    <a:pt x="682" y="2250"/>
                  </a:lnTo>
                  <a:lnTo>
                    <a:pt x="793" y="2306"/>
                  </a:lnTo>
                  <a:lnTo>
                    <a:pt x="904" y="2342"/>
                  </a:lnTo>
                  <a:lnTo>
                    <a:pt x="1014" y="2361"/>
                  </a:lnTo>
                  <a:lnTo>
                    <a:pt x="1272" y="2361"/>
                  </a:lnTo>
                  <a:lnTo>
                    <a:pt x="1383" y="2342"/>
                  </a:lnTo>
                  <a:lnTo>
                    <a:pt x="1494" y="2324"/>
                  </a:lnTo>
                  <a:lnTo>
                    <a:pt x="1604" y="2287"/>
                  </a:lnTo>
                  <a:lnTo>
                    <a:pt x="1715" y="2250"/>
                  </a:lnTo>
                  <a:lnTo>
                    <a:pt x="1826" y="2177"/>
                  </a:lnTo>
                  <a:lnTo>
                    <a:pt x="1918" y="2121"/>
                  </a:lnTo>
                  <a:lnTo>
                    <a:pt x="1991" y="2047"/>
                  </a:lnTo>
                  <a:lnTo>
                    <a:pt x="2084" y="1974"/>
                  </a:lnTo>
                  <a:lnTo>
                    <a:pt x="2139" y="1882"/>
                  </a:lnTo>
                  <a:lnTo>
                    <a:pt x="2213" y="1789"/>
                  </a:lnTo>
                  <a:lnTo>
                    <a:pt x="2250" y="1679"/>
                  </a:lnTo>
                  <a:lnTo>
                    <a:pt x="2305" y="1568"/>
                  </a:lnTo>
                  <a:lnTo>
                    <a:pt x="2323" y="1457"/>
                  </a:lnTo>
                  <a:lnTo>
                    <a:pt x="2360" y="1328"/>
                  </a:lnTo>
                  <a:lnTo>
                    <a:pt x="2360" y="1218"/>
                  </a:lnTo>
                  <a:lnTo>
                    <a:pt x="2360" y="1089"/>
                  </a:lnTo>
                  <a:lnTo>
                    <a:pt x="2342" y="960"/>
                  </a:lnTo>
                  <a:lnTo>
                    <a:pt x="2323" y="849"/>
                  </a:lnTo>
                  <a:lnTo>
                    <a:pt x="2286" y="738"/>
                  </a:lnTo>
                  <a:lnTo>
                    <a:pt x="2231" y="628"/>
                  </a:lnTo>
                  <a:lnTo>
                    <a:pt x="2176" y="536"/>
                  </a:lnTo>
                  <a:lnTo>
                    <a:pt x="2102" y="443"/>
                  </a:lnTo>
                  <a:lnTo>
                    <a:pt x="2028" y="351"/>
                  </a:lnTo>
                  <a:lnTo>
                    <a:pt x="1955" y="277"/>
                  </a:lnTo>
                  <a:lnTo>
                    <a:pt x="1862" y="222"/>
                  </a:lnTo>
                  <a:lnTo>
                    <a:pt x="1770" y="148"/>
                  </a:lnTo>
                  <a:lnTo>
                    <a:pt x="1660" y="111"/>
                  </a:lnTo>
                  <a:lnTo>
                    <a:pt x="1549" y="56"/>
                  </a:lnTo>
                  <a:lnTo>
                    <a:pt x="1438" y="38"/>
                  </a:lnTo>
                  <a:lnTo>
                    <a:pt x="1309" y="19"/>
                  </a:lnTo>
                  <a:lnTo>
                    <a:pt x="11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2" name="Google Shape;7202;p31"/>
            <p:cNvSpPr/>
            <p:nvPr/>
          </p:nvSpPr>
          <p:spPr>
            <a:xfrm>
              <a:off x="5290350" y="1154025"/>
              <a:ext cx="57625" cy="57200"/>
            </a:xfrm>
            <a:custGeom>
              <a:avLst/>
              <a:gdLst/>
              <a:ahLst/>
              <a:cxnLst/>
              <a:rect l="l" t="t" r="r" b="b"/>
              <a:pathLst>
                <a:path w="2305" h="2288" extrusionOk="0">
                  <a:moveTo>
                    <a:pt x="1014" y="1"/>
                  </a:moveTo>
                  <a:lnTo>
                    <a:pt x="885" y="19"/>
                  </a:lnTo>
                  <a:lnTo>
                    <a:pt x="774" y="56"/>
                  </a:lnTo>
                  <a:lnTo>
                    <a:pt x="682" y="93"/>
                  </a:lnTo>
                  <a:lnTo>
                    <a:pt x="479" y="185"/>
                  </a:lnTo>
                  <a:lnTo>
                    <a:pt x="314" y="333"/>
                  </a:lnTo>
                  <a:lnTo>
                    <a:pt x="184" y="517"/>
                  </a:lnTo>
                  <a:lnTo>
                    <a:pt x="74" y="701"/>
                  </a:lnTo>
                  <a:lnTo>
                    <a:pt x="37" y="812"/>
                  </a:lnTo>
                  <a:lnTo>
                    <a:pt x="19" y="923"/>
                  </a:lnTo>
                  <a:lnTo>
                    <a:pt x="0" y="1052"/>
                  </a:lnTo>
                  <a:lnTo>
                    <a:pt x="0" y="1162"/>
                  </a:lnTo>
                  <a:lnTo>
                    <a:pt x="0" y="1291"/>
                  </a:lnTo>
                  <a:lnTo>
                    <a:pt x="19" y="1402"/>
                  </a:lnTo>
                  <a:lnTo>
                    <a:pt x="55" y="1513"/>
                  </a:lnTo>
                  <a:lnTo>
                    <a:pt x="92" y="1623"/>
                  </a:lnTo>
                  <a:lnTo>
                    <a:pt x="148" y="1715"/>
                  </a:lnTo>
                  <a:lnTo>
                    <a:pt x="203" y="1808"/>
                  </a:lnTo>
                  <a:lnTo>
                    <a:pt x="332" y="1974"/>
                  </a:lnTo>
                  <a:lnTo>
                    <a:pt x="516" y="2121"/>
                  </a:lnTo>
                  <a:lnTo>
                    <a:pt x="701" y="2213"/>
                  </a:lnTo>
                  <a:lnTo>
                    <a:pt x="811" y="2250"/>
                  </a:lnTo>
                  <a:lnTo>
                    <a:pt x="922" y="2269"/>
                  </a:lnTo>
                  <a:lnTo>
                    <a:pt x="1051" y="2287"/>
                  </a:lnTo>
                  <a:lnTo>
                    <a:pt x="1291" y="2287"/>
                  </a:lnTo>
                  <a:lnTo>
                    <a:pt x="1401" y="2269"/>
                  </a:lnTo>
                  <a:lnTo>
                    <a:pt x="1512" y="2232"/>
                  </a:lnTo>
                  <a:lnTo>
                    <a:pt x="1623" y="2195"/>
                  </a:lnTo>
                  <a:lnTo>
                    <a:pt x="1807" y="2103"/>
                  </a:lnTo>
                  <a:lnTo>
                    <a:pt x="1973" y="1955"/>
                  </a:lnTo>
                  <a:lnTo>
                    <a:pt x="2120" y="1789"/>
                  </a:lnTo>
                  <a:lnTo>
                    <a:pt x="2213" y="1586"/>
                  </a:lnTo>
                  <a:lnTo>
                    <a:pt x="2250" y="1476"/>
                  </a:lnTo>
                  <a:lnTo>
                    <a:pt x="2286" y="1365"/>
                  </a:lnTo>
                  <a:lnTo>
                    <a:pt x="2305" y="1236"/>
                  </a:lnTo>
                  <a:lnTo>
                    <a:pt x="2305" y="1125"/>
                  </a:lnTo>
                  <a:lnTo>
                    <a:pt x="2286" y="996"/>
                  </a:lnTo>
                  <a:lnTo>
                    <a:pt x="2268" y="886"/>
                  </a:lnTo>
                  <a:lnTo>
                    <a:pt x="2250" y="775"/>
                  </a:lnTo>
                  <a:lnTo>
                    <a:pt x="2213" y="664"/>
                  </a:lnTo>
                  <a:lnTo>
                    <a:pt x="2157" y="572"/>
                  </a:lnTo>
                  <a:lnTo>
                    <a:pt x="2102" y="480"/>
                  </a:lnTo>
                  <a:lnTo>
                    <a:pt x="1955" y="314"/>
                  </a:lnTo>
                  <a:lnTo>
                    <a:pt x="1789" y="167"/>
                  </a:lnTo>
                  <a:lnTo>
                    <a:pt x="1586" y="74"/>
                  </a:lnTo>
                  <a:lnTo>
                    <a:pt x="1475" y="38"/>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3" name="Google Shape;7203;p31"/>
            <p:cNvSpPr/>
            <p:nvPr/>
          </p:nvSpPr>
          <p:spPr>
            <a:xfrm>
              <a:off x="4910525" y="514225"/>
              <a:ext cx="58100" cy="58100"/>
            </a:xfrm>
            <a:custGeom>
              <a:avLst/>
              <a:gdLst/>
              <a:ahLst/>
              <a:cxnLst/>
              <a:rect l="l" t="t" r="r" b="b"/>
              <a:pathLst>
                <a:path w="2324" h="2324" extrusionOk="0">
                  <a:moveTo>
                    <a:pt x="1162" y="0"/>
                  </a:moveTo>
                  <a:lnTo>
                    <a:pt x="1051" y="19"/>
                  </a:lnTo>
                  <a:lnTo>
                    <a:pt x="922" y="19"/>
                  </a:lnTo>
                  <a:lnTo>
                    <a:pt x="811" y="56"/>
                  </a:lnTo>
                  <a:lnTo>
                    <a:pt x="701" y="93"/>
                  </a:lnTo>
                  <a:lnTo>
                    <a:pt x="590" y="148"/>
                  </a:lnTo>
                  <a:lnTo>
                    <a:pt x="498" y="203"/>
                  </a:lnTo>
                  <a:lnTo>
                    <a:pt x="406" y="277"/>
                  </a:lnTo>
                  <a:lnTo>
                    <a:pt x="314" y="351"/>
                  </a:lnTo>
                  <a:lnTo>
                    <a:pt x="240" y="425"/>
                  </a:lnTo>
                  <a:lnTo>
                    <a:pt x="184" y="517"/>
                  </a:lnTo>
                  <a:lnTo>
                    <a:pt x="129" y="627"/>
                  </a:lnTo>
                  <a:lnTo>
                    <a:pt x="74" y="720"/>
                  </a:lnTo>
                  <a:lnTo>
                    <a:pt x="37" y="830"/>
                  </a:lnTo>
                  <a:lnTo>
                    <a:pt x="19" y="959"/>
                  </a:lnTo>
                  <a:lnTo>
                    <a:pt x="0" y="1070"/>
                  </a:lnTo>
                  <a:lnTo>
                    <a:pt x="0" y="1199"/>
                  </a:lnTo>
                  <a:lnTo>
                    <a:pt x="0" y="1328"/>
                  </a:lnTo>
                  <a:lnTo>
                    <a:pt x="19" y="1439"/>
                  </a:lnTo>
                  <a:lnTo>
                    <a:pt x="55" y="1549"/>
                  </a:lnTo>
                  <a:lnTo>
                    <a:pt x="92" y="1660"/>
                  </a:lnTo>
                  <a:lnTo>
                    <a:pt x="203" y="1844"/>
                  </a:lnTo>
                  <a:lnTo>
                    <a:pt x="350" y="2010"/>
                  </a:lnTo>
                  <a:lnTo>
                    <a:pt x="516" y="2139"/>
                  </a:lnTo>
                  <a:lnTo>
                    <a:pt x="719" y="2250"/>
                  </a:lnTo>
                  <a:lnTo>
                    <a:pt x="830" y="2287"/>
                  </a:lnTo>
                  <a:lnTo>
                    <a:pt x="940" y="2305"/>
                  </a:lnTo>
                  <a:lnTo>
                    <a:pt x="1051" y="2324"/>
                  </a:lnTo>
                  <a:lnTo>
                    <a:pt x="1291" y="2324"/>
                  </a:lnTo>
                  <a:lnTo>
                    <a:pt x="1420" y="2305"/>
                  </a:lnTo>
                  <a:lnTo>
                    <a:pt x="1530" y="2268"/>
                  </a:lnTo>
                  <a:lnTo>
                    <a:pt x="1641" y="2231"/>
                  </a:lnTo>
                  <a:lnTo>
                    <a:pt x="1825" y="2121"/>
                  </a:lnTo>
                  <a:lnTo>
                    <a:pt x="1991" y="1992"/>
                  </a:lnTo>
                  <a:lnTo>
                    <a:pt x="2139" y="1826"/>
                  </a:lnTo>
                  <a:lnTo>
                    <a:pt x="2231" y="1623"/>
                  </a:lnTo>
                  <a:lnTo>
                    <a:pt x="2268" y="1512"/>
                  </a:lnTo>
                  <a:lnTo>
                    <a:pt x="2305" y="1402"/>
                  </a:lnTo>
                  <a:lnTo>
                    <a:pt x="2323" y="1291"/>
                  </a:lnTo>
                  <a:lnTo>
                    <a:pt x="2323" y="1162"/>
                  </a:lnTo>
                  <a:lnTo>
                    <a:pt x="2305" y="1033"/>
                  </a:lnTo>
                  <a:lnTo>
                    <a:pt x="2305" y="922"/>
                  </a:lnTo>
                  <a:lnTo>
                    <a:pt x="2268" y="812"/>
                  </a:lnTo>
                  <a:lnTo>
                    <a:pt x="2231" y="701"/>
                  </a:lnTo>
                  <a:lnTo>
                    <a:pt x="2120" y="517"/>
                  </a:lnTo>
                  <a:lnTo>
                    <a:pt x="1991" y="332"/>
                  </a:lnTo>
                  <a:lnTo>
                    <a:pt x="1825" y="203"/>
                  </a:lnTo>
                  <a:lnTo>
                    <a:pt x="1623" y="93"/>
                  </a:lnTo>
                  <a:lnTo>
                    <a:pt x="1512" y="56"/>
                  </a:lnTo>
                  <a:lnTo>
                    <a:pt x="1401" y="37"/>
                  </a:lnTo>
                  <a:lnTo>
                    <a:pt x="1291"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4" name="Google Shape;7204;p31"/>
            <p:cNvSpPr/>
            <p:nvPr/>
          </p:nvSpPr>
          <p:spPr>
            <a:xfrm>
              <a:off x="5724550" y="1476700"/>
              <a:ext cx="56725" cy="56725"/>
            </a:xfrm>
            <a:custGeom>
              <a:avLst/>
              <a:gdLst/>
              <a:ahLst/>
              <a:cxnLst/>
              <a:rect l="l" t="t" r="r" b="b"/>
              <a:pathLst>
                <a:path w="2269" h="2269" extrusionOk="0">
                  <a:moveTo>
                    <a:pt x="1052" y="0"/>
                  </a:moveTo>
                  <a:lnTo>
                    <a:pt x="941" y="19"/>
                  </a:lnTo>
                  <a:lnTo>
                    <a:pt x="849" y="37"/>
                  </a:lnTo>
                  <a:lnTo>
                    <a:pt x="738" y="74"/>
                  </a:lnTo>
                  <a:lnTo>
                    <a:pt x="536" y="166"/>
                  </a:lnTo>
                  <a:lnTo>
                    <a:pt x="370" y="295"/>
                  </a:lnTo>
                  <a:lnTo>
                    <a:pt x="222" y="461"/>
                  </a:lnTo>
                  <a:lnTo>
                    <a:pt x="111" y="646"/>
                  </a:lnTo>
                  <a:lnTo>
                    <a:pt x="38" y="867"/>
                  </a:lnTo>
                  <a:lnTo>
                    <a:pt x="1" y="959"/>
                  </a:lnTo>
                  <a:lnTo>
                    <a:pt x="1" y="1088"/>
                  </a:lnTo>
                  <a:lnTo>
                    <a:pt x="1" y="1199"/>
                  </a:lnTo>
                  <a:lnTo>
                    <a:pt x="1" y="1310"/>
                  </a:lnTo>
                  <a:lnTo>
                    <a:pt x="38" y="1420"/>
                  </a:lnTo>
                  <a:lnTo>
                    <a:pt x="75" y="1531"/>
                  </a:lnTo>
                  <a:lnTo>
                    <a:pt x="111" y="1641"/>
                  </a:lnTo>
                  <a:lnTo>
                    <a:pt x="167" y="1734"/>
                  </a:lnTo>
                  <a:lnTo>
                    <a:pt x="314" y="1900"/>
                  </a:lnTo>
                  <a:lnTo>
                    <a:pt x="480" y="2065"/>
                  </a:lnTo>
                  <a:lnTo>
                    <a:pt x="572" y="2121"/>
                  </a:lnTo>
                  <a:lnTo>
                    <a:pt x="665" y="2176"/>
                  </a:lnTo>
                  <a:lnTo>
                    <a:pt x="775" y="2213"/>
                  </a:lnTo>
                  <a:lnTo>
                    <a:pt x="886" y="2250"/>
                  </a:lnTo>
                  <a:lnTo>
                    <a:pt x="996" y="2268"/>
                  </a:lnTo>
                  <a:lnTo>
                    <a:pt x="1236" y="2268"/>
                  </a:lnTo>
                  <a:lnTo>
                    <a:pt x="1347" y="2250"/>
                  </a:lnTo>
                  <a:lnTo>
                    <a:pt x="1550" y="2195"/>
                  </a:lnTo>
                  <a:lnTo>
                    <a:pt x="1752" y="2084"/>
                  </a:lnTo>
                  <a:lnTo>
                    <a:pt x="1918" y="1955"/>
                  </a:lnTo>
                  <a:lnTo>
                    <a:pt x="2066" y="1789"/>
                  </a:lnTo>
                  <a:lnTo>
                    <a:pt x="2158" y="1586"/>
                  </a:lnTo>
                  <a:lnTo>
                    <a:pt x="2232" y="1383"/>
                  </a:lnTo>
                  <a:lnTo>
                    <a:pt x="2250" y="1273"/>
                  </a:lnTo>
                  <a:lnTo>
                    <a:pt x="2269" y="1162"/>
                  </a:lnTo>
                  <a:lnTo>
                    <a:pt x="2269" y="1051"/>
                  </a:lnTo>
                  <a:lnTo>
                    <a:pt x="2250" y="941"/>
                  </a:lnTo>
                  <a:lnTo>
                    <a:pt x="2195" y="720"/>
                  </a:lnTo>
                  <a:lnTo>
                    <a:pt x="2084" y="535"/>
                  </a:lnTo>
                  <a:lnTo>
                    <a:pt x="1955" y="369"/>
                  </a:lnTo>
                  <a:lnTo>
                    <a:pt x="1789" y="222"/>
                  </a:lnTo>
                  <a:lnTo>
                    <a:pt x="1605" y="111"/>
                  </a:lnTo>
                  <a:lnTo>
                    <a:pt x="1402" y="37"/>
                  </a:lnTo>
                  <a:lnTo>
                    <a:pt x="1291"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5" name="Google Shape;7205;p31"/>
            <p:cNvSpPr/>
            <p:nvPr/>
          </p:nvSpPr>
          <p:spPr>
            <a:xfrm>
              <a:off x="5804300" y="1490525"/>
              <a:ext cx="57175" cy="57650"/>
            </a:xfrm>
            <a:custGeom>
              <a:avLst/>
              <a:gdLst/>
              <a:ahLst/>
              <a:cxnLst/>
              <a:rect l="l" t="t" r="r" b="b"/>
              <a:pathLst>
                <a:path w="2287" h="2306" extrusionOk="0">
                  <a:moveTo>
                    <a:pt x="1162" y="1"/>
                  </a:moveTo>
                  <a:lnTo>
                    <a:pt x="1033" y="19"/>
                  </a:lnTo>
                  <a:lnTo>
                    <a:pt x="923" y="37"/>
                  </a:lnTo>
                  <a:lnTo>
                    <a:pt x="812" y="56"/>
                  </a:lnTo>
                  <a:lnTo>
                    <a:pt x="701" y="93"/>
                  </a:lnTo>
                  <a:lnTo>
                    <a:pt x="498" y="203"/>
                  </a:lnTo>
                  <a:lnTo>
                    <a:pt x="333" y="332"/>
                  </a:lnTo>
                  <a:lnTo>
                    <a:pt x="185" y="498"/>
                  </a:lnTo>
                  <a:lnTo>
                    <a:pt x="130" y="591"/>
                  </a:lnTo>
                  <a:lnTo>
                    <a:pt x="74" y="701"/>
                  </a:lnTo>
                  <a:lnTo>
                    <a:pt x="37" y="812"/>
                  </a:lnTo>
                  <a:lnTo>
                    <a:pt x="19" y="922"/>
                  </a:lnTo>
                  <a:lnTo>
                    <a:pt x="1" y="1033"/>
                  </a:lnTo>
                  <a:lnTo>
                    <a:pt x="1" y="1144"/>
                  </a:lnTo>
                  <a:lnTo>
                    <a:pt x="1" y="1273"/>
                  </a:lnTo>
                  <a:lnTo>
                    <a:pt x="19" y="1383"/>
                  </a:lnTo>
                  <a:lnTo>
                    <a:pt x="74" y="1586"/>
                  </a:lnTo>
                  <a:lnTo>
                    <a:pt x="185" y="1789"/>
                  </a:lnTo>
                  <a:lnTo>
                    <a:pt x="314" y="1955"/>
                  </a:lnTo>
                  <a:lnTo>
                    <a:pt x="480" y="2084"/>
                  </a:lnTo>
                  <a:lnTo>
                    <a:pt x="664" y="2195"/>
                  </a:lnTo>
                  <a:lnTo>
                    <a:pt x="867" y="2268"/>
                  </a:lnTo>
                  <a:lnTo>
                    <a:pt x="978" y="2287"/>
                  </a:lnTo>
                  <a:lnTo>
                    <a:pt x="1088" y="2305"/>
                  </a:lnTo>
                  <a:lnTo>
                    <a:pt x="1218" y="2305"/>
                  </a:lnTo>
                  <a:lnTo>
                    <a:pt x="1328" y="2287"/>
                  </a:lnTo>
                  <a:lnTo>
                    <a:pt x="1439" y="2268"/>
                  </a:lnTo>
                  <a:lnTo>
                    <a:pt x="1549" y="2232"/>
                  </a:lnTo>
                  <a:lnTo>
                    <a:pt x="1752" y="2121"/>
                  </a:lnTo>
                  <a:lnTo>
                    <a:pt x="1918" y="1992"/>
                  </a:lnTo>
                  <a:lnTo>
                    <a:pt x="2066" y="1826"/>
                  </a:lnTo>
                  <a:lnTo>
                    <a:pt x="2121" y="1734"/>
                  </a:lnTo>
                  <a:lnTo>
                    <a:pt x="2176" y="1642"/>
                  </a:lnTo>
                  <a:lnTo>
                    <a:pt x="2213" y="1531"/>
                  </a:lnTo>
                  <a:lnTo>
                    <a:pt x="2250" y="1420"/>
                  </a:lnTo>
                  <a:lnTo>
                    <a:pt x="2269" y="1310"/>
                  </a:lnTo>
                  <a:lnTo>
                    <a:pt x="2287" y="1181"/>
                  </a:lnTo>
                  <a:lnTo>
                    <a:pt x="2287" y="1070"/>
                  </a:lnTo>
                  <a:lnTo>
                    <a:pt x="2269" y="941"/>
                  </a:lnTo>
                  <a:lnTo>
                    <a:pt x="2232" y="830"/>
                  </a:lnTo>
                  <a:lnTo>
                    <a:pt x="2195" y="738"/>
                  </a:lnTo>
                  <a:lnTo>
                    <a:pt x="2103" y="535"/>
                  </a:lnTo>
                  <a:lnTo>
                    <a:pt x="1973" y="351"/>
                  </a:lnTo>
                  <a:lnTo>
                    <a:pt x="1789" y="222"/>
                  </a:lnTo>
                  <a:lnTo>
                    <a:pt x="1605" y="111"/>
                  </a:lnTo>
                  <a:lnTo>
                    <a:pt x="1494" y="74"/>
                  </a:lnTo>
                  <a:lnTo>
                    <a:pt x="1383" y="37"/>
                  </a:lnTo>
                  <a:lnTo>
                    <a:pt x="1273" y="19"/>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6" name="Google Shape;7206;p31"/>
            <p:cNvSpPr/>
            <p:nvPr/>
          </p:nvSpPr>
          <p:spPr>
            <a:xfrm>
              <a:off x="4896675" y="594900"/>
              <a:ext cx="56725" cy="56725"/>
            </a:xfrm>
            <a:custGeom>
              <a:avLst/>
              <a:gdLst/>
              <a:ahLst/>
              <a:cxnLst/>
              <a:rect l="l" t="t" r="r" b="b"/>
              <a:pathLst>
                <a:path w="2269" h="2269" extrusionOk="0">
                  <a:moveTo>
                    <a:pt x="1052" y="0"/>
                  </a:moveTo>
                  <a:lnTo>
                    <a:pt x="941" y="19"/>
                  </a:lnTo>
                  <a:lnTo>
                    <a:pt x="738" y="92"/>
                  </a:lnTo>
                  <a:lnTo>
                    <a:pt x="536" y="185"/>
                  </a:lnTo>
                  <a:lnTo>
                    <a:pt x="370" y="314"/>
                  </a:lnTo>
                  <a:lnTo>
                    <a:pt x="222" y="480"/>
                  </a:lnTo>
                  <a:lnTo>
                    <a:pt x="112" y="664"/>
                  </a:lnTo>
                  <a:lnTo>
                    <a:pt x="38" y="885"/>
                  </a:lnTo>
                  <a:lnTo>
                    <a:pt x="19" y="996"/>
                  </a:lnTo>
                  <a:lnTo>
                    <a:pt x="1" y="1106"/>
                  </a:lnTo>
                  <a:lnTo>
                    <a:pt x="19" y="1217"/>
                  </a:lnTo>
                  <a:lnTo>
                    <a:pt x="19" y="1328"/>
                  </a:lnTo>
                  <a:lnTo>
                    <a:pt x="56" y="1438"/>
                  </a:lnTo>
                  <a:lnTo>
                    <a:pt x="93" y="1549"/>
                  </a:lnTo>
                  <a:lnTo>
                    <a:pt x="204" y="1733"/>
                  </a:lnTo>
                  <a:lnTo>
                    <a:pt x="333" y="1918"/>
                  </a:lnTo>
                  <a:lnTo>
                    <a:pt x="499" y="2065"/>
                  </a:lnTo>
                  <a:lnTo>
                    <a:pt x="702" y="2176"/>
                  </a:lnTo>
                  <a:lnTo>
                    <a:pt x="812" y="2213"/>
                  </a:lnTo>
                  <a:lnTo>
                    <a:pt x="923" y="2250"/>
                  </a:lnTo>
                  <a:lnTo>
                    <a:pt x="1033" y="2268"/>
                  </a:lnTo>
                  <a:lnTo>
                    <a:pt x="1255" y="2268"/>
                  </a:lnTo>
                  <a:lnTo>
                    <a:pt x="1365" y="2250"/>
                  </a:lnTo>
                  <a:lnTo>
                    <a:pt x="1568" y="2176"/>
                  </a:lnTo>
                  <a:lnTo>
                    <a:pt x="1771" y="2065"/>
                  </a:lnTo>
                  <a:lnTo>
                    <a:pt x="1937" y="1936"/>
                  </a:lnTo>
                  <a:lnTo>
                    <a:pt x="2066" y="1770"/>
                  </a:lnTo>
                  <a:lnTo>
                    <a:pt x="2177" y="1567"/>
                  </a:lnTo>
                  <a:lnTo>
                    <a:pt x="2250" y="1365"/>
                  </a:lnTo>
                  <a:lnTo>
                    <a:pt x="2269" y="1254"/>
                  </a:lnTo>
                  <a:lnTo>
                    <a:pt x="2269" y="1143"/>
                  </a:lnTo>
                  <a:lnTo>
                    <a:pt x="2269" y="1033"/>
                  </a:lnTo>
                  <a:lnTo>
                    <a:pt x="2250" y="922"/>
                  </a:lnTo>
                  <a:lnTo>
                    <a:pt x="2195" y="719"/>
                  </a:lnTo>
                  <a:lnTo>
                    <a:pt x="2084" y="516"/>
                  </a:lnTo>
                  <a:lnTo>
                    <a:pt x="1955" y="350"/>
                  </a:lnTo>
                  <a:lnTo>
                    <a:pt x="1789" y="203"/>
                  </a:lnTo>
                  <a:lnTo>
                    <a:pt x="1587" y="111"/>
                  </a:lnTo>
                  <a:lnTo>
                    <a:pt x="1384" y="37"/>
                  </a:lnTo>
                  <a:lnTo>
                    <a:pt x="1273" y="19"/>
                  </a:lnTo>
                  <a:lnTo>
                    <a:pt x="11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7" name="Google Shape;7207;p31"/>
            <p:cNvSpPr/>
            <p:nvPr/>
          </p:nvSpPr>
          <p:spPr>
            <a:xfrm>
              <a:off x="5079675" y="954425"/>
              <a:ext cx="56275" cy="56725"/>
            </a:xfrm>
            <a:custGeom>
              <a:avLst/>
              <a:gdLst/>
              <a:ahLst/>
              <a:cxnLst/>
              <a:rect l="l" t="t" r="r" b="b"/>
              <a:pathLst>
                <a:path w="2251" h="2269" extrusionOk="0">
                  <a:moveTo>
                    <a:pt x="1126" y="1"/>
                  </a:moveTo>
                  <a:lnTo>
                    <a:pt x="1015" y="19"/>
                  </a:lnTo>
                  <a:lnTo>
                    <a:pt x="904" y="38"/>
                  </a:lnTo>
                  <a:lnTo>
                    <a:pt x="812" y="56"/>
                  </a:lnTo>
                  <a:lnTo>
                    <a:pt x="702" y="93"/>
                  </a:lnTo>
                  <a:lnTo>
                    <a:pt x="517" y="204"/>
                  </a:lnTo>
                  <a:lnTo>
                    <a:pt x="351" y="351"/>
                  </a:lnTo>
                  <a:lnTo>
                    <a:pt x="204" y="517"/>
                  </a:lnTo>
                  <a:lnTo>
                    <a:pt x="93" y="702"/>
                  </a:lnTo>
                  <a:lnTo>
                    <a:pt x="56" y="794"/>
                  </a:lnTo>
                  <a:lnTo>
                    <a:pt x="19" y="904"/>
                  </a:lnTo>
                  <a:lnTo>
                    <a:pt x="1" y="1015"/>
                  </a:lnTo>
                  <a:lnTo>
                    <a:pt x="1" y="1126"/>
                  </a:lnTo>
                  <a:lnTo>
                    <a:pt x="1" y="1236"/>
                  </a:lnTo>
                  <a:lnTo>
                    <a:pt x="19" y="1347"/>
                  </a:lnTo>
                  <a:lnTo>
                    <a:pt x="56" y="1458"/>
                  </a:lnTo>
                  <a:lnTo>
                    <a:pt x="93" y="1568"/>
                  </a:lnTo>
                  <a:lnTo>
                    <a:pt x="185" y="1753"/>
                  </a:lnTo>
                  <a:lnTo>
                    <a:pt x="333" y="1919"/>
                  </a:lnTo>
                  <a:lnTo>
                    <a:pt x="499" y="2066"/>
                  </a:lnTo>
                  <a:lnTo>
                    <a:pt x="683" y="2177"/>
                  </a:lnTo>
                  <a:lnTo>
                    <a:pt x="794" y="2214"/>
                  </a:lnTo>
                  <a:lnTo>
                    <a:pt x="904" y="2232"/>
                  </a:lnTo>
                  <a:lnTo>
                    <a:pt x="1015" y="2250"/>
                  </a:lnTo>
                  <a:lnTo>
                    <a:pt x="1126" y="2269"/>
                  </a:lnTo>
                  <a:lnTo>
                    <a:pt x="1236" y="2250"/>
                  </a:lnTo>
                  <a:lnTo>
                    <a:pt x="1347" y="2250"/>
                  </a:lnTo>
                  <a:lnTo>
                    <a:pt x="1439" y="2214"/>
                  </a:lnTo>
                  <a:lnTo>
                    <a:pt x="1550" y="2177"/>
                  </a:lnTo>
                  <a:lnTo>
                    <a:pt x="1734" y="2066"/>
                  </a:lnTo>
                  <a:lnTo>
                    <a:pt x="1918" y="1937"/>
                  </a:lnTo>
                  <a:lnTo>
                    <a:pt x="2047" y="1771"/>
                  </a:lnTo>
                  <a:lnTo>
                    <a:pt x="2158" y="1568"/>
                  </a:lnTo>
                  <a:lnTo>
                    <a:pt x="2195" y="1476"/>
                  </a:lnTo>
                  <a:lnTo>
                    <a:pt x="2232" y="1365"/>
                  </a:lnTo>
                  <a:lnTo>
                    <a:pt x="2250" y="1255"/>
                  </a:lnTo>
                  <a:lnTo>
                    <a:pt x="2250" y="1144"/>
                  </a:lnTo>
                  <a:lnTo>
                    <a:pt x="2250" y="1033"/>
                  </a:lnTo>
                  <a:lnTo>
                    <a:pt x="2232" y="923"/>
                  </a:lnTo>
                  <a:lnTo>
                    <a:pt x="2213" y="812"/>
                  </a:lnTo>
                  <a:lnTo>
                    <a:pt x="2158" y="720"/>
                  </a:lnTo>
                  <a:lnTo>
                    <a:pt x="2066" y="517"/>
                  </a:lnTo>
                  <a:lnTo>
                    <a:pt x="1918" y="351"/>
                  </a:lnTo>
                  <a:lnTo>
                    <a:pt x="1752" y="204"/>
                  </a:lnTo>
                  <a:lnTo>
                    <a:pt x="1568" y="112"/>
                  </a:lnTo>
                  <a:lnTo>
                    <a:pt x="1457" y="56"/>
                  </a:lnTo>
                  <a:lnTo>
                    <a:pt x="1365" y="38"/>
                  </a:lnTo>
                  <a:lnTo>
                    <a:pt x="1255"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8" name="Google Shape;7208;p31"/>
            <p:cNvSpPr/>
            <p:nvPr/>
          </p:nvSpPr>
          <p:spPr>
            <a:xfrm>
              <a:off x="4845525" y="421100"/>
              <a:ext cx="56725" cy="56275"/>
            </a:xfrm>
            <a:custGeom>
              <a:avLst/>
              <a:gdLst/>
              <a:ahLst/>
              <a:cxnLst/>
              <a:rect l="l" t="t" r="r" b="b"/>
              <a:pathLst>
                <a:path w="2269" h="2251" extrusionOk="0">
                  <a:moveTo>
                    <a:pt x="1033" y="1"/>
                  </a:moveTo>
                  <a:lnTo>
                    <a:pt x="922" y="19"/>
                  </a:lnTo>
                  <a:lnTo>
                    <a:pt x="701" y="75"/>
                  </a:lnTo>
                  <a:lnTo>
                    <a:pt x="517" y="185"/>
                  </a:lnTo>
                  <a:lnTo>
                    <a:pt x="351" y="314"/>
                  </a:lnTo>
                  <a:lnTo>
                    <a:pt x="203" y="480"/>
                  </a:lnTo>
                  <a:lnTo>
                    <a:pt x="92" y="683"/>
                  </a:lnTo>
                  <a:lnTo>
                    <a:pt x="37" y="886"/>
                  </a:lnTo>
                  <a:lnTo>
                    <a:pt x="0" y="997"/>
                  </a:lnTo>
                  <a:lnTo>
                    <a:pt x="0" y="1107"/>
                  </a:lnTo>
                  <a:lnTo>
                    <a:pt x="0" y="1218"/>
                  </a:lnTo>
                  <a:lnTo>
                    <a:pt x="19" y="1329"/>
                  </a:lnTo>
                  <a:lnTo>
                    <a:pt x="56" y="1439"/>
                  </a:lnTo>
                  <a:lnTo>
                    <a:pt x="92" y="1550"/>
                  </a:lnTo>
                  <a:lnTo>
                    <a:pt x="203" y="1753"/>
                  </a:lnTo>
                  <a:lnTo>
                    <a:pt x="332" y="1919"/>
                  </a:lnTo>
                  <a:lnTo>
                    <a:pt x="517" y="2066"/>
                  </a:lnTo>
                  <a:lnTo>
                    <a:pt x="719" y="2177"/>
                  </a:lnTo>
                  <a:lnTo>
                    <a:pt x="812" y="2214"/>
                  </a:lnTo>
                  <a:lnTo>
                    <a:pt x="922" y="2232"/>
                  </a:lnTo>
                  <a:lnTo>
                    <a:pt x="1033" y="2250"/>
                  </a:lnTo>
                  <a:lnTo>
                    <a:pt x="1273" y="2250"/>
                  </a:lnTo>
                  <a:lnTo>
                    <a:pt x="1383" y="2232"/>
                  </a:lnTo>
                  <a:lnTo>
                    <a:pt x="1586" y="2158"/>
                  </a:lnTo>
                  <a:lnTo>
                    <a:pt x="1770" y="2048"/>
                  </a:lnTo>
                  <a:lnTo>
                    <a:pt x="1936" y="1900"/>
                  </a:lnTo>
                  <a:lnTo>
                    <a:pt x="2084" y="1734"/>
                  </a:lnTo>
                  <a:lnTo>
                    <a:pt x="2176" y="1550"/>
                  </a:lnTo>
                  <a:lnTo>
                    <a:pt x="2250" y="1329"/>
                  </a:lnTo>
                  <a:lnTo>
                    <a:pt x="2268" y="1236"/>
                  </a:lnTo>
                  <a:lnTo>
                    <a:pt x="2268" y="1107"/>
                  </a:lnTo>
                  <a:lnTo>
                    <a:pt x="2250" y="997"/>
                  </a:lnTo>
                  <a:lnTo>
                    <a:pt x="2231" y="886"/>
                  </a:lnTo>
                  <a:lnTo>
                    <a:pt x="2176" y="683"/>
                  </a:lnTo>
                  <a:lnTo>
                    <a:pt x="2065" y="499"/>
                  </a:lnTo>
                  <a:lnTo>
                    <a:pt x="1918" y="333"/>
                  </a:lnTo>
                  <a:lnTo>
                    <a:pt x="1752" y="185"/>
                  </a:lnTo>
                  <a:lnTo>
                    <a:pt x="1568" y="93"/>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9" name="Google Shape;7209;p31"/>
            <p:cNvSpPr/>
            <p:nvPr/>
          </p:nvSpPr>
          <p:spPr>
            <a:xfrm>
              <a:off x="5499150" y="1356850"/>
              <a:ext cx="56725" cy="56725"/>
            </a:xfrm>
            <a:custGeom>
              <a:avLst/>
              <a:gdLst/>
              <a:ahLst/>
              <a:cxnLst/>
              <a:rect l="l" t="t" r="r" b="b"/>
              <a:pathLst>
                <a:path w="2269" h="2269" extrusionOk="0">
                  <a:moveTo>
                    <a:pt x="1107" y="0"/>
                  </a:moveTo>
                  <a:lnTo>
                    <a:pt x="996" y="19"/>
                  </a:lnTo>
                  <a:lnTo>
                    <a:pt x="886" y="37"/>
                  </a:lnTo>
                  <a:lnTo>
                    <a:pt x="683" y="111"/>
                  </a:lnTo>
                  <a:lnTo>
                    <a:pt x="480" y="222"/>
                  </a:lnTo>
                  <a:lnTo>
                    <a:pt x="314" y="351"/>
                  </a:lnTo>
                  <a:lnTo>
                    <a:pt x="185" y="517"/>
                  </a:lnTo>
                  <a:lnTo>
                    <a:pt x="74" y="720"/>
                  </a:lnTo>
                  <a:lnTo>
                    <a:pt x="19" y="922"/>
                  </a:lnTo>
                  <a:lnTo>
                    <a:pt x="1" y="1033"/>
                  </a:lnTo>
                  <a:lnTo>
                    <a:pt x="1" y="1144"/>
                  </a:lnTo>
                  <a:lnTo>
                    <a:pt x="1" y="1254"/>
                  </a:lnTo>
                  <a:lnTo>
                    <a:pt x="19" y="1365"/>
                  </a:lnTo>
                  <a:lnTo>
                    <a:pt x="93" y="1568"/>
                  </a:lnTo>
                  <a:lnTo>
                    <a:pt x="203" y="1771"/>
                  </a:lnTo>
                  <a:lnTo>
                    <a:pt x="332" y="1936"/>
                  </a:lnTo>
                  <a:lnTo>
                    <a:pt x="498" y="2066"/>
                  </a:lnTo>
                  <a:lnTo>
                    <a:pt x="701" y="2176"/>
                  </a:lnTo>
                  <a:lnTo>
                    <a:pt x="904" y="2250"/>
                  </a:lnTo>
                  <a:lnTo>
                    <a:pt x="1015" y="2268"/>
                  </a:lnTo>
                  <a:lnTo>
                    <a:pt x="1236" y="2268"/>
                  </a:lnTo>
                  <a:lnTo>
                    <a:pt x="1347" y="2250"/>
                  </a:lnTo>
                  <a:lnTo>
                    <a:pt x="1457" y="2213"/>
                  </a:lnTo>
                  <a:lnTo>
                    <a:pt x="1568" y="2176"/>
                  </a:lnTo>
                  <a:lnTo>
                    <a:pt x="1771" y="2066"/>
                  </a:lnTo>
                  <a:lnTo>
                    <a:pt x="1937" y="1918"/>
                  </a:lnTo>
                  <a:lnTo>
                    <a:pt x="2084" y="1734"/>
                  </a:lnTo>
                  <a:lnTo>
                    <a:pt x="2176" y="1549"/>
                  </a:lnTo>
                  <a:lnTo>
                    <a:pt x="2213" y="1439"/>
                  </a:lnTo>
                  <a:lnTo>
                    <a:pt x="2250" y="1328"/>
                  </a:lnTo>
                  <a:lnTo>
                    <a:pt x="2250" y="1217"/>
                  </a:lnTo>
                  <a:lnTo>
                    <a:pt x="2268" y="1088"/>
                  </a:lnTo>
                  <a:lnTo>
                    <a:pt x="2250" y="978"/>
                  </a:lnTo>
                  <a:lnTo>
                    <a:pt x="2232" y="867"/>
                  </a:lnTo>
                  <a:lnTo>
                    <a:pt x="2158" y="664"/>
                  </a:lnTo>
                  <a:lnTo>
                    <a:pt x="2047" y="480"/>
                  </a:lnTo>
                  <a:lnTo>
                    <a:pt x="1900" y="314"/>
                  </a:lnTo>
                  <a:lnTo>
                    <a:pt x="1734" y="185"/>
                  </a:lnTo>
                  <a:lnTo>
                    <a:pt x="1531" y="74"/>
                  </a:lnTo>
                  <a:lnTo>
                    <a:pt x="1328" y="19"/>
                  </a:lnTo>
                  <a:lnTo>
                    <a:pt x="12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0" name="Google Shape;7210;p31"/>
            <p:cNvSpPr/>
            <p:nvPr/>
          </p:nvSpPr>
          <p:spPr>
            <a:xfrm>
              <a:off x="5356250" y="1248525"/>
              <a:ext cx="56725" cy="56725"/>
            </a:xfrm>
            <a:custGeom>
              <a:avLst/>
              <a:gdLst/>
              <a:ahLst/>
              <a:cxnLst/>
              <a:rect l="l" t="t" r="r" b="b"/>
              <a:pathLst>
                <a:path w="2269" h="2269" extrusionOk="0">
                  <a:moveTo>
                    <a:pt x="1033" y="1"/>
                  </a:moveTo>
                  <a:lnTo>
                    <a:pt x="923" y="19"/>
                  </a:lnTo>
                  <a:lnTo>
                    <a:pt x="701" y="93"/>
                  </a:lnTo>
                  <a:lnTo>
                    <a:pt x="517" y="203"/>
                  </a:lnTo>
                  <a:lnTo>
                    <a:pt x="351" y="332"/>
                  </a:lnTo>
                  <a:lnTo>
                    <a:pt x="204" y="498"/>
                  </a:lnTo>
                  <a:lnTo>
                    <a:pt x="93" y="683"/>
                  </a:lnTo>
                  <a:lnTo>
                    <a:pt x="38" y="904"/>
                  </a:lnTo>
                  <a:lnTo>
                    <a:pt x="19" y="1015"/>
                  </a:lnTo>
                  <a:lnTo>
                    <a:pt x="1" y="1125"/>
                  </a:lnTo>
                  <a:lnTo>
                    <a:pt x="1" y="1236"/>
                  </a:lnTo>
                  <a:lnTo>
                    <a:pt x="19" y="1346"/>
                  </a:lnTo>
                  <a:lnTo>
                    <a:pt x="93" y="1549"/>
                  </a:lnTo>
                  <a:lnTo>
                    <a:pt x="185" y="1734"/>
                  </a:lnTo>
                  <a:lnTo>
                    <a:pt x="333" y="1918"/>
                  </a:lnTo>
                  <a:lnTo>
                    <a:pt x="499" y="2047"/>
                  </a:lnTo>
                  <a:lnTo>
                    <a:pt x="683" y="2158"/>
                  </a:lnTo>
                  <a:lnTo>
                    <a:pt x="886" y="2232"/>
                  </a:lnTo>
                  <a:lnTo>
                    <a:pt x="996" y="2250"/>
                  </a:lnTo>
                  <a:lnTo>
                    <a:pt x="1107" y="2268"/>
                  </a:lnTo>
                  <a:lnTo>
                    <a:pt x="1218" y="2268"/>
                  </a:lnTo>
                  <a:lnTo>
                    <a:pt x="1347" y="2250"/>
                  </a:lnTo>
                  <a:lnTo>
                    <a:pt x="1457" y="2213"/>
                  </a:lnTo>
                  <a:lnTo>
                    <a:pt x="1550" y="2176"/>
                  </a:lnTo>
                  <a:lnTo>
                    <a:pt x="1752" y="2066"/>
                  </a:lnTo>
                  <a:lnTo>
                    <a:pt x="1918" y="1937"/>
                  </a:lnTo>
                  <a:lnTo>
                    <a:pt x="2066" y="1752"/>
                  </a:lnTo>
                  <a:lnTo>
                    <a:pt x="2176" y="1568"/>
                  </a:lnTo>
                  <a:lnTo>
                    <a:pt x="2213" y="1457"/>
                  </a:lnTo>
                  <a:lnTo>
                    <a:pt x="2250" y="1346"/>
                  </a:lnTo>
                  <a:lnTo>
                    <a:pt x="2269" y="1236"/>
                  </a:lnTo>
                  <a:lnTo>
                    <a:pt x="2269" y="1107"/>
                  </a:lnTo>
                  <a:lnTo>
                    <a:pt x="2269" y="996"/>
                  </a:lnTo>
                  <a:lnTo>
                    <a:pt x="2250" y="886"/>
                  </a:lnTo>
                  <a:lnTo>
                    <a:pt x="2176" y="683"/>
                  </a:lnTo>
                  <a:lnTo>
                    <a:pt x="2066" y="498"/>
                  </a:lnTo>
                  <a:lnTo>
                    <a:pt x="1918" y="332"/>
                  </a:lnTo>
                  <a:lnTo>
                    <a:pt x="1752" y="185"/>
                  </a:lnTo>
                  <a:lnTo>
                    <a:pt x="1568" y="93"/>
                  </a:lnTo>
                  <a:lnTo>
                    <a:pt x="1365" y="19"/>
                  </a:lnTo>
                  <a:lnTo>
                    <a:pt x="1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1" name="Google Shape;7211;p31"/>
            <p:cNvSpPr/>
            <p:nvPr/>
          </p:nvSpPr>
          <p:spPr>
            <a:xfrm>
              <a:off x="4794825" y="247325"/>
              <a:ext cx="55325" cy="55350"/>
            </a:xfrm>
            <a:custGeom>
              <a:avLst/>
              <a:gdLst/>
              <a:ahLst/>
              <a:cxnLst/>
              <a:rect l="l" t="t" r="r" b="b"/>
              <a:pathLst>
                <a:path w="2213" h="2214" extrusionOk="0">
                  <a:moveTo>
                    <a:pt x="1143" y="1"/>
                  </a:moveTo>
                  <a:lnTo>
                    <a:pt x="1033" y="19"/>
                  </a:lnTo>
                  <a:lnTo>
                    <a:pt x="922" y="19"/>
                  </a:lnTo>
                  <a:lnTo>
                    <a:pt x="719" y="75"/>
                  </a:lnTo>
                  <a:lnTo>
                    <a:pt x="535" y="185"/>
                  </a:lnTo>
                  <a:lnTo>
                    <a:pt x="369" y="314"/>
                  </a:lnTo>
                  <a:lnTo>
                    <a:pt x="221" y="462"/>
                  </a:lnTo>
                  <a:lnTo>
                    <a:pt x="111" y="646"/>
                  </a:lnTo>
                  <a:lnTo>
                    <a:pt x="37" y="849"/>
                  </a:lnTo>
                  <a:lnTo>
                    <a:pt x="19" y="960"/>
                  </a:lnTo>
                  <a:lnTo>
                    <a:pt x="0" y="1070"/>
                  </a:lnTo>
                  <a:lnTo>
                    <a:pt x="0" y="1181"/>
                  </a:lnTo>
                  <a:lnTo>
                    <a:pt x="19" y="1291"/>
                  </a:lnTo>
                  <a:lnTo>
                    <a:pt x="37" y="1384"/>
                  </a:lnTo>
                  <a:lnTo>
                    <a:pt x="74" y="1494"/>
                  </a:lnTo>
                  <a:lnTo>
                    <a:pt x="184" y="1697"/>
                  </a:lnTo>
                  <a:lnTo>
                    <a:pt x="314" y="1863"/>
                  </a:lnTo>
                  <a:lnTo>
                    <a:pt x="479" y="2011"/>
                  </a:lnTo>
                  <a:lnTo>
                    <a:pt x="664" y="2121"/>
                  </a:lnTo>
                  <a:lnTo>
                    <a:pt x="774" y="2158"/>
                  </a:lnTo>
                  <a:lnTo>
                    <a:pt x="867" y="2195"/>
                  </a:lnTo>
                  <a:lnTo>
                    <a:pt x="977" y="2213"/>
                  </a:lnTo>
                  <a:lnTo>
                    <a:pt x="1217" y="2213"/>
                  </a:lnTo>
                  <a:lnTo>
                    <a:pt x="1309" y="2195"/>
                  </a:lnTo>
                  <a:lnTo>
                    <a:pt x="1512" y="2121"/>
                  </a:lnTo>
                  <a:lnTo>
                    <a:pt x="1696" y="2029"/>
                  </a:lnTo>
                  <a:lnTo>
                    <a:pt x="1862" y="1900"/>
                  </a:lnTo>
                  <a:lnTo>
                    <a:pt x="2010" y="1734"/>
                  </a:lnTo>
                  <a:lnTo>
                    <a:pt x="2120" y="1550"/>
                  </a:lnTo>
                  <a:lnTo>
                    <a:pt x="2176" y="1347"/>
                  </a:lnTo>
                  <a:lnTo>
                    <a:pt x="2194" y="1236"/>
                  </a:lnTo>
                  <a:lnTo>
                    <a:pt x="2213" y="1125"/>
                  </a:lnTo>
                  <a:lnTo>
                    <a:pt x="2213" y="1033"/>
                  </a:lnTo>
                  <a:lnTo>
                    <a:pt x="2194" y="923"/>
                  </a:lnTo>
                  <a:lnTo>
                    <a:pt x="2139" y="720"/>
                  </a:lnTo>
                  <a:lnTo>
                    <a:pt x="2028" y="535"/>
                  </a:lnTo>
                  <a:lnTo>
                    <a:pt x="1899" y="370"/>
                  </a:lnTo>
                  <a:lnTo>
                    <a:pt x="1733" y="222"/>
                  </a:lnTo>
                  <a:lnTo>
                    <a:pt x="1567" y="111"/>
                  </a:lnTo>
                  <a:lnTo>
                    <a:pt x="1365" y="38"/>
                  </a:lnTo>
                  <a:lnTo>
                    <a:pt x="1254" y="19"/>
                  </a:lnTo>
                  <a:lnTo>
                    <a:pt x="1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2" name="Google Shape;7212;p31"/>
            <p:cNvSpPr/>
            <p:nvPr/>
          </p:nvSpPr>
          <p:spPr>
            <a:xfrm>
              <a:off x="5145600" y="1046175"/>
              <a:ext cx="55800" cy="56250"/>
            </a:xfrm>
            <a:custGeom>
              <a:avLst/>
              <a:gdLst/>
              <a:ahLst/>
              <a:cxnLst/>
              <a:rect l="l" t="t" r="r" b="b"/>
              <a:pathLst>
                <a:path w="2232" h="2250" extrusionOk="0">
                  <a:moveTo>
                    <a:pt x="1051" y="0"/>
                  </a:moveTo>
                  <a:lnTo>
                    <a:pt x="941" y="19"/>
                  </a:lnTo>
                  <a:lnTo>
                    <a:pt x="830" y="37"/>
                  </a:lnTo>
                  <a:lnTo>
                    <a:pt x="720" y="74"/>
                  </a:lnTo>
                  <a:lnTo>
                    <a:pt x="535" y="166"/>
                  </a:lnTo>
                  <a:lnTo>
                    <a:pt x="351" y="314"/>
                  </a:lnTo>
                  <a:lnTo>
                    <a:pt x="222" y="480"/>
                  </a:lnTo>
                  <a:lnTo>
                    <a:pt x="93" y="664"/>
                  </a:lnTo>
                  <a:lnTo>
                    <a:pt x="56" y="756"/>
                  </a:lnTo>
                  <a:lnTo>
                    <a:pt x="19" y="867"/>
                  </a:lnTo>
                  <a:lnTo>
                    <a:pt x="1" y="977"/>
                  </a:lnTo>
                  <a:lnTo>
                    <a:pt x="1" y="1088"/>
                  </a:lnTo>
                  <a:lnTo>
                    <a:pt x="1" y="1199"/>
                  </a:lnTo>
                  <a:lnTo>
                    <a:pt x="1" y="1309"/>
                  </a:lnTo>
                  <a:lnTo>
                    <a:pt x="74" y="1512"/>
                  </a:lnTo>
                  <a:lnTo>
                    <a:pt x="166" y="1696"/>
                  </a:lnTo>
                  <a:lnTo>
                    <a:pt x="296" y="1862"/>
                  </a:lnTo>
                  <a:lnTo>
                    <a:pt x="443" y="2010"/>
                  </a:lnTo>
                  <a:lnTo>
                    <a:pt x="627" y="2121"/>
                  </a:lnTo>
                  <a:lnTo>
                    <a:pt x="830" y="2194"/>
                  </a:lnTo>
                  <a:lnTo>
                    <a:pt x="941" y="2231"/>
                  </a:lnTo>
                  <a:lnTo>
                    <a:pt x="1051" y="2231"/>
                  </a:lnTo>
                  <a:lnTo>
                    <a:pt x="1162" y="2250"/>
                  </a:lnTo>
                  <a:lnTo>
                    <a:pt x="1273" y="2231"/>
                  </a:lnTo>
                  <a:lnTo>
                    <a:pt x="1365" y="2213"/>
                  </a:lnTo>
                  <a:lnTo>
                    <a:pt x="1476" y="2176"/>
                  </a:lnTo>
                  <a:lnTo>
                    <a:pt x="1678" y="2084"/>
                  </a:lnTo>
                  <a:lnTo>
                    <a:pt x="1844" y="1955"/>
                  </a:lnTo>
                  <a:lnTo>
                    <a:pt x="1992" y="1789"/>
                  </a:lnTo>
                  <a:lnTo>
                    <a:pt x="2121" y="1604"/>
                  </a:lnTo>
                  <a:lnTo>
                    <a:pt x="2158" y="1512"/>
                  </a:lnTo>
                  <a:lnTo>
                    <a:pt x="2195" y="1401"/>
                  </a:lnTo>
                  <a:lnTo>
                    <a:pt x="2232" y="1291"/>
                  </a:lnTo>
                  <a:lnTo>
                    <a:pt x="2232" y="1180"/>
                  </a:lnTo>
                  <a:lnTo>
                    <a:pt x="2232" y="1070"/>
                  </a:lnTo>
                  <a:lnTo>
                    <a:pt x="2232" y="959"/>
                  </a:lnTo>
                  <a:lnTo>
                    <a:pt x="2195" y="848"/>
                  </a:lnTo>
                  <a:lnTo>
                    <a:pt x="2176" y="738"/>
                  </a:lnTo>
                  <a:lnTo>
                    <a:pt x="2066" y="553"/>
                  </a:lnTo>
                  <a:lnTo>
                    <a:pt x="1937" y="369"/>
                  </a:lnTo>
                  <a:lnTo>
                    <a:pt x="1771" y="221"/>
                  </a:lnTo>
                  <a:lnTo>
                    <a:pt x="1586" y="111"/>
                  </a:lnTo>
                  <a:lnTo>
                    <a:pt x="1494" y="74"/>
                  </a:lnTo>
                  <a:lnTo>
                    <a:pt x="1383" y="37"/>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3" name="Google Shape;7213;p31"/>
            <p:cNvSpPr/>
            <p:nvPr/>
          </p:nvSpPr>
          <p:spPr>
            <a:xfrm>
              <a:off x="5211525" y="1140650"/>
              <a:ext cx="55325" cy="55350"/>
            </a:xfrm>
            <a:custGeom>
              <a:avLst/>
              <a:gdLst/>
              <a:ahLst/>
              <a:cxnLst/>
              <a:rect l="l" t="t" r="r" b="b"/>
              <a:pathLst>
                <a:path w="2213" h="2214" extrusionOk="0">
                  <a:moveTo>
                    <a:pt x="1106" y="1"/>
                  </a:moveTo>
                  <a:lnTo>
                    <a:pt x="996" y="19"/>
                  </a:lnTo>
                  <a:lnTo>
                    <a:pt x="885" y="38"/>
                  </a:lnTo>
                  <a:lnTo>
                    <a:pt x="682" y="93"/>
                  </a:lnTo>
                  <a:lnTo>
                    <a:pt x="498" y="204"/>
                  </a:lnTo>
                  <a:lnTo>
                    <a:pt x="332" y="333"/>
                  </a:lnTo>
                  <a:lnTo>
                    <a:pt x="203" y="499"/>
                  </a:lnTo>
                  <a:lnTo>
                    <a:pt x="92" y="683"/>
                  </a:lnTo>
                  <a:lnTo>
                    <a:pt x="19" y="886"/>
                  </a:lnTo>
                  <a:lnTo>
                    <a:pt x="0" y="997"/>
                  </a:lnTo>
                  <a:lnTo>
                    <a:pt x="0" y="1107"/>
                  </a:lnTo>
                  <a:lnTo>
                    <a:pt x="0" y="1218"/>
                  </a:lnTo>
                  <a:lnTo>
                    <a:pt x="19" y="1310"/>
                  </a:lnTo>
                  <a:lnTo>
                    <a:pt x="92" y="1513"/>
                  </a:lnTo>
                  <a:lnTo>
                    <a:pt x="185" y="1697"/>
                  </a:lnTo>
                  <a:lnTo>
                    <a:pt x="314" y="1863"/>
                  </a:lnTo>
                  <a:lnTo>
                    <a:pt x="480" y="2011"/>
                  </a:lnTo>
                  <a:lnTo>
                    <a:pt x="664" y="2121"/>
                  </a:lnTo>
                  <a:lnTo>
                    <a:pt x="867" y="2177"/>
                  </a:lnTo>
                  <a:lnTo>
                    <a:pt x="977" y="2195"/>
                  </a:lnTo>
                  <a:lnTo>
                    <a:pt x="1088" y="2214"/>
                  </a:lnTo>
                  <a:lnTo>
                    <a:pt x="1199" y="2214"/>
                  </a:lnTo>
                  <a:lnTo>
                    <a:pt x="1309" y="2195"/>
                  </a:lnTo>
                  <a:lnTo>
                    <a:pt x="1420" y="2158"/>
                  </a:lnTo>
                  <a:lnTo>
                    <a:pt x="1512" y="2121"/>
                  </a:lnTo>
                  <a:lnTo>
                    <a:pt x="1715" y="2029"/>
                  </a:lnTo>
                  <a:lnTo>
                    <a:pt x="1881" y="1882"/>
                  </a:lnTo>
                  <a:lnTo>
                    <a:pt x="2010" y="1716"/>
                  </a:lnTo>
                  <a:lnTo>
                    <a:pt x="2121" y="1513"/>
                  </a:lnTo>
                  <a:lnTo>
                    <a:pt x="2157" y="1421"/>
                  </a:lnTo>
                  <a:lnTo>
                    <a:pt x="2194" y="1310"/>
                  </a:lnTo>
                  <a:lnTo>
                    <a:pt x="2194" y="1199"/>
                  </a:lnTo>
                  <a:lnTo>
                    <a:pt x="2213" y="1089"/>
                  </a:lnTo>
                  <a:lnTo>
                    <a:pt x="2194" y="978"/>
                  </a:lnTo>
                  <a:lnTo>
                    <a:pt x="2176" y="868"/>
                  </a:lnTo>
                  <a:lnTo>
                    <a:pt x="2102" y="665"/>
                  </a:lnTo>
                  <a:lnTo>
                    <a:pt x="2010" y="480"/>
                  </a:lnTo>
                  <a:lnTo>
                    <a:pt x="1862" y="333"/>
                  </a:lnTo>
                  <a:lnTo>
                    <a:pt x="1696" y="185"/>
                  </a:lnTo>
                  <a:lnTo>
                    <a:pt x="1512" y="93"/>
                  </a:lnTo>
                  <a:lnTo>
                    <a:pt x="1309" y="19"/>
                  </a:lnTo>
                  <a:lnTo>
                    <a:pt x="1199" y="19"/>
                  </a:lnTo>
                  <a:lnTo>
                    <a:pt x="11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4" name="Google Shape;7214;p31"/>
            <p:cNvSpPr/>
            <p:nvPr/>
          </p:nvSpPr>
          <p:spPr>
            <a:xfrm>
              <a:off x="4949225" y="766825"/>
              <a:ext cx="54875" cy="55350"/>
            </a:xfrm>
            <a:custGeom>
              <a:avLst/>
              <a:gdLst/>
              <a:ahLst/>
              <a:cxnLst/>
              <a:rect l="l" t="t" r="r" b="b"/>
              <a:pathLst>
                <a:path w="2195" h="2214" extrusionOk="0">
                  <a:moveTo>
                    <a:pt x="1015" y="1"/>
                  </a:moveTo>
                  <a:lnTo>
                    <a:pt x="904" y="19"/>
                  </a:lnTo>
                  <a:lnTo>
                    <a:pt x="702" y="74"/>
                  </a:lnTo>
                  <a:lnTo>
                    <a:pt x="517" y="185"/>
                  </a:lnTo>
                  <a:lnTo>
                    <a:pt x="351" y="314"/>
                  </a:lnTo>
                  <a:lnTo>
                    <a:pt x="204" y="462"/>
                  </a:lnTo>
                  <a:lnTo>
                    <a:pt x="93" y="646"/>
                  </a:lnTo>
                  <a:lnTo>
                    <a:pt x="19" y="849"/>
                  </a:lnTo>
                  <a:lnTo>
                    <a:pt x="1" y="959"/>
                  </a:lnTo>
                  <a:lnTo>
                    <a:pt x="1" y="1070"/>
                  </a:lnTo>
                  <a:lnTo>
                    <a:pt x="1" y="1181"/>
                  </a:lnTo>
                  <a:lnTo>
                    <a:pt x="1" y="1291"/>
                  </a:lnTo>
                  <a:lnTo>
                    <a:pt x="56" y="1494"/>
                  </a:lnTo>
                  <a:lnTo>
                    <a:pt x="167" y="1678"/>
                  </a:lnTo>
                  <a:lnTo>
                    <a:pt x="277" y="1844"/>
                  </a:lnTo>
                  <a:lnTo>
                    <a:pt x="443" y="1992"/>
                  </a:lnTo>
                  <a:lnTo>
                    <a:pt x="628" y="2103"/>
                  </a:lnTo>
                  <a:lnTo>
                    <a:pt x="831" y="2176"/>
                  </a:lnTo>
                  <a:lnTo>
                    <a:pt x="941" y="2195"/>
                  </a:lnTo>
                  <a:lnTo>
                    <a:pt x="1033" y="2213"/>
                  </a:lnTo>
                  <a:lnTo>
                    <a:pt x="1162" y="2213"/>
                  </a:lnTo>
                  <a:lnTo>
                    <a:pt x="1273" y="2195"/>
                  </a:lnTo>
                  <a:lnTo>
                    <a:pt x="1365" y="2176"/>
                  </a:lnTo>
                  <a:lnTo>
                    <a:pt x="1476" y="2139"/>
                  </a:lnTo>
                  <a:lnTo>
                    <a:pt x="1679" y="2047"/>
                  </a:lnTo>
                  <a:lnTo>
                    <a:pt x="1845" y="1900"/>
                  </a:lnTo>
                  <a:lnTo>
                    <a:pt x="1992" y="1734"/>
                  </a:lnTo>
                  <a:lnTo>
                    <a:pt x="2103" y="1549"/>
                  </a:lnTo>
                  <a:lnTo>
                    <a:pt x="2140" y="1439"/>
                  </a:lnTo>
                  <a:lnTo>
                    <a:pt x="2177" y="1347"/>
                  </a:lnTo>
                  <a:lnTo>
                    <a:pt x="2195" y="1236"/>
                  </a:lnTo>
                  <a:lnTo>
                    <a:pt x="2195" y="1125"/>
                  </a:lnTo>
                  <a:lnTo>
                    <a:pt x="2195" y="1015"/>
                  </a:lnTo>
                  <a:lnTo>
                    <a:pt x="2177" y="904"/>
                  </a:lnTo>
                  <a:lnTo>
                    <a:pt x="2121" y="701"/>
                  </a:lnTo>
                  <a:lnTo>
                    <a:pt x="2011" y="517"/>
                  </a:lnTo>
                  <a:lnTo>
                    <a:pt x="1882" y="351"/>
                  </a:lnTo>
                  <a:lnTo>
                    <a:pt x="1716" y="203"/>
                  </a:lnTo>
                  <a:lnTo>
                    <a:pt x="1531" y="111"/>
                  </a:lnTo>
                  <a:lnTo>
                    <a:pt x="1328" y="37"/>
                  </a:lnTo>
                  <a:lnTo>
                    <a:pt x="1236"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5" name="Google Shape;7215;p31"/>
            <p:cNvSpPr/>
            <p:nvPr/>
          </p:nvSpPr>
          <p:spPr>
            <a:xfrm>
              <a:off x="5014225" y="860400"/>
              <a:ext cx="56275" cy="56275"/>
            </a:xfrm>
            <a:custGeom>
              <a:avLst/>
              <a:gdLst/>
              <a:ahLst/>
              <a:cxnLst/>
              <a:rect l="l" t="t" r="r" b="b"/>
              <a:pathLst>
                <a:path w="2251" h="2251" extrusionOk="0">
                  <a:moveTo>
                    <a:pt x="1125" y="1"/>
                  </a:moveTo>
                  <a:lnTo>
                    <a:pt x="996" y="19"/>
                  </a:lnTo>
                  <a:lnTo>
                    <a:pt x="886" y="37"/>
                  </a:lnTo>
                  <a:lnTo>
                    <a:pt x="793" y="56"/>
                  </a:lnTo>
                  <a:lnTo>
                    <a:pt x="683" y="111"/>
                  </a:lnTo>
                  <a:lnTo>
                    <a:pt x="498" y="203"/>
                  </a:lnTo>
                  <a:lnTo>
                    <a:pt x="333" y="351"/>
                  </a:lnTo>
                  <a:lnTo>
                    <a:pt x="185" y="517"/>
                  </a:lnTo>
                  <a:lnTo>
                    <a:pt x="74" y="720"/>
                  </a:lnTo>
                  <a:lnTo>
                    <a:pt x="38" y="812"/>
                  </a:lnTo>
                  <a:lnTo>
                    <a:pt x="19" y="922"/>
                  </a:lnTo>
                  <a:lnTo>
                    <a:pt x="1" y="1033"/>
                  </a:lnTo>
                  <a:lnTo>
                    <a:pt x="1" y="1144"/>
                  </a:lnTo>
                  <a:lnTo>
                    <a:pt x="1" y="1254"/>
                  </a:lnTo>
                  <a:lnTo>
                    <a:pt x="19" y="1365"/>
                  </a:lnTo>
                  <a:lnTo>
                    <a:pt x="93" y="1568"/>
                  </a:lnTo>
                  <a:lnTo>
                    <a:pt x="203" y="1752"/>
                  </a:lnTo>
                  <a:lnTo>
                    <a:pt x="333" y="1918"/>
                  </a:lnTo>
                  <a:lnTo>
                    <a:pt x="498" y="2047"/>
                  </a:lnTo>
                  <a:lnTo>
                    <a:pt x="683" y="2158"/>
                  </a:lnTo>
                  <a:lnTo>
                    <a:pt x="886" y="2232"/>
                  </a:lnTo>
                  <a:lnTo>
                    <a:pt x="978" y="2250"/>
                  </a:lnTo>
                  <a:lnTo>
                    <a:pt x="1199" y="2250"/>
                  </a:lnTo>
                  <a:lnTo>
                    <a:pt x="1310" y="2232"/>
                  </a:lnTo>
                  <a:lnTo>
                    <a:pt x="1420" y="2213"/>
                  </a:lnTo>
                  <a:lnTo>
                    <a:pt x="1531" y="2176"/>
                  </a:lnTo>
                  <a:lnTo>
                    <a:pt x="1715" y="2066"/>
                  </a:lnTo>
                  <a:lnTo>
                    <a:pt x="1900" y="1937"/>
                  </a:lnTo>
                  <a:lnTo>
                    <a:pt x="2029" y="1771"/>
                  </a:lnTo>
                  <a:lnTo>
                    <a:pt x="2139" y="1568"/>
                  </a:lnTo>
                  <a:lnTo>
                    <a:pt x="2176" y="1476"/>
                  </a:lnTo>
                  <a:lnTo>
                    <a:pt x="2213" y="1365"/>
                  </a:lnTo>
                  <a:lnTo>
                    <a:pt x="2232" y="1254"/>
                  </a:lnTo>
                  <a:lnTo>
                    <a:pt x="2250" y="1144"/>
                  </a:lnTo>
                  <a:lnTo>
                    <a:pt x="2232" y="1033"/>
                  </a:lnTo>
                  <a:lnTo>
                    <a:pt x="2213" y="922"/>
                  </a:lnTo>
                  <a:lnTo>
                    <a:pt x="2195" y="812"/>
                  </a:lnTo>
                  <a:lnTo>
                    <a:pt x="2158" y="720"/>
                  </a:lnTo>
                  <a:lnTo>
                    <a:pt x="2047" y="517"/>
                  </a:lnTo>
                  <a:lnTo>
                    <a:pt x="1900" y="351"/>
                  </a:lnTo>
                  <a:lnTo>
                    <a:pt x="1734" y="203"/>
                  </a:lnTo>
                  <a:lnTo>
                    <a:pt x="1549" y="93"/>
                  </a:lnTo>
                  <a:lnTo>
                    <a:pt x="1439" y="56"/>
                  </a:lnTo>
                  <a:lnTo>
                    <a:pt x="1347" y="37"/>
                  </a:lnTo>
                  <a:lnTo>
                    <a:pt x="1236"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6" name="Google Shape;7216;p31"/>
            <p:cNvSpPr/>
            <p:nvPr/>
          </p:nvSpPr>
          <p:spPr>
            <a:xfrm>
              <a:off x="5645275" y="1462875"/>
              <a:ext cx="55350" cy="55800"/>
            </a:xfrm>
            <a:custGeom>
              <a:avLst/>
              <a:gdLst/>
              <a:ahLst/>
              <a:cxnLst/>
              <a:rect l="l" t="t" r="r" b="b"/>
              <a:pathLst>
                <a:path w="2214" h="2232" extrusionOk="0">
                  <a:moveTo>
                    <a:pt x="1125" y="0"/>
                  </a:moveTo>
                  <a:lnTo>
                    <a:pt x="1015" y="19"/>
                  </a:lnTo>
                  <a:lnTo>
                    <a:pt x="904" y="37"/>
                  </a:lnTo>
                  <a:lnTo>
                    <a:pt x="793" y="56"/>
                  </a:lnTo>
                  <a:lnTo>
                    <a:pt x="683" y="92"/>
                  </a:lnTo>
                  <a:lnTo>
                    <a:pt x="498" y="203"/>
                  </a:lnTo>
                  <a:lnTo>
                    <a:pt x="332" y="351"/>
                  </a:lnTo>
                  <a:lnTo>
                    <a:pt x="185" y="517"/>
                  </a:lnTo>
                  <a:lnTo>
                    <a:pt x="74" y="701"/>
                  </a:lnTo>
                  <a:lnTo>
                    <a:pt x="37" y="812"/>
                  </a:lnTo>
                  <a:lnTo>
                    <a:pt x="19" y="922"/>
                  </a:lnTo>
                  <a:lnTo>
                    <a:pt x="0" y="1014"/>
                  </a:lnTo>
                  <a:lnTo>
                    <a:pt x="0" y="1143"/>
                  </a:lnTo>
                  <a:lnTo>
                    <a:pt x="0" y="1236"/>
                  </a:lnTo>
                  <a:lnTo>
                    <a:pt x="19" y="1346"/>
                  </a:lnTo>
                  <a:lnTo>
                    <a:pt x="93" y="1549"/>
                  </a:lnTo>
                  <a:lnTo>
                    <a:pt x="185" y="1733"/>
                  </a:lnTo>
                  <a:lnTo>
                    <a:pt x="332" y="1899"/>
                  </a:lnTo>
                  <a:lnTo>
                    <a:pt x="498" y="2028"/>
                  </a:lnTo>
                  <a:lnTo>
                    <a:pt x="683" y="2139"/>
                  </a:lnTo>
                  <a:lnTo>
                    <a:pt x="885" y="2194"/>
                  </a:lnTo>
                  <a:lnTo>
                    <a:pt x="978" y="2213"/>
                  </a:lnTo>
                  <a:lnTo>
                    <a:pt x="1088" y="2231"/>
                  </a:lnTo>
                  <a:lnTo>
                    <a:pt x="1199" y="2231"/>
                  </a:lnTo>
                  <a:lnTo>
                    <a:pt x="1310" y="2213"/>
                  </a:lnTo>
                  <a:lnTo>
                    <a:pt x="1420" y="2176"/>
                  </a:lnTo>
                  <a:lnTo>
                    <a:pt x="1531" y="2139"/>
                  </a:lnTo>
                  <a:lnTo>
                    <a:pt x="1715" y="2028"/>
                  </a:lnTo>
                  <a:lnTo>
                    <a:pt x="1881" y="1899"/>
                  </a:lnTo>
                  <a:lnTo>
                    <a:pt x="2029" y="1733"/>
                  </a:lnTo>
                  <a:lnTo>
                    <a:pt x="2121" y="1531"/>
                  </a:lnTo>
                  <a:lnTo>
                    <a:pt x="2176" y="1438"/>
                  </a:lnTo>
                  <a:lnTo>
                    <a:pt x="2195" y="1328"/>
                  </a:lnTo>
                  <a:lnTo>
                    <a:pt x="2213" y="1217"/>
                  </a:lnTo>
                  <a:lnTo>
                    <a:pt x="2213" y="1107"/>
                  </a:lnTo>
                  <a:lnTo>
                    <a:pt x="2213" y="996"/>
                  </a:lnTo>
                  <a:lnTo>
                    <a:pt x="2195" y="885"/>
                  </a:lnTo>
                  <a:lnTo>
                    <a:pt x="2121" y="682"/>
                  </a:lnTo>
                  <a:lnTo>
                    <a:pt x="2010" y="498"/>
                  </a:lnTo>
                  <a:lnTo>
                    <a:pt x="1881" y="332"/>
                  </a:lnTo>
                  <a:lnTo>
                    <a:pt x="1715" y="203"/>
                  </a:lnTo>
                  <a:lnTo>
                    <a:pt x="1531" y="92"/>
                  </a:lnTo>
                  <a:lnTo>
                    <a:pt x="1328" y="37"/>
                  </a:lnTo>
                  <a:lnTo>
                    <a:pt x="1217" y="19"/>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7" name="Google Shape;7217;p31"/>
            <p:cNvSpPr/>
            <p:nvPr/>
          </p:nvSpPr>
          <p:spPr>
            <a:xfrm>
              <a:off x="5420800" y="1344400"/>
              <a:ext cx="53475" cy="53500"/>
            </a:xfrm>
            <a:custGeom>
              <a:avLst/>
              <a:gdLst/>
              <a:ahLst/>
              <a:cxnLst/>
              <a:rect l="l" t="t" r="r" b="b"/>
              <a:pathLst>
                <a:path w="2139" h="2140" extrusionOk="0">
                  <a:moveTo>
                    <a:pt x="1033" y="1"/>
                  </a:moveTo>
                  <a:lnTo>
                    <a:pt x="811" y="19"/>
                  </a:lnTo>
                  <a:lnTo>
                    <a:pt x="627" y="74"/>
                  </a:lnTo>
                  <a:lnTo>
                    <a:pt x="443" y="185"/>
                  </a:lnTo>
                  <a:lnTo>
                    <a:pt x="295" y="314"/>
                  </a:lnTo>
                  <a:lnTo>
                    <a:pt x="166" y="462"/>
                  </a:lnTo>
                  <a:lnTo>
                    <a:pt x="74" y="646"/>
                  </a:lnTo>
                  <a:lnTo>
                    <a:pt x="19" y="849"/>
                  </a:lnTo>
                  <a:lnTo>
                    <a:pt x="0" y="1052"/>
                  </a:lnTo>
                  <a:lnTo>
                    <a:pt x="0" y="1162"/>
                  </a:lnTo>
                  <a:lnTo>
                    <a:pt x="19" y="1273"/>
                  </a:lnTo>
                  <a:lnTo>
                    <a:pt x="74" y="1476"/>
                  </a:lnTo>
                  <a:lnTo>
                    <a:pt x="166" y="1660"/>
                  </a:lnTo>
                  <a:lnTo>
                    <a:pt x="295" y="1826"/>
                  </a:lnTo>
                  <a:lnTo>
                    <a:pt x="461" y="1955"/>
                  </a:lnTo>
                  <a:lnTo>
                    <a:pt x="645" y="2047"/>
                  </a:lnTo>
                  <a:lnTo>
                    <a:pt x="848" y="2121"/>
                  </a:lnTo>
                  <a:lnTo>
                    <a:pt x="959" y="2121"/>
                  </a:lnTo>
                  <a:lnTo>
                    <a:pt x="1069" y="2139"/>
                  </a:lnTo>
                  <a:lnTo>
                    <a:pt x="1180" y="2121"/>
                  </a:lnTo>
                  <a:lnTo>
                    <a:pt x="1291" y="2103"/>
                  </a:lnTo>
                  <a:lnTo>
                    <a:pt x="1494" y="2047"/>
                  </a:lnTo>
                  <a:lnTo>
                    <a:pt x="1678" y="1955"/>
                  </a:lnTo>
                  <a:lnTo>
                    <a:pt x="1844" y="1826"/>
                  </a:lnTo>
                  <a:lnTo>
                    <a:pt x="1973" y="1660"/>
                  </a:lnTo>
                  <a:lnTo>
                    <a:pt x="2065" y="1476"/>
                  </a:lnTo>
                  <a:lnTo>
                    <a:pt x="2120" y="1273"/>
                  </a:lnTo>
                  <a:lnTo>
                    <a:pt x="2139" y="1162"/>
                  </a:lnTo>
                  <a:lnTo>
                    <a:pt x="2139" y="1052"/>
                  </a:lnTo>
                  <a:lnTo>
                    <a:pt x="2139" y="923"/>
                  </a:lnTo>
                  <a:lnTo>
                    <a:pt x="2120" y="830"/>
                  </a:lnTo>
                  <a:lnTo>
                    <a:pt x="2047" y="628"/>
                  </a:lnTo>
                  <a:lnTo>
                    <a:pt x="1936" y="443"/>
                  </a:lnTo>
                  <a:lnTo>
                    <a:pt x="1807" y="277"/>
                  </a:lnTo>
                  <a:lnTo>
                    <a:pt x="1641" y="148"/>
                  </a:lnTo>
                  <a:lnTo>
                    <a:pt x="1457" y="56"/>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8" name="Google Shape;7218;p31"/>
            <p:cNvSpPr/>
            <p:nvPr/>
          </p:nvSpPr>
          <p:spPr>
            <a:xfrm>
              <a:off x="6268475" y="1658325"/>
              <a:ext cx="53050" cy="53025"/>
            </a:xfrm>
            <a:custGeom>
              <a:avLst/>
              <a:gdLst/>
              <a:ahLst/>
              <a:cxnLst/>
              <a:rect l="l" t="t" r="r" b="b"/>
              <a:pathLst>
                <a:path w="2122" h="2121" extrusionOk="0">
                  <a:moveTo>
                    <a:pt x="1089" y="0"/>
                  </a:moveTo>
                  <a:lnTo>
                    <a:pt x="867" y="18"/>
                  </a:lnTo>
                  <a:lnTo>
                    <a:pt x="665" y="74"/>
                  </a:lnTo>
                  <a:lnTo>
                    <a:pt x="480" y="166"/>
                  </a:lnTo>
                  <a:lnTo>
                    <a:pt x="314" y="295"/>
                  </a:lnTo>
                  <a:lnTo>
                    <a:pt x="185" y="461"/>
                  </a:lnTo>
                  <a:lnTo>
                    <a:pt x="93" y="627"/>
                  </a:lnTo>
                  <a:lnTo>
                    <a:pt x="19" y="830"/>
                  </a:lnTo>
                  <a:lnTo>
                    <a:pt x="1" y="1051"/>
                  </a:lnTo>
                  <a:lnTo>
                    <a:pt x="19" y="1272"/>
                  </a:lnTo>
                  <a:lnTo>
                    <a:pt x="75" y="1475"/>
                  </a:lnTo>
                  <a:lnTo>
                    <a:pt x="167" y="1659"/>
                  </a:lnTo>
                  <a:lnTo>
                    <a:pt x="296" y="1807"/>
                  </a:lnTo>
                  <a:lnTo>
                    <a:pt x="443" y="1936"/>
                  </a:lnTo>
                  <a:lnTo>
                    <a:pt x="628" y="2028"/>
                  </a:lnTo>
                  <a:lnTo>
                    <a:pt x="812" y="2102"/>
                  </a:lnTo>
                  <a:lnTo>
                    <a:pt x="1033" y="2120"/>
                  </a:lnTo>
                  <a:lnTo>
                    <a:pt x="1255" y="2102"/>
                  </a:lnTo>
                  <a:lnTo>
                    <a:pt x="1457" y="2047"/>
                  </a:lnTo>
                  <a:lnTo>
                    <a:pt x="1642" y="1955"/>
                  </a:lnTo>
                  <a:lnTo>
                    <a:pt x="1808" y="1825"/>
                  </a:lnTo>
                  <a:lnTo>
                    <a:pt x="1937" y="1678"/>
                  </a:lnTo>
                  <a:lnTo>
                    <a:pt x="2029" y="1494"/>
                  </a:lnTo>
                  <a:lnTo>
                    <a:pt x="2103" y="1291"/>
                  </a:lnTo>
                  <a:lnTo>
                    <a:pt x="2121" y="1069"/>
                  </a:lnTo>
                  <a:lnTo>
                    <a:pt x="2103" y="848"/>
                  </a:lnTo>
                  <a:lnTo>
                    <a:pt x="2047" y="645"/>
                  </a:lnTo>
                  <a:lnTo>
                    <a:pt x="1955" y="479"/>
                  </a:lnTo>
                  <a:lnTo>
                    <a:pt x="1826" y="314"/>
                  </a:lnTo>
                  <a:lnTo>
                    <a:pt x="1679" y="184"/>
                  </a:lnTo>
                  <a:lnTo>
                    <a:pt x="1494" y="92"/>
                  </a:lnTo>
                  <a:lnTo>
                    <a:pt x="1310" y="37"/>
                  </a:lnTo>
                  <a:lnTo>
                    <a:pt x="1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9" name="Google Shape;7219;p31"/>
            <p:cNvSpPr/>
            <p:nvPr/>
          </p:nvSpPr>
          <p:spPr>
            <a:xfrm>
              <a:off x="5278350" y="1236075"/>
              <a:ext cx="53050" cy="53050"/>
            </a:xfrm>
            <a:custGeom>
              <a:avLst/>
              <a:gdLst/>
              <a:ahLst/>
              <a:cxnLst/>
              <a:rect l="l" t="t" r="r" b="b"/>
              <a:pathLst>
                <a:path w="2122" h="2122" extrusionOk="0">
                  <a:moveTo>
                    <a:pt x="1052" y="1"/>
                  </a:moveTo>
                  <a:lnTo>
                    <a:pt x="830" y="19"/>
                  </a:lnTo>
                  <a:lnTo>
                    <a:pt x="628" y="74"/>
                  </a:lnTo>
                  <a:lnTo>
                    <a:pt x="462" y="167"/>
                  </a:lnTo>
                  <a:lnTo>
                    <a:pt x="296" y="296"/>
                  </a:lnTo>
                  <a:lnTo>
                    <a:pt x="167" y="443"/>
                  </a:lnTo>
                  <a:lnTo>
                    <a:pt x="74" y="628"/>
                  </a:lnTo>
                  <a:lnTo>
                    <a:pt x="19" y="830"/>
                  </a:lnTo>
                  <a:lnTo>
                    <a:pt x="1" y="1052"/>
                  </a:lnTo>
                  <a:lnTo>
                    <a:pt x="1" y="1162"/>
                  </a:lnTo>
                  <a:lnTo>
                    <a:pt x="19" y="1273"/>
                  </a:lnTo>
                  <a:lnTo>
                    <a:pt x="74" y="1476"/>
                  </a:lnTo>
                  <a:lnTo>
                    <a:pt x="167" y="1660"/>
                  </a:lnTo>
                  <a:lnTo>
                    <a:pt x="296" y="1808"/>
                  </a:lnTo>
                  <a:lnTo>
                    <a:pt x="462" y="1955"/>
                  </a:lnTo>
                  <a:lnTo>
                    <a:pt x="646" y="2047"/>
                  </a:lnTo>
                  <a:lnTo>
                    <a:pt x="849" y="2103"/>
                  </a:lnTo>
                  <a:lnTo>
                    <a:pt x="959" y="2121"/>
                  </a:lnTo>
                  <a:lnTo>
                    <a:pt x="1181" y="2121"/>
                  </a:lnTo>
                  <a:lnTo>
                    <a:pt x="1291" y="2103"/>
                  </a:lnTo>
                  <a:lnTo>
                    <a:pt x="1494" y="2029"/>
                  </a:lnTo>
                  <a:lnTo>
                    <a:pt x="1679" y="1937"/>
                  </a:lnTo>
                  <a:lnTo>
                    <a:pt x="1826" y="1789"/>
                  </a:lnTo>
                  <a:lnTo>
                    <a:pt x="1955" y="1642"/>
                  </a:lnTo>
                  <a:lnTo>
                    <a:pt x="2047" y="1457"/>
                  </a:lnTo>
                  <a:lnTo>
                    <a:pt x="2103" y="1236"/>
                  </a:lnTo>
                  <a:lnTo>
                    <a:pt x="2121" y="1125"/>
                  </a:lnTo>
                  <a:lnTo>
                    <a:pt x="2121" y="1015"/>
                  </a:lnTo>
                  <a:lnTo>
                    <a:pt x="2084" y="812"/>
                  </a:lnTo>
                  <a:lnTo>
                    <a:pt x="2029" y="609"/>
                  </a:lnTo>
                  <a:lnTo>
                    <a:pt x="1937" y="425"/>
                  </a:lnTo>
                  <a:lnTo>
                    <a:pt x="1789" y="277"/>
                  </a:lnTo>
                  <a:lnTo>
                    <a:pt x="1642" y="167"/>
                  </a:lnTo>
                  <a:lnTo>
                    <a:pt x="1457" y="74"/>
                  </a:lnTo>
                  <a:lnTo>
                    <a:pt x="1254"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0" name="Google Shape;7220;p31"/>
            <p:cNvSpPr/>
            <p:nvPr/>
          </p:nvSpPr>
          <p:spPr>
            <a:xfrm>
              <a:off x="5872075" y="1587325"/>
              <a:ext cx="52550" cy="52575"/>
            </a:xfrm>
            <a:custGeom>
              <a:avLst/>
              <a:gdLst/>
              <a:ahLst/>
              <a:cxnLst/>
              <a:rect l="l" t="t" r="r" b="b"/>
              <a:pathLst>
                <a:path w="2102" h="2103" extrusionOk="0">
                  <a:moveTo>
                    <a:pt x="959" y="1"/>
                  </a:moveTo>
                  <a:lnTo>
                    <a:pt x="848" y="19"/>
                  </a:lnTo>
                  <a:lnTo>
                    <a:pt x="645" y="74"/>
                  </a:lnTo>
                  <a:lnTo>
                    <a:pt x="461" y="167"/>
                  </a:lnTo>
                  <a:lnTo>
                    <a:pt x="313" y="296"/>
                  </a:lnTo>
                  <a:lnTo>
                    <a:pt x="184" y="462"/>
                  </a:lnTo>
                  <a:lnTo>
                    <a:pt x="74" y="627"/>
                  </a:lnTo>
                  <a:lnTo>
                    <a:pt x="18" y="849"/>
                  </a:lnTo>
                  <a:lnTo>
                    <a:pt x="0" y="959"/>
                  </a:lnTo>
                  <a:lnTo>
                    <a:pt x="0" y="1070"/>
                  </a:lnTo>
                  <a:lnTo>
                    <a:pt x="18" y="1273"/>
                  </a:lnTo>
                  <a:lnTo>
                    <a:pt x="92" y="1476"/>
                  </a:lnTo>
                  <a:lnTo>
                    <a:pt x="184" y="1660"/>
                  </a:lnTo>
                  <a:lnTo>
                    <a:pt x="313" y="1808"/>
                  </a:lnTo>
                  <a:lnTo>
                    <a:pt x="461" y="1937"/>
                  </a:lnTo>
                  <a:lnTo>
                    <a:pt x="645" y="2029"/>
                  </a:lnTo>
                  <a:lnTo>
                    <a:pt x="830" y="2084"/>
                  </a:lnTo>
                  <a:lnTo>
                    <a:pt x="1051" y="2103"/>
                  </a:lnTo>
                  <a:lnTo>
                    <a:pt x="1272" y="2084"/>
                  </a:lnTo>
                  <a:lnTo>
                    <a:pt x="1475" y="2029"/>
                  </a:lnTo>
                  <a:lnTo>
                    <a:pt x="1641" y="1918"/>
                  </a:lnTo>
                  <a:lnTo>
                    <a:pt x="1807" y="1808"/>
                  </a:lnTo>
                  <a:lnTo>
                    <a:pt x="1918" y="1642"/>
                  </a:lnTo>
                  <a:lnTo>
                    <a:pt x="2010" y="1476"/>
                  </a:lnTo>
                  <a:lnTo>
                    <a:pt x="2084" y="1273"/>
                  </a:lnTo>
                  <a:lnTo>
                    <a:pt x="2102" y="1070"/>
                  </a:lnTo>
                  <a:lnTo>
                    <a:pt x="2084" y="849"/>
                  </a:lnTo>
                  <a:lnTo>
                    <a:pt x="2028" y="646"/>
                  </a:lnTo>
                  <a:lnTo>
                    <a:pt x="1936" y="462"/>
                  </a:lnTo>
                  <a:lnTo>
                    <a:pt x="1807" y="314"/>
                  </a:lnTo>
                  <a:lnTo>
                    <a:pt x="1659" y="185"/>
                  </a:lnTo>
                  <a:lnTo>
                    <a:pt x="1494" y="93"/>
                  </a:lnTo>
                  <a:lnTo>
                    <a:pt x="1291" y="19"/>
                  </a:lnTo>
                  <a:lnTo>
                    <a:pt x="1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1" name="Google Shape;7221;p31"/>
            <p:cNvSpPr/>
            <p:nvPr/>
          </p:nvSpPr>
          <p:spPr>
            <a:xfrm>
              <a:off x="5951800" y="1601150"/>
              <a:ext cx="53050" cy="53500"/>
            </a:xfrm>
            <a:custGeom>
              <a:avLst/>
              <a:gdLst/>
              <a:ahLst/>
              <a:cxnLst/>
              <a:rect l="l" t="t" r="r" b="b"/>
              <a:pathLst>
                <a:path w="2122" h="2140" extrusionOk="0">
                  <a:moveTo>
                    <a:pt x="978" y="1"/>
                  </a:moveTo>
                  <a:lnTo>
                    <a:pt x="867" y="19"/>
                  </a:lnTo>
                  <a:lnTo>
                    <a:pt x="646" y="74"/>
                  </a:lnTo>
                  <a:lnTo>
                    <a:pt x="462" y="167"/>
                  </a:lnTo>
                  <a:lnTo>
                    <a:pt x="314" y="296"/>
                  </a:lnTo>
                  <a:lnTo>
                    <a:pt x="167" y="462"/>
                  </a:lnTo>
                  <a:lnTo>
                    <a:pt x="75" y="646"/>
                  </a:lnTo>
                  <a:lnTo>
                    <a:pt x="19" y="849"/>
                  </a:lnTo>
                  <a:lnTo>
                    <a:pt x="1" y="960"/>
                  </a:lnTo>
                  <a:lnTo>
                    <a:pt x="1" y="1070"/>
                  </a:lnTo>
                  <a:lnTo>
                    <a:pt x="19" y="1291"/>
                  </a:lnTo>
                  <a:lnTo>
                    <a:pt x="75" y="1476"/>
                  </a:lnTo>
                  <a:lnTo>
                    <a:pt x="167" y="1660"/>
                  </a:lnTo>
                  <a:lnTo>
                    <a:pt x="296" y="1826"/>
                  </a:lnTo>
                  <a:lnTo>
                    <a:pt x="443" y="1955"/>
                  </a:lnTo>
                  <a:lnTo>
                    <a:pt x="628" y="2047"/>
                  </a:lnTo>
                  <a:lnTo>
                    <a:pt x="812" y="2103"/>
                  </a:lnTo>
                  <a:lnTo>
                    <a:pt x="1033" y="2140"/>
                  </a:lnTo>
                  <a:lnTo>
                    <a:pt x="1144" y="2121"/>
                  </a:lnTo>
                  <a:lnTo>
                    <a:pt x="1255" y="2121"/>
                  </a:lnTo>
                  <a:lnTo>
                    <a:pt x="1457" y="2047"/>
                  </a:lnTo>
                  <a:lnTo>
                    <a:pt x="1642" y="1955"/>
                  </a:lnTo>
                  <a:lnTo>
                    <a:pt x="1808" y="1826"/>
                  </a:lnTo>
                  <a:lnTo>
                    <a:pt x="1937" y="1679"/>
                  </a:lnTo>
                  <a:lnTo>
                    <a:pt x="2047" y="1494"/>
                  </a:lnTo>
                  <a:lnTo>
                    <a:pt x="2103" y="1291"/>
                  </a:lnTo>
                  <a:lnTo>
                    <a:pt x="2121" y="1181"/>
                  </a:lnTo>
                  <a:lnTo>
                    <a:pt x="2121" y="1070"/>
                  </a:lnTo>
                  <a:lnTo>
                    <a:pt x="2103" y="849"/>
                  </a:lnTo>
                  <a:lnTo>
                    <a:pt x="2047" y="646"/>
                  </a:lnTo>
                  <a:lnTo>
                    <a:pt x="1955" y="462"/>
                  </a:lnTo>
                  <a:lnTo>
                    <a:pt x="1826" y="314"/>
                  </a:lnTo>
                  <a:lnTo>
                    <a:pt x="1679" y="185"/>
                  </a:lnTo>
                  <a:lnTo>
                    <a:pt x="1494" y="93"/>
                  </a:lnTo>
                  <a:lnTo>
                    <a:pt x="1291" y="19"/>
                  </a:lnTo>
                  <a:lnTo>
                    <a:pt x="10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2" name="Google Shape;7222;p31"/>
            <p:cNvSpPr/>
            <p:nvPr/>
          </p:nvSpPr>
          <p:spPr>
            <a:xfrm>
              <a:off x="4884700" y="673725"/>
              <a:ext cx="52575" cy="53025"/>
            </a:xfrm>
            <a:custGeom>
              <a:avLst/>
              <a:gdLst/>
              <a:ahLst/>
              <a:cxnLst/>
              <a:rect l="l" t="t" r="r" b="b"/>
              <a:pathLst>
                <a:path w="2103" h="2121" extrusionOk="0">
                  <a:moveTo>
                    <a:pt x="1033" y="0"/>
                  </a:moveTo>
                  <a:lnTo>
                    <a:pt x="812" y="37"/>
                  </a:lnTo>
                  <a:lnTo>
                    <a:pt x="609" y="92"/>
                  </a:lnTo>
                  <a:lnTo>
                    <a:pt x="443" y="184"/>
                  </a:lnTo>
                  <a:lnTo>
                    <a:pt x="296" y="314"/>
                  </a:lnTo>
                  <a:lnTo>
                    <a:pt x="166" y="461"/>
                  </a:lnTo>
                  <a:lnTo>
                    <a:pt x="74" y="645"/>
                  </a:lnTo>
                  <a:lnTo>
                    <a:pt x="19" y="848"/>
                  </a:lnTo>
                  <a:lnTo>
                    <a:pt x="1" y="1051"/>
                  </a:lnTo>
                  <a:lnTo>
                    <a:pt x="19" y="1291"/>
                  </a:lnTo>
                  <a:lnTo>
                    <a:pt x="74" y="1494"/>
                  </a:lnTo>
                  <a:lnTo>
                    <a:pt x="166" y="1660"/>
                  </a:lnTo>
                  <a:lnTo>
                    <a:pt x="296" y="1825"/>
                  </a:lnTo>
                  <a:lnTo>
                    <a:pt x="461" y="1955"/>
                  </a:lnTo>
                  <a:lnTo>
                    <a:pt x="646" y="2047"/>
                  </a:lnTo>
                  <a:lnTo>
                    <a:pt x="849" y="2102"/>
                  </a:lnTo>
                  <a:lnTo>
                    <a:pt x="1070" y="2120"/>
                  </a:lnTo>
                  <a:lnTo>
                    <a:pt x="1291" y="2102"/>
                  </a:lnTo>
                  <a:lnTo>
                    <a:pt x="1476" y="2028"/>
                  </a:lnTo>
                  <a:lnTo>
                    <a:pt x="1660" y="1936"/>
                  </a:lnTo>
                  <a:lnTo>
                    <a:pt x="1807" y="1807"/>
                  </a:lnTo>
                  <a:lnTo>
                    <a:pt x="1937" y="1660"/>
                  </a:lnTo>
                  <a:lnTo>
                    <a:pt x="2029" y="1475"/>
                  </a:lnTo>
                  <a:lnTo>
                    <a:pt x="2084" y="1291"/>
                  </a:lnTo>
                  <a:lnTo>
                    <a:pt x="2102" y="1070"/>
                  </a:lnTo>
                  <a:lnTo>
                    <a:pt x="2084" y="848"/>
                  </a:lnTo>
                  <a:lnTo>
                    <a:pt x="2029" y="645"/>
                  </a:lnTo>
                  <a:lnTo>
                    <a:pt x="1937" y="461"/>
                  </a:lnTo>
                  <a:lnTo>
                    <a:pt x="1789" y="295"/>
                  </a:lnTo>
                  <a:lnTo>
                    <a:pt x="1642" y="184"/>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3" name="Google Shape;7223;p31"/>
            <p:cNvSpPr/>
            <p:nvPr/>
          </p:nvSpPr>
          <p:spPr>
            <a:xfrm>
              <a:off x="4781900" y="328450"/>
              <a:ext cx="52575" cy="53050"/>
            </a:xfrm>
            <a:custGeom>
              <a:avLst/>
              <a:gdLst/>
              <a:ahLst/>
              <a:cxnLst/>
              <a:rect l="l" t="t" r="r" b="b"/>
              <a:pathLst>
                <a:path w="2103" h="2122" extrusionOk="0">
                  <a:moveTo>
                    <a:pt x="1107" y="1"/>
                  </a:moveTo>
                  <a:lnTo>
                    <a:pt x="886" y="19"/>
                  </a:lnTo>
                  <a:lnTo>
                    <a:pt x="683" y="75"/>
                  </a:lnTo>
                  <a:lnTo>
                    <a:pt x="480" y="167"/>
                  </a:lnTo>
                  <a:lnTo>
                    <a:pt x="333" y="277"/>
                  </a:lnTo>
                  <a:lnTo>
                    <a:pt x="185" y="443"/>
                  </a:lnTo>
                  <a:lnTo>
                    <a:pt x="93" y="609"/>
                  </a:lnTo>
                  <a:lnTo>
                    <a:pt x="19" y="812"/>
                  </a:lnTo>
                  <a:lnTo>
                    <a:pt x="1" y="923"/>
                  </a:lnTo>
                  <a:lnTo>
                    <a:pt x="1" y="1033"/>
                  </a:lnTo>
                  <a:lnTo>
                    <a:pt x="19" y="1255"/>
                  </a:lnTo>
                  <a:lnTo>
                    <a:pt x="56" y="1458"/>
                  </a:lnTo>
                  <a:lnTo>
                    <a:pt x="148" y="1642"/>
                  </a:lnTo>
                  <a:lnTo>
                    <a:pt x="277" y="1789"/>
                  </a:lnTo>
                  <a:lnTo>
                    <a:pt x="425" y="1918"/>
                  </a:lnTo>
                  <a:lnTo>
                    <a:pt x="591" y="2029"/>
                  </a:lnTo>
                  <a:lnTo>
                    <a:pt x="794" y="2084"/>
                  </a:lnTo>
                  <a:lnTo>
                    <a:pt x="996" y="2121"/>
                  </a:lnTo>
                  <a:lnTo>
                    <a:pt x="1218" y="2103"/>
                  </a:lnTo>
                  <a:lnTo>
                    <a:pt x="1439" y="2048"/>
                  </a:lnTo>
                  <a:lnTo>
                    <a:pt x="1623" y="1974"/>
                  </a:lnTo>
                  <a:lnTo>
                    <a:pt x="1789" y="1845"/>
                  </a:lnTo>
                  <a:lnTo>
                    <a:pt x="1918" y="1697"/>
                  </a:lnTo>
                  <a:lnTo>
                    <a:pt x="2011" y="1513"/>
                  </a:lnTo>
                  <a:lnTo>
                    <a:pt x="2084" y="1310"/>
                  </a:lnTo>
                  <a:lnTo>
                    <a:pt x="2103" y="1199"/>
                  </a:lnTo>
                  <a:lnTo>
                    <a:pt x="2103" y="1089"/>
                  </a:lnTo>
                  <a:lnTo>
                    <a:pt x="2103" y="867"/>
                  </a:lnTo>
                  <a:lnTo>
                    <a:pt x="2047" y="665"/>
                  </a:lnTo>
                  <a:lnTo>
                    <a:pt x="1955" y="499"/>
                  </a:lnTo>
                  <a:lnTo>
                    <a:pt x="1826" y="333"/>
                  </a:lnTo>
                  <a:lnTo>
                    <a:pt x="1679" y="204"/>
                  </a:lnTo>
                  <a:lnTo>
                    <a:pt x="1513" y="112"/>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4" name="Google Shape;7224;p31"/>
            <p:cNvSpPr/>
            <p:nvPr/>
          </p:nvSpPr>
          <p:spPr>
            <a:xfrm>
              <a:off x="6028325" y="1615450"/>
              <a:ext cx="53950" cy="53500"/>
            </a:xfrm>
            <a:custGeom>
              <a:avLst/>
              <a:gdLst/>
              <a:ahLst/>
              <a:cxnLst/>
              <a:rect l="l" t="t" r="r" b="b"/>
              <a:pathLst>
                <a:path w="2158" h="2140" extrusionOk="0">
                  <a:moveTo>
                    <a:pt x="1107" y="0"/>
                  </a:moveTo>
                  <a:lnTo>
                    <a:pt x="886" y="19"/>
                  </a:lnTo>
                  <a:lnTo>
                    <a:pt x="683" y="74"/>
                  </a:lnTo>
                  <a:lnTo>
                    <a:pt x="498" y="166"/>
                  </a:lnTo>
                  <a:lnTo>
                    <a:pt x="332" y="295"/>
                  </a:lnTo>
                  <a:lnTo>
                    <a:pt x="203" y="443"/>
                  </a:lnTo>
                  <a:lnTo>
                    <a:pt x="93" y="627"/>
                  </a:lnTo>
                  <a:lnTo>
                    <a:pt x="37" y="830"/>
                  </a:lnTo>
                  <a:lnTo>
                    <a:pt x="19" y="941"/>
                  </a:lnTo>
                  <a:lnTo>
                    <a:pt x="1" y="1051"/>
                  </a:lnTo>
                  <a:lnTo>
                    <a:pt x="19" y="1162"/>
                  </a:lnTo>
                  <a:lnTo>
                    <a:pt x="19" y="1273"/>
                  </a:lnTo>
                  <a:lnTo>
                    <a:pt x="93" y="1475"/>
                  </a:lnTo>
                  <a:lnTo>
                    <a:pt x="185" y="1660"/>
                  </a:lnTo>
                  <a:lnTo>
                    <a:pt x="314" y="1826"/>
                  </a:lnTo>
                  <a:lnTo>
                    <a:pt x="462" y="1955"/>
                  </a:lnTo>
                  <a:lnTo>
                    <a:pt x="646" y="2047"/>
                  </a:lnTo>
                  <a:lnTo>
                    <a:pt x="849" y="2121"/>
                  </a:lnTo>
                  <a:lnTo>
                    <a:pt x="959" y="2139"/>
                  </a:lnTo>
                  <a:lnTo>
                    <a:pt x="1199" y="2139"/>
                  </a:lnTo>
                  <a:lnTo>
                    <a:pt x="1291" y="2121"/>
                  </a:lnTo>
                  <a:lnTo>
                    <a:pt x="1512" y="2047"/>
                  </a:lnTo>
                  <a:lnTo>
                    <a:pt x="1697" y="1955"/>
                  </a:lnTo>
                  <a:lnTo>
                    <a:pt x="1844" y="1826"/>
                  </a:lnTo>
                  <a:lnTo>
                    <a:pt x="1973" y="1660"/>
                  </a:lnTo>
                  <a:lnTo>
                    <a:pt x="2066" y="1475"/>
                  </a:lnTo>
                  <a:lnTo>
                    <a:pt x="2139" y="1273"/>
                  </a:lnTo>
                  <a:lnTo>
                    <a:pt x="2139" y="1162"/>
                  </a:lnTo>
                  <a:lnTo>
                    <a:pt x="2158" y="1051"/>
                  </a:lnTo>
                  <a:lnTo>
                    <a:pt x="2121" y="830"/>
                  </a:lnTo>
                  <a:lnTo>
                    <a:pt x="2066" y="646"/>
                  </a:lnTo>
                  <a:lnTo>
                    <a:pt x="1973" y="461"/>
                  </a:lnTo>
                  <a:lnTo>
                    <a:pt x="1844" y="314"/>
                  </a:lnTo>
                  <a:lnTo>
                    <a:pt x="1697" y="185"/>
                  </a:lnTo>
                  <a:lnTo>
                    <a:pt x="1512" y="74"/>
                  </a:lnTo>
                  <a:lnTo>
                    <a:pt x="1328" y="19"/>
                  </a:lnTo>
                  <a:lnTo>
                    <a:pt x="11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5" name="Google Shape;7225;p31"/>
            <p:cNvSpPr/>
            <p:nvPr/>
          </p:nvSpPr>
          <p:spPr>
            <a:xfrm>
              <a:off x="5566450" y="1449950"/>
              <a:ext cx="53025" cy="53050"/>
            </a:xfrm>
            <a:custGeom>
              <a:avLst/>
              <a:gdLst/>
              <a:ahLst/>
              <a:cxnLst/>
              <a:rect l="l" t="t" r="r" b="b"/>
              <a:pathLst>
                <a:path w="2121" h="2122" extrusionOk="0">
                  <a:moveTo>
                    <a:pt x="1107" y="1"/>
                  </a:moveTo>
                  <a:lnTo>
                    <a:pt x="886" y="19"/>
                  </a:lnTo>
                  <a:lnTo>
                    <a:pt x="664" y="75"/>
                  </a:lnTo>
                  <a:lnTo>
                    <a:pt x="480" y="167"/>
                  </a:lnTo>
                  <a:lnTo>
                    <a:pt x="332" y="296"/>
                  </a:lnTo>
                  <a:lnTo>
                    <a:pt x="185" y="444"/>
                  </a:lnTo>
                  <a:lnTo>
                    <a:pt x="93" y="628"/>
                  </a:lnTo>
                  <a:lnTo>
                    <a:pt x="37" y="831"/>
                  </a:lnTo>
                  <a:lnTo>
                    <a:pt x="1" y="1052"/>
                  </a:lnTo>
                  <a:lnTo>
                    <a:pt x="19" y="1273"/>
                  </a:lnTo>
                  <a:lnTo>
                    <a:pt x="74" y="1476"/>
                  </a:lnTo>
                  <a:lnTo>
                    <a:pt x="166" y="1642"/>
                  </a:lnTo>
                  <a:lnTo>
                    <a:pt x="296" y="1808"/>
                  </a:lnTo>
                  <a:lnTo>
                    <a:pt x="443" y="1937"/>
                  </a:lnTo>
                  <a:lnTo>
                    <a:pt x="609" y="2029"/>
                  </a:lnTo>
                  <a:lnTo>
                    <a:pt x="812" y="2103"/>
                  </a:lnTo>
                  <a:lnTo>
                    <a:pt x="1033" y="2121"/>
                  </a:lnTo>
                  <a:lnTo>
                    <a:pt x="1254" y="2103"/>
                  </a:lnTo>
                  <a:lnTo>
                    <a:pt x="1457" y="2048"/>
                  </a:lnTo>
                  <a:lnTo>
                    <a:pt x="1642" y="1955"/>
                  </a:lnTo>
                  <a:lnTo>
                    <a:pt x="1807" y="1826"/>
                  </a:lnTo>
                  <a:lnTo>
                    <a:pt x="1937" y="1679"/>
                  </a:lnTo>
                  <a:lnTo>
                    <a:pt x="2029" y="1494"/>
                  </a:lnTo>
                  <a:lnTo>
                    <a:pt x="2102" y="1292"/>
                  </a:lnTo>
                  <a:lnTo>
                    <a:pt x="2121" y="1070"/>
                  </a:lnTo>
                  <a:lnTo>
                    <a:pt x="2102" y="868"/>
                  </a:lnTo>
                  <a:lnTo>
                    <a:pt x="2047" y="665"/>
                  </a:lnTo>
                  <a:lnTo>
                    <a:pt x="1955" y="480"/>
                  </a:lnTo>
                  <a:lnTo>
                    <a:pt x="1826" y="333"/>
                  </a:lnTo>
                  <a:lnTo>
                    <a:pt x="1678" y="204"/>
                  </a:lnTo>
                  <a:lnTo>
                    <a:pt x="1512" y="93"/>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6" name="Google Shape;7226;p31"/>
            <p:cNvSpPr/>
            <p:nvPr/>
          </p:nvSpPr>
          <p:spPr>
            <a:xfrm>
              <a:off x="6108525" y="1629725"/>
              <a:ext cx="53500" cy="53500"/>
            </a:xfrm>
            <a:custGeom>
              <a:avLst/>
              <a:gdLst/>
              <a:ahLst/>
              <a:cxnLst/>
              <a:rect l="l" t="t" r="r" b="b"/>
              <a:pathLst>
                <a:path w="2140" h="2140" extrusionOk="0">
                  <a:moveTo>
                    <a:pt x="886" y="1"/>
                  </a:moveTo>
                  <a:lnTo>
                    <a:pt x="665" y="56"/>
                  </a:lnTo>
                  <a:lnTo>
                    <a:pt x="480" y="167"/>
                  </a:lnTo>
                  <a:lnTo>
                    <a:pt x="314" y="277"/>
                  </a:lnTo>
                  <a:lnTo>
                    <a:pt x="185" y="443"/>
                  </a:lnTo>
                  <a:lnTo>
                    <a:pt x="93" y="628"/>
                  </a:lnTo>
                  <a:lnTo>
                    <a:pt x="19" y="831"/>
                  </a:lnTo>
                  <a:lnTo>
                    <a:pt x="1" y="941"/>
                  </a:lnTo>
                  <a:lnTo>
                    <a:pt x="1" y="1052"/>
                  </a:lnTo>
                  <a:lnTo>
                    <a:pt x="19" y="1273"/>
                  </a:lnTo>
                  <a:lnTo>
                    <a:pt x="75" y="1476"/>
                  </a:lnTo>
                  <a:lnTo>
                    <a:pt x="167" y="1660"/>
                  </a:lnTo>
                  <a:lnTo>
                    <a:pt x="296" y="1826"/>
                  </a:lnTo>
                  <a:lnTo>
                    <a:pt x="462" y="1955"/>
                  </a:lnTo>
                  <a:lnTo>
                    <a:pt x="646" y="2048"/>
                  </a:lnTo>
                  <a:lnTo>
                    <a:pt x="849" y="2121"/>
                  </a:lnTo>
                  <a:lnTo>
                    <a:pt x="960" y="2140"/>
                  </a:lnTo>
                  <a:lnTo>
                    <a:pt x="1181" y="2140"/>
                  </a:lnTo>
                  <a:lnTo>
                    <a:pt x="1291" y="2121"/>
                  </a:lnTo>
                  <a:lnTo>
                    <a:pt x="1494" y="2048"/>
                  </a:lnTo>
                  <a:lnTo>
                    <a:pt x="1679" y="1955"/>
                  </a:lnTo>
                  <a:lnTo>
                    <a:pt x="1826" y="1826"/>
                  </a:lnTo>
                  <a:lnTo>
                    <a:pt x="1955" y="1660"/>
                  </a:lnTo>
                  <a:lnTo>
                    <a:pt x="2066" y="1476"/>
                  </a:lnTo>
                  <a:lnTo>
                    <a:pt x="2121" y="1273"/>
                  </a:lnTo>
                  <a:lnTo>
                    <a:pt x="2140" y="1162"/>
                  </a:lnTo>
                  <a:lnTo>
                    <a:pt x="2140" y="1052"/>
                  </a:lnTo>
                  <a:lnTo>
                    <a:pt x="2121" y="849"/>
                  </a:lnTo>
                  <a:lnTo>
                    <a:pt x="2066" y="646"/>
                  </a:lnTo>
                  <a:lnTo>
                    <a:pt x="1955" y="462"/>
                  </a:lnTo>
                  <a:lnTo>
                    <a:pt x="1845" y="314"/>
                  </a:lnTo>
                  <a:lnTo>
                    <a:pt x="1679" y="185"/>
                  </a:lnTo>
                  <a:lnTo>
                    <a:pt x="1513" y="75"/>
                  </a:lnTo>
                  <a:lnTo>
                    <a:pt x="1310" y="19"/>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7" name="Google Shape;7227;p31"/>
            <p:cNvSpPr/>
            <p:nvPr/>
          </p:nvSpPr>
          <p:spPr>
            <a:xfrm>
              <a:off x="4832625" y="502250"/>
              <a:ext cx="53950" cy="53475"/>
            </a:xfrm>
            <a:custGeom>
              <a:avLst/>
              <a:gdLst/>
              <a:ahLst/>
              <a:cxnLst/>
              <a:rect l="l" t="t" r="r" b="b"/>
              <a:pathLst>
                <a:path w="2158" h="2139" extrusionOk="0">
                  <a:moveTo>
                    <a:pt x="1051" y="0"/>
                  </a:moveTo>
                  <a:lnTo>
                    <a:pt x="940" y="19"/>
                  </a:lnTo>
                  <a:lnTo>
                    <a:pt x="830" y="37"/>
                  </a:lnTo>
                  <a:lnTo>
                    <a:pt x="627" y="92"/>
                  </a:lnTo>
                  <a:lnTo>
                    <a:pt x="461" y="203"/>
                  </a:lnTo>
                  <a:lnTo>
                    <a:pt x="295" y="332"/>
                  </a:lnTo>
                  <a:lnTo>
                    <a:pt x="166" y="498"/>
                  </a:lnTo>
                  <a:lnTo>
                    <a:pt x="74" y="682"/>
                  </a:lnTo>
                  <a:lnTo>
                    <a:pt x="18" y="885"/>
                  </a:lnTo>
                  <a:lnTo>
                    <a:pt x="0" y="1106"/>
                  </a:lnTo>
                  <a:lnTo>
                    <a:pt x="37" y="1328"/>
                  </a:lnTo>
                  <a:lnTo>
                    <a:pt x="92" y="1512"/>
                  </a:lnTo>
                  <a:lnTo>
                    <a:pt x="203" y="1696"/>
                  </a:lnTo>
                  <a:lnTo>
                    <a:pt x="332" y="1844"/>
                  </a:lnTo>
                  <a:lnTo>
                    <a:pt x="479" y="1973"/>
                  </a:lnTo>
                  <a:lnTo>
                    <a:pt x="664" y="2065"/>
                  </a:lnTo>
                  <a:lnTo>
                    <a:pt x="848" y="2120"/>
                  </a:lnTo>
                  <a:lnTo>
                    <a:pt x="1069" y="2139"/>
                  </a:lnTo>
                  <a:lnTo>
                    <a:pt x="1180" y="2139"/>
                  </a:lnTo>
                  <a:lnTo>
                    <a:pt x="1291" y="2120"/>
                  </a:lnTo>
                  <a:lnTo>
                    <a:pt x="1494" y="2065"/>
                  </a:lnTo>
                  <a:lnTo>
                    <a:pt x="1678" y="1973"/>
                  </a:lnTo>
                  <a:lnTo>
                    <a:pt x="1844" y="1844"/>
                  </a:lnTo>
                  <a:lnTo>
                    <a:pt x="1973" y="1678"/>
                  </a:lnTo>
                  <a:lnTo>
                    <a:pt x="2065" y="1494"/>
                  </a:lnTo>
                  <a:lnTo>
                    <a:pt x="2120" y="1291"/>
                  </a:lnTo>
                  <a:lnTo>
                    <a:pt x="2139" y="1180"/>
                  </a:lnTo>
                  <a:lnTo>
                    <a:pt x="2157" y="1069"/>
                  </a:lnTo>
                  <a:lnTo>
                    <a:pt x="2120" y="848"/>
                  </a:lnTo>
                  <a:lnTo>
                    <a:pt x="2065" y="645"/>
                  </a:lnTo>
                  <a:lnTo>
                    <a:pt x="1973" y="461"/>
                  </a:lnTo>
                  <a:lnTo>
                    <a:pt x="1825" y="295"/>
                  </a:lnTo>
                  <a:lnTo>
                    <a:pt x="1678" y="166"/>
                  </a:lnTo>
                  <a:lnTo>
                    <a:pt x="1494" y="74"/>
                  </a:lnTo>
                  <a:lnTo>
                    <a:pt x="1272" y="19"/>
                  </a:lnTo>
                  <a:lnTo>
                    <a:pt x="10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8" name="Google Shape;7228;p31"/>
            <p:cNvSpPr/>
            <p:nvPr/>
          </p:nvSpPr>
          <p:spPr>
            <a:xfrm>
              <a:off x="6188750" y="1644025"/>
              <a:ext cx="53025" cy="53025"/>
            </a:xfrm>
            <a:custGeom>
              <a:avLst/>
              <a:gdLst/>
              <a:ahLst/>
              <a:cxnLst/>
              <a:rect l="l" t="t" r="r" b="b"/>
              <a:pathLst>
                <a:path w="2121" h="2121" extrusionOk="0">
                  <a:moveTo>
                    <a:pt x="1051" y="0"/>
                  </a:moveTo>
                  <a:lnTo>
                    <a:pt x="830" y="19"/>
                  </a:lnTo>
                  <a:lnTo>
                    <a:pt x="645" y="74"/>
                  </a:lnTo>
                  <a:lnTo>
                    <a:pt x="461" y="166"/>
                  </a:lnTo>
                  <a:lnTo>
                    <a:pt x="295" y="295"/>
                  </a:lnTo>
                  <a:lnTo>
                    <a:pt x="184" y="443"/>
                  </a:lnTo>
                  <a:lnTo>
                    <a:pt x="74" y="627"/>
                  </a:lnTo>
                  <a:lnTo>
                    <a:pt x="18" y="830"/>
                  </a:lnTo>
                  <a:lnTo>
                    <a:pt x="0" y="1033"/>
                  </a:lnTo>
                  <a:lnTo>
                    <a:pt x="0" y="1162"/>
                  </a:lnTo>
                  <a:lnTo>
                    <a:pt x="0" y="1273"/>
                  </a:lnTo>
                  <a:lnTo>
                    <a:pt x="74" y="1476"/>
                  </a:lnTo>
                  <a:lnTo>
                    <a:pt x="166" y="1660"/>
                  </a:lnTo>
                  <a:lnTo>
                    <a:pt x="295" y="1807"/>
                  </a:lnTo>
                  <a:lnTo>
                    <a:pt x="443" y="1955"/>
                  </a:lnTo>
                  <a:lnTo>
                    <a:pt x="627" y="2047"/>
                  </a:lnTo>
                  <a:lnTo>
                    <a:pt x="830" y="2102"/>
                  </a:lnTo>
                  <a:lnTo>
                    <a:pt x="940" y="2121"/>
                  </a:lnTo>
                  <a:lnTo>
                    <a:pt x="1051" y="2121"/>
                  </a:lnTo>
                  <a:lnTo>
                    <a:pt x="1272" y="2102"/>
                  </a:lnTo>
                  <a:lnTo>
                    <a:pt x="1475" y="2047"/>
                  </a:lnTo>
                  <a:lnTo>
                    <a:pt x="1659" y="1955"/>
                  </a:lnTo>
                  <a:lnTo>
                    <a:pt x="1807" y="1826"/>
                  </a:lnTo>
                  <a:lnTo>
                    <a:pt x="1936" y="1678"/>
                  </a:lnTo>
                  <a:lnTo>
                    <a:pt x="2028" y="1494"/>
                  </a:lnTo>
                  <a:lnTo>
                    <a:pt x="2102" y="1310"/>
                  </a:lnTo>
                  <a:lnTo>
                    <a:pt x="2120" y="1088"/>
                  </a:lnTo>
                  <a:lnTo>
                    <a:pt x="2120" y="978"/>
                  </a:lnTo>
                  <a:lnTo>
                    <a:pt x="2102" y="867"/>
                  </a:lnTo>
                  <a:lnTo>
                    <a:pt x="2047" y="664"/>
                  </a:lnTo>
                  <a:lnTo>
                    <a:pt x="1954" y="480"/>
                  </a:lnTo>
                  <a:lnTo>
                    <a:pt x="1825" y="314"/>
                  </a:lnTo>
                  <a:lnTo>
                    <a:pt x="1659" y="185"/>
                  </a:lnTo>
                  <a:lnTo>
                    <a:pt x="1475" y="74"/>
                  </a:lnTo>
                  <a:lnTo>
                    <a:pt x="1272"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9" name="Google Shape;7229;p31"/>
            <p:cNvSpPr/>
            <p:nvPr/>
          </p:nvSpPr>
          <p:spPr>
            <a:xfrm>
              <a:off x="6348700" y="1670300"/>
              <a:ext cx="52550" cy="52100"/>
            </a:xfrm>
            <a:custGeom>
              <a:avLst/>
              <a:gdLst/>
              <a:ahLst/>
              <a:cxnLst/>
              <a:rect l="l" t="t" r="r" b="b"/>
              <a:pathLst>
                <a:path w="2102" h="2084" extrusionOk="0">
                  <a:moveTo>
                    <a:pt x="1033" y="0"/>
                  </a:moveTo>
                  <a:lnTo>
                    <a:pt x="811" y="19"/>
                  </a:lnTo>
                  <a:lnTo>
                    <a:pt x="627" y="74"/>
                  </a:lnTo>
                  <a:lnTo>
                    <a:pt x="443" y="185"/>
                  </a:lnTo>
                  <a:lnTo>
                    <a:pt x="295" y="314"/>
                  </a:lnTo>
                  <a:lnTo>
                    <a:pt x="166" y="461"/>
                  </a:lnTo>
                  <a:lnTo>
                    <a:pt x="74" y="646"/>
                  </a:lnTo>
                  <a:lnTo>
                    <a:pt x="18" y="849"/>
                  </a:lnTo>
                  <a:lnTo>
                    <a:pt x="0" y="1051"/>
                  </a:lnTo>
                  <a:lnTo>
                    <a:pt x="37" y="1273"/>
                  </a:lnTo>
                  <a:lnTo>
                    <a:pt x="92" y="1476"/>
                  </a:lnTo>
                  <a:lnTo>
                    <a:pt x="184" y="1641"/>
                  </a:lnTo>
                  <a:lnTo>
                    <a:pt x="314" y="1789"/>
                  </a:lnTo>
                  <a:lnTo>
                    <a:pt x="479" y="1918"/>
                  </a:lnTo>
                  <a:lnTo>
                    <a:pt x="645" y="2010"/>
                  </a:lnTo>
                  <a:lnTo>
                    <a:pt x="848" y="2066"/>
                  </a:lnTo>
                  <a:lnTo>
                    <a:pt x="1069" y="2084"/>
                  </a:lnTo>
                  <a:lnTo>
                    <a:pt x="1272" y="2066"/>
                  </a:lnTo>
                  <a:lnTo>
                    <a:pt x="1475" y="1992"/>
                  </a:lnTo>
                  <a:lnTo>
                    <a:pt x="1659" y="1900"/>
                  </a:lnTo>
                  <a:lnTo>
                    <a:pt x="1807" y="1771"/>
                  </a:lnTo>
                  <a:lnTo>
                    <a:pt x="1936" y="1623"/>
                  </a:lnTo>
                  <a:lnTo>
                    <a:pt x="2028" y="1439"/>
                  </a:lnTo>
                  <a:lnTo>
                    <a:pt x="2084" y="1236"/>
                  </a:lnTo>
                  <a:lnTo>
                    <a:pt x="2102" y="1015"/>
                  </a:lnTo>
                  <a:lnTo>
                    <a:pt x="2065" y="812"/>
                  </a:lnTo>
                  <a:lnTo>
                    <a:pt x="2010" y="609"/>
                  </a:lnTo>
                  <a:lnTo>
                    <a:pt x="1918" y="443"/>
                  </a:lnTo>
                  <a:lnTo>
                    <a:pt x="1789" y="277"/>
                  </a:lnTo>
                  <a:lnTo>
                    <a:pt x="1623" y="166"/>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0" name="Google Shape;7230;p31"/>
            <p:cNvSpPr/>
            <p:nvPr/>
          </p:nvSpPr>
          <p:spPr>
            <a:xfrm>
              <a:off x="4936800" y="848875"/>
              <a:ext cx="51175" cy="51200"/>
            </a:xfrm>
            <a:custGeom>
              <a:avLst/>
              <a:gdLst/>
              <a:ahLst/>
              <a:cxnLst/>
              <a:rect l="l" t="t" r="r" b="b"/>
              <a:pathLst>
                <a:path w="2047" h="2048" extrusionOk="0">
                  <a:moveTo>
                    <a:pt x="922" y="1"/>
                  </a:moveTo>
                  <a:lnTo>
                    <a:pt x="830" y="19"/>
                  </a:lnTo>
                  <a:lnTo>
                    <a:pt x="627" y="74"/>
                  </a:lnTo>
                  <a:lnTo>
                    <a:pt x="443" y="167"/>
                  </a:lnTo>
                  <a:lnTo>
                    <a:pt x="295" y="296"/>
                  </a:lnTo>
                  <a:lnTo>
                    <a:pt x="166" y="443"/>
                  </a:lnTo>
                  <a:lnTo>
                    <a:pt x="74" y="627"/>
                  </a:lnTo>
                  <a:lnTo>
                    <a:pt x="18" y="830"/>
                  </a:lnTo>
                  <a:lnTo>
                    <a:pt x="0" y="923"/>
                  </a:lnTo>
                  <a:lnTo>
                    <a:pt x="0" y="1033"/>
                  </a:lnTo>
                  <a:lnTo>
                    <a:pt x="0" y="1144"/>
                  </a:lnTo>
                  <a:lnTo>
                    <a:pt x="18" y="1254"/>
                  </a:lnTo>
                  <a:lnTo>
                    <a:pt x="92" y="1439"/>
                  </a:lnTo>
                  <a:lnTo>
                    <a:pt x="184" y="1623"/>
                  </a:lnTo>
                  <a:lnTo>
                    <a:pt x="313" y="1771"/>
                  </a:lnTo>
                  <a:lnTo>
                    <a:pt x="479" y="1900"/>
                  </a:lnTo>
                  <a:lnTo>
                    <a:pt x="664" y="1992"/>
                  </a:lnTo>
                  <a:lnTo>
                    <a:pt x="848" y="2029"/>
                  </a:lnTo>
                  <a:lnTo>
                    <a:pt x="959" y="2047"/>
                  </a:lnTo>
                  <a:lnTo>
                    <a:pt x="1069" y="2047"/>
                  </a:lnTo>
                  <a:lnTo>
                    <a:pt x="1272" y="2029"/>
                  </a:lnTo>
                  <a:lnTo>
                    <a:pt x="1457" y="1955"/>
                  </a:lnTo>
                  <a:lnTo>
                    <a:pt x="1623" y="1863"/>
                  </a:lnTo>
                  <a:lnTo>
                    <a:pt x="1770" y="1734"/>
                  </a:lnTo>
                  <a:lnTo>
                    <a:pt x="1881" y="1568"/>
                  </a:lnTo>
                  <a:lnTo>
                    <a:pt x="1973" y="1402"/>
                  </a:lnTo>
                  <a:lnTo>
                    <a:pt x="2028" y="1199"/>
                  </a:lnTo>
                  <a:lnTo>
                    <a:pt x="2047" y="996"/>
                  </a:lnTo>
                  <a:lnTo>
                    <a:pt x="2028" y="812"/>
                  </a:lnTo>
                  <a:lnTo>
                    <a:pt x="1973" y="609"/>
                  </a:lnTo>
                  <a:lnTo>
                    <a:pt x="1862" y="443"/>
                  </a:lnTo>
                  <a:lnTo>
                    <a:pt x="1752" y="296"/>
                  </a:lnTo>
                  <a:lnTo>
                    <a:pt x="1604" y="167"/>
                  </a:lnTo>
                  <a:lnTo>
                    <a:pt x="1420" y="74"/>
                  </a:lnTo>
                  <a:lnTo>
                    <a:pt x="1235" y="19"/>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1" name="Google Shape;7231;p31"/>
            <p:cNvSpPr/>
            <p:nvPr/>
          </p:nvSpPr>
          <p:spPr>
            <a:xfrm>
              <a:off x="5067700" y="1036950"/>
              <a:ext cx="51650" cy="51650"/>
            </a:xfrm>
            <a:custGeom>
              <a:avLst/>
              <a:gdLst/>
              <a:ahLst/>
              <a:cxnLst/>
              <a:rect l="l" t="t" r="r" b="b"/>
              <a:pathLst>
                <a:path w="2066" h="2066" extrusionOk="0">
                  <a:moveTo>
                    <a:pt x="1015" y="0"/>
                  </a:moveTo>
                  <a:lnTo>
                    <a:pt x="812" y="19"/>
                  </a:lnTo>
                  <a:lnTo>
                    <a:pt x="627" y="74"/>
                  </a:lnTo>
                  <a:lnTo>
                    <a:pt x="461" y="166"/>
                  </a:lnTo>
                  <a:lnTo>
                    <a:pt x="314" y="295"/>
                  </a:lnTo>
                  <a:lnTo>
                    <a:pt x="185" y="443"/>
                  </a:lnTo>
                  <a:lnTo>
                    <a:pt x="93" y="609"/>
                  </a:lnTo>
                  <a:lnTo>
                    <a:pt x="37" y="793"/>
                  </a:lnTo>
                  <a:lnTo>
                    <a:pt x="0" y="996"/>
                  </a:lnTo>
                  <a:lnTo>
                    <a:pt x="19" y="1217"/>
                  </a:lnTo>
                  <a:lnTo>
                    <a:pt x="74" y="1420"/>
                  </a:lnTo>
                  <a:lnTo>
                    <a:pt x="166" y="1586"/>
                  </a:lnTo>
                  <a:lnTo>
                    <a:pt x="295" y="1752"/>
                  </a:lnTo>
                  <a:lnTo>
                    <a:pt x="443" y="1881"/>
                  </a:lnTo>
                  <a:lnTo>
                    <a:pt x="609" y="1973"/>
                  </a:lnTo>
                  <a:lnTo>
                    <a:pt x="812" y="2047"/>
                  </a:lnTo>
                  <a:lnTo>
                    <a:pt x="1015" y="2065"/>
                  </a:lnTo>
                  <a:lnTo>
                    <a:pt x="1236" y="2047"/>
                  </a:lnTo>
                  <a:lnTo>
                    <a:pt x="1439" y="1992"/>
                  </a:lnTo>
                  <a:lnTo>
                    <a:pt x="1605" y="1900"/>
                  </a:lnTo>
                  <a:lnTo>
                    <a:pt x="1771" y="1770"/>
                  </a:lnTo>
                  <a:lnTo>
                    <a:pt x="1881" y="1623"/>
                  </a:lnTo>
                  <a:lnTo>
                    <a:pt x="1992" y="1439"/>
                  </a:lnTo>
                  <a:lnTo>
                    <a:pt x="2047" y="1236"/>
                  </a:lnTo>
                  <a:lnTo>
                    <a:pt x="2066" y="1033"/>
                  </a:lnTo>
                  <a:lnTo>
                    <a:pt x="2047" y="830"/>
                  </a:lnTo>
                  <a:lnTo>
                    <a:pt x="1992" y="627"/>
                  </a:lnTo>
                  <a:lnTo>
                    <a:pt x="1881" y="443"/>
                  </a:lnTo>
                  <a:lnTo>
                    <a:pt x="1771" y="295"/>
                  </a:lnTo>
                  <a:lnTo>
                    <a:pt x="1605" y="166"/>
                  </a:lnTo>
                  <a:lnTo>
                    <a:pt x="1439" y="74"/>
                  </a:lnTo>
                  <a:lnTo>
                    <a:pt x="1236"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2" name="Google Shape;7232;p31"/>
            <p:cNvSpPr/>
            <p:nvPr/>
          </p:nvSpPr>
          <p:spPr>
            <a:xfrm>
              <a:off x="5344725" y="1331025"/>
              <a:ext cx="51200" cy="51200"/>
            </a:xfrm>
            <a:custGeom>
              <a:avLst/>
              <a:gdLst/>
              <a:ahLst/>
              <a:cxnLst/>
              <a:rect l="l" t="t" r="r" b="b"/>
              <a:pathLst>
                <a:path w="2048" h="2048" extrusionOk="0">
                  <a:moveTo>
                    <a:pt x="941" y="1"/>
                  </a:moveTo>
                  <a:lnTo>
                    <a:pt x="831" y="19"/>
                  </a:lnTo>
                  <a:lnTo>
                    <a:pt x="646" y="75"/>
                  </a:lnTo>
                  <a:lnTo>
                    <a:pt x="462" y="167"/>
                  </a:lnTo>
                  <a:lnTo>
                    <a:pt x="296" y="296"/>
                  </a:lnTo>
                  <a:lnTo>
                    <a:pt x="185" y="443"/>
                  </a:lnTo>
                  <a:lnTo>
                    <a:pt x="75" y="628"/>
                  </a:lnTo>
                  <a:lnTo>
                    <a:pt x="19" y="831"/>
                  </a:lnTo>
                  <a:lnTo>
                    <a:pt x="1" y="923"/>
                  </a:lnTo>
                  <a:lnTo>
                    <a:pt x="1" y="1033"/>
                  </a:lnTo>
                  <a:lnTo>
                    <a:pt x="1" y="1144"/>
                  </a:lnTo>
                  <a:lnTo>
                    <a:pt x="19" y="1255"/>
                  </a:lnTo>
                  <a:lnTo>
                    <a:pt x="93" y="1439"/>
                  </a:lnTo>
                  <a:lnTo>
                    <a:pt x="185" y="1624"/>
                  </a:lnTo>
                  <a:lnTo>
                    <a:pt x="314" y="1771"/>
                  </a:lnTo>
                  <a:lnTo>
                    <a:pt x="480" y="1900"/>
                  </a:lnTo>
                  <a:lnTo>
                    <a:pt x="665" y="1992"/>
                  </a:lnTo>
                  <a:lnTo>
                    <a:pt x="849" y="2048"/>
                  </a:lnTo>
                  <a:lnTo>
                    <a:pt x="1070" y="2048"/>
                  </a:lnTo>
                  <a:lnTo>
                    <a:pt x="1273" y="2029"/>
                  </a:lnTo>
                  <a:lnTo>
                    <a:pt x="1457" y="1955"/>
                  </a:lnTo>
                  <a:lnTo>
                    <a:pt x="1623" y="1863"/>
                  </a:lnTo>
                  <a:lnTo>
                    <a:pt x="1771" y="1734"/>
                  </a:lnTo>
                  <a:lnTo>
                    <a:pt x="1881" y="1587"/>
                  </a:lnTo>
                  <a:lnTo>
                    <a:pt x="1974" y="1402"/>
                  </a:lnTo>
                  <a:lnTo>
                    <a:pt x="2029" y="1218"/>
                  </a:lnTo>
                  <a:lnTo>
                    <a:pt x="2047" y="1015"/>
                  </a:lnTo>
                  <a:lnTo>
                    <a:pt x="2029" y="812"/>
                  </a:lnTo>
                  <a:lnTo>
                    <a:pt x="1974" y="628"/>
                  </a:lnTo>
                  <a:lnTo>
                    <a:pt x="1881" y="462"/>
                  </a:lnTo>
                  <a:lnTo>
                    <a:pt x="1752" y="296"/>
                  </a:lnTo>
                  <a:lnTo>
                    <a:pt x="1605" y="185"/>
                  </a:lnTo>
                  <a:lnTo>
                    <a:pt x="1439" y="93"/>
                  </a:lnTo>
                  <a:lnTo>
                    <a:pt x="1255"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3" name="Google Shape;7233;p31"/>
            <p:cNvSpPr/>
            <p:nvPr/>
          </p:nvSpPr>
          <p:spPr>
            <a:xfrm>
              <a:off x="5713025" y="1559200"/>
              <a:ext cx="51200" cy="51650"/>
            </a:xfrm>
            <a:custGeom>
              <a:avLst/>
              <a:gdLst/>
              <a:ahLst/>
              <a:cxnLst/>
              <a:rect l="l" t="t" r="r" b="b"/>
              <a:pathLst>
                <a:path w="2048" h="2066" extrusionOk="0">
                  <a:moveTo>
                    <a:pt x="1033" y="1"/>
                  </a:moveTo>
                  <a:lnTo>
                    <a:pt x="831" y="19"/>
                  </a:lnTo>
                  <a:lnTo>
                    <a:pt x="628" y="93"/>
                  </a:lnTo>
                  <a:lnTo>
                    <a:pt x="462" y="185"/>
                  </a:lnTo>
                  <a:lnTo>
                    <a:pt x="314" y="296"/>
                  </a:lnTo>
                  <a:lnTo>
                    <a:pt x="185" y="443"/>
                  </a:lnTo>
                  <a:lnTo>
                    <a:pt x="93" y="628"/>
                  </a:lnTo>
                  <a:lnTo>
                    <a:pt x="19" y="812"/>
                  </a:lnTo>
                  <a:lnTo>
                    <a:pt x="1" y="1015"/>
                  </a:lnTo>
                  <a:lnTo>
                    <a:pt x="19" y="1218"/>
                  </a:lnTo>
                  <a:lnTo>
                    <a:pt x="75" y="1402"/>
                  </a:lnTo>
                  <a:lnTo>
                    <a:pt x="167" y="1587"/>
                  </a:lnTo>
                  <a:lnTo>
                    <a:pt x="277" y="1734"/>
                  </a:lnTo>
                  <a:lnTo>
                    <a:pt x="425" y="1863"/>
                  </a:lnTo>
                  <a:lnTo>
                    <a:pt x="591" y="1955"/>
                  </a:lnTo>
                  <a:lnTo>
                    <a:pt x="794" y="2029"/>
                  </a:lnTo>
                  <a:lnTo>
                    <a:pt x="978" y="2066"/>
                  </a:lnTo>
                  <a:lnTo>
                    <a:pt x="1089" y="2047"/>
                  </a:lnTo>
                  <a:lnTo>
                    <a:pt x="1199" y="2047"/>
                  </a:lnTo>
                  <a:lnTo>
                    <a:pt x="1402" y="1992"/>
                  </a:lnTo>
                  <a:lnTo>
                    <a:pt x="1568" y="1882"/>
                  </a:lnTo>
                  <a:lnTo>
                    <a:pt x="1734" y="1771"/>
                  </a:lnTo>
                  <a:lnTo>
                    <a:pt x="1863" y="1605"/>
                  </a:lnTo>
                  <a:lnTo>
                    <a:pt x="1955" y="1439"/>
                  </a:lnTo>
                  <a:lnTo>
                    <a:pt x="2029" y="1236"/>
                  </a:lnTo>
                  <a:lnTo>
                    <a:pt x="2047" y="1126"/>
                  </a:lnTo>
                  <a:lnTo>
                    <a:pt x="2047" y="1015"/>
                  </a:lnTo>
                  <a:lnTo>
                    <a:pt x="2029" y="812"/>
                  </a:lnTo>
                  <a:lnTo>
                    <a:pt x="1955" y="628"/>
                  </a:lnTo>
                  <a:lnTo>
                    <a:pt x="1863" y="462"/>
                  </a:lnTo>
                  <a:lnTo>
                    <a:pt x="1734" y="314"/>
                  </a:lnTo>
                  <a:lnTo>
                    <a:pt x="1587" y="185"/>
                  </a:lnTo>
                  <a:lnTo>
                    <a:pt x="1421" y="93"/>
                  </a:lnTo>
                  <a:lnTo>
                    <a:pt x="1236" y="38"/>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4" name="Google Shape;7234;p31"/>
            <p:cNvSpPr/>
            <p:nvPr/>
          </p:nvSpPr>
          <p:spPr>
            <a:xfrm>
              <a:off x="5792775" y="1573500"/>
              <a:ext cx="51650" cy="51650"/>
            </a:xfrm>
            <a:custGeom>
              <a:avLst/>
              <a:gdLst/>
              <a:ahLst/>
              <a:cxnLst/>
              <a:rect l="l" t="t" r="r" b="b"/>
              <a:pathLst>
                <a:path w="2066" h="2066" extrusionOk="0">
                  <a:moveTo>
                    <a:pt x="1052" y="0"/>
                  </a:moveTo>
                  <a:lnTo>
                    <a:pt x="830" y="19"/>
                  </a:lnTo>
                  <a:lnTo>
                    <a:pt x="646" y="74"/>
                  </a:lnTo>
                  <a:lnTo>
                    <a:pt x="462" y="166"/>
                  </a:lnTo>
                  <a:lnTo>
                    <a:pt x="296" y="277"/>
                  </a:lnTo>
                  <a:lnTo>
                    <a:pt x="167" y="443"/>
                  </a:lnTo>
                  <a:lnTo>
                    <a:pt x="74" y="609"/>
                  </a:lnTo>
                  <a:lnTo>
                    <a:pt x="19" y="812"/>
                  </a:lnTo>
                  <a:lnTo>
                    <a:pt x="1" y="1015"/>
                  </a:lnTo>
                  <a:lnTo>
                    <a:pt x="1" y="1217"/>
                  </a:lnTo>
                  <a:lnTo>
                    <a:pt x="56" y="1420"/>
                  </a:lnTo>
                  <a:lnTo>
                    <a:pt x="148" y="1586"/>
                  </a:lnTo>
                  <a:lnTo>
                    <a:pt x="277" y="1752"/>
                  </a:lnTo>
                  <a:lnTo>
                    <a:pt x="406" y="1881"/>
                  </a:lnTo>
                  <a:lnTo>
                    <a:pt x="591" y="1973"/>
                  </a:lnTo>
                  <a:lnTo>
                    <a:pt x="775" y="2029"/>
                  </a:lnTo>
                  <a:lnTo>
                    <a:pt x="978" y="2066"/>
                  </a:lnTo>
                  <a:lnTo>
                    <a:pt x="1181" y="2047"/>
                  </a:lnTo>
                  <a:lnTo>
                    <a:pt x="1384" y="2010"/>
                  </a:lnTo>
                  <a:lnTo>
                    <a:pt x="1568" y="1918"/>
                  </a:lnTo>
                  <a:lnTo>
                    <a:pt x="1734" y="1789"/>
                  </a:lnTo>
                  <a:lnTo>
                    <a:pt x="1863" y="1641"/>
                  </a:lnTo>
                  <a:lnTo>
                    <a:pt x="1974" y="1475"/>
                  </a:lnTo>
                  <a:lnTo>
                    <a:pt x="2029" y="1291"/>
                  </a:lnTo>
                  <a:lnTo>
                    <a:pt x="2066" y="1070"/>
                  </a:lnTo>
                  <a:lnTo>
                    <a:pt x="2047" y="849"/>
                  </a:lnTo>
                  <a:lnTo>
                    <a:pt x="1992" y="664"/>
                  </a:lnTo>
                  <a:lnTo>
                    <a:pt x="1900" y="480"/>
                  </a:lnTo>
                  <a:lnTo>
                    <a:pt x="1789" y="314"/>
                  </a:lnTo>
                  <a:lnTo>
                    <a:pt x="1642" y="185"/>
                  </a:lnTo>
                  <a:lnTo>
                    <a:pt x="1457" y="93"/>
                  </a:lnTo>
                  <a:lnTo>
                    <a:pt x="1273" y="19"/>
                  </a:lnTo>
                  <a:lnTo>
                    <a:pt x="105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5" name="Google Shape;7235;p31"/>
            <p:cNvSpPr/>
            <p:nvPr/>
          </p:nvSpPr>
          <p:spPr>
            <a:xfrm>
              <a:off x="5002250" y="942900"/>
              <a:ext cx="51650" cy="51675"/>
            </a:xfrm>
            <a:custGeom>
              <a:avLst/>
              <a:gdLst/>
              <a:ahLst/>
              <a:cxnLst/>
              <a:rect l="l" t="t" r="r" b="b"/>
              <a:pathLst>
                <a:path w="2066" h="2067" extrusionOk="0">
                  <a:moveTo>
                    <a:pt x="996" y="1"/>
                  </a:moveTo>
                  <a:lnTo>
                    <a:pt x="793" y="19"/>
                  </a:lnTo>
                  <a:lnTo>
                    <a:pt x="609" y="75"/>
                  </a:lnTo>
                  <a:lnTo>
                    <a:pt x="443" y="185"/>
                  </a:lnTo>
                  <a:lnTo>
                    <a:pt x="295" y="296"/>
                  </a:lnTo>
                  <a:lnTo>
                    <a:pt x="166" y="444"/>
                  </a:lnTo>
                  <a:lnTo>
                    <a:pt x="74" y="628"/>
                  </a:lnTo>
                  <a:lnTo>
                    <a:pt x="19" y="812"/>
                  </a:lnTo>
                  <a:lnTo>
                    <a:pt x="0" y="1015"/>
                  </a:lnTo>
                  <a:lnTo>
                    <a:pt x="19" y="1218"/>
                  </a:lnTo>
                  <a:lnTo>
                    <a:pt x="74" y="1421"/>
                  </a:lnTo>
                  <a:lnTo>
                    <a:pt x="166" y="1605"/>
                  </a:lnTo>
                  <a:lnTo>
                    <a:pt x="295" y="1753"/>
                  </a:lnTo>
                  <a:lnTo>
                    <a:pt x="443" y="1882"/>
                  </a:lnTo>
                  <a:lnTo>
                    <a:pt x="627" y="1974"/>
                  </a:lnTo>
                  <a:lnTo>
                    <a:pt x="812" y="2029"/>
                  </a:lnTo>
                  <a:lnTo>
                    <a:pt x="1033" y="2066"/>
                  </a:lnTo>
                  <a:lnTo>
                    <a:pt x="1236" y="2029"/>
                  </a:lnTo>
                  <a:lnTo>
                    <a:pt x="1438" y="1974"/>
                  </a:lnTo>
                  <a:lnTo>
                    <a:pt x="1604" y="1882"/>
                  </a:lnTo>
                  <a:lnTo>
                    <a:pt x="1770" y="1753"/>
                  </a:lnTo>
                  <a:lnTo>
                    <a:pt x="1881" y="1605"/>
                  </a:lnTo>
                  <a:lnTo>
                    <a:pt x="1992" y="1421"/>
                  </a:lnTo>
                  <a:lnTo>
                    <a:pt x="2047" y="1218"/>
                  </a:lnTo>
                  <a:lnTo>
                    <a:pt x="2065" y="1015"/>
                  </a:lnTo>
                  <a:lnTo>
                    <a:pt x="2028" y="812"/>
                  </a:lnTo>
                  <a:lnTo>
                    <a:pt x="1973" y="609"/>
                  </a:lnTo>
                  <a:lnTo>
                    <a:pt x="1881" y="444"/>
                  </a:lnTo>
                  <a:lnTo>
                    <a:pt x="1752" y="278"/>
                  </a:lnTo>
                  <a:lnTo>
                    <a:pt x="1586" y="167"/>
                  </a:lnTo>
                  <a:lnTo>
                    <a:pt x="1420" y="75"/>
                  </a:lnTo>
                  <a:lnTo>
                    <a:pt x="1217" y="19"/>
                  </a:lnTo>
                  <a:lnTo>
                    <a:pt x="9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6" name="Google Shape;7236;p31"/>
            <p:cNvSpPr/>
            <p:nvPr/>
          </p:nvSpPr>
          <p:spPr>
            <a:xfrm>
              <a:off x="4819700" y="583375"/>
              <a:ext cx="51200" cy="51175"/>
            </a:xfrm>
            <a:custGeom>
              <a:avLst/>
              <a:gdLst/>
              <a:ahLst/>
              <a:cxnLst/>
              <a:rect l="l" t="t" r="r" b="b"/>
              <a:pathLst>
                <a:path w="2048" h="2047" extrusionOk="0">
                  <a:moveTo>
                    <a:pt x="867" y="0"/>
                  </a:moveTo>
                  <a:lnTo>
                    <a:pt x="665" y="56"/>
                  </a:lnTo>
                  <a:lnTo>
                    <a:pt x="480" y="148"/>
                  </a:lnTo>
                  <a:lnTo>
                    <a:pt x="333" y="277"/>
                  </a:lnTo>
                  <a:lnTo>
                    <a:pt x="185" y="424"/>
                  </a:lnTo>
                  <a:lnTo>
                    <a:pt x="93" y="590"/>
                  </a:lnTo>
                  <a:lnTo>
                    <a:pt x="19" y="793"/>
                  </a:lnTo>
                  <a:lnTo>
                    <a:pt x="1" y="904"/>
                  </a:lnTo>
                  <a:lnTo>
                    <a:pt x="1" y="996"/>
                  </a:lnTo>
                  <a:lnTo>
                    <a:pt x="19" y="1199"/>
                  </a:lnTo>
                  <a:lnTo>
                    <a:pt x="75" y="1402"/>
                  </a:lnTo>
                  <a:lnTo>
                    <a:pt x="148" y="1567"/>
                  </a:lnTo>
                  <a:lnTo>
                    <a:pt x="277" y="1733"/>
                  </a:lnTo>
                  <a:lnTo>
                    <a:pt x="425" y="1862"/>
                  </a:lnTo>
                  <a:lnTo>
                    <a:pt x="591" y="1955"/>
                  </a:lnTo>
                  <a:lnTo>
                    <a:pt x="775" y="2028"/>
                  </a:lnTo>
                  <a:lnTo>
                    <a:pt x="978" y="2047"/>
                  </a:lnTo>
                  <a:lnTo>
                    <a:pt x="1181" y="2047"/>
                  </a:lnTo>
                  <a:lnTo>
                    <a:pt x="1384" y="1992"/>
                  </a:lnTo>
                  <a:lnTo>
                    <a:pt x="1568" y="1899"/>
                  </a:lnTo>
                  <a:lnTo>
                    <a:pt x="1734" y="1770"/>
                  </a:lnTo>
                  <a:lnTo>
                    <a:pt x="1863" y="1623"/>
                  </a:lnTo>
                  <a:lnTo>
                    <a:pt x="1955" y="1457"/>
                  </a:lnTo>
                  <a:lnTo>
                    <a:pt x="2029" y="1254"/>
                  </a:lnTo>
                  <a:lnTo>
                    <a:pt x="2047" y="1162"/>
                  </a:lnTo>
                  <a:lnTo>
                    <a:pt x="2047" y="1051"/>
                  </a:lnTo>
                  <a:lnTo>
                    <a:pt x="2029" y="848"/>
                  </a:lnTo>
                  <a:lnTo>
                    <a:pt x="1974" y="646"/>
                  </a:lnTo>
                  <a:lnTo>
                    <a:pt x="1900" y="480"/>
                  </a:lnTo>
                  <a:lnTo>
                    <a:pt x="1771" y="332"/>
                  </a:lnTo>
                  <a:lnTo>
                    <a:pt x="1623" y="203"/>
                  </a:lnTo>
                  <a:lnTo>
                    <a:pt x="1457" y="92"/>
                  </a:lnTo>
                  <a:lnTo>
                    <a:pt x="1273" y="19"/>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7" name="Google Shape;7237;p31"/>
            <p:cNvSpPr/>
            <p:nvPr/>
          </p:nvSpPr>
          <p:spPr>
            <a:xfrm>
              <a:off x="4768550" y="409125"/>
              <a:ext cx="51175" cy="51650"/>
            </a:xfrm>
            <a:custGeom>
              <a:avLst/>
              <a:gdLst/>
              <a:ahLst/>
              <a:cxnLst/>
              <a:rect l="l" t="t" r="r" b="b"/>
              <a:pathLst>
                <a:path w="2047" h="2066" extrusionOk="0">
                  <a:moveTo>
                    <a:pt x="1070" y="1"/>
                  </a:moveTo>
                  <a:lnTo>
                    <a:pt x="867" y="19"/>
                  </a:lnTo>
                  <a:lnTo>
                    <a:pt x="664" y="74"/>
                  </a:lnTo>
                  <a:lnTo>
                    <a:pt x="498" y="148"/>
                  </a:lnTo>
                  <a:lnTo>
                    <a:pt x="332" y="277"/>
                  </a:lnTo>
                  <a:lnTo>
                    <a:pt x="203" y="425"/>
                  </a:lnTo>
                  <a:lnTo>
                    <a:pt x="92" y="591"/>
                  </a:lnTo>
                  <a:lnTo>
                    <a:pt x="19" y="775"/>
                  </a:lnTo>
                  <a:lnTo>
                    <a:pt x="0" y="978"/>
                  </a:lnTo>
                  <a:lnTo>
                    <a:pt x="0" y="1181"/>
                  </a:lnTo>
                  <a:lnTo>
                    <a:pt x="55" y="1365"/>
                  </a:lnTo>
                  <a:lnTo>
                    <a:pt x="129" y="1549"/>
                  </a:lnTo>
                  <a:lnTo>
                    <a:pt x="240" y="1697"/>
                  </a:lnTo>
                  <a:lnTo>
                    <a:pt x="387" y="1844"/>
                  </a:lnTo>
                  <a:lnTo>
                    <a:pt x="553" y="1955"/>
                  </a:lnTo>
                  <a:lnTo>
                    <a:pt x="738" y="2010"/>
                  </a:lnTo>
                  <a:lnTo>
                    <a:pt x="940" y="2047"/>
                  </a:lnTo>
                  <a:lnTo>
                    <a:pt x="1051" y="2066"/>
                  </a:lnTo>
                  <a:lnTo>
                    <a:pt x="1162" y="2047"/>
                  </a:lnTo>
                  <a:lnTo>
                    <a:pt x="1346" y="1992"/>
                  </a:lnTo>
                  <a:lnTo>
                    <a:pt x="1530" y="1918"/>
                  </a:lnTo>
                  <a:lnTo>
                    <a:pt x="1696" y="1789"/>
                  </a:lnTo>
                  <a:lnTo>
                    <a:pt x="1844" y="1642"/>
                  </a:lnTo>
                  <a:lnTo>
                    <a:pt x="1936" y="1457"/>
                  </a:lnTo>
                  <a:lnTo>
                    <a:pt x="2010" y="1273"/>
                  </a:lnTo>
                  <a:lnTo>
                    <a:pt x="2028" y="1162"/>
                  </a:lnTo>
                  <a:lnTo>
                    <a:pt x="2047" y="1070"/>
                  </a:lnTo>
                  <a:lnTo>
                    <a:pt x="2028" y="867"/>
                  </a:lnTo>
                  <a:lnTo>
                    <a:pt x="1973" y="664"/>
                  </a:lnTo>
                  <a:lnTo>
                    <a:pt x="1881" y="498"/>
                  </a:lnTo>
                  <a:lnTo>
                    <a:pt x="1770" y="332"/>
                  </a:lnTo>
                  <a:lnTo>
                    <a:pt x="1623" y="203"/>
                  </a:lnTo>
                  <a:lnTo>
                    <a:pt x="1457" y="111"/>
                  </a:lnTo>
                  <a:lnTo>
                    <a:pt x="1254" y="37"/>
                  </a:lnTo>
                  <a:lnTo>
                    <a:pt x="10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8" name="Google Shape;7238;p31"/>
            <p:cNvSpPr/>
            <p:nvPr/>
          </p:nvSpPr>
          <p:spPr>
            <a:xfrm>
              <a:off x="5133625" y="1128225"/>
              <a:ext cx="51175" cy="51650"/>
            </a:xfrm>
            <a:custGeom>
              <a:avLst/>
              <a:gdLst/>
              <a:ahLst/>
              <a:cxnLst/>
              <a:rect l="l" t="t" r="r" b="b"/>
              <a:pathLst>
                <a:path w="2047" h="2066" extrusionOk="0">
                  <a:moveTo>
                    <a:pt x="1033" y="0"/>
                  </a:moveTo>
                  <a:lnTo>
                    <a:pt x="830" y="19"/>
                  </a:lnTo>
                  <a:lnTo>
                    <a:pt x="645" y="74"/>
                  </a:lnTo>
                  <a:lnTo>
                    <a:pt x="461" y="166"/>
                  </a:lnTo>
                  <a:lnTo>
                    <a:pt x="314" y="295"/>
                  </a:lnTo>
                  <a:lnTo>
                    <a:pt x="185" y="443"/>
                  </a:lnTo>
                  <a:lnTo>
                    <a:pt x="92" y="609"/>
                  </a:lnTo>
                  <a:lnTo>
                    <a:pt x="19" y="793"/>
                  </a:lnTo>
                  <a:lnTo>
                    <a:pt x="0" y="996"/>
                  </a:lnTo>
                  <a:lnTo>
                    <a:pt x="0" y="1106"/>
                  </a:lnTo>
                  <a:lnTo>
                    <a:pt x="19" y="1217"/>
                  </a:lnTo>
                  <a:lnTo>
                    <a:pt x="74" y="1401"/>
                  </a:lnTo>
                  <a:lnTo>
                    <a:pt x="166" y="1586"/>
                  </a:lnTo>
                  <a:lnTo>
                    <a:pt x="277" y="1752"/>
                  </a:lnTo>
                  <a:lnTo>
                    <a:pt x="443" y="1881"/>
                  </a:lnTo>
                  <a:lnTo>
                    <a:pt x="609" y="1973"/>
                  </a:lnTo>
                  <a:lnTo>
                    <a:pt x="811" y="2047"/>
                  </a:lnTo>
                  <a:lnTo>
                    <a:pt x="904" y="2065"/>
                  </a:lnTo>
                  <a:lnTo>
                    <a:pt x="1014" y="2065"/>
                  </a:lnTo>
                  <a:lnTo>
                    <a:pt x="1217" y="2047"/>
                  </a:lnTo>
                  <a:lnTo>
                    <a:pt x="1420" y="1991"/>
                  </a:lnTo>
                  <a:lnTo>
                    <a:pt x="1586" y="1899"/>
                  </a:lnTo>
                  <a:lnTo>
                    <a:pt x="1733" y="1770"/>
                  </a:lnTo>
                  <a:lnTo>
                    <a:pt x="1862" y="1623"/>
                  </a:lnTo>
                  <a:lnTo>
                    <a:pt x="1955" y="1457"/>
                  </a:lnTo>
                  <a:lnTo>
                    <a:pt x="2028" y="1272"/>
                  </a:lnTo>
                  <a:lnTo>
                    <a:pt x="2047" y="1070"/>
                  </a:lnTo>
                  <a:lnTo>
                    <a:pt x="2047" y="959"/>
                  </a:lnTo>
                  <a:lnTo>
                    <a:pt x="2028" y="848"/>
                  </a:lnTo>
                  <a:lnTo>
                    <a:pt x="1973" y="664"/>
                  </a:lnTo>
                  <a:lnTo>
                    <a:pt x="1881" y="480"/>
                  </a:lnTo>
                  <a:lnTo>
                    <a:pt x="1770" y="314"/>
                  </a:lnTo>
                  <a:lnTo>
                    <a:pt x="1604" y="185"/>
                  </a:lnTo>
                  <a:lnTo>
                    <a:pt x="1438" y="92"/>
                  </a:lnTo>
                  <a:lnTo>
                    <a:pt x="1235" y="37"/>
                  </a:lnTo>
                  <a:lnTo>
                    <a:pt x="1143"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9" name="Google Shape;7239;p31"/>
            <p:cNvSpPr/>
            <p:nvPr/>
          </p:nvSpPr>
          <p:spPr>
            <a:xfrm>
              <a:off x="5487625" y="1436600"/>
              <a:ext cx="51200" cy="51175"/>
            </a:xfrm>
            <a:custGeom>
              <a:avLst/>
              <a:gdLst/>
              <a:ahLst/>
              <a:cxnLst/>
              <a:rect l="l" t="t" r="r" b="b"/>
              <a:pathLst>
                <a:path w="2048" h="2047" extrusionOk="0">
                  <a:moveTo>
                    <a:pt x="1070" y="0"/>
                  </a:moveTo>
                  <a:lnTo>
                    <a:pt x="867" y="19"/>
                  </a:lnTo>
                  <a:lnTo>
                    <a:pt x="683" y="56"/>
                  </a:lnTo>
                  <a:lnTo>
                    <a:pt x="498" y="148"/>
                  </a:lnTo>
                  <a:lnTo>
                    <a:pt x="351" y="258"/>
                  </a:lnTo>
                  <a:lnTo>
                    <a:pt x="203" y="406"/>
                  </a:lnTo>
                  <a:lnTo>
                    <a:pt x="111" y="572"/>
                  </a:lnTo>
                  <a:lnTo>
                    <a:pt x="37" y="756"/>
                  </a:lnTo>
                  <a:lnTo>
                    <a:pt x="1" y="959"/>
                  </a:lnTo>
                  <a:lnTo>
                    <a:pt x="1" y="1070"/>
                  </a:lnTo>
                  <a:lnTo>
                    <a:pt x="1" y="1162"/>
                  </a:lnTo>
                  <a:lnTo>
                    <a:pt x="56" y="1365"/>
                  </a:lnTo>
                  <a:lnTo>
                    <a:pt x="148" y="1549"/>
                  </a:lnTo>
                  <a:lnTo>
                    <a:pt x="259" y="1715"/>
                  </a:lnTo>
                  <a:lnTo>
                    <a:pt x="406" y="1844"/>
                  </a:lnTo>
                  <a:lnTo>
                    <a:pt x="591" y="1955"/>
                  </a:lnTo>
                  <a:lnTo>
                    <a:pt x="775" y="2028"/>
                  </a:lnTo>
                  <a:lnTo>
                    <a:pt x="886" y="2047"/>
                  </a:lnTo>
                  <a:lnTo>
                    <a:pt x="1199" y="2047"/>
                  </a:lnTo>
                  <a:lnTo>
                    <a:pt x="1383" y="1992"/>
                  </a:lnTo>
                  <a:lnTo>
                    <a:pt x="1549" y="1899"/>
                  </a:lnTo>
                  <a:lnTo>
                    <a:pt x="1715" y="1770"/>
                  </a:lnTo>
                  <a:lnTo>
                    <a:pt x="1844" y="1623"/>
                  </a:lnTo>
                  <a:lnTo>
                    <a:pt x="1955" y="1457"/>
                  </a:lnTo>
                  <a:lnTo>
                    <a:pt x="2010" y="1273"/>
                  </a:lnTo>
                  <a:lnTo>
                    <a:pt x="2047" y="1070"/>
                  </a:lnTo>
                  <a:lnTo>
                    <a:pt x="2029" y="867"/>
                  </a:lnTo>
                  <a:lnTo>
                    <a:pt x="1973" y="683"/>
                  </a:lnTo>
                  <a:lnTo>
                    <a:pt x="1900" y="498"/>
                  </a:lnTo>
                  <a:lnTo>
                    <a:pt x="1771" y="351"/>
                  </a:lnTo>
                  <a:lnTo>
                    <a:pt x="1642" y="203"/>
                  </a:lnTo>
                  <a:lnTo>
                    <a:pt x="1457" y="111"/>
                  </a:lnTo>
                  <a:lnTo>
                    <a:pt x="1273" y="37"/>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0" name="Google Shape;7240;p31"/>
            <p:cNvSpPr/>
            <p:nvPr/>
          </p:nvSpPr>
          <p:spPr>
            <a:xfrm>
              <a:off x="4871325" y="754850"/>
              <a:ext cx="50750" cy="50725"/>
            </a:xfrm>
            <a:custGeom>
              <a:avLst/>
              <a:gdLst/>
              <a:ahLst/>
              <a:cxnLst/>
              <a:rect l="l" t="t" r="r" b="b"/>
              <a:pathLst>
                <a:path w="2030" h="2029" extrusionOk="0">
                  <a:moveTo>
                    <a:pt x="1015" y="0"/>
                  </a:moveTo>
                  <a:lnTo>
                    <a:pt x="812" y="19"/>
                  </a:lnTo>
                  <a:lnTo>
                    <a:pt x="628" y="74"/>
                  </a:lnTo>
                  <a:lnTo>
                    <a:pt x="462" y="166"/>
                  </a:lnTo>
                  <a:lnTo>
                    <a:pt x="314" y="295"/>
                  </a:lnTo>
                  <a:lnTo>
                    <a:pt x="204" y="443"/>
                  </a:lnTo>
                  <a:lnTo>
                    <a:pt x="93" y="609"/>
                  </a:lnTo>
                  <a:lnTo>
                    <a:pt x="38" y="775"/>
                  </a:lnTo>
                  <a:lnTo>
                    <a:pt x="1" y="977"/>
                  </a:lnTo>
                  <a:lnTo>
                    <a:pt x="1" y="1070"/>
                  </a:lnTo>
                  <a:lnTo>
                    <a:pt x="19" y="1180"/>
                  </a:lnTo>
                  <a:lnTo>
                    <a:pt x="75" y="1365"/>
                  </a:lnTo>
                  <a:lnTo>
                    <a:pt x="167" y="1549"/>
                  </a:lnTo>
                  <a:lnTo>
                    <a:pt x="277" y="1697"/>
                  </a:lnTo>
                  <a:lnTo>
                    <a:pt x="425" y="1826"/>
                  </a:lnTo>
                  <a:lnTo>
                    <a:pt x="609" y="1936"/>
                  </a:lnTo>
                  <a:lnTo>
                    <a:pt x="794" y="1992"/>
                  </a:lnTo>
                  <a:lnTo>
                    <a:pt x="996" y="2028"/>
                  </a:lnTo>
                  <a:lnTo>
                    <a:pt x="1089" y="2028"/>
                  </a:lnTo>
                  <a:lnTo>
                    <a:pt x="1181" y="2010"/>
                  </a:lnTo>
                  <a:lnTo>
                    <a:pt x="1384" y="1955"/>
                  </a:lnTo>
                  <a:lnTo>
                    <a:pt x="1550" y="1862"/>
                  </a:lnTo>
                  <a:lnTo>
                    <a:pt x="1716" y="1733"/>
                  </a:lnTo>
                  <a:lnTo>
                    <a:pt x="1845" y="1586"/>
                  </a:lnTo>
                  <a:lnTo>
                    <a:pt x="1937" y="1420"/>
                  </a:lnTo>
                  <a:lnTo>
                    <a:pt x="1992" y="1236"/>
                  </a:lnTo>
                  <a:lnTo>
                    <a:pt x="2029" y="1033"/>
                  </a:lnTo>
                  <a:lnTo>
                    <a:pt x="2029" y="922"/>
                  </a:lnTo>
                  <a:lnTo>
                    <a:pt x="2011" y="830"/>
                  </a:lnTo>
                  <a:lnTo>
                    <a:pt x="1955" y="646"/>
                  </a:lnTo>
                  <a:lnTo>
                    <a:pt x="1845" y="461"/>
                  </a:lnTo>
                  <a:lnTo>
                    <a:pt x="1734" y="314"/>
                  </a:lnTo>
                  <a:lnTo>
                    <a:pt x="1568" y="185"/>
                  </a:lnTo>
                  <a:lnTo>
                    <a:pt x="1402" y="92"/>
                  </a:lnTo>
                  <a:lnTo>
                    <a:pt x="1218"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1" name="Google Shape;7241;p31"/>
            <p:cNvSpPr/>
            <p:nvPr/>
          </p:nvSpPr>
          <p:spPr>
            <a:xfrm>
              <a:off x="5199525" y="1223175"/>
              <a:ext cx="50725" cy="50275"/>
            </a:xfrm>
            <a:custGeom>
              <a:avLst/>
              <a:gdLst/>
              <a:ahLst/>
              <a:cxnLst/>
              <a:rect l="l" t="t" r="r" b="b"/>
              <a:pathLst>
                <a:path w="2029" h="2011" extrusionOk="0">
                  <a:moveTo>
                    <a:pt x="1033" y="0"/>
                  </a:moveTo>
                  <a:lnTo>
                    <a:pt x="830" y="19"/>
                  </a:lnTo>
                  <a:lnTo>
                    <a:pt x="628" y="74"/>
                  </a:lnTo>
                  <a:lnTo>
                    <a:pt x="462" y="166"/>
                  </a:lnTo>
                  <a:lnTo>
                    <a:pt x="314" y="295"/>
                  </a:lnTo>
                  <a:lnTo>
                    <a:pt x="185" y="443"/>
                  </a:lnTo>
                  <a:lnTo>
                    <a:pt x="93" y="609"/>
                  </a:lnTo>
                  <a:lnTo>
                    <a:pt x="19" y="812"/>
                  </a:lnTo>
                  <a:lnTo>
                    <a:pt x="1" y="1015"/>
                  </a:lnTo>
                  <a:lnTo>
                    <a:pt x="19" y="1199"/>
                  </a:lnTo>
                  <a:lnTo>
                    <a:pt x="93" y="1402"/>
                  </a:lnTo>
                  <a:lnTo>
                    <a:pt x="185" y="1568"/>
                  </a:lnTo>
                  <a:lnTo>
                    <a:pt x="314" y="1715"/>
                  </a:lnTo>
                  <a:lnTo>
                    <a:pt x="462" y="1844"/>
                  </a:lnTo>
                  <a:lnTo>
                    <a:pt x="646" y="1936"/>
                  </a:lnTo>
                  <a:lnTo>
                    <a:pt x="830" y="1992"/>
                  </a:lnTo>
                  <a:lnTo>
                    <a:pt x="1033" y="2010"/>
                  </a:lnTo>
                  <a:lnTo>
                    <a:pt x="1236" y="1992"/>
                  </a:lnTo>
                  <a:lnTo>
                    <a:pt x="1421" y="1918"/>
                  </a:lnTo>
                  <a:lnTo>
                    <a:pt x="1586" y="1826"/>
                  </a:lnTo>
                  <a:lnTo>
                    <a:pt x="1734" y="1697"/>
                  </a:lnTo>
                  <a:lnTo>
                    <a:pt x="1863" y="1531"/>
                  </a:lnTo>
                  <a:lnTo>
                    <a:pt x="1955" y="1365"/>
                  </a:lnTo>
                  <a:lnTo>
                    <a:pt x="2011" y="1180"/>
                  </a:lnTo>
                  <a:lnTo>
                    <a:pt x="2029" y="1070"/>
                  </a:lnTo>
                  <a:lnTo>
                    <a:pt x="2029" y="978"/>
                  </a:lnTo>
                  <a:lnTo>
                    <a:pt x="1992" y="775"/>
                  </a:lnTo>
                  <a:lnTo>
                    <a:pt x="1937" y="590"/>
                  </a:lnTo>
                  <a:lnTo>
                    <a:pt x="1845" y="424"/>
                  </a:lnTo>
                  <a:lnTo>
                    <a:pt x="1716" y="295"/>
                  </a:lnTo>
                  <a:lnTo>
                    <a:pt x="1568" y="166"/>
                  </a:lnTo>
                  <a:lnTo>
                    <a:pt x="1402" y="74"/>
                  </a:lnTo>
                  <a:lnTo>
                    <a:pt x="1218"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2" name="Google Shape;7242;p31"/>
            <p:cNvSpPr/>
            <p:nvPr/>
          </p:nvSpPr>
          <p:spPr>
            <a:xfrm>
              <a:off x="5633750" y="1545850"/>
              <a:ext cx="49800" cy="49800"/>
            </a:xfrm>
            <a:custGeom>
              <a:avLst/>
              <a:gdLst/>
              <a:ahLst/>
              <a:cxnLst/>
              <a:rect l="l" t="t" r="r" b="b"/>
              <a:pathLst>
                <a:path w="1992" h="1992" extrusionOk="0">
                  <a:moveTo>
                    <a:pt x="941" y="0"/>
                  </a:moveTo>
                  <a:lnTo>
                    <a:pt x="830" y="19"/>
                  </a:lnTo>
                  <a:lnTo>
                    <a:pt x="646" y="74"/>
                  </a:lnTo>
                  <a:lnTo>
                    <a:pt x="480" y="148"/>
                  </a:lnTo>
                  <a:lnTo>
                    <a:pt x="314" y="277"/>
                  </a:lnTo>
                  <a:lnTo>
                    <a:pt x="185" y="424"/>
                  </a:lnTo>
                  <a:lnTo>
                    <a:pt x="93" y="609"/>
                  </a:lnTo>
                  <a:lnTo>
                    <a:pt x="19" y="793"/>
                  </a:lnTo>
                  <a:lnTo>
                    <a:pt x="1" y="885"/>
                  </a:lnTo>
                  <a:lnTo>
                    <a:pt x="1" y="977"/>
                  </a:lnTo>
                  <a:lnTo>
                    <a:pt x="19" y="1180"/>
                  </a:lnTo>
                  <a:lnTo>
                    <a:pt x="74" y="1365"/>
                  </a:lnTo>
                  <a:lnTo>
                    <a:pt x="166" y="1531"/>
                  </a:lnTo>
                  <a:lnTo>
                    <a:pt x="277" y="1678"/>
                  </a:lnTo>
                  <a:lnTo>
                    <a:pt x="425" y="1807"/>
                  </a:lnTo>
                  <a:lnTo>
                    <a:pt x="591" y="1899"/>
                  </a:lnTo>
                  <a:lnTo>
                    <a:pt x="775" y="1973"/>
                  </a:lnTo>
                  <a:lnTo>
                    <a:pt x="959" y="1991"/>
                  </a:lnTo>
                  <a:lnTo>
                    <a:pt x="1051" y="1991"/>
                  </a:lnTo>
                  <a:lnTo>
                    <a:pt x="1162" y="1973"/>
                  </a:lnTo>
                  <a:lnTo>
                    <a:pt x="1346" y="1918"/>
                  </a:lnTo>
                  <a:lnTo>
                    <a:pt x="1512" y="1844"/>
                  </a:lnTo>
                  <a:lnTo>
                    <a:pt x="1678" y="1715"/>
                  </a:lnTo>
                  <a:lnTo>
                    <a:pt x="1807" y="1567"/>
                  </a:lnTo>
                  <a:lnTo>
                    <a:pt x="1900" y="1383"/>
                  </a:lnTo>
                  <a:lnTo>
                    <a:pt x="1973" y="1199"/>
                  </a:lnTo>
                  <a:lnTo>
                    <a:pt x="1992" y="1106"/>
                  </a:lnTo>
                  <a:lnTo>
                    <a:pt x="1992" y="1014"/>
                  </a:lnTo>
                  <a:lnTo>
                    <a:pt x="1973" y="811"/>
                  </a:lnTo>
                  <a:lnTo>
                    <a:pt x="1918" y="627"/>
                  </a:lnTo>
                  <a:lnTo>
                    <a:pt x="1826" y="461"/>
                  </a:lnTo>
                  <a:lnTo>
                    <a:pt x="1715" y="314"/>
                  </a:lnTo>
                  <a:lnTo>
                    <a:pt x="1568" y="185"/>
                  </a:lnTo>
                  <a:lnTo>
                    <a:pt x="1402" y="92"/>
                  </a:lnTo>
                  <a:lnTo>
                    <a:pt x="1217"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3" name="Google Shape;7243;p31"/>
            <p:cNvSpPr/>
            <p:nvPr/>
          </p:nvSpPr>
          <p:spPr>
            <a:xfrm>
              <a:off x="4717825" y="238125"/>
              <a:ext cx="49350" cy="47500"/>
            </a:xfrm>
            <a:custGeom>
              <a:avLst/>
              <a:gdLst/>
              <a:ahLst/>
              <a:cxnLst/>
              <a:rect l="l" t="t" r="r" b="b"/>
              <a:pathLst>
                <a:path w="1974" h="1900" extrusionOk="0">
                  <a:moveTo>
                    <a:pt x="609" y="0"/>
                  </a:moveTo>
                  <a:lnTo>
                    <a:pt x="480" y="74"/>
                  </a:lnTo>
                  <a:lnTo>
                    <a:pt x="370" y="148"/>
                  </a:lnTo>
                  <a:lnTo>
                    <a:pt x="277" y="240"/>
                  </a:lnTo>
                  <a:lnTo>
                    <a:pt x="185" y="350"/>
                  </a:lnTo>
                  <a:lnTo>
                    <a:pt x="112" y="461"/>
                  </a:lnTo>
                  <a:lnTo>
                    <a:pt x="56" y="590"/>
                  </a:lnTo>
                  <a:lnTo>
                    <a:pt x="19" y="738"/>
                  </a:lnTo>
                  <a:lnTo>
                    <a:pt x="1" y="867"/>
                  </a:lnTo>
                  <a:lnTo>
                    <a:pt x="1" y="977"/>
                  </a:lnTo>
                  <a:lnTo>
                    <a:pt x="19" y="1069"/>
                  </a:lnTo>
                  <a:lnTo>
                    <a:pt x="75" y="1272"/>
                  </a:lnTo>
                  <a:lnTo>
                    <a:pt x="167" y="1438"/>
                  </a:lnTo>
                  <a:lnTo>
                    <a:pt x="296" y="1586"/>
                  </a:lnTo>
                  <a:lnTo>
                    <a:pt x="443" y="1715"/>
                  </a:lnTo>
                  <a:lnTo>
                    <a:pt x="609" y="1825"/>
                  </a:lnTo>
                  <a:lnTo>
                    <a:pt x="794" y="1881"/>
                  </a:lnTo>
                  <a:lnTo>
                    <a:pt x="904" y="1899"/>
                  </a:lnTo>
                  <a:lnTo>
                    <a:pt x="997" y="1899"/>
                  </a:lnTo>
                  <a:lnTo>
                    <a:pt x="1199" y="1881"/>
                  </a:lnTo>
                  <a:lnTo>
                    <a:pt x="1365" y="1825"/>
                  </a:lnTo>
                  <a:lnTo>
                    <a:pt x="1531" y="1715"/>
                  </a:lnTo>
                  <a:lnTo>
                    <a:pt x="1679" y="1604"/>
                  </a:lnTo>
                  <a:lnTo>
                    <a:pt x="1808" y="1457"/>
                  </a:lnTo>
                  <a:lnTo>
                    <a:pt x="1900" y="1291"/>
                  </a:lnTo>
                  <a:lnTo>
                    <a:pt x="1955" y="1106"/>
                  </a:lnTo>
                  <a:lnTo>
                    <a:pt x="1974" y="922"/>
                  </a:lnTo>
                  <a:lnTo>
                    <a:pt x="1974" y="774"/>
                  </a:lnTo>
                  <a:lnTo>
                    <a:pt x="1937" y="627"/>
                  </a:lnTo>
                  <a:lnTo>
                    <a:pt x="1882" y="498"/>
                  </a:lnTo>
                  <a:lnTo>
                    <a:pt x="1808" y="369"/>
                  </a:lnTo>
                  <a:lnTo>
                    <a:pt x="1716" y="258"/>
                  </a:lnTo>
                  <a:lnTo>
                    <a:pt x="1623" y="148"/>
                  </a:lnTo>
                  <a:lnTo>
                    <a:pt x="1494" y="74"/>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4" name="Google Shape;7244;p31"/>
            <p:cNvSpPr/>
            <p:nvPr/>
          </p:nvSpPr>
          <p:spPr>
            <a:xfrm>
              <a:off x="4755625" y="490725"/>
              <a:ext cx="48425" cy="48425"/>
            </a:xfrm>
            <a:custGeom>
              <a:avLst/>
              <a:gdLst/>
              <a:ahLst/>
              <a:cxnLst/>
              <a:rect l="l" t="t" r="r" b="b"/>
              <a:pathLst>
                <a:path w="1937" h="1937" extrusionOk="0">
                  <a:moveTo>
                    <a:pt x="941" y="0"/>
                  </a:moveTo>
                  <a:lnTo>
                    <a:pt x="738" y="19"/>
                  </a:lnTo>
                  <a:lnTo>
                    <a:pt x="554" y="92"/>
                  </a:lnTo>
                  <a:lnTo>
                    <a:pt x="388" y="185"/>
                  </a:lnTo>
                  <a:lnTo>
                    <a:pt x="259" y="295"/>
                  </a:lnTo>
                  <a:lnTo>
                    <a:pt x="130" y="461"/>
                  </a:lnTo>
                  <a:lnTo>
                    <a:pt x="56" y="627"/>
                  </a:lnTo>
                  <a:lnTo>
                    <a:pt x="1" y="811"/>
                  </a:lnTo>
                  <a:lnTo>
                    <a:pt x="1" y="1014"/>
                  </a:lnTo>
                  <a:lnTo>
                    <a:pt x="19" y="1199"/>
                  </a:lnTo>
                  <a:lnTo>
                    <a:pt x="75" y="1365"/>
                  </a:lnTo>
                  <a:lnTo>
                    <a:pt x="167" y="1530"/>
                  </a:lnTo>
                  <a:lnTo>
                    <a:pt x="296" y="1660"/>
                  </a:lnTo>
                  <a:lnTo>
                    <a:pt x="425" y="1770"/>
                  </a:lnTo>
                  <a:lnTo>
                    <a:pt x="591" y="1862"/>
                  </a:lnTo>
                  <a:lnTo>
                    <a:pt x="775" y="1918"/>
                  </a:lnTo>
                  <a:lnTo>
                    <a:pt x="960" y="1936"/>
                  </a:lnTo>
                  <a:lnTo>
                    <a:pt x="1162" y="1918"/>
                  </a:lnTo>
                  <a:lnTo>
                    <a:pt x="1347" y="1862"/>
                  </a:lnTo>
                  <a:lnTo>
                    <a:pt x="1513" y="1770"/>
                  </a:lnTo>
                  <a:lnTo>
                    <a:pt x="1660" y="1641"/>
                  </a:lnTo>
                  <a:lnTo>
                    <a:pt x="1771" y="1494"/>
                  </a:lnTo>
                  <a:lnTo>
                    <a:pt x="1863" y="1328"/>
                  </a:lnTo>
                  <a:lnTo>
                    <a:pt x="1918" y="1143"/>
                  </a:lnTo>
                  <a:lnTo>
                    <a:pt x="1937" y="959"/>
                  </a:lnTo>
                  <a:lnTo>
                    <a:pt x="1900" y="756"/>
                  </a:lnTo>
                  <a:lnTo>
                    <a:pt x="1845" y="572"/>
                  </a:lnTo>
                  <a:lnTo>
                    <a:pt x="1752" y="406"/>
                  </a:lnTo>
                  <a:lnTo>
                    <a:pt x="1642" y="258"/>
                  </a:lnTo>
                  <a:lnTo>
                    <a:pt x="1494" y="148"/>
                  </a:lnTo>
                  <a:lnTo>
                    <a:pt x="1310" y="55"/>
                  </a:lnTo>
                  <a:lnTo>
                    <a:pt x="1126"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5" name="Google Shape;7245;p31"/>
            <p:cNvSpPr/>
            <p:nvPr/>
          </p:nvSpPr>
          <p:spPr>
            <a:xfrm>
              <a:off x="5412025" y="1426450"/>
              <a:ext cx="48425" cy="48900"/>
            </a:xfrm>
            <a:custGeom>
              <a:avLst/>
              <a:gdLst/>
              <a:ahLst/>
              <a:cxnLst/>
              <a:rect l="l" t="t" r="r" b="b"/>
              <a:pathLst>
                <a:path w="1937" h="1956" extrusionOk="0">
                  <a:moveTo>
                    <a:pt x="960" y="1"/>
                  </a:moveTo>
                  <a:lnTo>
                    <a:pt x="775" y="19"/>
                  </a:lnTo>
                  <a:lnTo>
                    <a:pt x="591" y="74"/>
                  </a:lnTo>
                  <a:lnTo>
                    <a:pt x="425" y="167"/>
                  </a:lnTo>
                  <a:lnTo>
                    <a:pt x="296" y="277"/>
                  </a:lnTo>
                  <a:lnTo>
                    <a:pt x="167" y="425"/>
                  </a:lnTo>
                  <a:lnTo>
                    <a:pt x="75" y="572"/>
                  </a:lnTo>
                  <a:lnTo>
                    <a:pt x="19" y="757"/>
                  </a:lnTo>
                  <a:lnTo>
                    <a:pt x="1" y="941"/>
                  </a:lnTo>
                  <a:lnTo>
                    <a:pt x="1" y="1144"/>
                  </a:lnTo>
                  <a:lnTo>
                    <a:pt x="56" y="1328"/>
                  </a:lnTo>
                  <a:lnTo>
                    <a:pt x="130" y="1494"/>
                  </a:lnTo>
                  <a:lnTo>
                    <a:pt x="259" y="1642"/>
                  </a:lnTo>
                  <a:lnTo>
                    <a:pt x="388" y="1771"/>
                  </a:lnTo>
                  <a:lnTo>
                    <a:pt x="554" y="1863"/>
                  </a:lnTo>
                  <a:lnTo>
                    <a:pt x="738" y="1918"/>
                  </a:lnTo>
                  <a:lnTo>
                    <a:pt x="941" y="1955"/>
                  </a:lnTo>
                  <a:lnTo>
                    <a:pt x="1125" y="1937"/>
                  </a:lnTo>
                  <a:lnTo>
                    <a:pt x="1310" y="1881"/>
                  </a:lnTo>
                  <a:lnTo>
                    <a:pt x="1494" y="1789"/>
                  </a:lnTo>
                  <a:lnTo>
                    <a:pt x="1642" y="1679"/>
                  </a:lnTo>
                  <a:lnTo>
                    <a:pt x="1752" y="1531"/>
                  </a:lnTo>
                  <a:lnTo>
                    <a:pt x="1845" y="1365"/>
                  </a:lnTo>
                  <a:lnTo>
                    <a:pt x="1900" y="1181"/>
                  </a:lnTo>
                  <a:lnTo>
                    <a:pt x="1937" y="996"/>
                  </a:lnTo>
                  <a:lnTo>
                    <a:pt x="1918" y="793"/>
                  </a:lnTo>
                  <a:lnTo>
                    <a:pt x="1863" y="609"/>
                  </a:lnTo>
                  <a:lnTo>
                    <a:pt x="1771" y="443"/>
                  </a:lnTo>
                  <a:lnTo>
                    <a:pt x="1642" y="296"/>
                  </a:lnTo>
                  <a:lnTo>
                    <a:pt x="1513" y="167"/>
                  </a:lnTo>
                  <a:lnTo>
                    <a:pt x="1347" y="93"/>
                  </a:lnTo>
                  <a:lnTo>
                    <a:pt x="1162" y="19"/>
                  </a:lnTo>
                  <a:lnTo>
                    <a:pt x="9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6" name="Google Shape;7246;p31"/>
            <p:cNvSpPr/>
            <p:nvPr/>
          </p:nvSpPr>
          <p:spPr>
            <a:xfrm>
              <a:off x="5266375" y="1318600"/>
              <a:ext cx="47950" cy="47950"/>
            </a:xfrm>
            <a:custGeom>
              <a:avLst/>
              <a:gdLst/>
              <a:ahLst/>
              <a:cxnLst/>
              <a:rect l="l" t="t" r="r" b="b"/>
              <a:pathLst>
                <a:path w="1918" h="1918" extrusionOk="0">
                  <a:moveTo>
                    <a:pt x="922" y="0"/>
                  </a:moveTo>
                  <a:lnTo>
                    <a:pt x="738" y="19"/>
                  </a:lnTo>
                  <a:lnTo>
                    <a:pt x="553" y="92"/>
                  </a:lnTo>
                  <a:lnTo>
                    <a:pt x="406" y="184"/>
                  </a:lnTo>
                  <a:lnTo>
                    <a:pt x="258" y="295"/>
                  </a:lnTo>
                  <a:lnTo>
                    <a:pt x="148" y="443"/>
                  </a:lnTo>
                  <a:lnTo>
                    <a:pt x="74" y="609"/>
                  </a:lnTo>
                  <a:lnTo>
                    <a:pt x="19" y="775"/>
                  </a:lnTo>
                  <a:lnTo>
                    <a:pt x="0" y="977"/>
                  </a:lnTo>
                  <a:lnTo>
                    <a:pt x="37" y="1162"/>
                  </a:lnTo>
                  <a:lnTo>
                    <a:pt x="92" y="1346"/>
                  </a:lnTo>
                  <a:lnTo>
                    <a:pt x="166" y="1494"/>
                  </a:lnTo>
                  <a:lnTo>
                    <a:pt x="295" y="1641"/>
                  </a:lnTo>
                  <a:lnTo>
                    <a:pt x="424" y="1752"/>
                  </a:lnTo>
                  <a:lnTo>
                    <a:pt x="590" y="1844"/>
                  </a:lnTo>
                  <a:lnTo>
                    <a:pt x="756" y="1881"/>
                  </a:lnTo>
                  <a:lnTo>
                    <a:pt x="959" y="1918"/>
                  </a:lnTo>
                  <a:lnTo>
                    <a:pt x="1162" y="1899"/>
                  </a:lnTo>
                  <a:lnTo>
                    <a:pt x="1346" y="1844"/>
                  </a:lnTo>
                  <a:lnTo>
                    <a:pt x="1512" y="1752"/>
                  </a:lnTo>
                  <a:lnTo>
                    <a:pt x="1641" y="1623"/>
                  </a:lnTo>
                  <a:lnTo>
                    <a:pt x="1770" y="1494"/>
                  </a:lnTo>
                  <a:lnTo>
                    <a:pt x="1844" y="1328"/>
                  </a:lnTo>
                  <a:lnTo>
                    <a:pt x="1899" y="1143"/>
                  </a:lnTo>
                  <a:lnTo>
                    <a:pt x="1918" y="940"/>
                  </a:lnTo>
                  <a:lnTo>
                    <a:pt x="1899" y="738"/>
                  </a:lnTo>
                  <a:lnTo>
                    <a:pt x="1844" y="553"/>
                  </a:lnTo>
                  <a:lnTo>
                    <a:pt x="1752" y="387"/>
                  </a:lnTo>
                  <a:lnTo>
                    <a:pt x="1623" y="258"/>
                  </a:lnTo>
                  <a:lnTo>
                    <a:pt x="1475" y="129"/>
                  </a:lnTo>
                  <a:lnTo>
                    <a:pt x="1309" y="55"/>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7" name="Google Shape;7247;p31"/>
            <p:cNvSpPr/>
            <p:nvPr/>
          </p:nvSpPr>
          <p:spPr>
            <a:xfrm>
              <a:off x="5555400" y="1532925"/>
              <a:ext cx="47025" cy="47050"/>
            </a:xfrm>
            <a:custGeom>
              <a:avLst/>
              <a:gdLst/>
              <a:ahLst/>
              <a:cxnLst/>
              <a:rect l="l" t="t" r="r" b="b"/>
              <a:pathLst>
                <a:path w="1881" h="1882" extrusionOk="0">
                  <a:moveTo>
                    <a:pt x="940" y="1"/>
                  </a:moveTo>
                  <a:lnTo>
                    <a:pt x="738" y="19"/>
                  </a:lnTo>
                  <a:lnTo>
                    <a:pt x="572" y="75"/>
                  </a:lnTo>
                  <a:lnTo>
                    <a:pt x="406" y="148"/>
                  </a:lnTo>
                  <a:lnTo>
                    <a:pt x="277" y="259"/>
                  </a:lnTo>
                  <a:lnTo>
                    <a:pt x="148" y="407"/>
                  </a:lnTo>
                  <a:lnTo>
                    <a:pt x="74" y="554"/>
                  </a:lnTo>
                  <a:lnTo>
                    <a:pt x="18" y="738"/>
                  </a:lnTo>
                  <a:lnTo>
                    <a:pt x="0" y="923"/>
                  </a:lnTo>
                  <a:lnTo>
                    <a:pt x="0" y="1126"/>
                  </a:lnTo>
                  <a:lnTo>
                    <a:pt x="55" y="1292"/>
                  </a:lnTo>
                  <a:lnTo>
                    <a:pt x="148" y="1457"/>
                  </a:lnTo>
                  <a:lnTo>
                    <a:pt x="240" y="1605"/>
                  </a:lnTo>
                  <a:lnTo>
                    <a:pt x="387" y="1716"/>
                  </a:lnTo>
                  <a:lnTo>
                    <a:pt x="535" y="1808"/>
                  </a:lnTo>
                  <a:lnTo>
                    <a:pt x="719" y="1863"/>
                  </a:lnTo>
                  <a:lnTo>
                    <a:pt x="903" y="1882"/>
                  </a:lnTo>
                  <a:lnTo>
                    <a:pt x="1106" y="1863"/>
                  </a:lnTo>
                  <a:lnTo>
                    <a:pt x="1291" y="1826"/>
                  </a:lnTo>
                  <a:lnTo>
                    <a:pt x="1457" y="1734"/>
                  </a:lnTo>
                  <a:lnTo>
                    <a:pt x="1604" y="1623"/>
                  </a:lnTo>
                  <a:lnTo>
                    <a:pt x="1715" y="1476"/>
                  </a:lnTo>
                  <a:lnTo>
                    <a:pt x="1807" y="1310"/>
                  </a:lnTo>
                  <a:lnTo>
                    <a:pt x="1862" y="1126"/>
                  </a:lnTo>
                  <a:lnTo>
                    <a:pt x="1881" y="923"/>
                  </a:lnTo>
                  <a:lnTo>
                    <a:pt x="1862" y="738"/>
                  </a:lnTo>
                  <a:lnTo>
                    <a:pt x="1807" y="554"/>
                  </a:lnTo>
                  <a:lnTo>
                    <a:pt x="1715" y="407"/>
                  </a:lnTo>
                  <a:lnTo>
                    <a:pt x="1604" y="259"/>
                  </a:lnTo>
                  <a:lnTo>
                    <a:pt x="1457" y="148"/>
                  </a:lnTo>
                  <a:lnTo>
                    <a:pt x="1309" y="75"/>
                  </a:lnTo>
                  <a:lnTo>
                    <a:pt x="1125" y="19"/>
                  </a:lnTo>
                  <a:lnTo>
                    <a:pt x="9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8" name="Google Shape;7248;p31"/>
            <p:cNvSpPr/>
            <p:nvPr/>
          </p:nvSpPr>
          <p:spPr>
            <a:xfrm>
              <a:off x="5056175" y="1116700"/>
              <a:ext cx="46575" cy="46575"/>
            </a:xfrm>
            <a:custGeom>
              <a:avLst/>
              <a:gdLst/>
              <a:ahLst/>
              <a:cxnLst/>
              <a:rect l="l" t="t" r="r" b="b"/>
              <a:pathLst>
                <a:path w="1863" h="1863" extrusionOk="0">
                  <a:moveTo>
                    <a:pt x="756" y="0"/>
                  </a:moveTo>
                  <a:lnTo>
                    <a:pt x="572" y="56"/>
                  </a:lnTo>
                  <a:lnTo>
                    <a:pt x="406" y="129"/>
                  </a:lnTo>
                  <a:lnTo>
                    <a:pt x="277" y="240"/>
                  </a:lnTo>
                  <a:lnTo>
                    <a:pt x="148" y="387"/>
                  </a:lnTo>
                  <a:lnTo>
                    <a:pt x="74" y="535"/>
                  </a:lnTo>
                  <a:lnTo>
                    <a:pt x="19" y="719"/>
                  </a:lnTo>
                  <a:lnTo>
                    <a:pt x="1" y="904"/>
                  </a:lnTo>
                  <a:lnTo>
                    <a:pt x="1" y="1106"/>
                  </a:lnTo>
                  <a:lnTo>
                    <a:pt x="56" y="1272"/>
                  </a:lnTo>
                  <a:lnTo>
                    <a:pt x="130" y="1438"/>
                  </a:lnTo>
                  <a:lnTo>
                    <a:pt x="240" y="1586"/>
                  </a:lnTo>
                  <a:lnTo>
                    <a:pt x="388" y="1697"/>
                  </a:lnTo>
                  <a:lnTo>
                    <a:pt x="535" y="1789"/>
                  </a:lnTo>
                  <a:lnTo>
                    <a:pt x="720" y="1844"/>
                  </a:lnTo>
                  <a:lnTo>
                    <a:pt x="904" y="1862"/>
                  </a:lnTo>
                  <a:lnTo>
                    <a:pt x="1107" y="1844"/>
                  </a:lnTo>
                  <a:lnTo>
                    <a:pt x="1273" y="1789"/>
                  </a:lnTo>
                  <a:lnTo>
                    <a:pt x="1439" y="1715"/>
                  </a:lnTo>
                  <a:lnTo>
                    <a:pt x="1586" y="1604"/>
                  </a:lnTo>
                  <a:lnTo>
                    <a:pt x="1697" y="1475"/>
                  </a:lnTo>
                  <a:lnTo>
                    <a:pt x="1789" y="1309"/>
                  </a:lnTo>
                  <a:lnTo>
                    <a:pt x="1844" y="1143"/>
                  </a:lnTo>
                  <a:lnTo>
                    <a:pt x="1863" y="941"/>
                  </a:lnTo>
                  <a:lnTo>
                    <a:pt x="1844" y="756"/>
                  </a:lnTo>
                  <a:lnTo>
                    <a:pt x="1789" y="572"/>
                  </a:lnTo>
                  <a:lnTo>
                    <a:pt x="1715" y="406"/>
                  </a:lnTo>
                  <a:lnTo>
                    <a:pt x="1605" y="277"/>
                  </a:lnTo>
                  <a:lnTo>
                    <a:pt x="1476" y="148"/>
                  </a:lnTo>
                  <a:lnTo>
                    <a:pt x="1310" y="74"/>
                  </a:lnTo>
                  <a:lnTo>
                    <a:pt x="1144"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9" name="Google Shape;7249;p31"/>
            <p:cNvSpPr/>
            <p:nvPr/>
          </p:nvSpPr>
          <p:spPr>
            <a:xfrm>
              <a:off x="4924800" y="930925"/>
              <a:ext cx="46575" cy="46575"/>
            </a:xfrm>
            <a:custGeom>
              <a:avLst/>
              <a:gdLst/>
              <a:ahLst/>
              <a:cxnLst/>
              <a:rect l="l" t="t" r="r" b="b"/>
              <a:pathLst>
                <a:path w="1863" h="1863" extrusionOk="0">
                  <a:moveTo>
                    <a:pt x="904" y="1"/>
                  </a:moveTo>
                  <a:lnTo>
                    <a:pt x="720" y="19"/>
                  </a:lnTo>
                  <a:lnTo>
                    <a:pt x="535" y="74"/>
                  </a:lnTo>
                  <a:lnTo>
                    <a:pt x="388" y="167"/>
                  </a:lnTo>
                  <a:lnTo>
                    <a:pt x="240" y="277"/>
                  </a:lnTo>
                  <a:lnTo>
                    <a:pt x="148" y="425"/>
                  </a:lnTo>
                  <a:lnTo>
                    <a:pt x="56" y="591"/>
                  </a:lnTo>
                  <a:lnTo>
                    <a:pt x="19" y="775"/>
                  </a:lnTo>
                  <a:lnTo>
                    <a:pt x="1" y="959"/>
                  </a:lnTo>
                  <a:lnTo>
                    <a:pt x="19" y="1144"/>
                  </a:lnTo>
                  <a:lnTo>
                    <a:pt x="74" y="1328"/>
                  </a:lnTo>
                  <a:lnTo>
                    <a:pt x="167" y="1476"/>
                  </a:lnTo>
                  <a:lnTo>
                    <a:pt x="277" y="1623"/>
                  </a:lnTo>
                  <a:lnTo>
                    <a:pt x="425" y="1734"/>
                  </a:lnTo>
                  <a:lnTo>
                    <a:pt x="572" y="1808"/>
                  </a:lnTo>
                  <a:lnTo>
                    <a:pt x="757" y="1863"/>
                  </a:lnTo>
                  <a:lnTo>
                    <a:pt x="959" y="1863"/>
                  </a:lnTo>
                  <a:lnTo>
                    <a:pt x="1144" y="1844"/>
                  </a:lnTo>
                  <a:lnTo>
                    <a:pt x="1328" y="1789"/>
                  </a:lnTo>
                  <a:lnTo>
                    <a:pt x="1476" y="1697"/>
                  </a:lnTo>
                  <a:lnTo>
                    <a:pt x="1605" y="1586"/>
                  </a:lnTo>
                  <a:lnTo>
                    <a:pt x="1715" y="1439"/>
                  </a:lnTo>
                  <a:lnTo>
                    <a:pt x="1808" y="1291"/>
                  </a:lnTo>
                  <a:lnTo>
                    <a:pt x="1844" y="1107"/>
                  </a:lnTo>
                  <a:lnTo>
                    <a:pt x="1863" y="904"/>
                  </a:lnTo>
                  <a:lnTo>
                    <a:pt x="1844" y="720"/>
                  </a:lnTo>
                  <a:lnTo>
                    <a:pt x="1789" y="535"/>
                  </a:lnTo>
                  <a:lnTo>
                    <a:pt x="1697" y="388"/>
                  </a:lnTo>
                  <a:lnTo>
                    <a:pt x="1586" y="259"/>
                  </a:lnTo>
                  <a:lnTo>
                    <a:pt x="1439" y="148"/>
                  </a:lnTo>
                  <a:lnTo>
                    <a:pt x="1273" y="56"/>
                  </a:lnTo>
                  <a:lnTo>
                    <a:pt x="1107" y="19"/>
                  </a:lnTo>
                  <a:lnTo>
                    <a:pt x="9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0" name="Google Shape;7250;p31"/>
            <p:cNvSpPr/>
            <p:nvPr/>
          </p:nvSpPr>
          <p:spPr>
            <a:xfrm>
              <a:off x="4807250" y="662200"/>
              <a:ext cx="47525" cy="47950"/>
            </a:xfrm>
            <a:custGeom>
              <a:avLst/>
              <a:gdLst/>
              <a:ahLst/>
              <a:cxnLst/>
              <a:rect l="l" t="t" r="r" b="b"/>
              <a:pathLst>
                <a:path w="1901" h="1918" extrusionOk="0">
                  <a:moveTo>
                    <a:pt x="978" y="0"/>
                  </a:moveTo>
                  <a:lnTo>
                    <a:pt x="775" y="19"/>
                  </a:lnTo>
                  <a:lnTo>
                    <a:pt x="591" y="74"/>
                  </a:lnTo>
                  <a:lnTo>
                    <a:pt x="425" y="148"/>
                  </a:lnTo>
                  <a:lnTo>
                    <a:pt x="277" y="258"/>
                  </a:lnTo>
                  <a:lnTo>
                    <a:pt x="167" y="406"/>
                  </a:lnTo>
                  <a:lnTo>
                    <a:pt x="75" y="572"/>
                  </a:lnTo>
                  <a:lnTo>
                    <a:pt x="19" y="756"/>
                  </a:lnTo>
                  <a:lnTo>
                    <a:pt x="1" y="959"/>
                  </a:lnTo>
                  <a:lnTo>
                    <a:pt x="19" y="1143"/>
                  </a:lnTo>
                  <a:lnTo>
                    <a:pt x="75" y="1328"/>
                  </a:lnTo>
                  <a:lnTo>
                    <a:pt x="148" y="1494"/>
                  </a:lnTo>
                  <a:lnTo>
                    <a:pt x="259" y="1623"/>
                  </a:lnTo>
                  <a:lnTo>
                    <a:pt x="407" y="1733"/>
                  </a:lnTo>
                  <a:lnTo>
                    <a:pt x="554" y="1826"/>
                  </a:lnTo>
                  <a:lnTo>
                    <a:pt x="738" y="1881"/>
                  </a:lnTo>
                  <a:lnTo>
                    <a:pt x="923" y="1918"/>
                  </a:lnTo>
                  <a:lnTo>
                    <a:pt x="1126" y="1899"/>
                  </a:lnTo>
                  <a:lnTo>
                    <a:pt x="1310" y="1844"/>
                  </a:lnTo>
                  <a:lnTo>
                    <a:pt x="1476" y="1752"/>
                  </a:lnTo>
                  <a:lnTo>
                    <a:pt x="1623" y="1641"/>
                  </a:lnTo>
                  <a:lnTo>
                    <a:pt x="1734" y="1494"/>
                  </a:lnTo>
                  <a:lnTo>
                    <a:pt x="1826" y="1328"/>
                  </a:lnTo>
                  <a:lnTo>
                    <a:pt x="1882" y="1143"/>
                  </a:lnTo>
                  <a:lnTo>
                    <a:pt x="1900" y="959"/>
                  </a:lnTo>
                  <a:lnTo>
                    <a:pt x="1882" y="756"/>
                  </a:lnTo>
                  <a:lnTo>
                    <a:pt x="1845" y="590"/>
                  </a:lnTo>
                  <a:lnTo>
                    <a:pt x="1753" y="424"/>
                  </a:lnTo>
                  <a:lnTo>
                    <a:pt x="1642" y="277"/>
                  </a:lnTo>
                  <a:lnTo>
                    <a:pt x="1494" y="166"/>
                  </a:lnTo>
                  <a:lnTo>
                    <a:pt x="1347" y="74"/>
                  </a:lnTo>
                  <a:lnTo>
                    <a:pt x="1163" y="19"/>
                  </a:lnTo>
                  <a:lnTo>
                    <a:pt x="9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1" name="Google Shape;7251;p31"/>
            <p:cNvSpPr/>
            <p:nvPr/>
          </p:nvSpPr>
          <p:spPr>
            <a:xfrm>
              <a:off x="4704925" y="317400"/>
              <a:ext cx="46575" cy="46575"/>
            </a:xfrm>
            <a:custGeom>
              <a:avLst/>
              <a:gdLst/>
              <a:ahLst/>
              <a:cxnLst/>
              <a:rect l="l" t="t" r="r" b="b"/>
              <a:pathLst>
                <a:path w="1863" h="1863" extrusionOk="0">
                  <a:moveTo>
                    <a:pt x="941" y="0"/>
                  </a:moveTo>
                  <a:lnTo>
                    <a:pt x="738" y="19"/>
                  </a:lnTo>
                  <a:lnTo>
                    <a:pt x="572" y="74"/>
                  </a:lnTo>
                  <a:lnTo>
                    <a:pt x="406" y="148"/>
                  </a:lnTo>
                  <a:lnTo>
                    <a:pt x="277" y="259"/>
                  </a:lnTo>
                  <a:lnTo>
                    <a:pt x="167" y="406"/>
                  </a:lnTo>
                  <a:lnTo>
                    <a:pt x="74" y="554"/>
                  </a:lnTo>
                  <a:lnTo>
                    <a:pt x="19" y="738"/>
                  </a:lnTo>
                  <a:lnTo>
                    <a:pt x="1" y="922"/>
                  </a:lnTo>
                  <a:lnTo>
                    <a:pt x="19" y="1125"/>
                  </a:lnTo>
                  <a:lnTo>
                    <a:pt x="74" y="1309"/>
                  </a:lnTo>
                  <a:lnTo>
                    <a:pt x="148" y="1457"/>
                  </a:lnTo>
                  <a:lnTo>
                    <a:pt x="259" y="1604"/>
                  </a:lnTo>
                  <a:lnTo>
                    <a:pt x="406" y="1715"/>
                  </a:lnTo>
                  <a:lnTo>
                    <a:pt x="554" y="1789"/>
                  </a:lnTo>
                  <a:lnTo>
                    <a:pt x="738" y="1844"/>
                  </a:lnTo>
                  <a:lnTo>
                    <a:pt x="941" y="1863"/>
                  </a:lnTo>
                  <a:lnTo>
                    <a:pt x="1125" y="1844"/>
                  </a:lnTo>
                  <a:lnTo>
                    <a:pt x="1310" y="1789"/>
                  </a:lnTo>
                  <a:lnTo>
                    <a:pt x="1457" y="1715"/>
                  </a:lnTo>
                  <a:lnTo>
                    <a:pt x="1605" y="1604"/>
                  </a:lnTo>
                  <a:lnTo>
                    <a:pt x="1715" y="1457"/>
                  </a:lnTo>
                  <a:lnTo>
                    <a:pt x="1789" y="1309"/>
                  </a:lnTo>
                  <a:lnTo>
                    <a:pt x="1844" y="1125"/>
                  </a:lnTo>
                  <a:lnTo>
                    <a:pt x="1863" y="941"/>
                  </a:lnTo>
                  <a:lnTo>
                    <a:pt x="1844" y="738"/>
                  </a:lnTo>
                  <a:lnTo>
                    <a:pt x="1808" y="572"/>
                  </a:lnTo>
                  <a:lnTo>
                    <a:pt x="1715" y="406"/>
                  </a:lnTo>
                  <a:lnTo>
                    <a:pt x="1605" y="277"/>
                  </a:lnTo>
                  <a:lnTo>
                    <a:pt x="1476" y="148"/>
                  </a:lnTo>
                  <a:lnTo>
                    <a:pt x="1310" y="74"/>
                  </a:lnTo>
                  <a:lnTo>
                    <a:pt x="1125"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2" name="Google Shape;7252;p31"/>
            <p:cNvSpPr/>
            <p:nvPr/>
          </p:nvSpPr>
          <p:spPr>
            <a:xfrm>
              <a:off x="5940275" y="1684125"/>
              <a:ext cx="47050" cy="47050"/>
            </a:xfrm>
            <a:custGeom>
              <a:avLst/>
              <a:gdLst/>
              <a:ahLst/>
              <a:cxnLst/>
              <a:rect l="l" t="t" r="r" b="b"/>
              <a:pathLst>
                <a:path w="1882" h="1882" extrusionOk="0">
                  <a:moveTo>
                    <a:pt x="978" y="1"/>
                  </a:moveTo>
                  <a:lnTo>
                    <a:pt x="775" y="19"/>
                  </a:lnTo>
                  <a:lnTo>
                    <a:pt x="609" y="56"/>
                  </a:lnTo>
                  <a:lnTo>
                    <a:pt x="443" y="148"/>
                  </a:lnTo>
                  <a:lnTo>
                    <a:pt x="296" y="259"/>
                  </a:lnTo>
                  <a:lnTo>
                    <a:pt x="185" y="388"/>
                  </a:lnTo>
                  <a:lnTo>
                    <a:pt x="93" y="535"/>
                  </a:lnTo>
                  <a:lnTo>
                    <a:pt x="38" y="720"/>
                  </a:lnTo>
                  <a:lnTo>
                    <a:pt x="1" y="904"/>
                  </a:lnTo>
                  <a:lnTo>
                    <a:pt x="19" y="1107"/>
                  </a:lnTo>
                  <a:lnTo>
                    <a:pt x="75" y="1291"/>
                  </a:lnTo>
                  <a:lnTo>
                    <a:pt x="148" y="1457"/>
                  </a:lnTo>
                  <a:lnTo>
                    <a:pt x="259" y="1605"/>
                  </a:lnTo>
                  <a:lnTo>
                    <a:pt x="407" y="1715"/>
                  </a:lnTo>
                  <a:lnTo>
                    <a:pt x="572" y="1808"/>
                  </a:lnTo>
                  <a:lnTo>
                    <a:pt x="757" y="1863"/>
                  </a:lnTo>
                  <a:lnTo>
                    <a:pt x="960" y="1881"/>
                  </a:lnTo>
                  <a:lnTo>
                    <a:pt x="1144" y="1863"/>
                  </a:lnTo>
                  <a:lnTo>
                    <a:pt x="1328" y="1808"/>
                  </a:lnTo>
                  <a:lnTo>
                    <a:pt x="1476" y="1734"/>
                  </a:lnTo>
                  <a:lnTo>
                    <a:pt x="1623" y="1623"/>
                  </a:lnTo>
                  <a:lnTo>
                    <a:pt x="1734" y="1476"/>
                  </a:lnTo>
                  <a:lnTo>
                    <a:pt x="1808" y="1328"/>
                  </a:lnTo>
                  <a:lnTo>
                    <a:pt x="1863" y="1144"/>
                  </a:lnTo>
                  <a:lnTo>
                    <a:pt x="1882" y="959"/>
                  </a:lnTo>
                  <a:lnTo>
                    <a:pt x="1882" y="757"/>
                  </a:lnTo>
                  <a:lnTo>
                    <a:pt x="1826" y="591"/>
                  </a:lnTo>
                  <a:lnTo>
                    <a:pt x="1734" y="425"/>
                  </a:lnTo>
                  <a:lnTo>
                    <a:pt x="1642" y="277"/>
                  </a:lnTo>
                  <a:lnTo>
                    <a:pt x="1494" y="167"/>
                  </a:lnTo>
                  <a:lnTo>
                    <a:pt x="1347" y="74"/>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3" name="Google Shape;7253;p31"/>
            <p:cNvSpPr/>
            <p:nvPr/>
          </p:nvSpPr>
          <p:spPr>
            <a:xfrm>
              <a:off x="6020025" y="1698425"/>
              <a:ext cx="47500" cy="47025"/>
            </a:xfrm>
            <a:custGeom>
              <a:avLst/>
              <a:gdLst/>
              <a:ahLst/>
              <a:cxnLst/>
              <a:rect l="l" t="t" r="r" b="b"/>
              <a:pathLst>
                <a:path w="1900" h="1881" extrusionOk="0">
                  <a:moveTo>
                    <a:pt x="812" y="0"/>
                  </a:moveTo>
                  <a:lnTo>
                    <a:pt x="628" y="55"/>
                  </a:lnTo>
                  <a:lnTo>
                    <a:pt x="462" y="129"/>
                  </a:lnTo>
                  <a:lnTo>
                    <a:pt x="314" y="240"/>
                  </a:lnTo>
                  <a:lnTo>
                    <a:pt x="185" y="387"/>
                  </a:lnTo>
                  <a:lnTo>
                    <a:pt x="93" y="535"/>
                  </a:lnTo>
                  <a:lnTo>
                    <a:pt x="38" y="719"/>
                  </a:lnTo>
                  <a:lnTo>
                    <a:pt x="1" y="922"/>
                  </a:lnTo>
                  <a:lnTo>
                    <a:pt x="19" y="1106"/>
                  </a:lnTo>
                  <a:lnTo>
                    <a:pt x="74" y="1291"/>
                  </a:lnTo>
                  <a:lnTo>
                    <a:pt x="148" y="1457"/>
                  </a:lnTo>
                  <a:lnTo>
                    <a:pt x="259" y="1586"/>
                  </a:lnTo>
                  <a:lnTo>
                    <a:pt x="388" y="1715"/>
                  </a:lnTo>
                  <a:lnTo>
                    <a:pt x="535" y="1807"/>
                  </a:lnTo>
                  <a:lnTo>
                    <a:pt x="720" y="1862"/>
                  </a:lnTo>
                  <a:lnTo>
                    <a:pt x="904" y="1881"/>
                  </a:lnTo>
                  <a:lnTo>
                    <a:pt x="1107" y="1881"/>
                  </a:lnTo>
                  <a:lnTo>
                    <a:pt x="1291" y="1826"/>
                  </a:lnTo>
                  <a:lnTo>
                    <a:pt x="1457" y="1752"/>
                  </a:lnTo>
                  <a:lnTo>
                    <a:pt x="1605" y="1641"/>
                  </a:lnTo>
                  <a:lnTo>
                    <a:pt x="1734" y="1512"/>
                  </a:lnTo>
                  <a:lnTo>
                    <a:pt x="1826" y="1346"/>
                  </a:lnTo>
                  <a:lnTo>
                    <a:pt x="1881" y="1162"/>
                  </a:lnTo>
                  <a:lnTo>
                    <a:pt x="1900" y="977"/>
                  </a:lnTo>
                  <a:lnTo>
                    <a:pt x="1881" y="775"/>
                  </a:lnTo>
                  <a:lnTo>
                    <a:pt x="1844" y="590"/>
                  </a:lnTo>
                  <a:lnTo>
                    <a:pt x="1771" y="443"/>
                  </a:lnTo>
                  <a:lnTo>
                    <a:pt x="1660" y="295"/>
                  </a:lnTo>
                  <a:lnTo>
                    <a:pt x="1531" y="185"/>
                  </a:lnTo>
                  <a:lnTo>
                    <a:pt x="1365" y="92"/>
                  </a:lnTo>
                  <a:lnTo>
                    <a:pt x="1199"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4" name="Google Shape;7254;p31"/>
            <p:cNvSpPr/>
            <p:nvPr/>
          </p:nvSpPr>
          <p:spPr>
            <a:xfrm>
              <a:off x="4990250" y="1024950"/>
              <a:ext cx="47050" cy="47050"/>
            </a:xfrm>
            <a:custGeom>
              <a:avLst/>
              <a:gdLst/>
              <a:ahLst/>
              <a:cxnLst/>
              <a:rect l="l" t="t" r="r" b="b"/>
              <a:pathLst>
                <a:path w="1882" h="1882" extrusionOk="0">
                  <a:moveTo>
                    <a:pt x="978" y="1"/>
                  </a:moveTo>
                  <a:lnTo>
                    <a:pt x="775" y="19"/>
                  </a:lnTo>
                  <a:lnTo>
                    <a:pt x="591" y="56"/>
                  </a:lnTo>
                  <a:lnTo>
                    <a:pt x="425" y="148"/>
                  </a:lnTo>
                  <a:lnTo>
                    <a:pt x="277" y="259"/>
                  </a:lnTo>
                  <a:lnTo>
                    <a:pt x="148" y="407"/>
                  </a:lnTo>
                  <a:lnTo>
                    <a:pt x="75" y="573"/>
                  </a:lnTo>
                  <a:lnTo>
                    <a:pt x="19" y="757"/>
                  </a:lnTo>
                  <a:lnTo>
                    <a:pt x="1" y="960"/>
                  </a:lnTo>
                  <a:lnTo>
                    <a:pt x="19" y="1144"/>
                  </a:lnTo>
                  <a:lnTo>
                    <a:pt x="75" y="1329"/>
                  </a:lnTo>
                  <a:lnTo>
                    <a:pt x="148" y="1476"/>
                  </a:lnTo>
                  <a:lnTo>
                    <a:pt x="277" y="1624"/>
                  </a:lnTo>
                  <a:lnTo>
                    <a:pt x="407" y="1734"/>
                  </a:lnTo>
                  <a:lnTo>
                    <a:pt x="572" y="1808"/>
                  </a:lnTo>
                  <a:lnTo>
                    <a:pt x="738" y="1863"/>
                  </a:lnTo>
                  <a:lnTo>
                    <a:pt x="941" y="1882"/>
                  </a:lnTo>
                  <a:lnTo>
                    <a:pt x="1126" y="1863"/>
                  </a:lnTo>
                  <a:lnTo>
                    <a:pt x="1310" y="1808"/>
                  </a:lnTo>
                  <a:lnTo>
                    <a:pt x="1457" y="1734"/>
                  </a:lnTo>
                  <a:lnTo>
                    <a:pt x="1605" y="1624"/>
                  </a:lnTo>
                  <a:lnTo>
                    <a:pt x="1716" y="1476"/>
                  </a:lnTo>
                  <a:lnTo>
                    <a:pt x="1808" y="1329"/>
                  </a:lnTo>
                  <a:lnTo>
                    <a:pt x="1863" y="1144"/>
                  </a:lnTo>
                  <a:lnTo>
                    <a:pt x="1882" y="960"/>
                  </a:lnTo>
                  <a:lnTo>
                    <a:pt x="1863" y="775"/>
                  </a:lnTo>
                  <a:lnTo>
                    <a:pt x="1808" y="591"/>
                  </a:lnTo>
                  <a:lnTo>
                    <a:pt x="1734" y="425"/>
                  </a:lnTo>
                  <a:lnTo>
                    <a:pt x="1623" y="278"/>
                  </a:lnTo>
                  <a:lnTo>
                    <a:pt x="1494" y="167"/>
                  </a:lnTo>
                  <a:lnTo>
                    <a:pt x="1328" y="75"/>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5" name="Google Shape;7255;p31"/>
            <p:cNvSpPr/>
            <p:nvPr/>
          </p:nvSpPr>
          <p:spPr>
            <a:xfrm>
              <a:off x="6097475" y="1712700"/>
              <a:ext cx="47025" cy="47050"/>
            </a:xfrm>
            <a:custGeom>
              <a:avLst/>
              <a:gdLst/>
              <a:ahLst/>
              <a:cxnLst/>
              <a:rect l="l" t="t" r="r" b="b"/>
              <a:pathLst>
                <a:path w="1881" h="1882" extrusionOk="0">
                  <a:moveTo>
                    <a:pt x="922" y="1"/>
                  </a:moveTo>
                  <a:lnTo>
                    <a:pt x="719" y="19"/>
                  </a:lnTo>
                  <a:lnTo>
                    <a:pt x="553" y="75"/>
                  </a:lnTo>
                  <a:lnTo>
                    <a:pt x="387" y="167"/>
                  </a:lnTo>
                  <a:lnTo>
                    <a:pt x="258" y="277"/>
                  </a:lnTo>
                  <a:lnTo>
                    <a:pt x="148" y="406"/>
                  </a:lnTo>
                  <a:lnTo>
                    <a:pt x="56" y="572"/>
                  </a:lnTo>
                  <a:lnTo>
                    <a:pt x="19" y="757"/>
                  </a:lnTo>
                  <a:lnTo>
                    <a:pt x="0" y="941"/>
                  </a:lnTo>
                  <a:lnTo>
                    <a:pt x="19" y="1144"/>
                  </a:lnTo>
                  <a:lnTo>
                    <a:pt x="74" y="1328"/>
                  </a:lnTo>
                  <a:lnTo>
                    <a:pt x="148" y="1494"/>
                  </a:lnTo>
                  <a:lnTo>
                    <a:pt x="277" y="1623"/>
                  </a:lnTo>
                  <a:lnTo>
                    <a:pt x="424" y="1734"/>
                  </a:lnTo>
                  <a:lnTo>
                    <a:pt x="572" y="1826"/>
                  </a:lnTo>
                  <a:lnTo>
                    <a:pt x="775" y="1881"/>
                  </a:lnTo>
                  <a:lnTo>
                    <a:pt x="959" y="1881"/>
                  </a:lnTo>
                  <a:lnTo>
                    <a:pt x="1162" y="1863"/>
                  </a:lnTo>
                  <a:lnTo>
                    <a:pt x="1328" y="1808"/>
                  </a:lnTo>
                  <a:lnTo>
                    <a:pt x="1494" y="1716"/>
                  </a:lnTo>
                  <a:lnTo>
                    <a:pt x="1623" y="1605"/>
                  </a:lnTo>
                  <a:lnTo>
                    <a:pt x="1733" y="1476"/>
                  </a:lnTo>
                  <a:lnTo>
                    <a:pt x="1807" y="1310"/>
                  </a:lnTo>
                  <a:lnTo>
                    <a:pt x="1863" y="1144"/>
                  </a:lnTo>
                  <a:lnTo>
                    <a:pt x="1881" y="941"/>
                  </a:lnTo>
                  <a:lnTo>
                    <a:pt x="1863" y="738"/>
                  </a:lnTo>
                  <a:lnTo>
                    <a:pt x="1807" y="554"/>
                  </a:lnTo>
                  <a:lnTo>
                    <a:pt x="1733" y="406"/>
                  </a:lnTo>
                  <a:lnTo>
                    <a:pt x="1604" y="259"/>
                  </a:lnTo>
                  <a:lnTo>
                    <a:pt x="1457" y="148"/>
                  </a:lnTo>
                  <a:lnTo>
                    <a:pt x="1291" y="56"/>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6" name="Google Shape;7256;p31"/>
            <p:cNvSpPr/>
            <p:nvPr/>
          </p:nvSpPr>
          <p:spPr>
            <a:xfrm>
              <a:off x="6177225" y="1723775"/>
              <a:ext cx="47500" cy="47500"/>
            </a:xfrm>
            <a:custGeom>
              <a:avLst/>
              <a:gdLst/>
              <a:ahLst/>
              <a:cxnLst/>
              <a:rect l="l" t="t" r="r" b="b"/>
              <a:pathLst>
                <a:path w="1900" h="1900" extrusionOk="0">
                  <a:moveTo>
                    <a:pt x="977" y="0"/>
                  </a:moveTo>
                  <a:lnTo>
                    <a:pt x="793" y="19"/>
                  </a:lnTo>
                  <a:lnTo>
                    <a:pt x="609" y="74"/>
                  </a:lnTo>
                  <a:lnTo>
                    <a:pt x="424" y="148"/>
                  </a:lnTo>
                  <a:lnTo>
                    <a:pt x="295" y="258"/>
                  </a:lnTo>
                  <a:lnTo>
                    <a:pt x="166" y="406"/>
                  </a:lnTo>
                  <a:lnTo>
                    <a:pt x="74" y="572"/>
                  </a:lnTo>
                  <a:lnTo>
                    <a:pt x="19" y="738"/>
                  </a:lnTo>
                  <a:lnTo>
                    <a:pt x="0" y="941"/>
                  </a:lnTo>
                  <a:lnTo>
                    <a:pt x="19" y="1143"/>
                  </a:lnTo>
                  <a:lnTo>
                    <a:pt x="55" y="1309"/>
                  </a:lnTo>
                  <a:lnTo>
                    <a:pt x="148" y="1475"/>
                  </a:lnTo>
                  <a:lnTo>
                    <a:pt x="258" y="1623"/>
                  </a:lnTo>
                  <a:lnTo>
                    <a:pt x="387" y="1733"/>
                  </a:lnTo>
                  <a:lnTo>
                    <a:pt x="535" y="1826"/>
                  </a:lnTo>
                  <a:lnTo>
                    <a:pt x="719" y="1881"/>
                  </a:lnTo>
                  <a:lnTo>
                    <a:pt x="904" y="1899"/>
                  </a:lnTo>
                  <a:lnTo>
                    <a:pt x="1106" y="1899"/>
                  </a:lnTo>
                  <a:lnTo>
                    <a:pt x="1291" y="1844"/>
                  </a:lnTo>
                  <a:lnTo>
                    <a:pt x="1457" y="1752"/>
                  </a:lnTo>
                  <a:lnTo>
                    <a:pt x="1604" y="1641"/>
                  </a:lnTo>
                  <a:lnTo>
                    <a:pt x="1715" y="1512"/>
                  </a:lnTo>
                  <a:lnTo>
                    <a:pt x="1807" y="1346"/>
                  </a:lnTo>
                  <a:lnTo>
                    <a:pt x="1862" y="1162"/>
                  </a:lnTo>
                  <a:lnTo>
                    <a:pt x="1899" y="959"/>
                  </a:lnTo>
                  <a:lnTo>
                    <a:pt x="1881" y="775"/>
                  </a:lnTo>
                  <a:lnTo>
                    <a:pt x="1825" y="590"/>
                  </a:lnTo>
                  <a:lnTo>
                    <a:pt x="1752" y="443"/>
                  </a:lnTo>
                  <a:lnTo>
                    <a:pt x="1641" y="295"/>
                  </a:lnTo>
                  <a:lnTo>
                    <a:pt x="1512" y="185"/>
                  </a:lnTo>
                  <a:lnTo>
                    <a:pt x="1346" y="92"/>
                  </a:lnTo>
                  <a:lnTo>
                    <a:pt x="1180" y="37"/>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7" name="Google Shape;7257;p31"/>
            <p:cNvSpPr/>
            <p:nvPr/>
          </p:nvSpPr>
          <p:spPr>
            <a:xfrm>
              <a:off x="6257425" y="1738525"/>
              <a:ext cx="46575" cy="46575"/>
            </a:xfrm>
            <a:custGeom>
              <a:avLst/>
              <a:gdLst/>
              <a:ahLst/>
              <a:cxnLst/>
              <a:rect l="l" t="t" r="r" b="b"/>
              <a:pathLst>
                <a:path w="1863" h="1863" extrusionOk="0">
                  <a:moveTo>
                    <a:pt x="904" y="0"/>
                  </a:moveTo>
                  <a:lnTo>
                    <a:pt x="719" y="19"/>
                  </a:lnTo>
                  <a:lnTo>
                    <a:pt x="535" y="74"/>
                  </a:lnTo>
                  <a:lnTo>
                    <a:pt x="388" y="166"/>
                  </a:lnTo>
                  <a:lnTo>
                    <a:pt x="258" y="295"/>
                  </a:lnTo>
                  <a:lnTo>
                    <a:pt x="148" y="424"/>
                  </a:lnTo>
                  <a:lnTo>
                    <a:pt x="56" y="590"/>
                  </a:lnTo>
                  <a:lnTo>
                    <a:pt x="19" y="775"/>
                  </a:lnTo>
                  <a:lnTo>
                    <a:pt x="0" y="959"/>
                  </a:lnTo>
                  <a:lnTo>
                    <a:pt x="19" y="1162"/>
                  </a:lnTo>
                  <a:lnTo>
                    <a:pt x="74" y="1328"/>
                  </a:lnTo>
                  <a:lnTo>
                    <a:pt x="166" y="1494"/>
                  </a:lnTo>
                  <a:lnTo>
                    <a:pt x="277" y="1623"/>
                  </a:lnTo>
                  <a:lnTo>
                    <a:pt x="424" y="1733"/>
                  </a:lnTo>
                  <a:lnTo>
                    <a:pt x="590" y="1807"/>
                  </a:lnTo>
                  <a:lnTo>
                    <a:pt x="756" y="1863"/>
                  </a:lnTo>
                  <a:lnTo>
                    <a:pt x="959" y="1863"/>
                  </a:lnTo>
                  <a:lnTo>
                    <a:pt x="1143" y="1844"/>
                  </a:lnTo>
                  <a:lnTo>
                    <a:pt x="1328" y="1789"/>
                  </a:lnTo>
                  <a:lnTo>
                    <a:pt x="1475" y="1697"/>
                  </a:lnTo>
                  <a:lnTo>
                    <a:pt x="1623" y="1586"/>
                  </a:lnTo>
                  <a:lnTo>
                    <a:pt x="1733" y="1438"/>
                  </a:lnTo>
                  <a:lnTo>
                    <a:pt x="1807" y="1291"/>
                  </a:lnTo>
                  <a:lnTo>
                    <a:pt x="1863" y="1107"/>
                  </a:lnTo>
                  <a:lnTo>
                    <a:pt x="1863" y="904"/>
                  </a:lnTo>
                  <a:lnTo>
                    <a:pt x="1844" y="719"/>
                  </a:lnTo>
                  <a:lnTo>
                    <a:pt x="1789" y="553"/>
                  </a:lnTo>
                  <a:lnTo>
                    <a:pt x="1697" y="388"/>
                  </a:lnTo>
                  <a:lnTo>
                    <a:pt x="1586" y="258"/>
                  </a:lnTo>
                  <a:lnTo>
                    <a:pt x="1438" y="148"/>
                  </a:lnTo>
                  <a:lnTo>
                    <a:pt x="1291" y="74"/>
                  </a:lnTo>
                  <a:lnTo>
                    <a:pt x="1107"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8" name="Google Shape;7258;p31"/>
            <p:cNvSpPr/>
            <p:nvPr/>
          </p:nvSpPr>
          <p:spPr>
            <a:xfrm>
              <a:off x="4742725" y="571850"/>
              <a:ext cx="45650" cy="45650"/>
            </a:xfrm>
            <a:custGeom>
              <a:avLst/>
              <a:gdLst/>
              <a:ahLst/>
              <a:cxnLst/>
              <a:rect l="l" t="t" r="r" b="b"/>
              <a:pathLst>
                <a:path w="1826" h="1826" extrusionOk="0">
                  <a:moveTo>
                    <a:pt x="904" y="0"/>
                  </a:moveTo>
                  <a:lnTo>
                    <a:pt x="720" y="19"/>
                  </a:lnTo>
                  <a:lnTo>
                    <a:pt x="554" y="74"/>
                  </a:lnTo>
                  <a:lnTo>
                    <a:pt x="406" y="166"/>
                  </a:lnTo>
                  <a:lnTo>
                    <a:pt x="277" y="277"/>
                  </a:lnTo>
                  <a:lnTo>
                    <a:pt x="148" y="406"/>
                  </a:lnTo>
                  <a:lnTo>
                    <a:pt x="74" y="553"/>
                  </a:lnTo>
                  <a:lnTo>
                    <a:pt x="19" y="719"/>
                  </a:lnTo>
                  <a:lnTo>
                    <a:pt x="1" y="904"/>
                  </a:lnTo>
                  <a:lnTo>
                    <a:pt x="19" y="1088"/>
                  </a:lnTo>
                  <a:lnTo>
                    <a:pt x="74" y="1272"/>
                  </a:lnTo>
                  <a:lnTo>
                    <a:pt x="148" y="1420"/>
                  </a:lnTo>
                  <a:lnTo>
                    <a:pt x="277" y="1567"/>
                  </a:lnTo>
                  <a:lnTo>
                    <a:pt x="406" y="1678"/>
                  </a:lnTo>
                  <a:lnTo>
                    <a:pt x="572" y="1770"/>
                  </a:lnTo>
                  <a:lnTo>
                    <a:pt x="757" y="1807"/>
                  </a:lnTo>
                  <a:lnTo>
                    <a:pt x="941" y="1826"/>
                  </a:lnTo>
                  <a:lnTo>
                    <a:pt x="1125" y="1807"/>
                  </a:lnTo>
                  <a:lnTo>
                    <a:pt x="1291" y="1733"/>
                  </a:lnTo>
                  <a:lnTo>
                    <a:pt x="1439" y="1660"/>
                  </a:lnTo>
                  <a:lnTo>
                    <a:pt x="1568" y="1531"/>
                  </a:lnTo>
                  <a:lnTo>
                    <a:pt x="1678" y="1402"/>
                  </a:lnTo>
                  <a:lnTo>
                    <a:pt x="1752" y="1254"/>
                  </a:lnTo>
                  <a:lnTo>
                    <a:pt x="1808" y="1070"/>
                  </a:lnTo>
                  <a:lnTo>
                    <a:pt x="1826" y="904"/>
                  </a:lnTo>
                  <a:lnTo>
                    <a:pt x="1789" y="719"/>
                  </a:lnTo>
                  <a:lnTo>
                    <a:pt x="1734" y="553"/>
                  </a:lnTo>
                  <a:lnTo>
                    <a:pt x="1660" y="406"/>
                  </a:lnTo>
                  <a:lnTo>
                    <a:pt x="1549" y="258"/>
                  </a:lnTo>
                  <a:lnTo>
                    <a:pt x="1402" y="166"/>
                  </a:lnTo>
                  <a:lnTo>
                    <a:pt x="1254" y="74"/>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9" name="Google Shape;7259;p31"/>
            <p:cNvSpPr/>
            <p:nvPr/>
          </p:nvSpPr>
          <p:spPr>
            <a:xfrm>
              <a:off x="5476100" y="1519575"/>
              <a:ext cx="45200" cy="45200"/>
            </a:xfrm>
            <a:custGeom>
              <a:avLst/>
              <a:gdLst/>
              <a:ahLst/>
              <a:cxnLst/>
              <a:rect l="l" t="t" r="r" b="b"/>
              <a:pathLst>
                <a:path w="1808" h="1808" extrusionOk="0">
                  <a:moveTo>
                    <a:pt x="775" y="0"/>
                  </a:moveTo>
                  <a:lnTo>
                    <a:pt x="609" y="55"/>
                  </a:lnTo>
                  <a:lnTo>
                    <a:pt x="443" y="129"/>
                  </a:lnTo>
                  <a:lnTo>
                    <a:pt x="314" y="240"/>
                  </a:lnTo>
                  <a:lnTo>
                    <a:pt x="185" y="369"/>
                  </a:lnTo>
                  <a:lnTo>
                    <a:pt x="93" y="516"/>
                  </a:lnTo>
                  <a:lnTo>
                    <a:pt x="38" y="682"/>
                  </a:lnTo>
                  <a:lnTo>
                    <a:pt x="1" y="867"/>
                  </a:lnTo>
                  <a:lnTo>
                    <a:pt x="19" y="1033"/>
                  </a:lnTo>
                  <a:lnTo>
                    <a:pt x="56" y="1217"/>
                  </a:lnTo>
                  <a:lnTo>
                    <a:pt x="130" y="1365"/>
                  </a:lnTo>
                  <a:lnTo>
                    <a:pt x="240" y="1512"/>
                  </a:lnTo>
                  <a:lnTo>
                    <a:pt x="369" y="1623"/>
                  </a:lnTo>
                  <a:lnTo>
                    <a:pt x="517" y="1715"/>
                  </a:lnTo>
                  <a:lnTo>
                    <a:pt x="683" y="1789"/>
                  </a:lnTo>
                  <a:lnTo>
                    <a:pt x="867" y="1807"/>
                  </a:lnTo>
                  <a:lnTo>
                    <a:pt x="1052" y="1807"/>
                  </a:lnTo>
                  <a:lnTo>
                    <a:pt x="1218" y="1752"/>
                  </a:lnTo>
                  <a:lnTo>
                    <a:pt x="1365" y="1678"/>
                  </a:lnTo>
                  <a:lnTo>
                    <a:pt x="1513" y="1567"/>
                  </a:lnTo>
                  <a:lnTo>
                    <a:pt x="1623" y="1438"/>
                  </a:lnTo>
                  <a:lnTo>
                    <a:pt x="1715" y="1291"/>
                  </a:lnTo>
                  <a:lnTo>
                    <a:pt x="1789" y="1125"/>
                  </a:lnTo>
                  <a:lnTo>
                    <a:pt x="1808" y="941"/>
                  </a:lnTo>
                  <a:lnTo>
                    <a:pt x="1808" y="775"/>
                  </a:lnTo>
                  <a:lnTo>
                    <a:pt x="1752" y="609"/>
                  </a:lnTo>
                  <a:lnTo>
                    <a:pt x="1679" y="443"/>
                  </a:lnTo>
                  <a:lnTo>
                    <a:pt x="1568" y="295"/>
                  </a:lnTo>
                  <a:lnTo>
                    <a:pt x="1439" y="185"/>
                  </a:lnTo>
                  <a:lnTo>
                    <a:pt x="1291" y="92"/>
                  </a:lnTo>
                  <a:lnTo>
                    <a:pt x="1125" y="19"/>
                  </a:lnTo>
                  <a:lnTo>
                    <a:pt x="9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0" name="Google Shape;7260;p31"/>
            <p:cNvSpPr/>
            <p:nvPr/>
          </p:nvSpPr>
          <p:spPr>
            <a:xfrm>
              <a:off x="5781250" y="1656475"/>
              <a:ext cx="45675" cy="45650"/>
            </a:xfrm>
            <a:custGeom>
              <a:avLst/>
              <a:gdLst/>
              <a:ahLst/>
              <a:cxnLst/>
              <a:rect l="l" t="t" r="r" b="b"/>
              <a:pathLst>
                <a:path w="1827" h="1826" extrusionOk="0">
                  <a:moveTo>
                    <a:pt x="904" y="0"/>
                  </a:moveTo>
                  <a:lnTo>
                    <a:pt x="720" y="19"/>
                  </a:lnTo>
                  <a:lnTo>
                    <a:pt x="554" y="74"/>
                  </a:lnTo>
                  <a:lnTo>
                    <a:pt x="406" y="148"/>
                  </a:lnTo>
                  <a:lnTo>
                    <a:pt x="277" y="258"/>
                  </a:lnTo>
                  <a:lnTo>
                    <a:pt x="167" y="388"/>
                  </a:lnTo>
                  <a:lnTo>
                    <a:pt x="74" y="553"/>
                  </a:lnTo>
                  <a:lnTo>
                    <a:pt x="19" y="719"/>
                  </a:lnTo>
                  <a:lnTo>
                    <a:pt x="1" y="904"/>
                  </a:lnTo>
                  <a:lnTo>
                    <a:pt x="19" y="1088"/>
                  </a:lnTo>
                  <a:lnTo>
                    <a:pt x="74" y="1273"/>
                  </a:lnTo>
                  <a:lnTo>
                    <a:pt x="167" y="1420"/>
                  </a:lnTo>
                  <a:lnTo>
                    <a:pt x="277" y="1568"/>
                  </a:lnTo>
                  <a:lnTo>
                    <a:pt x="425" y="1678"/>
                  </a:lnTo>
                  <a:lnTo>
                    <a:pt x="591" y="1752"/>
                  </a:lnTo>
                  <a:lnTo>
                    <a:pt x="757" y="1807"/>
                  </a:lnTo>
                  <a:lnTo>
                    <a:pt x="959" y="1826"/>
                  </a:lnTo>
                  <a:lnTo>
                    <a:pt x="1144" y="1789"/>
                  </a:lnTo>
                  <a:lnTo>
                    <a:pt x="1310" y="1733"/>
                  </a:lnTo>
                  <a:lnTo>
                    <a:pt x="1457" y="1641"/>
                  </a:lnTo>
                  <a:lnTo>
                    <a:pt x="1586" y="1531"/>
                  </a:lnTo>
                  <a:lnTo>
                    <a:pt x="1697" y="1402"/>
                  </a:lnTo>
                  <a:lnTo>
                    <a:pt x="1771" y="1236"/>
                  </a:lnTo>
                  <a:lnTo>
                    <a:pt x="1826" y="1070"/>
                  </a:lnTo>
                  <a:lnTo>
                    <a:pt x="1826" y="885"/>
                  </a:lnTo>
                  <a:lnTo>
                    <a:pt x="1808" y="701"/>
                  </a:lnTo>
                  <a:lnTo>
                    <a:pt x="1752" y="535"/>
                  </a:lnTo>
                  <a:lnTo>
                    <a:pt x="1660" y="388"/>
                  </a:lnTo>
                  <a:lnTo>
                    <a:pt x="1550" y="258"/>
                  </a:lnTo>
                  <a:lnTo>
                    <a:pt x="1420" y="148"/>
                  </a:lnTo>
                  <a:lnTo>
                    <a:pt x="1273" y="56"/>
                  </a:lnTo>
                  <a:lnTo>
                    <a:pt x="1089"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1" name="Google Shape;7261;p31"/>
            <p:cNvSpPr/>
            <p:nvPr/>
          </p:nvSpPr>
          <p:spPr>
            <a:xfrm>
              <a:off x="4691550" y="398075"/>
              <a:ext cx="45200" cy="45175"/>
            </a:xfrm>
            <a:custGeom>
              <a:avLst/>
              <a:gdLst/>
              <a:ahLst/>
              <a:cxnLst/>
              <a:rect l="l" t="t" r="r" b="b"/>
              <a:pathLst>
                <a:path w="1808" h="1807" extrusionOk="0">
                  <a:moveTo>
                    <a:pt x="923" y="0"/>
                  </a:moveTo>
                  <a:lnTo>
                    <a:pt x="738" y="18"/>
                  </a:lnTo>
                  <a:lnTo>
                    <a:pt x="573" y="55"/>
                  </a:lnTo>
                  <a:lnTo>
                    <a:pt x="425" y="148"/>
                  </a:lnTo>
                  <a:lnTo>
                    <a:pt x="278" y="240"/>
                  </a:lnTo>
                  <a:lnTo>
                    <a:pt x="167" y="387"/>
                  </a:lnTo>
                  <a:lnTo>
                    <a:pt x="75" y="535"/>
                  </a:lnTo>
                  <a:lnTo>
                    <a:pt x="19" y="701"/>
                  </a:lnTo>
                  <a:lnTo>
                    <a:pt x="1" y="885"/>
                  </a:lnTo>
                  <a:lnTo>
                    <a:pt x="1" y="1051"/>
                  </a:lnTo>
                  <a:lnTo>
                    <a:pt x="56" y="1217"/>
                  </a:lnTo>
                  <a:lnTo>
                    <a:pt x="130" y="1383"/>
                  </a:lnTo>
                  <a:lnTo>
                    <a:pt x="241" y="1512"/>
                  </a:lnTo>
                  <a:lnTo>
                    <a:pt x="370" y="1641"/>
                  </a:lnTo>
                  <a:lnTo>
                    <a:pt x="536" y="1733"/>
                  </a:lnTo>
                  <a:lnTo>
                    <a:pt x="702" y="1789"/>
                  </a:lnTo>
                  <a:lnTo>
                    <a:pt x="868" y="1807"/>
                  </a:lnTo>
                  <a:lnTo>
                    <a:pt x="1052" y="1789"/>
                  </a:lnTo>
                  <a:lnTo>
                    <a:pt x="1218" y="1752"/>
                  </a:lnTo>
                  <a:lnTo>
                    <a:pt x="1384" y="1659"/>
                  </a:lnTo>
                  <a:lnTo>
                    <a:pt x="1513" y="1567"/>
                  </a:lnTo>
                  <a:lnTo>
                    <a:pt x="1624" y="1420"/>
                  </a:lnTo>
                  <a:lnTo>
                    <a:pt x="1716" y="1272"/>
                  </a:lnTo>
                  <a:lnTo>
                    <a:pt x="1789" y="1106"/>
                  </a:lnTo>
                  <a:lnTo>
                    <a:pt x="1808" y="922"/>
                  </a:lnTo>
                  <a:lnTo>
                    <a:pt x="1789" y="756"/>
                  </a:lnTo>
                  <a:lnTo>
                    <a:pt x="1753" y="590"/>
                  </a:lnTo>
                  <a:lnTo>
                    <a:pt x="1660" y="424"/>
                  </a:lnTo>
                  <a:lnTo>
                    <a:pt x="1550" y="295"/>
                  </a:lnTo>
                  <a:lnTo>
                    <a:pt x="1421" y="166"/>
                  </a:lnTo>
                  <a:lnTo>
                    <a:pt x="1273" y="74"/>
                  </a:lnTo>
                  <a:lnTo>
                    <a:pt x="1107" y="18"/>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2" name="Google Shape;7262;p31"/>
            <p:cNvSpPr/>
            <p:nvPr/>
          </p:nvSpPr>
          <p:spPr>
            <a:xfrm>
              <a:off x="5122100" y="1210725"/>
              <a:ext cx="46100" cy="46125"/>
            </a:xfrm>
            <a:custGeom>
              <a:avLst/>
              <a:gdLst/>
              <a:ahLst/>
              <a:cxnLst/>
              <a:rect l="l" t="t" r="r" b="b"/>
              <a:pathLst>
                <a:path w="1844" h="1845" extrusionOk="0">
                  <a:moveTo>
                    <a:pt x="885" y="1"/>
                  </a:moveTo>
                  <a:lnTo>
                    <a:pt x="701" y="37"/>
                  </a:lnTo>
                  <a:lnTo>
                    <a:pt x="516" y="93"/>
                  </a:lnTo>
                  <a:lnTo>
                    <a:pt x="369" y="185"/>
                  </a:lnTo>
                  <a:lnTo>
                    <a:pt x="240" y="296"/>
                  </a:lnTo>
                  <a:lnTo>
                    <a:pt x="129" y="443"/>
                  </a:lnTo>
                  <a:lnTo>
                    <a:pt x="55" y="609"/>
                  </a:lnTo>
                  <a:lnTo>
                    <a:pt x="0" y="775"/>
                  </a:lnTo>
                  <a:lnTo>
                    <a:pt x="0" y="978"/>
                  </a:lnTo>
                  <a:lnTo>
                    <a:pt x="19" y="1162"/>
                  </a:lnTo>
                  <a:lnTo>
                    <a:pt x="74" y="1328"/>
                  </a:lnTo>
                  <a:lnTo>
                    <a:pt x="166" y="1476"/>
                  </a:lnTo>
                  <a:lnTo>
                    <a:pt x="277" y="1605"/>
                  </a:lnTo>
                  <a:lnTo>
                    <a:pt x="406" y="1715"/>
                  </a:lnTo>
                  <a:lnTo>
                    <a:pt x="553" y="1789"/>
                  </a:lnTo>
                  <a:lnTo>
                    <a:pt x="738" y="1844"/>
                  </a:lnTo>
                  <a:lnTo>
                    <a:pt x="922" y="1844"/>
                  </a:lnTo>
                  <a:lnTo>
                    <a:pt x="1106" y="1826"/>
                  </a:lnTo>
                  <a:lnTo>
                    <a:pt x="1291" y="1789"/>
                  </a:lnTo>
                  <a:lnTo>
                    <a:pt x="1438" y="1697"/>
                  </a:lnTo>
                  <a:lnTo>
                    <a:pt x="1567" y="1586"/>
                  </a:lnTo>
                  <a:lnTo>
                    <a:pt x="1696" y="1439"/>
                  </a:lnTo>
                  <a:lnTo>
                    <a:pt x="1770" y="1291"/>
                  </a:lnTo>
                  <a:lnTo>
                    <a:pt x="1826" y="1107"/>
                  </a:lnTo>
                  <a:lnTo>
                    <a:pt x="1844" y="922"/>
                  </a:lnTo>
                  <a:lnTo>
                    <a:pt x="1807" y="720"/>
                  </a:lnTo>
                  <a:lnTo>
                    <a:pt x="1752" y="554"/>
                  </a:lnTo>
                  <a:lnTo>
                    <a:pt x="1678" y="388"/>
                  </a:lnTo>
                  <a:lnTo>
                    <a:pt x="1549" y="259"/>
                  </a:lnTo>
                  <a:lnTo>
                    <a:pt x="1420" y="148"/>
                  </a:lnTo>
                  <a:lnTo>
                    <a:pt x="1254" y="74"/>
                  </a:lnTo>
                  <a:lnTo>
                    <a:pt x="1088" y="19"/>
                  </a:lnTo>
                  <a:lnTo>
                    <a:pt x="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3" name="Google Shape;7263;p31"/>
            <p:cNvSpPr/>
            <p:nvPr/>
          </p:nvSpPr>
          <p:spPr>
            <a:xfrm>
              <a:off x="5861000" y="1670300"/>
              <a:ext cx="46125" cy="46575"/>
            </a:xfrm>
            <a:custGeom>
              <a:avLst/>
              <a:gdLst/>
              <a:ahLst/>
              <a:cxnLst/>
              <a:rect l="l" t="t" r="r" b="b"/>
              <a:pathLst>
                <a:path w="1845" h="1863" extrusionOk="0">
                  <a:moveTo>
                    <a:pt x="922" y="0"/>
                  </a:moveTo>
                  <a:lnTo>
                    <a:pt x="738" y="19"/>
                  </a:lnTo>
                  <a:lnTo>
                    <a:pt x="554" y="74"/>
                  </a:lnTo>
                  <a:lnTo>
                    <a:pt x="406" y="148"/>
                  </a:lnTo>
                  <a:lnTo>
                    <a:pt x="259" y="259"/>
                  </a:lnTo>
                  <a:lnTo>
                    <a:pt x="148" y="406"/>
                  </a:lnTo>
                  <a:lnTo>
                    <a:pt x="56" y="554"/>
                  </a:lnTo>
                  <a:lnTo>
                    <a:pt x="19" y="738"/>
                  </a:lnTo>
                  <a:lnTo>
                    <a:pt x="1" y="941"/>
                  </a:lnTo>
                  <a:lnTo>
                    <a:pt x="19" y="1125"/>
                  </a:lnTo>
                  <a:lnTo>
                    <a:pt x="74" y="1310"/>
                  </a:lnTo>
                  <a:lnTo>
                    <a:pt x="166" y="1457"/>
                  </a:lnTo>
                  <a:lnTo>
                    <a:pt x="277" y="1605"/>
                  </a:lnTo>
                  <a:lnTo>
                    <a:pt x="406" y="1715"/>
                  </a:lnTo>
                  <a:lnTo>
                    <a:pt x="572" y="1789"/>
                  </a:lnTo>
                  <a:lnTo>
                    <a:pt x="756" y="1844"/>
                  </a:lnTo>
                  <a:lnTo>
                    <a:pt x="941" y="1863"/>
                  </a:lnTo>
                  <a:lnTo>
                    <a:pt x="1144" y="1826"/>
                  </a:lnTo>
                  <a:lnTo>
                    <a:pt x="1310" y="1771"/>
                  </a:lnTo>
                  <a:lnTo>
                    <a:pt x="1476" y="1678"/>
                  </a:lnTo>
                  <a:lnTo>
                    <a:pt x="1605" y="1568"/>
                  </a:lnTo>
                  <a:lnTo>
                    <a:pt x="1715" y="1420"/>
                  </a:lnTo>
                  <a:lnTo>
                    <a:pt x="1789" y="1273"/>
                  </a:lnTo>
                  <a:lnTo>
                    <a:pt x="1844" y="1088"/>
                  </a:lnTo>
                  <a:lnTo>
                    <a:pt x="1844" y="885"/>
                  </a:lnTo>
                  <a:lnTo>
                    <a:pt x="1826" y="701"/>
                  </a:lnTo>
                  <a:lnTo>
                    <a:pt x="1771" y="535"/>
                  </a:lnTo>
                  <a:lnTo>
                    <a:pt x="1678" y="388"/>
                  </a:lnTo>
                  <a:lnTo>
                    <a:pt x="1568" y="259"/>
                  </a:lnTo>
                  <a:lnTo>
                    <a:pt x="1439" y="148"/>
                  </a:lnTo>
                  <a:lnTo>
                    <a:pt x="1291" y="74"/>
                  </a:lnTo>
                  <a:lnTo>
                    <a:pt x="1107" y="19"/>
                  </a:lnTo>
                  <a:lnTo>
                    <a:pt x="92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4" name="Google Shape;7264;p31"/>
            <p:cNvSpPr/>
            <p:nvPr/>
          </p:nvSpPr>
          <p:spPr>
            <a:xfrm>
              <a:off x="4859350" y="837350"/>
              <a:ext cx="46125" cy="45675"/>
            </a:xfrm>
            <a:custGeom>
              <a:avLst/>
              <a:gdLst/>
              <a:ahLst/>
              <a:cxnLst/>
              <a:rect l="l" t="t" r="r" b="b"/>
              <a:pathLst>
                <a:path w="1845" h="1827" extrusionOk="0">
                  <a:moveTo>
                    <a:pt x="922" y="1"/>
                  </a:moveTo>
                  <a:lnTo>
                    <a:pt x="738" y="19"/>
                  </a:lnTo>
                  <a:lnTo>
                    <a:pt x="572" y="56"/>
                  </a:lnTo>
                  <a:lnTo>
                    <a:pt x="406" y="148"/>
                  </a:lnTo>
                  <a:lnTo>
                    <a:pt x="277" y="259"/>
                  </a:lnTo>
                  <a:lnTo>
                    <a:pt x="166" y="388"/>
                  </a:lnTo>
                  <a:lnTo>
                    <a:pt x="74" y="535"/>
                  </a:lnTo>
                  <a:lnTo>
                    <a:pt x="19" y="701"/>
                  </a:lnTo>
                  <a:lnTo>
                    <a:pt x="0" y="886"/>
                  </a:lnTo>
                  <a:lnTo>
                    <a:pt x="19" y="1088"/>
                  </a:lnTo>
                  <a:lnTo>
                    <a:pt x="74" y="1254"/>
                  </a:lnTo>
                  <a:lnTo>
                    <a:pt x="148" y="1420"/>
                  </a:lnTo>
                  <a:lnTo>
                    <a:pt x="259" y="1549"/>
                  </a:lnTo>
                  <a:lnTo>
                    <a:pt x="406" y="1679"/>
                  </a:lnTo>
                  <a:lnTo>
                    <a:pt x="554" y="1752"/>
                  </a:lnTo>
                  <a:lnTo>
                    <a:pt x="738" y="1808"/>
                  </a:lnTo>
                  <a:lnTo>
                    <a:pt x="922" y="1826"/>
                  </a:lnTo>
                  <a:lnTo>
                    <a:pt x="1107" y="1808"/>
                  </a:lnTo>
                  <a:lnTo>
                    <a:pt x="1273" y="1752"/>
                  </a:lnTo>
                  <a:lnTo>
                    <a:pt x="1439" y="1679"/>
                  </a:lnTo>
                  <a:lnTo>
                    <a:pt x="1568" y="1568"/>
                  </a:lnTo>
                  <a:lnTo>
                    <a:pt x="1678" y="1439"/>
                  </a:lnTo>
                  <a:lnTo>
                    <a:pt x="1770" y="1291"/>
                  </a:lnTo>
                  <a:lnTo>
                    <a:pt x="1826" y="1125"/>
                  </a:lnTo>
                  <a:lnTo>
                    <a:pt x="1844" y="941"/>
                  </a:lnTo>
                  <a:lnTo>
                    <a:pt x="1826" y="738"/>
                  </a:lnTo>
                  <a:lnTo>
                    <a:pt x="1770" y="572"/>
                  </a:lnTo>
                  <a:lnTo>
                    <a:pt x="1697" y="406"/>
                  </a:lnTo>
                  <a:lnTo>
                    <a:pt x="1586" y="259"/>
                  </a:lnTo>
                  <a:lnTo>
                    <a:pt x="1439" y="148"/>
                  </a:lnTo>
                  <a:lnTo>
                    <a:pt x="1291" y="74"/>
                  </a:lnTo>
                  <a:lnTo>
                    <a:pt x="1107" y="19"/>
                  </a:lnTo>
                  <a:lnTo>
                    <a:pt x="9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5" name="Google Shape;7265;p31"/>
            <p:cNvSpPr/>
            <p:nvPr/>
          </p:nvSpPr>
          <p:spPr>
            <a:xfrm>
              <a:off x="5333200" y="1413550"/>
              <a:ext cx="45675" cy="46125"/>
            </a:xfrm>
            <a:custGeom>
              <a:avLst/>
              <a:gdLst/>
              <a:ahLst/>
              <a:cxnLst/>
              <a:rect l="l" t="t" r="r" b="b"/>
              <a:pathLst>
                <a:path w="1827" h="1845" extrusionOk="0">
                  <a:moveTo>
                    <a:pt x="941" y="0"/>
                  </a:moveTo>
                  <a:lnTo>
                    <a:pt x="757" y="19"/>
                  </a:lnTo>
                  <a:lnTo>
                    <a:pt x="591" y="74"/>
                  </a:lnTo>
                  <a:lnTo>
                    <a:pt x="425" y="148"/>
                  </a:lnTo>
                  <a:lnTo>
                    <a:pt x="296" y="259"/>
                  </a:lnTo>
                  <a:lnTo>
                    <a:pt x="185" y="388"/>
                  </a:lnTo>
                  <a:lnTo>
                    <a:pt x="93" y="535"/>
                  </a:lnTo>
                  <a:lnTo>
                    <a:pt x="38" y="701"/>
                  </a:lnTo>
                  <a:lnTo>
                    <a:pt x="1" y="885"/>
                  </a:lnTo>
                  <a:lnTo>
                    <a:pt x="19" y="1070"/>
                  </a:lnTo>
                  <a:lnTo>
                    <a:pt x="56" y="1236"/>
                  </a:lnTo>
                  <a:lnTo>
                    <a:pt x="130" y="1402"/>
                  </a:lnTo>
                  <a:lnTo>
                    <a:pt x="241" y="1531"/>
                  </a:lnTo>
                  <a:lnTo>
                    <a:pt x="370" y="1660"/>
                  </a:lnTo>
                  <a:lnTo>
                    <a:pt x="517" y="1752"/>
                  </a:lnTo>
                  <a:lnTo>
                    <a:pt x="683" y="1807"/>
                  </a:lnTo>
                  <a:lnTo>
                    <a:pt x="867" y="1844"/>
                  </a:lnTo>
                  <a:lnTo>
                    <a:pt x="1052" y="1826"/>
                  </a:lnTo>
                  <a:lnTo>
                    <a:pt x="1236" y="1789"/>
                  </a:lnTo>
                  <a:lnTo>
                    <a:pt x="1402" y="1697"/>
                  </a:lnTo>
                  <a:lnTo>
                    <a:pt x="1550" y="1586"/>
                  </a:lnTo>
                  <a:lnTo>
                    <a:pt x="1660" y="1457"/>
                  </a:lnTo>
                  <a:lnTo>
                    <a:pt x="1752" y="1291"/>
                  </a:lnTo>
                  <a:lnTo>
                    <a:pt x="1808" y="1125"/>
                  </a:lnTo>
                  <a:lnTo>
                    <a:pt x="1826" y="922"/>
                  </a:lnTo>
                  <a:lnTo>
                    <a:pt x="1808" y="738"/>
                  </a:lnTo>
                  <a:lnTo>
                    <a:pt x="1771" y="572"/>
                  </a:lnTo>
                  <a:lnTo>
                    <a:pt x="1679" y="424"/>
                  </a:lnTo>
                  <a:lnTo>
                    <a:pt x="1568" y="277"/>
                  </a:lnTo>
                  <a:lnTo>
                    <a:pt x="1439" y="166"/>
                  </a:lnTo>
                  <a:lnTo>
                    <a:pt x="1292" y="93"/>
                  </a:lnTo>
                  <a:lnTo>
                    <a:pt x="1126" y="37"/>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6" name="Google Shape;7266;p31"/>
            <p:cNvSpPr/>
            <p:nvPr/>
          </p:nvSpPr>
          <p:spPr>
            <a:xfrm>
              <a:off x="6337625" y="1753275"/>
              <a:ext cx="46125" cy="46125"/>
            </a:xfrm>
            <a:custGeom>
              <a:avLst/>
              <a:gdLst/>
              <a:ahLst/>
              <a:cxnLst/>
              <a:rect l="l" t="t" r="r" b="b"/>
              <a:pathLst>
                <a:path w="1845" h="1845" extrusionOk="0">
                  <a:moveTo>
                    <a:pt x="904" y="0"/>
                  </a:moveTo>
                  <a:lnTo>
                    <a:pt x="720" y="19"/>
                  </a:lnTo>
                  <a:lnTo>
                    <a:pt x="554" y="74"/>
                  </a:lnTo>
                  <a:lnTo>
                    <a:pt x="388" y="166"/>
                  </a:lnTo>
                  <a:lnTo>
                    <a:pt x="259" y="277"/>
                  </a:lnTo>
                  <a:lnTo>
                    <a:pt x="148" y="406"/>
                  </a:lnTo>
                  <a:lnTo>
                    <a:pt x="74" y="553"/>
                  </a:lnTo>
                  <a:lnTo>
                    <a:pt x="19" y="719"/>
                  </a:lnTo>
                  <a:lnTo>
                    <a:pt x="1" y="904"/>
                  </a:lnTo>
                  <a:lnTo>
                    <a:pt x="19" y="1107"/>
                  </a:lnTo>
                  <a:lnTo>
                    <a:pt x="74" y="1273"/>
                  </a:lnTo>
                  <a:lnTo>
                    <a:pt x="166" y="1439"/>
                  </a:lnTo>
                  <a:lnTo>
                    <a:pt x="277" y="1568"/>
                  </a:lnTo>
                  <a:lnTo>
                    <a:pt x="406" y="1697"/>
                  </a:lnTo>
                  <a:lnTo>
                    <a:pt x="572" y="1770"/>
                  </a:lnTo>
                  <a:lnTo>
                    <a:pt x="757" y="1826"/>
                  </a:lnTo>
                  <a:lnTo>
                    <a:pt x="941" y="1844"/>
                  </a:lnTo>
                  <a:lnTo>
                    <a:pt x="1125" y="1807"/>
                  </a:lnTo>
                  <a:lnTo>
                    <a:pt x="1291" y="1752"/>
                  </a:lnTo>
                  <a:lnTo>
                    <a:pt x="1457" y="1678"/>
                  </a:lnTo>
                  <a:lnTo>
                    <a:pt x="1586" y="1568"/>
                  </a:lnTo>
                  <a:lnTo>
                    <a:pt x="1697" y="1439"/>
                  </a:lnTo>
                  <a:lnTo>
                    <a:pt x="1771" y="1273"/>
                  </a:lnTo>
                  <a:lnTo>
                    <a:pt x="1826" y="1107"/>
                  </a:lnTo>
                  <a:lnTo>
                    <a:pt x="1844" y="922"/>
                  </a:lnTo>
                  <a:lnTo>
                    <a:pt x="1826" y="738"/>
                  </a:lnTo>
                  <a:lnTo>
                    <a:pt x="1771" y="553"/>
                  </a:lnTo>
                  <a:lnTo>
                    <a:pt x="1678" y="388"/>
                  </a:lnTo>
                  <a:lnTo>
                    <a:pt x="1568" y="258"/>
                  </a:lnTo>
                  <a:lnTo>
                    <a:pt x="1439" y="148"/>
                  </a:lnTo>
                  <a:lnTo>
                    <a:pt x="1273" y="56"/>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7" name="Google Shape;7267;p31"/>
            <p:cNvSpPr/>
            <p:nvPr/>
          </p:nvSpPr>
          <p:spPr>
            <a:xfrm>
              <a:off x="5188000" y="1305675"/>
              <a:ext cx="45200" cy="45200"/>
            </a:xfrm>
            <a:custGeom>
              <a:avLst/>
              <a:gdLst/>
              <a:ahLst/>
              <a:cxnLst/>
              <a:rect l="l" t="t" r="r" b="b"/>
              <a:pathLst>
                <a:path w="1808" h="1808" extrusionOk="0">
                  <a:moveTo>
                    <a:pt x="775" y="1"/>
                  </a:moveTo>
                  <a:lnTo>
                    <a:pt x="591" y="56"/>
                  </a:lnTo>
                  <a:lnTo>
                    <a:pt x="443" y="130"/>
                  </a:lnTo>
                  <a:lnTo>
                    <a:pt x="296" y="241"/>
                  </a:lnTo>
                  <a:lnTo>
                    <a:pt x="185" y="370"/>
                  </a:lnTo>
                  <a:lnTo>
                    <a:pt x="93" y="536"/>
                  </a:lnTo>
                  <a:lnTo>
                    <a:pt x="38" y="701"/>
                  </a:lnTo>
                  <a:lnTo>
                    <a:pt x="1" y="867"/>
                  </a:lnTo>
                  <a:lnTo>
                    <a:pt x="19" y="1052"/>
                  </a:lnTo>
                  <a:lnTo>
                    <a:pt x="75" y="1218"/>
                  </a:lnTo>
                  <a:lnTo>
                    <a:pt x="148" y="1384"/>
                  </a:lnTo>
                  <a:lnTo>
                    <a:pt x="259" y="1513"/>
                  </a:lnTo>
                  <a:lnTo>
                    <a:pt x="388" y="1623"/>
                  </a:lnTo>
                  <a:lnTo>
                    <a:pt x="554" y="1716"/>
                  </a:lnTo>
                  <a:lnTo>
                    <a:pt x="720" y="1771"/>
                  </a:lnTo>
                  <a:lnTo>
                    <a:pt x="886" y="1808"/>
                  </a:lnTo>
                  <a:lnTo>
                    <a:pt x="1052" y="1789"/>
                  </a:lnTo>
                  <a:lnTo>
                    <a:pt x="1218" y="1734"/>
                  </a:lnTo>
                  <a:lnTo>
                    <a:pt x="1365" y="1660"/>
                  </a:lnTo>
                  <a:lnTo>
                    <a:pt x="1513" y="1550"/>
                  </a:lnTo>
                  <a:lnTo>
                    <a:pt x="1623" y="1421"/>
                  </a:lnTo>
                  <a:lnTo>
                    <a:pt x="1716" y="1292"/>
                  </a:lnTo>
                  <a:lnTo>
                    <a:pt x="1771" y="1126"/>
                  </a:lnTo>
                  <a:lnTo>
                    <a:pt x="1808" y="960"/>
                  </a:lnTo>
                  <a:lnTo>
                    <a:pt x="1789" y="775"/>
                  </a:lnTo>
                  <a:lnTo>
                    <a:pt x="1752" y="609"/>
                  </a:lnTo>
                  <a:lnTo>
                    <a:pt x="1679" y="443"/>
                  </a:lnTo>
                  <a:lnTo>
                    <a:pt x="1568" y="314"/>
                  </a:lnTo>
                  <a:lnTo>
                    <a:pt x="1439" y="185"/>
                  </a:lnTo>
                  <a:lnTo>
                    <a:pt x="1291" y="93"/>
                  </a:lnTo>
                  <a:lnTo>
                    <a:pt x="1126" y="19"/>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8" name="Google Shape;7268;p31"/>
            <p:cNvSpPr/>
            <p:nvPr/>
          </p:nvSpPr>
          <p:spPr>
            <a:xfrm>
              <a:off x="5701975" y="1642650"/>
              <a:ext cx="44725" cy="44725"/>
            </a:xfrm>
            <a:custGeom>
              <a:avLst/>
              <a:gdLst/>
              <a:ahLst/>
              <a:cxnLst/>
              <a:rect l="l" t="t" r="r" b="b"/>
              <a:pathLst>
                <a:path w="1789" h="1789" extrusionOk="0">
                  <a:moveTo>
                    <a:pt x="904" y="0"/>
                  </a:moveTo>
                  <a:lnTo>
                    <a:pt x="738" y="19"/>
                  </a:lnTo>
                  <a:lnTo>
                    <a:pt x="572" y="55"/>
                  </a:lnTo>
                  <a:lnTo>
                    <a:pt x="424" y="148"/>
                  </a:lnTo>
                  <a:lnTo>
                    <a:pt x="277" y="258"/>
                  </a:lnTo>
                  <a:lnTo>
                    <a:pt x="166" y="387"/>
                  </a:lnTo>
                  <a:lnTo>
                    <a:pt x="74" y="535"/>
                  </a:lnTo>
                  <a:lnTo>
                    <a:pt x="19" y="682"/>
                  </a:lnTo>
                  <a:lnTo>
                    <a:pt x="0" y="848"/>
                  </a:lnTo>
                  <a:lnTo>
                    <a:pt x="19" y="1033"/>
                  </a:lnTo>
                  <a:lnTo>
                    <a:pt x="56" y="1199"/>
                  </a:lnTo>
                  <a:lnTo>
                    <a:pt x="148" y="1365"/>
                  </a:lnTo>
                  <a:lnTo>
                    <a:pt x="258" y="1494"/>
                  </a:lnTo>
                  <a:lnTo>
                    <a:pt x="388" y="1623"/>
                  </a:lnTo>
                  <a:lnTo>
                    <a:pt x="535" y="1696"/>
                  </a:lnTo>
                  <a:lnTo>
                    <a:pt x="701" y="1770"/>
                  </a:lnTo>
                  <a:lnTo>
                    <a:pt x="885" y="1789"/>
                  </a:lnTo>
                  <a:lnTo>
                    <a:pt x="1051" y="1770"/>
                  </a:lnTo>
                  <a:lnTo>
                    <a:pt x="1217" y="1715"/>
                  </a:lnTo>
                  <a:lnTo>
                    <a:pt x="1365" y="1641"/>
                  </a:lnTo>
                  <a:lnTo>
                    <a:pt x="1494" y="1531"/>
                  </a:lnTo>
                  <a:lnTo>
                    <a:pt x="1604" y="1401"/>
                  </a:lnTo>
                  <a:lnTo>
                    <a:pt x="1697" y="1254"/>
                  </a:lnTo>
                  <a:lnTo>
                    <a:pt x="1752" y="1088"/>
                  </a:lnTo>
                  <a:lnTo>
                    <a:pt x="1789" y="922"/>
                  </a:lnTo>
                  <a:lnTo>
                    <a:pt x="1770" y="756"/>
                  </a:lnTo>
                  <a:lnTo>
                    <a:pt x="1734" y="572"/>
                  </a:lnTo>
                  <a:lnTo>
                    <a:pt x="1641" y="424"/>
                  </a:lnTo>
                  <a:lnTo>
                    <a:pt x="1531" y="277"/>
                  </a:lnTo>
                  <a:lnTo>
                    <a:pt x="1402" y="166"/>
                  </a:lnTo>
                  <a:lnTo>
                    <a:pt x="1236" y="74"/>
                  </a:lnTo>
                  <a:lnTo>
                    <a:pt x="1070"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9" name="Google Shape;7269;p31"/>
            <p:cNvSpPr/>
            <p:nvPr/>
          </p:nvSpPr>
          <p:spPr>
            <a:xfrm>
              <a:off x="4794350" y="743325"/>
              <a:ext cx="44750" cy="45200"/>
            </a:xfrm>
            <a:custGeom>
              <a:avLst/>
              <a:gdLst/>
              <a:ahLst/>
              <a:cxnLst/>
              <a:rect l="l" t="t" r="r" b="b"/>
              <a:pathLst>
                <a:path w="1790" h="1808" extrusionOk="0">
                  <a:moveTo>
                    <a:pt x="923" y="0"/>
                  </a:moveTo>
                  <a:lnTo>
                    <a:pt x="738" y="19"/>
                  </a:lnTo>
                  <a:lnTo>
                    <a:pt x="572" y="74"/>
                  </a:lnTo>
                  <a:lnTo>
                    <a:pt x="406" y="148"/>
                  </a:lnTo>
                  <a:lnTo>
                    <a:pt x="277" y="258"/>
                  </a:lnTo>
                  <a:lnTo>
                    <a:pt x="167" y="406"/>
                  </a:lnTo>
                  <a:lnTo>
                    <a:pt x="74" y="553"/>
                  </a:lnTo>
                  <a:lnTo>
                    <a:pt x="19" y="719"/>
                  </a:lnTo>
                  <a:lnTo>
                    <a:pt x="1" y="904"/>
                  </a:lnTo>
                  <a:lnTo>
                    <a:pt x="19" y="1070"/>
                  </a:lnTo>
                  <a:lnTo>
                    <a:pt x="56" y="1236"/>
                  </a:lnTo>
                  <a:lnTo>
                    <a:pt x="148" y="1383"/>
                  </a:lnTo>
                  <a:lnTo>
                    <a:pt x="240" y="1512"/>
                  </a:lnTo>
                  <a:lnTo>
                    <a:pt x="369" y="1623"/>
                  </a:lnTo>
                  <a:lnTo>
                    <a:pt x="517" y="1715"/>
                  </a:lnTo>
                  <a:lnTo>
                    <a:pt x="683" y="1770"/>
                  </a:lnTo>
                  <a:lnTo>
                    <a:pt x="849" y="1807"/>
                  </a:lnTo>
                  <a:lnTo>
                    <a:pt x="1033" y="1789"/>
                  </a:lnTo>
                  <a:lnTo>
                    <a:pt x="1199" y="1752"/>
                  </a:lnTo>
                  <a:lnTo>
                    <a:pt x="1347" y="1678"/>
                  </a:lnTo>
                  <a:lnTo>
                    <a:pt x="1494" y="1568"/>
                  </a:lnTo>
                  <a:lnTo>
                    <a:pt x="1623" y="1438"/>
                  </a:lnTo>
                  <a:lnTo>
                    <a:pt x="1715" y="1291"/>
                  </a:lnTo>
                  <a:lnTo>
                    <a:pt x="1771" y="1125"/>
                  </a:lnTo>
                  <a:lnTo>
                    <a:pt x="1789" y="941"/>
                  </a:lnTo>
                  <a:lnTo>
                    <a:pt x="1789" y="756"/>
                  </a:lnTo>
                  <a:lnTo>
                    <a:pt x="1734" y="590"/>
                  </a:lnTo>
                  <a:lnTo>
                    <a:pt x="1660" y="443"/>
                  </a:lnTo>
                  <a:lnTo>
                    <a:pt x="1549" y="295"/>
                  </a:lnTo>
                  <a:lnTo>
                    <a:pt x="1420" y="185"/>
                  </a:lnTo>
                  <a:lnTo>
                    <a:pt x="1254" y="92"/>
                  </a:lnTo>
                  <a:lnTo>
                    <a:pt x="1089" y="37"/>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0" name="Google Shape;7270;p31"/>
            <p:cNvSpPr/>
            <p:nvPr/>
          </p:nvSpPr>
          <p:spPr>
            <a:xfrm>
              <a:off x="5623150" y="1629275"/>
              <a:ext cx="42425" cy="42900"/>
            </a:xfrm>
            <a:custGeom>
              <a:avLst/>
              <a:gdLst/>
              <a:ahLst/>
              <a:cxnLst/>
              <a:rect l="l" t="t" r="r" b="b"/>
              <a:pathLst>
                <a:path w="1697" h="1716" extrusionOk="0">
                  <a:moveTo>
                    <a:pt x="867" y="0"/>
                  </a:moveTo>
                  <a:lnTo>
                    <a:pt x="701" y="19"/>
                  </a:lnTo>
                  <a:lnTo>
                    <a:pt x="535" y="56"/>
                  </a:lnTo>
                  <a:lnTo>
                    <a:pt x="388" y="130"/>
                  </a:lnTo>
                  <a:lnTo>
                    <a:pt x="259" y="240"/>
                  </a:lnTo>
                  <a:lnTo>
                    <a:pt x="148" y="369"/>
                  </a:lnTo>
                  <a:lnTo>
                    <a:pt x="74" y="517"/>
                  </a:lnTo>
                  <a:lnTo>
                    <a:pt x="19" y="664"/>
                  </a:lnTo>
                  <a:lnTo>
                    <a:pt x="0" y="849"/>
                  </a:lnTo>
                  <a:lnTo>
                    <a:pt x="19" y="1015"/>
                  </a:lnTo>
                  <a:lnTo>
                    <a:pt x="56" y="1180"/>
                  </a:lnTo>
                  <a:lnTo>
                    <a:pt x="129" y="1328"/>
                  </a:lnTo>
                  <a:lnTo>
                    <a:pt x="240" y="1457"/>
                  </a:lnTo>
                  <a:lnTo>
                    <a:pt x="369" y="1568"/>
                  </a:lnTo>
                  <a:lnTo>
                    <a:pt x="517" y="1641"/>
                  </a:lnTo>
                  <a:lnTo>
                    <a:pt x="683" y="1697"/>
                  </a:lnTo>
                  <a:lnTo>
                    <a:pt x="849" y="1715"/>
                  </a:lnTo>
                  <a:lnTo>
                    <a:pt x="1033" y="1697"/>
                  </a:lnTo>
                  <a:lnTo>
                    <a:pt x="1199" y="1641"/>
                  </a:lnTo>
                  <a:lnTo>
                    <a:pt x="1328" y="1549"/>
                  </a:lnTo>
                  <a:lnTo>
                    <a:pt x="1457" y="1457"/>
                  </a:lnTo>
                  <a:lnTo>
                    <a:pt x="1568" y="1328"/>
                  </a:lnTo>
                  <a:lnTo>
                    <a:pt x="1641" y="1180"/>
                  </a:lnTo>
                  <a:lnTo>
                    <a:pt x="1697" y="1015"/>
                  </a:lnTo>
                  <a:lnTo>
                    <a:pt x="1697" y="830"/>
                  </a:lnTo>
                  <a:lnTo>
                    <a:pt x="1678" y="664"/>
                  </a:lnTo>
                  <a:lnTo>
                    <a:pt x="1641" y="517"/>
                  </a:lnTo>
                  <a:lnTo>
                    <a:pt x="1549" y="369"/>
                  </a:lnTo>
                  <a:lnTo>
                    <a:pt x="1457" y="259"/>
                  </a:lnTo>
                  <a:lnTo>
                    <a:pt x="1328" y="148"/>
                  </a:lnTo>
                  <a:lnTo>
                    <a:pt x="1199" y="74"/>
                  </a:lnTo>
                  <a:lnTo>
                    <a:pt x="1033"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1" name="Google Shape;7271;p31"/>
            <p:cNvSpPr/>
            <p:nvPr/>
          </p:nvSpPr>
          <p:spPr>
            <a:xfrm>
              <a:off x="5400500" y="1506650"/>
              <a:ext cx="42450" cy="42450"/>
            </a:xfrm>
            <a:custGeom>
              <a:avLst/>
              <a:gdLst/>
              <a:ahLst/>
              <a:cxnLst/>
              <a:rect l="l" t="t" r="r" b="b"/>
              <a:pathLst>
                <a:path w="1698" h="1698" extrusionOk="0">
                  <a:moveTo>
                    <a:pt x="886" y="1"/>
                  </a:moveTo>
                  <a:lnTo>
                    <a:pt x="720" y="19"/>
                  </a:lnTo>
                  <a:lnTo>
                    <a:pt x="554" y="56"/>
                  </a:lnTo>
                  <a:lnTo>
                    <a:pt x="406" y="130"/>
                  </a:lnTo>
                  <a:lnTo>
                    <a:pt x="277" y="222"/>
                  </a:lnTo>
                  <a:lnTo>
                    <a:pt x="167" y="351"/>
                  </a:lnTo>
                  <a:lnTo>
                    <a:pt x="75" y="499"/>
                  </a:lnTo>
                  <a:lnTo>
                    <a:pt x="38" y="665"/>
                  </a:lnTo>
                  <a:lnTo>
                    <a:pt x="1" y="831"/>
                  </a:lnTo>
                  <a:lnTo>
                    <a:pt x="19" y="1015"/>
                  </a:lnTo>
                  <a:lnTo>
                    <a:pt x="75" y="1162"/>
                  </a:lnTo>
                  <a:lnTo>
                    <a:pt x="130" y="1310"/>
                  </a:lnTo>
                  <a:lnTo>
                    <a:pt x="241" y="1439"/>
                  </a:lnTo>
                  <a:lnTo>
                    <a:pt x="351" y="1531"/>
                  </a:lnTo>
                  <a:lnTo>
                    <a:pt x="480" y="1623"/>
                  </a:lnTo>
                  <a:lnTo>
                    <a:pt x="646" y="1660"/>
                  </a:lnTo>
                  <a:lnTo>
                    <a:pt x="812" y="1697"/>
                  </a:lnTo>
                  <a:lnTo>
                    <a:pt x="978" y="1679"/>
                  </a:lnTo>
                  <a:lnTo>
                    <a:pt x="1144" y="1642"/>
                  </a:lnTo>
                  <a:lnTo>
                    <a:pt x="1291" y="1568"/>
                  </a:lnTo>
                  <a:lnTo>
                    <a:pt x="1439" y="1476"/>
                  </a:lnTo>
                  <a:lnTo>
                    <a:pt x="1531" y="1347"/>
                  </a:lnTo>
                  <a:lnTo>
                    <a:pt x="1623" y="1199"/>
                  </a:lnTo>
                  <a:lnTo>
                    <a:pt x="1679" y="1052"/>
                  </a:lnTo>
                  <a:lnTo>
                    <a:pt x="1697" y="867"/>
                  </a:lnTo>
                  <a:lnTo>
                    <a:pt x="1679" y="702"/>
                  </a:lnTo>
                  <a:lnTo>
                    <a:pt x="1642" y="536"/>
                  </a:lnTo>
                  <a:lnTo>
                    <a:pt x="1568" y="388"/>
                  </a:lnTo>
                  <a:lnTo>
                    <a:pt x="1476" y="277"/>
                  </a:lnTo>
                  <a:lnTo>
                    <a:pt x="1347" y="167"/>
                  </a:lnTo>
                  <a:lnTo>
                    <a:pt x="1218" y="93"/>
                  </a:lnTo>
                  <a:lnTo>
                    <a:pt x="1070" y="38"/>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2" name="Google Shape;7272;p31"/>
            <p:cNvSpPr/>
            <p:nvPr/>
          </p:nvSpPr>
          <p:spPr>
            <a:xfrm>
              <a:off x="4641775" y="238125"/>
              <a:ext cx="41975" cy="29525"/>
            </a:xfrm>
            <a:custGeom>
              <a:avLst/>
              <a:gdLst/>
              <a:ahLst/>
              <a:cxnLst/>
              <a:rect l="l" t="t" r="r" b="b"/>
              <a:pathLst>
                <a:path w="1679" h="1181" extrusionOk="0">
                  <a:moveTo>
                    <a:pt x="56" y="0"/>
                  </a:moveTo>
                  <a:lnTo>
                    <a:pt x="19" y="166"/>
                  </a:lnTo>
                  <a:lnTo>
                    <a:pt x="1" y="350"/>
                  </a:lnTo>
                  <a:lnTo>
                    <a:pt x="19" y="516"/>
                  </a:lnTo>
                  <a:lnTo>
                    <a:pt x="74" y="682"/>
                  </a:lnTo>
                  <a:lnTo>
                    <a:pt x="148" y="830"/>
                  </a:lnTo>
                  <a:lnTo>
                    <a:pt x="259" y="959"/>
                  </a:lnTo>
                  <a:lnTo>
                    <a:pt x="388" y="1051"/>
                  </a:lnTo>
                  <a:lnTo>
                    <a:pt x="535" y="1125"/>
                  </a:lnTo>
                  <a:lnTo>
                    <a:pt x="701" y="1162"/>
                  </a:lnTo>
                  <a:lnTo>
                    <a:pt x="867" y="1180"/>
                  </a:lnTo>
                  <a:lnTo>
                    <a:pt x="1033" y="1162"/>
                  </a:lnTo>
                  <a:lnTo>
                    <a:pt x="1199" y="1106"/>
                  </a:lnTo>
                  <a:lnTo>
                    <a:pt x="1328" y="1033"/>
                  </a:lnTo>
                  <a:lnTo>
                    <a:pt x="1457" y="922"/>
                  </a:lnTo>
                  <a:lnTo>
                    <a:pt x="1549" y="793"/>
                  </a:lnTo>
                  <a:lnTo>
                    <a:pt x="1623" y="664"/>
                  </a:lnTo>
                  <a:lnTo>
                    <a:pt x="1660" y="498"/>
                  </a:lnTo>
                  <a:lnTo>
                    <a:pt x="1679" y="332"/>
                  </a:lnTo>
                  <a:lnTo>
                    <a:pt x="1660" y="166"/>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3" name="Google Shape;7273;p31"/>
            <p:cNvSpPr/>
            <p:nvPr/>
          </p:nvSpPr>
          <p:spPr>
            <a:xfrm>
              <a:off x="4978275" y="1104700"/>
              <a:ext cx="41975" cy="41975"/>
            </a:xfrm>
            <a:custGeom>
              <a:avLst/>
              <a:gdLst/>
              <a:ahLst/>
              <a:cxnLst/>
              <a:rect l="l" t="t" r="r" b="b"/>
              <a:pathLst>
                <a:path w="1679" h="1679" extrusionOk="0">
                  <a:moveTo>
                    <a:pt x="683" y="1"/>
                  </a:moveTo>
                  <a:lnTo>
                    <a:pt x="535" y="56"/>
                  </a:lnTo>
                  <a:lnTo>
                    <a:pt x="388" y="111"/>
                  </a:lnTo>
                  <a:lnTo>
                    <a:pt x="259" y="222"/>
                  </a:lnTo>
                  <a:lnTo>
                    <a:pt x="166" y="333"/>
                  </a:lnTo>
                  <a:lnTo>
                    <a:pt x="74" y="462"/>
                  </a:lnTo>
                  <a:lnTo>
                    <a:pt x="37" y="628"/>
                  </a:lnTo>
                  <a:lnTo>
                    <a:pt x="0" y="794"/>
                  </a:lnTo>
                  <a:lnTo>
                    <a:pt x="19" y="960"/>
                  </a:lnTo>
                  <a:lnTo>
                    <a:pt x="56" y="1126"/>
                  </a:lnTo>
                  <a:lnTo>
                    <a:pt x="130" y="1291"/>
                  </a:lnTo>
                  <a:lnTo>
                    <a:pt x="222" y="1421"/>
                  </a:lnTo>
                  <a:lnTo>
                    <a:pt x="351" y="1513"/>
                  </a:lnTo>
                  <a:lnTo>
                    <a:pt x="498" y="1605"/>
                  </a:lnTo>
                  <a:lnTo>
                    <a:pt x="646" y="1660"/>
                  </a:lnTo>
                  <a:lnTo>
                    <a:pt x="830" y="1679"/>
                  </a:lnTo>
                  <a:lnTo>
                    <a:pt x="996" y="1660"/>
                  </a:lnTo>
                  <a:lnTo>
                    <a:pt x="1162" y="1623"/>
                  </a:lnTo>
                  <a:lnTo>
                    <a:pt x="1310" y="1550"/>
                  </a:lnTo>
                  <a:lnTo>
                    <a:pt x="1420" y="1457"/>
                  </a:lnTo>
                  <a:lnTo>
                    <a:pt x="1531" y="1328"/>
                  </a:lnTo>
                  <a:lnTo>
                    <a:pt x="1605" y="1199"/>
                  </a:lnTo>
                  <a:lnTo>
                    <a:pt x="1660" y="1052"/>
                  </a:lnTo>
                  <a:lnTo>
                    <a:pt x="1678" y="886"/>
                  </a:lnTo>
                  <a:lnTo>
                    <a:pt x="1678" y="701"/>
                  </a:lnTo>
                  <a:lnTo>
                    <a:pt x="1641" y="536"/>
                  </a:lnTo>
                  <a:lnTo>
                    <a:pt x="1568" y="388"/>
                  </a:lnTo>
                  <a:lnTo>
                    <a:pt x="1457" y="259"/>
                  </a:lnTo>
                  <a:lnTo>
                    <a:pt x="1346" y="148"/>
                  </a:lnTo>
                  <a:lnTo>
                    <a:pt x="1199" y="75"/>
                  </a:lnTo>
                  <a:lnTo>
                    <a:pt x="1033" y="19"/>
                  </a:lnTo>
                  <a:lnTo>
                    <a:pt x="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4" name="Google Shape;7274;p31"/>
            <p:cNvSpPr/>
            <p:nvPr/>
          </p:nvSpPr>
          <p:spPr>
            <a:xfrm>
              <a:off x="4912825" y="1012975"/>
              <a:ext cx="41975" cy="42425"/>
            </a:xfrm>
            <a:custGeom>
              <a:avLst/>
              <a:gdLst/>
              <a:ahLst/>
              <a:cxnLst/>
              <a:rect l="l" t="t" r="r" b="b"/>
              <a:pathLst>
                <a:path w="1679" h="1697" extrusionOk="0">
                  <a:moveTo>
                    <a:pt x="830" y="1"/>
                  </a:moveTo>
                  <a:lnTo>
                    <a:pt x="664" y="19"/>
                  </a:lnTo>
                  <a:lnTo>
                    <a:pt x="498" y="74"/>
                  </a:lnTo>
                  <a:lnTo>
                    <a:pt x="351" y="148"/>
                  </a:lnTo>
                  <a:lnTo>
                    <a:pt x="222" y="259"/>
                  </a:lnTo>
                  <a:lnTo>
                    <a:pt x="129" y="388"/>
                  </a:lnTo>
                  <a:lnTo>
                    <a:pt x="56" y="535"/>
                  </a:lnTo>
                  <a:lnTo>
                    <a:pt x="0" y="701"/>
                  </a:lnTo>
                  <a:lnTo>
                    <a:pt x="0" y="886"/>
                  </a:lnTo>
                  <a:lnTo>
                    <a:pt x="19" y="1052"/>
                  </a:lnTo>
                  <a:lnTo>
                    <a:pt x="74" y="1199"/>
                  </a:lnTo>
                  <a:lnTo>
                    <a:pt x="148" y="1347"/>
                  </a:lnTo>
                  <a:lnTo>
                    <a:pt x="240" y="1457"/>
                  </a:lnTo>
                  <a:lnTo>
                    <a:pt x="369" y="1549"/>
                  </a:lnTo>
                  <a:lnTo>
                    <a:pt x="517" y="1623"/>
                  </a:lnTo>
                  <a:lnTo>
                    <a:pt x="664" y="1678"/>
                  </a:lnTo>
                  <a:lnTo>
                    <a:pt x="830" y="1697"/>
                  </a:lnTo>
                  <a:lnTo>
                    <a:pt x="1014" y="1678"/>
                  </a:lnTo>
                  <a:lnTo>
                    <a:pt x="1180" y="1623"/>
                  </a:lnTo>
                  <a:lnTo>
                    <a:pt x="1328" y="1549"/>
                  </a:lnTo>
                  <a:lnTo>
                    <a:pt x="1438" y="1439"/>
                  </a:lnTo>
                  <a:lnTo>
                    <a:pt x="1549" y="1310"/>
                  </a:lnTo>
                  <a:lnTo>
                    <a:pt x="1623" y="1162"/>
                  </a:lnTo>
                  <a:lnTo>
                    <a:pt x="1660" y="996"/>
                  </a:lnTo>
                  <a:lnTo>
                    <a:pt x="1678" y="830"/>
                  </a:lnTo>
                  <a:lnTo>
                    <a:pt x="1660" y="646"/>
                  </a:lnTo>
                  <a:lnTo>
                    <a:pt x="1604" y="498"/>
                  </a:lnTo>
                  <a:lnTo>
                    <a:pt x="1531" y="369"/>
                  </a:lnTo>
                  <a:lnTo>
                    <a:pt x="1420" y="240"/>
                  </a:lnTo>
                  <a:lnTo>
                    <a:pt x="1309" y="148"/>
                  </a:lnTo>
                  <a:lnTo>
                    <a:pt x="1162" y="74"/>
                  </a:lnTo>
                  <a:lnTo>
                    <a:pt x="1014"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5" name="Google Shape;7275;p31"/>
            <p:cNvSpPr/>
            <p:nvPr/>
          </p:nvSpPr>
          <p:spPr>
            <a:xfrm>
              <a:off x="5255300" y="1401550"/>
              <a:ext cx="41525" cy="41525"/>
            </a:xfrm>
            <a:custGeom>
              <a:avLst/>
              <a:gdLst/>
              <a:ahLst/>
              <a:cxnLst/>
              <a:rect l="l" t="t" r="r" b="b"/>
              <a:pathLst>
                <a:path w="1661" h="1661" extrusionOk="0">
                  <a:moveTo>
                    <a:pt x="701" y="1"/>
                  </a:moveTo>
                  <a:lnTo>
                    <a:pt x="535" y="56"/>
                  </a:lnTo>
                  <a:lnTo>
                    <a:pt x="388" y="130"/>
                  </a:lnTo>
                  <a:lnTo>
                    <a:pt x="259" y="222"/>
                  </a:lnTo>
                  <a:lnTo>
                    <a:pt x="148" y="351"/>
                  </a:lnTo>
                  <a:lnTo>
                    <a:pt x="75" y="499"/>
                  </a:lnTo>
                  <a:lnTo>
                    <a:pt x="19" y="646"/>
                  </a:lnTo>
                  <a:lnTo>
                    <a:pt x="1" y="831"/>
                  </a:lnTo>
                  <a:lnTo>
                    <a:pt x="19" y="997"/>
                  </a:lnTo>
                  <a:lnTo>
                    <a:pt x="75" y="1163"/>
                  </a:lnTo>
                  <a:lnTo>
                    <a:pt x="148" y="1310"/>
                  </a:lnTo>
                  <a:lnTo>
                    <a:pt x="240" y="1421"/>
                  </a:lnTo>
                  <a:lnTo>
                    <a:pt x="351" y="1513"/>
                  </a:lnTo>
                  <a:lnTo>
                    <a:pt x="499" y="1605"/>
                  </a:lnTo>
                  <a:lnTo>
                    <a:pt x="646" y="1642"/>
                  </a:lnTo>
                  <a:lnTo>
                    <a:pt x="831" y="1660"/>
                  </a:lnTo>
                  <a:lnTo>
                    <a:pt x="996" y="1642"/>
                  </a:lnTo>
                  <a:lnTo>
                    <a:pt x="1162" y="1605"/>
                  </a:lnTo>
                  <a:lnTo>
                    <a:pt x="1291" y="1531"/>
                  </a:lnTo>
                  <a:lnTo>
                    <a:pt x="1421" y="1439"/>
                  </a:lnTo>
                  <a:lnTo>
                    <a:pt x="1513" y="1329"/>
                  </a:lnTo>
                  <a:lnTo>
                    <a:pt x="1605" y="1181"/>
                  </a:lnTo>
                  <a:lnTo>
                    <a:pt x="1642" y="1034"/>
                  </a:lnTo>
                  <a:lnTo>
                    <a:pt x="1660" y="868"/>
                  </a:lnTo>
                  <a:lnTo>
                    <a:pt x="1660" y="683"/>
                  </a:lnTo>
                  <a:lnTo>
                    <a:pt x="1623" y="536"/>
                  </a:lnTo>
                  <a:lnTo>
                    <a:pt x="1550" y="388"/>
                  </a:lnTo>
                  <a:lnTo>
                    <a:pt x="1457" y="259"/>
                  </a:lnTo>
                  <a:lnTo>
                    <a:pt x="1347" y="148"/>
                  </a:lnTo>
                  <a:lnTo>
                    <a:pt x="1199" y="75"/>
                  </a:lnTo>
                  <a:lnTo>
                    <a:pt x="1052" y="19"/>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6" name="Google Shape;7276;p31"/>
            <p:cNvSpPr/>
            <p:nvPr/>
          </p:nvSpPr>
          <p:spPr>
            <a:xfrm>
              <a:off x="4730275" y="653900"/>
              <a:ext cx="41525" cy="41500"/>
            </a:xfrm>
            <a:custGeom>
              <a:avLst/>
              <a:gdLst/>
              <a:ahLst/>
              <a:cxnLst/>
              <a:rect l="l" t="t" r="r" b="b"/>
              <a:pathLst>
                <a:path w="1661" h="1660" extrusionOk="0">
                  <a:moveTo>
                    <a:pt x="701" y="0"/>
                  </a:moveTo>
                  <a:lnTo>
                    <a:pt x="535" y="56"/>
                  </a:lnTo>
                  <a:lnTo>
                    <a:pt x="388" y="129"/>
                  </a:lnTo>
                  <a:lnTo>
                    <a:pt x="259" y="222"/>
                  </a:lnTo>
                  <a:lnTo>
                    <a:pt x="148" y="351"/>
                  </a:lnTo>
                  <a:lnTo>
                    <a:pt x="75" y="498"/>
                  </a:lnTo>
                  <a:lnTo>
                    <a:pt x="19" y="646"/>
                  </a:lnTo>
                  <a:lnTo>
                    <a:pt x="1" y="830"/>
                  </a:lnTo>
                  <a:lnTo>
                    <a:pt x="19" y="996"/>
                  </a:lnTo>
                  <a:lnTo>
                    <a:pt x="56" y="1162"/>
                  </a:lnTo>
                  <a:lnTo>
                    <a:pt x="130" y="1309"/>
                  </a:lnTo>
                  <a:lnTo>
                    <a:pt x="240" y="1420"/>
                  </a:lnTo>
                  <a:lnTo>
                    <a:pt x="351" y="1512"/>
                  </a:lnTo>
                  <a:lnTo>
                    <a:pt x="499" y="1604"/>
                  </a:lnTo>
                  <a:lnTo>
                    <a:pt x="646" y="1641"/>
                  </a:lnTo>
                  <a:lnTo>
                    <a:pt x="830" y="1660"/>
                  </a:lnTo>
                  <a:lnTo>
                    <a:pt x="996" y="1641"/>
                  </a:lnTo>
                  <a:lnTo>
                    <a:pt x="1144" y="1604"/>
                  </a:lnTo>
                  <a:lnTo>
                    <a:pt x="1291" y="1531"/>
                  </a:lnTo>
                  <a:lnTo>
                    <a:pt x="1420" y="1438"/>
                  </a:lnTo>
                  <a:lnTo>
                    <a:pt x="1513" y="1328"/>
                  </a:lnTo>
                  <a:lnTo>
                    <a:pt x="1586" y="1180"/>
                  </a:lnTo>
                  <a:lnTo>
                    <a:pt x="1642" y="1033"/>
                  </a:lnTo>
                  <a:lnTo>
                    <a:pt x="1660" y="848"/>
                  </a:lnTo>
                  <a:lnTo>
                    <a:pt x="1660" y="682"/>
                  </a:lnTo>
                  <a:lnTo>
                    <a:pt x="1605" y="517"/>
                  </a:lnTo>
                  <a:lnTo>
                    <a:pt x="1550" y="387"/>
                  </a:lnTo>
                  <a:lnTo>
                    <a:pt x="1457" y="258"/>
                  </a:lnTo>
                  <a:lnTo>
                    <a:pt x="1328" y="148"/>
                  </a:lnTo>
                  <a:lnTo>
                    <a:pt x="1199" y="74"/>
                  </a:lnTo>
                  <a:lnTo>
                    <a:pt x="1052"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7" name="Google Shape;7277;p31"/>
            <p:cNvSpPr/>
            <p:nvPr/>
          </p:nvSpPr>
          <p:spPr>
            <a:xfrm>
              <a:off x="4679125" y="479650"/>
              <a:ext cx="41500" cy="41525"/>
            </a:xfrm>
            <a:custGeom>
              <a:avLst/>
              <a:gdLst/>
              <a:ahLst/>
              <a:cxnLst/>
              <a:rect l="l" t="t" r="r" b="b"/>
              <a:pathLst>
                <a:path w="1660" h="1661" extrusionOk="0">
                  <a:moveTo>
                    <a:pt x="793" y="1"/>
                  </a:moveTo>
                  <a:lnTo>
                    <a:pt x="627" y="19"/>
                  </a:lnTo>
                  <a:lnTo>
                    <a:pt x="461" y="74"/>
                  </a:lnTo>
                  <a:lnTo>
                    <a:pt x="332" y="167"/>
                  </a:lnTo>
                  <a:lnTo>
                    <a:pt x="203" y="259"/>
                  </a:lnTo>
                  <a:lnTo>
                    <a:pt x="111" y="388"/>
                  </a:lnTo>
                  <a:lnTo>
                    <a:pt x="55" y="535"/>
                  </a:lnTo>
                  <a:lnTo>
                    <a:pt x="0" y="683"/>
                  </a:lnTo>
                  <a:lnTo>
                    <a:pt x="0" y="867"/>
                  </a:lnTo>
                  <a:lnTo>
                    <a:pt x="19" y="1033"/>
                  </a:lnTo>
                  <a:lnTo>
                    <a:pt x="55" y="1181"/>
                  </a:lnTo>
                  <a:lnTo>
                    <a:pt x="148" y="1328"/>
                  </a:lnTo>
                  <a:lnTo>
                    <a:pt x="240" y="1439"/>
                  </a:lnTo>
                  <a:lnTo>
                    <a:pt x="369" y="1531"/>
                  </a:lnTo>
                  <a:lnTo>
                    <a:pt x="498" y="1605"/>
                  </a:lnTo>
                  <a:lnTo>
                    <a:pt x="664" y="1660"/>
                  </a:lnTo>
                  <a:lnTo>
                    <a:pt x="996" y="1660"/>
                  </a:lnTo>
                  <a:lnTo>
                    <a:pt x="1162" y="1605"/>
                  </a:lnTo>
                  <a:lnTo>
                    <a:pt x="1309" y="1531"/>
                  </a:lnTo>
                  <a:lnTo>
                    <a:pt x="1420" y="1439"/>
                  </a:lnTo>
                  <a:lnTo>
                    <a:pt x="1512" y="1310"/>
                  </a:lnTo>
                  <a:lnTo>
                    <a:pt x="1586" y="1162"/>
                  </a:lnTo>
                  <a:lnTo>
                    <a:pt x="1641" y="1015"/>
                  </a:lnTo>
                  <a:lnTo>
                    <a:pt x="1660" y="849"/>
                  </a:lnTo>
                  <a:lnTo>
                    <a:pt x="1641" y="664"/>
                  </a:lnTo>
                  <a:lnTo>
                    <a:pt x="1586" y="498"/>
                  </a:lnTo>
                  <a:lnTo>
                    <a:pt x="1512" y="351"/>
                  </a:lnTo>
                  <a:lnTo>
                    <a:pt x="1420" y="240"/>
                  </a:lnTo>
                  <a:lnTo>
                    <a:pt x="1291" y="130"/>
                  </a:lnTo>
                  <a:lnTo>
                    <a:pt x="1143" y="56"/>
                  </a:lnTo>
                  <a:lnTo>
                    <a:pt x="977"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8" name="Google Shape;7278;p31"/>
            <p:cNvSpPr/>
            <p:nvPr/>
          </p:nvSpPr>
          <p:spPr>
            <a:xfrm>
              <a:off x="4847375" y="919400"/>
              <a:ext cx="41500" cy="41050"/>
            </a:xfrm>
            <a:custGeom>
              <a:avLst/>
              <a:gdLst/>
              <a:ahLst/>
              <a:cxnLst/>
              <a:rect l="l" t="t" r="r" b="b"/>
              <a:pathLst>
                <a:path w="1660" h="1642" extrusionOk="0">
                  <a:moveTo>
                    <a:pt x="811" y="1"/>
                  </a:moveTo>
                  <a:lnTo>
                    <a:pt x="627" y="19"/>
                  </a:lnTo>
                  <a:lnTo>
                    <a:pt x="479" y="74"/>
                  </a:lnTo>
                  <a:lnTo>
                    <a:pt x="350" y="148"/>
                  </a:lnTo>
                  <a:lnTo>
                    <a:pt x="221" y="259"/>
                  </a:lnTo>
                  <a:lnTo>
                    <a:pt x="129" y="369"/>
                  </a:lnTo>
                  <a:lnTo>
                    <a:pt x="55" y="517"/>
                  </a:lnTo>
                  <a:lnTo>
                    <a:pt x="18" y="683"/>
                  </a:lnTo>
                  <a:lnTo>
                    <a:pt x="0" y="849"/>
                  </a:lnTo>
                  <a:lnTo>
                    <a:pt x="37" y="1015"/>
                  </a:lnTo>
                  <a:lnTo>
                    <a:pt x="74" y="1181"/>
                  </a:lnTo>
                  <a:lnTo>
                    <a:pt x="148" y="1310"/>
                  </a:lnTo>
                  <a:lnTo>
                    <a:pt x="258" y="1439"/>
                  </a:lnTo>
                  <a:lnTo>
                    <a:pt x="387" y="1531"/>
                  </a:lnTo>
                  <a:lnTo>
                    <a:pt x="516" y="1605"/>
                  </a:lnTo>
                  <a:lnTo>
                    <a:pt x="682" y="1642"/>
                  </a:lnTo>
                  <a:lnTo>
                    <a:pt x="848" y="1642"/>
                  </a:lnTo>
                  <a:lnTo>
                    <a:pt x="1033" y="1623"/>
                  </a:lnTo>
                  <a:lnTo>
                    <a:pt x="1180" y="1586"/>
                  </a:lnTo>
                  <a:lnTo>
                    <a:pt x="1328" y="1494"/>
                  </a:lnTo>
                  <a:lnTo>
                    <a:pt x="1438" y="1402"/>
                  </a:lnTo>
                  <a:lnTo>
                    <a:pt x="1530" y="1273"/>
                  </a:lnTo>
                  <a:lnTo>
                    <a:pt x="1604" y="1125"/>
                  </a:lnTo>
                  <a:lnTo>
                    <a:pt x="1641" y="978"/>
                  </a:lnTo>
                  <a:lnTo>
                    <a:pt x="1659" y="793"/>
                  </a:lnTo>
                  <a:lnTo>
                    <a:pt x="1641" y="628"/>
                  </a:lnTo>
                  <a:lnTo>
                    <a:pt x="1586" y="480"/>
                  </a:lnTo>
                  <a:lnTo>
                    <a:pt x="1512" y="333"/>
                  </a:lnTo>
                  <a:lnTo>
                    <a:pt x="1401" y="222"/>
                  </a:lnTo>
                  <a:lnTo>
                    <a:pt x="1272" y="130"/>
                  </a:lnTo>
                  <a:lnTo>
                    <a:pt x="1143" y="56"/>
                  </a:lnTo>
                  <a:lnTo>
                    <a:pt x="977"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9" name="Google Shape;7279;p31"/>
            <p:cNvSpPr/>
            <p:nvPr/>
          </p:nvSpPr>
          <p:spPr>
            <a:xfrm>
              <a:off x="5044650" y="1199200"/>
              <a:ext cx="41050" cy="41050"/>
            </a:xfrm>
            <a:custGeom>
              <a:avLst/>
              <a:gdLst/>
              <a:ahLst/>
              <a:cxnLst/>
              <a:rect l="l" t="t" r="r" b="b"/>
              <a:pathLst>
                <a:path w="1642" h="1642" extrusionOk="0">
                  <a:moveTo>
                    <a:pt x="830" y="1"/>
                  </a:moveTo>
                  <a:lnTo>
                    <a:pt x="664" y="19"/>
                  </a:lnTo>
                  <a:lnTo>
                    <a:pt x="498" y="56"/>
                  </a:lnTo>
                  <a:lnTo>
                    <a:pt x="369" y="130"/>
                  </a:lnTo>
                  <a:lnTo>
                    <a:pt x="240" y="222"/>
                  </a:lnTo>
                  <a:lnTo>
                    <a:pt x="148" y="333"/>
                  </a:lnTo>
                  <a:lnTo>
                    <a:pt x="56" y="480"/>
                  </a:lnTo>
                  <a:lnTo>
                    <a:pt x="19" y="628"/>
                  </a:lnTo>
                  <a:lnTo>
                    <a:pt x="1" y="793"/>
                  </a:lnTo>
                  <a:lnTo>
                    <a:pt x="1" y="978"/>
                  </a:lnTo>
                  <a:lnTo>
                    <a:pt x="56" y="1125"/>
                  </a:lnTo>
                  <a:lnTo>
                    <a:pt x="111" y="1273"/>
                  </a:lnTo>
                  <a:lnTo>
                    <a:pt x="203" y="1402"/>
                  </a:lnTo>
                  <a:lnTo>
                    <a:pt x="332" y="1494"/>
                  </a:lnTo>
                  <a:lnTo>
                    <a:pt x="462" y="1568"/>
                  </a:lnTo>
                  <a:lnTo>
                    <a:pt x="627" y="1623"/>
                  </a:lnTo>
                  <a:lnTo>
                    <a:pt x="793" y="1642"/>
                  </a:lnTo>
                  <a:lnTo>
                    <a:pt x="959" y="1623"/>
                  </a:lnTo>
                  <a:lnTo>
                    <a:pt x="1125" y="1586"/>
                  </a:lnTo>
                  <a:lnTo>
                    <a:pt x="1273" y="1513"/>
                  </a:lnTo>
                  <a:lnTo>
                    <a:pt x="1383" y="1420"/>
                  </a:lnTo>
                  <a:lnTo>
                    <a:pt x="1494" y="1310"/>
                  </a:lnTo>
                  <a:lnTo>
                    <a:pt x="1568" y="1162"/>
                  </a:lnTo>
                  <a:lnTo>
                    <a:pt x="1623" y="1015"/>
                  </a:lnTo>
                  <a:lnTo>
                    <a:pt x="1642" y="849"/>
                  </a:lnTo>
                  <a:lnTo>
                    <a:pt x="1623" y="664"/>
                  </a:lnTo>
                  <a:lnTo>
                    <a:pt x="1586" y="517"/>
                  </a:lnTo>
                  <a:lnTo>
                    <a:pt x="1512" y="369"/>
                  </a:lnTo>
                  <a:lnTo>
                    <a:pt x="1420" y="240"/>
                  </a:lnTo>
                  <a:lnTo>
                    <a:pt x="1310" y="148"/>
                  </a:lnTo>
                  <a:lnTo>
                    <a:pt x="1162" y="74"/>
                  </a:lnTo>
                  <a:lnTo>
                    <a:pt x="1015"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0" name="Google Shape;7280;p31"/>
            <p:cNvSpPr/>
            <p:nvPr/>
          </p:nvSpPr>
          <p:spPr>
            <a:xfrm>
              <a:off x="6166600" y="1807675"/>
              <a:ext cx="40150" cy="40125"/>
            </a:xfrm>
            <a:custGeom>
              <a:avLst/>
              <a:gdLst/>
              <a:ahLst/>
              <a:cxnLst/>
              <a:rect l="l" t="t" r="r" b="b"/>
              <a:pathLst>
                <a:path w="1606" h="1605" extrusionOk="0">
                  <a:moveTo>
                    <a:pt x="683" y="0"/>
                  </a:moveTo>
                  <a:lnTo>
                    <a:pt x="536" y="37"/>
                  </a:lnTo>
                  <a:lnTo>
                    <a:pt x="388" y="111"/>
                  </a:lnTo>
                  <a:lnTo>
                    <a:pt x="259" y="203"/>
                  </a:lnTo>
                  <a:lnTo>
                    <a:pt x="149" y="313"/>
                  </a:lnTo>
                  <a:lnTo>
                    <a:pt x="75" y="443"/>
                  </a:lnTo>
                  <a:lnTo>
                    <a:pt x="19" y="608"/>
                  </a:lnTo>
                  <a:lnTo>
                    <a:pt x="1" y="774"/>
                  </a:lnTo>
                  <a:lnTo>
                    <a:pt x="1" y="922"/>
                  </a:lnTo>
                  <a:lnTo>
                    <a:pt x="38" y="1088"/>
                  </a:lnTo>
                  <a:lnTo>
                    <a:pt x="112" y="1217"/>
                  </a:lnTo>
                  <a:lnTo>
                    <a:pt x="204" y="1346"/>
                  </a:lnTo>
                  <a:lnTo>
                    <a:pt x="314" y="1438"/>
                  </a:lnTo>
                  <a:lnTo>
                    <a:pt x="444" y="1512"/>
                  </a:lnTo>
                  <a:lnTo>
                    <a:pt x="591" y="1567"/>
                  </a:lnTo>
                  <a:lnTo>
                    <a:pt x="739" y="1604"/>
                  </a:lnTo>
                  <a:lnTo>
                    <a:pt x="904" y="1586"/>
                  </a:lnTo>
                  <a:lnTo>
                    <a:pt x="1070" y="1549"/>
                  </a:lnTo>
                  <a:lnTo>
                    <a:pt x="1218" y="1494"/>
                  </a:lnTo>
                  <a:lnTo>
                    <a:pt x="1347" y="1401"/>
                  </a:lnTo>
                  <a:lnTo>
                    <a:pt x="1439" y="1272"/>
                  </a:lnTo>
                  <a:lnTo>
                    <a:pt x="1531" y="1143"/>
                  </a:lnTo>
                  <a:lnTo>
                    <a:pt x="1587" y="996"/>
                  </a:lnTo>
                  <a:lnTo>
                    <a:pt x="1605" y="830"/>
                  </a:lnTo>
                  <a:lnTo>
                    <a:pt x="1587" y="664"/>
                  </a:lnTo>
                  <a:lnTo>
                    <a:pt x="1550" y="516"/>
                  </a:lnTo>
                  <a:lnTo>
                    <a:pt x="1494" y="369"/>
                  </a:lnTo>
                  <a:lnTo>
                    <a:pt x="1402" y="258"/>
                  </a:lnTo>
                  <a:lnTo>
                    <a:pt x="1292" y="148"/>
                  </a:lnTo>
                  <a:lnTo>
                    <a:pt x="1163" y="74"/>
                  </a:lnTo>
                  <a:lnTo>
                    <a:pt x="1015" y="18"/>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1" name="Google Shape;7281;p31"/>
            <p:cNvSpPr/>
            <p:nvPr/>
          </p:nvSpPr>
          <p:spPr>
            <a:xfrm>
              <a:off x="6009425" y="1778625"/>
              <a:ext cx="40600" cy="40575"/>
            </a:xfrm>
            <a:custGeom>
              <a:avLst/>
              <a:gdLst/>
              <a:ahLst/>
              <a:cxnLst/>
              <a:rect l="l" t="t" r="r" b="b"/>
              <a:pathLst>
                <a:path w="1624" h="1623" extrusionOk="0">
                  <a:moveTo>
                    <a:pt x="849" y="0"/>
                  </a:moveTo>
                  <a:lnTo>
                    <a:pt x="664" y="19"/>
                  </a:lnTo>
                  <a:lnTo>
                    <a:pt x="517" y="56"/>
                  </a:lnTo>
                  <a:lnTo>
                    <a:pt x="369" y="129"/>
                  </a:lnTo>
                  <a:lnTo>
                    <a:pt x="240" y="222"/>
                  </a:lnTo>
                  <a:lnTo>
                    <a:pt x="148" y="351"/>
                  </a:lnTo>
                  <a:lnTo>
                    <a:pt x="74" y="480"/>
                  </a:lnTo>
                  <a:lnTo>
                    <a:pt x="19" y="646"/>
                  </a:lnTo>
                  <a:lnTo>
                    <a:pt x="1" y="812"/>
                  </a:lnTo>
                  <a:lnTo>
                    <a:pt x="19" y="978"/>
                  </a:lnTo>
                  <a:lnTo>
                    <a:pt x="56" y="1125"/>
                  </a:lnTo>
                  <a:lnTo>
                    <a:pt x="130" y="1254"/>
                  </a:lnTo>
                  <a:lnTo>
                    <a:pt x="222" y="1383"/>
                  </a:lnTo>
                  <a:lnTo>
                    <a:pt x="332" y="1475"/>
                  </a:lnTo>
                  <a:lnTo>
                    <a:pt x="462" y="1549"/>
                  </a:lnTo>
                  <a:lnTo>
                    <a:pt x="609" y="1605"/>
                  </a:lnTo>
                  <a:lnTo>
                    <a:pt x="775" y="1623"/>
                  </a:lnTo>
                  <a:lnTo>
                    <a:pt x="941" y="1623"/>
                  </a:lnTo>
                  <a:lnTo>
                    <a:pt x="1107" y="1568"/>
                  </a:lnTo>
                  <a:lnTo>
                    <a:pt x="1254" y="1512"/>
                  </a:lnTo>
                  <a:lnTo>
                    <a:pt x="1365" y="1402"/>
                  </a:lnTo>
                  <a:lnTo>
                    <a:pt x="1476" y="1291"/>
                  </a:lnTo>
                  <a:lnTo>
                    <a:pt x="1549" y="1144"/>
                  </a:lnTo>
                  <a:lnTo>
                    <a:pt x="1605" y="996"/>
                  </a:lnTo>
                  <a:lnTo>
                    <a:pt x="1623" y="830"/>
                  </a:lnTo>
                  <a:lnTo>
                    <a:pt x="1605" y="664"/>
                  </a:lnTo>
                  <a:lnTo>
                    <a:pt x="1568" y="517"/>
                  </a:lnTo>
                  <a:lnTo>
                    <a:pt x="1494" y="369"/>
                  </a:lnTo>
                  <a:lnTo>
                    <a:pt x="1402" y="259"/>
                  </a:lnTo>
                  <a:lnTo>
                    <a:pt x="1291" y="148"/>
                  </a:lnTo>
                  <a:lnTo>
                    <a:pt x="1162" y="74"/>
                  </a:lnTo>
                  <a:lnTo>
                    <a:pt x="996" y="37"/>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2" name="Google Shape;7282;p31"/>
            <p:cNvSpPr/>
            <p:nvPr/>
          </p:nvSpPr>
          <p:spPr>
            <a:xfrm>
              <a:off x="6086400" y="1792925"/>
              <a:ext cx="40600" cy="40575"/>
            </a:xfrm>
            <a:custGeom>
              <a:avLst/>
              <a:gdLst/>
              <a:ahLst/>
              <a:cxnLst/>
              <a:rect l="l" t="t" r="r" b="b"/>
              <a:pathLst>
                <a:path w="1624" h="1623" extrusionOk="0">
                  <a:moveTo>
                    <a:pt x="794" y="0"/>
                  </a:moveTo>
                  <a:lnTo>
                    <a:pt x="646" y="18"/>
                  </a:lnTo>
                  <a:lnTo>
                    <a:pt x="480" y="74"/>
                  </a:lnTo>
                  <a:lnTo>
                    <a:pt x="351" y="148"/>
                  </a:lnTo>
                  <a:lnTo>
                    <a:pt x="240" y="240"/>
                  </a:lnTo>
                  <a:lnTo>
                    <a:pt x="148" y="350"/>
                  </a:lnTo>
                  <a:lnTo>
                    <a:pt x="75" y="479"/>
                  </a:lnTo>
                  <a:lnTo>
                    <a:pt x="19" y="627"/>
                  </a:lnTo>
                  <a:lnTo>
                    <a:pt x="1" y="793"/>
                  </a:lnTo>
                  <a:lnTo>
                    <a:pt x="19" y="959"/>
                  </a:lnTo>
                  <a:lnTo>
                    <a:pt x="56" y="1125"/>
                  </a:lnTo>
                  <a:lnTo>
                    <a:pt x="130" y="1272"/>
                  </a:lnTo>
                  <a:lnTo>
                    <a:pt x="222" y="1383"/>
                  </a:lnTo>
                  <a:lnTo>
                    <a:pt x="351" y="1494"/>
                  </a:lnTo>
                  <a:lnTo>
                    <a:pt x="499" y="1567"/>
                  </a:lnTo>
                  <a:lnTo>
                    <a:pt x="646" y="1604"/>
                  </a:lnTo>
                  <a:lnTo>
                    <a:pt x="812" y="1623"/>
                  </a:lnTo>
                  <a:lnTo>
                    <a:pt x="996" y="1604"/>
                  </a:lnTo>
                  <a:lnTo>
                    <a:pt x="1144" y="1549"/>
                  </a:lnTo>
                  <a:lnTo>
                    <a:pt x="1291" y="1475"/>
                  </a:lnTo>
                  <a:lnTo>
                    <a:pt x="1402" y="1383"/>
                  </a:lnTo>
                  <a:lnTo>
                    <a:pt x="1494" y="1254"/>
                  </a:lnTo>
                  <a:lnTo>
                    <a:pt x="1568" y="1106"/>
                  </a:lnTo>
                  <a:lnTo>
                    <a:pt x="1605" y="940"/>
                  </a:lnTo>
                  <a:lnTo>
                    <a:pt x="1623" y="774"/>
                  </a:lnTo>
                  <a:lnTo>
                    <a:pt x="1605" y="608"/>
                  </a:lnTo>
                  <a:lnTo>
                    <a:pt x="1550" y="461"/>
                  </a:lnTo>
                  <a:lnTo>
                    <a:pt x="1476" y="332"/>
                  </a:lnTo>
                  <a:lnTo>
                    <a:pt x="1365" y="221"/>
                  </a:lnTo>
                  <a:lnTo>
                    <a:pt x="1255" y="129"/>
                  </a:lnTo>
                  <a:lnTo>
                    <a:pt x="1125" y="55"/>
                  </a:lnTo>
                  <a:lnTo>
                    <a:pt x="960" y="18"/>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3" name="Google Shape;7283;p31"/>
            <p:cNvSpPr/>
            <p:nvPr/>
          </p:nvSpPr>
          <p:spPr>
            <a:xfrm>
              <a:off x="5544325" y="1616375"/>
              <a:ext cx="40125" cy="40125"/>
            </a:xfrm>
            <a:custGeom>
              <a:avLst/>
              <a:gdLst/>
              <a:ahLst/>
              <a:cxnLst/>
              <a:rect l="l" t="t" r="r" b="b"/>
              <a:pathLst>
                <a:path w="1605" h="1605" extrusionOk="0">
                  <a:moveTo>
                    <a:pt x="664" y="0"/>
                  </a:moveTo>
                  <a:lnTo>
                    <a:pt x="517" y="55"/>
                  </a:lnTo>
                  <a:lnTo>
                    <a:pt x="369" y="111"/>
                  </a:lnTo>
                  <a:lnTo>
                    <a:pt x="240" y="221"/>
                  </a:lnTo>
                  <a:lnTo>
                    <a:pt x="148" y="332"/>
                  </a:lnTo>
                  <a:lnTo>
                    <a:pt x="74" y="480"/>
                  </a:lnTo>
                  <a:lnTo>
                    <a:pt x="19" y="627"/>
                  </a:lnTo>
                  <a:lnTo>
                    <a:pt x="1" y="793"/>
                  </a:lnTo>
                  <a:lnTo>
                    <a:pt x="19" y="959"/>
                  </a:lnTo>
                  <a:lnTo>
                    <a:pt x="56" y="1106"/>
                  </a:lnTo>
                  <a:lnTo>
                    <a:pt x="130" y="1236"/>
                  </a:lnTo>
                  <a:lnTo>
                    <a:pt x="222" y="1365"/>
                  </a:lnTo>
                  <a:lnTo>
                    <a:pt x="332" y="1457"/>
                  </a:lnTo>
                  <a:lnTo>
                    <a:pt x="461" y="1531"/>
                  </a:lnTo>
                  <a:lnTo>
                    <a:pt x="609" y="1586"/>
                  </a:lnTo>
                  <a:lnTo>
                    <a:pt x="775" y="1604"/>
                  </a:lnTo>
                  <a:lnTo>
                    <a:pt x="941" y="1586"/>
                  </a:lnTo>
                  <a:lnTo>
                    <a:pt x="1107" y="1549"/>
                  </a:lnTo>
                  <a:lnTo>
                    <a:pt x="1236" y="1475"/>
                  </a:lnTo>
                  <a:lnTo>
                    <a:pt x="1365" y="1383"/>
                  </a:lnTo>
                  <a:lnTo>
                    <a:pt x="1457" y="1272"/>
                  </a:lnTo>
                  <a:lnTo>
                    <a:pt x="1549" y="1125"/>
                  </a:lnTo>
                  <a:lnTo>
                    <a:pt x="1586" y="977"/>
                  </a:lnTo>
                  <a:lnTo>
                    <a:pt x="1605" y="811"/>
                  </a:lnTo>
                  <a:lnTo>
                    <a:pt x="1605" y="646"/>
                  </a:lnTo>
                  <a:lnTo>
                    <a:pt x="1549" y="498"/>
                  </a:lnTo>
                  <a:lnTo>
                    <a:pt x="1476" y="369"/>
                  </a:lnTo>
                  <a:lnTo>
                    <a:pt x="1383" y="240"/>
                  </a:lnTo>
                  <a:lnTo>
                    <a:pt x="1273" y="148"/>
                  </a:lnTo>
                  <a:lnTo>
                    <a:pt x="1144" y="74"/>
                  </a:lnTo>
                  <a:lnTo>
                    <a:pt x="996" y="19"/>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4" name="Google Shape;7284;p31"/>
            <p:cNvSpPr/>
            <p:nvPr/>
          </p:nvSpPr>
          <p:spPr>
            <a:xfrm>
              <a:off x="6246825" y="1821950"/>
              <a:ext cx="39650" cy="39675"/>
            </a:xfrm>
            <a:custGeom>
              <a:avLst/>
              <a:gdLst/>
              <a:ahLst/>
              <a:cxnLst/>
              <a:rect l="l" t="t" r="r" b="b"/>
              <a:pathLst>
                <a:path w="1586" h="1587" extrusionOk="0">
                  <a:moveTo>
                    <a:pt x="775" y="1"/>
                  </a:moveTo>
                  <a:lnTo>
                    <a:pt x="609" y="19"/>
                  </a:lnTo>
                  <a:lnTo>
                    <a:pt x="461" y="74"/>
                  </a:lnTo>
                  <a:lnTo>
                    <a:pt x="332" y="148"/>
                  </a:lnTo>
                  <a:lnTo>
                    <a:pt x="221" y="259"/>
                  </a:lnTo>
                  <a:lnTo>
                    <a:pt x="111" y="369"/>
                  </a:lnTo>
                  <a:lnTo>
                    <a:pt x="56" y="517"/>
                  </a:lnTo>
                  <a:lnTo>
                    <a:pt x="0" y="664"/>
                  </a:lnTo>
                  <a:lnTo>
                    <a:pt x="0" y="812"/>
                  </a:lnTo>
                  <a:lnTo>
                    <a:pt x="19" y="978"/>
                  </a:lnTo>
                  <a:lnTo>
                    <a:pt x="56" y="1125"/>
                  </a:lnTo>
                  <a:lnTo>
                    <a:pt x="148" y="1254"/>
                  </a:lnTo>
                  <a:lnTo>
                    <a:pt x="240" y="1365"/>
                  </a:lnTo>
                  <a:lnTo>
                    <a:pt x="369" y="1457"/>
                  </a:lnTo>
                  <a:lnTo>
                    <a:pt x="498" y="1531"/>
                  </a:lnTo>
                  <a:lnTo>
                    <a:pt x="646" y="1586"/>
                  </a:lnTo>
                  <a:lnTo>
                    <a:pt x="812" y="1586"/>
                  </a:lnTo>
                  <a:lnTo>
                    <a:pt x="959" y="1568"/>
                  </a:lnTo>
                  <a:lnTo>
                    <a:pt x="1107" y="1513"/>
                  </a:lnTo>
                  <a:lnTo>
                    <a:pt x="1236" y="1439"/>
                  </a:lnTo>
                  <a:lnTo>
                    <a:pt x="1365" y="1347"/>
                  </a:lnTo>
                  <a:lnTo>
                    <a:pt x="1457" y="1218"/>
                  </a:lnTo>
                  <a:lnTo>
                    <a:pt x="1531" y="1088"/>
                  </a:lnTo>
                  <a:lnTo>
                    <a:pt x="1567" y="941"/>
                  </a:lnTo>
                  <a:lnTo>
                    <a:pt x="1586" y="775"/>
                  </a:lnTo>
                  <a:lnTo>
                    <a:pt x="1567" y="628"/>
                  </a:lnTo>
                  <a:lnTo>
                    <a:pt x="1512" y="480"/>
                  </a:lnTo>
                  <a:lnTo>
                    <a:pt x="1438" y="333"/>
                  </a:lnTo>
                  <a:lnTo>
                    <a:pt x="1328" y="222"/>
                  </a:lnTo>
                  <a:lnTo>
                    <a:pt x="1217" y="130"/>
                  </a:lnTo>
                  <a:lnTo>
                    <a:pt x="1070" y="56"/>
                  </a:lnTo>
                  <a:lnTo>
                    <a:pt x="922" y="19"/>
                  </a:lnTo>
                  <a:lnTo>
                    <a:pt x="7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5" name="Google Shape;7285;p31"/>
            <p:cNvSpPr/>
            <p:nvPr/>
          </p:nvSpPr>
          <p:spPr>
            <a:xfrm>
              <a:off x="5929675" y="1767550"/>
              <a:ext cx="40125" cy="40150"/>
            </a:xfrm>
            <a:custGeom>
              <a:avLst/>
              <a:gdLst/>
              <a:ahLst/>
              <a:cxnLst/>
              <a:rect l="l" t="t" r="r" b="b"/>
              <a:pathLst>
                <a:path w="1605" h="1606" extrusionOk="0">
                  <a:moveTo>
                    <a:pt x="812" y="1"/>
                  </a:moveTo>
                  <a:lnTo>
                    <a:pt x="665" y="19"/>
                  </a:lnTo>
                  <a:lnTo>
                    <a:pt x="517" y="56"/>
                  </a:lnTo>
                  <a:lnTo>
                    <a:pt x="370" y="130"/>
                  </a:lnTo>
                  <a:lnTo>
                    <a:pt x="259" y="222"/>
                  </a:lnTo>
                  <a:lnTo>
                    <a:pt x="148" y="333"/>
                  </a:lnTo>
                  <a:lnTo>
                    <a:pt x="75" y="462"/>
                  </a:lnTo>
                  <a:lnTo>
                    <a:pt x="19" y="609"/>
                  </a:lnTo>
                  <a:lnTo>
                    <a:pt x="1" y="775"/>
                  </a:lnTo>
                  <a:lnTo>
                    <a:pt x="19" y="941"/>
                  </a:lnTo>
                  <a:lnTo>
                    <a:pt x="56" y="1089"/>
                  </a:lnTo>
                  <a:lnTo>
                    <a:pt x="130" y="1236"/>
                  </a:lnTo>
                  <a:lnTo>
                    <a:pt x="222" y="1365"/>
                  </a:lnTo>
                  <a:lnTo>
                    <a:pt x="351" y="1458"/>
                  </a:lnTo>
                  <a:lnTo>
                    <a:pt x="499" y="1531"/>
                  </a:lnTo>
                  <a:lnTo>
                    <a:pt x="646" y="1587"/>
                  </a:lnTo>
                  <a:lnTo>
                    <a:pt x="812" y="1605"/>
                  </a:lnTo>
                  <a:lnTo>
                    <a:pt x="978" y="1587"/>
                  </a:lnTo>
                  <a:lnTo>
                    <a:pt x="1126" y="1531"/>
                  </a:lnTo>
                  <a:lnTo>
                    <a:pt x="1255" y="1458"/>
                  </a:lnTo>
                  <a:lnTo>
                    <a:pt x="1365" y="1365"/>
                  </a:lnTo>
                  <a:lnTo>
                    <a:pt x="1476" y="1255"/>
                  </a:lnTo>
                  <a:lnTo>
                    <a:pt x="1531" y="1107"/>
                  </a:lnTo>
                  <a:lnTo>
                    <a:pt x="1586" y="960"/>
                  </a:lnTo>
                  <a:lnTo>
                    <a:pt x="1605" y="812"/>
                  </a:lnTo>
                  <a:lnTo>
                    <a:pt x="1586" y="646"/>
                  </a:lnTo>
                  <a:lnTo>
                    <a:pt x="1550" y="499"/>
                  </a:lnTo>
                  <a:lnTo>
                    <a:pt x="1476" y="370"/>
                  </a:lnTo>
                  <a:lnTo>
                    <a:pt x="1365" y="241"/>
                  </a:lnTo>
                  <a:lnTo>
                    <a:pt x="1255" y="148"/>
                  </a:lnTo>
                  <a:lnTo>
                    <a:pt x="1126" y="75"/>
                  </a:lnTo>
                  <a:lnTo>
                    <a:pt x="978"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6" name="Google Shape;7286;p31"/>
            <p:cNvSpPr/>
            <p:nvPr/>
          </p:nvSpPr>
          <p:spPr>
            <a:xfrm>
              <a:off x="4628400" y="306325"/>
              <a:ext cx="40150" cy="40125"/>
            </a:xfrm>
            <a:custGeom>
              <a:avLst/>
              <a:gdLst/>
              <a:ahLst/>
              <a:cxnLst/>
              <a:rect l="l" t="t" r="r" b="b"/>
              <a:pathLst>
                <a:path w="1606" h="1605" extrusionOk="0">
                  <a:moveTo>
                    <a:pt x="794" y="1"/>
                  </a:moveTo>
                  <a:lnTo>
                    <a:pt x="646" y="19"/>
                  </a:lnTo>
                  <a:lnTo>
                    <a:pt x="499" y="75"/>
                  </a:lnTo>
                  <a:lnTo>
                    <a:pt x="351" y="148"/>
                  </a:lnTo>
                  <a:lnTo>
                    <a:pt x="241" y="241"/>
                  </a:lnTo>
                  <a:lnTo>
                    <a:pt x="148" y="351"/>
                  </a:lnTo>
                  <a:lnTo>
                    <a:pt x="75" y="480"/>
                  </a:lnTo>
                  <a:lnTo>
                    <a:pt x="19" y="628"/>
                  </a:lnTo>
                  <a:lnTo>
                    <a:pt x="1" y="794"/>
                  </a:lnTo>
                  <a:lnTo>
                    <a:pt x="19" y="960"/>
                  </a:lnTo>
                  <a:lnTo>
                    <a:pt x="56" y="1126"/>
                  </a:lnTo>
                  <a:lnTo>
                    <a:pt x="148" y="1255"/>
                  </a:lnTo>
                  <a:lnTo>
                    <a:pt x="241" y="1384"/>
                  </a:lnTo>
                  <a:lnTo>
                    <a:pt x="370" y="1476"/>
                  </a:lnTo>
                  <a:lnTo>
                    <a:pt x="499" y="1550"/>
                  </a:lnTo>
                  <a:lnTo>
                    <a:pt x="665" y="1587"/>
                  </a:lnTo>
                  <a:lnTo>
                    <a:pt x="831" y="1605"/>
                  </a:lnTo>
                  <a:lnTo>
                    <a:pt x="997" y="1587"/>
                  </a:lnTo>
                  <a:lnTo>
                    <a:pt x="1144" y="1531"/>
                  </a:lnTo>
                  <a:lnTo>
                    <a:pt x="1273" y="1457"/>
                  </a:lnTo>
                  <a:lnTo>
                    <a:pt x="1384" y="1347"/>
                  </a:lnTo>
                  <a:lnTo>
                    <a:pt x="1476" y="1236"/>
                  </a:lnTo>
                  <a:lnTo>
                    <a:pt x="1550" y="1107"/>
                  </a:lnTo>
                  <a:lnTo>
                    <a:pt x="1587" y="941"/>
                  </a:lnTo>
                  <a:lnTo>
                    <a:pt x="1605" y="794"/>
                  </a:lnTo>
                  <a:lnTo>
                    <a:pt x="1587" y="628"/>
                  </a:lnTo>
                  <a:lnTo>
                    <a:pt x="1531" y="480"/>
                  </a:lnTo>
                  <a:lnTo>
                    <a:pt x="1458" y="351"/>
                  </a:lnTo>
                  <a:lnTo>
                    <a:pt x="1365" y="241"/>
                  </a:lnTo>
                  <a:lnTo>
                    <a:pt x="1236" y="130"/>
                  </a:lnTo>
                  <a:lnTo>
                    <a:pt x="1107" y="75"/>
                  </a:lnTo>
                  <a:lnTo>
                    <a:pt x="960"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7" name="Google Shape;7287;p31"/>
            <p:cNvSpPr/>
            <p:nvPr/>
          </p:nvSpPr>
          <p:spPr>
            <a:xfrm>
              <a:off x="5110575" y="1293700"/>
              <a:ext cx="40125" cy="40125"/>
            </a:xfrm>
            <a:custGeom>
              <a:avLst/>
              <a:gdLst/>
              <a:ahLst/>
              <a:cxnLst/>
              <a:rect l="l" t="t" r="r" b="b"/>
              <a:pathLst>
                <a:path w="1605" h="1605" extrusionOk="0">
                  <a:moveTo>
                    <a:pt x="793" y="0"/>
                  </a:moveTo>
                  <a:lnTo>
                    <a:pt x="646" y="19"/>
                  </a:lnTo>
                  <a:lnTo>
                    <a:pt x="480" y="74"/>
                  </a:lnTo>
                  <a:lnTo>
                    <a:pt x="351" y="148"/>
                  </a:lnTo>
                  <a:lnTo>
                    <a:pt x="240" y="240"/>
                  </a:lnTo>
                  <a:lnTo>
                    <a:pt x="148" y="369"/>
                  </a:lnTo>
                  <a:lnTo>
                    <a:pt x="74" y="498"/>
                  </a:lnTo>
                  <a:lnTo>
                    <a:pt x="19" y="646"/>
                  </a:lnTo>
                  <a:lnTo>
                    <a:pt x="0" y="812"/>
                  </a:lnTo>
                  <a:lnTo>
                    <a:pt x="19" y="959"/>
                  </a:lnTo>
                  <a:lnTo>
                    <a:pt x="56" y="1107"/>
                  </a:lnTo>
                  <a:lnTo>
                    <a:pt x="129" y="1254"/>
                  </a:lnTo>
                  <a:lnTo>
                    <a:pt x="240" y="1365"/>
                  </a:lnTo>
                  <a:lnTo>
                    <a:pt x="351" y="1457"/>
                  </a:lnTo>
                  <a:lnTo>
                    <a:pt x="480" y="1531"/>
                  </a:lnTo>
                  <a:lnTo>
                    <a:pt x="627" y="1586"/>
                  </a:lnTo>
                  <a:lnTo>
                    <a:pt x="793" y="1605"/>
                  </a:lnTo>
                  <a:lnTo>
                    <a:pt x="959" y="1586"/>
                  </a:lnTo>
                  <a:lnTo>
                    <a:pt x="1107" y="1549"/>
                  </a:lnTo>
                  <a:lnTo>
                    <a:pt x="1254" y="1476"/>
                  </a:lnTo>
                  <a:lnTo>
                    <a:pt x="1365" y="1365"/>
                  </a:lnTo>
                  <a:lnTo>
                    <a:pt x="1475" y="1254"/>
                  </a:lnTo>
                  <a:lnTo>
                    <a:pt x="1549" y="1107"/>
                  </a:lnTo>
                  <a:lnTo>
                    <a:pt x="1586" y="959"/>
                  </a:lnTo>
                  <a:lnTo>
                    <a:pt x="1604" y="793"/>
                  </a:lnTo>
                  <a:lnTo>
                    <a:pt x="1586" y="627"/>
                  </a:lnTo>
                  <a:lnTo>
                    <a:pt x="1531" y="480"/>
                  </a:lnTo>
                  <a:lnTo>
                    <a:pt x="1457" y="351"/>
                  </a:lnTo>
                  <a:lnTo>
                    <a:pt x="1365" y="240"/>
                  </a:lnTo>
                  <a:lnTo>
                    <a:pt x="1236" y="130"/>
                  </a:lnTo>
                  <a:lnTo>
                    <a:pt x="1107" y="74"/>
                  </a:lnTo>
                  <a:lnTo>
                    <a:pt x="959" y="19"/>
                  </a:lnTo>
                  <a:lnTo>
                    <a:pt x="7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8" name="Google Shape;7288;p31"/>
            <p:cNvSpPr/>
            <p:nvPr/>
          </p:nvSpPr>
          <p:spPr>
            <a:xfrm>
              <a:off x="4782375" y="825825"/>
              <a:ext cx="40125" cy="40125"/>
            </a:xfrm>
            <a:custGeom>
              <a:avLst/>
              <a:gdLst/>
              <a:ahLst/>
              <a:cxnLst/>
              <a:rect l="l" t="t" r="r" b="b"/>
              <a:pathLst>
                <a:path w="1605" h="1605" extrusionOk="0">
                  <a:moveTo>
                    <a:pt x="812" y="1"/>
                  </a:moveTo>
                  <a:lnTo>
                    <a:pt x="646" y="19"/>
                  </a:lnTo>
                  <a:lnTo>
                    <a:pt x="498" y="56"/>
                  </a:lnTo>
                  <a:lnTo>
                    <a:pt x="369" y="130"/>
                  </a:lnTo>
                  <a:lnTo>
                    <a:pt x="240" y="222"/>
                  </a:lnTo>
                  <a:lnTo>
                    <a:pt x="148" y="351"/>
                  </a:lnTo>
                  <a:lnTo>
                    <a:pt x="74" y="480"/>
                  </a:lnTo>
                  <a:lnTo>
                    <a:pt x="19" y="628"/>
                  </a:lnTo>
                  <a:lnTo>
                    <a:pt x="0" y="775"/>
                  </a:lnTo>
                  <a:lnTo>
                    <a:pt x="19" y="941"/>
                  </a:lnTo>
                  <a:lnTo>
                    <a:pt x="74" y="1107"/>
                  </a:lnTo>
                  <a:lnTo>
                    <a:pt x="148" y="1254"/>
                  </a:lnTo>
                  <a:lnTo>
                    <a:pt x="240" y="1365"/>
                  </a:lnTo>
                  <a:lnTo>
                    <a:pt x="369" y="1476"/>
                  </a:lnTo>
                  <a:lnTo>
                    <a:pt x="498" y="1549"/>
                  </a:lnTo>
                  <a:lnTo>
                    <a:pt x="664" y="1586"/>
                  </a:lnTo>
                  <a:lnTo>
                    <a:pt x="830" y="1605"/>
                  </a:lnTo>
                  <a:lnTo>
                    <a:pt x="977" y="1586"/>
                  </a:lnTo>
                  <a:lnTo>
                    <a:pt x="1125" y="1531"/>
                  </a:lnTo>
                  <a:lnTo>
                    <a:pt x="1272" y="1457"/>
                  </a:lnTo>
                  <a:lnTo>
                    <a:pt x="1383" y="1365"/>
                  </a:lnTo>
                  <a:lnTo>
                    <a:pt x="1475" y="1236"/>
                  </a:lnTo>
                  <a:lnTo>
                    <a:pt x="1549" y="1107"/>
                  </a:lnTo>
                  <a:lnTo>
                    <a:pt x="1586" y="959"/>
                  </a:lnTo>
                  <a:lnTo>
                    <a:pt x="1604" y="794"/>
                  </a:lnTo>
                  <a:lnTo>
                    <a:pt x="1586" y="628"/>
                  </a:lnTo>
                  <a:lnTo>
                    <a:pt x="1549" y="480"/>
                  </a:lnTo>
                  <a:lnTo>
                    <a:pt x="1475" y="351"/>
                  </a:lnTo>
                  <a:lnTo>
                    <a:pt x="1365" y="240"/>
                  </a:lnTo>
                  <a:lnTo>
                    <a:pt x="1254" y="148"/>
                  </a:lnTo>
                  <a:lnTo>
                    <a:pt x="1125" y="74"/>
                  </a:lnTo>
                  <a:lnTo>
                    <a:pt x="977"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9" name="Google Shape;7289;p31"/>
            <p:cNvSpPr/>
            <p:nvPr/>
          </p:nvSpPr>
          <p:spPr>
            <a:xfrm>
              <a:off x="5849925" y="1753725"/>
              <a:ext cx="39675" cy="39225"/>
            </a:xfrm>
            <a:custGeom>
              <a:avLst/>
              <a:gdLst/>
              <a:ahLst/>
              <a:cxnLst/>
              <a:rect l="l" t="t" r="r" b="b"/>
              <a:pathLst>
                <a:path w="1587" h="1569" extrusionOk="0">
                  <a:moveTo>
                    <a:pt x="794" y="1"/>
                  </a:moveTo>
                  <a:lnTo>
                    <a:pt x="628" y="19"/>
                  </a:lnTo>
                  <a:lnTo>
                    <a:pt x="480" y="75"/>
                  </a:lnTo>
                  <a:lnTo>
                    <a:pt x="351" y="148"/>
                  </a:lnTo>
                  <a:lnTo>
                    <a:pt x="222" y="240"/>
                  </a:lnTo>
                  <a:lnTo>
                    <a:pt x="130" y="370"/>
                  </a:lnTo>
                  <a:lnTo>
                    <a:pt x="56" y="499"/>
                  </a:lnTo>
                  <a:lnTo>
                    <a:pt x="19" y="646"/>
                  </a:lnTo>
                  <a:lnTo>
                    <a:pt x="1" y="812"/>
                  </a:lnTo>
                  <a:lnTo>
                    <a:pt x="38" y="978"/>
                  </a:lnTo>
                  <a:lnTo>
                    <a:pt x="75" y="1125"/>
                  </a:lnTo>
                  <a:lnTo>
                    <a:pt x="148" y="1236"/>
                  </a:lnTo>
                  <a:lnTo>
                    <a:pt x="241" y="1347"/>
                  </a:lnTo>
                  <a:lnTo>
                    <a:pt x="351" y="1439"/>
                  </a:lnTo>
                  <a:lnTo>
                    <a:pt x="462" y="1494"/>
                  </a:lnTo>
                  <a:lnTo>
                    <a:pt x="609" y="1550"/>
                  </a:lnTo>
                  <a:lnTo>
                    <a:pt x="775" y="1568"/>
                  </a:lnTo>
                  <a:lnTo>
                    <a:pt x="941" y="1568"/>
                  </a:lnTo>
                  <a:lnTo>
                    <a:pt x="1089" y="1531"/>
                  </a:lnTo>
                  <a:lnTo>
                    <a:pt x="1218" y="1457"/>
                  </a:lnTo>
                  <a:lnTo>
                    <a:pt x="1347" y="1347"/>
                  </a:lnTo>
                  <a:lnTo>
                    <a:pt x="1439" y="1236"/>
                  </a:lnTo>
                  <a:lnTo>
                    <a:pt x="1513" y="1089"/>
                  </a:lnTo>
                  <a:lnTo>
                    <a:pt x="1568" y="941"/>
                  </a:lnTo>
                  <a:lnTo>
                    <a:pt x="1587" y="794"/>
                  </a:lnTo>
                  <a:lnTo>
                    <a:pt x="1568" y="628"/>
                  </a:lnTo>
                  <a:lnTo>
                    <a:pt x="1531" y="480"/>
                  </a:lnTo>
                  <a:lnTo>
                    <a:pt x="1439" y="351"/>
                  </a:lnTo>
                  <a:lnTo>
                    <a:pt x="1347" y="222"/>
                  </a:lnTo>
                  <a:lnTo>
                    <a:pt x="1236" y="130"/>
                  </a:lnTo>
                  <a:lnTo>
                    <a:pt x="1089" y="56"/>
                  </a:lnTo>
                  <a:lnTo>
                    <a:pt x="941"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0" name="Google Shape;7290;p31"/>
            <p:cNvSpPr/>
            <p:nvPr/>
          </p:nvSpPr>
          <p:spPr>
            <a:xfrm>
              <a:off x="5176950" y="1388650"/>
              <a:ext cx="38750" cy="38750"/>
            </a:xfrm>
            <a:custGeom>
              <a:avLst/>
              <a:gdLst/>
              <a:ahLst/>
              <a:cxnLst/>
              <a:rect l="l" t="t" r="r" b="b"/>
              <a:pathLst>
                <a:path w="1550" h="1550" extrusionOk="0">
                  <a:moveTo>
                    <a:pt x="793" y="1"/>
                  </a:moveTo>
                  <a:lnTo>
                    <a:pt x="646" y="19"/>
                  </a:lnTo>
                  <a:lnTo>
                    <a:pt x="498" y="74"/>
                  </a:lnTo>
                  <a:lnTo>
                    <a:pt x="369" y="130"/>
                  </a:lnTo>
                  <a:lnTo>
                    <a:pt x="240" y="222"/>
                  </a:lnTo>
                  <a:lnTo>
                    <a:pt x="148" y="351"/>
                  </a:lnTo>
                  <a:lnTo>
                    <a:pt x="74" y="480"/>
                  </a:lnTo>
                  <a:lnTo>
                    <a:pt x="19" y="609"/>
                  </a:lnTo>
                  <a:lnTo>
                    <a:pt x="0" y="757"/>
                  </a:lnTo>
                  <a:lnTo>
                    <a:pt x="19" y="904"/>
                  </a:lnTo>
                  <a:lnTo>
                    <a:pt x="56" y="1052"/>
                  </a:lnTo>
                  <a:lnTo>
                    <a:pt x="129" y="1181"/>
                  </a:lnTo>
                  <a:lnTo>
                    <a:pt x="222" y="1310"/>
                  </a:lnTo>
                  <a:lnTo>
                    <a:pt x="332" y="1402"/>
                  </a:lnTo>
                  <a:lnTo>
                    <a:pt x="461" y="1476"/>
                  </a:lnTo>
                  <a:lnTo>
                    <a:pt x="609" y="1531"/>
                  </a:lnTo>
                  <a:lnTo>
                    <a:pt x="756" y="1550"/>
                  </a:lnTo>
                  <a:lnTo>
                    <a:pt x="904" y="1531"/>
                  </a:lnTo>
                  <a:lnTo>
                    <a:pt x="1051" y="1494"/>
                  </a:lnTo>
                  <a:lnTo>
                    <a:pt x="1180" y="1420"/>
                  </a:lnTo>
                  <a:lnTo>
                    <a:pt x="1309" y="1328"/>
                  </a:lnTo>
                  <a:lnTo>
                    <a:pt x="1402" y="1218"/>
                  </a:lnTo>
                  <a:lnTo>
                    <a:pt x="1475" y="1089"/>
                  </a:lnTo>
                  <a:lnTo>
                    <a:pt x="1531" y="941"/>
                  </a:lnTo>
                  <a:lnTo>
                    <a:pt x="1549" y="794"/>
                  </a:lnTo>
                  <a:lnTo>
                    <a:pt x="1531" y="646"/>
                  </a:lnTo>
                  <a:lnTo>
                    <a:pt x="1494" y="499"/>
                  </a:lnTo>
                  <a:lnTo>
                    <a:pt x="1420" y="369"/>
                  </a:lnTo>
                  <a:lnTo>
                    <a:pt x="1328" y="259"/>
                  </a:lnTo>
                  <a:lnTo>
                    <a:pt x="1217" y="148"/>
                  </a:lnTo>
                  <a:lnTo>
                    <a:pt x="1088" y="74"/>
                  </a:lnTo>
                  <a:lnTo>
                    <a:pt x="941"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1" name="Google Shape;7291;p31"/>
            <p:cNvSpPr/>
            <p:nvPr/>
          </p:nvSpPr>
          <p:spPr>
            <a:xfrm>
              <a:off x="4666200" y="561250"/>
              <a:ext cx="38750" cy="38725"/>
            </a:xfrm>
            <a:custGeom>
              <a:avLst/>
              <a:gdLst/>
              <a:ahLst/>
              <a:cxnLst/>
              <a:rect l="l" t="t" r="r" b="b"/>
              <a:pathLst>
                <a:path w="1550" h="1549" extrusionOk="0">
                  <a:moveTo>
                    <a:pt x="757" y="0"/>
                  </a:moveTo>
                  <a:lnTo>
                    <a:pt x="609" y="19"/>
                  </a:lnTo>
                  <a:lnTo>
                    <a:pt x="462" y="55"/>
                  </a:lnTo>
                  <a:lnTo>
                    <a:pt x="333" y="129"/>
                  </a:lnTo>
                  <a:lnTo>
                    <a:pt x="222" y="221"/>
                  </a:lnTo>
                  <a:lnTo>
                    <a:pt x="130" y="350"/>
                  </a:lnTo>
                  <a:lnTo>
                    <a:pt x="56" y="480"/>
                  </a:lnTo>
                  <a:lnTo>
                    <a:pt x="19" y="609"/>
                  </a:lnTo>
                  <a:lnTo>
                    <a:pt x="1" y="756"/>
                  </a:lnTo>
                  <a:lnTo>
                    <a:pt x="19" y="922"/>
                  </a:lnTo>
                  <a:lnTo>
                    <a:pt x="56" y="1051"/>
                  </a:lnTo>
                  <a:lnTo>
                    <a:pt x="130" y="1180"/>
                  </a:lnTo>
                  <a:lnTo>
                    <a:pt x="222" y="1309"/>
                  </a:lnTo>
                  <a:lnTo>
                    <a:pt x="333" y="1401"/>
                  </a:lnTo>
                  <a:lnTo>
                    <a:pt x="462" y="1475"/>
                  </a:lnTo>
                  <a:lnTo>
                    <a:pt x="609" y="1531"/>
                  </a:lnTo>
                  <a:lnTo>
                    <a:pt x="757" y="1549"/>
                  </a:lnTo>
                  <a:lnTo>
                    <a:pt x="904" y="1531"/>
                  </a:lnTo>
                  <a:lnTo>
                    <a:pt x="1052" y="1475"/>
                  </a:lnTo>
                  <a:lnTo>
                    <a:pt x="1199" y="1401"/>
                  </a:lnTo>
                  <a:lnTo>
                    <a:pt x="1310" y="1309"/>
                  </a:lnTo>
                  <a:lnTo>
                    <a:pt x="1421" y="1180"/>
                  </a:lnTo>
                  <a:lnTo>
                    <a:pt x="1494" y="1051"/>
                  </a:lnTo>
                  <a:lnTo>
                    <a:pt x="1531" y="904"/>
                  </a:lnTo>
                  <a:lnTo>
                    <a:pt x="1550" y="738"/>
                  </a:lnTo>
                  <a:lnTo>
                    <a:pt x="1531" y="590"/>
                  </a:lnTo>
                  <a:lnTo>
                    <a:pt x="1476" y="461"/>
                  </a:lnTo>
                  <a:lnTo>
                    <a:pt x="1402" y="332"/>
                  </a:lnTo>
                  <a:lnTo>
                    <a:pt x="1292" y="221"/>
                  </a:lnTo>
                  <a:lnTo>
                    <a:pt x="1181" y="129"/>
                  </a:lnTo>
                  <a:lnTo>
                    <a:pt x="1052" y="55"/>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2" name="Google Shape;7292;p31"/>
            <p:cNvSpPr/>
            <p:nvPr/>
          </p:nvSpPr>
          <p:spPr>
            <a:xfrm>
              <a:off x="6327025" y="1836700"/>
              <a:ext cx="38750" cy="38750"/>
            </a:xfrm>
            <a:custGeom>
              <a:avLst/>
              <a:gdLst/>
              <a:ahLst/>
              <a:cxnLst/>
              <a:rect l="l" t="t" r="r" b="b"/>
              <a:pathLst>
                <a:path w="1550" h="1550" extrusionOk="0">
                  <a:moveTo>
                    <a:pt x="793" y="1"/>
                  </a:moveTo>
                  <a:lnTo>
                    <a:pt x="646" y="19"/>
                  </a:lnTo>
                  <a:lnTo>
                    <a:pt x="498" y="56"/>
                  </a:lnTo>
                  <a:lnTo>
                    <a:pt x="369" y="130"/>
                  </a:lnTo>
                  <a:lnTo>
                    <a:pt x="259" y="222"/>
                  </a:lnTo>
                  <a:lnTo>
                    <a:pt x="148" y="333"/>
                  </a:lnTo>
                  <a:lnTo>
                    <a:pt x="74" y="462"/>
                  </a:lnTo>
                  <a:lnTo>
                    <a:pt x="19" y="591"/>
                  </a:lnTo>
                  <a:lnTo>
                    <a:pt x="0" y="757"/>
                  </a:lnTo>
                  <a:lnTo>
                    <a:pt x="19" y="904"/>
                  </a:lnTo>
                  <a:lnTo>
                    <a:pt x="56" y="1052"/>
                  </a:lnTo>
                  <a:lnTo>
                    <a:pt x="130" y="1199"/>
                  </a:lnTo>
                  <a:lnTo>
                    <a:pt x="222" y="1310"/>
                  </a:lnTo>
                  <a:lnTo>
                    <a:pt x="351" y="1420"/>
                  </a:lnTo>
                  <a:lnTo>
                    <a:pt x="480" y="1494"/>
                  </a:lnTo>
                  <a:lnTo>
                    <a:pt x="627" y="1531"/>
                  </a:lnTo>
                  <a:lnTo>
                    <a:pt x="793" y="1549"/>
                  </a:lnTo>
                  <a:lnTo>
                    <a:pt x="941" y="1531"/>
                  </a:lnTo>
                  <a:lnTo>
                    <a:pt x="1088" y="1494"/>
                  </a:lnTo>
                  <a:lnTo>
                    <a:pt x="1217" y="1402"/>
                  </a:lnTo>
                  <a:lnTo>
                    <a:pt x="1328" y="1310"/>
                  </a:lnTo>
                  <a:lnTo>
                    <a:pt x="1420" y="1199"/>
                  </a:lnTo>
                  <a:lnTo>
                    <a:pt x="1494" y="1070"/>
                  </a:lnTo>
                  <a:lnTo>
                    <a:pt x="1531" y="923"/>
                  </a:lnTo>
                  <a:lnTo>
                    <a:pt x="1549" y="775"/>
                  </a:lnTo>
                  <a:lnTo>
                    <a:pt x="1531" y="628"/>
                  </a:lnTo>
                  <a:lnTo>
                    <a:pt x="1494" y="480"/>
                  </a:lnTo>
                  <a:lnTo>
                    <a:pt x="1420" y="351"/>
                  </a:lnTo>
                  <a:lnTo>
                    <a:pt x="1328" y="240"/>
                  </a:lnTo>
                  <a:lnTo>
                    <a:pt x="1217" y="148"/>
                  </a:lnTo>
                  <a:lnTo>
                    <a:pt x="1088" y="74"/>
                  </a:lnTo>
                  <a:lnTo>
                    <a:pt x="941"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3" name="Google Shape;7293;p31"/>
            <p:cNvSpPr/>
            <p:nvPr/>
          </p:nvSpPr>
          <p:spPr>
            <a:xfrm>
              <a:off x="5770650" y="1739900"/>
              <a:ext cx="38275" cy="38275"/>
            </a:xfrm>
            <a:custGeom>
              <a:avLst/>
              <a:gdLst/>
              <a:ahLst/>
              <a:cxnLst/>
              <a:rect l="l" t="t" r="r" b="b"/>
              <a:pathLst>
                <a:path w="1531" h="1531" extrusionOk="0">
                  <a:moveTo>
                    <a:pt x="757" y="1"/>
                  </a:moveTo>
                  <a:lnTo>
                    <a:pt x="609" y="19"/>
                  </a:lnTo>
                  <a:lnTo>
                    <a:pt x="462" y="74"/>
                  </a:lnTo>
                  <a:lnTo>
                    <a:pt x="333" y="148"/>
                  </a:lnTo>
                  <a:lnTo>
                    <a:pt x="222" y="240"/>
                  </a:lnTo>
                  <a:lnTo>
                    <a:pt x="130" y="351"/>
                  </a:lnTo>
                  <a:lnTo>
                    <a:pt x="56" y="480"/>
                  </a:lnTo>
                  <a:lnTo>
                    <a:pt x="19" y="628"/>
                  </a:lnTo>
                  <a:lnTo>
                    <a:pt x="1" y="775"/>
                  </a:lnTo>
                  <a:lnTo>
                    <a:pt x="19" y="941"/>
                  </a:lnTo>
                  <a:lnTo>
                    <a:pt x="74" y="1070"/>
                  </a:lnTo>
                  <a:lnTo>
                    <a:pt x="148" y="1199"/>
                  </a:lnTo>
                  <a:lnTo>
                    <a:pt x="240" y="1310"/>
                  </a:lnTo>
                  <a:lnTo>
                    <a:pt x="369" y="1402"/>
                  </a:lnTo>
                  <a:lnTo>
                    <a:pt x="498" y="1476"/>
                  </a:lnTo>
                  <a:lnTo>
                    <a:pt x="628" y="1531"/>
                  </a:lnTo>
                  <a:lnTo>
                    <a:pt x="793" y="1531"/>
                  </a:lnTo>
                  <a:lnTo>
                    <a:pt x="941" y="1513"/>
                  </a:lnTo>
                  <a:lnTo>
                    <a:pt x="1070" y="1476"/>
                  </a:lnTo>
                  <a:lnTo>
                    <a:pt x="1199" y="1383"/>
                  </a:lnTo>
                  <a:lnTo>
                    <a:pt x="1310" y="1291"/>
                  </a:lnTo>
                  <a:lnTo>
                    <a:pt x="1420" y="1181"/>
                  </a:lnTo>
                  <a:lnTo>
                    <a:pt x="1476" y="1052"/>
                  </a:lnTo>
                  <a:lnTo>
                    <a:pt x="1531" y="904"/>
                  </a:lnTo>
                  <a:lnTo>
                    <a:pt x="1531" y="757"/>
                  </a:lnTo>
                  <a:lnTo>
                    <a:pt x="1513" y="609"/>
                  </a:lnTo>
                  <a:lnTo>
                    <a:pt x="1476" y="462"/>
                  </a:lnTo>
                  <a:lnTo>
                    <a:pt x="1402" y="333"/>
                  </a:lnTo>
                  <a:lnTo>
                    <a:pt x="1291" y="222"/>
                  </a:lnTo>
                  <a:lnTo>
                    <a:pt x="1181" y="130"/>
                  </a:lnTo>
                  <a:lnTo>
                    <a:pt x="1052" y="56"/>
                  </a:lnTo>
                  <a:lnTo>
                    <a:pt x="904" y="19"/>
                  </a:ln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4" name="Google Shape;7294;p31"/>
            <p:cNvSpPr/>
            <p:nvPr/>
          </p:nvSpPr>
          <p:spPr>
            <a:xfrm>
              <a:off x="5322150" y="1494225"/>
              <a:ext cx="39200" cy="39200"/>
            </a:xfrm>
            <a:custGeom>
              <a:avLst/>
              <a:gdLst/>
              <a:ahLst/>
              <a:cxnLst/>
              <a:rect l="l" t="t" r="r" b="b"/>
              <a:pathLst>
                <a:path w="1568" h="1568" extrusionOk="0">
                  <a:moveTo>
                    <a:pt x="683" y="0"/>
                  </a:moveTo>
                  <a:lnTo>
                    <a:pt x="535" y="37"/>
                  </a:lnTo>
                  <a:lnTo>
                    <a:pt x="406" y="111"/>
                  </a:lnTo>
                  <a:lnTo>
                    <a:pt x="277" y="203"/>
                  </a:lnTo>
                  <a:lnTo>
                    <a:pt x="166" y="314"/>
                  </a:lnTo>
                  <a:lnTo>
                    <a:pt x="93" y="443"/>
                  </a:lnTo>
                  <a:lnTo>
                    <a:pt x="37" y="590"/>
                  </a:lnTo>
                  <a:lnTo>
                    <a:pt x="0" y="756"/>
                  </a:lnTo>
                  <a:lnTo>
                    <a:pt x="19" y="904"/>
                  </a:lnTo>
                  <a:lnTo>
                    <a:pt x="56" y="1033"/>
                  </a:lnTo>
                  <a:lnTo>
                    <a:pt x="129" y="1180"/>
                  </a:lnTo>
                  <a:lnTo>
                    <a:pt x="203" y="1291"/>
                  </a:lnTo>
                  <a:lnTo>
                    <a:pt x="314" y="1401"/>
                  </a:lnTo>
                  <a:lnTo>
                    <a:pt x="443" y="1475"/>
                  </a:lnTo>
                  <a:lnTo>
                    <a:pt x="590" y="1530"/>
                  </a:lnTo>
                  <a:lnTo>
                    <a:pt x="738" y="1567"/>
                  </a:lnTo>
                  <a:lnTo>
                    <a:pt x="885" y="1549"/>
                  </a:lnTo>
                  <a:lnTo>
                    <a:pt x="1033" y="1512"/>
                  </a:lnTo>
                  <a:lnTo>
                    <a:pt x="1180" y="1457"/>
                  </a:lnTo>
                  <a:lnTo>
                    <a:pt x="1309" y="1346"/>
                  </a:lnTo>
                  <a:lnTo>
                    <a:pt x="1402" y="1235"/>
                  </a:lnTo>
                  <a:lnTo>
                    <a:pt x="1494" y="1106"/>
                  </a:lnTo>
                  <a:lnTo>
                    <a:pt x="1549" y="959"/>
                  </a:lnTo>
                  <a:lnTo>
                    <a:pt x="1568" y="811"/>
                  </a:lnTo>
                  <a:lnTo>
                    <a:pt x="1568" y="664"/>
                  </a:lnTo>
                  <a:lnTo>
                    <a:pt x="1531" y="516"/>
                  </a:lnTo>
                  <a:lnTo>
                    <a:pt x="1457" y="387"/>
                  </a:lnTo>
                  <a:lnTo>
                    <a:pt x="1365" y="258"/>
                  </a:lnTo>
                  <a:lnTo>
                    <a:pt x="1254" y="166"/>
                  </a:lnTo>
                  <a:lnTo>
                    <a:pt x="1125" y="74"/>
                  </a:lnTo>
                  <a:lnTo>
                    <a:pt x="996" y="19"/>
                  </a:lnTo>
                  <a:lnTo>
                    <a:pt x="8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5" name="Google Shape;7295;p31"/>
            <p:cNvSpPr/>
            <p:nvPr/>
          </p:nvSpPr>
          <p:spPr>
            <a:xfrm>
              <a:off x="4615500" y="387925"/>
              <a:ext cx="36900" cy="36900"/>
            </a:xfrm>
            <a:custGeom>
              <a:avLst/>
              <a:gdLst/>
              <a:ahLst/>
              <a:cxnLst/>
              <a:rect l="l" t="t" r="r" b="b"/>
              <a:pathLst>
                <a:path w="1476" h="1476" extrusionOk="0">
                  <a:moveTo>
                    <a:pt x="738" y="0"/>
                  </a:moveTo>
                  <a:lnTo>
                    <a:pt x="572" y="19"/>
                  </a:lnTo>
                  <a:lnTo>
                    <a:pt x="443" y="56"/>
                  </a:lnTo>
                  <a:lnTo>
                    <a:pt x="314" y="129"/>
                  </a:lnTo>
                  <a:lnTo>
                    <a:pt x="222" y="203"/>
                  </a:lnTo>
                  <a:lnTo>
                    <a:pt x="130" y="295"/>
                  </a:lnTo>
                  <a:lnTo>
                    <a:pt x="74" y="424"/>
                  </a:lnTo>
                  <a:lnTo>
                    <a:pt x="38" y="554"/>
                  </a:lnTo>
                  <a:lnTo>
                    <a:pt x="1" y="720"/>
                  </a:lnTo>
                  <a:lnTo>
                    <a:pt x="19" y="867"/>
                  </a:lnTo>
                  <a:lnTo>
                    <a:pt x="56" y="1015"/>
                  </a:lnTo>
                  <a:lnTo>
                    <a:pt x="111" y="1144"/>
                  </a:lnTo>
                  <a:lnTo>
                    <a:pt x="222" y="1254"/>
                  </a:lnTo>
                  <a:lnTo>
                    <a:pt x="333" y="1346"/>
                  </a:lnTo>
                  <a:lnTo>
                    <a:pt x="462" y="1420"/>
                  </a:lnTo>
                  <a:lnTo>
                    <a:pt x="609" y="1457"/>
                  </a:lnTo>
                  <a:lnTo>
                    <a:pt x="775" y="1475"/>
                  </a:lnTo>
                  <a:lnTo>
                    <a:pt x="923" y="1457"/>
                  </a:lnTo>
                  <a:lnTo>
                    <a:pt x="1052" y="1420"/>
                  </a:lnTo>
                  <a:lnTo>
                    <a:pt x="1181" y="1346"/>
                  </a:lnTo>
                  <a:lnTo>
                    <a:pt x="1273" y="1273"/>
                  </a:lnTo>
                  <a:lnTo>
                    <a:pt x="1347" y="1180"/>
                  </a:lnTo>
                  <a:lnTo>
                    <a:pt x="1420" y="1051"/>
                  </a:lnTo>
                  <a:lnTo>
                    <a:pt x="1457" y="922"/>
                  </a:lnTo>
                  <a:lnTo>
                    <a:pt x="1476" y="756"/>
                  </a:lnTo>
                  <a:lnTo>
                    <a:pt x="1476" y="609"/>
                  </a:lnTo>
                  <a:lnTo>
                    <a:pt x="1439" y="461"/>
                  </a:lnTo>
                  <a:lnTo>
                    <a:pt x="1365" y="332"/>
                  </a:lnTo>
                  <a:lnTo>
                    <a:pt x="1273" y="222"/>
                  </a:lnTo>
                  <a:lnTo>
                    <a:pt x="1162" y="129"/>
                  </a:lnTo>
                  <a:lnTo>
                    <a:pt x="1033" y="56"/>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6" name="Google Shape;7296;p31"/>
            <p:cNvSpPr/>
            <p:nvPr/>
          </p:nvSpPr>
          <p:spPr>
            <a:xfrm>
              <a:off x="4717825" y="732725"/>
              <a:ext cx="37825" cy="37825"/>
            </a:xfrm>
            <a:custGeom>
              <a:avLst/>
              <a:gdLst/>
              <a:ahLst/>
              <a:cxnLst/>
              <a:rect l="l" t="t" r="r" b="b"/>
              <a:pathLst>
                <a:path w="1513" h="1513" extrusionOk="0">
                  <a:moveTo>
                    <a:pt x="738" y="0"/>
                  </a:moveTo>
                  <a:lnTo>
                    <a:pt x="591" y="19"/>
                  </a:lnTo>
                  <a:lnTo>
                    <a:pt x="443" y="74"/>
                  </a:lnTo>
                  <a:lnTo>
                    <a:pt x="314" y="148"/>
                  </a:lnTo>
                  <a:lnTo>
                    <a:pt x="204" y="258"/>
                  </a:lnTo>
                  <a:lnTo>
                    <a:pt x="112" y="369"/>
                  </a:lnTo>
                  <a:lnTo>
                    <a:pt x="38" y="498"/>
                  </a:lnTo>
                  <a:lnTo>
                    <a:pt x="19" y="646"/>
                  </a:lnTo>
                  <a:lnTo>
                    <a:pt x="1" y="793"/>
                  </a:lnTo>
                  <a:lnTo>
                    <a:pt x="38" y="959"/>
                  </a:lnTo>
                  <a:lnTo>
                    <a:pt x="93" y="1088"/>
                  </a:lnTo>
                  <a:lnTo>
                    <a:pt x="148" y="1217"/>
                  </a:lnTo>
                  <a:lnTo>
                    <a:pt x="241" y="1309"/>
                  </a:lnTo>
                  <a:lnTo>
                    <a:pt x="351" y="1383"/>
                  </a:lnTo>
                  <a:lnTo>
                    <a:pt x="462" y="1457"/>
                  </a:lnTo>
                  <a:lnTo>
                    <a:pt x="609" y="1494"/>
                  </a:lnTo>
                  <a:lnTo>
                    <a:pt x="757" y="1512"/>
                  </a:lnTo>
                  <a:lnTo>
                    <a:pt x="904" y="1494"/>
                  </a:lnTo>
                  <a:lnTo>
                    <a:pt x="1052" y="1457"/>
                  </a:lnTo>
                  <a:lnTo>
                    <a:pt x="1181" y="1383"/>
                  </a:lnTo>
                  <a:lnTo>
                    <a:pt x="1292" y="1291"/>
                  </a:lnTo>
                  <a:lnTo>
                    <a:pt x="1384" y="1180"/>
                  </a:lnTo>
                  <a:lnTo>
                    <a:pt x="1458" y="1033"/>
                  </a:lnTo>
                  <a:lnTo>
                    <a:pt x="1513" y="904"/>
                  </a:lnTo>
                  <a:lnTo>
                    <a:pt x="1513" y="738"/>
                  </a:lnTo>
                  <a:lnTo>
                    <a:pt x="1494" y="590"/>
                  </a:lnTo>
                  <a:lnTo>
                    <a:pt x="1458" y="461"/>
                  </a:lnTo>
                  <a:lnTo>
                    <a:pt x="1365" y="332"/>
                  </a:lnTo>
                  <a:lnTo>
                    <a:pt x="1273" y="221"/>
                  </a:lnTo>
                  <a:lnTo>
                    <a:pt x="1163" y="129"/>
                  </a:lnTo>
                  <a:lnTo>
                    <a:pt x="1033" y="55"/>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7" name="Google Shape;7297;p31"/>
            <p:cNvSpPr/>
            <p:nvPr/>
          </p:nvSpPr>
          <p:spPr>
            <a:xfrm>
              <a:off x="5468275" y="1603450"/>
              <a:ext cx="37825" cy="37375"/>
            </a:xfrm>
            <a:custGeom>
              <a:avLst/>
              <a:gdLst/>
              <a:ahLst/>
              <a:cxnLst/>
              <a:rect l="l" t="t" r="r" b="b"/>
              <a:pathLst>
                <a:path w="1513" h="1495" extrusionOk="0">
                  <a:moveTo>
                    <a:pt x="664" y="1"/>
                  </a:moveTo>
                  <a:lnTo>
                    <a:pt x="516" y="38"/>
                  </a:lnTo>
                  <a:lnTo>
                    <a:pt x="387" y="93"/>
                  </a:lnTo>
                  <a:lnTo>
                    <a:pt x="258" y="185"/>
                  </a:lnTo>
                  <a:lnTo>
                    <a:pt x="166" y="296"/>
                  </a:lnTo>
                  <a:lnTo>
                    <a:pt x="92" y="425"/>
                  </a:lnTo>
                  <a:lnTo>
                    <a:pt x="37" y="572"/>
                  </a:lnTo>
                  <a:lnTo>
                    <a:pt x="0" y="720"/>
                  </a:lnTo>
                  <a:lnTo>
                    <a:pt x="19" y="868"/>
                  </a:lnTo>
                  <a:lnTo>
                    <a:pt x="56" y="1015"/>
                  </a:lnTo>
                  <a:lnTo>
                    <a:pt x="129" y="1144"/>
                  </a:lnTo>
                  <a:lnTo>
                    <a:pt x="221" y="1255"/>
                  </a:lnTo>
                  <a:lnTo>
                    <a:pt x="332" y="1365"/>
                  </a:lnTo>
                  <a:lnTo>
                    <a:pt x="461" y="1439"/>
                  </a:lnTo>
                  <a:lnTo>
                    <a:pt x="590" y="1476"/>
                  </a:lnTo>
                  <a:lnTo>
                    <a:pt x="756" y="1494"/>
                  </a:lnTo>
                  <a:lnTo>
                    <a:pt x="904" y="1494"/>
                  </a:lnTo>
                  <a:lnTo>
                    <a:pt x="1051" y="1439"/>
                  </a:lnTo>
                  <a:lnTo>
                    <a:pt x="1180" y="1384"/>
                  </a:lnTo>
                  <a:lnTo>
                    <a:pt x="1291" y="1292"/>
                  </a:lnTo>
                  <a:lnTo>
                    <a:pt x="1383" y="1163"/>
                  </a:lnTo>
                  <a:lnTo>
                    <a:pt x="1457" y="1033"/>
                  </a:lnTo>
                  <a:lnTo>
                    <a:pt x="1512" y="904"/>
                  </a:lnTo>
                  <a:lnTo>
                    <a:pt x="1512" y="757"/>
                  </a:lnTo>
                  <a:lnTo>
                    <a:pt x="1494" y="591"/>
                  </a:lnTo>
                  <a:lnTo>
                    <a:pt x="1457" y="443"/>
                  </a:lnTo>
                  <a:lnTo>
                    <a:pt x="1402" y="333"/>
                  </a:lnTo>
                  <a:lnTo>
                    <a:pt x="1328" y="222"/>
                  </a:lnTo>
                  <a:lnTo>
                    <a:pt x="1217" y="130"/>
                  </a:lnTo>
                  <a:lnTo>
                    <a:pt x="1107" y="75"/>
                  </a:lnTo>
                  <a:lnTo>
                    <a:pt x="959"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8" name="Google Shape;7298;p31"/>
            <p:cNvSpPr/>
            <p:nvPr/>
          </p:nvSpPr>
          <p:spPr>
            <a:xfrm>
              <a:off x="4901750" y="1095950"/>
              <a:ext cx="35525" cy="35975"/>
            </a:xfrm>
            <a:custGeom>
              <a:avLst/>
              <a:gdLst/>
              <a:ahLst/>
              <a:cxnLst/>
              <a:rect l="l" t="t" r="r" b="b"/>
              <a:pathLst>
                <a:path w="1421" h="1439" extrusionOk="0">
                  <a:moveTo>
                    <a:pt x="701" y="0"/>
                  </a:moveTo>
                  <a:lnTo>
                    <a:pt x="535" y="37"/>
                  </a:lnTo>
                  <a:lnTo>
                    <a:pt x="406" y="74"/>
                  </a:lnTo>
                  <a:lnTo>
                    <a:pt x="277" y="148"/>
                  </a:lnTo>
                  <a:lnTo>
                    <a:pt x="185" y="222"/>
                  </a:lnTo>
                  <a:lnTo>
                    <a:pt x="111" y="314"/>
                  </a:lnTo>
                  <a:lnTo>
                    <a:pt x="38" y="443"/>
                  </a:lnTo>
                  <a:lnTo>
                    <a:pt x="19" y="572"/>
                  </a:lnTo>
                  <a:lnTo>
                    <a:pt x="1" y="738"/>
                  </a:lnTo>
                  <a:lnTo>
                    <a:pt x="19" y="904"/>
                  </a:lnTo>
                  <a:lnTo>
                    <a:pt x="56" y="1033"/>
                  </a:lnTo>
                  <a:lnTo>
                    <a:pt x="111" y="1162"/>
                  </a:lnTo>
                  <a:lnTo>
                    <a:pt x="204" y="1254"/>
                  </a:lnTo>
                  <a:lnTo>
                    <a:pt x="296" y="1328"/>
                  </a:lnTo>
                  <a:lnTo>
                    <a:pt x="425" y="1383"/>
                  </a:lnTo>
                  <a:lnTo>
                    <a:pt x="554" y="1420"/>
                  </a:lnTo>
                  <a:lnTo>
                    <a:pt x="720" y="1439"/>
                  </a:lnTo>
                  <a:lnTo>
                    <a:pt x="886" y="1420"/>
                  </a:lnTo>
                  <a:lnTo>
                    <a:pt x="1015" y="1383"/>
                  </a:lnTo>
                  <a:lnTo>
                    <a:pt x="1144" y="1328"/>
                  </a:lnTo>
                  <a:lnTo>
                    <a:pt x="1236" y="1236"/>
                  </a:lnTo>
                  <a:lnTo>
                    <a:pt x="1310" y="1144"/>
                  </a:lnTo>
                  <a:lnTo>
                    <a:pt x="1384" y="1015"/>
                  </a:lnTo>
                  <a:lnTo>
                    <a:pt x="1402" y="886"/>
                  </a:lnTo>
                  <a:lnTo>
                    <a:pt x="1420" y="720"/>
                  </a:lnTo>
                  <a:lnTo>
                    <a:pt x="1402" y="554"/>
                  </a:lnTo>
                  <a:lnTo>
                    <a:pt x="1365" y="425"/>
                  </a:lnTo>
                  <a:lnTo>
                    <a:pt x="1310" y="295"/>
                  </a:lnTo>
                  <a:lnTo>
                    <a:pt x="1218" y="203"/>
                  </a:lnTo>
                  <a:lnTo>
                    <a:pt x="1125" y="130"/>
                  </a:lnTo>
                  <a:lnTo>
                    <a:pt x="996" y="74"/>
                  </a:lnTo>
                  <a:lnTo>
                    <a:pt x="867" y="37"/>
                  </a:lnTo>
                  <a:lnTo>
                    <a:pt x="7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9" name="Google Shape;7299;p31"/>
            <p:cNvSpPr/>
            <p:nvPr/>
          </p:nvSpPr>
          <p:spPr>
            <a:xfrm>
              <a:off x="4967200" y="1187675"/>
              <a:ext cx="36000" cy="35525"/>
            </a:xfrm>
            <a:custGeom>
              <a:avLst/>
              <a:gdLst/>
              <a:ahLst/>
              <a:cxnLst/>
              <a:rect l="l" t="t" r="r" b="b"/>
              <a:pathLst>
                <a:path w="1440" h="1421" extrusionOk="0">
                  <a:moveTo>
                    <a:pt x="720" y="1"/>
                  </a:moveTo>
                  <a:lnTo>
                    <a:pt x="573" y="19"/>
                  </a:lnTo>
                  <a:lnTo>
                    <a:pt x="425" y="38"/>
                  </a:lnTo>
                  <a:lnTo>
                    <a:pt x="296" y="111"/>
                  </a:lnTo>
                  <a:lnTo>
                    <a:pt x="204" y="185"/>
                  </a:lnTo>
                  <a:lnTo>
                    <a:pt x="130" y="277"/>
                  </a:lnTo>
                  <a:lnTo>
                    <a:pt x="56" y="406"/>
                  </a:lnTo>
                  <a:lnTo>
                    <a:pt x="19" y="535"/>
                  </a:lnTo>
                  <a:lnTo>
                    <a:pt x="1" y="701"/>
                  </a:lnTo>
                  <a:lnTo>
                    <a:pt x="19" y="867"/>
                  </a:lnTo>
                  <a:lnTo>
                    <a:pt x="56" y="996"/>
                  </a:lnTo>
                  <a:lnTo>
                    <a:pt x="112" y="1125"/>
                  </a:lnTo>
                  <a:lnTo>
                    <a:pt x="185" y="1218"/>
                  </a:lnTo>
                  <a:lnTo>
                    <a:pt x="296" y="1310"/>
                  </a:lnTo>
                  <a:lnTo>
                    <a:pt x="407" y="1365"/>
                  </a:lnTo>
                  <a:lnTo>
                    <a:pt x="554" y="1402"/>
                  </a:lnTo>
                  <a:lnTo>
                    <a:pt x="702" y="1420"/>
                  </a:lnTo>
                  <a:lnTo>
                    <a:pt x="868" y="1402"/>
                  </a:lnTo>
                  <a:lnTo>
                    <a:pt x="1015" y="1384"/>
                  </a:lnTo>
                  <a:lnTo>
                    <a:pt x="1126" y="1310"/>
                  </a:lnTo>
                  <a:lnTo>
                    <a:pt x="1218" y="1236"/>
                  </a:lnTo>
                  <a:lnTo>
                    <a:pt x="1310" y="1144"/>
                  </a:lnTo>
                  <a:lnTo>
                    <a:pt x="1365" y="1015"/>
                  </a:lnTo>
                  <a:lnTo>
                    <a:pt x="1421" y="886"/>
                  </a:lnTo>
                  <a:lnTo>
                    <a:pt x="1439" y="720"/>
                  </a:lnTo>
                  <a:lnTo>
                    <a:pt x="1421" y="572"/>
                  </a:lnTo>
                  <a:lnTo>
                    <a:pt x="1384" y="425"/>
                  </a:lnTo>
                  <a:lnTo>
                    <a:pt x="1310" y="296"/>
                  </a:lnTo>
                  <a:lnTo>
                    <a:pt x="1236" y="203"/>
                  </a:lnTo>
                  <a:lnTo>
                    <a:pt x="1144" y="111"/>
                  </a:lnTo>
                  <a:lnTo>
                    <a:pt x="1033" y="56"/>
                  </a:lnTo>
                  <a:lnTo>
                    <a:pt x="886"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0" name="Google Shape;7300;p31"/>
            <p:cNvSpPr/>
            <p:nvPr/>
          </p:nvSpPr>
          <p:spPr>
            <a:xfrm>
              <a:off x="5692300" y="1727000"/>
              <a:ext cx="35975" cy="35525"/>
            </a:xfrm>
            <a:custGeom>
              <a:avLst/>
              <a:gdLst/>
              <a:ahLst/>
              <a:cxnLst/>
              <a:rect l="l" t="t" r="r" b="b"/>
              <a:pathLst>
                <a:path w="1439" h="1421" extrusionOk="0">
                  <a:moveTo>
                    <a:pt x="719" y="0"/>
                  </a:moveTo>
                  <a:lnTo>
                    <a:pt x="553" y="19"/>
                  </a:lnTo>
                  <a:lnTo>
                    <a:pt x="424" y="56"/>
                  </a:lnTo>
                  <a:lnTo>
                    <a:pt x="295" y="111"/>
                  </a:lnTo>
                  <a:lnTo>
                    <a:pt x="185" y="185"/>
                  </a:lnTo>
                  <a:lnTo>
                    <a:pt x="111" y="277"/>
                  </a:lnTo>
                  <a:lnTo>
                    <a:pt x="55" y="406"/>
                  </a:lnTo>
                  <a:lnTo>
                    <a:pt x="19" y="553"/>
                  </a:lnTo>
                  <a:lnTo>
                    <a:pt x="0" y="701"/>
                  </a:lnTo>
                  <a:lnTo>
                    <a:pt x="19" y="867"/>
                  </a:lnTo>
                  <a:lnTo>
                    <a:pt x="37" y="996"/>
                  </a:lnTo>
                  <a:lnTo>
                    <a:pt x="92" y="1125"/>
                  </a:lnTo>
                  <a:lnTo>
                    <a:pt x="185" y="1236"/>
                  </a:lnTo>
                  <a:lnTo>
                    <a:pt x="277" y="1309"/>
                  </a:lnTo>
                  <a:lnTo>
                    <a:pt x="406" y="1365"/>
                  </a:lnTo>
                  <a:lnTo>
                    <a:pt x="535" y="1402"/>
                  </a:lnTo>
                  <a:lnTo>
                    <a:pt x="701" y="1420"/>
                  </a:lnTo>
                  <a:lnTo>
                    <a:pt x="867" y="1420"/>
                  </a:lnTo>
                  <a:lnTo>
                    <a:pt x="996" y="1383"/>
                  </a:lnTo>
                  <a:lnTo>
                    <a:pt x="1125" y="1309"/>
                  </a:lnTo>
                  <a:lnTo>
                    <a:pt x="1217" y="1236"/>
                  </a:lnTo>
                  <a:lnTo>
                    <a:pt x="1291" y="1125"/>
                  </a:lnTo>
                  <a:lnTo>
                    <a:pt x="1365" y="1014"/>
                  </a:lnTo>
                  <a:lnTo>
                    <a:pt x="1401" y="867"/>
                  </a:lnTo>
                  <a:lnTo>
                    <a:pt x="1438" y="701"/>
                  </a:lnTo>
                  <a:lnTo>
                    <a:pt x="1401" y="553"/>
                  </a:lnTo>
                  <a:lnTo>
                    <a:pt x="1365" y="406"/>
                  </a:lnTo>
                  <a:lnTo>
                    <a:pt x="1309" y="295"/>
                  </a:lnTo>
                  <a:lnTo>
                    <a:pt x="1236" y="203"/>
                  </a:lnTo>
                  <a:lnTo>
                    <a:pt x="1125" y="111"/>
                  </a:lnTo>
                  <a:lnTo>
                    <a:pt x="1014" y="56"/>
                  </a:lnTo>
                  <a:lnTo>
                    <a:pt x="885" y="19"/>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1" name="Google Shape;7301;p31"/>
            <p:cNvSpPr/>
            <p:nvPr/>
          </p:nvSpPr>
          <p:spPr>
            <a:xfrm>
              <a:off x="5245175" y="1485450"/>
              <a:ext cx="34125" cy="33675"/>
            </a:xfrm>
            <a:custGeom>
              <a:avLst/>
              <a:gdLst/>
              <a:ahLst/>
              <a:cxnLst/>
              <a:rect l="l" t="t" r="r" b="b"/>
              <a:pathLst>
                <a:path w="1365" h="1347" extrusionOk="0">
                  <a:moveTo>
                    <a:pt x="516" y="1"/>
                  </a:moveTo>
                  <a:lnTo>
                    <a:pt x="387" y="38"/>
                  </a:lnTo>
                  <a:lnTo>
                    <a:pt x="258" y="93"/>
                  </a:lnTo>
                  <a:lnTo>
                    <a:pt x="166" y="185"/>
                  </a:lnTo>
                  <a:lnTo>
                    <a:pt x="92" y="277"/>
                  </a:lnTo>
                  <a:lnTo>
                    <a:pt x="37" y="388"/>
                  </a:lnTo>
                  <a:lnTo>
                    <a:pt x="0" y="517"/>
                  </a:lnTo>
                  <a:lnTo>
                    <a:pt x="0" y="683"/>
                  </a:lnTo>
                  <a:lnTo>
                    <a:pt x="0" y="830"/>
                  </a:lnTo>
                  <a:lnTo>
                    <a:pt x="37" y="960"/>
                  </a:lnTo>
                  <a:lnTo>
                    <a:pt x="92" y="1070"/>
                  </a:lnTo>
                  <a:lnTo>
                    <a:pt x="166" y="1181"/>
                  </a:lnTo>
                  <a:lnTo>
                    <a:pt x="277" y="1255"/>
                  </a:lnTo>
                  <a:lnTo>
                    <a:pt x="387" y="1310"/>
                  </a:lnTo>
                  <a:lnTo>
                    <a:pt x="516" y="1347"/>
                  </a:lnTo>
                  <a:lnTo>
                    <a:pt x="830" y="1347"/>
                  </a:lnTo>
                  <a:lnTo>
                    <a:pt x="959" y="1310"/>
                  </a:lnTo>
                  <a:lnTo>
                    <a:pt x="1070" y="1236"/>
                  </a:lnTo>
                  <a:lnTo>
                    <a:pt x="1162" y="1162"/>
                  </a:lnTo>
                  <a:lnTo>
                    <a:pt x="1236" y="1052"/>
                  </a:lnTo>
                  <a:lnTo>
                    <a:pt x="1291" y="941"/>
                  </a:lnTo>
                  <a:lnTo>
                    <a:pt x="1346" y="794"/>
                  </a:lnTo>
                  <a:lnTo>
                    <a:pt x="1365" y="646"/>
                  </a:lnTo>
                  <a:lnTo>
                    <a:pt x="1346" y="499"/>
                  </a:lnTo>
                  <a:lnTo>
                    <a:pt x="1291" y="370"/>
                  </a:lnTo>
                  <a:lnTo>
                    <a:pt x="1236" y="259"/>
                  </a:lnTo>
                  <a:lnTo>
                    <a:pt x="1162" y="167"/>
                  </a:lnTo>
                  <a:lnTo>
                    <a:pt x="1070"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2" name="Google Shape;7302;p31"/>
            <p:cNvSpPr/>
            <p:nvPr/>
          </p:nvSpPr>
          <p:spPr>
            <a:xfrm>
              <a:off x="4836300" y="1002375"/>
              <a:ext cx="35525" cy="35050"/>
            </a:xfrm>
            <a:custGeom>
              <a:avLst/>
              <a:gdLst/>
              <a:ahLst/>
              <a:cxnLst/>
              <a:rect l="l" t="t" r="r" b="b"/>
              <a:pathLst>
                <a:path w="1421" h="1402" extrusionOk="0">
                  <a:moveTo>
                    <a:pt x="683" y="1"/>
                  </a:moveTo>
                  <a:lnTo>
                    <a:pt x="535" y="19"/>
                  </a:lnTo>
                  <a:lnTo>
                    <a:pt x="406" y="56"/>
                  </a:lnTo>
                  <a:lnTo>
                    <a:pt x="277" y="111"/>
                  </a:lnTo>
                  <a:lnTo>
                    <a:pt x="185" y="185"/>
                  </a:lnTo>
                  <a:lnTo>
                    <a:pt x="111" y="277"/>
                  </a:lnTo>
                  <a:lnTo>
                    <a:pt x="56" y="406"/>
                  </a:lnTo>
                  <a:lnTo>
                    <a:pt x="19" y="535"/>
                  </a:lnTo>
                  <a:lnTo>
                    <a:pt x="1" y="683"/>
                  </a:lnTo>
                  <a:lnTo>
                    <a:pt x="19" y="849"/>
                  </a:lnTo>
                  <a:lnTo>
                    <a:pt x="37" y="978"/>
                  </a:lnTo>
                  <a:lnTo>
                    <a:pt x="93" y="1107"/>
                  </a:lnTo>
                  <a:lnTo>
                    <a:pt x="166" y="1199"/>
                  </a:lnTo>
                  <a:lnTo>
                    <a:pt x="277" y="1291"/>
                  </a:lnTo>
                  <a:lnTo>
                    <a:pt x="388" y="1347"/>
                  </a:lnTo>
                  <a:lnTo>
                    <a:pt x="535" y="1383"/>
                  </a:lnTo>
                  <a:lnTo>
                    <a:pt x="701" y="1402"/>
                  </a:lnTo>
                  <a:lnTo>
                    <a:pt x="849" y="1402"/>
                  </a:lnTo>
                  <a:lnTo>
                    <a:pt x="996" y="1365"/>
                  </a:lnTo>
                  <a:lnTo>
                    <a:pt x="1107" y="1291"/>
                  </a:lnTo>
                  <a:lnTo>
                    <a:pt x="1217" y="1217"/>
                  </a:lnTo>
                  <a:lnTo>
                    <a:pt x="1291" y="1107"/>
                  </a:lnTo>
                  <a:lnTo>
                    <a:pt x="1347" y="978"/>
                  </a:lnTo>
                  <a:lnTo>
                    <a:pt x="1402" y="830"/>
                  </a:lnTo>
                  <a:lnTo>
                    <a:pt x="1420" y="664"/>
                  </a:lnTo>
                  <a:lnTo>
                    <a:pt x="1383" y="517"/>
                  </a:lnTo>
                  <a:lnTo>
                    <a:pt x="1347" y="388"/>
                  </a:lnTo>
                  <a:lnTo>
                    <a:pt x="1273" y="277"/>
                  </a:lnTo>
                  <a:lnTo>
                    <a:pt x="1199" y="185"/>
                  </a:lnTo>
                  <a:lnTo>
                    <a:pt x="1107" y="93"/>
                  </a:lnTo>
                  <a:lnTo>
                    <a:pt x="978" y="37"/>
                  </a:lnTo>
                  <a:lnTo>
                    <a:pt x="849" y="19"/>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3" name="Google Shape;7303;p31"/>
            <p:cNvSpPr/>
            <p:nvPr/>
          </p:nvSpPr>
          <p:spPr>
            <a:xfrm>
              <a:off x="4657000" y="643300"/>
              <a:ext cx="34575" cy="34125"/>
            </a:xfrm>
            <a:custGeom>
              <a:avLst/>
              <a:gdLst/>
              <a:ahLst/>
              <a:cxnLst/>
              <a:rect l="l" t="t" r="r" b="b"/>
              <a:pathLst>
                <a:path w="1383" h="1365" extrusionOk="0">
                  <a:moveTo>
                    <a:pt x="664" y="0"/>
                  </a:moveTo>
                  <a:lnTo>
                    <a:pt x="498" y="19"/>
                  </a:lnTo>
                  <a:lnTo>
                    <a:pt x="369" y="55"/>
                  </a:lnTo>
                  <a:lnTo>
                    <a:pt x="258" y="129"/>
                  </a:lnTo>
                  <a:lnTo>
                    <a:pt x="166" y="203"/>
                  </a:lnTo>
                  <a:lnTo>
                    <a:pt x="92" y="314"/>
                  </a:lnTo>
                  <a:lnTo>
                    <a:pt x="37" y="424"/>
                  </a:lnTo>
                  <a:lnTo>
                    <a:pt x="19" y="553"/>
                  </a:lnTo>
                  <a:lnTo>
                    <a:pt x="0" y="701"/>
                  </a:lnTo>
                  <a:lnTo>
                    <a:pt x="19" y="867"/>
                  </a:lnTo>
                  <a:lnTo>
                    <a:pt x="55" y="996"/>
                  </a:lnTo>
                  <a:lnTo>
                    <a:pt x="129" y="1106"/>
                  </a:lnTo>
                  <a:lnTo>
                    <a:pt x="203" y="1199"/>
                  </a:lnTo>
                  <a:lnTo>
                    <a:pt x="314" y="1272"/>
                  </a:lnTo>
                  <a:lnTo>
                    <a:pt x="424" y="1328"/>
                  </a:lnTo>
                  <a:lnTo>
                    <a:pt x="553" y="1365"/>
                  </a:lnTo>
                  <a:lnTo>
                    <a:pt x="719" y="1365"/>
                  </a:lnTo>
                  <a:lnTo>
                    <a:pt x="867" y="1346"/>
                  </a:lnTo>
                  <a:lnTo>
                    <a:pt x="996" y="1309"/>
                  </a:lnTo>
                  <a:lnTo>
                    <a:pt x="1106" y="1236"/>
                  </a:lnTo>
                  <a:lnTo>
                    <a:pt x="1199" y="1162"/>
                  </a:lnTo>
                  <a:lnTo>
                    <a:pt x="1272" y="1051"/>
                  </a:lnTo>
                  <a:lnTo>
                    <a:pt x="1328" y="922"/>
                  </a:lnTo>
                  <a:lnTo>
                    <a:pt x="1365" y="775"/>
                  </a:lnTo>
                  <a:lnTo>
                    <a:pt x="1383" y="609"/>
                  </a:lnTo>
                  <a:lnTo>
                    <a:pt x="1346" y="480"/>
                  </a:lnTo>
                  <a:lnTo>
                    <a:pt x="1291" y="369"/>
                  </a:lnTo>
                  <a:lnTo>
                    <a:pt x="1235" y="258"/>
                  </a:lnTo>
                  <a:lnTo>
                    <a:pt x="1143" y="166"/>
                  </a:lnTo>
                  <a:lnTo>
                    <a:pt x="1051" y="92"/>
                  </a:lnTo>
                  <a:lnTo>
                    <a:pt x="940" y="37"/>
                  </a:lnTo>
                  <a:lnTo>
                    <a:pt x="8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4" name="Google Shape;7304;p31"/>
            <p:cNvSpPr/>
            <p:nvPr/>
          </p:nvSpPr>
          <p:spPr>
            <a:xfrm>
              <a:off x="5033600" y="1282625"/>
              <a:ext cx="34575" cy="34150"/>
            </a:xfrm>
            <a:custGeom>
              <a:avLst/>
              <a:gdLst/>
              <a:ahLst/>
              <a:cxnLst/>
              <a:rect l="l" t="t" r="r" b="b"/>
              <a:pathLst>
                <a:path w="1383" h="1366" extrusionOk="0">
                  <a:moveTo>
                    <a:pt x="535" y="1"/>
                  </a:moveTo>
                  <a:lnTo>
                    <a:pt x="406" y="38"/>
                  </a:lnTo>
                  <a:lnTo>
                    <a:pt x="295" y="93"/>
                  </a:lnTo>
                  <a:lnTo>
                    <a:pt x="184" y="185"/>
                  </a:lnTo>
                  <a:lnTo>
                    <a:pt x="111" y="278"/>
                  </a:lnTo>
                  <a:lnTo>
                    <a:pt x="55" y="388"/>
                  </a:lnTo>
                  <a:lnTo>
                    <a:pt x="18" y="517"/>
                  </a:lnTo>
                  <a:lnTo>
                    <a:pt x="0" y="665"/>
                  </a:lnTo>
                  <a:lnTo>
                    <a:pt x="0" y="812"/>
                  </a:lnTo>
                  <a:lnTo>
                    <a:pt x="37" y="960"/>
                  </a:lnTo>
                  <a:lnTo>
                    <a:pt x="111" y="1070"/>
                  </a:lnTo>
                  <a:lnTo>
                    <a:pt x="203" y="1181"/>
                  </a:lnTo>
                  <a:lnTo>
                    <a:pt x="313" y="1273"/>
                  </a:lnTo>
                  <a:lnTo>
                    <a:pt x="424" y="1328"/>
                  </a:lnTo>
                  <a:lnTo>
                    <a:pt x="572" y="1365"/>
                  </a:lnTo>
                  <a:lnTo>
                    <a:pt x="719" y="1365"/>
                  </a:lnTo>
                  <a:lnTo>
                    <a:pt x="867" y="1347"/>
                  </a:lnTo>
                  <a:lnTo>
                    <a:pt x="996" y="1310"/>
                  </a:lnTo>
                  <a:lnTo>
                    <a:pt x="1106" y="1255"/>
                  </a:lnTo>
                  <a:lnTo>
                    <a:pt x="1199" y="1163"/>
                  </a:lnTo>
                  <a:lnTo>
                    <a:pt x="1272" y="1070"/>
                  </a:lnTo>
                  <a:lnTo>
                    <a:pt x="1328" y="978"/>
                  </a:lnTo>
                  <a:lnTo>
                    <a:pt x="1364" y="868"/>
                  </a:lnTo>
                  <a:lnTo>
                    <a:pt x="1383" y="738"/>
                  </a:lnTo>
                  <a:lnTo>
                    <a:pt x="1364" y="573"/>
                  </a:lnTo>
                  <a:lnTo>
                    <a:pt x="1328" y="425"/>
                  </a:lnTo>
                  <a:lnTo>
                    <a:pt x="1254" y="296"/>
                  </a:lnTo>
                  <a:lnTo>
                    <a:pt x="1180" y="185"/>
                  </a:lnTo>
                  <a:lnTo>
                    <a:pt x="1069"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5" name="Google Shape;7305;p31"/>
            <p:cNvSpPr/>
            <p:nvPr/>
          </p:nvSpPr>
          <p:spPr>
            <a:xfrm>
              <a:off x="5390375" y="1591025"/>
              <a:ext cx="34600" cy="33675"/>
            </a:xfrm>
            <a:custGeom>
              <a:avLst/>
              <a:gdLst/>
              <a:ahLst/>
              <a:cxnLst/>
              <a:rect l="l" t="t" r="r" b="b"/>
              <a:pathLst>
                <a:path w="1384" h="1347" extrusionOk="0">
                  <a:moveTo>
                    <a:pt x="535" y="0"/>
                  </a:moveTo>
                  <a:lnTo>
                    <a:pt x="387" y="37"/>
                  </a:lnTo>
                  <a:lnTo>
                    <a:pt x="277" y="92"/>
                  </a:lnTo>
                  <a:lnTo>
                    <a:pt x="185" y="184"/>
                  </a:lnTo>
                  <a:lnTo>
                    <a:pt x="111" y="277"/>
                  </a:lnTo>
                  <a:lnTo>
                    <a:pt x="55" y="387"/>
                  </a:lnTo>
                  <a:lnTo>
                    <a:pt x="19" y="535"/>
                  </a:lnTo>
                  <a:lnTo>
                    <a:pt x="0" y="682"/>
                  </a:lnTo>
                  <a:lnTo>
                    <a:pt x="19" y="830"/>
                  </a:lnTo>
                  <a:lnTo>
                    <a:pt x="55" y="959"/>
                  </a:lnTo>
                  <a:lnTo>
                    <a:pt x="111" y="1088"/>
                  </a:lnTo>
                  <a:lnTo>
                    <a:pt x="185" y="1180"/>
                  </a:lnTo>
                  <a:lnTo>
                    <a:pt x="295" y="1254"/>
                  </a:lnTo>
                  <a:lnTo>
                    <a:pt x="406" y="1309"/>
                  </a:lnTo>
                  <a:lnTo>
                    <a:pt x="535" y="1346"/>
                  </a:lnTo>
                  <a:lnTo>
                    <a:pt x="848" y="1346"/>
                  </a:lnTo>
                  <a:lnTo>
                    <a:pt x="977" y="1309"/>
                  </a:lnTo>
                  <a:lnTo>
                    <a:pt x="1088" y="1235"/>
                  </a:lnTo>
                  <a:lnTo>
                    <a:pt x="1180" y="1162"/>
                  </a:lnTo>
                  <a:lnTo>
                    <a:pt x="1254" y="1069"/>
                  </a:lnTo>
                  <a:lnTo>
                    <a:pt x="1309" y="940"/>
                  </a:lnTo>
                  <a:lnTo>
                    <a:pt x="1346" y="811"/>
                  </a:lnTo>
                  <a:lnTo>
                    <a:pt x="1383" y="664"/>
                  </a:lnTo>
                  <a:lnTo>
                    <a:pt x="1346" y="516"/>
                  </a:lnTo>
                  <a:lnTo>
                    <a:pt x="1309" y="387"/>
                  </a:lnTo>
                  <a:lnTo>
                    <a:pt x="1254" y="277"/>
                  </a:lnTo>
                  <a:lnTo>
                    <a:pt x="1162" y="166"/>
                  </a:lnTo>
                  <a:lnTo>
                    <a:pt x="1070" y="92"/>
                  </a:lnTo>
                  <a:lnTo>
                    <a:pt x="959" y="37"/>
                  </a:lnTo>
                  <a:lnTo>
                    <a:pt x="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6" name="Google Shape;7306;p31"/>
            <p:cNvSpPr/>
            <p:nvPr/>
          </p:nvSpPr>
          <p:spPr>
            <a:xfrm>
              <a:off x="4770850" y="908350"/>
              <a:ext cx="34600" cy="35050"/>
            </a:xfrm>
            <a:custGeom>
              <a:avLst/>
              <a:gdLst/>
              <a:ahLst/>
              <a:cxnLst/>
              <a:rect l="l" t="t" r="r" b="b"/>
              <a:pathLst>
                <a:path w="1384" h="1402" extrusionOk="0">
                  <a:moveTo>
                    <a:pt x="627" y="0"/>
                  </a:moveTo>
                  <a:lnTo>
                    <a:pt x="480" y="37"/>
                  </a:lnTo>
                  <a:lnTo>
                    <a:pt x="351" y="92"/>
                  </a:lnTo>
                  <a:lnTo>
                    <a:pt x="240" y="166"/>
                  </a:lnTo>
                  <a:lnTo>
                    <a:pt x="148" y="258"/>
                  </a:lnTo>
                  <a:lnTo>
                    <a:pt x="74" y="387"/>
                  </a:lnTo>
                  <a:lnTo>
                    <a:pt x="19" y="516"/>
                  </a:lnTo>
                  <a:lnTo>
                    <a:pt x="0" y="664"/>
                  </a:lnTo>
                  <a:lnTo>
                    <a:pt x="19" y="811"/>
                  </a:lnTo>
                  <a:lnTo>
                    <a:pt x="37" y="959"/>
                  </a:lnTo>
                  <a:lnTo>
                    <a:pt x="92" y="1070"/>
                  </a:lnTo>
                  <a:lnTo>
                    <a:pt x="166" y="1162"/>
                  </a:lnTo>
                  <a:lnTo>
                    <a:pt x="258" y="1254"/>
                  </a:lnTo>
                  <a:lnTo>
                    <a:pt x="369" y="1309"/>
                  </a:lnTo>
                  <a:lnTo>
                    <a:pt x="498" y="1365"/>
                  </a:lnTo>
                  <a:lnTo>
                    <a:pt x="646" y="1401"/>
                  </a:lnTo>
                  <a:lnTo>
                    <a:pt x="793" y="1383"/>
                  </a:lnTo>
                  <a:lnTo>
                    <a:pt x="922" y="1346"/>
                  </a:lnTo>
                  <a:lnTo>
                    <a:pt x="1051" y="1291"/>
                  </a:lnTo>
                  <a:lnTo>
                    <a:pt x="1162" y="1235"/>
                  </a:lnTo>
                  <a:lnTo>
                    <a:pt x="1236" y="1143"/>
                  </a:lnTo>
                  <a:lnTo>
                    <a:pt x="1309" y="1033"/>
                  </a:lnTo>
                  <a:lnTo>
                    <a:pt x="1365" y="904"/>
                  </a:lnTo>
                  <a:lnTo>
                    <a:pt x="1383" y="756"/>
                  </a:lnTo>
                  <a:lnTo>
                    <a:pt x="1383" y="609"/>
                  </a:lnTo>
                  <a:lnTo>
                    <a:pt x="1365" y="461"/>
                  </a:lnTo>
                  <a:lnTo>
                    <a:pt x="1309" y="350"/>
                  </a:lnTo>
                  <a:lnTo>
                    <a:pt x="1254" y="240"/>
                  </a:lnTo>
                  <a:lnTo>
                    <a:pt x="1162" y="166"/>
                  </a:lnTo>
                  <a:lnTo>
                    <a:pt x="1051" y="92"/>
                  </a:lnTo>
                  <a:lnTo>
                    <a:pt x="922" y="37"/>
                  </a:lnTo>
                  <a:lnTo>
                    <a:pt x="775"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7" name="Google Shape;7307;p31"/>
            <p:cNvSpPr/>
            <p:nvPr/>
          </p:nvSpPr>
          <p:spPr>
            <a:xfrm>
              <a:off x="4709550" y="815225"/>
              <a:ext cx="31825" cy="35050"/>
            </a:xfrm>
            <a:custGeom>
              <a:avLst/>
              <a:gdLst/>
              <a:ahLst/>
              <a:cxnLst/>
              <a:rect l="l" t="t" r="r" b="b"/>
              <a:pathLst>
                <a:path w="1273" h="1402" extrusionOk="0">
                  <a:moveTo>
                    <a:pt x="645" y="1"/>
                  </a:moveTo>
                  <a:lnTo>
                    <a:pt x="498" y="19"/>
                  </a:lnTo>
                  <a:lnTo>
                    <a:pt x="369" y="56"/>
                  </a:lnTo>
                  <a:lnTo>
                    <a:pt x="258" y="111"/>
                  </a:lnTo>
                  <a:lnTo>
                    <a:pt x="166" y="185"/>
                  </a:lnTo>
                  <a:lnTo>
                    <a:pt x="92" y="277"/>
                  </a:lnTo>
                  <a:lnTo>
                    <a:pt x="37" y="388"/>
                  </a:lnTo>
                  <a:lnTo>
                    <a:pt x="0" y="498"/>
                  </a:lnTo>
                  <a:lnTo>
                    <a:pt x="0" y="646"/>
                  </a:lnTo>
                  <a:lnTo>
                    <a:pt x="37" y="738"/>
                  </a:lnTo>
                  <a:lnTo>
                    <a:pt x="74" y="830"/>
                  </a:lnTo>
                  <a:lnTo>
                    <a:pt x="203" y="1033"/>
                  </a:lnTo>
                  <a:lnTo>
                    <a:pt x="350" y="1218"/>
                  </a:lnTo>
                  <a:lnTo>
                    <a:pt x="479" y="1402"/>
                  </a:lnTo>
                  <a:lnTo>
                    <a:pt x="756" y="1402"/>
                  </a:lnTo>
                  <a:lnTo>
                    <a:pt x="904" y="1236"/>
                  </a:lnTo>
                  <a:lnTo>
                    <a:pt x="1051" y="1052"/>
                  </a:lnTo>
                  <a:lnTo>
                    <a:pt x="1199" y="867"/>
                  </a:lnTo>
                  <a:lnTo>
                    <a:pt x="1235" y="757"/>
                  </a:lnTo>
                  <a:lnTo>
                    <a:pt x="1272" y="664"/>
                  </a:lnTo>
                  <a:lnTo>
                    <a:pt x="1272" y="535"/>
                  </a:lnTo>
                  <a:lnTo>
                    <a:pt x="1254" y="406"/>
                  </a:lnTo>
                  <a:lnTo>
                    <a:pt x="1199" y="296"/>
                  </a:lnTo>
                  <a:lnTo>
                    <a:pt x="1125" y="203"/>
                  </a:lnTo>
                  <a:lnTo>
                    <a:pt x="1033" y="130"/>
                  </a:lnTo>
                  <a:lnTo>
                    <a:pt x="922" y="56"/>
                  </a:lnTo>
                  <a:lnTo>
                    <a:pt x="793" y="19"/>
                  </a:lnTo>
                  <a:lnTo>
                    <a:pt x="6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8" name="Google Shape;7308;p31"/>
            <p:cNvSpPr/>
            <p:nvPr/>
          </p:nvSpPr>
          <p:spPr>
            <a:xfrm>
              <a:off x="4605825" y="469500"/>
              <a:ext cx="34125" cy="33675"/>
            </a:xfrm>
            <a:custGeom>
              <a:avLst/>
              <a:gdLst/>
              <a:ahLst/>
              <a:cxnLst/>
              <a:rect l="l" t="t" r="r" b="b"/>
              <a:pathLst>
                <a:path w="1365" h="1347" extrusionOk="0">
                  <a:moveTo>
                    <a:pt x="646" y="1"/>
                  </a:moveTo>
                  <a:lnTo>
                    <a:pt x="498" y="19"/>
                  </a:lnTo>
                  <a:lnTo>
                    <a:pt x="388" y="56"/>
                  </a:lnTo>
                  <a:lnTo>
                    <a:pt x="277" y="112"/>
                  </a:lnTo>
                  <a:lnTo>
                    <a:pt x="185" y="185"/>
                  </a:lnTo>
                  <a:lnTo>
                    <a:pt x="111" y="278"/>
                  </a:lnTo>
                  <a:lnTo>
                    <a:pt x="56" y="388"/>
                  </a:lnTo>
                  <a:lnTo>
                    <a:pt x="19" y="517"/>
                  </a:lnTo>
                  <a:lnTo>
                    <a:pt x="0" y="665"/>
                  </a:lnTo>
                  <a:lnTo>
                    <a:pt x="19" y="812"/>
                  </a:lnTo>
                  <a:lnTo>
                    <a:pt x="56" y="941"/>
                  </a:lnTo>
                  <a:lnTo>
                    <a:pt x="111" y="1070"/>
                  </a:lnTo>
                  <a:lnTo>
                    <a:pt x="185" y="1163"/>
                  </a:lnTo>
                  <a:lnTo>
                    <a:pt x="277" y="1236"/>
                  </a:lnTo>
                  <a:lnTo>
                    <a:pt x="388" y="1292"/>
                  </a:lnTo>
                  <a:lnTo>
                    <a:pt x="535" y="1329"/>
                  </a:lnTo>
                  <a:lnTo>
                    <a:pt x="683" y="1347"/>
                  </a:lnTo>
                  <a:lnTo>
                    <a:pt x="830" y="1329"/>
                  </a:lnTo>
                  <a:lnTo>
                    <a:pt x="959" y="1292"/>
                  </a:lnTo>
                  <a:lnTo>
                    <a:pt x="1070" y="1236"/>
                  </a:lnTo>
                  <a:lnTo>
                    <a:pt x="1162" y="1144"/>
                  </a:lnTo>
                  <a:lnTo>
                    <a:pt x="1236" y="1052"/>
                  </a:lnTo>
                  <a:lnTo>
                    <a:pt x="1291" y="923"/>
                  </a:lnTo>
                  <a:lnTo>
                    <a:pt x="1346" y="775"/>
                  </a:lnTo>
                  <a:lnTo>
                    <a:pt x="1365" y="628"/>
                  </a:lnTo>
                  <a:lnTo>
                    <a:pt x="1328" y="480"/>
                  </a:lnTo>
                  <a:lnTo>
                    <a:pt x="1291" y="370"/>
                  </a:lnTo>
                  <a:lnTo>
                    <a:pt x="1217" y="259"/>
                  </a:lnTo>
                  <a:lnTo>
                    <a:pt x="1144" y="167"/>
                  </a:lnTo>
                  <a:lnTo>
                    <a:pt x="1051" y="93"/>
                  </a:lnTo>
                  <a:lnTo>
                    <a:pt x="922"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9" name="Google Shape;7309;p31"/>
            <p:cNvSpPr/>
            <p:nvPr/>
          </p:nvSpPr>
          <p:spPr>
            <a:xfrm>
              <a:off x="5100425" y="1377600"/>
              <a:ext cx="35050" cy="31825"/>
            </a:xfrm>
            <a:custGeom>
              <a:avLst/>
              <a:gdLst/>
              <a:ahLst/>
              <a:cxnLst/>
              <a:rect l="l" t="t" r="r" b="b"/>
              <a:pathLst>
                <a:path w="1402" h="1273" extrusionOk="0">
                  <a:moveTo>
                    <a:pt x="517" y="0"/>
                  </a:moveTo>
                  <a:lnTo>
                    <a:pt x="388" y="37"/>
                  </a:lnTo>
                  <a:lnTo>
                    <a:pt x="277" y="74"/>
                  </a:lnTo>
                  <a:lnTo>
                    <a:pt x="185" y="148"/>
                  </a:lnTo>
                  <a:lnTo>
                    <a:pt x="111" y="240"/>
                  </a:lnTo>
                  <a:lnTo>
                    <a:pt x="56" y="369"/>
                  </a:lnTo>
                  <a:lnTo>
                    <a:pt x="1" y="498"/>
                  </a:lnTo>
                  <a:lnTo>
                    <a:pt x="1" y="627"/>
                  </a:lnTo>
                  <a:lnTo>
                    <a:pt x="1" y="775"/>
                  </a:lnTo>
                  <a:lnTo>
                    <a:pt x="37" y="904"/>
                  </a:lnTo>
                  <a:lnTo>
                    <a:pt x="93" y="1033"/>
                  </a:lnTo>
                  <a:lnTo>
                    <a:pt x="167" y="1125"/>
                  </a:lnTo>
                  <a:lnTo>
                    <a:pt x="259" y="1199"/>
                  </a:lnTo>
                  <a:lnTo>
                    <a:pt x="369" y="1254"/>
                  </a:lnTo>
                  <a:lnTo>
                    <a:pt x="480" y="1272"/>
                  </a:lnTo>
                  <a:lnTo>
                    <a:pt x="627" y="1272"/>
                  </a:lnTo>
                  <a:lnTo>
                    <a:pt x="720" y="1254"/>
                  </a:lnTo>
                  <a:lnTo>
                    <a:pt x="812" y="1217"/>
                  </a:lnTo>
                  <a:lnTo>
                    <a:pt x="1015" y="1088"/>
                  </a:lnTo>
                  <a:lnTo>
                    <a:pt x="1199" y="941"/>
                  </a:lnTo>
                  <a:lnTo>
                    <a:pt x="1383" y="793"/>
                  </a:lnTo>
                  <a:lnTo>
                    <a:pt x="1402" y="535"/>
                  </a:lnTo>
                  <a:lnTo>
                    <a:pt x="1217" y="387"/>
                  </a:lnTo>
                  <a:lnTo>
                    <a:pt x="1033" y="221"/>
                  </a:lnTo>
                  <a:lnTo>
                    <a:pt x="849" y="92"/>
                  </a:lnTo>
                  <a:lnTo>
                    <a:pt x="757" y="37"/>
                  </a:lnTo>
                  <a:lnTo>
                    <a:pt x="646"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0" name="Google Shape;7310;p31"/>
            <p:cNvSpPr/>
            <p:nvPr/>
          </p:nvSpPr>
          <p:spPr>
            <a:xfrm>
              <a:off x="5613475" y="1713625"/>
              <a:ext cx="34125" cy="33675"/>
            </a:xfrm>
            <a:custGeom>
              <a:avLst/>
              <a:gdLst/>
              <a:ahLst/>
              <a:cxnLst/>
              <a:rect l="l" t="t" r="r" b="b"/>
              <a:pathLst>
                <a:path w="1365" h="1347" extrusionOk="0">
                  <a:moveTo>
                    <a:pt x="646" y="1"/>
                  </a:moveTo>
                  <a:lnTo>
                    <a:pt x="516" y="19"/>
                  </a:lnTo>
                  <a:lnTo>
                    <a:pt x="387" y="56"/>
                  </a:lnTo>
                  <a:lnTo>
                    <a:pt x="277" y="111"/>
                  </a:lnTo>
                  <a:lnTo>
                    <a:pt x="185" y="185"/>
                  </a:lnTo>
                  <a:lnTo>
                    <a:pt x="92" y="277"/>
                  </a:lnTo>
                  <a:lnTo>
                    <a:pt x="37" y="388"/>
                  </a:lnTo>
                  <a:lnTo>
                    <a:pt x="0" y="517"/>
                  </a:lnTo>
                  <a:lnTo>
                    <a:pt x="0" y="646"/>
                  </a:lnTo>
                  <a:lnTo>
                    <a:pt x="0" y="793"/>
                  </a:lnTo>
                  <a:lnTo>
                    <a:pt x="37" y="941"/>
                  </a:lnTo>
                  <a:lnTo>
                    <a:pt x="92" y="1052"/>
                  </a:lnTo>
                  <a:lnTo>
                    <a:pt x="166" y="1162"/>
                  </a:lnTo>
                  <a:lnTo>
                    <a:pt x="258" y="1236"/>
                  </a:lnTo>
                  <a:lnTo>
                    <a:pt x="369" y="1291"/>
                  </a:lnTo>
                  <a:lnTo>
                    <a:pt x="498" y="1328"/>
                  </a:lnTo>
                  <a:lnTo>
                    <a:pt x="646" y="1347"/>
                  </a:lnTo>
                  <a:lnTo>
                    <a:pt x="812" y="1347"/>
                  </a:lnTo>
                  <a:lnTo>
                    <a:pt x="941" y="1310"/>
                  </a:lnTo>
                  <a:lnTo>
                    <a:pt x="1051" y="1254"/>
                  </a:lnTo>
                  <a:lnTo>
                    <a:pt x="1143" y="1162"/>
                  </a:lnTo>
                  <a:lnTo>
                    <a:pt x="1217" y="1070"/>
                  </a:lnTo>
                  <a:lnTo>
                    <a:pt x="1291" y="941"/>
                  </a:lnTo>
                  <a:lnTo>
                    <a:pt x="1328" y="812"/>
                  </a:lnTo>
                  <a:lnTo>
                    <a:pt x="1365" y="646"/>
                  </a:lnTo>
                  <a:lnTo>
                    <a:pt x="1328" y="517"/>
                  </a:lnTo>
                  <a:lnTo>
                    <a:pt x="1272" y="388"/>
                  </a:lnTo>
                  <a:lnTo>
                    <a:pt x="1217" y="277"/>
                  </a:lnTo>
                  <a:lnTo>
                    <a:pt x="1143" y="185"/>
                  </a:lnTo>
                  <a:lnTo>
                    <a:pt x="1051" y="111"/>
                  </a:lnTo>
                  <a:lnTo>
                    <a:pt x="941" y="56"/>
                  </a:lnTo>
                  <a:lnTo>
                    <a:pt x="793" y="19"/>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1" name="Google Shape;7311;p31"/>
            <p:cNvSpPr/>
            <p:nvPr/>
          </p:nvSpPr>
          <p:spPr>
            <a:xfrm>
              <a:off x="4566175" y="238125"/>
              <a:ext cx="33225" cy="13850"/>
            </a:xfrm>
            <a:custGeom>
              <a:avLst/>
              <a:gdLst/>
              <a:ahLst/>
              <a:cxnLst/>
              <a:rect l="l" t="t" r="r" b="b"/>
              <a:pathLst>
                <a:path w="1329" h="554" extrusionOk="0">
                  <a:moveTo>
                    <a:pt x="1" y="0"/>
                  </a:moveTo>
                  <a:lnTo>
                    <a:pt x="19" y="129"/>
                  </a:lnTo>
                  <a:lnTo>
                    <a:pt x="56" y="221"/>
                  </a:lnTo>
                  <a:lnTo>
                    <a:pt x="130" y="313"/>
                  </a:lnTo>
                  <a:lnTo>
                    <a:pt x="204" y="406"/>
                  </a:lnTo>
                  <a:lnTo>
                    <a:pt x="296" y="461"/>
                  </a:lnTo>
                  <a:lnTo>
                    <a:pt x="388" y="516"/>
                  </a:lnTo>
                  <a:lnTo>
                    <a:pt x="517" y="535"/>
                  </a:lnTo>
                  <a:lnTo>
                    <a:pt x="646" y="553"/>
                  </a:lnTo>
                  <a:lnTo>
                    <a:pt x="775" y="553"/>
                  </a:lnTo>
                  <a:lnTo>
                    <a:pt x="904" y="516"/>
                  </a:lnTo>
                  <a:lnTo>
                    <a:pt x="1015" y="479"/>
                  </a:lnTo>
                  <a:lnTo>
                    <a:pt x="1107" y="406"/>
                  </a:lnTo>
                  <a:lnTo>
                    <a:pt x="1181" y="332"/>
                  </a:lnTo>
                  <a:lnTo>
                    <a:pt x="1236" y="240"/>
                  </a:lnTo>
                  <a:lnTo>
                    <a:pt x="1291" y="12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2" name="Google Shape;7312;p31"/>
            <p:cNvSpPr/>
            <p:nvPr/>
          </p:nvSpPr>
          <p:spPr>
            <a:xfrm>
              <a:off x="6000200" y="1863450"/>
              <a:ext cx="33225" cy="29975"/>
            </a:xfrm>
            <a:custGeom>
              <a:avLst/>
              <a:gdLst/>
              <a:ahLst/>
              <a:cxnLst/>
              <a:rect l="l" t="t" r="r" b="b"/>
              <a:pathLst>
                <a:path w="1329" h="1199" extrusionOk="0">
                  <a:moveTo>
                    <a:pt x="517" y="0"/>
                  </a:moveTo>
                  <a:lnTo>
                    <a:pt x="388" y="18"/>
                  </a:lnTo>
                  <a:lnTo>
                    <a:pt x="259" y="55"/>
                  </a:lnTo>
                  <a:lnTo>
                    <a:pt x="167" y="129"/>
                  </a:lnTo>
                  <a:lnTo>
                    <a:pt x="93" y="221"/>
                  </a:lnTo>
                  <a:lnTo>
                    <a:pt x="38" y="332"/>
                  </a:lnTo>
                  <a:lnTo>
                    <a:pt x="1" y="461"/>
                  </a:lnTo>
                  <a:lnTo>
                    <a:pt x="1" y="590"/>
                  </a:lnTo>
                  <a:lnTo>
                    <a:pt x="38" y="682"/>
                  </a:lnTo>
                  <a:lnTo>
                    <a:pt x="75" y="793"/>
                  </a:lnTo>
                  <a:lnTo>
                    <a:pt x="148" y="885"/>
                  </a:lnTo>
                  <a:lnTo>
                    <a:pt x="222" y="977"/>
                  </a:lnTo>
                  <a:lnTo>
                    <a:pt x="296" y="1069"/>
                  </a:lnTo>
                  <a:lnTo>
                    <a:pt x="388" y="1143"/>
                  </a:lnTo>
                  <a:lnTo>
                    <a:pt x="480" y="1180"/>
                  </a:lnTo>
                  <a:lnTo>
                    <a:pt x="572" y="1199"/>
                  </a:lnTo>
                  <a:lnTo>
                    <a:pt x="646" y="1199"/>
                  </a:lnTo>
                  <a:lnTo>
                    <a:pt x="738" y="1180"/>
                  </a:lnTo>
                  <a:lnTo>
                    <a:pt x="849" y="1125"/>
                  </a:lnTo>
                  <a:lnTo>
                    <a:pt x="941" y="1069"/>
                  </a:lnTo>
                  <a:lnTo>
                    <a:pt x="1126" y="922"/>
                  </a:lnTo>
                  <a:lnTo>
                    <a:pt x="1328" y="774"/>
                  </a:lnTo>
                  <a:lnTo>
                    <a:pt x="1328" y="516"/>
                  </a:lnTo>
                  <a:lnTo>
                    <a:pt x="1162" y="369"/>
                  </a:lnTo>
                  <a:lnTo>
                    <a:pt x="996" y="221"/>
                  </a:lnTo>
                  <a:lnTo>
                    <a:pt x="831" y="92"/>
                  </a:lnTo>
                  <a:lnTo>
                    <a:pt x="738" y="37"/>
                  </a:lnTo>
                  <a:lnTo>
                    <a:pt x="646" y="18"/>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3" name="Google Shape;7313;p31"/>
            <p:cNvSpPr/>
            <p:nvPr/>
          </p:nvSpPr>
          <p:spPr>
            <a:xfrm>
              <a:off x="5537875" y="1694275"/>
              <a:ext cx="30450" cy="37350"/>
            </a:xfrm>
            <a:custGeom>
              <a:avLst/>
              <a:gdLst/>
              <a:ahLst/>
              <a:cxnLst/>
              <a:rect l="l" t="t" r="r" b="b"/>
              <a:pathLst>
                <a:path w="1218" h="1494" extrusionOk="0">
                  <a:moveTo>
                    <a:pt x="572" y="0"/>
                  </a:moveTo>
                  <a:lnTo>
                    <a:pt x="369" y="277"/>
                  </a:lnTo>
                  <a:lnTo>
                    <a:pt x="203" y="498"/>
                  </a:lnTo>
                  <a:lnTo>
                    <a:pt x="74" y="701"/>
                  </a:lnTo>
                  <a:lnTo>
                    <a:pt x="19" y="793"/>
                  </a:lnTo>
                  <a:lnTo>
                    <a:pt x="0" y="885"/>
                  </a:lnTo>
                  <a:lnTo>
                    <a:pt x="0" y="1014"/>
                  </a:lnTo>
                  <a:lnTo>
                    <a:pt x="19" y="1143"/>
                  </a:lnTo>
                  <a:lnTo>
                    <a:pt x="74" y="1254"/>
                  </a:lnTo>
                  <a:lnTo>
                    <a:pt x="148" y="1346"/>
                  </a:lnTo>
                  <a:lnTo>
                    <a:pt x="240" y="1420"/>
                  </a:lnTo>
                  <a:lnTo>
                    <a:pt x="351" y="1457"/>
                  </a:lnTo>
                  <a:lnTo>
                    <a:pt x="480" y="1494"/>
                  </a:lnTo>
                  <a:lnTo>
                    <a:pt x="627" y="1494"/>
                  </a:lnTo>
                  <a:lnTo>
                    <a:pt x="775" y="1475"/>
                  </a:lnTo>
                  <a:lnTo>
                    <a:pt x="904" y="1438"/>
                  </a:lnTo>
                  <a:lnTo>
                    <a:pt x="1014" y="1383"/>
                  </a:lnTo>
                  <a:lnTo>
                    <a:pt x="1107" y="1309"/>
                  </a:lnTo>
                  <a:lnTo>
                    <a:pt x="1162" y="1199"/>
                  </a:lnTo>
                  <a:lnTo>
                    <a:pt x="1217" y="1088"/>
                  </a:lnTo>
                  <a:lnTo>
                    <a:pt x="1217" y="977"/>
                  </a:lnTo>
                  <a:lnTo>
                    <a:pt x="1217" y="830"/>
                  </a:lnTo>
                  <a:lnTo>
                    <a:pt x="1180" y="738"/>
                  </a:lnTo>
                  <a:lnTo>
                    <a:pt x="1125" y="646"/>
                  </a:lnTo>
                  <a:lnTo>
                    <a:pt x="978" y="461"/>
                  </a:lnTo>
                  <a:lnTo>
                    <a:pt x="793" y="258"/>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4" name="Google Shape;7314;p31"/>
            <p:cNvSpPr/>
            <p:nvPr/>
          </p:nvSpPr>
          <p:spPr>
            <a:xfrm>
              <a:off x="6079950" y="1877725"/>
              <a:ext cx="33225" cy="30000"/>
            </a:xfrm>
            <a:custGeom>
              <a:avLst/>
              <a:gdLst/>
              <a:ahLst/>
              <a:cxnLst/>
              <a:rect l="l" t="t" r="r" b="b"/>
              <a:pathLst>
                <a:path w="1329" h="1200" extrusionOk="0">
                  <a:moveTo>
                    <a:pt x="480" y="1"/>
                  </a:moveTo>
                  <a:lnTo>
                    <a:pt x="351" y="38"/>
                  </a:lnTo>
                  <a:lnTo>
                    <a:pt x="240" y="74"/>
                  </a:lnTo>
                  <a:lnTo>
                    <a:pt x="148" y="148"/>
                  </a:lnTo>
                  <a:lnTo>
                    <a:pt x="74" y="259"/>
                  </a:lnTo>
                  <a:lnTo>
                    <a:pt x="19" y="369"/>
                  </a:lnTo>
                  <a:lnTo>
                    <a:pt x="1" y="480"/>
                  </a:lnTo>
                  <a:lnTo>
                    <a:pt x="19" y="628"/>
                  </a:lnTo>
                  <a:lnTo>
                    <a:pt x="38" y="720"/>
                  </a:lnTo>
                  <a:lnTo>
                    <a:pt x="93" y="812"/>
                  </a:lnTo>
                  <a:lnTo>
                    <a:pt x="167" y="904"/>
                  </a:lnTo>
                  <a:lnTo>
                    <a:pt x="240" y="996"/>
                  </a:lnTo>
                  <a:lnTo>
                    <a:pt x="333" y="1088"/>
                  </a:lnTo>
                  <a:lnTo>
                    <a:pt x="425" y="1144"/>
                  </a:lnTo>
                  <a:lnTo>
                    <a:pt x="517" y="1181"/>
                  </a:lnTo>
                  <a:lnTo>
                    <a:pt x="591" y="1199"/>
                  </a:lnTo>
                  <a:lnTo>
                    <a:pt x="683" y="1199"/>
                  </a:lnTo>
                  <a:lnTo>
                    <a:pt x="775" y="1162"/>
                  </a:lnTo>
                  <a:lnTo>
                    <a:pt x="867" y="1107"/>
                  </a:lnTo>
                  <a:lnTo>
                    <a:pt x="959" y="1052"/>
                  </a:lnTo>
                  <a:lnTo>
                    <a:pt x="1144" y="886"/>
                  </a:lnTo>
                  <a:lnTo>
                    <a:pt x="1328" y="738"/>
                  </a:lnTo>
                  <a:lnTo>
                    <a:pt x="1328" y="480"/>
                  </a:lnTo>
                  <a:lnTo>
                    <a:pt x="1162" y="351"/>
                  </a:lnTo>
                  <a:lnTo>
                    <a:pt x="978" y="203"/>
                  </a:lnTo>
                  <a:lnTo>
                    <a:pt x="812" y="74"/>
                  </a:lnTo>
                  <a:lnTo>
                    <a:pt x="720" y="38"/>
                  </a:lnTo>
                  <a:lnTo>
                    <a:pt x="628" y="19"/>
                  </a:lnTo>
                  <a:lnTo>
                    <a:pt x="4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5" name="Google Shape;7315;p31"/>
            <p:cNvSpPr/>
            <p:nvPr/>
          </p:nvSpPr>
          <p:spPr>
            <a:xfrm>
              <a:off x="4594750" y="549250"/>
              <a:ext cx="28150" cy="30925"/>
            </a:xfrm>
            <a:custGeom>
              <a:avLst/>
              <a:gdLst/>
              <a:ahLst/>
              <a:cxnLst/>
              <a:rect l="l" t="t" r="r" b="b"/>
              <a:pathLst>
                <a:path w="1126" h="1237" extrusionOk="0">
                  <a:moveTo>
                    <a:pt x="646" y="1"/>
                  </a:moveTo>
                  <a:lnTo>
                    <a:pt x="388" y="19"/>
                  </a:lnTo>
                  <a:lnTo>
                    <a:pt x="259" y="185"/>
                  </a:lnTo>
                  <a:lnTo>
                    <a:pt x="130" y="351"/>
                  </a:lnTo>
                  <a:lnTo>
                    <a:pt x="75" y="443"/>
                  </a:lnTo>
                  <a:lnTo>
                    <a:pt x="38" y="535"/>
                  </a:lnTo>
                  <a:lnTo>
                    <a:pt x="1" y="609"/>
                  </a:lnTo>
                  <a:lnTo>
                    <a:pt x="1" y="683"/>
                  </a:lnTo>
                  <a:lnTo>
                    <a:pt x="38" y="775"/>
                  </a:lnTo>
                  <a:lnTo>
                    <a:pt x="75" y="849"/>
                  </a:lnTo>
                  <a:lnTo>
                    <a:pt x="130" y="941"/>
                  </a:lnTo>
                  <a:lnTo>
                    <a:pt x="204" y="1015"/>
                  </a:lnTo>
                  <a:lnTo>
                    <a:pt x="296" y="1089"/>
                  </a:lnTo>
                  <a:lnTo>
                    <a:pt x="370" y="1162"/>
                  </a:lnTo>
                  <a:lnTo>
                    <a:pt x="462" y="1199"/>
                  </a:lnTo>
                  <a:lnTo>
                    <a:pt x="554" y="1236"/>
                  </a:lnTo>
                  <a:lnTo>
                    <a:pt x="683" y="1236"/>
                  </a:lnTo>
                  <a:lnTo>
                    <a:pt x="812" y="1218"/>
                  </a:lnTo>
                  <a:lnTo>
                    <a:pt x="904" y="1181"/>
                  </a:lnTo>
                  <a:lnTo>
                    <a:pt x="997" y="1107"/>
                  </a:lnTo>
                  <a:lnTo>
                    <a:pt x="1052" y="1015"/>
                  </a:lnTo>
                  <a:lnTo>
                    <a:pt x="1107" y="904"/>
                  </a:lnTo>
                  <a:lnTo>
                    <a:pt x="1126" y="775"/>
                  </a:lnTo>
                  <a:lnTo>
                    <a:pt x="1107" y="646"/>
                  </a:lnTo>
                  <a:lnTo>
                    <a:pt x="1070" y="554"/>
                  </a:lnTo>
                  <a:lnTo>
                    <a:pt x="1033" y="480"/>
                  </a:lnTo>
                  <a:lnTo>
                    <a:pt x="923" y="314"/>
                  </a:lnTo>
                  <a:lnTo>
                    <a:pt x="775" y="167"/>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6" name="Google Shape;7316;p31"/>
            <p:cNvSpPr/>
            <p:nvPr/>
          </p:nvSpPr>
          <p:spPr>
            <a:xfrm>
              <a:off x="5312925" y="1579025"/>
              <a:ext cx="29075" cy="31375"/>
            </a:xfrm>
            <a:custGeom>
              <a:avLst/>
              <a:gdLst/>
              <a:ahLst/>
              <a:cxnLst/>
              <a:rect l="l" t="t" r="r" b="b"/>
              <a:pathLst>
                <a:path w="1163" h="1255" extrusionOk="0">
                  <a:moveTo>
                    <a:pt x="720" y="1"/>
                  </a:moveTo>
                  <a:lnTo>
                    <a:pt x="591" y="19"/>
                  </a:lnTo>
                  <a:lnTo>
                    <a:pt x="498" y="56"/>
                  </a:lnTo>
                  <a:lnTo>
                    <a:pt x="406" y="93"/>
                  </a:lnTo>
                  <a:lnTo>
                    <a:pt x="332" y="148"/>
                  </a:lnTo>
                  <a:lnTo>
                    <a:pt x="240" y="222"/>
                  </a:lnTo>
                  <a:lnTo>
                    <a:pt x="167" y="314"/>
                  </a:lnTo>
                  <a:lnTo>
                    <a:pt x="111" y="388"/>
                  </a:lnTo>
                  <a:lnTo>
                    <a:pt x="56" y="480"/>
                  </a:lnTo>
                  <a:lnTo>
                    <a:pt x="19" y="572"/>
                  </a:lnTo>
                  <a:lnTo>
                    <a:pt x="1" y="701"/>
                  </a:lnTo>
                  <a:lnTo>
                    <a:pt x="19" y="812"/>
                  </a:lnTo>
                  <a:lnTo>
                    <a:pt x="74" y="923"/>
                  </a:lnTo>
                  <a:lnTo>
                    <a:pt x="148" y="1015"/>
                  </a:lnTo>
                  <a:lnTo>
                    <a:pt x="259" y="1089"/>
                  </a:lnTo>
                  <a:lnTo>
                    <a:pt x="388" y="1162"/>
                  </a:lnTo>
                  <a:lnTo>
                    <a:pt x="535" y="1218"/>
                  </a:lnTo>
                  <a:lnTo>
                    <a:pt x="720" y="1254"/>
                  </a:lnTo>
                  <a:lnTo>
                    <a:pt x="849" y="1107"/>
                  </a:lnTo>
                  <a:lnTo>
                    <a:pt x="978" y="941"/>
                  </a:lnTo>
                  <a:lnTo>
                    <a:pt x="1088" y="775"/>
                  </a:lnTo>
                  <a:lnTo>
                    <a:pt x="1125" y="683"/>
                  </a:lnTo>
                  <a:lnTo>
                    <a:pt x="1162" y="609"/>
                  </a:lnTo>
                  <a:lnTo>
                    <a:pt x="1162" y="462"/>
                  </a:lnTo>
                  <a:lnTo>
                    <a:pt x="1144" y="351"/>
                  </a:lnTo>
                  <a:lnTo>
                    <a:pt x="1107" y="240"/>
                  </a:lnTo>
                  <a:lnTo>
                    <a:pt x="1033" y="148"/>
                  </a:lnTo>
                  <a:lnTo>
                    <a:pt x="941" y="74"/>
                  </a:lnTo>
                  <a:lnTo>
                    <a:pt x="849"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7" name="Google Shape;7317;p31"/>
            <p:cNvSpPr/>
            <p:nvPr/>
          </p:nvSpPr>
          <p:spPr>
            <a:xfrm>
              <a:off x="4645475" y="723950"/>
              <a:ext cx="31350" cy="27700"/>
            </a:xfrm>
            <a:custGeom>
              <a:avLst/>
              <a:gdLst/>
              <a:ahLst/>
              <a:cxnLst/>
              <a:rect l="l" t="t" r="r" b="b"/>
              <a:pathLst>
                <a:path w="1254" h="1108" extrusionOk="0">
                  <a:moveTo>
                    <a:pt x="590" y="1"/>
                  </a:moveTo>
                  <a:lnTo>
                    <a:pt x="498" y="19"/>
                  </a:lnTo>
                  <a:lnTo>
                    <a:pt x="406" y="56"/>
                  </a:lnTo>
                  <a:lnTo>
                    <a:pt x="332" y="111"/>
                  </a:lnTo>
                  <a:lnTo>
                    <a:pt x="240" y="185"/>
                  </a:lnTo>
                  <a:lnTo>
                    <a:pt x="166" y="277"/>
                  </a:lnTo>
                  <a:lnTo>
                    <a:pt x="92" y="351"/>
                  </a:lnTo>
                  <a:lnTo>
                    <a:pt x="55" y="443"/>
                  </a:lnTo>
                  <a:lnTo>
                    <a:pt x="19" y="536"/>
                  </a:lnTo>
                  <a:lnTo>
                    <a:pt x="0" y="665"/>
                  </a:lnTo>
                  <a:lnTo>
                    <a:pt x="19" y="775"/>
                  </a:lnTo>
                  <a:lnTo>
                    <a:pt x="74" y="886"/>
                  </a:lnTo>
                  <a:lnTo>
                    <a:pt x="129" y="978"/>
                  </a:lnTo>
                  <a:lnTo>
                    <a:pt x="221" y="1033"/>
                  </a:lnTo>
                  <a:lnTo>
                    <a:pt x="332" y="1089"/>
                  </a:lnTo>
                  <a:lnTo>
                    <a:pt x="461" y="1107"/>
                  </a:lnTo>
                  <a:lnTo>
                    <a:pt x="590" y="1089"/>
                  </a:lnTo>
                  <a:lnTo>
                    <a:pt x="682" y="1070"/>
                  </a:lnTo>
                  <a:lnTo>
                    <a:pt x="775" y="1033"/>
                  </a:lnTo>
                  <a:lnTo>
                    <a:pt x="922" y="923"/>
                  </a:lnTo>
                  <a:lnTo>
                    <a:pt x="1088" y="794"/>
                  </a:lnTo>
                  <a:lnTo>
                    <a:pt x="1254" y="665"/>
                  </a:lnTo>
                  <a:lnTo>
                    <a:pt x="1235" y="388"/>
                  </a:lnTo>
                  <a:lnTo>
                    <a:pt x="1070" y="259"/>
                  </a:lnTo>
                  <a:lnTo>
                    <a:pt x="904" y="130"/>
                  </a:lnTo>
                  <a:lnTo>
                    <a:pt x="830" y="75"/>
                  </a:lnTo>
                  <a:lnTo>
                    <a:pt x="738" y="19"/>
                  </a:lnTo>
                  <a:lnTo>
                    <a:pt x="6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8" name="Google Shape;7318;p31"/>
            <p:cNvSpPr/>
            <p:nvPr/>
          </p:nvSpPr>
          <p:spPr>
            <a:xfrm>
              <a:off x="5840725" y="1833025"/>
              <a:ext cx="28600" cy="31350"/>
            </a:xfrm>
            <a:custGeom>
              <a:avLst/>
              <a:gdLst/>
              <a:ahLst/>
              <a:cxnLst/>
              <a:rect l="l" t="t" r="r" b="b"/>
              <a:pathLst>
                <a:path w="1144" h="1254" extrusionOk="0">
                  <a:moveTo>
                    <a:pt x="516" y="0"/>
                  </a:moveTo>
                  <a:lnTo>
                    <a:pt x="387" y="166"/>
                  </a:lnTo>
                  <a:lnTo>
                    <a:pt x="240" y="314"/>
                  </a:lnTo>
                  <a:lnTo>
                    <a:pt x="111" y="461"/>
                  </a:lnTo>
                  <a:lnTo>
                    <a:pt x="56" y="535"/>
                  </a:lnTo>
                  <a:lnTo>
                    <a:pt x="37" y="627"/>
                  </a:lnTo>
                  <a:lnTo>
                    <a:pt x="0" y="756"/>
                  </a:lnTo>
                  <a:lnTo>
                    <a:pt x="19" y="885"/>
                  </a:lnTo>
                  <a:lnTo>
                    <a:pt x="56" y="996"/>
                  </a:lnTo>
                  <a:lnTo>
                    <a:pt x="111" y="1088"/>
                  </a:lnTo>
                  <a:lnTo>
                    <a:pt x="185" y="1180"/>
                  </a:lnTo>
                  <a:lnTo>
                    <a:pt x="295" y="1235"/>
                  </a:lnTo>
                  <a:lnTo>
                    <a:pt x="406" y="1254"/>
                  </a:lnTo>
                  <a:lnTo>
                    <a:pt x="535" y="1254"/>
                  </a:lnTo>
                  <a:lnTo>
                    <a:pt x="627" y="1235"/>
                  </a:lnTo>
                  <a:lnTo>
                    <a:pt x="719" y="1199"/>
                  </a:lnTo>
                  <a:lnTo>
                    <a:pt x="830" y="1143"/>
                  </a:lnTo>
                  <a:lnTo>
                    <a:pt x="922" y="1070"/>
                  </a:lnTo>
                  <a:lnTo>
                    <a:pt x="996" y="996"/>
                  </a:lnTo>
                  <a:lnTo>
                    <a:pt x="1070" y="922"/>
                  </a:lnTo>
                  <a:lnTo>
                    <a:pt x="1107" y="848"/>
                  </a:lnTo>
                  <a:lnTo>
                    <a:pt x="1143" y="756"/>
                  </a:lnTo>
                  <a:lnTo>
                    <a:pt x="1143" y="682"/>
                  </a:lnTo>
                  <a:lnTo>
                    <a:pt x="1125" y="590"/>
                  </a:lnTo>
                  <a:lnTo>
                    <a:pt x="1070" y="498"/>
                  </a:lnTo>
                  <a:lnTo>
                    <a:pt x="1033" y="406"/>
                  </a:lnTo>
                  <a:lnTo>
                    <a:pt x="904" y="221"/>
                  </a:lnTo>
                  <a:lnTo>
                    <a:pt x="793" y="37"/>
                  </a:lnTo>
                  <a:lnTo>
                    <a:pt x="5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9" name="Google Shape;7319;p31"/>
            <p:cNvSpPr/>
            <p:nvPr/>
          </p:nvSpPr>
          <p:spPr>
            <a:xfrm>
              <a:off x="5920475" y="1849600"/>
              <a:ext cx="29975" cy="32775"/>
            </a:xfrm>
            <a:custGeom>
              <a:avLst/>
              <a:gdLst/>
              <a:ahLst/>
              <a:cxnLst/>
              <a:rect l="l" t="t" r="r" b="b"/>
              <a:pathLst>
                <a:path w="1199" h="1311" extrusionOk="0">
                  <a:moveTo>
                    <a:pt x="590" y="1"/>
                  </a:moveTo>
                  <a:lnTo>
                    <a:pt x="443" y="19"/>
                  </a:lnTo>
                  <a:lnTo>
                    <a:pt x="332" y="56"/>
                  </a:lnTo>
                  <a:lnTo>
                    <a:pt x="221" y="93"/>
                  </a:lnTo>
                  <a:lnTo>
                    <a:pt x="129" y="167"/>
                  </a:lnTo>
                  <a:lnTo>
                    <a:pt x="55" y="259"/>
                  </a:lnTo>
                  <a:lnTo>
                    <a:pt x="18" y="370"/>
                  </a:lnTo>
                  <a:lnTo>
                    <a:pt x="0" y="480"/>
                  </a:lnTo>
                  <a:lnTo>
                    <a:pt x="18" y="609"/>
                  </a:lnTo>
                  <a:lnTo>
                    <a:pt x="37" y="702"/>
                  </a:lnTo>
                  <a:lnTo>
                    <a:pt x="92" y="794"/>
                  </a:lnTo>
                  <a:lnTo>
                    <a:pt x="203" y="960"/>
                  </a:lnTo>
                  <a:lnTo>
                    <a:pt x="350" y="1144"/>
                  </a:lnTo>
                  <a:lnTo>
                    <a:pt x="479" y="1310"/>
                  </a:lnTo>
                  <a:lnTo>
                    <a:pt x="756" y="1310"/>
                  </a:lnTo>
                  <a:lnTo>
                    <a:pt x="885" y="1126"/>
                  </a:lnTo>
                  <a:lnTo>
                    <a:pt x="1014" y="960"/>
                  </a:lnTo>
                  <a:lnTo>
                    <a:pt x="1125" y="775"/>
                  </a:lnTo>
                  <a:lnTo>
                    <a:pt x="1162" y="683"/>
                  </a:lnTo>
                  <a:lnTo>
                    <a:pt x="1180" y="591"/>
                  </a:lnTo>
                  <a:lnTo>
                    <a:pt x="1199" y="462"/>
                  </a:lnTo>
                  <a:lnTo>
                    <a:pt x="1162" y="333"/>
                  </a:lnTo>
                  <a:lnTo>
                    <a:pt x="1125" y="241"/>
                  </a:lnTo>
                  <a:lnTo>
                    <a:pt x="1051" y="148"/>
                  </a:lnTo>
                  <a:lnTo>
                    <a:pt x="959" y="93"/>
                  </a:lnTo>
                  <a:lnTo>
                    <a:pt x="848" y="38"/>
                  </a:lnTo>
                  <a:lnTo>
                    <a:pt x="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0" name="Google Shape;7320;p31"/>
            <p:cNvSpPr/>
            <p:nvPr/>
          </p:nvSpPr>
          <p:spPr>
            <a:xfrm>
              <a:off x="6157400" y="1889725"/>
              <a:ext cx="29975" cy="32750"/>
            </a:xfrm>
            <a:custGeom>
              <a:avLst/>
              <a:gdLst/>
              <a:ahLst/>
              <a:cxnLst/>
              <a:rect l="l" t="t" r="r" b="b"/>
              <a:pathLst>
                <a:path w="1199" h="1310" extrusionOk="0">
                  <a:moveTo>
                    <a:pt x="719" y="0"/>
                  </a:moveTo>
                  <a:lnTo>
                    <a:pt x="461" y="18"/>
                  </a:lnTo>
                  <a:lnTo>
                    <a:pt x="332" y="184"/>
                  </a:lnTo>
                  <a:lnTo>
                    <a:pt x="185" y="350"/>
                  </a:lnTo>
                  <a:lnTo>
                    <a:pt x="74" y="535"/>
                  </a:lnTo>
                  <a:lnTo>
                    <a:pt x="37" y="627"/>
                  </a:lnTo>
                  <a:lnTo>
                    <a:pt x="19" y="719"/>
                  </a:lnTo>
                  <a:lnTo>
                    <a:pt x="0" y="848"/>
                  </a:lnTo>
                  <a:lnTo>
                    <a:pt x="19" y="959"/>
                  </a:lnTo>
                  <a:lnTo>
                    <a:pt x="74" y="1069"/>
                  </a:lnTo>
                  <a:lnTo>
                    <a:pt x="148" y="1162"/>
                  </a:lnTo>
                  <a:lnTo>
                    <a:pt x="221" y="1217"/>
                  </a:lnTo>
                  <a:lnTo>
                    <a:pt x="332" y="1272"/>
                  </a:lnTo>
                  <a:lnTo>
                    <a:pt x="461" y="1309"/>
                  </a:lnTo>
                  <a:lnTo>
                    <a:pt x="738" y="1309"/>
                  </a:lnTo>
                  <a:lnTo>
                    <a:pt x="867" y="1272"/>
                  </a:lnTo>
                  <a:lnTo>
                    <a:pt x="977" y="1217"/>
                  </a:lnTo>
                  <a:lnTo>
                    <a:pt x="1051" y="1143"/>
                  </a:lnTo>
                  <a:lnTo>
                    <a:pt x="1125" y="1069"/>
                  </a:lnTo>
                  <a:lnTo>
                    <a:pt x="1180" y="959"/>
                  </a:lnTo>
                  <a:lnTo>
                    <a:pt x="1199" y="848"/>
                  </a:lnTo>
                  <a:lnTo>
                    <a:pt x="1180" y="719"/>
                  </a:lnTo>
                  <a:lnTo>
                    <a:pt x="1162" y="608"/>
                  </a:lnTo>
                  <a:lnTo>
                    <a:pt x="1125" y="535"/>
                  </a:lnTo>
                  <a:lnTo>
                    <a:pt x="996" y="350"/>
                  </a:lnTo>
                  <a:lnTo>
                    <a:pt x="867" y="184"/>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1" name="Google Shape;7321;p31"/>
            <p:cNvSpPr/>
            <p:nvPr/>
          </p:nvSpPr>
          <p:spPr>
            <a:xfrm>
              <a:off x="6238525" y="1907700"/>
              <a:ext cx="28150" cy="31350"/>
            </a:xfrm>
            <a:custGeom>
              <a:avLst/>
              <a:gdLst/>
              <a:ahLst/>
              <a:cxnLst/>
              <a:rect l="l" t="t" r="r" b="b"/>
              <a:pathLst>
                <a:path w="1126" h="1254" extrusionOk="0">
                  <a:moveTo>
                    <a:pt x="590" y="0"/>
                  </a:moveTo>
                  <a:lnTo>
                    <a:pt x="517" y="19"/>
                  </a:lnTo>
                  <a:lnTo>
                    <a:pt x="406" y="55"/>
                  </a:lnTo>
                  <a:lnTo>
                    <a:pt x="314" y="111"/>
                  </a:lnTo>
                  <a:lnTo>
                    <a:pt x="222" y="185"/>
                  </a:lnTo>
                  <a:lnTo>
                    <a:pt x="148" y="258"/>
                  </a:lnTo>
                  <a:lnTo>
                    <a:pt x="74" y="332"/>
                  </a:lnTo>
                  <a:lnTo>
                    <a:pt x="19" y="424"/>
                  </a:lnTo>
                  <a:lnTo>
                    <a:pt x="0" y="498"/>
                  </a:lnTo>
                  <a:lnTo>
                    <a:pt x="0" y="572"/>
                  </a:lnTo>
                  <a:lnTo>
                    <a:pt x="19" y="664"/>
                  </a:lnTo>
                  <a:lnTo>
                    <a:pt x="56" y="756"/>
                  </a:lnTo>
                  <a:lnTo>
                    <a:pt x="111" y="848"/>
                  </a:lnTo>
                  <a:lnTo>
                    <a:pt x="240" y="1033"/>
                  </a:lnTo>
                  <a:lnTo>
                    <a:pt x="351" y="1235"/>
                  </a:lnTo>
                  <a:lnTo>
                    <a:pt x="627" y="1254"/>
                  </a:lnTo>
                  <a:lnTo>
                    <a:pt x="756" y="1106"/>
                  </a:lnTo>
                  <a:lnTo>
                    <a:pt x="904" y="959"/>
                  </a:lnTo>
                  <a:lnTo>
                    <a:pt x="1033" y="793"/>
                  </a:lnTo>
                  <a:lnTo>
                    <a:pt x="1088" y="719"/>
                  </a:lnTo>
                  <a:lnTo>
                    <a:pt x="1107" y="627"/>
                  </a:lnTo>
                  <a:lnTo>
                    <a:pt x="1125" y="498"/>
                  </a:lnTo>
                  <a:lnTo>
                    <a:pt x="1125" y="369"/>
                  </a:lnTo>
                  <a:lnTo>
                    <a:pt x="1088" y="258"/>
                  </a:lnTo>
                  <a:lnTo>
                    <a:pt x="1033" y="166"/>
                  </a:lnTo>
                  <a:lnTo>
                    <a:pt x="959" y="92"/>
                  </a:lnTo>
                  <a:lnTo>
                    <a:pt x="848" y="37"/>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2" name="Google Shape;7322;p31"/>
            <p:cNvSpPr/>
            <p:nvPr/>
          </p:nvSpPr>
          <p:spPr>
            <a:xfrm>
              <a:off x="4553725" y="294350"/>
              <a:ext cx="30000" cy="32750"/>
            </a:xfrm>
            <a:custGeom>
              <a:avLst/>
              <a:gdLst/>
              <a:ahLst/>
              <a:cxnLst/>
              <a:rect l="l" t="t" r="r" b="b"/>
              <a:pathLst>
                <a:path w="1200" h="1310" extrusionOk="0">
                  <a:moveTo>
                    <a:pt x="702" y="0"/>
                  </a:moveTo>
                  <a:lnTo>
                    <a:pt x="425" y="19"/>
                  </a:lnTo>
                  <a:lnTo>
                    <a:pt x="296" y="203"/>
                  </a:lnTo>
                  <a:lnTo>
                    <a:pt x="167" y="369"/>
                  </a:lnTo>
                  <a:lnTo>
                    <a:pt x="56" y="554"/>
                  </a:lnTo>
                  <a:lnTo>
                    <a:pt x="19" y="646"/>
                  </a:lnTo>
                  <a:lnTo>
                    <a:pt x="1" y="738"/>
                  </a:lnTo>
                  <a:lnTo>
                    <a:pt x="1" y="867"/>
                  </a:lnTo>
                  <a:lnTo>
                    <a:pt x="19" y="996"/>
                  </a:lnTo>
                  <a:lnTo>
                    <a:pt x="75" y="1088"/>
                  </a:lnTo>
                  <a:lnTo>
                    <a:pt x="148" y="1181"/>
                  </a:lnTo>
                  <a:lnTo>
                    <a:pt x="241" y="1236"/>
                  </a:lnTo>
                  <a:lnTo>
                    <a:pt x="351" y="1291"/>
                  </a:lnTo>
                  <a:lnTo>
                    <a:pt x="480" y="1310"/>
                  </a:lnTo>
                  <a:lnTo>
                    <a:pt x="757" y="1310"/>
                  </a:lnTo>
                  <a:lnTo>
                    <a:pt x="886" y="1273"/>
                  </a:lnTo>
                  <a:lnTo>
                    <a:pt x="978" y="1217"/>
                  </a:lnTo>
                  <a:lnTo>
                    <a:pt x="1070" y="1144"/>
                  </a:lnTo>
                  <a:lnTo>
                    <a:pt x="1126" y="1051"/>
                  </a:lnTo>
                  <a:lnTo>
                    <a:pt x="1181" y="941"/>
                  </a:lnTo>
                  <a:lnTo>
                    <a:pt x="1199" y="830"/>
                  </a:lnTo>
                  <a:lnTo>
                    <a:pt x="1181" y="701"/>
                  </a:lnTo>
                  <a:lnTo>
                    <a:pt x="1144" y="609"/>
                  </a:lnTo>
                  <a:lnTo>
                    <a:pt x="1107" y="517"/>
                  </a:lnTo>
                  <a:lnTo>
                    <a:pt x="978" y="351"/>
                  </a:lnTo>
                  <a:lnTo>
                    <a:pt x="831" y="185"/>
                  </a:lnTo>
                  <a:lnTo>
                    <a:pt x="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3" name="Google Shape;7323;p31"/>
            <p:cNvSpPr/>
            <p:nvPr/>
          </p:nvSpPr>
          <p:spPr>
            <a:xfrm>
              <a:off x="5168650" y="1471175"/>
              <a:ext cx="26750" cy="29975"/>
            </a:xfrm>
            <a:custGeom>
              <a:avLst/>
              <a:gdLst/>
              <a:ahLst/>
              <a:cxnLst/>
              <a:rect l="l" t="t" r="r" b="b"/>
              <a:pathLst>
                <a:path w="1070" h="1199" extrusionOk="0">
                  <a:moveTo>
                    <a:pt x="425" y="0"/>
                  </a:moveTo>
                  <a:lnTo>
                    <a:pt x="295" y="166"/>
                  </a:lnTo>
                  <a:lnTo>
                    <a:pt x="148" y="332"/>
                  </a:lnTo>
                  <a:lnTo>
                    <a:pt x="93" y="406"/>
                  </a:lnTo>
                  <a:lnTo>
                    <a:pt x="37" y="498"/>
                  </a:lnTo>
                  <a:lnTo>
                    <a:pt x="0" y="572"/>
                  </a:lnTo>
                  <a:lnTo>
                    <a:pt x="0" y="645"/>
                  </a:lnTo>
                  <a:lnTo>
                    <a:pt x="19" y="738"/>
                  </a:lnTo>
                  <a:lnTo>
                    <a:pt x="56" y="830"/>
                  </a:lnTo>
                  <a:lnTo>
                    <a:pt x="129" y="922"/>
                  </a:lnTo>
                  <a:lnTo>
                    <a:pt x="185" y="996"/>
                  </a:lnTo>
                  <a:lnTo>
                    <a:pt x="277" y="1088"/>
                  </a:lnTo>
                  <a:lnTo>
                    <a:pt x="351" y="1143"/>
                  </a:lnTo>
                  <a:lnTo>
                    <a:pt x="443" y="1180"/>
                  </a:lnTo>
                  <a:lnTo>
                    <a:pt x="517" y="1199"/>
                  </a:lnTo>
                  <a:lnTo>
                    <a:pt x="590" y="1199"/>
                  </a:lnTo>
                  <a:lnTo>
                    <a:pt x="683" y="1162"/>
                  </a:lnTo>
                  <a:lnTo>
                    <a:pt x="756" y="1106"/>
                  </a:lnTo>
                  <a:lnTo>
                    <a:pt x="849" y="1033"/>
                  </a:lnTo>
                  <a:lnTo>
                    <a:pt x="922" y="941"/>
                  </a:lnTo>
                  <a:lnTo>
                    <a:pt x="996" y="867"/>
                  </a:lnTo>
                  <a:lnTo>
                    <a:pt x="1051" y="775"/>
                  </a:lnTo>
                  <a:lnTo>
                    <a:pt x="1070" y="682"/>
                  </a:lnTo>
                  <a:lnTo>
                    <a:pt x="1070" y="609"/>
                  </a:lnTo>
                  <a:lnTo>
                    <a:pt x="1051" y="535"/>
                  </a:lnTo>
                  <a:lnTo>
                    <a:pt x="996" y="443"/>
                  </a:lnTo>
                  <a:lnTo>
                    <a:pt x="941" y="369"/>
                  </a:lnTo>
                  <a:lnTo>
                    <a:pt x="812" y="185"/>
                  </a:lnTo>
                  <a:lnTo>
                    <a:pt x="701" y="19"/>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4" name="Google Shape;7324;p31"/>
            <p:cNvSpPr/>
            <p:nvPr/>
          </p:nvSpPr>
          <p:spPr>
            <a:xfrm>
              <a:off x="4892075" y="1178000"/>
              <a:ext cx="26750" cy="29975"/>
            </a:xfrm>
            <a:custGeom>
              <a:avLst/>
              <a:gdLst/>
              <a:ahLst/>
              <a:cxnLst/>
              <a:rect l="l" t="t" r="r" b="b"/>
              <a:pathLst>
                <a:path w="1070" h="1199" extrusionOk="0">
                  <a:moveTo>
                    <a:pt x="517" y="0"/>
                  </a:moveTo>
                  <a:lnTo>
                    <a:pt x="443" y="19"/>
                  </a:lnTo>
                  <a:lnTo>
                    <a:pt x="351" y="56"/>
                  </a:lnTo>
                  <a:lnTo>
                    <a:pt x="277" y="111"/>
                  </a:lnTo>
                  <a:lnTo>
                    <a:pt x="185" y="185"/>
                  </a:lnTo>
                  <a:lnTo>
                    <a:pt x="111" y="277"/>
                  </a:lnTo>
                  <a:lnTo>
                    <a:pt x="56" y="369"/>
                  </a:lnTo>
                  <a:lnTo>
                    <a:pt x="19" y="461"/>
                  </a:lnTo>
                  <a:lnTo>
                    <a:pt x="1" y="535"/>
                  </a:lnTo>
                  <a:lnTo>
                    <a:pt x="1" y="627"/>
                  </a:lnTo>
                  <a:lnTo>
                    <a:pt x="19" y="701"/>
                  </a:lnTo>
                  <a:lnTo>
                    <a:pt x="74" y="775"/>
                  </a:lnTo>
                  <a:lnTo>
                    <a:pt x="130" y="867"/>
                  </a:lnTo>
                  <a:lnTo>
                    <a:pt x="277" y="1033"/>
                  </a:lnTo>
                  <a:lnTo>
                    <a:pt x="406" y="1199"/>
                  </a:lnTo>
                  <a:lnTo>
                    <a:pt x="664" y="1181"/>
                  </a:lnTo>
                  <a:lnTo>
                    <a:pt x="793" y="1015"/>
                  </a:lnTo>
                  <a:lnTo>
                    <a:pt x="922" y="849"/>
                  </a:lnTo>
                  <a:lnTo>
                    <a:pt x="996" y="756"/>
                  </a:lnTo>
                  <a:lnTo>
                    <a:pt x="1033" y="683"/>
                  </a:lnTo>
                  <a:lnTo>
                    <a:pt x="1052" y="590"/>
                  </a:lnTo>
                  <a:lnTo>
                    <a:pt x="1070" y="517"/>
                  </a:lnTo>
                  <a:lnTo>
                    <a:pt x="1033" y="443"/>
                  </a:lnTo>
                  <a:lnTo>
                    <a:pt x="996" y="351"/>
                  </a:lnTo>
                  <a:lnTo>
                    <a:pt x="922" y="259"/>
                  </a:lnTo>
                  <a:lnTo>
                    <a:pt x="849" y="185"/>
                  </a:lnTo>
                  <a:lnTo>
                    <a:pt x="757" y="111"/>
                  </a:lnTo>
                  <a:lnTo>
                    <a:pt x="683" y="56"/>
                  </a:lnTo>
                  <a:lnTo>
                    <a:pt x="591"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5" name="Google Shape;7325;p31"/>
            <p:cNvSpPr/>
            <p:nvPr/>
          </p:nvSpPr>
          <p:spPr>
            <a:xfrm>
              <a:off x="4825250" y="1086275"/>
              <a:ext cx="30900" cy="26750"/>
            </a:xfrm>
            <a:custGeom>
              <a:avLst/>
              <a:gdLst/>
              <a:ahLst/>
              <a:cxnLst/>
              <a:rect l="l" t="t" r="r" b="b"/>
              <a:pathLst>
                <a:path w="1236" h="1070" extrusionOk="0">
                  <a:moveTo>
                    <a:pt x="572" y="0"/>
                  </a:moveTo>
                  <a:lnTo>
                    <a:pt x="498" y="37"/>
                  </a:lnTo>
                  <a:lnTo>
                    <a:pt x="424" y="74"/>
                  </a:lnTo>
                  <a:lnTo>
                    <a:pt x="350" y="148"/>
                  </a:lnTo>
                  <a:lnTo>
                    <a:pt x="277" y="222"/>
                  </a:lnTo>
                  <a:lnTo>
                    <a:pt x="148" y="387"/>
                  </a:lnTo>
                  <a:lnTo>
                    <a:pt x="0" y="535"/>
                  </a:lnTo>
                  <a:lnTo>
                    <a:pt x="148" y="701"/>
                  </a:lnTo>
                  <a:lnTo>
                    <a:pt x="277" y="867"/>
                  </a:lnTo>
                  <a:lnTo>
                    <a:pt x="350" y="941"/>
                  </a:lnTo>
                  <a:lnTo>
                    <a:pt x="424" y="1014"/>
                  </a:lnTo>
                  <a:lnTo>
                    <a:pt x="498" y="1051"/>
                  </a:lnTo>
                  <a:lnTo>
                    <a:pt x="572" y="1070"/>
                  </a:lnTo>
                  <a:lnTo>
                    <a:pt x="664" y="1070"/>
                  </a:lnTo>
                  <a:lnTo>
                    <a:pt x="738" y="1051"/>
                  </a:lnTo>
                  <a:lnTo>
                    <a:pt x="811" y="996"/>
                  </a:lnTo>
                  <a:lnTo>
                    <a:pt x="903" y="941"/>
                  </a:lnTo>
                  <a:lnTo>
                    <a:pt x="1069" y="812"/>
                  </a:lnTo>
                  <a:lnTo>
                    <a:pt x="1235" y="682"/>
                  </a:lnTo>
                  <a:lnTo>
                    <a:pt x="1235" y="406"/>
                  </a:lnTo>
                  <a:lnTo>
                    <a:pt x="1069" y="277"/>
                  </a:lnTo>
                  <a:lnTo>
                    <a:pt x="903" y="148"/>
                  </a:lnTo>
                  <a:lnTo>
                    <a:pt x="811" y="92"/>
                  </a:lnTo>
                  <a:lnTo>
                    <a:pt x="738" y="37"/>
                  </a:lnTo>
                  <a:lnTo>
                    <a:pt x="664" y="19"/>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6" name="Google Shape;7326;p31"/>
            <p:cNvSpPr/>
            <p:nvPr/>
          </p:nvSpPr>
          <p:spPr>
            <a:xfrm>
              <a:off x="6318725" y="1919675"/>
              <a:ext cx="26750" cy="29525"/>
            </a:xfrm>
            <a:custGeom>
              <a:avLst/>
              <a:gdLst/>
              <a:ahLst/>
              <a:cxnLst/>
              <a:rect l="l" t="t" r="r" b="b"/>
              <a:pathLst>
                <a:path w="1070" h="1181" extrusionOk="0">
                  <a:moveTo>
                    <a:pt x="443" y="1"/>
                  </a:moveTo>
                  <a:lnTo>
                    <a:pt x="314" y="148"/>
                  </a:lnTo>
                  <a:lnTo>
                    <a:pt x="167" y="314"/>
                  </a:lnTo>
                  <a:lnTo>
                    <a:pt x="111" y="406"/>
                  </a:lnTo>
                  <a:lnTo>
                    <a:pt x="56" y="480"/>
                  </a:lnTo>
                  <a:lnTo>
                    <a:pt x="19" y="554"/>
                  </a:lnTo>
                  <a:lnTo>
                    <a:pt x="1" y="646"/>
                  </a:lnTo>
                  <a:lnTo>
                    <a:pt x="19" y="720"/>
                  </a:lnTo>
                  <a:lnTo>
                    <a:pt x="56" y="812"/>
                  </a:lnTo>
                  <a:lnTo>
                    <a:pt x="111" y="904"/>
                  </a:lnTo>
                  <a:lnTo>
                    <a:pt x="185" y="996"/>
                  </a:lnTo>
                  <a:lnTo>
                    <a:pt x="259" y="1070"/>
                  </a:lnTo>
                  <a:lnTo>
                    <a:pt x="332" y="1125"/>
                  </a:lnTo>
                  <a:lnTo>
                    <a:pt x="406" y="1162"/>
                  </a:lnTo>
                  <a:lnTo>
                    <a:pt x="480" y="1181"/>
                  </a:lnTo>
                  <a:lnTo>
                    <a:pt x="572" y="1162"/>
                  </a:lnTo>
                  <a:lnTo>
                    <a:pt x="664" y="1125"/>
                  </a:lnTo>
                  <a:lnTo>
                    <a:pt x="757" y="1070"/>
                  </a:lnTo>
                  <a:lnTo>
                    <a:pt x="830" y="996"/>
                  </a:lnTo>
                  <a:lnTo>
                    <a:pt x="922" y="922"/>
                  </a:lnTo>
                  <a:lnTo>
                    <a:pt x="978" y="849"/>
                  </a:lnTo>
                  <a:lnTo>
                    <a:pt x="1033" y="775"/>
                  </a:lnTo>
                  <a:lnTo>
                    <a:pt x="1070" y="683"/>
                  </a:lnTo>
                  <a:lnTo>
                    <a:pt x="1070" y="609"/>
                  </a:lnTo>
                  <a:lnTo>
                    <a:pt x="1033" y="535"/>
                  </a:lnTo>
                  <a:lnTo>
                    <a:pt x="996" y="443"/>
                  </a:lnTo>
                  <a:lnTo>
                    <a:pt x="941" y="369"/>
                  </a:lnTo>
                  <a:lnTo>
                    <a:pt x="812" y="185"/>
                  </a:lnTo>
                  <a:lnTo>
                    <a:pt x="7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7" name="Google Shape;7327;p31"/>
            <p:cNvSpPr/>
            <p:nvPr/>
          </p:nvSpPr>
          <p:spPr>
            <a:xfrm>
              <a:off x="5762825" y="1825175"/>
              <a:ext cx="25825" cy="33675"/>
            </a:xfrm>
            <a:custGeom>
              <a:avLst/>
              <a:gdLst/>
              <a:ahLst/>
              <a:cxnLst/>
              <a:rect l="l" t="t" r="r" b="b"/>
              <a:pathLst>
                <a:path w="1033" h="1347" extrusionOk="0">
                  <a:moveTo>
                    <a:pt x="516" y="1"/>
                  </a:moveTo>
                  <a:lnTo>
                    <a:pt x="369" y="148"/>
                  </a:lnTo>
                  <a:lnTo>
                    <a:pt x="203" y="296"/>
                  </a:lnTo>
                  <a:lnTo>
                    <a:pt x="129" y="369"/>
                  </a:lnTo>
                  <a:lnTo>
                    <a:pt x="55" y="443"/>
                  </a:lnTo>
                  <a:lnTo>
                    <a:pt x="19" y="517"/>
                  </a:lnTo>
                  <a:lnTo>
                    <a:pt x="0" y="591"/>
                  </a:lnTo>
                  <a:lnTo>
                    <a:pt x="0" y="664"/>
                  </a:lnTo>
                  <a:lnTo>
                    <a:pt x="37" y="738"/>
                  </a:lnTo>
                  <a:lnTo>
                    <a:pt x="92" y="812"/>
                  </a:lnTo>
                  <a:lnTo>
                    <a:pt x="166" y="904"/>
                  </a:lnTo>
                  <a:lnTo>
                    <a:pt x="351" y="1107"/>
                  </a:lnTo>
                  <a:lnTo>
                    <a:pt x="553" y="1347"/>
                  </a:lnTo>
                  <a:lnTo>
                    <a:pt x="738" y="1089"/>
                  </a:lnTo>
                  <a:lnTo>
                    <a:pt x="885" y="886"/>
                  </a:lnTo>
                  <a:lnTo>
                    <a:pt x="959" y="794"/>
                  </a:lnTo>
                  <a:lnTo>
                    <a:pt x="996" y="701"/>
                  </a:lnTo>
                  <a:lnTo>
                    <a:pt x="1033" y="628"/>
                  </a:lnTo>
                  <a:lnTo>
                    <a:pt x="1033" y="554"/>
                  </a:lnTo>
                  <a:lnTo>
                    <a:pt x="1014" y="480"/>
                  </a:lnTo>
                  <a:lnTo>
                    <a:pt x="977" y="406"/>
                  </a:lnTo>
                  <a:lnTo>
                    <a:pt x="904" y="333"/>
                  </a:lnTo>
                  <a:lnTo>
                    <a:pt x="830" y="259"/>
                  </a:lnTo>
                  <a:lnTo>
                    <a:pt x="664" y="130"/>
                  </a:lnTo>
                  <a:lnTo>
                    <a:pt x="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8" name="Google Shape;7328;p31"/>
            <p:cNvSpPr/>
            <p:nvPr/>
          </p:nvSpPr>
          <p:spPr>
            <a:xfrm>
              <a:off x="4957075" y="1272500"/>
              <a:ext cx="33675" cy="25825"/>
            </a:xfrm>
            <a:custGeom>
              <a:avLst/>
              <a:gdLst/>
              <a:ahLst/>
              <a:cxnLst/>
              <a:rect l="l" t="t" r="r" b="b"/>
              <a:pathLst>
                <a:path w="1347" h="1033" extrusionOk="0">
                  <a:moveTo>
                    <a:pt x="553" y="0"/>
                  </a:moveTo>
                  <a:lnTo>
                    <a:pt x="480" y="19"/>
                  </a:lnTo>
                  <a:lnTo>
                    <a:pt x="406" y="56"/>
                  </a:lnTo>
                  <a:lnTo>
                    <a:pt x="332" y="111"/>
                  </a:lnTo>
                  <a:lnTo>
                    <a:pt x="258" y="185"/>
                  </a:lnTo>
                  <a:lnTo>
                    <a:pt x="129" y="351"/>
                  </a:lnTo>
                  <a:lnTo>
                    <a:pt x="0" y="517"/>
                  </a:lnTo>
                  <a:lnTo>
                    <a:pt x="148" y="664"/>
                  </a:lnTo>
                  <a:lnTo>
                    <a:pt x="295" y="830"/>
                  </a:lnTo>
                  <a:lnTo>
                    <a:pt x="369" y="904"/>
                  </a:lnTo>
                  <a:lnTo>
                    <a:pt x="443" y="959"/>
                  </a:lnTo>
                  <a:lnTo>
                    <a:pt x="517" y="1014"/>
                  </a:lnTo>
                  <a:lnTo>
                    <a:pt x="590" y="1033"/>
                  </a:lnTo>
                  <a:lnTo>
                    <a:pt x="664" y="1033"/>
                  </a:lnTo>
                  <a:lnTo>
                    <a:pt x="738" y="996"/>
                  </a:lnTo>
                  <a:lnTo>
                    <a:pt x="812" y="941"/>
                  </a:lnTo>
                  <a:lnTo>
                    <a:pt x="904" y="867"/>
                  </a:lnTo>
                  <a:lnTo>
                    <a:pt x="1107" y="683"/>
                  </a:lnTo>
                  <a:lnTo>
                    <a:pt x="1346" y="480"/>
                  </a:lnTo>
                  <a:lnTo>
                    <a:pt x="1088" y="295"/>
                  </a:lnTo>
                  <a:lnTo>
                    <a:pt x="885" y="129"/>
                  </a:lnTo>
                  <a:lnTo>
                    <a:pt x="793" y="74"/>
                  </a:lnTo>
                  <a:lnTo>
                    <a:pt x="701"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9" name="Google Shape;7329;p31"/>
            <p:cNvSpPr/>
            <p:nvPr/>
          </p:nvSpPr>
          <p:spPr>
            <a:xfrm>
              <a:off x="4763000" y="992700"/>
              <a:ext cx="33675" cy="25825"/>
            </a:xfrm>
            <a:custGeom>
              <a:avLst/>
              <a:gdLst/>
              <a:ahLst/>
              <a:cxnLst/>
              <a:rect l="l" t="t" r="r" b="b"/>
              <a:pathLst>
                <a:path w="1347" h="1033" extrusionOk="0">
                  <a:moveTo>
                    <a:pt x="572" y="0"/>
                  </a:moveTo>
                  <a:lnTo>
                    <a:pt x="499" y="19"/>
                  </a:lnTo>
                  <a:lnTo>
                    <a:pt x="425" y="56"/>
                  </a:lnTo>
                  <a:lnTo>
                    <a:pt x="351" y="111"/>
                  </a:lnTo>
                  <a:lnTo>
                    <a:pt x="277" y="185"/>
                  </a:lnTo>
                  <a:lnTo>
                    <a:pt x="130" y="332"/>
                  </a:lnTo>
                  <a:lnTo>
                    <a:pt x="1" y="480"/>
                  </a:lnTo>
                  <a:lnTo>
                    <a:pt x="130" y="646"/>
                  </a:lnTo>
                  <a:lnTo>
                    <a:pt x="277" y="812"/>
                  </a:lnTo>
                  <a:lnTo>
                    <a:pt x="333" y="904"/>
                  </a:lnTo>
                  <a:lnTo>
                    <a:pt x="406" y="959"/>
                  </a:lnTo>
                  <a:lnTo>
                    <a:pt x="499" y="1014"/>
                  </a:lnTo>
                  <a:lnTo>
                    <a:pt x="572" y="1033"/>
                  </a:lnTo>
                  <a:lnTo>
                    <a:pt x="646" y="1033"/>
                  </a:lnTo>
                  <a:lnTo>
                    <a:pt x="720" y="1014"/>
                  </a:lnTo>
                  <a:lnTo>
                    <a:pt x="794" y="959"/>
                  </a:lnTo>
                  <a:lnTo>
                    <a:pt x="886" y="885"/>
                  </a:lnTo>
                  <a:lnTo>
                    <a:pt x="1089" y="719"/>
                  </a:lnTo>
                  <a:lnTo>
                    <a:pt x="1347" y="535"/>
                  </a:lnTo>
                  <a:lnTo>
                    <a:pt x="1107" y="332"/>
                  </a:lnTo>
                  <a:lnTo>
                    <a:pt x="904" y="166"/>
                  </a:lnTo>
                  <a:lnTo>
                    <a:pt x="812" y="93"/>
                  </a:lnTo>
                  <a:lnTo>
                    <a:pt x="720" y="37"/>
                  </a:lnTo>
                  <a:lnTo>
                    <a:pt x="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0" name="Google Shape;7330;p31"/>
            <p:cNvSpPr/>
            <p:nvPr/>
          </p:nvSpPr>
          <p:spPr>
            <a:xfrm>
              <a:off x="4544050" y="378250"/>
              <a:ext cx="26300" cy="33675"/>
            </a:xfrm>
            <a:custGeom>
              <a:avLst/>
              <a:gdLst/>
              <a:ahLst/>
              <a:cxnLst/>
              <a:rect l="l" t="t" r="r" b="b"/>
              <a:pathLst>
                <a:path w="1052" h="1347" extrusionOk="0">
                  <a:moveTo>
                    <a:pt x="517" y="0"/>
                  </a:moveTo>
                  <a:lnTo>
                    <a:pt x="370" y="148"/>
                  </a:lnTo>
                  <a:lnTo>
                    <a:pt x="204" y="295"/>
                  </a:lnTo>
                  <a:lnTo>
                    <a:pt x="130" y="369"/>
                  </a:lnTo>
                  <a:lnTo>
                    <a:pt x="74" y="443"/>
                  </a:lnTo>
                  <a:lnTo>
                    <a:pt x="19" y="516"/>
                  </a:lnTo>
                  <a:lnTo>
                    <a:pt x="1" y="609"/>
                  </a:lnTo>
                  <a:lnTo>
                    <a:pt x="1" y="664"/>
                  </a:lnTo>
                  <a:lnTo>
                    <a:pt x="38" y="738"/>
                  </a:lnTo>
                  <a:lnTo>
                    <a:pt x="93" y="811"/>
                  </a:lnTo>
                  <a:lnTo>
                    <a:pt x="167" y="904"/>
                  </a:lnTo>
                  <a:lnTo>
                    <a:pt x="351" y="1107"/>
                  </a:lnTo>
                  <a:lnTo>
                    <a:pt x="554" y="1346"/>
                  </a:lnTo>
                  <a:lnTo>
                    <a:pt x="738" y="1088"/>
                  </a:lnTo>
                  <a:lnTo>
                    <a:pt x="904" y="885"/>
                  </a:lnTo>
                  <a:lnTo>
                    <a:pt x="960" y="793"/>
                  </a:lnTo>
                  <a:lnTo>
                    <a:pt x="1015" y="701"/>
                  </a:lnTo>
                  <a:lnTo>
                    <a:pt x="1033" y="627"/>
                  </a:lnTo>
                  <a:lnTo>
                    <a:pt x="1052" y="553"/>
                  </a:lnTo>
                  <a:lnTo>
                    <a:pt x="1015" y="480"/>
                  </a:lnTo>
                  <a:lnTo>
                    <a:pt x="978" y="406"/>
                  </a:lnTo>
                  <a:lnTo>
                    <a:pt x="923" y="332"/>
                  </a:lnTo>
                  <a:lnTo>
                    <a:pt x="849" y="258"/>
                  </a:lnTo>
                  <a:lnTo>
                    <a:pt x="683" y="12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1" name="Google Shape;7331;p31"/>
            <p:cNvSpPr/>
            <p:nvPr/>
          </p:nvSpPr>
          <p:spPr>
            <a:xfrm>
              <a:off x="5459050" y="1688725"/>
              <a:ext cx="34125" cy="26300"/>
            </a:xfrm>
            <a:custGeom>
              <a:avLst/>
              <a:gdLst/>
              <a:ahLst/>
              <a:cxnLst/>
              <a:rect l="l" t="t" r="r" b="b"/>
              <a:pathLst>
                <a:path w="1365" h="1052" extrusionOk="0">
                  <a:moveTo>
                    <a:pt x="590" y="1"/>
                  </a:moveTo>
                  <a:lnTo>
                    <a:pt x="517" y="19"/>
                  </a:lnTo>
                  <a:lnTo>
                    <a:pt x="443" y="75"/>
                  </a:lnTo>
                  <a:lnTo>
                    <a:pt x="369" y="130"/>
                  </a:lnTo>
                  <a:lnTo>
                    <a:pt x="295" y="185"/>
                  </a:lnTo>
                  <a:lnTo>
                    <a:pt x="148" y="351"/>
                  </a:lnTo>
                  <a:lnTo>
                    <a:pt x="0" y="499"/>
                  </a:lnTo>
                  <a:lnTo>
                    <a:pt x="148" y="665"/>
                  </a:lnTo>
                  <a:lnTo>
                    <a:pt x="277" y="831"/>
                  </a:lnTo>
                  <a:lnTo>
                    <a:pt x="351" y="904"/>
                  </a:lnTo>
                  <a:lnTo>
                    <a:pt x="425" y="978"/>
                  </a:lnTo>
                  <a:lnTo>
                    <a:pt x="498" y="1015"/>
                  </a:lnTo>
                  <a:lnTo>
                    <a:pt x="572" y="1052"/>
                  </a:lnTo>
                  <a:lnTo>
                    <a:pt x="646" y="1052"/>
                  </a:lnTo>
                  <a:lnTo>
                    <a:pt x="720" y="1034"/>
                  </a:lnTo>
                  <a:lnTo>
                    <a:pt x="793" y="978"/>
                  </a:lnTo>
                  <a:lnTo>
                    <a:pt x="885" y="904"/>
                  </a:lnTo>
                  <a:lnTo>
                    <a:pt x="1107" y="739"/>
                  </a:lnTo>
                  <a:lnTo>
                    <a:pt x="1365" y="554"/>
                  </a:lnTo>
                  <a:lnTo>
                    <a:pt x="1107" y="351"/>
                  </a:lnTo>
                  <a:lnTo>
                    <a:pt x="904" y="167"/>
                  </a:lnTo>
                  <a:lnTo>
                    <a:pt x="830" y="112"/>
                  </a:lnTo>
                  <a:lnTo>
                    <a:pt x="738" y="56"/>
                  </a:lnTo>
                  <a:lnTo>
                    <a:pt x="664" y="19"/>
                  </a:lnTo>
                  <a:lnTo>
                    <a:pt x="5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2" name="Google Shape;7332;p31"/>
            <p:cNvSpPr/>
            <p:nvPr/>
          </p:nvSpPr>
          <p:spPr>
            <a:xfrm>
              <a:off x="4698475" y="899575"/>
              <a:ext cx="30900" cy="24000"/>
            </a:xfrm>
            <a:custGeom>
              <a:avLst/>
              <a:gdLst/>
              <a:ahLst/>
              <a:cxnLst/>
              <a:rect l="l" t="t" r="r" b="b"/>
              <a:pathLst>
                <a:path w="1236" h="960" extrusionOk="0">
                  <a:moveTo>
                    <a:pt x="480" y="1"/>
                  </a:moveTo>
                  <a:lnTo>
                    <a:pt x="406" y="38"/>
                  </a:lnTo>
                  <a:lnTo>
                    <a:pt x="277" y="148"/>
                  </a:lnTo>
                  <a:lnTo>
                    <a:pt x="130" y="296"/>
                  </a:lnTo>
                  <a:lnTo>
                    <a:pt x="1" y="425"/>
                  </a:lnTo>
                  <a:lnTo>
                    <a:pt x="111" y="572"/>
                  </a:lnTo>
                  <a:lnTo>
                    <a:pt x="240" y="738"/>
                  </a:lnTo>
                  <a:lnTo>
                    <a:pt x="369" y="886"/>
                  </a:lnTo>
                  <a:lnTo>
                    <a:pt x="425" y="923"/>
                  </a:lnTo>
                  <a:lnTo>
                    <a:pt x="498" y="960"/>
                  </a:lnTo>
                  <a:lnTo>
                    <a:pt x="572" y="960"/>
                  </a:lnTo>
                  <a:lnTo>
                    <a:pt x="627" y="941"/>
                  </a:lnTo>
                  <a:lnTo>
                    <a:pt x="793" y="831"/>
                  </a:lnTo>
                  <a:lnTo>
                    <a:pt x="996" y="683"/>
                  </a:lnTo>
                  <a:lnTo>
                    <a:pt x="1236" y="517"/>
                  </a:lnTo>
                  <a:lnTo>
                    <a:pt x="1015" y="333"/>
                  </a:lnTo>
                  <a:lnTo>
                    <a:pt x="849" y="167"/>
                  </a:lnTo>
                  <a:lnTo>
                    <a:pt x="683" y="38"/>
                  </a:lnTo>
                  <a:lnTo>
                    <a:pt x="6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3" name="Google Shape;7333;p31"/>
            <p:cNvSpPr/>
            <p:nvPr/>
          </p:nvSpPr>
          <p:spPr>
            <a:xfrm>
              <a:off x="5684450" y="1813200"/>
              <a:ext cx="29525" cy="23075"/>
            </a:xfrm>
            <a:custGeom>
              <a:avLst/>
              <a:gdLst/>
              <a:ahLst/>
              <a:cxnLst/>
              <a:rect l="l" t="t" r="r" b="b"/>
              <a:pathLst>
                <a:path w="1181" h="923" extrusionOk="0">
                  <a:moveTo>
                    <a:pt x="443" y="0"/>
                  </a:moveTo>
                  <a:lnTo>
                    <a:pt x="369" y="19"/>
                  </a:lnTo>
                  <a:lnTo>
                    <a:pt x="296" y="56"/>
                  </a:lnTo>
                  <a:lnTo>
                    <a:pt x="148" y="166"/>
                  </a:lnTo>
                  <a:lnTo>
                    <a:pt x="74" y="240"/>
                  </a:lnTo>
                  <a:lnTo>
                    <a:pt x="38" y="314"/>
                  </a:lnTo>
                  <a:lnTo>
                    <a:pt x="1" y="369"/>
                  </a:lnTo>
                  <a:lnTo>
                    <a:pt x="1" y="424"/>
                  </a:lnTo>
                  <a:lnTo>
                    <a:pt x="19" y="498"/>
                  </a:lnTo>
                  <a:lnTo>
                    <a:pt x="56" y="590"/>
                  </a:lnTo>
                  <a:lnTo>
                    <a:pt x="167" y="738"/>
                  </a:lnTo>
                  <a:lnTo>
                    <a:pt x="222" y="812"/>
                  </a:lnTo>
                  <a:lnTo>
                    <a:pt x="296" y="867"/>
                  </a:lnTo>
                  <a:lnTo>
                    <a:pt x="369" y="904"/>
                  </a:lnTo>
                  <a:lnTo>
                    <a:pt x="443" y="922"/>
                  </a:lnTo>
                  <a:lnTo>
                    <a:pt x="517" y="922"/>
                  </a:lnTo>
                  <a:lnTo>
                    <a:pt x="572" y="885"/>
                  </a:lnTo>
                  <a:lnTo>
                    <a:pt x="738" y="793"/>
                  </a:lnTo>
                  <a:lnTo>
                    <a:pt x="941" y="627"/>
                  </a:lnTo>
                  <a:lnTo>
                    <a:pt x="1181" y="461"/>
                  </a:lnTo>
                  <a:lnTo>
                    <a:pt x="941" y="295"/>
                  </a:lnTo>
                  <a:lnTo>
                    <a:pt x="738"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4" name="Google Shape;7334;p31"/>
            <p:cNvSpPr/>
            <p:nvPr/>
          </p:nvSpPr>
          <p:spPr>
            <a:xfrm>
              <a:off x="5024825" y="1367900"/>
              <a:ext cx="30000" cy="23075"/>
            </a:xfrm>
            <a:custGeom>
              <a:avLst/>
              <a:gdLst/>
              <a:ahLst/>
              <a:cxnLst/>
              <a:rect l="l" t="t" r="r" b="b"/>
              <a:pathLst>
                <a:path w="1200" h="923" extrusionOk="0">
                  <a:moveTo>
                    <a:pt x="443" y="1"/>
                  </a:moveTo>
                  <a:lnTo>
                    <a:pt x="369" y="19"/>
                  </a:lnTo>
                  <a:lnTo>
                    <a:pt x="296" y="56"/>
                  </a:lnTo>
                  <a:lnTo>
                    <a:pt x="148" y="185"/>
                  </a:lnTo>
                  <a:lnTo>
                    <a:pt x="93" y="259"/>
                  </a:lnTo>
                  <a:lnTo>
                    <a:pt x="38" y="314"/>
                  </a:lnTo>
                  <a:lnTo>
                    <a:pt x="19" y="388"/>
                  </a:lnTo>
                  <a:lnTo>
                    <a:pt x="1" y="444"/>
                  </a:lnTo>
                  <a:lnTo>
                    <a:pt x="38" y="517"/>
                  </a:lnTo>
                  <a:lnTo>
                    <a:pt x="74" y="591"/>
                  </a:lnTo>
                  <a:lnTo>
                    <a:pt x="185" y="739"/>
                  </a:lnTo>
                  <a:lnTo>
                    <a:pt x="259" y="812"/>
                  </a:lnTo>
                  <a:lnTo>
                    <a:pt x="333" y="868"/>
                  </a:lnTo>
                  <a:lnTo>
                    <a:pt x="406" y="904"/>
                  </a:lnTo>
                  <a:lnTo>
                    <a:pt x="462" y="923"/>
                  </a:lnTo>
                  <a:lnTo>
                    <a:pt x="535" y="923"/>
                  </a:lnTo>
                  <a:lnTo>
                    <a:pt x="609" y="886"/>
                  </a:lnTo>
                  <a:lnTo>
                    <a:pt x="775" y="794"/>
                  </a:lnTo>
                  <a:lnTo>
                    <a:pt x="960" y="628"/>
                  </a:lnTo>
                  <a:lnTo>
                    <a:pt x="1199" y="444"/>
                  </a:lnTo>
                  <a:lnTo>
                    <a:pt x="960" y="278"/>
                  </a:lnTo>
                  <a:lnTo>
                    <a:pt x="757" y="130"/>
                  </a:lnTo>
                  <a:lnTo>
                    <a:pt x="591" y="38"/>
                  </a:lnTo>
                  <a:lnTo>
                    <a:pt x="517" y="19"/>
                  </a:lnTo>
                  <a:lnTo>
                    <a:pt x="4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5" name="Google Shape;7335;p31"/>
            <p:cNvSpPr/>
            <p:nvPr/>
          </p:nvSpPr>
          <p:spPr>
            <a:xfrm>
              <a:off x="5235950" y="1568425"/>
              <a:ext cx="28600" cy="21700"/>
            </a:xfrm>
            <a:custGeom>
              <a:avLst/>
              <a:gdLst/>
              <a:ahLst/>
              <a:cxnLst/>
              <a:rect l="l" t="t" r="r" b="b"/>
              <a:pathLst>
                <a:path w="1144" h="868" extrusionOk="0">
                  <a:moveTo>
                    <a:pt x="498" y="1"/>
                  </a:moveTo>
                  <a:lnTo>
                    <a:pt x="443" y="19"/>
                  </a:lnTo>
                  <a:lnTo>
                    <a:pt x="369" y="37"/>
                  </a:lnTo>
                  <a:lnTo>
                    <a:pt x="259" y="148"/>
                  </a:lnTo>
                  <a:lnTo>
                    <a:pt x="129" y="277"/>
                  </a:lnTo>
                  <a:lnTo>
                    <a:pt x="0" y="388"/>
                  </a:lnTo>
                  <a:lnTo>
                    <a:pt x="111" y="535"/>
                  </a:lnTo>
                  <a:lnTo>
                    <a:pt x="222" y="683"/>
                  </a:lnTo>
                  <a:lnTo>
                    <a:pt x="351" y="793"/>
                  </a:lnTo>
                  <a:lnTo>
                    <a:pt x="406" y="849"/>
                  </a:lnTo>
                  <a:lnTo>
                    <a:pt x="480" y="867"/>
                  </a:lnTo>
                  <a:lnTo>
                    <a:pt x="535" y="867"/>
                  </a:lnTo>
                  <a:lnTo>
                    <a:pt x="590" y="849"/>
                  </a:lnTo>
                  <a:lnTo>
                    <a:pt x="738" y="757"/>
                  </a:lnTo>
                  <a:lnTo>
                    <a:pt x="922" y="628"/>
                  </a:lnTo>
                  <a:lnTo>
                    <a:pt x="1144" y="462"/>
                  </a:lnTo>
                  <a:lnTo>
                    <a:pt x="941" y="296"/>
                  </a:lnTo>
                  <a:lnTo>
                    <a:pt x="775" y="130"/>
                  </a:lnTo>
                  <a:lnTo>
                    <a:pt x="627" y="37"/>
                  </a:lnTo>
                  <a:lnTo>
                    <a:pt x="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6" name="Google Shape;7336;p31"/>
            <p:cNvSpPr/>
            <p:nvPr/>
          </p:nvSpPr>
          <p:spPr>
            <a:xfrm>
              <a:off x="5382525" y="1677225"/>
              <a:ext cx="21225" cy="26750"/>
            </a:xfrm>
            <a:custGeom>
              <a:avLst/>
              <a:gdLst/>
              <a:ahLst/>
              <a:cxnLst/>
              <a:rect l="l" t="t" r="r" b="b"/>
              <a:pathLst>
                <a:path w="849" h="1070" extrusionOk="0">
                  <a:moveTo>
                    <a:pt x="369" y="0"/>
                  </a:moveTo>
                  <a:lnTo>
                    <a:pt x="314" y="37"/>
                  </a:lnTo>
                  <a:lnTo>
                    <a:pt x="185" y="129"/>
                  </a:lnTo>
                  <a:lnTo>
                    <a:pt x="56" y="258"/>
                  </a:lnTo>
                  <a:lnTo>
                    <a:pt x="19" y="332"/>
                  </a:lnTo>
                  <a:lnTo>
                    <a:pt x="1" y="387"/>
                  </a:lnTo>
                  <a:lnTo>
                    <a:pt x="19" y="461"/>
                  </a:lnTo>
                  <a:lnTo>
                    <a:pt x="38" y="516"/>
                  </a:lnTo>
                  <a:lnTo>
                    <a:pt x="130" y="682"/>
                  </a:lnTo>
                  <a:lnTo>
                    <a:pt x="259" y="848"/>
                  </a:lnTo>
                  <a:lnTo>
                    <a:pt x="406" y="1069"/>
                  </a:lnTo>
                  <a:lnTo>
                    <a:pt x="572" y="867"/>
                  </a:lnTo>
                  <a:lnTo>
                    <a:pt x="720" y="701"/>
                  </a:lnTo>
                  <a:lnTo>
                    <a:pt x="830" y="572"/>
                  </a:lnTo>
                  <a:lnTo>
                    <a:pt x="849" y="516"/>
                  </a:lnTo>
                  <a:lnTo>
                    <a:pt x="849" y="461"/>
                  </a:lnTo>
                  <a:lnTo>
                    <a:pt x="830" y="387"/>
                  </a:lnTo>
                  <a:lnTo>
                    <a:pt x="794" y="313"/>
                  </a:lnTo>
                  <a:lnTo>
                    <a:pt x="701" y="184"/>
                  </a:lnTo>
                  <a:lnTo>
                    <a:pt x="572" y="74"/>
                  </a:lnTo>
                  <a:lnTo>
                    <a:pt x="499" y="37"/>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7" name="Google Shape;7337;p31"/>
            <p:cNvSpPr/>
            <p:nvPr/>
          </p:nvSpPr>
          <p:spPr>
            <a:xfrm>
              <a:off x="4635325" y="801400"/>
              <a:ext cx="20300" cy="26300"/>
            </a:xfrm>
            <a:custGeom>
              <a:avLst/>
              <a:gdLst/>
              <a:ahLst/>
              <a:cxnLst/>
              <a:rect l="l" t="t" r="r" b="b"/>
              <a:pathLst>
                <a:path w="812" h="1052" extrusionOk="0">
                  <a:moveTo>
                    <a:pt x="388" y="0"/>
                  </a:moveTo>
                  <a:lnTo>
                    <a:pt x="240" y="203"/>
                  </a:lnTo>
                  <a:lnTo>
                    <a:pt x="111" y="388"/>
                  </a:lnTo>
                  <a:lnTo>
                    <a:pt x="19" y="535"/>
                  </a:lnTo>
                  <a:lnTo>
                    <a:pt x="0" y="590"/>
                  </a:lnTo>
                  <a:lnTo>
                    <a:pt x="0" y="646"/>
                  </a:lnTo>
                  <a:lnTo>
                    <a:pt x="19" y="720"/>
                  </a:lnTo>
                  <a:lnTo>
                    <a:pt x="56" y="775"/>
                  </a:lnTo>
                  <a:lnTo>
                    <a:pt x="166" y="904"/>
                  </a:lnTo>
                  <a:lnTo>
                    <a:pt x="296" y="1015"/>
                  </a:lnTo>
                  <a:lnTo>
                    <a:pt x="369" y="1033"/>
                  </a:lnTo>
                  <a:lnTo>
                    <a:pt x="425" y="1051"/>
                  </a:lnTo>
                  <a:lnTo>
                    <a:pt x="480" y="1033"/>
                  </a:lnTo>
                  <a:lnTo>
                    <a:pt x="554" y="996"/>
                  </a:lnTo>
                  <a:lnTo>
                    <a:pt x="664" y="885"/>
                  </a:lnTo>
                  <a:lnTo>
                    <a:pt x="775" y="756"/>
                  </a:lnTo>
                  <a:lnTo>
                    <a:pt x="812" y="683"/>
                  </a:lnTo>
                  <a:lnTo>
                    <a:pt x="812" y="627"/>
                  </a:lnTo>
                  <a:lnTo>
                    <a:pt x="812" y="554"/>
                  </a:lnTo>
                  <a:lnTo>
                    <a:pt x="793" y="498"/>
                  </a:lnTo>
                  <a:lnTo>
                    <a:pt x="683" y="369"/>
                  </a:lnTo>
                  <a:lnTo>
                    <a:pt x="554" y="203"/>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8" name="Google Shape;7338;p31"/>
            <p:cNvSpPr/>
            <p:nvPr/>
          </p:nvSpPr>
          <p:spPr>
            <a:xfrm>
              <a:off x="4532075" y="455675"/>
              <a:ext cx="21225" cy="26775"/>
            </a:xfrm>
            <a:custGeom>
              <a:avLst/>
              <a:gdLst/>
              <a:ahLst/>
              <a:cxnLst/>
              <a:rect l="l" t="t" r="r" b="b"/>
              <a:pathLst>
                <a:path w="849" h="1071" extrusionOk="0">
                  <a:moveTo>
                    <a:pt x="461" y="1"/>
                  </a:moveTo>
                  <a:lnTo>
                    <a:pt x="295" y="204"/>
                  </a:lnTo>
                  <a:lnTo>
                    <a:pt x="148" y="351"/>
                  </a:lnTo>
                  <a:lnTo>
                    <a:pt x="37" y="499"/>
                  </a:lnTo>
                  <a:lnTo>
                    <a:pt x="19" y="554"/>
                  </a:lnTo>
                  <a:lnTo>
                    <a:pt x="0" y="609"/>
                  </a:lnTo>
                  <a:lnTo>
                    <a:pt x="19" y="665"/>
                  </a:lnTo>
                  <a:lnTo>
                    <a:pt x="56" y="738"/>
                  </a:lnTo>
                  <a:lnTo>
                    <a:pt x="166" y="886"/>
                  </a:lnTo>
                  <a:lnTo>
                    <a:pt x="277" y="996"/>
                  </a:lnTo>
                  <a:lnTo>
                    <a:pt x="351" y="1052"/>
                  </a:lnTo>
                  <a:lnTo>
                    <a:pt x="424" y="1070"/>
                  </a:lnTo>
                  <a:lnTo>
                    <a:pt x="461" y="1070"/>
                  </a:lnTo>
                  <a:lnTo>
                    <a:pt x="535" y="1052"/>
                  </a:lnTo>
                  <a:lnTo>
                    <a:pt x="664" y="960"/>
                  </a:lnTo>
                  <a:lnTo>
                    <a:pt x="793" y="831"/>
                  </a:lnTo>
                  <a:lnTo>
                    <a:pt x="830" y="757"/>
                  </a:lnTo>
                  <a:lnTo>
                    <a:pt x="849" y="701"/>
                  </a:lnTo>
                  <a:lnTo>
                    <a:pt x="849" y="628"/>
                  </a:lnTo>
                  <a:lnTo>
                    <a:pt x="830" y="554"/>
                  </a:lnTo>
                  <a:lnTo>
                    <a:pt x="738" y="406"/>
                  </a:lnTo>
                  <a:lnTo>
                    <a:pt x="609" y="222"/>
                  </a:lnTo>
                  <a:lnTo>
                    <a:pt x="4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9" name="Google Shape;7339;p31"/>
            <p:cNvSpPr/>
            <p:nvPr/>
          </p:nvSpPr>
          <p:spPr>
            <a:xfrm>
              <a:off x="5604700" y="1800300"/>
              <a:ext cx="27225" cy="20300"/>
            </a:xfrm>
            <a:custGeom>
              <a:avLst/>
              <a:gdLst/>
              <a:ahLst/>
              <a:cxnLst/>
              <a:rect l="l" t="t" r="r" b="b"/>
              <a:pathLst>
                <a:path w="1089" h="812" extrusionOk="0">
                  <a:moveTo>
                    <a:pt x="462" y="0"/>
                  </a:moveTo>
                  <a:lnTo>
                    <a:pt x="407" y="18"/>
                  </a:lnTo>
                  <a:lnTo>
                    <a:pt x="351" y="37"/>
                  </a:lnTo>
                  <a:lnTo>
                    <a:pt x="222" y="148"/>
                  </a:lnTo>
                  <a:lnTo>
                    <a:pt x="112" y="277"/>
                  </a:lnTo>
                  <a:lnTo>
                    <a:pt x="1" y="387"/>
                  </a:lnTo>
                  <a:lnTo>
                    <a:pt x="112" y="516"/>
                  </a:lnTo>
                  <a:lnTo>
                    <a:pt x="222" y="645"/>
                  </a:lnTo>
                  <a:lnTo>
                    <a:pt x="314" y="756"/>
                  </a:lnTo>
                  <a:lnTo>
                    <a:pt x="370" y="793"/>
                  </a:lnTo>
                  <a:lnTo>
                    <a:pt x="443" y="811"/>
                  </a:lnTo>
                  <a:lnTo>
                    <a:pt x="499" y="811"/>
                  </a:lnTo>
                  <a:lnTo>
                    <a:pt x="554" y="793"/>
                  </a:lnTo>
                  <a:lnTo>
                    <a:pt x="702" y="701"/>
                  </a:lnTo>
                  <a:lnTo>
                    <a:pt x="867" y="572"/>
                  </a:lnTo>
                  <a:lnTo>
                    <a:pt x="1089" y="424"/>
                  </a:lnTo>
                  <a:lnTo>
                    <a:pt x="886" y="258"/>
                  </a:lnTo>
                  <a:lnTo>
                    <a:pt x="720"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0" name="Google Shape;7340;p31"/>
            <p:cNvSpPr/>
            <p:nvPr/>
          </p:nvSpPr>
          <p:spPr>
            <a:xfrm>
              <a:off x="4582325" y="635000"/>
              <a:ext cx="28600" cy="22150"/>
            </a:xfrm>
            <a:custGeom>
              <a:avLst/>
              <a:gdLst/>
              <a:ahLst/>
              <a:cxnLst/>
              <a:rect l="l" t="t" r="r" b="b"/>
              <a:pathLst>
                <a:path w="1144" h="886" extrusionOk="0">
                  <a:moveTo>
                    <a:pt x="480" y="0"/>
                  </a:moveTo>
                  <a:lnTo>
                    <a:pt x="406" y="19"/>
                  </a:lnTo>
                  <a:lnTo>
                    <a:pt x="350" y="56"/>
                  </a:lnTo>
                  <a:lnTo>
                    <a:pt x="240" y="166"/>
                  </a:lnTo>
                  <a:lnTo>
                    <a:pt x="129" y="314"/>
                  </a:lnTo>
                  <a:lnTo>
                    <a:pt x="0" y="443"/>
                  </a:lnTo>
                  <a:lnTo>
                    <a:pt x="129" y="572"/>
                  </a:lnTo>
                  <a:lnTo>
                    <a:pt x="258" y="701"/>
                  </a:lnTo>
                  <a:lnTo>
                    <a:pt x="387" y="812"/>
                  </a:lnTo>
                  <a:lnTo>
                    <a:pt x="443" y="867"/>
                  </a:lnTo>
                  <a:lnTo>
                    <a:pt x="516" y="885"/>
                  </a:lnTo>
                  <a:lnTo>
                    <a:pt x="572" y="885"/>
                  </a:lnTo>
                  <a:lnTo>
                    <a:pt x="627" y="848"/>
                  </a:lnTo>
                  <a:lnTo>
                    <a:pt x="775" y="738"/>
                  </a:lnTo>
                  <a:lnTo>
                    <a:pt x="940" y="590"/>
                  </a:lnTo>
                  <a:lnTo>
                    <a:pt x="1143" y="406"/>
                  </a:lnTo>
                  <a:lnTo>
                    <a:pt x="940" y="258"/>
                  </a:lnTo>
                  <a:lnTo>
                    <a:pt x="756" y="129"/>
                  </a:lnTo>
                  <a:lnTo>
                    <a:pt x="609" y="37"/>
                  </a:lnTo>
                  <a:lnTo>
                    <a:pt x="535" y="19"/>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1" name="Google Shape;7341;p31"/>
            <p:cNvSpPr/>
            <p:nvPr/>
          </p:nvSpPr>
          <p:spPr>
            <a:xfrm>
              <a:off x="5092125" y="1463800"/>
              <a:ext cx="19850" cy="25375"/>
            </a:xfrm>
            <a:custGeom>
              <a:avLst/>
              <a:gdLst/>
              <a:ahLst/>
              <a:cxnLst/>
              <a:rect l="l" t="t" r="r" b="b"/>
              <a:pathLst>
                <a:path w="794" h="1015" extrusionOk="0">
                  <a:moveTo>
                    <a:pt x="425" y="0"/>
                  </a:moveTo>
                  <a:lnTo>
                    <a:pt x="369" y="19"/>
                  </a:lnTo>
                  <a:lnTo>
                    <a:pt x="296" y="55"/>
                  </a:lnTo>
                  <a:lnTo>
                    <a:pt x="167" y="148"/>
                  </a:lnTo>
                  <a:lnTo>
                    <a:pt x="56" y="277"/>
                  </a:lnTo>
                  <a:lnTo>
                    <a:pt x="19" y="332"/>
                  </a:lnTo>
                  <a:lnTo>
                    <a:pt x="1" y="387"/>
                  </a:lnTo>
                  <a:lnTo>
                    <a:pt x="1" y="443"/>
                  </a:lnTo>
                  <a:lnTo>
                    <a:pt x="38" y="516"/>
                  </a:lnTo>
                  <a:lnTo>
                    <a:pt x="130" y="645"/>
                  </a:lnTo>
                  <a:lnTo>
                    <a:pt x="259" y="811"/>
                  </a:lnTo>
                  <a:lnTo>
                    <a:pt x="406" y="1014"/>
                  </a:lnTo>
                  <a:lnTo>
                    <a:pt x="554" y="811"/>
                  </a:lnTo>
                  <a:lnTo>
                    <a:pt x="683" y="645"/>
                  </a:lnTo>
                  <a:lnTo>
                    <a:pt x="775" y="498"/>
                  </a:lnTo>
                  <a:lnTo>
                    <a:pt x="794" y="443"/>
                  </a:lnTo>
                  <a:lnTo>
                    <a:pt x="794" y="369"/>
                  </a:lnTo>
                  <a:lnTo>
                    <a:pt x="794" y="314"/>
                  </a:lnTo>
                  <a:lnTo>
                    <a:pt x="757" y="258"/>
                  </a:lnTo>
                  <a:lnTo>
                    <a:pt x="646" y="129"/>
                  </a:lnTo>
                  <a:lnTo>
                    <a:pt x="535" y="37"/>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2" name="Google Shape;7342;p31"/>
            <p:cNvSpPr/>
            <p:nvPr/>
          </p:nvSpPr>
          <p:spPr>
            <a:xfrm>
              <a:off x="4885625" y="1258200"/>
              <a:ext cx="16625" cy="21700"/>
            </a:xfrm>
            <a:custGeom>
              <a:avLst/>
              <a:gdLst/>
              <a:ahLst/>
              <a:cxnLst/>
              <a:rect l="l" t="t" r="r" b="b"/>
              <a:pathLst>
                <a:path w="665" h="868" extrusionOk="0">
                  <a:moveTo>
                    <a:pt x="295" y="1"/>
                  </a:moveTo>
                  <a:lnTo>
                    <a:pt x="185" y="185"/>
                  </a:lnTo>
                  <a:lnTo>
                    <a:pt x="74" y="314"/>
                  </a:lnTo>
                  <a:lnTo>
                    <a:pt x="0" y="443"/>
                  </a:lnTo>
                  <a:lnTo>
                    <a:pt x="0" y="499"/>
                  </a:lnTo>
                  <a:lnTo>
                    <a:pt x="0" y="535"/>
                  </a:lnTo>
                  <a:lnTo>
                    <a:pt x="19" y="591"/>
                  </a:lnTo>
                  <a:lnTo>
                    <a:pt x="37" y="628"/>
                  </a:lnTo>
                  <a:lnTo>
                    <a:pt x="129" y="720"/>
                  </a:lnTo>
                  <a:lnTo>
                    <a:pt x="351" y="867"/>
                  </a:lnTo>
                  <a:lnTo>
                    <a:pt x="554" y="683"/>
                  </a:lnTo>
                  <a:lnTo>
                    <a:pt x="627" y="591"/>
                  </a:lnTo>
                  <a:lnTo>
                    <a:pt x="646" y="535"/>
                  </a:lnTo>
                  <a:lnTo>
                    <a:pt x="664" y="480"/>
                  </a:lnTo>
                  <a:lnTo>
                    <a:pt x="646" y="443"/>
                  </a:lnTo>
                  <a:lnTo>
                    <a:pt x="627" y="388"/>
                  </a:lnTo>
                  <a:lnTo>
                    <a:pt x="554" y="277"/>
                  </a:lnTo>
                  <a:lnTo>
                    <a:pt x="424" y="148"/>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3" name="Google Shape;7343;p31"/>
            <p:cNvSpPr/>
            <p:nvPr/>
          </p:nvSpPr>
          <p:spPr>
            <a:xfrm>
              <a:off x="4754250" y="1072900"/>
              <a:ext cx="16150" cy="20775"/>
            </a:xfrm>
            <a:custGeom>
              <a:avLst/>
              <a:gdLst/>
              <a:ahLst/>
              <a:cxnLst/>
              <a:rect l="l" t="t" r="r" b="b"/>
              <a:pathLst>
                <a:path w="646" h="831" extrusionOk="0">
                  <a:moveTo>
                    <a:pt x="332" y="1"/>
                  </a:moveTo>
                  <a:lnTo>
                    <a:pt x="203" y="167"/>
                  </a:lnTo>
                  <a:lnTo>
                    <a:pt x="111" y="314"/>
                  </a:lnTo>
                  <a:lnTo>
                    <a:pt x="37" y="425"/>
                  </a:lnTo>
                  <a:lnTo>
                    <a:pt x="19" y="480"/>
                  </a:lnTo>
                  <a:lnTo>
                    <a:pt x="1" y="517"/>
                  </a:lnTo>
                  <a:lnTo>
                    <a:pt x="19" y="572"/>
                  </a:lnTo>
                  <a:lnTo>
                    <a:pt x="37" y="627"/>
                  </a:lnTo>
                  <a:lnTo>
                    <a:pt x="130" y="720"/>
                  </a:lnTo>
                  <a:lnTo>
                    <a:pt x="222" y="812"/>
                  </a:lnTo>
                  <a:lnTo>
                    <a:pt x="259" y="830"/>
                  </a:lnTo>
                  <a:lnTo>
                    <a:pt x="296" y="830"/>
                  </a:lnTo>
                  <a:lnTo>
                    <a:pt x="406" y="793"/>
                  </a:lnTo>
                  <a:lnTo>
                    <a:pt x="517" y="701"/>
                  </a:lnTo>
                  <a:lnTo>
                    <a:pt x="609" y="609"/>
                  </a:lnTo>
                  <a:lnTo>
                    <a:pt x="646" y="572"/>
                  </a:lnTo>
                  <a:lnTo>
                    <a:pt x="646" y="517"/>
                  </a:lnTo>
                  <a:lnTo>
                    <a:pt x="646" y="462"/>
                  </a:lnTo>
                  <a:lnTo>
                    <a:pt x="627" y="425"/>
                  </a:lnTo>
                  <a:lnTo>
                    <a:pt x="554" y="314"/>
                  </a:lnTo>
                  <a:lnTo>
                    <a:pt x="443" y="167"/>
                  </a:lnTo>
                  <a:lnTo>
                    <a:pt x="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4" name="Google Shape;7344;p31"/>
            <p:cNvSpPr/>
            <p:nvPr/>
          </p:nvSpPr>
          <p:spPr>
            <a:xfrm>
              <a:off x="5530950" y="1788300"/>
              <a:ext cx="20325" cy="15700"/>
            </a:xfrm>
            <a:custGeom>
              <a:avLst/>
              <a:gdLst/>
              <a:ahLst/>
              <a:cxnLst/>
              <a:rect l="l" t="t" r="r" b="b"/>
              <a:pathLst>
                <a:path w="813" h="628" extrusionOk="0">
                  <a:moveTo>
                    <a:pt x="240" y="1"/>
                  </a:moveTo>
                  <a:lnTo>
                    <a:pt x="185" y="38"/>
                  </a:lnTo>
                  <a:lnTo>
                    <a:pt x="93" y="130"/>
                  </a:lnTo>
                  <a:lnTo>
                    <a:pt x="19" y="222"/>
                  </a:lnTo>
                  <a:lnTo>
                    <a:pt x="1" y="277"/>
                  </a:lnTo>
                  <a:lnTo>
                    <a:pt x="1" y="314"/>
                  </a:lnTo>
                  <a:lnTo>
                    <a:pt x="38" y="406"/>
                  </a:lnTo>
                  <a:lnTo>
                    <a:pt x="130" y="517"/>
                  </a:lnTo>
                  <a:lnTo>
                    <a:pt x="222" y="591"/>
                  </a:lnTo>
                  <a:lnTo>
                    <a:pt x="277" y="628"/>
                  </a:lnTo>
                  <a:lnTo>
                    <a:pt x="370" y="628"/>
                  </a:lnTo>
                  <a:lnTo>
                    <a:pt x="425" y="609"/>
                  </a:lnTo>
                  <a:lnTo>
                    <a:pt x="536" y="535"/>
                  </a:lnTo>
                  <a:lnTo>
                    <a:pt x="665" y="406"/>
                  </a:lnTo>
                  <a:lnTo>
                    <a:pt x="812" y="277"/>
                  </a:lnTo>
                  <a:lnTo>
                    <a:pt x="646" y="167"/>
                  </a:lnTo>
                  <a:lnTo>
                    <a:pt x="499" y="74"/>
                  </a:lnTo>
                  <a:lnTo>
                    <a:pt x="388" y="19"/>
                  </a:lnTo>
                  <a:lnTo>
                    <a:pt x="3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5" name="Google Shape;7345;p31"/>
            <p:cNvSpPr/>
            <p:nvPr/>
          </p:nvSpPr>
          <p:spPr>
            <a:xfrm>
              <a:off x="4483200" y="289750"/>
              <a:ext cx="16175" cy="20750"/>
            </a:xfrm>
            <a:custGeom>
              <a:avLst/>
              <a:gdLst/>
              <a:ahLst/>
              <a:cxnLst/>
              <a:rect l="l" t="t" r="r" b="b"/>
              <a:pathLst>
                <a:path w="647" h="830" extrusionOk="0">
                  <a:moveTo>
                    <a:pt x="370" y="0"/>
                  </a:moveTo>
                  <a:lnTo>
                    <a:pt x="259" y="37"/>
                  </a:lnTo>
                  <a:lnTo>
                    <a:pt x="148" y="111"/>
                  </a:lnTo>
                  <a:lnTo>
                    <a:pt x="56" y="203"/>
                  </a:lnTo>
                  <a:lnTo>
                    <a:pt x="19" y="258"/>
                  </a:lnTo>
                  <a:lnTo>
                    <a:pt x="1" y="295"/>
                  </a:lnTo>
                  <a:lnTo>
                    <a:pt x="1" y="350"/>
                  </a:lnTo>
                  <a:lnTo>
                    <a:pt x="19" y="406"/>
                  </a:lnTo>
                  <a:lnTo>
                    <a:pt x="93" y="516"/>
                  </a:lnTo>
                  <a:lnTo>
                    <a:pt x="185" y="664"/>
                  </a:lnTo>
                  <a:lnTo>
                    <a:pt x="296" y="830"/>
                  </a:lnTo>
                  <a:lnTo>
                    <a:pt x="425" y="664"/>
                  </a:lnTo>
                  <a:lnTo>
                    <a:pt x="536" y="535"/>
                  </a:lnTo>
                  <a:lnTo>
                    <a:pt x="628" y="424"/>
                  </a:lnTo>
                  <a:lnTo>
                    <a:pt x="646" y="387"/>
                  </a:lnTo>
                  <a:lnTo>
                    <a:pt x="646" y="332"/>
                  </a:lnTo>
                  <a:lnTo>
                    <a:pt x="646" y="277"/>
                  </a:lnTo>
                  <a:lnTo>
                    <a:pt x="628" y="240"/>
                  </a:lnTo>
                  <a:lnTo>
                    <a:pt x="554" y="129"/>
                  </a:lnTo>
                  <a:lnTo>
                    <a:pt x="462" y="37"/>
                  </a:lnTo>
                  <a:lnTo>
                    <a:pt x="407" y="19"/>
                  </a:lnTo>
                  <a:lnTo>
                    <a:pt x="3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6" name="Google Shape;7346;p31"/>
            <p:cNvSpPr/>
            <p:nvPr/>
          </p:nvSpPr>
          <p:spPr>
            <a:xfrm>
              <a:off x="4819250" y="1167400"/>
              <a:ext cx="17525" cy="22150"/>
            </a:xfrm>
            <a:custGeom>
              <a:avLst/>
              <a:gdLst/>
              <a:ahLst/>
              <a:cxnLst/>
              <a:rect l="l" t="t" r="r" b="b"/>
              <a:pathLst>
                <a:path w="701" h="886" extrusionOk="0">
                  <a:moveTo>
                    <a:pt x="388" y="0"/>
                  </a:moveTo>
                  <a:lnTo>
                    <a:pt x="166" y="185"/>
                  </a:lnTo>
                  <a:lnTo>
                    <a:pt x="56" y="295"/>
                  </a:lnTo>
                  <a:lnTo>
                    <a:pt x="37" y="332"/>
                  </a:lnTo>
                  <a:lnTo>
                    <a:pt x="0" y="388"/>
                  </a:lnTo>
                  <a:lnTo>
                    <a:pt x="0" y="443"/>
                  </a:lnTo>
                  <a:lnTo>
                    <a:pt x="19" y="480"/>
                  </a:lnTo>
                  <a:lnTo>
                    <a:pt x="93" y="590"/>
                  </a:lnTo>
                  <a:lnTo>
                    <a:pt x="203" y="738"/>
                  </a:lnTo>
                  <a:lnTo>
                    <a:pt x="332" y="885"/>
                  </a:lnTo>
                  <a:lnTo>
                    <a:pt x="461" y="738"/>
                  </a:lnTo>
                  <a:lnTo>
                    <a:pt x="590" y="627"/>
                  </a:lnTo>
                  <a:lnTo>
                    <a:pt x="683" y="517"/>
                  </a:lnTo>
                  <a:lnTo>
                    <a:pt x="701" y="480"/>
                  </a:lnTo>
                  <a:lnTo>
                    <a:pt x="701" y="443"/>
                  </a:lnTo>
                  <a:lnTo>
                    <a:pt x="683" y="369"/>
                  </a:lnTo>
                  <a:lnTo>
                    <a:pt x="664" y="314"/>
                  </a:lnTo>
                  <a:lnTo>
                    <a:pt x="572" y="222"/>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7" name="Google Shape;7347;p31"/>
            <p:cNvSpPr/>
            <p:nvPr/>
          </p:nvSpPr>
          <p:spPr>
            <a:xfrm>
              <a:off x="6150025" y="1979600"/>
              <a:ext cx="19375" cy="15700"/>
            </a:xfrm>
            <a:custGeom>
              <a:avLst/>
              <a:gdLst/>
              <a:ahLst/>
              <a:cxnLst/>
              <a:rect l="l" t="t" r="r" b="b"/>
              <a:pathLst>
                <a:path w="775" h="628" extrusionOk="0">
                  <a:moveTo>
                    <a:pt x="314" y="0"/>
                  </a:moveTo>
                  <a:lnTo>
                    <a:pt x="277" y="19"/>
                  </a:lnTo>
                  <a:lnTo>
                    <a:pt x="185" y="93"/>
                  </a:lnTo>
                  <a:lnTo>
                    <a:pt x="0" y="259"/>
                  </a:lnTo>
                  <a:lnTo>
                    <a:pt x="148" y="480"/>
                  </a:lnTo>
                  <a:lnTo>
                    <a:pt x="221" y="572"/>
                  </a:lnTo>
                  <a:lnTo>
                    <a:pt x="277" y="590"/>
                  </a:lnTo>
                  <a:lnTo>
                    <a:pt x="314" y="627"/>
                  </a:lnTo>
                  <a:lnTo>
                    <a:pt x="351" y="627"/>
                  </a:lnTo>
                  <a:lnTo>
                    <a:pt x="406" y="609"/>
                  </a:lnTo>
                  <a:lnTo>
                    <a:pt x="498" y="554"/>
                  </a:lnTo>
                  <a:lnTo>
                    <a:pt x="627" y="461"/>
                  </a:lnTo>
                  <a:lnTo>
                    <a:pt x="775" y="351"/>
                  </a:lnTo>
                  <a:lnTo>
                    <a:pt x="646" y="222"/>
                  </a:lnTo>
                  <a:lnTo>
                    <a:pt x="535" y="111"/>
                  </a:lnTo>
                  <a:lnTo>
                    <a:pt x="443" y="37"/>
                  </a:lnTo>
                  <a:lnTo>
                    <a:pt x="4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8" name="Google Shape;7348;p31"/>
            <p:cNvSpPr/>
            <p:nvPr/>
          </p:nvSpPr>
          <p:spPr>
            <a:xfrm>
              <a:off x="5993300" y="1947325"/>
              <a:ext cx="15700" cy="19850"/>
            </a:xfrm>
            <a:custGeom>
              <a:avLst/>
              <a:gdLst/>
              <a:ahLst/>
              <a:cxnLst/>
              <a:rect l="l" t="t" r="r" b="b"/>
              <a:pathLst>
                <a:path w="628" h="794" extrusionOk="0">
                  <a:moveTo>
                    <a:pt x="295" y="1"/>
                  </a:moveTo>
                  <a:lnTo>
                    <a:pt x="185" y="148"/>
                  </a:lnTo>
                  <a:lnTo>
                    <a:pt x="92" y="259"/>
                  </a:lnTo>
                  <a:lnTo>
                    <a:pt x="19" y="370"/>
                  </a:lnTo>
                  <a:lnTo>
                    <a:pt x="0" y="406"/>
                  </a:lnTo>
                  <a:lnTo>
                    <a:pt x="0" y="462"/>
                  </a:lnTo>
                  <a:lnTo>
                    <a:pt x="19" y="499"/>
                  </a:lnTo>
                  <a:lnTo>
                    <a:pt x="37" y="536"/>
                  </a:lnTo>
                  <a:lnTo>
                    <a:pt x="111" y="628"/>
                  </a:lnTo>
                  <a:lnTo>
                    <a:pt x="295" y="794"/>
                  </a:lnTo>
                  <a:lnTo>
                    <a:pt x="498" y="628"/>
                  </a:lnTo>
                  <a:lnTo>
                    <a:pt x="572" y="536"/>
                  </a:lnTo>
                  <a:lnTo>
                    <a:pt x="609" y="480"/>
                  </a:lnTo>
                  <a:lnTo>
                    <a:pt x="627" y="425"/>
                  </a:lnTo>
                  <a:lnTo>
                    <a:pt x="627" y="388"/>
                  </a:lnTo>
                  <a:lnTo>
                    <a:pt x="609" y="351"/>
                  </a:lnTo>
                  <a:lnTo>
                    <a:pt x="535" y="259"/>
                  </a:lnTo>
                  <a:lnTo>
                    <a:pt x="424" y="130"/>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9" name="Google Shape;7349;p31"/>
            <p:cNvSpPr/>
            <p:nvPr/>
          </p:nvSpPr>
          <p:spPr>
            <a:xfrm>
              <a:off x="6072575" y="1965300"/>
              <a:ext cx="19850" cy="15700"/>
            </a:xfrm>
            <a:custGeom>
              <a:avLst/>
              <a:gdLst/>
              <a:ahLst/>
              <a:cxnLst/>
              <a:rect l="l" t="t" r="r" b="b"/>
              <a:pathLst>
                <a:path w="794" h="628" extrusionOk="0">
                  <a:moveTo>
                    <a:pt x="333" y="1"/>
                  </a:moveTo>
                  <a:lnTo>
                    <a:pt x="296" y="19"/>
                  </a:lnTo>
                  <a:lnTo>
                    <a:pt x="259" y="38"/>
                  </a:lnTo>
                  <a:lnTo>
                    <a:pt x="167" y="112"/>
                  </a:lnTo>
                  <a:lnTo>
                    <a:pt x="1" y="296"/>
                  </a:lnTo>
                  <a:lnTo>
                    <a:pt x="185" y="499"/>
                  </a:lnTo>
                  <a:lnTo>
                    <a:pt x="277" y="572"/>
                  </a:lnTo>
                  <a:lnTo>
                    <a:pt x="314" y="609"/>
                  </a:lnTo>
                  <a:lnTo>
                    <a:pt x="369" y="628"/>
                  </a:lnTo>
                  <a:lnTo>
                    <a:pt x="406" y="628"/>
                  </a:lnTo>
                  <a:lnTo>
                    <a:pt x="443" y="609"/>
                  </a:lnTo>
                  <a:lnTo>
                    <a:pt x="554" y="517"/>
                  </a:lnTo>
                  <a:lnTo>
                    <a:pt x="664" y="407"/>
                  </a:lnTo>
                  <a:lnTo>
                    <a:pt x="793" y="296"/>
                  </a:lnTo>
                  <a:lnTo>
                    <a:pt x="646" y="185"/>
                  </a:lnTo>
                  <a:lnTo>
                    <a:pt x="535" y="93"/>
                  </a:lnTo>
                  <a:lnTo>
                    <a:pt x="425" y="19"/>
                  </a:lnTo>
                  <a:lnTo>
                    <a:pt x="3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672086041"/>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7351"/>
        <p:cNvGrpSpPr/>
        <p:nvPr/>
      </p:nvGrpSpPr>
      <p:grpSpPr>
        <a:xfrm>
          <a:off x="0" y="0"/>
          <a:ext cx="0" cy="0"/>
          <a:chOff x="0" y="0"/>
          <a:chExt cx="0" cy="0"/>
        </a:xfrm>
      </p:grpSpPr>
      <p:grpSp>
        <p:nvGrpSpPr>
          <p:cNvPr id="7352" name="Google Shape;7352;p32"/>
          <p:cNvGrpSpPr/>
          <p:nvPr/>
        </p:nvGrpSpPr>
        <p:grpSpPr>
          <a:xfrm>
            <a:off x="9634600" y="1"/>
            <a:ext cx="2557400" cy="2342900"/>
            <a:chOff x="4483200" y="238125"/>
            <a:chExt cx="1918050" cy="1757175"/>
          </a:xfrm>
        </p:grpSpPr>
        <p:sp>
          <p:nvSpPr>
            <p:cNvPr id="7353" name="Google Shape;7353;p32"/>
            <p:cNvSpPr/>
            <p:nvPr/>
          </p:nvSpPr>
          <p:spPr>
            <a:xfrm>
              <a:off x="5339650" y="238125"/>
              <a:ext cx="1061600" cy="1005350"/>
            </a:xfrm>
            <a:custGeom>
              <a:avLst/>
              <a:gdLst/>
              <a:ahLst/>
              <a:cxnLst/>
              <a:rect l="l" t="t" r="r" b="b"/>
              <a:pathLst>
                <a:path w="42464" h="40214" extrusionOk="0">
                  <a:moveTo>
                    <a:pt x="20523" y="74"/>
                  </a:moveTo>
                  <a:lnTo>
                    <a:pt x="21002" y="719"/>
                  </a:lnTo>
                  <a:lnTo>
                    <a:pt x="20338" y="1217"/>
                  </a:lnTo>
                  <a:lnTo>
                    <a:pt x="19840" y="535"/>
                  </a:lnTo>
                  <a:lnTo>
                    <a:pt x="20523" y="74"/>
                  </a:lnTo>
                  <a:close/>
                  <a:moveTo>
                    <a:pt x="23694" y="719"/>
                  </a:moveTo>
                  <a:lnTo>
                    <a:pt x="24044" y="1198"/>
                  </a:lnTo>
                  <a:lnTo>
                    <a:pt x="23510" y="1623"/>
                  </a:lnTo>
                  <a:lnTo>
                    <a:pt x="23122" y="1125"/>
                  </a:lnTo>
                  <a:lnTo>
                    <a:pt x="23694" y="719"/>
                  </a:lnTo>
                  <a:close/>
                  <a:moveTo>
                    <a:pt x="7284" y="701"/>
                  </a:moveTo>
                  <a:lnTo>
                    <a:pt x="8058" y="1733"/>
                  </a:lnTo>
                  <a:lnTo>
                    <a:pt x="7026" y="2544"/>
                  </a:lnTo>
                  <a:lnTo>
                    <a:pt x="6196" y="1328"/>
                  </a:lnTo>
                  <a:lnTo>
                    <a:pt x="7284" y="701"/>
                  </a:lnTo>
                  <a:close/>
                  <a:moveTo>
                    <a:pt x="10437" y="1235"/>
                  </a:moveTo>
                  <a:lnTo>
                    <a:pt x="11119" y="2268"/>
                  </a:lnTo>
                  <a:lnTo>
                    <a:pt x="10216" y="2913"/>
                  </a:lnTo>
                  <a:lnTo>
                    <a:pt x="9441" y="1936"/>
                  </a:lnTo>
                  <a:lnTo>
                    <a:pt x="10437" y="1235"/>
                  </a:lnTo>
                  <a:close/>
                  <a:moveTo>
                    <a:pt x="13608" y="1899"/>
                  </a:moveTo>
                  <a:lnTo>
                    <a:pt x="14235" y="2821"/>
                  </a:lnTo>
                  <a:lnTo>
                    <a:pt x="13332" y="3485"/>
                  </a:lnTo>
                  <a:lnTo>
                    <a:pt x="12668" y="2544"/>
                  </a:lnTo>
                  <a:lnTo>
                    <a:pt x="13608" y="1899"/>
                  </a:lnTo>
                  <a:close/>
                  <a:moveTo>
                    <a:pt x="16798" y="2563"/>
                  </a:moveTo>
                  <a:lnTo>
                    <a:pt x="17278" y="3300"/>
                  </a:lnTo>
                  <a:lnTo>
                    <a:pt x="16503" y="3890"/>
                  </a:lnTo>
                  <a:lnTo>
                    <a:pt x="15932" y="3134"/>
                  </a:lnTo>
                  <a:lnTo>
                    <a:pt x="16798" y="2563"/>
                  </a:lnTo>
                  <a:close/>
                  <a:moveTo>
                    <a:pt x="19969" y="3208"/>
                  </a:moveTo>
                  <a:lnTo>
                    <a:pt x="20394" y="3872"/>
                  </a:lnTo>
                  <a:lnTo>
                    <a:pt x="19767" y="4370"/>
                  </a:lnTo>
                  <a:lnTo>
                    <a:pt x="19287" y="3688"/>
                  </a:lnTo>
                  <a:lnTo>
                    <a:pt x="19969" y="3208"/>
                  </a:lnTo>
                  <a:close/>
                  <a:moveTo>
                    <a:pt x="23178" y="3835"/>
                  </a:moveTo>
                  <a:lnTo>
                    <a:pt x="23602" y="4388"/>
                  </a:lnTo>
                  <a:lnTo>
                    <a:pt x="22956" y="4868"/>
                  </a:lnTo>
                  <a:lnTo>
                    <a:pt x="22569" y="4278"/>
                  </a:lnTo>
                  <a:lnTo>
                    <a:pt x="23178" y="3835"/>
                  </a:lnTo>
                  <a:close/>
                  <a:moveTo>
                    <a:pt x="3578" y="3005"/>
                  </a:moveTo>
                  <a:lnTo>
                    <a:pt x="4500" y="4351"/>
                  </a:lnTo>
                  <a:lnTo>
                    <a:pt x="3154" y="5366"/>
                  </a:lnTo>
                  <a:lnTo>
                    <a:pt x="3117" y="5144"/>
                  </a:lnTo>
                  <a:lnTo>
                    <a:pt x="3043" y="4923"/>
                  </a:lnTo>
                  <a:lnTo>
                    <a:pt x="2951" y="4720"/>
                  </a:lnTo>
                  <a:lnTo>
                    <a:pt x="2822" y="4517"/>
                  </a:lnTo>
                  <a:lnTo>
                    <a:pt x="2675" y="4333"/>
                  </a:lnTo>
                  <a:lnTo>
                    <a:pt x="2490" y="4185"/>
                  </a:lnTo>
                  <a:lnTo>
                    <a:pt x="2269" y="4038"/>
                  </a:lnTo>
                  <a:lnTo>
                    <a:pt x="2011" y="3927"/>
                  </a:lnTo>
                  <a:lnTo>
                    <a:pt x="2287" y="3890"/>
                  </a:lnTo>
                  <a:lnTo>
                    <a:pt x="2527" y="3835"/>
                  </a:lnTo>
                  <a:lnTo>
                    <a:pt x="2767" y="3743"/>
                  </a:lnTo>
                  <a:lnTo>
                    <a:pt x="2970" y="3632"/>
                  </a:lnTo>
                  <a:lnTo>
                    <a:pt x="3154" y="3503"/>
                  </a:lnTo>
                  <a:lnTo>
                    <a:pt x="3320" y="3356"/>
                  </a:lnTo>
                  <a:lnTo>
                    <a:pt x="3467" y="3190"/>
                  </a:lnTo>
                  <a:lnTo>
                    <a:pt x="3578" y="3005"/>
                  </a:lnTo>
                  <a:close/>
                  <a:moveTo>
                    <a:pt x="26331" y="4407"/>
                  </a:moveTo>
                  <a:lnTo>
                    <a:pt x="26718" y="4941"/>
                  </a:lnTo>
                  <a:lnTo>
                    <a:pt x="26183" y="5366"/>
                  </a:lnTo>
                  <a:lnTo>
                    <a:pt x="25759" y="4794"/>
                  </a:lnTo>
                  <a:lnTo>
                    <a:pt x="26331" y="4407"/>
                  </a:lnTo>
                  <a:close/>
                  <a:moveTo>
                    <a:pt x="6805" y="3761"/>
                  </a:moveTo>
                  <a:lnTo>
                    <a:pt x="7616" y="4923"/>
                  </a:lnTo>
                  <a:lnTo>
                    <a:pt x="6454" y="5790"/>
                  </a:lnTo>
                  <a:lnTo>
                    <a:pt x="5588" y="4536"/>
                  </a:lnTo>
                  <a:lnTo>
                    <a:pt x="6805" y="3761"/>
                  </a:lnTo>
                  <a:close/>
                  <a:moveTo>
                    <a:pt x="9902" y="4517"/>
                  </a:moveTo>
                  <a:lnTo>
                    <a:pt x="10548" y="5402"/>
                  </a:lnTo>
                  <a:lnTo>
                    <a:pt x="9626" y="6214"/>
                  </a:lnTo>
                  <a:lnTo>
                    <a:pt x="8870" y="5126"/>
                  </a:lnTo>
                  <a:lnTo>
                    <a:pt x="9902" y="4517"/>
                  </a:lnTo>
                  <a:close/>
                  <a:moveTo>
                    <a:pt x="13055" y="5034"/>
                  </a:moveTo>
                  <a:lnTo>
                    <a:pt x="13627" y="5956"/>
                  </a:lnTo>
                  <a:lnTo>
                    <a:pt x="12834" y="6546"/>
                  </a:lnTo>
                  <a:lnTo>
                    <a:pt x="12207" y="5661"/>
                  </a:lnTo>
                  <a:lnTo>
                    <a:pt x="13055" y="5034"/>
                  </a:lnTo>
                  <a:close/>
                  <a:moveTo>
                    <a:pt x="16263" y="5661"/>
                  </a:moveTo>
                  <a:lnTo>
                    <a:pt x="16835" y="6472"/>
                  </a:lnTo>
                  <a:lnTo>
                    <a:pt x="15968" y="7117"/>
                  </a:lnTo>
                  <a:lnTo>
                    <a:pt x="15415" y="6287"/>
                  </a:lnTo>
                  <a:lnTo>
                    <a:pt x="16263" y="5661"/>
                  </a:lnTo>
                  <a:close/>
                  <a:moveTo>
                    <a:pt x="19416" y="6251"/>
                  </a:moveTo>
                  <a:lnTo>
                    <a:pt x="19969" y="7025"/>
                  </a:lnTo>
                  <a:lnTo>
                    <a:pt x="19195" y="7615"/>
                  </a:lnTo>
                  <a:lnTo>
                    <a:pt x="18605" y="6804"/>
                  </a:lnTo>
                  <a:lnTo>
                    <a:pt x="19416" y="6251"/>
                  </a:lnTo>
                  <a:close/>
                  <a:moveTo>
                    <a:pt x="22588" y="6896"/>
                  </a:moveTo>
                  <a:lnTo>
                    <a:pt x="23104" y="7597"/>
                  </a:lnTo>
                  <a:lnTo>
                    <a:pt x="22385" y="8131"/>
                  </a:lnTo>
                  <a:lnTo>
                    <a:pt x="21850" y="7375"/>
                  </a:lnTo>
                  <a:lnTo>
                    <a:pt x="22588" y="6896"/>
                  </a:lnTo>
                  <a:close/>
                  <a:moveTo>
                    <a:pt x="25759" y="7541"/>
                  </a:moveTo>
                  <a:lnTo>
                    <a:pt x="26220" y="8150"/>
                  </a:lnTo>
                  <a:lnTo>
                    <a:pt x="25593" y="8648"/>
                  </a:lnTo>
                  <a:lnTo>
                    <a:pt x="25132" y="7965"/>
                  </a:lnTo>
                  <a:lnTo>
                    <a:pt x="25759" y="7541"/>
                  </a:lnTo>
                  <a:close/>
                  <a:moveTo>
                    <a:pt x="6270" y="6859"/>
                  </a:moveTo>
                  <a:lnTo>
                    <a:pt x="6971" y="8039"/>
                  </a:lnTo>
                  <a:lnTo>
                    <a:pt x="5864" y="8961"/>
                  </a:lnTo>
                  <a:lnTo>
                    <a:pt x="5108" y="7707"/>
                  </a:lnTo>
                  <a:lnTo>
                    <a:pt x="6270" y="6859"/>
                  </a:lnTo>
                  <a:close/>
                  <a:moveTo>
                    <a:pt x="28949" y="8168"/>
                  </a:moveTo>
                  <a:lnTo>
                    <a:pt x="29391" y="8721"/>
                  </a:lnTo>
                  <a:lnTo>
                    <a:pt x="28801" y="9145"/>
                  </a:lnTo>
                  <a:lnTo>
                    <a:pt x="28396" y="8555"/>
                  </a:lnTo>
                  <a:lnTo>
                    <a:pt x="28949" y="8168"/>
                  </a:lnTo>
                  <a:close/>
                  <a:moveTo>
                    <a:pt x="9460" y="7523"/>
                  </a:moveTo>
                  <a:lnTo>
                    <a:pt x="10197" y="8555"/>
                  </a:lnTo>
                  <a:lnTo>
                    <a:pt x="9073" y="9422"/>
                  </a:lnTo>
                  <a:lnTo>
                    <a:pt x="8353" y="8297"/>
                  </a:lnTo>
                  <a:lnTo>
                    <a:pt x="9460" y="7523"/>
                  </a:lnTo>
                  <a:close/>
                  <a:moveTo>
                    <a:pt x="32083" y="8832"/>
                  </a:moveTo>
                  <a:lnTo>
                    <a:pt x="32434" y="9293"/>
                  </a:lnTo>
                  <a:lnTo>
                    <a:pt x="31991" y="9606"/>
                  </a:lnTo>
                  <a:lnTo>
                    <a:pt x="31622" y="9164"/>
                  </a:lnTo>
                  <a:lnTo>
                    <a:pt x="32083" y="8832"/>
                  </a:lnTo>
                  <a:close/>
                  <a:moveTo>
                    <a:pt x="12520" y="8187"/>
                  </a:moveTo>
                  <a:lnTo>
                    <a:pt x="13203" y="9127"/>
                  </a:lnTo>
                  <a:lnTo>
                    <a:pt x="12262" y="9791"/>
                  </a:lnTo>
                  <a:lnTo>
                    <a:pt x="11525" y="8795"/>
                  </a:lnTo>
                  <a:lnTo>
                    <a:pt x="12520" y="8187"/>
                  </a:lnTo>
                  <a:close/>
                  <a:moveTo>
                    <a:pt x="35255" y="9348"/>
                  </a:moveTo>
                  <a:lnTo>
                    <a:pt x="35587" y="9846"/>
                  </a:lnTo>
                  <a:lnTo>
                    <a:pt x="35107" y="10215"/>
                  </a:lnTo>
                  <a:lnTo>
                    <a:pt x="34757" y="9717"/>
                  </a:lnTo>
                  <a:lnTo>
                    <a:pt x="35255" y="9348"/>
                  </a:lnTo>
                  <a:close/>
                  <a:moveTo>
                    <a:pt x="15673" y="8740"/>
                  </a:moveTo>
                  <a:lnTo>
                    <a:pt x="16319" y="9680"/>
                  </a:lnTo>
                  <a:lnTo>
                    <a:pt x="15397" y="10362"/>
                  </a:lnTo>
                  <a:lnTo>
                    <a:pt x="14696" y="9403"/>
                  </a:lnTo>
                  <a:lnTo>
                    <a:pt x="15673" y="8740"/>
                  </a:lnTo>
                  <a:close/>
                  <a:moveTo>
                    <a:pt x="38426" y="9957"/>
                  </a:moveTo>
                  <a:lnTo>
                    <a:pt x="38795" y="10436"/>
                  </a:lnTo>
                  <a:lnTo>
                    <a:pt x="38315" y="10768"/>
                  </a:lnTo>
                  <a:lnTo>
                    <a:pt x="37984" y="10307"/>
                  </a:lnTo>
                  <a:lnTo>
                    <a:pt x="38426" y="9957"/>
                  </a:lnTo>
                  <a:close/>
                  <a:moveTo>
                    <a:pt x="18863" y="9385"/>
                  </a:moveTo>
                  <a:lnTo>
                    <a:pt x="19453" y="10233"/>
                  </a:lnTo>
                  <a:lnTo>
                    <a:pt x="18605" y="10860"/>
                  </a:lnTo>
                  <a:lnTo>
                    <a:pt x="17960" y="9993"/>
                  </a:lnTo>
                  <a:lnTo>
                    <a:pt x="18863" y="9385"/>
                  </a:lnTo>
                  <a:close/>
                  <a:moveTo>
                    <a:pt x="41653" y="10528"/>
                  </a:moveTo>
                  <a:lnTo>
                    <a:pt x="42003" y="11008"/>
                  </a:lnTo>
                  <a:lnTo>
                    <a:pt x="41524" y="11339"/>
                  </a:lnTo>
                  <a:lnTo>
                    <a:pt x="41155" y="10860"/>
                  </a:lnTo>
                  <a:lnTo>
                    <a:pt x="41653" y="10528"/>
                  </a:lnTo>
                  <a:close/>
                  <a:moveTo>
                    <a:pt x="22053" y="10012"/>
                  </a:moveTo>
                  <a:lnTo>
                    <a:pt x="22588" y="10805"/>
                  </a:lnTo>
                  <a:lnTo>
                    <a:pt x="21813" y="11376"/>
                  </a:lnTo>
                  <a:lnTo>
                    <a:pt x="21223" y="10565"/>
                  </a:lnTo>
                  <a:lnTo>
                    <a:pt x="22053" y="10012"/>
                  </a:lnTo>
                  <a:close/>
                  <a:moveTo>
                    <a:pt x="25224" y="10657"/>
                  </a:moveTo>
                  <a:lnTo>
                    <a:pt x="25722" y="11376"/>
                  </a:lnTo>
                  <a:lnTo>
                    <a:pt x="25022" y="11911"/>
                  </a:lnTo>
                  <a:lnTo>
                    <a:pt x="24487" y="11137"/>
                  </a:lnTo>
                  <a:lnTo>
                    <a:pt x="25224" y="10657"/>
                  </a:lnTo>
                  <a:close/>
                  <a:moveTo>
                    <a:pt x="5643" y="9809"/>
                  </a:moveTo>
                  <a:lnTo>
                    <a:pt x="6602" y="11210"/>
                  </a:lnTo>
                  <a:lnTo>
                    <a:pt x="5219" y="12225"/>
                  </a:lnTo>
                  <a:lnTo>
                    <a:pt x="5164" y="11966"/>
                  </a:lnTo>
                  <a:lnTo>
                    <a:pt x="5071" y="11727"/>
                  </a:lnTo>
                  <a:lnTo>
                    <a:pt x="4961" y="11487"/>
                  </a:lnTo>
                  <a:lnTo>
                    <a:pt x="4887" y="11376"/>
                  </a:lnTo>
                  <a:lnTo>
                    <a:pt x="4795" y="11284"/>
                  </a:lnTo>
                  <a:lnTo>
                    <a:pt x="4721" y="11192"/>
                  </a:lnTo>
                  <a:lnTo>
                    <a:pt x="4611" y="11100"/>
                  </a:lnTo>
                  <a:lnTo>
                    <a:pt x="4500" y="11026"/>
                  </a:lnTo>
                  <a:lnTo>
                    <a:pt x="4389" y="10952"/>
                  </a:lnTo>
                  <a:lnTo>
                    <a:pt x="4242" y="10897"/>
                  </a:lnTo>
                  <a:lnTo>
                    <a:pt x="4113" y="10860"/>
                  </a:lnTo>
                  <a:lnTo>
                    <a:pt x="3947" y="10823"/>
                  </a:lnTo>
                  <a:lnTo>
                    <a:pt x="3781" y="10786"/>
                  </a:lnTo>
                  <a:lnTo>
                    <a:pt x="4076" y="10749"/>
                  </a:lnTo>
                  <a:lnTo>
                    <a:pt x="4352" y="10713"/>
                  </a:lnTo>
                  <a:lnTo>
                    <a:pt x="4629" y="10657"/>
                  </a:lnTo>
                  <a:lnTo>
                    <a:pt x="4887" y="10565"/>
                  </a:lnTo>
                  <a:lnTo>
                    <a:pt x="5016" y="10510"/>
                  </a:lnTo>
                  <a:lnTo>
                    <a:pt x="5127" y="10436"/>
                  </a:lnTo>
                  <a:lnTo>
                    <a:pt x="5219" y="10362"/>
                  </a:lnTo>
                  <a:lnTo>
                    <a:pt x="5330" y="10289"/>
                  </a:lnTo>
                  <a:lnTo>
                    <a:pt x="5422" y="10178"/>
                  </a:lnTo>
                  <a:lnTo>
                    <a:pt x="5496" y="10086"/>
                  </a:lnTo>
                  <a:lnTo>
                    <a:pt x="5569" y="9957"/>
                  </a:lnTo>
                  <a:lnTo>
                    <a:pt x="5643" y="9809"/>
                  </a:lnTo>
                  <a:close/>
                  <a:moveTo>
                    <a:pt x="28414" y="11284"/>
                  </a:moveTo>
                  <a:lnTo>
                    <a:pt x="28894" y="11930"/>
                  </a:lnTo>
                  <a:lnTo>
                    <a:pt x="28211" y="12446"/>
                  </a:lnTo>
                  <a:lnTo>
                    <a:pt x="27750" y="11745"/>
                  </a:lnTo>
                  <a:lnTo>
                    <a:pt x="28414" y="11284"/>
                  </a:lnTo>
                  <a:close/>
                  <a:moveTo>
                    <a:pt x="8870" y="10602"/>
                  </a:moveTo>
                  <a:lnTo>
                    <a:pt x="9699" y="11764"/>
                  </a:lnTo>
                  <a:lnTo>
                    <a:pt x="8501" y="12649"/>
                  </a:lnTo>
                  <a:lnTo>
                    <a:pt x="7597" y="11376"/>
                  </a:lnTo>
                  <a:lnTo>
                    <a:pt x="8870" y="10602"/>
                  </a:lnTo>
                  <a:close/>
                  <a:moveTo>
                    <a:pt x="31530" y="11966"/>
                  </a:moveTo>
                  <a:lnTo>
                    <a:pt x="31973" y="12538"/>
                  </a:lnTo>
                  <a:lnTo>
                    <a:pt x="31420" y="12999"/>
                  </a:lnTo>
                  <a:lnTo>
                    <a:pt x="30977" y="12298"/>
                  </a:lnTo>
                  <a:lnTo>
                    <a:pt x="31530" y="11966"/>
                  </a:lnTo>
                  <a:close/>
                  <a:moveTo>
                    <a:pt x="11967" y="11339"/>
                  </a:moveTo>
                  <a:lnTo>
                    <a:pt x="12742" y="12354"/>
                  </a:lnTo>
                  <a:lnTo>
                    <a:pt x="11709" y="13165"/>
                  </a:lnTo>
                  <a:lnTo>
                    <a:pt x="10898" y="11966"/>
                  </a:lnTo>
                  <a:lnTo>
                    <a:pt x="11967" y="11339"/>
                  </a:lnTo>
                  <a:close/>
                  <a:moveTo>
                    <a:pt x="34702" y="12501"/>
                  </a:moveTo>
                  <a:lnTo>
                    <a:pt x="35107" y="13073"/>
                  </a:lnTo>
                  <a:lnTo>
                    <a:pt x="34591" y="13441"/>
                  </a:lnTo>
                  <a:lnTo>
                    <a:pt x="34167" y="12851"/>
                  </a:lnTo>
                  <a:lnTo>
                    <a:pt x="34702" y="12501"/>
                  </a:lnTo>
                  <a:close/>
                  <a:moveTo>
                    <a:pt x="15120" y="11874"/>
                  </a:moveTo>
                  <a:lnTo>
                    <a:pt x="15821" y="12907"/>
                  </a:lnTo>
                  <a:lnTo>
                    <a:pt x="14881" y="13552"/>
                  </a:lnTo>
                  <a:lnTo>
                    <a:pt x="14143" y="12556"/>
                  </a:lnTo>
                  <a:lnTo>
                    <a:pt x="15120" y="11874"/>
                  </a:lnTo>
                  <a:close/>
                  <a:moveTo>
                    <a:pt x="37873" y="13091"/>
                  </a:moveTo>
                  <a:lnTo>
                    <a:pt x="38315" y="13626"/>
                  </a:lnTo>
                  <a:lnTo>
                    <a:pt x="37725" y="14087"/>
                  </a:lnTo>
                  <a:lnTo>
                    <a:pt x="37320" y="13478"/>
                  </a:lnTo>
                  <a:lnTo>
                    <a:pt x="37873" y="13091"/>
                  </a:lnTo>
                  <a:close/>
                  <a:moveTo>
                    <a:pt x="18292" y="12520"/>
                  </a:moveTo>
                  <a:lnTo>
                    <a:pt x="18937" y="13460"/>
                  </a:lnTo>
                  <a:lnTo>
                    <a:pt x="18015" y="14142"/>
                  </a:lnTo>
                  <a:lnTo>
                    <a:pt x="17333" y="13165"/>
                  </a:lnTo>
                  <a:lnTo>
                    <a:pt x="18292" y="12520"/>
                  </a:lnTo>
                  <a:close/>
                  <a:moveTo>
                    <a:pt x="21481" y="13146"/>
                  </a:moveTo>
                  <a:lnTo>
                    <a:pt x="22090" y="14013"/>
                  </a:lnTo>
                  <a:lnTo>
                    <a:pt x="21223" y="14658"/>
                  </a:lnTo>
                  <a:lnTo>
                    <a:pt x="20578" y="13755"/>
                  </a:lnTo>
                  <a:lnTo>
                    <a:pt x="21481" y="13146"/>
                  </a:lnTo>
                  <a:close/>
                  <a:moveTo>
                    <a:pt x="41100" y="13644"/>
                  </a:moveTo>
                  <a:lnTo>
                    <a:pt x="41524" y="14216"/>
                  </a:lnTo>
                  <a:lnTo>
                    <a:pt x="40934" y="14658"/>
                  </a:lnTo>
                  <a:lnTo>
                    <a:pt x="40491" y="14050"/>
                  </a:lnTo>
                  <a:lnTo>
                    <a:pt x="41100" y="13644"/>
                  </a:lnTo>
                  <a:close/>
                  <a:moveTo>
                    <a:pt x="24671" y="13773"/>
                  </a:moveTo>
                  <a:lnTo>
                    <a:pt x="25243" y="14585"/>
                  </a:lnTo>
                  <a:lnTo>
                    <a:pt x="24432" y="15175"/>
                  </a:lnTo>
                  <a:lnTo>
                    <a:pt x="23841" y="14326"/>
                  </a:lnTo>
                  <a:lnTo>
                    <a:pt x="24671" y="13773"/>
                  </a:lnTo>
                  <a:close/>
                  <a:moveTo>
                    <a:pt x="27879" y="14400"/>
                  </a:moveTo>
                  <a:lnTo>
                    <a:pt x="28396" y="15138"/>
                  </a:lnTo>
                  <a:lnTo>
                    <a:pt x="27640" y="15728"/>
                  </a:lnTo>
                  <a:lnTo>
                    <a:pt x="27087" y="14916"/>
                  </a:lnTo>
                  <a:lnTo>
                    <a:pt x="27879" y="14400"/>
                  </a:lnTo>
                  <a:close/>
                  <a:moveTo>
                    <a:pt x="8261" y="13626"/>
                  </a:moveTo>
                  <a:lnTo>
                    <a:pt x="9183" y="14990"/>
                  </a:lnTo>
                  <a:lnTo>
                    <a:pt x="7856" y="15967"/>
                  </a:lnTo>
                  <a:lnTo>
                    <a:pt x="7800" y="15765"/>
                  </a:lnTo>
                  <a:lnTo>
                    <a:pt x="7727" y="15543"/>
                  </a:lnTo>
                  <a:lnTo>
                    <a:pt x="7634" y="15341"/>
                  </a:lnTo>
                  <a:lnTo>
                    <a:pt x="7524" y="15156"/>
                  </a:lnTo>
                  <a:lnTo>
                    <a:pt x="7376" y="14972"/>
                  </a:lnTo>
                  <a:lnTo>
                    <a:pt x="7192" y="14806"/>
                  </a:lnTo>
                  <a:lnTo>
                    <a:pt x="6971" y="14677"/>
                  </a:lnTo>
                  <a:lnTo>
                    <a:pt x="6712" y="14548"/>
                  </a:lnTo>
                  <a:lnTo>
                    <a:pt x="6971" y="14511"/>
                  </a:lnTo>
                  <a:lnTo>
                    <a:pt x="7229" y="14456"/>
                  </a:lnTo>
                  <a:lnTo>
                    <a:pt x="7450" y="14363"/>
                  </a:lnTo>
                  <a:lnTo>
                    <a:pt x="7653" y="14253"/>
                  </a:lnTo>
                  <a:lnTo>
                    <a:pt x="7856" y="14124"/>
                  </a:lnTo>
                  <a:lnTo>
                    <a:pt x="8003" y="13976"/>
                  </a:lnTo>
                  <a:lnTo>
                    <a:pt x="8151" y="13810"/>
                  </a:lnTo>
                  <a:lnTo>
                    <a:pt x="8261" y="13626"/>
                  </a:lnTo>
                  <a:close/>
                  <a:moveTo>
                    <a:pt x="31051" y="14990"/>
                  </a:moveTo>
                  <a:lnTo>
                    <a:pt x="31586" y="15709"/>
                  </a:lnTo>
                  <a:lnTo>
                    <a:pt x="30848" y="16262"/>
                  </a:lnTo>
                  <a:lnTo>
                    <a:pt x="30313" y="15488"/>
                  </a:lnTo>
                  <a:lnTo>
                    <a:pt x="31051" y="14990"/>
                  </a:lnTo>
                  <a:close/>
                  <a:moveTo>
                    <a:pt x="11488" y="14400"/>
                  </a:moveTo>
                  <a:lnTo>
                    <a:pt x="12318" y="15543"/>
                  </a:lnTo>
                  <a:lnTo>
                    <a:pt x="11119" y="16428"/>
                  </a:lnTo>
                  <a:lnTo>
                    <a:pt x="10253" y="15138"/>
                  </a:lnTo>
                  <a:lnTo>
                    <a:pt x="11488" y="14400"/>
                  </a:lnTo>
                  <a:close/>
                  <a:moveTo>
                    <a:pt x="34167" y="15654"/>
                  </a:moveTo>
                  <a:lnTo>
                    <a:pt x="34646" y="16281"/>
                  </a:lnTo>
                  <a:lnTo>
                    <a:pt x="34019" y="16742"/>
                  </a:lnTo>
                  <a:lnTo>
                    <a:pt x="33540" y="16078"/>
                  </a:lnTo>
                  <a:lnTo>
                    <a:pt x="34167" y="15654"/>
                  </a:lnTo>
                  <a:close/>
                  <a:moveTo>
                    <a:pt x="14586" y="15119"/>
                  </a:moveTo>
                  <a:lnTo>
                    <a:pt x="15360" y="16115"/>
                  </a:lnTo>
                  <a:lnTo>
                    <a:pt x="14309" y="16816"/>
                  </a:lnTo>
                  <a:lnTo>
                    <a:pt x="13516" y="15746"/>
                  </a:lnTo>
                  <a:lnTo>
                    <a:pt x="14586" y="15119"/>
                  </a:lnTo>
                  <a:close/>
                  <a:moveTo>
                    <a:pt x="37338" y="16170"/>
                  </a:moveTo>
                  <a:lnTo>
                    <a:pt x="37762" y="16760"/>
                  </a:lnTo>
                  <a:lnTo>
                    <a:pt x="37099" y="17295"/>
                  </a:lnTo>
                  <a:lnTo>
                    <a:pt x="36619" y="16650"/>
                  </a:lnTo>
                  <a:lnTo>
                    <a:pt x="37338" y="16170"/>
                  </a:lnTo>
                  <a:close/>
                  <a:moveTo>
                    <a:pt x="17757" y="15654"/>
                  </a:moveTo>
                  <a:lnTo>
                    <a:pt x="18458" y="16668"/>
                  </a:lnTo>
                  <a:lnTo>
                    <a:pt x="17425" y="17424"/>
                  </a:lnTo>
                  <a:lnTo>
                    <a:pt x="16687" y="16336"/>
                  </a:lnTo>
                  <a:lnTo>
                    <a:pt x="17757" y="15654"/>
                  </a:lnTo>
                  <a:close/>
                  <a:moveTo>
                    <a:pt x="40546" y="16723"/>
                  </a:moveTo>
                  <a:lnTo>
                    <a:pt x="40971" y="17332"/>
                  </a:lnTo>
                  <a:lnTo>
                    <a:pt x="40344" y="17848"/>
                  </a:lnTo>
                  <a:lnTo>
                    <a:pt x="39920" y="17184"/>
                  </a:lnTo>
                  <a:lnTo>
                    <a:pt x="40546" y="16723"/>
                  </a:lnTo>
                  <a:close/>
                  <a:moveTo>
                    <a:pt x="20928" y="16262"/>
                  </a:moveTo>
                  <a:lnTo>
                    <a:pt x="21610" y="17221"/>
                  </a:lnTo>
                  <a:lnTo>
                    <a:pt x="20652" y="17940"/>
                  </a:lnTo>
                  <a:lnTo>
                    <a:pt x="19933" y="16926"/>
                  </a:lnTo>
                  <a:lnTo>
                    <a:pt x="20928" y="16262"/>
                  </a:lnTo>
                  <a:close/>
                  <a:moveTo>
                    <a:pt x="24118" y="16889"/>
                  </a:moveTo>
                  <a:lnTo>
                    <a:pt x="24745" y="17793"/>
                  </a:lnTo>
                  <a:lnTo>
                    <a:pt x="23841" y="18457"/>
                  </a:lnTo>
                  <a:lnTo>
                    <a:pt x="23178" y="17516"/>
                  </a:lnTo>
                  <a:lnTo>
                    <a:pt x="24118" y="16889"/>
                  </a:lnTo>
                  <a:close/>
                  <a:moveTo>
                    <a:pt x="27308" y="17498"/>
                  </a:moveTo>
                  <a:lnTo>
                    <a:pt x="27916" y="18364"/>
                  </a:lnTo>
                  <a:lnTo>
                    <a:pt x="27068" y="19010"/>
                  </a:lnTo>
                  <a:lnTo>
                    <a:pt x="26423" y="18088"/>
                  </a:lnTo>
                  <a:lnTo>
                    <a:pt x="27308" y="17498"/>
                  </a:lnTo>
                  <a:close/>
                  <a:moveTo>
                    <a:pt x="30516" y="18088"/>
                  </a:moveTo>
                  <a:lnTo>
                    <a:pt x="31014" y="18844"/>
                  </a:lnTo>
                  <a:lnTo>
                    <a:pt x="30221" y="19471"/>
                  </a:lnTo>
                  <a:lnTo>
                    <a:pt x="29650" y="18678"/>
                  </a:lnTo>
                  <a:lnTo>
                    <a:pt x="30516" y="18088"/>
                  </a:lnTo>
                  <a:close/>
                  <a:moveTo>
                    <a:pt x="10953" y="17498"/>
                  </a:moveTo>
                  <a:lnTo>
                    <a:pt x="11820" y="18752"/>
                  </a:lnTo>
                  <a:lnTo>
                    <a:pt x="10474" y="19747"/>
                  </a:lnTo>
                  <a:lnTo>
                    <a:pt x="10437" y="19544"/>
                  </a:lnTo>
                  <a:lnTo>
                    <a:pt x="10363" y="19323"/>
                  </a:lnTo>
                  <a:lnTo>
                    <a:pt x="10271" y="19120"/>
                  </a:lnTo>
                  <a:lnTo>
                    <a:pt x="10160" y="18936"/>
                  </a:lnTo>
                  <a:lnTo>
                    <a:pt x="10031" y="18770"/>
                  </a:lnTo>
                  <a:lnTo>
                    <a:pt x="9865" y="18623"/>
                  </a:lnTo>
                  <a:lnTo>
                    <a:pt x="9681" y="18494"/>
                  </a:lnTo>
                  <a:lnTo>
                    <a:pt x="9478" y="18401"/>
                  </a:lnTo>
                  <a:lnTo>
                    <a:pt x="10953" y="17498"/>
                  </a:lnTo>
                  <a:close/>
                  <a:moveTo>
                    <a:pt x="33614" y="18752"/>
                  </a:moveTo>
                  <a:lnTo>
                    <a:pt x="34130" y="19452"/>
                  </a:lnTo>
                  <a:lnTo>
                    <a:pt x="33466" y="20005"/>
                  </a:lnTo>
                  <a:lnTo>
                    <a:pt x="32950" y="19213"/>
                  </a:lnTo>
                  <a:lnTo>
                    <a:pt x="33614" y="18752"/>
                  </a:lnTo>
                  <a:close/>
                  <a:moveTo>
                    <a:pt x="14051" y="18254"/>
                  </a:moveTo>
                  <a:lnTo>
                    <a:pt x="14881" y="19323"/>
                  </a:lnTo>
                  <a:lnTo>
                    <a:pt x="13756" y="20227"/>
                  </a:lnTo>
                  <a:lnTo>
                    <a:pt x="12871" y="18918"/>
                  </a:lnTo>
                  <a:lnTo>
                    <a:pt x="14051" y="18254"/>
                  </a:lnTo>
                  <a:close/>
                  <a:moveTo>
                    <a:pt x="36803" y="19231"/>
                  </a:moveTo>
                  <a:lnTo>
                    <a:pt x="37375" y="19950"/>
                  </a:lnTo>
                  <a:lnTo>
                    <a:pt x="36619" y="20466"/>
                  </a:lnTo>
                  <a:lnTo>
                    <a:pt x="36140" y="19766"/>
                  </a:lnTo>
                  <a:lnTo>
                    <a:pt x="36803" y="19231"/>
                  </a:lnTo>
                  <a:close/>
                  <a:moveTo>
                    <a:pt x="17185" y="18770"/>
                  </a:moveTo>
                  <a:lnTo>
                    <a:pt x="17997" y="19895"/>
                  </a:lnTo>
                  <a:lnTo>
                    <a:pt x="16927" y="20595"/>
                  </a:lnTo>
                  <a:lnTo>
                    <a:pt x="16097" y="19508"/>
                  </a:lnTo>
                  <a:lnTo>
                    <a:pt x="17185" y="18770"/>
                  </a:lnTo>
                  <a:close/>
                  <a:moveTo>
                    <a:pt x="39993" y="19729"/>
                  </a:moveTo>
                  <a:lnTo>
                    <a:pt x="40565" y="20522"/>
                  </a:lnTo>
                  <a:lnTo>
                    <a:pt x="39735" y="21130"/>
                  </a:lnTo>
                  <a:lnTo>
                    <a:pt x="39182" y="20282"/>
                  </a:lnTo>
                  <a:lnTo>
                    <a:pt x="39993" y="19729"/>
                  </a:lnTo>
                  <a:close/>
                  <a:moveTo>
                    <a:pt x="20375" y="19379"/>
                  </a:moveTo>
                  <a:lnTo>
                    <a:pt x="21113" y="20430"/>
                  </a:lnTo>
                  <a:lnTo>
                    <a:pt x="20043" y="21241"/>
                  </a:lnTo>
                  <a:lnTo>
                    <a:pt x="19287" y="20098"/>
                  </a:lnTo>
                  <a:lnTo>
                    <a:pt x="20375" y="19379"/>
                  </a:lnTo>
                  <a:close/>
                  <a:moveTo>
                    <a:pt x="23583" y="20005"/>
                  </a:moveTo>
                  <a:lnTo>
                    <a:pt x="24192" y="20927"/>
                  </a:lnTo>
                  <a:lnTo>
                    <a:pt x="23233" y="21702"/>
                  </a:lnTo>
                  <a:lnTo>
                    <a:pt x="22532" y="20688"/>
                  </a:lnTo>
                  <a:lnTo>
                    <a:pt x="23583" y="20005"/>
                  </a:lnTo>
                  <a:close/>
                  <a:moveTo>
                    <a:pt x="26755" y="20595"/>
                  </a:moveTo>
                  <a:lnTo>
                    <a:pt x="27363" y="21499"/>
                  </a:lnTo>
                  <a:lnTo>
                    <a:pt x="26460" y="22181"/>
                  </a:lnTo>
                  <a:lnTo>
                    <a:pt x="25870" y="21259"/>
                  </a:lnTo>
                  <a:lnTo>
                    <a:pt x="26755" y="20595"/>
                  </a:lnTo>
                  <a:close/>
                  <a:moveTo>
                    <a:pt x="29981" y="21167"/>
                  </a:moveTo>
                  <a:lnTo>
                    <a:pt x="30627" y="22015"/>
                  </a:lnTo>
                  <a:lnTo>
                    <a:pt x="29650" y="22716"/>
                  </a:lnTo>
                  <a:lnTo>
                    <a:pt x="29096" y="21831"/>
                  </a:lnTo>
                  <a:lnTo>
                    <a:pt x="29981" y="21167"/>
                  </a:lnTo>
                  <a:close/>
                  <a:moveTo>
                    <a:pt x="33153" y="21683"/>
                  </a:moveTo>
                  <a:lnTo>
                    <a:pt x="33798" y="22587"/>
                  </a:lnTo>
                  <a:lnTo>
                    <a:pt x="32876" y="23269"/>
                  </a:lnTo>
                  <a:lnTo>
                    <a:pt x="32212" y="22310"/>
                  </a:lnTo>
                  <a:lnTo>
                    <a:pt x="33153" y="21683"/>
                  </a:lnTo>
                  <a:close/>
                  <a:moveTo>
                    <a:pt x="16687" y="21978"/>
                  </a:moveTo>
                  <a:lnTo>
                    <a:pt x="17407" y="23011"/>
                  </a:lnTo>
                  <a:lnTo>
                    <a:pt x="16337" y="23767"/>
                  </a:lnTo>
                  <a:lnTo>
                    <a:pt x="15434" y="22697"/>
                  </a:lnTo>
                  <a:lnTo>
                    <a:pt x="16687" y="21978"/>
                  </a:lnTo>
                  <a:close/>
                  <a:moveTo>
                    <a:pt x="36269" y="22366"/>
                  </a:moveTo>
                  <a:lnTo>
                    <a:pt x="36933" y="23195"/>
                  </a:lnTo>
                  <a:lnTo>
                    <a:pt x="36084" y="23841"/>
                  </a:lnTo>
                  <a:lnTo>
                    <a:pt x="35421" y="22882"/>
                  </a:lnTo>
                  <a:lnTo>
                    <a:pt x="36269" y="22366"/>
                  </a:lnTo>
                  <a:close/>
                  <a:moveTo>
                    <a:pt x="13516" y="21130"/>
                  </a:moveTo>
                  <a:lnTo>
                    <a:pt x="14512" y="22587"/>
                  </a:lnTo>
                  <a:lnTo>
                    <a:pt x="14291" y="22661"/>
                  </a:lnTo>
                  <a:lnTo>
                    <a:pt x="14069" y="22734"/>
                  </a:lnTo>
                  <a:lnTo>
                    <a:pt x="13848" y="22845"/>
                  </a:lnTo>
                  <a:lnTo>
                    <a:pt x="13645" y="22992"/>
                  </a:lnTo>
                  <a:lnTo>
                    <a:pt x="13553" y="23066"/>
                  </a:lnTo>
                  <a:lnTo>
                    <a:pt x="13479" y="23158"/>
                  </a:lnTo>
                  <a:lnTo>
                    <a:pt x="13406" y="23269"/>
                  </a:lnTo>
                  <a:lnTo>
                    <a:pt x="13332" y="23380"/>
                  </a:lnTo>
                  <a:lnTo>
                    <a:pt x="13276" y="23509"/>
                  </a:lnTo>
                  <a:lnTo>
                    <a:pt x="13240" y="23638"/>
                  </a:lnTo>
                  <a:lnTo>
                    <a:pt x="13203" y="23785"/>
                  </a:lnTo>
                  <a:lnTo>
                    <a:pt x="13184" y="23951"/>
                  </a:lnTo>
                  <a:lnTo>
                    <a:pt x="13110" y="23656"/>
                  </a:lnTo>
                  <a:lnTo>
                    <a:pt x="13037" y="23361"/>
                  </a:lnTo>
                  <a:lnTo>
                    <a:pt x="12945" y="23085"/>
                  </a:lnTo>
                  <a:lnTo>
                    <a:pt x="12834" y="22826"/>
                  </a:lnTo>
                  <a:lnTo>
                    <a:pt x="12760" y="22697"/>
                  </a:lnTo>
                  <a:lnTo>
                    <a:pt x="12668" y="22587"/>
                  </a:lnTo>
                  <a:lnTo>
                    <a:pt x="12576" y="22476"/>
                  </a:lnTo>
                  <a:lnTo>
                    <a:pt x="12484" y="22384"/>
                  </a:lnTo>
                  <a:lnTo>
                    <a:pt x="12355" y="22292"/>
                  </a:lnTo>
                  <a:lnTo>
                    <a:pt x="12225" y="22218"/>
                  </a:lnTo>
                  <a:lnTo>
                    <a:pt x="12060" y="22144"/>
                  </a:lnTo>
                  <a:lnTo>
                    <a:pt x="11894" y="22089"/>
                  </a:lnTo>
                  <a:lnTo>
                    <a:pt x="12170" y="22052"/>
                  </a:lnTo>
                  <a:lnTo>
                    <a:pt x="12428" y="21997"/>
                  </a:lnTo>
                  <a:lnTo>
                    <a:pt x="12668" y="21923"/>
                  </a:lnTo>
                  <a:lnTo>
                    <a:pt x="12889" y="21812"/>
                  </a:lnTo>
                  <a:lnTo>
                    <a:pt x="13074" y="21683"/>
                  </a:lnTo>
                  <a:lnTo>
                    <a:pt x="13258" y="21517"/>
                  </a:lnTo>
                  <a:lnTo>
                    <a:pt x="13406" y="21351"/>
                  </a:lnTo>
                  <a:lnTo>
                    <a:pt x="13516" y="21130"/>
                  </a:lnTo>
                  <a:close/>
                  <a:moveTo>
                    <a:pt x="39422" y="22826"/>
                  </a:moveTo>
                  <a:lnTo>
                    <a:pt x="40104" y="23748"/>
                  </a:lnTo>
                  <a:lnTo>
                    <a:pt x="39237" y="24320"/>
                  </a:lnTo>
                  <a:lnTo>
                    <a:pt x="38574" y="23435"/>
                  </a:lnTo>
                  <a:lnTo>
                    <a:pt x="39422" y="22826"/>
                  </a:lnTo>
                  <a:close/>
                  <a:moveTo>
                    <a:pt x="19822" y="22495"/>
                  </a:moveTo>
                  <a:lnTo>
                    <a:pt x="20541" y="23564"/>
                  </a:lnTo>
                  <a:lnTo>
                    <a:pt x="19453" y="24449"/>
                  </a:lnTo>
                  <a:lnTo>
                    <a:pt x="18753" y="23232"/>
                  </a:lnTo>
                  <a:lnTo>
                    <a:pt x="19822" y="22495"/>
                  </a:lnTo>
                  <a:close/>
                  <a:moveTo>
                    <a:pt x="23049" y="23066"/>
                  </a:moveTo>
                  <a:lnTo>
                    <a:pt x="23823" y="24099"/>
                  </a:lnTo>
                  <a:lnTo>
                    <a:pt x="22643" y="24947"/>
                  </a:lnTo>
                  <a:lnTo>
                    <a:pt x="21979" y="23822"/>
                  </a:lnTo>
                  <a:lnTo>
                    <a:pt x="23049" y="23066"/>
                  </a:lnTo>
                  <a:close/>
                  <a:moveTo>
                    <a:pt x="26202" y="23601"/>
                  </a:moveTo>
                  <a:lnTo>
                    <a:pt x="26976" y="24670"/>
                  </a:lnTo>
                  <a:lnTo>
                    <a:pt x="25870" y="25463"/>
                  </a:lnTo>
                  <a:lnTo>
                    <a:pt x="25114" y="24320"/>
                  </a:lnTo>
                  <a:lnTo>
                    <a:pt x="26202" y="23601"/>
                  </a:lnTo>
                  <a:close/>
                  <a:moveTo>
                    <a:pt x="29391" y="24209"/>
                  </a:moveTo>
                  <a:lnTo>
                    <a:pt x="30147" y="25242"/>
                  </a:lnTo>
                  <a:lnTo>
                    <a:pt x="29078" y="26016"/>
                  </a:lnTo>
                  <a:lnTo>
                    <a:pt x="28340" y="24910"/>
                  </a:lnTo>
                  <a:lnTo>
                    <a:pt x="29391" y="24209"/>
                  </a:lnTo>
                  <a:close/>
                  <a:moveTo>
                    <a:pt x="32600" y="24799"/>
                  </a:moveTo>
                  <a:lnTo>
                    <a:pt x="33337" y="25813"/>
                  </a:lnTo>
                  <a:lnTo>
                    <a:pt x="32268" y="26569"/>
                  </a:lnTo>
                  <a:lnTo>
                    <a:pt x="31549" y="25482"/>
                  </a:lnTo>
                  <a:lnTo>
                    <a:pt x="32600" y="24799"/>
                  </a:lnTo>
                  <a:close/>
                  <a:moveTo>
                    <a:pt x="35789" y="25371"/>
                  </a:moveTo>
                  <a:lnTo>
                    <a:pt x="36527" y="26385"/>
                  </a:lnTo>
                  <a:lnTo>
                    <a:pt x="35476" y="27141"/>
                  </a:lnTo>
                  <a:lnTo>
                    <a:pt x="34757" y="26053"/>
                  </a:lnTo>
                  <a:lnTo>
                    <a:pt x="35789" y="25371"/>
                  </a:lnTo>
                  <a:close/>
                  <a:moveTo>
                    <a:pt x="19269" y="25482"/>
                  </a:moveTo>
                  <a:lnTo>
                    <a:pt x="20209" y="26809"/>
                  </a:lnTo>
                  <a:lnTo>
                    <a:pt x="19933" y="26901"/>
                  </a:lnTo>
                  <a:lnTo>
                    <a:pt x="19767" y="26975"/>
                  </a:lnTo>
                  <a:lnTo>
                    <a:pt x="19582" y="27067"/>
                  </a:lnTo>
                  <a:lnTo>
                    <a:pt x="19416" y="27196"/>
                  </a:lnTo>
                  <a:lnTo>
                    <a:pt x="19269" y="27325"/>
                  </a:lnTo>
                  <a:lnTo>
                    <a:pt x="19011" y="27584"/>
                  </a:lnTo>
                  <a:lnTo>
                    <a:pt x="17997" y="26330"/>
                  </a:lnTo>
                  <a:lnTo>
                    <a:pt x="19269" y="25482"/>
                  </a:lnTo>
                  <a:close/>
                  <a:moveTo>
                    <a:pt x="38924" y="26035"/>
                  </a:moveTo>
                  <a:lnTo>
                    <a:pt x="39625" y="26957"/>
                  </a:lnTo>
                  <a:lnTo>
                    <a:pt x="38647" y="27620"/>
                  </a:lnTo>
                  <a:lnTo>
                    <a:pt x="37928" y="26625"/>
                  </a:lnTo>
                  <a:lnTo>
                    <a:pt x="38924" y="26035"/>
                  </a:lnTo>
                  <a:close/>
                  <a:moveTo>
                    <a:pt x="22477" y="26127"/>
                  </a:moveTo>
                  <a:lnTo>
                    <a:pt x="23344" y="27307"/>
                  </a:lnTo>
                  <a:lnTo>
                    <a:pt x="22090" y="28229"/>
                  </a:lnTo>
                  <a:lnTo>
                    <a:pt x="21186" y="26901"/>
                  </a:lnTo>
                  <a:lnTo>
                    <a:pt x="22477" y="26127"/>
                  </a:lnTo>
                  <a:close/>
                  <a:moveTo>
                    <a:pt x="25648" y="26735"/>
                  </a:moveTo>
                  <a:lnTo>
                    <a:pt x="26497" y="27879"/>
                  </a:lnTo>
                  <a:lnTo>
                    <a:pt x="25280" y="28800"/>
                  </a:lnTo>
                  <a:lnTo>
                    <a:pt x="24450" y="27491"/>
                  </a:lnTo>
                  <a:lnTo>
                    <a:pt x="25648" y="26735"/>
                  </a:lnTo>
                  <a:close/>
                  <a:moveTo>
                    <a:pt x="28857" y="27307"/>
                  </a:moveTo>
                  <a:lnTo>
                    <a:pt x="29686" y="28450"/>
                  </a:lnTo>
                  <a:lnTo>
                    <a:pt x="28469" y="29335"/>
                  </a:lnTo>
                  <a:lnTo>
                    <a:pt x="27677" y="28081"/>
                  </a:lnTo>
                  <a:lnTo>
                    <a:pt x="28857" y="27307"/>
                  </a:lnTo>
                  <a:close/>
                  <a:moveTo>
                    <a:pt x="32046" y="27897"/>
                  </a:moveTo>
                  <a:lnTo>
                    <a:pt x="32876" y="29022"/>
                  </a:lnTo>
                  <a:lnTo>
                    <a:pt x="31678" y="29888"/>
                  </a:lnTo>
                  <a:lnTo>
                    <a:pt x="30903" y="28653"/>
                  </a:lnTo>
                  <a:lnTo>
                    <a:pt x="32046" y="27897"/>
                  </a:lnTo>
                  <a:close/>
                  <a:moveTo>
                    <a:pt x="35236" y="28469"/>
                  </a:moveTo>
                  <a:lnTo>
                    <a:pt x="36066" y="29575"/>
                  </a:lnTo>
                  <a:lnTo>
                    <a:pt x="34867" y="30460"/>
                  </a:lnTo>
                  <a:lnTo>
                    <a:pt x="34112" y="29225"/>
                  </a:lnTo>
                  <a:lnTo>
                    <a:pt x="35236" y="28469"/>
                  </a:lnTo>
                  <a:close/>
                  <a:moveTo>
                    <a:pt x="38352" y="29132"/>
                  </a:moveTo>
                  <a:lnTo>
                    <a:pt x="39200" y="30183"/>
                  </a:lnTo>
                  <a:lnTo>
                    <a:pt x="38076" y="31031"/>
                  </a:lnTo>
                  <a:lnTo>
                    <a:pt x="37301" y="29778"/>
                  </a:lnTo>
                  <a:lnTo>
                    <a:pt x="38352" y="29132"/>
                  </a:lnTo>
                  <a:close/>
                  <a:moveTo>
                    <a:pt x="41524" y="29593"/>
                  </a:moveTo>
                  <a:lnTo>
                    <a:pt x="42390" y="30755"/>
                  </a:lnTo>
                  <a:lnTo>
                    <a:pt x="41247" y="31474"/>
                  </a:lnTo>
                  <a:lnTo>
                    <a:pt x="40436" y="30349"/>
                  </a:lnTo>
                  <a:lnTo>
                    <a:pt x="41524" y="29593"/>
                  </a:lnTo>
                  <a:close/>
                  <a:moveTo>
                    <a:pt x="25058" y="29704"/>
                  </a:moveTo>
                  <a:lnTo>
                    <a:pt x="26073" y="31179"/>
                  </a:lnTo>
                  <a:lnTo>
                    <a:pt x="25851" y="31216"/>
                  </a:lnTo>
                  <a:lnTo>
                    <a:pt x="25612" y="31290"/>
                  </a:lnTo>
                  <a:lnTo>
                    <a:pt x="25409" y="31400"/>
                  </a:lnTo>
                  <a:lnTo>
                    <a:pt x="25224" y="31548"/>
                  </a:lnTo>
                  <a:lnTo>
                    <a:pt x="25040" y="31714"/>
                  </a:lnTo>
                  <a:lnTo>
                    <a:pt x="24892" y="31917"/>
                  </a:lnTo>
                  <a:lnTo>
                    <a:pt x="24782" y="32156"/>
                  </a:lnTo>
                  <a:lnTo>
                    <a:pt x="24671" y="32433"/>
                  </a:lnTo>
                  <a:lnTo>
                    <a:pt x="24616" y="32138"/>
                  </a:lnTo>
                  <a:lnTo>
                    <a:pt x="24542" y="31861"/>
                  </a:lnTo>
                  <a:lnTo>
                    <a:pt x="24468" y="31603"/>
                  </a:lnTo>
                  <a:lnTo>
                    <a:pt x="24339" y="31363"/>
                  </a:lnTo>
                  <a:lnTo>
                    <a:pt x="24266" y="31234"/>
                  </a:lnTo>
                  <a:lnTo>
                    <a:pt x="24192" y="31124"/>
                  </a:lnTo>
                  <a:lnTo>
                    <a:pt x="24100" y="31031"/>
                  </a:lnTo>
                  <a:lnTo>
                    <a:pt x="23989" y="30939"/>
                  </a:lnTo>
                  <a:lnTo>
                    <a:pt x="23878" y="30847"/>
                  </a:lnTo>
                  <a:lnTo>
                    <a:pt x="23749" y="30773"/>
                  </a:lnTo>
                  <a:lnTo>
                    <a:pt x="23602" y="30700"/>
                  </a:lnTo>
                  <a:lnTo>
                    <a:pt x="23436" y="30644"/>
                  </a:lnTo>
                  <a:lnTo>
                    <a:pt x="23712" y="30626"/>
                  </a:lnTo>
                  <a:lnTo>
                    <a:pt x="23971" y="30552"/>
                  </a:lnTo>
                  <a:lnTo>
                    <a:pt x="24210" y="30478"/>
                  </a:lnTo>
                  <a:lnTo>
                    <a:pt x="24432" y="30368"/>
                  </a:lnTo>
                  <a:lnTo>
                    <a:pt x="24616" y="30239"/>
                  </a:lnTo>
                  <a:lnTo>
                    <a:pt x="24800" y="30091"/>
                  </a:lnTo>
                  <a:lnTo>
                    <a:pt x="24929" y="29907"/>
                  </a:lnTo>
                  <a:lnTo>
                    <a:pt x="25058" y="29704"/>
                  </a:lnTo>
                  <a:close/>
                  <a:moveTo>
                    <a:pt x="28304" y="30405"/>
                  </a:moveTo>
                  <a:lnTo>
                    <a:pt x="29262" y="31732"/>
                  </a:lnTo>
                  <a:lnTo>
                    <a:pt x="29059" y="31769"/>
                  </a:lnTo>
                  <a:lnTo>
                    <a:pt x="28838" y="31843"/>
                  </a:lnTo>
                  <a:lnTo>
                    <a:pt x="28654" y="31953"/>
                  </a:lnTo>
                  <a:lnTo>
                    <a:pt x="28451" y="32082"/>
                  </a:lnTo>
                  <a:lnTo>
                    <a:pt x="28285" y="32267"/>
                  </a:lnTo>
                  <a:lnTo>
                    <a:pt x="28119" y="32470"/>
                  </a:lnTo>
                  <a:lnTo>
                    <a:pt x="27972" y="32728"/>
                  </a:lnTo>
                  <a:lnTo>
                    <a:pt x="27861" y="33023"/>
                  </a:lnTo>
                  <a:lnTo>
                    <a:pt x="27824" y="32691"/>
                  </a:lnTo>
                  <a:lnTo>
                    <a:pt x="27750" y="32414"/>
                  </a:lnTo>
                  <a:lnTo>
                    <a:pt x="27658" y="32138"/>
                  </a:lnTo>
                  <a:lnTo>
                    <a:pt x="27548" y="31917"/>
                  </a:lnTo>
                  <a:lnTo>
                    <a:pt x="27418" y="31714"/>
                  </a:lnTo>
                  <a:lnTo>
                    <a:pt x="27271" y="31548"/>
                  </a:lnTo>
                  <a:lnTo>
                    <a:pt x="27087" y="31419"/>
                  </a:lnTo>
                  <a:lnTo>
                    <a:pt x="26884" y="31308"/>
                  </a:lnTo>
                  <a:lnTo>
                    <a:pt x="28304" y="30405"/>
                  </a:lnTo>
                  <a:close/>
                  <a:moveTo>
                    <a:pt x="31493" y="30995"/>
                  </a:moveTo>
                  <a:lnTo>
                    <a:pt x="32378" y="32212"/>
                  </a:lnTo>
                  <a:lnTo>
                    <a:pt x="31032" y="33262"/>
                  </a:lnTo>
                  <a:lnTo>
                    <a:pt x="30995" y="33041"/>
                  </a:lnTo>
                  <a:lnTo>
                    <a:pt x="30940" y="32838"/>
                  </a:lnTo>
                  <a:lnTo>
                    <a:pt x="30848" y="32636"/>
                  </a:lnTo>
                  <a:lnTo>
                    <a:pt x="30756" y="32433"/>
                  </a:lnTo>
                  <a:lnTo>
                    <a:pt x="30608" y="32267"/>
                  </a:lnTo>
                  <a:lnTo>
                    <a:pt x="30461" y="32119"/>
                  </a:lnTo>
                  <a:lnTo>
                    <a:pt x="30295" y="31972"/>
                  </a:lnTo>
                  <a:lnTo>
                    <a:pt x="30092" y="31880"/>
                  </a:lnTo>
                  <a:lnTo>
                    <a:pt x="31493" y="30995"/>
                  </a:lnTo>
                  <a:close/>
                  <a:moveTo>
                    <a:pt x="34683" y="31566"/>
                  </a:moveTo>
                  <a:lnTo>
                    <a:pt x="35642" y="32875"/>
                  </a:lnTo>
                  <a:lnTo>
                    <a:pt x="35439" y="32931"/>
                  </a:lnTo>
                  <a:lnTo>
                    <a:pt x="35218" y="33004"/>
                  </a:lnTo>
                  <a:lnTo>
                    <a:pt x="35033" y="33097"/>
                  </a:lnTo>
                  <a:lnTo>
                    <a:pt x="34831" y="33244"/>
                  </a:lnTo>
                  <a:lnTo>
                    <a:pt x="34665" y="33410"/>
                  </a:lnTo>
                  <a:lnTo>
                    <a:pt x="34499" y="33631"/>
                  </a:lnTo>
                  <a:lnTo>
                    <a:pt x="34351" y="33889"/>
                  </a:lnTo>
                  <a:lnTo>
                    <a:pt x="34241" y="34184"/>
                  </a:lnTo>
                  <a:lnTo>
                    <a:pt x="34204" y="33871"/>
                  </a:lnTo>
                  <a:lnTo>
                    <a:pt x="34148" y="33576"/>
                  </a:lnTo>
                  <a:lnTo>
                    <a:pt x="34075" y="33318"/>
                  </a:lnTo>
                  <a:lnTo>
                    <a:pt x="33964" y="33078"/>
                  </a:lnTo>
                  <a:lnTo>
                    <a:pt x="33835" y="32894"/>
                  </a:lnTo>
                  <a:lnTo>
                    <a:pt x="33687" y="32709"/>
                  </a:lnTo>
                  <a:lnTo>
                    <a:pt x="33522" y="32580"/>
                  </a:lnTo>
                  <a:lnTo>
                    <a:pt x="33319" y="32451"/>
                  </a:lnTo>
                  <a:lnTo>
                    <a:pt x="34683" y="31566"/>
                  </a:lnTo>
                  <a:close/>
                  <a:moveTo>
                    <a:pt x="37910" y="32138"/>
                  </a:moveTo>
                  <a:lnTo>
                    <a:pt x="38869" y="33447"/>
                  </a:lnTo>
                  <a:lnTo>
                    <a:pt x="38647" y="33484"/>
                  </a:lnTo>
                  <a:lnTo>
                    <a:pt x="38444" y="33558"/>
                  </a:lnTo>
                  <a:lnTo>
                    <a:pt x="38242" y="33650"/>
                  </a:lnTo>
                  <a:lnTo>
                    <a:pt x="38057" y="33797"/>
                  </a:lnTo>
                  <a:lnTo>
                    <a:pt x="37873" y="33963"/>
                  </a:lnTo>
                  <a:lnTo>
                    <a:pt x="37725" y="34166"/>
                  </a:lnTo>
                  <a:lnTo>
                    <a:pt x="37578" y="34406"/>
                  </a:lnTo>
                  <a:lnTo>
                    <a:pt x="37449" y="34682"/>
                  </a:lnTo>
                  <a:lnTo>
                    <a:pt x="37412" y="34387"/>
                  </a:lnTo>
                  <a:lnTo>
                    <a:pt x="37357" y="34111"/>
                  </a:lnTo>
                  <a:lnTo>
                    <a:pt x="37264" y="33853"/>
                  </a:lnTo>
                  <a:lnTo>
                    <a:pt x="37154" y="33631"/>
                  </a:lnTo>
                  <a:lnTo>
                    <a:pt x="37025" y="33447"/>
                  </a:lnTo>
                  <a:lnTo>
                    <a:pt x="36877" y="33281"/>
                  </a:lnTo>
                  <a:lnTo>
                    <a:pt x="36693" y="33133"/>
                  </a:lnTo>
                  <a:lnTo>
                    <a:pt x="36508" y="33023"/>
                  </a:lnTo>
                  <a:lnTo>
                    <a:pt x="37910" y="32138"/>
                  </a:lnTo>
                  <a:close/>
                  <a:moveTo>
                    <a:pt x="41007" y="32820"/>
                  </a:moveTo>
                  <a:lnTo>
                    <a:pt x="41948" y="33963"/>
                  </a:lnTo>
                  <a:lnTo>
                    <a:pt x="40657" y="34738"/>
                  </a:lnTo>
                  <a:lnTo>
                    <a:pt x="39735" y="33521"/>
                  </a:lnTo>
                  <a:lnTo>
                    <a:pt x="41007" y="32820"/>
                  </a:lnTo>
                  <a:close/>
                  <a:moveTo>
                    <a:pt x="1421" y="0"/>
                  </a:moveTo>
                  <a:lnTo>
                    <a:pt x="1587" y="184"/>
                  </a:lnTo>
                  <a:lnTo>
                    <a:pt x="1771" y="350"/>
                  </a:lnTo>
                  <a:lnTo>
                    <a:pt x="1974" y="516"/>
                  </a:lnTo>
                  <a:lnTo>
                    <a:pt x="2232" y="664"/>
                  </a:lnTo>
                  <a:lnTo>
                    <a:pt x="1900" y="701"/>
                  </a:lnTo>
                  <a:lnTo>
                    <a:pt x="1605" y="793"/>
                  </a:lnTo>
                  <a:lnTo>
                    <a:pt x="1347" y="903"/>
                  </a:lnTo>
                  <a:lnTo>
                    <a:pt x="1236" y="977"/>
                  </a:lnTo>
                  <a:lnTo>
                    <a:pt x="1126" y="1051"/>
                  </a:lnTo>
                  <a:lnTo>
                    <a:pt x="1015" y="1143"/>
                  </a:lnTo>
                  <a:lnTo>
                    <a:pt x="923" y="1235"/>
                  </a:lnTo>
                  <a:lnTo>
                    <a:pt x="849" y="1346"/>
                  </a:lnTo>
                  <a:lnTo>
                    <a:pt x="775" y="1457"/>
                  </a:lnTo>
                  <a:lnTo>
                    <a:pt x="702" y="1586"/>
                  </a:lnTo>
                  <a:lnTo>
                    <a:pt x="665" y="1715"/>
                  </a:lnTo>
                  <a:lnTo>
                    <a:pt x="609" y="1844"/>
                  </a:lnTo>
                  <a:lnTo>
                    <a:pt x="573" y="2010"/>
                  </a:lnTo>
                  <a:lnTo>
                    <a:pt x="554" y="2157"/>
                  </a:lnTo>
                  <a:lnTo>
                    <a:pt x="554" y="2305"/>
                  </a:lnTo>
                  <a:lnTo>
                    <a:pt x="554" y="2452"/>
                  </a:lnTo>
                  <a:lnTo>
                    <a:pt x="573" y="2600"/>
                  </a:lnTo>
                  <a:lnTo>
                    <a:pt x="609" y="2729"/>
                  </a:lnTo>
                  <a:lnTo>
                    <a:pt x="646" y="2858"/>
                  </a:lnTo>
                  <a:lnTo>
                    <a:pt x="702" y="2987"/>
                  </a:lnTo>
                  <a:lnTo>
                    <a:pt x="775" y="3098"/>
                  </a:lnTo>
                  <a:lnTo>
                    <a:pt x="849" y="3208"/>
                  </a:lnTo>
                  <a:lnTo>
                    <a:pt x="941" y="3319"/>
                  </a:lnTo>
                  <a:lnTo>
                    <a:pt x="1163" y="3522"/>
                  </a:lnTo>
                  <a:lnTo>
                    <a:pt x="1402" y="3688"/>
                  </a:lnTo>
                  <a:lnTo>
                    <a:pt x="1697" y="3835"/>
                  </a:lnTo>
                  <a:lnTo>
                    <a:pt x="1310" y="3946"/>
                  </a:lnTo>
                  <a:lnTo>
                    <a:pt x="960" y="4075"/>
                  </a:lnTo>
                  <a:lnTo>
                    <a:pt x="812" y="4149"/>
                  </a:lnTo>
                  <a:lnTo>
                    <a:pt x="683" y="4222"/>
                  </a:lnTo>
                  <a:lnTo>
                    <a:pt x="554" y="4315"/>
                  </a:lnTo>
                  <a:lnTo>
                    <a:pt x="443" y="4407"/>
                  </a:lnTo>
                  <a:lnTo>
                    <a:pt x="351" y="4499"/>
                  </a:lnTo>
                  <a:lnTo>
                    <a:pt x="259" y="4610"/>
                  </a:lnTo>
                  <a:lnTo>
                    <a:pt x="185" y="4720"/>
                  </a:lnTo>
                  <a:lnTo>
                    <a:pt x="130" y="4849"/>
                  </a:lnTo>
                  <a:lnTo>
                    <a:pt x="75" y="4978"/>
                  </a:lnTo>
                  <a:lnTo>
                    <a:pt x="38" y="5107"/>
                  </a:lnTo>
                  <a:lnTo>
                    <a:pt x="19" y="5255"/>
                  </a:lnTo>
                  <a:lnTo>
                    <a:pt x="1" y="5402"/>
                  </a:lnTo>
                  <a:lnTo>
                    <a:pt x="1" y="5642"/>
                  </a:lnTo>
                  <a:lnTo>
                    <a:pt x="56" y="5900"/>
                  </a:lnTo>
                  <a:lnTo>
                    <a:pt x="148" y="6140"/>
                  </a:lnTo>
                  <a:lnTo>
                    <a:pt x="259" y="6361"/>
                  </a:lnTo>
                  <a:lnTo>
                    <a:pt x="425" y="6546"/>
                  </a:lnTo>
                  <a:lnTo>
                    <a:pt x="499" y="6638"/>
                  </a:lnTo>
                  <a:lnTo>
                    <a:pt x="591" y="6712"/>
                  </a:lnTo>
                  <a:lnTo>
                    <a:pt x="702" y="6785"/>
                  </a:lnTo>
                  <a:lnTo>
                    <a:pt x="812" y="6841"/>
                  </a:lnTo>
                  <a:lnTo>
                    <a:pt x="923" y="6896"/>
                  </a:lnTo>
                  <a:lnTo>
                    <a:pt x="1052" y="6933"/>
                  </a:lnTo>
                  <a:lnTo>
                    <a:pt x="1347" y="6970"/>
                  </a:lnTo>
                  <a:lnTo>
                    <a:pt x="1494" y="6988"/>
                  </a:lnTo>
                  <a:lnTo>
                    <a:pt x="1660" y="6988"/>
                  </a:lnTo>
                  <a:lnTo>
                    <a:pt x="1808" y="6970"/>
                  </a:lnTo>
                  <a:lnTo>
                    <a:pt x="1974" y="6951"/>
                  </a:lnTo>
                  <a:lnTo>
                    <a:pt x="2103" y="6896"/>
                  </a:lnTo>
                  <a:lnTo>
                    <a:pt x="2250" y="6859"/>
                  </a:lnTo>
                  <a:lnTo>
                    <a:pt x="2379" y="6785"/>
                  </a:lnTo>
                  <a:lnTo>
                    <a:pt x="2490" y="6693"/>
                  </a:lnTo>
                  <a:lnTo>
                    <a:pt x="2619" y="6601"/>
                  </a:lnTo>
                  <a:lnTo>
                    <a:pt x="2711" y="6490"/>
                  </a:lnTo>
                  <a:lnTo>
                    <a:pt x="2914" y="6287"/>
                  </a:lnTo>
                  <a:lnTo>
                    <a:pt x="3062" y="6103"/>
                  </a:lnTo>
                  <a:lnTo>
                    <a:pt x="3873" y="7560"/>
                  </a:lnTo>
                  <a:lnTo>
                    <a:pt x="3652" y="7615"/>
                  </a:lnTo>
                  <a:lnTo>
                    <a:pt x="3467" y="7707"/>
                  </a:lnTo>
                  <a:lnTo>
                    <a:pt x="3283" y="7818"/>
                  </a:lnTo>
                  <a:lnTo>
                    <a:pt x="3117" y="7965"/>
                  </a:lnTo>
                  <a:lnTo>
                    <a:pt x="2970" y="8131"/>
                  </a:lnTo>
                  <a:lnTo>
                    <a:pt x="2840" y="8316"/>
                  </a:lnTo>
                  <a:lnTo>
                    <a:pt x="2730" y="8500"/>
                  </a:lnTo>
                  <a:lnTo>
                    <a:pt x="2619" y="8721"/>
                  </a:lnTo>
                  <a:lnTo>
                    <a:pt x="2601" y="9035"/>
                  </a:lnTo>
                  <a:lnTo>
                    <a:pt x="2619" y="9330"/>
                  </a:lnTo>
                  <a:lnTo>
                    <a:pt x="2675" y="9588"/>
                  </a:lnTo>
                  <a:lnTo>
                    <a:pt x="2730" y="9717"/>
                  </a:lnTo>
                  <a:lnTo>
                    <a:pt x="2767" y="9846"/>
                  </a:lnTo>
                  <a:lnTo>
                    <a:pt x="2840" y="9957"/>
                  </a:lnTo>
                  <a:lnTo>
                    <a:pt x="2914" y="10067"/>
                  </a:lnTo>
                  <a:lnTo>
                    <a:pt x="3006" y="10159"/>
                  </a:lnTo>
                  <a:lnTo>
                    <a:pt x="3099" y="10270"/>
                  </a:lnTo>
                  <a:lnTo>
                    <a:pt x="3209" y="10362"/>
                  </a:lnTo>
                  <a:lnTo>
                    <a:pt x="3320" y="10454"/>
                  </a:lnTo>
                  <a:lnTo>
                    <a:pt x="3596" y="10602"/>
                  </a:lnTo>
                  <a:lnTo>
                    <a:pt x="3652" y="10639"/>
                  </a:lnTo>
                  <a:lnTo>
                    <a:pt x="3689" y="10694"/>
                  </a:lnTo>
                  <a:lnTo>
                    <a:pt x="3762" y="10786"/>
                  </a:lnTo>
                  <a:lnTo>
                    <a:pt x="3596" y="10786"/>
                  </a:lnTo>
                  <a:lnTo>
                    <a:pt x="3430" y="10805"/>
                  </a:lnTo>
                  <a:lnTo>
                    <a:pt x="3283" y="10823"/>
                  </a:lnTo>
                  <a:lnTo>
                    <a:pt x="3135" y="10860"/>
                  </a:lnTo>
                  <a:lnTo>
                    <a:pt x="3006" y="10915"/>
                  </a:lnTo>
                  <a:lnTo>
                    <a:pt x="2877" y="10971"/>
                  </a:lnTo>
                  <a:lnTo>
                    <a:pt x="2748" y="11044"/>
                  </a:lnTo>
                  <a:lnTo>
                    <a:pt x="2638" y="11118"/>
                  </a:lnTo>
                  <a:lnTo>
                    <a:pt x="2545" y="11192"/>
                  </a:lnTo>
                  <a:lnTo>
                    <a:pt x="2453" y="11303"/>
                  </a:lnTo>
                  <a:lnTo>
                    <a:pt x="2361" y="11395"/>
                  </a:lnTo>
                  <a:lnTo>
                    <a:pt x="2287" y="11524"/>
                  </a:lnTo>
                  <a:lnTo>
                    <a:pt x="2232" y="11634"/>
                  </a:lnTo>
                  <a:lnTo>
                    <a:pt x="2177" y="11782"/>
                  </a:lnTo>
                  <a:lnTo>
                    <a:pt x="2121" y="11911"/>
                  </a:lnTo>
                  <a:lnTo>
                    <a:pt x="2103" y="12077"/>
                  </a:lnTo>
                  <a:lnTo>
                    <a:pt x="2084" y="12206"/>
                  </a:lnTo>
                  <a:lnTo>
                    <a:pt x="2066" y="12335"/>
                  </a:lnTo>
                  <a:lnTo>
                    <a:pt x="2084" y="12483"/>
                  </a:lnTo>
                  <a:lnTo>
                    <a:pt x="2103" y="12612"/>
                  </a:lnTo>
                  <a:lnTo>
                    <a:pt x="2121" y="12741"/>
                  </a:lnTo>
                  <a:lnTo>
                    <a:pt x="2177" y="12870"/>
                  </a:lnTo>
                  <a:lnTo>
                    <a:pt x="2214" y="12980"/>
                  </a:lnTo>
                  <a:lnTo>
                    <a:pt x="2287" y="13110"/>
                  </a:lnTo>
                  <a:lnTo>
                    <a:pt x="2361" y="13220"/>
                  </a:lnTo>
                  <a:lnTo>
                    <a:pt x="2435" y="13331"/>
                  </a:lnTo>
                  <a:lnTo>
                    <a:pt x="2527" y="13423"/>
                  </a:lnTo>
                  <a:lnTo>
                    <a:pt x="2619" y="13515"/>
                  </a:lnTo>
                  <a:lnTo>
                    <a:pt x="2730" y="13607"/>
                  </a:lnTo>
                  <a:lnTo>
                    <a:pt x="2840" y="13681"/>
                  </a:lnTo>
                  <a:lnTo>
                    <a:pt x="2970" y="13736"/>
                  </a:lnTo>
                  <a:lnTo>
                    <a:pt x="3099" y="13792"/>
                  </a:lnTo>
                  <a:lnTo>
                    <a:pt x="3246" y="13847"/>
                  </a:lnTo>
                  <a:lnTo>
                    <a:pt x="3412" y="13866"/>
                  </a:lnTo>
                  <a:lnTo>
                    <a:pt x="3560" y="13884"/>
                  </a:lnTo>
                  <a:lnTo>
                    <a:pt x="3836" y="13884"/>
                  </a:lnTo>
                  <a:lnTo>
                    <a:pt x="3984" y="13847"/>
                  </a:lnTo>
                  <a:lnTo>
                    <a:pt x="4131" y="13792"/>
                  </a:lnTo>
                  <a:lnTo>
                    <a:pt x="4260" y="13736"/>
                  </a:lnTo>
                  <a:lnTo>
                    <a:pt x="4389" y="13663"/>
                  </a:lnTo>
                  <a:lnTo>
                    <a:pt x="4518" y="13571"/>
                  </a:lnTo>
                  <a:lnTo>
                    <a:pt x="4647" y="13460"/>
                  </a:lnTo>
                  <a:lnTo>
                    <a:pt x="4758" y="13331"/>
                  </a:lnTo>
                  <a:lnTo>
                    <a:pt x="4887" y="13202"/>
                  </a:lnTo>
                  <a:lnTo>
                    <a:pt x="4998" y="13036"/>
                  </a:lnTo>
                  <a:lnTo>
                    <a:pt x="5108" y="12870"/>
                  </a:lnTo>
                  <a:lnTo>
                    <a:pt x="5219" y="12685"/>
                  </a:lnTo>
                  <a:lnTo>
                    <a:pt x="5219" y="12980"/>
                  </a:lnTo>
                  <a:lnTo>
                    <a:pt x="5274" y="13257"/>
                  </a:lnTo>
                  <a:lnTo>
                    <a:pt x="5366" y="13515"/>
                  </a:lnTo>
                  <a:lnTo>
                    <a:pt x="5477" y="13755"/>
                  </a:lnTo>
                  <a:lnTo>
                    <a:pt x="5643" y="13958"/>
                  </a:lnTo>
                  <a:lnTo>
                    <a:pt x="5827" y="14142"/>
                  </a:lnTo>
                  <a:lnTo>
                    <a:pt x="6067" y="14308"/>
                  </a:lnTo>
                  <a:lnTo>
                    <a:pt x="6325" y="14437"/>
                  </a:lnTo>
                  <a:lnTo>
                    <a:pt x="5920" y="14585"/>
                  </a:lnTo>
                  <a:lnTo>
                    <a:pt x="5569" y="14732"/>
                  </a:lnTo>
                  <a:lnTo>
                    <a:pt x="5422" y="14824"/>
                  </a:lnTo>
                  <a:lnTo>
                    <a:pt x="5293" y="14898"/>
                  </a:lnTo>
                  <a:lnTo>
                    <a:pt x="5164" y="14990"/>
                  </a:lnTo>
                  <a:lnTo>
                    <a:pt x="5071" y="15101"/>
                  </a:lnTo>
                  <a:lnTo>
                    <a:pt x="4979" y="15193"/>
                  </a:lnTo>
                  <a:lnTo>
                    <a:pt x="4887" y="15304"/>
                  </a:lnTo>
                  <a:lnTo>
                    <a:pt x="4832" y="15414"/>
                  </a:lnTo>
                  <a:lnTo>
                    <a:pt x="4776" y="15543"/>
                  </a:lnTo>
                  <a:lnTo>
                    <a:pt x="4740" y="15672"/>
                  </a:lnTo>
                  <a:lnTo>
                    <a:pt x="4703" y="15802"/>
                  </a:lnTo>
                  <a:lnTo>
                    <a:pt x="4684" y="15949"/>
                  </a:lnTo>
                  <a:lnTo>
                    <a:pt x="4684" y="16097"/>
                  </a:lnTo>
                  <a:lnTo>
                    <a:pt x="4703" y="16336"/>
                  </a:lnTo>
                  <a:lnTo>
                    <a:pt x="4758" y="16594"/>
                  </a:lnTo>
                  <a:lnTo>
                    <a:pt x="4850" y="16816"/>
                  </a:lnTo>
                  <a:lnTo>
                    <a:pt x="4979" y="17037"/>
                  </a:lnTo>
                  <a:lnTo>
                    <a:pt x="5145" y="17221"/>
                  </a:lnTo>
                  <a:lnTo>
                    <a:pt x="5237" y="17295"/>
                  </a:lnTo>
                  <a:lnTo>
                    <a:pt x="5330" y="17369"/>
                  </a:lnTo>
                  <a:lnTo>
                    <a:pt x="5440" y="17443"/>
                  </a:lnTo>
                  <a:lnTo>
                    <a:pt x="5551" y="17498"/>
                  </a:lnTo>
                  <a:lnTo>
                    <a:pt x="5680" y="17535"/>
                  </a:lnTo>
                  <a:lnTo>
                    <a:pt x="5791" y="17572"/>
                  </a:lnTo>
                  <a:lnTo>
                    <a:pt x="5938" y="17590"/>
                  </a:lnTo>
                  <a:lnTo>
                    <a:pt x="6086" y="17590"/>
                  </a:lnTo>
                  <a:lnTo>
                    <a:pt x="6399" y="17572"/>
                  </a:lnTo>
                  <a:lnTo>
                    <a:pt x="6694" y="17535"/>
                  </a:lnTo>
                  <a:lnTo>
                    <a:pt x="6989" y="17443"/>
                  </a:lnTo>
                  <a:lnTo>
                    <a:pt x="7229" y="17350"/>
                  </a:lnTo>
                  <a:lnTo>
                    <a:pt x="7450" y="17221"/>
                  </a:lnTo>
                  <a:lnTo>
                    <a:pt x="7874" y="16945"/>
                  </a:lnTo>
                  <a:lnTo>
                    <a:pt x="7929" y="17148"/>
                  </a:lnTo>
                  <a:lnTo>
                    <a:pt x="8003" y="17350"/>
                  </a:lnTo>
                  <a:lnTo>
                    <a:pt x="8114" y="17535"/>
                  </a:lnTo>
                  <a:lnTo>
                    <a:pt x="8243" y="17682"/>
                  </a:lnTo>
                  <a:lnTo>
                    <a:pt x="8390" y="17848"/>
                  </a:lnTo>
                  <a:lnTo>
                    <a:pt x="8556" y="17977"/>
                  </a:lnTo>
                  <a:lnTo>
                    <a:pt x="8741" y="18106"/>
                  </a:lnTo>
                  <a:lnTo>
                    <a:pt x="8943" y="18217"/>
                  </a:lnTo>
                  <a:lnTo>
                    <a:pt x="8556" y="18346"/>
                  </a:lnTo>
                  <a:lnTo>
                    <a:pt x="8224" y="18475"/>
                  </a:lnTo>
                  <a:lnTo>
                    <a:pt x="7948" y="18641"/>
                  </a:lnTo>
                  <a:lnTo>
                    <a:pt x="7837" y="18715"/>
                  </a:lnTo>
                  <a:lnTo>
                    <a:pt x="7727" y="18807"/>
                  </a:lnTo>
                  <a:lnTo>
                    <a:pt x="7634" y="18899"/>
                  </a:lnTo>
                  <a:lnTo>
                    <a:pt x="7561" y="19010"/>
                  </a:lnTo>
                  <a:lnTo>
                    <a:pt x="7487" y="19120"/>
                  </a:lnTo>
                  <a:lnTo>
                    <a:pt x="7432" y="19231"/>
                  </a:lnTo>
                  <a:lnTo>
                    <a:pt x="7376" y="19360"/>
                  </a:lnTo>
                  <a:lnTo>
                    <a:pt x="7339" y="19489"/>
                  </a:lnTo>
                  <a:lnTo>
                    <a:pt x="7321" y="19618"/>
                  </a:lnTo>
                  <a:lnTo>
                    <a:pt x="7302" y="19766"/>
                  </a:lnTo>
                  <a:lnTo>
                    <a:pt x="7302" y="20024"/>
                  </a:lnTo>
                  <a:lnTo>
                    <a:pt x="7358" y="20264"/>
                  </a:lnTo>
                  <a:lnTo>
                    <a:pt x="7450" y="20503"/>
                  </a:lnTo>
                  <a:lnTo>
                    <a:pt x="7561" y="20725"/>
                  </a:lnTo>
                  <a:lnTo>
                    <a:pt x="7708" y="20927"/>
                  </a:lnTo>
                  <a:lnTo>
                    <a:pt x="7800" y="21020"/>
                  </a:lnTo>
                  <a:lnTo>
                    <a:pt x="7892" y="21093"/>
                  </a:lnTo>
                  <a:lnTo>
                    <a:pt x="8003" y="21167"/>
                  </a:lnTo>
                  <a:lnTo>
                    <a:pt x="8114" y="21222"/>
                  </a:lnTo>
                  <a:lnTo>
                    <a:pt x="8224" y="21278"/>
                  </a:lnTo>
                  <a:lnTo>
                    <a:pt x="8335" y="21315"/>
                  </a:lnTo>
                  <a:lnTo>
                    <a:pt x="8483" y="21333"/>
                  </a:lnTo>
                  <a:lnTo>
                    <a:pt x="8648" y="21351"/>
                  </a:lnTo>
                  <a:lnTo>
                    <a:pt x="8962" y="21351"/>
                  </a:lnTo>
                  <a:lnTo>
                    <a:pt x="9294" y="21296"/>
                  </a:lnTo>
                  <a:lnTo>
                    <a:pt x="9589" y="21222"/>
                  </a:lnTo>
                  <a:lnTo>
                    <a:pt x="9736" y="21167"/>
                  </a:lnTo>
                  <a:lnTo>
                    <a:pt x="9865" y="21093"/>
                  </a:lnTo>
                  <a:lnTo>
                    <a:pt x="10105" y="20927"/>
                  </a:lnTo>
                  <a:lnTo>
                    <a:pt x="10474" y="20632"/>
                  </a:lnTo>
                  <a:lnTo>
                    <a:pt x="10492" y="20817"/>
                  </a:lnTo>
                  <a:lnTo>
                    <a:pt x="10548" y="21001"/>
                  </a:lnTo>
                  <a:lnTo>
                    <a:pt x="10640" y="21185"/>
                  </a:lnTo>
                  <a:lnTo>
                    <a:pt x="10769" y="21370"/>
                  </a:lnTo>
                  <a:lnTo>
                    <a:pt x="10935" y="21536"/>
                  </a:lnTo>
                  <a:lnTo>
                    <a:pt x="11138" y="21702"/>
                  </a:lnTo>
                  <a:lnTo>
                    <a:pt x="11359" y="21868"/>
                  </a:lnTo>
                  <a:lnTo>
                    <a:pt x="11617" y="22015"/>
                  </a:lnTo>
                  <a:lnTo>
                    <a:pt x="11304" y="22071"/>
                  </a:lnTo>
                  <a:lnTo>
                    <a:pt x="11009" y="22163"/>
                  </a:lnTo>
                  <a:lnTo>
                    <a:pt x="10750" y="22273"/>
                  </a:lnTo>
                  <a:lnTo>
                    <a:pt x="10621" y="22347"/>
                  </a:lnTo>
                  <a:lnTo>
                    <a:pt x="10511" y="22421"/>
                  </a:lnTo>
                  <a:lnTo>
                    <a:pt x="10419" y="22513"/>
                  </a:lnTo>
                  <a:lnTo>
                    <a:pt x="10326" y="22605"/>
                  </a:lnTo>
                  <a:lnTo>
                    <a:pt x="10234" y="22697"/>
                  </a:lnTo>
                  <a:lnTo>
                    <a:pt x="10160" y="22826"/>
                  </a:lnTo>
                  <a:lnTo>
                    <a:pt x="10105" y="22937"/>
                  </a:lnTo>
                  <a:lnTo>
                    <a:pt x="10050" y="23066"/>
                  </a:lnTo>
                  <a:lnTo>
                    <a:pt x="10013" y="23214"/>
                  </a:lnTo>
                  <a:lnTo>
                    <a:pt x="9976" y="23380"/>
                  </a:lnTo>
                  <a:lnTo>
                    <a:pt x="9958" y="23527"/>
                  </a:lnTo>
                  <a:lnTo>
                    <a:pt x="9958" y="23675"/>
                  </a:lnTo>
                  <a:lnTo>
                    <a:pt x="9958" y="23822"/>
                  </a:lnTo>
                  <a:lnTo>
                    <a:pt x="9976" y="23970"/>
                  </a:lnTo>
                  <a:lnTo>
                    <a:pt x="10013" y="24099"/>
                  </a:lnTo>
                  <a:lnTo>
                    <a:pt x="10050" y="24228"/>
                  </a:lnTo>
                  <a:lnTo>
                    <a:pt x="10105" y="24338"/>
                  </a:lnTo>
                  <a:lnTo>
                    <a:pt x="10179" y="24449"/>
                  </a:lnTo>
                  <a:lnTo>
                    <a:pt x="10253" y="24560"/>
                  </a:lnTo>
                  <a:lnTo>
                    <a:pt x="10345" y="24670"/>
                  </a:lnTo>
                  <a:lnTo>
                    <a:pt x="10548" y="24855"/>
                  </a:lnTo>
                  <a:lnTo>
                    <a:pt x="10787" y="25021"/>
                  </a:lnTo>
                  <a:lnTo>
                    <a:pt x="11064" y="25187"/>
                  </a:lnTo>
                  <a:lnTo>
                    <a:pt x="10714" y="25223"/>
                  </a:lnTo>
                  <a:lnTo>
                    <a:pt x="10419" y="25316"/>
                  </a:lnTo>
                  <a:lnTo>
                    <a:pt x="10271" y="25371"/>
                  </a:lnTo>
                  <a:lnTo>
                    <a:pt x="10142" y="25426"/>
                  </a:lnTo>
                  <a:lnTo>
                    <a:pt x="10031" y="25500"/>
                  </a:lnTo>
                  <a:lnTo>
                    <a:pt x="9921" y="25574"/>
                  </a:lnTo>
                  <a:lnTo>
                    <a:pt x="9829" y="25666"/>
                  </a:lnTo>
                  <a:lnTo>
                    <a:pt x="9736" y="25758"/>
                  </a:lnTo>
                  <a:lnTo>
                    <a:pt x="9663" y="25869"/>
                  </a:lnTo>
                  <a:lnTo>
                    <a:pt x="9589" y="25979"/>
                  </a:lnTo>
                  <a:lnTo>
                    <a:pt x="9533" y="26090"/>
                  </a:lnTo>
                  <a:lnTo>
                    <a:pt x="9497" y="26201"/>
                  </a:lnTo>
                  <a:lnTo>
                    <a:pt x="9460" y="26330"/>
                  </a:lnTo>
                  <a:lnTo>
                    <a:pt x="9441" y="26477"/>
                  </a:lnTo>
                  <a:lnTo>
                    <a:pt x="9423" y="26754"/>
                  </a:lnTo>
                  <a:lnTo>
                    <a:pt x="9460" y="27012"/>
                  </a:lnTo>
                  <a:lnTo>
                    <a:pt x="9515" y="27252"/>
                  </a:lnTo>
                  <a:lnTo>
                    <a:pt x="9626" y="27473"/>
                  </a:lnTo>
                  <a:lnTo>
                    <a:pt x="9773" y="27676"/>
                  </a:lnTo>
                  <a:lnTo>
                    <a:pt x="9939" y="27860"/>
                  </a:lnTo>
                  <a:lnTo>
                    <a:pt x="10142" y="28008"/>
                  </a:lnTo>
                  <a:lnTo>
                    <a:pt x="10382" y="28118"/>
                  </a:lnTo>
                  <a:lnTo>
                    <a:pt x="10511" y="28155"/>
                  </a:lnTo>
                  <a:lnTo>
                    <a:pt x="10640" y="28192"/>
                  </a:lnTo>
                  <a:lnTo>
                    <a:pt x="10898" y="28229"/>
                  </a:lnTo>
                  <a:lnTo>
                    <a:pt x="11156" y="28210"/>
                  </a:lnTo>
                  <a:lnTo>
                    <a:pt x="11396" y="28174"/>
                  </a:lnTo>
                  <a:lnTo>
                    <a:pt x="11525" y="28118"/>
                  </a:lnTo>
                  <a:lnTo>
                    <a:pt x="11635" y="28081"/>
                  </a:lnTo>
                  <a:lnTo>
                    <a:pt x="11746" y="28008"/>
                  </a:lnTo>
                  <a:lnTo>
                    <a:pt x="11857" y="27934"/>
                  </a:lnTo>
                  <a:lnTo>
                    <a:pt x="11949" y="27860"/>
                  </a:lnTo>
                  <a:lnTo>
                    <a:pt x="12023" y="27768"/>
                  </a:lnTo>
                  <a:lnTo>
                    <a:pt x="12096" y="27657"/>
                  </a:lnTo>
                  <a:lnTo>
                    <a:pt x="12170" y="27547"/>
                  </a:lnTo>
                  <a:lnTo>
                    <a:pt x="12244" y="27399"/>
                  </a:lnTo>
                  <a:lnTo>
                    <a:pt x="12299" y="27233"/>
                  </a:lnTo>
                  <a:lnTo>
                    <a:pt x="12336" y="27067"/>
                  </a:lnTo>
                  <a:lnTo>
                    <a:pt x="12373" y="26901"/>
                  </a:lnTo>
                  <a:lnTo>
                    <a:pt x="12391" y="26735"/>
                  </a:lnTo>
                  <a:lnTo>
                    <a:pt x="12391" y="26569"/>
                  </a:lnTo>
                  <a:lnTo>
                    <a:pt x="12373" y="26403"/>
                  </a:lnTo>
                  <a:lnTo>
                    <a:pt x="12355" y="26256"/>
                  </a:lnTo>
                  <a:lnTo>
                    <a:pt x="12299" y="26108"/>
                  </a:lnTo>
                  <a:lnTo>
                    <a:pt x="12225" y="25979"/>
                  </a:lnTo>
                  <a:lnTo>
                    <a:pt x="12152" y="25850"/>
                  </a:lnTo>
                  <a:lnTo>
                    <a:pt x="12041" y="25721"/>
                  </a:lnTo>
                  <a:lnTo>
                    <a:pt x="11820" y="25463"/>
                  </a:lnTo>
                  <a:lnTo>
                    <a:pt x="11617" y="25205"/>
                  </a:lnTo>
                  <a:lnTo>
                    <a:pt x="11838" y="25150"/>
                  </a:lnTo>
                  <a:lnTo>
                    <a:pt x="12060" y="25076"/>
                  </a:lnTo>
                  <a:lnTo>
                    <a:pt x="12262" y="24984"/>
                  </a:lnTo>
                  <a:lnTo>
                    <a:pt x="12447" y="24873"/>
                  </a:lnTo>
                  <a:lnTo>
                    <a:pt x="12613" y="24726"/>
                  </a:lnTo>
                  <a:lnTo>
                    <a:pt x="12760" y="24560"/>
                  </a:lnTo>
                  <a:lnTo>
                    <a:pt x="12889" y="24357"/>
                  </a:lnTo>
                  <a:lnTo>
                    <a:pt x="12981" y="24117"/>
                  </a:lnTo>
                  <a:lnTo>
                    <a:pt x="13018" y="24080"/>
                  </a:lnTo>
                  <a:lnTo>
                    <a:pt x="13074" y="24025"/>
                  </a:lnTo>
                  <a:lnTo>
                    <a:pt x="13184" y="23951"/>
                  </a:lnTo>
                  <a:lnTo>
                    <a:pt x="13147" y="24099"/>
                  </a:lnTo>
                  <a:lnTo>
                    <a:pt x="13129" y="24228"/>
                  </a:lnTo>
                  <a:lnTo>
                    <a:pt x="13129" y="24357"/>
                  </a:lnTo>
                  <a:lnTo>
                    <a:pt x="13129" y="24486"/>
                  </a:lnTo>
                  <a:lnTo>
                    <a:pt x="13147" y="24597"/>
                  </a:lnTo>
                  <a:lnTo>
                    <a:pt x="13184" y="24726"/>
                  </a:lnTo>
                  <a:lnTo>
                    <a:pt x="13240" y="24836"/>
                  </a:lnTo>
                  <a:lnTo>
                    <a:pt x="13295" y="24928"/>
                  </a:lnTo>
                  <a:lnTo>
                    <a:pt x="13424" y="25131"/>
                  </a:lnTo>
                  <a:lnTo>
                    <a:pt x="13590" y="25316"/>
                  </a:lnTo>
                  <a:lnTo>
                    <a:pt x="13774" y="25500"/>
                  </a:lnTo>
                  <a:lnTo>
                    <a:pt x="13977" y="25666"/>
                  </a:lnTo>
                  <a:lnTo>
                    <a:pt x="13590" y="25850"/>
                  </a:lnTo>
                  <a:lnTo>
                    <a:pt x="13276" y="26035"/>
                  </a:lnTo>
                  <a:lnTo>
                    <a:pt x="13147" y="26145"/>
                  </a:lnTo>
                  <a:lnTo>
                    <a:pt x="13018" y="26238"/>
                  </a:lnTo>
                  <a:lnTo>
                    <a:pt x="12926" y="26348"/>
                  </a:lnTo>
                  <a:lnTo>
                    <a:pt x="12834" y="26459"/>
                  </a:lnTo>
                  <a:lnTo>
                    <a:pt x="12760" y="26569"/>
                  </a:lnTo>
                  <a:lnTo>
                    <a:pt x="12686" y="26680"/>
                  </a:lnTo>
                  <a:lnTo>
                    <a:pt x="12650" y="26809"/>
                  </a:lnTo>
                  <a:lnTo>
                    <a:pt x="12613" y="26938"/>
                  </a:lnTo>
                  <a:lnTo>
                    <a:pt x="12594" y="27067"/>
                  </a:lnTo>
                  <a:lnTo>
                    <a:pt x="12594" y="27215"/>
                  </a:lnTo>
                  <a:lnTo>
                    <a:pt x="12594" y="27344"/>
                  </a:lnTo>
                  <a:lnTo>
                    <a:pt x="12613" y="27510"/>
                  </a:lnTo>
                  <a:lnTo>
                    <a:pt x="12668" y="27749"/>
                  </a:lnTo>
                  <a:lnTo>
                    <a:pt x="12760" y="27989"/>
                  </a:lnTo>
                  <a:lnTo>
                    <a:pt x="12889" y="28192"/>
                  </a:lnTo>
                  <a:lnTo>
                    <a:pt x="13037" y="28376"/>
                  </a:lnTo>
                  <a:lnTo>
                    <a:pt x="13240" y="28542"/>
                  </a:lnTo>
                  <a:lnTo>
                    <a:pt x="13442" y="28653"/>
                  </a:lnTo>
                  <a:lnTo>
                    <a:pt x="13682" y="28745"/>
                  </a:lnTo>
                  <a:lnTo>
                    <a:pt x="13922" y="28800"/>
                  </a:lnTo>
                  <a:lnTo>
                    <a:pt x="14180" y="28819"/>
                  </a:lnTo>
                  <a:lnTo>
                    <a:pt x="14438" y="28782"/>
                  </a:lnTo>
                  <a:lnTo>
                    <a:pt x="14659" y="28727"/>
                  </a:lnTo>
                  <a:lnTo>
                    <a:pt x="14899" y="28616"/>
                  </a:lnTo>
                  <a:lnTo>
                    <a:pt x="15102" y="28487"/>
                  </a:lnTo>
                  <a:lnTo>
                    <a:pt x="15268" y="28321"/>
                  </a:lnTo>
                  <a:lnTo>
                    <a:pt x="15434" y="28118"/>
                  </a:lnTo>
                  <a:lnTo>
                    <a:pt x="15544" y="27897"/>
                  </a:lnTo>
                  <a:lnTo>
                    <a:pt x="15600" y="27749"/>
                  </a:lnTo>
                  <a:lnTo>
                    <a:pt x="15637" y="27620"/>
                  </a:lnTo>
                  <a:lnTo>
                    <a:pt x="15655" y="27491"/>
                  </a:lnTo>
                  <a:lnTo>
                    <a:pt x="15673" y="27362"/>
                  </a:lnTo>
                  <a:lnTo>
                    <a:pt x="15673" y="27233"/>
                  </a:lnTo>
                  <a:lnTo>
                    <a:pt x="15673" y="27104"/>
                  </a:lnTo>
                  <a:lnTo>
                    <a:pt x="15637" y="26975"/>
                  </a:lnTo>
                  <a:lnTo>
                    <a:pt x="15618" y="26846"/>
                  </a:lnTo>
                  <a:lnTo>
                    <a:pt x="15563" y="26735"/>
                  </a:lnTo>
                  <a:lnTo>
                    <a:pt x="15507" y="26606"/>
                  </a:lnTo>
                  <a:lnTo>
                    <a:pt x="15342" y="26367"/>
                  </a:lnTo>
                  <a:lnTo>
                    <a:pt x="15139" y="26127"/>
                  </a:lnTo>
                  <a:lnTo>
                    <a:pt x="14881" y="25887"/>
                  </a:lnTo>
                  <a:lnTo>
                    <a:pt x="16116" y="25076"/>
                  </a:lnTo>
                  <a:lnTo>
                    <a:pt x="17148" y="26274"/>
                  </a:lnTo>
                  <a:lnTo>
                    <a:pt x="16872" y="26348"/>
                  </a:lnTo>
                  <a:lnTo>
                    <a:pt x="16614" y="26440"/>
                  </a:lnTo>
                  <a:lnTo>
                    <a:pt x="16392" y="26569"/>
                  </a:lnTo>
                  <a:lnTo>
                    <a:pt x="16300" y="26662"/>
                  </a:lnTo>
                  <a:lnTo>
                    <a:pt x="16208" y="26754"/>
                  </a:lnTo>
                  <a:lnTo>
                    <a:pt x="16116" y="26846"/>
                  </a:lnTo>
                  <a:lnTo>
                    <a:pt x="16042" y="26938"/>
                  </a:lnTo>
                  <a:lnTo>
                    <a:pt x="15968" y="27067"/>
                  </a:lnTo>
                  <a:lnTo>
                    <a:pt x="15913" y="27178"/>
                  </a:lnTo>
                  <a:lnTo>
                    <a:pt x="15858" y="27307"/>
                  </a:lnTo>
                  <a:lnTo>
                    <a:pt x="15802" y="27454"/>
                  </a:lnTo>
                  <a:lnTo>
                    <a:pt x="15784" y="27602"/>
                  </a:lnTo>
                  <a:lnTo>
                    <a:pt x="15766" y="27768"/>
                  </a:lnTo>
                  <a:lnTo>
                    <a:pt x="15747" y="27989"/>
                  </a:lnTo>
                  <a:lnTo>
                    <a:pt x="15784" y="28210"/>
                  </a:lnTo>
                  <a:lnTo>
                    <a:pt x="15858" y="28432"/>
                  </a:lnTo>
                  <a:lnTo>
                    <a:pt x="15968" y="28635"/>
                  </a:lnTo>
                  <a:lnTo>
                    <a:pt x="16097" y="28819"/>
                  </a:lnTo>
                  <a:lnTo>
                    <a:pt x="16245" y="28985"/>
                  </a:lnTo>
                  <a:lnTo>
                    <a:pt x="16429" y="29132"/>
                  </a:lnTo>
                  <a:lnTo>
                    <a:pt x="16632" y="29243"/>
                  </a:lnTo>
                  <a:lnTo>
                    <a:pt x="16798" y="29317"/>
                  </a:lnTo>
                  <a:lnTo>
                    <a:pt x="16964" y="29372"/>
                  </a:lnTo>
                  <a:lnTo>
                    <a:pt x="17112" y="29409"/>
                  </a:lnTo>
                  <a:lnTo>
                    <a:pt x="17259" y="29427"/>
                  </a:lnTo>
                  <a:lnTo>
                    <a:pt x="17407" y="29427"/>
                  </a:lnTo>
                  <a:lnTo>
                    <a:pt x="17554" y="29409"/>
                  </a:lnTo>
                  <a:lnTo>
                    <a:pt x="17702" y="29372"/>
                  </a:lnTo>
                  <a:lnTo>
                    <a:pt x="17831" y="29335"/>
                  </a:lnTo>
                  <a:lnTo>
                    <a:pt x="17960" y="29280"/>
                  </a:lnTo>
                  <a:lnTo>
                    <a:pt x="18089" y="29206"/>
                  </a:lnTo>
                  <a:lnTo>
                    <a:pt x="18218" y="29114"/>
                  </a:lnTo>
                  <a:lnTo>
                    <a:pt x="18347" y="29022"/>
                  </a:lnTo>
                  <a:lnTo>
                    <a:pt x="18568" y="28800"/>
                  </a:lnTo>
                  <a:lnTo>
                    <a:pt x="18789" y="28524"/>
                  </a:lnTo>
                  <a:lnTo>
                    <a:pt x="18882" y="28837"/>
                  </a:lnTo>
                  <a:lnTo>
                    <a:pt x="18974" y="29095"/>
                  </a:lnTo>
                  <a:lnTo>
                    <a:pt x="19121" y="29335"/>
                  </a:lnTo>
                  <a:lnTo>
                    <a:pt x="19269" y="29538"/>
                  </a:lnTo>
                  <a:lnTo>
                    <a:pt x="19361" y="29630"/>
                  </a:lnTo>
                  <a:lnTo>
                    <a:pt x="19472" y="29704"/>
                  </a:lnTo>
                  <a:lnTo>
                    <a:pt x="19564" y="29778"/>
                  </a:lnTo>
                  <a:lnTo>
                    <a:pt x="19674" y="29851"/>
                  </a:lnTo>
                  <a:lnTo>
                    <a:pt x="19804" y="29888"/>
                  </a:lnTo>
                  <a:lnTo>
                    <a:pt x="19933" y="29944"/>
                  </a:lnTo>
                  <a:lnTo>
                    <a:pt x="20062" y="29962"/>
                  </a:lnTo>
                  <a:lnTo>
                    <a:pt x="20209" y="29999"/>
                  </a:lnTo>
                  <a:lnTo>
                    <a:pt x="20357" y="30017"/>
                  </a:lnTo>
                  <a:lnTo>
                    <a:pt x="20504" y="30017"/>
                  </a:lnTo>
                  <a:lnTo>
                    <a:pt x="20652" y="29999"/>
                  </a:lnTo>
                  <a:lnTo>
                    <a:pt x="20781" y="29980"/>
                  </a:lnTo>
                  <a:lnTo>
                    <a:pt x="20910" y="29944"/>
                  </a:lnTo>
                  <a:lnTo>
                    <a:pt x="21039" y="29888"/>
                  </a:lnTo>
                  <a:lnTo>
                    <a:pt x="21150" y="29833"/>
                  </a:lnTo>
                  <a:lnTo>
                    <a:pt x="21260" y="29759"/>
                  </a:lnTo>
                  <a:lnTo>
                    <a:pt x="21371" y="29685"/>
                  </a:lnTo>
                  <a:lnTo>
                    <a:pt x="21463" y="29593"/>
                  </a:lnTo>
                  <a:lnTo>
                    <a:pt x="21666" y="29390"/>
                  </a:lnTo>
                  <a:lnTo>
                    <a:pt x="21832" y="29132"/>
                  </a:lnTo>
                  <a:lnTo>
                    <a:pt x="21979" y="28856"/>
                  </a:lnTo>
                  <a:lnTo>
                    <a:pt x="22016" y="29151"/>
                  </a:lnTo>
                  <a:lnTo>
                    <a:pt x="22071" y="29427"/>
                  </a:lnTo>
                  <a:lnTo>
                    <a:pt x="22164" y="29667"/>
                  </a:lnTo>
                  <a:lnTo>
                    <a:pt x="22293" y="29888"/>
                  </a:lnTo>
                  <a:lnTo>
                    <a:pt x="22459" y="30091"/>
                  </a:lnTo>
                  <a:lnTo>
                    <a:pt x="22661" y="30276"/>
                  </a:lnTo>
                  <a:lnTo>
                    <a:pt x="22883" y="30423"/>
                  </a:lnTo>
                  <a:lnTo>
                    <a:pt x="23159" y="30552"/>
                  </a:lnTo>
                  <a:lnTo>
                    <a:pt x="22625" y="30681"/>
                  </a:lnTo>
                  <a:lnTo>
                    <a:pt x="22385" y="30773"/>
                  </a:lnTo>
                  <a:lnTo>
                    <a:pt x="22145" y="30902"/>
                  </a:lnTo>
                  <a:lnTo>
                    <a:pt x="21961" y="31068"/>
                  </a:lnTo>
                  <a:lnTo>
                    <a:pt x="21776" y="31253"/>
                  </a:lnTo>
                  <a:lnTo>
                    <a:pt x="21647" y="31474"/>
                  </a:lnTo>
                  <a:lnTo>
                    <a:pt x="21555" y="31695"/>
                  </a:lnTo>
                  <a:lnTo>
                    <a:pt x="21481" y="31935"/>
                  </a:lnTo>
                  <a:lnTo>
                    <a:pt x="21481" y="32064"/>
                  </a:lnTo>
                  <a:lnTo>
                    <a:pt x="21463" y="32193"/>
                  </a:lnTo>
                  <a:lnTo>
                    <a:pt x="21481" y="32341"/>
                  </a:lnTo>
                  <a:lnTo>
                    <a:pt x="21500" y="32470"/>
                  </a:lnTo>
                  <a:lnTo>
                    <a:pt x="21518" y="32599"/>
                  </a:lnTo>
                  <a:lnTo>
                    <a:pt x="21555" y="32709"/>
                  </a:lnTo>
                  <a:lnTo>
                    <a:pt x="21666" y="32949"/>
                  </a:lnTo>
                  <a:lnTo>
                    <a:pt x="21813" y="33170"/>
                  </a:lnTo>
                  <a:lnTo>
                    <a:pt x="21998" y="33355"/>
                  </a:lnTo>
                  <a:lnTo>
                    <a:pt x="22219" y="33502"/>
                  </a:lnTo>
                  <a:lnTo>
                    <a:pt x="22330" y="33576"/>
                  </a:lnTo>
                  <a:lnTo>
                    <a:pt x="22459" y="33631"/>
                  </a:lnTo>
                  <a:lnTo>
                    <a:pt x="22588" y="33668"/>
                  </a:lnTo>
                  <a:lnTo>
                    <a:pt x="22717" y="33705"/>
                  </a:lnTo>
                  <a:lnTo>
                    <a:pt x="22975" y="33742"/>
                  </a:lnTo>
                  <a:lnTo>
                    <a:pt x="23233" y="33723"/>
                  </a:lnTo>
                  <a:lnTo>
                    <a:pt x="23473" y="33687"/>
                  </a:lnTo>
                  <a:lnTo>
                    <a:pt x="23694" y="33594"/>
                  </a:lnTo>
                  <a:lnTo>
                    <a:pt x="23915" y="33465"/>
                  </a:lnTo>
                  <a:lnTo>
                    <a:pt x="24118" y="33299"/>
                  </a:lnTo>
                  <a:lnTo>
                    <a:pt x="24284" y="33115"/>
                  </a:lnTo>
                  <a:lnTo>
                    <a:pt x="24432" y="32875"/>
                  </a:lnTo>
                  <a:lnTo>
                    <a:pt x="24542" y="32672"/>
                  </a:lnTo>
                  <a:lnTo>
                    <a:pt x="24671" y="32488"/>
                  </a:lnTo>
                  <a:lnTo>
                    <a:pt x="24671" y="32802"/>
                  </a:lnTo>
                  <a:lnTo>
                    <a:pt x="24708" y="33097"/>
                  </a:lnTo>
                  <a:lnTo>
                    <a:pt x="24782" y="33373"/>
                  </a:lnTo>
                  <a:lnTo>
                    <a:pt x="24837" y="33502"/>
                  </a:lnTo>
                  <a:lnTo>
                    <a:pt x="24892" y="33613"/>
                  </a:lnTo>
                  <a:lnTo>
                    <a:pt x="24966" y="33723"/>
                  </a:lnTo>
                  <a:lnTo>
                    <a:pt x="25040" y="33816"/>
                  </a:lnTo>
                  <a:lnTo>
                    <a:pt x="25132" y="33908"/>
                  </a:lnTo>
                  <a:lnTo>
                    <a:pt x="25224" y="33982"/>
                  </a:lnTo>
                  <a:lnTo>
                    <a:pt x="25335" y="34055"/>
                  </a:lnTo>
                  <a:lnTo>
                    <a:pt x="25446" y="34129"/>
                  </a:lnTo>
                  <a:lnTo>
                    <a:pt x="25556" y="34166"/>
                  </a:lnTo>
                  <a:lnTo>
                    <a:pt x="25704" y="34203"/>
                  </a:lnTo>
                  <a:lnTo>
                    <a:pt x="25851" y="34240"/>
                  </a:lnTo>
                  <a:lnTo>
                    <a:pt x="25999" y="34258"/>
                  </a:lnTo>
                  <a:lnTo>
                    <a:pt x="26331" y="34258"/>
                  </a:lnTo>
                  <a:lnTo>
                    <a:pt x="26644" y="34203"/>
                  </a:lnTo>
                  <a:lnTo>
                    <a:pt x="26958" y="34129"/>
                  </a:lnTo>
                  <a:lnTo>
                    <a:pt x="27087" y="34074"/>
                  </a:lnTo>
                  <a:lnTo>
                    <a:pt x="27234" y="34000"/>
                  </a:lnTo>
                  <a:lnTo>
                    <a:pt x="27474" y="33834"/>
                  </a:lnTo>
                  <a:lnTo>
                    <a:pt x="27861" y="33558"/>
                  </a:lnTo>
                  <a:lnTo>
                    <a:pt x="27916" y="33797"/>
                  </a:lnTo>
                  <a:lnTo>
                    <a:pt x="28009" y="34018"/>
                  </a:lnTo>
                  <a:lnTo>
                    <a:pt x="28119" y="34221"/>
                  </a:lnTo>
                  <a:lnTo>
                    <a:pt x="28248" y="34406"/>
                  </a:lnTo>
                  <a:lnTo>
                    <a:pt x="28433" y="34572"/>
                  </a:lnTo>
                  <a:lnTo>
                    <a:pt x="28635" y="34701"/>
                  </a:lnTo>
                  <a:lnTo>
                    <a:pt x="28875" y="34811"/>
                  </a:lnTo>
                  <a:lnTo>
                    <a:pt x="29133" y="34867"/>
                  </a:lnTo>
                  <a:lnTo>
                    <a:pt x="29299" y="34903"/>
                  </a:lnTo>
                  <a:lnTo>
                    <a:pt x="29613" y="34903"/>
                  </a:lnTo>
                  <a:lnTo>
                    <a:pt x="29760" y="34885"/>
                  </a:lnTo>
                  <a:lnTo>
                    <a:pt x="29889" y="34848"/>
                  </a:lnTo>
                  <a:lnTo>
                    <a:pt x="30018" y="34793"/>
                  </a:lnTo>
                  <a:lnTo>
                    <a:pt x="30147" y="34738"/>
                  </a:lnTo>
                  <a:lnTo>
                    <a:pt x="30258" y="34682"/>
                  </a:lnTo>
                  <a:lnTo>
                    <a:pt x="30369" y="34590"/>
                  </a:lnTo>
                  <a:lnTo>
                    <a:pt x="30479" y="34498"/>
                  </a:lnTo>
                  <a:lnTo>
                    <a:pt x="30664" y="34295"/>
                  </a:lnTo>
                  <a:lnTo>
                    <a:pt x="30830" y="34037"/>
                  </a:lnTo>
                  <a:lnTo>
                    <a:pt x="30995" y="33760"/>
                  </a:lnTo>
                  <a:lnTo>
                    <a:pt x="31069" y="34129"/>
                  </a:lnTo>
                  <a:lnTo>
                    <a:pt x="31180" y="34461"/>
                  </a:lnTo>
                  <a:lnTo>
                    <a:pt x="31309" y="34738"/>
                  </a:lnTo>
                  <a:lnTo>
                    <a:pt x="31383" y="34848"/>
                  </a:lnTo>
                  <a:lnTo>
                    <a:pt x="31456" y="34959"/>
                  </a:lnTo>
                  <a:lnTo>
                    <a:pt x="31549" y="35069"/>
                  </a:lnTo>
                  <a:lnTo>
                    <a:pt x="31641" y="35162"/>
                  </a:lnTo>
                  <a:lnTo>
                    <a:pt x="31751" y="35235"/>
                  </a:lnTo>
                  <a:lnTo>
                    <a:pt x="31862" y="35291"/>
                  </a:lnTo>
                  <a:lnTo>
                    <a:pt x="31973" y="35346"/>
                  </a:lnTo>
                  <a:lnTo>
                    <a:pt x="32102" y="35401"/>
                  </a:lnTo>
                  <a:lnTo>
                    <a:pt x="32231" y="35438"/>
                  </a:lnTo>
                  <a:lnTo>
                    <a:pt x="32378" y="35457"/>
                  </a:lnTo>
                  <a:lnTo>
                    <a:pt x="32544" y="35475"/>
                  </a:lnTo>
                  <a:lnTo>
                    <a:pt x="32839" y="35475"/>
                  </a:lnTo>
                  <a:lnTo>
                    <a:pt x="32968" y="35438"/>
                  </a:lnTo>
                  <a:lnTo>
                    <a:pt x="33097" y="35420"/>
                  </a:lnTo>
                  <a:lnTo>
                    <a:pt x="33227" y="35364"/>
                  </a:lnTo>
                  <a:lnTo>
                    <a:pt x="33356" y="35309"/>
                  </a:lnTo>
                  <a:lnTo>
                    <a:pt x="33466" y="35235"/>
                  </a:lnTo>
                  <a:lnTo>
                    <a:pt x="33577" y="35162"/>
                  </a:lnTo>
                  <a:lnTo>
                    <a:pt x="33669" y="35069"/>
                  </a:lnTo>
                  <a:lnTo>
                    <a:pt x="33872" y="34867"/>
                  </a:lnTo>
                  <a:lnTo>
                    <a:pt x="34038" y="34608"/>
                  </a:lnTo>
                  <a:lnTo>
                    <a:pt x="34185" y="34332"/>
                  </a:lnTo>
                  <a:lnTo>
                    <a:pt x="34259" y="34719"/>
                  </a:lnTo>
                  <a:lnTo>
                    <a:pt x="34370" y="35033"/>
                  </a:lnTo>
                  <a:lnTo>
                    <a:pt x="34517" y="35309"/>
                  </a:lnTo>
                  <a:lnTo>
                    <a:pt x="34591" y="35438"/>
                  </a:lnTo>
                  <a:lnTo>
                    <a:pt x="34665" y="35549"/>
                  </a:lnTo>
                  <a:lnTo>
                    <a:pt x="34757" y="35641"/>
                  </a:lnTo>
                  <a:lnTo>
                    <a:pt x="34849" y="35733"/>
                  </a:lnTo>
                  <a:lnTo>
                    <a:pt x="34941" y="35807"/>
                  </a:lnTo>
                  <a:lnTo>
                    <a:pt x="35052" y="35881"/>
                  </a:lnTo>
                  <a:lnTo>
                    <a:pt x="35181" y="35936"/>
                  </a:lnTo>
                  <a:lnTo>
                    <a:pt x="35292" y="35973"/>
                  </a:lnTo>
                  <a:lnTo>
                    <a:pt x="35439" y="36010"/>
                  </a:lnTo>
                  <a:lnTo>
                    <a:pt x="35568" y="36028"/>
                  </a:lnTo>
                  <a:lnTo>
                    <a:pt x="35734" y="36047"/>
                  </a:lnTo>
                  <a:lnTo>
                    <a:pt x="36029" y="36047"/>
                  </a:lnTo>
                  <a:lnTo>
                    <a:pt x="36177" y="36010"/>
                  </a:lnTo>
                  <a:lnTo>
                    <a:pt x="36306" y="35973"/>
                  </a:lnTo>
                  <a:lnTo>
                    <a:pt x="36435" y="35936"/>
                  </a:lnTo>
                  <a:lnTo>
                    <a:pt x="36545" y="35881"/>
                  </a:lnTo>
                  <a:lnTo>
                    <a:pt x="36674" y="35807"/>
                  </a:lnTo>
                  <a:lnTo>
                    <a:pt x="36767" y="35715"/>
                  </a:lnTo>
                  <a:lnTo>
                    <a:pt x="36877" y="35623"/>
                  </a:lnTo>
                  <a:lnTo>
                    <a:pt x="37080" y="35401"/>
                  </a:lnTo>
                  <a:lnTo>
                    <a:pt x="37246" y="35143"/>
                  </a:lnTo>
                  <a:lnTo>
                    <a:pt x="37394" y="34848"/>
                  </a:lnTo>
                  <a:lnTo>
                    <a:pt x="37430" y="35143"/>
                  </a:lnTo>
                  <a:lnTo>
                    <a:pt x="37486" y="35401"/>
                  </a:lnTo>
                  <a:lnTo>
                    <a:pt x="37578" y="35641"/>
                  </a:lnTo>
                  <a:lnTo>
                    <a:pt x="37689" y="35862"/>
                  </a:lnTo>
                  <a:lnTo>
                    <a:pt x="37836" y="36065"/>
                  </a:lnTo>
                  <a:lnTo>
                    <a:pt x="38002" y="36249"/>
                  </a:lnTo>
                  <a:lnTo>
                    <a:pt x="38223" y="36415"/>
                  </a:lnTo>
                  <a:lnTo>
                    <a:pt x="38463" y="36544"/>
                  </a:lnTo>
                  <a:lnTo>
                    <a:pt x="38113" y="36655"/>
                  </a:lnTo>
                  <a:lnTo>
                    <a:pt x="37947" y="36710"/>
                  </a:lnTo>
                  <a:lnTo>
                    <a:pt x="37781" y="36784"/>
                  </a:lnTo>
                  <a:lnTo>
                    <a:pt x="37652" y="36858"/>
                  </a:lnTo>
                  <a:lnTo>
                    <a:pt x="37523" y="36932"/>
                  </a:lnTo>
                  <a:lnTo>
                    <a:pt x="37412" y="37024"/>
                  </a:lnTo>
                  <a:lnTo>
                    <a:pt x="37301" y="37116"/>
                  </a:lnTo>
                  <a:lnTo>
                    <a:pt x="37209" y="37208"/>
                  </a:lnTo>
                  <a:lnTo>
                    <a:pt x="37135" y="37319"/>
                  </a:lnTo>
                  <a:lnTo>
                    <a:pt x="37080" y="37430"/>
                  </a:lnTo>
                  <a:lnTo>
                    <a:pt x="37025" y="37559"/>
                  </a:lnTo>
                  <a:lnTo>
                    <a:pt x="36969" y="37688"/>
                  </a:lnTo>
                  <a:lnTo>
                    <a:pt x="36951" y="37817"/>
                  </a:lnTo>
                  <a:lnTo>
                    <a:pt x="36933" y="37946"/>
                  </a:lnTo>
                  <a:lnTo>
                    <a:pt x="36914" y="38093"/>
                  </a:lnTo>
                  <a:lnTo>
                    <a:pt x="36933" y="38351"/>
                  </a:lnTo>
                  <a:lnTo>
                    <a:pt x="36988" y="38591"/>
                  </a:lnTo>
                  <a:lnTo>
                    <a:pt x="37099" y="38831"/>
                  </a:lnTo>
                  <a:lnTo>
                    <a:pt x="37228" y="39034"/>
                  </a:lnTo>
                  <a:lnTo>
                    <a:pt x="37375" y="39218"/>
                  </a:lnTo>
                  <a:lnTo>
                    <a:pt x="37559" y="39384"/>
                  </a:lnTo>
                  <a:lnTo>
                    <a:pt x="37781" y="39513"/>
                  </a:lnTo>
                  <a:lnTo>
                    <a:pt x="37891" y="39550"/>
                  </a:lnTo>
                  <a:lnTo>
                    <a:pt x="38020" y="39587"/>
                  </a:lnTo>
                  <a:lnTo>
                    <a:pt x="38149" y="39624"/>
                  </a:lnTo>
                  <a:lnTo>
                    <a:pt x="38279" y="39642"/>
                  </a:lnTo>
                  <a:lnTo>
                    <a:pt x="38408" y="39661"/>
                  </a:lnTo>
                  <a:lnTo>
                    <a:pt x="38537" y="39642"/>
                  </a:lnTo>
                  <a:lnTo>
                    <a:pt x="38795" y="39605"/>
                  </a:lnTo>
                  <a:lnTo>
                    <a:pt x="39053" y="39531"/>
                  </a:lnTo>
                  <a:lnTo>
                    <a:pt x="39274" y="39402"/>
                  </a:lnTo>
                  <a:lnTo>
                    <a:pt x="39385" y="39329"/>
                  </a:lnTo>
                  <a:lnTo>
                    <a:pt x="39477" y="39255"/>
                  </a:lnTo>
                  <a:lnTo>
                    <a:pt x="39569" y="39163"/>
                  </a:lnTo>
                  <a:lnTo>
                    <a:pt x="39661" y="39052"/>
                  </a:lnTo>
                  <a:lnTo>
                    <a:pt x="39735" y="38941"/>
                  </a:lnTo>
                  <a:lnTo>
                    <a:pt x="39809" y="38831"/>
                  </a:lnTo>
                  <a:lnTo>
                    <a:pt x="39864" y="38683"/>
                  </a:lnTo>
                  <a:lnTo>
                    <a:pt x="39920" y="38554"/>
                  </a:lnTo>
                  <a:lnTo>
                    <a:pt x="39956" y="38425"/>
                  </a:lnTo>
                  <a:lnTo>
                    <a:pt x="39975" y="38296"/>
                  </a:lnTo>
                  <a:lnTo>
                    <a:pt x="39975" y="38149"/>
                  </a:lnTo>
                  <a:lnTo>
                    <a:pt x="39975" y="38020"/>
                  </a:lnTo>
                  <a:lnTo>
                    <a:pt x="39956" y="37890"/>
                  </a:lnTo>
                  <a:lnTo>
                    <a:pt x="39920" y="37761"/>
                  </a:lnTo>
                  <a:lnTo>
                    <a:pt x="39883" y="37632"/>
                  </a:lnTo>
                  <a:lnTo>
                    <a:pt x="39809" y="37503"/>
                  </a:lnTo>
                  <a:lnTo>
                    <a:pt x="39735" y="37374"/>
                  </a:lnTo>
                  <a:lnTo>
                    <a:pt x="39661" y="37245"/>
                  </a:lnTo>
                  <a:lnTo>
                    <a:pt x="39440" y="36987"/>
                  </a:lnTo>
                  <a:lnTo>
                    <a:pt x="39182" y="36729"/>
                  </a:lnTo>
                  <a:lnTo>
                    <a:pt x="40436" y="35899"/>
                  </a:lnTo>
                  <a:lnTo>
                    <a:pt x="41395" y="37171"/>
                  </a:lnTo>
                  <a:lnTo>
                    <a:pt x="41100" y="37282"/>
                  </a:lnTo>
                  <a:lnTo>
                    <a:pt x="40823" y="37411"/>
                  </a:lnTo>
                  <a:lnTo>
                    <a:pt x="40602" y="37577"/>
                  </a:lnTo>
                  <a:lnTo>
                    <a:pt x="40510" y="37669"/>
                  </a:lnTo>
                  <a:lnTo>
                    <a:pt x="40436" y="37761"/>
                  </a:lnTo>
                  <a:lnTo>
                    <a:pt x="40344" y="37872"/>
                  </a:lnTo>
                  <a:lnTo>
                    <a:pt x="40288" y="37964"/>
                  </a:lnTo>
                  <a:lnTo>
                    <a:pt x="40233" y="38093"/>
                  </a:lnTo>
                  <a:lnTo>
                    <a:pt x="40196" y="38204"/>
                  </a:lnTo>
                  <a:lnTo>
                    <a:pt x="40159" y="38333"/>
                  </a:lnTo>
                  <a:lnTo>
                    <a:pt x="40141" y="38480"/>
                  </a:lnTo>
                  <a:lnTo>
                    <a:pt x="40122" y="38757"/>
                  </a:lnTo>
                  <a:lnTo>
                    <a:pt x="40159" y="39015"/>
                  </a:lnTo>
                  <a:lnTo>
                    <a:pt x="40233" y="39236"/>
                  </a:lnTo>
                  <a:lnTo>
                    <a:pt x="40325" y="39458"/>
                  </a:lnTo>
                  <a:lnTo>
                    <a:pt x="40473" y="39661"/>
                  </a:lnTo>
                  <a:lnTo>
                    <a:pt x="40620" y="39826"/>
                  </a:lnTo>
                  <a:lnTo>
                    <a:pt x="40823" y="39974"/>
                  </a:lnTo>
                  <a:lnTo>
                    <a:pt x="41026" y="40085"/>
                  </a:lnTo>
                  <a:lnTo>
                    <a:pt x="41266" y="40177"/>
                  </a:lnTo>
                  <a:lnTo>
                    <a:pt x="41413" y="40195"/>
                  </a:lnTo>
                  <a:lnTo>
                    <a:pt x="41579" y="40214"/>
                  </a:lnTo>
                  <a:lnTo>
                    <a:pt x="41726" y="40214"/>
                  </a:lnTo>
                  <a:lnTo>
                    <a:pt x="41892" y="40195"/>
                  </a:lnTo>
                  <a:lnTo>
                    <a:pt x="42040" y="40158"/>
                  </a:lnTo>
                  <a:lnTo>
                    <a:pt x="42187" y="40121"/>
                  </a:lnTo>
                  <a:lnTo>
                    <a:pt x="42335" y="40066"/>
                  </a:lnTo>
                  <a:lnTo>
                    <a:pt x="42464" y="39992"/>
                  </a:lnTo>
                  <a:lnTo>
                    <a:pt x="42464" y="37393"/>
                  </a:lnTo>
                  <a:lnTo>
                    <a:pt x="42409" y="37319"/>
                  </a:lnTo>
                  <a:lnTo>
                    <a:pt x="42464" y="37264"/>
                  </a:lnTo>
                  <a:lnTo>
                    <a:pt x="42464" y="27786"/>
                  </a:lnTo>
                  <a:lnTo>
                    <a:pt x="41763" y="28284"/>
                  </a:lnTo>
                  <a:lnTo>
                    <a:pt x="41026" y="27196"/>
                  </a:lnTo>
                  <a:lnTo>
                    <a:pt x="42077" y="26496"/>
                  </a:lnTo>
                  <a:lnTo>
                    <a:pt x="42464" y="27012"/>
                  </a:lnTo>
                  <a:lnTo>
                    <a:pt x="42464" y="24928"/>
                  </a:lnTo>
                  <a:lnTo>
                    <a:pt x="42353" y="25002"/>
                  </a:lnTo>
                  <a:lnTo>
                    <a:pt x="41690" y="24025"/>
                  </a:lnTo>
                  <a:lnTo>
                    <a:pt x="42464" y="23490"/>
                  </a:lnTo>
                  <a:lnTo>
                    <a:pt x="42464" y="21001"/>
                  </a:lnTo>
                  <a:lnTo>
                    <a:pt x="42353" y="20854"/>
                  </a:lnTo>
                  <a:lnTo>
                    <a:pt x="42464" y="20780"/>
                  </a:lnTo>
                  <a:lnTo>
                    <a:pt x="42464" y="0"/>
                  </a:lnTo>
                  <a:lnTo>
                    <a:pt x="17775" y="0"/>
                  </a:lnTo>
                  <a:lnTo>
                    <a:pt x="17886" y="166"/>
                  </a:lnTo>
                  <a:lnTo>
                    <a:pt x="17130" y="738"/>
                  </a:lnTo>
                  <a:lnTo>
                    <a:pt x="16595" y="0"/>
                  </a:lnTo>
                  <a:lnTo>
                    <a:pt x="14235" y="0"/>
                  </a:lnTo>
                  <a:lnTo>
                    <a:pt x="13922" y="240"/>
                  </a:lnTo>
                  <a:lnTo>
                    <a:pt x="13737" y="0"/>
                  </a:lnTo>
                  <a:lnTo>
                    <a:pt x="4260" y="0"/>
                  </a:lnTo>
                  <a:lnTo>
                    <a:pt x="5016" y="1162"/>
                  </a:lnTo>
                  <a:lnTo>
                    <a:pt x="3836" y="2047"/>
                  </a:lnTo>
                  <a:lnTo>
                    <a:pt x="2859" y="756"/>
                  </a:lnTo>
                  <a:lnTo>
                    <a:pt x="41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4" name="Google Shape;7354;p32"/>
            <p:cNvSpPr/>
            <p:nvPr/>
          </p:nvSpPr>
          <p:spPr>
            <a:xfrm>
              <a:off x="5312925" y="416500"/>
              <a:ext cx="92225" cy="153525"/>
            </a:xfrm>
            <a:custGeom>
              <a:avLst/>
              <a:gdLst/>
              <a:ahLst/>
              <a:cxnLst/>
              <a:rect l="l" t="t" r="r" b="b"/>
              <a:pathLst>
                <a:path w="3689" h="6141" extrusionOk="0">
                  <a:moveTo>
                    <a:pt x="3688" y="1586"/>
                  </a:moveTo>
                  <a:lnTo>
                    <a:pt x="3686" y="1595"/>
                  </a:lnTo>
                  <a:lnTo>
                    <a:pt x="3688" y="1605"/>
                  </a:lnTo>
                  <a:lnTo>
                    <a:pt x="3688" y="1586"/>
                  </a:lnTo>
                  <a:close/>
                  <a:moveTo>
                    <a:pt x="1900" y="1"/>
                  </a:moveTo>
                  <a:lnTo>
                    <a:pt x="1771" y="19"/>
                  </a:lnTo>
                  <a:lnTo>
                    <a:pt x="1623" y="56"/>
                  </a:lnTo>
                  <a:lnTo>
                    <a:pt x="1494" y="111"/>
                  </a:lnTo>
                  <a:lnTo>
                    <a:pt x="1365" y="167"/>
                  </a:lnTo>
                  <a:lnTo>
                    <a:pt x="1236" y="240"/>
                  </a:lnTo>
                  <a:lnTo>
                    <a:pt x="1125" y="314"/>
                  </a:lnTo>
                  <a:lnTo>
                    <a:pt x="1015" y="406"/>
                  </a:lnTo>
                  <a:lnTo>
                    <a:pt x="922" y="498"/>
                  </a:lnTo>
                  <a:lnTo>
                    <a:pt x="830" y="591"/>
                  </a:lnTo>
                  <a:lnTo>
                    <a:pt x="757" y="701"/>
                  </a:lnTo>
                  <a:lnTo>
                    <a:pt x="683" y="830"/>
                  </a:lnTo>
                  <a:lnTo>
                    <a:pt x="627" y="959"/>
                  </a:lnTo>
                  <a:lnTo>
                    <a:pt x="591" y="1088"/>
                  </a:lnTo>
                  <a:lnTo>
                    <a:pt x="554" y="1217"/>
                  </a:lnTo>
                  <a:lnTo>
                    <a:pt x="535" y="1347"/>
                  </a:lnTo>
                  <a:lnTo>
                    <a:pt x="535" y="1494"/>
                  </a:lnTo>
                  <a:lnTo>
                    <a:pt x="554" y="1789"/>
                  </a:lnTo>
                  <a:lnTo>
                    <a:pt x="572" y="1918"/>
                  </a:lnTo>
                  <a:lnTo>
                    <a:pt x="609" y="2047"/>
                  </a:lnTo>
                  <a:lnTo>
                    <a:pt x="646" y="2158"/>
                  </a:lnTo>
                  <a:lnTo>
                    <a:pt x="701" y="2268"/>
                  </a:lnTo>
                  <a:lnTo>
                    <a:pt x="849" y="2490"/>
                  </a:lnTo>
                  <a:lnTo>
                    <a:pt x="1015" y="2656"/>
                  </a:lnTo>
                  <a:lnTo>
                    <a:pt x="1217" y="2822"/>
                  </a:lnTo>
                  <a:lnTo>
                    <a:pt x="1439" y="2951"/>
                  </a:lnTo>
                  <a:lnTo>
                    <a:pt x="1697" y="3080"/>
                  </a:lnTo>
                  <a:lnTo>
                    <a:pt x="1328" y="3135"/>
                  </a:lnTo>
                  <a:lnTo>
                    <a:pt x="1162" y="3172"/>
                  </a:lnTo>
                  <a:lnTo>
                    <a:pt x="996" y="3227"/>
                  </a:lnTo>
                  <a:lnTo>
                    <a:pt x="849" y="3283"/>
                  </a:lnTo>
                  <a:lnTo>
                    <a:pt x="720" y="3338"/>
                  </a:lnTo>
                  <a:lnTo>
                    <a:pt x="591" y="3412"/>
                  </a:lnTo>
                  <a:lnTo>
                    <a:pt x="480" y="3504"/>
                  </a:lnTo>
                  <a:lnTo>
                    <a:pt x="369" y="3596"/>
                  </a:lnTo>
                  <a:lnTo>
                    <a:pt x="296" y="3688"/>
                  </a:lnTo>
                  <a:lnTo>
                    <a:pt x="203" y="3799"/>
                  </a:lnTo>
                  <a:lnTo>
                    <a:pt x="148" y="3909"/>
                  </a:lnTo>
                  <a:lnTo>
                    <a:pt x="93" y="4039"/>
                  </a:lnTo>
                  <a:lnTo>
                    <a:pt x="56" y="4168"/>
                  </a:lnTo>
                  <a:lnTo>
                    <a:pt x="19" y="4315"/>
                  </a:lnTo>
                  <a:lnTo>
                    <a:pt x="1" y="4463"/>
                  </a:lnTo>
                  <a:lnTo>
                    <a:pt x="1" y="4610"/>
                  </a:lnTo>
                  <a:lnTo>
                    <a:pt x="1" y="4739"/>
                  </a:lnTo>
                  <a:lnTo>
                    <a:pt x="19" y="4868"/>
                  </a:lnTo>
                  <a:lnTo>
                    <a:pt x="37" y="5016"/>
                  </a:lnTo>
                  <a:lnTo>
                    <a:pt x="74" y="5126"/>
                  </a:lnTo>
                  <a:lnTo>
                    <a:pt x="130" y="5255"/>
                  </a:lnTo>
                  <a:lnTo>
                    <a:pt x="259" y="5477"/>
                  </a:lnTo>
                  <a:lnTo>
                    <a:pt x="332" y="5587"/>
                  </a:lnTo>
                  <a:lnTo>
                    <a:pt x="406" y="5680"/>
                  </a:lnTo>
                  <a:lnTo>
                    <a:pt x="498" y="5772"/>
                  </a:lnTo>
                  <a:lnTo>
                    <a:pt x="609" y="5845"/>
                  </a:lnTo>
                  <a:lnTo>
                    <a:pt x="720" y="5919"/>
                  </a:lnTo>
                  <a:lnTo>
                    <a:pt x="830" y="5993"/>
                  </a:lnTo>
                  <a:lnTo>
                    <a:pt x="941" y="6048"/>
                  </a:lnTo>
                  <a:lnTo>
                    <a:pt x="1070" y="6085"/>
                  </a:lnTo>
                  <a:lnTo>
                    <a:pt x="1199" y="6104"/>
                  </a:lnTo>
                  <a:lnTo>
                    <a:pt x="1347" y="6122"/>
                  </a:lnTo>
                  <a:lnTo>
                    <a:pt x="1476" y="6140"/>
                  </a:lnTo>
                  <a:lnTo>
                    <a:pt x="1605" y="6140"/>
                  </a:lnTo>
                  <a:lnTo>
                    <a:pt x="1734" y="6122"/>
                  </a:lnTo>
                  <a:lnTo>
                    <a:pt x="1863" y="6085"/>
                  </a:lnTo>
                  <a:lnTo>
                    <a:pt x="2103" y="6011"/>
                  </a:lnTo>
                  <a:lnTo>
                    <a:pt x="2342" y="5882"/>
                  </a:lnTo>
                  <a:lnTo>
                    <a:pt x="2434" y="5809"/>
                  </a:lnTo>
                  <a:lnTo>
                    <a:pt x="2545" y="5716"/>
                  </a:lnTo>
                  <a:lnTo>
                    <a:pt x="2637" y="5624"/>
                  </a:lnTo>
                  <a:lnTo>
                    <a:pt x="2711" y="5532"/>
                  </a:lnTo>
                  <a:lnTo>
                    <a:pt x="2803" y="5421"/>
                  </a:lnTo>
                  <a:lnTo>
                    <a:pt x="2858" y="5292"/>
                  </a:lnTo>
                  <a:lnTo>
                    <a:pt x="2914" y="5163"/>
                  </a:lnTo>
                  <a:lnTo>
                    <a:pt x="2969" y="5016"/>
                  </a:lnTo>
                  <a:lnTo>
                    <a:pt x="3006" y="4887"/>
                  </a:lnTo>
                  <a:lnTo>
                    <a:pt x="3024" y="4739"/>
                  </a:lnTo>
                  <a:lnTo>
                    <a:pt x="3024" y="4610"/>
                  </a:lnTo>
                  <a:lnTo>
                    <a:pt x="3006" y="4481"/>
                  </a:lnTo>
                  <a:lnTo>
                    <a:pt x="2988" y="4334"/>
                  </a:lnTo>
                  <a:lnTo>
                    <a:pt x="2951" y="4204"/>
                  </a:lnTo>
                  <a:lnTo>
                    <a:pt x="2877" y="4075"/>
                  </a:lnTo>
                  <a:lnTo>
                    <a:pt x="2822" y="3928"/>
                  </a:lnTo>
                  <a:lnTo>
                    <a:pt x="2729" y="3799"/>
                  </a:lnTo>
                  <a:lnTo>
                    <a:pt x="2619" y="3651"/>
                  </a:lnTo>
                  <a:lnTo>
                    <a:pt x="2490" y="3522"/>
                  </a:lnTo>
                  <a:lnTo>
                    <a:pt x="2361" y="3393"/>
                  </a:lnTo>
                  <a:lnTo>
                    <a:pt x="2047" y="3117"/>
                  </a:lnTo>
                  <a:lnTo>
                    <a:pt x="2213" y="3098"/>
                  </a:lnTo>
                  <a:lnTo>
                    <a:pt x="2379" y="3061"/>
                  </a:lnTo>
                  <a:lnTo>
                    <a:pt x="2545" y="3006"/>
                  </a:lnTo>
                  <a:lnTo>
                    <a:pt x="2674" y="2951"/>
                  </a:lnTo>
                  <a:lnTo>
                    <a:pt x="2822" y="2895"/>
                  </a:lnTo>
                  <a:lnTo>
                    <a:pt x="2932" y="2803"/>
                  </a:lnTo>
                  <a:lnTo>
                    <a:pt x="3043" y="2729"/>
                  </a:lnTo>
                  <a:lnTo>
                    <a:pt x="3153" y="2637"/>
                  </a:lnTo>
                  <a:lnTo>
                    <a:pt x="3246" y="2527"/>
                  </a:lnTo>
                  <a:lnTo>
                    <a:pt x="3338" y="2416"/>
                  </a:lnTo>
                  <a:lnTo>
                    <a:pt x="3485" y="2158"/>
                  </a:lnTo>
                  <a:lnTo>
                    <a:pt x="3596" y="1881"/>
                  </a:lnTo>
                  <a:lnTo>
                    <a:pt x="3686" y="1595"/>
                  </a:lnTo>
                  <a:lnTo>
                    <a:pt x="3559" y="1107"/>
                  </a:lnTo>
                  <a:lnTo>
                    <a:pt x="3504" y="978"/>
                  </a:lnTo>
                  <a:lnTo>
                    <a:pt x="3448" y="849"/>
                  </a:lnTo>
                  <a:lnTo>
                    <a:pt x="3393" y="738"/>
                  </a:lnTo>
                  <a:lnTo>
                    <a:pt x="3319" y="627"/>
                  </a:lnTo>
                  <a:lnTo>
                    <a:pt x="3227" y="517"/>
                  </a:lnTo>
                  <a:lnTo>
                    <a:pt x="3135" y="425"/>
                  </a:lnTo>
                  <a:lnTo>
                    <a:pt x="3043" y="332"/>
                  </a:lnTo>
                  <a:lnTo>
                    <a:pt x="2932" y="259"/>
                  </a:lnTo>
                  <a:lnTo>
                    <a:pt x="2822" y="185"/>
                  </a:lnTo>
                  <a:lnTo>
                    <a:pt x="2711" y="130"/>
                  </a:lnTo>
                  <a:lnTo>
                    <a:pt x="2582" y="74"/>
                  </a:lnTo>
                  <a:lnTo>
                    <a:pt x="2453" y="37"/>
                  </a:lnTo>
                  <a:lnTo>
                    <a:pt x="2324" y="19"/>
                  </a:lnTo>
                  <a:lnTo>
                    <a:pt x="2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5" name="Google Shape;7355;p32"/>
            <p:cNvSpPr/>
            <p:nvPr/>
          </p:nvSpPr>
          <p:spPr>
            <a:xfrm>
              <a:off x="5720400" y="976550"/>
              <a:ext cx="153525" cy="90375"/>
            </a:xfrm>
            <a:custGeom>
              <a:avLst/>
              <a:gdLst/>
              <a:ahLst/>
              <a:cxnLst/>
              <a:rect l="l" t="t" r="r" b="b"/>
              <a:pathLst>
                <a:path w="6141" h="3615" extrusionOk="0">
                  <a:moveTo>
                    <a:pt x="1384" y="1"/>
                  </a:moveTo>
                  <a:lnTo>
                    <a:pt x="1236" y="19"/>
                  </a:lnTo>
                  <a:lnTo>
                    <a:pt x="997" y="93"/>
                  </a:lnTo>
                  <a:lnTo>
                    <a:pt x="757" y="204"/>
                  </a:lnTo>
                  <a:lnTo>
                    <a:pt x="554" y="333"/>
                  </a:lnTo>
                  <a:lnTo>
                    <a:pt x="443" y="425"/>
                  </a:lnTo>
                  <a:lnTo>
                    <a:pt x="370" y="517"/>
                  </a:lnTo>
                  <a:lnTo>
                    <a:pt x="277" y="628"/>
                  </a:lnTo>
                  <a:lnTo>
                    <a:pt x="204" y="739"/>
                  </a:lnTo>
                  <a:lnTo>
                    <a:pt x="148" y="849"/>
                  </a:lnTo>
                  <a:lnTo>
                    <a:pt x="93" y="978"/>
                  </a:lnTo>
                  <a:lnTo>
                    <a:pt x="56" y="1107"/>
                  </a:lnTo>
                  <a:lnTo>
                    <a:pt x="19" y="1236"/>
                  </a:lnTo>
                  <a:lnTo>
                    <a:pt x="1" y="1494"/>
                  </a:lnTo>
                  <a:lnTo>
                    <a:pt x="19" y="1753"/>
                  </a:lnTo>
                  <a:lnTo>
                    <a:pt x="75" y="1992"/>
                  </a:lnTo>
                  <a:lnTo>
                    <a:pt x="112" y="2121"/>
                  </a:lnTo>
                  <a:lnTo>
                    <a:pt x="167" y="2232"/>
                  </a:lnTo>
                  <a:lnTo>
                    <a:pt x="222" y="2343"/>
                  </a:lnTo>
                  <a:lnTo>
                    <a:pt x="296" y="2435"/>
                  </a:lnTo>
                  <a:lnTo>
                    <a:pt x="388" y="2527"/>
                  </a:lnTo>
                  <a:lnTo>
                    <a:pt x="480" y="2619"/>
                  </a:lnTo>
                  <a:lnTo>
                    <a:pt x="591" y="2693"/>
                  </a:lnTo>
                  <a:lnTo>
                    <a:pt x="702" y="2748"/>
                  </a:lnTo>
                  <a:lnTo>
                    <a:pt x="849" y="2822"/>
                  </a:lnTo>
                  <a:lnTo>
                    <a:pt x="1015" y="2877"/>
                  </a:lnTo>
                  <a:lnTo>
                    <a:pt x="1162" y="2914"/>
                  </a:lnTo>
                  <a:lnTo>
                    <a:pt x="1347" y="2951"/>
                  </a:lnTo>
                  <a:lnTo>
                    <a:pt x="1513" y="2970"/>
                  </a:lnTo>
                  <a:lnTo>
                    <a:pt x="1679" y="2970"/>
                  </a:lnTo>
                  <a:lnTo>
                    <a:pt x="1845" y="2951"/>
                  </a:lnTo>
                  <a:lnTo>
                    <a:pt x="1992" y="2914"/>
                  </a:lnTo>
                  <a:lnTo>
                    <a:pt x="2140" y="2877"/>
                  </a:lnTo>
                  <a:lnTo>
                    <a:pt x="2269" y="2804"/>
                  </a:lnTo>
                  <a:lnTo>
                    <a:pt x="2398" y="2711"/>
                  </a:lnTo>
                  <a:lnTo>
                    <a:pt x="2527" y="2619"/>
                  </a:lnTo>
                  <a:lnTo>
                    <a:pt x="2785" y="2398"/>
                  </a:lnTo>
                  <a:lnTo>
                    <a:pt x="3025" y="2177"/>
                  </a:lnTo>
                  <a:lnTo>
                    <a:pt x="3154" y="2545"/>
                  </a:lnTo>
                  <a:lnTo>
                    <a:pt x="3320" y="2859"/>
                  </a:lnTo>
                  <a:lnTo>
                    <a:pt x="3393" y="2988"/>
                  </a:lnTo>
                  <a:lnTo>
                    <a:pt x="3486" y="3117"/>
                  </a:lnTo>
                  <a:lnTo>
                    <a:pt x="3596" y="3209"/>
                  </a:lnTo>
                  <a:lnTo>
                    <a:pt x="3689" y="3320"/>
                  </a:lnTo>
                  <a:lnTo>
                    <a:pt x="3799" y="3394"/>
                  </a:lnTo>
                  <a:lnTo>
                    <a:pt x="3910" y="3467"/>
                  </a:lnTo>
                  <a:lnTo>
                    <a:pt x="4039" y="3523"/>
                  </a:lnTo>
                  <a:lnTo>
                    <a:pt x="4168" y="3560"/>
                  </a:lnTo>
                  <a:lnTo>
                    <a:pt x="4297" y="3596"/>
                  </a:lnTo>
                  <a:lnTo>
                    <a:pt x="4444" y="3615"/>
                  </a:lnTo>
                  <a:lnTo>
                    <a:pt x="4739" y="3615"/>
                  </a:lnTo>
                  <a:lnTo>
                    <a:pt x="4887" y="3596"/>
                  </a:lnTo>
                  <a:lnTo>
                    <a:pt x="5016" y="3560"/>
                  </a:lnTo>
                  <a:lnTo>
                    <a:pt x="5145" y="3523"/>
                  </a:lnTo>
                  <a:lnTo>
                    <a:pt x="5274" y="3467"/>
                  </a:lnTo>
                  <a:lnTo>
                    <a:pt x="5385" y="3394"/>
                  </a:lnTo>
                  <a:lnTo>
                    <a:pt x="5495" y="3338"/>
                  </a:lnTo>
                  <a:lnTo>
                    <a:pt x="5606" y="3246"/>
                  </a:lnTo>
                  <a:lnTo>
                    <a:pt x="5698" y="3154"/>
                  </a:lnTo>
                  <a:lnTo>
                    <a:pt x="5790" y="3062"/>
                  </a:lnTo>
                  <a:lnTo>
                    <a:pt x="5864" y="2951"/>
                  </a:lnTo>
                  <a:lnTo>
                    <a:pt x="5938" y="2840"/>
                  </a:lnTo>
                  <a:lnTo>
                    <a:pt x="6012" y="2730"/>
                  </a:lnTo>
                  <a:lnTo>
                    <a:pt x="6049" y="2601"/>
                  </a:lnTo>
                  <a:lnTo>
                    <a:pt x="6085" y="2472"/>
                  </a:lnTo>
                  <a:lnTo>
                    <a:pt x="6122" y="2324"/>
                  </a:lnTo>
                  <a:lnTo>
                    <a:pt x="6141" y="2195"/>
                  </a:lnTo>
                  <a:lnTo>
                    <a:pt x="6141" y="2066"/>
                  </a:lnTo>
                  <a:lnTo>
                    <a:pt x="6141" y="1937"/>
                  </a:lnTo>
                  <a:lnTo>
                    <a:pt x="6085" y="1679"/>
                  </a:lnTo>
                  <a:lnTo>
                    <a:pt x="6012" y="1439"/>
                  </a:lnTo>
                  <a:lnTo>
                    <a:pt x="5883" y="1218"/>
                  </a:lnTo>
                  <a:lnTo>
                    <a:pt x="5717" y="1015"/>
                  </a:lnTo>
                  <a:lnTo>
                    <a:pt x="5532" y="849"/>
                  </a:lnTo>
                  <a:lnTo>
                    <a:pt x="5422" y="775"/>
                  </a:lnTo>
                  <a:lnTo>
                    <a:pt x="5311" y="702"/>
                  </a:lnTo>
                  <a:lnTo>
                    <a:pt x="5200" y="646"/>
                  </a:lnTo>
                  <a:lnTo>
                    <a:pt x="5090" y="609"/>
                  </a:lnTo>
                  <a:lnTo>
                    <a:pt x="4924" y="573"/>
                  </a:lnTo>
                  <a:lnTo>
                    <a:pt x="4776" y="536"/>
                  </a:lnTo>
                  <a:lnTo>
                    <a:pt x="4481" y="536"/>
                  </a:lnTo>
                  <a:lnTo>
                    <a:pt x="4352" y="554"/>
                  </a:lnTo>
                  <a:lnTo>
                    <a:pt x="4205" y="591"/>
                  </a:lnTo>
                  <a:lnTo>
                    <a:pt x="4076" y="628"/>
                  </a:lnTo>
                  <a:lnTo>
                    <a:pt x="3947" y="683"/>
                  </a:lnTo>
                  <a:lnTo>
                    <a:pt x="3818" y="775"/>
                  </a:lnTo>
                  <a:lnTo>
                    <a:pt x="3707" y="849"/>
                  </a:lnTo>
                  <a:lnTo>
                    <a:pt x="3578" y="960"/>
                  </a:lnTo>
                  <a:lnTo>
                    <a:pt x="3467" y="1089"/>
                  </a:lnTo>
                  <a:lnTo>
                    <a:pt x="3357" y="1218"/>
                  </a:lnTo>
                  <a:lnTo>
                    <a:pt x="3246" y="1365"/>
                  </a:lnTo>
                  <a:lnTo>
                    <a:pt x="3062" y="1716"/>
                  </a:lnTo>
                  <a:lnTo>
                    <a:pt x="3006" y="1365"/>
                  </a:lnTo>
                  <a:lnTo>
                    <a:pt x="2933" y="1052"/>
                  </a:lnTo>
                  <a:lnTo>
                    <a:pt x="2896" y="904"/>
                  </a:lnTo>
                  <a:lnTo>
                    <a:pt x="2840" y="775"/>
                  </a:lnTo>
                  <a:lnTo>
                    <a:pt x="2767" y="646"/>
                  </a:lnTo>
                  <a:lnTo>
                    <a:pt x="2693" y="536"/>
                  </a:lnTo>
                  <a:lnTo>
                    <a:pt x="2601" y="425"/>
                  </a:lnTo>
                  <a:lnTo>
                    <a:pt x="2508" y="333"/>
                  </a:lnTo>
                  <a:lnTo>
                    <a:pt x="2416" y="259"/>
                  </a:lnTo>
                  <a:lnTo>
                    <a:pt x="2306" y="185"/>
                  </a:lnTo>
                  <a:lnTo>
                    <a:pt x="2195" y="130"/>
                  </a:lnTo>
                  <a:lnTo>
                    <a:pt x="2066" y="75"/>
                  </a:lnTo>
                  <a:lnTo>
                    <a:pt x="1937" y="38"/>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6" name="Google Shape;7356;p32"/>
            <p:cNvSpPr/>
            <p:nvPr/>
          </p:nvSpPr>
          <p:spPr>
            <a:xfrm>
              <a:off x="5274675" y="242250"/>
              <a:ext cx="77000" cy="77025"/>
            </a:xfrm>
            <a:custGeom>
              <a:avLst/>
              <a:gdLst/>
              <a:ahLst/>
              <a:cxnLst/>
              <a:rect l="l" t="t" r="r" b="b"/>
              <a:pathLst>
                <a:path w="3080" h="3081" extrusionOk="0">
                  <a:moveTo>
                    <a:pt x="1420" y="1"/>
                  </a:moveTo>
                  <a:lnTo>
                    <a:pt x="1272" y="19"/>
                  </a:lnTo>
                  <a:lnTo>
                    <a:pt x="1125" y="56"/>
                  </a:lnTo>
                  <a:lnTo>
                    <a:pt x="977" y="112"/>
                  </a:lnTo>
                  <a:lnTo>
                    <a:pt x="848" y="167"/>
                  </a:lnTo>
                  <a:lnTo>
                    <a:pt x="719" y="241"/>
                  </a:lnTo>
                  <a:lnTo>
                    <a:pt x="609" y="333"/>
                  </a:lnTo>
                  <a:lnTo>
                    <a:pt x="498" y="425"/>
                  </a:lnTo>
                  <a:lnTo>
                    <a:pt x="387" y="536"/>
                  </a:lnTo>
                  <a:lnTo>
                    <a:pt x="295" y="646"/>
                  </a:lnTo>
                  <a:lnTo>
                    <a:pt x="221" y="775"/>
                  </a:lnTo>
                  <a:lnTo>
                    <a:pt x="148" y="904"/>
                  </a:lnTo>
                  <a:lnTo>
                    <a:pt x="92" y="1033"/>
                  </a:lnTo>
                  <a:lnTo>
                    <a:pt x="56" y="1181"/>
                  </a:lnTo>
                  <a:lnTo>
                    <a:pt x="19" y="1328"/>
                  </a:lnTo>
                  <a:lnTo>
                    <a:pt x="0" y="1494"/>
                  </a:lnTo>
                  <a:lnTo>
                    <a:pt x="19" y="1642"/>
                  </a:lnTo>
                  <a:lnTo>
                    <a:pt x="37" y="1808"/>
                  </a:lnTo>
                  <a:lnTo>
                    <a:pt x="56" y="1955"/>
                  </a:lnTo>
                  <a:lnTo>
                    <a:pt x="111" y="2103"/>
                  </a:lnTo>
                  <a:lnTo>
                    <a:pt x="166" y="2232"/>
                  </a:lnTo>
                  <a:lnTo>
                    <a:pt x="240" y="2361"/>
                  </a:lnTo>
                  <a:lnTo>
                    <a:pt x="332" y="2490"/>
                  </a:lnTo>
                  <a:lnTo>
                    <a:pt x="424" y="2601"/>
                  </a:lnTo>
                  <a:lnTo>
                    <a:pt x="535" y="2711"/>
                  </a:lnTo>
                  <a:lnTo>
                    <a:pt x="646" y="2804"/>
                  </a:lnTo>
                  <a:lnTo>
                    <a:pt x="775" y="2877"/>
                  </a:lnTo>
                  <a:lnTo>
                    <a:pt x="922" y="2951"/>
                  </a:lnTo>
                  <a:lnTo>
                    <a:pt x="1051" y="3006"/>
                  </a:lnTo>
                  <a:lnTo>
                    <a:pt x="1199" y="3043"/>
                  </a:lnTo>
                  <a:lnTo>
                    <a:pt x="1365" y="3062"/>
                  </a:lnTo>
                  <a:lnTo>
                    <a:pt x="1512" y="3080"/>
                  </a:lnTo>
                  <a:lnTo>
                    <a:pt x="1678" y="3080"/>
                  </a:lnTo>
                  <a:lnTo>
                    <a:pt x="1826" y="3062"/>
                  </a:lnTo>
                  <a:lnTo>
                    <a:pt x="1973" y="3025"/>
                  </a:lnTo>
                  <a:lnTo>
                    <a:pt x="2121" y="2969"/>
                  </a:lnTo>
                  <a:lnTo>
                    <a:pt x="2250" y="2914"/>
                  </a:lnTo>
                  <a:lnTo>
                    <a:pt x="2379" y="2840"/>
                  </a:lnTo>
                  <a:lnTo>
                    <a:pt x="2489" y="2767"/>
                  </a:lnTo>
                  <a:lnTo>
                    <a:pt x="2600" y="2656"/>
                  </a:lnTo>
                  <a:lnTo>
                    <a:pt x="2711" y="2564"/>
                  </a:lnTo>
                  <a:lnTo>
                    <a:pt x="2803" y="2435"/>
                  </a:lnTo>
                  <a:lnTo>
                    <a:pt x="2877" y="2324"/>
                  </a:lnTo>
                  <a:lnTo>
                    <a:pt x="2950" y="2195"/>
                  </a:lnTo>
                  <a:lnTo>
                    <a:pt x="3006" y="2048"/>
                  </a:lnTo>
                  <a:lnTo>
                    <a:pt x="3042" y="1900"/>
                  </a:lnTo>
                  <a:lnTo>
                    <a:pt x="3079" y="1753"/>
                  </a:lnTo>
                  <a:lnTo>
                    <a:pt x="3079" y="1605"/>
                  </a:lnTo>
                  <a:lnTo>
                    <a:pt x="3079" y="1439"/>
                  </a:lnTo>
                  <a:lnTo>
                    <a:pt x="3061" y="1292"/>
                  </a:lnTo>
                  <a:lnTo>
                    <a:pt x="3024" y="1126"/>
                  </a:lnTo>
                  <a:lnTo>
                    <a:pt x="2987" y="997"/>
                  </a:lnTo>
                  <a:lnTo>
                    <a:pt x="2932" y="849"/>
                  </a:lnTo>
                  <a:lnTo>
                    <a:pt x="2840" y="720"/>
                  </a:lnTo>
                  <a:lnTo>
                    <a:pt x="2766" y="591"/>
                  </a:lnTo>
                  <a:lnTo>
                    <a:pt x="2674" y="480"/>
                  </a:lnTo>
                  <a:lnTo>
                    <a:pt x="2563" y="388"/>
                  </a:lnTo>
                  <a:lnTo>
                    <a:pt x="2434" y="296"/>
                  </a:lnTo>
                  <a:lnTo>
                    <a:pt x="2305" y="204"/>
                  </a:lnTo>
                  <a:lnTo>
                    <a:pt x="2176" y="130"/>
                  </a:lnTo>
                  <a:lnTo>
                    <a:pt x="2028" y="75"/>
                  </a:lnTo>
                  <a:lnTo>
                    <a:pt x="1881" y="38"/>
                  </a:lnTo>
                  <a:lnTo>
                    <a:pt x="1733" y="19"/>
                  </a:lnTo>
                  <a:lnTo>
                    <a:pt x="15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7" name="Google Shape;7357;p32"/>
            <p:cNvSpPr/>
            <p:nvPr/>
          </p:nvSpPr>
          <p:spPr>
            <a:xfrm>
              <a:off x="6182750" y="1141575"/>
              <a:ext cx="76075" cy="76100"/>
            </a:xfrm>
            <a:custGeom>
              <a:avLst/>
              <a:gdLst/>
              <a:ahLst/>
              <a:cxnLst/>
              <a:rect l="l" t="t" r="r" b="b"/>
              <a:pathLst>
                <a:path w="3043" h="3044" extrusionOk="0">
                  <a:moveTo>
                    <a:pt x="1420" y="1"/>
                  </a:moveTo>
                  <a:lnTo>
                    <a:pt x="1254" y="19"/>
                  </a:lnTo>
                  <a:lnTo>
                    <a:pt x="1107" y="56"/>
                  </a:lnTo>
                  <a:lnTo>
                    <a:pt x="959" y="111"/>
                  </a:lnTo>
                  <a:lnTo>
                    <a:pt x="830" y="167"/>
                  </a:lnTo>
                  <a:lnTo>
                    <a:pt x="701" y="241"/>
                  </a:lnTo>
                  <a:lnTo>
                    <a:pt x="572" y="333"/>
                  </a:lnTo>
                  <a:lnTo>
                    <a:pt x="461" y="425"/>
                  </a:lnTo>
                  <a:lnTo>
                    <a:pt x="351" y="536"/>
                  </a:lnTo>
                  <a:lnTo>
                    <a:pt x="277" y="646"/>
                  </a:lnTo>
                  <a:lnTo>
                    <a:pt x="185" y="775"/>
                  </a:lnTo>
                  <a:lnTo>
                    <a:pt x="129" y="904"/>
                  </a:lnTo>
                  <a:lnTo>
                    <a:pt x="74" y="1052"/>
                  </a:lnTo>
                  <a:lnTo>
                    <a:pt x="37" y="1199"/>
                  </a:lnTo>
                  <a:lnTo>
                    <a:pt x="0" y="1365"/>
                  </a:lnTo>
                  <a:lnTo>
                    <a:pt x="0" y="1513"/>
                  </a:lnTo>
                  <a:lnTo>
                    <a:pt x="0" y="1679"/>
                  </a:lnTo>
                  <a:lnTo>
                    <a:pt x="37" y="1826"/>
                  </a:lnTo>
                  <a:lnTo>
                    <a:pt x="56" y="1974"/>
                  </a:lnTo>
                  <a:lnTo>
                    <a:pt x="111" y="2121"/>
                  </a:lnTo>
                  <a:lnTo>
                    <a:pt x="185" y="2250"/>
                  </a:lnTo>
                  <a:lnTo>
                    <a:pt x="258" y="2379"/>
                  </a:lnTo>
                  <a:lnTo>
                    <a:pt x="332" y="2490"/>
                  </a:lnTo>
                  <a:lnTo>
                    <a:pt x="424" y="2601"/>
                  </a:lnTo>
                  <a:lnTo>
                    <a:pt x="535" y="2693"/>
                  </a:lnTo>
                  <a:lnTo>
                    <a:pt x="646" y="2785"/>
                  </a:lnTo>
                  <a:lnTo>
                    <a:pt x="775" y="2859"/>
                  </a:lnTo>
                  <a:lnTo>
                    <a:pt x="904" y="2933"/>
                  </a:lnTo>
                  <a:lnTo>
                    <a:pt x="1051" y="2988"/>
                  </a:lnTo>
                  <a:lnTo>
                    <a:pt x="1199" y="3025"/>
                  </a:lnTo>
                  <a:lnTo>
                    <a:pt x="1346" y="3043"/>
                  </a:lnTo>
                  <a:lnTo>
                    <a:pt x="1660" y="3043"/>
                  </a:lnTo>
                  <a:lnTo>
                    <a:pt x="1807" y="3025"/>
                  </a:lnTo>
                  <a:lnTo>
                    <a:pt x="1955" y="2988"/>
                  </a:lnTo>
                  <a:lnTo>
                    <a:pt x="2102" y="2951"/>
                  </a:lnTo>
                  <a:lnTo>
                    <a:pt x="2231" y="2877"/>
                  </a:lnTo>
                  <a:lnTo>
                    <a:pt x="2360" y="2803"/>
                  </a:lnTo>
                  <a:lnTo>
                    <a:pt x="2471" y="2730"/>
                  </a:lnTo>
                  <a:lnTo>
                    <a:pt x="2582" y="2638"/>
                  </a:lnTo>
                  <a:lnTo>
                    <a:pt x="2692" y="2527"/>
                  </a:lnTo>
                  <a:lnTo>
                    <a:pt x="2784" y="2416"/>
                  </a:lnTo>
                  <a:lnTo>
                    <a:pt x="2858" y="2287"/>
                  </a:lnTo>
                  <a:lnTo>
                    <a:pt x="2914" y="2158"/>
                  </a:lnTo>
                  <a:lnTo>
                    <a:pt x="2969" y="2011"/>
                  </a:lnTo>
                  <a:lnTo>
                    <a:pt x="3006" y="1863"/>
                  </a:lnTo>
                  <a:lnTo>
                    <a:pt x="3043" y="1716"/>
                  </a:lnTo>
                  <a:lnTo>
                    <a:pt x="3043" y="1568"/>
                  </a:lnTo>
                  <a:lnTo>
                    <a:pt x="3043" y="1402"/>
                  </a:lnTo>
                  <a:lnTo>
                    <a:pt x="3024" y="1255"/>
                  </a:lnTo>
                  <a:lnTo>
                    <a:pt x="2987" y="1107"/>
                  </a:lnTo>
                  <a:lnTo>
                    <a:pt x="2950" y="960"/>
                  </a:lnTo>
                  <a:lnTo>
                    <a:pt x="2877" y="831"/>
                  </a:lnTo>
                  <a:lnTo>
                    <a:pt x="2803" y="702"/>
                  </a:lnTo>
                  <a:lnTo>
                    <a:pt x="2729" y="591"/>
                  </a:lnTo>
                  <a:lnTo>
                    <a:pt x="2637" y="480"/>
                  </a:lnTo>
                  <a:lnTo>
                    <a:pt x="2526" y="370"/>
                  </a:lnTo>
                  <a:lnTo>
                    <a:pt x="2416" y="277"/>
                  </a:lnTo>
                  <a:lnTo>
                    <a:pt x="2287" y="204"/>
                  </a:lnTo>
                  <a:lnTo>
                    <a:pt x="2158" y="130"/>
                  </a:lnTo>
                  <a:lnTo>
                    <a:pt x="2029" y="75"/>
                  </a:lnTo>
                  <a:lnTo>
                    <a:pt x="1881" y="38"/>
                  </a:lnTo>
                  <a:lnTo>
                    <a:pt x="1734"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8" name="Google Shape;7358;p32"/>
            <p:cNvSpPr/>
            <p:nvPr/>
          </p:nvSpPr>
          <p:spPr>
            <a:xfrm>
              <a:off x="6103000" y="1127300"/>
              <a:ext cx="76075" cy="76550"/>
            </a:xfrm>
            <a:custGeom>
              <a:avLst/>
              <a:gdLst/>
              <a:ahLst/>
              <a:cxnLst/>
              <a:rect l="l" t="t" r="r" b="b"/>
              <a:pathLst>
                <a:path w="3043" h="3062" extrusionOk="0">
                  <a:moveTo>
                    <a:pt x="1531" y="0"/>
                  </a:moveTo>
                  <a:lnTo>
                    <a:pt x="1383" y="19"/>
                  </a:lnTo>
                  <a:lnTo>
                    <a:pt x="1217" y="37"/>
                  </a:lnTo>
                  <a:lnTo>
                    <a:pt x="1070" y="74"/>
                  </a:lnTo>
                  <a:lnTo>
                    <a:pt x="941" y="111"/>
                  </a:lnTo>
                  <a:lnTo>
                    <a:pt x="793" y="185"/>
                  </a:lnTo>
                  <a:lnTo>
                    <a:pt x="683" y="258"/>
                  </a:lnTo>
                  <a:lnTo>
                    <a:pt x="554" y="332"/>
                  </a:lnTo>
                  <a:lnTo>
                    <a:pt x="443" y="424"/>
                  </a:lnTo>
                  <a:lnTo>
                    <a:pt x="351" y="535"/>
                  </a:lnTo>
                  <a:lnTo>
                    <a:pt x="259" y="646"/>
                  </a:lnTo>
                  <a:lnTo>
                    <a:pt x="185" y="775"/>
                  </a:lnTo>
                  <a:lnTo>
                    <a:pt x="111" y="904"/>
                  </a:lnTo>
                  <a:lnTo>
                    <a:pt x="74" y="1051"/>
                  </a:lnTo>
                  <a:lnTo>
                    <a:pt x="37" y="1199"/>
                  </a:lnTo>
                  <a:lnTo>
                    <a:pt x="1" y="1346"/>
                  </a:lnTo>
                  <a:lnTo>
                    <a:pt x="1" y="1494"/>
                  </a:lnTo>
                  <a:lnTo>
                    <a:pt x="1" y="1660"/>
                  </a:lnTo>
                  <a:lnTo>
                    <a:pt x="19" y="1807"/>
                  </a:lnTo>
                  <a:lnTo>
                    <a:pt x="56" y="1973"/>
                  </a:lnTo>
                  <a:lnTo>
                    <a:pt x="111" y="2102"/>
                  </a:lnTo>
                  <a:lnTo>
                    <a:pt x="166" y="2250"/>
                  </a:lnTo>
                  <a:lnTo>
                    <a:pt x="240" y="2379"/>
                  </a:lnTo>
                  <a:lnTo>
                    <a:pt x="332" y="2489"/>
                  </a:lnTo>
                  <a:lnTo>
                    <a:pt x="425" y="2600"/>
                  </a:lnTo>
                  <a:lnTo>
                    <a:pt x="535" y="2711"/>
                  </a:lnTo>
                  <a:lnTo>
                    <a:pt x="664" y="2803"/>
                  </a:lnTo>
                  <a:lnTo>
                    <a:pt x="793" y="2877"/>
                  </a:lnTo>
                  <a:lnTo>
                    <a:pt x="922" y="2932"/>
                  </a:lnTo>
                  <a:lnTo>
                    <a:pt x="1070" y="2987"/>
                  </a:lnTo>
                  <a:lnTo>
                    <a:pt x="1217" y="3024"/>
                  </a:lnTo>
                  <a:lnTo>
                    <a:pt x="1365" y="3043"/>
                  </a:lnTo>
                  <a:lnTo>
                    <a:pt x="1531" y="3061"/>
                  </a:lnTo>
                  <a:lnTo>
                    <a:pt x="1678" y="3043"/>
                  </a:lnTo>
                  <a:lnTo>
                    <a:pt x="1844" y="3024"/>
                  </a:lnTo>
                  <a:lnTo>
                    <a:pt x="1992" y="2987"/>
                  </a:lnTo>
                  <a:lnTo>
                    <a:pt x="2121" y="2932"/>
                  </a:lnTo>
                  <a:lnTo>
                    <a:pt x="2250" y="2858"/>
                  </a:lnTo>
                  <a:lnTo>
                    <a:pt x="2379" y="2784"/>
                  </a:lnTo>
                  <a:lnTo>
                    <a:pt x="2490" y="2711"/>
                  </a:lnTo>
                  <a:lnTo>
                    <a:pt x="2600" y="2600"/>
                  </a:lnTo>
                  <a:lnTo>
                    <a:pt x="2693" y="2508"/>
                  </a:lnTo>
                  <a:lnTo>
                    <a:pt x="2785" y="2379"/>
                  </a:lnTo>
                  <a:lnTo>
                    <a:pt x="2858" y="2250"/>
                  </a:lnTo>
                  <a:lnTo>
                    <a:pt x="2932" y="2121"/>
                  </a:lnTo>
                  <a:lnTo>
                    <a:pt x="2969" y="1992"/>
                  </a:lnTo>
                  <a:lnTo>
                    <a:pt x="3006" y="1844"/>
                  </a:lnTo>
                  <a:lnTo>
                    <a:pt x="3043" y="1678"/>
                  </a:lnTo>
                  <a:lnTo>
                    <a:pt x="3043" y="1531"/>
                  </a:lnTo>
                  <a:lnTo>
                    <a:pt x="3043" y="1365"/>
                  </a:lnTo>
                  <a:lnTo>
                    <a:pt x="3006" y="1217"/>
                  </a:lnTo>
                  <a:lnTo>
                    <a:pt x="2969" y="1070"/>
                  </a:lnTo>
                  <a:lnTo>
                    <a:pt x="2932" y="941"/>
                  </a:lnTo>
                  <a:lnTo>
                    <a:pt x="2858" y="793"/>
                  </a:lnTo>
                  <a:lnTo>
                    <a:pt x="2785" y="682"/>
                  </a:lnTo>
                  <a:lnTo>
                    <a:pt x="2711" y="553"/>
                  </a:lnTo>
                  <a:lnTo>
                    <a:pt x="2600" y="443"/>
                  </a:lnTo>
                  <a:lnTo>
                    <a:pt x="2508" y="351"/>
                  </a:lnTo>
                  <a:lnTo>
                    <a:pt x="2379" y="258"/>
                  </a:lnTo>
                  <a:lnTo>
                    <a:pt x="2250" y="185"/>
                  </a:lnTo>
                  <a:lnTo>
                    <a:pt x="2121" y="129"/>
                  </a:lnTo>
                  <a:lnTo>
                    <a:pt x="1992" y="74"/>
                  </a:lnTo>
                  <a:lnTo>
                    <a:pt x="1844" y="37"/>
                  </a:lnTo>
                  <a:lnTo>
                    <a:pt x="1697"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9" name="Google Shape;7359;p32"/>
            <p:cNvSpPr/>
            <p:nvPr/>
          </p:nvSpPr>
          <p:spPr>
            <a:xfrm>
              <a:off x="5443375" y="682000"/>
              <a:ext cx="76550" cy="76550"/>
            </a:xfrm>
            <a:custGeom>
              <a:avLst/>
              <a:gdLst/>
              <a:ahLst/>
              <a:cxnLst/>
              <a:rect l="l" t="t" r="r" b="b"/>
              <a:pathLst>
                <a:path w="3062" h="3062" extrusionOk="0">
                  <a:moveTo>
                    <a:pt x="1549" y="1"/>
                  </a:moveTo>
                  <a:lnTo>
                    <a:pt x="1383" y="19"/>
                  </a:lnTo>
                  <a:lnTo>
                    <a:pt x="1236" y="38"/>
                  </a:lnTo>
                  <a:lnTo>
                    <a:pt x="1070" y="75"/>
                  </a:lnTo>
                  <a:lnTo>
                    <a:pt x="941" y="130"/>
                  </a:lnTo>
                  <a:lnTo>
                    <a:pt x="793" y="185"/>
                  </a:lnTo>
                  <a:lnTo>
                    <a:pt x="664" y="259"/>
                  </a:lnTo>
                  <a:lnTo>
                    <a:pt x="554" y="351"/>
                  </a:lnTo>
                  <a:lnTo>
                    <a:pt x="443" y="462"/>
                  </a:lnTo>
                  <a:lnTo>
                    <a:pt x="351" y="573"/>
                  </a:lnTo>
                  <a:lnTo>
                    <a:pt x="259" y="683"/>
                  </a:lnTo>
                  <a:lnTo>
                    <a:pt x="185" y="812"/>
                  </a:lnTo>
                  <a:lnTo>
                    <a:pt x="111" y="941"/>
                  </a:lnTo>
                  <a:lnTo>
                    <a:pt x="74" y="1089"/>
                  </a:lnTo>
                  <a:lnTo>
                    <a:pt x="37" y="1236"/>
                  </a:lnTo>
                  <a:lnTo>
                    <a:pt x="19" y="1402"/>
                  </a:lnTo>
                  <a:lnTo>
                    <a:pt x="1" y="1568"/>
                  </a:lnTo>
                  <a:lnTo>
                    <a:pt x="19" y="1716"/>
                  </a:lnTo>
                  <a:lnTo>
                    <a:pt x="37" y="1863"/>
                  </a:lnTo>
                  <a:lnTo>
                    <a:pt x="93" y="2011"/>
                  </a:lnTo>
                  <a:lnTo>
                    <a:pt x="130" y="2158"/>
                  </a:lnTo>
                  <a:lnTo>
                    <a:pt x="203" y="2287"/>
                  </a:lnTo>
                  <a:lnTo>
                    <a:pt x="277" y="2416"/>
                  </a:lnTo>
                  <a:lnTo>
                    <a:pt x="369" y="2527"/>
                  </a:lnTo>
                  <a:lnTo>
                    <a:pt x="462" y="2638"/>
                  </a:lnTo>
                  <a:lnTo>
                    <a:pt x="572" y="2730"/>
                  </a:lnTo>
                  <a:lnTo>
                    <a:pt x="701" y="2804"/>
                  </a:lnTo>
                  <a:lnTo>
                    <a:pt x="812" y="2877"/>
                  </a:lnTo>
                  <a:lnTo>
                    <a:pt x="959" y="2951"/>
                  </a:lnTo>
                  <a:lnTo>
                    <a:pt x="1088" y="2988"/>
                  </a:lnTo>
                  <a:lnTo>
                    <a:pt x="1236" y="3025"/>
                  </a:lnTo>
                  <a:lnTo>
                    <a:pt x="1383" y="3043"/>
                  </a:lnTo>
                  <a:lnTo>
                    <a:pt x="1549" y="3062"/>
                  </a:lnTo>
                  <a:lnTo>
                    <a:pt x="1715" y="3043"/>
                  </a:lnTo>
                  <a:lnTo>
                    <a:pt x="1863" y="3025"/>
                  </a:lnTo>
                  <a:lnTo>
                    <a:pt x="2010" y="2988"/>
                  </a:lnTo>
                  <a:lnTo>
                    <a:pt x="2139" y="2933"/>
                  </a:lnTo>
                  <a:lnTo>
                    <a:pt x="2268" y="2877"/>
                  </a:lnTo>
                  <a:lnTo>
                    <a:pt x="2398" y="2785"/>
                  </a:lnTo>
                  <a:lnTo>
                    <a:pt x="2508" y="2711"/>
                  </a:lnTo>
                  <a:lnTo>
                    <a:pt x="2619" y="2601"/>
                  </a:lnTo>
                  <a:lnTo>
                    <a:pt x="2711" y="2509"/>
                  </a:lnTo>
                  <a:lnTo>
                    <a:pt x="2803" y="2380"/>
                  </a:lnTo>
                  <a:lnTo>
                    <a:pt x="2877" y="2250"/>
                  </a:lnTo>
                  <a:lnTo>
                    <a:pt x="2951" y="2121"/>
                  </a:lnTo>
                  <a:lnTo>
                    <a:pt x="2988" y="1992"/>
                  </a:lnTo>
                  <a:lnTo>
                    <a:pt x="3024" y="1845"/>
                  </a:lnTo>
                  <a:lnTo>
                    <a:pt x="3043" y="1679"/>
                  </a:lnTo>
                  <a:lnTo>
                    <a:pt x="3061" y="1531"/>
                  </a:lnTo>
                  <a:lnTo>
                    <a:pt x="3043" y="1365"/>
                  </a:lnTo>
                  <a:lnTo>
                    <a:pt x="3024" y="1218"/>
                  </a:lnTo>
                  <a:lnTo>
                    <a:pt x="2988" y="1070"/>
                  </a:lnTo>
                  <a:lnTo>
                    <a:pt x="2932" y="941"/>
                  </a:lnTo>
                  <a:lnTo>
                    <a:pt x="2877" y="794"/>
                  </a:lnTo>
                  <a:lnTo>
                    <a:pt x="2803" y="683"/>
                  </a:lnTo>
                  <a:lnTo>
                    <a:pt x="2711" y="554"/>
                  </a:lnTo>
                  <a:lnTo>
                    <a:pt x="2619" y="462"/>
                  </a:lnTo>
                  <a:lnTo>
                    <a:pt x="2508" y="351"/>
                  </a:lnTo>
                  <a:lnTo>
                    <a:pt x="2398" y="278"/>
                  </a:lnTo>
                  <a:lnTo>
                    <a:pt x="2268" y="185"/>
                  </a:lnTo>
                  <a:lnTo>
                    <a:pt x="2139" y="130"/>
                  </a:lnTo>
                  <a:lnTo>
                    <a:pt x="1992" y="75"/>
                  </a:lnTo>
                  <a:lnTo>
                    <a:pt x="1863" y="38"/>
                  </a:lnTo>
                  <a:lnTo>
                    <a:pt x="1697" y="19"/>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0" name="Google Shape;7360;p32"/>
            <p:cNvSpPr/>
            <p:nvPr/>
          </p:nvSpPr>
          <p:spPr>
            <a:xfrm>
              <a:off x="5509300" y="776500"/>
              <a:ext cx="76075" cy="76100"/>
            </a:xfrm>
            <a:custGeom>
              <a:avLst/>
              <a:gdLst/>
              <a:ahLst/>
              <a:cxnLst/>
              <a:rect l="l" t="t" r="r" b="b"/>
              <a:pathLst>
                <a:path w="3043" h="3044" extrusionOk="0">
                  <a:moveTo>
                    <a:pt x="1365" y="1"/>
                  </a:moveTo>
                  <a:lnTo>
                    <a:pt x="1217" y="38"/>
                  </a:lnTo>
                  <a:lnTo>
                    <a:pt x="1070" y="75"/>
                  </a:lnTo>
                  <a:lnTo>
                    <a:pt x="922" y="111"/>
                  </a:lnTo>
                  <a:lnTo>
                    <a:pt x="793" y="185"/>
                  </a:lnTo>
                  <a:lnTo>
                    <a:pt x="664" y="259"/>
                  </a:lnTo>
                  <a:lnTo>
                    <a:pt x="553" y="333"/>
                  </a:lnTo>
                  <a:lnTo>
                    <a:pt x="443" y="443"/>
                  </a:lnTo>
                  <a:lnTo>
                    <a:pt x="351" y="536"/>
                  </a:lnTo>
                  <a:lnTo>
                    <a:pt x="258" y="665"/>
                  </a:lnTo>
                  <a:lnTo>
                    <a:pt x="185" y="775"/>
                  </a:lnTo>
                  <a:lnTo>
                    <a:pt x="129" y="904"/>
                  </a:lnTo>
                  <a:lnTo>
                    <a:pt x="74" y="1052"/>
                  </a:lnTo>
                  <a:lnTo>
                    <a:pt x="37" y="1199"/>
                  </a:lnTo>
                  <a:lnTo>
                    <a:pt x="19" y="1347"/>
                  </a:lnTo>
                  <a:lnTo>
                    <a:pt x="0" y="1513"/>
                  </a:lnTo>
                  <a:lnTo>
                    <a:pt x="19" y="1660"/>
                  </a:lnTo>
                  <a:lnTo>
                    <a:pt x="37" y="1826"/>
                  </a:lnTo>
                  <a:lnTo>
                    <a:pt x="74" y="1974"/>
                  </a:lnTo>
                  <a:lnTo>
                    <a:pt x="111" y="2121"/>
                  </a:lnTo>
                  <a:lnTo>
                    <a:pt x="185" y="2250"/>
                  </a:lnTo>
                  <a:lnTo>
                    <a:pt x="258" y="2379"/>
                  </a:lnTo>
                  <a:lnTo>
                    <a:pt x="351" y="2490"/>
                  </a:lnTo>
                  <a:lnTo>
                    <a:pt x="443" y="2601"/>
                  </a:lnTo>
                  <a:lnTo>
                    <a:pt x="553" y="2711"/>
                  </a:lnTo>
                  <a:lnTo>
                    <a:pt x="682" y="2785"/>
                  </a:lnTo>
                  <a:lnTo>
                    <a:pt x="811" y="2859"/>
                  </a:lnTo>
                  <a:lnTo>
                    <a:pt x="941" y="2932"/>
                  </a:lnTo>
                  <a:lnTo>
                    <a:pt x="1088" y="2969"/>
                  </a:lnTo>
                  <a:lnTo>
                    <a:pt x="1236" y="3006"/>
                  </a:lnTo>
                  <a:lnTo>
                    <a:pt x="1383" y="3025"/>
                  </a:lnTo>
                  <a:lnTo>
                    <a:pt x="1549" y="3043"/>
                  </a:lnTo>
                  <a:lnTo>
                    <a:pt x="1715" y="3025"/>
                  </a:lnTo>
                  <a:lnTo>
                    <a:pt x="1862" y="3006"/>
                  </a:lnTo>
                  <a:lnTo>
                    <a:pt x="2010" y="2969"/>
                  </a:lnTo>
                  <a:lnTo>
                    <a:pt x="2139" y="2914"/>
                  </a:lnTo>
                  <a:lnTo>
                    <a:pt x="2268" y="2840"/>
                  </a:lnTo>
                  <a:lnTo>
                    <a:pt x="2397" y="2767"/>
                  </a:lnTo>
                  <a:lnTo>
                    <a:pt x="2508" y="2674"/>
                  </a:lnTo>
                  <a:lnTo>
                    <a:pt x="2618" y="2582"/>
                  </a:lnTo>
                  <a:lnTo>
                    <a:pt x="2711" y="2472"/>
                  </a:lnTo>
                  <a:lnTo>
                    <a:pt x="2803" y="2361"/>
                  </a:lnTo>
                  <a:lnTo>
                    <a:pt x="2877" y="2232"/>
                  </a:lnTo>
                  <a:lnTo>
                    <a:pt x="2932" y="2103"/>
                  </a:lnTo>
                  <a:lnTo>
                    <a:pt x="2987" y="1955"/>
                  </a:lnTo>
                  <a:lnTo>
                    <a:pt x="3006" y="1808"/>
                  </a:lnTo>
                  <a:lnTo>
                    <a:pt x="3043" y="1660"/>
                  </a:lnTo>
                  <a:lnTo>
                    <a:pt x="3043" y="1513"/>
                  </a:lnTo>
                  <a:lnTo>
                    <a:pt x="3024" y="1347"/>
                  </a:lnTo>
                  <a:lnTo>
                    <a:pt x="3006" y="1199"/>
                  </a:lnTo>
                  <a:lnTo>
                    <a:pt x="2969" y="1052"/>
                  </a:lnTo>
                  <a:lnTo>
                    <a:pt x="2913" y="904"/>
                  </a:lnTo>
                  <a:lnTo>
                    <a:pt x="2858" y="775"/>
                  </a:lnTo>
                  <a:lnTo>
                    <a:pt x="2784" y="665"/>
                  </a:lnTo>
                  <a:lnTo>
                    <a:pt x="2692" y="536"/>
                  </a:lnTo>
                  <a:lnTo>
                    <a:pt x="2600" y="443"/>
                  </a:lnTo>
                  <a:lnTo>
                    <a:pt x="2489" y="333"/>
                  </a:lnTo>
                  <a:lnTo>
                    <a:pt x="2379" y="259"/>
                  </a:lnTo>
                  <a:lnTo>
                    <a:pt x="2250" y="185"/>
                  </a:lnTo>
                  <a:lnTo>
                    <a:pt x="2121" y="111"/>
                  </a:lnTo>
                  <a:lnTo>
                    <a:pt x="1973" y="75"/>
                  </a:lnTo>
                  <a:lnTo>
                    <a:pt x="1826" y="38"/>
                  </a:lnTo>
                  <a:lnTo>
                    <a:pt x="1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1" name="Google Shape;7361;p32"/>
            <p:cNvSpPr/>
            <p:nvPr/>
          </p:nvSpPr>
          <p:spPr>
            <a:xfrm>
              <a:off x="5943500" y="1099175"/>
              <a:ext cx="75175" cy="75625"/>
            </a:xfrm>
            <a:custGeom>
              <a:avLst/>
              <a:gdLst/>
              <a:ahLst/>
              <a:cxnLst/>
              <a:rect l="l" t="t" r="r" b="b"/>
              <a:pathLst>
                <a:path w="3007" h="3025" extrusionOk="0">
                  <a:moveTo>
                    <a:pt x="1365" y="1"/>
                  </a:moveTo>
                  <a:lnTo>
                    <a:pt x="1199" y="37"/>
                  </a:lnTo>
                  <a:lnTo>
                    <a:pt x="1052" y="74"/>
                  </a:lnTo>
                  <a:lnTo>
                    <a:pt x="923" y="111"/>
                  </a:lnTo>
                  <a:lnTo>
                    <a:pt x="794" y="166"/>
                  </a:lnTo>
                  <a:lnTo>
                    <a:pt x="665" y="240"/>
                  </a:lnTo>
                  <a:lnTo>
                    <a:pt x="554" y="332"/>
                  </a:lnTo>
                  <a:lnTo>
                    <a:pt x="443" y="425"/>
                  </a:lnTo>
                  <a:lnTo>
                    <a:pt x="333" y="535"/>
                  </a:lnTo>
                  <a:lnTo>
                    <a:pt x="259" y="646"/>
                  </a:lnTo>
                  <a:lnTo>
                    <a:pt x="185" y="775"/>
                  </a:lnTo>
                  <a:lnTo>
                    <a:pt x="112" y="904"/>
                  </a:lnTo>
                  <a:lnTo>
                    <a:pt x="56" y="1052"/>
                  </a:lnTo>
                  <a:lnTo>
                    <a:pt x="19" y="1181"/>
                  </a:lnTo>
                  <a:lnTo>
                    <a:pt x="1" y="1347"/>
                  </a:lnTo>
                  <a:lnTo>
                    <a:pt x="1" y="1494"/>
                  </a:lnTo>
                  <a:lnTo>
                    <a:pt x="1" y="1660"/>
                  </a:lnTo>
                  <a:lnTo>
                    <a:pt x="19" y="1807"/>
                  </a:lnTo>
                  <a:lnTo>
                    <a:pt x="56" y="1955"/>
                  </a:lnTo>
                  <a:lnTo>
                    <a:pt x="112" y="2102"/>
                  </a:lnTo>
                  <a:lnTo>
                    <a:pt x="167" y="2232"/>
                  </a:lnTo>
                  <a:lnTo>
                    <a:pt x="241" y="2361"/>
                  </a:lnTo>
                  <a:lnTo>
                    <a:pt x="333" y="2471"/>
                  </a:lnTo>
                  <a:lnTo>
                    <a:pt x="425" y="2582"/>
                  </a:lnTo>
                  <a:lnTo>
                    <a:pt x="536" y="2674"/>
                  </a:lnTo>
                  <a:lnTo>
                    <a:pt x="646" y="2766"/>
                  </a:lnTo>
                  <a:lnTo>
                    <a:pt x="757" y="2840"/>
                  </a:lnTo>
                  <a:lnTo>
                    <a:pt x="904" y="2895"/>
                  </a:lnTo>
                  <a:lnTo>
                    <a:pt x="1033" y="2951"/>
                  </a:lnTo>
                  <a:lnTo>
                    <a:pt x="1181" y="2988"/>
                  </a:lnTo>
                  <a:lnTo>
                    <a:pt x="1328" y="3006"/>
                  </a:lnTo>
                  <a:lnTo>
                    <a:pt x="1494" y="3024"/>
                  </a:lnTo>
                  <a:lnTo>
                    <a:pt x="1642" y="3006"/>
                  </a:lnTo>
                  <a:lnTo>
                    <a:pt x="1808" y="2988"/>
                  </a:lnTo>
                  <a:lnTo>
                    <a:pt x="1955" y="2951"/>
                  </a:lnTo>
                  <a:lnTo>
                    <a:pt x="2084" y="2914"/>
                  </a:lnTo>
                  <a:lnTo>
                    <a:pt x="2232" y="2840"/>
                  </a:lnTo>
                  <a:lnTo>
                    <a:pt x="2343" y="2766"/>
                  </a:lnTo>
                  <a:lnTo>
                    <a:pt x="2472" y="2693"/>
                  </a:lnTo>
                  <a:lnTo>
                    <a:pt x="2564" y="2600"/>
                  </a:lnTo>
                  <a:lnTo>
                    <a:pt x="2674" y="2490"/>
                  </a:lnTo>
                  <a:lnTo>
                    <a:pt x="2748" y="2379"/>
                  </a:lnTo>
                  <a:lnTo>
                    <a:pt x="2822" y="2250"/>
                  </a:lnTo>
                  <a:lnTo>
                    <a:pt x="2896" y="2121"/>
                  </a:lnTo>
                  <a:lnTo>
                    <a:pt x="2951" y="1973"/>
                  </a:lnTo>
                  <a:lnTo>
                    <a:pt x="2988" y="1826"/>
                  </a:lnTo>
                  <a:lnTo>
                    <a:pt x="3006" y="1678"/>
                  </a:lnTo>
                  <a:lnTo>
                    <a:pt x="3006" y="1531"/>
                  </a:lnTo>
                  <a:lnTo>
                    <a:pt x="3006" y="1365"/>
                  </a:lnTo>
                  <a:lnTo>
                    <a:pt x="2988" y="1217"/>
                  </a:lnTo>
                  <a:lnTo>
                    <a:pt x="2951" y="1070"/>
                  </a:lnTo>
                  <a:lnTo>
                    <a:pt x="2896" y="922"/>
                  </a:lnTo>
                  <a:lnTo>
                    <a:pt x="2840" y="793"/>
                  </a:lnTo>
                  <a:lnTo>
                    <a:pt x="2767" y="664"/>
                  </a:lnTo>
                  <a:lnTo>
                    <a:pt x="2674" y="554"/>
                  </a:lnTo>
                  <a:lnTo>
                    <a:pt x="2582" y="443"/>
                  </a:lnTo>
                  <a:lnTo>
                    <a:pt x="2490" y="351"/>
                  </a:lnTo>
                  <a:lnTo>
                    <a:pt x="2361" y="259"/>
                  </a:lnTo>
                  <a:lnTo>
                    <a:pt x="2250" y="185"/>
                  </a:lnTo>
                  <a:lnTo>
                    <a:pt x="2121" y="130"/>
                  </a:lnTo>
                  <a:lnTo>
                    <a:pt x="1974" y="74"/>
                  </a:lnTo>
                  <a:lnTo>
                    <a:pt x="1826" y="37"/>
                  </a:lnTo>
                  <a:lnTo>
                    <a:pt x="1679"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2" name="Google Shape;7362;p32"/>
            <p:cNvSpPr/>
            <p:nvPr/>
          </p:nvSpPr>
          <p:spPr>
            <a:xfrm>
              <a:off x="5261300" y="322925"/>
              <a:ext cx="75625" cy="75625"/>
            </a:xfrm>
            <a:custGeom>
              <a:avLst/>
              <a:gdLst/>
              <a:ahLst/>
              <a:cxnLst/>
              <a:rect l="l" t="t" r="r" b="b"/>
              <a:pathLst>
                <a:path w="3025" h="3025" extrusionOk="0">
                  <a:moveTo>
                    <a:pt x="1328" y="1"/>
                  </a:moveTo>
                  <a:lnTo>
                    <a:pt x="1181" y="38"/>
                  </a:lnTo>
                  <a:lnTo>
                    <a:pt x="1033" y="74"/>
                  </a:lnTo>
                  <a:lnTo>
                    <a:pt x="886" y="130"/>
                  </a:lnTo>
                  <a:lnTo>
                    <a:pt x="756" y="185"/>
                  </a:lnTo>
                  <a:lnTo>
                    <a:pt x="646" y="259"/>
                  </a:lnTo>
                  <a:lnTo>
                    <a:pt x="517" y="351"/>
                  </a:lnTo>
                  <a:lnTo>
                    <a:pt x="425" y="443"/>
                  </a:lnTo>
                  <a:lnTo>
                    <a:pt x="314" y="554"/>
                  </a:lnTo>
                  <a:lnTo>
                    <a:pt x="240" y="683"/>
                  </a:lnTo>
                  <a:lnTo>
                    <a:pt x="166" y="812"/>
                  </a:lnTo>
                  <a:lnTo>
                    <a:pt x="111" y="941"/>
                  </a:lnTo>
                  <a:lnTo>
                    <a:pt x="56" y="1070"/>
                  </a:lnTo>
                  <a:lnTo>
                    <a:pt x="19" y="1218"/>
                  </a:lnTo>
                  <a:lnTo>
                    <a:pt x="0" y="1383"/>
                  </a:lnTo>
                  <a:lnTo>
                    <a:pt x="0" y="1531"/>
                  </a:lnTo>
                  <a:lnTo>
                    <a:pt x="0" y="1697"/>
                  </a:lnTo>
                  <a:lnTo>
                    <a:pt x="37" y="1844"/>
                  </a:lnTo>
                  <a:lnTo>
                    <a:pt x="74" y="1992"/>
                  </a:lnTo>
                  <a:lnTo>
                    <a:pt x="130" y="2139"/>
                  </a:lnTo>
                  <a:lnTo>
                    <a:pt x="185" y="2269"/>
                  </a:lnTo>
                  <a:lnTo>
                    <a:pt x="259" y="2379"/>
                  </a:lnTo>
                  <a:lnTo>
                    <a:pt x="351" y="2508"/>
                  </a:lnTo>
                  <a:lnTo>
                    <a:pt x="443" y="2600"/>
                  </a:lnTo>
                  <a:lnTo>
                    <a:pt x="554" y="2693"/>
                  </a:lnTo>
                  <a:lnTo>
                    <a:pt x="683" y="2785"/>
                  </a:lnTo>
                  <a:lnTo>
                    <a:pt x="793" y="2859"/>
                  </a:lnTo>
                  <a:lnTo>
                    <a:pt x="941" y="2914"/>
                  </a:lnTo>
                  <a:lnTo>
                    <a:pt x="1070" y="2969"/>
                  </a:lnTo>
                  <a:lnTo>
                    <a:pt x="1217" y="3006"/>
                  </a:lnTo>
                  <a:lnTo>
                    <a:pt x="1383" y="3024"/>
                  </a:lnTo>
                  <a:lnTo>
                    <a:pt x="1697" y="3024"/>
                  </a:lnTo>
                  <a:lnTo>
                    <a:pt x="1844" y="2988"/>
                  </a:lnTo>
                  <a:lnTo>
                    <a:pt x="1992" y="2951"/>
                  </a:lnTo>
                  <a:lnTo>
                    <a:pt x="2121" y="2895"/>
                  </a:lnTo>
                  <a:lnTo>
                    <a:pt x="2268" y="2840"/>
                  </a:lnTo>
                  <a:lnTo>
                    <a:pt x="2379" y="2766"/>
                  </a:lnTo>
                  <a:lnTo>
                    <a:pt x="2508" y="2674"/>
                  </a:lnTo>
                  <a:lnTo>
                    <a:pt x="2600" y="2564"/>
                  </a:lnTo>
                  <a:lnTo>
                    <a:pt x="2692" y="2471"/>
                  </a:lnTo>
                  <a:lnTo>
                    <a:pt x="2785" y="2342"/>
                  </a:lnTo>
                  <a:lnTo>
                    <a:pt x="2858" y="2213"/>
                  </a:lnTo>
                  <a:lnTo>
                    <a:pt x="2914" y="2084"/>
                  </a:lnTo>
                  <a:lnTo>
                    <a:pt x="2969" y="1937"/>
                  </a:lnTo>
                  <a:lnTo>
                    <a:pt x="3006" y="1789"/>
                  </a:lnTo>
                  <a:lnTo>
                    <a:pt x="3024" y="1642"/>
                  </a:lnTo>
                  <a:lnTo>
                    <a:pt x="3024" y="1494"/>
                  </a:lnTo>
                  <a:lnTo>
                    <a:pt x="3006" y="1328"/>
                  </a:lnTo>
                  <a:lnTo>
                    <a:pt x="2987" y="1181"/>
                  </a:lnTo>
                  <a:lnTo>
                    <a:pt x="2951" y="1033"/>
                  </a:lnTo>
                  <a:lnTo>
                    <a:pt x="2895" y="886"/>
                  </a:lnTo>
                  <a:lnTo>
                    <a:pt x="2840" y="757"/>
                  </a:lnTo>
                  <a:lnTo>
                    <a:pt x="2766" y="646"/>
                  </a:lnTo>
                  <a:lnTo>
                    <a:pt x="2674" y="517"/>
                  </a:lnTo>
                  <a:lnTo>
                    <a:pt x="2563" y="425"/>
                  </a:lnTo>
                  <a:lnTo>
                    <a:pt x="2471" y="333"/>
                  </a:lnTo>
                  <a:lnTo>
                    <a:pt x="2342" y="240"/>
                  </a:lnTo>
                  <a:lnTo>
                    <a:pt x="2213" y="167"/>
                  </a:lnTo>
                  <a:lnTo>
                    <a:pt x="2084" y="111"/>
                  </a:lnTo>
                  <a:lnTo>
                    <a:pt x="1936" y="56"/>
                  </a:lnTo>
                  <a:lnTo>
                    <a:pt x="1789" y="19"/>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3" name="Google Shape;7363;p32"/>
            <p:cNvSpPr/>
            <p:nvPr/>
          </p:nvSpPr>
          <p:spPr>
            <a:xfrm>
              <a:off x="6023250" y="1113475"/>
              <a:ext cx="75625" cy="75600"/>
            </a:xfrm>
            <a:custGeom>
              <a:avLst/>
              <a:gdLst/>
              <a:ahLst/>
              <a:cxnLst/>
              <a:rect l="l" t="t" r="r" b="b"/>
              <a:pathLst>
                <a:path w="3025" h="3024" extrusionOk="0">
                  <a:moveTo>
                    <a:pt x="1402" y="0"/>
                  </a:moveTo>
                  <a:lnTo>
                    <a:pt x="1236" y="19"/>
                  </a:lnTo>
                  <a:lnTo>
                    <a:pt x="1089" y="55"/>
                  </a:lnTo>
                  <a:lnTo>
                    <a:pt x="941" y="92"/>
                  </a:lnTo>
                  <a:lnTo>
                    <a:pt x="812" y="166"/>
                  </a:lnTo>
                  <a:lnTo>
                    <a:pt x="683" y="240"/>
                  </a:lnTo>
                  <a:lnTo>
                    <a:pt x="554" y="314"/>
                  </a:lnTo>
                  <a:lnTo>
                    <a:pt x="443" y="424"/>
                  </a:lnTo>
                  <a:lnTo>
                    <a:pt x="351" y="516"/>
                  </a:lnTo>
                  <a:lnTo>
                    <a:pt x="259" y="645"/>
                  </a:lnTo>
                  <a:lnTo>
                    <a:pt x="185" y="775"/>
                  </a:lnTo>
                  <a:lnTo>
                    <a:pt x="111" y="904"/>
                  </a:lnTo>
                  <a:lnTo>
                    <a:pt x="56" y="1051"/>
                  </a:lnTo>
                  <a:lnTo>
                    <a:pt x="19" y="1199"/>
                  </a:lnTo>
                  <a:lnTo>
                    <a:pt x="1" y="1346"/>
                  </a:lnTo>
                  <a:lnTo>
                    <a:pt x="1" y="1512"/>
                  </a:lnTo>
                  <a:lnTo>
                    <a:pt x="1" y="1660"/>
                  </a:lnTo>
                  <a:lnTo>
                    <a:pt x="19" y="1826"/>
                  </a:lnTo>
                  <a:lnTo>
                    <a:pt x="56" y="1973"/>
                  </a:lnTo>
                  <a:lnTo>
                    <a:pt x="111" y="2102"/>
                  </a:lnTo>
                  <a:lnTo>
                    <a:pt x="167" y="2231"/>
                  </a:lnTo>
                  <a:lnTo>
                    <a:pt x="240" y="2360"/>
                  </a:lnTo>
                  <a:lnTo>
                    <a:pt x="333" y="2471"/>
                  </a:lnTo>
                  <a:lnTo>
                    <a:pt x="425" y="2581"/>
                  </a:lnTo>
                  <a:lnTo>
                    <a:pt x="535" y="2674"/>
                  </a:lnTo>
                  <a:lnTo>
                    <a:pt x="646" y="2766"/>
                  </a:lnTo>
                  <a:lnTo>
                    <a:pt x="775" y="2840"/>
                  </a:lnTo>
                  <a:lnTo>
                    <a:pt x="904" y="2913"/>
                  </a:lnTo>
                  <a:lnTo>
                    <a:pt x="1033" y="2950"/>
                  </a:lnTo>
                  <a:lnTo>
                    <a:pt x="1181" y="2987"/>
                  </a:lnTo>
                  <a:lnTo>
                    <a:pt x="1347" y="3024"/>
                  </a:lnTo>
                  <a:lnTo>
                    <a:pt x="1660" y="3024"/>
                  </a:lnTo>
                  <a:lnTo>
                    <a:pt x="1808" y="3006"/>
                  </a:lnTo>
                  <a:lnTo>
                    <a:pt x="1955" y="2969"/>
                  </a:lnTo>
                  <a:lnTo>
                    <a:pt x="2084" y="2913"/>
                  </a:lnTo>
                  <a:lnTo>
                    <a:pt x="2232" y="2858"/>
                  </a:lnTo>
                  <a:lnTo>
                    <a:pt x="2342" y="2784"/>
                  </a:lnTo>
                  <a:lnTo>
                    <a:pt x="2471" y="2692"/>
                  </a:lnTo>
                  <a:lnTo>
                    <a:pt x="2582" y="2600"/>
                  </a:lnTo>
                  <a:lnTo>
                    <a:pt x="2674" y="2508"/>
                  </a:lnTo>
                  <a:lnTo>
                    <a:pt x="2766" y="2379"/>
                  </a:lnTo>
                  <a:lnTo>
                    <a:pt x="2840" y="2268"/>
                  </a:lnTo>
                  <a:lnTo>
                    <a:pt x="2896" y="2139"/>
                  </a:lnTo>
                  <a:lnTo>
                    <a:pt x="2951" y="1991"/>
                  </a:lnTo>
                  <a:lnTo>
                    <a:pt x="2988" y="1844"/>
                  </a:lnTo>
                  <a:lnTo>
                    <a:pt x="3025" y="1696"/>
                  </a:lnTo>
                  <a:lnTo>
                    <a:pt x="3025" y="1549"/>
                  </a:lnTo>
                  <a:lnTo>
                    <a:pt x="3025" y="1383"/>
                  </a:lnTo>
                  <a:lnTo>
                    <a:pt x="3006" y="1235"/>
                  </a:lnTo>
                  <a:lnTo>
                    <a:pt x="2969" y="1088"/>
                  </a:lnTo>
                  <a:lnTo>
                    <a:pt x="2932" y="940"/>
                  </a:lnTo>
                  <a:lnTo>
                    <a:pt x="2859" y="811"/>
                  </a:lnTo>
                  <a:lnTo>
                    <a:pt x="2785" y="682"/>
                  </a:lnTo>
                  <a:lnTo>
                    <a:pt x="2711" y="572"/>
                  </a:lnTo>
                  <a:lnTo>
                    <a:pt x="2619" y="461"/>
                  </a:lnTo>
                  <a:lnTo>
                    <a:pt x="2508" y="350"/>
                  </a:lnTo>
                  <a:lnTo>
                    <a:pt x="2398" y="258"/>
                  </a:lnTo>
                  <a:lnTo>
                    <a:pt x="2269" y="185"/>
                  </a:lnTo>
                  <a:lnTo>
                    <a:pt x="2140" y="129"/>
                  </a:lnTo>
                  <a:lnTo>
                    <a:pt x="2010" y="74"/>
                  </a:lnTo>
                  <a:lnTo>
                    <a:pt x="1863" y="37"/>
                  </a:lnTo>
                  <a:lnTo>
                    <a:pt x="17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4" name="Google Shape;7364;p32"/>
            <p:cNvSpPr/>
            <p:nvPr/>
          </p:nvSpPr>
          <p:spPr>
            <a:xfrm>
              <a:off x="5377925" y="587975"/>
              <a:ext cx="76075" cy="76075"/>
            </a:xfrm>
            <a:custGeom>
              <a:avLst/>
              <a:gdLst/>
              <a:ahLst/>
              <a:cxnLst/>
              <a:rect l="l" t="t" r="r" b="b"/>
              <a:pathLst>
                <a:path w="3043" h="3043" extrusionOk="0">
                  <a:moveTo>
                    <a:pt x="1568" y="1"/>
                  </a:moveTo>
                  <a:lnTo>
                    <a:pt x="1402" y="19"/>
                  </a:lnTo>
                  <a:lnTo>
                    <a:pt x="1254" y="37"/>
                  </a:lnTo>
                  <a:lnTo>
                    <a:pt x="1107" y="56"/>
                  </a:lnTo>
                  <a:lnTo>
                    <a:pt x="959" y="111"/>
                  </a:lnTo>
                  <a:lnTo>
                    <a:pt x="830" y="167"/>
                  </a:lnTo>
                  <a:lnTo>
                    <a:pt x="701" y="240"/>
                  </a:lnTo>
                  <a:lnTo>
                    <a:pt x="590" y="314"/>
                  </a:lnTo>
                  <a:lnTo>
                    <a:pt x="480" y="425"/>
                  </a:lnTo>
                  <a:lnTo>
                    <a:pt x="369" y="517"/>
                  </a:lnTo>
                  <a:lnTo>
                    <a:pt x="295" y="627"/>
                  </a:lnTo>
                  <a:lnTo>
                    <a:pt x="203" y="757"/>
                  </a:lnTo>
                  <a:lnTo>
                    <a:pt x="148" y="886"/>
                  </a:lnTo>
                  <a:lnTo>
                    <a:pt x="93" y="1015"/>
                  </a:lnTo>
                  <a:lnTo>
                    <a:pt x="56" y="1162"/>
                  </a:lnTo>
                  <a:lnTo>
                    <a:pt x="19" y="1310"/>
                  </a:lnTo>
                  <a:lnTo>
                    <a:pt x="0" y="1476"/>
                  </a:lnTo>
                  <a:lnTo>
                    <a:pt x="19" y="1642"/>
                  </a:lnTo>
                  <a:lnTo>
                    <a:pt x="37" y="1789"/>
                  </a:lnTo>
                  <a:lnTo>
                    <a:pt x="56" y="1937"/>
                  </a:lnTo>
                  <a:lnTo>
                    <a:pt x="111" y="2084"/>
                  </a:lnTo>
                  <a:lnTo>
                    <a:pt x="166" y="2232"/>
                  </a:lnTo>
                  <a:lnTo>
                    <a:pt x="240" y="2361"/>
                  </a:lnTo>
                  <a:lnTo>
                    <a:pt x="332" y="2471"/>
                  </a:lnTo>
                  <a:lnTo>
                    <a:pt x="424" y="2582"/>
                  </a:lnTo>
                  <a:lnTo>
                    <a:pt x="535" y="2693"/>
                  </a:lnTo>
                  <a:lnTo>
                    <a:pt x="646" y="2766"/>
                  </a:lnTo>
                  <a:lnTo>
                    <a:pt x="775" y="2859"/>
                  </a:lnTo>
                  <a:lnTo>
                    <a:pt x="904" y="2914"/>
                  </a:lnTo>
                  <a:lnTo>
                    <a:pt x="1051" y="2969"/>
                  </a:lnTo>
                  <a:lnTo>
                    <a:pt x="1199" y="3006"/>
                  </a:lnTo>
                  <a:lnTo>
                    <a:pt x="1346" y="3043"/>
                  </a:lnTo>
                  <a:lnTo>
                    <a:pt x="1678" y="3043"/>
                  </a:lnTo>
                  <a:lnTo>
                    <a:pt x="1826" y="3024"/>
                  </a:lnTo>
                  <a:lnTo>
                    <a:pt x="1973" y="2988"/>
                  </a:lnTo>
                  <a:lnTo>
                    <a:pt x="2102" y="2932"/>
                  </a:lnTo>
                  <a:lnTo>
                    <a:pt x="2250" y="2877"/>
                  </a:lnTo>
                  <a:lnTo>
                    <a:pt x="2360" y="2803"/>
                  </a:lnTo>
                  <a:lnTo>
                    <a:pt x="2489" y="2711"/>
                  </a:lnTo>
                  <a:lnTo>
                    <a:pt x="2600" y="2619"/>
                  </a:lnTo>
                  <a:lnTo>
                    <a:pt x="2692" y="2508"/>
                  </a:lnTo>
                  <a:lnTo>
                    <a:pt x="2784" y="2398"/>
                  </a:lnTo>
                  <a:lnTo>
                    <a:pt x="2858" y="2268"/>
                  </a:lnTo>
                  <a:lnTo>
                    <a:pt x="2914" y="2139"/>
                  </a:lnTo>
                  <a:lnTo>
                    <a:pt x="2969" y="2010"/>
                  </a:lnTo>
                  <a:lnTo>
                    <a:pt x="3006" y="1863"/>
                  </a:lnTo>
                  <a:lnTo>
                    <a:pt x="3043" y="1715"/>
                  </a:lnTo>
                  <a:lnTo>
                    <a:pt x="3043" y="1549"/>
                  </a:lnTo>
                  <a:lnTo>
                    <a:pt x="3043" y="1402"/>
                  </a:lnTo>
                  <a:lnTo>
                    <a:pt x="3024" y="1236"/>
                  </a:lnTo>
                  <a:lnTo>
                    <a:pt x="2987" y="1088"/>
                  </a:lnTo>
                  <a:lnTo>
                    <a:pt x="2932" y="959"/>
                  </a:lnTo>
                  <a:lnTo>
                    <a:pt x="2877" y="830"/>
                  </a:lnTo>
                  <a:lnTo>
                    <a:pt x="2803" y="701"/>
                  </a:lnTo>
                  <a:lnTo>
                    <a:pt x="2729" y="572"/>
                  </a:lnTo>
                  <a:lnTo>
                    <a:pt x="2619" y="462"/>
                  </a:lnTo>
                  <a:lnTo>
                    <a:pt x="2526" y="369"/>
                  </a:lnTo>
                  <a:lnTo>
                    <a:pt x="2416" y="277"/>
                  </a:lnTo>
                  <a:lnTo>
                    <a:pt x="2287" y="203"/>
                  </a:lnTo>
                  <a:lnTo>
                    <a:pt x="2158" y="130"/>
                  </a:lnTo>
                  <a:lnTo>
                    <a:pt x="2010" y="93"/>
                  </a:lnTo>
                  <a:lnTo>
                    <a:pt x="1881" y="37"/>
                  </a:lnTo>
                  <a:lnTo>
                    <a:pt x="1715"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5" name="Google Shape;7365;p32"/>
            <p:cNvSpPr/>
            <p:nvPr/>
          </p:nvSpPr>
          <p:spPr>
            <a:xfrm>
              <a:off x="5863775" y="1085350"/>
              <a:ext cx="74700" cy="74700"/>
            </a:xfrm>
            <a:custGeom>
              <a:avLst/>
              <a:gdLst/>
              <a:ahLst/>
              <a:cxnLst/>
              <a:rect l="l" t="t" r="r" b="b"/>
              <a:pathLst>
                <a:path w="2988" h="2988" extrusionOk="0">
                  <a:moveTo>
                    <a:pt x="1365" y="0"/>
                  </a:moveTo>
                  <a:lnTo>
                    <a:pt x="1217" y="19"/>
                  </a:lnTo>
                  <a:lnTo>
                    <a:pt x="1070" y="56"/>
                  </a:lnTo>
                  <a:lnTo>
                    <a:pt x="940" y="93"/>
                  </a:lnTo>
                  <a:lnTo>
                    <a:pt x="793" y="166"/>
                  </a:lnTo>
                  <a:lnTo>
                    <a:pt x="682" y="240"/>
                  </a:lnTo>
                  <a:lnTo>
                    <a:pt x="553" y="314"/>
                  </a:lnTo>
                  <a:lnTo>
                    <a:pt x="461" y="406"/>
                  </a:lnTo>
                  <a:lnTo>
                    <a:pt x="350" y="498"/>
                  </a:lnTo>
                  <a:lnTo>
                    <a:pt x="277" y="627"/>
                  </a:lnTo>
                  <a:lnTo>
                    <a:pt x="203" y="738"/>
                  </a:lnTo>
                  <a:lnTo>
                    <a:pt x="129" y="867"/>
                  </a:lnTo>
                  <a:lnTo>
                    <a:pt x="74" y="996"/>
                  </a:lnTo>
                  <a:lnTo>
                    <a:pt x="37" y="1144"/>
                  </a:lnTo>
                  <a:lnTo>
                    <a:pt x="19" y="1291"/>
                  </a:lnTo>
                  <a:lnTo>
                    <a:pt x="0" y="1439"/>
                  </a:lnTo>
                  <a:lnTo>
                    <a:pt x="0" y="1605"/>
                  </a:lnTo>
                  <a:lnTo>
                    <a:pt x="19" y="1752"/>
                  </a:lnTo>
                  <a:lnTo>
                    <a:pt x="55" y="1900"/>
                  </a:lnTo>
                  <a:lnTo>
                    <a:pt x="92" y="2047"/>
                  </a:lnTo>
                  <a:lnTo>
                    <a:pt x="166" y="2176"/>
                  </a:lnTo>
                  <a:lnTo>
                    <a:pt x="240" y="2305"/>
                  </a:lnTo>
                  <a:lnTo>
                    <a:pt x="314" y="2434"/>
                  </a:lnTo>
                  <a:lnTo>
                    <a:pt x="406" y="2545"/>
                  </a:lnTo>
                  <a:lnTo>
                    <a:pt x="516" y="2637"/>
                  </a:lnTo>
                  <a:lnTo>
                    <a:pt x="627" y="2729"/>
                  </a:lnTo>
                  <a:lnTo>
                    <a:pt x="756" y="2803"/>
                  </a:lnTo>
                  <a:lnTo>
                    <a:pt x="885" y="2858"/>
                  </a:lnTo>
                  <a:lnTo>
                    <a:pt x="1014" y="2914"/>
                  </a:lnTo>
                  <a:lnTo>
                    <a:pt x="1162" y="2951"/>
                  </a:lnTo>
                  <a:lnTo>
                    <a:pt x="1309" y="2987"/>
                  </a:lnTo>
                  <a:lnTo>
                    <a:pt x="1623" y="2987"/>
                  </a:lnTo>
                  <a:lnTo>
                    <a:pt x="1770" y="2969"/>
                  </a:lnTo>
                  <a:lnTo>
                    <a:pt x="1918" y="2932"/>
                  </a:lnTo>
                  <a:lnTo>
                    <a:pt x="2065" y="2895"/>
                  </a:lnTo>
                  <a:lnTo>
                    <a:pt x="2194" y="2821"/>
                  </a:lnTo>
                  <a:lnTo>
                    <a:pt x="2323" y="2748"/>
                  </a:lnTo>
                  <a:lnTo>
                    <a:pt x="2434" y="2674"/>
                  </a:lnTo>
                  <a:lnTo>
                    <a:pt x="2545" y="2582"/>
                  </a:lnTo>
                  <a:lnTo>
                    <a:pt x="2637" y="2490"/>
                  </a:lnTo>
                  <a:lnTo>
                    <a:pt x="2729" y="2360"/>
                  </a:lnTo>
                  <a:lnTo>
                    <a:pt x="2803" y="2250"/>
                  </a:lnTo>
                  <a:lnTo>
                    <a:pt x="2858" y="2121"/>
                  </a:lnTo>
                  <a:lnTo>
                    <a:pt x="2913" y="1992"/>
                  </a:lnTo>
                  <a:lnTo>
                    <a:pt x="2950" y="1844"/>
                  </a:lnTo>
                  <a:lnTo>
                    <a:pt x="2987" y="1697"/>
                  </a:lnTo>
                  <a:lnTo>
                    <a:pt x="2987" y="1549"/>
                  </a:lnTo>
                  <a:lnTo>
                    <a:pt x="2987" y="1383"/>
                  </a:lnTo>
                  <a:lnTo>
                    <a:pt x="2969" y="1236"/>
                  </a:lnTo>
                  <a:lnTo>
                    <a:pt x="2950" y="1088"/>
                  </a:lnTo>
                  <a:lnTo>
                    <a:pt x="2895" y="941"/>
                  </a:lnTo>
                  <a:lnTo>
                    <a:pt x="2840" y="812"/>
                  </a:lnTo>
                  <a:lnTo>
                    <a:pt x="2766" y="683"/>
                  </a:lnTo>
                  <a:lnTo>
                    <a:pt x="2674" y="554"/>
                  </a:lnTo>
                  <a:lnTo>
                    <a:pt x="2581" y="443"/>
                  </a:lnTo>
                  <a:lnTo>
                    <a:pt x="2489" y="351"/>
                  </a:lnTo>
                  <a:lnTo>
                    <a:pt x="2360" y="259"/>
                  </a:lnTo>
                  <a:lnTo>
                    <a:pt x="2250" y="185"/>
                  </a:lnTo>
                  <a:lnTo>
                    <a:pt x="2121" y="129"/>
                  </a:lnTo>
                  <a:lnTo>
                    <a:pt x="1973" y="74"/>
                  </a:lnTo>
                  <a:lnTo>
                    <a:pt x="1826" y="37"/>
                  </a:lnTo>
                  <a:lnTo>
                    <a:pt x="1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6" name="Google Shape;7366;p32"/>
            <p:cNvSpPr/>
            <p:nvPr/>
          </p:nvSpPr>
          <p:spPr>
            <a:xfrm>
              <a:off x="5247475" y="403125"/>
              <a:ext cx="74700" cy="74700"/>
            </a:xfrm>
            <a:custGeom>
              <a:avLst/>
              <a:gdLst/>
              <a:ahLst/>
              <a:cxnLst/>
              <a:rect l="l" t="t" r="r" b="b"/>
              <a:pathLst>
                <a:path w="2988" h="2988" extrusionOk="0">
                  <a:moveTo>
                    <a:pt x="1531" y="1"/>
                  </a:moveTo>
                  <a:lnTo>
                    <a:pt x="1365" y="19"/>
                  </a:lnTo>
                  <a:lnTo>
                    <a:pt x="1217" y="38"/>
                  </a:lnTo>
                  <a:lnTo>
                    <a:pt x="1070" y="75"/>
                  </a:lnTo>
                  <a:lnTo>
                    <a:pt x="941" y="112"/>
                  </a:lnTo>
                  <a:lnTo>
                    <a:pt x="793" y="167"/>
                  </a:lnTo>
                  <a:lnTo>
                    <a:pt x="683" y="241"/>
                  </a:lnTo>
                  <a:lnTo>
                    <a:pt x="553" y="333"/>
                  </a:lnTo>
                  <a:lnTo>
                    <a:pt x="443" y="425"/>
                  </a:lnTo>
                  <a:lnTo>
                    <a:pt x="351" y="536"/>
                  </a:lnTo>
                  <a:lnTo>
                    <a:pt x="258" y="646"/>
                  </a:lnTo>
                  <a:lnTo>
                    <a:pt x="185" y="775"/>
                  </a:lnTo>
                  <a:lnTo>
                    <a:pt x="129" y="904"/>
                  </a:lnTo>
                  <a:lnTo>
                    <a:pt x="74" y="1033"/>
                  </a:lnTo>
                  <a:lnTo>
                    <a:pt x="37" y="1181"/>
                  </a:lnTo>
                  <a:lnTo>
                    <a:pt x="19" y="1328"/>
                  </a:lnTo>
                  <a:lnTo>
                    <a:pt x="0" y="1494"/>
                  </a:lnTo>
                  <a:lnTo>
                    <a:pt x="0" y="1642"/>
                  </a:lnTo>
                  <a:lnTo>
                    <a:pt x="37" y="1789"/>
                  </a:lnTo>
                  <a:lnTo>
                    <a:pt x="56" y="1937"/>
                  </a:lnTo>
                  <a:lnTo>
                    <a:pt x="111" y="2066"/>
                  </a:lnTo>
                  <a:lnTo>
                    <a:pt x="166" y="2195"/>
                  </a:lnTo>
                  <a:lnTo>
                    <a:pt x="240" y="2324"/>
                  </a:lnTo>
                  <a:lnTo>
                    <a:pt x="332" y="2435"/>
                  </a:lnTo>
                  <a:lnTo>
                    <a:pt x="424" y="2545"/>
                  </a:lnTo>
                  <a:lnTo>
                    <a:pt x="517" y="2638"/>
                  </a:lnTo>
                  <a:lnTo>
                    <a:pt x="627" y="2730"/>
                  </a:lnTo>
                  <a:lnTo>
                    <a:pt x="756" y="2803"/>
                  </a:lnTo>
                  <a:lnTo>
                    <a:pt x="885" y="2859"/>
                  </a:lnTo>
                  <a:lnTo>
                    <a:pt x="1014" y="2914"/>
                  </a:lnTo>
                  <a:lnTo>
                    <a:pt x="1162" y="2951"/>
                  </a:lnTo>
                  <a:lnTo>
                    <a:pt x="1309" y="2988"/>
                  </a:lnTo>
                  <a:lnTo>
                    <a:pt x="1604" y="2988"/>
                  </a:lnTo>
                  <a:lnTo>
                    <a:pt x="1770" y="2969"/>
                  </a:lnTo>
                  <a:lnTo>
                    <a:pt x="1918" y="2933"/>
                  </a:lnTo>
                  <a:lnTo>
                    <a:pt x="2047" y="2896"/>
                  </a:lnTo>
                  <a:lnTo>
                    <a:pt x="2194" y="2822"/>
                  </a:lnTo>
                  <a:lnTo>
                    <a:pt x="2305" y="2748"/>
                  </a:lnTo>
                  <a:lnTo>
                    <a:pt x="2434" y="2674"/>
                  </a:lnTo>
                  <a:lnTo>
                    <a:pt x="2545" y="2582"/>
                  </a:lnTo>
                  <a:lnTo>
                    <a:pt x="2637" y="2472"/>
                  </a:lnTo>
                  <a:lnTo>
                    <a:pt x="2729" y="2361"/>
                  </a:lnTo>
                  <a:lnTo>
                    <a:pt x="2803" y="2232"/>
                  </a:lnTo>
                  <a:lnTo>
                    <a:pt x="2858" y="2103"/>
                  </a:lnTo>
                  <a:lnTo>
                    <a:pt x="2914" y="1955"/>
                  </a:lnTo>
                  <a:lnTo>
                    <a:pt x="2950" y="1826"/>
                  </a:lnTo>
                  <a:lnTo>
                    <a:pt x="2969" y="1660"/>
                  </a:lnTo>
                  <a:lnTo>
                    <a:pt x="2987" y="1513"/>
                  </a:lnTo>
                  <a:lnTo>
                    <a:pt x="2987" y="1365"/>
                  </a:lnTo>
                  <a:lnTo>
                    <a:pt x="2950" y="1218"/>
                  </a:lnTo>
                  <a:lnTo>
                    <a:pt x="2914" y="1070"/>
                  </a:lnTo>
                  <a:lnTo>
                    <a:pt x="2877" y="923"/>
                  </a:lnTo>
                  <a:lnTo>
                    <a:pt x="2821" y="794"/>
                  </a:lnTo>
                  <a:lnTo>
                    <a:pt x="2748" y="683"/>
                  </a:lnTo>
                  <a:lnTo>
                    <a:pt x="2655" y="554"/>
                  </a:lnTo>
                  <a:lnTo>
                    <a:pt x="2563" y="462"/>
                  </a:lnTo>
                  <a:lnTo>
                    <a:pt x="2471" y="351"/>
                  </a:lnTo>
                  <a:lnTo>
                    <a:pt x="2360" y="277"/>
                  </a:lnTo>
                  <a:lnTo>
                    <a:pt x="2231" y="204"/>
                  </a:lnTo>
                  <a:lnTo>
                    <a:pt x="2102" y="130"/>
                  </a:lnTo>
                  <a:lnTo>
                    <a:pt x="1973" y="75"/>
                  </a:lnTo>
                  <a:lnTo>
                    <a:pt x="1826" y="38"/>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7" name="Google Shape;7367;p32"/>
            <p:cNvSpPr/>
            <p:nvPr/>
          </p:nvSpPr>
          <p:spPr>
            <a:xfrm>
              <a:off x="5786775" y="1071050"/>
              <a:ext cx="74700" cy="74700"/>
            </a:xfrm>
            <a:custGeom>
              <a:avLst/>
              <a:gdLst/>
              <a:ahLst/>
              <a:cxnLst/>
              <a:rect l="l" t="t" r="r" b="b"/>
              <a:pathLst>
                <a:path w="2988" h="2988" extrusionOk="0">
                  <a:moveTo>
                    <a:pt x="1494" y="1"/>
                  </a:moveTo>
                  <a:lnTo>
                    <a:pt x="1347" y="19"/>
                  </a:lnTo>
                  <a:lnTo>
                    <a:pt x="1199" y="38"/>
                  </a:lnTo>
                  <a:lnTo>
                    <a:pt x="1052" y="75"/>
                  </a:lnTo>
                  <a:lnTo>
                    <a:pt x="904" y="130"/>
                  </a:lnTo>
                  <a:lnTo>
                    <a:pt x="775" y="185"/>
                  </a:lnTo>
                  <a:lnTo>
                    <a:pt x="646" y="259"/>
                  </a:lnTo>
                  <a:lnTo>
                    <a:pt x="536" y="351"/>
                  </a:lnTo>
                  <a:lnTo>
                    <a:pt x="425" y="443"/>
                  </a:lnTo>
                  <a:lnTo>
                    <a:pt x="333" y="554"/>
                  </a:lnTo>
                  <a:lnTo>
                    <a:pt x="241" y="665"/>
                  </a:lnTo>
                  <a:lnTo>
                    <a:pt x="167" y="794"/>
                  </a:lnTo>
                  <a:lnTo>
                    <a:pt x="112" y="941"/>
                  </a:lnTo>
                  <a:lnTo>
                    <a:pt x="75" y="1070"/>
                  </a:lnTo>
                  <a:lnTo>
                    <a:pt x="38" y="1218"/>
                  </a:lnTo>
                  <a:lnTo>
                    <a:pt x="19" y="1365"/>
                  </a:lnTo>
                  <a:lnTo>
                    <a:pt x="1" y="1531"/>
                  </a:lnTo>
                  <a:lnTo>
                    <a:pt x="19" y="1679"/>
                  </a:lnTo>
                  <a:lnTo>
                    <a:pt x="38" y="1826"/>
                  </a:lnTo>
                  <a:lnTo>
                    <a:pt x="75" y="1974"/>
                  </a:lnTo>
                  <a:lnTo>
                    <a:pt x="130" y="2103"/>
                  </a:lnTo>
                  <a:lnTo>
                    <a:pt x="204" y="2232"/>
                  </a:lnTo>
                  <a:lnTo>
                    <a:pt x="278" y="2361"/>
                  </a:lnTo>
                  <a:lnTo>
                    <a:pt x="351" y="2472"/>
                  </a:lnTo>
                  <a:lnTo>
                    <a:pt x="462" y="2564"/>
                  </a:lnTo>
                  <a:lnTo>
                    <a:pt x="573" y="2656"/>
                  </a:lnTo>
                  <a:lnTo>
                    <a:pt x="683" y="2748"/>
                  </a:lnTo>
                  <a:lnTo>
                    <a:pt x="812" y="2822"/>
                  </a:lnTo>
                  <a:lnTo>
                    <a:pt x="941" y="2877"/>
                  </a:lnTo>
                  <a:lnTo>
                    <a:pt x="1070" y="2932"/>
                  </a:lnTo>
                  <a:lnTo>
                    <a:pt x="1218" y="2951"/>
                  </a:lnTo>
                  <a:lnTo>
                    <a:pt x="1365" y="2969"/>
                  </a:lnTo>
                  <a:lnTo>
                    <a:pt x="1513" y="2988"/>
                  </a:lnTo>
                  <a:lnTo>
                    <a:pt x="1660" y="2969"/>
                  </a:lnTo>
                  <a:lnTo>
                    <a:pt x="1808" y="2951"/>
                  </a:lnTo>
                  <a:lnTo>
                    <a:pt x="1955" y="2914"/>
                  </a:lnTo>
                  <a:lnTo>
                    <a:pt x="2103" y="2859"/>
                  </a:lnTo>
                  <a:lnTo>
                    <a:pt x="2232" y="2803"/>
                  </a:lnTo>
                  <a:lnTo>
                    <a:pt x="2343" y="2730"/>
                  </a:lnTo>
                  <a:lnTo>
                    <a:pt x="2453" y="2637"/>
                  </a:lnTo>
                  <a:lnTo>
                    <a:pt x="2564" y="2545"/>
                  </a:lnTo>
                  <a:lnTo>
                    <a:pt x="2656" y="2435"/>
                  </a:lnTo>
                  <a:lnTo>
                    <a:pt x="2748" y="2324"/>
                  </a:lnTo>
                  <a:lnTo>
                    <a:pt x="2804" y="2195"/>
                  </a:lnTo>
                  <a:lnTo>
                    <a:pt x="2877" y="2066"/>
                  </a:lnTo>
                  <a:lnTo>
                    <a:pt x="2914" y="1937"/>
                  </a:lnTo>
                  <a:lnTo>
                    <a:pt x="2951" y="1789"/>
                  </a:lnTo>
                  <a:lnTo>
                    <a:pt x="2970" y="1642"/>
                  </a:lnTo>
                  <a:lnTo>
                    <a:pt x="2988" y="1494"/>
                  </a:lnTo>
                  <a:lnTo>
                    <a:pt x="2970" y="1328"/>
                  </a:lnTo>
                  <a:lnTo>
                    <a:pt x="2951" y="1181"/>
                  </a:lnTo>
                  <a:lnTo>
                    <a:pt x="2914" y="1052"/>
                  </a:lnTo>
                  <a:lnTo>
                    <a:pt x="2859" y="904"/>
                  </a:lnTo>
                  <a:lnTo>
                    <a:pt x="2804" y="775"/>
                  </a:lnTo>
                  <a:lnTo>
                    <a:pt x="2730" y="665"/>
                  </a:lnTo>
                  <a:lnTo>
                    <a:pt x="2638" y="536"/>
                  </a:lnTo>
                  <a:lnTo>
                    <a:pt x="2545" y="443"/>
                  </a:lnTo>
                  <a:lnTo>
                    <a:pt x="2453" y="351"/>
                  </a:lnTo>
                  <a:lnTo>
                    <a:pt x="2343" y="259"/>
                  </a:lnTo>
                  <a:lnTo>
                    <a:pt x="2214" y="185"/>
                  </a:lnTo>
                  <a:lnTo>
                    <a:pt x="2084" y="130"/>
                  </a:lnTo>
                  <a:lnTo>
                    <a:pt x="1937" y="75"/>
                  </a:lnTo>
                  <a:lnTo>
                    <a:pt x="1808"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8" name="Google Shape;7368;p32"/>
            <p:cNvSpPr/>
            <p:nvPr/>
          </p:nvSpPr>
          <p:spPr>
            <a:xfrm>
              <a:off x="6169375" y="1219950"/>
              <a:ext cx="74250" cy="73775"/>
            </a:xfrm>
            <a:custGeom>
              <a:avLst/>
              <a:gdLst/>
              <a:ahLst/>
              <a:cxnLst/>
              <a:rect l="l" t="t" r="r" b="b"/>
              <a:pathLst>
                <a:path w="2970" h="2951" extrusionOk="0">
                  <a:moveTo>
                    <a:pt x="1328" y="0"/>
                  </a:moveTo>
                  <a:lnTo>
                    <a:pt x="1181" y="19"/>
                  </a:lnTo>
                  <a:lnTo>
                    <a:pt x="1033" y="56"/>
                  </a:lnTo>
                  <a:lnTo>
                    <a:pt x="904" y="111"/>
                  </a:lnTo>
                  <a:lnTo>
                    <a:pt x="775" y="185"/>
                  </a:lnTo>
                  <a:lnTo>
                    <a:pt x="646" y="258"/>
                  </a:lnTo>
                  <a:lnTo>
                    <a:pt x="535" y="332"/>
                  </a:lnTo>
                  <a:lnTo>
                    <a:pt x="443" y="443"/>
                  </a:lnTo>
                  <a:lnTo>
                    <a:pt x="333" y="535"/>
                  </a:lnTo>
                  <a:lnTo>
                    <a:pt x="259" y="646"/>
                  </a:lnTo>
                  <a:lnTo>
                    <a:pt x="185" y="775"/>
                  </a:lnTo>
                  <a:lnTo>
                    <a:pt x="111" y="904"/>
                  </a:lnTo>
                  <a:lnTo>
                    <a:pt x="74" y="1033"/>
                  </a:lnTo>
                  <a:lnTo>
                    <a:pt x="38" y="1180"/>
                  </a:lnTo>
                  <a:lnTo>
                    <a:pt x="19" y="1328"/>
                  </a:lnTo>
                  <a:lnTo>
                    <a:pt x="1" y="1475"/>
                  </a:lnTo>
                  <a:lnTo>
                    <a:pt x="19" y="1623"/>
                  </a:lnTo>
                  <a:lnTo>
                    <a:pt x="38" y="1770"/>
                  </a:lnTo>
                  <a:lnTo>
                    <a:pt x="74" y="1918"/>
                  </a:lnTo>
                  <a:lnTo>
                    <a:pt x="130" y="2047"/>
                  </a:lnTo>
                  <a:lnTo>
                    <a:pt x="185" y="2176"/>
                  </a:lnTo>
                  <a:lnTo>
                    <a:pt x="259" y="2305"/>
                  </a:lnTo>
                  <a:lnTo>
                    <a:pt x="351" y="2416"/>
                  </a:lnTo>
                  <a:lnTo>
                    <a:pt x="443" y="2526"/>
                  </a:lnTo>
                  <a:lnTo>
                    <a:pt x="554" y="2619"/>
                  </a:lnTo>
                  <a:lnTo>
                    <a:pt x="664" y="2711"/>
                  </a:lnTo>
                  <a:lnTo>
                    <a:pt x="793" y="2785"/>
                  </a:lnTo>
                  <a:lnTo>
                    <a:pt x="923" y="2840"/>
                  </a:lnTo>
                  <a:lnTo>
                    <a:pt x="1052" y="2895"/>
                  </a:lnTo>
                  <a:lnTo>
                    <a:pt x="1199" y="2932"/>
                  </a:lnTo>
                  <a:lnTo>
                    <a:pt x="1347" y="2950"/>
                  </a:lnTo>
                  <a:lnTo>
                    <a:pt x="1642" y="2950"/>
                  </a:lnTo>
                  <a:lnTo>
                    <a:pt x="1789" y="2932"/>
                  </a:lnTo>
                  <a:lnTo>
                    <a:pt x="1937" y="2895"/>
                  </a:lnTo>
                  <a:lnTo>
                    <a:pt x="2066" y="2840"/>
                  </a:lnTo>
                  <a:lnTo>
                    <a:pt x="2195" y="2766"/>
                  </a:lnTo>
                  <a:lnTo>
                    <a:pt x="2324" y="2692"/>
                  </a:lnTo>
                  <a:lnTo>
                    <a:pt x="2434" y="2619"/>
                  </a:lnTo>
                  <a:lnTo>
                    <a:pt x="2545" y="2526"/>
                  </a:lnTo>
                  <a:lnTo>
                    <a:pt x="2637" y="2416"/>
                  </a:lnTo>
                  <a:lnTo>
                    <a:pt x="2711" y="2305"/>
                  </a:lnTo>
                  <a:lnTo>
                    <a:pt x="2785" y="2176"/>
                  </a:lnTo>
                  <a:lnTo>
                    <a:pt x="2859" y="2047"/>
                  </a:lnTo>
                  <a:lnTo>
                    <a:pt x="2914" y="1918"/>
                  </a:lnTo>
                  <a:lnTo>
                    <a:pt x="2932" y="1770"/>
                  </a:lnTo>
                  <a:lnTo>
                    <a:pt x="2969" y="1623"/>
                  </a:lnTo>
                  <a:lnTo>
                    <a:pt x="2969" y="1475"/>
                  </a:lnTo>
                  <a:lnTo>
                    <a:pt x="2969" y="1309"/>
                  </a:lnTo>
                  <a:lnTo>
                    <a:pt x="2932" y="1180"/>
                  </a:lnTo>
                  <a:lnTo>
                    <a:pt x="2895" y="1033"/>
                  </a:lnTo>
                  <a:lnTo>
                    <a:pt x="2859" y="885"/>
                  </a:lnTo>
                  <a:lnTo>
                    <a:pt x="2785" y="756"/>
                  </a:lnTo>
                  <a:lnTo>
                    <a:pt x="2711" y="646"/>
                  </a:lnTo>
                  <a:lnTo>
                    <a:pt x="2619" y="535"/>
                  </a:lnTo>
                  <a:lnTo>
                    <a:pt x="2527" y="424"/>
                  </a:lnTo>
                  <a:lnTo>
                    <a:pt x="2416" y="332"/>
                  </a:lnTo>
                  <a:lnTo>
                    <a:pt x="2305" y="240"/>
                  </a:lnTo>
                  <a:lnTo>
                    <a:pt x="2176" y="166"/>
                  </a:lnTo>
                  <a:lnTo>
                    <a:pt x="2047" y="111"/>
                  </a:lnTo>
                  <a:lnTo>
                    <a:pt x="1918" y="56"/>
                  </a:lnTo>
                  <a:lnTo>
                    <a:pt x="1771" y="19"/>
                  </a:lnTo>
                  <a:lnTo>
                    <a:pt x="16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9" name="Google Shape;7369;p32"/>
            <p:cNvSpPr/>
            <p:nvPr/>
          </p:nvSpPr>
          <p:spPr>
            <a:xfrm>
              <a:off x="6089625" y="1205650"/>
              <a:ext cx="74250" cy="73775"/>
            </a:xfrm>
            <a:custGeom>
              <a:avLst/>
              <a:gdLst/>
              <a:ahLst/>
              <a:cxnLst/>
              <a:rect l="l" t="t" r="r" b="b"/>
              <a:pathLst>
                <a:path w="2970" h="2951" extrusionOk="0">
                  <a:moveTo>
                    <a:pt x="1347" y="1"/>
                  </a:moveTo>
                  <a:lnTo>
                    <a:pt x="1199" y="19"/>
                  </a:lnTo>
                  <a:lnTo>
                    <a:pt x="1052" y="56"/>
                  </a:lnTo>
                  <a:lnTo>
                    <a:pt x="904" y="111"/>
                  </a:lnTo>
                  <a:lnTo>
                    <a:pt x="775" y="167"/>
                  </a:lnTo>
                  <a:lnTo>
                    <a:pt x="665" y="240"/>
                  </a:lnTo>
                  <a:lnTo>
                    <a:pt x="554" y="333"/>
                  </a:lnTo>
                  <a:lnTo>
                    <a:pt x="443" y="425"/>
                  </a:lnTo>
                  <a:lnTo>
                    <a:pt x="351" y="535"/>
                  </a:lnTo>
                  <a:lnTo>
                    <a:pt x="259" y="646"/>
                  </a:lnTo>
                  <a:lnTo>
                    <a:pt x="185" y="757"/>
                  </a:lnTo>
                  <a:lnTo>
                    <a:pt x="111" y="886"/>
                  </a:lnTo>
                  <a:lnTo>
                    <a:pt x="75" y="1033"/>
                  </a:lnTo>
                  <a:lnTo>
                    <a:pt x="38" y="1162"/>
                  </a:lnTo>
                  <a:lnTo>
                    <a:pt x="1" y="1310"/>
                  </a:lnTo>
                  <a:lnTo>
                    <a:pt x="1" y="1457"/>
                  </a:lnTo>
                  <a:lnTo>
                    <a:pt x="1" y="1623"/>
                  </a:lnTo>
                  <a:lnTo>
                    <a:pt x="19" y="1771"/>
                  </a:lnTo>
                  <a:lnTo>
                    <a:pt x="56" y="1900"/>
                  </a:lnTo>
                  <a:lnTo>
                    <a:pt x="111" y="2047"/>
                  </a:lnTo>
                  <a:lnTo>
                    <a:pt x="167" y="2176"/>
                  </a:lnTo>
                  <a:lnTo>
                    <a:pt x="241" y="2287"/>
                  </a:lnTo>
                  <a:lnTo>
                    <a:pt x="333" y="2416"/>
                  </a:lnTo>
                  <a:lnTo>
                    <a:pt x="425" y="2508"/>
                  </a:lnTo>
                  <a:lnTo>
                    <a:pt x="536" y="2619"/>
                  </a:lnTo>
                  <a:lnTo>
                    <a:pt x="646" y="2693"/>
                  </a:lnTo>
                  <a:lnTo>
                    <a:pt x="775" y="2766"/>
                  </a:lnTo>
                  <a:lnTo>
                    <a:pt x="904" y="2840"/>
                  </a:lnTo>
                  <a:lnTo>
                    <a:pt x="1033" y="2896"/>
                  </a:lnTo>
                  <a:lnTo>
                    <a:pt x="1181" y="2932"/>
                  </a:lnTo>
                  <a:lnTo>
                    <a:pt x="1328" y="2951"/>
                  </a:lnTo>
                  <a:lnTo>
                    <a:pt x="1623" y="2951"/>
                  </a:lnTo>
                  <a:lnTo>
                    <a:pt x="1771" y="2932"/>
                  </a:lnTo>
                  <a:lnTo>
                    <a:pt x="1918" y="2896"/>
                  </a:lnTo>
                  <a:lnTo>
                    <a:pt x="2047" y="2840"/>
                  </a:lnTo>
                  <a:lnTo>
                    <a:pt x="2177" y="2785"/>
                  </a:lnTo>
                  <a:lnTo>
                    <a:pt x="2306" y="2711"/>
                  </a:lnTo>
                  <a:lnTo>
                    <a:pt x="2416" y="2619"/>
                  </a:lnTo>
                  <a:lnTo>
                    <a:pt x="2527" y="2527"/>
                  </a:lnTo>
                  <a:lnTo>
                    <a:pt x="2619" y="2435"/>
                  </a:lnTo>
                  <a:lnTo>
                    <a:pt x="2711" y="2306"/>
                  </a:lnTo>
                  <a:lnTo>
                    <a:pt x="2785" y="2195"/>
                  </a:lnTo>
                  <a:lnTo>
                    <a:pt x="2840" y="2066"/>
                  </a:lnTo>
                  <a:lnTo>
                    <a:pt x="2896" y="1918"/>
                  </a:lnTo>
                  <a:lnTo>
                    <a:pt x="2932" y="1789"/>
                  </a:lnTo>
                  <a:lnTo>
                    <a:pt x="2951" y="1642"/>
                  </a:lnTo>
                  <a:lnTo>
                    <a:pt x="2969" y="1494"/>
                  </a:lnTo>
                  <a:lnTo>
                    <a:pt x="2951" y="1328"/>
                  </a:lnTo>
                  <a:lnTo>
                    <a:pt x="2932" y="1181"/>
                  </a:lnTo>
                  <a:lnTo>
                    <a:pt x="2896" y="1052"/>
                  </a:lnTo>
                  <a:lnTo>
                    <a:pt x="2859" y="904"/>
                  </a:lnTo>
                  <a:lnTo>
                    <a:pt x="2785" y="775"/>
                  </a:lnTo>
                  <a:lnTo>
                    <a:pt x="2711" y="665"/>
                  </a:lnTo>
                  <a:lnTo>
                    <a:pt x="2637" y="535"/>
                  </a:lnTo>
                  <a:lnTo>
                    <a:pt x="2527" y="443"/>
                  </a:lnTo>
                  <a:lnTo>
                    <a:pt x="2435" y="333"/>
                  </a:lnTo>
                  <a:lnTo>
                    <a:pt x="2306" y="259"/>
                  </a:lnTo>
                  <a:lnTo>
                    <a:pt x="2195"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0" name="Google Shape;7370;p32"/>
            <p:cNvSpPr/>
            <p:nvPr/>
          </p:nvSpPr>
          <p:spPr>
            <a:xfrm>
              <a:off x="5495925" y="857175"/>
              <a:ext cx="74250" cy="74250"/>
            </a:xfrm>
            <a:custGeom>
              <a:avLst/>
              <a:gdLst/>
              <a:ahLst/>
              <a:cxnLst/>
              <a:rect l="l" t="t" r="r" b="b"/>
              <a:pathLst>
                <a:path w="2970" h="2970" extrusionOk="0">
                  <a:moveTo>
                    <a:pt x="1476" y="0"/>
                  </a:moveTo>
                  <a:lnTo>
                    <a:pt x="1310" y="19"/>
                  </a:lnTo>
                  <a:lnTo>
                    <a:pt x="1162" y="37"/>
                  </a:lnTo>
                  <a:lnTo>
                    <a:pt x="1033" y="74"/>
                  </a:lnTo>
                  <a:lnTo>
                    <a:pt x="886" y="130"/>
                  </a:lnTo>
                  <a:lnTo>
                    <a:pt x="756" y="185"/>
                  </a:lnTo>
                  <a:lnTo>
                    <a:pt x="646" y="259"/>
                  </a:lnTo>
                  <a:lnTo>
                    <a:pt x="535" y="351"/>
                  </a:lnTo>
                  <a:lnTo>
                    <a:pt x="425" y="443"/>
                  </a:lnTo>
                  <a:lnTo>
                    <a:pt x="332" y="554"/>
                  </a:lnTo>
                  <a:lnTo>
                    <a:pt x="240" y="664"/>
                  </a:lnTo>
                  <a:lnTo>
                    <a:pt x="166" y="793"/>
                  </a:lnTo>
                  <a:lnTo>
                    <a:pt x="111" y="922"/>
                  </a:lnTo>
                  <a:lnTo>
                    <a:pt x="56" y="1070"/>
                  </a:lnTo>
                  <a:lnTo>
                    <a:pt x="37" y="1199"/>
                  </a:lnTo>
                  <a:lnTo>
                    <a:pt x="1" y="1346"/>
                  </a:lnTo>
                  <a:lnTo>
                    <a:pt x="1" y="1512"/>
                  </a:lnTo>
                  <a:lnTo>
                    <a:pt x="19" y="1660"/>
                  </a:lnTo>
                  <a:lnTo>
                    <a:pt x="37" y="1807"/>
                  </a:lnTo>
                  <a:lnTo>
                    <a:pt x="74" y="1955"/>
                  </a:lnTo>
                  <a:lnTo>
                    <a:pt x="130" y="2084"/>
                  </a:lnTo>
                  <a:lnTo>
                    <a:pt x="185" y="2213"/>
                  </a:lnTo>
                  <a:lnTo>
                    <a:pt x="259" y="2342"/>
                  </a:lnTo>
                  <a:lnTo>
                    <a:pt x="351" y="2453"/>
                  </a:lnTo>
                  <a:lnTo>
                    <a:pt x="443" y="2545"/>
                  </a:lnTo>
                  <a:lnTo>
                    <a:pt x="554" y="2637"/>
                  </a:lnTo>
                  <a:lnTo>
                    <a:pt x="664" y="2729"/>
                  </a:lnTo>
                  <a:lnTo>
                    <a:pt x="793" y="2803"/>
                  </a:lnTo>
                  <a:lnTo>
                    <a:pt x="922" y="2858"/>
                  </a:lnTo>
                  <a:lnTo>
                    <a:pt x="1051" y="2914"/>
                  </a:lnTo>
                  <a:lnTo>
                    <a:pt x="1199" y="2951"/>
                  </a:lnTo>
                  <a:lnTo>
                    <a:pt x="1346" y="2969"/>
                  </a:lnTo>
                  <a:lnTo>
                    <a:pt x="1660" y="2969"/>
                  </a:lnTo>
                  <a:lnTo>
                    <a:pt x="1807" y="2932"/>
                  </a:lnTo>
                  <a:lnTo>
                    <a:pt x="1937" y="2895"/>
                  </a:lnTo>
                  <a:lnTo>
                    <a:pt x="2084" y="2858"/>
                  </a:lnTo>
                  <a:lnTo>
                    <a:pt x="2213" y="2785"/>
                  </a:lnTo>
                  <a:lnTo>
                    <a:pt x="2324" y="2711"/>
                  </a:lnTo>
                  <a:lnTo>
                    <a:pt x="2453" y="2619"/>
                  </a:lnTo>
                  <a:lnTo>
                    <a:pt x="2545" y="2527"/>
                  </a:lnTo>
                  <a:lnTo>
                    <a:pt x="2637" y="2416"/>
                  </a:lnTo>
                  <a:lnTo>
                    <a:pt x="2729" y="2305"/>
                  </a:lnTo>
                  <a:lnTo>
                    <a:pt x="2803" y="2176"/>
                  </a:lnTo>
                  <a:lnTo>
                    <a:pt x="2858" y="2047"/>
                  </a:lnTo>
                  <a:lnTo>
                    <a:pt x="2914" y="1918"/>
                  </a:lnTo>
                  <a:lnTo>
                    <a:pt x="2951" y="1771"/>
                  </a:lnTo>
                  <a:lnTo>
                    <a:pt x="2969" y="1623"/>
                  </a:lnTo>
                  <a:lnTo>
                    <a:pt x="2969" y="1476"/>
                  </a:lnTo>
                  <a:lnTo>
                    <a:pt x="2969" y="1328"/>
                  </a:lnTo>
                  <a:lnTo>
                    <a:pt x="2932" y="1181"/>
                  </a:lnTo>
                  <a:lnTo>
                    <a:pt x="2895" y="1033"/>
                  </a:lnTo>
                  <a:lnTo>
                    <a:pt x="2840" y="904"/>
                  </a:lnTo>
                  <a:lnTo>
                    <a:pt x="2785" y="775"/>
                  </a:lnTo>
                  <a:lnTo>
                    <a:pt x="2711" y="646"/>
                  </a:lnTo>
                  <a:lnTo>
                    <a:pt x="2619" y="535"/>
                  </a:lnTo>
                  <a:lnTo>
                    <a:pt x="2527" y="425"/>
                  </a:lnTo>
                  <a:lnTo>
                    <a:pt x="2416" y="332"/>
                  </a:lnTo>
                  <a:lnTo>
                    <a:pt x="2305" y="240"/>
                  </a:lnTo>
                  <a:lnTo>
                    <a:pt x="2176" y="185"/>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1" name="Google Shape;7371;p32"/>
            <p:cNvSpPr/>
            <p:nvPr/>
          </p:nvSpPr>
          <p:spPr>
            <a:xfrm>
              <a:off x="5430000" y="763150"/>
              <a:ext cx="74700" cy="74225"/>
            </a:xfrm>
            <a:custGeom>
              <a:avLst/>
              <a:gdLst/>
              <a:ahLst/>
              <a:cxnLst/>
              <a:rect l="l" t="t" r="r" b="b"/>
              <a:pathLst>
                <a:path w="2988" h="2969" extrusionOk="0">
                  <a:moveTo>
                    <a:pt x="1365" y="0"/>
                  </a:moveTo>
                  <a:lnTo>
                    <a:pt x="1218" y="19"/>
                  </a:lnTo>
                  <a:lnTo>
                    <a:pt x="1070" y="55"/>
                  </a:lnTo>
                  <a:lnTo>
                    <a:pt x="941" y="92"/>
                  </a:lnTo>
                  <a:lnTo>
                    <a:pt x="812" y="166"/>
                  </a:lnTo>
                  <a:lnTo>
                    <a:pt x="683" y="240"/>
                  </a:lnTo>
                  <a:lnTo>
                    <a:pt x="572" y="314"/>
                  </a:lnTo>
                  <a:lnTo>
                    <a:pt x="462" y="406"/>
                  </a:lnTo>
                  <a:lnTo>
                    <a:pt x="370" y="516"/>
                  </a:lnTo>
                  <a:lnTo>
                    <a:pt x="277" y="627"/>
                  </a:lnTo>
                  <a:lnTo>
                    <a:pt x="204" y="738"/>
                  </a:lnTo>
                  <a:lnTo>
                    <a:pt x="130" y="867"/>
                  </a:lnTo>
                  <a:lnTo>
                    <a:pt x="93" y="996"/>
                  </a:lnTo>
                  <a:lnTo>
                    <a:pt x="38" y="1143"/>
                  </a:lnTo>
                  <a:lnTo>
                    <a:pt x="19" y="1291"/>
                  </a:lnTo>
                  <a:lnTo>
                    <a:pt x="1" y="1438"/>
                  </a:lnTo>
                  <a:lnTo>
                    <a:pt x="19" y="1604"/>
                  </a:lnTo>
                  <a:lnTo>
                    <a:pt x="38" y="1752"/>
                  </a:lnTo>
                  <a:lnTo>
                    <a:pt x="75" y="1899"/>
                  </a:lnTo>
                  <a:lnTo>
                    <a:pt x="111" y="2047"/>
                  </a:lnTo>
                  <a:lnTo>
                    <a:pt x="167" y="2176"/>
                  </a:lnTo>
                  <a:lnTo>
                    <a:pt x="241" y="2305"/>
                  </a:lnTo>
                  <a:lnTo>
                    <a:pt x="333" y="2415"/>
                  </a:lnTo>
                  <a:lnTo>
                    <a:pt x="425" y="2526"/>
                  </a:lnTo>
                  <a:lnTo>
                    <a:pt x="536" y="2618"/>
                  </a:lnTo>
                  <a:lnTo>
                    <a:pt x="646" y="2711"/>
                  </a:lnTo>
                  <a:lnTo>
                    <a:pt x="775" y="2784"/>
                  </a:lnTo>
                  <a:lnTo>
                    <a:pt x="904" y="2858"/>
                  </a:lnTo>
                  <a:lnTo>
                    <a:pt x="1052" y="2913"/>
                  </a:lnTo>
                  <a:lnTo>
                    <a:pt x="1199" y="2950"/>
                  </a:lnTo>
                  <a:lnTo>
                    <a:pt x="1347" y="2969"/>
                  </a:lnTo>
                  <a:lnTo>
                    <a:pt x="1660" y="2969"/>
                  </a:lnTo>
                  <a:lnTo>
                    <a:pt x="1808" y="2950"/>
                  </a:lnTo>
                  <a:lnTo>
                    <a:pt x="1937" y="2913"/>
                  </a:lnTo>
                  <a:lnTo>
                    <a:pt x="2084" y="2858"/>
                  </a:lnTo>
                  <a:lnTo>
                    <a:pt x="2213" y="2803"/>
                  </a:lnTo>
                  <a:lnTo>
                    <a:pt x="2324" y="2729"/>
                  </a:lnTo>
                  <a:lnTo>
                    <a:pt x="2453" y="2637"/>
                  </a:lnTo>
                  <a:lnTo>
                    <a:pt x="2545" y="2545"/>
                  </a:lnTo>
                  <a:lnTo>
                    <a:pt x="2656" y="2434"/>
                  </a:lnTo>
                  <a:lnTo>
                    <a:pt x="2730" y="2323"/>
                  </a:lnTo>
                  <a:lnTo>
                    <a:pt x="2803" y="2194"/>
                  </a:lnTo>
                  <a:lnTo>
                    <a:pt x="2877" y="2065"/>
                  </a:lnTo>
                  <a:lnTo>
                    <a:pt x="2914" y="1936"/>
                  </a:lnTo>
                  <a:lnTo>
                    <a:pt x="2951" y="1789"/>
                  </a:lnTo>
                  <a:lnTo>
                    <a:pt x="2969" y="1641"/>
                  </a:lnTo>
                  <a:lnTo>
                    <a:pt x="2988" y="1494"/>
                  </a:lnTo>
                  <a:lnTo>
                    <a:pt x="2988" y="1346"/>
                  </a:lnTo>
                  <a:lnTo>
                    <a:pt x="2951" y="1199"/>
                  </a:lnTo>
                  <a:lnTo>
                    <a:pt x="2933" y="1051"/>
                  </a:lnTo>
                  <a:lnTo>
                    <a:pt x="2877" y="904"/>
                  </a:lnTo>
                  <a:lnTo>
                    <a:pt x="2822" y="775"/>
                  </a:lnTo>
                  <a:lnTo>
                    <a:pt x="2748" y="664"/>
                  </a:lnTo>
                  <a:lnTo>
                    <a:pt x="2656" y="535"/>
                  </a:lnTo>
                  <a:lnTo>
                    <a:pt x="2564" y="443"/>
                  </a:lnTo>
                  <a:lnTo>
                    <a:pt x="2453" y="332"/>
                  </a:lnTo>
                  <a:lnTo>
                    <a:pt x="2342" y="258"/>
                  </a:lnTo>
                  <a:lnTo>
                    <a:pt x="2232" y="184"/>
                  </a:lnTo>
                  <a:lnTo>
                    <a:pt x="2103" y="111"/>
                  </a:lnTo>
                  <a:lnTo>
                    <a:pt x="1955" y="74"/>
                  </a:lnTo>
                  <a:lnTo>
                    <a:pt x="1826" y="19"/>
                  </a:lnTo>
                  <a:lnTo>
                    <a:pt x="1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2" name="Google Shape;7372;p32"/>
            <p:cNvSpPr/>
            <p:nvPr/>
          </p:nvSpPr>
          <p:spPr>
            <a:xfrm>
              <a:off x="5641125" y="962725"/>
              <a:ext cx="74700" cy="74700"/>
            </a:xfrm>
            <a:custGeom>
              <a:avLst/>
              <a:gdLst/>
              <a:ahLst/>
              <a:cxnLst/>
              <a:rect l="l" t="t" r="r" b="b"/>
              <a:pathLst>
                <a:path w="2988" h="2988" extrusionOk="0">
                  <a:moveTo>
                    <a:pt x="1328" y="1"/>
                  </a:moveTo>
                  <a:lnTo>
                    <a:pt x="1181" y="38"/>
                  </a:lnTo>
                  <a:lnTo>
                    <a:pt x="1033" y="75"/>
                  </a:lnTo>
                  <a:lnTo>
                    <a:pt x="904" y="111"/>
                  </a:lnTo>
                  <a:lnTo>
                    <a:pt x="775" y="185"/>
                  </a:lnTo>
                  <a:lnTo>
                    <a:pt x="646" y="259"/>
                  </a:lnTo>
                  <a:lnTo>
                    <a:pt x="535" y="333"/>
                  </a:lnTo>
                  <a:lnTo>
                    <a:pt x="425" y="425"/>
                  </a:lnTo>
                  <a:lnTo>
                    <a:pt x="332" y="536"/>
                  </a:lnTo>
                  <a:lnTo>
                    <a:pt x="259" y="646"/>
                  </a:lnTo>
                  <a:lnTo>
                    <a:pt x="185" y="775"/>
                  </a:lnTo>
                  <a:lnTo>
                    <a:pt x="111" y="904"/>
                  </a:lnTo>
                  <a:lnTo>
                    <a:pt x="74" y="1033"/>
                  </a:lnTo>
                  <a:lnTo>
                    <a:pt x="37" y="1181"/>
                  </a:lnTo>
                  <a:lnTo>
                    <a:pt x="19" y="1328"/>
                  </a:lnTo>
                  <a:lnTo>
                    <a:pt x="1" y="1494"/>
                  </a:lnTo>
                  <a:lnTo>
                    <a:pt x="19" y="1642"/>
                  </a:lnTo>
                  <a:lnTo>
                    <a:pt x="37" y="1789"/>
                  </a:lnTo>
                  <a:lnTo>
                    <a:pt x="74" y="1937"/>
                  </a:lnTo>
                  <a:lnTo>
                    <a:pt x="130" y="2084"/>
                  </a:lnTo>
                  <a:lnTo>
                    <a:pt x="185" y="2213"/>
                  </a:lnTo>
                  <a:lnTo>
                    <a:pt x="259" y="2342"/>
                  </a:lnTo>
                  <a:lnTo>
                    <a:pt x="351" y="2453"/>
                  </a:lnTo>
                  <a:lnTo>
                    <a:pt x="443" y="2564"/>
                  </a:lnTo>
                  <a:lnTo>
                    <a:pt x="554" y="2656"/>
                  </a:lnTo>
                  <a:lnTo>
                    <a:pt x="664" y="2748"/>
                  </a:lnTo>
                  <a:lnTo>
                    <a:pt x="793" y="2822"/>
                  </a:lnTo>
                  <a:lnTo>
                    <a:pt x="922" y="2877"/>
                  </a:lnTo>
                  <a:lnTo>
                    <a:pt x="1070" y="2933"/>
                  </a:lnTo>
                  <a:lnTo>
                    <a:pt x="1217" y="2951"/>
                  </a:lnTo>
                  <a:lnTo>
                    <a:pt x="1365" y="2988"/>
                  </a:lnTo>
                  <a:lnTo>
                    <a:pt x="1531" y="2988"/>
                  </a:lnTo>
                  <a:lnTo>
                    <a:pt x="1678" y="2969"/>
                  </a:lnTo>
                  <a:lnTo>
                    <a:pt x="1826" y="2951"/>
                  </a:lnTo>
                  <a:lnTo>
                    <a:pt x="1973" y="2914"/>
                  </a:lnTo>
                  <a:lnTo>
                    <a:pt x="2102" y="2859"/>
                  </a:lnTo>
                  <a:lnTo>
                    <a:pt x="2232" y="2803"/>
                  </a:lnTo>
                  <a:lnTo>
                    <a:pt x="2342" y="2730"/>
                  </a:lnTo>
                  <a:lnTo>
                    <a:pt x="2471" y="2637"/>
                  </a:lnTo>
                  <a:lnTo>
                    <a:pt x="2563" y="2545"/>
                  </a:lnTo>
                  <a:lnTo>
                    <a:pt x="2656" y="2435"/>
                  </a:lnTo>
                  <a:lnTo>
                    <a:pt x="2748" y="2324"/>
                  </a:lnTo>
                  <a:lnTo>
                    <a:pt x="2822" y="2213"/>
                  </a:lnTo>
                  <a:lnTo>
                    <a:pt x="2877" y="2084"/>
                  </a:lnTo>
                  <a:lnTo>
                    <a:pt x="2932" y="1937"/>
                  </a:lnTo>
                  <a:lnTo>
                    <a:pt x="2969" y="1789"/>
                  </a:lnTo>
                  <a:lnTo>
                    <a:pt x="2987" y="1642"/>
                  </a:lnTo>
                  <a:lnTo>
                    <a:pt x="2987" y="1494"/>
                  </a:lnTo>
                  <a:lnTo>
                    <a:pt x="2987" y="1347"/>
                  </a:lnTo>
                  <a:lnTo>
                    <a:pt x="2969" y="1181"/>
                  </a:lnTo>
                  <a:lnTo>
                    <a:pt x="2932" y="1033"/>
                  </a:lnTo>
                  <a:lnTo>
                    <a:pt x="2877" y="904"/>
                  </a:lnTo>
                  <a:lnTo>
                    <a:pt x="2822" y="775"/>
                  </a:lnTo>
                  <a:lnTo>
                    <a:pt x="2748" y="646"/>
                  </a:lnTo>
                  <a:lnTo>
                    <a:pt x="2656" y="536"/>
                  </a:lnTo>
                  <a:lnTo>
                    <a:pt x="2563" y="425"/>
                  </a:lnTo>
                  <a:lnTo>
                    <a:pt x="2453" y="333"/>
                  </a:lnTo>
                  <a:lnTo>
                    <a:pt x="2324" y="241"/>
                  </a:lnTo>
                  <a:lnTo>
                    <a:pt x="2213"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3" name="Google Shape;7373;p32"/>
            <p:cNvSpPr/>
            <p:nvPr/>
          </p:nvSpPr>
          <p:spPr>
            <a:xfrm>
              <a:off x="5364550" y="668650"/>
              <a:ext cx="74700" cy="74700"/>
            </a:xfrm>
            <a:custGeom>
              <a:avLst/>
              <a:gdLst/>
              <a:ahLst/>
              <a:cxnLst/>
              <a:rect l="l" t="t" r="r" b="b"/>
              <a:pathLst>
                <a:path w="2988" h="2988" extrusionOk="0">
                  <a:moveTo>
                    <a:pt x="1476" y="0"/>
                  </a:moveTo>
                  <a:lnTo>
                    <a:pt x="1310" y="19"/>
                  </a:lnTo>
                  <a:lnTo>
                    <a:pt x="1162" y="37"/>
                  </a:lnTo>
                  <a:lnTo>
                    <a:pt x="1033" y="74"/>
                  </a:lnTo>
                  <a:lnTo>
                    <a:pt x="886" y="129"/>
                  </a:lnTo>
                  <a:lnTo>
                    <a:pt x="757" y="185"/>
                  </a:lnTo>
                  <a:lnTo>
                    <a:pt x="646" y="258"/>
                  </a:lnTo>
                  <a:lnTo>
                    <a:pt x="535" y="351"/>
                  </a:lnTo>
                  <a:lnTo>
                    <a:pt x="425" y="443"/>
                  </a:lnTo>
                  <a:lnTo>
                    <a:pt x="333" y="553"/>
                  </a:lnTo>
                  <a:lnTo>
                    <a:pt x="240" y="664"/>
                  </a:lnTo>
                  <a:lnTo>
                    <a:pt x="167" y="793"/>
                  </a:lnTo>
                  <a:lnTo>
                    <a:pt x="111" y="922"/>
                  </a:lnTo>
                  <a:lnTo>
                    <a:pt x="74" y="1051"/>
                  </a:lnTo>
                  <a:lnTo>
                    <a:pt x="38" y="1199"/>
                  </a:lnTo>
                  <a:lnTo>
                    <a:pt x="1" y="1346"/>
                  </a:lnTo>
                  <a:lnTo>
                    <a:pt x="1" y="1494"/>
                  </a:lnTo>
                  <a:lnTo>
                    <a:pt x="1" y="1660"/>
                  </a:lnTo>
                  <a:lnTo>
                    <a:pt x="38" y="1807"/>
                  </a:lnTo>
                  <a:lnTo>
                    <a:pt x="74" y="1936"/>
                  </a:lnTo>
                  <a:lnTo>
                    <a:pt x="111" y="2084"/>
                  </a:lnTo>
                  <a:lnTo>
                    <a:pt x="185" y="2213"/>
                  </a:lnTo>
                  <a:lnTo>
                    <a:pt x="259" y="2323"/>
                  </a:lnTo>
                  <a:lnTo>
                    <a:pt x="333" y="2453"/>
                  </a:lnTo>
                  <a:lnTo>
                    <a:pt x="425" y="2545"/>
                  </a:lnTo>
                  <a:lnTo>
                    <a:pt x="535" y="2637"/>
                  </a:lnTo>
                  <a:lnTo>
                    <a:pt x="646" y="2729"/>
                  </a:lnTo>
                  <a:lnTo>
                    <a:pt x="775" y="2803"/>
                  </a:lnTo>
                  <a:lnTo>
                    <a:pt x="904" y="2858"/>
                  </a:lnTo>
                  <a:lnTo>
                    <a:pt x="1033" y="2914"/>
                  </a:lnTo>
                  <a:lnTo>
                    <a:pt x="1181" y="2950"/>
                  </a:lnTo>
                  <a:lnTo>
                    <a:pt x="1328" y="2969"/>
                  </a:lnTo>
                  <a:lnTo>
                    <a:pt x="1476" y="2987"/>
                  </a:lnTo>
                  <a:lnTo>
                    <a:pt x="1642" y="2969"/>
                  </a:lnTo>
                  <a:lnTo>
                    <a:pt x="1789" y="2950"/>
                  </a:lnTo>
                  <a:lnTo>
                    <a:pt x="1937" y="2914"/>
                  </a:lnTo>
                  <a:lnTo>
                    <a:pt x="2084" y="2877"/>
                  </a:lnTo>
                  <a:lnTo>
                    <a:pt x="2213" y="2803"/>
                  </a:lnTo>
                  <a:lnTo>
                    <a:pt x="2324" y="2729"/>
                  </a:lnTo>
                  <a:lnTo>
                    <a:pt x="2453" y="2637"/>
                  </a:lnTo>
                  <a:lnTo>
                    <a:pt x="2545" y="2545"/>
                  </a:lnTo>
                  <a:lnTo>
                    <a:pt x="2656" y="2434"/>
                  </a:lnTo>
                  <a:lnTo>
                    <a:pt x="2729" y="2323"/>
                  </a:lnTo>
                  <a:lnTo>
                    <a:pt x="2803" y="2194"/>
                  </a:lnTo>
                  <a:lnTo>
                    <a:pt x="2877" y="2065"/>
                  </a:lnTo>
                  <a:lnTo>
                    <a:pt x="2914" y="1918"/>
                  </a:lnTo>
                  <a:lnTo>
                    <a:pt x="2951" y="1770"/>
                  </a:lnTo>
                  <a:lnTo>
                    <a:pt x="2969" y="1623"/>
                  </a:lnTo>
                  <a:lnTo>
                    <a:pt x="2988" y="1457"/>
                  </a:lnTo>
                  <a:lnTo>
                    <a:pt x="2969" y="1309"/>
                  </a:lnTo>
                  <a:lnTo>
                    <a:pt x="2951" y="1162"/>
                  </a:lnTo>
                  <a:lnTo>
                    <a:pt x="2914" y="1014"/>
                  </a:lnTo>
                  <a:lnTo>
                    <a:pt x="2859" y="885"/>
                  </a:lnTo>
                  <a:lnTo>
                    <a:pt x="2785" y="756"/>
                  </a:lnTo>
                  <a:lnTo>
                    <a:pt x="2711" y="646"/>
                  </a:lnTo>
                  <a:lnTo>
                    <a:pt x="2619" y="535"/>
                  </a:lnTo>
                  <a:lnTo>
                    <a:pt x="2527" y="424"/>
                  </a:lnTo>
                  <a:lnTo>
                    <a:pt x="2416" y="332"/>
                  </a:lnTo>
                  <a:lnTo>
                    <a:pt x="2305" y="240"/>
                  </a:lnTo>
                  <a:lnTo>
                    <a:pt x="2176" y="166"/>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4" name="Google Shape;7374;p32"/>
            <p:cNvSpPr/>
            <p:nvPr/>
          </p:nvSpPr>
          <p:spPr>
            <a:xfrm>
              <a:off x="5299100" y="574600"/>
              <a:ext cx="74225" cy="74250"/>
            </a:xfrm>
            <a:custGeom>
              <a:avLst/>
              <a:gdLst/>
              <a:ahLst/>
              <a:cxnLst/>
              <a:rect l="l" t="t" r="r" b="b"/>
              <a:pathLst>
                <a:path w="2969" h="2970" extrusionOk="0">
                  <a:moveTo>
                    <a:pt x="1346" y="1"/>
                  </a:moveTo>
                  <a:lnTo>
                    <a:pt x="1199" y="38"/>
                  </a:lnTo>
                  <a:lnTo>
                    <a:pt x="1051" y="56"/>
                  </a:lnTo>
                  <a:lnTo>
                    <a:pt x="922" y="112"/>
                  </a:lnTo>
                  <a:lnTo>
                    <a:pt x="793" y="167"/>
                  </a:lnTo>
                  <a:lnTo>
                    <a:pt x="664" y="241"/>
                  </a:lnTo>
                  <a:lnTo>
                    <a:pt x="554" y="333"/>
                  </a:lnTo>
                  <a:lnTo>
                    <a:pt x="443" y="425"/>
                  </a:lnTo>
                  <a:lnTo>
                    <a:pt x="351" y="517"/>
                  </a:lnTo>
                  <a:lnTo>
                    <a:pt x="259" y="628"/>
                  </a:lnTo>
                  <a:lnTo>
                    <a:pt x="185" y="757"/>
                  </a:lnTo>
                  <a:lnTo>
                    <a:pt x="129" y="886"/>
                  </a:lnTo>
                  <a:lnTo>
                    <a:pt x="74" y="1015"/>
                  </a:lnTo>
                  <a:lnTo>
                    <a:pt x="37" y="1162"/>
                  </a:lnTo>
                  <a:lnTo>
                    <a:pt x="0" y="1310"/>
                  </a:lnTo>
                  <a:lnTo>
                    <a:pt x="0" y="1457"/>
                  </a:lnTo>
                  <a:lnTo>
                    <a:pt x="0" y="1605"/>
                  </a:lnTo>
                  <a:lnTo>
                    <a:pt x="19" y="1771"/>
                  </a:lnTo>
                  <a:lnTo>
                    <a:pt x="56" y="1918"/>
                  </a:lnTo>
                  <a:lnTo>
                    <a:pt x="111" y="2048"/>
                  </a:lnTo>
                  <a:lnTo>
                    <a:pt x="166" y="2177"/>
                  </a:lnTo>
                  <a:lnTo>
                    <a:pt x="240" y="2306"/>
                  </a:lnTo>
                  <a:lnTo>
                    <a:pt x="332" y="2435"/>
                  </a:lnTo>
                  <a:lnTo>
                    <a:pt x="424" y="2527"/>
                  </a:lnTo>
                  <a:lnTo>
                    <a:pt x="535" y="2638"/>
                  </a:lnTo>
                  <a:lnTo>
                    <a:pt x="646" y="2730"/>
                  </a:lnTo>
                  <a:lnTo>
                    <a:pt x="775" y="2803"/>
                  </a:lnTo>
                  <a:lnTo>
                    <a:pt x="904" y="2859"/>
                  </a:lnTo>
                  <a:lnTo>
                    <a:pt x="1033" y="2914"/>
                  </a:lnTo>
                  <a:lnTo>
                    <a:pt x="1180" y="2951"/>
                  </a:lnTo>
                  <a:lnTo>
                    <a:pt x="1328" y="2969"/>
                  </a:lnTo>
                  <a:lnTo>
                    <a:pt x="1641" y="2969"/>
                  </a:lnTo>
                  <a:lnTo>
                    <a:pt x="1789" y="2951"/>
                  </a:lnTo>
                  <a:lnTo>
                    <a:pt x="1936" y="2914"/>
                  </a:lnTo>
                  <a:lnTo>
                    <a:pt x="2065" y="2859"/>
                  </a:lnTo>
                  <a:lnTo>
                    <a:pt x="2195" y="2803"/>
                  </a:lnTo>
                  <a:lnTo>
                    <a:pt x="2324" y="2730"/>
                  </a:lnTo>
                  <a:lnTo>
                    <a:pt x="2434" y="2638"/>
                  </a:lnTo>
                  <a:lnTo>
                    <a:pt x="2545" y="2545"/>
                  </a:lnTo>
                  <a:lnTo>
                    <a:pt x="2637" y="2435"/>
                  </a:lnTo>
                  <a:lnTo>
                    <a:pt x="2711" y="2324"/>
                  </a:lnTo>
                  <a:lnTo>
                    <a:pt x="2785" y="2195"/>
                  </a:lnTo>
                  <a:lnTo>
                    <a:pt x="2858" y="2066"/>
                  </a:lnTo>
                  <a:lnTo>
                    <a:pt x="2895" y="1937"/>
                  </a:lnTo>
                  <a:lnTo>
                    <a:pt x="2932" y="1789"/>
                  </a:lnTo>
                  <a:lnTo>
                    <a:pt x="2969" y="1642"/>
                  </a:lnTo>
                  <a:lnTo>
                    <a:pt x="2969" y="1494"/>
                  </a:lnTo>
                  <a:lnTo>
                    <a:pt x="2969" y="1347"/>
                  </a:lnTo>
                  <a:lnTo>
                    <a:pt x="2932" y="1199"/>
                  </a:lnTo>
                  <a:lnTo>
                    <a:pt x="2914" y="1052"/>
                  </a:lnTo>
                  <a:lnTo>
                    <a:pt x="2858" y="923"/>
                  </a:lnTo>
                  <a:lnTo>
                    <a:pt x="2803" y="794"/>
                  </a:lnTo>
                  <a:lnTo>
                    <a:pt x="2729" y="665"/>
                  </a:lnTo>
                  <a:lnTo>
                    <a:pt x="2637" y="554"/>
                  </a:lnTo>
                  <a:lnTo>
                    <a:pt x="2545" y="443"/>
                  </a:lnTo>
                  <a:lnTo>
                    <a:pt x="2434" y="351"/>
                  </a:lnTo>
                  <a:lnTo>
                    <a:pt x="2324" y="259"/>
                  </a:lnTo>
                  <a:lnTo>
                    <a:pt x="2213" y="185"/>
                  </a:lnTo>
                  <a:lnTo>
                    <a:pt x="2084" y="130"/>
                  </a:lnTo>
                  <a:lnTo>
                    <a:pt x="1936" y="75"/>
                  </a:lnTo>
                  <a:lnTo>
                    <a:pt x="1807"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5" name="Google Shape;7375;p32"/>
            <p:cNvSpPr/>
            <p:nvPr/>
          </p:nvSpPr>
          <p:spPr>
            <a:xfrm>
              <a:off x="5196300" y="238125"/>
              <a:ext cx="74250" cy="65475"/>
            </a:xfrm>
            <a:custGeom>
              <a:avLst/>
              <a:gdLst/>
              <a:ahLst/>
              <a:cxnLst/>
              <a:rect l="l" t="t" r="r" b="b"/>
              <a:pathLst>
                <a:path w="2970" h="2619" extrusionOk="0">
                  <a:moveTo>
                    <a:pt x="535" y="0"/>
                  </a:moveTo>
                  <a:lnTo>
                    <a:pt x="406" y="111"/>
                  </a:lnTo>
                  <a:lnTo>
                    <a:pt x="314" y="221"/>
                  </a:lnTo>
                  <a:lnTo>
                    <a:pt x="222" y="350"/>
                  </a:lnTo>
                  <a:lnTo>
                    <a:pt x="148" y="498"/>
                  </a:lnTo>
                  <a:lnTo>
                    <a:pt x="74" y="645"/>
                  </a:lnTo>
                  <a:lnTo>
                    <a:pt x="38" y="793"/>
                  </a:lnTo>
                  <a:lnTo>
                    <a:pt x="1" y="959"/>
                  </a:lnTo>
                  <a:lnTo>
                    <a:pt x="1" y="1125"/>
                  </a:lnTo>
                  <a:lnTo>
                    <a:pt x="1" y="1291"/>
                  </a:lnTo>
                  <a:lnTo>
                    <a:pt x="19" y="1438"/>
                  </a:lnTo>
                  <a:lnTo>
                    <a:pt x="56" y="1567"/>
                  </a:lnTo>
                  <a:lnTo>
                    <a:pt x="111" y="1715"/>
                  </a:lnTo>
                  <a:lnTo>
                    <a:pt x="167" y="1844"/>
                  </a:lnTo>
                  <a:lnTo>
                    <a:pt x="240" y="1954"/>
                  </a:lnTo>
                  <a:lnTo>
                    <a:pt x="333" y="2084"/>
                  </a:lnTo>
                  <a:lnTo>
                    <a:pt x="425" y="2176"/>
                  </a:lnTo>
                  <a:lnTo>
                    <a:pt x="535" y="2286"/>
                  </a:lnTo>
                  <a:lnTo>
                    <a:pt x="646" y="2360"/>
                  </a:lnTo>
                  <a:lnTo>
                    <a:pt x="757" y="2434"/>
                  </a:lnTo>
                  <a:lnTo>
                    <a:pt x="886" y="2508"/>
                  </a:lnTo>
                  <a:lnTo>
                    <a:pt x="1033" y="2544"/>
                  </a:lnTo>
                  <a:lnTo>
                    <a:pt x="1162" y="2600"/>
                  </a:lnTo>
                  <a:lnTo>
                    <a:pt x="1310" y="2618"/>
                  </a:lnTo>
                  <a:lnTo>
                    <a:pt x="1623" y="2618"/>
                  </a:lnTo>
                  <a:lnTo>
                    <a:pt x="1771" y="2600"/>
                  </a:lnTo>
                  <a:lnTo>
                    <a:pt x="1918" y="2563"/>
                  </a:lnTo>
                  <a:lnTo>
                    <a:pt x="2066" y="2508"/>
                  </a:lnTo>
                  <a:lnTo>
                    <a:pt x="2195" y="2452"/>
                  </a:lnTo>
                  <a:lnTo>
                    <a:pt x="2324" y="2379"/>
                  </a:lnTo>
                  <a:lnTo>
                    <a:pt x="2435" y="2286"/>
                  </a:lnTo>
                  <a:lnTo>
                    <a:pt x="2545" y="2194"/>
                  </a:lnTo>
                  <a:lnTo>
                    <a:pt x="2637" y="2084"/>
                  </a:lnTo>
                  <a:lnTo>
                    <a:pt x="2730" y="1973"/>
                  </a:lnTo>
                  <a:lnTo>
                    <a:pt x="2803" y="1844"/>
                  </a:lnTo>
                  <a:lnTo>
                    <a:pt x="2859" y="1715"/>
                  </a:lnTo>
                  <a:lnTo>
                    <a:pt x="2914" y="1567"/>
                  </a:lnTo>
                  <a:lnTo>
                    <a:pt x="2951" y="1420"/>
                  </a:lnTo>
                  <a:lnTo>
                    <a:pt x="2969" y="1272"/>
                  </a:lnTo>
                  <a:lnTo>
                    <a:pt x="2969" y="1106"/>
                  </a:lnTo>
                  <a:lnTo>
                    <a:pt x="2969" y="940"/>
                  </a:lnTo>
                  <a:lnTo>
                    <a:pt x="2932" y="793"/>
                  </a:lnTo>
                  <a:lnTo>
                    <a:pt x="2877" y="627"/>
                  </a:lnTo>
                  <a:lnTo>
                    <a:pt x="2822" y="498"/>
                  </a:lnTo>
                  <a:lnTo>
                    <a:pt x="2748" y="350"/>
                  </a:lnTo>
                  <a:lnTo>
                    <a:pt x="2656" y="221"/>
                  </a:lnTo>
                  <a:lnTo>
                    <a:pt x="2564" y="111"/>
                  </a:lnTo>
                  <a:lnTo>
                    <a:pt x="2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6" name="Google Shape;7376;p32"/>
            <p:cNvSpPr/>
            <p:nvPr/>
          </p:nvSpPr>
          <p:spPr>
            <a:xfrm>
              <a:off x="5707500" y="1057225"/>
              <a:ext cx="73775" cy="73775"/>
            </a:xfrm>
            <a:custGeom>
              <a:avLst/>
              <a:gdLst/>
              <a:ahLst/>
              <a:cxnLst/>
              <a:rect l="l" t="t" r="r" b="b"/>
              <a:pathLst>
                <a:path w="2951" h="2951" extrusionOk="0">
                  <a:moveTo>
                    <a:pt x="1439" y="1"/>
                  </a:moveTo>
                  <a:lnTo>
                    <a:pt x="1291" y="19"/>
                  </a:lnTo>
                  <a:lnTo>
                    <a:pt x="1162" y="38"/>
                  </a:lnTo>
                  <a:lnTo>
                    <a:pt x="1015" y="74"/>
                  </a:lnTo>
                  <a:lnTo>
                    <a:pt x="886" y="130"/>
                  </a:lnTo>
                  <a:lnTo>
                    <a:pt x="757" y="185"/>
                  </a:lnTo>
                  <a:lnTo>
                    <a:pt x="646" y="259"/>
                  </a:lnTo>
                  <a:lnTo>
                    <a:pt x="535" y="351"/>
                  </a:lnTo>
                  <a:lnTo>
                    <a:pt x="425" y="443"/>
                  </a:lnTo>
                  <a:lnTo>
                    <a:pt x="332" y="535"/>
                  </a:lnTo>
                  <a:lnTo>
                    <a:pt x="259" y="646"/>
                  </a:lnTo>
                  <a:lnTo>
                    <a:pt x="185" y="775"/>
                  </a:lnTo>
                  <a:lnTo>
                    <a:pt x="111" y="904"/>
                  </a:lnTo>
                  <a:lnTo>
                    <a:pt x="56" y="1033"/>
                  </a:lnTo>
                  <a:lnTo>
                    <a:pt x="19" y="1162"/>
                  </a:lnTo>
                  <a:lnTo>
                    <a:pt x="1" y="1310"/>
                  </a:lnTo>
                  <a:lnTo>
                    <a:pt x="1" y="1457"/>
                  </a:lnTo>
                  <a:lnTo>
                    <a:pt x="1" y="1605"/>
                  </a:lnTo>
                  <a:lnTo>
                    <a:pt x="19" y="1752"/>
                  </a:lnTo>
                  <a:lnTo>
                    <a:pt x="56" y="1900"/>
                  </a:lnTo>
                  <a:lnTo>
                    <a:pt x="111" y="2029"/>
                  </a:lnTo>
                  <a:lnTo>
                    <a:pt x="167" y="2158"/>
                  </a:lnTo>
                  <a:lnTo>
                    <a:pt x="240" y="2287"/>
                  </a:lnTo>
                  <a:lnTo>
                    <a:pt x="332" y="2398"/>
                  </a:lnTo>
                  <a:lnTo>
                    <a:pt x="425" y="2508"/>
                  </a:lnTo>
                  <a:lnTo>
                    <a:pt x="535" y="2600"/>
                  </a:lnTo>
                  <a:lnTo>
                    <a:pt x="646" y="2693"/>
                  </a:lnTo>
                  <a:lnTo>
                    <a:pt x="757" y="2766"/>
                  </a:lnTo>
                  <a:lnTo>
                    <a:pt x="886" y="2840"/>
                  </a:lnTo>
                  <a:lnTo>
                    <a:pt x="1033" y="2877"/>
                  </a:lnTo>
                  <a:lnTo>
                    <a:pt x="1162" y="2914"/>
                  </a:lnTo>
                  <a:lnTo>
                    <a:pt x="1310" y="2951"/>
                  </a:lnTo>
                  <a:lnTo>
                    <a:pt x="1623" y="2951"/>
                  </a:lnTo>
                  <a:lnTo>
                    <a:pt x="1771" y="2932"/>
                  </a:lnTo>
                  <a:lnTo>
                    <a:pt x="1900" y="2895"/>
                  </a:lnTo>
                  <a:lnTo>
                    <a:pt x="2047" y="2840"/>
                  </a:lnTo>
                  <a:lnTo>
                    <a:pt x="2176" y="2766"/>
                  </a:lnTo>
                  <a:lnTo>
                    <a:pt x="2287" y="2693"/>
                  </a:lnTo>
                  <a:lnTo>
                    <a:pt x="2398" y="2619"/>
                  </a:lnTo>
                  <a:lnTo>
                    <a:pt x="2508" y="2508"/>
                  </a:lnTo>
                  <a:lnTo>
                    <a:pt x="2600" y="2416"/>
                  </a:lnTo>
                  <a:lnTo>
                    <a:pt x="2693" y="2287"/>
                  </a:lnTo>
                  <a:lnTo>
                    <a:pt x="2766" y="2176"/>
                  </a:lnTo>
                  <a:lnTo>
                    <a:pt x="2840" y="2047"/>
                  </a:lnTo>
                  <a:lnTo>
                    <a:pt x="2877" y="1900"/>
                  </a:lnTo>
                  <a:lnTo>
                    <a:pt x="2914" y="1771"/>
                  </a:lnTo>
                  <a:lnTo>
                    <a:pt x="2932" y="1623"/>
                  </a:lnTo>
                  <a:lnTo>
                    <a:pt x="2951" y="1476"/>
                  </a:lnTo>
                  <a:lnTo>
                    <a:pt x="2932" y="1310"/>
                  </a:lnTo>
                  <a:lnTo>
                    <a:pt x="2914" y="1181"/>
                  </a:lnTo>
                  <a:lnTo>
                    <a:pt x="2877" y="1033"/>
                  </a:lnTo>
                  <a:lnTo>
                    <a:pt x="2822" y="886"/>
                  </a:lnTo>
                  <a:lnTo>
                    <a:pt x="2766" y="757"/>
                  </a:lnTo>
                  <a:lnTo>
                    <a:pt x="2674" y="646"/>
                  </a:lnTo>
                  <a:lnTo>
                    <a:pt x="2600" y="535"/>
                  </a:lnTo>
                  <a:lnTo>
                    <a:pt x="2490" y="425"/>
                  </a:lnTo>
                  <a:lnTo>
                    <a:pt x="2398" y="333"/>
                  </a:lnTo>
                  <a:lnTo>
                    <a:pt x="2268" y="240"/>
                  </a:lnTo>
                  <a:lnTo>
                    <a:pt x="2158" y="167"/>
                  </a:lnTo>
                  <a:lnTo>
                    <a:pt x="2029" y="111"/>
                  </a:lnTo>
                  <a:lnTo>
                    <a:pt x="1881" y="56"/>
                  </a:lnTo>
                  <a:lnTo>
                    <a:pt x="1734"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7" name="Google Shape;7377;p32"/>
            <p:cNvSpPr/>
            <p:nvPr/>
          </p:nvSpPr>
          <p:spPr>
            <a:xfrm>
              <a:off x="5233650" y="480575"/>
              <a:ext cx="73775" cy="74250"/>
            </a:xfrm>
            <a:custGeom>
              <a:avLst/>
              <a:gdLst/>
              <a:ahLst/>
              <a:cxnLst/>
              <a:rect l="l" t="t" r="r" b="b"/>
              <a:pathLst>
                <a:path w="2951" h="2970" extrusionOk="0">
                  <a:moveTo>
                    <a:pt x="1531" y="0"/>
                  </a:moveTo>
                  <a:lnTo>
                    <a:pt x="1365" y="19"/>
                  </a:lnTo>
                  <a:lnTo>
                    <a:pt x="1236" y="37"/>
                  </a:lnTo>
                  <a:lnTo>
                    <a:pt x="1088" y="56"/>
                  </a:lnTo>
                  <a:lnTo>
                    <a:pt x="941" y="111"/>
                  </a:lnTo>
                  <a:lnTo>
                    <a:pt x="811" y="166"/>
                  </a:lnTo>
                  <a:lnTo>
                    <a:pt x="701" y="240"/>
                  </a:lnTo>
                  <a:lnTo>
                    <a:pt x="572" y="314"/>
                  </a:lnTo>
                  <a:lnTo>
                    <a:pt x="461" y="406"/>
                  </a:lnTo>
                  <a:lnTo>
                    <a:pt x="369" y="517"/>
                  </a:lnTo>
                  <a:lnTo>
                    <a:pt x="277" y="627"/>
                  </a:lnTo>
                  <a:lnTo>
                    <a:pt x="203" y="756"/>
                  </a:lnTo>
                  <a:lnTo>
                    <a:pt x="129" y="886"/>
                  </a:lnTo>
                  <a:lnTo>
                    <a:pt x="74" y="1015"/>
                  </a:lnTo>
                  <a:lnTo>
                    <a:pt x="37" y="1162"/>
                  </a:lnTo>
                  <a:lnTo>
                    <a:pt x="19" y="1310"/>
                  </a:lnTo>
                  <a:lnTo>
                    <a:pt x="0" y="1457"/>
                  </a:lnTo>
                  <a:lnTo>
                    <a:pt x="0" y="1605"/>
                  </a:lnTo>
                  <a:lnTo>
                    <a:pt x="19" y="1752"/>
                  </a:lnTo>
                  <a:lnTo>
                    <a:pt x="56" y="1881"/>
                  </a:lnTo>
                  <a:lnTo>
                    <a:pt x="111" y="2029"/>
                  </a:lnTo>
                  <a:lnTo>
                    <a:pt x="166" y="2158"/>
                  </a:lnTo>
                  <a:lnTo>
                    <a:pt x="240" y="2287"/>
                  </a:lnTo>
                  <a:lnTo>
                    <a:pt x="314" y="2397"/>
                  </a:lnTo>
                  <a:lnTo>
                    <a:pt x="424" y="2508"/>
                  </a:lnTo>
                  <a:lnTo>
                    <a:pt x="516" y="2600"/>
                  </a:lnTo>
                  <a:lnTo>
                    <a:pt x="627" y="2692"/>
                  </a:lnTo>
                  <a:lnTo>
                    <a:pt x="756" y="2766"/>
                  </a:lnTo>
                  <a:lnTo>
                    <a:pt x="885" y="2840"/>
                  </a:lnTo>
                  <a:lnTo>
                    <a:pt x="1014" y="2895"/>
                  </a:lnTo>
                  <a:lnTo>
                    <a:pt x="1162" y="2932"/>
                  </a:lnTo>
                  <a:lnTo>
                    <a:pt x="1309" y="2951"/>
                  </a:lnTo>
                  <a:lnTo>
                    <a:pt x="1457" y="2969"/>
                  </a:lnTo>
                  <a:lnTo>
                    <a:pt x="1604" y="2951"/>
                  </a:lnTo>
                  <a:lnTo>
                    <a:pt x="1752" y="2932"/>
                  </a:lnTo>
                  <a:lnTo>
                    <a:pt x="1899" y="2895"/>
                  </a:lnTo>
                  <a:lnTo>
                    <a:pt x="2028" y="2858"/>
                  </a:lnTo>
                  <a:lnTo>
                    <a:pt x="2157" y="2785"/>
                  </a:lnTo>
                  <a:lnTo>
                    <a:pt x="2287" y="2711"/>
                  </a:lnTo>
                  <a:lnTo>
                    <a:pt x="2397" y="2637"/>
                  </a:lnTo>
                  <a:lnTo>
                    <a:pt x="2508" y="2527"/>
                  </a:lnTo>
                  <a:lnTo>
                    <a:pt x="2600" y="2434"/>
                  </a:lnTo>
                  <a:lnTo>
                    <a:pt x="2692" y="2305"/>
                  </a:lnTo>
                  <a:lnTo>
                    <a:pt x="2766" y="2195"/>
                  </a:lnTo>
                  <a:lnTo>
                    <a:pt x="2821" y="2066"/>
                  </a:lnTo>
                  <a:lnTo>
                    <a:pt x="2877" y="1936"/>
                  </a:lnTo>
                  <a:lnTo>
                    <a:pt x="2913" y="1789"/>
                  </a:lnTo>
                  <a:lnTo>
                    <a:pt x="2950" y="1641"/>
                  </a:lnTo>
                  <a:lnTo>
                    <a:pt x="2950" y="1494"/>
                  </a:lnTo>
                  <a:lnTo>
                    <a:pt x="2950" y="1346"/>
                  </a:lnTo>
                  <a:lnTo>
                    <a:pt x="2932" y="1199"/>
                  </a:lnTo>
                  <a:lnTo>
                    <a:pt x="2895" y="1070"/>
                  </a:lnTo>
                  <a:lnTo>
                    <a:pt x="2840" y="922"/>
                  </a:lnTo>
                  <a:lnTo>
                    <a:pt x="2784" y="812"/>
                  </a:lnTo>
                  <a:lnTo>
                    <a:pt x="2711" y="683"/>
                  </a:lnTo>
                  <a:lnTo>
                    <a:pt x="2618" y="572"/>
                  </a:lnTo>
                  <a:lnTo>
                    <a:pt x="2526" y="461"/>
                  </a:lnTo>
                  <a:lnTo>
                    <a:pt x="2434" y="369"/>
                  </a:lnTo>
                  <a:lnTo>
                    <a:pt x="2323" y="277"/>
                  </a:lnTo>
                  <a:lnTo>
                    <a:pt x="2213" y="203"/>
                  </a:lnTo>
                  <a:lnTo>
                    <a:pt x="2084" y="148"/>
                  </a:lnTo>
                  <a:lnTo>
                    <a:pt x="1955" y="93"/>
                  </a:lnTo>
                  <a:lnTo>
                    <a:pt x="1807" y="56"/>
                  </a:lnTo>
                  <a:lnTo>
                    <a:pt x="1678"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8" name="Google Shape;7378;p32"/>
            <p:cNvSpPr/>
            <p:nvPr/>
          </p:nvSpPr>
          <p:spPr>
            <a:xfrm>
              <a:off x="6009900" y="1194125"/>
              <a:ext cx="73775" cy="73775"/>
            </a:xfrm>
            <a:custGeom>
              <a:avLst/>
              <a:gdLst/>
              <a:ahLst/>
              <a:cxnLst/>
              <a:rect l="l" t="t" r="r" b="b"/>
              <a:pathLst>
                <a:path w="2951" h="2951" extrusionOk="0">
                  <a:moveTo>
                    <a:pt x="1346" y="1"/>
                  </a:moveTo>
                  <a:lnTo>
                    <a:pt x="1199" y="38"/>
                  </a:lnTo>
                  <a:lnTo>
                    <a:pt x="1069" y="56"/>
                  </a:lnTo>
                  <a:lnTo>
                    <a:pt x="922" y="111"/>
                  </a:lnTo>
                  <a:lnTo>
                    <a:pt x="793" y="167"/>
                  </a:lnTo>
                  <a:lnTo>
                    <a:pt x="682" y="240"/>
                  </a:lnTo>
                  <a:lnTo>
                    <a:pt x="553" y="333"/>
                  </a:lnTo>
                  <a:lnTo>
                    <a:pt x="443" y="425"/>
                  </a:lnTo>
                  <a:lnTo>
                    <a:pt x="350" y="536"/>
                  </a:lnTo>
                  <a:lnTo>
                    <a:pt x="258" y="646"/>
                  </a:lnTo>
                  <a:lnTo>
                    <a:pt x="184" y="775"/>
                  </a:lnTo>
                  <a:lnTo>
                    <a:pt x="129" y="904"/>
                  </a:lnTo>
                  <a:lnTo>
                    <a:pt x="74" y="1033"/>
                  </a:lnTo>
                  <a:lnTo>
                    <a:pt x="37" y="1181"/>
                  </a:lnTo>
                  <a:lnTo>
                    <a:pt x="0" y="1310"/>
                  </a:lnTo>
                  <a:lnTo>
                    <a:pt x="0" y="1476"/>
                  </a:lnTo>
                  <a:lnTo>
                    <a:pt x="0" y="1623"/>
                  </a:lnTo>
                  <a:lnTo>
                    <a:pt x="18" y="1771"/>
                  </a:lnTo>
                  <a:lnTo>
                    <a:pt x="55" y="1900"/>
                  </a:lnTo>
                  <a:lnTo>
                    <a:pt x="111" y="2047"/>
                  </a:lnTo>
                  <a:lnTo>
                    <a:pt x="166" y="2177"/>
                  </a:lnTo>
                  <a:lnTo>
                    <a:pt x="240" y="2287"/>
                  </a:lnTo>
                  <a:lnTo>
                    <a:pt x="332" y="2416"/>
                  </a:lnTo>
                  <a:lnTo>
                    <a:pt x="424" y="2508"/>
                  </a:lnTo>
                  <a:lnTo>
                    <a:pt x="535" y="2619"/>
                  </a:lnTo>
                  <a:lnTo>
                    <a:pt x="645" y="2693"/>
                  </a:lnTo>
                  <a:lnTo>
                    <a:pt x="774" y="2767"/>
                  </a:lnTo>
                  <a:lnTo>
                    <a:pt x="903" y="2840"/>
                  </a:lnTo>
                  <a:lnTo>
                    <a:pt x="1033" y="2896"/>
                  </a:lnTo>
                  <a:lnTo>
                    <a:pt x="1180" y="2932"/>
                  </a:lnTo>
                  <a:lnTo>
                    <a:pt x="1328" y="2951"/>
                  </a:lnTo>
                  <a:lnTo>
                    <a:pt x="1623" y="2951"/>
                  </a:lnTo>
                  <a:lnTo>
                    <a:pt x="1770" y="2932"/>
                  </a:lnTo>
                  <a:lnTo>
                    <a:pt x="1918" y="2896"/>
                  </a:lnTo>
                  <a:lnTo>
                    <a:pt x="2047" y="2840"/>
                  </a:lnTo>
                  <a:lnTo>
                    <a:pt x="2176" y="2767"/>
                  </a:lnTo>
                  <a:lnTo>
                    <a:pt x="2305" y="2693"/>
                  </a:lnTo>
                  <a:lnTo>
                    <a:pt x="2415" y="2619"/>
                  </a:lnTo>
                  <a:lnTo>
                    <a:pt x="2526" y="2508"/>
                  </a:lnTo>
                  <a:lnTo>
                    <a:pt x="2618" y="2416"/>
                  </a:lnTo>
                  <a:lnTo>
                    <a:pt x="2710" y="2287"/>
                  </a:lnTo>
                  <a:lnTo>
                    <a:pt x="2784" y="2177"/>
                  </a:lnTo>
                  <a:lnTo>
                    <a:pt x="2840" y="2047"/>
                  </a:lnTo>
                  <a:lnTo>
                    <a:pt x="2895" y="1900"/>
                  </a:lnTo>
                  <a:lnTo>
                    <a:pt x="2932" y="1752"/>
                  </a:lnTo>
                  <a:lnTo>
                    <a:pt x="2950" y="1623"/>
                  </a:lnTo>
                  <a:lnTo>
                    <a:pt x="2950" y="1457"/>
                  </a:lnTo>
                  <a:lnTo>
                    <a:pt x="2950" y="1310"/>
                  </a:lnTo>
                  <a:lnTo>
                    <a:pt x="2913" y="1181"/>
                  </a:lnTo>
                  <a:lnTo>
                    <a:pt x="2876" y="1033"/>
                  </a:lnTo>
                  <a:lnTo>
                    <a:pt x="2840" y="904"/>
                  </a:lnTo>
                  <a:lnTo>
                    <a:pt x="2766" y="775"/>
                  </a:lnTo>
                  <a:lnTo>
                    <a:pt x="2692" y="665"/>
                  </a:lnTo>
                  <a:lnTo>
                    <a:pt x="2618" y="554"/>
                  </a:lnTo>
                  <a:lnTo>
                    <a:pt x="2526" y="443"/>
                  </a:lnTo>
                  <a:lnTo>
                    <a:pt x="2415" y="351"/>
                  </a:lnTo>
                  <a:lnTo>
                    <a:pt x="2305" y="259"/>
                  </a:lnTo>
                  <a:lnTo>
                    <a:pt x="2176" y="185"/>
                  </a:lnTo>
                  <a:lnTo>
                    <a:pt x="2065" y="130"/>
                  </a:lnTo>
                  <a:lnTo>
                    <a:pt x="1936" y="75"/>
                  </a:lnTo>
                  <a:lnTo>
                    <a:pt x="1789" y="38"/>
                  </a:lnTo>
                  <a:lnTo>
                    <a:pt x="1641"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9" name="Google Shape;7379;p32"/>
            <p:cNvSpPr/>
            <p:nvPr/>
          </p:nvSpPr>
          <p:spPr>
            <a:xfrm>
              <a:off x="5561850" y="948900"/>
              <a:ext cx="73775" cy="73775"/>
            </a:xfrm>
            <a:custGeom>
              <a:avLst/>
              <a:gdLst/>
              <a:ahLst/>
              <a:cxnLst/>
              <a:rect l="l" t="t" r="r" b="b"/>
              <a:pathLst>
                <a:path w="2951" h="2951" extrusionOk="0">
                  <a:moveTo>
                    <a:pt x="1328" y="1"/>
                  </a:moveTo>
                  <a:lnTo>
                    <a:pt x="1199" y="19"/>
                  </a:lnTo>
                  <a:lnTo>
                    <a:pt x="1051" y="56"/>
                  </a:lnTo>
                  <a:lnTo>
                    <a:pt x="922" y="111"/>
                  </a:lnTo>
                  <a:lnTo>
                    <a:pt x="793" y="167"/>
                  </a:lnTo>
                  <a:lnTo>
                    <a:pt x="664" y="240"/>
                  </a:lnTo>
                  <a:lnTo>
                    <a:pt x="553" y="314"/>
                  </a:lnTo>
                  <a:lnTo>
                    <a:pt x="461" y="406"/>
                  </a:lnTo>
                  <a:lnTo>
                    <a:pt x="350" y="517"/>
                  </a:lnTo>
                  <a:lnTo>
                    <a:pt x="277" y="628"/>
                  </a:lnTo>
                  <a:lnTo>
                    <a:pt x="203" y="738"/>
                  </a:lnTo>
                  <a:lnTo>
                    <a:pt x="129" y="867"/>
                  </a:lnTo>
                  <a:lnTo>
                    <a:pt x="74" y="996"/>
                  </a:lnTo>
                  <a:lnTo>
                    <a:pt x="37" y="1144"/>
                  </a:lnTo>
                  <a:lnTo>
                    <a:pt x="19" y="1273"/>
                  </a:lnTo>
                  <a:lnTo>
                    <a:pt x="0" y="1420"/>
                  </a:lnTo>
                  <a:lnTo>
                    <a:pt x="0" y="1568"/>
                  </a:lnTo>
                  <a:lnTo>
                    <a:pt x="19" y="1715"/>
                  </a:lnTo>
                  <a:lnTo>
                    <a:pt x="55" y="1863"/>
                  </a:lnTo>
                  <a:lnTo>
                    <a:pt x="92" y="1992"/>
                  </a:lnTo>
                  <a:lnTo>
                    <a:pt x="166" y="2140"/>
                  </a:lnTo>
                  <a:lnTo>
                    <a:pt x="221" y="2250"/>
                  </a:lnTo>
                  <a:lnTo>
                    <a:pt x="314" y="2379"/>
                  </a:lnTo>
                  <a:lnTo>
                    <a:pt x="406" y="2490"/>
                  </a:lnTo>
                  <a:lnTo>
                    <a:pt x="516" y="2582"/>
                  </a:lnTo>
                  <a:lnTo>
                    <a:pt x="627" y="2674"/>
                  </a:lnTo>
                  <a:lnTo>
                    <a:pt x="738" y="2748"/>
                  </a:lnTo>
                  <a:lnTo>
                    <a:pt x="867" y="2822"/>
                  </a:lnTo>
                  <a:lnTo>
                    <a:pt x="996" y="2877"/>
                  </a:lnTo>
                  <a:lnTo>
                    <a:pt x="1143" y="2914"/>
                  </a:lnTo>
                  <a:lnTo>
                    <a:pt x="1291" y="2932"/>
                  </a:lnTo>
                  <a:lnTo>
                    <a:pt x="1438" y="2951"/>
                  </a:lnTo>
                  <a:lnTo>
                    <a:pt x="1586" y="2951"/>
                  </a:lnTo>
                  <a:lnTo>
                    <a:pt x="1733" y="2932"/>
                  </a:lnTo>
                  <a:lnTo>
                    <a:pt x="1881" y="2895"/>
                  </a:lnTo>
                  <a:lnTo>
                    <a:pt x="2010" y="2840"/>
                  </a:lnTo>
                  <a:lnTo>
                    <a:pt x="2139" y="2785"/>
                  </a:lnTo>
                  <a:lnTo>
                    <a:pt x="2268" y="2711"/>
                  </a:lnTo>
                  <a:lnTo>
                    <a:pt x="2379" y="2619"/>
                  </a:lnTo>
                  <a:lnTo>
                    <a:pt x="2489" y="2527"/>
                  </a:lnTo>
                  <a:lnTo>
                    <a:pt x="2600" y="2435"/>
                  </a:lnTo>
                  <a:lnTo>
                    <a:pt x="2674" y="2305"/>
                  </a:lnTo>
                  <a:lnTo>
                    <a:pt x="2766" y="2195"/>
                  </a:lnTo>
                  <a:lnTo>
                    <a:pt x="2821" y="2066"/>
                  </a:lnTo>
                  <a:lnTo>
                    <a:pt x="2877" y="1937"/>
                  </a:lnTo>
                  <a:lnTo>
                    <a:pt x="2913" y="1789"/>
                  </a:lnTo>
                  <a:lnTo>
                    <a:pt x="2950" y="1642"/>
                  </a:lnTo>
                  <a:lnTo>
                    <a:pt x="2950" y="1494"/>
                  </a:lnTo>
                  <a:lnTo>
                    <a:pt x="2950" y="1347"/>
                  </a:lnTo>
                  <a:lnTo>
                    <a:pt x="2932" y="1199"/>
                  </a:lnTo>
                  <a:lnTo>
                    <a:pt x="2895" y="1052"/>
                  </a:lnTo>
                  <a:lnTo>
                    <a:pt x="2840" y="923"/>
                  </a:lnTo>
                  <a:lnTo>
                    <a:pt x="2784" y="794"/>
                  </a:lnTo>
                  <a:lnTo>
                    <a:pt x="2711" y="664"/>
                  </a:lnTo>
                  <a:lnTo>
                    <a:pt x="2618" y="554"/>
                  </a:lnTo>
                  <a:lnTo>
                    <a:pt x="2526" y="443"/>
                  </a:lnTo>
                  <a:lnTo>
                    <a:pt x="2416" y="351"/>
                  </a:lnTo>
                  <a:lnTo>
                    <a:pt x="2305" y="259"/>
                  </a:lnTo>
                  <a:lnTo>
                    <a:pt x="2176" y="185"/>
                  </a:lnTo>
                  <a:lnTo>
                    <a:pt x="2047" y="111"/>
                  </a:lnTo>
                  <a:lnTo>
                    <a:pt x="1918" y="74"/>
                  </a:lnTo>
                  <a:lnTo>
                    <a:pt x="1770" y="19"/>
                  </a:lnTo>
                  <a:lnTo>
                    <a:pt x="16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0" name="Google Shape;7380;p32"/>
            <p:cNvSpPr/>
            <p:nvPr/>
          </p:nvSpPr>
          <p:spPr>
            <a:xfrm>
              <a:off x="5182025" y="309550"/>
              <a:ext cx="74225" cy="73800"/>
            </a:xfrm>
            <a:custGeom>
              <a:avLst/>
              <a:gdLst/>
              <a:ahLst/>
              <a:cxnLst/>
              <a:rect l="l" t="t" r="r" b="b"/>
              <a:pathLst>
                <a:path w="2969" h="2952" extrusionOk="0">
                  <a:moveTo>
                    <a:pt x="1346" y="1"/>
                  </a:moveTo>
                  <a:lnTo>
                    <a:pt x="1199" y="19"/>
                  </a:lnTo>
                  <a:lnTo>
                    <a:pt x="1070" y="56"/>
                  </a:lnTo>
                  <a:lnTo>
                    <a:pt x="940" y="112"/>
                  </a:lnTo>
                  <a:lnTo>
                    <a:pt x="811" y="167"/>
                  </a:lnTo>
                  <a:lnTo>
                    <a:pt x="682" y="241"/>
                  </a:lnTo>
                  <a:lnTo>
                    <a:pt x="572" y="333"/>
                  </a:lnTo>
                  <a:lnTo>
                    <a:pt x="461" y="425"/>
                  </a:lnTo>
                  <a:lnTo>
                    <a:pt x="369" y="517"/>
                  </a:lnTo>
                  <a:lnTo>
                    <a:pt x="277" y="628"/>
                  </a:lnTo>
                  <a:lnTo>
                    <a:pt x="203" y="738"/>
                  </a:lnTo>
                  <a:lnTo>
                    <a:pt x="148" y="868"/>
                  </a:lnTo>
                  <a:lnTo>
                    <a:pt x="92" y="997"/>
                  </a:lnTo>
                  <a:lnTo>
                    <a:pt x="55" y="1144"/>
                  </a:lnTo>
                  <a:lnTo>
                    <a:pt x="19" y="1273"/>
                  </a:lnTo>
                  <a:lnTo>
                    <a:pt x="0" y="1421"/>
                  </a:lnTo>
                  <a:lnTo>
                    <a:pt x="19" y="1587"/>
                  </a:lnTo>
                  <a:lnTo>
                    <a:pt x="37" y="1716"/>
                  </a:lnTo>
                  <a:lnTo>
                    <a:pt x="55" y="1863"/>
                  </a:lnTo>
                  <a:lnTo>
                    <a:pt x="111" y="2011"/>
                  </a:lnTo>
                  <a:lnTo>
                    <a:pt x="166" y="2140"/>
                  </a:lnTo>
                  <a:lnTo>
                    <a:pt x="240" y="2250"/>
                  </a:lnTo>
                  <a:lnTo>
                    <a:pt x="314" y="2379"/>
                  </a:lnTo>
                  <a:lnTo>
                    <a:pt x="424" y="2490"/>
                  </a:lnTo>
                  <a:lnTo>
                    <a:pt x="516" y="2582"/>
                  </a:lnTo>
                  <a:lnTo>
                    <a:pt x="627" y="2674"/>
                  </a:lnTo>
                  <a:lnTo>
                    <a:pt x="756" y="2748"/>
                  </a:lnTo>
                  <a:lnTo>
                    <a:pt x="885" y="2822"/>
                  </a:lnTo>
                  <a:lnTo>
                    <a:pt x="1014" y="2877"/>
                  </a:lnTo>
                  <a:lnTo>
                    <a:pt x="1162" y="2914"/>
                  </a:lnTo>
                  <a:lnTo>
                    <a:pt x="1309" y="2933"/>
                  </a:lnTo>
                  <a:lnTo>
                    <a:pt x="1457" y="2951"/>
                  </a:lnTo>
                  <a:lnTo>
                    <a:pt x="1604" y="2951"/>
                  </a:lnTo>
                  <a:lnTo>
                    <a:pt x="1752" y="2933"/>
                  </a:lnTo>
                  <a:lnTo>
                    <a:pt x="1881" y="2896"/>
                  </a:lnTo>
                  <a:lnTo>
                    <a:pt x="2028" y="2840"/>
                  </a:lnTo>
                  <a:lnTo>
                    <a:pt x="2157" y="2785"/>
                  </a:lnTo>
                  <a:lnTo>
                    <a:pt x="2286" y="2711"/>
                  </a:lnTo>
                  <a:lnTo>
                    <a:pt x="2397" y="2638"/>
                  </a:lnTo>
                  <a:lnTo>
                    <a:pt x="2508" y="2527"/>
                  </a:lnTo>
                  <a:lnTo>
                    <a:pt x="2600" y="2435"/>
                  </a:lnTo>
                  <a:lnTo>
                    <a:pt x="2692" y="2324"/>
                  </a:lnTo>
                  <a:lnTo>
                    <a:pt x="2766" y="2195"/>
                  </a:lnTo>
                  <a:lnTo>
                    <a:pt x="2840" y="2066"/>
                  </a:lnTo>
                  <a:lnTo>
                    <a:pt x="2895" y="1937"/>
                  </a:lnTo>
                  <a:lnTo>
                    <a:pt x="2932" y="1789"/>
                  </a:lnTo>
                  <a:lnTo>
                    <a:pt x="2950" y="1642"/>
                  </a:lnTo>
                  <a:lnTo>
                    <a:pt x="2969" y="1494"/>
                  </a:lnTo>
                  <a:lnTo>
                    <a:pt x="2950" y="1347"/>
                  </a:lnTo>
                  <a:lnTo>
                    <a:pt x="2932" y="1199"/>
                  </a:lnTo>
                  <a:lnTo>
                    <a:pt x="2895" y="1052"/>
                  </a:lnTo>
                  <a:lnTo>
                    <a:pt x="2858" y="923"/>
                  </a:lnTo>
                  <a:lnTo>
                    <a:pt x="2784" y="794"/>
                  </a:lnTo>
                  <a:lnTo>
                    <a:pt x="2711" y="665"/>
                  </a:lnTo>
                  <a:lnTo>
                    <a:pt x="2637" y="554"/>
                  </a:lnTo>
                  <a:lnTo>
                    <a:pt x="2526" y="443"/>
                  </a:lnTo>
                  <a:lnTo>
                    <a:pt x="2434" y="351"/>
                  </a:lnTo>
                  <a:lnTo>
                    <a:pt x="2323" y="259"/>
                  </a:lnTo>
                  <a:lnTo>
                    <a:pt x="2194" y="185"/>
                  </a:lnTo>
                  <a:lnTo>
                    <a:pt x="2065" y="130"/>
                  </a:lnTo>
                  <a:lnTo>
                    <a:pt x="1936" y="75"/>
                  </a:lnTo>
                  <a:lnTo>
                    <a:pt x="1789" y="38"/>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1" name="Google Shape;7381;p32"/>
            <p:cNvSpPr/>
            <p:nvPr/>
          </p:nvSpPr>
          <p:spPr>
            <a:xfrm>
              <a:off x="6249575" y="1234225"/>
              <a:ext cx="73775" cy="73800"/>
            </a:xfrm>
            <a:custGeom>
              <a:avLst/>
              <a:gdLst/>
              <a:ahLst/>
              <a:cxnLst/>
              <a:rect l="l" t="t" r="r" b="b"/>
              <a:pathLst>
                <a:path w="2951" h="2952" extrusionOk="0">
                  <a:moveTo>
                    <a:pt x="1310" y="1"/>
                  </a:moveTo>
                  <a:lnTo>
                    <a:pt x="1162" y="38"/>
                  </a:lnTo>
                  <a:lnTo>
                    <a:pt x="1033" y="75"/>
                  </a:lnTo>
                  <a:lnTo>
                    <a:pt x="886" y="112"/>
                  </a:lnTo>
                  <a:lnTo>
                    <a:pt x="757" y="185"/>
                  </a:lnTo>
                  <a:lnTo>
                    <a:pt x="646" y="259"/>
                  </a:lnTo>
                  <a:lnTo>
                    <a:pt x="536" y="333"/>
                  </a:lnTo>
                  <a:lnTo>
                    <a:pt x="425" y="425"/>
                  </a:lnTo>
                  <a:lnTo>
                    <a:pt x="333" y="536"/>
                  </a:lnTo>
                  <a:lnTo>
                    <a:pt x="259" y="646"/>
                  </a:lnTo>
                  <a:lnTo>
                    <a:pt x="185" y="775"/>
                  </a:lnTo>
                  <a:lnTo>
                    <a:pt x="111" y="886"/>
                  </a:lnTo>
                  <a:lnTo>
                    <a:pt x="75" y="1033"/>
                  </a:lnTo>
                  <a:lnTo>
                    <a:pt x="38" y="1163"/>
                  </a:lnTo>
                  <a:lnTo>
                    <a:pt x="1" y="1310"/>
                  </a:lnTo>
                  <a:lnTo>
                    <a:pt x="1" y="1458"/>
                  </a:lnTo>
                  <a:lnTo>
                    <a:pt x="1" y="1605"/>
                  </a:lnTo>
                  <a:lnTo>
                    <a:pt x="19" y="1753"/>
                  </a:lnTo>
                  <a:lnTo>
                    <a:pt x="56" y="1900"/>
                  </a:lnTo>
                  <a:lnTo>
                    <a:pt x="111" y="2029"/>
                  </a:lnTo>
                  <a:lnTo>
                    <a:pt x="167" y="2158"/>
                  </a:lnTo>
                  <a:lnTo>
                    <a:pt x="241" y="2287"/>
                  </a:lnTo>
                  <a:lnTo>
                    <a:pt x="333" y="2398"/>
                  </a:lnTo>
                  <a:lnTo>
                    <a:pt x="425" y="2509"/>
                  </a:lnTo>
                  <a:lnTo>
                    <a:pt x="536" y="2601"/>
                  </a:lnTo>
                  <a:lnTo>
                    <a:pt x="646" y="2693"/>
                  </a:lnTo>
                  <a:lnTo>
                    <a:pt x="775" y="2767"/>
                  </a:lnTo>
                  <a:lnTo>
                    <a:pt x="904" y="2840"/>
                  </a:lnTo>
                  <a:lnTo>
                    <a:pt x="1033" y="2877"/>
                  </a:lnTo>
                  <a:lnTo>
                    <a:pt x="1181" y="2914"/>
                  </a:lnTo>
                  <a:lnTo>
                    <a:pt x="1328" y="2951"/>
                  </a:lnTo>
                  <a:lnTo>
                    <a:pt x="1623" y="2951"/>
                  </a:lnTo>
                  <a:lnTo>
                    <a:pt x="1771" y="2933"/>
                  </a:lnTo>
                  <a:lnTo>
                    <a:pt x="1918" y="2896"/>
                  </a:lnTo>
                  <a:lnTo>
                    <a:pt x="2047" y="2840"/>
                  </a:lnTo>
                  <a:lnTo>
                    <a:pt x="2177" y="2767"/>
                  </a:lnTo>
                  <a:lnTo>
                    <a:pt x="2306" y="2693"/>
                  </a:lnTo>
                  <a:lnTo>
                    <a:pt x="2416" y="2619"/>
                  </a:lnTo>
                  <a:lnTo>
                    <a:pt x="2527" y="2509"/>
                  </a:lnTo>
                  <a:lnTo>
                    <a:pt x="2619" y="2416"/>
                  </a:lnTo>
                  <a:lnTo>
                    <a:pt x="2711" y="2287"/>
                  </a:lnTo>
                  <a:lnTo>
                    <a:pt x="2785" y="2177"/>
                  </a:lnTo>
                  <a:lnTo>
                    <a:pt x="2840" y="2048"/>
                  </a:lnTo>
                  <a:lnTo>
                    <a:pt x="2896" y="1900"/>
                  </a:lnTo>
                  <a:lnTo>
                    <a:pt x="2933" y="1771"/>
                  </a:lnTo>
                  <a:lnTo>
                    <a:pt x="2951" y="1623"/>
                  </a:lnTo>
                  <a:lnTo>
                    <a:pt x="2951" y="1458"/>
                  </a:lnTo>
                  <a:lnTo>
                    <a:pt x="2951" y="1310"/>
                  </a:lnTo>
                  <a:lnTo>
                    <a:pt x="2914" y="1163"/>
                  </a:lnTo>
                  <a:lnTo>
                    <a:pt x="2877" y="1033"/>
                  </a:lnTo>
                  <a:lnTo>
                    <a:pt x="2840" y="886"/>
                  </a:lnTo>
                  <a:lnTo>
                    <a:pt x="2767" y="757"/>
                  </a:lnTo>
                  <a:lnTo>
                    <a:pt x="2693" y="646"/>
                  </a:lnTo>
                  <a:lnTo>
                    <a:pt x="2601" y="517"/>
                  </a:lnTo>
                  <a:lnTo>
                    <a:pt x="2508" y="425"/>
                  </a:lnTo>
                  <a:lnTo>
                    <a:pt x="2398" y="333"/>
                  </a:lnTo>
                  <a:lnTo>
                    <a:pt x="2287" y="241"/>
                  </a:lnTo>
                  <a:lnTo>
                    <a:pt x="2158" y="167"/>
                  </a:lnTo>
                  <a:lnTo>
                    <a:pt x="2029" y="112"/>
                  </a:lnTo>
                  <a:lnTo>
                    <a:pt x="1900" y="56"/>
                  </a:lnTo>
                  <a:lnTo>
                    <a:pt x="1752"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2" name="Google Shape;7382;p32"/>
            <p:cNvSpPr/>
            <p:nvPr/>
          </p:nvSpPr>
          <p:spPr>
            <a:xfrm>
              <a:off x="5850400" y="1166025"/>
              <a:ext cx="73325" cy="73300"/>
            </a:xfrm>
            <a:custGeom>
              <a:avLst/>
              <a:gdLst/>
              <a:ahLst/>
              <a:cxnLst/>
              <a:rect l="l" t="t" r="r" b="b"/>
              <a:pathLst>
                <a:path w="2933" h="2932" extrusionOk="0">
                  <a:moveTo>
                    <a:pt x="1310" y="0"/>
                  </a:moveTo>
                  <a:lnTo>
                    <a:pt x="1162" y="37"/>
                  </a:lnTo>
                  <a:lnTo>
                    <a:pt x="1033" y="74"/>
                  </a:lnTo>
                  <a:lnTo>
                    <a:pt x="904" y="111"/>
                  </a:lnTo>
                  <a:lnTo>
                    <a:pt x="775" y="184"/>
                  </a:lnTo>
                  <a:lnTo>
                    <a:pt x="646" y="258"/>
                  </a:lnTo>
                  <a:lnTo>
                    <a:pt x="535" y="350"/>
                  </a:lnTo>
                  <a:lnTo>
                    <a:pt x="443" y="443"/>
                  </a:lnTo>
                  <a:lnTo>
                    <a:pt x="351" y="535"/>
                  </a:lnTo>
                  <a:lnTo>
                    <a:pt x="259" y="645"/>
                  </a:lnTo>
                  <a:lnTo>
                    <a:pt x="185" y="774"/>
                  </a:lnTo>
                  <a:lnTo>
                    <a:pt x="111" y="904"/>
                  </a:lnTo>
                  <a:lnTo>
                    <a:pt x="74" y="1033"/>
                  </a:lnTo>
                  <a:lnTo>
                    <a:pt x="37" y="1162"/>
                  </a:lnTo>
                  <a:lnTo>
                    <a:pt x="0" y="1309"/>
                  </a:lnTo>
                  <a:lnTo>
                    <a:pt x="0" y="1457"/>
                  </a:lnTo>
                  <a:lnTo>
                    <a:pt x="0" y="1604"/>
                  </a:lnTo>
                  <a:lnTo>
                    <a:pt x="37" y="1752"/>
                  </a:lnTo>
                  <a:lnTo>
                    <a:pt x="74" y="1881"/>
                  </a:lnTo>
                  <a:lnTo>
                    <a:pt x="111" y="2028"/>
                  </a:lnTo>
                  <a:lnTo>
                    <a:pt x="185" y="2157"/>
                  </a:lnTo>
                  <a:lnTo>
                    <a:pt x="259" y="2268"/>
                  </a:lnTo>
                  <a:lnTo>
                    <a:pt x="351" y="2397"/>
                  </a:lnTo>
                  <a:lnTo>
                    <a:pt x="443" y="2489"/>
                  </a:lnTo>
                  <a:lnTo>
                    <a:pt x="554" y="2600"/>
                  </a:lnTo>
                  <a:lnTo>
                    <a:pt x="664" y="2674"/>
                  </a:lnTo>
                  <a:lnTo>
                    <a:pt x="793" y="2747"/>
                  </a:lnTo>
                  <a:lnTo>
                    <a:pt x="922" y="2821"/>
                  </a:lnTo>
                  <a:lnTo>
                    <a:pt x="1070" y="2858"/>
                  </a:lnTo>
                  <a:lnTo>
                    <a:pt x="1199" y="2895"/>
                  </a:lnTo>
                  <a:lnTo>
                    <a:pt x="1346" y="2913"/>
                  </a:lnTo>
                  <a:lnTo>
                    <a:pt x="1494" y="2932"/>
                  </a:lnTo>
                  <a:lnTo>
                    <a:pt x="1641" y="2913"/>
                  </a:lnTo>
                  <a:lnTo>
                    <a:pt x="1789" y="2895"/>
                  </a:lnTo>
                  <a:lnTo>
                    <a:pt x="1918" y="2840"/>
                  </a:lnTo>
                  <a:lnTo>
                    <a:pt x="2047" y="2784"/>
                  </a:lnTo>
                  <a:lnTo>
                    <a:pt x="2176" y="2729"/>
                  </a:lnTo>
                  <a:lnTo>
                    <a:pt x="2287" y="2655"/>
                  </a:lnTo>
                  <a:lnTo>
                    <a:pt x="2397" y="2563"/>
                  </a:lnTo>
                  <a:lnTo>
                    <a:pt x="2508" y="2471"/>
                  </a:lnTo>
                  <a:lnTo>
                    <a:pt x="2600" y="2360"/>
                  </a:lnTo>
                  <a:lnTo>
                    <a:pt x="2692" y="2250"/>
                  </a:lnTo>
                  <a:lnTo>
                    <a:pt x="2748" y="2120"/>
                  </a:lnTo>
                  <a:lnTo>
                    <a:pt x="2821" y="1991"/>
                  </a:lnTo>
                  <a:lnTo>
                    <a:pt x="2858" y="1862"/>
                  </a:lnTo>
                  <a:lnTo>
                    <a:pt x="2895" y="1733"/>
                  </a:lnTo>
                  <a:lnTo>
                    <a:pt x="2914" y="1586"/>
                  </a:lnTo>
                  <a:lnTo>
                    <a:pt x="2932" y="1438"/>
                  </a:lnTo>
                  <a:lnTo>
                    <a:pt x="2914" y="1291"/>
                  </a:lnTo>
                  <a:lnTo>
                    <a:pt x="2895" y="1162"/>
                  </a:lnTo>
                  <a:lnTo>
                    <a:pt x="2858" y="1014"/>
                  </a:lnTo>
                  <a:lnTo>
                    <a:pt x="2803" y="885"/>
                  </a:lnTo>
                  <a:lnTo>
                    <a:pt x="2729" y="756"/>
                  </a:lnTo>
                  <a:lnTo>
                    <a:pt x="2656" y="645"/>
                  </a:lnTo>
                  <a:lnTo>
                    <a:pt x="2582" y="535"/>
                  </a:lnTo>
                  <a:lnTo>
                    <a:pt x="2471" y="424"/>
                  </a:lnTo>
                  <a:lnTo>
                    <a:pt x="2379" y="332"/>
                  </a:lnTo>
                  <a:lnTo>
                    <a:pt x="2250" y="258"/>
                  </a:lnTo>
                  <a:lnTo>
                    <a:pt x="2139" y="184"/>
                  </a:lnTo>
                  <a:lnTo>
                    <a:pt x="2010" y="111"/>
                  </a:lnTo>
                  <a:lnTo>
                    <a:pt x="1881" y="74"/>
                  </a:lnTo>
                  <a:lnTo>
                    <a:pt x="1734" y="37"/>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3" name="Google Shape;7383;p32"/>
            <p:cNvSpPr/>
            <p:nvPr/>
          </p:nvSpPr>
          <p:spPr>
            <a:xfrm>
              <a:off x="5930150" y="1179850"/>
              <a:ext cx="73775" cy="73775"/>
            </a:xfrm>
            <a:custGeom>
              <a:avLst/>
              <a:gdLst/>
              <a:ahLst/>
              <a:cxnLst/>
              <a:rect l="l" t="t" r="r" b="b"/>
              <a:pathLst>
                <a:path w="2951" h="2951" extrusionOk="0">
                  <a:moveTo>
                    <a:pt x="1438" y="0"/>
                  </a:moveTo>
                  <a:lnTo>
                    <a:pt x="1291" y="19"/>
                  </a:lnTo>
                  <a:lnTo>
                    <a:pt x="1162" y="37"/>
                  </a:lnTo>
                  <a:lnTo>
                    <a:pt x="1014" y="74"/>
                  </a:lnTo>
                  <a:lnTo>
                    <a:pt x="885" y="129"/>
                  </a:lnTo>
                  <a:lnTo>
                    <a:pt x="756" y="203"/>
                  </a:lnTo>
                  <a:lnTo>
                    <a:pt x="646" y="277"/>
                  </a:lnTo>
                  <a:lnTo>
                    <a:pt x="535" y="351"/>
                  </a:lnTo>
                  <a:lnTo>
                    <a:pt x="424" y="443"/>
                  </a:lnTo>
                  <a:lnTo>
                    <a:pt x="332" y="553"/>
                  </a:lnTo>
                  <a:lnTo>
                    <a:pt x="240" y="664"/>
                  </a:lnTo>
                  <a:lnTo>
                    <a:pt x="166" y="793"/>
                  </a:lnTo>
                  <a:lnTo>
                    <a:pt x="111" y="922"/>
                  </a:lnTo>
                  <a:lnTo>
                    <a:pt x="56" y="1051"/>
                  </a:lnTo>
                  <a:lnTo>
                    <a:pt x="19" y="1180"/>
                  </a:lnTo>
                  <a:lnTo>
                    <a:pt x="0" y="1328"/>
                  </a:lnTo>
                  <a:lnTo>
                    <a:pt x="0" y="1475"/>
                  </a:lnTo>
                  <a:lnTo>
                    <a:pt x="0" y="1623"/>
                  </a:lnTo>
                  <a:lnTo>
                    <a:pt x="19" y="1770"/>
                  </a:lnTo>
                  <a:lnTo>
                    <a:pt x="56" y="1918"/>
                  </a:lnTo>
                  <a:lnTo>
                    <a:pt x="111" y="2047"/>
                  </a:lnTo>
                  <a:lnTo>
                    <a:pt x="185" y="2176"/>
                  </a:lnTo>
                  <a:lnTo>
                    <a:pt x="258" y="2305"/>
                  </a:lnTo>
                  <a:lnTo>
                    <a:pt x="332" y="2416"/>
                  </a:lnTo>
                  <a:lnTo>
                    <a:pt x="443" y="2526"/>
                  </a:lnTo>
                  <a:lnTo>
                    <a:pt x="553" y="2618"/>
                  </a:lnTo>
                  <a:lnTo>
                    <a:pt x="664" y="2711"/>
                  </a:lnTo>
                  <a:lnTo>
                    <a:pt x="793" y="2784"/>
                  </a:lnTo>
                  <a:lnTo>
                    <a:pt x="922" y="2840"/>
                  </a:lnTo>
                  <a:lnTo>
                    <a:pt x="1051" y="2895"/>
                  </a:lnTo>
                  <a:lnTo>
                    <a:pt x="1199" y="2932"/>
                  </a:lnTo>
                  <a:lnTo>
                    <a:pt x="1346" y="2950"/>
                  </a:lnTo>
                  <a:lnTo>
                    <a:pt x="1641" y="2950"/>
                  </a:lnTo>
                  <a:lnTo>
                    <a:pt x="1770" y="2913"/>
                  </a:lnTo>
                  <a:lnTo>
                    <a:pt x="1918" y="2877"/>
                  </a:lnTo>
                  <a:lnTo>
                    <a:pt x="2047" y="2821"/>
                  </a:lnTo>
                  <a:lnTo>
                    <a:pt x="2176" y="2766"/>
                  </a:lnTo>
                  <a:lnTo>
                    <a:pt x="2287" y="2692"/>
                  </a:lnTo>
                  <a:lnTo>
                    <a:pt x="2416" y="2600"/>
                  </a:lnTo>
                  <a:lnTo>
                    <a:pt x="2508" y="2508"/>
                  </a:lnTo>
                  <a:lnTo>
                    <a:pt x="2600" y="2416"/>
                  </a:lnTo>
                  <a:lnTo>
                    <a:pt x="2692" y="2287"/>
                  </a:lnTo>
                  <a:lnTo>
                    <a:pt x="2766" y="2176"/>
                  </a:lnTo>
                  <a:lnTo>
                    <a:pt x="2821" y="2047"/>
                  </a:lnTo>
                  <a:lnTo>
                    <a:pt x="2877" y="1918"/>
                  </a:lnTo>
                  <a:lnTo>
                    <a:pt x="2913" y="1770"/>
                  </a:lnTo>
                  <a:lnTo>
                    <a:pt x="2932" y="1641"/>
                  </a:lnTo>
                  <a:lnTo>
                    <a:pt x="2950" y="1494"/>
                  </a:lnTo>
                  <a:lnTo>
                    <a:pt x="2932" y="1346"/>
                  </a:lnTo>
                  <a:lnTo>
                    <a:pt x="2913" y="1199"/>
                  </a:lnTo>
                  <a:lnTo>
                    <a:pt x="2877" y="1051"/>
                  </a:lnTo>
                  <a:lnTo>
                    <a:pt x="2821" y="922"/>
                  </a:lnTo>
                  <a:lnTo>
                    <a:pt x="2766" y="775"/>
                  </a:lnTo>
                  <a:lnTo>
                    <a:pt x="2692" y="664"/>
                  </a:lnTo>
                  <a:lnTo>
                    <a:pt x="2600" y="553"/>
                  </a:lnTo>
                  <a:lnTo>
                    <a:pt x="2489" y="443"/>
                  </a:lnTo>
                  <a:lnTo>
                    <a:pt x="2397" y="351"/>
                  </a:lnTo>
                  <a:lnTo>
                    <a:pt x="2268" y="258"/>
                  </a:lnTo>
                  <a:lnTo>
                    <a:pt x="2157" y="185"/>
                  </a:lnTo>
                  <a:lnTo>
                    <a:pt x="2028" y="111"/>
                  </a:lnTo>
                  <a:lnTo>
                    <a:pt x="1881" y="74"/>
                  </a:lnTo>
                  <a:lnTo>
                    <a:pt x="1733" y="37"/>
                  </a:lnTo>
                  <a:lnTo>
                    <a:pt x="1604"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4" name="Google Shape;7384;p32"/>
            <p:cNvSpPr/>
            <p:nvPr/>
          </p:nvSpPr>
          <p:spPr>
            <a:xfrm>
              <a:off x="5351175" y="749300"/>
              <a:ext cx="72875" cy="73325"/>
            </a:xfrm>
            <a:custGeom>
              <a:avLst/>
              <a:gdLst/>
              <a:ahLst/>
              <a:cxnLst/>
              <a:rect l="l" t="t" r="r" b="b"/>
              <a:pathLst>
                <a:path w="2915" h="2933" extrusionOk="0">
                  <a:moveTo>
                    <a:pt x="1458" y="1"/>
                  </a:moveTo>
                  <a:lnTo>
                    <a:pt x="1310" y="19"/>
                  </a:lnTo>
                  <a:lnTo>
                    <a:pt x="1163" y="38"/>
                  </a:lnTo>
                  <a:lnTo>
                    <a:pt x="1033" y="75"/>
                  </a:lnTo>
                  <a:lnTo>
                    <a:pt x="904" y="130"/>
                  </a:lnTo>
                  <a:lnTo>
                    <a:pt x="775" y="185"/>
                  </a:lnTo>
                  <a:lnTo>
                    <a:pt x="646" y="259"/>
                  </a:lnTo>
                  <a:lnTo>
                    <a:pt x="536" y="351"/>
                  </a:lnTo>
                  <a:lnTo>
                    <a:pt x="425" y="443"/>
                  </a:lnTo>
                  <a:lnTo>
                    <a:pt x="333" y="536"/>
                  </a:lnTo>
                  <a:lnTo>
                    <a:pt x="259" y="646"/>
                  </a:lnTo>
                  <a:lnTo>
                    <a:pt x="185" y="775"/>
                  </a:lnTo>
                  <a:lnTo>
                    <a:pt x="112" y="904"/>
                  </a:lnTo>
                  <a:lnTo>
                    <a:pt x="56" y="1033"/>
                  </a:lnTo>
                  <a:lnTo>
                    <a:pt x="19" y="1163"/>
                  </a:lnTo>
                  <a:lnTo>
                    <a:pt x="1" y="1310"/>
                  </a:lnTo>
                  <a:lnTo>
                    <a:pt x="1" y="1458"/>
                  </a:lnTo>
                  <a:lnTo>
                    <a:pt x="1" y="1605"/>
                  </a:lnTo>
                  <a:lnTo>
                    <a:pt x="19" y="1734"/>
                  </a:lnTo>
                  <a:lnTo>
                    <a:pt x="56" y="1882"/>
                  </a:lnTo>
                  <a:lnTo>
                    <a:pt x="112" y="2011"/>
                  </a:lnTo>
                  <a:lnTo>
                    <a:pt x="167" y="2140"/>
                  </a:lnTo>
                  <a:lnTo>
                    <a:pt x="241" y="2250"/>
                  </a:lnTo>
                  <a:lnTo>
                    <a:pt x="314" y="2379"/>
                  </a:lnTo>
                  <a:lnTo>
                    <a:pt x="407" y="2472"/>
                  </a:lnTo>
                  <a:lnTo>
                    <a:pt x="517" y="2564"/>
                  </a:lnTo>
                  <a:lnTo>
                    <a:pt x="628" y="2656"/>
                  </a:lnTo>
                  <a:lnTo>
                    <a:pt x="738" y="2730"/>
                  </a:lnTo>
                  <a:lnTo>
                    <a:pt x="868" y="2804"/>
                  </a:lnTo>
                  <a:lnTo>
                    <a:pt x="997" y="2859"/>
                  </a:lnTo>
                  <a:lnTo>
                    <a:pt x="1144" y="2896"/>
                  </a:lnTo>
                  <a:lnTo>
                    <a:pt x="1292" y="2914"/>
                  </a:lnTo>
                  <a:lnTo>
                    <a:pt x="1421" y="2933"/>
                  </a:lnTo>
                  <a:lnTo>
                    <a:pt x="1568" y="2933"/>
                  </a:lnTo>
                  <a:lnTo>
                    <a:pt x="1716" y="2896"/>
                  </a:lnTo>
                  <a:lnTo>
                    <a:pt x="1863" y="2859"/>
                  </a:lnTo>
                  <a:lnTo>
                    <a:pt x="1992" y="2822"/>
                  </a:lnTo>
                  <a:lnTo>
                    <a:pt x="2121" y="2748"/>
                  </a:lnTo>
                  <a:lnTo>
                    <a:pt x="2250" y="2674"/>
                  </a:lnTo>
                  <a:lnTo>
                    <a:pt x="2361" y="2601"/>
                  </a:lnTo>
                  <a:lnTo>
                    <a:pt x="2472" y="2490"/>
                  </a:lnTo>
                  <a:lnTo>
                    <a:pt x="2582" y="2379"/>
                  </a:lnTo>
                  <a:lnTo>
                    <a:pt x="2656" y="2269"/>
                  </a:lnTo>
                  <a:lnTo>
                    <a:pt x="2730" y="2158"/>
                  </a:lnTo>
                  <a:lnTo>
                    <a:pt x="2804" y="2011"/>
                  </a:lnTo>
                  <a:lnTo>
                    <a:pt x="2859" y="1882"/>
                  </a:lnTo>
                  <a:lnTo>
                    <a:pt x="2896" y="1734"/>
                  </a:lnTo>
                  <a:lnTo>
                    <a:pt x="2914" y="1605"/>
                  </a:lnTo>
                  <a:lnTo>
                    <a:pt x="2914" y="1458"/>
                  </a:lnTo>
                  <a:lnTo>
                    <a:pt x="2914" y="1310"/>
                  </a:lnTo>
                  <a:lnTo>
                    <a:pt x="2877" y="1163"/>
                  </a:lnTo>
                  <a:lnTo>
                    <a:pt x="2840" y="1033"/>
                  </a:lnTo>
                  <a:lnTo>
                    <a:pt x="2785" y="886"/>
                  </a:lnTo>
                  <a:lnTo>
                    <a:pt x="2730" y="775"/>
                  </a:lnTo>
                  <a:lnTo>
                    <a:pt x="2656" y="646"/>
                  </a:lnTo>
                  <a:lnTo>
                    <a:pt x="2564" y="536"/>
                  </a:lnTo>
                  <a:lnTo>
                    <a:pt x="2472" y="425"/>
                  </a:lnTo>
                  <a:lnTo>
                    <a:pt x="2361" y="333"/>
                  </a:lnTo>
                  <a:lnTo>
                    <a:pt x="2250" y="259"/>
                  </a:lnTo>
                  <a:lnTo>
                    <a:pt x="2140" y="185"/>
                  </a:lnTo>
                  <a:lnTo>
                    <a:pt x="2011" y="112"/>
                  </a:lnTo>
                  <a:lnTo>
                    <a:pt x="1882" y="75"/>
                  </a:lnTo>
                  <a:lnTo>
                    <a:pt x="1734" y="38"/>
                  </a:lnTo>
                  <a:lnTo>
                    <a:pt x="1605" y="19"/>
                  </a:lnTo>
                  <a:lnTo>
                    <a:pt x="1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5" name="Google Shape;7385;p32"/>
            <p:cNvSpPr/>
            <p:nvPr/>
          </p:nvSpPr>
          <p:spPr>
            <a:xfrm>
              <a:off x="6329325" y="1248525"/>
              <a:ext cx="71925" cy="73775"/>
            </a:xfrm>
            <a:custGeom>
              <a:avLst/>
              <a:gdLst/>
              <a:ahLst/>
              <a:cxnLst/>
              <a:rect l="l" t="t" r="r" b="b"/>
              <a:pathLst>
                <a:path w="2877" h="2951" extrusionOk="0">
                  <a:moveTo>
                    <a:pt x="1420" y="1"/>
                  </a:moveTo>
                  <a:lnTo>
                    <a:pt x="1273" y="19"/>
                  </a:lnTo>
                  <a:lnTo>
                    <a:pt x="1125" y="37"/>
                  </a:lnTo>
                  <a:lnTo>
                    <a:pt x="996" y="93"/>
                  </a:lnTo>
                  <a:lnTo>
                    <a:pt x="867" y="148"/>
                  </a:lnTo>
                  <a:lnTo>
                    <a:pt x="738" y="203"/>
                  </a:lnTo>
                  <a:lnTo>
                    <a:pt x="628" y="277"/>
                  </a:lnTo>
                  <a:lnTo>
                    <a:pt x="517" y="369"/>
                  </a:lnTo>
                  <a:lnTo>
                    <a:pt x="406" y="461"/>
                  </a:lnTo>
                  <a:lnTo>
                    <a:pt x="333" y="572"/>
                  </a:lnTo>
                  <a:lnTo>
                    <a:pt x="240" y="701"/>
                  </a:lnTo>
                  <a:lnTo>
                    <a:pt x="167" y="812"/>
                  </a:lnTo>
                  <a:lnTo>
                    <a:pt x="111" y="941"/>
                  </a:lnTo>
                  <a:lnTo>
                    <a:pt x="56" y="1088"/>
                  </a:lnTo>
                  <a:lnTo>
                    <a:pt x="38" y="1217"/>
                  </a:lnTo>
                  <a:lnTo>
                    <a:pt x="19" y="1365"/>
                  </a:lnTo>
                  <a:lnTo>
                    <a:pt x="1" y="1512"/>
                  </a:lnTo>
                  <a:lnTo>
                    <a:pt x="19" y="1660"/>
                  </a:lnTo>
                  <a:lnTo>
                    <a:pt x="56" y="1807"/>
                  </a:lnTo>
                  <a:lnTo>
                    <a:pt x="93" y="1937"/>
                  </a:lnTo>
                  <a:lnTo>
                    <a:pt x="148" y="2084"/>
                  </a:lnTo>
                  <a:lnTo>
                    <a:pt x="203" y="2213"/>
                  </a:lnTo>
                  <a:lnTo>
                    <a:pt x="296" y="2324"/>
                  </a:lnTo>
                  <a:lnTo>
                    <a:pt x="388" y="2434"/>
                  </a:lnTo>
                  <a:lnTo>
                    <a:pt x="480" y="2545"/>
                  </a:lnTo>
                  <a:lnTo>
                    <a:pt x="591" y="2637"/>
                  </a:lnTo>
                  <a:lnTo>
                    <a:pt x="720" y="2711"/>
                  </a:lnTo>
                  <a:lnTo>
                    <a:pt x="830" y="2785"/>
                  </a:lnTo>
                  <a:lnTo>
                    <a:pt x="978" y="2858"/>
                  </a:lnTo>
                  <a:lnTo>
                    <a:pt x="1107" y="2895"/>
                  </a:lnTo>
                  <a:lnTo>
                    <a:pt x="1254" y="2932"/>
                  </a:lnTo>
                  <a:lnTo>
                    <a:pt x="1402" y="2951"/>
                  </a:lnTo>
                  <a:lnTo>
                    <a:pt x="1660" y="2932"/>
                  </a:lnTo>
                  <a:lnTo>
                    <a:pt x="1881" y="2895"/>
                  </a:lnTo>
                  <a:lnTo>
                    <a:pt x="2103" y="2803"/>
                  </a:lnTo>
                  <a:lnTo>
                    <a:pt x="2305" y="2674"/>
                  </a:lnTo>
                  <a:lnTo>
                    <a:pt x="2490" y="2527"/>
                  </a:lnTo>
                  <a:lnTo>
                    <a:pt x="2656" y="2342"/>
                  </a:lnTo>
                  <a:lnTo>
                    <a:pt x="2785" y="2139"/>
                  </a:lnTo>
                  <a:lnTo>
                    <a:pt x="2877" y="1918"/>
                  </a:lnTo>
                  <a:lnTo>
                    <a:pt x="2877" y="1015"/>
                  </a:lnTo>
                  <a:lnTo>
                    <a:pt x="2785" y="812"/>
                  </a:lnTo>
                  <a:lnTo>
                    <a:pt x="2674" y="627"/>
                  </a:lnTo>
                  <a:lnTo>
                    <a:pt x="2545" y="461"/>
                  </a:lnTo>
                  <a:lnTo>
                    <a:pt x="2379" y="314"/>
                  </a:lnTo>
                  <a:lnTo>
                    <a:pt x="2195" y="185"/>
                  </a:lnTo>
                  <a:lnTo>
                    <a:pt x="1992" y="93"/>
                  </a:lnTo>
                  <a:lnTo>
                    <a:pt x="1789" y="37"/>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6" name="Google Shape;7386;p32"/>
            <p:cNvSpPr/>
            <p:nvPr/>
          </p:nvSpPr>
          <p:spPr>
            <a:xfrm>
              <a:off x="5627750" y="1043400"/>
              <a:ext cx="72875" cy="72850"/>
            </a:xfrm>
            <a:custGeom>
              <a:avLst/>
              <a:gdLst/>
              <a:ahLst/>
              <a:cxnLst/>
              <a:rect l="l" t="t" r="r" b="b"/>
              <a:pathLst>
                <a:path w="2915" h="2914" extrusionOk="0">
                  <a:moveTo>
                    <a:pt x="1328" y="1"/>
                  </a:moveTo>
                  <a:lnTo>
                    <a:pt x="1181" y="37"/>
                  </a:lnTo>
                  <a:lnTo>
                    <a:pt x="1052" y="74"/>
                  </a:lnTo>
                  <a:lnTo>
                    <a:pt x="923" y="111"/>
                  </a:lnTo>
                  <a:lnTo>
                    <a:pt x="794" y="185"/>
                  </a:lnTo>
                  <a:lnTo>
                    <a:pt x="665" y="259"/>
                  </a:lnTo>
                  <a:lnTo>
                    <a:pt x="554" y="332"/>
                  </a:lnTo>
                  <a:lnTo>
                    <a:pt x="443" y="425"/>
                  </a:lnTo>
                  <a:lnTo>
                    <a:pt x="351" y="535"/>
                  </a:lnTo>
                  <a:lnTo>
                    <a:pt x="277" y="646"/>
                  </a:lnTo>
                  <a:lnTo>
                    <a:pt x="185" y="756"/>
                  </a:lnTo>
                  <a:lnTo>
                    <a:pt x="130" y="886"/>
                  </a:lnTo>
                  <a:lnTo>
                    <a:pt x="75" y="1033"/>
                  </a:lnTo>
                  <a:lnTo>
                    <a:pt x="38" y="1162"/>
                  </a:lnTo>
                  <a:lnTo>
                    <a:pt x="19" y="1310"/>
                  </a:lnTo>
                  <a:lnTo>
                    <a:pt x="1" y="1457"/>
                  </a:lnTo>
                  <a:lnTo>
                    <a:pt x="19" y="1586"/>
                  </a:lnTo>
                  <a:lnTo>
                    <a:pt x="38" y="1734"/>
                  </a:lnTo>
                  <a:lnTo>
                    <a:pt x="75" y="1881"/>
                  </a:lnTo>
                  <a:lnTo>
                    <a:pt x="111" y="2010"/>
                  </a:lnTo>
                  <a:lnTo>
                    <a:pt x="185" y="2139"/>
                  </a:lnTo>
                  <a:lnTo>
                    <a:pt x="259" y="2250"/>
                  </a:lnTo>
                  <a:lnTo>
                    <a:pt x="333" y="2361"/>
                  </a:lnTo>
                  <a:lnTo>
                    <a:pt x="425" y="2471"/>
                  </a:lnTo>
                  <a:lnTo>
                    <a:pt x="536" y="2563"/>
                  </a:lnTo>
                  <a:lnTo>
                    <a:pt x="646" y="2656"/>
                  </a:lnTo>
                  <a:lnTo>
                    <a:pt x="775" y="2729"/>
                  </a:lnTo>
                  <a:lnTo>
                    <a:pt x="904" y="2803"/>
                  </a:lnTo>
                  <a:lnTo>
                    <a:pt x="1033" y="2840"/>
                  </a:lnTo>
                  <a:lnTo>
                    <a:pt x="1162" y="2877"/>
                  </a:lnTo>
                  <a:lnTo>
                    <a:pt x="1310" y="2914"/>
                  </a:lnTo>
                  <a:lnTo>
                    <a:pt x="1605" y="2914"/>
                  </a:lnTo>
                  <a:lnTo>
                    <a:pt x="1734" y="2895"/>
                  </a:lnTo>
                  <a:lnTo>
                    <a:pt x="1882" y="2858"/>
                  </a:lnTo>
                  <a:lnTo>
                    <a:pt x="2011" y="2803"/>
                  </a:lnTo>
                  <a:lnTo>
                    <a:pt x="2140" y="2748"/>
                  </a:lnTo>
                  <a:lnTo>
                    <a:pt x="2250" y="2674"/>
                  </a:lnTo>
                  <a:lnTo>
                    <a:pt x="2379" y="2582"/>
                  </a:lnTo>
                  <a:lnTo>
                    <a:pt x="2472" y="2490"/>
                  </a:lnTo>
                  <a:lnTo>
                    <a:pt x="2582" y="2379"/>
                  </a:lnTo>
                  <a:lnTo>
                    <a:pt x="2656" y="2268"/>
                  </a:lnTo>
                  <a:lnTo>
                    <a:pt x="2730" y="2158"/>
                  </a:lnTo>
                  <a:lnTo>
                    <a:pt x="2803" y="2029"/>
                  </a:lnTo>
                  <a:lnTo>
                    <a:pt x="2859" y="1900"/>
                  </a:lnTo>
                  <a:lnTo>
                    <a:pt x="2896" y="1752"/>
                  </a:lnTo>
                  <a:lnTo>
                    <a:pt x="2914" y="1623"/>
                  </a:lnTo>
                  <a:lnTo>
                    <a:pt x="2914" y="1476"/>
                  </a:lnTo>
                  <a:lnTo>
                    <a:pt x="2914" y="1328"/>
                  </a:lnTo>
                  <a:lnTo>
                    <a:pt x="2896" y="1181"/>
                  </a:lnTo>
                  <a:lnTo>
                    <a:pt x="2859" y="1051"/>
                  </a:lnTo>
                  <a:lnTo>
                    <a:pt x="2803" y="904"/>
                  </a:lnTo>
                  <a:lnTo>
                    <a:pt x="2748" y="793"/>
                  </a:lnTo>
                  <a:lnTo>
                    <a:pt x="2674" y="664"/>
                  </a:lnTo>
                  <a:lnTo>
                    <a:pt x="2582" y="554"/>
                  </a:lnTo>
                  <a:lnTo>
                    <a:pt x="2490" y="443"/>
                  </a:lnTo>
                  <a:lnTo>
                    <a:pt x="2398" y="351"/>
                  </a:lnTo>
                  <a:lnTo>
                    <a:pt x="2287" y="259"/>
                  </a:lnTo>
                  <a:lnTo>
                    <a:pt x="2158" y="185"/>
                  </a:lnTo>
                  <a:lnTo>
                    <a:pt x="2029" y="130"/>
                  </a:lnTo>
                  <a:lnTo>
                    <a:pt x="1900" y="74"/>
                  </a:lnTo>
                  <a:lnTo>
                    <a:pt x="1752" y="37"/>
                  </a:lnTo>
                  <a:lnTo>
                    <a:pt x="1623"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7" name="Google Shape;7387;p32"/>
            <p:cNvSpPr/>
            <p:nvPr/>
          </p:nvSpPr>
          <p:spPr>
            <a:xfrm>
              <a:off x="5168650" y="390225"/>
              <a:ext cx="72400" cy="72400"/>
            </a:xfrm>
            <a:custGeom>
              <a:avLst/>
              <a:gdLst/>
              <a:ahLst/>
              <a:cxnLst/>
              <a:rect l="l" t="t" r="r" b="b"/>
              <a:pathLst>
                <a:path w="2896" h="2896" extrusionOk="0">
                  <a:moveTo>
                    <a:pt x="1291" y="1"/>
                  </a:moveTo>
                  <a:lnTo>
                    <a:pt x="1144" y="19"/>
                  </a:lnTo>
                  <a:lnTo>
                    <a:pt x="1015" y="56"/>
                  </a:lnTo>
                  <a:lnTo>
                    <a:pt x="885" y="111"/>
                  </a:lnTo>
                  <a:lnTo>
                    <a:pt x="756" y="185"/>
                  </a:lnTo>
                  <a:lnTo>
                    <a:pt x="627" y="259"/>
                  </a:lnTo>
                  <a:lnTo>
                    <a:pt x="517" y="332"/>
                  </a:lnTo>
                  <a:lnTo>
                    <a:pt x="425" y="443"/>
                  </a:lnTo>
                  <a:lnTo>
                    <a:pt x="332" y="535"/>
                  </a:lnTo>
                  <a:lnTo>
                    <a:pt x="240" y="646"/>
                  </a:lnTo>
                  <a:lnTo>
                    <a:pt x="166" y="775"/>
                  </a:lnTo>
                  <a:lnTo>
                    <a:pt x="111" y="904"/>
                  </a:lnTo>
                  <a:lnTo>
                    <a:pt x="56" y="1033"/>
                  </a:lnTo>
                  <a:lnTo>
                    <a:pt x="19" y="1181"/>
                  </a:lnTo>
                  <a:lnTo>
                    <a:pt x="0" y="1310"/>
                  </a:lnTo>
                  <a:lnTo>
                    <a:pt x="0" y="1457"/>
                  </a:lnTo>
                  <a:lnTo>
                    <a:pt x="0" y="1605"/>
                  </a:lnTo>
                  <a:lnTo>
                    <a:pt x="37" y="1752"/>
                  </a:lnTo>
                  <a:lnTo>
                    <a:pt x="74" y="1881"/>
                  </a:lnTo>
                  <a:lnTo>
                    <a:pt x="111" y="2010"/>
                  </a:lnTo>
                  <a:lnTo>
                    <a:pt x="185" y="2139"/>
                  </a:lnTo>
                  <a:lnTo>
                    <a:pt x="259" y="2268"/>
                  </a:lnTo>
                  <a:lnTo>
                    <a:pt x="351" y="2379"/>
                  </a:lnTo>
                  <a:lnTo>
                    <a:pt x="443" y="2471"/>
                  </a:lnTo>
                  <a:lnTo>
                    <a:pt x="554" y="2564"/>
                  </a:lnTo>
                  <a:lnTo>
                    <a:pt x="664" y="2656"/>
                  </a:lnTo>
                  <a:lnTo>
                    <a:pt x="775" y="2729"/>
                  </a:lnTo>
                  <a:lnTo>
                    <a:pt x="904" y="2785"/>
                  </a:lnTo>
                  <a:lnTo>
                    <a:pt x="1033" y="2840"/>
                  </a:lnTo>
                  <a:lnTo>
                    <a:pt x="1180" y="2877"/>
                  </a:lnTo>
                  <a:lnTo>
                    <a:pt x="1310" y="2895"/>
                  </a:lnTo>
                  <a:lnTo>
                    <a:pt x="1605" y="2895"/>
                  </a:lnTo>
                  <a:lnTo>
                    <a:pt x="1752" y="2859"/>
                  </a:lnTo>
                  <a:lnTo>
                    <a:pt x="1881" y="2822"/>
                  </a:lnTo>
                  <a:lnTo>
                    <a:pt x="2010" y="2766"/>
                  </a:lnTo>
                  <a:lnTo>
                    <a:pt x="2139" y="2711"/>
                  </a:lnTo>
                  <a:lnTo>
                    <a:pt x="2268" y="2637"/>
                  </a:lnTo>
                  <a:lnTo>
                    <a:pt x="2379" y="2545"/>
                  </a:lnTo>
                  <a:lnTo>
                    <a:pt x="2471" y="2453"/>
                  </a:lnTo>
                  <a:lnTo>
                    <a:pt x="2582" y="2342"/>
                  </a:lnTo>
                  <a:lnTo>
                    <a:pt x="2656" y="2232"/>
                  </a:lnTo>
                  <a:lnTo>
                    <a:pt x="2729" y="2121"/>
                  </a:lnTo>
                  <a:lnTo>
                    <a:pt x="2785" y="1992"/>
                  </a:lnTo>
                  <a:lnTo>
                    <a:pt x="2840" y="1863"/>
                  </a:lnTo>
                  <a:lnTo>
                    <a:pt x="2877" y="1715"/>
                  </a:lnTo>
                  <a:lnTo>
                    <a:pt x="2895" y="1586"/>
                  </a:lnTo>
                  <a:lnTo>
                    <a:pt x="2895" y="1439"/>
                  </a:lnTo>
                  <a:lnTo>
                    <a:pt x="2895" y="1291"/>
                  </a:lnTo>
                  <a:lnTo>
                    <a:pt x="2877" y="1144"/>
                  </a:lnTo>
                  <a:lnTo>
                    <a:pt x="2840" y="1015"/>
                  </a:lnTo>
                  <a:lnTo>
                    <a:pt x="2785" y="886"/>
                  </a:lnTo>
                  <a:lnTo>
                    <a:pt x="2711" y="757"/>
                  </a:lnTo>
                  <a:lnTo>
                    <a:pt x="2637" y="628"/>
                  </a:lnTo>
                  <a:lnTo>
                    <a:pt x="2563" y="517"/>
                  </a:lnTo>
                  <a:lnTo>
                    <a:pt x="2453" y="425"/>
                  </a:lnTo>
                  <a:lnTo>
                    <a:pt x="2361" y="314"/>
                  </a:lnTo>
                  <a:lnTo>
                    <a:pt x="2250" y="240"/>
                  </a:lnTo>
                  <a:lnTo>
                    <a:pt x="2121" y="167"/>
                  </a:lnTo>
                  <a:lnTo>
                    <a:pt x="1992" y="111"/>
                  </a:lnTo>
                  <a:lnTo>
                    <a:pt x="1863" y="56"/>
                  </a:lnTo>
                  <a:lnTo>
                    <a:pt x="1715"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8" name="Google Shape;7388;p32"/>
            <p:cNvSpPr/>
            <p:nvPr/>
          </p:nvSpPr>
          <p:spPr>
            <a:xfrm>
              <a:off x="5117475" y="238125"/>
              <a:ext cx="71950" cy="50250"/>
            </a:xfrm>
            <a:custGeom>
              <a:avLst/>
              <a:gdLst/>
              <a:ahLst/>
              <a:cxnLst/>
              <a:rect l="l" t="t" r="r" b="b"/>
              <a:pathLst>
                <a:path w="2878" h="2010" extrusionOk="0">
                  <a:moveTo>
                    <a:pt x="130" y="0"/>
                  </a:moveTo>
                  <a:lnTo>
                    <a:pt x="75" y="129"/>
                  </a:lnTo>
                  <a:lnTo>
                    <a:pt x="38" y="277"/>
                  </a:lnTo>
                  <a:lnTo>
                    <a:pt x="1" y="406"/>
                  </a:lnTo>
                  <a:lnTo>
                    <a:pt x="1" y="553"/>
                  </a:lnTo>
                  <a:lnTo>
                    <a:pt x="1" y="701"/>
                  </a:lnTo>
                  <a:lnTo>
                    <a:pt x="38" y="848"/>
                  </a:lnTo>
                  <a:lnTo>
                    <a:pt x="75" y="977"/>
                  </a:lnTo>
                  <a:lnTo>
                    <a:pt x="111" y="1125"/>
                  </a:lnTo>
                  <a:lnTo>
                    <a:pt x="185" y="1254"/>
                  </a:lnTo>
                  <a:lnTo>
                    <a:pt x="259" y="1364"/>
                  </a:lnTo>
                  <a:lnTo>
                    <a:pt x="333" y="1475"/>
                  </a:lnTo>
                  <a:lnTo>
                    <a:pt x="425" y="1586"/>
                  </a:lnTo>
                  <a:lnTo>
                    <a:pt x="535" y="1678"/>
                  </a:lnTo>
                  <a:lnTo>
                    <a:pt x="646" y="1752"/>
                  </a:lnTo>
                  <a:lnTo>
                    <a:pt x="757" y="1825"/>
                  </a:lnTo>
                  <a:lnTo>
                    <a:pt x="886" y="1899"/>
                  </a:lnTo>
                  <a:lnTo>
                    <a:pt x="1015" y="1936"/>
                  </a:lnTo>
                  <a:lnTo>
                    <a:pt x="1162" y="1973"/>
                  </a:lnTo>
                  <a:lnTo>
                    <a:pt x="1310" y="1991"/>
                  </a:lnTo>
                  <a:lnTo>
                    <a:pt x="1457" y="2010"/>
                  </a:lnTo>
                  <a:lnTo>
                    <a:pt x="1605" y="1991"/>
                  </a:lnTo>
                  <a:lnTo>
                    <a:pt x="1734" y="1973"/>
                  </a:lnTo>
                  <a:lnTo>
                    <a:pt x="1881" y="1936"/>
                  </a:lnTo>
                  <a:lnTo>
                    <a:pt x="2011" y="1881"/>
                  </a:lnTo>
                  <a:lnTo>
                    <a:pt x="2140" y="1825"/>
                  </a:lnTo>
                  <a:lnTo>
                    <a:pt x="2250" y="1752"/>
                  </a:lnTo>
                  <a:lnTo>
                    <a:pt x="2361" y="1659"/>
                  </a:lnTo>
                  <a:lnTo>
                    <a:pt x="2472" y="1567"/>
                  </a:lnTo>
                  <a:lnTo>
                    <a:pt x="2564" y="1457"/>
                  </a:lnTo>
                  <a:lnTo>
                    <a:pt x="2637" y="1346"/>
                  </a:lnTo>
                  <a:lnTo>
                    <a:pt x="2711" y="1235"/>
                  </a:lnTo>
                  <a:lnTo>
                    <a:pt x="2767" y="1106"/>
                  </a:lnTo>
                  <a:lnTo>
                    <a:pt x="2822" y="977"/>
                  </a:lnTo>
                  <a:lnTo>
                    <a:pt x="2859" y="830"/>
                  </a:lnTo>
                  <a:lnTo>
                    <a:pt x="2877" y="682"/>
                  </a:lnTo>
                  <a:lnTo>
                    <a:pt x="2877" y="553"/>
                  </a:lnTo>
                  <a:lnTo>
                    <a:pt x="2877" y="406"/>
                  </a:lnTo>
                  <a:lnTo>
                    <a:pt x="2840" y="258"/>
                  </a:lnTo>
                  <a:lnTo>
                    <a:pt x="2803" y="129"/>
                  </a:lnTo>
                  <a:lnTo>
                    <a:pt x="27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9" name="Google Shape;7389;p32"/>
            <p:cNvSpPr/>
            <p:nvPr/>
          </p:nvSpPr>
          <p:spPr>
            <a:xfrm>
              <a:off x="5285275" y="655275"/>
              <a:ext cx="72850" cy="72850"/>
            </a:xfrm>
            <a:custGeom>
              <a:avLst/>
              <a:gdLst/>
              <a:ahLst/>
              <a:cxnLst/>
              <a:rect l="l" t="t" r="r" b="b"/>
              <a:pathLst>
                <a:path w="2914" h="2914" extrusionOk="0">
                  <a:moveTo>
                    <a:pt x="1346" y="1"/>
                  </a:moveTo>
                  <a:lnTo>
                    <a:pt x="1199" y="19"/>
                  </a:lnTo>
                  <a:lnTo>
                    <a:pt x="1051" y="56"/>
                  </a:lnTo>
                  <a:lnTo>
                    <a:pt x="922" y="111"/>
                  </a:lnTo>
                  <a:lnTo>
                    <a:pt x="793" y="167"/>
                  </a:lnTo>
                  <a:lnTo>
                    <a:pt x="682" y="240"/>
                  </a:lnTo>
                  <a:lnTo>
                    <a:pt x="572" y="332"/>
                  </a:lnTo>
                  <a:lnTo>
                    <a:pt x="461" y="425"/>
                  </a:lnTo>
                  <a:lnTo>
                    <a:pt x="369" y="517"/>
                  </a:lnTo>
                  <a:lnTo>
                    <a:pt x="277" y="646"/>
                  </a:lnTo>
                  <a:lnTo>
                    <a:pt x="203" y="757"/>
                  </a:lnTo>
                  <a:lnTo>
                    <a:pt x="129" y="886"/>
                  </a:lnTo>
                  <a:lnTo>
                    <a:pt x="74" y="1015"/>
                  </a:lnTo>
                  <a:lnTo>
                    <a:pt x="37" y="1162"/>
                  </a:lnTo>
                  <a:lnTo>
                    <a:pt x="19" y="1291"/>
                  </a:lnTo>
                  <a:lnTo>
                    <a:pt x="0" y="1439"/>
                  </a:lnTo>
                  <a:lnTo>
                    <a:pt x="19" y="1586"/>
                  </a:lnTo>
                  <a:lnTo>
                    <a:pt x="37" y="1734"/>
                  </a:lnTo>
                  <a:lnTo>
                    <a:pt x="74" y="1863"/>
                  </a:lnTo>
                  <a:lnTo>
                    <a:pt x="111" y="1992"/>
                  </a:lnTo>
                  <a:lnTo>
                    <a:pt x="185" y="2121"/>
                  </a:lnTo>
                  <a:lnTo>
                    <a:pt x="258" y="2250"/>
                  </a:lnTo>
                  <a:lnTo>
                    <a:pt x="332" y="2361"/>
                  </a:lnTo>
                  <a:lnTo>
                    <a:pt x="424" y="2471"/>
                  </a:lnTo>
                  <a:lnTo>
                    <a:pt x="535" y="2563"/>
                  </a:lnTo>
                  <a:lnTo>
                    <a:pt x="646" y="2656"/>
                  </a:lnTo>
                  <a:lnTo>
                    <a:pt x="756" y="2729"/>
                  </a:lnTo>
                  <a:lnTo>
                    <a:pt x="885" y="2785"/>
                  </a:lnTo>
                  <a:lnTo>
                    <a:pt x="1014" y="2840"/>
                  </a:lnTo>
                  <a:lnTo>
                    <a:pt x="1162" y="2877"/>
                  </a:lnTo>
                  <a:lnTo>
                    <a:pt x="1291" y="2914"/>
                  </a:lnTo>
                  <a:lnTo>
                    <a:pt x="1586" y="2914"/>
                  </a:lnTo>
                  <a:lnTo>
                    <a:pt x="1733" y="2895"/>
                  </a:lnTo>
                  <a:lnTo>
                    <a:pt x="1863" y="2858"/>
                  </a:lnTo>
                  <a:lnTo>
                    <a:pt x="2010" y="2803"/>
                  </a:lnTo>
                  <a:lnTo>
                    <a:pt x="2139" y="2748"/>
                  </a:lnTo>
                  <a:lnTo>
                    <a:pt x="2250" y="2674"/>
                  </a:lnTo>
                  <a:lnTo>
                    <a:pt x="2360" y="2582"/>
                  </a:lnTo>
                  <a:lnTo>
                    <a:pt x="2471" y="2490"/>
                  </a:lnTo>
                  <a:lnTo>
                    <a:pt x="2563" y="2398"/>
                  </a:lnTo>
                  <a:lnTo>
                    <a:pt x="2655" y="2287"/>
                  </a:lnTo>
                  <a:lnTo>
                    <a:pt x="2729" y="2158"/>
                  </a:lnTo>
                  <a:lnTo>
                    <a:pt x="2803" y="2029"/>
                  </a:lnTo>
                  <a:lnTo>
                    <a:pt x="2840" y="1900"/>
                  </a:lnTo>
                  <a:lnTo>
                    <a:pt x="2895" y="1771"/>
                  </a:lnTo>
                  <a:lnTo>
                    <a:pt x="2913" y="1623"/>
                  </a:lnTo>
                  <a:lnTo>
                    <a:pt x="2913" y="1476"/>
                  </a:lnTo>
                  <a:lnTo>
                    <a:pt x="2913" y="1328"/>
                  </a:lnTo>
                  <a:lnTo>
                    <a:pt x="2895" y="1199"/>
                  </a:lnTo>
                  <a:lnTo>
                    <a:pt x="2858" y="1052"/>
                  </a:lnTo>
                  <a:lnTo>
                    <a:pt x="2821" y="922"/>
                  </a:lnTo>
                  <a:lnTo>
                    <a:pt x="2748" y="793"/>
                  </a:lnTo>
                  <a:lnTo>
                    <a:pt x="2674" y="664"/>
                  </a:lnTo>
                  <a:lnTo>
                    <a:pt x="2600" y="554"/>
                  </a:lnTo>
                  <a:lnTo>
                    <a:pt x="2508" y="462"/>
                  </a:lnTo>
                  <a:lnTo>
                    <a:pt x="2397" y="351"/>
                  </a:lnTo>
                  <a:lnTo>
                    <a:pt x="2287" y="277"/>
                  </a:lnTo>
                  <a:lnTo>
                    <a:pt x="2176" y="185"/>
                  </a:lnTo>
                  <a:lnTo>
                    <a:pt x="2047" y="130"/>
                  </a:lnTo>
                  <a:lnTo>
                    <a:pt x="1918" y="74"/>
                  </a:lnTo>
                  <a:lnTo>
                    <a:pt x="1770" y="37"/>
                  </a:lnTo>
                  <a:lnTo>
                    <a:pt x="1623" y="19"/>
                  </a:lnTo>
                  <a:lnTo>
                    <a:pt x="14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0" name="Google Shape;7390;p32"/>
            <p:cNvSpPr/>
            <p:nvPr/>
          </p:nvSpPr>
          <p:spPr>
            <a:xfrm>
              <a:off x="5220275" y="561250"/>
              <a:ext cx="72400" cy="72375"/>
            </a:xfrm>
            <a:custGeom>
              <a:avLst/>
              <a:gdLst/>
              <a:ahLst/>
              <a:cxnLst/>
              <a:rect l="l" t="t" r="r" b="b"/>
              <a:pathLst>
                <a:path w="2896" h="2895" extrusionOk="0">
                  <a:moveTo>
                    <a:pt x="1439" y="0"/>
                  </a:moveTo>
                  <a:lnTo>
                    <a:pt x="1291" y="19"/>
                  </a:lnTo>
                  <a:lnTo>
                    <a:pt x="1162" y="37"/>
                  </a:lnTo>
                  <a:lnTo>
                    <a:pt x="1033" y="74"/>
                  </a:lnTo>
                  <a:lnTo>
                    <a:pt x="904" y="111"/>
                  </a:lnTo>
                  <a:lnTo>
                    <a:pt x="775" y="185"/>
                  </a:lnTo>
                  <a:lnTo>
                    <a:pt x="664" y="240"/>
                  </a:lnTo>
                  <a:lnTo>
                    <a:pt x="554" y="332"/>
                  </a:lnTo>
                  <a:lnTo>
                    <a:pt x="443" y="424"/>
                  </a:lnTo>
                  <a:lnTo>
                    <a:pt x="351" y="516"/>
                  </a:lnTo>
                  <a:lnTo>
                    <a:pt x="259" y="627"/>
                  </a:lnTo>
                  <a:lnTo>
                    <a:pt x="185" y="738"/>
                  </a:lnTo>
                  <a:lnTo>
                    <a:pt x="130" y="867"/>
                  </a:lnTo>
                  <a:lnTo>
                    <a:pt x="74" y="996"/>
                  </a:lnTo>
                  <a:lnTo>
                    <a:pt x="37" y="1125"/>
                  </a:lnTo>
                  <a:lnTo>
                    <a:pt x="0" y="1272"/>
                  </a:lnTo>
                  <a:lnTo>
                    <a:pt x="0" y="1401"/>
                  </a:lnTo>
                  <a:lnTo>
                    <a:pt x="0" y="1549"/>
                  </a:lnTo>
                  <a:lnTo>
                    <a:pt x="19" y="1696"/>
                  </a:lnTo>
                  <a:lnTo>
                    <a:pt x="37" y="1826"/>
                  </a:lnTo>
                  <a:lnTo>
                    <a:pt x="93" y="1973"/>
                  </a:lnTo>
                  <a:lnTo>
                    <a:pt x="148" y="2102"/>
                  </a:lnTo>
                  <a:lnTo>
                    <a:pt x="222" y="2213"/>
                  </a:lnTo>
                  <a:lnTo>
                    <a:pt x="296" y="2323"/>
                  </a:lnTo>
                  <a:lnTo>
                    <a:pt x="388" y="2434"/>
                  </a:lnTo>
                  <a:lnTo>
                    <a:pt x="498" y="2545"/>
                  </a:lnTo>
                  <a:lnTo>
                    <a:pt x="609" y="2618"/>
                  </a:lnTo>
                  <a:lnTo>
                    <a:pt x="720" y="2711"/>
                  </a:lnTo>
                  <a:lnTo>
                    <a:pt x="849" y="2766"/>
                  </a:lnTo>
                  <a:lnTo>
                    <a:pt x="978" y="2821"/>
                  </a:lnTo>
                  <a:lnTo>
                    <a:pt x="1125" y="2858"/>
                  </a:lnTo>
                  <a:lnTo>
                    <a:pt x="1254" y="2895"/>
                  </a:lnTo>
                  <a:lnTo>
                    <a:pt x="1549" y="2895"/>
                  </a:lnTo>
                  <a:lnTo>
                    <a:pt x="1697" y="2877"/>
                  </a:lnTo>
                  <a:lnTo>
                    <a:pt x="1826" y="2840"/>
                  </a:lnTo>
                  <a:lnTo>
                    <a:pt x="1973" y="2803"/>
                  </a:lnTo>
                  <a:lnTo>
                    <a:pt x="2102" y="2729"/>
                  </a:lnTo>
                  <a:lnTo>
                    <a:pt x="2213" y="2674"/>
                  </a:lnTo>
                  <a:lnTo>
                    <a:pt x="2324" y="2582"/>
                  </a:lnTo>
                  <a:lnTo>
                    <a:pt x="2434" y="2489"/>
                  </a:lnTo>
                  <a:lnTo>
                    <a:pt x="2527" y="2379"/>
                  </a:lnTo>
                  <a:lnTo>
                    <a:pt x="2619" y="2268"/>
                  </a:lnTo>
                  <a:lnTo>
                    <a:pt x="2692" y="2157"/>
                  </a:lnTo>
                  <a:lnTo>
                    <a:pt x="2766" y="2028"/>
                  </a:lnTo>
                  <a:lnTo>
                    <a:pt x="2822" y="1899"/>
                  </a:lnTo>
                  <a:lnTo>
                    <a:pt x="2858" y="1752"/>
                  </a:lnTo>
                  <a:lnTo>
                    <a:pt x="2877" y="1623"/>
                  </a:lnTo>
                  <a:lnTo>
                    <a:pt x="2895" y="1475"/>
                  </a:lnTo>
                  <a:lnTo>
                    <a:pt x="2877" y="1328"/>
                  </a:lnTo>
                  <a:lnTo>
                    <a:pt x="2858" y="1180"/>
                  </a:lnTo>
                  <a:lnTo>
                    <a:pt x="2822" y="1051"/>
                  </a:lnTo>
                  <a:lnTo>
                    <a:pt x="2785" y="904"/>
                  </a:lnTo>
                  <a:lnTo>
                    <a:pt x="2711" y="793"/>
                  </a:lnTo>
                  <a:lnTo>
                    <a:pt x="2637" y="664"/>
                  </a:lnTo>
                  <a:lnTo>
                    <a:pt x="2563" y="553"/>
                  </a:lnTo>
                  <a:lnTo>
                    <a:pt x="2471" y="443"/>
                  </a:lnTo>
                  <a:lnTo>
                    <a:pt x="2361" y="350"/>
                  </a:lnTo>
                  <a:lnTo>
                    <a:pt x="2250"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1" name="Google Shape;7391;p32"/>
            <p:cNvSpPr/>
            <p:nvPr/>
          </p:nvSpPr>
          <p:spPr>
            <a:xfrm>
              <a:off x="5416650" y="843800"/>
              <a:ext cx="72850" cy="72875"/>
            </a:xfrm>
            <a:custGeom>
              <a:avLst/>
              <a:gdLst/>
              <a:ahLst/>
              <a:cxnLst/>
              <a:rect l="l" t="t" r="r" b="b"/>
              <a:pathLst>
                <a:path w="2914" h="2915" extrusionOk="0">
                  <a:moveTo>
                    <a:pt x="1309" y="1"/>
                  </a:moveTo>
                  <a:lnTo>
                    <a:pt x="1162" y="38"/>
                  </a:lnTo>
                  <a:lnTo>
                    <a:pt x="1014" y="75"/>
                  </a:lnTo>
                  <a:lnTo>
                    <a:pt x="885" y="111"/>
                  </a:lnTo>
                  <a:lnTo>
                    <a:pt x="756" y="185"/>
                  </a:lnTo>
                  <a:lnTo>
                    <a:pt x="645" y="259"/>
                  </a:lnTo>
                  <a:lnTo>
                    <a:pt x="535" y="351"/>
                  </a:lnTo>
                  <a:lnTo>
                    <a:pt x="424" y="443"/>
                  </a:lnTo>
                  <a:lnTo>
                    <a:pt x="332" y="554"/>
                  </a:lnTo>
                  <a:lnTo>
                    <a:pt x="258" y="665"/>
                  </a:lnTo>
                  <a:lnTo>
                    <a:pt x="185" y="775"/>
                  </a:lnTo>
                  <a:lnTo>
                    <a:pt x="111" y="904"/>
                  </a:lnTo>
                  <a:lnTo>
                    <a:pt x="74" y="1033"/>
                  </a:lnTo>
                  <a:lnTo>
                    <a:pt x="37" y="1181"/>
                  </a:lnTo>
                  <a:lnTo>
                    <a:pt x="19" y="1328"/>
                  </a:lnTo>
                  <a:lnTo>
                    <a:pt x="0" y="1457"/>
                  </a:lnTo>
                  <a:lnTo>
                    <a:pt x="19" y="1605"/>
                  </a:lnTo>
                  <a:lnTo>
                    <a:pt x="37" y="1752"/>
                  </a:lnTo>
                  <a:lnTo>
                    <a:pt x="74" y="1881"/>
                  </a:lnTo>
                  <a:lnTo>
                    <a:pt x="129" y="2029"/>
                  </a:lnTo>
                  <a:lnTo>
                    <a:pt x="185" y="2158"/>
                  </a:lnTo>
                  <a:lnTo>
                    <a:pt x="258" y="2269"/>
                  </a:lnTo>
                  <a:lnTo>
                    <a:pt x="350" y="2379"/>
                  </a:lnTo>
                  <a:lnTo>
                    <a:pt x="443" y="2490"/>
                  </a:lnTo>
                  <a:lnTo>
                    <a:pt x="553" y="2582"/>
                  </a:lnTo>
                  <a:lnTo>
                    <a:pt x="664" y="2656"/>
                  </a:lnTo>
                  <a:lnTo>
                    <a:pt x="793" y="2730"/>
                  </a:lnTo>
                  <a:lnTo>
                    <a:pt x="922" y="2803"/>
                  </a:lnTo>
                  <a:lnTo>
                    <a:pt x="1051" y="2840"/>
                  </a:lnTo>
                  <a:lnTo>
                    <a:pt x="1180" y="2877"/>
                  </a:lnTo>
                  <a:lnTo>
                    <a:pt x="1328" y="2896"/>
                  </a:lnTo>
                  <a:lnTo>
                    <a:pt x="1475" y="2914"/>
                  </a:lnTo>
                  <a:lnTo>
                    <a:pt x="1623" y="2896"/>
                  </a:lnTo>
                  <a:lnTo>
                    <a:pt x="1752" y="2877"/>
                  </a:lnTo>
                  <a:lnTo>
                    <a:pt x="1899" y="2840"/>
                  </a:lnTo>
                  <a:lnTo>
                    <a:pt x="2028" y="2785"/>
                  </a:lnTo>
                  <a:lnTo>
                    <a:pt x="2157" y="2730"/>
                  </a:lnTo>
                  <a:lnTo>
                    <a:pt x="2268" y="2656"/>
                  </a:lnTo>
                  <a:lnTo>
                    <a:pt x="2397" y="2564"/>
                  </a:lnTo>
                  <a:lnTo>
                    <a:pt x="2489" y="2471"/>
                  </a:lnTo>
                  <a:lnTo>
                    <a:pt x="2581" y="2361"/>
                  </a:lnTo>
                  <a:lnTo>
                    <a:pt x="2674" y="2250"/>
                  </a:lnTo>
                  <a:lnTo>
                    <a:pt x="2747" y="2121"/>
                  </a:lnTo>
                  <a:lnTo>
                    <a:pt x="2803" y="1992"/>
                  </a:lnTo>
                  <a:lnTo>
                    <a:pt x="2858" y="1863"/>
                  </a:lnTo>
                  <a:lnTo>
                    <a:pt x="2895" y="1734"/>
                  </a:lnTo>
                  <a:lnTo>
                    <a:pt x="2913" y="1586"/>
                  </a:lnTo>
                  <a:lnTo>
                    <a:pt x="2913" y="1439"/>
                  </a:lnTo>
                  <a:lnTo>
                    <a:pt x="2913" y="1291"/>
                  </a:lnTo>
                  <a:lnTo>
                    <a:pt x="2876" y="1144"/>
                  </a:lnTo>
                  <a:lnTo>
                    <a:pt x="2840" y="1015"/>
                  </a:lnTo>
                  <a:lnTo>
                    <a:pt x="2803" y="886"/>
                  </a:lnTo>
                  <a:lnTo>
                    <a:pt x="2729" y="757"/>
                  </a:lnTo>
                  <a:lnTo>
                    <a:pt x="2655" y="628"/>
                  </a:lnTo>
                  <a:lnTo>
                    <a:pt x="2563" y="517"/>
                  </a:lnTo>
                  <a:lnTo>
                    <a:pt x="2471" y="425"/>
                  </a:lnTo>
                  <a:lnTo>
                    <a:pt x="2360" y="333"/>
                  </a:lnTo>
                  <a:lnTo>
                    <a:pt x="2250" y="240"/>
                  </a:lnTo>
                  <a:lnTo>
                    <a:pt x="2139" y="167"/>
                  </a:lnTo>
                  <a:lnTo>
                    <a:pt x="2010" y="111"/>
                  </a:lnTo>
                  <a:lnTo>
                    <a:pt x="1881" y="56"/>
                  </a:lnTo>
                  <a:lnTo>
                    <a:pt x="1733"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2" name="Google Shape;7392;p32"/>
            <p:cNvSpPr/>
            <p:nvPr/>
          </p:nvSpPr>
          <p:spPr>
            <a:xfrm>
              <a:off x="5482550" y="935075"/>
              <a:ext cx="72400" cy="72400"/>
            </a:xfrm>
            <a:custGeom>
              <a:avLst/>
              <a:gdLst/>
              <a:ahLst/>
              <a:cxnLst/>
              <a:rect l="l" t="t" r="r" b="b"/>
              <a:pathLst>
                <a:path w="2896" h="2896" extrusionOk="0">
                  <a:moveTo>
                    <a:pt x="1439" y="1"/>
                  </a:moveTo>
                  <a:lnTo>
                    <a:pt x="1291" y="19"/>
                  </a:lnTo>
                  <a:lnTo>
                    <a:pt x="1144" y="37"/>
                  </a:lnTo>
                  <a:lnTo>
                    <a:pt x="1015" y="74"/>
                  </a:lnTo>
                  <a:lnTo>
                    <a:pt x="886" y="130"/>
                  </a:lnTo>
                  <a:lnTo>
                    <a:pt x="757" y="203"/>
                  </a:lnTo>
                  <a:lnTo>
                    <a:pt x="628" y="277"/>
                  </a:lnTo>
                  <a:lnTo>
                    <a:pt x="517" y="351"/>
                  </a:lnTo>
                  <a:lnTo>
                    <a:pt x="425" y="461"/>
                  </a:lnTo>
                  <a:lnTo>
                    <a:pt x="333" y="554"/>
                  </a:lnTo>
                  <a:lnTo>
                    <a:pt x="240" y="664"/>
                  </a:lnTo>
                  <a:lnTo>
                    <a:pt x="167" y="793"/>
                  </a:lnTo>
                  <a:lnTo>
                    <a:pt x="111" y="922"/>
                  </a:lnTo>
                  <a:lnTo>
                    <a:pt x="56" y="1052"/>
                  </a:lnTo>
                  <a:lnTo>
                    <a:pt x="19" y="1199"/>
                  </a:lnTo>
                  <a:lnTo>
                    <a:pt x="1" y="1328"/>
                  </a:lnTo>
                  <a:lnTo>
                    <a:pt x="1" y="1476"/>
                  </a:lnTo>
                  <a:lnTo>
                    <a:pt x="19" y="1623"/>
                  </a:lnTo>
                  <a:lnTo>
                    <a:pt x="38" y="1752"/>
                  </a:lnTo>
                  <a:lnTo>
                    <a:pt x="75" y="1900"/>
                  </a:lnTo>
                  <a:lnTo>
                    <a:pt x="130" y="2029"/>
                  </a:lnTo>
                  <a:lnTo>
                    <a:pt x="185" y="2139"/>
                  </a:lnTo>
                  <a:lnTo>
                    <a:pt x="259" y="2268"/>
                  </a:lnTo>
                  <a:lnTo>
                    <a:pt x="351" y="2379"/>
                  </a:lnTo>
                  <a:lnTo>
                    <a:pt x="443" y="2471"/>
                  </a:lnTo>
                  <a:lnTo>
                    <a:pt x="536" y="2563"/>
                  </a:lnTo>
                  <a:lnTo>
                    <a:pt x="646" y="2656"/>
                  </a:lnTo>
                  <a:lnTo>
                    <a:pt x="757" y="2729"/>
                  </a:lnTo>
                  <a:lnTo>
                    <a:pt x="886" y="2785"/>
                  </a:lnTo>
                  <a:lnTo>
                    <a:pt x="1015" y="2840"/>
                  </a:lnTo>
                  <a:lnTo>
                    <a:pt x="1144" y="2877"/>
                  </a:lnTo>
                  <a:lnTo>
                    <a:pt x="1291" y="2895"/>
                  </a:lnTo>
                  <a:lnTo>
                    <a:pt x="1586" y="2895"/>
                  </a:lnTo>
                  <a:lnTo>
                    <a:pt x="1716" y="2877"/>
                  </a:lnTo>
                  <a:lnTo>
                    <a:pt x="1863" y="2840"/>
                  </a:lnTo>
                  <a:lnTo>
                    <a:pt x="1992" y="2785"/>
                  </a:lnTo>
                  <a:lnTo>
                    <a:pt x="2121" y="2729"/>
                  </a:lnTo>
                  <a:lnTo>
                    <a:pt x="2232" y="2656"/>
                  </a:lnTo>
                  <a:lnTo>
                    <a:pt x="2361" y="2582"/>
                  </a:lnTo>
                  <a:lnTo>
                    <a:pt x="2453" y="2471"/>
                  </a:lnTo>
                  <a:lnTo>
                    <a:pt x="2545" y="2379"/>
                  </a:lnTo>
                  <a:lnTo>
                    <a:pt x="2637" y="2268"/>
                  </a:lnTo>
                  <a:lnTo>
                    <a:pt x="2711" y="2139"/>
                  </a:lnTo>
                  <a:lnTo>
                    <a:pt x="2785" y="2010"/>
                  </a:lnTo>
                  <a:lnTo>
                    <a:pt x="2822" y="1881"/>
                  </a:lnTo>
                  <a:lnTo>
                    <a:pt x="2859" y="1752"/>
                  </a:lnTo>
                  <a:lnTo>
                    <a:pt x="2896" y="1605"/>
                  </a:lnTo>
                  <a:lnTo>
                    <a:pt x="2896" y="1457"/>
                  </a:lnTo>
                  <a:lnTo>
                    <a:pt x="2896" y="1310"/>
                  </a:lnTo>
                  <a:lnTo>
                    <a:pt x="2859" y="1162"/>
                  </a:lnTo>
                  <a:lnTo>
                    <a:pt x="2840" y="1033"/>
                  </a:lnTo>
                  <a:lnTo>
                    <a:pt x="2785" y="904"/>
                  </a:lnTo>
                  <a:lnTo>
                    <a:pt x="2711" y="775"/>
                  </a:lnTo>
                  <a:lnTo>
                    <a:pt x="2637" y="646"/>
                  </a:lnTo>
                  <a:lnTo>
                    <a:pt x="2564" y="535"/>
                  </a:lnTo>
                  <a:lnTo>
                    <a:pt x="2472" y="443"/>
                  </a:lnTo>
                  <a:lnTo>
                    <a:pt x="2361" y="332"/>
                  </a:lnTo>
                  <a:lnTo>
                    <a:pt x="2250" y="259"/>
                  </a:lnTo>
                  <a:lnTo>
                    <a:pt x="2121" y="185"/>
                  </a:lnTo>
                  <a:lnTo>
                    <a:pt x="1992" y="130"/>
                  </a:lnTo>
                  <a:lnTo>
                    <a:pt x="1863" y="74"/>
                  </a:lnTo>
                  <a:lnTo>
                    <a:pt x="1734" y="37"/>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3" name="Google Shape;7393;p32"/>
            <p:cNvSpPr/>
            <p:nvPr/>
          </p:nvSpPr>
          <p:spPr>
            <a:xfrm>
              <a:off x="5773875" y="1152175"/>
              <a:ext cx="71950" cy="72400"/>
            </a:xfrm>
            <a:custGeom>
              <a:avLst/>
              <a:gdLst/>
              <a:ahLst/>
              <a:cxnLst/>
              <a:rect l="l" t="t" r="r" b="b"/>
              <a:pathLst>
                <a:path w="2878" h="2896" extrusionOk="0">
                  <a:moveTo>
                    <a:pt x="1420" y="1"/>
                  </a:moveTo>
                  <a:lnTo>
                    <a:pt x="1273" y="19"/>
                  </a:lnTo>
                  <a:lnTo>
                    <a:pt x="1144" y="38"/>
                  </a:lnTo>
                  <a:lnTo>
                    <a:pt x="996" y="75"/>
                  </a:lnTo>
                  <a:lnTo>
                    <a:pt x="886" y="130"/>
                  </a:lnTo>
                  <a:lnTo>
                    <a:pt x="757" y="185"/>
                  </a:lnTo>
                  <a:lnTo>
                    <a:pt x="646" y="259"/>
                  </a:lnTo>
                  <a:lnTo>
                    <a:pt x="535" y="333"/>
                  </a:lnTo>
                  <a:lnTo>
                    <a:pt x="425" y="425"/>
                  </a:lnTo>
                  <a:lnTo>
                    <a:pt x="333" y="536"/>
                  </a:lnTo>
                  <a:lnTo>
                    <a:pt x="259" y="646"/>
                  </a:lnTo>
                  <a:lnTo>
                    <a:pt x="185" y="757"/>
                  </a:lnTo>
                  <a:lnTo>
                    <a:pt x="111" y="886"/>
                  </a:lnTo>
                  <a:lnTo>
                    <a:pt x="74" y="1015"/>
                  </a:lnTo>
                  <a:lnTo>
                    <a:pt x="38" y="1144"/>
                  </a:lnTo>
                  <a:lnTo>
                    <a:pt x="1" y="1273"/>
                  </a:lnTo>
                  <a:lnTo>
                    <a:pt x="1" y="1421"/>
                  </a:lnTo>
                  <a:lnTo>
                    <a:pt x="1" y="1568"/>
                  </a:lnTo>
                  <a:lnTo>
                    <a:pt x="19" y="1716"/>
                  </a:lnTo>
                  <a:lnTo>
                    <a:pt x="56" y="1845"/>
                  </a:lnTo>
                  <a:lnTo>
                    <a:pt x="111" y="1974"/>
                  </a:lnTo>
                  <a:lnTo>
                    <a:pt x="167" y="2103"/>
                  </a:lnTo>
                  <a:lnTo>
                    <a:pt x="240" y="2232"/>
                  </a:lnTo>
                  <a:lnTo>
                    <a:pt x="314" y="2343"/>
                  </a:lnTo>
                  <a:lnTo>
                    <a:pt x="425" y="2453"/>
                  </a:lnTo>
                  <a:lnTo>
                    <a:pt x="517" y="2545"/>
                  </a:lnTo>
                  <a:lnTo>
                    <a:pt x="628" y="2638"/>
                  </a:lnTo>
                  <a:lnTo>
                    <a:pt x="757" y="2711"/>
                  </a:lnTo>
                  <a:lnTo>
                    <a:pt x="867" y="2767"/>
                  </a:lnTo>
                  <a:lnTo>
                    <a:pt x="1015" y="2822"/>
                  </a:lnTo>
                  <a:lnTo>
                    <a:pt x="1144" y="2859"/>
                  </a:lnTo>
                  <a:lnTo>
                    <a:pt x="1291" y="2877"/>
                  </a:lnTo>
                  <a:lnTo>
                    <a:pt x="1439" y="2896"/>
                  </a:lnTo>
                  <a:lnTo>
                    <a:pt x="1586" y="2877"/>
                  </a:lnTo>
                  <a:lnTo>
                    <a:pt x="1715" y="2859"/>
                  </a:lnTo>
                  <a:lnTo>
                    <a:pt x="1863" y="2822"/>
                  </a:lnTo>
                  <a:lnTo>
                    <a:pt x="1992" y="2767"/>
                  </a:lnTo>
                  <a:lnTo>
                    <a:pt x="2121" y="2711"/>
                  </a:lnTo>
                  <a:lnTo>
                    <a:pt x="2232" y="2638"/>
                  </a:lnTo>
                  <a:lnTo>
                    <a:pt x="2342" y="2545"/>
                  </a:lnTo>
                  <a:lnTo>
                    <a:pt x="2453" y="2453"/>
                  </a:lnTo>
                  <a:lnTo>
                    <a:pt x="2545" y="2361"/>
                  </a:lnTo>
                  <a:lnTo>
                    <a:pt x="2637" y="2250"/>
                  </a:lnTo>
                  <a:lnTo>
                    <a:pt x="2711" y="2121"/>
                  </a:lnTo>
                  <a:lnTo>
                    <a:pt x="2766" y="1992"/>
                  </a:lnTo>
                  <a:lnTo>
                    <a:pt x="2822" y="1863"/>
                  </a:lnTo>
                  <a:lnTo>
                    <a:pt x="2859" y="1734"/>
                  </a:lnTo>
                  <a:lnTo>
                    <a:pt x="2877" y="1587"/>
                  </a:lnTo>
                  <a:lnTo>
                    <a:pt x="2877" y="1439"/>
                  </a:lnTo>
                  <a:lnTo>
                    <a:pt x="2877" y="1292"/>
                  </a:lnTo>
                  <a:lnTo>
                    <a:pt x="2859" y="1144"/>
                  </a:lnTo>
                  <a:lnTo>
                    <a:pt x="2803" y="1015"/>
                  </a:lnTo>
                  <a:lnTo>
                    <a:pt x="2766" y="886"/>
                  </a:lnTo>
                  <a:lnTo>
                    <a:pt x="2693" y="757"/>
                  </a:lnTo>
                  <a:lnTo>
                    <a:pt x="2619" y="628"/>
                  </a:lnTo>
                  <a:lnTo>
                    <a:pt x="2545" y="517"/>
                  </a:lnTo>
                  <a:lnTo>
                    <a:pt x="2435" y="425"/>
                  </a:lnTo>
                  <a:lnTo>
                    <a:pt x="2342" y="333"/>
                  </a:lnTo>
                  <a:lnTo>
                    <a:pt x="2232" y="241"/>
                  </a:lnTo>
                  <a:lnTo>
                    <a:pt x="2103" y="167"/>
                  </a:lnTo>
                  <a:lnTo>
                    <a:pt x="1974" y="112"/>
                  </a:lnTo>
                  <a:lnTo>
                    <a:pt x="1845" y="56"/>
                  </a:lnTo>
                  <a:lnTo>
                    <a:pt x="1715" y="38"/>
                  </a:lnTo>
                  <a:lnTo>
                    <a:pt x="1568"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4" name="Google Shape;7394;p32"/>
            <p:cNvSpPr/>
            <p:nvPr/>
          </p:nvSpPr>
          <p:spPr>
            <a:xfrm>
              <a:off x="5272825" y="736875"/>
              <a:ext cx="69625" cy="69625"/>
            </a:xfrm>
            <a:custGeom>
              <a:avLst/>
              <a:gdLst/>
              <a:ahLst/>
              <a:cxnLst/>
              <a:rect l="l" t="t" r="r" b="b"/>
              <a:pathLst>
                <a:path w="2785" h="2785" extrusionOk="0">
                  <a:moveTo>
                    <a:pt x="1273" y="0"/>
                  </a:moveTo>
                  <a:lnTo>
                    <a:pt x="1144" y="19"/>
                  </a:lnTo>
                  <a:lnTo>
                    <a:pt x="996" y="55"/>
                  </a:lnTo>
                  <a:lnTo>
                    <a:pt x="867" y="92"/>
                  </a:lnTo>
                  <a:lnTo>
                    <a:pt x="738" y="148"/>
                  </a:lnTo>
                  <a:lnTo>
                    <a:pt x="627" y="221"/>
                  </a:lnTo>
                  <a:lnTo>
                    <a:pt x="517" y="295"/>
                  </a:lnTo>
                  <a:lnTo>
                    <a:pt x="406" y="369"/>
                  </a:lnTo>
                  <a:lnTo>
                    <a:pt x="314" y="480"/>
                  </a:lnTo>
                  <a:lnTo>
                    <a:pt x="240" y="590"/>
                  </a:lnTo>
                  <a:lnTo>
                    <a:pt x="166" y="701"/>
                  </a:lnTo>
                  <a:lnTo>
                    <a:pt x="111" y="811"/>
                  </a:lnTo>
                  <a:lnTo>
                    <a:pt x="56" y="940"/>
                  </a:lnTo>
                  <a:lnTo>
                    <a:pt x="19" y="1088"/>
                  </a:lnTo>
                  <a:lnTo>
                    <a:pt x="0" y="1217"/>
                  </a:lnTo>
                  <a:lnTo>
                    <a:pt x="0" y="1365"/>
                  </a:lnTo>
                  <a:lnTo>
                    <a:pt x="0" y="1512"/>
                  </a:lnTo>
                  <a:lnTo>
                    <a:pt x="19" y="1660"/>
                  </a:lnTo>
                  <a:lnTo>
                    <a:pt x="56" y="1807"/>
                  </a:lnTo>
                  <a:lnTo>
                    <a:pt x="93" y="1936"/>
                  </a:lnTo>
                  <a:lnTo>
                    <a:pt x="148" y="2047"/>
                  </a:lnTo>
                  <a:lnTo>
                    <a:pt x="222" y="2176"/>
                  </a:lnTo>
                  <a:lnTo>
                    <a:pt x="295" y="2286"/>
                  </a:lnTo>
                  <a:lnTo>
                    <a:pt x="388" y="2379"/>
                  </a:lnTo>
                  <a:lnTo>
                    <a:pt x="480" y="2471"/>
                  </a:lnTo>
                  <a:lnTo>
                    <a:pt x="590" y="2545"/>
                  </a:lnTo>
                  <a:lnTo>
                    <a:pt x="701" y="2618"/>
                  </a:lnTo>
                  <a:lnTo>
                    <a:pt x="830" y="2674"/>
                  </a:lnTo>
                  <a:lnTo>
                    <a:pt x="959" y="2729"/>
                  </a:lnTo>
                  <a:lnTo>
                    <a:pt x="1088" y="2766"/>
                  </a:lnTo>
                  <a:lnTo>
                    <a:pt x="1236" y="2784"/>
                  </a:lnTo>
                  <a:lnTo>
                    <a:pt x="1531" y="2784"/>
                  </a:lnTo>
                  <a:lnTo>
                    <a:pt x="1678" y="2766"/>
                  </a:lnTo>
                  <a:lnTo>
                    <a:pt x="1807" y="2729"/>
                  </a:lnTo>
                  <a:lnTo>
                    <a:pt x="1936" y="2692"/>
                  </a:lnTo>
                  <a:lnTo>
                    <a:pt x="2066" y="2618"/>
                  </a:lnTo>
                  <a:lnTo>
                    <a:pt x="2176" y="2563"/>
                  </a:lnTo>
                  <a:lnTo>
                    <a:pt x="2287" y="2471"/>
                  </a:lnTo>
                  <a:lnTo>
                    <a:pt x="2397" y="2397"/>
                  </a:lnTo>
                  <a:lnTo>
                    <a:pt x="2471" y="2286"/>
                  </a:lnTo>
                  <a:lnTo>
                    <a:pt x="2563" y="2176"/>
                  </a:lnTo>
                  <a:lnTo>
                    <a:pt x="2619" y="2065"/>
                  </a:lnTo>
                  <a:lnTo>
                    <a:pt x="2692" y="1936"/>
                  </a:lnTo>
                  <a:lnTo>
                    <a:pt x="2729" y="1807"/>
                  </a:lnTo>
                  <a:lnTo>
                    <a:pt x="2766" y="1678"/>
                  </a:lnTo>
                  <a:lnTo>
                    <a:pt x="2785" y="1530"/>
                  </a:lnTo>
                  <a:lnTo>
                    <a:pt x="2785" y="1383"/>
                  </a:lnTo>
                  <a:lnTo>
                    <a:pt x="2785" y="1235"/>
                  </a:lnTo>
                  <a:lnTo>
                    <a:pt x="2766" y="1106"/>
                  </a:lnTo>
                  <a:lnTo>
                    <a:pt x="2729" y="977"/>
                  </a:lnTo>
                  <a:lnTo>
                    <a:pt x="2692" y="848"/>
                  </a:lnTo>
                  <a:lnTo>
                    <a:pt x="2619" y="719"/>
                  </a:lnTo>
                  <a:lnTo>
                    <a:pt x="2563" y="609"/>
                  </a:lnTo>
                  <a:lnTo>
                    <a:pt x="2490" y="498"/>
                  </a:lnTo>
                  <a:lnTo>
                    <a:pt x="2397" y="406"/>
                  </a:lnTo>
                  <a:lnTo>
                    <a:pt x="2305" y="314"/>
                  </a:lnTo>
                  <a:lnTo>
                    <a:pt x="2195" y="240"/>
                  </a:lnTo>
                  <a:lnTo>
                    <a:pt x="2084" y="166"/>
                  </a:lnTo>
                  <a:lnTo>
                    <a:pt x="1973" y="111"/>
                  </a:lnTo>
                  <a:lnTo>
                    <a:pt x="1844" y="55"/>
                  </a:lnTo>
                  <a:lnTo>
                    <a:pt x="1715" y="19"/>
                  </a:lnTo>
                  <a:lnTo>
                    <a:pt x="15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5" name="Google Shape;7395;p32"/>
            <p:cNvSpPr/>
            <p:nvPr/>
          </p:nvSpPr>
          <p:spPr>
            <a:xfrm>
              <a:off x="5548925" y="1030025"/>
              <a:ext cx="71025" cy="71025"/>
            </a:xfrm>
            <a:custGeom>
              <a:avLst/>
              <a:gdLst/>
              <a:ahLst/>
              <a:cxnLst/>
              <a:rect l="l" t="t" r="r" b="b"/>
              <a:pathLst>
                <a:path w="2841" h="2841" extrusionOk="0">
                  <a:moveTo>
                    <a:pt x="1476" y="1"/>
                  </a:moveTo>
                  <a:lnTo>
                    <a:pt x="1310" y="19"/>
                  </a:lnTo>
                  <a:lnTo>
                    <a:pt x="1162" y="19"/>
                  </a:lnTo>
                  <a:lnTo>
                    <a:pt x="1033" y="56"/>
                  </a:lnTo>
                  <a:lnTo>
                    <a:pt x="904" y="111"/>
                  </a:lnTo>
                  <a:lnTo>
                    <a:pt x="775" y="167"/>
                  </a:lnTo>
                  <a:lnTo>
                    <a:pt x="646" y="222"/>
                  </a:lnTo>
                  <a:lnTo>
                    <a:pt x="536" y="314"/>
                  </a:lnTo>
                  <a:lnTo>
                    <a:pt x="425" y="406"/>
                  </a:lnTo>
                  <a:lnTo>
                    <a:pt x="333" y="499"/>
                  </a:lnTo>
                  <a:lnTo>
                    <a:pt x="259" y="609"/>
                  </a:lnTo>
                  <a:lnTo>
                    <a:pt x="185" y="738"/>
                  </a:lnTo>
                  <a:lnTo>
                    <a:pt x="112" y="849"/>
                  </a:lnTo>
                  <a:lnTo>
                    <a:pt x="75" y="996"/>
                  </a:lnTo>
                  <a:lnTo>
                    <a:pt x="38" y="1126"/>
                  </a:lnTo>
                  <a:lnTo>
                    <a:pt x="19" y="1273"/>
                  </a:lnTo>
                  <a:lnTo>
                    <a:pt x="1" y="1421"/>
                  </a:lnTo>
                  <a:lnTo>
                    <a:pt x="19" y="1568"/>
                  </a:lnTo>
                  <a:lnTo>
                    <a:pt x="38" y="1716"/>
                  </a:lnTo>
                  <a:lnTo>
                    <a:pt x="75" y="1845"/>
                  </a:lnTo>
                  <a:lnTo>
                    <a:pt x="112" y="1974"/>
                  </a:lnTo>
                  <a:lnTo>
                    <a:pt x="167" y="2103"/>
                  </a:lnTo>
                  <a:lnTo>
                    <a:pt x="241" y="2213"/>
                  </a:lnTo>
                  <a:lnTo>
                    <a:pt x="314" y="2324"/>
                  </a:lnTo>
                  <a:lnTo>
                    <a:pt x="407" y="2416"/>
                  </a:lnTo>
                  <a:lnTo>
                    <a:pt x="499" y="2508"/>
                  </a:lnTo>
                  <a:lnTo>
                    <a:pt x="609" y="2601"/>
                  </a:lnTo>
                  <a:lnTo>
                    <a:pt x="738" y="2656"/>
                  </a:lnTo>
                  <a:lnTo>
                    <a:pt x="849" y="2730"/>
                  </a:lnTo>
                  <a:lnTo>
                    <a:pt x="978" y="2767"/>
                  </a:lnTo>
                  <a:lnTo>
                    <a:pt x="1126" y="2803"/>
                  </a:lnTo>
                  <a:lnTo>
                    <a:pt x="1255" y="2822"/>
                  </a:lnTo>
                  <a:lnTo>
                    <a:pt x="1402" y="2840"/>
                  </a:lnTo>
                  <a:lnTo>
                    <a:pt x="1550" y="2840"/>
                  </a:lnTo>
                  <a:lnTo>
                    <a:pt x="1697" y="2822"/>
                  </a:lnTo>
                  <a:lnTo>
                    <a:pt x="1826" y="2785"/>
                  </a:lnTo>
                  <a:lnTo>
                    <a:pt x="1955" y="2730"/>
                  </a:lnTo>
                  <a:lnTo>
                    <a:pt x="2084" y="2674"/>
                  </a:lnTo>
                  <a:lnTo>
                    <a:pt x="2195" y="2619"/>
                  </a:lnTo>
                  <a:lnTo>
                    <a:pt x="2306" y="2527"/>
                  </a:lnTo>
                  <a:lnTo>
                    <a:pt x="2416" y="2453"/>
                  </a:lnTo>
                  <a:lnTo>
                    <a:pt x="2508" y="2342"/>
                  </a:lnTo>
                  <a:lnTo>
                    <a:pt x="2582" y="2250"/>
                  </a:lnTo>
                  <a:lnTo>
                    <a:pt x="2656" y="2121"/>
                  </a:lnTo>
                  <a:lnTo>
                    <a:pt x="2711" y="2011"/>
                  </a:lnTo>
                  <a:lnTo>
                    <a:pt x="2767" y="1882"/>
                  </a:lnTo>
                  <a:lnTo>
                    <a:pt x="2803" y="1734"/>
                  </a:lnTo>
                  <a:lnTo>
                    <a:pt x="2822" y="1605"/>
                  </a:lnTo>
                  <a:lnTo>
                    <a:pt x="2840" y="1457"/>
                  </a:lnTo>
                  <a:lnTo>
                    <a:pt x="2840" y="1310"/>
                  </a:lnTo>
                  <a:lnTo>
                    <a:pt x="2822" y="1162"/>
                  </a:lnTo>
                  <a:lnTo>
                    <a:pt x="2785" y="1033"/>
                  </a:lnTo>
                  <a:lnTo>
                    <a:pt x="2748" y="904"/>
                  </a:lnTo>
                  <a:lnTo>
                    <a:pt x="2693" y="775"/>
                  </a:lnTo>
                  <a:lnTo>
                    <a:pt x="2619" y="665"/>
                  </a:lnTo>
                  <a:lnTo>
                    <a:pt x="2545" y="554"/>
                  </a:lnTo>
                  <a:lnTo>
                    <a:pt x="2453" y="443"/>
                  </a:lnTo>
                  <a:lnTo>
                    <a:pt x="2361" y="351"/>
                  </a:lnTo>
                  <a:lnTo>
                    <a:pt x="2250" y="277"/>
                  </a:lnTo>
                  <a:lnTo>
                    <a:pt x="2140" y="204"/>
                  </a:lnTo>
                  <a:lnTo>
                    <a:pt x="2011" y="130"/>
                  </a:lnTo>
                  <a:lnTo>
                    <a:pt x="1882" y="75"/>
                  </a:lnTo>
                  <a:lnTo>
                    <a:pt x="1753" y="38"/>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6" name="Google Shape;7396;p32"/>
            <p:cNvSpPr/>
            <p:nvPr/>
          </p:nvSpPr>
          <p:spPr>
            <a:xfrm>
              <a:off x="5338275" y="830900"/>
              <a:ext cx="70100" cy="70100"/>
            </a:xfrm>
            <a:custGeom>
              <a:avLst/>
              <a:gdLst/>
              <a:ahLst/>
              <a:cxnLst/>
              <a:rect l="l" t="t" r="r" b="b"/>
              <a:pathLst>
                <a:path w="2804" h="2804" extrusionOk="0">
                  <a:moveTo>
                    <a:pt x="1218" y="1"/>
                  </a:moveTo>
                  <a:lnTo>
                    <a:pt x="1089" y="37"/>
                  </a:lnTo>
                  <a:lnTo>
                    <a:pt x="959" y="74"/>
                  </a:lnTo>
                  <a:lnTo>
                    <a:pt x="830" y="111"/>
                  </a:lnTo>
                  <a:lnTo>
                    <a:pt x="701" y="166"/>
                  </a:lnTo>
                  <a:lnTo>
                    <a:pt x="591" y="240"/>
                  </a:lnTo>
                  <a:lnTo>
                    <a:pt x="498" y="314"/>
                  </a:lnTo>
                  <a:lnTo>
                    <a:pt x="388" y="406"/>
                  </a:lnTo>
                  <a:lnTo>
                    <a:pt x="314" y="498"/>
                  </a:lnTo>
                  <a:lnTo>
                    <a:pt x="240" y="609"/>
                  </a:lnTo>
                  <a:lnTo>
                    <a:pt x="167" y="720"/>
                  </a:lnTo>
                  <a:lnTo>
                    <a:pt x="111" y="849"/>
                  </a:lnTo>
                  <a:lnTo>
                    <a:pt x="56" y="978"/>
                  </a:lnTo>
                  <a:lnTo>
                    <a:pt x="38" y="1107"/>
                  </a:lnTo>
                  <a:lnTo>
                    <a:pt x="1" y="1236"/>
                  </a:lnTo>
                  <a:lnTo>
                    <a:pt x="1" y="1383"/>
                  </a:lnTo>
                  <a:lnTo>
                    <a:pt x="1" y="1531"/>
                  </a:lnTo>
                  <a:lnTo>
                    <a:pt x="19" y="1678"/>
                  </a:lnTo>
                  <a:lnTo>
                    <a:pt x="56" y="1807"/>
                  </a:lnTo>
                  <a:lnTo>
                    <a:pt x="111" y="1937"/>
                  </a:lnTo>
                  <a:lnTo>
                    <a:pt x="167" y="2066"/>
                  </a:lnTo>
                  <a:lnTo>
                    <a:pt x="240" y="2195"/>
                  </a:lnTo>
                  <a:lnTo>
                    <a:pt x="314" y="2287"/>
                  </a:lnTo>
                  <a:lnTo>
                    <a:pt x="406" y="2397"/>
                  </a:lnTo>
                  <a:lnTo>
                    <a:pt x="498" y="2490"/>
                  </a:lnTo>
                  <a:lnTo>
                    <a:pt x="609" y="2563"/>
                  </a:lnTo>
                  <a:lnTo>
                    <a:pt x="720" y="2637"/>
                  </a:lnTo>
                  <a:lnTo>
                    <a:pt x="849" y="2692"/>
                  </a:lnTo>
                  <a:lnTo>
                    <a:pt x="978" y="2729"/>
                  </a:lnTo>
                  <a:lnTo>
                    <a:pt x="1107" y="2766"/>
                  </a:lnTo>
                  <a:lnTo>
                    <a:pt x="1254" y="2785"/>
                  </a:lnTo>
                  <a:lnTo>
                    <a:pt x="1402" y="2803"/>
                  </a:lnTo>
                  <a:lnTo>
                    <a:pt x="1549" y="2785"/>
                  </a:lnTo>
                  <a:lnTo>
                    <a:pt x="1697" y="2766"/>
                  </a:lnTo>
                  <a:lnTo>
                    <a:pt x="1826" y="2729"/>
                  </a:lnTo>
                  <a:lnTo>
                    <a:pt x="1955" y="2692"/>
                  </a:lnTo>
                  <a:lnTo>
                    <a:pt x="2084" y="2637"/>
                  </a:lnTo>
                  <a:lnTo>
                    <a:pt x="2195" y="2563"/>
                  </a:lnTo>
                  <a:lnTo>
                    <a:pt x="2305" y="2471"/>
                  </a:lnTo>
                  <a:lnTo>
                    <a:pt x="2398" y="2379"/>
                  </a:lnTo>
                  <a:lnTo>
                    <a:pt x="2490" y="2287"/>
                  </a:lnTo>
                  <a:lnTo>
                    <a:pt x="2564" y="2176"/>
                  </a:lnTo>
                  <a:lnTo>
                    <a:pt x="2637" y="2066"/>
                  </a:lnTo>
                  <a:lnTo>
                    <a:pt x="2693" y="1937"/>
                  </a:lnTo>
                  <a:lnTo>
                    <a:pt x="2748" y="1807"/>
                  </a:lnTo>
                  <a:lnTo>
                    <a:pt x="2766" y="1678"/>
                  </a:lnTo>
                  <a:lnTo>
                    <a:pt x="2785" y="1531"/>
                  </a:lnTo>
                  <a:lnTo>
                    <a:pt x="2803" y="1383"/>
                  </a:lnTo>
                  <a:lnTo>
                    <a:pt x="2785" y="1236"/>
                  </a:lnTo>
                  <a:lnTo>
                    <a:pt x="2766" y="1088"/>
                  </a:lnTo>
                  <a:lnTo>
                    <a:pt x="2730" y="959"/>
                  </a:lnTo>
                  <a:lnTo>
                    <a:pt x="2693" y="830"/>
                  </a:lnTo>
                  <a:lnTo>
                    <a:pt x="2619" y="701"/>
                  </a:lnTo>
                  <a:lnTo>
                    <a:pt x="2545" y="591"/>
                  </a:lnTo>
                  <a:lnTo>
                    <a:pt x="2471" y="480"/>
                  </a:lnTo>
                  <a:lnTo>
                    <a:pt x="2379" y="388"/>
                  </a:lnTo>
                  <a:lnTo>
                    <a:pt x="2287" y="296"/>
                  </a:lnTo>
                  <a:lnTo>
                    <a:pt x="2176" y="222"/>
                  </a:lnTo>
                  <a:lnTo>
                    <a:pt x="2047" y="148"/>
                  </a:lnTo>
                  <a:lnTo>
                    <a:pt x="1937" y="93"/>
                  </a:lnTo>
                  <a:lnTo>
                    <a:pt x="1789" y="56"/>
                  </a:lnTo>
                  <a:lnTo>
                    <a:pt x="1660"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7" name="Google Shape;7397;p32"/>
            <p:cNvSpPr/>
            <p:nvPr/>
          </p:nvSpPr>
          <p:spPr>
            <a:xfrm>
              <a:off x="5104125" y="297125"/>
              <a:ext cx="70075" cy="70075"/>
            </a:xfrm>
            <a:custGeom>
              <a:avLst/>
              <a:gdLst/>
              <a:ahLst/>
              <a:cxnLst/>
              <a:rect l="l" t="t" r="r" b="b"/>
              <a:pathLst>
                <a:path w="2803" h="2803" extrusionOk="0">
                  <a:moveTo>
                    <a:pt x="1291" y="0"/>
                  </a:moveTo>
                  <a:lnTo>
                    <a:pt x="1143" y="19"/>
                  </a:lnTo>
                  <a:lnTo>
                    <a:pt x="996" y="55"/>
                  </a:lnTo>
                  <a:lnTo>
                    <a:pt x="867" y="92"/>
                  </a:lnTo>
                  <a:lnTo>
                    <a:pt x="756" y="148"/>
                  </a:lnTo>
                  <a:lnTo>
                    <a:pt x="627" y="221"/>
                  </a:lnTo>
                  <a:lnTo>
                    <a:pt x="516" y="295"/>
                  </a:lnTo>
                  <a:lnTo>
                    <a:pt x="424" y="387"/>
                  </a:lnTo>
                  <a:lnTo>
                    <a:pt x="332" y="479"/>
                  </a:lnTo>
                  <a:lnTo>
                    <a:pt x="258" y="590"/>
                  </a:lnTo>
                  <a:lnTo>
                    <a:pt x="184" y="701"/>
                  </a:lnTo>
                  <a:lnTo>
                    <a:pt x="111" y="830"/>
                  </a:lnTo>
                  <a:lnTo>
                    <a:pt x="74" y="959"/>
                  </a:lnTo>
                  <a:lnTo>
                    <a:pt x="37" y="1088"/>
                  </a:lnTo>
                  <a:lnTo>
                    <a:pt x="19" y="1235"/>
                  </a:lnTo>
                  <a:lnTo>
                    <a:pt x="0" y="1383"/>
                  </a:lnTo>
                  <a:lnTo>
                    <a:pt x="0" y="1530"/>
                  </a:lnTo>
                  <a:lnTo>
                    <a:pt x="19" y="1660"/>
                  </a:lnTo>
                  <a:lnTo>
                    <a:pt x="55" y="1807"/>
                  </a:lnTo>
                  <a:lnTo>
                    <a:pt x="92" y="1936"/>
                  </a:lnTo>
                  <a:lnTo>
                    <a:pt x="148" y="2065"/>
                  </a:lnTo>
                  <a:lnTo>
                    <a:pt x="221" y="2176"/>
                  </a:lnTo>
                  <a:lnTo>
                    <a:pt x="295" y="2286"/>
                  </a:lnTo>
                  <a:lnTo>
                    <a:pt x="387" y="2379"/>
                  </a:lnTo>
                  <a:lnTo>
                    <a:pt x="479" y="2471"/>
                  </a:lnTo>
                  <a:lnTo>
                    <a:pt x="590" y="2563"/>
                  </a:lnTo>
                  <a:lnTo>
                    <a:pt x="701" y="2637"/>
                  </a:lnTo>
                  <a:lnTo>
                    <a:pt x="830" y="2692"/>
                  </a:lnTo>
                  <a:lnTo>
                    <a:pt x="959" y="2729"/>
                  </a:lnTo>
                  <a:lnTo>
                    <a:pt x="1088" y="2766"/>
                  </a:lnTo>
                  <a:lnTo>
                    <a:pt x="1235" y="2803"/>
                  </a:lnTo>
                  <a:lnTo>
                    <a:pt x="1530" y="2803"/>
                  </a:lnTo>
                  <a:lnTo>
                    <a:pt x="1678" y="2784"/>
                  </a:lnTo>
                  <a:lnTo>
                    <a:pt x="1807" y="2747"/>
                  </a:lnTo>
                  <a:lnTo>
                    <a:pt x="1936" y="2711"/>
                  </a:lnTo>
                  <a:lnTo>
                    <a:pt x="2065" y="2655"/>
                  </a:lnTo>
                  <a:lnTo>
                    <a:pt x="2176" y="2581"/>
                  </a:lnTo>
                  <a:lnTo>
                    <a:pt x="2286" y="2508"/>
                  </a:lnTo>
                  <a:lnTo>
                    <a:pt x="2397" y="2415"/>
                  </a:lnTo>
                  <a:lnTo>
                    <a:pt x="2471" y="2323"/>
                  </a:lnTo>
                  <a:lnTo>
                    <a:pt x="2563" y="2213"/>
                  </a:lnTo>
                  <a:lnTo>
                    <a:pt x="2637" y="2102"/>
                  </a:lnTo>
                  <a:lnTo>
                    <a:pt x="2692" y="1973"/>
                  </a:lnTo>
                  <a:lnTo>
                    <a:pt x="2747" y="1844"/>
                  </a:lnTo>
                  <a:lnTo>
                    <a:pt x="2784" y="1715"/>
                  </a:lnTo>
                  <a:lnTo>
                    <a:pt x="2803" y="1567"/>
                  </a:lnTo>
                  <a:lnTo>
                    <a:pt x="2803" y="1420"/>
                  </a:lnTo>
                  <a:lnTo>
                    <a:pt x="2803" y="1272"/>
                  </a:lnTo>
                  <a:lnTo>
                    <a:pt x="2784" y="1143"/>
                  </a:lnTo>
                  <a:lnTo>
                    <a:pt x="2747" y="996"/>
                  </a:lnTo>
                  <a:lnTo>
                    <a:pt x="2710" y="867"/>
                  </a:lnTo>
                  <a:lnTo>
                    <a:pt x="2655" y="738"/>
                  </a:lnTo>
                  <a:lnTo>
                    <a:pt x="2581" y="627"/>
                  </a:lnTo>
                  <a:lnTo>
                    <a:pt x="2508" y="516"/>
                  </a:lnTo>
                  <a:lnTo>
                    <a:pt x="2415" y="424"/>
                  </a:lnTo>
                  <a:lnTo>
                    <a:pt x="2323" y="332"/>
                  </a:lnTo>
                  <a:lnTo>
                    <a:pt x="2213" y="240"/>
                  </a:lnTo>
                  <a:lnTo>
                    <a:pt x="2102" y="184"/>
                  </a:lnTo>
                  <a:lnTo>
                    <a:pt x="1991" y="111"/>
                  </a:lnTo>
                  <a:lnTo>
                    <a:pt x="1862" y="74"/>
                  </a:lnTo>
                  <a:lnTo>
                    <a:pt x="1715" y="37"/>
                  </a:lnTo>
                  <a:lnTo>
                    <a:pt x="15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8" name="Google Shape;7398;p32"/>
            <p:cNvSpPr/>
            <p:nvPr/>
          </p:nvSpPr>
          <p:spPr>
            <a:xfrm>
              <a:off x="5155275" y="470900"/>
              <a:ext cx="70550" cy="70550"/>
            </a:xfrm>
            <a:custGeom>
              <a:avLst/>
              <a:gdLst/>
              <a:ahLst/>
              <a:cxnLst/>
              <a:rect l="l" t="t" r="r" b="b"/>
              <a:pathLst>
                <a:path w="2822" h="2822" extrusionOk="0">
                  <a:moveTo>
                    <a:pt x="1439" y="0"/>
                  </a:moveTo>
                  <a:lnTo>
                    <a:pt x="1291" y="19"/>
                  </a:lnTo>
                  <a:lnTo>
                    <a:pt x="1144" y="37"/>
                  </a:lnTo>
                  <a:lnTo>
                    <a:pt x="1015" y="56"/>
                  </a:lnTo>
                  <a:lnTo>
                    <a:pt x="886" y="111"/>
                  </a:lnTo>
                  <a:lnTo>
                    <a:pt x="757" y="166"/>
                  </a:lnTo>
                  <a:lnTo>
                    <a:pt x="646" y="222"/>
                  </a:lnTo>
                  <a:lnTo>
                    <a:pt x="535" y="314"/>
                  </a:lnTo>
                  <a:lnTo>
                    <a:pt x="425" y="387"/>
                  </a:lnTo>
                  <a:lnTo>
                    <a:pt x="333" y="498"/>
                  </a:lnTo>
                  <a:lnTo>
                    <a:pt x="259" y="590"/>
                  </a:lnTo>
                  <a:lnTo>
                    <a:pt x="185" y="719"/>
                  </a:lnTo>
                  <a:lnTo>
                    <a:pt x="130" y="830"/>
                  </a:lnTo>
                  <a:lnTo>
                    <a:pt x="74" y="959"/>
                  </a:lnTo>
                  <a:lnTo>
                    <a:pt x="38" y="1107"/>
                  </a:lnTo>
                  <a:lnTo>
                    <a:pt x="19" y="1236"/>
                  </a:lnTo>
                  <a:lnTo>
                    <a:pt x="1" y="1383"/>
                  </a:lnTo>
                  <a:lnTo>
                    <a:pt x="1" y="1531"/>
                  </a:lnTo>
                  <a:lnTo>
                    <a:pt x="19" y="1678"/>
                  </a:lnTo>
                  <a:lnTo>
                    <a:pt x="56" y="1807"/>
                  </a:lnTo>
                  <a:lnTo>
                    <a:pt x="111" y="1955"/>
                  </a:lnTo>
                  <a:lnTo>
                    <a:pt x="167" y="2065"/>
                  </a:lnTo>
                  <a:lnTo>
                    <a:pt x="222" y="2194"/>
                  </a:lnTo>
                  <a:lnTo>
                    <a:pt x="314" y="2305"/>
                  </a:lnTo>
                  <a:lnTo>
                    <a:pt x="388" y="2397"/>
                  </a:lnTo>
                  <a:lnTo>
                    <a:pt x="499" y="2489"/>
                  </a:lnTo>
                  <a:lnTo>
                    <a:pt x="591" y="2582"/>
                  </a:lnTo>
                  <a:lnTo>
                    <a:pt x="720" y="2637"/>
                  </a:lnTo>
                  <a:lnTo>
                    <a:pt x="830" y="2711"/>
                  </a:lnTo>
                  <a:lnTo>
                    <a:pt x="960" y="2748"/>
                  </a:lnTo>
                  <a:lnTo>
                    <a:pt x="1107" y="2784"/>
                  </a:lnTo>
                  <a:lnTo>
                    <a:pt x="1236" y="2821"/>
                  </a:lnTo>
                  <a:lnTo>
                    <a:pt x="1531" y="2821"/>
                  </a:lnTo>
                  <a:lnTo>
                    <a:pt x="1679" y="2803"/>
                  </a:lnTo>
                  <a:lnTo>
                    <a:pt x="1808" y="2766"/>
                  </a:lnTo>
                  <a:lnTo>
                    <a:pt x="1937" y="2729"/>
                  </a:lnTo>
                  <a:lnTo>
                    <a:pt x="2066" y="2674"/>
                  </a:lnTo>
                  <a:lnTo>
                    <a:pt x="2195" y="2600"/>
                  </a:lnTo>
                  <a:lnTo>
                    <a:pt x="2305" y="2526"/>
                  </a:lnTo>
                  <a:lnTo>
                    <a:pt x="2398" y="2434"/>
                  </a:lnTo>
                  <a:lnTo>
                    <a:pt x="2490" y="2342"/>
                  </a:lnTo>
                  <a:lnTo>
                    <a:pt x="2582" y="2231"/>
                  </a:lnTo>
                  <a:lnTo>
                    <a:pt x="2637" y="2121"/>
                  </a:lnTo>
                  <a:lnTo>
                    <a:pt x="2711" y="1992"/>
                  </a:lnTo>
                  <a:lnTo>
                    <a:pt x="2748" y="1863"/>
                  </a:lnTo>
                  <a:lnTo>
                    <a:pt x="2785" y="1733"/>
                  </a:lnTo>
                  <a:lnTo>
                    <a:pt x="2822" y="1586"/>
                  </a:lnTo>
                  <a:lnTo>
                    <a:pt x="2822" y="1438"/>
                  </a:lnTo>
                  <a:lnTo>
                    <a:pt x="2822" y="1291"/>
                  </a:lnTo>
                  <a:lnTo>
                    <a:pt x="2803" y="1143"/>
                  </a:lnTo>
                  <a:lnTo>
                    <a:pt x="2766" y="1014"/>
                  </a:lnTo>
                  <a:lnTo>
                    <a:pt x="2730" y="885"/>
                  </a:lnTo>
                  <a:lnTo>
                    <a:pt x="2674" y="756"/>
                  </a:lnTo>
                  <a:lnTo>
                    <a:pt x="2600" y="646"/>
                  </a:lnTo>
                  <a:lnTo>
                    <a:pt x="2527" y="535"/>
                  </a:lnTo>
                  <a:lnTo>
                    <a:pt x="2435" y="424"/>
                  </a:lnTo>
                  <a:lnTo>
                    <a:pt x="2342" y="332"/>
                  </a:lnTo>
                  <a:lnTo>
                    <a:pt x="2232"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9" name="Google Shape;7399;p32"/>
            <p:cNvSpPr/>
            <p:nvPr/>
          </p:nvSpPr>
          <p:spPr>
            <a:xfrm>
              <a:off x="6317350" y="1330125"/>
              <a:ext cx="69625" cy="70075"/>
            </a:xfrm>
            <a:custGeom>
              <a:avLst/>
              <a:gdLst/>
              <a:ahLst/>
              <a:cxnLst/>
              <a:rect l="l" t="t" r="r" b="b"/>
              <a:pathLst>
                <a:path w="2785" h="2803" extrusionOk="0">
                  <a:moveTo>
                    <a:pt x="1438" y="0"/>
                  </a:moveTo>
                  <a:lnTo>
                    <a:pt x="1291" y="19"/>
                  </a:lnTo>
                  <a:lnTo>
                    <a:pt x="1143" y="19"/>
                  </a:lnTo>
                  <a:lnTo>
                    <a:pt x="1014" y="55"/>
                  </a:lnTo>
                  <a:lnTo>
                    <a:pt x="885" y="92"/>
                  </a:lnTo>
                  <a:lnTo>
                    <a:pt x="756" y="148"/>
                  </a:lnTo>
                  <a:lnTo>
                    <a:pt x="627" y="221"/>
                  </a:lnTo>
                  <a:lnTo>
                    <a:pt x="517" y="295"/>
                  </a:lnTo>
                  <a:lnTo>
                    <a:pt x="424" y="387"/>
                  </a:lnTo>
                  <a:lnTo>
                    <a:pt x="332" y="479"/>
                  </a:lnTo>
                  <a:lnTo>
                    <a:pt x="240" y="590"/>
                  </a:lnTo>
                  <a:lnTo>
                    <a:pt x="166" y="701"/>
                  </a:lnTo>
                  <a:lnTo>
                    <a:pt x="111" y="811"/>
                  </a:lnTo>
                  <a:lnTo>
                    <a:pt x="56" y="940"/>
                  </a:lnTo>
                  <a:lnTo>
                    <a:pt x="19" y="1088"/>
                  </a:lnTo>
                  <a:lnTo>
                    <a:pt x="0" y="1217"/>
                  </a:lnTo>
                  <a:lnTo>
                    <a:pt x="0" y="1364"/>
                  </a:lnTo>
                  <a:lnTo>
                    <a:pt x="0" y="1512"/>
                  </a:lnTo>
                  <a:lnTo>
                    <a:pt x="19" y="1660"/>
                  </a:lnTo>
                  <a:lnTo>
                    <a:pt x="37" y="1807"/>
                  </a:lnTo>
                  <a:lnTo>
                    <a:pt x="92" y="1936"/>
                  </a:lnTo>
                  <a:lnTo>
                    <a:pt x="148" y="2047"/>
                  </a:lnTo>
                  <a:lnTo>
                    <a:pt x="203" y="2176"/>
                  </a:lnTo>
                  <a:lnTo>
                    <a:pt x="295" y="2286"/>
                  </a:lnTo>
                  <a:lnTo>
                    <a:pt x="369" y="2379"/>
                  </a:lnTo>
                  <a:lnTo>
                    <a:pt x="480" y="2471"/>
                  </a:lnTo>
                  <a:lnTo>
                    <a:pt x="572" y="2563"/>
                  </a:lnTo>
                  <a:lnTo>
                    <a:pt x="701" y="2637"/>
                  </a:lnTo>
                  <a:lnTo>
                    <a:pt x="812" y="2692"/>
                  </a:lnTo>
                  <a:lnTo>
                    <a:pt x="941" y="2729"/>
                  </a:lnTo>
                  <a:lnTo>
                    <a:pt x="1088" y="2766"/>
                  </a:lnTo>
                  <a:lnTo>
                    <a:pt x="1217" y="2803"/>
                  </a:lnTo>
                  <a:lnTo>
                    <a:pt x="1512" y="2803"/>
                  </a:lnTo>
                  <a:lnTo>
                    <a:pt x="1660" y="2784"/>
                  </a:lnTo>
                  <a:lnTo>
                    <a:pt x="1789" y="2747"/>
                  </a:lnTo>
                  <a:lnTo>
                    <a:pt x="1936" y="2710"/>
                  </a:lnTo>
                  <a:lnTo>
                    <a:pt x="2047" y="2655"/>
                  </a:lnTo>
                  <a:lnTo>
                    <a:pt x="2176" y="2581"/>
                  </a:lnTo>
                  <a:lnTo>
                    <a:pt x="2268" y="2508"/>
                  </a:lnTo>
                  <a:lnTo>
                    <a:pt x="2379" y="2415"/>
                  </a:lnTo>
                  <a:lnTo>
                    <a:pt x="2471" y="2323"/>
                  </a:lnTo>
                  <a:lnTo>
                    <a:pt x="2545" y="2213"/>
                  </a:lnTo>
                  <a:lnTo>
                    <a:pt x="2618" y="2084"/>
                  </a:lnTo>
                  <a:lnTo>
                    <a:pt x="2674" y="1973"/>
                  </a:lnTo>
                  <a:lnTo>
                    <a:pt x="2729" y="1844"/>
                  </a:lnTo>
                  <a:lnTo>
                    <a:pt x="2766" y="1696"/>
                  </a:lnTo>
                  <a:lnTo>
                    <a:pt x="2784" y="1567"/>
                  </a:lnTo>
                  <a:lnTo>
                    <a:pt x="2784" y="1420"/>
                  </a:lnTo>
                  <a:lnTo>
                    <a:pt x="2784" y="1272"/>
                  </a:lnTo>
                  <a:lnTo>
                    <a:pt x="2766" y="1125"/>
                  </a:lnTo>
                  <a:lnTo>
                    <a:pt x="2729" y="996"/>
                  </a:lnTo>
                  <a:lnTo>
                    <a:pt x="2692" y="867"/>
                  </a:lnTo>
                  <a:lnTo>
                    <a:pt x="2637" y="756"/>
                  </a:lnTo>
                  <a:lnTo>
                    <a:pt x="2563" y="627"/>
                  </a:lnTo>
                  <a:lnTo>
                    <a:pt x="2489" y="535"/>
                  </a:lnTo>
                  <a:lnTo>
                    <a:pt x="2397" y="424"/>
                  </a:lnTo>
                  <a:lnTo>
                    <a:pt x="2305" y="332"/>
                  </a:lnTo>
                  <a:lnTo>
                    <a:pt x="2213" y="258"/>
                  </a:lnTo>
                  <a:lnTo>
                    <a:pt x="2102" y="184"/>
                  </a:lnTo>
                  <a:lnTo>
                    <a:pt x="1973" y="129"/>
                  </a:lnTo>
                  <a:lnTo>
                    <a:pt x="1844" y="74"/>
                  </a:lnTo>
                  <a:lnTo>
                    <a:pt x="1715" y="37"/>
                  </a:lnTo>
                  <a:lnTo>
                    <a:pt x="1586"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0" name="Google Shape;7400;p32"/>
            <p:cNvSpPr/>
            <p:nvPr/>
          </p:nvSpPr>
          <p:spPr>
            <a:xfrm>
              <a:off x="6237150" y="1315825"/>
              <a:ext cx="70075" cy="70550"/>
            </a:xfrm>
            <a:custGeom>
              <a:avLst/>
              <a:gdLst/>
              <a:ahLst/>
              <a:cxnLst/>
              <a:rect l="l" t="t" r="r" b="b"/>
              <a:pathLst>
                <a:path w="2803" h="2822" extrusionOk="0">
                  <a:moveTo>
                    <a:pt x="1272" y="0"/>
                  </a:moveTo>
                  <a:lnTo>
                    <a:pt x="1125" y="19"/>
                  </a:lnTo>
                  <a:lnTo>
                    <a:pt x="977" y="56"/>
                  </a:lnTo>
                  <a:lnTo>
                    <a:pt x="848" y="111"/>
                  </a:lnTo>
                  <a:lnTo>
                    <a:pt x="738" y="166"/>
                  </a:lnTo>
                  <a:lnTo>
                    <a:pt x="608" y="222"/>
                  </a:lnTo>
                  <a:lnTo>
                    <a:pt x="498" y="314"/>
                  </a:lnTo>
                  <a:lnTo>
                    <a:pt x="406" y="406"/>
                  </a:lnTo>
                  <a:lnTo>
                    <a:pt x="313" y="498"/>
                  </a:lnTo>
                  <a:lnTo>
                    <a:pt x="240" y="609"/>
                  </a:lnTo>
                  <a:lnTo>
                    <a:pt x="166" y="720"/>
                  </a:lnTo>
                  <a:lnTo>
                    <a:pt x="111" y="849"/>
                  </a:lnTo>
                  <a:lnTo>
                    <a:pt x="55" y="978"/>
                  </a:lnTo>
                  <a:lnTo>
                    <a:pt x="18" y="1107"/>
                  </a:lnTo>
                  <a:lnTo>
                    <a:pt x="0" y="1254"/>
                  </a:lnTo>
                  <a:lnTo>
                    <a:pt x="0" y="1402"/>
                  </a:lnTo>
                  <a:lnTo>
                    <a:pt x="0" y="1549"/>
                  </a:lnTo>
                  <a:lnTo>
                    <a:pt x="18" y="1678"/>
                  </a:lnTo>
                  <a:lnTo>
                    <a:pt x="55" y="1826"/>
                  </a:lnTo>
                  <a:lnTo>
                    <a:pt x="92" y="1955"/>
                  </a:lnTo>
                  <a:lnTo>
                    <a:pt x="148" y="2084"/>
                  </a:lnTo>
                  <a:lnTo>
                    <a:pt x="221" y="2195"/>
                  </a:lnTo>
                  <a:lnTo>
                    <a:pt x="295" y="2305"/>
                  </a:lnTo>
                  <a:lnTo>
                    <a:pt x="387" y="2397"/>
                  </a:lnTo>
                  <a:lnTo>
                    <a:pt x="498" y="2490"/>
                  </a:lnTo>
                  <a:lnTo>
                    <a:pt x="608" y="2582"/>
                  </a:lnTo>
                  <a:lnTo>
                    <a:pt x="719" y="2637"/>
                  </a:lnTo>
                  <a:lnTo>
                    <a:pt x="848" y="2711"/>
                  </a:lnTo>
                  <a:lnTo>
                    <a:pt x="977" y="2748"/>
                  </a:lnTo>
                  <a:lnTo>
                    <a:pt x="1106" y="2785"/>
                  </a:lnTo>
                  <a:lnTo>
                    <a:pt x="1254" y="2803"/>
                  </a:lnTo>
                  <a:lnTo>
                    <a:pt x="1401" y="2822"/>
                  </a:lnTo>
                  <a:lnTo>
                    <a:pt x="1549" y="2803"/>
                  </a:lnTo>
                  <a:lnTo>
                    <a:pt x="1678" y="2785"/>
                  </a:lnTo>
                  <a:lnTo>
                    <a:pt x="1825" y="2748"/>
                  </a:lnTo>
                  <a:lnTo>
                    <a:pt x="1954" y="2711"/>
                  </a:lnTo>
                  <a:lnTo>
                    <a:pt x="2065" y="2656"/>
                  </a:lnTo>
                  <a:lnTo>
                    <a:pt x="2194" y="2582"/>
                  </a:lnTo>
                  <a:lnTo>
                    <a:pt x="2305" y="2508"/>
                  </a:lnTo>
                  <a:lnTo>
                    <a:pt x="2397" y="2416"/>
                  </a:lnTo>
                  <a:lnTo>
                    <a:pt x="2489" y="2324"/>
                  </a:lnTo>
                  <a:lnTo>
                    <a:pt x="2563" y="2213"/>
                  </a:lnTo>
                  <a:lnTo>
                    <a:pt x="2637" y="2102"/>
                  </a:lnTo>
                  <a:lnTo>
                    <a:pt x="2692" y="1973"/>
                  </a:lnTo>
                  <a:lnTo>
                    <a:pt x="2747" y="1844"/>
                  </a:lnTo>
                  <a:lnTo>
                    <a:pt x="2784" y="1697"/>
                  </a:lnTo>
                  <a:lnTo>
                    <a:pt x="2803" y="1568"/>
                  </a:lnTo>
                  <a:lnTo>
                    <a:pt x="2803" y="1420"/>
                  </a:lnTo>
                  <a:lnTo>
                    <a:pt x="2803" y="1273"/>
                  </a:lnTo>
                  <a:lnTo>
                    <a:pt x="2784" y="1125"/>
                  </a:lnTo>
                  <a:lnTo>
                    <a:pt x="2747" y="996"/>
                  </a:lnTo>
                  <a:lnTo>
                    <a:pt x="2710" y="867"/>
                  </a:lnTo>
                  <a:lnTo>
                    <a:pt x="2655" y="738"/>
                  </a:lnTo>
                  <a:lnTo>
                    <a:pt x="2581" y="627"/>
                  </a:lnTo>
                  <a:lnTo>
                    <a:pt x="2508" y="517"/>
                  </a:lnTo>
                  <a:lnTo>
                    <a:pt x="2415" y="406"/>
                  </a:lnTo>
                  <a:lnTo>
                    <a:pt x="2305" y="314"/>
                  </a:lnTo>
                  <a:lnTo>
                    <a:pt x="2213" y="240"/>
                  </a:lnTo>
                  <a:lnTo>
                    <a:pt x="2084" y="166"/>
                  </a:lnTo>
                  <a:lnTo>
                    <a:pt x="1973" y="111"/>
                  </a:lnTo>
                  <a:lnTo>
                    <a:pt x="1844" y="56"/>
                  </a:lnTo>
                  <a:lnTo>
                    <a:pt x="1696"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1" name="Google Shape;7401;p32"/>
            <p:cNvSpPr/>
            <p:nvPr/>
          </p:nvSpPr>
          <p:spPr>
            <a:xfrm>
              <a:off x="6156925" y="1301525"/>
              <a:ext cx="70550" cy="70550"/>
            </a:xfrm>
            <a:custGeom>
              <a:avLst/>
              <a:gdLst/>
              <a:ahLst/>
              <a:cxnLst/>
              <a:rect l="l" t="t" r="r" b="b"/>
              <a:pathLst>
                <a:path w="2822" h="2822" extrusionOk="0">
                  <a:moveTo>
                    <a:pt x="1273" y="1"/>
                  </a:moveTo>
                  <a:lnTo>
                    <a:pt x="1144" y="19"/>
                  </a:lnTo>
                  <a:lnTo>
                    <a:pt x="996" y="56"/>
                  </a:lnTo>
                  <a:lnTo>
                    <a:pt x="867" y="112"/>
                  </a:lnTo>
                  <a:lnTo>
                    <a:pt x="738" y="167"/>
                  </a:lnTo>
                  <a:lnTo>
                    <a:pt x="628" y="222"/>
                  </a:lnTo>
                  <a:lnTo>
                    <a:pt x="517" y="314"/>
                  </a:lnTo>
                  <a:lnTo>
                    <a:pt x="425" y="388"/>
                  </a:lnTo>
                  <a:lnTo>
                    <a:pt x="333" y="499"/>
                  </a:lnTo>
                  <a:lnTo>
                    <a:pt x="240" y="609"/>
                  </a:lnTo>
                  <a:lnTo>
                    <a:pt x="185" y="720"/>
                  </a:lnTo>
                  <a:lnTo>
                    <a:pt x="111" y="849"/>
                  </a:lnTo>
                  <a:lnTo>
                    <a:pt x="75" y="978"/>
                  </a:lnTo>
                  <a:lnTo>
                    <a:pt x="38" y="1107"/>
                  </a:lnTo>
                  <a:lnTo>
                    <a:pt x="19" y="1255"/>
                  </a:lnTo>
                  <a:lnTo>
                    <a:pt x="1" y="1402"/>
                  </a:lnTo>
                  <a:lnTo>
                    <a:pt x="19" y="1550"/>
                  </a:lnTo>
                  <a:lnTo>
                    <a:pt x="38" y="1679"/>
                  </a:lnTo>
                  <a:lnTo>
                    <a:pt x="56" y="1826"/>
                  </a:lnTo>
                  <a:lnTo>
                    <a:pt x="111" y="1955"/>
                  </a:lnTo>
                  <a:lnTo>
                    <a:pt x="167" y="2084"/>
                  </a:lnTo>
                  <a:lnTo>
                    <a:pt x="240" y="2195"/>
                  </a:lnTo>
                  <a:lnTo>
                    <a:pt x="314" y="2306"/>
                  </a:lnTo>
                  <a:lnTo>
                    <a:pt x="406" y="2398"/>
                  </a:lnTo>
                  <a:lnTo>
                    <a:pt x="499" y="2490"/>
                  </a:lnTo>
                  <a:lnTo>
                    <a:pt x="609" y="2582"/>
                  </a:lnTo>
                  <a:lnTo>
                    <a:pt x="720" y="2638"/>
                  </a:lnTo>
                  <a:lnTo>
                    <a:pt x="849" y="2711"/>
                  </a:lnTo>
                  <a:lnTo>
                    <a:pt x="978" y="2748"/>
                  </a:lnTo>
                  <a:lnTo>
                    <a:pt x="1107" y="2785"/>
                  </a:lnTo>
                  <a:lnTo>
                    <a:pt x="1255" y="2804"/>
                  </a:lnTo>
                  <a:lnTo>
                    <a:pt x="1402" y="2822"/>
                  </a:lnTo>
                  <a:lnTo>
                    <a:pt x="1550" y="2804"/>
                  </a:lnTo>
                  <a:lnTo>
                    <a:pt x="1697" y="2785"/>
                  </a:lnTo>
                  <a:lnTo>
                    <a:pt x="1826" y="2767"/>
                  </a:lnTo>
                  <a:lnTo>
                    <a:pt x="1955" y="2711"/>
                  </a:lnTo>
                  <a:lnTo>
                    <a:pt x="2084" y="2656"/>
                  </a:lnTo>
                  <a:lnTo>
                    <a:pt x="2195" y="2582"/>
                  </a:lnTo>
                  <a:lnTo>
                    <a:pt x="2306" y="2508"/>
                  </a:lnTo>
                  <a:lnTo>
                    <a:pt x="2416" y="2416"/>
                  </a:lnTo>
                  <a:lnTo>
                    <a:pt x="2508" y="2324"/>
                  </a:lnTo>
                  <a:lnTo>
                    <a:pt x="2582" y="2213"/>
                  </a:lnTo>
                  <a:lnTo>
                    <a:pt x="2656" y="2103"/>
                  </a:lnTo>
                  <a:lnTo>
                    <a:pt x="2711" y="1974"/>
                  </a:lnTo>
                  <a:lnTo>
                    <a:pt x="2767" y="1845"/>
                  </a:lnTo>
                  <a:lnTo>
                    <a:pt x="2803" y="1716"/>
                  </a:lnTo>
                  <a:lnTo>
                    <a:pt x="2822" y="1568"/>
                  </a:lnTo>
                  <a:lnTo>
                    <a:pt x="2822" y="1421"/>
                  </a:lnTo>
                  <a:lnTo>
                    <a:pt x="2822" y="1273"/>
                  </a:lnTo>
                  <a:lnTo>
                    <a:pt x="2803" y="1126"/>
                  </a:lnTo>
                  <a:lnTo>
                    <a:pt x="2767" y="997"/>
                  </a:lnTo>
                  <a:lnTo>
                    <a:pt x="2730" y="867"/>
                  </a:lnTo>
                  <a:lnTo>
                    <a:pt x="2656" y="738"/>
                  </a:lnTo>
                  <a:lnTo>
                    <a:pt x="2601" y="628"/>
                  </a:lnTo>
                  <a:lnTo>
                    <a:pt x="2508" y="517"/>
                  </a:lnTo>
                  <a:lnTo>
                    <a:pt x="2435" y="407"/>
                  </a:lnTo>
                  <a:lnTo>
                    <a:pt x="2324" y="314"/>
                  </a:lnTo>
                  <a:lnTo>
                    <a:pt x="2213" y="241"/>
                  </a:lnTo>
                  <a:lnTo>
                    <a:pt x="2103" y="167"/>
                  </a:lnTo>
                  <a:lnTo>
                    <a:pt x="1974" y="112"/>
                  </a:lnTo>
                  <a:lnTo>
                    <a:pt x="1845" y="56"/>
                  </a:lnTo>
                  <a:lnTo>
                    <a:pt x="1716" y="38"/>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2" name="Google Shape;7402;p32"/>
            <p:cNvSpPr/>
            <p:nvPr/>
          </p:nvSpPr>
          <p:spPr>
            <a:xfrm>
              <a:off x="6077175" y="1287250"/>
              <a:ext cx="70575" cy="70550"/>
            </a:xfrm>
            <a:custGeom>
              <a:avLst/>
              <a:gdLst/>
              <a:ahLst/>
              <a:cxnLst/>
              <a:rect l="l" t="t" r="r" b="b"/>
              <a:pathLst>
                <a:path w="2823" h="2822" extrusionOk="0">
                  <a:moveTo>
                    <a:pt x="1255" y="0"/>
                  </a:moveTo>
                  <a:lnTo>
                    <a:pt x="1126" y="19"/>
                  </a:lnTo>
                  <a:lnTo>
                    <a:pt x="978" y="56"/>
                  </a:lnTo>
                  <a:lnTo>
                    <a:pt x="849" y="111"/>
                  </a:lnTo>
                  <a:lnTo>
                    <a:pt x="720" y="166"/>
                  </a:lnTo>
                  <a:lnTo>
                    <a:pt x="609" y="240"/>
                  </a:lnTo>
                  <a:lnTo>
                    <a:pt x="499" y="314"/>
                  </a:lnTo>
                  <a:lnTo>
                    <a:pt x="407" y="406"/>
                  </a:lnTo>
                  <a:lnTo>
                    <a:pt x="314" y="498"/>
                  </a:lnTo>
                  <a:lnTo>
                    <a:pt x="241" y="609"/>
                  </a:lnTo>
                  <a:lnTo>
                    <a:pt x="167" y="738"/>
                  </a:lnTo>
                  <a:lnTo>
                    <a:pt x="112" y="848"/>
                  </a:lnTo>
                  <a:lnTo>
                    <a:pt x="56" y="978"/>
                  </a:lnTo>
                  <a:lnTo>
                    <a:pt x="19" y="1125"/>
                  </a:lnTo>
                  <a:lnTo>
                    <a:pt x="1" y="1273"/>
                  </a:lnTo>
                  <a:lnTo>
                    <a:pt x="1" y="1402"/>
                  </a:lnTo>
                  <a:lnTo>
                    <a:pt x="1" y="1549"/>
                  </a:lnTo>
                  <a:lnTo>
                    <a:pt x="19" y="1697"/>
                  </a:lnTo>
                  <a:lnTo>
                    <a:pt x="56" y="1844"/>
                  </a:lnTo>
                  <a:lnTo>
                    <a:pt x="112" y="1973"/>
                  </a:lnTo>
                  <a:lnTo>
                    <a:pt x="167" y="2084"/>
                  </a:lnTo>
                  <a:lnTo>
                    <a:pt x="241" y="2213"/>
                  </a:lnTo>
                  <a:lnTo>
                    <a:pt x="314" y="2305"/>
                  </a:lnTo>
                  <a:lnTo>
                    <a:pt x="407" y="2416"/>
                  </a:lnTo>
                  <a:lnTo>
                    <a:pt x="499" y="2508"/>
                  </a:lnTo>
                  <a:lnTo>
                    <a:pt x="609" y="2582"/>
                  </a:lnTo>
                  <a:lnTo>
                    <a:pt x="739" y="2655"/>
                  </a:lnTo>
                  <a:lnTo>
                    <a:pt x="849" y="2711"/>
                  </a:lnTo>
                  <a:lnTo>
                    <a:pt x="978" y="2748"/>
                  </a:lnTo>
                  <a:lnTo>
                    <a:pt x="1126" y="2784"/>
                  </a:lnTo>
                  <a:lnTo>
                    <a:pt x="1273" y="2803"/>
                  </a:lnTo>
                  <a:lnTo>
                    <a:pt x="1402" y="2821"/>
                  </a:lnTo>
                  <a:lnTo>
                    <a:pt x="1550" y="2803"/>
                  </a:lnTo>
                  <a:lnTo>
                    <a:pt x="1697" y="2784"/>
                  </a:lnTo>
                  <a:lnTo>
                    <a:pt x="1845" y="2748"/>
                  </a:lnTo>
                  <a:lnTo>
                    <a:pt x="1974" y="2711"/>
                  </a:lnTo>
                  <a:lnTo>
                    <a:pt x="2085" y="2655"/>
                  </a:lnTo>
                  <a:lnTo>
                    <a:pt x="2214" y="2582"/>
                  </a:lnTo>
                  <a:lnTo>
                    <a:pt x="2306" y="2508"/>
                  </a:lnTo>
                  <a:lnTo>
                    <a:pt x="2416" y="2416"/>
                  </a:lnTo>
                  <a:lnTo>
                    <a:pt x="2509" y="2305"/>
                  </a:lnTo>
                  <a:lnTo>
                    <a:pt x="2582" y="2194"/>
                  </a:lnTo>
                  <a:lnTo>
                    <a:pt x="2656" y="2084"/>
                  </a:lnTo>
                  <a:lnTo>
                    <a:pt x="2711" y="1955"/>
                  </a:lnTo>
                  <a:lnTo>
                    <a:pt x="2748" y="1826"/>
                  </a:lnTo>
                  <a:lnTo>
                    <a:pt x="2785" y="1697"/>
                  </a:lnTo>
                  <a:lnTo>
                    <a:pt x="2804" y="1549"/>
                  </a:lnTo>
                  <a:lnTo>
                    <a:pt x="2822" y="1402"/>
                  </a:lnTo>
                  <a:lnTo>
                    <a:pt x="2804" y="1254"/>
                  </a:lnTo>
                  <a:lnTo>
                    <a:pt x="2785" y="1125"/>
                  </a:lnTo>
                  <a:lnTo>
                    <a:pt x="2748" y="978"/>
                  </a:lnTo>
                  <a:lnTo>
                    <a:pt x="2711" y="848"/>
                  </a:lnTo>
                  <a:lnTo>
                    <a:pt x="2656" y="719"/>
                  </a:lnTo>
                  <a:lnTo>
                    <a:pt x="2582" y="609"/>
                  </a:lnTo>
                  <a:lnTo>
                    <a:pt x="2509" y="498"/>
                  </a:lnTo>
                  <a:lnTo>
                    <a:pt x="2416" y="406"/>
                  </a:lnTo>
                  <a:lnTo>
                    <a:pt x="2306" y="314"/>
                  </a:lnTo>
                  <a:lnTo>
                    <a:pt x="2195" y="240"/>
                  </a:lnTo>
                  <a:lnTo>
                    <a:pt x="2085" y="166"/>
                  </a:lnTo>
                  <a:lnTo>
                    <a:pt x="1955" y="111"/>
                  </a:lnTo>
                  <a:lnTo>
                    <a:pt x="1826" y="56"/>
                  </a:lnTo>
                  <a:lnTo>
                    <a:pt x="1697" y="19"/>
                  </a:lnTo>
                  <a:lnTo>
                    <a:pt x="15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3" name="Google Shape;7403;p32"/>
            <p:cNvSpPr/>
            <p:nvPr/>
          </p:nvSpPr>
          <p:spPr>
            <a:xfrm>
              <a:off x="5997450" y="1272950"/>
              <a:ext cx="70075" cy="70550"/>
            </a:xfrm>
            <a:custGeom>
              <a:avLst/>
              <a:gdLst/>
              <a:ahLst/>
              <a:cxnLst/>
              <a:rect l="l" t="t" r="r" b="b"/>
              <a:pathLst>
                <a:path w="2803" h="2822" extrusionOk="0">
                  <a:moveTo>
                    <a:pt x="1383" y="1"/>
                  </a:moveTo>
                  <a:lnTo>
                    <a:pt x="1236" y="19"/>
                  </a:lnTo>
                  <a:lnTo>
                    <a:pt x="1106" y="38"/>
                  </a:lnTo>
                  <a:lnTo>
                    <a:pt x="959" y="74"/>
                  </a:lnTo>
                  <a:lnTo>
                    <a:pt x="830" y="111"/>
                  </a:lnTo>
                  <a:lnTo>
                    <a:pt x="719" y="185"/>
                  </a:lnTo>
                  <a:lnTo>
                    <a:pt x="590" y="240"/>
                  </a:lnTo>
                  <a:lnTo>
                    <a:pt x="498" y="333"/>
                  </a:lnTo>
                  <a:lnTo>
                    <a:pt x="387" y="425"/>
                  </a:lnTo>
                  <a:lnTo>
                    <a:pt x="314" y="517"/>
                  </a:lnTo>
                  <a:lnTo>
                    <a:pt x="221" y="628"/>
                  </a:lnTo>
                  <a:lnTo>
                    <a:pt x="166" y="738"/>
                  </a:lnTo>
                  <a:lnTo>
                    <a:pt x="111" y="867"/>
                  </a:lnTo>
                  <a:lnTo>
                    <a:pt x="56" y="996"/>
                  </a:lnTo>
                  <a:lnTo>
                    <a:pt x="19" y="1125"/>
                  </a:lnTo>
                  <a:lnTo>
                    <a:pt x="0" y="1273"/>
                  </a:lnTo>
                  <a:lnTo>
                    <a:pt x="0" y="1420"/>
                  </a:lnTo>
                  <a:lnTo>
                    <a:pt x="0" y="1568"/>
                  </a:lnTo>
                  <a:lnTo>
                    <a:pt x="37" y="1715"/>
                  </a:lnTo>
                  <a:lnTo>
                    <a:pt x="56" y="1845"/>
                  </a:lnTo>
                  <a:lnTo>
                    <a:pt x="111" y="1974"/>
                  </a:lnTo>
                  <a:lnTo>
                    <a:pt x="166" y="2103"/>
                  </a:lnTo>
                  <a:lnTo>
                    <a:pt x="240" y="2213"/>
                  </a:lnTo>
                  <a:lnTo>
                    <a:pt x="314" y="2324"/>
                  </a:lnTo>
                  <a:lnTo>
                    <a:pt x="406" y="2416"/>
                  </a:lnTo>
                  <a:lnTo>
                    <a:pt x="516" y="2508"/>
                  </a:lnTo>
                  <a:lnTo>
                    <a:pt x="609" y="2582"/>
                  </a:lnTo>
                  <a:lnTo>
                    <a:pt x="738" y="2656"/>
                  </a:lnTo>
                  <a:lnTo>
                    <a:pt x="848" y="2711"/>
                  </a:lnTo>
                  <a:lnTo>
                    <a:pt x="996" y="2748"/>
                  </a:lnTo>
                  <a:lnTo>
                    <a:pt x="1125" y="2785"/>
                  </a:lnTo>
                  <a:lnTo>
                    <a:pt x="1272" y="2803"/>
                  </a:lnTo>
                  <a:lnTo>
                    <a:pt x="1420" y="2822"/>
                  </a:lnTo>
                  <a:lnTo>
                    <a:pt x="1567" y="2803"/>
                  </a:lnTo>
                  <a:lnTo>
                    <a:pt x="1697" y="2785"/>
                  </a:lnTo>
                  <a:lnTo>
                    <a:pt x="1844" y="2748"/>
                  </a:lnTo>
                  <a:lnTo>
                    <a:pt x="1973" y="2693"/>
                  </a:lnTo>
                  <a:lnTo>
                    <a:pt x="2084" y="2637"/>
                  </a:lnTo>
                  <a:lnTo>
                    <a:pt x="2213" y="2564"/>
                  </a:lnTo>
                  <a:lnTo>
                    <a:pt x="2305" y="2490"/>
                  </a:lnTo>
                  <a:lnTo>
                    <a:pt x="2416" y="2398"/>
                  </a:lnTo>
                  <a:lnTo>
                    <a:pt x="2489" y="2306"/>
                  </a:lnTo>
                  <a:lnTo>
                    <a:pt x="2582" y="2195"/>
                  </a:lnTo>
                  <a:lnTo>
                    <a:pt x="2637" y="2084"/>
                  </a:lnTo>
                  <a:lnTo>
                    <a:pt x="2711" y="1955"/>
                  </a:lnTo>
                  <a:lnTo>
                    <a:pt x="2747" y="1826"/>
                  </a:lnTo>
                  <a:lnTo>
                    <a:pt x="2784" y="1679"/>
                  </a:lnTo>
                  <a:lnTo>
                    <a:pt x="2803" y="1550"/>
                  </a:lnTo>
                  <a:lnTo>
                    <a:pt x="2803" y="1402"/>
                  </a:lnTo>
                  <a:lnTo>
                    <a:pt x="2803" y="1255"/>
                  </a:lnTo>
                  <a:lnTo>
                    <a:pt x="2766" y="1107"/>
                  </a:lnTo>
                  <a:lnTo>
                    <a:pt x="2747" y="978"/>
                  </a:lnTo>
                  <a:lnTo>
                    <a:pt x="2692" y="849"/>
                  </a:lnTo>
                  <a:lnTo>
                    <a:pt x="2637" y="720"/>
                  </a:lnTo>
                  <a:lnTo>
                    <a:pt x="2563" y="609"/>
                  </a:lnTo>
                  <a:lnTo>
                    <a:pt x="2489" y="499"/>
                  </a:lnTo>
                  <a:lnTo>
                    <a:pt x="2397" y="406"/>
                  </a:lnTo>
                  <a:lnTo>
                    <a:pt x="2287" y="314"/>
                  </a:lnTo>
                  <a:lnTo>
                    <a:pt x="2194" y="240"/>
                  </a:lnTo>
                  <a:lnTo>
                    <a:pt x="2065" y="167"/>
                  </a:lnTo>
                  <a:lnTo>
                    <a:pt x="1955" y="111"/>
                  </a:lnTo>
                  <a:lnTo>
                    <a:pt x="1807" y="56"/>
                  </a:lnTo>
                  <a:lnTo>
                    <a:pt x="1678" y="38"/>
                  </a:lnTo>
                  <a:lnTo>
                    <a:pt x="1531"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4" name="Google Shape;7404;p32"/>
            <p:cNvSpPr/>
            <p:nvPr/>
          </p:nvSpPr>
          <p:spPr>
            <a:xfrm>
              <a:off x="5694600" y="1138825"/>
              <a:ext cx="70550" cy="70550"/>
            </a:xfrm>
            <a:custGeom>
              <a:avLst/>
              <a:gdLst/>
              <a:ahLst/>
              <a:cxnLst/>
              <a:rect l="l" t="t" r="r" b="b"/>
              <a:pathLst>
                <a:path w="2822" h="2822" extrusionOk="0">
                  <a:moveTo>
                    <a:pt x="1254" y="0"/>
                  </a:moveTo>
                  <a:lnTo>
                    <a:pt x="1107" y="37"/>
                  </a:lnTo>
                  <a:lnTo>
                    <a:pt x="978" y="74"/>
                  </a:lnTo>
                  <a:lnTo>
                    <a:pt x="848" y="111"/>
                  </a:lnTo>
                  <a:lnTo>
                    <a:pt x="719" y="166"/>
                  </a:lnTo>
                  <a:lnTo>
                    <a:pt x="609" y="240"/>
                  </a:lnTo>
                  <a:lnTo>
                    <a:pt x="498" y="332"/>
                  </a:lnTo>
                  <a:lnTo>
                    <a:pt x="406" y="424"/>
                  </a:lnTo>
                  <a:lnTo>
                    <a:pt x="314" y="516"/>
                  </a:lnTo>
                  <a:lnTo>
                    <a:pt x="240" y="627"/>
                  </a:lnTo>
                  <a:lnTo>
                    <a:pt x="166" y="738"/>
                  </a:lnTo>
                  <a:lnTo>
                    <a:pt x="111" y="867"/>
                  </a:lnTo>
                  <a:lnTo>
                    <a:pt x="56" y="996"/>
                  </a:lnTo>
                  <a:lnTo>
                    <a:pt x="37" y="1125"/>
                  </a:lnTo>
                  <a:lnTo>
                    <a:pt x="19" y="1272"/>
                  </a:lnTo>
                  <a:lnTo>
                    <a:pt x="0" y="1420"/>
                  </a:lnTo>
                  <a:lnTo>
                    <a:pt x="19" y="1567"/>
                  </a:lnTo>
                  <a:lnTo>
                    <a:pt x="37" y="1715"/>
                  </a:lnTo>
                  <a:lnTo>
                    <a:pt x="74" y="1844"/>
                  </a:lnTo>
                  <a:lnTo>
                    <a:pt x="111" y="1973"/>
                  </a:lnTo>
                  <a:lnTo>
                    <a:pt x="185" y="2102"/>
                  </a:lnTo>
                  <a:lnTo>
                    <a:pt x="240" y="2213"/>
                  </a:lnTo>
                  <a:lnTo>
                    <a:pt x="332" y="2323"/>
                  </a:lnTo>
                  <a:lnTo>
                    <a:pt x="424" y="2416"/>
                  </a:lnTo>
                  <a:lnTo>
                    <a:pt x="517" y="2508"/>
                  </a:lnTo>
                  <a:lnTo>
                    <a:pt x="627" y="2582"/>
                  </a:lnTo>
                  <a:lnTo>
                    <a:pt x="738" y="2655"/>
                  </a:lnTo>
                  <a:lnTo>
                    <a:pt x="867" y="2711"/>
                  </a:lnTo>
                  <a:lnTo>
                    <a:pt x="996" y="2766"/>
                  </a:lnTo>
                  <a:lnTo>
                    <a:pt x="1144" y="2784"/>
                  </a:lnTo>
                  <a:lnTo>
                    <a:pt x="1273" y="2821"/>
                  </a:lnTo>
                  <a:lnTo>
                    <a:pt x="1420" y="2821"/>
                  </a:lnTo>
                  <a:lnTo>
                    <a:pt x="1568" y="2803"/>
                  </a:lnTo>
                  <a:lnTo>
                    <a:pt x="1715" y="2784"/>
                  </a:lnTo>
                  <a:lnTo>
                    <a:pt x="1844" y="2748"/>
                  </a:lnTo>
                  <a:lnTo>
                    <a:pt x="1973" y="2711"/>
                  </a:lnTo>
                  <a:lnTo>
                    <a:pt x="2102" y="2655"/>
                  </a:lnTo>
                  <a:lnTo>
                    <a:pt x="2213" y="2582"/>
                  </a:lnTo>
                  <a:lnTo>
                    <a:pt x="2324" y="2489"/>
                  </a:lnTo>
                  <a:lnTo>
                    <a:pt x="2434" y="2397"/>
                  </a:lnTo>
                  <a:lnTo>
                    <a:pt x="2508" y="2305"/>
                  </a:lnTo>
                  <a:lnTo>
                    <a:pt x="2600" y="2194"/>
                  </a:lnTo>
                  <a:lnTo>
                    <a:pt x="2655" y="2084"/>
                  </a:lnTo>
                  <a:lnTo>
                    <a:pt x="2729" y="1955"/>
                  </a:lnTo>
                  <a:lnTo>
                    <a:pt x="2766" y="1826"/>
                  </a:lnTo>
                  <a:lnTo>
                    <a:pt x="2803" y="1678"/>
                  </a:lnTo>
                  <a:lnTo>
                    <a:pt x="2821" y="1549"/>
                  </a:lnTo>
                  <a:lnTo>
                    <a:pt x="2821" y="1402"/>
                  </a:lnTo>
                  <a:lnTo>
                    <a:pt x="2821" y="1254"/>
                  </a:lnTo>
                  <a:lnTo>
                    <a:pt x="2803" y="1107"/>
                  </a:lnTo>
                  <a:lnTo>
                    <a:pt x="2766" y="977"/>
                  </a:lnTo>
                  <a:lnTo>
                    <a:pt x="2711" y="848"/>
                  </a:lnTo>
                  <a:lnTo>
                    <a:pt x="2655" y="719"/>
                  </a:lnTo>
                  <a:lnTo>
                    <a:pt x="2582" y="609"/>
                  </a:lnTo>
                  <a:lnTo>
                    <a:pt x="2508" y="498"/>
                  </a:lnTo>
                  <a:lnTo>
                    <a:pt x="2416" y="406"/>
                  </a:lnTo>
                  <a:lnTo>
                    <a:pt x="2305" y="314"/>
                  </a:lnTo>
                  <a:lnTo>
                    <a:pt x="2194" y="221"/>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5" name="Google Shape;7405;p32"/>
            <p:cNvSpPr/>
            <p:nvPr/>
          </p:nvSpPr>
          <p:spPr>
            <a:xfrm>
              <a:off x="5207375" y="642825"/>
              <a:ext cx="69150" cy="69625"/>
            </a:xfrm>
            <a:custGeom>
              <a:avLst/>
              <a:gdLst/>
              <a:ahLst/>
              <a:cxnLst/>
              <a:rect l="l" t="t" r="r" b="b"/>
              <a:pathLst>
                <a:path w="2766" h="2785" extrusionOk="0">
                  <a:moveTo>
                    <a:pt x="1254" y="1"/>
                  </a:moveTo>
                  <a:lnTo>
                    <a:pt x="1107" y="19"/>
                  </a:lnTo>
                  <a:lnTo>
                    <a:pt x="977" y="56"/>
                  </a:lnTo>
                  <a:lnTo>
                    <a:pt x="848" y="93"/>
                  </a:lnTo>
                  <a:lnTo>
                    <a:pt x="719" y="167"/>
                  </a:lnTo>
                  <a:lnTo>
                    <a:pt x="609" y="222"/>
                  </a:lnTo>
                  <a:lnTo>
                    <a:pt x="498" y="314"/>
                  </a:lnTo>
                  <a:lnTo>
                    <a:pt x="406" y="388"/>
                  </a:lnTo>
                  <a:lnTo>
                    <a:pt x="314" y="499"/>
                  </a:lnTo>
                  <a:lnTo>
                    <a:pt x="221" y="591"/>
                  </a:lnTo>
                  <a:lnTo>
                    <a:pt x="166" y="720"/>
                  </a:lnTo>
                  <a:lnTo>
                    <a:pt x="111" y="830"/>
                  </a:lnTo>
                  <a:lnTo>
                    <a:pt x="56" y="960"/>
                  </a:lnTo>
                  <a:lnTo>
                    <a:pt x="19" y="1107"/>
                  </a:lnTo>
                  <a:lnTo>
                    <a:pt x="0" y="1236"/>
                  </a:lnTo>
                  <a:lnTo>
                    <a:pt x="0" y="1384"/>
                  </a:lnTo>
                  <a:lnTo>
                    <a:pt x="0" y="1531"/>
                  </a:lnTo>
                  <a:lnTo>
                    <a:pt x="19" y="1679"/>
                  </a:lnTo>
                  <a:lnTo>
                    <a:pt x="56" y="1808"/>
                  </a:lnTo>
                  <a:lnTo>
                    <a:pt x="111" y="1937"/>
                  </a:lnTo>
                  <a:lnTo>
                    <a:pt x="166" y="2066"/>
                  </a:lnTo>
                  <a:lnTo>
                    <a:pt x="240" y="2176"/>
                  </a:lnTo>
                  <a:lnTo>
                    <a:pt x="314" y="2287"/>
                  </a:lnTo>
                  <a:lnTo>
                    <a:pt x="406" y="2379"/>
                  </a:lnTo>
                  <a:lnTo>
                    <a:pt x="498" y="2471"/>
                  </a:lnTo>
                  <a:lnTo>
                    <a:pt x="609" y="2545"/>
                  </a:lnTo>
                  <a:lnTo>
                    <a:pt x="719" y="2619"/>
                  </a:lnTo>
                  <a:lnTo>
                    <a:pt x="848" y="2674"/>
                  </a:lnTo>
                  <a:lnTo>
                    <a:pt x="977" y="2711"/>
                  </a:lnTo>
                  <a:lnTo>
                    <a:pt x="1107" y="2748"/>
                  </a:lnTo>
                  <a:lnTo>
                    <a:pt x="1254" y="2766"/>
                  </a:lnTo>
                  <a:lnTo>
                    <a:pt x="1402" y="2785"/>
                  </a:lnTo>
                  <a:lnTo>
                    <a:pt x="1549" y="2766"/>
                  </a:lnTo>
                  <a:lnTo>
                    <a:pt x="1697" y="2748"/>
                  </a:lnTo>
                  <a:lnTo>
                    <a:pt x="1826" y="2711"/>
                  </a:lnTo>
                  <a:lnTo>
                    <a:pt x="1955" y="2656"/>
                  </a:lnTo>
                  <a:lnTo>
                    <a:pt x="2065" y="2601"/>
                  </a:lnTo>
                  <a:lnTo>
                    <a:pt x="2194" y="2527"/>
                  </a:lnTo>
                  <a:lnTo>
                    <a:pt x="2287" y="2453"/>
                  </a:lnTo>
                  <a:lnTo>
                    <a:pt x="2397" y="2361"/>
                  </a:lnTo>
                  <a:lnTo>
                    <a:pt x="2471" y="2269"/>
                  </a:lnTo>
                  <a:lnTo>
                    <a:pt x="2563" y="2158"/>
                  </a:lnTo>
                  <a:lnTo>
                    <a:pt x="2618" y="2029"/>
                  </a:lnTo>
                  <a:lnTo>
                    <a:pt x="2674" y="1918"/>
                  </a:lnTo>
                  <a:lnTo>
                    <a:pt x="2729" y="1789"/>
                  </a:lnTo>
                  <a:lnTo>
                    <a:pt x="2748" y="1642"/>
                  </a:lnTo>
                  <a:lnTo>
                    <a:pt x="2766" y="1513"/>
                  </a:lnTo>
                  <a:lnTo>
                    <a:pt x="2766" y="1365"/>
                  </a:lnTo>
                  <a:lnTo>
                    <a:pt x="2766" y="1218"/>
                  </a:lnTo>
                  <a:lnTo>
                    <a:pt x="2748" y="1070"/>
                  </a:lnTo>
                  <a:lnTo>
                    <a:pt x="2711" y="941"/>
                  </a:lnTo>
                  <a:lnTo>
                    <a:pt x="2655" y="812"/>
                  </a:lnTo>
                  <a:lnTo>
                    <a:pt x="2600" y="701"/>
                  </a:lnTo>
                  <a:lnTo>
                    <a:pt x="2545" y="591"/>
                  </a:lnTo>
                  <a:lnTo>
                    <a:pt x="2452" y="480"/>
                  </a:lnTo>
                  <a:lnTo>
                    <a:pt x="2360" y="388"/>
                  </a:lnTo>
                  <a:lnTo>
                    <a:pt x="2268" y="296"/>
                  </a:lnTo>
                  <a:lnTo>
                    <a:pt x="2176" y="222"/>
                  </a:lnTo>
                  <a:lnTo>
                    <a:pt x="2047" y="167"/>
                  </a:lnTo>
                  <a:lnTo>
                    <a:pt x="1936" y="111"/>
                  </a:lnTo>
                  <a:lnTo>
                    <a:pt x="1807" y="56"/>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6" name="Google Shape;7406;p32"/>
            <p:cNvSpPr/>
            <p:nvPr/>
          </p:nvSpPr>
          <p:spPr>
            <a:xfrm>
              <a:off x="5404200" y="925400"/>
              <a:ext cx="69625" cy="69175"/>
            </a:xfrm>
            <a:custGeom>
              <a:avLst/>
              <a:gdLst/>
              <a:ahLst/>
              <a:cxnLst/>
              <a:rect l="l" t="t" r="r" b="b"/>
              <a:pathLst>
                <a:path w="2785" h="2767" extrusionOk="0">
                  <a:moveTo>
                    <a:pt x="1254" y="0"/>
                  </a:moveTo>
                  <a:lnTo>
                    <a:pt x="1125" y="19"/>
                  </a:lnTo>
                  <a:lnTo>
                    <a:pt x="978" y="56"/>
                  </a:lnTo>
                  <a:lnTo>
                    <a:pt x="848" y="93"/>
                  </a:lnTo>
                  <a:lnTo>
                    <a:pt x="719" y="148"/>
                  </a:lnTo>
                  <a:lnTo>
                    <a:pt x="609" y="222"/>
                  </a:lnTo>
                  <a:lnTo>
                    <a:pt x="498" y="295"/>
                  </a:lnTo>
                  <a:lnTo>
                    <a:pt x="406" y="388"/>
                  </a:lnTo>
                  <a:lnTo>
                    <a:pt x="314" y="480"/>
                  </a:lnTo>
                  <a:lnTo>
                    <a:pt x="240" y="590"/>
                  </a:lnTo>
                  <a:lnTo>
                    <a:pt x="166" y="701"/>
                  </a:lnTo>
                  <a:lnTo>
                    <a:pt x="111" y="830"/>
                  </a:lnTo>
                  <a:lnTo>
                    <a:pt x="56" y="959"/>
                  </a:lnTo>
                  <a:lnTo>
                    <a:pt x="19" y="1088"/>
                  </a:lnTo>
                  <a:lnTo>
                    <a:pt x="0" y="1236"/>
                  </a:lnTo>
                  <a:lnTo>
                    <a:pt x="0" y="1383"/>
                  </a:lnTo>
                  <a:lnTo>
                    <a:pt x="0" y="1531"/>
                  </a:lnTo>
                  <a:lnTo>
                    <a:pt x="19" y="1660"/>
                  </a:lnTo>
                  <a:lnTo>
                    <a:pt x="56" y="1789"/>
                  </a:lnTo>
                  <a:lnTo>
                    <a:pt x="93" y="1918"/>
                  </a:lnTo>
                  <a:lnTo>
                    <a:pt x="148" y="2047"/>
                  </a:lnTo>
                  <a:lnTo>
                    <a:pt x="222" y="2158"/>
                  </a:lnTo>
                  <a:lnTo>
                    <a:pt x="295" y="2268"/>
                  </a:lnTo>
                  <a:lnTo>
                    <a:pt x="388" y="2360"/>
                  </a:lnTo>
                  <a:lnTo>
                    <a:pt x="480" y="2453"/>
                  </a:lnTo>
                  <a:lnTo>
                    <a:pt x="572" y="2526"/>
                  </a:lnTo>
                  <a:lnTo>
                    <a:pt x="683" y="2600"/>
                  </a:lnTo>
                  <a:lnTo>
                    <a:pt x="812" y="2655"/>
                  </a:lnTo>
                  <a:lnTo>
                    <a:pt x="941" y="2711"/>
                  </a:lnTo>
                  <a:lnTo>
                    <a:pt x="1070" y="2748"/>
                  </a:lnTo>
                  <a:lnTo>
                    <a:pt x="1199" y="2766"/>
                  </a:lnTo>
                  <a:lnTo>
                    <a:pt x="1494" y="2766"/>
                  </a:lnTo>
                  <a:lnTo>
                    <a:pt x="1623" y="2748"/>
                  </a:lnTo>
                  <a:lnTo>
                    <a:pt x="1770" y="2729"/>
                  </a:lnTo>
                  <a:lnTo>
                    <a:pt x="1899" y="2674"/>
                  </a:lnTo>
                  <a:lnTo>
                    <a:pt x="2029" y="2637"/>
                  </a:lnTo>
                  <a:lnTo>
                    <a:pt x="2139" y="2563"/>
                  </a:lnTo>
                  <a:lnTo>
                    <a:pt x="2250" y="2489"/>
                  </a:lnTo>
                  <a:lnTo>
                    <a:pt x="2360" y="2397"/>
                  </a:lnTo>
                  <a:lnTo>
                    <a:pt x="2453" y="2305"/>
                  </a:lnTo>
                  <a:lnTo>
                    <a:pt x="2526" y="2194"/>
                  </a:lnTo>
                  <a:lnTo>
                    <a:pt x="2600" y="2084"/>
                  </a:lnTo>
                  <a:lnTo>
                    <a:pt x="2655" y="1973"/>
                  </a:lnTo>
                  <a:lnTo>
                    <a:pt x="2711" y="1844"/>
                  </a:lnTo>
                  <a:lnTo>
                    <a:pt x="2748" y="1697"/>
                  </a:lnTo>
                  <a:lnTo>
                    <a:pt x="2766" y="1568"/>
                  </a:lnTo>
                  <a:lnTo>
                    <a:pt x="2784" y="1420"/>
                  </a:lnTo>
                  <a:lnTo>
                    <a:pt x="2766" y="1273"/>
                  </a:lnTo>
                  <a:lnTo>
                    <a:pt x="2748" y="1125"/>
                  </a:lnTo>
                  <a:lnTo>
                    <a:pt x="2729" y="996"/>
                  </a:lnTo>
                  <a:lnTo>
                    <a:pt x="2674" y="867"/>
                  </a:lnTo>
                  <a:lnTo>
                    <a:pt x="2619" y="738"/>
                  </a:lnTo>
                  <a:lnTo>
                    <a:pt x="2563" y="627"/>
                  </a:lnTo>
                  <a:lnTo>
                    <a:pt x="2489" y="517"/>
                  </a:lnTo>
                  <a:lnTo>
                    <a:pt x="2397" y="406"/>
                  </a:lnTo>
                  <a:lnTo>
                    <a:pt x="2305" y="314"/>
                  </a:lnTo>
                  <a:lnTo>
                    <a:pt x="2194" y="240"/>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7" name="Google Shape;7407;p32"/>
            <p:cNvSpPr/>
            <p:nvPr/>
          </p:nvSpPr>
          <p:spPr>
            <a:xfrm>
              <a:off x="5470100" y="1016675"/>
              <a:ext cx="68725" cy="69150"/>
            </a:xfrm>
            <a:custGeom>
              <a:avLst/>
              <a:gdLst/>
              <a:ahLst/>
              <a:cxnLst/>
              <a:rect l="l" t="t" r="r" b="b"/>
              <a:pathLst>
                <a:path w="2749" h="2766" extrusionOk="0">
                  <a:moveTo>
                    <a:pt x="1384" y="0"/>
                  </a:moveTo>
                  <a:lnTo>
                    <a:pt x="1236" y="19"/>
                  </a:lnTo>
                  <a:lnTo>
                    <a:pt x="1107" y="37"/>
                  </a:lnTo>
                  <a:lnTo>
                    <a:pt x="978" y="74"/>
                  </a:lnTo>
                  <a:lnTo>
                    <a:pt x="849" y="111"/>
                  </a:lnTo>
                  <a:lnTo>
                    <a:pt x="720" y="166"/>
                  </a:lnTo>
                  <a:lnTo>
                    <a:pt x="609" y="240"/>
                  </a:lnTo>
                  <a:lnTo>
                    <a:pt x="499" y="314"/>
                  </a:lnTo>
                  <a:lnTo>
                    <a:pt x="407" y="406"/>
                  </a:lnTo>
                  <a:lnTo>
                    <a:pt x="314" y="498"/>
                  </a:lnTo>
                  <a:lnTo>
                    <a:pt x="241" y="590"/>
                  </a:lnTo>
                  <a:lnTo>
                    <a:pt x="167" y="701"/>
                  </a:lnTo>
                  <a:lnTo>
                    <a:pt x="112" y="830"/>
                  </a:lnTo>
                  <a:lnTo>
                    <a:pt x="75" y="959"/>
                  </a:lnTo>
                  <a:lnTo>
                    <a:pt x="38" y="1088"/>
                  </a:lnTo>
                  <a:lnTo>
                    <a:pt x="1" y="1217"/>
                  </a:lnTo>
                  <a:lnTo>
                    <a:pt x="1" y="1365"/>
                  </a:lnTo>
                  <a:lnTo>
                    <a:pt x="1" y="1512"/>
                  </a:lnTo>
                  <a:lnTo>
                    <a:pt x="19" y="1641"/>
                  </a:lnTo>
                  <a:lnTo>
                    <a:pt x="56" y="1770"/>
                  </a:lnTo>
                  <a:lnTo>
                    <a:pt x="93" y="1899"/>
                  </a:lnTo>
                  <a:lnTo>
                    <a:pt x="148" y="2028"/>
                  </a:lnTo>
                  <a:lnTo>
                    <a:pt x="222" y="2139"/>
                  </a:lnTo>
                  <a:lnTo>
                    <a:pt x="296" y="2250"/>
                  </a:lnTo>
                  <a:lnTo>
                    <a:pt x="370" y="2342"/>
                  </a:lnTo>
                  <a:lnTo>
                    <a:pt x="480" y="2434"/>
                  </a:lnTo>
                  <a:lnTo>
                    <a:pt x="573" y="2526"/>
                  </a:lnTo>
                  <a:lnTo>
                    <a:pt x="683" y="2581"/>
                  </a:lnTo>
                  <a:lnTo>
                    <a:pt x="812" y="2655"/>
                  </a:lnTo>
                  <a:lnTo>
                    <a:pt x="923" y="2692"/>
                  </a:lnTo>
                  <a:lnTo>
                    <a:pt x="1070" y="2729"/>
                  </a:lnTo>
                  <a:lnTo>
                    <a:pt x="1199" y="2747"/>
                  </a:lnTo>
                  <a:lnTo>
                    <a:pt x="1347" y="2766"/>
                  </a:lnTo>
                  <a:lnTo>
                    <a:pt x="1494" y="2766"/>
                  </a:lnTo>
                  <a:lnTo>
                    <a:pt x="1624" y="2747"/>
                  </a:lnTo>
                  <a:lnTo>
                    <a:pt x="1771" y="2711"/>
                  </a:lnTo>
                  <a:lnTo>
                    <a:pt x="1900" y="2674"/>
                  </a:lnTo>
                  <a:lnTo>
                    <a:pt x="2011" y="2618"/>
                  </a:lnTo>
                  <a:lnTo>
                    <a:pt x="2140" y="2545"/>
                  </a:lnTo>
                  <a:lnTo>
                    <a:pt x="2250" y="2471"/>
                  </a:lnTo>
                  <a:lnTo>
                    <a:pt x="2343" y="2379"/>
                  </a:lnTo>
                  <a:lnTo>
                    <a:pt x="2435" y="2286"/>
                  </a:lnTo>
                  <a:lnTo>
                    <a:pt x="2509" y="2176"/>
                  </a:lnTo>
                  <a:lnTo>
                    <a:pt x="2582" y="2065"/>
                  </a:lnTo>
                  <a:lnTo>
                    <a:pt x="2656" y="1936"/>
                  </a:lnTo>
                  <a:lnTo>
                    <a:pt x="2693" y="1807"/>
                  </a:lnTo>
                  <a:lnTo>
                    <a:pt x="2730" y="1678"/>
                  </a:lnTo>
                  <a:lnTo>
                    <a:pt x="2748" y="1530"/>
                  </a:lnTo>
                  <a:lnTo>
                    <a:pt x="2748" y="1383"/>
                  </a:lnTo>
                  <a:lnTo>
                    <a:pt x="2748" y="1235"/>
                  </a:lnTo>
                  <a:lnTo>
                    <a:pt x="2730" y="1106"/>
                  </a:lnTo>
                  <a:lnTo>
                    <a:pt x="2693" y="977"/>
                  </a:lnTo>
                  <a:lnTo>
                    <a:pt x="2656" y="848"/>
                  </a:lnTo>
                  <a:lnTo>
                    <a:pt x="2601" y="719"/>
                  </a:lnTo>
                  <a:lnTo>
                    <a:pt x="2527" y="609"/>
                  </a:lnTo>
                  <a:lnTo>
                    <a:pt x="2453" y="498"/>
                  </a:lnTo>
                  <a:lnTo>
                    <a:pt x="2361" y="406"/>
                  </a:lnTo>
                  <a:lnTo>
                    <a:pt x="2269" y="314"/>
                  </a:lnTo>
                  <a:lnTo>
                    <a:pt x="2158" y="240"/>
                  </a:lnTo>
                  <a:lnTo>
                    <a:pt x="2048" y="166"/>
                  </a:lnTo>
                  <a:lnTo>
                    <a:pt x="1919" y="111"/>
                  </a:lnTo>
                  <a:lnTo>
                    <a:pt x="1808" y="74"/>
                  </a:lnTo>
                  <a:lnTo>
                    <a:pt x="1660" y="37"/>
                  </a:lnTo>
                  <a:lnTo>
                    <a:pt x="1531" y="19"/>
                  </a:lnTo>
                  <a:lnTo>
                    <a:pt x="13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8" name="Google Shape;7408;p32"/>
            <p:cNvSpPr/>
            <p:nvPr/>
          </p:nvSpPr>
          <p:spPr>
            <a:xfrm>
              <a:off x="6397550" y="1363300"/>
              <a:ext cx="3700" cy="32300"/>
            </a:xfrm>
            <a:custGeom>
              <a:avLst/>
              <a:gdLst/>
              <a:ahLst/>
              <a:cxnLst/>
              <a:rect l="l" t="t" r="r" b="b"/>
              <a:pathLst>
                <a:path w="148" h="1292" extrusionOk="0">
                  <a:moveTo>
                    <a:pt x="148" y="1"/>
                  </a:moveTo>
                  <a:lnTo>
                    <a:pt x="93" y="148"/>
                  </a:lnTo>
                  <a:lnTo>
                    <a:pt x="37" y="296"/>
                  </a:lnTo>
                  <a:lnTo>
                    <a:pt x="1" y="443"/>
                  </a:lnTo>
                  <a:lnTo>
                    <a:pt x="1" y="591"/>
                  </a:lnTo>
                  <a:lnTo>
                    <a:pt x="1" y="793"/>
                  </a:lnTo>
                  <a:lnTo>
                    <a:pt x="37" y="959"/>
                  </a:lnTo>
                  <a:lnTo>
                    <a:pt x="74" y="1125"/>
                  </a:lnTo>
                  <a:lnTo>
                    <a:pt x="148" y="1291"/>
                  </a:lnTo>
                  <a:lnTo>
                    <a:pt x="1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9" name="Google Shape;7409;p32"/>
            <p:cNvSpPr/>
            <p:nvPr/>
          </p:nvSpPr>
          <p:spPr>
            <a:xfrm>
              <a:off x="5090275" y="377775"/>
              <a:ext cx="69175" cy="68725"/>
            </a:xfrm>
            <a:custGeom>
              <a:avLst/>
              <a:gdLst/>
              <a:ahLst/>
              <a:cxnLst/>
              <a:rect l="l" t="t" r="r" b="b"/>
              <a:pathLst>
                <a:path w="2767" h="2749" extrusionOk="0">
                  <a:moveTo>
                    <a:pt x="1292" y="1"/>
                  </a:moveTo>
                  <a:lnTo>
                    <a:pt x="1144" y="19"/>
                  </a:lnTo>
                  <a:lnTo>
                    <a:pt x="1015" y="38"/>
                  </a:lnTo>
                  <a:lnTo>
                    <a:pt x="886" y="75"/>
                  </a:lnTo>
                  <a:lnTo>
                    <a:pt x="757" y="130"/>
                  </a:lnTo>
                  <a:lnTo>
                    <a:pt x="646" y="204"/>
                  </a:lnTo>
                  <a:lnTo>
                    <a:pt x="536" y="277"/>
                  </a:lnTo>
                  <a:lnTo>
                    <a:pt x="425" y="370"/>
                  </a:lnTo>
                  <a:lnTo>
                    <a:pt x="333" y="462"/>
                  </a:lnTo>
                  <a:lnTo>
                    <a:pt x="259" y="572"/>
                  </a:lnTo>
                  <a:lnTo>
                    <a:pt x="185" y="683"/>
                  </a:lnTo>
                  <a:lnTo>
                    <a:pt x="130" y="794"/>
                  </a:lnTo>
                  <a:lnTo>
                    <a:pt x="75" y="923"/>
                  </a:lnTo>
                  <a:lnTo>
                    <a:pt x="38" y="1070"/>
                  </a:lnTo>
                  <a:lnTo>
                    <a:pt x="19" y="1199"/>
                  </a:lnTo>
                  <a:lnTo>
                    <a:pt x="1" y="1347"/>
                  </a:lnTo>
                  <a:lnTo>
                    <a:pt x="19" y="1494"/>
                  </a:lnTo>
                  <a:lnTo>
                    <a:pt x="38" y="1623"/>
                  </a:lnTo>
                  <a:lnTo>
                    <a:pt x="56" y="1752"/>
                  </a:lnTo>
                  <a:lnTo>
                    <a:pt x="93" y="1881"/>
                  </a:lnTo>
                  <a:lnTo>
                    <a:pt x="148" y="2011"/>
                  </a:lnTo>
                  <a:lnTo>
                    <a:pt x="222" y="2121"/>
                  </a:lnTo>
                  <a:lnTo>
                    <a:pt x="296" y="2232"/>
                  </a:lnTo>
                  <a:lnTo>
                    <a:pt x="388" y="2324"/>
                  </a:lnTo>
                  <a:lnTo>
                    <a:pt x="480" y="2416"/>
                  </a:lnTo>
                  <a:lnTo>
                    <a:pt x="573" y="2508"/>
                  </a:lnTo>
                  <a:lnTo>
                    <a:pt x="683" y="2564"/>
                  </a:lnTo>
                  <a:lnTo>
                    <a:pt x="812" y="2637"/>
                  </a:lnTo>
                  <a:lnTo>
                    <a:pt x="923" y="2674"/>
                  </a:lnTo>
                  <a:lnTo>
                    <a:pt x="1052" y="2711"/>
                  </a:lnTo>
                  <a:lnTo>
                    <a:pt x="1199" y="2748"/>
                  </a:lnTo>
                  <a:lnTo>
                    <a:pt x="1476" y="2748"/>
                  </a:lnTo>
                  <a:lnTo>
                    <a:pt x="1623" y="2730"/>
                  </a:lnTo>
                  <a:lnTo>
                    <a:pt x="1753" y="2711"/>
                  </a:lnTo>
                  <a:lnTo>
                    <a:pt x="1900" y="2656"/>
                  </a:lnTo>
                  <a:lnTo>
                    <a:pt x="2011" y="2601"/>
                  </a:lnTo>
                  <a:lnTo>
                    <a:pt x="2140" y="2545"/>
                  </a:lnTo>
                  <a:lnTo>
                    <a:pt x="2250" y="2471"/>
                  </a:lnTo>
                  <a:lnTo>
                    <a:pt x="2343" y="2379"/>
                  </a:lnTo>
                  <a:lnTo>
                    <a:pt x="2435" y="2287"/>
                  </a:lnTo>
                  <a:lnTo>
                    <a:pt x="2527" y="2176"/>
                  </a:lnTo>
                  <a:lnTo>
                    <a:pt x="2601" y="2066"/>
                  </a:lnTo>
                  <a:lnTo>
                    <a:pt x="2656" y="1955"/>
                  </a:lnTo>
                  <a:lnTo>
                    <a:pt x="2693" y="1826"/>
                  </a:lnTo>
                  <a:lnTo>
                    <a:pt x="2730" y="1679"/>
                  </a:lnTo>
                  <a:lnTo>
                    <a:pt x="2767" y="1550"/>
                  </a:lnTo>
                  <a:lnTo>
                    <a:pt x="2767" y="1402"/>
                  </a:lnTo>
                  <a:lnTo>
                    <a:pt x="2767" y="1255"/>
                  </a:lnTo>
                  <a:lnTo>
                    <a:pt x="2748" y="1126"/>
                  </a:lnTo>
                  <a:lnTo>
                    <a:pt x="2711" y="978"/>
                  </a:lnTo>
                  <a:lnTo>
                    <a:pt x="2674" y="849"/>
                  </a:lnTo>
                  <a:lnTo>
                    <a:pt x="2619" y="738"/>
                  </a:lnTo>
                  <a:lnTo>
                    <a:pt x="2564" y="628"/>
                  </a:lnTo>
                  <a:lnTo>
                    <a:pt x="2490" y="517"/>
                  </a:lnTo>
                  <a:lnTo>
                    <a:pt x="2398" y="406"/>
                  </a:lnTo>
                  <a:lnTo>
                    <a:pt x="2306" y="333"/>
                  </a:lnTo>
                  <a:lnTo>
                    <a:pt x="2195" y="240"/>
                  </a:lnTo>
                  <a:lnTo>
                    <a:pt x="2084" y="167"/>
                  </a:lnTo>
                  <a:lnTo>
                    <a:pt x="1974" y="111"/>
                  </a:lnTo>
                  <a:lnTo>
                    <a:pt x="1845" y="56"/>
                  </a:lnTo>
                  <a:lnTo>
                    <a:pt x="1716" y="19"/>
                  </a:lnTo>
                  <a:lnTo>
                    <a:pt x="15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0" name="Google Shape;7410;p32"/>
            <p:cNvSpPr/>
            <p:nvPr/>
          </p:nvSpPr>
          <p:spPr>
            <a:xfrm>
              <a:off x="5841175" y="1248075"/>
              <a:ext cx="68700" cy="69150"/>
            </a:xfrm>
            <a:custGeom>
              <a:avLst/>
              <a:gdLst/>
              <a:ahLst/>
              <a:cxnLst/>
              <a:rect l="l" t="t" r="r" b="b"/>
              <a:pathLst>
                <a:path w="2748" h="2766" extrusionOk="0">
                  <a:moveTo>
                    <a:pt x="1236" y="0"/>
                  </a:moveTo>
                  <a:lnTo>
                    <a:pt x="1107" y="19"/>
                  </a:lnTo>
                  <a:lnTo>
                    <a:pt x="959" y="55"/>
                  </a:lnTo>
                  <a:lnTo>
                    <a:pt x="830" y="92"/>
                  </a:lnTo>
                  <a:lnTo>
                    <a:pt x="720" y="148"/>
                  </a:lnTo>
                  <a:lnTo>
                    <a:pt x="591" y="221"/>
                  </a:lnTo>
                  <a:lnTo>
                    <a:pt x="498" y="295"/>
                  </a:lnTo>
                  <a:lnTo>
                    <a:pt x="388" y="387"/>
                  </a:lnTo>
                  <a:lnTo>
                    <a:pt x="296" y="498"/>
                  </a:lnTo>
                  <a:lnTo>
                    <a:pt x="222" y="590"/>
                  </a:lnTo>
                  <a:lnTo>
                    <a:pt x="148" y="719"/>
                  </a:lnTo>
                  <a:lnTo>
                    <a:pt x="93" y="830"/>
                  </a:lnTo>
                  <a:lnTo>
                    <a:pt x="56" y="959"/>
                  </a:lnTo>
                  <a:lnTo>
                    <a:pt x="19" y="1106"/>
                  </a:lnTo>
                  <a:lnTo>
                    <a:pt x="1" y="1235"/>
                  </a:lnTo>
                  <a:lnTo>
                    <a:pt x="1" y="1383"/>
                  </a:lnTo>
                  <a:lnTo>
                    <a:pt x="1" y="1530"/>
                  </a:lnTo>
                  <a:lnTo>
                    <a:pt x="19" y="1678"/>
                  </a:lnTo>
                  <a:lnTo>
                    <a:pt x="56" y="1807"/>
                  </a:lnTo>
                  <a:lnTo>
                    <a:pt x="93" y="1918"/>
                  </a:lnTo>
                  <a:lnTo>
                    <a:pt x="167" y="2047"/>
                  </a:lnTo>
                  <a:lnTo>
                    <a:pt x="222" y="2157"/>
                  </a:lnTo>
                  <a:lnTo>
                    <a:pt x="296" y="2268"/>
                  </a:lnTo>
                  <a:lnTo>
                    <a:pt x="388" y="2360"/>
                  </a:lnTo>
                  <a:lnTo>
                    <a:pt x="480" y="2452"/>
                  </a:lnTo>
                  <a:lnTo>
                    <a:pt x="591" y="2526"/>
                  </a:lnTo>
                  <a:lnTo>
                    <a:pt x="701" y="2600"/>
                  </a:lnTo>
                  <a:lnTo>
                    <a:pt x="830" y="2655"/>
                  </a:lnTo>
                  <a:lnTo>
                    <a:pt x="941" y="2692"/>
                  </a:lnTo>
                  <a:lnTo>
                    <a:pt x="1089" y="2729"/>
                  </a:lnTo>
                  <a:lnTo>
                    <a:pt x="1218" y="2747"/>
                  </a:lnTo>
                  <a:lnTo>
                    <a:pt x="1365" y="2766"/>
                  </a:lnTo>
                  <a:lnTo>
                    <a:pt x="1513" y="2747"/>
                  </a:lnTo>
                  <a:lnTo>
                    <a:pt x="1642" y="2729"/>
                  </a:lnTo>
                  <a:lnTo>
                    <a:pt x="1789" y="2692"/>
                  </a:lnTo>
                  <a:lnTo>
                    <a:pt x="1918" y="2655"/>
                  </a:lnTo>
                  <a:lnTo>
                    <a:pt x="2029" y="2600"/>
                  </a:lnTo>
                  <a:lnTo>
                    <a:pt x="2158" y="2526"/>
                  </a:lnTo>
                  <a:lnTo>
                    <a:pt x="2250" y="2452"/>
                  </a:lnTo>
                  <a:lnTo>
                    <a:pt x="2361" y="2360"/>
                  </a:lnTo>
                  <a:lnTo>
                    <a:pt x="2453" y="2268"/>
                  </a:lnTo>
                  <a:lnTo>
                    <a:pt x="2527" y="2157"/>
                  </a:lnTo>
                  <a:lnTo>
                    <a:pt x="2600" y="2047"/>
                  </a:lnTo>
                  <a:lnTo>
                    <a:pt x="2656" y="1918"/>
                  </a:lnTo>
                  <a:lnTo>
                    <a:pt x="2693" y="1789"/>
                  </a:lnTo>
                  <a:lnTo>
                    <a:pt x="2730" y="1660"/>
                  </a:lnTo>
                  <a:lnTo>
                    <a:pt x="2748" y="1512"/>
                  </a:lnTo>
                  <a:lnTo>
                    <a:pt x="2748" y="1364"/>
                  </a:lnTo>
                  <a:lnTo>
                    <a:pt x="2748" y="1217"/>
                  </a:lnTo>
                  <a:lnTo>
                    <a:pt x="2730" y="1088"/>
                  </a:lnTo>
                  <a:lnTo>
                    <a:pt x="2693" y="959"/>
                  </a:lnTo>
                  <a:lnTo>
                    <a:pt x="2656" y="830"/>
                  </a:lnTo>
                  <a:lnTo>
                    <a:pt x="2582" y="701"/>
                  </a:lnTo>
                  <a:lnTo>
                    <a:pt x="2527" y="590"/>
                  </a:lnTo>
                  <a:lnTo>
                    <a:pt x="2453" y="498"/>
                  </a:lnTo>
                  <a:lnTo>
                    <a:pt x="2361" y="387"/>
                  </a:lnTo>
                  <a:lnTo>
                    <a:pt x="2269" y="314"/>
                  </a:lnTo>
                  <a:lnTo>
                    <a:pt x="2158" y="221"/>
                  </a:lnTo>
                  <a:lnTo>
                    <a:pt x="2047" y="166"/>
                  </a:lnTo>
                  <a:lnTo>
                    <a:pt x="1918" y="111"/>
                  </a:lnTo>
                  <a:lnTo>
                    <a:pt x="1808" y="55"/>
                  </a:lnTo>
                  <a:lnTo>
                    <a:pt x="1660"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1" name="Google Shape;7411;p32"/>
            <p:cNvSpPr/>
            <p:nvPr/>
          </p:nvSpPr>
          <p:spPr>
            <a:xfrm>
              <a:off x="5141925" y="548800"/>
              <a:ext cx="68700" cy="69175"/>
            </a:xfrm>
            <a:custGeom>
              <a:avLst/>
              <a:gdLst/>
              <a:ahLst/>
              <a:cxnLst/>
              <a:rect l="l" t="t" r="r" b="b"/>
              <a:pathLst>
                <a:path w="2748" h="2767" extrusionOk="0">
                  <a:moveTo>
                    <a:pt x="1364" y="0"/>
                  </a:moveTo>
                  <a:lnTo>
                    <a:pt x="1217" y="19"/>
                  </a:lnTo>
                  <a:lnTo>
                    <a:pt x="1088" y="37"/>
                  </a:lnTo>
                  <a:lnTo>
                    <a:pt x="940" y="74"/>
                  </a:lnTo>
                  <a:lnTo>
                    <a:pt x="830" y="111"/>
                  </a:lnTo>
                  <a:lnTo>
                    <a:pt x="701" y="166"/>
                  </a:lnTo>
                  <a:lnTo>
                    <a:pt x="590" y="240"/>
                  </a:lnTo>
                  <a:lnTo>
                    <a:pt x="479" y="314"/>
                  </a:lnTo>
                  <a:lnTo>
                    <a:pt x="387" y="406"/>
                  </a:lnTo>
                  <a:lnTo>
                    <a:pt x="295" y="498"/>
                  </a:lnTo>
                  <a:lnTo>
                    <a:pt x="221" y="609"/>
                  </a:lnTo>
                  <a:lnTo>
                    <a:pt x="166" y="719"/>
                  </a:lnTo>
                  <a:lnTo>
                    <a:pt x="111" y="848"/>
                  </a:lnTo>
                  <a:lnTo>
                    <a:pt x="55" y="978"/>
                  </a:lnTo>
                  <a:lnTo>
                    <a:pt x="18" y="1107"/>
                  </a:lnTo>
                  <a:lnTo>
                    <a:pt x="0" y="1236"/>
                  </a:lnTo>
                  <a:lnTo>
                    <a:pt x="0" y="1383"/>
                  </a:lnTo>
                  <a:lnTo>
                    <a:pt x="0" y="1531"/>
                  </a:lnTo>
                  <a:lnTo>
                    <a:pt x="18" y="1660"/>
                  </a:lnTo>
                  <a:lnTo>
                    <a:pt x="55" y="1789"/>
                  </a:lnTo>
                  <a:lnTo>
                    <a:pt x="111" y="1918"/>
                  </a:lnTo>
                  <a:lnTo>
                    <a:pt x="166" y="2047"/>
                  </a:lnTo>
                  <a:lnTo>
                    <a:pt x="240" y="2158"/>
                  </a:lnTo>
                  <a:lnTo>
                    <a:pt x="313" y="2268"/>
                  </a:lnTo>
                  <a:lnTo>
                    <a:pt x="406" y="2360"/>
                  </a:lnTo>
                  <a:lnTo>
                    <a:pt x="498" y="2453"/>
                  </a:lnTo>
                  <a:lnTo>
                    <a:pt x="590" y="2526"/>
                  </a:lnTo>
                  <a:lnTo>
                    <a:pt x="719" y="2600"/>
                  </a:lnTo>
                  <a:lnTo>
                    <a:pt x="830" y="2655"/>
                  </a:lnTo>
                  <a:lnTo>
                    <a:pt x="959" y="2692"/>
                  </a:lnTo>
                  <a:lnTo>
                    <a:pt x="1088" y="2729"/>
                  </a:lnTo>
                  <a:lnTo>
                    <a:pt x="1217" y="2748"/>
                  </a:lnTo>
                  <a:lnTo>
                    <a:pt x="1364" y="2766"/>
                  </a:lnTo>
                  <a:lnTo>
                    <a:pt x="1512" y="2748"/>
                  </a:lnTo>
                  <a:lnTo>
                    <a:pt x="1659" y="2729"/>
                  </a:lnTo>
                  <a:lnTo>
                    <a:pt x="1789" y="2692"/>
                  </a:lnTo>
                  <a:lnTo>
                    <a:pt x="1918" y="2655"/>
                  </a:lnTo>
                  <a:lnTo>
                    <a:pt x="2047" y="2600"/>
                  </a:lnTo>
                  <a:lnTo>
                    <a:pt x="2157" y="2526"/>
                  </a:lnTo>
                  <a:lnTo>
                    <a:pt x="2268" y="2434"/>
                  </a:lnTo>
                  <a:lnTo>
                    <a:pt x="2360" y="2360"/>
                  </a:lnTo>
                  <a:lnTo>
                    <a:pt x="2452" y="2250"/>
                  </a:lnTo>
                  <a:lnTo>
                    <a:pt x="2526" y="2139"/>
                  </a:lnTo>
                  <a:lnTo>
                    <a:pt x="2600" y="2029"/>
                  </a:lnTo>
                  <a:lnTo>
                    <a:pt x="2655" y="1899"/>
                  </a:lnTo>
                  <a:lnTo>
                    <a:pt x="2692" y="1770"/>
                  </a:lnTo>
                  <a:lnTo>
                    <a:pt x="2729" y="1641"/>
                  </a:lnTo>
                  <a:lnTo>
                    <a:pt x="2747" y="1494"/>
                  </a:lnTo>
                  <a:lnTo>
                    <a:pt x="2747" y="1346"/>
                  </a:lnTo>
                  <a:lnTo>
                    <a:pt x="2747" y="1199"/>
                  </a:lnTo>
                  <a:lnTo>
                    <a:pt x="2729" y="1070"/>
                  </a:lnTo>
                  <a:lnTo>
                    <a:pt x="2692" y="941"/>
                  </a:lnTo>
                  <a:lnTo>
                    <a:pt x="2637" y="812"/>
                  </a:lnTo>
                  <a:lnTo>
                    <a:pt x="2581" y="701"/>
                  </a:lnTo>
                  <a:lnTo>
                    <a:pt x="2508" y="590"/>
                  </a:lnTo>
                  <a:lnTo>
                    <a:pt x="2434" y="480"/>
                  </a:lnTo>
                  <a:lnTo>
                    <a:pt x="2342" y="388"/>
                  </a:lnTo>
                  <a:lnTo>
                    <a:pt x="2249" y="295"/>
                  </a:lnTo>
                  <a:lnTo>
                    <a:pt x="2139" y="222"/>
                  </a:lnTo>
                  <a:lnTo>
                    <a:pt x="2028" y="148"/>
                  </a:lnTo>
                  <a:lnTo>
                    <a:pt x="1899" y="93"/>
                  </a:lnTo>
                  <a:lnTo>
                    <a:pt x="1770" y="56"/>
                  </a:lnTo>
                  <a:lnTo>
                    <a:pt x="1641" y="19"/>
                  </a:lnTo>
                  <a:lnTo>
                    <a:pt x="14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2" name="Google Shape;7412;p32"/>
            <p:cNvSpPr/>
            <p:nvPr/>
          </p:nvSpPr>
          <p:spPr>
            <a:xfrm>
              <a:off x="5615300" y="1125450"/>
              <a:ext cx="69175" cy="68700"/>
            </a:xfrm>
            <a:custGeom>
              <a:avLst/>
              <a:gdLst/>
              <a:ahLst/>
              <a:cxnLst/>
              <a:rect l="l" t="t" r="r" b="b"/>
              <a:pathLst>
                <a:path w="2767" h="2748" extrusionOk="0">
                  <a:moveTo>
                    <a:pt x="1255" y="1"/>
                  </a:moveTo>
                  <a:lnTo>
                    <a:pt x="1126" y="19"/>
                  </a:lnTo>
                  <a:lnTo>
                    <a:pt x="978" y="56"/>
                  </a:lnTo>
                  <a:lnTo>
                    <a:pt x="849" y="93"/>
                  </a:lnTo>
                  <a:lnTo>
                    <a:pt x="739" y="148"/>
                  </a:lnTo>
                  <a:lnTo>
                    <a:pt x="609" y="222"/>
                  </a:lnTo>
                  <a:lnTo>
                    <a:pt x="499" y="296"/>
                  </a:lnTo>
                  <a:lnTo>
                    <a:pt x="407" y="388"/>
                  </a:lnTo>
                  <a:lnTo>
                    <a:pt x="314" y="480"/>
                  </a:lnTo>
                  <a:lnTo>
                    <a:pt x="241" y="591"/>
                  </a:lnTo>
                  <a:lnTo>
                    <a:pt x="167" y="720"/>
                  </a:lnTo>
                  <a:lnTo>
                    <a:pt x="112" y="830"/>
                  </a:lnTo>
                  <a:lnTo>
                    <a:pt x="75" y="959"/>
                  </a:lnTo>
                  <a:lnTo>
                    <a:pt x="38" y="1107"/>
                  </a:lnTo>
                  <a:lnTo>
                    <a:pt x="19" y="1236"/>
                  </a:lnTo>
                  <a:lnTo>
                    <a:pt x="1" y="1383"/>
                  </a:lnTo>
                  <a:lnTo>
                    <a:pt x="19" y="1531"/>
                  </a:lnTo>
                  <a:lnTo>
                    <a:pt x="38" y="1660"/>
                  </a:lnTo>
                  <a:lnTo>
                    <a:pt x="75" y="1789"/>
                  </a:lnTo>
                  <a:lnTo>
                    <a:pt x="112" y="1918"/>
                  </a:lnTo>
                  <a:lnTo>
                    <a:pt x="167" y="2047"/>
                  </a:lnTo>
                  <a:lnTo>
                    <a:pt x="241" y="2158"/>
                  </a:lnTo>
                  <a:lnTo>
                    <a:pt x="314" y="2268"/>
                  </a:lnTo>
                  <a:lnTo>
                    <a:pt x="407" y="2361"/>
                  </a:lnTo>
                  <a:lnTo>
                    <a:pt x="499" y="2453"/>
                  </a:lnTo>
                  <a:lnTo>
                    <a:pt x="609" y="2527"/>
                  </a:lnTo>
                  <a:lnTo>
                    <a:pt x="720" y="2582"/>
                  </a:lnTo>
                  <a:lnTo>
                    <a:pt x="831" y="2656"/>
                  </a:lnTo>
                  <a:lnTo>
                    <a:pt x="960" y="2692"/>
                  </a:lnTo>
                  <a:lnTo>
                    <a:pt x="1089" y="2729"/>
                  </a:lnTo>
                  <a:lnTo>
                    <a:pt x="1236" y="2748"/>
                  </a:lnTo>
                  <a:lnTo>
                    <a:pt x="1513" y="2748"/>
                  </a:lnTo>
                  <a:lnTo>
                    <a:pt x="1660" y="2729"/>
                  </a:lnTo>
                  <a:lnTo>
                    <a:pt x="1808" y="2692"/>
                  </a:lnTo>
                  <a:lnTo>
                    <a:pt x="1937" y="2656"/>
                  </a:lnTo>
                  <a:lnTo>
                    <a:pt x="2048" y="2600"/>
                  </a:lnTo>
                  <a:lnTo>
                    <a:pt x="2177" y="2527"/>
                  </a:lnTo>
                  <a:lnTo>
                    <a:pt x="2269" y="2453"/>
                  </a:lnTo>
                  <a:lnTo>
                    <a:pt x="2380" y="2361"/>
                  </a:lnTo>
                  <a:lnTo>
                    <a:pt x="2472" y="2268"/>
                  </a:lnTo>
                  <a:lnTo>
                    <a:pt x="2545" y="2158"/>
                  </a:lnTo>
                  <a:lnTo>
                    <a:pt x="2619" y="2029"/>
                  </a:lnTo>
                  <a:lnTo>
                    <a:pt x="2675" y="1918"/>
                  </a:lnTo>
                  <a:lnTo>
                    <a:pt x="2711" y="1789"/>
                  </a:lnTo>
                  <a:lnTo>
                    <a:pt x="2748" y="1642"/>
                  </a:lnTo>
                  <a:lnTo>
                    <a:pt x="2767" y="1512"/>
                  </a:lnTo>
                  <a:lnTo>
                    <a:pt x="2767" y="1365"/>
                  </a:lnTo>
                  <a:lnTo>
                    <a:pt x="2767" y="1217"/>
                  </a:lnTo>
                  <a:lnTo>
                    <a:pt x="2748" y="1088"/>
                  </a:lnTo>
                  <a:lnTo>
                    <a:pt x="2711" y="959"/>
                  </a:lnTo>
                  <a:lnTo>
                    <a:pt x="2656" y="830"/>
                  </a:lnTo>
                  <a:lnTo>
                    <a:pt x="2601" y="701"/>
                  </a:lnTo>
                  <a:lnTo>
                    <a:pt x="2545" y="591"/>
                  </a:lnTo>
                  <a:lnTo>
                    <a:pt x="2472" y="480"/>
                  </a:lnTo>
                  <a:lnTo>
                    <a:pt x="2380" y="388"/>
                  </a:lnTo>
                  <a:lnTo>
                    <a:pt x="2287" y="296"/>
                  </a:lnTo>
                  <a:lnTo>
                    <a:pt x="2177" y="222"/>
                  </a:lnTo>
                  <a:lnTo>
                    <a:pt x="2066" y="166"/>
                  </a:lnTo>
                  <a:lnTo>
                    <a:pt x="1937" y="93"/>
                  </a:lnTo>
                  <a:lnTo>
                    <a:pt x="1826" y="56"/>
                  </a:lnTo>
                  <a:lnTo>
                    <a:pt x="1679" y="19"/>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3" name="Google Shape;7413;p32"/>
            <p:cNvSpPr/>
            <p:nvPr/>
          </p:nvSpPr>
          <p:spPr>
            <a:xfrm>
              <a:off x="5917700" y="1261900"/>
              <a:ext cx="69625" cy="69625"/>
            </a:xfrm>
            <a:custGeom>
              <a:avLst/>
              <a:gdLst/>
              <a:ahLst/>
              <a:cxnLst/>
              <a:rect l="l" t="t" r="r" b="b"/>
              <a:pathLst>
                <a:path w="2785" h="2785" extrusionOk="0">
                  <a:moveTo>
                    <a:pt x="1291" y="0"/>
                  </a:moveTo>
                  <a:lnTo>
                    <a:pt x="1144" y="19"/>
                  </a:lnTo>
                  <a:lnTo>
                    <a:pt x="1014" y="56"/>
                  </a:lnTo>
                  <a:lnTo>
                    <a:pt x="885" y="92"/>
                  </a:lnTo>
                  <a:lnTo>
                    <a:pt x="756" y="148"/>
                  </a:lnTo>
                  <a:lnTo>
                    <a:pt x="646" y="203"/>
                  </a:lnTo>
                  <a:lnTo>
                    <a:pt x="535" y="277"/>
                  </a:lnTo>
                  <a:lnTo>
                    <a:pt x="443" y="369"/>
                  </a:lnTo>
                  <a:lnTo>
                    <a:pt x="351" y="461"/>
                  </a:lnTo>
                  <a:lnTo>
                    <a:pt x="259" y="553"/>
                  </a:lnTo>
                  <a:lnTo>
                    <a:pt x="185" y="664"/>
                  </a:lnTo>
                  <a:lnTo>
                    <a:pt x="129" y="793"/>
                  </a:lnTo>
                  <a:lnTo>
                    <a:pt x="74" y="904"/>
                  </a:lnTo>
                  <a:lnTo>
                    <a:pt x="37" y="1051"/>
                  </a:lnTo>
                  <a:lnTo>
                    <a:pt x="19" y="1180"/>
                  </a:lnTo>
                  <a:lnTo>
                    <a:pt x="0" y="1328"/>
                  </a:lnTo>
                  <a:lnTo>
                    <a:pt x="0" y="1475"/>
                  </a:lnTo>
                  <a:lnTo>
                    <a:pt x="19" y="1604"/>
                  </a:lnTo>
                  <a:lnTo>
                    <a:pt x="37" y="1752"/>
                  </a:lnTo>
                  <a:lnTo>
                    <a:pt x="93" y="1881"/>
                  </a:lnTo>
                  <a:lnTo>
                    <a:pt x="129" y="2010"/>
                  </a:lnTo>
                  <a:lnTo>
                    <a:pt x="203" y="2139"/>
                  </a:lnTo>
                  <a:lnTo>
                    <a:pt x="277" y="2250"/>
                  </a:lnTo>
                  <a:lnTo>
                    <a:pt x="351" y="2342"/>
                  </a:lnTo>
                  <a:lnTo>
                    <a:pt x="461" y="2434"/>
                  </a:lnTo>
                  <a:lnTo>
                    <a:pt x="554" y="2526"/>
                  </a:lnTo>
                  <a:lnTo>
                    <a:pt x="664" y="2600"/>
                  </a:lnTo>
                  <a:lnTo>
                    <a:pt x="793" y="2655"/>
                  </a:lnTo>
                  <a:lnTo>
                    <a:pt x="922" y="2711"/>
                  </a:lnTo>
                  <a:lnTo>
                    <a:pt x="1051" y="2748"/>
                  </a:lnTo>
                  <a:lnTo>
                    <a:pt x="1180" y="2784"/>
                  </a:lnTo>
                  <a:lnTo>
                    <a:pt x="1475" y="2784"/>
                  </a:lnTo>
                  <a:lnTo>
                    <a:pt x="1623" y="2766"/>
                  </a:lnTo>
                  <a:lnTo>
                    <a:pt x="1770" y="2748"/>
                  </a:lnTo>
                  <a:lnTo>
                    <a:pt x="1900" y="2692"/>
                  </a:lnTo>
                  <a:lnTo>
                    <a:pt x="2029" y="2655"/>
                  </a:lnTo>
                  <a:lnTo>
                    <a:pt x="2139" y="2582"/>
                  </a:lnTo>
                  <a:lnTo>
                    <a:pt x="2250" y="2508"/>
                  </a:lnTo>
                  <a:lnTo>
                    <a:pt x="2360" y="2416"/>
                  </a:lnTo>
                  <a:lnTo>
                    <a:pt x="2453" y="2323"/>
                  </a:lnTo>
                  <a:lnTo>
                    <a:pt x="2526" y="2231"/>
                  </a:lnTo>
                  <a:lnTo>
                    <a:pt x="2600" y="2102"/>
                  </a:lnTo>
                  <a:lnTo>
                    <a:pt x="2674" y="1992"/>
                  </a:lnTo>
                  <a:lnTo>
                    <a:pt x="2711" y="1862"/>
                  </a:lnTo>
                  <a:lnTo>
                    <a:pt x="2748" y="1733"/>
                  </a:lnTo>
                  <a:lnTo>
                    <a:pt x="2785" y="1586"/>
                  </a:lnTo>
                  <a:lnTo>
                    <a:pt x="2785" y="1438"/>
                  </a:lnTo>
                  <a:lnTo>
                    <a:pt x="2785" y="1291"/>
                  </a:lnTo>
                  <a:lnTo>
                    <a:pt x="2766" y="1143"/>
                  </a:lnTo>
                  <a:lnTo>
                    <a:pt x="2748" y="1014"/>
                  </a:lnTo>
                  <a:lnTo>
                    <a:pt x="2692" y="885"/>
                  </a:lnTo>
                  <a:lnTo>
                    <a:pt x="2637" y="756"/>
                  </a:lnTo>
                  <a:lnTo>
                    <a:pt x="2582" y="646"/>
                  </a:lnTo>
                  <a:lnTo>
                    <a:pt x="2508" y="535"/>
                  </a:lnTo>
                  <a:lnTo>
                    <a:pt x="2416" y="424"/>
                  </a:lnTo>
                  <a:lnTo>
                    <a:pt x="2324" y="332"/>
                  </a:lnTo>
                  <a:lnTo>
                    <a:pt x="2213" y="258"/>
                  </a:lnTo>
                  <a:lnTo>
                    <a:pt x="2102" y="185"/>
                  </a:lnTo>
                  <a:lnTo>
                    <a:pt x="1973" y="129"/>
                  </a:lnTo>
                  <a:lnTo>
                    <a:pt x="1844" y="74"/>
                  </a:lnTo>
                  <a:lnTo>
                    <a:pt x="1715" y="37"/>
                  </a:lnTo>
                  <a:lnTo>
                    <a:pt x="1568"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4" name="Google Shape;7414;p32"/>
            <p:cNvSpPr/>
            <p:nvPr/>
          </p:nvSpPr>
          <p:spPr>
            <a:xfrm>
              <a:off x="5039575" y="238125"/>
              <a:ext cx="68250" cy="34125"/>
            </a:xfrm>
            <a:custGeom>
              <a:avLst/>
              <a:gdLst/>
              <a:ahLst/>
              <a:cxnLst/>
              <a:rect l="l" t="t" r="r" b="b"/>
              <a:pathLst>
                <a:path w="2730" h="1365" extrusionOk="0">
                  <a:moveTo>
                    <a:pt x="1" y="0"/>
                  </a:moveTo>
                  <a:lnTo>
                    <a:pt x="1" y="148"/>
                  </a:lnTo>
                  <a:lnTo>
                    <a:pt x="19" y="277"/>
                  </a:lnTo>
                  <a:lnTo>
                    <a:pt x="56" y="406"/>
                  </a:lnTo>
                  <a:lnTo>
                    <a:pt x="93" y="535"/>
                  </a:lnTo>
                  <a:lnTo>
                    <a:pt x="167" y="645"/>
                  </a:lnTo>
                  <a:lnTo>
                    <a:pt x="222" y="756"/>
                  </a:lnTo>
                  <a:lnTo>
                    <a:pt x="314" y="867"/>
                  </a:lnTo>
                  <a:lnTo>
                    <a:pt x="388" y="959"/>
                  </a:lnTo>
                  <a:lnTo>
                    <a:pt x="480" y="1051"/>
                  </a:lnTo>
                  <a:lnTo>
                    <a:pt x="591" y="1125"/>
                  </a:lnTo>
                  <a:lnTo>
                    <a:pt x="701" y="1198"/>
                  </a:lnTo>
                  <a:lnTo>
                    <a:pt x="830" y="1254"/>
                  </a:lnTo>
                  <a:lnTo>
                    <a:pt x="941" y="1309"/>
                  </a:lnTo>
                  <a:lnTo>
                    <a:pt x="1070" y="1328"/>
                  </a:lnTo>
                  <a:lnTo>
                    <a:pt x="1218" y="1364"/>
                  </a:lnTo>
                  <a:lnTo>
                    <a:pt x="1494" y="1364"/>
                  </a:lnTo>
                  <a:lnTo>
                    <a:pt x="1623" y="1346"/>
                  </a:lnTo>
                  <a:lnTo>
                    <a:pt x="1752" y="1309"/>
                  </a:lnTo>
                  <a:lnTo>
                    <a:pt x="1881" y="1254"/>
                  </a:lnTo>
                  <a:lnTo>
                    <a:pt x="2011" y="1198"/>
                  </a:lnTo>
                  <a:lnTo>
                    <a:pt x="2121" y="1143"/>
                  </a:lnTo>
                  <a:lnTo>
                    <a:pt x="2232" y="1051"/>
                  </a:lnTo>
                  <a:lnTo>
                    <a:pt x="2324" y="977"/>
                  </a:lnTo>
                  <a:lnTo>
                    <a:pt x="2416" y="867"/>
                  </a:lnTo>
                  <a:lnTo>
                    <a:pt x="2490" y="774"/>
                  </a:lnTo>
                  <a:lnTo>
                    <a:pt x="2564" y="664"/>
                  </a:lnTo>
                  <a:lnTo>
                    <a:pt x="2619" y="535"/>
                  </a:lnTo>
                  <a:lnTo>
                    <a:pt x="2674" y="406"/>
                  </a:lnTo>
                  <a:lnTo>
                    <a:pt x="2693" y="277"/>
                  </a:lnTo>
                  <a:lnTo>
                    <a:pt x="2730" y="148"/>
                  </a:lnTo>
                  <a:lnTo>
                    <a:pt x="2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5" name="Google Shape;7415;p32"/>
            <p:cNvSpPr/>
            <p:nvPr/>
          </p:nvSpPr>
          <p:spPr>
            <a:xfrm>
              <a:off x="5761425" y="1233775"/>
              <a:ext cx="68725" cy="68700"/>
            </a:xfrm>
            <a:custGeom>
              <a:avLst/>
              <a:gdLst/>
              <a:ahLst/>
              <a:cxnLst/>
              <a:rect l="l" t="t" r="r" b="b"/>
              <a:pathLst>
                <a:path w="2749" h="2748" extrusionOk="0">
                  <a:moveTo>
                    <a:pt x="1347" y="0"/>
                  </a:moveTo>
                  <a:lnTo>
                    <a:pt x="1218" y="19"/>
                  </a:lnTo>
                  <a:lnTo>
                    <a:pt x="1070" y="37"/>
                  </a:lnTo>
                  <a:lnTo>
                    <a:pt x="941" y="74"/>
                  </a:lnTo>
                  <a:lnTo>
                    <a:pt x="812" y="111"/>
                  </a:lnTo>
                  <a:lnTo>
                    <a:pt x="702" y="185"/>
                  </a:lnTo>
                  <a:lnTo>
                    <a:pt x="591" y="240"/>
                  </a:lnTo>
                  <a:lnTo>
                    <a:pt x="480" y="332"/>
                  </a:lnTo>
                  <a:lnTo>
                    <a:pt x="388" y="406"/>
                  </a:lnTo>
                  <a:lnTo>
                    <a:pt x="296" y="517"/>
                  </a:lnTo>
                  <a:lnTo>
                    <a:pt x="222" y="627"/>
                  </a:lnTo>
                  <a:lnTo>
                    <a:pt x="148" y="738"/>
                  </a:lnTo>
                  <a:lnTo>
                    <a:pt x="93" y="849"/>
                  </a:lnTo>
                  <a:lnTo>
                    <a:pt x="56" y="978"/>
                  </a:lnTo>
                  <a:lnTo>
                    <a:pt x="19" y="1107"/>
                  </a:lnTo>
                  <a:lnTo>
                    <a:pt x="1" y="1254"/>
                  </a:lnTo>
                  <a:lnTo>
                    <a:pt x="1" y="1383"/>
                  </a:lnTo>
                  <a:lnTo>
                    <a:pt x="1" y="1531"/>
                  </a:lnTo>
                  <a:lnTo>
                    <a:pt x="19" y="1660"/>
                  </a:lnTo>
                  <a:lnTo>
                    <a:pt x="56" y="1807"/>
                  </a:lnTo>
                  <a:lnTo>
                    <a:pt x="111" y="1918"/>
                  </a:lnTo>
                  <a:lnTo>
                    <a:pt x="167" y="2047"/>
                  </a:lnTo>
                  <a:lnTo>
                    <a:pt x="241" y="2158"/>
                  </a:lnTo>
                  <a:lnTo>
                    <a:pt x="314" y="2268"/>
                  </a:lnTo>
                  <a:lnTo>
                    <a:pt x="407" y="2361"/>
                  </a:lnTo>
                  <a:lnTo>
                    <a:pt x="499" y="2453"/>
                  </a:lnTo>
                  <a:lnTo>
                    <a:pt x="609" y="2527"/>
                  </a:lnTo>
                  <a:lnTo>
                    <a:pt x="720" y="2600"/>
                  </a:lnTo>
                  <a:lnTo>
                    <a:pt x="849" y="2656"/>
                  </a:lnTo>
                  <a:lnTo>
                    <a:pt x="978" y="2692"/>
                  </a:lnTo>
                  <a:lnTo>
                    <a:pt x="1107" y="2729"/>
                  </a:lnTo>
                  <a:lnTo>
                    <a:pt x="1236" y="2748"/>
                  </a:lnTo>
                  <a:lnTo>
                    <a:pt x="1513" y="2748"/>
                  </a:lnTo>
                  <a:lnTo>
                    <a:pt x="1660" y="2729"/>
                  </a:lnTo>
                  <a:lnTo>
                    <a:pt x="1789" y="2692"/>
                  </a:lnTo>
                  <a:lnTo>
                    <a:pt x="1918" y="2637"/>
                  </a:lnTo>
                  <a:lnTo>
                    <a:pt x="2029" y="2582"/>
                  </a:lnTo>
                  <a:lnTo>
                    <a:pt x="2140" y="2508"/>
                  </a:lnTo>
                  <a:lnTo>
                    <a:pt x="2250" y="2434"/>
                  </a:lnTo>
                  <a:lnTo>
                    <a:pt x="2343" y="2342"/>
                  </a:lnTo>
                  <a:lnTo>
                    <a:pt x="2435" y="2250"/>
                  </a:lnTo>
                  <a:lnTo>
                    <a:pt x="2508" y="2139"/>
                  </a:lnTo>
                  <a:lnTo>
                    <a:pt x="2582" y="2029"/>
                  </a:lnTo>
                  <a:lnTo>
                    <a:pt x="2638" y="1900"/>
                  </a:lnTo>
                  <a:lnTo>
                    <a:pt x="2674" y="1771"/>
                  </a:lnTo>
                  <a:lnTo>
                    <a:pt x="2711" y="1641"/>
                  </a:lnTo>
                  <a:lnTo>
                    <a:pt x="2730" y="1512"/>
                  </a:lnTo>
                  <a:lnTo>
                    <a:pt x="2748" y="1365"/>
                  </a:lnTo>
                  <a:lnTo>
                    <a:pt x="2730" y="1217"/>
                  </a:lnTo>
                  <a:lnTo>
                    <a:pt x="2711" y="1088"/>
                  </a:lnTo>
                  <a:lnTo>
                    <a:pt x="2674" y="959"/>
                  </a:lnTo>
                  <a:lnTo>
                    <a:pt x="2638" y="830"/>
                  </a:lnTo>
                  <a:lnTo>
                    <a:pt x="2564" y="720"/>
                  </a:lnTo>
                  <a:lnTo>
                    <a:pt x="2508" y="591"/>
                  </a:lnTo>
                  <a:lnTo>
                    <a:pt x="2416" y="498"/>
                  </a:lnTo>
                  <a:lnTo>
                    <a:pt x="2324" y="406"/>
                  </a:lnTo>
                  <a:lnTo>
                    <a:pt x="2232" y="314"/>
                  </a:lnTo>
                  <a:lnTo>
                    <a:pt x="2121" y="240"/>
                  </a:lnTo>
                  <a:lnTo>
                    <a:pt x="2011" y="166"/>
                  </a:lnTo>
                  <a:lnTo>
                    <a:pt x="1900" y="111"/>
                  </a:lnTo>
                  <a:lnTo>
                    <a:pt x="1771" y="56"/>
                  </a:lnTo>
                  <a:lnTo>
                    <a:pt x="1642" y="37"/>
                  </a:lnTo>
                  <a:lnTo>
                    <a:pt x="1494"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6" name="Google Shape;7416;p32"/>
            <p:cNvSpPr/>
            <p:nvPr/>
          </p:nvSpPr>
          <p:spPr>
            <a:xfrm>
              <a:off x="5028050" y="283750"/>
              <a:ext cx="68250" cy="68250"/>
            </a:xfrm>
            <a:custGeom>
              <a:avLst/>
              <a:gdLst/>
              <a:ahLst/>
              <a:cxnLst/>
              <a:rect l="l" t="t" r="r" b="b"/>
              <a:pathLst>
                <a:path w="2730" h="2730" extrusionOk="0">
                  <a:moveTo>
                    <a:pt x="1402" y="0"/>
                  </a:moveTo>
                  <a:lnTo>
                    <a:pt x="1255" y="19"/>
                  </a:lnTo>
                  <a:lnTo>
                    <a:pt x="1126" y="37"/>
                  </a:lnTo>
                  <a:lnTo>
                    <a:pt x="996" y="56"/>
                  </a:lnTo>
                  <a:lnTo>
                    <a:pt x="867" y="111"/>
                  </a:lnTo>
                  <a:lnTo>
                    <a:pt x="738" y="166"/>
                  </a:lnTo>
                  <a:lnTo>
                    <a:pt x="628" y="240"/>
                  </a:lnTo>
                  <a:lnTo>
                    <a:pt x="517" y="314"/>
                  </a:lnTo>
                  <a:lnTo>
                    <a:pt x="425" y="406"/>
                  </a:lnTo>
                  <a:lnTo>
                    <a:pt x="333" y="498"/>
                  </a:lnTo>
                  <a:lnTo>
                    <a:pt x="259" y="609"/>
                  </a:lnTo>
                  <a:lnTo>
                    <a:pt x="185" y="719"/>
                  </a:lnTo>
                  <a:lnTo>
                    <a:pt x="111" y="830"/>
                  </a:lnTo>
                  <a:lnTo>
                    <a:pt x="75" y="959"/>
                  </a:lnTo>
                  <a:lnTo>
                    <a:pt x="38" y="1088"/>
                  </a:lnTo>
                  <a:lnTo>
                    <a:pt x="19" y="1236"/>
                  </a:lnTo>
                  <a:lnTo>
                    <a:pt x="1" y="1365"/>
                  </a:lnTo>
                  <a:lnTo>
                    <a:pt x="19" y="1494"/>
                  </a:lnTo>
                  <a:lnTo>
                    <a:pt x="38" y="1623"/>
                  </a:lnTo>
                  <a:lnTo>
                    <a:pt x="75" y="1752"/>
                  </a:lnTo>
                  <a:lnTo>
                    <a:pt x="111" y="1881"/>
                  </a:lnTo>
                  <a:lnTo>
                    <a:pt x="167" y="1992"/>
                  </a:lnTo>
                  <a:lnTo>
                    <a:pt x="240" y="2102"/>
                  </a:lnTo>
                  <a:lnTo>
                    <a:pt x="314" y="2213"/>
                  </a:lnTo>
                  <a:lnTo>
                    <a:pt x="406" y="2305"/>
                  </a:lnTo>
                  <a:lnTo>
                    <a:pt x="499" y="2397"/>
                  </a:lnTo>
                  <a:lnTo>
                    <a:pt x="591" y="2471"/>
                  </a:lnTo>
                  <a:lnTo>
                    <a:pt x="701" y="2545"/>
                  </a:lnTo>
                  <a:lnTo>
                    <a:pt x="831" y="2600"/>
                  </a:lnTo>
                  <a:lnTo>
                    <a:pt x="941" y="2655"/>
                  </a:lnTo>
                  <a:lnTo>
                    <a:pt x="1070" y="2692"/>
                  </a:lnTo>
                  <a:lnTo>
                    <a:pt x="1199" y="2711"/>
                  </a:lnTo>
                  <a:lnTo>
                    <a:pt x="1347" y="2729"/>
                  </a:lnTo>
                  <a:lnTo>
                    <a:pt x="1476" y="2729"/>
                  </a:lnTo>
                  <a:lnTo>
                    <a:pt x="1605" y="2711"/>
                  </a:lnTo>
                  <a:lnTo>
                    <a:pt x="1734" y="2674"/>
                  </a:lnTo>
                  <a:lnTo>
                    <a:pt x="1863" y="2619"/>
                  </a:lnTo>
                  <a:lnTo>
                    <a:pt x="1992" y="2563"/>
                  </a:lnTo>
                  <a:lnTo>
                    <a:pt x="2103" y="2508"/>
                  </a:lnTo>
                  <a:lnTo>
                    <a:pt x="2213" y="2416"/>
                  </a:lnTo>
                  <a:lnTo>
                    <a:pt x="2306" y="2324"/>
                  </a:lnTo>
                  <a:lnTo>
                    <a:pt x="2398" y="2231"/>
                  </a:lnTo>
                  <a:lnTo>
                    <a:pt x="2490" y="2121"/>
                  </a:lnTo>
                  <a:lnTo>
                    <a:pt x="2545" y="2010"/>
                  </a:lnTo>
                  <a:lnTo>
                    <a:pt x="2619" y="1900"/>
                  </a:lnTo>
                  <a:lnTo>
                    <a:pt x="2656" y="1770"/>
                  </a:lnTo>
                  <a:lnTo>
                    <a:pt x="2693" y="1641"/>
                  </a:lnTo>
                  <a:lnTo>
                    <a:pt x="2711" y="1512"/>
                  </a:lnTo>
                  <a:lnTo>
                    <a:pt x="2730" y="1365"/>
                  </a:lnTo>
                  <a:lnTo>
                    <a:pt x="2711" y="1236"/>
                  </a:lnTo>
                  <a:lnTo>
                    <a:pt x="2693" y="1107"/>
                  </a:lnTo>
                  <a:lnTo>
                    <a:pt x="2656" y="978"/>
                  </a:lnTo>
                  <a:lnTo>
                    <a:pt x="2619" y="849"/>
                  </a:lnTo>
                  <a:lnTo>
                    <a:pt x="2564" y="738"/>
                  </a:lnTo>
                  <a:lnTo>
                    <a:pt x="2490" y="627"/>
                  </a:lnTo>
                  <a:lnTo>
                    <a:pt x="2416" y="517"/>
                  </a:lnTo>
                  <a:lnTo>
                    <a:pt x="2324" y="424"/>
                  </a:lnTo>
                  <a:lnTo>
                    <a:pt x="2232" y="332"/>
                  </a:lnTo>
                  <a:lnTo>
                    <a:pt x="2140" y="259"/>
                  </a:lnTo>
                  <a:lnTo>
                    <a:pt x="2029" y="185"/>
                  </a:lnTo>
                  <a:lnTo>
                    <a:pt x="1900" y="129"/>
                  </a:lnTo>
                  <a:lnTo>
                    <a:pt x="1789" y="74"/>
                  </a:lnTo>
                  <a:lnTo>
                    <a:pt x="1660" y="37"/>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7" name="Google Shape;7417;p32"/>
            <p:cNvSpPr/>
            <p:nvPr/>
          </p:nvSpPr>
          <p:spPr>
            <a:xfrm>
              <a:off x="5193550" y="723500"/>
              <a:ext cx="68225" cy="67775"/>
            </a:xfrm>
            <a:custGeom>
              <a:avLst/>
              <a:gdLst/>
              <a:ahLst/>
              <a:cxnLst/>
              <a:rect l="l" t="t" r="r" b="b"/>
              <a:pathLst>
                <a:path w="2729" h="2711" extrusionOk="0">
                  <a:moveTo>
                    <a:pt x="1162" y="0"/>
                  </a:moveTo>
                  <a:lnTo>
                    <a:pt x="1033" y="37"/>
                  </a:lnTo>
                  <a:lnTo>
                    <a:pt x="904" y="74"/>
                  </a:lnTo>
                  <a:lnTo>
                    <a:pt x="793" y="129"/>
                  </a:lnTo>
                  <a:lnTo>
                    <a:pt x="664" y="203"/>
                  </a:lnTo>
                  <a:lnTo>
                    <a:pt x="553" y="277"/>
                  </a:lnTo>
                  <a:lnTo>
                    <a:pt x="461" y="351"/>
                  </a:lnTo>
                  <a:lnTo>
                    <a:pt x="369" y="443"/>
                  </a:lnTo>
                  <a:lnTo>
                    <a:pt x="277" y="554"/>
                  </a:lnTo>
                  <a:lnTo>
                    <a:pt x="203" y="664"/>
                  </a:lnTo>
                  <a:lnTo>
                    <a:pt x="129" y="775"/>
                  </a:lnTo>
                  <a:lnTo>
                    <a:pt x="92" y="904"/>
                  </a:lnTo>
                  <a:lnTo>
                    <a:pt x="37" y="1033"/>
                  </a:lnTo>
                  <a:lnTo>
                    <a:pt x="19" y="1180"/>
                  </a:lnTo>
                  <a:lnTo>
                    <a:pt x="0" y="1310"/>
                  </a:lnTo>
                  <a:lnTo>
                    <a:pt x="0" y="1439"/>
                  </a:lnTo>
                  <a:lnTo>
                    <a:pt x="19" y="1568"/>
                  </a:lnTo>
                  <a:lnTo>
                    <a:pt x="55" y="1697"/>
                  </a:lnTo>
                  <a:lnTo>
                    <a:pt x="92" y="1826"/>
                  </a:lnTo>
                  <a:lnTo>
                    <a:pt x="148" y="1955"/>
                  </a:lnTo>
                  <a:lnTo>
                    <a:pt x="203" y="2065"/>
                  </a:lnTo>
                  <a:lnTo>
                    <a:pt x="277" y="2176"/>
                  </a:lnTo>
                  <a:lnTo>
                    <a:pt x="369" y="2268"/>
                  </a:lnTo>
                  <a:lnTo>
                    <a:pt x="461" y="2361"/>
                  </a:lnTo>
                  <a:lnTo>
                    <a:pt x="553" y="2434"/>
                  </a:lnTo>
                  <a:lnTo>
                    <a:pt x="664" y="2508"/>
                  </a:lnTo>
                  <a:lnTo>
                    <a:pt x="774" y="2582"/>
                  </a:lnTo>
                  <a:lnTo>
                    <a:pt x="904" y="2637"/>
                  </a:lnTo>
                  <a:lnTo>
                    <a:pt x="1033" y="2674"/>
                  </a:lnTo>
                  <a:lnTo>
                    <a:pt x="1162" y="2692"/>
                  </a:lnTo>
                  <a:lnTo>
                    <a:pt x="1291" y="2711"/>
                  </a:lnTo>
                  <a:lnTo>
                    <a:pt x="1567" y="2711"/>
                  </a:lnTo>
                  <a:lnTo>
                    <a:pt x="1696" y="2674"/>
                  </a:lnTo>
                  <a:lnTo>
                    <a:pt x="1825" y="2637"/>
                  </a:lnTo>
                  <a:lnTo>
                    <a:pt x="1955" y="2582"/>
                  </a:lnTo>
                  <a:lnTo>
                    <a:pt x="2065" y="2526"/>
                  </a:lnTo>
                  <a:lnTo>
                    <a:pt x="2176" y="2434"/>
                  </a:lnTo>
                  <a:lnTo>
                    <a:pt x="2286" y="2361"/>
                  </a:lnTo>
                  <a:lnTo>
                    <a:pt x="2379" y="2268"/>
                  </a:lnTo>
                  <a:lnTo>
                    <a:pt x="2452" y="2158"/>
                  </a:lnTo>
                  <a:lnTo>
                    <a:pt x="2526" y="2047"/>
                  </a:lnTo>
                  <a:lnTo>
                    <a:pt x="2600" y="1936"/>
                  </a:lnTo>
                  <a:lnTo>
                    <a:pt x="2655" y="1807"/>
                  </a:lnTo>
                  <a:lnTo>
                    <a:pt x="2692" y="1678"/>
                  </a:lnTo>
                  <a:lnTo>
                    <a:pt x="2710" y="1549"/>
                  </a:lnTo>
                  <a:lnTo>
                    <a:pt x="2729" y="1402"/>
                  </a:lnTo>
                  <a:lnTo>
                    <a:pt x="2729" y="1273"/>
                  </a:lnTo>
                  <a:lnTo>
                    <a:pt x="2710" y="1144"/>
                  </a:lnTo>
                  <a:lnTo>
                    <a:pt x="2674" y="1015"/>
                  </a:lnTo>
                  <a:lnTo>
                    <a:pt x="2637" y="885"/>
                  </a:lnTo>
                  <a:lnTo>
                    <a:pt x="2581" y="756"/>
                  </a:lnTo>
                  <a:lnTo>
                    <a:pt x="2526" y="646"/>
                  </a:lnTo>
                  <a:lnTo>
                    <a:pt x="2452" y="535"/>
                  </a:lnTo>
                  <a:lnTo>
                    <a:pt x="2360" y="443"/>
                  </a:lnTo>
                  <a:lnTo>
                    <a:pt x="2268" y="351"/>
                  </a:lnTo>
                  <a:lnTo>
                    <a:pt x="2176" y="277"/>
                  </a:lnTo>
                  <a:lnTo>
                    <a:pt x="2065" y="203"/>
                  </a:lnTo>
                  <a:lnTo>
                    <a:pt x="1955" y="129"/>
                  </a:lnTo>
                  <a:lnTo>
                    <a:pt x="1825" y="74"/>
                  </a:lnTo>
                  <a:lnTo>
                    <a:pt x="1715" y="37"/>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8" name="Google Shape;7418;p32"/>
            <p:cNvSpPr/>
            <p:nvPr/>
          </p:nvSpPr>
          <p:spPr>
            <a:xfrm>
              <a:off x="5536025" y="1111625"/>
              <a:ext cx="68250" cy="68250"/>
            </a:xfrm>
            <a:custGeom>
              <a:avLst/>
              <a:gdLst/>
              <a:ahLst/>
              <a:cxnLst/>
              <a:rect l="l" t="t" r="r" b="b"/>
              <a:pathLst>
                <a:path w="2730" h="2730" extrusionOk="0">
                  <a:moveTo>
                    <a:pt x="1254" y="0"/>
                  </a:moveTo>
                  <a:lnTo>
                    <a:pt x="1107" y="19"/>
                  </a:lnTo>
                  <a:lnTo>
                    <a:pt x="996" y="56"/>
                  </a:lnTo>
                  <a:lnTo>
                    <a:pt x="867" y="93"/>
                  </a:lnTo>
                  <a:lnTo>
                    <a:pt x="738" y="148"/>
                  </a:lnTo>
                  <a:lnTo>
                    <a:pt x="628" y="203"/>
                  </a:lnTo>
                  <a:lnTo>
                    <a:pt x="535" y="277"/>
                  </a:lnTo>
                  <a:lnTo>
                    <a:pt x="425" y="369"/>
                  </a:lnTo>
                  <a:lnTo>
                    <a:pt x="351" y="461"/>
                  </a:lnTo>
                  <a:lnTo>
                    <a:pt x="259" y="572"/>
                  </a:lnTo>
                  <a:lnTo>
                    <a:pt x="185" y="664"/>
                  </a:lnTo>
                  <a:lnTo>
                    <a:pt x="130" y="793"/>
                  </a:lnTo>
                  <a:lnTo>
                    <a:pt x="74" y="904"/>
                  </a:lnTo>
                  <a:lnTo>
                    <a:pt x="37" y="1033"/>
                  </a:lnTo>
                  <a:lnTo>
                    <a:pt x="19" y="1162"/>
                  </a:lnTo>
                  <a:lnTo>
                    <a:pt x="1" y="1291"/>
                  </a:lnTo>
                  <a:lnTo>
                    <a:pt x="1" y="1439"/>
                  </a:lnTo>
                  <a:lnTo>
                    <a:pt x="19" y="1568"/>
                  </a:lnTo>
                  <a:lnTo>
                    <a:pt x="56" y="1697"/>
                  </a:lnTo>
                  <a:lnTo>
                    <a:pt x="93" y="1826"/>
                  </a:lnTo>
                  <a:lnTo>
                    <a:pt x="148" y="1955"/>
                  </a:lnTo>
                  <a:lnTo>
                    <a:pt x="203" y="2065"/>
                  </a:lnTo>
                  <a:lnTo>
                    <a:pt x="277" y="2176"/>
                  </a:lnTo>
                  <a:lnTo>
                    <a:pt x="369" y="2287"/>
                  </a:lnTo>
                  <a:lnTo>
                    <a:pt x="462" y="2379"/>
                  </a:lnTo>
                  <a:lnTo>
                    <a:pt x="572" y="2453"/>
                  </a:lnTo>
                  <a:lnTo>
                    <a:pt x="683" y="2526"/>
                  </a:lnTo>
                  <a:lnTo>
                    <a:pt x="793" y="2600"/>
                  </a:lnTo>
                  <a:lnTo>
                    <a:pt x="923" y="2637"/>
                  </a:lnTo>
                  <a:lnTo>
                    <a:pt x="1052" y="2674"/>
                  </a:lnTo>
                  <a:lnTo>
                    <a:pt x="1181" y="2711"/>
                  </a:lnTo>
                  <a:lnTo>
                    <a:pt x="1328" y="2729"/>
                  </a:lnTo>
                  <a:lnTo>
                    <a:pt x="1457" y="2711"/>
                  </a:lnTo>
                  <a:lnTo>
                    <a:pt x="1605" y="2692"/>
                  </a:lnTo>
                  <a:lnTo>
                    <a:pt x="1734" y="2674"/>
                  </a:lnTo>
                  <a:lnTo>
                    <a:pt x="1863" y="2619"/>
                  </a:lnTo>
                  <a:lnTo>
                    <a:pt x="1974" y="2582"/>
                  </a:lnTo>
                  <a:lnTo>
                    <a:pt x="2084" y="2508"/>
                  </a:lnTo>
                  <a:lnTo>
                    <a:pt x="2195" y="2434"/>
                  </a:lnTo>
                  <a:lnTo>
                    <a:pt x="2305" y="2342"/>
                  </a:lnTo>
                  <a:lnTo>
                    <a:pt x="2398" y="2250"/>
                  </a:lnTo>
                  <a:lnTo>
                    <a:pt x="2471" y="2139"/>
                  </a:lnTo>
                  <a:lnTo>
                    <a:pt x="2545" y="2029"/>
                  </a:lnTo>
                  <a:lnTo>
                    <a:pt x="2600" y="1918"/>
                  </a:lnTo>
                  <a:lnTo>
                    <a:pt x="2656" y="1789"/>
                  </a:lnTo>
                  <a:lnTo>
                    <a:pt x="2693" y="1660"/>
                  </a:lnTo>
                  <a:lnTo>
                    <a:pt x="2729" y="1531"/>
                  </a:lnTo>
                  <a:lnTo>
                    <a:pt x="2729" y="1383"/>
                  </a:lnTo>
                  <a:lnTo>
                    <a:pt x="2729" y="1254"/>
                  </a:lnTo>
                  <a:lnTo>
                    <a:pt x="2711" y="1107"/>
                  </a:lnTo>
                  <a:lnTo>
                    <a:pt x="2674" y="978"/>
                  </a:lnTo>
                  <a:lnTo>
                    <a:pt x="2637" y="849"/>
                  </a:lnTo>
                  <a:lnTo>
                    <a:pt x="2582" y="738"/>
                  </a:lnTo>
                  <a:lnTo>
                    <a:pt x="2508" y="627"/>
                  </a:lnTo>
                  <a:lnTo>
                    <a:pt x="2434" y="517"/>
                  </a:lnTo>
                  <a:lnTo>
                    <a:pt x="2342" y="406"/>
                  </a:lnTo>
                  <a:lnTo>
                    <a:pt x="2250" y="314"/>
                  </a:lnTo>
                  <a:lnTo>
                    <a:pt x="2139" y="240"/>
                  </a:lnTo>
                  <a:lnTo>
                    <a:pt x="2029" y="166"/>
                  </a:lnTo>
                  <a:lnTo>
                    <a:pt x="1918" y="111"/>
                  </a:lnTo>
                  <a:lnTo>
                    <a:pt x="1789" y="56"/>
                  </a:lnTo>
                  <a:lnTo>
                    <a:pt x="1660" y="19"/>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9" name="Google Shape;7419;p32"/>
            <p:cNvSpPr/>
            <p:nvPr/>
          </p:nvSpPr>
          <p:spPr>
            <a:xfrm>
              <a:off x="5259450" y="817525"/>
              <a:ext cx="68250" cy="68250"/>
            </a:xfrm>
            <a:custGeom>
              <a:avLst/>
              <a:gdLst/>
              <a:ahLst/>
              <a:cxnLst/>
              <a:rect l="l" t="t" r="r" b="b"/>
              <a:pathLst>
                <a:path w="2730" h="2730" extrusionOk="0">
                  <a:moveTo>
                    <a:pt x="1273" y="1"/>
                  </a:moveTo>
                  <a:lnTo>
                    <a:pt x="1125" y="19"/>
                  </a:lnTo>
                  <a:lnTo>
                    <a:pt x="996" y="38"/>
                  </a:lnTo>
                  <a:lnTo>
                    <a:pt x="867" y="93"/>
                  </a:lnTo>
                  <a:lnTo>
                    <a:pt x="757" y="148"/>
                  </a:lnTo>
                  <a:lnTo>
                    <a:pt x="628" y="204"/>
                  </a:lnTo>
                  <a:lnTo>
                    <a:pt x="535" y="277"/>
                  </a:lnTo>
                  <a:lnTo>
                    <a:pt x="425" y="370"/>
                  </a:lnTo>
                  <a:lnTo>
                    <a:pt x="333" y="462"/>
                  </a:lnTo>
                  <a:lnTo>
                    <a:pt x="259" y="572"/>
                  </a:lnTo>
                  <a:lnTo>
                    <a:pt x="185" y="683"/>
                  </a:lnTo>
                  <a:lnTo>
                    <a:pt x="111" y="794"/>
                  </a:lnTo>
                  <a:lnTo>
                    <a:pt x="74" y="923"/>
                  </a:lnTo>
                  <a:lnTo>
                    <a:pt x="19" y="1052"/>
                  </a:lnTo>
                  <a:lnTo>
                    <a:pt x="1" y="1181"/>
                  </a:lnTo>
                  <a:lnTo>
                    <a:pt x="1" y="1328"/>
                  </a:lnTo>
                  <a:lnTo>
                    <a:pt x="1" y="1457"/>
                  </a:lnTo>
                  <a:lnTo>
                    <a:pt x="19" y="1605"/>
                  </a:lnTo>
                  <a:lnTo>
                    <a:pt x="38" y="1734"/>
                  </a:lnTo>
                  <a:lnTo>
                    <a:pt x="93" y="1863"/>
                  </a:lnTo>
                  <a:lnTo>
                    <a:pt x="148" y="1974"/>
                  </a:lnTo>
                  <a:lnTo>
                    <a:pt x="204" y="2103"/>
                  </a:lnTo>
                  <a:lnTo>
                    <a:pt x="296" y="2195"/>
                  </a:lnTo>
                  <a:lnTo>
                    <a:pt x="369" y="2306"/>
                  </a:lnTo>
                  <a:lnTo>
                    <a:pt x="480" y="2398"/>
                  </a:lnTo>
                  <a:lnTo>
                    <a:pt x="572" y="2472"/>
                  </a:lnTo>
                  <a:lnTo>
                    <a:pt x="683" y="2545"/>
                  </a:lnTo>
                  <a:lnTo>
                    <a:pt x="812" y="2601"/>
                  </a:lnTo>
                  <a:lnTo>
                    <a:pt x="923" y="2656"/>
                  </a:lnTo>
                  <a:lnTo>
                    <a:pt x="1070" y="2693"/>
                  </a:lnTo>
                  <a:lnTo>
                    <a:pt x="1199" y="2711"/>
                  </a:lnTo>
                  <a:lnTo>
                    <a:pt x="1328" y="2730"/>
                  </a:lnTo>
                  <a:lnTo>
                    <a:pt x="1476" y="2730"/>
                  </a:lnTo>
                  <a:lnTo>
                    <a:pt x="1605" y="2711"/>
                  </a:lnTo>
                  <a:lnTo>
                    <a:pt x="1734" y="2674"/>
                  </a:lnTo>
                  <a:lnTo>
                    <a:pt x="1863" y="2619"/>
                  </a:lnTo>
                  <a:lnTo>
                    <a:pt x="1992" y="2564"/>
                  </a:lnTo>
                  <a:lnTo>
                    <a:pt x="2103" y="2508"/>
                  </a:lnTo>
                  <a:lnTo>
                    <a:pt x="2213" y="2416"/>
                  </a:lnTo>
                  <a:lnTo>
                    <a:pt x="2306" y="2342"/>
                  </a:lnTo>
                  <a:lnTo>
                    <a:pt x="2398" y="2232"/>
                  </a:lnTo>
                  <a:lnTo>
                    <a:pt x="2471" y="2140"/>
                  </a:lnTo>
                  <a:lnTo>
                    <a:pt x="2545" y="2011"/>
                  </a:lnTo>
                  <a:lnTo>
                    <a:pt x="2601" y="1900"/>
                  </a:lnTo>
                  <a:lnTo>
                    <a:pt x="2656" y="1771"/>
                  </a:lnTo>
                  <a:lnTo>
                    <a:pt x="2693" y="1642"/>
                  </a:lnTo>
                  <a:lnTo>
                    <a:pt x="2711" y="1513"/>
                  </a:lnTo>
                  <a:lnTo>
                    <a:pt x="2730" y="1365"/>
                  </a:lnTo>
                  <a:lnTo>
                    <a:pt x="2711" y="1236"/>
                  </a:lnTo>
                  <a:lnTo>
                    <a:pt x="2693" y="1107"/>
                  </a:lnTo>
                  <a:lnTo>
                    <a:pt x="2656" y="978"/>
                  </a:lnTo>
                  <a:lnTo>
                    <a:pt x="2619" y="849"/>
                  </a:lnTo>
                  <a:lnTo>
                    <a:pt x="2564" y="738"/>
                  </a:lnTo>
                  <a:lnTo>
                    <a:pt x="2490" y="628"/>
                  </a:lnTo>
                  <a:lnTo>
                    <a:pt x="2416" y="517"/>
                  </a:lnTo>
                  <a:lnTo>
                    <a:pt x="2342" y="425"/>
                  </a:lnTo>
                  <a:lnTo>
                    <a:pt x="2250" y="333"/>
                  </a:lnTo>
                  <a:lnTo>
                    <a:pt x="2140" y="259"/>
                  </a:lnTo>
                  <a:lnTo>
                    <a:pt x="2029" y="185"/>
                  </a:lnTo>
                  <a:lnTo>
                    <a:pt x="1918" y="130"/>
                  </a:lnTo>
                  <a:lnTo>
                    <a:pt x="1789" y="75"/>
                  </a:lnTo>
                  <a:lnTo>
                    <a:pt x="1679" y="38"/>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0" name="Google Shape;7420;p32"/>
            <p:cNvSpPr/>
            <p:nvPr/>
          </p:nvSpPr>
          <p:spPr>
            <a:xfrm>
              <a:off x="6064275" y="1368375"/>
              <a:ext cx="67800" cy="67775"/>
            </a:xfrm>
            <a:custGeom>
              <a:avLst/>
              <a:gdLst/>
              <a:ahLst/>
              <a:cxnLst/>
              <a:rect l="l" t="t" r="r" b="b"/>
              <a:pathLst>
                <a:path w="2712" h="2711" extrusionOk="0">
                  <a:moveTo>
                    <a:pt x="1328" y="0"/>
                  </a:moveTo>
                  <a:lnTo>
                    <a:pt x="1199" y="19"/>
                  </a:lnTo>
                  <a:lnTo>
                    <a:pt x="1070" y="37"/>
                  </a:lnTo>
                  <a:lnTo>
                    <a:pt x="941" y="74"/>
                  </a:lnTo>
                  <a:lnTo>
                    <a:pt x="830" y="111"/>
                  </a:lnTo>
                  <a:lnTo>
                    <a:pt x="701" y="166"/>
                  </a:lnTo>
                  <a:lnTo>
                    <a:pt x="591" y="240"/>
                  </a:lnTo>
                  <a:lnTo>
                    <a:pt x="499" y="314"/>
                  </a:lnTo>
                  <a:lnTo>
                    <a:pt x="406" y="406"/>
                  </a:lnTo>
                  <a:lnTo>
                    <a:pt x="314" y="498"/>
                  </a:lnTo>
                  <a:lnTo>
                    <a:pt x="240" y="609"/>
                  </a:lnTo>
                  <a:lnTo>
                    <a:pt x="167" y="720"/>
                  </a:lnTo>
                  <a:lnTo>
                    <a:pt x="111" y="830"/>
                  </a:lnTo>
                  <a:lnTo>
                    <a:pt x="56" y="959"/>
                  </a:lnTo>
                  <a:lnTo>
                    <a:pt x="19" y="1088"/>
                  </a:lnTo>
                  <a:lnTo>
                    <a:pt x="1" y="1217"/>
                  </a:lnTo>
                  <a:lnTo>
                    <a:pt x="1" y="1346"/>
                  </a:lnTo>
                  <a:lnTo>
                    <a:pt x="1" y="1494"/>
                  </a:lnTo>
                  <a:lnTo>
                    <a:pt x="19" y="1623"/>
                  </a:lnTo>
                  <a:lnTo>
                    <a:pt x="56" y="1752"/>
                  </a:lnTo>
                  <a:lnTo>
                    <a:pt x="111" y="1881"/>
                  </a:lnTo>
                  <a:lnTo>
                    <a:pt x="167" y="1992"/>
                  </a:lnTo>
                  <a:lnTo>
                    <a:pt x="240" y="2102"/>
                  </a:lnTo>
                  <a:lnTo>
                    <a:pt x="314" y="2213"/>
                  </a:lnTo>
                  <a:lnTo>
                    <a:pt x="406" y="2324"/>
                  </a:lnTo>
                  <a:lnTo>
                    <a:pt x="499" y="2397"/>
                  </a:lnTo>
                  <a:lnTo>
                    <a:pt x="609" y="2490"/>
                  </a:lnTo>
                  <a:lnTo>
                    <a:pt x="720" y="2563"/>
                  </a:lnTo>
                  <a:lnTo>
                    <a:pt x="849" y="2619"/>
                  </a:lnTo>
                  <a:lnTo>
                    <a:pt x="960" y="2656"/>
                  </a:lnTo>
                  <a:lnTo>
                    <a:pt x="1107" y="2692"/>
                  </a:lnTo>
                  <a:lnTo>
                    <a:pt x="1236" y="2711"/>
                  </a:lnTo>
                  <a:lnTo>
                    <a:pt x="1513" y="2711"/>
                  </a:lnTo>
                  <a:lnTo>
                    <a:pt x="1642" y="2692"/>
                  </a:lnTo>
                  <a:lnTo>
                    <a:pt x="1771" y="2656"/>
                  </a:lnTo>
                  <a:lnTo>
                    <a:pt x="1881" y="2600"/>
                  </a:lnTo>
                  <a:lnTo>
                    <a:pt x="1992" y="2545"/>
                  </a:lnTo>
                  <a:lnTo>
                    <a:pt x="2103" y="2471"/>
                  </a:lnTo>
                  <a:lnTo>
                    <a:pt x="2213" y="2397"/>
                  </a:lnTo>
                  <a:lnTo>
                    <a:pt x="2305" y="2305"/>
                  </a:lnTo>
                  <a:lnTo>
                    <a:pt x="2398" y="2213"/>
                  </a:lnTo>
                  <a:lnTo>
                    <a:pt x="2471" y="2102"/>
                  </a:lnTo>
                  <a:lnTo>
                    <a:pt x="2545" y="1992"/>
                  </a:lnTo>
                  <a:lnTo>
                    <a:pt x="2601" y="1881"/>
                  </a:lnTo>
                  <a:lnTo>
                    <a:pt x="2656" y="1771"/>
                  </a:lnTo>
                  <a:lnTo>
                    <a:pt x="2674" y="1641"/>
                  </a:lnTo>
                  <a:lnTo>
                    <a:pt x="2711" y="1512"/>
                  </a:lnTo>
                  <a:lnTo>
                    <a:pt x="2711" y="1365"/>
                  </a:lnTo>
                  <a:lnTo>
                    <a:pt x="2711" y="1236"/>
                  </a:lnTo>
                  <a:lnTo>
                    <a:pt x="2693" y="1107"/>
                  </a:lnTo>
                  <a:lnTo>
                    <a:pt x="2656" y="959"/>
                  </a:lnTo>
                  <a:lnTo>
                    <a:pt x="2601" y="849"/>
                  </a:lnTo>
                  <a:lnTo>
                    <a:pt x="2545" y="720"/>
                  </a:lnTo>
                  <a:lnTo>
                    <a:pt x="2471" y="609"/>
                  </a:lnTo>
                  <a:lnTo>
                    <a:pt x="2398" y="498"/>
                  </a:lnTo>
                  <a:lnTo>
                    <a:pt x="2305" y="406"/>
                  </a:lnTo>
                  <a:lnTo>
                    <a:pt x="2213" y="314"/>
                  </a:lnTo>
                  <a:lnTo>
                    <a:pt x="2103" y="240"/>
                  </a:lnTo>
                  <a:lnTo>
                    <a:pt x="1992" y="166"/>
                  </a:lnTo>
                  <a:lnTo>
                    <a:pt x="1863" y="111"/>
                  </a:lnTo>
                  <a:lnTo>
                    <a:pt x="1734" y="56"/>
                  </a:lnTo>
                  <a:lnTo>
                    <a:pt x="1605"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1" name="Google Shape;7421;p32"/>
            <p:cNvSpPr/>
            <p:nvPr/>
          </p:nvSpPr>
          <p:spPr>
            <a:xfrm>
              <a:off x="5324900" y="911575"/>
              <a:ext cx="68250" cy="68250"/>
            </a:xfrm>
            <a:custGeom>
              <a:avLst/>
              <a:gdLst/>
              <a:ahLst/>
              <a:cxnLst/>
              <a:rect l="l" t="t" r="r" b="b"/>
              <a:pathLst>
                <a:path w="2730" h="2730" extrusionOk="0">
                  <a:moveTo>
                    <a:pt x="1273" y="0"/>
                  </a:moveTo>
                  <a:lnTo>
                    <a:pt x="1144" y="19"/>
                  </a:lnTo>
                  <a:lnTo>
                    <a:pt x="1015" y="56"/>
                  </a:lnTo>
                  <a:lnTo>
                    <a:pt x="886" y="92"/>
                  </a:lnTo>
                  <a:lnTo>
                    <a:pt x="757" y="148"/>
                  </a:lnTo>
                  <a:lnTo>
                    <a:pt x="646" y="221"/>
                  </a:lnTo>
                  <a:lnTo>
                    <a:pt x="536" y="295"/>
                  </a:lnTo>
                  <a:lnTo>
                    <a:pt x="443" y="387"/>
                  </a:lnTo>
                  <a:lnTo>
                    <a:pt x="351" y="480"/>
                  </a:lnTo>
                  <a:lnTo>
                    <a:pt x="259" y="572"/>
                  </a:lnTo>
                  <a:lnTo>
                    <a:pt x="185" y="701"/>
                  </a:lnTo>
                  <a:lnTo>
                    <a:pt x="130" y="811"/>
                  </a:lnTo>
                  <a:lnTo>
                    <a:pt x="75" y="941"/>
                  </a:lnTo>
                  <a:lnTo>
                    <a:pt x="38" y="1070"/>
                  </a:lnTo>
                  <a:lnTo>
                    <a:pt x="19" y="1199"/>
                  </a:lnTo>
                  <a:lnTo>
                    <a:pt x="1" y="1346"/>
                  </a:lnTo>
                  <a:lnTo>
                    <a:pt x="1" y="1475"/>
                  </a:lnTo>
                  <a:lnTo>
                    <a:pt x="19" y="1604"/>
                  </a:lnTo>
                  <a:lnTo>
                    <a:pt x="56" y="1733"/>
                  </a:lnTo>
                  <a:lnTo>
                    <a:pt x="93" y="1862"/>
                  </a:lnTo>
                  <a:lnTo>
                    <a:pt x="148" y="1973"/>
                  </a:lnTo>
                  <a:lnTo>
                    <a:pt x="222" y="2084"/>
                  </a:lnTo>
                  <a:lnTo>
                    <a:pt x="296" y="2194"/>
                  </a:lnTo>
                  <a:lnTo>
                    <a:pt x="370" y="2287"/>
                  </a:lnTo>
                  <a:lnTo>
                    <a:pt x="462" y="2379"/>
                  </a:lnTo>
                  <a:lnTo>
                    <a:pt x="573" y="2471"/>
                  </a:lnTo>
                  <a:lnTo>
                    <a:pt x="683" y="2545"/>
                  </a:lnTo>
                  <a:lnTo>
                    <a:pt x="794" y="2600"/>
                  </a:lnTo>
                  <a:lnTo>
                    <a:pt x="923" y="2655"/>
                  </a:lnTo>
                  <a:lnTo>
                    <a:pt x="1033" y="2692"/>
                  </a:lnTo>
                  <a:lnTo>
                    <a:pt x="1181" y="2711"/>
                  </a:lnTo>
                  <a:lnTo>
                    <a:pt x="1310" y="2729"/>
                  </a:lnTo>
                  <a:lnTo>
                    <a:pt x="1439" y="2729"/>
                  </a:lnTo>
                  <a:lnTo>
                    <a:pt x="1587" y="2711"/>
                  </a:lnTo>
                  <a:lnTo>
                    <a:pt x="1716" y="2674"/>
                  </a:lnTo>
                  <a:lnTo>
                    <a:pt x="1845" y="2637"/>
                  </a:lnTo>
                  <a:lnTo>
                    <a:pt x="1955" y="2582"/>
                  </a:lnTo>
                  <a:lnTo>
                    <a:pt x="2084" y="2526"/>
                  </a:lnTo>
                  <a:lnTo>
                    <a:pt x="2195" y="2434"/>
                  </a:lnTo>
                  <a:lnTo>
                    <a:pt x="2287" y="2360"/>
                  </a:lnTo>
                  <a:lnTo>
                    <a:pt x="2379" y="2268"/>
                  </a:lnTo>
                  <a:lnTo>
                    <a:pt x="2472" y="2157"/>
                  </a:lnTo>
                  <a:lnTo>
                    <a:pt x="2545" y="2047"/>
                  </a:lnTo>
                  <a:lnTo>
                    <a:pt x="2601" y="1918"/>
                  </a:lnTo>
                  <a:lnTo>
                    <a:pt x="2656" y="1807"/>
                  </a:lnTo>
                  <a:lnTo>
                    <a:pt x="2693" y="1660"/>
                  </a:lnTo>
                  <a:lnTo>
                    <a:pt x="2711" y="1531"/>
                  </a:lnTo>
                  <a:lnTo>
                    <a:pt x="2730" y="1401"/>
                  </a:lnTo>
                  <a:lnTo>
                    <a:pt x="2730" y="1254"/>
                  </a:lnTo>
                  <a:lnTo>
                    <a:pt x="2711" y="1125"/>
                  </a:lnTo>
                  <a:lnTo>
                    <a:pt x="2674" y="996"/>
                  </a:lnTo>
                  <a:lnTo>
                    <a:pt x="2638" y="885"/>
                  </a:lnTo>
                  <a:lnTo>
                    <a:pt x="2582" y="756"/>
                  </a:lnTo>
                  <a:lnTo>
                    <a:pt x="2509" y="646"/>
                  </a:lnTo>
                  <a:lnTo>
                    <a:pt x="2435" y="535"/>
                  </a:lnTo>
                  <a:lnTo>
                    <a:pt x="2343" y="443"/>
                  </a:lnTo>
                  <a:lnTo>
                    <a:pt x="2250" y="351"/>
                  </a:lnTo>
                  <a:lnTo>
                    <a:pt x="2158" y="277"/>
                  </a:lnTo>
                  <a:lnTo>
                    <a:pt x="2048" y="203"/>
                  </a:lnTo>
                  <a:lnTo>
                    <a:pt x="1937" y="129"/>
                  </a:lnTo>
                  <a:lnTo>
                    <a:pt x="1808" y="92"/>
                  </a:lnTo>
                  <a:lnTo>
                    <a:pt x="1679" y="37"/>
                  </a:lnTo>
                  <a:lnTo>
                    <a:pt x="1550" y="19"/>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2" name="Google Shape;7422;p32"/>
            <p:cNvSpPr/>
            <p:nvPr/>
          </p:nvSpPr>
          <p:spPr>
            <a:xfrm>
              <a:off x="6144025" y="1382675"/>
              <a:ext cx="67775" cy="67775"/>
            </a:xfrm>
            <a:custGeom>
              <a:avLst/>
              <a:gdLst/>
              <a:ahLst/>
              <a:cxnLst/>
              <a:rect l="l" t="t" r="r" b="b"/>
              <a:pathLst>
                <a:path w="2711" h="2711" extrusionOk="0">
                  <a:moveTo>
                    <a:pt x="1254" y="0"/>
                  </a:moveTo>
                  <a:lnTo>
                    <a:pt x="1125" y="18"/>
                  </a:lnTo>
                  <a:lnTo>
                    <a:pt x="996" y="55"/>
                  </a:lnTo>
                  <a:lnTo>
                    <a:pt x="867" y="92"/>
                  </a:lnTo>
                  <a:lnTo>
                    <a:pt x="738" y="148"/>
                  </a:lnTo>
                  <a:lnTo>
                    <a:pt x="627" y="221"/>
                  </a:lnTo>
                  <a:lnTo>
                    <a:pt x="517" y="295"/>
                  </a:lnTo>
                  <a:lnTo>
                    <a:pt x="425" y="387"/>
                  </a:lnTo>
                  <a:lnTo>
                    <a:pt x="332" y="498"/>
                  </a:lnTo>
                  <a:lnTo>
                    <a:pt x="240" y="590"/>
                  </a:lnTo>
                  <a:lnTo>
                    <a:pt x="166" y="701"/>
                  </a:lnTo>
                  <a:lnTo>
                    <a:pt x="111" y="830"/>
                  </a:lnTo>
                  <a:lnTo>
                    <a:pt x="74" y="959"/>
                  </a:lnTo>
                  <a:lnTo>
                    <a:pt x="37" y="1088"/>
                  </a:lnTo>
                  <a:lnTo>
                    <a:pt x="1" y="1217"/>
                  </a:lnTo>
                  <a:lnTo>
                    <a:pt x="1" y="1364"/>
                  </a:lnTo>
                  <a:lnTo>
                    <a:pt x="1" y="1494"/>
                  </a:lnTo>
                  <a:lnTo>
                    <a:pt x="37" y="1623"/>
                  </a:lnTo>
                  <a:lnTo>
                    <a:pt x="56" y="1752"/>
                  </a:lnTo>
                  <a:lnTo>
                    <a:pt x="111" y="1862"/>
                  </a:lnTo>
                  <a:lnTo>
                    <a:pt x="166" y="1991"/>
                  </a:lnTo>
                  <a:lnTo>
                    <a:pt x="240" y="2102"/>
                  </a:lnTo>
                  <a:lnTo>
                    <a:pt x="314" y="2213"/>
                  </a:lnTo>
                  <a:lnTo>
                    <a:pt x="388" y="2305"/>
                  </a:lnTo>
                  <a:lnTo>
                    <a:pt x="498" y="2397"/>
                  </a:lnTo>
                  <a:lnTo>
                    <a:pt x="591" y="2471"/>
                  </a:lnTo>
                  <a:lnTo>
                    <a:pt x="701" y="2544"/>
                  </a:lnTo>
                  <a:lnTo>
                    <a:pt x="812" y="2600"/>
                  </a:lnTo>
                  <a:lnTo>
                    <a:pt x="941" y="2655"/>
                  </a:lnTo>
                  <a:lnTo>
                    <a:pt x="1070" y="2674"/>
                  </a:lnTo>
                  <a:lnTo>
                    <a:pt x="1199" y="2710"/>
                  </a:lnTo>
                  <a:lnTo>
                    <a:pt x="1476" y="2710"/>
                  </a:lnTo>
                  <a:lnTo>
                    <a:pt x="1605" y="2692"/>
                  </a:lnTo>
                  <a:lnTo>
                    <a:pt x="1734" y="2655"/>
                  </a:lnTo>
                  <a:lnTo>
                    <a:pt x="1863" y="2618"/>
                  </a:lnTo>
                  <a:lnTo>
                    <a:pt x="1973" y="2563"/>
                  </a:lnTo>
                  <a:lnTo>
                    <a:pt x="2102" y="2489"/>
                  </a:lnTo>
                  <a:lnTo>
                    <a:pt x="2195" y="2415"/>
                  </a:lnTo>
                  <a:lnTo>
                    <a:pt x="2305" y="2323"/>
                  </a:lnTo>
                  <a:lnTo>
                    <a:pt x="2397" y="2231"/>
                  </a:lnTo>
                  <a:lnTo>
                    <a:pt x="2471" y="2120"/>
                  </a:lnTo>
                  <a:lnTo>
                    <a:pt x="2545" y="2010"/>
                  </a:lnTo>
                  <a:lnTo>
                    <a:pt x="2600" y="1881"/>
                  </a:lnTo>
                  <a:lnTo>
                    <a:pt x="2656" y="1770"/>
                  </a:lnTo>
                  <a:lnTo>
                    <a:pt x="2692" y="1641"/>
                  </a:lnTo>
                  <a:lnTo>
                    <a:pt x="2711" y="1494"/>
                  </a:lnTo>
                  <a:lnTo>
                    <a:pt x="2711" y="1364"/>
                  </a:lnTo>
                  <a:lnTo>
                    <a:pt x="2711" y="1235"/>
                  </a:lnTo>
                  <a:lnTo>
                    <a:pt x="2692" y="1088"/>
                  </a:lnTo>
                  <a:lnTo>
                    <a:pt x="2656" y="977"/>
                  </a:lnTo>
                  <a:lnTo>
                    <a:pt x="2619" y="848"/>
                  </a:lnTo>
                  <a:lnTo>
                    <a:pt x="2563" y="738"/>
                  </a:lnTo>
                  <a:lnTo>
                    <a:pt x="2490" y="627"/>
                  </a:lnTo>
                  <a:lnTo>
                    <a:pt x="2416" y="516"/>
                  </a:lnTo>
                  <a:lnTo>
                    <a:pt x="2324" y="424"/>
                  </a:lnTo>
                  <a:lnTo>
                    <a:pt x="2232" y="332"/>
                  </a:lnTo>
                  <a:lnTo>
                    <a:pt x="2121" y="240"/>
                  </a:lnTo>
                  <a:lnTo>
                    <a:pt x="2010" y="184"/>
                  </a:lnTo>
                  <a:lnTo>
                    <a:pt x="1900" y="111"/>
                  </a:lnTo>
                  <a:lnTo>
                    <a:pt x="1789" y="74"/>
                  </a:lnTo>
                  <a:lnTo>
                    <a:pt x="1660" y="37"/>
                  </a:lnTo>
                  <a:lnTo>
                    <a:pt x="1531" y="18"/>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3" name="Google Shape;7423;p32"/>
            <p:cNvSpPr/>
            <p:nvPr/>
          </p:nvSpPr>
          <p:spPr>
            <a:xfrm>
              <a:off x="5079225" y="458000"/>
              <a:ext cx="68250" cy="68225"/>
            </a:xfrm>
            <a:custGeom>
              <a:avLst/>
              <a:gdLst/>
              <a:ahLst/>
              <a:cxnLst/>
              <a:rect l="l" t="t" r="r" b="b"/>
              <a:pathLst>
                <a:path w="2730" h="2729" extrusionOk="0">
                  <a:moveTo>
                    <a:pt x="1273" y="0"/>
                  </a:moveTo>
                  <a:lnTo>
                    <a:pt x="1144" y="18"/>
                  </a:lnTo>
                  <a:lnTo>
                    <a:pt x="1015" y="37"/>
                  </a:lnTo>
                  <a:lnTo>
                    <a:pt x="885" y="92"/>
                  </a:lnTo>
                  <a:lnTo>
                    <a:pt x="756" y="148"/>
                  </a:lnTo>
                  <a:lnTo>
                    <a:pt x="646" y="203"/>
                  </a:lnTo>
                  <a:lnTo>
                    <a:pt x="535" y="295"/>
                  </a:lnTo>
                  <a:lnTo>
                    <a:pt x="443" y="369"/>
                  </a:lnTo>
                  <a:lnTo>
                    <a:pt x="351" y="461"/>
                  </a:lnTo>
                  <a:lnTo>
                    <a:pt x="259" y="572"/>
                  </a:lnTo>
                  <a:lnTo>
                    <a:pt x="185" y="682"/>
                  </a:lnTo>
                  <a:lnTo>
                    <a:pt x="129" y="811"/>
                  </a:lnTo>
                  <a:lnTo>
                    <a:pt x="74" y="922"/>
                  </a:lnTo>
                  <a:lnTo>
                    <a:pt x="37" y="1051"/>
                  </a:lnTo>
                  <a:lnTo>
                    <a:pt x="19" y="1198"/>
                  </a:lnTo>
                  <a:lnTo>
                    <a:pt x="0" y="1328"/>
                  </a:lnTo>
                  <a:lnTo>
                    <a:pt x="19" y="1475"/>
                  </a:lnTo>
                  <a:lnTo>
                    <a:pt x="37" y="1604"/>
                  </a:lnTo>
                  <a:lnTo>
                    <a:pt x="56" y="1733"/>
                  </a:lnTo>
                  <a:lnTo>
                    <a:pt x="111" y="1862"/>
                  </a:lnTo>
                  <a:lnTo>
                    <a:pt x="166" y="1991"/>
                  </a:lnTo>
                  <a:lnTo>
                    <a:pt x="240" y="2102"/>
                  </a:lnTo>
                  <a:lnTo>
                    <a:pt x="314" y="2213"/>
                  </a:lnTo>
                  <a:lnTo>
                    <a:pt x="406" y="2305"/>
                  </a:lnTo>
                  <a:lnTo>
                    <a:pt x="498" y="2397"/>
                  </a:lnTo>
                  <a:lnTo>
                    <a:pt x="590" y="2471"/>
                  </a:lnTo>
                  <a:lnTo>
                    <a:pt x="720" y="2544"/>
                  </a:lnTo>
                  <a:lnTo>
                    <a:pt x="830" y="2600"/>
                  </a:lnTo>
                  <a:lnTo>
                    <a:pt x="959" y="2655"/>
                  </a:lnTo>
                  <a:lnTo>
                    <a:pt x="1088" y="2692"/>
                  </a:lnTo>
                  <a:lnTo>
                    <a:pt x="1217" y="2710"/>
                  </a:lnTo>
                  <a:lnTo>
                    <a:pt x="1365" y="2729"/>
                  </a:lnTo>
                  <a:lnTo>
                    <a:pt x="1494" y="2710"/>
                  </a:lnTo>
                  <a:lnTo>
                    <a:pt x="1623" y="2692"/>
                  </a:lnTo>
                  <a:lnTo>
                    <a:pt x="1752" y="2674"/>
                  </a:lnTo>
                  <a:lnTo>
                    <a:pt x="1881" y="2618"/>
                  </a:lnTo>
                  <a:lnTo>
                    <a:pt x="1992" y="2563"/>
                  </a:lnTo>
                  <a:lnTo>
                    <a:pt x="2102" y="2508"/>
                  </a:lnTo>
                  <a:lnTo>
                    <a:pt x="2213" y="2434"/>
                  </a:lnTo>
                  <a:lnTo>
                    <a:pt x="2305" y="2342"/>
                  </a:lnTo>
                  <a:lnTo>
                    <a:pt x="2397" y="2249"/>
                  </a:lnTo>
                  <a:lnTo>
                    <a:pt x="2471" y="2157"/>
                  </a:lnTo>
                  <a:lnTo>
                    <a:pt x="2545" y="2047"/>
                  </a:lnTo>
                  <a:lnTo>
                    <a:pt x="2619" y="1936"/>
                  </a:lnTo>
                  <a:lnTo>
                    <a:pt x="2656" y="1807"/>
                  </a:lnTo>
                  <a:lnTo>
                    <a:pt x="2692" y="1678"/>
                  </a:lnTo>
                  <a:lnTo>
                    <a:pt x="2729" y="1549"/>
                  </a:lnTo>
                  <a:lnTo>
                    <a:pt x="2729" y="1420"/>
                  </a:lnTo>
                  <a:lnTo>
                    <a:pt x="2729" y="1272"/>
                  </a:lnTo>
                  <a:lnTo>
                    <a:pt x="2729" y="1143"/>
                  </a:lnTo>
                  <a:lnTo>
                    <a:pt x="2692" y="1014"/>
                  </a:lnTo>
                  <a:lnTo>
                    <a:pt x="2656" y="885"/>
                  </a:lnTo>
                  <a:lnTo>
                    <a:pt x="2600" y="756"/>
                  </a:lnTo>
                  <a:lnTo>
                    <a:pt x="2526" y="645"/>
                  </a:lnTo>
                  <a:lnTo>
                    <a:pt x="2453" y="535"/>
                  </a:lnTo>
                  <a:lnTo>
                    <a:pt x="2379" y="443"/>
                  </a:lnTo>
                  <a:lnTo>
                    <a:pt x="2268" y="350"/>
                  </a:lnTo>
                  <a:lnTo>
                    <a:pt x="2176" y="258"/>
                  </a:lnTo>
                  <a:lnTo>
                    <a:pt x="2065" y="184"/>
                  </a:lnTo>
                  <a:lnTo>
                    <a:pt x="1936" y="129"/>
                  </a:lnTo>
                  <a:lnTo>
                    <a:pt x="1826" y="74"/>
                  </a:lnTo>
                  <a:lnTo>
                    <a:pt x="1697" y="37"/>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4" name="Google Shape;7424;p32"/>
            <p:cNvSpPr/>
            <p:nvPr/>
          </p:nvSpPr>
          <p:spPr>
            <a:xfrm>
              <a:off x="5681700" y="1219950"/>
              <a:ext cx="67775" cy="67775"/>
            </a:xfrm>
            <a:custGeom>
              <a:avLst/>
              <a:gdLst/>
              <a:ahLst/>
              <a:cxnLst/>
              <a:rect l="l" t="t" r="r" b="b"/>
              <a:pathLst>
                <a:path w="2711" h="2711" extrusionOk="0">
                  <a:moveTo>
                    <a:pt x="1235" y="0"/>
                  </a:moveTo>
                  <a:lnTo>
                    <a:pt x="1106" y="19"/>
                  </a:lnTo>
                  <a:lnTo>
                    <a:pt x="977" y="56"/>
                  </a:lnTo>
                  <a:lnTo>
                    <a:pt x="848" y="111"/>
                  </a:lnTo>
                  <a:lnTo>
                    <a:pt x="738" y="166"/>
                  </a:lnTo>
                  <a:lnTo>
                    <a:pt x="609" y="240"/>
                  </a:lnTo>
                  <a:lnTo>
                    <a:pt x="516" y="314"/>
                  </a:lnTo>
                  <a:lnTo>
                    <a:pt x="406" y="406"/>
                  </a:lnTo>
                  <a:lnTo>
                    <a:pt x="314" y="498"/>
                  </a:lnTo>
                  <a:lnTo>
                    <a:pt x="240" y="609"/>
                  </a:lnTo>
                  <a:lnTo>
                    <a:pt x="166" y="719"/>
                  </a:lnTo>
                  <a:lnTo>
                    <a:pt x="111" y="848"/>
                  </a:lnTo>
                  <a:lnTo>
                    <a:pt x="55" y="978"/>
                  </a:lnTo>
                  <a:lnTo>
                    <a:pt x="37" y="1107"/>
                  </a:lnTo>
                  <a:lnTo>
                    <a:pt x="0" y="1236"/>
                  </a:lnTo>
                  <a:lnTo>
                    <a:pt x="0" y="1365"/>
                  </a:lnTo>
                  <a:lnTo>
                    <a:pt x="19" y="1512"/>
                  </a:lnTo>
                  <a:lnTo>
                    <a:pt x="37" y="1641"/>
                  </a:lnTo>
                  <a:lnTo>
                    <a:pt x="74" y="1770"/>
                  </a:lnTo>
                  <a:lnTo>
                    <a:pt x="111" y="1881"/>
                  </a:lnTo>
                  <a:lnTo>
                    <a:pt x="166" y="2010"/>
                  </a:lnTo>
                  <a:lnTo>
                    <a:pt x="240" y="2121"/>
                  </a:lnTo>
                  <a:lnTo>
                    <a:pt x="314" y="2213"/>
                  </a:lnTo>
                  <a:lnTo>
                    <a:pt x="406" y="2305"/>
                  </a:lnTo>
                  <a:lnTo>
                    <a:pt x="498" y="2397"/>
                  </a:lnTo>
                  <a:lnTo>
                    <a:pt x="609" y="2471"/>
                  </a:lnTo>
                  <a:lnTo>
                    <a:pt x="719" y="2545"/>
                  </a:lnTo>
                  <a:lnTo>
                    <a:pt x="830" y="2600"/>
                  </a:lnTo>
                  <a:lnTo>
                    <a:pt x="959" y="2655"/>
                  </a:lnTo>
                  <a:lnTo>
                    <a:pt x="1069" y="2692"/>
                  </a:lnTo>
                  <a:lnTo>
                    <a:pt x="1217" y="2711"/>
                  </a:lnTo>
                  <a:lnTo>
                    <a:pt x="1475" y="2711"/>
                  </a:lnTo>
                  <a:lnTo>
                    <a:pt x="1623" y="2692"/>
                  </a:lnTo>
                  <a:lnTo>
                    <a:pt x="1752" y="2655"/>
                  </a:lnTo>
                  <a:lnTo>
                    <a:pt x="1881" y="2619"/>
                  </a:lnTo>
                  <a:lnTo>
                    <a:pt x="1991" y="2563"/>
                  </a:lnTo>
                  <a:lnTo>
                    <a:pt x="2102" y="2489"/>
                  </a:lnTo>
                  <a:lnTo>
                    <a:pt x="2213" y="2416"/>
                  </a:lnTo>
                  <a:lnTo>
                    <a:pt x="2305" y="2324"/>
                  </a:lnTo>
                  <a:lnTo>
                    <a:pt x="2397" y="2213"/>
                  </a:lnTo>
                  <a:lnTo>
                    <a:pt x="2489" y="2121"/>
                  </a:lnTo>
                  <a:lnTo>
                    <a:pt x="2545" y="1992"/>
                  </a:lnTo>
                  <a:lnTo>
                    <a:pt x="2618" y="1881"/>
                  </a:lnTo>
                  <a:lnTo>
                    <a:pt x="2655" y="1752"/>
                  </a:lnTo>
                  <a:lnTo>
                    <a:pt x="2692" y="1623"/>
                  </a:lnTo>
                  <a:lnTo>
                    <a:pt x="2710" y="1494"/>
                  </a:lnTo>
                  <a:lnTo>
                    <a:pt x="2710" y="1346"/>
                  </a:lnTo>
                  <a:lnTo>
                    <a:pt x="2710" y="1217"/>
                  </a:lnTo>
                  <a:lnTo>
                    <a:pt x="2692" y="1088"/>
                  </a:lnTo>
                  <a:lnTo>
                    <a:pt x="2655" y="959"/>
                  </a:lnTo>
                  <a:lnTo>
                    <a:pt x="2600" y="830"/>
                  </a:lnTo>
                  <a:lnTo>
                    <a:pt x="2545" y="719"/>
                  </a:lnTo>
                  <a:lnTo>
                    <a:pt x="2489" y="609"/>
                  </a:lnTo>
                  <a:lnTo>
                    <a:pt x="2397" y="498"/>
                  </a:lnTo>
                  <a:lnTo>
                    <a:pt x="2323" y="406"/>
                  </a:lnTo>
                  <a:lnTo>
                    <a:pt x="2213" y="314"/>
                  </a:lnTo>
                  <a:lnTo>
                    <a:pt x="2120" y="240"/>
                  </a:lnTo>
                  <a:lnTo>
                    <a:pt x="2010" y="166"/>
                  </a:lnTo>
                  <a:lnTo>
                    <a:pt x="1899" y="111"/>
                  </a:lnTo>
                  <a:lnTo>
                    <a:pt x="1770" y="74"/>
                  </a:lnTo>
                  <a:lnTo>
                    <a:pt x="1641" y="37"/>
                  </a:lnTo>
                  <a:lnTo>
                    <a:pt x="1512" y="19"/>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5" name="Google Shape;7425;p32"/>
            <p:cNvSpPr/>
            <p:nvPr/>
          </p:nvSpPr>
          <p:spPr>
            <a:xfrm>
              <a:off x="5130850" y="629475"/>
              <a:ext cx="67775" cy="67775"/>
            </a:xfrm>
            <a:custGeom>
              <a:avLst/>
              <a:gdLst/>
              <a:ahLst/>
              <a:cxnLst/>
              <a:rect l="l" t="t" r="r" b="b"/>
              <a:pathLst>
                <a:path w="2711" h="2711" extrusionOk="0">
                  <a:moveTo>
                    <a:pt x="1254" y="0"/>
                  </a:moveTo>
                  <a:lnTo>
                    <a:pt x="1125" y="18"/>
                  </a:lnTo>
                  <a:lnTo>
                    <a:pt x="996" y="55"/>
                  </a:lnTo>
                  <a:lnTo>
                    <a:pt x="867" y="92"/>
                  </a:lnTo>
                  <a:lnTo>
                    <a:pt x="756" y="148"/>
                  </a:lnTo>
                  <a:lnTo>
                    <a:pt x="646" y="221"/>
                  </a:lnTo>
                  <a:lnTo>
                    <a:pt x="535" y="295"/>
                  </a:lnTo>
                  <a:lnTo>
                    <a:pt x="443" y="387"/>
                  </a:lnTo>
                  <a:lnTo>
                    <a:pt x="351" y="479"/>
                  </a:lnTo>
                  <a:lnTo>
                    <a:pt x="259" y="572"/>
                  </a:lnTo>
                  <a:lnTo>
                    <a:pt x="185" y="682"/>
                  </a:lnTo>
                  <a:lnTo>
                    <a:pt x="130" y="793"/>
                  </a:lnTo>
                  <a:lnTo>
                    <a:pt x="74" y="922"/>
                  </a:lnTo>
                  <a:lnTo>
                    <a:pt x="37" y="1051"/>
                  </a:lnTo>
                  <a:lnTo>
                    <a:pt x="19" y="1180"/>
                  </a:lnTo>
                  <a:lnTo>
                    <a:pt x="0" y="1309"/>
                  </a:lnTo>
                  <a:lnTo>
                    <a:pt x="19" y="1457"/>
                  </a:lnTo>
                  <a:lnTo>
                    <a:pt x="37" y="1586"/>
                  </a:lnTo>
                  <a:lnTo>
                    <a:pt x="56" y="1715"/>
                  </a:lnTo>
                  <a:lnTo>
                    <a:pt x="111" y="1844"/>
                  </a:lnTo>
                  <a:lnTo>
                    <a:pt x="166" y="1973"/>
                  </a:lnTo>
                  <a:lnTo>
                    <a:pt x="240" y="2084"/>
                  </a:lnTo>
                  <a:lnTo>
                    <a:pt x="314" y="2194"/>
                  </a:lnTo>
                  <a:lnTo>
                    <a:pt x="406" y="2286"/>
                  </a:lnTo>
                  <a:lnTo>
                    <a:pt x="498" y="2379"/>
                  </a:lnTo>
                  <a:lnTo>
                    <a:pt x="609" y="2471"/>
                  </a:lnTo>
                  <a:lnTo>
                    <a:pt x="720" y="2526"/>
                  </a:lnTo>
                  <a:lnTo>
                    <a:pt x="849" y="2600"/>
                  </a:lnTo>
                  <a:lnTo>
                    <a:pt x="959" y="2637"/>
                  </a:lnTo>
                  <a:lnTo>
                    <a:pt x="1107" y="2674"/>
                  </a:lnTo>
                  <a:lnTo>
                    <a:pt x="1236" y="2692"/>
                  </a:lnTo>
                  <a:lnTo>
                    <a:pt x="1365" y="2710"/>
                  </a:lnTo>
                  <a:lnTo>
                    <a:pt x="1512" y="2692"/>
                  </a:lnTo>
                  <a:lnTo>
                    <a:pt x="1641" y="2674"/>
                  </a:lnTo>
                  <a:lnTo>
                    <a:pt x="1771" y="2637"/>
                  </a:lnTo>
                  <a:lnTo>
                    <a:pt x="1881" y="2600"/>
                  </a:lnTo>
                  <a:lnTo>
                    <a:pt x="2010" y="2526"/>
                  </a:lnTo>
                  <a:lnTo>
                    <a:pt x="2121" y="2471"/>
                  </a:lnTo>
                  <a:lnTo>
                    <a:pt x="2213" y="2379"/>
                  </a:lnTo>
                  <a:lnTo>
                    <a:pt x="2324" y="2305"/>
                  </a:lnTo>
                  <a:lnTo>
                    <a:pt x="2397" y="2194"/>
                  </a:lnTo>
                  <a:lnTo>
                    <a:pt x="2490" y="2102"/>
                  </a:lnTo>
                  <a:lnTo>
                    <a:pt x="2545" y="1991"/>
                  </a:lnTo>
                  <a:lnTo>
                    <a:pt x="2600" y="1862"/>
                  </a:lnTo>
                  <a:lnTo>
                    <a:pt x="2656" y="1752"/>
                  </a:lnTo>
                  <a:lnTo>
                    <a:pt x="2692" y="1623"/>
                  </a:lnTo>
                  <a:lnTo>
                    <a:pt x="2711" y="1494"/>
                  </a:lnTo>
                  <a:lnTo>
                    <a:pt x="2711" y="1364"/>
                  </a:lnTo>
                  <a:lnTo>
                    <a:pt x="2711" y="1217"/>
                  </a:lnTo>
                  <a:lnTo>
                    <a:pt x="2692" y="1088"/>
                  </a:lnTo>
                  <a:lnTo>
                    <a:pt x="2656" y="959"/>
                  </a:lnTo>
                  <a:lnTo>
                    <a:pt x="2619" y="848"/>
                  </a:lnTo>
                  <a:lnTo>
                    <a:pt x="2563" y="719"/>
                  </a:lnTo>
                  <a:lnTo>
                    <a:pt x="2490" y="608"/>
                  </a:lnTo>
                  <a:lnTo>
                    <a:pt x="2416" y="498"/>
                  </a:lnTo>
                  <a:lnTo>
                    <a:pt x="2324" y="406"/>
                  </a:lnTo>
                  <a:lnTo>
                    <a:pt x="2232" y="313"/>
                  </a:lnTo>
                  <a:lnTo>
                    <a:pt x="2121" y="240"/>
                  </a:lnTo>
                  <a:lnTo>
                    <a:pt x="2010" y="166"/>
                  </a:lnTo>
                  <a:lnTo>
                    <a:pt x="1900" y="111"/>
                  </a:lnTo>
                  <a:lnTo>
                    <a:pt x="1771" y="55"/>
                  </a:lnTo>
                  <a:lnTo>
                    <a:pt x="1641" y="37"/>
                  </a:lnTo>
                  <a:lnTo>
                    <a:pt x="15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6" name="Google Shape;7426;p32"/>
            <p:cNvSpPr/>
            <p:nvPr/>
          </p:nvSpPr>
          <p:spPr>
            <a:xfrm>
              <a:off x="6224225" y="1396950"/>
              <a:ext cx="67800" cy="67800"/>
            </a:xfrm>
            <a:custGeom>
              <a:avLst/>
              <a:gdLst/>
              <a:ahLst/>
              <a:cxnLst/>
              <a:rect l="l" t="t" r="r" b="b"/>
              <a:pathLst>
                <a:path w="2712" h="2712" extrusionOk="0">
                  <a:moveTo>
                    <a:pt x="1236" y="1"/>
                  </a:moveTo>
                  <a:lnTo>
                    <a:pt x="1107" y="19"/>
                  </a:lnTo>
                  <a:lnTo>
                    <a:pt x="978" y="56"/>
                  </a:lnTo>
                  <a:lnTo>
                    <a:pt x="849" y="111"/>
                  </a:lnTo>
                  <a:lnTo>
                    <a:pt x="738" y="167"/>
                  </a:lnTo>
                  <a:lnTo>
                    <a:pt x="628" y="222"/>
                  </a:lnTo>
                  <a:lnTo>
                    <a:pt x="517" y="296"/>
                  </a:lnTo>
                  <a:lnTo>
                    <a:pt x="425" y="388"/>
                  </a:lnTo>
                  <a:lnTo>
                    <a:pt x="333" y="480"/>
                  </a:lnTo>
                  <a:lnTo>
                    <a:pt x="240" y="591"/>
                  </a:lnTo>
                  <a:lnTo>
                    <a:pt x="185" y="701"/>
                  </a:lnTo>
                  <a:lnTo>
                    <a:pt x="111" y="812"/>
                  </a:lnTo>
                  <a:lnTo>
                    <a:pt x="75" y="941"/>
                  </a:lnTo>
                  <a:lnTo>
                    <a:pt x="38" y="1052"/>
                  </a:lnTo>
                  <a:lnTo>
                    <a:pt x="1" y="1199"/>
                  </a:lnTo>
                  <a:lnTo>
                    <a:pt x="1" y="1328"/>
                  </a:lnTo>
                  <a:lnTo>
                    <a:pt x="1" y="1457"/>
                  </a:lnTo>
                  <a:lnTo>
                    <a:pt x="19" y="1605"/>
                  </a:lnTo>
                  <a:lnTo>
                    <a:pt x="56" y="1734"/>
                  </a:lnTo>
                  <a:lnTo>
                    <a:pt x="93" y="1863"/>
                  </a:lnTo>
                  <a:lnTo>
                    <a:pt x="148" y="1973"/>
                  </a:lnTo>
                  <a:lnTo>
                    <a:pt x="222" y="2084"/>
                  </a:lnTo>
                  <a:lnTo>
                    <a:pt x="296" y="2195"/>
                  </a:lnTo>
                  <a:lnTo>
                    <a:pt x="388" y="2305"/>
                  </a:lnTo>
                  <a:lnTo>
                    <a:pt x="480" y="2398"/>
                  </a:lnTo>
                  <a:lnTo>
                    <a:pt x="591" y="2471"/>
                  </a:lnTo>
                  <a:lnTo>
                    <a:pt x="701" y="2545"/>
                  </a:lnTo>
                  <a:lnTo>
                    <a:pt x="830" y="2600"/>
                  </a:lnTo>
                  <a:lnTo>
                    <a:pt x="960" y="2656"/>
                  </a:lnTo>
                  <a:lnTo>
                    <a:pt x="1089" y="2693"/>
                  </a:lnTo>
                  <a:lnTo>
                    <a:pt x="1218" y="2711"/>
                  </a:lnTo>
                  <a:lnTo>
                    <a:pt x="1494" y="2711"/>
                  </a:lnTo>
                  <a:lnTo>
                    <a:pt x="1623" y="2674"/>
                  </a:lnTo>
                  <a:lnTo>
                    <a:pt x="1752" y="2656"/>
                  </a:lnTo>
                  <a:lnTo>
                    <a:pt x="1881" y="2600"/>
                  </a:lnTo>
                  <a:lnTo>
                    <a:pt x="1992" y="2545"/>
                  </a:lnTo>
                  <a:lnTo>
                    <a:pt x="2103" y="2471"/>
                  </a:lnTo>
                  <a:lnTo>
                    <a:pt x="2213" y="2398"/>
                  </a:lnTo>
                  <a:lnTo>
                    <a:pt x="2306" y="2305"/>
                  </a:lnTo>
                  <a:lnTo>
                    <a:pt x="2398" y="2213"/>
                  </a:lnTo>
                  <a:lnTo>
                    <a:pt x="2471" y="2103"/>
                  </a:lnTo>
                  <a:lnTo>
                    <a:pt x="2545" y="1992"/>
                  </a:lnTo>
                  <a:lnTo>
                    <a:pt x="2601" y="1881"/>
                  </a:lnTo>
                  <a:lnTo>
                    <a:pt x="2637" y="1752"/>
                  </a:lnTo>
                  <a:lnTo>
                    <a:pt x="2674" y="1623"/>
                  </a:lnTo>
                  <a:lnTo>
                    <a:pt x="2693" y="1494"/>
                  </a:lnTo>
                  <a:lnTo>
                    <a:pt x="2711" y="1365"/>
                  </a:lnTo>
                  <a:lnTo>
                    <a:pt x="2693" y="1236"/>
                  </a:lnTo>
                  <a:lnTo>
                    <a:pt x="2674" y="1088"/>
                  </a:lnTo>
                  <a:lnTo>
                    <a:pt x="2637" y="978"/>
                  </a:lnTo>
                  <a:lnTo>
                    <a:pt x="2601" y="849"/>
                  </a:lnTo>
                  <a:lnTo>
                    <a:pt x="2545" y="738"/>
                  </a:lnTo>
                  <a:lnTo>
                    <a:pt x="2471" y="609"/>
                  </a:lnTo>
                  <a:lnTo>
                    <a:pt x="2398" y="517"/>
                  </a:lnTo>
                  <a:lnTo>
                    <a:pt x="2306" y="425"/>
                  </a:lnTo>
                  <a:lnTo>
                    <a:pt x="2213" y="332"/>
                  </a:lnTo>
                  <a:lnTo>
                    <a:pt x="2103" y="240"/>
                  </a:lnTo>
                  <a:lnTo>
                    <a:pt x="1992" y="185"/>
                  </a:lnTo>
                  <a:lnTo>
                    <a:pt x="1881" y="111"/>
                  </a:lnTo>
                  <a:lnTo>
                    <a:pt x="1752" y="74"/>
                  </a:lnTo>
                  <a:lnTo>
                    <a:pt x="1623" y="37"/>
                  </a:lnTo>
                  <a:lnTo>
                    <a:pt x="1494"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7" name="Google Shape;7427;p32"/>
            <p:cNvSpPr/>
            <p:nvPr/>
          </p:nvSpPr>
          <p:spPr>
            <a:xfrm>
              <a:off x="5984525" y="1354075"/>
              <a:ext cx="67800" cy="67800"/>
            </a:xfrm>
            <a:custGeom>
              <a:avLst/>
              <a:gdLst/>
              <a:ahLst/>
              <a:cxnLst/>
              <a:rect l="l" t="t" r="r" b="b"/>
              <a:pathLst>
                <a:path w="2712" h="2712" extrusionOk="0">
                  <a:moveTo>
                    <a:pt x="1347" y="1"/>
                  </a:moveTo>
                  <a:lnTo>
                    <a:pt x="1199" y="19"/>
                  </a:lnTo>
                  <a:lnTo>
                    <a:pt x="1070" y="38"/>
                  </a:lnTo>
                  <a:lnTo>
                    <a:pt x="941" y="75"/>
                  </a:lnTo>
                  <a:lnTo>
                    <a:pt x="831" y="111"/>
                  </a:lnTo>
                  <a:lnTo>
                    <a:pt x="702" y="167"/>
                  </a:lnTo>
                  <a:lnTo>
                    <a:pt x="591" y="241"/>
                  </a:lnTo>
                  <a:lnTo>
                    <a:pt x="499" y="314"/>
                  </a:lnTo>
                  <a:lnTo>
                    <a:pt x="388" y="406"/>
                  </a:lnTo>
                  <a:lnTo>
                    <a:pt x="314" y="499"/>
                  </a:lnTo>
                  <a:lnTo>
                    <a:pt x="222" y="609"/>
                  </a:lnTo>
                  <a:lnTo>
                    <a:pt x="167" y="720"/>
                  </a:lnTo>
                  <a:lnTo>
                    <a:pt x="112" y="831"/>
                  </a:lnTo>
                  <a:lnTo>
                    <a:pt x="56" y="960"/>
                  </a:lnTo>
                  <a:lnTo>
                    <a:pt x="19" y="1089"/>
                  </a:lnTo>
                  <a:lnTo>
                    <a:pt x="1" y="1218"/>
                  </a:lnTo>
                  <a:lnTo>
                    <a:pt x="1" y="1347"/>
                  </a:lnTo>
                  <a:lnTo>
                    <a:pt x="1" y="1494"/>
                  </a:lnTo>
                  <a:lnTo>
                    <a:pt x="19" y="1623"/>
                  </a:lnTo>
                  <a:lnTo>
                    <a:pt x="56" y="1752"/>
                  </a:lnTo>
                  <a:lnTo>
                    <a:pt x="93" y="1863"/>
                  </a:lnTo>
                  <a:lnTo>
                    <a:pt x="148" y="1992"/>
                  </a:lnTo>
                  <a:lnTo>
                    <a:pt x="222" y="2103"/>
                  </a:lnTo>
                  <a:lnTo>
                    <a:pt x="296" y="2195"/>
                  </a:lnTo>
                  <a:lnTo>
                    <a:pt x="388" y="2306"/>
                  </a:lnTo>
                  <a:lnTo>
                    <a:pt x="480" y="2398"/>
                  </a:lnTo>
                  <a:lnTo>
                    <a:pt x="591" y="2472"/>
                  </a:lnTo>
                  <a:lnTo>
                    <a:pt x="702" y="2545"/>
                  </a:lnTo>
                  <a:lnTo>
                    <a:pt x="812" y="2601"/>
                  </a:lnTo>
                  <a:lnTo>
                    <a:pt x="941" y="2656"/>
                  </a:lnTo>
                  <a:lnTo>
                    <a:pt x="1070" y="2674"/>
                  </a:lnTo>
                  <a:lnTo>
                    <a:pt x="1199" y="2711"/>
                  </a:lnTo>
                  <a:lnTo>
                    <a:pt x="1458" y="2711"/>
                  </a:lnTo>
                  <a:lnTo>
                    <a:pt x="1605" y="2693"/>
                  </a:lnTo>
                  <a:lnTo>
                    <a:pt x="1734" y="2656"/>
                  </a:lnTo>
                  <a:lnTo>
                    <a:pt x="1863" y="2619"/>
                  </a:lnTo>
                  <a:lnTo>
                    <a:pt x="1974" y="2545"/>
                  </a:lnTo>
                  <a:lnTo>
                    <a:pt x="2084" y="2490"/>
                  </a:lnTo>
                  <a:lnTo>
                    <a:pt x="2195" y="2398"/>
                  </a:lnTo>
                  <a:lnTo>
                    <a:pt x="2306" y="2306"/>
                  </a:lnTo>
                  <a:lnTo>
                    <a:pt x="2398" y="2213"/>
                  </a:lnTo>
                  <a:lnTo>
                    <a:pt x="2472" y="2103"/>
                  </a:lnTo>
                  <a:lnTo>
                    <a:pt x="2545" y="1992"/>
                  </a:lnTo>
                  <a:lnTo>
                    <a:pt x="2601" y="1863"/>
                  </a:lnTo>
                  <a:lnTo>
                    <a:pt x="2638" y="1734"/>
                  </a:lnTo>
                  <a:lnTo>
                    <a:pt x="2674" y="1605"/>
                  </a:lnTo>
                  <a:lnTo>
                    <a:pt x="2693" y="1476"/>
                  </a:lnTo>
                  <a:lnTo>
                    <a:pt x="2711" y="1347"/>
                  </a:lnTo>
                  <a:lnTo>
                    <a:pt x="2693" y="1199"/>
                  </a:lnTo>
                  <a:lnTo>
                    <a:pt x="2674" y="1070"/>
                  </a:lnTo>
                  <a:lnTo>
                    <a:pt x="2638" y="941"/>
                  </a:lnTo>
                  <a:lnTo>
                    <a:pt x="2582" y="831"/>
                  </a:lnTo>
                  <a:lnTo>
                    <a:pt x="2527" y="702"/>
                  </a:lnTo>
                  <a:lnTo>
                    <a:pt x="2453" y="591"/>
                  </a:lnTo>
                  <a:lnTo>
                    <a:pt x="2379" y="499"/>
                  </a:lnTo>
                  <a:lnTo>
                    <a:pt x="2287" y="406"/>
                  </a:lnTo>
                  <a:lnTo>
                    <a:pt x="2195" y="314"/>
                  </a:lnTo>
                  <a:lnTo>
                    <a:pt x="2084" y="241"/>
                  </a:lnTo>
                  <a:lnTo>
                    <a:pt x="1974" y="167"/>
                  </a:lnTo>
                  <a:lnTo>
                    <a:pt x="1863" y="111"/>
                  </a:lnTo>
                  <a:lnTo>
                    <a:pt x="1734" y="56"/>
                  </a:lnTo>
                  <a:lnTo>
                    <a:pt x="1605" y="38"/>
                  </a:lnTo>
                  <a:lnTo>
                    <a:pt x="1476"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8" name="Google Shape;7428;p32"/>
            <p:cNvSpPr/>
            <p:nvPr/>
          </p:nvSpPr>
          <p:spPr>
            <a:xfrm>
              <a:off x="5390825" y="1003300"/>
              <a:ext cx="67775" cy="67775"/>
            </a:xfrm>
            <a:custGeom>
              <a:avLst/>
              <a:gdLst/>
              <a:ahLst/>
              <a:cxnLst/>
              <a:rect l="l" t="t" r="r" b="b"/>
              <a:pathLst>
                <a:path w="2711" h="2711" extrusionOk="0">
                  <a:moveTo>
                    <a:pt x="1236" y="0"/>
                  </a:moveTo>
                  <a:lnTo>
                    <a:pt x="1107" y="19"/>
                  </a:lnTo>
                  <a:lnTo>
                    <a:pt x="978" y="56"/>
                  </a:lnTo>
                  <a:lnTo>
                    <a:pt x="849" y="93"/>
                  </a:lnTo>
                  <a:lnTo>
                    <a:pt x="720" y="166"/>
                  </a:lnTo>
                  <a:lnTo>
                    <a:pt x="609" y="222"/>
                  </a:lnTo>
                  <a:lnTo>
                    <a:pt x="498" y="314"/>
                  </a:lnTo>
                  <a:lnTo>
                    <a:pt x="406" y="406"/>
                  </a:lnTo>
                  <a:lnTo>
                    <a:pt x="314" y="498"/>
                  </a:lnTo>
                  <a:lnTo>
                    <a:pt x="222" y="609"/>
                  </a:lnTo>
                  <a:lnTo>
                    <a:pt x="167" y="719"/>
                  </a:lnTo>
                  <a:lnTo>
                    <a:pt x="111" y="849"/>
                  </a:lnTo>
                  <a:lnTo>
                    <a:pt x="56" y="978"/>
                  </a:lnTo>
                  <a:lnTo>
                    <a:pt x="19" y="1107"/>
                  </a:lnTo>
                  <a:lnTo>
                    <a:pt x="1" y="1236"/>
                  </a:lnTo>
                  <a:lnTo>
                    <a:pt x="1" y="1365"/>
                  </a:lnTo>
                  <a:lnTo>
                    <a:pt x="1" y="1512"/>
                  </a:lnTo>
                  <a:lnTo>
                    <a:pt x="37" y="1641"/>
                  </a:lnTo>
                  <a:lnTo>
                    <a:pt x="74" y="1770"/>
                  </a:lnTo>
                  <a:lnTo>
                    <a:pt x="111" y="1881"/>
                  </a:lnTo>
                  <a:lnTo>
                    <a:pt x="167" y="2010"/>
                  </a:lnTo>
                  <a:lnTo>
                    <a:pt x="240" y="2121"/>
                  </a:lnTo>
                  <a:lnTo>
                    <a:pt x="332" y="2213"/>
                  </a:lnTo>
                  <a:lnTo>
                    <a:pt x="406" y="2305"/>
                  </a:lnTo>
                  <a:lnTo>
                    <a:pt x="517" y="2397"/>
                  </a:lnTo>
                  <a:lnTo>
                    <a:pt x="609" y="2471"/>
                  </a:lnTo>
                  <a:lnTo>
                    <a:pt x="720" y="2545"/>
                  </a:lnTo>
                  <a:lnTo>
                    <a:pt x="849" y="2600"/>
                  </a:lnTo>
                  <a:lnTo>
                    <a:pt x="959" y="2655"/>
                  </a:lnTo>
                  <a:lnTo>
                    <a:pt x="1088" y="2674"/>
                  </a:lnTo>
                  <a:lnTo>
                    <a:pt x="1218" y="2692"/>
                  </a:lnTo>
                  <a:lnTo>
                    <a:pt x="1365" y="2711"/>
                  </a:lnTo>
                  <a:lnTo>
                    <a:pt x="1494" y="2692"/>
                  </a:lnTo>
                  <a:lnTo>
                    <a:pt x="1623" y="2674"/>
                  </a:lnTo>
                  <a:lnTo>
                    <a:pt x="1752" y="2637"/>
                  </a:lnTo>
                  <a:lnTo>
                    <a:pt x="1881" y="2600"/>
                  </a:lnTo>
                  <a:lnTo>
                    <a:pt x="1992" y="2545"/>
                  </a:lnTo>
                  <a:lnTo>
                    <a:pt x="2103" y="2471"/>
                  </a:lnTo>
                  <a:lnTo>
                    <a:pt x="2213" y="2397"/>
                  </a:lnTo>
                  <a:lnTo>
                    <a:pt x="2305" y="2305"/>
                  </a:lnTo>
                  <a:lnTo>
                    <a:pt x="2398" y="2213"/>
                  </a:lnTo>
                  <a:lnTo>
                    <a:pt x="2471" y="2102"/>
                  </a:lnTo>
                  <a:lnTo>
                    <a:pt x="2545" y="1992"/>
                  </a:lnTo>
                  <a:lnTo>
                    <a:pt x="2600" y="1881"/>
                  </a:lnTo>
                  <a:lnTo>
                    <a:pt x="2637" y="1752"/>
                  </a:lnTo>
                  <a:lnTo>
                    <a:pt x="2674" y="1623"/>
                  </a:lnTo>
                  <a:lnTo>
                    <a:pt x="2693" y="1494"/>
                  </a:lnTo>
                  <a:lnTo>
                    <a:pt x="2711" y="1365"/>
                  </a:lnTo>
                  <a:lnTo>
                    <a:pt x="2693" y="1217"/>
                  </a:lnTo>
                  <a:lnTo>
                    <a:pt x="2674" y="1088"/>
                  </a:lnTo>
                  <a:lnTo>
                    <a:pt x="2656" y="959"/>
                  </a:lnTo>
                  <a:lnTo>
                    <a:pt x="2600" y="849"/>
                  </a:lnTo>
                  <a:lnTo>
                    <a:pt x="2545" y="719"/>
                  </a:lnTo>
                  <a:lnTo>
                    <a:pt x="2471" y="609"/>
                  </a:lnTo>
                  <a:lnTo>
                    <a:pt x="2398" y="517"/>
                  </a:lnTo>
                  <a:lnTo>
                    <a:pt x="2305" y="406"/>
                  </a:lnTo>
                  <a:lnTo>
                    <a:pt x="2213" y="314"/>
                  </a:lnTo>
                  <a:lnTo>
                    <a:pt x="2121" y="240"/>
                  </a:lnTo>
                  <a:lnTo>
                    <a:pt x="2010" y="166"/>
                  </a:lnTo>
                  <a:lnTo>
                    <a:pt x="1881" y="111"/>
                  </a:lnTo>
                  <a:lnTo>
                    <a:pt x="1771" y="74"/>
                  </a:lnTo>
                  <a:lnTo>
                    <a:pt x="1642" y="37"/>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9" name="Google Shape;7429;p32"/>
            <p:cNvSpPr/>
            <p:nvPr/>
          </p:nvSpPr>
          <p:spPr>
            <a:xfrm>
              <a:off x="5828275" y="1326425"/>
              <a:ext cx="66400" cy="66400"/>
            </a:xfrm>
            <a:custGeom>
              <a:avLst/>
              <a:gdLst/>
              <a:ahLst/>
              <a:cxnLst/>
              <a:rect l="l" t="t" r="r" b="b"/>
              <a:pathLst>
                <a:path w="2656" h="2656" extrusionOk="0">
                  <a:moveTo>
                    <a:pt x="1180" y="1"/>
                  </a:moveTo>
                  <a:lnTo>
                    <a:pt x="1051" y="19"/>
                  </a:lnTo>
                  <a:lnTo>
                    <a:pt x="922" y="56"/>
                  </a:lnTo>
                  <a:lnTo>
                    <a:pt x="793" y="111"/>
                  </a:lnTo>
                  <a:lnTo>
                    <a:pt x="683" y="167"/>
                  </a:lnTo>
                  <a:lnTo>
                    <a:pt x="572" y="240"/>
                  </a:lnTo>
                  <a:lnTo>
                    <a:pt x="461" y="314"/>
                  </a:lnTo>
                  <a:lnTo>
                    <a:pt x="369" y="406"/>
                  </a:lnTo>
                  <a:lnTo>
                    <a:pt x="295" y="498"/>
                  </a:lnTo>
                  <a:lnTo>
                    <a:pt x="203" y="609"/>
                  </a:lnTo>
                  <a:lnTo>
                    <a:pt x="148" y="720"/>
                  </a:lnTo>
                  <a:lnTo>
                    <a:pt x="93" y="830"/>
                  </a:lnTo>
                  <a:lnTo>
                    <a:pt x="37" y="959"/>
                  </a:lnTo>
                  <a:lnTo>
                    <a:pt x="19" y="1088"/>
                  </a:lnTo>
                  <a:lnTo>
                    <a:pt x="0" y="1217"/>
                  </a:lnTo>
                  <a:lnTo>
                    <a:pt x="0" y="1347"/>
                  </a:lnTo>
                  <a:lnTo>
                    <a:pt x="0" y="1494"/>
                  </a:lnTo>
                  <a:lnTo>
                    <a:pt x="19" y="1623"/>
                  </a:lnTo>
                  <a:lnTo>
                    <a:pt x="56" y="1734"/>
                  </a:lnTo>
                  <a:lnTo>
                    <a:pt x="111" y="1863"/>
                  </a:lnTo>
                  <a:lnTo>
                    <a:pt x="166" y="1973"/>
                  </a:lnTo>
                  <a:lnTo>
                    <a:pt x="240" y="2084"/>
                  </a:lnTo>
                  <a:lnTo>
                    <a:pt x="314" y="2176"/>
                  </a:lnTo>
                  <a:lnTo>
                    <a:pt x="388" y="2268"/>
                  </a:lnTo>
                  <a:lnTo>
                    <a:pt x="498" y="2361"/>
                  </a:lnTo>
                  <a:lnTo>
                    <a:pt x="590" y="2434"/>
                  </a:lnTo>
                  <a:lnTo>
                    <a:pt x="701" y="2490"/>
                  </a:lnTo>
                  <a:lnTo>
                    <a:pt x="812" y="2545"/>
                  </a:lnTo>
                  <a:lnTo>
                    <a:pt x="941" y="2600"/>
                  </a:lnTo>
                  <a:lnTo>
                    <a:pt x="1051" y="2619"/>
                  </a:lnTo>
                  <a:lnTo>
                    <a:pt x="1180" y="2637"/>
                  </a:lnTo>
                  <a:lnTo>
                    <a:pt x="1328" y="2656"/>
                  </a:lnTo>
                  <a:lnTo>
                    <a:pt x="1457" y="2637"/>
                  </a:lnTo>
                  <a:lnTo>
                    <a:pt x="1586" y="2619"/>
                  </a:lnTo>
                  <a:lnTo>
                    <a:pt x="1715" y="2582"/>
                  </a:lnTo>
                  <a:lnTo>
                    <a:pt x="1844" y="2545"/>
                  </a:lnTo>
                  <a:lnTo>
                    <a:pt x="1955" y="2490"/>
                  </a:lnTo>
                  <a:lnTo>
                    <a:pt x="2065" y="2416"/>
                  </a:lnTo>
                  <a:lnTo>
                    <a:pt x="2176" y="2342"/>
                  </a:lnTo>
                  <a:lnTo>
                    <a:pt x="2268" y="2250"/>
                  </a:lnTo>
                  <a:lnTo>
                    <a:pt x="2360" y="2158"/>
                  </a:lnTo>
                  <a:lnTo>
                    <a:pt x="2434" y="2047"/>
                  </a:lnTo>
                  <a:lnTo>
                    <a:pt x="2490" y="1937"/>
                  </a:lnTo>
                  <a:lnTo>
                    <a:pt x="2545" y="1826"/>
                  </a:lnTo>
                  <a:lnTo>
                    <a:pt x="2600" y="1697"/>
                  </a:lnTo>
                  <a:lnTo>
                    <a:pt x="2619" y="1568"/>
                  </a:lnTo>
                  <a:lnTo>
                    <a:pt x="2637" y="1439"/>
                  </a:lnTo>
                  <a:lnTo>
                    <a:pt x="2655" y="1291"/>
                  </a:lnTo>
                  <a:lnTo>
                    <a:pt x="2637" y="1162"/>
                  </a:lnTo>
                  <a:lnTo>
                    <a:pt x="2619" y="1033"/>
                  </a:lnTo>
                  <a:lnTo>
                    <a:pt x="2582" y="904"/>
                  </a:lnTo>
                  <a:lnTo>
                    <a:pt x="2526" y="793"/>
                  </a:lnTo>
                  <a:lnTo>
                    <a:pt x="2471" y="683"/>
                  </a:lnTo>
                  <a:lnTo>
                    <a:pt x="2416" y="572"/>
                  </a:lnTo>
                  <a:lnTo>
                    <a:pt x="2324" y="480"/>
                  </a:lnTo>
                  <a:lnTo>
                    <a:pt x="2250" y="388"/>
                  </a:lnTo>
                  <a:lnTo>
                    <a:pt x="2158" y="296"/>
                  </a:lnTo>
                  <a:lnTo>
                    <a:pt x="2047" y="222"/>
                  </a:lnTo>
                  <a:lnTo>
                    <a:pt x="1936" y="148"/>
                  </a:lnTo>
                  <a:lnTo>
                    <a:pt x="1826" y="93"/>
                  </a:lnTo>
                  <a:lnTo>
                    <a:pt x="1697" y="56"/>
                  </a:lnTo>
                  <a:lnTo>
                    <a:pt x="1586" y="19"/>
                  </a:lnTo>
                  <a:lnTo>
                    <a:pt x="1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0" name="Google Shape;7430;p32"/>
            <p:cNvSpPr/>
            <p:nvPr/>
          </p:nvSpPr>
          <p:spPr>
            <a:xfrm>
              <a:off x="5907550" y="1340250"/>
              <a:ext cx="67325" cy="67325"/>
            </a:xfrm>
            <a:custGeom>
              <a:avLst/>
              <a:gdLst/>
              <a:ahLst/>
              <a:cxnLst/>
              <a:rect l="l" t="t" r="r" b="b"/>
              <a:pathLst>
                <a:path w="2693" h="2693" extrusionOk="0">
                  <a:moveTo>
                    <a:pt x="1199" y="1"/>
                  </a:moveTo>
                  <a:lnTo>
                    <a:pt x="1070" y="19"/>
                  </a:lnTo>
                  <a:lnTo>
                    <a:pt x="941" y="56"/>
                  </a:lnTo>
                  <a:lnTo>
                    <a:pt x="830" y="111"/>
                  </a:lnTo>
                  <a:lnTo>
                    <a:pt x="701" y="167"/>
                  </a:lnTo>
                  <a:lnTo>
                    <a:pt x="591" y="240"/>
                  </a:lnTo>
                  <a:lnTo>
                    <a:pt x="499" y="314"/>
                  </a:lnTo>
                  <a:lnTo>
                    <a:pt x="388" y="406"/>
                  </a:lnTo>
                  <a:lnTo>
                    <a:pt x="314" y="499"/>
                  </a:lnTo>
                  <a:lnTo>
                    <a:pt x="222" y="609"/>
                  </a:lnTo>
                  <a:lnTo>
                    <a:pt x="167" y="720"/>
                  </a:lnTo>
                  <a:lnTo>
                    <a:pt x="111" y="830"/>
                  </a:lnTo>
                  <a:lnTo>
                    <a:pt x="56" y="959"/>
                  </a:lnTo>
                  <a:lnTo>
                    <a:pt x="19" y="1089"/>
                  </a:lnTo>
                  <a:lnTo>
                    <a:pt x="1" y="1218"/>
                  </a:lnTo>
                  <a:lnTo>
                    <a:pt x="1" y="1347"/>
                  </a:lnTo>
                  <a:lnTo>
                    <a:pt x="1" y="1476"/>
                  </a:lnTo>
                  <a:lnTo>
                    <a:pt x="38" y="1623"/>
                  </a:lnTo>
                  <a:lnTo>
                    <a:pt x="56" y="1734"/>
                  </a:lnTo>
                  <a:lnTo>
                    <a:pt x="111" y="1863"/>
                  </a:lnTo>
                  <a:lnTo>
                    <a:pt x="167" y="1974"/>
                  </a:lnTo>
                  <a:lnTo>
                    <a:pt x="240" y="2084"/>
                  </a:lnTo>
                  <a:lnTo>
                    <a:pt x="314" y="2195"/>
                  </a:lnTo>
                  <a:lnTo>
                    <a:pt x="406" y="2287"/>
                  </a:lnTo>
                  <a:lnTo>
                    <a:pt x="499" y="2379"/>
                  </a:lnTo>
                  <a:lnTo>
                    <a:pt x="609" y="2453"/>
                  </a:lnTo>
                  <a:lnTo>
                    <a:pt x="720" y="2527"/>
                  </a:lnTo>
                  <a:lnTo>
                    <a:pt x="830" y="2582"/>
                  </a:lnTo>
                  <a:lnTo>
                    <a:pt x="960" y="2637"/>
                  </a:lnTo>
                  <a:lnTo>
                    <a:pt x="1089" y="2656"/>
                  </a:lnTo>
                  <a:lnTo>
                    <a:pt x="1218" y="2674"/>
                  </a:lnTo>
                  <a:lnTo>
                    <a:pt x="1347" y="2693"/>
                  </a:lnTo>
                  <a:lnTo>
                    <a:pt x="1494" y="2674"/>
                  </a:lnTo>
                  <a:lnTo>
                    <a:pt x="1623" y="2656"/>
                  </a:lnTo>
                  <a:lnTo>
                    <a:pt x="1752" y="2619"/>
                  </a:lnTo>
                  <a:lnTo>
                    <a:pt x="1863" y="2582"/>
                  </a:lnTo>
                  <a:lnTo>
                    <a:pt x="1992" y="2527"/>
                  </a:lnTo>
                  <a:lnTo>
                    <a:pt x="2103" y="2453"/>
                  </a:lnTo>
                  <a:lnTo>
                    <a:pt x="2195" y="2379"/>
                  </a:lnTo>
                  <a:lnTo>
                    <a:pt x="2287" y="2287"/>
                  </a:lnTo>
                  <a:lnTo>
                    <a:pt x="2379" y="2176"/>
                  </a:lnTo>
                  <a:lnTo>
                    <a:pt x="2453" y="2084"/>
                  </a:lnTo>
                  <a:lnTo>
                    <a:pt x="2527" y="1974"/>
                  </a:lnTo>
                  <a:lnTo>
                    <a:pt x="2582" y="1845"/>
                  </a:lnTo>
                  <a:lnTo>
                    <a:pt x="2637" y="1734"/>
                  </a:lnTo>
                  <a:lnTo>
                    <a:pt x="2656" y="1605"/>
                  </a:lnTo>
                  <a:lnTo>
                    <a:pt x="2693" y="1476"/>
                  </a:lnTo>
                  <a:lnTo>
                    <a:pt x="2693" y="1328"/>
                  </a:lnTo>
                  <a:lnTo>
                    <a:pt x="2674" y="1199"/>
                  </a:lnTo>
                  <a:lnTo>
                    <a:pt x="2656" y="1070"/>
                  </a:lnTo>
                  <a:lnTo>
                    <a:pt x="2619" y="941"/>
                  </a:lnTo>
                  <a:lnTo>
                    <a:pt x="2582" y="830"/>
                  </a:lnTo>
                  <a:lnTo>
                    <a:pt x="2527" y="701"/>
                  </a:lnTo>
                  <a:lnTo>
                    <a:pt x="2453" y="591"/>
                  </a:lnTo>
                  <a:lnTo>
                    <a:pt x="2379" y="499"/>
                  </a:lnTo>
                  <a:lnTo>
                    <a:pt x="2287" y="388"/>
                  </a:lnTo>
                  <a:lnTo>
                    <a:pt x="2195" y="314"/>
                  </a:lnTo>
                  <a:lnTo>
                    <a:pt x="2084" y="222"/>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1" name="Google Shape;7431;p32"/>
            <p:cNvSpPr/>
            <p:nvPr/>
          </p:nvSpPr>
          <p:spPr>
            <a:xfrm>
              <a:off x="6303975" y="1411700"/>
              <a:ext cx="67325" cy="67325"/>
            </a:xfrm>
            <a:custGeom>
              <a:avLst/>
              <a:gdLst/>
              <a:ahLst/>
              <a:cxnLst/>
              <a:rect l="l" t="t" r="r" b="b"/>
              <a:pathLst>
                <a:path w="2693" h="2693" extrusionOk="0">
                  <a:moveTo>
                    <a:pt x="1273" y="1"/>
                  </a:moveTo>
                  <a:lnTo>
                    <a:pt x="1144" y="19"/>
                  </a:lnTo>
                  <a:lnTo>
                    <a:pt x="1015" y="38"/>
                  </a:lnTo>
                  <a:lnTo>
                    <a:pt x="886" y="74"/>
                  </a:lnTo>
                  <a:lnTo>
                    <a:pt x="775" y="130"/>
                  </a:lnTo>
                  <a:lnTo>
                    <a:pt x="646" y="203"/>
                  </a:lnTo>
                  <a:lnTo>
                    <a:pt x="554" y="277"/>
                  </a:lnTo>
                  <a:lnTo>
                    <a:pt x="443" y="369"/>
                  </a:lnTo>
                  <a:lnTo>
                    <a:pt x="351" y="462"/>
                  </a:lnTo>
                  <a:lnTo>
                    <a:pt x="277" y="554"/>
                  </a:lnTo>
                  <a:lnTo>
                    <a:pt x="203" y="664"/>
                  </a:lnTo>
                  <a:lnTo>
                    <a:pt x="130" y="775"/>
                  </a:lnTo>
                  <a:lnTo>
                    <a:pt x="93" y="904"/>
                  </a:lnTo>
                  <a:lnTo>
                    <a:pt x="56" y="1033"/>
                  </a:lnTo>
                  <a:lnTo>
                    <a:pt x="19" y="1162"/>
                  </a:lnTo>
                  <a:lnTo>
                    <a:pt x="1" y="1291"/>
                  </a:lnTo>
                  <a:lnTo>
                    <a:pt x="19" y="1420"/>
                  </a:lnTo>
                  <a:lnTo>
                    <a:pt x="19" y="1549"/>
                  </a:lnTo>
                  <a:lnTo>
                    <a:pt x="56" y="1679"/>
                  </a:lnTo>
                  <a:lnTo>
                    <a:pt x="93" y="1808"/>
                  </a:lnTo>
                  <a:lnTo>
                    <a:pt x="148" y="1937"/>
                  </a:lnTo>
                  <a:lnTo>
                    <a:pt x="222" y="2047"/>
                  </a:lnTo>
                  <a:lnTo>
                    <a:pt x="296" y="2139"/>
                  </a:lnTo>
                  <a:lnTo>
                    <a:pt x="369" y="2250"/>
                  </a:lnTo>
                  <a:lnTo>
                    <a:pt x="462" y="2342"/>
                  </a:lnTo>
                  <a:lnTo>
                    <a:pt x="572" y="2416"/>
                  </a:lnTo>
                  <a:lnTo>
                    <a:pt x="683" y="2490"/>
                  </a:lnTo>
                  <a:lnTo>
                    <a:pt x="793" y="2564"/>
                  </a:lnTo>
                  <a:lnTo>
                    <a:pt x="922" y="2600"/>
                  </a:lnTo>
                  <a:lnTo>
                    <a:pt x="1052" y="2637"/>
                  </a:lnTo>
                  <a:lnTo>
                    <a:pt x="1181" y="2674"/>
                  </a:lnTo>
                  <a:lnTo>
                    <a:pt x="1310" y="2693"/>
                  </a:lnTo>
                  <a:lnTo>
                    <a:pt x="1439" y="2674"/>
                  </a:lnTo>
                  <a:lnTo>
                    <a:pt x="1568" y="2674"/>
                  </a:lnTo>
                  <a:lnTo>
                    <a:pt x="1697" y="2637"/>
                  </a:lnTo>
                  <a:lnTo>
                    <a:pt x="1826" y="2600"/>
                  </a:lnTo>
                  <a:lnTo>
                    <a:pt x="1937" y="2545"/>
                  </a:lnTo>
                  <a:lnTo>
                    <a:pt x="2066" y="2471"/>
                  </a:lnTo>
                  <a:lnTo>
                    <a:pt x="2158" y="2398"/>
                  </a:lnTo>
                  <a:lnTo>
                    <a:pt x="2268" y="2324"/>
                  </a:lnTo>
                  <a:lnTo>
                    <a:pt x="2361" y="2232"/>
                  </a:lnTo>
                  <a:lnTo>
                    <a:pt x="2434" y="2121"/>
                  </a:lnTo>
                  <a:lnTo>
                    <a:pt x="2508" y="2010"/>
                  </a:lnTo>
                  <a:lnTo>
                    <a:pt x="2563" y="1900"/>
                  </a:lnTo>
                  <a:lnTo>
                    <a:pt x="2619" y="1771"/>
                  </a:lnTo>
                  <a:lnTo>
                    <a:pt x="2656" y="1642"/>
                  </a:lnTo>
                  <a:lnTo>
                    <a:pt x="2693" y="1513"/>
                  </a:lnTo>
                  <a:lnTo>
                    <a:pt x="2693" y="1383"/>
                  </a:lnTo>
                  <a:lnTo>
                    <a:pt x="2693" y="1254"/>
                  </a:lnTo>
                  <a:lnTo>
                    <a:pt x="2674" y="1125"/>
                  </a:lnTo>
                  <a:lnTo>
                    <a:pt x="2656" y="996"/>
                  </a:lnTo>
                  <a:lnTo>
                    <a:pt x="2619" y="867"/>
                  </a:lnTo>
                  <a:lnTo>
                    <a:pt x="2563" y="757"/>
                  </a:lnTo>
                  <a:lnTo>
                    <a:pt x="2490" y="646"/>
                  </a:lnTo>
                  <a:lnTo>
                    <a:pt x="2416" y="535"/>
                  </a:lnTo>
                  <a:lnTo>
                    <a:pt x="2342" y="425"/>
                  </a:lnTo>
                  <a:lnTo>
                    <a:pt x="2232" y="333"/>
                  </a:lnTo>
                  <a:lnTo>
                    <a:pt x="2139" y="259"/>
                  </a:lnTo>
                  <a:lnTo>
                    <a:pt x="2029" y="185"/>
                  </a:lnTo>
                  <a:lnTo>
                    <a:pt x="1918" y="130"/>
                  </a:lnTo>
                  <a:lnTo>
                    <a:pt x="1789" y="74"/>
                  </a:lnTo>
                  <a:lnTo>
                    <a:pt x="1660" y="38"/>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2" name="Google Shape;7432;p32"/>
            <p:cNvSpPr/>
            <p:nvPr/>
          </p:nvSpPr>
          <p:spPr>
            <a:xfrm>
              <a:off x="6384175" y="1430600"/>
              <a:ext cx="17075" cy="57650"/>
            </a:xfrm>
            <a:custGeom>
              <a:avLst/>
              <a:gdLst/>
              <a:ahLst/>
              <a:cxnLst/>
              <a:rect l="l" t="t" r="r" b="b"/>
              <a:pathLst>
                <a:path w="683" h="2306" extrusionOk="0">
                  <a:moveTo>
                    <a:pt x="683" y="1"/>
                  </a:moveTo>
                  <a:lnTo>
                    <a:pt x="536" y="111"/>
                  </a:lnTo>
                  <a:lnTo>
                    <a:pt x="406" y="222"/>
                  </a:lnTo>
                  <a:lnTo>
                    <a:pt x="296" y="351"/>
                  </a:lnTo>
                  <a:lnTo>
                    <a:pt x="204" y="480"/>
                  </a:lnTo>
                  <a:lnTo>
                    <a:pt x="130" y="627"/>
                  </a:lnTo>
                  <a:lnTo>
                    <a:pt x="56" y="793"/>
                  </a:lnTo>
                  <a:lnTo>
                    <a:pt x="19" y="959"/>
                  </a:lnTo>
                  <a:lnTo>
                    <a:pt x="1" y="1144"/>
                  </a:lnTo>
                  <a:lnTo>
                    <a:pt x="19" y="1310"/>
                  </a:lnTo>
                  <a:lnTo>
                    <a:pt x="56" y="1494"/>
                  </a:lnTo>
                  <a:lnTo>
                    <a:pt x="111" y="1660"/>
                  </a:lnTo>
                  <a:lnTo>
                    <a:pt x="185" y="1808"/>
                  </a:lnTo>
                  <a:lnTo>
                    <a:pt x="296" y="1955"/>
                  </a:lnTo>
                  <a:lnTo>
                    <a:pt x="406" y="2084"/>
                  </a:lnTo>
                  <a:lnTo>
                    <a:pt x="536" y="2195"/>
                  </a:lnTo>
                  <a:lnTo>
                    <a:pt x="683" y="2305"/>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3" name="Google Shape;7433;p32"/>
            <p:cNvSpPr/>
            <p:nvPr/>
          </p:nvSpPr>
          <p:spPr>
            <a:xfrm>
              <a:off x="5066325" y="538650"/>
              <a:ext cx="66400" cy="66400"/>
            </a:xfrm>
            <a:custGeom>
              <a:avLst/>
              <a:gdLst/>
              <a:ahLst/>
              <a:cxnLst/>
              <a:rect l="l" t="t" r="r" b="b"/>
              <a:pathLst>
                <a:path w="2656" h="2656" extrusionOk="0">
                  <a:moveTo>
                    <a:pt x="1180" y="1"/>
                  </a:moveTo>
                  <a:lnTo>
                    <a:pt x="1070" y="38"/>
                  </a:lnTo>
                  <a:lnTo>
                    <a:pt x="941" y="56"/>
                  </a:lnTo>
                  <a:lnTo>
                    <a:pt x="811" y="111"/>
                  </a:lnTo>
                  <a:lnTo>
                    <a:pt x="701" y="167"/>
                  </a:lnTo>
                  <a:lnTo>
                    <a:pt x="590" y="222"/>
                  </a:lnTo>
                  <a:lnTo>
                    <a:pt x="498" y="296"/>
                  </a:lnTo>
                  <a:lnTo>
                    <a:pt x="406" y="388"/>
                  </a:lnTo>
                  <a:lnTo>
                    <a:pt x="314" y="480"/>
                  </a:lnTo>
                  <a:lnTo>
                    <a:pt x="240" y="572"/>
                  </a:lnTo>
                  <a:lnTo>
                    <a:pt x="166" y="683"/>
                  </a:lnTo>
                  <a:lnTo>
                    <a:pt x="111" y="794"/>
                  </a:lnTo>
                  <a:lnTo>
                    <a:pt x="55" y="923"/>
                  </a:lnTo>
                  <a:lnTo>
                    <a:pt x="19" y="1033"/>
                  </a:lnTo>
                  <a:lnTo>
                    <a:pt x="0" y="1162"/>
                  </a:lnTo>
                  <a:lnTo>
                    <a:pt x="0" y="1291"/>
                  </a:lnTo>
                  <a:lnTo>
                    <a:pt x="0" y="1439"/>
                  </a:lnTo>
                  <a:lnTo>
                    <a:pt x="19" y="1568"/>
                  </a:lnTo>
                  <a:lnTo>
                    <a:pt x="37" y="1697"/>
                  </a:lnTo>
                  <a:lnTo>
                    <a:pt x="92" y="1826"/>
                  </a:lnTo>
                  <a:lnTo>
                    <a:pt x="148" y="1937"/>
                  </a:lnTo>
                  <a:lnTo>
                    <a:pt x="203" y="2047"/>
                  </a:lnTo>
                  <a:lnTo>
                    <a:pt x="277" y="2158"/>
                  </a:lnTo>
                  <a:lnTo>
                    <a:pt x="369" y="2250"/>
                  </a:lnTo>
                  <a:lnTo>
                    <a:pt x="461" y="2342"/>
                  </a:lnTo>
                  <a:lnTo>
                    <a:pt x="572" y="2416"/>
                  </a:lnTo>
                  <a:lnTo>
                    <a:pt x="682" y="2490"/>
                  </a:lnTo>
                  <a:lnTo>
                    <a:pt x="793" y="2545"/>
                  </a:lnTo>
                  <a:lnTo>
                    <a:pt x="922" y="2600"/>
                  </a:lnTo>
                  <a:lnTo>
                    <a:pt x="1051" y="2637"/>
                  </a:lnTo>
                  <a:lnTo>
                    <a:pt x="1180" y="2656"/>
                  </a:lnTo>
                  <a:lnTo>
                    <a:pt x="1457" y="2656"/>
                  </a:lnTo>
                  <a:lnTo>
                    <a:pt x="1586" y="2637"/>
                  </a:lnTo>
                  <a:lnTo>
                    <a:pt x="1696" y="2600"/>
                  </a:lnTo>
                  <a:lnTo>
                    <a:pt x="1826" y="2564"/>
                  </a:lnTo>
                  <a:lnTo>
                    <a:pt x="1936" y="2508"/>
                  </a:lnTo>
                  <a:lnTo>
                    <a:pt x="2047" y="2435"/>
                  </a:lnTo>
                  <a:lnTo>
                    <a:pt x="2139" y="2361"/>
                  </a:lnTo>
                  <a:lnTo>
                    <a:pt x="2250" y="2269"/>
                  </a:lnTo>
                  <a:lnTo>
                    <a:pt x="2323" y="2176"/>
                  </a:lnTo>
                  <a:lnTo>
                    <a:pt x="2397" y="2084"/>
                  </a:lnTo>
                  <a:lnTo>
                    <a:pt x="2471" y="1974"/>
                  </a:lnTo>
                  <a:lnTo>
                    <a:pt x="2526" y="1863"/>
                  </a:lnTo>
                  <a:lnTo>
                    <a:pt x="2581" y="1752"/>
                  </a:lnTo>
                  <a:lnTo>
                    <a:pt x="2618" y="1623"/>
                  </a:lnTo>
                  <a:lnTo>
                    <a:pt x="2637" y="1494"/>
                  </a:lnTo>
                  <a:lnTo>
                    <a:pt x="2655" y="1365"/>
                  </a:lnTo>
                  <a:lnTo>
                    <a:pt x="2637" y="1218"/>
                  </a:lnTo>
                  <a:lnTo>
                    <a:pt x="2618" y="1089"/>
                  </a:lnTo>
                  <a:lnTo>
                    <a:pt x="2600" y="959"/>
                  </a:lnTo>
                  <a:lnTo>
                    <a:pt x="2545" y="849"/>
                  </a:lnTo>
                  <a:lnTo>
                    <a:pt x="2489" y="720"/>
                  </a:lnTo>
                  <a:lnTo>
                    <a:pt x="2434" y="609"/>
                  </a:lnTo>
                  <a:lnTo>
                    <a:pt x="2360" y="499"/>
                  </a:lnTo>
                  <a:lnTo>
                    <a:pt x="2268" y="406"/>
                  </a:lnTo>
                  <a:lnTo>
                    <a:pt x="2176" y="314"/>
                  </a:lnTo>
                  <a:lnTo>
                    <a:pt x="2065" y="240"/>
                  </a:lnTo>
                  <a:lnTo>
                    <a:pt x="1955" y="167"/>
                  </a:lnTo>
                  <a:lnTo>
                    <a:pt x="1844" y="111"/>
                  </a:lnTo>
                  <a:lnTo>
                    <a:pt x="1715" y="74"/>
                  </a:lnTo>
                  <a:lnTo>
                    <a:pt x="1586" y="38"/>
                  </a:lnTo>
                  <a:lnTo>
                    <a:pt x="1457" y="19"/>
                  </a:lnTo>
                  <a:lnTo>
                    <a:pt x="13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4" name="Google Shape;7434;p32"/>
            <p:cNvSpPr/>
            <p:nvPr/>
          </p:nvSpPr>
          <p:spPr>
            <a:xfrm>
              <a:off x="5014700" y="364425"/>
              <a:ext cx="66400" cy="66400"/>
            </a:xfrm>
            <a:custGeom>
              <a:avLst/>
              <a:gdLst/>
              <a:ahLst/>
              <a:cxnLst/>
              <a:rect l="l" t="t" r="r" b="b"/>
              <a:pathLst>
                <a:path w="2656" h="2656" extrusionOk="0">
                  <a:moveTo>
                    <a:pt x="1365" y="0"/>
                  </a:moveTo>
                  <a:lnTo>
                    <a:pt x="1217" y="19"/>
                  </a:lnTo>
                  <a:lnTo>
                    <a:pt x="1088" y="37"/>
                  </a:lnTo>
                  <a:lnTo>
                    <a:pt x="959" y="55"/>
                  </a:lnTo>
                  <a:lnTo>
                    <a:pt x="830" y="111"/>
                  </a:lnTo>
                  <a:lnTo>
                    <a:pt x="719" y="166"/>
                  </a:lnTo>
                  <a:lnTo>
                    <a:pt x="609" y="221"/>
                  </a:lnTo>
                  <a:lnTo>
                    <a:pt x="498" y="314"/>
                  </a:lnTo>
                  <a:lnTo>
                    <a:pt x="406" y="387"/>
                  </a:lnTo>
                  <a:lnTo>
                    <a:pt x="314" y="479"/>
                  </a:lnTo>
                  <a:lnTo>
                    <a:pt x="240" y="590"/>
                  </a:lnTo>
                  <a:lnTo>
                    <a:pt x="166" y="701"/>
                  </a:lnTo>
                  <a:lnTo>
                    <a:pt x="111" y="811"/>
                  </a:lnTo>
                  <a:lnTo>
                    <a:pt x="55" y="940"/>
                  </a:lnTo>
                  <a:lnTo>
                    <a:pt x="37" y="1069"/>
                  </a:lnTo>
                  <a:lnTo>
                    <a:pt x="0" y="1199"/>
                  </a:lnTo>
                  <a:lnTo>
                    <a:pt x="0" y="1328"/>
                  </a:lnTo>
                  <a:lnTo>
                    <a:pt x="0" y="1475"/>
                  </a:lnTo>
                  <a:lnTo>
                    <a:pt x="37" y="1604"/>
                  </a:lnTo>
                  <a:lnTo>
                    <a:pt x="55" y="1715"/>
                  </a:lnTo>
                  <a:lnTo>
                    <a:pt x="111" y="1844"/>
                  </a:lnTo>
                  <a:lnTo>
                    <a:pt x="166" y="1955"/>
                  </a:lnTo>
                  <a:lnTo>
                    <a:pt x="221" y="2065"/>
                  </a:lnTo>
                  <a:lnTo>
                    <a:pt x="295" y="2157"/>
                  </a:lnTo>
                  <a:lnTo>
                    <a:pt x="387" y="2268"/>
                  </a:lnTo>
                  <a:lnTo>
                    <a:pt x="479" y="2342"/>
                  </a:lnTo>
                  <a:lnTo>
                    <a:pt x="572" y="2415"/>
                  </a:lnTo>
                  <a:lnTo>
                    <a:pt x="682" y="2489"/>
                  </a:lnTo>
                  <a:lnTo>
                    <a:pt x="793" y="2545"/>
                  </a:lnTo>
                  <a:lnTo>
                    <a:pt x="922" y="2600"/>
                  </a:lnTo>
                  <a:lnTo>
                    <a:pt x="1033" y="2637"/>
                  </a:lnTo>
                  <a:lnTo>
                    <a:pt x="1162" y="2655"/>
                  </a:lnTo>
                  <a:lnTo>
                    <a:pt x="1438" y="2655"/>
                  </a:lnTo>
                  <a:lnTo>
                    <a:pt x="1567" y="2637"/>
                  </a:lnTo>
                  <a:lnTo>
                    <a:pt x="1696" y="2618"/>
                  </a:lnTo>
                  <a:lnTo>
                    <a:pt x="1825" y="2563"/>
                  </a:lnTo>
                  <a:lnTo>
                    <a:pt x="1936" y="2508"/>
                  </a:lnTo>
                  <a:lnTo>
                    <a:pt x="2047" y="2452"/>
                  </a:lnTo>
                  <a:lnTo>
                    <a:pt x="2157" y="2360"/>
                  </a:lnTo>
                  <a:lnTo>
                    <a:pt x="2250" y="2286"/>
                  </a:lnTo>
                  <a:lnTo>
                    <a:pt x="2342" y="2194"/>
                  </a:lnTo>
                  <a:lnTo>
                    <a:pt x="2415" y="2084"/>
                  </a:lnTo>
                  <a:lnTo>
                    <a:pt x="2489" y="1973"/>
                  </a:lnTo>
                  <a:lnTo>
                    <a:pt x="2545" y="1862"/>
                  </a:lnTo>
                  <a:lnTo>
                    <a:pt x="2600" y="1733"/>
                  </a:lnTo>
                  <a:lnTo>
                    <a:pt x="2637" y="1604"/>
                  </a:lnTo>
                  <a:lnTo>
                    <a:pt x="2655" y="1475"/>
                  </a:lnTo>
                  <a:lnTo>
                    <a:pt x="2655" y="1328"/>
                  </a:lnTo>
                  <a:lnTo>
                    <a:pt x="2655" y="1199"/>
                  </a:lnTo>
                  <a:lnTo>
                    <a:pt x="2637" y="1069"/>
                  </a:lnTo>
                  <a:lnTo>
                    <a:pt x="2600" y="959"/>
                  </a:lnTo>
                  <a:lnTo>
                    <a:pt x="2563" y="830"/>
                  </a:lnTo>
                  <a:lnTo>
                    <a:pt x="2508" y="719"/>
                  </a:lnTo>
                  <a:lnTo>
                    <a:pt x="2434" y="609"/>
                  </a:lnTo>
                  <a:lnTo>
                    <a:pt x="2360" y="498"/>
                  </a:lnTo>
                  <a:lnTo>
                    <a:pt x="2268" y="406"/>
                  </a:lnTo>
                  <a:lnTo>
                    <a:pt x="2176" y="332"/>
                  </a:lnTo>
                  <a:lnTo>
                    <a:pt x="2084" y="240"/>
                  </a:lnTo>
                  <a:lnTo>
                    <a:pt x="1973" y="184"/>
                  </a:lnTo>
                  <a:lnTo>
                    <a:pt x="1862" y="129"/>
                  </a:lnTo>
                  <a:lnTo>
                    <a:pt x="1733" y="74"/>
                  </a:lnTo>
                  <a:lnTo>
                    <a:pt x="1623" y="37"/>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5" name="Google Shape;7435;p32"/>
            <p:cNvSpPr/>
            <p:nvPr/>
          </p:nvSpPr>
          <p:spPr>
            <a:xfrm>
              <a:off x="5457200" y="1098250"/>
              <a:ext cx="66400" cy="66400"/>
            </a:xfrm>
            <a:custGeom>
              <a:avLst/>
              <a:gdLst/>
              <a:ahLst/>
              <a:cxnLst/>
              <a:rect l="l" t="t" r="r" b="b"/>
              <a:pathLst>
                <a:path w="2656" h="2656" extrusionOk="0">
                  <a:moveTo>
                    <a:pt x="1218" y="1"/>
                  </a:moveTo>
                  <a:lnTo>
                    <a:pt x="1089" y="19"/>
                  </a:lnTo>
                  <a:lnTo>
                    <a:pt x="959" y="38"/>
                  </a:lnTo>
                  <a:lnTo>
                    <a:pt x="830" y="93"/>
                  </a:lnTo>
                  <a:lnTo>
                    <a:pt x="720" y="148"/>
                  </a:lnTo>
                  <a:lnTo>
                    <a:pt x="609" y="203"/>
                  </a:lnTo>
                  <a:lnTo>
                    <a:pt x="499" y="296"/>
                  </a:lnTo>
                  <a:lnTo>
                    <a:pt x="406" y="369"/>
                  </a:lnTo>
                  <a:lnTo>
                    <a:pt x="314" y="462"/>
                  </a:lnTo>
                  <a:lnTo>
                    <a:pt x="240" y="572"/>
                  </a:lnTo>
                  <a:lnTo>
                    <a:pt x="167" y="683"/>
                  </a:lnTo>
                  <a:lnTo>
                    <a:pt x="111" y="794"/>
                  </a:lnTo>
                  <a:lnTo>
                    <a:pt x="56" y="923"/>
                  </a:lnTo>
                  <a:lnTo>
                    <a:pt x="19" y="1052"/>
                  </a:lnTo>
                  <a:lnTo>
                    <a:pt x="1" y="1181"/>
                  </a:lnTo>
                  <a:lnTo>
                    <a:pt x="1" y="1328"/>
                  </a:lnTo>
                  <a:lnTo>
                    <a:pt x="1" y="1457"/>
                  </a:lnTo>
                  <a:lnTo>
                    <a:pt x="19" y="1586"/>
                  </a:lnTo>
                  <a:lnTo>
                    <a:pt x="56" y="1697"/>
                  </a:lnTo>
                  <a:lnTo>
                    <a:pt x="93" y="1826"/>
                  </a:lnTo>
                  <a:lnTo>
                    <a:pt x="148" y="1937"/>
                  </a:lnTo>
                  <a:lnTo>
                    <a:pt x="222" y="2047"/>
                  </a:lnTo>
                  <a:lnTo>
                    <a:pt x="296" y="2158"/>
                  </a:lnTo>
                  <a:lnTo>
                    <a:pt x="369" y="2250"/>
                  </a:lnTo>
                  <a:lnTo>
                    <a:pt x="462" y="2324"/>
                  </a:lnTo>
                  <a:lnTo>
                    <a:pt x="572" y="2416"/>
                  </a:lnTo>
                  <a:lnTo>
                    <a:pt x="683" y="2471"/>
                  </a:lnTo>
                  <a:lnTo>
                    <a:pt x="794" y="2527"/>
                  </a:lnTo>
                  <a:lnTo>
                    <a:pt x="904" y="2582"/>
                  </a:lnTo>
                  <a:lnTo>
                    <a:pt x="1033" y="2619"/>
                  </a:lnTo>
                  <a:lnTo>
                    <a:pt x="1162" y="2637"/>
                  </a:lnTo>
                  <a:lnTo>
                    <a:pt x="1291" y="2656"/>
                  </a:lnTo>
                  <a:lnTo>
                    <a:pt x="1439" y="2637"/>
                  </a:lnTo>
                  <a:lnTo>
                    <a:pt x="1568" y="2619"/>
                  </a:lnTo>
                  <a:lnTo>
                    <a:pt x="1697" y="2600"/>
                  </a:lnTo>
                  <a:lnTo>
                    <a:pt x="1808" y="2545"/>
                  </a:lnTo>
                  <a:lnTo>
                    <a:pt x="1937" y="2490"/>
                  </a:lnTo>
                  <a:lnTo>
                    <a:pt x="2047" y="2435"/>
                  </a:lnTo>
                  <a:lnTo>
                    <a:pt x="2158" y="2361"/>
                  </a:lnTo>
                  <a:lnTo>
                    <a:pt x="2250" y="2269"/>
                  </a:lnTo>
                  <a:lnTo>
                    <a:pt x="2342" y="2176"/>
                  </a:lnTo>
                  <a:lnTo>
                    <a:pt x="2416" y="2066"/>
                  </a:lnTo>
                  <a:lnTo>
                    <a:pt x="2490" y="1955"/>
                  </a:lnTo>
                  <a:lnTo>
                    <a:pt x="2545" y="1844"/>
                  </a:lnTo>
                  <a:lnTo>
                    <a:pt x="2582" y="1715"/>
                  </a:lnTo>
                  <a:lnTo>
                    <a:pt x="2619" y="1586"/>
                  </a:lnTo>
                  <a:lnTo>
                    <a:pt x="2637" y="1457"/>
                  </a:lnTo>
                  <a:lnTo>
                    <a:pt x="2656" y="1328"/>
                  </a:lnTo>
                  <a:lnTo>
                    <a:pt x="2637" y="1181"/>
                  </a:lnTo>
                  <a:lnTo>
                    <a:pt x="2619" y="1052"/>
                  </a:lnTo>
                  <a:lnTo>
                    <a:pt x="2600" y="941"/>
                  </a:lnTo>
                  <a:lnTo>
                    <a:pt x="2545" y="812"/>
                  </a:lnTo>
                  <a:lnTo>
                    <a:pt x="2490" y="701"/>
                  </a:lnTo>
                  <a:lnTo>
                    <a:pt x="2435" y="591"/>
                  </a:lnTo>
                  <a:lnTo>
                    <a:pt x="2361" y="498"/>
                  </a:lnTo>
                  <a:lnTo>
                    <a:pt x="2269" y="388"/>
                  </a:lnTo>
                  <a:lnTo>
                    <a:pt x="2176" y="314"/>
                  </a:lnTo>
                  <a:lnTo>
                    <a:pt x="2066" y="240"/>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6" name="Google Shape;7436;p32"/>
            <p:cNvSpPr/>
            <p:nvPr/>
          </p:nvSpPr>
          <p:spPr>
            <a:xfrm>
              <a:off x="5602400" y="1206575"/>
              <a:ext cx="66400" cy="66400"/>
            </a:xfrm>
            <a:custGeom>
              <a:avLst/>
              <a:gdLst/>
              <a:ahLst/>
              <a:cxnLst/>
              <a:rect l="l" t="t" r="r" b="b"/>
              <a:pathLst>
                <a:path w="2656" h="2656" extrusionOk="0">
                  <a:moveTo>
                    <a:pt x="1181" y="1"/>
                  </a:moveTo>
                  <a:lnTo>
                    <a:pt x="1052" y="38"/>
                  </a:lnTo>
                  <a:lnTo>
                    <a:pt x="923" y="56"/>
                  </a:lnTo>
                  <a:lnTo>
                    <a:pt x="812" y="111"/>
                  </a:lnTo>
                  <a:lnTo>
                    <a:pt x="701" y="167"/>
                  </a:lnTo>
                  <a:lnTo>
                    <a:pt x="591" y="240"/>
                  </a:lnTo>
                  <a:lnTo>
                    <a:pt x="480" y="314"/>
                  </a:lnTo>
                  <a:lnTo>
                    <a:pt x="388" y="406"/>
                  </a:lnTo>
                  <a:lnTo>
                    <a:pt x="314" y="498"/>
                  </a:lnTo>
                  <a:lnTo>
                    <a:pt x="240" y="591"/>
                  </a:lnTo>
                  <a:lnTo>
                    <a:pt x="167" y="701"/>
                  </a:lnTo>
                  <a:lnTo>
                    <a:pt x="111" y="812"/>
                  </a:lnTo>
                  <a:lnTo>
                    <a:pt x="74" y="941"/>
                  </a:lnTo>
                  <a:lnTo>
                    <a:pt x="38" y="1070"/>
                  </a:lnTo>
                  <a:lnTo>
                    <a:pt x="19" y="1199"/>
                  </a:lnTo>
                  <a:lnTo>
                    <a:pt x="1" y="1328"/>
                  </a:lnTo>
                  <a:lnTo>
                    <a:pt x="19" y="1457"/>
                  </a:lnTo>
                  <a:lnTo>
                    <a:pt x="38" y="1586"/>
                  </a:lnTo>
                  <a:lnTo>
                    <a:pt x="74" y="1715"/>
                  </a:lnTo>
                  <a:lnTo>
                    <a:pt x="111" y="1844"/>
                  </a:lnTo>
                  <a:lnTo>
                    <a:pt x="167" y="1955"/>
                  </a:lnTo>
                  <a:lnTo>
                    <a:pt x="240" y="2066"/>
                  </a:lnTo>
                  <a:lnTo>
                    <a:pt x="333" y="2176"/>
                  </a:lnTo>
                  <a:lnTo>
                    <a:pt x="406" y="2269"/>
                  </a:lnTo>
                  <a:lnTo>
                    <a:pt x="517" y="2361"/>
                  </a:lnTo>
                  <a:lnTo>
                    <a:pt x="609" y="2434"/>
                  </a:lnTo>
                  <a:lnTo>
                    <a:pt x="720" y="2508"/>
                  </a:lnTo>
                  <a:lnTo>
                    <a:pt x="849" y="2564"/>
                  </a:lnTo>
                  <a:lnTo>
                    <a:pt x="959" y="2600"/>
                  </a:lnTo>
                  <a:lnTo>
                    <a:pt x="1089" y="2637"/>
                  </a:lnTo>
                  <a:lnTo>
                    <a:pt x="1236" y="2656"/>
                  </a:lnTo>
                  <a:lnTo>
                    <a:pt x="1365" y="2656"/>
                  </a:lnTo>
                  <a:lnTo>
                    <a:pt x="1494" y="2637"/>
                  </a:lnTo>
                  <a:lnTo>
                    <a:pt x="1623" y="2619"/>
                  </a:lnTo>
                  <a:lnTo>
                    <a:pt x="1752" y="2582"/>
                  </a:lnTo>
                  <a:lnTo>
                    <a:pt x="1863" y="2545"/>
                  </a:lnTo>
                  <a:lnTo>
                    <a:pt x="1974" y="2490"/>
                  </a:lnTo>
                  <a:lnTo>
                    <a:pt x="2084" y="2416"/>
                  </a:lnTo>
                  <a:lnTo>
                    <a:pt x="2195" y="2342"/>
                  </a:lnTo>
                  <a:lnTo>
                    <a:pt x="2287" y="2250"/>
                  </a:lnTo>
                  <a:lnTo>
                    <a:pt x="2361" y="2158"/>
                  </a:lnTo>
                  <a:lnTo>
                    <a:pt x="2435" y="2047"/>
                  </a:lnTo>
                  <a:lnTo>
                    <a:pt x="2508" y="1955"/>
                  </a:lnTo>
                  <a:lnTo>
                    <a:pt x="2564" y="1826"/>
                  </a:lnTo>
                  <a:lnTo>
                    <a:pt x="2600" y="1715"/>
                  </a:lnTo>
                  <a:lnTo>
                    <a:pt x="2637" y="1586"/>
                  </a:lnTo>
                  <a:lnTo>
                    <a:pt x="2656" y="1457"/>
                  </a:lnTo>
                  <a:lnTo>
                    <a:pt x="2656" y="1328"/>
                  </a:lnTo>
                  <a:lnTo>
                    <a:pt x="2656" y="1199"/>
                  </a:lnTo>
                  <a:lnTo>
                    <a:pt x="2637" y="1052"/>
                  </a:lnTo>
                  <a:lnTo>
                    <a:pt x="2600" y="923"/>
                  </a:lnTo>
                  <a:lnTo>
                    <a:pt x="2564" y="812"/>
                  </a:lnTo>
                  <a:lnTo>
                    <a:pt x="2490" y="683"/>
                  </a:lnTo>
                  <a:lnTo>
                    <a:pt x="2435" y="572"/>
                  </a:lnTo>
                  <a:lnTo>
                    <a:pt x="2342" y="480"/>
                  </a:lnTo>
                  <a:lnTo>
                    <a:pt x="2269" y="388"/>
                  </a:lnTo>
                  <a:lnTo>
                    <a:pt x="2158" y="296"/>
                  </a:lnTo>
                  <a:lnTo>
                    <a:pt x="2066" y="222"/>
                  </a:lnTo>
                  <a:lnTo>
                    <a:pt x="1955" y="148"/>
                  </a:lnTo>
                  <a:lnTo>
                    <a:pt x="1826" y="93"/>
                  </a:lnTo>
                  <a:lnTo>
                    <a:pt x="1697" y="56"/>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7" name="Google Shape;7437;p32"/>
            <p:cNvSpPr/>
            <p:nvPr/>
          </p:nvSpPr>
          <p:spPr>
            <a:xfrm>
              <a:off x="5183400" y="804625"/>
              <a:ext cx="65475" cy="65475"/>
            </a:xfrm>
            <a:custGeom>
              <a:avLst/>
              <a:gdLst/>
              <a:ahLst/>
              <a:cxnLst/>
              <a:rect l="l" t="t" r="r" b="b"/>
              <a:pathLst>
                <a:path w="2619" h="2619" extrusionOk="0">
                  <a:moveTo>
                    <a:pt x="1144" y="1"/>
                  </a:moveTo>
                  <a:lnTo>
                    <a:pt x="1015" y="37"/>
                  </a:lnTo>
                  <a:lnTo>
                    <a:pt x="904" y="56"/>
                  </a:lnTo>
                  <a:lnTo>
                    <a:pt x="775" y="111"/>
                  </a:lnTo>
                  <a:lnTo>
                    <a:pt x="664" y="166"/>
                  </a:lnTo>
                  <a:lnTo>
                    <a:pt x="554" y="240"/>
                  </a:lnTo>
                  <a:lnTo>
                    <a:pt x="461" y="314"/>
                  </a:lnTo>
                  <a:lnTo>
                    <a:pt x="369" y="406"/>
                  </a:lnTo>
                  <a:lnTo>
                    <a:pt x="295" y="498"/>
                  </a:lnTo>
                  <a:lnTo>
                    <a:pt x="222" y="591"/>
                  </a:lnTo>
                  <a:lnTo>
                    <a:pt x="148" y="701"/>
                  </a:lnTo>
                  <a:lnTo>
                    <a:pt x="93" y="812"/>
                  </a:lnTo>
                  <a:lnTo>
                    <a:pt x="56" y="941"/>
                  </a:lnTo>
                  <a:lnTo>
                    <a:pt x="19" y="1070"/>
                  </a:lnTo>
                  <a:lnTo>
                    <a:pt x="19" y="1199"/>
                  </a:lnTo>
                  <a:lnTo>
                    <a:pt x="0" y="1328"/>
                  </a:lnTo>
                  <a:lnTo>
                    <a:pt x="19" y="1457"/>
                  </a:lnTo>
                  <a:lnTo>
                    <a:pt x="37" y="1586"/>
                  </a:lnTo>
                  <a:lnTo>
                    <a:pt x="74" y="1715"/>
                  </a:lnTo>
                  <a:lnTo>
                    <a:pt x="111" y="1826"/>
                  </a:lnTo>
                  <a:lnTo>
                    <a:pt x="166" y="1955"/>
                  </a:lnTo>
                  <a:lnTo>
                    <a:pt x="240" y="2047"/>
                  </a:lnTo>
                  <a:lnTo>
                    <a:pt x="314" y="2158"/>
                  </a:lnTo>
                  <a:lnTo>
                    <a:pt x="388" y="2250"/>
                  </a:lnTo>
                  <a:lnTo>
                    <a:pt x="498" y="2324"/>
                  </a:lnTo>
                  <a:lnTo>
                    <a:pt x="590" y="2397"/>
                  </a:lnTo>
                  <a:lnTo>
                    <a:pt x="701" y="2471"/>
                  </a:lnTo>
                  <a:lnTo>
                    <a:pt x="812" y="2527"/>
                  </a:lnTo>
                  <a:lnTo>
                    <a:pt x="941" y="2563"/>
                  </a:lnTo>
                  <a:lnTo>
                    <a:pt x="1051" y="2600"/>
                  </a:lnTo>
                  <a:lnTo>
                    <a:pt x="1180" y="2619"/>
                  </a:lnTo>
                  <a:lnTo>
                    <a:pt x="1457" y="2619"/>
                  </a:lnTo>
                  <a:lnTo>
                    <a:pt x="1586" y="2600"/>
                  </a:lnTo>
                  <a:lnTo>
                    <a:pt x="1715" y="2563"/>
                  </a:lnTo>
                  <a:lnTo>
                    <a:pt x="1826" y="2508"/>
                  </a:lnTo>
                  <a:lnTo>
                    <a:pt x="1936" y="2453"/>
                  </a:lnTo>
                  <a:lnTo>
                    <a:pt x="2047" y="2397"/>
                  </a:lnTo>
                  <a:lnTo>
                    <a:pt x="2158" y="2324"/>
                  </a:lnTo>
                  <a:lnTo>
                    <a:pt x="2250" y="2232"/>
                  </a:lnTo>
                  <a:lnTo>
                    <a:pt x="2324" y="2139"/>
                  </a:lnTo>
                  <a:lnTo>
                    <a:pt x="2397" y="2047"/>
                  </a:lnTo>
                  <a:lnTo>
                    <a:pt x="2471" y="1937"/>
                  </a:lnTo>
                  <a:lnTo>
                    <a:pt x="2526" y="1826"/>
                  </a:lnTo>
                  <a:lnTo>
                    <a:pt x="2563" y="1697"/>
                  </a:lnTo>
                  <a:lnTo>
                    <a:pt x="2600" y="1586"/>
                  </a:lnTo>
                  <a:lnTo>
                    <a:pt x="2619" y="1457"/>
                  </a:lnTo>
                  <a:lnTo>
                    <a:pt x="2619" y="1310"/>
                  </a:lnTo>
                  <a:lnTo>
                    <a:pt x="2619" y="1181"/>
                  </a:lnTo>
                  <a:lnTo>
                    <a:pt x="2600" y="1052"/>
                  </a:lnTo>
                  <a:lnTo>
                    <a:pt x="2563" y="922"/>
                  </a:lnTo>
                  <a:lnTo>
                    <a:pt x="2526" y="793"/>
                  </a:lnTo>
                  <a:lnTo>
                    <a:pt x="2471" y="683"/>
                  </a:lnTo>
                  <a:lnTo>
                    <a:pt x="2397" y="572"/>
                  </a:lnTo>
                  <a:lnTo>
                    <a:pt x="2324" y="461"/>
                  </a:lnTo>
                  <a:lnTo>
                    <a:pt x="2231" y="369"/>
                  </a:lnTo>
                  <a:lnTo>
                    <a:pt x="2139" y="277"/>
                  </a:lnTo>
                  <a:lnTo>
                    <a:pt x="2029" y="203"/>
                  </a:lnTo>
                  <a:lnTo>
                    <a:pt x="1918" y="148"/>
                  </a:lnTo>
                  <a:lnTo>
                    <a:pt x="1807" y="93"/>
                  </a:lnTo>
                  <a:lnTo>
                    <a:pt x="1678" y="56"/>
                  </a:lnTo>
                  <a:lnTo>
                    <a:pt x="1549"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8" name="Google Shape;7438;p32"/>
            <p:cNvSpPr/>
            <p:nvPr/>
          </p:nvSpPr>
          <p:spPr>
            <a:xfrm>
              <a:off x="5749000" y="1315825"/>
              <a:ext cx="64550" cy="64550"/>
            </a:xfrm>
            <a:custGeom>
              <a:avLst/>
              <a:gdLst/>
              <a:ahLst/>
              <a:cxnLst/>
              <a:rect l="l" t="t" r="r" b="b"/>
              <a:pathLst>
                <a:path w="2582" h="2582" extrusionOk="0">
                  <a:moveTo>
                    <a:pt x="1143" y="0"/>
                  </a:moveTo>
                  <a:lnTo>
                    <a:pt x="1014" y="19"/>
                  </a:lnTo>
                  <a:lnTo>
                    <a:pt x="885" y="56"/>
                  </a:lnTo>
                  <a:lnTo>
                    <a:pt x="774" y="111"/>
                  </a:lnTo>
                  <a:lnTo>
                    <a:pt x="664" y="148"/>
                  </a:lnTo>
                  <a:lnTo>
                    <a:pt x="553" y="222"/>
                  </a:lnTo>
                  <a:lnTo>
                    <a:pt x="461" y="295"/>
                  </a:lnTo>
                  <a:lnTo>
                    <a:pt x="369" y="388"/>
                  </a:lnTo>
                  <a:lnTo>
                    <a:pt x="277" y="480"/>
                  </a:lnTo>
                  <a:lnTo>
                    <a:pt x="203" y="572"/>
                  </a:lnTo>
                  <a:lnTo>
                    <a:pt x="148" y="683"/>
                  </a:lnTo>
                  <a:lnTo>
                    <a:pt x="92" y="793"/>
                  </a:lnTo>
                  <a:lnTo>
                    <a:pt x="55" y="904"/>
                  </a:lnTo>
                  <a:lnTo>
                    <a:pt x="18" y="1033"/>
                  </a:lnTo>
                  <a:lnTo>
                    <a:pt x="0" y="1162"/>
                  </a:lnTo>
                  <a:lnTo>
                    <a:pt x="0" y="1310"/>
                  </a:lnTo>
                  <a:lnTo>
                    <a:pt x="0" y="1439"/>
                  </a:lnTo>
                  <a:lnTo>
                    <a:pt x="37" y="1568"/>
                  </a:lnTo>
                  <a:lnTo>
                    <a:pt x="55" y="1697"/>
                  </a:lnTo>
                  <a:lnTo>
                    <a:pt x="111" y="1807"/>
                  </a:lnTo>
                  <a:lnTo>
                    <a:pt x="166" y="1918"/>
                  </a:lnTo>
                  <a:lnTo>
                    <a:pt x="221" y="2029"/>
                  </a:lnTo>
                  <a:lnTo>
                    <a:pt x="295" y="2139"/>
                  </a:lnTo>
                  <a:lnTo>
                    <a:pt x="387" y="2213"/>
                  </a:lnTo>
                  <a:lnTo>
                    <a:pt x="479" y="2305"/>
                  </a:lnTo>
                  <a:lnTo>
                    <a:pt x="572" y="2379"/>
                  </a:lnTo>
                  <a:lnTo>
                    <a:pt x="682" y="2434"/>
                  </a:lnTo>
                  <a:lnTo>
                    <a:pt x="793" y="2490"/>
                  </a:lnTo>
                  <a:lnTo>
                    <a:pt x="922" y="2527"/>
                  </a:lnTo>
                  <a:lnTo>
                    <a:pt x="1033" y="2563"/>
                  </a:lnTo>
                  <a:lnTo>
                    <a:pt x="1162" y="2582"/>
                  </a:lnTo>
                  <a:lnTo>
                    <a:pt x="1438" y="2582"/>
                  </a:lnTo>
                  <a:lnTo>
                    <a:pt x="1567" y="2563"/>
                  </a:lnTo>
                  <a:lnTo>
                    <a:pt x="1696" y="2527"/>
                  </a:lnTo>
                  <a:lnTo>
                    <a:pt x="1807" y="2490"/>
                  </a:lnTo>
                  <a:lnTo>
                    <a:pt x="1936" y="2434"/>
                  </a:lnTo>
                  <a:lnTo>
                    <a:pt x="2028" y="2361"/>
                  </a:lnTo>
                  <a:lnTo>
                    <a:pt x="2139" y="2287"/>
                  </a:lnTo>
                  <a:lnTo>
                    <a:pt x="2231" y="2213"/>
                  </a:lnTo>
                  <a:lnTo>
                    <a:pt x="2305" y="2121"/>
                  </a:lnTo>
                  <a:lnTo>
                    <a:pt x="2379" y="2010"/>
                  </a:lnTo>
                  <a:lnTo>
                    <a:pt x="2434" y="1900"/>
                  </a:lnTo>
                  <a:lnTo>
                    <a:pt x="2489" y="1789"/>
                  </a:lnTo>
                  <a:lnTo>
                    <a:pt x="2526" y="1678"/>
                  </a:lnTo>
                  <a:lnTo>
                    <a:pt x="2563" y="1549"/>
                  </a:lnTo>
                  <a:lnTo>
                    <a:pt x="2581" y="1420"/>
                  </a:lnTo>
                  <a:lnTo>
                    <a:pt x="2581" y="1273"/>
                  </a:lnTo>
                  <a:lnTo>
                    <a:pt x="2581" y="1144"/>
                  </a:lnTo>
                  <a:lnTo>
                    <a:pt x="2563" y="1015"/>
                  </a:lnTo>
                  <a:lnTo>
                    <a:pt x="2526" y="886"/>
                  </a:lnTo>
                  <a:lnTo>
                    <a:pt x="2489" y="775"/>
                  </a:lnTo>
                  <a:lnTo>
                    <a:pt x="2434" y="664"/>
                  </a:lnTo>
                  <a:lnTo>
                    <a:pt x="2360" y="554"/>
                  </a:lnTo>
                  <a:lnTo>
                    <a:pt x="2286" y="461"/>
                  </a:lnTo>
                  <a:lnTo>
                    <a:pt x="2213" y="369"/>
                  </a:lnTo>
                  <a:lnTo>
                    <a:pt x="2120" y="277"/>
                  </a:lnTo>
                  <a:lnTo>
                    <a:pt x="2010" y="203"/>
                  </a:lnTo>
                  <a:lnTo>
                    <a:pt x="1918" y="148"/>
                  </a:lnTo>
                  <a:lnTo>
                    <a:pt x="1789" y="93"/>
                  </a:lnTo>
                  <a:lnTo>
                    <a:pt x="1678" y="56"/>
                  </a:lnTo>
                  <a:lnTo>
                    <a:pt x="1549"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9" name="Google Shape;7439;p32"/>
            <p:cNvSpPr/>
            <p:nvPr/>
          </p:nvSpPr>
          <p:spPr>
            <a:xfrm>
              <a:off x="5249325" y="899125"/>
              <a:ext cx="65000" cy="65025"/>
            </a:xfrm>
            <a:custGeom>
              <a:avLst/>
              <a:gdLst/>
              <a:ahLst/>
              <a:cxnLst/>
              <a:rect l="l" t="t" r="r" b="b"/>
              <a:pathLst>
                <a:path w="2600" h="2601" extrusionOk="0">
                  <a:moveTo>
                    <a:pt x="1162" y="0"/>
                  </a:moveTo>
                  <a:lnTo>
                    <a:pt x="1033" y="19"/>
                  </a:lnTo>
                  <a:lnTo>
                    <a:pt x="904" y="56"/>
                  </a:lnTo>
                  <a:lnTo>
                    <a:pt x="793" y="93"/>
                  </a:lnTo>
                  <a:lnTo>
                    <a:pt x="682" y="148"/>
                  </a:lnTo>
                  <a:lnTo>
                    <a:pt x="572" y="222"/>
                  </a:lnTo>
                  <a:lnTo>
                    <a:pt x="461" y="295"/>
                  </a:lnTo>
                  <a:lnTo>
                    <a:pt x="369" y="369"/>
                  </a:lnTo>
                  <a:lnTo>
                    <a:pt x="295" y="461"/>
                  </a:lnTo>
                  <a:lnTo>
                    <a:pt x="221" y="572"/>
                  </a:lnTo>
                  <a:lnTo>
                    <a:pt x="166" y="664"/>
                  </a:lnTo>
                  <a:lnTo>
                    <a:pt x="111" y="793"/>
                  </a:lnTo>
                  <a:lnTo>
                    <a:pt x="55" y="904"/>
                  </a:lnTo>
                  <a:lnTo>
                    <a:pt x="37" y="1033"/>
                  </a:lnTo>
                  <a:lnTo>
                    <a:pt x="19" y="1162"/>
                  </a:lnTo>
                  <a:lnTo>
                    <a:pt x="0" y="1291"/>
                  </a:lnTo>
                  <a:lnTo>
                    <a:pt x="19" y="1439"/>
                  </a:lnTo>
                  <a:lnTo>
                    <a:pt x="37" y="1568"/>
                  </a:lnTo>
                  <a:lnTo>
                    <a:pt x="55" y="1697"/>
                  </a:lnTo>
                  <a:lnTo>
                    <a:pt x="111" y="1807"/>
                  </a:lnTo>
                  <a:lnTo>
                    <a:pt x="166" y="1918"/>
                  </a:lnTo>
                  <a:lnTo>
                    <a:pt x="221" y="2029"/>
                  </a:lnTo>
                  <a:lnTo>
                    <a:pt x="295" y="2121"/>
                  </a:lnTo>
                  <a:lnTo>
                    <a:pt x="387" y="2213"/>
                  </a:lnTo>
                  <a:lnTo>
                    <a:pt x="479" y="2305"/>
                  </a:lnTo>
                  <a:lnTo>
                    <a:pt x="572" y="2379"/>
                  </a:lnTo>
                  <a:lnTo>
                    <a:pt x="682" y="2434"/>
                  </a:lnTo>
                  <a:lnTo>
                    <a:pt x="793" y="2490"/>
                  </a:lnTo>
                  <a:lnTo>
                    <a:pt x="922" y="2545"/>
                  </a:lnTo>
                  <a:lnTo>
                    <a:pt x="1033" y="2563"/>
                  </a:lnTo>
                  <a:lnTo>
                    <a:pt x="1180" y="2582"/>
                  </a:lnTo>
                  <a:lnTo>
                    <a:pt x="1309" y="2600"/>
                  </a:lnTo>
                  <a:lnTo>
                    <a:pt x="1438" y="2582"/>
                  </a:lnTo>
                  <a:lnTo>
                    <a:pt x="1567" y="2563"/>
                  </a:lnTo>
                  <a:lnTo>
                    <a:pt x="1696" y="2545"/>
                  </a:lnTo>
                  <a:lnTo>
                    <a:pt x="1825" y="2490"/>
                  </a:lnTo>
                  <a:lnTo>
                    <a:pt x="1936" y="2434"/>
                  </a:lnTo>
                  <a:lnTo>
                    <a:pt x="2047" y="2379"/>
                  </a:lnTo>
                  <a:lnTo>
                    <a:pt x="2139" y="2305"/>
                  </a:lnTo>
                  <a:lnTo>
                    <a:pt x="2231" y="2213"/>
                  </a:lnTo>
                  <a:lnTo>
                    <a:pt x="2323" y="2121"/>
                  </a:lnTo>
                  <a:lnTo>
                    <a:pt x="2397" y="2029"/>
                  </a:lnTo>
                  <a:lnTo>
                    <a:pt x="2452" y="1918"/>
                  </a:lnTo>
                  <a:lnTo>
                    <a:pt x="2508" y="1807"/>
                  </a:lnTo>
                  <a:lnTo>
                    <a:pt x="2545" y="1678"/>
                  </a:lnTo>
                  <a:lnTo>
                    <a:pt x="2581" y="1549"/>
                  </a:lnTo>
                  <a:lnTo>
                    <a:pt x="2600" y="1420"/>
                  </a:lnTo>
                  <a:lnTo>
                    <a:pt x="2600" y="1291"/>
                  </a:lnTo>
                  <a:lnTo>
                    <a:pt x="2600" y="1162"/>
                  </a:lnTo>
                  <a:lnTo>
                    <a:pt x="2581" y="1033"/>
                  </a:lnTo>
                  <a:lnTo>
                    <a:pt x="2545" y="904"/>
                  </a:lnTo>
                  <a:lnTo>
                    <a:pt x="2508" y="775"/>
                  </a:lnTo>
                  <a:lnTo>
                    <a:pt x="2452" y="664"/>
                  </a:lnTo>
                  <a:lnTo>
                    <a:pt x="2379" y="554"/>
                  </a:lnTo>
                  <a:lnTo>
                    <a:pt x="2305" y="461"/>
                  </a:lnTo>
                  <a:lnTo>
                    <a:pt x="2231" y="369"/>
                  </a:lnTo>
                  <a:lnTo>
                    <a:pt x="2139" y="277"/>
                  </a:lnTo>
                  <a:lnTo>
                    <a:pt x="2028" y="203"/>
                  </a:lnTo>
                  <a:lnTo>
                    <a:pt x="1936" y="148"/>
                  </a:lnTo>
                  <a:lnTo>
                    <a:pt x="1807" y="93"/>
                  </a:lnTo>
                  <a:lnTo>
                    <a:pt x="1696" y="56"/>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0" name="Google Shape;7440;p32"/>
            <p:cNvSpPr/>
            <p:nvPr/>
          </p:nvSpPr>
          <p:spPr>
            <a:xfrm>
              <a:off x="4967675" y="238125"/>
              <a:ext cx="57650" cy="18000"/>
            </a:xfrm>
            <a:custGeom>
              <a:avLst/>
              <a:gdLst/>
              <a:ahLst/>
              <a:cxnLst/>
              <a:rect l="l" t="t" r="r" b="b"/>
              <a:pathLst>
                <a:path w="2306" h="720" extrusionOk="0">
                  <a:moveTo>
                    <a:pt x="0" y="0"/>
                  </a:moveTo>
                  <a:lnTo>
                    <a:pt x="93" y="166"/>
                  </a:lnTo>
                  <a:lnTo>
                    <a:pt x="185" y="295"/>
                  </a:lnTo>
                  <a:lnTo>
                    <a:pt x="314" y="424"/>
                  </a:lnTo>
                  <a:lnTo>
                    <a:pt x="461" y="516"/>
                  </a:lnTo>
                  <a:lnTo>
                    <a:pt x="627" y="608"/>
                  </a:lnTo>
                  <a:lnTo>
                    <a:pt x="793" y="664"/>
                  </a:lnTo>
                  <a:lnTo>
                    <a:pt x="978" y="701"/>
                  </a:lnTo>
                  <a:lnTo>
                    <a:pt x="1162" y="719"/>
                  </a:lnTo>
                  <a:lnTo>
                    <a:pt x="1346" y="701"/>
                  </a:lnTo>
                  <a:lnTo>
                    <a:pt x="1531" y="664"/>
                  </a:lnTo>
                  <a:lnTo>
                    <a:pt x="1697" y="608"/>
                  </a:lnTo>
                  <a:lnTo>
                    <a:pt x="1863" y="516"/>
                  </a:lnTo>
                  <a:lnTo>
                    <a:pt x="1992" y="424"/>
                  </a:lnTo>
                  <a:lnTo>
                    <a:pt x="2121" y="295"/>
                  </a:lnTo>
                  <a:lnTo>
                    <a:pt x="2231" y="148"/>
                  </a:lnTo>
                  <a:lnTo>
                    <a:pt x="23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1" name="Google Shape;7441;p32"/>
            <p:cNvSpPr/>
            <p:nvPr/>
          </p:nvSpPr>
          <p:spPr>
            <a:xfrm>
              <a:off x="5118400" y="710600"/>
              <a:ext cx="64550" cy="65000"/>
            </a:xfrm>
            <a:custGeom>
              <a:avLst/>
              <a:gdLst/>
              <a:ahLst/>
              <a:cxnLst/>
              <a:rect l="l" t="t" r="r" b="b"/>
              <a:pathLst>
                <a:path w="2582" h="2600" extrusionOk="0">
                  <a:moveTo>
                    <a:pt x="1291" y="0"/>
                  </a:moveTo>
                  <a:lnTo>
                    <a:pt x="1144" y="19"/>
                  </a:lnTo>
                  <a:lnTo>
                    <a:pt x="1015" y="37"/>
                  </a:lnTo>
                  <a:lnTo>
                    <a:pt x="886" y="74"/>
                  </a:lnTo>
                  <a:lnTo>
                    <a:pt x="775" y="111"/>
                  </a:lnTo>
                  <a:lnTo>
                    <a:pt x="664" y="166"/>
                  </a:lnTo>
                  <a:lnTo>
                    <a:pt x="554" y="221"/>
                  </a:lnTo>
                  <a:lnTo>
                    <a:pt x="462" y="295"/>
                  </a:lnTo>
                  <a:lnTo>
                    <a:pt x="369" y="387"/>
                  </a:lnTo>
                  <a:lnTo>
                    <a:pt x="277" y="480"/>
                  </a:lnTo>
                  <a:lnTo>
                    <a:pt x="203" y="572"/>
                  </a:lnTo>
                  <a:lnTo>
                    <a:pt x="148" y="682"/>
                  </a:lnTo>
                  <a:lnTo>
                    <a:pt x="93" y="793"/>
                  </a:lnTo>
                  <a:lnTo>
                    <a:pt x="56" y="922"/>
                  </a:lnTo>
                  <a:lnTo>
                    <a:pt x="19" y="1051"/>
                  </a:lnTo>
                  <a:lnTo>
                    <a:pt x="1" y="1180"/>
                  </a:lnTo>
                  <a:lnTo>
                    <a:pt x="1" y="1309"/>
                  </a:lnTo>
                  <a:lnTo>
                    <a:pt x="1" y="1438"/>
                  </a:lnTo>
                  <a:lnTo>
                    <a:pt x="19" y="1567"/>
                  </a:lnTo>
                  <a:lnTo>
                    <a:pt x="56" y="1696"/>
                  </a:lnTo>
                  <a:lnTo>
                    <a:pt x="93" y="1826"/>
                  </a:lnTo>
                  <a:lnTo>
                    <a:pt x="148" y="1936"/>
                  </a:lnTo>
                  <a:lnTo>
                    <a:pt x="222" y="2047"/>
                  </a:lnTo>
                  <a:lnTo>
                    <a:pt x="296" y="2139"/>
                  </a:lnTo>
                  <a:lnTo>
                    <a:pt x="369" y="2231"/>
                  </a:lnTo>
                  <a:lnTo>
                    <a:pt x="462" y="2305"/>
                  </a:lnTo>
                  <a:lnTo>
                    <a:pt x="572" y="2379"/>
                  </a:lnTo>
                  <a:lnTo>
                    <a:pt x="664" y="2452"/>
                  </a:lnTo>
                  <a:lnTo>
                    <a:pt x="794" y="2508"/>
                  </a:lnTo>
                  <a:lnTo>
                    <a:pt x="904" y="2545"/>
                  </a:lnTo>
                  <a:lnTo>
                    <a:pt x="1033" y="2563"/>
                  </a:lnTo>
                  <a:lnTo>
                    <a:pt x="1162" y="2581"/>
                  </a:lnTo>
                  <a:lnTo>
                    <a:pt x="1291" y="2600"/>
                  </a:lnTo>
                  <a:lnTo>
                    <a:pt x="1439" y="2581"/>
                  </a:lnTo>
                  <a:lnTo>
                    <a:pt x="1568" y="2563"/>
                  </a:lnTo>
                  <a:lnTo>
                    <a:pt x="1697" y="2545"/>
                  </a:lnTo>
                  <a:lnTo>
                    <a:pt x="1808" y="2489"/>
                  </a:lnTo>
                  <a:lnTo>
                    <a:pt x="1918" y="2434"/>
                  </a:lnTo>
                  <a:lnTo>
                    <a:pt x="2029" y="2379"/>
                  </a:lnTo>
                  <a:lnTo>
                    <a:pt x="2121" y="2305"/>
                  </a:lnTo>
                  <a:lnTo>
                    <a:pt x="2213" y="2213"/>
                  </a:lnTo>
                  <a:lnTo>
                    <a:pt x="2305" y="2121"/>
                  </a:lnTo>
                  <a:lnTo>
                    <a:pt x="2379" y="2028"/>
                  </a:lnTo>
                  <a:lnTo>
                    <a:pt x="2435" y="1918"/>
                  </a:lnTo>
                  <a:lnTo>
                    <a:pt x="2490" y="1807"/>
                  </a:lnTo>
                  <a:lnTo>
                    <a:pt x="2527" y="1678"/>
                  </a:lnTo>
                  <a:lnTo>
                    <a:pt x="2564" y="1567"/>
                  </a:lnTo>
                  <a:lnTo>
                    <a:pt x="2582" y="1438"/>
                  </a:lnTo>
                  <a:lnTo>
                    <a:pt x="2582" y="1291"/>
                  </a:lnTo>
                  <a:lnTo>
                    <a:pt x="2582" y="1162"/>
                  </a:lnTo>
                  <a:lnTo>
                    <a:pt x="2564" y="1033"/>
                  </a:lnTo>
                  <a:lnTo>
                    <a:pt x="2527" y="904"/>
                  </a:lnTo>
                  <a:lnTo>
                    <a:pt x="2490" y="793"/>
                  </a:lnTo>
                  <a:lnTo>
                    <a:pt x="2435" y="664"/>
                  </a:lnTo>
                  <a:lnTo>
                    <a:pt x="2361" y="572"/>
                  </a:lnTo>
                  <a:lnTo>
                    <a:pt x="2287" y="461"/>
                  </a:lnTo>
                  <a:lnTo>
                    <a:pt x="2213" y="369"/>
                  </a:lnTo>
                  <a:lnTo>
                    <a:pt x="2121" y="295"/>
                  </a:lnTo>
                  <a:lnTo>
                    <a:pt x="2010" y="221"/>
                  </a:lnTo>
                  <a:lnTo>
                    <a:pt x="1918" y="166"/>
                  </a:lnTo>
                  <a:lnTo>
                    <a:pt x="1789" y="111"/>
                  </a:lnTo>
                  <a:lnTo>
                    <a:pt x="1679" y="55"/>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2" name="Google Shape;7442;p32"/>
            <p:cNvSpPr/>
            <p:nvPr/>
          </p:nvSpPr>
          <p:spPr>
            <a:xfrm>
              <a:off x="5312475" y="990400"/>
              <a:ext cx="64550" cy="64550"/>
            </a:xfrm>
            <a:custGeom>
              <a:avLst/>
              <a:gdLst/>
              <a:ahLst/>
              <a:cxnLst/>
              <a:rect l="l" t="t" r="r" b="b"/>
              <a:pathLst>
                <a:path w="2582" h="2582" extrusionOk="0">
                  <a:moveTo>
                    <a:pt x="1180" y="0"/>
                  </a:moveTo>
                  <a:lnTo>
                    <a:pt x="1051" y="19"/>
                  </a:lnTo>
                  <a:lnTo>
                    <a:pt x="922" y="55"/>
                  </a:lnTo>
                  <a:lnTo>
                    <a:pt x="811" y="92"/>
                  </a:lnTo>
                  <a:lnTo>
                    <a:pt x="682" y="148"/>
                  </a:lnTo>
                  <a:lnTo>
                    <a:pt x="572" y="203"/>
                  </a:lnTo>
                  <a:lnTo>
                    <a:pt x="480" y="277"/>
                  </a:lnTo>
                  <a:lnTo>
                    <a:pt x="387" y="350"/>
                  </a:lnTo>
                  <a:lnTo>
                    <a:pt x="295" y="443"/>
                  </a:lnTo>
                  <a:lnTo>
                    <a:pt x="221" y="553"/>
                  </a:lnTo>
                  <a:lnTo>
                    <a:pt x="166" y="645"/>
                  </a:lnTo>
                  <a:lnTo>
                    <a:pt x="111" y="756"/>
                  </a:lnTo>
                  <a:lnTo>
                    <a:pt x="55" y="885"/>
                  </a:lnTo>
                  <a:lnTo>
                    <a:pt x="19" y="1014"/>
                  </a:lnTo>
                  <a:lnTo>
                    <a:pt x="0" y="1143"/>
                  </a:lnTo>
                  <a:lnTo>
                    <a:pt x="0" y="1272"/>
                  </a:lnTo>
                  <a:lnTo>
                    <a:pt x="0" y="1401"/>
                  </a:lnTo>
                  <a:lnTo>
                    <a:pt x="19" y="1530"/>
                  </a:lnTo>
                  <a:lnTo>
                    <a:pt x="37" y="1660"/>
                  </a:lnTo>
                  <a:lnTo>
                    <a:pt x="92" y="1789"/>
                  </a:lnTo>
                  <a:lnTo>
                    <a:pt x="129" y="1899"/>
                  </a:lnTo>
                  <a:lnTo>
                    <a:pt x="203" y="2010"/>
                  </a:lnTo>
                  <a:lnTo>
                    <a:pt x="277" y="2102"/>
                  </a:lnTo>
                  <a:lnTo>
                    <a:pt x="350" y="2194"/>
                  </a:lnTo>
                  <a:lnTo>
                    <a:pt x="443" y="2286"/>
                  </a:lnTo>
                  <a:lnTo>
                    <a:pt x="535" y="2360"/>
                  </a:lnTo>
                  <a:lnTo>
                    <a:pt x="645" y="2434"/>
                  </a:lnTo>
                  <a:lnTo>
                    <a:pt x="756" y="2489"/>
                  </a:lnTo>
                  <a:lnTo>
                    <a:pt x="867" y="2526"/>
                  </a:lnTo>
                  <a:lnTo>
                    <a:pt x="996" y="2563"/>
                  </a:lnTo>
                  <a:lnTo>
                    <a:pt x="1125" y="2581"/>
                  </a:lnTo>
                  <a:lnTo>
                    <a:pt x="1401" y="2581"/>
                  </a:lnTo>
                  <a:lnTo>
                    <a:pt x="1530" y="2563"/>
                  </a:lnTo>
                  <a:lnTo>
                    <a:pt x="1660" y="2545"/>
                  </a:lnTo>
                  <a:lnTo>
                    <a:pt x="1770" y="2508"/>
                  </a:lnTo>
                  <a:lnTo>
                    <a:pt x="1899" y="2452"/>
                  </a:lnTo>
                  <a:lnTo>
                    <a:pt x="1991" y="2379"/>
                  </a:lnTo>
                  <a:lnTo>
                    <a:pt x="2102" y="2323"/>
                  </a:lnTo>
                  <a:lnTo>
                    <a:pt x="2194" y="2231"/>
                  </a:lnTo>
                  <a:lnTo>
                    <a:pt x="2286" y="2139"/>
                  </a:lnTo>
                  <a:lnTo>
                    <a:pt x="2360" y="2047"/>
                  </a:lnTo>
                  <a:lnTo>
                    <a:pt x="2416" y="1936"/>
                  </a:lnTo>
                  <a:lnTo>
                    <a:pt x="2471" y="1826"/>
                  </a:lnTo>
                  <a:lnTo>
                    <a:pt x="2526" y="1715"/>
                  </a:lnTo>
                  <a:lnTo>
                    <a:pt x="2545" y="1586"/>
                  </a:lnTo>
                  <a:lnTo>
                    <a:pt x="2581" y="1457"/>
                  </a:lnTo>
                  <a:lnTo>
                    <a:pt x="2581" y="1328"/>
                  </a:lnTo>
                  <a:lnTo>
                    <a:pt x="2581" y="1180"/>
                  </a:lnTo>
                  <a:lnTo>
                    <a:pt x="2563" y="1051"/>
                  </a:lnTo>
                  <a:lnTo>
                    <a:pt x="2526" y="922"/>
                  </a:lnTo>
                  <a:lnTo>
                    <a:pt x="2489" y="811"/>
                  </a:lnTo>
                  <a:lnTo>
                    <a:pt x="2434" y="701"/>
                  </a:lnTo>
                  <a:lnTo>
                    <a:pt x="2379" y="590"/>
                  </a:lnTo>
                  <a:lnTo>
                    <a:pt x="2305" y="480"/>
                  </a:lnTo>
                  <a:lnTo>
                    <a:pt x="2231" y="387"/>
                  </a:lnTo>
                  <a:lnTo>
                    <a:pt x="2139" y="314"/>
                  </a:lnTo>
                  <a:lnTo>
                    <a:pt x="2047" y="240"/>
                  </a:lnTo>
                  <a:lnTo>
                    <a:pt x="1936" y="166"/>
                  </a:lnTo>
                  <a:lnTo>
                    <a:pt x="1825" y="111"/>
                  </a:lnTo>
                  <a:lnTo>
                    <a:pt x="1696" y="74"/>
                  </a:lnTo>
                  <a:lnTo>
                    <a:pt x="1586" y="37"/>
                  </a:lnTo>
                  <a:lnTo>
                    <a:pt x="1457" y="19"/>
                  </a:lnTo>
                  <a:lnTo>
                    <a:pt x="1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3" name="Google Shape;7443;p32"/>
            <p:cNvSpPr/>
            <p:nvPr/>
          </p:nvSpPr>
          <p:spPr>
            <a:xfrm>
              <a:off x="5001775" y="445550"/>
              <a:ext cx="64100" cy="64100"/>
            </a:xfrm>
            <a:custGeom>
              <a:avLst/>
              <a:gdLst/>
              <a:ahLst/>
              <a:cxnLst/>
              <a:rect l="l" t="t" r="r" b="b"/>
              <a:pathLst>
                <a:path w="2564" h="2564" extrusionOk="0">
                  <a:moveTo>
                    <a:pt x="1255" y="0"/>
                  </a:moveTo>
                  <a:lnTo>
                    <a:pt x="1126" y="19"/>
                  </a:lnTo>
                  <a:lnTo>
                    <a:pt x="996" y="37"/>
                  </a:lnTo>
                  <a:lnTo>
                    <a:pt x="886" y="55"/>
                  </a:lnTo>
                  <a:lnTo>
                    <a:pt x="757" y="111"/>
                  </a:lnTo>
                  <a:lnTo>
                    <a:pt x="665" y="148"/>
                  </a:lnTo>
                  <a:lnTo>
                    <a:pt x="554" y="221"/>
                  </a:lnTo>
                  <a:lnTo>
                    <a:pt x="462" y="295"/>
                  </a:lnTo>
                  <a:lnTo>
                    <a:pt x="370" y="369"/>
                  </a:lnTo>
                  <a:lnTo>
                    <a:pt x="277" y="461"/>
                  </a:lnTo>
                  <a:lnTo>
                    <a:pt x="222" y="553"/>
                  </a:lnTo>
                  <a:lnTo>
                    <a:pt x="148" y="664"/>
                  </a:lnTo>
                  <a:lnTo>
                    <a:pt x="93" y="775"/>
                  </a:lnTo>
                  <a:lnTo>
                    <a:pt x="56" y="885"/>
                  </a:lnTo>
                  <a:lnTo>
                    <a:pt x="19" y="996"/>
                  </a:lnTo>
                  <a:lnTo>
                    <a:pt x="1" y="1125"/>
                  </a:lnTo>
                  <a:lnTo>
                    <a:pt x="1" y="1254"/>
                  </a:lnTo>
                  <a:lnTo>
                    <a:pt x="1" y="1401"/>
                  </a:lnTo>
                  <a:lnTo>
                    <a:pt x="19" y="1531"/>
                  </a:lnTo>
                  <a:lnTo>
                    <a:pt x="38" y="1660"/>
                  </a:lnTo>
                  <a:lnTo>
                    <a:pt x="75" y="1770"/>
                  </a:lnTo>
                  <a:lnTo>
                    <a:pt x="130" y="1881"/>
                  </a:lnTo>
                  <a:lnTo>
                    <a:pt x="204" y="1992"/>
                  </a:lnTo>
                  <a:lnTo>
                    <a:pt x="259" y="2102"/>
                  </a:lnTo>
                  <a:lnTo>
                    <a:pt x="351" y="2194"/>
                  </a:lnTo>
                  <a:lnTo>
                    <a:pt x="443" y="2268"/>
                  </a:lnTo>
                  <a:lnTo>
                    <a:pt x="536" y="2342"/>
                  </a:lnTo>
                  <a:lnTo>
                    <a:pt x="646" y="2416"/>
                  </a:lnTo>
                  <a:lnTo>
                    <a:pt x="757" y="2471"/>
                  </a:lnTo>
                  <a:lnTo>
                    <a:pt x="867" y="2508"/>
                  </a:lnTo>
                  <a:lnTo>
                    <a:pt x="996" y="2545"/>
                  </a:lnTo>
                  <a:lnTo>
                    <a:pt x="1126" y="2563"/>
                  </a:lnTo>
                  <a:lnTo>
                    <a:pt x="1402" y="2563"/>
                  </a:lnTo>
                  <a:lnTo>
                    <a:pt x="1531" y="2545"/>
                  </a:lnTo>
                  <a:lnTo>
                    <a:pt x="1660" y="2508"/>
                  </a:lnTo>
                  <a:lnTo>
                    <a:pt x="1771" y="2471"/>
                  </a:lnTo>
                  <a:lnTo>
                    <a:pt x="1882" y="2416"/>
                  </a:lnTo>
                  <a:lnTo>
                    <a:pt x="1992" y="2360"/>
                  </a:lnTo>
                  <a:lnTo>
                    <a:pt x="2103" y="2287"/>
                  </a:lnTo>
                  <a:lnTo>
                    <a:pt x="2177" y="2213"/>
                  </a:lnTo>
                  <a:lnTo>
                    <a:pt x="2269" y="2121"/>
                  </a:lnTo>
                  <a:lnTo>
                    <a:pt x="2342" y="2010"/>
                  </a:lnTo>
                  <a:lnTo>
                    <a:pt x="2398" y="1918"/>
                  </a:lnTo>
                  <a:lnTo>
                    <a:pt x="2453" y="1807"/>
                  </a:lnTo>
                  <a:lnTo>
                    <a:pt x="2508" y="1678"/>
                  </a:lnTo>
                  <a:lnTo>
                    <a:pt x="2527" y="1549"/>
                  </a:lnTo>
                  <a:lnTo>
                    <a:pt x="2545" y="1420"/>
                  </a:lnTo>
                  <a:lnTo>
                    <a:pt x="2564" y="1291"/>
                  </a:lnTo>
                  <a:lnTo>
                    <a:pt x="2545" y="1143"/>
                  </a:lnTo>
                  <a:lnTo>
                    <a:pt x="2527" y="1014"/>
                  </a:lnTo>
                  <a:lnTo>
                    <a:pt x="2508" y="904"/>
                  </a:lnTo>
                  <a:lnTo>
                    <a:pt x="2453" y="775"/>
                  </a:lnTo>
                  <a:lnTo>
                    <a:pt x="2398" y="664"/>
                  </a:lnTo>
                  <a:lnTo>
                    <a:pt x="2342" y="553"/>
                  </a:lnTo>
                  <a:lnTo>
                    <a:pt x="2269" y="461"/>
                  </a:lnTo>
                  <a:lnTo>
                    <a:pt x="2177" y="369"/>
                  </a:lnTo>
                  <a:lnTo>
                    <a:pt x="2103" y="295"/>
                  </a:lnTo>
                  <a:lnTo>
                    <a:pt x="1992" y="221"/>
                  </a:lnTo>
                  <a:lnTo>
                    <a:pt x="1882" y="148"/>
                  </a:lnTo>
                  <a:lnTo>
                    <a:pt x="1771" y="92"/>
                  </a:lnTo>
                  <a:lnTo>
                    <a:pt x="1660" y="55"/>
                  </a:lnTo>
                  <a:lnTo>
                    <a:pt x="1531" y="37"/>
                  </a:lnTo>
                  <a:lnTo>
                    <a:pt x="1402" y="19"/>
                  </a:lnTo>
                  <a:lnTo>
                    <a:pt x="1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4" name="Google Shape;7444;p32"/>
            <p:cNvSpPr/>
            <p:nvPr/>
          </p:nvSpPr>
          <p:spPr>
            <a:xfrm>
              <a:off x="5524050" y="1193200"/>
              <a:ext cx="64100" cy="64100"/>
            </a:xfrm>
            <a:custGeom>
              <a:avLst/>
              <a:gdLst/>
              <a:ahLst/>
              <a:cxnLst/>
              <a:rect l="l" t="t" r="r" b="b"/>
              <a:pathLst>
                <a:path w="2564" h="2564" extrusionOk="0">
                  <a:moveTo>
                    <a:pt x="1291" y="1"/>
                  </a:moveTo>
                  <a:lnTo>
                    <a:pt x="1143" y="19"/>
                  </a:lnTo>
                  <a:lnTo>
                    <a:pt x="1014" y="38"/>
                  </a:lnTo>
                  <a:lnTo>
                    <a:pt x="885" y="56"/>
                  </a:lnTo>
                  <a:lnTo>
                    <a:pt x="775" y="93"/>
                  </a:lnTo>
                  <a:lnTo>
                    <a:pt x="664" y="148"/>
                  </a:lnTo>
                  <a:lnTo>
                    <a:pt x="553" y="222"/>
                  </a:lnTo>
                  <a:lnTo>
                    <a:pt x="461" y="296"/>
                  </a:lnTo>
                  <a:lnTo>
                    <a:pt x="369" y="370"/>
                  </a:lnTo>
                  <a:lnTo>
                    <a:pt x="277" y="462"/>
                  </a:lnTo>
                  <a:lnTo>
                    <a:pt x="203" y="554"/>
                  </a:lnTo>
                  <a:lnTo>
                    <a:pt x="148" y="665"/>
                  </a:lnTo>
                  <a:lnTo>
                    <a:pt x="92" y="775"/>
                  </a:lnTo>
                  <a:lnTo>
                    <a:pt x="56" y="904"/>
                  </a:lnTo>
                  <a:lnTo>
                    <a:pt x="19" y="1033"/>
                  </a:lnTo>
                  <a:lnTo>
                    <a:pt x="0" y="1163"/>
                  </a:lnTo>
                  <a:lnTo>
                    <a:pt x="0" y="1292"/>
                  </a:lnTo>
                  <a:lnTo>
                    <a:pt x="0" y="1421"/>
                  </a:lnTo>
                  <a:lnTo>
                    <a:pt x="19" y="1550"/>
                  </a:lnTo>
                  <a:lnTo>
                    <a:pt x="56" y="1679"/>
                  </a:lnTo>
                  <a:lnTo>
                    <a:pt x="92" y="1808"/>
                  </a:lnTo>
                  <a:lnTo>
                    <a:pt x="148" y="1918"/>
                  </a:lnTo>
                  <a:lnTo>
                    <a:pt x="203" y="2029"/>
                  </a:lnTo>
                  <a:lnTo>
                    <a:pt x="277" y="2121"/>
                  </a:lnTo>
                  <a:lnTo>
                    <a:pt x="369" y="2214"/>
                  </a:lnTo>
                  <a:lnTo>
                    <a:pt x="461" y="2287"/>
                  </a:lnTo>
                  <a:lnTo>
                    <a:pt x="553" y="2361"/>
                  </a:lnTo>
                  <a:lnTo>
                    <a:pt x="664" y="2435"/>
                  </a:lnTo>
                  <a:lnTo>
                    <a:pt x="775" y="2472"/>
                  </a:lnTo>
                  <a:lnTo>
                    <a:pt x="904" y="2527"/>
                  </a:lnTo>
                  <a:lnTo>
                    <a:pt x="1033" y="2545"/>
                  </a:lnTo>
                  <a:lnTo>
                    <a:pt x="1162" y="2564"/>
                  </a:lnTo>
                  <a:lnTo>
                    <a:pt x="1420" y="2564"/>
                  </a:lnTo>
                  <a:lnTo>
                    <a:pt x="1549" y="2545"/>
                  </a:lnTo>
                  <a:lnTo>
                    <a:pt x="1678" y="2509"/>
                  </a:lnTo>
                  <a:lnTo>
                    <a:pt x="1807" y="2472"/>
                  </a:lnTo>
                  <a:lnTo>
                    <a:pt x="1918" y="2416"/>
                  </a:lnTo>
                  <a:lnTo>
                    <a:pt x="2010" y="2343"/>
                  </a:lnTo>
                  <a:lnTo>
                    <a:pt x="2121" y="2269"/>
                  </a:lnTo>
                  <a:lnTo>
                    <a:pt x="2194" y="2195"/>
                  </a:lnTo>
                  <a:lnTo>
                    <a:pt x="2287" y="2103"/>
                  </a:lnTo>
                  <a:lnTo>
                    <a:pt x="2360" y="1992"/>
                  </a:lnTo>
                  <a:lnTo>
                    <a:pt x="2416" y="1882"/>
                  </a:lnTo>
                  <a:lnTo>
                    <a:pt x="2471" y="1771"/>
                  </a:lnTo>
                  <a:lnTo>
                    <a:pt x="2508" y="1660"/>
                  </a:lnTo>
                  <a:lnTo>
                    <a:pt x="2545" y="1531"/>
                  </a:lnTo>
                  <a:lnTo>
                    <a:pt x="2545" y="1402"/>
                  </a:lnTo>
                  <a:lnTo>
                    <a:pt x="2563" y="1255"/>
                  </a:lnTo>
                  <a:lnTo>
                    <a:pt x="2545" y="1126"/>
                  </a:lnTo>
                  <a:lnTo>
                    <a:pt x="2526" y="997"/>
                  </a:lnTo>
                  <a:lnTo>
                    <a:pt x="2489" y="886"/>
                  </a:lnTo>
                  <a:lnTo>
                    <a:pt x="2453" y="757"/>
                  </a:lnTo>
                  <a:lnTo>
                    <a:pt x="2397" y="665"/>
                  </a:lnTo>
                  <a:lnTo>
                    <a:pt x="2342" y="554"/>
                  </a:lnTo>
                  <a:lnTo>
                    <a:pt x="2268" y="462"/>
                  </a:lnTo>
                  <a:lnTo>
                    <a:pt x="2176" y="370"/>
                  </a:lnTo>
                  <a:lnTo>
                    <a:pt x="2102" y="296"/>
                  </a:lnTo>
                  <a:lnTo>
                    <a:pt x="1992" y="222"/>
                  </a:lnTo>
                  <a:lnTo>
                    <a:pt x="1899" y="148"/>
                  </a:lnTo>
                  <a:lnTo>
                    <a:pt x="1789" y="112"/>
                  </a:lnTo>
                  <a:lnTo>
                    <a:pt x="1660" y="56"/>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5" name="Google Shape;7445;p32"/>
            <p:cNvSpPr/>
            <p:nvPr/>
          </p:nvSpPr>
          <p:spPr>
            <a:xfrm>
              <a:off x="5378375" y="1085350"/>
              <a:ext cx="63650" cy="63625"/>
            </a:xfrm>
            <a:custGeom>
              <a:avLst/>
              <a:gdLst/>
              <a:ahLst/>
              <a:cxnLst/>
              <a:rect l="l" t="t" r="r" b="b"/>
              <a:pathLst>
                <a:path w="2546" h="2545" extrusionOk="0">
                  <a:moveTo>
                    <a:pt x="1070" y="0"/>
                  </a:moveTo>
                  <a:lnTo>
                    <a:pt x="941" y="37"/>
                  </a:lnTo>
                  <a:lnTo>
                    <a:pt x="830" y="74"/>
                  </a:lnTo>
                  <a:lnTo>
                    <a:pt x="720" y="111"/>
                  </a:lnTo>
                  <a:lnTo>
                    <a:pt x="609" y="166"/>
                  </a:lnTo>
                  <a:lnTo>
                    <a:pt x="517" y="240"/>
                  </a:lnTo>
                  <a:lnTo>
                    <a:pt x="425" y="314"/>
                  </a:lnTo>
                  <a:lnTo>
                    <a:pt x="333" y="406"/>
                  </a:lnTo>
                  <a:lnTo>
                    <a:pt x="259" y="498"/>
                  </a:lnTo>
                  <a:lnTo>
                    <a:pt x="185" y="590"/>
                  </a:lnTo>
                  <a:lnTo>
                    <a:pt x="130" y="701"/>
                  </a:lnTo>
                  <a:lnTo>
                    <a:pt x="93" y="812"/>
                  </a:lnTo>
                  <a:lnTo>
                    <a:pt x="56" y="922"/>
                  </a:lnTo>
                  <a:lnTo>
                    <a:pt x="19" y="1051"/>
                  </a:lnTo>
                  <a:lnTo>
                    <a:pt x="1" y="1180"/>
                  </a:lnTo>
                  <a:lnTo>
                    <a:pt x="1" y="1310"/>
                  </a:lnTo>
                  <a:lnTo>
                    <a:pt x="19" y="1439"/>
                  </a:lnTo>
                  <a:lnTo>
                    <a:pt x="38" y="1568"/>
                  </a:lnTo>
                  <a:lnTo>
                    <a:pt x="75" y="1697"/>
                  </a:lnTo>
                  <a:lnTo>
                    <a:pt x="130" y="1807"/>
                  </a:lnTo>
                  <a:lnTo>
                    <a:pt x="167" y="1918"/>
                  </a:lnTo>
                  <a:lnTo>
                    <a:pt x="240" y="2010"/>
                  </a:lnTo>
                  <a:lnTo>
                    <a:pt x="314" y="2102"/>
                  </a:lnTo>
                  <a:lnTo>
                    <a:pt x="388" y="2195"/>
                  </a:lnTo>
                  <a:lnTo>
                    <a:pt x="480" y="2268"/>
                  </a:lnTo>
                  <a:lnTo>
                    <a:pt x="591" y="2342"/>
                  </a:lnTo>
                  <a:lnTo>
                    <a:pt x="683" y="2397"/>
                  </a:lnTo>
                  <a:lnTo>
                    <a:pt x="794" y="2453"/>
                  </a:lnTo>
                  <a:lnTo>
                    <a:pt x="923" y="2490"/>
                  </a:lnTo>
                  <a:lnTo>
                    <a:pt x="1033" y="2526"/>
                  </a:lnTo>
                  <a:lnTo>
                    <a:pt x="1162" y="2526"/>
                  </a:lnTo>
                  <a:lnTo>
                    <a:pt x="1310" y="2545"/>
                  </a:lnTo>
                  <a:lnTo>
                    <a:pt x="1439" y="2526"/>
                  </a:lnTo>
                  <a:lnTo>
                    <a:pt x="1568" y="2508"/>
                  </a:lnTo>
                  <a:lnTo>
                    <a:pt x="1697" y="2471"/>
                  </a:lnTo>
                  <a:lnTo>
                    <a:pt x="1808" y="2434"/>
                  </a:lnTo>
                  <a:lnTo>
                    <a:pt x="1918" y="2379"/>
                  </a:lnTo>
                  <a:lnTo>
                    <a:pt x="2029" y="2305"/>
                  </a:lnTo>
                  <a:lnTo>
                    <a:pt x="2121" y="2231"/>
                  </a:lnTo>
                  <a:lnTo>
                    <a:pt x="2213" y="2139"/>
                  </a:lnTo>
                  <a:lnTo>
                    <a:pt x="2287" y="2047"/>
                  </a:lnTo>
                  <a:lnTo>
                    <a:pt x="2361" y="1955"/>
                  </a:lnTo>
                  <a:lnTo>
                    <a:pt x="2416" y="1844"/>
                  </a:lnTo>
                  <a:lnTo>
                    <a:pt x="2471" y="1734"/>
                  </a:lnTo>
                  <a:lnTo>
                    <a:pt x="2508" y="1605"/>
                  </a:lnTo>
                  <a:lnTo>
                    <a:pt x="2545" y="1475"/>
                  </a:lnTo>
                  <a:lnTo>
                    <a:pt x="2545" y="1346"/>
                  </a:lnTo>
                  <a:lnTo>
                    <a:pt x="2545" y="1217"/>
                  </a:lnTo>
                  <a:lnTo>
                    <a:pt x="2545" y="1088"/>
                  </a:lnTo>
                  <a:lnTo>
                    <a:pt x="2508" y="959"/>
                  </a:lnTo>
                  <a:lnTo>
                    <a:pt x="2471" y="830"/>
                  </a:lnTo>
                  <a:lnTo>
                    <a:pt x="2435" y="719"/>
                  </a:lnTo>
                  <a:lnTo>
                    <a:pt x="2379" y="609"/>
                  </a:lnTo>
                  <a:lnTo>
                    <a:pt x="2306" y="498"/>
                  </a:lnTo>
                  <a:lnTo>
                    <a:pt x="2232" y="406"/>
                  </a:lnTo>
                  <a:lnTo>
                    <a:pt x="2140" y="314"/>
                  </a:lnTo>
                  <a:lnTo>
                    <a:pt x="2047" y="240"/>
                  </a:lnTo>
                  <a:lnTo>
                    <a:pt x="1937" y="166"/>
                  </a:lnTo>
                  <a:lnTo>
                    <a:pt x="1845" y="111"/>
                  </a:lnTo>
                  <a:lnTo>
                    <a:pt x="1716" y="56"/>
                  </a:lnTo>
                  <a:lnTo>
                    <a:pt x="1605" y="37"/>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6" name="Google Shape;7446;p32"/>
            <p:cNvSpPr/>
            <p:nvPr/>
          </p:nvSpPr>
          <p:spPr>
            <a:xfrm>
              <a:off x="5972550" y="1436600"/>
              <a:ext cx="63175" cy="63175"/>
            </a:xfrm>
            <a:custGeom>
              <a:avLst/>
              <a:gdLst/>
              <a:ahLst/>
              <a:cxnLst/>
              <a:rect l="l" t="t" r="r" b="b"/>
              <a:pathLst>
                <a:path w="2527" h="2527" extrusionOk="0">
                  <a:moveTo>
                    <a:pt x="1144" y="0"/>
                  </a:moveTo>
                  <a:lnTo>
                    <a:pt x="1015" y="19"/>
                  </a:lnTo>
                  <a:lnTo>
                    <a:pt x="904" y="37"/>
                  </a:lnTo>
                  <a:lnTo>
                    <a:pt x="775" y="92"/>
                  </a:lnTo>
                  <a:lnTo>
                    <a:pt x="664" y="129"/>
                  </a:lnTo>
                  <a:lnTo>
                    <a:pt x="554" y="203"/>
                  </a:lnTo>
                  <a:lnTo>
                    <a:pt x="461" y="277"/>
                  </a:lnTo>
                  <a:lnTo>
                    <a:pt x="369" y="351"/>
                  </a:lnTo>
                  <a:lnTo>
                    <a:pt x="296" y="443"/>
                  </a:lnTo>
                  <a:lnTo>
                    <a:pt x="222" y="535"/>
                  </a:lnTo>
                  <a:lnTo>
                    <a:pt x="148" y="627"/>
                  </a:lnTo>
                  <a:lnTo>
                    <a:pt x="93" y="738"/>
                  </a:lnTo>
                  <a:lnTo>
                    <a:pt x="56" y="867"/>
                  </a:lnTo>
                  <a:lnTo>
                    <a:pt x="19" y="978"/>
                  </a:lnTo>
                  <a:lnTo>
                    <a:pt x="1" y="1107"/>
                  </a:lnTo>
                  <a:lnTo>
                    <a:pt x="1" y="1236"/>
                  </a:lnTo>
                  <a:lnTo>
                    <a:pt x="1" y="1365"/>
                  </a:lnTo>
                  <a:lnTo>
                    <a:pt x="19" y="1494"/>
                  </a:lnTo>
                  <a:lnTo>
                    <a:pt x="37" y="1623"/>
                  </a:lnTo>
                  <a:lnTo>
                    <a:pt x="93" y="1733"/>
                  </a:lnTo>
                  <a:lnTo>
                    <a:pt x="130" y="1844"/>
                  </a:lnTo>
                  <a:lnTo>
                    <a:pt x="203" y="1955"/>
                  </a:lnTo>
                  <a:lnTo>
                    <a:pt x="277" y="2047"/>
                  </a:lnTo>
                  <a:lnTo>
                    <a:pt x="351" y="2139"/>
                  </a:lnTo>
                  <a:lnTo>
                    <a:pt x="443" y="2213"/>
                  </a:lnTo>
                  <a:lnTo>
                    <a:pt x="535" y="2287"/>
                  </a:lnTo>
                  <a:lnTo>
                    <a:pt x="627" y="2360"/>
                  </a:lnTo>
                  <a:lnTo>
                    <a:pt x="738" y="2416"/>
                  </a:lnTo>
                  <a:lnTo>
                    <a:pt x="867" y="2453"/>
                  </a:lnTo>
                  <a:lnTo>
                    <a:pt x="978" y="2489"/>
                  </a:lnTo>
                  <a:lnTo>
                    <a:pt x="1107" y="2508"/>
                  </a:lnTo>
                  <a:lnTo>
                    <a:pt x="1236" y="2526"/>
                  </a:lnTo>
                  <a:lnTo>
                    <a:pt x="1365" y="2508"/>
                  </a:lnTo>
                  <a:lnTo>
                    <a:pt x="1494" y="2489"/>
                  </a:lnTo>
                  <a:lnTo>
                    <a:pt x="1623" y="2471"/>
                  </a:lnTo>
                  <a:lnTo>
                    <a:pt x="1734" y="2434"/>
                  </a:lnTo>
                  <a:lnTo>
                    <a:pt x="1844" y="2379"/>
                  </a:lnTo>
                  <a:lnTo>
                    <a:pt x="1955" y="2305"/>
                  </a:lnTo>
                  <a:lnTo>
                    <a:pt x="2047" y="2250"/>
                  </a:lnTo>
                  <a:lnTo>
                    <a:pt x="2139" y="2158"/>
                  </a:lnTo>
                  <a:lnTo>
                    <a:pt x="2213" y="2084"/>
                  </a:lnTo>
                  <a:lnTo>
                    <a:pt x="2287" y="1973"/>
                  </a:lnTo>
                  <a:lnTo>
                    <a:pt x="2361" y="1881"/>
                  </a:lnTo>
                  <a:lnTo>
                    <a:pt x="2416" y="1770"/>
                  </a:lnTo>
                  <a:lnTo>
                    <a:pt x="2453" y="1660"/>
                  </a:lnTo>
                  <a:lnTo>
                    <a:pt x="2490" y="1531"/>
                  </a:lnTo>
                  <a:lnTo>
                    <a:pt x="2508" y="1402"/>
                  </a:lnTo>
                  <a:lnTo>
                    <a:pt x="2527" y="1273"/>
                  </a:lnTo>
                  <a:lnTo>
                    <a:pt x="2508" y="1143"/>
                  </a:lnTo>
                  <a:lnTo>
                    <a:pt x="2490" y="1014"/>
                  </a:lnTo>
                  <a:lnTo>
                    <a:pt x="2471" y="904"/>
                  </a:lnTo>
                  <a:lnTo>
                    <a:pt x="2434" y="775"/>
                  </a:lnTo>
                  <a:lnTo>
                    <a:pt x="2379" y="664"/>
                  </a:lnTo>
                  <a:lnTo>
                    <a:pt x="2305" y="553"/>
                  </a:lnTo>
                  <a:lnTo>
                    <a:pt x="2250" y="461"/>
                  </a:lnTo>
                  <a:lnTo>
                    <a:pt x="2158" y="369"/>
                  </a:lnTo>
                  <a:lnTo>
                    <a:pt x="2084" y="295"/>
                  </a:lnTo>
                  <a:lnTo>
                    <a:pt x="1973" y="222"/>
                  </a:lnTo>
                  <a:lnTo>
                    <a:pt x="1881" y="148"/>
                  </a:lnTo>
                  <a:lnTo>
                    <a:pt x="1771" y="92"/>
                  </a:lnTo>
                  <a:lnTo>
                    <a:pt x="1660" y="56"/>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7" name="Google Shape;7447;p32"/>
            <p:cNvSpPr/>
            <p:nvPr/>
          </p:nvSpPr>
          <p:spPr>
            <a:xfrm>
              <a:off x="6052300" y="1450425"/>
              <a:ext cx="63175" cy="63625"/>
            </a:xfrm>
            <a:custGeom>
              <a:avLst/>
              <a:gdLst/>
              <a:ahLst/>
              <a:cxnLst/>
              <a:rect l="l" t="t" r="r" b="b"/>
              <a:pathLst>
                <a:path w="2527" h="2545" extrusionOk="0">
                  <a:moveTo>
                    <a:pt x="1291" y="0"/>
                  </a:moveTo>
                  <a:lnTo>
                    <a:pt x="1162" y="19"/>
                  </a:lnTo>
                  <a:lnTo>
                    <a:pt x="1033" y="37"/>
                  </a:lnTo>
                  <a:lnTo>
                    <a:pt x="904" y="56"/>
                  </a:lnTo>
                  <a:lnTo>
                    <a:pt x="775" y="93"/>
                  </a:lnTo>
                  <a:lnTo>
                    <a:pt x="664" y="148"/>
                  </a:lnTo>
                  <a:lnTo>
                    <a:pt x="553" y="222"/>
                  </a:lnTo>
                  <a:lnTo>
                    <a:pt x="461" y="295"/>
                  </a:lnTo>
                  <a:lnTo>
                    <a:pt x="369" y="369"/>
                  </a:lnTo>
                  <a:lnTo>
                    <a:pt x="277" y="461"/>
                  </a:lnTo>
                  <a:lnTo>
                    <a:pt x="203" y="554"/>
                  </a:lnTo>
                  <a:lnTo>
                    <a:pt x="148" y="664"/>
                  </a:lnTo>
                  <a:lnTo>
                    <a:pt x="93" y="775"/>
                  </a:lnTo>
                  <a:lnTo>
                    <a:pt x="56" y="904"/>
                  </a:lnTo>
                  <a:lnTo>
                    <a:pt x="19" y="1015"/>
                  </a:lnTo>
                  <a:lnTo>
                    <a:pt x="0" y="1144"/>
                  </a:lnTo>
                  <a:lnTo>
                    <a:pt x="0" y="1291"/>
                  </a:lnTo>
                  <a:lnTo>
                    <a:pt x="0" y="1420"/>
                  </a:lnTo>
                  <a:lnTo>
                    <a:pt x="19" y="1549"/>
                  </a:lnTo>
                  <a:lnTo>
                    <a:pt x="56" y="1660"/>
                  </a:lnTo>
                  <a:lnTo>
                    <a:pt x="93" y="1771"/>
                  </a:lnTo>
                  <a:lnTo>
                    <a:pt x="148" y="1881"/>
                  </a:lnTo>
                  <a:lnTo>
                    <a:pt x="222" y="1992"/>
                  </a:lnTo>
                  <a:lnTo>
                    <a:pt x="277" y="2084"/>
                  </a:lnTo>
                  <a:lnTo>
                    <a:pt x="369" y="2176"/>
                  </a:lnTo>
                  <a:lnTo>
                    <a:pt x="461" y="2250"/>
                  </a:lnTo>
                  <a:lnTo>
                    <a:pt x="553" y="2324"/>
                  </a:lnTo>
                  <a:lnTo>
                    <a:pt x="664" y="2397"/>
                  </a:lnTo>
                  <a:lnTo>
                    <a:pt x="775" y="2434"/>
                  </a:lnTo>
                  <a:lnTo>
                    <a:pt x="885" y="2490"/>
                  </a:lnTo>
                  <a:lnTo>
                    <a:pt x="996" y="2508"/>
                  </a:lnTo>
                  <a:lnTo>
                    <a:pt x="1125" y="2526"/>
                  </a:lnTo>
                  <a:lnTo>
                    <a:pt x="1254" y="2545"/>
                  </a:lnTo>
                  <a:lnTo>
                    <a:pt x="1383" y="2526"/>
                  </a:lnTo>
                  <a:lnTo>
                    <a:pt x="1512" y="2508"/>
                  </a:lnTo>
                  <a:lnTo>
                    <a:pt x="1641" y="2490"/>
                  </a:lnTo>
                  <a:lnTo>
                    <a:pt x="1752" y="2453"/>
                  </a:lnTo>
                  <a:lnTo>
                    <a:pt x="1863" y="2397"/>
                  </a:lnTo>
                  <a:lnTo>
                    <a:pt x="1973" y="2324"/>
                  </a:lnTo>
                  <a:lnTo>
                    <a:pt x="2065" y="2268"/>
                  </a:lnTo>
                  <a:lnTo>
                    <a:pt x="2158" y="2176"/>
                  </a:lnTo>
                  <a:lnTo>
                    <a:pt x="2231" y="2084"/>
                  </a:lnTo>
                  <a:lnTo>
                    <a:pt x="2305" y="1992"/>
                  </a:lnTo>
                  <a:lnTo>
                    <a:pt x="2379" y="1900"/>
                  </a:lnTo>
                  <a:lnTo>
                    <a:pt x="2434" y="1789"/>
                  </a:lnTo>
                  <a:lnTo>
                    <a:pt x="2471" y="1660"/>
                  </a:lnTo>
                  <a:lnTo>
                    <a:pt x="2508" y="1549"/>
                  </a:lnTo>
                  <a:lnTo>
                    <a:pt x="2526" y="1420"/>
                  </a:lnTo>
                  <a:lnTo>
                    <a:pt x="2526" y="1291"/>
                  </a:lnTo>
                  <a:lnTo>
                    <a:pt x="2526" y="1162"/>
                  </a:lnTo>
                  <a:lnTo>
                    <a:pt x="2508" y="1033"/>
                  </a:lnTo>
                  <a:lnTo>
                    <a:pt x="2471" y="904"/>
                  </a:lnTo>
                  <a:lnTo>
                    <a:pt x="2434" y="793"/>
                  </a:lnTo>
                  <a:lnTo>
                    <a:pt x="2379" y="683"/>
                  </a:lnTo>
                  <a:lnTo>
                    <a:pt x="2324" y="572"/>
                  </a:lnTo>
                  <a:lnTo>
                    <a:pt x="2250" y="480"/>
                  </a:lnTo>
                  <a:lnTo>
                    <a:pt x="2176" y="388"/>
                  </a:lnTo>
                  <a:lnTo>
                    <a:pt x="2084" y="314"/>
                  </a:lnTo>
                  <a:lnTo>
                    <a:pt x="1992" y="240"/>
                  </a:lnTo>
                  <a:lnTo>
                    <a:pt x="1899" y="166"/>
                  </a:lnTo>
                  <a:lnTo>
                    <a:pt x="1789" y="111"/>
                  </a:lnTo>
                  <a:lnTo>
                    <a:pt x="1660" y="74"/>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8" name="Google Shape;7448;p32"/>
            <p:cNvSpPr/>
            <p:nvPr/>
          </p:nvSpPr>
          <p:spPr>
            <a:xfrm>
              <a:off x="6132050" y="1464725"/>
              <a:ext cx="63175" cy="63625"/>
            </a:xfrm>
            <a:custGeom>
              <a:avLst/>
              <a:gdLst/>
              <a:ahLst/>
              <a:cxnLst/>
              <a:rect l="l" t="t" r="r" b="b"/>
              <a:pathLst>
                <a:path w="2527" h="2545" extrusionOk="0">
                  <a:moveTo>
                    <a:pt x="1272" y="0"/>
                  </a:moveTo>
                  <a:lnTo>
                    <a:pt x="1143" y="18"/>
                  </a:lnTo>
                  <a:lnTo>
                    <a:pt x="1014" y="37"/>
                  </a:lnTo>
                  <a:lnTo>
                    <a:pt x="904" y="55"/>
                  </a:lnTo>
                  <a:lnTo>
                    <a:pt x="775" y="111"/>
                  </a:lnTo>
                  <a:lnTo>
                    <a:pt x="664" y="148"/>
                  </a:lnTo>
                  <a:lnTo>
                    <a:pt x="572" y="221"/>
                  </a:lnTo>
                  <a:lnTo>
                    <a:pt x="461" y="277"/>
                  </a:lnTo>
                  <a:lnTo>
                    <a:pt x="369" y="369"/>
                  </a:lnTo>
                  <a:lnTo>
                    <a:pt x="295" y="461"/>
                  </a:lnTo>
                  <a:lnTo>
                    <a:pt x="221" y="553"/>
                  </a:lnTo>
                  <a:lnTo>
                    <a:pt x="166" y="645"/>
                  </a:lnTo>
                  <a:lnTo>
                    <a:pt x="111" y="756"/>
                  </a:lnTo>
                  <a:lnTo>
                    <a:pt x="55" y="885"/>
                  </a:lnTo>
                  <a:lnTo>
                    <a:pt x="37" y="996"/>
                  </a:lnTo>
                  <a:lnTo>
                    <a:pt x="19" y="1125"/>
                  </a:lnTo>
                  <a:lnTo>
                    <a:pt x="0" y="1254"/>
                  </a:lnTo>
                  <a:lnTo>
                    <a:pt x="0" y="1383"/>
                  </a:lnTo>
                  <a:lnTo>
                    <a:pt x="19" y="1512"/>
                  </a:lnTo>
                  <a:lnTo>
                    <a:pt x="55" y="1641"/>
                  </a:lnTo>
                  <a:lnTo>
                    <a:pt x="92" y="1770"/>
                  </a:lnTo>
                  <a:lnTo>
                    <a:pt x="148" y="1881"/>
                  </a:lnTo>
                  <a:lnTo>
                    <a:pt x="221" y="1991"/>
                  </a:lnTo>
                  <a:lnTo>
                    <a:pt x="295" y="2084"/>
                  </a:lnTo>
                  <a:lnTo>
                    <a:pt x="369" y="2176"/>
                  </a:lnTo>
                  <a:lnTo>
                    <a:pt x="461" y="2249"/>
                  </a:lnTo>
                  <a:lnTo>
                    <a:pt x="553" y="2323"/>
                  </a:lnTo>
                  <a:lnTo>
                    <a:pt x="664" y="2397"/>
                  </a:lnTo>
                  <a:lnTo>
                    <a:pt x="775" y="2452"/>
                  </a:lnTo>
                  <a:lnTo>
                    <a:pt x="904" y="2489"/>
                  </a:lnTo>
                  <a:lnTo>
                    <a:pt x="1033" y="2508"/>
                  </a:lnTo>
                  <a:lnTo>
                    <a:pt x="1162" y="2526"/>
                  </a:lnTo>
                  <a:lnTo>
                    <a:pt x="1291" y="2544"/>
                  </a:lnTo>
                  <a:lnTo>
                    <a:pt x="1420" y="2526"/>
                  </a:lnTo>
                  <a:lnTo>
                    <a:pt x="1549" y="2508"/>
                  </a:lnTo>
                  <a:lnTo>
                    <a:pt x="1660" y="2471"/>
                  </a:lnTo>
                  <a:lnTo>
                    <a:pt x="1789" y="2434"/>
                  </a:lnTo>
                  <a:lnTo>
                    <a:pt x="1899" y="2379"/>
                  </a:lnTo>
                  <a:lnTo>
                    <a:pt x="1991" y="2323"/>
                  </a:lnTo>
                  <a:lnTo>
                    <a:pt x="2084" y="2249"/>
                  </a:lnTo>
                  <a:lnTo>
                    <a:pt x="2176" y="2157"/>
                  </a:lnTo>
                  <a:lnTo>
                    <a:pt x="2250" y="2065"/>
                  </a:lnTo>
                  <a:lnTo>
                    <a:pt x="2323" y="1973"/>
                  </a:lnTo>
                  <a:lnTo>
                    <a:pt x="2397" y="1862"/>
                  </a:lnTo>
                  <a:lnTo>
                    <a:pt x="2434" y="1752"/>
                  </a:lnTo>
                  <a:lnTo>
                    <a:pt x="2489" y="1641"/>
                  </a:lnTo>
                  <a:lnTo>
                    <a:pt x="2508" y="1530"/>
                  </a:lnTo>
                  <a:lnTo>
                    <a:pt x="2526" y="1401"/>
                  </a:lnTo>
                  <a:lnTo>
                    <a:pt x="2526" y="1272"/>
                  </a:lnTo>
                  <a:lnTo>
                    <a:pt x="2526" y="1143"/>
                  </a:lnTo>
                  <a:lnTo>
                    <a:pt x="2508" y="1014"/>
                  </a:lnTo>
                  <a:lnTo>
                    <a:pt x="2471" y="885"/>
                  </a:lnTo>
                  <a:lnTo>
                    <a:pt x="2434" y="774"/>
                  </a:lnTo>
                  <a:lnTo>
                    <a:pt x="2379" y="664"/>
                  </a:lnTo>
                  <a:lnTo>
                    <a:pt x="2323" y="553"/>
                  </a:lnTo>
                  <a:lnTo>
                    <a:pt x="2250" y="461"/>
                  </a:lnTo>
                  <a:lnTo>
                    <a:pt x="2176" y="369"/>
                  </a:lnTo>
                  <a:lnTo>
                    <a:pt x="2084" y="295"/>
                  </a:lnTo>
                  <a:lnTo>
                    <a:pt x="1973" y="221"/>
                  </a:lnTo>
                  <a:lnTo>
                    <a:pt x="1881" y="166"/>
                  </a:lnTo>
                  <a:lnTo>
                    <a:pt x="1770" y="111"/>
                  </a:lnTo>
                  <a:lnTo>
                    <a:pt x="1660" y="55"/>
                  </a:lnTo>
                  <a:lnTo>
                    <a:pt x="1531" y="37"/>
                  </a:lnTo>
                  <a:lnTo>
                    <a:pt x="1401" y="18"/>
                  </a:lnTo>
                  <a:lnTo>
                    <a:pt x="12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9" name="Google Shape;7449;p32"/>
            <p:cNvSpPr/>
            <p:nvPr/>
          </p:nvSpPr>
          <p:spPr>
            <a:xfrm>
              <a:off x="6212250" y="1479475"/>
              <a:ext cx="63175" cy="62700"/>
            </a:xfrm>
            <a:custGeom>
              <a:avLst/>
              <a:gdLst/>
              <a:ahLst/>
              <a:cxnLst/>
              <a:rect l="l" t="t" r="r" b="b"/>
              <a:pathLst>
                <a:path w="2527" h="2508" extrusionOk="0">
                  <a:moveTo>
                    <a:pt x="1107" y="0"/>
                  </a:moveTo>
                  <a:lnTo>
                    <a:pt x="978" y="18"/>
                  </a:lnTo>
                  <a:lnTo>
                    <a:pt x="849" y="55"/>
                  </a:lnTo>
                  <a:lnTo>
                    <a:pt x="738" y="92"/>
                  </a:lnTo>
                  <a:lnTo>
                    <a:pt x="627" y="148"/>
                  </a:lnTo>
                  <a:lnTo>
                    <a:pt x="535" y="221"/>
                  </a:lnTo>
                  <a:lnTo>
                    <a:pt x="424" y="295"/>
                  </a:lnTo>
                  <a:lnTo>
                    <a:pt x="351" y="369"/>
                  </a:lnTo>
                  <a:lnTo>
                    <a:pt x="259" y="461"/>
                  </a:lnTo>
                  <a:lnTo>
                    <a:pt x="203" y="572"/>
                  </a:lnTo>
                  <a:lnTo>
                    <a:pt x="129" y="664"/>
                  </a:lnTo>
                  <a:lnTo>
                    <a:pt x="93" y="774"/>
                  </a:lnTo>
                  <a:lnTo>
                    <a:pt x="37" y="904"/>
                  </a:lnTo>
                  <a:lnTo>
                    <a:pt x="19" y="1014"/>
                  </a:lnTo>
                  <a:lnTo>
                    <a:pt x="0" y="1143"/>
                  </a:lnTo>
                  <a:lnTo>
                    <a:pt x="0" y="1272"/>
                  </a:lnTo>
                  <a:lnTo>
                    <a:pt x="0" y="1401"/>
                  </a:lnTo>
                  <a:lnTo>
                    <a:pt x="19" y="1530"/>
                  </a:lnTo>
                  <a:lnTo>
                    <a:pt x="56" y="1659"/>
                  </a:lnTo>
                  <a:lnTo>
                    <a:pt x="93" y="1770"/>
                  </a:lnTo>
                  <a:lnTo>
                    <a:pt x="148" y="1881"/>
                  </a:lnTo>
                  <a:lnTo>
                    <a:pt x="222" y="1973"/>
                  </a:lnTo>
                  <a:lnTo>
                    <a:pt x="295" y="2084"/>
                  </a:lnTo>
                  <a:lnTo>
                    <a:pt x="369" y="2157"/>
                  </a:lnTo>
                  <a:lnTo>
                    <a:pt x="461" y="2249"/>
                  </a:lnTo>
                  <a:lnTo>
                    <a:pt x="572" y="2323"/>
                  </a:lnTo>
                  <a:lnTo>
                    <a:pt x="664" y="2379"/>
                  </a:lnTo>
                  <a:lnTo>
                    <a:pt x="793" y="2434"/>
                  </a:lnTo>
                  <a:lnTo>
                    <a:pt x="904" y="2471"/>
                  </a:lnTo>
                  <a:lnTo>
                    <a:pt x="1033" y="2489"/>
                  </a:lnTo>
                  <a:lnTo>
                    <a:pt x="1144" y="2508"/>
                  </a:lnTo>
                  <a:lnTo>
                    <a:pt x="1420" y="2508"/>
                  </a:lnTo>
                  <a:lnTo>
                    <a:pt x="1531" y="2489"/>
                  </a:lnTo>
                  <a:lnTo>
                    <a:pt x="1660" y="2452"/>
                  </a:lnTo>
                  <a:lnTo>
                    <a:pt x="1770" y="2415"/>
                  </a:lnTo>
                  <a:lnTo>
                    <a:pt x="1881" y="2360"/>
                  </a:lnTo>
                  <a:lnTo>
                    <a:pt x="1992" y="2286"/>
                  </a:lnTo>
                  <a:lnTo>
                    <a:pt x="2084" y="2213"/>
                  </a:lnTo>
                  <a:lnTo>
                    <a:pt x="2176" y="2139"/>
                  </a:lnTo>
                  <a:lnTo>
                    <a:pt x="2250" y="2047"/>
                  </a:lnTo>
                  <a:lnTo>
                    <a:pt x="2324" y="1936"/>
                  </a:lnTo>
                  <a:lnTo>
                    <a:pt x="2379" y="1844"/>
                  </a:lnTo>
                  <a:lnTo>
                    <a:pt x="2434" y="1733"/>
                  </a:lnTo>
                  <a:lnTo>
                    <a:pt x="2471" y="1604"/>
                  </a:lnTo>
                  <a:lnTo>
                    <a:pt x="2490" y="1494"/>
                  </a:lnTo>
                  <a:lnTo>
                    <a:pt x="2508" y="1364"/>
                  </a:lnTo>
                  <a:lnTo>
                    <a:pt x="2526" y="1235"/>
                  </a:lnTo>
                  <a:lnTo>
                    <a:pt x="2508" y="1106"/>
                  </a:lnTo>
                  <a:lnTo>
                    <a:pt x="2490" y="977"/>
                  </a:lnTo>
                  <a:lnTo>
                    <a:pt x="2453" y="848"/>
                  </a:lnTo>
                  <a:lnTo>
                    <a:pt x="2416" y="738"/>
                  </a:lnTo>
                  <a:lnTo>
                    <a:pt x="2360" y="627"/>
                  </a:lnTo>
                  <a:lnTo>
                    <a:pt x="2287" y="516"/>
                  </a:lnTo>
                  <a:lnTo>
                    <a:pt x="2213" y="424"/>
                  </a:lnTo>
                  <a:lnTo>
                    <a:pt x="2139" y="350"/>
                  </a:lnTo>
                  <a:lnTo>
                    <a:pt x="2047" y="258"/>
                  </a:lnTo>
                  <a:lnTo>
                    <a:pt x="1955" y="184"/>
                  </a:lnTo>
                  <a:lnTo>
                    <a:pt x="1844" y="129"/>
                  </a:lnTo>
                  <a:lnTo>
                    <a:pt x="1734" y="74"/>
                  </a:lnTo>
                  <a:lnTo>
                    <a:pt x="1604" y="37"/>
                  </a:lnTo>
                  <a:lnTo>
                    <a:pt x="1494" y="18"/>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0" name="Google Shape;7450;p32"/>
            <p:cNvSpPr/>
            <p:nvPr/>
          </p:nvSpPr>
          <p:spPr>
            <a:xfrm>
              <a:off x="5053400" y="617025"/>
              <a:ext cx="63650" cy="63625"/>
            </a:xfrm>
            <a:custGeom>
              <a:avLst/>
              <a:gdLst/>
              <a:ahLst/>
              <a:cxnLst/>
              <a:rect l="l" t="t" r="r" b="b"/>
              <a:pathLst>
                <a:path w="2546" h="2545" extrusionOk="0">
                  <a:moveTo>
                    <a:pt x="1292" y="0"/>
                  </a:moveTo>
                  <a:lnTo>
                    <a:pt x="1144" y="19"/>
                  </a:lnTo>
                  <a:lnTo>
                    <a:pt x="1015" y="19"/>
                  </a:lnTo>
                  <a:lnTo>
                    <a:pt x="886" y="56"/>
                  </a:lnTo>
                  <a:lnTo>
                    <a:pt x="775" y="92"/>
                  </a:lnTo>
                  <a:lnTo>
                    <a:pt x="665" y="148"/>
                  </a:lnTo>
                  <a:lnTo>
                    <a:pt x="554" y="203"/>
                  </a:lnTo>
                  <a:lnTo>
                    <a:pt x="462" y="277"/>
                  </a:lnTo>
                  <a:lnTo>
                    <a:pt x="370" y="369"/>
                  </a:lnTo>
                  <a:lnTo>
                    <a:pt x="277" y="461"/>
                  </a:lnTo>
                  <a:lnTo>
                    <a:pt x="204" y="553"/>
                  </a:lnTo>
                  <a:lnTo>
                    <a:pt x="148" y="664"/>
                  </a:lnTo>
                  <a:lnTo>
                    <a:pt x="93" y="775"/>
                  </a:lnTo>
                  <a:lnTo>
                    <a:pt x="56" y="885"/>
                  </a:lnTo>
                  <a:lnTo>
                    <a:pt x="19" y="1014"/>
                  </a:lnTo>
                  <a:lnTo>
                    <a:pt x="1" y="1143"/>
                  </a:lnTo>
                  <a:lnTo>
                    <a:pt x="1" y="1291"/>
                  </a:lnTo>
                  <a:lnTo>
                    <a:pt x="1" y="1420"/>
                  </a:lnTo>
                  <a:lnTo>
                    <a:pt x="19" y="1549"/>
                  </a:lnTo>
                  <a:lnTo>
                    <a:pt x="56" y="1660"/>
                  </a:lnTo>
                  <a:lnTo>
                    <a:pt x="93" y="1789"/>
                  </a:lnTo>
                  <a:lnTo>
                    <a:pt x="148" y="1899"/>
                  </a:lnTo>
                  <a:lnTo>
                    <a:pt x="204" y="1992"/>
                  </a:lnTo>
                  <a:lnTo>
                    <a:pt x="277" y="2084"/>
                  </a:lnTo>
                  <a:lnTo>
                    <a:pt x="351" y="2176"/>
                  </a:lnTo>
                  <a:lnTo>
                    <a:pt x="443" y="2268"/>
                  </a:lnTo>
                  <a:lnTo>
                    <a:pt x="536" y="2342"/>
                  </a:lnTo>
                  <a:lnTo>
                    <a:pt x="646" y="2397"/>
                  </a:lnTo>
                  <a:lnTo>
                    <a:pt x="757" y="2452"/>
                  </a:lnTo>
                  <a:lnTo>
                    <a:pt x="867" y="2489"/>
                  </a:lnTo>
                  <a:lnTo>
                    <a:pt x="978" y="2526"/>
                  </a:lnTo>
                  <a:lnTo>
                    <a:pt x="1107" y="2545"/>
                  </a:lnTo>
                  <a:lnTo>
                    <a:pt x="1384" y="2545"/>
                  </a:lnTo>
                  <a:lnTo>
                    <a:pt x="1513" y="2526"/>
                  </a:lnTo>
                  <a:lnTo>
                    <a:pt x="1642" y="2508"/>
                  </a:lnTo>
                  <a:lnTo>
                    <a:pt x="1753" y="2452"/>
                  </a:lnTo>
                  <a:lnTo>
                    <a:pt x="1863" y="2397"/>
                  </a:lnTo>
                  <a:lnTo>
                    <a:pt x="1974" y="2342"/>
                  </a:lnTo>
                  <a:lnTo>
                    <a:pt x="2084" y="2268"/>
                  </a:lnTo>
                  <a:lnTo>
                    <a:pt x="2177" y="2194"/>
                  </a:lnTo>
                  <a:lnTo>
                    <a:pt x="2250" y="2102"/>
                  </a:lnTo>
                  <a:lnTo>
                    <a:pt x="2324" y="2010"/>
                  </a:lnTo>
                  <a:lnTo>
                    <a:pt x="2379" y="1899"/>
                  </a:lnTo>
                  <a:lnTo>
                    <a:pt x="2435" y="1789"/>
                  </a:lnTo>
                  <a:lnTo>
                    <a:pt x="2490" y="1660"/>
                  </a:lnTo>
                  <a:lnTo>
                    <a:pt x="2508" y="1531"/>
                  </a:lnTo>
                  <a:lnTo>
                    <a:pt x="2527" y="1401"/>
                  </a:lnTo>
                  <a:lnTo>
                    <a:pt x="2545" y="1272"/>
                  </a:lnTo>
                  <a:lnTo>
                    <a:pt x="2527" y="1143"/>
                  </a:lnTo>
                  <a:lnTo>
                    <a:pt x="2508" y="1014"/>
                  </a:lnTo>
                  <a:lnTo>
                    <a:pt x="2490" y="885"/>
                  </a:lnTo>
                  <a:lnTo>
                    <a:pt x="2435" y="775"/>
                  </a:lnTo>
                  <a:lnTo>
                    <a:pt x="2398" y="664"/>
                  </a:lnTo>
                  <a:lnTo>
                    <a:pt x="2324" y="553"/>
                  </a:lnTo>
                  <a:lnTo>
                    <a:pt x="2250" y="461"/>
                  </a:lnTo>
                  <a:lnTo>
                    <a:pt x="2177" y="369"/>
                  </a:lnTo>
                  <a:lnTo>
                    <a:pt x="2084" y="295"/>
                  </a:lnTo>
                  <a:lnTo>
                    <a:pt x="1992" y="221"/>
                  </a:lnTo>
                  <a:lnTo>
                    <a:pt x="1882" y="166"/>
                  </a:lnTo>
                  <a:lnTo>
                    <a:pt x="1789" y="111"/>
                  </a:lnTo>
                  <a:lnTo>
                    <a:pt x="1660" y="56"/>
                  </a:lnTo>
                  <a:lnTo>
                    <a:pt x="1550" y="37"/>
                  </a:lnTo>
                  <a:lnTo>
                    <a:pt x="1421" y="19"/>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1" name="Google Shape;7451;p32"/>
            <p:cNvSpPr/>
            <p:nvPr/>
          </p:nvSpPr>
          <p:spPr>
            <a:xfrm>
              <a:off x="4950625" y="271750"/>
              <a:ext cx="63625" cy="63650"/>
            </a:xfrm>
            <a:custGeom>
              <a:avLst/>
              <a:gdLst/>
              <a:ahLst/>
              <a:cxnLst/>
              <a:rect l="l" t="t" r="r" b="b"/>
              <a:pathLst>
                <a:path w="2545" h="2546" extrusionOk="0">
                  <a:moveTo>
                    <a:pt x="1291" y="1"/>
                  </a:moveTo>
                  <a:lnTo>
                    <a:pt x="1162" y="19"/>
                  </a:lnTo>
                  <a:lnTo>
                    <a:pt x="1033" y="19"/>
                  </a:lnTo>
                  <a:lnTo>
                    <a:pt x="904" y="56"/>
                  </a:lnTo>
                  <a:lnTo>
                    <a:pt x="793" y="93"/>
                  </a:lnTo>
                  <a:lnTo>
                    <a:pt x="682" y="148"/>
                  </a:lnTo>
                  <a:lnTo>
                    <a:pt x="572" y="204"/>
                  </a:lnTo>
                  <a:lnTo>
                    <a:pt x="480" y="278"/>
                  </a:lnTo>
                  <a:lnTo>
                    <a:pt x="387" y="351"/>
                  </a:lnTo>
                  <a:lnTo>
                    <a:pt x="295" y="444"/>
                  </a:lnTo>
                  <a:lnTo>
                    <a:pt x="221" y="536"/>
                  </a:lnTo>
                  <a:lnTo>
                    <a:pt x="166" y="628"/>
                  </a:lnTo>
                  <a:lnTo>
                    <a:pt x="111" y="739"/>
                  </a:lnTo>
                  <a:lnTo>
                    <a:pt x="55" y="868"/>
                  </a:lnTo>
                  <a:lnTo>
                    <a:pt x="37" y="978"/>
                  </a:lnTo>
                  <a:lnTo>
                    <a:pt x="0" y="1107"/>
                  </a:lnTo>
                  <a:lnTo>
                    <a:pt x="0" y="1236"/>
                  </a:lnTo>
                  <a:lnTo>
                    <a:pt x="0" y="1365"/>
                  </a:lnTo>
                  <a:lnTo>
                    <a:pt x="19" y="1494"/>
                  </a:lnTo>
                  <a:lnTo>
                    <a:pt x="37" y="1624"/>
                  </a:lnTo>
                  <a:lnTo>
                    <a:pt x="74" y="1734"/>
                  </a:lnTo>
                  <a:lnTo>
                    <a:pt x="129" y="1845"/>
                  </a:lnTo>
                  <a:lnTo>
                    <a:pt x="185" y="1955"/>
                  </a:lnTo>
                  <a:lnTo>
                    <a:pt x="258" y="2048"/>
                  </a:lnTo>
                  <a:lnTo>
                    <a:pt x="332" y="2140"/>
                  </a:lnTo>
                  <a:lnTo>
                    <a:pt x="424" y="2232"/>
                  </a:lnTo>
                  <a:lnTo>
                    <a:pt x="516" y="2306"/>
                  </a:lnTo>
                  <a:lnTo>
                    <a:pt x="609" y="2380"/>
                  </a:lnTo>
                  <a:lnTo>
                    <a:pt x="719" y="2435"/>
                  </a:lnTo>
                  <a:lnTo>
                    <a:pt x="830" y="2472"/>
                  </a:lnTo>
                  <a:lnTo>
                    <a:pt x="959" y="2509"/>
                  </a:lnTo>
                  <a:lnTo>
                    <a:pt x="1088" y="2527"/>
                  </a:lnTo>
                  <a:lnTo>
                    <a:pt x="1217" y="2545"/>
                  </a:lnTo>
                  <a:lnTo>
                    <a:pt x="1346" y="2545"/>
                  </a:lnTo>
                  <a:lnTo>
                    <a:pt x="1475" y="2527"/>
                  </a:lnTo>
                  <a:lnTo>
                    <a:pt x="1604" y="2509"/>
                  </a:lnTo>
                  <a:lnTo>
                    <a:pt x="1733" y="2453"/>
                  </a:lnTo>
                  <a:lnTo>
                    <a:pt x="1844" y="2416"/>
                  </a:lnTo>
                  <a:lnTo>
                    <a:pt x="1955" y="2343"/>
                  </a:lnTo>
                  <a:lnTo>
                    <a:pt x="2047" y="2287"/>
                  </a:lnTo>
                  <a:lnTo>
                    <a:pt x="2139" y="2195"/>
                  </a:lnTo>
                  <a:lnTo>
                    <a:pt x="2231" y="2103"/>
                  </a:lnTo>
                  <a:lnTo>
                    <a:pt x="2305" y="2011"/>
                  </a:lnTo>
                  <a:lnTo>
                    <a:pt x="2379" y="1919"/>
                  </a:lnTo>
                  <a:lnTo>
                    <a:pt x="2434" y="1789"/>
                  </a:lnTo>
                  <a:lnTo>
                    <a:pt x="2471" y="1679"/>
                  </a:lnTo>
                  <a:lnTo>
                    <a:pt x="2508" y="1550"/>
                  </a:lnTo>
                  <a:lnTo>
                    <a:pt x="2526" y="1421"/>
                  </a:lnTo>
                  <a:lnTo>
                    <a:pt x="2545" y="1292"/>
                  </a:lnTo>
                  <a:lnTo>
                    <a:pt x="2526" y="1163"/>
                  </a:lnTo>
                  <a:lnTo>
                    <a:pt x="2508" y="1034"/>
                  </a:lnTo>
                  <a:lnTo>
                    <a:pt x="2489" y="904"/>
                  </a:lnTo>
                  <a:lnTo>
                    <a:pt x="2452" y="794"/>
                  </a:lnTo>
                  <a:lnTo>
                    <a:pt x="2397" y="683"/>
                  </a:lnTo>
                  <a:lnTo>
                    <a:pt x="2323" y="573"/>
                  </a:lnTo>
                  <a:lnTo>
                    <a:pt x="2268" y="480"/>
                  </a:lnTo>
                  <a:lnTo>
                    <a:pt x="2176" y="388"/>
                  </a:lnTo>
                  <a:lnTo>
                    <a:pt x="2102" y="296"/>
                  </a:lnTo>
                  <a:lnTo>
                    <a:pt x="1992" y="222"/>
                  </a:lnTo>
                  <a:lnTo>
                    <a:pt x="1899" y="167"/>
                  </a:lnTo>
                  <a:lnTo>
                    <a:pt x="1789" y="112"/>
                  </a:lnTo>
                  <a:lnTo>
                    <a:pt x="1678" y="75"/>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2" name="Google Shape;7452;p32"/>
            <p:cNvSpPr/>
            <p:nvPr/>
          </p:nvSpPr>
          <p:spPr>
            <a:xfrm>
              <a:off x="5669700" y="1302000"/>
              <a:ext cx="63650" cy="63625"/>
            </a:xfrm>
            <a:custGeom>
              <a:avLst/>
              <a:gdLst/>
              <a:ahLst/>
              <a:cxnLst/>
              <a:rect l="l" t="t" r="r" b="b"/>
              <a:pathLst>
                <a:path w="2546" h="2545" extrusionOk="0">
                  <a:moveTo>
                    <a:pt x="1273" y="0"/>
                  </a:moveTo>
                  <a:lnTo>
                    <a:pt x="1125" y="19"/>
                  </a:lnTo>
                  <a:lnTo>
                    <a:pt x="1015" y="37"/>
                  </a:lnTo>
                  <a:lnTo>
                    <a:pt x="886" y="56"/>
                  </a:lnTo>
                  <a:lnTo>
                    <a:pt x="775" y="111"/>
                  </a:lnTo>
                  <a:lnTo>
                    <a:pt x="664" y="148"/>
                  </a:lnTo>
                  <a:lnTo>
                    <a:pt x="554" y="222"/>
                  </a:lnTo>
                  <a:lnTo>
                    <a:pt x="462" y="295"/>
                  </a:lnTo>
                  <a:lnTo>
                    <a:pt x="369" y="369"/>
                  </a:lnTo>
                  <a:lnTo>
                    <a:pt x="296" y="461"/>
                  </a:lnTo>
                  <a:lnTo>
                    <a:pt x="222" y="553"/>
                  </a:lnTo>
                  <a:lnTo>
                    <a:pt x="148" y="664"/>
                  </a:lnTo>
                  <a:lnTo>
                    <a:pt x="93" y="775"/>
                  </a:lnTo>
                  <a:lnTo>
                    <a:pt x="56" y="885"/>
                  </a:lnTo>
                  <a:lnTo>
                    <a:pt x="19" y="1014"/>
                  </a:lnTo>
                  <a:lnTo>
                    <a:pt x="1" y="1144"/>
                  </a:lnTo>
                  <a:lnTo>
                    <a:pt x="1" y="1273"/>
                  </a:lnTo>
                  <a:lnTo>
                    <a:pt x="1" y="1402"/>
                  </a:lnTo>
                  <a:lnTo>
                    <a:pt x="19" y="1531"/>
                  </a:lnTo>
                  <a:lnTo>
                    <a:pt x="56" y="1641"/>
                  </a:lnTo>
                  <a:lnTo>
                    <a:pt x="93" y="1770"/>
                  </a:lnTo>
                  <a:lnTo>
                    <a:pt x="148" y="1881"/>
                  </a:lnTo>
                  <a:lnTo>
                    <a:pt x="204" y="1973"/>
                  </a:lnTo>
                  <a:lnTo>
                    <a:pt x="277" y="2084"/>
                  </a:lnTo>
                  <a:lnTo>
                    <a:pt x="351" y="2176"/>
                  </a:lnTo>
                  <a:lnTo>
                    <a:pt x="443" y="2250"/>
                  </a:lnTo>
                  <a:lnTo>
                    <a:pt x="535" y="2324"/>
                  </a:lnTo>
                  <a:lnTo>
                    <a:pt x="646" y="2379"/>
                  </a:lnTo>
                  <a:lnTo>
                    <a:pt x="757" y="2434"/>
                  </a:lnTo>
                  <a:lnTo>
                    <a:pt x="867" y="2489"/>
                  </a:lnTo>
                  <a:lnTo>
                    <a:pt x="996" y="2508"/>
                  </a:lnTo>
                  <a:lnTo>
                    <a:pt x="1125" y="2526"/>
                  </a:lnTo>
                  <a:lnTo>
                    <a:pt x="1254" y="2545"/>
                  </a:lnTo>
                  <a:lnTo>
                    <a:pt x="1384" y="2545"/>
                  </a:lnTo>
                  <a:lnTo>
                    <a:pt x="1513" y="2526"/>
                  </a:lnTo>
                  <a:lnTo>
                    <a:pt x="1642" y="2489"/>
                  </a:lnTo>
                  <a:lnTo>
                    <a:pt x="1752" y="2453"/>
                  </a:lnTo>
                  <a:lnTo>
                    <a:pt x="1881" y="2397"/>
                  </a:lnTo>
                  <a:lnTo>
                    <a:pt x="1974" y="2342"/>
                  </a:lnTo>
                  <a:lnTo>
                    <a:pt x="2084" y="2268"/>
                  </a:lnTo>
                  <a:lnTo>
                    <a:pt x="2176" y="2176"/>
                  </a:lnTo>
                  <a:lnTo>
                    <a:pt x="2250" y="2084"/>
                  </a:lnTo>
                  <a:lnTo>
                    <a:pt x="2324" y="1992"/>
                  </a:lnTo>
                  <a:lnTo>
                    <a:pt x="2398" y="1881"/>
                  </a:lnTo>
                  <a:lnTo>
                    <a:pt x="2453" y="1770"/>
                  </a:lnTo>
                  <a:lnTo>
                    <a:pt x="2490" y="1641"/>
                  </a:lnTo>
                  <a:lnTo>
                    <a:pt x="2508" y="1531"/>
                  </a:lnTo>
                  <a:lnTo>
                    <a:pt x="2527" y="1383"/>
                  </a:lnTo>
                  <a:lnTo>
                    <a:pt x="2545" y="1254"/>
                  </a:lnTo>
                  <a:lnTo>
                    <a:pt x="2527" y="1125"/>
                  </a:lnTo>
                  <a:lnTo>
                    <a:pt x="2508" y="996"/>
                  </a:lnTo>
                  <a:lnTo>
                    <a:pt x="2471" y="885"/>
                  </a:lnTo>
                  <a:lnTo>
                    <a:pt x="2435" y="756"/>
                  </a:lnTo>
                  <a:lnTo>
                    <a:pt x="2379" y="646"/>
                  </a:lnTo>
                  <a:lnTo>
                    <a:pt x="2324" y="553"/>
                  </a:lnTo>
                  <a:lnTo>
                    <a:pt x="2250" y="461"/>
                  </a:lnTo>
                  <a:lnTo>
                    <a:pt x="2158" y="369"/>
                  </a:lnTo>
                  <a:lnTo>
                    <a:pt x="2084" y="277"/>
                  </a:lnTo>
                  <a:lnTo>
                    <a:pt x="1974" y="222"/>
                  </a:lnTo>
                  <a:lnTo>
                    <a:pt x="1881" y="148"/>
                  </a:lnTo>
                  <a:lnTo>
                    <a:pt x="1771" y="93"/>
                  </a:lnTo>
                  <a:lnTo>
                    <a:pt x="1642" y="56"/>
                  </a:lnTo>
                  <a:lnTo>
                    <a:pt x="1531"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3" name="Google Shape;7453;p32"/>
            <p:cNvSpPr/>
            <p:nvPr/>
          </p:nvSpPr>
          <p:spPr>
            <a:xfrm>
              <a:off x="5170500" y="885750"/>
              <a:ext cx="62700" cy="62725"/>
            </a:xfrm>
            <a:custGeom>
              <a:avLst/>
              <a:gdLst/>
              <a:ahLst/>
              <a:cxnLst/>
              <a:rect l="l" t="t" r="r" b="b"/>
              <a:pathLst>
                <a:path w="2508" h="2509" extrusionOk="0">
                  <a:moveTo>
                    <a:pt x="1254" y="1"/>
                  </a:moveTo>
                  <a:lnTo>
                    <a:pt x="1125" y="19"/>
                  </a:lnTo>
                  <a:lnTo>
                    <a:pt x="1014" y="38"/>
                  </a:lnTo>
                  <a:lnTo>
                    <a:pt x="904" y="56"/>
                  </a:lnTo>
                  <a:lnTo>
                    <a:pt x="775" y="93"/>
                  </a:lnTo>
                  <a:lnTo>
                    <a:pt x="682" y="148"/>
                  </a:lnTo>
                  <a:lnTo>
                    <a:pt x="572" y="222"/>
                  </a:lnTo>
                  <a:lnTo>
                    <a:pt x="387" y="369"/>
                  </a:lnTo>
                  <a:lnTo>
                    <a:pt x="240" y="535"/>
                  </a:lnTo>
                  <a:lnTo>
                    <a:pt x="166" y="646"/>
                  </a:lnTo>
                  <a:lnTo>
                    <a:pt x="111" y="738"/>
                  </a:lnTo>
                  <a:lnTo>
                    <a:pt x="74" y="867"/>
                  </a:lnTo>
                  <a:lnTo>
                    <a:pt x="37" y="978"/>
                  </a:lnTo>
                  <a:lnTo>
                    <a:pt x="19" y="1089"/>
                  </a:lnTo>
                  <a:lnTo>
                    <a:pt x="0" y="1218"/>
                  </a:lnTo>
                  <a:lnTo>
                    <a:pt x="19" y="1347"/>
                  </a:lnTo>
                  <a:lnTo>
                    <a:pt x="19" y="1476"/>
                  </a:lnTo>
                  <a:lnTo>
                    <a:pt x="55" y="1586"/>
                  </a:lnTo>
                  <a:lnTo>
                    <a:pt x="92" y="1715"/>
                  </a:lnTo>
                  <a:lnTo>
                    <a:pt x="148" y="1826"/>
                  </a:lnTo>
                  <a:lnTo>
                    <a:pt x="203" y="1937"/>
                  </a:lnTo>
                  <a:lnTo>
                    <a:pt x="277" y="2029"/>
                  </a:lnTo>
                  <a:lnTo>
                    <a:pt x="351" y="2121"/>
                  </a:lnTo>
                  <a:lnTo>
                    <a:pt x="443" y="2213"/>
                  </a:lnTo>
                  <a:lnTo>
                    <a:pt x="535" y="2287"/>
                  </a:lnTo>
                  <a:lnTo>
                    <a:pt x="646" y="2342"/>
                  </a:lnTo>
                  <a:lnTo>
                    <a:pt x="756" y="2398"/>
                  </a:lnTo>
                  <a:lnTo>
                    <a:pt x="867" y="2453"/>
                  </a:lnTo>
                  <a:lnTo>
                    <a:pt x="977" y="2490"/>
                  </a:lnTo>
                  <a:lnTo>
                    <a:pt x="1106" y="2508"/>
                  </a:lnTo>
                  <a:lnTo>
                    <a:pt x="1365" y="2508"/>
                  </a:lnTo>
                  <a:lnTo>
                    <a:pt x="1494" y="2490"/>
                  </a:lnTo>
                  <a:lnTo>
                    <a:pt x="1604" y="2471"/>
                  </a:lnTo>
                  <a:lnTo>
                    <a:pt x="1733" y="2416"/>
                  </a:lnTo>
                  <a:lnTo>
                    <a:pt x="1844" y="2379"/>
                  </a:lnTo>
                  <a:lnTo>
                    <a:pt x="1936" y="2305"/>
                  </a:lnTo>
                  <a:lnTo>
                    <a:pt x="2047" y="2232"/>
                  </a:lnTo>
                  <a:lnTo>
                    <a:pt x="2139" y="2158"/>
                  </a:lnTo>
                  <a:lnTo>
                    <a:pt x="2213" y="2066"/>
                  </a:lnTo>
                  <a:lnTo>
                    <a:pt x="2287" y="1974"/>
                  </a:lnTo>
                  <a:lnTo>
                    <a:pt x="2360" y="1863"/>
                  </a:lnTo>
                  <a:lnTo>
                    <a:pt x="2416" y="1752"/>
                  </a:lnTo>
                  <a:lnTo>
                    <a:pt x="2452" y="1642"/>
                  </a:lnTo>
                  <a:lnTo>
                    <a:pt x="2489" y="1531"/>
                  </a:lnTo>
                  <a:lnTo>
                    <a:pt x="2508" y="1402"/>
                  </a:lnTo>
                  <a:lnTo>
                    <a:pt x="2508" y="1273"/>
                  </a:lnTo>
                  <a:lnTo>
                    <a:pt x="2508" y="1144"/>
                  </a:lnTo>
                  <a:lnTo>
                    <a:pt x="2489" y="1015"/>
                  </a:lnTo>
                  <a:lnTo>
                    <a:pt x="2452" y="904"/>
                  </a:lnTo>
                  <a:lnTo>
                    <a:pt x="2416" y="775"/>
                  </a:lnTo>
                  <a:lnTo>
                    <a:pt x="2360" y="664"/>
                  </a:lnTo>
                  <a:lnTo>
                    <a:pt x="2305" y="572"/>
                  </a:lnTo>
                  <a:lnTo>
                    <a:pt x="2231" y="462"/>
                  </a:lnTo>
                  <a:lnTo>
                    <a:pt x="2157" y="369"/>
                  </a:lnTo>
                  <a:lnTo>
                    <a:pt x="2065" y="296"/>
                  </a:lnTo>
                  <a:lnTo>
                    <a:pt x="1955" y="222"/>
                  </a:lnTo>
                  <a:lnTo>
                    <a:pt x="1862" y="167"/>
                  </a:lnTo>
                  <a:lnTo>
                    <a:pt x="1752" y="111"/>
                  </a:lnTo>
                  <a:lnTo>
                    <a:pt x="1641" y="56"/>
                  </a:lnTo>
                  <a:lnTo>
                    <a:pt x="1512" y="38"/>
                  </a:lnTo>
                  <a:lnTo>
                    <a:pt x="1383"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4" name="Google Shape;7454;p32"/>
            <p:cNvSpPr/>
            <p:nvPr/>
          </p:nvSpPr>
          <p:spPr>
            <a:xfrm>
              <a:off x="4936800" y="352425"/>
              <a:ext cx="62700" cy="62725"/>
            </a:xfrm>
            <a:custGeom>
              <a:avLst/>
              <a:gdLst/>
              <a:ahLst/>
              <a:cxnLst/>
              <a:rect l="l" t="t" r="r" b="b"/>
              <a:pathLst>
                <a:path w="2508" h="2509" extrusionOk="0">
                  <a:moveTo>
                    <a:pt x="1143" y="1"/>
                  </a:moveTo>
                  <a:lnTo>
                    <a:pt x="1014" y="19"/>
                  </a:lnTo>
                  <a:lnTo>
                    <a:pt x="885" y="38"/>
                  </a:lnTo>
                  <a:lnTo>
                    <a:pt x="774" y="93"/>
                  </a:lnTo>
                  <a:lnTo>
                    <a:pt x="664" y="130"/>
                  </a:lnTo>
                  <a:lnTo>
                    <a:pt x="553" y="203"/>
                  </a:lnTo>
                  <a:lnTo>
                    <a:pt x="461" y="277"/>
                  </a:lnTo>
                  <a:lnTo>
                    <a:pt x="369" y="351"/>
                  </a:lnTo>
                  <a:lnTo>
                    <a:pt x="295" y="443"/>
                  </a:lnTo>
                  <a:lnTo>
                    <a:pt x="221" y="535"/>
                  </a:lnTo>
                  <a:lnTo>
                    <a:pt x="148" y="646"/>
                  </a:lnTo>
                  <a:lnTo>
                    <a:pt x="92" y="757"/>
                  </a:lnTo>
                  <a:lnTo>
                    <a:pt x="55" y="867"/>
                  </a:lnTo>
                  <a:lnTo>
                    <a:pt x="18" y="996"/>
                  </a:lnTo>
                  <a:lnTo>
                    <a:pt x="0" y="1107"/>
                  </a:lnTo>
                  <a:lnTo>
                    <a:pt x="0" y="1236"/>
                  </a:lnTo>
                  <a:lnTo>
                    <a:pt x="0" y="1365"/>
                  </a:lnTo>
                  <a:lnTo>
                    <a:pt x="18" y="1494"/>
                  </a:lnTo>
                  <a:lnTo>
                    <a:pt x="55" y="1605"/>
                  </a:lnTo>
                  <a:lnTo>
                    <a:pt x="92" y="1715"/>
                  </a:lnTo>
                  <a:lnTo>
                    <a:pt x="148" y="1826"/>
                  </a:lnTo>
                  <a:lnTo>
                    <a:pt x="203" y="1937"/>
                  </a:lnTo>
                  <a:lnTo>
                    <a:pt x="350" y="2121"/>
                  </a:lnTo>
                  <a:lnTo>
                    <a:pt x="535" y="2269"/>
                  </a:lnTo>
                  <a:lnTo>
                    <a:pt x="627" y="2324"/>
                  </a:lnTo>
                  <a:lnTo>
                    <a:pt x="738" y="2379"/>
                  </a:lnTo>
                  <a:lnTo>
                    <a:pt x="848" y="2435"/>
                  </a:lnTo>
                  <a:lnTo>
                    <a:pt x="959" y="2471"/>
                  </a:lnTo>
                  <a:lnTo>
                    <a:pt x="1088" y="2490"/>
                  </a:lnTo>
                  <a:lnTo>
                    <a:pt x="1199" y="2508"/>
                  </a:lnTo>
                  <a:lnTo>
                    <a:pt x="1328" y="2490"/>
                  </a:lnTo>
                  <a:lnTo>
                    <a:pt x="1457" y="2490"/>
                  </a:lnTo>
                  <a:lnTo>
                    <a:pt x="1586" y="2453"/>
                  </a:lnTo>
                  <a:lnTo>
                    <a:pt x="1696" y="2416"/>
                  </a:lnTo>
                  <a:lnTo>
                    <a:pt x="1807" y="2361"/>
                  </a:lnTo>
                  <a:lnTo>
                    <a:pt x="1918" y="2305"/>
                  </a:lnTo>
                  <a:lnTo>
                    <a:pt x="2010" y="2232"/>
                  </a:lnTo>
                  <a:lnTo>
                    <a:pt x="2102" y="2158"/>
                  </a:lnTo>
                  <a:lnTo>
                    <a:pt x="2194" y="2066"/>
                  </a:lnTo>
                  <a:lnTo>
                    <a:pt x="2268" y="1974"/>
                  </a:lnTo>
                  <a:lnTo>
                    <a:pt x="2342" y="1881"/>
                  </a:lnTo>
                  <a:lnTo>
                    <a:pt x="2397" y="1771"/>
                  </a:lnTo>
                  <a:lnTo>
                    <a:pt x="2434" y="1642"/>
                  </a:lnTo>
                  <a:lnTo>
                    <a:pt x="2471" y="1531"/>
                  </a:lnTo>
                  <a:lnTo>
                    <a:pt x="2489" y="1402"/>
                  </a:lnTo>
                  <a:lnTo>
                    <a:pt x="2508" y="1273"/>
                  </a:lnTo>
                  <a:lnTo>
                    <a:pt x="2508" y="1144"/>
                  </a:lnTo>
                  <a:lnTo>
                    <a:pt x="2489" y="1015"/>
                  </a:lnTo>
                  <a:lnTo>
                    <a:pt x="2452" y="904"/>
                  </a:lnTo>
                  <a:lnTo>
                    <a:pt x="2415" y="794"/>
                  </a:lnTo>
                  <a:lnTo>
                    <a:pt x="2360" y="683"/>
                  </a:lnTo>
                  <a:lnTo>
                    <a:pt x="2305" y="572"/>
                  </a:lnTo>
                  <a:lnTo>
                    <a:pt x="2231" y="462"/>
                  </a:lnTo>
                  <a:lnTo>
                    <a:pt x="2157" y="369"/>
                  </a:lnTo>
                  <a:lnTo>
                    <a:pt x="2065" y="296"/>
                  </a:lnTo>
                  <a:lnTo>
                    <a:pt x="1973" y="222"/>
                  </a:lnTo>
                  <a:lnTo>
                    <a:pt x="1862" y="148"/>
                  </a:lnTo>
                  <a:lnTo>
                    <a:pt x="1752" y="93"/>
                  </a:lnTo>
                  <a:lnTo>
                    <a:pt x="1641" y="56"/>
                  </a:lnTo>
                  <a:lnTo>
                    <a:pt x="1512" y="19"/>
                  </a:lnTo>
                  <a:lnTo>
                    <a:pt x="14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5" name="Google Shape;7455;p32"/>
            <p:cNvSpPr/>
            <p:nvPr/>
          </p:nvSpPr>
          <p:spPr>
            <a:xfrm>
              <a:off x="4987950" y="526200"/>
              <a:ext cx="62725" cy="62725"/>
            </a:xfrm>
            <a:custGeom>
              <a:avLst/>
              <a:gdLst/>
              <a:ahLst/>
              <a:cxnLst/>
              <a:rect l="l" t="t" r="r" b="b"/>
              <a:pathLst>
                <a:path w="2509" h="2509" extrusionOk="0">
                  <a:moveTo>
                    <a:pt x="1144" y="1"/>
                  </a:moveTo>
                  <a:lnTo>
                    <a:pt x="1015" y="19"/>
                  </a:lnTo>
                  <a:lnTo>
                    <a:pt x="904" y="56"/>
                  </a:lnTo>
                  <a:lnTo>
                    <a:pt x="794" y="93"/>
                  </a:lnTo>
                  <a:lnTo>
                    <a:pt x="683" y="148"/>
                  </a:lnTo>
                  <a:lnTo>
                    <a:pt x="572" y="204"/>
                  </a:lnTo>
                  <a:lnTo>
                    <a:pt x="388" y="351"/>
                  </a:lnTo>
                  <a:lnTo>
                    <a:pt x="240" y="536"/>
                  </a:lnTo>
                  <a:lnTo>
                    <a:pt x="167" y="628"/>
                  </a:lnTo>
                  <a:lnTo>
                    <a:pt x="111" y="738"/>
                  </a:lnTo>
                  <a:lnTo>
                    <a:pt x="74" y="849"/>
                  </a:lnTo>
                  <a:lnTo>
                    <a:pt x="38" y="960"/>
                  </a:lnTo>
                  <a:lnTo>
                    <a:pt x="19" y="1089"/>
                  </a:lnTo>
                  <a:lnTo>
                    <a:pt x="1" y="1218"/>
                  </a:lnTo>
                  <a:lnTo>
                    <a:pt x="1" y="1347"/>
                  </a:lnTo>
                  <a:lnTo>
                    <a:pt x="19" y="1457"/>
                  </a:lnTo>
                  <a:lnTo>
                    <a:pt x="56" y="1587"/>
                  </a:lnTo>
                  <a:lnTo>
                    <a:pt x="93" y="1697"/>
                  </a:lnTo>
                  <a:lnTo>
                    <a:pt x="130" y="1808"/>
                  </a:lnTo>
                  <a:lnTo>
                    <a:pt x="203" y="1918"/>
                  </a:lnTo>
                  <a:lnTo>
                    <a:pt x="259" y="2029"/>
                  </a:lnTo>
                  <a:lnTo>
                    <a:pt x="351" y="2121"/>
                  </a:lnTo>
                  <a:lnTo>
                    <a:pt x="425" y="2195"/>
                  </a:lnTo>
                  <a:lnTo>
                    <a:pt x="535" y="2269"/>
                  </a:lnTo>
                  <a:lnTo>
                    <a:pt x="628" y="2343"/>
                  </a:lnTo>
                  <a:lnTo>
                    <a:pt x="738" y="2398"/>
                  </a:lnTo>
                  <a:lnTo>
                    <a:pt x="849" y="2453"/>
                  </a:lnTo>
                  <a:lnTo>
                    <a:pt x="978" y="2472"/>
                  </a:lnTo>
                  <a:lnTo>
                    <a:pt x="1107" y="2508"/>
                  </a:lnTo>
                  <a:lnTo>
                    <a:pt x="1347" y="2508"/>
                  </a:lnTo>
                  <a:lnTo>
                    <a:pt x="1476" y="2490"/>
                  </a:lnTo>
                  <a:lnTo>
                    <a:pt x="1605" y="2472"/>
                  </a:lnTo>
                  <a:lnTo>
                    <a:pt x="1715" y="2416"/>
                  </a:lnTo>
                  <a:lnTo>
                    <a:pt x="1826" y="2379"/>
                  </a:lnTo>
                  <a:lnTo>
                    <a:pt x="1937" y="2306"/>
                  </a:lnTo>
                  <a:lnTo>
                    <a:pt x="2029" y="2232"/>
                  </a:lnTo>
                  <a:lnTo>
                    <a:pt x="2121" y="2158"/>
                  </a:lnTo>
                  <a:lnTo>
                    <a:pt x="2213" y="2066"/>
                  </a:lnTo>
                  <a:lnTo>
                    <a:pt x="2287" y="1974"/>
                  </a:lnTo>
                  <a:lnTo>
                    <a:pt x="2342" y="1882"/>
                  </a:lnTo>
                  <a:lnTo>
                    <a:pt x="2398" y="1771"/>
                  </a:lnTo>
                  <a:lnTo>
                    <a:pt x="2453" y="1642"/>
                  </a:lnTo>
                  <a:lnTo>
                    <a:pt x="2490" y="1531"/>
                  </a:lnTo>
                  <a:lnTo>
                    <a:pt x="2508" y="1402"/>
                  </a:lnTo>
                  <a:lnTo>
                    <a:pt x="2508" y="1273"/>
                  </a:lnTo>
                  <a:lnTo>
                    <a:pt x="2508" y="1144"/>
                  </a:lnTo>
                  <a:lnTo>
                    <a:pt x="2490" y="1015"/>
                  </a:lnTo>
                  <a:lnTo>
                    <a:pt x="2453" y="904"/>
                  </a:lnTo>
                  <a:lnTo>
                    <a:pt x="2416" y="775"/>
                  </a:lnTo>
                  <a:lnTo>
                    <a:pt x="2361" y="665"/>
                  </a:lnTo>
                  <a:lnTo>
                    <a:pt x="2305" y="572"/>
                  </a:lnTo>
                  <a:lnTo>
                    <a:pt x="2232" y="462"/>
                  </a:lnTo>
                  <a:lnTo>
                    <a:pt x="2158" y="388"/>
                  </a:lnTo>
                  <a:lnTo>
                    <a:pt x="2066" y="296"/>
                  </a:lnTo>
                  <a:lnTo>
                    <a:pt x="1955" y="222"/>
                  </a:lnTo>
                  <a:lnTo>
                    <a:pt x="1863" y="167"/>
                  </a:lnTo>
                  <a:lnTo>
                    <a:pt x="1752" y="111"/>
                  </a:lnTo>
                  <a:lnTo>
                    <a:pt x="1642" y="56"/>
                  </a:lnTo>
                  <a:lnTo>
                    <a:pt x="1513" y="38"/>
                  </a:lnTo>
                  <a:lnTo>
                    <a:pt x="1384"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6" name="Google Shape;7456;p32"/>
            <p:cNvSpPr/>
            <p:nvPr/>
          </p:nvSpPr>
          <p:spPr>
            <a:xfrm>
              <a:off x="5444750" y="1179850"/>
              <a:ext cx="62725" cy="62700"/>
            </a:xfrm>
            <a:custGeom>
              <a:avLst/>
              <a:gdLst/>
              <a:ahLst/>
              <a:cxnLst/>
              <a:rect l="l" t="t" r="r" b="b"/>
              <a:pathLst>
                <a:path w="2509" h="2508" extrusionOk="0">
                  <a:moveTo>
                    <a:pt x="1107" y="0"/>
                  </a:moveTo>
                  <a:lnTo>
                    <a:pt x="997" y="19"/>
                  </a:lnTo>
                  <a:lnTo>
                    <a:pt x="867" y="56"/>
                  </a:lnTo>
                  <a:lnTo>
                    <a:pt x="757" y="111"/>
                  </a:lnTo>
                  <a:lnTo>
                    <a:pt x="646" y="148"/>
                  </a:lnTo>
                  <a:lnTo>
                    <a:pt x="536" y="221"/>
                  </a:lnTo>
                  <a:lnTo>
                    <a:pt x="443" y="295"/>
                  </a:lnTo>
                  <a:lnTo>
                    <a:pt x="351" y="369"/>
                  </a:lnTo>
                  <a:lnTo>
                    <a:pt x="277" y="461"/>
                  </a:lnTo>
                  <a:lnTo>
                    <a:pt x="204" y="572"/>
                  </a:lnTo>
                  <a:lnTo>
                    <a:pt x="148" y="664"/>
                  </a:lnTo>
                  <a:lnTo>
                    <a:pt x="93" y="775"/>
                  </a:lnTo>
                  <a:lnTo>
                    <a:pt x="56" y="904"/>
                  </a:lnTo>
                  <a:lnTo>
                    <a:pt x="19" y="1014"/>
                  </a:lnTo>
                  <a:lnTo>
                    <a:pt x="1" y="1143"/>
                  </a:lnTo>
                  <a:lnTo>
                    <a:pt x="1" y="1272"/>
                  </a:lnTo>
                  <a:lnTo>
                    <a:pt x="1" y="1402"/>
                  </a:lnTo>
                  <a:lnTo>
                    <a:pt x="19" y="1512"/>
                  </a:lnTo>
                  <a:lnTo>
                    <a:pt x="56" y="1641"/>
                  </a:lnTo>
                  <a:lnTo>
                    <a:pt x="93" y="1752"/>
                  </a:lnTo>
                  <a:lnTo>
                    <a:pt x="148" y="1862"/>
                  </a:lnTo>
                  <a:lnTo>
                    <a:pt x="222" y="1955"/>
                  </a:lnTo>
                  <a:lnTo>
                    <a:pt x="370" y="2139"/>
                  </a:lnTo>
                  <a:lnTo>
                    <a:pt x="554" y="2287"/>
                  </a:lnTo>
                  <a:lnTo>
                    <a:pt x="646" y="2342"/>
                  </a:lnTo>
                  <a:lnTo>
                    <a:pt x="757" y="2397"/>
                  </a:lnTo>
                  <a:lnTo>
                    <a:pt x="867" y="2452"/>
                  </a:lnTo>
                  <a:lnTo>
                    <a:pt x="978" y="2471"/>
                  </a:lnTo>
                  <a:lnTo>
                    <a:pt x="1107" y="2489"/>
                  </a:lnTo>
                  <a:lnTo>
                    <a:pt x="1236" y="2508"/>
                  </a:lnTo>
                  <a:lnTo>
                    <a:pt x="1365" y="2508"/>
                  </a:lnTo>
                  <a:lnTo>
                    <a:pt x="1476" y="2489"/>
                  </a:lnTo>
                  <a:lnTo>
                    <a:pt x="1605" y="2452"/>
                  </a:lnTo>
                  <a:lnTo>
                    <a:pt x="1716" y="2416"/>
                  </a:lnTo>
                  <a:lnTo>
                    <a:pt x="1826" y="2360"/>
                  </a:lnTo>
                  <a:lnTo>
                    <a:pt x="1937" y="2305"/>
                  </a:lnTo>
                  <a:lnTo>
                    <a:pt x="2029" y="2231"/>
                  </a:lnTo>
                  <a:lnTo>
                    <a:pt x="2121" y="2139"/>
                  </a:lnTo>
                  <a:lnTo>
                    <a:pt x="2213" y="2065"/>
                  </a:lnTo>
                  <a:lnTo>
                    <a:pt x="2287" y="1955"/>
                  </a:lnTo>
                  <a:lnTo>
                    <a:pt x="2343" y="1862"/>
                  </a:lnTo>
                  <a:lnTo>
                    <a:pt x="2398" y="1752"/>
                  </a:lnTo>
                  <a:lnTo>
                    <a:pt x="2435" y="1641"/>
                  </a:lnTo>
                  <a:lnTo>
                    <a:pt x="2472" y="1512"/>
                  </a:lnTo>
                  <a:lnTo>
                    <a:pt x="2490" y="1383"/>
                  </a:lnTo>
                  <a:lnTo>
                    <a:pt x="2508" y="1254"/>
                  </a:lnTo>
                  <a:lnTo>
                    <a:pt x="2490" y="1125"/>
                  </a:lnTo>
                  <a:lnTo>
                    <a:pt x="2472" y="1014"/>
                  </a:lnTo>
                  <a:lnTo>
                    <a:pt x="2453" y="885"/>
                  </a:lnTo>
                  <a:lnTo>
                    <a:pt x="2398" y="775"/>
                  </a:lnTo>
                  <a:lnTo>
                    <a:pt x="2361" y="664"/>
                  </a:lnTo>
                  <a:lnTo>
                    <a:pt x="2287" y="553"/>
                  </a:lnTo>
                  <a:lnTo>
                    <a:pt x="2213" y="461"/>
                  </a:lnTo>
                  <a:lnTo>
                    <a:pt x="2140" y="369"/>
                  </a:lnTo>
                  <a:lnTo>
                    <a:pt x="2048" y="295"/>
                  </a:lnTo>
                  <a:lnTo>
                    <a:pt x="1955" y="221"/>
                  </a:lnTo>
                  <a:lnTo>
                    <a:pt x="1845" y="148"/>
                  </a:lnTo>
                  <a:lnTo>
                    <a:pt x="1734" y="92"/>
                  </a:lnTo>
                  <a:lnTo>
                    <a:pt x="1623" y="56"/>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7" name="Google Shape;7457;p32"/>
            <p:cNvSpPr/>
            <p:nvPr/>
          </p:nvSpPr>
          <p:spPr>
            <a:xfrm>
              <a:off x="5895575" y="1422300"/>
              <a:ext cx="62700" cy="62725"/>
            </a:xfrm>
            <a:custGeom>
              <a:avLst/>
              <a:gdLst/>
              <a:ahLst/>
              <a:cxnLst/>
              <a:rect l="l" t="t" r="r" b="b"/>
              <a:pathLst>
                <a:path w="2508" h="2509" extrusionOk="0">
                  <a:moveTo>
                    <a:pt x="1180" y="1"/>
                  </a:moveTo>
                  <a:lnTo>
                    <a:pt x="1051" y="19"/>
                  </a:lnTo>
                  <a:lnTo>
                    <a:pt x="941" y="38"/>
                  </a:lnTo>
                  <a:lnTo>
                    <a:pt x="812" y="74"/>
                  </a:lnTo>
                  <a:lnTo>
                    <a:pt x="701" y="130"/>
                  </a:lnTo>
                  <a:lnTo>
                    <a:pt x="590" y="185"/>
                  </a:lnTo>
                  <a:lnTo>
                    <a:pt x="498" y="259"/>
                  </a:lnTo>
                  <a:lnTo>
                    <a:pt x="406" y="333"/>
                  </a:lnTo>
                  <a:lnTo>
                    <a:pt x="314" y="425"/>
                  </a:lnTo>
                  <a:lnTo>
                    <a:pt x="240" y="517"/>
                  </a:lnTo>
                  <a:lnTo>
                    <a:pt x="166" y="609"/>
                  </a:lnTo>
                  <a:lnTo>
                    <a:pt x="111" y="720"/>
                  </a:lnTo>
                  <a:lnTo>
                    <a:pt x="74" y="830"/>
                  </a:lnTo>
                  <a:lnTo>
                    <a:pt x="37" y="959"/>
                  </a:lnTo>
                  <a:lnTo>
                    <a:pt x="0" y="1089"/>
                  </a:lnTo>
                  <a:lnTo>
                    <a:pt x="0" y="1218"/>
                  </a:lnTo>
                  <a:lnTo>
                    <a:pt x="0" y="1347"/>
                  </a:lnTo>
                  <a:lnTo>
                    <a:pt x="19" y="1476"/>
                  </a:lnTo>
                  <a:lnTo>
                    <a:pt x="37" y="1586"/>
                  </a:lnTo>
                  <a:lnTo>
                    <a:pt x="74" y="1715"/>
                  </a:lnTo>
                  <a:lnTo>
                    <a:pt x="129" y="1826"/>
                  </a:lnTo>
                  <a:lnTo>
                    <a:pt x="185" y="1918"/>
                  </a:lnTo>
                  <a:lnTo>
                    <a:pt x="259" y="2029"/>
                  </a:lnTo>
                  <a:lnTo>
                    <a:pt x="332" y="2121"/>
                  </a:lnTo>
                  <a:lnTo>
                    <a:pt x="424" y="2195"/>
                  </a:lnTo>
                  <a:lnTo>
                    <a:pt x="517" y="2287"/>
                  </a:lnTo>
                  <a:lnTo>
                    <a:pt x="627" y="2342"/>
                  </a:lnTo>
                  <a:lnTo>
                    <a:pt x="738" y="2398"/>
                  </a:lnTo>
                  <a:lnTo>
                    <a:pt x="849" y="2453"/>
                  </a:lnTo>
                  <a:lnTo>
                    <a:pt x="959" y="2490"/>
                  </a:lnTo>
                  <a:lnTo>
                    <a:pt x="1088" y="2508"/>
                  </a:lnTo>
                  <a:lnTo>
                    <a:pt x="1346" y="2508"/>
                  </a:lnTo>
                  <a:lnTo>
                    <a:pt x="1475" y="2490"/>
                  </a:lnTo>
                  <a:lnTo>
                    <a:pt x="1586" y="2471"/>
                  </a:lnTo>
                  <a:lnTo>
                    <a:pt x="1697" y="2435"/>
                  </a:lnTo>
                  <a:lnTo>
                    <a:pt x="1807" y="2379"/>
                  </a:lnTo>
                  <a:lnTo>
                    <a:pt x="1918" y="2324"/>
                  </a:lnTo>
                  <a:lnTo>
                    <a:pt x="2010" y="2250"/>
                  </a:lnTo>
                  <a:lnTo>
                    <a:pt x="2102" y="2176"/>
                  </a:lnTo>
                  <a:lnTo>
                    <a:pt x="2195" y="2103"/>
                  </a:lnTo>
                  <a:lnTo>
                    <a:pt x="2268" y="2010"/>
                  </a:lnTo>
                  <a:lnTo>
                    <a:pt x="2324" y="1900"/>
                  </a:lnTo>
                  <a:lnTo>
                    <a:pt x="2379" y="1808"/>
                  </a:lnTo>
                  <a:lnTo>
                    <a:pt x="2434" y="1697"/>
                  </a:lnTo>
                  <a:lnTo>
                    <a:pt x="2471" y="1568"/>
                  </a:lnTo>
                  <a:lnTo>
                    <a:pt x="2490" y="1457"/>
                  </a:lnTo>
                  <a:lnTo>
                    <a:pt x="2508" y="1328"/>
                  </a:lnTo>
                  <a:lnTo>
                    <a:pt x="2508" y="1199"/>
                  </a:lnTo>
                  <a:lnTo>
                    <a:pt x="2490" y="1070"/>
                  </a:lnTo>
                  <a:lnTo>
                    <a:pt x="2471" y="959"/>
                  </a:lnTo>
                  <a:lnTo>
                    <a:pt x="2434" y="830"/>
                  </a:lnTo>
                  <a:lnTo>
                    <a:pt x="2379" y="720"/>
                  </a:lnTo>
                  <a:lnTo>
                    <a:pt x="2324" y="609"/>
                  </a:lnTo>
                  <a:lnTo>
                    <a:pt x="2268" y="517"/>
                  </a:lnTo>
                  <a:lnTo>
                    <a:pt x="2195" y="425"/>
                  </a:lnTo>
                  <a:lnTo>
                    <a:pt x="2102" y="333"/>
                  </a:lnTo>
                  <a:lnTo>
                    <a:pt x="2010" y="259"/>
                  </a:lnTo>
                  <a:lnTo>
                    <a:pt x="1899" y="185"/>
                  </a:lnTo>
                  <a:lnTo>
                    <a:pt x="1807" y="130"/>
                  </a:lnTo>
                  <a:lnTo>
                    <a:pt x="1678" y="74"/>
                  </a:lnTo>
                  <a:lnTo>
                    <a:pt x="1568" y="38"/>
                  </a:lnTo>
                  <a:lnTo>
                    <a:pt x="1439" y="19"/>
                  </a:lnTo>
                  <a:lnTo>
                    <a:pt x="13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8" name="Google Shape;7458;p32"/>
            <p:cNvSpPr/>
            <p:nvPr/>
          </p:nvSpPr>
          <p:spPr>
            <a:xfrm>
              <a:off x="6292000" y="1493750"/>
              <a:ext cx="63175" cy="62725"/>
            </a:xfrm>
            <a:custGeom>
              <a:avLst/>
              <a:gdLst/>
              <a:ahLst/>
              <a:cxnLst/>
              <a:rect l="l" t="t" r="r" b="b"/>
              <a:pathLst>
                <a:path w="2527" h="2509" extrusionOk="0">
                  <a:moveTo>
                    <a:pt x="1125" y="1"/>
                  </a:moveTo>
                  <a:lnTo>
                    <a:pt x="996" y="19"/>
                  </a:lnTo>
                  <a:lnTo>
                    <a:pt x="885" y="56"/>
                  </a:lnTo>
                  <a:lnTo>
                    <a:pt x="775" y="93"/>
                  </a:lnTo>
                  <a:lnTo>
                    <a:pt x="664" y="148"/>
                  </a:lnTo>
                  <a:lnTo>
                    <a:pt x="572" y="203"/>
                  </a:lnTo>
                  <a:lnTo>
                    <a:pt x="461" y="277"/>
                  </a:lnTo>
                  <a:lnTo>
                    <a:pt x="387" y="351"/>
                  </a:lnTo>
                  <a:lnTo>
                    <a:pt x="295" y="443"/>
                  </a:lnTo>
                  <a:lnTo>
                    <a:pt x="221" y="535"/>
                  </a:lnTo>
                  <a:lnTo>
                    <a:pt x="166" y="646"/>
                  </a:lnTo>
                  <a:lnTo>
                    <a:pt x="111" y="738"/>
                  </a:lnTo>
                  <a:lnTo>
                    <a:pt x="74" y="849"/>
                  </a:lnTo>
                  <a:lnTo>
                    <a:pt x="37" y="978"/>
                  </a:lnTo>
                  <a:lnTo>
                    <a:pt x="19" y="1088"/>
                  </a:lnTo>
                  <a:lnTo>
                    <a:pt x="0" y="1218"/>
                  </a:lnTo>
                  <a:lnTo>
                    <a:pt x="19" y="1347"/>
                  </a:lnTo>
                  <a:lnTo>
                    <a:pt x="19" y="1476"/>
                  </a:lnTo>
                  <a:lnTo>
                    <a:pt x="55" y="1605"/>
                  </a:lnTo>
                  <a:lnTo>
                    <a:pt x="92" y="1715"/>
                  </a:lnTo>
                  <a:lnTo>
                    <a:pt x="148" y="1826"/>
                  </a:lnTo>
                  <a:lnTo>
                    <a:pt x="203" y="1937"/>
                  </a:lnTo>
                  <a:lnTo>
                    <a:pt x="277" y="2029"/>
                  </a:lnTo>
                  <a:lnTo>
                    <a:pt x="350" y="2121"/>
                  </a:lnTo>
                  <a:lnTo>
                    <a:pt x="443" y="2213"/>
                  </a:lnTo>
                  <a:lnTo>
                    <a:pt x="535" y="2287"/>
                  </a:lnTo>
                  <a:lnTo>
                    <a:pt x="646" y="2342"/>
                  </a:lnTo>
                  <a:lnTo>
                    <a:pt x="756" y="2398"/>
                  </a:lnTo>
                  <a:lnTo>
                    <a:pt x="867" y="2453"/>
                  </a:lnTo>
                  <a:lnTo>
                    <a:pt x="996" y="2471"/>
                  </a:lnTo>
                  <a:lnTo>
                    <a:pt x="1125" y="2508"/>
                  </a:lnTo>
                  <a:lnTo>
                    <a:pt x="1383" y="2508"/>
                  </a:lnTo>
                  <a:lnTo>
                    <a:pt x="1494" y="2490"/>
                  </a:lnTo>
                  <a:lnTo>
                    <a:pt x="1623" y="2453"/>
                  </a:lnTo>
                  <a:lnTo>
                    <a:pt x="1733" y="2416"/>
                  </a:lnTo>
                  <a:lnTo>
                    <a:pt x="1844" y="2361"/>
                  </a:lnTo>
                  <a:lnTo>
                    <a:pt x="1955" y="2305"/>
                  </a:lnTo>
                  <a:lnTo>
                    <a:pt x="2047" y="2232"/>
                  </a:lnTo>
                  <a:lnTo>
                    <a:pt x="2139" y="2139"/>
                  </a:lnTo>
                  <a:lnTo>
                    <a:pt x="2231" y="2066"/>
                  </a:lnTo>
                  <a:lnTo>
                    <a:pt x="2305" y="1955"/>
                  </a:lnTo>
                  <a:lnTo>
                    <a:pt x="2360" y="1863"/>
                  </a:lnTo>
                  <a:lnTo>
                    <a:pt x="2416" y="1752"/>
                  </a:lnTo>
                  <a:lnTo>
                    <a:pt x="2452" y="1642"/>
                  </a:lnTo>
                  <a:lnTo>
                    <a:pt x="2489" y="1513"/>
                  </a:lnTo>
                  <a:lnTo>
                    <a:pt x="2508" y="1383"/>
                  </a:lnTo>
                  <a:lnTo>
                    <a:pt x="2526" y="1254"/>
                  </a:lnTo>
                  <a:lnTo>
                    <a:pt x="2508" y="1125"/>
                  </a:lnTo>
                  <a:lnTo>
                    <a:pt x="2489" y="996"/>
                  </a:lnTo>
                  <a:lnTo>
                    <a:pt x="2471" y="886"/>
                  </a:lnTo>
                  <a:lnTo>
                    <a:pt x="2416" y="757"/>
                  </a:lnTo>
                  <a:lnTo>
                    <a:pt x="2360" y="646"/>
                  </a:lnTo>
                  <a:lnTo>
                    <a:pt x="2305" y="554"/>
                  </a:lnTo>
                  <a:lnTo>
                    <a:pt x="2231" y="443"/>
                  </a:lnTo>
                  <a:lnTo>
                    <a:pt x="2157" y="369"/>
                  </a:lnTo>
                  <a:lnTo>
                    <a:pt x="2065" y="277"/>
                  </a:lnTo>
                  <a:lnTo>
                    <a:pt x="1955" y="203"/>
                  </a:lnTo>
                  <a:lnTo>
                    <a:pt x="1862" y="148"/>
                  </a:lnTo>
                  <a:lnTo>
                    <a:pt x="1752" y="93"/>
                  </a:lnTo>
                  <a:lnTo>
                    <a:pt x="1623" y="56"/>
                  </a:lnTo>
                  <a:lnTo>
                    <a:pt x="1512"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9" name="Google Shape;7459;p32"/>
            <p:cNvSpPr/>
            <p:nvPr/>
          </p:nvSpPr>
          <p:spPr>
            <a:xfrm>
              <a:off x="5302325" y="1071525"/>
              <a:ext cx="62250" cy="62250"/>
            </a:xfrm>
            <a:custGeom>
              <a:avLst/>
              <a:gdLst/>
              <a:ahLst/>
              <a:cxnLst/>
              <a:rect l="l" t="t" r="r" b="b"/>
              <a:pathLst>
                <a:path w="2490" h="2490" extrusionOk="0">
                  <a:moveTo>
                    <a:pt x="1236" y="0"/>
                  </a:moveTo>
                  <a:lnTo>
                    <a:pt x="1107" y="19"/>
                  </a:lnTo>
                  <a:lnTo>
                    <a:pt x="996" y="37"/>
                  </a:lnTo>
                  <a:lnTo>
                    <a:pt x="867" y="56"/>
                  </a:lnTo>
                  <a:lnTo>
                    <a:pt x="756" y="111"/>
                  </a:lnTo>
                  <a:lnTo>
                    <a:pt x="646" y="166"/>
                  </a:lnTo>
                  <a:lnTo>
                    <a:pt x="554" y="222"/>
                  </a:lnTo>
                  <a:lnTo>
                    <a:pt x="369" y="369"/>
                  </a:lnTo>
                  <a:lnTo>
                    <a:pt x="222" y="553"/>
                  </a:lnTo>
                  <a:lnTo>
                    <a:pt x="148" y="664"/>
                  </a:lnTo>
                  <a:lnTo>
                    <a:pt x="93" y="775"/>
                  </a:lnTo>
                  <a:lnTo>
                    <a:pt x="56" y="885"/>
                  </a:lnTo>
                  <a:lnTo>
                    <a:pt x="19" y="996"/>
                  </a:lnTo>
                  <a:lnTo>
                    <a:pt x="0" y="1125"/>
                  </a:lnTo>
                  <a:lnTo>
                    <a:pt x="0" y="1236"/>
                  </a:lnTo>
                  <a:lnTo>
                    <a:pt x="0" y="1365"/>
                  </a:lnTo>
                  <a:lnTo>
                    <a:pt x="19" y="1494"/>
                  </a:lnTo>
                  <a:lnTo>
                    <a:pt x="56" y="1604"/>
                  </a:lnTo>
                  <a:lnTo>
                    <a:pt x="93" y="1715"/>
                  </a:lnTo>
                  <a:lnTo>
                    <a:pt x="148" y="1826"/>
                  </a:lnTo>
                  <a:lnTo>
                    <a:pt x="203" y="1918"/>
                  </a:lnTo>
                  <a:lnTo>
                    <a:pt x="351" y="2102"/>
                  </a:lnTo>
                  <a:lnTo>
                    <a:pt x="535" y="2268"/>
                  </a:lnTo>
                  <a:lnTo>
                    <a:pt x="646" y="2323"/>
                  </a:lnTo>
                  <a:lnTo>
                    <a:pt x="738" y="2379"/>
                  </a:lnTo>
                  <a:lnTo>
                    <a:pt x="867" y="2434"/>
                  </a:lnTo>
                  <a:lnTo>
                    <a:pt x="978" y="2453"/>
                  </a:lnTo>
                  <a:lnTo>
                    <a:pt x="1088" y="2489"/>
                  </a:lnTo>
                  <a:lnTo>
                    <a:pt x="1346" y="2489"/>
                  </a:lnTo>
                  <a:lnTo>
                    <a:pt x="1476" y="2471"/>
                  </a:lnTo>
                  <a:lnTo>
                    <a:pt x="1586" y="2434"/>
                  </a:lnTo>
                  <a:lnTo>
                    <a:pt x="1715" y="2397"/>
                  </a:lnTo>
                  <a:lnTo>
                    <a:pt x="1826" y="2342"/>
                  </a:lnTo>
                  <a:lnTo>
                    <a:pt x="1918" y="2268"/>
                  </a:lnTo>
                  <a:lnTo>
                    <a:pt x="2029" y="2194"/>
                  </a:lnTo>
                  <a:lnTo>
                    <a:pt x="2121" y="2121"/>
                  </a:lnTo>
                  <a:lnTo>
                    <a:pt x="2195" y="2028"/>
                  </a:lnTo>
                  <a:lnTo>
                    <a:pt x="2268" y="1936"/>
                  </a:lnTo>
                  <a:lnTo>
                    <a:pt x="2342" y="1826"/>
                  </a:lnTo>
                  <a:lnTo>
                    <a:pt x="2379" y="1715"/>
                  </a:lnTo>
                  <a:lnTo>
                    <a:pt x="2434" y="1604"/>
                  </a:lnTo>
                  <a:lnTo>
                    <a:pt x="2453" y="1475"/>
                  </a:lnTo>
                  <a:lnTo>
                    <a:pt x="2471" y="1346"/>
                  </a:lnTo>
                  <a:lnTo>
                    <a:pt x="2490" y="1217"/>
                  </a:lnTo>
                  <a:lnTo>
                    <a:pt x="2471" y="1107"/>
                  </a:lnTo>
                  <a:lnTo>
                    <a:pt x="2453" y="977"/>
                  </a:lnTo>
                  <a:lnTo>
                    <a:pt x="2416" y="867"/>
                  </a:lnTo>
                  <a:lnTo>
                    <a:pt x="2379" y="756"/>
                  </a:lnTo>
                  <a:lnTo>
                    <a:pt x="2324" y="646"/>
                  </a:lnTo>
                  <a:lnTo>
                    <a:pt x="2250" y="553"/>
                  </a:lnTo>
                  <a:lnTo>
                    <a:pt x="2102" y="369"/>
                  </a:lnTo>
                  <a:lnTo>
                    <a:pt x="1918" y="222"/>
                  </a:lnTo>
                  <a:lnTo>
                    <a:pt x="1807" y="148"/>
                  </a:lnTo>
                  <a:lnTo>
                    <a:pt x="1697" y="92"/>
                  </a:lnTo>
                  <a:lnTo>
                    <a:pt x="1586" y="56"/>
                  </a:lnTo>
                  <a:lnTo>
                    <a:pt x="1476" y="37"/>
                  </a:lnTo>
                  <a:lnTo>
                    <a:pt x="1346" y="19"/>
                  </a:lnTo>
                  <a:lnTo>
                    <a:pt x="12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0" name="Google Shape;7460;p32"/>
            <p:cNvSpPr/>
            <p:nvPr/>
          </p:nvSpPr>
          <p:spPr>
            <a:xfrm>
              <a:off x="5815825" y="1408475"/>
              <a:ext cx="62250" cy="62250"/>
            </a:xfrm>
            <a:custGeom>
              <a:avLst/>
              <a:gdLst/>
              <a:ahLst/>
              <a:cxnLst/>
              <a:rect l="l" t="t" r="r" b="b"/>
              <a:pathLst>
                <a:path w="2490" h="2490" extrusionOk="0">
                  <a:moveTo>
                    <a:pt x="1144" y="1"/>
                  </a:moveTo>
                  <a:lnTo>
                    <a:pt x="1033" y="19"/>
                  </a:lnTo>
                  <a:lnTo>
                    <a:pt x="904" y="37"/>
                  </a:lnTo>
                  <a:lnTo>
                    <a:pt x="793" y="74"/>
                  </a:lnTo>
                  <a:lnTo>
                    <a:pt x="683" y="130"/>
                  </a:lnTo>
                  <a:lnTo>
                    <a:pt x="591" y="185"/>
                  </a:lnTo>
                  <a:lnTo>
                    <a:pt x="480" y="259"/>
                  </a:lnTo>
                  <a:lnTo>
                    <a:pt x="388" y="332"/>
                  </a:lnTo>
                  <a:lnTo>
                    <a:pt x="314" y="425"/>
                  </a:lnTo>
                  <a:lnTo>
                    <a:pt x="240" y="517"/>
                  </a:lnTo>
                  <a:lnTo>
                    <a:pt x="167" y="627"/>
                  </a:lnTo>
                  <a:lnTo>
                    <a:pt x="111" y="720"/>
                  </a:lnTo>
                  <a:lnTo>
                    <a:pt x="74" y="830"/>
                  </a:lnTo>
                  <a:lnTo>
                    <a:pt x="37" y="959"/>
                  </a:lnTo>
                  <a:lnTo>
                    <a:pt x="19" y="1070"/>
                  </a:lnTo>
                  <a:lnTo>
                    <a:pt x="1" y="1199"/>
                  </a:lnTo>
                  <a:lnTo>
                    <a:pt x="1" y="1328"/>
                  </a:lnTo>
                  <a:lnTo>
                    <a:pt x="19" y="1439"/>
                  </a:lnTo>
                  <a:lnTo>
                    <a:pt x="37" y="1568"/>
                  </a:lnTo>
                  <a:lnTo>
                    <a:pt x="74" y="1678"/>
                  </a:lnTo>
                  <a:lnTo>
                    <a:pt x="130" y="1789"/>
                  </a:lnTo>
                  <a:lnTo>
                    <a:pt x="185" y="1900"/>
                  </a:lnTo>
                  <a:lnTo>
                    <a:pt x="259" y="1992"/>
                  </a:lnTo>
                  <a:lnTo>
                    <a:pt x="332" y="2084"/>
                  </a:lnTo>
                  <a:lnTo>
                    <a:pt x="425" y="2158"/>
                  </a:lnTo>
                  <a:lnTo>
                    <a:pt x="517" y="2232"/>
                  </a:lnTo>
                  <a:lnTo>
                    <a:pt x="609" y="2305"/>
                  </a:lnTo>
                  <a:lnTo>
                    <a:pt x="720" y="2361"/>
                  </a:lnTo>
                  <a:lnTo>
                    <a:pt x="830" y="2416"/>
                  </a:lnTo>
                  <a:lnTo>
                    <a:pt x="941" y="2453"/>
                  </a:lnTo>
                  <a:lnTo>
                    <a:pt x="1070" y="2471"/>
                  </a:lnTo>
                  <a:lnTo>
                    <a:pt x="1199" y="2490"/>
                  </a:lnTo>
                  <a:lnTo>
                    <a:pt x="1328" y="2490"/>
                  </a:lnTo>
                  <a:lnTo>
                    <a:pt x="1439" y="2471"/>
                  </a:lnTo>
                  <a:lnTo>
                    <a:pt x="1568" y="2453"/>
                  </a:lnTo>
                  <a:lnTo>
                    <a:pt x="1678" y="2398"/>
                  </a:lnTo>
                  <a:lnTo>
                    <a:pt x="1789" y="2361"/>
                  </a:lnTo>
                  <a:lnTo>
                    <a:pt x="1900" y="2287"/>
                  </a:lnTo>
                  <a:lnTo>
                    <a:pt x="2010" y="2213"/>
                  </a:lnTo>
                  <a:lnTo>
                    <a:pt x="2103" y="2139"/>
                  </a:lnTo>
                  <a:lnTo>
                    <a:pt x="2176" y="2047"/>
                  </a:lnTo>
                  <a:lnTo>
                    <a:pt x="2268" y="1955"/>
                  </a:lnTo>
                  <a:lnTo>
                    <a:pt x="2324" y="1844"/>
                  </a:lnTo>
                  <a:lnTo>
                    <a:pt x="2379" y="1734"/>
                  </a:lnTo>
                  <a:lnTo>
                    <a:pt x="2434" y="1623"/>
                  </a:lnTo>
                  <a:lnTo>
                    <a:pt x="2471" y="1512"/>
                  </a:lnTo>
                  <a:lnTo>
                    <a:pt x="2490" y="1383"/>
                  </a:lnTo>
                  <a:lnTo>
                    <a:pt x="2490" y="1254"/>
                  </a:lnTo>
                  <a:lnTo>
                    <a:pt x="2490" y="1125"/>
                  </a:lnTo>
                  <a:lnTo>
                    <a:pt x="2471" y="1015"/>
                  </a:lnTo>
                  <a:lnTo>
                    <a:pt x="2434" y="886"/>
                  </a:lnTo>
                  <a:lnTo>
                    <a:pt x="2398" y="775"/>
                  </a:lnTo>
                  <a:lnTo>
                    <a:pt x="2342" y="664"/>
                  </a:lnTo>
                  <a:lnTo>
                    <a:pt x="2287" y="572"/>
                  </a:lnTo>
                  <a:lnTo>
                    <a:pt x="2213" y="462"/>
                  </a:lnTo>
                  <a:lnTo>
                    <a:pt x="2139" y="369"/>
                  </a:lnTo>
                  <a:lnTo>
                    <a:pt x="2047" y="296"/>
                  </a:lnTo>
                  <a:lnTo>
                    <a:pt x="1955" y="222"/>
                  </a:lnTo>
                  <a:lnTo>
                    <a:pt x="1863" y="148"/>
                  </a:lnTo>
                  <a:lnTo>
                    <a:pt x="1752" y="93"/>
                  </a:lnTo>
                  <a:lnTo>
                    <a:pt x="1642" y="56"/>
                  </a:lnTo>
                  <a:lnTo>
                    <a:pt x="1512" y="19"/>
                  </a:lnTo>
                  <a:lnTo>
                    <a:pt x="1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1" name="Google Shape;7461;p32"/>
            <p:cNvSpPr/>
            <p:nvPr/>
          </p:nvSpPr>
          <p:spPr>
            <a:xfrm>
              <a:off x="5105025" y="791725"/>
              <a:ext cx="62725" cy="62700"/>
            </a:xfrm>
            <a:custGeom>
              <a:avLst/>
              <a:gdLst/>
              <a:ahLst/>
              <a:cxnLst/>
              <a:rect l="l" t="t" r="r" b="b"/>
              <a:pathLst>
                <a:path w="2509" h="2508" extrusionOk="0">
                  <a:moveTo>
                    <a:pt x="1199" y="0"/>
                  </a:moveTo>
                  <a:lnTo>
                    <a:pt x="1070" y="19"/>
                  </a:lnTo>
                  <a:lnTo>
                    <a:pt x="960" y="37"/>
                  </a:lnTo>
                  <a:lnTo>
                    <a:pt x="831" y="74"/>
                  </a:lnTo>
                  <a:lnTo>
                    <a:pt x="720" y="129"/>
                  </a:lnTo>
                  <a:lnTo>
                    <a:pt x="609" y="185"/>
                  </a:lnTo>
                  <a:lnTo>
                    <a:pt x="517" y="258"/>
                  </a:lnTo>
                  <a:lnTo>
                    <a:pt x="425" y="332"/>
                  </a:lnTo>
                  <a:lnTo>
                    <a:pt x="333" y="424"/>
                  </a:lnTo>
                  <a:lnTo>
                    <a:pt x="259" y="517"/>
                  </a:lnTo>
                  <a:lnTo>
                    <a:pt x="185" y="609"/>
                  </a:lnTo>
                  <a:lnTo>
                    <a:pt x="130" y="719"/>
                  </a:lnTo>
                  <a:lnTo>
                    <a:pt x="75" y="830"/>
                  </a:lnTo>
                  <a:lnTo>
                    <a:pt x="38" y="959"/>
                  </a:lnTo>
                  <a:lnTo>
                    <a:pt x="19" y="1088"/>
                  </a:lnTo>
                  <a:lnTo>
                    <a:pt x="1" y="1199"/>
                  </a:lnTo>
                  <a:lnTo>
                    <a:pt x="1" y="1328"/>
                  </a:lnTo>
                  <a:lnTo>
                    <a:pt x="19" y="1457"/>
                  </a:lnTo>
                  <a:lnTo>
                    <a:pt x="38" y="1568"/>
                  </a:lnTo>
                  <a:lnTo>
                    <a:pt x="75" y="1678"/>
                  </a:lnTo>
                  <a:lnTo>
                    <a:pt x="130" y="1789"/>
                  </a:lnTo>
                  <a:lnTo>
                    <a:pt x="185" y="1899"/>
                  </a:lnTo>
                  <a:lnTo>
                    <a:pt x="333" y="2084"/>
                  </a:lnTo>
                  <a:lnTo>
                    <a:pt x="499" y="2250"/>
                  </a:lnTo>
                  <a:lnTo>
                    <a:pt x="609" y="2323"/>
                  </a:lnTo>
                  <a:lnTo>
                    <a:pt x="720" y="2379"/>
                  </a:lnTo>
                  <a:lnTo>
                    <a:pt x="831" y="2416"/>
                  </a:lnTo>
                  <a:lnTo>
                    <a:pt x="941" y="2453"/>
                  </a:lnTo>
                  <a:lnTo>
                    <a:pt x="1052" y="2489"/>
                  </a:lnTo>
                  <a:lnTo>
                    <a:pt x="1181" y="2508"/>
                  </a:lnTo>
                  <a:lnTo>
                    <a:pt x="1310" y="2508"/>
                  </a:lnTo>
                  <a:lnTo>
                    <a:pt x="1439" y="2489"/>
                  </a:lnTo>
                  <a:lnTo>
                    <a:pt x="1550" y="2471"/>
                  </a:lnTo>
                  <a:lnTo>
                    <a:pt x="1679" y="2434"/>
                  </a:lnTo>
                  <a:lnTo>
                    <a:pt x="1789" y="2379"/>
                  </a:lnTo>
                  <a:lnTo>
                    <a:pt x="1900" y="2323"/>
                  </a:lnTo>
                  <a:lnTo>
                    <a:pt x="1992" y="2250"/>
                  </a:lnTo>
                  <a:lnTo>
                    <a:pt x="2084" y="2176"/>
                  </a:lnTo>
                  <a:lnTo>
                    <a:pt x="2177" y="2084"/>
                  </a:lnTo>
                  <a:lnTo>
                    <a:pt x="2250" y="1992"/>
                  </a:lnTo>
                  <a:lnTo>
                    <a:pt x="2324" y="1899"/>
                  </a:lnTo>
                  <a:lnTo>
                    <a:pt x="2379" y="1789"/>
                  </a:lnTo>
                  <a:lnTo>
                    <a:pt x="2435" y="1678"/>
                  </a:lnTo>
                  <a:lnTo>
                    <a:pt x="2472" y="1549"/>
                  </a:lnTo>
                  <a:lnTo>
                    <a:pt x="2490" y="1420"/>
                  </a:lnTo>
                  <a:lnTo>
                    <a:pt x="2509" y="1291"/>
                  </a:lnTo>
                  <a:lnTo>
                    <a:pt x="2509" y="1180"/>
                  </a:lnTo>
                  <a:lnTo>
                    <a:pt x="2490" y="1051"/>
                  </a:lnTo>
                  <a:lnTo>
                    <a:pt x="2472" y="941"/>
                  </a:lnTo>
                  <a:lnTo>
                    <a:pt x="2435" y="812"/>
                  </a:lnTo>
                  <a:lnTo>
                    <a:pt x="2379" y="719"/>
                  </a:lnTo>
                  <a:lnTo>
                    <a:pt x="2324" y="609"/>
                  </a:lnTo>
                  <a:lnTo>
                    <a:pt x="2177" y="424"/>
                  </a:lnTo>
                  <a:lnTo>
                    <a:pt x="2011" y="258"/>
                  </a:lnTo>
                  <a:lnTo>
                    <a:pt x="1900" y="185"/>
                  </a:lnTo>
                  <a:lnTo>
                    <a:pt x="1808" y="129"/>
                  </a:lnTo>
                  <a:lnTo>
                    <a:pt x="1697" y="74"/>
                  </a:lnTo>
                  <a:lnTo>
                    <a:pt x="1568" y="37"/>
                  </a:lnTo>
                  <a:lnTo>
                    <a:pt x="1458" y="19"/>
                  </a:lnTo>
                  <a:lnTo>
                    <a:pt x="13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2" name="Google Shape;7462;p32"/>
            <p:cNvSpPr/>
            <p:nvPr/>
          </p:nvSpPr>
          <p:spPr>
            <a:xfrm>
              <a:off x="5590425" y="1288175"/>
              <a:ext cx="62250" cy="62700"/>
            </a:xfrm>
            <a:custGeom>
              <a:avLst/>
              <a:gdLst/>
              <a:ahLst/>
              <a:cxnLst/>
              <a:rect l="l" t="t" r="r" b="b"/>
              <a:pathLst>
                <a:path w="2490" h="2508" extrusionOk="0">
                  <a:moveTo>
                    <a:pt x="1254" y="0"/>
                  </a:moveTo>
                  <a:lnTo>
                    <a:pt x="1125" y="19"/>
                  </a:lnTo>
                  <a:lnTo>
                    <a:pt x="1014" y="37"/>
                  </a:lnTo>
                  <a:lnTo>
                    <a:pt x="885" y="56"/>
                  </a:lnTo>
                  <a:lnTo>
                    <a:pt x="775" y="92"/>
                  </a:lnTo>
                  <a:lnTo>
                    <a:pt x="664" y="148"/>
                  </a:lnTo>
                  <a:lnTo>
                    <a:pt x="572" y="203"/>
                  </a:lnTo>
                  <a:lnTo>
                    <a:pt x="388" y="351"/>
                  </a:lnTo>
                  <a:lnTo>
                    <a:pt x="222" y="535"/>
                  </a:lnTo>
                  <a:lnTo>
                    <a:pt x="166" y="646"/>
                  </a:lnTo>
                  <a:lnTo>
                    <a:pt x="111" y="738"/>
                  </a:lnTo>
                  <a:lnTo>
                    <a:pt x="56" y="848"/>
                  </a:lnTo>
                  <a:lnTo>
                    <a:pt x="37" y="977"/>
                  </a:lnTo>
                  <a:lnTo>
                    <a:pt x="0" y="1088"/>
                  </a:lnTo>
                  <a:lnTo>
                    <a:pt x="0" y="1217"/>
                  </a:lnTo>
                  <a:lnTo>
                    <a:pt x="0" y="1346"/>
                  </a:lnTo>
                  <a:lnTo>
                    <a:pt x="19" y="1475"/>
                  </a:lnTo>
                  <a:lnTo>
                    <a:pt x="37" y="1586"/>
                  </a:lnTo>
                  <a:lnTo>
                    <a:pt x="74" y="1715"/>
                  </a:lnTo>
                  <a:lnTo>
                    <a:pt x="129" y="1826"/>
                  </a:lnTo>
                  <a:lnTo>
                    <a:pt x="185" y="1918"/>
                  </a:lnTo>
                  <a:lnTo>
                    <a:pt x="258" y="2028"/>
                  </a:lnTo>
                  <a:lnTo>
                    <a:pt x="351" y="2121"/>
                  </a:lnTo>
                  <a:lnTo>
                    <a:pt x="424" y="2194"/>
                  </a:lnTo>
                  <a:lnTo>
                    <a:pt x="535" y="2287"/>
                  </a:lnTo>
                  <a:lnTo>
                    <a:pt x="627" y="2342"/>
                  </a:lnTo>
                  <a:lnTo>
                    <a:pt x="738" y="2397"/>
                  </a:lnTo>
                  <a:lnTo>
                    <a:pt x="867" y="2452"/>
                  </a:lnTo>
                  <a:lnTo>
                    <a:pt x="978" y="2471"/>
                  </a:lnTo>
                  <a:lnTo>
                    <a:pt x="1107" y="2508"/>
                  </a:lnTo>
                  <a:lnTo>
                    <a:pt x="1365" y="2508"/>
                  </a:lnTo>
                  <a:lnTo>
                    <a:pt x="1475" y="2489"/>
                  </a:lnTo>
                  <a:lnTo>
                    <a:pt x="1604" y="2452"/>
                  </a:lnTo>
                  <a:lnTo>
                    <a:pt x="1715" y="2416"/>
                  </a:lnTo>
                  <a:lnTo>
                    <a:pt x="1826" y="2360"/>
                  </a:lnTo>
                  <a:lnTo>
                    <a:pt x="1918" y="2305"/>
                  </a:lnTo>
                  <a:lnTo>
                    <a:pt x="2102" y="2157"/>
                  </a:lnTo>
                  <a:lnTo>
                    <a:pt x="2268" y="1973"/>
                  </a:lnTo>
                  <a:lnTo>
                    <a:pt x="2324" y="1881"/>
                  </a:lnTo>
                  <a:lnTo>
                    <a:pt x="2379" y="1770"/>
                  </a:lnTo>
                  <a:lnTo>
                    <a:pt x="2434" y="1660"/>
                  </a:lnTo>
                  <a:lnTo>
                    <a:pt x="2453" y="1549"/>
                  </a:lnTo>
                  <a:lnTo>
                    <a:pt x="2489" y="1420"/>
                  </a:lnTo>
                  <a:lnTo>
                    <a:pt x="2489" y="1291"/>
                  </a:lnTo>
                  <a:lnTo>
                    <a:pt x="2489" y="1162"/>
                  </a:lnTo>
                  <a:lnTo>
                    <a:pt x="2471" y="1051"/>
                  </a:lnTo>
                  <a:lnTo>
                    <a:pt x="2453" y="922"/>
                  </a:lnTo>
                  <a:lnTo>
                    <a:pt x="2416" y="811"/>
                  </a:lnTo>
                  <a:lnTo>
                    <a:pt x="2360" y="701"/>
                  </a:lnTo>
                  <a:lnTo>
                    <a:pt x="2305" y="590"/>
                  </a:lnTo>
                  <a:lnTo>
                    <a:pt x="2231" y="480"/>
                  </a:lnTo>
                  <a:lnTo>
                    <a:pt x="2139" y="387"/>
                  </a:lnTo>
                  <a:lnTo>
                    <a:pt x="2065" y="314"/>
                  </a:lnTo>
                  <a:lnTo>
                    <a:pt x="1955" y="240"/>
                  </a:lnTo>
                  <a:lnTo>
                    <a:pt x="1863" y="166"/>
                  </a:lnTo>
                  <a:lnTo>
                    <a:pt x="1752" y="111"/>
                  </a:lnTo>
                  <a:lnTo>
                    <a:pt x="1623" y="74"/>
                  </a:lnTo>
                  <a:lnTo>
                    <a:pt x="1512" y="37"/>
                  </a:lnTo>
                  <a:lnTo>
                    <a:pt x="1383"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3" name="Google Shape;7463;p32"/>
            <p:cNvSpPr/>
            <p:nvPr/>
          </p:nvSpPr>
          <p:spPr>
            <a:xfrm>
              <a:off x="5039575" y="697675"/>
              <a:ext cx="62250" cy="62275"/>
            </a:xfrm>
            <a:custGeom>
              <a:avLst/>
              <a:gdLst/>
              <a:ahLst/>
              <a:cxnLst/>
              <a:rect l="l" t="t" r="r" b="b"/>
              <a:pathLst>
                <a:path w="2490" h="2491" extrusionOk="0">
                  <a:moveTo>
                    <a:pt x="1236" y="1"/>
                  </a:moveTo>
                  <a:lnTo>
                    <a:pt x="1107" y="19"/>
                  </a:lnTo>
                  <a:lnTo>
                    <a:pt x="978" y="38"/>
                  </a:lnTo>
                  <a:lnTo>
                    <a:pt x="867" y="75"/>
                  </a:lnTo>
                  <a:lnTo>
                    <a:pt x="757" y="112"/>
                  </a:lnTo>
                  <a:lnTo>
                    <a:pt x="646" y="167"/>
                  </a:lnTo>
                  <a:lnTo>
                    <a:pt x="554" y="222"/>
                  </a:lnTo>
                  <a:lnTo>
                    <a:pt x="370" y="388"/>
                  </a:lnTo>
                  <a:lnTo>
                    <a:pt x="222" y="572"/>
                  </a:lnTo>
                  <a:lnTo>
                    <a:pt x="148" y="665"/>
                  </a:lnTo>
                  <a:lnTo>
                    <a:pt x="93" y="775"/>
                  </a:lnTo>
                  <a:lnTo>
                    <a:pt x="56" y="886"/>
                  </a:lnTo>
                  <a:lnTo>
                    <a:pt x="38" y="1015"/>
                  </a:lnTo>
                  <a:lnTo>
                    <a:pt x="19" y="1126"/>
                  </a:lnTo>
                  <a:lnTo>
                    <a:pt x="1" y="1255"/>
                  </a:lnTo>
                  <a:lnTo>
                    <a:pt x="19" y="1365"/>
                  </a:lnTo>
                  <a:lnTo>
                    <a:pt x="38" y="1494"/>
                  </a:lnTo>
                  <a:lnTo>
                    <a:pt x="56" y="1605"/>
                  </a:lnTo>
                  <a:lnTo>
                    <a:pt x="111" y="1716"/>
                  </a:lnTo>
                  <a:lnTo>
                    <a:pt x="148" y="1826"/>
                  </a:lnTo>
                  <a:lnTo>
                    <a:pt x="222" y="1937"/>
                  </a:lnTo>
                  <a:lnTo>
                    <a:pt x="370" y="2121"/>
                  </a:lnTo>
                  <a:lnTo>
                    <a:pt x="554" y="2269"/>
                  </a:lnTo>
                  <a:lnTo>
                    <a:pt x="646" y="2343"/>
                  </a:lnTo>
                  <a:lnTo>
                    <a:pt x="757" y="2379"/>
                  </a:lnTo>
                  <a:lnTo>
                    <a:pt x="867" y="2435"/>
                  </a:lnTo>
                  <a:lnTo>
                    <a:pt x="996" y="2472"/>
                  </a:lnTo>
                  <a:lnTo>
                    <a:pt x="1107" y="2490"/>
                  </a:lnTo>
                  <a:lnTo>
                    <a:pt x="1365" y="2490"/>
                  </a:lnTo>
                  <a:lnTo>
                    <a:pt x="1476" y="2472"/>
                  </a:lnTo>
                  <a:lnTo>
                    <a:pt x="1605" y="2435"/>
                  </a:lnTo>
                  <a:lnTo>
                    <a:pt x="1715" y="2398"/>
                  </a:lnTo>
                  <a:lnTo>
                    <a:pt x="1808" y="2343"/>
                  </a:lnTo>
                  <a:lnTo>
                    <a:pt x="1918" y="2287"/>
                  </a:lnTo>
                  <a:lnTo>
                    <a:pt x="2103" y="2140"/>
                  </a:lnTo>
                  <a:lnTo>
                    <a:pt x="2269" y="1955"/>
                  </a:lnTo>
                  <a:lnTo>
                    <a:pt x="2324" y="1845"/>
                  </a:lnTo>
                  <a:lnTo>
                    <a:pt x="2379" y="1753"/>
                  </a:lnTo>
                  <a:lnTo>
                    <a:pt x="2416" y="1642"/>
                  </a:lnTo>
                  <a:lnTo>
                    <a:pt x="2453" y="1513"/>
                  </a:lnTo>
                  <a:lnTo>
                    <a:pt x="2490" y="1402"/>
                  </a:lnTo>
                  <a:lnTo>
                    <a:pt x="2490" y="1273"/>
                  </a:lnTo>
                  <a:lnTo>
                    <a:pt x="2490" y="1144"/>
                  </a:lnTo>
                  <a:lnTo>
                    <a:pt x="2471" y="1015"/>
                  </a:lnTo>
                  <a:lnTo>
                    <a:pt x="2435" y="904"/>
                  </a:lnTo>
                  <a:lnTo>
                    <a:pt x="2398" y="794"/>
                  </a:lnTo>
                  <a:lnTo>
                    <a:pt x="2342" y="683"/>
                  </a:lnTo>
                  <a:lnTo>
                    <a:pt x="2287" y="572"/>
                  </a:lnTo>
                  <a:lnTo>
                    <a:pt x="2213" y="480"/>
                  </a:lnTo>
                  <a:lnTo>
                    <a:pt x="2121" y="388"/>
                  </a:lnTo>
                  <a:lnTo>
                    <a:pt x="2029" y="296"/>
                  </a:lnTo>
                  <a:lnTo>
                    <a:pt x="1937" y="222"/>
                  </a:lnTo>
                  <a:lnTo>
                    <a:pt x="1826" y="148"/>
                  </a:lnTo>
                  <a:lnTo>
                    <a:pt x="1715" y="112"/>
                  </a:lnTo>
                  <a:lnTo>
                    <a:pt x="1605" y="56"/>
                  </a:lnTo>
                  <a:lnTo>
                    <a:pt x="1476"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4" name="Google Shape;7464;p32"/>
            <p:cNvSpPr/>
            <p:nvPr/>
          </p:nvSpPr>
          <p:spPr>
            <a:xfrm>
              <a:off x="6372200" y="1508500"/>
              <a:ext cx="29050" cy="61800"/>
            </a:xfrm>
            <a:custGeom>
              <a:avLst/>
              <a:gdLst/>
              <a:ahLst/>
              <a:cxnLst/>
              <a:rect l="l" t="t" r="r" b="b"/>
              <a:pathLst>
                <a:path w="1162" h="2472" extrusionOk="0">
                  <a:moveTo>
                    <a:pt x="1033" y="1"/>
                  </a:moveTo>
                  <a:lnTo>
                    <a:pt x="922" y="38"/>
                  </a:lnTo>
                  <a:lnTo>
                    <a:pt x="812" y="74"/>
                  </a:lnTo>
                  <a:lnTo>
                    <a:pt x="701" y="111"/>
                  </a:lnTo>
                  <a:lnTo>
                    <a:pt x="498" y="240"/>
                  </a:lnTo>
                  <a:lnTo>
                    <a:pt x="332" y="406"/>
                  </a:lnTo>
                  <a:lnTo>
                    <a:pt x="185" y="591"/>
                  </a:lnTo>
                  <a:lnTo>
                    <a:pt x="129" y="683"/>
                  </a:lnTo>
                  <a:lnTo>
                    <a:pt x="93" y="793"/>
                  </a:lnTo>
                  <a:lnTo>
                    <a:pt x="56" y="904"/>
                  </a:lnTo>
                  <a:lnTo>
                    <a:pt x="19" y="1015"/>
                  </a:lnTo>
                  <a:lnTo>
                    <a:pt x="0" y="1144"/>
                  </a:lnTo>
                  <a:lnTo>
                    <a:pt x="0" y="1254"/>
                  </a:lnTo>
                  <a:lnTo>
                    <a:pt x="19" y="1384"/>
                  </a:lnTo>
                  <a:lnTo>
                    <a:pt x="37" y="1494"/>
                  </a:lnTo>
                  <a:lnTo>
                    <a:pt x="93" y="1715"/>
                  </a:lnTo>
                  <a:lnTo>
                    <a:pt x="203" y="1918"/>
                  </a:lnTo>
                  <a:lnTo>
                    <a:pt x="351" y="2084"/>
                  </a:lnTo>
                  <a:lnTo>
                    <a:pt x="517" y="2232"/>
                  </a:lnTo>
                  <a:lnTo>
                    <a:pt x="719" y="2361"/>
                  </a:lnTo>
                  <a:lnTo>
                    <a:pt x="941" y="2434"/>
                  </a:lnTo>
                  <a:lnTo>
                    <a:pt x="1051" y="2453"/>
                  </a:lnTo>
                  <a:lnTo>
                    <a:pt x="1162" y="2471"/>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5" name="Google Shape;7465;p32"/>
            <p:cNvSpPr/>
            <p:nvPr/>
          </p:nvSpPr>
          <p:spPr>
            <a:xfrm>
              <a:off x="5236400" y="980250"/>
              <a:ext cx="62725" cy="62250"/>
            </a:xfrm>
            <a:custGeom>
              <a:avLst/>
              <a:gdLst/>
              <a:ahLst/>
              <a:cxnLst/>
              <a:rect l="l" t="t" r="r" b="b"/>
              <a:pathLst>
                <a:path w="2509" h="2490" extrusionOk="0">
                  <a:moveTo>
                    <a:pt x="1162" y="0"/>
                  </a:moveTo>
                  <a:lnTo>
                    <a:pt x="1052" y="19"/>
                  </a:lnTo>
                  <a:lnTo>
                    <a:pt x="923" y="37"/>
                  </a:lnTo>
                  <a:lnTo>
                    <a:pt x="812" y="74"/>
                  </a:lnTo>
                  <a:lnTo>
                    <a:pt x="701" y="130"/>
                  </a:lnTo>
                  <a:lnTo>
                    <a:pt x="591" y="185"/>
                  </a:lnTo>
                  <a:lnTo>
                    <a:pt x="480" y="259"/>
                  </a:lnTo>
                  <a:lnTo>
                    <a:pt x="388" y="332"/>
                  </a:lnTo>
                  <a:lnTo>
                    <a:pt x="314" y="425"/>
                  </a:lnTo>
                  <a:lnTo>
                    <a:pt x="241" y="517"/>
                  </a:lnTo>
                  <a:lnTo>
                    <a:pt x="167" y="627"/>
                  </a:lnTo>
                  <a:lnTo>
                    <a:pt x="111" y="738"/>
                  </a:lnTo>
                  <a:lnTo>
                    <a:pt x="75" y="849"/>
                  </a:lnTo>
                  <a:lnTo>
                    <a:pt x="38" y="978"/>
                  </a:lnTo>
                  <a:lnTo>
                    <a:pt x="1" y="1107"/>
                  </a:lnTo>
                  <a:lnTo>
                    <a:pt x="1" y="1217"/>
                  </a:lnTo>
                  <a:lnTo>
                    <a:pt x="1" y="1346"/>
                  </a:lnTo>
                  <a:lnTo>
                    <a:pt x="19" y="1476"/>
                  </a:lnTo>
                  <a:lnTo>
                    <a:pt x="56" y="1586"/>
                  </a:lnTo>
                  <a:lnTo>
                    <a:pt x="93" y="1697"/>
                  </a:lnTo>
                  <a:lnTo>
                    <a:pt x="148" y="1807"/>
                  </a:lnTo>
                  <a:lnTo>
                    <a:pt x="204" y="1918"/>
                  </a:lnTo>
                  <a:lnTo>
                    <a:pt x="351" y="2102"/>
                  </a:lnTo>
                  <a:lnTo>
                    <a:pt x="517" y="2250"/>
                  </a:lnTo>
                  <a:lnTo>
                    <a:pt x="628" y="2324"/>
                  </a:lnTo>
                  <a:lnTo>
                    <a:pt x="738" y="2379"/>
                  </a:lnTo>
                  <a:lnTo>
                    <a:pt x="849" y="2434"/>
                  </a:lnTo>
                  <a:lnTo>
                    <a:pt x="960" y="2453"/>
                  </a:lnTo>
                  <a:lnTo>
                    <a:pt x="1070" y="2490"/>
                  </a:lnTo>
                  <a:lnTo>
                    <a:pt x="1328" y="2490"/>
                  </a:lnTo>
                  <a:lnTo>
                    <a:pt x="1457" y="2471"/>
                  </a:lnTo>
                  <a:lnTo>
                    <a:pt x="1587" y="2453"/>
                  </a:lnTo>
                  <a:lnTo>
                    <a:pt x="1697" y="2416"/>
                  </a:lnTo>
                  <a:lnTo>
                    <a:pt x="1808" y="2361"/>
                  </a:lnTo>
                  <a:lnTo>
                    <a:pt x="1918" y="2305"/>
                  </a:lnTo>
                  <a:lnTo>
                    <a:pt x="2011" y="2232"/>
                  </a:lnTo>
                  <a:lnTo>
                    <a:pt x="2103" y="2158"/>
                  </a:lnTo>
                  <a:lnTo>
                    <a:pt x="2195" y="2066"/>
                  </a:lnTo>
                  <a:lnTo>
                    <a:pt x="2269" y="1973"/>
                  </a:lnTo>
                  <a:lnTo>
                    <a:pt x="2342" y="1863"/>
                  </a:lnTo>
                  <a:lnTo>
                    <a:pt x="2398" y="1752"/>
                  </a:lnTo>
                  <a:lnTo>
                    <a:pt x="2435" y="1641"/>
                  </a:lnTo>
                  <a:lnTo>
                    <a:pt x="2472" y="1512"/>
                  </a:lnTo>
                  <a:lnTo>
                    <a:pt x="2490" y="1402"/>
                  </a:lnTo>
                  <a:lnTo>
                    <a:pt x="2508" y="1273"/>
                  </a:lnTo>
                  <a:lnTo>
                    <a:pt x="2490" y="1144"/>
                  </a:lnTo>
                  <a:lnTo>
                    <a:pt x="2472" y="1015"/>
                  </a:lnTo>
                  <a:lnTo>
                    <a:pt x="2453" y="904"/>
                  </a:lnTo>
                  <a:lnTo>
                    <a:pt x="2416" y="793"/>
                  </a:lnTo>
                  <a:lnTo>
                    <a:pt x="2361" y="683"/>
                  </a:lnTo>
                  <a:lnTo>
                    <a:pt x="2306" y="572"/>
                  </a:lnTo>
                  <a:lnTo>
                    <a:pt x="2158" y="388"/>
                  </a:lnTo>
                  <a:lnTo>
                    <a:pt x="1974" y="240"/>
                  </a:lnTo>
                  <a:lnTo>
                    <a:pt x="1882" y="166"/>
                  </a:lnTo>
                  <a:lnTo>
                    <a:pt x="1771" y="111"/>
                  </a:lnTo>
                  <a:lnTo>
                    <a:pt x="1660" y="74"/>
                  </a:lnTo>
                  <a:lnTo>
                    <a:pt x="1550" y="37"/>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6" name="Google Shape;7466;p32"/>
            <p:cNvSpPr/>
            <p:nvPr/>
          </p:nvSpPr>
          <p:spPr>
            <a:xfrm>
              <a:off x="5736550" y="1394650"/>
              <a:ext cx="61325" cy="61325"/>
            </a:xfrm>
            <a:custGeom>
              <a:avLst/>
              <a:gdLst/>
              <a:ahLst/>
              <a:cxnLst/>
              <a:rect l="l" t="t" r="r" b="b"/>
              <a:pathLst>
                <a:path w="2453" h="2453" extrusionOk="0">
                  <a:moveTo>
                    <a:pt x="1106" y="0"/>
                  </a:moveTo>
                  <a:lnTo>
                    <a:pt x="977" y="19"/>
                  </a:lnTo>
                  <a:lnTo>
                    <a:pt x="867" y="56"/>
                  </a:lnTo>
                  <a:lnTo>
                    <a:pt x="756" y="93"/>
                  </a:lnTo>
                  <a:lnTo>
                    <a:pt x="646" y="148"/>
                  </a:lnTo>
                  <a:lnTo>
                    <a:pt x="535" y="222"/>
                  </a:lnTo>
                  <a:lnTo>
                    <a:pt x="443" y="277"/>
                  </a:lnTo>
                  <a:lnTo>
                    <a:pt x="351" y="369"/>
                  </a:lnTo>
                  <a:lnTo>
                    <a:pt x="277" y="461"/>
                  </a:lnTo>
                  <a:lnTo>
                    <a:pt x="203" y="554"/>
                  </a:lnTo>
                  <a:lnTo>
                    <a:pt x="148" y="664"/>
                  </a:lnTo>
                  <a:lnTo>
                    <a:pt x="92" y="756"/>
                  </a:lnTo>
                  <a:lnTo>
                    <a:pt x="37" y="885"/>
                  </a:lnTo>
                  <a:lnTo>
                    <a:pt x="19" y="996"/>
                  </a:lnTo>
                  <a:lnTo>
                    <a:pt x="0" y="1107"/>
                  </a:lnTo>
                  <a:lnTo>
                    <a:pt x="0" y="1236"/>
                  </a:lnTo>
                  <a:lnTo>
                    <a:pt x="0" y="1346"/>
                  </a:lnTo>
                  <a:lnTo>
                    <a:pt x="19" y="1475"/>
                  </a:lnTo>
                  <a:lnTo>
                    <a:pt x="56" y="1586"/>
                  </a:lnTo>
                  <a:lnTo>
                    <a:pt x="92" y="1697"/>
                  </a:lnTo>
                  <a:lnTo>
                    <a:pt x="203" y="1900"/>
                  </a:lnTo>
                  <a:lnTo>
                    <a:pt x="351" y="2084"/>
                  </a:lnTo>
                  <a:lnTo>
                    <a:pt x="535" y="2231"/>
                  </a:lnTo>
                  <a:lnTo>
                    <a:pt x="738" y="2342"/>
                  </a:lnTo>
                  <a:lnTo>
                    <a:pt x="848" y="2379"/>
                  </a:lnTo>
                  <a:lnTo>
                    <a:pt x="959" y="2416"/>
                  </a:lnTo>
                  <a:lnTo>
                    <a:pt x="1070" y="2434"/>
                  </a:lnTo>
                  <a:lnTo>
                    <a:pt x="1199" y="2453"/>
                  </a:lnTo>
                  <a:lnTo>
                    <a:pt x="1309" y="2453"/>
                  </a:lnTo>
                  <a:lnTo>
                    <a:pt x="1438" y="2434"/>
                  </a:lnTo>
                  <a:lnTo>
                    <a:pt x="1549" y="2397"/>
                  </a:lnTo>
                  <a:lnTo>
                    <a:pt x="1660" y="2361"/>
                  </a:lnTo>
                  <a:lnTo>
                    <a:pt x="1770" y="2305"/>
                  </a:lnTo>
                  <a:lnTo>
                    <a:pt x="1881" y="2250"/>
                  </a:lnTo>
                  <a:lnTo>
                    <a:pt x="1973" y="2176"/>
                  </a:lnTo>
                  <a:lnTo>
                    <a:pt x="2065" y="2102"/>
                  </a:lnTo>
                  <a:lnTo>
                    <a:pt x="2139" y="2010"/>
                  </a:lnTo>
                  <a:lnTo>
                    <a:pt x="2213" y="1918"/>
                  </a:lnTo>
                  <a:lnTo>
                    <a:pt x="2287" y="1807"/>
                  </a:lnTo>
                  <a:lnTo>
                    <a:pt x="2342" y="1715"/>
                  </a:lnTo>
                  <a:lnTo>
                    <a:pt x="2379" y="1605"/>
                  </a:lnTo>
                  <a:lnTo>
                    <a:pt x="2416" y="1475"/>
                  </a:lnTo>
                  <a:lnTo>
                    <a:pt x="2434" y="1365"/>
                  </a:lnTo>
                  <a:lnTo>
                    <a:pt x="2452" y="1236"/>
                  </a:lnTo>
                  <a:lnTo>
                    <a:pt x="2452" y="1107"/>
                  </a:lnTo>
                  <a:lnTo>
                    <a:pt x="2434" y="996"/>
                  </a:lnTo>
                  <a:lnTo>
                    <a:pt x="2397" y="885"/>
                  </a:lnTo>
                  <a:lnTo>
                    <a:pt x="2360" y="756"/>
                  </a:lnTo>
                  <a:lnTo>
                    <a:pt x="2305" y="664"/>
                  </a:lnTo>
                  <a:lnTo>
                    <a:pt x="2231" y="554"/>
                  </a:lnTo>
                  <a:lnTo>
                    <a:pt x="2176" y="461"/>
                  </a:lnTo>
                  <a:lnTo>
                    <a:pt x="2084" y="369"/>
                  </a:lnTo>
                  <a:lnTo>
                    <a:pt x="1992" y="277"/>
                  </a:lnTo>
                  <a:lnTo>
                    <a:pt x="1899" y="222"/>
                  </a:lnTo>
                  <a:lnTo>
                    <a:pt x="1807" y="148"/>
                  </a:lnTo>
                  <a:lnTo>
                    <a:pt x="1697" y="93"/>
                  </a:lnTo>
                  <a:lnTo>
                    <a:pt x="1586" y="56"/>
                  </a:lnTo>
                  <a:lnTo>
                    <a:pt x="1457" y="19"/>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7" name="Google Shape;7467;p32"/>
            <p:cNvSpPr/>
            <p:nvPr/>
          </p:nvSpPr>
          <p:spPr>
            <a:xfrm>
              <a:off x="5511125" y="1274800"/>
              <a:ext cx="60875" cy="60875"/>
            </a:xfrm>
            <a:custGeom>
              <a:avLst/>
              <a:gdLst/>
              <a:ahLst/>
              <a:cxnLst/>
              <a:rect l="l" t="t" r="r" b="b"/>
              <a:pathLst>
                <a:path w="2435" h="2435" extrusionOk="0">
                  <a:moveTo>
                    <a:pt x="1107" y="0"/>
                  </a:moveTo>
                  <a:lnTo>
                    <a:pt x="978" y="19"/>
                  </a:lnTo>
                  <a:lnTo>
                    <a:pt x="868" y="56"/>
                  </a:lnTo>
                  <a:lnTo>
                    <a:pt x="757" y="93"/>
                  </a:lnTo>
                  <a:lnTo>
                    <a:pt x="554" y="203"/>
                  </a:lnTo>
                  <a:lnTo>
                    <a:pt x="370" y="351"/>
                  </a:lnTo>
                  <a:lnTo>
                    <a:pt x="222" y="535"/>
                  </a:lnTo>
                  <a:lnTo>
                    <a:pt x="112" y="738"/>
                  </a:lnTo>
                  <a:lnTo>
                    <a:pt x="56" y="849"/>
                  </a:lnTo>
                  <a:lnTo>
                    <a:pt x="38" y="959"/>
                  </a:lnTo>
                  <a:lnTo>
                    <a:pt x="1" y="1070"/>
                  </a:lnTo>
                  <a:lnTo>
                    <a:pt x="1" y="1199"/>
                  </a:lnTo>
                  <a:lnTo>
                    <a:pt x="1" y="1310"/>
                  </a:lnTo>
                  <a:lnTo>
                    <a:pt x="19" y="1439"/>
                  </a:lnTo>
                  <a:lnTo>
                    <a:pt x="56" y="1549"/>
                  </a:lnTo>
                  <a:lnTo>
                    <a:pt x="93" y="1678"/>
                  </a:lnTo>
                  <a:lnTo>
                    <a:pt x="148" y="1771"/>
                  </a:lnTo>
                  <a:lnTo>
                    <a:pt x="204" y="1881"/>
                  </a:lnTo>
                  <a:lnTo>
                    <a:pt x="278" y="1973"/>
                  </a:lnTo>
                  <a:lnTo>
                    <a:pt x="351" y="2066"/>
                  </a:lnTo>
                  <a:lnTo>
                    <a:pt x="443" y="2158"/>
                  </a:lnTo>
                  <a:lnTo>
                    <a:pt x="536" y="2232"/>
                  </a:lnTo>
                  <a:lnTo>
                    <a:pt x="646" y="2287"/>
                  </a:lnTo>
                  <a:lnTo>
                    <a:pt x="738" y="2342"/>
                  </a:lnTo>
                  <a:lnTo>
                    <a:pt x="868" y="2379"/>
                  </a:lnTo>
                  <a:lnTo>
                    <a:pt x="978" y="2416"/>
                  </a:lnTo>
                  <a:lnTo>
                    <a:pt x="1107" y="2434"/>
                  </a:lnTo>
                  <a:lnTo>
                    <a:pt x="1347" y="2434"/>
                  </a:lnTo>
                  <a:lnTo>
                    <a:pt x="1458" y="2416"/>
                  </a:lnTo>
                  <a:lnTo>
                    <a:pt x="1568" y="2379"/>
                  </a:lnTo>
                  <a:lnTo>
                    <a:pt x="1679" y="2342"/>
                  </a:lnTo>
                  <a:lnTo>
                    <a:pt x="1882" y="2232"/>
                  </a:lnTo>
                  <a:lnTo>
                    <a:pt x="2066" y="2084"/>
                  </a:lnTo>
                  <a:lnTo>
                    <a:pt x="2214" y="1918"/>
                  </a:lnTo>
                  <a:lnTo>
                    <a:pt x="2343" y="1715"/>
                  </a:lnTo>
                  <a:lnTo>
                    <a:pt x="2379" y="1605"/>
                  </a:lnTo>
                  <a:lnTo>
                    <a:pt x="2416" y="1494"/>
                  </a:lnTo>
                  <a:lnTo>
                    <a:pt x="2435" y="1365"/>
                  </a:lnTo>
                  <a:lnTo>
                    <a:pt x="2435" y="1254"/>
                  </a:lnTo>
                  <a:lnTo>
                    <a:pt x="2435" y="1125"/>
                  </a:lnTo>
                  <a:lnTo>
                    <a:pt x="2416" y="996"/>
                  </a:lnTo>
                  <a:lnTo>
                    <a:pt x="2398" y="886"/>
                  </a:lnTo>
                  <a:lnTo>
                    <a:pt x="2361" y="775"/>
                  </a:lnTo>
                  <a:lnTo>
                    <a:pt x="2306" y="664"/>
                  </a:lnTo>
                  <a:lnTo>
                    <a:pt x="2232" y="554"/>
                  </a:lnTo>
                  <a:lnTo>
                    <a:pt x="2158" y="461"/>
                  </a:lnTo>
                  <a:lnTo>
                    <a:pt x="2084" y="369"/>
                  </a:lnTo>
                  <a:lnTo>
                    <a:pt x="1992" y="295"/>
                  </a:lnTo>
                  <a:lnTo>
                    <a:pt x="1900" y="222"/>
                  </a:lnTo>
                  <a:lnTo>
                    <a:pt x="1808" y="148"/>
                  </a:lnTo>
                  <a:lnTo>
                    <a:pt x="1697" y="93"/>
                  </a:lnTo>
                  <a:lnTo>
                    <a:pt x="1587" y="56"/>
                  </a:lnTo>
                  <a:lnTo>
                    <a:pt x="1458"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8" name="Google Shape;7468;p32"/>
            <p:cNvSpPr/>
            <p:nvPr/>
          </p:nvSpPr>
          <p:spPr>
            <a:xfrm>
              <a:off x="4923425" y="433100"/>
              <a:ext cx="60875" cy="60875"/>
            </a:xfrm>
            <a:custGeom>
              <a:avLst/>
              <a:gdLst/>
              <a:ahLst/>
              <a:cxnLst/>
              <a:rect l="l" t="t" r="r" b="b"/>
              <a:pathLst>
                <a:path w="2435" h="2435" extrusionOk="0">
                  <a:moveTo>
                    <a:pt x="1088" y="0"/>
                  </a:moveTo>
                  <a:lnTo>
                    <a:pt x="978" y="19"/>
                  </a:lnTo>
                  <a:lnTo>
                    <a:pt x="867" y="56"/>
                  </a:lnTo>
                  <a:lnTo>
                    <a:pt x="756" y="93"/>
                  </a:lnTo>
                  <a:lnTo>
                    <a:pt x="535" y="203"/>
                  </a:lnTo>
                  <a:lnTo>
                    <a:pt x="369" y="351"/>
                  </a:lnTo>
                  <a:lnTo>
                    <a:pt x="222" y="535"/>
                  </a:lnTo>
                  <a:lnTo>
                    <a:pt x="93" y="738"/>
                  </a:lnTo>
                  <a:lnTo>
                    <a:pt x="56" y="849"/>
                  </a:lnTo>
                  <a:lnTo>
                    <a:pt x="19" y="959"/>
                  </a:lnTo>
                  <a:lnTo>
                    <a:pt x="0" y="1070"/>
                  </a:lnTo>
                  <a:lnTo>
                    <a:pt x="0" y="1199"/>
                  </a:lnTo>
                  <a:lnTo>
                    <a:pt x="0" y="1309"/>
                  </a:lnTo>
                  <a:lnTo>
                    <a:pt x="19" y="1439"/>
                  </a:lnTo>
                  <a:lnTo>
                    <a:pt x="37" y="1549"/>
                  </a:lnTo>
                  <a:lnTo>
                    <a:pt x="74" y="1660"/>
                  </a:lnTo>
                  <a:lnTo>
                    <a:pt x="129" y="1770"/>
                  </a:lnTo>
                  <a:lnTo>
                    <a:pt x="203" y="1881"/>
                  </a:lnTo>
                  <a:lnTo>
                    <a:pt x="277" y="1973"/>
                  </a:lnTo>
                  <a:lnTo>
                    <a:pt x="351" y="2065"/>
                  </a:lnTo>
                  <a:lnTo>
                    <a:pt x="443" y="2139"/>
                  </a:lnTo>
                  <a:lnTo>
                    <a:pt x="535" y="2213"/>
                  </a:lnTo>
                  <a:lnTo>
                    <a:pt x="627" y="2287"/>
                  </a:lnTo>
                  <a:lnTo>
                    <a:pt x="738" y="2342"/>
                  </a:lnTo>
                  <a:lnTo>
                    <a:pt x="848" y="2379"/>
                  </a:lnTo>
                  <a:lnTo>
                    <a:pt x="978" y="2416"/>
                  </a:lnTo>
                  <a:lnTo>
                    <a:pt x="1088" y="2434"/>
                  </a:lnTo>
                  <a:lnTo>
                    <a:pt x="1346" y="2434"/>
                  </a:lnTo>
                  <a:lnTo>
                    <a:pt x="1457" y="2416"/>
                  </a:lnTo>
                  <a:lnTo>
                    <a:pt x="1568" y="2379"/>
                  </a:lnTo>
                  <a:lnTo>
                    <a:pt x="1678" y="2342"/>
                  </a:lnTo>
                  <a:lnTo>
                    <a:pt x="1881" y="2231"/>
                  </a:lnTo>
                  <a:lnTo>
                    <a:pt x="2065" y="2084"/>
                  </a:lnTo>
                  <a:lnTo>
                    <a:pt x="2213" y="1899"/>
                  </a:lnTo>
                  <a:lnTo>
                    <a:pt x="2324" y="1697"/>
                  </a:lnTo>
                  <a:lnTo>
                    <a:pt x="2379" y="1586"/>
                  </a:lnTo>
                  <a:lnTo>
                    <a:pt x="2397" y="1475"/>
                  </a:lnTo>
                  <a:lnTo>
                    <a:pt x="2434" y="1365"/>
                  </a:lnTo>
                  <a:lnTo>
                    <a:pt x="2434" y="1236"/>
                  </a:lnTo>
                  <a:lnTo>
                    <a:pt x="2434" y="1107"/>
                  </a:lnTo>
                  <a:lnTo>
                    <a:pt x="2416" y="996"/>
                  </a:lnTo>
                  <a:lnTo>
                    <a:pt x="2379" y="885"/>
                  </a:lnTo>
                  <a:lnTo>
                    <a:pt x="2342" y="756"/>
                  </a:lnTo>
                  <a:lnTo>
                    <a:pt x="2287" y="646"/>
                  </a:lnTo>
                  <a:lnTo>
                    <a:pt x="2231" y="553"/>
                  </a:lnTo>
                  <a:lnTo>
                    <a:pt x="2158" y="461"/>
                  </a:lnTo>
                  <a:lnTo>
                    <a:pt x="2084" y="369"/>
                  </a:lnTo>
                  <a:lnTo>
                    <a:pt x="1992" y="277"/>
                  </a:lnTo>
                  <a:lnTo>
                    <a:pt x="1899" y="203"/>
                  </a:lnTo>
                  <a:lnTo>
                    <a:pt x="1789" y="148"/>
                  </a:lnTo>
                  <a:lnTo>
                    <a:pt x="1678" y="93"/>
                  </a:lnTo>
                  <a:lnTo>
                    <a:pt x="1568" y="56"/>
                  </a:lnTo>
                  <a:lnTo>
                    <a:pt x="1457" y="1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9" name="Google Shape;7469;p32"/>
            <p:cNvSpPr/>
            <p:nvPr/>
          </p:nvSpPr>
          <p:spPr>
            <a:xfrm>
              <a:off x="4974575" y="604100"/>
              <a:ext cx="60875" cy="60875"/>
            </a:xfrm>
            <a:custGeom>
              <a:avLst/>
              <a:gdLst/>
              <a:ahLst/>
              <a:cxnLst/>
              <a:rect l="l" t="t" r="r" b="b"/>
              <a:pathLst>
                <a:path w="2435" h="2435" extrusionOk="0">
                  <a:moveTo>
                    <a:pt x="1273" y="1"/>
                  </a:moveTo>
                  <a:lnTo>
                    <a:pt x="1144" y="19"/>
                  </a:lnTo>
                  <a:lnTo>
                    <a:pt x="1034" y="19"/>
                  </a:lnTo>
                  <a:lnTo>
                    <a:pt x="904" y="56"/>
                  </a:lnTo>
                  <a:lnTo>
                    <a:pt x="794" y="93"/>
                  </a:lnTo>
                  <a:lnTo>
                    <a:pt x="683" y="130"/>
                  </a:lnTo>
                  <a:lnTo>
                    <a:pt x="591" y="204"/>
                  </a:lnTo>
                  <a:lnTo>
                    <a:pt x="480" y="259"/>
                  </a:lnTo>
                  <a:lnTo>
                    <a:pt x="407" y="333"/>
                  </a:lnTo>
                  <a:lnTo>
                    <a:pt x="314" y="425"/>
                  </a:lnTo>
                  <a:lnTo>
                    <a:pt x="241" y="517"/>
                  </a:lnTo>
                  <a:lnTo>
                    <a:pt x="167" y="628"/>
                  </a:lnTo>
                  <a:lnTo>
                    <a:pt x="112" y="720"/>
                  </a:lnTo>
                  <a:lnTo>
                    <a:pt x="75" y="831"/>
                  </a:lnTo>
                  <a:lnTo>
                    <a:pt x="38" y="960"/>
                  </a:lnTo>
                  <a:lnTo>
                    <a:pt x="19" y="1070"/>
                  </a:lnTo>
                  <a:lnTo>
                    <a:pt x="1" y="1199"/>
                  </a:lnTo>
                  <a:lnTo>
                    <a:pt x="19" y="1328"/>
                  </a:lnTo>
                  <a:lnTo>
                    <a:pt x="19" y="1439"/>
                  </a:lnTo>
                  <a:lnTo>
                    <a:pt x="56" y="1550"/>
                  </a:lnTo>
                  <a:lnTo>
                    <a:pt x="93" y="1660"/>
                  </a:lnTo>
                  <a:lnTo>
                    <a:pt x="204" y="1863"/>
                  </a:lnTo>
                  <a:lnTo>
                    <a:pt x="333" y="2048"/>
                  </a:lnTo>
                  <a:lnTo>
                    <a:pt x="517" y="2195"/>
                  </a:lnTo>
                  <a:lnTo>
                    <a:pt x="720" y="2324"/>
                  </a:lnTo>
                  <a:lnTo>
                    <a:pt x="812" y="2361"/>
                  </a:lnTo>
                  <a:lnTo>
                    <a:pt x="941" y="2398"/>
                  </a:lnTo>
                  <a:lnTo>
                    <a:pt x="1052" y="2416"/>
                  </a:lnTo>
                  <a:lnTo>
                    <a:pt x="1163" y="2435"/>
                  </a:lnTo>
                  <a:lnTo>
                    <a:pt x="1292" y="2435"/>
                  </a:lnTo>
                  <a:lnTo>
                    <a:pt x="1421" y="2416"/>
                  </a:lnTo>
                  <a:lnTo>
                    <a:pt x="1531" y="2398"/>
                  </a:lnTo>
                  <a:lnTo>
                    <a:pt x="1642" y="2361"/>
                  </a:lnTo>
                  <a:lnTo>
                    <a:pt x="1753" y="2306"/>
                  </a:lnTo>
                  <a:lnTo>
                    <a:pt x="1863" y="2250"/>
                  </a:lnTo>
                  <a:lnTo>
                    <a:pt x="1955" y="2177"/>
                  </a:lnTo>
                  <a:lnTo>
                    <a:pt x="2048" y="2103"/>
                  </a:lnTo>
                  <a:lnTo>
                    <a:pt x="2121" y="2011"/>
                  </a:lnTo>
                  <a:lnTo>
                    <a:pt x="2195" y="1918"/>
                  </a:lnTo>
                  <a:lnTo>
                    <a:pt x="2269" y="1826"/>
                  </a:lnTo>
                  <a:lnTo>
                    <a:pt x="2324" y="1716"/>
                  </a:lnTo>
                  <a:lnTo>
                    <a:pt x="2379" y="1605"/>
                  </a:lnTo>
                  <a:lnTo>
                    <a:pt x="2398" y="1494"/>
                  </a:lnTo>
                  <a:lnTo>
                    <a:pt x="2435" y="1365"/>
                  </a:lnTo>
                  <a:lnTo>
                    <a:pt x="2435" y="1255"/>
                  </a:lnTo>
                  <a:lnTo>
                    <a:pt x="2435" y="1126"/>
                  </a:lnTo>
                  <a:lnTo>
                    <a:pt x="2416" y="1015"/>
                  </a:lnTo>
                  <a:lnTo>
                    <a:pt x="2398" y="904"/>
                  </a:lnTo>
                  <a:lnTo>
                    <a:pt x="2361" y="794"/>
                  </a:lnTo>
                  <a:lnTo>
                    <a:pt x="2250" y="591"/>
                  </a:lnTo>
                  <a:lnTo>
                    <a:pt x="2103" y="407"/>
                  </a:lnTo>
                  <a:lnTo>
                    <a:pt x="1937" y="241"/>
                  </a:lnTo>
                  <a:lnTo>
                    <a:pt x="1734" y="130"/>
                  </a:lnTo>
                  <a:lnTo>
                    <a:pt x="1624" y="75"/>
                  </a:lnTo>
                  <a:lnTo>
                    <a:pt x="1513" y="38"/>
                  </a:lnTo>
                  <a:lnTo>
                    <a:pt x="1402"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0" name="Google Shape;7470;p32"/>
            <p:cNvSpPr/>
            <p:nvPr/>
          </p:nvSpPr>
          <p:spPr>
            <a:xfrm>
              <a:off x="5365925" y="1166475"/>
              <a:ext cx="60425" cy="60875"/>
            </a:xfrm>
            <a:custGeom>
              <a:avLst/>
              <a:gdLst/>
              <a:ahLst/>
              <a:cxnLst/>
              <a:rect l="l" t="t" r="r" b="b"/>
              <a:pathLst>
                <a:path w="2417" h="2435" extrusionOk="0">
                  <a:moveTo>
                    <a:pt x="1107" y="1"/>
                  </a:moveTo>
                  <a:lnTo>
                    <a:pt x="997" y="19"/>
                  </a:lnTo>
                  <a:lnTo>
                    <a:pt x="868" y="56"/>
                  </a:lnTo>
                  <a:lnTo>
                    <a:pt x="757" y="93"/>
                  </a:lnTo>
                  <a:lnTo>
                    <a:pt x="646" y="148"/>
                  </a:lnTo>
                  <a:lnTo>
                    <a:pt x="554" y="203"/>
                  </a:lnTo>
                  <a:lnTo>
                    <a:pt x="462" y="277"/>
                  </a:lnTo>
                  <a:lnTo>
                    <a:pt x="370" y="351"/>
                  </a:lnTo>
                  <a:lnTo>
                    <a:pt x="278" y="443"/>
                  </a:lnTo>
                  <a:lnTo>
                    <a:pt x="204" y="535"/>
                  </a:lnTo>
                  <a:lnTo>
                    <a:pt x="148" y="627"/>
                  </a:lnTo>
                  <a:lnTo>
                    <a:pt x="93" y="738"/>
                  </a:lnTo>
                  <a:lnTo>
                    <a:pt x="56" y="849"/>
                  </a:lnTo>
                  <a:lnTo>
                    <a:pt x="19" y="978"/>
                  </a:lnTo>
                  <a:lnTo>
                    <a:pt x="1" y="1088"/>
                  </a:lnTo>
                  <a:lnTo>
                    <a:pt x="1" y="1217"/>
                  </a:lnTo>
                  <a:lnTo>
                    <a:pt x="1" y="1328"/>
                  </a:lnTo>
                  <a:lnTo>
                    <a:pt x="19" y="1457"/>
                  </a:lnTo>
                  <a:lnTo>
                    <a:pt x="38" y="1568"/>
                  </a:lnTo>
                  <a:lnTo>
                    <a:pt x="93" y="1678"/>
                  </a:lnTo>
                  <a:lnTo>
                    <a:pt x="204" y="1881"/>
                  </a:lnTo>
                  <a:lnTo>
                    <a:pt x="351" y="2066"/>
                  </a:lnTo>
                  <a:lnTo>
                    <a:pt x="517" y="2213"/>
                  </a:lnTo>
                  <a:lnTo>
                    <a:pt x="720" y="2324"/>
                  </a:lnTo>
                  <a:lnTo>
                    <a:pt x="831" y="2361"/>
                  </a:lnTo>
                  <a:lnTo>
                    <a:pt x="941" y="2397"/>
                  </a:lnTo>
                  <a:lnTo>
                    <a:pt x="1052" y="2416"/>
                  </a:lnTo>
                  <a:lnTo>
                    <a:pt x="1181" y="2434"/>
                  </a:lnTo>
                  <a:lnTo>
                    <a:pt x="1292" y="2434"/>
                  </a:lnTo>
                  <a:lnTo>
                    <a:pt x="1421" y="2416"/>
                  </a:lnTo>
                  <a:lnTo>
                    <a:pt x="1531" y="2379"/>
                  </a:lnTo>
                  <a:lnTo>
                    <a:pt x="1660" y="2342"/>
                  </a:lnTo>
                  <a:lnTo>
                    <a:pt x="1753" y="2287"/>
                  </a:lnTo>
                  <a:lnTo>
                    <a:pt x="1863" y="2232"/>
                  </a:lnTo>
                  <a:lnTo>
                    <a:pt x="1955" y="2158"/>
                  </a:lnTo>
                  <a:lnTo>
                    <a:pt x="2048" y="2084"/>
                  </a:lnTo>
                  <a:lnTo>
                    <a:pt x="2121" y="1992"/>
                  </a:lnTo>
                  <a:lnTo>
                    <a:pt x="2195" y="1900"/>
                  </a:lnTo>
                  <a:lnTo>
                    <a:pt x="2269" y="1789"/>
                  </a:lnTo>
                  <a:lnTo>
                    <a:pt x="2324" y="1697"/>
                  </a:lnTo>
                  <a:lnTo>
                    <a:pt x="2361" y="1586"/>
                  </a:lnTo>
                  <a:lnTo>
                    <a:pt x="2398" y="1457"/>
                  </a:lnTo>
                  <a:lnTo>
                    <a:pt x="2416" y="1346"/>
                  </a:lnTo>
                  <a:lnTo>
                    <a:pt x="2416" y="1217"/>
                  </a:lnTo>
                  <a:lnTo>
                    <a:pt x="2416" y="1107"/>
                  </a:lnTo>
                  <a:lnTo>
                    <a:pt x="2398" y="978"/>
                  </a:lnTo>
                  <a:lnTo>
                    <a:pt x="2361" y="867"/>
                  </a:lnTo>
                  <a:lnTo>
                    <a:pt x="2324" y="756"/>
                  </a:lnTo>
                  <a:lnTo>
                    <a:pt x="2214" y="554"/>
                  </a:lnTo>
                  <a:lnTo>
                    <a:pt x="2066" y="369"/>
                  </a:lnTo>
                  <a:lnTo>
                    <a:pt x="1900" y="222"/>
                  </a:lnTo>
                  <a:lnTo>
                    <a:pt x="1697" y="111"/>
                  </a:lnTo>
                  <a:lnTo>
                    <a:pt x="1587" y="74"/>
                  </a:lnTo>
                  <a:lnTo>
                    <a:pt x="1476" y="37"/>
                  </a:lnTo>
                  <a:lnTo>
                    <a:pt x="1347" y="19"/>
                  </a:lnTo>
                  <a:lnTo>
                    <a:pt x="12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1" name="Google Shape;7471;p32"/>
            <p:cNvSpPr/>
            <p:nvPr/>
          </p:nvSpPr>
          <p:spPr>
            <a:xfrm>
              <a:off x="5657250" y="1380825"/>
              <a:ext cx="59950" cy="59950"/>
            </a:xfrm>
            <a:custGeom>
              <a:avLst/>
              <a:gdLst/>
              <a:ahLst/>
              <a:cxnLst/>
              <a:rect l="l" t="t" r="r" b="b"/>
              <a:pathLst>
                <a:path w="2398" h="2398" extrusionOk="0">
                  <a:moveTo>
                    <a:pt x="1181" y="0"/>
                  </a:moveTo>
                  <a:lnTo>
                    <a:pt x="1052" y="19"/>
                  </a:lnTo>
                  <a:lnTo>
                    <a:pt x="941" y="37"/>
                  </a:lnTo>
                  <a:lnTo>
                    <a:pt x="831" y="74"/>
                  </a:lnTo>
                  <a:lnTo>
                    <a:pt x="720" y="111"/>
                  </a:lnTo>
                  <a:lnTo>
                    <a:pt x="609" y="166"/>
                  </a:lnTo>
                  <a:lnTo>
                    <a:pt x="517" y="222"/>
                  </a:lnTo>
                  <a:lnTo>
                    <a:pt x="333" y="369"/>
                  </a:lnTo>
                  <a:lnTo>
                    <a:pt x="204" y="553"/>
                  </a:lnTo>
                  <a:lnTo>
                    <a:pt x="130" y="646"/>
                  </a:lnTo>
                  <a:lnTo>
                    <a:pt x="93" y="756"/>
                  </a:lnTo>
                  <a:lnTo>
                    <a:pt x="56" y="867"/>
                  </a:lnTo>
                  <a:lnTo>
                    <a:pt x="19" y="977"/>
                  </a:lnTo>
                  <a:lnTo>
                    <a:pt x="1" y="1088"/>
                  </a:lnTo>
                  <a:lnTo>
                    <a:pt x="1" y="1217"/>
                  </a:lnTo>
                  <a:lnTo>
                    <a:pt x="1" y="1346"/>
                  </a:lnTo>
                  <a:lnTo>
                    <a:pt x="19" y="1457"/>
                  </a:lnTo>
                  <a:lnTo>
                    <a:pt x="56" y="1568"/>
                  </a:lnTo>
                  <a:lnTo>
                    <a:pt x="93" y="1678"/>
                  </a:lnTo>
                  <a:lnTo>
                    <a:pt x="148" y="1789"/>
                  </a:lnTo>
                  <a:lnTo>
                    <a:pt x="222" y="1881"/>
                  </a:lnTo>
                  <a:lnTo>
                    <a:pt x="370" y="2065"/>
                  </a:lnTo>
                  <a:lnTo>
                    <a:pt x="536" y="2213"/>
                  </a:lnTo>
                  <a:lnTo>
                    <a:pt x="646" y="2268"/>
                  </a:lnTo>
                  <a:lnTo>
                    <a:pt x="738" y="2305"/>
                  </a:lnTo>
                  <a:lnTo>
                    <a:pt x="849" y="2360"/>
                  </a:lnTo>
                  <a:lnTo>
                    <a:pt x="978" y="2379"/>
                  </a:lnTo>
                  <a:lnTo>
                    <a:pt x="1089" y="2397"/>
                  </a:lnTo>
                  <a:lnTo>
                    <a:pt x="1328" y="2397"/>
                  </a:lnTo>
                  <a:lnTo>
                    <a:pt x="1457" y="2379"/>
                  </a:lnTo>
                  <a:lnTo>
                    <a:pt x="1568" y="2342"/>
                  </a:lnTo>
                  <a:lnTo>
                    <a:pt x="1679" y="2305"/>
                  </a:lnTo>
                  <a:lnTo>
                    <a:pt x="1771" y="2250"/>
                  </a:lnTo>
                  <a:lnTo>
                    <a:pt x="1882" y="2194"/>
                  </a:lnTo>
                  <a:lnTo>
                    <a:pt x="2047" y="2047"/>
                  </a:lnTo>
                  <a:lnTo>
                    <a:pt x="2195" y="1863"/>
                  </a:lnTo>
                  <a:lnTo>
                    <a:pt x="2250" y="1770"/>
                  </a:lnTo>
                  <a:lnTo>
                    <a:pt x="2306" y="1660"/>
                  </a:lnTo>
                  <a:lnTo>
                    <a:pt x="2342" y="1549"/>
                  </a:lnTo>
                  <a:lnTo>
                    <a:pt x="2379" y="1438"/>
                  </a:lnTo>
                  <a:lnTo>
                    <a:pt x="2398" y="1309"/>
                  </a:lnTo>
                  <a:lnTo>
                    <a:pt x="2398" y="1199"/>
                  </a:lnTo>
                  <a:lnTo>
                    <a:pt x="2379" y="1070"/>
                  </a:lnTo>
                  <a:lnTo>
                    <a:pt x="2361" y="941"/>
                  </a:lnTo>
                  <a:lnTo>
                    <a:pt x="2342" y="830"/>
                  </a:lnTo>
                  <a:lnTo>
                    <a:pt x="2287" y="719"/>
                  </a:lnTo>
                  <a:lnTo>
                    <a:pt x="2250" y="627"/>
                  </a:lnTo>
                  <a:lnTo>
                    <a:pt x="2177" y="517"/>
                  </a:lnTo>
                  <a:lnTo>
                    <a:pt x="2029" y="351"/>
                  </a:lnTo>
                  <a:lnTo>
                    <a:pt x="1863"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2" name="Google Shape;7472;p32"/>
            <p:cNvSpPr/>
            <p:nvPr/>
          </p:nvSpPr>
          <p:spPr>
            <a:xfrm>
              <a:off x="5223975" y="1059075"/>
              <a:ext cx="58550" cy="58575"/>
            </a:xfrm>
            <a:custGeom>
              <a:avLst/>
              <a:gdLst/>
              <a:ahLst/>
              <a:cxnLst/>
              <a:rect l="l" t="t" r="r" b="b"/>
              <a:pathLst>
                <a:path w="2342" h="2343" extrusionOk="0">
                  <a:moveTo>
                    <a:pt x="1069" y="0"/>
                  </a:moveTo>
                  <a:lnTo>
                    <a:pt x="940" y="19"/>
                  </a:lnTo>
                  <a:lnTo>
                    <a:pt x="830" y="56"/>
                  </a:lnTo>
                  <a:lnTo>
                    <a:pt x="719" y="93"/>
                  </a:lnTo>
                  <a:lnTo>
                    <a:pt x="608" y="129"/>
                  </a:lnTo>
                  <a:lnTo>
                    <a:pt x="516" y="203"/>
                  </a:lnTo>
                  <a:lnTo>
                    <a:pt x="424" y="259"/>
                  </a:lnTo>
                  <a:lnTo>
                    <a:pt x="332" y="332"/>
                  </a:lnTo>
                  <a:lnTo>
                    <a:pt x="258" y="424"/>
                  </a:lnTo>
                  <a:lnTo>
                    <a:pt x="203" y="517"/>
                  </a:lnTo>
                  <a:lnTo>
                    <a:pt x="148" y="609"/>
                  </a:lnTo>
                  <a:lnTo>
                    <a:pt x="92" y="720"/>
                  </a:lnTo>
                  <a:lnTo>
                    <a:pt x="55" y="830"/>
                  </a:lnTo>
                  <a:lnTo>
                    <a:pt x="18" y="941"/>
                  </a:lnTo>
                  <a:lnTo>
                    <a:pt x="18" y="1070"/>
                  </a:lnTo>
                  <a:lnTo>
                    <a:pt x="0" y="1180"/>
                  </a:lnTo>
                  <a:lnTo>
                    <a:pt x="18" y="1310"/>
                  </a:lnTo>
                  <a:lnTo>
                    <a:pt x="37" y="1439"/>
                  </a:lnTo>
                  <a:lnTo>
                    <a:pt x="55" y="1549"/>
                  </a:lnTo>
                  <a:lnTo>
                    <a:pt x="111" y="1660"/>
                  </a:lnTo>
                  <a:lnTo>
                    <a:pt x="148" y="1770"/>
                  </a:lnTo>
                  <a:lnTo>
                    <a:pt x="221" y="1863"/>
                  </a:lnTo>
                  <a:lnTo>
                    <a:pt x="277" y="1955"/>
                  </a:lnTo>
                  <a:lnTo>
                    <a:pt x="369" y="2029"/>
                  </a:lnTo>
                  <a:lnTo>
                    <a:pt x="443" y="2102"/>
                  </a:lnTo>
                  <a:lnTo>
                    <a:pt x="535" y="2176"/>
                  </a:lnTo>
                  <a:lnTo>
                    <a:pt x="645" y="2231"/>
                  </a:lnTo>
                  <a:lnTo>
                    <a:pt x="738" y="2268"/>
                  </a:lnTo>
                  <a:lnTo>
                    <a:pt x="848" y="2305"/>
                  </a:lnTo>
                  <a:lnTo>
                    <a:pt x="977" y="2324"/>
                  </a:lnTo>
                  <a:lnTo>
                    <a:pt x="1088" y="2342"/>
                  </a:lnTo>
                  <a:lnTo>
                    <a:pt x="1346" y="2342"/>
                  </a:lnTo>
                  <a:lnTo>
                    <a:pt x="1457" y="2324"/>
                  </a:lnTo>
                  <a:lnTo>
                    <a:pt x="1567" y="2287"/>
                  </a:lnTo>
                  <a:lnTo>
                    <a:pt x="1678" y="2250"/>
                  </a:lnTo>
                  <a:lnTo>
                    <a:pt x="1862" y="2139"/>
                  </a:lnTo>
                  <a:lnTo>
                    <a:pt x="2028" y="1992"/>
                  </a:lnTo>
                  <a:lnTo>
                    <a:pt x="2176" y="1826"/>
                  </a:lnTo>
                  <a:lnTo>
                    <a:pt x="2268" y="1623"/>
                  </a:lnTo>
                  <a:lnTo>
                    <a:pt x="2305" y="1512"/>
                  </a:lnTo>
                  <a:lnTo>
                    <a:pt x="2323" y="1402"/>
                  </a:lnTo>
                  <a:lnTo>
                    <a:pt x="2342" y="1291"/>
                  </a:lnTo>
                  <a:lnTo>
                    <a:pt x="2342" y="1162"/>
                  </a:lnTo>
                  <a:lnTo>
                    <a:pt x="2342" y="1033"/>
                  </a:lnTo>
                  <a:lnTo>
                    <a:pt x="2323" y="922"/>
                  </a:lnTo>
                  <a:lnTo>
                    <a:pt x="2305" y="812"/>
                  </a:lnTo>
                  <a:lnTo>
                    <a:pt x="2249" y="701"/>
                  </a:lnTo>
                  <a:lnTo>
                    <a:pt x="2157" y="517"/>
                  </a:lnTo>
                  <a:lnTo>
                    <a:pt x="2010" y="332"/>
                  </a:lnTo>
                  <a:lnTo>
                    <a:pt x="1844" y="203"/>
                  </a:lnTo>
                  <a:lnTo>
                    <a:pt x="1641" y="93"/>
                  </a:lnTo>
                  <a:lnTo>
                    <a:pt x="1549" y="56"/>
                  </a:lnTo>
                  <a:lnTo>
                    <a:pt x="1420" y="19"/>
                  </a:lnTo>
                  <a:lnTo>
                    <a:pt x="1309" y="19"/>
                  </a:lnTo>
                  <a:lnTo>
                    <a:pt x="11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3" name="Google Shape;7473;p32"/>
            <p:cNvSpPr/>
            <p:nvPr/>
          </p:nvSpPr>
          <p:spPr>
            <a:xfrm>
              <a:off x="5027125" y="779725"/>
              <a:ext cx="58575" cy="58125"/>
            </a:xfrm>
            <a:custGeom>
              <a:avLst/>
              <a:gdLst/>
              <a:ahLst/>
              <a:cxnLst/>
              <a:rect l="l" t="t" r="r" b="b"/>
              <a:pathLst>
                <a:path w="2343" h="2325" extrusionOk="0">
                  <a:moveTo>
                    <a:pt x="1089" y="1"/>
                  </a:moveTo>
                  <a:lnTo>
                    <a:pt x="978" y="19"/>
                  </a:lnTo>
                  <a:lnTo>
                    <a:pt x="849" y="38"/>
                  </a:lnTo>
                  <a:lnTo>
                    <a:pt x="738" y="75"/>
                  </a:lnTo>
                  <a:lnTo>
                    <a:pt x="646" y="112"/>
                  </a:lnTo>
                  <a:lnTo>
                    <a:pt x="536" y="167"/>
                  </a:lnTo>
                  <a:lnTo>
                    <a:pt x="443" y="241"/>
                  </a:lnTo>
                  <a:lnTo>
                    <a:pt x="370" y="314"/>
                  </a:lnTo>
                  <a:lnTo>
                    <a:pt x="277" y="388"/>
                  </a:lnTo>
                  <a:lnTo>
                    <a:pt x="222" y="480"/>
                  </a:lnTo>
                  <a:lnTo>
                    <a:pt x="148" y="572"/>
                  </a:lnTo>
                  <a:lnTo>
                    <a:pt x="112" y="683"/>
                  </a:lnTo>
                  <a:lnTo>
                    <a:pt x="56" y="794"/>
                  </a:lnTo>
                  <a:lnTo>
                    <a:pt x="38" y="904"/>
                  </a:lnTo>
                  <a:lnTo>
                    <a:pt x="19" y="1015"/>
                  </a:lnTo>
                  <a:lnTo>
                    <a:pt x="1" y="1144"/>
                  </a:lnTo>
                  <a:lnTo>
                    <a:pt x="19" y="1273"/>
                  </a:lnTo>
                  <a:lnTo>
                    <a:pt x="19" y="1384"/>
                  </a:lnTo>
                  <a:lnTo>
                    <a:pt x="56" y="1494"/>
                  </a:lnTo>
                  <a:lnTo>
                    <a:pt x="93" y="1605"/>
                  </a:lnTo>
                  <a:lnTo>
                    <a:pt x="185" y="1808"/>
                  </a:lnTo>
                  <a:lnTo>
                    <a:pt x="333" y="1974"/>
                  </a:lnTo>
                  <a:lnTo>
                    <a:pt x="480" y="2121"/>
                  </a:lnTo>
                  <a:lnTo>
                    <a:pt x="683" y="2232"/>
                  </a:lnTo>
                  <a:lnTo>
                    <a:pt x="794" y="2269"/>
                  </a:lnTo>
                  <a:lnTo>
                    <a:pt x="904" y="2306"/>
                  </a:lnTo>
                  <a:lnTo>
                    <a:pt x="1015" y="2324"/>
                  </a:lnTo>
                  <a:lnTo>
                    <a:pt x="1255" y="2324"/>
                  </a:lnTo>
                  <a:lnTo>
                    <a:pt x="1384" y="2306"/>
                  </a:lnTo>
                  <a:lnTo>
                    <a:pt x="1494" y="2287"/>
                  </a:lnTo>
                  <a:lnTo>
                    <a:pt x="1605" y="2250"/>
                  </a:lnTo>
                  <a:lnTo>
                    <a:pt x="1716" y="2213"/>
                  </a:lnTo>
                  <a:lnTo>
                    <a:pt x="1808" y="2158"/>
                  </a:lnTo>
                  <a:lnTo>
                    <a:pt x="1900" y="2084"/>
                  </a:lnTo>
                  <a:lnTo>
                    <a:pt x="1992" y="2011"/>
                  </a:lnTo>
                  <a:lnTo>
                    <a:pt x="2066" y="1937"/>
                  </a:lnTo>
                  <a:lnTo>
                    <a:pt x="2140" y="1845"/>
                  </a:lnTo>
                  <a:lnTo>
                    <a:pt x="2195" y="1752"/>
                  </a:lnTo>
                  <a:lnTo>
                    <a:pt x="2250" y="1642"/>
                  </a:lnTo>
                  <a:lnTo>
                    <a:pt x="2287" y="1531"/>
                  </a:lnTo>
                  <a:lnTo>
                    <a:pt x="2324" y="1421"/>
                  </a:lnTo>
                  <a:lnTo>
                    <a:pt x="2343" y="1310"/>
                  </a:lnTo>
                  <a:lnTo>
                    <a:pt x="2343" y="1181"/>
                  </a:lnTo>
                  <a:lnTo>
                    <a:pt x="2343" y="1052"/>
                  </a:lnTo>
                  <a:lnTo>
                    <a:pt x="2324" y="941"/>
                  </a:lnTo>
                  <a:lnTo>
                    <a:pt x="2287" y="831"/>
                  </a:lnTo>
                  <a:lnTo>
                    <a:pt x="2269" y="720"/>
                  </a:lnTo>
                  <a:lnTo>
                    <a:pt x="2158" y="517"/>
                  </a:lnTo>
                  <a:lnTo>
                    <a:pt x="2029" y="351"/>
                  </a:lnTo>
                  <a:lnTo>
                    <a:pt x="1863" y="204"/>
                  </a:lnTo>
                  <a:lnTo>
                    <a:pt x="1660" y="93"/>
                  </a:lnTo>
                  <a:lnTo>
                    <a:pt x="1568" y="56"/>
                  </a:lnTo>
                  <a:lnTo>
                    <a:pt x="1458"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4" name="Google Shape;7474;p32"/>
            <p:cNvSpPr/>
            <p:nvPr/>
          </p:nvSpPr>
          <p:spPr>
            <a:xfrm>
              <a:off x="4859350" y="340450"/>
              <a:ext cx="57650" cy="57650"/>
            </a:xfrm>
            <a:custGeom>
              <a:avLst/>
              <a:gdLst/>
              <a:ahLst/>
              <a:cxnLst/>
              <a:rect l="l" t="t" r="r" b="b"/>
              <a:pathLst>
                <a:path w="2306" h="2306" extrusionOk="0">
                  <a:moveTo>
                    <a:pt x="1051" y="0"/>
                  </a:moveTo>
                  <a:lnTo>
                    <a:pt x="941" y="19"/>
                  </a:lnTo>
                  <a:lnTo>
                    <a:pt x="830" y="37"/>
                  </a:lnTo>
                  <a:lnTo>
                    <a:pt x="720" y="74"/>
                  </a:lnTo>
                  <a:lnTo>
                    <a:pt x="517" y="166"/>
                  </a:lnTo>
                  <a:lnTo>
                    <a:pt x="351" y="314"/>
                  </a:lnTo>
                  <a:lnTo>
                    <a:pt x="203" y="480"/>
                  </a:lnTo>
                  <a:lnTo>
                    <a:pt x="93" y="664"/>
                  </a:lnTo>
                  <a:lnTo>
                    <a:pt x="56" y="775"/>
                  </a:lnTo>
                  <a:lnTo>
                    <a:pt x="19" y="885"/>
                  </a:lnTo>
                  <a:lnTo>
                    <a:pt x="0" y="996"/>
                  </a:lnTo>
                  <a:lnTo>
                    <a:pt x="0" y="1107"/>
                  </a:lnTo>
                  <a:lnTo>
                    <a:pt x="0" y="1236"/>
                  </a:lnTo>
                  <a:lnTo>
                    <a:pt x="19" y="1365"/>
                  </a:lnTo>
                  <a:lnTo>
                    <a:pt x="37" y="1475"/>
                  </a:lnTo>
                  <a:lnTo>
                    <a:pt x="74" y="1586"/>
                  </a:lnTo>
                  <a:lnTo>
                    <a:pt x="111" y="1697"/>
                  </a:lnTo>
                  <a:lnTo>
                    <a:pt x="166" y="1789"/>
                  </a:lnTo>
                  <a:lnTo>
                    <a:pt x="240" y="1881"/>
                  </a:lnTo>
                  <a:lnTo>
                    <a:pt x="314" y="1973"/>
                  </a:lnTo>
                  <a:lnTo>
                    <a:pt x="388" y="2047"/>
                  </a:lnTo>
                  <a:lnTo>
                    <a:pt x="480" y="2102"/>
                  </a:lnTo>
                  <a:lnTo>
                    <a:pt x="572" y="2176"/>
                  </a:lnTo>
                  <a:lnTo>
                    <a:pt x="683" y="2213"/>
                  </a:lnTo>
                  <a:lnTo>
                    <a:pt x="793" y="2250"/>
                  </a:lnTo>
                  <a:lnTo>
                    <a:pt x="904" y="2287"/>
                  </a:lnTo>
                  <a:lnTo>
                    <a:pt x="1033" y="2305"/>
                  </a:lnTo>
                  <a:lnTo>
                    <a:pt x="1273" y="2305"/>
                  </a:lnTo>
                  <a:lnTo>
                    <a:pt x="1383" y="2287"/>
                  </a:lnTo>
                  <a:lnTo>
                    <a:pt x="1494" y="2268"/>
                  </a:lnTo>
                  <a:lnTo>
                    <a:pt x="1605" y="2231"/>
                  </a:lnTo>
                  <a:lnTo>
                    <a:pt x="1807" y="2121"/>
                  </a:lnTo>
                  <a:lnTo>
                    <a:pt x="1973" y="1973"/>
                  </a:lnTo>
                  <a:lnTo>
                    <a:pt x="2102" y="1807"/>
                  </a:lnTo>
                  <a:lnTo>
                    <a:pt x="2213" y="1623"/>
                  </a:lnTo>
                  <a:lnTo>
                    <a:pt x="2250" y="1512"/>
                  </a:lnTo>
                  <a:lnTo>
                    <a:pt x="2287" y="1402"/>
                  </a:lnTo>
                  <a:lnTo>
                    <a:pt x="2305" y="1291"/>
                  </a:lnTo>
                  <a:lnTo>
                    <a:pt x="2305" y="1162"/>
                  </a:lnTo>
                  <a:lnTo>
                    <a:pt x="2305" y="1051"/>
                  </a:lnTo>
                  <a:lnTo>
                    <a:pt x="2287" y="922"/>
                  </a:lnTo>
                  <a:lnTo>
                    <a:pt x="2268" y="812"/>
                  </a:lnTo>
                  <a:lnTo>
                    <a:pt x="2231" y="701"/>
                  </a:lnTo>
                  <a:lnTo>
                    <a:pt x="2121" y="517"/>
                  </a:lnTo>
                  <a:lnTo>
                    <a:pt x="1992" y="332"/>
                  </a:lnTo>
                  <a:lnTo>
                    <a:pt x="1826" y="203"/>
                  </a:lnTo>
                  <a:lnTo>
                    <a:pt x="1623" y="92"/>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5" name="Google Shape;7475;p32"/>
            <p:cNvSpPr/>
            <p:nvPr/>
          </p:nvSpPr>
          <p:spPr>
            <a:xfrm>
              <a:off x="5158500" y="967800"/>
              <a:ext cx="58575" cy="59025"/>
            </a:xfrm>
            <a:custGeom>
              <a:avLst/>
              <a:gdLst/>
              <a:ahLst/>
              <a:cxnLst/>
              <a:rect l="l" t="t" r="r" b="b"/>
              <a:pathLst>
                <a:path w="2343" h="2361" extrusionOk="0">
                  <a:moveTo>
                    <a:pt x="1052" y="1"/>
                  </a:moveTo>
                  <a:lnTo>
                    <a:pt x="923" y="19"/>
                  </a:lnTo>
                  <a:lnTo>
                    <a:pt x="812" y="38"/>
                  </a:lnTo>
                  <a:lnTo>
                    <a:pt x="701" y="93"/>
                  </a:lnTo>
                  <a:lnTo>
                    <a:pt x="609" y="130"/>
                  </a:lnTo>
                  <a:lnTo>
                    <a:pt x="499" y="185"/>
                  </a:lnTo>
                  <a:lnTo>
                    <a:pt x="406" y="259"/>
                  </a:lnTo>
                  <a:lnTo>
                    <a:pt x="333" y="333"/>
                  </a:lnTo>
                  <a:lnTo>
                    <a:pt x="259" y="425"/>
                  </a:lnTo>
                  <a:lnTo>
                    <a:pt x="185" y="517"/>
                  </a:lnTo>
                  <a:lnTo>
                    <a:pt x="130" y="609"/>
                  </a:lnTo>
                  <a:lnTo>
                    <a:pt x="75" y="720"/>
                  </a:lnTo>
                  <a:lnTo>
                    <a:pt x="38" y="830"/>
                  </a:lnTo>
                  <a:lnTo>
                    <a:pt x="19" y="941"/>
                  </a:lnTo>
                  <a:lnTo>
                    <a:pt x="1" y="1052"/>
                  </a:lnTo>
                  <a:lnTo>
                    <a:pt x="1" y="1181"/>
                  </a:lnTo>
                  <a:lnTo>
                    <a:pt x="1" y="1310"/>
                  </a:lnTo>
                  <a:lnTo>
                    <a:pt x="19" y="1420"/>
                  </a:lnTo>
                  <a:lnTo>
                    <a:pt x="38" y="1531"/>
                  </a:lnTo>
                  <a:lnTo>
                    <a:pt x="75" y="1642"/>
                  </a:lnTo>
                  <a:lnTo>
                    <a:pt x="185" y="1826"/>
                  </a:lnTo>
                  <a:lnTo>
                    <a:pt x="333" y="2010"/>
                  </a:lnTo>
                  <a:lnTo>
                    <a:pt x="499" y="2139"/>
                  </a:lnTo>
                  <a:lnTo>
                    <a:pt x="683" y="2250"/>
                  </a:lnTo>
                  <a:lnTo>
                    <a:pt x="794" y="2287"/>
                  </a:lnTo>
                  <a:lnTo>
                    <a:pt x="904" y="2324"/>
                  </a:lnTo>
                  <a:lnTo>
                    <a:pt x="1015" y="2342"/>
                  </a:lnTo>
                  <a:lnTo>
                    <a:pt x="1144" y="2361"/>
                  </a:lnTo>
                  <a:lnTo>
                    <a:pt x="1255" y="2342"/>
                  </a:lnTo>
                  <a:lnTo>
                    <a:pt x="1384" y="2342"/>
                  </a:lnTo>
                  <a:lnTo>
                    <a:pt x="1494" y="2305"/>
                  </a:lnTo>
                  <a:lnTo>
                    <a:pt x="1605" y="2269"/>
                  </a:lnTo>
                  <a:lnTo>
                    <a:pt x="1716" y="2232"/>
                  </a:lnTo>
                  <a:lnTo>
                    <a:pt x="1808" y="2176"/>
                  </a:lnTo>
                  <a:lnTo>
                    <a:pt x="1900" y="2103"/>
                  </a:lnTo>
                  <a:lnTo>
                    <a:pt x="1992" y="2029"/>
                  </a:lnTo>
                  <a:lnTo>
                    <a:pt x="2066" y="1955"/>
                  </a:lnTo>
                  <a:lnTo>
                    <a:pt x="2140" y="1863"/>
                  </a:lnTo>
                  <a:lnTo>
                    <a:pt x="2195" y="1752"/>
                  </a:lnTo>
                  <a:lnTo>
                    <a:pt x="2250" y="1660"/>
                  </a:lnTo>
                  <a:lnTo>
                    <a:pt x="2287" y="1549"/>
                  </a:lnTo>
                  <a:lnTo>
                    <a:pt x="2324" y="1439"/>
                  </a:lnTo>
                  <a:lnTo>
                    <a:pt x="2342" y="1310"/>
                  </a:lnTo>
                  <a:lnTo>
                    <a:pt x="2342" y="1199"/>
                  </a:lnTo>
                  <a:lnTo>
                    <a:pt x="2342" y="1070"/>
                  </a:lnTo>
                  <a:lnTo>
                    <a:pt x="2324" y="941"/>
                  </a:lnTo>
                  <a:lnTo>
                    <a:pt x="2306" y="830"/>
                  </a:lnTo>
                  <a:lnTo>
                    <a:pt x="2269" y="720"/>
                  </a:lnTo>
                  <a:lnTo>
                    <a:pt x="2213" y="609"/>
                  </a:lnTo>
                  <a:lnTo>
                    <a:pt x="2158" y="517"/>
                  </a:lnTo>
                  <a:lnTo>
                    <a:pt x="2084" y="425"/>
                  </a:lnTo>
                  <a:lnTo>
                    <a:pt x="2011" y="333"/>
                  </a:lnTo>
                  <a:lnTo>
                    <a:pt x="1937" y="259"/>
                  </a:lnTo>
                  <a:lnTo>
                    <a:pt x="1845" y="203"/>
                  </a:lnTo>
                  <a:lnTo>
                    <a:pt x="1752" y="130"/>
                  </a:lnTo>
                  <a:lnTo>
                    <a:pt x="1642" y="93"/>
                  </a:lnTo>
                  <a:lnTo>
                    <a:pt x="1531" y="56"/>
                  </a:lnTo>
                  <a:lnTo>
                    <a:pt x="142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6" name="Google Shape;7476;p32"/>
            <p:cNvSpPr/>
            <p:nvPr/>
          </p:nvSpPr>
          <p:spPr>
            <a:xfrm>
              <a:off x="5432775" y="1261900"/>
              <a:ext cx="58100" cy="58100"/>
            </a:xfrm>
            <a:custGeom>
              <a:avLst/>
              <a:gdLst/>
              <a:ahLst/>
              <a:cxnLst/>
              <a:rect l="l" t="t" r="r" b="b"/>
              <a:pathLst>
                <a:path w="2324" h="2324" extrusionOk="0">
                  <a:moveTo>
                    <a:pt x="1070" y="0"/>
                  </a:moveTo>
                  <a:lnTo>
                    <a:pt x="941" y="19"/>
                  </a:lnTo>
                  <a:lnTo>
                    <a:pt x="830" y="56"/>
                  </a:lnTo>
                  <a:lnTo>
                    <a:pt x="720" y="92"/>
                  </a:lnTo>
                  <a:lnTo>
                    <a:pt x="609" y="129"/>
                  </a:lnTo>
                  <a:lnTo>
                    <a:pt x="517" y="185"/>
                  </a:lnTo>
                  <a:lnTo>
                    <a:pt x="425" y="258"/>
                  </a:lnTo>
                  <a:lnTo>
                    <a:pt x="332" y="332"/>
                  </a:lnTo>
                  <a:lnTo>
                    <a:pt x="259" y="406"/>
                  </a:lnTo>
                  <a:lnTo>
                    <a:pt x="185" y="498"/>
                  </a:lnTo>
                  <a:lnTo>
                    <a:pt x="130" y="609"/>
                  </a:lnTo>
                  <a:lnTo>
                    <a:pt x="93" y="701"/>
                  </a:lnTo>
                  <a:lnTo>
                    <a:pt x="56" y="811"/>
                  </a:lnTo>
                  <a:lnTo>
                    <a:pt x="19" y="922"/>
                  </a:lnTo>
                  <a:lnTo>
                    <a:pt x="0" y="1051"/>
                  </a:lnTo>
                  <a:lnTo>
                    <a:pt x="0" y="1180"/>
                  </a:lnTo>
                  <a:lnTo>
                    <a:pt x="0" y="1291"/>
                  </a:lnTo>
                  <a:lnTo>
                    <a:pt x="19" y="1420"/>
                  </a:lnTo>
                  <a:lnTo>
                    <a:pt x="56" y="1531"/>
                  </a:lnTo>
                  <a:lnTo>
                    <a:pt x="93" y="1641"/>
                  </a:lnTo>
                  <a:lnTo>
                    <a:pt x="185" y="1826"/>
                  </a:lnTo>
                  <a:lnTo>
                    <a:pt x="332" y="1992"/>
                  </a:lnTo>
                  <a:lnTo>
                    <a:pt x="498" y="2139"/>
                  </a:lnTo>
                  <a:lnTo>
                    <a:pt x="701" y="2231"/>
                  </a:lnTo>
                  <a:lnTo>
                    <a:pt x="812" y="2268"/>
                  </a:lnTo>
                  <a:lnTo>
                    <a:pt x="922" y="2305"/>
                  </a:lnTo>
                  <a:lnTo>
                    <a:pt x="1033" y="2323"/>
                  </a:lnTo>
                  <a:lnTo>
                    <a:pt x="1273" y="2323"/>
                  </a:lnTo>
                  <a:lnTo>
                    <a:pt x="1383" y="2305"/>
                  </a:lnTo>
                  <a:lnTo>
                    <a:pt x="1512" y="2287"/>
                  </a:lnTo>
                  <a:lnTo>
                    <a:pt x="1605" y="2250"/>
                  </a:lnTo>
                  <a:lnTo>
                    <a:pt x="1807" y="2139"/>
                  </a:lnTo>
                  <a:lnTo>
                    <a:pt x="1973" y="2010"/>
                  </a:lnTo>
                  <a:lnTo>
                    <a:pt x="2121" y="1844"/>
                  </a:lnTo>
                  <a:lnTo>
                    <a:pt x="2231" y="1641"/>
                  </a:lnTo>
                  <a:lnTo>
                    <a:pt x="2268" y="1531"/>
                  </a:lnTo>
                  <a:lnTo>
                    <a:pt x="2287" y="1420"/>
                  </a:lnTo>
                  <a:lnTo>
                    <a:pt x="2305" y="1309"/>
                  </a:lnTo>
                  <a:lnTo>
                    <a:pt x="2324" y="1180"/>
                  </a:lnTo>
                  <a:lnTo>
                    <a:pt x="2324" y="1070"/>
                  </a:lnTo>
                  <a:lnTo>
                    <a:pt x="2305" y="941"/>
                  </a:lnTo>
                  <a:lnTo>
                    <a:pt x="2268" y="830"/>
                  </a:lnTo>
                  <a:lnTo>
                    <a:pt x="2231" y="719"/>
                  </a:lnTo>
                  <a:lnTo>
                    <a:pt x="2139" y="535"/>
                  </a:lnTo>
                  <a:lnTo>
                    <a:pt x="2010" y="351"/>
                  </a:lnTo>
                  <a:lnTo>
                    <a:pt x="1844" y="203"/>
                  </a:lnTo>
                  <a:lnTo>
                    <a:pt x="1641" y="111"/>
                  </a:lnTo>
                  <a:lnTo>
                    <a:pt x="1531" y="56"/>
                  </a:lnTo>
                  <a:lnTo>
                    <a:pt x="1420" y="37"/>
                  </a:lnTo>
                  <a:lnTo>
                    <a:pt x="1310" y="19"/>
                  </a:lnTo>
                  <a:lnTo>
                    <a:pt x="11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7" name="Google Shape;7477;p32"/>
            <p:cNvSpPr/>
            <p:nvPr/>
          </p:nvSpPr>
          <p:spPr>
            <a:xfrm>
              <a:off x="4872725" y="259775"/>
              <a:ext cx="59475" cy="59500"/>
            </a:xfrm>
            <a:custGeom>
              <a:avLst/>
              <a:gdLst/>
              <a:ahLst/>
              <a:cxnLst/>
              <a:rect l="l" t="t" r="r" b="b"/>
              <a:pathLst>
                <a:path w="2379" h="2380" extrusionOk="0">
                  <a:moveTo>
                    <a:pt x="1033" y="1"/>
                  </a:moveTo>
                  <a:lnTo>
                    <a:pt x="922" y="19"/>
                  </a:lnTo>
                  <a:lnTo>
                    <a:pt x="811" y="56"/>
                  </a:lnTo>
                  <a:lnTo>
                    <a:pt x="701" y="93"/>
                  </a:lnTo>
                  <a:lnTo>
                    <a:pt x="590" y="148"/>
                  </a:lnTo>
                  <a:lnTo>
                    <a:pt x="498" y="203"/>
                  </a:lnTo>
                  <a:lnTo>
                    <a:pt x="332" y="351"/>
                  </a:lnTo>
                  <a:lnTo>
                    <a:pt x="185" y="535"/>
                  </a:lnTo>
                  <a:lnTo>
                    <a:pt x="129" y="646"/>
                  </a:lnTo>
                  <a:lnTo>
                    <a:pt x="74" y="738"/>
                  </a:lnTo>
                  <a:lnTo>
                    <a:pt x="37" y="849"/>
                  </a:lnTo>
                  <a:lnTo>
                    <a:pt x="19" y="959"/>
                  </a:lnTo>
                  <a:lnTo>
                    <a:pt x="0" y="1088"/>
                  </a:lnTo>
                  <a:lnTo>
                    <a:pt x="0" y="1218"/>
                  </a:lnTo>
                  <a:lnTo>
                    <a:pt x="0" y="1328"/>
                  </a:lnTo>
                  <a:lnTo>
                    <a:pt x="37" y="1457"/>
                  </a:lnTo>
                  <a:lnTo>
                    <a:pt x="55" y="1568"/>
                  </a:lnTo>
                  <a:lnTo>
                    <a:pt x="92" y="1678"/>
                  </a:lnTo>
                  <a:lnTo>
                    <a:pt x="148" y="1771"/>
                  </a:lnTo>
                  <a:lnTo>
                    <a:pt x="221" y="1881"/>
                  </a:lnTo>
                  <a:lnTo>
                    <a:pt x="369" y="2047"/>
                  </a:lnTo>
                  <a:lnTo>
                    <a:pt x="535" y="2176"/>
                  </a:lnTo>
                  <a:lnTo>
                    <a:pt x="645" y="2250"/>
                  </a:lnTo>
                  <a:lnTo>
                    <a:pt x="738" y="2287"/>
                  </a:lnTo>
                  <a:lnTo>
                    <a:pt x="848" y="2324"/>
                  </a:lnTo>
                  <a:lnTo>
                    <a:pt x="977" y="2361"/>
                  </a:lnTo>
                  <a:lnTo>
                    <a:pt x="1088" y="2361"/>
                  </a:lnTo>
                  <a:lnTo>
                    <a:pt x="1217" y="2379"/>
                  </a:lnTo>
                  <a:lnTo>
                    <a:pt x="1328" y="2361"/>
                  </a:lnTo>
                  <a:lnTo>
                    <a:pt x="1457" y="2342"/>
                  </a:lnTo>
                  <a:lnTo>
                    <a:pt x="1567" y="2305"/>
                  </a:lnTo>
                  <a:lnTo>
                    <a:pt x="1678" y="2268"/>
                  </a:lnTo>
                  <a:lnTo>
                    <a:pt x="1770" y="2213"/>
                  </a:lnTo>
                  <a:lnTo>
                    <a:pt x="1881" y="2158"/>
                  </a:lnTo>
                  <a:lnTo>
                    <a:pt x="2047" y="2010"/>
                  </a:lnTo>
                  <a:lnTo>
                    <a:pt x="2194" y="1826"/>
                  </a:lnTo>
                  <a:lnTo>
                    <a:pt x="2250" y="1734"/>
                  </a:lnTo>
                  <a:lnTo>
                    <a:pt x="2286" y="1623"/>
                  </a:lnTo>
                  <a:lnTo>
                    <a:pt x="2323" y="1513"/>
                  </a:lnTo>
                  <a:lnTo>
                    <a:pt x="2360" y="1402"/>
                  </a:lnTo>
                  <a:lnTo>
                    <a:pt x="2379" y="1273"/>
                  </a:lnTo>
                  <a:lnTo>
                    <a:pt x="2379" y="1162"/>
                  </a:lnTo>
                  <a:lnTo>
                    <a:pt x="2360" y="1033"/>
                  </a:lnTo>
                  <a:lnTo>
                    <a:pt x="2342" y="923"/>
                  </a:lnTo>
                  <a:lnTo>
                    <a:pt x="2305" y="812"/>
                  </a:lnTo>
                  <a:lnTo>
                    <a:pt x="2268" y="701"/>
                  </a:lnTo>
                  <a:lnTo>
                    <a:pt x="2213" y="591"/>
                  </a:lnTo>
                  <a:lnTo>
                    <a:pt x="2157" y="498"/>
                  </a:lnTo>
                  <a:lnTo>
                    <a:pt x="2010" y="332"/>
                  </a:lnTo>
                  <a:lnTo>
                    <a:pt x="1826" y="185"/>
                  </a:lnTo>
                  <a:lnTo>
                    <a:pt x="1733" y="130"/>
                  </a:lnTo>
                  <a:lnTo>
                    <a:pt x="1623" y="74"/>
                  </a:lnTo>
                  <a:lnTo>
                    <a:pt x="1512" y="37"/>
                  </a:lnTo>
                  <a:lnTo>
                    <a:pt x="140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8" name="Google Shape;7478;p32"/>
            <p:cNvSpPr/>
            <p:nvPr/>
          </p:nvSpPr>
          <p:spPr>
            <a:xfrm>
              <a:off x="6360675" y="1590550"/>
              <a:ext cx="40575" cy="57650"/>
            </a:xfrm>
            <a:custGeom>
              <a:avLst/>
              <a:gdLst/>
              <a:ahLst/>
              <a:cxnLst/>
              <a:rect l="l" t="t" r="r" b="b"/>
              <a:pathLst>
                <a:path w="1623" h="2306" extrusionOk="0">
                  <a:moveTo>
                    <a:pt x="1033" y="1"/>
                  </a:moveTo>
                  <a:lnTo>
                    <a:pt x="922" y="19"/>
                  </a:lnTo>
                  <a:lnTo>
                    <a:pt x="812" y="38"/>
                  </a:lnTo>
                  <a:lnTo>
                    <a:pt x="701" y="74"/>
                  </a:lnTo>
                  <a:lnTo>
                    <a:pt x="498" y="185"/>
                  </a:lnTo>
                  <a:lnTo>
                    <a:pt x="332" y="314"/>
                  </a:lnTo>
                  <a:lnTo>
                    <a:pt x="203" y="480"/>
                  </a:lnTo>
                  <a:lnTo>
                    <a:pt x="93" y="683"/>
                  </a:lnTo>
                  <a:lnTo>
                    <a:pt x="56" y="793"/>
                  </a:lnTo>
                  <a:lnTo>
                    <a:pt x="19" y="904"/>
                  </a:lnTo>
                  <a:lnTo>
                    <a:pt x="0" y="1015"/>
                  </a:lnTo>
                  <a:lnTo>
                    <a:pt x="0" y="1125"/>
                  </a:lnTo>
                  <a:lnTo>
                    <a:pt x="0" y="1254"/>
                  </a:lnTo>
                  <a:lnTo>
                    <a:pt x="19" y="1365"/>
                  </a:lnTo>
                  <a:lnTo>
                    <a:pt x="37" y="1476"/>
                  </a:lnTo>
                  <a:lnTo>
                    <a:pt x="74" y="1586"/>
                  </a:lnTo>
                  <a:lnTo>
                    <a:pt x="185" y="1789"/>
                  </a:lnTo>
                  <a:lnTo>
                    <a:pt x="314" y="1955"/>
                  </a:lnTo>
                  <a:lnTo>
                    <a:pt x="480" y="2103"/>
                  </a:lnTo>
                  <a:lnTo>
                    <a:pt x="683" y="2195"/>
                  </a:lnTo>
                  <a:lnTo>
                    <a:pt x="775" y="2250"/>
                  </a:lnTo>
                  <a:lnTo>
                    <a:pt x="885" y="2269"/>
                  </a:lnTo>
                  <a:lnTo>
                    <a:pt x="1015" y="2287"/>
                  </a:lnTo>
                  <a:lnTo>
                    <a:pt x="1125" y="2305"/>
                  </a:lnTo>
                  <a:lnTo>
                    <a:pt x="1254" y="2287"/>
                  </a:lnTo>
                  <a:lnTo>
                    <a:pt x="1383" y="2269"/>
                  </a:lnTo>
                  <a:lnTo>
                    <a:pt x="1512" y="2232"/>
                  </a:lnTo>
                  <a:lnTo>
                    <a:pt x="1623" y="2195"/>
                  </a:lnTo>
                  <a:lnTo>
                    <a:pt x="1623" y="111"/>
                  </a:lnTo>
                  <a:lnTo>
                    <a:pt x="1512" y="56"/>
                  </a:lnTo>
                  <a:lnTo>
                    <a:pt x="1402"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9" name="Google Shape;7479;p32"/>
            <p:cNvSpPr/>
            <p:nvPr/>
          </p:nvSpPr>
          <p:spPr>
            <a:xfrm>
              <a:off x="6280475" y="1575800"/>
              <a:ext cx="58100" cy="58100"/>
            </a:xfrm>
            <a:custGeom>
              <a:avLst/>
              <a:gdLst/>
              <a:ahLst/>
              <a:cxnLst/>
              <a:rect l="l" t="t" r="r" b="b"/>
              <a:pathLst>
                <a:path w="2324" h="2324" extrusionOk="0">
                  <a:moveTo>
                    <a:pt x="1125" y="1"/>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2"/>
                  </a:lnTo>
                  <a:lnTo>
                    <a:pt x="0" y="1181"/>
                  </a:lnTo>
                  <a:lnTo>
                    <a:pt x="0" y="1291"/>
                  </a:lnTo>
                  <a:lnTo>
                    <a:pt x="19" y="1402"/>
                  </a:lnTo>
                  <a:lnTo>
                    <a:pt x="37" y="1531"/>
                  </a:lnTo>
                  <a:lnTo>
                    <a:pt x="74" y="1623"/>
                  </a:lnTo>
                  <a:lnTo>
                    <a:pt x="185" y="1826"/>
                  </a:lnTo>
                  <a:lnTo>
                    <a:pt x="332" y="1992"/>
                  </a:lnTo>
                  <a:lnTo>
                    <a:pt x="498" y="2139"/>
                  </a:lnTo>
                  <a:lnTo>
                    <a:pt x="682" y="2232"/>
                  </a:lnTo>
                  <a:lnTo>
                    <a:pt x="793" y="2269"/>
                  </a:lnTo>
                  <a:lnTo>
                    <a:pt x="904" y="2305"/>
                  </a:lnTo>
                  <a:lnTo>
                    <a:pt x="1014" y="2324"/>
                  </a:lnTo>
                  <a:lnTo>
                    <a:pt x="1272" y="2324"/>
                  </a:lnTo>
                  <a:lnTo>
                    <a:pt x="1383" y="2305"/>
                  </a:lnTo>
                  <a:lnTo>
                    <a:pt x="1512" y="2287"/>
                  </a:lnTo>
                  <a:lnTo>
                    <a:pt x="1623" y="2232"/>
                  </a:lnTo>
                  <a:lnTo>
                    <a:pt x="1715" y="2195"/>
                  </a:lnTo>
                  <a:lnTo>
                    <a:pt x="1826" y="2139"/>
                  </a:lnTo>
                  <a:lnTo>
                    <a:pt x="1899" y="2066"/>
                  </a:lnTo>
                  <a:lnTo>
                    <a:pt x="1992" y="1992"/>
                  </a:lnTo>
                  <a:lnTo>
                    <a:pt x="2065" y="1900"/>
                  </a:lnTo>
                  <a:lnTo>
                    <a:pt x="2139" y="1808"/>
                  </a:lnTo>
                  <a:lnTo>
                    <a:pt x="2194" y="1715"/>
                  </a:lnTo>
                  <a:lnTo>
                    <a:pt x="2231" y="1605"/>
                  </a:lnTo>
                  <a:lnTo>
                    <a:pt x="2268" y="1494"/>
                  </a:lnTo>
                  <a:lnTo>
                    <a:pt x="2305" y="1383"/>
                  </a:lnTo>
                  <a:lnTo>
                    <a:pt x="2305" y="1254"/>
                  </a:lnTo>
                  <a:lnTo>
                    <a:pt x="2323" y="1125"/>
                  </a:lnTo>
                  <a:lnTo>
                    <a:pt x="2305" y="1015"/>
                  </a:lnTo>
                  <a:lnTo>
                    <a:pt x="2287" y="904"/>
                  </a:lnTo>
                  <a:lnTo>
                    <a:pt x="2250" y="793"/>
                  </a:lnTo>
                  <a:lnTo>
                    <a:pt x="2213" y="683"/>
                  </a:lnTo>
                  <a:lnTo>
                    <a:pt x="2102" y="480"/>
                  </a:lnTo>
                  <a:lnTo>
                    <a:pt x="1973" y="314"/>
                  </a:lnTo>
                  <a:lnTo>
                    <a:pt x="1789" y="185"/>
                  </a:lnTo>
                  <a:lnTo>
                    <a:pt x="1586" y="93"/>
                  </a:lnTo>
                  <a:lnTo>
                    <a:pt x="1494" y="56"/>
                  </a:lnTo>
                  <a:lnTo>
                    <a:pt x="1365" y="19"/>
                  </a:lnTo>
                  <a:lnTo>
                    <a:pt x="1254"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0" name="Google Shape;7480;p32"/>
            <p:cNvSpPr/>
            <p:nvPr/>
          </p:nvSpPr>
          <p:spPr>
            <a:xfrm>
              <a:off x="6200250" y="1561525"/>
              <a:ext cx="58125" cy="58550"/>
            </a:xfrm>
            <a:custGeom>
              <a:avLst/>
              <a:gdLst/>
              <a:ahLst/>
              <a:cxnLst/>
              <a:rect l="l" t="t" r="r" b="b"/>
              <a:pathLst>
                <a:path w="2325" h="2342" extrusionOk="0">
                  <a:moveTo>
                    <a:pt x="1015" y="0"/>
                  </a:moveTo>
                  <a:lnTo>
                    <a:pt x="904" y="37"/>
                  </a:lnTo>
                  <a:lnTo>
                    <a:pt x="794" y="55"/>
                  </a:lnTo>
                  <a:lnTo>
                    <a:pt x="683" y="92"/>
                  </a:lnTo>
                  <a:lnTo>
                    <a:pt x="499" y="203"/>
                  </a:lnTo>
                  <a:lnTo>
                    <a:pt x="333" y="350"/>
                  </a:lnTo>
                  <a:lnTo>
                    <a:pt x="185" y="516"/>
                  </a:lnTo>
                  <a:lnTo>
                    <a:pt x="93" y="701"/>
                  </a:lnTo>
                  <a:lnTo>
                    <a:pt x="56" y="811"/>
                  </a:lnTo>
                  <a:lnTo>
                    <a:pt x="19" y="922"/>
                  </a:lnTo>
                  <a:lnTo>
                    <a:pt x="1" y="1051"/>
                  </a:lnTo>
                  <a:lnTo>
                    <a:pt x="1" y="1162"/>
                  </a:lnTo>
                  <a:lnTo>
                    <a:pt x="1" y="1291"/>
                  </a:lnTo>
                  <a:lnTo>
                    <a:pt x="19" y="1401"/>
                  </a:lnTo>
                  <a:lnTo>
                    <a:pt x="56" y="1530"/>
                  </a:lnTo>
                  <a:lnTo>
                    <a:pt x="93" y="1641"/>
                  </a:lnTo>
                  <a:lnTo>
                    <a:pt x="130" y="1733"/>
                  </a:lnTo>
                  <a:lnTo>
                    <a:pt x="204" y="1844"/>
                  </a:lnTo>
                  <a:lnTo>
                    <a:pt x="259" y="1918"/>
                  </a:lnTo>
                  <a:lnTo>
                    <a:pt x="333" y="2010"/>
                  </a:lnTo>
                  <a:lnTo>
                    <a:pt x="425" y="2084"/>
                  </a:lnTo>
                  <a:lnTo>
                    <a:pt x="517" y="2157"/>
                  </a:lnTo>
                  <a:lnTo>
                    <a:pt x="609" y="2213"/>
                  </a:lnTo>
                  <a:lnTo>
                    <a:pt x="720" y="2249"/>
                  </a:lnTo>
                  <a:lnTo>
                    <a:pt x="831" y="2286"/>
                  </a:lnTo>
                  <a:lnTo>
                    <a:pt x="941" y="2323"/>
                  </a:lnTo>
                  <a:lnTo>
                    <a:pt x="1070" y="2323"/>
                  </a:lnTo>
                  <a:lnTo>
                    <a:pt x="1199" y="2342"/>
                  </a:lnTo>
                  <a:lnTo>
                    <a:pt x="1310" y="2323"/>
                  </a:lnTo>
                  <a:lnTo>
                    <a:pt x="1421" y="2305"/>
                  </a:lnTo>
                  <a:lnTo>
                    <a:pt x="1531" y="2286"/>
                  </a:lnTo>
                  <a:lnTo>
                    <a:pt x="1642" y="2231"/>
                  </a:lnTo>
                  <a:lnTo>
                    <a:pt x="1845" y="2139"/>
                  </a:lnTo>
                  <a:lnTo>
                    <a:pt x="2011" y="1991"/>
                  </a:lnTo>
                  <a:lnTo>
                    <a:pt x="2140" y="1825"/>
                  </a:lnTo>
                  <a:lnTo>
                    <a:pt x="2250" y="1623"/>
                  </a:lnTo>
                  <a:lnTo>
                    <a:pt x="2287" y="1512"/>
                  </a:lnTo>
                  <a:lnTo>
                    <a:pt x="2306" y="1401"/>
                  </a:lnTo>
                  <a:lnTo>
                    <a:pt x="2324" y="1291"/>
                  </a:lnTo>
                  <a:lnTo>
                    <a:pt x="2324" y="1162"/>
                  </a:lnTo>
                  <a:lnTo>
                    <a:pt x="2324" y="1051"/>
                  </a:lnTo>
                  <a:lnTo>
                    <a:pt x="2306" y="922"/>
                  </a:lnTo>
                  <a:lnTo>
                    <a:pt x="2287" y="811"/>
                  </a:lnTo>
                  <a:lnTo>
                    <a:pt x="2250" y="701"/>
                  </a:lnTo>
                  <a:lnTo>
                    <a:pt x="2195" y="590"/>
                  </a:lnTo>
                  <a:lnTo>
                    <a:pt x="2140" y="498"/>
                  </a:lnTo>
                  <a:lnTo>
                    <a:pt x="2066" y="406"/>
                  </a:lnTo>
                  <a:lnTo>
                    <a:pt x="1992" y="332"/>
                  </a:lnTo>
                  <a:lnTo>
                    <a:pt x="1900" y="258"/>
                  </a:lnTo>
                  <a:lnTo>
                    <a:pt x="1808" y="184"/>
                  </a:lnTo>
                  <a:lnTo>
                    <a:pt x="1716" y="129"/>
                  </a:lnTo>
                  <a:lnTo>
                    <a:pt x="1605" y="92"/>
                  </a:lnTo>
                  <a:lnTo>
                    <a:pt x="1494" y="55"/>
                  </a:lnTo>
                  <a:lnTo>
                    <a:pt x="1384" y="18"/>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1" name="Google Shape;7481;p32"/>
            <p:cNvSpPr/>
            <p:nvPr/>
          </p:nvSpPr>
          <p:spPr>
            <a:xfrm>
              <a:off x="4962150" y="685700"/>
              <a:ext cx="57625" cy="57650"/>
            </a:xfrm>
            <a:custGeom>
              <a:avLst/>
              <a:gdLst/>
              <a:ahLst/>
              <a:cxnLst/>
              <a:rect l="l" t="t" r="r" b="b"/>
              <a:pathLst>
                <a:path w="2305" h="2306" extrusionOk="0">
                  <a:moveTo>
                    <a:pt x="1125" y="0"/>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1"/>
                  </a:lnTo>
                  <a:lnTo>
                    <a:pt x="0" y="1181"/>
                  </a:lnTo>
                  <a:lnTo>
                    <a:pt x="0" y="1291"/>
                  </a:lnTo>
                  <a:lnTo>
                    <a:pt x="19" y="1402"/>
                  </a:lnTo>
                  <a:lnTo>
                    <a:pt x="55" y="1512"/>
                  </a:lnTo>
                  <a:lnTo>
                    <a:pt x="92" y="1623"/>
                  </a:lnTo>
                  <a:lnTo>
                    <a:pt x="148" y="1734"/>
                  </a:lnTo>
                  <a:lnTo>
                    <a:pt x="203" y="1826"/>
                  </a:lnTo>
                  <a:lnTo>
                    <a:pt x="332" y="1992"/>
                  </a:lnTo>
                  <a:lnTo>
                    <a:pt x="516" y="2121"/>
                  </a:lnTo>
                  <a:lnTo>
                    <a:pt x="701" y="2232"/>
                  </a:lnTo>
                  <a:lnTo>
                    <a:pt x="811" y="2268"/>
                  </a:lnTo>
                  <a:lnTo>
                    <a:pt x="922" y="2287"/>
                  </a:lnTo>
                  <a:lnTo>
                    <a:pt x="1051" y="2305"/>
                  </a:lnTo>
                  <a:lnTo>
                    <a:pt x="1291" y="2305"/>
                  </a:lnTo>
                  <a:lnTo>
                    <a:pt x="1401" y="2287"/>
                  </a:lnTo>
                  <a:lnTo>
                    <a:pt x="1512" y="2250"/>
                  </a:lnTo>
                  <a:lnTo>
                    <a:pt x="1623" y="2213"/>
                  </a:lnTo>
                  <a:lnTo>
                    <a:pt x="1807" y="2102"/>
                  </a:lnTo>
                  <a:lnTo>
                    <a:pt x="1973" y="1973"/>
                  </a:lnTo>
                  <a:lnTo>
                    <a:pt x="2121" y="1789"/>
                  </a:lnTo>
                  <a:lnTo>
                    <a:pt x="2213" y="1605"/>
                  </a:lnTo>
                  <a:lnTo>
                    <a:pt x="2250" y="1494"/>
                  </a:lnTo>
                  <a:lnTo>
                    <a:pt x="2286" y="1383"/>
                  </a:lnTo>
                  <a:lnTo>
                    <a:pt x="2305" y="1254"/>
                  </a:lnTo>
                  <a:lnTo>
                    <a:pt x="2305" y="1144"/>
                  </a:lnTo>
                  <a:lnTo>
                    <a:pt x="2286" y="1015"/>
                  </a:lnTo>
                  <a:lnTo>
                    <a:pt x="2268" y="904"/>
                  </a:lnTo>
                  <a:lnTo>
                    <a:pt x="2250" y="793"/>
                  </a:lnTo>
                  <a:lnTo>
                    <a:pt x="2213" y="683"/>
                  </a:lnTo>
                  <a:lnTo>
                    <a:pt x="2102" y="498"/>
                  </a:lnTo>
                  <a:lnTo>
                    <a:pt x="1955" y="332"/>
                  </a:lnTo>
                  <a:lnTo>
                    <a:pt x="1789" y="185"/>
                  </a:lnTo>
                  <a:lnTo>
                    <a:pt x="1586" y="93"/>
                  </a:lnTo>
                  <a:lnTo>
                    <a:pt x="1475" y="56"/>
                  </a:lnTo>
                  <a:lnTo>
                    <a:pt x="1365"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2" name="Google Shape;7482;p32"/>
            <p:cNvSpPr/>
            <p:nvPr/>
          </p:nvSpPr>
          <p:spPr>
            <a:xfrm>
              <a:off x="6120050" y="1547225"/>
              <a:ext cx="58575" cy="58575"/>
            </a:xfrm>
            <a:custGeom>
              <a:avLst/>
              <a:gdLst/>
              <a:ahLst/>
              <a:cxnLst/>
              <a:rect l="l" t="t" r="r" b="b"/>
              <a:pathLst>
                <a:path w="2343" h="2343" extrusionOk="0">
                  <a:moveTo>
                    <a:pt x="1052" y="0"/>
                  </a:moveTo>
                  <a:lnTo>
                    <a:pt x="923" y="19"/>
                  </a:lnTo>
                  <a:lnTo>
                    <a:pt x="812" y="56"/>
                  </a:lnTo>
                  <a:lnTo>
                    <a:pt x="701" y="93"/>
                  </a:lnTo>
                  <a:lnTo>
                    <a:pt x="591" y="148"/>
                  </a:lnTo>
                  <a:lnTo>
                    <a:pt x="499" y="203"/>
                  </a:lnTo>
                  <a:lnTo>
                    <a:pt x="406" y="277"/>
                  </a:lnTo>
                  <a:lnTo>
                    <a:pt x="333" y="351"/>
                  </a:lnTo>
                  <a:lnTo>
                    <a:pt x="259" y="425"/>
                  </a:lnTo>
                  <a:lnTo>
                    <a:pt x="185" y="517"/>
                  </a:lnTo>
                  <a:lnTo>
                    <a:pt x="130" y="627"/>
                  </a:lnTo>
                  <a:lnTo>
                    <a:pt x="93" y="738"/>
                  </a:lnTo>
                  <a:lnTo>
                    <a:pt x="56" y="849"/>
                  </a:lnTo>
                  <a:lnTo>
                    <a:pt x="19" y="959"/>
                  </a:lnTo>
                  <a:lnTo>
                    <a:pt x="1" y="1070"/>
                  </a:lnTo>
                  <a:lnTo>
                    <a:pt x="1" y="1199"/>
                  </a:lnTo>
                  <a:lnTo>
                    <a:pt x="19" y="1328"/>
                  </a:lnTo>
                  <a:lnTo>
                    <a:pt x="38" y="1439"/>
                  </a:lnTo>
                  <a:lnTo>
                    <a:pt x="56" y="1549"/>
                  </a:lnTo>
                  <a:lnTo>
                    <a:pt x="111" y="1660"/>
                  </a:lnTo>
                  <a:lnTo>
                    <a:pt x="222" y="1844"/>
                  </a:lnTo>
                  <a:lnTo>
                    <a:pt x="351" y="2010"/>
                  </a:lnTo>
                  <a:lnTo>
                    <a:pt x="535" y="2158"/>
                  </a:lnTo>
                  <a:lnTo>
                    <a:pt x="720" y="2250"/>
                  </a:lnTo>
                  <a:lnTo>
                    <a:pt x="830" y="2287"/>
                  </a:lnTo>
                  <a:lnTo>
                    <a:pt x="941" y="2324"/>
                  </a:lnTo>
                  <a:lnTo>
                    <a:pt x="1070" y="2342"/>
                  </a:lnTo>
                  <a:lnTo>
                    <a:pt x="1310" y="2342"/>
                  </a:lnTo>
                  <a:lnTo>
                    <a:pt x="1420" y="2324"/>
                  </a:lnTo>
                  <a:lnTo>
                    <a:pt x="1531" y="2287"/>
                  </a:lnTo>
                  <a:lnTo>
                    <a:pt x="1642" y="2250"/>
                  </a:lnTo>
                  <a:lnTo>
                    <a:pt x="1845" y="2139"/>
                  </a:lnTo>
                  <a:lnTo>
                    <a:pt x="2011" y="2010"/>
                  </a:lnTo>
                  <a:lnTo>
                    <a:pt x="2158" y="1844"/>
                  </a:lnTo>
                  <a:lnTo>
                    <a:pt x="2250" y="1641"/>
                  </a:lnTo>
                  <a:lnTo>
                    <a:pt x="2287" y="1531"/>
                  </a:lnTo>
                  <a:lnTo>
                    <a:pt x="2324" y="1420"/>
                  </a:lnTo>
                  <a:lnTo>
                    <a:pt x="2342" y="1310"/>
                  </a:lnTo>
                  <a:lnTo>
                    <a:pt x="2342" y="1199"/>
                  </a:lnTo>
                  <a:lnTo>
                    <a:pt x="2342" y="1070"/>
                  </a:lnTo>
                  <a:lnTo>
                    <a:pt x="2324" y="941"/>
                  </a:lnTo>
                  <a:lnTo>
                    <a:pt x="2306" y="830"/>
                  </a:lnTo>
                  <a:lnTo>
                    <a:pt x="2269" y="720"/>
                  </a:lnTo>
                  <a:lnTo>
                    <a:pt x="2213" y="609"/>
                  </a:lnTo>
                  <a:lnTo>
                    <a:pt x="2158" y="517"/>
                  </a:lnTo>
                  <a:lnTo>
                    <a:pt x="2103" y="425"/>
                  </a:lnTo>
                  <a:lnTo>
                    <a:pt x="2011" y="332"/>
                  </a:lnTo>
                  <a:lnTo>
                    <a:pt x="1937" y="259"/>
                  </a:lnTo>
                  <a:lnTo>
                    <a:pt x="1845" y="185"/>
                  </a:lnTo>
                  <a:lnTo>
                    <a:pt x="1752" y="130"/>
                  </a:lnTo>
                  <a:lnTo>
                    <a:pt x="1642" y="93"/>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3" name="Google Shape;7483;p32"/>
            <p:cNvSpPr/>
            <p:nvPr/>
          </p:nvSpPr>
          <p:spPr>
            <a:xfrm>
              <a:off x="6040300" y="1532925"/>
              <a:ext cx="58575" cy="58575"/>
            </a:xfrm>
            <a:custGeom>
              <a:avLst/>
              <a:gdLst/>
              <a:ahLst/>
              <a:cxnLst/>
              <a:rect l="l" t="t" r="r" b="b"/>
              <a:pathLst>
                <a:path w="2343" h="2343" extrusionOk="0">
                  <a:moveTo>
                    <a:pt x="1052" y="1"/>
                  </a:moveTo>
                  <a:lnTo>
                    <a:pt x="923" y="19"/>
                  </a:lnTo>
                  <a:lnTo>
                    <a:pt x="812" y="56"/>
                  </a:lnTo>
                  <a:lnTo>
                    <a:pt x="702" y="93"/>
                  </a:lnTo>
                  <a:lnTo>
                    <a:pt x="591" y="130"/>
                  </a:lnTo>
                  <a:lnTo>
                    <a:pt x="499" y="204"/>
                  </a:lnTo>
                  <a:lnTo>
                    <a:pt x="407" y="259"/>
                  </a:lnTo>
                  <a:lnTo>
                    <a:pt x="333" y="333"/>
                  </a:lnTo>
                  <a:lnTo>
                    <a:pt x="259" y="425"/>
                  </a:lnTo>
                  <a:lnTo>
                    <a:pt x="185" y="517"/>
                  </a:lnTo>
                  <a:lnTo>
                    <a:pt x="130" y="609"/>
                  </a:lnTo>
                  <a:lnTo>
                    <a:pt x="75" y="720"/>
                  </a:lnTo>
                  <a:lnTo>
                    <a:pt x="38" y="831"/>
                  </a:lnTo>
                  <a:lnTo>
                    <a:pt x="19" y="941"/>
                  </a:lnTo>
                  <a:lnTo>
                    <a:pt x="1" y="1070"/>
                  </a:lnTo>
                  <a:lnTo>
                    <a:pt x="1" y="1199"/>
                  </a:lnTo>
                  <a:lnTo>
                    <a:pt x="1" y="1310"/>
                  </a:lnTo>
                  <a:lnTo>
                    <a:pt x="19" y="1439"/>
                  </a:lnTo>
                  <a:lnTo>
                    <a:pt x="56" y="1550"/>
                  </a:lnTo>
                  <a:lnTo>
                    <a:pt x="93" y="1642"/>
                  </a:lnTo>
                  <a:lnTo>
                    <a:pt x="204" y="1845"/>
                  </a:lnTo>
                  <a:lnTo>
                    <a:pt x="351" y="2011"/>
                  </a:lnTo>
                  <a:lnTo>
                    <a:pt x="517" y="2158"/>
                  </a:lnTo>
                  <a:lnTo>
                    <a:pt x="720" y="2250"/>
                  </a:lnTo>
                  <a:lnTo>
                    <a:pt x="812" y="2287"/>
                  </a:lnTo>
                  <a:lnTo>
                    <a:pt x="923" y="2324"/>
                  </a:lnTo>
                  <a:lnTo>
                    <a:pt x="1052" y="2343"/>
                  </a:lnTo>
                  <a:lnTo>
                    <a:pt x="1292" y="2343"/>
                  </a:lnTo>
                  <a:lnTo>
                    <a:pt x="1421" y="2324"/>
                  </a:lnTo>
                  <a:lnTo>
                    <a:pt x="1531" y="2287"/>
                  </a:lnTo>
                  <a:lnTo>
                    <a:pt x="1642" y="2250"/>
                  </a:lnTo>
                  <a:lnTo>
                    <a:pt x="1753" y="2195"/>
                  </a:lnTo>
                  <a:lnTo>
                    <a:pt x="1845" y="2140"/>
                  </a:lnTo>
                  <a:lnTo>
                    <a:pt x="1937" y="2084"/>
                  </a:lnTo>
                  <a:lnTo>
                    <a:pt x="2011" y="1992"/>
                  </a:lnTo>
                  <a:lnTo>
                    <a:pt x="2084" y="1918"/>
                  </a:lnTo>
                  <a:lnTo>
                    <a:pt x="2158" y="1826"/>
                  </a:lnTo>
                  <a:lnTo>
                    <a:pt x="2214" y="1716"/>
                  </a:lnTo>
                  <a:lnTo>
                    <a:pt x="2269" y="1623"/>
                  </a:lnTo>
                  <a:lnTo>
                    <a:pt x="2306" y="1513"/>
                  </a:lnTo>
                  <a:lnTo>
                    <a:pt x="2324" y="1384"/>
                  </a:lnTo>
                  <a:lnTo>
                    <a:pt x="2343" y="1273"/>
                  </a:lnTo>
                  <a:lnTo>
                    <a:pt x="2343" y="1144"/>
                  </a:lnTo>
                  <a:lnTo>
                    <a:pt x="2343" y="1015"/>
                  </a:lnTo>
                  <a:lnTo>
                    <a:pt x="2324" y="904"/>
                  </a:lnTo>
                  <a:lnTo>
                    <a:pt x="2287" y="794"/>
                  </a:lnTo>
                  <a:lnTo>
                    <a:pt x="2250" y="683"/>
                  </a:lnTo>
                  <a:lnTo>
                    <a:pt x="2140" y="499"/>
                  </a:lnTo>
                  <a:lnTo>
                    <a:pt x="1992" y="333"/>
                  </a:lnTo>
                  <a:lnTo>
                    <a:pt x="1826" y="185"/>
                  </a:lnTo>
                  <a:lnTo>
                    <a:pt x="1624" y="93"/>
                  </a:lnTo>
                  <a:lnTo>
                    <a:pt x="1531" y="56"/>
                  </a:lnTo>
                  <a:lnTo>
                    <a:pt x="1421" y="19"/>
                  </a:ln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4" name="Google Shape;7484;p32"/>
            <p:cNvSpPr/>
            <p:nvPr/>
          </p:nvSpPr>
          <p:spPr>
            <a:xfrm>
              <a:off x="5963325" y="1518650"/>
              <a:ext cx="58575" cy="58550"/>
            </a:xfrm>
            <a:custGeom>
              <a:avLst/>
              <a:gdLst/>
              <a:ahLst/>
              <a:cxnLst/>
              <a:rect l="l" t="t" r="r" b="b"/>
              <a:pathLst>
                <a:path w="2343" h="2342" extrusionOk="0">
                  <a:moveTo>
                    <a:pt x="1052" y="0"/>
                  </a:moveTo>
                  <a:lnTo>
                    <a:pt x="941" y="19"/>
                  </a:lnTo>
                  <a:lnTo>
                    <a:pt x="830" y="56"/>
                  </a:lnTo>
                  <a:lnTo>
                    <a:pt x="720" y="92"/>
                  </a:lnTo>
                  <a:lnTo>
                    <a:pt x="517" y="185"/>
                  </a:lnTo>
                  <a:lnTo>
                    <a:pt x="351" y="314"/>
                  </a:lnTo>
                  <a:lnTo>
                    <a:pt x="204" y="480"/>
                  </a:lnTo>
                  <a:lnTo>
                    <a:pt x="93" y="682"/>
                  </a:lnTo>
                  <a:lnTo>
                    <a:pt x="56" y="793"/>
                  </a:lnTo>
                  <a:lnTo>
                    <a:pt x="38" y="904"/>
                  </a:lnTo>
                  <a:lnTo>
                    <a:pt x="19" y="1014"/>
                  </a:lnTo>
                  <a:lnTo>
                    <a:pt x="1" y="1125"/>
                  </a:lnTo>
                  <a:lnTo>
                    <a:pt x="1" y="1254"/>
                  </a:lnTo>
                  <a:lnTo>
                    <a:pt x="19" y="1383"/>
                  </a:lnTo>
                  <a:lnTo>
                    <a:pt x="38" y="1494"/>
                  </a:lnTo>
                  <a:lnTo>
                    <a:pt x="75" y="1604"/>
                  </a:lnTo>
                  <a:lnTo>
                    <a:pt x="130" y="1715"/>
                  </a:lnTo>
                  <a:lnTo>
                    <a:pt x="185" y="1807"/>
                  </a:lnTo>
                  <a:lnTo>
                    <a:pt x="240" y="1899"/>
                  </a:lnTo>
                  <a:lnTo>
                    <a:pt x="314" y="1992"/>
                  </a:lnTo>
                  <a:lnTo>
                    <a:pt x="406" y="2065"/>
                  </a:lnTo>
                  <a:lnTo>
                    <a:pt x="499" y="2139"/>
                  </a:lnTo>
                  <a:lnTo>
                    <a:pt x="591" y="2194"/>
                  </a:lnTo>
                  <a:lnTo>
                    <a:pt x="683" y="2250"/>
                  </a:lnTo>
                  <a:lnTo>
                    <a:pt x="794" y="2287"/>
                  </a:lnTo>
                  <a:lnTo>
                    <a:pt x="923" y="2305"/>
                  </a:lnTo>
                  <a:lnTo>
                    <a:pt x="1033" y="2323"/>
                  </a:lnTo>
                  <a:lnTo>
                    <a:pt x="1162" y="2342"/>
                  </a:lnTo>
                  <a:lnTo>
                    <a:pt x="1273" y="2323"/>
                  </a:lnTo>
                  <a:lnTo>
                    <a:pt x="1402" y="2323"/>
                  </a:lnTo>
                  <a:lnTo>
                    <a:pt x="1513" y="2287"/>
                  </a:lnTo>
                  <a:lnTo>
                    <a:pt x="1623" y="2250"/>
                  </a:lnTo>
                  <a:lnTo>
                    <a:pt x="1808" y="2158"/>
                  </a:lnTo>
                  <a:lnTo>
                    <a:pt x="1992" y="2010"/>
                  </a:lnTo>
                  <a:lnTo>
                    <a:pt x="2121" y="1844"/>
                  </a:lnTo>
                  <a:lnTo>
                    <a:pt x="2232" y="1660"/>
                  </a:lnTo>
                  <a:lnTo>
                    <a:pt x="2269" y="1549"/>
                  </a:lnTo>
                  <a:lnTo>
                    <a:pt x="2306" y="1438"/>
                  </a:lnTo>
                  <a:lnTo>
                    <a:pt x="2324" y="1328"/>
                  </a:lnTo>
                  <a:lnTo>
                    <a:pt x="2342" y="1217"/>
                  </a:lnTo>
                  <a:lnTo>
                    <a:pt x="2324" y="1088"/>
                  </a:lnTo>
                  <a:lnTo>
                    <a:pt x="2324" y="959"/>
                  </a:lnTo>
                  <a:lnTo>
                    <a:pt x="2287" y="848"/>
                  </a:lnTo>
                  <a:lnTo>
                    <a:pt x="2250" y="738"/>
                  </a:lnTo>
                  <a:lnTo>
                    <a:pt x="2213" y="627"/>
                  </a:lnTo>
                  <a:lnTo>
                    <a:pt x="2158" y="535"/>
                  </a:lnTo>
                  <a:lnTo>
                    <a:pt x="2084" y="443"/>
                  </a:lnTo>
                  <a:lnTo>
                    <a:pt x="2011" y="351"/>
                  </a:lnTo>
                  <a:lnTo>
                    <a:pt x="1937" y="277"/>
                  </a:lnTo>
                  <a:lnTo>
                    <a:pt x="1845"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5" name="Google Shape;7485;p32"/>
            <p:cNvSpPr/>
            <p:nvPr/>
          </p:nvSpPr>
          <p:spPr>
            <a:xfrm>
              <a:off x="5578425" y="1370675"/>
              <a:ext cx="57650" cy="57650"/>
            </a:xfrm>
            <a:custGeom>
              <a:avLst/>
              <a:gdLst/>
              <a:ahLst/>
              <a:cxnLst/>
              <a:rect l="l" t="t" r="r" b="b"/>
              <a:pathLst>
                <a:path w="2306" h="2306" extrusionOk="0">
                  <a:moveTo>
                    <a:pt x="1033" y="1"/>
                  </a:moveTo>
                  <a:lnTo>
                    <a:pt x="904" y="19"/>
                  </a:lnTo>
                  <a:lnTo>
                    <a:pt x="794" y="56"/>
                  </a:lnTo>
                  <a:lnTo>
                    <a:pt x="702" y="93"/>
                  </a:lnTo>
                  <a:lnTo>
                    <a:pt x="499" y="203"/>
                  </a:lnTo>
                  <a:lnTo>
                    <a:pt x="333" y="333"/>
                  </a:lnTo>
                  <a:lnTo>
                    <a:pt x="185" y="498"/>
                  </a:lnTo>
                  <a:lnTo>
                    <a:pt x="93" y="701"/>
                  </a:lnTo>
                  <a:lnTo>
                    <a:pt x="56" y="812"/>
                  </a:lnTo>
                  <a:lnTo>
                    <a:pt x="19" y="923"/>
                  </a:lnTo>
                  <a:lnTo>
                    <a:pt x="1" y="1033"/>
                  </a:lnTo>
                  <a:lnTo>
                    <a:pt x="1" y="1162"/>
                  </a:lnTo>
                  <a:lnTo>
                    <a:pt x="1" y="1273"/>
                  </a:lnTo>
                  <a:lnTo>
                    <a:pt x="19" y="1402"/>
                  </a:lnTo>
                  <a:lnTo>
                    <a:pt x="56" y="1513"/>
                  </a:lnTo>
                  <a:lnTo>
                    <a:pt x="93" y="1605"/>
                  </a:lnTo>
                  <a:lnTo>
                    <a:pt x="204" y="1808"/>
                  </a:lnTo>
                  <a:lnTo>
                    <a:pt x="333" y="1974"/>
                  </a:lnTo>
                  <a:lnTo>
                    <a:pt x="499" y="2121"/>
                  </a:lnTo>
                  <a:lnTo>
                    <a:pt x="702" y="2213"/>
                  </a:lnTo>
                  <a:lnTo>
                    <a:pt x="812" y="2250"/>
                  </a:lnTo>
                  <a:lnTo>
                    <a:pt x="923" y="2287"/>
                  </a:lnTo>
                  <a:lnTo>
                    <a:pt x="1033" y="2305"/>
                  </a:lnTo>
                  <a:lnTo>
                    <a:pt x="1273" y="2305"/>
                  </a:lnTo>
                  <a:lnTo>
                    <a:pt x="1402" y="2287"/>
                  </a:lnTo>
                  <a:lnTo>
                    <a:pt x="1513" y="2250"/>
                  </a:lnTo>
                  <a:lnTo>
                    <a:pt x="1605" y="2213"/>
                  </a:lnTo>
                  <a:lnTo>
                    <a:pt x="1808" y="2103"/>
                  </a:lnTo>
                  <a:lnTo>
                    <a:pt x="1974" y="1974"/>
                  </a:lnTo>
                  <a:lnTo>
                    <a:pt x="2121" y="1808"/>
                  </a:lnTo>
                  <a:lnTo>
                    <a:pt x="2214" y="1605"/>
                  </a:lnTo>
                  <a:lnTo>
                    <a:pt x="2250" y="1494"/>
                  </a:lnTo>
                  <a:lnTo>
                    <a:pt x="2287" y="1383"/>
                  </a:lnTo>
                  <a:lnTo>
                    <a:pt x="2306" y="1273"/>
                  </a:lnTo>
                  <a:lnTo>
                    <a:pt x="2306" y="1144"/>
                  </a:lnTo>
                  <a:lnTo>
                    <a:pt x="2306" y="1033"/>
                  </a:lnTo>
                  <a:lnTo>
                    <a:pt x="2287" y="904"/>
                  </a:lnTo>
                  <a:lnTo>
                    <a:pt x="2250" y="793"/>
                  </a:lnTo>
                  <a:lnTo>
                    <a:pt x="2214" y="701"/>
                  </a:lnTo>
                  <a:lnTo>
                    <a:pt x="2103" y="498"/>
                  </a:lnTo>
                  <a:lnTo>
                    <a:pt x="1974" y="333"/>
                  </a:lnTo>
                  <a:lnTo>
                    <a:pt x="1808" y="185"/>
                  </a:lnTo>
                  <a:lnTo>
                    <a:pt x="1605" y="93"/>
                  </a:lnTo>
                  <a:lnTo>
                    <a:pt x="1494" y="56"/>
                  </a:lnTo>
                  <a:lnTo>
                    <a:pt x="1384"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6" name="Google Shape;7486;p32"/>
            <p:cNvSpPr/>
            <p:nvPr/>
          </p:nvSpPr>
          <p:spPr>
            <a:xfrm>
              <a:off x="5883575" y="1504825"/>
              <a:ext cx="58125" cy="57625"/>
            </a:xfrm>
            <a:custGeom>
              <a:avLst/>
              <a:gdLst/>
              <a:ahLst/>
              <a:cxnLst/>
              <a:rect l="l" t="t" r="r" b="b"/>
              <a:pathLst>
                <a:path w="2325" h="2305" extrusionOk="0">
                  <a:moveTo>
                    <a:pt x="1034" y="0"/>
                  </a:moveTo>
                  <a:lnTo>
                    <a:pt x="923" y="19"/>
                  </a:lnTo>
                  <a:lnTo>
                    <a:pt x="812" y="55"/>
                  </a:lnTo>
                  <a:lnTo>
                    <a:pt x="702" y="92"/>
                  </a:lnTo>
                  <a:lnTo>
                    <a:pt x="499" y="185"/>
                  </a:lnTo>
                  <a:lnTo>
                    <a:pt x="333" y="332"/>
                  </a:lnTo>
                  <a:lnTo>
                    <a:pt x="204" y="498"/>
                  </a:lnTo>
                  <a:lnTo>
                    <a:pt x="93" y="682"/>
                  </a:lnTo>
                  <a:lnTo>
                    <a:pt x="56" y="793"/>
                  </a:lnTo>
                  <a:lnTo>
                    <a:pt x="38" y="904"/>
                  </a:lnTo>
                  <a:lnTo>
                    <a:pt x="19" y="1014"/>
                  </a:lnTo>
                  <a:lnTo>
                    <a:pt x="1" y="1143"/>
                  </a:lnTo>
                  <a:lnTo>
                    <a:pt x="19" y="1272"/>
                  </a:lnTo>
                  <a:lnTo>
                    <a:pt x="19" y="1383"/>
                  </a:lnTo>
                  <a:lnTo>
                    <a:pt x="56" y="1512"/>
                  </a:lnTo>
                  <a:lnTo>
                    <a:pt x="93" y="1604"/>
                  </a:lnTo>
                  <a:lnTo>
                    <a:pt x="148" y="1715"/>
                  </a:lnTo>
                  <a:lnTo>
                    <a:pt x="204" y="1807"/>
                  </a:lnTo>
                  <a:lnTo>
                    <a:pt x="278" y="1899"/>
                  </a:lnTo>
                  <a:lnTo>
                    <a:pt x="351" y="1991"/>
                  </a:lnTo>
                  <a:lnTo>
                    <a:pt x="425" y="2065"/>
                  </a:lnTo>
                  <a:lnTo>
                    <a:pt x="517" y="2121"/>
                  </a:lnTo>
                  <a:lnTo>
                    <a:pt x="609" y="2176"/>
                  </a:lnTo>
                  <a:lnTo>
                    <a:pt x="720" y="2231"/>
                  </a:lnTo>
                  <a:lnTo>
                    <a:pt x="831" y="2268"/>
                  </a:lnTo>
                  <a:lnTo>
                    <a:pt x="941" y="2286"/>
                  </a:lnTo>
                  <a:lnTo>
                    <a:pt x="1070" y="2305"/>
                  </a:lnTo>
                  <a:lnTo>
                    <a:pt x="1310" y="2305"/>
                  </a:lnTo>
                  <a:lnTo>
                    <a:pt x="1439" y="2286"/>
                  </a:lnTo>
                  <a:lnTo>
                    <a:pt x="1550" y="2250"/>
                  </a:lnTo>
                  <a:lnTo>
                    <a:pt x="1642" y="2213"/>
                  </a:lnTo>
                  <a:lnTo>
                    <a:pt x="1845" y="2102"/>
                  </a:lnTo>
                  <a:lnTo>
                    <a:pt x="2011" y="1955"/>
                  </a:lnTo>
                  <a:lnTo>
                    <a:pt x="2140" y="1789"/>
                  </a:lnTo>
                  <a:lnTo>
                    <a:pt x="2232" y="1586"/>
                  </a:lnTo>
                  <a:lnTo>
                    <a:pt x="2269" y="1475"/>
                  </a:lnTo>
                  <a:lnTo>
                    <a:pt x="2306" y="1365"/>
                  </a:lnTo>
                  <a:lnTo>
                    <a:pt x="2306" y="1254"/>
                  </a:lnTo>
                  <a:lnTo>
                    <a:pt x="2324" y="1125"/>
                  </a:lnTo>
                  <a:lnTo>
                    <a:pt x="2306" y="1014"/>
                  </a:lnTo>
                  <a:lnTo>
                    <a:pt x="2287" y="904"/>
                  </a:lnTo>
                  <a:lnTo>
                    <a:pt x="2269" y="793"/>
                  </a:lnTo>
                  <a:lnTo>
                    <a:pt x="2232" y="682"/>
                  </a:lnTo>
                  <a:lnTo>
                    <a:pt x="2121" y="480"/>
                  </a:lnTo>
                  <a:lnTo>
                    <a:pt x="1974" y="314"/>
                  </a:lnTo>
                  <a:lnTo>
                    <a:pt x="1808" y="185"/>
                  </a:lnTo>
                  <a:lnTo>
                    <a:pt x="1605" y="74"/>
                  </a:lnTo>
                  <a:lnTo>
                    <a:pt x="1513"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7" name="Google Shape;7487;p32"/>
            <p:cNvSpPr/>
            <p:nvPr/>
          </p:nvSpPr>
          <p:spPr>
            <a:xfrm>
              <a:off x="5092600" y="873300"/>
              <a:ext cx="59025" cy="59025"/>
            </a:xfrm>
            <a:custGeom>
              <a:avLst/>
              <a:gdLst/>
              <a:ahLst/>
              <a:cxnLst/>
              <a:rect l="l" t="t" r="r" b="b"/>
              <a:pathLst>
                <a:path w="2361" h="2361" extrusionOk="0">
                  <a:moveTo>
                    <a:pt x="1199" y="1"/>
                  </a:moveTo>
                  <a:lnTo>
                    <a:pt x="1070" y="19"/>
                  </a:lnTo>
                  <a:lnTo>
                    <a:pt x="959" y="19"/>
                  </a:lnTo>
                  <a:lnTo>
                    <a:pt x="848" y="56"/>
                  </a:lnTo>
                  <a:lnTo>
                    <a:pt x="738" y="93"/>
                  </a:lnTo>
                  <a:lnTo>
                    <a:pt x="535" y="185"/>
                  </a:lnTo>
                  <a:lnTo>
                    <a:pt x="369" y="333"/>
                  </a:lnTo>
                  <a:lnTo>
                    <a:pt x="221" y="499"/>
                  </a:lnTo>
                  <a:lnTo>
                    <a:pt x="111" y="683"/>
                  </a:lnTo>
                  <a:lnTo>
                    <a:pt x="74" y="794"/>
                  </a:lnTo>
                  <a:lnTo>
                    <a:pt x="37" y="904"/>
                  </a:lnTo>
                  <a:lnTo>
                    <a:pt x="19" y="1015"/>
                  </a:lnTo>
                  <a:lnTo>
                    <a:pt x="0" y="1126"/>
                  </a:lnTo>
                  <a:lnTo>
                    <a:pt x="0" y="1255"/>
                  </a:lnTo>
                  <a:lnTo>
                    <a:pt x="19" y="1384"/>
                  </a:lnTo>
                  <a:lnTo>
                    <a:pt x="37" y="1494"/>
                  </a:lnTo>
                  <a:lnTo>
                    <a:pt x="74" y="1605"/>
                  </a:lnTo>
                  <a:lnTo>
                    <a:pt x="129" y="1716"/>
                  </a:lnTo>
                  <a:lnTo>
                    <a:pt x="166" y="1808"/>
                  </a:lnTo>
                  <a:lnTo>
                    <a:pt x="240" y="1900"/>
                  </a:lnTo>
                  <a:lnTo>
                    <a:pt x="314" y="1992"/>
                  </a:lnTo>
                  <a:lnTo>
                    <a:pt x="387" y="2066"/>
                  </a:lnTo>
                  <a:lnTo>
                    <a:pt x="480" y="2140"/>
                  </a:lnTo>
                  <a:lnTo>
                    <a:pt x="572" y="2213"/>
                  </a:lnTo>
                  <a:lnTo>
                    <a:pt x="682" y="2250"/>
                  </a:lnTo>
                  <a:lnTo>
                    <a:pt x="793" y="2306"/>
                  </a:lnTo>
                  <a:lnTo>
                    <a:pt x="904" y="2342"/>
                  </a:lnTo>
                  <a:lnTo>
                    <a:pt x="1014" y="2361"/>
                  </a:lnTo>
                  <a:lnTo>
                    <a:pt x="1272" y="2361"/>
                  </a:lnTo>
                  <a:lnTo>
                    <a:pt x="1383" y="2342"/>
                  </a:lnTo>
                  <a:lnTo>
                    <a:pt x="1494" y="2324"/>
                  </a:lnTo>
                  <a:lnTo>
                    <a:pt x="1604" y="2287"/>
                  </a:lnTo>
                  <a:lnTo>
                    <a:pt x="1715" y="2250"/>
                  </a:lnTo>
                  <a:lnTo>
                    <a:pt x="1826" y="2177"/>
                  </a:lnTo>
                  <a:lnTo>
                    <a:pt x="1918" y="2121"/>
                  </a:lnTo>
                  <a:lnTo>
                    <a:pt x="1991" y="2047"/>
                  </a:lnTo>
                  <a:lnTo>
                    <a:pt x="2084" y="1974"/>
                  </a:lnTo>
                  <a:lnTo>
                    <a:pt x="2139" y="1882"/>
                  </a:lnTo>
                  <a:lnTo>
                    <a:pt x="2213" y="1789"/>
                  </a:lnTo>
                  <a:lnTo>
                    <a:pt x="2250" y="1679"/>
                  </a:lnTo>
                  <a:lnTo>
                    <a:pt x="2305" y="1568"/>
                  </a:lnTo>
                  <a:lnTo>
                    <a:pt x="2323" y="1457"/>
                  </a:lnTo>
                  <a:lnTo>
                    <a:pt x="2360" y="1328"/>
                  </a:lnTo>
                  <a:lnTo>
                    <a:pt x="2360" y="1218"/>
                  </a:lnTo>
                  <a:lnTo>
                    <a:pt x="2360" y="1089"/>
                  </a:lnTo>
                  <a:lnTo>
                    <a:pt x="2342" y="960"/>
                  </a:lnTo>
                  <a:lnTo>
                    <a:pt x="2323" y="849"/>
                  </a:lnTo>
                  <a:lnTo>
                    <a:pt x="2286" y="738"/>
                  </a:lnTo>
                  <a:lnTo>
                    <a:pt x="2231" y="628"/>
                  </a:lnTo>
                  <a:lnTo>
                    <a:pt x="2176" y="536"/>
                  </a:lnTo>
                  <a:lnTo>
                    <a:pt x="2102" y="443"/>
                  </a:lnTo>
                  <a:lnTo>
                    <a:pt x="2028" y="351"/>
                  </a:lnTo>
                  <a:lnTo>
                    <a:pt x="1955" y="277"/>
                  </a:lnTo>
                  <a:lnTo>
                    <a:pt x="1862" y="222"/>
                  </a:lnTo>
                  <a:lnTo>
                    <a:pt x="1770" y="148"/>
                  </a:lnTo>
                  <a:lnTo>
                    <a:pt x="1660" y="111"/>
                  </a:lnTo>
                  <a:lnTo>
                    <a:pt x="1549" y="56"/>
                  </a:lnTo>
                  <a:lnTo>
                    <a:pt x="1438" y="38"/>
                  </a:lnTo>
                  <a:lnTo>
                    <a:pt x="1309" y="19"/>
                  </a:lnTo>
                  <a:lnTo>
                    <a:pt x="11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8" name="Google Shape;7488;p32"/>
            <p:cNvSpPr/>
            <p:nvPr/>
          </p:nvSpPr>
          <p:spPr>
            <a:xfrm>
              <a:off x="5290350" y="1154025"/>
              <a:ext cx="57625" cy="57200"/>
            </a:xfrm>
            <a:custGeom>
              <a:avLst/>
              <a:gdLst/>
              <a:ahLst/>
              <a:cxnLst/>
              <a:rect l="l" t="t" r="r" b="b"/>
              <a:pathLst>
                <a:path w="2305" h="2288" extrusionOk="0">
                  <a:moveTo>
                    <a:pt x="1014" y="1"/>
                  </a:moveTo>
                  <a:lnTo>
                    <a:pt x="885" y="19"/>
                  </a:lnTo>
                  <a:lnTo>
                    <a:pt x="774" y="56"/>
                  </a:lnTo>
                  <a:lnTo>
                    <a:pt x="682" y="93"/>
                  </a:lnTo>
                  <a:lnTo>
                    <a:pt x="479" y="185"/>
                  </a:lnTo>
                  <a:lnTo>
                    <a:pt x="314" y="333"/>
                  </a:lnTo>
                  <a:lnTo>
                    <a:pt x="184" y="517"/>
                  </a:lnTo>
                  <a:lnTo>
                    <a:pt x="74" y="701"/>
                  </a:lnTo>
                  <a:lnTo>
                    <a:pt x="37" y="812"/>
                  </a:lnTo>
                  <a:lnTo>
                    <a:pt x="19" y="923"/>
                  </a:lnTo>
                  <a:lnTo>
                    <a:pt x="0" y="1052"/>
                  </a:lnTo>
                  <a:lnTo>
                    <a:pt x="0" y="1162"/>
                  </a:lnTo>
                  <a:lnTo>
                    <a:pt x="0" y="1291"/>
                  </a:lnTo>
                  <a:lnTo>
                    <a:pt x="19" y="1402"/>
                  </a:lnTo>
                  <a:lnTo>
                    <a:pt x="55" y="1513"/>
                  </a:lnTo>
                  <a:lnTo>
                    <a:pt x="92" y="1623"/>
                  </a:lnTo>
                  <a:lnTo>
                    <a:pt x="148" y="1715"/>
                  </a:lnTo>
                  <a:lnTo>
                    <a:pt x="203" y="1808"/>
                  </a:lnTo>
                  <a:lnTo>
                    <a:pt x="332" y="1974"/>
                  </a:lnTo>
                  <a:lnTo>
                    <a:pt x="516" y="2121"/>
                  </a:lnTo>
                  <a:lnTo>
                    <a:pt x="701" y="2213"/>
                  </a:lnTo>
                  <a:lnTo>
                    <a:pt x="811" y="2250"/>
                  </a:lnTo>
                  <a:lnTo>
                    <a:pt x="922" y="2269"/>
                  </a:lnTo>
                  <a:lnTo>
                    <a:pt x="1051" y="2287"/>
                  </a:lnTo>
                  <a:lnTo>
                    <a:pt x="1291" y="2287"/>
                  </a:lnTo>
                  <a:lnTo>
                    <a:pt x="1401" y="2269"/>
                  </a:lnTo>
                  <a:lnTo>
                    <a:pt x="1512" y="2232"/>
                  </a:lnTo>
                  <a:lnTo>
                    <a:pt x="1623" y="2195"/>
                  </a:lnTo>
                  <a:lnTo>
                    <a:pt x="1807" y="2103"/>
                  </a:lnTo>
                  <a:lnTo>
                    <a:pt x="1973" y="1955"/>
                  </a:lnTo>
                  <a:lnTo>
                    <a:pt x="2120" y="1789"/>
                  </a:lnTo>
                  <a:lnTo>
                    <a:pt x="2213" y="1586"/>
                  </a:lnTo>
                  <a:lnTo>
                    <a:pt x="2250" y="1476"/>
                  </a:lnTo>
                  <a:lnTo>
                    <a:pt x="2286" y="1365"/>
                  </a:lnTo>
                  <a:lnTo>
                    <a:pt x="2305" y="1236"/>
                  </a:lnTo>
                  <a:lnTo>
                    <a:pt x="2305" y="1125"/>
                  </a:lnTo>
                  <a:lnTo>
                    <a:pt x="2286" y="996"/>
                  </a:lnTo>
                  <a:lnTo>
                    <a:pt x="2268" y="886"/>
                  </a:lnTo>
                  <a:lnTo>
                    <a:pt x="2250" y="775"/>
                  </a:lnTo>
                  <a:lnTo>
                    <a:pt x="2213" y="664"/>
                  </a:lnTo>
                  <a:lnTo>
                    <a:pt x="2157" y="572"/>
                  </a:lnTo>
                  <a:lnTo>
                    <a:pt x="2102" y="480"/>
                  </a:lnTo>
                  <a:lnTo>
                    <a:pt x="1955" y="314"/>
                  </a:lnTo>
                  <a:lnTo>
                    <a:pt x="1789" y="167"/>
                  </a:lnTo>
                  <a:lnTo>
                    <a:pt x="1586" y="74"/>
                  </a:lnTo>
                  <a:lnTo>
                    <a:pt x="1475" y="38"/>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9" name="Google Shape;7489;p32"/>
            <p:cNvSpPr/>
            <p:nvPr/>
          </p:nvSpPr>
          <p:spPr>
            <a:xfrm>
              <a:off x="4910525" y="514225"/>
              <a:ext cx="58100" cy="58100"/>
            </a:xfrm>
            <a:custGeom>
              <a:avLst/>
              <a:gdLst/>
              <a:ahLst/>
              <a:cxnLst/>
              <a:rect l="l" t="t" r="r" b="b"/>
              <a:pathLst>
                <a:path w="2324" h="2324" extrusionOk="0">
                  <a:moveTo>
                    <a:pt x="1162" y="0"/>
                  </a:moveTo>
                  <a:lnTo>
                    <a:pt x="1051" y="19"/>
                  </a:lnTo>
                  <a:lnTo>
                    <a:pt x="922" y="19"/>
                  </a:lnTo>
                  <a:lnTo>
                    <a:pt x="811" y="56"/>
                  </a:lnTo>
                  <a:lnTo>
                    <a:pt x="701" y="93"/>
                  </a:lnTo>
                  <a:lnTo>
                    <a:pt x="590" y="148"/>
                  </a:lnTo>
                  <a:lnTo>
                    <a:pt x="498" y="203"/>
                  </a:lnTo>
                  <a:lnTo>
                    <a:pt x="406" y="277"/>
                  </a:lnTo>
                  <a:lnTo>
                    <a:pt x="314" y="351"/>
                  </a:lnTo>
                  <a:lnTo>
                    <a:pt x="240" y="425"/>
                  </a:lnTo>
                  <a:lnTo>
                    <a:pt x="184" y="517"/>
                  </a:lnTo>
                  <a:lnTo>
                    <a:pt x="129" y="627"/>
                  </a:lnTo>
                  <a:lnTo>
                    <a:pt x="74" y="720"/>
                  </a:lnTo>
                  <a:lnTo>
                    <a:pt x="37" y="830"/>
                  </a:lnTo>
                  <a:lnTo>
                    <a:pt x="19" y="959"/>
                  </a:lnTo>
                  <a:lnTo>
                    <a:pt x="0" y="1070"/>
                  </a:lnTo>
                  <a:lnTo>
                    <a:pt x="0" y="1199"/>
                  </a:lnTo>
                  <a:lnTo>
                    <a:pt x="0" y="1328"/>
                  </a:lnTo>
                  <a:lnTo>
                    <a:pt x="19" y="1439"/>
                  </a:lnTo>
                  <a:lnTo>
                    <a:pt x="55" y="1549"/>
                  </a:lnTo>
                  <a:lnTo>
                    <a:pt x="92" y="1660"/>
                  </a:lnTo>
                  <a:lnTo>
                    <a:pt x="203" y="1844"/>
                  </a:lnTo>
                  <a:lnTo>
                    <a:pt x="350" y="2010"/>
                  </a:lnTo>
                  <a:lnTo>
                    <a:pt x="516" y="2139"/>
                  </a:lnTo>
                  <a:lnTo>
                    <a:pt x="719" y="2250"/>
                  </a:lnTo>
                  <a:lnTo>
                    <a:pt x="830" y="2287"/>
                  </a:lnTo>
                  <a:lnTo>
                    <a:pt x="940" y="2305"/>
                  </a:lnTo>
                  <a:lnTo>
                    <a:pt x="1051" y="2324"/>
                  </a:lnTo>
                  <a:lnTo>
                    <a:pt x="1291" y="2324"/>
                  </a:lnTo>
                  <a:lnTo>
                    <a:pt x="1420" y="2305"/>
                  </a:lnTo>
                  <a:lnTo>
                    <a:pt x="1530" y="2268"/>
                  </a:lnTo>
                  <a:lnTo>
                    <a:pt x="1641" y="2231"/>
                  </a:lnTo>
                  <a:lnTo>
                    <a:pt x="1825" y="2121"/>
                  </a:lnTo>
                  <a:lnTo>
                    <a:pt x="1991" y="1992"/>
                  </a:lnTo>
                  <a:lnTo>
                    <a:pt x="2139" y="1826"/>
                  </a:lnTo>
                  <a:lnTo>
                    <a:pt x="2231" y="1623"/>
                  </a:lnTo>
                  <a:lnTo>
                    <a:pt x="2268" y="1512"/>
                  </a:lnTo>
                  <a:lnTo>
                    <a:pt x="2305" y="1402"/>
                  </a:lnTo>
                  <a:lnTo>
                    <a:pt x="2323" y="1291"/>
                  </a:lnTo>
                  <a:lnTo>
                    <a:pt x="2323" y="1162"/>
                  </a:lnTo>
                  <a:lnTo>
                    <a:pt x="2305" y="1033"/>
                  </a:lnTo>
                  <a:lnTo>
                    <a:pt x="2305" y="922"/>
                  </a:lnTo>
                  <a:lnTo>
                    <a:pt x="2268" y="812"/>
                  </a:lnTo>
                  <a:lnTo>
                    <a:pt x="2231" y="701"/>
                  </a:lnTo>
                  <a:lnTo>
                    <a:pt x="2120" y="517"/>
                  </a:lnTo>
                  <a:lnTo>
                    <a:pt x="1991" y="332"/>
                  </a:lnTo>
                  <a:lnTo>
                    <a:pt x="1825" y="203"/>
                  </a:lnTo>
                  <a:lnTo>
                    <a:pt x="1623" y="93"/>
                  </a:lnTo>
                  <a:lnTo>
                    <a:pt x="1512" y="56"/>
                  </a:lnTo>
                  <a:lnTo>
                    <a:pt x="1401" y="37"/>
                  </a:lnTo>
                  <a:lnTo>
                    <a:pt x="1291"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0" name="Google Shape;7490;p32"/>
            <p:cNvSpPr/>
            <p:nvPr/>
          </p:nvSpPr>
          <p:spPr>
            <a:xfrm>
              <a:off x="5724550" y="1476700"/>
              <a:ext cx="56725" cy="56725"/>
            </a:xfrm>
            <a:custGeom>
              <a:avLst/>
              <a:gdLst/>
              <a:ahLst/>
              <a:cxnLst/>
              <a:rect l="l" t="t" r="r" b="b"/>
              <a:pathLst>
                <a:path w="2269" h="2269" extrusionOk="0">
                  <a:moveTo>
                    <a:pt x="1052" y="0"/>
                  </a:moveTo>
                  <a:lnTo>
                    <a:pt x="941" y="19"/>
                  </a:lnTo>
                  <a:lnTo>
                    <a:pt x="849" y="37"/>
                  </a:lnTo>
                  <a:lnTo>
                    <a:pt x="738" y="74"/>
                  </a:lnTo>
                  <a:lnTo>
                    <a:pt x="536" y="166"/>
                  </a:lnTo>
                  <a:lnTo>
                    <a:pt x="370" y="295"/>
                  </a:lnTo>
                  <a:lnTo>
                    <a:pt x="222" y="461"/>
                  </a:lnTo>
                  <a:lnTo>
                    <a:pt x="111" y="646"/>
                  </a:lnTo>
                  <a:lnTo>
                    <a:pt x="38" y="867"/>
                  </a:lnTo>
                  <a:lnTo>
                    <a:pt x="1" y="959"/>
                  </a:lnTo>
                  <a:lnTo>
                    <a:pt x="1" y="1088"/>
                  </a:lnTo>
                  <a:lnTo>
                    <a:pt x="1" y="1199"/>
                  </a:lnTo>
                  <a:lnTo>
                    <a:pt x="1" y="1310"/>
                  </a:lnTo>
                  <a:lnTo>
                    <a:pt x="38" y="1420"/>
                  </a:lnTo>
                  <a:lnTo>
                    <a:pt x="75" y="1531"/>
                  </a:lnTo>
                  <a:lnTo>
                    <a:pt x="111" y="1641"/>
                  </a:lnTo>
                  <a:lnTo>
                    <a:pt x="167" y="1734"/>
                  </a:lnTo>
                  <a:lnTo>
                    <a:pt x="314" y="1900"/>
                  </a:lnTo>
                  <a:lnTo>
                    <a:pt x="480" y="2065"/>
                  </a:lnTo>
                  <a:lnTo>
                    <a:pt x="572" y="2121"/>
                  </a:lnTo>
                  <a:lnTo>
                    <a:pt x="665" y="2176"/>
                  </a:lnTo>
                  <a:lnTo>
                    <a:pt x="775" y="2213"/>
                  </a:lnTo>
                  <a:lnTo>
                    <a:pt x="886" y="2250"/>
                  </a:lnTo>
                  <a:lnTo>
                    <a:pt x="996" y="2268"/>
                  </a:lnTo>
                  <a:lnTo>
                    <a:pt x="1236" y="2268"/>
                  </a:lnTo>
                  <a:lnTo>
                    <a:pt x="1347" y="2250"/>
                  </a:lnTo>
                  <a:lnTo>
                    <a:pt x="1550" y="2195"/>
                  </a:lnTo>
                  <a:lnTo>
                    <a:pt x="1752" y="2084"/>
                  </a:lnTo>
                  <a:lnTo>
                    <a:pt x="1918" y="1955"/>
                  </a:lnTo>
                  <a:lnTo>
                    <a:pt x="2066" y="1789"/>
                  </a:lnTo>
                  <a:lnTo>
                    <a:pt x="2158" y="1586"/>
                  </a:lnTo>
                  <a:lnTo>
                    <a:pt x="2232" y="1383"/>
                  </a:lnTo>
                  <a:lnTo>
                    <a:pt x="2250" y="1273"/>
                  </a:lnTo>
                  <a:lnTo>
                    <a:pt x="2269" y="1162"/>
                  </a:lnTo>
                  <a:lnTo>
                    <a:pt x="2269" y="1051"/>
                  </a:lnTo>
                  <a:lnTo>
                    <a:pt x="2250" y="941"/>
                  </a:lnTo>
                  <a:lnTo>
                    <a:pt x="2195" y="720"/>
                  </a:lnTo>
                  <a:lnTo>
                    <a:pt x="2084" y="535"/>
                  </a:lnTo>
                  <a:lnTo>
                    <a:pt x="1955" y="369"/>
                  </a:lnTo>
                  <a:lnTo>
                    <a:pt x="1789" y="222"/>
                  </a:lnTo>
                  <a:lnTo>
                    <a:pt x="1605" y="111"/>
                  </a:lnTo>
                  <a:lnTo>
                    <a:pt x="1402" y="37"/>
                  </a:lnTo>
                  <a:lnTo>
                    <a:pt x="1291"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1" name="Google Shape;7491;p32"/>
            <p:cNvSpPr/>
            <p:nvPr/>
          </p:nvSpPr>
          <p:spPr>
            <a:xfrm>
              <a:off x="5804300" y="1490525"/>
              <a:ext cx="57175" cy="57650"/>
            </a:xfrm>
            <a:custGeom>
              <a:avLst/>
              <a:gdLst/>
              <a:ahLst/>
              <a:cxnLst/>
              <a:rect l="l" t="t" r="r" b="b"/>
              <a:pathLst>
                <a:path w="2287" h="2306" extrusionOk="0">
                  <a:moveTo>
                    <a:pt x="1162" y="1"/>
                  </a:moveTo>
                  <a:lnTo>
                    <a:pt x="1033" y="19"/>
                  </a:lnTo>
                  <a:lnTo>
                    <a:pt x="923" y="37"/>
                  </a:lnTo>
                  <a:lnTo>
                    <a:pt x="812" y="56"/>
                  </a:lnTo>
                  <a:lnTo>
                    <a:pt x="701" y="93"/>
                  </a:lnTo>
                  <a:lnTo>
                    <a:pt x="498" y="203"/>
                  </a:lnTo>
                  <a:lnTo>
                    <a:pt x="333" y="332"/>
                  </a:lnTo>
                  <a:lnTo>
                    <a:pt x="185" y="498"/>
                  </a:lnTo>
                  <a:lnTo>
                    <a:pt x="130" y="591"/>
                  </a:lnTo>
                  <a:lnTo>
                    <a:pt x="74" y="701"/>
                  </a:lnTo>
                  <a:lnTo>
                    <a:pt x="37" y="812"/>
                  </a:lnTo>
                  <a:lnTo>
                    <a:pt x="19" y="922"/>
                  </a:lnTo>
                  <a:lnTo>
                    <a:pt x="1" y="1033"/>
                  </a:lnTo>
                  <a:lnTo>
                    <a:pt x="1" y="1144"/>
                  </a:lnTo>
                  <a:lnTo>
                    <a:pt x="1" y="1273"/>
                  </a:lnTo>
                  <a:lnTo>
                    <a:pt x="19" y="1383"/>
                  </a:lnTo>
                  <a:lnTo>
                    <a:pt x="74" y="1586"/>
                  </a:lnTo>
                  <a:lnTo>
                    <a:pt x="185" y="1789"/>
                  </a:lnTo>
                  <a:lnTo>
                    <a:pt x="314" y="1955"/>
                  </a:lnTo>
                  <a:lnTo>
                    <a:pt x="480" y="2084"/>
                  </a:lnTo>
                  <a:lnTo>
                    <a:pt x="664" y="2195"/>
                  </a:lnTo>
                  <a:lnTo>
                    <a:pt x="867" y="2268"/>
                  </a:lnTo>
                  <a:lnTo>
                    <a:pt x="978" y="2287"/>
                  </a:lnTo>
                  <a:lnTo>
                    <a:pt x="1088" y="2305"/>
                  </a:lnTo>
                  <a:lnTo>
                    <a:pt x="1218" y="2305"/>
                  </a:lnTo>
                  <a:lnTo>
                    <a:pt x="1328" y="2287"/>
                  </a:lnTo>
                  <a:lnTo>
                    <a:pt x="1439" y="2268"/>
                  </a:lnTo>
                  <a:lnTo>
                    <a:pt x="1549" y="2232"/>
                  </a:lnTo>
                  <a:lnTo>
                    <a:pt x="1752" y="2121"/>
                  </a:lnTo>
                  <a:lnTo>
                    <a:pt x="1918" y="1992"/>
                  </a:lnTo>
                  <a:lnTo>
                    <a:pt x="2066" y="1826"/>
                  </a:lnTo>
                  <a:lnTo>
                    <a:pt x="2121" y="1734"/>
                  </a:lnTo>
                  <a:lnTo>
                    <a:pt x="2176" y="1642"/>
                  </a:lnTo>
                  <a:lnTo>
                    <a:pt x="2213" y="1531"/>
                  </a:lnTo>
                  <a:lnTo>
                    <a:pt x="2250" y="1420"/>
                  </a:lnTo>
                  <a:lnTo>
                    <a:pt x="2269" y="1310"/>
                  </a:lnTo>
                  <a:lnTo>
                    <a:pt x="2287" y="1181"/>
                  </a:lnTo>
                  <a:lnTo>
                    <a:pt x="2287" y="1070"/>
                  </a:lnTo>
                  <a:lnTo>
                    <a:pt x="2269" y="941"/>
                  </a:lnTo>
                  <a:lnTo>
                    <a:pt x="2232" y="830"/>
                  </a:lnTo>
                  <a:lnTo>
                    <a:pt x="2195" y="738"/>
                  </a:lnTo>
                  <a:lnTo>
                    <a:pt x="2103" y="535"/>
                  </a:lnTo>
                  <a:lnTo>
                    <a:pt x="1973" y="351"/>
                  </a:lnTo>
                  <a:lnTo>
                    <a:pt x="1789" y="222"/>
                  </a:lnTo>
                  <a:lnTo>
                    <a:pt x="1605" y="111"/>
                  </a:lnTo>
                  <a:lnTo>
                    <a:pt x="1494" y="74"/>
                  </a:lnTo>
                  <a:lnTo>
                    <a:pt x="1383" y="37"/>
                  </a:lnTo>
                  <a:lnTo>
                    <a:pt x="1273" y="19"/>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2" name="Google Shape;7492;p32"/>
            <p:cNvSpPr/>
            <p:nvPr/>
          </p:nvSpPr>
          <p:spPr>
            <a:xfrm>
              <a:off x="4896675" y="594900"/>
              <a:ext cx="56725" cy="56725"/>
            </a:xfrm>
            <a:custGeom>
              <a:avLst/>
              <a:gdLst/>
              <a:ahLst/>
              <a:cxnLst/>
              <a:rect l="l" t="t" r="r" b="b"/>
              <a:pathLst>
                <a:path w="2269" h="2269" extrusionOk="0">
                  <a:moveTo>
                    <a:pt x="1052" y="0"/>
                  </a:moveTo>
                  <a:lnTo>
                    <a:pt x="941" y="19"/>
                  </a:lnTo>
                  <a:lnTo>
                    <a:pt x="738" y="92"/>
                  </a:lnTo>
                  <a:lnTo>
                    <a:pt x="536" y="185"/>
                  </a:lnTo>
                  <a:lnTo>
                    <a:pt x="370" y="314"/>
                  </a:lnTo>
                  <a:lnTo>
                    <a:pt x="222" y="480"/>
                  </a:lnTo>
                  <a:lnTo>
                    <a:pt x="112" y="664"/>
                  </a:lnTo>
                  <a:lnTo>
                    <a:pt x="38" y="885"/>
                  </a:lnTo>
                  <a:lnTo>
                    <a:pt x="19" y="996"/>
                  </a:lnTo>
                  <a:lnTo>
                    <a:pt x="1" y="1106"/>
                  </a:lnTo>
                  <a:lnTo>
                    <a:pt x="19" y="1217"/>
                  </a:lnTo>
                  <a:lnTo>
                    <a:pt x="19" y="1328"/>
                  </a:lnTo>
                  <a:lnTo>
                    <a:pt x="56" y="1438"/>
                  </a:lnTo>
                  <a:lnTo>
                    <a:pt x="93" y="1549"/>
                  </a:lnTo>
                  <a:lnTo>
                    <a:pt x="204" y="1733"/>
                  </a:lnTo>
                  <a:lnTo>
                    <a:pt x="333" y="1918"/>
                  </a:lnTo>
                  <a:lnTo>
                    <a:pt x="499" y="2065"/>
                  </a:lnTo>
                  <a:lnTo>
                    <a:pt x="702" y="2176"/>
                  </a:lnTo>
                  <a:lnTo>
                    <a:pt x="812" y="2213"/>
                  </a:lnTo>
                  <a:lnTo>
                    <a:pt x="923" y="2250"/>
                  </a:lnTo>
                  <a:lnTo>
                    <a:pt x="1033" y="2268"/>
                  </a:lnTo>
                  <a:lnTo>
                    <a:pt x="1255" y="2268"/>
                  </a:lnTo>
                  <a:lnTo>
                    <a:pt x="1365" y="2250"/>
                  </a:lnTo>
                  <a:lnTo>
                    <a:pt x="1568" y="2176"/>
                  </a:lnTo>
                  <a:lnTo>
                    <a:pt x="1771" y="2065"/>
                  </a:lnTo>
                  <a:lnTo>
                    <a:pt x="1937" y="1936"/>
                  </a:lnTo>
                  <a:lnTo>
                    <a:pt x="2066" y="1770"/>
                  </a:lnTo>
                  <a:lnTo>
                    <a:pt x="2177" y="1567"/>
                  </a:lnTo>
                  <a:lnTo>
                    <a:pt x="2250" y="1365"/>
                  </a:lnTo>
                  <a:lnTo>
                    <a:pt x="2269" y="1254"/>
                  </a:lnTo>
                  <a:lnTo>
                    <a:pt x="2269" y="1143"/>
                  </a:lnTo>
                  <a:lnTo>
                    <a:pt x="2269" y="1033"/>
                  </a:lnTo>
                  <a:lnTo>
                    <a:pt x="2250" y="922"/>
                  </a:lnTo>
                  <a:lnTo>
                    <a:pt x="2195" y="719"/>
                  </a:lnTo>
                  <a:lnTo>
                    <a:pt x="2084" y="516"/>
                  </a:lnTo>
                  <a:lnTo>
                    <a:pt x="1955" y="350"/>
                  </a:lnTo>
                  <a:lnTo>
                    <a:pt x="1789" y="203"/>
                  </a:lnTo>
                  <a:lnTo>
                    <a:pt x="1587" y="111"/>
                  </a:lnTo>
                  <a:lnTo>
                    <a:pt x="1384" y="37"/>
                  </a:lnTo>
                  <a:lnTo>
                    <a:pt x="1273" y="19"/>
                  </a:lnTo>
                  <a:lnTo>
                    <a:pt x="11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3" name="Google Shape;7493;p32"/>
            <p:cNvSpPr/>
            <p:nvPr/>
          </p:nvSpPr>
          <p:spPr>
            <a:xfrm>
              <a:off x="5079675" y="954425"/>
              <a:ext cx="56275" cy="56725"/>
            </a:xfrm>
            <a:custGeom>
              <a:avLst/>
              <a:gdLst/>
              <a:ahLst/>
              <a:cxnLst/>
              <a:rect l="l" t="t" r="r" b="b"/>
              <a:pathLst>
                <a:path w="2251" h="2269" extrusionOk="0">
                  <a:moveTo>
                    <a:pt x="1126" y="1"/>
                  </a:moveTo>
                  <a:lnTo>
                    <a:pt x="1015" y="19"/>
                  </a:lnTo>
                  <a:lnTo>
                    <a:pt x="904" y="38"/>
                  </a:lnTo>
                  <a:lnTo>
                    <a:pt x="812" y="56"/>
                  </a:lnTo>
                  <a:lnTo>
                    <a:pt x="702" y="93"/>
                  </a:lnTo>
                  <a:lnTo>
                    <a:pt x="517" y="204"/>
                  </a:lnTo>
                  <a:lnTo>
                    <a:pt x="351" y="351"/>
                  </a:lnTo>
                  <a:lnTo>
                    <a:pt x="204" y="517"/>
                  </a:lnTo>
                  <a:lnTo>
                    <a:pt x="93" y="702"/>
                  </a:lnTo>
                  <a:lnTo>
                    <a:pt x="56" y="794"/>
                  </a:lnTo>
                  <a:lnTo>
                    <a:pt x="19" y="904"/>
                  </a:lnTo>
                  <a:lnTo>
                    <a:pt x="1" y="1015"/>
                  </a:lnTo>
                  <a:lnTo>
                    <a:pt x="1" y="1126"/>
                  </a:lnTo>
                  <a:lnTo>
                    <a:pt x="1" y="1236"/>
                  </a:lnTo>
                  <a:lnTo>
                    <a:pt x="19" y="1347"/>
                  </a:lnTo>
                  <a:lnTo>
                    <a:pt x="56" y="1458"/>
                  </a:lnTo>
                  <a:lnTo>
                    <a:pt x="93" y="1568"/>
                  </a:lnTo>
                  <a:lnTo>
                    <a:pt x="185" y="1753"/>
                  </a:lnTo>
                  <a:lnTo>
                    <a:pt x="333" y="1919"/>
                  </a:lnTo>
                  <a:lnTo>
                    <a:pt x="499" y="2066"/>
                  </a:lnTo>
                  <a:lnTo>
                    <a:pt x="683" y="2177"/>
                  </a:lnTo>
                  <a:lnTo>
                    <a:pt x="794" y="2214"/>
                  </a:lnTo>
                  <a:lnTo>
                    <a:pt x="904" y="2232"/>
                  </a:lnTo>
                  <a:lnTo>
                    <a:pt x="1015" y="2250"/>
                  </a:lnTo>
                  <a:lnTo>
                    <a:pt x="1126" y="2269"/>
                  </a:lnTo>
                  <a:lnTo>
                    <a:pt x="1236" y="2250"/>
                  </a:lnTo>
                  <a:lnTo>
                    <a:pt x="1347" y="2250"/>
                  </a:lnTo>
                  <a:lnTo>
                    <a:pt x="1439" y="2214"/>
                  </a:lnTo>
                  <a:lnTo>
                    <a:pt x="1550" y="2177"/>
                  </a:lnTo>
                  <a:lnTo>
                    <a:pt x="1734" y="2066"/>
                  </a:lnTo>
                  <a:lnTo>
                    <a:pt x="1918" y="1937"/>
                  </a:lnTo>
                  <a:lnTo>
                    <a:pt x="2047" y="1771"/>
                  </a:lnTo>
                  <a:lnTo>
                    <a:pt x="2158" y="1568"/>
                  </a:lnTo>
                  <a:lnTo>
                    <a:pt x="2195" y="1476"/>
                  </a:lnTo>
                  <a:lnTo>
                    <a:pt x="2232" y="1365"/>
                  </a:lnTo>
                  <a:lnTo>
                    <a:pt x="2250" y="1255"/>
                  </a:lnTo>
                  <a:lnTo>
                    <a:pt x="2250" y="1144"/>
                  </a:lnTo>
                  <a:lnTo>
                    <a:pt x="2250" y="1033"/>
                  </a:lnTo>
                  <a:lnTo>
                    <a:pt x="2232" y="923"/>
                  </a:lnTo>
                  <a:lnTo>
                    <a:pt x="2213" y="812"/>
                  </a:lnTo>
                  <a:lnTo>
                    <a:pt x="2158" y="720"/>
                  </a:lnTo>
                  <a:lnTo>
                    <a:pt x="2066" y="517"/>
                  </a:lnTo>
                  <a:lnTo>
                    <a:pt x="1918" y="351"/>
                  </a:lnTo>
                  <a:lnTo>
                    <a:pt x="1752" y="204"/>
                  </a:lnTo>
                  <a:lnTo>
                    <a:pt x="1568" y="112"/>
                  </a:lnTo>
                  <a:lnTo>
                    <a:pt x="1457" y="56"/>
                  </a:lnTo>
                  <a:lnTo>
                    <a:pt x="1365" y="38"/>
                  </a:lnTo>
                  <a:lnTo>
                    <a:pt x="1255"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4" name="Google Shape;7494;p32"/>
            <p:cNvSpPr/>
            <p:nvPr/>
          </p:nvSpPr>
          <p:spPr>
            <a:xfrm>
              <a:off x="4845525" y="421100"/>
              <a:ext cx="56725" cy="56275"/>
            </a:xfrm>
            <a:custGeom>
              <a:avLst/>
              <a:gdLst/>
              <a:ahLst/>
              <a:cxnLst/>
              <a:rect l="l" t="t" r="r" b="b"/>
              <a:pathLst>
                <a:path w="2269" h="2251" extrusionOk="0">
                  <a:moveTo>
                    <a:pt x="1033" y="1"/>
                  </a:moveTo>
                  <a:lnTo>
                    <a:pt x="922" y="19"/>
                  </a:lnTo>
                  <a:lnTo>
                    <a:pt x="701" y="75"/>
                  </a:lnTo>
                  <a:lnTo>
                    <a:pt x="517" y="185"/>
                  </a:lnTo>
                  <a:lnTo>
                    <a:pt x="351" y="314"/>
                  </a:lnTo>
                  <a:lnTo>
                    <a:pt x="203" y="480"/>
                  </a:lnTo>
                  <a:lnTo>
                    <a:pt x="92" y="683"/>
                  </a:lnTo>
                  <a:lnTo>
                    <a:pt x="37" y="886"/>
                  </a:lnTo>
                  <a:lnTo>
                    <a:pt x="0" y="997"/>
                  </a:lnTo>
                  <a:lnTo>
                    <a:pt x="0" y="1107"/>
                  </a:lnTo>
                  <a:lnTo>
                    <a:pt x="0" y="1218"/>
                  </a:lnTo>
                  <a:lnTo>
                    <a:pt x="19" y="1329"/>
                  </a:lnTo>
                  <a:lnTo>
                    <a:pt x="56" y="1439"/>
                  </a:lnTo>
                  <a:lnTo>
                    <a:pt x="92" y="1550"/>
                  </a:lnTo>
                  <a:lnTo>
                    <a:pt x="203" y="1753"/>
                  </a:lnTo>
                  <a:lnTo>
                    <a:pt x="332" y="1919"/>
                  </a:lnTo>
                  <a:lnTo>
                    <a:pt x="517" y="2066"/>
                  </a:lnTo>
                  <a:lnTo>
                    <a:pt x="719" y="2177"/>
                  </a:lnTo>
                  <a:lnTo>
                    <a:pt x="812" y="2214"/>
                  </a:lnTo>
                  <a:lnTo>
                    <a:pt x="922" y="2232"/>
                  </a:lnTo>
                  <a:lnTo>
                    <a:pt x="1033" y="2250"/>
                  </a:lnTo>
                  <a:lnTo>
                    <a:pt x="1273" y="2250"/>
                  </a:lnTo>
                  <a:lnTo>
                    <a:pt x="1383" y="2232"/>
                  </a:lnTo>
                  <a:lnTo>
                    <a:pt x="1586" y="2158"/>
                  </a:lnTo>
                  <a:lnTo>
                    <a:pt x="1770" y="2048"/>
                  </a:lnTo>
                  <a:lnTo>
                    <a:pt x="1936" y="1900"/>
                  </a:lnTo>
                  <a:lnTo>
                    <a:pt x="2084" y="1734"/>
                  </a:lnTo>
                  <a:lnTo>
                    <a:pt x="2176" y="1550"/>
                  </a:lnTo>
                  <a:lnTo>
                    <a:pt x="2250" y="1329"/>
                  </a:lnTo>
                  <a:lnTo>
                    <a:pt x="2268" y="1236"/>
                  </a:lnTo>
                  <a:lnTo>
                    <a:pt x="2268" y="1107"/>
                  </a:lnTo>
                  <a:lnTo>
                    <a:pt x="2250" y="997"/>
                  </a:lnTo>
                  <a:lnTo>
                    <a:pt x="2231" y="886"/>
                  </a:lnTo>
                  <a:lnTo>
                    <a:pt x="2176" y="683"/>
                  </a:lnTo>
                  <a:lnTo>
                    <a:pt x="2065" y="499"/>
                  </a:lnTo>
                  <a:lnTo>
                    <a:pt x="1918" y="333"/>
                  </a:lnTo>
                  <a:lnTo>
                    <a:pt x="1752" y="185"/>
                  </a:lnTo>
                  <a:lnTo>
                    <a:pt x="1568" y="93"/>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5" name="Google Shape;7495;p32"/>
            <p:cNvSpPr/>
            <p:nvPr/>
          </p:nvSpPr>
          <p:spPr>
            <a:xfrm>
              <a:off x="5499150" y="1356850"/>
              <a:ext cx="56725" cy="56725"/>
            </a:xfrm>
            <a:custGeom>
              <a:avLst/>
              <a:gdLst/>
              <a:ahLst/>
              <a:cxnLst/>
              <a:rect l="l" t="t" r="r" b="b"/>
              <a:pathLst>
                <a:path w="2269" h="2269" extrusionOk="0">
                  <a:moveTo>
                    <a:pt x="1107" y="0"/>
                  </a:moveTo>
                  <a:lnTo>
                    <a:pt x="996" y="19"/>
                  </a:lnTo>
                  <a:lnTo>
                    <a:pt x="886" y="37"/>
                  </a:lnTo>
                  <a:lnTo>
                    <a:pt x="683" y="111"/>
                  </a:lnTo>
                  <a:lnTo>
                    <a:pt x="480" y="222"/>
                  </a:lnTo>
                  <a:lnTo>
                    <a:pt x="314" y="351"/>
                  </a:lnTo>
                  <a:lnTo>
                    <a:pt x="185" y="517"/>
                  </a:lnTo>
                  <a:lnTo>
                    <a:pt x="74" y="720"/>
                  </a:lnTo>
                  <a:lnTo>
                    <a:pt x="19" y="922"/>
                  </a:lnTo>
                  <a:lnTo>
                    <a:pt x="1" y="1033"/>
                  </a:lnTo>
                  <a:lnTo>
                    <a:pt x="1" y="1144"/>
                  </a:lnTo>
                  <a:lnTo>
                    <a:pt x="1" y="1254"/>
                  </a:lnTo>
                  <a:lnTo>
                    <a:pt x="19" y="1365"/>
                  </a:lnTo>
                  <a:lnTo>
                    <a:pt x="93" y="1568"/>
                  </a:lnTo>
                  <a:lnTo>
                    <a:pt x="203" y="1771"/>
                  </a:lnTo>
                  <a:lnTo>
                    <a:pt x="332" y="1936"/>
                  </a:lnTo>
                  <a:lnTo>
                    <a:pt x="498" y="2066"/>
                  </a:lnTo>
                  <a:lnTo>
                    <a:pt x="701" y="2176"/>
                  </a:lnTo>
                  <a:lnTo>
                    <a:pt x="904" y="2250"/>
                  </a:lnTo>
                  <a:lnTo>
                    <a:pt x="1015" y="2268"/>
                  </a:lnTo>
                  <a:lnTo>
                    <a:pt x="1236" y="2268"/>
                  </a:lnTo>
                  <a:lnTo>
                    <a:pt x="1347" y="2250"/>
                  </a:lnTo>
                  <a:lnTo>
                    <a:pt x="1457" y="2213"/>
                  </a:lnTo>
                  <a:lnTo>
                    <a:pt x="1568" y="2176"/>
                  </a:lnTo>
                  <a:lnTo>
                    <a:pt x="1771" y="2066"/>
                  </a:lnTo>
                  <a:lnTo>
                    <a:pt x="1937" y="1918"/>
                  </a:lnTo>
                  <a:lnTo>
                    <a:pt x="2084" y="1734"/>
                  </a:lnTo>
                  <a:lnTo>
                    <a:pt x="2176" y="1549"/>
                  </a:lnTo>
                  <a:lnTo>
                    <a:pt x="2213" y="1439"/>
                  </a:lnTo>
                  <a:lnTo>
                    <a:pt x="2250" y="1328"/>
                  </a:lnTo>
                  <a:lnTo>
                    <a:pt x="2250" y="1217"/>
                  </a:lnTo>
                  <a:lnTo>
                    <a:pt x="2268" y="1088"/>
                  </a:lnTo>
                  <a:lnTo>
                    <a:pt x="2250" y="978"/>
                  </a:lnTo>
                  <a:lnTo>
                    <a:pt x="2232" y="867"/>
                  </a:lnTo>
                  <a:lnTo>
                    <a:pt x="2158" y="664"/>
                  </a:lnTo>
                  <a:lnTo>
                    <a:pt x="2047" y="480"/>
                  </a:lnTo>
                  <a:lnTo>
                    <a:pt x="1900" y="314"/>
                  </a:lnTo>
                  <a:lnTo>
                    <a:pt x="1734" y="185"/>
                  </a:lnTo>
                  <a:lnTo>
                    <a:pt x="1531" y="74"/>
                  </a:lnTo>
                  <a:lnTo>
                    <a:pt x="1328" y="19"/>
                  </a:lnTo>
                  <a:lnTo>
                    <a:pt x="12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6" name="Google Shape;7496;p32"/>
            <p:cNvSpPr/>
            <p:nvPr/>
          </p:nvSpPr>
          <p:spPr>
            <a:xfrm>
              <a:off x="5356250" y="1248525"/>
              <a:ext cx="56725" cy="56725"/>
            </a:xfrm>
            <a:custGeom>
              <a:avLst/>
              <a:gdLst/>
              <a:ahLst/>
              <a:cxnLst/>
              <a:rect l="l" t="t" r="r" b="b"/>
              <a:pathLst>
                <a:path w="2269" h="2269" extrusionOk="0">
                  <a:moveTo>
                    <a:pt x="1033" y="1"/>
                  </a:moveTo>
                  <a:lnTo>
                    <a:pt x="923" y="19"/>
                  </a:lnTo>
                  <a:lnTo>
                    <a:pt x="701" y="93"/>
                  </a:lnTo>
                  <a:lnTo>
                    <a:pt x="517" y="203"/>
                  </a:lnTo>
                  <a:lnTo>
                    <a:pt x="351" y="332"/>
                  </a:lnTo>
                  <a:lnTo>
                    <a:pt x="204" y="498"/>
                  </a:lnTo>
                  <a:lnTo>
                    <a:pt x="93" y="683"/>
                  </a:lnTo>
                  <a:lnTo>
                    <a:pt x="38" y="904"/>
                  </a:lnTo>
                  <a:lnTo>
                    <a:pt x="19" y="1015"/>
                  </a:lnTo>
                  <a:lnTo>
                    <a:pt x="1" y="1125"/>
                  </a:lnTo>
                  <a:lnTo>
                    <a:pt x="1" y="1236"/>
                  </a:lnTo>
                  <a:lnTo>
                    <a:pt x="19" y="1346"/>
                  </a:lnTo>
                  <a:lnTo>
                    <a:pt x="93" y="1549"/>
                  </a:lnTo>
                  <a:lnTo>
                    <a:pt x="185" y="1734"/>
                  </a:lnTo>
                  <a:lnTo>
                    <a:pt x="333" y="1918"/>
                  </a:lnTo>
                  <a:lnTo>
                    <a:pt x="499" y="2047"/>
                  </a:lnTo>
                  <a:lnTo>
                    <a:pt x="683" y="2158"/>
                  </a:lnTo>
                  <a:lnTo>
                    <a:pt x="886" y="2232"/>
                  </a:lnTo>
                  <a:lnTo>
                    <a:pt x="996" y="2250"/>
                  </a:lnTo>
                  <a:lnTo>
                    <a:pt x="1107" y="2268"/>
                  </a:lnTo>
                  <a:lnTo>
                    <a:pt x="1218" y="2268"/>
                  </a:lnTo>
                  <a:lnTo>
                    <a:pt x="1347" y="2250"/>
                  </a:lnTo>
                  <a:lnTo>
                    <a:pt x="1457" y="2213"/>
                  </a:lnTo>
                  <a:lnTo>
                    <a:pt x="1550" y="2176"/>
                  </a:lnTo>
                  <a:lnTo>
                    <a:pt x="1752" y="2066"/>
                  </a:lnTo>
                  <a:lnTo>
                    <a:pt x="1918" y="1937"/>
                  </a:lnTo>
                  <a:lnTo>
                    <a:pt x="2066" y="1752"/>
                  </a:lnTo>
                  <a:lnTo>
                    <a:pt x="2176" y="1568"/>
                  </a:lnTo>
                  <a:lnTo>
                    <a:pt x="2213" y="1457"/>
                  </a:lnTo>
                  <a:lnTo>
                    <a:pt x="2250" y="1346"/>
                  </a:lnTo>
                  <a:lnTo>
                    <a:pt x="2269" y="1236"/>
                  </a:lnTo>
                  <a:lnTo>
                    <a:pt x="2269" y="1107"/>
                  </a:lnTo>
                  <a:lnTo>
                    <a:pt x="2269" y="996"/>
                  </a:lnTo>
                  <a:lnTo>
                    <a:pt x="2250" y="886"/>
                  </a:lnTo>
                  <a:lnTo>
                    <a:pt x="2176" y="683"/>
                  </a:lnTo>
                  <a:lnTo>
                    <a:pt x="2066" y="498"/>
                  </a:lnTo>
                  <a:lnTo>
                    <a:pt x="1918" y="332"/>
                  </a:lnTo>
                  <a:lnTo>
                    <a:pt x="1752" y="185"/>
                  </a:lnTo>
                  <a:lnTo>
                    <a:pt x="1568" y="93"/>
                  </a:lnTo>
                  <a:lnTo>
                    <a:pt x="1365" y="19"/>
                  </a:lnTo>
                  <a:lnTo>
                    <a:pt x="1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7" name="Google Shape;7497;p32"/>
            <p:cNvSpPr/>
            <p:nvPr/>
          </p:nvSpPr>
          <p:spPr>
            <a:xfrm>
              <a:off x="4794825" y="247325"/>
              <a:ext cx="55325" cy="55350"/>
            </a:xfrm>
            <a:custGeom>
              <a:avLst/>
              <a:gdLst/>
              <a:ahLst/>
              <a:cxnLst/>
              <a:rect l="l" t="t" r="r" b="b"/>
              <a:pathLst>
                <a:path w="2213" h="2214" extrusionOk="0">
                  <a:moveTo>
                    <a:pt x="1143" y="1"/>
                  </a:moveTo>
                  <a:lnTo>
                    <a:pt x="1033" y="19"/>
                  </a:lnTo>
                  <a:lnTo>
                    <a:pt x="922" y="19"/>
                  </a:lnTo>
                  <a:lnTo>
                    <a:pt x="719" y="75"/>
                  </a:lnTo>
                  <a:lnTo>
                    <a:pt x="535" y="185"/>
                  </a:lnTo>
                  <a:lnTo>
                    <a:pt x="369" y="314"/>
                  </a:lnTo>
                  <a:lnTo>
                    <a:pt x="221" y="462"/>
                  </a:lnTo>
                  <a:lnTo>
                    <a:pt x="111" y="646"/>
                  </a:lnTo>
                  <a:lnTo>
                    <a:pt x="37" y="849"/>
                  </a:lnTo>
                  <a:lnTo>
                    <a:pt x="19" y="960"/>
                  </a:lnTo>
                  <a:lnTo>
                    <a:pt x="0" y="1070"/>
                  </a:lnTo>
                  <a:lnTo>
                    <a:pt x="0" y="1181"/>
                  </a:lnTo>
                  <a:lnTo>
                    <a:pt x="19" y="1291"/>
                  </a:lnTo>
                  <a:lnTo>
                    <a:pt x="37" y="1384"/>
                  </a:lnTo>
                  <a:lnTo>
                    <a:pt x="74" y="1494"/>
                  </a:lnTo>
                  <a:lnTo>
                    <a:pt x="184" y="1697"/>
                  </a:lnTo>
                  <a:lnTo>
                    <a:pt x="314" y="1863"/>
                  </a:lnTo>
                  <a:lnTo>
                    <a:pt x="479" y="2011"/>
                  </a:lnTo>
                  <a:lnTo>
                    <a:pt x="664" y="2121"/>
                  </a:lnTo>
                  <a:lnTo>
                    <a:pt x="774" y="2158"/>
                  </a:lnTo>
                  <a:lnTo>
                    <a:pt x="867" y="2195"/>
                  </a:lnTo>
                  <a:lnTo>
                    <a:pt x="977" y="2213"/>
                  </a:lnTo>
                  <a:lnTo>
                    <a:pt x="1217" y="2213"/>
                  </a:lnTo>
                  <a:lnTo>
                    <a:pt x="1309" y="2195"/>
                  </a:lnTo>
                  <a:lnTo>
                    <a:pt x="1512" y="2121"/>
                  </a:lnTo>
                  <a:lnTo>
                    <a:pt x="1696" y="2029"/>
                  </a:lnTo>
                  <a:lnTo>
                    <a:pt x="1862" y="1900"/>
                  </a:lnTo>
                  <a:lnTo>
                    <a:pt x="2010" y="1734"/>
                  </a:lnTo>
                  <a:lnTo>
                    <a:pt x="2120" y="1550"/>
                  </a:lnTo>
                  <a:lnTo>
                    <a:pt x="2176" y="1347"/>
                  </a:lnTo>
                  <a:lnTo>
                    <a:pt x="2194" y="1236"/>
                  </a:lnTo>
                  <a:lnTo>
                    <a:pt x="2213" y="1125"/>
                  </a:lnTo>
                  <a:lnTo>
                    <a:pt x="2213" y="1033"/>
                  </a:lnTo>
                  <a:lnTo>
                    <a:pt x="2194" y="923"/>
                  </a:lnTo>
                  <a:lnTo>
                    <a:pt x="2139" y="720"/>
                  </a:lnTo>
                  <a:lnTo>
                    <a:pt x="2028" y="535"/>
                  </a:lnTo>
                  <a:lnTo>
                    <a:pt x="1899" y="370"/>
                  </a:lnTo>
                  <a:lnTo>
                    <a:pt x="1733" y="222"/>
                  </a:lnTo>
                  <a:lnTo>
                    <a:pt x="1567" y="111"/>
                  </a:lnTo>
                  <a:lnTo>
                    <a:pt x="1365" y="38"/>
                  </a:lnTo>
                  <a:lnTo>
                    <a:pt x="1254" y="19"/>
                  </a:lnTo>
                  <a:lnTo>
                    <a:pt x="1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8" name="Google Shape;7498;p32"/>
            <p:cNvSpPr/>
            <p:nvPr/>
          </p:nvSpPr>
          <p:spPr>
            <a:xfrm>
              <a:off x="5145600" y="1046175"/>
              <a:ext cx="55800" cy="56250"/>
            </a:xfrm>
            <a:custGeom>
              <a:avLst/>
              <a:gdLst/>
              <a:ahLst/>
              <a:cxnLst/>
              <a:rect l="l" t="t" r="r" b="b"/>
              <a:pathLst>
                <a:path w="2232" h="2250" extrusionOk="0">
                  <a:moveTo>
                    <a:pt x="1051" y="0"/>
                  </a:moveTo>
                  <a:lnTo>
                    <a:pt x="941" y="19"/>
                  </a:lnTo>
                  <a:lnTo>
                    <a:pt x="830" y="37"/>
                  </a:lnTo>
                  <a:lnTo>
                    <a:pt x="720" y="74"/>
                  </a:lnTo>
                  <a:lnTo>
                    <a:pt x="535" y="166"/>
                  </a:lnTo>
                  <a:lnTo>
                    <a:pt x="351" y="314"/>
                  </a:lnTo>
                  <a:lnTo>
                    <a:pt x="222" y="480"/>
                  </a:lnTo>
                  <a:lnTo>
                    <a:pt x="93" y="664"/>
                  </a:lnTo>
                  <a:lnTo>
                    <a:pt x="56" y="756"/>
                  </a:lnTo>
                  <a:lnTo>
                    <a:pt x="19" y="867"/>
                  </a:lnTo>
                  <a:lnTo>
                    <a:pt x="1" y="977"/>
                  </a:lnTo>
                  <a:lnTo>
                    <a:pt x="1" y="1088"/>
                  </a:lnTo>
                  <a:lnTo>
                    <a:pt x="1" y="1199"/>
                  </a:lnTo>
                  <a:lnTo>
                    <a:pt x="1" y="1309"/>
                  </a:lnTo>
                  <a:lnTo>
                    <a:pt x="74" y="1512"/>
                  </a:lnTo>
                  <a:lnTo>
                    <a:pt x="166" y="1696"/>
                  </a:lnTo>
                  <a:lnTo>
                    <a:pt x="296" y="1862"/>
                  </a:lnTo>
                  <a:lnTo>
                    <a:pt x="443" y="2010"/>
                  </a:lnTo>
                  <a:lnTo>
                    <a:pt x="627" y="2121"/>
                  </a:lnTo>
                  <a:lnTo>
                    <a:pt x="830" y="2194"/>
                  </a:lnTo>
                  <a:lnTo>
                    <a:pt x="941" y="2231"/>
                  </a:lnTo>
                  <a:lnTo>
                    <a:pt x="1051" y="2231"/>
                  </a:lnTo>
                  <a:lnTo>
                    <a:pt x="1162" y="2250"/>
                  </a:lnTo>
                  <a:lnTo>
                    <a:pt x="1273" y="2231"/>
                  </a:lnTo>
                  <a:lnTo>
                    <a:pt x="1365" y="2213"/>
                  </a:lnTo>
                  <a:lnTo>
                    <a:pt x="1476" y="2176"/>
                  </a:lnTo>
                  <a:lnTo>
                    <a:pt x="1678" y="2084"/>
                  </a:lnTo>
                  <a:lnTo>
                    <a:pt x="1844" y="1955"/>
                  </a:lnTo>
                  <a:lnTo>
                    <a:pt x="1992" y="1789"/>
                  </a:lnTo>
                  <a:lnTo>
                    <a:pt x="2121" y="1604"/>
                  </a:lnTo>
                  <a:lnTo>
                    <a:pt x="2158" y="1512"/>
                  </a:lnTo>
                  <a:lnTo>
                    <a:pt x="2195" y="1401"/>
                  </a:lnTo>
                  <a:lnTo>
                    <a:pt x="2232" y="1291"/>
                  </a:lnTo>
                  <a:lnTo>
                    <a:pt x="2232" y="1180"/>
                  </a:lnTo>
                  <a:lnTo>
                    <a:pt x="2232" y="1070"/>
                  </a:lnTo>
                  <a:lnTo>
                    <a:pt x="2232" y="959"/>
                  </a:lnTo>
                  <a:lnTo>
                    <a:pt x="2195" y="848"/>
                  </a:lnTo>
                  <a:lnTo>
                    <a:pt x="2176" y="738"/>
                  </a:lnTo>
                  <a:lnTo>
                    <a:pt x="2066" y="553"/>
                  </a:lnTo>
                  <a:lnTo>
                    <a:pt x="1937" y="369"/>
                  </a:lnTo>
                  <a:lnTo>
                    <a:pt x="1771" y="221"/>
                  </a:lnTo>
                  <a:lnTo>
                    <a:pt x="1586" y="111"/>
                  </a:lnTo>
                  <a:lnTo>
                    <a:pt x="1494" y="74"/>
                  </a:lnTo>
                  <a:lnTo>
                    <a:pt x="1383" y="37"/>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9" name="Google Shape;7499;p32"/>
            <p:cNvSpPr/>
            <p:nvPr/>
          </p:nvSpPr>
          <p:spPr>
            <a:xfrm>
              <a:off x="5211525" y="1140650"/>
              <a:ext cx="55325" cy="55350"/>
            </a:xfrm>
            <a:custGeom>
              <a:avLst/>
              <a:gdLst/>
              <a:ahLst/>
              <a:cxnLst/>
              <a:rect l="l" t="t" r="r" b="b"/>
              <a:pathLst>
                <a:path w="2213" h="2214" extrusionOk="0">
                  <a:moveTo>
                    <a:pt x="1106" y="1"/>
                  </a:moveTo>
                  <a:lnTo>
                    <a:pt x="996" y="19"/>
                  </a:lnTo>
                  <a:lnTo>
                    <a:pt x="885" y="38"/>
                  </a:lnTo>
                  <a:lnTo>
                    <a:pt x="682" y="93"/>
                  </a:lnTo>
                  <a:lnTo>
                    <a:pt x="498" y="204"/>
                  </a:lnTo>
                  <a:lnTo>
                    <a:pt x="332" y="333"/>
                  </a:lnTo>
                  <a:lnTo>
                    <a:pt x="203" y="499"/>
                  </a:lnTo>
                  <a:lnTo>
                    <a:pt x="92" y="683"/>
                  </a:lnTo>
                  <a:lnTo>
                    <a:pt x="19" y="886"/>
                  </a:lnTo>
                  <a:lnTo>
                    <a:pt x="0" y="997"/>
                  </a:lnTo>
                  <a:lnTo>
                    <a:pt x="0" y="1107"/>
                  </a:lnTo>
                  <a:lnTo>
                    <a:pt x="0" y="1218"/>
                  </a:lnTo>
                  <a:lnTo>
                    <a:pt x="19" y="1310"/>
                  </a:lnTo>
                  <a:lnTo>
                    <a:pt x="92" y="1513"/>
                  </a:lnTo>
                  <a:lnTo>
                    <a:pt x="185" y="1697"/>
                  </a:lnTo>
                  <a:lnTo>
                    <a:pt x="314" y="1863"/>
                  </a:lnTo>
                  <a:lnTo>
                    <a:pt x="480" y="2011"/>
                  </a:lnTo>
                  <a:lnTo>
                    <a:pt x="664" y="2121"/>
                  </a:lnTo>
                  <a:lnTo>
                    <a:pt x="867" y="2177"/>
                  </a:lnTo>
                  <a:lnTo>
                    <a:pt x="977" y="2195"/>
                  </a:lnTo>
                  <a:lnTo>
                    <a:pt x="1088" y="2214"/>
                  </a:lnTo>
                  <a:lnTo>
                    <a:pt x="1199" y="2214"/>
                  </a:lnTo>
                  <a:lnTo>
                    <a:pt x="1309" y="2195"/>
                  </a:lnTo>
                  <a:lnTo>
                    <a:pt x="1420" y="2158"/>
                  </a:lnTo>
                  <a:lnTo>
                    <a:pt x="1512" y="2121"/>
                  </a:lnTo>
                  <a:lnTo>
                    <a:pt x="1715" y="2029"/>
                  </a:lnTo>
                  <a:lnTo>
                    <a:pt x="1881" y="1882"/>
                  </a:lnTo>
                  <a:lnTo>
                    <a:pt x="2010" y="1716"/>
                  </a:lnTo>
                  <a:lnTo>
                    <a:pt x="2121" y="1513"/>
                  </a:lnTo>
                  <a:lnTo>
                    <a:pt x="2157" y="1421"/>
                  </a:lnTo>
                  <a:lnTo>
                    <a:pt x="2194" y="1310"/>
                  </a:lnTo>
                  <a:lnTo>
                    <a:pt x="2194" y="1199"/>
                  </a:lnTo>
                  <a:lnTo>
                    <a:pt x="2213" y="1089"/>
                  </a:lnTo>
                  <a:lnTo>
                    <a:pt x="2194" y="978"/>
                  </a:lnTo>
                  <a:lnTo>
                    <a:pt x="2176" y="868"/>
                  </a:lnTo>
                  <a:lnTo>
                    <a:pt x="2102" y="665"/>
                  </a:lnTo>
                  <a:lnTo>
                    <a:pt x="2010" y="480"/>
                  </a:lnTo>
                  <a:lnTo>
                    <a:pt x="1862" y="333"/>
                  </a:lnTo>
                  <a:lnTo>
                    <a:pt x="1696" y="185"/>
                  </a:lnTo>
                  <a:lnTo>
                    <a:pt x="1512" y="93"/>
                  </a:lnTo>
                  <a:lnTo>
                    <a:pt x="1309" y="19"/>
                  </a:lnTo>
                  <a:lnTo>
                    <a:pt x="1199" y="19"/>
                  </a:lnTo>
                  <a:lnTo>
                    <a:pt x="11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0" name="Google Shape;7500;p32"/>
            <p:cNvSpPr/>
            <p:nvPr/>
          </p:nvSpPr>
          <p:spPr>
            <a:xfrm>
              <a:off x="4949225" y="766825"/>
              <a:ext cx="54875" cy="55350"/>
            </a:xfrm>
            <a:custGeom>
              <a:avLst/>
              <a:gdLst/>
              <a:ahLst/>
              <a:cxnLst/>
              <a:rect l="l" t="t" r="r" b="b"/>
              <a:pathLst>
                <a:path w="2195" h="2214" extrusionOk="0">
                  <a:moveTo>
                    <a:pt x="1015" y="1"/>
                  </a:moveTo>
                  <a:lnTo>
                    <a:pt x="904" y="19"/>
                  </a:lnTo>
                  <a:lnTo>
                    <a:pt x="702" y="74"/>
                  </a:lnTo>
                  <a:lnTo>
                    <a:pt x="517" y="185"/>
                  </a:lnTo>
                  <a:lnTo>
                    <a:pt x="351" y="314"/>
                  </a:lnTo>
                  <a:lnTo>
                    <a:pt x="204" y="462"/>
                  </a:lnTo>
                  <a:lnTo>
                    <a:pt x="93" y="646"/>
                  </a:lnTo>
                  <a:lnTo>
                    <a:pt x="19" y="849"/>
                  </a:lnTo>
                  <a:lnTo>
                    <a:pt x="1" y="959"/>
                  </a:lnTo>
                  <a:lnTo>
                    <a:pt x="1" y="1070"/>
                  </a:lnTo>
                  <a:lnTo>
                    <a:pt x="1" y="1181"/>
                  </a:lnTo>
                  <a:lnTo>
                    <a:pt x="1" y="1291"/>
                  </a:lnTo>
                  <a:lnTo>
                    <a:pt x="56" y="1494"/>
                  </a:lnTo>
                  <a:lnTo>
                    <a:pt x="167" y="1678"/>
                  </a:lnTo>
                  <a:lnTo>
                    <a:pt x="277" y="1844"/>
                  </a:lnTo>
                  <a:lnTo>
                    <a:pt x="443" y="1992"/>
                  </a:lnTo>
                  <a:lnTo>
                    <a:pt x="628" y="2103"/>
                  </a:lnTo>
                  <a:lnTo>
                    <a:pt x="831" y="2176"/>
                  </a:lnTo>
                  <a:lnTo>
                    <a:pt x="941" y="2195"/>
                  </a:lnTo>
                  <a:lnTo>
                    <a:pt x="1033" y="2213"/>
                  </a:lnTo>
                  <a:lnTo>
                    <a:pt x="1162" y="2213"/>
                  </a:lnTo>
                  <a:lnTo>
                    <a:pt x="1273" y="2195"/>
                  </a:lnTo>
                  <a:lnTo>
                    <a:pt x="1365" y="2176"/>
                  </a:lnTo>
                  <a:lnTo>
                    <a:pt x="1476" y="2139"/>
                  </a:lnTo>
                  <a:lnTo>
                    <a:pt x="1679" y="2047"/>
                  </a:lnTo>
                  <a:lnTo>
                    <a:pt x="1845" y="1900"/>
                  </a:lnTo>
                  <a:lnTo>
                    <a:pt x="1992" y="1734"/>
                  </a:lnTo>
                  <a:lnTo>
                    <a:pt x="2103" y="1549"/>
                  </a:lnTo>
                  <a:lnTo>
                    <a:pt x="2140" y="1439"/>
                  </a:lnTo>
                  <a:lnTo>
                    <a:pt x="2177" y="1347"/>
                  </a:lnTo>
                  <a:lnTo>
                    <a:pt x="2195" y="1236"/>
                  </a:lnTo>
                  <a:lnTo>
                    <a:pt x="2195" y="1125"/>
                  </a:lnTo>
                  <a:lnTo>
                    <a:pt x="2195" y="1015"/>
                  </a:lnTo>
                  <a:lnTo>
                    <a:pt x="2177" y="904"/>
                  </a:lnTo>
                  <a:lnTo>
                    <a:pt x="2121" y="701"/>
                  </a:lnTo>
                  <a:lnTo>
                    <a:pt x="2011" y="517"/>
                  </a:lnTo>
                  <a:lnTo>
                    <a:pt x="1882" y="351"/>
                  </a:lnTo>
                  <a:lnTo>
                    <a:pt x="1716" y="203"/>
                  </a:lnTo>
                  <a:lnTo>
                    <a:pt x="1531" y="111"/>
                  </a:lnTo>
                  <a:lnTo>
                    <a:pt x="1328" y="37"/>
                  </a:lnTo>
                  <a:lnTo>
                    <a:pt x="1236"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1" name="Google Shape;7501;p32"/>
            <p:cNvSpPr/>
            <p:nvPr/>
          </p:nvSpPr>
          <p:spPr>
            <a:xfrm>
              <a:off x="5014225" y="860400"/>
              <a:ext cx="56275" cy="56275"/>
            </a:xfrm>
            <a:custGeom>
              <a:avLst/>
              <a:gdLst/>
              <a:ahLst/>
              <a:cxnLst/>
              <a:rect l="l" t="t" r="r" b="b"/>
              <a:pathLst>
                <a:path w="2251" h="2251" extrusionOk="0">
                  <a:moveTo>
                    <a:pt x="1125" y="1"/>
                  </a:moveTo>
                  <a:lnTo>
                    <a:pt x="996" y="19"/>
                  </a:lnTo>
                  <a:lnTo>
                    <a:pt x="886" y="37"/>
                  </a:lnTo>
                  <a:lnTo>
                    <a:pt x="793" y="56"/>
                  </a:lnTo>
                  <a:lnTo>
                    <a:pt x="683" y="111"/>
                  </a:lnTo>
                  <a:lnTo>
                    <a:pt x="498" y="203"/>
                  </a:lnTo>
                  <a:lnTo>
                    <a:pt x="333" y="351"/>
                  </a:lnTo>
                  <a:lnTo>
                    <a:pt x="185" y="517"/>
                  </a:lnTo>
                  <a:lnTo>
                    <a:pt x="74" y="720"/>
                  </a:lnTo>
                  <a:lnTo>
                    <a:pt x="38" y="812"/>
                  </a:lnTo>
                  <a:lnTo>
                    <a:pt x="19" y="922"/>
                  </a:lnTo>
                  <a:lnTo>
                    <a:pt x="1" y="1033"/>
                  </a:lnTo>
                  <a:lnTo>
                    <a:pt x="1" y="1144"/>
                  </a:lnTo>
                  <a:lnTo>
                    <a:pt x="1" y="1254"/>
                  </a:lnTo>
                  <a:lnTo>
                    <a:pt x="19" y="1365"/>
                  </a:lnTo>
                  <a:lnTo>
                    <a:pt x="93" y="1568"/>
                  </a:lnTo>
                  <a:lnTo>
                    <a:pt x="203" y="1752"/>
                  </a:lnTo>
                  <a:lnTo>
                    <a:pt x="333" y="1918"/>
                  </a:lnTo>
                  <a:lnTo>
                    <a:pt x="498" y="2047"/>
                  </a:lnTo>
                  <a:lnTo>
                    <a:pt x="683" y="2158"/>
                  </a:lnTo>
                  <a:lnTo>
                    <a:pt x="886" y="2232"/>
                  </a:lnTo>
                  <a:lnTo>
                    <a:pt x="978" y="2250"/>
                  </a:lnTo>
                  <a:lnTo>
                    <a:pt x="1199" y="2250"/>
                  </a:lnTo>
                  <a:lnTo>
                    <a:pt x="1310" y="2232"/>
                  </a:lnTo>
                  <a:lnTo>
                    <a:pt x="1420" y="2213"/>
                  </a:lnTo>
                  <a:lnTo>
                    <a:pt x="1531" y="2176"/>
                  </a:lnTo>
                  <a:lnTo>
                    <a:pt x="1715" y="2066"/>
                  </a:lnTo>
                  <a:lnTo>
                    <a:pt x="1900" y="1937"/>
                  </a:lnTo>
                  <a:lnTo>
                    <a:pt x="2029" y="1771"/>
                  </a:lnTo>
                  <a:lnTo>
                    <a:pt x="2139" y="1568"/>
                  </a:lnTo>
                  <a:lnTo>
                    <a:pt x="2176" y="1476"/>
                  </a:lnTo>
                  <a:lnTo>
                    <a:pt x="2213" y="1365"/>
                  </a:lnTo>
                  <a:lnTo>
                    <a:pt x="2232" y="1254"/>
                  </a:lnTo>
                  <a:lnTo>
                    <a:pt x="2250" y="1144"/>
                  </a:lnTo>
                  <a:lnTo>
                    <a:pt x="2232" y="1033"/>
                  </a:lnTo>
                  <a:lnTo>
                    <a:pt x="2213" y="922"/>
                  </a:lnTo>
                  <a:lnTo>
                    <a:pt x="2195" y="812"/>
                  </a:lnTo>
                  <a:lnTo>
                    <a:pt x="2158" y="720"/>
                  </a:lnTo>
                  <a:lnTo>
                    <a:pt x="2047" y="517"/>
                  </a:lnTo>
                  <a:lnTo>
                    <a:pt x="1900" y="351"/>
                  </a:lnTo>
                  <a:lnTo>
                    <a:pt x="1734" y="203"/>
                  </a:lnTo>
                  <a:lnTo>
                    <a:pt x="1549" y="93"/>
                  </a:lnTo>
                  <a:lnTo>
                    <a:pt x="1439" y="56"/>
                  </a:lnTo>
                  <a:lnTo>
                    <a:pt x="1347" y="37"/>
                  </a:lnTo>
                  <a:lnTo>
                    <a:pt x="1236"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2" name="Google Shape;7502;p32"/>
            <p:cNvSpPr/>
            <p:nvPr/>
          </p:nvSpPr>
          <p:spPr>
            <a:xfrm>
              <a:off x="5645275" y="1462875"/>
              <a:ext cx="55350" cy="55800"/>
            </a:xfrm>
            <a:custGeom>
              <a:avLst/>
              <a:gdLst/>
              <a:ahLst/>
              <a:cxnLst/>
              <a:rect l="l" t="t" r="r" b="b"/>
              <a:pathLst>
                <a:path w="2214" h="2232" extrusionOk="0">
                  <a:moveTo>
                    <a:pt x="1125" y="0"/>
                  </a:moveTo>
                  <a:lnTo>
                    <a:pt x="1015" y="19"/>
                  </a:lnTo>
                  <a:lnTo>
                    <a:pt x="904" y="37"/>
                  </a:lnTo>
                  <a:lnTo>
                    <a:pt x="793" y="56"/>
                  </a:lnTo>
                  <a:lnTo>
                    <a:pt x="683" y="92"/>
                  </a:lnTo>
                  <a:lnTo>
                    <a:pt x="498" y="203"/>
                  </a:lnTo>
                  <a:lnTo>
                    <a:pt x="332" y="351"/>
                  </a:lnTo>
                  <a:lnTo>
                    <a:pt x="185" y="517"/>
                  </a:lnTo>
                  <a:lnTo>
                    <a:pt x="74" y="701"/>
                  </a:lnTo>
                  <a:lnTo>
                    <a:pt x="37" y="812"/>
                  </a:lnTo>
                  <a:lnTo>
                    <a:pt x="19" y="922"/>
                  </a:lnTo>
                  <a:lnTo>
                    <a:pt x="0" y="1014"/>
                  </a:lnTo>
                  <a:lnTo>
                    <a:pt x="0" y="1143"/>
                  </a:lnTo>
                  <a:lnTo>
                    <a:pt x="0" y="1236"/>
                  </a:lnTo>
                  <a:lnTo>
                    <a:pt x="19" y="1346"/>
                  </a:lnTo>
                  <a:lnTo>
                    <a:pt x="93" y="1549"/>
                  </a:lnTo>
                  <a:lnTo>
                    <a:pt x="185" y="1733"/>
                  </a:lnTo>
                  <a:lnTo>
                    <a:pt x="332" y="1899"/>
                  </a:lnTo>
                  <a:lnTo>
                    <a:pt x="498" y="2028"/>
                  </a:lnTo>
                  <a:lnTo>
                    <a:pt x="683" y="2139"/>
                  </a:lnTo>
                  <a:lnTo>
                    <a:pt x="885" y="2194"/>
                  </a:lnTo>
                  <a:lnTo>
                    <a:pt x="978" y="2213"/>
                  </a:lnTo>
                  <a:lnTo>
                    <a:pt x="1088" y="2231"/>
                  </a:lnTo>
                  <a:lnTo>
                    <a:pt x="1199" y="2231"/>
                  </a:lnTo>
                  <a:lnTo>
                    <a:pt x="1310" y="2213"/>
                  </a:lnTo>
                  <a:lnTo>
                    <a:pt x="1420" y="2176"/>
                  </a:lnTo>
                  <a:lnTo>
                    <a:pt x="1531" y="2139"/>
                  </a:lnTo>
                  <a:lnTo>
                    <a:pt x="1715" y="2028"/>
                  </a:lnTo>
                  <a:lnTo>
                    <a:pt x="1881" y="1899"/>
                  </a:lnTo>
                  <a:lnTo>
                    <a:pt x="2029" y="1733"/>
                  </a:lnTo>
                  <a:lnTo>
                    <a:pt x="2121" y="1531"/>
                  </a:lnTo>
                  <a:lnTo>
                    <a:pt x="2176" y="1438"/>
                  </a:lnTo>
                  <a:lnTo>
                    <a:pt x="2195" y="1328"/>
                  </a:lnTo>
                  <a:lnTo>
                    <a:pt x="2213" y="1217"/>
                  </a:lnTo>
                  <a:lnTo>
                    <a:pt x="2213" y="1107"/>
                  </a:lnTo>
                  <a:lnTo>
                    <a:pt x="2213" y="996"/>
                  </a:lnTo>
                  <a:lnTo>
                    <a:pt x="2195" y="885"/>
                  </a:lnTo>
                  <a:lnTo>
                    <a:pt x="2121" y="682"/>
                  </a:lnTo>
                  <a:lnTo>
                    <a:pt x="2010" y="498"/>
                  </a:lnTo>
                  <a:lnTo>
                    <a:pt x="1881" y="332"/>
                  </a:lnTo>
                  <a:lnTo>
                    <a:pt x="1715" y="203"/>
                  </a:lnTo>
                  <a:lnTo>
                    <a:pt x="1531" y="92"/>
                  </a:lnTo>
                  <a:lnTo>
                    <a:pt x="1328" y="37"/>
                  </a:lnTo>
                  <a:lnTo>
                    <a:pt x="1217" y="19"/>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3" name="Google Shape;7503;p32"/>
            <p:cNvSpPr/>
            <p:nvPr/>
          </p:nvSpPr>
          <p:spPr>
            <a:xfrm>
              <a:off x="5420800" y="1344400"/>
              <a:ext cx="53475" cy="53500"/>
            </a:xfrm>
            <a:custGeom>
              <a:avLst/>
              <a:gdLst/>
              <a:ahLst/>
              <a:cxnLst/>
              <a:rect l="l" t="t" r="r" b="b"/>
              <a:pathLst>
                <a:path w="2139" h="2140" extrusionOk="0">
                  <a:moveTo>
                    <a:pt x="1033" y="1"/>
                  </a:moveTo>
                  <a:lnTo>
                    <a:pt x="811" y="19"/>
                  </a:lnTo>
                  <a:lnTo>
                    <a:pt x="627" y="74"/>
                  </a:lnTo>
                  <a:lnTo>
                    <a:pt x="443" y="185"/>
                  </a:lnTo>
                  <a:lnTo>
                    <a:pt x="295" y="314"/>
                  </a:lnTo>
                  <a:lnTo>
                    <a:pt x="166" y="462"/>
                  </a:lnTo>
                  <a:lnTo>
                    <a:pt x="74" y="646"/>
                  </a:lnTo>
                  <a:lnTo>
                    <a:pt x="19" y="849"/>
                  </a:lnTo>
                  <a:lnTo>
                    <a:pt x="0" y="1052"/>
                  </a:lnTo>
                  <a:lnTo>
                    <a:pt x="0" y="1162"/>
                  </a:lnTo>
                  <a:lnTo>
                    <a:pt x="19" y="1273"/>
                  </a:lnTo>
                  <a:lnTo>
                    <a:pt x="74" y="1476"/>
                  </a:lnTo>
                  <a:lnTo>
                    <a:pt x="166" y="1660"/>
                  </a:lnTo>
                  <a:lnTo>
                    <a:pt x="295" y="1826"/>
                  </a:lnTo>
                  <a:lnTo>
                    <a:pt x="461" y="1955"/>
                  </a:lnTo>
                  <a:lnTo>
                    <a:pt x="645" y="2047"/>
                  </a:lnTo>
                  <a:lnTo>
                    <a:pt x="848" y="2121"/>
                  </a:lnTo>
                  <a:lnTo>
                    <a:pt x="959" y="2121"/>
                  </a:lnTo>
                  <a:lnTo>
                    <a:pt x="1069" y="2139"/>
                  </a:lnTo>
                  <a:lnTo>
                    <a:pt x="1180" y="2121"/>
                  </a:lnTo>
                  <a:lnTo>
                    <a:pt x="1291" y="2103"/>
                  </a:lnTo>
                  <a:lnTo>
                    <a:pt x="1494" y="2047"/>
                  </a:lnTo>
                  <a:lnTo>
                    <a:pt x="1678" y="1955"/>
                  </a:lnTo>
                  <a:lnTo>
                    <a:pt x="1844" y="1826"/>
                  </a:lnTo>
                  <a:lnTo>
                    <a:pt x="1973" y="1660"/>
                  </a:lnTo>
                  <a:lnTo>
                    <a:pt x="2065" y="1476"/>
                  </a:lnTo>
                  <a:lnTo>
                    <a:pt x="2120" y="1273"/>
                  </a:lnTo>
                  <a:lnTo>
                    <a:pt x="2139" y="1162"/>
                  </a:lnTo>
                  <a:lnTo>
                    <a:pt x="2139" y="1052"/>
                  </a:lnTo>
                  <a:lnTo>
                    <a:pt x="2139" y="923"/>
                  </a:lnTo>
                  <a:lnTo>
                    <a:pt x="2120" y="830"/>
                  </a:lnTo>
                  <a:lnTo>
                    <a:pt x="2047" y="628"/>
                  </a:lnTo>
                  <a:lnTo>
                    <a:pt x="1936" y="443"/>
                  </a:lnTo>
                  <a:lnTo>
                    <a:pt x="1807" y="277"/>
                  </a:lnTo>
                  <a:lnTo>
                    <a:pt x="1641" y="148"/>
                  </a:lnTo>
                  <a:lnTo>
                    <a:pt x="1457" y="56"/>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4" name="Google Shape;7504;p32"/>
            <p:cNvSpPr/>
            <p:nvPr/>
          </p:nvSpPr>
          <p:spPr>
            <a:xfrm>
              <a:off x="6268475" y="1658325"/>
              <a:ext cx="53050" cy="53025"/>
            </a:xfrm>
            <a:custGeom>
              <a:avLst/>
              <a:gdLst/>
              <a:ahLst/>
              <a:cxnLst/>
              <a:rect l="l" t="t" r="r" b="b"/>
              <a:pathLst>
                <a:path w="2122" h="2121" extrusionOk="0">
                  <a:moveTo>
                    <a:pt x="1089" y="0"/>
                  </a:moveTo>
                  <a:lnTo>
                    <a:pt x="867" y="18"/>
                  </a:lnTo>
                  <a:lnTo>
                    <a:pt x="665" y="74"/>
                  </a:lnTo>
                  <a:lnTo>
                    <a:pt x="480" y="166"/>
                  </a:lnTo>
                  <a:lnTo>
                    <a:pt x="314" y="295"/>
                  </a:lnTo>
                  <a:lnTo>
                    <a:pt x="185" y="461"/>
                  </a:lnTo>
                  <a:lnTo>
                    <a:pt x="93" y="627"/>
                  </a:lnTo>
                  <a:lnTo>
                    <a:pt x="19" y="830"/>
                  </a:lnTo>
                  <a:lnTo>
                    <a:pt x="1" y="1051"/>
                  </a:lnTo>
                  <a:lnTo>
                    <a:pt x="19" y="1272"/>
                  </a:lnTo>
                  <a:lnTo>
                    <a:pt x="75" y="1475"/>
                  </a:lnTo>
                  <a:lnTo>
                    <a:pt x="167" y="1659"/>
                  </a:lnTo>
                  <a:lnTo>
                    <a:pt x="296" y="1807"/>
                  </a:lnTo>
                  <a:lnTo>
                    <a:pt x="443" y="1936"/>
                  </a:lnTo>
                  <a:lnTo>
                    <a:pt x="628" y="2028"/>
                  </a:lnTo>
                  <a:lnTo>
                    <a:pt x="812" y="2102"/>
                  </a:lnTo>
                  <a:lnTo>
                    <a:pt x="1033" y="2120"/>
                  </a:lnTo>
                  <a:lnTo>
                    <a:pt x="1255" y="2102"/>
                  </a:lnTo>
                  <a:lnTo>
                    <a:pt x="1457" y="2047"/>
                  </a:lnTo>
                  <a:lnTo>
                    <a:pt x="1642" y="1955"/>
                  </a:lnTo>
                  <a:lnTo>
                    <a:pt x="1808" y="1825"/>
                  </a:lnTo>
                  <a:lnTo>
                    <a:pt x="1937" y="1678"/>
                  </a:lnTo>
                  <a:lnTo>
                    <a:pt x="2029" y="1494"/>
                  </a:lnTo>
                  <a:lnTo>
                    <a:pt x="2103" y="1291"/>
                  </a:lnTo>
                  <a:lnTo>
                    <a:pt x="2121" y="1069"/>
                  </a:lnTo>
                  <a:lnTo>
                    <a:pt x="2103" y="848"/>
                  </a:lnTo>
                  <a:lnTo>
                    <a:pt x="2047" y="645"/>
                  </a:lnTo>
                  <a:lnTo>
                    <a:pt x="1955" y="479"/>
                  </a:lnTo>
                  <a:lnTo>
                    <a:pt x="1826" y="314"/>
                  </a:lnTo>
                  <a:lnTo>
                    <a:pt x="1679" y="184"/>
                  </a:lnTo>
                  <a:lnTo>
                    <a:pt x="1494" y="92"/>
                  </a:lnTo>
                  <a:lnTo>
                    <a:pt x="1310" y="37"/>
                  </a:lnTo>
                  <a:lnTo>
                    <a:pt x="1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5" name="Google Shape;7505;p32"/>
            <p:cNvSpPr/>
            <p:nvPr/>
          </p:nvSpPr>
          <p:spPr>
            <a:xfrm>
              <a:off x="5278350" y="1236075"/>
              <a:ext cx="53050" cy="53050"/>
            </a:xfrm>
            <a:custGeom>
              <a:avLst/>
              <a:gdLst/>
              <a:ahLst/>
              <a:cxnLst/>
              <a:rect l="l" t="t" r="r" b="b"/>
              <a:pathLst>
                <a:path w="2122" h="2122" extrusionOk="0">
                  <a:moveTo>
                    <a:pt x="1052" y="1"/>
                  </a:moveTo>
                  <a:lnTo>
                    <a:pt x="830" y="19"/>
                  </a:lnTo>
                  <a:lnTo>
                    <a:pt x="628" y="74"/>
                  </a:lnTo>
                  <a:lnTo>
                    <a:pt x="462" y="167"/>
                  </a:lnTo>
                  <a:lnTo>
                    <a:pt x="296" y="296"/>
                  </a:lnTo>
                  <a:lnTo>
                    <a:pt x="167" y="443"/>
                  </a:lnTo>
                  <a:lnTo>
                    <a:pt x="74" y="628"/>
                  </a:lnTo>
                  <a:lnTo>
                    <a:pt x="19" y="830"/>
                  </a:lnTo>
                  <a:lnTo>
                    <a:pt x="1" y="1052"/>
                  </a:lnTo>
                  <a:lnTo>
                    <a:pt x="1" y="1162"/>
                  </a:lnTo>
                  <a:lnTo>
                    <a:pt x="19" y="1273"/>
                  </a:lnTo>
                  <a:lnTo>
                    <a:pt x="74" y="1476"/>
                  </a:lnTo>
                  <a:lnTo>
                    <a:pt x="167" y="1660"/>
                  </a:lnTo>
                  <a:lnTo>
                    <a:pt x="296" y="1808"/>
                  </a:lnTo>
                  <a:lnTo>
                    <a:pt x="462" y="1955"/>
                  </a:lnTo>
                  <a:lnTo>
                    <a:pt x="646" y="2047"/>
                  </a:lnTo>
                  <a:lnTo>
                    <a:pt x="849" y="2103"/>
                  </a:lnTo>
                  <a:lnTo>
                    <a:pt x="959" y="2121"/>
                  </a:lnTo>
                  <a:lnTo>
                    <a:pt x="1181" y="2121"/>
                  </a:lnTo>
                  <a:lnTo>
                    <a:pt x="1291" y="2103"/>
                  </a:lnTo>
                  <a:lnTo>
                    <a:pt x="1494" y="2029"/>
                  </a:lnTo>
                  <a:lnTo>
                    <a:pt x="1679" y="1937"/>
                  </a:lnTo>
                  <a:lnTo>
                    <a:pt x="1826" y="1789"/>
                  </a:lnTo>
                  <a:lnTo>
                    <a:pt x="1955" y="1642"/>
                  </a:lnTo>
                  <a:lnTo>
                    <a:pt x="2047" y="1457"/>
                  </a:lnTo>
                  <a:lnTo>
                    <a:pt x="2103" y="1236"/>
                  </a:lnTo>
                  <a:lnTo>
                    <a:pt x="2121" y="1125"/>
                  </a:lnTo>
                  <a:lnTo>
                    <a:pt x="2121" y="1015"/>
                  </a:lnTo>
                  <a:lnTo>
                    <a:pt x="2084" y="812"/>
                  </a:lnTo>
                  <a:lnTo>
                    <a:pt x="2029" y="609"/>
                  </a:lnTo>
                  <a:lnTo>
                    <a:pt x="1937" y="425"/>
                  </a:lnTo>
                  <a:lnTo>
                    <a:pt x="1789" y="277"/>
                  </a:lnTo>
                  <a:lnTo>
                    <a:pt x="1642" y="167"/>
                  </a:lnTo>
                  <a:lnTo>
                    <a:pt x="1457" y="74"/>
                  </a:lnTo>
                  <a:lnTo>
                    <a:pt x="1254"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6" name="Google Shape;7506;p32"/>
            <p:cNvSpPr/>
            <p:nvPr/>
          </p:nvSpPr>
          <p:spPr>
            <a:xfrm>
              <a:off x="5872075" y="1587325"/>
              <a:ext cx="52550" cy="52575"/>
            </a:xfrm>
            <a:custGeom>
              <a:avLst/>
              <a:gdLst/>
              <a:ahLst/>
              <a:cxnLst/>
              <a:rect l="l" t="t" r="r" b="b"/>
              <a:pathLst>
                <a:path w="2102" h="2103" extrusionOk="0">
                  <a:moveTo>
                    <a:pt x="959" y="1"/>
                  </a:moveTo>
                  <a:lnTo>
                    <a:pt x="848" y="19"/>
                  </a:lnTo>
                  <a:lnTo>
                    <a:pt x="645" y="74"/>
                  </a:lnTo>
                  <a:lnTo>
                    <a:pt x="461" y="167"/>
                  </a:lnTo>
                  <a:lnTo>
                    <a:pt x="313" y="296"/>
                  </a:lnTo>
                  <a:lnTo>
                    <a:pt x="184" y="462"/>
                  </a:lnTo>
                  <a:lnTo>
                    <a:pt x="74" y="627"/>
                  </a:lnTo>
                  <a:lnTo>
                    <a:pt x="18" y="849"/>
                  </a:lnTo>
                  <a:lnTo>
                    <a:pt x="0" y="959"/>
                  </a:lnTo>
                  <a:lnTo>
                    <a:pt x="0" y="1070"/>
                  </a:lnTo>
                  <a:lnTo>
                    <a:pt x="18" y="1273"/>
                  </a:lnTo>
                  <a:lnTo>
                    <a:pt x="92" y="1476"/>
                  </a:lnTo>
                  <a:lnTo>
                    <a:pt x="184" y="1660"/>
                  </a:lnTo>
                  <a:lnTo>
                    <a:pt x="313" y="1808"/>
                  </a:lnTo>
                  <a:lnTo>
                    <a:pt x="461" y="1937"/>
                  </a:lnTo>
                  <a:lnTo>
                    <a:pt x="645" y="2029"/>
                  </a:lnTo>
                  <a:lnTo>
                    <a:pt x="830" y="2084"/>
                  </a:lnTo>
                  <a:lnTo>
                    <a:pt x="1051" y="2103"/>
                  </a:lnTo>
                  <a:lnTo>
                    <a:pt x="1272" y="2084"/>
                  </a:lnTo>
                  <a:lnTo>
                    <a:pt x="1475" y="2029"/>
                  </a:lnTo>
                  <a:lnTo>
                    <a:pt x="1641" y="1918"/>
                  </a:lnTo>
                  <a:lnTo>
                    <a:pt x="1807" y="1808"/>
                  </a:lnTo>
                  <a:lnTo>
                    <a:pt x="1918" y="1642"/>
                  </a:lnTo>
                  <a:lnTo>
                    <a:pt x="2010" y="1476"/>
                  </a:lnTo>
                  <a:lnTo>
                    <a:pt x="2084" y="1273"/>
                  </a:lnTo>
                  <a:lnTo>
                    <a:pt x="2102" y="1070"/>
                  </a:lnTo>
                  <a:lnTo>
                    <a:pt x="2084" y="849"/>
                  </a:lnTo>
                  <a:lnTo>
                    <a:pt x="2028" y="646"/>
                  </a:lnTo>
                  <a:lnTo>
                    <a:pt x="1936" y="462"/>
                  </a:lnTo>
                  <a:lnTo>
                    <a:pt x="1807" y="314"/>
                  </a:lnTo>
                  <a:lnTo>
                    <a:pt x="1659" y="185"/>
                  </a:lnTo>
                  <a:lnTo>
                    <a:pt x="1494" y="93"/>
                  </a:lnTo>
                  <a:lnTo>
                    <a:pt x="1291" y="19"/>
                  </a:lnTo>
                  <a:lnTo>
                    <a:pt x="1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7" name="Google Shape;7507;p32"/>
            <p:cNvSpPr/>
            <p:nvPr/>
          </p:nvSpPr>
          <p:spPr>
            <a:xfrm>
              <a:off x="5951800" y="1601150"/>
              <a:ext cx="53050" cy="53500"/>
            </a:xfrm>
            <a:custGeom>
              <a:avLst/>
              <a:gdLst/>
              <a:ahLst/>
              <a:cxnLst/>
              <a:rect l="l" t="t" r="r" b="b"/>
              <a:pathLst>
                <a:path w="2122" h="2140" extrusionOk="0">
                  <a:moveTo>
                    <a:pt x="978" y="1"/>
                  </a:moveTo>
                  <a:lnTo>
                    <a:pt x="867" y="19"/>
                  </a:lnTo>
                  <a:lnTo>
                    <a:pt x="646" y="74"/>
                  </a:lnTo>
                  <a:lnTo>
                    <a:pt x="462" y="167"/>
                  </a:lnTo>
                  <a:lnTo>
                    <a:pt x="314" y="296"/>
                  </a:lnTo>
                  <a:lnTo>
                    <a:pt x="167" y="462"/>
                  </a:lnTo>
                  <a:lnTo>
                    <a:pt x="75" y="646"/>
                  </a:lnTo>
                  <a:lnTo>
                    <a:pt x="19" y="849"/>
                  </a:lnTo>
                  <a:lnTo>
                    <a:pt x="1" y="960"/>
                  </a:lnTo>
                  <a:lnTo>
                    <a:pt x="1" y="1070"/>
                  </a:lnTo>
                  <a:lnTo>
                    <a:pt x="19" y="1291"/>
                  </a:lnTo>
                  <a:lnTo>
                    <a:pt x="75" y="1476"/>
                  </a:lnTo>
                  <a:lnTo>
                    <a:pt x="167" y="1660"/>
                  </a:lnTo>
                  <a:lnTo>
                    <a:pt x="296" y="1826"/>
                  </a:lnTo>
                  <a:lnTo>
                    <a:pt x="443" y="1955"/>
                  </a:lnTo>
                  <a:lnTo>
                    <a:pt x="628" y="2047"/>
                  </a:lnTo>
                  <a:lnTo>
                    <a:pt x="812" y="2103"/>
                  </a:lnTo>
                  <a:lnTo>
                    <a:pt x="1033" y="2140"/>
                  </a:lnTo>
                  <a:lnTo>
                    <a:pt x="1144" y="2121"/>
                  </a:lnTo>
                  <a:lnTo>
                    <a:pt x="1255" y="2121"/>
                  </a:lnTo>
                  <a:lnTo>
                    <a:pt x="1457" y="2047"/>
                  </a:lnTo>
                  <a:lnTo>
                    <a:pt x="1642" y="1955"/>
                  </a:lnTo>
                  <a:lnTo>
                    <a:pt x="1808" y="1826"/>
                  </a:lnTo>
                  <a:lnTo>
                    <a:pt x="1937" y="1679"/>
                  </a:lnTo>
                  <a:lnTo>
                    <a:pt x="2047" y="1494"/>
                  </a:lnTo>
                  <a:lnTo>
                    <a:pt x="2103" y="1291"/>
                  </a:lnTo>
                  <a:lnTo>
                    <a:pt x="2121" y="1181"/>
                  </a:lnTo>
                  <a:lnTo>
                    <a:pt x="2121" y="1070"/>
                  </a:lnTo>
                  <a:lnTo>
                    <a:pt x="2103" y="849"/>
                  </a:lnTo>
                  <a:lnTo>
                    <a:pt x="2047" y="646"/>
                  </a:lnTo>
                  <a:lnTo>
                    <a:pt x="1955" y="462"/>
                  </a:lnTo>
                  <a:lnTo>
                    <a:pt x="1826" y="314"/>
                  </a:lnTo>
                  <a:lnTo>
                    <a:pt x="1679" y="185"/>
                  </a:lnTo>
                  <a:lnTo>
                    <a:pt x="1494" y="93"/>
                  </a:lnTo>
                  <a:lnTo>
                    <a:pt x="1291" y="19"/>
                  </a:lnTo>
                  <a:lnTo>
                    <a:pt x="10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8" name="Google Shape;7508;p32"/>
            <p:cNvSpPr/>
            <p:nvPr/>
          </p:nvSpPr>
          <p:spPr>
            <a:xfrm>
              <a:off x="4884700" y="673725"/>
              <a:ext cx="52575" cy="53025"/>
            </a:xfrm>
            <a:custGeom>
              <a:avLst/>
              <a:gdLst/>
              <a:ahLst/>
              <a:cxnLst/>
              <a:rect l="l" t="t" r="r" b="b"/>
              <a:pathLst>
                <a:path w="2103" h="2121" extrusionOk="0">
                  <a:moveTo>
                    <a:pt x="1033" y="0"/>
                  </a:moveTo>
                  <a:lnTo>
                    <a:pt x="812" y="37"/>
                  </a:lnTo>
                  <a:lnTo>
                    <a:pt x="609" y="92"/>
                  </a:lnTo>
                  <a:lnTo>
                    <a:pt x="443" y="184"/>
                  </a:lnTo>
                  <a:lnTo>
                    <a:pt x="296" y="314"/>
                  </a:lnTo>
                  <a:lnTo>
                    <a:pt x="166" y="461"/>
                  </a:lnTo>
                  <a:lnTo>
                    <a:pt x="74" y="645"/>
                  </a:lnTo>
                  <a:lnTo>
                    <a:pt x="19" y="848"/>
                  </a:lnTo>
                  <a:lnTo>
                    <a:pt x="1" y="1051"/>
                  </a:lnTo>
                  <a:lnTo>
                    <a:pt x="19" y="1291"/>
                  </a:lnTo>
                  <a:lnTo>
                    <a:pt x="74" y="1494"/>
                  </a:lnTo>
                  <a:lnTo>
                    <a:pt x="166" y="1660"/>
                  </a:lnTo>
                  <a:lnTo>
                    <a:pt x="296" y="1825"/>
                  </a:lnTo>
                  <a:lnTo>
                    <a:pt x="461" y="1955"/>
                  </a:lnTo>
                  <a:lnTo>
                    <a:pt x="646" y="2047"/>
                  </a:lnTo>
                  <a:lnTo>
                    <a:pt x="849" y="2102"/>
                  </a:lnTo>
                  <a:lnTo>
                    <a:pt x="1070" y="2120"/>
                  </a:lnTo>
                  <a:lnTo>
                    <a:pt x="1291" y="2102"/>
                  </a:lnTo>
                  <a:lnTo>
                    <a:pt x="1476" y="2028"/>
                  </a:lnTo>
                  <a:lnTo>
                    <a:pt x="1660" y="1936"/>
                  </a:lnTo>
                  <a:lnTo>
                    <a:pt x="1807" y="1807"/>
                  </a:lnTo>
                  <a:lnTo>
                    <a:pt x="1937" y="1660"/>
                  </a:lnTo>
                  <a:lnTo>
                    <a:pt x="2029" y="1475"/>
                  </a:lnTo>
                  <a:lnTo>
                    <a:pt x="2084" y="1291"/>
                  </a:lnTo>
                  <a:lnTo>
                    <a:pt x="2102" y="1070"/>
                  </a:lnTo>
                  <a:lnTo>
                    <a:pt x="2084" y="848"/>
                  </a:lnTo>
                  <a:lnTo>
                    <a:pt x="2029" y="645"/>
                  </a:lnTo>
                  <a:lnTo>
                    <a:pt x="1937" y="461"/>
                  </a:lnTo>
                  <a:lnTo>
                    <a:pt x="1789" y="295"/>
                  </a:lnTo>
                  <a:lnTo>
                    <a:pt x="1642" y="184"/>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9" name="Google Shape;7509;p32"/>
            <p:cNvSpPr/>
            <p:nvPr/>
          </p:nvSpPr>
          <p:spPr>
            <a:xfrm>
              <a:off x="4781900" y="328450"/>
              <a:ext cx="52575" cy="53050"/>
            </a:xfrm>
            <a:custGeom>
              <a:avLst/>
              <a:gdLst/>
              <a:ahLst/>
              <a:cxnLst/>
              <a:rect l="l" t="t" r="r" b="b"/>
              <a:pathLst>
                <a:path w="2103" h="2122" extrusionOk="0">
                  <a:moveTo>
                    <a:pt x="1107" y="1"/>
                  </a:moveTo>
                  <a:lnTo>
                    <a:pt x="886" y="19"/>
                  </a:lnTo>
                  <a:lnTo>
                    <a:pt x="683" y="75"/>
                  </a:lnTo>
                  <a:lnTo>
                    <a:pt x="480" y="167"/>
                  </a:lnTo>
                  <a:lnTo>
                    <a:pt x="333" y="277"/>
                  </a:lnTo>
                  <a:lnTo>
                    <a:pt x="185" y="443"/>
                  </a:lnTo>
                  <a:lnTo>
                    <a:pt x="93" y="609"/>
                  </a:lnTo>
                  <a:lnTo>
                    <a:pt x="19" y="812"/>
                  </a:lnTo>
                  <a:lnTo>
                    <a:pt x="1" y="923"/>
                  </a:lnTo>
                  <a:lnTo>
                    <a:pt x="1" y="1033"/>
                  </a:lnTo>
                  <a:lnTo>
                    <a:pt x="19" y="1255"/>
                  </a:lnTo>
                  <a:lnTo>
                    <a:pt x="56" y="1458"/>
                  </a:lnTo>
                  <a:lnTo>
                    <a:pt x="148" y="1642"/>
                  </a:lnTo>
                  <a:lnTo>
                    <a:pt x="277" y="1789"/>
                  </a:lnTo>
                  <a:lnTo>
                    <a:pt x="425" y="1918"/>
                  </a:lnTo>
                  <a:lnTo>
                    <a:pt x="591" y="2029"/>
                  </a:lnTo>
                  <a:lnTo>
                    <a:pt x="794" y="2084"/>
                  </a:lnTo>
                  <a:lnTo>
                    <a:pt x="996" y="2121"/>
                  </a:lnTo>
                  <a:lnTo>
                    <a:pt x="1218" y="2103"/>
                  </a:lnTo>
                  <a:lnTo>
                    <a:pt x="1439" y="2048"/>
                  </a:lnTo>
                  <a:lnTo>
                    <a:pt x="1623" y="1974"/>
                  </a:lnTo>
                  <a:lnTo>
                    <a:pt x="1789" y="1845"/>
                  </a:lnTo>
                  <a:lnTo>
                    <a:pt x="1918" y="1697"/>
                  </a:lnTo>
                  <a:lnTo>
                    <a:pt x="2011" y="1513"/>
                  </a:lnTo>
                  <a:lnTo>
                    <a:pt x="2084" y="1310"/>
                  </a:lnTo>
                  <a:lnTo>
                    <a:pt x="2103" y="1199"/>
                  </a:lnTo>
                  <a:lnTo>
                    <a:pt x="2103" y="1089"/>
                  </a:lnTo>
                  <a:lnTo>
                    <a:pt x="2103" y="867"/>
                  </a:lnTo>
                  <a:lnTo>
                    <a:pt x="2047" y="665"/>
                  </a:lnTo>
                  <a:lnTo>
                    <a:pt x="1955" y="499"/>
                  </a:lnTo>
                  <a:lnTo>
                    <a:pt x="1826" y="333"/>
                  </a:lnTo>
                  <a:lnTo>
                    <a:pt x="1679" y="204"/>
                  </a:lnTo>
                  <a:lnTo>
                    <a:pt x="1513" y="112"/>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0" name="Google Shape;7510;p32"/>
            <p:cNvSpPr/>
            <p:nvPr/>
          </p:nvSpPr>
          <p:spPr>
            <a:xfrm>
              <a:off x="6028325" y="1615450"/>
              <a:ext cx="53950" cy="53500"/>
            </a:xfrm>
            <a:custGeom>
              <a:avLst/>
              <a:gdLst/>
              <a:ahLst/>
              <a:cxnLst/>
              <a:rect l="l" t="t" r="r" b="b"/>
              <a:pathLst>
                <a:path w="2158" h="2140" extrusionOk="0">
                  <a:moveTo>
                    <a:pt x="1107" y="0"/>
                  </a:moveTo>
                  <a:lnTo>
                    <a:pt x="886" y="19"/>
                  </a:lnTo>
                  <a:lnTo>
                    <a:pt x="683" y="74"/>
                  </a:lnTo>
                  <a:lnTo>
                    <a:pt x="498" y="166"/>
                  </a:lnTo>
                  <a:lnTo>
                    <a:pt x="332" y="295"/>
                  </a:lnTo>
                  <a:lnTo>
                    <a:pt x="203" y="443"/>
                  </a:lnTo>
                  <a:lnTo>
                    <a:pt x="93" y="627"/>
                  </a:lnTo>
                  <a:lnTo>
                    <a:pt x="37" y="830"/>
                  </a:lnTo>
                  <a:lnTo>
                    <a:pt x="19" y="941"/>
                  </a:lnTo>
                  <a:lnTo>
                    <a:pt x="1" y="1051"/>
                  </a:lnTo>
                  <a:lnTo>
                    <a:pt x="19" y="1162"/>
                  </a:lnTo>
                  <a:lnTo>
                    <a:pt x="19" y="1273"/>
                  </a:lnTo>
                  <a:lnTo>
                    <a:pt x="93" y="1475"/>
                  </a:lnTo>
                  <a:lnTo>
                    <a:pt x="185" y="1660"/>
                  </a:lnTo>
                  <a:lnTo>
                    <a:pt x="314" y="1826"/>
                  </a:lnTo>
                  <a:lnTo>
                    <a:pt x="462" y="1955"/>
                  </a:lnTo>
                  <a:lnTo>
                    <a:pt x="646" y="2047"/>
                  </a:lnTo>
                  <a:lnTo>
                    <a:pt x="849" y="2121"/>
                  </a:lnTo>
                  <a:lnTo>
                    <a:pt x="959" y="2139"/>
                  </a:lnTo>
                  <a:lnTo>
                    <a:pt x="1199" y="2139"/>
                  </a:lnTo>
                  <a:lnTo>
                    <a:pt x="1291" y="2121"/>
                  </a:lnTo>
                  <a:lnTo>
                    <a:pt x="1512" y="2047"/>
                  </a:lnTo>
                  <a:lnTo>
                    <a:pt x="1697" y="1955"/>
                  </a:lnTo>
                  <a:lnTo>
                    <a:pt x="1844" y="1826"/>
                  </a:lnTo>
                  <a:lnTo>
                    <a:pt x="1973" y="1660"/>
                  </a:lnTo>
                  <a:lnTo>
                    <a:pt x="2066" y="1475"/>
                  </a:lnTo>
                  <a:lnTo>
                    <a:pt x="2139" y="1273"/>
                  </a:lnTo>
                  <a:lnTo>
                    <a:pt x="2139" y="1162"/>
                  </a:lnTo>
                  <a:lnTo>
                    <a:pt x="2158" y="1051"/>
                  </a:lnTo>
                  <a:lnTo>
                    <a:pt x="2121" y="830"/>
                  </a:lnTo>
                  <a:lnTo>
                    <a:pt x="2066" y="646"/>
                  </a:lnTo>
                  <a:lnTo>
                    <a:pt x="1973" y="461"/>
                  </a:lnTo>
                  <a:lnTo>
                    <a:pt x="1844" y="314"/>
                  </a:lnTo>
                  <a:lnTo>
                    <a:pt x="1697" y="185"/>
                  </a:lnTo>
                  <a:lnTo>
                    <a:pt x="1512" y="74"/>
                  </a:lnTo>
                  <a:lnTo>
                    <a:pt x="1328" y="19"/>
                  </a:lnTo>
                  <a:lnTo>
                    <a:pt x="11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1" name="Google Shape;7511;p32"/>
            <p:cNvSpPr/>
            <p:nvPr/>
          </p:nvSpPr>
          <p:spPr>
            <a:xfrm>
              <a:off x="5566450" y="1449950"/>
              <a:ext cx="53025" cy="53050"/>
            </a:xfrm>
            <a:custGeom>
              <a:avLst/>
              <a:gdLst/>
              <a:ahLst/>
              <a:cxnLst/>
              <a:rect l="l" t="t" r="r" b="b"/>
              <a:pathLst>
                <a:path w="2121" h="2122" extrusionOk="0">
                  <a:moveTo>
                    <a:pt x="1107" y="1"/>
                  </a:moveTo>
                  <a:lnTo>
                    <a:pt x="886" y="19"/>
                  </a:lnTo>
                  <a:lnTo>
                    <a:pt x="664" y="75"/>
                  </a:lnTo>
                  <a:lnTo>
                    <a:pt x="480" y="167"/>
                  </a:lnTo>
                  <a:lnTo>
                    <a:pt x="332" y="296"/>
                  </a:lnTo>
                  <a:lnTo>
                    <a:pt x="185" y="444"/>
                  </a:lnTo>
                  <a:lnTo>
                    <a:pt x="93" y="628"/>
                  </a:lnTo>
                  <a:lnTo>
                    <a:pt x="37" y="831"/>
                  </a:lnTo>
                  <a:lnTo>
                    <a:pt x="1" y="1052"/>
                  </a:lnTo>
                  <a:lnTo>
                    <a:pt x="19" y="1273"/>
                  </a:lnTo>
                  <a:lnTo>
                    <a:pt x="74" y="1476"/>
                  </a:lnTo>
                  <a:lnTo>
                    <a:pt x="166" y="1642"/>
                  </a:lnTo>
                  <a:lnTo>
                    <a:pt x="296" y="1808"/>
                  </a:lnTo>
                  <a:lnTo>
                    <a:pt x="443" y="1937"/>
                  </a:lnTo>
                  <a:lnTo>
                    <a:pt x="609" y="2029"/>
                  </a:lnTo>
                  <a:lnTo>
                    <a:pt x="812" y="2103"/>
                  </a:lnTo>
                  <a:lnTo>
                    <a:pt x="1033" y="2121"/>
                  </a:lnTo>
                  <a:lnTo>
                    <a:pt x="1254" y="2103"/>
                  </a:lnTo>
                  <a:lnTo>
                    <a:pt x="1457" y="2048"/>
                  </a:lnTo>
                  <a:lnTo>
                    <a:pt x="1642" y="1955"/>
                  </a:lnTo>
                  <a:lnTo>
                    <a:pt x="1807" y="1826"/>
                  </a:lnTo>
                  <a:lnTo>
                    <a:pt x="1937" y="1679"/>
                  </a:lnTo>
                  <a:lnTo>
                    <a:pt x="2029" y="1494"/>
                  </a:lnTo>
                  <a:lnTo>
                    <a:pt x="2102" y="1292"/>
                  </a:lnTo>
                  <a:lnTo>
                    <a:pt x="2121" y="1070"/>
                  </a:lnTo>
                  <a:lnTo>
                    <a:pt x="2102" y="868"/>
                  </a:lnTo>
                  <a:lnTo>
                    <a:pt x="2047" y="665"/>
                  </a:lnTo>
                  <a:lnTo>
                    <a:pt x="1955" y="480"/>
                  </a:lnTo>
                  <a:lnTo>
                    <a:pt x="1826" y="333"/>
                  </a:lnTo>
                  <a:lnTo>
                    <a:pt x="1678" y="204"/>
                  </a:lnTo>
                  <a:lnTo>
                    <a:pt x="1512" y="93"/>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2" name="Google Shape;7512;p32"/>
            <p:cNvSpPr/>
            <p:nvPr/>
          </p:nvSpPr>
          <p:spPr>
            <a:xfrm>
              <a:off x="6108525" y="1629725"/>
              <a:ext cx="53500" cy="53500"/>
            </a:xfrm>
            <a:custGeom>
              <a:avLst/>
              <a:gdLst/>
              <a:ahLst/>
              <a:cxnLst/>
              <a:rect l="l" t="t" r="r" b="b"/>
              <a:pathLst>
                <a:path w="2140" h="2140" extrusionOk="0">
                  <a:moveTo>
                    <a:pt x="886" y="1"/>
                  </a:moveTo>
                  <a:lnTo>
                    <a:pt x="665" y="56"/>
                  </a:lnTo>
                  <a:lnTo>
                    <a:pt x="480" y="167"/>
                  </a:lnTo>
                  <a:lnTo>
                    <a:pt x="314" y="277"/>
                  </a:lnTo>
                  <a:lnTo>
                    <a:pt x="185" y="443"/>
                  </a:lnTo>
                  <a:lnTo>
                    <a:pt x="93" y="628"/>
                  </a:lnTo>
                  <a:lnTo>
                    <a:pt x="19" y="831"/>
                  </a:lnTo>
                  <a:lnTo>
                    <a:pt x="1" y="941"/>
                  </a:lnTo>
                  <a:lnTo>
                    <a:pt x="1" y="1052"/>
                  </a:lnTo>
                  <a:lnTo>
                    <a:pt x="19" y="1273"/>
                  </a:lnTo>
                  <a:lnTo>
                    <a:pt x="75" y="1476"/>
                  </a:lnTo>
                  <a:lnTo>
                    <a:pt x="167" y="1660"/>
                  </a:lnTo>
                  <a:lnTo>
                    <a:pt x="296" y="1826"/>
                  </a:lnTo>
                  <a:lnTo>
                    <a:pt x="462" y="1955"/>
                  </a:lnTo>
                  <a:lnTo>
                    <a:pt x="646" y="2048"/>
                  </a:lnTo>
                  <a:lnTo>
                    <a:pt x="849" y="2121"/>
                  </a:lnTo>
                  <a:lnTo>
                    <a:pt x="960" y="2140"/>
                  </a:lnTo>
                  <a:lnTo>
                    <a:pt x="1181" y="2140"/>
                  </a:lnTo>
                  <a:lnTo>
                    <a:pt x="1291" y="2121"/>
                  </a:lnTo>
                  <a:lnTo>
                    <a:pt x="1494" y="2048"/>
                  </a:lnTo>
                  <a:lnTo>
                    <a:pt x="1679" y="1955"/>
                  </a:lnTo>
                  <a:lnTo>
                    <a:pt x="1826" y="1826"/>
                  </a:lnTo>
                  <a:lnTo>
                    <a:pt x="1955" y="1660"/>
                  </a:lnTo>
                  <a:lnTo>
                    <a:pt x="2066" y="1476"/>
                  </a:lnTo>
                  <a:lnTo>
                    <a:pt x="2121" y="1273"/>
                  </a:lnTo>
                  <a:lnTo>
                    <a:pt x="2140" y="1162"/>
                  </a:lnTo>
                  <a:lnTo>
                    <a:pt x="2140" y="1052"/>
                  </a:lnTo>
                  <a:lnTo>
                    <a:pt x="2121" y="849"/>
                  </a:lnTo>
                  <a:lnTo>
                    <a:pt x="2066" y="646"/>
                  </a:lnTo>
                  <a:lnTo>
                    <a:pt x="1955" y="462"/>
                  </a:lnTo>
                  <a:lnTo>
                    <a:pt x="1845" y="314"/>
                  </a:lnTo>
                  <a:lnTo>
                    <a:pt x="1679" y="185"/>
                  </a:lnTo>
                  <a:lnTo>
                    <a:pt x="1513" y="75"/>
                  </a:lnTo>
                  <a:lnTo>
                    <a:pt x="1310" y="19"/>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3" name="Google Shape;7513;p32"/>
            <p:cNvSpPr/>
            <p:nvPr/>
          </p:nvSpPr>
          <p:spPr>
            <a:xfrm>
              <a:off x="4832625" y="502250"/>
              <a:ext cx="53950" cy="53475"/>
            </a:xfrm>
            <a:custGeom>
              <a:avLst/>
              <a:gdLst/>
              <a:ahLst/>
              <a:cxnLst/>
              <a:rect l="l" t="t" r="r" b="b"/>
              <a:pathLst>
                <a:path w="2158" h="2139" extrusionOk="0">
                  <a:moveTo>
                    <a:pt x="1051" y="0"/>
                  </a:moveTo>
                  <a:lnTo>
                    <a:pt x="940" y="19"/>
                  </a:lnTo>
                  <a:lnTo>
                    <a:pt x="830" y="37"/>
                  </a:lnTo>
                  <a:lnTo>
                    <a:pt x="627" y="92"/>
                  </a:lnTo>
                  <a:lnTo>
                    <a:pt x="461" y="203"/>
                  </a:lnTo>
                  <a:lnTo>
                    <a:pt x="295" y="332"/>
                  </a:lnTo>
                  <a:lnTo>
                    <a:pt x="166" y="498"/>
                  </a:lnTo>
                  <a:lnTo>
                    <a:pt x="74" y="682"/>
                  </a:lnTo>
                  <a:lnTo>
                    <a:pt x="18" y="885"/>
                  </a:lnTo>
                  <a:lnTo>
                    <a:pt x="0" y="1106"/>
                  </a:lnTo>
                  <a:lnTo>
                    <a:pt x="37" y="1328"/>
                  </a:lnTo>
                  <a:lnTo>
                    <a:pt x="92" y="1512"/>
                  </a:lnTo>
                  <a:lnTo>
                    <a:pt x="203" y="1696"/>
                  </a:lnTo>
                  <a:lnTo>
                    <a:pt x="332" y="1844"/>
                  </a:lnTo>
                  <a:lnTo>
                    <a:pt x="479" y="1973"/>
                  </a:lnTo>
                  <a:lnTo>
                    <a:pt x="664" y="2065"/>
                  </a:lnTo>
                  <a:lnTo>
                    <a:pt x="848" y="2120"/>
                  </a:lnTo>
                  <a:lnTo>
                    <a:pt x="1069" y="2139"/>
                  </a:lnTo>
                  <a:lnTo>
                    <a:pt x="1180" y="2139"/>
                  </a:lnTo>
                  <a:lnTo>
                    <a:pt x="1291" y="2120"/>
                  </a:lnTo>
                  <a:lnTo>
                    <a:pt x="1494" y="2065"/>
                  </a:lnTo>
                  <a:lnTo>
                    <a:pt x="1678" y="1973"/>
                  </a:lnTo>
                  <a:lnTo>
                    <a:pt x="1844" y="1844"/>
                  </a:lnTo>
                  <a:lnTo>
                    <a:pt x="1973" y="1678"/>
                  </a:lnTo>
                  <a:lnTo>
                    <a:pt x="2065" y="1494"/>
                  </a:lnTo>
                  <a:lnTo>
                    <a:pt x="2120" y="1291"/>
                  </a:lnTo>
                  <a:lnTo>
                    <a:pt x="2139" y="1180"/>
                  </a:lnTo>
                  <a:lnTo>
                    <a:pt x="2157" y="1069"/>
                  </a:lnTo>
                  <a:lnTo>
                    <a:pt x="2120" y="848"/>
                  </a:lnTo>
                  <a:lnTo>
                    <a:pt x="2065" y="645"/>
                  </a:lnTo>
                  <a:lnTo>
                    <a:pt x="1973" y="461"/>
                  </a:lnTo>
                  <a:lnTo>
                    <a:pt x="1825" y="295"/>
                  </a:lnTo>
                  <a:lnTo>
                    <a:pt x="1678" y="166"/>
                  </a:lnTo>
                  <a:lnTo>
                    <a:pt x="1494" y="74"/>
                  </a:lnTo>
                  <a:lnTo>
                    <a:pt x="1272" y="19"/>
                  </a:lnTo>
                  <a:lnTo>
                    <a:pt x="10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4" name="Google Shape;7514;p32"/>
            <p:cNvSpPr/>
            <p:nvPr/>
          </p:nvSpPr>
          <p:spPr>
            <a:xfrm>
              <a:off x="6188750" y="1644025"/>
              <a:ext cx="53025" cy="53025"/>
            </a:xfrm>
            <a:custGeom>
              <a:avLst/>
              <a:gdLst/>
              <a:ahLst/>
              <a:cxnLst/>
              <a:rect l="l" t="t" r="r" b="b"/>
              <a:pathLst>
                <a:path w="2121" h="2121" extrusionOk="0">
                  <a:moveTo>
                    <a:pt x="1051" y="0"/>
                  </a:moveTo>
                  <a:lnTo>
                    <a:pt x="830" y="19"/>
                  </a:lnTo>
                  <a:lnTo>
                    <a:pt x="645" y="74"/>
                  </a:lnTo>
                  <a:lnTo>
                    <a:pt x="461" y="166"/>
                  </a:lnTo>
                  <a:lnTo>
                    <a:pt x="295" y="295"/>
                  </a:lnTo>
                  <a:lnTo>
                    <a:pt x="184" y="443"/>
                  </a:lnTo>
                  <a:lnTo>
                    <a:pt x="74" y="627"/>
                  </a:lnTo>
                  <a:lnTo>
                    <a:pt x="18" y="830"/>
                  </a:lnTo>
                  <a:lnTo>
                    <a:pt x="0" y="1033"/>
                  </a:lnTo>
                  <a:lnTo>
                    <a:pt x="0" y="1162"/>
                  </a:lnTo>
                  <a:lnTo>
                    <a:pt x="0" y="1273"/>
                  </a:lnTo>
                  <a:lnTo>
                    <a:pt x="74" y="1476"/>
                  </a:lnTo>
                  <a:lnTo>
                    <a:pt x="166" y="1660"/>
                  </a:lnTo>
                  <a:lnTo>
                    <a:pt x="295" y="1807"/>
                  </a:lnTo>
                  <a:lnTo>
                    <a:pt x="443" y="1955"/>
                  </a:lnTo>
                  <a:lnTo>
                    <a:pt x="627" y="2047"/>
                  </a:lnTo>
                  <a:lnTo>
                    <a:pt x="830" y="2102"/>
                  </a:lnTo>
                  <a:lnTo>
                    <a:pt x="940" y="2121"/>
                  </a:lnTo>
                  <a:lnTo>
                    <a:pt x="1051" y="2121"/>
                  </a:lnTo>
                  <a:lnTo>
                    <a:pt x="1272" y="2102"/>
                  </a:lnTo>
                  <a:lnTo>
                    <a:pt x="1475" y="2047"/>
                  </a:lnTo>
                  <a:lnTo>
                    <a:pt x="1659" y="1955"/>
                  </a:lnTo>
                  <a:lnTo>
                    <a:pt x="1807" y="1826"/>
                  </a:lnTo>
                  <a:lnTo>
                    <a:pt x="1936" y="1678"/>
                  </a:lnTo>
                  <a:lnTo>
                    <a:pt x="2028" y="1494"/>
                  </a:lnTo>
                  <a:lnTo>
                    <a:pt x="2102" y="1310"/>
                  </a:lnTo>
                  <a:lnTo>
                    <a:pt x="2120" y="1088"/>
                  </a:lnTo>
                  <a:lnTo>
                    <a:pt x="2120" y="978"/>
                  </a:lnTo>
                  <a:lnTo>
                    <a:pt x="2102" y="867"/>
                  </a:lnTo>
                  <a:lnTo>
                    <a:pt x="2047" y="664"/>
                  </a:lnTo>
                  <a:lnTo>
                    <a:pt x="1954" y="480"/>
                  </a:lnTo>
                  <a:lnTo>
                    <a:pt x="1825" y="314"/>
                  </a:lnTo>
                  <a:lnTo>
                    <a:pt x="1659" y="185"/>
                  </a:lnTo>
                  <a:lnTo>
                    <a:pt x="1475" y="74"/>
                  </a:lnTo>
                  <a:lnTo>
                    <a:pt x="1272"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5" name="Google Shape;7515;p32"/>
            <p:cNvSpPr/>
            <p:nvPr/>
          </p:nvSpPr>
          <p:spPr>
            <a:xfrm>
              <a:off x="6348700" y="1670300"/>
              <a:ext cx="52550" cy="52100"/>
            </a:xfrm>
            <a:custGeom>
              <a:avLst/>
              <a:gdLst/>
              <a:ahLst/>
              <a:cxnLst/>
              <a:rect l="l" t="t" r="r" b="b"/>
              <a:pathLst>
                <a:path w="2102" h="2084" extrusionOk="0">
                  <a:moveTo>
                    <a:pt x="1033" y="0"/>
                  </a:moveTo>
                  <a:lnTo>
                    <a:pt x="811" y="19"/>
                  </a:lnTo>
                  <a:lnTo>
                    <a:pt x="627" y="74"/>
                  </a:lnTo>
                  <a:lnTo>
                    <a:pt x="443" y="185"/>
                  </a:lnTo>
                  <a:lnTo>
                    <a:pt x="295" y="314"/>
                  </a:lnTo>
                  <a:lnTo>
                    <a:pt x="166" y="461"/>
                  </a:lnTo>
                  <a:lnTo>
                    <a:pt x="74" y="646"/>
                  </a:lnTo>
                  <a:lnTo>
                    <a:pt x="18" y="849"/>
                  </a:lnTo>
                  <a:lnTo>
                    <a:pt x="0" y="1051"/>
                  </a:lnTo>
                  <a:lnTo>
                    <a:pt x="37" y="1273"/>
                  </a:lnTo>
                  <a:lnTo>
                    <a:pt x="92" y="1476"/>
                  </a:lnTo>
                  <a:lnTo>
                    <a:pt x="184" y="1641"/>
                  </a:lnTo>
                  <a:lnTo>
                    <a:pt x="314" y="1789"/>
                  </a:lnTo>
                  <a:lnTo>
                    <a:pt x="479" y="1918"/>
                  </a:lnTo>
                  <a:lnTo>
                    <a:pt x="645" y="2010"/>
                  </a:lnTo>
                  <a:lnTo>
                    <a:pt x="848" y="2066"/>
                  </a:lnTo>
                  <a:lnTo>
                    <a:pt x="1069" y="2084"/>
                  </a:lnTo>
                  <a:lnTo>
                    <a:pt x="1272" y="2066"/>
                  </a:lnTo>
                  <a:lnTo>
                    <a:pt x="1475" y="1992"/>
                  </a:lnTo>
                  <a:lnTo>
                    <a:pt x="1659" y="1900"/>
                  </a:lnTo>
                  <a:lnTo>
                    <a:pt x="1807" y="1771"/>
                  </a:lnTo>
                  <a:lnTo>
                    <a:pt x="1936" y="1623"/>
                  </a:lnTo>
                  <a:lnTo>
                    <a:pt x="2028" y="1439"/>
                  </a:lnTo>
                  <a:lnTo>
                    <a:pt x="2084" y="1236"/>
                  </a:lnTo>
                  <a:lnTo>
                    <a:pt x="2102" y="1015"/>
                  </a:lnTo>
                  <a:lnTo>
                    <a:pt x="2065" y="812"/>
                  </a:lnTo>
                  <a:lnTo>
                    <a:pt x="2010" y="609"/>
                  </a:lnTo>
                  <a:lnTo>
                    <a:pt x="1918" y="443"/>
                  </a:lnTo>
                  <a:lnTo>
                    <a:pt x="1789" y="277"/>
                  </a:lnTo>
                  <a:lnTo>
                    <a:pt x="1623" y="166"/>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6" name="Google Shape;7516;p32"/>
            <p:cNvSpPr/>
            <p:nvPr/>
          </p:nvSpPr>
          <p:spPr>
            <a:xfrm>
              <a:off x="4936800" y="848875"/>
              <a:ext cx="51175" cy="51200"/>
            </a:xfrm>
            <a:custGeom>
              <a:avLst/>
              <a:gdLst/>
              <a:ahLst/>
              <a:cxnLst/>
              <a:rect l="l" t="t" r="r" b="b"/>
              <a:pathLst>
                <a:path w="2047" h="2048" extrusionOk="0">
                  <a:moveTo>
                    <a:pt x="922" y="1"/>
                  </a:moveTo>
                  <a:lnTo>
                    <a:pt x="830" y="19"/>
                  </a:lnTo>
                  <a:lnTo>
                    <a:pt x="627" y="74"/>
                  </a:lnTo>
                  <a:lnTo>
                    <a:pt x="443" y="167"/>
                  </a:lnTo>
                  <a:lnTo>
                    <a:pt x="295" y="296"/>
                  </a:lnTo>
                  <a:lnTo>
                    <a:pt x="166" y="443"/>
                  </a:lnTo>
                  <a:lnTo>
                    <a:pt x="74" y="627"/>
                  </a:lnTo>
                  <a:lnTo>
                    <a:pt x="18" y="830"/>
                  </a:lnTo>
                  <a:lnTo>
                    <a:pt x="0" y="923"/>
                  </a:lnTo>
                  <a:lnTo>
                    <a:pt x="0" y="1033"/>
                  </a:lnTo>
                  <a:lnTo>
                    <a:pt x="0" y="1144"/>
                  </a:lnTo>
                  <a:lnTo>
                    <a:pt x="18" y="1254"/>
                  </a:lnTo>
                  <a:lnTo>
                    <a:pt x="92" y="1439"/>
                  </a:lnTo>
                  <a:lnTo>
                    <a:pt x="184" y="1623"/>
                  </a:lnTo>
                  <a:lnTo>
                    <a:pt x="313" y="1771"/>
                  </a:lnTo>
                  <a:lnTo>
                    <a:pt x="479" y="1900"/>
                  </a:lnTo>
                  <a:lnTo>
                    <a:pt x="664" y="1992"/>
                  </a:lnTo>
                  <a:lnTo>
                    <a:pt x="848" y="2029"/>
                  </a:lnTo>
                  <a:lnTo>
                    <a:pt x="959" y="2047"/>
                  </a:lnTo>
                  <a:lnTo>
                    <a:pt x="1069" y="2047"/>
                  </a:lnTo>
                  <a:lnTo>
                    <a:pt x="1272" y="2029"/>
                  </a:lnTo>
                  <a:lnTo>
                    <a:pt x="1457" y="1955"/>
                  </a:lnTo>
                  <a:lnTo>
                    <a:pt x="1623" y="1863"/>
                  </a:lnTo>
                  <a:lnTo>
                    <a:pt x="1770" y="1734"/>
                  </a:lnTo>
                  <a:lnTo>
                    <a:pt x="1881" y="1568"/>
                  </a:lnTo>
                  <a:lnTo>
                    <a:pt x="1973" y="1402"/>
                  </a:lnTo>
                  <a:lnTo>
                    <a:pt x="2028" y="1199"/>
                  </a:lnTo>
                  <a:lnTo>
                    <a:pt x="2047" y="996"/>
                  </a:lnTo>
                  <a:lnTo>
                    <a:pt x="2028" y="812"/>
                  </a:lnTo>
                  <a:lnTo>
                    <a:pt x="1973" y="609"/>
                  </a:lnTo>
                  <a:lnTo>
                    <a:pt x="1862" y="443"/>
                  </a:lnTo>
                  <a:lnTo>
                    <a:pt x="1752" y="296"/>
                  </a:lnTo>
                  <a:lnTo>
                    <a:pt x="1604" y="167"/>
                  </a:lnTo>
                  <a:lnTo>
                    <a:pt x="1420" y="74"/>
                  </a:lnTo>
                  <a:lnTo>
                    <a:pt x="1235" y="19"/>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7" name="Google Shape;7517;p32"/>
            <p:cNvSpPr/>
            <p:nvPr/>
          </p:nvSpPr>
          <p:spPr>
            <a:xfrm>
              <a:off x="5067700" y="1036950"/>
              <a:ext cx="51650" cy="51650"/>
            </a:xfrm>
            <a:custGeom>
              <a:avLst/>
              <a:gdLst/>
              <a:ahLst/>
              <a:cxnLst/>
              <a:rect l="l" t="t" r="r" b="b"/>
              <a:pathLst>
                <a:path w="2066" h="2066" extrusionOk="0">
                  <a:moveTo>
                    <a:pt x="1015" y="0"/>
                  </a:moveTo>
                  <a:lnTo>
                    <a:pt x="812" y="19"/>
                  </a:lnTo>
                  <a:lnTo>
                    <a:pt x="627" y="74"/>
                  </a:lnTo>
                  <a:lnTo>
                    <a:pt x="461" y="166"/>
                  </a:lnTo>
                  <a:lnTo>
                    <a:pt x="314" y="295"/>
                  </a:lnTo>
                  <a:lnTo>
                    <a:pt x="185" y="443"/>
                  </a:lnTo>
                  <a:lnTo>
                    <a:pt x="93" y="609"/>
                  </a:lnTo>
                  <a:lnTo>
                    <a:pt x="37" y="793"/>
                  </a:lnTo>
                  <a:lnTo>
                    <a:pt x="0" y="996"/>
                  </a:lnTo>
                  <a:lnTo>
                    <a:pt x="19" y="1217"/>
                  </a:lnTo>
                  <a:lnTo>
                    <a:pt x="74" y="1420"/>
                  </a:lnTo>
                  <a:lnTo>
                    <a:pt x="166" y="1586"/>
                  </a:lnTo>
                  <a:lnTo>
                    <a:pt x="295" y="1752"/>
                  </a:lnTo>
                  <a:lnTo>
                    <a:pt x="443" y="1881"/>
                  </a:lnTo>
                  <a:lnTo>
                    <a:pt x="609" y="1973"/>
                  </a:lnTo>
                  <a:lnTo>
                    <a:pt x="812" y="2047"/>
                  </a:lnTo>
                  <a:lnTo>
                    <a:pt x="1015" y="2065"/>
                  </a:lnTo>
                  <a:lnTo>
                    <a:pt x="1236" y="2047"/>
                  </a:lnTo>
                  <a:lnTo>
                    <a:pt x="1439" y="1992"/>
                  </a:lnTo>
                  <a:lnTo>
                    <a:pt x="1605" y="1900"/>
                  </a:lnTo>
                  <a:lnTo>
                    <a:pt x="1771" y="1770"/>
                  </a:lnTo>
                  <a:lnTo>
                    <a:pt x="1881" y="1623"/>
                  </a:lnTo>
                  <a:lnTo>
                    <a:pt x="1992" y="1439"/>
                  </a:lnTo>
                  <a:lnTo>
                    <a:pt x="2047" y="1236"/>
                  </a:lnTo>
                  <a:lnTo>
                    <a:pt x="2066" y="1033"/>
                  </a:lnTo>
                  <a:lnTo>
                    <a:pt x="2047" y="830"/>
                  </a:lnTo>
                  <a:lnTo>
                    <a:pt x="1992" y="627"/>
                  </a:lnTo>
                  <a:lnTo>
                    <a:pt x="1881" y="443"/>
                  </a:lnTo>
                  <a:lnTo>
                    <a:pt x="1771" y="295"/>
                  </a:lnTo>
                  <a:lnTo>
                    <a:pt x="1605" y="166"/>
                  </a:lnTo>
                  <a:lnTo>
                    <a:pt x="1439" y="74"/>
                  </a:lnTo>
                  <a:lnTo>
                    <a:pt x="1236"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8" name="Google Shape;7518;p32"/>
            <p:cNvSpPr/>
            <p:nvPr/>
          </p:nvSpPr>
          <p:spPr>
            <a:xfrm>
              <a:off x="5344725" y="1331025"/>
              <a:ext cx="51200" cy="51200"/>
            </a:xfrm>
            <a:custGeom>
              <a:avLst/>
              <a:gdLst/>
              <a:ahLst/>
              <a:cxnLst/>
              <a:rect l="l" t="t" r="r" b="b"/>
              <a:pathLst>
                <a:path w="2048" h="2048" extrusionOk="0">
                  <a:moveTo>
                    <a:pt x="941" y="1"/>
                  </a:moveTo>
                  <a:lnTo>
                    <a:pt x="831" y="19"/>
                  </a:lnTo>
                  <a:lnTo>
                    <a:pt x="646" y="75"/>
                  </a:lnTo>
                  <a:lnTo>
                    <a:pt x="462" y="167"/>
                  </a:lnTo>
                  <a:lnTo>
                    <a:pt x="296" y="296"/>
                  </a:lnTo>
                  <a:lnTo>
                    <a:pt x="185" y="443"/>
                  </a:lnTo>
                  <a:lnTo>
                    <a:pt x="75" y="628"/>
                  </a:lnTo>
                  <a:lnTo>
                    <a:pt x="19" y="831"/>
                  </a:lnTo>
                  <a:lnTo>
                    <a:pt x="1" y="923"/>
                  </a:lnTo>
                  <a:lnTo>
                    <a:pt x="1" y="1033"/>
                  </a:lnTo>
                  <a:lnTo>
                    <a:pt x="1" y="1144"/>
                  </a:lnTo>
                  <a:lnTo>
                    <a:pt x="19" y="1255"/>
                  </a:lnTo>
                  <a:lnTo>
                    <a:pt x="93" y="1439"/>
                  </a:lnTo>
                  <a:lnTo>
                    <a:pt x="185" y="1624"/>
                  </a:lnTo>
                  <a:lnTo>
                    <a:pt x="314" y="1771"/>
                  </a:lnTo>
                  <a:lnTo>
                    <a:pt x="480" y="1900"/>
                  </a:lnTo>
                  <a:lnTo>
                    <a:pt x="665" y="1992"/>
                  </a:lnTo>
                  <a:lnTo>
                    <a:pt x="849" y="2048"/>
                  </a:lnTo>
                  <a:lnTo>
                    <a:pt x="1070" y="2048"/>
                  </a:lnTo>
                  <a:lnTo>
                    <a:pt x="1273" y="2029"/>
                  </a:lnTo>
                  <a:lnTo>
                    <a:pt x="1457" y="1955"/>
                  </a:lnTo>
                  <a:lnTo>
                    <a:pt x="1623" y="1863"/>
                  </a:lnTo>
                  <a:lnTo>
                    <a:pt x="1771" y="1734"/>
                  </a:lnTo>
                  <a:lnTo>
                    <a:pt x="1881" y="1587"/>
                  </a:lnTo>
                  <a:lnTo>
                    <a:pt x="1974" y="1402"/>
                  </a:lnTo>
                  <a:lnTo>
                    <a:pt x="2029" y="1218"/>
                  </a:lnTo>
                  <a:lnTo>
                    <a:pt x="2047" y="1015"/>
                  </a:lnTo>
                  <a:lnTo>
                    <a:pt x="2029" y="812"/>
                  </a:lnTo>
                  <a:lnTo>
                    <a:pt x="1974" y="628"/>
                  </a:lnTo>
                  <a:lnTo>
                    <a:pt x="1881" y="462"/>
                  </a:lnTo>
                  <a:lnTo>
                    <a:pt x="1752" y="296"/>
                  </a:lnTo>
                  <a:lnTo>
                    <a:pt x="1605" y="185"/>
                  </a:lnTo>
                  <a:lnTo>
                    <a:pt x="1439" y="93"/>
                  </a:lnTo>
                  <a:lnTo>
                    <a:pt x="1255"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9" name="Google Shape;7519;p32"/>
            <p:cNvSpPr/>
            <p:nvPr/>
          </p:nvSpPr>
          <p:spPr>
            <a:xfrm>
              <a:off x="5713025" y="1559200"/>
              <a:ext cx="51200" cy="51650"/>
            </a:xfrm>
            <a:custGeom>
              <a:avLst/>
              <a:gdLst/>
              <a:ahLst/>
              <a:cxnLst/>
              <a:rect l="l" t="t" r="r" b="b"/>
              <a:pathLst>
                <a:path w="2048" h="2066" extrusionOk="0">
                  <a:moveTo>
                    <a:pt x="1033" y="1"/>
                  </a:moveTo>
                  <a:lnTo>
                    <a:pt x="831" y="19"/>
                  </a:lnTo>
                  <a:lnTo>
                    <a:pt x="628" y="93"/>
                  </a:lnTo>
                  <a:lnTo>
                    <a:pt x="462" y="185"/>
                  </a:lnTo>
                  <a:lnTo>
                    <a:pt x="314" y="296"/>
                  </a:lnTo>
                  <a:lnTo>
                    <a:pt x="185" y="443"/>
                  </a:lnTo>
                  <a:lnTo>
                    <a:pt x="93" y="628"/>
                  </a:lnTo>
                  <a:lnTo>
                    <a:pt x="19" y="812"/>
                  </a:lnTo>
                  <a:lnTo>
                    <a:pt x="1" y="1015"/>
                  </a:lnTo>
                  <a:lnTo>
                    <a:pt x="19" y="1218"/>
                  </a:lnTo>
                  <a:lnTo>
                    <a:pt x="75" y="1402"/>
                  </a:lnTo>
                  <a:lnTo>
                    <a:pt x="167" y="1587"/>
                  </a:lnTo>
                  <a:lnTo>
                    <a:pt x="277" y="1734"/>
                  </a:lnTo>
                  <a:lnTo>
                    <a:pt x="425" y="1863"/>
                  </a:lnTo>
                  <a:lnTo>
                    <a:pt x="591" y="1955"/>
                  </a:lnTo>
                  <a:lnTo>
                    <a:pt x="794" y="2029"/>
                  </a:lnTo>
                  <a:lnTo>
                    <a:pt x="978" y="2066"/>
                  </a:lnTo>
                  <a:lnTo>
                    <a:pt x="1089" y="2047"/>
                  </a:lnTo>
                  <a:lnTo>
                    <a:pt x="1199" y="2047"/>
                  </a:lnTo>
                  <a:lnTo>
                    <a:pt x="1402" y="1992"/>
                  </a:lnTo>
                  <a:lnTo>
                    <a:pt x="1568" y="1882"/>
                  </a:lnTo>
                  <a:lnTo>
                    <a:pt x="1734" y="1771"/>
                  </a:lnTo>
                  <a:lnTo>
                    <a:pt x="1863" y="1605"/>
                  </a:lnTo>
                  <a:lnTo>
                    <a:pt x="1955" y="1439"/>
                  </a:lnTo>
                  <a:lnTo>
                    <a:pt x="2029" y="1236"/>
                  </a:lnTo>
                  <a:lnTo>
                    <a:pt x="2047" y="1126"/>
                  </a:lnTo>
                  <a:lnTo>
                    <a:pt x="2047" y="1015"/>
                  </a:lnTo>
                  <a:lnTo>
                    <a:pt x="2029" y="812"/>
                  </a:lnTo>
                  <a:lnTo>
                    <a:pt x="1955" y="628"/>
                  </a:lnTo>
                  <a:lnTo>
                    <a:pt x="1863" y="462"/>
                  </a:lnTo>
                  <a:lnTo>
                    <a:pt x="1734" y="314"/>
                  </a:lnTo>
                  <a:lnTo>
                    <a:pt x="1587" y="185"/>
                  </a:lnTo>
                  <a:lnTo>
                    <a:pt x="1421" y="93"/>
                  </a:lnTo>
                  <a:lnTo>
                    <a:pt x="1236" y="38"/>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0" name="Google Shape;7520;p32"/>
            <p:cNvSpPr/>
            <p:nvPr/>
          </p:nvSpPr>
          <p:spPr>
            <a:xfrm>
              <a:off x="5792775" y="1573500"/>
              <a:ext cx="51650" cy="51650"/>
            </a:xfrm>
            <a:custGeom>
              <a:avLst/>
              <a:gdLst/>
              <a:ahLst/>
              <a:cxnLst/>
              <a:rect l="l" t="t" r="r" b="b"/>
              <a:pathLst>
                <a:path w="2066" h="2066" extrusionOk="0">
                  <a:moveTo>
                    <a:pt x="1052" y="0"/>
                  </a:moveTo>
                  <a:lnTo>
                    <a:pt x="830" y="19"/>
                  </a:lnTo>
                  <a:lnTo>
                    <a:pt x="646" y="74"/>
                  </a:lnTo>
                  <a:lnTo>
                    <a:pt x="462" y="166"/>
                  </a:lnTo>
                  <a:lnTo>
                    <a:pt x="296" y="277"/>
                  </a:lnTo>
                  <a:lnTo>
                    <a:pt x="167" y="443"/>
                  </a:lnTo>
                  <a:lnTo>
                    <a:pt x="74" y="609"/>
                  </a:lnTo>
                  <a:lnTo>
                    <a:pt x="19" y="812"/>
                  </a:lnTo>
                  <a:lnTo>
                    <a:pt x="1" y="1015"/>
                  </a:lnTo>
                  <a:lnTo>
                    <a:pt x="1" y="1217"/>
                  </a:lnTo>
                  <a:lnTo>
                    <a:pt x="56" y="1420"/>
                  </a:lnTo>
                  <a:lnTo>
                    <a:pt x="148" y="1586"/>
                  </a:lnTo>
                  <a:lnTo>
                    <a:pt x="277" y="1752"/>
                  </a:lnTo>
                  <a:lnTo>
                    <a:pt x="406" y="1881"/>
                  </a:lnTo>
                  <a:lnTo>
                    <a:pt x="591" y="1973"/>
                  </a:lnTo>
                  <a:lnTo>
                    <a:pt x="775" y="2029"/>
                  </a:lnTo>
                  <a:lnTo>
                    <a:pt x="978" y="2066"/>
                  </a:lnTo>
                  <a:lnTo>
                    <a:pt x="1181" y="2047"/>
                  </a:lnTo>
                  <a:lnTo>
                    <a:pt x="1384" y="2010"/>
                  </a:lnTo>
                  <a:lnTo>
                    <a:pt x="1568" y="1918"/>
                  </a:lnTo>
                  <a:lnTo>
                    <a:pt x="1734" y="1789"/>
                  </a:lnTo>
                  <a:lnTo>
                    <a:pt x="1863" y="1641"/>
                  </a:lnTo>
                  <a:lnTo>
                    <a:pt x="1974" y="1475"/>
                  </a:lnTo>
                  <a:lnTo>
                    <a:pt x="2029" y="1291"/>
                  </a:lnTo>
                  <a:lnTo>
                    <a:pt x="2066" y="1070"/>
                  </a:lnTo>
                  <a:lnTo>
                    <a:pt x="2047" y="849"/>
                  </a:lnTo>
                  <a:lnTo>
                    <a:pt x="1992" y="664"/>
                  </a:lnTo>
                  <a:lnTo>
                    <a:pt x="1900" y="480"/>
                  </a:lnTo>
                  <a:lnTo>
                    <a:pt x="1789" y="314"/>
                  </a:lnTo>
                  <a:lnTo>
                    <a:pt x="1642" y="185"/>
                  </a:lnTo>
                  <a:lnTo>
                    <a:pt x="1457" y="93"/>
                  </a:lnTo>
                  <a:lnTo>
                    <a:pt x="1273" y="19"/>
                  </a:lnTo>
                  <a:lnTo>
                    <a:pt x="105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1" name="Google Shape;7521;p32"/>
            <p:cNvSpPr/>
            <p:nvPr/>
          </p:nvSpPr>
          <p:spPr>
            <a:xfrm>
              <a:off x="5002250" y="942900"/>
              <a:ext cx="51650" cy="51675"/>
            </a:xfrm>
            <a:custGeom>
              <a:avLst/>
              <a:gdLst/>
              <a:ahLst/>
              <a:cxnLst/>
              <a:rect l="l" t="t" r="r" b="b"/>
              <a:pathLst>
                <a:path w="2066" h="2067" extrusionOk="0">
                  <a:moveTo>
                    <a:pt x="996" y="1"/>
                  </a:moveTo>
                  <a:lnTo>
                    <a:pt x="793" y="19"/>
                  </a:lnTo>
                  <a:lnTo>
                    <a:pt x="609" y="75"/>
                  </a:lnTo>
                  <a:lnTo>
                    <a:pt x="443" y="185"/>
                  </a:lnTo>
                  <a:lnTo>
                    <a:pt x="295" y="296"/>
                  </a:lnTo>
                  <a:lnTo>
                    <a:pt x="166" y="444"/>
                  </a:lnTo>
                  <a:lnTo>
                    <a:pt x="74" y="628"/>
                  </a:lnTo>
                  <a:lnTo>
                    <a:pt x="19" y="812"/>
                  </a:lnTo>
                  <a:lnTo>
                    <a:pt x="0" y="1015"/>
                  </a:lnTo>
                  <a:lnTo>
                    <a:pt x="19" y="1218"/>
                  </a:lnTo>
                  <a:lnTo>
                    <a:pt x="74" y="1421"/>
                  </a:lnTo>
                  <a:lnTo>
                    <a:pt x="166" y="1605"/>
                  </a:lnTo>
                  <a:lnTo>
                    <a:pt x="295" y="1753"/>
                  </a:lnTo>
                  <a:lnTo>
                    <a:pt x="443" y="1882"/>
                  </a:lnTo>
                  <a:lnTo>
                    <a:pt x="627" y="1974"/>
                  </a:lnTo>
                  <a:lnTo>
                    <a:pt x="812" y="2029"/>
                  </a:lnTo>
                  <a:lnTo>
                    <a:pt x="1033" y="2066"/>
                  </a:lnTo>
                  <a:lnTo>
                    <a:pt x="1236" y="2029"/>
                  </a:lnTo>
                  <a:lnTo>
                    <a:pt x="1438" y="1974"/>
                  </a:lnTo>
                  <a:lnTo>
                    <a:pt x="1604" y="1882"/>
                  </a:lnTo>
                  <a:lnTo>
                    <a:pt x="1770" y="1753"/>
                  </a:lnTo>
                  <a:lnTo>
                    <a:pt x="1881" y="1605"/>
                  </a:lnTo>
                  <a:lnTo>
                    <a:pt x="1992" y="1421"/>
                  </a:lnTo>
                  <a:lnTo>
                    <a:pt x="2047" y="1218"/>
                  </a:lnTo>
                  <a:lnTo>
                    <a:pt x="2065" y="1015"/>
                  </a:lnTo>
                  <a:lnTo>
                    <a:pt x="2028" y="812"/>
                  </a:lnTo>
                  <a:lnTo>
                    <a:pt x="1973" y="609"/>
                  </a:lnTo>
                  <a:lnTo>
                    <a:pt x="1881" y="444"/>
                  </a:lnTo>
                  <a:lnTo>
                    <a:pt x="1752" y="278"/>
                  </a:lnTo>
                  <a:lnTo>
                    <a:pt x="1586" y="167"/>
                  </a:lnTo>
                  <a:lnTo>
                    <a:pt x="1420" y="75"/>
                  </a:lnTo>
                  <a:lnTo>
                    <a:pt x="1217" y="19"/>
                  </a:lnTo>
                  <a:lnTo>
                    <a:pt x="9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2" name="Google Shape;7522;p32"/>
            <p:cNvSpPr/>
            <p:nvPr/>
          </p:nvSpPr>
          <p:spPr>
            <a:xfrm>
              <a:off x="4819700" y="583375"/>
              <a:ext cx="51200" cy="51175"/>
            </a:xfrm>
            <a:custGeom>
              <a:avLst/>
              <a:gdLst/>
              <a:ahLst/>
              <a:cxnLst/>
              <a:rect l="l" t="t" r="r" b="b"/>
              <a:pathLst>
                <a:path w="2048" h="2047" extrusionOk="0">
                  <a:moveTo>
                    <a:pt x="867" y="0"/>
                  </a:moveTo>
                  <a:lnTo>
                    <a:pt x="665" y="56"/>
                  </a:lnTo>
                  <a:lnTo>
                    <a:pt x="480" y="148"/>
                  </a:lnTo>
                  <a:lnTo>
                    <a:pt x="333" y="277"/>
                  </a:lnTo>
                  <a:lnTo>
                    <a:pt x="185" y="424"/>
                  </a:lnTo>
                  <a:lnTo>
                    <a:pt x="93" y="590"/>
                  </a:lnTo>
                  <a:lnTo>
                    <a:pt x="19" y="793"/>
                  </a:lnTo>
                  <a:lnTo>
                    <a:pt x="1" y="904"/>
                  </a:lnTo>
                  <a:lnTo>
                    <a:pt x="1" y="996"/>
                  </a:lnTo>
                  <a:lnTo>
                    <a:pt x="19" y="1199"/>
                  </a:lnTo>
                  <a:lnTo>
                    <a:pt x="75" y="1402"/>
                  </a:lnTo>
                  <a:lnTo>
                    <a:pt x="148" y="1567"/>
                  </a:lnTo>
                  <a:lnTo>
                    <a:pt x="277" y="1733"/>
                  </a:lnTo>
                  <a:lnTo>
                    <a:pt x="425" y="1862"/>
                  </a:lnTo>
                  <a:lnTo>
                    <a:pt x="591" y="1955"/>
                  </a:lnTo>
                  <a:lnTo>
                    <a:pt x="775" y="2028"/>
                  </a:lnTo>
                  <a:lnTo>
                    <a:pt x="978" y="2047"/>
                  </a:lnTo>
                  <a:lnTo>
                    <a:pt x="1181" y="2047"/>
                  </a:lnTo>
                  <a:lnTo>
                    <a:pt x="1384" y="1992"/>
                  </a:lnTo>
                  <a:lnTo>
                    <a:pt x="1568" y="1899"/>
                  </a:lnTo>
                  <a:lnTo>
                    <a:pt x="1734" y="1770"/>
                  </a:lnTo>
                  <a:lnTo>
                    <a:pt x="1863" y="1623"/>
                  </a:lnTo>
                  <a:lnTo>
                    <a:pt x="1955" y="1457"/>
                  </a:lnTo>
                  <a:lnTo>
                    <a:pt x="2029" y="1254"/>
                  </a:lnTo>
                  <a:lnTo>
                    <a:pt x="2047" y="1162"/>
                  </a:lnTo>
                  <a:lnTo>
                    <a:pt x="2047" y="1051"/>
                  </a:lnTo>
                  <a:lnTo>
                    <a:pt x="2029" y="848"/>
                  </a:lnTo>
                  <a:lnTo>
                    <a:pt x="1974" y="646"/>
                  </a:lnTo>
                  <a:lnTo>
                    <a:pt x="1900" y="480"/>
                  </a:lnTo>
                  <a:lnTo>
                    <a:pt x="1771" y="332"/>
                  </a:lnTo>
                  <a:lnTo>
                    <a:pt x="1623" y="203"/>
                  </a:lnTo>
                  <a:lnTo>
                    <a:pt x="1457" y="92"/>
                  </a:lnTo>
                  <a:lnTo>
                    <a:pt x="1273" y="19"/>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3" name="Google Shape;7523;p32"/>
            <p:cNvSpPr/>
            <p:nvPr/>
          </p:nvSpPr>
          <p:spPr>
            <a:xfrm>
              <a:off x="4768550" y="409125"/>
              <a:ext cx="51175" cy="51650"/>
            </a:xfrm>
            <a:custGeom>
              <a:avLst/>
              <a:gdLst/>
              <a:ahLst/>
              <a:cxnLst/>
              <a:rect l="l" t="t" r="r" b="b"/>
              <a:pathLst>
                <a:path w="2047" h="2066" extrusionOk="0">
                  <a:moveTo>
                    <a:pt x="1070" y="1"/>
                  </a:moveTo>
                  <a:lnTo>
                    <a:pt x="867" y="19"/>
                  </a:lnTo>
                  <a:lnTo>
                    <a:pt x="664" y="74"/>
                  </a:lnTo>
                  <a:lnTo>
                    <a:pt x="498" y="148"/>
                  </a:lnTo>
                  <a:lnTo>
                    <a:pt x="332" y="277"/>
                  </a:lnTo>
                  <a:lnTo>
                    <a:pt x="203" y="425"/>
                  </a:lnTo>
                  <a:lnTo>
                    <a:pt x="92" y="591"/>
                  </a:lnTo>
                  <a:lnTo>
                    <a:pt x="19" y="775"/>
                  </a:lnTo>
                  <a:lnTo>
                    <a:pt x="0" y="978"/>
                  </a:lnTo>
                  <a:lnTo>
                    <a:pt x="0" y="1181"/>
                  </a:lnTo>
                  <a:lnTo>
                    <a:pt x="55" y="1365"/>
                  </a:lnTo>
                  <a:lnTo>
                    <a:pt x="129" y="1549"/>
                  </a:lnTo>
                  <a:lnTo>
                    <a:pt x="240" y="1697"/>
                  </a:lnTo>
                  <a:lnTo>
                    <a:pt x="387" y="1844"/>
                  </a:lnTo>
                  <a:lnTo>
                    <a:pt x="553" y="1955"/>
                  </a:lnTo>
                  <a:lnTo>
                    <a:pt x="738" y="2010"/>
                  </a:lnTo>
                  <a:lnTo>
                    <a:pt x="940" y="2047"/>
                  </a:lnTo>
                  <a:lnTo>
                    <a:pt x="1051" y="2066"/>
                  </a:lnTo>
                  <a:lnTo>
                    <a:pt x="1162" y="2047"/>
                  </a:lnTo>
                  <a:lnTo>
                    <a:pt x="1346" y="1992"/>
                  </a:lnTo>
                  <a:lnTo>
                    <a:pt x="1530" y="1918"/>
                  </a:lnTo>
                  <a:lnTo>
                    <a:pt x="1696" y="1789"/>
                  </a:lnTo>
                  <a:lnTo>
                    <a:pt x="1844" y="1642"/>
                  </a:lnTo>
                  <a:lnTo>
                    <a:pt x="1936" y="1457"/>
                  </a:lnTo>
                  <a:lnTo>
                    <a:pt x="2010" y="1273"/>
                  </a:lnTo>
                  <a:lnTo>
                    <a:pt x="2028" y="1162"/>
                  </a:lnTo>
                  <a:lnTo>
                    <a:pt x="2047" y="1070"/>
                  </a:lnTo>
                  <a:lnTo>
                    <a:pt x="2028" y="867"/>
                  </a:lnTo>
                  <a:lnTo>
                    <a:pt x="1973" y="664"/>
                  </a:lnTo>
                  <a:lnTo>
                    <a:pt x="1881" y="498"/>
                  </a:lnTo>
                  <a:lnTo>
                    <a:pt x="1770" y="332"/>
                  </a:lnTo>
                  <a:lnTo>
                    <a:pt x="1623" y="203"/>
                  </a:lnTo>
                  <a:lnTo>
                    <a:pt x="1457" y="111"/>
                  </a:lnTo>
                  <a:lnTo>
                    <a:pt x="1254" y="37"/>
                  </a:lnTo>
                  <a:lnTo>
                    <a:pt x="10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4" name="Google Shape;7524;p32"/>
            <p:cNvSpPr/>
            <p:nvPr/>
          </p:nvSpPr>
          <p:spPr>
            <a:xfrm>
              <a:off x="5133625" y="1128225"/>
              <a:ext cx="51175" cy="51650"/>
            </a:xfrm>
            <a:custGeom>
              <a:avLst/>
              <a:gdLst/>
              <a:ahLst/>
              <a:cxnLst/>
              <a:rect l="l" t="t" r="r" b="b"/>
              <a:pathLst>
                <a:path w="2047" h="2066" extrusionOk="0">
                  <a:moveTo>
                    <a:pt x="1033" y="0"/>
                  </a:moveTo>
                  <a:lnTo>
                    <a:pt x="830" y="19"/>
                  </a:lnTo>
                  <a:lnTo>
                    <a:pt x="645" y="74"/>
                  </a:lnTo>
                  <a:lnTo>
                    <a:pt x="461" y="166"/>
                  </a:lnTo>
                  <a:lnTo>
                    <a:pt x="314" y="295"/>
                  </a:lnTo>
                  <a:lnTo>
                    <a:pt x="185" y="443"/>
                  </a:lnTo>
                  <a:lnTo>
                    <a:pt x="92" y="609"/>
                  </a:lnTo>
                  <a:lnTo>
                    <a:pt x="19" y="793"/>
                  </a:lnTo>
                  <a:lnTo>
                    <a:pt x="0" y="996"/>
                  </a:lnTo>
                  <a:lnTo>
                    <a:pt x="0" y="1106"/>
                  </a:lnTo>
                  <a:lnTo>
                    <a:pt x="19" y="1217"/>
                  </a:lnTo>
                  <a:lnTo>
                    <a:pt x="74" y="1401"/>
                  </a:lnTo>
                  <a:lnTo>
                    <a:pt x="166" y="1586"/>
                  </a:lnTo>
                  <a:lnTo>
                    <a:pt x="277" y="1752"/>
                  </a:lnTo>
                  <a:lnTo>
                    <a:pt x="443" y="1881"/>
                  </a:lnTo>
                  <a:lnTo>
                    <a:pt x="609" y="1973"/>
                  </a:lnTo>
                  <a:lnTo>
                    <a:pt x="811" y="2047"/>
                  </a:lnTo>
                  <a:lnTo>
                    <a:pt x="904" y="2065"/>
                  </a:lnTo>
                  <a:lnTo>
                    <a:pt x="1014" y="2065"/>
                  </a:lnTo>
                  <a:lnTo>
                    <a:pt x="1217" y="2047"/>
                  </a:lnTo>
                  <a:lnTo>
                    <a:pt x="1420" y="1991"/>
                  </a:lnTo>
                  <a:lnTo>
                    <a:pt x="1586" y="1899"/>
                  </a:lnTo>
                  <a:lnTo>
                    <a:pt x="1733" y="1770"/>
                  </a:lnTo>
                  <a:lnTo>
                    <a:pt x="1862" y="1623"/>
                  </a:lnTo>
                  <a:lnTo>
                    <a:pt x="1955" y="1457"/>
                  </a:lnTo>
                  <a:lnTo>
                    <a:pt x="2028" y="1272"/>
                  </a:lnTo>
                  <a:lnTo>
                    <a:pt x="2047" y="1070"/>
                  </a:lnTo>
                  <a:lnTo>
                    <a:pt x="2047" y="959"/>
                  </a:lnTo>
                  <a:lnTo>
                    <a:pt x="2028" y="848"/>
                  </a:lnTo>
                  <a:lnTo>
                    <a:pt x="1973" y="664"/>
                  </a:lnTo>
                  <a:lnTo>
                    <a:pt x="1881" y="480"/>
                  </a:lnTo>
                  <a:lnTo>
                    <a:pt x="1770" y="314"/>
                  </a:lnTo>
                  <a:lnTo>
                    <a:pt x="1604" y="185"/>
                  </a:lnTo>
                  <a:lnTo>
                    <a:pt x="1438" y="92"/>
                  </a:lnTo>
                  <a:lnTo>
                    <a:pt x="1235" y="37"/>
                  </a:lnTo>
                  <a:lnTo>
                    <a:pt x="1143"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5" name="Google Shape;7525;p32"/>
            <p:cNvSpPr/>
            <p:nvPr/>
          </p:nvSpPr>
          <p:spPr>
            <a:xfrm>
              <a:off x="5487625" y="1436600"/>
              <a:ext cx="51200" cy="51175"/>
            </a:xfrm>
            <a:custGeom>
              <a:avLst/>
              <a:gdLst/>
              <a:ahLst/>
              <a:cxnLst/>
              <a:rect l="l" t="t" r="r" b="b"/>
              <a:pathLst>
                <a:path w="2048" h="2047" extrusionOk="0">
                  <a:moveTo>
                    <a:pt x="1070" y="0"/>
                  </a:moveTo>
                  <a:lnTo>
                    <a:pt x="867" y="19"/>
                  </a:lnTo>
                  <a:lnTo>
                    <a:pt x="683" y="56"/>
                  </a:lnTo>
                  <a:lnTo>
                    <a:pt x="498" y="148"/>
                  </a:lnTo>
                  <a:lnTo>
                    <a:pt x="351" y="258"/>
                  </a:lnTo>
                  <a:lnTo>
                    <a:pt x="203" y="406"/>
                  </a:lnTo>
                  <a:lnTo>
                    <a:pt x="111" y="572"/>
                  </a:lnTo>
                  <a:lnTo>
                    <a:pt x="37" y="756"/>
                  </a:lnTo>
                  <a:lnTo>
                    <a:pt x="1" y="959"/>
                  </a:lnTo>
                  <a:lnTo>
                    <a:pt x="1" y="1070"/>
                  </a:lnTo>
                  <a:lnTo>
                    <a:pt x="1" y="1162"/>
                  </a:lnTo>
                  <a:lnTo>
                    <a:pt x="56" y="1365"/>
                  </a:lnTo>
                  <a:lnTo>
                    <a:pt x="148" y="1549"/>
                  </a:lnTo>
                  <a:lnTo>
                    <a:pt x="259" y="1715"/>
                  </a:lnTo>
                  <a:lnTo>
                    <a:pt x="406" y="1844"/>
                  </a:lnTo>
                  <a:lnTo>
                    <a:pt x="591" y="1955"/>
                  </a:lnTo>
                  <a:lnTo>
                    <a:pt x="775" y="2028"/>
                  </a:lnTo>
                  <a:lnTo>
                    <a:pt x="886" y="2047"/>
                  </a:lnTo>
                  <a:lnTo>
                    <a:pt x="1199" y="2047"/>
                  </a:lnTo>
                  <a:lnTo>
                    <a:pt x="1383" y="1992"/>
                  </a:lnTo>
                  <a:lnTo>
                    <a:pt x="1549" y="1899"/>
                  </a:lnTo>
                  <a:lnTo>
                    <a:pt x="1715" y="1770"/>
                  </a:lnTo>
                  <a:lnTo>
                    <a:pt x="1844" y="1623"/>
                  </a:lnTo>
                  <a:lnTo>
                    <a:pt x="1955" y="1457"/>
                  </a:lnTo>
                  <a:lnTo>
                    <a:pt x="2010" y="1273"/>
                  </a:lnTo>
                  <a:lnTo>
                    <a:pt x="2047" y="1070"/>
                  </a:lnTo>
                  <a:lnTo>
                    <a:pt x="2029" y="867"/>
                  </a:lnTo>
                  <a:lnTo>
                    <a:pt x="1973" y="683"/>
                  </a:lnTo>
                  <a:lnTo>
                    <a:pt x="1900" y="498"/>
                  </a:lnTo>
                  <a:lnTo>
                    <a:pt x="1771" y="351"/>
                  </a:lnTo>
                  <a:lnTo>
                    <a:pt x="1642" y="203"/>
                  </a:lnTo>
                  <a:lnTo>
                    <a:pt x="1457" y="111"/>
                  </a:lnTo>
                  <a:lnTo>
                    <a:pt x="1273" y="37"/>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6" name="Google Shape;7526;p32"/>
            <p:cNvSpPr/>
            <p:nvPr/>
          </p:nvSpPr>
          <p:spPr>
            <a:xfrm>
              <a:off x="4871325" y="754850"/>
              <a:ext cx="50750" cy="50725"/>
            </a:xfrm>
            <a:custGeom>
              <a:avLst/>
              <a:gdLst/>
              <a:ahLst/>
              <a:cxnLst/>
              <a:rect l="l" t="t" r="r" b="b"/>
              <a:pathLst>
                <a:path w="2030" h="2029" extrusionOk="0">
                  <a:moveTo>
                    <a:pt x="1015" y="0"/>
                  </a:moveTo>
                  <a:lnTo>
                    <a:pt x="812" y="19"/>
                  </a:lnTo>
                  <a:lnTo>
                    <a:pt x="628" y="74"/>
                  </a:lnTo>
                  <a:lnTo>
                    <a:pt x="462" y="166"/>
                  </a:lnTo>
                  <a:lnTo>
                    <a:pt x="314" y="295"/>
                  </a:lnTo>
                  <a:lnTo>
                    <a:pt x="204" y="443"/>
                  </a:lnTo>
                  <a:lnTo>
                    <a:pt x="93" y="609"/>
                  </a:lnTo>
                  <a:lnTo>
                    <a:pt x="38" y="775"/>
                  </a:lnTo>
                  <a:lnTo>
                    <a:pt x="1" y="977"/>
                  </a:lnTo>
                  <a:lnTo>
                    <a:pt x="1" y="1070"/>
                  </a:lnTo>
                  <a:lnTo>
                    <a:pt x="19" y="1180"/>
                  </a:lnTo>
                  <a:lnTo>
                    <a:pt x="75" y="1365"/>
                  </a:lnTo>
                  <a:lnTo>
                    <a:pt x="167" y="1549"/>
                  </a:lnTo>
                  <a:lnTo>
                    <a:pt x="277" y="1697"/>
                  </a:lnTo>
                  <a:lnTo>
                    <a:pt x="425" y="1826"/>
                  </a:lnTo>
                  <a:lnTo>
                    <a:pt x="609" y="1936"/>
                  </a:lnTo>
                  <a:lnTo>
                    <a:pt x="794" y="1992"/>
                  </a:lnTo>
                  <a:lnTo>
                    <a:pt x="996" y="2028"/>
                  </a:lnTo>
                  <a:lnTo>
                    <a:pt x="1089" y="2028"/>
                  </a:lnTo>
                  <a:lnTo>
                    <a:pt x="1181" y="2010"/>
                  </a:lnTo>
                  <a:lnTo>
                    <a:pt x="1384" y="1955"/>
                  </a:lnTo>
                  <a:lnTo>
                    <a:pt x="1550" y="1862"/>
                  </a:lnTo>
                  <a:lnTo>
                    <a:pt x="1716" y="1733"/>
                  </a:lnTo>
                  <a:lnTo>
                    <a:pt x="1845" y="1586"/>
                  </a:lnTo>
                  <a:lnTo>
                    <a:pt x="1937" y="1420"/>
                  </a:lnTo>
                  <a:lnTo>
                    <a:pt x="1992" y="1236"/>
                  </a:lnTo>
                  <a:lnTo>
                    <a:pt x="2029" y="1033"/>
                  </a:lnTo>
                  <a:lnTo>
                    <a:pt x="2029" y="922"/>
                  </a:lnTo>
                  <a:lnTo>
                    <a:pt x="2011" y="830"/>
                  </a:lnTo>
                  <a:lnTo>
                    <a:pt x="1955" y="646"/>
                  </a:lnTo>
                  <a:lnTo>
                    <a:pt x="1845" y="461"/>
                  </a:lnTo>
                  <a:lnTo>
                    <a:pt x="1734" y="314"/>
                  </a:lnTo>
                  <a:lnTo>
                    <a:pt x="1568" y="185"/>
                  </a:lnTo>
                  <a:lnTo>
                    <a:pt x="1402" y="92"/>
                  </a:lnTo>
                  <a:lnTo>
                    <a:pt x="1218"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7" name="Google Shape;7527;p32"/>
            <p:cNvSpPr/>
            <p:nvPr/>
          </p:nvSpPr>
          <p:spPr>
            <a:xfrm>
              <a:off x="5199525" y="1223175"/>
              <a:ext cx="50725" cy="50275"/>
            </a:xfrm>
            <a:custGeom>
              <a:avLst/>
              <a:gdLst/>
              <a:ahLst/>
              <a:cxnLst/>
              <a:rect l="l" t="t" r="r" b="b"/>
              <a:pathLst>
                <a:path w="2029" h="2011" extrusionOk="0">
                  <a:moveTo>
                    <a:pt x="1033" y="0"/>
                  </a:moveTo>
                  <a:lnTo>
                    <a:pt x="830" y="19"/>
                  </a:lnTo>
                  <a:lnTo>
                    <a:pt x="628" y="74"/>
                  </a:lnTo>
                  <a:lnTo>
                    <a:pt x="462" y="166"/>
                  </a:lnTo>
                  <a:lnTo>
                    <a:pt x="314" y="295"/>
                  </a:lnTo>
                  <a:lnTo>
                    <a:pt x="185" y="443"/>
                  </a:lnTo>
                  <a:lnTo>
                    <a:pt x="93" y="609"/>
                  </a:lnTo>
                  <a:lnTo>
                    <a:pt x="19" y="812"/>
                  </a:lnTo>
                  <a:lnTo>
                    <a:pt x="1" y="1015"/>
                  </a:lnTo>
                  <a:lnTo>
                    <a:pt x="19" y="1199"/>
                  </a:lnTo>
                  <a:lnTo>
                    <a:pt x="93" y="1402"/>
                  </a:lnTo>
                  <a:lnTo>
                    <a:pt x="185" y="1568"/>
                  </a:lnTo>
                  <a:lnTo>
                    <a:pt x="314" y="1715"/>
                  </a:lnTo>
                  <a:lnTo>
                    <a:pt x="462" y="1844"/>
                  </a:lnTo>
                  <a:lnTo>
                    <a:pt x="646" y="1936"/>
                  </a:lnTo>
                  <a:lnTo>
                    <a:pt x="830" y="1992"/>
                  </a:lnTo>
                  <a:lnTo>
                    <a:pt x="1033" y="2010"/>
                  </a:lnTo>
                  <a:lnTo>
                    <a:pt x="1236" y="1992"/>
                  </a:lnTo>
                  <a:lnTo>
                    <a:pt x="1421" y="1918"/>
                  </a:lnTo>
                  <a:lnTo>
                    <a:pt x="1586" y="1826"/>
                  </a:lnTo>
                  <a:lnTo>
                    <a:pt x="1734" y="1697"/>
                  </a:lnTo>
                  <a:lnTo>
                    <a:pt x="1863" y="1531"/>
                  </a:lnTo>
                  <a:lnTo>
                    <a:pt x="1955" y="1365"/>
                  </a:lnTo>
                  <a:lnTo>
                    <a:pt x="2011" y="1180"/>
                  </a:lnTo>
                  <a:lnTo>
                    <a:pt x="2029" y="1070"/>
                  </a:lnTo>
                  <a:lnTo>
                    <a:pt x="2029" y="978"/>
                  </a:lnTo>
                  <a:lnTo>
                    <a:pt x="1992" y="775"/>
                  </a:lnTo>
                  <a:lnTo>
                    <a:pt x="1937" y="590"/>
                  </a:lnTo>
                  <a:lnTo>
                    <a:pt x="1845" y="424"/>
                  </a:lnTo>
                  <a:lnTo>
                    <a:pt x="1716" y="295"/>
                  </a:lnTo>
                  <a:lnTo>
                    <a:pt x="1568" y="166"/>
                  </a:lnTo>
                  <a:lnTo>
                    <a:pt x="1402" y="74"/>
                  </a:lnTo>
                  <a:lnTo>
                    <a:pt x="1218"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8" name="Google Shape;7528;p32"/>
            <p:cNvSpPr/>
            <p:nvPr/>
          </p:nvSpPr>
          <p:spPr>
            <a:xfrm>
              <a:off x="5633750" y="1545850"/>
              <a:ext cx="49800" cy="49800"/>
            </a:xfrm>
            <a:custGeom>
              <a:avLst/>
              <a:gdLst/>
              <a:ahLst/>
              <a:cxnLst/>
              <a:rect l="l" t="t" r="r" b="b"/>
              <a:pathLst>
                <a:path w="1992" h="1992" extrusionOk="0">
                  <a:moveTo>
                    <a:pt x="941" y="0"/>
                  </a:moveTo>
                  <a:lnTo>
                    <a:pt x="830" y="19"/>
                  </a:lnTo>
                  <a:lnTo>
                    <a:pt x="646" y="74"/>
                  </a:lnTo>
                  <a:lnTo>
                    <a:pt x="480" y="148"/>
                  </a:lnTo>
                  <a:lnTo>
                    <a:pt x="314" y="277"/>
                  </a:lnTo>
                  <a:lnTo>
                    <a:pt x="185" y="424"/>
                  </a:lnTo>
                  <a:lnTo>
                    <a:pt x="93" y="609"/>
                  </a:lnTo>
                  <a:lnTo>
                    <a:pt x="19" y="793"/>
                  </a:lnTo>
                  <a:lnTo>
                    <a:pt x="1" y="885"/>
                  </a:lnTo>
                  <a:lnTo>
                    <a:pt x="1" y="977"/>
                  </a:lnTo>
                  <a:lnTo>
                    <a:pt x="19" y="1180"/>
                  </a:lnTo>
                  <a:lnTo>
                    <a:pt x="74" y="1365"/>
                  </a:lnTo>
                  <a:lnTo>
                    <a:pt x="166" y="1531"/>
                  </a:lnTo>
                  <a:lnTo>
                    <a:pt x="277" y="1678"/>
                  </a:lnTo>
                  <a:lnTo>
                    <a:pt x="425" y="1807"/>
                  </a:lnTo>
                  <a:lnTo>
                    <a:pt x="591" y="1899"/>
                  </a:lnTo>
                  <a:lnTo>
                    <a:pt x="775" y="1973"/>
                  </a:lnTo>
                  <a:lnTo>
                    <a:pt x="959" y="1991"/>
                  </a:lnTo>
                  <a:lnTo>
                    <a:pt x="1051" y="1991"/>
                  </a:lnTo>
                  <a:lnTo>
                    <a:pt x="1162" y="1973"/>
                  </a:lnTo>
                  <a:lnTo>
                    <a:pt x="1346" y="1918"/>
                  </a:lnTo>
                  <a:lnTo>
                    <a:pt x="1512" y="1844"/>
                  </a:lnTo>
                  <a:lnTo>
                    <a:pt x="1678" y="1715"/>
                  </a:lnTo>
                  <a:lnTo>
                    <a:pt x="1807" y="1567"/>
                  </a:lnTo>
                  <a:lnTo>
                    <a:pt x="1900" y="1383"/>
                  </a:lnTo>
                  <a:lnTo>
                    <a:pt x="1973" y="1199"/>
                  </a:lnTo>
                  <a:lnTo>
                    <a:pt x="1992" y="1106"/>
                  </a:lnTo>
                  <a:lnTo>
                    <a:pt x="1992" y="1014"/>
                  </a:lnTo>
                  <a:lnTo>
                    <a:pt x="1973" y="811"/>
                  </a:lnTo>
                  <a:lnTo>
                    <a:pt x="1918" y="627"/>
                  </a:lnTo>
                  <a:lnTo>
                    <a:pt x="1826" y="461"/>
                  </a:lnTo>
                  <a:lnTo>
                    <a:pt x="1715" y="314"/>
                  </a:lnTo>
                  <a:lnTo>
                    <a:pt x="1568" y="185"/>
                  </a:lnTo>
                  <a:lnTo>
                    <a:pt x="1402" y="92"/>
                  </a:lnTo>
                  <a:lnTo>
                    <a:pt x="1217"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9" name="Google Shape;7529;p32"/>
            <p:cNvSpPr/>
            <p:nvPr/>
          </p:nvSpPr>
          <p:spPr>
            <a:xfrm>
              <a:off x="4717825" y="238125"/>
              <a:ext cx="49350" cy="47500"/>
            </a:xfrm>
            <a:custGeom>
              <a:avLst/>
              <a:gdLst/>
              <a:ahLst/>
              <a:cxnLst/>
              <a:rect l="l" t="t" r="r" b="b"/>
              <a:pathLst>
                <a:path w="1974" h="1900" extrusionOk="0">
                  <a:moveTo>
                    <a:pt x="609" y="0"/>
                  </a:moveTo>
                  <a:lnTo>
                    <a:pt x="480" y="74"/>
                  </a:lnTo>
                  <a:lnTo>
                    <a:pt x="370" y="148"/>
                  </a:lnTo>
                  <a:lnTo>
                    <a:pt x="277" y="240"/>
                  </a:lnTo>
                  <a:lnTo>
                    <a:pt x="185" y="350"/>
                  </a:lnTo>
                  <a:lnTo>
                    <a:pt x="112" y="461"/>
                  </a:lnTo>
                  <a:lnTo>
                    <a:pt x="56" y="590"/>
                  </a:lnTo>
                  <a:lnTo>
                    <a:pt x="19" y="738"/>
                  </a:lnTo>
                  <a:lnTo>
                    <a:pt x="1" y="867"/>
                  </a:lnTo>
                  <a:lnTo>
                    <a:pt x="1" y="977"/>
                  </a:lnTo>
                  <a:lnTo>
                    <a:pt x="19" y="1069"/>
                  </a:lnTo>
                  <a:lnTo>
                    <a:pt x="75" y="1272"/>
                  </a:lnTo>
                  <a:lnTo>
                    <a:pt x="167" y="1438"/>
                  </a:lnTo>
                  <a:lnTo>
                    <a:pt x="296" y="1586"/>
                  </a:lnTo>
                  <a:lnTo>
                    <a:pt x="443" y="1715"/>
                  </a:lnTo>
                  <a:lnTo>
                    <a:pt x="609" y="1825"/>
                  </a:lnTo>
                  <a:lnTo>
                    <a:pt x="794" y="1881"/>
                  </a:lnTo>
                  <a:lnTo>
                    <a:pt x="904" y="1899"/>
                  </a:lnTo>
                  <a:lnTo>
                    <a:pt x="997" y="1899"/>
                  </a:lnTo>
                  <a:lnTo>
                    <a:pt x="1199" y="1881"/>
                  </a:lnTo>
                  <a:lnTo>
                    <a:pt x="1365" y="1825"/>
                  </a:lnTo>
                  <a:lnTo>
                    <a:pt x="1531" y="1715"/>
                  </a:lnTo>
                  <a:lnTo>
                    <a:pt x="1679" y="1604"/>
                  </a:lnTo>
                  <a:lnTo>
                    <a:pt x="1808" y="1457"/>
                  </a:lnTo>
                  <a:lnTo>
                    <a:pt x="1900" y="1291"/>
                  </a:lnTo>
                  <a:lnTo>
                    <a:pt x="1955" y="1106"/>
                  </a:lnTo>
                  <a:lnTo>
                    <a:pt x="1974" y="922"/>
                  </a:lnTo>
                  <a:lnTo>
                    <a:pt x="1974" y="774"/>
                  </a:lnTo>
                  <a:lnTo>
                    <a:pt x="1937" y="627"/>
                  </a:lnTo>
                  <a:lnTo>
                    <a:pt x="1882" y="498"/>
                  </a:lnTo>
                  <a:lnTo>
                    <a:pt x="1808" y="369"/>
                  </a:lnTo>
                  <a:lnTo>
                    <a:pt x="1716" y="258"/>
                  </a:lnTo>
                  <a:lnTo>
                    <a:pt x="1623" y="148"/>
                  </a:lnTo>
                  <a:lnTo>
                    <a:pt x="1494" y="74"/>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0" name="Google Shape;7530;p32"/>
            <p:cNvSpPr/>
            <p:nvPr/>
          </p:nvSpPr>
          <p:spPr>
            <a:xfrm>
              <a:off x="4755625" y="490725"/>
              <a:ext cx="48425" cy="48425"/>
            </a:xfrm>
            <a:custGeom>
              <a:avLst/>
              <a:gdLst/>
              <a:ahLst/>
              <a:cxnLst/>
              <a:rect l="l" t="t" r="r" b="b"/>
              <a:pathLst>
                <a:path w="1937" h="1937" extrusionOk="0">
                  <a:moveTo>
                    <a:pt x="941" y="0"/>
                  </a:moveTo>
                  <a:lnTo>
                    <a:pt x="738" y="19"/>
                  </a:lnTo>
                  <a:lnTo>
                    <a:pt x="554" y="92"/>
                  </a:lnTo>
                  <a:lnTo>
                    <a:pt x="388" y="185"/>
                  </a:lnTo>
                  <a:lnTo>
                    <a:pt x="259" y="295"/>
                  </a:lnTo>
                  <a:lnTo>
                    <a:pt x="130" y="461"/>
                  </a:lnTo>
                  <a:lnTo>
                    <a:pt x="56" y="627"/>
                  </a:lnTo>
                  <a:lnTo>
                    <a:pt x="1" y="811"/>
                  </a:lnTo>
                  <a:lnTo>
                    <a:pt x="1" y="1014"/>
                  </a:lnTo>
                  <a:lnTo>
                    <a:pt x="19" y="1199"/>
                  </a:lnTo>
                  <a:lnTo>
                    <a:pt x="75" y="1365"/>
                  </a:lnTo>
                  <a:lnTo>
                    <a:pt x="167" y="1530"/>
                  </a:lnTo>
                  <a:lnTo>
                    <a:pt x="296" y="1660"/>
                  </a:lnTo>
                  <a:lnTo>
                    <a:pt x="425" y="1770"/>
                  </a:lnTo>
                  <a:lnTo>
                    <a:pt x="591" y="1862"/>
                  </a:lnTo>
                  <a:lnTo>
                    <a:pt x="775" y="1918"/>
                  </a:lnTo>
                  <a:lnTo>
                    <a:pt x="960" y="1936"/>
                  </a:lnTo>
                  <a:lnTo>
                    <a:pt x="1162" y="1918"/>
                  </a:lnTo>
                  <a:lnTo>
                    <a:pt x="1347" y="1862"/>
                  </a:lnTo>
                  <a:lnTo>
                    <a:pt x="1513" y="1770"/>
                  </a:lnTo>
                  <a:lnTo>
                    <a:pt x="1660" y="1641"/>
                  </a:lnTo>
                  <a:lnTo>
                    <a:pt x="1771" y="1494"/>
                  </a:lnTo>
                  <a:lnTo>
                    <a:pt x="1863" y="1328"/>
                  </a:lnTo>
                  <a:lnTo>
                    <a:pt x="1918" y="1143"/>
                  </a:lnTo>
                  <a:lnTo>
                    <a:pt x="1937" y="959"/>
                  </a:lnTo>
                  <a:lnTo>
                    <a:pt x="1900" y="756"/>
                  </a:lnTo>
                  <a:lnTo>
                    <a:pt x="1845" y="572"/>
                  </a:lnTo>
                  <a:lnTo>
                    <a:pt x="1752" y="406"/>
                  </a:lnTo>
                  <a:lnTo>
                    <a:pt x="1642" y="258"/>
                  </a:lnTo>
                  <a:lnTo>
                    <a:pt x="1494" y="148"/>
                  </a:lnTo>
                  <a:lnTo>
                    <a:pt x="1310" y="55"/>
                  </a:lnTo>
                  <a:lnTo>
                    <a:pt x="1126"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1" name="Google Shape;7531;p32"/>
            <p:cNvSpPr/>
            <p:nvPr/>
          </p:nvSpPr>
          <p:spPr>
            <a:xfrm>
              <a:off x="5412025" y="1426450"/>
              <a:ext cx="48425" cy="48900"/>
            </a:xfrm>
            <a:custGeom>
              <a:avLst/>
              <a:gdLst/>
              <a:ahLst/>
              <a:cxnLst/>
              <a:rect l="l" t="t" r="r" b="b"/>
              <a:pathLst>
                <a:path w="1937" h="1956" extrusionOk="0">
                  <a:moveTo>
                    <a:pt x="960" y="1"/>
                  </a:moveTo>
                  <a:lnTo>
                    <a:pt x="775" y="19"/>
                  </a:lnTo>
                  <a:lnTo>
                    <a:pt x="591" y="74"/>
                  </a:lnTo>
                  <a:lnTo>
                    <a:pt x="425" y="167"/>
                  </a:lnTo>
                  <a:lnTo>
                    <a:pt x="296" y="277"/>
                  </a:lnTo>
                  <a:lnTo>
                    <a:pt x="167" y="425"/>
                  </a:lnTo>
                  <a:lnTo>
                    <a:pt x="75" y="572"/>
                  </a:lnTo>
                  <a:lnTo>
                    <a:pt x="19" y="757"/>
                  </a:lnTo>
                  <a:lnTo>
                    <a:pt x="1" y="941"/>
                  </a:lnTo>
                  <a:lnTo>
                    <a:pt x="1" y="1144"/>
                  </a:lnTo>
                  <a:lnTo>
                    <a:pt x="56" y="1328"/>
                  </a:lnTo>
                  <a:lnTo>
                    <a:pt x="130" y="1494"/>
                  </a:lnTo>
                  <a:lnTo>
                    <a:pt x="259" y="1642"/>
                  </a:lnTo>
                  <a:lnTo>
                    <a:pt x="388" y="1771"/>
                  </a:lnTo>
                  <a:lnTo>
                    <a:pt x="554" y="1863"/>
                  </a:lnTo>
                  <a:lnTo>
                    <a:pt x="738" y="1918"/>
                  </a:lnTo>
                  <a:lnTo>
                    <a:pt x="941" y="1955"/>
                  </a:lnTo>
                  <a:lnTo>
                    <a:pt x="1125" y="1937"/>
                  </a:lnTo>
                  <a:lnTo>
                    <a:pt x="1310" y="1881"/>
                  </a:lnTo>
                  <a:lnTo>
                    <a:pt x="1494" y="1789"/>
                  </a:lnTo>
                  <a:lnTo>
                    <a:pt x="1642" y="1679"/>
                  </a:lnTo>
                  <a:lnTo>
                    <a:pt x="1752" y="1531"/>
                  </a:lnTo>
                  <a:lnTo>
                    <a:pt x="1845" y="1365"/>
                  </a:lnTo>
                  <a:lnTo>
                    <a:pt x="1900" y="1181"/>
                  </a:lnTo>
                  <a:lnTo>
                    <a:pt x="1937" y="996"/>
                  </a:lnTo>
                  <a:lnTo>
                    <a:pt x="1918" y="793"/>
                  </a:lnTo>
                  <a:lnTo>
                    <a:pt x="1863" y="609"/>
                  </a:lnTo>
                  <a:lnTo>
                    <a:pt x="1771" y="443"/>
                  </a:lnTo>
                  <a:lnTo>
                    <a:pt x="1642" y="296"/>
                  </a:lnTo>
                  <a:lnTo>
                    <a:pt x="1513" y="167"/>
                  </a:lnTo>
                  <a:lnTo>
                    <a:pt x="1347" y="93"/>
                  </a:lnTo>
                  <a:lnTo>
                    <a:pt x="1162" y="19"/>
                  </a:lnTo>
                  <a:lnTo>
                    <a:pt x="9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2" name="Google Shape;7532;p32"/>
            <p:cNvSpPr/>
            <p:nvPr/>
          </p:nvSpPr>
          <p:spPr>
            <a:xfrm>
              <a:off x="5266375" y="1318600"/>
              <a:ext cx="47950" cy="47950"/>
            </a:xfrm>
            <a:custGeom>
              <a:avLst/>
              <a:gdLst/>
              <a:ahLst/>
              <a:cxnLst/>
              <a:rect l="l" t="t" r="r" b="b"/>
              <a:pathLst>
                <a:path w="1918" h="1918" extrusionOk="0">
                  <a:moveTo>
                    <a:pt x="922" y="0"/>
                  </a:moveTo>
                  <a:lnTo>
                    <a:pt x="738" y="19"/>
                  </a:lnTo>
                  <a:lnTo>
                    <a:pt x="553" y="92"/>
                  </a:lnTo>
                  <a:lnTo>
                    <a:pt x="406" y="184"/>
                  </a:lnTo>
                  <a:lnTo>
                    <a:pt x="258" y="295"/>
                  </a:lnTo>
                  <a:lnTo>
                    <a:pt x="148" y="443"/>
                  </a:lnTo>
                  <a:lnTo>
                    <a:pt x="74" y="609"/>
                  </a:lnTo>
                  <a:lnTo>
                    <a:pt x="19" y="775"/>
                  </a:lnTo>
                  <a:lnTo>
                    <a:pt x="0" y="977"/>
                  </a:lnTo>
                  <a:lnTo>
                    <a:pt x="37" y="1162"/>
                  </a:lnTo>
                  <a:lnTo>
                    <a:pt x="92" y="1346"/>
                  </a:lnTo>
                  <a:lnTo>
                    <a:pt x="166" y="1494"/>
                  </a:lnTo>
                  <a:lnTo>
                    <a:pt x="295" y="1641"/>
                  </a:lnTo>
                  <a:lnTo>
                    <a:pt x="424" y="1752"/>
                  </a:lnTo>
                  <a:lnTo>
                    <a:pt x="590" y="1844"/>
                  </a:lnTo>
                  <a:lnTo>
                    <a:pt x="756" y="1881"/>
                  </a:lnTo>
                  <a:lnTo>
                    <a:pt x="959" y="1918"/>
                  </a:lnTo>
                  <a:lnTo>
                    <a:pt x="1162" y="1899"/>
                  </a:lnTo>
                  <a:lnTo>
                    <a:pt x="1346" y="1844"/>
                  </a:lnTo>
                  <a:lnTo>
                    <a:pt x="1512" y="1752"/>
                  </a:lnTo>
                  <a:lnTo>
                    <a:pt x="1641" y="1623"/>
                  </a:lnTo>
                  <a:lnTo>
                    <a:pt x="1770" y="1494"/>
                  </a:lnTo>
                  <a:lnTo>
                    <a:pt x="1844" y="1328"/>
                  </a:lnTo>
                  <a:lnTo>
                    <a:pt x="1899" y="1143"/>
                  </a:lnTo>
                  <a:lnTo>
                    <a:pt x="1918" y="940"/>
                  </a:lnTo>
                  <a:lnTo>
                    <a:pt x="1899" y="738"/>
                  </a:lnTo>
                  <a:lnTo>
                    <a:pt x="1844" y="553"/>
                  </a:lnTo>
                  <a:lnTo>
                    <a:pt x="1752" y="387"/>
                  </a:lnTo>
                  <a:lnTo>
                    <a:pt x="1623" y="258"/>
                  </a:lnTo>
                  <a:lnTo>
                    <a:pt x="1475" y="129"/>
                  </a:lnTo>
                  <a:lnTo>
                    <a:pt x="1309" y="55"/>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3" name="Google Shape;7533;p32"/>
            <p:cNvSpPr/>
            <p:nvPr/>
          </p:nvSpPr>
          <p:spPr>
            <a:xfrm>
              <a:off x="5555400" y="1532925"/>
              <a:ext cx="47025" cy="47050"/>
            </a:xfrm>
            <a:custGeom>
              <a:avLst/>
              <a:gdLst/>
              <a:ahLst/>
              <a:cxnLst/>
              <a:rect l="l" t="t" r="r" b="b"/>
              <a:pathLst>
                <a:path w="1881" h="1882" extrusionOk="0">
                  <a:moveTo>
                    <a:pt x="940" y="1"/>
                  </a:moveTo>
                  <a:lnTo>
                    <a:pt x="738" y="19"/>
                  </a:lnTo>
                  <a:lnTo>
                    <a:pt x="572" y="75"/>
                  </a:lnTo>
                  <a:lnTo>
                    <a:pt x="406" y="148"/>
                  </a:lnTo>
                  <a:lnTo>
                    <a:pt x="277" y="259"/>
                  </a:lnTo>
                  <a:lnTo>
                    <a:pt x="148" y="407"/>
                  </a:lnTo>
                  <a:lnTo>
                    <a:pt x="74" y="554"/>
                  </a:lnTo>
                  <a:lnTo>
                    <a:pt x="18" y="738"/>
                  </a:lnTo>
                  <a:lnTo>
                    <a:pt x="0" y="923"/>
                  </a:lnTo>
                  <a:lnTo>
                    <a:pt x="0" y="1126"/>
                  </a:lnTo>
                  <a:lnTo>
                    <a:pt x="55" y="1292"/>
                  </a:lnTo>
                  <a:lnTo>
                    <a:pt x="148" y="1457"/>
                  </a:lnTo>
                  <a:lnTo>
                    <a:pt x="240" y="1605"/>
                  </a:lnTo>
                  <a:lnTo>
                    <a:pt x="387" y="1716"/>
                  </a:lnTo>
                  <a:lnTo>
                    <a:pt x="535" y="1808"/>
                  </a:lnTo>
                  <a:lnTo>
                    <a:pt x="719" y="1863"/>
                  </a:lnTo>
                  <a:lnTo>
                    <a:pt x="903" y="1882"/>
                  </a:lnTo>
                  <a:lnTo>
                    <a:pt x="1106" y="1863"/>
                  </a:lnTo>
                  <a:lnTo>
                    <a:pt x="1291" y="1826"/>
                  </a:lnTo>
                  <a:lnTo>
                    <a:pt x="1457" y="1734"/>
                  </a:lnTo>
                  <a:lnTo>
                    <a:pt x="1604" y="1623"/>
                  </a:lnTo>
                  <a:lnTo>
                    <a:pt x="1715" y="1476"/>
                  </a:lnTo>
                  <a:lnTo>
                    <a:pt x="1807" y="1310"/>
                  </a:lnTo>
                  <a:lnTo>
                    <a:pt x="1862" y="1126"/>
                  </a:lnTo>
                  <a:lnTo>
                    <a:pt x="1881" y="923"/>
                  </a:lnTo>
                  <a:lnTo>
                    <a:pt x="1862" y="738"/>
                  </a:lnTo>
                  <a:lnTo>
                    <a:pt x="1807" y="554"/>
                  </a:lnTo>
                  <a:lnTo>
                    <a:pt x="1715" y="407"/>
                  </a:lnTo>
                  <a:lnTo>
                    <a:pt x="1604" y="259"/>
                  </a:lnTo>
                  <a:lnTo>
                    <a:pt x="1457" y="148"/>
                  </a:lnTo>
                  <a:lnTo>
                    <a:pt x="1309" y="75"/>
                  </a:lnTo>
                  <a:lnTo>
                    <a:pt x="1125" y="19"/>
                  </a:lnTo>
                  <a:lnTo>
                    <a:pt x="9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4" name="Google Shape;7534;p32"/>
            <p:cNvSpPr/>
            <p:nvPr/>
          </p:nvSpPr>
          <p:spPr>
            <a:xfrm>
              <a:off x="5056175" y="1116700"/>
              <a:ext cx="46575" cy="46575"/>
            </a:xfrm>
            <a:custGeom>
              <a:avLst/>
              <a:gdLst/>
              <a:ahLst/>
              <a:cxnLst/>
              <a:rect l="l" t="t" r="r" b="b"/>
              <a:pathLst>
                <a:path w="1863" h="1863" extrusionOk="0">
                  <a:moveTo>
                    <a:pt x="756" y="0"/>
                  </a:moveTo>
                  <a:lnTo>
                    <a:pt x="572" y="56"/>
                  </a:lnTo>
                  <a:lnTo>
                    <a:pt x="406" y="129"/>
                  </a:lnTo>
                  <a:lnTo>
                    <a:pt x="277" y="240"/>
                  </a:lnTo>
                  <a:lnTo>
                    <a:pt x="148" y="387"/>
                  </a:lnTo>
                  <a:lnTo>
                    <a:pt x="74" y="535"/>
                  </a:lnTo>
                  <a:lnTo>
                    <a:pt x="19" y="719"/>
                  </a:lnTo>
                  <a:lnTo>
                    <a:pt x="1" y="904"/>
                  </a:lnTo>
                  <a:lnTo>
                    <a:pt x="1" y="1106"/>
                  </a:lnTo>
                  <a:lnTo>
                    <a:pt x="56" y="1272"/>
                  </a:lnTo>
                  <a:lnTo>
                    <a:pt x="130" y="1438"/>
                  </a:lnTo>
                  <a:lnTo>
                    <a:pt x="240" y="1586"/>
                  </a:lnTo>
                  <a:lnTo>
                    <a:pt x="388" y="1697"/>
                  </a:lnTo>
                  <a:lnTo>
                    <a:pt x="535" y="1789"/>
                  </a:lnTo>
                  <a:lnTo>
                    <a:pt x="720" y="1844"/>
                  </a:lnTo>
                  <a:lnTo>
                    <a:pt x="904" y="1862"/>
                  </a:lnTo>
                  <a:lnTo>
                    <a:pt x="1107" y="1844"/>
                  </a:lnTo>
                  <a:lnTo>
                    <a:pt x="1273" y="1789"/>
                  </a:lnTo>
                  <a:lnTo>
                    <a:pt x="1439" y="1715"/>
                  </a:lnTo>
                  <a:lnTo>
                    <a:pt x="1586" y="1604"/>
                  </a:lnTo>
                  <a:lnTo>
                    <a:pt x="1697" y="1475"/>
                  </a:lnTo>
                  <a:lnTo>
                    <a:pt x="1789" y="1309"/>
                  </a:lnTo>
                  <a:lnTo>
                    <a:pt x="1844" y="1143"/>
                  </a:lnTo>
                  <a:lnTo>
                    <a:pt x="1863" y="941"/>
                  </a:lnTo>
                  <a:lnTo>
                    <a:pt x="1844" y="756"/>
                  </a:lnTo>
                  <a:lnTo>
                    <a:pt x="1789" y="572"/>
                  </a:lnTo>
                  <a:lnTo>
                    <a:pt x="1715" y="406"/>
                  </a:lnTo>
                  <a:lnTo>
                    <a:pt x="1605" y="277"/>
                  </a:lnTo>
                  <a:lnTo>
                    <a:pt x="1476" y="148"/>
                  </a:lnTo>
                  <a:lnTo>
                    <a:pt x="1310" y="74"/>
                  </a:lnTo>
                  <a:lnTo>
                    <a:pt x="1144"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5" name="Google Shape;7535;p32"/>
            <p:cNvSpPr/>
            <p:nvPr/>
          </p:nvSpPr>
          <p:spPr>
            <a:xfrm>
              <a:off x="4924800" y="930925"/>
              <a:ext cx="46575" cy="46575"/>
            </a:xfrm>
            <a:custGeom>
              <a:avLst/>
              <a:gdLst/>
              <a:ahLst/>
              <a:cxnLst/>
              <a:rect l="l" t="t" r="r" b="b"/>
              <a:pathLst>
                <a:path w="1863" h="1863" extrusionOk="0">
                  <a:moveTo>
                    <a:pt x="904" y="1"/>
                  </a:moveTo>
                  <a:lnTo>
                    <a:pt x="720" y="19"/>
                  </a:lnTo>
                  <a:lnTo>
                    <a:pt x="535" y="74"/>
                  </a:lnTo>
                  <a:lnTo>
                    <a:pt x="388" y="167"/>
                  </a:lnTo>
                  <a:lnTo>
                    <a:pt x="240" y="277"/>
                  </a:lnTo>
                  <a:lnTo>
                    <a:pt x="148" y="425"/>
                  </a:lnTo>
                  <a:lnTo>
                    <a:pt x="56" y="591"/>
                  </a:lnTo>
                  <a:lnTo>
                    <a:pt x="19" y="775"/>
                  </a:lnTo>
                  <a:lnTo>
                    <a:pt x="1" y="959"/>
                  </a:lnTo>
                  <a:lnTo>
                    <a:pt x="19" y="1144"/>
                  </a:lnTo>
                  <a:lnTo>
                    <a:pt x="74" y="1328"/>
                  </a:lnTo>
                  <a:lnTo>
                    <a:pt x="167" y="1476"/>
                  </a:lnTo>
                  <a:lnTo>
                    <a:pt x="277" y="1623"/>
                  </a:lnTo>
                  <a:lnTo>
                    <a:pt x="425" y="1734"/>
                  </a:lnTo>
                  <a:lnTo>
                    <a:pt x="572" y="1808"/>
                  </a:lnTo>
                  <a:lnTo>
                    <a:pt x="757" y="1863"/>
                  </a:lnTo>
                  <a:lnTo>
                    <a:pt x="959" y="1863"/>
                  </a:lnTo>
                  <a:lnTo>
                    <a:pt x="1144" y="1844"/>
                  </a:lnTo>
                  <a:lnTo>
                    <a:pt x="1328" y="1789"/>
                  </a:lnTo>
                  <a:lnTo>
                    <a:pt x="1476" y="1697"/>
                  </a:lnTo>
                  <a:lnTo>
                    <a:pt x="1605" y="1586"/>
                  </a:lnTo>
                  <a:lnTo>
                    <a:pt x="1715" y="1439"/>
                  </a:lnTo>
                  <a:lnTo>
                    <a:pt x="1808" y="1291"/>
                  </a:lnTo>
                  <a:lnTo>
                    <a:pt x="1844" y="1107"/>
                  </a:lnTo>
                  <a:lnTo>
                    <a:pt x="1863" y="904"/>
                  </a:lnTo>
                  <a:lnTo>
                    <a:pt x="1844" y="720"/>
                  </a:lnTo>
                  <a:lnTo>
                    <a:pt x="1789" y="535"/>
                  </a:lnTo>
                  <a:lnTo>
                    <a:pt x="1697" y="388"/>
                  </a:lnTo>
                  <a:lnTo>
                    <a:pt x="1586" y="259"/>
                  </a:lnTo>
                  <a:lnTo>
                    <a:pt x="1439" y="148"/>
                  </a:lnTo>
                  <a:lnTo>
                    <a:pt x="1273" y="56"/>
                  </a:lnTo>
                  <a:lnTo>
                    <a:pt x="1107" y="19"/>
                  </a:lnTo>
                  <a:lnTo>
                    <a:pt x="9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6" name="Google Shape;7536;p32"/>
            <p:cNvSpPr/>
            <p:nvPr/>
          </p:nvSpPr>
          <p:spPr>
            <a:xfrm>
              <a:off x="4807250" y="662200"/>
              <a:ext cx="47525" cy="47950"/>
            </a:xfrm>
            <a:custGeom>
              <a:avLst/>
              <a:gdLst/>
              <a:ahLst/>
              <a:cxnLst/>
              <a:rect l="l" t="t" r="r" b="b"/>
              <a:pathLst>
                <a:path w="1901" h="1918" extrusionOk="0">
                  <a:moveTo>
                    <a:pt x="978" y="0"/>
                  </a:moveTo>
                  <a:lnTo>
                    <a:pt x="775" y="19"/>
                  </a:lnTo>
                  <a:lnTo>
                    <a:pt x="591" y="74"/>
                  </a:lnTo>
                  <a:lnTo>
                    <a:pt x="425" y="148"/>
                  </a:lnTo>
                  <a:lnTo>
                    <a:pt x="277" y="258"/>
                  </a:lnTo>
                  <a:lnTo>
                    <a:pt x="167" y="406"/>
                  </a:lnTo>
                  <a:lnTo>
                    <a:pt x="75" y="572"/>
                  </a:lnTo>
                  <a:lnTo>
                    <a:pt x="19" y="756"/>
                  </a:lnTo>
                  <a:lnTo>
                    <a:pt x="1" y="959"/>
                  </a:lnTo>
                  <a:lnTo>
                    <a:pt x="19" y="1143"/>
                  </a:lnTo>
                  <a:lnTo>
                    <a:pt x="75" y="1328"/>
                  </a:lnTo>
                  <a:lnTo>
                    <a:pt x="148" y="1494"/>
                  </a:lnTo>
                  <a:lnTo>
                    <a:pt x="259" y="1623"/>
                  </a:lnTo>
                  <a:lnTo>
                    <a:pt x="407" y="1733"/>
                  </a:lnTo>
                  <a:lnTo>
                    <a:pt x="554" y="1826"/>
                  </a:lnTo>
                  <a:lnTo>
                    <a:pt x="738" y="1881"/>
                  </a:lnTo>
                  <a:lnTo>
                    <a:pt x="923" y="1918"/>
                  </a:lnTo>
                  <a:lnTo>
                    <a:pt x="1126" y="1899"/>
                  </a:lnTo>
                  <a:lnTo>
                    <a:pt x="1310" y="1844"/>
                  </a:lnTo>
                  <a:lnTo>
                    <a:pt x="1476" y="1752"/>
                  </a:lnTo>
                  <a:lnTo>
                    <a:pt x="1623" y="1641"/>
                  </a:lnTo>
                  <a:lnTo>
                    <a:pt x="1734" y="1494"/>
                  </a:lnTo>
                  <a:lnTo>
                    <a:pt x="1826" y="1328"/>
                  </a:lnTo>
                  <a:lnTo>
                    <a:pt x="1882" y="1143"/>
                  </a:lnTo>
                  <a:lnTo>
                    <a:pt x="1900" y="959"/>
                  </a:lnTo>
                  <a:lnTo>
                    <a:pt x="1882" y="756"/>
                  </a:lnTo>
                  <a:lnTo>
                    <a:pt x="1845" y="590"/>
                  </a:lnTo>
                  <a:lnTo>
                    <a:pt x="1753" y="424"/>
                  </a:lnTo>
                  <a:lnTo>
                    <a:pt x="1642" y="277"/>
                  </a:lnTo>
                  <a:lnTo>
                    <a:pt x="1494" y="166"/>
                  </a:lnTo>
                  <a:lnTo>
                    <a:pt x="1347" y="74"/>
                  </a:lnTo>
                  <a:lnTo>
                    <a:pt x="1163" y="19"/>
                  </a:lnTo>
                  <a:lnTo>
                    <a:pt x="9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7" name="Google Shape;7537;p32"/>
            <p:cNvSpPr/>
            <p:nvPr/>
          </p:nvSpPr>
          <p:spPr>
            <a:xfrm>
              <a:off x="4704925" y="317400"/>
              <a:ext cx="46575" cy="46575"/>
            </a:xfrm>
            <a:custGeom>
              <a:avLst/>
              <a:gdLst/>
              <a:ahLst/>
              <a:cxnLst/>
              <a:rect l="l" t="t" r="r" b="b"/>
              <a:pathLst>
                <a:path w="1863" h="1863" extrusionOk="0">
                  <a:moveTo>
                    <a:pt x="941" y="0"/>
                  </a:moveTo>
                  <a:lnTo>
                    <a:pt x="738" y="19"/>
                  </a:lnTo>
                  <a:lnTo>
                    <a:pt x="572" y="74"/>
                  </a:lnTo>
                  <a:lnTo>
                    <a:pt x="406" y="148"/>
                  </a:lnTo>
                  <a:lnTo>
                    <a:pt x="277" y="259"/>
                  </a:lnTo>
                  <a:lnTo>
                    <a:pt x="167" y="406"/>
                  </a:lnTo>
                  <a:lnTo>
                    <a:pt x="74" y="554"/>
                  </a:lnTo>
                  <a:lnTo>
                    <a:pt x="19" y="738"/>
                  </a:lnTo>
                  <a:lnTo>
                    <a:pt x="1" y="922"/>
                  </a:lnTo>
                  <a:lnTo>
                    <a:pt x="19" y="1125"/>
                  </a:lnTo>
                  <a:lnTo>
                    <a:pt x="74" y="1309"/>
                  </a:lnTo>
                  <a:lnTo>
                    <a:pt x="148" y="1457"/>
                  </a:lnTo>
                  <a:lnTo>
                    <a:pt x="259" y="1604"/>
                  </a:lnTo>
                  <a:lnTo>
                    <a:pt x="406" y="1715"/>
                  </a:lnTo>
                  <a:lnTo>
                    <a:pt x="554" y="1789"/>
                  </a:lnTo>
                  <a:lnTo>
                    <a:pt x="738" y="1844"/>
                  </a:lnTo>
                  <a:lnTo>
                    <a:pt x="941" y="1863"/>
                  </a:lnTo>
                  <a:lnTo>
                    <a:pt x="1125" y="1844"/>
                  </a:lnTo>
                  <a:lnTo>
                    <a:pt x="1310" y="1789"/>
                  </a:lnTo>
                  <a:lnTo>
                    <a:pt x="1457" y="1715"/>
                  </a:lnTo>
                  <a:lnTo>
                    <a:pt x="1605" y="1604"/>
                  </a:lnTo>
                  <a:lnTo>
                    <a:pt x="1715" y="1457"/>
                  </a:lnTo>
                  <a:lnTo>
                    <a:pt x="1789" y="1309"/>
                  </a:lnTo>
                  <a:lnTo>
                    <a:pt x="1844" y="1125"/>
                  </a:lnTo>
                  <a:lnTo>
                    <a:pt x="1863" y="941"/>
                  </a:lnTo>
                  <a:lnTo>
                    <a:pt x="1844" y="738"/>
                  </a:lnTo>
                  <a:lnTo>
                    <a:pt x="1808" y="572"/>
                  </a:lnTo>
                  <a:lnTo>
                    <a:pt x="1715" y="406"/>
                  </a:lnTo>
                  <a:lnTo>
                    <a:pt x="1605" y="277"/>
                  </a:lnTo>
                  <a:lnTo>
                    <a:pt x="1476" y="148"/>
                  </a:lnTo>
                  <a:lnTo>
                    <a:pt x="1310" y="74"/>
                  </a:lnTo>
                  <a:lnTo>
                    <a:pt x="1125"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8" name="Google Shape;7538;p32"/>
            <p:cNvSpPr/>
            <p:nvPr/>
          </p:nvSpPr>
          <p:spPr>
            <a:xfrm>
              <a:off x="5940275" y="1684125"/>
              <a:ext cx="47050" cy="47050"/>
            </a:xfrm>
            <a:custGeom>
              <a:avLst/>
              <a:gdLst/>
              <a:ahLst/>
              <a:cxnLst/>
              <a:rect l="l" t="t" r="r" b="b"/>
              <a:pathLst>
                <a:path w="1882" h="1882" extrusionOk="0">
                  <a:moveTo>
                    <a:pt x="978" y="1"/>
                  </a:moveTo>
                  <a:lnTo>
                    <a:pt x="775" y="19"/>
                  </a:lnTo>
                  <a:lnTo>
                    <a:pt x="609" y="56"/>
                  </a:lnTo>
                  <a:lnTo>
                    <a:pt x="443" y="148"/>
                  </a:lnTo>
                  <a:lnTo>
                    <a:pt x="296" y="259"/>
                  </a:lnTo>
                  <a:lnTo>
                    <a:pt x="185" y="388"/>
                  </a:lnTo>
                  <a:lnTo>
                    <a:pt x="93" y="535"/>
                  </a:lnTo>
                  <a:lnTo>
                    <a:pt x="38" y="720"/>
                  </a:lnTo>
                  <a:lnTo>
                    <a:pt x="1" y="904"/>
                  </a:lnTo>
                  <a:lnTo>
                    <a:pt x="19" y="1107"/>
                  </a:lnTo>
                  <a:lnTo>
                    <a:pt x="75" y="1291"/>
                  </a:lnTo>
                  <a:lnTo>
                    <a:pt x="148" y="1457"/>
                  </a:lnTo>
                  <a:lnTo>
                    <a:pt x="259" y="1605"/>
                  </a:lnTo>
                  <a:lnTo>
                    <a:pt x="407" y="1715"/>
                  </a:lnTo>
                  <a:lnTo>
                    <a:pt x="572" y="1808"/>
                  </a:lnTo>
                  <a:lnTo>
                    <a:pt x="757" y="1863"/>
                  </a:lnTo>
                  <a:lnTo>
                    <a:pt x="960" y="1881"/>
                  </a:lnTo>
                  <a:lnTo>
                    <a:pt x="1144" y="1863"/>
                  </a:lnTo>
                  <a:lnTo>
                    <a:pt x="1328" y="1808"/>
                  </a:lnTo>
                  <a:lnTo>
                    <a:pt x="1476" y="1734"/>
                  </a:lnTo>
                  <a:lnTo>
                    <a:pt x="1623" y="1623"/>
                  </a:lnTo>
                  <a:lnTo>
                    <a:pt x="1734" y="1476"/>
                  </a:lnTo>
                  <a:lnTo>
                    <a:pt x="1808" y="1328"/>
                  </a:lnTo>
                  <a:lnTo>
                    <a:pt x="1863" y="1144"/>
                  </a:lnTo>
                  <a:lnTo>
                    <a:pt x="1882" y="959"/>
                  </a:lnTo>
                  <a:lnTo>
                    <a:pt x="1882" y="757"/>
                  </a:lnTo>
                  <a:lnTo>
                    <a:pt x="1826" y="591"/>
                  </a:lnTo>
                  <a:lnTo>
                    <a:pt x="1734" y="425"/>
                  </a:lnTo>
                  <a:lnTo>
                    <a:pt x="1642" y="277"/>
                  </a:lnTo>
                  <a:lnTo>
                    <a:pt x="1494" y="167"/>
                  </a:lnTo>
                  <a:lnTo>
                    <a:pt x="1347" y="74"/>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9" name="Google Shape;7539;p32"/>
            <p:cNvSpPr/>
            <p:nvPr/>
          </p:nvSpPr>
          <p:spPr>
            <a:xfrm>
              <a:off x="6020025" y="1698425"/>
              <a:ext cx="47500" cy="47025"/>
            </a:xfrm>
            <a:custGeom>
              <a:avLst/>
              <a:gdLst/>
              <a:ahLst/>
              <a:cxnLst/>
              <a:rect l="l" t="t" r="r" b="b"/>
              <a:pathLst>
                <a:path w="1900" h="1881" extrusionOk="0">
                  <a:moveTo>
                    <a:pt x="812" y="0"/>
                  </a:moveTo>
                  <a:lnTo>
                    <a:pt x="628" y="55"/>
                  </a:lnTo>
                  <a:lnTo>
                    <a:pt x="462" y="129"/>
                  </a:lnTo>
                  <a:lnTo>
                    <a:pt x="314" y="240"/>
                  </a:lnTo>
                  <a:lnTo>
                    <a:pt x="185" y="387"/>
                  </a:lnTo>
                  <a:lnTo>
                    <a:pt x="93" y="535"/>
                  </a:lnTo>
                  <a:lnTo>
                    <a:pt x="38" y="719"/>
                  </a:lnTo>
                  <a:lnTo>
                    <a:pt x="1" y="922"/>
                  </a:lnTo>
                  <a:lnTo>
                    <a:pt x="19" y="1106"/>
                  </a:lnTo>
                  <a:lnTo>
                    <a:pt x="74" y="1291"/>
                  </a:lnTo>
                  <a:lnTo>
                    <a:pt x="148" y="1457"/>
                  </a:lnTo>
                  <a:lnTo>
                    <a:pt x="259" y="1586"/>
                  </a:lnTo>
                  <a:lnTo>
                    <a:pt x="388" y="1715"/>
                  </a:lnTo>
                  <a:lnTo>
                    <a:pt x="535" y="1807"/>
                  </a:lnTo>
                  <a:lnTo>
                    <a:pt x="720" y="1862"/>
                  </a:lnTo>
                  <a:lnTo>
                    <a:pt x="904" y="1881"/>
                  </a:lnTo>
                  <a:lnTo>
                    <a:pt x="1107" y="1881"/>
                  </a:lnTo>
                  <a:lnTo>
                    <a:pt x="1291" y="1826"/>
                  </a:lnTo>
                  <a:lnTo>
                    <a:pt x="1457" y="1752"/>
                  </a:lnTo>
                  <a:lnTo>
                    <a:pt x="1605" y="1641"/>
                  </a:lnTo>
                  <a:lnTo>
                    <a:pt x="1734" y="1512"/>
                  </a:lnTo>
                  <a:lnTo>
                    <a:pt x="1826" y="1346"/>
                  </a:lnTo>
                  <a:lnTo>
                    <a:pt x="1881" y="1162"/>
                  </a:lnTo>
                  <a:lnTo>
                    <a:pt x="1900" y="977"/>
                  </a:lnTo>
                  <a:lnTo>
                    <a:pt x="1881" y="775"/>
                  </a:lnTo>
                  <a:lnTo>
                    <a:pt x="1844" y="590"/>
                  </a:lnTo>
                  <a:lnTo>
                    <a:pt x="1771" y="443"/>
                  </a:lnTo>
                  <a:lnTo>
                    <a:pt x="1660" y="295"/>
                  </a:lnTo>
                  <a:lnTo>
                    <a:pt x="1531" y="185"/>
                  </a:lnTo>
                  <a:lnTo>
                    <a:pt x="1365" y="92"/>
                  </a:lnTo>
                  <a:lnTo>
                    <a:pt x="1199"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0" name="Google Shape;7540;p32"/>
            <p:cNvSpPr/>
            <p:nvPr/>
          </p:nvSpPr>
          <p:spPr>
            <a:xfrm>
              <a:off x="4990250" y="1024950"/>
              <a:ext cx="47050" cy="47050"/>
            </a:xfrm>
            <a:custGeom>
              <a:avLst/>
              <a:gdLst/>
              <a:ahLst/>
              <a:cxnLst/>
              <a:rect l="l" t="t" r="r" b="b"/>
              <a:pathLst>
                <a:path w="1882" h="1882" extrusionOk="0">
                  <a:moveTo>
                    <a:pt x="978" y="1"/>
                  </a:moveTo>
                  <a:lnTo>
                    <a:pt x="775" y="19"/>
                  </a:lnTo>
                  <a:lnTo>
                    <a:pt x="591" y="56"/>
                  </a:lnTo>
                  <a:lnTo>
                    <a:pt x="425" y="148"/>
                  </a:lnTo>
                  <a:lnTo>
                    <a:pt x="277" y="259"/>
                  </a:lnTo>
                  <a:lnTo>
                    <a:pt x="148" y="407"/>
                  </a:lnTo>
                  <a:lnTo>
                    <a:pt x="75" y="573"/>
                  </a:lnTo>
                  <a:lnTo>
                    <a:pt x="19" y="757"/>
                  </a:lnTo>
                  <a:lnTo>
                    <a:pt x="1" y="960"/>
                  </a:lnTo>
                  <a:lnTo>
                    <a:pt x="19" y="1144"/>
                  </a:lnTo>
                  <a:lnTo>
                    <a:pt x="75" y="1329"/>
                  </a:lnTo>
                  <a:lnTo>
                    <a:pt x="148" y="1476"/>
                  </a:lnTo>
                  <a:lnTo>
                    <a:pt x="277" y="1624"/>
                  </a:lnTo>
                  <a:lnTo>
                    <a:pt x="407" y="1734"/>
                  </a:lnTo>
                  <a:lnTo>
                    <a:pt x="572" y="1808"/>
                  </a:lnTo>
                  <a:lnTo>
                    <a:pt x="738" y="1863"/>
                  </a:lnTo>
                  <a:lnTo>
                    <a:pt x="941" y="1882"/>
                  </a:lnTo>
                  <a:lnTo>
                    <a:pt x="1126" y="1863"/>
                  </a:lnTo>
                  <a:lnTo>
                    <a:pt x="1310" y="1808"/>
                  </a:lnTo>
                  <a:lnTo>
                    <a:pt x="1457" y="1734"/>
                  </a:lnTo>
                  <a:lnTo>
                    <a:pt x="1605" y="1624"/>
                  </a:lnTo>
                  <a:lnTo>
                    <a:pt x="1716" y="1476"/>
                  </a:lnTo>
                  <a:lnTo>
                    <a:pt x="1808" y="1329"/>
                  </a:lnTo>
                  <a:lnTo>
                    <a:pt x="1863" y="1144"/>
                  </a:lnTo>
                  <a:lnTo>
                    <a:pt x="1882" y="960"/>
                  </a:lnTo>
                  <a:lnTo>
                    <a:pt x="1863" y="775"/>
                  </a:lnTo>
                  <a:lnTo>
                    <a:pt x="1808" y="591"/>
                  </a:lnTo>
                  <a:lnTo>
                    <a:pt x="1734" y="425"/>
                  </a:lnTo>
                  <a:lnTo>
                    <a:pt x="1623" y="278"/>
                  </a:lnTo>
                  <a:lnTo>
                    <a:pt x="1494" y="167"/>
                  </a:lnTo>
                  <a:lnTo>
                    <a:pt x="1328" y="75"/>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1" name="Google Shape;7541;p32"/>
            <p:cNvSpPr/>
            <p:nvPr/>
          </p:nvSpPr>
          <p:spPr>
            <a:xfrm>
              <a:off x="6097475" y="1712700"/>
              <a:ext cx="47025" cy="47050"/>
            </a:xfrm>
            <a:custGeom>
              <a:avLst/>
              <a:gdLst/>
              <a:ahLst/>
              <a:cxnLst/>
              <a:rect l="l" t="t" r="r" b="b"/>
              <a:pathLst>
                <a:path w="1881" h="1882" extrusionOk="0">
                  <a:moveTo>
                    <a:pt x="922" y="1"/>
                  </a:moveTo>
                  <a:lnTo>
                    <a:pt x="719" y="19"/>
                  </a:lnTo>
                  <a:lnTo>
                    <a:pt x="553" y="75"/>
                  </a:lnTo>
                  <a:lnTo>
                    <a:pt x="387" y="167"/>
                  </a:lnTo>
                  <a:lnTo>
                    <a:pt x="258" y="277"/>
                  </a:lnTo>
                  <a:lnTo>
                    <a:pt x="148" y="406"/>
                  </a:lnTo>
                  <a:lnTo>
                    <a:pt x="56" y="572"/>
                  </a:lnTo>
                  <a:lnTo>
                    <a:pt x="19" y="757"/>
                  </a:lnTo>
                  <a:lnTo>
                    <a:pt x="0" y="941"/>
                  </a:lnTo>
                  <a:lnTo>
                    <a:pt x="19" y="1144"/>
                  </a:lnTo>
                  <a:lnTo>
                    <a:pt x="74" y="1328"/>
                  </a:lnTo>
                  <a:lnTo>
                    <a:pt x="148" y="1494"/>
                  </a:lnTo>
                  <a:lnTo>
                    <a:pt x="277" y="1623"/>
                  </a:lnTo>
                  <a:lnTo>
                    <a:pt x="424" y="1734"/>
                  </a:lnTo>
                  <a:lnTo>
                    <a:pt x="572" y="1826"/>
                  </a:lnTo>
                  <a:lnTo>
                    <a:pt x="775" y="1881"/>
                  </a:lnTo>
                  <a:lnTo>
                    <a:pt x="959" y="1881"/>
                  </a:lnTo>
                  <a:lnTo>
                    <a:pt x="1162" y="1863"/>
                  </a:lnTo>
                  <a:lnTo>
                    <a:pt x="1328" y="1808"/>
                  </a:lnTo>
                  <a:lnTo>
                    <a:pt x="1494" y="1716"/>
                  </a:lnTo>
                  <a:lnTo>
                    <a:pt x="1623" y="1605"/>
                  </a:lnTo>
                  <a:lnTo>
                    <a:pt x="1733" y="1476"/>
                  </a:lnTo>
                  <a:lnTo>
                    <a:pt x="1807" y="1310"/>
                  </a:lnTo>
                  <a:lnTo>
                    <a:pt x="1863" y="1144"/>
                  </a:lnTo>
                  <a:lnTo>
                    <a:pt x="1881" y="941"/>
                  </a:lnTo>
                  <a:lnTo>
                    <a:pt x="1863" y="738"/>
                  </a:lnTo>
                  <a:lnTo>
                    <a:pt x="1807" y="554"/>
                  </a:lnTo>
                  <a:lnTo>
                    <a:pt x="1733" y="406"/>
                  </a:lnTo>
                  <a:lnTo>
                    <a:pt x="1604" y="259"/>
                  </a:lnTo>
                  <a:lnTo>
                    <a:pt x="1457" y="148"/>
                  </a:lnTo>
                  <a:lnTo>
                    <a:pt x="1291" y="56"/>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2" name="Google Shape;7542;p32"/>
            <p:cNvSpPr/>
            <p:nvPr/>
          </p:nvSpPr>
          <p:spPr>
            <a:xfrm>
              <a:off x="6177225" y="1723775"/>
              <a:ext cx="47500" cy="47500"/>
            </a:xfrm>
            <a:custGeom>
              <a:avLst/>
              <a:gdLst/>
              <a:ahLst/>
              <a:cxnLst/>
              <a:rect l="l" t="t" r="r" b="b"/>
              <a:pathLst>
                <a:path w="1900" h="1900" extrusionOk="0">
                  <a:moveTo>
                    <a:pt x="977" y="0"/>
                  </a:moveTo>
                  <a:lnTo>
                    <a:pt x="793" y="19"/>
                  </a:lnTo>
                  <a:lnTo>
                    <a:pt x="609" y="74"/>
                  </a:lnTo>
                  <a:lnTo>
                    <a:pt x="424" y="148"/>
                  </a:lnTo>
                  <a:lnTo>
                    <a:pt x="295" y="258"/>
                  </a:lnTo>
                  <a:lnTo>
                    <a:pt x="166" y="406"/>
                  </a:lnTo>
                  <a:lnTo>
                    <a:pt x="74" y="572"/>
                  </a:lnTo>
                  <a:lnTo>
                    <a:pt x="19" y="738"/>
                  </a:lnTo>
                  <a:lnTo>
                    <a:pt x="0" y="941"/>
                  </a:lnTo>
                  <a:lnTo>
                    <a:pt x="19" y="1143"/>
                  </a:lnTo>
                  <a:lnTo>
                    <a:pt x="55" y="1309"/>
                  </a:lnTo>
                  <a:lnTo>
                    <a:pt x="148" y="1475"/>
                  </a:lnTo>
                  <a:lnTo>
                    <a:pt x="258" y="1623"/>
                  </a:lnTo>
                  <a:lnTo>
                    <a:pt x="387" y="1733"/>
                  </a:lnTo>
                  <a:lnTo>
                    <a:pt x="535" y="1826"/>
                  </a:lnTo>
                  <a:lnTo>
                    <a:pt x="719" y="1881"/>
                  </a:lnTo>
                  <a:lnTo>
                    <a:pt x="904" y="1899"/>
                  </a:lnTo>
                  <a:lnTo>
                    <a:pt x="1106" y="1899"/>
                  </a:lnTo>
                  <a:lnTo>
                    <a:pt x="1291" y="1844"/>
                  </a:lnTo>
                  <a:lnTo>
                    <a:pt x="1457" y="1752"/>
                  </a:lnTo>
                  <a:lnTo>
                    <a:pt x="1604" y="1641"/>
                  </a:lnTo>
                  <a:lnTo>
                    <a:pt x="1715" y="1512"/>
                  </a:lnTo>
                  <a:lnTo>
                    <a:pt x="1807" y="1346"/>
                  </a:lnTo>
                  <a:lnTo>
                    <a:pt x="1862" y="1162"/>
                  </a:lnTo>
                  <a:lnTo>
                    <a:pt x="1899" y="959"/>
                  </a:lnTo>
                  <a:lnTo>
                    <a:pt x="1881" y="775"/>
                  </a:lnTo>
                  <a:lnTo>
                    <a:pt x="1825" y="590"/>
                  </a:lnTo>
                  <a:lnTo>
                    <a:pt x="1752" y="443"/>
                  </a:lnTo>
                  <a:lnTo>
                    <a:pt x="1641" y="295"/>
                  </a:lnTo>
                  <a:lnTo>
                    <a:pt x="1512" y="185"/>
                  </a:lnTo>
                  <a:lnTo>
                    <a:pt x="1346" y="92"/>
                  </a:lnTo>
                  <a:lnTo>
                    <a:pt x="1180" y="37"/>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3" name="Google Shape;7543;p32"/>
            <p:cNvSpPr/>
            <p:nvPr/>
          </p:nvSpPr>
          <p:spPr>
            <a:xfrm>
              <a:off x="6257425" y="1738525"/>
              <a:ext cx="46575" cy="46575"/>
            </a:xfrm>
            <a:custGeom>
              <a:avLst/>
              <a:gdLst/>
              <a:ahLst/>
              <a:cxnLst/>
              <a:rect l="l" t="t" r="r" b="b"/>
              <a:pathLst>
                <a:path w="1863" h="1863" extrusionOk="0">
                  <a:moveTo>
                    <a:pt x="904" y="0"/>
                  </a:moveTo>
                  <a:lnTo>
                    <a:pt x="719" y="19"/>
                  </a:lnTo>
                  <a:lnTo>
                    <a:pt x="535" y="74"/>
                  </a:lnTo>
                  <a:lnTo>
                    <a:pt x="388" y="166"/>
                  </a:lnTo>
                  <a:lnTo>
                    <a:pt x="258" y="295"/>
                  </a:lnTo>
                  <a:lnTo>
                    <a:pt x="148" y="424"/>
                  </a:lnTo>
                  <a:lnTo>
                    <a:pt x="56" y="590"/>
                  </a:lnTo>
                  <a:lnTo>
                    <a:pt x="19" y="775"/>
                  </a:lnTo>
                  <a:lnTo>
                    <a:pt x="0" y="959"/>
                  </a:lnTo>
                  <a:lnTo>
                    <a:pt x="19" y="1162"/>
                  </a:lnTo>
                  <a:lnTo>
                    <a:pt x="74" y="1328"/>
                  </a:lnTo>
                  <a:lnTo>
                    <a:pt x="166" y="1494"/>
                  </a:lnTo>
                  <a:lnTo>
                    <a:pt x="277" y="1623"/>
                  </a:lnTo>
                  <a:lnTo>
                    <a:pt x="424" y="1733"/>
                  </a:lnTo>
                  <a:lnTo>
                    <a:pt x="590" y="1807"/>
                  </a:lnTo>
                  <a:lnTo>
                    <a:pt x="756" y="1863"/>
                  </a:lnTo>
                  <a:lnTo>
                    <a:pt x="959" y="1863"/>
                  </a:lnTo>
                  <a:lnTo>
                    <a:pt x="1143" y="1844"/>
                  </a:lnTo>
                  <a:lnTo>
                    <a:pt x="1328" y="1789"/>
                  </a:lnTo>
                  <a:lnTo>
                    <a:pt x="1475" y="1697"/>
                  </a:lnTo>
                  <a:lnTo>
                    <a:pt x="1623" y="1586"/>
                  </a:lnTo>
                  <a:lnTo>
                    <a:pt x="1733" y="1438"/>
                  </a:lnTo>
                  <a:lnTo>
                    <a:pt x="1807" y="1291"/>
                  </a:lnTo>
                  <a:lnTo>
                    <a:pt x="1863" y="1107"/>
                  </a:lnTo>
                  <a:lnTo>
                    <a:pt x="1863" y="904"/>
                  </a:lnTo>
                  <a:lnTo>
                    <a:pt x="1844" y="719"/>
                  </a:lnTo>
                  <a:lnTo>
                    <a:pt x="1789" y="553"/>
                  </a:lnTo>
                  <a:lnTo>
                    <a:pt x="1697" y="388"/>
                  </a:lnTo>
                  <a:lnTo>
                    <a:pt x="1586" y="258"/>
                  </a:lnTo>
                  <a:lnTo>
                    <a:pt x="1438" y="148"/>
                  </a:lnTo>
                  <a:lnTo>
                    <a:pt x="1291" y="74"/>
                  </a:lnTo>
                  <a:lnTo>
                    <a:pt x="1107"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4" name="Google Shape;7544;p32"/>
            <p:cNvSpPr/>
            <p:nvPr/>
          </p:nvSpPr>
          <p:spPr>
            <a:xfrm>
              <a:off x="4742725" y="571850"/>
              <a:ext cx="45650" cy="45650"/>
            </a:xfrm>
            <a:custGeom>
              <a:avLst/>
              <a:gdLst/>
              <a:ahLst/>
              <a:cxnLst/>
              <a:rect l="l" t="t" r="r" b="b"/>
              <a:pathLst>
                <a:path w="1826" h="1826" extrusionOk="0">
                  <a:moveTo>
                    <a:pt x="904" y="0"/>
                  </a:moveTo>
                  <a:lnTo>
                    <a:pt x="720" y="19"/>
                  </a:lnTo>
                  <a:lnTo>
                    <a:pt x="554" y="74"/>
                  </a:lnTo>
                  <a:lnTo>
                    <a:pt x="406" y="166"/>
                  </a:lnTo>
                  <a:lnTo>
                    <a:pt x="277" y="277"/>
                  </a:lnTo>
                  <a:lnTo>
                    <a:pt x="148" y="406"/>
                  </a:lnTo>
                  <a:lnTo>
                    <a:pt x="74" y="553"/>
                  </a:lnTo>
                  <a:lnTo>
                    <a:pt x="19" y="719"/>
                  </a:lnTo>
                  <a:lnTo>
                    <a:pt x="1" y="904"/>
                  </a:lnTo>
                  <a:lnTo>
                    <a:pt x="19" y="1088"/>
                  </a:lnTo>
                  <a:lnTo>
                    <a:pt x="74" y="1272"/>
                  </a:lnTo>
                  <a:lnTo>
                    <a:pt x="148" y="1420"/>
                  </a:lnTo>
                  <a:lnTo>
                    <a:pt x="277" y="1567"/>
                  </a:lnTo>
                  <a:lnTo>
                    <a:pt x="406" y="1678"/>
                  </a:lnTo>
                  <a:lnTo>
                    <a:pt x="572" y="1770"/>
                  </a:lnTo>
                  <a:lnTo>
                    <a:pt x="757" y="1807"/>
                  </a:lnTo>
                  <a:lnTo>
                    <a:pt x="941" y="1826"/>
                  </a:lnTo>
                  <a:lnTo>
                    <a:pt x="1125" y="1807"/>
                  </a:lnTo>
                  <a:lnTo>
                    <a:pt x="1291" y="1733"/>
                  </a:lnTo>
                  <a:lnTo>
                    <a:pt x="1439" y="1660"/>
                  </a:lnTo>
                  <a:lnTo>
                    <a:pt x="1568" y="1531"/>
                  </a:lnTo>
                  <a:lnTo>
                    <a:pt x="1678" y="1402"/>
                  </a:lnTo>
                  <a:lnTo>
                    <a:pt x="1752" y="1254"/>
                  </a:lnTo>
                  <a:lnTo>
                    <a:pt x="1808" y="1070"/>
                  </a:lnTo>
                  <a:lnTo>
                    <a:pt x="1826" y="904"/>
                  </a:lnTo>
                  <a:lnTo>
                    <a:pt x="1789" y="719"/>
                  </a:lnTo>
                  <a:lnTo>
                    <a:pt x="1734" y="553"/>
                  </a:lnTo>
                  <a:lnTo>
                    <a:pt x="1660" y="406"/>
                  </a:lnTo>
                  <a:lnTo>
                    <a:pt x="1549" y="258"/>
                  </a:lnTo>
                  <a:lnTo>
                    <a:pt x="1402" y="166"/>
                  </a:lnTo>
                  <a:lnTo>
                    <a:pt x="1254" y="74"/>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5" name="Google Shape;7545;p32"/>
            <p:cNvSpPr/>
            <p:nvPr/>
          </p:nvSpPr>
          <p:spPr>
            <a:xfrm>
              <a:off x="5476100" y="1519575"/>
              <a:ext cx="45200" cy="45200"/>
            </a:xfrm>
            <a:custGeom>
              <a:avLst/>
              <a:gdLst/>
              <a:ahLst/>
              <a:cxnLst/>
              <a:rect l="l" t="t" r="r" b="b"/>
              <a:pathLst>
                <a:path w="1808" h="1808" extrusionOk="0">
                  <a:moveTo>
                    <a:pt x="775" y="0"/>
                  </a:moveTo>
                  <a:lnTo>
                    <a:pt x="609" y="55"/>
                  </a:lnTo>
                  <a:lnTo>
                    <a:pt x="443" y="129"/>
                  </a:lnTo>
                  <a:lnTo>
                    <a:pt x="314" y="240"/>
                  </a:lnTo>
                  <a:lnTo>
                    <a:pt x="185" y="369"/>
                  </a:lnTo>
                  <a:lnTo>
                    <a:pt x="93" y="516"/>
                  </a:lnTo>
                  <a:lnTo>
                    <a:pt x="38" y="682"/>
                  </a:lnTo>
                  <a:lnTo>
                    <a:pt x="1" y="867"/>
                  </a:lnTo>
                  <a:lnTo>
                    <a:pt x="19" y="1033"/>
                  </a:lnTo>
                  <a:lnTo>
                    <a:pt x="56" y="1217"/>
                  </a:lnTo>
                  <a:lnTo>
                    <a:pt x="130" y="1365"/>
                  </a:lnTo>
                  <a:lnTo>
                    <a:pt x="240" y="1512"/>
                  </a:lnTo>
                  <a:lnTo>
                    <a:pt x="369" y="1623"/>
                  </a:lnTo>
                  <a:lnTo>
                    <a:pt x="517" y="1715"/>
                  </a:lnTo>
                  <a:lnTo>
                    <a:pt x="683" y="1789"/>
                  </a:lnTo>
                  <a:lnTo>
                    <a:pt x="867" y="1807"/>
                  </a:lnTo>
                  <a:lnTo>
                    <a:pt x="1052" y="1807"/>
                  </a:lnTo>
                  <a:lnTo>
                    <a:pt x="1218" y="1752"/>
                  </a:lnTo>
                  <a:lnTo>
                    <a:pt x="1365" y="1678"/>
                  </a:lnTo>
                  <a:lnTo>
                    <a:pt x="1513" y="1567"/>
                  </a:lnTo>
                  <a:lnTo>
                    <a:pt x="1623" y="1438"/>
                  </a:lnTo>
                  <a:lnTo>
                    <a:pt x="1715" y="1291"/>
                  </a:lnTo>
                  <a:lnTo>
                    <a:pt x="1789" y="1125"/>
                  </a:lnTo>
                  <a:lnTo>
                    <a:pt x="1808" y="941"/>
                  </a:lnTo>
                  <a:lnTo>
                    <a:pt x="1808" y="775"/>
                  </a:lnTo>
                  <a:lnTo>
                    <a:pt x="1752" y="609"/>
                  </a:lnTo>
                  <a:lnTo>
                    <a:pt x="1679" y="443"/>
                  </a:lnTo>
                  <a:lnTo>
                    <a:pt x="1568" y="295"/>
                  </a:lnTo>
                  <a:lnTo>
                    <a:pt x="1439" y="185"/>
                  </a:lnTo>
                  <a:lnTo>
                    <a:pt x="1291" y="92"/>
                  </a:lnTo>
                  <a:lnTo>
                    <a:pt x="1125" y="19"/>
                  </a:lnTo>
                  <a:lnTo>
                    <a:pt x="9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6" name="Google Shape;7546;p32"/>
            <p:cNvSpPr/>
            <p:nvPr/>
          </p:nvSpPr>
          <p:spPr>
            <a:xfrm>
              <a:off x="5781250" y="1656475"/>
              <a:ext cx="45675" cy="45650"/>
            </a:xfrm>
            <a:custGeom>
              <a:avLst/>
              <a:gdLst/>
              <a:ahLst/>
              <a:cxnLst/>
              <a:rect l="l" t="t" r="r" b="b"/>
              <a:pathLst>
                <a:path w="1827" h="1826" extrusionOk="0">
                  <a:moveTo>
                    <a:pt x="904" y="0"/>
                  </a:moveTo>
                  <a:lnTo>
                    <a:pt x="720" y="19"/>
                  </a:lnTo>
                  <a:lnTo>
                    <a:pt x="554" y="74"/>
                  </a:lnTo>
                  <a:lnTo>
                    <a:pt x="406" y="148"/>
                  </a:lnTo>
                  <a:lnTo>
                    <a:pt x="277" y="258"/>
                  </a:lnTo>
                  <a:lnTo>
                    <a:pt x="167" y="388"/>
                  </a:lnTo>
                  <a:lnTo>
                    <a:pt x="74" y="553"/>
                  </a:lnTo>
                  <a:lnTo>
                    <a:pt x="19" y="719"/>
                  </a:lnTo>
                  <a:lnTo>
                    <a:pt x="1" y="904"/>
                  </a:lnTo>
                  <a:lnTo>
                    <a:pt x="19" y="1088"/>
                  </a:lnTo>
                  <a:lnTo>
                    <a:pt x="74" y="1273"/>
                  </a:lnTo>
                  <a:lnTo>
                    <a:pt x="167" y="1420"/>
                  </a:lnTo>
                  <a:lnTo>
                    <a:pt x="277" y="1568"/>
                  </a:lnTo>
                  <a:lnTo>
                    <a:pt x="425" y="1678"/>
                  </a:lnTo>
                  <a:lnTo>
                    <a:pt x="591" y="1752"/>
                  </a:lnTo>
                  <a:lnTo>
                    <a:pt x="757" y="1807"/>
                  </a:lnTo>
                  <a:lnTo>
                    <a:pt x="959" y="1826"/>
                  </a:lnTo>
                  <a:lnTo>
                    <a:pt x="1144" y="1789"/>
                  </a:lnTo>
                  <a:lnTo>
                    <a:pt x="1310" y="1733"/>
                  </a:lnTo>
                  <a:lnTo>
                    <a:pt x="1457" y="1641"/>
                  </a:lnTo>
                  <a:lnTo>
                    <a:pt x="1586" y="1531"/>
                  </a:lnTo>
                  <a:lnTo>
                    <a:pt x="1697" y="1402"/>
                  </a:lnTo>
                  <a:lnTo>
                    <a:pt x="1771" y="1236"/>
                  </a:lnTo>
                  <a:lnTo>
                    <a:pt x="1826" y="1070"/>
                  </a:lnTo>
                  <a:lnTo>
                    <a:pt x="1826" y="885"/>
                  </a:lnTo>
                  <a:lnTo>
                    <a:pt x="1808" y="701"/>
                  </a:lnTo>
                  <a:lnTo>
                    <a:pt x="1752" y="535"/>
                  </a:lnTo>
                  <a:lnTo>
                    <a:pt x="1660" y="388"/>
                  </a:lnTo>
                  <a:lnTo>
                    <a:pt x="1550" y="258"/>
                  </a:lnTo>
                  <a:lnTo>
                    <a:pt x="1420" y="148"/>
                  </a:lnTo>
                  <a:lnTo>
                    <a:pt x="1273" y="56"/>
                  </a:lnTo>
                  <a:lnTo>
                    <a:pt x="1089"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7" name="Google Shape;7547;p32"/>
            <p:cNvSpPr/>
            <p:nvPr/>
          </p:nvSpPr>
          <p:spPr>
            <a:xfrm>
              <a:off x="4691550" y="398075"/>
              <a:ext cx="45200" cy="45175"/>
            </a:xfrm>
            <a:custGeom>
              <a:avLst/>
              <a:gdLst/>
              <a:ahLst/>
              <a:cxnLst/>
              <a:rect l="l" t="t" r="r" b="b"/>
              <a:pathLst>
                <a:path w="1808" h="1807" extrusionOk="0">
                  <a:moveTo>
                    <a:pt x="923" y="0"/>
                  </a:moveTo>
                  <a:lnTo>
                    <a:pt x="738" y="18"/>
                  </a:lnTo>
                  <a:lnTo>
                    <a:pt x="573" y="55"/>
                  </a:lnTo>
                  <a:lnTo>
                    <a:pt x="425" y="148"/>
                  </a:lnTo>
                  <a:lnTo>
                    <a:pt x="278" y="240"/>
                  </a:lnTo>
                  <a:lnTo>
                    <a:pt x="167" y="387"/>
                  </a:lnTo>
                  <a:lnTo>
                    <a:pt x="75" y="535"/>
                  </a:lnTo>
                  <a:lnTo>
                    <a:pt x="19" y="701"/>
                  </a:lnTo>
                  <a:lnTo>
                    <a:pt x="1" y="885"/>
                  </a:lnTo>
                  <a:lnTo>
                    <a:pt x="1" y="1051"/>
                  </a:lnTo>
                  <a:lnTo>
                    <a:pt x="56" y="1217"/>
                  </a:lnTo>
                  <a:lnTo>
                    <a:pt x="130" y="1383"/>
                  </a:lnTo>
                  <a:lnTo>
                    <a:pt x="241" y="1512"/>
                  </a:lnTo>
                  <a:lnTo>
                    <a:pt x="370" y="1641"/>
                  </a:lnTo>
                  <a:lnTo>
                    <a:pt x="536" y="1733"/>
                  </a:lnTo>
                  <a:lnTo>
                    <a:pt x="702" y="1789"/>
                  </a:lnTo>
                  <a:lnTo>
                    <a:pt x="868" y="1807"/>
                  </a:lnTo>
                  <a:lnTo>
                    <a:pt x="1052" y="1789"/>
                  </a:lnTo>
                  <a:lnTo>
                    <a:pt x="1218" y="1752"/>
                  </a:lnTo>
                  <a:lnTo>
                    <a:pt x="1384" y="1659"/>
                  </a:lnTo>
                  <a:lnTo>
                    <a:pt x="1513" y="1567"/>
                  </a:lnTo>
                  <a:lnTo>
                    <a:pt x="1624" y="1420"/>
                  </a:lnTo>
                  <a:lnTo>
                    <a:pt x="1716" y="1272"/>
                  </a:lnTo>
                  <a:lnTo>
                    <a:pt x="1789" y="1106"/>
                  </a:lnTo>
                  <a:lnTo>
                    <a:pt x="1808" y="922"/>
                  </a:lnTo>
                  <a:lnTo>
                    <a:pt x="1789" y="756"/>
                  </a:lnTo>
                  <a:lnTo>
                    <a:pt x="1753" y="590"/>
                  </a:lnTo>
                  <a:lnTo>
                    <a:pt x="1660" y="424"/>
                  </a:lnTo>
                  <a:lnTo>
                    <a:pt x="1550" y="295"/>
                  </a:lnTo>
                  <a:lnTo>
                    <a:pt x="1421" y="166"/>
                  </a:lnTo>
                  <a:lnTo>
                    <a:pt x="1273" y="74"/>
                  </a:lnTo>
                  <a:lnTo>
                    <a:pt x="1107" y="18"/>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8" name="Google Shape;7548;p32"/>
            <p:cNvSpPr/>
            <p:nvPr/>
          </p:nvSpPr>
          <p:spPr>
            <a:xfrm>
              <a:off x="5122100" y="1210725"/>
              <a:ext cx="46100" cy="46125"/>
            </a:xfrm>
            <a:custGeom>
              <a:avLst/>
              <a:gdLst/>
              <a:ahLst/>
              <a:cxnLst/>
              <a:rect l="l" t="t" r="r" b="b"/>
              <a:pathLst>
                <a:path w="1844" h="1845" extrusionOk="0">
                  <a:moveTo>
                    <a:pt x="885" y="1"/>
                  </a:moveTo>
                  <a:lnTo>
                    <a:pt x="701" y="37"/>
                  </a:lnTo>
                  <a:lnTo>
                    <a:pt x="516" y="93"/>
                  </a:lnTo>
                  <a:lnTo>
                    <a:pt x="369" y="185"/>
                  </a:lnTo>
                  <a:lnTo>
                    <a:pt x="240" y="296"/>
                  </a:lnTo>
                  <a:lnTo>
                    <a:pt x="129" y="443"/>
                  </a:lnTo>
                  <a:lnTo>
                    <a:pt x="55" y="609"/>
                  </a:lnTo>
                  <a:lnTo>
                    <a:pt x="0" y="775"/>
                  </a:lnTo>
                  <a:lnTo>
                    <a:pt x="0" y="978"/>
                  </a:lnTo>
                  <a:lnTo>
                    <a:pt x="19" y="1162"/>
                  </a:lnTo>
                  <a:lnTo>
                    <a:pt x="74" y="1328"/>
                  </a:lnTo>
                  <a:lnTo>
                    <a:pt x="166" y="1476"/>
                  </a:lnTo>
                  <a:lnTo>
                    <a:pt x="277" y="1605"/>
                  </a:lnTo>
                  <a:lnTo>
                    <a:pt x="406" y="1715"/>
                  </a:lnTo>
                  <a:lnTo>
                    <a:pt x="553" y="1789"/>
                  </a:lnTo>
                  <a:lnTo>
                    <a:pt x="738" y="1844"/>
                  </a:lnTo>
                  <a:lnTo>
                    <a:pt x="922" y="1844"/>
                  </a:lnTo>
                  <a:lnTo>
                    <a:pt x="1106" y="1826"/>
                  </a:lnTo>
                  <a:lnTo>
                    <a:pt x="1291" y="1789"/>
                  </a:lnTo>
                  <a:lnTo>
                    <a:pt x="1438" y="1697"/>
                  </a:lnTo>
                  <a:lnTo>
                    <a:pt x="1567" y="1586"/>
                  </a:lnTo>
                  <a:lnTo>
                    <a:pt x="1696" y="1439"/>
                  </a:lnTo>
                  <a:lnTo>
                    <a:pt x="1770" y="1291"/>
                  </a:lnTo>
                  <a:lnTo>
                    <a:pt x="1826" y="1107"/>
                  </a:lnTo>
                  <a:lnTo>
                    <a:pt x="1844" y="922"/>
                  </a:lnTo>
                  <a:lnTo>
                    <a:pt x="1807" y="720"/>
                  </a:lnTo>
                  <a:lnTo>
                    <a:pt x="1752" y="554"/>
                  </a:lnTo>
                  <a:lnTo>
                    <a:pt x="1678" y="388"/>
                  </a:lnTo>
                  <a:lnTo>
                    <a:pt x="1549" y="259"/>
                  </a:lnTo>
                  <a:lnTo>
                    <a:pt x="1420" y="148"/>
                  </a:lnTo>
                  <a:lnTo>
                    <a:pt x="1254" y="74"/>
                  </a:lnTo>
                  <a:lnTo>
                    <a:pt x="1088" y="19"/>
                  </a:lnTo>
                  <a:lnTo>
                    <a:pt x="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9" name="Google Shape;7549;p32"/>
            <p:cNvSpPr/>
            <p:nvPr/>
          </p:nvSpPr>
          <p:spPr>
            <a:xfrm>
              <a:off x="5861000" y="1670300"/>
              <a:ext cx="46125" cy="46575"/>
            </a:xfrm>
            <a:custGeom>
              <a:avLst/>
              <a:gdLst/>
              <a:ahLst/>
              <a:cxnLst/>
              <a:rect l="l" t="t" r="r" b="b"/>
              <a:pathLst>
                <a:path w="1845" h="1863" extrusionOk="0">
                  <a:moveTo>
                    <a:pt x="922" y="0"/>
                  </a:moveTo>
                  <a:lnTo>
                    <a:pt x="738" y="19"/>
                  </a:lnTo>
                  <a:lnTo>
                    <a:pt x="554" y="74"/>
                  </a:lnTo>
                  <a:lnTo>
                    <a:pt x="406" y="148"/>
                  </a:lnTo>
                  <a:lnTo>
                    <a:pt x="259" y="259"/>
                  </a:lnTo>
                  <a:lnTo>
                    <a:pt x="148" y="406"/>
                  </a:lnTo>
                  <a:lnTo>
                    <a:pt x="56" y="554"/>
                  </a:lnTo>
                  <a:lnTo>
                    <a:pt x="19" y="738"/>
                  </a:lnTo>
                  <a:lnTo>
                    <a:pt x="1" y="941"/>
                  </a:lnTo>
                  <a:lnTo>
                    <a:pt x="19" y="1125"/>
                  </a:lnTo>
                  <a:lnTo>
                    <a:pt x="74" y="1310"/>
                  </a:lnTo>
                  <a:lnTo>
                    <a:pt x="166" y="1457"/>
                  </a:lnTo>
                  <a:lnTo>
                    <a:pt x="277" y="1605"/>
                  </a:lnTo>
                  <a:lnTo>
                    <a:pt x="406" y="1715"/>
                  </a:lnTo>
                  <a:lnTo>
                    <a:pt x="572" y="1789"/>
                  </a:lnTo>
                  <a:lnTo>
                    <a:pt x="756" y="1844"/>
                  </a:lnTo>
                  <a:lnTo>
                    <a:pt x="941" y="1863"/>
                  </a:lnTo>
                  <a:lnTo>
                    <a:pt x="1144" y="1826"/>
                  </a:lnTo>
                  <a:lnTo>
                    <a:pt x="1310" y="1771"/>
                  </a:lnTo>
                  <a:lnTo>
                    <a:pt x="1476" y="1678"/>
                  </a:lnTo>
                  <a:lnTo>
                    <a:pt x="1605" y="1568"/>
                  </a:lnTo>
                  <a:lnTo>
                    <a:pt x="1715" y="1420"/>
                  </a:lnTo>
                  <a:lnTo>
                    <a:pt x="1789" y="1273"/>
                  </a:lnTo>
                  <a:lnTo>
                    <a:pt x="1844" y="1088"/>
                  </a:lnTo>
                  <a:lnTo>
                    <a:pt x="1844" y="885"/>
                  </a:lnTo>
                  <a:lnTo>
                    <a:pt x="1826" y="701"/>
                  </a:lnTo>
                  <a:lnTo>
                    <a:pt x="1771" y="535"/>
                  </a:lnTo>
                  <a:lnTo>
                    <a:pt x="1678" y="388"/>
                  </a:lnTo>
                  <a:lnTo>
                    <a:pt x="1568" y="259"/>
                  </a:lnTo>
                  <a:lnTo>
                    <a:pt x="1439" y="148"/>
                  </a:lnTo>
                  <a:lnTo>
                    <a:pt x="1291" y="74"/>
                  </a:lnTo>
                  <a:lnTo>
                    <a:pt x="1107" y="19"/>
                  </a:lnTo>
                  <a:lnTo>
                    <a:pt x="92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0" name="Google Shape;7550;p32"/>
            <p:cNvSpPr/>
            <p:nvPr/>
          </p:nvSpPr>
          <p:spPr>
            <a:xfrm>
              <a:off x="4859350" y="837350"/>
              <a:ext cx="46125" cy="45675"/>
            </a:xfrm>
            <a:custGeom>
              <a:avLst/>
              <a:gdLst/>
              <a:ahLst/>
              <a:cxnLst/>
              <a:rect l="l" t="t" r="r" b="b"/>
              <a:pathLst>
                <a:path w="1845" h="1827" extrusionOk="0">
                  <a:moveTo>
                    <a:pt x="922" y="1"/>
                  </a:moveTo>
                  <a:lnTo>
                    <a:pt x="738" y="19"/>
                  </a:lnTo>
                  <a:lnTo>
                    <a:pt x="572" y="56"/>
                  </a:lnTo>
                  <a:lnTo>
                    <a:pt x="406" y="148"/>
                  </a:lnTo>
                  <a:lnTo>
                    <a:pt x="277" y="259"/>
                  </a:lnTo>
                  <a:lnTo>
                    <a:pt x="166" y="388"/>
                  </a:lnTo>
                  <a:lnTo>
                    <a:pt x="74" y="535"/>
                  </a:lnTo>
                  <a:lnTo>
                    <a:pt x="19" y="701"/>
                  </a:lnTo>
                  <a:lnTo>
                    <a:pt x="0" y="886"/>
                  </a:lnTo>
                  <a:lnTo>
                    <a:pt x="19" y="1088"/>
                  </a:lnTo>
                  <a:lnTo>
                    <a:pt x="74" y="1254"/>
                  </a:lnTo>
                  <a:lnTo>
                    <a:pt x="148" y="1420"/>
                  </a:lnTo>
                  <a:lnTo>
                    <a:pt x="259" y="1549"/>
                  </a:lnTo>
                  <a:lnTo>
                    <a:pt x="406" y="1679"/>
                  </a:lnTo>
                  <a:lnTo>
                    <a:pt x="554" y="1752"/>
                  </a:lnTo>
                  <a:lnTo>
                    <a:pt x="738" y="1808"/>
                  </a:lnTo>
                  <a:lnTo>
                    <a:pt x="922" y="1826"/>
                  </a:lnTo>
                  <a:lnTo>
                    <a:pt x="1107" y="1808"/>
                  </a:lnTo>
                  <a:lnTo>
                    <a:pt x="1273" y="1752"/>
                  </a:lnTo>
                  <a:lnTo>
                    <a:pt x="1439" y="1679"/>
                  </a:lnTo>
                  <a:lnTo>
                    <a:pt x="1568" y="1568"/>
                  </a:lnTo>
                  <a:lnTo>
                    <a:pt x="1678" y="1439"/>
                  </a:lnTo>
                  <a:lnTo>
                    <a:pt x="1770" y="1291"/>
                  </a:lnTo>
                  <a:lnTo>
                    <a:pt x="1826" y="1125"/>
                  </a:lnTo>
                  <a:lnTo>
                    <a:pt x="1844" y="941"/>
                  </a:lnTo>
                  <a:lnTo>
                    <a:pt x="1826" y="738"/>
                  </a:lnTo>
                  <a:lnTo>
                    <a:pt x="1770" y="572"/>
                  </a:lnTo>
                  <a:lnTo>
                    <a:pt x="1697" y="406"/>
                  </a:lnTo>
                  <a:lnTo>
                    <a:pt x="1586" y="259"/>
                  </a:lnTo>
                  <a:lnTo>
                    <a:pt x="1439" y="148"/>
                  </a:lnTo>
                  <a:lnTo>
                    <a:pt x="1291" y="74"/>
                  </a:lnTo>
                  <a:lnTo>
                    <a:pt x="1107" y="19"/>
                  </a:lnTo>
                  <a:lnTo>
                    <a:pt x="9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1" name="Google Shape;7551;p32"/>
            <p:cNvSpPr/>
            <p:nvPr/>
          </p:nvSpPr>
          <p:spPr>
            <a:xfrm>
              <a:off x="5333200" y="1413550"/>
              <a:ext cx="45675" cy="46125"/>
            </a:xfrm>
            <a:custGeom>
              <a:avLst/>
              <a:gdLst/>
              <a:ahLst/>
              <a:cxnLst/>
              <a:rect l="l" t="t" r="r" b="b"/>
              <a:pathLst>
                <a:path w="1827" h="1845" extrusionOk="0">
                  <a:moveTo>
                    <a:pt x="941" y="0"/>
                  </a:moveTo>
                  <a:lnTo>
                    <a:pt x="757" y="19"/>
                  </a:lnTo>
                  <a:lnTo>
                    <a:pt x="591" y="74"/>
                  </a:lnTo>
                  <a:lnTo>
                    <a:pt x="425" y="148"/>
                  </a:lnTo>
                  <a:lnTo>
                    <a:pt x="296" y="259"/>
                  </a:lnTo>
                  <a:lnTo>
                    <a:pt x="185" y="388"/>
                  </a:lnTo>
                  <a:lnTo>
                    <a:pt x="93" y="535"/>
                  </a:lnTo>
                  <a:lnTo>
                    <a:pt x="38" y="701"/>
                  </a:lnTo>
                  <a:lnTo>
                    <a:pt x="1" y="885"/>
                  </a:lnTo>
                  <a:lnTo>
                    <a:pt x="19" y="1070"/>
                  </a:lnTo>
                  <a:lnTo>
                    <a:pt x="56" y="1236"/>
                  </a:lnTo>
                  <a:lnTo>
                    <a:pt x="130" y="1402"/>
                  </a:lnTo>
                  <a:lnTo>
                    <a:pt x="241" y="1531"/>
                  </a:lnTo>
                  <a:lnTo>
                    <a:pt x="370" y="1660"/>
                  </a:lnTo>
                  <a:lnTo>
                    <a:pt x="517" y="1752"/>
                  </a:lnTo>
                  <a:lnTo>
                    <a:pt x="683" y="1807"/>
                  </a:lnTo>
                  <a:lnTo>
                    <a:pt x="867" y="1844"/>
                  </a:lnTo>
                  <a:lnTo>
                    <a:pt x="1052" y="1826"/>
                  </a:lnTo>
                  <a:lnTo>
                    <a:pt x="1236" y="1789"/>
                  </a:lnTo>
                  <a:lnTo>
                    <a:pt x="1402" y="1697"/>
                  </a:lnTo>
                  <a:lnTo>
                    <a:pt x="1550" y="1586"/>
                  </a:lnTo>
                  <a:lnTo>
                    <a:pt x="1660" y="1457"/>
                  </a:lnTo>
                  <a:lnTo>
                    <a:pt x="1752" y="1291"/>
                  </a:lnTo>
                  <a:lnTo>
                    <a:pt x="1808" y="1125"/>
                  </a:lnTo>
                  <a:lnTo>
                    <a:pt x="1826" y="922"/>
                  </a:lnTo>
                  <a:lnTo>
                    <a:pt x="1808" y="738"/>
                  </a:lnTo>
                  <a:lnTo>
                    <a:pt x="1771" y="572"/>
                  </a:lnTo>
                  <a:lnTo>
                    <a:pt x="1679" y="424"/>
                  </a:lnTo>
                  <a:lnTo>
                    <a:pt x="1568" y="277"/>
                  </a:lnTo>
                  <a:lnTo>
                    <a:pt x="1439" y="166"/>
                  </a:lnTo>
                  <a:lnTo>
                    <a:pt x="1292" y="93"/>
                  </a:lnTo>
                  <a:lnTo>
                    <a:pt x="1126" y="37"/>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2" name="Google Shape;7552;p32"/>
            <p:cNvSpPr/>
            <p:nvPr/>
          </p:nvSpPr>
          <p:spPr>
            <a:xfrm>
              <a:off x="6337625" y="1753275"/>
              <a:ext cx="46125" cy="46125"/>
            </a:xfrm>
            <a:custGeom>
              <a:avLst/>
              <a:gdLst/>
              <a:ahLst/>
              <a:cxnLst/>
              <a:rect l="l" t="t" r="r" b="b"/>
              <a:pathLst>
                <a:path w="1845" h="1845" extrusionOk="0">
                  <a:moveTo>
                    <a:pt x="904" y="0"/>
                  </a:moveTo>
                  <a:lnTo>
                    <a:pt x="720" y="19"/>
                  </a:lnTo>
                  <a:lnTo>
                    <a:pt x="554" y="74"/>
                  </a:lnTo>
                  <a:lnTo>
                    <a:pt x="388" y="166"/>
                  </a:lnTo>
                  <a:lnTo>
                    <a:pt x="259" y="277"/>
                  </a:lnTo>
                  <a:lnTo>
                    <a:pt x="148" y="406"/>
                  </a:lnTo>
                  <a:lnTo>
                    <a:pt x="74" y="553"/>
                  </a:lnTo>
                  <a:lnTo>
                    <a:pt x="19" y="719"/>
                  </a:lnTo>
                  <a:lnTo>
                    <a:pt x="1" y="904"/>
                  </a:lnTo>
                  <a:lnTo>
                    <a:pt x="19" y="1107"/>
                  </a:lnTo>
                  <a:lnTo>
                    <a:pt x="74" y="1273"/>
                  </a:lnTo>
                  <a:lnTo>
                    <a:pt x="166" y="1439"/>
                  </a:lnTo>
                  <a:lnTo>
                    <a:pt x="277" y="1568"/>
                  </a:lnTo>
                  <a:lnTo>
                    <a:pt x="406" y="1697"/>
                  </a:lnTo>
                  <a:lnTo>
                    <a:pt x="572" y="1770"/>
                  </a:lnTo>
                  <a:lnTo>
                    <a:pt x="757" y="1826"/>
                  </a:lnTo>
                  <a:lnTo>
                    <a:pt x="941" y="1844"/>
                  </a:lnTo>
                  <a:lnTo>
                    <a:pt x="1125" y="1807"/>
                  </a:lnTo>
                  <a:lnTo>
                    <a:pt x="1291" y="1752"/>
                  </a:lnTo>
                  <a:lnTo>
                    <a:pt x="1457" y="1678"/>
                  </a:lnTo>
                  <a:lnTo>
                    <a:pt x="1586" y="1568"/>
                  </a:lnTo>
                  <a:lnTo>
                    <a:pt x="1697" y="1439"/>
                  </a:lnTo>
                  <a:lnTo>
                    <a:pt x="1771" y="1273"/>
                  </a:lnTo>
                  <a:lnTo>
                    <a:pt x="1826" y="1107"/>
                  </a:lnTo>
                  <a:lnTo>
                    <a:pt x="1844" y="922"/>
                  </a:lnTo>
                  <a:lnTo>
                    <a:pt x="1826" y="738"/>
                  </a:lnTo>
                  <a:lnTo>
                    <a:pt x="1771" y="553"/>
                  </a:lnTo>
                  <a:lnTo>
                    <a:pt x="1678" y="388"/>
                  </a:lnTo>
                  <a:lnTo>
                    <a:pt x="1568" y="258"/>
                  </a:lnTo>
                  <a:lnTo>
                    <a:pt x="1439" y="148"/>
                  </a:lnTo>
                  <a:lnTo>
                    <a:pt x="1273" y="56"/>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3" name="Google Shape;7553;p32"/>
            <p:cNvSpPr/>
            <p:nvPr/>
          </p:nvSpPr>
          <p:spPr>
            <a:xfrm>
              <a:off x="5188000" y="1305675"/>
              <a:ext cx="45200" cy="45200"/>
            </a:xfrm>
            <a:custGeom>
              <a:avLst/>
              <a:gdLst/>
              <a:ahLst/>
              <a:cxnLst/>
              <a:rect l="l" t="t" r="r" b="b"/>
              <a:pathLst>
                <a:path w="1808" h="1808" extrusionOk="0">
                  <a:moveTo>
                    <a:pt x="775" y="1"/>
                  </a:moveTo>
                  <a:lnTo>
                    <a:pt x="591" y="56"/>
                  </a:lnTo>
                  <a:lnTo>
                    <a:pt x="443" y="130"/>
                  </a:lnTo>
                  <a:lnTo>
                    <a:pt x="296" y="241"/>
                  </a:lnTo>
                  <a:lnTo>
                    <a:pt x="185" y="370"/>
                  </a:lnTo>
                  <a:lnTo>
                    <a:pt x="93" y="536"/>
                  </a:lnTo>
                  <a:lnTo>
                    <a:pt x="38" y="701"/>
                  </a:lnTo>
                  <a:lnTo>
                    <a:pt x="1" y="867"/>
                  </a:lnTo>
                  <a:lnTo>
                    <a:pt x="19" y="1052"/>
                  </a:lnTo>
                  <a:lnTo>
                    <a:pt x="75" y="1218"/>
                  </a:lnTo>
                  <a:lnTo>
                    <a:pt x="148" y="1384"/>
                  </a:lnTo>
                  <a:lnTo>
                    <a:pt x="259" y="1513"/>
                  </a:lnTo>
                  <a:lnTo>
                    <a:pt x="388" y="1623"/>
                  </a:lnTo>
                  <a:lnTo>
                    <a:pt x="554" y="1716"/>
                  </a:lnTo>
                  <a:lnTo>
                    <a:pt x="720" y="1771"/>
                  </a:lnTo>
                  <a:lnTo>
                    <a:pt x="886" y="1808"/>
                  </a:lnTo>
                  <a:lnTo>
                    <a:pt x="1052" y="1789"/>
                  </a:lnTo>
                  <a:lnTo>
                    <a:pt x="1218" y="1734"/>
                  </a:lnTo>
                  <a:lnTo>
                    <a:pt x="1365" y="1660"/>
                  </a:lnTo>
                  <a:lnTo>
                    <a:pt x="1513" y="1550"/>
                  </a:lnTo>
                  <a:lnTo>
                    <a:pt x="1623" y="1421"/>
                  </a:lnTo>
                  <a:lnTo>
                    <a:pt x="1716" y="1292"/>
                  </a:lnTo>
                  <a:lnTo>
                    <a:pt x="1771" y="1126"/>
                  </a:lnTo>
                  <a:lnTo>
                    <a:pt x="1808" y="960"/>
                  </a:lnTo>
                  <a:lnTo>
                    <a:pt x="1789" y="775"/>
                  </a:lnTo>
                  <a:lnTo>
                    <a:pt x="1752" y="609"/>
                  </a:lnTo>
                  <a:lnTo>
                    <a:pt x="1679" y="443"/>
                  </a:lnTo>
                  <a:lnTo>
                    <a:pt x="1568" y="314"/>
                  </a:lnTo>
                  <a:lnTo>
                    <a:pt x="1439" y="185"/>
                  </a:lnTo>
                  <a:lnTo>
                    <a:pt x="1291" y="93"/>
                  </a:lnTo>
                  <a:lnTo>
                    <a:pt x="1126" y="19"/>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4" name="Google Shape;7554;p32"/>
            <p:cNvSpPr/>
            <p:nvPr/>
          </p:nvSpPr>
          <p:spPr>
            <a:xfrm>
              <a:off x="5701975" y="1642650"/>
              <a:ext cx="44725" cy="44725"/>
            </a:xfrm>
            <a:custGeom>
              <a:avLst/>
              <a:gdLst/>
              <a:ahLst/>
              <a:cxnLst/>
              <a:rect l="l" t="t" r="r" b="b"/>
              <a:pathLst>
                <a:path w="1789" h="1789" extrusionOk="0">
                  <a:moveTo>
                    <a:pt x="904" y="0"/>
                  </a:moveTo>
                  <a:lnTo>
                    <a:pt x="738" y="19"/>
                  </a:lnTo>
                  <a:lnTo>
                    <a:pt x="572" y="55"/>
                  </a:lnTo>
                  <a:lnTo>
                    <a:pt x="424" y="148"/>
                  </a:lnTo>
                  <a:lnTo>
                    <a:pt x="277" y="258"/>
                  </a:lnTo>
                  <a:lnTo>
                    <a:pt x="166" y="387"/>
                  </a:lnTo>
                  <a:lnTo>
                    <a:pt x="74" y="535"/>
                  </a:lnTo>
                  <a:lnTo>
                    <a:pt x="19" y="682"/>
                  </a:lnTo>
                  <a:lnTo>
                    <a:pt x="0" y="848"/>
                  </a:lnTo>
                  <a:lnTo>
                    <a:pt x="19" y="1033"/>
                  </a:lnTo>
                  <a:lnTo>
                    <a:pt x="56" y="1199"/>
                  </a:lnTo>
                  <a:lnTo>
                    <a:pt x="148" y="1365"/>
                  </a:lnTo>
                  <a:lnTo>
                    <a:pt x="258" y="1494"/>
                  </a:lnTo>
                  <a:lnTo>
                    <a:pt x="388" y="1623"/>
                  </a:lnTo>
                  <a:lnTo>
                    <a:pt x="535" y="1696"/>
                  </a:lnTo>
                  <a:lnTo>
                    <a:pt x="701" y="1770"/>
                  </a:lnTo>
                  <a:lnTo>
                    <a:pt x="885" y="1789"/>
                  </a:lnTo>
                  <a:lnTo>
                    <a:pt x="1051" y="1770"/>
                  </a:lnTo>
                  <a:lnTo>
                    <a:pt x="1217" y="1715"/>
                  </a:lnTo>
                  <a:lnTo>
                    <a:pt x="1365" y="1641"/>
                  </a:lnTo>
                  <a:lnTo>
                    <a:pt x="1494" y="1531"/>
                  </a:lnTo>
                  <a:lnTo>
                    <a:pt x="1604" y="1401"/>
                  </a:lnTo>
                  <a:lnTo>
                    <a:pt x="1697" y="1254"/>
                  </a:lnTo>
                  <a:lnTo>
                    <a:pt x="1752" y="1088"/>
                  </a:lnTo>
                  <a:lnTo>
                    <a:pt x="1789" y="922"/>
                  </a:lnTo>
                  <a:lnTo>
                    <a:pt x="1770" y="756"/>
                  </a:lnTo>
                  <a:lnTo>
                    <a:pt x="1734" y="572"/>
                  </a:lnTo>
                  <a:lnTo>
                    <a:pt x="1641" y="424"/>
                  </a:lnTo>
                  <a:lnTo>
                    <a:pt x="1531" y="277"/>
                  </a:lnTo>
                  <a:lnTo>
                    <a:pt x="1402" y="166"/>
                  </a:lnTo>
                  <a:lnTo>
                    <a:pt x="1236" y="74"/>
                  </a:lnTo>
                  <a:lnTo>
                    <a:pt x="1070"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5" name="Google Shape;7555;p32"/>
            <p:cNvSpPr/>
            <p:nvPr/>
          </p:nvSpPr>
          <p:spPr>
            <a:xfrm>
              <a:off x="4794350" y="743325"/>
              <a:ext cx="44750" cy="45200"/>
            </a:xfrm>
            <a:custGeom>
              <a:avLst/>
              <a:gdLst/>
              <a:ahLst/>
              <a:cxnLst/>
              <a:rect l="l" t="t" r="r" b="b"/>
              <a:pathLst>
                <a:path w="1790" h="1808" extrusionOk="0">
                  <a:moveTo>
                    <a:pt x="923" y="0"/>
                  </a:moveTo>
                  <a:lnTo>
                    <a:pt x="738" y="19"/>
                  </a:lnTo>
                  <a:lnTo>
                    <a:pt x="572" y="74"/>
                  </a:lnTo>
                  <a:lnTo>
                    <a:pt x="406" y="148"/>
                  </a:lnTo>
                  <a:lnTo>
                    <a:pt x="277" y="258"/>
                  </a:lnTo>
                  <a:lnTo>
                    <a:pt x="167" y="406"/>
                  </a:lnTo>
                  <a:lnTo>
                    <a:pt x="74" y="553"/>
                  </a:lnTo>
                  <a:lnTo>
                    <a:pt x="19" y="719"/>
                  </a:lnTo>
                  <a:lnTo>
                    <a:pt x="1" y="904"/>
                  </a:lnTo>
                  <a:lnTo>
                    <a:pt x="19" y="1070"/>
                  </a:lnTo>
                  <a:lnTo>
                    <a:pt x="56" y="1236"/>
                  </a:lnTo>
                  <a:lnTo>
                    <a:pt x="148" y="1383"/>
                  </a:lnTo>
                  <a:lnTo>
                    <a:pt x="240" y="1512"/>
                  </a:lnTo>
                  <a:lnTo>
                    <a:pt x="369" y="1623"/>
                  </a:lnTo>
                  <a:lnTo>
                    <a:pt x="517" y="1715"/>
                  </a:lnTo>
                  <a:lnTo>
                    <a:pt x="683" y="1770"/>
                  </a:lnTo>
                  <a:lnTo>
                    <a:pt x="849" y="1807"/>
                  </a:lnTo>
                  <a:lnTo>
                    <a:pt x="1033" y="1789"/>
                  </a:lnTo>
                  <a:lnTo>
                    <a:pt x="1199" y="1752"/>
                  </a:lnTo>
                  <a:lnTo>
                    <a:pt x="1347" y="1678"/>
                  </a:lnTo>
                  <a:lnTo>
                    <a:pt x="1494" y="1568"/>
                  </a:lnTo>
                  <a:lnTo>
                    <a:pt x="1623" y="1438"/>
                  </a:lnTo>
                  <a:lnTo>
                    <a:pt x="1715" y="1291"/>
                  </a:lnTo>
                  <a:lnTo>
                    <a:pt x="1771" y="1125"/>
                  </a:lnTo>
                  <a:lnTo>
                    <a:pt x="1789" y="941"/>
                  </a:lnTo>
                  <a:lnTo>
                    <a:pt x="1789" y="756"/>
                  </a:lnTo>
                  <a:lnTo>
                    <a:pt x="1734" y="590"/>
                  </a:lnTo>
                  <a:lnTo>
                    <a:pt x="1660" y="443"/>
                  </a:lnTo>
                  <a:lnTo>
                    <a:pt x="1549" y="295"/>
                  </a:lnTo>
                  <a:lnTo>
                    <a:pt x="1420" y="185"/>
                  </a:lnTo>
                  <a:lnTo>
                    <a:pt x="1254" y="92"/>
                  </a:lnTo>
                  <a:lnTo>
                    <a:pt x="1089" y="37"/>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6" name="Google Shape;7556;p32"/>
            <p:cNvSpPr/>
            <p:nvPr/>
          </p:nvSpPr>
          <p:spPr>
            <a:xfrm>
              <a:off x="5623150" y="1629275"/>
              <a:ext cx="42425" cy="42900"/>
            </a:xfrm>
            <a:custGeom>
              <a:avLst/>
              <a:gdLst/>
              <a:ahLst/>
              <a:cxnLst/>
              <a:rect l="l" t="t" r="r" b="b"/>
              <a:pathLst>
                <a:path w="1697" h="1716" extrusionOk="0">
                  <a:moveTo>
                    <a:pt x="867" y="0"/>
                  </a:moveTo>
                  <a:lnTo>
                    <a:pt x="701" y="19"/>
                  </a:lnTo>
                  <a:lnTo>
                    <a:pt x="535" y="56"/>
                  </a:lnTo>
                  <a:lnTo>
                    <a:pt x="388" y="130"/>
                  </a:lnTo>
                  <a:lnTo>
                    <a:pt x="259" y="240"/>
                  </a:lnTo>
                  <a:lnTo>
                    <a:pt x="148" y="369"/>
                  </a:lnTo>
                  <a:lnTo>
                    <a:pt x="74" y="517"/>
                  </a:lnTo>
                  <a:lnTo>
                    <a:pt x="19" y="664"/>
                  </a:lnTo>
                  <a:lnTo>
                    <a:pt x="0" y="849"/>
                  </a:lnTo>
                  <a:lnTo>
                    <a:pt x="19" y="1015"/>
                  </a:lnTo>
                  <a:lnTo>
                    <a:pt x="56" y="1180"/>
                  </a:lnTo>
                  <a:lnTo>
                    <a:pt x="129" y="1328"/>
                  </a:lnTo>
                  <a:lnTo>
                    <a:pt x="240" y="1457"/>
                  </a:lnTo>
                  <a:lnTo>
                    <a:pt x="369" y="1568"/>
                  </a:lnTo>
                  <a:lnTo>
                    <a:pt x="517" y="1641"/>
                  </a:lnTo>
                  <a:lnTo>
                    <a:pt x="683" y="1697"/>
                  </a:lnTo>
                  <a:lnTo>
                    <a:pt x="849" y="1715"/>
                  </a:lnTo>
                  <a:lnTo>
                    <a:pt x="1033" y="1697"/>
                  </a:lnTo>
                  <a:lnTo>
                    <a:pt x="1199" y="1641"/>
                  </a:lnTo>
                  <a:lnTo>
                    <a:pt x="1328" y="1549"/>
                  </a:lnTo>
                  <a:lnTo>
                    <a:pt x="1457" y="1457"/>
                  </a:lnTo>
                  <a:lnTo>
                    <a:pt x="1568" y="1328"/>
                  </a:lnTo>
                  <a:lnTo>
                    <a:pt x="1641" y="1180"/>
                  </a:lnTo>
                  <a:lnTo>
                    <a:pt x="1697" y="1015"/>
                  </a:lnTo>
                  <a:lnTo>
                    <a:pt x="1697" y="830"/>
                  </a:lnTo>
                  <a:lnTo>
                    <a:pt x="1678" y="664"/>
                  </a:lnTo>
                  <a:lnTo>
                    <a:pt x="1641" y="517"/>
                  </a:lnTo>
                  <a:lnTo>
                    <a:pt x="1549" y="369"/>
                  </a:lnTo>
                  <a:lnTo>
                    <a:pt x="1457" y="259"/>
                  </a:lnTo>
                  <a:lnTo>
                    <a:pt x="1328" y="148"/>
                  </a:lnTo>
                  <a:lnTo>
                    <a:pt x="1199" y="74"/>
                  </a:lnTo>
                  <a:lnTo>
                    <a:pt x="1033"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7" name="Google Shape;7557;p32"/>
            <p:cNvSpPr/>
            <p:nvPr/>
          </p:nvSpPr>
          <p:spPr>
            <a:xfrm>
              <a:off x="5400500" y="1506650"/>
              <a:ext cx="42450" cy="42450"/>
            </a:xfrm>
            <a:custGeom>
              <a:avLst/>
              <a:gdLst/>
              <a:ahLst/>
              <a:cxnLst/>
              <a:rect l="l" t="t" r="r" b="b"/>
              <a:pathLst>
                <a:path w="1698" h="1698" extrusionOk="0">
                  <a:moveTo>
                    <a:pt x="886" y="1"/>
                  </a:moveTo>
                  <a:lnTo>
                    <a:pt x="720" y="19"/>
                  </a:lnTo>
                  <a:lnTo>
                    <a:pt x="554" y="56"/>
                  </a:lnTo>
                  <a:lnTo>
                    <a:pt x="406" y="130"/>
                  </a:lnTo>
                  <a:lnTo>
                    <a:pt x="277" y="222"/>
                  </a:lnTo>
                  <a:lnTo>
                    <a:pt x="167" y="351"/>
                  </a:lnTo>
                  <a:lnTo>
                    <a:pt x="75" y="499"/>
                  </a:lnTo>
                  <a:lnTo>
                    <a:pt x="38" y="665"/>
                  </a:lnTo>
                  <a:lnTo>
                    <a:pt x="1" y="831"/>
                  </a:lnTo>
                  <a:lnTo>
                    <a:pt x="19" y="1015"/>
                  </a:lnTo>
                  <a:lnTo>
                    <a:pt x="75" y="1162"/>
                  </a:lnTo>
                  <a:lnTo>
                    <a:pt x="130" y="1310"/>
                  </a:lnTo>
                  <a:lnTo>
                    <a:pt x="241" y="1439"/>
                  </a:lnTo>
                  <a:lnTo>
                    <a:pt x="351" y="1531"/>
                  </a:lnTo>
                  <a:lnTo>
                    <a:pt x="480" y="1623"/>
                  </a:lnTo>
                  <a:lnTo>
                    <a:pt x="646" y="1660"/>
                  </a:lnTo>
                  <a:lnTo>
                    <a:pt x="812" y="1697"/>
                  </a:lnTo>
                  <a:lnTo>
                    <a:pt x="978" y="1679"/>
                  </a:lnTo>
                  <a:lnTo>
                    <a:pt x="1144" y="1642"/>
                  </a:lnTo>
                  <a:lnTo>
                    <a:pt x="1291" y="1568"/>
                  </a:lnTo>
                  <a:lnTo>
                    <a:pt x="1439" y="1476"/>
                  </a:lnTo>
                  <a:lnTo>
                    <a:pt x="1531" y="1347"/>
                  </a:lnTo>
                  <a:lnTo>
                    <a:pt x="1623" y="1199"/>
                  </a:lnTo>
                  <a:lnTo>
                    <a:pt x="1679" y="1052"/>
                  </a:lnTo>
                  <a:lnTo>
                    <a:pt x="1697" y="867"/>
                  </a:lnTo>
                  <a:lnTo>
                    <a:pt x="1679" y="702"/>
                  </a:lnTo>
                  <a:lnTo>
                    <a:pt x="1642" y="536"/>
                  </a:lnTo>
                  <a:lnTo>
                    <a:pt x="1568" y="388"/>
                  </a:lnTo>
                  <a:lnTo>
                    <a:pt x="1476" y="277"/>
                  </a:lnTo>
                  <a:lnTo>
                    <a:pt x="1347" y="167"/>
                  </a:lnTo>
                  <a:lnTo>
                    <a:pt x="1218" y="93"/>
                  </a:lnTo>
                  <a:lnTo>
                    <a:pt x="1070" y="38"/>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8" name="Google Shape;7558;p32"/>
            <p:cNvSpPr/>
            <p:nvPr/>
          </p:nvSpPr>
          <p:spPr>
            <a:xfrm>
              <a:off x="4641775" y="238125"/>
              <a:ext cx="41975" cy="29525"/>
            </a:xfrm>
            <a:custGeom>
              <a:avLst/>
              <a:gdLst/>
              <a:ahLst/>
              <a:cxnLst/>
              <a:rect l="l" t="t" r="r" b="b"/>
              <a:pathLst>
                <a:path w="1679" h="1181" extrusionOk="0">
                  <a:moveTo>
                    <a:pt x="56" y="0"/>
                  </a:moveTo>
                  <a:lnTo>
                    <a:pt x="19" y="166"/>
                  </a:lnTo>
                  <a:lnTo>
                    <a:pt x="1" y="350"/>
                  </a:lnTo>
                  <a:lnTo>
                    <a:pt x="19" y="516"/>
                  </a:lnTo>
                  <a:lnTo>
                    <a:pt x="74" y="682"/>
                  </a:lnTo>
                  <a:lnTo>
                    <a:pt x="148" y="830"/>
                  </a:lnTo>
                  <a:lnTo>
                    <a:pt x="259" y="959"/>
                  </a:lnTo>
                  <a:lnTo>
                    <a:pt x="388" y="1051"/>
                  </a:lnTo>
                  <a:lnTo>
                    <a:pt x="535" y="1125"/>
                  </a:lnTo>
                  <a:lnTo>
                    <a:pt x="701" y="1162"/>
                  </a:lnTo>
                  <a:lnTo>
                    <a:pt x="867" y="1180"/>
                  </a:lnTo>
                  <a:lnTo>
                    <a:pt x="1033" y="1162"/>
                  </a:lnTo>
                  <a:lnTo>
                    <a:pt x="1199" y="1106"/>
                  </a:lnTo>
                  <a:lnTo>
                    <a:pt x="1328" y="1033"/>
                  </a:lnTo>
                  <a:lnTo>
                    <a:pt x="1457" y="922"/>
                  </a:lnTo>
                  <a:lnTo>
                    <a:pt x="1549" y="793"/>
                  </a:lnTo>
                  <a:lnTo>
                    <a:pt x="1623" y="664"/>
                  </a:lnTo>
                  <a:lnTo>
                    <a:pt x="1660" y="498"/>
                  </a:lnTo>
                  <a:lnTo>
                    <a:pt x="1679" y="332"/>
                  </a:lnTo>
                  <a:lnTo>
                    <a:pt x="1660" y="166"/>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9" name="Google Shape;7559;p32"/>
            <p:cNvSpPr/>
            <p:nvPr/>
          </p:nvSpPr>
          <p:spPr>
            <a:xfrm>
              <a:off x="4978275" y="1104700"/>
              <a:ext cx="41975" cy="41975"/>
            </a:xfrm>
            <a:custGeom>
              <a:avLst/>
              <a:gdLst/>
              <a:ahLst/>
              <a:cxnLst/>
              <a:rect l="l" t="t" r="r" b="b"/>
              <a:pathLst>
                <a:path w="1679" h="1679" extrusionOk="0">
                  <a:moveTo>
                    <a:pt x="683" y="1"/>
                  </a:moveTo>
                  <a:lnTo>
                    <a:pt x="535" y="56"/>
                  </a:lnTo>
                  <a:lnTo>
                    <a:pt x="388" y="111"/>
                  </a:lnTo>
                  <a:lnTo>
                    <a:pt x="259" y="222"/>
                  </a:lnTo>
                  <a:lnTo>
                    <a:pt x="166" y="333"/>
                  </a:lnTo>
                  <a:lnTo>
                    <a:pt x="74" y="462"/>
                  </a:lnTo>
                  <a:lnTo>
                    <a:pt x="37" y="628"/>
                  </a:lnTo>
                  <a:lnTo>
                    <a:pt x="0" y="794"/>
                  </a:lnTo>
                  <a:lnTo>
                    <a:pt x="19" y="960"/>
                  </a:lnTo>
                  <a:lnTo>
                    <a:pt x="56" y="1126"/>
                  </a:lnTo>
                  <a:lnTo>
                    <a:pt x="130" y="1291"/>
                  </a:lnTo>
                  <a:lnTo>
                    <a:pt x="222" y="1421"/>
                  </a:lnTo>
                  <a:lnTo>
                    <a:pt x="351" y="1513"/>
                  </a:lnTo>
                  <a:lnTo>
                    <a:pt x="498" y="1605"/>
                  </a:lnTo>
                  <a:lnTo>
                    <a:pt x="646" y="1660"/>
                  </a:lnTo>
                  <a:lnTo>
                    <a:pt x="830" y="1679"/>
                  </a:lnTo>
                  <a:lnTo>
                    <a:pt x="996" y="1660"/>
                  </a:lnTo>
                  <a:lnTo>
                    <a:pt x="1162" y="1623"/>
                  </a:lnTo>
                  <a:lnTo>
                    <a:pt x="1310" y="1550"/>
                  </a:lnTo>
                  <a:lnTo>
                    <a:pt x="1420" y="1457"/>
                  </a:lnTo>
                  <a:lnTo>
                    <a:pt x="1531" y="1328"/>
                  </a:lnTo>
                  <a:lnTo>
                    <a:pt x="1605" y="1199"/>
                  </a:lnTo>
                  <a:lnTo>
                    <a:pt x="1660" y="1052"/>
                  </a:lnTo>
                  <a:lnTo>
                    <a:pt x="1678" y="886"/>
                  </a:lnTo>
                  <a:lnTo>
                    <a:pt x="1678" y="701"/>
                  </a:lnTo>
                  <a:lnTo>
                    <a:pt x="1641" y="536"/>
                  </a:lnTo>
                  <a:lnTo>
                    <a:pt x="1568" y="388"/>
                  </a:lnTo>
                  <a:lnTo>
                    <a:pt x="1457" y="259"/>
                  </a:lnTo>
                  <a:lnTo>
                    <a:pt x="1346" y="148"/>
                  </a:lnTo>
                  <a:lnTo>
                    <a:pt x="1199" y="75"/>
                  </a:lnTo>
                  <a:lnTo>
                    <a:pt x="1033" y="19"/>
                  </a:lnTo>
                  <a:lnTo>
                    <a:pt x="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0" name="Google Shape;7560;p32"/>
            <p:cNvSpPr/>
            <p:nvPr/>
          </p:nvSpPr>
          <p:spPr>
            <a:xfrm>
              <a:off x="4912825" y="1012975"/>
              <a:ext cx="41975" cy="42425"/>
            </a:xfrm>
            <a:custGeom>
              <a:avLst/>
              <a:gdLst/>
              <a:ahLst/>
              <a:cxnLst/>
              <a:rect l="l" t="t" r="r" b="b"/>
              <a:pathLst>
                <a:path w="1679" h="1697" extrusionOk="0">
                  <a:moveTo>
                    <a:pt x="830" y="1"/>
                  </a:moveTo>
                  <a:lnTo>
                    <a:pt x="664" y="19"/>
                  </a:lnTo>
                  <a:lnTo>
                    <a:pt x="498" y="74"/>
                  </a:lnTo>
                  <a:lnTo>
                    <a:pt x="351" y="148"/>
                  </a:lnTo>
                  <a:lnTo>
                    <a:pt x="222" y="259"/>
                  </a:lnTo>
                  <a:lnTo>
                    <a:pt x="129" y="388"/>
                  </a:lnTo>
                  <a:lnTo>
                    <a:pt x="56" y="535"/>
                  </a:lnTo>
                  <a:lnTo>
                    <a:pt x="0" y="701"/>
                  </a:lnTo>
                  <a:lnTo>
                    <a:pt x="0" y="886"/>
                  </a:lnTo>
                  <a:lnTo>
                    <a:pt x="19" y="1052"/>
                  </a:lnTo>
                  <a:lnTo>
                    <a:pt x="74" y="1199"/>
                  </a:lnTo>
                  <a:lnTo>
                    <a:pt x="148" y="1347"/>
                  </a:lnTo>
                  <a:lnTo>
                    <a:pt x="240" y="1457"/>
                  </a:lnTo>
                  <a:lnTo>
                    <a:pt x="369" y="1549"/>
                  </a:lnTo>
                  <a:lnTo>
                    <a:pt x="517" y="1623"/>
                  </a:lnTo>
                  <a:lnTo>
                    <a:pt x="664" y="1678"/>
                  </a:lnTo>
                  <a:lnTo>
                    <a:pt x="830" y="1697"/>
                  </a:lnTo>
                  <a:lnTo>
                    <a:pt x="1014" y="1678"/>
                  </a:lnTo>
                  <a:lnTo>
                    <a:pt x="1180" y="1623"/>
                  </a:lnTo>
                  <a:lnTo>
                    <a:pt x="1328" y="1549"/>
                  </a:lnTo>
                  <a:lnTo>
                    <a:pt x="1438" y="1439"/>
                  </a:lnTo>
                  <a:lnTo>
                    <a:pt x="1549" y="1310"/>
                  </a:lnTo>
                  <a:lnTo>
                    <a:pt x="1623" y="1162"/>
                  </a:lnTo>
                  <a:lnTo>
                    <a:pt x="1660" y="996"/>
                  </a:lnTo>
                  <a:lnTo>
                    <a:pt x="1678" y="830"/>
                  </a:lnTo>
                  <a:lnTo>
                    <a:pt x="1660" y="646"/>
                  </a:lnTo>
                  <a:lnTo>
                    <a:pt x="1604" y="498"/>
                  </a:lnTo>
                  <a:lnTo>
                    <a:pt x="1531" y="369"/>
                  </a:lnTo>
                  <a:lnTo>
                    <a:pt x="1420" y="240"/>
                  </a:lnTo>
                  <a:lnTo>
                    <a:pt x="1309" y="148"/>
                  </a:lnTo>
                  <a:lnTo>
                    <a:pt x="1162" y="74"/>
                  </a:lnTo>
                  <a:lnTo>
                    <a:pt x="1014"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1" name="Google Shape;7561;p32"/>
            <p:cNvSpPr/>
            <p:nvPr/>
          </p:nvSpPr>
          <p:spPr>
            <a:xfrm>
              <a:off x="5255300" y="1401550"/>
              <a:ext cx="41525" cy="41525"/>
            </a:xfrm>
            <a:custGeom>
              <a:avLst/>
              <a:gdLst/>
              <a:ahLst/>
              <a:cxnLst/>
              <a:rect l="l" t="t" r="r" b="b"/>
              <a:pathLst>
                <a:path w="1661" h="1661" extrusionOk="0">
                  <a:moveTo>
                    <a:pt x="701" y="1"/>
                  </a:moveTo>
                  <a:lnTo>
                    <a:pt x="535" y="56"/>
                  </a:lnTo>
                  <a:lnTo>
                    <a:pt x="388" y="130"/>
                  </a:lnTo>
                  <a:lnTo>
                    <a:pt x="259" y="222"/>
                  </a:lnTo>
                  <a:lnTo>
                    <a:pt x="148" y="351"/>
                  </a:lnTo>
                  <a:lnTo>
                    <a:pt x="75" y="499"/>
                  </a:lnTo>
                  <a:lnTo>
                    <a:pt x="19" y="646"/>
                  </a:lnTo>
                  <a:lnTo>
                    <a:pt x="1" y="831"/>
                  </a:lnTo>
                  <a:lnTo>
                    <a:pt x="19" y="997"/>
                  </a:lnTo>
                  <a:lnTo>
                    <a:pt x="75" y="1163"/>
                  </a:lnTo>
                  <a:lnTo>
                    <a:pt x="148" y="1310"/>
                  </a:lnTo>
                  <a:lnTo>
                    <a:pt x="240" y="1421"/>
                  </a:lnTo>
                  <a:lnTo>
                    <a:pt x="351" y="1513"/>
                  </a:lnTo>
                  <a:lnTo>
                    <a:pt x="499" y="1605"/>
                  </a:lnTo>
                  <a:lnTo>
                    <a:pt x="646" y="1642"/>
                  </a:lnTo>
                  <a:lnTo>
                    <a:pt x="831" y="1660"/>
                  </a:lnTo>
                  <a:lnTo>
                    <a:pt x="996" y="1642"/>
                  </a:lnTo>
                  <a:lnTo>
                    <a:pt x="1162" y="1605"/>
                  </a:lnTo>
                  <a:lnTo>
                    <a:pt x="1291" y="1531"/>
                  </a:lnTo>
                  <a:lnTo>
                    <a:pt x="1421" y="1439"/>
                  </a:lnTo>
                  <a:lnTo>
                    <a:pt x="1513" y="1329"/>
                  </a:lnTo>
                  <a:lnTo>
                    <a:pt x="1605" y="1181"/>
                  </a:lnTo>
                  <a:lnTo>
                    <a:pt x="1642" y="1034"/>
                  </a:lnTo>
                  <a:lnTo>
                    <a:pt x="1660" y="868"/>
                  </a:lnTo>
                  <a:lnTo>
                    <a:pt x="1660" y="683"/>
                  </a:lnTo>
                  <a:lnTo>
                    <a:pt x="1623" y="536"/>
                  </a:lnTo>
                  <a:lnTo>
                    <a:pt x="1550" y="388"/>
                  </a:lnTo>
                  <a:lnTo>
                    <a:pt x="1457" y="259"/>
                  </a:lnTo>
                  <a:lnTo>
                    <a:pt x="1347" y="148"/>
                  </a:lnTo>
                  <a:lnTo>
                    <a:pt x="1199" y="75"/>
                  </a:lnTo>
                  <a:lnTo>
                    <a:pt x="1052" y="19"/>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2" name="Google Shape;7562;p32"/>
            <p:cNvSpPr/>
            <p:nvPr/>
          </p:nvSpPr>
          <p:spPr>
            <a:xfrm>
              <a:off x="4730275" y="653900"/>
              <a:ext cx="41525" cy="41500"/>
            </a:xfrm>
            <a:custGeom>
              <a:avLst/>
              <a:gdLst/>
              <a:ahLst/>
              <a:cxnLst/>
              <a:rect l="l" t="t" r="r" b="b"/>
              <a:pathLst>
                <a:path w="1661" h="1660" extrusionOk="0">
                  <a:moveTo>
                    <a:pt x="701" y="0"/>
                  </a:moveTo>
                  <a:lnTo>
                    <a:pt x="535" y="56"/>
                  </a:lnTo>
                  <a:lnTo>
                    <a:pt x="388" y="129"/>
                  </a:lnTo>
                  <a:lnTo>
                    <a:pt x="259" y="222"/>
                  </a:lnTo>
                  <a:lnTo>
                    <a:pt x="148" y="351"/>
                  </a:lnTo>
                  <a:lnTo>
                    <a:pt x="75" y="498"/>
                  </a:lnTo>
                  <a:lnTo>
                    <a:pt x="19" y="646"/>
                  </a:lnTo>
                  <a:lnTo>
                    <a:pt x="1" y="830"/>
                  </a:lnTo>
                  <a:lnTo>
                    <a:pt x="19" y="996"/>
                  </a:lnTo>
                  <a:lnTo>
                    <a:pt x="56" y="1162"/>
                  </a:lnTo>
                  <a:lnTo>
                    <a:pt x="130" y="1309"/>
                  </a:lnTo>
                  <a:lnTo>
                    <a:pt x="240" y="1420"/>
                  </a:lnTo>
                  <a:lnTo>
                    <a:pt x="351" y="1512"/>
                  </a:lnTo>
                  <a:lnTo>
                    <a:pt x="499" y="1604"/>
                  </a:lnTo>
                  <a:lnTo>
                    <a:pt x="646" y="1641"/>
                  </a:lnTo>
                  <a:lnTo>
                    <a:pt x="830" y="1660"/>
                  </a:lnTo>
                  <a:lnTo>
                    <a:pt x="996" y="1641"/>
                  </a:lnTo>
                  <a:lnTo>
                    <a:pt x="1144" y="1604"/>
                  </a:lnTo>
                  <a:lnTo>
                    <a:pt x="1291" y="1531"/>
                  </a:lnTo>
                  <a:lnTo>
                    <a:pt x="1420" y="1438"/>
                  </a:lnTo>
                  <a:lnTo>
                    <a:pt x="1513" y="1328"/>
                  </a:lnTo>
                  <a:lnTo>
                    <a:pt x="1586" y="1180"/>
                  </a:lnTo>
                  <a:lnTo>
                    <a:pt x="1642" y="1033"/>
                  </a:lnTo>
                  <a:lnTo>
                    <a:pt x="1660" y="848"/>
                  </a:lnTo>
                  <a:lnTo>
                    <a:pt x="1660" y="682"/>
                  </a:lnTo>
                  <a:lnTo>
                    <a:pt x="1605" y="517"/>
                  </a:lnTo>
                  <a:lnTo>
                    <a:pt x="1550" y="387"/>
                  </a:lnTo>
                  <a:lnTo>
                    <a:pt x="1457" y="258"/>
                  </a:lnTo>
                  <a:lnTo>
                    <a:pt x="1328" y="148"/>
                  </a:lnTo>
                  <a:lnTo>
                    <a:pt x="1199" y="74"/>
                  </a:lnTo>
                  <a:lnTo>
                    <a:pt x="1052"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3" name="Google Shape;7563;p32"/>
            <p:cNvSpPr/>
            <p:nvPr/>
          </p:nvSpPr>
          <p:spPr>
            <a:xfrm>
              <a:off x="4679125" y="479650"/>
              <a:ext cx="41500" cy="41525"/>
            </a:xfrm>
            <a:custGeom>
              <a:avLst/>
              <a:gdLst/>
              <a:ahLst/>
              <a:cxnLst/>
              <a:rect l="l" t="t" r="r" b="b"/>
              <a:pathLst>
                <a:path w="1660" h="1661" extrusionOk="0">
                  <a:moveTo>
                    <a:pt x="793" y="1"/>
                  </a:moveTo>
                  <a:lnTo>
                    <a:pt x="627" y="19"/>
                  </a:lnTo>
                  <a:lnTo>
                    <a:pt x="461" y="74"/>
                  </a:lnTo>
                  <a:lnTo>
                    <a:pt x="332" y="167"/>
                  </a:lnTo>
                  <a:lnTo>
                    <a:pt x="203" y="259"/>
                  </a:lnTo>
                  <a:lnTo>
                    <a:pt x="111" y="388"/>
                  </a:lnTo>
                  <a:lnTo>
                    <a:pt x="55" y="535"/>
                  </a:lnTo>
                  <a:lnTo>
                    <a:pt x="0" y="683"/>
                  </a:lnTo>
                  <a:lnTo>
                    <a:pt x="0" y="867"/>
                  </a:lnTo>
                  <a:lnTo>
                    <a:pt x="19" y="1033"/>
                  </a:lnTo>
                  <a:lnTo>
                    <a:pt x="55" y="1181"/>
                  </a:lnTo>
                  <a:lnTo>
                    <a:pt x="148" y="1328"/>
                  </a:lnTo>
                  <a:lnTo>
                    <a:pt x="240" y="1439"/>
                  </a:lnTo>
                  <a:lnTo>
                    <a:pt x="369" y="1531"/>
                  </a:lnTo>
                  <a:lnTo>
                    <a:pt x="498" y="1605"/>
                  </a:lnTo>
                  <a:lnTo>
                    <a:pt x="664" y="1660"/>
                  </a:lnTo>
                  <a:lnTo>
                    <a:pt x="996" y="1660"/>
                  </a:lnTo>
                  <a:lnTo>
                    <a:pt x="1162" y="1605"/>
                  </a:lnTo>
                  <a:lnTo>
                    <a:pt x="1309" y="1531"/>
                  </a:lnTo>
                  <a:lnTo>
                    <a:pt x="1420" y="1439"/>
                  </a:lnTo>
                  <a:lnTo>
                    <a:pt x="1512" y="1310"/>
                  </a:lnTo>
                  <a:lnTo>
                    <a:pt x="1586" y="1162"/>
                  </a:lnTo>
                  <a:lnTo>
                    <a:pt x="1641" y="1015"/>
                  </a:lnTo>
                  <a:lnTo>
                    <a:pt x="1660" y="849"/>
                  </a:lnTo>
                  <a:lnTo>
                    <a:pt x="1641" y="664"/>
                  </a:lnTo>
                  <a:lnTo>
                    <a:pt x="1586" y="498"/>
                  </a:lnTo>
                  <a:lnTo>
                    <a:pt x="1512" y="351"/>
                  </a:lnTo>
                  <a:lnTo>
                    <a:pt x="1420" y="240"/>
                  </a:lnTo>
                  <a:lnTo>
                    <a:pt x="1291" y="130"/>
                  </a:lnTo>
                  <a:lnTo>
                    <a:pt x="1143" y="56"/>
                  </a:lnTo>
                  <a:lnTo>
                    <a:pt x="977"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4" name="Google Shape;7564;p32"/>
            <p:cNvSpPr/>
            <p:nvPr/>
          </p:nvSpPr>
          <p:spPr>
            <a:xfrm>
              <a:off x="4847375" y="919400"/>
              <a:ext cx="41500" cy="41050"/>
            </a:xfrm>
            <a:custGeom>
              <a:avLst/>
              <a:gdLst/>
              <a:ahLst/>
              <a:cxnLst/>
              <a:rect l="l" t="t" r="r" b="b"/>
              <a:pathLst>
                <a:path w="1660" h="1642" extrusionOk="0">
                  <a:moveTo>
                    <a:pt x="811" y="1"/>
                  </a:moveTo>
                  <a:lnTo>
                    <a:pt x="627" y="19"/>
                  </a:lnTo>
                  <a:lnTo>
                    <a:pt x="479" y="74"/>
                  </a:lnTo>
                  <a:lnTo>
                    <a:pt x="350" y="148"/>
                  </a:lnTo>
                  <a:lnTo>
                    <a:pt x="221" y="259"/>
                  </a:lnTo>
                  <a:lnTo>
                    <a:pt x="129" y="369"/>
                  </a:lnTo>
                  <a:lnTo>
                    <a:pt x="55" y="517"/>
                  </a:lnTo>
                  <a:lnTo>
                    <a:pt x="18" y="683"/>
                  </a:lnTo>
                  <a:lnTo>
                    <a:pt x="0" y="849"/>
                  </a:lnTo>
                  <a:lnTo>
                    <a:pt x="37" y="1015"/>
                  </a:lnTo>
                  <a:lnTo>
                    <a:pt x="74" y="1181"/>
                  </a:lnTo>
                  <a:lnTo>
                    <a:pt x="148" y="1310"/>
                  </a:lnTo>
                  <a:lnTo>
                    <a:pt x="258" y="1439"/>
                  </a:lnTo>
                  <a:lnTo>
                    <a:pt x="387" y="1531"/>
                  </a:lnTo>
                  <a:lnTo>
                    <a:pt x="516" y="1605"/>
                  </a:lnTo>
                  <a:lnTo>
                    <a:pt x="682" y="1642"/>
                  </a:lnTo>
                  <a:lnTo>
                    <a:pt x="848" y="1642"/>
                  </a:lnTo>
                  <a:lnTo>
                    <a:pt x="1033" y="1623"/>
                  </a:lnTo>
                  <a:lnTo>
                    <a:pt x="1180" y="1586"/>
                  </a:lnTo>
                  <a:lnTo>
                    <a:pt x="1328" y="1494"/>
                  </a:lnTo>
                  <a:lnTo>
                    <a:pt x="1438" y="1402"/>
                  </a:lnTo>
                  <a:lnTo>
                    <a:pt x="1530" y="1273"/>
                  </a:lnTo>
                  <a:lnTo>
                    <a:pt x="1604" y="1125"/>
                  </a:lnTo>
                  <a:lnTo>
                    <a:pt x="1641" y="978"/>
                  </a:lnTo>
                  <a:lnTo>
                    <a:pt x="1659" y="793"/>
                  </a:lnTo>
                  <a:lnTo>
                    <a:pt x="1641" y="628"/>
                  </a:lnTo>
                  <a:lnTo>
                    <a:pt x="1586" y="480"/>
                  </a:lnTo>
                  <a:lnTo>
                    <a:pt x="1512" y="333"/>
                  </a:lnTo>
                  <a:lnTo>
                    <a:pt x="1401" y="222"/>
                  </a:lnTo>
                  <a:lnTo>
                    <a:pt x="1272" y="130"/>
                  </a:lnTo>
                  <a:lnTo>
                    <a:pt x="1143" y="56"/>
                  </a:lnTo>
                  <a:lnTo>
                    <a:pt x="977"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5" name="Google Shape;7565;p32"/>
            <p:cNvSpPr/>
            <p:nvPr/>
          </p:nvSpPr>
          <p:spPr>
            <a:xfrm>
              <a:off x="5044650" y="1199200"/>
              <a:ext cx="41050" cy="41050"/>
            </a:xfrm>
            <a:custGeom>
              <a:avLst/>
              <a:gdLst/>
              <a:ahLst/>
              <a:cxnLst/>
              <a:rect l="l" t="t" r="r" b="b"/>
              <a:pathLst>
                <a:path w="1642" h="1642" extrusionOk="0">
                  <a:moveTo>
                    <a:pt x="830" y="1"/>
                  </a:moveTo>
                  <a:lnTo>
                    <a:pt x="664" y="19"/>
                  </a:lnTo>
                  <a:lnTo>
                    <a:pt x="498" y="56"/>
                  </a:lnTo>
                  <a:lnTo>
                    <a:pt x="369" y="130"/>
                  </a:lnTo>
                  <a:lnTo>
                    <a:pt x="240" y="222"/>
                  </a:lnTo>
                  <a:lnTo>
                    <a:pt x="148" y="333"/>
                  </a:lnTo>
                  <a:lnTo>
                    <a:pt x="56" y="480"/>
                  </a:lnTo>
                  <a:lnTo>
                    <a:pt x="19" y="628"/>
                  </a:lnTo>
                  <a:lnTo>
                    <a:pt x="1" y="793"/>
                  </a:lnTo>
                  <a:lnTo>
                    <a:pt x="1" y="978"/>
                  </a:lnTo>
                  <a:lnTo>
                    <a:pt x="56" y="1125"/>
                  </a:lnTo>
                  <a:lnTo>
                    <a:pt x="111" y="1273"/>
                  </a:lnTo>
                  <a:lnTo>
                    <a:pt x="203" y="1402"/>
                  </a:lnTo>
                  <a:lnTo>
                    <a:pt x="332" y="1494"/>
                  </a:lnTo>
                  <a:lnTo>
                    <a:pt x="462" y="1568"/>
                  </a:lnTo>
                  <a:lnTo>
                    <a:pt x="627" y="1623"/>
                  </a:lnTo>
                  <a:lnTo>
                    <a:pt x="793" y="1642"/>
                  </a:lnTo>
                  <a:lnTo>
                    <a:pt x="959" y="1623"/>
                  </a:lnTo>
                  <a:lnTo>
                    <a:pt x="1125" y="1586"/>
                  </a:lnTo>
                  <a:lnTo>
                    <a:pt x="1273" y="1513"/>
                  </a:lnTo>
                  <a:lnTo>
                    <a:pt x="1383" y="1420"/>
                  </a:lnTo>
                  <a:lnTo>
                    <a:pt x="1494" y="1310"/>
                  </a:lnTo>
                  <a:lnTo>
                    <a:pt x="1568" y="1162"/>
                  </a:lnTo>
                  <a:lnTo>
                    <a:pt x="1623" y="1015"/>
                  </a:lnTo>
                  <a:lnTo>
                    <a:pt x="1642" y="849"/>
                  </a:lnTo>
                  <a:lnTo>
                    <a:pt x="1623" y="664"/>
                  </a:lnTo>
                  <a:lnTo>
                    <a:pt x="1586" y="517"/>
                  </a:lnTo>
                  <a:lnTo>
                    <a:pt x="1512" y="369"/>
                  </a:lnTo>
                  <a:lnTo>
                    <a:pt x="1420" y="240"/>
                  </a:lnTo>
                  <a:lnTo>
                    <a:pt x="1310" y="148"/>
                  </a:lnTo>
                  <a:lnTo>
                    <a:pt x="1162" y="74"/>
                  </a:lnTo>
                  <a:lnTo>
                    <a:pt x="1015"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6" name="Google Shape;7566;p32"/>
            <p:cNvSpPr/>
            <p:nvPr/>
          </p:nvSpPr>
          <p:spPr>
            <a:xfrm>
              <a:off x="6166600" y="1807675"/>
              <a:ext cx="40150" cy="40125"/>
            </a:xfrm>
            <a:custGeom>
              <a:avLst/>
              <a:gdLst/>
              <a:ahLst/>
              <a:cxnLst/>
              <a:rect l="l" t="t" r="r" b="b"/>
              <a:pathLst>
                <a:path w="1606" h="1605" extrusionOk="0">
                  <a:moveTo>
                    <a:pt x="683" y="0"/>
                  </a:moveTo>
                  <a:lnTo>
                    <a:pt x="536" y="37"/>
                  </a:lnTo>
                  <a:lnTo>
                    <a:pt x="388" y="111"/>
                  </a:lnTo>
                  <a:lnTo>
                    <a:pt x="259" y="203"/>
                  </a:lnTo>
                  <a:lnTo>
                    <a:pt x="149" y="313"/>
                  </a:lnTo>
                  <a:lnTo>
                    <a:pt x="75" y="443"/>
                  </a:lnTo>
                  <a:lnTo>
                    <a:pt x="19" y="608"/>
                  </a:lnTo>
                  <a:lnTo>
                    <a:pt x="1" y="774"/>
                  </a:lnTo>
                  <a:lnTo>
                    <a:pt x="1" y="922"/>
                  </a:lnTo>
                  <a:lnTo>
                    <a:pt x="38" y="1088"/>
                  </a:lnTo>
                  <a:lnTo>
                    <a:pt x="112" y="1217"/>
                  </a:lnTo>
                  <a:lnTo>
                    <a:pt x="204" y="1346"/>
                  </a:lnTo>
                  <a:lnTo>
                    <a:pt x="314" y="1438"/>
                  </a:lnTo>
                  <a:lnTo>
                    <a:pt x="444" y="1512"/>
                  </a:lnTo>
                  <a:lnTo>
                    <a:pt x="591" y="1567"/>
                  </a:lnTo>
                  <a:lnTo>
                    <a:pt x="739" y="1604"/>
                  </a:lnTo>
                  <a:lnTo>
                    <a:pt x="904" y="1586"/>
                  </a:lnTo>
                  <a:lnTo>
                    <a:pt x="1070" y="1549"/>
                  </a:lnTo>
                  <a:lnTo>
                    <a:pt x="1218" y="1494"/>
                  </a:lnTo>
                  <a:lnTo>
                    <a:pt x="1347" y="1401"/>
                  </a:lnTo>
                  <a:lnTo>
                    <a:pt x="1439" y="1272"/>
                  </a:lnTo>
                  <a:lnTo>
                    <a:pt x="1531" y="1143"/>
                  </a:lnTo>
                  <a:lnTo>
                    <a:pt x="1587" y="996"/>
                  </a:lnTo>
                  <a:lnTo>
                    <a:pt x="1605" y="830"/>
                  </a:lnTo>
                  <a:lnTo>
                    <a:pt x="1587" y="664"/>
                  </a:lnTo>
                  <a:lnTo>
                    <a:pt x="1550" y="516"/>
                  </a:lnTo>
                  <a:lnTo>
                    <a:pt x="1494" y="369"/>
                  </a:lnTo>
                  <a:lnTo>
                    <a:pt x="1402" y="258"/>
                  </a:lnTo>
                  <a:lnTo>
                    <a:pt x="1292" y="148"/>
                  </a:lnTo>
                  <a:lnTo>
                    <a:pt x="1163" y="74"/>
                  </a:lnTo>
                  <a:lnTo>
                    <a:pt x="1015" y="18"/>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7" name="Google Shape;7567;p32"/>
            <p:cNvSpPr/>
            <p:nvPr/>
          </p:nvSpPr>
          <p:spPr>
            <a:xfrm>
              <a:off x="6009425" y="1778625"/>
              <a:ext cx="40600" cy="40575"/>
            </a:xfrm>
            <a:custGeom>
              <a:avLst/>
              <a:gdLst/>
              <a:ahLst/>
              <a:cxnLst/>
              <a:rect l="l" t="t" r="r" b="b"/>
              <a:pathLst>
                <a:path w="1624" h="1623" extrusionOk="0">
                  <a:moveTo>
                    <a:pt x="849" y="0"/>
                  </a:moveTo>
                  <a:lnTo>
                    <a:pt x="664" y="19"/>
                  </a:lnTo>
                  <a:lnTo>
                    <a:pt x="517" y="56"/>
                  </a:lnTo>
                  <a:lnTo>
                    <a:pt x="369" y="129"/>
                  </a:lnTo>
                  <a:lnTo>
                    <a:pt x="240" y="222"/>
                  </a:lnTo>
                  <a:lnTo>
                    <a:pt x="148" y="351"/>
                  </a:lnTo>
                  <a:lnTo>
                    <a:pt x="74" y="480"/>
                  </a:lnTo>
                  <a:lnTo>
                    <a:pt x="19" y="646"/>
                  </a:lnTo>
                  <a:lnTo>
                    <a:pt x="1" y="812"/>
                  </a:lnTo>
                  <a:lnTo>
                    <a:pt x="19" y="978"/>
                  </a:lnTo>
                  <a:lnTo>
                    <a:pt x="56" y="1125"/>
                  </a:lnTo>
                  <a:lnTo>
                    <a:pt x="130" y="1254"/>
                  </a:lnTo>
                  <a:lnTo>
                    <a:pt x="222" y="1383"/>
                  </a:lnTo>
                  <a:lnTo>
                    <a:pt x="332" y="1475"/>
                  </a:lnTo>
                  <a:lnTo>
                    <a:pt x="462" y="1549"/>
                  </a:lnTo>
                  <a:lnTo>
                    <a:pt x="609" y="1605"/>
                  </a:lnTo>
                  <a:lnTo>
                    <a:pt x="775" y="1623"/>
                  </a:lnTo>
                  <a:lnTo>
                    <a:pt x="941" y="1623"/>
                  </a:lnTo>
                  <a:lnTo>
                    <a:pt x="1107" y="1568"/>
                  </a:lnTo>
                  <a:lnTo>
                    <a:pt x="1254" y="1512"/>
                  </a:lnTo>
                  <a:lnTo>
                    <a:pt x="1365" y="1402"/>
                  </a:lnTo>
                  <a:lnTo>
                    <a:pt x="1476" y="1291"/>
                  </a:lnTo>
                  <a:lnTo>
                    <a:pt x="1549" y="1144"/>
                  </a:lnTo>
                  <a:lnTo>
                    <a:pt x="1605" y="996"/>
                  </a:lnTo>
                  <a:lnTo>
                    <a:pt x="1623" y="830"/>
                  </a:lnTo>
                  <a:lnTo>
                    <a:pt x="1605" y="664"/>
                  </a:lnTo>
                  <a:lnTo>
                    <a:pt x="1568" y="517"/>
                  </a:lnTo>
                  <a:lnTo>
                    <a:pt x="1494" y="369"/>
                  </a:lnTo>
                  <a:lnTo>
                    <a:pt x="1402" y="259"/>
                  </a:lnTo>
                  <a:lnTo>
                    <a:pt x="1291" y="148"/>
                  </a:lnTo>
                  <a:lnTo>
                    <a:pt x="1162" y="74"/>
                  </a:lnTo>
                  <a:lnTo>
                    <a:pt x="996" y="37"/>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8" name="Google Shape;7568;p32"/>
            <p:cNvSpPr/>
            <p:nvPr/>
          </p:nvSpPr>
          <p:spPr>
            <a:xfrm>
              <a:off x="6086400" y="1792925"/>
              <a:ext cx="40600" cy="40575"/>
            </a:xfrm>
            <a:custGeom>
              <a:avLst/>
              <a:gdLst/>
              <a:ahLst/>
              <a:cxnLst/>
              <a:rect l="l" t="t" r="r" b="b"/>
              <a:pathLst>
                <a:path w="1624" h="1623" extrusionOk="0">
                  <a:moveTo>
                    <a:pt x="794" y="0"/>
                  </a:moveTo>
                  <a:lnTo>
                    <a:pt x="646" y="18"/>
                  </a:lnTo>
                  <a:lnTo>
                    <a:pt x="480" y="74"/>
                  </a:lnTo>
                  <a:lnTo>
                    <a:pt x="351" y="148"/>
                  </a:lnTo>
                  <a:lnTo>
                    <a:pt x="240" y="240"/>
                  </a:lnTo>
                  <a:lnTo>
                    <a:pt x="148" y="350"/>
                  </a:lnTo>
                  <a:lnTo>
                    <a:pt x="75" y="479"/>
                  </a:lnTo>
                  <a:lnTo>
                    <a:pt x="19" y="627"/>
                  </a:lnTo>
                  <a:lnTo>
                    <a:pt x="1" y="793"/>
                  </a:lnTo>
                  <a:lnTo>
                    <a:pt x="19" y="959"/>
                  </a:lnTo>
                  <a:lnTo>
                    <a:pt x="56" y="1125"/>
                  </a:lnTo>
                  <a:lnTo>
                    <a:pt x="130" y="1272"/>
                  </a:lnTo>
                  <a:lnTo>
                    <a:pt x="222" y="1383"/>
                  </a:lnTo>
                  <a:lnTo>
                    <a:pt x="351" y="1494"/>
                  </a:lnTo>
                  <a:lnTo>
                    <a:pt x="499" y="1567"/>
                  </a:lnTo>
                  <a:lnTo>
                    <a:pt x="646" y="1604"/>
                  </a:lnTo>
                  <a:lnTo>
                    <a:pt x="812" y="1623"/>
                  </a:lnTo>
                  <a:lnTo>
                    <a:pt x="996" y="1604"/>
                  </a:lnTo>
                  <a:lnTo>
                    <a:pt x="1144" y="1549"/>
                  </a:lnTo>
                  <a:lnTo>
                    <a:pt x="1291" y="1475"/>
                  </a:lnTo>
                  <a:lnTo>
                    <a:pt x="1402" y="1383"/>
                  </a:lnTo>
                  <a:lnTo>
                    <a:pt x="1494" y="1254"/>
                  </a:lnTo>
                  <a:lnTo>
                    <a:pt x="1568" y="1106"/>
                  </a:lnTo>
                  <a:lnTo>
                    <a:pt x="1605" y="940"/>
                  </a:lnTo>
                  <a:lnTo>
                    <a:pt x="1623" y="774"/>
                  </a:lnTo>
                  <a:lnTo>
                    <a:pt x="1605" y="608"/>
                  </a:lnTo>
                  <a:lnTo>
                    <a:pt x="1550" y="461"/>
                  </a:lnTo>
                  <a:lnTo>
                    <a:pt x="1476" y="332"/>
                  </a:lnTo>
                  <a:lnTo>
                    <a:pt x="1365" y="221"/>
                  </a:lnTo>
                  <a:lnTo>
                    <a:pt x="1255" y="129"/>
                  </a:lnTo>
                  <a:lnTo>
                    <a:pt x="1125" y="55"/>
                  </a:lnTo>
                  <a:lnTo>
                    <a:pt x="960" y="18"/>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9" name="Google Shape;7569;p32"/>
            <p:cNvSpPr/>
            <p:nvPr/>
          </p:nvSpPr>
          <p:spPr>
            <a:xfrm>
              <a:off x="5544325" y="1616375"/>
              <a:ext cx="40125" cy="40125"/>
            </a:xfrm>
            <a:custGeom>
              <a:avLst/>
              <a:gdLst/>
              <a:ahLst/>
              <a:cxnLst/>
              <a:rect l="l" t="t" r="r" b="b"/>
              <a:pathLst>
                <a:path w="1605" h="1605" extrusionOk="0">
                  <a:moveTo>
                    <a:pt x="664" y="0"/>
                  </a:moveTo>
                  <a:lnTo>
                    <a:pt x="517" y="55"/>
                  </a:lnTo>
                  <a:lnTo>
                    <a:pt x="369" y="111"/>
                  </a:lnTo>
                  <a:lnTo>
                    <a:pt x="240" y="221"/>
                  </a:lnTo>
                  <a:lnTo>
                    <a:pt x="148" y="332"/>
                  </a:lnTo>
                  <a:lnTo>
                    <a:pt x="74" y="480"/>
                  </a:lnTo>
                  <a:lnTo>
                    <a:pt x="19" y="627"/>
                  </a:lnTo>
                  <a:lnTo>
                    <a:pt x="1" y="793"/>
                  </a:lnTo>
                  <a:lnTo>
                    <a:pt x="19" y="959"/>
                  </a:lnTo>
                  <a:lnTo>
                    <a:pt x="56" y="1106"/>
                  </a:lnTo>
                  <a:lnTo>
                    <a:pt x="130" y="1236"/>
                  </a:lnTo>
                  <a:lnTo>
                    <a:pt x="222" y="1365"/>
                  </a:lnTo>
                  <a:lnTo>
                    <a:pt x="332" y="1457"/>
                  </a:lnTo>
                  <a:lnTo>
                    <a:pt x="461" y="1531"/>
                  </a:lnTo>
                  <a:lnTo>
                    <a:pt x="609" y="1586"/>
                  </a:lnTo>
                  <a:lnTo>
                    <a:pt x="775" y="1604"/>
                  </a:lnTo>
                  <a:lnTo>
                    <a:pt x="941" y="1586"/>
                  </a:lnTo>
                  <a:lnTo>
                    <a:pt x="1107" y="1549"/>
                  </a:lnTo>
                  <a:lnTo>
                    <a:pt x="1236" y="1475"/>
                  </a:lnTo>
                  <a:lnTo>
                    <a:pt x="1365" y="1383"/>
                  </a:lnTo>
                  <a:lnTo>
                    <a:pt x="1457" y="1272"/>
                  </a:lnTo>
                  <a:lnTo>
                    <a:pt x="1549" y="1125"/>
                  </a:lnTo>
                  <a:lnTo>
                    <a:pt x="1586" y="977"/>
                  </a:lnTo>
                  <a:lnTo>
                    <a:pt x="1605" y="811"/>
                  </a:lnTo>
                  <a:lnTo>
                    <a:pt x="1605" y="646"/>
                  </a:lnTo>
                  <a:lnTo>
                    <a:pt x="1549" y="498"/>
                  </a:lnTo>
                  <a:lnTo>
                    <a:pt x="1476" y="369"/>
                  </a:lnTo>
                  <a:lnTo>
                    <a:pt x="1383" y="240"/>
                  </a:lnTo>
                  <a:lnTo>
                    <a:pt x="1273" y="148"/>
                  </a:lnTo>
                  <a:lnTo>
                    <a:pt x="1144" y="74"/>
                  </a:lnTo>
                  <a:lnTo>
                    <a:pt x="996" y="19"/>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0" name="Google Shape;7570;p32"/>
            <p:cNvSpPr/>
            <p:nvPr/>
          </p:nvSpPr>
          <p:spPr>
            <a:xfrm>
              <a:off x="6246825" y="1821950"/>
              <a:ext cx="39650" cy="39675"/>
            </a:xfrm>
            <a:custGeom>
              <a:avLst/>
              <a:gdLst/>
              <a:ahLst/>
              <a:cxnLst/>
              <a:rect l="l" t="t" r="r" b="b"/>
              <a:pathLst>
                <a:path w="1586" h="1587" extrusionOk="0">
                  <a:moveTo>
                    <a:pt x="775" y="1"/>
                  </a:moveTo>
                  <a:lnTo>
                    <a:pt x="609" y="19"/>
                  </a:lnTo>
                  <a:lnTo>
                    <a:pt x="461" y="74"/>
                  </a:lnTo>
                  <a:lnTo>
                    <a:pt x="332" y="148"/>
                  </a:lnTo>
                  <a:lnTo>
                    <a:pt x="221" y="259"/>
                  </a:lnTo>
                  <a:lnTo>
                    <a:pt x="111" y="369"/>
                  </a:lnTo>
                  <a:lnTo>
                    <a:pt x="56" y="517"/>
                  </a:lnTo>
                  <a:lnTo>
                    <a:pt x="0" y="664"/>
                  </a:lnTo>
                  <a:lnTo>
                    <a:pt x="0" y="812"/>
                  </a:lnTo>
                  <a:lnTo>
                    <a:pt x="19" y="978"/>
                  </a:lnTo>
                  <a:lnTo>
                    <a:pt x="56" y="1125"/>
                  </a:lnTo>
                  <a:lnTo>
                    <a:pt x="148" y="1254"/>
                  </a:lnTo>
                  <a:lnTo>
                    <a:pt x="240" y="1365"/>
                  </a:lnTo>
                  <a:lnTo>
                    <a:pt x="369" y="1457"/>
                  </a:lnTo>
                  <a:lnTo>
                    <a:pt x="498" y="1531"/>
                  </a:lnTo>
                  <a:lnTo>
                    <a:pt x="646" y="1586"/>
                  </a:lnTo>
                  <a:lnTo>
                    <a:pt x="812" y="1586"/>
                  </a:lnTo>
                  <a:lnTo>
                    <a:pt x="959" y="1568"/>
                  </a:lnTo>
                  <a:lnTo>
                    <a:pt x="1107" y="1513"/>
                  </a:lnTo>
                  <a:lnTo>
                    <a:pt x="1236" y="1439"/>
                  </a:lnTo>
                  <a:lnTo>
                    <a:pt x="1365" y="1347"/>
                  </a:lnTo>
                  <a:lnTo>
                    <a:pt x="1457" y="1218"/>
                  </a:lnTo>
                  <a:lnTo>
                    <a:pt x="1531" y="1088"/>
                  </a:lnTo>
                  <a:lnTo>
                    <a:pt x="1567" y="941"/>
                  </a:lnTo>
                  <a:lnTo>
                    <a:pt x="1586" y="775"/>
                  </a:lnTo>
                  <a:lnTo>
                    <a:pt x="1567" y="628"/>
                  </a:lnTo>
                  <a:lnTo>
                    <a:pt x="1512" y="480"/>
                  </a:lnTo>
                  <a:lnTo>
                    <a:pt x="1438" y="333"/>
                  </a:lnTo>
                  <a:lnTo>
                    <a:pt x="1328" y="222"/>
                  </a:lnTo>
                  <a:lnTo>
                    <a:pt x="1217" y="130"/>
                  </a:lnTo>
                  <a:lnTo>
                    <a:pt x="1070" y="56"/>
                  </a:lnTo>
                  <a:lnTo>
                    <a:pt x="922" y="19"/>
                  </a:lnTo>
                  <a:lnTo>
                    <a:pt x="7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1" name="Google Shape;7571;p32"/>
            <p:cNvSpPr/>
            <p:nvPr/>
          </p:nvSpPr>
          <p:spPr>
            <a:xfrm>
              <a:off x="5929675" y="1767550"/>
              <a:ext cx="40125" cy="40150"/>
            </a:xfrm>
            <a:custGeom>
              <a:avLst/>
              <a:gdLst/>
              <a:ahLst/>
              <a:cxnLst/>
              <a:rect l="l" t="t" r="r" b="b"/>
              <a:pathLst>
                <a:path w="1605" h="1606" extrusionOk="0">
                  <a:moveTo>
                    <a:pt x="812" y="1"/>
                  </a:moveTo>
                  <a:lnTo>
                    <a:pt x="665" y="19"/>
                  </a:lnTo>
                  <a:lnTo>
                    <a:pt x="517" y="56"/>
                  </a:lnTo>
                  <a:lnTo>
                    <a:pt x="370" y="130"/>
                  </a:lnTo>
                  <a:lnTo>
                    <a:pt x="259" y="222"/>
                  </a:lnTo>
                  <a:lnTo>
                    <a:pt x="148" y="333"/>
                  </a:lnTo>
                  <a:lnTo>
                    <a:pt x="75" y="462"/>
                  </a:lnTo>
                  <a:lnTo>
                    <a:pt x="19" y="609"/>
                  </a:lnTo>
                  <a:lnTo>
                    <a:pt x="1" y="775"/>
                  </a:lnTo>
                  <a:lnTo>
                    <a:pt x="19" y="941"/>
                  </a:lnTo>
                  <a:lnTo>
                    <a:pt x="56" y="1089"/>
                  </a:lnTo>
                  <a:lnTo>
                    <a:pt x="130" y="1236"/>
                  </a:lnTo>
                  <a:lnTo>
                    <a:pt x="222" y="1365"/>
                  </a:lnTo>
                  <a:lnTo>
                    <a:pt x="351" y="1458"/>
                  </a:lnTo>
                  <a:lnTo>
                    <a:pt x="499" y="1531"/>
                  </a:lnTo>
                  <a:lnTo>
                    <a:pt x="646" y="1587"/>
                  </a:lnTo>
                  <a:lnTo>
                    <a:pt x="812" y="1605"/>
                  </a:lnTo>
                  <a:lnTo>
                    <a:pt x="978" y="1587"/>
                  </a:lnTo>
                  <a:lnTo>
                    <a:pt x="1126" y="1531"/>
                  </a:lnTo>
                  <a:lnTo>
                    <a:pt x="1255" y="1458"/>
                  </a:lnTo>
                  <a:lnTo>
                    <a:pt x="1365" y="1365"/>
                  </a:lnTo>
                  <a:lnTo>
                    <a:pt x="1476" y="1255"/>
                  </a:lnTo>
                  <a:lnTo>
                    <a:pt x="1531" y="1107"/>
                  </a:lnTo>
                  <a:lnTo>
                    <a:pt x="1586" y="960"/>
                  </a:lnTo>
                  <a:lnTo>
                    <a:pt x="1605" y="812"/>
                  </a:lnTo>
                  <a:lnTo>
                    <a:pt x="1586" y="646"/>
                  </a:lnTo>
                  <a:lnTo>
                    <a:pt x="1550" y="499"/>
                  </a:lnTo>
                  <a:lnTo>
                    <a:pt x="1476" y="370"/>
                  </a:lnTo>
                  <a:lnTo>
                    <a:pt x="1365" y="241"/>
                  </a:lnTo>
                  <a:lnTo>
                    <a:pt x="1255" y="148"/>
                  </a:lnTo>
                  <a:lnTo>
                    <a:pt x="1126" y="75"/>
                  </a:lnTo>
                  <a:lnTo>
                    <a:pt x="978"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2" name="Google Shape;7572;p32"/>
            <p:cNvSpPr/>
            <p:nvPr/>
          </p:nvSpPr>
          <p:spPr>
            <a:xfrm>
              <a:off x="4628400" y="306325"/>
              <a:ext cx="40150" cy="40125"/>
            </a:xfrm>
            <a:custGeom>
              <a:avLst/>
              <a:gdLst/>
              <a:ahLst/>
              <a:cxnLst/>
              <a:rect l="l" t="t" r="r" b="b"/>
              <a:pathLst>
                <a:path w="1606" h="1605" extrusionOk="0">
                  <a:moveTo>
                    <a:pt x="794" y="1"/>
                  </a:moveTo>
                  <a:lnTo>
                    <a:pt x="646" y="19"/>
                  </a:lnTo>
                  <a:lnTo>
                    <a:pt x="499" y="75"/>
                  </a:lnTo>
                  <a:lnTo>
                    <a:pt x="351" y="148"/>
                  </a:lnTo>
                  <a:lnTo>
                    <a:pt x="241" y="241"/>
                  </a:lnTo>
                  <a:lnTo>
                    <a:pt x="148" y="351"/>
                  </a:lnTo>
                  <a:lnTo>
                    <a:pt x="75" y="480"/>
                  </a:lnTo>
                  <a:lnTo>
                    <a:pt x="19" y="628"/>
                  </a:lnTo>
                  <a:lnTo>
                    <a:pt x="1" y="794"/>
                  </a:lnTo>
                  <a:lnTo>
                    <a:pt x="19" y="960"/>
                  </a:lnTo>
                  <a:lnTo>
                    <a:pt x="56" y="1126"/>
                  </a:lnTo>
                  <a:lnTo>
                    <a:pt x="148" y="1255"/>
                  </a:lnTo>
                  <a:lnTo>
                    <a:pt x="241" y="1384"/>
                  </a:lnTo>
                  <a:lnTo>
                    <a:pt x="370" y="1476"/>
                  </a:lnTo>
                  <a:lnTo>
                    <a:pt x="499" y="1550"/>
                  </a:lnTo>
                  <a:lnTo>
                    <a:pt x="665" y="1587"/>
                  </a:lnTo>
                  <a:lnTo>
                    <a:pt x="831" y="1605"/>
                  </a:lnTo>
                  <a:lnTo>
                    <a:pt x="997" y="1587"/>
                  </a:lnTo>
                  <a:lnTo>
                    <a:pt x="1144" y="1531"/>
                  </a:lnTo>
                  <a:lnTo>
                    <a:pt x="1273" y="1457"/>
                  </a:lnTo>
                  <a:lnTo>
                    <a:pt x="1384" y="1347"/>
                  </a:lnTo>
                  <a:lnTo>
                    <a:pt x="1476" y="1236"/>
                  </a:lnTo>
                  <a:lnTo>
                    <a:pt x="1550" y="1107"/>
                  </a:lnTo>
                  <a:lnTo>
                    <a:pt x="1587" y="941"/>
                  </a:lnTo>
                  <a:lnTo>
                    <a:pt x="1605" y="794"/>
                  </a:lnTo>
                  <a:lnTo>
                    <a:pt x="1587" y="628"/>
                  </a:lnTo>
                  <a:lnTo>
                    <a:pt x="1531" y="480"/>
                  </a:lnTo>
                  <a:lnTo>
                    <a:pt x="1458" y="351"/>
                  </a:lnTo>
                  <a:lnTo>
                    <a:pt x="1365" y="241"/>
                  </a:lnTo>
                  <a:lnTo>
                    <a:pt x="1236" y="130"/>
                  </a:lnTo>
                  <a:lnTo>
                    <a:pt x="1107" y="75"/>
                  </a:lnTo>
                  <a:lnTo>
                    <a:pt x="960"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3" name="Google Shape;7573;p32"/>
            <p:cNvSpPr/>
            <p:nvPr/>
          </p:nvSpPr>
          <p:spPr>
            <a:xfrm>
              <a:off x="5110575" y="1293700"/>
              <a:ext cx="40125" cy="40125"/>
            </a:xfrm>
            <a:custGeom>
              <a:avLst/>
              <a:gdLst/>
              <a:ahLst/>
              <a:cxnLst/>
              <a:rect l="l" t="t" r="r" b="b"/>
              <a:pathLst>
                <a:path w="1605" h="1605" extrusionOk="0">
                  <a:moveTo>
                    <a:pt x="793" y="0"/>
                  </a:moveTo>
                  <a:lnTo>
                    <a:pt x="646" y="19"/>
                  </a:lnTo>
                  <a:lnTo>
                    <a:pt x="480" y="74"/>
                  </a:lnTo>
                  <a:lnTo>
                    <a:pt x="351" y="148"/>
                  </a:lnTo>
                  <a:lnTo>
                    <a:pt x="240" y="240"/>
                  </a:lnTo>
                  <a:lnTo>
                    <a:pt x="148" y="369"/>
                  </a:lnTo>
                  <a:lnTo>
                    <a:pt x="74" y="498"/>
                  </a:lnTo>
                  <a:lnTo>
                    <a:pt x="19" y="646"/>
                  </a:lnTo>
                  <a:lnTo>
                    <a:pt x="0" y="812"/>
                  </a:lnTo>
                  <a:lnTo>
                    <a:pt x="19" y="959"/>
                  </a:lnTo>
                  <a:lnTo>
                    <a:pt x="56" y="1107"/>
                  </a:lnTo>
                  <a:lnTo>
                    <a:pt x="129" y="1254"/>
                  </a:lnTo>
                  <a:lnTo>
                    <a:pt x="240" y="1365"/>
                  </a:lnTo>
                  <a:lnTo>
                    <a:pt x="351" y="1457"/>
                  </a:lnTo>
                  <a:lnTo>
                    <a:pt x="480" y="1531"/>
                  </a:lnTo>
                  <a:lnTo>
                    <a:pt x="627" y="1586"/>
                  </a:lnTo>
                  <a:lnTo>
                    <a:pt x="793" y="1605"/>
                  </a:lnTo>
                  <a:lnTo>
                    <a:pt x="959" y="1586"/>
                  </a:lnTo>
                  <a:lnTo>
                    <a:pt x="1107" y="1549"/>
                  </a:lnTo>
                  <a:lnTo>
                    <a:pt x="1254" y="1476"/>
                  </a:lnTo>
                  <a:lnTo>
                    <a:pt x="1365" y="1365"/>
                  </a:lnTo>
                  <a:lnTo>
                    <a:pt x="1475" y="1254"/>
                  </a:lnTo>
                  <a:lnTo>
                    <a:pt x="1549" y="1107"/>
                  </a:lnTo>
                  <a:lnTo>
                    <a:pt x="1586" y="959"/>
                  </a:lnTo>
                  <a:lnTo>
                    <a:pt x="1604" y="793"/>
                  </a:lnTo>
                  <a:lnTo>
                    <a:pt x="1586" y="627"/>
                  </a:lnTo>
                  <a:lnTo>
                    <a:pt x="1531" y="480"/>
                  </a:lnTo>
                  <a:lnTo>
                    <a:pt x="1457" y="351"/>
                  </a:lnTo>
                  <a:lnTo>
                    <a:pt x="1365" y="240"/>
                  </a:lnTo>
                  <a:lnTo>
                    <a:pt x="1236" y="130"/>
                  </a:lnTo>
                  <a:lnTo>
                    <a:pt x="1107" y="74"/>
                  </a:lnTo>
                  <a:lnTo>
                    <a:pt x="959" y="19"/>
                  </a:lnTo>
                  <a:lnTo>
                    <a:pt x="7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4" name="Google Shape;7574;p32"/>
            <p:cNvSpPr/>
            <p:nvPr/>
          </p:nvSpPr>
          <p:spPr>
            <a:xfrm>
              <a:off x="4782375" y="825825"/>
              <a:ext cx="40125" cy="40125"/>
            </a:xfrm>
            <a:custGeom>
              <a:avLst/>
              <a:gdLst/>
              <a:ahLst/>
              <a:cxnLst/>
              <a:rect l="l" t="t" r="r" b="b"/>
              <a:pathLst>
                <a:path w="1605" h="1605" extrusionOk="0">
                  <a:moveTo>
                    <a:pt x="812" y="1"/>
                  </a:moveTo>
                  <a:lnTo>
                    <a:pt x="646" y="19"/>
                  </a:lnTo>
                  <a:lnTo>
                    <a:pt x="498" y="56"/>
                  </a:lnTo>
                  <a:lnTo>
                    <a:pt x="369" y="130"/>
                  </a:lnTo>
                  <a:lnTo>
                    <a:pt x="240" y="222"/>
                  </a:lnTo>
                  <a:lnTo>
                    <a:pt x="148" y="351"/>
                  </a:lnTo>
                  <a:lnTo>
                    <a:pt x="74" y="480"/>
                  </a:lnTo>
                  <a:lnTo>
                    <a:pt x="19" y="628"/>
                  </a:lnTo>
                  <a:lnTo>
                    <a:pt x="0" y="775"/>
                  </a:lnTo>
                  <a:lnTo>
                    <a:pt x="19" y="941"/>
                  </a:lnTo>
                  <a:lnTo>
                    <a:pt x="74" y="1107"/>
                  </a:lnTo>
                  <a:lnTo>
                    <a:pt x="148" y="1254"/>
                  </a:lnTo>
                  <a:lnTo>
                    <a:pt x="240" y="1365"/>
                  </a:lnTo>
                  <a:lnTo>
                    <a:pt x="369" y="1476"/>
                  </a:lnTo>
                  <a:lnTo>
                    <a:pt x="498" y="1549"/>
                  </a:lnTo>
                  <a:lnTo>
                    <a:pt x="664" y="1586"/>
                  </a:lnTo>
                  <a:lnTo>
                    <a:pt x="830" y="1605"/>
                  </a:lnTo>
                  <a:lnTo>
                    <a:pt x="977" y="1586"/>
                  </a:lnTo>
                  <a:lnTo>
                    <a:pt x="1125" y="1531"/>
                  </a:lnTo>
                  <a:lnTo>
                    <a:pt x="1272" y="1457"/>
                  </a:lnTo>
                  <a:lnTo>
                    <a:pt x="1383" y="1365"/>
                  </a:lnTo>
                  <a:lnTo>
                    <a:pt x="1475" y="1236"/>
                  </a:lnTo>
                  <a:lnTo>
                    <a:pt x="1549" y="1107"/>
                  </a:lnTo>
                  <a:lnTo>
                    <a:pt x="1586" y="959"/>
                  </a:lnTo>
                  <a:lnTo>
                    <a:pt x="1604" y="794"/>
                  </a:lnTo>
                  <a:lnTo>
                    <a:pt x="1586" y="628"/>
                  </a:lnTo>
                  <a:lnTo>
                    <a:pt x="1549" y="480"/>
                  </a:lnTo>
                  <a:lnTo>
                    <a:pt x="1475" y="351"/>
                  </a:lnTo>
                  <a:lnTo>
                    <a:pt x="1365" y="240"/>
                  </a:lnTo>
                  <a:lnTo>
                    <a:pt x="1254" y="148"/>
                  </a:lnTo>
                  <a:lnTo>
                    <a:pt x="1125" y="74"/>
                  </a:lnTo>
                  <a:lnTo>
                    <a:pt x="977"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5" name="Google Shape;7575;p32"/>
            <p:cNvSpPr/>
            <p:nvPr/>
          </p:nvSpPr>
          <p:spPr>
            <a:xfrm>
              <a:off x="5849925" y="1753725"/>
              <a:ext cx="39675" cy="39225"/>
            </a:xfrm>
            <a:custGeom>
              <a:avLst/>
              <a:gdLst/>
              <a:ahLst/>
              <a:cxnLst/>
              <a:rect l="l" t="t" r="r" b="b"/>
              <a:pathLst>
                <a:path w="1587" h="1569" extrusionOk="0">
                  <a:moveTo>
                    <a:pt x="794" y="1"/>
                  </a:moveTo>
                  <a:lnTo>
                    <a:pt x="628" y="19"/>
                  </a:lnTo>
                  <a:lnTo>
                    <a:pt x="480" y="75"/>
                  </a:lnTo>
                  <a:lnTo>
                    <a:pt x="351" y="148"/>
                  </a:lnTo>
                  <a:lnTo>
                    <a:pt x="222" y="240"/>
                  </a:lnTo>
                  <a:lnTo>
                    <a:pt x="130" y="370"/>
                  </a:lnTo>
                  <a:lnTo>
                    <a:pt x="56" y="499"/>
                  </a:lnTo>
                  <a:lnTo>
                    <a:pt x="19" y="646"/>
                  </a:lnTo>
                  <a:lnTo>
                    <a:pt x="1" y="812"/>
                  </a:lnTo>
                  <a:lnTo>
                    <a:pt x="38" y="978"/>
                  </a:lnTo>
                  <a:lnTo>
                    <a:pt x="75" y="1125"/>
                  </a:lnTo>
                  <a:lnTo>
                    <a:pt x="148" y="1236"/>
                  </a:lnTo>
                  <a:lnTo>
                    <a:pt x="241" y="1347"/>
                  </a:lnTo>
                  <a:lnTo>
                    <a:pt x="351" y="1439"/>
                  </a:lnTo>
                  <a:lnTo>
                    <a:pt x="462" y="1494"/>
                  </a:lnTo>
                  <a:lnTo>
                    <a:pt x="609" y="1550"/>
                  </a:lnTo>
                  <a:lnTo>
                    <a:pt x="775" y="1568"/>
                  </a:lnTo>
                  <a:lnTo>
                    <a:pt x="941" y="1568"/>
                  </a:lnTo>
                  <a:lnTo>
                    <a:pt x="1089" y="1531"/>
                  </a:lnTo>
                  <a:lnTo>
                    <a:pt x="1218" y="1457"/>
                  </a:lnTo>
                  <a:lnTo>
                    <a:pt x="1347" y="1347"/>
                  </a:lnTo>
                  <a:lnTo>
                    <a:pt x="1439" y="1236"/>
                  </a:lnTo>
                  <a:lnTo>
                    <a:pt x="1513" y="1089"/>
                  </a:lnTo>
                  <a:lnTo>
                    <a:pt x="1568" y="941"/>
                  </a:lnTo>
                  <a:lnTo>
                    <a:pt x="1587" y="794"/>
                  </a:lnTo>
                  <a:lnTo>
                    <a:pt x="1568" y="628"/>
                  </a:lnTo>
                  <a:lnTo>
                    <a:pt x="1531" y="480"/>
                  </a:lnTo>
                  <a:lnTo>
                    <a:pt x="1439" y="351"/>
                  </a:lnTo>
                  <a:lnTo>
                    <a:pt x="1347" y="222"/>
                  </a:lnTo>
                  <a:lnTo>
                    <a:pt x="1236" y="130"/>
                  </a:lnTo>
                  <a:lnTo>
                    <a:pt x="1089" y="56"/>
                  </a:lnTo>
                  <a:lnTo>
                    <a:pt x="941"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6" name="Google Shape;7576;p32"/>
            <p:cNvSpPr/>
            <p:nvPr/>
          </p:nvSpPr>
          <p:spPr>
            <a:xfrm>
              <a:off x="5176950" y="1388650"/>
              <a:ext cx="38750" cy="38750"/>
            </a:xfrm>
            <a:custGeom>
              <a:avLst/>
              <a:gdLst/>
              <a:ahLst/>
              <a:cxnLst/>
              <a:rect l="l" t="t" r="r" b="b"/>
              <a:pathLst>
                <a:path w="1550" h="1550" extrusionOk="0">
                  <a:moveTo>
                    <a:pt x="793" y="1"/>
                  </a:moveTo>
                  <a:lnTo>
                    <a:pt x="646" y="19"/>
                  </a:lnTo>
                  <a:lnTo>
                    <a:pt x="498" y="74"/>
                  </a:lnTo>
                  <a:lnTo>
                    <a:pt x="369" y="130"/>
                  </a:lnTo>
                  <a:lnTo>
                    <a:pt x="240" y="222"/>
                  </a:lnTo>
                  <a:lnTo>
                    <a:pt x="148" y="351"/>
                  </a:lnTo>
                  <a:lnTo>
                    <a:pt x="74" y="480"/>
                  </a:lnTo>
                  <a:lnTo>
                    <a:pt x="19" y="609"/>
                  </a:lnTo>
                  <a:lnTo>
                    <a:pt x="0" y="757"/>
                  </a:lnTo>
                  <a:lnTo>
                    <a:pt x="19" y="904"/>
                  </a:lnTo>
                  <a:lnTo>
                    <a:pt x="56" y="1052"/>
                  </a:lnTo>
                  <a:lnTo>
                    <a:pt x="129" y="1181"/>
                  </a:lnTo>
                  <a:lnTo>
                    <a:pt x="222" y="1310"/>
                  </a:lnTo>
                  <a:lnTo>
                    <a:pt x="332" y="1402"/>
                  </a:lnTo>
                  <a:lnTo>
                    <a:pt x="461" y="1476"/>
                  </a:lnTo>
                  <a:lnTo>
                    <a:pt x="609" y="1531"/>
                  </a:lnTo>
                  <a:lnTo>
                    <a:pt x="756" y="1550"/>
                  </a:lnTo>
                  <a:lnTo>
                    <a:pt x="904" y="1531"/>
                  </a:lnTo>
                  <a:lnTo>
                    <a:pt x="1051" y="1494"/>
                  </a:lnTo>
                  <a:lnTo>
                    <a:pt x="1180" y="1420"/>
                  </a:lnTo>
                  <a:lnTo>
                    <a:pt x="1309" y="1328"/>
                  </a:lnTo>
                  <a:lnTo>
                    <a:pt x="1402" y="1218"/>
                  </a:lnTo>
                  <a:lnTo>
                    <a:pt x="1475" y="1089"/>
                  </a:lnTo>
                  <a:lnTo>
                    <a:pt x="1531" y="941"/>
                  </a:lnTo>
                  <a:lnTo>
                    <a:pt x="1549" y="794"/>
                  </a:lnTo>
                  <a:lnTo>
                    <a:pt x="1531" y="646"/>
                  </a:lnTo>
                  <a:lnTo>
                    <a:pt x="1494" y="499"/>
                  </a:lnTo>
                  <a:lnTo>
                    <a:pt x="1420" y="369"/>
                  </a:lnTo>
                  <a:lnTo>
                    <a:pt x="1328" y="259"/>
                  </a:lnTo>
                  <a:lnTo>
                    <a:pt x="1217" y="148"/>
                  </a:lnTo>
                  <a:lnTo>
                    <a:pt x="1088" y="74"/>
                  </a:lnTo>
                  <a:lnTo>
                    <a:pt x="941"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7" name="Google Shape;7577;p32"/>
            <p:cNvSpPr/>
            <p:nvPr/>
          </p:nvSpPr>
          <p:spPr>
            <a:xfrm>
              <a:off x="4666200" y="561250"/>
              <a:ext cx="38750" cy="38725"/>
            </a:xfrm>
            <a:custGeom>
              <a:avLst/>
              <a:gdLst/>
              <a:ahLst/>
              <a:cxnLst/>
              <a:rect l="l" t="t" r="r" b="b"/>
              <a:pathLst>
                <a:path w="1550" h="1549" extrusionOk="0">
                  <a:moveTo>
                    <a:pt x="757" y="0"/>
                  </a:moveTo>
                  <a:lnTo>
                    <a:pt x="609" y="19"/>
                  </a:lnTo>
                  <a:lnTo>
                    <a:pt x="462" y="55"/>
                  </a:lnTo>
                  <a:lnTo>
                    <a:pt x="333" y="129"/>
                  </a:lnTo>
                  <a:lnTo>
                    <a:pt x="222" y="221"/>
                  </a:lnTo>
                  <a:lnTo>
                    <a:pt x="130" y="350"/>
                  </a:lnTo>
                  <a:lnTo>
                    <a:pt x="56" y="480"/>
                  </a:lnTo>
                  <a:lnTo>
                    <a:pt x="19" y="609"/>
                  </a:lnTo>
                  <a:lnTo>
                    <a:pt x="1" y="756"/>
                  </a:lnTo>
                  <a:lnTo>
                    <a:pt x="19" y="922"/>
                  </a:lnTo>
                  <a:lnTo>
                    <a:pt x="56" y="1051"/>
                  </a:lnTo>
                  <a:lnTo>
                    <a:pt x="130" y="1180"/>
                  </a:lnTo>
                  <a:lnTo>
                    <a:pt x="222" y="1309"/>
                  </a:lnTo>
                  <a:lnTo>
                    <a:pt x="333" y="1401"/>
                  </a:lnTo>
                  <a:lnTo>
                    <a:pt x="462" y="1475"/>
                  </a:lnTo>
                  <a:lnTo>
                    <a:pt x="609" y="1531"/>
                  </a:lnTo>
                  <a:lnTo>
                    <a:pt x="757" y="1549"/>
                  </a:lnTo>
                  <a:lnTo>
                    <a:pt x="904" y="1531"/>
                  </a:lnTo>
                  <a:lnTo>
                    <a:pt x="1052" y="1475"/>
                  </a:lnTo>
                  <a:lnTo>
                    <a:pt x="1199" y="1401"/>
                  </a:lnTo>
                  <a:lnTo>
                    <a:pt x="1310" y="1309"/>
                  </a:lnTo>
                  <a:lnTo>
                    <a:pt x="1421" y="1180"/>
                  </a:lnTo>
                  <a:lnTo>
                    <a:pt x="1494" y="1051"/>
                  </a:lnTo>
                  <a:lnTo>
                    <a:pt x="1531" y="904"/>
                  </a:lnTo>
                  <a:lnTo>
                    <a:pt x="1550" y="738"/>
                  </a:lnTo>
                  <a:lnTo>
                    <a:pt x="1531" y="590"/>
                  </a:lnTo>
                  <a:lnTo>
                    <a:pt x="1476" y="461"/>
                  </a:lnTo>
                  <a:lnTo>
                    <a:pt x="1402" y="332"/>
                  </a:lnTo>
                  <a:lnTo>
                    <a:pt x="1292" y="221"/>
                  </a:lnTo>
                  <a:lnTo>
                    <a:pt x="1181" y="129"/>
                  </a:lnTo>
                  <a:lnTo>
                    <a:pt x="1052" y="55"/>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8" name="Google Shape;7578;p32"/>
            <p:cNvSpPr/>
            <p:nvPr/>
          </p:nvSpPr>
          <p:spPr>
            <a:xfrm>
              <a:off x="6327025" y="1836700"/>
              <a:ext cx="38750" cy="38750"/>
            </a:xfrm>
            <a:custGeom>
              <a:avLst/>
              <a:gdLst/>
              <a:ahLst/>
              <a:cxnLst/>
              <a:rect l="l" t="t" r="r" b="b"/>
              <a:pathLst>
                <a:path w="1550" h="1550" extrusionOk="0">
                  <a:moveTo>
                    <a:pt x="793" y="1"/>
                  </a:moveTo>
                  <a:lnTo>
                    <a:pt x="646" y="19"/>
                  </a:lnTo>
                  <a:lnTo>
                    <a:pt x="498" y="56"/>
                  </a:lnTo>
                  <a:lnTo>
                    <a:pt x="369" y="130"/>
                  </a:lnTo>
                  <a:lnTo>
                    <a:pt x="259" y="222"/>
                  </a:lnTo>
                  <a:lnTo>
                    <a:pt x="148" y="333"/>
                  </a:lnTo>
                  <a:lnTo>
                    <a:pt x="74" y="462"/>
                  </a:lnTo>
                  <a:lnTo>
                    <a:pt x="19" y="591"/>
                  </a:lnTo>
                  <a:lnTo>
                    <a:pt x="0" y="757"/>
                  </a:lnTo>
                  <a:lnTo>
                    <a:pt x="19" y="904"/>
                  </a:lnTo>
                  <a:lnTo>
                    <a:pt x="56" y="1052"/>
                  </a:lnTo>
                  <a:lnTo>
                    <a:pt x="130" y="1199"/>
                  </a:lnTo>
                  <a:lnTo>
                    <a:pt x="222" y="1310"/>
                  </a:lnTo>
                  <a:lnTo>
                    <a:pt x="351" y="1420"/>
                  </a:lnTo>
                  <a:lnTo>
                    <a:pt x="480" y="1494"/>
                  </a:lnTo>
                  <a:lnTo>
                    <a:pt x="627" y="1531"/>
                  </a:lnTo>
                  <a:lnTo>
                    <a:pt x="793" y="1549"/>
                  </a:lnTo>
                  <a:lnTo>
                    <a:pt x="941" y="1531"/>
                  </a:lnTo>
                  <a:lnTo>
                    <a:pt x="1088" y="1494"/>
                  </a:lnTo>
                  <a:lnTo>
                    <a:pt x="1217" y="1402"/>
                  </a:lnTo>
                  <a:lnTo>
                    <a:pt x="1328" y="1310"/>
                  </a:lnTo>
                  <a:lnTo>
                    <a:pt x="1420" y="1199"/>
                  </a:lnTo>
                  <a:lnTo>
                    <a:pt x="1494" y="1070"/>
                  </a:lnTo>
                  <a:lnTo>
                    <a:pt x="1531" y="923"/>
                  </a:lnTo>
                  <a:lnTo>
                    <a:pt x="1549" y="775"/>
                  </a:lnTo>
                  <a:lnTo>
                    <a:pt x="1531" y="628"/>
                  </a:lnTo>
                  <a:lnTo>
                    <a:pt x="1494" y="480"/>
                  </a:lnTo>
                  <a:lnTo>
                    <a:pt x="1420" y="351"/>
                  </a:lnTo>
                  <a:lnTo>
                    <a:pt x="1328" y="240"/>
                  </a:lnTo>
                  <a:lnTo>
                    <a:pt x="1217" y="148"/>
                  </a:lnTo>
                  <a:lnTo>
                    <a:pt x="1088" y="74"/>
                  </a:lnTo>
                  <a:lnTo>
                    <a:pt x="941"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9" name="Google Shape;7579;p32"/>
            <p:cNvSpPr/>
            <p:nvPr/>
          </p:nvSpPr>
          <p:spPr>
            <a:xfrm>
              <a:off x="5770650" y="1739900"/>
              <a:ext cx="38275" cy="38275"/>
            </a:xfrm>
            <a:custGeom>
              <a:avLst/>
              <a:gdLst/>
              <a:ahLst/>
              <a:cxnLst/>
              <a:rect l="l" t="t" r="r" b="b"/>
              <a:pathLst>
                <a:path w="1531" h="1531" extrusionOk="0">
                  <a:moveTo>
                    <a:pt x="757" y="1"/>
                  </a:moveTo>
                  <a:lnTo>
                    <a:pt x="609" y="19"/>
                  </a:lnTo>
                  <a:lnTo>
                    <a:pt x="462" y="74"/>
                  </a:lnTo>
                  <a:lnTo>
                    <a:pt x="333" y="148"/>
                  </a:lnTo>
                  <a:lnTo>
                    <a:pt x="222" y="240"/>
                  </a:lnTo>
                  <a:lnTo>
                    <a:pt x="130" y="351"/>
                  </a:lnTo>
                  <a:lnTo>
                    <a:pt x="56" y="480"/>
                  </a:lnTo>
                  <a:lnTo>
                    <a:pt x="19" y="628"/>
                  </a:lnTo>
                  <a:lnTo>
                    <a:pt x="1" y="775"/>
                  </a:lnTo>
                  <a:lnTo>
                    <a:pt x="19" y="941"/>
                  </a:lnTo>
                  <a:lnTo>
                    <a:pt x="74" y="1070"/>
                  </a:lnTo>
                  <a:lnTo>
                    <a:pt x="148" y="1199"/>
                  </a:lnTo>
                  <a:lnTo>
                    <a:pt x="240" y="1310"/>
                  </a:lnTo>
                  <a:lnTo>
                    <a:pt x="369" y="1402"/>
                  </a:lnTo>
                  <a:lnTo>
                    <a:pt x="498" y="1476"/>
                  </a:lnTo>
                  <a:lnTo>
                    <a:pt x="628" y="1531"/>
                  </a:lnTo>
                  <a:lnTo>
                    <a:pt x="793" y="1531"/>
                  </a:lnTo>
                  <a:lnTo>
                    <a:pt x="941" y="1513"/>
                  </a:lnTo>
                  <a:lnTo>
                    <a:pt x="1070" y="1476"/>
                  </a:lnTo>
                  <a:lnTo>
                    <a:pt x="1199" y="1383"/>
                  </a:lnTo>
                  <a:lnTo>
                    <a:pt x="1310" y="1291"/>
                  </a:lnTo>
                  <a:lnTo>
                    <a:pt x="1420" y="1181"/>
                  </a:lnTo>
                  <a:lnTo>
                    <a:pt x="1476" y="1052"/>
                  </a:lnTo>
                  <a:lnTo>
                    <a:pt x="1531" y="904"/>
                  </a:lnTo>
                  <a:lnTo>
                    <a:pt x="1531" y="757"/>
                  </a:lnTo>
                  <a:lnTo>
                    <a:pt x="1513" y="609"/>
                  </a:lnTo>
                  <a:lnTo>
                    <a:pt x="1476" y="462"/>
                  </a:lnTo>
                  <a:lnTo>
                    <a:pt x="1402" y="333"/>
                  </a:lnTo>
                  <a:lnTo>
                    <a:pt x="1291" y="222"/>
                  </a:lnTo>
                  <a:lnTo>
                    <a:pt x="1181" y="130"/>
                  </a:lnTo>
                  <a:lnTo>
                    <a:pt x="1052" y="56"/>
                  </a:lnTo>
                  <a:lnTo>
                    <a:pt x="904" y="19"/>
                  </a:ln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0" name="Google Shape;7580;p32"/>
            <p:cNvSpPr/>
            <p:nvPr/>
          </p:nvSpPr>
          <p:spPr>
            <a:xfrm>
              <a:off x="5322150" y="1494225"/>
              <a:ext cx="39200" cy="39200"/>
            </a:xfrm>
            <a:custGeom>
              <a:avLst/>
              <a:gdLst/>
              <a:ahLst/>
              <a:cxnLst/>
              <a:rect l="l" t="t" r="r" b="b"/>
              <a:pathLst>
                <a:path w="1568" h="1568" extrusionOk="0">
                  <a:moveTo>
                    <a:pt x="683" y="0"/>
                  </a:moveTo>
                  <a:lnTo>
                    <a:pt x="535" y="37"/>
                  </a:lnTo>
                  <a:lnTo>
                    <a:pt x="406" y="111"/>
                  </a:lnTo>
                  <a:lnTo>
                    <a:pt x="277" y="203"/>
                  </a:lnTo>
                  <a:lnTo>
                    <a:pt x="166" y="314"/>
                  </a:lnTo>
                  <a:lnTo>
                    <a:pt x="93" y="443"/>
                  </a:lnTo>
                  <a:lnTo>
                    <a:pt x="37" y="590"/>
                  </a:lnTo>
                  <a:lnTo>
                    <a:pt x="0" y="756"/>
                  </a:lnTo>
                  <a:lnTo>
                    <a:pt x="19" y="904"/>
                  </a:lnTo>
                  <a:lnTo>
                    <a:pt x="56" y="1033"/>
                  </a:lnTo>
                  <a:lnTo>
                    <a:pt x="129" y="1180"/>
                  </a:lnTo>
                  <a:lnTo>
                    <a:pt x="203" y="1291"/>
                  </a:lnTo>
                  <a:lnTo>
                    <a:pt x="314" y="1401"/>
                  </a:lnTo>
                  <a:lnTo>
                    <a:pt x="443" y="1475"/>
                  </a:lnTo>
                  <a:lnTo>
                    <a:pt x="590" y="1530"/>
                  </a:lnTo>
                  <a:lnTo>
                    <a:pt x="738" y="1567"/>
                  </a:lnTo>
                  <a:lnTo>
                    <a:pt x="885" y="1549"/>
                  </a:lnTo>
                  <a:lnTo>
                    <a:pt x="1033" y="1512"/>
                  </a:lnTo>
                  <a:lnTo>
                    <a:pt x="1180" y="1457"/>
                  </a:lnTo>
                  <a:lnTo>
                    <a:pt x="1309" y="1346"/>
                  </a:lnTo>
                  <a:lnTo>
                    <a:pt x="1402" y="1235"/>
                  </a:lnTo>
                  <a:lnTo>
                    <a:pt x="1494" y="1106"/>
                  </a:lnTo>
                  <a:lnTo>
                    <a:pt x="1549" y="959"/>
                  </a:lnTo>
                  <a:lnTo>
                    <a:pt x="1568" y="811"/>
                  </a:lnTo>
                  <a:lnTo>
                    <a:pt x="1568" y="664"/>
                  </a:lnTo>
                  <a:lnTo>
                    <a:pt x="1531" y="516"/>
                  </a:lnTo>
                  <a:lnTo>
                    <a:pt x="1457" y="387"/>
                  </a:lnTo>
                  <a:lnTo>
                    <a:pt x="1365" y="258"/>
                  </a:lnTo>
                  <a:lnTo>
                    <a:pt x="1254" y="166"/>
                  </a:lnTo>
                  <a:lnTo>
                    <a:pt x="1125" y="74"/>
                  </a:lnTo>
                  <a:lnTo>
                    <a:pt x="996" y="19"/>
                  </a:lnTo>
                  <a:lnTo>
                    <a:pt x="8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1" name="Google Shape;7581;p32"/>
            <p:cNvSpPr/>
            <p:nvPr/>
          </p:nvSpPr>
          <p:spPr>
            <a:xfrm>
              <a:off x="4615500" y="387925"/>
              <a:ext cx="36900" cy="36900"/>
            </a:xfrm>
            <a:custGeom>
              <a:avLst/>
              <a:gdLst/>
              <a:ahLst/>
              <a:cxnLst/>
              <a:rect l="l" t="t" r="r" b="b"/>
              <a:pathLst>
                <a:path w="1476" h="1476" extrusionOk="0">
                  <a:moveTo>
                    <a:pt x="738" y="0"/>
                  </a:moveTo>
                  <a:lnTo>
                    <a:pt x="572" y="19"/>
                  </a:lnTo>
                  <a:lnTo>
                    <a:pt x="443" y="56"/>
                  </a:lnTo>
                  <a:lnTo>
                    <a:pt x="314" y="129"/>
                  </a:lnTo>
                  <a:lnTo>
                    <a:pt x="222" y="203"/>
                  </a:lnTo>
                  <a:lnTo>
                    <a:pt x="130" y="295"/>
                  </a:lnTo>
                  <a:lnTo>
                    <a:pt x="74" y="424"/>
                  </a:lnTo>
                  <a:lnTo>
                    <a:pt x="38" y="554"/>
                  </a:lnTo>
                  <a:lnTo>
                    <a:pt x="1" y="720"/>
                  </a:lnTo>
                  <a:lnTo>
                    <a:pt x="19" y="867"/>
                  </a:lnTo>
                  <a:lnTo>
                    <a:pt x="56" y="1015"/>
                  </a:lnTo>
                  <a:lnTo>
                    <a:pt x="111" y="1144"/>
                  </a:lnTo>
                  <a:lnTo>
                    <a:pt x="222" y="1254"/>
                  </a:lnTo>
                  <a:lnTo>
                    <a:pt x="333" y="1346"/>
                  </a:lnTo>
                  <a:lnTo>
                    <a:pt x="462" y="1420"/>
                  </a:lnTo>
                  <a:lnTo>
                    <a:pt x="609" y="1457"/>
                  </a:lnTo>
                  <a:lnTo>
                    <a:pt x="775" y="1475"/>
                  </a:lnTo>
                  <a:lnTo>
                    <a:pt x="923" y="1457"/>
                  </a:lnTo>
                  <a:lnTo>
                    <a:pt x="1052" y="1420"/>
                  </a:lnTo>
                  <a:lnTo>
                    <a:pt x="1181" y="1346"/>
                  </a:lnTo>
                  <a:lnTo>
                    <a:pt x="1273" y="1273"/>
                  </a:lnTo>
                  <a:lnTo>
                    <a:pt x="1347" y="1180"/>
                  </a:lnTo>
                  <a:lnTo>
                    <a:pt x="1420" y="1051"/>
                  </a:lnTo>
                  <a:lnTo>
                    <a:pt x="1457" y="922"/>
                  </a:lnTo>
                  <a:lnTo>
                    <a:pt x="1476" y="756"/>
                  </a:lnTo>
                  <a:lnTo>
                    <a:pt x="1476" y="609"/>
                  </a:lnTo>
                  <a:lnTo>
                    <a:pt x="1439" y="461"/>
                  </a:lnTo>
                  <a:lnTo>
                    <a:pt x="1365" y="332"/>
                  </a:lnTo>
                  <a:lnTo>
                    <a:pt x="1273" y="222"/>
                  </a:lnTo>
                  <a:lnTo>
                    <a:pt x="1162" y="129"/>
                  </a:lnTo>
                  <a:lnTo>
                    <a:pt x="1033" y="56"/>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2" name="Google Shape;7582;p32"/>
            <p:cNvSpPr/>
            <p:nvPr/>
          </p:nvSpPr>
          <p:spPr>
            <a:xfrm>
              <a:off x="4717825" y="732725"/>
              <a:ext cx="37825" cy="37825"/>
            </a:xfrm>
            <a:custGeom>
              <a:avLst/>
              <a:gdLst/>
              <a:ahLst/>
              <a:cxnLst/>
              <a:rect l="l" t="t" r="r" b="b"/>
              <a:pathLst>
                <a:path w="1513" h="1513" extrusionOk="0">
                  <a:moveTo>
                    <a:pt x="738" y="0"/>
                  </a:moveTo>
                  <a:lnTo>
                    <a:pt x="591" y="19"/>
                  </a:lnTo>
                  <a:lnTo>
                    <a:pt x="443" y="74"/>
                  </a:lnTo>
                  <a:lnTo>
                    <a:pt x="314" y="148"/>
                  </a:lnTo>
                  <a:lnTo>
                    <a:pt x="204" y="258"/>
                  </a:lnTo>
                  <a:lnTo>
                    <a:pt x="112" y="369"/>
                  </a:lnTo>
                  <a:lnTo>
                    <a:pt x="38" y="498"/>
                  </a:lnTo>
                  <a:lnTo>
                    <a:pt x="19" y="646"/>
                  </a:lnTo>
                  <a:lnTo>
                    <a:pt x="1" y="793"/>
                  </a:lnTo>
                  <a:lnTo>
                    <a:pt x="38" y="959"/>
                  </a:lnTo>
                  <a:lnTo>
                    <a:pt x="93" y="1088"/>
                  </a:lnTo>
                  <a:lnTo>
                    <a:pt x="148" y="1217"/>
                  </a:lnTo>
                  <a:lnTo>
                    <a:pt x="241" y="1309"/>
                  </a:lnTo>
                  <a:lnTo>
                    <a:pt x="351" y="1383"/>
                  </a:lnTo>
                  <a:lnTo>
                    <a:pt x="462" y="1457"/>
                  </a:lnTo>
                  <a:lnTo>
                    <a:pt x="609" y="1494"/>
                  </a:lnTo>
                  <a:lnTo>
                    <a:pt x="757" y="1512"/>
                  </a:lnTo>
                  <a:lnTo>
                    <a:pt x="904" y="1494"/>
                  </a:lnTo>
                  <a:lnTo>
                    <a:pt x="1052" y="1457"/>
                  </a:lnTo>
                  <a:lnTo>
                    <a:pt x="1181" y="1383"/>
                  </a:lnTo>
                  <a:lnTo>
                    <a:pt x="1292" y="1291"/>
                  </a:lnTo>
                  <a:lnTo>
                    <a:pt x="1384" y="1180"/>
                  </a:lnTo>
                  <a:lnTo>
                    <a:pt x="1458" y="1033"/>
                  </a:lnTo>
                  <a:lnTo>
                    <a:pt x="1513" y="904"/>
                  </a:lnTo>
                  <a:lnTo>
                    <a:pt x="1513" y="738"/>
                  </a:lnTo>
                  <a:lnTo>
                    <a:pt x="1494" y="590"/>
                  </a:lnTo>
                  <a:lnTo>
                    <a:pt x="1458" y="461"/>
                  </a:lnTo>
                  <a:lnTo>
                    <a:pt x="1365" y="332"/>
                  </a:lnTo>
                  <a:lnTo>
                    <a:pt x="1273" y="221"/>
                  </a:lnTo>
                  <a:lnTo>
                    <a:pt x="1163" y="129"/>
                  </a:lnTo>
                  <a:lnTo>
                    <a:pt x="1033" y="55"/>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3" name="Google Shape;7583;p32"/>
            <p:cNvSpPr/>
            <p:nvPr/>
          </p:nvSpPr>
          <p:spPr>
            <a:xfrm>
              <a:off x="5468275" y="1603450"/>
              <a:ext cx="37825" cy="37375"/>
            </a:xfrm>
            <a:custGeom>
              <a:avLst/>
              <a:gdLst/>
              <a:ahLst/>
              <a:cxnLst/>
              <a:rect l="l" t="t" r="r" b="b"/>
              <a:pathLst>
                <a:path w="1513" h="1495" extrusionOk="0">
                  <a:moveTo>
                    <a:pt x="664" y="1"/>
                  </a:moveTo>
                  <a:lnTo>
                    <a:pt x="516" y="38"/>
                  </a:lnTo>
                  <a:lnTo>
                    <a:pt x="387" y="93"/>
                  </a:lnTo>
                  <a:lnTo>
                    <a:pt x="258" y="185"/>
                  </a:lnTo>
                  <a:lnTo>
                    <a:pt x="166" y="296"/>
                  </a:lnTo>
                  <a:lnTo>
                    <a:pt x="92" y="425"/>
                  </a:lnTo>
                  <a:lnTo>
                    <a:pt x="37" y="572"/>
                  </a:lnTo>
                  <a:lnTo>
                    <a:pt x="0" y="720"/>
                  </a:lnTo>
                  <a:lnTo>
                    <a:pt x="19" y="868"/>
                  </a:lnTo>
                  <a:lnTo>
                    <a:pt x="56" y="1015"/>
                  </a:lnTo>
                  <a:lnTo>
                    <a:pt x="129" y="1144"/>
                  </a:lnTo>
                  <a:lnTo>
                    <a:pt x="221" y="1255"/>
                  </a:lnTo>
                  <a:lnTo>
                    <a:pt x="332" y="1365"/>
                  </a:lnTo>
                  <a:lnTo>
                    <a:pt x="461" y="1439"/>
                  </a:lnTo>
                  <a:lnTo>
                    <a:pt x="590" y="1476"/>
                  </a:lnTo>
                  <a:lnTo>
                    <a:pt x="756" y="1494"/>
                  </a:lnTo>
                  <a:lnTo>
                    <a:pt x="904" y="1494"/>
                  </a:lnTo>
                  <a:lnTo>
                    <a:pt x="1051" y="1439"/>
                  </a:lnTo>
                  <a:lnTo>
                    <a:pt x="1180" y="1384"/>
                  </a:lnTo>
                  <a:lnTo>
                    <a:pt x="1291" y="1292"/>
                  </a:lnTo>
                  <a:lnTo>
                    <a:pt x="1383" y="1163"/>
                  </a:lnTo>
                  <a:lnTo>
                    <a:pt x="1457" y="1033"/>
                  </a:lnTo>
                  <a:lnTo>
                    <a:pt x="1512" y="904"/>
                  </a:lnTo>
                  <a:lnTo>
                    <a:pt x="1512" y="757"/>
                  </a:lnTo>
                  <a:lnTo>
                    <a:pt x="1494" y="591"/>
                  </a:lnTo>
                  <a:lnTo>
                    <a:pt x="1457" y="443"/>
                  </a:lnTo>
                  <a:lnTo>
                    <a:pt x="1402" y="333"/>
                  </a:lnTo>
                  <a:lnTo>
                    <a:pt x="1328" y="222"/>
                  </a:lnTo>
                  <a:lnTo>
                    <a:pt x="1217" y="130"/>
                  </a:lnTo>
                  <a:lnTo>
                    <a:pt x="1107" y="75"/>
                  </a:lnTo>
                  <a:lnTo>
                    <a:pt x="959"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4" name="Google Shape;7584;p32"/>
            <p:cNvSpPr/>
            <p:nvPr/>
          </p:nvSpPr>
          <p:spPr>
            <a:xfrm>
              <a:off x="4901750" y="1095950"/>
              <a:ext cx="35525" cy="35975"/>
            </a:xfrm>
            <a:custGeom>
              <a:avLst/>
              <a:gdLst/>
              <a:ahLst/>
              <a:cxnLst/>
              <a:rect l="l" t="t" r="r" b="b"/>
              <a:pathLst>
                <a:path w="1421" h="1439" extrusionOk="0">
                  <a:moveTo>
                    <a:pt x="701" y="0"/>
                  </a:moveTo>
                  <a:lnTo>
                    <a:pt x="535" y="37"/>
                  </a:lnTo>
                  <a:lnTo>
                    <a:pt x="406" y="74"/>
                  </a:lnTo>
                  <a:lnTo>
                    <a:pt x="277" y="148"/>
                  </a:lnTo>
                  <a:lnTo>
                    <a:pt x="185" y="222"/>
                  </a:lnTo>
                  <a:lnTo>
                    <a:pt x="111" y="314"/>
                  </a:lnTo>
                  <a:lnTo>
                    <a:pt x="38" y="443"/>
                  </a:lnTo>
                  <a:lnTo>
                    <a:pt x="19" y="572"/>
                  </a:lnTo>
                  <a:lnTo>
                    <a:pt x="1" y="738"/>
                  </a:lnTo>
                  <a:lnTo>
                    <a:pt x="19" y="904"/>
                  </a:lnTo>
                  <a:lnTo>
                    <a:pt x="56" y="1033"/>
                  </a:lnTo>
                  <a:lnTo>
                    <a:pt x="111" y="1162"/>
                  </a:lnTo>
                  <a:lnTo>
                    <a:pt x="204" y="1254"/>
                  </a:lnTo>
                  <a:lnTo>
                    <a:pt x="296" y="1328"/>
                  </a:lnTo>
                  <a:lnTo>
                    <a:pt x="425" y="1383"/>
                  </a:lnTo>
                  <a:lnTo>
                    <a:pt x="554" y="1420"/>
                  </a:lnTo>
                  <a:lnTo>
                    <a:pt x="720" y="1439"/>
                  </a:lnTo>
                  <a:lnTo>
                    <a:pt x="886" y="1420"/>
                  </a:lnTo>
                  <a:lnTo>
                    <a:pt x="1015" y="1383"/>
                  </a:lnTo>
                  <a:lnTo>
                    <a:pt x="1144" y="1328"/>
                  </a:lnTo>
                  <a:lnTo>
                    <a:pt x="1236" y="1236"/>
                  </a:lnTo>
                  <a:lnTo>
                    <a:pt x="1310" y="1144"/>
                  </a:lnTo>
                  <a:lnTo>
                    <a:pt x="1384" y="1015"/>
                  </a:lnTo>
                  <a:lnTo>
                    <a:pt x="1402" y="886"/>
                  </a:lnTo>
                  <a:lnTo>
                    <a:pt x="1420" y="720"/>
                  </a:lnTo>
                  <a:lnTo>
                    <a:pt x="1402" y="554"/>
                  </a:lnTo>
                  <a:lnTo>
                    <a:pt x="1365" y="425"/>
                  </a:lnTo>
                  <a:lnTo>
                    <a:pt x="1310" y="295"/>
                  </a:lnTo>
                  <a:lnTo>
                    <a:pt x="1218" y="203"/>
                  </a:lnTo>
                  <a:lnTo>
                    <a:pt x="1125" y="130"/>
                  </a:lnTo>
                  <a:lnTo>
                    <a:pt x="996" y="74"/>
                  </a:lnTo>
                  <a:lnTo>
                    <a:pt x="867" y="37"/>
                  </a:lnTo>
                  <a:lnTo>
                    <a:pt x="7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5" name="Google Shape;7585;p32"/>
            <p:cNvSpPr/>
            <p:nvPr/>
          </p:nvSpPr>
          <p:spPr>
            <a:xfrm>
              <a:off x="4967200" y="1187675"/>
              <a:ext cx="36000" cy="35525"/>
            </a:xfrm>
            <a:custGeom>
              <a:avLst/>
              <a:gdLst/>
              <a:ahLst/>
              <a:cxnLst/>
              <a:rect l="l" t="t" r="r" b="b"/>
              <a:pathLst>
                <a:path w="1440" h="1421" extrusionOk="0">
                  <a:moveTo>
                    <a:pt x="720" y="1"/>
                  </a:moveTo>
                  <a:lnTo>
                    <a:pt x="573" y="19"/>
                  </a:lnTo>
                  <a:lnTo>
                    <a:pt x="425" y="38"/>
                  </a:lnTo>
                  <a:lnTo>
                    <a:pt x="296" y="111"/>
                  </a:lnTo>
                  <a:lnTo>
                    <a:pt x="204" y="185"/>
                  </a:lnTo>
                  <a:lnTo>
                    <a:pt x="130" y="277"/>
                  </a:lnTo>
                  <a:lnTo>
                    <a:pt x="56" y="406"/>
                  </a:lnTo>
                  <a:lnTo>
                    <a:pt x="19" y="535"/>
                  </a:lnTo>
                  <a:lnTo>
                    <a:pt x="1" y="701"/>
                  </a:lnTo>
                  <a:lnTo>
                    <a:pt x="19" y="867"/>
                  </a:lnTo>
                  <a:lnTo>
                    <a:pt x="56" y="996"/>
                  </a:lnTo>
                  <a:lnTo>
                    <a:pt x="112" y="1125"/>
                  </a:lnTo>
                  <a:lnTo>
                    <a:pt x="185" y="1218"/>
                  </a:lnTo>
                  <a:lnTo>
                    <a:pt x="296" y="1310"/>
                  </a:lnTo>
                  <a:lnTo>
                    <a:pt x="407" y="1365"/>
                  </a:lnTo>
                  <a:lnTo>
                    <a:pt x="554" y="1402"/>
                  </a:lnTo>
                  <a:lnTo>
                    <a:pt x="702" y="1420"/>
                  </a:lnTo>
                  <a:lnTo>
                    <a:pt x="868" y="1402"/>
                  </a:lnTo>
                  <a:lnTo>
                    <a:pt x="1015" y="1384"/>
                  </a:lnTo>
                  <a:lnTo>
                    <a:pt x="1126" y="1310"/>
                  </a:lnTo>
                  <a:lnTo>
                    <a:pt x="1218" y="1236"/>
                  </a:lnTo>
                  <a:lnTo>
                    <a:pt x="1310" y="1144"/>
                  </a:lnTo>
                  <a:lnTo>
                    <a:pt x="1365" y="1015"/>
                  </a:lnTo>
                  <a:lnTo>
                    <a:pt x="1421" y="886"/>
                  </a:lnTo>
                  <a:lnTo>
                    <a:pt x="1439" y="720"/>
                  </a:lnTo>
                  <a:lnTo>
                    <a:pt x="1421" y="572"/>
                  </a:lnTo>
                  <a:lnTo>
                    <a:pt x="1384" y="425"/>
                  </a:lnTo>
                  <a:lnTo>
                    <a:pt x="1310" y="296"/>
                  </a:lnTo>
                  <a:lnTo>
                    <a:pt x="1236" y="203"/>
                  </a:lnTo>
                  <a:lnTo>
                    <a:pt x="1144" y="111"/>
                  </a:lnTo>
                  <a:lnTo>
                    <a:pt x="1033" y="56"/>
                  </a:lnTo>
                  <a:lnTo>
                    <a:pt x="886"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6" name="Google Shape;7586;p32"/>
            <p:cNvSpPr/>
            <p:nvPr/>
          </p:nvSpPr>
          <p:spPr>
            <a:xfrm>
              <a:off x="5692300" y="1727000"/>
              <a:ext cx="35975" cy="35525"/>
            </a:xfrm>
            <a:custGeom>
              <a:avLst/>
              <a:gdLst/>
              <a:ahLst/>
              <a:cxnLst/>
              <a:rect l="l" t="t" r="r" b="b"/>
              <a:pathLst>
                <a:path w="1439" h="1421" extrusionOk="0">
                  <a:moveTo>
                    <a:pt x="719" y="0"/>
                  </a:moveTo>
                  <a:lnTo>
                    <a:pt x="553" y="19"/>
                  </a:lnTo>
                  <a:lnTo>
                    <a:pt x="424" y="56"/>
                  </a:lnTo>
                  <a:lnTo>
                    <a:pt x="295" y="111"/>
                  </a:lnTo>
                  <a:lnTo>
                    <a:pt x="185" y="185"/>
                  </a:lnTo>
                  <a:lnTo>
                    <a:pt x="111" y="277"/>
                  </a:lnTo>
                  <a:lnTo>
                    <a:pt x="55" y="406"/>
                  </a:lnTo>
                  <a:lnTo>
                    <a:pt x="19" y="553"/>
                  </a:lnTo>
                  <a:lnTo>
                    <a:pt x="0" y="701"/>
                  </a:lnTo>
                  <a:lnTo>
                    <a:pt x="19" y="867"/>
                  </a:lnTo>
                  <a:lnTo>
                    <a:pt x="37" y="996"/>
                  </a:lnTo>
                  <a:lnTo>
                    <a:pt x="92" y="1125"/>
                  </a:lnTo>
                  <a:lnTo>
                    <a:pt x="185" y="1236"/>
                  </a:lnTo>
                  <a:lnTo>
                    <a:pt x="277" y="1309"/>
                  </a:lnTo>
                  <a:lnTo>
                    <a:pt x="406" y="1365"/>
                  </a:lnTo>
                  <a:lnTo>
                    <a:pt x="535" y="1402"/>
                  </a:lnTo>
                  <a:lnTo>
                    <a:pt x="701" y="1420"/>
                  </a:lnTo>
                  <a:lnTo>
                    <a:pt x="867" y="1420"/>
                  </a:lnTo>
                  <a:lnTo>
                    <a:pt x="996" y="1383"/>
                  </a:lnTo>
                  <a:lnTo>
                    <a:pt x="1125" y="1309"/>
                  </a:lnTo>
                  <a:lnTo>
                    <a:pt x="1217" y="1236"/>
                  </a:lnTo>
                  <a:lnTo>
                    <a:pt x="1291" y="1125"/>
                  </a:lnTo>
                  <a:lnTo>
                    <a:pt x="1365" y="1014"/>
                  </a:lnTo>
                  <a:lnTo>
                    <a:pt x="1401" y="867"/>
                  </a:lnTo>
                  <a:lnTo>
                    <a:pt x="1438" y="701"/>
                  </a:lnTo>
                  <a:lnTo>
                    <a:pt x="1401" y="553"/>
                  </a:lnTo>
                  <a:lnTo>
                    <a:pt x="1365" y="406"/>
                  </a:lnTo>
                  <a:lnTo>
                    <a:pt x="1309" y="295"/>
                  </a:lnTo>
                  <a:lnTo>
                    <a:pt x="1236" y="203"/>
                  </a:lnTo>
                  <a:lnTo>
                    <a:pt x="1125" y="111"/>
                  </a:lnTo>
                  <a:lnTo>
                    <a:pt x="1014" y="56"/>
                  </a:lnTo>
                  <a:lnTo>
                    <a:pt x="885" y="19"/>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7" name="Google Shape;7587;p32"/>
            <p:cNvSpPr/>
            <p:nvPr/>
          </p:nvSpPr>
          <p:spPr>
            <a:xfrm>
              <a:off x="5245175" y="1485450"/>
              <a:ext cx="34125" cy="33675"/>
            </a:xfrm>
            <a:custGeom>
              <a:avLst/>
              <a:gdLst/>
              <a:ahLst/>
              <a:cxnLst/>
              <a:rect l="l" t="t" r="r" b="b"/>
              <a:pathLst>
                <a:path w="1365" h="1347" extrusionOk="0">
                  <a:moveTo>
                    <a:pt x="516" y="1"/>
                  </a:moveTo>
                  <a:lnTo>
                    <a:pt x="387" y="38"/>
                  </a:lnTo>
                  <a:lnTo>
                    <a:pt x="258" y="93"/>
                  </a:lnTo>
                  <a:lnTo>
                    <a:pt x="166" y="185"/>
                  </a:lnTo>
                  <a:lnTo>
                    <a:pt x="92" y="277"/>
                  </a:lnTo>
                  <a:lnTo>
                    <a:pt x="37" y="388"/>
                  </a:lnTo>
                  <a:lnTo>
                    <a:pt x="0" y="517"/>
                  </a:lnTo>
                  <a:lnTo>
                    <a:pt x="0" y="683"/>
                  </a:lnTo>
                  <a:lnTo>
                    <a:pt x="0" y="830"/>
                  </a:lnTo>
                  <a:lnTo>
                    <a:pt x="37" y="960"/>
                  </a:lnTo>
                  <a:lnTo>
                    <a:pt x="92" y="1070"/>
                  </a:lnTo>
                  <a:lnTo>
                    <a:pt x="166" y="1181"/>
                  </a:lnTo>
                  <a:lnTo>
                    <a:pt x="277" y="1255"/>
                  </a:lnTo>
                  <a:lnTo>
                    <a:pt x="387" y="1310"/>
                  </a:lnTo>
                  <a:lnTo>
                    <a:pt x="516" y="1347"/>
                  </a:lnTo>
                  <a:lnTo>
                    <a:pt x="830" y="1347"/>
                  </a:lnTo>
                  <a:lnTo>
                    <a:pt x="959" y="1310"/>
                  </a:lnTo>
                  <a:lnTo>
                    <a:pt x="1070" y="1236"/>
                  </a:lnTo>
                  <a:lnTo>
                    <a:pt x="1162" y="1162"/>
                  </a:lnTo>
                  <a:lnTo>
                    <a:pt x="1236" y="1052"/>
                  </a:lnTo>
                  <a:lnTo>
                    <a:pt x="1291" y="941"/>
                  </a:lnTo>
                  <a:lnTo>
                    <a:pt x="1346" y="794"/>
                  </a:lnTo>
                  <a:lnTo>
                    <a:pt x="1365" y="646"/>
                  </a:lnTo>
                  <a:lnTo>
                    <a:pt x="1346" y="499"/>
                  </a:lnTo>
                  <a:lnTo>
                    <a:pt x="1291" y="370"/>
                  </a:lnTo>
                  <a:lnTo>
                    <a:pt x="1236" y="259"/>
                  </a:lnTo>
                  <a:lnTo>
                    <a:pt x="1162" y="167"/>
                  </a:lnTo>
                  <a:lnTo>
                    <a:pt x="1070"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8" name="Google Shape;7588;p32"/>
            <p:cNvSpPr/>
            <p:nvPr/>
          </p:nvSpPr>
          <p:spPr>
            <a:xfrm>
              <a:off x="4836300" y="1002375"/>
              <a:ext cx="35525" cy="35050"/>
            </a:xfrm>
            <a:custGeom>
              <a:avLst/>
              <a:gdLst/>
              <a:ahLst/>
              <a:cxnLst/>
              <a:rect l="l" t="t" r="r" b="b"/>
              <a:pathLst>
                <a:path w="1421" h="1402" extrusionOk="0">
                  <a:moveTo>
                    <a:pt x="683" y="1"/>
                  </a:moveTo>
                  <a:lnTo>
                    <a:pt x="535" y="19"/>
                  </a:lnTo>
                  <a:lnTo>
                    <a:pt x="406" y="56"/>
                  </a:lnTo>
                  <a:lnTo>
                    <a:pt x="277" y="111"/>
                  </a:lnTo>
                  <a:lnTo>
                    <a:pt x="185" y="185"/>
                  </a:lnTo>
                  <a:lnTo>
                    <a:pt x="111" y="277"/>
                  </a:lnTo>
                  <a:lnTo>
                    <a:pt x="56" y="406"/>
                  </a:lnTo>
                  <a:lnTo>
                    <a:pt x="19" y="535"/>
                  </a:lnTo>
                  <a:lnTo>
                    <a:pt x="1" y="683"/>
                  </a:lnTo>
                  <a:lnTo>
                    <a:pt x="19" y="849"/>
                  </a:lnTo>
                  <a:lnTo>
                    <a:pt x="37" y="978"/>
                  </a:lnTo>
                  <a:lnTo>
                    <a:pt x="93" y="1107"/>
                  </a:lnTo>
                  <a:lnTo>
                    <a:pt x="166" y="1199"/>
                  </a:lnTo>
                  <a:lnTo>
                    <a:pt x="277" y="1291"/>
                  </a:lnTo>
                  <a:lnTo>
                    <a:pt x="388" y="1347"/>
                  </a:lnTo>
                  <a:lnTo>
                    <a:pt x="535" y="1383"/>
                  </a:lnTo>
                  <a:lnTo>
                    <a:pt x="701" y="1402"/>
                  </a:lnTo>
                  <a:lnTo>
                    <a:pt x="849" y="1402"/>
                  </a:lnTo>
                  <a:lnTo>
                    <a:pt x="996" y="1365"/>
                  </a:lnTo>
                  <a:lnTo>
                    <a:pt x="1107" y="1291"/>
                  </a:lnTo>
                  <a:lnTo>
                    <a:pt x="1217" y="1217"/>
                  </a:lnTo>
                  <a:lnTo>
                    <a:pt x="1291" y="1107"/>
                  </a:lnTo>
                  <a:lnTo>
                    <a:pt x="1347" y="978"/>
                  </a:lnTo>
                  <a:lnTo>
                    <a:pt x="1402" y="830"/>
                  </a:lnTo>
                  <a:lnTo>
                    <a:pt x="1420" y="664"/>
                  </a:lnTo>
                  <a:lnTo>
                    <a:pt x="1383" y="517"/>
                  </a:lnTo>
                  <a:lnTo>
                    <a:pt x="1347" y="388"/>
                  </a:lnTo>
                  <a:lnTo>
                    <a:pt x="1273" y="277"/>
                  </a:lnTo>
                  <a:lnTo>
                    <a:pt x="1199" y="185"/>
                  </a:lnTo>
                  <a:lnTo>
                    <a:pt x="1107" y="93"/>
                  </a:lnTo>
                  <a:lnTo>
                    <a:pt x="978" y="37"/>
                  </a:lnTo>
                  <a:lnTo>
                    <a:pt x="849" y="19"/>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9" name="Google Shape;7589;p32"/>
            <p:cNvSpPr/>
            <p:nvPr/>
          </p:nvSpPr>
          <p:spPr>
            <a:xfrm>
              <a:off x="4657000" y="643300"/>
              <a:ext cx="34575" cy="34125"/>
            </a:xfrm>
            <a:custGeom>
              <a:avLst/>
              <a:gdLst/>
              <a:ahLst/>
              <a:cxnLst/>
              <a:rect l="l" t="t" r="r" b="b"/>
              <a:pathLst>
                <a:path w="1383" h="1365" extrusionOk="0">
                  <a:moveTo>
                    <a:pt x="664" y="0"/>
                  </a:moveTo>
                  <a:lnTo>
                    <a:pt x="498" y="19"/>
                  </a:lnTo>
                  <a:lnTo>
                    <a:pt x="369" y="55"/>
                  </a:lnTo>
                  <a:lnTo>
                    <a:pt x="258" y="129"/>
                  </a:lnTo>
                  <a:lnTo>
                    <a:pt x="166" y="203"/>
                  </a:lnTo>
                  <a:lnTo>
                    <a:pt x="92" y="314"/>
                  </a:lnTo>
                  <a:lnTo>
                    <a:pt x="37" y="424"/>
                  </a:lnTo>
                  <a:lnTo>
                    <a:pt x="19" y="553"/>
                  </a:lnTo>
                  <a:lnTo>
                    <a:pt x="0" y="701"/>
                  </a:lnTo>
                  <a:lnTo>
                    <a:pt x="19" y="867"/>
                  </a:lnTo>
                  <a:lnTo>
                    <a:pt x="55" y="996"/>
                  </a:lnTo>
                  <a:lnTo>
                    <a:pt x="129" y="1106"/>
                  </a:lnTo>
                  <a:lnTo>
                    <a:pt x="203" y="1199"/>
                  </a:lnTo>
                  <a:lnTo>
                    <a:pt x="314" y="1272"/>
                  </a:lnTo>
                  <a:lnTo>
                    <a:pt x="424" y="1328"/>
                  </a:lnTo>
                  <a:lnTo>
                    <a:pt x="553" y="1365"/>
                  </a:lnTo>
                  <a:lnTo>
                    <a:pt x="719" y="1365"/>
                  </a:lnTo>
                  <a:lnTo>
                    <a:pt x="867" y="1346"/>
                  </a:lnTo>
                  <a:lnTo>
                    <a:pt x="996" y="1309"/>
                  </a:lnTo>
                  <a:lnTo>
                    <a:pt x="1106" y="1236"/>
                  </a:lnTo>
                  <a:lnTo>
                    <a:pt x="1199" y="1162"/>
                  </a:lnTo>
                  <a:lnTo>
                    <a:pt x="1272" y="1051"/>
                  </a:lnTo>
                  <a:lnTo>
                    <a:pt x="1328" y="922"/>
                  </a:lnTo>
                  <a:lnTo>
                    <a:pt x="1365" y="775"/>
                  </a:lnTo>
                  <a:lnTo>
                    <a:pt x="1383" y="609"/>
                  </a:lnTo>
                  <a:lnTo>
                    <a:pt x="1346" y="480"/>
                  </a:lnTo>
                  <a:lnTo>
                    <a:pt x="1291" y="369"/>
                  </a:lnTo>
                  <a:lnTo>
                    <a:pt x="1235" y="258"/>
                  </a:lnTo>
                  <a:lnTo>
                    <a:pt x="1143" y="166"/>
                  </a:lnTo>
                  <a:lnTo>
                    <a:pt x="1051" y="92"/>
                  </a:lnTo>
                  <a:lnTo>
                    <a:pt x="940" y="37"/>
                  </a:lnTo>
                  <a:lnTo>
                    <a:pt x="8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0" name="Google Shape;7590;p32"/>
            <p:cNvSpPr/>
            <p:nvPr/>
          </p:nvSpPr>
          <p:spPr>
            <a:xfrm>
              <a:off x="5033600" y="1282625"/>
              <a:ext cx="34575" cy="34150"/>
            </a:xfrm>
            <a:custGeom>
              <a:avLst/>
              <a:gdLst/>
              <a:ahLst/>
              <a:cxnLst/>
              <a:rect l="l" t="t" r="r" b="b"/>
              <a:pathLst>
                <a:path w="1383" h="1366" extrusionOk="0">
                  <a:moveTo>
                    <a:pt x="535" y="1"/>
                  </a:moveTo>
                  <a:lnTo>
                    <a:pt x="406" y="38"/>
                  </a:lnTo>
                  <a:lnTo>
                    <a:pt x="295" y="93"/>
                  </a:lnTo>
                  <a:lnTo>
                    <a:pt x="184" y="185"/>
                  </a:lnTo>
                  <a:lnTo>
                    <a:pt x="111" y="278"/>
                  </a:lnTo>
                  <a:lnTo>
                    <a:pt x="55" y="388"/>
                  </a:lnTo>
                  <a:lnTo>
                    <a:pt x="18" y="517"/>
                  </a:lnTo>
                  <a:lnTo>
                    <a:pt x="0" y="665"/>
                  </a:lnTo>
                  <a:lnTo>
                    <a:pt x="0" y="812"/>
                  </a:lnTo>
                  <a:lnTo>
                    <a:pt x="37" y="960"/>
                  </a:lnTo>
                  <a:lnTo>
                    <a:pt x="111" y="1070"/>
                  </a:lnTo>
                  <a:lnTo>
                    <a:pt x="203" y="1181"/>
                  </a:lnTo>
                  <a:lnTo>
                    <a:pt x="313" y="1273"/>
                  </a:lnTo>
                  <a:lnTo>
                    <a:pt x="424" y="1328"/>
                  </a:lnTo>
                  <a:lnTo>
                    <a:pt x="572" y="1365"/>
                  </a:lnTo>
                  <a:lnTo>
                    <a:pt x="719" y="1365"/>
                  </a:lnTo>
                  <a:lnTo>
                    <a:pt x="867" y="1347"/>
                  </a:lnTo>
                  <a:lnTo>
                    <a:pt x="996" y="1310"/>
                  </a:lnTo>
                  <a:lnTo>
                    <a:pt x="1106" y="1255"/>
                  </a:lnTo>
                  <a:lnTo>
                    <a:pt x="1199" y="1163"/>
                  </a:lnTo>
                  <a:lnTo>
                    <a:pt x="1272" y="1070"/>
                  </a:lnTo>
                  <a:lnTo>
                    <a:pt x="1328" y="978"/>
                  </a:lnTo>
                  <a:lnTo>
                    <a:pt x="1364" y="868"/>
                  </a:lnTo>
                  <a:lnTo>
                    <a:pt x="1383" y="738"/>
                  </a:lnTo>
                  <a:lnTo>
                    <a:pt x="1364" y="573"/>
                  </a:lnTo>
                  <a:lnTo>
                    <a:pt x="1328" y="425"/>
                  </a:lnTo>
                  <a:lnTo>
                    <a:pt x="1254" y="296"/>
                  </a:lnTo>
                  <a:lnTo>
                    <a:pt x="1180" y="185"/>
                  </a:lnTo>
                  <a:lnTo>
                    <a:pt x="1069"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1" name="Google Shape;7591;p32"/>
            <p:cNvSpPr/>
            <p:nvPr/>
          </p:nvSpPr>
          <p:spPr>
            <a:xfrm>
              <a:off x="5390375" y="1591025"/>
              <a:ext cx="34600" cy="33675"/>
            </a:xfrm>
            <a:custGeom>
              <a:avLst/>
              <a:gdLst/>
              <a:ahLst/>
              <a:cxnLst/>
              <a:rect l="l" t="t" r="r" b="b"/>
              <a:pathLst>
                <a:path w="1384" h="1347" extrusionOk="0">
                  <a:moveTo>
                    <a:pt x="535" y="0"/>
                  </a:moveTo>
                  <a:lnTo>
                    <a:pt x="387" y="37"/>
                  </a:lnTo>
                  <a:lnTo>
                    <a:pt x="277" y="92"/>
                  </a:lnTo>
                  <a:lnTo>
                    <a:pt x="185" y="184"/>
                  </a:lnTo>
                  <a:lnTo>
                    <a:pt x="111" y="277"/>
                  </a:lnTo>
                  <a:lnTo>
                    <a:pt x="55" y="387"/>
                  </a:lnTo>
                  <a:lnTo>
                    <a:pt x="19" y="535"/>
                  </a:lnTo>
                  <a:lnTo>
                    <a:pt x="0" y="682"/>
                  </a:lnTo>
                  <a:lnTo>
                    <a:pt x="19" y="830"/>
                  </a:lnTo>
                  <a:lnTo>
                    <a:pt x="55" y="959"/>
                  </a:lnTo>
                  <a:lnTo>
                    <a:pt x="111" y="1088"/>
                  </a:lnTo>
                  <a:lnTo>
                    <a:pt x="185" y="1180"/>
                  </a:lnTo>
                  <a:lnTo>
                    <a:pt x="295" y="1254"/>
                  </a:lnTo>
                  <a:lnTo>
                    <a:pt x="406" y="1309"/>
                  </a:lnTo>
                  <a:lnTo>
                    <a:pt x="535" y="1346"/>
                  </a:lnTo>
                  <a:lnTo>
                    <a:pt x="848" y="1346"/>
                  </a:lnTo>
                  <a:lnTo>
                    <a:pt x="977" y="1309"/>
                  </a:lnTo>
                  <a:lnTo>
                    <a:pt x="1088" y="1235"/>
                  </a:lnTo>
                  <a:lnTo>
                    <a:pt x="1180" y="1162"/>
                  </a:lnTo>
                  <a:lnTo>
                    <a:pt x="1254" y="1069"/>
                  </a:lnTo>
                  <a:lnTo>
                    <a:pt x="1309" y="940"/>
                  </a:lnTo>
                  <a:lnTo>
                    <a:pt x="1346" y="811"/>
                  </a:lnTo>
                  <a:lnTo>
                    <a:pt x="1383" y="664"/>
                  </a:lnTo>
                  <a:lnTo>
                    <a:pt x="1346" y="516"/>
                  </a:lnTo>
                  <a:lnTo>
                    <a:pt x="1309" y="387"/>
                  </a:lnTo>
                  <a:lnTo>
                    <a:pt x="1254" y="277"/>
                  </a:lnTo>
                  <a:lnTo>
                    <a:pt x="1162" y="166"/>
                  </a:lnTo>
                  <a:lnTo>
                    <a:pt x="1070" y="92"/>
                  </a:lnTo>
                  <a:lnTo>
                    <a:pt x="959" y="37"/>
                  </a:lnTo>
                  <a:lnTo>
                    <a:pt x="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2" name="Google Shape;7592;p32"/>
            <p:cNvSpPr/>
            <p:nvPr/>
          </p:nvSpPr>
          <p:spPr>
            <a:xfrm>
              <a:off x="4770850" y="908350"/>
              <a:ext cx="34600" cy="35050"/>
            </a:xfrm>
            <a:custGeom>
              <a:avLst/>
              <a:gdLst/>
              <a:ahLst/>
              <a:cxnLst/>
              <a:rect l="l" t="t" r="r" b="b"/>
              <a:pathLst>
                <a:path w="1384" h="1402" extrusionOk="0">
                  <a:moveTo>
                    <a:pt x="627" y="0"/>
                  </a:moveTo>
                  <a:lnTo>
                    <a:pt x="480" y="37"/>
                  </a:lnTo>
                  <a:lnTo>
                    <a:pt x="351" y="92"/>
                  </a:lnTo>
                  <a:lnTo>
                    <a:pt x="240" y="166"/>
                  </a:lnTo>
                  <a:lnTo>
                    <a:pt x="148" y="258"/>
                  </a:lnTo>
                  <a:lnTo>
                    <a:pt x="74" y="387"/>
                  </a:lnTo>
                  <a:lnTo>
                    <a:pt x="19" y="516"/>
                  </a:lnTo>
                  <a:lnTo>
                    <a:pt x="0" y="664"/>
                  </a:lnTo>
                  <a:lnTo>
                    <a:pt x="19" y="811"/>
                  </a:lnTo>
                  <a:lnTo>
                    <a:pt x="37" y="959"/>
                  </a:lnTo>
                  <a:lnTo>
                    <a:pt x="92" y="1070"/>
                  </a:lnTo>
                  <a:lnTo>
                    <a:pt x="166" y="1162"/>
                  </a:lnTo>
                  <a:lnTo>
                    <a:pt x="258" y="1254"/>
                  </a:lnTo>
                  <a:lnTo>
                    <a:pt x="369" y="1309"/>
                  </a:lnTo>
                  <a:lnTo>
                    <a:pt x="498" y="1365"/>
                  </a:lnTo>
                  <a:lnTo>
                    <a:pt x="646" y="1401"/>
                  </a:lnTo>
                  <a:lnTo>
                    <a:pt x="793" y="1383"/>
                  </a:lnTo>
                  <a:lnTo>
                    <a:pt x="922" y="1346"/>
                  </a:lnTo>
                  <a:lnTo>
                    <a:pt x="1051" y="1291"/>
                  </a:lnTo>
                  <a:lnTo>
                    <a:pt x="1162" y="1235"/>
                  </a:lnTo>
                  <a:lnTo>
                    <a:pt x="1236" y="1143"/>
                  </a:lnTo>
                  <a:lnTo>
                    <a:pt x="1309" y="1033"/>
                  </a:lnTo>
                  <a:lnTo>
                    <a:pt x="1365" y="904"/>
                  </a:lnTo>
                  <a:lnTo>
                    <a:pt x="1383" y="756"/>
                  </a:lnTo>
                  <a:lnTo>
                    <a:pt x="1383" y="609"/>
                  </a:lnTo>
                  <a:lnTo>
                    <a:pt x="1365" y="461"/>
                  </a:lnTo>
                  <a:lnTo>
                    <a:pt x="1309" y="350"/>
                  </a:lnTo>
                  <a:lnTo>
                    <a:pt x="1254" y="240"/>
                  </a:lnTo>
                  <a:lnTo>
                    <a:pt x="1162" y="166"/>
                  </a:lnTo>
                  <a:lnTo>
                    <a:pt x="1051" y="92"/>
                  </a:lnTo>
                  <a:lnTo>
                    <a:pt x="922" y="37"/>
                  </a:lnTo>
                  <a:lnTo>
                    <a:pt x="775"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3" name="Google Shape;7593;p32"/>
            <p:cNvSpPr/>
            <p:nvPr/>
          </p:nvSpPr>
          <p:spPr>
            <a:xfrm>
              <a:off x="4709550" y="815225"/>
              <a:ext cx="31825" cy="35050"/>
            </a:xfrm>
            <a:custGeom>
              <a:avLst/>
              <a:gdLst/>
              <a:ahLst/>
              <a:cxnLst/>
              <a:rect l="l" t="t" r="r" b="b"/>
              <a:pathLst>
                <a:path w="1273" h="1402" extrusionOk="0">
                  <a:moveTo>
                    <a:pt x="645" y="1"/>
                  </a:moveTo>
                  <a:lnTo>
                    <a:pt x="498" y="19"/>
                  </a:lnTo>
                  <a:lnTo>
                    <a:pt x="369" y="56"/>
                  </a:lnTo>
                  <a:lnTo>
                    <a:pt x="258" y="111"/>
                  </a:lnTo>
                  <a:lnTo>
                    <a:pt x="166" y="185"/>
                  </a:lnTo>
                  <a:lnTo>
                    <a:pt x="92" y="277"/>
                  </a:lnTo>
                  <a:lnTo>
                    <a:pt x="37" y="388"/>
                  </a:lnTo>
                  <a:lnTo>
                    <a:pt x="0" y="498"/>
                  </a:lnTo>
                  <a:lnTo>
                    <a:pt x="0" y="646"/>
                  </a:lnTo>
                  <a:lnTo>
                    <a:pt x="37" y="738"/>
                  </a:lnTo>
                  <a:lnTo>
                    <a:pt x="74" y="830"/>
                  </a:lnTo>
                  <a:lnTo>
                    <a:pt x="203" y="1033"/>
                  </a:lnTo>
                  <a:lnTo>
                    <a:pt x="350" y="1218"/>
                  </a:lnTo>
                  <a:lnTo>
                    <a:pt x="479" y="1402"/>
                  </a:lnTo>
                  <a:lnTo>
                    <a:pt x="756" y="1402"/>
                  </a:lnTo>
                  <a:lnTo>
                    <a:pt x="904" y="1236"/>
                  </a:lnTo>
                  <a:lnTo>
                    <a:pt x="1051" y="1052"/>
                  </a:lnTo>
                  <a:lnTo>
                    <a:pt x="1199" y="867"/>
                  </a:lnTo>
                  <a:lnTo>
                    <a:pt x="1235" y="757"/>
                  </a:lnTo>
                  <a:lnTo>
                    <a:pt x="1272" y="664"/>
                  </a:lnTo>
                  <a:lnTo>
                    <a:pt x="1272" y="535"/>
                  </a:lnTo>
                  <a:lnTo>
                    <a:pt x="1254" y="406"/>
                  </a:lnTo>
                  <a:lnTo>
                    <a:pt x="1199" y="296"/>
                  </a:lnTo>
                  <a:lnTo>
                    <a:pt x="1125" y="203"/>
                  </a:lnTo>
                  <a:lnTo>
                    <a:pt x="1033" y="130"/>
                  </a:lnTo>
                  <a:lnTo>
                    <a:pt x="922" y="56"/>
                  </a:lnTo>
                  <a:lnTo>
                    <a:pt x="793" y="19"/>
                  </a:lnTo>
                  <a:lnTo>
                    <a:pt x="6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4" name="Google Shape;7594;p32"/>
            <p:cNvSpPr/>
            <p:nvPr/>
          </p:nvSpPr>
          <p:spPr>
            <a:xfrm>
              <a:off x="4605825" y="469500"/>
              <a:ext cx="34125" cy="33675"/>
            </a:xfrm>
            <a:custGeom>
              <a:avLst/>
              <a:gdLst/>
              <a:ahLst/>
              <a:cxnLst/>
              <a:rect l="l" t="t" r="r" b="b"/>
              <a:pathLst>
                <a:path w="1365" h="1347" extrusionOk="0">
                  <a:moveTo>
                    <a:pt x="646" y="1"/>
                  </a:moveTo>
                  <a:lnTo>
                    <a:pt x="498" y="19"/>
                  </a:lnTo>
                  <a:lnTo>
                    <a:pt x="388" y="56"/>
                  </a:lnTo>
                  <a:lnTo>
                    <a:pt x="277" y="112"/>
                  </a:lnTo>
                  <a:lnTo>
                    <a:pt x="185" y="185"/>
                  </a:lnTo>
                  <a:lnTo>
                    <a:pt x="111" y="278"/>
                  </a:lnTo>
                  <a:lnTo>
                    <a:pt x="56" y="388"/>
                  </a:lnTo>
                  <a:lnTo>
                    <a:pt x="19" y="517"/>
                  </a:lnTo>
                  <a:lnTo>
                    <a:pt x="0" y="665"/>
                  </a:lnTo>
                  <a:lnTo>
                    <a:pt x="19" y="812"/>
                  </a:lnTo>
                  <a:lnTo>
                    <a:pt x="56" y="941"/>
                  </a:lnTo>
                  <a:lnTo>
                    <a:pt x="111" y="1070"/>
                  </a:lnTo>
                  <a:lnTo>
                    <a:pt x="185" y="1163"/>
                  </a:lnTo>
                  <a:lnTo>
                    <a:pt x="277" y="1236"/>
                  </a:lnTo>
                  <a:lnTo>
                    <a:pt x="388" y="1292"/>
                  </a:lnTo>
                  <a:lnTo>
                    <a:pt x="535" y="1329"/>
                  </a:lnTo>
                  <a:lnTo>
                    <a:pt x="683" y="1347"/>
                  </a:lnTo>
                  <a:lnTo>
                    <a:pt x="830" y="1329"/>
                  </a:lnTo>
                  <a:lnTo>
                    <a:pt x="959" y="1292"/>
                  </a:lnTo>
                  <a:lnTo>
                    <a:pt x="1070" y="1236"/>
                  </a:lnTo>
                  <a:lnTo>
                    <a:pt x="1162" y="1144"/>
                  </a:lnTo>
                  <a:lnTo>
                    <a:pt x="1236" y="1052"/>
                  </a:lnTo>
                  <a:lnTo>
                    <a:pt x="1291" y="923"/>
                  </a:lnTo>
                  <a:lnTo>
                    <a:pt x="1346" y="775"/>
                  </a:lnTo>
                  <a:lnTo>
                    <a:pt x="1365" y="628"/>
                  </a:lnTo>
                  <a:lnTo>
                    <a:pt x="1328" y="480"/>
                  </a:lnTo>
                  <a:lnTo>
                    <a:pt x="1291" y="370"/>
                  </a:lnTo>
                  <a:lnTo>
                    <a:pt x="1217" y="259"/>
                  </a:lnTo>
                  <a:lnTo>
                    <a:pt x="1144" y="167"/>
                  </a:lnTo>
                  <a:lnTo>
                    <a:pt x="1051" y="93"/>
                  </a:lnTo>
                  <a:lnTo>
                    <a:pt x="922"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5" name="Google Shape;7595;p32"/>
            <p:cNvSpPr/>
            <p:nvPr/>
          </p:nvSpPr>
          <p:spPr>
            <a:xfrm>
              <a:off x="5100425" y="1377600"/>
              <a:ext cx="35050" cy="31825"/>
            </a:xfrm>
            <a:custGeom>
              <a:avLst/>
              <a:gdLst/>
              <a:ahLst/>
              <a:cxnLst/>
              <a:rect l="l" t="t" r="r" b="b"/>
              <a:pathLst>
                <a:path w="1402" h="1273" extrusionOk="0">
                  <a:moveTo>
                    <a:pt x="517" y="0"/>
                  </a:moveTo>
                  <a:lnTo>
                    <a:pt x="388" y="37"/>
                  </a:lnTo>
                  <a:lnTo>
                    <a:pt x="277" y="74"/>
                  </a:lnTo>
                  <a:lnTo>
                    <a:pt x="185" y="148"/>
                  </a:lnTo>
                  <a:lnTo>
                    <a:pt x="111" y="240"/>
                  </a:lnTo>
                  <a:lnTo>
                    <a:pt x="56" y="369"/>
                  </a:lnTo>
                  <a:lnTo>
                    <a:pt x="1" y="498"/>
                  </a:lnTo>
                  <a:lnTo>
                    <a:pt x="1" y="627"/>
                  </a:lnTo>
                  <a:lnTo>
                    <a:pt x="1" y="775"/>
                  </a:lnTo>
                  <a:lnTo>
                    <a:pt x="37" y="904"/>
                  </a:lnTo>
                  <a:lnTo>
                    <a:pt x="93" y="1033"/>
                  </a:lnTo>
                  <a:lnTo>
                    <a:pt x="167" y="1125"/>
                  </a:lnTo>
                  <a:lnTo>
                    <a:pt x="259" y="1199"/>
                  </a:lnTo>
                  <a:lnTo>
                    <a:pt x="369" y="1254"/>
                  </a:lnTo>
                  <a:lnTo>
                    <a:pt x="480" y="1272"/>
                  </a:lnTo>
                  <a:lnTo>
                    <a:pt x="627" y="1272"/>
                  </a:lnTo>
                  <a:lnTo>
                    <a:pt x="720" y="1254"/>
                  </a:lnTo>
                  <a:lnTo>
                    <a:pt x="812" y="1217"/>
                  </a:lnTo>
                  <a:lnTo>
                    <a:pt x="1015" y="1088"/>
                  </a:lnTo>
                  <a:lnTo>
                    <a:pt x="1199" y="941"/>
                  </a:lnTo>
                  <a:lnTo>
                    <a:pt x="1383" y="793"/>
                  </a:lnTo>
                  <a:lnTo>
                    <a:pt x="1402" y="535"/>
                  </a:lnTo>
                  <a:lnTo>
                    <a:pt x="1217" y="387"/>
                  </a:lnTo>
                  <a:lnTo>
                    <a:pt x="1033" y="221"/>
                  </a:lnTo>
                  <a:lnTo>
                    <a:pt x="849" y="92"/>
                  </a:lnTo>
                  <a:lnTo>
                    <a:pt x="757" y="37"/>
                  </a:lnTo>
                  <a:lnTo>
                    <a:pt x="646"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6" name="Google Shape;7596;p32"/>
            <p:cNvSpPr/>
            <p:nvPr/>
          </p:nvSpPr>
          <p:spPr>
            <a:xfrm>
              <a:off x="5613475" y="1713625"/>
              <a:ext cx="34125" cy="33675"/>
            </a:xfrm>
            <a:custGeom>
              <a:avLst/>
              <a:gdLst/>
              <a:ahLst/>
              <a:cxnLst/>
              <a:rect l="l" t="t" r="r" b="b"/>
              <a:pathLst>
                <a:path w="1365" h="1347" extrusionOk="0">
                  <a:moveTo>
                    <a:pt x="646" y="1"/>
                  </a:moveTo>
                  <a:lnTo>
                    <a:pt x="516" y="19"/>
                  </a:lnTo>
                  <a:lnTo>
                    <a:pt x="387" y="56"/>
                  </a:lnTo>
                  <a:lnTo>
                    <a:pt x="277" y="111"/>
                  </a:lnTo>
                  <a:lnTo>
                    <a:pt x="185" y="185"/>
                  </a:lnTo>
                  <a:lnTo>
                    <a:pt x="92" y="277"/>
                  </a:lnTo>
                  <a:lnTo>
                    <a:pt x="37" y="388"/>
                  </a:lnTo>
                  <a:lnTo>
                    <a:pt x="0" y="517"/>
                  </a:lnTo>
                  <a:lnTo>
                    <a:pt x="0" y="646"/>
                  </a:lnTo>
                  <a:lnTo>
                    <a:pt x="0" y="793"/>
                  </a:lnTo>
                  <a:lnTo>
                    <a:pt x="37" y="941"/>
                  </a:lnTo>
                  <a:lnTo>
                    <a:pt x="92" y="1052"/>
                  </a:lnTo>
                  <a:lnTo>
                    <a:pt x="166" y="1162"/>
                  </a:lnTo>
                  <a:lnTo>
                    <a:pt x="258" y="1236"/>
                  </a:lnTo>
                  <a:lnTo>
                    <a:pt x="369" y="1291"/>
                  </a:lnTo>
                  <a:lnTo>
                    <a:pt x="498" y="1328"/>
                  </a:lnTo>
                  <a:lnTo>
                    <a:pt x="646" y="1347"/>
                  </a:lnTo>
                  <a:lnTo>
                    <a:pt x="812" y="1347"/>
                  </a:lnTo>
                  <a:lnTo>
                    <a:pt x="941" y="1310"/>
                  </a:lnTo>
                  <a:lnTo>
                    <a:pt x="1051" y="1254"/>
                  </a:lnTo>
                  <a:lnTo>
                    <a:pt x="1143" y="1162"/>
                  </a:lnTo>
                  <a:lnTo>
                    <a:pt x="1217" y="1070"/>
                  </a:lnTo>
                  <a:lnTo>
                    <a:pt x="1291" y="941"/>
                  </a:lnTo>
                  <a:lnTo>
                    <a:pt x="1328" y="812"/>
                  </a:lnTo>
                  <a:lnTo>
                    <a:pt x="1365" y="646"/>
                  </a:lnTo>
                  <a:lnTo>
                    <a:pt x="1328" y="517"/>
                  </a:lnTo>
                  <a:lnTo>
                    <a:pt x="1272" y="388"/>
                  </a:lnTo>
                  <a:lnTo>
                    <a:pt x="1217" y="277"/>
                  </a:lnTo>
                  <a:lnTo>
                    <a:pt x="1143" y="185"/>
                  </a:lnTo>
                  <a:lnTo>
                    <a:pt x="1051" y="111"/>
                  </a:lnTo>
                  <a:lnTo>
                    <a:pt x="941" y="56"/>
                  </a:lnTo>
                  <a:lnTo>
                    <a:pt x="793" y="19"/>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7" name="Google Shape;7597;p32"/>
            <p:cNvSpPr/>
            <p:nvPr/>
          </p:nvSpPr>
          <p:spPr>
            <a:xfrm>
              <a:off x="4566175" y="238125"/>
              <a:ext cx="33225" cy="13850"/>
            </a:xfrm>
            <a:custGeom>
              <a:avLst/>
              <a:gdLst/>
              <a:ahLst/>
              <a:cxnLst/>
              <a:rect l="l" t="t" r="r" b="b"/>
              <a:pathLst>
                <a:path w="1329" h="554" extrusionOk="0">
                  <a:moveTo>
                    <a:pt x="1" y="0"/>
                  </a:moveTo>
                  <a:lnTo>
                    <a:pt x="19" y="129"/>
                  </a:lnTo>
                  <a:lnTo>
                    <a:pt x="56" y="221"/>
                  </a:lnTo>
                  <a:lnTo>
                    <a:pt x="130" y="313"/>
                  </a:lnTo>
                  <a:lnTo>
                    <a:pt x="204" y="406"/>
                  </a:lnTo>
                  <a:lnTo>
                    <a:pt x="296" y="461"/>
                  </a:lnTo>
                  <a:lnTo>
                    <a:pt x="388" y="516"/>
                  </a:lnTo>
                  <a:lnTo>
                    <a:pt x="517" y="535"/>
                  </a:lnTo>
                  <a:lnTo>
                    <a:pt x="646" y="553"/>
                  </a:lnTo>
                  <a:lnTo>
                    <a:pt x="775" y="553"/>
                  </a:lnTo>
                  <a:lnTo>
                    <a:pt x="904" y="516"/>
                  </a:lnTo>
                  <a:lnTo>
                    <a:pt x="1015" y="479"/>
                  </a:lnTo>
                  <a:lnTo>
                    <a:pt x="1107" y="406"/>
                  </a:lnTo>
                  <a:lnTo>
                    <a:pt x="1181" y="332"/>
                  </a:lnTo>
                  <a:lnTo>
                    <a:pt x="1236" y="240"/>
                  </a:lnTo>
                  <a:lnTo>
                    <a:pt x="1291" y="12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8" name="Google Shape;7598;p32"/>
            <p:cNvSpPr/>
            <p:nvPr/>
          </p:nvSpPr>
          <p:spPr>
            <a:xfrm>
              <a:off x="6000200" y="1863450"/>
              <a:ext cx="33225" cy="29975"/>
            </a:xfrm>
            <a:custGeom>
              <a:avLst/>
              <a:gdLst/>
              <a:ahLst/>
              <a:cxnLst/>
              <a:rect l="l" t="t" r="r" b="b"/>
              <a:pathLst>
                <a:path w="1329" h="1199" extrusionOk="0">
                  <a:moveTo>
                    <a:pt x="517" y="0"/>
                  </a:moveTo>
                  <a:lnTo>
                    <a:pt x="388" y="18"/>
                  </a:lnTo>
                  <a:lnTo>
                    <a:pt x="259" y="55"/>
                  </a:lnTo>
                  <a:lnTo>
                    <a:pt x="167" y="129"/>
                  </a:lnTo>
                  <a:lnTo>
                    <a:pt x="93" y="221"/>
                  </a:lnTo>
                  <a:lnTo>
                    <a:pt x="38" y="332"/>
                  </a:lnTo>
                  <a:lnTo>
                    <a:pt x="1" y="461"/>
                  </a:lnTo>
                  <a:lnTo>
                    <a:pt x="1" y="590"/>
                  </a:lnTo>
                  <a:lnTo>
                    <a:pt x="38" y="682"/>
                  </a:lnTo>
                  <a:lnTo>
                    <a:pt x="75" y="793"/>
                  </a:lnTo>
                  <a:lnTo>
                    <a:pt x="148" y="885"/>
                  </a:lnTo>
                  <a:lnTo>
                    <a:pt x="222" y="977"/>
                  </a:lnTo>
                  <a:lnTo>
                    <a:pt x="296" y="1069"/>
                  </a:lnTo>
                  <a:lnTo>
                    <a:pt x="388" y="1143"/>
                  </a:lnTo>
                  <a:lnTo>
                    <a:pt x="480" y="1180"/>
                  </a:lnTo>
                  <a:lnTo>
                    <a:pt x="572" y="1199"/>
                  </a:lnTo>
                  <a:lnTo>
                    <a:pt x="646" y="1199"/>
                  </a:lnTo>
                  <a:lnTo>
                    <a:pt x="738" y="1180"/>
                  </a:lnTo>
                  <a:lnTo>
                    <a:pt x="849" y="1125"/>
                  </a:lnTo>
                  <a:lnTo>
                    <a:pt x="941" y="1069"/>
                  </a:lnTo>
                  <a:lnTo>
                    <a:pt x="1126" y="922"/>
                  </a:lnTo>
                  <a:lnTo>
                    <a:pt x="1328" y="774"/>
                  </a:lnTo>
                  <a:lnTo>
                    <a:pt x="1328" y="516"/>
                  </a:lnTo>
                  <a:lnTo>
                    <a:pt x="1162" y="369"/>
                  </a:lnTo>
                  <a:lnTo>
                    <a:pt x="996" y="221"/>
                  </a:lnTo>
                  <a:lnTo>
                    <a:pt x="831" y="92"/>
                  </a:lnTo>
                  <a:lnTo>
                    <a:pt x="738" y="37"/>
                  </a:lnTo>
                  <a:lnTo>
                    <a:pt x="646" y="18"/>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9" name="Google Shape;7599;p32"/>
            <p:cNvSpPr/>
            <p:nvPr/>
          </p:nvSpPr>
          <p:spPr>
            <a:xfrm>
              <a:off x="5537875" y="1694275"/>
              <a:ext cx="30450" cy="37350"/>
            </a:xfrm>
            <a:custGeom>
              <a:avLst/>
              <a:gdLst/>
              <a:ahLst/>
              <a:cxnLst/>
              <a:rect l="l" t="t" r="r" b="b"/>
              <a:pathLst>
                <a:path w="1218" h="1494" extrusionOk="0">
                  <a:moveTo>
                    <a:pt x="572" y="0"/>
                  </a:moveTo>
                  <a:lnTo>
                    <a:pt x="369" y="277"/>
                  </a:lnTo>
                  <a:lnTo>
                    <a:pt x="203" y="498"/>
                  </a:lnTo>
                  <a:lnTo>
                    <a:pt x="74" y="701"/>
                  </a:lnTo>
                  <a:lnTo>
                    <a:pt x="19" y="793"/>
                  </a:lnTo>
                  <a:lnTo>
                    <a:pt x="0" y="885"/>
                  </a:lnTo>
                  <a:lnTo>
                    <a:pt x="0" y="1014"/>
                  </a:lnTo>
                  <a:lnTo>
                    <a:pt x="19" y="1143"/>
                  </a:lnTo>
                  <a:lnTo>
                    <a:pt x="74" y="1254"/>
                  </a:lnTo>
                  <a:lnTo>
                    <a:pt x="148" y="1346"/>
                  </a:lnTo>
                  <a:lnTo>
                    <a:pt x="240" y="1420"/>
                  </a:lnTo>
                  <a:lnTo>
                    <a:pt x="351" y="1457"/>
                  </a:lnTo>
                  <a:lnTo>
                    <a:pt x="480" y="1494"/>
                  </a:lnTo>
                  <a:lnTo>
                    <a:pt x="627" y="1494"/>
                  </a:lnTo>
                  <a:lnTo>
                    <a:pt x="775" y="1475"/>
                  </a:lnTo>
                  <a:lnTo>
                    <a:pt x="904" y="1438"/>
                  </a:lnTo>
                  <a:lnTo>
                    <a:pt x="1014" y="1383"/>
                  </a:lnTo>
                  <a:lnTo>
                    <a:pt x="1107" y="1309"/>
                  </a:lnTo>
                  <a:lnTo>
                    <a:pt x="1162" y="1199"/>
                  </a:lnTo>
                  <a:lnTo>
                    <a:pt x="1217" y="1088"/>
                  </a:lnTo>
                  <a:lnTo>
                    <a:pt x="1217" y="977"/>
                  </a:lnTo>
                  <a:lnTo>
                    <a:pt x="1217" y="830"/>
                  </a:lnTo>
                  <a:lnTo>
                    <a:pt x="1180" y="738"/>
                  </a:lnTo>
                  <a:lnTo>
                    <a:pt x="1125" y="646"/>
                  </a:lnTo>
                  <a:lnTo>
                    <a:pt x="978" y="461"/>
                  </a:lnTo>
                  <a:lnTo>
                    <a:pt x="793" y="258"/>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0" name="Google Shape;7600;p32"/>
            <p:cNvSpPr/>
            <p:nvPr/>
          </p:nvSpPr>
          <p:spPr>
            <a:xfrm>
              <a:off x="6079950" y="1877725"/>
              <a:ext cx="33225" cy="30000"/>
            </a:xfrm>
            <a:custGeom>
              <a:avLst/>
              <a:gdLst/>
              <a:ahLst/>
              <a:cxnLst/>
              <a:rect l="l" t="t" r="r" b="b"/>
              <a:pathLst>
                <a:path w="1329" h="1200" extrusionOk="0">
                  <a:moveTo>
                    <a:pt x="480" y="1"/>
                  </a:moveTo>
                  <a:lnTo>
                    <a:pt x="351" y="38"/>
                  </a:lnTo>
                  <a:lnTo>
                    <a:pt x="240" y="74"/>
                  </a:lnTo>
                  <a:lnTo>
                    <a:pt x="148" y="148"/>
                  </a:lnTo>
                  <a:lnTo>
                    <a:pt x="74" y="259"/>
                  </a:lnTo>
                  <a:lnTo>
                    <a:pt x="19" y="369"/>
                  </a:lnTo>
                  <a:lnTo>
                    <a:pt x="1" y="480"/>
                  </a:lnTo>
                  <a:lnTo>
                    <a:pt x="19" y="628"/>
                  </a:lnTo>
                  <a:lnTo>
                    <a:pt x="38" y="720"/>
                  </a:lnTo>
                  <a:lnTo>
                    <a:pt x="93" y="812"/>
                  </a:lnTo>
                  <a:lnTo>
                    <a:pt x="167" y="904"/>
                  </a:lnTo>
                  <a:lnTo>
                    <a:pt x="240" y="996"/>
                  </a:lnTo>
                  <a:lnTo>
                    <a:pt x="333" y="1088"/>
                  </a:lnTo>
                  <a:lnTo>
                    <a:pt x="425" y="1144"/>
                  </a:lnTo>
                  <a:lnTo>
                    <a:pt x="517" y="1181"/>
                  </a:lnTo>
                  <a:lnTo>
                    <a:pt x="591" y="1199"/>
                  </a:lnTo>
                  <a:lnTo>
                    <a:pt x="683" y="1199"/>
                  </a:lnTo>
                  <a:lnTo>
                    <a:pt x="775" y="1162"/>
                  </a:lnTo>
                  <a:lnTo>
                    <a:pt x="867" y="1107"/>
                  </a:lnTo>
                  <a:lnTo>
                    <a:pt x="959" y="1052"/>
                  </a:lnTo>
                  <a:lnTo>
                    <a:pt x="1144" y="886"/>
                  </a:lnTo>
                  <a:lnTo>
                    <a:pt x="1328" y="738"/>
                  </a:lnTo>
                  <a:lnTo>
                    <a:pt x="1328" y="480"/>
                  </a:lnTo>
                  <a:lnTo>
                    <a:pt x="1162" y="351"/>
                  </a:lnTo>
                  <a:lnTo>
                    <a:pt x="978" y="203"/>
                  </a:lnTo>
                  <a:lnTo>
                    <a:pt x="812" y="74"/>
                  </a:lnTo>
                  <a:lnTo>
                    <a:pt x="720" y="38"/>
                  </a:lnTo>
                  <a:lnTo>
                    <a:pt x="628" y="19"/>
                  </a:lnTo>
                  <a:lnTo>
                    <a:pt x="4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1" name="Google Shape;7601;p32"/>
            <p:cNvSpPr/>
            <p:nvPr/>
          </p:nvSpPr>
          <p:spPr>
            <a:xfrm>
              <a:off x="4594750" y="549250"/>
              <a:ext cx="28150" cy="30925"/>
            </a:xfrm>
            <a:custGeom>
              <a:avLst/>
              <a:gdLst/>
              <a:ahLst/>
              <a:cxnLst/>
              <a:rect l="l" t="t" r="r" b="b"/>
              <a:pathLst>
                <a:path w="1126" h="1237" extrusionOk="0">
                  <a:moveTo>
                    <a:pt x="646" y="1"/>
                  </a:moveTo>
                  <a:lnTo>
                    <a:pt x="388" y="19"/>
                  </a:lnTo>
                  <a:lnTo>
                    <a:pt x="259" y="185"/>
                  </a:lnTo>
                  <a:lnTo>
                    <a:pt x="130" y="351"/>
                  </a:lnTo>
                  <a:lnTo>
                    <a:pt x="75" y="443"/>
                  </a:lnTo>
                  <a:lnTo>
                    <a:pt x="38" y="535"/>
                  </a:lnTo>
                  <a:lnTo>
                    <a:pt x="1" y="609"/>
                  </a:lnTo>
                  <a:lnTo>
                    <a:pt x="1" y="683"/>
                  </a:lnTo>
                  <a:lnTo>
                    <a:pt x="38" y="775"/>
                  </a:lnTo>
                  <a:lnTo>
                    <a:pt x="75" y="849"/>
                  </a:lnTo>
                  <a:lnTo>
                    <a:pt x="130" y="941"/>
                  </a:lnTo>
                  <a:lnTo>
                    <a:pt x="204" y="1015"/>
                  </a:lnTo>
                  <a:lnTo>
                    <a:pt x="296" y="1089"/>
                  </a:lnTo>
                  <a:lnTo>
                    <a:pt x="370" y="1162"/>
                  </a:lnTo>
                  <a:lnTo>
                    <a:pt x="462" y="1199"/>
                  </a:lnTo>
                  <a:lnTo>
                    <a:pt x="554" y="1236"/>
                  </a:lnTo>
                  <a:lnTo>
                    <a:pt x="683" y="1236"/>
                  </a:lnTo>
                  <a:lnTo>
                    <a:pt x="812" y="1218"/>
                  </a:lnTo>
                  <a:lnTo>
                    <a:pt x="904" y="1181"/>
                  </a:lnTo>
                  <a:lnTo>
                    <a:pt x="997" y="1107"/>
                  </a:lnTo>
                  <a:lnTo>
                    <a:pt x="1052" y="1015"/>
                  </a:lnTo>
                  <a:lnTo>
                    <a:pt x="1107" y="904"/>
                  </a:lnTo>
                  <a:lnTo>
                    <a:pt x="1126" y="775"/>
                  </a:lnTo>
                  <a:lnTo>
                    <a:pt x="1107" y="646"/>
                  </a:lnTo>
                  <a:lnTo>
                    <a:pt x="1070" y="554"/>
                  </a:lnTo>
                  <a:lnTo>
                    <a:pt x="1033" y="480"/>
                  </a:lnTo>
                  <a:lnTo>
                    <a:pt x="923" y="314"/>
                  </a:lnTo>
                  <a:lnTo>
                    <a:pt x="775" y="167"/>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2" name="Google Shape;7602;p32"/>
            <p:cNvSpPr/>
            <p:nvPr/>
          </p:nvSpPr>
          <p:spPr>
            <a:xfrm>
              <a:off x="5312925" y="1579025"/>
              <a:ext cx="29075" cy="31375"/>
            </a:xfrm>
            <a:custGeom>
              <a:avLst/>
              <a:gdLst/>
              <a:ahLst/>
              <a:cxnLst/>
              <a:rect l="l" t="t" r="r" b="b"/>
              <a:pathLst>
                <a:path w="1163" h="1255" extrusionOk="0">
                  <a:moveTo>
                    <a:pt x="720" y="1"/>
                  </a:moveTo>
                  <a:lnTo>
                    <a:pt x="591" y="19"/>
                  </a:lnTo>
                  <a:lnTo>
                    <a:pt x="498" y="56"/>
                  </a:lnTo>
                  <a:lnTo>
                    <a:pt x="406" y="93"/>
                  </a:lnTo>
                  <a:lnTo>
                    <a:pt x="332" y="148"/>
                  </a:lnTo>
                  <a:lnTo>
                    <a:pt x="240" y="222"/>
                  </a:lnTo>
                  <a:lnTo>
                    <a:pt x="167" y="314"/>
                  </a:lnTo>
                  <a:lnTo>
                    <a:pt x="111" y="388"/>
                  </a:lnTo>
                  <a:lnTo>
                    <a:pt x="56" y="480"/>
                  </a:lnTo>
                  <a:lnTo>
                    <a:pt x="19" y="572"/>
                  </a:lnTo>
                  <a:lnTo>
                    <a:pt x="1" y="701"/>
                  </a:lnTo>
                  <a:lnTo>
                    <a:pt x="19" y="812"/>
                  </a:lnTo>
                  <a:lnTo>
                    <a:pt x="74" y="923"/>
                  </a:lnTo>
                  <a:lnTo>
                    <a:pt x="148" y="1015"/>
                  </a:lnTo>
                  <a:lnTo>
                    <a:pt x="259" y="1089"/>
                  </a:lnTo>
                  <a:lnTo>
                    <a:pt x="388" y="1162"/>
                  </a:lnTo>
                  <a:lnTo>
                    <a:pt x="535" y="1218"/>
                  </a:lnTo>
                  <a:lnTo>
                    <a:pt x="720" y="1254"/>
                  </a:lnTo>
                  <a:lnTo>
                    <a:pt x="849" y="1107"/>
                  </a:lnTo>
                  <a:lnTo>
                    <a:pt x="978" y="941"/>
                  </a:lnTo>
                  <a:lnTo>
                    <a:pt x="1088" y="775"/>
                  </a:lnTo>
                  <a:lnTo>
                    <a:pt x="1125" y="683"/>
                  </a:lnTo>
                  <a:lnTo>
                    <a:pt x="1162" y="609"/>
                  </a:lnTo>
                  <a:lnTo>
                    <a:pt x="1162" y="462"/>
                  </a:lnTo>
                  <a:lnTo>
                    <a:pt x="1144" y="351"/>
                  </a:lnTo>
                  <a:lnTo>
                    <a:pt x="1107" y="240"/>
                  </a:lnTo>
                  <a:lnTo>
                    <a:pt x="1033" y="148"/>
                  </a:lnTo>
                  <a:lnTo>
                    <a:pt x="941" y="74"/>
                  </a:lnTo>
                  <a:lnTo>
                    <a:pt x="849"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3" name="Google Shape;7603;p32"/>
            <p:cNvSpPr/>
            <p:nvPr/>
          </p:nvSpPr>
          <p:spPr>
            <a:xfrm>
              <a:off x="4645475" y="723950"/>
              <a:ext cx="31350" cy="27700"/>
            </a:xfrm>
            <a:custGeom>
              <a:avLst/>
              <a:gdLst/>
              <a:ahLst/>
              <a:cxnLst/>
              <a:rect l="l" t="t" r="r" b="b"/>
              <a:pathLst>
                <a:path w="1254" h="1108" extrusionOk="0">
                  <a:moveTo>
                    <a:pt x="590" y="1"/>
                  </a:moveTo>
                  <a:lnTo>
                    <a:pt x="498" y="19"/>
                  </a:lnTo>
                  <a:lnTo>
                    <a:pt x="406" y="56"/>
                  </a:lnTo>
                  <a:lnTo>
                    <a:pt x="332" y="111"/>
                  </a:lnTo>
                  <a:lnTo>
                    <a:pt x="240" y="185"/>
                  </a:lnTo>
                  <a:lnTo>
                    <a:pt x="166" y="277"/>
                  </a:lnTo>
                  <a:lnTo>
                    <a:pt x="92" y="351"/>
                  </a:lnTo>
                  <a:lnTo>
                    <a:pt x="55" y="443"/>
                  </a:lnTo>
                  <a:lnTo>
                    <a:pt x="19" y="536"/>
                  </a:lnTo>
                  <a:lnTo>
                    <a:pt x="0" y="665"/>
                  </a:lnTo>
                  <a:lnTo>
                    <a:pt x="19" y="775"/>
                  </a:lnTo>
                  <a:lnTo>
                    <a:pt x="74" y="886"/>
                  </a:lnTo>
                  <a:lnTo>
                    <a:pt x="129" y="978"/>
                  </a:lnTo>
                  <a:lnTo>
                    <a:pt x="221" y="1033"/>
                  </a:lnTo>
                  <a:lnTo>
                    <a:pt x="332" y="1089"/>
                  </a:lnTo>
                  <a:lnTo>
                    <a:pt x="461" y="1107"/>
                  </a:lnTo>
                  <a:lnTo>
                    <a:pt x="590" y="1089"/>
                  </a:lnTo>
                  <a:lnTo>
                    <a:pt x="682" y="1070"/>
                  </a:lnTo>
                  <a:lnTo>
                    <a:pt x="775" y="1033"/>
                  </a:lnTo>
                  <a:lnTo>
                    <a:pt x="922" y="923"/>
                  </a:lnTo>
                  <a:lnTo>
                    <a:pt x="1088" y="794"/>
                  </a:lnTo>
                  <a:lnTo>
                    <a:pt x="1254" y="665"/>
                  </a:lnTo>
                  <a:lnTo>
                    <a:pt x="1235" y="388"/>
                  </a:lnTo>
                  <a:lnTo>
                    <a:pt x="1070" y="259"/>
                  </a:lnTo>
                  <a:lnTo>
                    <a:pt x="904" y="130"/>
                  </a:lnTo>
                  <a:lnTo>
                    <a:pt x="830" y="75"/>
                  </a:lnTo>
                  <a:lnTo>
                    <a:pt x="738" y="19"/>
                  </a:lnTo>
                  <a:lnTo>
                    <a:pt x="6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4" name="Google Shape;7604;p32"/>
            <p:cNvSpPr/>
            <p:nvPr/>
          </p:nvSpPr>
          <p:spPr>
            <a:xfrm>
              <a:off x="5840725" y="1833025"/>
              <a:ext cx="28600" cy="31350"/>
            </a:xfrm>
            <a:custGeom>
              <a:avLst/>
              <a:gdLst/>
              <a:ahLst/>
              <a:cxnLst/>
              <a:rect l="l" t="t" r="r" b="b"/>
              <a:pathLst>
                <a:path w="1144" h="1254" extrusionOk="0">
                  <a:moveTo>
                    <a:pt x="516" y="0"/>
                  </a:moveTo>
                  <a:lnTo>
                    <a:pt x="387" y="166"/>
                  </a:lnTo>
                  <a:lnTo>
                    <a:pt x="240" y="314"/>
                  </a:lnTo>
                  <a:lnTo>
                    <a:pt x="111" y="461"/>
                  </a:lnTo>
                  <a:lnTo>
                    <a:pt x="56" y="535"/>
                  </a:lnTo>
                  <a:lnTo>
                    <a:pt x="37" y="627"/>
                  </a:lnTo>
                  <a:lnTo>
                    <a:pt x="0" y="756"/>
                  </a:lnTo>
                  <a:lnTo>
                    <a:pt x="19" y="885"/>
                  </a:lnTo>
                  <a:lnTo>
                    <a:pt x="56" y="996"/>
                  </a:lnTo>
                  <a:lnTo>
                    <a:pt x="111" y="1088"/>
                  </a:lnTo>
                  <a:lnTo>
                    <a:pt x="185" y="1180"/>
                  </a:lnTo>
                  <a:lnTo>
                    <a:pt x="295" y="1235"/>
                  </a:lnTo>
                  <a:lnTo>
                    <a:pt x="406" y="1254"/>
                  </a:lnTo>
                  <a:lnTo>
                    <a:pt x="535" y="1254"/>
                  </a:lnTo>
                  <a:lnTo>
                    <a:pt x="627" y="1235"/>
                  </a:lnTo>
                  <a:lnTo>
                    <a:pt x="719" y="1199"/>
                  </a:lnTo>
                  <a:lnTo>
                    <a:pt x="830" y="1143"/>
                  </a:lnTo>
                  <a:lnTo>
                    <a:pt x="922" y="1070"/>
                  </a:lnTo>
                  <a:lnTo>
                    <a:pt x="996" y="996"/>
                  </a:lnTo>
                  <a:lnTo>
                    <a:pt x="1070" y="922"/>
                  </a:lnTo>
                  <a:lnTo>
                    <a:pt x="1107" y="848"/>
                  </a:lnTo>
                  <a:lnTo>
                    <a:pt x="1143" y="756"/>
                  </a:lnTo>
                  <a:lnTo>
                    <a:pt x="1143" y="682"/>
                  </a:lnTo>
                  <a:lnTo>
                    <a:pt x="1125" y="590"/>
                  </a:lnTo>
                  <a:lnTo>
                    <a:pt x="1070" y="498"/>
                  </a:lnTo>
                  <a:lnTo>
                    <a:pt x="1033" y="406"/>
                  </a:lnTo>
                  <a:lnTo>
                    <a:pt x="904" y="221"/>
                  </a:lnTo>
                  <a:lnTo>
                    <a:pt x="793" y="37"/>
                  </a:lnTo>
                  <a:lnTo>
                    <a:pt x="5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5" name="Google Shape;7605;p32"/>
            <p:cNvSpPr/>
            <p:nvPr/>
          </p:nvSpPr>
          <p:spPr>
            <a:xfrm>
              <a:off x="5920475" y="1849600"/>
              <a:ext cx="29975" cy="32775"/>
            </a:xfrm>
            <a:custGeom>
              <a:avLst/>
              <a:gdLst/>
              <a:ahLst/>
              <a:cxnLst/>
              <a:rect l="l" t="t" r="r" b="b"/>
              <a:pathLst>
                <a:path w="1199" h="1311" extrusionOk="0">
                  <a:moveTo>
                    <a:pt x="590" y="1"/>
                  </a:moveTo>
                  <a:lnTo>
                    <a:pt x="443" y="19"/>
                  </a:lnTo>
                  <a:lnTo>
                    <a:pt x="332" y="56"/>
                  </a:lnTo>
                  <a:lnTo>
                    <a:pt x="221" y="93"/>
                  </a:lnTo>
                  <a:lnTo>
                    <a:pt x="129" y="167"/>
                  </a:lnTo>
                  <a:lnTo>
                    <a:pt x="55" y="259"/>
                  </a:lnTo>
                  <a:lnTo>
                    <a:pt x="18" y="370"/>
                  </a:lnTo>
                  <a:lnTo>
                    <a:pt x="0" y="480"/>
                  </a:lnTo>
                  <a:lnTo>
                    <a:pt x="18" y="609"/>
                  </a:lnTo>
                  <a:lnTo>
                    <a:pt x="37" y="702"/>
                  </a:lnTo>
                  <a:lnTo>
                    <a:pt x="92" y="794"/>
                  </a:lnTo>
                  <a:lnTo>
                    <a:pt x="203" y="960"/>
                  </a:lnTo>
                  <a:lnTo>
                    <a:pt x="350" y="1144"/>
                  </a:lnTo>
                  <a:lnTo>
                    <a:pt x="479" y="1310"/>
                  </a:lnTo>
                  <a:lnTo>
                    <a:pt x="756" y="1310"/>
                  </a:lnTo>
                  <a:lnTo>
                    <a:pt x="885" y="1126"/>
                  </a:lnTo>
                  <a:lnTo>
                    <a:pt x="1014" y="960"/>
                  </a:lnTo>
                  <a:lnTo>
                    <a:pt x="1125" y="775"/>
                  </a:lnTo>
                  <a:lnTo>
                    <a:pt x="1162" y="683"/>
                  </a:lnTo>
                  <a:lnTo>
                    <a:pt x="1180" y="591"/>
                  </a:lnTo>
                  <a:lnTo>
                    <a:pt x="1199" y="462"/>
                  </a:lnTo>
                  <a:lnTo>
                    <a:pt x="1162" y="333"/>
                  </a:lnTo>
                  <a:lnTo>
                    <a:pt x="1125" y="241"/>
                  </a:lnTo>
                  <a:lnTo>
                    <a:pt x="1051" y="148"/>
                  </a:lnTo>
                  <a:lnTo>
                    <a:pt x="959" y="93"/>
                  </a:lnTo>
                  <a:lnTo>
                    <a:pt x="848" y="38"/>
                  </a:lnTo>
                  <a:lnTo>
                    <a:pt x="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6" name="Google Shape;7606;p32"/>
            <p:cNvSpPr/>
            <p:nvPr/>
          </p:nvSpPr>
          <p:spPr>
            <a:xfrm>
              <a:off x="6157400" y="1889725"/>
              <a:ext cx="29975" cy="32750"/>
            </a:xfrm>
            <a:custGeom>
              <a:avLst/>
              <a:gdLst/>
              <a:ahLst/>
              <a:cxnLst/>
              <a:rect l="l" t="t" r="r" b="b"/>
              <a:pathLst>
                <a:path w="1199" h="1310" extrusionOk="0">
                  <a:moveTo>
                    <a:pt x="719" y="0"/>
                  </a:moveTo>
                  <a:lnTo>
                    <a:pt x="461" y="18"/>
                  </a:lnTo>
                  <a:lnTo>
                    <a:pt x="332" y="184"/>
                  </a:lnTo>
                  <a:lnTo>
                    <a:pt x="185" y="350"/>
                  </a:lnTo>
                  <a:lnTo>
                    <a:pt x="74" y="535"/>
                  </a:lnTo>
                  <a:lnTo>
                    <a:pt x="37" y="627"/>
                  </a:lnTo>
                  <a:lnTo>
                    <a:pt x="19" y="719"/>
                  </a:lnTo>
                  <a:lnTo>
                    <a:pt x="0" y="848"/>
                  </a:lnTo>
                  <a:lnTo>
                    <a:pt x="19" y="959"/>
                  </a:lnTo>
                  <a:lnTo>
                    <a:pt x="74" y="1069"/>
                  </a:lnTo>
                  <a:lnTo>
                    <a:pt x="148" y="1162"/>
                  </a:lnTo>
                  <a:lnTo>
                    <a:pt x="221" y="1217"/>
                  </a:lnTo>
                  <a:lnTo>
                    <a:pt x="332" y="1272"/>
                  </a:lnTo>
                  <a:lnTo>
                    <a:pt x="461" y="1309"/>
                  </a:lnTo>
                  <a:lnTo>
                    <a:pt x="738" y="1309"/>
                  </a:lnTo>
                  <a:lnTo>
                    <a:pt x="867" y="1272"/>
                  </a:lnTo>
                  <a:lnTo>
                    <a:pt x="977" y="1217"/>
                  </a:lnTo>
                  <a:lnTo>
                    <a:pt x="1051" y="1143"/>
                  </a:lnTo>
                  <a:lnTo>
                    <a:pt x="1125" y="1069"/>
                  </a:lnTo>
                  <a:lnTo>
                    <a:pt x="1180" y="959"/>
                  </a:lnTo>
                  <a:lnTo>
                    <a:pt x="1199" y="848"/>
                  </a:lnTo>
                  <a:lnTo>
                    <a:pt x="1180" y="719"/>
                  </a:lnTo>
                  <a:lnTo>
                    <a:pt x="1162" y="608"/>
                  </a:lnTo>
                  <a:lnTo>
                    <a:pt x="1125" y="535"/>
                  </a:lnTo>
                  <a:lnTo>
                    <a:pt x="996" y="350"/>
                  </a:lnTo>
                  <a:lnTo>
                    <a:pt x="867" y="184"/>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7" name="Google Shape;7607;p32"/>
            <p:cNvSpPr/>
            <p:nvPr/>
          </p:nvSpPr>
          <p:spPr>
            <a:xfrm>
              <a:off x="6238525" y="1907700"/>
              <a:ext cx="28150" cy="31350"/>
            </a:xfrm>
            <a:custGeom>
              <a:avLst/>
              <a:gdLst/>
              <a:ahLst/>
              <a:cxnLst/>
              <a:rect l="l" t="t" r="r" b="b"/>
              <a:pathLst>
                <a:path w="1126" h="1254" extrusionOk="0">
                  <a:moveTo>
                    <a:pt x="590" y="0"/>
                  </a:moveTo>
                  <a:lnTo>
                    <a:pt x="517" y="19"/>
                  </a:lnTo>
                  <a:lnTo>
                    <a:pt x="406" y="55"/>
                  </a:lnTo>
                  <a:lnTo>
                    <a:pt x="314" y="111"/>
                  </a:lnTo>
                  <a:lnTo>
                    <a:pt x="222" y="185"/>
                  </a:lnTo>
                  <a:lnTo>
                    <a:pt x="148" y="258"/>
                  </a:lnTo>
                  <a:lnTo>
                    <a:pt x="74" y="332"/>
                  </a:lnTo>
                  <a:lnTo>
                    <a:pt x="19" y="424"/>
                  </a:lnTo>
                  <a:lnTo>
                    <a:pt x="0" y="498"/>
                  </a:lnTo>
                  <a:lnTo>
                    <a:pt x="0" y="572"/>
                  </a:lnTo>
                  <a:lnTo>
                    <a:pt x="19" y="664"/>
                  </a:lnTo>
                  <a:lnTo>
                    <a:pt x="56" y="756"/>
                  </a:lnTo>
                  <a:lnTo>
                    <a:pt x="111" y="848"/>
                  </a:lnTo>
                  <a:lnTo>
                    <a:pt x="240" y="1033"/>
                  </a:lnTo>
                  <a:lnTo>
                    <a:pt x="351" y="1235"/>
                  </a:lnTo>
                  <a:lnTo>
                    <a:pt x="627" y="1254"/>
                  </a:lnTo>
                  <a:lnTo>
                    <a:pt x="756" y="1106"/>
                  </a:lnTo>
                  <a:lnTo>
                    <a:pt x="904" y="959"/>
                  </a:lnTo>
                  <a:lnTo>
                    <a:pt x="1033" y="793"/>
                  </a:lnTo>
                  <a:lnTo>
                    <a:pt x="1088" y="719"/>
                  </a:lnTo>
                  <a:lnTo>
                    <a:pt x="1107" y="627"/>
                  </a:lnTo>
                  <a:lnTo>
                    <a:pt x="1125" y="498"/>
                  </a:lnTo>
                  <a:lnTo>
                    <a:pt x="1125" y="369"/>
                  </a:lnTo>
                  <a:lnTo>
                    <a:pt x="1088" y="258"/>
                  </a:lnTo>
                  <a:lnTo>
                    <a:pt x="1033" y="166"/>
                  </a:lnTo>
                  <a:lnTo>
                    <a:pt x="959" y="92"/>
                  </a:lnTo>
                  <a:lnTo>
                    <a:pt x="848" y="37"/>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8" name="Google Shape;7608;p32"/>
            <p:cNvSpPr/>
            <p:nvPr/>
          </p:nvSpPr>
          <p:spPr>
            <a:xfrm>
              <a:off x="4553725" y="294350"/>
              <a:ext cx="30000" cy="32750"/>
            </a:xfrm>
            <a:custGeom>
              <a:avLst/>
              <a:gdLst/>
              <a:ahLst/>
              <a:cxnLst/>
              <a:rect l="l" t="t" r="r" b="b"/>
              <a:pathLst>
                <a:path w="1200" h="1310" extrusionOk="0">
                  <a:moveTo>
                    <a:pt x="702" y="0"/>
                  </a:moveTo>
                  <a:lnTo>
                    <a:pt x="425" y="19"/>
                  </a:lnTo>
                  <a:lnTo>
                    <a:pt x="296" y="203"/>
                  </a:lnTo>
                  <a:lnTo>
                    <a:pt x="167" y="369"/>
                  </a:lnTo>
                  <a:lnTo>
                    <a:pt x="56" y="554"/>
                  </a:lnTo>
                  <a:lnTo>
                    <a:pt x="19" y="646"/>
                  </a:lnTo>
                  <a:lnTo>
                    <a:pt x="1" y="738"/>
                  </a:lnTo>
                  <a:lnTo>
                    <a:pt x="1" y="867"/>
                  </a:lnTo>
                  <a:lnTo>
                    <a:pt x="19" y="996"/>
                  </a:lnTo>
                  <a:lnTo>
                    <a:pt x="75" y="1088"/>
                  </a:lnTo>
                  <a:lnTo>
                    <a:pt x="148" y="1181"/>
                  </a:lnTo>
                  <a:lnTo>
                    <a:pt x="241" y="1236"/>
                  </a:lnTo>
                  <a:lnTo>
                    <a:pt x="351" y="1291"/>
                  </a:lnTo>
                  <a:lnTo>
                    <a:pt x="480" y="1310"/>
                  </a:lnTo>
                  <a:lnTo>
                    <a:pt x="757" y="1310"/>
                  </a:lnTo>
                  <a:lnTo>
                    <a:pt x="886" y="1273"/>
                  </a:lnTo>
                  <a:lnTo>
                    <a:pt x="978" y="1217"/>
                  </a:lnTo>
                  <a:lnTo>
                    <a:pt x="1070" y="1144"/>
                  </a:lnTo>
                  <a:lnTo>
                    <a:pt x="1126" y="1051"/>
                  </a:lnTo>
                  <a:lnTo>
                    <a:pt x="1181" y="941"/>
                  </a:lnTo>
                  <a:lnTo>
                    <a:pt x="1199" y="830"/>
                  </a:lnTo>
                  <a:lnTo>
                    <a:pt x="1181" y="701"/>
                  </a:lnTo>
                  <a:lnTo>
                    <a:pt x="1144" y="609"/>
                  </a:lnTo>
                  <a:lnTo>
                    <a:pt x="1107" y="517"/>
                  </a:lnTo>
                  <a:lnTo>
                    <a:pt x="978" y="351"/>
                  </a:lnTo>
                  <a:lnTo>
                    <a:pt x="831" y="185"/>
                  </a:lnTo>
                  <a:lnTo>
                    <a:pt x="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9" name="Google Shape;7609;p32"/>
            <p:cNvSpPr/>
            <p:nvPr/>
          </p:nvSpPr>
          <p:spPr>
            <a:xfrm>
              <a:off x="5168650" y="1471175"/>
              <a:ext cx="26750" cy="29975"/>
            </a:xfrm>
            <a:custGeom>
              <a:avLst/>
              <a:gdLst/>
              <a:ahLst/>
              <a:cxnLst/>
              <a:rect l="l" t="t" r="r" b="b"/>
              <a:pathLst>
                <a:path w="1070" h="1199" extrusionOk="0">
                  <a:moveTo>
                    <a:pt x="425" y="0"/>
                  </a:moveTo>
                  <a:lnTo>
                    <a:pt x="295" y="166"/>
                  </a:lnTo>
                  <a:lnTo>
                    <a:pt x="148" y="332"/>
                  </a:lnTo>
                  <a:lnTo>
                    <a:pt x="93" y="406"/>
                  </a:lnTo>
                  <a:lnTo>
                    <a:pt x="37" y="498"/>
                  </a:lnTo>
                  <a:lnTo>
                    <a:pt x="0" y="572"/>
                  </a:lnTo>
                  <a:lnTo>
                    <a:pt x="0" y="645"/>
                  </a:lnTo>
                  <a:lnTo>
                    <a:pt x="19" y="738"/>
                  </a:lnTo>
                  <a:lnTo>
                    <a:pt x="56" y="830"/>
                  </a:lnTo>
                  <a:lnTo>
                    <a:pt x="129" y="922"/>
                  </a:lnTo>
                  <a:lnTo>
                    <a:pt x="185" y="996"/>
                  </a:lnTo>
                  <a:lnTo>
                    <a:pt x="277" y="1088"/>
                  </a:lnTo>
                  <a:lnTo>
                    <a:pt x="351" y="1143"/>
                  </a:lnTo>
                  <a:lnTo>
                    <a:pt x="443" y="1180"/>
                  </a:lnTo>
                  <a:lnTo>
                    <a:pt x="517" y="1199"/>
                  </a:lnTo>
                  <a:lnTo>
                    <a:pt x="590" y="1199"/>
                  </a:lnTo>
                  <a:lnTo>
                    <a:pt x="683" y="1162"/>
                  </a:lnTo>
                  <a:lnTo>
                    <a:pt x="756" y="1106"/>
                  </a:lnTo>
                  <a:lnTo>
                    <a:pt x="849" y="1033"/>
                  </a:lnTo>
                  <a:lnTo>
                    <a:pt x="922" y="941"/>
                  </a:lnTo>
                  <a:lnTo>
                    <a:pt x="996" y="867"/>
                  </a:lnTo>
                  <a:lnTo>
                    <a:pt x="1051" y="775"/>
                  </a:lnTo>
                  <a:lnTo>
                    <a:pt x="1070" y="682"/>
                  </a:lnTo>
                  <a:lnTo>
                    <a:pt x="1070" y="609"/>
                  </a:lnTo>
                  <a:lnTo>
                    <a:pt x="1051" y="535"/>
                  </a:lnTo>
                  <a:lnTo>
                    <a:pt x="996" y="443"/>
                  </a:lnTo>
                  <a:lnTo>
                    <a:pt x="941" y="369"/>
                  </a:lnTo>
                  <a:lnTo>
                    <a:pt x="812" y="185"/>
                  </a:lnTo>
                  <a:lnTo>
                    <a:pt x="701" y="19"/>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0" name="Google Shape;7610;p32"/>
            <p:cNvSpPr/>
            <p:nvPr/>
          </p:nvSpPr>
          <p:spPr>
            <a:xfrm>
              <a:off x="4892075" y="1178000"/>
              <a:ext cx="26750" cy="29975"/>
            </a:xfrm>
            <a:custGeom>
              <a:avLst/>
              <a:gdLst/>
              <a:ahLst/>
              <a:cxnLst/>
              <a:rect l="l" t="t" r="r" b="b"/>
              <a:pathLst>
                <a:path w="1070" h="1199" extrusionOk="0">
                  <a:moveTo>
                    <a:pt x="517" y="0"/>
                  </a:moveTo>
                  <a:lnTo>
                    <a:pt x="443" y="19"/>
                  </a:lnTo>
                  <a:lnTo>
                    <a:pt x="351" y="56"/>
                  </a:lnTo>
                  <a:lnTo>
                    <a:pt x="277" y="111"/>
                  </a:lnTo>
                  <a:lnTo>
                    <a:pt x="185" y="185"/>
                  </a:lnTo>
                  <a:lnTo>
                    <a:pt x="111" y="277"/>
                  </a:lnTo>
                  <a:lnTo>
                    <a:pt x="56" y="369"/>
                  </a:lnTo>
                  <a:lnTo>
                    <a:pt x="19" y="461"/>
                  </a:lnTo>
                  <a:lnTo>
                    <a:pt x="1" y="535"/>
                  </a:lnTo>
                  <a:lnTo>
                    <a:pt x="1" y="627"/>
                  </a:lnTo>
                  <a:lnTo>
                    <a:pt x="19" y="701"/>
                  </a:lnTo>
                  <a:lnTo>
                    <a:pt x="74" y="775"/>
                  </a:lnTo>
                  <a:lnTo>
                    <a:pt x="130" y="867"/>
                  </a:lnTo>
                  <a:lnTo>
                    <a:pt x="277" y="1033"/>
                  </a:lnTo>
                  <a:lnTo>
                    <a:pt x="406" y="1199"/>
                  </a:lnTo>
                  <a:lnTo>
                    <a:pt x="664" y="1181"/>
                  </a:lnTo>
                  <a:lnTo>
                    <a:pt x="793" y="1015"/>
                  </a:lnTo>
                  <a:lnTo>
                    <a:pt x="922" y="849"/>
                  </a:lnTo>
                  <a:lnTo>
                    <a:pt x="996" y="756"/>
                  </a:lnTo>
                  <a:lnTo>
                    <a:pt x="1033" y="683"/>
                  </a:lnTo>
                  <a:lnTo>
                    <a:pt x="1052" y="590"/>
                  </a:lnTo>
                  <a:lnTo>
                    <a:pt x="1070" y="517"/>
                  </a:lnTo>
                  <a:lnTo>
                    <a:pt x="1033" y="443"/>
                  </a:lnTo>
                  <a:lnTo>
                    <a:pt x="996" y="351"/>
                  </a:lnTo>
                  <a:lnTo>
                    <a:pt x="922" y="259"/>
                  </a:lnTo>
                  <a:lnTo>
                    <a:pt x="849" y="185"/>
                  </a:lnTo>
                  <a:lnTo>
                    <a:pt x="757" y="111"/>
                  </a:lnTo>
                  <a:lnTo>
                    <a:pt x="683" y="56"/>
                  </a:lnTo>
                  <a:lnTo>
                    <a:pt x="591"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1" name="Google Shape;7611;p32"/>
            <p:cNvSpPr/>
            <p:nvPr/>
          </p:nvSpPr>
          <p:spPr>
            <a:xfrm>
              <a:off x="4825250" y="1086275"/>
              <a:ext cx="30900" cy="26750"/>
            </a:xfrm>
            <a:custGeom>
              <a:avLst/>
              <a:gdLst/>
              <a:ahLst/>
              <a:cxnLst/>
              <a:rect l="l" t="t" r="r" b="b"/>
              <a:pathLst>
                <a:path w="1236" h="1070" extrusionOk="0">
                  <a:moveTo>
                    <a:pt x="572" y="0"/>
                  </a:moveTo>
                  <a:lnTo>
                    <a:pt x="498" y="37"/>
                  </a:lnTo>
                  <a:lnTo>
                    <a:pt x="424" y="74"/>
                  </a:lnTo>
                  <a:lnTo>
                    <a:pt x="350" y="148"/>
                  </a:lnTo>
                  <a:lnTo>
                    <a:pt x="277" y="222"/>
                  </a:lnTo>
                  <a:lnTo>
                    <a:pt x="148" y="387"/>
                  </a:lnTo>
                  <a:lnTo>
                    <a:pt x="0" y="535"/>
                  </a:lnTo>
                  <a:lnTo>
                    <a:pt x="148" y="701"/>
                  </a:lnTo>
                  <a:lnTo>
                    <a:pt x="277" y="867"/>
                  </a:lnTo>
                  <a:lnTo>
                    <a:pt x="350" y="941"/>
                  </a:lnTo>
                  <a:lnTo>
                    <a:pt x="424" y="1014"/>
                  </a:lnTo>
                  <a:lnTo>
                    <a:pt x="498" y="1051"/>
                  </a:lnTo>
                  <a:lnTo>
                    <a:pt x="572" y="1070"/>
                  </a:lnTo>
                  <a:lnTo>
                    <a:pt x="664" y="1070"/>
                  </a:lnTo>
                  <a:lnTo>
                    <a:pt x="738" y="1051"/>
                  </a:lnTo>
                  <a:lnTo>
                    <a:pt x="811" y="996"/>
                  </a:lnTo>
                  <a:lnTo>
                    <a:pt x="903" y="941"/>
                  </a:lnTo>
                  <a:lnTo>
                    <a:pt x="1069" y="812"/>
                  </a:lnTo>
                  <a:lnTo>
                    <a:pt x="1235" y="682"/>
                  </a:lnTo>
                  <a:lnTo>
                    <a:pt x="1235" y="406"/>
                  </a:lnTo>
                  <a:lnTo>
                    <a:pt x="1069" y="277"/>
                  </a:lnTo>
                  <a:lnTo>
                    <a:pt x="903" y="148"/>
                  </a:lnTo>
                  <a:lnTo>
                    <a:pt x="811" y="92"/>
                  </a:lnTo>
                  <a:lnTo>
                    <a:pt x="738" y="37"/>
                  </a:lnTo>
                  <a:lnTo>
                    <a:pt x="664" y="19"/>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2" name="Google Shape;7612;p32"/>
            <p:cNvSpPr/>
            <p:nvPr/>
          </p:nvSpPr>
          <p:spPr>
            <a:xfrm>
              <a:off x="6318725" y="1919675"/>
              <a:ext cx="26750" cy="29525"/>
            </a:xfrm>
            <a:custGeom>
              <a:avLst/>
              <a:gdLst/>
              <a:ahLst/>
              <a:cxnLst/>
              <a:rect l="l" t="t" r="r" b="b"/>
              <a:pathLst>
                <a:path w="1070" h="1181" extrusionOk="0">
                  <a:moveTo>
                    <a:pt x="443" y="1"/>
                  </a:moveTo>
                  <a:lnTo>
                    <a:pt x="314" y="148"/>
                  </a:lnTo>
                  <a:lnTo>
                    <a:pt x="167" y="314"/>
                  </a:lnTo>
                  <a:lnTo>
                    <a:pt x="111" y="406"/>
                  </a:lnTo>
                  <a:lnTo>
                    <a:pt x="56" y="480"/>
                  </a:lnTo>
                  <a:lnTo>
                    <a:pt x="19" y="554"/>
                  </a:lnTo>
                  <a:lnTo>
                    <a:pt x="1" y="646"/>
                  </a:lnTo>
                  <a:lnTo>
                    <a:pt x="19" y="720"/>
                  </a:lnTo>
                  <a:lnTo>
                    <a:pt x="56" y="812"/>
                  </a:lnTo>
                  <a:lnTo>
                    <a:pt x="111" y="904"/>
                  </a:lnTo>
                  <a:lnTo>
                    <a:pt x="185" y="996"/>
                  </a:lnTo>
                  <a:lnTo>
                    <a:pt x="259" y="1070"/>
                  </a:lnTo>
                  <a:lnTo>
                    <a:pt x="332" y="1125"/>
                  </a:lnTo>
                  <a:lnTo>
                    <a:pt x="406" y="1162"/>
                  </a:lnTo>
                  <a:lnTo>
                    <a:pt x="480" y="1181"/>
                  </a:lnTo>
                  <a:lnTo>
                    <a:pt x="572" y="1162"/>
                  </a:lnTo>
                  <a:lnTo>
                    <a:pt x="664" y="1125"/>
                  </a:lnTo>
                  <a:lnTo>
                    <a:pt x="757" y="1070"/>
                  </a:lnTo>
                  <a:lnTo>
                    <a:pt x="830" y="996"/>
                  </a:lnTo>
                  <a:lnTo>
                    <a:pt x="922" y="922"/>
                  </a:lnTo>
                  <a:lnTo>
                    <a:pt x="978" y="849"/>
                  </a:lnTo>
                  <a:lnTo>
                    <a:pt x="1033" y="775"/>
                  </a:lnTo>
                  <a:lnTo>
                    <a:pt x="1070" y="683"/>
                  </a:lnTo>
                  <a:lnTo>
                    <a:pt x="1070" y="609"/>
                  </a:lnTo>
                  <a:lnTo>
                    <a:pt x="1033" y="535"/>
                  </a:lnTo>
                  <a:lnTo>
                    <a:pt x="996" y="443"/>
                  </a:lnTo>
                  <a:lnTo>
                    <a:pt x="941" y="369"/>
                  </a:lnTo>
                  <a:lnTo>
                    <a:pt x="812" y="185"/>
                  </a:lnTo>
                  <a:lnTo>
                    <a:pt x="7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3" name="Google Shape;7613;p32"/>
            <p:cNvSpPr/>
            <p:nvPr/>
          </p:nvSpPr>
          <p:spPr>
            <a:xfrm>
              <a:off x="5762825" y="1825175"/>
              <a:ext cx="25825" cy="33675"/>
            </a:xfrm>
            <a:custGeom>
              <a:avLst/>
              <a:gdLst/>
              <a:ahLst/>
              <a:cxnLst/>
              <a:rect l="l" t="t" r="r" b="b"/>
              <a:pathLst>
                <a:path w="1033" h="1347" extrusionOk="0">
                  <a:moveTo>
                    <a:pt x="516" y="1"/>
                  </a:moveTo>
                  <a:lnTo>
                    <a:pt x="369" y="148"/>
                  </a:lnTo>
                  <a:lnTo>
                    <a:pt x="203" y="296"/>
                  </a:lnTo>
                  <a:lnTo>
                    <a:pt x="129" y="369"/>
                  </a:lnTo>
                  <a:lnTo>
                    <a:pt x="55" y="443"/>
                  </a:lnTo>
                  <a:lnTo>
                    <a:pt x="19" y="517"/>
                  </a:lnTo>
                  <a:lnTo>
                    <a:pt x="0" y="591"/>
                  </a:lnTo>
                  <a:lnTo>
                    <a:pt x="0" y="664"/>
                  </a:lnTo>
                  <a:lnTo>
                    <a:pt x="37" y="738"/>
                  </a:lnTo>
                  <a:lnTo>
                    <a:pt x="92" y="812"/>
                  </a:lnTo>
                  <a:lnTo>
                    <a:pt x="166" y="904"/>
                  </a:lnTo>
                  <a:lnTo>
                    <a:pt x="351" y="1107"/>
                  </a:lnTo>
                  <a:lnTo>
                    <a:pt x="553" y="1347"/>
                  </a:lnTo>
                  <a:lnTo>
                    <a:pt x="738" y="1089"/>
                  </a:lnTo>
                  <a:lnTo>
                    <a:pt x="885" y="886"/>
                  </a:lnTo>
                  <a:lnTo>
                    <a:pt x="959" y="794"/>
                  </a:lnTo>
                  <a:lnTo>
                    <a:pt x="996" y="701"/>
                  </a:lnTo>
                  <a:lnTo>
                    <a:pt x="1033" y="628"/>
                  </a:lnTo>
                  <a:lnTo>
                    <a:pt x="1033" y="554"/>
                  </a:lnTo>
                  <a:lnTo>
                    <a:pt x="1014" y="480"/>
                  </a:lnTo>
                  <a:lnTo>
                    <a:pt x="977" y="406"/>
                  </a:lnTo>
                  <a:lnTo>
                    <a:pt x="904" y="333"/>
                  </a:lnTo>
                  <a:lnTo>
                    <a:pt x="830" y="259"/>
                  </a:lnTo>
                  <a:lnTo>
                    <a:pt x="664" y="130"/>
                  </a:lnTo>
                  <a:lnTo>
                    <a:pt x="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4" name="Google Shape;7614;p32"/>
            <p:cNvSpPr/>
            <p:nvPr/>
          </p:nvSpPr>
          <p:spPr>
            <a:xfrm>
              <a:off x="4957075" y="1272500"/>
              <a:ext cx="33675" cy="25825"/>
            </a:xfrm>
            <a:custGeom>
              <a:avLst/>
              <a:gdLst/>
              <a:ahLst/>
              <a:cxnLst/>
              <a:rect l="l" t="t" r="r" b="b"/>
              <a:pathLst>
                <a:path w="1347" h="1033" extrusionOk="0">
                  <a:moveTo>
                    <a:pt x="553" y="0"/>
                  </a:moveTo>
                  <a:lnTo>
                    <a:pt x="480" y="19"/>
                  </a:lnTo>
                  <a:lnTo>
                    <a:pt x="406" y="56"/>
                  </a:lnTo>
                  <a:lnTo>
                    <a:pt x="332" y="111"/>
                  </a:lnTo>
                  <a:lnTo>
                    <a:pt x="258" y="185"/>
                  </a:lnTo>
                  <a:lnTo>
                    <a:pt x="129" y="351"/>
                  </a:lnTo>
                  <a:lnTo>
                    <a:pt x="0" y="517"/>
                  </a:lnTo>
                  <a:lnTo>
                    <a:pt x="148" y="664"/>
                  </a:lnTo>
                  <a:lnTo>
                    <a:pt x="295" y="830"/>
                  </a:lnTo>
                  <a:lnTo>
                    <a:pt x="369" y="904"/>
                  </a:lnTo>
                  <a:lnTo>
                    <a:pt x="443" y="959"/>
                  </a:lnTo>
                  <a:lnTo>
                    <a:pt x="517" y="1014"/>
                  </a:lnTo>
                  <a:lnTo>
                    <a:pt x="590" y="1033"/>
                  </a:lnTo>
                  <a:lnTo>
                    <a:pt x="664" y="1033"/>
                  </a:lnTo>
                  <a:lnTo>
                    <a:pt x="738" y="996"/>
                  </a:lnTo>
                  <a:lnTo>
                    <a:pt x="812" y="941"/>
                  </a:lnTo>
                  <a:lnTo>
                    <a:pt x="904" y="867"/>
                  </a:lnTo>
                  <a:lnTo>
                    <a:pt x="1107" y="683"/>
                  </a:lnTo>
                  <a:lnTo>
                    <a:pt x="1346" y="480"/>
                  </a:lnTo>
                  <a:lnTo>
                    <a:pt x="1088" y="295"/>
                  </a:lnTo>
                  <a:lnTo>
                    <a:pt x="885" y="129"/>
                  </a:lnTo>
                  <a:lnTo>
                    <a:pt x="793" y="74"/>
                  </a:lnTo>
                  <a:lnTo>
                    <a:pt x="701"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5" name="Google Shape;7615;p32"/>
            <p:cNvSpPr/>
            <p:nvPr/>
          </p:nvSpPr>
          <p:spPr>
            <a:xfrm>
              <a:off x="4763000" y="992700"/>
              <a:ext cx="33675" cy="25825"/>
            </a:xfrm>
            <a:custGeom>
              <a:avLst/>
              <a:gdLst/>
              <a:ahLst/>
              <a:cxnLst/>
              <a:rect l="l" t="t" r="r" b="b"/>
              <a:pathLst>
                <a:path w="1347" h="1033" extrusionOk="0">
                  <a:moveTo>
                    <a:pt x="572" y="0"/>
                  </a:moveTo>
                  <a:lnTo>
                    <a:pt x="499" y="19"/>
                  </a:lnTo>
                  <a:lnTo>
                    <a:pt x="425" y="56"/>
                  </a:lnTo>
                  <a:lnTo>
                    <a:pt x="351" y="111"/>
                  </a:lnTo>
                  <a:lnTo>
                    <a:pt x="277" y="185"/>
                  </a:lnTo>
                  <a:lnTo>
                    <a:pt x="130" y="332"/>
                  </a:lnTo>
                  <a:lnTo>
                    <a:pt x="1" y="480"/>
                  </a:lnTo>
                  <a:lnTo>
                    <a:pt x="130" y="646"/>
                  </a:lnTo>
                  <a:lnTo>
                    <a:pt x="277" y="812"/>
                  </a:lnTo>
                  <a:lnTo>
                    <a:pt x="333" y="904"/>
                  </a:lnTo>
                  <a:lnTo>
                    <a:pt x="406" y="959"/>
                  </a:lnTo>
                  <a:lnTo>
                    <a:pt x="499" y="1014"/>
                  </a:lnTo>
                  <a:lnTo>
                    <a:pt x="572" y="1033"/>
                  </a:lnTo>
                  <a:lnTo>
                    <a:pt x="646" y="1033"/>
                  </a:lnTo>
                  <a:lnTo>
                    <a:pt x="720" y="1014"/>
                  </a:lnTo>
                  <a:lnTo>
                    <a:pt x="794" y="959"/>
                  </a:lnTo>
                  <a:lnTo>
                    <a:pt x="886" y="885"/>
                  </a:lnTo>
                  <a:lnTo>
                    <a:pt x="1089" y="719"/>
                  </a:lnTo>
                  <a:lnTo>
                    <a:pt x="1347" y="535"/>
                  </a:lnTo>
                  <a:lnTo>
                    <a:pt x="1107" y="332"/>
                  </a:lnTo>
                  <a:lnTo>
                    <a:pt x="904" y="166"/>
                  </a:lnTo>
                  <a:lnTo>
                    <a:pt x="812" y="93"/>
                  </a:lnTo>
                  <a:lnTo>
                    <a:pt x="720" y="37"/>
                  </a:lnTo>
                  <a:lnTo>
                    <a:pt x="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6" name="Google Shape;7616;p32"/>
            <p:cNvSpPr/>
            <p:nvPr/>
          </p:nvSpPr>
          <p:spPr>
            <a:xfrm>
              <a:off x="4544050" y="378250"/>
              <a:ext cx="26300" cy="33675"/>
            </a:xfrm>
            <a:custGeom>
              <a:avLst/>
              <a:gdLst/>
              <a:ahLst/>
              <a:cxnLst/>
              <a:rect l="l" t="t" r="r" b="b"/>
              <a:pathLst>
                <a:path w="1052" h="1347" extrusionOk="0">
                  <a:moveTo>
                    <a:pt x="517" y="0"/>
                  </a:moveTo>
                  <a:lnTo>
                    <a:pt x="370" y="148"/>
                  </a:lnTo>
                  <a:lnTo>
                    <a:pt x="204" y="295"/>
                  </a:lnTo>
                  <a:lnTo>
                    <a:pt x="130" y="369"/>
                  </a:lnTo>
                  <a:lnTo>
                    <a:pt x="74" y="443"/>
                  </a:lnTo>
                  <a:lnTo>
                    <a:pt x="19" y="516"/>
                  </a:lnTo>
                  <a:lnTo>
                    <a:pt x="1" y="609"/>
                  </a:lnTo>
                  <a:lnTo>
                    <a:pt x="1" y="664"/>
                  </a:lnTo>
                  <a:lnTo>
                    <a:pt x="38" y="738"/>
                  </a:lnTo>
                  <a:lnTo>
                    <a:pt x="93" y="811"/>
                  </a:lnTo>
                  <a:lnTo>
                    <a:pt x="167" y="904"/>
                  </a:lnTo>
                  <a:lnTo>
                    <a:pt x="351" y="1107"/>
                  </a:lnTo>
                  <a:lnTo>
                    <a:pt x="554" y="1346"/>
                  </a:lnTo>
                  <a:lnTo>
                    <a:pt x="738" y="1088"/>
                  </a:lnTo>
                  <a:lnTo>
                    <a:pt x="904" y="885"/>
                  </a:lnTo>
                  <a:lnTo>
                    <a:pt x="960" y="793"/>
                  </a:lnTo>
                  <a:lnTo>
                    <a:pt x="1015" y="701"/>
                  </a:lnTo>
                  <a:lnTo>
                    <a:pt x="1033" y="627"/>
                  </a:lnTo>
                  <a:lnTo>
                    <a:pt x="1052" y="553"/>
                  </a:lnTo>
                  <a:lnTo>
                    <a:pt x="1015" y="480"/>
                  </a:lnTo>
                  <a:lnTo>
                    <a:pt x="978" y="406"/>
                  </a:lnTo>
                  <a:lnTo>
                    <a:pt x="923" y="332"/>
                  </a:lnTo>
                  <a:lnTo>
                    <a:pt x="849" y="258"/>
                  </a:lnTo>
                  <a:lnTo>
                    <a:pt x="683" y="12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7" name="Google Shape;7617;p32"/>
            <p:cNvSpPr/>
            <p:nvPr/>
          </p:nvSpPr>
          <p:spPr>
            <a:xfrm>
              <a:off x="5459050" y="1688725"/>
              <a:ext cx="34125" cy="26300"/>
            </a:xfrm>
            <a:custGeom>
              <a:avLst/>
              <a:gdLst/>
              <a:ahLst/>
              <a:cxnLst/>
              <a:rect l="l" t="t" r="r" b="b"/>
              <a:pathLst>
                <a:path w="1365" h="1052" extrusionOk="0">
                  <a:moveTo>
                    <a:pt x="590" y="1"/>
                  </a:moveTo>
                  <a:lnTo>
                    <a:pt x="517" y="19"/>
                  </a:lnTo>
                  <a:lnTo>
                    <a:pt x="443" y="75"/>
                  </a:lnTo>
                  <a:lnTo>
                    <a:pt x="369" y="130"/>
                  </a:lnTo>
                  <a:lnTo>
                    <a:pt x="295" y="185"/>
                  </a:lnTo>
                  <a:lnTo>
                    <a:pt x="148" y="351"/>
                  </a:lnTo>
                  <a:lnTo>
                    <a:pt x="0" y="499"/>
                  </a:lnTo>
                  <a:lnTo>
                    <a:pt x="148" y="665"/>
                  </a:lnTo>
                  <a:lnTo>
                    <a:pt x="277" y="831"/>
                  </a:lnTo>
                  <a:lnTo>
                    <a:pt x="351" y="904"/>
                  </a:lnTo>
                  <a:lnTo>
                    <a:pt x="425" y="978"/>
                  </a:lnTo>
                  <a:lnTo>
                    <a:pt x="498" y="1015"/>
                  </a:lnTo>
                  <a:lnTo>
                    <a:pt x="572" y="1052"/>
                  </a:lnTo>
                  <a:lnTo>
                    <a:pt x="646" y="1052"/>
                  </a:lnTo>
                  <a:lnTo>
                    <a:pt x="720" y="1034"/>
                  </a:lnTo>
                  <a:lnTo>
                    <a:pt x="793" y="978"/>
                  </a:lnTo>
                  <a:lnTo>
                    <a:pt x="885" y="904"/>
                  </a:lnTo>
                  <a:lnTo>
                    <a:pt x="1107" y="739"/>
                  </a:lnTo>
                  <a:lnTo>
                    <a:pt x="1365" y="554"/>
                  </a:lnTo>
                  <a:lnTo>
                    <a:pt x="1107" y="351"/>
                  </a:lnTo>
                  <a:lnTo>
                    <a:pt x="904" y="167"/>
                  </a:lnTo>
                  <a:lnTo>
                    <a:pt x="830" y="112"/>
                  </a:lnTo>
                  <a:lnTo>
                    <a:pt x="738" y="56"/>
                  </a:lnTo>
                  <a:lnTo>
                    <a:pt x="664" y="19"/>
                  </a:lnTo>
                  <a:lnTo>
                    <a:pt x="5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8" name="Google Shape;7618;p32"/>
            <p:cNvSpPr/>
            <p:nvPr/>
          </p:nvSpPr>
          <p:spPr>
            <a:xfrm>
              <a:off x="4698475" y="899575"/>
              <a:ext cx="30900" cy="24000"/>
            </a:xfrm>
            <a:custGeom>
              <a:avLst/>
              <a:gdLst/>
              <a:ahLst/>
              <a:cxnLst/>
              <a:rect l="l" t="t" r="r" b="b"/>
              <a:pathLst>
                <a:path w="1236" h="960" extrusionOk="0">
                  <a:moveTo>
                    <a:pt x="480" y="1"/>
                  </a:moveTo>
                  <a:lnTo>
                    <a:pt x="406" y="38"/>
                  </a:lnTo>
                  <a:lnTo>
                    <a:pt x="277" y="148"/>
                  </a:lnTo>
                  <a:lnTo>
                    <a:pt x="130" y="296"/>
                  </a:lnTo>
                  <a:lnTo>
                    <a:pt x="1" y="425"/>
                  </a:lnTo>
                  <a:lnTo>
                    <a:pt x="111" y="572"/>
                  </a:lnTo>
                  <a:lnTo>
                    <a:pt x="240" y="738"/>
                  </a:lnTo>
                  <a:lnTo>
                    <a:pt x="369" y="886"/>
                  </a:lnTo>
                  <a:lnTo>
                    <a:pt x="425" y="923"/>
                  </a:lnTo>
                  <a:lnTo>
                    <a:pt x="498" y="960"/>
                  </a:lnTo>
                  <a:lnTo>
                    <a:pt x="572" y="960"/>
                  </a:lnTo>
                  <a:lnTo>
                    <a:pt x="627" y="941"/>
                  </a:lnTo>
                  <a:lnTo>
                    <a:pt x="793" y="831"/>
                  </a:lnTo>
                  <a:lnTo>
                    <a:pt x="996" y="683"/>
                  </a:lnTo>
                  <a:lnTo>
                    <a:pt x="1236" y="517"/>
                  </a:lnTo>
                  <a:lnTo>
                    <a:pt x="1015" y="333"/>
                  </a:lnTo>
                  <a:lnTo>
                    <a:pt x="849" y="167"/>
                  </a:lnTo>
                  <a:lnTo>
                    <a:pt x="683" y="38"/>
                  </a:lnTo>
                  <a:lnTo>
                    <a:pt x="6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9" name="Google Shape;7619;p32"/>
            <p:cNvSpPr/>
            <p:nvPr/>
          </p:nvSpPr>
          <p:spPr>
            <a:xfrm>
              <a:off x="5684450" y="1813200"/>
              <a:ext cx="29525" cy="23075"/>
            </a:xfrm>
            <a:custGeom>
              <a:avLst/>
              <a:gdLst/>
              <a:ahLst/>
              <a:cxnLst/>
              <a:rect l="l" t="t" r="r" b="b"/>
              <a:pathLst>
                <a:path w="1181" h="923" extrusionOk="0">
                  <a:moveTo>
                    <a:pt x="443" y="0"/>
                  </a:moveTo>
                  <a:lnTo>
                    <a:pt x="369" y="19"/>
                  </a:lnTo>
                  <a:lnTo>
                    <a:pt x="296" y="56"/>
                  </a:lnTo>
                  <a:lnTo>
                    <a:pt x="148" y="166"/>
                  </a:lnTo>
                  <a:lnTo>
                    <a:pt x="74" y="240"/>
                  </a:lnTo>
                  <a:lnTo>
                    <a:pt x="38" y="314"/>
                  </a:lnTo>
                  <a:lnTo>
                    <a:pt x="1" y="369"/>
                  </a:lnTo>
                  <a:lnTo>
                    <a:pt x="1" y="424"/>
                  </a:lnTo>
                  <a:lnTo>
                    <a:pt x="19" y="498"/>
                  </a:lnTo>
                  <a:lnTo>
                    <a:pt x="56" y="590"/>
                  </a:lnTo>
                  <a:lnTo>
                    <a:pt x="167" y="738"/>
                  </a:lnTo>
                  <a:lnTo>
                    <a:pt x="222" y="812"/>
                  </a:lnTo>
                  <a:lnTo>
                    <a:pt x="296" y="867"/>
                  </a:lnTo>
                  <a:lnTo>
                    <a:pt x="369" y="904"/>
                  </a:lnTo>
                  <a:lnTo>
                    <a:pt x="443" y="922"/>
                  </a:lnTo>
                  <a:lnTo>
                    <a:pt x="517" y="922"/>
                  </a:lnTo>
                  <a:lnTo>
                    <a:pt x="572" y="885"/>
                  </a:lnTo>
                  <a:lnTo>
                    <a:pt x="738" y="793"/>
                  </a:lnTo>
                  <a:lnTo>
                    <a:pt x="941" y="627"/>
                  </a:lnTo>
                  <a:lnTo>
                    <a:pt x="1181" y="461"/>
                  </a:lnTo>
                  <a:lnTo>
                    <a:pt x="941" y="295"/>
                  </a:lnTo>
                  <a:lnTo>
                    <a:pt x="738"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0" name="Google Shape;7620;p32"/>
            <p:cNvSpPr/>
            <p:nvPr/>
          </p:nvSpPr>
          <p:spPr>
            <a:xfrm>
              <a:off x="5024825" y="1367900"/>
              <a:ext cx="30000" cy="23075"/>
            </a:xfrm>
            <a:custGeom>
              <a:avLst/>
              <a:gdLst/>
              <a:ahLst/>
              <a:cxnLst/>
              <a:rect l="l" t="t" r="r" b="b"/>
              <a:pathLst>
                <a:path w="1200" h="923" extrusionOk="0">
                  <a:moveTo>
                    <a:pt x="443" y="1"/>
                  </a:moveTo>
                  <a:lnTo>
                    <a:pt x="369" y="19"/>
                  </a:lnTo>
                  <a:lnTo>
                    <a:pt x="296" y="56"/>
                  </a:lnTo>
                  <a:lnTo>
                    <a:pt x="148" y="185"/>
                  </a:lnTo>
                  <a:lnTo>
                    <a:pt x="93" y="259"/>
                  </a:lnTo>
                  <a:lnTo>
                    <a:pt x="38" y="314"/>
                  </a:lnTo>
                  <a:lnTo>
                    <a:pt x="19" y="388"/>
                  </a:lnTo>
                  <a:lnTo>
                    <a:pt x="1" y="444"/>
                  </a:lnTo>
                  <a:lnTo>
                    <a:pt x="38" y="517"/>
                  </a:lnTo>
                  <a:lnTo>
                    <a:pt x="74" y="591"/>
                  </a:lnTo>
                  <a:lnTo>
                    <a:pt x="185" y="739"/>
                  </a:lnTo>
                  <a:lnTo>
                    <a:pt x="259" y="812"/>
                  </a:lnTo>
                  <a:lnTo>
                    <a:pt x="333" y="868"/>
                  </a:lnTo>
                  <a:lnTo>
                    <a:pt x="406" y="904"/>
                  </a:lnTo>
                  <a:lnTo>
                    <a:pt x="462" y="923"/>
                  </a:lnTo>
                  <a:lnTo>
                    <a:pt x="535" y="923"/>
                  </a:lnTo>
                  <a:lnTo>
                    <a:pt x="609" y="886"/>
                  </a:lnTo>
                  <a:lnTo>
                    <a:pt x="775" y="794"/>
                  </a:lnTo>
                  <a:lnTo>
                    <a:pt x="960" y="628"/>
                  </a:lnTo>
                  <a:lnTo>
                    <a:pt x="1199" y="444"/>
                  </a:lnTo>
                  <a:lnTo>
                    <a:pt x="960" y="278"/>
                  </a:lnTo>
                  <a:lnTo>
                    <a:pt x="757" y="130"/>
                  </a:lnTo>
                  <a:lnTo>
                    <a:pt x="591" y="38"/>
                  </a:lnTo>
                  <a:lnTo>
                    <a:pt x="517" y="19"/>
                  </a:lnTo>
                  <a:lnTo>
                    <a:pt x="4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1" name="Google Shape;7621;p32"/>
            <p:cNvSpPr/>
            <p:nvPr/>
          </p:nvSpPr>
          <p:spPr>
            <a:xfrm>
              <a:off x="5235950" y="1568425"/>
              <a:ext cx="28600" cy="21700"/>
            </a:xfrm>
            <a:custGeom>
              <a:avLst/>
              <a:gdLst/>
              <a:ahLst/>
              <a:cxnLst/>
              <a:rect l="l" t="t" r="r" b="b"/>
              <a:pathLst>
                <a:path w="1144" h="868" extrusionOk="0">
                  <a:moveTo>
                    <a:pt x="498" y="1"/>
                  </a:moveTo>
                  <a:lnTo>
                    <a:pt x="443" y="19"/>
                  </a:lnTo>
                  <a:lnTo>
                    <a:pt x="369" y="37"/>
                  </a:lnTo>
                  <a:lnTo>
                    <a:pt x="259" y="148"/>
                  </a:lnTo>
                  <a:lnTo>
                    <a:pt x="129" y="277"/>
                  </a:lnTo>
                  <a:lnTo>
                    <a:pt x="0" y="388"/>
                  </a:lnTo>
                  <a:lnTo>
                    <a:pt x="111" y="535"/>
                  </a:lnTo>
                  <a:lnTo>
                    <a:pt x="222" y="683"/>
                  </a:lnTo>
                  <a:lnTo>
                    <a:pt x="351" y="793"/>
                  </a:lnTo>
                  <a:lnTo>
                    <a:pt x="406" y="849"/>
                  </a:lnTo>
                  <a:lnTo>
                    <a:pt x="480" y="867"/>
                  </a:lnTo>
                  <a:lnTo>
                    <a:pt x="535" y="867"/>
                  </a:lnTo>
                  <a:lnTo>
                    <a:pt x="590" y="849"/>
                  </a:lnTo>
                  <a:lnTo>
                    <a:pt x="738" y="757"/>
                  </a:lnTo>
                  <a:lnTo>
                    <a:pt x="922" y="628"/>
                  </a:lnTo>
                  <a:lnTo>
                    <a:pt x="1144" y="462"/>
                  </a:lnTo>
                  <a:lnTo>
                    <a:pt x="941" y="296"/>
                  </a:lnTo>
                  <a:lnTo>
                    <a:pt x="775" y="130"/>
                  </a:lnTo>
                  <a:lnTo>
                    <a:pt x="627" y="37"/>
                  </a:lnTo>
                  <a:lnTo>
                    <a:pt x="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2" name="Google Shape;7622;p32"/>
            <p:cNvSpPr/>
            <p:nvPr/>
          </p:nvSpPr>
          <p:spPr>
            <a:xfrm>
              <a:off x="5382525" y="1677225"/>
              <a:ext cx="21225" cy="26750"/>
            </a:xfrm>
            <a:custGeom>
              <a:avLst/>
              <a:gdLst/>
              <a:ahLst/>
              <a:cxnLst/>
              <a:rect l="l" t="t" r="r" b="b"/>
              <a:pathLst>
                <a:path w="849" h="1070" extrusionOk="0">
                  <a:moveTo>
                    <a:pt x="369" y="0"/>
                  </a:moveTo>
                  <a:lnTo>
                    <a:pt x="314" y="37"/>
                  </a:lnTo>
                  <a:lnTo>
                    <a:pt x="185" y="129"/>
                  </a:lnTo>
                  <a:lnTo>
                    <a:pt x="56" y="258"/>
                  </a:lnTo>
                  <a:lnTo>
                    <a:pt x="19" y="332"/>
                  </a:lnTo>
                  <a:lnTo>
                    <a:pt x="1" y="387"/>
                  </a:lnTo>
                  <a:lnTo>
                    <a:pt x="19" y="461"/>
                  </a:lnTo>
                  <a:lnTo>
                    <a:pt x="38" y="516"/>
                  </a:lnTo>
                  <a:lnTo>
                    <a:pt x="130" y="682"/>
                  </a:lnTo>
                  <a:lnTo>
                    <a:pt x="259" y="848"/>
                  </a:lnTo>
                  <a:lnTo>
                    <a:pt x="406" y="1069"/>
                  </a:lnTo>
                  <a:lnTo>
                    <a:pt x="572" y="867"/>
                  </a:lnTo>
                  <a:lnTo>
                    <a:pt x="720" y="701"/>
                  </a:lnTo>
                  <a:lnTo>
                    <a:pt x="830" y="572"/>
                  </a:lnTo>
                  <a:lnTo>
                    <a:pt x="849" y="516"/>
                  </a:lnTo>
                  <a:lnTo>
                    <a:pt x="849" y="461"/>
                  </a:lnTo>
                  <a:lnTo>
                    <a:pt x="830" y="387"/>
                  </a:lnTo>
                  <a:lnTo>
                    <a:pt x="794" y="313"/>
                  </a:lnTo>
                  <a:lnTo>
                    <a:pt x="701" y="184"/>
                  </a:lnTo>
                  <a:lnTo>
                    <a:pt x="572" y="74"/>
                  </a:lnTo>
                  <a:lnTo>
                    <a:pt x="499" y="37"/>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3" name="Google Shape;7623;p32"/>
            <p:cNvSpPr/>
            <p:nvPr/>
          </p:nvSpPr>
          <p:spPr>
            <a:xfrm>
              <a:off x="4635325" y="801400"/>
              <a:ext cx="20300" cy="26300"/>
            </a:xfrm>
            <a:custGeom>
              <a:avLst/>
              <a:gdLst/>
              <a:ahLst/>
              <a:cxnLst/>
              <a:rect l="l" t="t" r="r" b="b"/>
              <a:pathLst>
                <a:path w="812" h="1052" extrusionOk="0">
                  <a:moveTo>
                    <a:pt x="388" y="0"/>
                  </a:moveTo>
                  <a:lnTo>
                    <a:pt x="240" y="203"/>
                  </a:lnTo>
                  <a:lnTo>
                    <a:pt x="111" y="388"/>
                  </a:lnTo>
                  <a:lnTo>
                    <a:pt x="19" y="535"/>
                  </a:lnTo>
                  <a:lnTo>
                    <a:pt x="0" y="590"/>
                  </a:lnTo>
                  <a:lnTo>
                    <a:pt x="0" y="646"/>
                  </a:lnTo>
                  <a:lnTo>
                    <a:pt x="19" y="720"/>
                  </a:lnTo>
                  <a:lnTo>
                    <a:pt x="56" y="775"/>
                  </a:lnTo>
                  <a:lnTo>
                    <a:pt x="166" y="904"/>
                  </a:lnTo>
                  <a:lnTo>
                    <a:pt x="296" y="1015"/>
                  </a:lnTo>
                  <a:lnTo>
                    <a:pt x="369" y="1033"/>
                  </a:lnTo>
                  <a:lnTo>
                    <a:pt x="425" y="1051"/>
                  </a:lnTo>
                  <a:lnTo>
                    <a:pt x="480" y="1033"/>
                  </a:lnTo>
                  <a:lnTo>
                    <a:pt x="554" y="996"/>
                  </a:lnTo>
                  <a:lnTo>
                    <a:pt x="664" y="885"/>
                  </a:lnTo>
                  <a:lnTo>
                    <a:pt x="775" y="756"/>
                  </a:lnTo>
                  <a:lnTo>
                    <a:pt x="812" y="683"/>
                  </a:lnTo>
                  <a:lnTo>
                    <a:pt x="812" y="627"/>
                  </a:lnTo>
                  <a:lnTo>
                    <a:pt x="812" y="554"/>
                  </a:lnTo>
                  <a:lnTo>
                    <a:pt x="793" y="498"/>
                  </a:lnTo>
                  <a:lnTo>
                    <a:pt x="683" y="369"/>
                  </a:lnTo>
                  <a:lnTo>
                    <a:pt x="554" y="203"/>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4" name="Google Shape;7624;p32"/>
            <p:cNvSpPr/>
            <p:nvPr/>
          </p:nvSpPr>
          <p:spPr>
            <a:xfrm>
              <a:off x="4532075" y="455675"/>
              <a:ext cx="21225" cy="26775"/>
            </a:xfrm>
            <a:custGeom>
              <a:avLst/>
              <a:gdLst/>
              <a:ahLst/>
              <a:cxnLst/>
              <a:rect l="l" t="t" r="r" b="b"/>
              <a:pathLst>
                <a:path w="849" h="1071" extrusionOk="0">
                  <a:moveTo>
                    <a:pt x="461" y="1"/>
                  </a:moveTo>
                  <a:lnTo>
                    <a:pt x="295" y="204"/>
                  </a:lnTo>
                  <a:lnTo>
                    <a:pt x="148" y="351"/>
                  </a:lnTo>
                  <a:lnTo>
                    <a:pt x="37" y="499"/>
                  </a:lnTo>
                  <a:lnTo>
                    <a:pt x="19" y="554"/>
                  </a:lnTo>
                  <a:lnTo>
                    <a:pt x="0" y="609"/>
                  </a:lnTo>
                  <a:lnTo>
                    <a:pt x="19" y="665"/>
                  </a:lnTo>
                  <a:lnTo>
                    <a:pt x="56" y="738"/>
                  </a:lnTo>
                  <a:lnTo>
                    <a:pt x="166" y="886"/>
                  </a:lnTo>
                  <a:lnTo>
                    <a:pt x="277" y="996"/>
                  </a:lnTo>
                  <a:lnTo>
                    <a:pt x="351" y="1052"/>
                  </a:lnTo>
                  <a:lnTo>
                    <a:pt x="424" y="1070"/>
                  </a:lnTo>
                  <a:lnTo>
                    <a:pt x="461" y="1070"/>
                  </a:lnTo>
                  <a:lnTo>
                    <a:pt x="535" y="1052"/>
                  </a:lnTo>
                  <a:lnTo>
                    <a:pt x="664" y="960"/>
                  </a:lnTo>
                  <a:lnTo>
                    <a:pt x="793" y="831"/>
                  </a:lnTo>
                  <a:lnTo>
                    <a:pt x="830" y="757"/>
                  </a:lnTo>
                  <a:lnTo>
                    <a:pt x="849" y="701"/>
                  </a:lnTo>
                  <a:lnTo>
                    <a:pt x="849" y="628"/>
                  </a:lnTo>
                  <a:lnTo>
                    <a:pt x="830" y="554"/>
                  </a:lnTo>
                  <a:lnTo>
                    <a:pt x="738" y="406"/>
                  </a:lnTo>
                  <a:lnTo>
                    <a:pt x="609" y="222"/>
                  </a:lnTo>
                  <a:lnTo>
                    <a:pt x="4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5" name="Google Shape;7625;p32"/>
            <p:cNvSpPr/>
            <p:nvPr/>
          </p:nvSpPr>
          <p:spPr>
            <a:xfrm>
              <a:off x="5604700" y="1800300"/>
              <a:ext cx="27225" cy="20300"/>
            </a:xfrm>
            <a:custGeom>
              <a:avLst/>
              <a:gdLst/>
              <a:ahLst/>
              <a:cxnLst/>
              <a:rect l="l" t="t" r="r" b="b"/>
              <a:pathLst>
                <a:path w="1089" h="812" extrusionOk="0">
                  <a:moveTo>
                    <a:pt x="462" y="0"/>
                  </a:moveTo>
                  <a:lnTo>
                    <a:pt x="407" y="18"/>
                  </a:lnTo>
                  <a:lnTo>
                    <a:pt x="351" y="37"/>
                  </a:lnTo>
                  <a:lnTo>
                    <a:pt x="222" y="148"/>
                  </a:lnTo>
                  <a:lnTo>
                    <a:pt x="112" y="277"/>
                  </a:lnTo>
                  <a:lnTo>
                    <a:pt x="1" y="387"/>
                  </a:lnTo>
                  <a:lnTo>
                    <a:pt x="112" y="516"/>
                  </a:lnTo>
                  <a:lnTo>
                    <a:pt x="222" y="645"/>
                  </a:lnTo>
                  <a:lnTo>
                    <a:pt x="314" y="756"/>
                  </a:lnTo>
                  <a:lnTo>
                    <a:pt x="370" y="793"/>
                  </a:lnTo>
                  <a:lnTo>
                    <a:pt x="443" y="811"/>
                  </a:lnTo>
                  <a:lnTo>
                    <a:pt x="499" y="811"/>
                  </a:lnTo>
                  <a:lnTo>
                    <a:pt x="554" y="793"/>
                  </a:lnTo>
                  <a:lnTo>
                    <a:pt x="702" y="701"/>
                  </a:lnTo>
                  <a:lnTo>
                    <a:pt x="867" y="572"/>
                  </a:lnTo>
                  <a:lnTo>
                    <a:pt x="1089" y="424"/>
                  </a:lnTo>
                  <a:lnTo>
                    <a:pt x="886" y="258"/>
                  </a:lnTo>
                  <a:lnTo>
                    <a:pt x="720"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6" name="Google Shape;7626;p32"/>
            <p:cNvSpPr/>
            <p:nvPr/>
          </p:nvSpPr>
          <p:spPr>
            <a:xfrm>
              <a:off x="4582325" y="635000"/>
              <a:ext cx="28600" cy="22150"/>
            </a:xfrm>
            <a:custGeom>
              <a:avLst/>
              <a:gdLst/>
              <a:ahLst/>
              <a:cxnLst/>
              <a:rect l="l" t="t" r="r" b="b"/>
              <a:pathLst>
                <a:path w="1144" h="886" extrusionOk="0">
                  <a:moveTo>
                    <a:pt x="480" y="0"/>
                  </a:moveTo>
                  <a:lnTo>
                    <a:pt x="406" y="19"/>
                  </a:lnTo>
                  <a:lnTo>
                    <a:pt x="350" y="56"/>
                  </a:lnTo>
                  <a:lnTo>
                    <a:pt x="240" y="166"/>
                  </a:lnTo>
                  <a:lnTo>
                    <a:pt x="129" y="314"/>
                  </a:lnTo>
                  <a:lnTo>
                    <a:pt x="0" y="443"/>
                  </a:lnTo>
                  <a:lnTo>
                    <a:pt x="129" y="572"/>
                  </a:lnTo>
                  <a:lnTo>
                    <a:pt x="258" y="701"/>
                  </a:lnTo>
                  <a:lnTo>
                    <a:pt x="387" y="812"/>
                  </a:lnTo>
                  <a:lnTo>
                    <a:pt x="443" y="867"/>
                  </a:lnTo>
                  <a:lnTo>
                    <a:pt x="516" y="885"/>
                  </a:lnTo>
                  <a:lnTo>
                    <a:pt x="572" y="885"/>
                  </a:lnTo>
                  <a:lnTo>
                    <a:pt x="627" y="848"/>
                  </a:lnTo>
                  <a:lnTo>
                    <a:pt x="775" y="738"/>
                  </a:lnTo>
                  <a:lnTo>
                    <a:pt x="940" y="590"/>
                  </a:lnTo>
                  <a:lnTo>
                    <a:pt x="1143" y="406"/>
                  </a:lnTo>
                  <a:lnTo>
                    <a:pt x="940" y="258"/>
                  </a:lnTo>
                  <a:lnTo>
                    <a:pt x="756" y="129"/>
                  </a:lnTo>
                  <a:lnTo>
                    <a:pt x="609" y="37"/>
                  </a:lnTo>
                  <a:lnTo>
                    <a:pt x="535" y="19"/>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7" name="Google Shape;7627;p32"/>
            <p:cNvSpPr/>
            <p:nvPr/>
          </p:nvSpPr>
          <p:spPr>
            <a:xfrm>
              <a:off x="5092125" y="1463800"/>
              <a:ext cx="19850" cy="25375"/>
            </a:xfrm>
            <a:custGeom>
              <a:avLst/>
              <a:gdLst/>
              <a:ahLst/>
              <a:cxnLst/>
              <a:rect l="l" t="t" r="r" b="b"/>
              <a:pathLst>
                <a:path w="794" h="1015" extrusionOk="0">
                  <a:moveTo>
                    <a:pt x="425" y="0"/>
                  </a:moveTo>
                  <a:lnTo>
                    <a:pt x="369" y="19"/>
                  </a:lnTo>
                  <a:lnTo>
                    <a:pt x="296" y="55"/>
                  </a:lnTo>
                  <a:lnTo>
                    <a:pt x="167" y="148"/>
                  </a:lnTo>
                  <a:lnTo>
                    <a:pt x="56" y="277"/>
                  </a:lnTo>
                  <a:lnTo>
                    <a:pt x="19" y="332"/>
                  </a:lnTo>
                  <a:lnTo>
                    <a:pt x="1" y="387"/>
                  </a:lnTo>
                  <a:lnTo>
                    <a:pt x="1" y="443"/>
                  </a:lnTo>
                  <a:lnTo>
                    <a:pt x="38" y="516"/>
                  </a:lnTo>
                  <a:lnTo>
                    <a:pt x="130" y="645"/>
                  </a:lnTo>
                  <a:lnTo>
                    <a:pt x="259" y="811"/>
                  </a:lnTo>
                  <a:lnTo>
                    <a:pt x="406" y="1014"/>
                  </a:lnTo>
                  <a:lnTo>
                    <a:pt x="554" y="811"/>
                  </a:lnTo>
                  <a:lnTo>
                    <a:pt x="683" y="645"/>
                  </a:lnTo>
                  <a:lnTo>
                    <a:pt x="775" y="498"/>
                  </a:lnTo>
                  <a:lnTo>
                    <a:pt x="794" y="443"/>
                  </a:lnTo>
                  <a:lnTo>
                    <a:pt x="794" y="369"/>
                  </a:lnTo>
                  <a:lnTo>
                    <a:pt x="794" y="314"/>
                  </a:lnTo>
                  <a:lnTo>
                    <a:pt x="757" y="258"/>
                  </a:lnTo>
                  <a:lnTo>
                    <a:pt x="646" y="129"/>
                  </a:lnTo>
                  <a:lnTo>
                    <a:pt x="535" y="37"/>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8" name="Google Shape;7628;p32"/>
            <p:cNvSpPr/>
            <p:nvPr/>
          </p:nvSpPr>
          <p:spPr>
            <a:xfrm>
              <a:off x="4885625" y="1258200"/>
              <a:ext cx="16625" cy="21700"/>
            </a:xfrm>
            <a:custGeom>
              <a:avLst/>
              <a:gdLst/>
              <a:ahLst/>
              <a:cxnLst/>
              <a:rect l="l" t="t" r="r" b="b"/>
              <a:pathLst>
                <a:path w="665" h="868" extrusionOk="0">
                  <a:moveTo>
                    <a:pt x="295" y="1"/>
                  </a:moveTo>
                  <a:lnTo>
                    <a:pt x="185" y="185"/>
                  </a:lnTo>
                  <a:lnTo>
                    <a:pt x="74" y="314"/>
                  </a:lnTo>
                  <a:lnTo>
                    <a:pt x="0" y="443"/>
                  </a:lnTo>
                  <a:lnTo>
                    <a:pt x="0" y="499"/>
                  </a:lnTo>
                  <a:lnTo>
                    <a:pt x="0" y="535"/>
                  </a:lnTo>
                  <a:lnTo>
                    <a:pt x="19" y="591"/>
                  </a:lnTo>
                  <a:lnTo>
                    <a:pt x="37" y="628"/>
                  </a:lnTo>
                  <a:lnTo>
                    <a:pt x="129" y="720"/>
                  </a:lnTo>
                  <a:lnTo>
                    <a:pt x="351" y="867"/>
                  </a:lnTo>
                  <a:lnTo>
                    <a:pt x="554" y="683"/>
                  </a:lnTo>
                  <a:lnTo>
                    <a:pt x="627" y="591"/>
                  </a:lnTo>
                  <a:lnTo>
                    <a:pt x="646" y="535"/>
                  </a:lnTo>
                  <a:lnTo>
                    <a:pt x="664" y="480"/>
                  </a:lnTo>
                  <a:lnTo>
                    <a:pt x="646" y="443"/>
                  </a:lnTo>
                  <a:lnTo>
                    <a:pt x="627" y="388"/>
                  </a:lnTo>
                  <a:lnTo>
                    <a:pt x="554" y="277"/>
                  </a:lnTo>
                  <a:lnTo>
                    <a:pt x="424" y="148"/>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9" name="Google Shape;7629;p32"/>
            <p:cNvSpPr/>
            <p:nvPr/>
          </p:nvSpPr>
          <p:spPr>
            <a:xfrm>
              <a:off x="4754250" y="1072900"/>
              <a:ext cx="16150" cy="20775"/>
            </a:xfrm>
            <a:custGeom>
              <a:avLst/>
              <a:gdLst/>
              <a:ahLst/>
              <a:cxnLst/>
              <a:rect l="l" t="t" r="r" b="b"/>
              <a:pathLst>
                <a:path w="646" h="831" extrusionOk="0">
                  <a:moveTo>
                    <a:pt x="332" y="1"/>
                  </a:moveTo>
                  <a:lnTo>
                    <a:pt x="203" y="167"/>
                  </a:lnTo>
                  <a:lnTo>
                    <a:pt x="111" y="314"/>
                  </a:lnTo>
                  <a:lnTo>
                    <a:pt x="37" y="425"/>
                  </a:lnTo>
                  <a:lnTo>
                    <a:pt x="19" y="480"/>
                  </a:lnTo>
                  <a:lnTo>
                    <a:pt x="1" y="517"/>
                  </a:lnTo>
                  <a:lnTo>
                    <a:pt x="19" y="572"/>
                  </a:lnTo>
                  <a:lnTo>
                    <a:pt x="37" y="627"/>
                  </a:lnTo>
                  <a:lnTo>
                    <a:pt x="130" y="720"/>
                  </a:lnTo>
                  <a:lnTo>
                    <a:pt x="222" y="812"/>
                  </a:lnTo>
                  <a:lnTo>
                    <a:pt x="259" y="830"/>
                  </a:lnTo>
                  <a:lnTo>
                    <a:pt x="296" y="830"/>
                  </a:lnTo>
                  <a:lnTo>
                    <a:pt x="406" y="793"/>
                  </a:lnTo>
                  <a:lnTo>
                    <a:pt x="517" y="701"/>
                  </a:lnTo>
                  <a:lnTo>
                    <a:pt x="609" y="609"/>
                  </a:lnTo>
                  <a:lnTo>
                    <a:pt x="646" y="572"/>
                  </a:lnTo>
                  <a:lnTo>
                    <a:pt x="646" y="517"/>
                  </a:lnTo>
                  <a:lnTo>
                    <a:pt x="646" y="462"/>
                  </a:lnTo>
                  <a:lnTo>
                    <a:pt x="627" y="425"/>
                  </a:lnTo>
                  <a:lnTo>
                    <a:pt x="554" y="314"/>
                  </a:lnTo>
                  <a:lnTo>
                    <a:pt x="443" y="167"/>
                  </a:lnTo>
                  <a:lnTo>
                    <a:pt x="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0" name="Google Shape;7630;p32"/>
            <p:cNvSpPr/>
            <p:nvPr/>
          </p:nvSpPr>
          <p:spPr>
            <a:xfrm>
              <a:off x="5530950" y="1788300"/>
              <a:ext cx="20325" cy="15700"/>
            </a:xfrm>
            <a:custGeom>
              <a:avLst/>
              <a:gdLst/>
              <a:ahLst/>
              <a:cxnLst/>
              <a:rect l="l" t="t" r="r" b="b"/>
              <a:pathLst>
                <a:path w="813" h="628" extrusionOk="0">
                  <a:moveTo>
                    <a:pt x="240" y="1"/>
                  </a:moveTo>
                  <a:lnTo>
                    <a:pt x="185" y="38"/>
                  </a:lnTo>
                  <a:lnTo>
                    <a:pt x="93" y="130"/>
                  </a:lnTo>
                  <a:lnTo>
                    <a:pt x="19" y="222"/>
                  </a:lnTo>
                  <a:lnTo>
                    <a:pt x="1" y="277"/>
                  </a:lnTo>
                  <a:lnTo>
                    <a:pt x="1" y="314"/>
                  </a:lnTo>
                  <a:lnTo>
                    <a:pt x="38" y="406"/>
                  </a:lnTo>
                  <a:lnTo>
                    <a:pt x="130" y="517"/>
                  </a:lnTo>
                  <a:lnTo>
                    <a:pt x="222" y="591"/>
                  </a:lnTo>
                  <a:lnTo>
                    <a:pt x="277" y="628"/>
                  </a:lnTo>
                  <a:lnTo>
                    <a:pt x="370" y="628"/>
                  </a:lnTo>
                  <a:lnTo>
                    <a:pt x="425" y="609"/>
                  </a:lnTo>
                  <a:lnTo>
                    <a:pt x="536" y="535"/>
                  </a:lnTo>
                  <a:lnTo>
                    <a:pt x="665" y="406"/>
                  </a:lnTo>
                  <a:lnTo>
                    <a:pt x="812" y="277"/>
                  </a:lnTo>
                  <a:lnTo>
                    <a:pt x="646" y="167"/>
                  </a:lnTo>
                  <a:lnTo>
                    <a:pt x="499" y="74"/>
                  </a:lnTo>
                  <a:lnTo>
                    <a:pt x="388" y="19"/>
                  </a:lnTo>
                  <a:lnTo>
                    <a:pt x="3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1" name="Google Shape;7631;p32"/>
            <p:cNvSpPr/>
            <p:nvPr/>
          </p:nvSpPr>
          <p:spPr>
            <a:xfrm>
              <a:off x="4483200" y="289750"/>
              <a:ext cx="16175" cy="20750"/>
            </a:xfrm>
            <a:custGeom>
              <a:avLst/>
              <a:gdLst/>
              <a:ahLst/>
              <a:cxnLst/>
              <a:rect l="l" t="t" r="r" b="b"/>
              <a:pathLst>
                <a:path w="647" h="830" extrusionOk="0">
                  <a:moveTo>
                    <a:pt x="370" y="0"/>
                  </a:moveTo>
                  <a:lnTo>
                    <a:pt x="259" y="37"/>
                  </a:lnTo>
                  <a:lnTo>
                    <a:pt x="148" y="111"/>
                  </a:lnTo>
                  <a:lnTo>
                    <a:pt x="56" y="203"/>
                  </a:lnTo>
                  <a:lnTo>
                    <a:pt x="19" y="258"/>
                  </a:lnTo>
                  <a:lnTo>
                    <a:pt x="1" y="295"/>
                  </a:lnTo>
                  <a:lnTo>
                    <a:pt x="1" y="350"/>
                  </a:lnTo>
                  <a:lnTo>
                    <a:pt x="19" y="406"/>
                  </a:lnTo>
                  <a:lnTo>
                    <a:pt x="93" y="516"/>
                  </a:lnTo>
                  <a:lnTo>
                    <a:pt x="185" y="664"/>
                  </a:lnTo>
                  <a:lnTo>
                    <a:pt x="296" y="830"/>
                  </a:lnTo>
                  <a:lnTo>
                    <a:pt x="425" y="664"/>
                  </a:lnTo>
                  <a:lnTo>
                    <a:pt x="536" y="535"/>
                  </a:lnTo>
                  <a:lnTo>
                    <a:pt x="628" y="424"/>
                  </a:lnTo>
                  <a:lnTo>
                    <a:pt x="646" y="387"/>
                  </a:lnTo>
                  <a:lnTo>
                    <a:pt x="646" y="332"/>
                  </a:lnTo>
                  <a:lnTo>
                    <a:pt x="646" y="277"/>
                  </a:lnTo>
                  <a:lnTo>
                    <a:pt x="628" y="240"/>
                  </a:lnTo>
                  <a:lnTo>
                    <a:pt x="554" y="129"/>
                  </a:lnTo>
                  <a:lnTo>
                    <a:pt x="462" y="37"/>
                  </a:lnTo>
                  <a:lnTo>
                    <a:pt x="407" y="19"/>
                  </a:lnTo>
                  <a:lnTo>
                    <a:pt x="3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2" name="Google Shape;7632;p32"/>
            <p:cNvSpPr/>
            <p:nvPr/>
          </p:nvSpPr>
          <p:spPr>
            <a:xfrm>
              <a:off x="4819250" y="1167400"/>
              <a:ext cx="17525" cy="22150"/>
            </a:xfrm>
            <a:custGeom>
              <a:avLst/>
              <a:gdLst/>
              <a:ahLst/>
              <a:cxnLst/>
              <a:rect l="l" t="t" r="r" b="b"/>
              <a:pathLst>
                <a:path w="701" h="886" extrusionOk="0">
                  <a:moveTo>
                    <a:pt x="388" y="0"/>
                  </a:moveTo>
                  <a:lnTo>
                    <a:pt x="166" y="185"/>
                  </a:lnTo>
                  <a:lnTo>
                    <a:pt x="56" y="295"/>
                  </a:lnTo>
                  <a:lnTo>
                    <a:pt x="37" y="332"/>
                  </a:lnTo>
                  <a:lnTo>
                    <a:pt x="0" y="388"/>
                  </a:lnTo>
                  <a:lnTo>
                    <a:pt x="0" y="443"/>
                  </a:lnTo>
                  <a:lnTo>
                    <a:pt x="19" y="480"/>
                  </a:lnTo>
                  <a:lnTo>
                    <a:pt x="93" y="590"/>
                  </a:lnTo>
                  <a:lnTo>
                    <a:pt x="203" y="738"/>
                  </a:lnTo>
                  <a:lnTo>
                    <a:pt x="332" y="885"/>
                  </a:lnTo>
                  <a:lnTo>
                    <a:pt x="461" y="738"/>
                  </a:lnTo>
                  <a:lnTo>
                    <a:pt x="590" y="627"/>
                  </a:lnTo>
                  <a:lnTo>
                    <a:pt x="683" y="517"/>
                  </a:lnTo>
                  <a:lnTo>
                    <a:pt x="701" y="480"/>
                  </a:lnTo>
                  <a:lnTo>
                    <a:pt x="701" y="443"/>
                  </a:lnTo>
                  <a:lnTo>
                    <a:pt x="683" y="369"/>
                  </a:lnTo>
                  <a:lnTo>
                    <a:pt x="664" y="314"/>
                  </a:lnTo>
                  <a:lnTo>
                    <a:pt x="572" y="222"/>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3" name="Google Shape;7633;p32"/>
            <p:cNvSpPr/>
            <p:nvPr/>
          </p:nvSpPr>
          <p:spPr>
            <a:xfrm>
              <a:off x="6150025" y="1979600"/>
              <a:ext cx="19375" cy="15700"/>
            </a:xfrm>
            <a:custGeom>
              <a:avLst/>
              <a:gdLst/>
              <a:ahLst/>
              <a:cxnLst/>
              <a:rect l="l" t="t" r="r" b="b"/>
              <a:pathLst>
                <a:path w="775" h="628" extrusionOk="0">
                  <a:moveTo>
                    <a:pt x="314" y="0"/>
                  </a:moveTo>
                  <a:lnTo>
                    <a:pt x="277" y="19"/>
                  </a:lnTo>
                  <a:lnTo>
                    <a:pt x="185" y="93"/>
                  </a:lnTo>
                  <a:lnTo>
                    <a:pt x="0" y="259"/>
                  </a:lnTo>
                  <a:lnTo>
                    <a:pt x="148" y="480"/>
                  </a:lnTo>
                  <a:lnTo>
                    <a:pt x="221" y="572"/>
                  </a:lnTo>
                  <a:lnTo>
                    <a:pt x="277" y="590"/>
                  </a:lnTo>
                  <a:lnTo>
                    <a:pt x="314" y="627"/>
                  </a:lnTo>
                  <a:lnTo>
                    <a:pt x="351" y="627"/>
                  </a:lnTo>
                  <a:lnTo>
                    <a:pt x="406" y="609"/>
                  </a:lnTo>
                  <a:lnTo>
                    <a:pt x="498" y="554"/>
                  </a:lnTo>
                  <a:lnTo>
                    <a:pt x="627" y="461"/>
                  </a:lnTo>
                  <a:lnTo>
                    <a:pt x="775" y="351"/>
                  </a:lnTo>
                  <a:lnTo>
                    <a:pt x="646" y="222"/>
                  </a:lnTo>
                  <a:lnTo>
                    <a:pt x="535" y="111"/>
                  </a:lnTo>
                  <a:lnTo>
                    <a:pt x="443" y="37"/>
                  </a:lnTo>
                  <a:lnTo>
                    <a:pt x="4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4" name="Google Shape;7634;p32"/>
            <p:cNvSpPr/>
            <p:nvPr/>
          </p:nvSpPr>
          <p:spPr>
            <a:xfrm>
              <a:off x="5993300" y="1947325"/>
              <a:ext cx="15700" cy="19850"/>
            </a:xfrm>
            <a:custGeom>
              <a:avLst/>
              <a:gdLst/>
              <a:ahLst/>
              <a:cxnLst/>
              <a:rect l="l" t="t" r="r" b="b"/>
              <a:pathLst>
                <a:path w="628" h="794" extrusionOk="0">
                  <a:moveTo>
                    <a:pt x="295" y="1"/>
                  </a:moveTo>
                  <a:lnTo>
                    <a:pt x="185" y="148"/>
                  </a:lnTo>
                  <a:lnTo>
                    <a:pt x="92" y="259"/>
                  </a:lnTo>
                  <a:lnTo>
                    <a:pt x="19" y="370"/>
                  </a:lnTo>
                  <a:lnTo>
                    <a:pt x="0" y="406"/>
                  </a:lnTo>
                  <a:lnTo>
                    <a:pt x="0" y="462"/>
                  </a:lnTo>
                  <a:lnTo>
                    <a:pt x="19" y="499"/>
                  </a:lnTo>
                  <a:lnTo>
                    <a:pt x="37" y="536"/>
                  </a:lnTo>
                  <a:lnTo>
                    <a:pt x="111" y="628"/>
                  </a:lnTo>
                  <a:lnTo>
                    <a:pt x="295" y="794"/>
                  </a:lnTo>
                  <a:lnTo>
                    <a:pt x="498" y="628"/>
                  </a:lnTo>
                  <a:lnTo>
                    <a:pt x="572" y="536"/>
                  </a:lnTo>
                  <a:lnTo>
                    <a:pt x="609" y="480"/>
                  </a:lnTo>
                  <a:lnTo>
                    <a:pt x="627" y="425"/>
                  </a:lnTo>
                  <a:lnTo>
                    <a:pt x="627" y="388"/>
                  </a:lnTo>
                  <a:lnTo>
                    <a:pt x="609" y="351"/>
                  </a:lnTo>
                  <a:lnTo>
                    <a:pt x="535" y="259"/>
                  </a:lnTo>
                  <a:lnTo>
                    <a:pt x="424" y="130"/>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5" name="Google Shape;7635;p32"/>
            <p:cNvSpPr/>
            <p:nvPr/>
          </p:nvSpPr>
          <p:spPr>
            <a:xfrm>
              <a:off x="6072575" y="1965300"/>
              <a:ext cx="19850" cy="15700"/>
            </a:xfrm>
            <a:custGeom>
              <a:avLst/>
              <a:gdLst/>
              <a:ahLst/>
              <a:cxnLst/>
              <a:rect l="l" t="t" r="r" b="b"/>
              <a:pathLst>
                <a:path w="794" h="628" extrusionOk="0">
                  <a:moveTo>
                    <a:pt x="333" y="1"/>
                  </a:moveTo>
                  <a:lnTo>
                    <a:pt x="296" y="19"/>
                  </a:lnTo>
                  <a:lnTo>
                    <a:pt x="259" y="38"/>
                  </a:lnTo>
                  <a:lnTo>
                    <a:pt x="167" y="112"/>
                  </a:lnTo>
                  <a:lnTo>
                    <a:pt x="1" y="296"/>
                  </a:lnTo>
                  <a:lnTo>
                    <a:pt x="185" y="499"/>
                  </a:lnTo>
                  <a:lnTo>
                    <a:pt x="277" y="572"/>
                  </a:lnTo>
                  <a:lnTo>
                    <a:pt x="314" y="609"/>
                  </a:lnTo>
                  <a:lnTo>
                    <a:pt x="369" y="628"/>
                  </a:lnTo>
                  <a:lnTo>
                    <a:pt x="406" y="628"/>
                  </a:lnTo>
                  <a:lnTo>
                    <a:pt x="443" y="609"/>
                  </a:lnTo>
                  <a:lnTo>
                    <a:pt x="554" y="517"/>
                  </a:lnTo>
                  <a:lnTo>
                    <a:pt x="664" y="407"/>
                  </a:lnTo>
                  <a:lnTo>
                    <a:pt x="793" y="296"/>
                  </a:lnTo>
                  <a:lnTo>
                    <a:pt x="646" y="185"/>
                  </a:lnTo>
                  <a:lnTo>
                    <a:pt x="535" y="93"/>
                  </a:lnTo>
                  <a:lnTo>
                    <a:pt x="425" y="19"/>
                  </a:lnTo>
                  <a:lnTo>
                    <a:pt x="3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7636" name="Google Shape;7636;p32"/>
          <p:cNvSpPr/>
          <p:nvPr/>
        </p:nvSpPr>
        <p:spPr>
          <a:xfrm rot="10800000">
            <a:off x="8056634" y="5178385"/>
            <a:ext cx="4135383" cy="1675513"/>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637" name="Google Shape;7637;p32"/>
          <p:cNvSpPr/>
          <p:nvPr/>
        </p:nvSpPr>
        <p:spPr>
          <a:xfrm>
            <a:off x="799" y="1"/>
            <a:ext cx="4049604" cy="1640831"/>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7638" name="Google Shape;7638;p32"/>
          <p:cNvGrpSpPr/>
          <p:nvPr/>
        </p:nvGrpSpPr>
        <p:grpSpPr>
          <a:xfrm>
            <a:off x="4334000" y="-1611599"/>
            <a:ext cx="3535773" cy="2955372"/>
            <a:chOff x="8778750" y="1654938"/>
            <a:chExt cx="2651830" cy="2216529"/>
          </a:xfrm>
        </p:grpSpPr>
        <p:sp>
          <p:nvSpPr>
            <p:cNvPr id="7639" name="Google Shape;7639;p32"/>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0" name="Google Shape;7640;p32"/>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1" name="Google Shape;7641;p32"/>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2" name="Google Shape;7642;p32"/>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3" name="Google Shape;7643;p32"/>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4" name="Google Shape;7644;p32"/>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5" name="Google Shape;7645;p32"/>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6" name="Google Shape;7646;p32"/>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7" name="Google Shape;7647;p32"/>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7648" name="Google Shape;7648;p32"/>
          <p:cNvGrpSpPr/>
          <p:nvPr/>
        </p:nvGrpSpPr>
        <p:grpSpPr>
          <a:xfrm rot="10800000">
            <a:off x="-11551" y="4503885"/>
            <a:ext cx="2557400" cy="2342900"/>
            <a:chOff x="4483200" y="238125"/>
            <a:chExt cx="1918050" cy="1757175"/>
          </a:xfrm>
        </p:grpSpPr>
        <p:sp>
          <p:nvSpPr>
            <p:cNvPr id="7649" name="Google Shape;7649;p32"/>
            <p:cNvSpPr/>
            <p:nvPr/>
          </p:nvSpPr>
          <p:spPr>
            <a:xfrm>
              <a:off x="5339650" y="238125"/>
              <a:ext cx="1061600" cy="1005350"/>
            </a:xfrm>
            <a:custGeom>
              <a:avLst/>
              <a:gdLst/>
              <a:ahLst/>
              <a:cxnLst/>
              <a:rect l="l" t="t" r="r" b="b"/>
              <a:pathLst>
                <a:path w="42464" h="40214" extrusionOk="0">
                  <a:moveTo>
                    <a:pt x="20523" y="74"/>
                  </a:moveTo>
                  <a:lnTo>
                    <a:pt x="21002" y="719"/>
                  </a:lnTo>
                  <a:lnTo>
                    <a:pt x="20338" y="1217"/>
                  </a:lnTo>
                  <a:lnTo>
                    <a:pt x="19840" y="535"/>
                  </a:lnTo>
                  <a:lnTo>
                    <a:pt x="20523" y="74"/>
                  </a:lnTo>
                  <a:close/>
                  <a:moveTo>
                    <a:pt x="23694" y="719"/>
                  </a:moveTo>
                  <a:lnTo>
                    <a:pt x="24044" y="1198"/>
                  </a:lnTo>
                  <a:lnTo>
                    <a:pt x="23510" y="1623"/>
                  </a:lnTo>
                  <a:lnTo>
                    <a:pt x="23122" y="1125"/>
                  </a:lnTo>
                  <a:lnTo>
                    <a:pt x="23694" y="719"/>
                  </a:lnTo>
                  <a:close/>
                  <a:moveTo>
                    <a:pt x="7284" y="701"/>
                  </a:moveTo>
                  <a:lnTo>
                    <a:pt x="8058" y="1733"/>
                  </a:lnTo>
                  <a:lnTo>
                    <a:pt x="7026" y="2544"/>
                  </a:lnTo>
                  <a:lnTo>
                    <a:pt x="6196" y="1328"/>
                  </a:lnTo>
                  <a:lnTo>
                    <a:pt x="7284" y="701"/>
                  </a:lnTo>
                  <a:close/>
                  <a:moveTo>
                    <a:pt x="10437" y="1235"/>
                  </a:moveTo>
                  <a:lnTo>
                    <a:pt x="11119" y="2268"/>
                  </a:lnTo>
                  <a:lnTo>
                    <a:pt x="10216" y="2913"/>
                  </a:lnTo>
                  <a:lnTo>
                    <a:pt x="9441" y="1936"/>
                  </a:lnTo>
                  <a:lnTo>
                    <a:pt x="10437" y="1235"/>
                  </a:lnTo>
                  <a:close/>
                  <a:moveTo>
                    <a:pt x="13608" y="1899"/>
                  </a:moveTo>
                  <a:lnTo>
                    <a:pt x="14235" y="2821"/>
                  </a:lnTo>
                  <a:lnTo>
                    <a:pt x="13332" y="3485"/>
                  </a:lnTo>
                  <a:lnTo>
                    <a:pt x="12668" y="2544"/>
                  </a:lnTo>
                  <a:lnTo>
                    <a:pt x="13608" y="1899"/>
                  </a:lnTo>
                  <a:close/>
                  <a:moveTo>
                    <a:pt x="16798" y="2563"/>
                  </a:moveTo>
                  <a:lnTo>
                    <a:pt x="17278" y="3300"/>
                  </a:lnTo>
                  <a:lnTo>
                    <a:pt x="16503" y="3890"/>
                  </a:lnTo>
                  <a:lnTo>
                    <a:pt x="15932" y="3134"/>
                  </a:lnTo>
                  <a:lnTo>
                    <a:pt x="16798" y="2563"/>
                  </a:lnTo>
                  <a:close/>
                  <a:moveTo>
                    <a:pt x="19969" y="3208"/>
                  </a:moveTo>
                  <a:lnTo>
                    <a:pt x="20394" y="3872"/>
                  </a:lnTo>
                  <a:lnTo>
                    <a:pt x="19767" y="4370"/>
                  </a:lnTo>
                  <a:lnTo>
                    <a:pt x="19287" y="3688"/>
                  </a:lnTo>
                  <a:lnTo>
                    <a:pt x="19969" y="3208"/>
                  </a:lnTo>
                  <a:close/>
                  <a:moveTo>
                    <a:pt x="23178" y="3835"/>
                  </a:moveTo>
                  <a:lnTo>
                    <a:pt x="23602" y="4388"/>
                  </a:lnTo>
                  <a:lnTo>
                    <a:pt x="22956" y="4868"/>
                  </a:lnTo>
                  <a:lnTo>
                    <a:pt x="22569" y="4278"/>
                  </a:lnTo>
                  <a:lnTo>
                    <a:pt x="23178" y="3835"/>
                  </a:lnTo>
                  <a:close/>
                  <a:moveTo>
                    <a:pt x="3578" y="3005"/>
                  </a:moveTo>
                  <a:lnTo>
                    <a:pt x="4500" y="4351"/>
                  </a:lnTo>
                  <a:lnTo>
                    <a:pt x="3154" y="5366"/>
                  </a:lnTo>
                  <a:lnTo>
                    <a:pt x="3117" y="5144"/>
                  </a:lnTo>
                  <a:lnTo>
                    <a:pt x="3043" y="4923"/>
                  </a:lnTo>
                  <a:lnTo>
                    <a:pt x="2951" y="4720"/>
                  </a:lnTo>
                  <a:lnTo>
                    <a:pt x="2822" y="4517"/>
                  </a:lnTo>
                  <a:lnTo>
                    <a:pt x="2675" y="4333"/>
                  </a:lnTo>
                  <a:lnTo>
                    <a:pt x="2490" y="4185"/>
                  </a:lnTo>
                  <a:lnTo>
                    <a:pt x="2269" y="4038"/>
                  </a:lnTo>
                  <a:lnTo>
                    <a:pt x="2011" y="3927"/>
                  </a:lnTo>
                  <a:lnTo>
                    <a:pt x="2287" y="3890"/>
                  </a:lnTo>
                  <a:lnTo>
                    <a:pt x="2527" y="3835"/>
                  </a:lnTo>
                  <a:lnTo>
                    <a:pt x="2767" y="3743"/>
                  </a:lnTo>
                  <a:lnTo>
                    <a:pt x="2970" y="3632"/>
                  </a:lnTo>
                  <a:lnTo>
                    <a:pt x="3154" y="3503"/>
                  </a:lnTo>
                  <a:lnTo>
                    <a:pt x="3320" y="3356"/>
                  </a:lnTo>
                  <a:lnTo>
                    <a:pt x="3467" y="3190"/>
                  </a:lnTo>
                  <a:lnTo>
                    <a:pt x="3578" y="3005"/>
                  </a:lnTo>
                  <a:close/>
                  <a:moveTo>
                    <a:pt x="26331" y="4407"/>
                  </a:moveTo>
                  <a:lnTo>
                    <a:pt x="26718" y="4941"/>
                  </a:lnTo>
                  <a:lnTo>
                    <a:pt x="26183" y="5366"/>
                  </a:lnTo>
                  <a:lnTo>
                    <a:pt x="25759" y="4794"/>
                  </a:lnTo>
                  <a:lnTo>
                    <a:pt x="26331" y="4407"/>
                  </a:lnTo>
                  <a:close/>
                  <a:moveTo>
                    <a:pt x="6805" y="3761"/>
                  </a:moveTo>
                  <a:lnTo>
                    <a:pt x="7616" y="4923"/>
                  </a:lnTo>
                  <a:lnTo>
                    <a:pt x="6454" y="5790"/>
                  </a:lnTo>
                  <a:lnTo>
                    <a:pt x="5588" y="4536"/>
                  </a:lnTo>
                  <a:lnTo>
                    <a:pt x="6805" y="3761"/>
                  </a:lnTo>
                  <a:close/>
                  <a:moveTo>
                    <a:pt x="9902" y="4517"/>
                  </a:moveTo>
                  <a:lnTo>
                    <a:pt x="10548" y="5402"/>
                  </a:lnTo>
                  <a:lnTo>
                    <a:pt x="9626" y="6214"/>
                  </a:lnTo>
                  <a:lnTo>
                    <a:pt x="8870" y="5126"/>
                  </a:lnTo>
                  <a:lnTo>
                    <a:pt x="9902" y="4517"/>
                  </a:lnTo>
                  <a:close/>
                  <a:moveTo>
                    <a:pt x="13055" y="5034"/>
                  </a:moveTo>
                  <a:lnTo>
                    <a:pt x="13627" y="5956"/>
                  </a:lnTo>
                  <a:lnTo>
                    <a:pt x="12834" y="6546"/>
                  </a:lnTo>
                  <a:lnTo>
                    <a:pt x="12207" y="5661"/>
                  </a:lnTo>
                  <a:lnTo>
                    <a:pt x="13055" y="5034"/>
                  </a:lnTo>
                  <a:close/>
                  <a:moveTo>
                    <a:pt x="16263" y="5661"/>
                  </a:moveTo>
                  <a:lnTo>
                    <a:pt x="16835" y="6472"/>
                  </a:lnTo>
                  <a:lnTo>
                    <a:pt x="15968" y="7117"/>
                  </a:lnTo>
                  <a:lnTo>
                    <a:pt x="15415" y="6287"/>
                  </a:lnTo>
                  <a:lnTo>
                    <a:pt x="16263" y="5661"/>
                  </a:lnTo>
                  <a:close/>
                  <a:moveTo>
                    <a:pt x="19416" y="6251"/>
                  </a:moveTo>
                  <a:lnTo>
                    <a:pt x="19969" y="7025"/>
                  </a:lnTo>
                  <a:lnTo>
                    <a:pt x="19195" y="7615"/>
                  </a:lnTo>
                  <a:lnTo>
                    <a:pt x="18605" y="6804"/>
                  </a:lnTo>
                  <a:lnTo>
                    <a:pt x="19416" y="6251"/>
                  </a:lnTo>
                  <a:close/>
                  <a:moveTo>
                    <a:pt x="22588" y="6896"/>
                  </a:moveTo>
                  <a:lnTo>
                    <a:pt x="23104" y="7597"/>
                  </a:lnTo>
                  <a:lnTo>
                    <a:pt x="22385" y="8131"/>
                  </a:lnTo>
                  <a:lnTo>
                    <a:pt x="21850" y="7375"/>
                  </a:lnTo>
                  <a:lnTo>
                    <a:pt x="22588" y="6896"/>
                  </a:lnTo>
                  <a:close/>
                  <a:moveTo>
                    <a:pt x="25759" y="7541"/>
                  </a:moveTo>
                  <a:lnTo>
                    <a:pt x="26220" y="8150"/>
                  </a:lnTo>
                  <a:lnTo>
                    <a:pt x="25593" y="8648"/>
                  </a:lnTo>
                  <a:lnTo>
                    <a:pt x="25132" y="7965"/>
                  </a:lnTo>
                  <a:lnTo>
                    <a:pt x="25759" y="7541"/>
                  </a:lnTo>
                  <a:close/>
                  <a:moveTo>
                    <a:pt x="6270" y="6859"/>
                  </a:moveTo>
                  <a:lnTo>
                    <a:pt x="6971" y="8039"/>
                  </a:lnTo>
                  <a:lnTo>
                    <a:pt x="5864" y="8961"/>
                  </a:lnTo>
                  <a:lnTo>
                    <a:pt x="5108" y="7707"/>
                  </a:lnTo>
                  <a:lnTo>
                    <a:pt x="6270" y="6859"/>
                  </a:lnTo>
                  <a:close/>
                  <a:moveTo>
                    <a:pt x="28949" y="8168"/>
                  </a:moveTo>
                  <a:lnTo>
                    <a:pt x="29391" y="8721"/>
                  </a:lnTo>
                  <a:lnTo>
                    <a:pt x="28801" y="9145"/>
                  </a:lnTo>
                  <a:lnTo>
                    <a:pt x="28396" y="8555"/>
                  </a:lnTo>
                  <a:lnTo>
                    <a:pt x="28949" y="8168"/>
                  </a:lnTo>
                  <a:close/>
                  <a:moveTo>
                    <a:pt x="9460" y="7523"/>
                  </a:moveTo>
                  <a:lnTo>
                    <a:pt x="10197" y="8555"/>
                  </a:lnTo>
                  <a:lnTo>
                    <a:pt x="9073" y="9422"/>
                  </a:lnTo>
                  <a:lnTo>
                    <a:pt x="8353" y="8297"/>
                  </a:lnTo>
                  <a:lnTo>
                    <a:pt x="9460" y="7523"/>
                  </a:lnTo>
                  <a:close/>
                  <a:moveTo>
                    <a:pt x="32083" y="8832"/>
                  </a:moveTo>
                  <a:lnTo>
                    <a:pt x="32434" y="9293"/>
                  </a:lnTo>
                  <a:lnTo>
                    <a:pt x="31991" y="9606"/>
                  </a:lnTo>
                  <a:lnTo>
                    <a:pt x="31622" y="9164"/>
                  </a:lnTo>
                  <a:lnTo>
                    <a:pt x="32083" y="8832"/>
                  </a:lnTo>
                  <a:close/>
                  <a:moveTo>
                    <a:pt x="12520" y="8187"/>
                  </a:moveTo>
                  <a:lnTo>
                    <a:pt x="13203" y="9127"/>
                  </a:lnTo>
                  <a:lnTo>
                    <a:pt x="12262" y="9791"/>
                  </a:lnTo>
                  <a:lnTo>
                    <a:pt x="11525" y="8795"/>
                  </a:lnTo>
                  <a:lnTo>
                    <a:pt x="12520" y="8187"/>
                  </a:lnTo>
                  <a:close/>
                  <a:moveTo>
                    <a:pt x="35255" y="9348"/>
                  </a:moveTo>
                  <a:lnTo>
                    <a:pt x="35587" y="9846"/>
                  </a:lnTo>
                  <a:lnTo>
                    <a:pt x="35107" y="10215"/>
                  </a:lnTo>
                  <a:lnTo>
                    <a:pt x="34757" y="9717"/>
                  </a:lnTo>
                  <a:lnTo>
                    <a:pt x="35255" y="9348"/>
                  </a:lnTo>
                  <a:close/>
                  <a:moveTo>
                    <a:pt x="15673" y="8740"/>
                  </a:moveTo>
                  <a:lnTo>
                    <a:pt x="16319" y="9680"/>
                  </a:lnTo>
                  <a:lnTo>
                    <a:pt x="15397" y="10362"/>
                  </a:lnTo>
                  <a:lnTo>
                    <a:pt x="14696" y="9403"/>
                  </a:lnTo>
                  <a:lnTo>
                    <a:pt x="15673" y="8740"/>
                  </a:lnTo>
                  <a:close/>
                  <a:moveTo>
                    <a:pt x="38426" y="9957"/>
                  </a:moveTo>
                  <a:lnTo>
                    <a:pt x="38795" y="10436"/>
                  </a:lnTo>
                  <a:lnTo>
                    <a:pt x="38315" y="10768"/>
                  </a:lnTo>
                  <a:lnTo>
                    <a:pt x="37984" y="10307"/>
                  </a:lnTo>
                  <a:lnTo>
                    <a:pt x="38426" y="9957"/>
                  </a:lnTo>
                  <a:close/>
                  <a:moveTo>
                    <a:pt x="18863" y="9385"/>
                  </a:moveTo>
                  <a:lnTo>
                    <a:pt x="19453" y="10233"/>
                  </a:lnTo>
                  <a:lnTo>
                    <a:pt x="18605" y="10860"/>
                  </a:lnTo>
                  <a:lnTo>
                    <a:pt x="17960" y="9993"/>
                  </a:lnTo>
                  <a:lnTo>
                    <a:pt x="18863" y="9385"/>
                  </a:lnTo>
                  <a:close/>
                  <a:moveTo>
                    <a:pt x="41653" y="10528"/>
                  </a:moveTo>
                  <a:lnTo>
                    <a:pt x="42003" y="11008"/>
                  </a:lnTo>
                  <a:lnTo>
                    <a:pt x="41524" y="11339"/>
                  </a:lnTo>
                  <a:lnTo>
                    <a:pt x="41155" y="10860"/>
                  </a:lnTo>
                  <a:lnTo>
                    <a:pt x="41653" y="10528"/>
                  </a:lnTo>
                  <a:close/>
                  <a:moveTo>
                    <a:pt x="22053" y="10012"/>
                  </a:moveTo>
                  <a:lnTo>
                    <a:pt x="22588" y="10805"/>
                  </a:lnTo>
                  <a:lnTo>
                    <a:pt x="21813" y="11376"/>
                  </a:lnTo>
                  <a:lnTo>
                    <a:pt x="21223" y="10565"/>
                  </a:lnTo>
                  <a:lnTo>
                    <a:pt x="22053" y="10012"/>
                  </a:lnTo>
                  <a:close/>
                  <a:moveTo>
                    <a:pt x="25224" y="10657"/>
                  </a:moveTo>
                  <a:lnTo>
                    <a:pt x="25722" y="11376"/>
                  </a:lnTo>
                  <a:lnTo>
                    <a:pt x="25022" y="11911"/>
                  </a:lnTo>
                  <a:lnTo>
                    <a:pt x="24487" y="11137"/>
                  </a:lnTo>
                  <a:lnTo>
                    <a:pt x="25224" y="10657"/>
                  </a:lnTo>
                  <a:close/>
                  <a:moveTo>
                    <a:pt x="5643" y="9809"/>
                  </a:moveTo>
                  <a:lnTo>
                    <a:pt x="6602" y="11210"/>
                  </a:lnTo>
                  <a:lnTo>
                    <a:pt x="5219" y="12225"/>
                  </a:lnTo>
                  <a:lnTo>
                    <a:pt x="5164" y="11966"/>
                  </a:lnTo>
                  <a:lnTo>
                    <a:pt x="5071" y="11727"/>
                  </a:lnTo>
                  <a:lnTo>
                    <a:pt x="4961" y="11487"/>
                  </a:lnTo>
                  <a:lnTo>
                    <a:pt x="4887" y="11376"/>
                  </a:lnTo>
                  <a:lnTo>
                    <a:pt x="4795" y="11284"/>
                  </a:lnTo>
                  <a:lnTo>
                    <a:pt x="4721" y="11192"/>
                  </a:lnTo>
                  <a:lnTo>
                    <a:pt x="4611" y="11100"/>
                  </a:lnTo>
                  <a:lnTo>
                    <a:pt x="4500" y="11026"/>
                  </a:lnTo>
                  <a:lnTo>
                    <a:pt x="4389" y="10952"/>
                  </a:lnTo>
                  <a:lnTo>
                    <a:pt x="4242" y="10897"/>
                  </a:lnTo>
                  <a:lnTo>
                    <a:pt x="4113" y="10860"/>
                  </a:lnTo>
                  <a:lnTo>
                    <a:pt x="3947" y="10823"/>
                  </a:lnTo>
                  <a:lnTo>
                    <a:pt x="3781" y="10786"/>
                  </a:lnTo>
                  <a:lnTo>
                    <a:pt x="4076" y="10749"/>
                  </a:lnTo>
                  <a:lnTo>
                    <a:pt x="4352" y="10713"/>
                  </a:lnTo>
                  <a:lnTo>
                    <a:pt x="4629" y="10657"/>
                  </a:lnTo>
                  <a:lnTo>
                    <a:pt x="4887" y="10565"/>
                  </a:lnTo>
                  <a:lnTo>
                    <a:pt x="5016" y="10510"/>
                  </a:lnTo>
                  <a:lnTo>
                    <a:pt x="5127" y="10436"/>
                  </a:lnTo>
                  <a:lnTo>
                    <a:pt x="5219" y="10362"/>
                  </a:lnTo>
                  <a:lnTo>
                    <a:pt x="5330" y="10289"/>
                  </a:lnTo>
                  <a:lnTo>
                    <a:pt x="5422" y="10178"/>
                  </a:lnTo>
                  <a:lnTo>
                    <a:pt x="5496" y="10086"/>
                  </a:lnTo>
                  <a:lnTo>
                    <a:pt x="5569" y="9957"/>
                  </a:lnTo>
                  <a:lnTo>
                    <a:pt x="5643" y="9809"/>
                  </a:lnTo>
                  <a:close/>
                  <a:moveTo>
                    <a:pt x="28414" y="11284"/>
                  </a:moveTo>
                  <a:lnTo>
                    <a:pt x="28894" y="11930"/>
                  </a:lnTo>
                  <a:lnTo>
                    <a:pt x="28211" y="12446"/>
                  </a:lnTo>
                  <a:lnTo>
                    <a:pt x="27750" y="11745"/>
                  </a:lnTo>
                  <a:lnTo>
                    <a:pt x="28414" y="11284"/>
                  </a:lnTo>
                  <a:close/>
                  <a:moveTo>
                    <a:pt x="8870" y="10602"/>
                  </a:moveTo>
                  <a:lnTo>
                    <a:pt x="9699" y="11764"/>
                  </a:lnTo>
                  <a:lnTo>
                    <a:pt x="8501" y="12649"/>
                  </a:lnTo>
                  <a:lnTo>
                    <a:pt x="7597" y="11376"/>
                  </a:lnTo>
                  <a:lnTo>
                    <a:pt x="8870" y="10602"/>
                  </a:lnTo>
                  <a:close/>
                  <a:moveTo>
                    <a:pt x="31530" y="11966"/>
                  </a:moveTo>
                  <a:lnTo>
                    <a:pt x="31973" y="12538"/>
                  </a:lnTo>
                  <a:lnTo>
                    <a:pt x="31420" y="12999"/>
                  </a:lnTo>
                  <a:lnTo>
                    <a:pt x="30977" y="12298"/>
                  </a:lnTo>
                  <a:lnTo>
                    <a:pt x="31530" y="11966"/>
                  </a:lnTo>
                  <a:close/>
                  <a:moveTo>
                    <a:pt x="11967" y="11339"/>
                  </a:moveTo>
                  <a:lnTo>
                    <a:pt x="12742" y="12354"/>
                  </a:lnTo>
                  <a:lnTo>
                    <a:pt x="11709" y="13165"/>
                  </a:lnTo>
                  <a:lnTo>
                    <a:pt x="10898" y="11966"/>
                  </a:lnTo>
                  <a:lnTo>
                    <a:pt x="11967" y="11339"/>
                  </a:lnTo>
                  <a:close/>
                  <a:moveTo>
                    <a:pt x="34702" y="12501"/>
                  </a:moveTo>
                  <a:lnTo>
                    <a:pt x="35107" y="13073"/>
                  </a:lnTo>
                  <a:lnTo>
                    <a:pt x="34591" y="13441"/>
                  </a:lnTo>
                  <a:lnTo>
                    <a:pt x="34167" y="12851"/>
                  </a:lnTo>
                  <a:lnTo>
                    <a:pt x="34702" y="12501"/>
                  </a:lnTo>
                  <a:close/>
                  <a:moveTo>
                    <a:pt x="15120" y="11874"/>
                  </a:moveTo>
                  <a:lnTo>
                    <a:pt x="15821" y="12907"/>
                  </a:lnTo>
                  <a:lnTo>
                    <a:pt x="14881" y="13552"/>
                  </a:lnTo>
                  <a:lnTo>
                    <a:pt x="14143" y="12556"/>
                  </a:lnTo>
                  <a:lnTo>
                    <a:pt x="15120" y="11874"/>
                  </a:lnTo>
                  <a:close/>
                  <a:moveTo>
                    <a:pt x="37873" y="13091"/>
                  </a:moveTo>
                  <a:lnTo>
                    <a:pt x="38315" y="13626"/>
                  </a:lnTo>
                  <a:lnTo>
                    <a:pt x="37725" y="14087"/>
                  </a:lnTo>
                  <a:lnTo>
                    <a:pt x="37320" y="13478"/>
                  </a:lnTo>
                  <a:lnTo>
                    <a:pt x="37873" y="13091"/>
                  </a:lnTo>
                  <a:close/>
                  <a:moveTo>
                    <a:pt x="18292" y="12520"/>
                  </a:moveTo>
                  <a:lnTo>
                    <a:pt x="18937" y="13460"/>
                  </a:lnTo>
                  <a:lnTo>
                    <a:pt x="18015" y="14142"/>
                  </a:lnTo>
                  <a:lnTo>
                    <a:pt x="17333" y="13165"/>
                  </a:lnTo>
                  <a:lnTo>
                    <a:pt x="18292" y="12520"/>
                  </a:lnTo>
                  <a:close/>
                  <a:moveTo>
                    <a:pt x="21481" y="13146"/>
                  </a:moveTo>
                  <a:lnTo>
                    <a:pt x="22090" y="14013"/>
                  </a:lnTo>
                  <a:lnTo>
                    <a:pt x="21223" y="14658"/>
                  </a:lnTo>
                  <a:lnTo>
                    <a:pt x="20578" y="13755"/>
                  </a:lnTo>
                  <a:lnTo>
                    <a:pt x="21481" y="13146"/>
                  </a:lnTo>
                  <a:close/>
                  <a:moveTo>
                    <a:pt x="41100" y="13644"/>
                  </a:moveTo>
                  <a:lnTo>
                    <a:pt x="41524" y="14216"/>
                  </a:lnTo>
                  <a:lnTo>
                    <a:pt x="40934" y="14658"/>
                  </a:lnTo>
                  <a:lnTo>
                    <a:pt x="40491" y="14050"/>
                  </a:lnTo>
                  <a:lnTo>
                    <a:pt x="41100" y="13644"/>
                  </a:lnTo>
                  <a:close/>
                  <a:moveTo>
                    <a:pt x="24671" y="13773"/>
                  </a:moveTo>
                  <a:lnTo>
                    <a:pt x="25243" y="14585"/>
                  </a:lnTo>
                  <a:lnTo>
                    <a:pt x="24432" y="15175"/>
                  </a:lnTo>
                  <a:lnTo>
                    <a:pt x="23841" y="14326"/>
                  </a:lnTo>
                  <a:lnTo>
                    <a:pt x="24671" y="13773"/>
                  </a:lnTo>
                  <a:close/>
                  <a:moveTo>
                    <a:pt x="27879" y="14400"/>
                  </a:moveTo>
                  <a:lnTo>
                    <a:pt x="28396" y="15138"/>
                  </a:lnTo>
                  <a:lnTo>
                    <a:pt x="27640" y="15728"/>
                  </a:lnTo>
                  <a:lnTo>
                    <a:pt x="27087" y="14916"/>
                  </a:lnTo>
                  <a:lnTo>
                    <a:pt x="27879" y="14400"/>
                  </a:lnTo>
                  <a:close/>
                  <a:moveTo>
                    <a:pt x="8261" y="13626"/>
                  </a:moveTo>
                  <a:lnTo>
                    <a:pt x="9183" y="14990"/>
                  </a:lnTo>
                  <a:lnTo>
                    <a:pt x="7856" y="15967"/>
                  </a:lnTo>
                  <a:lnTo>
                    <a:pt x="7800" y="15765"/>
                  </a:lnTo>
                  <a:lnTo>
                    <a:pt x="7727" y="15543"/>
                  </a:lnTo>
                  <a:lnTo>
                    <a:pt x="7634" y="15341"/>
                  </a:lnTo>
                  <a:lnTo>
                    <a:pt x="7524" y="15156"/>
                  </a:lnTo>
                  <a:lnTo>
                    <a:pt x="7376" y="14972"/>
                  </a:lnTo>
                  <a:lnTo>
                    <a:pt x="7192" y="14806"/>
                  </a:lnTo>
                  <a:lnTo>
                    <a:pt x="6971" y="14677"/>
                  </a:lnTo>
                  <a:lnTo>
                    <a:pt x="6712" y="14548"/>
                  </a:lnTo>
                  <a:lnTo>
                    <a:pt x="6971" y="14511"/>
                  </a:lnTo>
                  <a:lnTo>
                    <a:pt x="7229" y="14456"/>
                  </a:lnTo>
                  <a:lnTo>
                    <a:pt x="7450" y="14363"/>
                  </a:lnTo>
                  <a:lnTo>
                    <a:pt x="7653" y="14253"/>
                  </a:lnTo>
                  <a:lnTo>
                    <a:pt x="7856" y="14124"/>
                  </a:lnTo>
                  <a:lnTo>
                    <a:pt x="8003" y="13976"/>
                  </a:lnTo>
                  <a:lnTo>
                    <a:pt x="8151" y="13810"/>
                  </a:lnTo>
                  <a:lnTo>
                    <a:pt x="8261" y="13626"/>
                  </a:lnTo>
                  <a:close/>
                  <a:moveTo>
                    <a:pt x="31051" y="14990"/>
                  </a:moveTo>
                  <a:lnTo>
                    <a:pt x="31586" y="15709"/>
                  </a:lnTo>
                  <a:lnTo>
                    <a:pt x="30848" y="16262"/>
                  </a:lnTo>
                  <a:lnTo>
                    <a:pt x="30313" y="15488"/>
                  </a:lnTo>
                  <a:lnTo>
                    <a:pt x="31051" y="14990"/>
                  </a:lnTo>
                  <a:close/>
                  <a:moveTo>
                    <a:pt x="11488" y="14400"/>
                  </a:moveTo>
                  <a:lnTo>
                    <a:pt x="12318" y="15543"/>
                  </a:lnTo>
                  <a:lnTo>
                    <a:pt x="11119" y="16428"/>
                  </a:lnTo>
                  <a:lnTo>
                    <a:pt x="10253" y="15138"/>
                  </a:lnTo>
                  <a:lnTo>
                    <a:pt x="11488" y="14400"/>
                  </a:lnTo>
                  <a:close/>
                  <a:moveTo>
                    <a:pt x="34167" y="15654"/>
                  </a:moveTo>
                  <a:lnTo>
                    <a:pt x="34646" y="16281"/>
                  </a:lnTo>
                  <a:lnTo>
                    <a:pt x="34019" y="16742"/>
                  </a:lnTo>
                  <a:lnTo>
                    <a:pt x="33540" y="16078"/>
                  </a:lnTo>
                  <a:lnTo>
                    <a:pt x="34167" y="15654"/>
                  </a:lnTo>
                  <a:close/>
                  <a:moveTo>
                    <a:pt x="14586" y="15119"/>
                  </a:moveTo>
                  <a:lnTo>
                    <a:pt x="15360" y="16115"/>
                  </a:lnTo>
                  <a:lnTo>
                    <a:pt x="14309" y="16816"/>
                  </a:lnTo>
                  <a:lnTo>
                    <a:pt x="13516" y="15746"/>
                  </a:lnTo>
                  <a:lnTo>
                    <a:pt x="14586" y="15119"/>
                  </a:lnTo>
                  <a:close/>
                  <a:moveTo>
                    <a:pt x="37338" y="16170"/>
                  </a:moveTo>
                  <a:lnTo>
                    <a:pt x="37762" y="16760"/>
                  </a:lnTo>
                  <a:lnTo>
                    <a:pt x="37099" y="17295"/>
                  </a:lnTo>
                  <a:lnTo>
                    <a:pt x="36619" y="16650"/>
                  </a:lnTo>
                  <a:lnTo>
                    <a:pt x="37338" y="16170"/>
                  </a:lnTo>
                  <a:close/>
                  <a:moveTo>
                    <a:pt x="17757" y="15654"/>
                  </a:moveTo>
                  <a:lnTo>
                    <a:pt x="18458" y="16668"/>
                  </a:lnTo>
                  <a:lnTo>
                    <a:pt x="17425" y="17424"/>
                  </a:lnTo>
                  <a:lnTo>
                    <a:pt x="16687" y="16336"/>
                  </a:lnTo>
                  <a:lnTo>
                    <a:pt x="17757" y="15654"/>
                  </a:lnTo>
                  <a:close/>
                  <a:moveTo>
                    <a:pt x="40546" y="16723"/>
                  </a:moveTo>
                  <a:lnTo>
                    <a:pt x="40971" y="17332"/>
                  </a:lnTo>
                  <a:lnTo>
                    <a:pt x="40344" y="17848"/>
                  </a:lnTo>
                  <a:lnTo>
                    <a:pt x="39920" y="17184"/>
                  </a:lnTo>
                  <a:lnTo>
                    <a:pt x="40546" y="16723"/>
                  </a:lnTo>
                  <a:close/>
                  <a:moveTo>
                    <a:pt x="20928" y="16262"/>
                  </a:moveTo>
                  <a:lnTo>
                    <a:pt x="21610" y="17221"/>
                  </a:lnTo>
                  <a:lnTo>
                    <a:pt x="20652" y="17940"/>
                  </a:lnTo>
                  <a:lnTo>
                    <a:pt x="19933" y="16926"/>
                  </a:lnTo>
                  <a:lnTo>
                    <a:pt x="20928" y="16262"/>
                  </a:lnTo>
                  <a:close/>
                  <a:moveTo>
                    <a:pt x="24118" y="16889"/>
                  </a:moveTo>
                  <a:lnTo>
                    <a:pt x="24745" y="17793"/>
                  </a:lnTo>
                  <a:lnTo>
                    <a:pt x="23841" y="18457"/>
                  </a:lnTo>
                  <a:lnTo>
                    <a:pt x="23178" y="17516"/>
                  </a:lnTo>
                  <a:lnTo>
                    <a:pt x="24118" y="16889"/>
                  </a:lnTo>
                  <a:close/>
                  <a:moveTo>
                    <a:pt x="27308" y="17498"/>
                  </a:moveTo>
                  <a:lnTo>
                    <a:pt x="27916" y="18364"/>
                  </a:lnTo>
                  <a:lnTo>
                    <a:pt x="27068" y="19010"/>
                  </a:lnTo>
                  <a:lnTo>
                    <a:pt x="26423" y="18088"/>
                  </a:lnTo>
                  <a:lnTo>
                    <a:pt x="27308" y="17498"/>
                  </a:lnTo>
                  <a:close/>
                  <a:moveTo>
                    <a:pt x="30516" y="18088"/>
                  </a:moveTo>
                  <a:lnTo>
                    <a:pt x="31014" y="18844"/>
                  </a:lnTo>
                  <a:lnTo>
                    <a:pt x="30221" y="19471"/>
                  </a:lnTo>
                  <a:lnTo>
                    <a:pt x="29650" y="18678"/>
                  </a:lnTo>
                  <a:lnTo>
                    <a:pt x="30516" y="18088"/>
                  </a:lnTo>
                  <a:close/>
                  <a:moveTo>
                    <a:pt x="10953" y="17498"/>
                  </a:moveTo>
                  <a:lnTo>
                    <a:pt x="11820" y="18752"/>
                  </a:lnTo>
                  <a:lnTo>
                    <a:pt x="10474" y="19747"/>
                  </a:lnTo>
                  <a:lnTo>
                    <a:pt x="10437" y="19544"/>
                  </a:lnTo>
                  <a:lnTo>
                    <a:pt x="10363" y="19323"/>
                  </a:lnTo>
                  <a:lnTo>
                    <a:pt x="10271" y="19120"/>
                  </a:lnTo>
                  <a:lnTo>
                    <a:pt x="10160" y="18936"/>
                  </a:lnTo>
                  <a:lnTo>
                    <a:pt x="10031" y="18770"/>
                  </a:lnTo>
                  <a:lnTo>
                    <a:pt x="9865" y="18623"/>
                  </a:lnTo>
                  <a:lnTo>
                    <a:pt x="9681" y="18494"/>
                  </a:lnTo>
                  <a:lnTo>
                    <a:pt x="9478" y="18401"/>
                  </a:lnTo>
                  <a:lnTo>
                    <a:pt x="10953" y="17498"/>
                  </a:lnTo>
                  <a:close/>
                  <a:moveTo>
                    <a:pt x="33614" y="18752"/>
                  </a:moveTo>
                  <a:lnTo>
                    <a:pt x="34130" y="19452"/>
                  </a:lnTo>
                  <a:lnTo>
                    <a:pt x="33466" y="20005"/>
                  </a:lnTo>
                  <a:lnTo>
                    <a:pt x="32950" y="19213"/>
                  </a:lnTo>
                  <a:lnTo>
                    <a:pt x="33614" y="18752"/>
                  </a:lnTo>
                  <a:close/>
                  <a:moveTo>
                    <a:pt x="14051" y="18254"/>
                  </a:moveTo>
                  <a:lnTo>
                    <a:pt x="14881" y="19323"/>
                  </a:lnTo>
                  <a:lnTo>
                    <a:pt x="13756" y="20227"/>
                  </a:lnTo>
                  <a:lnTo>
                    <a:pt x="12871" y="18918"/>
                  </a:lnTo>
                  <a:lnTo>
                    <a:pt x="14051" y="18254"/>
                  </a:lnTo>
                  <a:close/>
                  <a:moveTo>
                    <a:pt x="36803" y="19231"/>
                  </a:moveTo>
                  <a:lnTo>
                    <a:pt x="37375" y="19950"/>
                  </a:lnTo>
                  <a:lnTo>
                    <a:pt x="36619" y="20466"/>
                  </a:lnTo>
                  <a:lnTo>
                    <a:pt x="36140" y="19766"/>
                  </a:lnTo>
                  <a:lnTo>
                    <a:pt x="36803" y="19231"/>
                  </a:lnTo>
                  <a:close/>
                  <a:moveTo>
                    <a:pt x="17185" y="18770"/>
                  </a:moveTo>
                  <a:lnTo>
                    <a:pt x="17997" y="19895"/>
                  </a:lnTo>
                  <a:lnTo>
                    <a:pt x="16927" y="20595"/>
                  </a:lnTo>
                  <a:lnTo>
                    <a:pt x="16097" y="19508"/>
                  </a:lnTo>
                  <a:lnTo>
                    <a:pt x="17185" y="18770"/>
                  </a:lnTo>
                  <a:close/>
                  <a:moveTo>
                    <a:pt x="39993" y="19729"/>
                  </a:moveTo>
                  <a:lnTo>
                    <a:pt x="40565" y="20522"/>
                  </a:lnTo>
                  <a:lnTo>
                    <a:pt x="39735" y="21130"/>
                  </a:lnTo>
                  <a:lnTo>
                    <a:pt x="39182" y="20282"/>
                  </a:lnTo>
                  <a:lnTo>
                    <a:pt x="39993" y="19729"/>
                  </a:lnTo>
                  <a:close/>
                  <a:moveTo>
                    <a:pt x="20375" y="19379"/>
                  </a:moveTo>
                  <a:lnTo>
                    <a:pt x="21113" y="20430"/>
                  </a:lnTo>
                  <a:lnTo>
                    <a:pt x="20043" y="21241"/>
                  </a:lnTo>
                  <a:lnTo>
                    <a:pt x="19287" y="20098"/>
                  </a:lnTo>
                  <a:lnTo>
                    <a:pt x="20375" y="19379"/>
                  </a:lnTo>
                  <a:close/>
                  <a:moveTo>
                    <a:pt x="23583" y="20005"/>
                  </a:moveTo>
                  <a:lnTo>
                    <a:pt x="24192" y="20927"/>
                  </a:lnTo>
                  <a:lnTo>
                    <a:pt x="23233" y="21702"/>
                  </a:lnTo>
                  <a:lnTo>
                    <a:pt x="22532" y="20688"/>
                  </a:lnTo>
                  <a:lnTo>
                    <a:pt x="23583" y="20005"/>
                  </a:lnTo>
                  <a:close/>
                  <a:moveTo>
                    <a:pt x="26755" y="20595"/>
                  </a:moveTo>
                  <a:lnTo>
                    <a:pt x="27363" y="21499"/>
                  </a:lnTo>
                  <a:lnTo>
                    <a:pt x="26460" y="22181"/>
                  </a:lnTo>
                  <a:lnTo>
                    <a:pt x="25870" y="21259"/>
                  </a:lnTo>
                  <a:lnTo>
                    <a:pt x="26755" y="20595"/>
                  </a:lnTo>
                  <a:close/>
                  <a:moveTo>
                    <a:pt x="29981" y="21167"/>
                  </a:moveTo>
                  <a:lnTo>
                    <a:pt x="30627" y="22015"/>
                  </a:lnTo>
                  <a:lnTo>
                    <a:pt x="29650" y="22716"/>
                  </a:lnTo>
                  <a:lnTo>
                    <a:pt x="29096" y="21831"/>
                  </a:lnTo>
                  <a:lnTo>
                    <a:pt x="29981" y="21167"/>
                  </a:lnTo>
                  <a:close/>
                  <a:moveTo>
                    <a:pt x="33153" y="21683"/>
                  </a:moveTo>
                  <a:lnTo>
                    <a:pt x="33798" y="22587"/>
                  </a:lnTo>
                  <a:lnTo>
                    <a:pt x="32876" y="23269"/>
                  </a:lnTo>
                  <a:lnTo>
                    <a:pt x="32212" y="22310"/>
                  </a:lnTo>
                  <a:lnTo>
                    <a:pt x="33153" y="21683"/>
                  </a:lnTo>
                  <a:close/>
                  <a:moveTo>
                    <a:pt x="16687" y="21978"/>
                  </a:moveTo>
                  <a:lnTo>
                    <a:pt x="17407" y="23011"/>
                  </a:lnTo>
                  <a:lnTo>
                    <a:pt x="16337" y="23767"/>
                  </a:lnTo>
                  <a:lnTo>
                    <a:pt x="15434" y="22697"/>
                  </a:lnTo>
                  <a:lnTo>
                    <a:pt x="16687" y="21978"/>
                  </a:lnTo>
                  <a:close/>
                  <a:moveTo>
                    <a:pt x="36269" y="22366"/>
                  </a:moveTo>
                  <a:lnTo>
                    <a:pt x="36933" y="23195"/>
                  </a:lnTo>
                  <a:lnTo>
                    <a:pt x="36084" y="23841"/>
                  </a:lnTo>
                  <a:lnTo>
                    <a:pt x="35421" y="22882"/>
                  </a:lnTo>
                  <a:lnTo>
                    <a:pt x="36269" y="22366"/>
                  </a:lnTo>
                  <a:close/>
                  <a:moveTo>
                    <a:pt x="13516" y="21130"/>
                  </a:moveTo>
                  <a:lnTo>
                    <a:pt x="14512" y="22587"/>
                  </a:lnTo>
                  <a:lnTo>
                    <a:pt x="14291" y="22661"/>
                  </a:lnTo>
                  <a:lnTo>
                    <a:pt x="14069" y="22734"/>
                  </a:lnTo>
                  <a:lnTo>
                    <a:pt x="13848" y="22845"/>
                  </a:lnTo>
                  <a:lnTo>
                    <a:pt x="13645" y="22992"/>
                  </a:lnTo>
                  <a:lnTo>
                    <a:pt x="13553" y="23066"/>
                  </a:lnTo>
                  <a:lnTo>
                    <a:pt x="13479" y="23158"/>
                  </a:lnTo>
                  <a:lnTo>
                    <a:pt x="13406" y="23269"/>
                  </a:lnTo>
                  <a:lnTo>
                    <a:pt x="13332" y="23380"/>
                  </a:lnTo>
                  <a:lnTo>
                    <a:pt x="13276" y="23509"/>
                  </a:lnTo>
                  <a:lnTo>
                    <a:pt x="13240" y="23638"/>
                  </a:lnTo>
                  <a:lnTo>
                    <a:pt x="13203" y="23785"/>
                  </a:lnTo>
                  <a:lnTo>
                    <a:pt x="13184" y="23951"/>
                  </a:lnTo>
                  <a:lnTo>
                    <a:pt x="13110" y="23656"/>
                  </a:lnTo>
                  <a:lnTo>
                    <a:pt x="13037" y="23361"/>
                  </a:lnTo>
                  <a:lnTo>
                    <a:pt x="12945" y="23085"/>
                  </a:lnTo>
                  <a:lnTo>
                    <a:pt x="12834" y="22826"/>
                  </a:lnTo>
                  <a:lnTo>
                    <a:pt x="12760" y="22697"/>
                  </a:lnTo>
                  <a:lnTo>
                    <a:pt x="12668" y="22587"/>
                  </a:lnTo>
                  <a:lnTo>
                    <a:pt x="12576" y="22476"/>
                  </a:lnTo>
                  <a:lnTo>
                    <a:pt x="12484" y="22384"/>
                  </a:lnTo>
                  <a:lnTo>
                    <a:pt x="12355" y="22292"/>
                  </a:lnTo>
                  <a:lnTo>
                    <a:pt x="12225" y="22218"/>
                  </a:lnTo>
                  <a:lnTo>
                    <a:pt x="12060" y="22144"/>
                  </a:lnTo>
                  <a:lnTo>
                    <a:pt x="11894" y="22089"/>
                  </a:lnTo>
                  <a:lnTo>
                    <a:pt x="12170" y="22052"/>
                  </a:lnTo>
                  <a:lnTo>
                    <a:pt x="12428" y="21997"/>
                  </a:lnTo>
                  <a:lnTo>
                    <a:pt x="12668" y="21923"/>
                  </a:lnTo>
                  <a:lnTo>
                    <a:pt x="12889" y="21812"/>
                  </a:lnTo>
                  <a:lnTo>
                    <a:pt x="13074" y="21683"/>
                  </a:lnTo>
                  <a:lnTo>
                    <a:pt x="13258" y="21517"/>
                  </a:lnTo>
                  <a:lnTo>
                    <a:pt x="13406" y="21351"/>
                  </a:lnTo>
                  <a:lnTo>
                    <a:pt x="13516" y="21130"/>
                  </a:lnTo>
                  <a:close/>
                  <a:moveTo>
                    <a:pt x="39422" y="22826"/>
                  </a:moveTo>
                  <a:lnTo>
                    <a:pt x="40104" y="23748"/>
                  </a:lnTo>
                  <a:lnTo>
                    <a:pt x="39237" y="24320"/>
                  </a:lnTo>
                  <a:lnTo>
                    <a:pt x="38574" y="23435"/>
                  </a:lnTo>
                  <a:lnTo>
                    <a:pt x="39422" y="22826"/>
                  </a:lnTo>
                  <a:close/>
                  <a:moveTo>
                    <a:pt x="19822" y="22495"/>
                  </a:moveTo>
                  <a:lnTo>
                    <a:pt x="20541" y="23564"/>
                  </a:lnTo>
                  <a:lnTo>
                    <a:pt x="19453" y="24449"/>
                  </a:lnTo>
                  <a:lnTo>
                    <a:pt x="18753" y="23232"/>
                  </a:lnTo>
                  <a:lnTo>
                    <a:pt x="19822" y="22495"/>
                  </a:lnTo>
                  <a:close/>
                  <a:moveTo>
                    <a:pt x="23049" y="23066"/>
                  </a:moveTo>
                  <a:lnTo>
                    <a:pt x="23823" y="24099"/>
                  </a:lnTo>
                  <a:lnTo>
                    <a:pt x="22643" y="24947"/>
                  </a:lnTo>
                  <a:lnTo>
                    <a:pt x="21979" y="23822"/>
                  </a:lnTo>
                  <a:lnTo>
                    <a:pt x="23049" y="23066"/>
                  </a:lnTo>
                  <a:close/>
                  <a:moveTo>
                    <a:pt x="26202" y="23601"/>
                  </a:moveTo>
                  <a:lnTo>
                    <a:pt x="26976" y="24670"/>
                  </a:lnTo>
                  <a:lnTo>
                    <a:pt x="25870" y="25463"/>
                  </a:lnTo>
                  <a:lnTo>
                    <a:pt x="25114" y="24320"/>
                  </a:lnTo>
                  <a:lnTo>
                    <a:pt x="26202" y="23601"/>
                  </a:lnTo>
                  <a:close/>
                  <a:moveTo>
                    <a:pt x="29391" y="24209"/>
                  </a:moveTo>
                  <a:lnTo>
                    <a:pt x="30147" y="25242"/>
                  </a:lnTo>
                  <a:lnTo>
                    <a:pt x="29078" y="26016"/>
                  </a:lnTo>
                  <a:lnTo>
                    <a:pt x="28340" y="24910"/>
                  </a:lnTo>
                  <a:lnTo>
                    <a:pt x="29391" y="24209"/>
                  </a:lnTo>
                  <a:close/>
                  <a:moveTo>
                    <a:pt x="32600" y="24799"/>
                  </a:moveTo>
                  <a:lnTo>
                    <a:pt x="33337" y="25813"/>
                  </a:lnTo>
                  <a:lnTo>
                    <a:pt x="32268" y="26569"/>
                  </a:lnTo>
                  <a:lnTo>
                    <a:pt x="31549" y="25482"/>
                  </a:lnTo>
                  <a:lnTo>
                    <a:pt x="32600" y="24799"/>
                  </a:lnTo>
                  <a:close/>
                  <a:moveTo>
                    <a:pt x="35789" y="25371"/>
                  </a:moveTo>
                  <a:lnTo>
                    <a:pt x="36527" y="26385"/>
                  </a:lnTo>
                  <a:lnTo>
                    <a:pt x="35476" y="27141"/>
                  </a:lnTo>
                  <a:lnTo>
                    <a:pt x="34757" y="26053"/>
                  </a:lnTo>
                  <a:lnTo>
                    <a:pt x="35789" y="25371"/>
                  </a:lnTo>
                  <a:close/>
                  <a:moveTo>
                    <a:pt x="19269" y="25482"/>
                  </a:moveTo>
                  <a:lnTo>
                    <a:pt x="20209" y="26809"/>
                  </a:lnTo>
                  <a:lnTo>
                    <a:pt x="19933" y="26901"/>
                  </a:lnTo>
                  <a:lnTo>
                    <a:pt x="19767" y="26975"/>
                  </a:lnTo>
                  <a:lnTo>
                    <a:pt x="19582" y="27067"/>
                  </a:lnTo>
                  <a:lnTo>
                    <a:pt x="19416" y="27196"/>
                  </a:lnTo>
                  <a:lnTo>
                    <a:pt x="19269" y="27325"/>
                  </a:lnTo>
                  <a:lnTo>
                    <a:pt x="19011" y="27584"/>
                  </a:lnTo>
                  <a:lnTo>
                    <a:pt x="17997" y="26330"/>
                  </a:lnTo>
                  <a:lnTo>
                    <a:pt x="19269" y="25482"/>
                  </a:lnTo>
                  <a:close/>
                  <a:moveTo>
                    <a:pt x="38924" y="26035"/>
                  </a:moveTo>
                  <a:lnTo>
                    <a:pt x="39625" y="26957"/>
                  </a:lnTo>
                  <a:lnTo>
                    <a:pt x="38647" y="27620"/>
                  </a:lnTo>
                  <a:lnTo>
                    <a:pt x="37928" y="26625"/>
                  </a:lnTo>
                  <a:lnTo>
                    <a:pt x="38924" y="26035"/>
                  </a:lnTo>
                  <a:close/>
                  <a:moveTo>
                    <a:pt x="22477" y="26127"/>
                  </a:moveTo>
                  <a:lnTo>
                    <a:pt x="23344" y="27307"/>
                  </a:lnTo>
                  <a:lnTo>
                    <a:pt x="22090" y="28229"/>
                  </a:lnTo>
                  <a:lnTo>
                    <a:pt x="21186" y="26901"/>
                  </a:lnTo>
                  <a:lnTo>
                    <a:pt x="22477" y="26127"/>
                  </a:lnTo>
                  <a:close/>
                  <a:moveTo>
                    <a:pt x="25648" y="26735"/>
                  </a:moveTo>
                  <a:lnTo>
                    <a:pt x="26497" y="27879"/>
                  </a:lnTo>
                  <a:lnTo>
                    <a:pt x="25280" y="28800"/>
                  </a:lnTo>
                  <a:lnTo>
                    <a:pt x="24450" y="27491"/>
                  </a:lnTo>
                  <a:lnTo>
                    <a:pt x="25648" y="26735"/>
                  </a:lnTo>
                  <a:close/>
                  <a:moveTo>
                    <a:pt x="28857" y="27307"/>
                  </a:moveTo>
                  <a:lnTo>
                    <a:pt x="29686" y="28450"/>
                  </a:lnTo>
                  <a:lnTo>
                    <a:pt x="28469" y="29335"/>
                  </a:lnTo>
                  <a:lnTo>
                    <a:pt x="27677" y="28081"/>
                  </a:lnTo>
                  <a:lnTo>
                    <a:pt x="28857" y="27307"/>
                  </a:lnTo>
                  <a:close/>
                  <a:moveTo>
                    <a:pt x="32046" y="27897"/>
                  </a:moveTo>
                  <a:lnTo>
                    <a:pt x="32876" y="29022"/>
                  </a:lnTo>
                  <a:lnTo>
                    <a:pt x="31678" y="29888"/>
                  </a:lnTo>
                  <a:lnTo>
                    <a:pt x="30903" y="28653"/>
                  </a:lnTo>
                  <a:lnTo>
                    <a:pt x="32046" y="27897"/>
                  </a:lnTo>
                  <a:close/>
                  <a:moveTo>
                    <a:pt x="35236" y="28469"/>
                  </a:moveTo>
                  <a:lnTo>
                    <a:pt x="36066" y="29575"/>
                  </a:lnTo>
                  <a:lnTo>
                    <a:pt x="34867" y="30460"/>
                  </a:lnTo>
                  <a:lnTo>
                    <a:pt x="34112" y="29225"/>
                  </a:lnTo>
                  <a:lnTo>
                    <a:pt x="35236" y="28469"/>
                  </a:lnTo>
                  <a:close/>
                  <a:moveTo>
                    <a:pt x="38352" y="29132"/>
                  </a:moveTo>
                  <a:lnTo>
                    <a:pt x="39200" y="30183"/>
                  </a:lnTo>
                  <a:lnTo>
                    <a:pt x="38076" y="31031"/>
                  </a:lnTo>
                  <a:lnTo>
                    <a:pt x="37301" y="29778"/>
                  </a:lnTo>
                  <a:lnTo>
                    <a:pt x="38352" y="29132"/>
                  </a:lnTo>
                  <a:close/>
                  <a:moveTo>
                    <a:pt x="41524" y="29593"/>
                  </a:moveTo>
                  <a:lnTo>
                    <a:pt x="42390" y="30755"/>
                  </a:lnTo>
                  <a:lnTo>
                    <a:pt x="41247" y="31474"/>
                  </a:lnTo>
                  <a:lnTo>
                    <a:pt x="40436" y="30349"/>
                  </a:lnTo>
                  <a:lnTo>
                    <a:pt x="41524" y="29593"/>
                  </a:lnTo>
                  <a:close/>
                  <a:moveTo>
                    <a:pt x="25058" y="29704"/>
                  </a:moveTo>
                  <a:lnTo>
                    <a:pt x="26073" y="31179"/>
                  </a:lnTo>
                  <a:lnTo>
                    <a:pt x="25851" y="31216"/>
                  </a:lnTo>
                  <a:lnTo>
                    <a:pt x="25612" y="31290"/>
                  </a:lnTo>
                  <a:lnTo>
                    <a:pt x="25409" y="31400"/>
                  </a:lnTo>
                  <a:lnTo>
                    <a:pt x="25224" y="31548"/>
                  </a:lnTo>
                  <a:lnTo>
                    <a:pt x="25040" y="31714"/>
                  </a:lnTo>
                  <a:lnTo>
                    <a:pt x="24892" y="31917"/>
                  </a:lnTo>
                  <a:lnTo>
                    <a:pt x="24782" y="32156"/>
                  </a:lnTo>
                  <a:lnTo>
                    <a:pt x="24671" y="32433"/>
                  </a:lnTo>
                  <a:lnTo>
                    <a:pt x="24616" y="32138"/>
                  </a:lnTo>
                  <a:lnTo>
                    <a:pt x="24542" y="31861"/>
                  </a:lnTo>
                  <a:lnTo>
                    <a:pt x="24468" y="31603"/>
                  </a:lnTo>
                  <a:lnTo>
                    <a:pt x="24339" y="31363"/>
                  </a:lnTo>
                  <a:lnTo>
                    <a:pt x="24266" y="31234"/>
                  </a:lnTo>
                  <a:lnTo>
                    <a:pt x="24192" y="31124"/>
                  </a:lnTo>
                  <a:lnTo>
                    <a:pt x="24100" y="31031"/>
                  </a:lnTo>
                  <a:lnTo>
                    <a:pt x="23989" y="30939"/>
                  </a:lnTo>
                  <a:lnTo>
                    <a:pt x="23878" y="30847"/>
                  </a:lnTo>
                  <a:lnTo>
                    <a:pt x="23749" y="30773"/>
                  </a:lnTo>
                  <a:lnTo>
                    <a:pt x="23602" y="30700"/>
                  </a:lnTo>
                  <a:lnTo>
                    <a:pt x="23436" y="30644"/>
                  </a:lnTo>
                  <a:lnTo>
                    <a:pt x="23712" y="30626"/>
                  </a:lnTo>
                  <a:lnTo>
                    <a:pt x="23971" y="30552"/>
                  </a:lnTo>
                  <a:lnTo>
                    <a:pt x="24210" y="30478"/>
                  </a:lnTo>
                  <a:lnTo>
                    <a:pt x="24432" y="30368"/>
                  </a:lnTo>
                  <a:lnTo>
                    <a:pt x="24616" y="30239"/>
                  </a:lnTo>
                  <a:lnTo>
                    <a:pt x="24800" y="30091"/>
                  </a:lnTo>
                  <a:lnTo>
                    <a:pt x="24929" y="29907"/>
                  </a:lnTo>
                  <a:lnTo>
                    <a:pt x="25058" y="29704"/>
                  </a:lnTo>
                  <a:close/>
                  <a:moveTo>
                    <a:pt x="28304" y="30405"/>
                  </a:moveTo>
                  <a:lnTo>
                    <a:pt x="29262" y="31732"/>
                  </a:lnTo>
                  <a:lnTo>
                    <a:pt x="29059" y="31769"/>
                  </a:lnTo>
                  <a:lnTo>
                    <a:pt x="28838" y="31843"/>
                  </a:lnTo>
                  <a:lnTo>
                    <a:pt x="28654" y="31953"/>
                  </a:lnTo>
                  <a:lnTo>
                    <a:pt x="28451" y="32082"/>
                  </a:lnTo>
                  <a:lnTo>
                    <a:pt x="28285" y="32267"/>
                  </a:lnTo>
                  <a:lnTo>
                    <a:pt x="28119" y="32470"/>
                  </a:lnTo>
                  <a:lnTo>
                    <a:pt x="27972" y="32728"/>
                  </a:lnTo>
                  <a:lnTo>
                    <a:pt x="27861" y="33023"/>
                  </a:lnTo>
                  <a:lnTo>
                    <a:pt x="27824" y="32691"/>
                  </a:lnTo>
                  <a:lnTo>
                    <a:pt x="27750" y="32414"/>
                  </a:lnTo>
                  <a:lnTo>
                    <a:pt x="27658" y="32138"/>
                  </a:lnTo>
                  <a:lnTo>
                    <a:pt x="27548" y="31917"/>
                  </a:lnTo>
                  <a:lnTo>
                    <a:pt x="27418" y="31714"/>
                  </a:lnTo>
                  <a:lnTo>
                    <a:pt x="27271" y="31548"/>
                  </a:lnTo>
                  <a:lnTo>
                    <a:pt x="27087" y="31419"/>
                  </a:lnTo>
                  <a:lnTo>
                    <a:pt x="26884" y="31308"/>
                  </a:lnTo>
                  <a:lnTo>
                    <a:pt x="28304" y="30405"/>
                  </a:lnTo>
                  <a:close/>
                  <a:moveTo>
                    <a:pt x="31493" y="30995"/>
                  </a:moveTo>
                  <a:lnTo>
                    <a:pt x="32378" y="32212"/>
                  </a:lnTo>
                  <a:lnTo>
                    <a:pt x="31032" y="33262"/>
                  </a:lnTo>
                  <a:lnTo>
                    <a:pt x="30995" y="33041"/>
                  </a:lnTo>
                  <a:lnTo>
                    <a:pt x="30940" y="32838"/>
                  </a:lnTo>
                  <a:lnTo>
                    <a:pt x="30848" y="32636"/>
                  </a:lnTo>
                  <a:lnTo>
                    <a:pt x="30756" y="32433"/>
                  </a:lnTo>
                  <a:lnTo>
                    <a:pt x="30608" y="32267"/>
                  </a:lnTo>
                  <a:lnTo>
                    <a:pt x="30461" y="32119"/>
                  </a:lnTo>
                  <a:lnTo>
                    <a:pt x="30295" y="31972"/>
                  </a:lnTo>
                  <a:lnTo>
                    <a:pt x="30092" y="31880"/>
                  </a:lnTo>
                  <a:lnTo>
                    <a:pt x="31493" y="30995"/>
                  </a:lnTo>
                  <a:close/>
                  <a:moveTo>
                    <a:pt x="34683" y="31566"/>
                  </a:moveTo>
                  <a:lnTo>
                    <a:pt x="35642" y="32875"/>
                  </a:lnTo>
                  <a:lnTo>
                    <a:pt x="35439" y="32931"/>
                  </a:lnTo>
                  <a:lnTo>
                    <a:pt x="35218" y="33004"/>
                  </a:lnTo>
                  <a:lnTo>
                    <a:pt x="35033" y="33097"/>
                  </a:lnTo>
                  <a:lnTo>
                    <a:pt x="34831" y="33244"/>
                  </a:lnTo>
                  <a:lnTo>
                    <a:pt x="34665" y="33410"/>
                  </a:lnTo>
                  <a:lnTo>
                    <a:pt x="34499" y="33631"/>
                  </a:lnTo>
                  <a:lnTo>
                    <a:pt x="34351" y="33889"/>
                  </a:lnTo>
                  <a:lnTo>
                    <a:pt x="34241" y="34184"/>
                  </a:lnTo>
                  <a:lnTo>
                    <a:pt x="34204" y="33871"/>
                  </a:lnTo>
                  <a:lnTo>
                    <a:pt x="34148" y="33576"/>
                  </a:lnTo>
                  <a:lnTo>
                    <a:pt x="34075" y="33318"/>
                  </a:lnTo>
                  <a:lnTo>
                    <a:pt x="33964" y="33078"/>
                  </a:lnTo>
                  <a:lnTo>
                    <a:pt x="33835" y="32894"/>
                  </a:lnTo>
                  <a:lnTo>
                    <a:pt x="33687" y="32709"/>
                  </a:lnTo>
                  <a:lnTo>
                    <a:pt x="33522" y="32580"/>
                  </a:lnTo>
                  <a:lnTo>
                    <a:pt x="33319" y="32451"/>
                  </a:lnTo>
                  <a:lnTo>
                    <a:pt x="34683" y="31566"/>
                  </a:lnTo>
                  <a:close/>
                  <a:moveTo>
                    <a:pt x="37910" y="32138"/>
                  </a:moveTo>
                  <a:lnTo>
                    <a:pt x="38869" y="33447"/>
                  </a:lnTo>
                  <a:lnTo>
                    <a:pt x="38647" y="33484"/>
                  </a:lnTo>
                  <a:lnTo>
                    <a:pt x="38444" y="33558"/>
                  </a:lnTo>
                  <a:lnTo>
                    <a:pt x="38242" y="33650"/>
                  </a:lnTo>
                  <a:lnTo>
                    <a:pt x="38057" y="33797"/>
                  </a:lnTo>
                  <a:lnTo>
                    <a:pt x="37873" y="33963"/>
                  </a:lnTo>
                  <a:lnTo>
                    <a:pt x="37725" y="34166"/>
                  </a:lnTo>
                  <a:lnTo>
                    <a:pt x="37578" y="34406"/>
                  </a:lnTo>
                  <a:lnTo>
                    <a:pt x="37449" y="34682"/>
                  </a:lnTo>
                  <a:lnTo>
                    <a:pt x="37412" y="34387"/>
                  </a:lnTo>
                  <a:lnTo>
                    <a:pt x="37357" y="34111"/>
                  </a:lnTo>
                  <a:lnTo>
                    <a:pt x="37264" y="33853"/>
                  </a:lnTo>
                  <a:lnTo>
                    <a:pt x="37154" y="33631"/>
                  </a:lnTo>
                  <a:lnTo>
                    <a:pt x="37025" y="33447"/>
                  </a:lnTo>
                  <a:lnTo>
                    <a:pt x="36877" y="33281"/>
                  </a:lnTo>
                  <a:lnTo>
                    <a:pt x="36693" y="33133"/>
                  </a:lnTo>
                  <a:lnTo>
                    <a:pt x="36508" y="33023"/>
                  </a:lnTo>
                  <a:lnTo>
                    <a:pt x="37910" y="32138"/>
                  </a:lnTo>
                  <a:close/>
                  <a:moveTo>
                    <a:pt x="41007" y="32820"/>
                  </a:moveTo>
                  <a:lnTo>
                    <a:pt x="41948" y="33963"/>
                  </a:lnTo>
                  <a:lnTo>
                    <a:pt x="40657" y="34738"/>
                  </a:lnTo>
                  <a:lnTo>
                    <a:pt x="39735" y="33521"/>
                  </a:lnTo>
                  <a:lnTo>
                    <a:pt x="41007" y="32820"/>
                  </a:lnTo>
                  <a:close/>
                  <a:moveTo>
                    <a:pt x="1421" y="0"/>
                  </a:moveTo>
                  <a:lnTo>
                    <a:pt x="1587" y="184"/>
                  </a:lnTo>
                  <a:lnTo>
                    <a:pt x="1771" y="350"/>
                  </a:lnTo>
                  <a:lnTo>
                    <a:pt x="1974" y="516"/>
                  </a:lnTo>
                  <a:lnTo>
                    <a:pt x="2232" y="664"/>
                  </a:lnTo>
                  <a:lnTo>
                    <a:pt x="1900" y="701"/>
                  </a:lnTo>
                  <a:lnTo>
                    <a:pt x="1605" y="793"/>
                  </a:lnTo>
                  <a:lnTo>
                    <a:pt x="1347" y="903"/>
                  </a:lnTo>
                  <a:lnTo>
                    <a:pt x="1236" y="977"/>
                  </a:lnTo>
                  <a:lnTo>
                    <a:pt x="1126" y="1051"/>
                  </a:lnTo>
                  <a:lnTo>
                    <a:pt x="1015" y="1143"/>
                  </a:lnTo>
                  <a:lnTo>
                    <a:pt x="923" y="1235"/>
                  </a:lnTo>
                  <a:lnTo>
                    <a:pt x="849" y="1346"/>
                  </a:lnTo>
                  <a:lnTo>
                    <a:pt x="775" y="1457"/>
                  </a:lnTo>
                  <a:lnTo>
                    <a:pt x="702" y="1586"/>
                  </a:lnTo>
                  <a:lnTo>
                    <a:pt x="665" y="1715"/>
                  </a:lnTo>
                  <a:lnTo>
                    <a:pt x="609" y="1844"/>
                  </a:lnTo>
                  <a:lnTo>
                    <a:pt x="573" y="2010"/>
                  </a:lnTo>
                  <a:lnTo>
                    <a:pt x="554" y="2157"/>
                  </a:lnTo>
                  <a:lnTo>
                    <a:pt x="554" y="2305"/>
                  </a:lnTo>
                  <a:lnTo>
                    <a:pt x="554" y="2452"/>
                  </a:lnTo>
                  <a:lnTo>
                    <a:pt x="573" y="2600"/>
                  </a:lnTo>
                  <a:lnTo>
                    <a:pt x="609" y="2729"/>
                  </a:lnTo>
                  <a:lnTo>
                    <a:pt x="646" y="2858"/>
                  </a:lnTo>
                  <a:lnTo>
                    <a:pt x="702" y="2987"/>
                  </a:lnTo>
                  <a:lnTo>
                    <a:pt x="775" y="3098"/>
                  </a:lnTo>
                  <a:lnTo>
                    <a:pt x="849" y="3208"/>
                  </a:lnTo>
                  <a:lnTo>
                    <a:pt x="941" y="3319"/>
                  </a:lnTo>
                  <a:lnTo>
                    <a:pt x="1163" y="3522"/>
                  </a:lnTo>
                  <a:lnTo>
                    <a:pt x="1402" y="3688"/>
                  </a:lnTo>
                  <a:lnTo>
                    <a:pt x="1697" y="3835"/>
                  </a:lnTo>
                  <a:lnTo>
                    <a:pt x="1310" y="3946"/>
                  </a:lnTo>
                  <a:lnTo>
                    <a:pt x="960" y="4075"/>
                  </a:lnTo>
                  <a:lnTo>
                    <a:pt x="812" y="4149"/>
                  </a:lnTo>
                  <a:lnTo>
                    <a:pt x="683" y="4222"/>
                  </a:lnTo>
                  <a:lnTo>
                    <a:pt x="554" y="4315"/>
                  </a:lnTo>
                  <a:lnTo>
                    <a:pt x="443" y="4407"/>
                  </a:lnTo>
                  <a:lnTo>
                    <a:pt x="351" y="4499"/>
                  </a:lnTo>
                  <a:lnTo>
                    <a:pt x="259" y="4610"/>
                  </a:lnTo>
                  <a:lnTo>
                    <a:pt x="185" y="4720"/>
                  </a:lnTo>
                  <a:lnTo>
                    <a:pt x="130" y="4849"/>
                  </a:lnTo>
                  <a:lnTo>
                    <a:pt x="75" y="4978"/>
                  </a:lnTo>
                  <a:lnTo>
                    <a:pt x="38" y="5107"/>
                  </a:lnTo>
                  <a:lnTo>
                    <a:pt x="19" y="5255"/>
                  </a:lnTo>
                  <a:lnTo>
                    <a:pt x="1" y="5402"/>
                  </a:lnTo>
                  <a:lnTo>
                    <a:pt x="1" y="5642"/>
                  </a:lnTo>
                  <a:lnTo>
                    <a:pt x="56" y="5900"/>
                  </a:lnTo>
                  <a:lnTo>
                    <a:pt x="148" y="6140"/>
                  </a:lnTo>
                  <a:lnTo>
                    <a:pt x="259" y="6361"/>
                  </a:lnTo>
                  <a:lnTo>
                    <a:pt x="425" y="6546"/>
                  </a:lnTo>
                  <a:lnTo>
                    <a:pt x="499" y="6638"/>
                  </a:lnTo>
                  <a:lnTo>
                    <a:pt x="591" y="6712"/>
                  </a:lnTo>
                  <a:lnTo>
                    <a:pt x="702" y="6785"/>
                  </a:lnTo>
                  <a:lnTo>
                    <a:pt x="812" y="6841"/>
                  </a:lnTo>
                  <a:lnTo>
                    <a:pt x="923" y="6896"/>
                  </a:lnTo>
                  <a:lnTo>
                    <a:pt x="1052" y="6933"/>
                  </a:lnTo>
                  <a:lnTo>
                    <a:pt x="1347" y="6970"/>
                  </a:lnTo>
                  <a:lnTo>
                    <a:pt x="1494" y="6988"/>
                  </a:lnTo>
                  <a:lnTo>
                    <a:pt x="1660" y="6988"/>
                  </a:lnTo>
                  <a:lnTo>
                    <a:pt x="1808" y="6970"/>
                  </a:lnTo>
                  <a:lnTo>
                    <a:pt x="1974" y="6951"/>
                  </a:lnTo>
                  <a:lnTo>
                    <a:pt x="2103" y="6896"/>
                  </a:lnTo>
                  <a:lnTo>
                    <a:pt x="2250" y="6859"/>
                  </a:lnTo>
                  <a:lnTo>
                    <a:pt x="2379" y="6785"/>
                  </a:lnTo>
                  <a:lnTo>
                    <a:pt x="2490" y="6693"/>
                  </a:lnTo>
                  <a:lnTo>
                    <a:pt x="2619" y="6601"/>
                  </a:lnTo>
                  <a:lnTo>
                    <a:pt x="2711" y="6490"/>
                  </a:lnTo>
                  <a:lnTo>
                    <a:pt x="2914" y="6287"/>
                  </a:lnTo>
                  <a:lnTo>
                    <a:pt x="3062" y="6103"/>
                  </a:lnTo>
                  <a:lnTo>
                    <a:pt x="3873" y="7560"/>
                  </a:lnTo>
                  <a:lnTo>
                    <a:pt x="3652" y="7615"/>
                  </a:lnTo>
                  <a:lnTo>
                    <a:pt x="3467" y="7707"/>
                  </a:lnTo>
                  <a:lnTo>
                    <a:pt x="3283" y="7818"/>
                  </a:lnTo>
                  <a:lnTo>
                    <a:pt x="3117" y="7965"/>
                  </a:lnTo>
                  <a:lnTo>
                    <a:pt x="2970" y="8131"/>
                  </a:lnTo>
                  <a:lnTo>
                    <a:pt x="2840" y="8316"/>
                  </a:lnTo>
                  <a:lnTo>
                    <a:pt x="2730" y="8500"/>
                  </a:lnTo>
                  <a:lnTo>
                    <a:pt x="2619" y="8721"/>
                  </a:lnTo>
                  <a:lnTo>
                    <a:pt x="2601" y="9035"/>
                  </a:lnTo>
                  <a:lnTo>
                    <a:pt x="2619" y="9330"/>
                  </a:lnTo>
                  <a:lnTo>
                    <a:pt x="2675" y="9588"/>
                  </a:lnTo>
                  <a:lnTo>
                    <a:pt x="2730" y="9717"/>
                  </a:lnTo>
                  <a:lnTo>
                    <a:pt x="2767" y="9846"/>
                  </a:lnTo>
                  <a:lnTo>
                    <a:pt x="2840" y="9957"/>
                  </a:lnTo>
                  <a:lnTo>
                    <a:pt x="2914" y="10067"/>
                  </a:lnTo>
                  <a:lnTo>
                    <a:pt x="3006" y="10159"/>
                  </a:lnTo>
                  <a:lnTo>
                    <a:pt x="3099" y="10270"/>
                  </a:lnTo>
                  <a:lnTo>
                    <a:pt x="3209" y="10362"/>
                  </a:lnTo>
                  <a:lnTo>
                    <a:pt x="3320" y="10454"/>
                  </a:lnTo>
                  <a:lnTo>
                    <a:pt x="3596" y="10602"/>
                  </a:lnTo>
                  <a:lnTo>
                    <a:pt x="3652" y="10639"/>
                  </a:lnTo>
                  <a:lnTo>
                    <a:pt x="3689" y="10694"/>
                  </a:lnTo>
                  <a:lnTo>
                    <a:pt x="3762" y="10786"/>
                  </a:lnTo>
                  <a:lnTo>
                    <a:pt x="3596" y="10786"/>
                  </a:lnTo>
                  <a:lnTo>
                    <a:pt x="3430" y="10805"/>
                  </a:lnTo>
                  <a:lnTo>
                    <a:pt x="3283" y="10823"/>
                  </a:lnTo>
                  <a:lnTo>
                    <a:pt x="3135" y="10860"/>
                  </a:lnTo>
                  <a:lnTo>
                    <a:pt x="3006" y="10915"/>
                  </a:lnTo>
                  <a:lnTo>
                    <a:pt x="2877" y="10971"/>
                  </a:lnTo>
                  <a:lnTo>
                    <a:pt x="2748" y="11044"/>
                  </a:lnTo>
                  <a:lnTo>
                    <a:pt x="2638" y="11118"/>
                  </a:lnTo>
                  <a:lnTo>
                    <a:pt x="2545" y="11192"/>
                  </a:lnTo>
                  <a:lnTo>
                    <a:pt x="2453" y="11303"/>
                  </a:lnTo>
                  <a:lnTo>
                    <a:pt x="2361" y="11395"/>
                  </a:lnTo>
                  <a:lnTo>
                    <a:pt x="2287" y="11524"/>
                  </a:lnTo>
                  <a:lnTo>
                    <a:pt x="2232" y="11634"/>
                  </a:lnTo>
                  <a:lnTo>
                    <a:pt x="2177" y="11782"/>
                  </a:lnTo>
                  <a:lnTo>
                    <a:pt x="2121" y="11911"/>
                  </a:lnTo>
                  <a:lnTo>
                    <a:pt x="2103" y="12077"/>
                  </a:lnTo>
                  <a:lnTo>
                    <a:pt x="2084" y="12206"/>
                  </a:lnTo>
                  <a:lnTo>
                    <a:pt x="2066" y="12335"/>
                  </a:lnTo>
                  <a:lnTo>
                    <a:pt x="2084" y="12483"/>
                  </a:lnTo>
                  <a:lnTo>
                    <a:pt x="2103" y="12612"/>
                  </a:lnTo>
                  <a:lnTo>
                    <a:pt x="2121" y="12741"/>
                  </a:lnTo>
                  <a:lnTo>
                    <a:pt x="2177" y="12870"/>
                  </a:lnTo>
                  <a:lnTo>
                    <a:pt x="2214" y="12980"/>
                  </a:lnTo>
                  <a:lnTo>
                    <a:pt x="2287" y="13110"/>
                  </a:lnTo>
                  <a:lnTo>
                    <a:pt x="2361" y="13220"/>
                  </a:lnTo>
                  <a:lnTo>
                    <a:pt x="2435" y="13331"/>
                  </a:lnTo>
                  <a:lnTo>
                    <a:pt x="2527" y="13423"/>
                  </a:lnTo>
                  <a:lnTo>
                    <a:pt x="2619" y="13515"/>
                  </a:lnTo>
                  <a:lnTo>
                    <a:pt x="2730" y="13607"/>
                  </a:lnTo>
                  <a:lnTo>
                    <a:pt x="2840" y="13681"/>
                  </a:lnTo>
                  <a:lnTo>
                    <a:pt x="2970" y="13736"/>
                  </a:lnTo>
                  <a:lnTo>
                    <a:pt x="3099" y="13792"/>
                  </a:lnTo>
                  <a:lnTo>
                    <a:pt x="3246" y="13847"/>
                  </a:lnTo>
                  <a:lnTo>
                    <a:pt x="3412" y="13866"/>
                  </a:lnTo>
                  <a:lnTo>
                    <a:pt x="3560" y="13884"/>
                  </a:lnTo>
                  <a:lnTo>
                    <a:pt x="3836" y="13884"/>
                  </a:lnTo>
                  <a:lnTo>
                    <a:pt x="3984" y="13847"/>
                  </a:lnTo>
                  <a:lnTo>
                    <a:pt x="4131" y="13792"/>
                  </a:lnTo>
                  <a:lnTo>
                    <a:pt x="4260" y="13736"/>
                  </a:lnTo>
                  <a:lnTo>
                    <a:pt x="4389" y="13663"/>
                  </a:lnTo>
                  <a:lnTo>
                    <a:pt x="4518" y="13571"/>
                  </a:lnTo>
                  <a:lnTo>
                    <a:pt x="4647" y="13460"/>
                  </a:lnTo>
                  <a:lnTo>
                    <a:pt x="4758" y="13331"/>
                  </a:lnTo>
                  <a:lnTo>
                    <a:pt x="4887" y="13202"/>
                  </a:lnTo>
                  <a:lnTo>
                    <a:pt x="4998" y="13036"/>
                  </a:lnTo>
                  <a:lnTo>
                    <a:pt x="5108" y="12870"/>
                  </a:lnTo>
                  <a:lnTo>
                    <a:pt x="5219" y="12685"/>
                  </a:lnTo>
                  <a:lnTo>
                    <a:pt x="5219" y="12980"/>
                  </a:lnTo>
                  <a:lnTo>
                    <a:pt x="5274" y="13257"/>
                  </a:lnTo>
                  <a:lnTo>
                    <a:pt x="5366" y="13515"/>
                  </a:lnTo>
                  <a:lnTo>
                    <a:pt x="5477" y="13755"/>
                  </a:lnTo>
                  <a:lnTo>
                    <a:pt x="5643" y="13958"/>
                  </a:lnTo>
                  <a:lnTo>
                    <a:pt x="5827" y="14142"/>
                  </a:lnTo>
                  <a:lnTo>
                    <a:pt x="6067" y="14308"/>
                  </a:lnTo>
                  <a:lnTo>
                    <a:pt x="6325" y="14437"/>
                  </a:lnTo>
                  <a:lnTo>
                    <a:pt x="5920" y="14585"/>
                  </a:lnTo>
                  <a:lnTo>
                    <a:pt x="5569" y="14732"/>
                  </a:lnTo>
                  <a:lnTo>
                    <a:pt x="5422" y="14824"/>
                  </a:lnTo>
                  <a:lnTo>
                    <a:pt x="5293" y="14898"/>
                  </a:lnTo>
                  <a:lnTo>
                    <a:pt x="5164" y="14990"/>
                  </a:lnTo>
                  <a:lnTo>
                    <a:pt x="5071" y="15101"/>
                  </a:lnTo>
                  <a:lnTo>
                    <a:pt x="4979" y="15193"/>
                  </a:lnTo>
                  <a:lnTo>
                    <a:pt x="4887" y="15304"/>
                  </a:lnTo>
                  <a:lnTo>
                    <a:pt x="4832" y="15414"/>
                  </a:lnTo>
                  <a:lnTo>
                    <a:pt x="4776" y="15543"/>
                  </a:lnTo>
                  <a:lnTo>
                    <a:pt x="4740" y="15672"/>
                  </a:lnTo>
                  <a:lnTo>
                    <a:pt x="4703" y="15802"/>
                  </a:lnTo>
                  <a:lnTo>
                    <a:pt x="4684" y="15949"/>
                  </a:lnTo>
                  <a:lnTo>
                    <a:pt x="4684" y="16097"/>
                  </a:lnTo>
                  <a:lnTo>
                    <a:pt x="4703" y="16336"/>
                  </a:lnTo>
                  <a:lnTo>
                    <a:pt x="4758" y="16594"/>
                  </a:lnTo>
                  <a:lnTo>
                    <a:pt x="4850" y="16816"/>
                  </a:lnTo>
                  <a:lnTo>
                    <a:pt x="4979" y="17037"/>
                  </a:lnTo>
                  <a:lnTo>
                    <a:pt x="5145" y="17221"/>
                  </a:lnTo>
                  <a:lnTo>
                    <a:pt x="5237" y="17295"/>
                  </a:lnTo>
                  <a:lnTo>
                    <a:pt x="5330" y="17369"/>
                  </a:lnTo>
                  <a:lnTo>
                    <a:pt x="5440" y="17443"/>
                  </a:lnTo>
                  <a:lnTo>
                    <a:pt x="5551" y="17498"/>
                  </a:lnTo>
                  <a:lnTo>
                    <a:pt x="5680" y="17535"/>
                  </a:lnTo>
                  <a:lnTo>
                    <a:pt x="5791" y="17572"/>
                  </a:lnTo>
                  <a:lnTo>
                    <a:pt x="5938" y="17590"/>
                  </a:lnTo>
                  <a:lnTo>
                    <a:pt x="6086" y="17590"/>
                  </a:lnTo>
                  <a:lnTo>
                    <a:pt x="6399" y="17572"/>
                  </a:lnTo>
                  <a:lnTo>
                    <a:pt x="6694" y="17535"/>
                  </a:lnTo>
                  <a:lnTo>
                    <a:pt x="6989" y="17443"/>
                  </a:lnTo>
                  <a:lnTo>
                    <a:pt x="7229" y="17350"/>
                  </a:lnTo>
                  <a:lnTo>
                    <a:pt x="7450" y="17221"/>
                  </a:lnTo>
                  <a:lnTo>
                    <a:pt x="7874" y="16945"/>
                  </a:lnTo>
                  <a:lnTo>
                    <a:pt x="7929" y="17148"/>
                  </a:lnTo>
                  <a:lnTo>
                    <a:pt x="8003" y="17350"/>
                  </a:lnTo>
                  <a:lnTo>
                    <a:pt x="8114" y="17535"/>
                  </a:lnTo>
                  <a:lnTo>
                    <a:pt x="8243" y="17682"/>
                  </a:lnTo>
                  <a:lnTo>
                    <a:pt x="8390" y="17848"/>
                  </a:lnTo>
                  <a:lnTo>
                    <a:pt x="8556" y="17977"/>
                  </a:lnTo>
                  <a:lnTo>
                    <a:pt x="8741" y="18106"/>
                  </a:lnTo>
                  <a:lnTo>
                    <a:pt x="8943" y="18217"/>
                  </a:lnTo>
                  <a:lnTo>
                    <a:pt x="8556" y="18346"/>
                  </a:lnTo>
                  <a:lnTo>
                    <a:pt x="8224" y="18475"/>
                  </a:lnTo>
                  <a:lnTo>
                    <a:pt x="7948" y="18641"/>
                  </a:lnTo>
                  <a:lnTo>
                    <a:pt x="7837" y="18715"/>
                  </a:lnTo>
                  <a:lnTo>
                    <a:pt x="7727" y="18807"/>
                  </a:lnTo>
                  <a:lnTo>
                    <a:pt x="7634" y="18899"/>
                  </a:lnTo>
                  <a:lnTo>
                    <a:pt x="7561" y="19010"/>
                  </a:lnTo>
                  <a:lnTo>
                    <a:pt x="7487" y="19120"/>
                  </a:lnTo>
                  <a:lnTo>
                    <a:pt x="7432" y="19231"/>
                  </a:lnTo>
                  <a:lnTo>
                    <a:pt x="7376" y="19360"/>
                  </a:lnTo>
                  <a:lnTo>
                    <a:pt x="7339" y="19489"/>
                  </a:lnTo>
                  <a:lnTo>
                    <a:pt x="7321" y="19618"/>
                  </a:lnTo>
                  <a:lnTo>
                    <a:pt x="7302" y="19766"/>
                  </a:lnTo>
                  <a:lnTo>
                    <a:pt x="7302" y="20024"/>
                  </a:lnTo>
                  <a:lnTo>
                    <a:pt x="7358" y="20264"/>
                  </a:lnTo>
                  <a:lnTo>
                    <a:pt x="7450" y="20503"/>
                  </a:lnTo>
                  <a:lnTo>
                    <a:pt x="7561" y="20725"/>
                  </a:lnTo>
                  <a:lnTo>
                    <a:pt x="7708" y="20927"/>
                  </a:lnTo>
                  <a:lnTo>
                    <a:pt x="7800" y="21020"/>
                  </a:lnTo>
                  <a:lnTo>
                    <a:pt x="7892" y="21093"/>
                  </a:lnTo>
                  <a:lnTo>
                    <a:pt x="8003" y="21167"/>
                  </a:lnTo>
                  <a:lnTo>
                    <a:pt x="8114" y="21222"/>
                  </a:lnTo>
                  <a:lnTo>
                    <a:pt x="8224" y="21278"/>
                  </a:lnTo>
                  <a:lnTo>
                    <a:pt x="8335" y="21315"/>
                  </a:lnTo>
                  <a:lnTo>
                    <a:pt x="8483" y="21333"/>
                  </a:lnTo>
                  <a:lnTo>
                    <a:pt x="8648" y="21351"/>
                  </a:lnTo>
                  <a:lnTo>
                    <a:pt x="8962" y="21351"/>
                  </a:lnTo>
                  <a:lnTo>
                    <a:pt x="9294" y="21296"/>
                  </a:lnTo>
                  <a:lnTo>
                    <a:pt x="9589" y="21222"/>
                  </a:lnTo>
                  <a:lnTo>
                    <a:pt x="9736" y="21167"/>
                  </a:lnTo>
                  <a:lnTo>
                    <a:pt x="9865" y="21093"/>
                  </a:lnTo>
                  <a:lnTo>
                    <a:pt x="10105" y="20927"/>
                  </a:lnTo>
                  <a:lnTo>
                    <a:pt x="10474" y="20632"/>
                  </a:lnTo>
                  <a:lnTo>
                    <a:pt x="10492" y="20817"/>
                  </a:lnTo>
                  <a:lnTo>
                    <a:pt x="10548" y="21001"/>
                  </a:lnTo>
                  <a:lnTo>
                    <a:pt x="10640" y="21185"/>
                  </a:lnTo>
                  <a:lnTo>
                    <a:pt x="10769" y="21370"/>
                  </a:lnTo>
                  <a:lnTo>
                    <a:pt x="10935" y="21536"/>
                  </a:lnTo>
                  <a:lnTo>
                    <a:pt x="11138" y="21702"/>
                  </a:lnTo>
                  <a:lnTo>
                    <a:pt x="11359" y="21868"/>
                  </a:lnTo>
                  <a:lnTo>
                    <a:pt x="11617" y="22015"/>
                  </a:lnTo>
                  <a:lnTo>
                    <a:pt x="11304" y="22071"/>
                  </a:lnTo>
                  <a:lnTo>
                    <a:pt x="11009" y="22163"/>
                  </a:lnTo>
                  <a:lnTo>
                    <a:pt x="10750" y="22273"/>
                  </a:lnTo>
                  <a:lnTo>
                    <a:pt x="10621" y="22347"/>
                  </a:lnTo>
                  <a:lnTo>
                    <a:pt x="10511" y="22421"/>
                  </a:lnTo>
                  <a:lnTo>
                    <a:pt x="10419" y="22513"/>
                  </a:lnTo>
                  <a:lnTo>
                    <a:pt x="10326" y="22605"/>
                  </a:lnTo>
                  <a:lnTo>
                    <a:pt x="10234" y="22697"/>
                  </a:lnTo>
                  <a:lnTo>
                    <a:pt x="10160" y="22826"/>
                  </a:lnTo>
                  <a:lnTo>
                    <a:pt x="10105" y="22937"/>
                  </a:lnTo>
                  <a:lnTo>
                    <a:pt x="10050" y="23066"/>
                  </a:lnTo>
                  <a:lnTo>
                    <a:pt x="10013" y="23214"/>
                  </a:lnTo>
                  <a:lnTo>
                    <a:pt x="9976" y="23380"/>
                  </a:lnTo>
                  <a:lnTo>
                    <a:pt x="9958" y="23527"/>
                  </a:lnTo>
                  <a:lnTo>
                    <a:pt x="9958" y="23675"/>
                  </a:lnTo>
                  <a:lnTo>
                    <a:pt x="9958" y="23822"/>
                  </a:lnTo>
                  <a:lnTo>
                    <a:pt x="9976" y="23970"/>
                  </a:lnTo>
                  <a:lnTo>
                    <a:pt x="10013" y="24099"/>
                  </a:lnTo>
                  <a:lnTo>
                    <a:pt x="10050" y="24228"/>
                  </a:lnTo>
                  <a:lnTo>
                    <a:pt x="10105" y="24338"/>
                  </a:lnTo>
                  <a:lnTo>
                    <a:pt x="10179" y="24449"/>
                  </a:lnTo>
                  <a:lnTo>
                    <a:pt x="10253" y="24560"/>
                  </a:lnTo>
                  <a:lnTo>
                    <a:pt x="10345" y="24670"/>
                  </a:lnTo>
                  <a:lnTo>
                    <a:pt x="10548" y="24855"/>
                  </a:lnTo>
                  <a:lnTo>
                    <a:pt x="10787" y="25021"/>
                  </a:lnTo>
                  <a:lnTo>
                    <a:pt x="11064" y="25187"/>
                  </a:lnTo>
                  <a:lnTo>
                    <a:pt x="10714" y="25223"/>
                  </a:lnTo>
                  <a:lnTo>
                    <a:pt x="10419" y="25316"/>
                  </a:lnTo>
                  <a:lnTo>
                    <a:pt x="10271" y="25371"/>
                  </a:lnTo>
                  <a:lnTo>
                    <a:pt x="10142" y="25426"/>
                  </a:lnTo>
                  <a:lnTo>
                    <a:pt x="10031" y="25500"/>
                  </a:lnTo>
                  <a:lnTo>
                    <a:pt x="9921" y="25574"/>
                  </a:lnTo>
                  <a:lnTo>
                    <a:pt x="9829" y="25666"/>
                  </a:lnTo>
                  <a:lnTo>
                    <a:pt x="9736" y="25758"/>
                  </a:lnTo>
                  <a:lnTo>
                    <a:pt x="9663" y="25869"/>
                  </a:lnTo>
                  <a:lnTo>
                    <a:pt x="9589" y="25979"/>
                  </a:lnTo>
                  <a:lnTo>
                    <a:pt x="9533" y="26090"/>
                  </a:lnTo>
                  <a:lnTo>
                    <a:pt x="9497" y="26201"/>
                  </a:lnTo>
                  <a:lnTo>
                    <a:pt x="9460" y="26330"/>
                  </a:lnTo>
                  <a:lnTo>
                    <a:pt x="9441" y="26477"/>
                  </a:lnTo>
                  <a:lnTo>
                    <a:pt x="9423" y="26754"/>
                  </a:lnTo>
                  <a:lnTo>
                    <a:pt x="9460" y="27012"/>
                  </a:lnTo>
                  <a:lnTo>
                    <a:pt x="9515" y="27252"/>
                  </a:lnTo>
                  <a:lnTo>
                    <a:pt x="9626" y="27473"/>
                  </a:lnTo>
                  <a:lnTo>
                    <a:pt x="9773" y="27676"/>
                  </a:lnTo>
                  <a:lnTo>
                    <a:pt x="9939" y="27860"/>
                  </a:lnTo>
                  <a:lnTo>
                    <a:pt x="10142" y="28008"/>
                  </a:lnTo>
                  <a:lnTo>
                    <a:pt x="10382" y="28118"/>
                  </a:lnTo>
                  <a:lnTo>
                    <a:pt x="10511" y="28155"/>
                  </a:lnTo>
                  <a:lnTo>
                    <a:pt x="10640" y="28192"/>
                  </a:lnTo>
                  <a:lnTo>
                    <a:pt x="10898" y="28229"/>
                  </a:lnTo>
                  <a:lnTo>
                    <a:pt x="11156" y="28210"/>
                  </a:lnTo>
                  <a:lnTo>
                    <a:pt x="11396" y="28174"/>
                  </a:lnTo>
                  <a:lnTo>
                    <a:pt x="11525" y="28118"/>
                  </a:lnTo>
                  <a:lnTo>
                    <a:pt x="11635" y="28081"/>
                  </a:lnTo>
                  <a:lnTo>
                    <a:pt x="11746" y="28008"/>
                  </a:lnTo>
                  <a:lnTo>
                    <a:pt x="11857" y="27934"/>
                  </a:lnTo>
                  <a:lnTo>
                    <a:pt x="11949" y="27860"/>
                  </a:lnTo>
                  <a:lnTo>
                    <a:pt x="12023" y="27768"/>
                  </a:lnTo>
                  <a:lnTo>
                    <a:pt x="12096" y="27657"/>
                  </a:lnTo>
                  <a:lnTo>
                    <a:pt x="12170" y="27547"/>
                  </a:lnTo>
                  <a:lnTo>
                    <a:pt x="12244" y="27399"/>
                  </a:lnTo>
                  <a:lnTo>
                    <a:pt x="12299" y="27233"/>
                  </a:lnTo>
                  <a:lnTo>
                    <a:pt x="12336" y="27067"/>
                  </a:lnTo>
                  <a:lnTo>
                    <a:pt x="12373" y="26901"/>
                  </a:lnTo>
                  <a:lnTo>
                    <a:pt x="12391" y="26735"/>
                  </a:lnTo>
                  <a:lnTo>
                    <a:pt x="12391" y="26569"/>
                  </a:lnTo>
                  <a:lnTo>
                    <a:pt x="12373" y="26403"/>
                  </a:lnTo>
                  <a:lnTo>
                    <a:pt x="12355" y="26256"/>
                  </a:lnTo>
                  <a:lnTo>
                    <a:pt x="12299" y="26108"/>
                  </a:lnTo>
                  <a:lnTo>
                    <a:pt x="12225" y="25979"/>
                  </a:lnTo>
                  <a:lnTo>
                    <a:pt x="12152" y="25850"/>
                  </a:lnTo>
                  <a:lnTo>
                    <a:pt x="12041" y="25721"/>
                  </a:lnTo>
                  <a:lnTo>
                    <a:pt x="11820" y="25463"/>
                  </a:lnTo>
                  <a:lnTo>
                    <a:pt x="11617" y="25205"/>
                  </a:lnTo>
                  <a:lnTo>
                    <a:pt x="11838" y="25150"/>
                  </a:lnTo>
                  <a:lnTo>
                    <a:pt x="12060" y="25076"/>
                  </a:lnTo>
                  <a:lnTo>
                    <a:pt x="12262" y="24984"/>
                  </a:lnTo>
                  <a:lnTo>
                    <a:pt x="12447" y="24873"/>
                  </a:lnTo>
                  <a:lnTo>
                    <a:pt x="12613" y="24726"/>
                  </a:lnTo>
                  <a:lnTo>
                    <a:pt x="12760" y="24560"/>
                  </a:lnTo>
                  <a:lnTo>
                    <a:pt x="12889" y="24357"/>
                  </a:lnTo>
                  <a:lnTo>
                    <a:pt x="12981" y="24117"/>
                  </a:lnTo>
                  <a:lnTo>
                    <a:pt x="13018" y="24080"/>
                  </a:lnTo>
                  <a:lnTo>
                    <a:pt x="13074" y="24025"/>
                  </a:lnTo>
                  <a:lnTo>
                    <a:pt x="13184" y="23951"/>
                  </a:lnTo>
                  <a:lnTo>
                    <a:pt x="13147" y="24099"/>
                  </a:lnTo>
                  <a:lnTo>
                    <a:pt x="13129" y="24228"/>
                  </a:lnTo>
                  <a:lnTo>
                    <a:pt x="13129" y="24357"/>
                  </a:lnTo>
                  <a:lnTo>
                    <a:pt x="13129" y="24486"/>
                  </a:lnTo>
                  <a:lnTo>
                    <a:pt x="13147" y="24597"/>
                  </a:lnTo>
                  <a:lnTo>
                    <a:pt x="13184" y="24726"/>
                  </a:lnTo>
                  <a:lnTo>
                    <a:pt x="13240" y="24836"/>
                  </a:lnTo>
                  <a:lnTo>
                    <a:pt x="13295" y="24928"/>
                  </a:lnTo>
                  <a:lnTo>
                    <a:pt x="13424" y="25131"/>
                  </a:lnTo>
                  <a:lnTo>
                    <a:pt x="13590" y="25316"/>
                  </a:lnTo>
                  <a:lnTo>
                    <a:pt x="13774" y="25500"/>
                  </a:lnTo>
                  <a:lnTo>
                    <a:pt x="13977" y="25666"/>
                  </a:lnTo>
                  <a:lnTo>
                    <a:pt x="13590" y="25850"/>
                  </a:lnTo>
                  <a:lnTo>
                    <a:pt x="13276" y="26035"/>
                  </a:lnTo>
                  <a:lnTo>
                    <a:pt x="13147" y="26145"/>
                  </a:lnTo>
                  <a:lnTo>
                    <a:pt x="13018" y="26238"/>
                  </a:lnTo>
                  <a:lnTo>
                    <a:pt x="12926" y="26348"/>
                  </a:lnTo>
                  <a:lnTo>
                    <a:pt x="12834" y="26459"/>
                  </a:lnTo>
                  <a:lnTo>
                    <a:pt x="12760" y="26569"/>
                  </a:lnTo>
                  <a:lnTo>
                    <a:pt x="12686" y="26680"/>
                  </a:lnTo>
                  <a:lnTo>
                    <a:pt x="12650" y="26809"/>
                  </a:lnTo>
                  <a:lnTo>
                    <a:pt x="12613" y="26938"/>
                  </a:lnTo>
                  <a:lnTo>
                    <a:pt x="12594" y="27067"/>
                  </a:lnTo>
                  <a:lnTo>
                    <a:pt x="12594" y="27215"/>
                  </a:lnTo>
                  <a:lnTo>
                    <a:pt x="12594" y="27344"/>
                  </a:lnTo>
                  <a:lnTo>
                    <a:pt x="12613" y="27510"/>
                  </a:lnTo>
                  <a:lnTo>
                    <a:pt x="12668" y="27749"/>
                  </a:lnTo>
                  <a:lnTo>
                    <a:pt x="12760" y="27989"/>
                  </a:lnTo>
                  <a:lnTo>
                    <a:pt x="12889" y="28192"/>
                  </a:lnTo>
                  <a:lnTo>
                    <a:pt x="13037" y="28376"/>
                  </a:lnTo>
                  <a:lnTo>
                    <a:pt x="13240" y="28542"/>
                  </a:lnTo>
                  <a:lnTo>
                    <a:pt x="13442" y="28653"/>
                  </a:lnTo>
                  <a:lnTo>
                    <a:pt x="13682" y="28745"/>
                  </a:lnTo>
                  <a:lnTo>
                    <a:pt x="13922" y="28800"/>
                  </a:lnTo>
                  <a:lnTo>
                    <a:pt x="14180" y="28819"/>
                  </a:lnTo>
                  <a:lnTo>
                    <a:pt x="14438" y="28782"/>
                  </a:lnTo>
                  <a:lnTo>
                    <a:pt x="14659" y="28727"/>
                  </a:lnTo>
                  <a:lnTo>
                    <a:pt x="14899" y="28616"/>
                  </a:lnTo>
                  <a:lnTo>
                    <a:pt x="15102" y="28487"/>
                  </a:lnTo>
                  <a:lnTo>
                    <a:pt x="15268" y="28321"/>
                  </a:lnTo>
                  <a:lnTo>
                    <a:pt x="15434" y="28118"/>
                  </a:lnTo>
                  <a:lnTo>
                    <a:pt x="15544" y="27897"/>
                  </a:lnTo>
                  <a:lnTo>
                    <a:pt x="15600" y="27749"/>
                  </a:lnTo>
                  <a:lnTo>
                    <a:pt x="15637" y="27620"/>
                  </a:lnTo>
                  <a:lnTo>
                    <a:pt x="15655" y="27491"/>
                  </a:lnTo>
                  <a:lnTo>
                    <a:pt x="15673" y="27362"/>
                  </a:lnTo>
                  <a:lnTo>
                    <a:pt x="15673" y="27233"/>
                  </a:lnTo>
                  <a:lnTo>
                    <a:pt x="15673" y="27104"/>
                  </a:lnTo>
                  <a:lnTo>
                    <a:pt x="15637" y="26975"/>
                  </a:lnTo>
                  <a:lnTo>
                    <a:pt x="15618" y="26846"/>
                  </a:lnTo>
                  <a:lnTo>
                    <a:pt x="15563" y="26735"/>
                  </a:lnTo>
                  <a:lnTo>
                    <a:pt x="15507" y="26606"/>
                  </a:lnTo>
                  <a:lnTo>
                    <a:pt x="15342" y="26367"/>
                  </a:lnTo>
                  <a:lnTo>
                    <a:pt x="15139" y="26127"/>
                  </a:lnTo>
                  <a:lnTo>
                    <a:pt x="14881" y="25887"/>
                  </a:lnTo>
                  <a:lnTo>
                    <a:pt x="16116" y="25076"/>
                  </a:lnTo>
                  <a:lnTo>
                    <a:pt x="17148" y="26274"/>
                  </a:lnTo>
                  <a:lnTo>
                    <a:pt x="16872" y="26348"/>
                  </a:lnTo>
                  <a:lnTo>
                    <a:pt x="16614" y="26440"/>
                  </a:lnTo>
                  <a:lnTo>
                    <a:pt x="16392" y="26569"/>
                  </a:lnTo>
                  <a:lnTo>
                    <a:pt x="16300" y="26662"/>
                  </a:lnTo>
                  <a:lnTo>
                    <a:pt x="16208" y="26754"/>
                  </a:lnTo>
                  <a:lnTo>
                    <a:pt x="16116" y="26846"/>
                  </a:lnTo>
                  <a:lnTo>
                    <a:pt x="16042" y="26938"/>
                  </a:lnTo>
                  <a:lnTo>
                    <a:pt x="15968" y="27067"/>
                  </a:lnTo>
                  <a:lnTo>
                    <a:pt x="15913" y="27178"/>
                  </a:lnTo>
                  <a:lnTo>
                    <a:pt x="15858" y="27307"/>
                  </a:lnTo>
                  <a:lnTo>
                    <a:pt x="15802" y="27454"/>
                  </a:lnTo>
                  <a:lnTo>
                    <a:pt x="15784" y="27602"/>
                  </a:lnTo>
                  <a:lnTo>
                    <a:pt x="15766" y="27768"/>
                  </a:lnTo>
                  <a:lnTo>
                    <a:pt x="15747" y="27989"/>
                  </a:lnTo>
                  <a:lnTo>
                    <a:pt x="15784" y="28210"/>
                  </a:lnTo>
                  <a:lnTo>
                    <a:pt x="15858" y="28432"/>
                  </a:lnTo>
                  <a:lnTo>
                    <a:pt x="15968" y="28635"/>
                  </a:lnTo>
                  <a:lnTo>
                    <a:pt x="16097" y="28819"/>
                  </a:lnTo>
                  <a:lnTo>
                    <a:pt x="16245" y="28985"/>
                  </a:lnTo>
                  <a:lnTo>
                    <a:pt x="16429" y="29132"/>
                  </a:lnTo>
                  <a:lnTo>
                    <a:pt x="16632" y="29243"/>
                  </a:lnTo>
                  <a:lnTo>
                    <a:pt x="16798" y="29317"/>
                  </a:lnTo>
                  <a:lnTo>
                    <a:pt x="16964" y="29372"/>
                  </a:lnTo>
                  <a:lnTo>
                    <a:pt x="17112" y="29409"/>
                  </a:lnTo>
                  <a:lnTo>
                    <a:pt x="17259" y="29427"/>
                  </a:lnTo>
                  <a:lnTo>
                    <a:pt x="17407" y="29427"/>
                  </a:lnTo>
                  <a:lnTo>
                    <a:pt x="17554" y="29409"/>
                  </a:lnTo>
                  <a:lnTo>
                    <a:pt x="17702" y="29372"/>
                  </a:lnTo>
                  <a:lnTo>
                    <a:pt x="17831" y="29335"/>
                  </a:lnTo>
                  <a:lnTo>
                    <a:pt x="17960" y="29280"/>
                  </a:lnTo>
                  <a:lnTo>
                    <a:pt x="18089" y="29206"/>
                  </a:lnTo>
                  <a:lnTo>
                    <a:pt x="18218" y="29114"/>
                  </a:lnTo>
                  <a:lnTo>
                    <a:pt x="18347" y="29022"/>
                  </a:lnTo>
                  <a:lnTo>
                    <a:pt x="18568" y="28800"/>
                  </a:lnTo>
                  <a:lnTo>
                    <a:pt x="18789" y="28524"/>
                  </a:lnTo>
                  <a:lnTo>
                    <a:pt x="18882" y="28837"/>
                  </a:lnTo>
                  <a:lnTo>
                    <a:pt x="18974" y="29095"/>
                  </a:lnTo>
                  <a:lnTo>
                    <a:pt x="19121" y="29335"/>
                  </a:lnTo>
                  <a:lnTo>
                    <a:pt x="19269" y="29538"/>
                  </a:lnTo>
                  <a:lnTo>
                    <a:pt x="19361" y="29630"/>
                  </a:lnTo>
                  <a:lnTo>
                    <a:pt x="19472" y="29704"/>
                  </a:lnTo>
                  <a:lnTo>
                    <a:pt x="19564" y="29778"/>
                  </a:lnTo>
                  <a:lnTo>
                    <a:pt x="19674" y="29851"/>
                  </a:lnTo>
                  <a:lnTo>
                    <a:pt x="19804" y="29888"/>
                  </a:lnTo>
                  <a:lnTo>
                    <a:pt x="19933" y="29944"/>
                  </a:lnTo>
                  <a:lnTo>
                    <a:pt x="20062" y="29962"/>
                  </a:lnTo>
                  <a:lnTo>
                    <a:pt x="20209" y="29999"/>
                  </a:lnTo>
                  <a:lnTo>
                    <a:pt x="20357" y="30017"/>
                  </a:lnTo>
                  <a:lnTo>
                    <a:pt x="20504" y="30017"/>
                  </a:lnTo>
                  <a:lnTo>
                    <a:pt x="20652" y="29999"/>
                  </a:lnTo>
                  <a:lnTo>
                    <a:pt x="20781" y="29980"/>
                  </a:lnTo>
                  <a:lnTo>
                    <a:pt x="20910" y="29944"/>
                  </a:lnTo>
                  <a:lnTo>
                    <a:pt x="21039" y="29888"/>
                  </a:lnTo>
                  <a:lnTo>
                    <a:pt x="21150" y="29833"/>
                  </a:lnTo>
                  <a:lnTo>
                    <a:pt x="21260" y="29759"/>
                  </a:lnTo>
                  <a:lnTo>
                    <a:pt x="21371" y="29685"/>
                  </a:lnTo>
                  <a:lnTo>
                    <a:pt x="21463" y="29593"/>
                  </a:lnTo>
                  <a:lnTo>
                    <a:pt x="21666" y="29390"/>
                  </a:lnTo>
                  <a:lnTo>
                    <a:pt x="21832" y="29132"/>
                  </a:lnTo>
                  <a:lnTo>
                    <a:pt x="21979" y="28856"/>
                  </a:lnTo>
                  <a:lnTo>
                    <a:pt x="22016" y="29151"/>
                  </a:lnTo>
                  <a:lnTo>
                    <a:pt x="22071" y="29427"/>
                  </a:lnTo>
                  <a:lnTo>
                    <a:pt x="22164" y="29667"/>
                  </a:lnTo>
                  <a:lnTo>
                    <a:pt x="22293" y="29888"/>
                  </a:lnTo>
                  <a:lnTo>
                    <a:pt x="22459" y="30091"/>
                  </a:lnTo>
                  <a:lnTo>
                    <a:pt x="22661" y="30276"/>
                  </a:lnTo>
                  <a:lnTo>
                    <a:pt x="22883" y="30423"/>
                  </a:lnTo>
                  <a:lnTo>
                    <a:pt x="23159" y="30552"/>
                  </a:lnTo>
                  <a:lnTo>
                    <a:pt x="22625" y="30681"/>
                  </a:lnTo>
                  <a:lnTo>
                    <a:pt x="22385" y="30773"/>
                  </a:lnTo>
                  <a:lnTo>
                    <a:pt x="22145" y="30902"/>
                  </a:lnTo>
                  <a:lnTo>
                    <a:pt x="21961" y="31068"/>
                  </a:lnTo>
                  <a:lnTo>
                    <a:pt x="21776" y="31253"/>
                  </a:lnTo>
                  <a:lnTo>
                    <a:pt x="21647" y="31474"/>
                  </a:lnTo>
                  <a:lnTo>
                    <a:pt x="21555" y="31695"/>
                  </a:lnTo>
                  <a:lnTo>
                    <a:pt x="21481" y="31935"/>
                  </a:lnTo>
                  <a:lnTo>
                    <a:pt x="21481" y="32064"/>
                  </a:lnTo>
                  <a:lnTo>
                    <a:pt x="21463" y="32193"/>
                  </a:lnTo>
                  <a:lnTo>
                    <a:pt x="21481" y="32341"/>
                  </a:lnTo>
                  <a:lnTo>
                    <a:pt x="21500" y="32470"/>
                  </a:lnTo>
                  <a:lnTo>
                    <a:pt x="21518" y="32599"/>
                  </a:lnTo>
                  <a:lnTo>
                    <a:pt x="21555" y="32709"/>
                  </a:lnTo>
                  <a:lnTo>
                    <a:pt x="21666" y="32949"/>
                  </a:lnTo>
                  <a:lnTo>
                    <a:pt x="21813" y="33170"/>
                  </a:lnTo>
                  <a:lnTo>
                    <a:pt x="21998" y="33355"/>
                  </a:lnTo>
                  <a:lnTo>
                    <a:pt x="22219" y="33502"/>
                  </a:lnTo>
                  <a:lnTo>
                    <a:pt x="22330" y="33576"/>
                  </a:lnTo>
                  <a:lnTo>
                    <a:pt x="22459" y="33631"/>
                  </a:lnTo>
                  <a:lnTo>
                    <a:pt x="22588" y="33668"/>
                  </a:lnTo>
                  <a:lnTo>
                    <a:pt x="22717" y="33705"/>
                  </a:lnTo>
                  <a:lnTo>
                    <a:pt x="22975" y="33742"/>
                  </a:lnTo>
                  <a:lnTo>
                    <a:pt x="23233" y="33723"/>
                  </a:lnTo>
                  <a:lnTo>
                    <a:pt x="23473" y="33687"/>
                  </a:lnTo>
                  <a:lnTo>
                    <a:pt x="23694" y="33594"/>
                  </a:lnTo>
                  <a:lnTo>
                    <a:pt x="23915" y="33465"/>
                  </a:lnTo>
                  <a:lnTo>
                    <a:pt x="24118" y="33299"/>
                  </a:lnTo>
                  <a:lnTo>
                    <a:pt x="24284" y="33115"/>
                  </a:lnTo>
                  <a:lnTo>
                    <a:pt x="24432" y="32875"/>
                  </a:lnTo>
                  <a:lnTo>
                    <a:pt x="24542" y="32672"/>
                  </a:lnTo>
                  <a:lnTo>
                    <a:pt x="24671" y="32488"/>
                  </a:lnTo>
                  <a:lnTo>
                    <a:pt x="24671" y="32802"/>
                  </a:lnTo>
                  <a:lnTo>
                    <a:pt x="24708" y="33097"/>
                  </a:lnTo>
                  <a:lnTo>
                    <a:pt x="24782" y="33373"/>
                  </a:lnTo>
                  <a:lnTo>
                    <a:pt x="24837" y="33502"/>
                  </a:lnTo>
                  <a:lnTo>
                    <a:pt x="24892" y="33613"/>
                  </a:lnTo>
                  <a:lnTo>
                    <a:pt x="24966" y="33723"/>
                  </a:lnTo>
                  <a:lnTo>
                    <a:pt x="25040" y="33816"/>
                  </a:lnTo>
                  <a:lnTo>
                    <a:pt x="25132" y="33908"/>
                  </a:lnTo>
                  <a:lnTo>
                    <a:pt x="25224" y="33982"/>
                  </a:lnTo>
                  <a:lnTo>
                    <a:pt x="25335" y="34055"/>
                  </a:lnTo>
                  <a:lnTo>
                    <a:pt x="25446" y="34129"/>
                  </a:lnTo>
                  <a:lnTo>
                    <a:pt x="25556" y="34166"/>
                  </a:lnTo>
                  <a:lnTo>
                    <a:pt x="25704" y="34203"/>
                  </a:lnTo>
                  <a:lnTo>
                    <a:pt x="25851" y="34240"/>
                  </a:lnTo>
                  <a:lnTo>
                    <a:pt x="25999" y="34258"/>
                  </a:lnTo>
                  <a:lnTo>
                    <a:pt x="26331" y="34258"/>
                  </a:lnTo>
                  <a:lnTo>
                    <a:pt x="26644" y="34203"/>
                  </a:lnTo>
                  <a:lnTo>
                    <a:pt x="26958" y="34129"/>
                  </a:lnTo>
                  <a:lnTo>
                    <a:pt x="27087" y="34074"/>
                  </a:lnTo>
                  <a:lnTo>
                    <a:pt x="27234" y="34000"/>
                  </a:lnTo>
                  <a:lnTo>
                    <a:pt x="27474" y="33834"/>
                  </a:lnTo>
                  <a:lnTo>
                    <a:pt x="27861" y="33558"/>
                  </a:lnTo>
                  <a:lnTo>
                    <a:pt x="27916" y="33797"/>
                  </a:lnTo>
                  <a:lnTo>
                    <a:pt x="28009" y="34018"/>
                  </a:lnTo>
                  <a:lnTo>
                    <a:pt x="28119" y="34221"/>
                  </a:lnTo>
                  <a:lnTo>
                    <a:pt x="28248" y="34406"/>
                  </a:lnTo>
                  <a:lnTo>
                    <a:pt x="28433" y="34572"/>
                  </a:lnTo>
                  <a:lnTo>
                    <a:pt x="28635" y="34701"/>
                  </a:lnTo>
                  <a:lnTo>
                    <a:pt x="28875" y="34811"/>
                  </a:lnTo>
                  <a:lnTo>
                    <a:pt x="29133" y="34867"/>
                  </a:lnTo>
                  <a:lnTo>
                    <a:pt x="29299" y="34903"/>
                  </a:lnTo>
                  <a:lnTo>
                    <a:pt x="29613" y="34903"/>
                  </a:lnTo>
                  <a:lnTo>
                    <a:pt x="29760" y="34885"/>
                  </a:lnTo>
                  <a:lnTo>
                    <a:pt x="29889" y="34848"/>
                  </a:lnTo>
                  <a:lnTo>
                    <a:pt x="30018" y="34793"/>
                  </a:lnTo>
                  <a:lnTo>
                    <a:pt x="30147" y="34738"/>
                  </a:lnTo>
                  <a:lnTo>
                    <a:pt x="30258" y="34682"/>
                  </a:lnTo>
                  <a:lnTo>
                    <a:pt x="30369" y="34590"/>
                  </a:lnTo>
                  <a:lnTo>
                    <a:pt x="30479" y="34498"/>
                  </a:lnTo>
                  <a:lnTo>
                    <a:pt x="30664" y="34295"/>
                  </a:lnTo>
                  <a:lnTo>
                    <a:pt x="30830" y="34037"/>
                  </a:lnTo>
                  <a:lnTo>
                    <a:pt x="30995" y="33760"/>
                  </a:lnTo>
                  <a:lnTo>
                    <a:pt x="31069" y="34129"/>
                  </a:lnTo>
                  <a:lnTo>
                    <a:pt x="31180" y="34461"/>
                  </a:lnTo>
                  <a:lnTo>
                    <a:pt x="31309" y="34738"/>
                  </a:lnTo>
                  <a:lnTo>
                    <a:pt x="31383" y="34848"/>
                  </a:lnTo>
                  <a:lnTo>
                    <a:pt x="31456" y="34959"/>
                  </a:lnTo>
                  <a:lnTo>
                    <a:pt x="31549" y="35069"/>
                  </a:lnTo>
                  <a:lnTo>
                    <a:pt x="31641" y="35162"/>
                  </a:lnTo>
                  <a:lnTo>
                    <a:pt x="31751" y="35235"/>
                  </a:lnTo>
                  <a:lnTo>
                    <a:pt x="31862" y="35291"/>
                  </a:lnTo>
                  <a:lnTo>
                    <a:pt x="31973" y="35346"/>
                  </a:lnTo>
                  <a:lnTo>
                    <a:pt x="32102" y="35401"/>
                  </a:lnTo>
                  <a:lnTo>
                    <a:pt x="32231" y="35438"/>
                  </a:lnTo>
                  <a:lnTo>
                    <a:pt x="32378" y="35457"/>
                  </a:lnTo>
                  <a:lnTo>
                    <a:pt x="32544" y="35475"/>
                  </a:lnTo>
                  <a:lnTo>
                    <a:pt x="32839" y="35475"/>
                  </a:lnTo>
                  <a:lnTo>
                    <a:pt x="32968" y="35438"/>
                  </a:lnTo>
                  <a:lnTo>
                    <a:pt x="33097" y="35420"/>
                  </a:lnTo>
                  <a:lnTo>
                    <a:pt x="33227" y="35364"/>
                  </a:lnTo>
                  <a:lnTo>
                    <a:pt x="33356" y="35309"/>
                  </a:lnTo>
                  <a:lnTo>
                    <a:pt x="33466" y="35235"/>
                  </a:lnTo>
                  <a:lnTo>
                    <a:pt x="33577" y="35162"/>
                  </a:lnTo>
                  <a:lnTo>
                    <a:pt x="33669" y="35069"/>
                  </a:lnTo>
                  <a:lnTo>
                    <a:pt x="33872" y="34867"/>
                  </a:lnTo>
                  <a:lnTo>
                    <a:pt x="34038" y="34608"/>
                  </a:lnTo>
                  <a:lnTo>
                    <a:pt x="34185" y="34332"/>
                  </a:lnTo>
                  <a:lnTo>
                    <a:pt x="34259" y="34719"/>
                  </a:lnTo>
                  <a:lnTo>
                    <a:pt x="34370" y="35033"/>
                  </a:lnTo>
                  <a:lnTo>
                    <a:pt x="34517" y="35309"/>
                  </a:lnTo>
                  <a:lnTo>
                    <a:pt x="34591" y="35438"/>
                  </a:lnTo>
                  <a:lnTo>
                    <a:pt x="34665" y="35549"/>
                  </a:lnTo>
                  <a:lnTo>
                    <a:pt x="34757" y="35641"/>
                  </a:lnTo>
                  <a:lnTo>
                    <a:pt x="34849" y="35733"/>
                  </a:lnTo>
                  <a:lnTo>
                    <a:pt x="34941" y="35807"/>
                  </a:lnTo>
                  <a:lnTo>
                    <a:pt x="35052" y="35881"/>
                  </a:lnTo>
                  <a:lnTo>
                    <a:pt x="35181" y="35936"/>
                  </a:lnTo>
                  <a:lnTo>
                    <a:pt x="35292" y="35973"/>
                  </a:lnTo>
                  <a:lnTo>
                    <a:pt x="35439" y="36010"/>
                  </a:lnTo>
                  <a:lnTo>
                    <a:pt x="35568" y="36028"/>
                  </a:lnTo>
                  <a:lnTo>
                    <a:pt x="35734" y="36047"/>
                  </a:lnTo>
                  <a:lnTo>
                    <a:pt x="36029" y="36047"/>
                  </a:lnTo>
                  <a:lnTo>
                    <a:pt x="36177" y="36010"/>
                  </a:lnTo>
                  <a:lnTo>
                    <a:pt x="36306" y="35973"/>
                  </a:lnTo>
                  <a:lnTo>
                    <a:pt x="36435" y="35936"/>
                  </a:lnTo>
                  <a:lnTo>
                    <a:pt x="36545" y="35881"/>
                  </a:lnTo>
                  <a:lnTo>
                    <a:pt x="36674" y="35807"/>
                  </a:lnTo>
                  <a:lnTo>
                    <a:pt x="36767" y="35715"/>
                  </a:lnTo>
                  <a:lnTo>
                    <a:pt x="36877" y="35623"/>
                  </a:lnTo>
                  <a:lnTo>
                    <a:pt x="37080" y="35401"/>
                  </a:lnTo>
                  <a:lnTo>
                    <a:pt x="37246" y="35143"/>
                  </a:lnTo>
                  <a:lnTo>
                    <a:pt x="37394" y="34848"/>
                  </a:lnTo>
                  <a:lnTo>
                    <a:pt x="37430" y="35143"/>
                  </a:lnTo>
                  <a:lnTo>
                    <a:pt x="37486" y="35401"/>
                  </a:lnTo>
                  <a:lnTo>
                    <a:pt x="37578" y="35641"/>
                  </a:lnTo>
                  <a:lnTo>
                    <a:pt x="37689" y="35862"/>
                  </a:lnTo>
                  <a:lnTo>
                    <a:pt x="37836" y="36065"/>
                  </a:lnTo>
                  <a:lnTo>
                    <a:pt x="38002" y="36249"/>
                  </a:lnTo>
                  <a:lnTo>
                    <a:pt x="38223" y="36415"/>
                  </a:lnTo>
                  <a:lnTo>
                    <a:pt x="38463" y="36544"/>
                  </a:lnTo>
                  <a:lnTo>
                    <a:pt x="38113" y="36655"/>
                  </a:lnTo>
                  <a:lnTo>
                    <a:pt x="37947" y="36710"/>
                  </a:lnTo>
                  <a:lnTo>
                    <a:pt x="37781" y="36784"/>
                  </a:lnTo>
                  <a:lnTo>
                    <a:pt x="37652" y="36858"/>
                  </a:lnTo>
                  <a:lnTo>
                    <a:pt x="37523" y="36932"/>
                  </a:lnTo>
                  <a:lnTo>
                    <a:pt x="37412" y="37024"/>
                  </a:lnTo>
                  <a:lnTo>
                    <a:pt x="37301" y="37116"/>
                  </a:lnTo>
                  <a:lnTo>
                    <a:pt x="37209" y="37208"/>
                  </a:lnTo>
                  <a:lnTo>
                    <a:pt x="37135" y="37319"/>
                  </a:lnTo>
                  <a:lnTo>
                    <a:pt x="37080" y="37430"/>
                  </a:lnTo>
                  <a:lnTo>
                    <a:pt x="37025" y="37559"/>
                  </a:lnTo>
                  <a:lnTo>
                    <a:pt x="36969" y="37688"/>
                  </a:lnTo>
                  <a:lnTo>
                    <a:pt x="36951" y="37817"/>
                  </a:lnTo>
                  <a:lnTo>
                    <a:pt x="36933" y="37946"/>
                  </a:lnTo>
                  <a:lnTo>
                    <a:pt x="36914" y="38093"/>
                  </a:lnTo>
                  <a:lnTo>
                    <a:pt x="36933" y="38351"/>
                  </a:lnTo>
                  <a:lnTo>
                    <a:pt x="36988" y="38591"/>
                  </a:lnTo>
                  <a:lnTo>
                    <a:pt x="37099" y="38831"/>
                  </a:lnTo>
                  <a:lnTo>
                    <a:pt x="37228" y="39034"/>
                  </a:lnTo>
                  <a:lnTo>
                    <a:pt x="37375" y="39218"/>
                  </a:lnTo>
                  <a:lnTo>
                    <a:pt x="37559" y="39384"/>
                  </a:lnTo>
                  <a:lnTo>
                    <a:pt x="37781" y="39513"/>
                  </a:lnTo>
                  <a:lnTo>
                    <a:pt x="37891" y="39550"/>
                  </a:lnTo>
                  <a:lnTo>
                    <a:pt x="38020" y="39587"/>
                  </a:lnTo>
                  <a:lnTo>
                    <a:pt x="38149" y="39624"/>
                  </a:lnTo>
                  <a:lnTo>
                    <a:pt x="38279" y="39642"/>
                  </a:lnTo>
                  <a:lnTo>
                    <a:pt x="38408" y="39661"/>
                  </a:lnTo>
                  <a:lnTo>
                    <a:pt x="38537" y="39642"/>
                  </a:lnTo>
                  <a:lnTo>
                    <a:pt x="38795" y="39605"/>
                  </a:lnTo>
                  <a:lnTo>
                    <a:pt x="39053" y="39531"/>
                  </a:lnTo>
                  <a:lnTo>
                    <a:pt x="39274" y="39402"/>
                  </a:lnTo>
                  <a:lnTo>
                    <a:pt x="39385" y="39329"/>
                  </a:lnTo>
                  <a:lnTo>
                    <a:pt x="39477" y="39255"/>
                  </a:lnTo>
                  <a:lnTo>
                    <a:pt x="39569" y="39163"/>
                  </a:lnTo>
                  <a:lnTo>
                    <a:pt x="39661" y="39052"/>
                  </a:lnTo>
                  <a:lnTo>
                    <a:pt x="39735" y="38941"/>
                  </a:lnTo>
                  <a:lnTo>
                    <a:pt x="39809" y="38831"/>
                  </a:lnTo>
                  <a:lnTo>
                    <a:pt x="39864" y="38683"/>
                  </a:lnTo>
                  <a:lnTo>
                    <a:pt x="39920" y="38554"/>
                  </a:lnTo>
                  <a:lnTo>
                    <a:pt x="39956" y="38425"/>
                  </a:lnTo>
                  <a:lnTo>
                    <a:pt x="39975" y="38296"/>
                  </a:lnTo>
                  <a:lnTo>
                    <a:pt x="39975" y="38149"/>
                  </a:lnTo>
                  <a:lnTo>
                    <a:pt x="39975" y="38020"/>
                  </a:lnTo>
                  <a:lnTo>
                    <a:pt x="39956" y="37890"/>
                  </a:lnTo>
                  <a:lnTo>
                    <a:pt x="39920" y="37761"/>
                  </a:lnTo>
                  <a:lnTo>
                    <a:pt x="39883" y="37632"/>
                  </a:lnTo>
                  <a:lnTo>
                    <a:pt x="39809" y="37503"/>
                  </a:lnTo>
                  <a:lnTo>
                    <a:pt x="39735" y="37374"/>
                  </a:lnTo>
                  <a:lnTo>
                    <a:pt x="39661" y="37245"/>
                  </a:lnTo>
                  <a:lnTo>
                    <a:pt x="39440" y="36987"/>
                  </a:lnTo>
                  <a:lnTo>
                    <a:pt x="39182" y="36729"/>
                  </a:lnTo>
                  <a:lnTo>
                    <a:pt x="40436" y="35899"/>
                  </a:lnTo>
                  <a:lnTo>
                    <a:pt x="41395" y="37171"/>
                  </a:lnTo>
                  <a:lnTo>
                    <a:pt x="41100" y="37282"/>
                  </a:lnTo>
                  <a:lnTo>
                    <a:pt x="40823" y="37411"/>
                  </a:lnTo>
                  <a:lnTo>
                    <a:pt x="40602" y="37577"/>
                  </a:lnTo>
                  <a:lnTo>
                    <a:pt x="40510" y="37669"/>
                  </a:lnTo>
                  <a:lnTo>
                    <a:pt x="40436" y="37761"/>
                  </a:lnTo>
                  <a:lnTo>
                    <a:pt x="40344" y="37872"/>
                  </a:lnTo>
                  <a:lnTo>
                    <a:pt x="40288" y="37964"/>
                  </a:lnTo>
                  <a:lnTo>
                    <a:pt x="40233" y="38093"/>
                  </a:lnTo>
                  <a:lnTo>
                    <a:pt x="40196" y="38204"/>
                  </a:lnTo>
                  <a:lnTo>
                    <a:pt x="40159" y="38333"/>
                  </a:lnTo>
                  <a:lnTo>
                    <a:pt x="40141" y="38480"/>
                  </a:lnTo>
                  <a:lnTo>
                    <a:pt x="40122" y="38757"/>
                  </a:lnTo>
                  <a:lnTo>
                    <a:pt x="40159" y="39015"/>
                  </a:lnTo>
                  <a:lnTo>
                    <a:pt x="40233" y="39236"/>
                  </a:lnTo>
                  <a:lnTo>
                    <a:pt x="40325" y="39458"/>
                  </a:lnTo>
                  <a:lnTo>
                    <a:pt x="40473" y="39661"/>
                  </a:lnTo>
                  <a:lnTo>
                    <a:pt x="40620" y="39826"/>
                  </a:lnTo>
                  <a:lnTo>
                    <a:pt x="40823" y="39974"/>
                  </a:lnTo>
                  <a:lnTo>
                    <a:pt x="41026" y="40085"/>
                  </a:lnTo>
                  <a:lnTo>
                    <a:pt x="41266" y="40177"/>
                  </a:lnTo>
                  <a:lnTo>
                    <a:pt x="41413" y="40195"/>
                  </a:lnTo>
                  <a:lnTo>
                    <a:pt x="41579" y="40214"/>
                  </a:lnTo>
                  <a:lnTo>
                    <a:pt x="41726" y="40214"/>
                  </a:lnTo>
                  <a:lnTo>
                    <a:pt x="41892" y="40195"/>
                  </a:lnTo>
                  <a:lnTo>
                    <a:pt x="42040" y="40158"/>
                  </a:lnTo>
                  <a:lnTo>
                    <a:pt x="42187" y="40121"/>
                  </a:lnTo>
                  <a:lnTo>
                    <a:pt x="42335" y="40066"/>
                  </a:lnTo>
                  <a:lnTo>
                    <a:pt x="42464" y="39992"/>
                  </a:lnTo>
                  <a:lnTo>
                    <a:pt x="42464" y="37393"/>
                  </a:lnTo>
                  <a:lnTo>
                    <a:pt x="42409" y="37319"/>
                  </a:lnTo>
                  <a:lnTo>
                    <a:pt x="42464" y="37264"/>
                  </a:lnTo>
                  <a:lnTo>
                    <a:pt x="42464" y="27786"/>
                  </a:lnTo>
                  <a:lnTo>
                    <a:pt x="41763" y="28284"/>
                  </a:lnTo>
                  <a:lnTo>
                    <a:pt x="41026" y="27196"/>
                  </a:lnTo>
                  <a:lnTo>
                    <a:pt x="42077" y="26496"/>
                  </a:lnTo>
                  <a:lnTo>
                    <a:pt x="42464" y="27012"/>
                  </a:lnTo>
                  <a:lnTo>
                    <a:pt x="42464" y="24928"/>
                  </a:lnTo>
                  <a:lnTo>
                    <a:pt x="42353" y="25002"/>
                  </a:lnTo>
                  <a:lnTo>
                    <a:pt x="41690" y="24025"/>
                  </a:lnTo>
                  <a:lnTo>
                    <a:pt x="42464" y="23490"/>
                  </a:lnTo>
                  <a:lnTo>
                    <a:pt x="42464" y="21001"/>
                  </a:lnTo>
                  <a:lnTo>
                    <a:pt x="42353" y="20854"/>
                  </a:lnTo>
                  <a:lnTo>
                    <a:pt x="42464" y="20780"/>
                  </a:lnTo>
                  <a:lnTo>
                    <a:pt x="42464" y="0"/>
                  </a:lnTo>
                  <a:lnTo>
                    <a:pt x="17775" y="0"/>
                  </a:lnTo>
                  <a:lnTo>
                    <a:pt x="17886" y="166"/>
                  </a:lnTo>
                  <a:lnTo>
                    <a:pt x="17130" y="738"/>
                  </a:lnTo>
                  <a:lnTo>
                    <a:pt x="16595" y="0"/>
                  </a:lnTo>
                  <a:lnTo>
                    <a:pt x="14235" y="0"/>
                  </a:lnTo>
                  <a:lnTo>
                    <a:pt x="13922" y="240"/>
                  </a:lnTo>
                  <a:lnTo>
                    <a:pt x="13737" y="0"/>
                  </a:lnTo>
                  <a:lnTo>
                    <a:pt x="4260" y="0"/>
                  </a:lnTo>
                  <a:lnTo>
                    <a:pt x="5016" y="1162"/>
                  </a:lnTo>
                  <a:lnTo>
                    <a:pt x="3836" y="2047"/>
                  </a:lnTo>
                  <a:lnTo>
                    <a:pt x="2859" y="756"/>
                  </a:lnTo>
                  <a:lnTo>
                    <a:pt x="41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0" name="Google Shape;7650;p32"/>
            <p:cNvSpPr/>
            <p:nvPr/>
          </p:nvSpPr>
          <p:spPr>
            <a:xfrm>
              <a:off x="5312925" y="416500"/>
              <a:ext cx="92225" cy="153525"/>
            </a:xfrm>
            <a:custGeom>
              <a:avLst/>
              <a:gdLst/>
              <a:ahLst/>
              <a:cxnLst/>
              <a:rect l="l" t="t" r="r" b="b"/>
              <a:pathLst>
                <a:path w="3689" h="6141" extrusionOk="0">
                  <a:moveTo>
                    <a:pt x="3688" y="1586"/>
                  </a:moveTo>
                  <a:lnTo>
                    <a:pt x="3686" y="1595"/>
                  </a:lnTo>
                  <a:lnTo>
                    <a:pt x="3688" y="1605"/>
                  </a:lnTo>
                  <a:lnTo>
                    <a:pt x="3688" y="1586"/>
                  </a:lnTo>
                  <a:close/>
                  <a:moveTo>
                    <a:pt x="1900" y="1"/>
                  </a:moveTo>
                  <a:lnTo>
                    <a:pt x="1771" y="19"/>
                  </a:lnTo>
                  <a:lnTo>
                    <a:pt x="1623" y="56"/>
                  </a:lnTo>
                  <a:lnTo>
                    <a:pt x="1494" y="111"/>
                  </a:lnTo>
                  <a:lnTo>
                    <a:pt x="1365" y="167"/>
                  </a:lnTo>
                  <a:lnTo>
                    <a:pt x="1236" y="240"/>
                  </a:lnTo>
                  <a:lnTo>
                    <a:pt x="1125" y="314"/>
                  </a:lnTo>
                  <a:lnTo>
                    <a:pt x="1015" y="406"/>
                  </a:lnTo>
                  <a:lnTo>
                    <a:pt x="922" y="498"/>
                  </a:lnTo>
                  <a:lnTo>
                    <a:pt x="830" y="591"/>
                  </a:lnTo>
                  <a:lnTo>
                    <a:pt x="757" y="701"/>
                  </a:lnTo>
                  <a:lnTo>
                    <a:pt x="683" y="830"/>
                  </a:lnTo>
                  <a:lnTo>
                    <a:pt x="627" y="959"/>
                  </a:lnTo>
                  <a:lnTo>
                    <a:pt x="591" y="1088"/>
                  </a:lnTo>
                  <a:lnTo>
                    <a:pt x="554" y="1217"/>
                  </a:lnTo>
                  <a:lnTo>
                    <a:pt x="535" y="1347"/>
                  </a:lnTo>
                  <a:lnTo>
                    <a:pt x="535" y="1494"/>
                  </a:lnTo>
                  <a:lnTo>
                    <a:pt x="554" y="1789"/>
                  </a:lnTo>
                  <a:lnTo>
                    <a:pt x="572" y="1918"/>
                  </a:lnTo>
                  <a:lnTo>
                    <a:pt x="609" y="2047"/>
                  </a:lnTo>
                  <a:lnTo>
                    <a:pt x="646" y="2158"/>
                  </a:lnTo>
                  <a:lnTo>
                    <a:pt x="701" y="2268"/>
                  </a:lnTo>
                  <a:lnTo>
                    <a:pt x="849" y="2490"/>
                  </a:lnTo>
                  <a:lnTo>
                    <a:pt x="1015" y="2656"/>
                  </a:lnTo>
                  <a:lnTo>
                    <a:pt x="1217" y="2822"/>
                  </a:lnTo>
                  <a:lnTo>
                    <a:pt x="1439" y="2951"/>
                  </a:lnTo>
                  <a:lnTo>
                    <a:pt x="1697" y="3080"/>
                  </a:lnTo>
                  <a:lnTo>
                    <a:pt x="1328" y="3135"/>
                  </a:lnTo>
                  <a:lnTo>
                    <a:pt x="1162" y="3172"/>
                  </a:lnTo>
                  <a:lnTo>
                    <a:pt x="996" y="3227"/>
                  </a:lnTo>
                  <a:lnTo>
                    <a:pt x="849" y="3283"/>
                  </a:lnTo>
                  <a:lnTo>
                    <a:pt x="720" y="3338"/>
                  </a:lnTo>
                  <a:lnTo>
                    <a:pt x="591" y="3412"/>
                  </a:lnTo>
                  <a:lnTo>
                    <a:pt x="480" y="3504"/>
                  </a:lnTo>
                  <a:lnTo>
                    <a:pt x="369" y="3596"/>
                  </a:lnTo>
                  <a:lnTo>
                    <a:pt x="296" y="3688"/>
                  </a:lnTo>
                  <a:lnTo>
                    <a:pt x="203" y="3799"/>
                  </a:lnTo>
                  <a:lnTo>
                    <a:pt x="148" y="3909"/>
                  </a:lnTo>
                  <a:lnTo>
                    <a:pt x="93" y="4039"/>
                  </a:lnTo>
                  <a:lnTo>
                    <a:pt x="56" y="4168"/>
                  </a:lnTo>
                  <a:lnTo>
                    <a:pt x="19" y="4315"/>
                  </a:lnTo>
                  <a:lnTo>
                    <a:pt x="1" y="4463"/>
                  </a:lnTo>
                  <a:lnTo>
                    <a:pt x="1" y="4610"/>
                  </a:lnTo>
                  <a:lnTo>
                    <a:pt x="1" y="4739"/>
                  </a:lnTo>
                  <a:lnTo>
                    <a:pt x="19" y="4868"/>
                  </a:lnTo>
                  <a:lnTo>
                    <a:pt x="37" y="5016"/>
                  </a:lnTo>
                  <a:lnTo>
                    <a:pt x="74" y="5126"/>
                  </a:lnTo>
                  <a:lnTo>
                    <a:pt x="130" y="5255"/>
                  </a:lnTo>
                  <a:lnTo>
                    <a:pt x="259" y="5477"/>
                  </a:lnTo>
                  <a:lnTo>
                    <a:pt x="332" y="5587"/>
                  </a:lnTo>
                  <a:lnTo>
                    <a:pt x="406" y="5680"/>
                  </a:lnTo>
                  <a:lnTo>
                    <a:pt x="498" y="5772"/>
                  </a:lnTo>
                  <a:lnTo>
                    <a:pt x="609" y="5845"/>
                  </a:lnTo>
                  <a:lnTo>
                    <a:pt x="720" y="5919"/>
                  </a:lnTo>
                  <a:lnTo>
                    <a:pt x="830" y="5993"/>
                  </a:lnTo>
                  <a:lnTo>
                    <a:pt x="941" y="6048"/>
                  </a:lnTo>
                  <a:lnTo>
                    <a:pt x="1070" y="6085"/>
                  </a:lnTo>
                  <a:lnTo>
                    <a:pt x="1199" y="6104"/>
                  </a:lnTo>
                  <a:lnTo>
                    <a:pt x="1347" y="6122"/>
                  </a:lnTo>
                  <a:lnTo>
                    <a:pt x="1476" y="6140"/>
                  </a:lnTo>
                  <a:lnTo>
                    <a:pt x="1605" y="6140"/>
                  </a:lnTo>
                  <a:lnTo>
                    <a:pt x="1734" y="6122"/>
                  </a:lnTo>
                  <a:lnTo>
                    <a:pt x="1863" y="6085"/>
                  </a:lnTo>
                  <a:lnTo>
                    <a:pt x="2103" y="6011"/>
                  </a:lnTo>
                  <a:lnTo>
                    <a:pt x="2342" y="5882"/>
                  </a:lnTo>
                  <a:lnTo>
                    <a:pt x="2434" y="5809"/>
                  </a:lnTo>
                  <a:lnTo>
                    <a:pt x="2545" y="5716"/>
                  </a:lnTo>
                  <a:lnTo>
                    <a:pt x="2637" y="5624"/>
                  </a:lnTo>
                  <a:lnTo>
                    <a:pt x="2711" y="5532"/>
                  </a:lnTo>
                  <a:lnTo>
                    <a:pt x="2803" y="5421"/>
                  </a:lnTo>
                  <a:lnTo>
                    <a:pt x="2858" y="5292"/>
                  </a:lnTo>
                  <a:lnTo>
                    <a:pt x="2914" y="5163"/>
                  </a:lnTo>
                  <a:lnTo>
                    <a:pt x="2969" y="5016"/>
                  </a:lnTo>
                  <a:lnTo>
                    <a:pt x="3006" y="4887"/>
                  </a:lnTo>
                  <a:lnTo>
                    <a:pt x="3024" y="4739"/>
                  </a:lnTo>
                  <a:lnTo>
                    <a:pt x="3024" y="4610"/>
                  </a:lnTo>
                  <a:lnTo>
                    <a:pt x="3006" y="4481"/>
                  </a:lnTo>
                  <a:lnTo>
                    <a:pt x="2988" y="4334"/>
                  </a:lnTo>
                  <a:lnTo>
                    <a:pt x="2951" y="4204"/>
                  </a:lnTo>
                  <a:lnTo>
                    <a:pt x="2877" y="4075"/>
                  </a:lnTo>
                  <a:lnTo>
                    <a:pt x="2822" y="3928"/>
                  </a:lnTo>
                  <a:lnTo>
                    <a:pt x="2729" y="3799"/>
                  </a:lnTo>
                  <a:lnTo>
                    <a:pt x="2619" y="3651"/>
                  </a:lnTo>
                  <a:lnTo>
                    <a:pt x="2490" y="3522"/>
                  </a:lnTo>
                  <a:lnTo>
                    <a:pt x="2361" y="3393"/>
                  </a:lnTo>
                  <a:lnTo>
                    <a:pt x="2047" y="3117"/>
                  </a:lnTo>
                  <a:lnTo>
                    <a:pt x="2213" y="3098"/>
                  </a:lnTo>
                  <a:lnTo>
                    <a:pt x="2379" y="3061"/>
                  </a:lnTo>
                  <a:lnTo>
                    <a:pt x="2545" y="3006"/>
                  </a:lnTo>
                  <a:lnTo>
                    <a:pt x="2674" y="2951"/>
                  </a:lnTo>
                  <a:lnTo>
                    <a:pt x="2822" y="2895"/>
                  </a:lnTo>
                  <a:lnTo>
                    <a:pt x="2932" y="2803"/>
                  </a:lnTo>
                  <a:lnTo>
                    <a:pt x="3043" y="2729"/>
                  </a:lnTo>
                  <a:lnTo>
                    <a:pt x="3153" y="2637"/>
                  </a:lnTo>
                  <a:lnTo>
                    <a:pt x="3246" y="2527"/>
                  </a:lnTo>
                  <a:lnTo>
                    <a:pt x="3338" y="2416"/>
                  </a:lnTo>
                  <a:lnTo>
                    <a:pt x="3485" y="2158"/>
                  </a:lnTo>
                  <a:lnTo>
                    <a:pt x="3596" y="1881"/>
                  </a:lnTo>
                  <a:lnTo>
                    <a:pt x="3686" y="1595"/>
                  </a:lnTo>
                  <a:lnTo>
                    <a:pt x="3559" y="1107"/>
                  </a:lnTo>
                  <a:lnTo>
                    <a:pt x="3504" y="978"/>
                  </a:lnTo>
                  <a:lnTo>
                    <a:pt x="3448" y="849"/>
                  </a:lnTo>
                  <a:lnTo>
                    <a:pt x="3393" y="738"/>
                  </a:lnTo>
                  <a:lnTo>
                    <a:pt x="3319" y="627"/>
                  </a:lnTo>
                  <a:lnTo>
                    <a:pt x="3227" y="517"/>
                  </a:lnTo>
                  <a:lnTo>
                    <a:pt x="3135" y="425"/>
                  </a:lnTo>
                  <a:lnTo>
                    <a:pt x="3043" y="332"/>
                  </a:lnTo>
                  <a:lnTo>
                    <a:pt x="2932" y="259"/>
                  </a:lnTo>
                  <a:lnTo>
                    <a:pt x="2822" y="185"/>
                  </a:lnTo>
                  <a:lnTo>
                    <a:pt x="2711" y="130"/>
                  </a:lnTo>
                  <a:lnTo>
                    <a:pt x="2582" y="74"/>
                  </a:lnTo>
                  <a:lnTo>
                    <a:pt x="2453" y="37"/>
                  </a:lnTo>
                  <a:lnTo>
                    <a:pt x="2324" y="19"/>
                  </a:lnTo>
                  <a:lnTo>
                    <a:pt x="2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1" name="Google Shape;7651;p32"/>
            <p:cNvSpPr/>
            <p:nvPr/>
          </p:nvSpPr>
          <p:spPr>
            <a:xfrm>
              <a:off x="5720400" y="976550"/>
              <a:ext cx="153525" cy="90375"/>
            </a:xfrm>
            <a:custGeom>
              <a:avLst/>
              <a:gdLst/>
              <a:ahLst/>
              <a:cxnLst/>
              <a:rect l="l" t="t" r="r" b="b"/>
              <a:pathLst>
                <a:path w="6141" h="3615" extrusionOk="0">
                  <a:moveTo>
                    <a:pt x="1384" y="1"/>
                  </a:moveTo>
                  <a:lnTo>
                    <a:pt x="1236" y="19"/>
                  </a:lnTo>
                  <a:lnTo>
                    <a:pt x="997" y="93"/>
                  </a:lnTo>
                  <a:lnTo>
                    <a:pt x="757" y="204"/>
                  </a:lnTo>
                  <a:lnTo>
                    <a:pt x="554" y="333"/>
                  </a:lnTo>
                  <a:lnTo>
                    <a:pt x="443" y="425"/>
                  </a:lnTo>
                  <a:lnTo>
                    <a:pt x="370" y="517"/>
                  </a:lnTo>
                  <a:lnTo>
                    <a:pt x="277" y="628"/>
                  </a:lnTo>
                  <a:lnTo>
                    <a:pt x="204" y="739"/>
                  </a:lnTo>
                  <a:lnTo>
                    <a:pt x="148" y="849"/>
                  </a:lnTo>
                  <a:lnTo>
                    <a:pt x="93" y="978"/>
                  </a:lnTo>
                  <a:lnTo>
                    <a:pt x="56" y="1107"/>
                  </a:lnTo>
                  <a:lnTo>
                    <a:pt x="19" y="1236"/>
                  </a:lnTo>
                  <a:lnTo>
                    <a:pt x="1" y="1494"/>
                  </a:lnTo>
                  <a:lnTo>
                    <a:pt x="19" y="1753"/>
                  </a:lnTo>
                  <a:lnTo>
                    <a:pt x="75" y="1992"/>
                  </a:lnTo>
                  <a:lnTo>
                    <a:pt x="112" y="2121"/>
                  </a:lnTo>
                  <a:lnTo>
                    <a:pt x="167" y="2232"/>
                  </a:lnTo>
                  <a:lnTo>
                    <a:pt x="222" y="2343"/>
                  </a:lnTo>
                  <a:lnTo>
                    <a:pt x="296" y="2435"/>
                  </a:lnTo>
                  <a:lnTo>
                    <a:pt x="388" y="2527"/>
                  </a:lnTo>
                  <a:lnTo>
                    <a:pt x="480" y="2619"/>
                  </a:lnTo>
                  <a:lnTo>
                    <a:pt x="591" y="2693"/>
                  </a:lnTo>
                  <a:lnTo>
                    <a:pt x="702" y="2748"/>
                  </a:lnTo>
                  <a:lnTo>
                    <a:pt x="849" y="2822"/>
                  </a:lnTo>
                  <a:lnTo>
                    <a:pt x="1015" y="2877"/>
                  </a:lnTo>
                  <a:lnTo>
                    <a:pt x="1162" y="2914"/>
                  </a:lnTo>
                  <a:lnTo>
                    <a:pt x="1347" y="2951"/>
                  </a:lnTo>
                  <a:lnTo>
                    <a:pt x="1513" y="2970"/>
                  </a:lnTo>
                  <a:lnTo>
                    <a:pt x="1679" y="2970"/>
                  </a:lnTo>
                  <a:lnTo>
                    <a:pt x="1845" y="2951"/>
                  </a:lnTo>
                  <a:lnTo>
                    <a:pt x="1992" y="2914"/>
                  </a:lnTo>
                  <a:lnTo>
                    <a:pt x="2140" y="2877"/>
                  </a:lnTo>
                  <a:lnTo>
                    <a:pt x="2269" y="2804"/>
                  </a:lnTo>
                  <a:lnTo>
                    <a:pt x="2398" y="2711"/>
                  </a:lnTo>
                  <a:lnTo>
                    <a:pt x="2527" y="2619"/>
                  </a:lnTo>
                  <a:lnTo>
                    <a:pt x="2785" y="2398"/>
                  </a:lnTo>
                  <a:lnTo>
                    <a:pt x="3025" y="2177"/>
                  </a:lnTo>
                  <a:lnTo>
                    <a:pt x="3154" y="2545"/>
                  </a:lnTo>
                  <a:lnTo>
                    <a:pt x="3320" y="2859"/>
                  </a:lnTo>
                  <a:lnTo>
                    <a:pt x="3393" y="2988"/>
                  </a:lnTo>
                  <a:lnTo>
                    <a:pt x="3486" y="3117"/>
                  </a:lnTo>
                  <a:lnTo>
                    <a:pt x="3596" y="3209"/>
                  </a:lnTo>
                  <a:lnTo>
                    <a:pt x="3689" y="3320"/>
                  </a:lnTo>
                  <a:lnTo>
                    <a:pt x="3799" y="3394"/>
                  </a:lnTo>
                  <a:lnTo>
                    <a:pt x="3910" y="3467"/>
                  </a:lnTo>
                  <a:lnTo>
                    <a:pt x="4039" y="3523"/>
                  </a:lnTo>
                  <a:lnTo>
                    <a:pt x="4168" y="3560"/>
                  </a:lnTo>
                  <a:lnTo>
                    <a:pt x="4297" y="3596"/>
                  </a:lnTo>
                  <a:lnTo>
                    <a:pt x="4444" y="3615"/>
                  </a:lnTo>
                  <a:lnTo>
                    <a:pt x="4739" y="3615"/>
                  </a:lnTo>
                  <a:lnTo>
                    <a:pt x="4887" y="3596"/>
                  </a:lnTo>
                  <a:lnTo>
                    <a:pt x="5016" y="3560"/>
                  </a:lnTo>
                  <a:lnTo>
                    <a:pt x="5145" y="3523"/>
                  </a:lnTo>
                  <a:lnTo>
                    <a:pt x="5274" y="3467"/>
                  </a:lnTo>
                  <a:lnTo>
                    <a:pt x="5385" y="3394"/>
                  </a:lnTo>
                  <a:lnTo>
                    <a:pt x="5495" y="3338"/>
                  </a:lnTo>
                  <a:lnTo>
                    <a:pt x="5606" y="3246"/>
                  </a:lnTo>
                  <a:lnTo>
                    <a:pt x="5698" y="3154"/>
                  </a:lnTo>
                  <a:lnTo>
                    <a:pt x="5790" y="3062"/>
                  </a:lnTo>
                  <a:lnTo>
                    <a:pt x="5864" y="2951"/>
                  </a:lnTo>
                  <a:lnTo>
                    <a:pt x="5938" y="2840"/>
                  </a:lnTo>
                  <a:lnTo>
                    <a:pt x="6012" y="2730"/>
                  </a:lnTo>
                  <a:lnTo>
                    <a:pt x="6049" y="2601"/>
                  </a:lnTo>
                  <a:lnTo>
                    <a:pt x="6085" y="2472"/>
                  </a:lnTo>
                  <a:lnTo>
                    <a:pt x="6122" y="2324"/>
                  </a:lnTo>
                  <a:lnTo>
                    <a:pt x="6141" y="2195"/>
                  </a:lnTo>
                  <a:lnTo>
                    <a:pt x="6141" y="2066"/>
                  </a:lnTo>
                  <a:lnTo>
                    <a:pt x="6141" y="1937"/>
                  </a:lnTo>
                  <a:lnTo>
                    <a:pt x="6085" y="1679"/>
                  </a:lnTo>
                  <a:lnTo>
                    <a:pt x="6012" y="1439"/>
                  </a:lnTo>
                  <a:lnTo>
                    <a:pt x="5883" y="1218"/>
                  </a:lnTo>
                  <a:lnTo>
                    <a:pt x="5717" y="1015"/>
                  </a:lnTo>
                  <a:lnTo>
                    <a:pt x="5532" y="849"/>
                  </a:lnTo>
                  <a:lnTo>
                    <a:pt x="5422" y="775"/>
                  </a:lnTo>
                  <a:lnTo>
                    <a:pt x="5311" y="702"/>
                  </a:lnTo>
                  <a:lnTo>
                    <a:pt x="5200" y="646"/>
                  </a:lnTo>
                  <a:lnTo>
                    <a:pt x="5090" y="609"/>
                  </a:lnTo>
                  <a:lnTo>
                    <a:pt x="4924" y="573"/>
                  </a:lnTo>
                  <a:lnTo>
                    <a:pt x="4776" y="536"/>
                  </a:lnTo>
                  <a:lnTo>
                    <a:pt x="4481" y="536"/>
                  </a:lnTo>
                  <a:lnTo>
                    <a:pt x="4352" y="554"/>
                  </a:lnTo>
                  <a:lnTo>
                    <a:pt x="4205" y="591"/>
                  </a:lnTo>
                  <a:lnTo>
                    <a:pt x="4076" y="628"/>
                  </a:lnTo>
                  <a:lnTo>
                    <a:pt x="3947" y="683"/>
                  </a:lnTo>
                  <a:lnTo>
                    <a:pt x="3818" y="775"/>
                  </a:lnTo>
                  <a:lnTo>
                    <a:pt x="3707" y="849"/>
                  </a:lnTo>
                  <a:lnTo>
                    <a:pt x="3578" y="960"/>
                  </a:lnTo>
                  <a:lnTo>
                    <a:pt x="3467" y="1089"/>
                  </a:lnTo>
                  <a:lnTo>
                    <a:pt x="3357" y="1218"/>
                  </a:lnTo>
                  <a:lnTo>
                    <a:pt x="3246" y="1365"/>
                  </a:lnTo>
                  <a:lnTo>
                    <a:pt x="3062" y="1716"/>
                  </a:lnTo>
                  <a:lnTo>
                    <a:pt x="3006" y="1365"/>
                  </a:lnTo>
                  <a:lnTo>
                    <a:pt x="2933" y="1052"/>
                  </a:lnTo>
                  <a:lnTo>
                    <a:pt x="2896" y="904"/>
                  </a:lnTo>
                  <a:lnTo>
                    <a:pt x="2840" y="775"/>
                  </a:lnTo>
                  <a:lnTo>
                    <a:pt x="2767" y="646"/>
                  </a:lnTo>
                  <a:lnTo>
                    <a:pt x="2693" y="536"/>
                  </a:lnTo>
                  <a:lnTo>
                    <a:pt x="2601" y="425"/>
                  </a:lnTo>
                  <a:lnTo>
                    <a:pt x="2508" y="333"/>
                  </a:lnTo>
                  <a:lnTo>
                    <a:pt x="2416" y="259"/>
                  </a:lnTo>
                  <a:lnTo>
                    <a:pt x="2306" y="185"/>
                  </a:lnTo>
                  <a:lnTo>
                    <a:pt x="2195" y="130"/>
                  </a:lnTo>
                  <a:lnTo>
                    <a:pt x="2066" y="75"/>
                  </a:lnTo>
                  <a:lnTo>
                    <a:pt x="1937" y="38"/>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2" name="Google Shape;7652;p32"/>
            <p:cNvSpPr/>
            <p:nvPr/>
          </p:nvSpPr>
          <p:spPr>
            <a:xfrm>
              <a:off x="5274675" y="242250"/>
              <a:ext cx="77000" cy="77025"/>
            </a:xfrm>
            <a:custGeom>
              <a:avLst/>
              <a:gdLst/>
              <a:ahLst/>
              <a:cxnLst/>
              <a:rect l="l" t="t" r="r" b="b"/>
              <a:pathLst>
                <a:path w="3080" h="3081" extrusionOk="0">
                  <a:moveTo>
                    <a:pt x="1420" y="1"/>
                  </a:moveTo>
                  <a:lnTo>
                    <a:pt x="1272" y="19"/>
                  </a:lnTo>
                  <a:lnTo>
                    <a:pt x="1125" y="56"/>
                  </a:lnTo>
                  <a:lnTo>
                    <a:pt x="977" y="112"/>
                  </a:lnTo>
                  <a:lnTo>
                    <a:pt x="848" y="167"/>
                  </a:lnTo>
                  <a:lnTo>
                    <a:pt x="719" y="241"/>
                  </a:lnTo>
                  <a:lnTo>
                    <a:pt x="609" y="333"/>
                  </a:lnTo>
                  <a:lnTo>
                    <a:pt x="498" y="425"/>
                  </a:lnTo>
                  <a:lnTo>
                    <a:pt x="387" y="536"/>
                  </a:lnTo>
                  <a:lnTo>
                    <a:pt x="295" y="646"/>
                  </a:lnTo>
                  <a:lnTo>
                    <a:pt x="221" y="775"/>
                  </a:lnTo>
                  <a:lnTo>
                    <a:pt x="148" y="904"/>
                  </a:lnTo>
                  <a:lnTo>
                    <a:pt x="92" y="1033"/>
                  </a:lnTo>
                  <a:lnTo>
                    <a:pt x="56" y="1181"/>
                  </a:lnTo>
                  <a:lnTo>
                    <a:pt x="19" y="1328"/>
                  </a:lnTo>
                  <a:lnTo>
                    <a:pt x="0" y="1494"/>
                  </a:lnTo>
                  <a:lnTo>
                    <a:pt x="19" y="1642"/>
                  </a:lnTo>
                  <a:lnTo>
                    <a:pt x="37" y="1808"/>
                  </a:lnTo>
                  <a:lnTo>
                    <a:pt x="56" y="1955"/>
                  </a:lnTo>
                  <a:lnTo>
                    <a:pt x="111" y="2103"/>
                  </a:lnTo>
                  <a:lnTo>
                    <a:pt x="166" y="2232"/>
                  </a:lnTo>
                  <a:lnTo>
                    <a:pt x="240" y="2361"/>
                  </a:lnTo>
                  <a:lnTo>
                    <a:pt x="332" y="2490"/>
                  </a:lnTo>
                  <a:lnTo>
                    <a:pt x="424" y="2601"/>
                  </a:lnTo>
                  <a:lnTo>
                    <a:pt x="535" y="2711"/>
                  </a:lnTo>
                  <a:lnTo>
                    <a:pt x="646" y="2804"/>
                  </a:lnTo>
                  <a:lnTo>
                    <a:pt x="775" y="2877"/>
                  </a:lnTo>
                  <a:lnTo>
                    <a:pt x="922" y="2951"/>
                  </a:lnTo>
                  <a:lnTo>
                    <a:pt x="1051" y="3006"/>
                  </a:lnTo>
                  <a:lnTo>
                    <a:pt x="1199" y="3043"/>
                  </a:lnTo>
                  <a:lnTo>
                    <a:pt x="1365" y="3062"/>
                  </a:lnTo>
                  <a:lnTo>
                    <a:pt x="1512" y="3080"/>
                  </a:lnTo>
                  <a:lnTo>
                    <a:pt x="1678" y="3080"/>
                  </a:lnTo>
                  <a:lnTo>
                    <a:pt x="1826" y="3062"/>
                  </a:lnTo>
                  <a:lnTo>
                    <a:pt x="1973" y="3025"/>
                  </a:lnTo>
                  <a:lnTo>
                    <a:pt x="2121" y="2969"/>
                  </a:lnTo>
                  <a:lnTo>
                    <a:pt x="2250" y="2914"/>
                  </a:lnTo>
                  <a:lnTo>
                    <a:pt x="2379" y="2840"/>
                  </a:lnTo>
                  <a:lnTo>
                    <a:pt x="2489" y="2767"/>
                  </a:lnTo>
                  <a:lnTo>
                    <a:pt x="2600" y="2656"/>
                  </a:lnTo>
                  <a:lnTo>
                    <a:pt x="2711" y="2564"/>
                  </a:lnTo>
                  <a:lnTo>
                    <a:pt x="2803" y="2435"/>
                  </a:lnTo>
                  <a:lnTo>
                    <a:pt x="2877" y="2324"/>
                  </a:lnTo>
                  <a:lnTo>
                    <a:pt x="2950" y="2195"/>
                  </a:lnTo>
                  <a:lnTo>
                    <a:pt x="3006" y="2048"/>
                  </a:lnTo>
                  <a:lnTo>
                    <a:pt x="3042" y="1900"/>
                  </a:lnTo>
                  <a:lnTo>
                    <a:pt x="3079" y="1753"/>
                  </a:lnTo>
                  <a:lnTo>
                    <a:pt x="3079" y="1605"/>
                  </a:lnTo>
                  <a:lnTo>
                    <a:pt x="3079" y="1439"/>
                  </a:lnTo>
                  <a:lnTo>
                    <a:pt x="3061" y="1292"/>
                  </a:lnTo>
                  <a:lnTo>
                    <a:pt x="3024" y="1126"/>
                  </a:lnTo>
                  <a:lnTo>
                    <a:pt x="2987" y="997"/>
                  </a:lnTo>
                  <a:lnTo>
                    <a:pt x="2932" y="849"/>
                  </a:lnTo>
                  <a:lnTo>
                    <a:pt x="2840" y="720"/>
                  </a:lnTo>
                  <a:lnTo>
                    <a:pt x="2766" y="591"/>
                  </a:lnTo>
                  <a:lnTo>
                    <a:pt x="2674" y="480"/>
                  </a:lnTo>
                  <a:lnTo>
                    <a:pt x="2563" y="388"/>
                  </a:lnTo>
                  <a:lnTo>
                    <a:pt x="2434" y="296"/>
                  </a:lnTo>
                  <a:lnTo>
                    <a:pt x="2305" y="204"/>
                  </a:lnTo>
                  <a:lnTo>
                    <a:pt x="2176" y="130"/>
                  </a:lnTo>
                  <a:lnTo>
                    <a:pt x="2028" y="75"/>
                  </a:lnTo>
                  <a:lnTo>
                    <a:pt x="1881" y="38"/>
                  </a:lnTo>
                  <a:lnTo>
                    <a:pt x="1733" y="19"/>
                  </a:lnTo>
                  <a:lnTo>
                    <a:pt x="15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3" name="Google Shape;7653;p32"/>
            <p:cNvSpPr/>
            <p:nvPr/>
          </p:nvSpPr>
          <p:spPr>
            <a:xfrm>
              <a:off x="6182750" y="1141575"/>
              <a:ext cx="76075" cy="76100"/>
            </a:xfrm>
            <a:custGeom>
              <a:avLst/>
              <a:gdLst/>
              <a:ahLst/>
              <a:cxnLst/>
              <a:rect l="l" t="t" r="r" b="b"/>
              <a:pathLst>
                <a:path w="3043" h="3044" extrusionOk="0">
                  <a:moveTo>
                    <a:pt x="1420" y="1"/>
                  </a:moveTo>
                  <a:lnTo>
                    <a:pt x="1254" y="19"/>
                  </a:lnTo>
                  <a:lnTo>
                    <a:pt x="1107" y="56"/>
                  </a:lnTo>
                  <a:lnTo>
                    <a:pt x="959" y="111"/>
                  </a:lnTo>
                  <a:lnTo>
                    <a:pt x="830" y="167"/>
                  </a:lnTo>
                  <a:lnTo>
                    <a:pt x="701" y="241"/>
                  </a:lnTo>
                  <a:lnTo>
                    <a:pt x="572" y="333"/>
                  </a:lnTo>
                  <a:lnTo>
                    <a:pt x="461" y="425"/>
                  </a:lnTo>
                  <a:lnTo>
                    <a:pt x="351" y="536"/>
                  </a:lnTo>
                  <a:lnTo>
                    <a:pt x="277" y="646"/>
                  </a:lnTo>
                  <a:lnTo>
                    <a:pt x="185" y="775"/>
                  </a:lnTo>
                  <a:lnTo>
                    <a:pt x="129" y="904"/>
                  </a:lnTo>
                  <a:lnTo>
                    <a:pt x="74" y="1052"/>
                  </a:lnTo>
                  <a:lnTo>
                    <a:pt x="37" y="1199"/>
                  </a:lnTo>
                  <a:lnTo>
                    <a:pt x="0" y="1365"/>
                  </a:lnTo>
                  <a:lnTo>
                    <a:pt x="0" y="1513"/>
                  </a:lnTo>
                  <a:lnTo>
                    <a:pt x="0" y="1679"/>
                  </a:lnTo>
                  <a:lnTo>
                    <a:pt x="37" y="1826"/>
                  </a:lnTo>
                  <a:lnTo>
                    <a:pt x="56" y="1974"/>
                  </a:lnTo>
                  <a:lnTo>
                    <a:pt x="111" y="2121"/>
                  </a:lnTo>
                  <a:lnTo>
                    <a:pt x="185" y="2250"/>
                  </a:lnTo>
                  <a:lnTo>
                    <a:pt x="258" y="2379"/>
                  </a:lnTo>
                  <a:lnTo>
                    <a:pt x="332" y="2490"/>
                  </a:lnTo>
                  <a:lnTo>
                    <a:pt x="424" y="2601"/>
                  </a:lnTo>
                  <a:lnTo>
                    <a:pt x="535" y="2693"/>
                  </a:lnTo>
                  <a:lnTo>
                    <a:pt x="646" y="2785"/>
                  </a:lnTo>
                  <a:lnTo>
                    <a:pt x="775" y="2859"/>
                  </a:lnTo>
                  <a:lnTo>
                    <a:pt x="904" y="2933"/>
                  </a:lnTo>
                  <a:lnTo>
                    <a:pt x="1051" y="2988"/>
                  </a:lnTo>
                  <a:lnTo>
                    <a:pt x="1199" y="3025"/>
                  </a:lnTo>
                  <a:lnTo>
                    <a:pt x="1346" y="3043"/>
                  </a:lnTo>
                  <a:lnTo>
                    <a:pt x="1660" y="3043"/>
                  </a:lnTo>
                  <a:lnTo>
                    <a:pt x="1807" y="3025"/>
                  </a:lnTo>
                  <a:lnTo>
                    <a:pt x="1955" y="2988"/>
                  </a:lnTo>
                  <a:lnTo>
                    <a:pt x="2102" y="2951"/>
                  </a:lnTo>
                  <a:lnTo>
                    <a:pt x="2231" y="2877"/>
                  </a:lnTo>
                  <a:lnTo>
                    <a:pt x="2360" y="2803"/>
                  </a:lnTo>
                  <a:lnTo>
                    <a:pt x="2471" y="2730"/>
                  </a:lnTo>
                  <a:lnTo>
                    <a:pt x="2582" y="2638"/>
                  </a:lnTo>
                  <a:lnTo>
                    <a:pt x="2692" y="2527"/>
                  </a:lnTo>
                  <a:lnTo>
                    <a:pt x="2784" y="2416"/>
                  </a:lnTo>
                  <a:lnTo>
                    <a:pt x="2858" y="2287"/>
                  </a:lnTo>
                  <a:lnTo>
                    <a:pt x="2914" y="2158"/>
                  </a:lnTo>
                  <a:lnTo>
                    <a:pt x="2969" y="2011"/>
                  </a:lnTo>
                  <a:lnTo>
                    <a:pt x="3006" y="1863"/>
                  </a:lnTo>
                  <a:lnTo>
                    <a:pt x="3043" y="1716"/>
                  </a:lnTo>
                  <a:lnTo>
                    <a:pt x="3043" y="1568"/>
                  </a:lnTo>
                  <a:lnTo>
                    <a:pt x="3043" y="1402"/>
                  </a:lnTo>
                  <a:lnTo>
                    <a:pt x="3024" y="1255"/>
                  </a:lnTo>
                  <a:lnTo>
                    <a:pt x="2987" y="1107"/>
                  </a:lnTo>
                  <a:lnTo>
                    <a:pt x="2950" y="960"/>
                  </a:lnTo>
                  <a:lnTo>
                    <a:pt x="2877" y="831"/>
                  </a:lnTo>
                  <a:lnTo>
                    <a:pt x="2803" y="702"/>
                  </a:lnTo>
                  <a:lnTo>
                    <a:pt x="2729" y="591"/>
                  </a:lnTo>
                  <a:lnTo>
                    <a:pt x="2637" y="480"/>
                  </a:lnTo>
                  <a:lnTo>
                    <a:pt x="2526" y="370"/>
                  </a:lnTo>
                  <a:lnTo>
                    <a:pt x="2416" y="277"/>
                  </a:lnTo>
                  <a:lnTo>
                    <a:pt x="2287" y="204"/>
                  </a:lnTo>
                  <a:lnTo>
                    <a:pt x="2158" y="130"/>
                  </a:lnTo>
                  <a:lnTo>
                    <a:pt x="2029" y="75"/>
                  </a:lnTo>
                  <a:lnTo>
                    <a:pt x="1881" y="38"/>
                  </a:lnTo>
                  <a:lnTo>
                    <a:pt x="1734"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4" name="Google Shape;7654;p32"/>
            <p:cNvSpPr/>
            <p:nvPr/>
          </p:nvSpPr>
          <p:spPr>
            <a:xfrm>
              <a:off x="6103000" y="1127300"/>
              <a:ext cx="76075" cy="76550"/>
            </a:xfrm>
            <a:custGeom>
              <a:avLst/>
              <a:gdLst/>
              <a:ahLst/>
              <a:cxnLst/>
              <a:rect l="l" t="t" r="r" b="b"/>
              <a:pathLst>
                <a:path w="3043" h="3062" extrusionOk="0">
                  <a:moveTo>
                    <a:pt x="1531" y="0"/>
                  </a:moveTo>
                  <a:lnTo>
                    <a:pt x="1383" y="19"/>
                  </a:lnTo>
                  <a:lnTo>
                    <a:pt x="1217" y="37"/>
                  </a:lnTo>
                  <a:lnTo>
                    <a:pt x="1070" y="74"/>
                  </a:lnTo>
                  <a:lnTo>
                    <a:pt x="941" y="111"/>
                  </a:lnTo>
                  <a:lnTo>
                    <a:pt x="793" y="185"/>
                  </a:lnTo>
                  <a:lnTo>
                    <a:pt x="683" y="258"/>
                  </a:lnTo>
                  <a:lnTo>
                    <a:pt x="554" y="332"/>
                  </a:lnTo>
                  <a:lnTo>
                    <a:pt x="443" y="424"/>
                  </a:lnTo>
                  <a:lnTo>
                    <a:pt x="351" y="535"/>
                  </a:lnTo>
                  <a:lnTo>
                    <a:pt x="259" y="646"/>
                  </a:lnTo>
                  <a:lnTo>
                    <a:pt x="185" y="775"/>
                  </a:lnTo>
                  <a:lnTo>
                    <a:pt x="111" y="904"/>
                  </a:lnTo>
                  <a:lnTo>
                    <a:pt x="74" y="1051"/>
                  </a:lnTo>
                  <a:lnTo>
                    <a:pt x="37" y="1199"/>
                  </a:lnTo>
                  <a:lnTo>
                    <a:pt x="1" y="1346"/>
                  </a:lnTo>
                  <a:lnTo>
                    <a:pt x="1" y="1494"/>
                  </a:lnTo>
                  <a:lnTo>
                    <a:pt x="1" y="1660"/>
                  </a:lnTo>
                  <a:lnTo>
                    <a:pt x="19" y="1807"/>
                  </a:lnTo>
                  <a:lnTo>
                    <a:pt x="56" y="1973"/>
                  </a:lnTo>
                  <a:lnTo>
                    <a:pt x="111" y="2102"/>
                  </a:lnTo>
                  <a:lnTo>
                    <a:pt x="166" y="2250"/>
                  </a:lnTo>
                  <a:lnTo>
                    <a:pt x="240" y="2379"/>
                  </a:lnTo>
                  <a:lnTo>
                    <a:pt x="332" y="2489"/>
                  </a:lnTo>
                  <a:lnTo>
                    <a:pt x="425" y="2600"/>
                  </a:lnTo>
                  <a:lnTo>
                    <a:pt x="535" y="2711"/>
                  </a:lnTo>
                  <a:lnTo>
                    <a:pt x="664" y="2803"/>
                  </a:lnTo>
                  <a:lnTo>
                    <a:pt x="793" y="2877"/>
                  </a:lnTo>
                  <a:lnTo>
                    <a:pt x="922" y="2932"/>
                  </a:lnTo>
                  <a:lnTo>
                    <a:pt x="1070" y="2987"/>
                  </a:lnTo>
                  <a:lnTo>
                    <a:pt x="1217" y="3024"/>
                  </a:lnTo>
                  <a:lnTo>
                    <a:pt x="1365" y="3043"/>
                  </a:lnTo>
                  <a:lnTo>
                    <a:pt x="1531" y="3061"/>
                  </a:lnTo>
                  <a:lnTo>
                    <a:pt x="1678" y="3043"/>
                  </a:lnTo>
                  <a:lnTo>
                    <a:pt x="1844" y="3024"/>
                  </a:lnTo>
                  <a:lnTo>
                    <a:pt x="1992" y="2987"/>
                  </a:lnTo>
                  <a:lnTo>
                    <a:pt x="2121" y="2932"/>
                  </a:lnTo>
                  <a:lnTo>
                    <a:pt x="2250" y="2858"/>
                  </a:lnTo>
                  <a:lnTo>
                    <a:pt x="2379" y="2784"/>
                  </a:lnTo>
                  <a:lnTo>
                    <a:pt x="2490" y="2711"/>
                  </a:lnTo>
                  <a:lnTo>
                    <a:pt x="2600" y="2600"/>
                  </a:lnTo>
                  <a:lnTo>
                    <a:pt x="2693" y="2508"/>
                  </a:lnTo>
                  <a:lnTo>
                    <a:pt x="2785" y="2379"/>
                  </a:lnTo>
                  <a:lnTo>
                    <a:pt x="2858" y="2250"/>
                  </a:lnTo>
                  <a:lnTo>
                    <a:pt x="2932" y="2121"/>
                  </a:lnTo>
                  <a:lnTo>
                    <a:pt x="2969" y="1992"/>
                  </a:lnTo>
                  <a:lnTo>
                    <a:pt x="3006" y="1844"/>
                  </a:lnTo>
                  <a:lnTo>
                    <a:pt x="3043" y="1678"/>
                  </a:lnTo>
                  <a:lnTo>
                    <a:pt x="3043" y="1531"/>
                  </a:lnTo>
                  <a:lnTo>
                    <a:pt x="3043" y="1365"/>
                  </a:lnTo>
                  <a:lnTo>
                    <a:pt x="3006" y="1217"/>
                  </a:lnTo>
                  <a:lnTo>
                    <a:pt x="2969" y="1070"/>
                  </a:lnTo>
                  <a:lnTo>
                    <a:pt x="2932" y="941"/>
                  </a:lnTo>
                  <a:lnTo>
                    <a:pt x="2858" y="793"/>
                  </a:lnTo>
                  <a:lnTo>
                    <a:pt x="2785" y="682"/>
                  </a:lnTo>
                  <a:lnTo>
                    <a:pt x="2711" y="553"/>
                  </a:lnTo>
                  <a:lnTo>
                    <a:pt x="2600" y="443"/>
                  </a:lnTo>
                  <a:lnTo>
                    <a:pt x="2508" y="351"/>
                  </a:lnTo>
                  <a:lnTo>
                    <a:pt x="2379" y="258"/>
                  </a:lnTo>
                  <a:lnTo>
                    <a:pt x="2250" y="185"/>
                  </a:lnTo>
                  <a:lnTo>
                    <a:pt x="2121" y="129"/>
                  </a:lnTo>
                  <a:lnTo>
                    <a:pt x="1992" y="74"/>
                  </a:lnTo>
                  <a:lnTo>
                    <a:pt x="1844" y="37"/>
                  </a:lnTo>
                  <a:lnTo>
                    <a:pt x="1697"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5" name="Google Shape;7655;p32"/>
            <p:cNvSpPr/>
            <p:nvPr/>
          </p:nvSpPr>
          <p:spPr>
            <a:xfrm>
              <a:off x="5443375" y="682000"/>
              <a:ext cx="76550" cy="76550"/>
            </a:xfrm>
            <a:custGeom>
              <a:avLst/>
              <a:gdLst/>
              <a:ahLst/>
              <a:cxnLst/>
              <a:rect l="l" t="t" r="r" b="b"/>
              <a:pathLst>
                <a:path w="3062" h="3062" extrusionOk="0">
                  <a:moveTo>
                    <a:pt x="1549" y="1"/>
                  </a:moveTo>
                  <a:lnTo>
                    <a:pt x="1383" y="19"/>
                  </a:lnTo>
                  <a:lnTo>
                    <a:pt x="1236" y="38"/>
                  </a:lnTo>
                  <a:lnTo>
                    <a:pt x="1070" y="75"/>
                  </a:lnTo>
                  <a:lnTo>
                    <a:pt x="941" y="130"/>
                  </a:lnTo>
                  <a:lnTo>
                    <a:pt x="793" y="185"/>
                  </a:lnTo>
                  <a:lnTo>
                    <a:pt x="664" y="259"/>
                  </a:lnTo>
                  <a:lnTo>
                    <a:pt x="554" y="351"/>
                  </a:lnTo>
                  <a:lnTo>
                    <a:pt x="443" y="462"/>
                  </a:lnTo>
                  <a:lnTo>
                    <a:pt x="351" y="573"/>
                  </a:lnTo>
                  <a:lnTo>
                    <a:pt x="259" y="683"/>
                  </a:lnTo>
                  <a:lnTo>
                    <a:pt x="185" y="812"/>
                  </a:lnTo>
                  <a:lnTo>
                    <a:pt x="111" y="941"/>
                  </a:lnTo>
                  <a:lnTo>
                    <a:pt x="74" y="1089"/>
                  </a:lnTo>
                  <a:lnTo>
                    <a:pt x="37" y="1236"/>
                  </a:lnTo>
                  <a:lnTo>
                    <a:pt x="19" y="1402"/>
                  </a:lnTo>
                  <a:lnTo>
                    <a:pt x="1" y="1568"/>
                  </a:lnTo>
                  <a:lnTo>
                    <a:pt x="19" y="1716"/>
                  </a:lnTo>
                  <a:lnTo>
                    <a:pt x="37" y="1863"/>
                  </a:lnTo>
                  <a:lnTo>
                    <a:pt x="93" y="2011"/>
                  </a:lnTo>
                  <a:lnTo>
                    <a:pt x="130" y="2158"/>
                  </a:lnTo>
                  <a:lnTo>
                    <a:pt x="203" y="2287"/>
                  </a:lnTo>
                  <a:lnTo>
                    <a:pt x="277" y="2416"/>
                  </a:lnTo>
                  <a:lnTo>
                    <a:pt x="369" y="2527"/>
                  </a:lnTo>
                  <a:lnTo>
                    <a:pt x="462" y="2638"/>
                  </a:lnTo>
                  <a:lnTo>
                    <a:pt x="572" y="2730"/>
                  </a:lnTo>
                  <a:lnTo>
                    <a:pt x="701" y="2804"/>
                  </a:lnTo>
                  <a:lnTo>
                    <a:pt x="812" y="2877"/>
                  </a:lnTo>
                  <a:lnTo>
                    <a:pt x="959" y="2951"/>
                  </a:lnTo>
                  <a:lnTo>
                    <a:pt x="1088" y="2988"/>
                  </a:lnTo>
                  <a:lnTo>
                    <a:pt x="1236" y="3025"/>
                  </a:lnTo>
                  <a:lnTo>
                    <a:pt x="1383" y="3043"/>
                  </a:lnTo>
                  <a:lnTo>
                    <a:pt x="1549" y="3062"/>
                  </a:lnTo>
                  <a:lnTo>
                    <a:pt x="1715" y="3043"/>
                  </a:lnTo>
                  <a:lnTo>
                    <a:pt x="1863" y="3025"/>
                  </a:lnTo>
                  <a:lnTo>
                    <a:pt x="2010" y="2988"/>
                  </a:lnTo>
                  <a:lnTo>
                    <a:pt x="2139" y="2933"/>
                  </a:lnTo>
                  <a:lnTo>
                    <a:pt x="2268" y="2877"/>
                  </a:lnTo>
                  <a:lnTo>
                    <a:pt x="2398" y="2785"/>
                  </a:lnTo>
                  <a:lnTo>
                    <a:pt x="2508" y="2711"/>
                  </a:lnTo>
                  <a:lnTo>
                    <a:pt x="2619" y="2601"/>
                  </a:lnTo>
                  <a:lnTo>
                    <a:pt x="2711" y="2509"/>
                  </a:lnTo>
                  <a:lnTo>
                    <a:pt x="2803" y="2380"/>
                  </a:lnTo>
                  <a:lnTo>
                    <a:pt x="2877" y="2250"/>
                  </a:lnTo>
                  <a:lnTo>
                    <a:pt x="2951" y="2121"/>
                  </a:lnTo>
                  <a:lnTo>
                    <a:pt x="2988" y="1992"/>
                  </a:lnTo>
                  <a:lnTo>
                    <a:pt x="3024" y="1845"/>
                  </a:lnTo>
                  <a:lnTo>
                    <a:pt x="3043" y="1679"/>
                  </a:lnTo>
                  <a:lnTo>
                    <a:pt x="3061" y="1531"/>
                  </a:lnTo>
                  <a:lnTo>
                    <a:pt x="3043" y="1365"/>
                  </a:lnTo>
                  <a:lnTo>
                    <a:pt x="3024" y="1218"/>
                  </a:lnTo>
                  <a:lnTo>
                    <a:pt x="2988" y="1070"/>
                  </a:lnTo>
                  <a:lnTo>
                    <a:pt x="2932" y="941"/>
                  </a:lnTo>
                  <a:lnTo>
                    <a:pt x="2877" y="794"/>
                  </a:lnTo>
                  <a:lnTo>
                    <a:pt x="2803" y="683"/>
                  </a:lnTo>
                  <a:lnTo>
                    <a:pt x="2711" y="554"/>
                  </a:lnTo>
                  <a:lnTo>
                    <a:pt x="2619" y="462"/>
                  </a:lnTo>
                  <a:lnTo>
                    <a:pt x="2508" y="351"/>
                  </a:lnTo>
                  <a:lnTo>
                    <a:pt x="2398" y="278"/>
                  </a:lnTo>
                  <a:lnTo>
                    <a:pt x="2268" y="185"/>
                  </a:lnTo>
                  <a:lnTo>
                    <a:pt x="2139" y="130"/>
                  </a:lnTo>
                  <a:lnTo>
                    <a:pt x="1992" y="75"/>
                  </a:lnTo>
                  <a:lnTo>
                    <a:pt x="1863" y="38"/>
                  </a:lnTo>
                  <a:lnTo>
                    <a:pt x="1697" y="19"/>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6" name="Google Shape;7656;p32"/>
            <p:cNvSpPr/>
            <p:nvPr/>
          </p:nvSpPr>
          <p:spPr>
            <a:xfrm>
              <a:off x="5509300" y="776500"/>
              <a:ext cx="76075" cy="76100"/>
            </a:xfrm>
            <a:custGeom>
              <a:avLst/>
              <a:gdLst/>
              <a:ahLst/>
              <a:cxnLst/>
              <a:rect l="l" t="t" r="r" b="b"/>
              <a:pathLst>
                <a:path w="3043" h="3044" extrusionOk="0">
                  <a:moveTo>
                    <a:pt x="1365" y="1"/>
                  </a:moveTo>
                  <a:lnTo>
                    <a:pt x="1217" y="38"/>
                  </a:lnTo>
                  <a:lnTo>
                    <a:pt x="1070" y="75"/>
                  </a:lnTo>
                  <a:lnTo>
                    <a:pt x="922" y="111"/>
                  </a:lnTo>
                  <a:lnTo>
                    <a:pt x="793" y="185"/>
                  </a:lnTo>
                  <a:lnTo>
                    <a:pt x="664" y="259"/>
                  </a:lnTo>
                  <a:lnTo>
                    <a:pt x="553" y="333"/>
                  </a:lnTo>
                  <a:lnTo>
                    <a:pt x="443" y="443"/>
                  </a:lnTo>
                  <a:lnTo>
                    <a:pt x="351" y="536"/>
                  </a:lnTo>
                  <a:lnTo>
                    <a:pt x="258" y="665"/>
                  </a:lnTo>
                  <a:lnTo>
                    <a:pt x="185" y="775"/>
                  </a:lnTo>
                  <a:lnTo>
                    <a:pt x="129" y="904"/>
                  </a:lnTo>
                  <a:lnTo>
                    <a:pt x="74" y="1052"/>
                  </a:lnTo>
                  <a:lnTo>
                    <a:pt x="37" y="1199"/>
                  </a:lnTo>
                  <a:lnTo>
                    <a:pt x="19" y="1347"/>
                  </a:lnTo>
                  <a:lnTo>
                    <a:pt x="0" y="1513"/>
                  </a:lnTo>
                  <a:lnTo>
                    <a:pt x="19" y="1660"/>
                  </a:lnTo>
                  <a:lnTo>
                    <a:pt x="37" y="1826"/>
                  </a:lnTo>
                  <a:lnTo>
                    <a:pt x="74" y="1974"/>
                  </a:lnTo>
                  <a:lnTo>
                    <a:pt x="111" y="2121"/>
                  </a:lnTo>
                  <a:lnTo>
                    <a:pt x="185" y="2250"/>
                  </a:lnTo>
                  <a:lnTo>
                    <a:pt x="258" y="2379"/>
                  </a:lnTo>
                  <a:lnTo>
                    <a:pt x="351" y="2490"/>
                  </a:lnTo>
                  <a:lnTo>
                    <a:pt x="443" y="2601"/>
                  </a:lnTo>
                  <a:lnTo>
                    <a:pt x="553" y="2711"/>
                  </a:lnTo>
                  <a:lnTo>
                    <a:pt x="682" y="2785"/>
                  </a:lnTo>
                  <a:lnTo>
                    <a:pt x="811" y="2859"/>
                  </a:lnTo>
                  <a:lnTo>
                    <a:pt x="941" y="2932"/>
                  </a:lnTo>
                  <a:lnTo>
                    <a:pt x="1088" y="2969"/>
                  </a:lnTo>
                  <a:lnTo>
                    <a:pt x="1236" y="3006"/>
                  </a:lnTo>
                  <a:lnTo>
                    <a:pt x="1383" y="3025"/>
                  </a:lnTo>
                  <a:lnTo>
                    <a:pt x="1549" y="3043"/>
                  </a:lnTo>
                  <a:lnTo>
                    <a:pt x="1715" y="3025"/>
                  </a:lnTo>
                  <a:lnTo>
                    <a:pt x="1862" y="3006"/>
                  </a:lnTo>
                  <a:lnTo>
                    <a:pt x="2010" y="2969"/>
                  </a:lnTo>
                  <a:lnTo>
                    <a:pt x="2139" y="2914"/>
                  </a:lnTo>
                  <a:lnTo>
                    <a:pt x="2268" y="2840"/>
                  </a:lnTo>
                  <a:lnTo>
                    <a:pt x="2397" y="2767"/>
                  </a:lnTo>
                  <a:lnTo>
                    <a:pt x="2508" y="2674"/>
                  </a:lnTo>
                  <a:lnTo>
                    <a:pt x="2618" y="2582"/>
                  </a:lnTo>
                  <a:lnTo>
                    <a:pt x="2711" y="2472"/>
                  </a:lnTo>
                  <a:lnTo>
                    <a:pt x="2803" y="2361"/>
                  </a:lnTo>
                  <a:lnTo>
                    <a:pt x="2877" y="2232"/>
                  </a:lnTo>
                  <a:lnTo>
                    <a:pt x="2932" y="2103"/>
                  </a:lnTo>
                  <a:lnTo>
                    <a:pt x="2987" y="1955"/>
                  </a:lnTo>
                  <a:lnTo>
                    <a:pt x="3006" y="1808"/>
                  </a:lnTo>
                  <a:lnTo>
                    <a:pt x="3043" y="1660"/>
                  </a:lnTo>
                  <a:lnTo>
                    <a:pt x="3043" y="1513"/>
                  </a:lnTo>
                  <a:lnTo>
                    <a:pt x="3024" y="1347"/>
                  </a:lnTo>
                  <a:lnTo>
                    <a:pt x="3006" y="1199"/>
                  </a:lnTo>
                  <a:lnTo>
                    <a:pt x="2969" y="1052"/>
                  </a:lnTo>
                  <a:lnTo>
                    <a:pt x="2913" y="904"/>
                  </a:lnTo>
                  <a:lnTo>
                    <a:pt x="2858" y="775"/>
                  </a:lnTo>
                  <a:lnTo>
                    <a:pt x="2784" y="665"/>
                  </a:lnTo>
                  <a:lnTo>
                    <a:pt x="2692" y="536"/>
                  </a:lnTo>
                  <a:lnTo>
                    <a:pt x="2600" y="443"/>
                  </a:lnTo>
                  <a:lnTo>
                    <a:pt x="2489" y="333"/>
                  </a:lnTo>
                  <a:lnTo>
                    <a:pt x="2379" y="259"/>
                  </a:lnTo>
                  <a:lnTo>
                    <a:pt x="2250" y="185"/>
                  </a:lnTo>
                  <a:lnTo>
                    <a:pt x="2121" y="111"/>
                  </a:lnTo>
                  <a:lnTo>
                    <a:pt x="1973" y="75"/>
                  </a:lnTo>
                  <a:lnTo>
                    <a:pt x="1826" y="38"/>
                  </a:lnTo>
                  <a:lnTo>
                    <a:pt x="1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7" name="Google Shape;7657;p32"/>
            <p:cNvSpPr/>
            <p:nvPr/>
          </p:nvSpPr>
          <p:spPr>
            <a:xfrm>
              <a:off x="5943500" y="1099175"/>
              <a:ext cx="75175" cy="75625"/>
            </a:xfrm>
            <a:custGeom>
              <a:avLst/>
              <a:gdLst/>
              <a:ahLst/>
              <a:cxnLst/>
              <a:rect l="l" t="t" r="r" b="b"/>
              <a:pathLst>
                <a:path w="3007" h="3025" extrusionOk="0">
                  <a:moveTo>
                    <a:pt x="1365" y="1"/>
                  </a:moveTo>
                  <a:lnTo>
                    <a:pt x="1199" y="37"/>
                  </a:lnTo>
                  <a:lnTo>
                    <a:pt x="1052" y="74"/>
                  </a:lnTo>
                  <a:lnTo>
                    <a:pt x="923" y="111"/>
                  </a:lnTo>
                  <a:lnTo>
                    <a:pt x="794" y="166"/>
                  </a:lnTo>
                  <a:lnTo>
                    <a:pt x="665" y="240"/>
                  </a:lnTo>
                  <a:lnTo>
                    <a:pt x="554" y="332"/>
                  </a:lnTo>
                  <a:lnTo>
                    <a:pt x="443" y="425"/>
                  </a:lnTo>
                  <a:lnTo>
                    <a:pt x="333" y="535"/>
                  </a:lnTo>
                  <a:lnTo>
                    <a:pt x="259" y="646"/>
                  </a:lnTo>
                  <a:lnTo>
                    <a:pt x="185" y="775"/>
                  </a:lnTo>
                  <a:lnTo>
                    <a:pt x="112" y="904"/>
                  </a:lnTo>
                  <a:lnTo>
                    <a:pt x="56" y="1052"/>
                  </a:lnTo>
                  <a:lnTo>
                    <a:pt x="19" y="1181"/>
                  </a:lnTo>
                  <a:lnTo>
                    <a:pt x="1" y="1347"/>
                  </a:lnTo>
                  <a:lnTo>
                    <a:pt x="1" y="1494"/>
                  </a:lnTo>
                  <a:lnTo>
                    <a:pt x="1" y="1660"/>
                  </a:lnTo>
                  <a:lnTo>
                    <a:pt x="19" y="1807"/>
                  </a:lnTo>
                  <a:lnTo>
                    <a:pt x="56" y="1955"/>
                  </a:lnTo>
                  <a:lnTo>
                    <a:pt x="112" y="2102"/>
                  </a:lnTo>
                  <a:lnTo>
                    <a:pt x="167" y="2232"/>
                  </a:lnTo>
                  <a:lnTo>
                    <a:pt x="241" y="2361"/>
                  </a:lnTo>
                  <a:lnTo>
                    <a:pt x="333" y="2471"/>
                  </a:lnTo>
                  <a:lnTo>
                    <a:pt x="425" y="2582"/>
                  </a:lnTo>
                  <a:lnTo>
                    <a:pt x="536" y="2674"/>
                  </a:lnTo>
                  <a:lnTo>
                    <a:pt x="646" y="2766"/>
                  </a:lnTo>
                  <a:lnTo>
                    <a:pt x="757" y="2840"/>
                  </a:lnTo>
                  <a:lnTo>
                    <a:pt x="904" y="2895"/>
                  </a:lnTo>
                  <a:lnTo>
                    <a:pt x="1033" y="2951"/>
                  </a:lnTo>
                  <a:lnTo>
                    <a:pt x="1181" y="2988"/>
                  </a:lnTo>
                  <a:lnTo>
                    <a:pt x="1328" y="3006"/>
                  </a:lnTo>
                  <a:lnTo>
                    <a:pt x="1494" y="3024"/>
                  </a:lnTo>
                  <a:lnTo>
                    <a:pt x="1642" y="3006"/>
                  </a:lnTo>
                  <a:lnTo>
                    <a:pt x="1808" y="2988"/>
                  </a:lnTo>
                  <a:lnTo>
                    <a:pt x="1955" y="2951"/>
                  </a:lnTo>
                  <a:lnTo>
                    <a:pt x="2084" y="2914"/>
                  </a:lnTo>
                  <a:lnTo>
                    <a:pt x="2232" y="2840"/>
                  </a:lnTo>
                  <a:lnTo>
                    <a:pt x="2343" y="2766"/>
                  </a:lnTo>
                  <a:lnTo>
                    <a:pt x="2472" y="2693"/>
                  </a:lnTo>
                  <a:lnTo>
                    <a:pt x="2564" y="2600"/>
                  </a:lnTo>
                  <a:lnTo>
                    <a:pt x="2674" y="2490"/>
                  </a:lnTo>
                  <a:lnTo>
                    <a:pt x="2748" y="2379"/>
                  </a:lnTo>
                  <a:lnTo>
                    <a:pt x="2822" y="2250"/>
                  </a:lnTo>
                  <a:lnTo>
                    <a:pt x="2896" y="2121"/>
                  </a:lnTo>
                  <a:lnTo>
                    <a:pt x="2951" y="1973"/>
                  </a:lnTo>
                  <a:lnTo>
                    <a:pt x="2988" y="1826"/>
                  </a:lnTo>
                  <a:lnTo>
                    <a:pt x="3006" y="1678"/>
                  </a:lnTo>
                  <a:lnTo>
                    <a:pt x="3006" y="1531"/>
                  </a:lnTo>
                  <a:lnTo>
                    <a:pt x="3006" y="1365"/>
                  </a:lnTo>
                  <a:lnTo>
                    <a:pt x="2988" y="1217"/>
                  </a:lnTo>
                  <a:lnTo>
                    <a:pt x="2951" y="1070"/>
                  </a:lnTo>
                  <a:lnTo>
                    <a:pt x="2896" y="922"/>
                  </a:lnTo>
                  <a:lnTo>
                    <a:pt x="2840" y="793"/>
                  </a:lnTo>
                  <a:lnTo>
                    <a:pt x="2767" y="664"/>
                  </a:lnTo>
                  <a:lnTo>
                    <a:pt x="2674" y="554"/>
                  </a:lnTo>
                  <a:lnTo>
                    <a:pt x="2582" y="443"/>
                  </a:lnTo>
                  <a:lnTo>
                    <a:pt x="2490" y="351"/>
                  </a:lnTo>
                  <a:lnTo>
                    <a:pt x="2361" y="259"/>
                  </a:lnTo>
                  <a:lnTo>
                    <a:pt x="2250" y="185"/>
                  </a:lnTo>
                  <a:lnTo>
                    <a:pt x="2121" y="130"/>
                  </a:lnTo>
                  <a:lnTo>
                    <a:pt x="1974" y="74"/>
                  </a:lnTo>
                  <a:lnTo>
                    <a:pt x="1826" y="37"/>
                  </a:lnTo>
                  <a:lnTo>
                    <a:pt x="1679"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8" name="Google Shape;7658;p32"/>
            <p:cNvSpPr/>
            <p:nvPr/>
          </p:nvSpPr>
          <p:spPr>
            <a:xfrm>
              <a:off x="5261300" y="322925"/>
              <a:ext cx="75625" cy="75625"/>
            </a:xfrm>
            <a:custGeom>
              <a:avLst/>
              <a:gdLst/>
              <a:ahLst/>
              <a:cxnLst/>
              <a:rect l="l" t="t" r="r" b="b"/>
              <a:pathLst>
                <a:path w="3025" h="3025" extrusionOk="0">
                  <a:moveTo>
                    <a:pt x="1328" y="1"/>
                  </a:moveTo>
                  <a:lnTo>
                    <a:pt x="1181" y="38"/>
                  </a:lnTo>
                  <a:lnTo>
                    <a:pt x="1033" y="74"/>
                  </a:lnTo>
                  <a:lnTo>
                    <a:pt x="886" y="130"/>
                  </a:lnTo>
                  <a:lnTo>
                    <a:pt x="756" y="185"/>
                  </a:lnTo>
                  <a:lnTo>
                    <a:pt x="646" y="259"/>
                  </a:lnTo>
                  <a:lnTo>
                    <a:pt x="517" y="351"/>
                  </a:lnTo>
                  <a:lnTo>
                    <a:pt x="425" y="443"/>
                  </a:lnTo>
                  <a:lnTo>
                    <a:pt x="314" y="554"/>
                  </a:lnTo>
                  <a:lnTo>
                    <a:pt x="240" y="683"/>
                  </a:lnTo>
                  <a:lnTo>
                    <a:pt x="166" y="812"/>
                  </a:lnTo>
                  <a:lnTo>
                    <a:pt x="111" y="941"/>
                  </a:lnTo>
                  <a:lnTo>
                    <a:pt x="56" y="1070"/>
                  </a:lnTo>
                  <a:lnTo>
                    <a:pt x="19" y="1218"/>
                  </a:lnTo>
                  <a:lnTo>
                    <a:pt x="0" y="1383"/>
                  </a:lnTo>
                  <a:lnTo>
                    <a:pt x="0" y="1531"/>
                  </a:lnTo>
                  <a:lnTo>
                    <a:pt x="0" y="1697"/>
                  </a:lnTo>
                  <a:lnTo>
                    <a:pt x="37" y="1844"/>
                  </a:lnTo>
                  <a:lnTo>
                    <a:pt x="74" y="1992"/>
                  </a:lnTo>
                  <a:lnTo>
                    <a:pt x="130" y="2139"/>
                  </a:lnTo>
                  <a:lnTo>
                    <a:pt x="185" y="2269"/>
                  </a:lnTo>
                  <a:lnTo>
                    <a:pt x="259" y="2379"/>
                  </a:lnTo>
                  <a:lnTo>
                    <a:pt x="351" y="2508"/>
                  </a:lnTo>
                  <a:lnTo>
                    <a:pt x="443" y="2600"/>
                  </a:lnTo>
                  <a:lnTo>
                    <a:pt x="554" y="2693"/>
                  </a:lnTo>
                  <a:lnTo>
                    <a:pt x="683" y="2785"/>
                  </a:lnTo>
                  <a:lnTo>
                    <a:pt x="793" y="2859"/>
                  </a:lnTo>
                  <a:lnTo>
                    <a:pt x="941" y="2914"/>
                  </a:lnTo>
                  <a:lnTo>
                    <a:pt x="1070" y="2969"/>
                  </a:lnTo>
                  <a:lnTo>
                    <a:pt x="1217" y="3006"/>
                  </a:lnTo>
                  <a:lnTo>
                    <a:pt x="1383" y="3024"/>
                  </a:lnTo>
                  <a:lnTo>
                    <a:pt x="1697" y="3024"/>
                  </a:lnTo>
                  <a:lnTo>
                    <a:pt x="1844" y="2988"/>
                  </a:lnTo>
                  <a:lnTo>
                    <a:pt x="1992" y="2951"/>
                  </a:lnTo>
                  <a:lnTo>
                    <a:pt x="2121" y="2895"/>
                  </a:lnTo>
                  <a:lnTo>
                    <a:pt x="2268" y="2840"/>
                  </a:lnTo>
                  <a:lnTo>
                    <a:pt x="2379" y="2766"/>
                  </a:lnTo>
                  <a:lnTo>
                    <a:pt x="2508" y="2674"/>
                  </a:lnTo>
                  <a:lnTo>
                    <a:pt x="2600" y="2564"/>
                  </a:lnTo>
                  <a:lnTo>
                    <a:pt x="2692" y="2471"/>
                  </a:lnTo>
                  <a:lnTo>
                    <a:pt x="2785" y="2342"/>
                  </a:lnTo>
                  <a:lnTo>
                    <a:pt x="2858" y="2213"/>
                  </a:lnTo>
                  <a:lnTo>
                    <a:pt x="2914" y="2084"/>
                  </a:lnTo>
                  <a:lnTo>
                    <a:pt x="2969" y="1937"/>
                  </a:lnTo>
                  <a:lnTo>
                    <a:pt x="3006" y="1789"/>
                  </a:lnTo>
                  <a:lnTo>
                    <a:pt x="3024" y="1642"/>
                  </a:lnTo>
                  <a:lnTo>
                    <a:pt x="3024" y="1494"/>
                  </a:lnTo>
                  <a:lnTo>
                    <a:pt x="3006" y="1328"/>
                  </a:lnTo>
                  <a:lnTo>
                    <a:pt x="2987" y="1181"/>
                  </a:lnTo>
                  <a:lnTo>
                    <a:pt x="2951" y="1033"/>
                  </a:lnTo>
                  <a:lnTo>
                    <a:pt x="2895" y="886"/>
                  </a:lnTo>
                  <a:lnTo>
                    <a:pt x="2840" y="757"/>
                  </a:lnTo>
                  <a:lnTo>
                    <a:pt x="2766" y="646"/>
                  </a:lnTo>
                  <a:lnTo>
                    <a:pt x="2674" y="517"/>
                  </a:lnTo>
                  <a:lnTo>
                    <a:pt x="2563" y="425"/>
                  </a:lnTo>
                  <a:lnTo>
                    <a:pt x="2471" y="333"/>
                  </a:lnTo>
                  <a:lnTo>
                    <a:pt x="2342" y="240"/>
                  </a:lnTo>
                  <a:lnTo>
                    <a:pt x="2213" y="167"/>
                  </a:lnTo>
                  <a:lnTo>
                    <a:pt x="2084" y="111"/>
                  </a:lnTo>
                  <a:lnTo>
                    <a:pt x="1936" y="56"/>
                  </a:lnTo>
                  <a:lnTo>
                    <a:pt x="1789" y="19"/>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9" name="Google Shape;7659;p32"/>
            <p:cNvSpPr/>
            <p:nvPr/>
          </p:nvSpPr>
          <p:spPr>
            <a:xfrm>
              <a:off x="6023250" y="1113475"/>
              <a:ext cx="75625" cy="75600"/>
            </a:xfrm>
            <a:custGeom>
              <a:avLst/>
              <a:gdLst/>
              <a:ahLst/>
              <a:cxnLst/>
              <a:rect l="l" t="t" r="r" b="b"/>
              <a:pathLst>
                <a:path w="3025" h="3024" extrusionOk="0">
                  <a:moveTo>
                    <a:pt x="1402" y="0"/>
                  </a:moveTo>
                  <a:lnTo>
                    <a:pt x="1236" y="19"/>
                  </a:lnTo>
                  <a:lnTo>
                    <a:pt x="1089" y="55"/>
                  </a:lnTo>
                  <a:lnTo>
                    <a:pt x="941" y="92"/>
                  </a:lnTo>
                  <a:lnTo>
                    <a:pt x="812" y="166"/>
                  </a:lnTo>
                  <a:lnTo>
                    <a:pt x="683" y="240"/>
                  </a:lnTo>
                  <a:lnTo>
                    <a:pt x="554" y="314"/>
                  </a:lnTo>
                  <a:lnTo>
                    <a:pt x="443" y="424"/>
                  </a:lnTo>
                  <a:lnTo>
                    <a:pt x="351" y="516"/>
                  </a:lnTo>
                  <a:lnTo>
                    <a:pt x="259" y="645"/>
                  </a:lnTo>
                  <a:lnTo>
                    <a:pt x="185" y="775"/>
                  </a:lnTo>
                  <a:lnTo>
                    <a:pt x="111" y="904"/>
                  </a:lnTo>
                  <a:lnTo>
                    <a:pt x="56" y="1051"/>
                  </a:lnTo>
                  <a:lnTo>
                    <a:pt x="19" y="1199"/>
                  </a:lnTo>
                  <a:lnTo>
                    <a:pt x="1" y="1346"/>
                  </a:lnTo>
                  <a:lnTo>
                    <a:pt x="1" y="1512"/>
                  </a:lnTo>
                  <a:lnTo>
                    <a:pt x="1" y="1660"/>
                  </a:lnTo>
                  <a:lnTo>
                    <a:pt x="19" y="1826"/>
                  </a:lnTo>
                  <a:lnTo>
                    <a:pt x="56" y="1973"/>
                  </a:lnTo>
                  <a:lnTo>
                    <a:pt x="111" y="2102"/>
                  </a:lnTo>
                  <a:lnTo>
                    <a:pt x="167" y="2231"/>
                  </a:lnTo>
                  <a:lnTo>
                    <a:pt x="240" y="2360"/>
                  </a:lnTo>
                  <a:lnTo>
                    <a:pt x="333" y="2471"/>
                  </a:lnTo>
                  <a:lnTo>
                    <a:pt x="425" y="2581"/>
                  </a:lnTo>
                  <a:lnTo>
                    <a:pt x="535" y="2674"/>
                  </a:lnTo>
                  <a:lnTo>
                    <a:pt x="646" y="2766"/>
                  </a:lnTo>
                  <a:lnTo>
                    <a:pt x="775" y="2840"/>
                  </a:lnTo>
                  <a:lnTo>
                    <a:pt x="904" y="2913"/>
                  </a:lnTo>
                  <a:lnTo>
                    <a:pt x="1033" y="2950"/>
                  </a:lnTo>
                  <a:lnTo>
                    <a:pt x="1181" y="2987"/>
                  </a:lnTo>
                  <a:lnTo>
                    <a:pt x="1347" y="3024"/>
                  </a:lnTo>
                  <a:lnTo>
                    <a:pt x="1660" y="3024"/>
                  </a:lnTo>
                  <a:lnTo>
                    <a:pt x="1808" y="3006"/>
                  </a:lnTo>
                  <a:lnTo>
                    <a:pt x="1955" y="2969"/>
                  </a:lnTo>
                  <a:lnTo>
                    <a:pt x="2084" y="2913"/>
                  </a:lnTo>
                  <a:lnTo>
                    <a:pt x="2232" y="2858"/>
                  </a:lnTo>
                  <a:lnTo>
                    <a:pt x="2342" y="2784"/>
                  </a:lnTo>
                  <a:lnTo>
                    <a:pt x="2471" y="2692"/>
                  </a:lnTo>
                  <a:lnTo>
                    <a:pt x="2582" y="2600"/>
                  </a:lnTo>
                  <a:lnTo>
                    <a:pt x="2674" y="2508"/>
                  </a:lnTo>
                  <a:lnTo>
                    <a:pt x="2766" y="2379"/>
                  </a:lnTo>
                  <a:lnTo>
                    <a:pt x="2840" y="2268"/>
                  </a:lnTo>
                  <a:lnTo>
                    <a:pt x="2896" y="2139"/>
                  </a:lnTo>
                  <a:lnTo>
                    <a:pt x="2951" y="1991"/>
                  </a:lnTo>
                  <a:lnTo>
                    <a:pt x="2988" y="1844"/>
                  </a:lnTo>
                  <a:lnTo>
                    <a:pt x="3025" y="1696"/>
                  </a:lnTo>
                  <a:lnTo>
                    <a:pt x="3025" y="1549"/>
                  </a:lnTo>
                  <a:lnTo>
                    <a:pt x="3025" y="1383"/>
                  </a:lnTo>
                  <a:lnTo>
                    <a:pt x="3006" y="1235"/>
                  </a:lnTo>
                  <a:lnTo>
                    <a:pt x="2969" y="1088"/>
                  </a:lnTo>
                  <a:lnTo>
                    <a:pt x="2932" y="940"/>
                  </a:lnTo>
                  <a:lnTo>
                    <a:pt x="2859" y="811"/>
                  </a:lnTo>
                  <a:lnTo>
                    <a:pt x="2785" y="682"/>
                  </a:lnTo>
                  <a:lnTo>
                    <a:pt x="2711" y="572"/>
                  </a:lnTo>
                  <a:lnTo>
                    <a:pt x="2619" y="461"/>
                  </a:lnTo>
                  <a:lnTo>
                    <a:pt x="2508" y="350"/>
                  </a:lnTo>
                  <a:lnTo>
                    <a:pt x="2398" y="258"/>
                  </a:lnTo>
                  <a:lnTo>
                    <a:pt x="2269" y="185"/>
                  </a:lnTo>
                  <a:lnTo>
                    <a:pt x="2140" y="129"/>
                  </a:lnTo>
                  <a:lnTo>
                    <a:pt x="2010" y="74"/>
                  </a:lnTo>
                  <a:lnTo>
                    <a:pt x="1863" y="37"/>
                  </a:lnTo>
                  <a:lnTo>
                    <a:pt x="17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0" name="Google Shape;7660;p32"/>
            <p:cNvSpPr/>
            <p:nvPr/>
          </p:nvSpPr>
          <p:spPr>
            <a:xfrm>
              <a:off x="5377925" y="587975"/>
              <a:ext cx="76075" cy="76075"/>
            </a:xfrm>
            <a:custGeom>
              <a:avLst/>
              <a:gdLst/>
              <a:ahLst/>
              <a:cxnLst/>
              <a:rect l="l" t="t" r="r" b="b"/>
              <a:pathLst>
                <a:path w="3043" h="3043" extrusionOk="0">
                  <a:moveTo>
                    <a:pt x="1568" y="1"/>
                  </a:moveTo>
                  <a:lnTo>
                    <a:pt x="1402" y="19"/>
                  </a:lnTo>
                  <a:lnTo>
                    <a:pt x="1254" y="37"/>
                  </a:lnTo>
                  <a:lnTo>
                    <a:pt x="1107" y="56"/>
                  </a:lnTo>
                  <a:lnTo>
                    <a:pt x="959" y="111"/>
                  </a:lnTo>
                  <a:lnTo>
                    <a:pt x="830" y="167"/>
                  </a:lnTo>
                  <a:lnTo>
                    <a:pt x="701" y="240"/>
                  </a:lnTo>
                  <a:lnTo>
                    <a:pt x="590" y="314"/>
                  </a:lnTo>
                  <a:lnTo>
                    <a:pt x="480" y="425"/>
                  </a:lnTo>
                  <a:lnTo>
                    <a:pt x="369" y="517"/>
                  </a:lnTo>
                  <a:lnTo>
                    <a:pt x="295" y="627"/>
                  </a:lnTo>
                  <a:lnTo>
                    <a:pt x="203" y="757"/>
                  </a:lnTo>
                  <a:lnTo>
                    <a:pt x="148" y="886"/>
                  </a:lnTo>
                  <a:lnTo>
                    <a:pt x="93" y="1015"/>
                  </a:lnTo>
                  <a:lnTo>
                    <a:pt x="56" y="1162"/>
                  </a:lnTo>
                  <a:lnTo>
                    <a:pt x="19" y="1310"/>
                  </a:lnTo>
                  <a:lnTo>
                    <a:pt x="0" y="1476"/>
                  </a:lnTo>
                  <a:lnTo>
                    <a:pt x="19" y="1642"/>
                  </a:lnTo>
                  <a:lnTo>
                    <a:pt x="37" y="1789"/>
                  </a:lnTo>
                  <a:lnTo>
                    <a:pt x="56" y="1937"/>
                  </a:lnTo>
                  <a:lnTo>
                    <a:pt x="111" y="2084"/>
                  </a:lnTo>
                  <a:lnTo>
                    <a:pt x="166" y="2232"/>
                  </a:lnTo>
                  <a:lnTo>
                    <a:pt x="240" y="2361"/>
                  </a:lnTo>
                  <a:lnTo>
                    <a:pt x="332" y="2471"/>
                  </a:lnTo>
                  <a:lnTo>
                    <a:pt x="424" y="2582"/>
                  </a:lnTo>
                  <a:lnTo>
                    <a:pt x="535" y="2693"/>
                  </a:lnTo>
                  <a:lnTo>
                    <a:pt x="646" y="2766"/>
                  </a:lnTo>
                  <a:lnTo>
                    <a:pt x="775" y="2859"/>
                  </a:lnTo>
                  <a:lnTo>
                    <a:pt x="904" y="2914"/>
                  </a:lnTo>
                  <a:lnTo>
                    <a:pt x="1051" y="2969"/>
                  </a:lnTo>
                  <a:lnTo>
                    <a:pt x="1199" y="3006"/>
                  </a:lnTo>
                  <a:lnTo>
                    <a:pt x="1346" y="3043"/>
                  </a:lnTo>
                  <a:lnTo>
                    <a:pt x="1678" y="3043"/>
                  </a:lnTo>
                  <a:lnTo>
                    <a:pt x="1826" y="3024"/>
                  </a:lnTo>
                  <a:lnTo>
                    <a:pt x="1973" y="2988"/>
                  </a:lnTo>
                  <a:lnTo>
                    <a:pt x="2102" y="2932"/>
                  </a:lnTo>
                  <a:lnTo>
                    <a:pt x="2250" y="2877"/>
                  </a:lnTo>
                  <a:lnTo>
                    <a:pt x="2360" y="2803"/>
                  </a:lnTo>
                  <a:lnTo>
                    <a:pt x="2489" y="2711"/>
                  </a:lnTo>
                  <a:lnTo>
                    <a:pt x="2600" y="2619"/>
                  </a:lnTo>
                  <a:lnTo>
                    <a:pt x="2692" y="2508"/>
                  </a:lnTo>
                  <a:lnTo>
                    <a:pt x="2784" y="2398"/>
                  </a:lnTo>
                  <a:lnTo>
                    <a:pt x="2858" y="2268"/>
                  </a:lnTo>
                  <a:lnTo>
                    <a:pt x="2914" y="2139"/>
                  </a:lnTo>
                  <a:lnTo>
                    <a:pt x="2969" y="2010"/>
                  </a:lnTo>
                  <a:lnTo>
                    <a:pt x="3006" y="1863"/>
                  </a:lnTo>
                  <a:lnTo>
                    <a:pt x="3043" y="1715"/>
                  </a:lnTo>
                  <a:lnTo>
                    <a:pt x="3043" y="1549"/>
                  </a:lnTo>
                  <a:lnTo>
                    <a:pt x="3043" y="1402"/>
                  </a:lnTo>
                  <a:lnTo>
                    <a:pt x="3024" y="1236"/>
                  </a:lnTo>
                  <a:lnTo>
                    <a:pt x="2987" y="1088"/>
                  </a:lnTo>
                  <a:lnTo>
                    <a:pt x="2932" y="959"/>
                  </a:lnTo>
                  <a:lnTo>
                    <a:pt x="2877" y="830"/>
                  </a:lnTo>
                  <a:lnTo>
                    <a:pt x="2803" y="701"/>
                  </a:lnTo>
                  <a:lnTo>
                    <a:pt x="2729" y="572"/>
                  </a:lnTo>
                  <a:lnTo>
                    <a:pt x="2619" y="462"/>
                  </a:lnTo>
                  <a:lnTo>
                    <a:pt x="2526" y="369"/>
                  </a:lnTo>
                  <a:lnTo>
                    <a:pt x="2416" y="277"/>
                  </a:lnTo>
                  <a:lnTo>
                    <a:pt x="2287" y="203"/>
                  </a:lnTo>
                  <a:lnTo>
                    <a:pt x="2158" y="130"/>
                  </a:lnTo>
                  <a:lnTo>
                    <a:pt x="2010" y="93"/>
                  </a:lnTo>
                  <a:lnTo>
                    <a:pt x="1881" y="37"/>
                  </a:lnTo>
                  <a:lnTo>
                    <a:pt x="1715"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1" name="Google Shape;7661;p32"/>
            <p:cNvSpPr/>
            <p:nvPr/>
          </p:nvSpPr>
          <p:spPr>
            <a:xfrm>
              <a:off x="5863775" y="1085350"/>
              <a:ext cx="74700" cy="74700"/>
            </a:xfrm>
            <a:custGeom>
              <a:avLst/>
              <a:gdLst/>
              <a:ahLst/>
              <a:cxnLst/>
              <a:rect l="l" t="t" r="r" b="b"/>
              <a:pathLst>
                <a:path w="2988" h="2988" extrusionOk="0">
                  <a:moveTo>
                    <a:pt x="1365" y="0"/>
                  </a:moveTo>
                  <a:lnTo>
                    <a:pt x="1217" y="19"/>
                  </a:lnTo>
                  <a:lnTo>
                    <a:pt x="1070" y="56"/>
                  </a:lnTo>
                  <a:lnTo>
                    <a:pt x="940" y="93"/>
                  </a:lnTo>
                  <a:lnTo>
                    <a:pt x="793" y="166"/>
                  </a:lnTo>
                  <a:lnTo>
                    <a:pt x="682" y="240"/>
                  </a:lnTo>
                  <a:lnTo>
                    <a:pt x="553" y="314"/>
                  </a:lnTo>
                  <a:lnTo>
                    <a:pt x="461" y="406"/>
                  </a:lnTo>
                  <a:lnTo>
                    <a:pt x="350" y="498"/>
                  </a:lnTo>
                  <a:lnTo>
                    <a:pt x="277" y="627"/>
                  </a:lnTo>
                  <a:lnTo>
                    <a:pt x="203" y="738"/>
                  </a:lnTo>
                  <a:lnTo>
                    <a:pt x="129" y="867"/>
                  </a:lnTo>
                  <a:lnTo>
                    <a:pt x="74" y="996"/>
                  </a:lnTo>
                  <a:lnTo>
                    <a:pt x="37" y="1144"/>
                  </a:lnTo>
                  <a:lnTo>
                    <a:pt x="19" y="1291"/>
                  </a:lnTo>
                  <a:lnTo>
                    <a:pt x="0" y="1439"/>
                  </a:lnTo>
                  <a:lnTo>
                    <a:pt x="0" y="1605"/>
                  </a:lnTo>
                  <a:lnTo>
                    <a:pt x="19" y="1752"/>
                  </a:lnTo>
                  <a:lnTo>
                    <a:pt x="55" y="1900"/>
                  </a:lnTo>
                  <a:lnTo>
                    <a:pt x="92" y="2047"/>
                  </a:lnTo>
                  <a:lnTo>
                    <a:pt x="166" y="2176"/>
                  </a:lnTo>
                  <a:lnTo>
                    <a:pt x="240" y="2305"/>
                  </a:lnTo>
                  <a:lnTo>
                    <a:pt x="314" y="2434"/>
                  </a:lnTo>
                  <a:lnTo>
                    <a:pt x="406" y="2545"/>
                  </a:lnTo>
                  <a:lnTo>
                    <a:pt x="516" y="2637"/>
                  </a:lnTo>
                  <a:lnTo>
                    <a:pt x="627" y="2729"/>
                  </a:lnTo>
                  <a:lnTo>
                    <a:pt x="756" y="2803"/>
                  </a:lnTo>
                  <a:lnTo>
                    <a:pt x="885" y="2858"/>
                  </a:lnTo>
                  <a:lnTo>
                    <a:pt x="1014" y="2914"/>
                  </a:lnTo>
                  <a:lnTo>
                    <a:pt x="1162" y="2951"/>
                  </a:lnTo>
                  <a:lnTo>
                    <a:pt x="1309" y="2987"/>
                  </a:lnTo>
                  <a:lnTo>
                    <a:pt x="1623" y="2987"/>
                  </a:lnTo>
                  <a:lnTo>
                    <a:pt x="1770" y="2969"/>
                  </a:lnTo>
                  <a:lnTo>
                    <a:pt x="1918" y="2932"/>
                  </a:lnTo>
                  <a:lnTo>
                    <a:pt x="2065" y="2895"/>
                  </a:lnTo>
                  <a:lnTo>
                    <a:pt x="2194" y="2821"/>
                  </a:lnTo>
                  <a:lnTo>
                    <a:pt x="2323" y="2748"/>
                  </a:lnTo>
                  <a:lnTo>
                    <a:pt x="2434" y="2674"/>
                  </a:lnTo>
                  <a:lnTo>
                    <a:pt x="2545" y="2582"/>
                  </a:lnTo>
                  <a:lnTo>
                    <a:pt x="2637" y="2490"/>
                  </a:lnTo>
                  <a:lnTo>
                    <a:pt x="2729" y="2360"/>
                  </a:lnTo>
                  <a:lnTo>
                    <a:pt x="2803" y="2250"/>
                  </a:lnTo>
                  <a:lnTo>
                    <a:pt x="2858" y="2121"/>
                  </a:lnTo>
                  <a:lnTo>
                    <a:pt x="2913" y="1992"/>
                  </a:lnTo>
                  <a:lnTo>
                    <a:pt x="2950" y="1844"/>
                  </a:lnTo>
                  <a:lnTo>
                    <a:pt x="2987" y="1697"/>
                  </a:lnTo>
                  <a:lnTo>
                    <a:pt x="2987" y="1549"/>
                  </a:lnTo>
                  <a:lnTo>
                    <a:pt x="2987" y="1383"/>
                  </a:lnTo>
                  <a:lnTo>
                    <a:pt x="2969" y="1236"/>
                  </a:lnTo>
                  <a:lnTo>
                    <a:pt x="2950" y="1088"/>
                  </a:lnTo>
                  <a:lnTo>
                    <a:pt x="2895" y="941"/>
                  </a:lnTo>
                  <a:lnTo>
                    <a:pt x="2840" y="812"/>
                  </a:lnTo>
                  <a:lnTo>
                    <a:pt x="2766" y="683"/>
                  </a:lnTo>
                  <a:lnTo>
                    <a:pt x="2674" y="554"/>
                  </a:lnTo>
                  <a:lnTo>
                    <a:pt x="2581" y="443"/>
                  </a:lnTo>
                  <a:lnTo>
                    <a:pt x="2489" y="351"/>
                  </a:lnTo>
                  <a:lnTo>
                    <a:pt x="2360" y="259"/>
                  </a:lnTo>
                  <a:lnTo>
                    <a:pt x="2250" y="185"/>
                  </a:lnTo>
                  <a:lnTo>
                    <a:pt x="2121" y="129"/>
                  </a:lnTo>
                  <a:lnTo>
                    <a:pt x="1973" y="74"/>
                  </a:lnTo>
                  <a:lnTo>
                    <a:pt x="1826" y="37"/>
                  </a:lnTo>
                  <a:lnTo>
                    <a:pt x="1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2" name="Google Shape;7662;p32"/>
            <p:cNvSpPr/>
            <p:nvPr/>
          </p:nvSpPr>
          <p:spPr>
            <a:xfrm>
              <a:off x="5247475" y="403125"/>
              <a:ext cx="74700" cy="74700"/>
            </a:xfrm>
            <a:custGeom>
              <a:avLst/>
              <a:gdLst/>
              <a:ahLst/>
              <a:cxnLst/>
              <a:rect l="l" t="t" r="r" b="b"/>
              <a:pathLst>
                <a:path w="2988" h="2988" extrusionOk="0">
                  <a:moveTo>
                    <a:pt x="1531" y="1"/>
                  </a:moveTo>
                  <a:lnTo>
                    <a:pt x="1365" y="19"/>
                  </a:lnTo>
                  <a:lnTo>
                    <a:pt x="1217" y="38"/>
                  </a:lnTo>
                  <a:lnTo>
                    <a:pt x="1070" y="75"/>
                  </a:lnTo>
                  <a:lnTo>
                    <a:pt x="941" y="112"/>
                  </a:lnTo>
                  <a:lnTo>
                    <a:pt x="793" y="167"/>
                  </a:lnTo>
                  <a:lnTo>
                    <a:pt x="683" y="241"/>
                  </a:lnTo>
                  <a:lnTo>
                    <a:pt x="553" y="333"/>
                  </a:lnTo>
                  <a:lnTo>
                    <a:pt x="443" y="425"/>
                  </a:lnTo>
                  <a:lnTo>
                    <a:pt x="351" y="536"/>
                  </a:lnTo>
                  <a:lnTo>
                    <a:pt x="258" y="646"/>
                  </a:lnTo>
                  <a:lnTo>
                    <a:pt x="185" y="775"/>
                  </a:lnTo>
                  <a:lnTo>
                    <a:pt x="129" y="904"/>
                  </a:lnTo>
                  <a:lnTo>
                    <a:pt x="74" y="1033"/>
                  </a:lnTo>
                  <a:lnTo>
                    <a:pt x="37" y="1181"/>
                  </a:lnTo>
                  <a:lnTo>
                    <a:pt x="19" y="1328"/>
                  </a:lnTo>
                  <a:lnTo>
                    <a:pt x="0" y="1494"/>
                  </a:lnTo>
                  <a:lnTo>
                    <a:pt x="0" y="1642"/>
                  </a:lnTo>
                  <a:lnTo>
                    <a:pt x="37" y="1789"/>
                  </a:lnTo>
                  <a:lnTo>
                    <a:pt x="56" y="1937"/>
                  </a:lnTo>
                  <a:lnTo>
                    <a:pt x="111" y="2066"/>
                  </a:lnTo>
                  <a:lnTo>
                    <a:pt x="166" y="2195"/>
                  </a:lnTo>
                  <a:lnTo>
                    <a:pt x="240" y="2324"/>
                  </a:lnTo>
                  <a:lnTo>
                    <a:pt x="332" y="2435"/>
                  </a:lnTo>
                  <a:lnTo>
                    <a:pt x="424" y="2545"/>
                  </a:lnTo>
                  <a:lnTo>
                    <a:pt x="517" y="2638"/>
                  </a:lnTo>
                  <a:lnTo>
                    <a:pt x="627" y="2730"/>
                  </a:lnTo>
                  <a:lnTo>
                    <a:pt x="756" y="2803"/>
                  </a:lnTo>
                  <a:lnTo>
                    <a:pt x="885" y="2859"/>
                  </a:lnTo>
                  <a:lnTo>
                    <a:pt x="1014" y="2914"/>
                  </a:lnTo>
                  <a:lnTo>
                    <a:pt x="1162" y="2951"/>
                  </a:lnTo>
                  <a:lnTo>
                    <a:pt x="1309" y="2988"/>
                  </a:lnTo>
                  <a:lnTo>
                    <a:pt x="1604" y="2988"/>
                  </a:lnTo>
                  <a:lnTo>
                    <a:pt x="1770" y="2969"/>
                  </a:lnTo>
                  <a:lnTo>
                    <a:pt x="1918" y="2933"/>
                  </a:lnTo>
                  <a:lnTo>
                    <a:pt x="2047" y="2896"/>
                  </a:lnTo>
                  <a:lnTo>
                    <a:pt x="2194" y="2822"/>
                  </a:lnTo>
                  <a:lnTo>
                    <a:pt x="2305" y="2748"/>
                  </a:lnTo>
                  <a:lnTo>
                    <a:pt x="2434" y="2674"/>
                  </a:lnTo>
                  <a:lnTo>
                    <a:pt x="2545" y="2582"/>
                  </a:lnTo>
                  <a:lnTo>
                    <a:pt x="2637" y="2472"/>
                  </a:lnTo>
                  <a:lnTo>
                    <a:pt x="2729" y="2361"/>
                  </a:lnTo>
                  <a:lnTo>
                    <a:pt x="2803" y="2232"/>
                  </a:lnTo>
                  <a:lnTo>
                    <a:pt x="2858" y="2103"/>
                  </a:lnTo>
                  <a:lnTo>
                    <a:pt x="2914" y="1955"/>
                  </a:lnTo>
                  <a:lnTo>
                    <a:pt x="2950" y="1826"/>
                  </a:lnTo>
                  <a:lnTo>
                    <a:pt x="2969" y="1660"/>
                  </a:lnTo>
                  <a:lnTo>
                    <a:pt x="2987" y="1513"/>
                  </a:lnTo>
                  <a:lnTo>
                    <a:pt x="2987" y="1365"/>
                  </a:lnTo>
                  <a:lnTo>
                    <a:pt x="2950" y="1218"/>
                  </a:lnTo>
                  <a:lnTo>
                    <a:pt x="2914" y="1070"/>
                  </a:lnTo>
                  <a:lnTo>
                    <a:pt x="2877" y="923"/>
                  </a:lnTo>
                  <a:lnTo>
                    <a:pt x="2821" y="794"/>
                  </a:lnTo>
                  <a:lnTo>
                    <a:pt x="2748" y="683"/>
                  </a:lnTo>
                  <a:lnTo>
                    <a:pt x="2655" y="554"/>
                  </a:lnTo>
                  <a:lnTo>
                    <a:pt x="2563" y="462"/>
                  </a:lnTo>
                  <a:lnTo>
                    <a:pt x="2471" y="351"/>
                  </a:lnTo>
                  <a:lnTo>
                    <a:pt x="2360" y="277"/>
                  </a:lnTo>
                  <a:lnTo>
                    <a:pt x="2231" y="204"/>
                  </a:lnTo>
                  <a:lnTo>
                    <a:pt x="2102" y="130"/>
                  </a:lnTo>
                  <a:lnTo>
                    <a:pt x="1973" y="75"/>
                  </a:lnTo>
                  <a:lnTo>
                    <a:pt x="1826" y="38"/>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3" name="Google Shape;7663;p32"/>
            <p:cNvSpPr/>
            <p:nvPr/>
          </p:nvSpPr>
          <p:spPr>
            <a:xfrm>
              <a:off x="5786775" y="1071050"/>
              <a:ext cx="74700" cy="74700"/>
            </a:xfrm>
            <a:custGeom>
              <a:avLst/>
              <a:gdLst/>
              <a:ahLst/>
              <a:cxnLst/>
              <a:rect l="l" t="t" r="r" b="b"/>
              <a:pathLst>
                <a:path w="2988" h="2988" extrusionOk="0">
                  <a:moveTo>
                    <a:pt x="1494" y="1"/>
                  </a:moveTo>
                  <a:lnTo>
                    <a:pt x="1347" y="19"/>
                  </a:lnTo>
                  <a:lnTo>
                    <a:pt x="1199" y="38"/>
                  </a:lnTo>
                  <a:lnTo>
                    <a:pt x="1052" y="75"/>
                  </a:lnTo>
                  <a:lnTo>
                    <a:pt x="904" y="130"/>
                  </a:lnTo>
                  <a:lnTo>
                    <a:pt x="775" y="185"/>
                  </a:lnTo>
                  <a:lnTo>
                    <a:pt x="646" y="259"/>
                  </a:lnTo>
                  <a:lnTo>
                    <a:pt x="536" y="351"/>
                  </a:lnTo>
                  <a:lnTo>
                    <a:pt x="425" y="443"/>
                  </a:lnTo>
                  <a:lnTo>
                    <a:pt x="333" y="554"/>
                  </a:lnTo>
                  <a:lnTo>
                    <a:pt x="241" y="665"/>
                  </a:lnTo>
                  <a:lnTo>
                    <a:pt x="167" y="794"/>
                  </a:lnTo>
                  <a:lnTo>
                    <a:pt x="112" y="941"/>
                  </a:lnTo>
                  <a:lnTo>
                    <a:pt x="75" y="1070"/>
                  </a:lnTo>
                  <a:lnTo>
                    <a:pt x="38" y="1218"/>
                  </a:lnTo>
                  <a:lnTo>
                    <a:pt x="19" y="1365"/>
                  </a:lnTo>
                  <a:lnTo>
                    <a:pt x="1" y="1531"/>
                  </a:lnTo>
                  <a:lnTo>
                    <a:pt x="19" y="1679"/>
                  </a:lnTo>
                  <a:lnTo>
                    <a:pt x="38" y="1826"/>
                  </a:lnTo>
                  <a:lnTo>
                    <a:pt x="75" y="1974"/>
                  </a:lnTo>
                  <a:lnTo>
                    <a:pt x="130" y="2103"/>
                  </a:lnTo>
                  <a:lnTo>
                    <a:pt x="204" y="2232"/>
                  </a:lnTo>
                  <a:lnTo>
                    <a:pt x="278" y="2361"/>
                  </a:lnTo>
                  <a:lnTo>
                    <a:pt x="351" y="2472"/>
                  </a:lnTo>
                  <a:lnTo>
                    <a:pt x="462" y="2564"/>
                  </a:lnTo>
                  <a:lnTo>
                    <a:pt x="573" y="2656"/>
                  </a:lnTo>
                  <a:lnTo>
                    <a:pt x="683" y="2748"/>
                  </a:lnTo>
                  <a:lnTo>
                    <a:pt x="812" y="2822"/>
                  </a:lnTo>
                  <a:lnTo>
                    <a:pt x="941" y="2877"/>
                  </a:lnTo>
                  <a:lnTo>
                    <a:pt x="1070" y="2932"/>
                  </a:lnTo>
                  <a:lnTo>
                    <a:pt x="1218" y="2951"/>
                  </a:lnTo>
                  <a:lnTo>
                    <a:pt x="1365" y="2969"/>
                  </a:lnTo>
                  <a:lnTo>
                    <a:pt x="1513" y="2988"/>
                  </a:lnTo>
                  <a:lnTo>
                    <a:pt x="1660" y="2969"/>
                  </a:lnTo>
                  <a:lnTo>
                    <a:pt x="1808" y="2951"/>
                  </a:lnTo>
                  <a:lnTo>
                    <a:pt x="1955" y="2914"/>
                  </a:lnTo>
                  <a:lnTo>
                    <a:pt x="2103" y="2859"/>
                  </a:lnTo>
                  <a:lnTo>
                    <a:pt x="2232" y="2803"/>
                  </a:lnTo>
                  <a:lnTo>
                    <a:pt x="2343" y="2730"/>
                  </a:lnTo>
                  <a:lnTo>
                    <a:pt x="2453" y="2637"/>
                  </a:lnTo>
                  <a:lnTo>
                    <a:pt x="2564" y="2545"/>
                  </a:lnTo>
                  <a:lnTo>
                    <a:pt x="2656" y="2435"/>
                  </a:lnTo>
                  <a:lnTo>
                    <a:pt x="2748" y="2324"/>
                  </a:lnTo>
                  <a:lnTo>
                    <a:pt x="2804" y="2195"/>
                  </a:lnTo>
                  <a:lnTo>
                    <a:pt x="2877" y="2066"/>
                  </a:lnTo>
                  <a:lnTo>
                    <a:pt x="2914" y="1937"/>
                  </a:lnTo>
                  <a:lnTo>
                    <a:pt x="2951" y="1789"/>
                  </a:lnTo>
                  <a:lnTo>
                    <a:pt x="2970" y="1642"/>
                  </a:lnTo>
                  <a:lnTo>
                    <a:pt x="2988" y="1494"/>
                  </a:lnTo>
                  <a:lnTo>
                    <a:pt x="2970" y="1328"/>
                  </a:lnTo>
                  <a:lnTo>
                    <a:pt x="2951" y="1181"/>
                  </a:lnTo>
                  <a:lnTo>
                    <a:pt x="2914" y="1052"/>
                  </a:lnTo>
                  <a:lnTo>
                    <a:pt x="2859" y="904"/>
                  </a:lnTo>
                  <a:lnTo>
                    <a:pt x="2804" y="775"/>
                  </a:lnTo>
                  <a:lnTo>
                    <a:pt x="2730" y="665"/>
                  </a:lnTo>
                  <a:lnTo>
                    <a:pt x="2638" y="536"/>
                  </a:lnTo>
                  <a:lnTo>
                    <a:pt x="2545" y="443"/>
                  </a:lnTo>
                  <a:lnTo>
                    <a:pt x="2453" y="351"/>
                  </a:lnTo>
                  <a:lnTo>
                    <a:pt x="2343" y="259"/>
                  </a:lnTo>
                  <a:lnTo>
                    <a:pt x="2214" y="185"/>
                  </a:lnTo>
                  <a:lnTo>
                    <a:pt x="2084" y="130"/>
                  </a:lnTo>
                  <a:lnTo>
                    <a:pt x="1937" y="75"/>
                  </a:lnTo>
                  <a:lnTo>
                    <a:pt x="1808"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4" name="Google Shape;7664;p32"/>
            <p:cNvSpPr/>
            <p:nvPr/>
          </p:nvSpPr>
          <p:spPr>
            <a:xfrm>
              <a:off x="6169375" y="1219950"/>
              <a:ext cx="74250" cy="73775"/>
            </a:xfrm>
            <a:custGeom>
              <a:avLst/>
              <a:gdLst/>
              <a:ahLst/>
              <a:cxnLst/>
              <a:rect l="l" t="t" r="r" b="b"/>
              <a:pathLst>
                <a:path w="2970" h="2951" extrusionOk="0">
                  <a:moveTo>
                    <a:pt x="1328" y="0"/>
                  </a:moveTo>
                  <a:lnTo>
                    <a:pt x="1181" y="19"/>
                  </a:lnTo>
                  <a:lnTo>
                    <a:pt x="1033" y="56"/>
                  </a:lnTo>
                  <a:lnTo>
                    <a:pt x="904" y="111"/>
                  </a:lnTo>
                  <a:lnTo>
                    <a:pt x="775" y="185"/>
                  </a:lnTo>
                  <a:lnTo>
                    <a:pt x="646" y="258"/>
                  </a:lnTo>
                  <a:lnTo>
                    <a:pt x="535" y="332"/>
                  </a:lnTo>
                  <a:lnTo>
                    <a:pt x="443" y="443"/>
                  </a:lnTo>
                  <a:lnTo>
                    <a:pt x="333" y="535"/>
                  </a:lnTo>
                  <a:lnTo>
                    <a:pt x="259" y="646"/>
                  </a:lnTo>
                  <a:lnTo>
                    <a:pt x="185" y="775"/>
                  </a:lnTo>
                  <a:lnTo>
                    <a:pt x="111" y="904"/>
                  </a:lnTo>
                  <a:lnTo>
                    <a:pt x="74" y="1033"/>
                  </a:lnTo>
                  <a:lnTo>
                    <a:pt x="38" y="1180"/>
                  </a:lnTo>
                  <a:lnTo>
                    <a:pt x="19" y="1328"/>
                  </a:lnTo>
                  <a:lnTo>
                    <a:pt x="1" y="1475"/>
                  </a:lnTo>
                  <a:lnTo>
                    <a:pt x="19" y="1623"/>
                  </a:lnTo>
                  <a:lnTo>
                    <a:pt x="38" y="1770"/>
                  </a:lnTo>
                  <a:lnTo>
                    <a:pt x="74" y="1918"/>
                  </a:lnTo>
                  <a:lnTo>
                    <a:pt x="130" y="2047"/>
                  </a:lnTo>
                  <a:lnTo>
                    <a:pt x="185" y="2176"/>
                  </a:lnTo>
                  <a:lnTo>
                    <a:pt x="259" y="2305"/>
                  </a:lnTo>
                  <a:lnTo>
                    <a:pt x="351" y="2416"/>
                  </a:lnTo>
                  <a:lnTo>
                    <a:pt x="443" y="2526"/>
                  </a:lnTo>
                  <a:lnTo>
                    <a:pt x="554" y="2619"/>
                  </a:lnTo>
                  <a:lnTo>
                    <a:pt x="664" y="2711"/>
                  </a:lnTo>
                  <a:lnTo>
                    <a:pt x="793" y="2785"/>
                  </a:lnTo>
                  <a:lnTo>
                    <a:pt x="923" y="2840"/>
                  </a:lnTo>
                  <a:lnTo>
                    <a:pt x="1052" y="2895"/>
                  </a:lnTo>
                  <a:lnTo>
                    <a:pt x="1199" y="2932"/>
                  </a:lnTo>
                  <a:lnTo>
                    <a:pt x="1347" y="2950"/>
                  </a:lnTo>
                  <a:lnTo>
                    <a:pt x="1642" y="2950"/>
                  </a:lnTo>
                  <a:lnTo>
                    <a:pt x="1789" y="2932"/>
                  </a:lnTo>
                  <a:lnTo>
                    <a:pt x="1937" y="2895"/>
                  </a:lnTo>
                  <a:lnTo>
                    <a:pt x="2066" y="2840"/>
                  </a:lnTo>
                  <a:lnTo>
                    <a:pt x="2195" y="2766"/>
                  </a:lnTo>
                  <a:lnTo>
                    <a:pt x="2324" y="2692"/>
                  </a:lnTo>
                  <a:lnTo>
                    <a:pt x="2434" y="2619"/>
                  </a:lnTo>
                  <a:lnTo>
                    <a:pt x="2545" y="2526"/>
                  </a:lnTo>
                  <a:lnTo>
                    <a:pt x="2637" y="2416"/>
                  </a:lnTo>
                  <a:lnTo>
                    <a:pt x="2711" y="2305"/>
                  </a:lnTo>
                  <a:lnTo>
                    <a:pt x="2785" y="2176"/>
                  </a:lnTo>
                  <a:lnTo>
                    <a:pt x="2859" y="2047"/>
                  </a:lnTo>
                  <a:lnTo>
                    <a:pt x="2914" y="1918"/>
                  </a:lnTo>
                  <a:lnTo>
                    <a:pt x="2932" y="1770"/>
                  </a:lnTo>
                  <a:lnTo>
                    <a:pt x="2969" y="1623"/>
                  </a:lnTo>
                  <a:lnTo>
                    <a:pt x="2969" y="1475"/>
                  </a:lnTo>
                  <a:lnTo>
                    <a:pt x="2969" y="1309"/>
                  </a:lnTo>
                  <a:lnTo>
                    <a:pt x="2932" y="1180"/>
                  </a:lnTo>
                  <a:lnTo>
                    <a:pt x="2895" y="1033"/>
                  </a:lnTo>
                  <a:lnTo>
                    <a:pt x="2859" y="885"/>
                  </a:lnTo>
                  <a:lnTo>
                    <a:pt x="2785" y="756"/>
                  </a:lnTo>
                  <a:lnTo>
                    <a:pt x="2711" y="646"/>
                  </a:lnTo>
                  <a:lnTo>
                    <a:pt x="2619" y="535"/>
                  </a:lnTo>
                  <a:lnTo>
                    <a:pt x="2527" y="424"/>
                  </a:lnTo>
                  <a:lnTo>
                    <a:pt x="2416" y="332"/>
                  </a:lnTo>
                  <a:lnTo>
                    <a:pt x="2305" y="240"/>
                  </a:lnTo>
                  <a:lnTo>
                    <a:pt x="2176" y="166"/>
                  </a:lnTo>
                  <a:lnTo>
                    <a:pt x="2047" y="111"/>
                  </a:lnTo>
                  <a:lnTo>
                    <a:pt x="1918" y="56"/>
                  </a:lnTo>
                  <a:lnTo>
                    <a:pt x="1771" y="19"/>
                  </a:lnTo>
                  <a:lnTo>
                    <a:pt x="16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5" name="Google Shape;7665;p32"/>
            <p:cNvSpPr/>
            <p:nvPr/>
          </p:nvSpPr>
          <p:spPr>
            <a:xfrm>
              <a:off x="6089625" y="1205650"/>
              <a:ext cx="74250" cy="73775"/>
            </a:xfrm>
            <a:custGeom>
              <a:avLst/>
              <a:gdLst/>
              <a:ahLst/>
              <a:cxnLst/>
              <a:rect l="l" t="t" r="r" b="b"/>
              <a:pathLst>
                <a:path w="2970" h="2951" extrusionOk="0">
                  <a:moveTo>
                    <a:pt x="1347" y="1"/>
                  </a:moveTo>
                  <a:lnTo>
                    <a:pt x="1199" y="19"/>
                  </a:lnTo>
                  <a:lnTo>
                    <a:pt x="1052" y="56"/>
                  </a:lnTo>
                  <a:lnTo>
                    <a:pt x="904" y="111"/>
                  </a:lnTo>
                  <a:lnTo>
                    <a:pt x="775" y="167"/>
                  </a:lnTo>
                  <a:lnTo>
                    <a:pt x="665" y="240"/>
                  </a:lnTo>
                  <a:lnTo>
                    <a:pt x="554" y="333"/>
                  </a:lnTo>
                  <a:lnTo>
                    <a:pt x="443" y="425"/>
                  </a:lnTo>
                  <a:lnTo>
                    <a:pt x="351" y="535"/>
                  </a:lnTo>
                  <a:lnTo>
                    <a:pt x="259" y="646"/>
                  </a:lnTo>
                  <a:lnTo>
                    <a:pt x="185" y="757"/>
                  </a:lnTo>
                  <a:lnTo>
                    <a:pt x="111" y="886"/>
                  </a:lnTo>
                  <a:lnTo>
                    <a:pt x="75" y="1033"/>
                  </a:lnTo>
                  <a:lnTo>
                    <a:pt x="38" y="1162"/>
                  </a:lnTo>
                  <a:lnTo>
                    <a:pt x="1" y="1310"/>
                  </a:lnTo>
                  <a:lnTo>
                    <a:pt x="1" y="1457"/>
                  </a:lnTo>
                  <a:lnTo>
                    <a:pt x="1" y="1623"/>
                  </a:lnTo>
                  <a:lnTo>
                    <a:pt x="19" y="1771"/>
                  </a:lnTo>
                  <a:lnTo>
                    <a:pt x="56" y="1900"/>
                  </a:lnTo>
                  <a:lnTo>
                    <a:pt x="111" y="2047"/>
                  </a:lnTo>
                  <a:lnTo>
                    <a:pt x="167" y="2176"/>
                  </a:lnTo>
                  <a:lnTo>
                    <a:pt x="241" y="2287"/>
                  </a:lnTo>
                  <a:lnTo>
                    <a:pt x="333" y="2416"/>
                  </a:lnTo>
                  <a:lnTo>
                    <a:pt x="425" y="2508"/>
                  </a:lnTo>
                  <a:lnTo>
                    <a:pt x="536" y="2619"/>
                  </a:lnTo>
                  <a:lnTo>
                    <a:pt x="646" y="2693"/>
                  </a:lnTo>
                  <a:lnTo>
                    <a:pt x="775" y="2766"/>
                  </a:lnTo>
                  <a:lnTo>
                    <a:pt x="904" y="2840"/>
                  </a:lnTo>
                  <a:lnTo>
                    <a:pt x="1033" y="2896"/>
                  </a:lnTo>
                  <a:lnTo>
                    <a:pt x="1181" y="2932"/>
                  </a:lnTo>
                  <a:lnTo>
                    <a:pt x="1328" y="2951"/>
                  </a:lnTo>
                  <a:lnTo>
                    <a:pt x="1623" y="2951"/>
                  </a:lnTo>
                  <a:lnTo>
                    <a:pt x="1771" y="2932"/>
                  </a:lnTo>
                  <a:lnTo>
                    <a:pt x="1918" y="2896"/>
                  </a:lnTo>
                  <a:lnTo>
                    <a:pt x="2047" y="2840"/>
                  </a:lnTo>
                  <a:lnTo>
                    <a:pt x="2177" y="2785"/>
                  </a:lnTo>
                  <a:lnTo>
                    <a:pt x="2306" y="2711"/>
                  </a:lnTo>
                  <a:lnTo>
                    <a:pt x="2416" y="2619"/>
                  </a:lnTo>
                  <a:lnTo>
                    <a:pt x="2527" y="2527"/>
                  </a:lnTo>
                  <a:lnTo>
                    <a:pt x="2619" y="2435"/>
                  </a:lnTo>
                  <a:lnTo>
                    <a:pt x="2711" y="2306"/>
                  </a:lnTo>
                  <a:lnTo>
                    <a:pt x="2785" y="2195"/>
                  </a:lnTo>
                  <a:lnTo>
                    <a:pt x="2840" y="2066"/>
                  </a:lnTo>
                  <a:lnTo>
                    <a:pt x="2896" y="1918"/>
                  </a:lnTo>
                  <a:lnTo>
                    <a:pt x="2932" y="1789"/>
                  </a:lnTo>
                  <a:lnTo>
                    <a:pt x="2951" y="1642"/>
                  </a:lnTo>
                  <a:lnTo>
                    <a:pt x="2969" y="1494"/>
                  </a:lnTo>
                  <a:lnTo>
                    <a:pt x="2951" y="1328"/>
                  </a:lnTo>
                  <a:lnTo>
                    <a:pt x="2932" y="1181"/>
                  </a:lnTo>
                  <a:lnTo>
                    <a:pt x="2896" y="1052"/>
                  </a:lnTo>
                  <a:lnTo>
                    <a:pt x="2859" y="904"/>
                  </a:lnTo>
                  <a:lnTo>
                    <a:pt x="2785" y="775"/>
                  </a:lnTo>
                  <a:lnTo>
                    <a:pt x="2711" y="665"/>
                  </a:lnTo>
                  <a:lnTo>
                    <a:pt x="2637" y="535"/>
                  </a:lnTo>
                  <a:lnTo>
                    <a:pt x="2527" y="443"/>
                  </a:lnTo>
                  <a:lnTo>
                    <a:pt x="2435" y="333"/>
                  </a:lnTo>
                  <a:lnTo>
                    <a:pt x="2306" y="259"/>
                  </a:lnTo>
                  <a:lnTo>
                    <a:pt x="2195"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6" name="Google Shape;7666;p32"/>
            <p:cNvSpPr/>
            <p:nvPr/>
          </p:nvSpPr>
          <p:spPr>
            <a:xfrm>
              <a:off x="5495925" y="857175"/>
              <a:ext cx="74250" cy="74250"/>
            </a:xfrm>
            <a:custGeom>
              <a:avLst/>
              <a:gdLst/>
              <a:ahLst/>
              <a:cxnLst/>
              <a:rect l="l" t="t" r="r" b="b"/>
              <a:pathLst>
                <a:path w="2970" h="2970" extrusionOk="0">
                  <a:moveTo>
                    <a:pt x="1476" y="0"/>
                  </a:moveTo>
                  <a:lnTo>
                    <a:pt x="1310" y="19"/>
                  </a:lnTo>
                  <a:lnTo>
                    <a:pt x="1162" y="37"/>
                  </a:lnTo>
                  <a:lnTo>
                    <a:pt x="1033" y="74"/>
                  </a:lnTo>
                  <a:lnTo>
                    <a:pt x="886" y="130"/>
                  </a:lnTo>
                  <a:lnTo>
                    <a:pt x="756" y="185"/>
                  </a:lnTo>
                  <a:lnTo>
                    <a:pt x="646" y="259"/>
                  </a:lnTo>
                  <a:lnTo>
                    <a:pt x="535" y="351"/>
                  </a:lnTo>
                  <a:lnTo>
                    <a:pt x="425" y="443"/>
                  </a:lnTo>
                  <a:lnTo>
                    <a:pt x="332" y="554"/>
                  </a:lnTo>
                  <a:lnTo>
                    <a:pt x="240" y="664"/>
                  </a:lnTo>
                  <a:lnTo>
                    <a:pt x="166" y="793"/>
                  </a:lnTo>
                  <a:lnTo>
                    <a:pt x="111" y="922"/>
                  </a:lnTo>
                  <a:lnTo>
                    <a:pt x="56" y="1070"/>
                  </a:lnTo>
                  <a:lnTo>
                    <a:pt x="37" y="1199"/>
                  </a:lnTo>
                  <a:lnTo>
                    <a:pt x="1" y="1346"/>
                  </a:lnTo>
                  <a:lnTo>
                    <a:pt x="1" y="1512"/>
                  </a:lnTo>
                  <a:lnTo>
                    <a:pt x="19" y="1660"/>
                  </a:lnTo>
                  <a:lnTo>
                    <a:pt x="37" y="1807"/>
                  </a:lnTo>
                  <a:lnTo>
                    <a:pt x="74" y="1955"/>
                  </a:lnTo>
                  <a:lnTo>
                    <a:pt x="130" y="2084"/>
                  </a:lnTo>
                  <a:lnTo>
                    <a:pt x="185" y="2213"/>
                  </a:lnTo>
                  <a:lnTo>
                    <a:pt x="259" y="2342"/>
                  </a:lnTo>
                  <a:lnTo>
                    <a:pt x="351" y="2453"/>
                  </a:lnTo>
                  <a:lnTo>
                    <a:pt x="443" y="2545"/>
                  </a:lnTo>
                  <a:lnTo>
                    <a:pt x="554" y="2637"/>
                  </a:lnTo>
                  <a:lnTo>
                    <a:pt x="664" y="2729"/>
                  </a:lnTo>
                  <a:lnTo>
                    <a:pt x="793" y="2803"/>
                  </a:lnTo>
                  <a:lnTo>
                    <a:pt x="922" y="2858"/>
                  </a:lnTo>
                  <a:lnTo>
                    <a:pt x="1051" y="2914"/>
                  </a:lnTo>
                  <a:lnTo>
                    <a:pt x="1199" y="2951"/>
                  </a:lnTo>
                  <a:lnTo>
                    <a:pt x="1346" y="2969"/>
                  </a:lnTo>
                  <a:lnTo>
                    <a:pt x="1660" y="2969"/>
                  </a:lnTo>
                  <a:lnTo>
                    <a:pt x="1807" y="2932"/>
                  </a:lnTo>
                  <a:lnTo>
                    <a:pt x="1937" y="2895"/>
                  </a:lnTo>
                  <a:lnTo>
                    <a:pt x="2084" y="2858"/>
                  </a:lnTo>
                  <a:lnTo>
                    <a:pt x="2213" y="2785"/>
                  </a:lnTo>
                  <a:lnTo>
                    <a:pt x="2324" y="2711"/>
                  </a:lnTo>
                  <a:lnTo>
                    <a:pt x="2453" y="2619"/>
                  </a:lnTo>
                  <a:lnTo>
                    <a:pt x="2545" y="2527"/>
                  </a:lnTo>
                  <a:lnTo>
                    <a:pt x="2637" y="2416"/>
                  </a:lnTo>
                  <a:lnTo>
                    <a:pt x="2729" y="2305"/>
                  </a:lnTo>
                  <a:lnTo>
                    <a:pt x="2803" y="2176"/>
                  </a:lnTo>
                  <a:lnTo>
                    <a:pt x="2858" y="2047"/>
                  </a:lnTo>
                  <a:lnTo>
                    <a:pt x="2914" y="1918"/>
                  </a:lnTo>
                  <a:lnTo>
                    <a:pt x="2951" y="1771"/>
                  </a:lnTo>
                  <a:lnTo>
                    <a:pt x="2969" y="1623"/>
                  </a:lnTo>
                  <a:lnTo>
                    <a:pt x="2969" y="1476"/>
                  </a:lnTo>
                  <a:lnTo>
                    <a:pt x="2969" y="1328"/>
                  </a:lnTo>
                  <a:lnTo>
                    <a:pt x="2932" y="1181"/>
                  </a:lnTo>
                  <a:lnTo>
                    <a:pt x="2895" y="1033"/>
                  </a:lnTo>
                  <a:lnTo>
                    <a:pt x="2840" y="904"/>
                  </a:lnTo>
                  <a:lnTo>
                    <a:pt x="2785" y="775"/>
                  </a:lnTo>
                  <a:lnTo>
                    <a:pt x="2711" y="646"/>
                  </a:lnTo>
                  <a:lnTo>
                    <a:pt x="2619" y="535"/>
                  </a:lnTo>
                  <a:lnTo>
                    <a:pt x="2527" y="425"/>
                  </a:lnTo>
                  <a:lnTo>
                    <a:pt x="2416" y="332"/>
                  </a:lnTo>
                  <a:lnTo>
                    <a:pt x="2305" y="240"/>
                  </a:lnTo>
                  <a:lnTo>
                    <a:pt x="2176" y="185"/>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7" name="Google Shape;7667;p32"/>
            <p:cNvSpPr/>
            <p:nvPr/>
          </p:nvSpPr>
          <p:spPr>
            <a:xfrm>
              <a:off x="5430000" y="763150"/>
              <a:ext cx="74700" cy="74225"/>
            </a:xfrm>
            <a:custGeom>
              <a:avLst/>
              <a:gdLst/>
              <a:ahLst/>
              <a:cxnLst/>
              <a:rect l="l" t="t" r="r" b="b"/>
              <a:pathLst>
                <a:path w="2988" h="2969" extrusionOk="0">
                  <a:moveTo>
                    <a:pt x="1365" y="0"/>
                  </a:moveTo>
                  <a:lnTo>
                    <a:pt x="1218" y="19"/>
                  </a:lnTo>
                  <a:lnTo>
                    <a:pt x="1070" y="55"/>
                  </a:lnTo>
                  <a:lnTo>
                    <a:pt x="941" y="92"/>
                  </a:lnTo>
                  <a:lnTo>
                    <a:pt x="812" y="166"/>
                  </a:lnTo>
                  <a:lnTo>
                    <a:pt x="683" y="240"/>
                  </a:lnTo>
                  <a:lnTo>
                    <a:pt x="572" y="314"/>
                  </a:lnTo>
                  <a:lnTo>
                    <a:pt x="462" y="406"/>
                  </a:lnTo>
                  <a:lnTo>
                    <a:pt x="370" y="516"/>
                  </a:lnTo>
                  <a:lnTo>
                    <a:pt x="277" y="627"/>
                  </a:lnTo>
                  <a:lnTo>
                    <a:pt x="204" y="738"/>
                  </a:lnTo>
                  <a:lnTo>
                    <a:pt x="130" y="867"/>
                  </a:lnTo>
                  <a:lnTo>
                    <a:pt x="93" y="996"/>
                  </a:lnTo>
                  <a:lnTo>
                    <a:pt x="38" y="1143"/>
                  </a:lnTo>
                  <a:lnTo>
                    <a:pt x="19" y="1291"/>
                  </a:lnTo>
                  <a:lnTo>
                    <a:pt x="1" y="1438"/>
                  </a:lnTo>
                  <a:lnTo>
                    <a:pt x="19" y="1604"/>
                  </a:lnTo>
                  <a:lnTo>
                    <a:pt x="38" y="1752"/>
                  </a:lnTo>
                  <a:lnTo>
                    <a:pt x="75" y="1899"/>
                  </a:lnTo>
                  <a:lnTo>
                    <a:pt x="111" y="2047"/>
                  </a:lnTo>
                  <a:lnTo>
                    <a:pt x="167" y="2176"/>
                  </a:lnTo>
                  <a:lnTo>
                    <a:pt x="241" y="2305"/>
                  </a:lnTo>
                  <a:lnTo>
                    <a:pt x="333" y="2415"/>
                  </a:lnTo>
                  <a:lnTo>
                    <a:pt x="425" y="2526"/>
                  </a:lnTo>
                  <a:lnTo>
                    <a:pt x="536" y="2618"/>
                  </a:lnTo>
                  <a:lnTo>
                    <a:pt x="646" y="2711"/>
                  </a:lnTo>
                  <a:lnTo>
                    <a:pt x="775" y="2784"/>
                  </a:lnTo>
                  <a:lnTo>
                    <a:pt x="904" y="2858"/>
                  </a:lnTo>
                  <a:lnTo>
                    <a:pt x="1052" y="2913"/>
                  </a:lnTo>
                  <a:lnTo>
                    <a:pt x="1199" y="2950"/>
                  </a:lnTo>
                  <a:lnTo>
                    <a:pt x="1347" y="2969"/>
                  </a:lnTo>
                  <a:lnTo>
                    <a:pt x="1660" y="2969"/>
                  </a:lnTo>
                  <a:lnTo>
                    <a:pt x="1808" y="2950"/>
                  </a:lnTo>
                  <a:lnTo>
                    <a:pt x="1937" y="2913"/>
                  </a:lnTo>
                  <a:lnTo>
                    <a:pt x="2084" y="2858"/>
                  </a:lnTo>
                  <a:lnTo>
                    <a:pt x="2213" y="2803"/>
                  </a:lnTo>
                  <a:lnTo>
                    <a:pt x="2324" y="2729"/>
                  </a:lnTo>
                  <a:lnTo>
                    <a:pt x="2453" y="2637"/>
                  </a:lnTo>
                  <a:lnTo>
                    <a:pt x="2545" y="2545"/>
                  </a:lnTo>
                  <a:lnTo>
                    <a:pt x="2656" y="2434"/>
                  </a:lnTo>
                  <a:lnTo>
                    <a:pt x="2730" y="2323"/>
                  </a:lnTo>
                  <a:lnTo>
                    <a:pt x="2803" y="2194"/>
                  </a:lnTo>
                  <a:lnTo>
                    <a:pt x="2877" y="2065"/>
                  </a:lnTo>
                  <a:lnTo>
                    <a:pt x="2914" y="1936"/>
                  </a:lnTo>
                  <a:lnTo>
                    <a:pt x="2951" y="1789"/>
                  </a:lnTo>
                  <a:lnTo>
                    <a:pt x="2969" y="1641"/>
                  </a:lnTo>
                  <a:lnTo>
                    <a:pt x="2988" y="1494"/>
                  </a:lnTo>
                  <a:lnTo>
                    <a:pt x="2988" y="1346"/>
                  </a:lnTo>
                  <a:lnTo>
                    <a:pt x="2951" y="1199"/>
                  </a:lnTo>
                  <a:lnTo>
                    <a:pt x="2933" y="1051"/>
                  </a:lnTo>
                  <a:lnTo>
                    <a:pt x="2877" y="904"/>
                  </a:lnTo>
                  <a:lnTo>
                    <a:pt x="2822" y="775"/>
                  </a:lnTo>
                  <a:lnTo>
                    <a:pt x="2748" y="664"/>
                  </a:lnTo>
                  <a:lnTo>
                    <a:pt x="2656" y="535"/>
                  </a:lnTo>
                  <a:lnTo>
                    <a:pt x="2564" y="443"/>
                  </a:lnTo>
                  <a:lnTo>
                    <a:pt x="2453" y="332"/>
                  </a:lnTo>
                  <a:lnTo>
                    <a:pt x="2342" y="258"/>
                  </a:lnTo>
                  <a:lnTo>
                    <a:pt x="2232" y="184"/>
                  </a:lnTo>
                  <a:lnTo>
                    <a:pt x="2103" y="111"/>
                  </a:lnTo>
                  <a:lnTo>
                    <a:pt x="1955" y="74"/>
                  </a:lnTo>
                  <a:lnTo>
                    <a:pt x="1826" y="19"/>
                  </a:lnTo>
                  <a:lnTo>
                    <a:pt x="1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8" name="Google Shape;7668;p32"/>
            <p:cNvSpPr/>
            <p:nvPr/>
          </p:nvSpPr>
          <p:spPr>
            <a:xfrm>
              <a:off x="5641125" y="962725"/>
              <a:ext cx="74700" cy="74700"/>
            </a:xfrm>
            <a:custGeom>
              <a:avLst/>
              <a:gdLst/>
              <a:ahLst/>
              <a:cxnLst/>
              <a:rect l="l" t="t" r="r" b="b"/>
              <a:pathLst>
                <a:path w="2988" h="2988" extrusionOk="0">
                  <a:moveTo>
                    <a:pt x="1328" y="1"/>
                  </a:moveTo>
                  <a:lnTo>
                    <a:pt x="1181" y="38"/>
                  </a:lnTo>
                  <a:lnTo>
                    <a:pt x="1033" y="75"/>
                  </a:lnTo>
                  <a:lnTo>
                    <a:pt x="904" y="111"/>
                  </a:lnTo>
                  <a:lnTo>
                    <a:pt x="775" y="185"/>
                  </a:lnTo>
                  <a:lnTo>
                    <a:pt x="646" y="259"/>
                  </a:lnTo>
                  <a:lnTo>
                    <a:pt x="535" y="333"/>
                  </a:lnTo>
                  <a:lnTo>
                    <a:pt x="425" y="425"/>
                  </a:lnTo>
                  <a:lnTo>
                    <a:pt x="332" y="536"/>
                  </a:lnTo>
                  <a:lnTo>
                    <a:pt x="259" y="646"/>
                  </a:lnTo>
                  <a:lnTo>
                    <a:pt x="185" y="775"/>
                  </a:lnTo>
                  <a:lnTo>
                    <a:pt x="111" y="904"/>
                  </a:lnTo>
                  <a:lnTo>
                    <a:pt x="74" y="1033"/>
                  </a:lnTo>
                  <a:lnTo>
                    <a:pt x="37" y="1181"/>
                  </a:lnTo>
                  <a:lnTo>
                    <a:pt x="19" y="1328"/>
                  </a:lnTo>
                  <a:lnTo>
                    <a:pt x="1" y="1494"/>
                  </a:lnTo>
                  <a:lnTo>
                    <a:pt x="19" y="1642"/>
                  </a:lnTo>
                  <a:lnTo>
                    <a:pt x="37" y="1789"/>
                  </a:lnTo>
                  <a:lnTo>
                    <a:pt x="74" y="1937"/>
                  </a:lnTo>
                  <a:lnTo>
                    <a:pt x="130" y="2084"/>
                  </a:lnTo>
                  <a:lnTo>
                    <a:pt x="185" y="2213"/>
                  </a:lnTo>
                  <a:lnTo>
                    <a:pt x="259" y="2342"/>
                  </a:lnTo>
                  <a:lnTo>
                    <a:pt x="351" y="2453"/>
                  </a:lnTo>
                  <a:lnTo>
                    <a:pt x="443" y="2564"/>
                  </a:lnTo>
                  <a:lnTo>
                    <a:pt x="554" y="2656"/>
                  </a:lnTo>
                  <a:lnTo>
                    <a:pt x="664" y="2748"/>
                  </a:lnTo>
                  <a:lnTo>
                    <a:pt x="793" y="2822"/>
                  </a:lnTo>
                  <a:lnTo>
                    <a:pt x="922" y="2877"/>
                  </a:lnTo>
                  <a:lnTo>
                    <a:pt x="1070" y="2933"/>
                  </a:lnTo>
                  <a:lnTo>
                    <a:pt x="1217" y="2951"/>
                  </a:lnTo>
                  <a:lnTo>
                    <a:pt x="1365" y="2988"/>
                  </a:lnTo>
                  <a:lnTo>
                    <a:pt x="1531" y="2988"/>
                  </a:lnTo>
                  <a:lnTo>
                    <a:pt x="1678" y="2969"/>
                  </a:lnTo>
                  <a:lnTo>
                    <a:pt x="1826" y="2951"/>
                  </a:lnTo>
                  <a:lnTo>
                    <a:pt x="1973" y="2914"/>
                  </a:lnTo>
                  <a:lnTo>
                    <a:pt x="2102" y="2859"/>
                  </a:lnTo>
                  <a:lnTo>
                    <a:pt x="2232" y="2803"/>
                  </a:lnTo>
                  <a:lnTo>
                    <a:pt x="2342" y="2730"/>
                  </a:lnTo>
                  <a:lnTo>
                    <a:pt x="2471" y="2637"/>
                  </a:lnTo>
                  <a:lnTo>
                    <a:pt x="2563" y="2545"/>
                  </a:lnTo>
                  <a:lnTo>
                    <a:pt x="2656" y="2435"/>
                  </a:lnTo>
                  <a:lnTo>
                    <a:pt x="2748" y="2324"/>
                  </a:lnTo>
                  <a:lnTo>
                    <a:pt x="2822" y="2213"/>
                  </a:lnTo>
                  <a:lnTo>
                    <a:pt x="2877" y="2084"/>
                  </a:lnTo>
                  <a:lnTo>
                    <a:pt x="2932" y="1937"/>
                  </a:lnTo>
                  <a:lnTo>
                    <a:pt x="2969" y="1789"/>
                  </a:lnTo>
                  <a:lnTo>
                    <a:pt x="2987" y="1642"/>
                  </a:lnTo>
                  <a:lnTo>
                    <a:pt x="2987" y="1494"/>
                  </a:lnTo>
                  <a:lnTo>
                    <a:pt x="2987" y="1347"/>
                  </a:lnTo>
                  <a:lnTo>
                    <a:pt x="2969" y="1181"/>
                  </a:lnTo>
                  <a:lnTo>
                    <a:pt x="2932" y="1033"/>
                  </a:lnTo>
                  <a:lnTo>
                    <a:pt x="2877" y="904"/>
                  </a:lnTo>
                  <a:lnTo>
                    <a:pt x="2822" y="775"/>
                  </a:lnTo>
                  <a:lnTo>
                    <a:pt x="2748" y="646"/>
                  </a:lnTo>
                  <a:lnTo>
                    <a:pt x="2656" y="536"/>
                  </a:lnTo>
                  <a:lnTo>
                    <a:pt x="2563" y="425"/>
                  </a:lnTo>
                  <a:lnTo>
                    <a:pt x="2453" y="333"/>
                  </a:lnTo>
                  <a:lnTo>
                    <a:pt x="2324" y="241"/>
                  </a:lnTo>
                  <a:lnTo>
                    <a:pt x="2213"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9" name="Google Shape;7669;p32"/>
            <p:cNvSpPr/>
            <p:nvPr/>
          </p:nvSpPr>
          <p:spPr>
            <a:xfrm>
              <a:off x="5364550" y="668650"/>
              <a:ext cx="74700" cy="74700"/>
            </a:xfrm>
            <a:custGeom>
              <a:avLst/>
              <a:gdLst/>
              <a:ahLst/>
              <a:cxnLst/>
              <a:rect l="l" t="t" r="r" b="b"/>
              <a:pathLst>
                <a:path w="2988" h="2988" extrusionOk="0">
                  <a:moveTo>
                    <a:pt x="1476" y="0"/>
                  </a:moveTo>
                  <a:lnTo>
                    <a:pt x="1310" y="19"/>
                  </a:lnTo>
                  <a:lnTo>
                    <a:pt x="1162" y="37"/>
                  </a:lnTo>
                  <a:lnTo>
                    <a:pt x="1033" y="74"/>
                  </a:lnTo>
                  <a:lnTo>
                    <a:pt x="886" y="129"/>
                  </a:lnTo>
                  <a:lnTo>
                    <a:pt x="757" y="185"/>
                  </a:lnTo>
                  <a:lnTo>
                    <a:pt x="646" y="258"/>
                  </a:lnTo>
                  <a:lnTo>
                    <a:pt x="535" y="351"/>
                  </a:lnTo>
                  <a:lnTo>
                    <a:pt x="425" y="443"/>
                  </a:lnTo>
                  <a:lnTo>
                    <a:pt x="333" y="553"/>
                  </a:lnTo>
                  <a:lnTo>
                    <a:pt x="240" y="664"/>
                  </a:lnTo>
                  <a:lnTo>
                    <a:pt x="167" y="793"/>
                  </a:lnTo>
                  <a:lnTo>
                    <a:pt x="111" y="922"/>
                  </a:lnTo>
                  <a:lnTo>
                    <a:pt x="74" y="1051"/>
                  </a:lnTo>
                  <a:lnTo>
                    <a:pt x="38" y="1199"/>
                  </a:lnTo>
                  <a:lnTo>
                    <a:pt x="1" y="1346"/>
                  </a:lnTo>
                  <a:lnTo>
                    <a:pt x="1" y="1494"/>
                  </a:lnTo>
                  <a:lnTo>
                    <a:pt x="1" y="1660"/>
                  </a:lnTo>
                  <a:lnTo>
                    <a:pt x="38" y="1807"/>
                  </a:lnTo>
                  <a:lnTo>
                    <a:pt x="74" y="1936"/>
                  </a:lnTo>
                  <a:lnTo>
                    <a:pt x="111" y="2084"/>
                  </a:lnTo>
                  <a:lnTo>
                    <a:pt x="185" y="2213"/>
                  </a:lnTo>
                  <a:lnTo>
                    <a:pt x="259" y="2323"/>
                  </a:lnTo>
                  <a:lnTo>
                    <a:pt x="333" y="2453"/>
                  </a:lnTo>
                  <a:lnTo>
                    <a:pt x="425" y="2545"/>
                  </a:lnTo>
                  <a:lnTo>
                    <a:pt x="535" y="2637"/>
                  </a:lnTo>
                  <a:lnTo>
                    <a:pt x="646" y="2729"/>
                  </a:lnTo>
                  <a:lnTo>
                    <a:pt x="775" y="2803"/>
                  </a:lnTo>
                  <a:lnTo>
                    <a:pt x="904" y="2858"/>
                  </a:lnTo>
                  <a:lnTo>
                    <a:pt x="1033" y="2914"/>
                  </a:lnTo>
                  <a:lnTo>
                    <a:pt x="1181" y="2950"/>
                  </a:lnTo>
                  <a:lnTo>
                    <a:pt x="1328" y="2969"/>
                  </a:lnTo>
                  <a:lnTo>
                    <a:pt x="1476" y="2987"/>
                  </a:lnTo>
                  <a:lnTo>
                    <a:pt x="1642" y="2969"/>
                  </a:lnTo>
                  <a:lnTo>
                    <a:pt x="1789" y="2950"/>
                  </a:lnTo>
                  <a:lnTo>
                    <a:pt x="1937" y="2914"/>
                  </a:lnTo>
                  <a:lnTo>
                    <a:pt x="2084" y="2877"/>
                  </a:lnTo>
                  <a:lnTo>
                    <a:pt x="2213" y="2803"/>
                  </a:lnTo>
                  <a:lnTo>
                    <a:pt x="2324" y="2729"/>
                  </a:lnTo>
                  <a:lnTo>
                    <a:pt x="2453" y="2637"/>
                  </a:lnTo>
                  <a:lnTo>
                    <a:pt x="2545" y="2545"/>
                  </a:lnTo>
                  <a:lnTo>
                    <a:pt x="2656" y="2434"/>
                  </a:lnTo>
                  <a:lnTo>
                    <a:pt x="2729" y="2323"/>
                  </a:lnTo>
                  <a:lnTo>
                    <a:pt x="2803" y="2194"/>
                  </a:lnTo>
                  <a:lnTo>
                    <a:pt x="2877" y="2065"/>
                  </a:lnTo>
                  <a:lnTo>
                    <a:pt x="2914" y="1918"/>
                  </a:lnTo>
                  <a:lnTo>
                    <a:pt x="2951" y="1770"/>
                  </a:lnTo>
                  <a:lnTo>
                    <a:pt x="2969" y="1623"/>
                  </a:lnTo>
                  <a:lnTo>
                    <a:pt x="2988" y="1457"/>
                  </a:lnTo>
                  <a:lnTo>
                    <a:pt x="2969" y="1309"/>
                  </a:lnTo>
                  <a:lnTo>
                    <a:pt x="2951" y="1162"/>
                  </a:lnTo>
                  <a:lnTo>
                    <a:pt x="2914" y="1014"/>
                  </a:lnTo>
                  <a:lnTo>
                    <a:pt x="2859" y="885"/>
                  </a:lnTo>
                  <a:lnTo>
                    <a:pt x="2785" y="756"/>
                  </a:lnTo>
                  <a:lnTo>
                    <a:pt x="2711" y="646"/>
                  </a:lnTo>
                  <a:lnTo>
                    <a:pt x="2619" y="535"/>
                  </a:lnTo>
                  <a:lnTo>
                    <a:pt x="2527" y="424"/>
                  </a:lnTo>
                  <a:lnTo>
                    <a:pt x="2416" y="332"/>
                  </a:lnTo>
                  <a:lnTo>
                    <a:pt x="2305" y="240"/>
                  </a:lnTo>
                  <a:lnTo>
                    <a:pt x="2176" y="166"/>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0" name="Google Shape;7670;p32"/>
            <p:cNvSpPr/>
            <p:nvPr/>
          </p:nvSpPr>
          <p:spPr>
            <a:xfrm>
              <a:off x="5299100" y="574600"/>
              <a:ext cx="74225" cy="74250"/>
            </a:xfrm>
            <a:custGeom>
              <a:avLst/>
              <a:gdLst/>
              <a:ahLst/>
              <a:cxnLst/>
              <a:rect l="l" t="t" r="r" b="b"/>
              <a:pathLst>
                <a:path w="2969" h="2970" extrusionOk="0">
                  <a:moveTo>
                    <a:pt x="1346" y="1"/>
                  </a:moveTo>
                  <a:lnTo>
                    <a:pt x="1199" y="38"/>
                  </a:lnTo>
                  <a:lnTo>
                    <a:pt x="1051" y="56"/>
                  </a:lnTo>
                  <a:lnTo>
                    <a:pt x="922" y="112"/>
                  </a:lnTo>
                  <a:lnTo>
                    <a:pt x="793" y="167"/>
                  </a:lnTo>
                  <a:lnTo>
                    <a:pt x="664" y="241"/>
                  </a:lnTo>
                  <a:lnTo>
                    <a:pt x="554" y="333"/>
                  </a:lnTo>
                  <a:lnTo>
                    <a:pt x="443" y="425"/>
                  </a:lnTo>
                  <a:lnTo>
                    <a:pt x="351" y="517"/>
                  </a:lnTo>
                  <a:lnTo>
                    <a:pt x="259" y="628"/>
                  </a:lnTo>
                  <a:lnTo>
                    <a:pt x="185" y="757"/>
                  </a:lnTo>
                  <a:lnTo>
                    <a:pt x="129" y="886"/>
                  </a:lnTo>
                  <a:lnTo>
                    <a:pt x="74" y="1015"/>
                  </a:lnTo>
                  <a:lnTo>
                    <a:pt x="37" y="1162"/>
                  </a:lnTo>
                  <a:lnTo>
                    <a:pt x="0" y="1310"/>
                  </a:lnTo>
                  <a:lnTo>
                    <a:pt x="0" y="1457"/>
                  </a:lnTo>
                  <a:lnTo>
                    <a:pt x="0" y="1605"/>
                  </a:lnTo>
                  <a:lnTo>
                    <a:pt x="19" y="1771"/>
                  </a:lnTo>
                  <a:lnTo>
                    <a:pt x="56" y="1918"/>
                  </a:lnTo>
                  <a:lnTo>
                    <a:pt x="111" y="2048"/>
                  </a:lnTo>
                  <a:lnTo>
                    <a:pt x="166" y="2177"/>
                  </a:lnTo>
                  <a:lnTo>
                    <a:pt x="240" y="2306"/>
                  </a:lnTo>
                  <a:lnTo>
                    <a:pt x="332" y="2435"/>
                  </a:lnTo>
                  <a:lnTo>
                    <a:pt x="424" y="2527"/>
                  </a:lnTo>
                  <a:lnTo>
                    <a:pt x="535" y="2638"/>
                  </a:lnTo>
                  <a:lnTo>
                    <a:pt x="646" y="2730"/>
                  </a:lnTo>
                  <a:lnTo>
                    <a:pt x="775" y="2803"/>
                  </a:lnTo>
                  <a:lnTo>
                    <a:pt x="904" y="2859"/>
                  </a:lnTo>
                  <a:lnTo>
                    <a:pt x="1033" y="2914"/>
                  </a:lnTo>
                  <a:lnTo>
                    <a:pt x="1180" y="2951"/>
                  </a:lnTo>
                  <a:lnTo>
                    <a:pt x="1328" y="2969"/>
                  </a:lnTo>
                  <a:lnTo>
                    <a:pt x="1641" y="2969"/>
                  </a:lnTo>
                  <a:lnTo>
                    <a:pt x="1789" y="2951"/>
                  </a:lnTo>
                  <a:lnTo>
                    <a:pt x="1936" y="2914"/>
                  </a:lnTo>
                  <a:lnTo>
                    <a:pt x="2065" y="2859"/>
                  </a:lnTo>
                  <a:lnTo>
                    <a:pt x="2195" y="2803"/>
                  </a:lnTo>
                  <a:lnTo>
                    <a:pt x="2324" y="2730"/>
                  </a:lnTo>
                  <a:lnTo>
                    <a:pt x="2434" y="2638"/>
                  </a:lnTo>
                  <a:lnTo>
                    <a:pt x="2545" y="2545"/>
                  </a:lnTo>
                  <a:lnTo>
                    <a:pt x="2637" y="2435"/>
                  </a:lnTo>
                  <a:lnTo>
                    <a:pt x="2711" y="2324"/>
                  </a:lnTo>
                  <a:lnTo>
                    <a:pt x="2785" y="2195"/>
                  </a:lnTo>
                  <a:lnTo>
                    <a:pt x="2858" y="2066"/>
                  </a:lnTo>
                  <a:lnTo>
                    <a:pt x="2895" y="1937"/>
                  </a:lnTo>
                  <a:lnTo>
                    <a:pt x="2932" y="1789"/>
                  </a:lnTo>
                  <a:lnTo>
                    <a:pt x="2969" y="1642"/>
                  </a:lnTo>
                  <a:lnTo>
                    <a:pt x="2969" y="1494"/>
                  </a:lnTo>
                  <a:lnTo>
                    <a:pt x="2969" y="1347"/>
                  </a:lnTo>
                  <a:lnTo>
                    <a:pt x="2932" y="1199"/>
                  </a:lnTo>
                  <a:lnTo>
                    <a:pt x="2914" y="1052"/>
                  </a:lnTo>
                  <a:lnTo>
                    <a:pt x="2858" y="923"/>
                  </a:lnTo>
                  <a:lnTo>
                    <a:pt x="2803" y="794"/>
                  </a:lnTo>
                  <a:lnTo>
                    <a:pt x="2729" y="665"/>
                  </a:lnTo>
                  <a:lnTo>
                    <a:pt x="2637" y="554"/>
                  </a:lnTo>
                  <a:lnTo>
                    <a:pt x="2545" y="443"/>
                  </a:lnTo>
                  <a:lnTo>
                    <a:pt x="2434" y="351"/>
                  </a:lnTo>
                  <a:lnTo>
                    <a:pt x="2324" y="259"/>
                  </a:lnTo>
                  <a:lnTo>
                    <a:pt x="2213" y="185"/>
                  </a:lnTo>
                  <a:lnTo>
                    <a:pt x="2084" y="130"/>
                  </a:lnTo>
                  <a:lnTo>
                    <a:pt x="1936" y="75"/>
                  </a:lnTo>
                  <a:lnTo>
                    <a:pt x="1807"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1" name="Google Shape;7671;p32"/>
            <p:cNvSpPr/>
            <p:nvPr/>
          </p:nvSpPr>
          <p:spPr>
            <a:xfrm>
              <a:off x="5196300" y="238125"/>
              <a:ext cx="74250" cy="65475"/>
            </a:xfrm>
            <a:custGeom>
              <a:avLst/>
              <a:gdLst/>
              <a:ahLst/>
              <a:cxnLst/>
              <a:rect l="l" t="t" r="r" b="b"/>
              <a:pathLst>
                <a:path w="2970" h="2619" extrusionOk="0">
                  <a:moveTo>
                    <a:pt x="535" y="0"/>
                  </a:moveTo>
                  <a:lnTo>
                    <a:pt x="406" y="111"/>
                  </a:lnTo>
                  <a:lnTo>
                    <a:pt x="314" y="221"/>
                  </a:lnTo>
                  <a:lnTo>
                    <a:pt x="222" y="350"/>
                  </a:lnTo>
                  <a:lnTo>
                    <a:pt x="148" y="498"/>
                  </a:lnTo>
                  <a:lnTo>
                    <a:pt x="74" y="645"/>
                  </a:lnTo>
                  <a:lnTo>
                    <a:pt x="38" y="793"/>
                  </a:lnTo>
                  <a:lnTo>
                    <a:pt x="1" y="959"/>
                  </a:lnTo>
                  <a:lnTo>
                    <a:pt x="1" y="1125"/>
                  </a:lnTo>
                  <a:lnTo>
                    <a:pt x="1" y="1291"/>
                  </a:lnTo>
                  <a:lnTo>
                    <a:pt x="19" y="1438"/>
                  </a:lnTo>
                  <a:lnTo>
                    <a:pt x="56" y="1567"/>
                  </a:lnTo>
                  <a:lnTo>
                    <a:pt x="111" y="1715"/>
                  </a:lnTo>
                  <a:lnTo>
                    <a:pt x="167" y="1844"/>
                  </a:lnTo>
                  <a:lnTo>
                    <a:pt x="240" y="1954"/>
                  </a:lnTo>
                  <a:lnTo>
                    <a:pt x="333" y="2084"/>
                  </a:lnTo>
                  <a:lnTo>
                    <a:pt x="425" y="2176"/>
                  </a:lnTo>
                  <a:lnTo>
                    <a:pt x="535" y="2286"/>
                  </a:lnTo>
                  <a:lnTo>
                    <a:pt x="646" y="2360"/>
                  </a:lnTo>
                  <a:lnTo>
                    <a:pt x="757" y="2434"/>
                  </a:lnTo>
                  <a:lnTo>
                    <a:pt x="886" y="2508"/>
                  </a:lnTo>
                  <a:lnTo>
                    <a:pt x="1033" y="2544"/>
                  </a:lnTo>
                  <a:lnTo>
                    <a:pt x="1162" y="2600"/>
                  </a:lnTo>
                  <a:lnTo>
                    <a:pt x="1310" y="2618"/>
                  </a:lnTo>
                  <a:lnTo>
                    <a:pt x="1623" y="2618"/>
                  </a:lnTo>
                  <a:lnTo>
                    <a:pt x="1771" y="2600"/>
                  </a:lnTo>
                  <a:lnTo>
                    <a:pt x="1918" y="2563"/>
                  </a:lnTo>
                  <a:lnTo>
                    <a:pt x="2066" y="2508"/>
                  </a:lnTo>
                  <a:lnTo>
                    <a:pt x="2195" y="2452"/>
                  </a:lnTo>
                  <a:lnTo>
                    <a:pt x="2324" y="2379"/>
                  </a:lnTo>
                  <a:lnTo>
                    <a:pt x="2435" y="2286"/>
                  </a:lnTo>
                  <a:lnTo>
                    <a:pt x="2545" y="2194"/>
                  </a:lnTo>
                  <a:lnTo>
                    <a:pt x="2637" y="2084"/>
                  </a:lnTo>
                  <a:lnTo>
                    <a:pt x="2730" y="1973"/>
                  </a:lnTo>
                  <a:lnTo>
                    <a:pt x="2803" y="1844"/>
                  </a:lnTo>
                  <a:lnTo>
                    <a:pt x="2859" y="1715"/>
                  </a:lnTo>
                  <a:lnTo>
                    <a:pt x="2914" y="1567"/>
                  </a:lnTo>
                  <a:lnTo>
                    <a:pt x="2951" y="1420"/>
                  </a:lnTo>
                  <a:lnTo>
                    <a:pt x="2969" y="1272"/>
                  </a:lnTo>
                  <a:lnTo>
                    <a:pt x="2969" y="1106"/>
                  </a:lnTo>
                  <a:lnTo>
                    <a:pt x="2969" y="940"/>
                  </a:lnTo>
                  <a:lnTo>
                    <a:pt x="2932" y="793"/>
                  </a:lnTo>
                  <a:lnTo>
                    <a:pt x="2877" y="627"/>
                  </a:lnTo>
                  <a:lnTo>
                    <a:pt x="2822" y="498"/>
                  </a:lnTo>
                  <a:lnTo>
                    <a:pt x="2748" y="350"/>
                  </a:lnTo>
                  <a:lnTo>
                    <a:pt x="2656" y="221"/>
                  </a:lnTo>
                  <a:lnTo>
                    <a:pt x="2564" y="111"/>
                  </a:lnTo>
                  <a:lnTo>
                    <a:pt x="2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2" name="Google Shape;7672;p32"/>
            <p:cNvSpPr/>
            <p:nvPr/>
          </p:nvSpPr>
          <p:spPr>
            <a:xfrm>
              <a:off x="5707500" y="1057225"/>
              <a:ext cx="73775" cy="73775"/>
            </a:xfrm>
            <a:custGeom>
              <a:avLst/>
              <a:gdLst/>
              <a:ahLst/>
              <a:cxnLst/>
              <a:rect l="l" t="t" r="r" b="b"/>
              <a:pathLst>
                <a:path w="2951" h="2951" extrusionOk="0">
                  <a:moveTo>
                    <a:pt x="1439" y="1"/>
                  </a:moveTo>
                  <a:lnTo>
                    <a:pt x="1291" y="19"/>
                  </a:lnTo>
                  <a:lnTo>
                    <a:pt x="1162" y="38"/>
                  </a:lnTo>
                  <a:lnTo>
                    <a:pt x="1015" y="74"/>
                  </a:lnTo>
                  <a:lnTo>
                    <a:pt x="886" y="130"/>
                  </a:lnTo>
                  <a:lnTo>
                    <a:pt x="757" y="185"/>
                  </a:lnTo>
                  <a:lnTo>
                    <a:pt x="646" y="259"/>
                  </a:lnTo>
                  <a:lnTo>
                    <a:pt x="535" y="351"/>
                  </a:lnTo>
                  <a:lnTo>
                    <a:pt x="425" y="443"/>
                  </a:lnTo>
                  <a:lnTo>
                    <a:pt x="332" y="535"/>
                  </a:lnTo>
                  <a:lnTo>
                    <a:pt x="259" y="646"/>
                  </a:lnTo>
                  <a:lnTo>
                    <a:pt x="185" y="775"/>
                  </a:lnTo>
                  <a:lnTo>
                    <a:pt x="111" y="904"/>
                  </a:lnTo>
                  <a:lnTo>
                    <a:pt x="56" y="1033"/>
                  </a:lnTo>
                  <a:lnTo>
                    <a:pt x="19" y="1162"/>
                  </a:lnTo>
                  <a:lnTo>
                    <a:pt x="1" y="1310"/>
                  </a:lnTo>
                  <a:lnTo>
                    <a:pt x="1" y="1457"/>
                  </a:lnTo>
                  <a:lnTo>
                    <a:pt x="1" y="1605"/>
                  </a:lnTo>
                  <a:lnTo>
                    <a:pt x="19" y="1752"/>
                  </a:lnTo>
                  <a:lnTo>
                    <a:pt x="56" y="1900"/>
                  </a:lnTo>
                  <a:lnTo>
                    <a:pt x="111" y="2029"/>
                  </a:lnTo>
                  <a:lnTo>
                    <a:pt x="167" y="2158"/>
                  </a:lnTo>
                  <a:lnTo>
                    <a:pt x="240" y="2287"/>
                  </a:lnTo>
                  <a:lnTo>
                    <a:pt x="332" y="2398"/>
                  </a:lnTo>
                  <a:lnTo>
                    <a:pt x="425" y="2508"/>
                  </a:lnTo>
                  <a:lnTo>
                    <a:pt x="535" y="2600"/>
                  </a:lnTo>
                  <a:lnTo>
                    <a:pt x="646" y="2693"/>
                  </a:lnTo>
                  <a:lnTo>
                    <a:pt x="757" y="2766"/>
                  </a:lnTo>
                  <a:lnTo>
                    <a:pt x="886" y="2840"/>
                  </a:lnTo>
                  <a:lnTo>
                    <a:pt x="1033" y="2877"/>
                  </a:lnTo>
                  <a:lnTo>
                    <a:pt x="1162" y="2914"/>
                  </a:lnTo>
                  <a:lnTo>
                    <a:pt x="1310" y="2951"/>
                  </a:lnTo>
                  <a:lnTo>
                    <a:pt x="1623" y="2951"/>
                  </a:lnTo>
                  <a:lnTo>
                    <a:pt x="1771" y="2932"/>
                  </a:lnTo>
                  <a:lnTo>
                    <a:pt x="1900" y="2895"/>
                  </a:lnTo>
                  <a:lnTo>
                    <a:pt x="2047" y="2840"/>
                  </a:lnTo>
                  <a:lnTo>
                    <a:pt x="2176" y="2766"/>
                  </a:lnTo>
                  <a:lnTo>
                    <a:pt x="2287" y="2693"/>
                  </a:lnTo>
                  <a:lnTo>
                    <a:pt x="2398" y="2619"/>
                  </a:lnTo>
                  <a:lnTo>
                    <a:pt x="2508" y="2508"/>
                  </a:lnTo>
                  <a:lnTo>
                    <a:pt x="2600" y="2416"/>
                  </a:lnTo>
                  <a:lnTo>
                    <a:pt x="2693" y="2287"/>
                  </a:lnTo>
                  <a:lnTo>
                    <a:pt x="2766" y="2176"/>
                  </a:lnTo>
                  <a:lnTo>
                    <a:pt x="2840" y="2047"/>
                  </a:lnTo>
                  <a:lnTo>
                    <a:pt x="2877" y="1900"/>
                  </a:lnTo>
                  <a:lnTo>
                    <a:pt x="2914" y="1771"/>
                  </a:lnTo>
                  <a:lnTo>
                    <a:pt x="2932" y="1623"/>
                  </a:lnTo>
                  <a:lnTo>
                    <a:pt x="2951" y="1476"/>
                  </a:lnTo>
                  <a:lnTo>
                    <a:pt x="2932" y="1310"/>
                  </a:lnTo>
                  <a:lnTo>
                    <a:pt x="2914" y="1181"/>
                  </a:lnTo>
                  <a:lnTo>
                    <a:pt x="2877" y="1033"/>
                  </a:lnTo>
                  <a:lnTo>
                    <a:pt x="2822" y="886"/>
                  </a:lnTo>
                  <a:lnTo>
                    <a:pt x="2766" y="757"/>
                  </a:lnTo>
                  <a:lnTo>
                    <a:pt x="2674" y="646"/>
                  </a:lnTo>
                  <a:lnTo>
                    <a:pt x="2600" y="535"/>
                  </a:lnTo>
                  <a:lnTo>
                    <a:pt x="2490" y="425"/>
                  </a:lnTo>
                  <a:lnTo>
                    <a:pt x="2398" y="333"/>
                  </a:lnTo>
                  <a:lnTo>
                    <a:pt x="2268" y="240"/>
                  </a:lnTo>
                  <a:lnTo>
                    <a:pt x="2158" y="167"/>
                  </a:lnTo>
                  <a:lnTo>
                    <a:pt x="2029" y="111"/>
                  </a:lnTo>
                  <a:lnTo>
                    <a:pt x="1881" y="56"/>
                  </a:lnTo>
                  <a:lnTo>
                    <a:pt x="1734"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3" name="Google Shape;7673;p32"/>
            <p:cNvSpPr/>
            <p:nvPr/>
          </p:nvSpPr>
          <p:spPr>
            <a:xfrm>
              <a:off x="5233650" y="480575"/>
              <a:ext cx="73775" cy="74250"/>
            </a:xfrm>
            <a:custGeom>
              <a:avLst/>
              <a:gdLst/>
              <a:ahLst/>
              <a:cxnLst/>
              <a:rect l="l" t="t" r="r" b="b"/>
              <a:pathLst>
                <a:path w="2951" h="2970" extrusionOk="0">
                  <a:moveTo>
                    <a:pt x="1531" y="0"/>
                  </a:moveTo>
                  <a:lnTo>
                    <a:pt x="1365" y="19"/>
                  </a:lnTo>
                  <a:lnTo>
                    <a:pt x="1236" y="37"/>
                  </a:lnTo>
                  <a:lnTo>
                    <a:pt x="1088" y="56"/>
                  </a:lnTo>
                  <a:lnTo>
                    <a:pt x="941" y="111"/>
                  </a:lnTo>
                  <a:lnTo>
                    <a:pt x="811" y="166"/>
                  </a:lnTo>
                  <a:lnTo>
                    <a:pt x="701" y="240"/>
                  </a:lnTo>
                  <a:lnTo>
                    <a:pt x="572" y="314"/>
                  </a:lnTo>
                  <a:lnTo>
                    <a:pt x="461" y="406"/>
                  </a:lnTo>
                  <a:lnTo>
                    <a:pt x="369" y="517"/>
                  </a:lnTo>
                  <a:lnTo>
                    <a:pt x="277" y="627"/>
                  </a:lnTo>
                  <a:lnTo>
                    <a:pt x="203" y="756"/>
                  </a:lnTo>
                  <a:lnTo>
                    <a:pt x="129" y="886"/>
                  </a:lnTo>
                  <a:lnTo>
                    <a:pt x="74" y="1015"/>
                  </a:lnTo>
                  <a:lnTo>
                    <a:pt x="37" y="1162"/>
                  </a:lnTo>
                  <a:lnTo>
                    <a:pt x="19" y="1310"/>
                  </a:lnTo>
                  <a:lnTo>
                    <a:pt x="0" y="1457"/>
                  </a:lnTo>
                  <a:lnTo>
                    <a:pt x="0" y="1605"/>
                  </a:lnTo>
                  <a:lnTo>
                    <a:pt x="19" y="1752"/>
                  </a:lnTo>
                  <a:lnTo>
                    <a:pt x="56" y="1881"/>
                  </a:lnTo>
                  <a:lnTo>
                    <a:pt x="111" y="2029"/>
                  </a:lnTo>
                  <a:lnTo>
                    <a:pt x="166" y="2158"/>
                  </a:lnTo>
                  <a:lnTo>
                    <a:pt x="240" y="2287"/>
                  </a:lnTo>
                  <a:lnTo>
                    <a:pt x="314" y="2397"/>
                  </a:lnTo>
                  <a:lnTo>
                    <a:pt x="424" y="2508"/>
                  </a:lnTo>
                  <a:lnTo>
                    <a:pt x="516" y="2600"/>
                  </a:lnTo>
                  <a:lnTo>
                    <a:pt x="627" y="2692"/>
                  </a:lnTo>
                  <a:lnTo>
                    <a:pt x="756" y="2766"/>
                  </a:lnTo>
                  <a:lnTo>
                    <a:pt x="885" y="2840"/>
                  </a:lnTo>
                  <a:lnTo>
                    <a:pt x="1014" y="2895"/>
                  </a:lnTo>
                  <a:lnTo>
                    <a:pt x="1162" y="2932"/>
                  </a:lnTo>
                  <a:lnTo>
                    <a:pt x="1309" y="2951"/>
                  </a:lnTo>
                  <a:lnTo>
                    <a:pt x="1457" y="2969"/>
                  </a:lnTo>
                  <a:lnTo>
                    <a:pt x="1604" y="2951"/>
                  </a:lnTo>
                  <a:lnTo>
                    <a:pt x="1752" y="2932"/>
                  </a:lnTo>
                  <a:lnTo>
                    <a:pt x="1899" y="2895"/>
                  </a:lnTo>
                  <a:lnTo>
                    <a:pt x="2028" y="2858"/>
                  </a:lnTo>
                  <a:lnTo>
                    <a:pt x="2157" y="2785"/>
                  </a:lnTo>
                  <a:lnTo>
                    <a:pt x="2287" y="2711"/>
                  </a:lnTo>
                  <a:lnTo>
                    <a:pt x="2397" y="2637"/>
                  </a:lnTo>
                  <a:lnTo>
                    <a:pt x="2508" y="2527"/>
                  </a:lnTo>
                  <a:lnTo>
                    <a:pt x="2600" y="2434"/>
                  </a:lnTo>
                  <a:lnTo>
                    <a:pt x="2692" y="2305"/>
                  </a:lnTo>
                  <a:lnTo>
                    <a:pt x="2766" y="2195"/>
                  </a:lnTo>
                  <a:lnTo>
                    <a:pt x="2821" y="2066"/>
                  </a:lnTo>
                  <a:lnTo>
                    <a:pt x="2877" y="1936"/>
                  </a:lnTo>
                  <a:lnTo>
                    <a:pt x="2913" y="1789"/>
                  </a:lnTo>
                  <a:lnTo>
                    <a:pt x="2950" y="1641"/>
                  </a:lnTo>
                  <a:lnTo>
                    <a:pt x="2950" y="1494"/>
                  </a:lnTo>
                  <a:lnTo>
                    <a:pt x="2950" y="1346"/>
                  </a:lnTo>
                  <a:lnTo>
                    <a:pt x="2932" y="1199"/>
                  </a:lnTo>
                  <a:lnTo>
                    <a:pt x="2895" y="1070"/>
                  </a:lnTo>
                  <a:lnTo>
                    <a:pt x="2840" y="922"/>
                  </a:lnTo>
                  <a:lnTo>
                    <a:pt x="2784" y="812"/>
                  </a:lnTo>
                  <a:lnTo>
                    <a:pt x="2711" y="683"/>
                  </a:lnTo>
                  <a:lnTo>
                    <a:pt x="2618" y="572"/>
                  </a:lnTo>
                  <a:lnTo>
                    <a:pt x="2526" y="461"/>
                  </a:lnTo>
                  <a:lnTo>
                    <a:pt x="2434" y="369"/>
                  </a:lnTo>
                  <a:lnTo>
                    <a:pt x="2323" y="277"/>
                  </a:lnTo>
                  <a:lnTo>
                    <a:pt x="2213" y="203"/>
                  </a:lnTo>
                  <a:lnTo>
                    <a:pt x="2084" y="148"/>
                  </a:lnTo>
                  <a:lnTo>
                    <a:pt x="1955" y="93"/>
                  </a:lnTo>
                  <a:lnTo>
                    <a:pt x="1807" y="56"/>
                  </a:lnTo>
                  <a:lnTo>
                    <a:pt x="1678"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4" name="Google Shape;7674;p32"/>
            <p:cNvSpPr/>
            <p:nvPr/>
          </p:nvSpPr>
          <p:spPr>
            <a:xfrm>
              <a:off x="6009900" y="1194125"/>
              <a:ext cx="73775" cy="73775"/>
            </a:xfrm>
            <a:custGeom>
              <a:avLst/>
              <a:gdLst/>
              <a:ahLst/>
              <a:cxnLst/>
              <a:rect l="l" t="t" r="r" b="b"/>
              <a:pathLst>
                <a:path w="2951" h="2951" extrusionOk="0">
                  <a:moveTo>
                    <a:pt x="1346" y="1"/>
                  </a:moveTo>
                  <a:lnTo>
                    <a:pt x="1199" y="38"/>
                  </a:lnTo>
                  <a:lnTo>
                    <a:pt x="1069" y="56"/>
                  </a:lnTo>
                  <a:lnTo>
                    <a:pt x="922" y="111"/>
                  </a:lnTo>
                  <a:lnTo>
                    <a:pt x="793" y="167"/>
                  </a:lnTo>
                  <a:lnTo>
                    <a:pt x="682" y="240"/>
                  </a:lnTo>
                  <a:lnTo>
                    <a:pt x="553" y="333"/>
                  </a:lnTo>
                  <a:lnTo>
                    <a:pt x="443" y="425"/>
                  </a:lnTo>
                  <a:lnTo>
                    <a:pt x="350" y="536"/>
                  </a:lnTo>
                  <a:lnTo>
                    <a:pt x="258" y="646"/>
                  </a:lnTo>
                  <a:lnTo>
                    <a:pt x="184" y="775"/>
                  </a:lnTo>
                  <a:lnTo>
                    <a:pt x="129" y="904"/>
                  </a:lnTo>
                  <a:lnTo>
                    <a:pt x="74" y="1033"/>
                  </a:lnTo>
                  <a:lnTo>
                    <a:pt x="37" y="1181"/>
                  </a:lnTo>
                  <a:lnTo>
                    <a:pt x="0" y="1310"/>
                  </a:lnTo>
                  <a:lnTo>
                    <a:pt x="0" y="1476"/>
                  </a:lnTo>
                  <a:lnTo>
                    <a:pt x="0" y="1623"/>
                  </a:lnTo>
                  <a:lnTo>
                    <a:pt x="18" y="1771"/>
                  </a:lnTo>
                  <a:lnTo>
                    <a:pt x="55" y="1900"/>
                  </a:lnTo>
                  <a:lnTo>
                    <a:pt x="111" y="2047"/>
                  </a:lnTo>
                  <a:lnTo>
                    <a:pt x="166" y="2177"/>
                  </a:lnTo>
                  <a:lnTo>
                    <a:pt x="240" y="2287"/>
                  </a:lnTo>
                  <a:lnTo>
                    <a:pt x="332" y="2416"/>
                  </a:lnTo>
                  <a:lnTo>
                    <a:pt x="424" y="2508"/>
                  </a:lnTo>
                  <a:lnTo>
                    <a:pt x="535" y="2619"/>
                  </a:lnTo>
                  <a:lnTo>
                    <a:pt x="645" y="2693"/>
                  </a:lnTo>
                  <a:lnTo>
                    <a:pt x="774" y="2767"/>
                  </a:lnTo>
                  <a:lnTo>
                    <a:pt x="903" y="2840"/>
                  </a:lnTo>
                  <a:lnTo>
                    <a:pt x="1033" y="2896"/>
                  </a:lnTo>
                  <a:lnTo>
                    <a:pt x="1180" y="2932"/>
                  </a:lnTo>
                  <a:lnTo>
                    <a:pt x="1328" y="2951"/>
                  </a:lnTo>
                  <a:lnTo>
                    <a:pt x="1623" y="2951"/>
                  </a:lnTo>
                  <a:lnTo>
                    <a:pt x="1770" y="2932"/>
                  </a:lnTo>
                  <a:lnTo>
                    <a:pt x="1918" y="2896"/>
                  </a:lnTo>
                  <a:lnTo>
                    <a:pt x="2047" y="2840"/>
                  </a:lnTo>
                  <a:lnTo>
                    <a:pt x="2176" y="2767"/>
                  </a:lnTo>
                  <a:lnTo>
                    <a:pt x="2305" y="2693"/>
                  </a:lnTo>
                  <a:lnTo>
                    <a:pt x="2415" y="2619"/>
                  </a:lnTo>
                  <a:lnTo>
                    <a:pt x="2526" y="2508"/>
                  </a:lnTo>
                  <a:lnTo>
                    <a:pt x="2618" y="2416"/>
                  </a:lnTo>
                  <a:lnTo>
                    <a:pt x="2710" y="2287"/>
                  </a:lnTo>
                  <a:lnTo>
                    <a:pt x="2784" y="2177"/>
                  </a:lnTo>
                  <a:lnTo>
                    <a:pt x="2840" y="2047"/>
                  </a:lnTo>
                  <a:lnTo>
                    <a:pt x="2895" y="1900"/>
                  </a:lnTo>
                  <a:lnTo>
                    <a:pt x="2932" y="1752"/>
                  </a:lnTo>
                  <a:lnTo>
                    <a:pt x="2950" y="1623"/>
                  </a:lnTo>
                  <a:lnTo>
                    <a:pt x="2950" y="1457"/>
                  </a:lnTo>
                  <a:lnTo>
                    <a:pt x="2950" y="1310"/>
                  </a:lnTo>
                  <a:lnTo>
                    <a:pt x="2913" y="1181"/>
                  </a:lnTo>
                  <a:lnTo>
                    <a:pt x="2876" y="1033"/>
                  </a:lnTo>
                  <a:lnTo>
                    <a:pt x="2840" y="904"/>
                  </a:lnTo>
                  <a:lnTo>
                    <a:pt x="2766" y="775"/>
                  </a:lnTo>
                  <a:lnTo>
                    <a:pt x="2692" y="665"/>
                  </a:lnTo>
                  <a:lnTo>
                    <a:pt x="2618" y="554"/>
                  </a:lnTo>
                  <a:lnTo>
                    <a:pt x="2526" y="443"/>
                  </a:lnTo>
                  <a:lnTo>
                    <a:pt x="2415" y="351"/>
                  </a:lnTo>
                  <a:lnTo>
                    <a:pt x="2305" y="259"/>
                  </a:lnTo>
                  <a:lnTo>
                    <a:pt x="2176" y="185"/>
                  </a:lnTo>
                  <a:lnTo>
                    <a:pt x="2065" y="130"/>
                  </a:lnTo>
                  <a:lnTo>
                    <a:pt x="1936" y="75"/>
                  </a:lnTo>
                  <a:lnTo>
                    <a:pt x="1789" y="38"/>
                  </a:lnTo>
                  <a:lnTo>
                    <a:pt x="1641"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5" name="Google Shape;7675;p32"/>
            <p:cNvSpPr/>
            <p:nvPr/>
          </p:nvSpPr>
          <p:spPr>
            <a:xfrm>
              <a:off x="5561850" y="948900"/>
              <a:ext cx="73775" cy="73775"/>
            </a:xfrm>
            <a:custGeom>
              <a:avLst/>
              <a:gdLst/>
              <a:ahLst/>
              <a:cxnLst/>
              <a:rect l="l" t="t" r="r" b="b"/>
              <a:pathLst>
                <a:path w="2951" h="2951" extrusionOk="0">
                  <a:moveTo>
                    <a:pt x="1328" y="1"/>
                  </a:moveTo>
                  <a:lnTo>
                    <a:pt x="1199" y="19"/>
                  </a:lnTo>
                  <a:lnTo>
                    <a:pt x="1051" y="56"/>
                  </a:lnTo>
                  <a:lnTo>
                    <a:pt x="922" y="111"/>
                  </a:lnTo>
                  <a:lnTo>
                    <a:pt x="793" y="167"/>
                  </a:lnTo>
                  <a:lnTo>
                    <a:pt x="664" y="240"/>
                  </a:lnTo>
                  <a:lnTo>
                    <a:pt x="553" y="314"/>
                  </a:lnTo>
                  <a:lnTo>
                    <a:pt x="461" y="406"/>
                  </a:lnTo>
                  <a:lnTo>
                    <a:pt x="350" y="517"/>
                  </a:lnTo>
                  <a:lnTo>
                    <a:pt x="277" y="628"/>
                  </a:lnTo>
                  <a:lnTo>
                    <a:pt x="203" y="738"/>
                  </a:lnTo>
                  <a:lnTo>
                    <a:pt x="129" y="867"/>
                  </a:lnTo>
                  <a:lnTo>
                    <a:pt x="74" y="996"/>
                  </a:lnTo>
                  <a:lnTo>
                    <a:pt x="37" y="1144"/>
                  </a:lnTo>
                  <a:lnTo>
                    <a:pt x="19" y="1273"/>
                  </a:lnTo>
                  <a:lnTo>
                    <a:pt x="0" y="1420"/>
                  </a:lnTo>
                  <a:lnTo>
                    <a:pt x="0" y="1568"/>
                  </a:lnTo>
                  <a:lnTo>
                    <a:pt x="19" y="1715"/>
                  </a:lnTo>
                  <a:lnTo>
                    <a:pt x="55" y="1863"/>
                  </a:lnTo>
                  <a:lnTo>
                    <a:pt x="92" y="1992"/>
                  </a:lnTo>
                  <a:lnTo>
                    <a:pt x="166" y="2140"/>
                  </a:lnTo>
                  <a:lnTo>
                    <a:pt x="221" y="2250"/>
                  </a:lnTo>
                  <a:lnTo>
                    <a:pt x="314" y="2379"/>
                  </a:lnTo>
                  <a:lnTo>
                    <a:pt x="406" y="2490"/>
                  </a:lnTo>
                  <a:lnTo>
                    <a:pt x="516" y="2582"/>
                  </a:lnTo>
                  <a:lnTo>
                    <a:pt x="627" y="2674"/>
                  </a:lnTo>
                  <a:lnTo>
                    <a:pt x="738" y="2748"/>
                  </a:lnTo>
                  <a:lnTo>
                    <a:pt x="867" y="2822"/>
                  </a:lnTo>
                  <a:lnTo>
                    <a:pt x="996" y="2877"/>
                  </a:lnTo>
                  <a:lnTo>
                    <a:pt x="1143" y="2914"/>
                  </a:lnTo>
                  <a:lnTo>
                    <a:pt x="1291" y="2932"/>
                  </a:lnTo>
                  <a:lnTo>
                    <a:pt x="1438" y="2951"/>
                  </a:lnTo>
                  <a:lnTo>
                    <a:pt x="1586" y="2951"/>
                  </a:lnTo>
                  <a:lnTo>
                    <a:pt x="1733" y="2932"/>
                  </a:lnTo>
                  <a:lnTo>
                    <a:pt x="1881" y="2895"/>
                  </a:lnTo>
                  <a:lnTo>
                    <a:pt x="2010" y="2840"/>
                  </a:lnTo>
                  <a:lnTo>
                    <a:pt x="2139" y="2785"/>
                  </a:lnTo>
                  <a:lnTo>
                    <a:pt x="2268" y="2711"/>
                  </a:lnTo>
                  <a:lnTo>
                    <a:pt x="2379" y="2619"/>
                  </a:lnTo>
                  <a:lnTo>
                    <a:pt x="2489" y="2527"/>
                  </a:lnTo>
                  <a:lnTo>
                    <a:pt x="2600" y="2435"/>
                  </a:lnTo>
                  <a:lnTo>
                    <a:pt x="2674" y="2305"/>
                  </a:lnTo>
                  <a:lnTo>
                    <a:pt x="2766" y="2195"/>
                  </a:lnTo>
                  <a:lnTo>
                    <a:pt x="2821" y="2066"/>
                  </a:lnTo>
                  <a:lnTo>
                    <a:pt x="2877" y="1937"/>
                  </a:lnTo>
                  <a:lnTo>
                    <a:pt x="2913" y="1789"/>
                  </a:lnTo>
                  <a:lnTo>
                    <a:pt x="2950" y="1642"/>
                  </a:lnTo>
                  <a:lnTo>
                    <a:pt x="2950" y="1494"/>
                  </a:lnTo>
                  <a:lnTo>
                    <a:pt x="2950" y="1347"/>
                  </a:lnTo>
                  <a:lnTo>
                    <a:pt x="2932" y="1199"/>
                  </a:lnTo>
                  <a:lnTo>
                    <a:pt x="2895" y="1052"/>
                  </a:lnTo>
                  <a:lnTo>
                    <a:pt x="2840" y="923"/>
                  </a:lnTo>
                  <a:lnTo>
                    <a:pt x="2784" y="794"/>
                  </a:lnTo>
                  <a:lnTo>
                    <a:pt x="2711" y="664"/>
                  </a:lnTo>
                  <a:lnTo>
                    <a:pt x="2618" y="554"/>
                  </a:lnTo>
                  <a:lnTo>
                    <a:pt x="2526" y="443"/>
                  </a:lnTo>
                  <a:lnTo>
                    <a:pt x="2416" y="351"/>
                  </a:lnTo>
                  <a:lnTo>
                    <a:pt x="2305" y="259"/>
                  </a:lnTo>
                  <a:lnTo>
                    <a:pt x="2176" y="185"/>
                  </a:lnTo>
                  <a:lnTo>
                    <a:pt x="2047" y="111"/>
                  </a:lnTo>
                  <a:lnTo>
                    <a:pt x="1918" y="74"/>
                  </a:lnTo>
                  <a:lnTo>
                    <a:pt x="1770" y="19"/>
                  </a:lnTo>
                  <a:lnTo>
                    <a:pt x="16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6" name="Google Shape;7676;p32"/>
            <p:cNvSpPr/>
            <p:nvPr/>
          </p:nvSpPr>
          <p:spPr>
            <a:xfrm>
              <a:off x="5182025" y="309550"/>
              <a:ext cx="74225" cy="73800"/>
            </a:xfrm>
            <a:custGeom>
              <a:avLst/>
              <a:gdLst/>
              <a:ahLst/>
              <a:cxnLst/>
              <a:rect l="l" t="t" r="r" b="b"/>
              <a:pathLst>
                <a:path w="2969" h="2952" extrusionOk="0">
                  <a:moveTo>
                    <a:pt x="1346" y="1"/>
                  </a:moveTo>
                  <a:lnTo>
                    <a:pt x="1199" y="19"/>
                  </a:lnTo>
                  <a:lnTo>
                    <a:pt x="1070" y="56"/>
                  </a:lnTo>
                  <a:lnTo>
                    <a:pt x="940" y="112"/>
                  </a:lnTo>
                  <a:lnTo>
                    <a:pt x="811" y="167"/>
                  </a:lnTo>
                  <a:lnTo>
                    <a:pt x="682" y="241"/>
                  </a:lnTo>
                  <a:lnTo>
                    <a:pt x="572" y="333"/>
                  </a:lnTo>
                  <a:lnTo>
                    <a:pt x="461" y="425"/>
                  </a:lnTo>
                  <a:lnTo>
                    <a:pt x="369" y="517"/>
                  </a:lnTo>
                  <a:lnTo>
                    <a:pt x="277" y="628"/>
                  </a:lnTo>
                  <a:lnTo>
                    <a:pt x="203" y="738"/>
                  </a:lnTo>
                  <a:lnTo>
                    <a:pt x="148" y="868"/>
                  </a:lnTo>
                  <a:lnTo>
                    <a:pt x="92" y="997"/>
                  </a:lnTo>
                  <a:lnTo>
                    <a:pt x="55" y="1144"/>
                  </a:lnTo>
                  <a:lnTo>
                    <a:pt x="19" y="1273"/>
                  </a:lnTo>
                  <a:lnTo>
                    <a:pt x="0" y="1421"/>
                  </a:lnTo>
                  <a:lnTo>
                    <a:pt x="19" y="1587"/>
                  </a:lnTo>
                  <a:lnTo>
                    <a:pt x="37" y="1716"/>
                  </a:lnTo>
                  <a:lnTo>
                    <a:pt x="55" y="1863"/>
                  </a:lnTo>
                  <a:lnTo>
                    <a:pt x="111" y="2011"/>
                  </a:lnTo>
                  <a:lnTo>
                    <a:pt x="166" y="2140"/>
                  </a:lnTo>
                  <a:lnTo>
                    <a:pt x="240" y="2250"/>
                  </a:lnTo>
                  <a:lnTo>
                    <a:pt x="314" y="2379"/>
                  </a:lnTo>
                  <a:lnTo>
                    <a:pt x="424" y="2490"/>
                  </a:lnTo>
                  <a:lnTo>
                    <a:pt x="516" y="2582"/>
                  </a:lnTo>
                  <a:lnTo>
                    <a:pt x="627" y="2674"/>
                  </a:lnTo>
                  <a:lnTo>
                    <a:pt x="756" y="2748"/>
                  </a:lnTo>
                  <a:lnTo>
                    <a:pt x="885" y="2822"/>
                  </a:lnTo>
                  <a:lnTo>
                    <a:pt x="1014" y="2877"/>
                  </a:lnTo>
                  <a:lnTo>
                    <a:pt x="1162" y="2914"/>
                  </a:lnTo>
                  <a:lnTo>
                    <a:pt x="1309" y="2933"/>
                  </a:lnTo>
                  <a:lnTo>
                    <a:pt x="1457" y="2951"/>
                  </a:lnTo>
                  <a:lnTo>
                    <a:pt x="1604" y="2951"/>
                  </a:lnTo>
                  <a:lnTo>
                    <a:pt x="1752" y="2933"/>
                  </a:lnTo>
                  <a:lnTo>
                    <a:pt x="1881" y="2896"/>
                  </a:lnTo>
                  <a:lnTo>
                    <a:pt x="2028" y="2840"/>
                  </a:lnTo>
                  <a:lnTo>
                    <a:pt x="2157" y="2785"/>
                  </a:lnTo>
                  <a:lnTo>
                    <a:pt x="2286" y="2711"/>
                  </a:lnTo>
                  <a:lnTo>
                    <a:pt x="2397" y="2638"/>
                  </a:lnTo>
                  <a:lnTo>
                    <a:pt x="2508" y="2527"/>
                  </a:lnTo>
                  <a:lnTo>
                    <a:pt x="2600" y="2435"/>
                  </a:lnTo>
                  <a:lnTo>
                    <a:pt x="2692" y="2324"/>
                  </a:lnTo>
                  <a:lnTo>
                    <a:pt x="2766" y="2195"/>
                  </a:lnTo>
                  <a:lnTo>
                    <a:pt x="2840" y="2066"/>
                  </a:lnTo>
                  <a:lnTo>
                    <a:pt x="2895" y="1937"/>
                  </a:lnTo>
                  <a:lnTo>
                    <a:pt x="2932" y="1789"/>
                  </a:lnTo>
                  <a:lnTo>
                    <a:pt x="2950" y="1642"/>
                  </a:lnTo>
                  <a:lnTo>
                    <a:pt x="2969" y="1494"/>
                  </a:lnTo>
                  <a:lnTo>
                    <a:pt x="2950" y="1347"/>
                  </a:lnTo>
                  <a:lnTo>
                    <a:pt x="2932" y="1199"/>
                  </a:lnTo>
                  <a:lnTo>
                    <a:pt x="2895" y="1052"/>
                  </a:lnTo>
                  <a:lnTo>
                    <a:pt x="2858" y="923"/>
                  </a:lnTo>
                  <a:lnTo>
                    <a:pt x="2784" y="794"/>
                  </a:lnTo>
                  <a:lnTo>
                    <a:pt x="2711" y="665"/>
                  </a:lnTo>
                  <a:lnTo>
                    <a:pt x="2637" y="554"/>
                  </a:lnTo>
                  <a:lnTo>
                    <a:pt x="2526" y="443"/>
                  </a:lnTo>
                  <a:lnTo>
                    <a:pt x="2434" y="351"/>
                  </a:lnTo>
                  <a:lnTo>
                    <a:pt x="2323" y="259"/>
                  </a:lnTo>
                  <a:lnTo>
                    <a:pt x="2194" y="185"/>
                  </a:lnTo>
                  <a:lnTo>
                    <a:pt x="2065" y="130"/>
                  </a:lnTo>
                  <a:lnTo>
                    <a:pt x="1936" y="75"/>
                  </a:lnTo>
                  <a:lnTo>
                    <a:pt x="1789" y="38"/>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7" name="Google Shape;7677;p32"/>
            <p:cNvSpPr/>
            <p:nvPr/>
          </p:nvSpPr>
          <p:spPr>
            <a:xfrm>
              <a:off x="6249575" y="1234225"/>
              <a:ext cx="73775" cy="73800"/>
            </a:xfrm>
            <a:custGeom>
              <a:avLst/>
              <a:gdLst/>
              <a:ahLst/>
              <a:cxnLst/>
              <a:rect l="l" t="t" r="r" b="b"/>
              <a:pathLst>
                <a:path w="2951" h="2952" extrusionOk="0">
                  <a:moveTo>
                    <a:pt x="1310" y="1"/>
                  </a:moveTo>
                  <a:lnTo>
                    <a:pt x="1162" y="38"/>
                  </a:lnTo>
                  <a:lnTo>
                    <a:pt x="1033" y="75"/>
                  </a:lnTo>
                  <a:lnTo>
                    <a:pt x="886" y="112"/>
                  </a:lnTo>
                  <a:lnTo>
                    <a:pt x="757" y="185"/>
                  </a:lnTo>
                  <a:lnTo>
                    <a:pt x="646" y="259"/>
                  </a:lnTo>
                  <a:lnTo>
                    <a:pt x="536" y="333"/>
                  </a:lnTo>
                  <a:lnTo>
                    <a:pt x="425" y="425"/>
                  </a:lnTo>
                  <a:lnTo>
                    <a:pt x="333" y="536"/>
                  </a:lnTo>
                  <a:lnTo>
                    <a:pt x="259" y="646"/>
                  </a:lnTo>
                  <a:lnTo>
                    <a:pt x="185" y="775"/>
                  </a:lnTo>
                  <a:lnTo>
                    <a:pt x="111" y="886"/>
                  </a:lnTo>
                  <a:lnTo>
                    <a:pt x="75" y="1033"/>
                  </a:lnTo>
                  <a:lnTo>
                    <a:pt x="38" y="1163"/>
                  </a:lnTo>
                  <a:lnTo>
                    <a:pt x="1" y="1310"/>
                  </a:lnTo>
                  <a:lnTo>
                    <a:pt x="1" y="1458"/>
                  </a:lnTo>
                  <a:lnTo>
                    <a:pt x="1" y="1605"/>
                  </a:lnTo>
                  <a:lnTo>
                    <a:pt x="19" y="1753"/>
                  </a:lnTo>
                  <a:lnTo>
                    <a:pt x="56" y="1900"/>
                  </a:lnTo>
                  <a:lnTo>
                    <a:pt x="111" y="2029"/>
                  </a:lnTo>
                  <a:lnTo>
                    <a:pt x="167" y="2158"/>
                  </a:lnTo>
                  <a:lnTo>
                    <a:pt x="241" y="2287"/>
                  </a:lnTo>
                  <a:lnTo>
                    <a:pt x="333" y="2398"/>
                  </a:lnTo>
                  <a:lnTo>
                    <a:pt x="425" y="2509"/>
                  </a:lnTo>
                  <a:lnTo>
                    <a:pt x="536" y="2601"/>
                  </a:lnTo>
                  <a:lnTo>
                    <a:pt x="646" y="2693"/>
                  </a:lnTo>
                  <a:lnTo>
                    <a:pt x="775" y="2767"/>
                  </a:lnTo>
                  <a:lnTo>
                    <a:pt x="904" y="2840"/>
                  </a:lnTo>
                  <a:lnTo>
                    <a:pt x="1033" y="2877"/>
                  </a:lnTo>
                  <a:lnTo>
                    <a:pt x="1181" y="2914"/>
                  </a:lnTo>
                  <a:lnTo>
                    <a:pt x="1328" y="2951"/>
                  </a:lnTo>
                  <a:lnTo>
                    <a:pt x="1623" y="2951"/>
                  </a:lnTo>
                  <a:lnTo>
                    <a:pt x="1771" y="2933"/>
                  </a:lnTo>
                  <a:lnTo>
                    <a:pt x="1918" y="2896"/>
                  </a:lnTo>
                  <a:lnTo>
                    <a:pt x="2047" y="2840"/>
                  </a:lnTo>
                  <a:lnTo>
                    <a:pt x="2177" y="2767"/>
                  </a:lnTo>
                  <a:lnTo>
                    <a:pt x="2306" y="2693"/>
                  </a:lnTo>
                  <a:lnTo>
                    <a:pt x="2416" y="2619"/>
                  </a:lnTo>
                  <a:lnTo>
                    <a:pt x="2527" y="2509"/>
                  </a:lnTo>
                  <a:lnTo>
                    <a:pt x="2619" y="2416"/>
                  </a:lnTo>
                  <a:lnTo>
                    <a:pt x="2711" y="2287"/>
                  </a:lnTo>
                  <a:lnTo>
                    <a:pt x="2785" y="2177"/>
                  </a:lnTo>
                  <a:lnTo>
                    <a:pt x="2840" y="2048"/>
                  </a:lnTo>
                  <a:lnTo>
                    <a:pt x="2896" y="1900"/>
                  </a:lnTo>
                  <a:lnTo>
                    <a:pt x="2933" y="1771"/>
                  </a:lnTo>
                  <a:lnTo>
                    <a:pt x="2951" y="1623"/>
                  </a:lnTo>
                  <a:lnTo>
                    <a:pt x="2951" y="1458"/>
                  </a:lnTo>
                  <a:lnTo>
                    <a:pt x="2951" y="1310"/>
                  </a:lnTo>
                  <a:lnTo>
                    <a:pt x="2914" y="1163"/>
                  </a:lnTo>
                  <a:lnTo>
                    <a:pt x="2877" y="1033"/>
                  </a:lnTo>
                  <a:lnTo>
                    <a:pt x="2840" y="886"/>
                  </a:lnTo>
                  <a:lnTo>
                    <a:pt x="2767" y="757"/>
                  </a:lnTo>
                  <a:lnTo>
                    <a:pt x="2693" y="646"/>
                  </a:lnTo>
                  <a:lnTo>
                    <a:pt x="2601" y="517"/>
                  </a:lnTo>
                  <a:lnTo>
                    <a:pt x="2508" y="425"/>
                  </a:lnTo>
                  <a:lnTo>
                    <a:pt x="2398" y="333"/>
                  </a:lnTo>
                  <a:lnTo>
                    <a:pt x="2287" y="241"/>
                  </a:lnTo>
                  <a:lnTo>
                    <a:pt x="2158" y="167"/>
                  </a:lnTo>
                  <a:lnTo>
                    <a:pt x="2029" y="112"/>
                  </a:lnTo>
                  <a:lnTo>
                    <a:pt x="1900" y="56"/>
                  </a:lnTo>
                  <a:lnTo>
                    <a:pt x="1752"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8" name="Google Shape;7678;p32"/>
            <p:cNvSpPr/>
            <p:nvPr/>
          </p:nvSpPr>
          <p:spPr>
            <a:xfrm>
              <a:off x="5850400" y="1166025"/>
              <a:ext cx="73325" cy="73300"/>
            </a:xfrm>
            <a:custGeom>
              <a:avLst/>
              <a:gdLst/>
              <a:ahLst/>
              <a:cxnLst/>
              <a:rect l="l" t="t" r="r" b="b"/>
              <a:pathLst>
                <a:path w="2933" h="2932" extrusionOk="0">
                  <a:moveTo>
                    <a:pt x="1310" y="0"/>
                  </a:moveTo>
                  <a:lnTo>
                    <a:pt x="1162" y="37"/>
                  </a:lnTo>
                  <a:lnTo>
                    <a:pt x="1033" y="74"/>
                  </a:lnTo>
                  <a:lnTo>
                    <a:pt x="904" y="111"/>
                  </a:lnTo>
                  <a:lnTo>
                    <a:pt x="775" y="184"/>
                  </a:lnTo>
                  <a:lnTo>
                    <a:pt x="646" y="258"/>
                  </a:lnTo>
                  <a:lnTo>
                    <a:pt x="535" y="350"/>
                  </a:lnTo>
                  <a:lnTo>
                    <a:pt x="443" y="443"/>
                  </a:lnTo>
                  <a:lnTo>
                    <a:pt x="351" y="535"/>
                  </a:lnTo>
                  <a:lnTo>
                    <a:pt x="259" y="645"/>
                  </a:lnTo>
                  <a:lnTo>
                    <a:pt x="185" y="774"/>
                  </a:lnTo>
                  <a:lnTo>
                    <a:pt x="111" y="904"/>
                  </a:lnTo>
                  <a:lnTo>
                    <a:pt x="74" y="1033"/>
                  </a:lnTo>
                  <a:lnTo>
                    <a:pt x="37" y="1162"/>
                  </a:lnTo>
                  <a:lnTo>
                    <a:pt x="0" y="1309"/>
                  </a:lnTo>
                  <a:lnTo>
                    <a:pt x="0" y="1457"/>
                  </a:lnTo>
                  <a:lnTo>
                    <a:pt x="0" y="1604"/>
                  </a:lnTo>
                  <a:lnTo>
                    <a:pt x="37" y="1752"/>
                  </a:lnTo>
                  <a:lnTo>
                    <a:pt x="74" y="1881"/>
                  </a:lnTo>
                  <a:lnTo>
                    <a:pt x="111" y="2028"/>
                  </a:lnTo>
                  <a:lnTo>
                    <a:pt x="185" y="2157"/>
                  </a:lnTo>
                  <a:lnTo>
                    <a:pt x="259" y="2268"/>
                  </a:lnTo>
                  <a:lnTo>
                    <a:pt x="351" y="2397"/>
                  </a:lnTo>
                  <a:lnTo>
                    <a:pt x="443" y="2489"/>
                  </a:lnTo>
                  <a:lnTo>
                    <a:pt x="554" y="2600"/>
                  </a:lnTo>
                  <a:lnTo>
                    <a:pt x="664" y="2674"/>
                  </a:lnTo>
                  <a:lnTo>
                    <a:pt x="793" y="2747"/>
                  </a:lnTo>
                  <a:lnTo>
                    <a:pt x="922" y="2821"/>
                  </a:lnTo>
                  <a:lnTo>
                    <a:pt x="1070" y="2858"/>
                  </a:lnTo>
                  <a:lnTo>
                    <a:pt x="1199" y="2895"/>
                  </a:lnTo>
                  <a:lnTo>
                    <a:pt x="1346" y="2913"/>
                  </a:lnTo>
                  <a:lnTo>
                    <a:pt x="1494" y="2932"/>
                  </a:lnTo>
                  <a:lnTo>
                    <a:pt x="1641" y="2913"/>
                  </a:lnTo>
                  <a:lnTo>
                    <a:pt x="1789" y="2895"/>
                  </a:lnTo>
                  <a:lnTo>
                    <a:pt x="1918" y="2840"/>
                  </a:lnTo>
                  <a:lnTo>
                    <a:pt x="2047" y="2784"/>
                  </a:lnTo>
                  <a:lnTo>
                    <a:pt x="2176" y="2729"/>
                  </a:lnTo>
                  <a:lnTo>
                    <a:pt x="2287" y="2655"/>
                  </a:lnTo>
                  <a:lnTo>
                    <a:pt x="2397" y="2563"/>
                  </a:lnTo>
                  <a:lnTo>
                    <a:pt x="2508" y="2471"/>
                  </a:lnTo>
                  <a:lnTo>
                    <a:pt x="2600" y="2360"/>
                  </a:lnTo>
                  <a:lnTo>
                    <a:pt x="2692" y="2250"/>
                  </a:lnTo>
                  <a:lnTo>
                    <a:pt x="2748" y="2120"/>
                  </a:lnTo>
                  <a:lnTo>
                    <a:pt x="2821" y="1991"/>
                  </a:lnTo>
                  <a:lnTo>
                    <a:pt x="2858" y="1862"/>
                  </a:lnTo>
                  <a:lnTo>
                    <a:pt x="2895" y="1733"/>
                  </a:lnTo>
                  <a:lnTo>
                    <a:pt x="2914" y="1586"/>
                  </a:lnTo>
                  <a:lnTo>
                    <a:pt x="2932" y="1438"/>
                  </a:lnTo>
                  <a:lnTo>
                    <a:pt x="2914" y="1291"/>
                  </a:lnTo>
                  <a:lnTo>
                    <a:pt x="2895" y="1162"/>
                  </a:lnTo>
                  <a:lnTo>
                    <a:pt x="2858" y="1014"/>
                  </a:lnTo>
                  <a:lnTo>
                    <a:pt x="2803" y="885"/>
                  </a:lnTo>
                  <a:lnTo>
                    <a:pt x="2729" y="756"/>
                  </a:lnTo>
                  <a:lnTo>
                    <a:pt x="2656" y="645"/>
                  </a:lnTo>
                  <a:lnTo>
                    <a:pt x="2582" y="535"/>
                  </a:lnTo>
                  <a:lnTo>
                    <a:pt x="2471" y="424"/>
                  </a:lnTo>
                  <a:lnTo>
                    <a:pt x="2379" y="332"/>
                  </a:lnTo>
                  <a:lnTo>
                    <a:pt x="2250" y="258"/>
                  </a:lnTo>
                  <a:lnTo>
                    <a:pt x="2139" y="184"/>
                  </a:lnTo>
                  <a:lnTo>
                    <a:pt x="2010" y="111"/>
                  </a:lnTo>
                  <a:lnTo>
                    <a:pt x="1881" y="74"/>
                  </a:lnTo>
                  <a:lnTo>
                    <a:pt x="1734" y="37"/>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9" name="Google Shape;7679;p32"/>
            <p:cNvSpPr/>
            <p:nvPr/>
          </p:nvSpPr>
          <p:spPr>
            <a:xfrm>
              <a:off x="5930150" y="1179850"/>
              <a:ext cx="73775" cy="73775"/>
            </a:xfrm>
            <a:custGeom>
              <a:avLst/>
              <a:gdLst/>
              <a:ahLst/>
              <a:cxnLst/>
              <a:rect l="l" t="t" r="r" b="b"/>
              <a:pathLst>
                <a:path w="2951" h="2951" extrusionOk="0">
                  <a:moveTo>
                    <a:pt x="1438" y="0"/>
                  </a:moveTo>
                  <a:lnTo>
                    <a:pt x="1291" y="19"/>
                  </a:lnTo>
                  <a:lnTo>
                    <a:pt x="1162" y="37"/>
                  </a:lnTo>
                  <a:lnTo>
                    <a:pt x="1014" y="74"/>
                  </a:lnTo>
                  <a:lnTo>
                    <a:pt x="885" y="129"/>
                  </a:lnTo>
                  <a:lnTo>
                    <a:pt x="756" y="203"/>
                  </a:lnTo>
                  <a:lnTo>
                    <a:pt x="646" y="277"/>
                  </a:lnTo>
                  <a:lnTo>
                    <a:pt x="535" y="351"/>
                  </a:lnTo>
                  <a:lnTo>
                    <a:pt x="424" y="443"/>
                  </a:lnTo>
                  <a:lnTo>
                    <a:pt x="332" y="553"/>
                  </a:lnTo>
                  <a:lnTo>
                    <a:pt x="240" y="664"/>
                  </a:lnTo>
                  <a:lnTo>
                    <a:pt x="166" y="793"/>
                  </a:lnTo>
                  <a:lnTo>
                    <a:pt x="111" y="922"/>
                  </a:lnTo>
                  <a:lnTo>
                    <a:pt x="56" y="1051"/>
                  </a:lnTo>
                  <a:lnTo>
                    <a:pt x="19" y="1180"/>
                  </a:lnTo>
                  <a:lnTo>
                    <a:pt x="0" y="1328"/>
                  </a:lnTo>
                  <a:lnTo>
                    <a:pt x="0" y="1475"/>
                  </a:lnTo>
                  <a:lnTo>
                    <a:pt x="0" y="1623"/>
                  </a:lnTo>
                  <a:lnTo>
                    <a:pt x="19" y="1770"/>
                  </a:lnTo>
                  <a:lnTo>
                    <a:pt x="56" y="1918"/>
                  </a:lnTo>
                  <a:lnTo>
                    <a:pt x="111" y="2047"/>
                  </a:lnTo>
                  <a:lnTo>
                    <a:pt x="185" y="2176"/>
                  </a:lnTo>
                  <a:lnTo>
                    <a:pt x="258" y="2305"/>
                  </a:lnTo>
                  <a:lnTo>
                    <a:pt x="332" y="2416"/>
                  </a:lnTo>
                  <a:lnTo>
                    <a:pt x="443" y="2526"/>
                  </a:lnTo>
                  <a:lnTo>
                    <a:pt x="553" y="2618"/>
                  </a:lnTo>
                  <a:lnTo>
                    <a:pt x="664" y="2711"/>
                  </a:lnTo>
                  <a:lnTo>
                    <a:pt x="793" y="2784"/>
                  </a:lnTo>
                  <a:lnTo>
                    <a:pt x="922" y="2840"/>
                  </a:lnTo>
                  <a:lnTo>
                    <a:pt x="1051" y="2895"/>
                  </a:lnTo>
                  <a:lnTo>
                    <a:pt x="1199" y="2932"/>
                  </a:lnTo>
                  <a:lnTo>
                    <a:pt x="1346" y="2950"/>
                  </a:lnTo>
                  <a:lnTo>
                    <a:pt x="1641" y="2950"/>
                  </a:lnTo>
                  <a:lnTo>
                    <a:pt x="1770" y="2913"/>
                  </a:lnTo>
                  <a:lnTo>
                    <a:pt x="1918" y="2877"/>
                  </a:lnTo>
                  <a:lnTo>
                    <a:pt x="2047" y="2821"/>
                  </a:lnTo>
                  <a:lnTo>
                    <a:pt x="2176" y="2766"/>
                  </a:lnTo>
                  <a:lnTo>
                    <a:pt x="2287" y="2692"/>
                  </a:lnTo>
                  <a:lnTo>
                    <a:pt x="2416" y="2600"/>
                  </a:lnTo>
                  <a:lnTo>
                    <a:pt x="2508" y="2508"/>
                  </a:lnTo>
                  <a:lnTo>
                    <a:pt x="2600" y="2416"/>
                  </a:lnTo>
                  <a:lnTo>
                    <a:pt x="2692" y="2287"/>
                  </a:lnTo>
                  <a:lnTo>
                    <a:pt x="2766" y="2176"/>
                  </a:lnTo>
                  <a:lnTo>
                    <a:pt x="2821" y="2047"/>
                  </a:lnTo>
                  <a:lnTo>
                    <a:pt x="2877" y="1918"/>
                  </a:lnTo>
                  <a:lnTo>
                    <a:pt x="2913" y="1770"/>
                  </a:lnTo>
                  <a:lnTo>
                    <a:pt x="2932" y="1641"/>
                  </a:lnTo>
                  <a:lnTo>
                    <a:pt x="2950" y="1494"/>
                  </a:lnTo>
                  <a:lnTo>
                    <a:pt x="2932" y="1346"/>
                  </a:lnTo>
                  <a:lnTo>
                    <a:pt x="2913" y="1199"/>
                  </a:lnTo>
                  <a:lnTo>
                    <a:pt x="2877" y="1051"/>
                  </a:lnTo>
                  <a:lnTo>
                    <a:pt x="2821" y="922"/>
                  </a:lnTo>
                  <a:lnTo>
                    <a:pt x="2766" y="775"/>
                  </a:lnTo>
                  <a:lnTo>
                    <a:pt x="2692" y="664"/>
                  </a:lnTo>
                  <a:lnTo>
                    <a:pt x="2600" y="553"/>
                  </a:lnTo>
                  <a:lnTo>
                    <a:pt x="2489" y="443"/>
                  </a:lnTo>
                  <a:lnTo>
                    <a:pt x="2397" y="351"/>
                  </a:lnTo>
                  <a:lnTo>
                    <a:pt x="2268" y="258"/>
                  </a:lnTo>
                  <a:lnTo>
                    <a:pt x="2157" y="185"/>
                  </a:lnTo>
                  <a:lnTo>
                    <a:pt x="2028" y="111"/>
                  </a:lnTo>
                  <a:lnTo>
                    <a:pt x="1881" y="74"/>
                  </a:lnTo>
                  <a:lnTo>
                    <a:pt x="1733" y="37"/>
                  </a:lnTo>
                  <a:lnTo>
                    <a:pt x="1604"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0" name="Google Shape;7680;p32"/>
            <p:cNvSpPr/>
            <p:nvPr/>
          </p:nvSpPr>
          <p:spPr>
            <a:xfrm>
              <a:off x="5351175" y="749300"/>
              <a:ext cx="72875" cy="73325"/>
            </a:xfrm>
            <a:custGeom>
              <a:avLst/>
              <a:gdLst/>
              <a:ahLst/>
              <a:cxnLst/>
              <a:rect l="l" t="t" r="r" b="b"/>
              <a:pathLst>
                <a:path w="2915" h="2933" extrusionOk="0">
                  <a:moveTo>
                    <a:pt x="1458" y="1"/>
                  </a:moveTo>
                  <a:lnTo>
                    <a:pt x="1310" y="19"/>
                  </a:lnTo>
                  <a:lnTo>
                    <a:pt x="1163" y="38"/>
                  </a:lnTo>
                  <a:lnTo>
                    <a:pt x="1033" y="75"/>
                  </a:lnTo>
                  <a:lnTo>
                    <a:pt x="904" y="130"/>
                  </a:lnTo>
                  <a:lnTo>
                    <a:pt x="775" y="185"/>
                  </a:lnTo>
                  <a:lnTo>
                    <a:pt x="646" y="259"/>
                  </a:lnTo>
                  <a:lnTo>
                    <a:pt x="536" y="351"/>
                  </a:lnTo>
                  <a:lnTo>
                    <a:pt x="425" y="443"/>
                  </a:lnTo>
                  <a:lnTo>
                    <a:pt x="333" y="536"/>
                  </a:lnTo>
                  <a:lnTo>
                    <a:pt x="259" y="646"/>
                  </a:lnTo>
                  <a:lnTo>
                    <a:pt x="185" y="775"/>
                  </a:lnTo>
                  <a:lnTo>
                    <a:pt x="112" y="904"/>
                  </a:lnTo>
                  <a:lnTo>
                    <a:pt x="56" y="1033"/>
                  </a:lnTo>
                  <a:lnTo>
                    <a:pt x="19" y="1163"/>
                  </a:lnTo>
                  <a:lnTo>
                    <a:pt x="1" y="1310"/>
                  </a:lnTo>
                  <a:lnTo>
                    <a:pt x="1" y="1458"/>
                  </a:lnTo>
                  <a:lnTo>
                    <a:pt x="1" y="1605"/>
                  </a:lnTo>
                  <a:lnTo>
                    <a:pt x="19" y="1734"/>
                  </a:lnTo>
                  <a:lnTo>
                    <a:pt x="56" y="1882"/>
                  </a:lnTo>
                  <a:lnTo>
                    <a:pt x="112" y="2011"/>
                  </a:lnTo>
                  <a:lnTo>
                    <a:pt x="167" y="2140"/>
                  </a:lnTo>
                  <a:lnTo>
                    <a:pt x="241" y="2250"/>
                  </a:lnTo>
                  <a:lnTo>
                    <a:pt x="314" y="2379"/>
                  </a:lnTo>
                  <a:lnTo>
                    <a:pt x="407" y="2472"/>
                  </a:lnTo>
                  <a:lnTo>
                    <a:pt x="517" y="2564"/>
                  </a:lnTo>
                  <a:lnTo>
                    <a:pt x="628" y="2656"/>
                  </a:lnTo>
                  <a:lnTo>
                    <a:pt x="738" y="2730"/>
                  </a:lnTo>
                  <a:lnTo>
                    <a:pt x="868" y="2804"/>
                  </a:lnTo>
                  <a:lnTo>
                    <a:pt x="997" y="2859"/>
                  </a:lnTo>
                  <a:lnTo>
                    <a:pt x="1144" y="2896"/>
                  </a:lnTo>
                  <a:lnTo>
                    <a:pt x="1292" y="2914"/>
                  </a:lnTo>
                  <a:lnTo>
                    <a:pt x="1421" y="2933"/>
                  </a:lnTo>
                  <a:lnTo>
                    <a:pt x="1568" y="2933"/>
                  </a:lnTo>
                  <a:lnTo>
                    <a:pt x="1716" y="2896"/>
                  </a:lnTo>
                  <a:lnTo>
                    <a:pt x="1863" y="2859"/>
                  </a:lnTo>
                  <a:lnTo>
                    <a:pt x="1992" y="2822"/>
                  </a:lnTo>
                  <a:lnTo>
                    <a:pt x="2121" y="2748"/>
                  </a:lnTo>
                  <a:lnTo>
                    <a:pt x="2250" y="2674"/>
                  </a:lnTo>
                  <a:lnTo>
                    <a:pt x="2361" y="2601"/>
                  </a:lnTo>
                  <a:lnTo>
                    <a:pt x="2472" y="2490"/>
                  </a:lnTo>
                  <a:lnTo>
                    <a:pt x="2582" y="2379"/>
                  </a:lnTo>
                  <a:lnTo>
                    <a:pt x="2656" y="2269"/>
                  </a:lnTo>
                  <a:lnTo>
                    <a:pt x="2730" y="2158"/>
                  </a:lnTo>
                  <a:lnTo>
                    <a:pt x="2804" y="2011"/>
                  </a:lnTo>
                  <a:lnTo>
                    <a:pt x="2859" y="1882"/>
                  </a:lnTo>
                  <a:lnTo>
                    <a:pt x="2896" y="1734"/>
                  </a:lnTo>
                  <a:lnTo>
                    <a:pt x="2914" y="1605"/>
                  </a:lnTo>
                  <a:lnTo>
                    <a:pt x="2914" y="1458"/>
                  </a:lnTo>
                  <a:lnTo>
                    <a:pt x="2914" y="1310"/>
                  </a:lnTo>
                  <a:lnTo>
                    <a:pt x="2877" y="1163"/>
                  </a:lnTo>
                  <a:lnTo>
                    <a:pt x="2840" y="1033"/>
                  </a:lnTo>
                  <a:lnTo>
                    <a:pt x="2785" y="886"/>
                  </a:lnTo>
                  <a:lnTo>
                    <a:pt x="2730" y="775"/>
                  </a:lnTo>
                  <a:lnTo>
                    <a:pt x="2656" y="646"/>
                  </a:lnTo>
                  <a:lnTo>
                    <a:pt x="2564" y="536"/>
                  </a:lnTo>
                  <a:lnTo>
                    <a:pt x="2472" y="425"/>
                  </a:lnTo>
                  <a:lnTo>
                    <a:pt x="2361" y="333"/>
                  </a:lnTo>
                  <a:lnTo>
                    <a:pt x="2250" y="259"/>
                  </a:lnTo>
                  <a:lnTo>
                    <a:pt x="2140" y="185"/>
                  </a:lnTo>
                  <a:lnTo>
                    <a:pt x="2011" y="112"/>
                  </a:lnTo>
                  <a:lnTo>
                    <a:pt x="1882" y="75"/>
                  </a:lnTo>
                  <a:lnTo>
                    <a:pt x="1734" y="38"/>
                  </a:lnTo>
                  <a:lnTo>
                    <a:pt x="1605" y="19"/>
                  </a:lnTo>
                  <a:lnTo>
                    <a:pt x="1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1" name="Google Shape;7681;p32"/>
            <p:cNvSpPr/>
            <p:nvPr/>
          </p:nvSpPr>
          <p:spPr>
            <a:xfrm>
              <a:off x="6329325" y="1248525"/>
              <a:ext cx="71925" cy="73775"/>
            </a:xfrm>
            <a:custGeom>
              <a:avLst/>
              <a:gdLst/>
              <a:ahLst/>
              <a:cxnLst/>
              <a:rect l="l" t="t" r="r" b="b"/>
              <a:pathLst>
                <a:path w="2877" h="2951" extrusionOk="0">
                  <a:moveTo>
                    <a:pt x="1420" y="1"/>
                  </a:moveTo>
                  <a:lnTo>
                    <a:pt x="1273" y="19"/>
                  </a:lnTo>
                  <a:lnTo>
                    <a:pt x="1125" y="37"/>
                  </a:lnTo>
                  <a:lnTo>
                    <a:pt x="996" y="93"/>
                  </a:lnTo>
                  <a:lnTo>
                    <a:pt x="867" y="148"/>
                  </a:lnTo>
                  <a:lnTo>
                    <a:pt x="738" y="203"/>
                  </a:lnTo>
                  <a:lnTo>
                    <a:pt x="628" y="277"/>
                  </a:lnTo>
                  <a:lnTo>
                    <a:pt x="517" y="369"/>
                  </a:lnTo>
                  <a:lnTo>
                    <a:pt x="406" y="461"/>
                  </a:lnTo>
                  <a:lnTo>
                    <a:pt x="333" y="572"/>
                  </a:lnTo>
                  <a:lnTo>
                    <a:pt x="240" y="701"/>
                  </a:lnTo>
                  <a:lnTo>
                    <a:pt x="167" y="812"/>
                  </a:lnTo>
                  <a:lnTo>
                    <a:pt x="111" y="941"/>
                  </a:lnTo>
                  <a:lnTo>
                    <a:pt x="56" y="1088"/>
                  </a:lnTo>
                  <a:lnTo>
                    <a:pt x="38" y="1217"/>
                  </a:lnTo>
                  <a:lnTo>
                    <a:pt x="19" y="1365"/>
                  </a:lnTo>
                  <a:lnTo>
                    <a:pt x="1" y="1512"/>
                  </a:lnTo>
                  <a:lnTo>
                    <a:pt x="19" y="1660"/>
                  </a:lnTo>
                  <a:lnTo>
                    <a:pt x="56" y="1807"/>
                  </a:lnTo>
                  <a:lnTo>
                    <a:pt x="93" y="1937"/>
                  </a:lnTo>
                  <a:lnTo>
                    <a:pt x="148" y="2084"/>
                  </a:lnTo>
                  <a:lnTo>
                    <a:pt x="203" y="2213"/>
                  </a:lnTo>
                  <a:lnTo>
                    <a:pt x="296" y="2324"/>
                  </a:lnTo>
                  <a:lnTo>
                    <a:pt x="388" y="2434"/>
                  </a:lnTo>
                  <a:lnTo>
                    <a:pt x="480" y="2545"/>
                  </a:lnTo>
                  <a:lnTo>
                    <a:pt x="591" y="2637"/>
                  </a:lnTo>
                  <a:lnTo>
                    <a:pt x="720" y="2711"/>
                  </a:lnTo>
                  <a:lnTo>
                    <a:pt x="830" y="2785"/>
                  </a:lnTo>
                  <a:lnTo>
                    <a:pt x="978" y="2858"/>
                  </a:lnTo>
                  <a:lnTo>
                    <a:pt x="1107" y="2895"/>
                  </a:lnTo>
                  <a:lnTo>
                    <a:pt x="1254" y="2932"/>
                  </a:lnTo>
                  <a:lnTo>
                    <a:pt x="1402" y="2951"/>
                  </a:lnTo>
                  <a:lnTo>
                    <a:pt x="1660" y="2932"/>
                  </a:lnTo>
                  <a:lnTo>
                    <a:pt x="1881" y="2895"/>
                  </a:lnTo>
                  <a:lnTo>
                    <a:pt x="2103" y="2803"/>
                  </a:lnTo>
                  <a:lnTo>
                    <a:pt x="2305" y="2674"/>
                  </a:lnTo>
                  <a:lnTo>
                    <a:pt x="2490" y="2527"/>
                  </a:lnTo>
                  <a:lnTo>
                    <a:pt x="2656" y="2342"/>
                  </a:lnTo>
                  <a:lnTo>
                    <a:pt x="2785" y="2139"/>
                  </a:lnTo>
                  <a:lnTo>
                    <a:pt x="2877" y="1918"/>
                  </a:lnTo>
                  <a:lnTo>
                    <a:pt x="2877" y="1015"/>
                  </a:lnTo>
                  <a:lnTo>
                    <a:pt x="2785" y="812"/>
                  </a:lnTo>
                  <a:lnTo>
                    <a:pt x="2674" y="627"/>
                  </a:lnTo>
                  <a:lnTo>
                    <a:pt x="2545" y="461"/>
                  </a:lnTo>
                  <a:lnTo>
                    <a:pt x="2379" y="314"/>
                  </a:lnTo>
                  <a:lnTo>
                    <a:pt x="2195" y="185"/>
                  </a:lnTo>
                  <a:lnTo>
                    <a:pt x="1992" y="93"/>
                  </a:lnTo>
                  <a:lnTo>
                    <a:pt x="1789" y="37"/>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2" name="Google Shape;7682;p32"/>
            <p:cNvSpPr/>
            <p:nvPr/>
          </p:nvSpPr>
          <p:spPr>
            <a:xfrm>
              <a:off x="5627750" y="1043400"/>
              <a:ext cx="72875" cy="72850"/>
            </a:xfrm>
            <a:custGeom>
              <a:avLst/>
              <a:gdLst/>
              <a:ahLst/>
              <a:cxnLst/>
              <a:rect l="l" t="t" r="r" b="b"/>
              <a:pathLst>
                <a:path w="2915" h="2914" extrusionOk="0">
                  <a:moveTo>
                    <a:pt x="1328" y="1"/>
                  </a:moveTo>
                  <a:lnTo>
                    <a:pt x="1181" y="37"/>
                  </a:lnTo>
                  <a:lnTo>
                    <a:pt x="1052" y="74"/>
                  </a:lnTo>
                  <a:lnTo>
                    <a:pt x="923" y="111"/>
                  </a:lnTo>
                  <a:lnTo>
                    <a:pt x="794" y="185"/>
                  </a:lnTo>
                  <a:lnTo>
                    <a:pt x="665" y="259"/>
                  </a:lnTo>
                  <a:lnTo>
                    <a:pt x="554" y="332"/>
                  </a:lnTo>
                  <a:lnTo>
                    <a:pt x="443" y="425"/>
                  </a:lnTo>
                  <a:lnTo>
                    <a:pt x="351" y="535"/>
                  </a:lnTo>
                  <a:lnTo>
                    <a:pt x="277" y="646"/>
                  </a:lnTo>
                  <a:lnTo>
                    <a:pt x="185" y="756"/>
                  </a:lnTo>
                  <a:lnTo>
                    <a:pt x="130" y="886"/>
                  </a:lnTo>
                  <a:lnTo>
                    <a:pt x="75" y="1033"/>
                  </a:lnTo>
                  <a:lnTo>
                    <a:pt x="38" y="1162"/>
                  </a:lnTo>
                  <a:lnTo>
                    <a:pt x="19" y="1310"/>
                  </a:lnTo>
                  <a:lnTo>
                    <a:pt x="1" y="1457"/>
                  </a:lnTo>
                  <a:lnTo>
                    <a:pt x="19" y="1586"/>
                  </a:lnTo>
                  <a:lnTo>
                    <a:pt x="38" y="1734"/>
                  </a:lnTo>
                  <a:lnTo>
                    <a:pt x="75" y="1881"/>
                  </a:lnTo>
                  <a:lnTo>
                    <a:pt x="111" y="2010"/>
                  </a:lnTo>
                  <a:lnTo>
                    <a:pt x="185" y="2139"/>
                  </a:lnTo>
                  <a:lnTo>
                    <a:pt x="259" y="2250"/>
                  </a:lnTo>
                  <a:lnTo>
                    <a:pt x="333" y="2361"/>
                  </a:lnTo>
                  <a:lnTo>
                    <a:pt x="425" y="2471"/>
                  </a:lnTo>
                  <a:lnTo>
                    <a:pt x="536" y="2563"/>
                  </a:lnTo>
                  <a:lnTo>
                    <a:pt x="646" y="2656"/>
                  </a:lnTo>
                  <a:lnTo>
                    <a:pt x="775" y="2729"/>
                  </a:lnTo>
                  <a:lnTo>
                    <a:pt x="904" y="2803"/>
                  </a:lnTo>
                  <a:lnTo>
                    <a:pt x="1033" y="2840"/>
                  </a:lnTo>
                  <a:lnTo>
                    <a:pt x="1162" y="2877"/>
                  </a:lnTo>
                  <a:lnTo>
                    <a:pt x="1310" y="2914"/>
                  </a:lnTo>
                  <a:lnTo>
                    <a:pt x="1605" y="2914"/>
                  </a:lnTo>
                  <a:lnTo>
                    <a:pt x="1734" y="2895"/>
                  </a:lnTo>
                  <a:lnTo>
                    <a:pt x="1882" y="2858"/>
                  </a:lnTo>
                  <a:lnTo>
                    <a:pt x="2011" y="2803"/>
                  </a:lnTo>
                  <a:lnTo>
                    <a:pt x="2140" y="2748"/>
                  </a:lnTo>
                  <a:lnTo>
                    <a:pt x="2250" y="2674"/>
                  </a:lnTo>
                  <a:lnTo>
                    <a:pt x="2379" y="2582"/>
                  </a:lnTo>
                  <a:lnTo>
                    <a:pt x="2472" y="2490"/>
                  </a:lnTo>
                  <a:lnTo>
                    <a:pt x="2582" y="2379"/>
                  </a:lnTo>
                  <a:lnTo>
                    <a:pt x="2656" y="2268"/>
                  </a:lnTo>
                  <a:lnTo>
                    <a:pt x="2730" y="2158"/>
                  </a:lnTo>
                  <a:lnTo>
                    <a:pt x="2803" y="2029"/>
                  </a:lnTo>
                  <a:lnTo>
                    <a:pt x="2859" y="1900"/>
                  </a:lnTo>
                  <a:lnTo>
                    <a:pt x="2896" y="1752"/>
                  </a:lnTo>
                  <a:lnTo>
                    <a:pt x="2914" y="1623"/>
                  </a:lnTo>
                  <a:lnTo>
                    <a:pt x="2914" y="1476"/>
                  </a:lnTo>
                  <a:lnTo>
                    <a:pt x="2914" y="1328"/>
                  </a:lnTo>
                  <a:lnTo>
                    <a:pt x="2896" y="1181"/>
                  </a:lnTo>
                  <a:lnTo>
                    <a:pt x="2859" y="1051"/>
                  </a:lnTo>
                  <a:lnTo>
                    <a:pt x="2803" y="904"/>
                  </a:lnTo>
                  <a:lnTo>
                    <a:pt x="2748" y="793"/>
                  </a:lnTo>
                  <a:lnTo>
                    <a:pt x="2674" y="664"/>
                  </a:lnTo>
                  <a:lnTo>
                    <a:pt x="2582" y="554"/>
                  </a:lnTo>
                  <a:lnTo>
                    <a:pt x="2490" y="443"/>
                  </a:lnTo>
                  <a:lnTo>
                    <a:pt x="2398" y="351"/>
                  </a:lnTo>
                  <a:lnTo>
                    <a:pt x="2287" y="259"/>
                  </a:lnTo>
                  <a:lnTo>
                    <a:pt x="2158" y="185"/>
                  </a:lnTo>
                  <a:lnTo>
                    <a:pt x="2029" y="130"/>
                  </a:lnTo>
                  <a:lnTo>
                    <a:pt x="1900" y="74"/>
                  </a:lnTo>
                  <a:lnTo>
                    <a:pt x="1752" y="37"/>
                  </a:lnTo>
                  <a:lnTo>
                    <a:pt x="1623"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3" name="Google Shape;7683;p32"/>
            <p:cNvSpPr/>
            <p:nvPr/>
          </p:nvSpPr>
          <p:spPr>
            <a:xfrm>
              <a:off x="5168650" y="390225"/>
              <a:ext cx="72400" cy="72400"/>
            </a:xfrm>
            <a:custGeom>
              <a:avLst/>
              <a:gdLst/>
              <a:ahLst/>
              <a:cxnLst/>
              <a:rect l="l" t="t" r="r" b="b"/>
              <a:pathLst>
                <a:path w="2896" h="2896" extrusionOk="0">
                  <a:moveTo>
                    <a:pt x="1291" y="1"/>
                  </a:moveTo>
                  <a:lnTo>
                    <a:pt x="1144" y="19"/>
                  </a:lnTo>
                  <a:lnTo>
                    <a:pt x="1015" y="56"/>
                  </a:lnTo>
                  <a:lnTo>
                    <a:pt x="885" y="111"/>
                  </a:lnTo>
                  <a:lnTo>
                    <a:pt x="756" y="185"/>
                  </a:lnTo>
                  <a:lnTo>
                    <a:pt x="627" y="259"/>
                  </a:lnTo>
                  <a:lnTo>
                    <a:pt x="517" y="332"/>
                  </a:lnTo>
                  <a:lnTo>
                    <a:pt x="425" y="443"/>
                  </a:lnTo>
                  <a:lnTo>
                    <a:pt x="332" y="535"/>
                  </a:lnTo>
                  <a:lnTo>
                    <a:pt x="240" y="646"/>
                  </a:lnTo>
                  <a:lnTo>
                    <a:pt x="166" y="775"/>
                  </a:lnTo>
                  <a:lnTo>
                    <a:pt x="111" y="904"/>
                  </a:lnTo>
                  <a:lnTo>
                    <a:pt x="56" y="1033"/>
                  </a:lnTo>
                  <a:lnTo>
                    <a:pt x="19" y="1181"/>
                  </a:lnTo>
                  <a:lnTo>
                    <a:pt x="0" y="1310"/>
                  </a:lnTo>
                  <a:lnTo>
                    <a:pt x="0" y="1457"/>
                  </a:lnTo>
                  <a:lnTo>
                    <a:pt x="0" y="1605"/>
                  </a:lnTo>
                  <a:lnTo>
                    <a:pt x="37" y="1752"/>
                  </a:lnTo>
                  <a:lnTo>
                    <a:pt x="74" y="1881"/>
                  </a:lnTo>
                  <a:lnTo>
                    <a:pt x="111" y="2010"/>
                  </a:lnTo>
                  <a:lnTo>
                    <a:pt x="185" y="2139"/>
                  </a:lnTo>
                  <a:lnTo>
                    <a:pt x="259" y="2268"/>
                  </a:lnTo>
                  <a:lnTo>
                    <a:pt x="351" y="2379"/>
                  </a:lnTo>
                  <a:lnTo>
                    <a:pt x="443" y="2471"/>
                  </a:lnTo>
                  <a:lnTo>
                    <a:pt x="554" y="2564"/>
                  </a:lnTo>
                  <a:lnTo>
                    <a:pt x="664" y="2656"/>
                  </a:lnTo>
                  <a:lnTo>
                    <a:pt x="775" y="2729"/>
                  </a:lnTo>
                  <a:lnTo>
                    <a:pt x="904" y="2785"/>
                  </a:lnTo>
                  <a:lnTo>
                    <a:pt x="1033" y="2840"/>
                  </a:lnTo>
                  <a:lnTo>
                    <a:pt x="1180" y="2877"/>
                  </a:lnTo>
                  <a:lnTo>
                    <a:pt x="1310" y="2895"/>
                  </a:lnTo>
                  <a:lnTo>
                    <a:pt x="1605" y="2895"/>
                  </a:lnTo>
                  <a:lnTo>
                    <a:pt x="1752" y="2859"/>
                  </a:lnTo>
                  <a:lnTo>
                    <a:pt x="1881" y="2822"/>
                  </a:lnTo>
                  <a:lnTo>
                    <a:pt x="2010" y="2766"/>
                  </a:lnTo>
                  <a:lnTo>
                    <a:pt x="2139" y="2711"/>
                  </a:lnTo>
                  <a:lnTo>
                    <a:pt x="2268" y="2637"/>
                  </a:lnTo>
                  <a:lnTo>
                    <a:pt x="2379" y="2545"/>
                  </a:lnTo>
                  <a:lnTo>
                    <a:pt x="2471" y="2453"/>
                  </a:lnTo>
                  <a:lnTo>
                    <a:pt x="2582" y="2342"/>
                  </a:lnTo>
                  <a:lnTo>
                    <a:pt x="2656" y="2232"/>
                  </a:lnTo>
                  <a:lnTo>
                    <a:pt x="2729" y="2121"/>
                  </a:lnTo>
                  <a:lnTo>
                    <a:pt x="2785" y="1992"/>
                  </a:lnTo>
                  <a:lnTo>
                    <a:pt x="2840" y="1863"/>
                  </a:lnTo>
                  <a:lnTo>
                    <a:pt x="2877" y="1715"/>
                  </a:lnTo>
                  <a:lnTo>
                    <a:pt x="2895" y="1586"/>
                  </a:lnTo>
                  <a:lnTo>
                    <a:pt x="2895" y="1439"/>
                  </a:lnTo>
                  <a:lnTo>
                    <a:pt x="2895" y="1291"/>
                  </a:lnTo>
                  <a:lnTo>
                    <a:pt x="2877" y="1144"/>
                  </a:lnTo>
                  <a:lnTo>
                    <a:pt x="2840" y="1015"/>
                  </a:lnTo>
                  <a:lnTo>
                    <a:pt x="2785" y="886"/>
                  </a:lnTo>
                  <a:lnTo>
                    <a:pt x="2711" y="757"/>
                  </a:lnTo>
                  <a:lnTo>
                    <a:pt x="2637" y="628"/>
                  </a:lnTo>
                  <a:lnTo>
                    <a:pt x="2563" y="517"/>
                  </a:lnTo>
                  <a:lnTo>
                    <a:pt x="2453" y="425"/>
                  </a:lnTo>
                  <a:lnTo>
                    <a:pt x="2361" y="314"/>
                  </a:lnTo>
                  <a:lnTo>
                    <a:pt x="2250" y="240"/>
                  </a:lnTo>
                  <a:lnTo>
                    <a:pt x="2121" y="167"/>
                  </a:lnTo>
                  <a:lnTo>
                    <a:pt x="1992" y="111"/>
                  </a:lnTo>
                  <a:lnTo>
                    <a:pt x="1863" y="56"/>
                  </a:lnTo>
                  <a:lnTo>
                    <a:pt x="1715"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4" name="Google Shape;7684;p32"/>
            <p:cNvSpPr/>
            <p:nvPr/>
          </p:nvSpPr>
          <p:spPr>
            <a:xfrm>
              <a:off x="5117475" y="238125"/>
              <a:ext cx="71950" cy="50250"/>
            </a:xfrm>
            <a:custGeom>
              <a:avLst/>
              <a:gdLst/>
              <a:ahLst/>
              <a:cxnLst/>
              <a:rect l="l" t="t" r="r" b="b"/>
              <a:pathLst>
                <a:path w="2878" h="2010" extrusionOk="0">
                  <a:moveTo>
                    <a:pt x="130" y="0"/>
                  </a:moveTo>
                  <a:lnTo>
                    <a:pt x="75" y="129"/>
                  </a:lnTo>
                  <a:lnTo>
                    <a:pt x="38" y="277"/>
                  </a:lnTo>
                  <a:lnTo>
                    <a:pt x="1" y="406"/>
                  </a:lnTo>
                  <a:lnTo>
                    <a:pt x="1" y="553"/>
                  </a:lnTo>
                  <a:lnTo>
                    <a:pt x="1" y="701"/>
                  </a:lnTo>
                  <a:lnTo>
                    <a:pt x="38" y="848"/>
                  </a:lnTo>
                  <a:lnTo>
                    <a:pt x="75" y="977"/>
                  </a:lnTo>
                  <a:lnTo>
                    <a:pt x="111" y="1125"/>
                  </a:lnTo>
                  <a:lnTo>
                    <a:pt x="185" y="1254"/>
                  </a:lnTo>
                  <a:lnTo>
                    <a:pt x="259" y="1364"/>
                  </a:lnTo>
                  <a:lnTo>
                    <a:pt x="333" y="1475"/>
                  </a:lnTo>
                  <a:lnTo>
                    <a:pt x="425" y="1586"/>
                  </a:lnTo>
                  <a:lnTo>
                    <a:pt x="535" y="1678"/>
                  </a:lnTo>
                  <a:lnTo>
                    <a:pt x="646" y="1752"/>
                  </a:lnTo>
                  <a:lnTo>
                    <a:pt x="757" y="1825"/>
                  </a:lnTo>
                  <a:lnTo>
                    <a:pt x="886" y="1899"/>
                  </a:lnTo>
                  <a:lnTo>
                    <a:pt x="1015" y="1936"/>
                  </a:lnTo>
                  <a:lnTo>
                    <a:pt x="1162" y="1973"/>
                  </a:lnTo>
                  <a:lnTo>
                    <a:pt x="1310" y="1991"/>
                  </a:lnTo>
                  <a:lnTo>
                    <a:pt x="1457" y="2010"/>
                  </a:lnTo>
                  <a:lnTo>
                    <a:pt x="1605" y="1991"/>
                  </a:lnTo>
                  <a:lnTo>
                    <a:pt x="1734" y="1973"/>
                  </a:lnTo>
                  <a:lnTo>
                    <a:pt x="1881" y="1936"/>
                  </a:lnTo>
                  <a:lnTo>
                    <a:pt x="2011" y="1881"/>
                  </a:lnTo>
                  <a:lnTo>
                    <a:pt x="2140" y="1825"/>
                  </a:lnTo>
                  <a:lnTo>
                    <a:pt x="2250" y="1752"/>
                  </a:lnTo>
                  <a:lnTo>
                    <a:pt x="2361" y="1659"/>
                  </a:lnTo>
                  <a:lnTo>
                    <a:pt x="2472" y="1567"/>
                  </a:lnTo>
                  <a:lnTo>
                    <a:pt x="2564" y="1457"/>
                  </a:lnTo>
                  <a:lnTo>
                    <a:pt x="2637" y="1346"/>
                  </a:lnTo>
                  <a:lnTo>
                    <a:pt x="2711" y="1235"/>
                  </a:lnTo>
                  <a:lnTo>
                    <a:pt x="2767" y="1106"/>
                  </a:lnTo>
                  <a:lnTo>
                    <a:pt x="2822" y="977"/>
                  </a:lnTo>
                  <a:lnTo>
                    <a:pt x="2859" y="830"/>
                  </a:lnTo>
                  <a:lnTo>
                    <a:pt x="2877" y="682"/>
                  </a:lnTo>
                  <a:lnTo>
                    <a:pt x="2877" y="553"/>
                  </a:lnTo>
                  <a:lnTo>
                    <a:pt x="2877" y="406"/>
                  </a:lnTo>
                  <a:lnTo>
                    <a:pt x="2840" y="258"/>
                  </a:lnTo>
                  <a:lnTo>
                    <a:pt x="2803" y="129"/>
                  </a:lnTo>
                  <a:lnTo>
                    <a:pt x="27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5" name="Google Shape;7685;p32"/>
            <p:cNvSpPr/>
            <p:nvPr/>
          </p:nvSpPr>
          <p:spPr>
            <a:xfrm>
              <a:off x="5285275" y="655275"/>
              <a:ext cx="72850" cy="72850"/>
            </a:xfrm>
            <a:custGeom>
              <a:avLst/>
              <a:gdLst/>
              <a:ahLst/>
              <a:cxnLst/>
              <a:rect l="l" t="t" r="r" b="b"/>
              <a:pathLst>
                <a:path w="2914" h="2914" extrusionOk="0">
                  <a:moveTo>
                    <a:pt x="1346" y="1"/>
                  </a:moveTo>
                  <a:lnTo>
                    <a:pt x="1199" y="19"/>
                  </a:lnTo>
                  <a:lnTo>
                    <a:pt x="1051" y="56"/>
                  </a:lnTo>
                  <a:lnTo>
                    <a:pt x="922" y="111"/>
                  </a:lnTo>
                  <a:lnTo>
                    <a:pt x="793" y="167"/>
                  </a:lnTo>
                  <a:lnTo>
                    <a:pt x="682" y="240"/>
                  </a:lnTo>
                  <a:lnTo>
                    <a:pt x="572" y="332"/>
                  </a:lnTo>
                  <a:lnTo>
                    <a:pt x="461" y="425"/>
                  </a:lnTo>
                  <a:lnTo>
                    <a:pt x="369" y="517"/>
                  </a:lnTo>
                  <a:lnTo>
                    <a:pt x="277" y="646"/>
                  </a:lnTo>
                  <a:lnTo>
                    <a:pt x="203" y="757"/>
                  </a:lnTo>
                  <a:lnTo>
                    <a:pt x="129" y="886"/>
                  </a:lnTo>
                  <a:lnTo>
                    <a:pt x="74" y="1015"/>
                  </a:lnTo>
                  <a:lnTo>
                    <a:pt x="37" y="1162"/>
                  </a:lnTo>
                  <a:lnTo>
                    <a:pt x="19" y="1291"/>
                  </a:lnTo>
                  <a:lnTo>
                    <a:pt x="0" y="1439"/>
                  </a:lnTo>
                  <a:lnTo>
                    <a:pt x="19" y="1586"/>
                  </a:lnTo>
                  <a:lnTo>
                    <a:pt x="37" y="1734"/>
                  </a:lnTo>
                  <a:lnTo>
                    <a:pt x="74" y="1863"/>
                  </a:lnTo>
                  <a:lnTo>
                    <a:pt x="111" y="1992"/>
                  </a:lnTo>
                  <a:lnTo>
                    <a:pt x="185" y="2121"/>
                  </a:lnTo>
                  <a:lnTo>
                    <a:pt x="258" y="2250"/>
                  </a:lnTo>
                  <a:lnTo>
                    <a:pt x="332" y="2361"/>
                  </a:lnTo>
                  <a:lnTo>
                    <a:pt x="424" y="2471"/>
                  </a:lnTo>
                  <a:lnTo>
                    <a:pt x="535" y="2563"/>
                  </a:lnTo>
                  <a:lnTo>
                    <a:pt x="646" y="2656"/>
                  </a:lnTo>
                  <a:lnTo>
                    <a:pt x="756" y="2729"/>
                  </a:lnTo>
                  <a:lnTo>
                    <a:pt x="885" y="2785"/>
                  </a:lnTo>
                  <a:lnTo>
                    <a:pt x="1014" y="2840"/>
                  </a:lnTo>
                  <a:lnTo>
                    <a:pt x="1162" y="2877"/>
                  </a:lnTo>
                  <a:lnTo>
                    <a:pt x="1291" y="2914"/>
                  </a:lnTo>
                  <a:lnTo>
                    <a:pt x="1586" y="2914"/>
                  </a:lnTo>
                  <a:lnTo>
                    <a:pt x="1733" y="2895"/>
                  </a:lnTo>
                  <a:lnTo>
                    <a:pt x="1863" y="2858"/>
                  </a:lnTo>
                  <a:lnTo>
                    <a:pt x="2010" y="2803"/>
                  </a:lnTo>
                  <a:lnTo>
                    <a:pt x="2139" y="2748"/>
                  </a:lnTo>
                  <a:lnTo>
                    <a:pt x="2250" y="2674"/>
                  </a:lnTo>
                  <a:lnTo>
                    <a:pt x="2360" y="2582"/>
                  </a:lnTo>
                  <a:lnTo>
                    <a:pt x="2471" y="2490"/>
                  </a:lnTo>
                  <a:lnTo>
                    <a:pt x="2563" y="2398"/>
                  </a:lnTo>
                  <a:lnTo>
                    <a:pt x="2655" y="2287"/>
                  </a:lnTo>
                  <a:lnTo>
                    <a:pt x="2729" y="2158"/>
                  </a:lnTo>
                  <a:lnTo>
                    <a:pt x="2803" y="2029"/>
                  </a:lnTo>
                  <a:lnTo>
                    <a:pt x="2840" y="1900"/>
                  </a:lnTo>
                  <a:lnTo>
                    <a:pt x="2895" y="1771"/>
                  </a:lnTo>
                  <a:lnTo>
                    <a:pt x="2913" y="1623"/>
                  </a:lnTo>
                  <a:lnTo>
                    <a:pt x="2913" y="1476"/>
                  </a:lnTo>
                  <a:lnTo>
                    <a:pt x="2913" y="1328"/>
                  </a:lnTo>
                  <a:lnTo>
                    <a:pt x="2895" y="1199"/>
                  </a:lnTo>
                  <a:lnTo>
                    <a:pt x="2858" y="1052"/>
                  </a:lnTo>
                  <a:lnTo>
                    <a:pt x="2821" y="922"/>
                  </a:lnTo>
                  <a:lnTo>
                    <a:pt x="2748" y="793"/>
                  </a:lnTo>
                  <a:lnTo>
                    <a:pt x="2674" y="664"/>
                  </a:lnTo>
                  <a:lnTo>
                    <a:pt x="2600" y="554"/>
                  </a:lnTo>
                  <a:lnTo>
                    <a:pt x="2508" y="462"/>
                  </a:lnTo>
                  <a:lnTo>
                    <a:pt x="2397" y="351"/>
                  </a:lnTo>
                  <a:lnTo>
                    <a:pt x="2287" y="277"/>
                  </a:lnTo>
                  <a:lnTo>
                    <a:pt x="2176" y="185"/>
                  </a:lnTo>
                  <a:lnTo>
                    <a:pt x="2047" y="130"/>
                  </a:lnTo>
                  <a:lnTo>
                    <a:pt x="1918" y="74"/>
                  </a:lnTo>
                  <a:lnTo>
                    <a:pt x="1770" y="37"/>
                  </a:lnTo>
                  <a:lnTo>
                    <a:pt x="1623" y="19"/>
                  </a:lnTo>
                  <a:lnTo>
                    <a:pt x="14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6" name="Google Shape;7686;p32"/>
            <p:cNvSpPr/>
            <p:nvPr/>
          </p:nvSpPr>
          <p:spPr>
            <a:xfrm>
              <a:off x="5220275" y="561250"/>
              <a:ext cx="72400" cy="72375"/>
            </a:xfrm>
            <a:custGeom>
              <a:avLst/>
              <a:gdLst/>
              <a:ahLst/>
              <a:cxnLst/>
              <a:rect l="l" t="t" r="r" b="b"/>
              <a:pathLst>
                <a:path w="2896" h="2895" extrusionOk="0">
                  <a:moveTo>
                    <a:pt x="1439" y="0"/>
                  </a:moveTo>
                  <a:lnTo>
                    <a:pt x="1291" y="19"/>
                  </a:lnTo>
                  <a:lnTo>
                    <a:pt x="1162" y="37"/>
                  </a:lnTo>
                  <a:lnTo>
                    <a:pt x="1033" y="74"/>
                  </a:lnTo>
                  <a:lnTo>
                    <a:pt x="904" y="111"/>
                  </a:lnTo>
                  <a:lnTo>
                    <a:pt x="775" y="185"/>
                  </a:lnTo>
                  <a:lnTo>
                    <a:pt x="664" y="240"/>
                  </a:lnTo>
                  <a:lnTo>
                    <a:pt x="554" y="332"/>
                  </a:lnTo>
                  <a:lnTo>
                    <a:pt x="443" y="424"/>
                  </a:lnTo>
                  <a:lnTo>
                    <a:pt x="351" y="516"/>
                  </a:lnTo>
                  <a:lnTo>
                    <a:pt x="259" y="627"/>
                  </a:lnTo>
                  <a:lnTo>
                    <a:pt x="185" y="738"/>
                  </a:lnTo>
                  <a:lnTo>
                    <a:pt x="130" y="867"/>
                  </a:lnTo>
                  <a:lnTo>
                    <a:pt x="74" y="996"/>
                  </a:lnTo>
                  <a:lnTo>
                    <a:pt x="37" y="1125"/>
                  </a:lnTo>
                  <a:lnTo>
                    <a:pt x="0" y="1272"/>
                  </a:lnTo>
                  <a:lnTo>
                    <a:pt x="0" y="1401"/>
                  </a:lnTo>
                  <a:lnTo>
                    <a:pt x="0" y="1549"/>
                  </a:lnTo>
                  <a:lnTo>
                    <a:pt x="19" y="1696"/>
                  </a:lnTo>
                  <a:lnTo>
                    <a:pt x="37" y="1826"/>
                  </a:lnTo>
                  <a:lnTo>
                    <a:pt x="93" y="1973"/>
                  </a:lnTo>
                  <a:lnTo>
                    <a:pt x="148" y="2102"/>
                  </a:lnTo>
                  <a:lnTo>
                    <a:pt x="222" y="2213"/>
                  </a:lnTo>
                  <a:lnTo>
                    <a:pt x="296" y="2323"/>
                  </a:lnTo>
                  <a:lnTo>
                    <a:pt x="388" y="2434"/>
                  </a:lnTo>
                  <a:lnTo>
                    <a:pt x="498" y="2545"/>
                  </a:lnTo>
                  <a:lnTo>
                    <a:pt x="609" y="2618"/>
                  </a:lnTo>
                  <a:lnTo>
                    <a:pt x="720" y="2711"/>
                  </a:lnTo>
                  <a:lnTo>
                    <a:pt x="849" y="2766"/>
                  </a:lnTo>
                  <a:lnTo>
                    <a:pt x="978" y="2821"/>
                  </a:lnTo>
                  <a:lnTo>
                    <a:pt x="1125" y="2858"/>
                  </a:lnTo>
                  <a:lnTo>
                    <a:pt x="1254" y="2895"/>
                  </a:lnTo>
                  <a:lnTo>
                    <a:pt x="1549" y="2895"/>
                  </a:lnTo>
                  <a:lnTo>
                    <a:pt x="1697" y="2877"/>
                  </a:lnTo>
                  <a:lnTo>
                    <a:pt x="1826" y="2840"/>
                  </a:lnTo>
                  <a:lnTo>
                    <a:pt x="1973" y="2803"/>
                  </a:lnTo>
                  <a:lnTo>
                    <a:pt x="2102" y="2729"/>
                  </a:lnTo>
                  <a:lnTo>
                    <a:pt x="2213" y="2674"/>
                  </a:lnTo>
                  <a:lnTo>
                    <a:pt x="2324" y="2582"/>
                  </a:lnTo>
                  <a:lnTo>
                    <a:pt x="2434" y="2489"/>
                  </a:lnTo>
                  <a:lnTo>
                    <a:pt x="2527" y="2379"/>
                  </a:lnTo>
                  <a:lnTo>
                    <a:pt x="2619" y="2268"/>
                  </a:lnTo>
                  <a:lnTo>
                    <a:pt x="2692" y="2157"/>
                  </a:lnTo>
                  <a:lnTo>
                    <a:pt x="2766" y="2028"/>
                  </a:lnTo>
                  <a:lnTo>
                    <a:pt x="2822" y="1899"/>
                  </a:lnTo>
                  <a:lnTo>
                    <a:pt x="2858" y="1752"/>
                  </a:lnTo>
                  <a:lnTo>
                    <a:pt x="2877" y="1623"/>
                  </a:lnTo>
                  <a:lnTo>
                    <a:pt x="2895" y="1475"/>
                  </a:lnTo>
                  <a:lnTo>
                    <a:pt x="2877" y="1328"/>
                  </a:lnTo>
                  <a:lnTo>
                    <a:pt x="2858" y="1180"/>
                  </a:lnTo>
                  <a:lnTo>
                    <a:pt x="2822" y="1051"/>
                  </a:lnTo>
                  <a:lnTo>
                    <a:pt x="2785" y="904"/>
                  </a:lnTo>
                  <a:lnTo>
                    <a:pt x="2711" y="793"/>
                  </a:lnTo>
                  <a:lnTo>
                    <a:pt x="2637" y="664"/>
                  </a:lnTo>
                  <a:lnTo>
                    <a:pt x="2563" y="553"/>
                  </a:lnTo>
                  <a:lnTo>
                    <a:pt x="2471" y="443"/>
                  </a:lnTo>
                  <a:lnTo>
                    <a:pt x="2361" y="350"/>
                  </a:lnTo>
                  <a:lnTo>
                    <a:pt x="2250"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7" name="Google Shape;7687;p32"/>
            <p:cNvSpPr/>
            <p:nvPr/>
          </p:nvSpPr>
          <p:spPr>
            <a:xfrm>
              <a:off x="5416650" y="843800"/>
              <a:ext cx="72850" cy="72875"/>
            </a:xfrm>
            <a:custGeom>
              <a:avLst/>
              <a:gdLst/>
              <a:ahLst/>
              <a:cxnLst/>
              <a:rect l="l" t="t" r="r" b="b"/>
              <a:pathLst>
                <a:path w="2914" h="2915" extrusionOk="0">
                  <a:moveTo>
                    <a:pt x="1309" y="1"/>
                  </a:moveTo>
                  <a:lnTo>
                    <a:pt x="1162" y="38"/>
                  </a:lnTo>
                  <a:lnTo>
                    <a:pt x="1014" y="75"/>
                  </a:lnTo>
                  <a:lnTo>
                    <a:pt x="885" y="111"/>
                  </a:lnTo>
                  <a:lnTo>
                    <a:pt x="756" y="185"/>
                  </a:lnTo>
                  <a:lnTo>
                    <a:pt x="645" y="259"/>
                  </a:lnTo>
                  <a:lnTo>
                    <a:pt x="535" y="351"/>
                  </a:lnTo>
                  <a:lnTo>
                    <a:pt x="424" y="443"/>
                  </a:lnTo>
                  <a:lnTo>
                    <a:pt x="332" y="554"/>
                  </a:lnTo>
                  <a:lnTo>
                    <a:pt x="258" y="665"/>
                  </a:lnTo>
                  <a:lnTo>
                    <a:pt x="185" y="775"/>
                  </a:lnTo>
                  <a:lnTo>
                    <a:pt x="111" y="904"/>
                  </a:lnTo>
                  <a:lnTo>
                    <a:pt x="74" y="1033"/>
                  </a:lnTo>
                  <a:lnTo>
                    <a:pt x="37" y="1181"/>
                  </a:lnTo>
                  <a:lnTo>
                    <a:pt x="19" y="1328"/>
                  </a:lnTo>
                  <a:lnTo>
                    <a:pt x="0" y="1457"/>
                  </a:lnTo>
                  <a:lnTo>
                    <a:pt x="19" y="1605"/>
                  </a:lnTo>
                  <a:lnTo>
                    <a:pt x="37" y="1752"/>
                  </a:lnTo>
                  <a:lnTo>
                    <a:pt x="74" y="1881"/>
                  </a:lnTo>
                  <a:lnTo>
                    <a:pt x="129" y="2029"/>
                  </a:lnTo>
                  <a:lnTo>
                    <a:pt x="185" y="2158"/>
                  </a:lnTo>
                  <a:lnTo>
                    <a:pt x="258" y="2269"/>
                  </a:lnTo>
                  <a:lnTo>
                    <a:pt x="350" y="2379"/>
                  </a:lnTo>
                  <a:lnTo>
                    <a:pt x="443" y="2490"/>
                  </a:lnTo>
                  <a:lnTo>
                    <a:pt x="553" y="2582"/>
                  </a:lnTo>
                  <a:lnTo>
                    <a:pt x="664" y="2656"/>
                  </a:lnTo>
                  <a:lnTo>
                    <a:pt x="793" y="2730"/>
                  </a:lnTo>
                  <a:lnTo>
                    <a:pt x="922" y="2803"/>
                  </a:lnTo>
                  <a:lnTo>
                    <a:pt x="1051" y="2840"/>
                  </a:lnTo>
                  <a:lnTo>
                    <a:pt x="1180" y="2877"/>
                  </a:lnTo>
                  <a:lnTo>
                    <a:pt x="1328" y="2896"/>
                  </a:lnTo>
                  <a:lnTo>
                    <a:pt x="1475" y="2914"/>
                  </a:lnTo>
                  <a:lnTo>
                    <a:pt x="1623" y="2896"/>
                  </a:lnTo>
                  <a:lnTo>
                    <a:pt x="1752" y="2877"/>
                  </a:lnTo>
                  <a:lnTo>
                    <a:pt x="1899" y="2840"/>
                  </a:lnTo>
                  <a:lnTo>
                    <a:pt x="2028" y="2785"/>
                  </a:lnTo>
                  <a:lnTo>
                    <a:pt x="2157" y="2730"/>
                  </a:lnTo>
                  <a:lnTo>
                    <a:pt x="2268" y="2656"/>
                  </a:lnTo>
                  <a:lnTo>
                    <a:pt x="2397" y="2564"/>
                  </a:lnTo>
                  <a:lnTo>
                    <a:pt x="2489" y="2471"/>
                  </a:lnTo>
                  <a:lnTo>
                    <a:pt x="2581" y="2361"/>
                  </a:lnTo>
                  <a:lnTo>
                    <a:pt x="2674" y="2250"/>
                  </a:lnTo>
                  <a:lnTo>
                    <a:pt x="2747" y="2121"/>
                  </a:lnTo>
                  <a:lnTo>
                    <a:pt x="2803" y="1992"/>
                  </a:lnTo>
                  <a:lnTo>
                    <a:pt x="2858" y="1863"/>
                  </a:lnTo>
                  <a:lnTo>
                    <a:pt x="2895" y="1734"/>
                  </a:lnTo>
                  <a:lnTo>
                    <a:pt x="2913" y="1586"/>
                  </a:lnTo>
                  <a:lnTo>
                    <a:pt x="2913" y="1439"/>
                  </a:lnTo>
                  <a:lnTo>
                    <a:pt x="2913" y="1291"/>
                  </a:lnTo>
                  <a:lnTo>
                    <a:pt x="2876" y="1144"/>
                  </a:lnTo>
                  <a:lnTo>
                    <a:pt x="2840" y="1015"/>
                  </a:lnTo>
                  <a:lnTo>
                    <a:pt x="2803" y="886"/>
                  </a:lnTo>
                  <a:lnTo>
                    <a:pt x="2729" y="757"/>
                  </a:lnTo>
                  <a:lnTo>
                    <a:pt x="2655" y="628"/>
                  </a:lnTo>
                  <a:lnTo>
                    <a:pt x="2563" y="517"/>
                  </a:lnTo>
                  <a:lnTo>
                    <a:pt x="2471" y="425"/>
                  </a:lnTo>
                  <a:lnTo>
                    <a:pt x="2360" y="333"/>
                  </a:lnTo>
                  <a:lnTo>
                    <a:pt x="2250" y="240"/>
                  </a:lnTo>
                  <a:lnTo>
                    <a:pt x="2139" y="167"/>
                  </a:lnTo>
                  <a:lnTo>
                    <a:pt x="2010" y="111"/>
                  </a:lnTo>
                  <a:lnTo>
                    <a:pt x="1881" y="56"/>
                  </a:lnTo>
                  <a:lnTo>
                    <a:pt x="1733"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8" name="Google Shape;7688;p32"/>
            <p:cNvSpPr/>
            <p:nvPr/>
          </p:nvSpPr>
          <p:spPr>
            <a:xfrm>
              <a:off x="5482550" y="935075"/>
              <a:ext cx="72400" cy="72400"/>
            </a:xfrm>
            <a:custGeom>
              <a:avLst/>
              <a:gdLst/>
              <a:ahLst/>
              <a:cxnLst/>
              <a:rect l="l" t="t" r="r" b="b"/>
              <a:pathLst>
                <a:path w="2896" h="2896" extrusionOk="0">
                  <a:moveTo>
                    <a:pt x="1439" y="1"/>
                  </a:moveTo>
                  <a:lnTo>
                    <a:pt x="1291" y="19"/>
                  </a:lnTo>
                  <a:lnTo>
                    <a:pt x="1144" y="37"/>
                  </a:lnTo>
                  <a:lnTo>
                    <a:pt x="1015" y="74"/>
                  </a:lnTo>
                  <a:lnTo>
                    <a:pt x="886" y="130"/>
                  </a:lnTo>
                  <a:lnTo>
                    <a:pt x="757" y="203"/>
                  </a:lnTo>
                  <a:lnTo>
                    <a:pt x="628" y="277"/>
                  </a:lnTo>
                  <a:lnTo>
                    <a:pt x="517" y="351"/>
                  </a:lnTo>
                  <a:lnTo>
                    <a:pt x="425" y="461"/>
                  </a:lnTo>
                  <a:lnTo>
                    <a:pt x="333" y="554"/>
                  </a:lnTo>
                  <a:lnTo>
                    <a:pt x="240" y="664"/>
                  </a:lnTo>
                  <a:lnTo>
                    <a:pt x="167" y="793"/>
                  </a:lnTo>
                  <a:lnTo>
                    <a:pt x="111" y="922"/>
                  </a:lnTo>
                  <a:lnTo>
                    <a:pt x="56" y="1052"/>
                  </a:lnTo>
                  <a:lnTo>
                    <a:pt x="19" y="1199"/>
                  </a:lnTo>
                  <a:lnTo>
                    <a:pt x="1" y="1328"/>
                  </a:lnTo>
                  <a:lnTo>
                    <a:pt x="1" y="1476"/>
                  </a:lnTo>
                  <a:lnTo>
                    <a:pt x="19" y="1623"/>
                  </a:lnTo>
                  <a:lnTo>
                    <a:pt x="38" y="1752"/>
                  </a:lnTo>
                  <a:lnTo>
                    <a:pt x="75" y="1900"/>
                  </a:lnTo>
                  <a:lnTo>
                    <a:pt x="130" y="2029"/>
                  </a:lnTo>
                  <a:lnTo>
                    <a:pt x="185" y="2139"/>
                  </a:lnTo>
                  <a:lnTo>
                    <a:pt x="259" y="2268"/>
                  </a:lnTo>
                  <a:lnTo>
                    <a:pt x="351" y="2379"/>
                  </a:lnTo>
                  <a:lnTo>
                    <a:pt x="443" y="2471"/>
                  </a:lnTo>
                  <a:lnTo>
                    <a:pt x="536" y="2563"/>
                  </a:lnTo>
                  <a:lnTo>
                    <a:pt x="646" y="2656"/>
                  </a:lnTo>
                  <a:lnTo>
                    <a:pt x="757" y="2729"/>
                  </a:lnTo>
                  <a:lnTo>
                    <a:pt x="886" y="2785"/>
                  </a:lnTo>
                  <a:lnTo>
                    <a:pt x="1015" y="2840"/>
                  </a:lnTo>
                  <a:lnTo>
                    <a:pt x="1144" y="2877"/>
                  </a:lnTo>
                  <a:lnTo>
                    <a:pt x="1291" y="2895"/>
                  </a:lnTo>
                  <a:lnTo>
                    <a:pt x="1586" y="2895"/>
                  </a:lnTo>
                  <a:lnTo>
                    <a:pt x="1716" y="2877"/>
                  </a:lnTo>
                  <a:lnTo>
                    <a:pt x="1863" y="2840"/>
                  </a:lnTo>
                  <a:lnTo>
                    <a:pt x="1992" y="2785"/>
                  </a:lnTo>
                  <a:lnTo>
                    <a:pt x="2121" y="2729"/>
                  </a:lnTo>
                  <a:lnTo>
                    <a:pt x="2232" y="2656"/>
                  </a:lnTo>
                  <a:lnTo>
                    <a:pt x="2361" y="2582"/>
                  </a:lnTo>
                  <a:lnTo>
                    <a:pt x="2453" y="2471"/>
                  </a:lnTo>
                  <a:lnTo>
                    <a:pt x="2545" y="2379"/>
                  </a:lnTo>
                  <a:lnTo>
                    <a:pt x="2637" y="2268"/>
                  </a:lnTo>
                  <a:lnTo>
                    <a:pt x="2711" y="2139"/>
                  </a:lnTo>
                  <a:lnTo>
                    <a:pt x="2785" y="2010"/>
                  </a:lnTo>
                  <a:lnTo>
                    <a:pt x="2822" y="1881"/>
                  </a:lnTo>
                  <a:lnTo>
                    <a:pt x="2859" y="1752"/>
                  </a:lnTo>
                  <a:lnTo>
                    <a:pt x="2896" y="1605"/>
                  </a:lnTo>
                  <a:lnTo>
                    <a:pt x="2896" y="1457"/>
                  </a:lnTo>
                  <a:lnTo>
                    <a:pt x="2896" y="1310"/>
                  </a:lnTo>
                  <a:lnTo>
                    <a:pt x="2859" y="1162"/>
                  </a:lnTo>
                  <a:lnTo>
                    <a:pt x="2840" y="1033"/>
                  </a:lnTo>
                  <a:lnTo>
                    <a:pt x="2785" y="904"/>
                  </a:lnTo>
                  <a:lnTo>
                    <a:pt x="2711" y="775"/>
                  </a:lnTo>
                  <a:lnTo>
                    <a:pt x="2637" y="646"/>
                  </a:lnTo>
                  <a:lnTo>
                    <a:pt x="2564" y="535"/>
                  </a:lnTo>
                  <a:lnTo>
                    <a:pt x="2472" y="443"/>
                  </a:lnTo>
                  <a:lnTo>
                    <a:pt x="2361" y="332"/>
                  </a:lnTo>
                  <a:lnTo>
                    <a:pt x="2250" y="259"/>
                  </a:lnTo>
                  <a:lnTo>
                    <a:pt x="2121" y="185"/>
                  </a:lnTo>
                  <a:lnTo>
                    <a:pt x="1992" y="130"/>
                  </a:lnTo>
                  <a:lnTo>
                    <a:pt x="1863" y="74"/>
                  </a:lnTo>
                  <a:lnTo>
                    <a:pt x="1734" y="37"/>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9" name="Google Shape;7689;p32"/>
            <p:cNvSpPr/>
            <p:nvPr/>
          </p:nvSpPr>
          <p:spPr>
            <a:xfrm>
              <a:off x="5773875" y="1152175"/>
              <a:ext cx="71950" cy="72400"/>
            </a:xfrm>
            <a:custGeom>
              <a:avLst/>
              <a:gdLst/>
              <a:ahLst/>
              <a:cxnLst/>
              <a:rect l="l" t="t" r="r" b="b"/>
              <a:pathLst>
                <a:path w="2878" h="2896" extrusionOk="0">
                  <a:moveTo>
                    <a:pt x="1420" y="1"/>
                  </a:moveTo>
                  <a:lnTo>
                    <a:pt x="1273" y="19"/>
                  </a:lnTo>
                  <a:lnTo>
                    <a:pt x="1144" y="38"/>
                  </a:lnTo>
                  <a:lnTo>
                    <a:pt x="996" y="75"/>
                  </a:lnTo>
                  <a:lnTo>
                    <a:pt x="886" y="130"/>
                  </a:lnTo>
                  <a:lnTo>
                    <a:pt x="757" y="185"/>
                  </a:lnTo>
                  <a:lnTo>
                    <a:pt x="646" y="259"/>
                  </a:lnTo>
                  <a:lnTo>
                    <a:pt x="535" y="333"/>
                  </a:lnTo>
                  <a:lnTo>
                    <a:pt x="425" y="425"/>
                  </a:lnTo>
                  <a:lnTo>
                    <a:pt x="333" y="536"/>
                  </a:lnTo>
                  <a:lnTo>
                    <a:pt x="259" y="646"/>
                  </a:lnTo>
                  <a:lnTo>
                    <a:pt x="185" y="757"/>
                  </a:lnTo>
                  <a:lnTo>
                    <a:pt x="111" y="886"/>
                  </a:lnTo>
                  <a:lnTo>
                    <a:pt x="74" y="1015"/>
                  </a:lnTo>
                  <a:lnTo>
                    <a:pt x="38" y="1144"/>
                  </a:lnTo>
                  <a:lnTo>
                    <a:pt x="1" y="1273"/>
                  </a:lnTo>
                  <a:lnTo>
                    <a:pt x="1" y="1421"/>
                  </a:lnTo>
                  <a:lnTo>
                    <a:pt x="1" y="1568"/>
                  </a:lnTo>
                  <a:lnTo>
                    <a:pt x="19" y="1716"/>
                  </a:lnTo>
                  <a:lnTo>
                    <a:pt x="56" y="1845"/>
                  </a:lnTo>
                  <a:lnTo>
                    <a:pt x="111" y="1974"/>
                  </a:lnTo>
                  <a:lnTo>
                    <a:pt x="167" y="2103"/>
                  </a:lnTo>
                  <a:lnTo>
                    <a:pt x="240" y="2232"/>
                  </a:lnTo>
                  <a:lnTo>
                    <a:pt x="314" y="2343"/>
                  </a:lnTo>
                  <a:lnTo>
                    <a:pt x="425" y="2453"/>
                  </a:lnTo>
                  <a:lnTo>
                    <a:pt x="517" y="2545"/>
                  </a:lnTo>
                  <a:lnTo>
                    <a:pt x="628" y="2638"/>
                  </a:lnTo>
                  <a:lnTo>
                    <a:pt x="757" y="2711"/>
                  </a:lnTo>
                  <a:lnTo>
                    <a:pt x="867" y="2767"/>
                  </a:lnTo>
                  <a:lnTo>
                    <a:pt x="1015" y="2822"/>
                  </a:lnTo>
                  <a:lnTo>
                    <a:pt x="1144" y="2859"/>
                  </a:lnTo>
                  <a:lnTo>
                    <a:pt x="1291" y="2877"/>
                  </a:lnTo>
                  <a:lnTo>
                    <a:pt x="1439" y="2896"/>
                  </a:lnTo>
                  <a:lnTo>
                    <a:pt x="1586" y="2877"/>
                  </a:lnTo>
                  <a:lnTo>
                    <a:pt x="1715" y="2859"/>
                  </a:lnTo>
                  <a:lnTo>
                    <a:pt x="1863" y="2822"/>
                  </a:lnTo>
                  <a:lnTo>
                    <a:pt x="1992" y="2767"/>
                  </a:lnTo>
                  <a:lnTo>
                    <a:pt x="2121" y="2711"/>
                  </a:lnTo>
                  <a:lnTo>
                    <a:pt x="2232" y="2638"/>
                  </a:lnTo>
                  <a:lnTo>
                    <a:pt x="2342" y="2545"/>
                  </a:lnTo>
                  <a:lnTo>
                    <a:pt x="2453" y="2453"/>
                  </a:lnTo>
                  <a:lnTo>
                    <a:pt x="2545" y="2361"/>
                  </a:lnTo>
                  <a:lnTo>
                    <a:pt x="2637" y="2250"/>
                  </a:lnTo>
                  <a:lnTo>
                    <a:pt x="2711" y="2121"/>
                  </a:lnTo>
                  <a:lnTo>
                    <a:pt x="2766" y="1992"/>
                  </a:lnTo>
                  <a:lnTo>
                    <a:pt x="2822" y="1863"/>
                  </a:lnTo>
                  <a:lnTo>
                    <a:pt x="2859" y="1734"/>
                  </a:lnTo>
                  <a:lnTo>
                    <a:pt x="2877" y="1587"/>
                  </a:lnTo>
                  <a:lnTo>
                    <a:pt x="2877" y="1439"/>
                  </a:lnTo>
                  <a:lnTo>
                    <a:pt x="2877" y="1292"/>
                  </a:lnTo>
                  <a:lnTo>
                    <a:pt x="2859" y="1144"/>
                  </a:lnTo>
                  <a:lnTo>
                    <a:pt x="2803" y="1015"/>
                  </a:lnTo>
                  <a:lnTo>
                    <a:pt x="2766" y="886"/>
                  </a:lnTo>
                  <a:lnTo>
                    <a:pt x="2693" y="757"/>
                  </a:lnTo>
                  <a:lnTo>
                    <a:pt x="2619" y="628"/>
                  </a:lnTo>
                  <a:lnTo>
                    <a:pt x="2545" y="517"/>
                  </a:lnTo>
                  <a:lnTo>
                    <a:pt x="2435" y="425"/>
                  </a:lnTo>
                  <a:lnTo>
                    <a:pt x="2342" y="333"/>
                  </a:lnTo>
                  <a:lnTo>
                    <a:pt x="2232" y="241"/>
                  </a:lnTo>
                  <a:lnTo>
                    <a:pt x="2103" y="167"/>
                  </a:lnTo>
                  <a:lnTo>
                    <a:pt x="1974" y="112"/>
                  </a:lnTo>
                  <a:lnTo>
                    <a:pt x="1845" y="56"/>
                  </a:lnTo>
                  <a:lnTo>
                    <a:pt x="1715" y="38"/>
                  </a:lnTo>
                  <a:lnTo>
                    <a:pt x="1568"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0" name="Google Shape;7690;p32"/>
            <p:cNvSpPr/>
            <p:nvPr/>
          </p:nvSpPr>
          <p:spPr>
            <a:xfrm>
              <a:off x="5272825" y="736875"/>
              <a:ext cx="69625" cy="69625"/>
            </a:xfrm>
            <a:custGeom>
              <a:avLst/>
              <a:gdLst/>
              <a:ahLst/>
              <a:cxnLst/>
              <a:rect l="l" t="t" r="r" b="b"/>
              <a:pathLst>
                <a:path w="2785" h="2785" extrusionOk="0">
                  <a:moveTo>
                    <a:pt x="1273" y="0"/>
                  </a:moveTo>
                  <a:lnTo>
                    <a:pt x="1144" y="19"/>
                  </a:lnTo>
                  <a:lnTo>
                    <a:pt x="996" y="55"/>
                  </a:lnTo>
                  <a:lnTo>
                    <a:pt x="867" y="92"/>
                  </a:lnTo>
                  <a:lnTo>
                    <a:pt x="738" y="148"/>
                  </a:lnTo>
                  <a:lnTo>
                    <a:pt x="627" y="221"/>
                  </a:lnTo>
                  <a:lnTo>
                    <a:pt x="517" y="295"/>
                  </a:lnTo>
                  <a:lnTo>
                    <a:pt x="406" y="369"/>
                  </a:lnTo>
                  <a:lnTo>
                    <a:pt x="314" y="480"/>
                  </a:lnTo>
                  <a:lnTo>
                    <a:pt x="240" y="590"/>
                  </a:lnTo>
                  <a:lnTo>
                    <a:pt x="166" y="701"/>
                  </a:lnTo>
                  <a:lnTo>
                    <a:pt x="111" y="811"/>
                  </a:lnTo>
                  <a:lnTo>
                    <a:pt x="56" y="940"/>
                  </a:lnTo>
                  <a:lnTo>
                    <a:pt x="19" y="1088"/>
                  </a:lnTo>
                  <a:lnTo>
                    <a:pt x="0" y="1217"/>
                  </a:lnTo>
                  <a:lnTo>
                    <a:pt x="0" y="1365"/>
                  </a:lnTo>
                  <a:lnTo>
                    <a:pt x="0" y="1512"/>
                  </a:lnTo>
                  <a:lnTo>
                    <a:pt x="19" y="1660"/>
                  </a:lnTo>
                  <a:lnTo>
                    <a:pt x="56" y="1807"/>
                  </a:lnTo>
                  <a:lnTo>
                    <a:pt x="93" y="1936"/>
                  </a:lnTo>
                  <a:lnTo>
                    <a:pt x="148" y="2047"/>
                  </a:lnTo>
                  <a:lnTo>
                    <a:pt x="222" y="2176"/>
                  </a:lnTo>
                  <a:lnTo>
                    <a:pt x="295" y="2286"/>
                  </a:lnTo>
                  <a:lnTo>
                    <a:pt x="388" y="2379"/>
                  </a:lnTo>
                  <a:lnTo>
                    <a:pt x="480" y="2471"/>
                  </a:lnTo>
                  <a:lnTo>
                    <a:pt x="590" y="2545"/>
                  </a:lnTo>
                  <a:lnTo>
                    <a:pt x="701" y="2618"/>
                  </a:lnTo>
                  <a:lnTo>
                    <a:pt x="830" y="2674"/>
                  </a:lnTo>
                  <a:lnTo>
                    <a:pt x="959" y="2729"/>
                  </a:lnTo>
                  <a:lnTo>
                    <a:pt x="1088" y="2766"/>
                  </a:lnTo>
                  <a:lnTo>
                    <a:pt x="1236" y="2784"/>
                  </a:lnTo>
                  <a:lnTo>
                    <a:pt x="1531" y="2784"/>
                  </a:lnTo>
                  <a:lnTo>
                    <a:pt x="1678" y="2766"/>
                  </a:lnTo>
                  <a:lnTo>
                    <a:pt x="1807" y="2729"/>
                  </a:lnTo>
                  <a:lnTo>
                    <a:pt x="1936" y="2692"/>
                  </a:lnTo>
                  <a:lnTo>
                    <a:pt x="2066" y="2618"/>
                  </a:lnTo>
                  <a:lnTo>
                    <a:pt x="2176" y="2563"/>
                  </a:lnTo>
                  <a:lnTo>
                    <a:pt x="2287" y="2471"/>
                  </a:lnTo>
                  <a:lnTo>
                    <a:pt x="2397" y="2397"/>
                  </a:lnTo>
                  <a:lnTo>
                    <a:pt x="2471" y="2286"/>
                  </a:lnTo>
                  <a:lnTo>
                    <a:pt x="2563" y="2176"/>
                  </a:lnTo>
                  <a:lnTo>
                    <a:pt x="2619" y="2065"/>
                  </a:lnTo>
                  <a:lnTo>
                    <a:pt x="2692" y="1936"/>
                  </a:lnTo>
                  <a:lnTo>
                    <a:pt x="2729" y="1807"/>
                  </a:lnTo>
                  <a:lnTo>
                    <a:pt x="2766" y="1678"/>
                  </a:lnTo>
                  <a:lnTo>
                    <a:pt x="2785" y="1530"/>
                  </a:lnTo>
                  <a:lnTo>
                    <a:pt x="2785" y="1383"/>
                  </a:lnTo>
                  <a:lnTo>
                    <a:pt x="2785" y="1235"/>
                  </a:lnTo>
                  <a:lnTo>
                    <a:pt x="2766" y="1106"/>
                  </a:lnTo>
                  <a:lnTo>
                    <a:pt x="2729" y="977"/>
                  </a:lnTo>
                  <a:lnTo>
                    <a:pt x="2692" y="848"/>
                  </a:lnTo>
                  <a:lnTo>
                    <a:pt x="2619" y="719"/>
                  </a:lnTo>
                  <a:lnTo>
                    <a:pt x="2563" y="609"/>
                  </a:lnTo>
                  <a:lnTo>
                    <a:pt x="2490" y="498"/>
                  </a:lnTo>
                  <a:lnTo>
                    <a:pt x="2397" y="406"/>
                  </a:lnTo>
                  <a:lnTo>
                    <a:pt x="2305" y="314"/>
                  </a:lnTo>
                  <a:lnTo>
                    <a:pt x="2195" y="240"/>
                  </a:lnTo>
                  <a:lnTo>
                    <a:pt x="2084" y="166"/>
                  </a:lnTo>
                  <a:lnTo>
                    <a:pt x="1973" y="111"/>
                  </a:lnTo>
                  <a:lnTo>
                    <a:pt x="1844" y="55"/>
                  </a:lnTo>
                  <a:lnTo>
                    <a:pt x="1715" y="19"/>
                  </a:lnTo>
                  <a:lnTo>
                    <a:pt x="15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1" name="Google Shape;7691;p32"/>
            <p:cNvSpPr/>
            <p:nvPr/>
          </p:nvSpPr>
          <p:spPr>
            <a:xfrm>
              <a:off x="5548925" y="1030025"/>
              <a:ext cx="71025" cy="71025"/>
            </a:xfrm>
            <a:custGeom>
              <a:avLst/>
              <a:gdLst/>
              <a:ahLst/>
              <a:cxnLst/>
              <a:rect l="l" t="t" r="r" b="b"/>
              <a:pathLst>
                <a:path w="2841" h="2841" extrusionOk="0">
                  <a:moveTo>
                    <a:pt x="1476" y="1"/>
                  </a:moveTo>
                  <a:lnTo>
                    <a:pt x="1310" y="19"/>
                  </a:lnTo>
                  <a:lnTo>
                    <a:pt x="1162" y="19"/>
                  </a:lnTo>
                  <a:lnTo>
                    <a:pt x="1033" y="56"/>
                  </a:lnTo>
                  <a:lnTo>
                    <a:pt x="904" y="111"/>
                  </a:lnTo>
                  <a:lnTo>
                    <a:pt x="775" y="167"/>
                  </a:lnTo>
                  <a:lnTo>
                    <a:pt x="646" y="222"/>
                  </a:lnTo>
                  <a:lnTo>
                    <a:pt x="536" y="314"/>
                  </a:lnTo>
                  <a:lnTo>
                    <a:pt x="425" y="406"/>
                  </a:lnTo>
                  <a:lnTo>
                    <a:pt x="333" y="499"/>
                  </a:lnTo>
                  <a:lnTo>
                    <a:pt x="259" y="609"/>
                  </a:lnTo>
                  <a:lnTo>
                    <a:pt x="185" y="738"/>
                  </a:lnTo>
                  <a:lnTo>
                    <a:pt x="112" y="849"/>
                  </a:lnTo>
                  <a:lnTo>
                    <a:pt x="75" y="996"/>
                  </a:lnTo>
                  <a:lnTo>
                    <a:pt x="38" y="1126"/>
                  </a:lnTo>
                  <a:lnTo>
                    <a:pt x="19" y="1273"/>
                  </a:lnTo>
                  <a:lnTo>
                    <a:pt x="1" y="1421"/>
                  </a:lnTo>
                  <a:lnTo>
                    <a:pt x="19" y="1568"/>
                  </a:lnTo>
                  <a:lnTo>
                    <a:pt x="38" y="1716"/>
                  </a:lnTo>
                  <a:lnTo>
                    <a:pt x="75" y="1845"/>
                  </a:lnTo>
                  <a:lnTo>
                    <a:pt x="112" y="1974"/>
                  </a:lnTo>
                  <a:lnTo>
                    <a:pt x="167" y="2103"/>
                  </a:lnTo>
                  <a:lnTo>
                    <a:pt x="241" y="2213"/>
                  </a:lnTo>
                  <a:lnTo>
                    <a:pt x="314" y="2324"/>
                  </a:lnTo>
                  <a:lnTo>
                    <a:pt x="407" y="2416"/>
                  </a:lnTo>
                  <a:lnTo>
                    <a:pt x="499" y="2508"/>
                  </a:lnTo>
                  <a:lnTo>
                    <a:pt x="609" y="2601"/>
                  </a:lnTo>
                  <a:lnTo>
                    <a:pt x="738" y="2656"/>
                  </a:lnTo>
                  <a:lnTo>
                    <a:pt x="849" y="2730"/>
                  </a:lnTo>
                  <a:lnTo>
                    <a:pt x="978" y="2767"/>
                  </a:lnTo>
                  <a:lnTo>
                    <a:pt x="1126" y="2803"/>
                  </a:lnTo>
                  <a:lnTo>
                    <a:pt x="1255" y="2822"/>
                  </a:lnTo>
                  <a:lnTo>
                    <a:pt x="1402" y="2840"/>
                  </a:lnTo>
                  <a:lnTo>
                    <a:pt x="1550" y="2840"/>
                  </a:lnTo>
                  <a:lnTo>
                    <a:pt x="1697" y="2822"/>
                  </a:lnTo>
                  <a:lnTo>
                    <a:pt x="1826" y="2785"/>
                  </a:lnTo>
                  <a:lnTo>
                    <a:pt x="1955" y="2730"/>
                  </a:lnTo>
                  <a:lnTo>
                    <a:pt x="2084" y="2674"/>
                  </a:lnTo>
                  <a:lnTo>
                    <a:pt x="2195" y="2619"/>
                  </a:lnTo>
                  <a:lnTo>
                    <a:pt x="2306" y="2527"/>
                  </a:lnTo>
                  <a:lnTo>
                    <a:pt x="2416" y="2453"/>
                  </a:lnTo>
                  <a:lnTo>
                    <a:pt x="2508" y="2342"/>
                  </a:lnTo>
                  <a:lnTo>
                    <a:pt x="2582" y="2250"/>
                  </a:lnTo>
                  <a:lnTo>
                    <a:pt x="2656" y="2121"/>
                  </a:lnTo>
                  <a:lnTo>
                    <a:pt x="2711" y="2011"/>
                  </a:lnTo>
                  <a:lnTo>
                    <a:pt x="2767" y="1882"/>
                  </a:lnTo>
                  <a:lnTo>
                    <a:pt x="2803" y="1734"/>
                  </a:lnTo>
                  <a:lnTo>
                    <a:pt x="2822" y="1605"/>
                  </a:lnTo>
                  <a:lnTo>
                    <a:pt x="2840" y="1457"/>
                  </a:lnTo>
                  <a:lnTo>
                    <a:pt x="2840" y="1310"/>
                  </a:lnTo>
                  <a:lnTo>
                    <a:pt x="2822" y="1162"/>
                  </a:lnTo>
                  <a:lnTo>
                    <a:pt x="2785" y="1033"/>
                  </a:lnTo>
                  <a:lnTo>
                    <a:pt x="2748" y="904"/>
                  </a:lnTo>
                  <a:lnTo>
                    <a:pt x="2693" y="775"/>
                  </a:lnTo>
                  <a:lnTo>
                    <a:pt x="2619" y="665"/>
                  </a:lnTo>
                  <a:lnTo>
                    <a:pt x="2545" y="554"/>
                  </a:lnTo>
                  <a:lnTo>
                    <a:pt x="2453" y="443"/>
                  </a:lnTo>
                  <a:lnTo>
                    <a:pt x="2361" y="351"/>
                  </a:lnTo>
                  <a:lnTo>
                    <a:pt x="2250" y="277"/>
                  </a:lnTo>
                  <a:lnTo>
                    <a:pt x="2140" y="204"/>
                  </a:lnTo>
                  <a:lnTo>
                    <a:pt x="2011" y="130"/>
                  </a:lnTo>
                  <a:lnTo>
                    <a:pt x="1882" y="75"/>
                  </a:lnTo>
                  <a:lnTo>
                    <a:pt x="1753" y="38"/>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2" name="Google Shape;7692;p32"/>
            <p:cNvSpPr/>
            <p:nvPr/>
          </p:nvSpPr>
          <p:spPr>
            <a:xfrm>
              <a:off x="5338275" y="830900"/>
              <a:ext cx="70100" cy="70100"/>
            </a:xfrm>
            <a:custGeom>
              <a:avLst/>
              <a:gdLst/>
              <a:ahLst/>
              <a:cxnLst/>
              <a:rect l="l" t="t" r="r" b="b"/>
              <a:pathLst>
                <a:path w="2804" h="2804" extrusionOk="0">
                  <a:moveTo>
                    <a:pt x="1218" y="1"/>
                  </a:moveTo>
                  <a:lnTo>
                    <a:pt x="1089" y="37"/>
                  </a:lnTo>
                  <a:lnTo>
                    <a:pt x="959" y="74"/>
                  </a:lnTo>
                  <a:lnTo>
                    <a:pt x="830" y="111"/>
                  </a:lnTo>
                  <a:lnTo>
                    <a:pt x="701" y="166"/>
                  </a:lnTo>
                  <a:lnTo>
                    <a:pt x="591" y="240"/>
                  </a:lnTo>
                  <a:lnTo>
                    <a:pt x="498" y="314"/>
                  </a:lnTo>
                  <a:lnTo>
                    <a:pt x="388" y="406"/>
                  </a:lnTo>
                  <a:lnTo>
                    <a:pt x="314" y="498"/>
                  </a:lnTo>
                  <a:lnTo>
                    <a:pt x="240" y="609"/>
                  </a:lnTo>
                  <a:lnTo>
                    <a:pt x="167" y="720"/>
                  </a:lnTo>
                  <a:lnTo>
                    <a:pt x="111" y="849"/>
                  </a:lnTo>
                  <a:lnTo>
                    <a:pt x="56" y="978"/>
                  </a:lnTo>
                  <a:lnTo>
                    <a:pt x="38" y="1107"/>
                  </a:lnTo>
                  <a:lnTo>
                    <a:pt x="1" y="1236"/>
                  </a:lnTo>
                  <a:lnTo>
                    <a:pt x="1" y="1383"/>
                  </a:lnTo>
                  <a:lnTo>
                    <a:pt x="1" y="1531"/>
                  </a:lnTo>
                  <a:lnTo>
                    <a:pt x="19" y="1678"/>
                  </a:lnTo>
                  <a:lnTo>
                    <a:pt x="56" y="1807"/>
                  </a:lnTo>
                  <a:lnTo>
                    <a:pt x="111" y="1937"/>
                  </a:lnTo>
                  <a:lnTo>
                    <a:pt x="167" y="2066"/>
                  </a:lnTo>
                  <a:lnTo>
                    <a:pt x="240" y="2195"/>
                  </a:lnTo>
                  <a:lnTo>
                    <a:pt x="314" y="2287"/>
                  </a:lnTo>
                  <a:lnTo>
                    <a:pt x="406" y="2397"/>
                  </a:lnTo>
                  <a:lnTo>
                    <a:pt x="498" y="2490"/>
                  </a:lnTo>
                  <a:lnTo>
                    <a:pt x="609" y="2563"/>
                  </a:lnTo>
                  <a:lnTo>
                    <a:pt x="720" y="2637"/>
                  </a:lnTo>
                  <a:lnTo>
                    <a:pt x="849" y="2692"/>
                  </a:lnTo>
                  <a:lnTo>
                    <a:pt x="978" y="2729"/>
                  </a:lnTo>
                  <a:lnTo>
                    <a:pt x="1107" y="2766"/>
                  </a:lnTo>
                  <a:lnTo>
                    <a:pt x="1254" y="2785"/>
                  </a:lnTo>
                  <a:lnTo>
                    <a:pt x="1402" y="2803"/>
                  </a:lnTo>
                  <a:lnTo>
                    <a:pt x="1549" y="2785"/>
                  </a:lnTo>
                  <a:lnTo>
                    <a:pt x="1697" y="2766"/>
                  </a:lnTo>
                  <a:lnTo>
                    <a:pt x="1826" y="2729"/>
                  </a:lnTo>
                  <a:lnTo>
                    <a:pt x="1955" y="2692"/>
                  </a:lnTo>
                  <a:lnTo>
                    <a:pt x="2084" y="2637"/>
                  </a:lnTo>
                  <a:lnTo>
                    <a:pt x="2195" y="2563"/>
                  </a:lnTo>
                  <a:lnTo>
                    <a:pt x="2305" y="2471"/>
                  </a:lnTo>
                  <a:lnTo>
                    <a:pt x="2398" y="2379"/>
                  </a:lnTo>
                  <a:lnTo>
                    <a:pt x="2490" y="2287"/>
                  </a:lnTo>
                  <a:lnTo>
                    <a:pt x="2564" y="2176"/>
                  </a:lnTo>
                  <a:lnTo>
                    <a:pt x="2637" y="2066"/>
                  </a:lnTo>
                  <a:lnTo>
                    <a:pt x="2693" y="1937"/>
                  </a:lnTo>
                  <a:lnTo>
                    <a:pt x="2748" y="1807"/>
                  </a:lnTo>
                  <a:lnTo>
                    <a:pt x="2766" y="1678"/>
                  </a:lnTo>
                  <a:lnTo>
                    <a:pt x="2785" y="1531"/>
                  </a:lnTo>
                  <a:lnTo>
                    <a:pt x="2803" y="1383"/>
                  </a:lnTo>
                  <a:lnTo>
                    <a:pt x="2785" y="1236"/>
                  </a:lnTo>
                  <a:lnTo>
                    <a:pt x="2766" y="1088"/>
                  </a:lnTo>
                  <a:lnTo>
                    <a:pt x="2730" y="959"/>
                  </a:lnTo>
                  <a:lnTo>
                    <a:pt x="2693" y="830"/>
                  </a:lnTo>
                  <a:lnTo>
                    <a:pt x="2619" y="701"/>
                  </a:lnTo>
                  <a:lnTo>
                    <a:pt x="2545" y="591"/>
                  </a:lnTo>
                  <a:lnTo>
                    <a:pt x="2471" y="480"/>
                  </a:lnTo>
                  <a:lnTo>
                    <a:pt x="2379" y="388"/>
                  </a:lnTo>
                  <a:lnTo>
                    <a:pt x="2287" y="296"/>
                  </a:lnTo>
                  <a:lnTo>
                    <a:pt x="2176" y="222"/>
                  </a:lnTo>
                  <a:lnTo>
                    <a:pt x="2047" y="148"/>
                  </a:lnTo>
                  <a:lnTo>
                    <a:pt x="1937" y="93"/>
                  </a:lnTo>
                  <a:lnTo>
                    <a:pt x="1789" y="56"/>
                  </a:lnTo>
                  <a:lnTo>
                    <a:pt x="1660"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3" name="Google Shape;7693;p32"/>
            <p:cNvSpPr/>
            <p:nvPr/>
          </p:nvSpPr>
          <p:spPr>
            <a:xfrm>
              <a:off x="5104125" y="297125"/>
              <a:ext cx="70075" cy="70075"/>
            </a:xfrm>
            <a:custGeom>
              <a:avLst/>
              <a:gdLst/>
              <a:ahLst/>
              <a:cxnLst/>
              <a:rect l="l" t="t" r="r" b="b"/>
              <a:pathLst>
                <a:path w="2803" h="2803" extrusionOk="0">
                  <a:moveTo>
                    <a:pt x="1291" y="0"/>
                  </a:moveTo>
                  <a:lnTo>
                    <a:pt x="1143" y="19"/>
                  </a:lnTo>
                  <a:lnTo>
                    <a:pt x="996" y="55"/>
                  </a:lnTo>
                  <a:lnTo>
                    <a:pt x="867" y="92"/>
                  </a:lnTo>
                  <a:lnTo>
                    <a:pt x="756" y="148"/>
                  </a:lnTo>
                  <a:lnTo>
                    <a:pt x="627" y="221"/>
                  </a:lnTo>
                  <a:lnTo>
                    <a:pt x="516" y="295"/>
                  </a:lnTo>
                  <a:lnTo>
                    <a:pt x="424" y="387"/>
                  </a:lnTo>
                  <a:lnTo>
                    <a:pt x="332" y="479"/>
                  </a:lnTo>
                  <a:lnTo>
                    <a:pt x="258" y="590"/>
                  </a:lnTo>
                  <a:lnTo>
                    <a:pt x="184" y="701"/>
                  </a:lnTo>
                  <a:lnTo>
                    <a:pt x="111" y="830"/>
                  </a:lnTo>
                  <a:lnTo>
                    <a:pt x="74" y="959"/>
                  </a:lnTo>
                  <a:lnTo>
                    <a:pt x="37" y="1088"/>
                  </a:lnTo>
                  <a:lnTo>
                    <a:pt x="19" y="1235"/>
                  </a:lnTo>
                  <a:lnTo>
                    <a:pt x="0" y="1383"/>
                  </a:lnTo>
                  <a:lnTo>
                    <a:pt x="0" y="1530"/>
                  </a:lnTo>
                  <a:lnTo>
                    <a:pt x="19" y="1660"/>
                  </a:lnTo>
                  <a:lnTo>
                    <a:pt x="55" y="1807"/>
                  </a:lnTo>
                  <a:lnTo>
                    <a:pt x="92" y="1936"/>
                  </a:lnTo>
                  <a:lnTo>
                    <a:pt x="148" y="2065"/>
                  </a:lnTo>
                  <a:lnTo>
                    <a:pt x="221" y="2176"/>
                  </a:lnTo>
                  <a:lnTo>
                    <a:pt x="295" y="2286"/>
                  </a:lnTo>
                  <a:lnTo>
                    <a:pt x="387" y="2379"/>
                  </a:lnTo>
                  <a:lnTo>
                    <a:pt x="479" y="2471"/>
                  </a:lnTo>
                  <a:lnTo>
                    <a:pt x="590" y="2563"/>
                  </a:lnTo>
                  <a:lnTo>
                    <a:pt x="701" y="2637"/>
                  </a:lnTo>
                  <a:lnTo>
                    <a:pt x="830" y="2692"/>
                  </a:lnTo>
                  <a:lnTo>
                    <a:pt x="959" y="2729"/>
                  </a:lnTo>
                  <a:lnTo>
                    <a:pt x="1088" y="2766"/>
                  </a:lnTo>
                  <a:lnTo>
                    <a:pt x="1235" y="2803"/>
                  </a:lnTo>
                  <a:lnTo>
                    <a:pt x="1530" y="2803"/>
                  </a:lnTo>
                  <a:lnTo>
                    <a:pt x="1678" y="2784"/>
                  </a:lnTo>
                  <a:lnTo>
                    <a:pt x="1807" y="2747"/>
                  </a:lnTo>
                  <a:lnTo>
                    <a:pt x="1936" y="2711"/>
                  </a:lnTo>
                  <a:lnTo>
                    <a:pt x="2065" y="2655"/>
                  </a:lnTo>
                  <a:lnTo>
                    <a:pt x="2176" y="2581"/>
                  </a:lnTo>
                  <a:lnTo>
                    <a:pt x="2286" y="2508"/>
                  </a:lnTo>
                  <a:lnTo>
                    <a:pt x="2397" y="2415"/>
                  </a:lnTo>
                  <a:lnTo>
                    <a:pt x="2471" y="2323"/>
                  </a:lnTo>
                  <a:lnTo>
                    <a:pt x="2563" y="2213"/>
                  </a:lnTo>
                  <a:lnTo>
                    <a:pt x="2637" y="2102"/>
                  </a:lnTo>
                  <a:lnTo>
                    <a:pt x="2692" y="1973"/>
                  </a:lnTo>
                  <a:lnTo>
                    <a:pt x="2747" y="1844"/>
                  </a:lnTo>
                  <a:lnTo>
                    <a:pt x="2784" y="1715"/>
                  </a:lnTo>
                  <a:lnTo>
                    <a:pt x="2803" y="1567"/>
                  </a:lnTo>
                  <a:lnTo>
                    <a:pt x="2803" y="1420"/>
                  </a:lnTo>
                  <a:lnTo>
                    <a:pt x="2803" y="1272"/>
                  </a:lnTo>
                  <a:lnTo>
                    <a:pt x="2784" y="1143"/>
                  </a:lnTo>
                  <a:lnTo>
                    <a:pt x="2747" y="996"/>
                  </a:lnTo>
                  <a:lnTo>
                    <a:pt x="2710" y="867"/>
                  </a:lnTo>
                  <a:lnTo>
                    <a:pt x="2655" y="738"/>
                  </a:lnTo>
                  <a:lnTo>
                    <a:pt x="2581" y="627"/>
                  </a:lnTo>
                  <a:lnTo>
                    <a:pt x="2508" y="516"/>
                  </a:lnTo>
                  <a:lnTo>
                    <a:pt x="2415" y="424"/>
                  </a:lnTo>
                  <a:lnTo>
                    <a:pt x="2323" y="332"/>
                  </a:lnTo>
                  <a:lnTo>
                    <a:pt x="2213" y="240"/>
                  </a:lnTo>
                  <a:lnTo>
                    <a:pt x="2102" y="184"/>
                  </a:lnTo>
                  <a:lnTo>
                    <a:pt x="1991" y="111"/>
                  </a:lnTo>
                  <a:lnTo>
                    <a:pt x="1862" y="74"/>
                  </a:lnTo>
                  <a:lnTo>
                    <a:pt x="1715" y="37"/>
                  </a:lnTo>
                  <a:lnTo>
                    <a:pt x="15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4" name="Google Shape;7694;p32"/>
            <p:cNvSpPr/>
            <p:nvPr/>
          </p:nvSpPr>
          <p:spPr>
            <a:xfrm>
              <a:off x="5155275" y="470900"/>
              <a:ext cx="70550" cy="70550"/>
            </a:xfrm>
            <a:custGeom>
              <a:avLst/>
              <a:gdLst/>
              <a:ahLst/>
              <a:cxnLst/>
              <a:rect l="l" t="t" r="r" b="b"/>
              <a:pathLst>
                <a:path w="2822" h="2822" extrusionOk="0">
                  <a:moveTo>
                    <a:pt x="1439" y="0"/>
                  </a:moveTo>
                  <a:lnTo>
                    <a:pt x="1291" y="19"/>
                  </a:lnTo>
                  <a:lnTo>
                    <a:pt x="1144" y="37"/>
                  </a:lnTo>
                  <a:lnTo>
                    <a:pt x="1015" y="56"/>
                  </a:lnTo>
                  <a:lnTo>
                    <a:pt x="886" y="111"/>
                  </a:lnTo>
                  <a:lnTo>
                    <a:pt x="757" y="166"/>
                  </a:lnTo>
                  <a:lnTo>
                    <a:pt x="646" y="222"/>
                  </a:lnTo>
                  <a:lnTo>
                    <a:pt x="535" y="314"/>
                  </a:lnTo>
                  <a:lnTo>
                    <a:pt x="425" y="387"/>
                  </a:lnTo>
                  <a:lnTo>
                    <a:pt x="333" y="498"/>
                  </a:lnTo>
                  <a:lnTo>
                    <a:pt x="259" y="590"/>
                  </a:lnTo>
                  <a:lnTo>
                    <a:pt x="185" y="719"/>
                  </a:lnTo>
                  <a:lnTo>
                    <a:pt x="130" y="830"/>
                  </a:lnTo>
                  <a:lnTo>
                    <a:pt x="74" y="959"/>
                  </a:lnTo>
                  <a:lnTo>
                    <a:pt x="38" y="1107"/>
                  </a:lnTo>
                  <a:lnTo>
                    <a:pt x="19" y="1236"/>
                  </a:lnTo>
                  <a:lnTo>
                    <a:pt x="1" y="1383"/>
                  </a:lnTo>
                  <a:lnTo>
                    <a:pt x="1" y="1531"/>
                  </a:lnTo>
                  <a:lnTo>
                    <a:pt x="19" y="1678"/>
                  </a:lnTo>
                  <a:lnTo>
                    <a:pt x="56" y="1807"/>
                  </a:lnTo>
                  <a:lnTo>
                    <a:pt x="111" y="1955"/>
                  </a:lnTo>
                  <a:lnTo>
                    <a:pt x="167" y="2065"/>
                  </a:lnTo>
                  <a:lnTo>
                    <a:pt x="222" y="2194"/>
                  </a:lnTo>
                  <a:lnTo>
                    <a:pt x="314" y="2305"/>
                  </a:lnTo>
                  <a:lnTo>
                    <a:pt x="388" y="2397"/>
                  </a:lnTo>
                  <a:lnTo>
                    <a:pt x="499" y="2489"/>
                  </a:lnTo>
                  <a:lnTo>
                    <a:pt x="591" y="2582"/>
                  </a:lnTo>
                  <a:lnTo>
                    <a:pt x="720" y="2637"/>
                  </a:lnTo>
                  <a:lnTo>
                    <a:pt x="830" y="2711"/>
                  </a:lnTo>
                  <a:lnTo>
                    <a:pt x="960" y="2748"/>
                  </a:lnTo>
                  <a:lnTo>
                    <a:pt x="1107" y="2784"/>
                  </a:lnTo>
                  <a:lnTo>
                    <a:pt x="1236" y="2821"/>
                  </a:lnTo>
                  <a:lnTo>
                    <a:pt x="1531" y="2821"/>
                  </a:lnTo>
                  <a:lnTo>
                    <a:pt x="1679" y="2803"/>
                  </a:lnTo>
                  <a:lnTo>
                    <a:pt x="1808" y="2766"/>
                  </a:lnTo>
                  <a:lnTo>
                    <a:pt x="1937" y="2729"/>
                  </a:lnTo>
                  <a:lnTo>
                    <a:pt x="2066" y="2674"/>
                  </a:lnTo>
                  <a:lnTo>
                    <a:pt x="2195" y="2600"/>
                  </a:lnTo>
                  <a:lnTo>
                    <a:pt x="2305" y="2526"/>
                  </a:lnTo>
                  <a:lnTo>
                    <a:pt x="2398" y="2434"/>
                  </a:lnTo>
                  <a:lnTo>
                    <a:pt x="2490" y="2342"/>
                  </a:lnTo>
                  <a:lnTo>
                    <a:pt x="2582" y="2231"/>
                  </a:lnTo>
                  <a:lnTo>
                    <a:pt x="2637" y="2121"/>
                  </a:lnTo>
                  <a:lnTo>
                    <a:pt x="2711" y="1992"/>
                  </a:lnTo>
                  <a:lnTo>
                    <a:pt x="2748" y="1863"/>
                  </a:lnTo>
                  <a:lnTo>
                    <a:pt x="2785" y="1733"/>
                  </a:lnTo>
                  <a:lnTo>
                    <a:pt x="2822" y="1586"/>
                  </a:lnTo>
                  <a:lnTo>
                    <a:pt x="2822" y="1438"/>
                  </a:lnTo>
                  <a:lnTo>
                    <a:pt x="2822" y="1291"/>
                  </a:lnTo>
                  <a:lnTo>
                    <a:pt x="2803" y="1143"/>
                  </a:lnTo>
                  <a:lnTo>
                    <a:pt x="2766" y="1014"/>
                  </a:lnTo>
                  <a:lnTo>
                    <a:pt x="2730" y="885"/>
                  </a:lnTo>
                  <a:lnTo>
                    <a:pt x="2674" y="756"/>
                  </a:lnTo>
                  <a:lnTo>
                    <a:pt x="2600" y="646"/>
                  </a:lnTo>
                  <a:lnTo>
                    <a:pt x="2527" y="535"/>
                  </a:lnTo>
                  <a:lnTo>
                    <a:pt x="2435" y="424"/>
                  </a:lnTo>
                  <a:lnTo>
                    <a:pt x="2342" y="332"/>
                  </a:lnTo>
                  <a:lnTo>
                    <a:pt x="2232"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5" name="Google Shape;7695;p32"/>
            <p:cNvSpPr/>
            <p:nvPr/>
          </p:nvSpPr>
          <p:spPr>
            <a:xfrm>
              <a:off x="6317350" y="1330125"/>
              <a:ext cx="69625" cy="70075"/>
            </a:xfrm>
            <a:custGeom>
              <a:avLst/>
              <a:gdLst/>
              <a:ahLst/>
              <a:cxnLst/>
              <a:rect l="l" t="t" r="r" b="b"/>
              <a:pathLst>
                <a:path w="2785" h="2803" extrusionOk="0">
                  <a:moveTo>
                    <a:pt x="1438" y="0"/>
                  </a:moveTo>
                  <a:lnTo>
                    <a:pt x="1291" y="19"/>
                  </a:lnTo>
                  <a:lnTo>
                    <a:pt x="1143" y="19"/>
                  </a:lnTo>
                  <a:lnTo>
                    <a:pt x="1014" y="55"/>
                  </a:lnTo>
                  <a:lnTo>
                    <a:pt x="885" y="92"/>
                  </a:lnTo>
                  <a:lnTo>
                    <a:pt x="756" y="148"/>
                  </a:lnTo>
                  <a:lnTo>
                    <a:pt x="627" y="221"/>
                  </a:lnTo>
                  <a:lnTo>
                    <a:pt x="517" y="295"/>
                  </a:lnTo>
                  <a:lnTo>
                    <a:pt x="424" y="387"/>
                  </a:lnTo>
                  <a:lnTo>
                    <a:pt x="332" y="479"/>
                  </a:lnTo>
                  <a:lnTo>
                    <a:pt x="240" y="590"/>
                  </a:lnTo>
                  <a:lnTo>
                    <a:pt x="166" y="701"/>
                  </a:lnTo>
                  <a:lnTo>
                    <a:pt x="111" y="811"/>
                  </a:lnTo>
                  <a:lnTo>
                    <a:pt x="56" y="940"/>
                  </a:lnTo>
                  <a:lnTo>
                    <a:pt x="19" y="1088"/>
                  </a:lnTo>
                  <a:lnTo>
                    <a:pt x="0" y="1217"/>
                  </a:lnTo>
                  <a:lnTo>
                    <a:pt x="0" y="1364"/>
                  </a:lnTo>
                  <a:lnTo>
                    <a:pt x="0" y="1512"/>
                  </a:lnTo>
                  <a:lnTo>
                    <a:pt x="19" y="1660"/>
                  </a:lnTo>
                  <a:lnTo>
                    <a:pt x="37" y="1807"/>
                  </a:lnTo>
                  <a:lnTo>
                    <a:pt x="92" y="1936"/>
                  </a:lnTo>
                  <a:lnTo>
                    <a:pt x="148" y="2047"/>
                  </a:lnTo>
                  <a:lnTo>
                    <a:pt x="203" y="2176"/>
                  </a:lnTo>
                  <a:lnTo>
                    <a:pt x="295" y="2286"/>
                  </a:lnTo>
                  <a:lnTo>
                    <a:pt x="369" y="2379"/>
                  </a:lnTo>
                  <a:lnTo>
                    <a:pt x="480" y="2471"/>
                  </a:lnTo>
                  <a:lnTo>
                    <a:pt x="572" y="2563"/>
                  </a:lnTo>
                  <a:lnTo>
                    <a:pt x="701" y="2637"/>
                  </a:lnTo>
                  <a:lnTo>
                    <a:pt x="812" y="2692"/>
                  </a:lnTo>
                  <a:lnTo>
                    <a:pt x="941" y="2729"/>
                  </a:lnTo>
                  <a:lnTo>
                    <a:pt x="1088" y="2766"/>
                  </a:lnTo>
                  <a:lnTo>
                    <a:pt x="1217" y="2803"/>
                  </a:lnTo>
                  <a:lnTo>
                    <a:pt x="1512" y="2803"/>
                  </a:lnTo>
                  <a:lnTo>
                    <a:pt x="1660" y="2784"/>
                  </a:lnTo>
                  <a:lnTo>
                    <a:pt x="1789" y="2747"/>
                  </a:lnTo>
                  <a:lnTo>
                    <a:pt x="1936" y="2710"/>
                  </a:lnTo>
                  <a:lnTo>
                    <a:pt x="2047" y="2655"/>
                  </a:lnTo>
                  <a:lnTo>
                    <a:pt x="2176" y="2581"/>
                  </a:lnTo>
                  <a:lnTo>
                    <a:pt x="2268" y="2508"/>
                  </a:lnTo>
                  <a:lnTo>
                    <a:pt x="2379" y="2415"/>
                  </a:lnTo>
                  <a:lnTo>
                    <a:pt x="2471" y="2323"/>
                  </a:lnTo>
                  <a:lnTo>
                    <a:pt x="2545" y="2213"/>
                  </a:lnTo>
                  <a:lnTo>
                    <a:pt x="2618" y="2084"/>
                  </a:lnTo>
                  <a:lnTo>
                    <a:pt x="2674" y="1973"/>
                  </a:lnTo>
                  <a:lnTo>
                    <a:pt x="2729" y="1844"/>
                  </a:lnTo>
                  <a:lnTo>
                    <a:pt x="2766" y="1696"/>
                  </a:lnTo>
                  <a:lnTo>
                    <a:pt x="2784" y="1567"/>
                  </a:lnTo>
                  <a:lnTo>
                    <a:pt x="2784" y="1420"/>
                  </a:lnTo>
                  <a:lnTo>
                    <a:pt x="2784" y="1272"/>
                  </a:lnTo>
                  <a:lnTo>
                    <a:pt x="2766" y="1125"/>
                  </a:lnTo>
                  <a:lnTo>
                    <a:pt x="2729" y="996"/>
                  </a:lnTo>
                  <a:lnTo>
                    <a:pt x="2692" y="867"/>
                  </a:lnTo>
                  <a:lnTo>
                    <a:pt x="2637" y="756"/>
                  </a:lnTo>
                  <a:lnTo>
                    <a:pt x="2563" y="627"/>
                  </a:lnTo>
                  <a:lnTo>
                    <a:pt x="2489" y="535"/>
                  </a:lnTo>
                  <a:lnTo>
                    <a:pt x="2397" y="424"/>
                  </a:lnTo>
                  <a:lnTo>
                    <a:pt x="2305" y="332"/>
                  </a:lnTo>
                  <a:lnTo>
                    <a:pt x="2213" y="258"/>
                  </a:lnTo>
                  <a:lnTo>
                    <a:pt x="2102" y="184"/>
                  </a:lnTo>
                  <a:lnTo>
                    <a:pt x="1973" y="129"/>
                  </a:lnTo>
                  <a:lnTo>
                    <a:pt x="1844" y="74"/>
                  </a:lnTo>
                  <a:lnTo>
                    <a:pt x="1715" y="37"/>
                  </a:lnTo>
                  <a:lnTo>
                    <a:pt x="1586"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6" name="Google Shape;7696;p32"/>
            <p:cNvSpPr/>
            <p:nvPr/>
          </p:nvSpPr>
          <p:spPr>
            <a:xfrm>
              <a:off x="6237150" y="1315825"/>
              <a:ext cx="70075" cy="70550"/>
            </a:xfrm>
            <a:custGeom>
              <a:avLst/>
              <a:gdLst/>
              <a:ahLst/>
              <a:cxnLst/>
              <a:rect l="l" t="t" r="r" b="b"/>
              <a:pathLst>
                <a:path w="2803" h="2822" extrusionOk="0">
                  <a:moveTo>
                    <a:pt x="1272" y="0"/>
                  </a:moveTo>
                  <a:lnTo>
                    <a:pt x="1125" y="19"/>
                  </a:lnTo>
                  <a:lnTo>
                    <a:pt x="977" y="56"/>
                  </a:lnTo>
                  <a:lnTo>
                    <a:pt x="848" y="111"/>
                  </a:lnTo>
                  <a:lnTo>
                    <a:pt x="738" y="166"/>
                  </a:lnTo>
                  <a:lnTo>
                    <a:pt x="608" y="222"/>
                  </a:lnTo>
                  <a:lnTo>
                    <a:pt x="498" y="314"/>
                  </a:lnTo>
                  <a:lnTo>
                    <a:pt x="406" y="406"/>
                  </a:lnTo>
                  <a:lnTo>
                    <a:pt x="313" y="498"/>
                  </a:lnTo>
                  <a:lnTo>
                    <a:pt x="240" y="609"/>
                  </a:lnTo>
                  <a:lnTo>
                    <a:pt x="166" y="720"/>
                  </a:lnTo>
                  <a:lnTo>
                    <a:pt x="111" y="849"/>
                  </a:lnTo>
                  <a:lnTo>
                    <a:pt x="55" y="978"/>
                  </a:lnTo>
                  <a:lnTo>
                    <a:pt x="18" y="1107"/>
                  </a:lnTo>
                  <a:lnTo>
                    <a:pt x="0" y="1254"/>
                  </a:lnTo>
                  <a:lnTo>
                    <a:pt x="0" y="1402"/>
                  </a:lnTo>
                  <a:lnTo>
                    <a:pt x="0" y="1549"/>
                  </a:lnTo>
                  <a:lnTo>
                    <a:pt x="18" y="1678"/>
                  </a:lnTo>
                  <a:lnTo>
                    <a:pt x="55" y="1826"/>
                  </a:lnTo>
                  <a:lnTo>
                    <a:pt x="92" y="1955"/>
                  </a:lnTo>
                  <a:lnTo>
                    <a:pt x="148" y="2084"/>
                  </a:lnTo>
                  <a:lnTo>
                    <a:pt x="221" y="2195"/>
                  </a:lnTo>
                  <a:lnTo>
                    <a:pt x="295" y="2305"/>
                  </a:lnTo>
                  <a:lnTo>
                    <a:pt x="387" y="2397"/>
                  </a:lnTo>
                  <a:lnTo>
                    <a:pt x="498" y="2490"/>
                  </a:lnTo>
                  <a:lnTo>
                    <a:pt x="608" y="2582"/>
                  </a:lnTo>
                  <a:lnTo>
                    <a:pt x="719" y="2637"/>
                  </a:lnTo>
                  <a:lnTo>
                    <a:pt x="848" y="2711"/>
                  </a:lnTo>
                  <a:lnTo>
                    <a:pt x="977" y="2748"/>
                  </a:lnTo>
                  <a:lnTo>
                    <a:pt x="1106" y="2785"/>
                  </a:lnTo>
                  <a:lnTo>
                    <a:pt x="1254" y="2803"/>
                  </a:lnTo>
                  <a:lnTo>
                    <a:pt x="1401" y="2822"/>
                  </a:lnTo>
                  <a:lnTo>
                    <a:pt x="1549" y="2803"/>
                  </a:lnTo>
                  <a:lnTo>
                    <a:pt x="1678" y="2785"/>
                  </a:lnTo>
                  <a:lnTo>
                    <a:pt x="1825" y="2748"/>
                  </a:lnTo>
                  <a:lnTo>
                    <a:pt x="1954" y="2711"/>
                  </a:lnTo>
                  <a:lnTo>
                    <a:pt x="2065" y="2656"/>
                  </a:lnTo>
                  <a:lnTo>
                    <a:pt x="2194" y="2582"/>
                  </a:lnTo>
                  <a:lnTo>
                    <a:pt x="2305" y="2508"/>
                  </a:lnTo>
                  <a:lnTo>
                    <a:pt x="2397" y="2416"/>
                  </a:lnTo>
                  <a:lnTo>
                    <a:pt x="2489" y="2324"/>
                  </a:lnTo>
                  <a:lnTo>
                    <a:pt x="2563" y="2213"/>
                  </a:lnTo>
                  <a:lnTo>
                    <a:pt x="2637" y="2102"/>
                  </a:lnTo>
                  <a:lnTo>
                    <a:pt x="2692" y="1973"/>
                  </a:lnTo>
                  <a:lnTo>
                    <a:pt x="2747" y="1844"/>
                  </a:lnTo>
                  <a:lnTo>
                    <a:pt x="2784" y="1697"/>
                  </a:lnTo>
                  <a:lnTo>
                    <a:pt x="2803" y="1568"/>
                  </a:lnTo>
                  <a:lnTo>
                    <a:pt x="2803" y="1420"/>
                  </a:lnTo>
                  <a:lnTo>
                    <a:pt x="2803" y="1273"/>
                  </a:lnTo>
                  <a:lnTo>
                    <a:pt x="2784" y="1125"/>
                  </a:lnTo>
                  <a:lnTo>
                    <a:pt x="2747" y="996"/>
                  </a:lnTo>
                  <a:lnTo>
                    <a:pt x="2710" y="867"/>
                  </a:lnTo>
                  <a:lnTo>
                    <a:pt x="2655" y="738"/>
                  </a:lnTo>
                  <a:lnTo>
                    <a:pt x="2581" y="627"/>
                  </a:lnTo>
                  <a:lnTo>
                    <a:pt x="2508" y="517"/>
                  </a:lnTo>
                  <a:lnTo>
                    <a:pt x="2415" y="406"/>
                  </a:lnTo>
                  <a:lnTo>
                    <a:pt x="2305" y="314"/>
                  </a:lnTo>
                  <a:lnTo>
                    <a:pt x="2213" y="240"/>
                  </a:lnTo>
                  <a:lnTo>
                    <a:pt x="2084" y="166"/>
                  </a:lnTo>
                  <a:lnTo>
                    <a:pt x="1973" y="111"/>
                  </a:lnTo>
                  <a:lnTo>
                    <a:pt x="1844" y="56"/>
                  </a:lnTo>
                  <a:lnTo>
                    <a:pt x="1696"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7" name="Google Shape;7697;p32"/>
            <p:cNvSpPr/>
            <p:nvPr/>
          </p:nvSpPr>
          <p:spPr>
            <a:xfrm>
              <a:off x="6156925" y="1301525"/>
              <a:ext cx="70550" cy="70550"/>
            </a:xfrm>
            <a:custGeom>
              <a:avLst/>
              <a:gdLst/>
              <a:ahLst/>
              <a:cxnLst/>
              <a:rect l="l" t="t" r="r" b="b"/>
              <a:pathLst>
                <a:path w="2822" h="2822" extrusionOk="0">
                  <a:moveTo>
                    <a:pt x="1273" y="1"/>
                  </a:moveTo>
                  <a:lnTo>
                    <a:pt x="1144" y="19"/>
                  </a:lnTo>
                  <a:lnTo>
                    <a:pt x="996" y="56"/>
                  </a:lnTo>
                  <a:lnTo>
                    <a:pt x="867" y="112"/>
                  </a:lnTo>
                  <a:lnTo>
                    <a:pt x="738" y="167"/>
                  </a:lnTo>
                  <a:lnTo>
                    <a:pt x="628" y="222"/>
                  </a:lnTo>
                  <a:lnTo>
                    <a:pt x="517" y="314"/>
                  </a:lnTo>
                  <a:lnTo>
                    <a:pt x="425" y="388"/>
                  </a:lnTo>
                  <a:lnTo>
                    <a:pt x="333" y="499"/>
                  </a:lnTo>
                  <a:lnTo>
                    <a:pt x="240" y="609"/>
                  </a:lnTo>
                  <a:lnTo>
                    <a:pt x="185" y="720"/>
                  </a:lnTo>
                  <a:lnTo>
                    <a:pt x="111" y="849"/>
                  </a:lnTo>
                  <a:lnTo>
                    <a:pt x="75" y="978"/>
                  </a:lnTo>
                  <a:lnTo>
                    <a:pt x="38" y="1107"/>
                  </a:lnTo>
                  <a:lnTo>
                    <a:pt x="19" y="1255"/>
                  </a:lnTo>
                  <a:lnTo>
                    <a:pt x="1" y="1402"/>
                  </a:lnTo>
                  <a:lnTo>
                    <a:pt x="19" y="1550"/>
                  </a:lnTo>
                  <a:lnTo>
                    <a:pt x="38" y="1679"/>
                  </a:lnTo>
                  <a:lnTo>
                    <a:pt x="56" y="1826"/>
                  </a:lnTo>
                  <a:lnTo>
                    <a:pt x="111" y="1955"/>
                  </a:lnTo>
                  <a:lnTo>
                    <a:pt x="167" y="2084"/>
                  </a:lnTo>
                  <a:lnTo>
                    <a:pt x="240" y="2195"/>
                  </a:lnTo>
                  <a:lnTo>
                    <a:pt x="314" y="2306"/>
                  </a:lnTo>
                  <a:lnTo>
                    <a:pt x="406" y="2398"/>
                  </a:lnTo>
                  <a:lnTo>
                    <a:pt x="499" y="2490"/>
                  </a:lnTo>
                  <a:lnTo>
                    <a:pt x="609" y="2582"/>
                  </a:lnTo>
                  <a:lnTo>
                    <a:pt x="720" y="2638"/>
                  </a:lnTo>
                  <a:lnTo>
                    <a:pt x="849" y="2711"/>
                  </a:lnTo>
                  <a:lnTo>
                    <a:pt x="978" y="2748"/>
                  </a:lnTo>
                  <a:lnTo>
                    <a:pt x="1107" y="2785"/>
                  </a:lnTo>
                  <a:lnTo>
                    <a:pt x="1255" y="2804"/>
                  </a:lnTo>
                  <a:lnTo>
                    <a:pt x="1402" y="2822"/>
                  </a:lnTo>
                  <a:lnTo>
                    <a:pt x="1550" y="2804"/>
                  </a:lnTo>
                  <a:lnTo>
                    <a:pt x="1697" y="2785"/>
                  </a:lnTo>
                  <a:lnTo>
                    <a:pt x="1826" y="2767"/>
                  </a:lnTo>
                  <a:lnTo>
                    <a:pt x="1955" y="2711"/>
                  </a:lnTo>
                  <a:lnTo>
                    <a:pt x="2084" y="2656"/>
                  </a:lnTo>
                  <a:lnTo>
                    <a:pt x="2195" y="2582"/>
                  </a:lnTo>
                  <a:lnTo>
                    <a:pt x="2306" y="2508"/>
                  </a:lnTo>
                  <a:lnTo>
                    <a:pt x="2416" y="2416"/>
                  </a:lnTo>
                  <a:lnTo>
                    <a:pt x="2508" y="2324"/>
                  </a:lnTo>
                  <a:lnTo>
                    <a:pt x="2582" y="2213"/>
                  </a:lnTo>
                  <a:lnTo>
                    <a:pt x="2656" y="2103"/>
                  </a:lnTo>
                  <a:lnTo>
                    <a:pt x="2711" y="1974"/>
                  </a:lnTo>
                  <a:lnTo>
                    <a:pt x="2767" y="1845"/>
                  </a:lnTo>
                  <a:lnTo>
                    <a:pt x="2803" y="1716"/>
                  </a:lnTo>
                  <a:lnTo>
                    <a:pt x="2822" y="1568"/>
                  </a:lnTo>
                  <a:lnTo>
                    <a:pt x="2822" y="1421"/>
                  </a:lnTo>
                  <a:lnTo>
                    <a:pt x="2822" y="1273"/>
                  </a:lnTo>
                  <a:lnTo>
                    <a:pt x="2803" y="1126"/>
                  </a:lnTo>
                  <a:lnTo>
                    <a:pt x="2767" y="997"/>
                  </a:lnTo>
                  <a:lnTo>
                    <a:pt x="2730" y="867"/>
                  </a:lnTo>
                  <a:lnTo>
                    <a:pt x="2656" y="738"/>
                  </a:lnTo>
                  <a:lnTo>
                    <a:pt x="2601" y="628"/>
                  </a:lnTo>
                  <a:lnTo>
                    <a:pt x="2508" y="517"/>
                  </a:lnTo>
                  <a:lnTo>
                    <a:pt x="2435" y="407"/>
                  </a:lnTo>
                  <a:lnTo>
                    <a:pt x="2324" y="314"/>
                  </a:lnTo>
                  <a:lnTo>
                    <a:pt x="2213" y="241"/>
                  </a:lnTo>
                  <a:lnTo>
                    <a:pt x="2103" y="167"/>
                  </a:lnTo>
                  <a:lnTo>
                    <a:pt x="1974" y="112"/>
                  </a:lnTo>
                  <a:lnTo>
                    <a:pt x="1845" y="56"/>
                  </a:lnTo>
                  <a:lnTo>
                    <a:pt x="1716" y="38"/>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8" name="Google Shape;7698;p32"/>
            <p:cNvSpPr/>
            <p:nvPr/>
          </p:nvSpPr>
          <p:spPr>
            <a:xfrm>
              <a:off x="6077175" y="1287250"/>
              <a:ext cx="70575" cy="70550"/>
            </a:xfrm>
            <a:custGeom>
              <a:avLst/>
              <a:gdLst/>
              <a:ahLst/>
              <a:cxnLst/>
              <a:rect l="l" t="t" r="r" b="b"/>
              <a:pathLst>
                <a:path w="2823" h="2822" extrusionOk="0">
                  <a:moveTo>
                    <a:pt x="1255" y="0"/>
                  </a:moveTo>
                  <a:lnTo>
                    <a:pt x="1126" y="19"/>
                  </a:lnTo>
                  <a:lnTo>
                    <a:pt x="978" y="56"/>
                  </a:lnTo>
                  <a:lnTo>
                    <a:pt x="849" y="111"/>
                  </a:lnTo>
                  <a:lnTo>
                    <a:pt x="720" y="166"/>
                  </a:lnTo>
                  <a:lnTo>
                    <a:pt x="609" y="240"/>
                  </a:lnTo>
                  <a:lnTo>
                    <a:pt x="499" y="314"/>
                  </a:lnTo>
                  <a:lnTo>
                    <a:pt x="407" y="406"/>
                  </a:lnTo>
                  <a:lnTo>
                    <a:pt x="314" y="498"/>
                  </a:lnTo>
                  <a:lnTo>
                    <a:pt x="241" y="609"/>
                  </a:lnTo>
                  <a:lnTo>
                    <a:pt x="167" y="738"/>
                  </a:lnTo>
                  <a:lnTo>
                    <a:pt x="112" y="848"/>
                  </a:lnTo>
                  <a:lnTo>
                    <a:pt x="56" y="978"/>
                  </a:lnTo>
                  <a:lnTo>
                    <a:pt x="19" y="1125"/>
                  </a:lnTo>
                  <a:lnTo>
                    <a:pt x="1" y="1273"/>
                  </a:lnTo>
                  <a:lnTo>
                    <a:pt x="1" y="1402"/>
                  </a:lnTo>
                  <a:lnTo>
                    <a:pt x="1" y="1549"/>
                  </a:lnTo>
                  <a:lnTo>
                    <a:pt x="19" y="1697"/>
                  </a:lnTo>
                  <a:lnTo>
                    <a:pt x="56" y="1844"/>
                  </a:lnTo>
                  <a:lnTo>
                    <a:pt x="112" y="1973"/>
                  </a:lnTo>
                  <a:lnTo>
                    <a:pt x="167" y="2084"/>
                  </a:lnTo>
                  <a:lnTo>
                    <a:pt x="241" y="2213"/>
                  </a:lnTo>
                  <a:lnTo>
                    <a:pt x="314" y="2305"/>
                  </a:lnTo>
                  <a:lnTo>
                    <a:pt x="407" y="2416"/>
                  </a:lnTo>
                  <a:lnTo>
                    <a:pt x="499" y="2508"/>
                  </a:lnTo>
                  <a:lnTo>
                    <a:pt x="609" y="2582"/>
                  </a:lnTo>
                  <a:lnTo>
                    <a:pt x="739" y="2655"/>
                  </a:lnTo>
                  <a:lnTo>
                    <a:pt x="849" y="2711"/>
                  </a:lnTo>
                  <a:lnTo>
                    <a:pt x="978" y="2748"/>
                  </a:lnTo>
                  <a:lnTo>
                    <a:pt x="1126" y="2784"/>
                  </a:lnTo>
                  <a:lnTo>
                    <a:pt x="1273" y="2803"/>
                  </a:lnTo>
                  <a:lnTo>
                    <a:pt x="1402" y="2821"/>
                  </a:lnTo>
                  <a:lnTo>
                    <a:pt x="1550" y="2803"/>
                  </a:lnTo>
                  <a:lnTo>
                    <a:pt x="1697" y="2784"/>
                  </a:lnTo>
                  <a:lnTo>
                    <a:pt x="1845" y="2748"/>
                  </a:lnTo>
                  <a:lnTo>
                    <a:pt x="1974" y="2711"/>
                  </a:lnTo>
                  <a:lnTo>
                    <a:pt x="2085" y="2655"/>
                  </a:lnTo>
                  <a:lnTo>
                    <a:pt x="2214" y="2582"/>
                  </a:lnTo>
                  <a:lnTo>
                    <a:pt x="2306" y="2508"/>
                  </a:lnTo>
                  <a:lnTo>
                    <a:pt x="2416" y="2416"/>
                  </a:lnTo>
                  <a:lnTo>
                    <a:pt x="2509" y="2305"/>
                  </a:lnTo>
                  <a:lnTo>
                    <a:pt x="2582" y="2194"/>
                  </a:lnTo>
                  <a:lnTo>
                    <a:pt x="2656" y="2084"/>
                  </a:lnTo>
                  <a:lnTo>
                    <a:pt x="2711" y="1955"/>
                  </a:lnTo>
                  <a:lnTo>
                    <a:pt x="2748" y="1826"/>
                  </a:lnTo>
                  <a:lnTo>
                    <a:pt x="2785" y="1697"/>
                  </a:lnTo>
                  <a:lnTo>
                    <a:pt x="2804" y="1549"/>
                  </a:lnTo>
                  <a:lnTo>
                    <a:pt x="2822" y="1402"/>
                  </a:lnTo>
                  <a:lnTo>
                    <a:pt x="2804" y="1254"/>
                  </a:lnTo>
                  <a:lnTo>
                    <a:pt x="2785" y="1125"/>
                  </a:lnTo>
                  <a:lnTo>
                    <a:pt x="2748" y="978"/>
                  </a:lnTo>
                  <a:lnTo>
                    <a:pt x="2711" y="848"/>
                  </a:lnTo>
                  <a:lnTo>
                    <a:pt x="2656" y="719"/>
                  </a:lnTo>
                  <a:lnTo>
                    <a:pt x="2582" y="609"/>
                  </a:lnTo>
                  <a:lnTo>
                    <a:pt x="2509" y="498"/>
                  </a:lnTo>
                  <a:lnTo>
                    <a:pt x="2416" y="406"/>
                  </a:lnTo>
                  <a:lnTo>
                    <a:pt x="2306" y="314"/>
                  </a:lnTo>
                  <a:lnTo>
                    <a:pt x="2195" y="240"/>
                  </a:lnTo>
                  <a:lnTo>
                    <a:pt x="2085" y="166"/>
                  </a:lnTo>
                  <a:lnTo>
                    <a:pt x="1955" y="111"/>
                  </a:lnTo>
                  <a:lnTo>
                    <a:pt x="1826" y="56"/>
                  </a:lnTo>
                  <a:lnTo>
                    <a:pt x="1697" y="19"/>
                  </a:lnTo>
                  <a:lnTo>
                    <a:pt x="15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9" name="Google Shape;7699;p32"/>
            <p:cNvSpPr/>
            <p:nvPr/>
          </p:nvSpPr>
          <p:spPr>
            <a:xfrm>
              <a:off x="5997450" y="1272950"/>
              <a:ext cx="70075" cy="70550"/>
            </a:xfrm>
            <a:custGeom>
              <a:avLst/>
              <a:gdLst/>
              <a:ahLst/>
              <a:cxnLst/>
              <a:rect l="l" t="t" r="r" b="b"/>
              <a:pathLst>
                <a:path w="2803" h="2822" extrusionOk="0">
                  <a:moveTo>
                    <a:pt x="1383" y="1"/>
                  </a:moveTo>
                  <a:lnTo>
                    <a:pt x="1236" y="19"/>
                  </a:lnTo>
                  <a:lnTo>
                    <a:pt x="1106" y="38"/>
                  </a:lnTo>
                  <a:lnTo>
                    <a:pt x="959" y="74"/>
                  </a:lnTo>
                  <a:lnTo>
                    <a:pt x="830" y="111"/>
                  </a:lnTo>
                  <a:lnTo>
                    <a:pt x="719" y="185"/>
                  </a:lnTo>
                  <a:lnTo>
                    <a:pt x="590" y="240"/>
                  </a:lnTo>
                  <a:lnTo>
                    <a:pt x="498" y="333"/>
                  </a:lnTo>
                  <a:lnTo>
                    <a:pt x="387" y="425"/>
                  </a:lnTo>
                  <a:lnTo>
                    <a:pt x="314" y="517"/>
                  </a:lnTo>
                  <a:lnTo>
                    <a:pt x="221" y="628"/>
                  </a:lnTo>
                  <a:lnTo>
                    <a:pt x="166" y="738"/>
                  </a:lnTo>
                  <a:lnTo>
                    <a:pt x="111" y="867"/>
                  </a:lnTo>
                  <a:lnTo>
                    <a:pt x="56" y="996"/>
                  </a:lnTo>
                  <a:lnTo>
                    <a:pt x="19" y="1125"/>
                  </a:lnTo>
                  <a:lnTo>
                    <a:pt x="0" y="1273"/>
                  </a:lnTo>
                  <a:lnTo>
                    <a:pt x="0" y="1420"/>
                  </a:lnTo>
                  <a:lnTo>
                    <a:pt x="0" y="1568"/>
                  </a:lnTo>
                  <a:lnTo>
                    <a:pt x="37" y="1715"/>
                  </a:lnTo>
                  <a:lnTo>
                    <a:pt x="56" y="1845"/>
                  </a:lnTo>
                  <a:lnTo>
                    <a:pt x="111" y="1974"/>
                  </a:lnTo>
                  <a:lnTo>
                    <a:pt x="166" y="2103"/>
                  </a:lnTo>
                  <a:lnTo>
                    <a:pt x="240" y="2213"/>
                  </a:lnTo>
                  <a:lnTo>
                    <a:pt x="314" y="2324"/>
                  </a:lnTo>
                  <a:lnTo>
                    <a:pt x="406" y="2416"/>
                  </a:lnTo>
                  <a:lnTo>
                    <a:pt x="516" y="2508"/>
                  </a:lnTo>
                  <a:lnTo>
                    <a:pt x="609" y="2582"/>
                  </a:lnTo>
                  <a:lnTo>
                    <a:pt x="738" y="2656"/>
                  </a:lnTo>
                  <a:lnTo>
                    <a:pt x="848" y="2711"/>
                  </a:lnTo>
                  <a:lnTo>
                    <a:pt x="996" y="2748"/>
                  </a:lnTo>
                  <a:lnTo>
                    <a:pt x="1125" y="2785"/>
                  </a:lnTo>
                  <a:lnTo>
                    <a:pt x="1272" y="2803"/>
                  </a:lnTo>
                  <a:lnTo>
                    <a:pt x="1420" y="2822"/>
                  </a:lnTo>
                  <a:lnTo>
                    <a:pt x="1567" y="2803"/>
                  </a:lnTo>
                  <a:lnTo>
                    <a:pt x="1697" y="2785"/>
                  </a:lnTo>
                  <a:lnTo>
                    <a:pt x="1844" y="2748"/>
                  </a:lnTo>
                  <a:lnTo>
                    <a:pt x="1973" y="2693"/>
                  </a:lnTo>
                  <a:lnTo>
                    <a:pt x="2084" y="2637"/>
                  </a:lnTo>
                  <a:lnTo>
                    <a:pt x="2213" y="2564"/>
                  </a:lnTo>
                  <a:lnTo>
                    <a:pt x="2305" y="2490"/>
                  </a:lnTo>
                  <a:lnTo>
                    <a:pt x="2416" y="2398"/>
                  </a:lnTo>
                  <a:lnTo>
                    <a:pt x="2489" y="2306"/>
                  </a:lnTo>
                  <a:lnTo>
                    <a:pt x="2582" y="2195"/>
                  </a:lnTo>
                  <a:lnTo>
                    <a:pt x="2637" y="2084"/>
                  </a:lnTo>
                  <a:lnTo>
                    <a:pt x="2711" y="1955"/>
                  </a:lnTo>
                  <a:lnTo>
                    <a:pt x="2747" y="1826"/>
                  </a:lnTo>
                  <a:lnTo>
                    <a:pt x="2784" y="1679"/>
                  </a:lnTo>
                  <a:lnTo>
                    <a:pt x="2803" y="1550"/>
                  </a:lnTo>
                  <a:lnTo>
                    <a:pt x="2803" y="1402"/>
                  </a:lnTo>
                  <a:lnTo>
                    <a:pt x="2803" y="1255"/>
                  </a:lnTo>
                  <a:lnTo>
                    <a:pt x="2766" y="1107"/>
                  </a:lnTo>
                  <a:lnTo>
                    <a:pt x="2747" y="978"/>
                  </a:lnTo>
                  <a:lnTo>
                    <a:pt x="2692" y="849"/>
                  </a:lnTo>
                  <a:lnTo>
                    <a:pt x="2637" y="720"/>
                  </a:lnTo>
                  <a:lnTo>
                    <a:pt x="2563" y="609"/>
                  </a:lnTo>
                  <a:lnTo>
                    <a:pt x="2489" y="499"/>
                  </a:lnTo>
                  <a:lnTo>
                    <a:pt x="2397" y="406"/>
                  </a:lnTo>
                  <a:lnTo>
                    <a:pt x="2287" y="314"/>
                  </a:lnTo>
                  <a:lnTo>
                    <a:pt x="2194" y="240"/>
                  </a:lnTo>
                  <a:lnTo>
                    <a:pt x="2065" y="167"/>
                  </a:lnTo>
                  <a:lnTo>
                    <a:pt x="1955" y="111"/>
                  </a:lnTo>
                  <a:lnTo>
                    <a:pt x="1807" y="56"/>
                  </a:lnTo>
                  <a:lnTo>
                    <a:pt x="1678" y="38"/>
                  </a:lnTo>
                  <a:lnTo>
                    <a:pt x="1531"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0" name="Google Shape;7700;p32"/>
            <p:cNvSpPr/>
            <p:nvPr/>
          </p:nvSpPr>
          <p:spPr>
            <a:xfrm>
              <a:off x="5694600" y="1138825"/>
              <a:ext cx="70550" cy="70550"/>
            </a:xfrm>
            <a:custGeom>
              <a:avLst/>
              <a:gdLst/>
              <a:ahLst/>
              <a:cxnLst/>
              <a:rect l="l" t="t" r="r" b="b"/>
              <a:pathLst>
                <a:path w="2822" h="2822" extrusionOk="0">
                  <a:moveTo>
                    <a:pt x="1254" y="0"/>
                  </a:moveTo>
                  <a:lnTo>
                    <a:pt x="1107" y="37"/>
                  </a:lnTo>
                  <a:lnTo>
                    <a:pt x="978" y="74"/>
                  </a:lnTo>
                  <a:lnTo>
                    <a:pt x="848" y="111"/>
                  </a:lnTo>
                  <a:lnTo>
                    <a:pt x="719" y="166"/>
                  </a:lnTo>
                  <a:lnTo>
                    <a:pt x="609" y="240"/>
                  </a:lnTo>
                  <a:lnTo>
                    <a:pt x="498" y="332"/>
                  </a:lnTo>
                  <a:lnTo>
                    <a:pt x="406" y="424"/>
                  </a:lnTo>
                  <a:lnTo>
                    <a:pt x="314" y="516"/>
                  </a:lnTo>
                  <a:lnTo>
                    <a:pt x="240" y="627"/>
                  </a:lnTo>
                  <a:lnTo>
                    <a:pt x="166" y="738"/>
                  </a:lnTo>
                  <a:lnTo>
                    <a:pt x="111" y="867"/>
                  </a:lnTo>
                  <a:lnTo>
                    <a:pt x="56" y="996"/>
                  </a:lnTo>
                  <a:lnTo>
                    <a:pt x="37" y="1125"/>
                  </a:lnTo>
                  <a:lnTo>
                    <a:pt x="19" y="1272"/>
                  </a:lnTo>
                  <a:lnTo>
                    <a:pt x="0" y="1420"/>
                  </a:lnTo>
                  <a:lnTo>
                    <a:pt x="19" y="1567"/>
                  </a:lnTo>
                  <a:lnTo>
                    <a:pt x="37" y="1715"/>
                  </a:lnTo>
                  <a:lnTo>
                    <a:pt x="74" y="1844"/>
                  </a:lnTo>
                  <a:lnTo>
                    <a:pt x="111" y="1973"/>
                  </a:lnTo>
                  <a:lnTo>
                    <a:pt x="185" y="2102"/>
                  </a:lnTo>
                  <a:lnTo>
                    <a:pt x="240" y="2213"/>
                  </a:lnTo>
                  <a:lnTo>
                    <a:pt x="332" y="2323"/>
                  </a:lnTo>
                  <a:lnTo>
                    <a:pt x="424" y="2416"/>
                  </a:lnTo>
                  <a:lnTo>
                    <a:pt x="517" y="2508"/>
                  </a:lnTo>
                  <a:lnTo>
                    <a:pt x="627" y="2582"/>
                  </a:lnTo>
                  <a:lnTo>
                    <a:pt x="738" y="2655"/>
                  </a:lnTo>
                  <a:lnTo>
                    <a:pt x="867" y="2711"/>
                  </a:lnTo>
                  <a:lnTo>
                    <a:pt x="996" y="2766"/>
                  </a:lnTo>
                  <a:lnTo>
                    <a:pt x="1144" y="2784"/>
                  </a:lnTo>
                  <a:lnTo>
                    <a:pt x="1273" y="2821"/>
                  </a:lnTo>
                  <a:lnTo>
                    <a:pt x="1420" y="2821"/>
                  </a:lnTo>
                  <a:lnTo>
                    <a:pt x="1568" y="2803"/>
                  </a:lnTo>
                  <a:lnTo>
                    <a:pt x="1715" y="2784"/>
                  </a:lnTo>
                  <a:lnTo>
                    <a:pt x="1844" y="2748"/>
                  </a:lnTo>
                  <a:lnTo>
                    <a:pt x="1973" y="2711"/>
                  </a:lnTo>
                  <a:lnTo>
                    <a:pt x="2102" y="2655"/>
                  </a:lnTo>
                  <a:lnTo>
                    <a:pt x="2213" y="2582"/>
                  </a:lnTo>
                  <a:lnTo>
                    <a:pt x="2324" y="2489"/>
                  </a:lnTo>
                  <a:lnTo>
                    <a:pt x="2434" y="2397"/>
                  </a:lnTo>
                  <a:lnTo>
                    <a:pt x="2508" y="2305"/>
                  </a:lnTo>
                  <a:lnTo>
                    <a:pt x="2600" y="2194"/>
                  </a:lnTo>
                  <a:lnTo>
                    <a:pt x="2655" y="2084"/>
                  </a:lnTo>
                  <a:lnTo>
                    <a:pt x="2729" y="1955"/>
                  </a:lnTo>
                  <a:lnTo>
                    <a:pt x="2766" y="1826"/>
                  </a:lnTo>
                  <a:lnTo>
                    <a:pt x="2803" y="1678"/>
                  </a:lnTo>
                  <a:lnTo>
                    <a:pt x="2821" y="1549"/>
                  </a:lnTo>
                  <a:lnTo>
                    <a:pt x="2821" y="1402"/>
                  </a:lnTo>
                  <a:lnTo>
                    <a:pt x="2821" y="1254"/>
                  </a:lnTo>
                  <a:lnTo>
                    <a:pt x="2803" y="1107"/>
                  </a:lnTo>
                  <a:lnTo>
                    <a:pt x="2766" y="977"/>
                  </a:lnTo>
                  <a:lnTo>
                    <a:pt x="2711" y="848"/>
                  </a:lnTo>
                  <a:lnTo>
                    <a:pt x="2655" y="719"/>
                  </a:lnTo>
                  <a:lnTo>
                    <a:pt x="2582" y="609"/>
                  </a:lnTo>
                  <a:lnTo>
                    <a:pt x="2508" y="498"/>
                  </a:lnTo>
                  <a:lnTo>
                    <a:pt x="2416" y="406"/>
                  </a:lnTo>
                  <a:lnTo>
                    <a:pt x="2305" y="314"/>
                  </a:lnTo>
                  <a:lnTo>
                    <a:pt x="2194" y="221"/>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1" name="Google Shape;7701;p32"/>
            <p:cNvSpPr/>
            <p:nvPr/>
          </p:nvSpPr>
          <p:spPr>
            <a:xfrm>
              <a:off x="5207375" y="642825"/>
              <a:ext cx="69150" cy="69625"/>
            </a:xfrm>
            <a:custGeom>
              <a:avLst/>
              <a:gdLst/>
              <a:ahLst/>
              <a:cxnLst/>
              <a:rect l="l" t="t" r="r" b="b"/>
              <a:pathLst>
                <a:path w="2766" h="2785" extrusionOk="0">
                  <a:moveTo>
                    <a:pt x="1254" y="1"/>
                  </a:moveTo>
                  <a:lnTo>
                    <a:pt x="1107" y="19"/>
                  </a:lnTo>
                  <a:lnTo>
                    <a:pt x="977" y="56"/>
                  </a:lnTo>
                  <a:lnTo>
                    <a:pt x="848" y="93"/>
                  </a:lnTo>
                  <a:lnTo>
                    <a:pt x="719" y="167"/>
                  </a:lnTo>
                  <a:lnTo>
                    <a:pt x="609" y="222"/>
                  </a:lnTo>
                  <a:lnTo>
                    <a:pt x="498" y="314"/>
                  </a:lnTo>
                  <a:lnTo>
                    <a:pt x="406" y="388"/>
                  </a:lnTo>
                  <a:lnTo>
                    <a:pt x="314" y="499"/>
                  </a:lnTo>
                  <a:lnTo>
                    <a:pt x="221" y="591"/>
                  </a:lnTo>
                  <a:lnTo>
                    <a:pt x="166" y="720"/>
                  </a:lnTo>
                  <a:lnTo>
                    <a:pt x="111" y="830"/>
                  </a:lnTo>
                  <a:lnTo>
                    <a:pt x="56" y="960"/>
                  </a:lnTo>
                  <a:lnTo>
                    <a:pt x="19" y="1107"/>
                  </a:lnTo>
                  <a:lnTo>
                    <a:pt x="0" y="1236"/>
                  </a:lnTo>
                  <a:lnTo>
                    <a:pt x="0" y="1384"/>
                  </a:lnTo>
                  <a:lnTo>
                    <a:pt x="0" y="1531"/>
                  </a:lnTo>
                  <a:lnTo>
                    <a:pt x="19" y="1679"/>
                  </a:lnTo>
                  <a:lnTo>
                    <a:pt x="56" y="1808"/>
                  </a:lnTo>
                  <a:lnTo>
                    <a:pt x="111" y="1937"/>
                  </a:lnTo>
                  <a:lnTo>
                    <a:pt x="166" y="2066"/>
                  </a:lnTo>
                  <a:lnTo>
                    <a:pt x="240" y="2176"/>
                  </a:lnTo>
                  <a:lnTo>
                    <a:pt x="314" y="2287"/>
                  </a:lnTo>
                  <a:lnTo>
                    <a:pt x="406" y="2379"/>
                  </a:lnTo>
                  <a:lnTo>
                    <a:pt x="498" y="2471"/>
                  </a:lnTo>
                  <a:lnTo>
                    <a:pt x="609" y="2545"/>
                  </a:lnTo>
                  <a:lnTo>
                    <a:pt x="719" y="2619"/>
                  </a:lnTo>
                  <a:lnTo>
                    <a:pt x="848" y="2674"/>
                  </a:lnTo>
                  <a:lnTo>
                    <a:pt x="977" y="2711"/>
                  </a:lnTo>
                  <a:lnTo>
                    <a:pt x="1107" y="2748"/>
                  </a:lnTo>
                  <a:lnTo>
                    <a:pt x="1254" y="2766"/>
                  </a:lnTo>
                  <a:lnTo>
                    <a:pt x="1402" y="2785"/>
                  </a:lnTo>
                  <a:lnTo>
                    <a:pt x="1549" y="2766"/>
                  </a:lnTo>
                  <a:lnTo>
                    <a:pt x="1697" y="2748"/>
                  </a:lnTo>
                  <a:lnTo>
                    <a:pt x="1826" y="2711"/>
                  </a:lnTo>
                  <a:lnTo>
                    <a:pt x="1955" y="2656"/>
                  </a:lnTo>
                  <a:lnTo>
                    <a:pt x="2065" y="2601"/>
                  </a:lnTo>
                  <a:lnTo>
                    <a:pt x="2194" y="2527"/>
                  </a:lnTo>
                  <a:lnTo>
                    <a:pt x="2287" y="2453"/>
                  </a:lnTo>
                  <a:lnTo>
                    <a:pt x="2397" y="2361"/>
                  </a:lnTo>
                  <a:lnTo>
                    <a:pt x="2471" y="2269"/>
                  </a:lnTo>
                  <a:lnTo>
                    <a:pt x="2563" y="2158"/>
                  </a:lnTo>
                  <a:lnTo>
                    <a:pt x="2618" y="2029"/>
                  </a:lnTo>
                  <a:lnTo>
                    <a:pt x="2674" y="1918"/>
                  </a:lnTo>
                  <a:lnTo>
                    <a:pt x="2729" y="1789"/>
                  </a:lnTo>
                  <a:lnTo>
                    <a:pt x="2748" y="1642"/>
                  </a:lnTo>
                  <a:lnTo>
                    <a:pt x="2766" y="1513"/>
                  </a:lnTo>
                  <a:lnTo>
                    <a:pt x="2766" y="1365"/>
                  </a:lnTo>
                  <a:lnTo>
                    <a:pt x="2766" y="1218"/>
                  </a:lnTo>
                  <a:lnTo>
                    <a:pt x="2748" y="1070"/>
                  </a:lnTo>
                  <a:lnTo>
                    <a:pt x="2711" y="941"/>
                  </a:lnTo>
                  <a:lnTo>
                    <a:pt x="2655" y="812"/>
                  </a:lnTo>
                  <a:lnTo>
                    <a:pt x="2600" y="701"/>
                  </a:lnTo>
                  <a:lnTo>
                    <a:pt x="2545" y="591"/>
                  </a:lnTo>
                  <a:lnTo>
                    <a:pt x="2452" y="480"/>
                  </a:lnTo>
                  <a:lnTo>
                    <a:pt x="2360" y="388"/>
                  </a:lnTo>
                  <a:lnTo>
                    <a:pt x="2268" y="296"/>
                  </a:lnTo>
                  <a:lnTo>
                    <a:pt x="2176" y="222"/>
                  </a:lnTo>
                  <a:lnTo>
                    <a:pt x="2047" y="167"/>
                  </a:lnTo>
                  <a:lnTo>
                    <a:pt x="1936" y="111"/>
                  </a:lnTo>
                  <a:lnTo>
                    <a:pt x="1807" y="56"/>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2" name="Google Shape;7702;p32"/>
            <p:cNvSpPr/>
            <p:nvPr/>
          </p:nvSpPr>
          <p:spPr>
            <a:xfrm>
              <a:off x="5404200" y="925400"/>
              <a:ext cx="69625" cy="69175"/>
            </a:xfrm>
            <a:custGeom>
              <a:avLst/>
              <a:gdLst/>
              <a:ahLst/>
              <a:cxnLst/>
              <a:rect l="l" t="t" r="r" b="b"/>
              <a:pathLst>
                <a:path w="2785" h="2767" extrusionOk="0">
                  <a:moveTo>
                    <a:pt x="1254" y="0"/>
                  </a:moveTo>
                  <a:lnTo>
                    <a:pt x="1125" y="19"/>
                  </a:lnTo>
                  <a:lnTo>
                    <a:pt x="978" y="56"/>
                  </a:lnTo>
                  <a:lnTo>
                    <a:pt x="848" y="93"/>
                  </a:lnTo>
                  <a:lnTo>
                    <a:pt x="719" y="148"/>
                  </a:lnTo>
                  <a:lnTo>
                    <a:pt x="609" y="222"/>
                  </a:lnTo>
                  <a:lnTo>
                    <a:pt x="498" y="295"/>
                  </a:lnTo>
                  <a:lnTo>
                    <a:pt x="406" y="388"/>
                  </a:lnTo>
                  <a:lnTo>
                    <a:pt x="314" y="480"/>
                  </a:lnTo>
                  <a:lnTo>
                    <a:pt x="240" y="590"/>
                  </a:lnTo>
                  <a:lnTo>
                    <a:pt x="166" y="701"/>
                  </a:lnTo>
                  <a:lnTo>
                    <a:pt x="111" y="830"/>
                  </a:lnTo>
                  <a:lnTo>
                    <a:pt x="56" y="959"/>
                  </a:lnTo>
                  <a:lnTo>
                    <a:pt x="19" y="1088"/>
                  </a:lnTo>
                  <a:lnTo>
                    <a:pt x="0" y="1236"/>
                  </a:lnTo>
                  <a:lnTo>
                    <a:pt x="0" y="1383"/>
                  </a:lnTo>
                  <a:lnTo>
                    <a:pt x="0" y="1531"/>
                  </a:lnTo>
                  <a:lnTo>
                    <a:pt x="19" y="1660"/>
                  </a:lnTo>
                  <a:lnTo>
                    <a:pt x="56" y="1789"/>
                  </a:lnTo>
                  <a:lnTo>
                    <a:pt x="93" y="1918"/>
                  </a:lnTo>
                  <a:lnTo>
                    <a:pt x="148" y="2047"/>
                  </a:lnTo>
                  <a:lnTo>
                    <a:pt x="222" y="2158"/>
                  </a:lnTo>
                  <a:lnTo>
                    <a:pt x="295" y="2268"/>
                  </a:lnTo>
                  <a:lnTo>
                    <a:pt x="388" y="2360"/>
                  </a:lnTo>
                  <a:lnTo>
                    <a:pt x="480" y="2453"/>
                  </a:lnTo>
                  <a:lnTo>
                    <a:pt x="572" y="2526"/>
                  </a:lnTo>
                  <a:lnTo>
                    <a:pt x="683" y="2600"/>
                  </a:lnTo>
                  <a:lnTo>
                    <a:pt x="812" y="2655"/>
                  </a:lnTo>
                  <a:lnTo>
                    <a:pt x="941" y="2711"/>
                  </a:lnTo>
                  <a:lnTo>
                    <a:pt x="1070" y="2748"/>
                  </a:lnTo>
                  <a:lnTo>
                    <a:pt x="1199" y="2766"/>
                  </a:lnTo>
                  <a:lnTo>
                    <a:pt x="1494" y="2766"/>
                  </a:lnTo>
                  <a:lnTo>
                    <a:pt x="1623" y="2748"/>
                  </a:lnTo>
                  <a:lnTo>
                    <a:pt x="1770" y="2729"/>
                  </a:lnTo>
                  <a:lnTo>
                    <a:pt x="1899" y="2674"/>
                  </a:lnTo>
                  <a:lnTo>
                    <a:pt x="2029" y="2637"/>
                  </a:lnTo>
                  <a:lnTo>
                    <a:pt x="2139" y="2563"/>
                  </a:lnTo>
                  <a:lnTo>
                    <a:pt x="2250" y="2489"/>
                  </a:lnTo>
                  <a:lnTo>
                    <a:pt x="2360" y="2397"/>
                  </a:lnTo>
                  <a:lnTo>
                    <a:pt x="2453" y="2305"/>
                  </a:lnTo>
                  <a:lnTo>
                    <a:pt x="2526" y="2194"/>
                  </a:lnTo>
                  <a:lnTo>
                    <a:pt x="2600" y="2084"/>
                  </a:lnTo>
                  <a:lnTo>
                    <a:pt x="2655" y="1973"/>
                  </a:lnTo>
                  <a:lnTo>
                    <a:pt x="2711" y="1844"/>
                  </a:lnTo>
                  <a:lnTo>
                    <a:pt x="2748" y="1697"/>
                  </a:lnTo>
                  <a:lnTo>
                    <a:pt x="2766" y="1568"/>
                  </a:lnTo>
                  <a:lnTo>
                    <a:pt x="2784" y="1420"/>
                  </a:lnTo>
                  <a:lnTo>
                    <a:pt x="2766" y="1273"/>
                  </a:lnTo>
                  <a:lnTo>
                    <a:pt x="2748" y="1125"/>
                  </a:lnTo>
                  <a:lnTo>
                    <a:pt x="2729" y="996"/>
                  </a:lnTo>
                  <a:lnTo>
                    <a:pt x="2674" y="867"/>
                  </a:lnTo>
                  <a:lnTo>
                    <a:pt x="2619" y="738"/>
                  </a:lnTo>
                  <a:lnTo>
                    <a:pt x="2563" y="627"/>
                  </a:lnTo>
                  <a:lnTo>
                    <a:pt x="2489" y="517"/>
                  </a:lnTo>
                  <a:lnTo>
                    <a:pt x="2397" y="406"/>
                  </a:lnTo>
                  <a:lnTo>
                    <a:pt x="2305" y="314"/>
                  </a:lnTo>
                  <a:lnTo>
                    <a:pt x="2194" y="240"/>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3" name="Google Shape;7703;p32"/>
            <p:cNvSpPr/>
            <p:nvPr/>
          </p:nvSpPr>
          <p:spPr>
            <a:xfrm>
              <a:off x="5470100" y="1016675"/>
              <a:ext cx="68725" cy="69150"/>
            </a:xfrm>
            <a:custGeom>
              <a:avLst/>
              <a:gdLst/>
              <a:ahLst/>
              <a:cxnLst/>
              <a:rect l="l" t="t" r="r" b="b"/>
              <a:pathLst>
                <a:path w="2749" h="2766" extrusionOk="0">
                  <a:moveTo>
                    <a:pt x="1384" y="0"/>
                  </a:moveTo>
                  <a:lnTo>
                    <a:pt x="1236" y="19"/>
                  </a:lnTo>
                  <a:lnTo>
                    <a:pt x="1107" y="37"/>
                  </a:lnTo>
                  <a:lnTo>
                    <a:pt x="978" y="74"/>
                  </a:lnTo>
                  <a:lnTo>
                    <a:pt x="849" y="111"/>
                  </a:lnTo>
                  <a:lnTo>
                    <a:pt x="720" y="166"/>
                  </a:lnTo>
                  <a:lnTo>
                    <a:pt x="609" y="240"/>
                  </a:lnTo>
                  <a:lnTo>
                    <a:pt x="499" y="314"/>
                  </a:lnTo>
                  <a:lnTo>
                    <a:pt x="407" y="406"/>
                  </a:lnTo>
                  <a:lnTo>
                    <a:pt x="314" y="498"/>
                  </a:lnTo>
                  <a:lnTo>
                    <a:pt x="241" y="590"/>
                  </a:lnTo>
                  <a:lnTo>
                    <a:pt x="167" y="701"/>
                  </a:lnTo>
                  <a:lnTo>
                    <a:pt x="112" y="830"/>
                  </a:lnTo>
                  <a:lnTo>
                    <a:pt x="75" y="959"/>
                  </a:lnTo>
                  <a:lnTo>
                    <a:pt x="38" y="1088"/>
                  </a:lnTo>
                  <a:lnTo>
                    <a:pt x="1" y="1217"/>
                  </a:lnTo>
                  <a:lnTo>
                    <a:pt x="1" y="1365"/>
                  </a:lnTo>
                  <a:lnTo>
                    <a:pt x="1" y="1512"/>
                  </a:lnTo>
                  <a:lnTo>
                    <a:pt x="19" y="1641"/>
                  </a:lnTo>
                  <a:lnTo>
                    <a:pt x="56" y="1770"/>
                  </a:lnTo>
                  <a:lnTo>
                    <a:pt x="93" y="1899"/>
                  </a:lnTo>
                  <a:lnTo>
                    <a:pt x="148" y="2028"/>
                  </a:lnTo>
                  <a:lnTo>
                    <a:pt x="222" y="2139"/>
                  </a:lnTo>
                  <a:lnTo>
                    <a:pt x="296" y="2250"/>
                  </a:lnTo>
                  <a:lnTo>
                    <a:pt x="370" y="2342"/>
                  </a:lnTo>
                  <a:lnTo>
                    <a:pt x="480" y="2434"/>
                  </a:lnTo>
                  <a:lnTo>
                    <a:pt x="573" y="2526"/>
                  </a:lnTo>
                  <a:lnTo>
                    <a:pt x="683" y="2581"/>
                  </a:lnTo>
                  <a:lnTo>
                    <a:pt x="812" y="2655"/>
                  </a:lnTo>
                  <a:lnTo>
                    <a:pt x="923" y="2692"/>
                  </a:lnTo>
                  <a:lnTo>
                    <a:pt x="1070" y="2729"/>
                  </a:lnTo>
                  <a:lnTo>
                    <a:pt x="1199" y="2747"/>
                  </a:lnTo>
                  <a:lnTo>
                    <a:pt x="1347" y="2766"/>
                  </a:lnTo>
                  <a:lnTo>
                    <a:pt x="1494" y="2766"/>
                  </a:lnTo>
                  <a:lnTo>
                    <a:pt x="1624" y="2747"/>
                  </a:lnTo>
                  <a:lnTo>
                    <a:pt x="1771" y="2711"/>
                  </a:lnTo>
                  <a:lnTo>
                    <a:pt x="1900" y="2674"/>
                  </a:lnTo>
                  <a:lnTo>
                    <a:pt x="2011" y="2618"/>
                  </a:lnTo>
                  <a:lnTo>
                    <a:pt x="2140" y="2545"/>
                  </a:lnTo>
                  <a:lnTo>
                    <a:pt x="2250" y="2471"/>
                  </a:lnTo>
                  <a:lnTo>
                    <a:pt x="2343" y="2379"/>
                  </a:lnTo>
                  <a:lnTo>
                    <a:pt x="2435" y="2286"/>
                  </a:lnTo>
                  <a:lnTo>
                    <a:pt x="2509" y="2176"/>
                  </a:lnTo>
                  <a:lnTo>
                    <a:pt x="2582" y="2065"/>
                  </a:lnTo>
                  <a:lnTo>
                    <a:pt x="2656" y="1936"/>
                  </a:lnTo>
                  <a:lnTo>
                    <a:pt x="2693" y="1807"/>
                  </a:lnTo>
                  <a:lnTo>
                    <a:pt x="2730" y="1678"/>
                  </a:lnTo>
                  <a:lnTo>
                    <a:pt x="2748" y="1530"/>
                  </a:lnTo>
                  <a:lnTo>
                    <a:pt x="2748" y="1383"/>
                  </a:lnTo>
                  <a:lnTo>
                    <a:pt x="2748" y="1235"/>
                  </a:lnTo>
                  <a:lnTo>
                    <a:pt x="2730" y="1106"/>
                  </a:lnTo>
                  <a:lnTo>
                    <a:pt x="2693" y="977"/>
                  </a:lnTo>
                  <a:lnTo>
                    <a:pt x="2656" y="848"/>
                  </a:lnTo>
                  <a:lnTo>
                    <a:pt x="2601" y="719"/>
                  </a:lnTo>
                  <a:lnTo>
                    <a:pt x="2527" y="609"/>
                  </a:lnTo>
                  <a:lnTo>
                    <a:pt x="2453" y="498"/>
                  </a:lnTo>
                  <a:lnTo>
                    <a:pt x="2361" y="406"/>
                  </a:lnTo>
                  <a:lnTo>
                    <a:pt x="2269" y="314"/>
                  </a:lnTo>
                  <a:lnTo>
                    <a:pt x="2158" y="240"/>
                  </a:lnTo>
                  <a:lnTo>
                    <a:pt x="2048" y="166"/>
                  </a:lnTo>
                  <a:lnTo>
                    <a:pt x="1919" y="111"/>
                  </a:lnTo>
                  <a:lnTo>
                    <a:pt x="1808" y="74"/>
                  </a:lnTo>
                  <a:lnTo>
                    <a:pt x="1660" y="37"/>
                  </a:lnTo>
                  <a:lnTo>
                    <a:pt x="1531" y="19"/>
                  </a:lnTo>
                  <a:lnTo>
                    <a:pt x="13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4" name="Google Shape;7704;p32"/>
            <p:cNvSpPr/>
            <p:nvPr/>
          </p:nvSpPr>
          <p:spPr>
            <a:xfrm>
              <a:off x="6397550" y="1363300"/>
              <a:ext cx="3700" cy="32300"/>
            </a:xfrm>
            <a:custGeom>
              <a:avLst/>
              <a:gdLst/>
              <a:ahLst/>
              <a:cxnLst/>
              <a:rect l="l" t="t" r="r" b="b"/>
              <a:pathLst>
                <a:path w="148" h="1292" extrusionOk="0">
                  <a:moveTo>
                    <a:pt x="148" y="1"/>
                  </a:moveTo>
                  <a:lnTo>
                    <a:pt x="93" y="148"/>
                  </a:lnTo>
                  <a:lnTo>
                    <a:pt x="37" y="296"/>
                  </a:lnTo>
                  <a:lnTo>
                    <a:pt x="1" y="443"/>
                  </a:lnTo>
                  <a:lnTo>
                    <a:pt x="1" y="591"/>
                  </a:lnTo>
                  <a:lnTo>
                    <a:pt x="1" y="793"/>
                  </a:lnTo>
                  <a:lnTo>
                    <a:pt x="37" y="959"/>
                  </a:lnTo>
                  <a:lnTo>
                    <a:pt x="74" y="1125"/>
                  </a:lnTo>
                  <a:lnTo>
                    <a:pt x="148" y="1291"/>
                  </a:lnTo>
                  <a:lnTo>
                    <a:pt x="1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5" name="Google Shape;7705;p32"/>
            <p:cNvSpPr/>
            <p:nvPr/>
          </p:nvSpPr>
          <p:spPr>
            <a:xfrm>
              <a:off x="5090275" y="377775"/>
              <a:ext cx="69175" cy="68725"/>
            </a:xfrm>
            <a:custGeom>
              <a:avLst/>
              <a:gdLst/>
              <a:ahLst/>
              <a:cxnLst/>
              <a:rect l="l" t="t" r="r" b="b"/>
              <a:pathLst>
                <a:path w="2767" h="2749" extrusionOk="0">
                  <a:moveTo>
                    <a:pt x="1292" y="1"/>
                  </a:moveTo>
                  <a:lnTo>
                    <a:pt x="1144" y="19"/>
                  </a:lnTo>
                  <a:lnTo>
                    <a:pt x="1015" y="38"/>
                  </a:lnTo>
                  <a:lnTo>
                    <a:pt x="886" y="75"/>
                  </a:lnTo>
                  <a:lnTo>
                    <a:pt x="757" y="130"/>
                  </a:lnTo>
                  <a:lnTo>
                    <a:pt x="646" y="204"/>
                  </a:lnTo>
                  <a:lnTo>
                    <a:pt x="536" y="277"/>
                  </a:lnTo>
                  <a:lnTo>
                    <a:pt x="425" y="370"/>
                  </a:lnTo>
                  <a:lnTo>
                    <a:pt x="333" y="462"/>
                  </a:lnTo>
                  <a:lnTo>
                    <a:pt x="259" y="572"/>
                  </a:lnTo>
                  <a:lnTo>
                    <a:pt x="185" y="683"/>
                  </a:lnTo>
                  <a:lnTo>
                    <a:pt x="130" y="794"/>
                  </a:lnTo>
                  <a:lnTo>
                    <a:pt x="75" y="923"/>
                  </a:lnTo>
                  <a:lnTo>
                    <a:pt x="38" y="1070"/>
                  </a:lnTo>
                  <a:lnTo>
                    <a:pt x="19" y="1199"/>
                  </a:lnTo>
                  <a:lnTo>
                    <a:pt x="1" y="1347"/>
                  </a:lnTo>
                  <a:lnTo>
                    <a:pt x="19" y="1494"/>
                  </a:lnTo>
                  <a:lnTo>
                    <a:pt x="38" y="1623"/>
                  </a:lnTo>
                  <a:lnTo>
                    <a:pt x="56" y="1752"/>
                  </a:lnTo>
                  <a:lnTo>
                    <a:pt x="93" y="1881"/>
                  </a:lnTo>
                  <a:lnTo>
                    <a:pt x="148" y="2011"/>
                  </a:lnTo>
                  <a:lnTo>
                    <a:pt x="222" y="2121"/>
                  </a:lnTo>
                  <a:lnTo>
                    <a:pt x="296" y="2232"/>
                  </a:lnTo>
                  <a:lnTo>
                    <a:pt x="388" y="2324"/>
                  </a:lnTo>
                  <a:lnTo>
                    <a:pt x="480" y="2416"/>
                  </a:lnTo>
                  <a:lnTo>
                    <a:pt x="573" y="2508"/>
                  </a:lnTo>
                  <a:lnTo>
                    <a:pt x="683" y="2564"/>
                  </a:lnTo>
                  <a:lnTo>
                    <a:pt x="812" y="2637"/>
                  </a:lnTo>
                  <a:lnTo>
                    <a:pt x="923" y="2674"/>
                  </a:lnTo>
                  <a:lnTo>
                    <a:pt x="1052" y="2711"/>
                  </a:lnTo>
                  <a:lnTo>
                    <a:pt x="1199" y="2748"/>
                  </a:lnTo>
                  <a:lnTo>
                    <a:pt x="1476" y="2748"/>
                  </a:lnTo>
                  <a:lnTo>
                    <a:pt x="1623" y="2730"/>
                  </a:lnTo>
                  <a:lnTo>
                    <a:pt x="1753" y="2711"/>
                  </a:lnTo>
                  <a:lnTo>
                    <a:pt x="1900" y="2656"/>
                  </a:lnTo>
                  <a:lnTo>
                    <a:pt x="2011" y="2601"/>
                  </a:lnTo>
                  <a:lnTo>
                    <a:pt x="2140" y="2545"/>
                  </a:lnTo>
                  <a:lnTo>
                    <a:pt x="2250" y="2471"/>
                  </a:lnTo>
                  <a:lnTo>
                    <a:pt x="2343" y="2379"/>
                  </a:lnTo>
                  <a:lnTo>
                    <a:pt x="2435" y="2287"/>
                  </a:lnTo>
                  <a:lnTo>
                    <a:pt x="2527" y="2176"/>
                  </a:lnTo>
                  <a:lnTo>
                    <a:pt x="2601" y="2066"/>
                  </a:lnTo>
                  <a:lnTo>
                    <a:pt x="2656" y="1955"/>
                  </a:lnTo>
                  <a:lnTo>
                    <a:pt x="2693" y="1826"/>
                  </a:lnTo>
                  <a:lnTo>
                    <a:pt x="2730" y="1679"/>
                  </a:lnTo>
                  <a:lnTo>
                    <a:pt x="2767" y="1550"/>
                  </a:lnTo>
                  <a:lnTo>
                    <a:pt x="2767" y="1402"/>
                  </a:lnTo>
                  <a:lnTo>
                    <a:pt x="2767" y="1255"/>
                  </a:lnTo>
                  <a:lnTo>
                    <a:pt x="2748" y="1126"/>
                  </a:lnTo>
                  <a:lnTo>
                    <a:pt x="2711" y="978"/>
                  </a:lnTo>
                  <a:lnTo>
                    <a:pt x="2674" y="849"/>
                  </a:lnTo>
                  <a:lnTo>
                    <a:pt x="2619" y="738"/>
                  </a:lnTo>
                  <a:lnTo>
                    <a:pt x="2564" y="628"/>
                  </a:lnTo>
                  <a:lnTo>
                    <a:pt x="2490" y="517"/>
                  </a:lnTo>
                  <a:lnTo>
                    <a:pt x="2398" y="406"/>
                  </a:lnTo>
                  <a:lnTo>
                    <a:pt x="2306" y="333"/>
                  </a:lnTo>
                  <a:lnTo>
                    <a:pt x="2195" y="240"/>
                  </a:lnTo>
                  <a:lnTo>
                    <a:pt x="2084" y="167"/>
                  </a:lnTo>
                  <a:lnTo>
                    <a:pt x="1974" y="111"/>
                  </a:lnTo>
                  <a:lnTo>
                    <a:pt x="1845" y="56"/>
                  </a:lnTo>
                  <a:lnTo>
                    <a:pt x="1716" y="19"/>
                  </a:lnTo>
                  <a:lnTo>
                    <a:pt x="15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6" name="Google Shape;7706;p32"/>
            <p:cNvSpPr/>
            <p:nvPr/>
          </p:nvSpPr>
          <p:spPr>
            <a:xfrm>
              <a:off x="5841175" y="1248075"/>
              <a:ext cx="68700" cy="69150"/>
            </a:xfrm>
            <a:custGeom>
              <a:avLst/>
              <a:gdLst/>
              <a:ahLst/>
              <a:cxnLst/>
              <a:rect l="l" t="t" r="r" b="b"/>
              <a:pathLst>
                <a:path w="2748" h="2766" extrusionOk="0">
                  <a:moveTo>
                    <a:pt x="1236" y="0"/>
                  </a:moveTo>
                  <a:lnTo>
                    <a:pt x="1107" y="19"/>
                  </a:lnTo>
                  <a:lnTo>
                    <a:pt x="959" y="55"/>
                  </a:lnTo>
                  <a:lnTo>
                    <a:pt x="830" y="92"/>
                  </a:lnTo>
                  <a:lnTo>
                    <a:pt x="720" y="148"/>
                  </a:lnTo>
                  <a:lnTo>
                    <a:pt x="591" y="221"/>
                  </a:lnTo>
                  <a:lnTo>
                    <a:pt x="498" y="295"/>
                  </a:lnTo>
                  <a:lnTo>
                    <a:pt x="388" y="387"/>
                  </a:lnTo>
                  <a:lnTo>
                    <a:pt x="296" y="498"/>
                  </a:lnTo>
                  <a:lnTo>
                    <a:pt x="222" y="590"/>
                  </a:lnTo>
                  <a:lnTo>
                    <a:pt x="148" y="719"/>
                  </a:lnTo>
                  <a:lnTo>
                    <a:pt x="93" y="830"/>
                  </a:lnTo>
                  <a:lnTo>
                    <a:pt x="56" y="959"/>
                  </a:lnTo>
                  <a:lnTo>
                    <a:pt x="19" y="1106"/>
                  </a:lnTo>
                  <a:lnTo>
                    <a:pt x="1" y="1235"/>
                  </a:lnTo>
                  <a:lnTo>
                    <a:pt x="1" y="1383"/>
                  </a:lnTo>
                  <a:lnTo>
                    <a:pt x="1" y="1530"/>
                  </a:lnTo>
                  <a:lnTo>
                    <a:pt x="19" y="1678"/>
                  </a:lnTo>
                  <a:lnTo>
                    <a:pt x="56" y="1807"/>
                  </a:lnTo>
                  <a:lnTo>
                    <a:pt x="93" y="1918"/>
                  </a:lnTo>
                  <a:lnTo>
                    <a:pt x="167" y="2047"/>
                  </a:lnTo>
                  <a:lnTo>
                    <a:pt x="222" y="2157"/>
                  </a:lnTo>
                  <a:lnTo>
                    <a:pt x="296" y="2268"/>
                  </a:lnTo>
                  <a:lnTo>
                    <a:pt x="388" y="2360"/>
                  </a:lnTo>
                  <a:lnTo>
                    <a:pt x="480" y="2452"/>
                  </a:lnTo>
                  <a:lnTo>
                    <a:pt x="591" y="2526"/>
                  </a:lnTo>
                  <a:lnTo>
                    <a:pt x="701" y="2600"/>
                  </a:lnTo>
                  <a:lnTo>
                    <a:pt x="830" y="2655"/>
                  </a:lnTo>
                  <a:lnTo>
                    <a:pt x="941" y="2692"/>
                  </a:lnTo>
                  <a:lnTo>
                    <a:pt x="1089" y="2729"/>
                  </a:lnTo>
                  <a:lnTo>
                    <a:pt x="1218" y="2747"/>
                  </a:lnTo>
                  <a:lnTo>
                    <a:pt x="1365" y="2766"/>
                  </a:lnTo>
                  <a:lnTo>
                    <a:pt x="1513" y="2747"/>
                  </a:lnTo>
                  <a:lnTo>
                    <a:pt x="1642" y="2729"/>
                  </a:lnTo>
                  <a:lnTo>
                    <a:pt x="1789" y="2692"/>
                  </a:lnTo>
                  <a:lnTo>
                    <a:pt x="1918" y="2655"/>
                  </a:lnTo>
                  <a:lnTo>
                    <a:pt x="2029" y="2600"/>
                  </a:lnTo>
                  <a:lnTo>
                    <a:pt x="2158" y="2526"/>
                  </a:lnTo>
                  <a:lnTo>
                    <a:pt x="2250" y="2452"/>
                  </a:lnTo>
                  <a:lnTo>
                    <a:pt x="2361" y="2360"/>
                  </a:lnTo>
                  <a:lnTo>
                    <a:pt x="2453" y="2268"/>
                  </a:lnTo>
                  <a:lnTo>
                    <a:pt x="2527" y="2157"/>
                  </a:lnTo>
                  <a:lnTo>
                    <a:pt x="2600" y="2047"/>
                  </a:lnTo>
                  <a:lnTo>
                    <a:pt x="2656" y="1918"/>
                  </a:lnTo>
                  <a:lnTo>
                    <a:pt x="2693" y="1789"/>
                  </a:lnTo>
                  <a:lnTo>
                    <a:pt x="2730" y="1660"/>
                  </a:lnTo>
                  <a:lnTo>
                    <a:pt x="2748" y="1512"/>
                  </a:lnTo>
                  <a:lnTo>
                    <a:pt x="2748" y="1364"/>
                  </a:lnTo>
                  <a:lnTo>
                    <a:pt x="2748" y="1217"/>
                  </a:lnTo>
                  <a:lnTo>
                    <a:pt x="2730" y="1088"/>
                  </a:lnTo>
                  <a:lnTo>
                    <a:pt x="2693" y="959"/>
                  </a:lnTo>
                  <a:lnTo>
                    <a:pt x="2656" y="830"/>
                  </a:lnTo>
                  <a:lnTo>
                    <a:pt x="2582" y="701"/>
                  </a:lnTo>
                  <a:lnTo>
                    <a:pt x="2527" y="590"/>
                  </a:lnTo>
                  <a:lnTo>
                    <a:pt x="2453" y="498"/>
                  </a:lnTo>
                  <a:lnTo>
                    <a:pt x="2361" y="387"/>
                  </a:lnTo>
                  <a:lnTo>
                    <a:pt x="2269" y="314"/>
                  </a:lnTo>
                  <a:lnTo>
                    <a:pt x="2158" y="221"/>
                  </a:lnTo>
                  <a:lnTo>
                    <a:pt x="2047" y="166"/>
                  </a:lnTo>
                  <a:lnTo>
                    <a:pt x="1918" y="111"/>
                  </a:lnTo>
                  <a:lnTo>
                    <a:pt x="1808" y="55"/>
                  </a:lnTo>
                  <a:lnTo>
                    <a:pt x="1660"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7" name="Google Shape;7707;p32"/>
            <p:cNvSpPr/>
            <p:nvPr/>
          </p:nvSpPr>
          <p:spPr>
            <a:xfrm>
              <a:off x="5141925" y="548800"/>
              <a:ext cx="68700" cy="69175"/>
            </a:xfrm>
            <a:custGeom>
              <a:avLst/>
              <a:gdLst/>
              <a:ahLst/>
              <a:cxnLst/>
              <a:rect l="l" t="t" r="r" b="b"/>
              <a:pathLst>
                <a:path w="2748" h="2767" extrusionOk="0">
                  <a:moveTo>
                    <a:pt x="1364" y="0"/>
                  </a:moveTo>
                  <a:lnTo>
                    <a:pt x="1217" y="19"/>
                  </a:lnTo>
                  <a:lnTo>
                    <a:pt x="1088" y="37"/>
                  </a:lnTo>
                  <a:lnTo>
                    <a:pt x="940" y="74"/>
                  </a:lnTo>
                  <a:lnTo>
                    <a:pt x="830" y="111"/>
                  </a:lnTo>
                  <a:lnTo>
                    <a:pt x="701" y="166"/>
                  </a:lnTo>
                  <a:lnTo>
                    <a:pt x="590" y="240"/>
                  </a:lnTo>
                  <a:lnTo>
                    <a:pt x="479" y="314"/>
                  </a:lnTo>
                  <a:lnTo>
                    <a:pt x="387" y="406"/>
                  </a:lnTo>
                  <a:lnTo>
                    <a:pt x="295" y="498"/>
                  </a:lnTo>
                  <a:lnTo>
                    <a:pt x="221" y="609"/>
                  </a:lnTo>
                  <a:lnTo>
                    <a:pt x="166" y="719"/>
                  </a:lnTo>
                  <a:lnTo>
                    <a:pt x="111" y="848"/>
                  </a:lnTo>
                  <a:lnTo>
                    <a:pt x="55" y="978"/>
                  </a:lnTo>
                  <a:lnTo>
                    <a:pt x="18" y="1107"/>
                  </a:lnTo>
                  <a:lnTo>
                    <a:pt x="0" y="1236"/>
                  </a:lnTo>
                  <a:lnTo>
                    <a:pt x="0" y="1383"/>
                  </a:lnTo>
                  <a:lnTo>
                    <a:pt x="0" y="1531"/>
                  </a:lnTo>
                  <a:lnTo>
                    <a:pt x="18" y="1660"/>
                  </a:lnTo>
                  <a:lnTo>
                    <a:pt x="55" y="1789"/>
                  </a:lnTo>
                  <a:lnTo>
                    <a:pt x="111" y="1918"/>
                  </a:lnTo>
                  <a:lnTo>
                    <a:pt x="166" y="2047"/>
                  </a:lnTo>
                  <a:lnTo>
                    <a:pt x="240" y="2158"/>
                  </a:lnTo>
                  <a:lnTo>
                    <a:pt x="313" y="2268"/>
                  </a:lnTo>
                  <a:lnTo>
                    <a:pt x="406" y="2360"/>
                  </a:lnTo>
                  <a:lnTo>
                    <a:pt x="498" y="2453"/>
                  </a:lnTo>
                  <a:lnTo>
                    <a:pt x="590" y="2526"/>
                  </a:lnTo>
                  <a:lnTo>
                    <a:pt x="719" y="2600"/>
                  </a:lnTo>
                  <a:lnTo>
                    <a:pt x="830" y="2655"/>
                  </a:lnTo>
                  <a:lnTo>
                    <a:pt x="959" y="2692"/>
                  </a:lnTo>
                  <a:lnTo>
                    <a:pt x="1088" y="2729"/>
                  </a:lnTo>
                  <a:lnTo>
                    <a:pt x="1217" y="2748"/>
                  </a:lnTo>
                  <a:lnTo>
                    <a:pt x="1364" y="2766"/>
                  </a:lnTo>
                  <a:lnTo>
                    <a:pt x="1512" y="2748"/>
                  </a:lnTo>
                  <a:lnTo>
                    <a:pt x="1659" y="2729"/>
                  </a:lnTo>
                  <a:lnTo>
                    <a:pt x="1789" y="2692"/>
                  </a:lnTo>
                  <a:lnTo>
                    <a:pt x="1918" y="2655"/>
                  </a:lnTo>
                  <a:lnTo>
                    <a:pt x="2047" y="2600"/>
                  </a:lnTo>
                  <a:lnTo>
                    <a:pt x="2157" y="2526"/>
                  </a:lnTo>
                  <a:lnTo>
                    <a:pt x="2268" y="2434"/>
                  </a:lnTo>
                  <a:lnTo>
                    <a:pt x="2360" y="2360"/>
                  </a:lnTo>
                  <a:lnTo>
                    <a:pt x="2452" y="2250"/>
                  </a:lnTo>
                  <a:lnTo>
                    <a:pt x="2526" y="2139"/>
                  </a:lnTo>
                  <a:lnTo>
                    <a:pt x="2600" y="2029"/>
                  </a:lnTo>
                  <a:lnTo>
                    <a:pt x="2655" y="1899"/>
                  </a:lnTo>
                  <a:lnTo>
                    <a:pt x="2692" y="1770"/>
                  </a:lnTo>
                  <a:lnTo>
                    <a:pt x="2729" y="1641"/>
                  </a:lnTo>
                  <a:lnTo>
                    <a:pt x="2747" y="1494"/>
                  </a:lnTo>
                  <a:lnTo>
                    <a:pt x="2747" y="1346"/>
                  </a:lnTo>
                  <a:lnTo>
                    <a:pt x="2747" y="1199"/>
                  </a:lnTo>
                  <a:lnTo>
                    <a:pt x="2729" y="1070"/>
                  </a:lnTo>
                  <a:lnTo>
                    <a:pt x="2692" y="941"/>
                  </a:lnTo>
                  <a:lnTo>
                    <a:pt x="2637" y="812"/>
                  </a:lnTo>
                  <a:lnTo>
                    <a:pt x="2581" y="701"/>
                  </a:lnTo>
                  <a:lnTo>
                    <a:pt x="2508" y="590"/>
                  </a:lnTo>
                  <a:lnTo>
                    <a:pt x="2434" y="480"/>
                  </a:lnTo>
                  <a:lnTo>
                    <a:pt x="2342" y="388"/>
                  </a:lnTo>
                  <a:lnTo>
                    <a:pt x="2249" y="295"/>
                  </a:lnTo>
                  <a:lnTo>
                    <a:pt x="2139" y="222"/>
                  </a:lnTo>
                  <a:lnTo>
                    <a:pt x="2028" y="148"/>
                  </a:lnTo>
                  <a:lnTo>
                    <a:pt x="1899" y="93"/>
                  </a:lnTo>
                  <a:lnTo>
                    <a:pt x="1770" y="56"/>
                  </a:lnTo>
                  <a:lnTo>
                    <a:pt x="1641" y="19"/>
                  </a:lnTo>
                  <a:lnTo>
                    <a:pt x="14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8" name="Google Shape;7708;p32"/>
            <p:cNvSpPr/>
            <p:nvPr/>
          </p:nvSpPr>
          <p:spPr>
            <a:xfrm>
              <a:off x="5615300" y="1125450"/>
              <a:ext cx="69175" cy="68700"/>
            </a:xfrm>
            <a:custGeom>
              <a:avLst/>
              <a:gdLst/>
              <a:ahLst/>
              <a:cxnLst/>
              <a:rect l="l" t="t" r="r" b="b"/>
              <a:pathLst>
                <a:path w="2767" h="2748" extrusionOk="0">
                  <a:moveTo>
                    <a:pt x="1255" y="1"/>
                  </a:moveTo>
                  <a:lnTo>
                    <a:pt x="1126" y="19"/>
                  </a:lnTo>
                  <a:lnTo>
                    <a:pt x="978" y="56"/>
                  </a:lnTo>
                  <a:lnTo>
                    <a:pt x="849" y="93"/>
                  </a:lnTo>
                  <a:lnTo>
                    <a:pt x="739" y="148"/>
                  </a:lnTo>
                  <a:lnTo>
                    <a:pt x="609" y="222"/>
                  </a:lnTo>
                  <a:lnTo>
                    <a:pt x="499" y="296"/>
                  </a:lnTo>
                  <a:lnTo>
                    <a:pt x="407" y="388"/>
                  </a:lnTo>
                  <a:lnTo>
                    <a:pt x="314" y="480"/>
                  </a:lnTo>
                  <a:lnTo>
                    <a:pt x="241" y="591"/>
                  </a:lnTo>
                  <a:lnTo>
                    <a:pt x="167" y="720"/>
                  </a:lnTo>
                  <a:lnTo>
                    <a:pt x="112" y="830"/>
                  </a:lnTo>
                  <a:lnTo>
                    <a:pt x="75" y="959"/>
                  </a:lnTo>
                  <a:lnTo>
                    <a:pt x="38" y="1107"/>
                  </a:lnTo>
                  <a:lnTo>
                    <a:pt x="19" y="1236"/>
                  </a:lnTo>
                  <a:lnTo>
                    <a:pt x="1" y="1383"/>
                  </a:lnTo>
                  <a:lnTo>
                    <a:pt x="19" y="1531"/>
                  </a:lnTo>
                  <a:lnTo>
                    <a:pt x="38" y="1660"/>
                  </a:lnTo>
                  <a:lnTo>
                    <a:pt x="75" y="1789"/>
                  </a:lnTo>
                  <a:lnTo>
                    <a:pt x="112" y="1918"/>
                  </a:lnTo>
                  <a:lnTo>
                    <a:pt x="167" y="2047"/>
                  </a:lnTo>
                  <a:lnTo>
                    <a:pt x="241" y="2158"/>
                  </a:lnTo>
                  <a:lnTo>
                    <a:pt x="314" y="2268"/>
                  </a:lnTo>
                  <a:lnTo>
                    <a:pt x="407" y="2361"/>
                  </a:lnTo>
                  <a:lnTo>
                    <a:pt x="499" y="2453"/>
                  </a:lnTo>
                  <a:lnTo>
                    <a:pt x="609" y="2527"/>
                  </a:lnTo>
                  <a:lnTo>
                    <a:pt x="720" y="2582"/>
                  </a:lnTo>
                  <a:lnTo>
                    <a:pt x="831" y="2656"/>
                  </a:lnTo>
                  <a:lnTo>
                    <a:pt x="960" y="2692"/>
                  </a:lnTo>
                  <a:lnTo>
                    <a:pt x="1089" y="2729"/>
                  </a:lnTo>
                  <a:lnTo>
                    <a:pt x="1236" y="2748"/>
                  </a:lnTo>
                  <a:lnTo>
                    <a:pt x="1513" y="2748"/>
                  </a:lnTo>
                  <a:lnTo>
                    <a:pt x="1660" y="2729"/>
                  </a:lnTo>
                  <a:lnTo>
                    <a:pt x="1808" y="2692"/>
                  </a:lnTo>
                  <a:lnTo>
                    <a:pt x="1937" y="2656"/>
                  </a:lnTo>
                  <a:lnTo>
                    <a:pt x="2048" y="2600"/>
                  </a:lnTo>
                  <a:lnTo>
                    <a:pt x="2177" y="2527"/>
                  </a:lnTo>
                  <a:lnTo>
                    <a:pt x="2269" y="2453"/>
                  </a:lnTo>
                  <a:lnTo>
                    <a:pt x="2380" y="2361"/>
                  </a:lnTo>
                  <a:lnTo>
                    <a:pt x="2472" y="2268"/>
                  </a:lnTo>
                  <a:lnTo>
                    <a:pt x="2545" y="2158"/>
                  </a:lnTo>
                  <a:lnTo>
                    <a:pt x="2619" y="2029"/>
                  </a:lnTo>
                  <a:lnTo>
                    <a:pt x="2675" y="1918"/>
                  </a:lnTo>
                  <a:lnTo>
                    <a:pt x="2711" y="1789"/>
                  </a:lnTo>
                  <a:lnTo>
                    <a:pt x="2748" y="1642"/>
                  </a:lnTo>
                  <a:lnTo>
                    <a:pt x="2767" y="1512"/>
                  </a:lnTo>
                  <a:lnTo>
                    <a:pt x="2767" y="1365"/>
                  </a:lnTo>
                  <a:lnTo>
                    <a:pt x="2767" y="1217"/>
                  </a:lnTo>
                  <a:lnTo>
                    <a:pt x="2748" y="1088"/>
                  </a:lnTo>
                  <a:lnTo>
                    <a:pt x="2711" y="959"/>
                  </a:lnTo>
                  <a:lnTo>
                    <a:pt x="2656" y="830"/>
                  </a:lnTo>
                  <a:lnTo>
                    <a:pt x="2601" y="701"/>
                  </a:lnTo>
                  <a:lnTo>
                    <a:pt x="2545" y="591"/>
                  </a:lnTo>
                  <a:lnTo>
                    <a:pt x="2472" y="480"/>
                  </a:lnTo>
                  <a:lnTo>
                    <a:pt x="2380" y="388"/>
                  </a:lnTo>
                  <a:lnTo>
                    <a:pt x="2287" y="296"/>
                  </a:lnTo>
                  <a:lnTo>
                    <a:pt x="2177" y="222"/>
                  </a:lnTo>
                  <a:lnTo>
                    <a:pt x="2066" y="166"/>
                  </a:lnTo>
                  <a:lnTo>
                    <a:pt x="1937" y="93"/>
                  </a:lnTo>
                  <a:lnTo>
                    <a:pt x="1826" y="56"/>
                  </a:lnTo>
                  <a:lnTo>
                    <a:pt x="1679" y="19"/>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9" name="Google Shape;7709;p32"/>
            <p:cNvSpPr/>
            <p:nvPr/>
          </p:nvSpPr>
          <p:spPr>
            <a:xfrm>
              <a:off x="5917700" y="1261900"/>
              <a:ext cx="69625" cy="69625"/>
            </a:xfrm>
            <a:custGeom>
              <a:avLst/>
              <a:gdLst/>
              <a:ahLst/>
              <a:cxnLst/>
              <a:rect l="l" t="t" r="r" b="b"/>
              <a:pathLst>
                <a:path w="2785" h="2785" extrusionOk="0">
                  <a:moveTo>
                    <a:pt x="1291" y="0"/>
                  </a:moveTo>
                  <a:lnTo>
                    <a:pt x="1144" y="19"/>
                  </a:lnTo>
                  <a:lnTo>
                    <a:pt x="1014" y="56"/>
                  </a:lnTo>
                  <a:lnTo>
                    <a:pt x="885" y="92"/>
                  </a:lnTo>
                  <a:lnTo>
                    <a:pt x="756" y="148"/>
                  </a:lnTo>
                  <a:lnTo>
                    <a:pt x="646" y="203"/>
                  </a:lnTo>
                  <a:lnTo>
                    <a:pt x="535" y="277"/>
                  </a:lnTo>
                  <a:lnTo>
                    <a:pt x="443" y="369"/>
                  </a:lnTo>
                  <a:lnTo>
                    <a:pt x="351" y="461"/>
                  </a:lnTo>
                  <a:lnTo>
                    <a:pt x="259" y="553"/>
                  </a:lnTo>
                  <a:lnTo>
                    <a:pt x="185" y="664"/>
                  </a:lnTo>
                  <a:lnTo>
                    <a:pt x="129" y="793"/>
                  </a:lnTo>
                  <a:lnTo>
                    <a:pt x="74" y="904"/>
                  </a:lnTo>
                  <a:lnTo>
                    <a:pt x="37" y="1051"/>
                  </a:lnTo>
                  <a:lnTo>
                    <a:pt x="19" y="1180"/>
                  </a:lnTo>
                  <a:lnTo>
                    <a:pt x="0" y="1328"/>
                  </a:lnTo>
                  <a:lnTo>
                    <a:pt x="0" y="1475"/>
                  </a:lnTo>
                  <a:lnTo>
                    <a:pt x="19" y="1604"/>
                  </a:lnTo>
                  <a:lnTo>
                    <a:pt x="37" y="1752"/>
                  </a:lnTo>
                  <a:lnTo>
                    <a:pt x="93" y="1881"/>
                  </a:lnTo>
                  <a:lnTo>
                    <a:pt x="129" y="2010"/>
                  </a:lnTo>
                  <a:lnTo>
                    <a:pt x="203" y="2139"/>
                  </a:lnTo>
                  <a:lnTo>
                    <a:pt x="277" y="2250"/>
                  </a:lnTo>
                  <a:lnTo>
                    <a:pt x="351" y="2342"/>
                  </a:lnTo>
                  <a:lnTo>
                    <a:pt x="461" y="2434"/>
                  </a:lnTo>
                  <a:lnTo>
                    <a:pt x="554" y="2526"/>
                  </a:lnTo>
                  <a:lnTo>
                    <a:pt x="664" y="2600"/>
                  </a:lnTo>
                  <a:lnTo>
                    <a:pt x="793" y="2655"/>
                  </a:lnTo>
                  <a:lnTo>
                    <a:pt x="922" y="2711"/>
                  </a:lnTo>
                  <a:lnTo>
                    <a:pt x="1051" y="2748"/>
                  </a:lnTo>
                  <a:lnTo>
                    <a:pt x="1180" y="2784"/>
                  </a:lnTo>
                  <a:lnTo>
                    <a:pt x="1475" y="2784"/>
                  </a:lnTo>
                  <a:lnTo>
                    <a:pt x="1623" y="2766"/>
                  </a:lnTo>
                  <a:lnTo>
                    <a:pt x="1770" y="2748"/>
                  </a:lnTo>
                  <a:lnTo>
                    <a:pt x="1900" y="2692"/>
                  </a:lnTo>
                  <a:lnTo>
                    <a:pt x="2029" y="2655"/>
                  </a:lnTo>
                  <a:lnTo>
                    <a:pt x="2139" y="2582"/>
                  </a:lnTo>
                  <a:lnTo>
                    <a:pt x="2250" y="2508"/>
                  </a:lnTo>
                  <a:lnTo>
                    <a:pt x="2360" y="2416"/>
                  </a:lnTo>
                  <a:lnTo>
                    <a:pt x="2453" y="2323"/>
                  </a:lnTo>
                  <a:lnTo>
                    <a:pt x="2526" y="2231"/>
                  </a:lnTo>
                  <a:lnTo>
                    <a:pt x="2600" y="2102"/>
                  </a:lnTo>
                  <a:lnTo>
                    <a:pt x="2674" y="1992"/>
                  </a:lnTo>
                  <a:lnTo>
                    <a:pt x="2711" y="1862"/>
                  </a:lnTo>
                  <a:lnTo>
                    <a:pt x="2748" y="1733"/>
                  </a:lnTo>
                  <a:lnTo>
                    <a:pt x="2785" y="1586"/>
                  </a:lnTo>
                  <a:lnTo>
                    <a:pt x="2785" y="1438"/>
                  </a:lnTo>
                  <a:lnTo>
                    <a:pt x="2785" y="1291"/>
                  </a:lnTo>
                  <a:lnTo>
                    <a:pt x="2766" y="1143"/>
                  </a:lnTo>
                  <a:lnTo>
                    <a:pt x="2748" y="1014"/>
                  </a:lnTo>
                  <a:lnTo>
                    <a:pt x="2692" y="885"/>
                  </a:lnTo>
                  <a:lnTo>
                    <a:pt x="2637" y="756"/>
                  </a:lnTo>
                  <a:lnTo>
                    <a:pt x="2582" y="646"/>
                  </a:lnTo>
                  <a:lnTo>
                    <a:pt x="2508" y="535"/>
                  </a:lnTo>
                  <a:lnTo>
                    <a:pt x="2416" y="424"/>
                  </a:lnTo>
                  <a:lnTo>
                    <a:pt x="2324" y="332"/>
                  </a:lnTo>
                  <a:lnTo>
                    <a:pt x="2213" y="258"/>
                  </a:lnTo>
                  <a:lnTo>
                    <a:pt x="2102" y="185"/>
                  </a:lnTo>
                  <a:lnTo>
                    <a:pt x="1973" y="129"/>
                  </a:lnTo>
                  <a:lnTo>
                    <a:pt x="1844" y="74"/>
                  </a:lnTo>
                  <a:lnTo>
                    <a:pt x="1715" y="37"/>
                  </a:lnTo>
                  <a:lnTo>
                    <a:pt x="1568"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0" name="Google Shape;7710;p32"/>
            <p:cNvSpPr/>
            <p:nvPr/>
          </p:nvSpPr>
          <p:spPr>
            <a:xfrm>
              <a:off x="5039575" y="238125"/>
              <a:ext cx="68250" cy="34125"/>
            </a:xfrm>
            <a:custGeom>
              <a:avLst/>
              <a:gdLst/>
              <a:ahLst/>
              <a:cxnLst/>
              <a:rect l="l" t="t" r="r" b="b"/>
              <a:pathLst>
                <a:path w="2730" h="1365" extrusionOk="0">
                  <a:moveTo>
                    <a:pt x="1" y="0"/>
                  </a:moveTo>
                  <a:lnTo>
                    <a:pt x="1" y="148"/>
                  </a:lnTo>
                  <a:lnTo>
                    <a:pt x="19" y="277"/>
                  </a:lnTo>
                  <a:lnTo>
                    <a:pt x="56" y="406"/>
                  </a:lnTo>
                  <a:lnTo>
                    <a:pt x="93" y="535"/>
                  </a:lnTo>
                  <a:lnTo>
                    <a:pt x="167" y="645"/>
                  </a:lnTo>
                  <a:lnTo>
                    <a:pt x="222" y="756"/>
                  </a:lnTo>
                  <a:lnTo>
                    <a:pt x="314" y="867"/>
                  </a:lnTo>
                  <a:lnTo>
                    <a:pt x="388" y="959"/>
                  </a:lnTo>
                  <a:lnTo>
                    <a:pt x="480" y="1051"/>
                  </a:lnTo>
                  <a:lnTo>
                    <a:pt x="591" y="1125"/>
                  </a:lnTo>
                  <a:lnTo>
                    <a:pt x="701" y="1198"/>
                  </a:lnTo>
                  <a:lnTo>
                    <a:pt x="830" y="1254"/>
                  </a:lnTo>
                  <a:lnTo>
                    <a:pt x="941" y="1309"/>
                  </a:lnTo>
                  <a:lnTo>
                    <a:pt x="1070" y="1328"/>
                  </a:lnTo>
                  <a:lnTo>
                    <a:pt x="1218" y="1364"/>
                  </a:lnTo>
                  <a:lnTo>
                    <a:pt x="1494" y="1364"/>
                  </a:lnTo>
                  <a:lnTo>
                    <a:pt x="1623" y="1346"/>
                  </a:lnTo>
                  <a:lnTo>
                    <a:pt x="1752" y="1309"/>
                  </a:lnTo>
                  <a:lnTo>
                    <a:pt x="1881" y="1254"/>
                  </a:lnTo>
                  <a:lnTo>
                    <a:pt x="2011" y="1198"/>
                  </a:lnTo>
                  <a:lnTo>
                    <a:pt x="2121" y="1143"/>
                  </a:lnTo>
                  <a:lnTo>
                    <a:pt x="2232" y="1051"/>
                  </a:lnTo>
                  <a:lnTo>
                    <a:pt x="2324" y="977"/>
                  </a:lnTo>
                  <a:lnTo>
                    <a:pt x="2416" y="867"/>
                  </a:lnTo>
                  <a:lnTo>
                    <a:pt x="2490" y="774"/>
                  </a:lnTo>
                  <a:lnTo>
                    <a:pt x="2564" y="664"/>
                  </a:lnTo>
                  <a:lnTo>
                    <a:pt x="2619" y="535"/>
                  </a:lnTo>
                  <a:lnTo>
                    <a:pt x="2674" y="406"/>
                  </a:lnTo>
                  <a:lnTo>
                    <a:pt x="2693" y="277"/>
                  </a:lnTo>
                  <a:lnTo>
                    <a:pt x="2730" y="148"/>
                  </a:lnTo>
                  <a:lnTo>
                    <a:pt x="2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1" name="Google Shape;7711;p32"/>
            <p:cNvSpPr/>
            <p:nvPr/>
          </p:nvSpPr>
          <p:spPr>
            <a:xfrm>
              <a:off x="5761425" y="1233775"/>
              <a:ext cx="68725" cy="68700"/>
            </a:xfrm>
            <a:custGeom>
              <a:avLst/>
              <a:gdLst/>
              <a:ahLst/>
              <a:cxnLst/>
              <a:rect l="l" t="t" r="r" b="b"/>
              <a:pathLst>
                <a:path w="2749" h="2748" extrusionOk="0">
                  <a:moveTo>
                    <a:pt x="1347" y="0"/>
                  </a:moveTo>
                  <a:lnTo>
                    <a:pt x="1218" y="19"/>
                  </a:lnTo>
                  <a:lnTo>
                    <a:pt x="1070" y="37"/>
                  </a:lnTo>
                  <a:lnTo>
                    <a:pt x="941" y="74"/>
                  </a:lnTo>
                  <a:lnTo>
                    <a:pt x="812" y="111"/>
                  </a:lnTo>
                  <a:lnTo>
                    <a:pt x="702" y="185"/>
                  </a:lnTo>
                  <a:lnTo>
                    <a:pt x="591" y="240"/>
                  </a:lnTo>
                  <a:lnTo>
                    <a:pt x="480" y="332"/>
                  </a:lnTo>
                  <a:lnTo>
                    <a:pt x="388" y="406"/>
                  </a:lnTo>
                  <a:lnTo>
                    <a:pt x="296" y="517"/>
                  </a:lnTo>
                  <a:lnTo>
                    <a:pt x="222" y="627"/>
                  </a:lnTo>
                  <a:lnTo>
                    <a:pt x="148" y="738"/>
                  </a:lnTo>
                  <a:lnTo>
                    <a:pt x="93" y="849"/>
                  </a:lnTo>
                  <a:lnTo>
                    <a:pt x="56" y="978"/>
                  </a:lnTo>
                  <a:lnTo>
                    <a:pt x="19" y="1107"/>
                  </a:lnTo>
                  <a:lnTo>
                    <a:pt x="1" y="1254"/>
                  </a:lnTo>
                  <a:lnTo>
                    <a:pt x="1" y="1383"/>
                  </a:lnTo>
                  <a:lnTo>
                    <a:pt x="1" y="1531"/>
                  </a:lnTo>
                  <a:lnTo>
                    <a:pt x="19" y="1660"/>
                  </a:lnTo>
                  <a:lnTo>
                    <a:pt x="56" y="1807"/>
                  </a:lnTo>
                  <a:lnTo>
                    <a:pt x="111" y="1918"/>
                  </a:lnTo>
                  <a:lnTo>
                    <a:pt x="167" y="2047"/>
                  </a:lnTo>
                  <a:lnTo>
                    <a:pt x="241" y="2158"/>
                  </a:lnTo>
                  <a:lnTo>
                    <a:pt x="314" y="2268"/>
                  </a:lnTo>
                  <a:lnTo>
                    <a:pt x="407" y="2361"/>
                  </a:lnTo>
                  <a:lnTo>
                    <a:pt x="499" y="2453"/>
                  </a:lnTo>
                  <a:lnTo>
                    <a:pt x="609" y="2527"/>
                  </a:lnTo>
                  <a:lnTo>
                    <a:pt x="720" y="2600"/>
                  </a:lnTo>
                  <a:lnTo>
                    <a:pt x="849" y="2656"/>
                  </a:lnTo>
                  <a:lnTo>
                    <a:pt x="978" y="2692"/>
                  </a:lnTo>
                  <a:lnTo>
                    <a:pt x="1107" y="2729"/>
                  </a:lnTo>
                  <a:lnTo>
                    <a:pt x="1236" y="2748"/>
                  </a:lnTo>
                  <a:lnTo>
                    <a:pt x="1513" y="2748"/>
                  </a:lnTo>
                  <a:lnTo>
                    <a:pt x="1660" y="2729"/>
                  </a:lnTo>
                  <a:lnTo>
                    <a:pt x="1789" y="2692"/>
                  </a:lnTo>
                  <a:lnTo>
                    <a:pt x="1918" y="2637"/>
                  </a:lnTo>
                  <a:lnTo>
                    <a:pt x="2029" y="2582"/>
                  </a:lnTo>
                  <a:lnTo>
                    <a:pt x="2140" y="2508"/>
                  </a:lnTo>
                  <a:lnTo>
                    <a:pt x="2250" y="2434"/>
                  </a:lnTo>
                  <a:lnTo>
                    <a:pt x="2343" y="2342"/>
                  </a:lnTo>
                  <a:lnTo>
                    <a:pt x="2435" y="2250"/>
                  </a:lnTo>
                  <a:lnTo>
                    <a:pt x="2508" y="2139"/>
                  </a:lnTo>
                  <a:lnTo>
                    <a:pt x="2582" y="2029"/>
                  </a:lnTo>
                  <a:lnTo>
                    <a:pt x="2638" y="1900"/>
                  </a:lnTo>
                  <a:lnTo>
                    <a:pt x="2674" y="1771"/>
                  </a:lnTo>
                  <a:lnTo>
                    <a:pt x="2711" y="1641"/>
                  </a:lnTo>
                  <a:lnTo>
                    <a:pt x="2730" y="1512"/>
                  </a:lnTo>
                  <a:lnTo>
                    <a:pt x="2748" y="1365"/>
                  </a:lnTo>
                  <a:lnTo>
                    <a:pt x="2730" y="1217"/>
                  </a:lnTo>
                  <a:lnTo>
                    <a:pt x="2711" y="1088"/>
                  </a:lnTo>
                  <a:lnTo>
                    <a:pt x="2674" y="959"/>
                  </a:lnTo>
                  <a:lnTo>
                    <a:pt x="2638" y="830"/>
                  </a:lnTo>
                  <a:lnTo>
                    <a:pt x="2564" y="720"/>
                  </a:lnTo>
                  <a:lnTo>
                    <a:pt x="2508" y="591"/>
                  </a:lnTo>
                  <a:lnTo>
                    <a:pt x="2416" y="498"/>
                  </a:lnTo>
                  <a:lnTo>
                    <a:pt x="2324" y="406"/>
                  </a:lnTo>
                  <a:lnTo>
                    <a:pt x="2232" y="314"/>
                  </a:lnTo>
                  <a:lnTo>
                    <a:pt x="2121" y="240"/>
                  </a:lnTo>
                  <a:lnTo>
                    <a:pt x="2011" y="166"/>
                  </a:lnTo>
                  <a:lnTo>
                    <a:pt x="1900" y="111"/>
                  </a:lnTo>
                  <a:lnTo>
                    <a:pt x="1771" y="56"/>
                  </a:lnTo>
                  <a:lnTo>
                    <a:pt x="1642" y="37"/>
                  </a:lnTo>
                  <a:lnTo>
                    <a:pt x="1494"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2" name="Google Shape;7712;p32"/>
            <p:cNvSpPr/>
            <p:nvPr/>
          </p:nvSpPr>
          <p:spPr>
            <a:xfrm>
              <a:off x="5028050" y="283750"/>
              <a:ext cx="68250" cy="68250"/>
            </a:xfrm>
            <a:custGeom>
              <a:avLst/>
              <a:gdLst/>
              <a:ahLst/>
              <a:cxnLst/>
              <a:rect l="l" t="t" r="r" b="b"/>
              <a:pathLst>
                <a:path w="2730" h="2730" extrusionOk="0">
                  <a:moveTo>
                    <a:pt x="1402" y="0"/>
                  </a:moveTo>
                  <a:lnTo>
                    <a:pt x="1255" y="19"/>
                  </a:lnTo>
                  <a:lnTo>
                    <a:pt x="1126" y="37"/>
                  </a:lnTo>
                  <a:lnTo>
                    <a:pt x="996" y="56"/>
                  </a:lnTo>
                  <a:lnTo>
                    <a:pt x="867" y="111"/>
                  </a:lnTo>
                  <a:lnTo>
                    <a:pt x="738" y="166"/>
                  </a:lnTo>
                  <a:lnTo>
                    <a:pt x="628" y="240"/>
                  </a:lnTo>
                  <a:lnTo>
                    <a:pt x="517" y="314"/>
                  </a:lnTo>
                  <a:lnTo>
                    <a:pt x="425" y="406"/>
                  </a:lnTo>
                  <a:lnTo>
                    <a:pt x="333" y="498"/>
                  </a:lnTo>
                  <a:lnTo>
                    <a:pt x="259" y="609"/>
                  </a:lnTo>
                  <a:lnTo>
                    <a:pt x="185" y="719"/>
                  </a:lnTo>
                  <a:lnTo>
                    <a:pt x="111" y="830"/>
                  </a:lnTo>
                  <a:lnTo>
                    <a:pt x="75" y="959"/>
                  </a:lnTo>
                  <a:lnTo>
                    <a:pt x="38" y="1088"/>
                  </a:lnTo>
                  <a:lnTo>
                    <a:pt x="19" y="1236"/>
                  </a:lnTo>
                  <a:lnTo>
                    <a:pt x="1" y="1365"/>
                  </a:lnTo>
                  <a:lnTo>
                    <a:pt x="19" y="1494"/>
                  </a:lnTo>
                  <a:lnTo>
                    <a:pt x="38" y="1623"/>
                  </a:lnTo>
                  <a:lnTo>
                    <a:pt x="75" y="1752"/>
                  </a:lnTo>
                  <a:lnTo>
                    <a:pt x="111" y="1881"/>
                  </a:lnTo>
                  <a:lnTo>
                    <a:pt x="167" y="1992"/>
                  </a:lnTo>
                  <a:lnTo>
                    <a:pt x="240" y="2102"/>
                  </a:lnTo>
                  <a:lnTo>
                    <a:pt x="314" y="2213"/>
                  </a:lnTo>
                  <a:lnTo>
                    <a:pt x="406" y="2305"/>
                  </a:lnTo>
                  <a:lnTo>
                    <a:pt x="499" y="2397"/>
                  </a:lnTo>
                  <a:lnTo>
                    <a:pt x="591" y="2471"/>
                  </a:lnTo>
                  <a:lnTo>
                    <a:pt x="701" y="2545"/>
                  </a:lnTo>
                  <a:lnTo>
                    <a:pt x="831" y="2600"/>
                  </a:lnTo>
                  <a:lnTo>
                    <a:pt x="941" y="2655"/>
                  </a:lnTo>
                  <a:lnTo>
                    <a:pt x="1070" y="2692"/>
                  </a:lnTo>
                  <a:lnTo>
                    <a:pt x="1199" y="2711"/>
                  </a:lnTo>
                  <a:lnTo>
                    <a:pt x="1347" y="2729"/>
                  </a:lnTo>
                  <a:lnTo>
                    <a:pt x="1476" y="2729"/>
                  </a:lnTo>
                  <a:lnTo>
                    <a:pt x="1605" y="2711"/>
                  </a:lnTo>
                  <a:lnTo>
                    <a:pt x="1734" y="2674"/>
                  </a:lnTo>
                  <a:lnTo>
                    <a:pt x="1863" y="2619"/>
                  </a:lnTo>
                  <a:lnTo>
                    <a:pt x="1992" y="2563"/>
                  </a:lnTo>
                  <a:lnTo>
                    <a:pt x="2103" y="2508"/>
                  </a:lnTo>
                  <a:lnTo>
                    <a:pt x="2213" y="2416"/>
                  </a:lnTo>
                  <a:lnTo>
                    <a:pt x="2306" y="2324"/>
                  </a:lnTo>
                  <a:lnTo>
                    <a:pt x="2398" y="2231"/>
                  </a:lnTo>
                  <a:lnTo>
                    <a:pt x="2490" y="2121"/>
                  </a:lnTo>
                  <a:lnTo>
                    <a:pt x="2545" y="2010"/>
                  </a:lnTo>
                  <a:lnTo>
                    <a:pt x="2619" y="1900"/>
                  </a:lnTo>
                  <a:lnTo>
                    <a:pt x="2656" y="1770"/>
                  </a:lnTo>
                  <a:lnTo>
                    <a:pt x="2693" y="1641"/>
                  </a:lnTo>
                  <a:lnTo>
                    <a:pt x="2711" y="1512"/>
                  </a:lnTo>
                  <a:lnTo>
                    <a:pt x="2730" y="1365"/>
                  </a:lnTo>
                  <a:lnTo>
                    <a:pt x="2711" y="1236"/>
                  </a:lnTo>
                  <a:lnTo>
                    <a:pt x="2693" y="1107"/>
                  </a:lnTo>
                  <a:lnTo>
                    <a:pt x="2656" y="978"/>
                  </a:lnTo>
                  <a:lnTo>
                    <a:pt x="2619" y="849"/>
                  </a:lnTo>
                  <a:lnTo>
                    <a:pt x="2564" y="738"/>
                  </a:lnTo>
                  <a:lnTo>
                    <a:pt x="2490" y="627"/>
                  </a:lnTo>
                  <a:lnTo>
                    <a:pt x="2416" y="517"/>
                  </a:lnTo>
                  <a:lnTo>
                    <a:pt x="2324" y="424"/>
                  </a:lnTo>
                  <a:lnTo>
                    <a:pt x="2232" y="332"/>
                  </a:lnTo>
                  <a:lnTo>
                    <a:pt x="2140" y="259"/>
                  </a:lnTo>
                  <a:lnTo>
                    <a:pt x="2029" y="185"/>
                  </a:lnTo>
                  <a:lnTo>
                    <a:pt x="1900" y="129"/>
                  </a:lnTo>
                  <a:lnTo>
                    <a:pt x="1789" y="74"/>
                  </a:lnTo>
                  <a:lnTo>
                    <a:pt x="1660" y="37"/>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3" name="Google Shape;7713;p32"/>
            <p:cNvSpPr/>
            <p:nvPr/>
          </p:nvSpPr>
          <p:spPr>
            <a:xfrm>
              <a:off x="5193550" y="723500"/>
              <a:ext cx="68225" cy="67775"/>
            </a:xfrm>
            <a:custGeom>
              <a:avLst/>
              <a:gdLst/>
              <a:ahLst/>
              <a:cxnLst/>
              <a:rect l="l" t="t" r="r" b="b"/>
              <a:pathLst>
                <a:path w="2729" h="2711" extrusionOk="0">
                  <a:moveTo>
                    <a:pt x="1162" y="0"/>
                  </a:moveTo>
                  <a:lnTo>
                    <a:pt x="1033" y="37"/>
                  </a:lnTo>
                  <a:lnTo>
                    <a:pt x="904" y="74"/>
                  </a:lnTo>
                  <a:lnTo>
                    <a:pt x="793" y="129"/>
                  </a:lnTo>
                  <a:lnTo>
                    <a:pt x="664" y="203"/>
                  </a:lnTo>
                  <a:lnTo>
                    <a:pt x="553" y="277"/>
                  </a:lnTo>
                  <a:lnTo>
                    <a:pt x="461" y="351"/>
                  </a:lnTo>
                  <a:lnTo>
                    <a:pt x="369" y="443"/>
                  </a:lnTo>
                  <a:lnTo>
                    <a:pt x="277" y="554"/>
                  </a:lnTo>
                  <a:lnTo>
                    <a:pt x="203" y="664"/>
                  </a:lnTo>
                  <a:lnTo>
                    <a:pt x="129" y="775"/>
                  </a:lnTo>
                  <a:lnTo>
                    <a:pt x="92" y="904"/>
                  </a:lnTo>
                  <a:lnTo>
                    <a:pt x="37" y="1033"/>
                  </a:lnTo>
                  <a:lnTo>
                    <a:pt x="19" y="1180"/>
                  </a:lnTo>
                  <a:lnTo>
                    <a:pt x="0" y="1310"/>
                  </a:lnTo>
                  <a:lnTo>
                    <a:pt x="0" y="1439"/>
                  </a:lnTo>
                  <a:lnTo>
                    <a:pt x="19" y="1568"/>
                  </a:lnTo>
                  <a:lnTo>
                    <a:pt x="55" y="1697"/>
                  </a:lnTo>
                  <a:lnTo>
                    <a:pt x="92" y="1826"/>
                  </a:lnTo>
                  <a:lnTo>
                    <a:pt x="148" y="1955"/>
                  </a:lnTo>
                  <a:lnTo>
                    <a:pt x="203" y="2065"/>
                  </a:lnTo>
                  <a:lnTo>
                    <a:pt x="277" y="2176"/>
                  </a:lnTo>
                  <a:lnTo>
                    <a:pt x="369" y="2268"/>
                  </a:lnTo>
                  <a:lnTo>
                    <a:pt x="461" y="2361"/>
                  </a:lnTo>
                  <a:lnTo>
                    <a:pt x="553" y="2434"/>
                  </a:lnTo>
                  <a:lnTo>
                    <a:pt x="664" y="2508"/>
                  </a:lnTo>
                  <a:lnTo>
                    <a:pt x="774" y="2582"/>
                  </a:lnTo>
                  <a:lnTo>
                    <a:pt x="904" y="2637"/>
                  </a:lnTo>
                  <a:lnTo>
                    <a:pt x="1033" y="2674"/>
                  </a:lnTo>
                  <a:lnTo>
                    <a:pt x="1162" y="2692"/>
                  </a:lnTo>
                  <a:lnTo>
                    <a:pt x="1291" y="2711"/>
                  </a:lnTo>
                  <a:lnTo>
                    <a:pt x="1567" y="2711"/>
                  </a:lnTo>
                  <a:lnTo>
                    <a:pt x="1696" y="2674"/>
                  </a:lnTo>
                  <a:lnTo>
                    <a:pt x="1825" y="2637"/>
                  </a:lnTo>
                  <a:lnTo>
                    <a:pt x="1955" y="2582"/>
                  </a:lnTo>
                  <a:lnTo>
                    <a:pt x="2065" y="2526"/>
                  </a:lnTo>
                  <a:lnTo>
                    <a:pt x="2176" y="2434"/>
                  </a:lnTo>
                  <a:lnTo>
                    <a:pt x="2286" y="2361"/>
                  </a:lnTo>
                  <a:lnTo>
                    <a:pt x="2379" y="2268"/>
                  </a:lnTo>
                  <a:lnTo>
                    <a:pt x="2452" y="2158"/>
                  </a:lnTo>
                  <a:lnTo>
                    <a:pt x="2526" y="2047"/>
                  </a:lnTo>
                  <a:lnTo>
                    <a:pt x="2600" y="1936"/>
                  </a:lnTo>
                  <a:lnTo>
                    <a:pt x="2655" y="1807"/>
                  </a:lnTo>
                  <a:lnTo>
                    <a:pt x="2692" y="1678"/>
                  </a:lnTo>
                  <a:lnTo>
                    <a:pt x="2710" y="1549"/>
                  </a:lnTo>
                  <a:lnTo>
                    <a:pt x="2729" y="1402"/>
                  </a:lnTo>
                  <a:lnTo>
                    <a:pt x="2729" y="1273"/>
                  </a:lnTo>
                  <a:lnTo>
                    <a:pt x="2710" y="1144"/>
                  </a:lnTo>
                  <a:lnTo>
                    <a:pt x="2674" y="1015"/>
                  </a:lnTo>
                  <a:lnTo>
                    <a:pt x="2637" y="885"/>
                  </a:lnTo>
                  <a:lnTo>
                    <a:pt x="2581" y="756"/>
                  </a:lnTo>
                  <a:lnTo>
                    <a:pt x="2526" y="646"/>
                  </a:lnTo>
                  <a:lnTo>
                    <a:pt x="2452" y="535"/>
                  </a:lnTo>
                  <a:lnTo>
                    <a:pt x="2360" y="443"/>
                  </a:lnTo>
                  <a:lnTo>
                    <a:pt x="2268" y="351"/>
                  </a:lnTo>
                  <a:lnTo>
                    <a:pt x="2176" y="277"/>
                  </a:lnTo>
                  <a:lnTo>
                    <a:pt x="2065" y="203"/>
                  </a:lnTo>
                  <a:lnTo>
                    <a:pt x="1955" y="129"/>
                  </a:lnTo>
                  <a:lnTo>
                    <a:pt x="1825" y="74"/>
                  </a:lnTo>
                  <a:lnTo>
                    <a:pt x="1715" y="37"/>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4" name="Google Shape;7714;p32"/>
            <p:cNvSpPr/>
            <p:nvPr/>
          </p:nvSpPr>
          <p:spPr>
            <a:xfrm>
              <a:off x="5536025" y="1111625"/>
              <a:ext cx="68250" cy="68250"/>
            </a:xfrm>
            <a:custGeom>
              <a:avLst/>
              <a:gdLst/>
              <a:ahLst/>
              <a:cxnLst/>
              <a:rect l="l" t="t" r="r" b="b"/>
              <a:pathLst>
                <a:path w="2730" h="2730" extrusionOk="0">
                  <a:moveTo>
                    <a:pt x="1254" y="0"/>
                  </a:moveTo>
                  <a:lnTo>
                    <a:pt x="1107" y="19"/>
                  </a:lnTo>
                  <a:lnTo>
                    <a:pt x="996" y="56"/>
                  </a:lnTo>
                  <a:lnTo>
                    <a:pt x="867" y="93"/>
                  </a:lnTo>
                  <a:lnTo>
                    <a:pt x="738" y="148"/>
                  </a:lnTo>
                  <a:lnTo>
                    <a:pt x="628" y="203"/>
                  </a:lnTo>
                  <a:lnTo>
                    <a:pt x="535" y="277"/>
                  </a:lnTo>
                  <a:lnTo>
                    <a:pt x="425" y="369"/>
                  </a:lnTo>
                  <a:lnTo>
                    <a:pt x="351" y="461"/>
                  </a:lnTo>
                  <a:lnTo>
                    <a:pt x="259" y="572"/>
                  </a:lnTo>
                  <a:lnTo>
                    <a:pt x="185" y="664"/>
                  </a:lnTo>
                  <a:lnTo>
                    <a:pt x="130" y="793"/>
                  </a:lnTo>
                  <a:lnTo>
                    <a:pt x="74" y="904"/>
                  </a:lnTo>
                  <a:lnTo>
                    <a:pt x="37" y="1033"/>
                  </a:lnTo>
                  <a:lnTo>
                    <a:pt x="19" y="1162"/>
                  </a:lnTo>
                  <a:lnTo>
                    <a:pt x="1" y="1291"/>
                  </a:lnTo>
                  <a:lnTo>
                    <a:pt x="1" y="1439"/>
                  </a:lnTo>
                  <a:lnTo>
                    <a:pt x="19" y="1568"/>
                  </a:lnTo>
                  <a:lnTo>
                    <a:pt x="56" y="1697"/>
                  </a:lnTo>
                  <a:lnTo>
                    <a:pt x="93" y="1826"/>
                  </a:lnTo>
                  <a:lnTo>
                    <a:pt x="148" y="1955"/>
                  </a:lnTo>
                  <a:lnTo>
                    <a:pt x="203" y="2065"/>
                  </a:lnTo>
                  <a:lnTo>
                    <a:pt x="277" y="2176"/>
                  </a:lnTo>
                  <a:lnTo>
                    <a:pt x="369" y="2287"/>
                  </a:lnTo>
                  <a:lnTo>
                    <a:pt x="462" y="2379"/>
                  </a:lnTo>
                  <a:lnTo>
                    <a:pt x="572" y="2453"/>
                  </a:lnTo>
                  <a:lnTo>
                    <a:pt x="683" y="2526"/>
                  </a:lnTo>
                  <a:lnTo>
                    <a:pt x="793" y="2600"/>
                  </a:lnTo>
                  <a:lnTo>
                    <a:pt x="923" y="2637"/>
                  </a:lnTo>
                  <a:lnTo>
                    <a:pt x="1052" y="2674"/>
                  </a:lnTo>
                  <a:lnTo>
                    <a:pt x="1181" y="2711"/>
                  </a:lnTo>
                  <a:lnTo>
                    <a:pt x="1328" y="2729"/>
                  </a:lnTo>
                  <a:lnTo>
                    <a:pt x="1457" y="2711"/>
                  </a:lnTo>
                  <a:lnTo>
                    <a:pt x="1605" y="2692"/>
                  </a:lnTo>
                  <a:lnTo>
                    <a:pt x="1734" y="2674"/>
                  </a:lnTo>
                  <a:lnTo>
                    <a:pt x="1863" y="2619"/>
                  </a:lnTo>
                  <a:lnTo>
                    <a:pt x="1974" y="2582"/>
                  </a:lnTo>
                  <a:lnTo>
                    <a:pt x="2084" y="2508"/>
                  </a:lnTo>
                  <a:lnTo>
                    <a:pt x="2195" y="2434"/>
                  </a:lnTo>
                  <a:lnTo>
                    <a:pt x="2305" y="2342"/>
                  </a:lnTo>
                  <a:lnTo>
                    <a:pt x="2398" y="2250"/>
                  </a:lnTo>
                  <a:lnTo>
                    <a:pt x="2471" y="2139"/>
                  </a:lnTo>
                  <a:lnTo>
                    <a:pt x="2545" y="2029"/>
                  </a:lnTo>
                  <a:lnTo>
                    <a:pt x="2600" y="1918"/>
                  </a:lnTo>
                  <a:lnTo>
                    <a:pt x="2656" y="1789"/>
                  </a:lnTo>
                  <a:lnTo>
                    <a:pt x="2693" y="1660"/>
                  </a:lnTo>
                  <a:lnTo>
                    <a:pt x="2729" y="1531"/>
                  </a:lnTo>
                  <a:lnTo>
                    <a:pt x="2729" y="1383"/>
                  </a:lnTo>
                  <a:lnTo>
                    <a:pt x="2729" y="1254"/>
                  </a:lnTo>
                  <a:lnTo>
                    <a:pt x="2711" y="1107"/>
                  </a:lnTo>
                  <a:lnTo>
                    <a:pt x="2674" y="978"/>
                  </a:lnTo>
                  <a:lnTo>
                    <a:pt x="2637" y="849"/>
                  </a:lnTo>
                  <a:lnTo>
                    <a:pt x="2582" y="738"/>
                  </a:lnTo>
                  <a:lnTo>
                    <a:pt x="2508" y="627"/>
                  </a:lnTo>
                  <a:lnTo>
                    <a:pt x="2434" y="517"/>
                  </a:lnTo>
                  <a:lnTo>
                    <a:pt x="2342" y="406"/>
                  </a:lnTo>
                  <a:lnTo>
                    <a:pt x="2250" y="314"/>
                  </a:lnTo>
                  <a:lnTo>
                    <a:pt x="2139" y="240"/>
                  </a:lnTo>
                  <a:lnTo>
                    <a:pt x="2029" y="166"/>
                  </a:lnTo>
                  <a:lnTo>
                    <a:pt x="1918" y="111"/>
                  </a:lnTo>
                  <a:lnTo>
                    <a:pt x="1789" y="56"/>
                  </a:lnTo>
                  <a:lnTo>
                    <a:pt x="1660" y="19"/>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5" name="Google Shape;7715;p32"/>
            <p:cNvSpPr/>
            <p:nvPr/>
          </p:nvSpPr>
          <p:spPr>
            <a:xfrm>
              <a:off x="5259450" y="817525"/>
              <a:ext cx="68250" cy="68250"/>
            </a:xfrm>
            <a:custGeom>
              <a:avLst/>
              <a:gdLst/>
              <a:ahLst/>
              <a:cxnLst/>
              <a:rect l="l" t="t" r="r" b="b"/>
              <a:pathLst>
                <a:path w="2730" h="2730" extrusionOk="0">
                  <a:moveTo>
                    <a:pt x="1273" y="1"/>
                  </a:moveTo>
                  <a:lnTo>
                    <a:pt x="1125" y="19"/>
                  </a:lnTo>
                  <a:lnTo>
                    <a:pt x="996" y="38"/>
                  </a:lnTo>
                  <a:lnTo>
                    <a:pt x="867" y="93"/>
                  </a:lnTo>
                  <a:lnTo>
                    <a:pt x="757" y="148"/>
                  </a:lnTo>
                  <a:lnTo>
                    <a:pt x="628" y="204"/>
                  </a:lnTo>
                  <a:lnTo>
                    <a:pt x="535" y="277"/>
                  </a:lnTo>
                  <a:lnTo>
                    <a:pt x="425" y="370"/>
                  </a:lnTo>
                  <a:lnTo>
                    <a:pt x="333" y="462"/>
                  </a:lnTo>
                  <a:lnTo>
                    <a:pt x="259" y="572"/>
                  </a:lnTo>
                  <a:lnTo>
                    <a:pt x="185" y="683"/>
                  </a:lnTo>
                  <a:lnTo>
                    <a:pt x="111" y="794"/>
                  </a:lnTo>
                  <a:lnTo>
                    <a:pt x="74" y="923"/>
                  </a:lnTo>
                  <a:lnTo>
                    <a:pt x="19" y="1052"/>
                  </a:lnTo>
                  <a:lnTo>
                    <a:pt x="1" y="1181"/>
                  </a:lnTo>
                  <a:lnTo>
                    <a:pt x="1" y="1328"/>
                  </a:lnTo>
                  <a:lnTo>
                    <a:pt x="1" y="1457"/>
                  </a:lnTo>
                  <a:lnTo>
                    <a:pt x="19" y="1605"/>
                  </a:lnTo>
                  <a:lnTo>
                    <a:pt x="38" y="1734"/>
                  </a:lnTo>
                  <a:lnTo>
                    <a:pt x="93" y="1863"/>
                  </a:lnTo>
                  <a:lnTo>
                    <a:pt x="148" y="1974"/>
                  </a:lnTo>
                  <a:lnTo>
                    <a:pt x="204" y="2103"/>
                  </a:lnTo>
                  <a:lnTo>
                    <a:pt x="296" y="2195"/>
                  </a:lnTo>
                  <a:lnTo>
                    <a:pt x="369" y="2306"/>
                  </a:lnTo>
                  <a:lnTo>
                    <a:pt x="480" y="2398"/>
                  </a:lnTo>
                  <a:lnTo>
                    <a:pt x="572" y="2472"/>
                  </a:lnTo>
                  <a:lnTo>
                    <a:pt x="683" y="2545"/>
                  </a:lnTo>
                  <a:lnTo>
                    <a:pt x="812" y="2601"/>
                  </a:lnTo>
                  <a:lnTo>
                    <a:pt x="923" y="2656"/>
                  </a:lnTo>
                  <a:lnTo>
                    <a:pt x="1070" y="2693"/>
                  </a:lnTo>
                  <a:lnTo>
                    <a:pt x="1199" y="2711"/>
                  </a:lnTo>
                  <a:lnTo>
                    <a:pt x="1328" y="2730"/>
                  </a:lnTo>
                  <a:lnTo>
                    <a:pt x="1476" y="2730"/>
                  </a:lnTo>
                  <a:lnTo>
                    <a:pt x="1605" y="2711"/>
                  </a:lnTo>
                  <a:lnTo>
                    <a:pt x="1734" y="2674"/>
                  </a:lnTo>
                  <a:lnTo>
                    <a:pt x="1863" y="2619"/>
                  </a:lnTo>
                  <a:lnTo>
                    <a:pt x="1992" y="2564"/>
                  </a:lnTo>
                  <a:lnTo>
                    <a:pt x="2103" y="2508"/>
                  </a:lnTo>
                  <a:lnTo>
                    <a:pt x="2213" y="2416"/>
                  </a:lnTo>
                  <a:lnTo>
                    <a:pt x="2306" y="2342"/>
                  </a:lnTo>
                  <a:lnTo>
                    <a:pt x="2398" y="2232"/>
                  </a:lnTo>
                  <a:lnTo>
                    <a:pt x="2471" y="2140"/>
                  </a:lnTo>
                  <a:lnTo>
                    <a:pt x="2545" y="2011"/>
                  </a:lnTo>
                  <a:lnTo>
                    <a:pt x="2601" y="1900"/>
                  </a:lnTo>
                  <a:lnTo>
                    <a:pt x="2656" y="1771"/>
                  </a:lnTo>
                  <a:lnTo>
                    <a:pt x="2693" y="1642"/>
                  </a:lnTo>
                  <a:lnTo>
                    <a:pt x="2711" y="1513"/>
                  </a:lnTo>
                  <a:lnTo>
                    <a:pt x="2730" y="1365"/>
                  </a:lnTo>
                  <a:lnTo>
                    <a:pt x="2711" y="1236"/>
                  </a:lnTo>
                  <a:lnTo>
                    <a:pt x="2693" y="1107"/>
                  </a:lnTo>
                  <a:lnTo>
                    <a:pt x="2656" y="978"/>
                  </a:lnTo>
                  <a:lnTo>
                    <a:pt x="2619" y="849"/>
                  </a:lnTo>
                  <a:lnTo>
                    <a:pt x="2564" y="738"/>
                  </a:lnTo>
                  <a:lnTo>
                    <a:pt x="2490" y="628"/>
                  </a:lnTo>
                  <a:lnTo>
                    <a:pt x="2416" y="517"/>
                  </a:lnTo>
                  <a:lnTo>
                    <a:pt x="2342" y="425"/>
                  </a:lnTo>
                  <a:lnTo>
                    <a:pt x="2250" y="333"/>
                  </a:lnTo>
                  <a:lnTo>
                    <a:pt x="2140" y="259"/>
                  </a:lnTo>
                  <a:lnTo>
                    <a:pt x="2029" y="185"/>
                  </a:lnTo>
                  <a:lnTo>
                    <a:pt x="1918" y="130"/>
                  </a:lnTo>
                  <a:lnTo>
                    <a:pt x="1789" y="75"/>
                  </a:lnTo>
                  <a:lnTo>
                    <a:pt x="1679" y="38"/>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6" name="Google Shape;7716;p32"/>
            <p:cNvSpPr/>
            <p:nvPr/>
          </p:nvSpPr>
          <p:spPr>
            <a:xfrm>
              <a:off x="6064275" y="1368375"/>
              <a:ext cx="67800" cy="67775"/>
            </a:xfrm>
            <a:custGeom>
              <a:avLst/>
              <a:gdLst/>
              <a:ahLst/>
              <a:cxnLst/>
              <a:rect l="l" t="t" r="r" b="b"/>
              <a:pathLst>
                <a:path w="2712" h="2711" extrusionOk="0">
                  <a:moveTo>
                    <a:pt x="1328" y="0"/>
                  </a:moveTo>
                  <a:lnTo>
                    <a:pt x="1199" y="19"/>
                  </a:lnTo>
                  <a:lnTo>
                    <a:pt x="1070" y="37"/>
                  </a:lnTo>
                  <a:lnTo>
                    <a:pt x="941" y="74"/>
                  </a:lnTo>
                  <a:lnTo>
                    <a:pt x="830" y="111"/>
                  </a:lnTo>
                  <a:lnTo>
                    <a:pt x="701" y="166"/>
                  </a:lnTo>
                  <a:lnTo>
                    <a:pt x="591" y="240"/>
                  </a:lnTo>
                  <a:lnTo>
                    <a:pt x="499" y="314"/>
                  </a:lnTo>
                  <a:lnTo>
                    <a:pt x="406" y="406"/>
                  </a:lnTo>
                  <a:lnTo>
                    <a:pt x="314" y="498"/>
                  </a:lnTo>
                  <a:lnTo>
                    <a:pt x="240" y="609"/>
                  </a:lnTo>
                  <a:lnTo>
                    <a:pt x="167" y="720"/>
                  </a:lnTo>
                  <a:lnTo>
                    <a:pt x="111" y="830"/>
                  </a:lnTo>
                  <a:lnTo>
                    <a:pt x="56" y="959"/>
                  </a:lnTo>
                  <a:lnTo>
                    <a:pt x="19" y="1088"/>
                  </a:lnTo>
                  <a:lnTo>
                    <a:pt x="1" y="1217"/>
                  </a:lnTo>
                  <a:lnTo>
                    <a:pt x="1" y="1346"/>
                  </a:lnTo>
                  <a:lnTo>
                    <a:pt x="1" y="1494"/>
                  </a:lnTo>
                  <a:lnTo>
                    <a:pt x="19" y="1623"/>
                  </a:lnTo>
                  <a:lnTo>
                    <a:pt x="56" y="1752"/>
                  </a:lnTo>
                  <a:lnTo>
                    <a:pt x="111" y="1881"/>
                  </a:lnTo>
                  <a:lnTo>
                    <a:pt x="167" y="1992"/>
                  </a:lnTo>
                  <a:lnTo>
                    <a:pt x="240" y="2102"/>
                  </a:lnTo>
                  <a:lnTo>
                    <a:pt x="314" y="2213"/>
                  </a:lnTo>
                  <a:lnTo>
                    <a:pt x="406" y="2324"/>
                  </a:lnTo>
                  <a:lnTo>
                    <a:pt x="499" y="2397"/>
                  </a:lnTo>
                  <a:lnTo>
                    <a:pt x="609" y="2490"/>
                  </a:lnTo>
                  <a:lnTo>
                    <a:pt x="720" y="2563"/>
                  </a:lnTo>
                  <a:lnTo>
                    <a:pt x="849" y="2619"/>
                  </a:lnTo>
                  <a:lnTo>
                    <a:pt x="960" y="2656"/>
                  </a:lnTo>
                  <a:lnTo>
                    <a:pt x="1107" y="2692"/>
                  </a:lnTo>
                  <a:lnTo>
                    <a:pt x="1236" y="2711"/>
                  </a:lnTo>
                  <a:lnTo>
                    <a:pt x="1513" y="2711"/>
                  </a:lnTo>
                  <a:lnTo>
                    <a:pt x="1642" y="2692"/>
                  </a:lnTo>
                  <a:lnTo>
                    <a:pt x="1771" y="2656"/>
                  </a:lnTo>
                  <a:lnTo>
                    <a:pt x="1881" y="2600"/>
                  </a:lnTo>
                  <a:lnTo>
                    <a:pt x="1992" y="2545"/>
                  </a:lnTo>
                  <a:lnTo>
                    <a:pt x="2103" y="2471"/>
                  </a:lnTo>
                  <a:lnTo>
                    <a:pt x="2213" y="2397"/>
                  </a:lnTo>
                  <a:lnTo>
                    <a:pt x="2305" y="2305"/>
                  </a:lnTo>
                  <a:lnTo>
                    <a:pt x="2398" y="2213"/>
                  </a:lnTo>
                  <a:lnTo>
                    <a:pt x="2471" y="2102"/>
                  </a:lnTo>
                  <a:lnTo>
                    <a:pt x="2545" y="1992"/>
                  </a:lnTo>
                  <a:lnTo>
                    <a:pt x="2601" y="1881"/>
                  </a:lnTo>
                  <a:lnTo>
                    <a:pt x="2656" y="1771"/>
                  </a:lnTo>
                  <a:lnTo>
                    <a:pt x="2674" y="1641"/>
                  </a:lnTo>
                  <a:lnTo>
                    <a:pt x="2711" y="1512"/>
                  </a:lnTo>
                  <a:lnTo>
                    <a:pt x="2711" y="1365"/>
                  </a:lnTo>
                  <a:lnTo>
                    <a:pt x="2711" y="1236"/>
                  </a:lnTo>
                  <a:lnTo>
                    <a:pt x="2693" y="1107"/>
                  </a:lnTo>
                  <a:lnTo>
                    <a:pt x="2656" y="959"/>
                  </a:lnTo>
                  <a:lnTo>
                    <a:pt x="2601" y="849"/>
                  </a:lnTo>
                  <a:lnTo>
                    <a:pt x="2545" y="720"/>
                  </a:lnTo>
                  <a:lnTo>
                    <a:pt x="2471" y="609"/>
                  </a:lnTo>
                  <a:lnTo>
                    <a:pt x="2398" y="498"/>
                  </a:lnTo>
                  <a:lnTo>
                    <a:pt x="2305" y="406"/>
                  </a:lnTo>
                  <a:lnTo>
                    <a:pt x="2213" y="314"/>
                  </a:lnTo>
                  <a:lnTo>
                    <a:pt x="2103" y="240"/>
                  </a:lnTo>
                  <a:lnTo>
                    <a:pt x="1992" y="166"/>
                  </a:lnTo>
                  <a:lnTo>
                    <a:pt x="1863" y="111"/>
                  </a:lnTo>
                  <a:lnTo>
                    <a:pt x="1734" y="56"/>
                  </a:lnTo>
                  <a:lnTo>
                    <a:pt x="1605"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7" name="Google Shape;7717;p32"/>
            <p:cNvSpPr/>
            <p:nvPr/>
          </p:nvSpPr>
          <p:spPr>
            <a:xfrm>
              <a:off x="5324900" y="911575"/>
              <a:ext cx="68250" cy="68250"/>
            </a:xfrm>
            <a:custGeom>
              <a:avLst/>
              <a:gdLst/>
              <a:ahLst/>
              <a:cxnLst/>
              <a:rect l="l" t="t" r="r" b="b"/>
              <a:pathLst>
                <a:path w="2730" h="2730" extrusionOk="0">
                  <a:moveTo>
                    <a:pt x="1273" y="0"/>
                  </a:moveTo>
                  <a:lnTo>
                    <a:pt x="1144" y="19"/>
                  </a:lnTo>
                  <a:lnTo>
                    <a:pt x="1015" y="56"/>
                  </a:lnTo>
                  <a:lnTo>
                    <a:pt x="886" y="92"/>
                  </a:lnTo>
                  <a:lnTo>
                    <a:pt x="757" y="148"/>
                  </a:lnTo>
                  <a:lnTo>
                    <a:pt x="646" y="221"/>
                  </a:lnTo>
                  <a:lnTo>
                    <a:pt x="536" y="295"/>
                  </a:lnTo>
                  <a:lnTo>
                    <a:pt x="443" y="387"/>
                  </a:lnTo>
                  <a:lnTo>
                    <a:pt x="351" y="480"/>
                  </a:lnTo>
                  <a:lnTo>
                    <a:pt x="259" y="572"/>
                  </a:lnTo>
                  <a:lnTo>
                    <a:pt x="185" y="701"/>
                  </a:lnTo>
                  <a:lnTo>
                    <a:pt x="130" y="811"/>
                  </a:lnTo>
                  <a:lnTo>
                    <a:pt x="75" y="941"/>
                  </a:lnTo>
                  <a:lnTo>
                    <a:pt x="38" y="1070"/>
                  </a:lnTo>
                  <a:lnTo>
                    <a:pt x="19" y="1199"/>
                  </a:lnTo>
                  <a:lnTo>
                    <a:pt x="1" y="1346"/>
                  </a:lnTo>
                  <a:lnTo>
                    <a:pt x="1" y="1475"/>
                  </a:lnTo>
                  <a:lnTo>
                    <a:pt x="19" y="1604"/>
                  </a:lnTo>
                  <a:lnTo>
                    <a:pt x="56" y="1733"/>
                  </a:lnTo>
                  <a:lnTo>
                    <a:pt x="93" y="1862"/>
                  </a:lnTo>
                  <a:lnTo>
                    <a:pt x="148" y="1973"/>
                  </a:lnTo>
                  <a:lnTo>
                    <a:pt x="222" y="2084"/>
                  </a:lnTo>
                  <a:lnTo>
                    <a:pt x="296" y="2194"/>
                  </a:lnTo>
                  <a:lnTo>
                    <a:pt x="370" y="2287"/>
                  </a:lnTo>
                  <a:lnTo>
                    <a:pt x="462" y="2379"/>
                  </a:lnTo>
                  <a:lnTo>
                    <a:pt x="573" y="2471"/>
                  </a:lnTo>
                  <a:lnTo>
                    <a:pt x="683" y="2545"/>
                  </a:lnTo>
                  <a:lnTo>
                    <a:pt x="794" y="2600"/>
                  </a:lnTo>
                  <a:lnTo>
                    <a:pt x="923" y="2655"/>
                  </a:lnTo>
                  <a:lnTo>
                    <a:pt x="1033" y="2692"/>
                  </a:lnTo>
                  <a:lnTo>
                    <a:pt x="1181" y="2711"/>
                  </a:lnTo>
                  <a:lnTo>
                    <a:pt x="1310" y="2729"/>
                  </a:lnTo>
                  <a:lnTo>
                    <a:pt x="1439" y="2729"/>
                  </a:lnTo>
                  <a:lnTo>
                    <a:pt x="1587" y="2711"/>
                  </a:lnTo>
                  <a:lnTo>
                    <a:pt x="1716" y="2674"/>
                  </a:lnTo>
                  <a:lnTo>
                    <a:pt x="1845" y="2637"/>
                  </a:lnTo>
                  <a:lnTo>
                    <a:pt x="1955" y="2582"/>
                  </a:lnTo>
                  <a:lnTo>
                    <a:pt x="2084" y="2526"/>
                  </a:lnTo>
                  <a:lnTo>
                    <a:pt x="2195" y="2434"/>
                  </a:lnTo>
                  <a:lnTo>
                    <a:pt x="2287" y="2360"/>
                  </a:lnTo>
                  <a:lnTo>
                    <a:pt x="2379" y="2268"/>
                  </a:lnTo>
                  <a:lnTo>
                    <a:pt x="2472" y="2157"/>
                  </a:lnTo>
                  <a:lnTo>
                    <a:pt x="2545" y="2047"/>
                  </a:lnTo>
                  <a:lnTo>
                    <a:pt x="2601" y="1918"/>
                  </a:lnTo>
                  <a:lnTo>
                    <a:pt x="2656" y="1807"/>
                  </a:lnTo>
                  <a:lnTo>
                    <a:pt x="2693" y="1660"/>
                  </a:lnTo>
                  <a:lnTo>
                    <a:pt x="2711" y="1531"/>
                  </a:lnTo>
                  <a:lnTo>
                    <a:pt x="2730" y="1401"/>
                  </a:lnTo>
                  <a:lnTo>
                    <a:pt x="2730" y="1254"/>
                  </a:lnTo>
                  <a:lnTo>
                    <a:pt x="2711" y="1125"/>
                  </a:lnTo>
                  <a:lnTo>
                    <a:pt x="2674" y="996"/>
                  </a:lnTo>
                  <a:lnTo>
                    <a:pt x="2638" y="885"/>
                  </a:lnTo>
                  <a:lnTo>
                    <a:pt x="2582" y="756"/>
                  </a:lnTo>
                  <a:lnTo>
                    <a:pt x="2509" y="646"/>
                  </a:lnTo>
                  <a:lnTo>
                    <a:pt x="2435" y="535"/>
                  </a:lnTo>
                  <a:lnTo>
                    <a:pt x="2343" y="443"/>
                  </a:lnTo>
                  <a:lnTo>
                    <a:pt x="2250" y="351"/>
                  </a:lnTo>
                  <a:lnTo>
                    <a:pt x="2158" y="277"/>
                  </a:lnTo>
                  <a:lnTo>
                    <a:pt x="2048" y="203"/>
                  </a:lnTo>
                  <a:lnTo>
                    <a:pt x="1937" y="129"/>
                  </a:lnTo>
                  <a:lnTo>
                    <a:pt x="1808" y="92"/>
                  </a:lnTo>
                  <a:lnTo>
                    <a:pt x="1679" y="37"/>
                  </a:lnTo>
                  <a:lnTo>
                    <a:pt x="1550" y="19"/>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8" name="Google Shape;7718;p32"/>
            <p:cNvSpPr/>
            <p:nvPr/>
          </p:nvSpPr>
          <p:spPr>
            <a:xfrm>
              <a:off x="6144025" y="1382675"/>
              <a:ext cx="67775" cy="67775"/>
            </a:xfrm>
            <a:custGeom>
              <a:avLst/>
              <a:gdLst/>
              <a:ahLst/>
              <a:cxnLst/>
              <a:rect l="l" t="t" r="r" b="b"/>
              <a:pathLst>
                <a:path w="2711" h="2711" extrusionOk="0">
                  <a:moveTo>
                    <a:pt x="1254" y="0"/>
                  </a:moveTo>
                  <a:lnTo>
                    <a:pt x="1125" y="18"/>
                  </a:lnTo>
                  <a:lnTo>
                    <a:pt x="996" y="55"/>
                  </a:lnTo>
                  <a:lnTo>
                    <a:pt x="867" y="92"/>
                  </a:lnTo>
                  <a:lnTo>
                    <a:pt x="738" y="148"/>
                  </a:lnTo>
                  <a:lnTo>
                    <a:pt x="627" y="221"/>
                  </a:lnTo>
                  <a:lnTo>
                    <a:pt x="517" y="295"/>
                  </a:lnTo>
                  <a:lnTo>
                    <a:pt x="425" y="387"/>
                  </a:lnTo>
                  <a:lnTo>
                    <a:pt x="332" y="498"/>
                  </a:lnTo>
                  <a:lnTo>
                    <a:pt x="240" y="590"/>
                  </a:lnTo>
                  <a:lnTo>
                    <a:pt x="166" y="701"/>
                  </a:lnTo>
                  <a:lnTo>
                    <a:pt x="111" y="830"/>
                  </a:lnTo>
                  <a:lnTo>
                    <a:pt x="74" y="959"/>
                  </a:lnTo>
                  <a:lnTo>
                    <a:pt x="37" y="1088"/>
                  </a:lnTo>
                  <a:lnTo>
                    <a:pt x="1" y="1217"/>
                  </a:lnTo>
                  <a:lnTo>
                    <a:pt x="1" y="1364"/>
                  </a:lnTo>
                  <a:lnTo>
                    <a:pt x="1" y="1494"/>
                  </a:lnTo>
                  <a:lnTo>
                    <a:pt x="37" y="1623"/>
                  </a:lnTo>
                  <a:lnTo>
                    <a:pt x="56" y="1752"/>
                  </a:lnTo>
                  <a:lnTo>
                    <a:pt x="111" y="1862"/>
                  </a:lnTo>
                  <a:lnTo>
                    <a:pt x="166" y="1991"/>
                  </a:lnTo>
                  <a:lnTo>
                    <a:pt x="240" y="2102"/>
                  </a:lnTo>
                  <a:lnTo>
                    <a:pt x="314" y="2213"/>
                  </a:lnTo>
                  <a:lnTo>
                    <a:pt x="388" y="2305"/>
                  </a:lnTo>
                  <a:lnTo>
                    <a:pt x="498" y="2397"/>
                  </a:lnTo>
                  <a:lnTo>
                    <a:pt x="591" y="2471"/>
                  </a:lnTo>
                  <a:lnTo>
                    <a:pt x="701" y="2544"/>
                  </a:lnTo>
                  <a:lnTo>
                    <a:pt x="812" y="2600"/>
                  </a:lnTo>
                  <a:lnTo>
                    <a:pt x="941" y="2655"/>
                  </a:lnTo>
                  <a:lnTo>
                    <a:pt x="1070" y="2674"/>
                  </a:lnTo>
                  <a:lnTo>
                    <a:pt x="1199" y="2710"/>
                  </a:lnTo>
                  <a:lnTo>
                    <a:pt x="1476" y="2710"/>
                  </a:lnTo>
                  <a:lnTo>
                    <a:pt x="1605" y="2692"/>
                  </a:lnTo>
                  <a:lnTo>
                    <a:pt x="1734" y="2655"/>
                  </a:lnTo>
                  <a:lnTo>
                    <a:pt x="1863" y="2618"/>
                  </a:lnTo>
                  <a:lnTo>
                    <a:pt x="1973" y="2563"/>
                  </a:lnTo>
                  <a:lnTo>
                    <a:pt x="2102" y="2489"/>
                  </a:lnTo>
                  <a:lnTo>
                    <a:pt x="2195" y="2415"/>
                  </a:lnTo>
                  <a:lnTo>
                    <a:pt x="2305" y="2323"/>
                  </a:lnTo>
                  <a:lnTo>
                    <a:pt x="2397" y="2231"/>
                  </a:lnTo>
                  <a:lnTo>
                    <a:pt x="2471" y="2120"/>
                  </a:lnTo>
                  <a:lnTo>
                    <a:pt x="2545" y="2010"/>
                  </a:lnTo>
                  <a:lnTo>
                    <a:pt x="2600" y="1881"/>
                  </a:lnTo>
                  <a:lnTo>
                    <a:pt x="2656" y="1770"/>
                  </a:lnTo>
                  <a:lnTo>
                    <a:pt x="2692" y="1641"/>
                  </a:lnTo>
                  <a:lnTo>
                    <a:pt x="2711" y="1494"/>
                  </a:lnTo>
                  <a:lnTo>
                    <a:pt x="2711" y="1364"/>
                  </a:lnTo>
                  <a:lnTo>
                    <a:pt x="2711" y="1235"/>
                  </a:lnTo>
                  <a:lnTo>
                    <a:pt x="2692" y="1088"/>
                  </a:lnTo>
                  <a:lnTo>
                    <a:pt x="2656" y="977"/>
                  </a:lnTo>
                  <a:lnTo>
                    <a:pt x="2619" y="848"/>
                  </a:lnTo>
                  <a:lnTo>
                    <a:pt x="2563" y="738"/>
                  </a:lnTo>
                  <a:lnTo>
                    <a:pt x="2490" y="627"/>
                  </a:lnTo>
                  <a:lnTo>
                    <a:pt x="2416" y="516"/>
                  </a:lnTo>
                  <a:lnTo>
                    <a:pt x="2324" y="424"/>
                  </a:lnTo>
                  <a:lnTo>
                    <a:pt x="2232" y="332"/>
                  </a:lnTo>
                  <a:lnTo>
                    <a:pt x="2121" y="240"/>
                  </a:lnTo>
                  <a:lnTo>
                    <a:pt x="2010" y="184"/>
                  </a:lnTo>
                  <a:lnTo>
                    <a:pt x="1900" y="111"/>
                  </a:lnTo>
                  <a:lnTo>
                    <a:pt x="1789" y="74"/>
                  </a:lnTo>
                  <a:lnTo>
                    <a:pt x="1660" y="37"/>
                  </a:lnTo>
                  <a:lnTo>
                    <a:pt x="1531" y="18"/>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9" name="Google Shape;7719;p32"/>
            <p:cNvSpPr/>
            <p:nvPr/>
          </p:nvSpPr>
          <p:spPr>
            <a:xfrm>
              <a:off x="5079225" y="458000"/>
              <a:ext cx="68250" cy="68225"/>
            </a:xfrm>
            <a:custGeom>
              <a:avLst/>
              <a:gdLst/>
              <a:ahLst/>
              <a:cxnLst/>
              <a:rect l="l" t="t" r="r" b="b"/>
              <a:pathLst>
                <a:path w="2730" h="2729" extrusionOk="0">
                  <a:moveTo>
                    <a:pt x="1273" y="0"/>
                  </a:moveTo>
                  <a:lnTo>
                    <a:pt x="1144" y="18"/>
                  </a:lnTo>
                  <a:lnTo>
                    <a:pt x="1015" y="37"/>
                  </a:lnTo>
                  <a:lnTo>
                    <a:pt x="885" y="92"/>
                  </a:lnTo>
                  <a:lnTo>
                    <a:pt x="756" y="148"/>
                  </a:lnTo>
                  <a:lnTo>
                    <a:pt x="646" y="203"/>
                  </a:lnTo>
                  <a:lnTo>
                    <a:pt x="535" y="295"/>
                  </a:lnTo>
                  <a:lnTo>
                    <a:pt x="443" y="369"/>
                  </a:lnTo>
                  <a:lnTo>
                    <a:pt x="351" y="461"/>
                  </a:lnTo>
                  <a:lnTo>
                    <a:pt x="259" y="572"/>
                  </a:lnTo>
                  <a:lnTo>
                    <a:pt x="185" y="682"/>
                  </a:lnTo>
                  <a:lnTo>
                    <a:pt x="129" y="811"/>
                  </a:lnTo>
                  <a:lnTo>
                    <a:pt x="74" y="922"/>
                  </a:lnTo>
                  <a:lnTo>
                    <a:pt x="37" y="1051"/>
                  </a:lnTo>
                  <a:lnTo>
                    <a:pt x="19" y="1198"/>
                  </a:lnTo>
                  <a:lnTo>
                    <a:pt x="0" y="1328"/>
                  </a:lnTo>
                  <a:lnTo>
                    <a:pt x="19" y="1475"/>
                  </a:lnTo>
                  <a:lnTo>
                    <a:pt x="37" y="1604"/>
                  </a:lnTo>
                  <a:lnTo>
                    <a:pt x="56" y="1733"/>
                  </a:lnTo>
                  <a:lnTo>
                    <a:pt x="111" y="1862"/>
                  </a:lnTo>
                  <a:lnTo>
                    <a:pt x="166" y="1991"/>
                  </a:lnTo>
                  <a:lnTo>
                    <a:pt x="240" y="2102"/>
                  </a:lnTo>
                  <a:lnTo>
                    <a:pt x="314" y="2213"/>
                  </a:lnTo>
                  <a:lnTo>
                    <a:pt x="406" y="2305"/>
                  </a:lnTo>
                  <a:lnTo>
                    <a:pt x="498" y="2397"/>
                  </a:lnTo>
                  <a:lnTo>
                    <a:pt x="590" y="2471"/>
                  </a:lnTo>
                  <a:lnTo>
                    <a:pt x="720" y="2544"/>
                  </a:lnTo>
                  <a:lnTo>
                    <a:pt x="830" y="2600"/>
                  </a:lnTo>
                  <a:lnTo>
                    <a:pt x="959" y="2655"/>
                  </a:lnTo>
                  <a:lnTo>
                    <a:pt x="1088" y="2692"/>
                  </a:lnTo>
                  <a:lnTo>
                    <a:pt x="1217" y="2710"/>
                  </a:lnTo>
                  <a:lnTo>
                    <a:pt x="1365" y="2729"/>
                  </a:lnTo>
                  <a:lnTo>
                    <a:pt x="1494" y="2710"/>
                  </a:lnTo>
                  <a:lnTo>
                    <a:pt x="1623" y="2692"/>
                  </a:lnTo>
                  <a:lnTo>
                    <a:pt x="1752" y="2674"/>
                  </a:lnTo>
                  <a:lnTo>
                    <a:pt x="1881" y="2618"/>
                  </a:lnTo>
                  <a:lnTo>
                    <a:pt x="1992" y="2563"/>
                  </a:lnTo>
                  <a:lnTo>
                    <a:pt x="2102" y="2508"/>
                  </a:lnTo>
                  <a:lnTo>
                    <a:pt x="2213" y="2434"/>
                  </a:lnTo>
                  <a:lnTo>
                    <a:pt x="2305" y="2342"/>
                  </a:lnTo>
                  <a:lnTo>
                    <a:pt x="2397" y="2249"/>
                  </a:lnTo>
                  <a:lnTo>
                    <a:pt x="2471" y="2157"/>
                  </a:lnTo>
                  <a:lnTo>
                    <a:pt x="2545" y="2047"/>
                  </a:lnTo>
                  <a:lnTo>
                    <a:pt x="2619" y="1936"/>
                  </a:lnTo>
                  <a:lnTo>
                    <a:pt x="2656" y="1807"/>
                  </a:lnTo>
                  <a:lnTo>
                    <a:pt x="2692" y="1678"/>
                  </a:lnTo>
                  <a:lnTo>
                    <a:pt x="2729" y="1549"/>
                  </a:lnTo>
                  <a:lnTo>
                    <a:pt x="2729" y="1420"/>
                  </a:lnTo>
                  <a:lnTo>
                    <a:pt x="2729" y="1272"/>
                  </a:lnTo>
                  <a:lnTo>
                    <a:pt x="2729" y="1143"/>
                  </a:lnTo>
                  <a:lnTo>
                    <a:pt x="2692" y="1014"/>
                  </a:lnTo>
                  <a:lnTo>
                    <a:pt x="2656" y="885"/>
                  </a:lnTo>
                  <a:lnTo>
                    <a:pt x="2600" y="756"/>
                  </a:lnTo>
                  <a:lnTo>
                    <a:pt x="2526" y="645"/>
                  </a:lnTo>
                  <a:lnTo>
                    <a:pt x="2453" y="535"/>
                  </a:lnTo>
                  <a:lnTo>
                    <a:pt x="2379" y="443"/>
                  </a:lnTo>
                  <a:lnTo>
                    <a:pt x="2268" y="350"/>
                  </a:lnTo>
                  <a:lnTo>
                    <a:pt x="2176" y="258"/>
                  </a:lnTo>
                  <a:lnTo>
                    <a:pt x="2065" y="184"/>
                  </a:lnTo>
                  <a:lnTo>
                    <a:pt x="1936" y="129"/>
                  </a:lnTo>
                  <a:lnTo>
                    <a:pt x="1826" y="74"/>
                  </a:lnTo>
                  <a:lnTo>
                    <a:pt x="1697" y="37"/>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0" name="Google Shape;7720;p32"/>
            <p:cNvSpPr/>
            <p:nvPr/>
          </p:nvSpPr>
          <p:spPr>
            <a:xfrm>
              <a:off x="5681700" y="1219950"/>
              <a:ext cx="67775" cy="67775"/>
            </a:xfrm>
            <a:custGeom>
              <a:avLst/>
              <a:gdLst/>
              <a:ahLst/>
              <a:cxnLst/>
              <a:rect l="l" t="t" r="r" b="b"/>
              <a:pathLst>
                <a:path w="2711" h="2711" extrusionOk="0">
                  <a:moveTo>
                    <a:pt x="1235" y="0"/>
                  </a:moveTo>
                  <a:lnTo>
                    <a:pt x="1106" y="19"/>
                  </a:lnTo>
                  <a:lnTo>
                    <a:pt x="977" y="56"/>
                  </a:lnTo>
                  <a:lnTo>
                    <a:pt x="848" y="111"/>
                  </a:lnTo>
                  <a:lnTo>
                    <a:pt x="738" y="166"/>
                  </a:lnTo>
                  <a:lnTo>
                    <a:pt x="609" y="240"/>
                  </a:lnTo>
                  <a:lnTo>
                    <a:pt x="516" y="314"/>
                  </a:lnTo>
                  <a:lnTo>
                    <a:pt x="406" y="406"/>
                  </a:lnTo>
                  <a:lnTo>
                    <a:pt x="314" y="498"/>
                  </a:lnTo>
                  <a:lnTo>
                    <a:pt x="240" y="609"/>
                  </a:lnTo>
                  <a:lnTo>
                    <a:pt x="166" y="719"/>
                  </a:lnTo>
                  <a:lnTo>
                    <a:pt x="111" y="848"/>
                  </a:lnTo>
                  <a:lnTo>
                    <a:pt x="55" y="978"/>
                  </a:lnTo>
                  <a:lnTo>
                    <a:pt x="37" y="1107"/>
                  </a:lnTo>
                  <a:lnTo>
                    <a:pt x="0" y="1236"/>
                  </a:lnTo>
                  <a:lnTo>
                    <a:pt x="0" y="1365"/>
                  </a:lnTo>
                  <a:lnTo>
                    <a:pt x="19" y="1512"/>
                  </a:lnTo>
                  <a:lnTo>
                    <a:pt x="37" y="1641"/>
                  </a:lnTo>
                  <a:lnTo>
                    <a:pt x="74" y="1770"/>
                  </a:lnTo>
                  <a:lnTo>
                    <a:pt x="111" y="1881"/>
                  </a:lnTo>
                  <a:lnTo>
                    <a:pt x="166" y="2010"/>
                  </a:lnTo>
                  <a:lnTo>
                    <a:pt x="240" y="2121"/>
                  </a:lnTo>
                  <a:lnTo>
                    <a:pt x="314" y="2213"/>
                  </a:lnTo>
                  <a:lnTo>
                    <a:pt x="406" y="2305"/>
                  </a:lnTo>
                  <a:lnTo>
                    <a:pt x="498" y="2397"/>
                  </a:lnTo>
                  <a:lnTo>
                    <a:pt x="609" y="2471"/>
                  </a:lnTo>
                  <a:lnTo>
                    <a:pt x="719" y="2545"/>
                  </a:lnTo>
                  <a:lnTo>
                    <a:pt x="830" y="2600"/>
                  </a:lnTo>
                  <a:lnTo>
                    <a:pt x="959" y="2655"/>
                  </a:lnTo>
                  <a:lnTo>
                    <a:pt x="1069" y="2692"/>
                  </a:lnTo>
                  <a:lnTo>
                    <a:pt x="1217" y="2711"/>
                  </a:lnTo>
                  <a:lnTo>
                    <a:pt x="1475" y="2711"/>
                  </a:lnTo>
                  <a:lnTo>
                    <a:pt x="1623" y="2692"/>
                  </a:lnTo>
                  <a:lnTo>
                    <a:pt x="1752" y="2655"/>
                  </a:lnTo>
                  <a:lnTo>
                    <a:pt x="1881" y="2619"/>
                  </a:lnTo>
                  <a:lnTo>
                    <a:pt x="1991" y="2563"/>
                  </a:lnTo>
                  <a:lnTo>
                    <a:pt x="2102" y="2489"/>
                  </a:lnTo>
                  <a:lnTo>
                    <a:pt x="2213" y="2416"/>
                  </a:lnTo>
                  <a:lnTo>
                    <a:pt x="2305" y="2324"/>
                  </a:lnTo>
                  <a:lnTo>
                    <a:pt x="2397" y="2213"/>
                  </a:lnTo>
                  <a:lnTo>
                    <a:pt x="2489" y="2121"/>
                  </a:lnTo>
                  <a:lnTo>
                    <a:pt x="2545" y="1992"/>
                  </a:lnTo>
                  <a:lnTo>
                    <a:pt x="2618" y="1881"/>
                  </a:lnTo>
                  <a:lnTo>
                    <a:pt x="2655" y="1752"/>
                  </a:lnTo>
                  <a:lnTo>
                    <a:pt x="2692" y="1623"/>
                  </a:lnTo>
                  <a:lnTo>
                    <a:pt x="2710" y="1494"/>
                  </a:lnTo>
                  <a:lnTo>
                    <a:pt x="2710" y="1346"/>
                  </a:lnTo>
                  <a:lnTo>
                    <a:pt x="2710" y="1217"/>
                  </a:lnTo>
                  <a:lnTo>
                    <a:pt x="2692" y="1088"/>
                  </a:lnTo>
                  <a:lnTo>
                    <a:pt x="2655" y="959"/>
                  </a:lnTo>
                  <a:lnTo>
                    <a:pt x="2600" y="830"/>
                  </a:lnTo>
                  <a:lnTo>
                    <a:pt x="2545" y="719"/>
                  </a:lnTo>
                  <a:lnTo>
                    <a:pt x="2489" y="609"/>
                  </a:lnTo>
                  <a:lnTo>
                    <a:pt x="2397" y="498"/>
                  </a:lnTo>
                  <a:lnTo>
                    <a:pt x="2323" y="406"/>
                  </a:lnTo>
                  <a:lnTo>
                    <a:pt x="2213" y="314"/>
                  </a:lnTo>
                  <a:lnTo>
                    <a:pt x="2120" y="240"/>
                  </a:lnTo>
                  <a:lnTo>
                    <a:pt x="2010" y="166"/>
                  </a:lnTo>
                  <a:lnTo>
                    <a:pt x="1899" y="111"/>
                  </a:lnTo>
                  <a:lnTo>
                    <a:pt x="1770" y="74"/>
                  </a:lnTo>
                  <a:lnTo>
                    <a:pt x="1641" y="37"/>
                  </a:lnTo>
                  <a:lnTo>
                    <a:pt x="1512" y="19"/>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1" name="Google Shape;7721;p32"/>
            <p:cNvSpPr/>
            <p:nvPr/>
          </p:nvSpPr>
          <p:spPr>
            <a:xfrm>
              <a:off x="5130850" y="629475"/>
              <a:ext cx="67775" cy="67775"/>
            </a:xfrm>
            <a:custGeom>
              <a:avLst/>
              <a:gdLst/>
              <a:ahLst/>
              <a:cxnLst/>
              <a:rect l="l" t="t" r="r" b="b"/>
              <a:pathLst>
                <a:path w="2711" h="2711" extrusionOk="0">
                  <a:moveTo>
                    <a:pt x="1254" y="0"/>
                  </a:moveTo>
                  <a:lnTo>
                    <a:pt x="1125" y="18"/>
                  </a:lnTo>
                  <a:lnTo>
                    <a:pt x="996" y="55"/>
                  </a:lnTo>
                  <a:lnTo>
                    <a:pt x="867" y="92"/>
                  </a:lnTo>
                  <a:lnTo>
                    <a:pt x="756" y="148"/>
                  </a:lnTo>
                  <a:lnTo>
                    <a:pt x="646" y="221"/>
                  </a:lnTo>
                  <a:lnTo>
                    <a:pt x="535" y="295"/>
                  </a:lnTo>
                  <a:lnTo>
                    <a:pt x="443" y="387"/>
                  </a:lnTo>
                  <a:lnTo>
                    <a:pt x="351" y="479"/>
                  </a:lnTo>
                  <a:lnTo>
                    <a:pt x="259" y="572"/>
                  </a:lnTo>
                  <a:lnTo>
                    <a:pt x="185" y="682"/>
                  </a:lnTo>
                  <a:lnTo>
                    <a:pt x="130" y="793"/>
                  </a:lnTo>
                  <a:lnTo>
                    <a:pt x="74" y="922"/>
                  </a:lnTo>
                  <a:lnTo>
                    <a:pt x="37" y="1051"/>
                  </a:lnTo>
                  <a:lnTo>
                    <a:pt x="19" y="1180"/>
                  </a:lnTo>
                  <a:lnTo>
                    <a:pt x="0" y="1309"/>
                  </a:lnTo>
                  <a:lnTo>
                    <a:pt x="19" y="1457"/>
                  </a:lnTo>
                  <a:lnTo>
                    <a:pt x="37" y="1586"/>
                  </a:lnTo>
                  <a:lnTo>
                    <a:pt x="56" y="1715"/>
                  </a:lnTo>
                  <a:lnTo>
                    <a:pt x="111" y="1844"/>
                  </a:lnTo>
                  <a:lnTo>
                    <a:pt x="166" y="1973"/>
                  </a:lnTo>
                  <a:lnTo>
                    <a:pt x="240" y="2084"/>
                  </a:lnTo>
                  <a:lnTo>
                    <a:pt x="314" y="2194"/>
                  </a:lnTo>
                  <a:lnTo>
                    <a:pt x="406" y="2286"/>
                  </a:lnTo>
                  <a:lnTo>
                    <a:pt x="498" y="2379"/>
                  </a:lnTo>
                  <a:lnTo>
                    <a:pt x="609" y="2471"/>
                  </a:lnTo>
                  <a:lnTo>
                    <a:pt x="720" y="2526"/>
                  </a:lnTo>
                  <a:lnTo>
                    <a:pt x="849" y="2600"/>
                  </a:lnTo>
                  <a:lnTo>
                    <a:pt x="959" y="2637"/>
                  </a:lnTo>
                  <a:lnTo>
                    <a:pt x="1107" y="2674"/>
                  </a:lnTo>
                  <a:lnTo>
                    <a:pt x="1236" y="2692"/>
                  </a:lnTo>
                  <a:lnTo>
                    <a:pt x="1365" y="2710"/>
                  </a:lnTo>
                  <a:lnTo>
                    <a:pt x="1512" y="2692"/>
                  </a:lnTo>
                  <a:lnTo>
                    <a:pt x="1641" y="2674"/>
                  </a:lnTo>
                  <a:lnTo>
                    <a:pt x="1771" y="2637"/>
                  </a:lnTo>
                  <a:lnTo>
                    <a:pt x="1881" y="2600"/>
                  </a:lnTo>
                  <a:lnTo>
                    <a:pt x="2010" y="2526"/>
                  </a:lnTo>
                  <a:lnTo>
                    <a:pt x="2121" y="2471"/>
                  </a:lnTo>
                  <a:lnTo>
                    <a:pt x="2213" y="2379"/>
                  </a:lnTo>
                  <a:lnTo>
                    <a:pt x="2324" y="2305"/>
                  </a:lnTo>
                  <a:lnTo>
                    <a:pt x="2397" y="2194"/>
                  </a:lnTo>
                  <a:lnTo>
                    <a:pt x="2490" y="2102"/>
                  </a:lnTo>
                  <a:lnTo>
                    <a:pt x="2545" y="1991"/>
                  </a:lnTo>
                  <a:lnTo>
                    <a:pt x="2600" y="1862"/>
                  </a:lnTo>
                  <a:lnTo>
                    <a:pt x="2656" y="1752"/>
                  </a:lnTo>
                  <a:lnTo>
                    <a:pt x="2692" y="1623"/>
                  </a:lnTo>
                  <a:lnTo>
                    <a:pt x="2711" y="1494"/>
                  </a:lnTo>
                  <a:lnTo>
                    <a:pt x="2711" y="1364"/>
                  </a:lnTo>
                  <a:lnTo>
                    <a:pt x="2711" y="1217"/>
                  </a:lnTo>
                  <a:lnTo>
                    <a:pt x="2692" y="1088"/>
                  </a:lnTo>
                  <a:lnTo>
                    <a:pt x="2656" y="959"/>
                  </a:lnTo>
                  <a:lnTo>
                    <a:pt x="2619" y="848"/>
                  </a:lnTo>
                  <a:lnTo>
                    <a:pt x="2563" y="719"/>
                  </a:lnTo>
                  <a:lnTo>
                    <a:pt x="2490" y="608"/>
                  </a:lnTo>
                  <a:lnTo>
                    <a:pt x="2416" y="498"/>
                  </a:lnTo>
                  <a:lnTo>
                    <a:pt x="2324" y="406"/>
                  </a:lnTo>
                  <a:lnTo>
                    <a:pt x="2232" y="313"/>
                  </a:lnTo>
                  <a:lnTo>
                    <a:pt x="2121" y="240"/>
                  </a:lnTo>
                  <a:lnTo>
                    <a:pt x="2010" y="166"/>
                  </a:lnTo>
                  <a:lnTo>
                    <a:pt x="1900" y="111"/>
                  </a:lnTo>
                  <a:lnTo>
                    <a:pt x="1771" y="55"/>
                  </a:lnTo>
                  <a:lnTo>
                    <a:pt x="1641" y="37"/>
                  </a:lnTo>
                  <a:lnTo>
                    <a:pt x="15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2" name="Google Shape;7722;p32"/>
            <p:cNvSpPr/>
            <p:nvPr/>
          </p:nvSpPr>
          <p:spPr>
            <a:xfrm>
              <a:off x="6224225" y="1396950"/>
              <a:ext cx="67800" cy="67800"/>
            </a:xfrm>
            <a:custGeom>
              <a:avLst/>
              <a:gdLst/>
              <a:ahLst/>
              <a:cxnLst/>
              <a:rect l="l" t="t" r="r" b="b"/>
              <a:pathLst>
                <a:path w="2712" h="2712" extrusionOk="0">
                  <a:moveTo>
                    <a:pt x="1236" y="1"/>
                  </a:moveTo>
                  <a:lnTo>
                    <a:pt x="1107" y="19"/>
                  </a:lnTo>
                  <a:lnTo>
                    <a:pt x="978" y="56"/>
                  </a:lnTo>
                  <a:lnTo>
                    <a:pt x="849" y="111"/>
                  </a:lnTo>
                  <a:lnTo>
                    <a:pt x="738" y="167"/>
                  </a:lnTo>
                  <a:lnTo>
                    <a:pt x="628" y="222"/>
                  </a:lnTo>
                  <a:lnTo>
                    <a:pt x="517" y="296"/>
                  </a:lnTo>
                  <a:lnTo>
                    <a:pt x="425" y="388"/>
                  </a:lnTo>
                  <a:lnTo>
                    <a:pt x="333" y="480"/>
                  </a:lnTo>
                  <a:lnTo>
                    <a:pt x="240" y="591"/>
                  </a:lnTo>
                  <a:lnTo>
                    <a:pt x="185" y="701"/>
                  </a:lnTo>
                  <a:lnTo>
                    <a:pt x="111" y="812"/>
                  </a:lnTo>
                  <a:lnTo>
                    <a:pt x="75" y="941"/>
                  </a:lnTo>
                  <a:lnTo>
                    <a:pt x="38" y="1052"/>
                  </a:lnTo>
                  <a:lnTo>
                    <a:pt x="1" y="1199"/>
                  </a:lnTo>
                  <a:lnTo>
                    <a:pt x="1" y="1328"/>
                  </a:lnTo>
                  <a:lnTo>
                    <a:pt x="1" y="1457"/>
                  </a:lnTo>
                  <a:lnTo>
                    <a:pt x="19" y="1605"/>
                  </a:lnTo>
                  <a:lnTo>
                    <a:pt x="56" y="1734"/>
                  </a:lnTo>
                  <a:lnTo>
                    <a:pt x="93" y="1863"/>
                  </a:lnTo>
                  <a:lnTo>
                    <a:pt x="148" y="1973"/>
                  </a:lnTo>
                  <a:lnTo>
                    <a:pt x="222" y="2084"/>
                  </a:lnTo>
                  <a:lnTo>
                    <a:pt x="296" y="2195"/>
                  </a:lnTo>
                  <a:lnTo>
                    <a:pt x="388" y="2305"/>
                  </a:lnTo>
                  <a:lnTo>
                    <a:pt x="480" y="2398"/>
                  </a:lnTo>
                  <a:lnTo>
                    <a:pt x="591" y="2471"/>
                  </a:lnTo>
                  <a:lnTo>
                    <a:pt x="701" y="2545"/>
                  </a:lnTo>
                  <a:lnTo>
                    <a:pt x="830" y="2600"/>
                  </a:lnTo>
                  <a:lnTo>
                    <a:pt x="960" y="2656"/>
                  </a:lnTo>
                  <a:lnTo>
                    <a:pt x="1089" y="2693"/>
                  </a:lnTo>
                  <a:lnTo>
                    <a:pt x="1218" y="2711"/>
                  </a:lnTo>
                  <a:lnTo>
                    <a:pt x="1494" y="2711"/>
                  </a:lnTo>
                  <a:lnTo>
                    <a:pt x="1623" y="2674"/>
                  </a:lnTo>
                  <a:lnTo>
                    <a:pt x="1752" y="2656"/>
                  </a:lnTo>
                  <a:lnTo>
                    <a:pt x="1881" y="2600"/>
                  </a:lnTo>
                  <a:lnTo>
                    <a:pt x="1992" y="2545"/>
                  </a:lnTo>
                  <a:lnTo>
                    <a:pt x="2103" y="2471"/>
                  </a:lnTo>
                  <a:lnTo>
                    <a:pt x="2213" y="2398"/>
                  </a:lnTo>
                  <a:lnTo>
                    <a:pt x="2306" y="2305"/>
                  </a:lnTo>
                  <a:lnTo>
                    <a:pt x="2398" y="2213"/>
                  </a:lnTo>
                  <a:lnTo>
                    <a:pt x="2471" y="2103"/>
                  </a:lnTo>
                  <a:lnTo>
                    <a:pt x="2545" y="1992"/>
                  </a:lnTo>
                  <a:lnTo>
                    <a:pt x="2601" y="1881"/>
                  </a:lnTo>
                  <a:lnTo>
                    <a:pt x="2637" y="1752"/>
                  </a:lnTo>
                  <a:lnTo>
                    <a:pt x="2674" y="1623"/>
                  </a:lnTo>
                  <a:lnTo>
                    <a:pt x="2693" y="1494"/>
                  </a:lnTo>
                  <a:lnTo>
                    <a:pt x="2711" y="1365"/>
                  </a:lnTo>
                  <a:lnTo>
                    <a:pt x="2693" y="1236"/>
                  </a:lnTo>
                  <a:lnTo>
                    <a:pt x="2674" y="1088"/>
                  </a:lnTo>
                  <a:lnTo>
                    <a:pt x="2637" y="978"/>
                  </a:lnTo>
                  <a:lnTo>
                    <a:pt x="2601" y="849"/>
                  </a:lnTo>
                  <a:lnTo>
                    <a:pt x="2545" y="738"/>
                  </a:lnTo>
                  <a:lnTo>
                    <a:pt x="2471" y="609"/>
                  </a:lnTo>
                  <a:lnTo>
                    <a:pt x="2398" y="517"/>
                  </a:lnTo>
                  <a:lnTo>
                    <a:pt x="2306" y="425"/>
                  </a:lnTo>
                  <a:lnTo>
                    <a:pt x="2213" y="332"/>
                  </a:lnTo>
                  <a:lnTo>
                    <a:pt x="2103" y="240"/>
                  </a:lnTo>
                  <a:lnTo>
                    <a:pt x="1992" y="185"/>
                  </a:lnTo>
                  <a:lnTo>
                    <a:pt x="1881" y="111"/>
                  </a:lnTo>
                  <a:lnTo>
                    <a:pt x="1752" y="74"/>
                  </a:lnTo>
                  <a:lnTo>
                    <a:pt x="1623" y="37"/>
                  </a:lnTo>
                  <a:lnTo>
                    <a:pt x="1494"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3" name="Google Shape;7723;p32"/>
            <p:cNvSpPr/>
            <p:nvPr/>
          </p:nvSpPr>
          <p:spPr>
            <a:xfrm>
              <a:off x="5984525" y="1354075"/>
              <a:ext cx="67800" cy="67800"/>
            </a:xfrm>
            <a:custGeom>
              <a:avLst/>
              <a:gdLst/>
              <a:ahLst/>
              <a:cxnLst/>
              <a:rect l="l" t="t" r="r" b="b"/>
              <a:pathLst>
                <a:path w="2712" h="2712" extrusionOk="0">
                  <a:moveTo>
                    <a:pt x="1347" y="1"/>
                  </a:moveTo>
                  <a:lnTo>
                    <a:pt x="1199" y="19"/>
                  </a:lnTo>
                  <a:lnTo>
                    <a:pt x="1070" y="38"/>
                  </a:lnTo>
                  <a:lnTo>
                    <a:pt x="941" y="75"/>
                  </a:lnTo>
                  <a:lnTo>
                    <a:pt x="831" y="111"/>
                  </a:lnTo>
                  <a:lnTo>
                    <a:pt x="702" y="167"/>
                  </a:lnTo>
                  <a:lnTo>
                    <a:pt x="591" y="241"/>
                  </a:lnTo>
                  <a:lnTo>
                    <a:pt x="499" y="314"/>
                  </a:lnTo>
                  <a:lnTo>
                    <a:pt x="388" y="406"/>
                  </a:lnTo>
                  <a:lnTo>
                    <a:pt x="314" y="499"/>
                  </a:lnTo>
                  <a:lnTo>
                    <a:pt x="222" y="609"/>
                  </a:lnTo>
                  <a:lnTo>
                    <a:pt x="167" y="720"/>
                  </a:lnTo>
                  <a:lnTo>
                    <a:pt x="112" y="831"/>
                  </a:lnTo>
                  <a:lnTo>
                    <a:pt x="56" y="960"/>
                  </a:lnTo>
                  <a:lnTo>
                    <a:pt x="19" y="1089"/>
                  </a:lnTo>
                  <a:lnTo>
                    <a:pt x="1" y="1218"/>
                  </a:lnTo>
                  <a:lnTo>
                    <a:pt x="1" y="1347"/>
                  </a:lnTo>
                  <a:lnTo>
                    <a:pt x="1" y="1494"/>
                  </a:lnTo>
                  <a:lnTo>
                    <a:pt x="19" y="1623"/>
                  </a:lnTo>
                  <a:lnTo>
                    <a:pt x="56" y="1752"/>
                  </a:lnTo>
                  <a:lnTo>
                    <a:pt x="93" y="1863"/>
                  </a:lnTo>
                  <a:lnTo>
                    <a:pt x="148" y="1992"/>
                  </a:lnTo>
                  <a:lnTo>
                    <a:pt x="222" y="2103"/>
                  </a:lnTo>
                  <a:lnTo>
                    <a:pt x="296" y="2195"/>
                  </a:lnTo>
                  <a:lnTo>
                    <a:pt x="388" y="2306"/>
                  </a:lnTo>
                  <a:lnTo>
                    <a:pt x="480" y="2398"/>
                  </a:lnTo>
                  <a:lnTo>
                    <a:pt x="591" y="2472"/>
                  </a:lnTo>
                  <a:lnTo>
                    <a:pt x="702" y="2545"/>
                  </a:lnTo>
                  <a:lnTo>
                    <a:pt x="812" y="2601"/>
                  </a:lnTo>
                  <a:lnTo>
                    <a:pt x="941" y="2656"/>
                  </a:lnTo>
                  <a:lnTo>
                    <a:pt x="1070" y="2674"/>
                  </a:lnTo>
                  <a:lnTo>
                    <a:pt x="1199" y="2711"/>
                  </a:lnTo>
                  <a:lnTo>
                    <a:pt x="1458" y="2711"/>
                  </a:lnTo>
                  <a:lnTo>
                    <a:pt x="1605" y="2693"/>
                  </a:lnTo>
                  <a:lnTo>
                    <a:pt x="1734" y="2656"/>
                  </a:lnTo>
                  <a:lnTo>
                    <a:pt x="1863" y="2619"/>
                  </a:lnTo>
                  <a:lnTo>
                    <a:pt x="1974" y="2545"/>
                  </a:lnTo>
                  <a:lnTo>
                    <a:pt x="2084" y="2490"/>
                  </a:lnTo>
                  <a:lnTo>
                    <a:pt x="2195" y="2398"/>
                  </a:lnTo>
                  <a:lnTo>
                    <a:pt x="2306" y="2306"/>
                  </a:lnTo>
                  <a:lnTo>
                    <a:pt x="2398" y="2213"/>
                  </a:lnTo>
                  <a:lnTo>
                    <a:pt x="2472" y="2103"/>
                  </a:lnTo>
                  <a:lnTo>
                    <a:pt x="2545" y="1992"/>
                  </a:lnTo>
                  <a:lnTo>
                    <a:pt x="2601" y="1863"/>
                  </a:lnTo>
                  <a:lnTo>
                    <a:pt x="2638" y="1734"/>
                  </a:lnTo>
                  <a:lnTo>
                    <a:pt x="2674" y="1605"/>
                  </a:lnTo>
                  <a:lnTo>
                    <a:pt x="2693" y="1476"/>
                  </a:lnTo>
                  <a:lnTo>
                    <a:pt x="2711" y="1347"/>
                  </a:lnTo>
                  <a:lnTo>
                    <a:pt x="2693" y="1199"/>
                  </a:lnTo>
                  <a:lnTo>
                    <a:pt x="2674" y="1070"/>
                  </a:lnTo>
                  <a:lnTo>
                    <a:pt x="2638" y="941"/>
                  </a:lnTo>
                  <a:lnTo>
                    <a:pt x="2582" y="831"/>
                  </a:lnTo>
                  <a:lnTo>
                    <a:pt x="2527" y="702"/>
                  </a:lnTo>
                  <a:lnTo>
                    <a:pt x="2453" y="591"/>
                  </a:lnTo>
                  <a:lnTo>
                    <a:pt x="2379" y="499"/>
                  </a:lnTo>
                  <a:lnTo>
                    <a:pt x="2287" y="406"/>
                  </a:lnTo>
                  <a:lnTo>
                    <a:pt x="2195" y="314"/>
                  </a:lnTo>
                  <a:lnTo>
                    <a:pt x="2084" y="241"/>
                  </a:lnTo>
                  <a:lnTo>
                    <a:pt x="1974" y="167"/>
                  </a:lnTo>
                  <a:lnTo>
                    <a:pt x="1863" y="111"/>
                  </a:lnTo>
                  <a:lnTo>
                    <a:pt x="1734" y="56"/>
                  </a:lnTo>
                  <a:lnTo>
                    <a:pt x="1605" y="38"/>
                  </a:lnTo>
                  <a:lnTo>
                    <a:pt x="1476"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4" name="Google Shape;7724;p32"/>
            <p:cNvSpPr/>
            <p:nvPr/>
          </p:nvSpPr>
          <p:spPr>
            <a:xfrm>
              <a:off x="5390825" y="1003300"/>
              <a:ext cx="67775" cy="67775"/>
            </a:xfrm>
            <a:custGeom>
              <a:avLst/>
              <a:gdLst/>
              <a:ahLst/>
              <a:cxnLst/>
              <a:rect l="l" t="t" r="r" b="b"/>
              <a:pathLst>
                <a:path w="2711" h="2711" extrusionOk="0">
                  <a:moveTo>
                    <a:pt x="1236" y="0"/>
                  </a:moveTo>
                  <a:lnTo>
                    <a:pt x="1107" y="19"/>
                  </a:lnTo>
                  <a:lnTo>
                    <a:pt x="978" y="56"/>
                  </a:lnTo>
                  <a:lnTo>
                    <a:pt x="849" y="93"/>
                  </a:lnTo>
                  <a:lnTo>
                    <a:pt x="720" y="166"/>
                  </a:lnTo>
                  <a:lnTo>
                    <a:pt x="609" y="222"/>
                  </a:lnTo>
                  <a:lnTo>
                    <a:pt x="498" y="314"/>
                  </a:lnTo>
                  <a:lnTo>
                    <a:pt x="406" y="406"/>
                  </a:lnTo>
                  <a:lnTo>
                    <a:pt x="314" y="498"/>
                  </a:lnTo>
                  <a:lnTo>
                    <a:pt x="222" y="609"/>
                  </a:lnTo>
                  <a:lnTo>
                    <a:pt x="167" y="719"/>
                  </a:lnTo>
                  <a:lnTo>
                    <a:pt x="111" y="849"/>
                  </a:lnTo>
                  <a:lnTo>
                    <a:pt x="56" y="978"/>
                  </a:lnTo>
                  <a:lnTo>
                    <a:pt x="19" y="1107"/>
                  </a:lnTo>
                  <a:lnTo>
                    <a:pt x="1" y="1236"/>
                  </a:lnTo>
                  <a:lnTo>
                    <a:pt x="1" y="1365"/>
                  </a:lnTo>
                  <a:lnTo>
                    <a:pt x="1" y="1512"/>
                  </a:lnTo>
                  <a:lnTo>
                    <a:pt x="37" y="1641"/>
                  </a:lnTo>
                  <a:lnTo>
                    <a:pt x="74" y="1770"/>
                  </a:lnTo>
                  <a:lnTo>
                    <a:pt x="111" y="1881"/>
                  </a:lnTo>
                  <a:lnTo>
                    <a:pt x="167" y="2010"/>
                  </a:lnTo>
                  <a:lnTo>
                    <a:pt x="240" y="2121"/>
                  </a:lnTo>
                  <a:lnTo>
                    <a:pt x="332" y="2213"/>
                  </a:lnTo>
                  <a:lnTo>
                    <a:pt x="406" y="2305"/>
                  </a:lnTo>
                  <a:lnTo>
                    <a:pt x="517" y="2397"/>
                  </a:lnTo>
                  <a:lnTo>
                    <a:pt x="609" y="2471"/>
                  </a:lnTo>
                  <a:lnTo>
                    <a:pt x="720" y="2545"/>
                  </a:lnTo>
                  <a:lnTo>
                    <a:pt x="849" y="2600"/>
                  </a:lnTo>
                  <a:lnTo>
                    <a:pt x="959" y="2655"/>
                  </a:lnTo>
                  <a:lnTo>
                    <a:pt x="1088" y="2674"/>
                  </a:lnTo>
                  <a:lnTo>
                    <a:pt x="1218" y="2692"/>
                  </a:lnTo>
                  <a:lnTo>
                    <a:pt x="1365" y="2711"/>
                  </a:lnTo>
                  <a:lnTo>
                    <a:pt x="1494" y="2692"/>
                  </a:lnTo>
                  <a:lnTo>
                    <a:pt x="1623" y="2674"/>
                  </a:lnTo>
                  <a:lnTo>
                    <a:pt x="1752" y="2637"/>
                  </a:lnTo>
                  <a:lnTo>
                    <a:pt x="1881" y="2600"/>
                  </a:lnTo>
                  <a:lnTo>
                    <a:pt x="1992" y="2545"/>
                  </a:lnTo>
                  <a:lnTo>
                    <a:pt x="2103" y="2471"/>
                  </a:lnTo>
                  <a:lnTo>
                    <a:pt x="2213" y="2397"/>
                  </a:lnTo>
                  <a:lnTo>
                    <a:pt x="2305" y="2305"/>
                  </a:lnTo>
                  <a:lnTo>
                    <a:pt x="2398" y="2213"/>
                  </a:lnTo>
                  <a:lnTo>
                    <a:pt x="2471" y="2102"/>
                  </a:lnTo>
                  <a:lnTo>
                    <a:pt x="2545" y="1992"/>
                  </a:lnTo>
                  <a:lnTo>
                    <a:pt x="2600" y="1881"/>
                  </a:lnTo>
                  <a:lnTo>
                    <a:pt x="2637" y="1752"/>
                  </a:lnTo>
                  <a:lnTo>
                    <a:pt x="2674" y="1623"/>
                  </a:lnTo>
                  <a:lnTo>
                    <a:pt x="2693" y="1494"/>
                  </a:lnTo>
                  <a:lnTo>
                    <a:pt x="2711" y="1365"/>
                  </a:lnTo>
                  <a:lnTo>
                    <a:pt x="2693" y="1217"/>
                  </a:lnTo>
                  <a:lnTo>
                    <a:pt x="2674" y="1088"/>
                  </a:lnTo>
                  <a:lnTo>
                    <a:pt x="2656" y="959"/>
                  </a:lnTo>
                  <a:lnTo>
                    <a:pt x="2600" y="849"/>
                  </a:lnTo>
                  <a:lnTo>
                    <a:pt x="2545" y="719"/>
                  </a:lnTo>
                  <a:lnTo>
                    <a:pt x="2471" y="609"/>
                  </a:lnTo>
                  <a:lnTo>
                    <a:pt x="2398" y="517"/>
                  </a:lnTo>
                  <a:lnTo>
                    <a:pt x="2305" y="406"/>
                  </a:lnTo>
                  <a:lnTo>
                    <a:pt x="2213" y="314"/>
                  </a:lnTo>
                  <a:lnTo>
                    <a:pt x="2121" y="240"/>
                  </a:lnTo>
                  <a:lnTo>
                    <a:pt x="2010" y="166"/>
                  </a:lnTo>
                  <a:lnTo>
                    <a:pt x="1881" y="111"/>
                  </a:lnTo>
                  <a:lnTo>
                    <a:pt x="1771" y="74"/>
                  </a:lnTo>
                  <a:lnTo>
                    <a:pt x="1642" y="37"/>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5" name="Google Shape;7725;p32"/>
            <p:cNvSpPr/>
            <p:nvPr/>
          </p:nvSpPr>
          <p:spPr>
            <a:xfrm>
              <a:off x="5828275" y="1326425"/>
              <a:ext cx="66400" cy="66400"/>
            </a:xfrm>
            <a:custGeom>
              <a:avLst/>
              <a:gdLst/>
              <a:ahLst/>
              <a:cxnLst/>
              <a:rect l="l" t="t" r="r" b="b"/>
              <a:pathLst>
                <a:path w="2656" h="2656" extrusionOk="0">
                  <a:moveTo>
                    <a:pt x="1180" y="1"/>
                  </a:moveTo>
                  <a:lnTo>
                    <a:pt x="1051" y="19"/>
                  </a:lnTo>
                  <a:lnTo>
                    <a:pt x="922" y="56"/>
                  </a:lnTo>
                  <a:lnTo>
                    <a:pt x="793" y="111"/>
                  </a:lnTo>
                  <a:lnTo>
                    <a:pt x="683" y="167"/>
                  </a:lnTo>
                  <a:lnTo>
                    <a:pt x="572" y="240"/>
                  </a:lnTo>
                  <a:lnTo>
                    <a:pt x="461" y="314"/>
                  </a:lnTo>
                  <a:lnTo>
                    <a:pt x="369" y="406"/>
                  </a:lnTo>
                  <a:lnTo>
                    <a:pt x="295" y="498"/>
                  </a:lnTo>
                  <a:lnTo>
                    <a:pt x="203" y="609"/>
                  </a:lnTo>
                  <a:lnTo>
                    <a:pt x="148" y="720"/>
                  </a:lnTo>
                  <a:lnTo>
                    <a:pt x="93" y="830"/>
                  </a:lnTo>
                  <a:lnTo>
                    <a:pt x="37" y="959"/>
                  </a:lnTo>
                  <a:lnTo>
                    <a:pt x="19" y="1088"/>
                  </a:lnTo>
                  <a:lnTo>
                    <a:pt x="0" y="1217"/>
                  </a:lnTo>
                  <a:lnTo>
                    <a:pt x="0" y="1347"/>
                  </a:lnTo>
                  <a:lnTo>
                    <a:pt x="0" y="1494"/>
                  </a:lnTo>
                  <a:lnTo>
                    <a:pt x="19" y="1623"/>
                  </a:lnTo>
                  <a:lnTo>
                    <a:pt x="56" y="1734"/>
                  </a:lnTo>
                  <a:lnTo>
                    <a:pt x="111" y="1863"/>
                  </a:lnTo>
                  <a:lnTo>
                    <a:pt x="166" y="1973"/>
                  </a:lnTo>
                  <a:lnTo>
                    <a:pt x="240" y="2084"/>
                  </a:lnTo>
                  <a:lnTo>
                    <a:pt x="314" y="2176"/>
                  </a:lnTo>
                  <a:lnTo>
                    <a:pt x="388" y="2268"/>
                  </a:lnTo>
                  <a:lnTo>
                    <a:pt x="498" y="2361"/>
                  </a:lnTo>
                  <a:lnTo>
                    <a:pt x="590" y="2434"/>
                  </a:lnTo>
                  <a:lnTo>
                    <a:pt x="701" y="2490"/>
                  </a:lnTo>
                  <a:lnTo>
                    <a:pt x="812" y="2545"/>
                  </a:lnTo>
                  <a:lnTo>
                    <a:pt x="941" y="2600"/>
                  </a:lnTo>
                  <a:lnTo>
                    <a:pt x="1051" y="2619"/>
                  </a:lnTo>
                  <a:lnTo>
                    <a:pt x="1180" y="2637"/>
                  </a:lnTo>
                  <a:lnTo>
                    <a:pt x="1328" y="2656"/>
                  </a:lnTo>
                  <a:lnTo>
                    <a:pt x="1457" y="2637"/>
                  </a:lnTo>
                  <a:lnTo>
                    <a:pt x="1586" y="2619"/>
                  </a:lnTo>
                  <a:lnTo>
                    <a:pt x="1715" y="2582"/>
                  </a:lnTo>
                  <a:lnTo>
                    <a:pt x="1844" y="2545"/>
                  </a:lnTo>
                  <a:lnTo>
                    <a:pt x="1955" y="2490"/>
                  </a:lnTo>
                  <a:lnTo>
                    <a:pt x="2065" y="2416"/>
                  </a:lnTo>
                  <a:lnTo>
                    <a:pt x="2176" y="2342"/>
                  </a:lnTo>
                  <a:lnTo>
                    <a:pt x="2268" y="2250"/>
                  </a:lnTo>
                  <a:lnTo>
                    <a:pt x="2360" y="2158"/>
                  </a:lnTo>
                  <a:lnTo>
                    <a:pt x="2434" y="2047"/>
                  </a:lnTo>
                  <a:lnTo>
                    <a:pt x="2490" y="1937"/>
                  </a:lnTo>
                  <a:lnTo>
                    <a:pt x="2545" y="1826"/>
                  </a:lnTo>
                  <a:lnTo>
                    <a:pt x="2600" y="1697"/>
                  </a:lnTo>
                  <a:lnTo>
                    <a:pt x="2619" y="1568"/>
                  </a:lnTo>
                  <a:lnTo>
                    <a:pt x="2637" y="1439"/>
                  </a:lnTo>
                  <a:lnTo>
                    <a:pt x="2655" y="1291"/>
                  </a:lnTo>
                  <a:lnTo>
                    <a:pt x="2637" y="1162"/>
                  </a:lnTo>
                  <a:lnTo>
                    <a:pt x="2619" y="1033"/>
                  </a:lnTo>
                  <a:lnTo>
                    <a:pt x="2582" y="904"/>
                  </a:lnTo>
                  <a:lnTo>
                    <a:pt x="2526" y="793"/>
                  </a:lnTo>
                  <a:lnTo>
                    <a:pt x="2471" y="683"/>
                  </a:lnTo>
                  <a:lnTo>
                    <a:pt x="2416" y="572"/>
                  </a:lnTo>
                  <a:lnTo>
                    <a:pt x="2324" y="480"/>
                  </a:lnTo>
                  <a:lnTo>
                    <a:pt x="2250" y="388"/>
                  </a:lnTo>
                  <a:lnTo>
                    <a:pt x="2158" y="296"/>
                  </a:lnTo>
                  <a:lnTo>
                    <a:pt x="2047" y="222"/>
                  </a:lnTo>
                  <a:lnTo>
                    <a:pt x="1936" y="148"/>
                  </a:lnTo>
                  <a:lnTo>
                    <a:pt x="1826" y="93"/>
                  </a:lnTo>
                  <a:lnTo>
                    <a:pt x="1697" y="56"/>
                  </a:lnTo>
                  <a:lnTo>
                    <a:pt x="1586" y="19"/>
                  </a:lnTo>
                  <a:lnTo>
                    <a:pt x="1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6" name="Google Shape;7726;p32"/>
            <p:cNvSpPr/>
            <p:nvPr/>
          </p:nvSpPr>
          <p:spPr>
            <a:xfrm>
              <a:off x="5907550" y="1340250"/>
              <a:ext cx="67325" cy="67325"/>
            </a:xfrm>
            <a:custGeom>
              <a:avLst/>
              <a:gdLst/>
              <a:ahLst/>
              <a:cxnLst/>
              <a:rect l="l" t="t" r="r" b="b"/>
              <a:pathLst>
                <a:path w="2693" h="2693" extrusionOk="0">
                  <a:moveTo>
                    <a:pt x="1199" y="1"/>
                  </a:moveTo>
                  <a:lnTo>
                    <a:pt x="1070" y="19"/>
                  </a:lnTo>
                  <a:lnTo>
                    <a:pt x="941" y="56"/>
                  </a:lnTo>
                  <a:lnTo>
                    <a:pt x="830" y="111"/>
                  </a:lnTo>
                  <a:lnTo>
                    <a:pt x="701" y="167"/>
                  </a:lnTo>
                  <a:lnTo>
                    <a:pt x="591" y="240"/>
                  </a:lnTo>
                  <a:lnTo>
                    <a:pt x="499" y="314"/>
                  </a:lnTo>
                  <a:lnTo>
                    <a:pt x="388" y="406"/>
                  </a:lnTo>
                  <a:lnTo>
                    <a:pt x="314" y="499"/>
                  </a:lnTo>
                  <a:lnTo>
                    <a:pt x="222" y="609"/>
                  </a:lnTo>
                  <a:lnTo>
                    <a:pt x="167" y="720"/>
                  </a:lnTo>
                  <a:lnTo>
                    <a:pt x="111" y="830"/>
                  </a:lnTo>
                  <a:lnTo>
                    <a:pt x="56" y="959"/>
                  </a:lnTo>
                  <a:lnTo>
                    <a:pt x="19" y="1089"/>
                  </a:lnTo>
                  <a:lnTo>
                    <a:pt x="1" y="1218"/>
                  </a:lnTo>
                  <a:lnTo>
                    <a:pt x="1" y="1347"/>
                  </a:lnTo>
                  <a:lnTo>
                    <a:pt x="1" y="1476"/>
                  </a:lnTo>
                  <a:lnTo>
                    <a:pt x="38" y="1623"/>
                  </a:lnTo>
                  <a:lnTo>
                    <a:pt x="56" y="1734"/>
                  </a:lnTo>
                  <a:lnTo>
                    <a:pt x="111" y="1863"/>
                  </a:lnTo>
                  <a:lnTo>
                    <a:pt x="167" y="1974"/>
                  </a:lnTo>
                  <a:lnTo>
                    <a:pt x="240" y="2084"/>
                  </a:lnTo>
                  <a:lnTo>
                    <a:pt x="314" y="2195"/>
                  </a:lnTo>
                  <a:lnTo>
                    <a:pt x="406" y="2287"/>
                  </a:lnTo>
                  <a:lnTo>
                    <a:pt x="499" y="2379"/>
                  </a:lnTo>
                  <a:lnTo>
                    <a:pt x="609" y="2453"/>
                  </a:lnTo>
                  <a:lnTo>
                    <a:pt x="720" y="2527"/>
                  </a:lnTo>
                  <a:lnTo>
                    <a:pt x="830" y="2582"/>
                  </a:lnTo>
                  <a:lnTo>
                    <a:pt x="960" y="2637"/>
                  </a:lnTo>
                  <a:lnTo>
                    <a:pt x="1089" y="2656"/>
                  </a:lnTo>
                  <a:lnTo>
                    <a:pt x="1218" y="2674"/>
                  </a:lnTo>
                  <a:lnTo>
                    <a:pt x="1347" y="2693"/>
                  </a:lnTo>
                  <a:lnTo>
                    <a:pt x="1494" y="2674"/>
                  </a:lnTo>
                  <a:lnTo>
                    <a:pt x="1623" y="2656"/>
                  </a:lnTo>
                  <a:lnTo>
                    <a:pt x="1752" y="2619"/>
                  </a:lnTo>
                  <a:lnTo>
                    <a:pt x="1863" y="2582"/>
                  </a:lnTo>
                  <a:lnTo>
                    <a:pt x="1992" y="2527"/>
                  </a:lnTo>
                  <a:lnTo>
                    <a:pt x="2103" y="2453"/>
                  </a:lnTo>
                  <a:lnTo>
                    <a:pt x="2195" y="2379"/>
                  </a:lnTo>
                  <a:lnTo>
                    <a:pt x="2287" y="2287"/>
                  </a:lnTo>
                  <a:lnTo>
                    <a:pt x="2379" y="2176"/>
                  </a:lnTo>
                  <a:lnTo>
                    <a:pt x="2453" y="2084"/>
                  </a:lnTo>
                  <a:lnTo>
                    <a:pt x="2527" y="1974"/>
                  </a:lnTo>
                  <a:lnTo>
                    <a:pt x="2582" y="1845"/>
                  </a:lnTo>
                  <a:lnTo>
                    <a:pt x="2637" y="1734"/>
                  </a:lnTo>
                  <a:lnTo>
                    <a:pt x="2656" y="1605"/>
                  </a:lnTo>
                  <a:lnTo>
                    <a:pt x="2693" y="1476"/>
                  </a:lnTo>
                  <a:lnTo>
                    <a:pt x="2693" y="1328"/>
                  </a:lnTo>
                  <a:lnTo>
                    <a:pt x="2674" y="1199"/>
                  </a:lnTo>
                  <a:lnTo>
                    <a:pt x="2656" y="1070"/>
                  </a:lnTo>
                  <a:lnTo>
                    <a:pt x="2619" y="941"/>
                  </a:lnTo>
                  <a:lnTo>
                    <a:pt x="2582" y="830"/>
                  </a:lnTo>
                  <a:lnTo>
                    <a:pt x="2527" y="701"/>
                  </a:lnTo>
                  <a:lnTo>
                    <a:pt x="2453" y="591"/>
                  </a:lnTo>
                  <a:lnTo>
                    <a:pt x="2379" y="499"/>
                  </a:lnTo>
                  <a:lnTo>
                    <a:pt x="2287" y="388"/>
                  </a:lnTo>
                  <a:lnTo>
                    <a:pt x="2195" y="314"/>
                  </a:lnTo>
                  <a:lnTo>
                    <a:pt x="2084" y="222"/>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7" name="Google Shape;7727;p32"/>
            <p:cNvSpPr/>
            <p:nvPr/>
          </p:nvSpPr>
          <p:spPr>
            <a:xfrm>
              <a:off x="6303975" y="1411700"/>
              <a:ext cx="67325" cy="67325"/>
            </a:xfrm>
            <a:custGeom>
              <a:avLst/>
              <a:gdLst/>
              <a:ahLst/>
              <a:cxnLst/>
              <a:rect l="l" t="t" r="r" b="b"/>
              <a:pathLst>
                <a:path w="2693" h="2693" extrusionOk="0">
                  <a:moveTo>
                    <a:pt x="1273" y="1"/>
                  </a:moveTo>
                  <a:lnTo>
                    <a:pt x="1144" y="19"/>
                  </a:lnTo>
                  <a:lnTo>
                    <a:pt x="1015" y="38"/>
                  </a:lnTo>
                  <a:lnTo>
                    <a:pt x="886" y="74"/>
                  </a:lnTo>
                  <a:lnTo>
                    <a:pt x="775" y="130"/>
                  </a:lnTo>
                  <a:lnTo>
                    <a:pt x="646" y="203"/>
                  </a:lnTo>
                  <a:lnTo>
                    <a:pt x="554" y="277"/>
                  </a:lnTo>
                  <a:lnTo>
                    <a:pt x="443" y="369"/>
                  </a:lnTo>
                  <a:lnTo>
                    <a:pt x="351" y="462"/>
                  </a:lnTo>
                  <a:lnTo>
                    <a:pt x="277" y="554"/>
                  </a:lnTo>
                  <a:lnTo>
                    <a:pt x="203" y="664"/>
                  </a:lnTo>
                  <a:lnTo>
                    <a:pt x="130" y="775"/>
                  </a:lnTo>
                  <a:lnTo>
                    <a:pt x="93" y="904"/>
                  </a:lnTo>
                  <a:lnTo>
                    <a:pt x="56" y="1033"/>
                  </a:lnTo>
                  <a:lnTo>
                    <a:pt x="19" y="1162"/>
                  </a:lnTo>
                  <a:lnTo>
                    <a:pt x="1" y="1291"/>
                  </a:lnTo>
                  <a:lnTo>
                    <a:pt x="19" y="1420"/>
                  </a:lnTo>
                  <a:lnTo>
                    <a:pt x="19" y="1549"/>
                  </a:lnTo>
                  <a:lnTo>
                    <a:pt x="56" y="1679"/>
                  </a:lnTo>
                  <a:lnTo>
                    <a:pt x="93" y="1808"/>
                  </a:lnTo>
                  <a:lnTo>
                    <a:pt x="148" y="1937"/>
                  </a:lnTo>
                  <a:lnTo>
                    <a:pt x="222" y="2047"/>
                  </a:lnTo>
                  <a:lnTo>
                    <a:pt x="296" y="2139"/>
                  </a:lnTo>
                  <a:lnTo>
                    <a:pt x="369" y="2250"/>
                  </a:lnTo>
                  <a:lnTo>
                    <a:pt x="462" y="2342"/>
                  </a:lnTo>
                  <a:lnTo>
                    <a:pt x="572" y="2416"/>
                  </a:lnTo>
                  <a:lnTo>
                    <a:pt x="683" y="2490"/>
                  </a:lnTo>
                  <a:lnTo>
                    <a:pt x="793" y="2564"/>
                  </a:lnTo>
                  <a:lnTo>
                    <a:pt x="922" y="2600"/>
                  </a:lnTo>
                  <a:lnTo>
                    <a:pt x="1052" y="2637"/>
                  </a:lnTo>
                  <a:lnTo>
                    <a:pt x="1181" y="2674"/>
                  </a:lnTo>
                  <a:lnTo>
                    <a:pt x="1310" y="2693"/>
                  </a:lnTo>
                  <a:lnTo>
                    <a:pt x="1439" y="2674"/>
                  </a:lnTo>
                  <a:lnTo>
                    <a:pt x="1568" y="2674"/>
                  </a:lnTo>
                  <a:lnTo>
                    <a:pt x="1697" y="2637"/>
                  </a:lnTo>
                  <a:lnTo>
                    <a:pt x="1826" y="2600"/>
                  </a:lnTo>
                  <a:lnTo>
                    <a:pt x="1937" y="2545"/>
                  </a:lnTo>
                  <a:lnTo>
                    <a:pt x="2066" y="2471"/>
                  </a:lnTo>
                  <a:lnTo>
                    <a:pt x="2158" y="2398"/>
                  </a:lnTo>
                  <a:lnTo>
                    <a:pt x="2268" y="2324"/>
                  </a:lnTo>
                  <a:lnTo>
                    <a:pt x="2361" y="2232"/>
                  </a:lnTo>
                  <a:lnTo>
                    <a:pt x="2434" y="2121"/>
                  </a:lnTo>
                  <a:lnTo>
                    <a:pt x="2508" y="2010"/>
                  </a:lnTo>
                  <a:lnTo>
                    <a:pt x="2563" y="1900"/>
                  </a:lnTo>
                  <a:lnTo>
                    <a:pt x="2619" y="1771"/>
                  </a:lnTo>
                  <a:lnTo>
                    <a:pt x="2656" y="1642"/>
                  </a:lnTo>
                  <a:lnTo>
                    <a:pt x="2693" y="1513"/>
                  </a:lnTo>
                  <a:lnTo>
                    <a:pt x="2693" y="1383"/>
                  </a:lnTo>
                  <a:lnTo>
                    <a:pt x="2693" y="1254"/>
                  </a:lnTo>
                  <a:lnTo>
                    <a:pt x="2674" y="1125"/>
                  </a:lnTo>
                  <a:lnTo>
                    <a:pt x="2656" y="996"/>
                  </a:lnTo>
                  <a:lnTo>
                    <a:pt x="2619" y="867"/>
                  </a:lnTo>
                  <a:lnTo>
                    <a:pt x="2563" y="757"/>
                  </a:lnTo>
                  <a:lnTo>
                    <a:pt x="2490" y="646"/>
                  </a:lnTo>
                  <a:lnTo>
                    <a:pt x="2416" y="535"/>
                  </a:lnTo>
                  <a:lnTo>
                    <a:pt x="2342" y="425"/>
                  </a:lnTo>
                  <a:lnTo>
                    <a:pt x="2232" y="333"/>
                  </a:lnTo>
                  <a:lnTo>
                    <a:pt x="2139" y="259"/>
                  </a:lnTo>
                  <a:lnTo>
                    <a:pt x="2029" y="185"/>
                  </a:lnTo>
                  <a:lnTo>
                    <a:pt x="1918" y="130"/>
                  </a:lnTo>
                  <a:lnTo>
                    <a:pt x="1789" y="74"/>
                  </a:lnTo>
                  <a:lnTo>
                    <a:pt x="1660" y="38"/>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8" name="Google Shape;7728;p32"/>
            <p:cNvSpPr/>
            <p:nvPr/>
          </p:nvSpPr>
          <p:spPr>
            <a:xfrm>
              <a:off x="6384175" y="1430600"/>
              <a:ext cx="17075" cy="57650"/>
            </a:xfrm>
            <a:custGeom>
              <a:avLst/>
              <a:gdLst/>
              <a:ahLst/>
              <a:cxnLst/>
              <a:rect l="l" t="t" r="r" b="b"/>
              <a:pathLst>
                <a:path w="683" h="2306" extrusionOk="0">
                  <a:moveTo>
                    <a:pt x="683" y="1"/>
                  </a:moveTo>
                  <a:lnTo>
                    <a:pt x="536" y="111"/>
                  </a:lnTo>
                  <a:lnTo>
                    <a:pt x="406" y="222"/>
                  </a:lnTo>
                  <a:lnTo>
                    <a:pt x="296" y="351"/>
                  </a:lnTo>
                  <a:lnTo>
                    <a:pt x="204" y="480"/>
                  </a:lnTo>
                  <a:lnTo>
                    <a:pt x="130" y="627"/>
                  </a:lnTo>
                  <a:lnTo>
                    <a:pt x="56" y="793"/>
                  </a:lnTo>
                  <a:lnTo>
                    <a:pt x="19" y="959"/>
                  </a:lnTo>
                  <a:lnTo>
                    <a:pt x="1" y="1144"/>
                  </a:lnTo>
                  <a:lnTo>
                    <a:pt x="19" y="1310"/>
                  </a:lnTo>
                  <a:lnTo>
                    <a:pt x="56" y="1494"/>
                  </a:lnTo>
                  <a:lnTo>
                    <a:pt x="111" y="1660"/>
                  </a:lnTo>
                  <a:lnTo>
                    <a:pt x="185" y="1808"/>
                  </a:lnTo>
                  <a:lnTo>
                    <a:pt x="296" y="1955"/>
                  </a:lnTo>
                  <a:lnTo>
                    <a:pt x="406" y="2084"/>
                  </a:lnTo>
                  <a:lnTo>
                    <a:pt x="536" y="2195"/>
                  </a:lnTo>
                  <a:lnTo>
                    <a:pt x="683" y="2305"/>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9" name="Google Shape;7729;p32"/>
            <p:cNvSpPr/>
            <p:nvPr/>
          </p:nvSpPr>
          <p:spPr>
            <a:xfrm>
              <a:off x="5066325" y="538650"/>
              <a:ext cx="66400" cy="66400"/>
            </a:xfrm>
            <a:custGeom>
              <a:avLst/>
              <a:gdLst/>
              <a:ahLst/>
              <a:cxnLst/>
              <a:rect l="l" t="t" r="r" b="b"/>
              <a:pathLst>
                <a:path w="2656" h="2656" extrusionOk="0">
                  <a:moveTo>
                    <a:pt x="1180" y="1"/>
                  </a:moveTo>
                  <a:lnTo>
                    <a:pt x="1070" y="38"/>
                  </a:lnTo>
                  <a:lnTo>
                    <a:pt x="941" y="56"/>
                  </a:lnTo>
                  <a:lnTo>
                    <a:pt x="811" y="111"/>
                  </a:lnTo>
                  <a:lnTo>
                    <a:pt x="701" y="167"/>
                  </a:lnTo>
                  <a:lnTo>
                    <a:pt x="590" y="222"/>
                  </a:lnTo>
                  <a:lnTo>
                    <a:pt x="498" y="296"/>
                  </a:lnTo>
                  <a:lnTo>
                    <a:pt x="406" y="388"/>
                  </a:lnTo>
                  <a:lnTo>
                    <a:pt x="314" y="480"/>
                  </a:lnTo>
                  <a:lnTo>
                    <a:pt x="240" y="572"/>
                  </a:lnTo>
                  <a:lnTo>
                    <a:pt x="166" y="683"/>
                  </a:lnTo>
                  <a:lnTo>
                    <a:pt x="111" y="794"/>
                  </a:lnTo>
                  <a:lnTo>
                    <a:pt x="55" y="923"/>
                  </a:lnTo>
                  <a:lnTo>
                    <a:pt x="19" y="1033"/>
                  </a:lnTo>
                  <a:lnTo>
                    <a:pt x="0" y="1162"/>
                  </a:lnTo>
                  <a:lnTo>
                    <a:pt x="0" y="1291"/>
                  </a:lnTo>
                  <a:lnTo>
                    <a:pt x="0" y="1439"/>
                  </a:lnTo>
                  <a:lnTo>
                    <a:pt x="19" y="1568"/>
                  </a:lnTo>
                  <a:lnTo>
                    <a:pt x="37" y="1697"/>
                  </a:lnTo>
                  <a:lnTo>
                    <a:pt x="92" y="1826"/>
                  </a:lnTo>
                  <a:lnTo>
                    <a:pt x="148" y="1937"/>
                  </a:lnTo>
                  <a:lnTo>
                    <a:pt x="203" y="2047"/>
                  </a:lnTo>
                  <a:lnTo>
                    <a:pt x="277" y="2158"/>
                  </a:lnTo>
                  <a:lnTo>
                    <a:pt x="369" y="2250"/>
                  </a:lnTo>
                  <a:lnTo>
                    <a:pt x="461" y="2342"/>
                  </a:lnTo>
                  <a:lnTo>
                    <a:pt x="572" y="2416"/>
                  </a:lnTo>
                  <a:lnTo>
                    <a:pt x="682" y="2490"/>
                  </a:lnTo>
                  <a:lnTo>
                    <a:pt x="793" y="2545"/>
                  </a:lnTo>
                  <a:lnTo>
                    <a:pt x="922" y="2600"/>
                  </a:lnTo>
                  <a:lnTo>
                    <a:pt x="1051" y="2637"/>
                  </a:lnTo>
                  <a:lnTo>
                    <a:pt x="1180" y="2656"/>
                  </a:lnTo>
                  <a:lnTo>
                    <a:pt x="1457" y="2656"/>
                  </a:lnTo>
                  <a:lnTo>
                    <a:pt x="1586" y="2637"/>
                  </a:lnTo>
                  <a:lnTo>
                    <a:pt x="1696" y="2600"/>
                  </a:lnTo>
                  <a:lnTo>
                    <a:pt x="1826" y="2564"/>
                  </a:lnTo>
                  <a:lnTo>
                    <a:pt x="1936" y="2508"/>
                  </a:lnTo>
                  <a:lnTo>
                    <a:pt x="2047" y="2435"/>
                  </a:lnTo>
                  <a:lnTo>
                    <a:pt x="2139" y="2361"/>
                  </a:lnTo>
                  <a:lnTo>
                    <a:pt x="2250" y="2269"/>
                  </a:lnTo>
                  <a:lnTo>
                    <a:pt x="2323" y="2176"/>
                  </a:lnTo>
                  <a:lnTo>
                    <a:pt x="2397" y="2084"/>
                  </a:lnTo>
                  <a:lnTo>
                    <a:pt x="2471" y="1974"/>
                  </a:lnTo>
                  <a:lnTo>
                    <a:pt x="2526" y="1863"/>
                  </a:lnTo>
                  <a:lnTo>
                    <a:pt x="2581" y="1752"/>
                  </a:lnTo>
                  <a:lnTo>
                    <a:pt x="2618" y="1623"/>
                  </a:lnTo>
                  <a:lnTo>
                    <a:pt x="2637" y="1494"/>
                  </a:lnTo>
                  <a:lnTo>
                    <a:pt x="2655" y="1365"/>
                  </a:lnTo>
                  <a:lnTo>
                    <a:pt x="2637" y="1218"/>
                  </a:lnTo>
                  <a:lnTo>
                    <a:pt x="2618" y="1089"/>
                  </a:lnTo>
                  <a:lnTo>
                    <a:pt x="2600" y="959"/>
                  </a:lnTo>
                  <a:lnTo>
                    <a:pt x="2545" y="849"/>
                  </a:lnTo>
                  <a:lnTo>
                    <a:pt x="2489" y="720"/>
                  </a:lnTo>
                  <a:lnTo>
                    <a:pt x="2434" y="609"/>
                  </a:lnTo>
                  <a:lnTo>
                    <a:pt x="2360" y="499"/>
                  </a:lnTo>
                  <a:lnTo>
                    <a:pt x="2268" y="406"/>
                  </a:lnTo>
                  <a:lnTo>
                    <a:pt x="2176" y="314"/>
                  </a:lnTo>
                  <a:lnTo>
                    <a:pt x="2065" y="240"/>
                  </a:lnTo>
                  <a:lnTo>
                    <a:pt x="1955" y="167"/>
                  </a:lnTo>
                  <a:lnTo>
                    <a:pt x="1844" y="111"/>
                  </a:lnTo>
                  <a:lnTo>
                    <a:pt x="1715" y="74"/>
                  </a:lnTo>
                  <a:lnTo>
                    <a:pt x="1586" y="38"/>
                  </a:lnTo>
                  <a:lnTo>
                    <a:pt x="1457" y="19"/>
                  </a:lnTo>
                  <a:lnTo>
                    <a:pt x="13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0" name="Google Shape;7730;p32"/>
            <p:cNvSpPr/>
            <p:nvPr/>
          </p:nvSpPr>
          <p:spPr>
            <a:xfrm>
              <a:off x="5014700" y="364425"/>
              <a:ext cx="66400" cy="66400"/>
            </a:xfrm>
            <a:custGeom>
              <a:avLst/>
              <a:gdLst/>
              <a:ahLst/>
              <a:cxnLst/>
              <a:rect l="l" t="t" r="r" b="b"/>
              <a:pathLst>
                <a:path w="2656" h="2656" extrusionOk="0">
                  <a:moveTo>
                    <a:pt x="1365" y="0"/>
                  </a:moveTo>
                  <a:lnTo>
                    <a:pt x="1217" y="19"/>
                  </a:lnTo>
                  <a:lnTo>
                    <a:pt x="1088" y="37"/>
                  </a:lnTo>
                  <a:lnTo>
                    <a:pt x="959" y="55"/>
                  </a:lnTo>
                  <a:lnTo>
                    <a:pt x="830" y="111"/>
                  </a:lnTo>
                  <a:lnTo>
                    <a:pt x="719" y="166"/>
                  </a:lnTo>
                  <a:lnTo>
                    <a:pt x="609" y="221"/>
                  </a:lnTo>
                  <a:lnTo>
                    <a:pt x="498" y="314"/>
                  </a:lnTo>
                  <a:lnTo>
                    <a:pt x="406" y="387"/>
                  </a:lnTo>
                  <a:lnTo>
                    <a:pt x="314" y="479"/>
                  </a:lnTo>
                  <a:lnTo>
                    <a:pt x="240" y="590"/>
                  </a:lnTo>
                  <a:lnTo>
                    <a:pt x="166" y="701"/>
                  </a:lnTo>
                  <a:lnTo>
                    <a:pt x="111" y="811"/>
                  </a:lnTo>
                  <a:lnTo>
                    <a:pt x="55" y="940"/>
                  </a:lnTo>
                  <a:lnTo>
                    <a:pt x="37" y="1069"/>
                  </a:lnTo>
                  <a:lnTo>
                    <a:pt x="0" y="1199"/>
                  </a:lnTo>
                  <a:lnTo>
                    <a:pt x="0" y="1328"/>
                  </a:lnTo>
                  <a:lnTo>
                    <a:pt x="0" y="1475"/>
                  </a:lnTo>
                  <a:lnTo>
                    <a:pt x="37" y="1604"/>
                  </a:lnTo>
                  <a:lnTo>
                    <a:pt x="55" y="1715"/>
                  </a:lnTo>
                  <a:lnTo>
                    <a:pt x="111" y="1844"/>
                  </a:lnTo>
                  <a:lnTo>
                    <a:pt x="166" y="1955"/>
                  </a:lnTo>
                  <a:lnTo>
                    <a:pt x="221" y="2065"/>
                  </a:lnTo>
                  <a:lnTo>
                    <a:pt x="295" y="2157"/>
                  </a:lnTo>
                  <a:lnTo>
                    <a:pt x="387" y="2268"/>
                  </a:lnTo>
                  <a:lnTo>
                    <a:pt x="479" y="2342"/>
                  </a:lnTo>
                  <a:lnTo>
                    <a:pt x="572" y="2415"/>
                  </a:lnTo>
                  <a:lnTo>
                    <a:pt x="682" y="2489"/>
                  </a:lnTo>
                  <a:lnTo>
                    <a:pt x="793" y="2545"/>
                  </a:lnTo>
                  <a:lnTo>
                    <a:pt x="922" y="2600"/>
                  </a:lnTo>
                  <a:lnTo>
                    <a:pt x="1033" y="2637"/>
                  </a:lnTo>
                  <a:lnTo>
                    <a:pt x="1162" y="2655"/>
                  </a:lnTo>
                  <a:lnTo>
                    <a:pt x="1438" y="2655"/>
                  </a:lnTo>
                  <a:lnTo>
                    <a:pt x="1567" y="2637"/>
                  </a:lnTo>
                  <a:lnTo>
                    <a:pt x="1696" y="2618"/>
                  </a:lnTo>
                  <a:lnTo>
                    <a:pt x="1825" y="2563"/>
                  </a:lnTo>
                  <a:lnTo>
                    <a:pt x="1936" y="2508"/>
                  </a:lnTo>
                  <a:lnTo>
                    <a:pt x="2047" y="2452"/>
                  </a:lnTo>
                  <a:lnTo>
                    <a:pt x="2157" y="2360"/>
                  </a:lnTo>
                  <a:lnTo>
                    <a:pt x="2250" y="2286"/>
                  </a:lnTo>
                  <a:lnTo>
                    <a:pt x="2342" y="2194"/>
                  </a:lnTo>
                  <a:lnTo>
                    <a:pt x="2415" y="2084"/>
                  </a:lnTo>
                  <a:lnTo>
                    <a:pt x="2489" y="1973"/>
                  </a:lnTo>
                  <a:lnTo>
                    <a:pt x="2545" y="1862"/>
                  </a:lnTo>
                  <a:lnTo>
                    <a:pt x="2600" y="1733"/>
                  </a:lnTo>
                  <a:lnTo>
                    <a:pt x="2637" y="1604"/>
                  </a:lnTo>
                  <a:lnTo>
                    <a:pt x="2655" y="1475"/>
                  </a:lnTo>
                  <a:lnTo>
                    <a:pt x="2655" y="1328"/>
                  </a:lnTo>
                  <a:lnTo>
                    <a:pt x="2655" y="1199"/>
                  </a:lnTo>
                  <a:lnTo>
                    <a:pt x="2637" y="1069"/>
                  </a:lnTo>
                  <a:lnTo>
                    <a:pt x="2600" y="959"/>
                  </a:lnTo>
                  <a:lnTo>
                    <a:pt x="2563" y="830"/>
                  </a:lnTo>
                  <a:lnTo>
                    <a:pt x="2508" y="719"/>
                  </a:lnTo>
                  <a:lnTo>
                    <a:pt x="2434" y="609"/>
                  </a:lnTo>
                  <a:lnTo>
                    <a:pt x="2360" y="498"/>
                  </a:lnTo>
                  <a:lnTo>
                    <a:pt x="2268" y="406"/>
                  </a:lnTo>
                  <a:lnTo>
                    <a:pt x="2176" y="332"/>
                  </a:lnTo>
                  <a:lnTo>
                    <a:pt x="2084" y="240"/>
                  </a:lnTo>
                  <a:lnTo>
                    <a:pt x="1973" y="184"/>
                  </a:lnTo>
                  <a:lnTo>
                    <a:pt x="1862" y="129"/>
                  </a:lnTo>
                  <a:lnTo>
                    <a:pt x="1733" y="74"/>
                  </a:lnTo>
                  <a:lnTo>
                    <a:pt x="1623" y="37"/>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1" name="Google Shape;7731;p32"/>
            <p:cNvSpPr/>
            <p:nvPr/>
          </p:nvSpPr>
          <p:spPr>
            <a:xfrm>
              <a:off x="5457200" y="1098250"/>
              <a:ext cx="66400" cy="66400"/>
            </a:xfrm>
            <a:custGeom>
              <a:avLst/>
              <a:gdLst/>
              <a:ahLst/>
              <a:cxnLst/>
              <a:rect l="l" t="t" r="r" b="b"/>
              <a:pathLst>
                <a:path w="2656" h="2656" extrusionOk="0">
                  <a:moveTo>
                    <a:pt x="1218" y="1"/>
                  </a:moveTo>
                  <a:lnTo>
                    <a:pt x="1089" y="19"/>
                  </a:lnTo>
                  <a:lnTo>
                    <a:pt x="959" y="38"/>
                  </a:lnTo>
                  <a:lnTo>
                    <a:pt x="830" y="93"/>
                  </a:lnTo>
                  <a:lnTo>
                    <a:pt x="720" y="148"/>
                  </a:lnTo>
                  <a:lnTo>
                    <a:pt x="609" y="203"/>
                  </a:lnTo>
                  <a:lnTo>
                    <a:pt x="499" y="296"/>
                  </a:lnTo>
                  <a:lnTo>
                    <a:pt x="406" y="369"/>
                  </a:lnTo>
                  <a:lnTo>
                    <a:pt x="314" y="462"/>
                  </a:lnTo>
                  <a:lnTo>
                    <a:pt x="240" y="572"/>
                  </a:lnTo>
                  <a:lnTo>
                    <a:pt x="167" y="683"/>
                  </a:lnTo>
                  <a:lnTo>
                    <a:pt x="111" y="794"/>
                  </a:lnTo>
                  <a:lnTo>
                    <a:pt x="56" y="923"/>
                  </a:lnTo>
                  <a:lnTo>
                    <a:pt x="19" y="1052"/>
                  </a:lnTo>
                  <a:lnTo>
                    <a:pt x="1" y="1181"/>
                  </a:lnTo>
                  <a:lnTo>
                    <a:pt x="1" y="1328"/>
                  </a:lnTo>
                  <a:lnTo>
                    <a:pt x="1" y="1457"/>
                  </a:lnTo>
                  <a:lnTo>
                    <a:pt x="19" y="1586"/>
                  </a:lnTo>
                  <a:lnTo>
                    <a:pt x="56" y="1697"/>
                  </a:lnTo>
                  <a:lnTo>
                    <a:pt x="93" y="1826"/>
                  </a:lnTo>
                  <a:lnTo>
                    <a:pt x="148" y="1937"/>
                  </a:lnTo>
                  <a:lnTo>
                    <a:pt x="222" y="2047"/>
                  </a:lnTo>
                  <a:lnTo>
                    <a:pt x="296" y="2158"/>
                  </a:lnTo>
                  <a:lnTo>
                    <a:pt x="369" y="2250"/>
                  </a:lnTo>
                  <a:lnTo>
                    <a:pt x="462" y="2324"/>
                  </a:lnTo>
                  <a:lnTo>
                    <a:pt x="572" y="2416"/>
                  </a:lnTo>
                  <a:lnTo>
                    <a:pt x="683" y="2471"/>
                  </a:lnTo>
                  <a:lnTo>
                    <a:pt x="794" y="2527"/>
                  </a:lnTo>
                  <a:lnTo>
                    <a:pt x="904" y="2582"/>
                  </a:lnTo>
                  <a:lnTo>
                    <a:pt x="1033" y="2619"/>
                  </a:lnTo>
                  <a:lnTo>
                    <a:pt x="1162" y="2637"/>
                  </a:lnTo>
                  <a:lnTo>
                    <a:pt x="1291" y="2656"/>
                  </a:lnTo>
                  <a:lnTo>
                    <a:pt x="1439" y="2637"/>
                  </a:lnTo>
                  <a:lnTo>
                    <a:pt x="1568" y="2619"/>
                  </a:lnTo>
                  <a:lnTo>
                    <a:pt x="1697" y="2600"/>
                  </a:lnTo>
                  <a:lnTo>
                    <a:pt x="1808" y="2545"/>
                  </a:lnTo>
                  <a:lnTo>
                    <a:pt x="1937" y="2490"/>
                  </a:lnTo>
                  <a:lnTo>
                    <a:pt x="2047" y="2435"/>
                  </a:lnTo>
                  <a:lnTo>
                    <a:pt x="2158" y="2361"/>
                  </a:lnTo>
                  <a:lnTo>
                    <a:pt x="2250" y="2269"/>
                  </a:lnTo>
                  <a:lnTo>
                    <a:pt x="2342" y="2176"/>
                  </a:lnTo>
                  <a:lnTo>
                    <a:pt x="2416" y="2066"/>
                  </a:lnTo>
                  <a:lnTo>
                    <a:pt x="2490" y="1955"/>
                  </a:lnTo>
                  <a:lnTo>
                    <a:pt x="2545" y="1844"/>
                  </a:lnTo>
                  <a:lnTo>
                    <a:pt x="2582" y="1715"/>
                  </a:lnTo>
                  <a:lnTo>
                    <a:pt x="2619" y="1586"/>
                  </a:lnTo>
                  <a:lnTo>
                    <a:pt x="2637" y="1457"/>
                  </a:lnTo>
                  <a:lnTo>
                    <a:pt x="2656" y="1328"/>
                  </a:lnTo>
                  <a:lnTo>
                    <a:pt x="2637" y="1181"/>
                  </a:lnTo>
                  <a:lnTo>
                    <a:pt x="2619" y="1052"/>
                  </a:lnTo>
                  <a:lnTo>
                    <a:pt x="2600" y="941"/>
                  </a:lnTo>
                  <a:lnTo>
                    <a:pt x="2545" y="812"/>
                  </a:lnTo>
                  <a:lnTo>
                    <a:pt x="2490" y="701"/>
                  </a:lnTo>
                  <a:lnTo>
                    <a:pt x="2435" y="591"/>
                  </a:lnTo>
                  <a:lnTo>
                    <a:pt x="2361" y="498"/>
                  </a:lnTo>
                  <a:lnTo>
                    <a:pt x="2269" y="388"/>
                  </a:lnTo>
                  <a:lnTo>
                    <a:pt x="2176" y="314"/>
                  </a:lnTo>
                  <a:lnTo>
                    <a:pt x="2066" y="240"/>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2" name="Google Shape;7732;p32"/>
            <p:cNvSpPr/>
            <p:nvPr/>
          </p:nvSpPr>
          <p:spPr>
            <a:xfrm>
              <a:off x="5602400" y="1206575"/>
              <a:ext cx="66400" cy="66400"/>
            </a:xfrm>
            <a:custGeom>
              <a:avLst/>
              <a:gdLst/>
              <a:ahLst/>
              <a:cxnLst/>
              <a:rect l="l" t="t" r="r" b="b"/>
              <a:pathLst>
                <a:path w="2656" h="2656" extrusionOk="0">
                  <a:moveTo>
                    <a:pt x="1181" y="1"/>
                  </a:moveTo>
                  <a:lnTo>
                    <a:pt x="1052" y="38"/>
                  </a:lnTo>
                  <a:lnTo>
                    <a:pt x="923" y="56"/>
                  </a:lnTo>
                  <a:lnTo>
                    <a:pt x="812" y="111"/>
                  </a:lnTo>
                  <a:lnTo>
                    <a:pt x="701" y="167"/>
                  </a:lnTo>
                  <a:lnTo>
                    <a:pt x="591" y="240"/>
                  </a:lnTo>
                  <a:lnTo>
                    <a:pt x="480" y="314"/>
                  </a:lnTo>
                  <a:lnTo>
                    <a:pt x="388" y="406"/>
                  </a:lnTo>
                  <a:lnTo>
                    <a:pt x="314" y="498"/>
                  </a:lnTo>
                  <a:lnTo>
                    <a:pt x="240" y="591"/>
                  </a:lnTo>
                  <a:lnTo>
                    <a:pt x="167" y="701"/>
                  </a:lnTo>
                  <a:lnTo>
                    <a:pt x="111" y="812"/>
                  </a:lnTo>
                  <a:lnTo>
                    <a:pt x="74" y="941"/>
                  </a:lnTo>
                  <a:lnTo>
                    <a:pt x="38" y="1070"/>
                  </a:lnTo>
                  <a:lnTo>
                    <a:pt x="19" y="1199"/>
                  </a:lnTo>
                  <a:lnTo>
                    <a:pt x="1" y="1328"/>
                  </a:lnTo>
                  <a:lnTo>
                    <a:pt x="19" y="1457"/>
                  </a:lnTo>
                  <a:lnTo>
                    <a:pt x="38" y="1586"/>
                  </a:lnTo>
                  <a:lnTo>
                    <a:pt x="74" y="1715"/>
                  </a:lnTo>
                  <a:lnTo>
                    <a:pt x="111" y="1844"/>
                  </a:lnTo>
                  <a:lnTo>
                    <a:pt x="167" y="1955"/>
                  </a:lnTo>
                  <a:lnTo>
                    <a:pt x="240" y="2066"/>
                  </a:lnTo>
                  <a:lnTo>
                    <a:pt x="333" y="2176"/>
                  </a:lnTo>
                  <a:lnTo>
                    <a:pt x="406" y="2269"/>
                  </a:lnTo>
                  <a:lnTo>
                    <a:pt x="517" y="2361"/>
                  </a:lnTo>
                  <a:lnTo>
                    <a:pt x="609" y="2434"/>
                  </a:lnTo>
                  <a:lnTo>
                    <a:pt x="720" y="2508"/>
                  </a:lnTo>
                  <a:lnTo>
                    <a:pt x="849" y="2564"/>
                  </a:lnTo>
                  <a:lnTo>
                    <a:pt x="959" y="2600"/>
                  </a:lnTo>
                  <a:lnTo>
                    <a:pt x="1089" y="2637"/>
                  </a:lnTo>
                  <a:lnTo>
                    <a:pt x="1236" y="2656"/>
                  </a:lnTo>
                  <a:lnTo>
                    <a:pt x="1365" y="2656"/>
                  </a:lnTo>
                  <a:lnTo>
                    <a:pt x="1494" y="2637"/>
                  </a:lnTo>
                  <a:lnTo>
                    <a:pt x="1623" y="2619"/>
                  </a:lnTo>
                  <a:lnTo>
                    <a:pt x="1752" y="2582"/>
                  </a:lnTo>
                  <a:lnTo>
                    <a:pt x="1863" y="2545"/>
                  </a:lnTo>
                  <a:lnTo>
                    <a:pt x="1974" y="2490"/>
                  </a:lnTo>
                  <a:lnTo>
                    <a:pt x="2084" y="2416"/>
                  </a:lnTo>
                  <a:lnTo>
                    <a:pt x="2195" y="2342"/>
                  </a:lnTo>
                  <a:lnTo>
                    <a:pt x="2287" y="2250"/>
                  </a:lnTo>
                  <a:lnTo>
                    <a:pt x="2361" y="2158"/>
                  </a:lnTo>
                  <a:lnTo>
                    <a:pt x="2435" y="2047"/>
                  </a:lnTo>
                  <a:lnTo>
                    <a:pt x="2508" y="1955"/>
                  </a:lnTo>
                  <a:lnTo>
                    <a:pt x="2564" y="1826"/>
                  </a:lnTo>
                  <a:lnTo>
                    <a:pt x="2600" y="1715"/>
                  </a:lnTo>
                  <a:lnTo>
                    <a:pt x="2637" y="1586"/>
                  </a:lnTo>
                  <a:lnTo>
                    <a:pt x="2656" y="1457"/>
                  </a:lnTo>
                  <a:lnTo>
                    <a:pt x="2656" y="1328"/>
                  </a:lnTo>
                  <a:lnTo>
                    <a:pt x="2656" y="1199"/>
                  </a:lnTo>
                  <a:lnTo>
                    <a:pt x="2637" y="1052"/>
                  </a:lnTo>
                  <a:lnTo>
                    <a:pt x="2600" y="923"/>
                  </a:lnTo>
                  <a:lnTo>
                    <a:pt x="2564" y="812"/>
                  </a:lnTo>
                  <a:lnTo>
                    <a:pt x="2490" y="683"/>
                  </a:lnTo>
                  <a:lnTo>
                    <a:pt x="2435" y="572"/>
                  </a:lnTo>
                  <a:lnTo>
                    <a:pt x="2342" y="480"/>
                  </a:lnTo>
                  <a:lnTo>
                    <a:pt x="2269" y="388"/>
                  </a:lnTo>
                  <a:lnTo>
                    <a:pt x="2158" y="296"/>
                  </a:lnTo>
                  <a:lnTo>
                    <a:pt x="2066" y="222"/>
                  </a:lnTo>
                  <a:lnTo>
                    <a:pt x="1955" y="148"/>
                  </a:lnTo>
                  <a:lnTo>
                    <a:pt x="1826" y="93"/>
                  </a:lnTo>
                  <a:lnTo>
                    <a:pt x="1697" y="56"/>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3" name="Google Shape;7733;p32"/>
            <p:cNvSpPr/>
            <p:nvPr/>
          </p:nvSpPr>
          <p:spPr>
            <a:xfrm>
              <a:off x="5183400" y="804625"/>
              <a:ext cx="65475" cy="65475"/>
            </a:xfrm>
            <a:custGeom>
              <a:avLst/>
              <a:gdLst/>
              <a:ahLst/>
              <a:cxnLst/>
              <a:rect l="l" t="t" r="r" b="b"/>
              <a:pathLst>
                <a:path w="2619" h="2619" extrusionOk="0">
                  <a:moveTo>
                    <a:pt x="1144" y="1"/>
                  </a:moveTo>
                  <a:lnTo>
                    <a:pt x="1015" y="37"/>
                  </a:lnTo>
                  <a:lnTo>
                    <a:pt x="904" y="56"/>
                  </a:lnTo>
                  <a:lnTo>
                    <a:pt x="775" y="111"/>
                  </a:lnTo>
                  <a:lnTo>
                    <a:pt x="664" y="166"/>
                  </a:lnTo>
                  <a:lnTo>
                    <a:pt x="554" y="240"/>
                  </a:lnTo>
                  <a:lnTo>
                    <a:pt x="461" y="314"/>
                  </a:lnTo>
                  <a:lnTo>
                    <a:pt x="369" y="406"/>
                  </a:lnTo>
                  <a:lnTo>
                    <a:pt x="295" y="498"/>
                  </a:lnTo>
                  <a:lnTo>
                    <a:pt x="222" y="591"/>
                  </a:lnTo>
                  <a:lnTo>
                    <a:pt x="148" y="701"/>
                  </a:lnTo>
                  <a:lnTo>
                    <a:pt x="93" y="812"/>
                  </a:lnTo>
                  <a:lnTo>
                    <a:pt x="56" y="941"/>
                  </a:lnTo>
                  <a:lnTo>
                    <a:pt x="19" y="1070"/>
                  </a:lnTo>
                  <a:lnTo>
                    <a:pt x="19" y="1199"/>
                  </a:lnTo>
                  <a:lnTo>
                    <a:pt x="0" y="1328"/>
                  </a:lnTo>
                  <a:lnTo>
                    <a:pt x="19" y="1457"/>
                  </a:lnTo>
                  <a:lnTo>
                    <a:pt x="37" y="1586"/>
                  </a:lnTo>
                  <a:lnTo>
                    <a:pt x="74" y="1715"/>
                  </a:lnTo>
                  <a:lnTo>
                    <a:pt x="111" y="1826"/>
                  </a:lnTo>
                  <a:lnTo>
                    <a:pt x="166" y="1955"/>
                  </a:lnTo>
                  <a:lnTo>
                    <a:pt x="240" y="2047"/>
                  </a:lnTo>
                  <a:lnTo>
                    <a:pt x="314" y="2158"/>
                  </a:lnTo>
                  <a:lnTo>
                    <a:pt x="388" y="2250"/>
                  </a:lnTo>
                  <a:lnTo>
                    <a:pt x="498" y="2324"/>
                  </a:lnTo>
                  <a:lnTo>
                    <a:pt x="590" y="2397"/>
                  </a:lnTo>
                  <a:lnTo>
                    <a:pt x="701" y="2471"/>
                  </a:lnTo>
                  <a:lnTo>
                    <a:pt x="812" y="2527"/>
                  </a:lnTo>
                  <a:lnTo>
                    <a:pt x="941" y="2563"/>
                  </a:lnTo>
                  <a:lnTo>
                    <a:pt x="1051" y="2600"/>
                  </a:lnTo>
                  <a:lnTo>
                    <a:pt x="1180" y="2619"/>
                  </a:lnTo>
                  <a:lnTo>
                    <a:pt x="1457" y="2619"/>
                  </a:lnTo>
                  <a:lnTo>
                    <a:pt x="1586" y="2600"/>
                  </a:lnTo>
                  <a:lnTo>
                    <a:pt x="1715" y="2563"/>
                  </a:lnTo>
                  <a:lnTo>
                    <a:pt x="1826" y="2508"/>
                  </a:lnTo>
                  <a:lnTo>
                    <a:pt x="1936" y="2453"/>
                  </a:lnTo>
                  <a:lnTo>
                    <a:pt x="2047" y="2397"/>
                  </a:lnTo>
                  <a:lnTo>
                    <a:pt x="2158" y="2324"/>
                  </a:lnTo>
                  <a:lnTo>
                    <a:pt x="2250" y="2232"/>
                  </a:lnTo>
                  <a:lnTo>
                    <a:pt x="2324" y="2139"/>
                  </a:lnTo>
                  <a:lnTo>
                    <a:pt x="2397" y="2047"/>
                  </a:lnTo>
                  <a:lnTo>
                    <a:pt x="2471" y="1937"/>
                  </a:lnTo>
                  <a:lnTo>
                    <a:pt x="2526" y="1826"/>
                  </a:lnTo>
                  <a:lnTo>
                    <a:pt x="2563" y="1697"/>
                  </a:lnTo>
                  <a:lnTo>
                    <a:pt x="2600" y="1586"/>
                  </a:lnTo>
                  <a:lnTo>
                    <a:pt x="2619" y="1457"/>
                  </a:lnTo>
                  <a:lnTo>
                    <a:pt x="2619" y="1310"/>
                  </a:lnTo>
                  <a:lnTo>
                    <a:pt x="2619" y="1181"/>
                  </a:lnTo>
                  <a:lnTo>
                    <a:pt x="2600" y="1052"/>
                  </a:lnTo>
                  <a:lnTo>
                    <a:pt x="2563" y="922"/>
                  </a:lnTo>
                  <a:lnTo>
                    <a:pt x="2526" y="793"/>
                  </a:lnTo>
                  <a:lnTo>
                    <a:pt x="2471" y="683"/>
                  </a:lnTo>
                  <a:lnTo>
                    <a:pt x="2397" y="572"/>
                  </a:lnTo>
                  <a:lnTo>
                    <a:pt x="2324" y="461"/>
                  </a:lnTo>
                  <a:lnTo>
                    <a:pt x="2231" y="369"/>
                  </a:lnTo>
                  <a:lnTo>
                    <a:pt x="2139" y="277"/>
                  </a:lnTo>
                  <a:lnTo>
                    <a:pt x="2029" y="203"/>
                  </a:lnTo>
                  <a:lnTo>
                    <a:pt x="1918" y="148"/>
                  </a:lnTo>
                  <a:lnTo>
                    <a:pt x="1807" y="93"/>
                  </a:lnTo>
                  <a:lnTo>
                    <a:pt x="1678" y="56"/>
                  </a:lnTo>
                  <a:lnTo>
                    <a:pt x="1549"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4" name="Google Shape;7734;p32"/>
            <p:cNvSpPr/>
            <p:nvPr/>
          </p:nvSpPr>
          <p:spPr>
            <a:xfrm>
              <a:off x="5749000" y="1315825"/>
              <a:ext cx="64550" cy="64550"/>
            </a:xfrm>
            <a:custGeom>
              <a:avLst/>
              <a:gdLst/>
              <a:ahLst/>
              <a:cxnLst/>
              <a:rect l="l" t="t" r="r" b="b"/>
              <a:pathLst>
                <a:path w="2582" h="2582" extrusionOk="0">
                  <a:moveTo>
                    <a:pt x="1143" y="0"/>
                  </a:moveTo>
                  <a:lnTo>
                    <a:pt x="1014" y="19"/>
                  </a:lnTo>
                  <a:lnTo>
                    <a:pt x="885" y="56"/>
                  </a:lnTo>
                  <a:lnTo>
                    <a:pt x="774" y="111"/>
                  </a:lnTo>
                  <a:lnTo>
                    <a:pt x="664" y="148"/>
                  </a:lnTo>
                  <a:lnTo>
                    <a:pt x="553" y="222"/>
                  </a:lnTo>
                  <a:lnTo>
                    <a:pt x="461" y="295"/>
                  </a:lnTo>
                  <a:lnTo>
                    <a:pt x="369" y="388"/>
                  </a:lnTo>
                  <a:lnTo>
                    <a:pt x="277" y="480"/>
                  </a:lnTo>
                  <a:lnTo>
                    <a:pt x="203" y="572"/>
                  </a:lnTo>
                  <a:lnTo>
                    <a:pt x="148" y="683"/>
                  </a:lnTo>
                  <a:lnTo>
                    <a:pt x="92" y="793"/>
                  </a:lnTo>
                  <a:lnTo>
                    <a:pt x="55" y="904"/>
                  </a:lnTo>
                  <a:lnTo>
                    <a:pt x="18" y="1033"/>
                  </a:lnTo>
                  <a:lnTo>
                    <a:pt x="0" y="1162"/>
                  </a:lnTo>
                  <a:lnTo>
                    <a:pt x="0" y="1310"/>
                  </a:lnTo>
                  <a:lnTo>
                    <a:pt x="0" y="1439"/>
                  </a:lnTo>
                  <a:lnTo>
                    <a:pt x="37" y="1568"/>
                  </a:lnTo>
                  <a:lnTo>
                    <a:pt x="55" y="1697"/>
                  </a:lnTo>
                  <a:lnTo>
                    <a:pt x="111" y="1807"/>
                  </a:lnTo>
                  <a:lnTo>
                    <a:pt x="166" y="1918"/>
                  </a:lnTo>
                  <a:lnTo>
                    <a:pt x="221" y="2029"/>
                  </a:lnTo>
                  <a:lnTo>
                    <a:pt x="295" y="2139"/>
                  </a:lnTo>
                  <a:lnTo>
                    <a:pt x="387" y="2213"/>
                  </a:lnTo>
                  <a:lnTo>
                    <a:pt x="479" y="2305"/>
                  </a:lnTo>
                  <a:lnTo>
                    <a:pt x="572" y="2379"/>
                  </a:lnTo>
                  <a:lnTo>
                    <a:pt x="682" y="2434"/>
                  </a:lnTo>
                  <a:lnTo>
                    <a:pt x="793" y="2490"/>
                  </a:lnTo>
                  <a:lnTo>
                    <a:pt x="922" y="2527"/>
                  </a:lnTo>
                  <a:lnTo>
                    <a:pt x="1033" y="2563"/>
                  </a:lnTo>
                  <a:lnTo>
                    <a:pt x="1162" y="2582"/>
                  </a:lnTo>
                  <a:lnTo>
                    <a:pt x="1438" y="2582"/>
                  </a:lnTo>
                  <a:lnTo>
                    <a:pt x="1567" y="2563"/>
                  </a:lnTo>
                  <a:lnTo>
                    <a:pt x="1696" y="2527"/>
                  </a:lnTo>
                  <a:lnTo>
                    <a:pt x="1807" y="2490"/>
                  </a:lnTo>
                  <a:lnTo>
                    <a:pt x="1936" y="2434"/>
                  </a:lnTo>
                  <a:lnTo>
                    <a:pt x="2028" y="2361"/>
                  </a:lnTo>
                  <a:lnTo>
                    <a:pt x="2139" y="2287"/>
                  </a:lnTo>
                  <a:lnTo>
                    <a:pt x="2231" y="2213"/>
                  </a:lnTo>
                  <a:lnTo>
                    <a:pt x="2305" y="2121"/>
                  </a:lnTo>
                  <a:lnTo>
                    <a:pt x="2379" y="2010"/>
                  </a:lnTo>
                  <a:lnTo>
                    <a:pt x="2434" y="1900"/>
                  </a:lnTo>
                  <a:lnTo>
                    <a:pt x="2489" y="1789"/>
                  </a:lnTo>
                  <a:lnTo>
                    <a:pt x="2526" y="1678"/>
                  </a:lnTo>
                  <a:lnTo>
                    <a:pt x="2563" y="1549"/>
                  </a:lnTo>
                  <a:lnTo>
                    <a:pt x="2581" y="1420"/>
                  </a:lnTo>
                  <a:lnTo>
                    <a:pt x="2581" y="1273"/>
                  </a:lnTo>
                  <a:lnTo>
                    <a:pt x="2581" y="1144"/>
                  </a:lnTo>
                  <a:lnTo>
                    <a:pt x="2563" y="1015"/>
                  </a:lnTo>
                  <a:lnTo>
                    <a:pt x="2526" y="886"/>
                  </a:lnTo>
                  <a:lnTo>
                    <a:pt x="2489" y="775"/>
                  </a:lnTo>
                  <a:lnTo>
                    <a:pt x="2434" y="664"/>
                  </a:lnTo>
                  <a:lnTo>
                    <a:pt x="2360" y="554"/>
                  </a:lnTo>
                  <a:lnTo>
                    <a:pt x="2286" y="461"/>
                  </a:lnTo>
                  <a:lnTo>
                    <a:pt x="2213" y="369"/>
                  </a:lnTo>
                  <a:lnTo>
                    <a:pt x="2120" y="277"/>
                  </a:lnTo>
                  <a:lnTo>
                    <a:pt x="2010" y="203"/>
                  </a:lnTo>
                  <a:lnTo>
                    <a:pt x="1918" y="148"/>
                  </a:lnTo>
                  <a:lnTo>
                    <a:pt x="1789" y="93"/>
                  </a:lnTo>
                  <a:lnTo>
                    <a:pt x="1678" y="56"/>
                  </a:lnTo>
                  <a:lnTo>
                    <a:pt x="1549"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5" name="Google Shape;7735;p32"/>
            <p:cNvSpPr/>
            <p:nvPr/>
          </p:nvSpPr>
          <p:spPr>
            <a:xfrm>
              <a:off x="5249325" y="899125"/>
              <a:ext cx="65000" cy="65025"/>
            </a:xfrm>
            <a:custGeom>
              <a:avLst/>
              <a:gdLst/>
              <a:ahLst/>
              <a:cxnLst/>
              <a:rect l="l" t="t" r="r" b="b"/>
              <a:pathLst>
                <a:path w="2600" h="2601" extrusionOk="0">
                  <a:moveTo>
                    <a:pt x="1162" y="0"/>
                  </a:moveTo>
                  <a:lnTo>
                    <a:pt x="1033" y="19"/>
                  </a:lnTo>
                  <a:lnTo>
                    <a:pt x="904" y="56"/>
                  </a:lnTo>
                  <a:lnTo>
                    <a:pt x="793" y="93"/>
                  </a:lnTo>
                  <a:lnTo>
                    <a:pt x="682" y="148"/>
                  </a:lnTo>
                  <a:lnTo>
                    <a:pt x="572" y="222"/>
                  </a:lnTo>
                  <a:lnTo>
                    <a:pt x="461" y="295"/>
                  </a:lnTo>
                  <a:lnTo>
                    <a:pt x="369" y="369"/>
                  </a:lnTo>
                  <a:lnTo>
                    <a:pt x="295" y="461"/>
                  </a:lnTo>
                  <a:lnTo>
                    <a:pt x="221" y="572"/>
                  </a:lnTo>
                  <a:lnTo>
                    <a:pt x="166" y="664"/>
                  </a:lnTo>
                  <a:lnTo>
                    <a:pt x="111" y="793"/>
                  </a:lnTo>
                  <a:lnTo>
                    <a:pt x="55" y="904"/>
                  </a:lnTo>
                  <a:lnTo>
                    <a:pt x="37" y="1033"/>
                  </a:lnTo>
                  <a:lnTo>
                    <a:pt x="19" y="1162"/>
                  </a:lnTo>
                  <a:lnTo>
                    <a:pt x="0" y="1291"/>
                  </a:lnTo>
                  <a:lnTo>
                    <a:pt x="19" y="1439"/>
                  </a:lnTo>
                  <a:lnTo>
                    <a:pt x="37" y="1568"/>
                  </a:lnTo>
                  <a:lnTo>
                    <a:pt x="55" y="1697"/>
                  </a:lnTo>
                  <a:lnTo>
                    <a:pt x="111" y="1807"/>
                  </a:lnTo>
                  <a:lnTo>
                    <a:pt x="166" y="1918"/>
                  </a:lnTo>
                  <a:lnTo>
                    <a:pt x="221" y="2029"/>
                  </a:lnTo>
                  <a:lnTo>
                    <a:pt x="295" y="2121"/>
                  </a:lnTo>
                  <a:lnTo>
                    <a:pt x="387" y="2213"/>
                  </a:lnTo>
                  <a:lnTo>
                    <a:pt x="479" y="2305"/>
                  </a:lnTo>
                  <a:lnTo>
                    <a:pt x="572" y="2379"/>
                  </a:lnTo>
                  <a:lnTo>
                    <a:pt x="682" y="2434"/>
                  </a:lnTo>
                  <a:lnTo>
                    <a:pt x="793" y="2490"/>
                  </a:lnTo>
                  <a:lnTo>
                    <a:pt x="922" y="2545"/>
                  </a:lnTo>
                  <a:lnTo>
                    <a:pt x="1033" y="2563"/>
                  </a:lnTo>
                  <a:lnTo>
                    <a:pt x="1180" y="2582"/>
                  </a:lnTo>
                  <a:lnTo>
                    <a:pt x="1309" y="2600"/>
                  </a:lnTo>
                  <a:lnTo>
                    <a:pt x="1438" y="2582"/>
                  </a:lnTo>
                  <a:lnTo>
                    <a:pt x="1567" y="2563"/>
                  </a:lnTo>
                  <a:lnTo>
                    <a:pt x="1696" y="2545"/>
                  </a:lnTo>
                  <a:lnTo>
                    <a:pt x="1825" y="2490"/>
                  </a:lnTo>
                  <a:lnTo>
                    <a:pt x="1936" y="2434"/>
                  </a:lnTo>
                  <a:lnTo>
                    <a:pt x="2047" y="2379"/>
                  </a:lnTo>
                  <a:lnTo>
                    <a:pt x="2139" y="2305"/>
                  </a:lnTo>
                  <a:lnTo>
                    <a:pt x="2231" y="2213"/>
                  </a:lnTo>
                  <a:lnTo>
                    <a:pt x="2323" y="2121"/>
                  </a:lnTo>
                  <a:lnTo>
                    <a:pt x="2397" y="2029"/>
                  </a:lnTo>
                  <a:lnTo>
                    <a:pt x="2452" y="1918"/>
                  </a:lnTo>
                  <a:lnTo>
                    <a:pt x="2508" y="1807"/>
                  </a:lnTo>
                  <a:lnTo>
                    <a:pt x="2545" y="1678"/>
                  </a:lnTo>
                  <a:lnTo>
                    <a:pt x="2581" y="1549"/>
                  </a:lnTo>
                  <a:lnTo>
                    <a:pt x="2600" y="1420"/>
                  </a:lnTo>
                  <a:lnTo>
                    <a:pt x="2600" y="1291"/>
                  </a:lnTo>
                  <a:lnTo>
                    <a:pt x="2600" y="1162"/>
                  </a:lnTo>
                  <a:lnTo>
                    <a:pt x="2581" y="1033"/>
                  </a:lnTo>
                  <a:lnTo>
                    <a:pt x="2545" y="904"/>
                  </a:lnTo>
                  <a:lnTo>
                    <a:pt x="2508" y="775"/>
                  </a:lnTo>
                  <a:lnTo>
                    <a:pt x="2452" y="664"/>
                  </a:lnTo>
                  <a:lnTo>
                    <a:pt x="2379" y="554"/>
                  </a:lnTo>
                  <a:lnTo>
                    <a:pt x="2305" y="461"/>
                  </a:lnTo>
                  <a:lnTo>
                    <a:pt x="2231" y="369"/>
                  </a:lnTo>
                  <a:lnTo>
                    <a:pt x="2139" y="277"/>
                  </a:lnTo>
                  <a:lnTo>
                    <a:pt x="2028" y="203"/>
                  </a:lnTo>
                  <a:lnTo>
                    <a:pt x="1936" y="148"/>
                  </a:lnTo>
                  <a:lnTo>
                    <a:pt x="1807" y="93"/>
                  </a:lnTo>
                  <a:lnTo>
                    <a:pt x="1696" y="56"/>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6" name="Google Shape;7736;p32"/>
            <p:cNvSpPr/>
            <p:nvPr/>
          </p:nvSpPr>
          <p:spPr>
            <a:xfrm>
              <a:off x="4967675" y="238125"/>
              <a:ext cx="57650" cy="18000"/>
            </a:xfrm>
            <a:custGeom>
              <a:avLst/>
              <a:gdLst/>
              <a:ahLst/>
              <a:cxnLst/>
              <a:rect l="l" t="t" r="r" b="b"/>
              <a:pathLst>
                <a:path w="2306" h="720" extrusionOk="0">
                  <a:moveTo>
                    <a:pt x="0" y="0"/>
                  </a:moveTo>
                  <a:lnTo>
                    <a:pt x="93" y="166"/>
                  </a:lnTo>
                  <a:lnTo>
                    <a:pt x="185" y="295"/>
                  </a:lnTo>
                  <a:lnTo>
                    <a:pt x="314" y="424"/>
                  </a:lnTo>
                  <a:lnTo>
                    <a:pt x="461" y="516"/>
                  </a:lnTo>
                  <a:lnTo>
                    <a:pt x="627" y="608"/>
                  </a:lnTo>
                  <a:lnTo>
                    <a:pt x="793" y="664"/>
                  </a:lnTo>
                  <a:lnTo>
                    <a:pt x="978" y="701"/>
                  </a:lnTo>
                  <a:lnTo>
                    <a:pt x="1162" y="719"/>
                  </a:lnTo>
                  <a:lnTo>
                    <a:pt x="1346" y="701"/>
                  </a:lnTo>
                  <a:lnTo>
                    <a:pt x="1531" y="664"/>
                  </a:lnTo>
                  <a:lnTo>
                    <a:pt x="1697" y="608"/>
                  </a:lnTo>
                  <a:lnTo>
                    <a:pt x="1863" y="516"/>
                  </a:lnTo>
                  <a:lnTo>
                    <a:pt x="1992" y="424"/>
                  </a:lnTo>
                  <a:lnTo>
                    <a:pt x="2121" y="295"/>
                  </a:lnTo>
                  <a:lnTo>
                    <a:pt x="2231" y="148"/>
                  </a:lnTo>
                  <a:lnTo>
                    <a:pt x="23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7" name="Google Shape;7737;p32"/>
            <p:cNvSpPr/>
            <p:nvPr/>
          </p:nvSpPr>
          <p:spPr>
            <a:xfrm>
              <a:off x="5118400" y="710600"/>
              <a:ext cx="64550" cy="65000"/>
            </a:xfrm>
            <a:custGeom>
              <a:avLst/>
              <a:gdLst/>
              <a:ahLst/>
              <a:cxnLst/>
              <a:rect l="l" t="t" r="r" b="b"/>
              <a:pathLst>
                <a:path w="2582" h="2600" extrusionOk="0">
                  <a:moveTo>
                    <a:pt x="1291" y="0"/>
                  </a:moveTo>
                  <a:lnTo>
                    <a:pt x="1144" y="19"/>
                  </a:lnTo>
                  <a:lnTo>
                    <a:pt x="1015" y="37"/>
                  </a:lnTo>
                  <a:lnTo>
                    <a:pt x="886" y="74"/>
                  </a:lnTo>
                  <a:lnTo>
                    <a:pt x="775" y="111"/>
                  </a:lnTo>
                  <a:lnTo>
                    <a:pt x="664" y="166"/>
                  </a:lnTo>
                  <a:lnTo>
                    <a:pt x="554" y="221"/>
                  </a:lnTo>
                  <a:lnTo>
                    <a:pt x="462" y="295"/>
                  </a:lnTo>
                  <a:lnTo>
                    <a:pt x="369" y="387"/>
                  </a:lnTo>
                  <a:lnTo>
                    <a:pt x="277" y="480"/>
                  </a:lnTo>
                  <a:lnTo>
                    <a:pt x="203" y="572"/>
                  </a:lnTo>
                  <a:lnTo>
                    <a:pt x="148" y="682"/>
                  </a:lnTo>
                  <a:lnTo>
                    <a:pt x="93" y="793"/>
                  </a:lnTo>
                  <a:lnTo>
                    <a:pt x="56" y="922"/>
                  </a:lnTo>
                  <a:lnTo>
                    <a:pt x="19" y="1051"/>
                  </a:lnTo>
                  <a:lnTo>
                    <a:pt x="1" y="1180"/>
                  </a:lnTo>
                  <a:lnTo>
                    <a:pt x="1" y="1309"/>
                  </a:lnTo>
                  <a:lnTo>
                    <a:pt x="1" y="1438"/>
                  </a:lnTo>
                  <a:lnTo>
                    <a:pt x="19" y="1567"/>
                  </a:lnTo>
                  <a:lnTo>
                    <a:pt x="56" y="1696"/>
                  </a:lnTo>
                  <a:lnTo>
                    <a:pt x="93" y="1826"/>
                  </a:lnTo>
                  <a:lnTo>
                    <a:pt x="148" y="1936"/>
                  </a:lnTo>
                  <a:lnTo>
                    <a:pt x="222" y="2047"/>
                  </a:lnTo>
                  <a:lnTo>
                    <a:pt x="296" y="2139"/>
                  </a:lnTo>
                  <a:lnTo>
                    <a:pt x="369" y="2231"/>
                  </a:lnTo>
                  <a:lnTo>
                    <a:pt x="462" y="2305"/>
                  </a:lnTo>
                  <a:lnTo>
                    <a:pt x="572" y="2379"/>
                  </a:lnTo>
                  <a:lnTo>
                    <a:pt x="664" y="2452"/>
                  </a:lnTo>
                  <a:lnTo>
                    <a:pt x="794" y="2508"/>
                  </a:lnTo>
                  <a:lnTo>
                    <a:pt x="904" y="2545"/>
                  </a:lnTo>
                  <a:lnTo>
                    <a:pt x="1033" y="2563"/>
                  </a:lnTo>
                  <a:lnTo>
                    <a:pt x="1162" y="2581"/>
                  </a:lnTo>
                  <a:lnTo>
                    <a:pt x="1291" y="2600"/>
                  </a:lnTo>
                  <a:lnTo>
                    <a:pt x="1439" y="2581"/>
                  </a:lnTo>
                  <a:lnTo>
                    <a:pt x="1568" y="2563"/>
                  </a:lnTo>
                  <a:lnTo>
                    <a:pt x="1697" y="2545"/>
                  </a:lnTo>
                  <a:lnTo>
                    <a:pt x="1808" y="2489"/>
                  </a:lnTo>
                  <a:lnTo>
                    <a:pt x="1918" y="2434"/>
                  </a:lnTo>
                  <a:lnTo>
                    <a:pt x="2029" y="2379"/>
                  </a:lnTo>
                  <a:lnTo>
                    <a:pt x="2121" y="2305"/>
                  </a:lnTo>
                  <a:lnTo>
                    <a:pt x="2213" y="2213"/>
                  </a:lnTo>
                  <a:lnTo>
                    <a:pt x="2305" y="2121"/>
                  </a:lnTo>
                  <a:lnTo>
                    <a:pt x="2379" y="2028"/>
                  </a:lnTo>
                  <a:lnTo>
                    <a:pt x="2435" y="1918"/>
                  </a:lnTo>
                  <a:lnTo>
                    <a:pt x="2490" y="1807"/>
                  </a:lnTo>
                  <a:lnTo>
                    <a:pt x="2527" y="1678"/>
                  </a:lnTo>
                  <a:lnTo>
                    <a:pt x="2564" y="1567"/>
                  </a:lnTo>
                  <a:lnTo>
                    <a:pt x="2582" y="1438"/>
                  </a:lnTo>
                  <a:lnTo>
                    <a:pt x="2582" y="1291"/>
                  </a:lnTo>
                  <a:lnTo>
                    <a:pt x="2582" y="1162"/>
                  </a:lnTo>
                  <a:lnTo>
                    <a:pt x="2564" y="1033"/>
                  </a:lnTo>
                  <a:lnTo>
                    <a:pt x="2527" y="904"/>
                  </a:lnTo>
                  <a:lnTo>
                    <a:pt x="2490" y="793"/>
                  </a:lnTo>
                  <a:lnTo>
                    <a:pt x="2435" y="664"/>
                  </a:lnTo>
                  <a:lnTo>
                    <a:pt x="2361" y="572"/>
                  </a:lnTo>
                  <a:lnTo>
                    <a:pt x="2287" y="461"/>
                  </a:lnTo>
                  <a:lnTo>
                    <a:pt x="2213" y="369"/>
                  </a:lnTo>
                  <a:lnTo>
                    <a:pt x="2121" y="295"/>
                  </a:lnTo>
                  <a:lnTo>
                    <a:pt x="2010" y="221"/>
                  </a:lnTo>
                  <a:lnTo>
                    <a:pt x="1918" y="166"/>
                  </a:lnTo>
                  <a:lnTo>
                    <a:pt x="1789" y="111"/>
                  </a:lnTo>
                  <a:lnTo>
                    <a:pt x="1679" y="55"/>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8" name="Google Shape;7738;p32"/>
            <p:cNvSpPr/>
            <p:nvPr/>
          </p:nvSpPr>
          <p:spPr>
            <a:xfrm>
              <a:off x="5312475" y="990400"/>
              <a:ext cx="64550" cy="64550"/>
            </a:xfrm>
            <a:custGeom>
              <a:avLst/>
              <a:gdLst/>
              <a:ahLst/>
              <a:cxnLst/>
              <a:rect l="l" t="t" r="r" b="b"/>
              <a:pathLst>
                <a:path w="2582" h="2582" extrusionOk="0">
                  <a:moveTo>
                    <a:pt x="1180" y="0"/>
                  </a:moveTo>
                  <a:lnTo>
                    <a:pt x="1051" y="19"/>
                  </a:lnTo>
                  <a:lnTo>
                    <a:pt x="922" y="55"/>
                  </a:lnTo>
                  <a:lnTo>
                    <a:pt x="811" y="92"/>
                  </a:lnTo>
                  <a:lnTo>
                    <a:pt x="682" y="148"/>
                  </a:lnTo>
                  <a:lnTo>
                    <a:pt x="572" y="203"/>
                  </a:lnTo>
                  <a:lnTo>
                    <a:pt x="480" y="277"/>
                  </a:lnTo>
                  <a:lnTo>
                    <a:pt x="387" y="350"/>
                  </a:lnTo>
                  <a:lnTo>
                    <a:pt x="295" y="443"/>
                  </a:lnTo>
                  <a:lnTo>
                    <a:pt x="221" y="553"/>
                  </a:lnTo>
                  <a:lnTo>
                    <a:pt x="166" y="645"/>
                  </a:lnTo>
                  <a:lnTo>
                    <a:pt x="111" y="756"/>
                  </a:lnTo>
                  <a:lnTo>
                    <a:pt x="55" y="885"/>
                  </a:lnTo>
                  <a:lnTo>
                    <a:pt x="19" y="1014"/>
                  </a:lnTo>
                  <a:lnTo>
                    <a:pt x="0" y="1143"/>
                  </a:lnTo>
                  <a:lnTo>
                    <a:pt x="0" y="1272"/>
                  </a:lnTo>
                  <a:lnTo>
                    <a:pt x="0" y="1401"/>
                  </a:lnTo>
                  <a:lnTo>
                    <a:pt x="19" y="1530"/>
                  </a:lnTo>
                  <a:lnTo>
                    <a:pt x="37" y="1660"/>
                  </a:lnTo>
                  <a:lnTo>
                    <a:pt x="92" y="1789"/>
                  </a:lnTo>
                  <a:lnTo>
                    <a:pt x="129" y="1899"/>
                  </a:lnTo>
                  <a:lnTo>
                    <a:pt x="203" y="2010"/>
                  </a:lnTo>
                  <a:lnTo>
                    <a:pt x="277" y="2102"/>
                  </a:lnTo>
                  <a:lnTo>
                    <a:pt x="350" y="2194"/>
                  </a:lnTo>
                  <a:lnTo>
                    <a:pt x="443" y="2286"/>
                  </a:lnTo>
                  <a:lnTo>
                    <a:pt x="535" y="2360"/>
                  </a:lnTo>
                  <a:lnTo>
                    <a:pt x="645" y="2434"/>
                  </a:lnTo>
                  <a:lnTo>
                    <a:pt x="756" y="2489"/>
                  </a:lnTo>
                  <a:lnTo>
                    <a:pt x="867" y="2526"/>
                  </a:lnTo>
                  <a:lnTo>
                    <a:pt x="996" y="2563"/>
                  </a:lnTo>
                  <a:lnTo>
                    <a:pt x="1125" y="2581"/>
                  </a:lnTo>
                  <a:lnTo>
                    <a:pt x="1401" y="2581"/>
                  </a:lnTo>
                  <a:lnTo>
                    <a:pt x="1530" y="2563"/>
                  </a:lnTo>
                  <a:lnTo>
                    <a:pt x="1660" y="2545"/>
                  </a:lnTo>
                  <a:lnTo>
                    <a:pt x="1770" y="2508"/>
                  </a:lnTo>
                  <a:lnTo>
                    <a:pt x="1899" y="2452"/>
                  </a:lnTo>
                  <a:lnTo>
                    <a:pt x="1991" y="2379"/>
                  </a:lnTo>
                  <a:lnTo>
                    <a:pt x="2102" y="2323"/>
                  </a:lnTo>
                  <a:lnTo>
                    <a:pt x="2194" y="2231"/>
                  </a:lnTo>
                  <a:lnTo>
                    <a:pt x="2286" y="2139"/>
                  </a:lnTo>
                  <a:lnTo>
                    <a:pt x="2360" y="2047"/>
                  </a:lnTo>
                  <a:lnTo>
                    <a:pt x="2416" y="1936"/>
                  </a:lnTo>
                  <a:lnTo>
                    <a:pt x="2471" y="1826"/>
                  </a:lnTo>
                  <a:lnTo>
                    <a:pt x="2526" y="1715"/>
                  </a:lnTo>
                  <a:lnTo>
                    <a:pt x="2545" y="1586"/>
                  </a:lnTo>
                  <a:lnTo>
                    <a:pt x="2581" y="1457"/>
                  </a:lnTo>
                  <a:lnTo>
                    <a:pt x="2581" y="1328"/>
                  </a:lnTo>
                  <a:lnTo>
                    <a:pt x="2581" y="1180"/>
                  </a:lnTo>
                  <a:lnTo>
                    <a:pt x="2563" y="1051"/>
                  </a:lnTo>
                  <a:lnTo>
                    <a:pt x="2526" y="922"/>
                  </a:lnTo>
                  <a:lnTo>
                    <a:pt x="2489" y="811"/>
                  </a:lnTo>
                  <a:lnTo>
                    <a:pt x="2434" y="701"/>
                  </a:lnTo>
                  <a:lnTo>
                    <a:pt x="2379" y="590"/>
                  </a:lnTo>
                  <a:lnTo>
                    <a:pt x="2305" y="480"/>
                  </a:lnTo>
                  <a:lnTo>
                    <a:pt x="2231" y="387"/>
                  </a:lnTo>
                  <a:lnTo>
                    <a:pt x="2139" y="314"/>
                  </a:lnTo>
                  <a:lnTo>
                    <a:pt x="2047" y="240"/>
                  </a:lnTo>
                  <a:lnTo>
                    <a:pt x="1936" y="166"/>
                  </a:lnTo>
                  <a:lnTo>
                    <a:pt x="1825" y="111"/>
                  </a:lnTo>
                  <a:lnTo>
                    <a:pt x="1696" y="74"/>
                  </a:lnTo>
                  <a:lnTo>
                    <a:pt x="1586" y="37"/>
                  </a:lnTo>
                  <a:lnTo>
                    <a:pt x="1457" y="19"/>
                  </a:lnTo>
                  <a:lnTo>
                    <a:pt x="1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9" name="Google Shape;7739;p32"/>
            <p:cNvSpPr/>
            <p:nvPr/>
          </p:nvSpPr>
          <p:spPr>
            <a:xfrm>
              <a:off x="5001775" y="445550"/>
              <a:ext cx="64100" cy="64100"/>
            </a:xfrm>
            <a:custGeom>
              <a:avLst/>
              <a:gdLst/>
              <a:ahLst/>
              <a:cxnLst/>
              <a:rect l="l" t="t" r="r" b="b"/>
              <a:pathLst>
                <a:path w="2564" h="2564" extrusionOk="0">
                  <a:moveTo>
                    <a:pt x="1255" y="0"/>
                  </a:moveTo>
                  <a:lnTo>
                    <a:pt x="1126" y="19"/>
                  </a:lnTo>
                  <a:lnTo>
                    <a:pt x="996" y="37"/>
                  </a:lnTo>
                  <a:lnTo>
                    <a:pt x="886" y="55"/>
                  </a:lnTo>
                  <a:lnTo>
                    <a:pt x="757" y="111"/>
                  </a:lnTo>
                  <a:lnTo>
                    <a:pt x="665" y="148"/>
                  </a:lnTo>
                  <a:lnTo>
                    <a:pt x="554" y="221"/>
                  </a:lnTo>
                  <a:lnTo>
                    <a:pt x="462" y="295"/>
                  </a:lnTo>
                  <a:lnTo>
                    <a:pt x="370" y="369"/>
                  </a:lnTo>
                  <a:lnTo>
                    <a:pt x="277" y="461"/>
                  </a:lnTo>
                  <a:lnTo>
                    <a:pt x="222" y="553"/>
                  </a:lnTo>
                  <a:lnTo>
                    <a:pt x="148" y="664"/>
                  </a:lnTo>
                  <a:lnTo>
                    <a:pt x="93" y="775"/>
                  </a:lnTo>
                  <a:lnTo>
                    <a:pt x="56" y="885"/>
                  </a:lnTo>
                  <a:lnTo>
                    <a:pt x="19" y="996"/>
                  </a:lnTo>
                  <a:lnTo>
                    <a:pt x="1" y="1125"/>
                  </a:lnTo>
                  <a:lnTo>
                    <a:pt x="1" y="1254"/>
                  </a:lnTo>
                  <a:lnTo>
                    <a:pt x="1" y="1401"/>
                  </a:lnTo>
                  <a:lnTo>
                    <a:pt x="19" y="1531"/>
                  </a:lnTo>
                  <a:lnTo>
                    <a:pt x="38" y="1660"/>
                  </a:lnTo>
                  <a:lnTo>
                    <a:pt x="75" y="1770"/>
                  </a:lnTo>
                  <a:lnTo>
                    <a:pt x="130" y="1881"/>
                  </a:lnTo>
                  <a:lnTo>
                    <a:pt x="204" y="1992"/>
                  </a:lnTo>
                  <a:lnTo>
                    <a:pt x="259" y="2102"/>
                  </a:lnTo>
                  <a:lnTo>
                    <a:pt x="351" y="2194"/>
                  </a:lnTo>
                  <a:lnTo>
                    <a:pt x="443" y="2268"/>
                  </a:lnTo>
                  <a:lnTo>
                    <a:pt x="536" y="2342"/>
                  </a:lnTo>
                  <a:lnTo>
                    <a:pt x="646" y="2416"/>
                  </a:lnTo>
                  <a:lnTo>
                    <a:pt x="757" y="2471"/>
                  </a:lnTo>
                  <a:lnTo>
                    <a:pt x="867" y="2508"/>
                  </a:lnTo>
                  <a:lnTo>
                    <a:pt x="996" y="2545"/>
                  </a:lnTo>
                  <a:lnTo>
                    <a:pt x="1126" y="2563"/>
                  </a:lnTo>
                  <a:lnTo>
                    <a:pt x="1402" y="2563"/>
                  </a:lnTo>
                  <a:lnTo>
                    <a:pt x="1531" y="2545"/>
                  </a:lnTo>
                  <a:lnTo>
                    <a:pt x="1660" y="2508"/>
                  </a:lnTo>
                  <a:lnTo>
                    <a:pt x="1771" y="2471"/>
                  </a:lnTo>
                  <a:lnTo>
                    <a:pt x="1882" y="2416"/>
                  </a:lnTo>
                  <a:lnTo>
                    <a:pt x="1992" y="2360"/>
                  </a:lnTo>
                  <a:lnTo>
                    <a:pt x="2103" y="2287"/>
                  </a:lnTo>
                  <a:lnTo>
                    <a:pt x="2177" y="2213"/>
                  </a:lnTo>
                  <a:lnTo>
                    <a:pt x="2269" y="2121"/>
                  </a:lnTo>
                  <a:lnTo>
                    <a:pt x="2342" y="2010"/>
                  </a:lnTo>
                  <a:lnTo>
                    <a:pt x="2398" y="1918"/>
                  </a:lnTo>
                  <a:lnTo>
                    <a:pt x="2453" y="1807"/>
                  </a:lnTo>
                  <a:lnTo>
                    <a:pt x="2508" y="1678"/>
                  </a:lnTo>
                  <a:lnTo>
                    <a:pt x="2527" y="1549"/>
                  </a:lnTo>
                  <a:lnTo>
                    <a:pt x="2545" y="1420"/>
                  </a:lnTo>
                  <a:lnTo>
                    <a:pt x="2564" y="1291"/>
                  </a:lnTo>
                  <a:lnTo>
                    <a:pt x="2545" y="1143"/>
                  </a:lnTo>
                  <a:lnTo>
                    <a:pt x="2527" y="1014"/>
                  </a:lnTo>
                  <a:lnTo>
                    <a:pt x="2508" y="904"/>
                  </a:lnTo>
                  <a:lnTo>
                    <a:pt x="2453" y="775"/>
                  </a:lnTo>
                  <a:lnTo>
                    <a:pt x="2398" y="664"/>
                  </a:lnTo>
                  <a:lnTo>
                    <a:pt x="2342" y="553"/>
                  </a:lnTo>
                  <a:lnTo>
                    <a:pt x="2269" y="461"/>
                  </a:lnTo>
                  <a:lnTo>
                    <a:pt x="2177" y="369"/>
                  </a:lnTo>
                  <a:lnTo>
                    <a:pt x="2103" y="295"/>
                  </a:lnTo>
                  <a:lnTo>
                    <a:pt x="1992" y="221"/>
                  </a:lnTo>
                  <a:lnTo>
                    <a:pt x="1882" y="148"/>
                  </a:lnTo>
                  <a:lnTo>
                    <a:pt x="1771" y="92"/>
                  </a:lnTo>
                  <a:lnTo>
                    <a:pt x="1660" y="55"/>
                  </a:lnTo>
                  <a:lnTo>
                    <a:pt x="1531" y="37"/>
                  </a:lnTo>
                  <a:lnTo>
                    <a:pt x="1402" y="19"/>
                  </a:lnTo>
                  <a:lnTo>
                    <a:pt x="1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0" name="Google Shape;7740;p32"/>
            <p:cNvSpPr/>
            <p:nvPr/>
          </p:nvSpPr>
          <p:spPr>
            <a:xfrm>
              <a:off x="5524050" y="1193200"/>
              <a:ext cx="64100" cy="64100"/>
            </a:xfrm>
            <a:custGeom>
              <a:avLst/>
              <a:gdLst/>
              <a:ahLst/>
              <a:cxnLst/>
              <a:rect l="l" t="t" r="r" b="b"/>
              <a:pathLst>
                <a:path w="2564" h="2564" extrusionOk="0">
                  <a:moveTo>
                    <a:pt x="1291" y="1"/>
                  </a:moveTo>
                  <a:lnTo>
                    <a:pt x="1143" y="19"/>
                  </a:lnTo>
                  <a:lnTo>
                    <a:pt x="1014" y="38"/>
                  </a:lnTo>
                  <a:lnTo>
                    <a:pt x="885" y="56"/>
                  </a:lnTo>
                  <a:lnTo>
                    <a:pt x="775" y="93"/>
                  </a:lnTo>
                  <a:lnTo>
                    <a:pt x="664" y="148"/>
                  </a:lnTo>
                  <a:lnTo>
                    <a:pt x="553" y="222"/>
                  </a:lnTo>
                  <a:lnTo>
                    <a:pt x="461" y="296"/>
                  </a:lnTo>
                  <a:lnTo>
                    <a:pt x="369" y="370"/>
                  </a:lnTo>
                  <a:lnTo>
                    <a:pt x="277" y="462"/>
                  </a:lnTo>
                  <a:lnTo>
                    <a:pt x="203" y="554"/>
                  </a:lnTo>
                  <a:lnTo>
                    <a:pt x="148" y="665"/>
                  </a:lnTo>
                  <a:lnTo>
                    <a:pt x="92" y="775"/>
                  </a:lnTo>
                  <a:lnTo>
                    <a:pt x="56" y="904"/>
                  </a:lnTo>
                  <a:lnTo>
                    <a:pt x="19" y="1033"/>
                  </a:lnTo>
                  <a:lnTo>
                    <a:pt x="0" y="1163"/>
                  </a:lnTo>
                  <a:lnTo>
                    <a:pt x="0" y="1292"/>
                  </a:lnTo>
                  <a:lnTo>
                    <a:pt x="0" y="1421"/>
                  </a:lnTo>
                  <a:lnTo>
                    <a:pt x="19" y="1550"/>
                  </a:lnTo>
                  <a:lnTo>
                    <a:pt x="56" y="1679"/>
                  </a:lnTo>
                  <a:lnTo>
                    <a:pt x="92" y="1808"/>
                  </a:lnTo>
                  <a:lnTo>
                    <a:pt x="148" y="1918"/>
                  </a:lnTo>
                  <a:lnTo>
                    <a:pt x="203" y="2029"/>
                  </a:lnTo>
                  <a:lnTo>
                    <a:pt x="277" y="2121"/>
                  </a:lnTo>
                  <a:lnTo>
                    <a:pt x="369" y="2214"/>
                  </a:lnTo>
                  <a:lnTo>
                    <a:pt x="461" y="2287"/>
                  </a:lnTo>
                  <a:lnTo>
                    <a:pt x="553" y="2361"/>
                  </a:lnTo>
                  <a:lnTo>
                    <a:pt x="664" y="2435"/>
                  </a:lnTo>
                  <a:lnTo>
                    <a:pt x="775" y="2472"/>
                  </a:lnTo>
                  <a:lnTo>
                    <a:pt x="904" y="2527"/>
                  </a:lnTo>
                  <a:lnTo>
                    <a:pt x="1033" y="2545"/>
                  </a:lnTo>
                  <a:lnTo>
                    <a:pt x="1162" y="2564"/>
                  </a:lnTo>
                  <a:lnTo>
                    <a:pt x="1420" y="2564"/>
                  </a:lnTo>
                  <a:lnTo>
                    <a:pt x="1549" y="2545"/>
                  </a:lnTo>
                  <a:lnTo>
                    <a:pt x="1678" y="2509"/>
                  </a:lnTo>
                  <a:lnTo>
                    <a:pt x="1807" y="2472"/>
                  </a:lnTo>
                  <a:lnTo>
                    <a:pt x="1918" y="2416"/>
                  </a:lnTo>
                  <a:lnTo>
                    <a:pt x="2010" y="2343"/>
                  </a:lnTo>
                  <a:lnTo>
                    <a:pt x="2121" y="2269"/>
                  </a:lnTo>
                  <a:lnTo>
                    <a:pt x="2194" y="2195"/>
                  </a:lnTo>
                  <a:lnTo>
                    <a:pt x="2287" y="2103"/>
                  </a:lnTo>
                  <a:lnTo>
                    <a:pt x="2360" y="1992"/>
                  </a:lnTo>
                  <a:lnTo>
                    <a:pt x="2416" y="1882"/>
                  </a:lnTo>
                  <a:lnTo>
                    <a:pt x="2471" y="1771"/>
                  </a:lnTo>
                  <a:lnTo>
                    <a:pt x="2508" y="1660"/>
                  </a:lnTo>
                  <a:lnTo>
                    <a:pt x="2545" y="1531"/>
                  </a:lnTo>
                  <a:lnTo>
                    <a:pt x="2545" y="1402"/>
                  </a:lnTo>
                  <a:lnTo>
                    <a:pt x="2563" y="1255"/>
                  </a:lnTo>
                  <a:lnTo>
                    <a:pt x="2545" y="1126"/>
                  </a:lnTo>
                  <a:lnTo>
                    <a:pt x="2526" y="997"/>
                  </a:lnTo>
                  <a:lnTo>
                    <a:pt x="2489" y="886"/>
                  </a:lnTo>
                  <a:lnTo>
                    <a:pt x="2453" y="757"/>
                  </a:lnTo>
                  <a:lnTo>
                    <a:pt x="2397" y="665"/>
                  </a:lnTo>
                  <a:lnTo>
                    <a:pt x="2342" y="554"/>
                  </a:lnTo>
                  <a:lnTo>
                    <a:pt x="2268" y="462"/>
                  </a:lnTo>
                  <a:lnTo>
                    <a:pt x="2176" y="370"/>
                  </a:lnTo>
                  <a:lnTo>
                    <a:pt x="2102" y="296"/>
                  </a:lnTo>
                  <a:lnTo>
                    <a:pt x="1992" y="222"/>
                  </a:lnTo>
                  <a:lnTo>
                    <a:pt x="1899" y="148"/>
                  </a:lnTo>
                  <a:lnTo>
                    <a:pt x="1789" y="112"/>
                  </a:lnTo>
                  <a:lnTo>
                    <a:pt x="1660" y="56"/>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1" name="Google Shape;7741;p32"/>
            <p:cNvSpPr/>
            <p:nvPr/>
          </p:nvSpPr>
          <p:spPr>
            <a:xfrm>
              <a:off x="5378375" y="1085350"/>
              <a:ext cx="63650" cy="63625"/>
            </a:xfrm>
            <a:custGeom>
              <a:avLst/>
              <a:gdLst/>
              <a:ahLst/>
              <a:cxnLst/>
              <a:rect l="l" t="t" r="r" b="b"/>
              <a:pathLst>
                <a:path w="2546" h="2545" extrusionOk="0">
                  <a:moveTo>
                    <a:pt x="1070" y="0"/>
                  </a:moveTo>
                  <a:lnTo>
                    <a:pt x="941" y="37"/>
                  </a:lnTo>
                  <a:lnTo>
                    <a:pt x="830" y="74"/>
                  </a:lnTo>
                  <a:lnTo>
                    <a:pt x="720" y="111"/>
                  </a:lnTo>
                  <a:lnTo>
                    <a:pt x="609" y="166"/>
                  </a:lnTo>
                  <a:lnTo>
                    <a:pt x="517" y="240"/>
                  </a:lnTo>
                  <a:lnTo>
                    <a:pt x="425" y="314"/>
                  </a:lnTo>
                  <a:lnTo>
                    <a:pt x="333" y="406"/>
                  </a:lnTo>
                  <a:lnTo>
                    <a:pt x="259" y="498"/>
                  </a:lnTo>
                  <a:lnTo>
                    <a:pt x="185" y="590"/>
                  </a:lnTo>
                  <a:lnTo>
                    <a:pt x="130" y="701"/>
                  </a:lnTo>
                  <a:lnTo>
                    <a:pt x="93" y="812"/>
                  </a:lnTo>
                  <a:lnTo>
                    <a:pt x="56" y="922"/>
                  </a:lnTo>
                  <a:lnTo>
                    <a:pt x="19" y="1051"/>
                  </a:lnTo>
                  <a:lnTo>
                    <a:pt x="1" y="1180"/>
                  </a:lnTo>
                  <a:lnTo>
                    <a:pt x="1" y="1310"/>
                  </a:lnTo>
                  <a:lnTo>
                    <a:pt x="19" y="1439"/>
                  </a:lnTo>
                  <a:lnTo>
                    <a:pt x="38" y="1568"/>
                  </a:lnTo>
                  <a:lnTo>
                    <a:pt x="75" y="1697"/>
                  </a:lnTo>
                  <a:lnTo>
                    <a:pt x="130" y="1807"/>
                  </a:lnTo>
                  <a:lnTo>
                    <a:pt x="167" y="1918"/>
                  </a:lnTo>
                  <a:lnTo>
                    <a:pt x="240" y="2010"/>
                  </a:lnTo>
                  <a:lnTo>
                    <a:pt x="314" y="2102"/>
                  </a:lnTo>
                  <a:lnTo>
                    <a:pt x="388" y="2195"/>
                  </a:lnTo>
                  <a:lnTo>
                    <a:pt x="480" y="2268"/>
                  </a:lnTo>
                  <a:lnTo>
                    <a:pt x="591" y="2342"/>
                  </a:lnTo>
                  <a:lnTo>
                    <a:pt x="683" y="2397"/>
                  </a:lnTo>
                  <a:lnTo>
                    <a:pt x="794" y="2453"/>
                  </a:lnTo>
                  <a:lnTo>
                    <a:pt x="923" y="2490"/>
                  </a:lnTo>
                  <a:lnTo>
                    <a:pt x="1033" y="2526"/>
                  </a:lnTo>
                  <a:lnTo>
                    <a:pt x="1162" y="2526"/>
                  </a:lnTo>
                  <a:lnTo>
                    <a:pt x="1310" y="2545"/>
                  </a:lnTo>
                  <a:lnTo>
                    <a:pt x="1439" y="2526"/>
                  </a:lnTo>
                  <a:lnTo>
                    <a:pt x="1568" y="2508"/>
                  </a:lnTo>
                  <a:lnTo>
                    <a:pt x="1697" y="2471"/>
                  </a:lnTo>
                  <a:lnTo>
                    <a:pt x="1808" y="2434"/>
                  </a:lnTo>
                  <a:lnTo>
                    <a:pt x="1918" y="2379"/>
                  </a:lnTo>
                  <a:lnTo>
                    <a:pt x="2029" y="2305"/>
                  </a:lnTo>
                  <a:lnTo>
                    <a:pt x="2121" y="2231"/>
                  </a:lnTo>
                  <a:lnTo>
                    <a:pt x="2213" y="2139"/>
                  </a:lnTo>
                  <a:lnTo>
                    <a:pt x="2287" y="2047"/>
                  </a:lnTo>
                  <a:lnTo>
                    <a:pt x="2361" y="1955"/>
                  </a:lnTo>
                  <a:lnTo>
                    <a:pt x="2416" y="1844"/>
                  </a:lnTo>
                  <a:lnTo>
                    <a:pt x="2471" y="1734"/>
                  </a:lnTo>
                  <a:lnTo>
                    <a:pt x="2508" y="1605"/>
                  </a:lnTo>
                  <a:lnTo>
                    <a:pt x="2545" y="1475"/>
                  </a:lnTo>
                  <a:lnTo>
                    <a:pt x="2545" y="1346"/>
                  </a:lnTo>
                  <a:lnTo>
                    <a:pt x="2545" y="1217"/>
                  </a:lnTo>
                  <a:lnTo>
                    <a:pt x="2545" y="1088"/>
                  </a:lnTo>
                  <a:lnTo>
                    <a:pt x="2508" y="959"/>
                  </a:lnTo>
                  <a:lnTo>
                    <a:pt x="2471" y="830"/>
                  </a:lnTo>
                  <a:lnTo>
                    <a:pt x="2435" y="719"/>
                  </a:lnTo>
                  <a:lnTo>
                    <a:pt x="2379" y="609"/>
                  </a:lnTo>
                  <a:lnTo>
                    <a:pt x="2306" y="498"/>
                  </a:lnTo>
                  <a:lnTo>
                    <a:pt x="2232" y="406"/>
                  </a:lnTo>
                  <a:lnTo>
                    <a:pt x="2140" y="314"/>
                  </a:lnTo>
                  <a:lnTo>
                    <a:pt x="2047" y="240"/>
                  </a:lnTo>
                  <a:lnTo>
                    <a:pt x="1937" y="166"/>
                  </a:lnTo>
                  <a:lnTo>
                    <a:pt x="1845" y="111"/>
                  </a:lnTo>
                  <a:lnTo>
                    <a:pt x="1716" y="56"/>
                  </a:lnTo>
                  <a:lnTo>
                    <a:pt x="1605" y="37"/>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2" name="Google Shape;7742;p32"/>
            <p:cNvSpPr/>
            <p:nvPr/>
          </p:nvSpPr>
          <p:spPr>
            <a:xfrm>
              <a:off x="5972550" y="1436600"/>
              <a:ext cx="63175" cy="63175"/>
            </a:xfrm>
            <a:custGeom>
              <a:avLst/>
              <a:gdLst/>
              <a:ahLst/>
              <a:cxnLst/>
              <a:rect l="l" t="t" r="r" b="b"/>
              <a:pathLst>
                <a:path w="2527" h="2527" extrusionOk="0">
                  <a:moveTo>
                    <a:pt x="1144" y="0"/>
                  </a:moveTo>
                  <a:lnTo>
                    <a:pt x="1015" y="19"/>
                  </a:lnTo>
                  <a:lnTo>
                    <a:pt x="904" y="37"/>
                  </a:lnTo>
                  <a:lnTo>
                    <a:pt x="775" y="92"/>
                  </a:lnTo>
                  <a:lnTo>
                    <a:pt x="664" y="129"/>
                  </a:lnTo>
                  <a:lnTo>
                    <a:pt x="554" y="203"/>
                  </a:lnTo>
                  <a:lnTo>
                    <a:pt x="461" y="277"/>
                  </a:lnTo>
                  <a:lnTo>
                    <a:pt x="369" y="351"/>
                  </a:lnTo>
                  <a:lnTo>
                    <a:pt x="296" y="443"/>
                  </a:lnTo>
                  <a:lnTo>
                    <a:pt x="222" y="535"/>
                  </a:lnTo>
                  <a:lnTo>
                    <a:pt x="148" y="627"/>
                  </a:lnTo>
                  <a:lnTo>
                    <a:pt x="93" y="738"/>
                  </a:lnTo>
                  <a:lnTo>
                    <a:pt x="56" y="867"/>
                  </a:lnTo>
                  <a:lnTo>
                    <a:pt x="19" y="978"/>
                  </a:lnTo>
                  <a:lnTo>
                    <a:pt x="1" y="1107"/>
                  </a:lnTo>
                  <a:lnTo>
                    <a:pt x="1" y="1236"/>
                  </a:lnTo>
                  <a:lnTo>
                    <a:pt x="1" y="1365"/>
                  </a:lnTo>
                  <a:lnTo>
                    <a:pt x="19" y="1494"/>
                  </a:lnTo>
                  <a:lnTo>
                    <a:pt x="37" y="1623"/>
                  </a:lnTo>
                  <a:lnTo>
                    <a:pt x="93" y="1733"/>
                  </a:lnTo>
                  <a:lnTo>
                    <a:pt x="130" y="1844"/>
                  </a:lnTo>
                  <a:lnTo>
                    <a:pt x="203" y="1955"/>
                  </a:lnTo>
                  <a:lnTo>
                    <a:pt x="277" y="2047"/>
                  </a:lnTo>
                  <a:lnTo>
                    <a:pt x="351" y="2139"/>
                  </a:lnTo>
                  <a:lnTo>
                    <a:pt x="443" y="2213"/>
                  </a:lnTo>
                  <a:lnTo>
                    <a:pt x="535" y="2287"/>
                  </a:lnTo>
                  <a:lnTo>
                    <a:pt x="627" y="2360"/>
                  </a:lnTo>
                  <a:lnTo>
                    <a:pt x="738" y="2416"/>
                  </a:lnTo>
                  <a:lnTo>
                    <a:pt x="867" y="2453"/>
                  </a:lnTo>
                  <a:lnTo>
                    <a:pt x="978" y="2489"/>
                  </a:lnTo>
                  <a:lnTo>
                    <a:pt x="1107" y="2508"/>
                  </a:lnTo>
                  <a:lnTo>
                    <a:pt x="1236" y="2526"/>
                  </a:lnTo>
                  <a:lnTo>
                    <a:pt x="1365" y="2508"/>
                  </a:lnTo>
                  <a:lnTo>
                    <a:pt x="1494" y="2489"/>
                  </a:lnTo>
                  <a:lnTo>
                    <a:pt x="1623" y="2471"/>
                  </a:lnTo>
                  <a:lnTo>
                    <a:pt x="1734" y="2434"/>
                  </a:lnTo>
                  <a:lnTo>
                    <a:pt x="1844" y="2379"/>
                  </a:lnTo>
                  <a:lnTo>
                    <a:pt x="1955" y="2305"/>
                  </a:lnTo>
                  <a:lnTo>
                    <a:pt x="2047" y="2250"/>
                  </a:lnTo>
                  <a:lnTo>
                    <a:pt x="2139" y="2158"/>
                  </a:lnTo>
                  <a:lnTo>
                    <a:pt x="2213" y="2084"/>
                  </a:lnTo>
                  <a:lnTo>
                    <a:pt x="2287" y="1973"/>
                  </a:lnTo>
                  <a:lnTo>
                    <a:pt x="2361" y="1881"/>
                  </a:lnTo>
                  <a:lnTo>
                    <a:pt x="2416" y="1770"/>
                  </a:lnTo>
                  <a:lnTo>
                    <a:pt x="2453" y="1660"/>
                  </a:lnTo>
                  <a:lnTo>
                    <a:pt x="2490" y="1531"/>
                  </a:lnTo>
                  <a:lnTo>
                    <a:pt x="2508" y="1402"/>
                  </a:lnTo>
                  <a:lnTo>
                    <a:pt x="2527" y="1273"/>
                  </a:lnTo>
                  <a:lnTo>
                    <a:pt x="2508" y="1143"/>
                  </a:lnTo>
                  <a:lnTo>
                    <a:pt x="2490" y="1014"/>
                  </a:lnTo>
                  <a:lnTo>
                    <a:pt x="2471" y="904"/>
                  </a:lnTo>
                  <a:lnTo>
                    <a:pt x="2434" y="775"/>
                  </a:lnTo>
                  <a:lnTo>
                    <a:pt x="2379" y="664"/>
                  </a:lnTo>
                  <a:lnTo>
                    <a:pt x="2305" y="553"/>
                  </a:lnTo>
                  <a:lnTo>
                    <a:pt x="2250" y="461"/>
                  </a:lnTo>
                  <a:lnTo>
                    <a:pt x="2158" y="369"/>
                  </a:lnTo>
                  <a:lnTo>
                    <a:pt x="2084" y="295"/>
                  </a:lnTo>
                  <a:lnTo>
                    <a:pt x="1973" y="222"/>
                  </a:lnTo>
                  <a:lnTo>
                    <a:pt x="1881" y="148"/>
                  </a:lnTo>
                  <a:lnTo>
                    <a:pt x="1771" y="92"/>
                  </a:lnTo>
                  <a:lnTo>
                    <a:pt x="1660" y="56"/>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3" name="Google Shape;7743;p32"/>
            <p:cNvSpPr/>
            <p:nvPr/>
          </p:nvSpPr>
          <p:spPr>
            <a:xfrm>
              <a:off x="6052300" y="1450425"/>
              <a:ext cx="63175" cy="63625"/>
            </a:xfrm>
            <a:custGeom>
              <a:avLst/>
              <a:gdLst/>
              <a:ahLst/>
              <a:cxnLst/>
              <a:rect l="l" t="t" r="r" b="b"/>
              <a:pathLst>
                <a:path w="2527" h="2545" extrusionOk="0">
                  <a:moveTo>
                    <a:pt x="1291" y="0"/>
                  </a:moveTo>
                  <a:lnTo>
                    <a:pt x="1162" y="19"/>
                  </a:lnTo>
                  <a:lnTo>
                    <a:pt x="1033" y="37"/>
                  </a:lnTo>
                  <a:lnTo>
                    <a:pt x="904" y="56"/>
                  </a:lnTo>
                  <a:lnTo>
                    <a:pt x="775" y="93"/>
                  </a:lnTo>
                  <a:lnTo>
                    <a:pt x="664" y="148"/>
                  </a:lnTo>
                  <a:lnTo>
                    <a:pt x="553" y="222"/>
                  </a:lnTo>
                  <a:lnTo>
                    <a:pt x="461" y="295"/>
                  </a:lnTo>
                  <a:lnTo>
                    <a:pt x="369" y="369"/>
                  </a:lnTo>
                  <a:lnTo>
                    <a:pt x="277" y="461"/>
                  </a:lnTo>
                  <a:lnTo>
                    <a:pt x="203" y="554"/>
                  </a:lnTo>
                  <a:lnTo>
                    <a:pt x="148" y="664"/>
                  </a:lnTo>
                  <a:lnTo>
                    <a:pt x="93" y="775"/>
                  </a:lnTo>
                  <a:lnTo>
                    <a:pt x="56" y="904"/>
                  </a:lnTo>
                  <a:lnTo>
                    <a:pt x="19" y="1015"/>
                  </a:lnTo>
                  <a:lnTo>
                    <a:pt x="0" y="1144"/>
                  </a:lnTo>
                  <a:lnTo>
                    <a:pt x="0" y="1291"/>
                  </a:lnTo>
                  <a:lnTo>
                    <a:pt x="0" y="1420"/>
                  </a:lnTo>
                  <a:lnTo>
                    <a:pt x="19" y="1549"/>
                  </a:lnTo>
                  <a:lnTo>
                    <a:pt x="56" y="1660"/>
                  </a:lnTo>
                  <a:lnTo>
                    <a:pt x="93" y="1771"/>
                  </a:lnTo>
                  <a:lnTo>
                    <a:pt x="148" y="1881"/>
                  </a:lnTo>
                  <a:lnTo>
                    <a:pt x="222" y="1992"/>
                  </a:lnTo>
                  <a:lnTo>
                    <a:pt x="277" y="2084"/>
                  </a:lnTo>
                  <a:lnTo>
                    <a:pt x="369" y="2176"/>
                  </a:lnTo>
                  <a:lnTo>
                    <a:pt x="461" y="2250"/>
                  </a:lnTo>
                  <a:lnTo>
                    <a:pt x="553" y="2324"/>
                  </a:lnTo>
                  <a:lnTo>
                    <a:pt x="664" y="2397"/>
                  </a:lnTo>
                  <a:lnTo>
                    <a:pt x="775" y="2434"/>
                  </a:lnTo>
                  <a:lnTo>
                    <a:pt x="885" y="2490"/>
                  </a:lnTo>
                  <a:lnTo>
                    <a:pt x="996" y="2508"/>
                  </a:lnTo>
                  <a:lnTo>
                    <a:pt x="1125" y="2526"/>
                  </a:lnTo>
                  <a:lnTo>
                    <a:pt x="1254" y="2545"/>
                  </a:lnTo>
                  <a:lnTo>
                    <a:pt x="1383" y="2526"/>
                  </a:lnTo>
                  <a:lnTo>
                    <a:pt x="1512" y="2508"/>
                  </a:lnTo>
                  <a:lnTo>
                    <a:pt x="1641" y="2490"/>
                  </a:lnTo>
                  <a:lnTo>
                    <a:pt x="1752" y="2453"/>
                  </a:lnTo>
                  <a:lnTo>
                    <a:pt x="1863" y="2397"/>
                  </a:lnTo>
                  <a:lnTo>
                    <a:pt x="1973" y="2324"/>
                  </a:lnTo>
                  <a:lnTo>
                    <a:pt x="2065" y="2268"/>
                  </a:lnTo>
                  <a:lnTo>
                    <a:pt x="2158" y="2176"/>
                  </a:lnTo>
                  <a:lnTo>
                    <a:pt x="2231" y="2084"/>
                  </a:lnTo>
                  <a:lnTo>
                    <a:pt x="2305" y="1992"/>
                  </a:lnTo>
                  <a:lnTo>
                    <a:pt x="2379" y="1900"/>
                  </a:lnTo>
                  <a:lnTo>
                    <a:pt x="2434" y="1789"/>
                  </a:lnTo>
                  <a:lnTo>
                    <a:pt x="2471" y="1660"/>
                  </a:lnTo>
                  <a:lnTo>
                    <a:pt x="2508" y="1549"/>
                  </a:lnTo>
                  <a:lnTo>
                    <a:pt x="2526" y="1420"/>
                  </a:lnTo>
                  <a:lnTo>
                    <a:pt x="2526" y="1291"/>
                  </a:lnTo>
                  <a:lnTo>
                    <a:pt x="2526" y="1162"/>
                  </a:lnTo>
                  <a:lnTo>
                    <a:pt x="2508" y="1033"/>
                  </a:lnTo>
                  <a:lnTo>
                    <a:pt x="2471" y="904"/>
                  </a:lnTo>
                  <a:lnTo>
                    <a:pt x="2434" y="793"/>
                  </a:lnTo>
                  <a:lnTo>
                    <a:pt x="2379" y="683"/>
                  </a:lnTo>
                  <a:lnTo>
                    <a:pt x="2324" y="572"/>
                  </a:lnTo>
                  <a:lnTo>
                    <a:pt x="2250" y="480"/>
                  </a:lnTo>
                  <a:lnTo>
                    <a:pt x="2176" y="388"/>
                  </a:lnTo>
                  <a:lnTo>
                    <a:pt x="2084" y="314"/>
                  </a:lnTo>
                  <a:lnTo>
                    <a:pt x="1992" y="240"/>
                  </a:lnTo>
                  <a:lnTo>
                    <a:pt x="1899" y="166"/>
                  </a:lnTo>
                  <a:lnTo>
                    <a:pt x="1789" y="111"/>
                  </a:lnTo>
                  <a:lnTo>
                    <a:pt x="1660" y="74"/>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4" name="Google Shape;7744;p32"/>
            <p:cNvSpPr/>
            <p:nvPr/>
          </p:nvSpPr>
          <p:spPr>
            <a:xfrm>
              <a:off x="6132050" y="1464725"/>
              <a:ext cx="63175" cy="63625"/>
            </a:xfrm>
            <a:custGeom>
              <a:avLst/>
              <a:gdLst/>
              <a:ahLst/>
              <a:cxnLst/>
              <a:rect l="l" t="t" r="r" b="b"/>
              <a:pathLst>
                <a:path w="2527" h="2545" extrusionOk="0">
                  <a:moveTo>
                    <a:pt x="1272" y="0"/>
                  </a:moveTo>
                  <a:lnTo>
                    <a:pt x="1143" y="18"/>
                  </a:lnTo>
                  <a:lnTo>
                    <a:pt x="1014" y="37"/>
                  </a:lnTo>
                  <a:lnTo>
                    <a:pt x="904" y="55"/>
                  </a:lnTo>
                  <a:lnTo>
                    <a:pt x="775" y="111"/>
                  </a:lnTo>
                  <a:lnTo>
                    <a:pt x="664" y="148"/>
                  </a:lnTo>
                  <a:lnTo>
                    <a:pt x="572" y="221"/>
                  </a:lnTo>
                  <a:lnTo>
                    <a:pt x="461" y="277"/>
                  </a:lnTo>
                  <a:lnTo>
                    <a:pt x="369" y="369"/>
                  </a:lnTo>
                  <a:lnTo>
                    <a:pt x="295" y="461"/>
                  </a:lnTo>
                  <a:lnTo>
                    <a:pt x="221" y="553"/>
                  </a:lnTo>
                  <a:lnTo>
                    <a:pt x="166" y="645"/>
                  </a:lnTo>
                  <a:lnTo>
                    <a:pt x="111" y="756"/>
                  </a:lnTo>
                  <a:lnTo>
                    <a:pt x="55" y="885"/>
                  </a:lnTo>
                  <a:lnTo>
                    <a:pt x="37" y="996"/>
                  </a:lnTo>
                  <a:lnTo>
                    <a:pt x="19" y="1125"/>
                  </a:lnTo>
                  <a:lnTo>
                    <a:pt x="0" y="1254"/>
                  </a:lnTo>
                  <a:lnTo>
                    <a:pt x="0" y="1383"/>
                  </a:lnTo>
                  <a:lnTo>
                    <a:pt x="19" y="1512"/>
                  </a:lnTo>
                  <a:lnTo>
                    <a:pt x="55" y="1641"/>
                  </a:lnTo>
                  <a:lnTo>
                    <a:pt x="92" y="1770"/>
                  </a:lnTo>
                  <a:lnTo>
                    <a:pt x="148" y="1881"/>
                  </a:lnTo>
                  <a:lnTo>
                    <a:pt x="221" y="1991"/>
                  </a:lnTo>
                  <a:lnTo>
                    <a:pt x="295" y="2084"/>
                  </a:lnTo>
                  <a:lnTo>
                    <a:pt x="369" y="2176"/>
                  </a:lnTo>
                  <a:lnTo>
                    <a:pt x="461" y="2249"/>
                  </a:lnTo>
                  <a:lnTo>
                    <a:pt x="553" y="2323"/>
                  </a:lnTo>
                  <a:lnTo>
                    <a:pt x="664" y="2397"/>
                  </a:lnTo>
                  <a:lnTo>
                    <a:pt x="775" y="2452"/>
                  </a:lnTo>
                  <a:lnTo>
                    <a:pt x="904" y="2489"/>
                  </a:lnTo>
                  <a:lnTo>
                    <a:pt x="1033" y="2508"/>
                  </a:lnTo>
                  <a:lnTo>
                    <a:pt x="1162" y="2526"/>
                  </a:lnTo>
                  <a:lnTo>
                    <a:pt x="1291" y="2544"/>
                  </a:lnTo>
                  <a:lnTo>
                    <a:pt x="1420" y="2526"/>
                  </a:lnTo>
                  <a:lnTo>
                    <a:pt x="1549" y="2508"/>
                  </a:lnTo>
                  <a:lnTo>
                    <a:pt x="1660" y="2471"/>
                  </a:lnTo>
                  <a:lnTo>
                    <a:pt x="1789" y="2434"/>
                  </a:lnTo>
                  <a:lnTo>
                    <a:pt x="1899" y="2379"/>
                  </a:lnTo>
                  <a:lnTo>
                    <a:pt x="1991" y="2323"/>
                  </a:lnTo>
                  <a:lnTo>
                    <a:pt x="2084" y="2249"/>
                  </a:lnTo>
                  <a:lnTo>
                    <a:pt x="2176" y="2157"/>
                  </a:lnTo>
                  <a:lnTo>
                    <a:pt x="2250" y="2065"/>
                  </a:lnTo>
                  <a:lnTo>
                    <a:pt x="2323" y="1973"/>
                  </a:lnTo>
                  <a:lnTo>
                    <a:pt x="2397" y="1862"/>
                  </a:lnTo>
                  <a:lnTo>
                    <a:pt x="2434" y="1752"/>
                  </a:lnTo>
                  <a:lnTo>
                    <a:pt x="2489" y="1641"/>
                  </a:lnTo>
                  <a:lnTo>
                    <a:pt x="2508" y="1530"/>
                  </a:lnTo>
                  <a:lnTo>
                    <a:pt x="2526" y="1401"/>
                  </a:lnTo>
                  <a:lnTo>
                    <a:pt x="2526" y="1272"/>
                  </a:lnTo>
                  <a:lnTo>
                    <a:pt x="2526" y="1143"/>
                  </a:lnTo>
                  <a:lnTo>
                    <a:pt x="2508" y="1014"/>
                  </a:lnTo>
                  <a:lnTo>
                    <a:pt x="2471" y="885"/>
                  </a:lnTo>
                  <a:lnTo>
                    <a:pt x="2434" y="774"/>
                  </a:lnTo>
                  <a:lnTo>
                    <a:pt x="2379" y="664"/>
                  </a:lnTo>
                  <a:lnTo>
                    <a:pt x="2323" y="553"/>
                  </a:lnTo>
                  <a:lnTo>
                    <a:pt x="2250" y="461"/>
                  </a:lnTo>
                  <a:lnTo>
                    <a:pt x="2176" y="369"/>
                  </a:lnTo>
                  <a:lnTo>
                    <a:pt x="2084" y="295"/>
                  </a:lnTo>
                  <a:lnTo>
                    <a:pt x="1973" y="221"/>
                  </a:lnTo>
                  <a:lnTo>
                    <a:pt x="1881" y="166"/>
                  </a:lnTo>
                  <a:lnTo>
                    <a:pt x="1770" y="111"/>
                  </a:lnTo>
                  <a:lnTo>
                    <a:pt x="1660" y="55"/>
                  </a:lnTo>
                  <a:lnTo>
                    <a:pt x="1531" y="37"/>
                  </a:lnTo>
                  <a:lnTo>
                    <a:pt x="1401" y="18"/>
                  </a:lnTo>
                  <a:lnTo>
                    <a:pt x="12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5" name="Google Shape;7745;p32"/>
            <p:cNvSpPr/>
            <p:nvPr/>
          </p:nvSpPr>
          <p:spPr>
            <a:xfrm>
              <a:off x="6212250" y="1479475"/>
              <a:ext cx="63175" cy="62700"/>
            </a:xfrm>
            <a:custGeom>
              <a:avLst/>
              <a:gdLst/>
              <a:ahLst/>
              <a:cxnLst/>
              <a:rect l="l" t="t" r="r" b="b"/>
              <a:pathLst>
                <a:path w="2527" h="2508" extrusionOk="0">
                  <a:moveTo>
                    <a:pt x="1107" y="0"/>
                  </a:moveTo>
                  <a:lnTo>
                    <a:pt x="978" y="18"/>
                  </a:lnTo>
                  <a:lnTo>
                    <a:pt x="849" y="55"/>
                  </a:lnTo>
                  <a:lnTo>
                    <a:pt x="738" y="92"/>
                  </a:lnTo>
                  <a:lnTo>
                    <a:pt x="627" y="148"/>
                  </a:lnTo>
                  <a:lnTo>
                    <a:pt x="535" y="221"/>
                  </a:lnTo>
                  <a:lnTo>
                    <a:pt x="424" y="295"/>
                  </a:lnTo>
                  <a:lnTo>
                    <a:pt x="351" y="369"/>
                  </a:lnTo>
                  <a:lnTo>
                    <a:pt x="259" y="461"/>
                  </a:lnTo>
                  <a:lnTo>
                    <a:pt x="203" y="572"/>
                  </a:lnTo>
                  <a:lnTo>
                    <a:pt x="129" y="664"/>
                  </a:lnTo>
                  <a:lnTo>
                    <a:pt x="93" y="774"/>
                  </a:lnTo>
                  <a:lnTo>
                    <a:pt x="37" y="904"/>
                  </a:lnTo>
                  <a:lnTo>
                    <a:pt x="19" y="1014"/>
                  </a:lnTo>
                  <a:lnTo>
                    <a:pt x="0" y="1143"/>
                  </a:lnTo>
                  <a:lnTo>
                    <a:pt x="0" y="1272"/>
                  </a:lnTo>
                  <a:lnTo>
                    <a:pt x="0" y="1401"/>
                  </a:lnTo>
                  <a:lnTo>
                    <a:pt x="19" y="1530"/>
                  </a:lnTo>
                  <a:lnTo>
                    <a:pt x="56" y="1659"/>
                  </a:lnTo>
                  <a:lnTo>
                    <a:pt x="93" y="1770"/>
                  </a:lnTo>
                  <a:lnTo>
                    <a:pt x="148" y="1881"/>
                  </a:lnTo>
                  <a:lnTo>
                    <a:pt x="222" y="1973"/>
                  </a:lnTo>
                  <a:lnTo>
                    <a:pt x="295" y="2084"/>
                  </a:lnTo>
                  <a:lnTo>
                    <a:pt x="369" y="2157"/>
                  </a:lnTo>
                  <a:lnTo>
                    <a:pt x="461" y="2249"/>
                  </a:lnTo>
                  <a:lnTo>
                    <a:pt x="572" y="2323"/>
                  </a:lnTo>
                  <a:lnTo>
                    <a:pt x="664" y="2379"/>
                  </a:lnTo>
                  <a:lnTo>
                    <a:pt x="793" y="2434"/>
                  </a:lnTo>
                  <a:lnTo>
                    <a:pt x="904" y="2471"/>
                  </a:lnTo>
                  <a:lnTo>
                    <a:pt x="1033" y="2489"/>
                  </a:lnTo>
                  <a:lnTo>
                    <a:pt x="1144" y="2508"/>
                  </a:lnTo>
                  <a:lnTo>
                    <a:pt x="1420" y="2508"/>
                  </a:lnTo>
                  <a:lnTo>
                    <a:pt x="1531" y="2489"/>
                  </a:lnTo>
                  <a:lnTo>
                    <a:pt x="1660" y="2452"/>
                  </a:lnTo>
                  <a:lnTo>
                    <a:pt x="1770" y="2415"/>
                  </a:lnTo>
                  <a:lnTo>
                    <a:pt x="1881" y="2360"/>
                  </a:lnTo>
                  <a:lnTo>
                    <a:pt x="1992" y="2286"/>
                  </a:lnTo>
                  <a:lnTo>
                    <a:pt x="2084" y="2213"/>
                  </a:lnTo>
                  <a:lnTo>
                    <a:pt x="2176" y="2139"/>
                  </a:lnTo>
                  <a:lnTo>
                    <a:pt x="2250" y="2047"/>
                  </a:lnTo>
                  <a:lnTo>
                    <a:pt x="2324" y="1936"/>
                  </a:lnTo>
                  <a:lnTo>
                    <a:pt x="2379" y="1844"/>
                  </a:lnTo>
                  <a:lnTo>
                    <a:pt x="2434" y="1733"/>
                  </a:lnTo>
                  <a:lnTo>
                    <a:pt x="2471" y="1604"/>
                  </a:lnTo>
                  <a:lnTo>
                    <a:pt x="2490" y="1494"/>
                  </a:lnTo>
                  <a:lnTo>
                    <a:pt x="2508" y="1364"/>
                  </a:lnTo>
                  <a:lnTo>
                    <a:pt x="2526" y="1235"/>
                  </a:lnTo>
                  <a:lnTo>
                    <a:pt x="2508" y="1106"/>
                  </a:lnTo>
                  <a:lnTo>
                    <a:pt x="2490" y="977"/>
                  </a:lnTo>
                  <a:lnTo>
                    <a:pt x="2453" y="848"/>
                  </a:lnTo>
                  <a:lnTo>
                    <a:pt x="2416" y="738"/>
                  </a:lnTo>
                  <a:lnTo>
                    <a:pt x="2360" y="627"/>
                  </a:lnTo>
                  <a:lnTo>
                    <a:pt x="2287" y="516"/>
                  </a:lnTo>
                  <a:lnTo>
                    <a:pt x="2213" y="424"/>
                  </a:lnTo>
                  <a:lnTo>
                    <a:pt x="2139" y="350"/>
                  </a:lnTo>
                  <a:lnTo>
                    <a:pt x="2047" y="258"/>
                  </a:lnTo>
                  <a:lnTo>
                    <a:pt x="1955" y="184"/>
                  </a:lnTo>
                  <a:lnTo>
                    <a:pt x="1844" y="129"/>
                  </a:lnTo>
                  <a:lnTo>
                    <a:pt x="1734" y="74"/>
                  </a:lnTo>
                  <a:lnTo>
                    <a:pt x="1604" y="37"/>
                  </a:lnTo>
                  <a:lnTo>
                    <a:pt x="1494" y="18"/>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6" name="Google Shape;7746;p32"/>
            <p:cNvSpPr/>
            <p:nvPr/>
          </p:nvSpPr>
          <p:spPr>
            <a:xfrm>
              <a:off x="5053400" y="617025"/>
              <a:ext cx="63650" cy="63625"/>
            </a:xfrm>
            <a:custGeom>
              <a:avLst/>
              <a:gdLst/>
              <a:ahLst/>
              <a:cxnLst/>
              <a:rect l="l" t="t" r="r" b="b"/>
              <a:pathLst>
                <a:path w="2546" h="2545" extrusionOk="0">
                  <a:moveTo>
                    <a:pt x="1292" y="0"/>
                  </a:moveTo>
                  <a:lnTo>
                    <a:pt x="1144" y="19"/>
                  </a:lnTo>
                  <a:lnTo>
                    <a:pt x="1015" y="19"/>
                  </a:lnTo>
                  <a:lnTo>
                    <a:pt x="886" y="56"/>
                  </a:lnTo>
                  <a:lnTo>
                    <a:pt x="775" y="92"/>
                  </a:lnTo>
                  <a:lnTo>
                    <a:pt x="665" y="148"/>
                  </a:lnTo>
                  <a:lnTo>
                    <a:pt x="554" y="203"/>
                  </a:lnTo>
                  <a:lnTo>
                    <a:pt x="462" y="277"/>
                  </a:lnTo>
                  <a:lnTo>
                    <a:pt x="370" y="369"/>
                  </a:lnTo>
                  <a:lnTo>
                    <a:pt x="277" y="461"/>
                  </a:lnTo>
                  <a:lnTo>
                    <a:pt x="204" y="553"/>
                  </a:lnTo>
                  <a:lnTo>
                    <a:pt x="148" y="664"/>
                  </a:lnTo>
                  <a:lnTo>
                    <a:pt x="93" y="775"/>
                  </a:lnTo>
                  <a:lnTo>
                    <a:pt x="56" y="885"/>
                  </a:lnTo>
                  <a:lnTo>
                    <a:pt x="19" y="1014"/>
                  </a:lnTo>
                  <a:lnTo>
                    <a:pt x="1" y="1143"/>
                  </a:lnTo>
                  <a:lnTo>
                    <a:pt x="1" y="1291"/>
                  </a:lnTo>
                  <a:lnTo>
                    <a:pt x="1" y="1420"/>
                  </a:lnTo>
                  <a:lnTo>
                    <a:pt x="19" y="1549"/>
                  </a:lnTo>
                  <a:lnTo>
                    <a:pt x="56" y="1660"/>
                  </a:lnTo>
                  <a:lnTo>
                    <a:pt x="93" y="1789"/>
                  </a:lnTo>
                  <a:lnTo>
                    <a:pt x="148" y="1899"/>
                  </a:lnTo>
                  <a:lnTo>
                    <a:pt x="204" y="1992"/>
                  </a:lnTo>
                  <a:lnTo>
                    <a:pt x="277" y="2084"/>
                  </a:lnTo>
                  <a:lnTo>
                    <a:pt x="351" y="2176"/>
                  </a:lnTo>
                  <a:lnTo>
                    <a:pt x="443" y="2268"/>
                  </a:lnTo>
                  <a:lnTo>
                    <a:pt x="536" y="2342"/>
                  </a:lnTo>
                  <a:lnTo>
                    <a:pt x="646" y="2397"/>
                  </a:lnTo>
                  <a:lnTo>
                    <a:pt x="757" y="2452"/>
                  </a:lnTo>
                  <a:lnTo>
                    <a:pt x="867" y="2489"/>
                  </a:lnTo>
                  <a:lnTo>
                    <a:pt x="978" y="2526"/>
                  </a:lnTo>
                  <a:lnTo>
                    <a:pt x="1107" y="2545"/>
                  </a:lnTo>
                  <a:lnTo>
                    <a:pt x="1384" y="2545"/>
                  </a:lnTo>
                  <a:lnTo>
                    <a:pt x="1513" y="2526"/>
                  </a:lnTo>
                  <a:lnTo>
                    <a:pt x="1642" y="2508"/>
                  </a:lnTo>
                  <a:lnTo>
                    <a:pt x="1753" y="2452"/>
                  </a:lnTo>
                  <a:lnTo>
                    <a:pt x="1863" y="2397"/>
                  </a:lnTo>
                  <a:lnTo>
                    <a:pt x="1974" y="2342"/>
                  </a:lnTo>
                  <a:lnTo>
                    <a:pt x="2084" y="2268"/>
                  </a:lnTo>
                  <a:lnTo>
                    <a:pt x="2177" y="2194"/>
                  </a:lnTo>
                  <a:lnTo>
                    <a:pt x="2250" y="2102"/>
                  </a:lnTo>
                  <a:lnTo>
                    <a:pt x="2324" y="2010"/>
                  </a:lnTo>
                  <a:lnTo>
                    <a:pt x="2379" y="1899"/>
                  </a:lnTo>
                  <a:lnTo>
                    <a:pt x="2435" y="1789"/>
                  </a:lnTo>
                  <a:lnTo>
                    <a:pt x="2490" y="1660"/>
                  </a:lnTo>
                  <a:lnTo>
                    <a:pt x="2508" y="1531"/>
                  </a:lnTo>
                  <a:lnTo>
                    <a:pt x="2527" y="1401"/>
                  </a:lnTo>
                  <a:lnTo>
                    <a:pt x="2545" y="1272"/>
                  </a:lnTo>
                  <a:lnTo>
                    <a:pt x="2527" y="1143"/>
                  </a:lnTo>
                  <a:lnTo>
                    <a:pt x="2508" y="1014"/>
                  </a:lnTo>
                  <a:lnTo>
                    <a:pt x="2490" y="885"/>
                  </a:lnTo>
                  <a:lnTo>
                    <a:pt x="2435" y="775"/>
                  </a:lnTo>
                  <a:lnTo>
                    <a:pt x="2398" y="664"/>
                  </a:lnTo>
                  <a:lnTo>
                    <a:pt x="2324" y="553"/>
                  </a:lnTo>
                  <a:lnTo>
                    <a:pt x="2250" y="461"/>
                  </a:lnTo>
                  <a:lnTo>
                    <a:pt x="2177" y="369"/>
                  </a:lnTo>
                  <a:lnTo>
                    <a:pt x="2084" y="295"/>
                  </a:lnTo>
                  <a:lnTo>
                    <a:pt x="1992" y="221"/>
                  </a:lnTo>
                  <a:lnTo>
                    <a:pt x="1882" y="166"/>
                  </a:lnTo>
                  <a:lnTo>
                    <a:pt x="1789" y="111"/>
                  </a:lnTo>
                  <a:lnTo>
                    <a:pt x="1660" y="56"/>
                  </a:lnTo>
                  <a:lnTo>
                    <a:pt x="1550" y="37"/>
                  </a:lnTo>
                  <a:lnTo>
                    <a:pt x="1421" y="19"/>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7" name="Google Shape;7747;p32"/>
            <p:cNvSpPr/>
            <p:nvPr/>
          </p:nvSpPr>
          <p:spPr>
            <a:xfrm>
              <a:off x="4950625" y="271750"/>
              <a:ext cx="63625" cy="63650"/>
            </a:xfrm>
            <a:custGeom>
              <a:avLst/>
              <a:gdLst/>
              <a:ahLst/>
              <a:cxnLst/>
              <a:rect l="l" t="t" r="r" b="b"/>
              <a:pathLst>
                <a:path w="2545" h="2546" extrusionOk="0">
                  <a:moveTo>
                    <a:pt x="1291" y="1"/>
                  </a:moveTo>
                  <a:lnTo>
                    <a:pt x="1162" y="19"/>
                  </a:lnTo>
                  <a:lnTo>
                    <a:pt x="1033" y="19"/>
                  </a:lnTo>
                  <a:lnTo>
                    <a:pt x="904" y="56"/>
                  </a:lnTo>
                  <a:lnTo>
                    <a:pt x="793" y="93"/>
                  </a:lnTo>
                  <a:lnTo>
                    <a:pt x="682" y="148"/>
                  </a:lnTo>
                  <a:lnTo>
                    <a:pt x="572" y="204"/>
                  </a:lnTo>
                  <a:lnTo>
                    <a:pt x="480" y="278"/>
                  </a:lnTo>
                  <a:lnTo>
                    <a:pt x="387" y="351"/>
                  </a:lnTo>
                  <a:lnTo>
                    <a:pt x="295" y="444"/>
                  </a:lnTo>
                  <a:lnTo>
                    <a:pt x="221" y="536"/>
                  </a:lnTo>
                  <a:lnTo>
                    <a:pt x="166" y="628"/>
                  </a:lnTo>
                  <a:lnTo>
                    <a:pt x="111" y="739"/>
                  </a:lnTo>
                  <a:lnTo>
                    <a:pt x="55" y="868"/>
                  </a:lnTo>
                  <a:lnTo>
                    <a:pt x="37" y="978"/>
                  </a:lnTo>
                  <a:lnTo>
                    <a:pt x="0" y="1107"/>
                  </a:lnTo>
                  <a:lnTo>
                    <a:pt x="0" y="1236"/>
                  </a:lnTo>
                  <a:lnTo>
                    <a:pt x="0" y="1365"/>
                  </a:lnTo>
                  <a:lnTo>
                    <a:pt x="19" y="1494"/>
                  </a:lnTo>
                  <a:lnTo>
                    <a:pt x="37" y="1624"/>
                  </a:lnTo>
                  <a:lnTo>
                    <a:pt x="74" y="1734"/>
                  </a:lnTo>
                  <a:lnTo>
                    <a:pt x="129" y="1845"/>
                  </a:lnTo>
                  <a:lnTo>
                    <a:pt x="185" y="1955"/>
                  </a:lnTo>
                  <a:lnTo>
                    <a:pt x="258" y="2048"/>
                  </a:lnTo>
                  <a:lnTo>
                    <a:pt x="332" y="2140"/>
                  </a:lnTo>
                  <a:lnTo>
                    <a:pt x="424" y="2232"/>
                  </a:lnTo>
                  <a:lnTo>
                    <a:pt x="516" y="2306"/>
                  </a:lnTo>
                  <a:lnTo>
                    <a:pt x="609" y="2380"/>
                  </a:lnTo>
                  <a:lnTo>
                    <a:pt x="719" y="2435"/>
                  </a:lnTo>
                  <a:lnTo>
                    <a:pt x="830" y="2472"/>
                  </a:lnTo>
                  <a:lnTo>
                    <a:pt x="959" y="2509"/>
                  </a:lnTo>
                  <a:lnTo>
                    <a:pt x="1088" y="2527"/>
                  </a:lnTo>
                  <a:lnTo>
                    <a:pt x="1217" y="2545"/>
                  </a:lnTo>
                  <a:lnTo>
                    <a:pt x="1346" y="2545"/>
                  </a:lnTo>
                  <a:lnTo>
                    <a:pt x="1475" y="2527"/>
                  </a:lnTo>
                  <a:lnTo>
                    <a:pt x="1604" y="2509"/>
                  </a:lnTo>
                  <a:lnTo>
                    <a:pt x="1733" y="2453"/>
                  </a:lnTo>
                  <a:lnTo>
                    <a:pt x="1844" y="2416"/>
                  </a:lnTo>
                  <a:lnTo>
                    <a:pt x="1955" y="2343"/>
                  </a:lnTo>
                  <a:lnTo>
                    <a:pt x="2047" y="2287"/>
                  </a:lnTo>
                  <a:lnTo>
                    <a:pt x="2139" y="2195"/>
                  </a:lnTo>
                  <a:lnTo>
                    <a:pt x="2231" y="2103"/>
                  </a:lnTo>
                  <a:lnTo>
                    <a:pt x="2305" y="2011"/>
                  </a:lnTo>
                  <a:lnTo>
                    <a:pt x="2379" y="1919"/>
                  </a:lnTo>
                  <a:lnTo>
                    <a:pt x="2434" y="1789"/>
                  </a:lnTo>
                  <a:lnTo>
                    <a:pt x="2471" y="1679"/>
                  </a:lnTo>
                  <a:lnTo>
                    <a:pt x="2508" y="1550"/>
                  </a:lnTo>
                  <a:lnTo>
                    <a:pt x="2526" y="1421"/>
                  </a:lnTo>
                  <a:lnTo>
                    <a:pt x="2545" y="1292"/>
                  </a:lnTo>
                  <a:lnTo>
                    <a:pt x="2526" y="1163"/>
                  </a:lnTo>
                  <a:lnTo>
                    <a:pt x="2508" y="1034"/>
                  </a:lnTo>
                  <a:lnTo>
                    <a:pt x="2489" y="904"/>
                  </a:lnTo>
                  <a:lnTo>
                    <a:pt x="2452" y="794"/>
                  </a:lnTo>
                  <a:lnTo>
                    <a:pt x="2397" y="683"/>
                  </a:lnTo>
                  <a:lnTo>
                    <a:pt x="2323" y="573"/>
                  </a:lnTo>
                  <a:lnTo>
                    <a:pt x="2268" y="480"/>
                  </a:lnTo>
                  <a:lnTo>
                    <a:pt x="2176" y="388"/>
                  </a:lnTo>
                  <a:lnTo>
                    <a:pt x="2102" y="296"/>
                  </a:lnTo>
                  <a:lnTo>
                    <a:pt x="1992" y="222"/>
                  </a:lnTo>
                  <a:lnTo>
                    <a:pt x="1899" y="167"/>
                  </a:lnTo>
                  <a:lnTo>
                    <a:pt x="1789" y="112"/>
                  </a:lnTo>
                  <a:lnTo>
                    <a:pt x="1678" y="75"/>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8" name="Google Shape;7748;p32"/>
            <p:cNvSpPr/>
            <p:nvPr/>
          </p:nvSpPr>
          <p:spPr>
            <a:xfrm>
              <a:off x="5669700" y="1302000"/>
              <a:ext cx="63650" cy="63625"/>
            </a:xfrm>
            <a:custGeom>
              <a:avLst/>
              <a:gdLst/>
              <a:ahLst/>
              <a:cxnLst/>
              <a:rect l="l" t="t" r="r" b="b"/>
              <a:pathLst>
                <a:path w="2546" h="2545" extrusionOk="0">
                  <a:moveTo>
                    <a:pt x="1273" y="0"/>
                  </a:moveTo>
                  <a:lnTo>
                    <a:pt x="1125" y="19"/>
                  </a:lnTo>
                  <a:lnTo>
                    <a:pt x="1015" y="37"/>
                  </a:lnTo>
                  <a:lnTo>
                    <a:pt x="886" y="56"/>
                  </a:lnTo>
                  <a:lnTo>
                    <a:pt x="775" y="111"/>
                  </a:lnTo>
                  <a:lnTo>
                    <a:pt x="664" y="148"/>
                  </a:lnTo>
                  <a:lnTo>
                    <a:pt x="554" y="222"/>
                  </a:lnTo>
                  <a:lnTo>
                    <a:pt x="462" y="295"/>
                  </a:lnTo>
                  <a:lnTo>
                    <a:pt x="369" y="369"/>
                  </a:lnTo>
                  <a:lnTo>
                    <a:pt x="296" y="461"/>
                  </a:lnTo>
                  <a:lnTo>
                    <a:pt x="222" y="553"/>
                  </a:lnTo>
                  <a:lnTo>
                    <a:pt x="148" y="664"/>
                  </a:lnTo>
                  <a:lnTo>
                    <a:pt x="93" y="775"/>
                  </a:lnTo>
                  <a:lnTo>
                    <a:pt x="56" y="885"/>
                  </a:lnTo>
                  <a:lnTo>
                    <a:pt x="19" y="1014"/>
                  </a:lnTo>
                  <a:lnTo>
                    <a:pt x="1" y="1144"/>
                  </a:lnTo>
                  <a:lnTo>
                    <a:pt x="1" y="1273"/>
                  </a:lnTo>
                  <a:lnTo>
                    <a:pt x="1" y="1402"/>
                  </a:lnTo>
                  <a:lnTo>
                    <a:pt x="19" y="1531"/>
                  </a:lnTo>
                  <a:lnTo>
                    <a:pt x="56" y="1641"/>
                  </a:lnTo>
                  <a:lnTo>
                    <a:pt x="93" y="1770"/>
                  </a:lnTo>
                  <a:lnTo>
                    <a:pt x="148" y="1881"/>
                  </a:lnTo>
                  <a:lnTo>
                    <a:pt x="204" y="1973"/>
                  </a:lnTo>
                  <a:lnTo>
                    <a:pt x="277" y="2084"/>
                  </a:lnTo>
                  <a:lnTo>
                    <a:pt x="351" y="2176"/>
                  </a:lnTo>
                  <a:lnTo>
                    <a:pt x="443" y="2250"/>
                  </a:lnTo>
                  <a:lnTo>
                    <a:pt x="535" y="2324"/>
                  </a:lnTo>
                  <a:lnTo>
                    <a:pt x="646" y="2379"/>
                  </a:lnTo>
                  <a:lnTo>
                    <a:pt x="757" y="2434"/>
                  </a:lnTo>
                  <a:lnTo>
                    <a:pt x="867" y="2489"/>
                  </a:lnTo>
                  <a:lnTo>
                    <a:pt x="996" y="2508"/>
                  </a:lnTo>
                  <a:lnTo>
                    <a:pt x="1125" y="2526"/>
                  </a:lnTo>
                  <a:lnTo>
                    <a:pt x="1254" y="2545"/>
                  </a:lnTo>
                  <a:lnTo>
                    <a:pt x="1384" y="2545"/>
                  </a:lnTo>
                  <a:lnTo>
                    <a:pt x="1513" y="2526"/>
                  </a:lnTo>
                  <a:lnTo>
                    <a:pt x="1642" y="2489"/>
                  </a:lnTo>
                  <a:lnTo>
                    <a:pt x="1752" y="2453"/>
                  </a:lnTo>
                  <a:lnTo>
                    <a:pt x="1881" y="2397"/>
                  </a:lnTo>
                  <a:lnTo>
                    <a:pt x="1974" y="2342"/>
                  </a:lnTo>
                  <a:lnTo>
                    <a:pt x="2084" y="2268"/>
                  </a:lnTo>
                  <a:lnTo>
                    <a:pt x="2176" y="2176"/>
                  </a:lnTo>
                  <a:lnTo>
                    <a:pt x="2250" y="2084"/>
                  </a:lnTo>
                  <a:lnTo>
                    <a:pt x="2324" y="1992"/>
                  </a:lnTo>
                  <a:lnTo>
                    <a:pt x="2398" y="1881"/>
                  </a:lnTo>
                  <a:lnTo>
                    <a:pt x="2453" y="1770"/>
                  </a:lnTo>
                  <a:lnTo>
                    <a:pt x="2490" y="1641"/>
                  </a:lnTo>
                  <a:lnTo>
                    <a:pt x="2508" y="1531"/>
                  </a:lnTo>
                  <a:lnTo>
                    <a:pt x="2527" y="1383"/>
                  </a:lnTo>
                  <a:lnTo>
                    <a:pt x="2545" y="1254"/>
                  </a:lnTo>
                  <a:lnTo>
                    <a:pt x="2527" y="1125"/>
                  </a:lnTo>
                  <a:lnTo>
                    <a:pt x="2508" y="996"/>
                  </a:lnTo>
                  <a:lnTo>
                    <a:pt x="2471" y="885"/>
                  </a:lnTo>
                  <a:lnTo>
                    <a:pt x="2435" y="756"/>
                  </a:lnTo>
                  <a:lnTo>
                    <a:pt x="2379" y="646"/>
                  </a:lnTo>
                  <a:lnTo>
                    <a:pt x="2324" y="553"/>
                  </a:lnTo>
                  <a:lnTo>
                    <a:pt x="2250" y="461"/>
                  </a:lnTo>
                  <a:lnTo>
                    <a:pt x="2158" y="369"/>
                  </a:lnTo>
                  <a:lnTo>
                    <a:pt x="2084" y="277"/>
                  </a:lnTo>
                  <a:lnTo>
                    <a:pt x="1974" y="222"/>
                  </a:lnTo>
                  <a:lnTo>
                    <a:pt x="1881" y="148"/>
                  </a:lnTo>
                  <a:lnTo>
                    <a:pt x="1771" y="93"/>
                  </a:lnTo>
                  <a:lnTo>
                    <a:pt x="1642" y="56"/>
                  </a:lnTo>
                  <a:lnTo>
                    <a:pt x="1531"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9" name="Google Shape;7749;p32"/>
            <p:cNvSpPr/>
            <p:nvPr/>
          </p:nvSpPr>
          <p:spPr>
            <a:xfrm>
              <a:off x="5170500" y="885750"/>
              <a:ext cx="62700" cy="62725"/>
            </a:xfrm>
            <a:custGeom>
              <a:avLst/>
              <a:gdLst/>
              <a:ahLst/>
              <a:cxnLst/>
              <a:rect l="l" t="t" r="r" b="b"/>
              <a:pathLst>
                <a:path w="2508" h="2509" extrusionOk="0">
                  <a:moveTo>
                    <a:pt x="1254" y="1"/>
                  </a:moveTo>
                  <a:lnTo>
                    <a:pt x="1125" y="19"/>
                  </a:lnTo>
                  <a:lnTo>
                    <a:pt x="1014" y="38"/>
                  </a:lnTo>
                  <a:lnTo>
                    <a:pt x="904" y="56"/>
                  </a:lnTo>
                  <a:lnTo>
                    <a:pt x="775" y="93"/>
                  </a:lnTo>
                  <a:lnTo>
                    <a:pt x="682" y="148"/>
                  </a:lnTo>
                  <a:lnTo>
                    <a:pt x="572" y="222"/>
                  </a:lnTo>
                  <a:lnTo>
                    <a:pt x="387" y="369"/>
                  </a:lnTo>
                  <a:lnTo>
                    <a:pt x="240" y="535"/>
                  </a:lnTo>
                  <a:lnTo>
                    <a:pt x="166" y="646"/>
                  </a:lnTo>
                  <a:lnTo>
                    <a:pt x="111" y="738"/>
                  </a:lnTo>
                  <a:lnTo>
                    <a:pt x="74" y="867"/>
                  </a:lnTo>
                  <a:lnTo>
                    <a:pt x="37" y="978"/>
                  </a:lnTo>
                  <a:lnTo>
                    <a:pt x="19" y="1089"/>
                  </a:lnTo>
                  <a:lnTo>
                    <a:pt x="0" y="1218"/>
                  </a:lnTo>
                  <a:lnTo>
                    <a:pt x="19" y="1347"/>
                  </a:lnTo>
                  <a:lnTo>
                    <a:pt x="19" y="1476"/>
                  </a:lnTo>
                  <a:lnTo>
                    <a:pt x="55" y="1586"/>
                  </a:lnTo>
                  <a:lnTo>
                    <a:pt x="92" y="1715"/>
                  </a:lnTo>
                  <a:lnTo>
                    <a:pt x="148" y="1826"/>
                  </a:lnTo>
                  <a:lnTo>
                    <a:pt x="203" y="1937"/>
                  </a:lnTo>
                  <a:lnTo>
                    <a:pt x="277" y="2029"/>
                  </a:lnTo>
                  <a:lnTo>
                    <a:pt x="351" y="2121"/>
                  </a:lnTo>
                  <a:lnTo>
                    <a:pt x="443" y="2213"/>
                  </a:lnTo>
                  <a:lnTo>
                    <a:pt x="535" y="2287"/>
                  </a:lnTo>
                  <a:lnTo>
                    <a:pt x="646" y="2342"/>
                  </a:lnTo>
                  <a:lnTo>
                    <a:pt x="756" y="2398"/>
                  </a:lnTo>
                  <a:lnTo>
                    <a:pt x="867" y="2453"/>
                  </a:lnTo>
                  <a:lnTo>
                    <a:pt x="977" y="2490"/>
                  </a:lnTo>
                  <a:lnTo>
                    <a:pt x="1106" y="2508"/>
                  </a:lnTo>
                  <a:lnTo>
                    <a:pt x="1365" y="2508"/>
                  </a:lnTo>
                  <a:lnTo>
                    <a:pt x="1494" y="2490"/>
                  </a:lnTo>
                  <a:lnTo>
                    <a:pt x="1604" y="2471"/>
                  </a:lnTo>
                  <a:lnTo>
                    <a:pt x="1733" y="2416"/>
                  </a:lnTo>
                  <a:lnTo>
                    <a:pt x="1844" y="2379"/>
                  </a:lnTo>
                  <a:lnTo>
                    <a:pt x="1936" y="2305"/>
                  </a:lnTo>
                  <a:lnTo>
                    <a:pt x="2047" y="2232"/>
                  </a:lnTo>
                  <a:lnTo>
                    <a:pt x="2139" y="2158"/>
                  </a:lnTo>
                  <a:lnTo>
                    <a:pt x="2213" y="2066"/>
                  </a:lnTo>
                  <a:lnTo>
                    <a:pt x="2287" y="1974"/>
                  </a:lnTo>
                  <a:lnTo>
                    <a:pt x="2360" y="1863"/>
                  </a:lnTo>
                  <a:lnTo>
                    <a:pt x="2416" y="1752"/>
                  </a:lnTo>
                  <a:lnTo>
                    <a:pt x="2452" y="1642"/>
                  </a:lnTo>
                  <a:lnTo>
                    <a:pt x="2489" y="1531"/>
                  </a:lnTo>
                  <a:lnTo>
                    <a:pt x="2508" y="1402"/>
                  </a:lnTo>
                  <a:lnTo>
                    <a:pt x="2508" y="1273"/>
                  </a:lnTo>
                  <a:lnTo>
                    <a:pt x="2508" y="1144"/>
                  </a:lnTo>
                  <a:lnTo>
                    <a:pt x="2489" y="1015"/>
                  </a:lnTo>
                  <a:lnTo>
                    <a:pt x="2452" y="904"/>
                  </a:lnTo>
                  <a:lnTo>
                    <a:pt x="2416" y="775"/>
                  </a:lnTo>
                  <a:lnTo>
                    <a:pt x="2360" y="664"/>
                  </a:lnTo>
                  <a:lnTo>
                    <a:pt x="2305" y="572"/>
                  </a:lnTo>
                  <a:lnTo>
                    <a:pt x="2231" y="462"/>
                  </a:lnTo>
                  <a:lnTo>
                    <a:pt x="2157" y="369"/>
                  </a:lnTo>
                  <a:lnTo>
                    <a:pt x="2065" y="296"/>
                  </a:lnTo>
                  <a:lnTo>
                    <a:pt x="1955" y="222"/>
                  </a:lnTo>
                  <a:lnTo>
                    <a:pt x="1862" y="167"/>
                  </a:lnTo>
                  <a:lnTo>
                    <a:pt x="1752" y="111"/>
                  </a:lnTo>
                  <a:lnTo>
                    <a:pt x="1641" y="56"/>
                  </a:lnTo>
                  <a:lnTo>
                    <a:pt x="1512" y="38"/>
                  </a:lnTo>
                  <a:lnTo>
                    <a:pt x="1383"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0" name="Google Shape;7750;p32"/>
            <p:cNvSpPr/>
            <p:nvPr/>
          </p:nvSpPr>
          <p:spPr>
            <a:xfrm>
              <a:off x="4936800" y="352425"/>
              <a:ext cx="62700" cy="62725"/>
            </a:xfrm>
            <a:custGeom>
              <a:avLst/>
              <a:gdLst/>
              <a:ahLst/>
              <a:cxnLst/>
              <a:rect l="l" t="t" r="r" b="b"/>
              <a:pathLst>
                <a:path w="2508" h="2509" extrusionOk="0">
                  <a:moveTo>
                    <a:pt x="1143" y="1"/>
                  </a:moveTo>
                  <a:lnTo>
                    <a:pt x="1014" y="19"/>
                  </a:lnTo>
                  <a:lnTo>
                    <a:pt x="885" y="38"/>
                  </a:lnTo>
                  <a:lnTo>
                    <a:pt x="774" y="93"/>
                  </a:lnTo>
                  <a:lnTo>
                    <a:pt x="664" y="130"/>
                  </a:lnTo>
                  <a:lnTo>
                    <a:pt x="553" y="203"/>
                  </a:lnTo>
                  <a:lnTo>
                    <a:pt x="461" y="277"/>
                  </a:lnTo>
                  <a:lnTo>
                    <a:pt x="369" y="351"/>
                  </a:lnTo>
                  <a:lnTo>
                    <a:pt x="295" y="443"/>
                  </a:lnTo>
                  <a:lnTo>
                    <a:pt x="221" y="535"/>
                  </a:lnTo>
                  <a:lnTo>
                    <a:pt x="148" y="646"/>
                  </a:lnTo>
                  <a:lnTo>
                    <a:pt x="92" y="757"/>
                  </a:lnTo>
                  <a:lnTo>
                    <a:pt x="55" y="867"/>
                  </a:lnTo>
                  <a:lnTo>
                    <a:pt x="18" y="996"/>
                  </a:lnTo>
                  <a:lnTo>
                    <a:pt x="0" y="1107"/>
                  </a:lnTo>
                  <a:lnTo>
                    <a:pt x="0" y="1236"/>
                  </a:lnTo>
                  <a:lnTo>
                    <a:pt x="0" y="1365"/>
                  </a:lnTo>
                  <a:lnTo>
                    <a:pt x="18" y="1494"/>
                  </a:lnTo>
                  <a:lnTo>
                    <a:pt x="55" y="1605"/>
                  </a:lnTo>
                  <a:lnTo>
                    <a:pt x="92" y="1715"/>
                  </a:lnTo>
                  <a:lnTo>
                    <a:pt x="148" y="1826"/>
                  </a:lnTo>
                  <a:lnTo>
                    <a:pt x="203" y="1937"/>
                  </a:lnTo>
                  <a:lnTo>
                    <a:pt x="350" y="2121"/>
                  </a:lnTo>
                  <a:lnTo>
                    <a:pt x="535" y="2269"/>
                  </a:lnTo>
                  <a:lnTo>
                    <a:pt x="627" y="2324"/>
                  </a:lnTo>
                  <a:lnTo>
                    <a:pt x="738" y="2379"/>
                  </a:lnTo>
                  <a:lnTo>
                    <a:pt x="848" y="2435"/>
                  </a:lnTo>
                  <a:lnTo>
                    <a:pt x="959" y="2471"/>
                  </a:lnTo>
                  <a:lnTo>
                    <a:pt x="1088" y="2490"/>
                  </a:lnTo>
                  <a:lnTo>
                    <a:pt x="1199" y="2508"/>
                  </a:lnTo>
                  <a:lnTo>
                    <a:pt x="1328" y="2490"/>
                  </a:lnTo>
                  <a:lnTo>
                    <a:pt x="1457" y="2490"/>
                  </a:lnTo>
                  <a:lnTo>
                    <a:pt x="1586" y="2453"/>
                  </a:lnTo>
                  <a:lnTo>
                    <a:pt x="1696" y="2416"/>
                  </a:lnTo>
                  <a:lnTo>
                    <a:pt x="1807" y="2361"/>
                  </a:lnTo>
                  <a:lnTo>
                    <a:pt x="1918" y="2305"/>
                  </a:lnTo>
                  <a:lnTo>
                    <a:pt x="2010" y="2232"/>
                  </a:lnTo>
                  <a:lnTo>
                    <a:pt x="2102" y="2158"/>
                  </a:lnTo>
                  <a:lnTo>
                    <a:pt x="2194" y="2066"/>
                  </a:lnTo>
                  <a:lnTo>
                    <a:pt x="2268" y="1974"/>
                  </a:lnTo>
                  <a:lnTo>
                    <a:pt x="2342" y="1881"/>
                  </a:lnTo>
                  <a:lnTo>
                    <a:pt x="2397" y="1771"/>
                  </a:lnTo>
                  <a:lnTo>
                    <a:pt x="2434" y="1642"/>
                  </a:lnTo>
                  <a:lnTo>
                    <a:pt x="2471" y="1531"/>
                  </a:lnTo>
                  <a:lnTo>
                    <a:pt x="2489" y="1402"/>
                  </a:lnTo>
                  <a:lnTo>
                    <a:pt x="2508" y="1273"/>
                  </a:lnTo>
                  <a:lnTo>
                    <a:pt x="2508" y="1144"/>
                  </a:lnTo>
                  <a:lnTo>
                    <a:pt x="2489" y="1015"/>
                  </a:lnTo>
                  <a:lnTo>
                    <a:pt x="2452" y="904"/>
                  </a:lnTo>
                  <a:lnTo>
                    <a:pt x="2415" y="794"/>
                  </a:lnTo>
                  <a:lnTo>
                    <a:pt x="2360" y="683"/>
                  </a:lnTo>
                  <a:lnTo>
                    <a:pt x="2305" y="572"/>
                  </a:lnTo>
                  <a:lnTo>
                    <a:pt x="2231" y="462"/>
                  </a:lnTo>
                  <a:lnTo>
                    <a:pt x="2157" y="369"/>
                  </a:lnTo>
                  <a:lnTo>
                    <a:pt x="2065" y="296"/>
                  </a:lnTo>
                  <a:lnTo>
                    <a:pt x="1973" y="222"/>
                  </a:lnTo>
                  <a:lnTo>
                    <a:pt x="1862" y="148"/>
                  </a:lnTo>
                  <a:lnTo>
                    <a:pt x="1752" y="93"/>
                  </a:lnTo>
                  <a:lnTo>
                    <a:pt x="1641" y="56"/>
                  </a:lnTo>
                  <a:lnTo>
                    <a:pt x="1512" y="19"/>
                  </a:lnTo>
                  <a:lnTo>
                    <a:pt x="14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1" name="Google Shape;7751;p32"/>
            <p:cNvSpPr/>
            <p:nvPr/>
          </p:nvSpPr>
          <p:spPr>
            <a:xfrm>
              <a:off x="4987950" y="526200"/>
              <a:ext cx="62725" cy="62725"/>
            </a:xfrm>
            <a:custGeom>
              <a:avLst/>
              <a:gdLst/>
              <a:ahLst/>
              <a:cxnLst/>
              <a:rect l="l" t="t" r="r" b="b"/>
              <a:pathLst>
                <a:path w="2509" h="2509" extrusionOk="0">
                  <a:moveTo>
                    <a:pt x="1144" y="1"/>
                  </a:moveTo>
                  <a:lnTo>
                    <a:pt x="1015" y="19"/>
                  </a:lnTo>
                  <a:lnTo>
                    <a:pt x="904" y="56"/>
                  </a:lnTo>
                  <a:lnTo>
                    <a:pt x="794" y="93"/>
                  </a:lnTo>
                  <a:lnTo>
                    <a:pt x="683" y="148"/>
                  </a:lnTo>
                  <a:lnTo>
                    <a:pt x="572" y="204"/>
                  </a:lnTo>
                  <a:lnTo>
                    <a:pt x="388" y="351"/>
                  </a:lnTo>
                  <a:lnTo>
                    <a:pt x="240" y="536"/>
                  </a:lnTo>
                  <a:lnTo>
                    <a:pt x="167" y="628"/>
                  </a:lnTo>
                  <a:lnTo>
                    <a:pt x="111" y="738"/>
                  </a:lnTo>
                  <a:lnTo>
                    <a:pt x="74" y="849"/>
                  </a:lnTo>
                  <a:lnTo>
                    <a:pt x="38" y="960"/>
                  </a:lnTo>
                  <a:lnTo>
                    <a:pt x="19" y="1089"/>
                  </a:lnTo>
                  <a:lnTo>
                    <a:pt x="1" y="1218"/>
                  </a:lnTo>
                  <a:lnTo>
                    <a:pt x="1" y="1347"/>
                  </a:lnTo>
                  <a:lnTo>
                    <a:pt x="19" y="1457"/>
                  </a:lnTo>
                  <a:lnTo>
                    <a:pt x="56" y="1587"/>
                  </a:lnTo>
                  <a:lnTo>
                    <a:pt x="93" y="1697"/>
                  </a:lnTo>
                  <a:lnTo>
                    <a:pt x="130" y="1808"/>
                  </a:lnTo>
                  <a:lnTo>
                    <a:pt x="203" y="1918"/>
                  </a:lnTo>
                  <a:lnTo>
                    <a:pt x="259" y="2029"/>
                  </a:lnTo>
                  <a:lnTo>
                    <a:pt x="351" y="2121"/>
                  </a:lnTo>
                  <a:lnTo>
                    <a:pt x="425" y="2195"/>
                  </a:lnTo>
                  <a:lnTo>
                    <a:pt x="535" y="2269"/>
                  </a:lnTo>
                  <a:lnTo>
                    <a:pt x="628" y="2343"/>
                  </a:lnTo>
                  <a:lnTo>
                    <a:pt x="738" y="2398"/>
                  </a:lnTo>
                  <a:lnTo>
                    <a:pt x="849" y="2453"/>
                  </a:lnTo>
                  <a:lnTo>
                    <a:pt x="978" y="2472"/>
                  </a:lnTo>
                  <a:lnTo>
                    <a:pt x="1107" y="2508"/>
                  </a:lnTo>
                  <a:lnTo>
                    <a:pt x="1347" y="2508"/>
                  </a:lnTo>
                  <a:lnTo>
                    <a:pt x="1476" y="2490"/>
                  </a:lnTo>
                  <a:lnTo>
                    <a:pt x="1605" y="2472"/>
                  </a:lnTo>
                  <a:lnTo>
                    <a:pt x="1715" y="2416"/>
                  </a:lnTo>
                  <a:lnTo>
                    <a:pt x="1826" y="2379"/>
                  </a:lnTo>
                  <a:lnTo>
                    <a:pt x="1937" y="2306"/>
                  </a:lnTo>
                  <a:lnTo>
                    <a:pt x="2029" y="2232"/>
                  </a:lnTo>
                  <a:lnTo>
                    <a:pt x="2121" y="2158"/>
                  </a:lnTo>
                  <a:lnTo>
                    <a:pt x="2213" y="2066"/>
                  </a:lnTo>
                  <a:lnTo>
                    <a:pt x="2287" y="1974"/>
                  </a:lnTo>
                  <a:lnTo>
                    <a:pt x="2342" y="1882"/>
                  </a:lnTo>
                  <a:lnTo>
                    <a:pt x="2398" y="1771"/>
                  </a:lnTo>
                  <a:lnTo>
                    <a:pt x="2453" y="1642"/>
                  </a:lnTo>
                  <a:lnTo>
                    <a:pt x="2490" y="1531"/>
                  </a:lnTo>
                  <a:lnTo>
                    <a:pt x="2508" y="1402"/>
                  </a:lnTo>
                  <a:lnTo>
                    <a:pt x="2508" y="1273"/>
                  </a:lnTo>
                  <a:lnTo>
                    <a:pt x="2508" y="1144"/>
                  </a:lnTo>
                  <a:lnTo>
                    <a:pt x="2490" y="1015"/>
                  </a:lnTo>
                  <a:lnTo>
                    <a:pt x="2453" y="904"/>
                  </a:lnTo>
                  <a:lnTo>
                    <a:pt x="2416" y="775"/>
                  </a:lnTo>
                  <a:lnTo>
                    <a:pt x="2361" y="665"/>
                  </a:lnTo>
                  <a:lnTo>
                    <a:pt x="2305" y="572"/>
                  </a:lnTo>
                  <a:lnTo>
                    <a:pt x="2232" y="462"/>
                  </a:lnTo>
                  <a:lnTo>
                    <a:pt x="2158" y="388"/>
                  </a:lnTo>
                  <a:lnTo>
                    <a:pt x="2066" y="296"/>
                  </a:lnTo>
                  <a:lnTo>
                    <a:pt x="1955" y="222"/>
                  </a:lnTo>
                  <a:lnTo>
                    <a:pt x="1863" y="167"/>
                  </a:lnTo>
                  <a:lnTo>
                    <a:pt x="1752" y="111"/>
                  </a:lnTo>
                  <a:lnTo>
                    <a:pt x="1642" y="56"/>
                  </a:lnTo>
                  <a:lnTo>
                    <a:pt x="1513" y="38"/>
                  </a:lnTo>
                  <a:lnTo>
                    <a:pt x="1384"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2" name="Google Shape;7752;p32"/>
            <p:cNvSpPr/>
            <p:nvPr/>
          </p:nvSpPr>
          <p:spPr>
            <a:xfrm>
              <a:off x="5444750" y="1179850"/>
              <a:ext cx="62725" cy="62700"/>
            </a:xfrm>
            <a:custGeom>
              <a:avLst/>
              <a:gdLst/>
              <a:ahLst/>
              <a:cxnLst/>
              <a:rect l="l" t="t" r="r" b="b"/>
              <a:pathLst>
                <a:path w="2509" h="2508" extrusionOk="0">
                  <a:moveTo>
                    <a:pt x="1107" y="0"/>
                  </a:moveTo>
                  <a:lnTo>
                    <a:pt x="997" y="19"/>
                  </a:lnTo>
                  <a:lnTo>
                    <a:pt x="867" y="56"/>
                  </a:lnTo>
                  <a:lnTo>
                    <a:pt x="757" y="111"/>
                  </a:lnTo>
                  <a:lnTo>
                    <a:pt x="646" y="148"/>
                  </a:lnTo>
                  <a:lnTo>
                    <a:pt x="536" y="221"/>
                  </a:lnTo>
                  <a:lnTo>
                    <a:pt x="443" y="295"/>
                  </a:lnTo>
                  <a:lnTo>
                    <a:pt x="351" y="369"/>
                  </a:lnTo>
                  <a:lnTo>
                    <a:pt x="277" y="461"/>
                  </a:lnTo>
                  <a:lnTo>
                    <a:pt x="204" y="572"/>
                  </a:lnTo>
                  <a:lnTo>
                    <a:pt x="148" y="664"/>
                  </a:lnTo>
                  <a:lnTo>
                    <a:pt x="93" y="775"/>
                  </a:lnTo>
                  <a:lnTo>
                    <a:pt x="56" y="904"/>
                  </a:lnTo>
                  <a:lnTo>
                    <a:pt x="19" y="1014"/>
                  </a:lnTo>
                  <a:lnTo>
                    <a:pt x="1" y="1143"/>
                  </a:lnTo>
                  <a:lnTo>
                    <a:pt x="1" y="1272"/>
                  </a:lnTo>
                  <a:lnTo>
                    <a:pt x="1" y="1402"/>
                  </a:lnTo>
                  <a:lnTo>
                    <a:pt x="19" y="1512"/>
                  </a:lnTo>
                  <a:lnTo>
                    <a:pt x="56" y="1641"/>
                  </a:lnTo>
                  <a:lnTo>
                    <a:pt x="93" y="1752"/>
                  </a:lnTo>
                  <a:lnTo>
                    <a:pt x="148" y="1862"/>
                  </a:lnTo>
                  <a:lnTo>
                    <a:pt x="222" y="1955"/>
                  </a:lnTo>
                  <a:lnTo>
                    <a:pt x="370" y="2139"/>
                  </a:lnTo>
                  <a:lnTo>
                    <a:pt x="554" y="2287"/>
                  </a:lnTo>
                  <a:lnTo>
                    <a:pt x="646" y="2342"/>
                  </a:lnTo>
                  <a:lnTo>
                    <a:pt x="757" y="2397"/>
                  </a:lnTo>
                  <a:lnTo>
                    <a:pt x="867" y="2452"/>
                  </a:lnTo>
                  <a:lnTo>
                    <a:pt x="978" y="2471"/>
                  </a:lnTo>
                  <a:lnTo>
                    <a:pt x="1107" y="2489"/>
                  </a:lnTo>
                  <a:lnTo>
                    <a:pt x="1236" y="2508"/>
                  </a:lnTo>
                  <a:lnTo>
                    <a:pt x="1365" y="2508"/>
                  </a:lnTo>
                  <a:lnTo>
                    <a:pt x="1476" y="2489"/>
                  </a:lnTo>
                  <a:lnTo>
                    <a:pt x="1605" y="2452"/>
                  </a:lnTo>
                  <a:lnTo>
                    <a:pt x="1716" y="2416"/>
                  </a:lnTo>
                  <a:lnTo>
                    <a:pt x="1826" y="2360"/>
                  </a:lnTo>
                  <a:lnTo>
                    <a:pt x="1937" y="2305"/>
                  </a:lnTo>
                  <a:lnTo>
                    <a:pt x="2029" y="2231"/>
                  </a:lnTo>
                  <a:lnTo>
                    <a:pt x="2121" y="2139"/>
                  </a:lnTo>
                  <a:lnTo>
                    <a:pt x="2213" y="2065"/>
                  </a:lnTo>
                  <a:lnTo>
                    <a:pt x="2287" y="1955"/>
                  </a:lnTo>
                  <a:lnTo>
                    <a:pt x="2343" y="1862"/>
                  </a:lnTo>
                  <a:lnTo>
                    <a:pt x="2398" y="1752"/>
                  </a:lnTo>
                  <a:lnTo>
                    <a:pt x="2435" y="1641"/>
                  </a:lnTo>
                  <a:lnTo>
                    <a:pt x="2472" y="1512"/>
                  </a:lnTo>
                  <a:lnTo>
                    <a:pt x="2490" y="1383"/>
                  </a:lnTo>
                  <a:lnTo>
                    <a:pt x="2508" y="1254"/>
                  </a:lnTo>
                  <a:lnTo>
                    <a:pt x="2490" y="1125"/>
                  </a:lnTo>
                  <a:lnTo>
                    <a:pt x="2472" y="1014"/>
                  </a:lnTo>
                  <a:lnTo>
                    <a:pt x="2453" y="885"/>
                  </a:lnTo>
                  <a:lnTo>
                    <a:pt x="2398" y="775"/>
                  </a:lnTo>
                  <a:lnTo>
                    <a:pt x="2361" y="664"/>
                  </a:lnTo>
                  <a:lnTo>
                    <a:pt x="2287" y="553"/>
                  </a:lnTo>
                  <a:lnTo>
                    <a:pt x="2213" y="461"/>
                  </a:lnTo>
                  <a:lnTo>
                    <a:pt x="2140" y="369"/>
                  </a:lnTo>
                  <a:lnTo>
                    <a:pt x="2048" y="295"/>
                  </a:lnTo>
                  <a:lnTo>
                    <a:pt x="1955" y="221"/>
                  </a:lnTo>
                  <a:lnTo>
                    <a:pt x="1845" y="148"/>
                  </a:lnTo>
                  <a:lnTo>
                    <a:pt x="1734" y="92"/>
                  </a:lnTo>
                  <a:lnTo>
                    <a:pt x="1623" y="56"/>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3" name="Google Shape;7753;p32"/>
            <p:cNvSpPr/>
            <p:nvPr/>
          </p:nvSpPr>
          <p:spPr>
            <a:xfrm>
              <a:off x="5895575" y="1422300"/>
              <a:ext cx="62700" cy="62725"/>
            </a:xfrm>
            <a:custGeom>
              <a:avLst/>
              <a:gdLst/>
              <a:ahLst/>
              <a:cxnLst/>
              <a:rect l="l" t="t" r="r" b="b"/>
              <a:pathLst>
                <a:path w="2508" h="2509" extrusionOk="0">
                  <a:moveTo>
                    <a:pt x="1180" y="1"/>
                  </a:moveTo>
                  <a:lnTo>
                    <a:pt x="1051" y="19"/>
                  </a:lnTo>
                  <a:lnTo>
                    <a:pt x="941" y="38"/>
                  </a:lnTo>
                  <a:lnTo>
                    <a:pt x="812" y="74"/>
                  </a:lnTo>
                  <a:lnTo>
                    <a:pt x="701" y="130"/>
                  </a:lnTo>
                  <a:lnTo>
                    <a:pt x="590" y="185"/>
                  </a:lnTo>
                  <a:lnTo>
                    <a:pt x="498" y="259"/>
                  </a:lnTo>
                  <a:lnTo>
                    <a:pt x="406" y="333"/>
                  </a:lnTo>
                  <a:lnTo>
                    <a:pt x="314" y="425"/>
                  </a:lnTo>
                  <a:lnTo>
                    <a:pt x="240" y="517"/>
                  </a:lnTo>
                  <a:lnTo>
                    <a:pt x="166" y="609"/>
                  </a:lnTo>
                  <a:lnTo>
                    <a:pt x="111" y="720"/>
                  </a:lnTo>
                  <a:lnTo>
                    <a:pt x="74" y="830"/>
                  </a:lnTo>
                  <a:lnTo>
                    <a:pt x="37" y="959"/>
                  </a:lnTo>
                  <a:lnTo>
                    <a:pt x="0" y="1089"/>
                  </a:lnTo>
                  <a:lnTo>
                    <a:pt x="0" y="1218"/>
                  </a:lnTo>
                  <a:lnTo>
                    <a:pt x="0" y="1347"/>
                  </a:lnTo>
                  <a:lnTo>
                    <a:pt x="19" y="1476"/>
                  </a:lnTo>
                  <a:lnTo>
                    <a:pt x="37" y="1586"/>
                  </a:lnTo>
                  <a:lnTo>
                    <a:pt x="74" y="1715"/>
                  </a:lnTo>
                  <a:lnTo>
                    <a:pt x="129" y="1826"/>
                  </a:lnTo>
                  <a:lnTo>
                    <a:pt x="185" y="1918"/>
                  </a:lnTo>
                  <a:lnTo>
                    <a:pt x="259" y="2029"/>
                  </a:lnTo>
                  <a:lnTo>
                    <a:pt x="332" y="2121"/>
                  </a:lnTo>
                  <a:lnTo>
                    <a:pt x="424" y="2195"/>
                  </a:lnTo>
                  <a:lnTo>
                    <a:pt x="517" y="2287"/>
                  </a:lnTo>
                  <a:lnTo>
                    <a:pt x="627" y="2342"/>
                  </a:lnTo>
                  <a:lnTo>
                    <a:pt x="738" y="2398"/>
                  </a:lnTo>
                  <a:lnTo>
                    <a:pt x="849" y="2453"/>
                  </a:lnTo>
                  <a:lnTo>
                    <a:pt x="959" y="2490"/>
                  </a:lnTo>
                  <a:lnTo>
                    <a:pt x="1088" y="2508"/>
                  </a:lnTo>
                  <a:lnTo>
                    <a:pt x="1346" y="2508"/>
                  </a:lnTo>
                  <a:lnTo>
                    <a:pt x="1475" y="2490"/>
                  </a:lnTo>
                  <a:lnTo>
                    <a:pt x="1586" y="2471"/>
                  </a:lnTo>
                  <a:lnTo>
                    <a:pt x="1697" y="2435"/>
                  </a:lnTo>
                  <a:lnTo>
                    <a:pt x="1807" y="2379"/>
                  </a:lnTo>
                  <a:lnTo>
                    <a:pt x="1918" y="2324"/>
                  </a:lnTo>
                  <a:lnTo>
                    <a:pt x="2010" y="2250"/>
                  </a:lnTo>
                  <a:lnTo>
                    <a:pt x="2102" y="2176"/>
                  </a:lnTo>
                  <a:lnTo>
                    <a:pt x="2195" y="2103"/>
                  </a:lnTo>
                  <a:lnTo>
                    <a:pt x="2268" y="2010"/>
                  </a:lnTo>
                  <a:lnTo>
                    <a:pt x="2324" y="1900"/>
                  </a:lnTo>
                  <a:lnTo>
                    <a:pt x="2379" y="1808"/>
                  </a:lnTo>
                  <a:lnTo>
                    <a:pt x="2434" y="1697"/>
                  </a:lnTo>
                  <a:lnTo>
                    <a:pt x="2471" y="1568"/>
                  </a:lnTo>
                  <a:lnTo>
                    <a:pt x="2490" y="1457"/>
                  </a:lnTo>
                  <a:lnTo>
                    <a:pt x="2508" y="1328"/>
                  </a:lnTo>
                  <a:lnTo>
                    <a:pt x="2508" y="1199"/>
                  </a:lnTo>
                  <a:lnTo>
                    <a:pt x="2490" y="1070"/>
                  </a:lnTo>
                  <a:lnTo>
                    <a:pt x="2471" y="959"/>
                  </a:lnTo>
                  <a:lnTo>
                    <a:pt x="2434" y="830"/>
                  </a:lnTo>
                  <a:lnTo>
                    <a:pt x="2379" y="720"/>
                  </a:lnTo>
                  <a:lnTo>
                    <a:pt x="2324" y="609"/>
                  </a:lnTo>
                  <a:lnTo>
                    <a:pt x="2268" y="517"/>
                  </a:lnTo>
                  <a:lnTo>
                    <a:pt x="2195" y="425"/>
                  </a:lnTo>
                  <a:lnTo>
                    <a:pt x="2102" y="333"/>
                  </a:lnTo>
                  <a:lnTo>
                    <a:pt x="2010" y="259"/>
                  </a:lnTo>
                  <a:lnTo>
                    <a:pt x="1899" y="185"/>
                  </a:lnTo>
                  <a:lnTo>
                    <a:pt x="1807" y="130"/>
                  </a:lnTo>
                  <a:lnTo>
                    <a:pt x="1678" y="74"/>
                  </a:lnTo>
                  <a:lnTo>
                    <a:pt x="1568" y="38"/>
                  </a:lnTo>
                  <a:lnTo>
                    <a:pt x="1439" y="19"/>
                  </a:lnTo>
                  <a:lnTo>
                    <a:pt x="13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4" name="Google Shape;7754;p32"/>
            <p:cNvSpPr/>
            <p:nvPr/>
          </p:nvSpPr>
          <p:spPr>
            <a:xfrm>
              <a:off x="6292000" y="1493750"/>
              <a:ext cx="63175" cy="62725"/>
            </a:xfrm>
            <a:custGeom>
              <a:avLst/>
              <a:gdLst/>
              <a:ahLst/>
              <a:cxnLst/>
              <a:rect l="l" t="t" r="r" b="b"/>
              <a:pathLst>
                <a:path w="2527" h="2509" extrusionOk="0">
                  <a:moveTo>
                    <a:pt x="1125" y="1"/>
                  </a:moveTo>
                  <a:lnTo>
                    <a:pt x="996" y="19"/>
                  </a:lnTo>
                  <a:lnTo>
                    <a:pt x="885" y="56"/>
                  </a:lnTo>
                  <a:lnTo>
                    <a:pt x="775" y="93"/>
                  </a:lnTo>
                  <a:lnTo>
                    <a:pt x="664" y="148"/>
                  </a:lnTo>
                  <a:lnTo>
                    <a:pt x="572" y="203"/>
                  </a:lnTo>
                  <a:lnTo>
                    <a:pt x="461" y="277"/>
                  </a:lnTo>
                  <a:lnTo>
                    <a:pt x="387" y="351"/>
                  </a:lnTo>
                  <a:lnTo>
                    <a:pt x="295" y="443"/>
                  </a:lnTo>
                  <a:lnTo>
                    <a:pt x="221" y="535"/>
                  </a:lnTo>
                  <a:lnTo>
                    <a:pt x="166" y="646"/>
                  </a:lnTo>
                  <a:lnTo>
                    <a:pt x="111" y="738"/>
                  </a:lnTo>
                  <a:lnTo>
                    <a:pt x="74" y="849"/>
                  </a:lnTo>
                  <a:lnTo>
                    <a:pt x="37" y="978"/>
                  </a:lnTo>
                  <a:lnTo>
                    <a:pt x="19" y="1088"/>
                  </a:lnTo>
                  <a:lnTo>
                    <a:pt x="0" y="1218"/>
                  </a:lnTo>
                  <a:lnTo>
                    <a:pt x="19" y="1347"/>
                  </a:lnTo>
                  <a:lnTo>
                    <a:pt x="19" y="1476"/>
                  </a:lnTo>
                  <a:lnTo>
                    <a:pt x="55" y="1605"/>
                  </a:lnTo>
                  <a:lnTo>
                    <a:pt x="92" y="1715"/>
                  </a:lnTo>
                  <a:lnTo>
                    <a:pt x="148" y="1826"/>
                  </a:lnTo>
                  <a:lnTo>
                    <a:pt x="203" y="1937"/>
                  </a:lnTo>
                  <a:lnTo>
                    <a:pt x="277" y="2029"/>
                  </a:lnTo>
                  <a:lnTo>
                    <a:pt x="350" y="2121"/>
                  </a:lnTo>
                  <a:lnTo>
                    <a:pt x="443" y="2213"/>
                  </a:lnTo>
                  <a:lnTo>
                    <a:pt x="535" y="2287"/>
                  </a:lnTo>
                  <a:lnTo>
                    <a:pt x="646" y="2342"/>
                  </a:lnTo>
                  <a:lnTo>
                    <a:pt x="756" y="2398"/>
                  </a:lnTo>
                  <a:lnTo>
                    <a:pt x="867" y="2453"/>
                  </a:lnTo>
                  <a:lnTo>
                    <a:pt x="996" y="2471"/>
                  </a:lnTo>
                  <a:lnTo>
                    <a:pt x="1125" y="2508"/>
                  </a:lnTo>
                  <a:lnTo>
                    <a:pt x="1383" y="2508"/>
                  </a:lnTo>
                  <a:lnTo>
                    <a:pt x="1494" y="2490"/>
                  </a:lnTo>
                  <a:lnTo>
                    <a:pt x="1623" y="2453"/>
                  </a:lnTo>
                  <a:lnTo>
                    <a:pt x="1733" y="2416"/>
                  </a:lnTo>
                  <a:lnTo>
                    <a:pt x="1844" y="2361"/>
                  </a:lnTo>
                  <a:lnTo>
                    <a:pt x="1955" y="2305"/>
                  </a:lnTo>
                  <a:lnTo>
                    <a:pt x="2047" y="2232"/>
                  </a:lnTo>
                  <a:lnTo>
                    <a:pt x="2139" y="2139"/>
                  </a:lnTo>
                  <a:lnTo>
                    <a:pt x="2231" y="2066"/>
                  </a:lnTo>
                  <a:lnTo>
                    <a:pt x="2305" y="1955"/>
                  </a:lnTo>
                  <a:lnTo>
                    <a:pt x="2360" y="1863"/>
                  </a:lnTo>
                  <a:lnTo>
                    <a:pt x="2416" y="1752"/>
                  </a:lnTo>
                  <a:lnTo>
                    <a:pt x="2452" y="1642"/>
                  </a:lnTo>
                  <a:lnTo>
                    <a:pt x="2489" y="1513"/>
                  </a:lnTo>
                  <a:lnTo>
                    <a:pt x="2508" y="1383"/>
                  </a:lnTo>
                  <a:lnTo>
                    <a:pt x="2526" y="1254"/>
                  </a:lnTo>
                  <a:lnTo>
                    <a:pt x="2508" y="1125"/>
                  </a:lnTo>
                  <a:lnTo>
                    <a:pt x="2489" y="996"/>
                  </a:lnTo>
                  <a:lnTo>
                    <a:pt x="2471" y="886"/>
                  </a:lnTo>
                  <a:lnTo>
                    <a:pt x="2416" y="757"/>
                  </a:lnTo>
                  <a:lnTo>
                    <a:pt x="2360" y="646"/>
                  </a:lnTo>
                  <a:lnTo>
                    <a:pt x="2305" y="554"/>
                  </a:lnTo>
                  <a:lnTo>
                    <a:pt x="2231" y="443"/>
                  </a:lnTo>
                  <a:lnTo>
                    <a:pt x="2157" y="369"/>
                  </a:lnTo>
                  <a:lnTo>
                    <a:pt x="2065" y="277"/>
                  </a:lnTo>
                  <a:lnTo>
                    <a:pt x="1955" y="203"/>
                  </a:lnTo>
                  <a:lnTo>
                    <a:pt x="1862" y="148"/>
                  </a:lnTo>
                  <a:lnTo>
                    <a:pt x="1752" y="93"/>
                  </a:lnTo>
                  <a:lnTo>
                    <a:pt x="1623" y="56"/>
                  </a:lnTo>
                  <a:lnTo>
                    <a:pt x="1512"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5" name="Google Shape;7755;p32"/>
            <p:cNvSpPr/>
            <p:nvPr/>
          </p:nvSpPr>
          <p:spPr>
            <a:xfrm>
              <a:off x="5302325" y="1071525"/>
              <a:ext cx="62250" cy="62250"/>
            </a:xfrm>
            <a:custGeom>
              <a:avLst/>
              <a:gdLst/>
              <a:ahLst/>
              <a:cxnLst/>
              <a:rect l="l" t="t" r="r" b="b"/>
              <a:pathLst>
                <a:path w="2490" h="2490" extrusionOk="0">
                  <a:moveTo>
                    <a:pt x="1236" y="0"/>
                  </a:moveTo>
                  <a:lnTo>
                    <a:pt x="1107" y="19"/>
                  </a:lnTo>
                  <a:lnTo>
                    <a:pt x="996" y="37"/>
                  </a:lnTo>
                  <a:lnTo>
                    <a:pt x="867" y="56"/>
                  </a:lnTo>
                  <a:lnTo>
                    <a:pt x="756" y="111"/>
                  </a:lnTo>
                  <a:lnTo>
                    <a:pt x="646" y="166"/>
                  </a:lnTo>
                  <a:lnTo>
                    <a:pt x="554" y="222"/>
                  </a:lnTo>
                  <a:lnTo>
                    <a:pt x="369" y="369"/>
                  </a:lnTo>
                  <a:lnTo>
                    <a:pt x="222" y="553"/>
                  </a:lnTo>
                  <a:lnTo>
                    <a:pt x="148" y="664"/>
                  </a:lnTo>
                  <a:lnTo>
                    <a:pt x="93" y="775"/>
                  </a:lnTo>
                  <a:lnTo>
                    <a:pt x="56" y="885"/>
                  </a:lnTo>
                  <a:lnTo>
                    <a:pt x="19" y="996"/>
                  </a:lnTo>
                  <a:lnTo>
                    <a:pt x="0" y="1125"/>
                  </a:lnTo>
                  <a:lnTo>
                    <a:pt x="0" y="1236"/>
                  </a:lnTo>
                  <a:lnTo>
                    <a:pt x="0" y="1365"/>
                  </a:lnTo>
                  <a:lnTo>
                    <a:pt x="19" y="1494"/>
                  </a:lnTo>
                  <a:lnTo>
                    <a:pt x="56" y="1604"/>
                  </a:lnTo>
                  <a:lnTo>
                    <a:pt x="93" y="1715"/>
                  </a:lnTo>
                  <a:lnTo>
                    <a:pt x="148" y="1826"/>
                  </a:lnTo>
                  <a:lnTo>
                    <a:pt x="203" y="1918"/>
                  </a:lnTo>
                  <a:lnTo>
                    <a:pt x="351" y="2102"/>
                  </a:lnTo>
                  <a:lnTo>
                    <a:pt x="535" y="2268"/>
                  </a:lnTo>
                  <a:lnTo>
                    <a:pt x="646" y="2323"/>
                  </a:lnTo>
                  <a:lnTo>
                    <a:pt x="738" y="2379"/>
                  </a:lnTo>
                  <a:lnTo>
                    <a:pt x="867" y="2434"/>
                  </a:lnTo>
                  <a:lnTo>
                    <a:pt x="978" y="2453"/>
                  </a:lnTo>
                  <a:lnTo>
                    <a:pt x="1088" y="2489"/>
                  </a:lnTo>
                  <a:lnTo>
                    <a:pt x="1346" y="2489"/>
                  </a:lnTo>
                  <a:lnTo>
                    <a:pt x="1476" y="2471"/>
                  </a:lnTo>
                  <a:lnTo>
                    <a:pt x="1586" y="2434"/>
                  </a:lnTo>
                  <a:lnTo>
                    <a:pt x="1715" y="2397"/>
                  </a:lnTo>
                  <a:lnTo>
                    <a:pt x="1826" y="2342"/>
                  </a:lnTo>
                  <a:lnTo>
                    <a:pt x="1918" y="2268"/>
                  </a:lnTo>
                  <a:lnTo>
                    <a:pt x="2029" y="2194"/>
                  </a:lnTo>
                  <a:lnTo>
                    <a:pt x="2121" y="2121"/>
                  </a:lnTo>
                  <a:lnTo>
                    <a:pt x="2195" y="2028"/>
                  </a:lnTo>
                  <a:lnTo>
                    <a:pt x="2268" y="1936"/>
                  </a:lnTo>
                  <a:lnTo>
                    <a:pt x="2342" y="1826"/>
                  </a:lnTo>
                  <a:lnTo>
                    <a:pt x="2379" y="1715"/>
                  </a:lnTo>
                  <a:lnTo>
                    <a:pt x="2434" y="1604"/>
                  </a:lnTo>
                  <a:lnTo>
                    <a:pt x="2453" y="1475"/>
                  </a:lnTo>
                  <a:lnTo>
                    <a:pt x="2471" y="1346"/>
                  </a:lnTo>
                  <a:lnTo>
                    <a:pt x="2490" y="1217"/>
                  </a:lnTo>
                  <a:lnTo>
                    <a:pt x="2471" y="1107"/>
                  </a:lnTo>
                  <a:lnTo>
                    <a:pt x="2453" y="977"/>
                  </a:lnTo>
                  <a:lnTo>
                    <a:pt x="2416" y="867"/>
                  </a:lnTo>
                  <a:lnTo>
                    <a:pt x="2379" y="756"/>
                  </a:lnTo>
                  <a:lnTo>
                    <a:pt x="2324" y="646"/>
                  </a:lnTo>
                  <a:lnTo>
                    <a:pt x="2250" y="553"/>
                  </a:lnTo>
                  <a:lnTo>
                    <a:pt x="2102" y="369"/>
                  </a:lnTo>
                  <a:lnTo>
                    <a:pt x="1918" y="222"/>
                  </a:lnTo>
                  <a:lnTo>
                    <a:pt x="1807" y="148"/>
                  </a:lnTo>
                  <a:lnTo>
                    <a:pt x="1697" y="92"/>
                  </a:lnTo>
                  <a:lnTo>
                    <a:pt x="1586" y="56"/>
                  </a:lnTo>
                  <a:lnTo>
                    <a:pt x="1476" y="37"/>
                  </a:lnTo>
                  <a:lnTo>
                    <a:pt x="1346" y="19"/>
                  </a:lnTo>
                  <a:lnTo>
                    <a:pt x="12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6" name="Google Shape;7756;p32"/>
            <p:cNvSpPr/>
            <p:nvPr/>
          </p:nvSpPr>
          <p:spPr>
            <a:xfrm>
              <a:off x="5815825" y="1408475"/>
              <a:ext cx="62250" cy="62250"/>
            </a:xfrm>
            <a:custGeom>
              <a:avLst/>
              <a:gdLst/>
              <a:ahLst/>
              <a:cxnLst/>
              <a:rect l="l" t="t" r="r" b="b"/>
              <a:pathLst>
                <a:path w="2490" h="2490" extrusionOk="0">
                  <a:moveTo>
                    <a:pt x="1144" y="1"/>
                  </a:moveTo>
                  <a:lnTo>
                    <a:pt x="1033" y="19"/>
                  </a:lnTo>
                  <a:lnTo>
                    <a:pt x="904" y="37"/>
                  </a:lnTo>
                  <a:lnTo>
                    <a:pt x="793" y="74"/>
                  </a:lnTo>
                  <a:lnTo>
                    <a:pt x="683" y="130"/>
                  </a:lnTo>
                  <a:lnTo>
                    <a:pt x="591" y="185"/>
                  </a:lnTo>
                  <a:lnTo>
                    <a:pt x="480" y="259"/>
                  </a:lnTo>
                  <a:lnTo>
                    <a:pt x="388" y="332"/>
                  </a:lnTo>
                  <a:lnTo>
                    <a:pt x="314" y="425"/>
                  </a:lnTo>
                  <a:lnTo>
                    <a:pt x="240" y="517"/>
                  </a:lnTo>
                  <a:lnTo>
                    <a:pt x="167" y="627"/>
                  </a:lnTo>
                  <a:lnTo>
                    <a:pt x="111" y="720"/>
                  </a:lnTo>
                  <a:lnTo>
                    <a:pt x="74" y="830"/>
                  </a:lnTo>
                  <a:lnTo>
                    <a:pt x="37" y="959"/>
                  </a:lnTo>
                  <a:lnTo>
                    <a:pt x="19" y="1070"/>
                  </a:lnTo>
                  <a:lnTo>
                    <a:pt x="1" y="1199"/>
                  </a:lnTo>
                  <a:lnTo>
                    <a:pt x="1" y="1328"/>
                  </a:lnTo>
                  <a:lnTo>
                    <a:pt x="19" y="1439"/>
                  </a:lnTo>
                  <a:lnTo>
                    <a:pt x="37" y="1568"/>
                  </a:lnTo>
                  <a:lnTo>
                    <a:pt x="74" y="1678"/>
                  </a:lnTo>
                  <a:lnTo>
                    <a:pt x="130" y="1789"/>
                  </a:lnTo>
                  <a:lnTo>
                    <a:pt x="185" y="1900"/>
                  </a:lnTo>
                  <a:lnTo>
                    <a:pt x="259" y="1992"/>
                  </a:lnTo>
                  <a:lnTo>
                    <a:pt x="332" y="2084"/>
                  </a:lnTo>
                  <a:lnTo>
                    <a:pt x="425" y="2158"/>
                  </a:lnTo>
                  <a:lnTo>
                    <a:pt x="517" y="2232"/>
                  </a:lnTo>
                  <a:lnTo>
                    <a:pt x="609" y="2305"/>
                  </a:lnTo>
                  <a:lnTo>
                    <a:pt x="720" y="2361"/>
                  </a:lnTo>
                  <a:lnTo>
                    <a:pt x="830" y="2416"/>
                  </a:lnTo>
                  <a:lnTo>
                    <a:pt x="941" y="2453"/>
                  </a:lnTo>
                  <a:lnTo>
                    <a:pt x="1070" y="2471"/>
                  </a:lnTo>
                  <a:lnTo>
                    <a:pt x="1199" y="2490"/>
                  </a:lnTo>
                  <a:lnTo>
                    <a:pt x="1328" y="2490"/>
                  </a:lnTo>
                  <a:lnTo>
                    <a:pt x="1439" y="2471"/>
                  </a:lnTo>
                  <a:lnTo>
                    <a:pt x="1568" y="2453"/>
                  </a:lnTo>
                  <a:lnTo>
                    <a:pt x="1678" y="2398"/>
                  </a:lnTo>
                  <a:lnTo>
                    <a:pt x="1789" y="2361"/>
                  </a:lnTo>
                  <a:lnTo>
                    <a:pt x="1900" y="2287"/>
                  </a:lnTo>
                  <a:lnTo>
                    <a:pt x="2010" y="2213"/>
                  </a:lnTo>
                  <a:lnTo>
                    <a:pt x="2103" y="2139"/>
                  </a:lnTo>
                  <a:lnTo>
                    <a:pt x="2176" y="2047"/>
                  </a:lnTo>
                  <a:lnTo>
                    <a:pt x="2268" y="1955"/>
                  </a:lnTo>
                  <a:lnTo>
                    <a:pt x="2324" y="1844"/>
                  </a:lnTo>
                  <a:lnTo>
                    <a:pt x="2379" y="1734"/>
                  </a:lnTo>
                  <a:lnTo>
                    <a:pt x="2434" y="1623"/>
                  </a:lnTo>
                  <a:lnTo>
                    <a:pt x="2471" y="1512"/>
                  </a:lnTo>
                  <a:lnTo>
                    <a:pt x="2490" y="1383"/>
                  </a:lnTo>
                  <a:lnTo>
                    <a:pt x="2490" y="1254"/>
                  </a:lnTo>
                  <a:lnTo>
                    <a:pt x="2490" y="1125"/>
                  </a:lnTo>
                  <a:lnTo>
                    <a:pt x="2471" y="1015"/>
                  </a:lnTo>
                  <a:lnTo>
                    <a:pt x="2434" y="886"/>
                  </a:lnTo>
                  <a:lnTo>
                    <a:pt x="2398" y="775"/>
                  </a:lnTo>
                  <a:lnTo>
                    <a:pt x="2342" y="664"/>
                  </a:lnTo>
                  <a:lnTo>
                    <a:pt x="2287" y="572"/>
                  </a:lnTo>
                  <a:lnTo>
                    <a:pt x="2213" y="462"/>
                  </a:lnTo>
                  <a:lnTo>
                    <a:pt x="2139" y="369"/>
                  </a:lnTo>
                  <a:lnTo>
                    <a:pt x="2047" y="296"/>
                  </a:lnTo>
                  <a:lnTo>
                    <a:pt x="1955" y="222"/>
                  </a:lnTo>
                  <a:lnTo>
                    <a:pt x="1863" y="148"/>
                  </a:lnTo>
                  <a:lnTo>
                    <a:pt x="1752" y="93"/>
                  </a:lnTo>
                  <a:lnTo>
                    <a:pt x="1642" y="56"/>
                  </a:lnTo>
                  <a:lnTo>
                    <a:pt x="1512" y="19"/>
                  </a:lnTo>
                  <a:lnTo>
                    <a:pt x="1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7" name="Google Shape;7757;p32"/>
            <p:cNvSpPr/>
            <p:nvPr/>
          </p:nvSpPr>
          <p:spPr>
            <a:xfrm>
              <a:off x="5105025" y="791725"/>
              <a:ext cx="62725" cy="62700"/>
            </a:xfrm>
            <a:custGeom>
              <a:avLst/>
              <a:gdLst/>
              <a:ahLst/>
              <a:cxnLst/>
              <a:rect l="l" t="t" r="r" b="b"/>
              <a:pathLst>
                <a:path w="2509" h="2508" extrusionOk="0">
                  <a:moveTo>
                    <a:pt x="1199" y="0"/>
                  </a:moveTo>
                  <a:lnTo>
                    <a:pt x="1070" y="19"/>
                  </a:lnTo>
                  <a:lnTo>
                    <a:pt x="960" y="37"/>
                  </a:lnTo>
                  <a:lnTo>
                    <a:pt x="831" y="74"/>
                  </a:lnTo>
                  <a:lnTo>
                    <a:pt x="720" y="129"/>
                  </a:lnTo>
                  <a:lnTo>
                    <a:pt x="609" y="185"/>
                  </a:lnTo>
                  <a:lnTo>
                    <a:pt x="517" y="258"/>
                  </a:lnTo>
                  <a:lnTo>
                    <a:pt x="425" y="332"/>
                  </a:lnTo>
                  <a:lnTo>
                    <a:pt x="333" y="424"/>
                  </a:lnTo>
                  <a:lnTo>
                    <a:pt x="259" y="517"/>
                  </a:lnTo>
                  <a:lnTo>
                    <a:pt x="185" y="609"/>
                  </a:lnTo>
                  <a:lnTo>
                    <a:pt x="130" y="719"/>
                  </a:lnTo>
                  <a:lnTo>
                    <a:pt x="75" y="830"/>
                  </a:lnTo>
                  <a:lnTo>
                    <a:pt x="38" y="959"/>
                  </a:lnTo>
                  <a:lnTo>
                    <a:pt x="19" y="1088"/>
                  </a:lnTo>
                  <a:lnTo>
                    <a:pt x="1" y="1199"/>
                  </a:lnTo>
                  <a:lnTo>
                    <a:pt x="1" y="1328"/>
                  </a:lnTo>
                  <a:lnTo>
                    <a:pt x="19" y="1457"/>
                  </a:lnTo>
                  <a:lnTo>
                    <a:pt x="38" y="1568"/>
                  </a:lnTo>
                  <a:lnTo>
                    <a:pt x="75" y="1678"/>
                  </a:lnTo>
                  <a:lnTo>
                    <a:pt x="130" y="1789"/>
                  </a:lnTo>
                  <a:lnTo>
                    <a:pt x="185" y="1899"/>
                  </a:lnTo>
                  <a:lnTo>
                    <a:pt x="333" y="2084"/>
                  </a:lnTo>
                  <a:lnTo>
                    <a:pt x="499" y="2250"/>
                  </a:lnTo>
                  <a:lnTo>
                    <a:pt x="609" y="2323"/>
                  </a:lnTo>
                  <a:lnTo>
                    <a:pt x="720" y="2379"/>
                  </a:lnTo>
                  <a:lnTo>
                    <a:pt x="831" y="2416"/>
                  </a:lnTo>
                  <a:lnTo>
                    <a:pt x="941" y="2453"/>
                  </a:lnTo>
                  <a:lnTo>
                    <a:pt x="1052" y="2489"/>
                  </a:lnTo>
                  <a:lnTo>
                    <a:pt x="1181" y="2508"/>
                  </a:lnTo>
                  <a:lnTo>
                    <a:pt x="1310" y="2508"/>
                  </a:lnTo>
                  <a:lnTo>
                    <a:pt x="1439" y="2489"/>
                  </a:lnTo>
                  <a:lnTo>
                    <a:pt x="1550" y="2471"/>
                  </a:lnTo>
                  <a:lnTo>
                    <a:pt x="1679" y="2434"/>
                  </a:lnTo>
                  <a:lnTo>
                    <a:pt x="1789" y="2379"/>
                  </a:lnTo>
                  <a:lnTo>
                    <a:pt x="1900" y="2323"/>
                  </a:lnTo>
                  <a:lnTo>
                    <a:pt x="1992" y="2250"/>
                  </a:lnTo>
                  <a:lnTo>
                    <a:pt x="2084" y="2176"/>
                  </a:lnTo>
                  <a:lnTo>
                    <a:pt x="2177" y="2084"/>
                  </a:lnTo>
                  <a:lnTo>
                    <a:pt x="2250" y="1992"/>
                  </a:lnTo>
                  <a:lnTo>
                    <a:pt x="2324" y="1899"/>
                  </a:lnTo>
                  <a:lnTo>
                    <a:pt x="2379" y="1789"/>
                  </a:lnTo>
                  <a:lnTo>
                    <a:pt x="2435" y="1678"/>
                  </a:lnTo>
                  <a:lnTo>
                    <a:pt x="2472" y="1549"/>
                  </a:lnTo>
                  <a:lnTo>
                    <a:pt x="2490" y="1420"/>
                  </a:lnTo>
                  <a:lnTo>
                    <a:pt x="2509" y="1291"/>
                  </a:lnTo>
                  <a:lnTo>
                    <a:pt x="2509" y="1180"/>
                  </a:lnTo>
                  <a:lnTo>
                    <a:pt x="2490" y="1051"/>
                  </a:lnTo>
                  <a:lnTo>
                    <a:pt x="2472" y="941"/>
                  </a:lnTo>
                  <a:lnTo>
                    <a:pt x="2435" y="812"/>
                  </a:lnTo>
                  <a:lnTo>
                    <a:pt x="2379" y="719"/>
                  </a:lnTo>
                  <a:lnTo>
                    <a:pt x="2324" y="609"/>
                  </a:lnTo>
                  <a:lnTo>
                    <a:pt x="2177" y="424"/>
                  </a:lnTo>
                  <a:lnTo>
                    <a:pt x="2011" y="258"/>
                  </a:lnTo>
                  <a:lnTo>
                    <a:pt x="1900" y="185"/>
                  </a:lnTo>
                  <a:lnTo>
                    <a:pt x="1808" y="129"/>
                  </a:lnTo>
                  <a:lnTo>
                    <a:pt x="1697" y="74"/>
                  </a:lnTo>
                  <a:lnTo>
                    <a:pt x="1568" y="37"/>
                  </a:lnTo>
                  <a:lnTo>
                    <a:pt x="1458" y="19"/>
                  </a:lnTo>
                  <a:lnTo>
                    <a:pt x="13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8" name="Google Shape;7758;p32"/>
            <p:cNvSpPr/>
            <p:nvPr/>
          </p:nvSpPr>
          <p:spPr>
            <a:xfrm>
              <a:off x="5590425" y="1288175"/>
              <a:ext cx="62250" cy="62700"/>
            </a:xfrm>
            <a:custGeom>
              <a:avLst/>
              <a:gdLst/>
              <a:ahLst/>
              <a:cxnLst/>
              <a:rect l="l" t="t" r="r" b="b"/>
              <a:pathLst>
                <a:path w="2490" h="2508" extrusionOk="0">
                  <a:moveTo>
                    <a:pt x="1254" y="0"/>
                  </a:moveTo>
                  <a:lnTo>
                    <a:pt x="1125" y="19"/>
                  </a:lnTo>
                  <a:lnTo>
                    <a:pt x="1014" y="37"/>
                  </a:lnTo>
                  <a:lnTo>
                    <a:pt x="885" y="56"/>
                  </a:lnTo>
                  <a:lnTo>
                    <a:pt x="775" y="92"/>
                  </a:lnTo>
                  <a:lnTo>
                    <a:pt x="664" y="148"/>
                  </a:lnTo>
                  <a:lnTo>
                    <a:pt x="572" y="203"/>
                  </a:lnTo>
                  <a:lnTo>
                    <a:pt x="388" y="351"/>
                  </a:lnTo>
                  <a:lnTo>
                    <a:pt x="222" y="535"/>
                  </a:lnTo>
                  <a:lnTo>
                    <a:pt x="166" y="646"/>
                  </a:lnTo>
                  <a:lnTo>
                    <a:pt x="111" y="738"/>
                  </a:lnTo>
                  <a:lnTo>
                    <a:pt x="56" y="848"/>
                  </a:lnTo>
                  <a:lnTo>
                    <a:pt x="37" y="977"/>
                  </a:lnTo>
                  <a:lnTo>
                    <a:pt x="0" y="1088"/>
                  </a:lnTo>
                  <a:lnTo>
                    <a:pt x="0" y="1217"/>
                  </a:lnTo>
                  <a:lnTo>
                    <a:pt x="0" y="1346"/>
                  </a:lnTo>
                  <a:lnTo>
                    <a:pt x="19" y="1475"/>
                  </a:lnTo>
                  <a:lnTo>
                    <a:pt x="37" y="1586"/>
                  </a:lnTo>
                  <a:lnTo>
                    <a:pt x="74" y="1715"/>
                  </a:lnTo>
                  <a:lnTo>
                    <a:pt x="129" y="1826"/>
                  </a:lnTo>
                  <a:lnTo>
                    <a:pt x="185" y="1918"/>
                  </a:lnTo>
                  <a:lnTo>
                    <a:pt x="258" y="2028"/>
                  </a:lnTo>
                  <a:lnTo>
                    <a:pt x="351" y="2121"/>
                  </a:lnTo>
                  <a:lnTo>
                    <a:pt x="424" y="2194"/>
                  </a:lnTo>
                  <a:lnTo>
                    <a:pt x="535" y="2287"/>
                  </a:lnTo>
                  <a:lnTo>
                    <a:pt x="627" y="2342"/>
                  </a:lnTo>
                  <a:lnTo>
                    <a:pt x="738" y="2397"/>
                  </a:lnTo>
                  <a:lnTo>
                    <a:pt x="867" y="2452"/>
                  </a:lnTo>
                  <a:lnTo>
                    <a:pt x="978" y="2471"/>
                  </a:lnTo>
                  <a:lnTo>
                    <a:pt x="1107" y="2508"/>
                  </a:lnTo>
                  <a:lnTo>
                    <a:pt x="1365" y="2508"/>
                  </a:lnTo>
                  <a:lnTo>
                    <a:pt x="1475" y="2489"/>
                  </a:lnTo>
                  <a:lnTo>
                    <a:pt x="1604" y="2452"/>
                  </a:lnTo>
                  <a:lnTo>
                    <a:pt x="1715" y="2416"/>
                  </a:lnTo>
                  <a:lnTo>
                    <a:pt x="1826" y="2360"/>
                  </a:lnTo>
                  <a:lnTo>
                    <a:pt x="1918" y="2305"/>
                  </a:lnTo>
                  <a:lnTo>
                    <a:pt x="2102" y="2157"/>
                  </a:lnTo>
                  <a:lnTo>
                    <a:pt x="2268" y="1973"/>
                  </a:lnTo>
                  <a:lnTo>
                    <a:pt x="2324" y="1881"/>
                  </a:lnTo>
                  <a:lnTo>
                    <a:pt x="2379" y="1770"/>
                  </a:lnTo>
                  <a:lnTo>
                    <a:pt x="2434" y="1660"/>
                  </a:lnTo>
                  <a:lnTo>
                    <a:pt x="2453" y="1549"/>
                  </a:lnTo>
                  <a:lnTo>
                    <a:pt x="2489" y="1420"/>
                  </a:lnTo>
                  <a:lnTo>
                    <a:pt x="2489" y="1291"/>
                  </a:lnTo>
                  <a:lnTo>
                    <a:pt x="2489" y="1162"/>
                  </a:lnTo>
                  <a:lnTo>
                    <a:pt x="2471" y="1051"/>
                  </a:lnTo>
                  <a:lnTo>
                    <a:pt x="2453" y="922"/>
                  </a:lnTo>
                  <a:lnTo>
                    <a:pt x="2416" y="811"/>
                  </a:lnTo>
                  <a:lnTo>
                    <a:pt x="2360" y="701"/>
                  </a:lnTo>
                  <a:lnTo>
                    <a:pt x="2305" y="590"/>
                  </a:lnTo>
                  <a:lnTo>
                    <a:pt x="2231" y="480"/>
                  </a:lnTo>
                  <a:lnTo>
                    <a:pt x="2139" y="387"/>
                  </a:lnTo>
                  <a:lnTo>
                    <a:pt x="2065" y="314"/>
                  </a:lnTo>
                  <a:lnTo>
                    <a:pt x="1955" y="240"/>
                  </a:lnTo>
                  <a:lnTo>
                    <a:pt x="1863" y="166"/>
                  </a:lnTo>
                  <a:lnTo>
                    <a:pt x="1752" y="111"/>
                  </a:lnTo>
                  <a:lnTo>
                    <a:pt x="1623" y="74"/>
                  </a:lnTo>
                  <a:lnTo>
                    <a:pt x="1512" y="37"/>
                  </a:lnTo>
                  <a:lnTo>
                    <a:pt x="1383"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9" name="Google Shape;7759;p32"/>
            <p:cNvSpPr/>
            <p:nvPr/>
          </p:nvSpPr>
          <p:spPr>
            <a:xfrm>
              <a:off x="5039575" y="697675"/>
              <a:ext cx="62250" cy="62275"/>
            </a:xfrm>
            <a:custGeom>
              <a:avLst/>
              <a:gdLst/>
              <a:ahLst/>
              <a:cxnLst/>
              <a:rect l="l" t="t" r="r" b="b"/>
              <a:pathLst>
                <a:path w="2490" h="2491" extrusionOk="0">
                  <a:moveTo>
                    <a:pt x="1236" y="1"/>
                  </a:moveTo>
                  <a:lnTo>
                    <a:pt x="1107" y="19"/>
                  </a:lnTo>
                  <a:lnTo>
                    <a:pt x="978" y="38"/>
                  </a:lnTo>
                  <a:lnTo>
                    <a:pt x="867" y="75"/>
                  </a:lnTo>
                  <a:lnTo>
                    <a:pt x="757" y="112"/>
                  </a:lnTo>
                  <a:lnTo>
                    <a:pt x="646" y="167"/>
                  </a:lnTo>
                  <a:lnTo>
                    <a:pt x="554" y="222"/>
                  </a:lnTo>
                  <a:lnTo>
                    <a:pt x="370" y="388"/>
                  </a:lnTo>
                  <a:lnTo>
                    <a:pt x="222" y="572"/>
                  </a:lnTo>
                  <a:lnTo>
                    <a:pt x="148" y="665"/>
                  </a:lnTo>
                  <a:lnTo>
                    <a:pt x="93" y="775"/>
                  </a:lnTo>
                  <a:lnTo>
                    <a:pt x="56" y="886"/>
                  </a:lnTo>
                  <a:lnTo>
                    <a:pt x="38" y="1015"/>
                  </a:lnTo>
                  <a:lnTo>
                    <a:pt x="19" y="1126"/>
                  </a:lnTo>
                  <a:lnTo>
                    <a:pt x="1" y="1255"/>
                  </a:lnTo>
                  <a:lnTo>
                    <a:pt x="19" y="1365"/>
                  </a:lnTo>
                  <a:lnTo>
                    <a:pt x="38" y="1494"/>
                  </a:lnTo>
                  <a:lnTo>
                    <a:pt x="56" y="1605"/>
                  </a:lnTo>
                  <a:lnTo>
                    <a:pt x="111" y="1716"/>
                  </a:lnTo>
                  <a:lnTo>
                    <a:pt x="148" y="1826"/>
                  </a:lnTo>
                  <a:lnTo>
                    <a:pt x="222" y="1937"/>
                  </a:lnTo>
                  <a:lnTo>
                    <a:pt x="370" y="2121"/>
                  </a:lnTo>
                  <a:lnTo>
                    <a:pt x="554" y="2269"/>
                  </a:lnTo>
                  <a:lnTo>
                    <a:pt x="646" y="2343"/>
                  </a:lnTo>
                  <a:lnTo>
                    <a:pt x="757" y="2379"/>
                  </a:lnTo>
                  <a:lnTo>
                    <a:pt x="867" y="2435"/>
                  </a:lnTo>
                  <a:lnTo>
                    <a:pt x="996" y="2472"/>
                  </a:lnTo>
                  <a:lnTo>
                    <a:pt x="1107" y="2490"/>
                  </a:lnTo>
                  <a:lnTo>
                    <a:pt x="1365" y="2490"/>
                  </a:lnTo>
                  <a:lnTo>
                    <a:pt x="1476" y="2472"/>
                  </a:lnTo>
                  <a:lnTo>
                    <a:pt x="1605" y="2435"/>
                  </a:lnTo>
                  <a:lnTo>
                    <a:pt x="1715" y="2398"/>
                  </a:lnTo>
                  <a:lnTo>
                    <a:pt x="1808" y="2343"/>
                  </a:lnTo>
                  <a:lnTo>
                    <a:pt x="1918" y="2287"/>
                  </a:lnTo>
                  <a:lnTo>
                    <a:pt x="2103" y="2140"/>
                  </a:lnTo>
                  <a:lnTo>
                    <a:pt x="2269" y="1955"/>
                  </a:lnTo>
                  <a:lnTo>
                    <a:pt x="2324" y="1845"/>
                  </a:lnTo>
                  <a:lnTo>
                    <a:pt x="2379" y="1753"/>
                  </a:lnTo>
                  <a:lnTo>
                    <a:pt x="2416" y="1642"/>
                  </a:lnTo>
                  <a:lnTo>
                    <a:pt x="2453" y="1513"/>
                  </a:lnTo>
                  <a:lnTo>
                    <a:pt x="2490" y="1402"/>
                  </a:lnTo>
                  <a:lnTo>
                    <a:pt x="2490" y="1273"/>
                  </a:lnTo>
                  <a:lnTo>
                    <a:pt x="2490" y="1144"/>
                  </a:lnTo>
                  <a:lnTo>
                    <a:pt x="2471" y="1015"/>
                  </a:lnTo>
                  <a:lnTo>
                    <a:pt x="2435" y="904"/>
                  </a:lnTo>
                  <a:lnTo>
                    <a:pt x="2398" y="794"/>
                  </a:lnTo>
                  <a:lnTo>
                    <a:pt x="2342" y="683"/>
                  </a:lnTo>
                  <a:lnTo>
                    <a:pt x="2287" y="572"/>
                  </a:lnTo>
                  <a:lnTo>
                    <a:pt x="2213" y="480"/>
                  </a:lnTo>
                  <a:lnTo>
                    <a:pt x="2121" y="388"/>
                  </a:lnTo>
                  <a:lnTo>
                    <a:pt x="2029" y="296"/>
                  </a:lnTo>
                  <a:lnTo>
                    <a:pt x="1937" y="222"/>
                  </a:lnTo>
                  <a:lnTo>
                    <a:pt x="1826" y="148"/>
                  </a:lnTo>
                  <a:lnTo>
                    <a:pt x="1715" y="112"/>
                  </a:lnTo>
                  <a:lnTo>
                    <a:pt x="1605" y="56"/>
                  </a:lnTo>
                  <a:lnTo>
                    <a:pt x="1476"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0" name="Google Shape;7760;p32"/>
            <p:cNvSpPr/>
            <p:nvPr/>
          </p:nvSpPr>
          <p:spPr>
            <a:xfrm>
              <a:off x="6372200" y="1508500"/>
              <a:ext cx="29050" cy="61800"/>
            </a:xfrm>
            <a:custGeom>
              <a:avLst/>
              <a:gdLst/>
              <a:ahLst/>
              <a:cxnLst/>
              <a:rect l="l" t="t" r="r" b="b"/>
              <a:pathLst>
                <a:path w="1162" h="2472" extrusionOk="0">
                  <a:moveTo>
                    <a:pt x="1033" y="1"/>
                  </a:moveTo>
                  <a:lnTo>
                    <a:pt x="922" y="38"/>
                  </a:lnTo>
                  <a:lnTo>
                    <a:pt x="812" y="74"/>
                  </a:lnTo>
                  <a:lnTo>
                    <a:pt x="701" y="111"/>
                  </a:lnTo>
                  <a:lnTo>
                    <a:pt x="498" y="240"/>
                  </a:lnTo>
                  <a:lnTo>
                    <a:pt x="332" y="406"/>
                  </a:lnTo>
                  <a:lnTo>
                    <a:pt x="185" y="591"/>
                  </a:lnTo>
                  <a:lnTo>
                    <a:pt x="129" y="683"/>
                  </a:lnTo>
                  <a:lnTo>
                    <a:pt x="93" y="793"/>
                  </a:lnTo>
                  <a:lnTo>
                    <a:pt x="56" y="904"/>
                  </a:lnTo>
                  <a:lnTo>
                    <a:pt x="19" y="1015"/>
                  </a:lnTo>
                  <a:lnTo>
                    <a:pt x="0" y="1144"/>
                  </a:lnTo>
                  <a:lnTo>
                    <a:pt x="0" y="1254"/>
                  </a:lnTo>
                  <a:lnTo>
                    <a:pt x="19" y="1384"/>
                  </a:lnTo>
                  <a:lnTo>
                    <a:pt x="37" y="1494"/>
                  </a:lnTo>
                  <a:lnTo>
                    <a:pt x="93" y="1715"/>
                  </a:lnTo>
                  <a:lnTo>
                    <a:pt x="203" y="1918"/>
                  </a:lnTo>
                  <a:lnTo>
                    <a:pt x="351" y="2084"/>
                  </a:lnTo>
                  <a:lnTo>
                    <a:pt x="517" y="2232"/>
                  </a:lnTo>
                  <a:lnTo>
                    <a:pt x="719" y="2361"/>
                  </a:lnTo>
                  <a:lnTo>
                    <a:pt x="941" y="2434"/>
                  </a:lnTo>
                  <a:lnTo>
                    <a:pt x="1051" y="2453"/>
                  </a:lnTo>
                  <a:lnTo>
                    <a:pt x="1162" y="2471"/>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1" name="Google Shape;7761;p32"/>
            <p:cNvSpPr/>
            <p:nvPr/>
          </p:nvSpPr>
          <p:spPr>
            <a:xfrm>
              <a:off x="5236400" y="980250"/>
              <a:ext cx="62725" cy="62250"/>
            </a:xfrm>
            <a:custGeom>
              <a:avLst/>
              <a:gdLst/>
              <a:ahLst/>
              <a:cxnLst/>
              <a:rect l="l" t="t" r="r" b="b"/>
              <a:pathLst>
                <a:path w="2509" h="2490" extrusionOk="0">
                  <a:moveTo>
                    <a:pt x="1162" y="0"/>
                  </a:moveTo>
                  <a:lnTo>
                    <a:pt x="1052" y="19"/>
                  </a:lnTo>
                  <a:lnTo>
                    <a:pt x="923" y="37"/>
                  </a:lnTo>
                  <a:lnTo>
                    <a:pt x="812" y="74"/>
                  </a:lnTo>
                  <a:lnTo>
                    <a:pt x="701" y="130"/>
                  </a:lnTo>
                  <a:lnTo>
                    <a:pt x="591" y="185"/>
                  </a:lnTo>
                  <a:lnTo>
                    <a:pt x="480" y="259"/>
                  </a:lnTo>
                  <a:lnTo>
                    <a:pt x="388" y="332"/>
                  </a:lnTo>
                  <a:lnTo>
                    <a:pt x="314" y="425"/>
                  </a:lnTo>
                  <a:lnTo>
                    <a:pt x="241" y="517"/>
                  </a:lnTo>
                  <a:lnTo>
                    <a:pt x="167" y="627"/>
                  </a:lnTo>
                  <a:lnTo>
                    <a:pt x="111" y="738"/>
                  </a:lnTo>
                  <a:lnTo>
                    <a:pt x="75" y="849"/>
                  </a:lnTo>
                  <a:lnTo>
                    <a:pt x="38" y="978"/>
                  </a:lnTo>
                  <a:lnTo>
                    <a:pt x="1" y="1107"/>
                  </a:lnTo>
                  <a:lnTo>
                    <a:pt x="1" y="1217"/>
                  </a:lnTo>
                  <a:lnTo>
                    <a:pt x="1" y="1346"/>
                  </a:lnTo>
                  <a:lnTo>
                    <a:pt x="19" y="1476"/>
                  </a:lnTo>
                  <a:lnTo>
                    <a:pt x="56" y="1586"/>
                  </a:lnTo>
                  <a:lnTo>
                    <a:pt x="93" y="1697"/>
                  </a:lnTo>
                  <a:lnTo>
                    <a:pt x="148" y="1807"/>
                  </a:lnTo>
                  <a:lnTo>
                    <a:pt x="204" y="1918"/>
                  </a:lnTo>
                  <a:lnTo>
                    <a:pt x="351" y="2102"/>
                  </a:lnTo>
                  <a:lnTo>
                    <a:pt x="517" y="2250"/>
                  </a:lnTo>
                  <a:lnTo>
                    <a:pt x="628" y="2324"/>
                  </a:lnTo>
                  <a:lnTo>
                    <a:pt x="738" y="2379"/>
                  </a:lnTo>
                  <a:lnTo>
                    <a:pt x="849" y="2434"/>
                  </a:lnTo>
                  <a:lnTo>
                    <a:pt x="960" y="2453"/>
                  </a:lnTo>
                  <a:lnTo>
                    <a:pt x="1070" y="2490"/>
                  </a:lnTo>
                  <a:lnTo>
                    <a:pt x="1328" y="2490"/>
                  </a:lnTo>
                  <a:lnTo>
                    <a:pt x="1457" y="2471"/>
                  </a:lnTo>
                  <a:lnTo>
                    <a:pt x="1587" y="2453"/>
                  </a:lnTo>
                  <a:lnTo>
                    <a:pt x="1697" y="2416"/>
                  </a:lnTo>
                  <a:lnTo>
                    <a:pt x="1808" y="2361"/>
                  </a:lnTo>
                  <a:lnTo>
                    <a:pt x="1918" y="2305"/>
                  </a:lnTo>
                  <a:lnTo>
                    <a:pt x="2011" y="2232"/>
                  </a:lnTo>
                  <a:lnTo>
                    <a:pt x="2103" y="2158"/>
                  </a:lnTo>
                  <a:lnTo>
                    <a:pt x="2195" y="2066"/>
                  </a:lnTo>
                  <a:lnTo>
                    <a:pt x="2269" y="1973"/>
                  </a:lnTo>
                  <a:lnTo>
                    <a:pt x="2342" y="1863"/>
                  </a:lnTo>
                  <a:lnTo>
                    <a:pt x="2398" y="1752"/>
                  </a:lnTo>
                  <a:lnTo>
                    <a:pt x="2435" y="1641"/>
                  </a:lnTo>
                  <a:lnTo>
                    <a:pt x="2472" y="1512"/>
                  </a:lnTo>
                  <a:lnTo>
                    <a:pt x="2490" y="1402"/>
                  </a:lnTo>
                  <a:lnTo>
                    <a:pt x="2508" y="1273"/>
                  </a:lnTo>
                  <a:lnTo>
                    <a:pt x="2490" y="1144"/>
                  </a:lnTo>
                  <a:lnTo>
                    <a:pt x="2472" y="1015"/>
                  </a:lnTo>
                  <a:lnTo>
                    <a:pt x="2453" y="904"/>
                  </a:lnTo>
                  <a:lnTo>
                    <a:pt x="2416" y="793"/>
                  </a:lnTo>
                  <a:lnTo>
                    <a:pt x="2361" y="683"/>
                  </a:lnTo>
                  <a:lnTo>
                    <a:pt x="2306" y="572"/>
                  </a:lnTo>
                  <a:lnTo>
                    <a:pt x="2158" y="388"/>
                  </a:lnTo>
                  <a:lnTo>
                    <a:pt x="1974" y="240"/>
                  </a:lnTo>
                  <a:lnTo>
                    <a:pt x="1882" y="166"/>
                  </a:lnTo>
                  <a:lnTo>
                    <a:pt x="1771" y="111"/>
                  </a:lnTo>
                  <a:lnTo>
                    <a:pt x="1660" y="74"/>
                  </a:lnTo>
                  <a:lnTo>
                    <a:pt x="1550" y="37"/>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2" name="Google Shape;7762;p32"/>
            <p:cNvSpPr/>
            <p:nvPr/>
          </p:nvSpPr>
          <p:spPr>
            <a:xfrm>
              <a:off x="5736550" y="1394650"/>
              <a:ext cx="61325" cy="61325"/>
            </a:xfrm>
            <a:custGeom>
              <a:avLst/>
              <a:gdLst/>
              <a:ahLst/>
              <a:cxnLst/>
              <a:rect l="l" t="t" r="r" b="b"/>
              <a:pathLst>
                <a:path w="2453" h="2453" extrusionOk="0">
                  <a:moveTo>
                    <a:pt x="1106" y="0"/>
                  </a:moveTo>
                  <a:lnTo>
                    <a:pt x="977" y="19"/>
                  </a:lnTo>
                  <a:lnTo>
                    <a:pt x="867" y="56"/>
                  </a:lnTo>
                  <a:lnTo>
                    <a:pt x="756" y="93"/>
                  </a:lnTo>
                  <a:lnTo>
                    <a:pt x="646" y="148"/>
                  </a:lnTo>
                  <a:lnTo>
                    <a:pt x="535" y="222"/>
                  </a:lnTo>
                  <a:lnTo>
                    <a:pt x="443" y="277"/>
                  </a:lnTo>
                  <a:lnTo>
                    <a:pt x="351" y="369"/>
                  </a:lnTo>
                  <a:lnTo>
                    <a:pt x="277" y="461"/>
                  </a:lnTo>
                  <a:lnTo>
                    <a:pt x="203" y="554"/>
                  </a:lnTo>
                  <a:lnTo>
                    <a:pt x="148" y="664"/>
                  </a:lnTo>
                  <a:lnTo>
                    <a:pt x="92" y="756"/>
                  </a:lnTo>
                  <a:lnTo>
                    <a:pt x="37" y="885"/>
                  </a:lnTo>
                  <a:lnTo>
                    <a:pt x="19" y="996"/>
                  </a:lnTo>
                  <a:lnTo>
                    <a:pt x="0" y="1107"/>
                  </a:lnTo>
                  <a:lnTo>
                    <a:pt x="0" y="1236"/>
                  </a:lnTo>
                  <a:lnTo>
                    <a:pt x="0" y="1346"/>
                  </a:lnTo>
                  <a:lnTo>
                    <a:pt x="19" y="1475"/>
                  </a:lnTo>
                  <a:lnTo>
                    <a:pt x="56" y="1586"/>
                  </a:lnTo>
                  <a:lnTo>
                    <a:pt x="92" y="1697"/>
                  </a:lnTo>
                  <a:lnTo>
                    <a:pt x="203" y="1900"/>
                  </a:lnTo>
                  <a:lnTo>
                    <a:pt x="351" y="2084"/>
                  </a:lnTo>
                  <a:lnTo>
                    <a:pt x="535" y="2231"/>
                  </a:lnTo>
                  <a:lnTo>
                    <a:pt x="738" y="2342"/>
                  </a:lnTo>
                  <a:lnTo>
                    <a:pt x="848" y="2379"/>
                  </a:lnTo>
                  <a:lnTo>
                    <a:pt x="959" y="2416"/>
                  </a:lnTo>
                  <a:lnTo>
                    <a:pt x="1070" y="2434"/>
                  </a:lnTo>
                  <a:lnTo>
                    <a:pt x="1199" y="2453"/>
                  </a:lnTo>
                  <a:lnTo>
                    <a:pt x="1309" y="2453"/>
                  </a:lnTo>
                  <a:lnTo>
                    <a:pt x="1438" y="2434"/>
                  </a:lnTo>
                  <a:lnTo>
                    <a:pt x="1549" y="2397"/>
                  </a:lnTo>
                  <a:lnTo>
                    <a:pt x="1660" y="2361"/>
                  </a:lnTo>
                  <a:lnTo>
                    <a:pt x="1770" y="2305"/>
                  </a:lnTo>
                  <a:lnTo>
                    <a:pt x="1881" y="2250"/>
                  </a:lnTo>
                  <a:lnTo>
                    <a:pt x="1973" y="2176"/>
                  </a:lnTo>
                  <a:lnTo>
                    <a:pt x="2065" y="2102"/>
                  </a:lnTo>
                  <a:lnTo>
                    <a:pt x="2139" y="2010"/>
                  </a:lnTo>
                  <a:lnTo>
                    <a:pt x="2213" y="1918"/>
                  </a:lnTo>
                  <a:lnTo>
                    <a:pt x="2287" y="1807"/>
                  </a:lnTo>
                  <a:lnTo>
                    <a:pt x="2342" y="1715"/>
                  </a:lnTo>
                  <a:lnTo>
                    <a:pt x="2379" y="1605"/>
                  </a:lnTo>
                  <a:lnTo>
                    <a:pt x="2416" y="1475"/>
                  </a:lnTo>
                  <a:lnTo>
                    <a:pt x="2434" y="1365"/>
                  </a:lnTo>
                  <a:lnTo>
                    <a:pt x="2452" y="1236"/>
                  </a:lnTo>
                  <a:lnTo>
                    <a:pt x="2452" y="1107"/>
                  </a:lnTo>
                  <a:lnTo>
                    <a:pt x="2434" y="996"/>
                  </a:lnTo>
                  <a:lnTo>
                    <a:pt x="2397" y="885"/>
                  </a:lnTo>
                  <a:lnTo>
                    <a:pt x="2360" y="756"/>
                  </a:lnTo>
                  <a:lnTo>
                    <a:pt x="2305" y="664"/>
                  </a:lnTo>
                  <a:lnTo>
                    <a:pt x="2231" y="554"/>
                  </a:lnTo>
                  <a:lnTo>
                    <a:pt x="2176" y="461"/>
                  </a:lnTo>
                  <a:lnTo>
                    <a:pt x="2084" y="369"/>
                  </a:lnTo>
                  <a:lnTo>
                    <a:pt x="1992" y="277"/>
                  </a:lnTo>
                  <a:lnTo>
                    <a:pt x="1899" y="222"/>
                  </a:lnTo>
                  <a:lnTo>
                    <a:pt x="1807" y="148"/>
                  </a:lnTo>
                  <a:lnTo>
                    <a:pt x="1697" y="93"/>
                  </a:lnTo>
                  <a:lnTo>
                    <a:pt x="1586" y="56"/>
                  </a:lnTo>
                  <a:lnTo>
                    <a:pt x="1457" y="19"/>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3" name="Google Shape;7763;p32"/>
            <p:cNvSpPr/>
            <p:nvPr/>
          </p:nvSpPr>
          <p:spPr>
            <a:xfrm>
              <a:off x="5511125" y="1274800"/>
              <a:ext cx="60875" cy="60875"/>
            </a:xfrm>
            <a:custGeom>
              <a:avLst/>
              <a:gdLst/>
              <a:ahLst/>
              <a:cxnLst/>
              <a:rect l="l" t="t" r="r" b="b"/>
              <a:pathLst>
                <a:path w="2435" h="2435" extrusionOk="0">
                  <a:moveTo>
                    <a:pt x="1107" y="0"/>
                  </a:moveTo>
                  <a:lnTo>
                    <a:pt x="978" y="19"/>
                  </a:lnTo>
                  <a:lnTo>
                    <a:pt x="868" y="56"/>
                  </a:lnTo>
                  <a:lnTo>
                    <a:pt x="757" y="93"/>
                  </a:lnTo>
                  <a:lnTo>
                    <a:pt x="554" y="203"/>
                  </a:lnTo>
                  <a:lnTo>
                    <a:pt x="370" y="351"/>
                  </a:lnTo>
                  <a:lnTo>
                    <a:pt x="222" y="535"/>
                  </a:lnTo>
                  <a:lnTo>
                    <a:pt x="112" y="738"/>
                  </a:lnTo>
                  <a:lnTo>
                    <a:pt x="56" y="849"/>
                  </a:lnTo>
                  <a:lnTo>
                    <a:pt x="38" y="959"/>
                  </a:lnTo>
                  <a:lnTo>
                    <a:pt x="1" y="1070"/>
                  </a:lnTo>
                  <a:lnTo>
                    <a:pt x="1" y="1199"/>
                  </a:lnTo>
                  <a:lnTo>
                    <a:pt x="1" y="1310"/>
                  </a:lnTo>
                  <a:lnTo>
                    <a:pt x="19" y="1439"/>
                  </a:lnTo>
                  <a:lnTo>
                    <a:pt x="56" y="1549"/>
                  </a:lnTo>
                  <a:lnTo>
                    <a:pt x="93" y="1678"/>
                  </a:lnTo>
                  <a:lnTo>
                    <a:pt x="148" y="1771"/>
                  </a:lnTo>
                  <a:lnTo>
                    <a:pt x="204" y="1881"/>
                  </a:lnTo>
                  <a:lnTo>
                    <a:pt x="278" y="1973"/>
                  </a:lnTo>
                  <a:lnTo>
                    <a:pt x="351" y="2066"/>
                  </a:lnTo>
                  <a:lnTo>
                    <a:pt x="443" y="2158"/>
                  </a:lnTo>
                  <a:lnTo>
                    <a:pt x="536" y="2232"/>
                  </a:lnTo>
                  <a:lnTo>
                    <a:pt x="646" y="2287"/>
                  </a:lnTo>
                  <a:lnTo>
                    <a:pt x="738" y="2342"/>
                  </a:lnTo>
                  <a:lnTo>
                    <a:pt x="868" y="2379"/>
                  </a:lnTo>
                  <a:lnTo>
                    <a:pt x="978" y="2416"/>
                  </a:lnTo>
                  <a:lnTo>
                    <a:pt x="1107" y="2434"/>
                  </a:lnTo>
                  <a:lnTo>
                    <a:pt x="1347" y="2434"/>
                  </a:lnTo>
                  <a:lnTo>
                    <a:pt x="1458" y="2416"/>
                  </a:lnTo>
                  <a:lnTo>
                    <a:pt x="1568" y="2379"/>
                  </a:lnTo>
                  <a:lnTo>
                    <a:pt x="1679" y="2342"/>
                  </a:lnTo>
                  <a:lnTo>
                    <a:pt x="1882" y="2232"/>
                  </a:lnTo>
                  <a:lnTo>
                    <a:pt x="2066" y="2084"/>
                  </a:lnTo>
                  <a:lnTo>
                    <a:pt x="2214" y="1918"/>
                  </a:lnTo>
                  <a:lnTo>
                    <a:pt x="2343" y="1715"/>
                  </a:lnTo>
                  <a:lnTo>
                    <a:pt x="2379" y="1605"/>
                  </a:lnTo>
                  <a:lnTo>
                    <a:pt x="2416" y="1494"/>
                  </a:lnTo>
                  <a:lnTo>
                    <a:pt x="2435" y="1365"/>
                  </a:lnTo>
                  <a:lnTo>
                    <a:pt x="2435" y="1254"/>
                  </a:lnTo>
                  <a:lnTo>
                    <a:pt x="2435" y="1125"/>
                  </a:lnTo>
                  <a:lnTo>
                    <a:pt x="2416" y="996"/>
                  </a:lnTo>
                  <a:lnTo>
                    <a:pt x="2398" y="886"/>
                  </a:lnTo>
                  <a:lnTo>
                    <a:pt x="2361" y="775"/>
                  </a:lnTo>
                  <a:lnTo>
                    <a:pt x="2306" y="664"/>
                  </a:lnTo>
                  <a:lnTo>
                    <a:pt x="2232" y="554"/>
                  </a:lnTo>
                  <a:lnTo>
                    <a:pt x="2158" y="461"/>
                  </a:lnTo>
                  <a:lnTo>
                    <a:pt x="2084" y="369"/>
                  </a:lnTo>
                  <a:lnTo>
                    <a:pt x="1992" y="295"/>
                  </a:lnTo>
                  <a:lnTo>
                    <a:pt x="1900" y="222"/>
                  </a:lnTo>
                  <a:lnTo>
                    <a:pt x="1808" y="148"/>
                  </a:lnTo>
                  <a:lnTo>
                    <a:pt x="1697" y="93"/>
                  </a:lnTo>
                  <a:lnTo>
                    <a:pt x="1587" y="56"/>
                  </a:lnTo>
                  <a:lnTo>
                    <a:pt x="1458"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4" name="Google Shape;7764;p32"/>
            <p:cNvSpPr/>
            <p:nvPr/>
          </p:nvSpPr>
          <p:spPr>
            <a:xfrm>
              <a:off x="4923425" y="433100"/>
              <a:ext cx="60875" cy="60875"/>
            </a:xfrm>
            <a:custGeom>
              <a:avLst/>
              <a:gdLst/>
              <a:ahLst/>
              <a:cxnLst/>
              <a:rect l="l" t="t" r="r" b="b"/>
              <a:pathLst>
                <a:path w="2435" h="2435" extrusionOk="0">
                  <a:moveTo>
                    <a:pt x="1088" y="0"/>
                  </a:moveTo>
                  <a:lnTo>
                    <a:pt x="978" y="19"/>
                  </a:lnTo>
                  <a:lnTo>
                    <a:pt x="867" y="56"/>
                  </a:lnTo>
                  <a:lnTo>
                    <a:pt x="756" y="93"/>
                  </a:lnTo>
                  <a:lnTo>
                    <a:pt x="535" y="203"/>
                  </a:lnTo>
                  <a:lnTo>
                    <a:pt x="369" y="351"/>
                  </a:lnTo>
                  <a:lnTo>
                    <a:pt x="222" y="535"/>
                  </a:lnTo>
                  <a:lnTo>
                    <a:pt x="93" y="738"/>
                  </a:lnTo>
                  <a:lnTo>
                    <a:pt x="56" y="849"/>
                  </a:lnTo>
                  <a:lnTo>
                    <a:pt x="19" y="959"/>
                  </a:lnTo>
                  <a:lnTo>
                    <a:pt x="0" y="1070"/>
                  </a:lnTo>
                  <a:lnTo>
                    <a:pt x="0" y="1199"/>
                  </a:lnTo>
                  <a:lnTo>
                    <a:pt x="0" y="1309"/>
                  </a:lnTo>
                  <a:lnTo>
                    <a:pt x="19" y="1439"/>
                  </a:lnTo>
                  <a:lnTo>
                    <a:pt x="37" y="1549"/>
                  </a:lnTo>
                  <a:lnTo>
                    <a:pt x="74" y="1660"/>
                  </a:lnTo>
                  <a:lnTo>
                    <a:pt x="129" y="1770"/>
                  </a:lnTo>
                  <a:lnTo>
                    <a:pt x="203" y="1881"/>
                  </a:lnTo>
                  <a:lnTo>
                    <a:pt x="277" y="1973"/>
                  </a:lnTo>
                  <a:lnTo>
                    <a:pt x="351" y="2065"/>
                  </a:lnTo>
                  <a:lnTo>
                    <a:pt x="443" y="2139"/>
                  </a:lnTo>
                  <a:lnTo>
                    <a:pt x="535" y="2213"/>
                  </a:lnTo>
                  <a:lnTo>
                    <a:pt x="627" y="2287"/>
                  </a:lnTo>
                  <a:lnTo>
                    <a:pt x="738" y="2342"/>
                  </a:lnTo>
                  <a:lnTo>
                    <a:pt x="848" y="2379"/>
                  </a:lnTo>
                  <a:lnTo>
                    <a:pt x="978" y="2416"/>
                  </a:lnTo>
                  <a:lnTo>
                    <a:pt x="1088" y="2434"/>
                  </a:lnTo>
                  <a:lnTo>
                    <a:pt x="1346" y="2434"/>
                  </a:lnTo>
                  <a:lnTo>
                    <a:pt x="1457" y="2416"/>
                  </a:lnTo>
                  <a:lnTo>
                    <a:pt x="1568" y="2379"/>
                  </a:lnTo>
                  <a:lnTo>
                    <a:pt x="1678" y="2342"/>
                  </a:lnTo>
                  <a:lnTo>
                    <a:pt x="1881" y="2231"/>
                  </a:lnTo>
                  <a:lnTo>
                    <a:pt x="2065" y="2084"/>
                  </a:lnTo>
                  <a:lnTo>
                    <a:pt x="2213" y="1899"/>
                  </a:lnTo>
                  <a:lnTo>
                    <a:pt x="2324" y="1697"/>
                  </a:lnTo>
                  <a:lnTo>
                    <a:pt x="2379" y="1586"/>
                  </a:lnTo>
                  <a:lnTo>
                    <a:pt x="2397" y="1475"/>
                  </a:lnTo>
                  <a:lnTo>
                    <a:pt x="2434" y="1365"/>
                  </a:lnTo>
                  <a:lnTo>
                    <a:pt x="2434" y="1236"/>
                  </a:lnTo>
                  <a:lnTo>
                    <a:pt x="2434" y="1107"/>
                  </a:lnTo>
                  <a:lnTo>
                    <a:pt x="2416" y="996"/>
                  </a:lnTo>
                  <a:lnTo>
                    <a:pt x="2379" y="885"/>
                  </a:lnTo>
                  <a:lnTo>
                    <a:pt x="2342" y="756"/>
                  </a:lnTo>
                  <a:lnTo>
                    <a:pt x="2287" y="646"/>
                  </a:lnTo>
                  <a:lnTo>
                    <a:pt x="2231" y="553"/>
                  </a:lnTo>
                  <a:lnTo>
                    <a:pt x="2158" y="461"/>
                  </a:lnTo>
                  <a:lnTo>
                    <a:pt x="2084" y="369"/>
                  </a:lnTo>
                  <a:lnTo>
                    <a:pt x="1992" y="277"/>
                  </a:lnTo>
                  <a:lnTo>
                    <a:pt x="1899" y="203"/>
                  </a:lnTo>
                  <a:lnTo>
                    <a:pt x="1789" y="148"/>
                  </a:lnTo>
                  <a:lnTo>
                    <a:pt x="1678" y="93"/>
                  </a:lnTo>
                  <a:lnTo>
                    <a:pt x="1568" y="56"/>
                  </a:lnTo>
                  <a:lnTo>
                    <a:pt x="1457" y="1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5" name="Google Shape;7765;p32"/>
            <p:cNvSpPr/>
            <p:nvPr/>
          </p:nvSpPr>
          <p:spPr>
            <a:xfrm>
              <a:off x="4974575" y="604100"/>
              <a:ext cx="60875" cy="60875"/>
            </a:xfrm>
            <a:custGeom>
              <a:avLst/>
              <a:gdLst/>
              <a:ahLst/>
              <a:cxnLst/>
              <a:rect l="l" t="t" r="r" b="b"/>
              <a:pathLst>
                <a:path w="2435" h="2435" extrusionOk="0">
                  <a:moveTo>
                    <a:pt x="1273" y="1"/>
                  </a:moveTo>
                  <a:lnTo>
                    <a:pt x="1144" y="19"/>
                  </a:lnTo>
                  <a:lnTo>
                    <a:pt x="1034" y="19"/>
                  </a:lnTo>
                  <a:lnTo>
                    <a:pt x="904" y="56"/>
                  </a:lnTo>
                  <a:lnTo>
                    <a:pt x="794" y="93"/>
                  </a:lnTo>
                  <a:lnTo>
                    <a:pt x="683" y="130"/>
                  </a:lnTo>
                  <a:lnTo>
                    <a:pt x="591" y="204"/>
                  </a:lnTo>
                  <a:lnTo>
                    <a:pt x="480" y="259"/>
                  </a:lnTo>
                  <a:lnTo>
                    <a:pt x="407" y="333"/>
                  </a:lnTo>
                  <a:lnTo>
                    <a:pt x="314" y="425"/>
                  </a:lnTo>
                  <a:lnTo>
                    <a:pt x="241" y="517"/>
                  </a:lnTo>
                  <a:lnTo>
                    <a:pt x="167" y="628"/>
                  </a:lnTo>
                  <a:lnTo>
                    <a:pt x="112" y="720"/>
                  </a:lnTo>
                  <a:lnTo>
                    <a:pt x="75" y="831"/>
                  </a:lnTo>
                  <a:lnTo>
                    <a:pt x="38" y="960"/>
                  </a:lnTo>
                  <a:lnTo>
                    <a:pt x="19" y="1070"/>
                  </a:lnTo>
                  <a:lnTo>
                    <a:pt x="1" y="1199"/>
                  </a:lnTo>
                  <a:lnTo>
                    <a:pt x="19" y="1328"/>
                  </a:lnTo>
                  <a:lnTo>
                    <a:pt x="19" y="1439"/>
                  </a:lnTo>
                  <a:lnTo>
                    <a:pt x="56" y="1550"/>
                  </a:lnTo>
                  <a:lnTo>
                    <a:pt x="93" y="1660"/>
                  </a:lnTo>
                  <a:lnTo>
                    <a:pt x="204" y="1863"/>
                  </a:lnTo>
                  <a:lnTo>
                    <a:pt x="333" y="2048"/>
                  </a:lnTo>
                  <a:lnTo>
                    <a:pt x="517" y="2195"/>
                  </a:lnTo>
                  <a:lnTo>
                    <a:pt x="720" y="2324"/>
                  </a:lnTo>
                  <a:lnTo>
                    <a:pt x="812" y="2361"/>
                  </a:lnTo>
                  <a:lnTo>
                    <a:pt x="941" y="2398"/>
                  </a:lnTo>
                  <a:lnTo>
                    <a:pt x="1052" y="2416"/>
                  </a:lnTo>
                  <a:lnTo>
                    <a:pt x="1163" y="2435"/>
                  </a:lnTo>
                  <a:lnTo>
                    <a:pt x="1292" y="2435"/>
                  </a:lnTo>
                  <a:lnTo>
                    <a:pt x="1421" y="2416"/>
                  </a:lnTo>
                  <a:lnTo>
                    <a:pt x="1531" y="2398"/>
                  </a:lnTo>
                  <a:lnTo>
                    <a:pt x="1642" y="2361"/>
                  </a:lnTo>
                  <a:lnTo>
                    <a:pt x="1753" y="2306"/>
                  </a:lnTo>
                  <a:lnTo>
                    <a:pt x="1863" y="2250"/>
                  </a:lnTo>
                  <a:lnTo>
                    <a:pt x="1955" y="2177"/>
                  </a:lnTo>
                  <a:lnTo>
                    <a:pt x="2048" y="2103"/>
                  </a:lnTo>
                  <a:lnTo>
                    <a:pt x="2121" y="2011"/>
                  </a:lnTo>
                  <a:lnTo>
                    <a:pt x="2195" y="1918"/>
                  </a:lnTo>
                  <a:lnTo>
                    <a:pt x="2269" y="1826"/>
                  </a:lnTo>
                  <a:lnTo>
                    <a:pt x="2324" y="1716"/>
                  </a:lnTo>
                  <a:lnTo>
                    <a:pt x="2379" y="1605"/>
                  </a:lnTo>
                  <a:lnTo>
                    <a:pt x="2398" y="1494"/>
                  </a:lnTo>
                  <a:lnTo>
                    <a:pt x="2435" y="1365"/>
                  </a:lnTo>
                  <a:lnTo>
                    <a:pt x="2435" y="1255"/>
                  </a:lnTo>
                  <a:lnTo>
                    <a:pt x="2435" y="1126"/>
                  </a:lnTo>
                  <a:lnTo>
                    <a:pt x="2416" y="1015"/>
                  </a:lnTo>
                  <a:lnTo>
                    <a:pt x="2398" y="904"/>
                  </a:lnTo>
                  <a:lnTo>
                    <a:pt x="2361" y="794"/>
                  </a:lnTo>
                  <a:lnTo>
                    <a:pt x="2250" y="591"/>
                  </a:lnTo>
                  <a:lnTo>
                    <a:pt x="2103" y="407"/>
                  </a:lnTo>
                  <a:lnTo>
                    <a:pt x="1937" y="241"/>
                  </a:lnTo>
                  <a:lnTo>
                    <a:pt x="1734" y="130"/>
                  </a:lnTo>
                  <a:lnTo>
                    <a:pt x="1624" y="75"/>
                  </a:lnTo>
                  <a:lnTo>
                    <a:pt x="1513" y="38"/>
                  </a:lnTo>
                  <a:lnTo>
                    <a:pt x="1402"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6" name="Google Shape;7766;p32"/>
            <p:cNvSpPr/>
            <p:nvPr/>
          </p:nvSpPr>
          <p:spPr>
            <a:xfrm>
              <a:off x="5365925" y="1166475"/>
              <a:ext cx="60425" cy="60875"/>
            </a:xfrm>
            <a:custGeom>
              <a:avLst/>
              <a:gdLst/>
              <a:ahLst/>
              <a:cxnLst/>
              <a:rect l="l" t="t" r="r" b="b"/>
              <a:pathLst>
                <a:path w="2417" h="2435" extrusionOk="0">
                  <a:moveTo>
                    <a:pt x="1107" y="1"/>
                  </a:moveTo>
                  <a:lnTo>
                    <a:pt x="997" y="19"/>
                  </a:lnTo>
                  <a:lnTo>
                    <a:pt x="868" y="56"/>
                  </a:lnTo>
                  <a:lnTo>
                    <a:pt x="757" y="93"/>
                  </a:lnTo>
                  <a:lnTo>
                    <a:pt x="646" y="148"/>
                  </a:lnTo>
                  <a:lnTo>
                    <a:pt x="554" y="203"/>
                  </a:lnTo>
                  <a:lnTo>
                    <a:pt x="462" y="277"/>
                  </a:lnTo>
                  <a:lnTo>
                    <a:pt x="370" y="351"/>
                  </a:lnTo>
                  <a:lnTo>
                    <a:pt x="278" y="443"/>
                  </a:lnTo>
                  <a:lnTo>
                    <a:pt x="204" y="535"/>
                  </a:lnTo>
                  <a:lnTo>
                    <a:pt x="148" y="627"/>
                  </a:lnTo>
                  <a:lnTo>
                    <a:pt x="93" y="738"/>
                  </a:lnTo>
                  <a:lnTo>
                    <a:pt x="56" y="849"/>
                  </a:lnTo>
                  <a:lnTo>
                    <a:pt x="19" y="978"/>
                  </a:lnTo>
                  <a:lnTo>
                    <a:pt x="1" y="1088"/>
                  </a:lnTo>
                  <a:lnTo>
                    <a:pt x="1" y="1217"/>
                  </a:lnTo>
                  <a:lnTo>
                    <a:pt x="1" y="1328"/>
                  </a:lnTo>
                  <a:lnTo>
                    <a:pt x="19" y="1457"/>
                  </a:lnTo>
                  <a:lnTo>
                    <a:pt x="38" y="1568"/>
                  </a:lnTo>
                  <a:lnTo>
                    <a:pt x="93" y="1678"/>
                  </a:lnTo>
                  <a:lnTo>
                    <a:pt x="204" y="1881"/>
                  </a:lnTo>
                  <a:lnTo>
                    <a:pt x="351" y="2066"/>
                  </a:lnTo>
                  <a:lnTo>
                    <a:pt x="517" y="2213"/>
                  </a:lnTo>
                  <a:lnTo>
                    <a:pt x="720" y="2324"/>
                  </a:lnTo>
                  <a:lnTo>
                    <a:pt x="831" y="2361"/>
                  </a:lnTo>
                  <a:lnTo>
                    <a:pt x="941" y="2397"/>
                  </a:lnTo>
                  <a:lnTo>
                    <a:pt x="1052" y="2416"/>
                  </a:lnTo>
                  <a:lnTo>
                    <a:pt x="1181" y="2434"/>
                  </a:lnTo>
                  <a:lnTo>
                    <a:pt x="1292" y="2434"/>
                  </a:lnTo>
                  <a:lnTo>
                    <a:pt x="1421" y="2416"/>
                  </a:lnTo>
                  <a:lnTo>
                    <a:pt x="1531" y="2379"/>
                  </a:lnTo>
                  <a:lnTo>
                    <a:pt x="1660" y="2342"/>
                  </a:lnTo>
                  <a:lnTo>
                    <a:pt x="1753" y="2287"/>
                  </a:lnTo>
                  <a:lnTo>
                    <a:pt x="1863" y="2232"/>
                  </a:lnTo>
                  <a:lnTo>
                    <a:pt x="1955" y="2158"/>
                  </a:lnTo>
                  <a:lnTo>
                    <a:pt x="2048" y="2084"/>
                  </a:lnTo>
                  <a:lnTo>
                    <a:pt x="2121" y="1992"/>
                  </a:lnTo>
                  <a:lnTo>
                    <a:pt x="2195" y="1900"/>
                  </a:lnTo>
                  <a:lnTo>
                    <a:pt x="2269" y="1789"/>
                  </a:lnTo>
                  <a:lnTo>
                    <a:pt x="2324" y="1697"/>
                  </a:lnTo>
                  <a:lnTo>
                    <a:pt x="2361" y="1586"/>
                  </a:lnTo>
                  <a:lnTo>
                    <a:pt x="2398" y="1457"/>
                  </a:lnTo>
                  <a:lnTo>
                    <a:pt x="2416" y="1346"/>
                  </a:lnTo>
                  <a:lnTo>
                    <a:pt x="2416" y="1217"/>
                  </a:lnTo>
                  <a:lnTo>
                    <a:pt x="2416" y="1107"/>
                  </a:lnTo>
                  <a:lnTo>
                    <a:pt x="2398" y="978"/>
                  </a:lnTo>
                  <a:lnTo>
                    <a:pt x="2361" y="867"/>
                  </a:lnTo>
                  <a:lnTo>
                    <a:pt x="2324" y="756"/>
                  </a:lnTo>
                  <a:lnTo>
                    <a:pt x="2214" y="554"/>
                  </a:lnTo>
                  <a:lnTo>
                    <a:pt x="2066" y="369"/>
                  </a:lnTo>
                  <a:lnTo>
                    <a:pt x="1900" y="222"/>
                  </a:lnTo>
                  <a:lnTo>
                    <a:pt x="1697" y="111"/>
                  </a:lnTo>
                  <a:lnTo>
                    <a:pt x="1587" y="74"/>
                  </a:lnTo>
                  <a:lnTo>
                    <a:pt x="1476" y="37"/>
                  </a:lnTo>
                  <a:lnTo>
                    <a:pt x="1347" y="19"/>
                  </a:lnTo>
                  <a:lnTo>
                    <a:pt x="12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7" name="Google Shape;7767;p32"/>
            <p:cNvSpPr/>
            <p:nvPr/>
          </p:nvSpPr>
          <p:spPr>
            <a:xfrm>
              <a:off x="5657250" y="1380825"/>
              <a:ext cx="59950" cy="59950"/>
            </a:xfrm>
            <a:custGeom>
              <a:avLst/>
              <a:gdLst/>
              <a:ahLst/>
              <a:cxnLst/>
              <a:rect l="l" t="t" r="r" b="b"/>
              <a:pathLst>
                <a:path w="2398" h="2398" extrusionOk="0">
                  <a:moveTo>
                    <a:pt x="1181" y="0"/>
                  </a:moveTo>
                  <a:lnTo>
                    <a:pt x="1052" y="19"/>
                  </a:lnTo>
                  <a:lnTo>
                    <a:pt x="941" y="37"/>
                  </a:lnTo>
                  <a:lnTo>
                    <a:pt x="831" y="74"/>
                  </a:lnTo>
                  <a:lnTo>
                    <a:pt x="720" y="111"/>
                  </a:lnTo>
                  <a:lnTo>
                    <a:pt x="609" y="166"/>
                  </a:lnTo>
                  <a:lnTo>
                    <a:pt x="517" y="222"/>
                  </a:lnTo>
                  <a:lnTo>
                    <a:pt x="333" y="369"/>
                  </a:lnTo>
                  <a:lnTo>
                    <a:pt x="204" y="553"/>
                  </a:lnTo>
                  <a:lnTo>
                    <a:pt x="130" y="646"/>
                  </a:lnTo>
                  <a:lnTo>
                    <a:pt x="93" y="756"/>
                  </a:lnTo>
                  <a:lnTo>
                    <a:pt x="56" y="867"/>
                  </a:lnTo>
                  <a:lnTo>
                    <a:pt x="19" y="977"/>
                  </a:lnTo>
                  <a:lnTo>
                    <a:pt x="1" y="1088"/>
                  </a:lnTo>
                  <a:lnTo>
                    <a:pt x="1" y="1217"/>
                  </a:lnTo>
                  <a:lnTo>
                    <a:pt x="1" y="1346"/>
                  </a:lnTo>
                  <a:lnTo>
                    <a:pt x="19" y="1457"/>
                  </a:lnTo>
                  <a:lnTo>
                    <a:pt x="56" y="1568"/>
                  </a:lnTo>
                  <a:lnTo>
                    <a:pt x="93" y="1678"/>
                  </a:lnTo>
                  <a:lnTo>
                    <a:pt x="148" y="1789"/>
                  </a:lnTo>
                  <a:lnTo>
                    <a:pt x="222" y="1881"/>
                  </a:lnTo>
                  <a:lnTo>
                    <a:pt x="370" y="2065"/>
                  </a:lnTo>
                  <a:lnTo>
                    <a:pt x="536" y="2213"/>
                  </a:lnTo>
                  <a:lnTo>
                    <a:pt x="646" y="2268"/>
                  </a:lnTo>
                  <a:lnTo>
                    <a:pt x="738" y="2305"/>
                  </a:lnTo>
                  <a:lnTo>
                    <a:pt x="849" y="2360"/>
                  </a:lnTo>
                  <a:lnTo>
                    <a:pt x="978" y="2379"/>
                  </a:lnTo>
                  <a:lnTo>
                    <a:pt x="1089" y="2397"/>
                  </a:lnTo>
                  <a:lnTo>
                    <a:pt x="1328" y="2397"/>
                  </a:lnTo>
                  <a:lnTo>
                    <a:pt x="1457" y="2379"/>
                  </a:lnTo>
                  <a:lnTo>
                    <a:pt x="1568" y="2342"/>
                  </a:lnTo>
                  <a:lnTo>
                    <a:pt x="1679" y="2305"/>
                  </a:lnTo>
                  <a:lnTo>
                    <a:pt x="1771" y="2250"/>
                  </a:lnTo>
                  <a:lnTo>
                    <a:pt x="1882" y="2194"/>
                  </a:lnTo>
                  <a:lnTo>
                    <a:pt x="2047" y="2047"/>
                  </a:lnTo>
                  <a:lnTo>
                    <a:pt x="2195" y="1863"/>
                  </a:lnTo>
                  <a:lnTo>
                    <a:pt x="2250" y="1770"/>
                  </a:lnTo>
                  <a:lnTo>
                    <a:pt x="2306" y="1660"/>
                  </a:lnTo>
                  <a:lnTo>
                    <a:pt x="2342" y="1549"/>
                  </a:lnTo>
                  <a:lnTo>
                    <a:pt x="2379" y="1438"/>
                  </a:lnTo>
                  <a:lnTo>
                    <a:pt x="2398" y="1309"/>
                  </a:lnTo>
                  <a:lnTo>
                    <a:pt x="2398" y="1199"/>
                  </a:lnTo>
                  <a:lnTo>
                    <a:pt x="2379" y="1070"/>
                  </a:lnTo>
                  <a:lnTo>
                    <a:pt x="2361" y="941"/>
                  </a:lnTo>
                  <a:lnTo>
                    <a:pt x="2342" y="830"/>
                  </a:lnTo>
                  <a:lnTo>
                    <a:pt x="2287" y="719"/>
                  </a:lnTo>
                  <a:lnTo>
                    <a:pt x="2250" y="627"/>
                  </a:lnTo>
                  <a:lnTo>
                    <a:pt x="2177" y="517"/>
                  </a:lnTo>
                  <a:lnTo>
                    <a:pt x="2029" y="351"/>
                  </a:lnTo>
                  <a:lnTo>
                    <a:pt x="1863"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8" name="Google Shape;7768;p32"/>
            <p:cNvSpPr/>
            <p:nvPr/>
          </p:nvSpPr>
          <p:spPr>
            <a:xfrm>
              <a:off x="5223975" y="1059075"/>
              <a:ext cx="58550" cy="58575"/>
            </a:xfrm>
            <a:custGeom>
              <a:avLst/>
              <a:gdLst/>
              <a:ahLst/>
              <a:cxnLst/>
              <a:rect l="l" t="t" r="r" b="b"/>
              <a:pathLst>
                <a:path w="2342" h="2343" extrusionOk="0">
                  <a:moveTo>
                    <a:pt x="1069" y="0"/>
                  </a:moveTo>
                  <a:lnTo>
                    <a:pt x="940" y="19"/>
                  </a:lnTo>
                  <a:lnTo>
                    <a:pt x="830" y="56"/>
                  </a:lnTo>
                  <a:lnTo>
                    <a:pt x="719" y="93"/>
                  </a:lnTo>
                  <a:lnTo>
                    <a:pt x="608" y="129"/>
                  </a:lnTo>
                  <a:lnTo>
                    <a:pt x="516" y="203"/>
                  </a:lnTo>
                  <a:lnTo>
                    <a:pt x="424" y="259"/>
                  </a:lnTo>
                  <a:lnTo>
                    <a:pt x="332" y="332"/>
                  </a:lnTo>
                  <a:lnTo>
                    <a:pt x="258" y="424"/>
                  </a:lnTo>
                  <a:lnTo>
                    <a:pt x="203" y="517"/>
                  </a:lnTo>
                  <a:lnTo>
                    <a:pt x="148" y="609"/>
                  </a:lnTo>
                  <a:lnTo>
                    <a:pt x="92" y="720"/>
                  </a:lnTo>
                  <a:lnTo>
                    <a:pt x="55" y="830"/>
                  </a:lnTo>
                  <a:lnTo>
                    <a:pt x="18" y="941"/>
                  </a:lnTo>
                  <a:lnTo>
                    <a:pt x="18" y="1070"/>
                  </a:lnTo>
                  <a:lnTo>
                    <a:pt x="0" y="1180"/>
                  </a:lnTo>
                  <a:lnTo>
                    <a:pt x="18" y="1310"/>
                  </a:lnTo>
                  <a:lnTo>
                    <a:pt x="37" y="1439"/>
                  </a:lnTo>
                  <a:lnTo>
                    <a:pt x="55" y="1549"/>
                  </a:lnTo>
                  <a:lnTo>
                    <a:pt x="111" y="1660"/>
                  </a:lnTo>
                  <a:lnTo>
                    <a:pt x="148" y="1770"/>
                  </a:lnTo>
                  <a:lnTo>
                    <a:pt x="221" y="1863"/>
                  </a:lnTo>
                  <a:lnTo>
                    <a:pt x="277" y="1955"/>
                  </a:lnTo>
                  <a:lnTo>
                    <a:pt x="369" y="2029"/>
                  </a:lnTo>
                  <a:lnTo>
                    <a:pt x="443" y="2102"/>
                  </a:lnTo>
                  <a:lnTo>
                    <a:pt x="535" y="2176"/>
                  </a:lnTo>
                  <a:lnTo>
                    <a:pt x="645" y="2231"/>
                  </a:lnTo>
                  <a:lnTo>
                    <a:pt x="738" y="2268"/>
                  </a:lnTo>
                  <a:lnTo>
                    <a:pt x="848" y="2305"/>
                  </a:lnTo>
                  <a:lnTo>
                    <a:pt x="977" y="2324"/>
                  </a:lnTo>
                  <a:lnTo>
                    <a:pt x="1088" y="2342"/>
                  </a:lnTo>
                  <a:lnTo>
                    <a:pt x="1346" y="2342"/>
                  </a:lnTo>
                  <a:lnTo>
                    <a:pt x="1457" y="2324"/>
                  </a:lnTo>
                  <a:lnTo>
                    <a:pt x="1567" y="2287"/>
                  </a:lnTo>
                  <a:lnTo>
                    <a:pt x="1678" y="2250"/>
                  </a:lnTo>
                  <a:lnTo>
                    <a:pt x="1862" y="2139"/>
                  </a:lnTo>
                  <a:lnTo>
                    <a:pt x="2028" y="1992"/>
                  </a:lnTo>
                  <a:lnTo>
                    <a:pt x="2176" y="1826"/>
                  </a:lnTo>
                  <a:lnTo>
                    <a:pt x="2268" y="1623"/>
                  </a:lnTo>
                  <a:lnTo>
                    <a:pt x="2305" y="1512"/>
                  </a:lnTo>
                  <a:lnTo>
                    <a:pt x="2323" y="1402"/>
                  </a:lnTo>
                  <a:lnTo>
                    <a:pt x="2342" y="1291"/>
                  </a:lnTo>
                  <a:lnTo>
                    <a:pt x="2342" y="1162"/>
                  </a:lnTo>
                  <a:lnTo>
                    <a:pt x="2342" y="1033"/>
                  </a:lnTo>
                  <a:lnTo>
                    <a:pt x="2323" y="922"/>
                  </a:lnTo>
                  <a:lnTo>
                    <a:pt x="2305" y="812"/>
                  </a:lnTo>
                  <a:lnTo>
                    <a:pt x="2249" y="701"/>
                  </a:lnTo>
                  <a:lnTo>
                    <a:pt x="2157" y="517"/>
                  </a:lnTo>
                  <a:lnTo>
                    <a:pt x="2010" y="332"/>
                  </a:lnTo>
                  <a:lnTo>
                    <a:pt x="1844" y="203"/>
                  </a:lnTo>
                  <a:lnTo>
                    <a:pt x="1641" y="93"/>
                  </a:lnTo>
                  <a:lnTo>
                    <a:pt x="1549" y="56"/>
                  </a:lnTo>
                  <a:lnTo>
                    <a:pt x="1420" y="19"/>
                  </a:lnTo>
                  <a:lnTo>
                    <a:pt x="1309" y="19"/>
                  </a:lnTo>
                  <a:lnTo>
                    <a:pt x="11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9" name="Google Shape;7769;p32"/>
            <p:cNvSpPr/>
            <p:nvPr/>
          </p:nvSpPr>
          <p:spPr>
            <a:xfrm>
              <a:off x="5027125" y="779725"/>
              <a:ext cx="58575" cy="58125"/>
            </a:xfrm>
            <a:custGeom>
              <a:avLst/>
              <a:gdLst/>
              <a:ahLst/>
              <a:cxnLst/>
              <a:rect l="l" t="t" r="r" b="b"/>
              <a:pathLst>
                <a:path w="2343" h="2325" extrusionOk="0">
                  <a:moveTo>
                    <a:pt x="1089" y="1"/>
                  </a:moveTo>
                  <a:lnTo>
                    <a:pt x="978" y="19"/>
                  </a:lnTo>
                  <a:lnTo>
                    <a:pt x="849" y="38"/>
                  </a:lnTo>
                  <a:lnTo>
                    <a:pt x="738" y="75"/>
                  </a:lnTo>
                  <a:lnTo>
                    <a:pt x="646" y="112"/>
                  </a:lnTo>
                  <a:lnTo>
                    <a:pt x="536" y="167"/>
                  </a:lnTo>
                  <a:lnTo>
                    <a:pt x="443" y="241"/>
                  </a:lnTo>
                  <a:lnTo>
                    <a:pt x="370" y="314"/>
                  </a:lnTo>
                  <a:lnTo>
                    <a:pt x="277" y="388"/>
                  </a:lnTo>
                  <a:lnTo>
                    <a:pt x="222" y="480"/>
                  </a:lnTo>
                  <a:lnTo>
                    <a:pt x="148" y="572"/>
                  </a:lnTo>
                  <a:lnTo>
                    <a:pt x="112" y="683"/>
                  </a:lnTo>
                  <a:lnTo>
                    <a:pt x="56" y="794"/>
                  </a:lnTo>
                  <a:lnTo>
                    <a:pt x="38" y="904"/>
                  </a:lnTo>
                  <a:lnTo>
                    <a:pt x="19" y="1015"/>
                  </a:lnTo>
                  <a:lnTo>
                    <a:pt x="1" y="1144"/>
                  </a:lnTo>
                  <a:lnTo>
                    <a:pt x="19" y="1273"/>
                  </a:lnTo>
                  <a:lnTo>
                    <a:pt x="19" y="1384"/>
                  </a:lnTo>
                  <a:lnTo>
                    <a:pt x="56" y="1494"/>
                  </a:lnTo>
                  <a:lnTo>
                    <a:pt x="93" y="1605"/>
                  </a:lnTo>
                  <a:lnTo>
                    <a:pt x="185" y="1808"/>
                  </a:lnTo>
                  <a:lnTo>
                    <a:pt x="333" y="1974"/>
                  </a:lnTo>
                  <a:lnTo>
                    <a:pt x="480" y="2121"/>
                  </a:lnTo>
                  <a:lnTo>
                    <a:pt x="683" y="2232"/>
                  </a:lnTo>
                  <a:lnTo>
                    <a:pt x="794" y="2269"/>
                  </a:lnTo>
                  <a:lnTo>
                    <a:pt x="904" y="2306"/>
                  </a:lnTo>
                  <a:lnTo>
                    <a:pt x="1015" y="2324"/>
                  </a:lnTo>
                  <a:lnTo>
                    <a:pt x="1255" y="2324"/>
                  </a:lnTo>
                  <a:lnTo>
                    <a:pt x="1384" y="2306"/>
                  </a:lnTo>
                  <a:lnTo>
                    <a:pt x="1494" y="2287"/>
                  </a:lnTo>
                  <a:lnTo>
                    <a:pt x="1605" y="2250"/>
                  </a:lnTo>
                  <a:lnTo>
                    <a:pt x="1716" y="2213"/>
                  </a:lnTo>
                  <a:lnTo>
                    <a:pt x="1808" y="2158"/>
                  </a:lnTo>
                  <a:lnTo>
                    <a:pt x="1900" y="2084"/>
                  </a:lnTo>
                  <a:lnTo>
                    <a:pt x="1992" y="2011"/>
                  </a:lnTo>
                  <a:lnTo>
                    <a:pt x="2066" y="1937"/>
                  </a:lnTo>
                  <a:lnTo>
                    <a:pt x="2140" y="1845"/>
                  </a:lnTo>
                  <a:lnTo>
                    <a:pt x="2195" y="1752"/>
                  </a:lnTo>
                  <a:lnTo>
                    <a:pt x="2250" y="1642"/>
                  </a:lnTo>
                  <a:lnTo>
                    <a:pt x="2287" y="1531"/>
                  </a:lnTo>
                  <a:lnTo>
                    <a:pt x="2324" y="1421"/>
                  </a:lnTo>
                  <a:lnTo>
                    <a:pt x="2343" y="1310"/>
                  </a:lnTo>
                  <a:lnTo>
                    <a:pt x="2343" y="1181"/>
                  </a:lnTo>
                  <a:lnTo>
                    <a:pt x="2343" y="1052"/>
                  </a:lnTo>
                  <a:lnTo>
                    <a:pt x="2324" y="941"/>
                  </a:lnTo>
                  <a:lnTo>
                    <a:pt x="2287" y="831"/>
                  </a:lnTo>
                  <a:lnTo>
                    <a:pt x="2269" y="720"/>
                  </a:lnTo>
                  <a:lnTo>
                    <a:pt x="2158" y="517"/>
                  </a:lnTo>
                  <a:lnTo>
                    <a:pt x="2029" y="351"/>
                  </a:lnTo>
                  <a:lnTo>
                    <a:pt x="1863" y="204"/>
                  </a:lnTo>
                  <a:lnTo>
                    <a:pt x="1660" y="93"/>
                  </a:lnTo>
                  <a:lnTo>
                    <a:pt x="1568" y="56"/>
                  </a:lnTo>
                  <a:lnTo>
                    <a:pt x="1458"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0" name="Google Shape;7770;p32"/>
            <p:cNvSpPr/>
            <p:nvPr/>
          </p:nvSpPr>
          <p:spPr>
            <a:xfrm>
              <a:off x="4859350" y="340450"/>
              <a:ext cx="57650" cy="57650"/>
            </a:xfrm>
            <a:custGeom>
              <a:avLst/>
              <a:gdLst/>
              <a:ahLst/>
              <a:cxnLst/>
              <a:rect l="l" t="t" r="r" b="b"/>
              <a:pathLst>
                <a:path w="2306" h="2306" extrusionOk="0">
                  <a:moveTo>
                    <a:pt x="1051" y="0"/>
                  </a:moveTo>
                  <a:lnTo>
                    <a:pt x="941" y="19"/>
                  </a:lnTo>
                  <a:lnTo>
                    <a:pt x="830" y="37"/>
                  </a:lnTo>
                  <a:lnTo>
                    <a:pt x="720" y="74"/>
                  </a:lnTo>
                  <a:lnTo>
                    <a:pt x="517" y="166"/>
                  </a:lnTo>
                  <a:lnTo>
                    <a:pt x="351" y="314"/>
                  </a:lnTo>
                  <a:lnTo>
                    <a:pt x="203" y="480"/>
                  </a:lnTo>
                  <a:lnTo>
                    <a:pt x="93" y="664"/>
                  </a:lnTo>
                  <a:lnTo>
                    <a:pt x="56" y="775"/>
                  </a:lnTo>
                  <a:lnTo>
                    <a:pt x="19" y="885"/>
                  </a:lnTo>
                  <a:lnTo>
                    <a:pt x="0" y="996"/>
                  </a:lnTo>
                  <a:lnTo>
                    <a:pt x="0" y="1107"/>
                  </a:lnTo>
                  <a:lnTo>
                    <a:pt x="0" y="1236"/>
                  </a:lnTo>
                  <a:lnTo>
                    <a:pt x="19" y="1365"/>
                  </a:lnTo>
                  <a:lnTo>
                    <a:pt x="37" y="1475"/>
                  </a:lnTo>
                  <a:lnTo>
                    <a:pt x="74" y="1586"/>
                  </a:lnTo>
                  <a:lnTo>
                    <a:pt x="111" y="1697"/>
                  </a:lnTo>
                  <a:lnTo>
                    <a:pt x="166" y="1789"/>
                  </a:lnTo>
                  <a:lnTo>
                    <a:pt x="240" y="1881"/>
                  </a:lnTo>
                  <a:lnTo>
                    <a:pt x="314" y="1973"/>
                  </a:lnTo>
                  <a:lnTo>
                    <a:pt x="388" y="2047"/>
                  </a:lnTo>
                  <a:lnTo>
                    <a:pt x="480" y="2102"/>
                  </a:lnTo>
                  <a:lnTo>
                    <a:pt x="572" y="2176"/>
                  </a:lnTo>
                  <a:lnTo>
                    <a:pt x="683" y="2213"/>
                  </a:lnTo>
                  <a:lnTo>
                    <a:pt x="793" y="2250"/>
                  </a:lnTo>
                  <a:lnTo>
                    <a:pt x="904" y="2287"/>
                  </a:lnTo>
                  <a:lnTo>
                    <a:pt x="1033" y="2305"/>
                  </a:lnTo>
                  <a:lnTo>
                    <a:pt x="1273" y="2305"/>
                  </a:lnTo>
                  <a:lnTo>
                    <a:pt x="1383" y="2287"/>
                  </a:lnTo>
                  <a:lnTo>
                    <a:pt x="1494" y="2268"/>
                  </a:lnTo>
                  <a:lnTo>
                    <a:pt x="1605" y="2231"/>
                  </a:lnTo>
                  <a:lnTo>
                    <a:pt x="1807" y="2121"/>
                  </a:lnTo>
                  <a:lnTo>
                    <a:pt x="1973" y="1973"/>
                  </a:lnTo>
                  <a:lnTo>
                    <a:pt x="2102" y="1807"/>
                  </a:lnTo>
                  <a:lnTo>
                    <a:pt x="2213" y="1623"/>
                  </a:lnTo>
                  <a:lnTo>
                    <a:pt x="2250" y="1512"/>
                  </a:lnTo>
                  <a:lnTo>
                    <a:pt x="2287" y="1402"/>
                  </a:lnTo>
                  <a:lnTo>
                    <a:pt x="2305" y="1291"/>
                  </a:lnTo>
                  <a:lnTo>
                    <a:pt x="2305" y="1162"/>
                  </a:lnTo>
                  <a:lnTo>
                    <a:pt x="2305" y="1051"/>
                  </a:lnTo>
                  <a:lnTo>
                    <a:pt x="2287" y="922"/>
                  </a:lnTo>
                  <a:lnTo>
                    <a:pt x="2268" y="812"/>
                  </a:lnTo>
                  <a:lnTo>
                    <a:pt x="2231" y="701"/>
                  </a:lnTo>
                  <a:lnTo>
                    <a:pt x="2121" y="517"/>
                  </a:lnTo>
                  <a:lnTo>
                    <a:pt x="1992" y="332"/>
                  </a:lnTo>
                  <a:lnTo>
                    <a:pt x="1826" y="203"/>
                  </a:lnTo>
                  <a:lnTo>
                    <a:pt x="1623" y="92"/>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1" name="Google Shape;7771;p32"/>
            <p:cNvSpPr/>
            <p:nvPr/>
          </p:nvSpPr>
          <p:spPr>
            <a:xfrm>
              <a:off x="5158500" y="967800"/>
              <a:ext cx="58575" cy="59025"/>
            </a:xfrm>
            <a:custGeom>
              <a:avLst/>
              <a:gdLst/>
              <a:ahLst/>
              <a:cxnLst/>
              <a:rect l="l" t="t" r="r" b="b"/>
              <a:pathLst>
                <a:path w="2343" h="2361" extrusionOk="0">
                  <a:moveTo>
                    <a:pt x="1052" y="1"/>
                  </a:moveTo>
                  <a:lnTo>
                    <a:pt x="923" y="19"/>
                  </a:lnTo>
                  <a:lnTo>
                    <a:pt x="812" y="38"/>
                  </a:lnTo>
                  <a:lnTo>
                    <a:pt x="701" y="93"/>
                  </a:lnTo>
                  <a:lnTo>
                    <a:pt x="609" y="130"/>
                  </a:lnTo>
                  <a:lnTo>
                    <a:pt x="499" y="185"/>
                  </a:lnTo>
                  <a:lnTo>
                    <a:pt x="406" y="259"/>
                  </a:lnTo>
                  <a:lnTo>
                    <a:pt x="333" y="333"/>
                  </a:lnTo>
                  <a:lnTo>
                    <a:pt x="259" y="425"/>
                  </a:lnTo>
                  <a:lnTo>
                    <a:pt x="185" y="517"/>
                  </a:lnTo>
                  <a:lnTo>
                    <a:pt x="130" y="609"/>
                  </a:lnTo>
                  <a:lnTo>
                    <a:pt x="75" y="720"/>
                  </a:lnTo>
                  <a:lnTo>
                    <a:pt x="38" y="830"/>
                  </a:lnTo>
                  <a:lnTo>
                    <a:pt x="19" y="941"/>
                  </a:lnTo>
                  <a:lnTo>
                    <a:pt x="1" y="1052"/>
                  </a:lnTo>
                  <a:lnTo>
                    <a:pt x="1" y="1181"/>
                  </a:lnTo>
                  <a:lnTo>
                    <a:pt x="1" y="1310"/>
                  </a:lnTo>
                  <a:lnTo>
                    <a:pt x="19" y="1420"/>
                  </a:lnTo>
                  <a:lnTo>
                    <a:pt x="38" y="1531"/>
                  </a:lnTo>
                  <a:lnTo>
                    <a:pt x="75" y="1642"/>
                  </a:lnTo>
                  <a:lnTo>
                    <a:pt x="185" y="1826"/>
                  </a:lnTo>
                  <a:lnTo>
                    <a:pt x="333" y="2010"/>
                  </a:lnTo>
                  <a:lnTo>
                    <a:pt x="499" y="2139"/>
                  </a:lnTo>
                  <a:lnTo>
                    <a:pt x="683" y="2250"/>
                  </a:lnTo>
                  <a:lnTo>
                    <a:pt x="794" y="2287"/>
                  </a:lnTo>
                  <a:lnTo>
                    <a:pt x="904" y="2324"/>
                  </a:lnTo>
                  <a:lnTo>
                    <a:pt x="1015" y="2342"/>
                  </a:lnTo>
                  <a:lnTo>
                    <a:pt x="1144" y="2361"/>
                  </a:lnTo>
                  <a:lnTo>
                    <a:pt x="1255" y="2342"/>
                  </a:lnTo>
                  <a:lnTo>
                    <a:pt x="1384" y="2342"/>
                  </a:lnTo>
                  <a:lnTo>
                    <a:pt x="1494" y="2305"/>
                  </a:lnTo>
                  <a:lnTo>
                    <a:pt x="1605" y="2269"/>
                  </a:lnTo>
                  <a:lnTo>
                    <a:pt x="1716" y="2232"/>
                  </a:lnTo>
                  <a:lnTo>
                    <a:pt x="1808" y="2176"/>
                  </a:lnTo>
                  <a:lnTo>
                    <a:pt x="1900" y="2103"/>
                  </a:lnTo>
                  <a:lnTo>
                    <a:pt x="1992" y="2029"/>
                  </a:lnTo>
                  <a:lnTo>
                    <a:pt x="2066" y="1955"/>
                  </a:lnTo>
                  <a:lnTo>
                    <a:pt x="2140" y="1863"/>
                  </a:lnTo>
                  <a:lnTo>
                    <a:pt x="2195" y="1752"/>
                  </a:lnTo>
                  <a:lnTo>
                    <a:pt x="2250" y="1660"/>
                  </a:lnTo>
                  <a:lnTo>
                    <a:pt x="2287" y="1549"/>
                  </a:lnTo>
                  <a:lnTo>
                    <a:pt x="2324" y="1439"/>
                  </a:lnTo>
                  <a:lnTo>
                    <a:pt x="2342" y="1310"/>
                  </a:lnTo>
                  <a:lnTo>
                    <a:pt x="2342" y="1199"/>
                  </a:lnTo>
                  <a:lnTo>
                    <a:pt x="2342" y="1070"/>
                  </a:lnTo>
                  <a:lnTo>
                    <a:pt x="2324" y="941"/>
                  </a:lnTo>
                  <a:lnTo>
                    <a:pt x="2306" y="830"/>
                  </a:lnTo>
                  <a:lnTo>
                    <a:pt x="2269" y="720"/>
                  </a:lnTo>
                  <a:lnTo>
                    <a:pt x="2213" y="609"/>
                  </a:lnTo>
                  <a:lnTo>
                    <a:pt x="2158" y="517"/>
                  </a:lnTo>
                  <a:lnTo>
                    <a:pt x="2084" y="425"/>
                  </a:lnTo>
                  <a:lnTo>
                    <a:pt x="2011" y="333"/>
                  </a:lnTo>
                  <a:lnTo>
                    <a:pt x="1937" y="259"/>
                  </a:lnTo>
                  <a:lnTo>
                    <a:pt x="1845" y="203"/>
                  </a:lnTo>
                  <a:lnTo>
                    <a:pt x="1752" y="130"/>
                  </a:lnTo>
                  <a:lnTo>
                    <a:pt x="1642" y="93"/>
                  </a:lnTo>
                  <a:lnTo>
                    <a:pt x="1531" y="56"/>
                  </a:lnTo>
                  <a:lnTo>
                    <a:pt x="142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2" name="Google Shape;7772;p32"/>
            <p:cNvSpPr/>
            <p:nvPr/>
          </p:nvSpPr>
          <p:spPr>
            <a:xfrm>
              <a:off x="5432775" y="1261900"/>
              <a:ext cx="58100" cy="58100"/>
            </a:xfrm>
            <a:custGeom>
              <a:avLst/>
              <a:gdLst/>
              <a:ahLst/>
              <a:cxnLst/>
              <a:rect l="l" t="t" r="r" b="b"/>
              <a:pathLst>
                <a:path w="2324" h="2324" extrusionOk="0">
                  <a:moveTo>
                    <a:pt x="1070" y="0"/>
                  </a:moveTo>
                  <a:lnTo>
                    <a:pt x="941" y="19"/>
                  </a:lnTo>
                  <a:lnTo>
                    <a:pt x="830" y="56"/>
                  </a:lnTo>
                  <a:lnTo>
                    <a:pt x="720" y="92"/>
                  </a:lnTo>
                  <a:lnTo>
                    <a:pt x="609" y="129"/>
                  </a:lnTo>
                  <a:lnTo>
                    <a:pt x="517" y="185"/>
                  </a:lnTo>
                  <a:lnTo>
                    <a:pt x="425" y="258"/>
                  </a:lnTo>
                  <a:lnTo>
                    <a:pt x="332" y="332"/>
                  </a:lnTo>
                  <a:lnTo>
                    <a:pt x="259" y="406"/>
                  </a:lnTo>
                  <a:lnTo>
                    <a:pt x="185" y="498"/>
                  </a:lnTo>
                  <a:lnTo>
                    <a:pt x="130" y="609"/>
                  </a:lnTo>
                  <a:lnTo>
                    <a:pt x="93" y="701"/>
                  </a:lnTo>
                  <a:lnTo>
                    <a:pt x="56" y="811"/>
                  </a:lnTo>
                  <a:lnTo>
                    <a:pt x="19" y="922"/>
                  </a:lnTo>
                  <a:lnTo>
                    <a:pt x="0" y="1051"/>
                  </a:lnTo>
                  <a:lnTo>
                    <a:pt x="0" y="1180"/>
                  </a:lnTo>
                  <a:lnTo>
                    <a:pt x="0" y="1291"/>
                  </a:lnTo>
                  <a:lnTo>
                    <a:pt x="19" y="1420"/>
                  </a:lnTo>
                  <a:lnTo>
                    <a:pt x="56" y="1531"/>
                  </a:lnTo>
                  <a:lnTo>
                    <a:pt x="93" y="1641"/>
                  </a:lnTo>
                  <a:lnTo>
                    <a:pt x="185" y="1826"/>
                  </a:lnTo>
                  <a:lnTo>
                    <a:pt x="332" y="1992"/>
                  </a:lnTo>
                  <a:lnTo>
                    <a:pt x="498" y="2139"/>
                  </a:lnTo>
                  <a:lnTo>
                    <a:pt x="701" y="2231"/>
                  </a:lnTo>
                  <a:lnTo>
                    <a:pt x="812" y="2268"/>
                  </a:lnTo>
                  <a:lnTo>
                    <a:pt x="922" y="2305"/>
                  </a:lnTo>
                  <a:lnTo>
                    <a:pt x="1033" y="2323"/>
                  </a:lnTo>
                  <a:lnTo>
                    <a:pt x="1273" y="2323"/>
                  </a:lnTo>
                  <a:lnTo>
                    <a:pt x="1383" y="2305"/>
                  </a:lnTo>
                  <a:lnTo>
                    <a:pt x="1512" y="2287"/>
                  </a:lnTo>
                  <a:lnTo>
                    <a:pt x="1605" y="2250"/>
                  </a:lnTo>
                  <a:lnTo>
                    <a:pt x="1807" y="2139"/>
                  </a:lnTo>
                  <a:lnTo>
                    <a:pt x="1973" y="2010"/>
                  </a:lnTo>
                  <a:lnTo>
                    <a:pt x="2121" y="1844"/>
                  </a:lnTo>
                  <a:lnTo>
                    <a:pt x="2231" y="1641"/>
                  </a:lnTo>
                  <a:lnTo>
                    <a:pt x="2268" y="1531"/>
                  </a:lnTo>
                  <a:lnTo>
                    <a:pt x="2287" y="1420"/>
                  </a:lnTo>
                  <a:lnTo>
                    <a:pt x="2305" y="1309"/>
                  </a:lnTo>
                  <a:lnTo>
                    <a:pt x="2324" y="1180"/>
                  </a:lnTo>
                  <a:lnTo>
                    <a:pt x="2324" y="1070"/>
                  </a:lnTo>
                  <a:lnTo>
                    <a:pt x="2305" y="941"/>
                  </a:lnTo>
                  <a:lnTo>
                    <a:pt x="2268" y="830"/>
                  </a:lnTo>
                  <a:lnTo>
                    <a:pt x="2231" y="719"/>
                  </a:lnTo>
                  <a:lnTo>
                    <a:pt x="2139" y="535"/>
                  </a:lnTo>
                  <a:lnTo>
                    <a:pt x="2010" y="351"/>
                  </a:lnTo>
                  <a:lnTo>
                    <a:pt x="1844" y="203"/>
                  </a:lnTo>
                  <a:lnTo>
                    <a:pt x="1641" y="111"/>
                  </a:lnTo>
                  <a:lnTo>
                    <a:pt x="1531" y="56"/>
                  </a:lnTo>
                  <a:lnTo>
                    <a:pt x="1420" y="37"/>
                  </a:lnTo>
                  <a:lnTo>
                    <a:pt x="1310" y="19"/>
                  </a:lnTo>
                  <a:lnTo>
                    <a:pt x="11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3" name="Google Shape;7773;p32"/>
            <p:cNvSpPr/>
            <p:nvPr/>
          </p:nvSpPr>
          <p:spPr>
            <a:xfrm>
              <a:off x="4872725" y="259775"/>
              <a:ext cx="59475" cy="59500"/>
            </a:xfrm>
            <a:custGeom>
              <a:avLst/>
              <a:gdLst/>
              <a:ahLst/>
              <a:cxnLst/>
              <a:rect l="l" t="t" r="r" b="b"/>
              <a:pathLst>
                <a:path w="2379" h="2380" extrusionOk="0">
                  <a:moveTo>
                    <a:pt x="1033" y="1"/>
                  </a:moveTo>
                  <a:lnTo>
                    <a:pt x="922" y="19"/>
                  </a:lnTo>
                  <a:lnTo>
                    <a:pt x="811" y="56"/>
                  </a:lnTo>
                  <a:lnTo>
                    <a:pt x="701" y="93"/>
                  </a:lnTo>
                  <a:lnTo>
                    <a:pt x="590" y="148"/>
                  </a:lnTo>
                  <a:lnTo>
                    <a:pt x="498" y="203"/>
                  </a:lnTo>
                  <a:lnTo>
                    <a:pt x="332" y="351"/>
                  </a:lnTo>
                  <a:lnTo>
                    <a:pt x="185" y="535"/>
                  </a:lnTo>
                  <a:lnTo>
                    <a:pt x="129" y="646"/>
                  </a:lnTo>
                  <a:lnTo>
                    <a:pt x="74" y="738"/>
                  </a:lnTo>
                  <a:lnTo>
                    <a:pt x="37" y="849"/>
                  </a:lnTo>
                  <a:lnTo>
                    <a:pt x="19" y="959"/>
                  </a:lnTo>
                  <a:lnTo>
                    <a:pt x="0" y="1088"/>
                  </a:lnTo>
                  <a:lnTo>
                    <a:pt x="0" y="1218"/>
                  </a:lnTo>
                  <a:lnTo>
                    <a:pt x="0" y="1328"/>
                  </a:lnTo>
                  <a:lnTo>
                    <a:pt x="37" y="1457"/>
                  </a:lnTo>
                  <a:lnTo>
                    <a:pt x="55" y="1568"/>
                  </a:lnTo>
                  <a:lnTo>
                    <a:pt x="92" y="1678"/>
                  </a:lnTo>
                  <a:lnTo>
                    <a:pt x="148" y="1771"/>
                  </a:lnTo>
                  <a:lnTo>
                    <a:pt x="221" y="1881"/>
                  </a:lnTo>
                  <a:lnTo>
                    <a:pt x="369" y="2047"/>
                  </a:lnTo>
                  <a:lnTo>
                    <a:pt x="535" y="2176"/>
                  </a:lnTo>
                  <a:lnTo>
                    <a:pt x="645" y="2250"/>
                  </a:lnTo>
                  <a:lnTo>
                    <a:pt x="738" y="2287"/>
                  </a:lnTo>
                  <a:lnTo>
                    <a:pt x="848" y="2324"/>
                  </a:lnTo>
                  <a:lnTo>
                    <a:pt x="977" y="2361"/>
                  </a:lnTo>
                  <a:lnTo>
                    <a:pt x="1088" y="2361"/>
                  </a:lnTo>
                  <a:lnTo>
                    <a:pt x="1217" y="2379"/>
                  </a:lnTo>
                  <a:lnTo>
                    <a:pt x="1328" y="2361"/>
                  </a:lnTo>
                  <a:lnTo>
                    <a:pt x="1457" y="2342"/>
                  </a:lnTo>
                  <a:lnTo>
                    <a:pt x="1567" y="2305"/>
                  </a:lnTo>
                  <a:lnTo>
                    <a:pt x="1678" y="2268"/>
                  </a:lnTo>
                  <a:lnTo>
                    <a:pt x="1770" y="2213"/>
                  </a:lnTo>
                  <a:lnTo>
                    <a:pt x="1881" y="2158"/>
                  </a:lnTo>
                  <a:lnTo>
                    <a:pt x="2047" y="2010"/>
                  </a:lnTo>
                  <a:lnTo>
                    <a:pt x="2194" y="1826"/>
                  </a:lnTo>
                  <a:lnTo>
                    <a:pt x="2250" y="1734"/>
                  </a:lnTo>
                  <a:lnTo>
                    <a:pt x="2286" y="1623"/>
                  </a:lnTo>
                  <a:lnTo>
                    <a:pt x="2323" y="1513"/>
                  </a:lnTo>
                  <a:lnTo>
                    <a:pt x="2360" y="1402"/>
                  </a:lnTo>
                  <a:lnTo>
                    <a:pt x="2379" y="1273"/>
                  </a:lnTo>
                  <a:lnTo>
                    <a:pt x="2379" y="1162"/>
                  </a:lnTo>
                  <a:lnTo>
                    <a:pt x="2360" y="1033"/>
                  </a:lnTo>
                  <a:lnTo>
                    <a:pt x="2342" y="923"/>
                  </a:lnTo>
                  <a:lnTo>
                    <a:pt x="2305" y="812"/>
                  </a:lnTo>
                  <a:lnTo>
                    <a:pt x="2268" y="701"/>
                  </a:lnTo>
                  <a:lnTo>
                    <a:pt x="2213" y="591"/>
                  </a:lnTo>
                  <a:lnTo>
                    <a:pt x="2157" y="498"/>
                  </a:lnTo>
                  <a:lnTo>
                    <a:pt x="2010" y="332"/>
                  </a:lnTo>
                  <a:lnTo>
                    <a:pt x="1826" y="185"/>
                  </a:lnTo>
                  <a:lnTo>
                    <a:pt x="1733" y="130"/>
                  </a:lnTo>
                  <a:lnTo>
                    <a:pt x="1623" y="74"/>
                  </a:lnTo>
                  <a:lnTo>
                    <a:pt x="1512" y="37"/>
                  </a:lnTo>
                  <a:lnTo>
                    <a:pt x="140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4" name="Google Shape;7774;p32"/>
            <p:cNvSpPr/>
            <p:nvPr/>
          </p:nvSpPr>
          <p:spPr>
            <a:xfrm>
              <a:off x="6360675" y="1590550"/>
              <a:ext cx="40575" cy="57650"/>
            </a:xfrm>
            <a:custGeom>
              <a:avLst/>
              <a:gdLst/>
              <a:ahLst/>
              <a:cxnLst/>
              <a:rect l="l" t="t" r="r" b="b"/>
              <a:pathLst>
                <a:path w="1623" h="2306" extrusionOk="0">
                  <a:moveTo>
                    <a:pt x="1033" y="1"/>
                  </a:moveTo>
                  <a:lnTo>
                    <a:pt x="922" y="19"/>
                  </a:lnTo>
                  <a:lnTo>
                    <a:pt x="812" y="38"/>
                  </a:lnTo>
                  <a:lnTo>
                    <a:pt x="701" y="74"/>
                  </a:lnTo>
                  <a:lnTo>
                    <a:pt x="498" y="185"/>
                  </a:lnTo>
                  <a:lnTo>
                    <a:pt x="332" y="314"/>
                  </a:lnTo>
                  <a:lnTo>
                    <a:pt x="203" y="480"/>
                  </a:lnTo>
                  <a:lnTo>
                    <a:pt x="93" y="683"/>
                  </a:lnTo>
                  <a:lnTo>
                    <a:pt x="56" y="793"/>
                  </a:lnTo>
                  <a:lnTo>
                    <a:pt x="19" y="904"/>
                  </a:lnTo>
                  <a:lnTo>
                    <a:pt x="0" y="1015"/>
                  </a:lnTo>
                  <a:lnTo>
                    <a:pt x="0" y="1125"/>
                  </a:lnTo>
                  <a:lnTo>
                    <a:pt x="0" y="1254"/>
                  </a:lnTo>
                  <a:lnTo>
                    <a:pt x="19" y="1365"/>
                  </a:lnTo>
                  <a:lnTo>
                    <a:pt x="37" y="1476"/>
                  </a:lnTo>
                  <a:lnTo>
                    <a:pt x="74" y="1586"/>
                  </a:lnTo>
                  <a:lnTo>
                    <a:pt x="185" y="1789"/>
                  </a:lnTo>
                  <a:lnTo>
                    <a:pt x="314" y="1955"/>
                  </a:lnTo>
                  <a:lnTo>
                    <a:pt x="480" y="2103"/>
                  </a:lnTo>
                  <a:lnTo>
                    <a:pt x="683" y="2195"/>
                  </a:lnTo>
                  <a:lnTo>
                    <a:pt x="775" y="2250"/>
                  </a:lnTo>
                  <a:lnTo>
                    <a:pt x="885" y="2269"/>
                  </a:lnTo>
                  <a:lnTo>
                    <a:pt x="1015" y="2287"/>
                  </a:lnTo>
                  <a:lnTo>
                    <a:pt x="1125" y="2305"/>
                  </a:lnTo>
                  <a:lnTo>
                    <a:pt x="1254" y="2287"/>
                  </a:lnTo>
                  <a:lnTo>
                    <a:pt x="1383" y="2269"/>
                  </a:lnTo>
                  <a:lnTo>
                    <a:pt x="1512" y="2232"/>
                  </a:lnTo>
                  <a:lnTo>
                    <a:pt x="1623" y="2195"/>
                  </a:lnTo>
                  <a:lnTo>
                    <a:pt x="1623" y="111"/>
                  </a:lnTo>
                  <a:lnTo>
                    <a:pt x="1512" y="56"/>
                  </a:lnTo>
                  <a:lnTo>
                    <a:pt x="1402"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5" name="Google Shape;7775;p32"/>
            <p:cNvSpPr/>
            <p:nvPr/>
          </p:nvSpPr>
          <p:spPr>
            <a:xfrm>
              <a:off x="6280475" y="1575800"/>
              <a:ext cx="58100" cy="58100"/>
            </a:xfrm>
            <a:custGeom>
              <a:avLst/>
              <a:gdLst/>
              <a:ahLst/>
              <a:cxnLst/>
              <a:rect l="l" t="t" r="r" b="b"/>
              <a:pathLst>
                <a:path w="2324" h="2324" extrusionOk="0">
                  <a:moveTo>
                    <a:pt x="1125" y="1"/>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2"/>
                  </a:lnTo>
                  <a:lnTo>
                    <a:pt x="0" y="1181"/>
                  </a:lnTo>
                  <a:lnTo>
                    <a:pt x="0" y="1291"/>
                  </a:lnTo>
                  <a:lnTo>
                    <a:pt x="19" y="1402"/>
                  </a:lnTo>
                  <a:lnTo>
                    <a:pt x="37" y="1531"/>
                  </a:lnTo>
                  <a:lnTo>
                    <a:pt x="74" y="1623"/>
                  </a:lnTo>
                  <a:lnTo>
                    <a:pt x="185" y="1826"/>
                  </a:lnTo>
                  <a:lnTo>
                    <a:pt x="332" y="1992"/>
                  </a:lnTo>
                  <a:lnTo>
                    <a:pt x="498" y="2139"/>
                  </a:lnTo>
                  <a:lnTo>
                    <a:pt x="682" y="2232"/>
                  </a:lnTo>
                  <a:lnTo>
                    <a:pt x="793" y="2269"/>
                  </a:lnTo>
                  <a:lnTo>
                    <a:pt x="904" y="2305"/>
                  </a:lnTo>
                  <a:lnTo>
                    <a:pt x="1014" y="2324"/>
                  </a:lnTo>
                  <a:lnTo>
                    <a:pt x="1272" y="2324"/>
                  </a:lnTo>
                  <a:lnTo>
                    <a:pt x="1383" y="2305"/>
                  </a:lnTo>
                  <a:lnTo>
                    <a:pt x="1512" y="2287"/>
                  </a:lnTo>
                  <a:lnTo>
                    <a:pt x="1623" y="2232"/>
                  </a:lnTo>
                  <a:lnTo>
                    <a:pt x="1715" y="2195"/>
                  </a:lnTo>
                  <a:lnTo>
                    <a:pt x="1826" y="2139"/>
                  </a:lnTo>
                  <a:lnTo>
                    <a:pt x="1899" y="2066"/>
                  </a:lnTo>
                  <a:lnTo>
                    <a:pt x="1992" y="1992"/>
                  </a:lnTo>
                  <a:lnTo>
                    <a:pt x="2065" y="1900"/>
                  </a:lnTo>
                  <a:lnTo>
                    <a:pt x="2139" y="1808"/>
                  </a:lnTo>
                  <a:lnTo>
                    <a:pt x="2194" y="1715"/>
                  </a:lnTo>
                  <a:lnTo>
                    <a:pt x="2231" y="1605"/>
                  </a:lnTo>
                  <a:lnTo>
                    <a:pt x="2268" y="1494"/>
                  </a:lnTo>
                  <a:lnTo>
                    <a:pt x="2305" y="1383"/>
                  </a:lnTo>
                  <a:lnTo>
                    <a:pt x="2305" y="1254"/>
                  </a:lnTo>
                  <a:lnTo>
                    <a:pt x="2323" y="1125"/>
                  </a:lnTo>
                  <a:lnTo>
                    <a:pt x="2305" y="1015"/>
                  </a:lnTo>
                  <a:lnTo>
                    <a:pt x="2287" y="904"/>
                  </a:lnTo>
                  <a:lnTo>
                    <a:pt x="2250" y="793"/>
                  </a:lnTo>
                  <a:lnTo>
                    <a:pt x="2213" y="683"/>
                  </a:lnTo>
                  <a:lnTo>
                    <a:pt x="2102" y="480"/>
                  </a:lnTo>
                  <a:lnTo>
                    <a:pt x="1973" y="314"/>
                  </a:lnTo>
                  <a:lnTo>
                    <a:pt x="1789" y="185"/>
                  </a:lnTo>
                  <a:lnTo>
                    <a:pt x="1586" y="93"/>
                  </a:lnTo>
                  <a:lnTo>
                    <a:pt x="1494" y="56"/>
                  </a:lnTo>
                  <a:lnTo>
                    <a:pt x="1365" y="19"/>
                  </a:lnTo>
                  <a:lnTo>
                    <a:pt x="1254"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6" name="Google Shape;7776;p32"/>
            <p:cNvSpPr/>
            <p:nvPr/>
          </p:nvSpPr>
          <p:spPr>
            <a:xfrm>
              <a:off x="6200250" y="1561525"/>
              <a:ext cx="58125" cy="58550"/>
            </a:xfrm>
            <a:custGeom>
              <a:avLst/>
              <a:gdLst/>
              <a:ahLst/>
              <a:cxnLst/>
              <a:rect l="l" t="t" r="r" b="b"/>
              <a:pathLst>
                <a:path w="2325" h="2342" extrusionOk="0">
                  <a:moveTo>
                    <a:pt x="1015" y="0"/>
                  </a:moveTo>
                  <a:lnTo>
                    <a:pt x="904" y="37"/>
                  </a:lnTo>
                  <a:lnTo>
                    <a:pt x="794" y="55"/>
                  </a:lnTo>
                  <a:lnTo>
                    <a:pt x="683" y="92"/>
                  </a:lnTo>
                  <a:lnTo>
                    <a:pt x="499" y="203"/>
                  </a:lnTo>
                  <a:lnTo>
                    <a:pt x="333" y="350"/>
                  </a:lnTo>
                  <a:lnTo>
                    <a:pt x="185" y="516"/>
                  </a:lnTo>
                  <a:lnTo>
                    <a:pt x="93" y="701"/>
                  </a:lnTo>
                  <a:lnTo>
                    <a:pt x="56" y="811"/>
                  </a:lnTo>
                  <a:lnTo>
                    <a:pt x="19" y="922"/>
                  </a:lnTo>
                  <a:lnTo>
                    <a:pt x="1" y="1051"/>
                  </a:lnTo>
                  <a:lnTo>
                    <a:pt x="1" y="1162"/>
                  </a:lnTo>
                  <a:lnTo>
                    <a:pt x="1" y="1291"/>
                  </a:lnTo>
                  <a:lnTo>
                    <a:pt x="19" y="1401"/>
                  </a:lnTo>
                  <a:lnTo>
                    <a:pt x="56" y="1530"/>
                  </a:lnTo>
                  <a:lnTo>
                    <a:pt x="93" y="1641"/>
                  </a:lnTo>
                  <a:lnTo>
                    <a:pt x="130" y="1733"/>
                  </a:lnTo>
                  <a:lnTo>
                    <a:pt x="204" y="1844"/>
                  </a:lnTo>
                  <a:lnTo>
                    <a:pt x="259" y="1918"/>
                  </a:lnTo>
                  <a:lnTo>
                    <a:pt x="333" y="2010"/>
                  </a:lnTo>
                  <a:lnTo>
                    <a:pt x="425" y="2084"/>
                  </a:lnTo>
                  <a:lnTo>
                    <a:pt x="517" y="2157"/>
                  </a:lnTo>
                  <a:lnTo>
                    <a:pt x="609" y="2213"/>
                  </a:lnTo>
                  <a:lnTo>
                    <a:pt x="720" y="2249"/>
                  </a:lnTo>
                  <a:lnTo>
                    <a:pt x="831" y="2286"/>
                  </a:lnTo>
                  <a:lnTo>
                    <a:pt x="941" y="2323"/>
                  </a:lnTo>
                  <a:lnTo>
                    <a:pt x="1070" y="2323"/>
                  </a:lnTo>
                  <a:lnTo>
                    <a:pt x="1199" y="2342"/>
                  </a:lnTo>
                  <a:lnTo>
                    <a:pt x="1310" y="2323"/>
                  </a:lnTo>
                  <a:lnTo>
                    <a:pt x="1421" y="2305"/>
                  </a:lnTo>
                  <a:lnTo>
                    <a:pt x="1531" y="2286"/>
                  </a:lnTo>
                  <a:lnTo>
                    <a:pt x="1642" y="2231"/>
                  </a:lnTo>
                  <a:lnTo>
                    <a:pt x="1845" y="2139"/>
                  </a:lnTo>
                  <a:lnTo>
                    <a:pt x="2011" y="1991"/>
                  </a:lnTo>
                  <a:lnTo>
                    <a:pt x="2140" y="1825"/>
                  </a:lnTo>
                  <a:lnTo>
                    <a:pt x="2250" y="1623"/>
                  </a:lnTo>
                  <a:lnTo>
                    <a:pt x="2287" y="1512"/>
                  </a:lnTo>
                  <a:lnTo>
                    <a:pt x="2306" y="1401"/>
                  </a:lnTo>
                  <a:lnTo>
                    <a:pt x="2324" y="1291"/>
                  </a:lnTo>
                  <a:lnTo>
                    <a:pt x="2324" y="1162"/>
                  </a:lnTo>
                  <a:lnTo>
                    <a:pt x="2324" y="1051"/>
                  </a:lnTo>
                  <a:lnTo>
                    <a:pt x="2306" y="922"/>
                  </a:lnTo>
                  <a:lnTo>
                    <a:pt x="2287" y="811"/>
                  </a:lnTo>
                  <a:lnTo>
                    <a:pt x="2250" y="701"/>
                  </a:lnTo>
                  <a:lnTo>
                    <a:pt x="2195" y="590"/>
                  </a:lnTo>
                  <a:lnTo>
                    <a:pt x="2140" y="498"/>
                  </a:lnTo>
                  <a:lnTo>
                    <a:pt x="2066" y="406"/>
                  </a:lnTo>
                  <a:lnTo>
                    <a:pt x="1992" y="332"/>
                  </a:lnTo>
                  <a:lnTo>
                    <a:pt x="1900" y="258"/>
                  </a:lnTo>
                  <a:lnTo>
                    <a:pt x="1808" y="184"/>
                  </a:lnTo>
                  <a:lnTo>
                    <a:pt x="1716" y="129"/>
                  </a:lnTo>
                  <a:lnTo>
                    <a:pt x="1605" y="92"/>
                  </a:lnTo>
                  <a:lnTo>
                    <a:pt x="1494" y="55"/>
                  </a:lnTo>
                  <a:lnTo>
                    <a:pt x="1384" y="18"/>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7" name="Google Shape;7777;p32"/>
            <p:cNvSpPr/>
            <p:nvPr/>
          </p:nvSpPr>
          <p:spPr>
            <a:xfrm>
              <a:off x="4962150" y="685700"/>
              <a:ext cx="57625" cy="57650"/>
            </a:xfrm>
            <a:custGeom>
              <a:avLst/>
              <a:gdLst/>
              <a:ahLst/>
              <a:cxnLst/>
              <a:rect l="l" t="t" r="r" b="b"/>
              <a:pathLst>
                <a:path w="2305" h="2306" extrusionOk="0">
                  <a:moveTo>
                    <a:pt x="1125" y="0"/>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1"/>
                  </a:lnTo>
                  <a:lnTo>
                    <a:pt x="0" y="1181"/>
                  </a:lnTo>
                  <a:lnTo>
                    <a:pt x="0" y="1291"/>
                  </a:lnTo>
                  <a:lnTo>
                    <a:pt x="19" y="1402"/>
                  </a:lnTo>
                  <a:lnTo>
                    <a:pt x="55" y="1512"/>
                  </a:lnTo>
                  <a:lnTo>
                    <a:pt x="92" y="1623"/>
                  </a:lnTo>
                  <a:lnTo>
                    <a:pt x="148" y="1734"/>
                  </a:lnTo>
                  <a:lnTo>
                    <a:pt x="203" y="1826"/>
                  </a:lnTo>
                  <a:lnTo>
                    <a:pt x="332" y="1992"/>
                  </a:lnTo>
                  <a:lnTo>
                    <a:pt x="516" y="2121"/>
                  </a:lnTo>
                  <a:lnTo>
                    <a:pt x="701" y="2232"/>
                  </a:lnTo>
                  <a:lnTo>
                    <a:pt x="811" y="2268"/>
                  </a:lnTo>
                  <a:lnTo>
                    <a:pt x="922" y="2287"/>
                  </a:lnTo>
                  <a:lnTo>
                    <a:pt x="1051" y="2305"/>
                  </a:lnTo>
                  <a:lnTo>
                    <a:pt x="1291" y="2305"/>
                  </a:lnTo>
                  <a:lnTo>
                    <a:pt x="1401" y="2287"/>
                  </a:lnTo>
                  <a:lnTo>
                    <a:pt x="1512" y="2250"/>
                  </a:lnTo>
                  <a:lnTo>
                    <a:pt x="1623" y="2213"/>
                  </a:lnTo>
                  <a:lnTo>
                    <a:pt x="1807" y="2102"/>
                  </a:lnTo>
                  <a:lnTo>
                    <a:pt x="1973" y="1973"/>
                  </a:lnTo>
                  <a:lnTo>
                    <a:pt x="2121" y="1789"/>
                  </a:lnTo>
                  <a:lnTo>
                    <a:pt x="2213" y="1605"/>
                  </a:lnTo>
                  <a:lnTo>
                    <a:pt x="2250" y="1494"/>
                  </a:lnTo>
                  <a:lnTo>
                    <a:pt x="2286" y="1383"/>
                  </a:lnTo>
                  <a:lnTo>
                    <a:pt x="2305" y="1254"/>
                  </a:lnTo>
                  <a:lnTo>
                    <a:pt x="2305" y="1144"/>
                  </a:lnTo>
                  <a:lnTo>
                    <a:pt x="2286" y="1015"/>
                  </a:lnTo>
                  <a:lnTo>
                    <a:pt x="2268" y="904"/>
                  </a:lnTo>
                  <a:lnTo>
                    <a:pt x="2250" y="793"/>
                  </a:lnTo>
                  <a:lnTo>
                    <a:pt x="2213" y="683"/>
                  </a:lnTo>
                  <a:lnTo>
                    <a:pt x="2102" y="498"/>
                  </a:lnTo>
                  <a:lnTo>
                    <a:pt x="1955" y="332"/>
                  </a:lnTo>
                  <a:lnTo>
                    <a:pt x="1789" y="185"/>
                  </a:lnTo>
                  <a:lnTo>
                    <a:pt x="1586" y="93"/>
                  </a:lnTo>
                  <a:lnTo>
                    <a:pt x="1475" y="56"/>
                  </a:lnTo>
                  <a:lnTo>
                    <a:pt x="1365"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8" name="Google Shape;7778;p32"/>
            <p:cNvSpPr/>
            <p:nvPr/>
          </p:nvSpPr>
          <p:spPr>
            <a:xfrm>
              <a:off x="6120050" y="1547225"/>
              <a:ext cx="58575" cy="58575"/>
            </a:xfrm>
            <a:custGeom>
              <a:avLst/>
              <a:gdLst/>
              <a:ahLst/>
              <a:cxnLst/>
              <a:rect l="l" t="t" r="r" b="b"/>
              <a:pathLst>
                <a:path w="2343" h="2343" extrusionOk="0">
                  <a:moveTo>
                    <a:pt x="1052" y="0"/>
                  </a:moveTo>
                  <a:lnTo>
                    <a:pt x="923" y="19"/>
                  </a:lnTo>
                  <a:lnTo>
                    <a:pt x="812" y="56"/>
                  </a:lnTo>
                  <a:lnTo>
                    <a:pt x="701" y="93"/>
                  </a:lnTo>
                  <a:lnTo>
                    <a:pt x="591" y="148"/>
                  </a:lnTo>
                  <a:lnTo>
                    <a:pt x="499" y="203"/>
                  </a:lnTo>
                  <a:lnTo>
                    <a:pt x="406" y="277"/>
                  </a:lnTo>
                  <a:lnTo>
                    <a:pt x="333" y="351"/>
                  </a:lnTo>
                  <a:lnTo>
                    <a:pt x="259" y="425"/>
                  </a:lnTo>
                  <a:lnTo>
                    <a:pt x="185" y="517"/>
                  </a:lnTo>
                  <a:lnTo>
                    <a:pt x="130" y="627"/>
                  </a:lnTo>
                  <a:lnTo>
                    <a:pt x="93" y="738"/>
                  </a:lnTo>
                  <a:lnTo>
                    <a:pt x="56" y="849"/>
                  </a:lnTo>
                  <a:lnTo>
                    <a:pt x="19" y="959"/>
                  </a:lnTo>
                  <a:lnTo>
                    <a:pt x="1" y="1070"/>
                  </a:lnTo>
                  <a:lnTo>
                    <a:pt x="1" y="1199"/>
                  </a:lnTo>
                  <a:lnTo>
                    <a:pt x="19" y="1328"/>
                  </a:lnTo>
                  <a:lnTo>
                    <a:pt x="38" y="1439"/>
                  </a:lnTo>
                  <a:lnTo>
                    <a:pt x="56" y="1549"/>
                  </a:lnTo>
                  <a:lnTo>
                    <a:pt x="111" y="1660"/>
                  </a:lnTo>
                  <a:lnTo>
                    <a:pt x="222" y="1844"/>
                  </a:lnTo>
                  <a:lnTo>
                    <a:pt x="351" y="2010"/>
                  </a:lnTo>
                  <a:lnTo>
                    <a:pt x="535" y="2158"/>
                  </a:lnTo>
                  <a:lnTo>
                    <a:pt x="720" y="2250"/>
                  </a:lnTo>
                  <a:lnTo>
                    <a:pt x="830" y="2287"/>
                  </a:lnTo>
                  <a:lnTo>
                    <a:pt x="941" y="2324"/>
                  </a:lnTo>
                  <a:lnTo>
                    <a:pt x="1070" y="2342"/>
                  </a:lnTo>
                  <a:lnTo>
                    <a:pt x="1310" y="2342"/>
                  </a:lnTo>
                  <a:lnTo>
                    <a:pt x="1420" y="2324"/>
                  </a:lnTo>
                  <a:lnTo>
                    <a:pt x="1531" y="2287"/>
                  </a:lnTo>
                  <a:lnTo>
                    <a:pt x="1642" y="2250"/>
                  </a:lnTo>
                  <a:lnTo>
                    <a:pt x="1845" y="2139"/>
                  </a:lnTo>
                  <a:lnTo>
                    <a:pt x="2011" y="2010"/>
                  </a:lnTo>
                  <a:lnTo>
                    <a:pt x="2158" y="1844"/>
                  </a:lnTo>
                  <a:lnTo>
                    <a:pt x="2250" y="1641"/>
                  </a:lnTo>
                  <a:lnTo>
                    <a:pt x="2287" y="1531"/>
                  </a:lnTo>
                  <a:lnTo>
                    <a:pt x="2324" y="1420"/>
                  </a:lnTo>
                  <a:lnTo>
                    <a:pt x="2342" y="1310"/>
                  </a:lnTo>
                  <a:lnTo>
                    <a:pt x="2342" y="1199"/>
                  </a:lnTo>
                  <a:lnTo>
                    <a:pt x="2342" y="1070"/>
                  </a:lnTo>
                  <a:lnTo>
                    <a:pt x="2324" y="941"/>
                  </a:lnTo>
                  <a:lnTo>
                    <a:pt x="2306" y="830"/>
                  </a:lnTo>
                  <a:lnTo>
                    <a:pt x="2269" y="720"/>
                  </a:lnTo>
                  <a:lnTo>
                    <a:pt x="2213" y="609"/>
                  </a:lnTo>
                  <a:lnTo>
                    <a:pt x="2158" y="517"/>
                  </a:lnTo>
                  <a:lnTo>
                    <a:pt x="2103" y="425"/>
                  </a:lnTo>
                  <a:lnTo>
                    <a:pt x="2011" y="332"/>
                  </a:lnTo>
                  <a:lnTo>
                    <a:pt x="1937" y="259"/>
                  </a:lnTo>
                  <a:lnTo>
                    <a:pt x="1845" y="185"/>
                  </a:lnTo>
                  <a:lnTo>
                    <a:pt x="1752" y="130"/>
                  </a:lnTo>
                  <a:lnTo>
                    <a:pt x="1642" y="93"/>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9" name="Google Shape;7779;p32"/>
            <p:cNvSpPr/>
            <p:nvPr/>
          </p:nvSpPr>
          <p:spPr>
            <a:xfrm>
              <a:off x="6040300" y="1532925"/>
              <a:ext cx="58575" cy="58575"/>
            </a:xfrm>
            <a:custGeom>
              <a:avLst/>
              <a:gdLst/>
              <a:ahLst/>
              <a:cxnLst/>
              <a:rect l="l" t="t" r="r" b="b"/>
              <a:pathLst>
                <a:path w="2343" h="2343" extrusionOk="0">
                  <a:moveTo>
                    <a:pt x="1052" y="1"/>
                  </a:moveTo>
                  <a:lnTo>
                    <a:pt x="923" y="19"/>
                  </a:lnTo>
                  <a:lnTo>
                    <a:pt x="812" y="56"/>
                  </a:lnTo>
                  <a:lnTo>
                    <a:pt x="702" y="93"/>
                  </a:lnTo>
                  <a:lnTo>
                    <a:pt x="591" y="130"/>
                  </a:lnTo>
                  <a:lnTo>
                    <a:pt x="499" y="204"/>
                  </a:lnTo>
                  <a:lnTo>
                    <a:pt x="407" y="259"/>
                  </a:lnTo>
                  <a:lnTo>
                    <a:pt x="333" y="333"/>
                  </a:lnTo>
                  <a:lnTo>
                    <a:pt x="259" y="425"/>
                  </a:lnTo>
                  <a:lnTo>
                    <a:pt x="185" y="517"/>
                  </a:lnTo>
                  <a:lnTo>
                    <a:pt x="130" y="609"/>
                  </a:lnTo>
                  <a:lnTo>
                    <a:pt x="75" y="720"/>
                  </a:lnTo>
                  <a:lnTo>
                    <a:pt x="38" y="831"/>
                  </a:lnTo>
                  <a:lnTo>
                    <a:pt x="19" y="941"/>
                  </a:lnTo>
                  <a:lnTo>
                    <a:pt x="1" y="1070"/>
                  </a:lnTo>
                  <a:lnTo>
                    <a:pt x="1" y="1199"/>
                  </a:lnTo>
                  <a:lnTo>
                    <a:pt x="1" y="1310"/>
                  </a:lnTo>
                  <a:lnTo>
                    <a:pt x="19" y="1439"/>
                  </a:lnTo>
                  <a:lnTo>
                    <a:pt x="56" y="1550"/>
                  </a:lnTo>
                  <a:lnTo>
                    <a:pt x="93" y="1642"/>
                  </a:lnTo>
                  <a:lnTo>
                    <a:pt x="204" y="1845"/>
                  </a:lnTo>
                  <a:lnTo>
                    <a:pt x="351" y="2011"/>
                  </a:lnTo>
                  <a:lnTo>
                    <a:pt x="517" y="2158"/>
                  </a:lnTo>
                  <a:lnTo>
                    <a:pt x="720" y="2250"/>
                  </a:lnTo>
                  <a:lnTo>
                    <a:pt x="812" y="2287"/>
                  </a:lnTo>
                  <a:lnTo>
                    <a:pt x="923" y="2324"/>
                  </a:lnTo>
                  <a:lnTo>
                    <a:pt x="1052" y="2343"/>
                  </a:lnTo>
                  <a:lnTo>
                    <a:pt x="1292" y="2343"/>
                  </a:lnTo>
                  <a:lnTo>
                    <a:pt x="1421" y="2324"/>
                  </a:lnTo>
                  <a:lnTo>
                    <a:pt x="1531" y="2287"/>
                  </a:lnTo>
                  <a:lnTo>
                    <a:pt x="1642" y="2250"/>
                  </a:lnTo>
                  <a:lnTo>
                    <a:pt x="1753" y="2195"/>
                  </a:lnTo>
                  <a:lnTo>
                    <a:pt x="1845" y="2140"/>
                  </a:lnTo>
                  <a:lnTo>
                    <a:pt x="1937" y="2084"/>
                  </a:lnTo>
                  <a:lnTo>
                    <a:pt x="2011" y="1992"/>
                  </a:lnTo>
                  <a:lnTo>
                    <a:pt x="2084" y="1918"/>
                  </a:lnTo>
                  <a:lnTo>
                    <a:pt x="2158" y="1826"/>
                  </a:lnTo>
                  <a:lnTo>
                    <a:pt x="2214" y="1716"/>
                  </a:lnTo>
                  <a:lnTo>
                    <a:pt x="2269" y="1623"/>
                  </a:lnTo>
                  <a:lnTo>
                    <a:pt x="2306" y="1513"/>
                  </a:lnTo>
                  <a:lnTo>
                    <a:pt x="2324" y="1384"/>
                  </a:lnTo>
                  <a:lnTo>
                    <a:pt x="2343" y="1273"/>
                  </a:lnTo>
                  <a:lnTo>
                    <a:pt x="2343" y="1144"/>
                  </a:lnTo>
                  <a:lnTo>
                    <a:pt x="2343" y="1015"/>
                  </a:lnTo>
                  <a:lnTo>
                    <a:pt x="2324" y="904"/>
                  </a:lnTo>
                  <a:lnTo>
                    <a:pt x="2287" y="794"/>
                  </a:lnTo>
                  <a:lnTo>
                    <a:pt x="2250" y="683"/>
                  </a:lnTo>
                  <a:lnTo>
                    <a:pt x="2140" y="499"/>
                  </a:lnTo>
                  <a:lnTo>
                    <a:pt x="1992" y="333"/>
                  </a:lnTo>
                  <a:lnTo>
                    <a:pt x="1826" y="185"/>
                  </a:lnTo>
                  <a:lnTo>
                    <a:pt x="1624" y="93"/>
                  </a:lnTo>
                  <a:lnTo>
                    <a:pt x="1531" y="56"/>
                  </a:lnTo>
                  <a:lnTo>
                    <a:pt x="1421" y="19"/>
                  </a:ln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0" name="Google Shape;7780;p32"/>
            <p:cNvSpPr/>
            <p:nvPr/>
          </p:nvSpPr>
          <p:spPr>
            <a:xfrm>
              <a:off x="5963325" y="1518650"/>
              <a:ext cx="58575" cy="58550"/>
            </a:xfrm>
            <a:custGeom>
              <a:avLst/>
              <a:gdLst/>
              <a:ahLst/>
              <a:cxnLst/>
              <a:rect l="l" t="t" r="r" b="b"/>
              <a:pathLst>
                <a:path w="2343" h="2342" extrusionOk="0">
                  <a:moveTo>
                    <a:pt x="1052" y="0"/>
                  </a:moveTo>
                  <a:lnTo>
                    <a:pt x="941" y="19"/>
                  </a:lnTo>
                  <a:lnTo>
                    <a:pt x="830" y="56"/>
                  </a:lnTo>
                  <a:lnTo>
                    <a:pt x="720" y="92"/>
                  </a:lnTo>
                  <a:lnTo>
                    <a:pt x="517" y="185"/>
                  </a:lnTo>
                  <a:lnTo>
                    <a:pt x="351" y="314"/>
                  </a:lnTo>
                  <a:lnTo>
                    <a:pt x="204" y="480"/>
                  </a:lnTo>
                  <a:lnTo>
                    <a:pt x="93" y="682"/>
                  </a:lnTo>
                  <a:lnTo>
                    <a:pt x="56" y="793"/>
                  </a:lnTo>
                  <a:lnTo>
                    <a:pt x="38" y="904"/>
                  </a:lnTo>
                  <a:lnTo>
                    <a:pt x="19" y="1014"/>
                  </a:lnTo>
                  <a:lnTo>
                    <a:pt x="1" y="1125"/>
                  </a:lnTo>
                  <a:lnTo>
                    <a:pt x="1" y="1254"/>
                  </a:lnTo>
                  <a:lnTo>
                    <a:pt x="19" y="1383"/>
                  </a:lnTo>
                  <a:lnTo>
                    <a:pt x="38" y="1494"/>
                  </a:lnTo>
                  <a:lnTo>
                    <a:pt x="75" y="1604"/>
                  </a:lnTo>
                  <a:lnTo>
                    <a:pt x="130" y="1715"/>
                  </a:lnTo>
                  <a:lnTo>
                    <a:pt x="185" y="1807"/>
                  </a:lnTo>
                  <a:lnTo>
                    <a:pt x="240" y="1899"/>
                  </a:lnTo>
                  <a:lnTo>
                    <a:pt x="314" y="1992"/>
                  </a:lnTo>
                  <a:lnTo>
                    <a:pt x="406" y="2065"/>
                  </a:lnTo>
                  <a:lnTo>
                    <a:pt x="499" y="2139"/>
                  </a:lnTo>
                  <a:lnTo>
                    <a:pt x="591" y="2194"/>
                  </a:lnTo>
                  <a:lnTo>
                    <a:pt x="683" y="2250"/>
                  </a:lnTo>
                  <a:lnTo>
                    <a:pt x="794" y="2287"/>
                  </a:lnTo>
                  <a:lnTo>
                    <a:pt x="923" y="2305"/>
                  </a:lnTo>
                  <a:lnTo>
                    <a:pt x="1033" y="2323"/>
                  </a:lnTo>
                  <a:lnTo>
                    <a:pt x="1162" y="2342"/>
                  </a:lnTo>
                  <a:lnTo>
                    <a:pt x="1273" y="2323"/>
                  </a:lnTo>
                  <a:lnTo>
                    <a:pt x="1402" y="2323"/>
                  </a:lnTo>
                  <a:lnTo>
                    <a:pt x="1513" y="2287"/>
                  </a:lnTo>
                  <a:lnTo>
                    <a:pt x="1623" y="2250"/>
                  </a:lnTo>
                  <a:lnTo>
                    <a:pt x="1808" y="2158"/>
                  </a:lnTo>
                  <a:lnTo>
                    <a:pt x="1992" y="2010"/>
                  </a:lnTo>
                  <a:lnTo>
                    <a:pt x="2121" y="1844"/>
                  </a:lnTo>
                  <a:lnTo>
                    <a:pt x="2232" y="1660"/>
                  </a:lnTo>
                  <a:lnTo>
                    <a:pt x="2269" y="1549"/>
                  </a:lnTo>
                  <a:lnTo>
                    <a:pt x="2306" y="1438"/>
                  </a:lnTo>
                  <a:lnTo>
                    <a:pt x="2324" y="1328"/>
                  </a:lnTo>
                  <a:lnTo>
                    <a:pt x="2342" y="1217"/>
                  </a:lnTo>
                  <a:lnTo>
                    <a:pt x="2324" y="1088"/>
                  </a:lnTo>
                  <a:lnTo>
                    <a:pt x="2324" y="959"/>
                  </a:lnTo>
                  <a:lnTo>
                    <a:pt x="2287" y="848"/>
                  </a:lnTo>
                  <a:lnTo>
                    <a:pt x="2250" y="738"/>
                  </a:lnTo>
                  <a:lnTo>
                    <a:pt x="2213" y="627"/>
                  </a:lnTo>
                  <a:lnTo>
                    <a:pt x="2158" y="535"/>
                  </a:lnTo>
                  <a:lnTo>
                    <a:pt x="2084" y="443"/>
                  </a:lnTo>
                  <a:lnTo>
                    <a:pt x="2011" y="351"/>
                  </a:lnTo>
                  <a:lnTo>
                    <a:pt x="1937" y="277"/>
                  </a:lnTo>
                  <a:lnTo>
                    <a:pt x="1845"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1" name="Google Shape;7781;p32"/>
            <p:cNvSpPr/>
            <p:nvPr/>
          </p:nvSpPr>
          <p:spPr>
            <a:xfrm>
              <a:off x="5578425" y="1370675"/>
              <a:ext cx="57650" cy="57650"/>
            </a:xfrm>
            <a:custGeom>
              <a:avLst/>
              <a:gdLst/>
              <a:ahLst/>
              <a:cxnLst/>
              <a:rect l="l" t="t" r="r" b="b"/>
              <a:pathLst>
                <a:path w="2306" h="2306" extrusionOk="0">
                  <a:moveTo>
                    <a:pt x="1033" y="1"/>
                  </a:moveTo>
                  <a:lnTo>
                    <a:pt x="904" y="19"/>
                  </a:lnTo>
                  <a:lnTo>
                    <a:pt x="794" y="56"/>
                  </a:lnTo>
                  <a:lnTo>
                    <a:pt x="702" y="93"/>
                  </a:lnTo>
                  <a:lnTo>
                    <a:pt x="499" y="203"/>
                  </a:lnTo>
                  <a:lnTo>
                    <a:pt x="333" y="333"/>
                  </a:lnTo>
                  <a:lnTo>
                    <a:pt x="185" y="498"/>
                  </a:lnTo>
                  <a:lnTo>
                    <a:pt x="93" y="701"/>
                  </a:lnTo>
                  <a:lnTo>
                    <a:pt x="56" y="812"/>
                  </a:lnTo>
                  <a:lnTo>
                    <a:pt x="19" y="923"/>
                  </a:lnTo>
                  <a:lnTo>
                    <a:pt x="1" y="1033"/>
                  </a:lnTo>
                  <a:lnTo>
                    <a:pt x="1" y="1162"/>
                  </a:lnTo>
                  <a:lnTo>
                    <a:pt x="1" y="1273"/>
                  </a:lnTo>
                  <a:lnTo>
                    <a:pt x="19" y="1402"/>
                  </a:lnTo>
                  <a:lnTo>
                    <a:pt x="56" y="1513"/>
                  </a:lnTo>
                  <a:lnTo>
                    <a:pt x="93" y="1605"/>
                  </a:lnTo>
                  <a:lnTo>
                    <a:pt x="204" y="1808"/>
                  </a:lnTo>
                  <a:lnTo>
                    <a:pt x="333" y="1974"/>
                  </a:lnTo>
                  <a:lnTo>
                    <a:pt x="499" y="2121"/>
                  </a:lnTo>
                  <a:lnTo>
                    <a:pt x="702" y="2213"/>
                  </a:lnTo>
                  <a:lnTo>
                    <a:pt x="812" y="2250"/>
                  </a:lnTo>
                  <a:lnTo>
                    <a:pt x="923" y="2287"/>
                  </a:lnTo>
                  <a:lnTo>
                    <a:pt x="1033" y="2305"/>
                  </a:lnTo>
                  <a:lnTo>
                    <a:pt x="1273" y="2305"/>
                  </a:lnTo>
                  <a:lnTo>
                    <a:pt x="1402" y="2287"/>
                  </a:lnTo>
                  <a:lnTo>
                    <a:pt x="1513" y="2250"/>
                  </a:lnTo>
                  <a:lnTo>
                    <a:pt x="1605" y="2213"/>
                  </a:lnTo>
                  <a:lnTo>
                    <a:pt x="1808" y="2103"/>
                  </a:lnTo>
                  <a:lnTo>
                    <a:pt x="1974" y="1974"/>
                  </a:lnTo>
                  <a:lnTo>
                    <a:pt x="2121" y="1808"/>
                  </a:lnTo>
                  <a:lnTo>
                    <a:pt x="2214" y="1605"/>
                  </a:lnTo>
                  <a:lnTo>
                    <a:pt x="2250" y="1494"/>
                  </a:lnTo>
                  <a:lnTo>
                    <a:pt x="2287" y="1383"/>
                  </a:lnTo>
                  <a:lnTo>
                    <a:pt x="2306" y="1273"/>
                  </a:lnTo>
                  <a:lnTo>
                    <a:pt x="2306" y="1144"/>
                  </a:lnTo>
                  <a:lnTo>
                    <a:pt x="2306" y="1033"/>
                  </a:lnTo>
                  <a:lnTo>
                    <a:pt x="2287" y="904"/>
                  </a:lnTo>
                  <a:lnTo>
                    <a:pt x="2250" y="793"/>
                  </a:lnTo>
                  <a:lnTo>
                    <a:pt x="2214" y="701"/>
                  </a:lnTo>
                  <a:lnTo>
                    <a:pt x="2103" y="498"/>
                  </a:lnTo>
                  <a:lnTo>
                    <a:pt x="1974" y="333"/>
                  </a:lnTo>
                  <a:lnTo>
                    <a:pt x="1808" y="185"/>
                  </a:lnTo>
                  <a:lnTo>
                    <a:pt x="1605" y="93"/>
                  </a:lnTo>
                  <a:lnTo>
                    <a:pt x="1494" y="56"/>
                  </a:lnTo>
                  <a:lnTo>
                    <a:pt x="1384"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2" name="Google Shape;7782;p32"/>
            <p:cNvSpPr/>
            <p:nvPr/>
          </p:nvSpPr>
          <p:spPr>
            <a:xfrm>
              <a:off x="5883575" y="1504825"/>
              <a:ext cx="58125" cy="57625"/>
            </a:xfrm>
            <a:custGeom>
              <a:avLst/>
              <a:gdLst/>
              <a:ahLst/>
              <a:cxnLst/>
              <a:rect l="l" t="t" r="r" b="b"/>
              <a:pathLst>
                <a:path w="2325" h="2305" extrusionOk="0">
                  <a:moveTo>
                    <a:pt x="1034" y="0"/>
                  </a:moveTo>
                  <a:lnTo>
                    <a:pt x="923" y="19"/>
                  </a:lnTo>
                  <a:lnTo>
                    <a:pt x="812" y="55"/>
                  </a:lnTo>
                  <a:lnTo>
                    <a:pt x="702" y="92"/>
                  </a:lnTo>
                  <a:lnTo>
                    <a:pt x="499" y="185"/>
                  </a:lnTo>
                  <a:lnTo>
                    <a:pt x="333" y="332"/>
                  </a:lnTo>
                  <a:lnTo>
                    <a:pt x="204" y="498"/>
                  </a:lnTo>
                  <a:lnTo>
                    <a:pt x="93" y="682"/>
                  </a:lnTo>
                  <a:lnTo>
                    <a:pt x="56" y="793"/>
                  </a:lnTo>
                  <a:lnTo>
                    <a:pt x="38" y="904"/>
                  </a:lnTo>
                  <a:lnTo>
                    <a:pt x="19" y="1014"/>
                  </a:lnTo>
                  <a:lnTo>
                    <a:pt x="1" y="1143"/>
                  </a:lnTo>
                  <a:lnTo>
                    <a:pt x="19" y="1272"/>
                  </a:lnTo>
                  <a:lnTo>
                    <a:pt x="19" y="1383"/>
                  </a:lnTo>
                  <a:lnTo>
                    <a:pt x="56" y="1512"/>
                  </a:lnTo>
                  <a:lnTo>
                    <a:pt x="93" y="1604"/>
                  </a:lnTo>
                  <a:lnTo>
                    <a:pt x="148" y="1715"/>
                  </a:lnTo>
                  <a:lnTo>
                    <a:pt x="204" y="1807"/>
                  </a:lnTo>
                  <a:lnTo>
                    <a:pt x="278" y="1899"/>
                  </a:lnTo>
                  <a:lnTo>
                    <a:pt x="351" y="1991"/>
                  </a:lnTo>
                  <a:lnTo>
                    <a:pt x="425" y="2065"/>
                  </a:lnTo>
                  <a:lnTo>
                    <a:pt x="517" y="2121"/>
                  </a:lnTo>
                  <a:lnTo>
                    <a:pt x="609" y="2176"/>
                  </a:lnTo>
                  <a:lnTo>
                    <a:pt x="720" y="2231"/>
                  </a:lnTo>
                  <a:lnTo>
                    <a:pt x="831" y="2268"/>
                  </a:lnTo>
                  <a:lnTo>
                    <a:pt x="941" y="2286"/>
                  </a:lnTo>
                  <a:lnTo>
                    <a:pt x="1070" y="2305"/>
                  </a:lnTo>
                  <a:lnTo>
                    <a:pt x="1310" y="2305"/>
                  </a:lnTo>
                  <a:lnTo>
                    <a:pt x="1439" y="2286"/>
                  </a:lnTo>
                  <a:lnTo>
                    <a:pt x="1550" y="2250"/>
                  </a:lnTo>
                  <a:lnTo>
                    <a:pt x="1642" y="2213"/>
                  </a:lnTo>
                  <a:lnTo>
                    <a:pt x="1845" y="2102"/>
                  </a:lnTo>
                  <a:lnTo>
                    <a:pt x="2011" y="1955"/>
                  </a:lnTo>
                  <a:lnTo>
                    <a:pt x="2140" y="1789"/>
                  </a:lnTo>
                  <a:lnTo>
                    <a:pt x="2232" y="1586"/>
                  </a:lnTo>
                  <a:lnTo>
                    <a:pt x="2269" y="1475"/>
                  </a:lnTo>
                  <a:lnTo>
                    <a:pt x="2306" y="1365"/>
                  </a:lnTo>
                  <a:lnTo>
                    <a:pt x="2306" y="1254"/>
                  </a:lnTo>
                  <a:lnTo>
                    <a:pt x="2324" y="1125"/>
                  </a:lnTo>
                  <a:lnTo>
                    <a:pt x="2306" y="1014"/>
                  </a:lnTo>
                  <a:lnTo>
                    <a:pt x="2287" y="904"/>
                  </a:lnTo>
                  <a:lnTo>
                    <a:pt x="2269" y="793"/>
                  </a:lnTo>
                  <a:lnTo>
                    <a:pt x="2232" y="682"/>
                  </a:lnTo>
                  <a:lnTo>
                    <a:pt x="2121" y="480"/>
                  </a:lnTo>
                  <a:lnTo>
                    <a:pt x="1974" y="314"/>
                  </a:lnTo>
                  <a:lnTo>
                    <a:pt x="1808" y="185"/>
                  </a:lnTo>
                  <a:lnTo>
                    <a:pt x="1605" y="74"/>
                  </a:lnTo>
                  <a:lnTo>
                    <a:pt x="1513"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3" name="Google Shape;7783;p32"/>
            <p:cNvSpPr/>
            <p:nvPr/>
          </p:nvSpPr>
          <p:spPr>
            <a:xfrm>
              <a:off x="5092600" y="873300"/>
              <a:ext cx="59025" cy="59025"/>
            </a:xfrm>
            <a:custGeom>
              <a:avLst/>
              <a:gdLst/>
              <a:ahLst/>
              <a:cxnLst/>
              <a:rect l="l" t="t" r="r" b="b"/>
              <a:pathLst>
                <a:path w="2361" h="2361" extrusionOk="0">
                  <a:moveTo>
                    <a:pt x="1199" y="1"/>
                  </a:moveTo>
                  <a:lnTo>
                    <a:pt x="1070" y="19"/>
                  </a:lnTo>
                  <a:lnTo>
                    <a:pt x="959" y="19"/>
                  </a:lnTo>
                  <a:lnTo>
                    <a:pt x="848" y="56"/>
                  </a:lnTo>
                  <a:lnTo>
                    <a:pt x="738" y="93"/>
                  </a:lnTo>
                  <a:lnTo>
                    <a:pt x="535" y="185"/>
                  </a:lnTo>
                  <a:lnTo>
                    <a:pt x="369" y="333"/>
                  </a:lnTo>
                  <a:lnTo>
                    <a:pt x="221" y="499"/>
                  </a:lnTo>
                  <a:lnTo>
                    <a:pt x="111" y="683"/>
                  </a:lnTo>
                  <a:lnTo>
                    <a:pt x="74" y="794"/>
                  </a:lnTo>
                  <a:lnTo>
                    <a:pt x="37" y="904"/>
                  </a:lnTo>
                  <a:lnTo>
                    <a:pt x="19" y="1015"/>
                  </a:lnTo>
                  <a:lnTo>
                    <a:pt x="0" y="1126"/>
                  </a:lnTo>
                  <a:lnTo>
                    <a:pt x="0" y="1255"/>
                  </a:lnTo>
                  <a:lnTo>
                    <a:pt x="19" y="1384"/>
                  </a:lnTo>
                  <a:lnTo>
                    <a:pt x="37" y="1494"/>
                  </a:lnTo>
                  <a:lnTo>
                    <a:pt x="74" y="1605"/>
                  </a:lnTo>
                  <a:lnTo>
                    <a:pt x="129" y="1716"/>
                  </a:lnTo>
                  <a:lnTo>
                    <a:pt x="166" y="1808"/>
                  </a:lnTo>
                  <a:lnTo>
                    <a:pt x="240" y="1900"/>
                  </a:lnTo>
                  <a:lnTo>
                    <a:pt x="314" y="1992"/>
                  </a:lnTo>
                  <a:lnTo>
                    <a:pt x="387" y="2066"/>
                  </a:lnTo>
                  <a:lnTo>
                    <a:pt x="480" y="2140"/>
                  </a:lnTo>
                  <a:lnTo>
                    <a:pt x="572" y="2213"/>
                  </a:lnTo>
                  <a:lnTo>
                    <a:pt x="682" y="2250"/>
                  </a:lnTo>
                  <a:lnTo>
                    <a:pt x="793" y="2306"/>
                  </a:lnTo>
                  <a:lnTo>
                    <a:pt x="904" y="2342"/>
                  </a:lnTo>
                  <a:lnTo>
                    <a:pt x="1014" y="2361"/>
                  </a:lnTo>
                  <a:lnTo>
                    <a:pt x="1272" y="2361"/>
                  </a:lnTo>
                  <a:lnTo>
                    <a:pt x="1383" y="2342"/>
                  </a:lnTo>
                  <a:lnTo>
                    <a:pt x="1494" y="2324"/>
                  </a:lnTo>
                  <a:lnTo>
                    <a:pt x="1604" y="2287"/>
                  </a:lnTo>
                  <a:lnTo>
                    <a:pt x="1715" y="2250"/>
                  </a:lnTo>
                  <a:lnTo>
                    <a:pt x="1826" y="2177"/>
                  </a:lnTo>
                  <a:lnTo>
                    <a:pt x="1918" y="2121"/>
                  </a:lnTo>
                  <a:lnTo>
                    <a:pt x="1991" y="2047"/>
                  </a:lnTo>
                  <a:lnTo>
                    <a:pt x="2084" y="1974"/>
                  </a:lnTo>
                  <a:lnTo>
                    <a:pt x="2139" y="1882"/>
                  </a:lnTo>
                  <a:lnTo>
                    <a:pt x="2213" y="1789"/>
                  </a:lnTo>
                  <a:lnTo>
                    <a:pt x="2250" y="1679"/>
                  </a:lnTo>
                  <a:lnTo>
                    <a:pt x="2305" y="1568"/>
                  </a:lnTo>
                  <a:lnTo>
                    <a:pt x="2323" y="1457"/>
                  </a:lnTo>
                  <a:lnTo>
                    <a:pt x="2360" y="1328"/>
                  </a:lnTo>
                  <a:lnTo>
                    <a:pt x="2360" y="1218"/>
                  </a:lnTo>
                  <a:lnTo>
                    <a:pt x="2360" y="1089"/>
                  </a:lnTo>
                  <a:lnTo>
                    <a:pt x="2342" y="960"/>
                  </a:lnTo>
                  <a:lnTo>
                    <a:pt x="2323" y="849"/>
                  </a:lnTo>
                  <a:lnTo>
                    <a:pt x="2286" y="738"/>
                  </a:lnTo>
                  <a:lnTo>
                    <a:pt x="2231" y="628"/>
                  </a:lnTo>
                  <a:lnTo>
                    <a:pt x="2176" y="536"/>
                  </a:lnTo>
                  <a:lnTo>
                    <a:pt x="2102" y="443"/>
                  </a:lnTo>
                  <a:lnTo>
                    <a:pt x="2028" y="351"/>
                  </a:lnTo>
                  <a:lnTo>
                    <a:pt x="1955" y="277"/>
                  </a:lnTo>
                  <a:lnTo>
                    <a:pt x="1862" y="222"/>
                  </a:lnTo>
                  <a:lnTo>
                    <a:pt x="1770" y="148"/>
                  </a:lnTo>
                  <a:lnTo>
                    <a:pt x="1660" y="111"/>
                  </a:lnTo>
                  <a:lnTo>
                    <a:pt x="1549" y="56"/>
                  </a:lnTo>
                  <a:lnTo>
                    <a:pt x="1438" y="38"/>
                  </a:lnTo>
                  <a:lnTo>
                    <a:pt x="1309" y="19"/>
                  </a:lnTo>
                  <a:lnTo>
                    <a:pt x="11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4" name="Google Shape;7784;p32"/>
            <p:cNvSpPr/>
            <p:nvPr/>
          </p:nvSpPr>
          <p:spPr>
            <a:xfrm>
              <a:off x="5290350" y="1154025"/>
              <a:ext cx="57625" cy="57200"/>
            </a:xfrm>
            <a:custGeom>
              <a:avLst/>
              <a:gdLst/>
              <a:ahLst/>
              <a:cxnLst/>
              <a:rect l="l" t="t" r="r" b="b"/>
              <a:pathLst>
                <a:path w="2305" h="2288" extrusionOk="0">
                  <a:moveTo>
                    <a:pt x="1014" y="1"/>
                  </a:moveTo>
                  <a:lnTo>
                    <a:pt x="885" y="19"/>
                  </a:lnTo>
                  <a:lnTo>
                    <a:pt x="774" y="56"/>
                  </a:lnTo>
                  <a:lnTo>
                    <a:pt x="682" y="93"/>
                  </a:lnTo>
                  <a:lnTo>
                    <a:pt x="479" y="185"/>
                  </a:lnTo>
                  <a:lnTo>
                    <a:pt x="314" y="333"/>
                  </a:lnTo>
                  <a:lnTo>
                    <a:pt x="184" y="517"/>
                  </a:lnTo>
                  <a:lnTo>
                    <a:pt x="74" y="701"/>
                  </a:lnTo>
                  <a:lnTo>
                    <a:pt x="37" y="812"/>
                  </a:lnTo>
                  <a:lnTo>
                    <a:pt x="19" y="923"/>
                  </a:lnTo>
                  <a:lnTo>
                    <a:pt x="0" y="1052"/>
                  </a:lnTo>
                  <a:lnTo>
                    <a:pt x="0" y="1162"/>
                  </a:lnTo>
                  <a:lnTo>
                    <a:pt x="0" y="1291"/>
                  </a:lnTo>
                  <a:lnTo>
                    <a:pt x="19" y="1402"/>
                  </a:lnTo>
                  <a:lnTo>
                    <a:pt x="55" y="1513"/>
                  </a:lnTo>
                  <a:lnTo>
                    <a:pt x="92" y="1623"/>
                  </a:lnTo>
                  <a:lnTo>
                    <a:pt x="148" y="1715"/>
                  </a:lnTo>
                  <a:lnTo>
                    <a:pt x="203" y="1808"/>
                  </a:lnTo>
                  <a:lnTo>
                    <a:pt x="332" y="1974"/>
                  </a:lnTo>
                  <a:lnTo>
                    <a:pt x="516" y="2121"/>
                  </a:lnTo>
                  <a:lnTo>
                    <a:pt x="701" y="2213"/>
                  </a:lnTo>
                  <a:lnTo>
                    <a:pt x="811" y="2250"/>
                  </a:lnTo>
                  <a:lnTo>
                    <a:pt x="922" y="2269"/>
                  </a:lnTo>
                  <a:lnTo>
                    <a:pt x="1051" y="2287"/>
                  </a:lnTo>
                  <a:lnTo>
                    <a:pt x="1291" y="2287"/>
                  </a:lnTo>
                  <a:lnTo>
                    <a:pt x="1401" y="2269"/>
                  </a:lnTo>
                  <a:lnTo>
                    <a:pt x="1512" y="2232"/>
                  </a:lnTo>
                  <a:lnTo>
                    <a:pt x="1623" y="2195"/>
                  </a:lnTo>
                  <a:lnTo>
                    <a:pt x="1807" y="2103"/>
                  </a:lnTo>
                  <a:lnTo>
                    <a:pt x="1973" y="1955"/>
                  </a:lnTo>
                  <a:lnTo>
                    <a:pt x="2120" y="1789"/>
                  </a:lnTo>
                  <a:lnTo>
                    <a:pt x="2213" y="1586"/>
                  </a:lnTo>
                  <a:lnTo>
                    <a:pt x="2250" y="1476"/>
                  </a:lnTo>
                  <a:lnTo>
                    <a:pt x="2286" y="1365"/>
                  </a:lnTo>
                  <a:lnTo>
                    <a:pt x="2305" y="1236"/>
                  </a:lnTo>
                  <a:lnTo>
                    <a:pt x="2305" y="1125"/>
                  </a:lnTo>
                  <a:lnTo>
                    <a:pt x="2286" y="996"/>
                  </a:lnTo>
                  <a:lnTo>
                    <a:pt x="2268" y="886"/>
                  </a:lnTo>
                  <a:lnTo>
                    <a:pt x="2250" y="775"/>
                  </a:lnTo>
                  <a:lnTo>
                    <a:pt x="2213" y="664"/>
                  </a:lnTo>
                  <a:lnTo>
                    <a:pt x="2157" y="572"/>
                  </a:lnTo>
                  <a:lnTo>
                    <a:pt x="2102" y="480"/>
                  </a:lnTo>
                  <a:lnTo>
                    <a:pt x="1955" y="314"/>
                  </a:lnTo>
                  <a:lnTo>
                    <a:pt x="1789" y="167"/>
                  </a:lnTo>
                  <a:lnTo>
                    <a:pt x="1586" y="74"/>
                  </a:lnTo>
                  <a:lnTo>
                    <a:pt x="1475" y="38"/>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5" name="Google Shape;7785;p32"/>
            <p:cNvSpPr/>
            <p:nvPr/>
          </p:nvSpPr>
          <p:spPr>
            <a:xfrm>
              <a:off x="4910525" y="514225"/>
              <a:ext cx="58100" cy="58100"/>
            </a:xfrm>
            <a:custGeom>
              <a:avLst/>
              <a:gdLst/>
              <a:ahLst/>
              <a:cxnLst/>
              <a:rect l="l" t="t" r="r" b="b"/>
              <a:pathLst>
                <a:path w="2324" h="2324" extrusionOk="0">
                  <a:moveTo>
                    <a:pt x="1162" y="0"/>
                  </a:moveTo>
                  <a:lnTo>
                    <a:pt x="1051" y="19"/>
                  </a:lnTo>
                  <a:lnTo>
                    <a:pt x="922" y="19"/>
                  </a:lnTo>
                  <a:lnTo>
                    <a:pt x="811" y="56"/>
                  </a:lnTo>
                  <a:lnTo>
                    <a:pt x="701" y="93"/>
                  </a:lnTo>
                  <a:lnTo>
                    <a:pt x="590" y="148"/>
                  </a:lnTo>
                  <a:lnTo>
                    <a:pt x="498" y="203"/>
                  </a:lnTo>
                  <a:lnTo>
                    <a:pt x="406" y="277"/>
                  </a:lnTo>
                  <a:lnTo>
                    <a:pt x="314" y="351"/>
                  </a:lnTo>
                  <a:lnTo>
                    <a:pt x="240" y="425"/>
                  </a:lnTo>
                  <a:lnTo>
                    <a:pt x="184" y="517"/>
                  </a:lnTo>
                  <a:lnTo>
                    <a:pt x="129" y="627"/>
                  </a:lnTo>
                  <a:lnTo>
                    <a:pt x="74" y="720"/>
                  </a:lnTo>
                  <a:lnTo>
                    <a:pt x="37" y="830"/>
                  </a:lnTo>
                  <a:lnTo>
                    <a:pt x="19" y="959"/>
                  </a:lnTo>
                  <a:lnTo>
                    <a:pt x="0" y="1070"/>
                  </a:lnTo>
                  <a:lnTo>
                    <a:pt x="0" y="1199"/>
                  </a:lnTo>
                  <a:lnTo>
                    <a:pt x="0" y="1328"/>
                  </a:lnTo>
                  <a:lnTo>
                    <a:pt x="19" y="1439"/>
                  </a:lnTo>
                  <a:lnTo>
                    <a:pt x="55" y="1549"/>
                  </a:lnTo>
                  <a:lnTo>
                    <a:pt x="92" y="1660"/>
                  </a:lnTo>
                  <a:lnTo>
                    <a:pt x="203" y="1844"/>
                  </a:lnTo>
                  <a:lnTo>
                    <a:pt x="350" y="2010"/>
                  </a:lnTo>
                  <a:lnTo>
                    <a:pt x="516" y="2139"/>
                  </a:lnTo>
                  <a:lnTo>
                    <a:pt x="719" y="2250"/>
                  </a:lnTo>
                  <a:lnTo>
                    <a:pt x="830" y="2287"/>
                  </a:lnTo>
                  <a:lnTo>
                    <a:pt x="940" y="2305"/>
                  </a:lnTo>
                  <a:lnTo>
                    <a:pt x="1051" y="2324"/>
                  </a:lnTo>
                  <a:lnTo>
                    <a:pt x="1291" y="2324"/>
                  </a:lnTo>
                  <a:lnTo>
                    <a:pt x="1420" y="2305"/>
                  </a:lnTo>
                  <a:lnTo>
                    <a:pt x="1530" y="2268"/>
                  </a:lnTo>
                  <a:lnTo>
                    <a:pt x="1641" y="2231"/>
                  </a:lnTo>
                  <a:lnTo>
                    <a:pt x="1825" y="2121"/>
                  </a:lnTo>
                  <a:lnTo>
                    <a:pt x="1991" y="1992"/>
                  </a:lnTo>
                  <a:lnTo>
                    <a:pt x="2139" y="1826"/>
                  </a:lnTo>
                  <a:lnTo>
                    <a:pt x="2231" y="1623"/>
                  </a:lnTo>
                  <a:lnTo>
                    <a:pt x="2268" y="1512"/>
                  </a:lnTo>
                  <a:lnTo>
                    <a:pt x="2305" y="1402"/>
                  </a:lnTo>
                  <a:lnTo>
                    <a:pt x="2323" y="1291"/>
                  </a:lnTo>
                  <a:lnTo>
                    <a:pt x="2323" y="1162"/>
                  </a:lnTo>
                  <a:lnTo>
                    <a:pt x="2305" y="1033"/>
                  </a:lnTo>
                  <a:lnTo>
                    <a:pt x="2305" y="922"/>
                  </a:lnTo>
                  <a:lnTo>
                    <a:pt x="2268" y="812"/>
                  </a:lnTo>
                  <a:lnTo>
                    <a:pt x="2231" y="701"/>
                  </a:lnTo>
                  <a:lnTo>
                    <a:pt x="2120" y="517"/>
                  </a:lnTo>
                  <a:lnTo>
                    <a:pt x="1991" y="332"/>
                  </a:lnTo>
                  <a:lnTo>
                    <a:pt x="1825" y="203"/>
                  </a:lnTo>
                  <a:lnTo>
                    <a:pt x="1623" y="93"/>
                  </a:lnTo>
                  <a:lnTo>
                    <a:pt x="1512" y="56"/>
                  </a:lnTo>
                  <a:lnTo>
                    <a:pt x="1401" y="37"/>
                  </a:lnTo>
                  <a:lnTo>
                    <a:pt x="1291"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6" name="Google Shape;7786;p32"/>
            <p:cNvSpPr/>
            <p:nvPr/>
          </p:nvSpPr>
          <p:spPr>
            <a:xfrm>
              <a:off x="5724550" y="1476700"/>
              <a:ext cx="56725" cy="56725"/>
            </a:xfrm>
            <a:custGeom>
              <a:avLst/>
              <a:gdLst/>
              <a:ahLst/>
              <a:cxnLst/>
              <a:rect l="l" t="t" r="r" b="b"/>
              <a:pathLst>
                <a:path w="2269" h="2269" extrusionOk="0">
                  <a:moveTo>
                    <a:pt x="1052" y="0"/>
                  </a:moveTo>
                  <a:lnTo>
                    <a:pt x="941" y="19"/>
                  </a:lnTo>
                  <a:lnTo>
                    <a:pt x="849" y="37"/>
                  </a:lnTo>
                  <a:lnTo>
                    <a:pt x="738" y="74"/>
                  </a:lnTo>
                  <a:lnTo>
                    <a:pt x="536" y="166"/>
                  </a:lnTo>
                  <a:lnTo>
                    <a:pt x="370" y="295"/>
                  </a:lnTo>
                  <a:lnTo>
                    <a:pt x="222" y="461"/>
                  </a:lnTo>
                  <a:lnTo>
                    <a:pt x="111" y="646"/>
                  </a:lnTo>
                  <a:lnTo>
                    <a:pt x="38" y="867"/>
                  </a:lnTo>
                  <a:lnTo>
                    <a:pt x="1" y="959"/>
                  </a:lnTo>
                  <a:lnTo>
                    <a:pt x="1" y="1088"/>
                  </a:lnTo>
                  <a:lnTo>
                    <a:pt x="1" y="1199"/>
                  </a:lnTo>
                  <a:lnTo>
                    <a:pt x="1" y="1310"/>
                  </a:lnTo>
                  <a:lnTo>
                    <a:pt x="38" y="1420"/>
                  </a:lnTo>
                  <a:lnTo>
                    <a:pt x="75" y="1531"/>
                  </a:lnTo>
                  <a:lnTo>
                    <a:pt x="111" y="1641"/>
                  </a:lnTo>
                  <a:lnTo>
                    <a:pt x="167" y="1734"/>
                  </a:lnTo>
                  <a:lnTo>
                    <a:pt x="314" y="1900"/>
                  </a:lnTo>
                  <a:lnTo>
                    <a:pt x="480" y="2065"/>
                  </a:lnTo>
                  <a:lnTo>
                    <a:pt x="572" y="2121"/>
                  </a:lnTo>
                  <a:lnTo>
                    <a:pt x="665" y="2176"/>
                  </a:lnTo>
                  <a:lnTo>
                    <a:pt x="775" y="2213"/>
                  </a:lnTo>
                  <a:lnTo>
                    <a:pt x="886" y="2250"/>
                  </a:lnTo>
                  <a:lnTo>
                    <a:pt x="996" y="2268"/>
                  </a:lnTo>
                  <a:lnTo>
                    <a:pt x="1236" y="2268"/>
                  </a:lnTo>
                  <a:lnTo>
                    <a:pt x="1347" y="2250"/>
                  </a:lnTo>
                  <a:lnTo>
                    <a:pt x="1550" y="2195"/>
                  </a:lnTo>
                  <a:lnTo>
                    <a:pt x="1752" y="2084"/>
                  </a:lnTo>
                  <a:lnTo>
                    <a:pt x="1918" y="1955"/>
                  </a:lnTo>
                  <a:lnTo>
                    <a:pt x="2066" y="1789"/>
                  </a:lnTo>
                  <a:lnTo>
                    <a:pt x="2158" y="1586"/>
                  </a:lnTo>
                  <a:lnTo>
                    <a:pt x="2232" y="1383"/>
                  </a:lnTo>
                  <a:lnTo>
                    <a:pt x="2250" y="1273"/>
                  </a:lnTo>
                  <a:lnTo>
                    <a:pt x="2269" y="1162"/>
                  </a:lnTo>
                  <a:lnTo>
                    <a:pt x="2269" y="1051"/>
                  </a:lnTo>
                  <a:lnTo>
                    <a:pt x="2250" y="941"/>
                  </a:lnTo>
                  <a:lnTo>
                    <a:pt x="2195" y="720"/>
                  </a:lnTo>
                  <a:lnTo>
                    <a:pt x="2084" y="535"/>
                  </a:lnTo>
                  <a:lnTo>
                    <a:pt x="1955" y="369"/>
                  </a:lnTo>
                  <a:lnTo>
                    <a:pt x="1789" y="222"/>
                  </a:lnTo>
                  <a:lnTo>
                    <a:pt x="1605" y="111"/>
                  </a:lnTo>
                  <a:lnTo>
                    <a:pt x="1402" y="37"/>
                  </a:lnTo>
                  <a:lnTo>
                    <a:pt x="1291"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7" name="Google Shape;7787;p32"/>
            <p:cNvSpPr/>
            <p:nvPr/>
          </p:nvSpPr>
          <p:spPr>
            <a:xfrm>
              <a:off x="5804300" y="1490525"/>
              <a:ext cx="57175" cy="57650"/>
            </a:xfrm>
            <a:custGeom>
              <a:avLst/>
              <a:gdLst/>
              <a:ahLst/>
              <a:cxnLst/>
              <a:rect l="l" t="t" r="r" b="b"/>
              <a:pathLst>
                <a:path w="2287" h="2306" extrusionOk="0">
                  <a:moveTo>
                    <a:pt x="1162" y="1"/>
                  </a:moveTo>
                  <a:lnTo>
                    <a:pt x="1033" y="19"/>
                  </a:lnTo>
                  <a:lnTo>
                    <a:pt x="923" y="37"/>
                  </a:lnTo>
                  <a:lnTo>
                    <a:pt x="812" y="56"/>
                  </a:lnTo>
                  <a:lnTo>
                    <a:pt x="701" y="93"/>
                  </a:lnTo>
                  <a:lnTo>
                    <a:pt x="498" y="203"/>
                  </a:lnTo>
                  <a:lnTo>
                    <a:pt x="333" y="332"/>
                  </a:lnTo>
                  <a:lnTo>
                    <a:pt x="185" y="498"/>
                  </a:lnTo>
                  <a:lnTo>
                    <a:pt x="130" y="591"/>
                  </a:lnTo>
                  <a:lnTo>
                    <a:pt x="74" y="701"/>
                  </a:lnTo>
                  <a:lnTo>
                    <a:pt x="37" y="812"/>
                  </a:lnTo>
                  <a:lnTo>
                    <a:pt x="19" y="922"/>
                  </a:lnTo>
                  <a:lnTo>
                    <a:pt x="1" y="1033"/>
                  </a:lnTo>
                  <a:lnTo>
                    <a:pt x="1" y="1144"/>
                  </a:lnTo>
                  <a:lnTo>
                    <a:pt x="1" y="1273"/>
                  </a:lnTo>
                  <a:lnTo>
                    <a:pt x="19" y="1383"/>
                  </a:lnTo>
                  <a:lnTo>
                    <a:pt x="74" y="1586"/>
                  </a:lnTo>
                  <a:lnTo>
                    <a:pt x="185" y="1789"/>
                  </a:lnTo>
                  <a:lnTo>
                    <a:pt x="314" y="1955"/>
                  </a:lnTo>
                  <a:lnTo>
                    <a:pt x="480" y="2084"/>
                  </a:lnTo>
                  <a:lnTo>
                    <a:pt x="664" y="2195"/>
                  </a:lnTo>
                  <a:lnTo>
                    <a:pt x="867" y="2268"/>
                  </a:lnTo>
                  <a:lnTo>
                    <a:pt x="978" y="2287"/>
                  </a:lnTo>
                  <a:lnTo>
                    <a:pt x="1088" y="2305"/>
                  </a:lnTo>
                  <a:lnTo>
                    <a:pt x="1218" y="2305"/>
                  </a:lnTo>
                  <a:lnTo>
                    <a:pt x="1328" y="2287"/>
                  </a:lnTo>
                  <a:lnTo>
                    <a:pt x="1439" y="2268"/>
                  </a:lnTo>
                  <a:lnTo>
                    <a:pt x="1549" y="2232"/>
                  </a:lnTo>
                  <a:lnTo>
                    <a:pt x="1752" y="2121"/>
                  </a:lnTo>
                  <a:lnTo>
                    <a:pt x="1918" y="1992"/>
                  </a:lnTo>
                  <a:lnTo>
                    <a:pt x="2066" y="1826"/>
                  </a:lnTo>
                  <a:lnTo>
                    <a:pt x="2121" y="1734"/>
                  </a:lnTo>
                  <a:lnTo>
                    <a:pt x="2176" y="1642"/>
                  </a:lnTo>
                  <a:lnTo>
                    <a:pt x="2213" y="1531"/>
                  </a:lnTo>
                  <a:lnTo>
                    <a:pt x="2250" y="1420"/>
                  </a:lnTo>
                  <a:lnTo>
                    <a:pt x="2269" y="1310"/>
                  </a:lnTo>
                  <a:lnTo>
                    <a:pt x="2287" y="1181"/>
                  </a:lnTo>
                  <a:lnTo>
                    <a:pt x="2287" y="1070"/>
                  </a:lnTo>
                  <a:lnTo>
                    <a:pt x="2269" y="941"/>
                  </a:lnTo>
                  <a:lnTo>
                    <a:pt x="2232" y="830"/>
                  </a:lnTo>
                  <a:lnTo>
                    <a:pt x="2195" y="738"/>
                  </a:lnTo>
                  <a:lnTo>
                    <a:pt x="2103" y="535"/>
                  </a:lnTo>
                  <a:lnTo>
                    <a:pt x="1973" y="351"/>
                  </a:lnTo>
                  <a:lnTo>
                    <a:pt x="1789" y="222"/>
                  </a:lnTo>
                  <a:lnTo>
                    <a:pt x="1605" y="111"/>
                  </a:lnTo>
                  <a:lnTo>
                    <a:pt x="1494" y="74"/>
                  </a:lnTo>
                  <a:lnTo>
                    <a:pt x="1383" y="37"/>
                  </a:lnTo>
                  <a:lnTo>
                    <a:pt x="1273" y="19"/>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8" name="Google Shape;7788;p32"/>
            <p:cNvSpPr/>
            <p:nvPr/>
          </p:nvSpPr>
          <p:spPr>
            <a:xfrm>
              <a:off x="4896675" y="594900"/>
              <a:ext cx="56725" cy="56725"/>
            </a:xfrm>
            <a:custGeom>
              <a:avLst/>
              <a:gdLst/>
              <a:ahLst/>
              <a:cxnLst/>
              <a:rect l="l" t="t" r="r" b="b"/>
              <a:pathLst>
                <a:path w="2269" h="2269" extrusionOk="0">
                  <a:moveTo>
                    <a:pt x="1052" y="0"/>
                  </a:moveTo>
                  <a:lnTo>
                    <a:pt x="941" y="19"/>
                  </a:lnTo>
                  <a:lnTo>
                    <a:pt x="738" y="92"/>
                  </a:lnTo>
                  <a:lnTo>
                    <a:pt x="536" y="185"/>
                  </a:lnTo>
                  <a:lnTo>
                    <a:pt x="370" y="314"/>
                  </a:lnTo>
                  <a:lnTo>
                    <a:pt x="222" y="480"/>
                  </a:lnTo>
                  <a:lnTo>
                    <a:pt x="112" y="664"/>
                  </a:lnTo>
                  <a:lnTo>
                    <a:pt x="38" y="885"/>
                  </a:lnTo>
                  <a:lnTo>
                    <a:pt x="19" y="996"/>
                  </a:lnTo>
                  <a:lnTo>
                    <a:pt x="1" y="1106"/>
                  </a:lnTo>
                  <a:lnTo>
                    <a:pt x="19" y="1217"/>
                  </a:lnTo>
                  <a:lnTo>
                    <a:pt x="19" y="1328"/>
                  </a:lnTo>
                  <a:lnTo>
                    <a:pt x="56" y="1438"/>
                  </a:lnTo>
                  <a:lnTo>
                    <a:pt x="93" y="1549"/>
                  </a:lnTo>
                  <a:lnTo>
                    <a:pt x="204" y="1733"/>
                  </a:lnTo>
                  <a:lnTo>
                    <a:pt x="333" y="1918"/>
                  </a:lnTo>
                  <a:lnTo>
                    <a:pt x="499" y="2065"/>
                  </a:lnTo>
                  <a:lnTo>
                    <a:pt x="702" y="2176"/>
                  </a:lnTo>
                  <a:lnTo>
                    <a:pt x="812" y="2213"/>
                  </a:lnTo>
                  <a:lnTo>
                    <a:pt x="923" y="2250"/>
                  </a:lnTo>
                  <a:lnTo>
                    <a:pt x="1033" y="2268"/>
                  </a:lnTo>
                  <a:lnTo>
                    <a:pt x="1255" y="2268"/>
                  </a:lnTo>
                  <a:lnTo>
                    <a:pt x="1365" y="2250"/>
                  </a:lnTo>
                  <a:lnTo>
                    <a:pt x="1568" y="2176"/>
                  </a:lnTo>
                  <a:lnTo>
                    <a:pt x="1771" y="2065"/>
                  </a:lnTo>
                  <a:lnTo>
                    <a:pt x="1937" y="1936"/>
                  </a:lnTo>
                  <a:lnTo>
                    <a:pt x="2066" y="1770"/>
                  </a:lnTo>
                  <a:lnTo>
                    <a:pt x="2177" y="1567"/>
                  </a:lnTo>
                  <a:lnTo>
                    <a:pt x="2250" y="1365"/>
                  </a:lnTo>
                  <a:lnTo>
                    <a:pt x="2269" y="1254"/>
                  </a:lnTo>
                  <a:lnTo>
                    <a:pt x="2269" y="1143"/>
                  </a:lnTo>
                  <a:lnTo>
                    <a:pt x="2269" y="1033"/>
                  </a:lnTo>
                  <a:lnTo>
                    <a:pt x="2250" y="922"/>
                  </a:lnTo>
                  <a:lnTo>
                    <a:pt x="2195" y="719"/>
                  </a:lnTo>
                  <a:lnTo>
                    <a:pt x="2084" y="516"/>
                  </a:lnTo>
                  <a:lnTo>
                    <a:pt x="1955" y="350"/>
                  </a:lnTo>
                  <a:lnTo>
                    <a:pt x="1789" y="203"/>
                  </a:lnTo>
                  <a:lnTo>
                    <a:pt x="1587" y="111"/>
                  </a:lnTo>
                  <a:lnTo>
                    <a:pt x="1384" y="37"/>
                  </a:lnTo>
                  <a:lnTo>
                    <a:pt x="1273" y="19"/>
                  </a:lnTo>
                  <a:lnTo>
                    <a:pt x="11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9" name="Google Shape;7789;p32"/>
            <p:cNvSpPr/>
            <p:nvPr/>
          </p:nvSpPr>
          <p:spPr>
            <a:xfrm>
              <a:off x="5079675" y="954425"/>
              <a:ext cx="56275" cy="56725"/>
            </a:xfrm>
            <a:custGeom>
              <a:avLst/>
              <a:gdLst/>
              <a:ahLst/>
              <a:cxnLst/>
              <a:rect l="l" t="t" r="r" b="b"/>
              <a:pathLst>
                <a:path w="2251" h="2269" extrusionOk="0">
                  <a:moveTo>
                    <a:pt x="1126" y="1"/>
                  </a:moveTo>
                  <a:lnTo>
                    <a:pt x="1015" y="19"/>
                  </a:lnTo>
                  <a:lnTo>
                    <a:pt x="904" y="38"/>
                  </a:lnTo>
                  <a:lnTo>
                    <a:pt x="812" y="56"/>
                  </a:lnTo>
                  <a:lnTo>
                    <a:pt x="702" y="93"/>
                  </a:lnTo>
                  <a:lnTo>
                    <a:pt x="517" y="204"/>
                  </a:lnTo>
                  <a:lnTo>
                    <a:pt x="351" y="351"/>
                  </a:lnTo>
                  <a:lnTo>
                    <a:pt x="204" y="517"/>
                  </a:lnTo>
                  <a:lnTo>
                    <a:pt x="93" y="702"/>
                  </a:lnTo>
                  <a:lnTo>
                    <a:pt x="56" y="794"/>
                  </a:lnTo>
                  <a:lnTo>
                    <a:pt x="19" y="904"/>
                  </a:lnTo>
                  <a:lnTo>
                    <a:pt x="1" y="1015"/>
                  </a:lnTo>
                  <a:lnTo>
                    <a:pt x="1" y="1126"/>
                  </a:lnTo>
                  <a:lnTo>
                    <a:pt x="1" y="1236"/>
                  </a:lnTo>
                  <a:lnTo>
                    <a:pt x="19" y="1347"/>
                  </a:lnTo>
                  <a:lnTo>
                    <a:pt x="56" y="1458"/>
                  </a:lnTo>
                  <a:lnTo>
                    <a:pt x="93" y="1568"/>
                  </a:lnTo>
                  <a:lnTo>
                    <a:pt x="185" y="1753"/>
                  </a:lnTo>
                  <a:lnTo>
                    <a:pt x="333" y="1919"/>
                  </a:lnTo>
                  <a:lnTo>
                    <a:pt x="499" y="2066"/>
                  </a:lnTo>
                  <a:lnTo>
                    <a:pt x="683" y="2177"/>
                  </a:lnTo>
                  <a:lnTo>
                    <a:pt x="794" y="2214"/>
                  </a:lnTo>
                  <a:lnTo>
                    <a:pt x="904" y="2232"/>
                  </a:lnTo>
                  <a:lnTo>
                    <a:pt x="1015" y="2250"/>
                  </a:lnTo>
                  <a:lnTo>
                    <a:pt x="1126" y="2269"/>
                  </a:lnTo>
                  <a:lnTo>
                    <a:pt x="1236" y="2250"/>
                  </a:lnTo>
                  <a:lnTo>
                    <a:pt x="1347" y="2250"/>
                  </a:lnTo>
                  <a:lnTo>
                    <a:pt x="1439" y="2214"/>
                  </a:lnTo>
                  <a:lnTo>
                    <a:pt x="1550" y="2177"/>
                  </a:lnTo>
                  <a:lnTo>
                    <a:pt x="1734" y="2066"/>
                  </a:lnTo>
                  <a:lnTo>
                    <a:pt x="1918" y="1937"/>
                  </a:lnTo>
                  <a:lnTo>
                    <a:pt x="2047" y="1771"/>
                  </a:lnTo>
                  <a:lnTo>
                    <a:pt x="2158" y="1568"/>
                  </a:lnTo>
                  <a:lnTo>
                    <a:pt x="2195" y="1476"/>
                  </a:lnTo>
                  <a:lnTo>
                    <a:pt x="2232" y="1365"/>
                  </a:lnTo>
                  <a:lnTo>
                    <a:pt x="2250" y="1255"/>
                  </a:lnTo>
                  <a:lnTo>
                    <a:pt x="2250" y="1144"/>
                  </a:lnTo>
                  <a:lnTo>
                    <a:pt x="2250" y="1033"/>
                  </a:lnTo>
                  <a:lnTo>
                    <a:pt x="2232" y="923"/>
                  </a:lnTo>
                  <a:lnTo>
                    <a:pt x="2213" y="812"/>
                  </a:lnTo>
                  <a:lnTo>
                    <a:pt x="2158" y="720"/>
                  </a:lnTo>
                  <a:lnTo>
                    <a:pt x="2066" y="517"/>
                  </a:lnTo>
                  <a:lnTo>
                    <a:pt x="1918" y="351"/>
                  </a:lnTo>
                  <a:lnTo>
                    <a:pt x="1752" y="204"/>
                  </a:lnTo>
                  <a:lnTo>
                    <a:pt x="1568" y="112"/>
                  </a:lnTo>
                  <a:lnTo>
                    <a:pt x="1457" y="56"/>
                  </a:lnTo>
                  <a:lnTo>
                    <a:pt x="1365" y="38"/>
                  </a:lnTo>
                  <a:lnTo>
                    <a:pt x="1255"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0" name="Google Shape;7790;p32"/>
            <p:cNvSpPr/>
            <p:nvPr/>
          </p:nvSpPr>
          <p:spPr>
            <a:xfrm>
              <a:off x="4845525" y="421100"/>
              <a:ext cx="56725" cy="56275"/>
            </a:xfrm>
            <a:custGeom>
              <a:avLst/>
              <a:gdLst/>
              <a:ahLst/>
              <a:cxnLst/>
              <a:rect l="l" t="t" r="r" b="b"/>
              <a:pathLst>
                <a:path w="2269" h="2251" extrusionOk="0">
                  <a:moveTo>
                    <a:pt x="1033" y="1"/>
                  </a:moveTo>
                  <a:lnTo>
                    <a:pt x="922" y="19"/>
                  </a:lnTo>
                  <a:lnTo>
                    <a:pt x="701" y="75"/>
                  </a:lnTo>
                  <a:lnTo>
                    <a:pt x="517" y="185"/>
                  </a:lnTo>
                  <a:lnTo>
                    <a:pt x="351" y="314"/>
                  </a:lnTo>
                  <a:lnTo>
                    <a:pt x="203" y="480"/>
                  </a:lnTo>
                  <a:lnTo>
                    <a:pt x="92" y="683"/>
                  </a:lnTo>
                  <a:lnTo>
                    <a:pt x="37" y="886"/>
                  </a:lnTo>
                  <a:lnTo>
                    <a:pt x="0" y="997"/>
                  </a:lnTo>
                  <a:lnTo>
                    <a:pt x="0" y="1107"/>
                  </a:lnTo>
                  <a:lnTo>
                    <a:pt x="0" y="1218"/>
                  </a:lnTo>
                  <a:lnTo>
                    <a:pt x="19" y="1329"/>
                  </a:lnTo>
                  <a:lnTo>
                    <a:pt x="56" y="1439"/>
                  </a:lnTo>
                  <a:lnTo>
                    <a:pt x="92" y="1550"/>
                  </a:lnTo>
                  <a:lnTo>
                    <a:pt x="203" y="1753"/>
                  </a:lnTo>
                  <a:lnTo>
                    <a:pt x="332" y="1919"/>
                  </a:lnTo>
                  <a:lnTo>
                    <a:pt x="517" y="2066"/>
                  </a:lnTo>
                  <a:lnTo>
                    <a:pt x="719" y="2177"/>
                  </a:lnTo>
                  <a:lnTo>
                    <a:pt x="812" y="2214"/>
                  </a:lnTo>
                  <a:lnTo>
                    <a:pt x="922" y="2232"/>
                  </a:lnTo>
                  <a:lnTo>
                    <a:pt x="1033" y="2250"/>
                  </a:lnTo>
                  <a:lnTo>
                    <a:pt x="1273" y="2250"/>
                  </a:lnTo>
                  <a:lnTo>
                    <a:pt x="1383" y="2232"/>
                  </a:lnTo>
                  <a:lnTo>
                    <a:pt x="1586" y="2158"/>
                  </a:lnTo>
                  <a:lnTo>
                    <a:pt x="1770" y="2048"/>
                  </a:lnTo>
                  <a:lnTo>
                    <a:pt x="1936" y="1900"/>
                  </a:lnTo>
                  <a:lnTo>
                    <a:pt x="2084" y="1734"/>
                  </a:lnTo>
                  <a:lnTo>
                    <a:pt x="2176" y="1550"/>
                  </a:lnTo>
                  <a:lnTo>
                    <a:pt x="2250" y="1329"/>
                  </a:lnTo>
                  <a:lnTo>
                    <a:pt x="2268" y="1236"/>
                  </a:lnTo>
                  <a:lnTo>
                    <a:pt x="2268" y="1107"/>
                  </a:lnTo>
                  <a:lnTo>
                    <a:pt x="2250" y="997"/>
                  </a:lnTo>
                  <a:lnTo>
                    <a:pt x="2231" y="886"/>
                  </a:lnTo>
                  <a:lnTo>
                    <a:pt x="2176" y="683"/>
                  </a:lnTo>
                  <a:lnTo>
                    <a:pt x="2065" y="499"/>
                  </a:lnTo>
                  <a:lnTo>
                    <a:pt x="1918" y="333"/>
                  </a:lnTo>
                  <a:lnTo>
                    <a:pt x="1752" y="185"/>
                  </a:lnTo>
                  <a:lnTo>
                    <a:pt x="1568" y="93"/>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1" name="Google Shape;7791;p32"/>
            <p:cNvSpPr/>
            <p:nvPr/>
          </p:nvSpPr>
          <p:spPr>
            <a:xfrm>
              <a:off x="5499150" y="1356850"/>
              <a:ext cx="56725" cy="56725"/>
            </a:xfrm>
            <a:custGeom>
              <a:avLst/>
              <a:gdLst/>
              <a:ahLst/>
              <a:cxnLst/>
              <a:rect l="l" t="t" r="r" b="b"/>
              <a:pathLst>
                <a:path w="2269" h="2269" extrusionOk="0">
                  <a:moveTo>
                    <a:pt x="1107" y="0"/>
                  </a:moveTo>
                  <a:lnTo>
                    <a:pt x="996" y="19"/>
                  </a:lnTo>
                  <a:lnTo>
                    <a:pt x="886" y="37"/>
                  </a:lnTo>
                  <a:lnTo>
                    <a:pt x="683" y="111"/>
                  </a:lnTo>
                  <a:lnTo>
                    <a:pt x="480" y="222"/>
                  </a:lnTo>
                  <a:lnTo>
                    <a:pt x="314" y="351"/>
                  </a:lnTo>
                  <a:lnTo>
                    <a:pt x="185" y="517"/>
                  </a:lnTo>
                  <a:lnTo>
                    <a:pt x="74" y="720"/>
                  </a:lnTo>
                  <a:lnTo>
                    <a:pt x="19" y="922"/>
                  </a:lnTo>
                  <a:lnTo>
                    <a:pt x="1" y="1033"/>
                  </a:lnTo>
                  <a:lnTo>
                    <a:pt x="1" y="1144"/>
                  </a:lnTo>
                  <a:lnTo>
                    <a:pt x="1" y="1254"/>
                  </a:lnTo>
                  <a:lnTo>
                    <a:pt x="19" y="1365"/>
                  </a:lnTo>
                  <a:lnTo>
                    <a:pt x="93" y="1568"/>
                  </a:lnTo>
                  <a:lnTo>
                    <a:pt x="203" y="1771"/>
                  </a:lnTo>
                  <a:lnTo>
                    <a:pt x="332" y="1936"/>
                  </a:lnTo>
                  <a:lnTo>
                    <a:pt x="498" y="2066"/>
                  </a:lnTo>
                  <a:lnTo>
                    <a:pt x="701" y="2176"/>
                  </a:lnTo>
                  <a:lnTo>
                    <a:pt x="904" y="2250"/>
                  </a:lnTo>
                  <a:lnTo>
                    <a:pt x="1015" y="2268"/>
                  </a:lnTo>
                  <a:lnTo>
                    <a:pt x="1236" y="2268"/>
                  </a:lnTo>
                  <a:lnTo>
                    <a:pt x="1347" y="2250"/>
                  </a:lnTo>
                  <a:lnTo>
                    <a:pt x="1457" y="2213"/>
                  </a:lnTo>
                  <a:lnTo>
                    <a:pt x="1568" y="2176"/>
                  </a:lnTo>
                  <a:lnTo>
                    <a:pt x="1771" y="2066"/>
                  </a:lnTo>
                  <a:lnTo>
                    <a:pt x="1937" y="1918"/>
                  </a:lnTo>
                  <a:lnTo>
                    <a:pt x="2084" y="1734"/>
                  </a:lnTo>
                  <a:lnTo>
                    <a:pt x="2176" y="1549"/>
                  </a:lnTo>
                  <a:lnTo>
                    <a:pt x="2213" y="1439"/>
                  </a:lnTo>
                  <a:lnTo>
                    <a:pt x="2250" y="1328"/>
                  </a:lnTo>
                  <a:lnTo>
                    <a:pt x="2250" y="1217"/>
                  </a:lnTo>
                  <a:lnTo>
                    <a:pt x="2268" y="1088"/>
                  </a:lnTo>
                  <a:lnTo>
                    <a:pt x="2250" y="978"/>
                  </a:lnTo>
                  <a:lnTo>
                    <a:pt x="2232" y="867"/>
                  </a:lnTo>
                  <a:lnTo>
                    <a:pt x="2158" y="664"/>
                  </a:lnTo>
                  <a:lnTo>
                    <a:pt x="2047" y="480"/>
                  </a:lnTo>
                  <a:lnTo>
                    <a:pt x="1900" y="314"/>
                  </a:lnTo>
                  <a:lnTo>
                    <a:pt x="1734" y="185"/>
                  </a:lnTo>
                  <a:lnTo>
                    <a:pt x="1531" y="74"/>
                  </a:lnTo>
                  <a:lnTo>
                    <a:pt x="1328" y="19"/>
                  </a:lnTo>
                  <a:lnTo>
                    <a:pt x="12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2" name="Google Shape;7792;p32"/>
            <p:cNvSpPr/>
            <p:nvPr/>
          </p:nvSpPr>
          <p:spPr>
            <a:xfrm>
              <a:off x="5356250" y="1248525"/>
              <a:ext cx="56725" cy="56725"/>
            </a:xfrm>
            <a:custGeom>
              <a:avLst/>
              <a:gdLst/>
              <a:ahLst/>
              <a:cxnLst/>
              <a:rect l="l" t="t" r="r" b="b"/>
              <a:pathLst>
                <a:path w="2269" h="2269" extrusionOk="0">
                  <a:moveTo>
                    <a:pt x="1033" y="1"/>
                  </a:moveTo>
                  <a:lnTo>
                    <a:pt x="923" y="19"/>
                  </a:lnTo>
                  <a:lnTo>
                    <a:pt x="701" y="93"/>
                  </a:lnTo>
                  <a:lnTo>
                    <a:pt x="517" y="203"/>
                  </a:lnTo>
                  <a:lnTo>
                    <a:pt x="351" y="332"/>
                  </a:lnTo>
                  <a:lnTo>
                    <a:pt x="204" y="498"/>
                  </a:lnTo>
                  <a:lnTo>
                    <a:pt x="93" y="683"/>
                  </a:lnTo>
                  <a:lnTo>
                    <a:pt x="38" y="904"/>
                  </a:lnTo>
                  <a:lnTo>
                    <a:pt x="19" y="1015"/>
                  </a:lnTo>
                  <a:lnTo>
                    <a:pt x="1" y="1125"/>
                  </a:lnTo>
                  <a:lnTo>
                    <a:pt x="1" y="1236"/>
                  </a:lnTo>
                  <a:lnTo>
                    <a:pt x="19" y="1346"/>
                  </a:lnTo>
                  <a:lnTo>
                    <a:pt x="93" y="1549"/>
                  </a:lnTo>
                  <a:lnTo>
                    <a:pt x="185" y="1734"/>
                  </a:lnTo>
                  <a:lnTo>
                    <a:pt x="333" y="1918"/>
                  </a:lnTo>
                  <a:lnTo>
                    <a:pt x="499" y="2047"/>
                  </a:lnTo>
                  <a:lnTo>
                    <a:pt x="683" y="2158"/>
                  </a:lnTo>
                  <a:lnTo>
                    <a:pt x="886" y="2232"/>
                  </a:lnTo>
                  <a:lnTo>
                    <a:pt x="996" y="2250"/>
                  </a:lnTo>
                  <a:lnTo>
                    <a:pt x="1107" y="2268"/>
                  </a:lnTo>
                  <a:lnTo>
                    <a:pt x="1218" y="2268"/>
                  </a:lnTo>
                  <a:lnTo>
                    <a:pt x="1347" y="2250"/>
                  </a:lnTo>
                  <a:lnTo>
                    <a:pt x="1457" y="2213"/>
                  </a:lnTo>
                  <a:lnTo>
                    <a:pt x="1550" y="2176"/>
                  </a:lnTo>
                  <a:lnTo>
                    <a:pt x="1752" y="2066"/>
                  </a:lnTo>
                  <a:lnTo>
                    <a:pt x="1918" y="1937"/>
                  </a:lnTo>
                  <a:lnTo>
                    <a:pt x="2066" y="1752"/>
                  </a:lnTo>
                  <a:lnTo>
                    <a:pt x="2176" y="1568"/>
                  </a:lnTo>
                  <a:lnTo>
                    <a:pt x="2213" y="1457"/>
                  </a:lnTo>
                  <a:lnTo>
                    <a:pt x="2250" y="1346"/>
                  </a:lnTo>
                  <a:lnTo>
                    <a:pt x="2269" y="1236"/>
                  </a:lnTo>
                  <a:lnTo>
                    <a:pt x="2269" y="1107"/>
                  </a:lnTo>
                  <a:lnTo>
                    <a:pt x="2269" y="996"/>
                  </a:lnTo>
                  <a:lnTo>
                    <a:pt x="2250" y="886"/>
                  </a:lnTo>
                  <a:lnTo>
                    <a:pt x="2176" y="683"/>
                  </a:lnTo>
                  <a:lnTo>
                    <a:pt x="2066" y="498"/>
                  </a:lnTo>
                  <a:lnTo>
                    <a:pt x="1918" y="332"/>
                  </a:lnTo>
                  <a:lnTo>
                    <a:pt x="1752" y="185"/>
                  </a:lnTo>
                  <a:lnTo>
                    <a:pt x="1568" y="93"/>
                  </a:lnTo>
                  <a:lnTo>
                    <a:pt x="1365" y="19"/>
                  </a:lnTo>
                  <a:lnTo>
                    <a:pt x="1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3" name="Google Shape;7793;p32"/>
            <p:cNvSpPr/>
            <p:nvPr/>
          </p:nvSpPr>
          <p:spPr>
            <a:xfrm>
              <a:off x="4794825" y="247325"/>
              <a:ext cx="55325" cy="55350"/>
            </a:xfrm>
            <a:custGeom>
              <a:avLst/>
              <a:gdLst/>
              <a:ahLst/>
              <a:cxnLst/>
              <a:rect l="l" t="t" r="r" b="b"/>
              <a:pathLst>
                <a:path w="2213" h="2214" extrusionOk="0">
                  <a:moveTo>
                    <a:pt x="1143" y="1"/>
                  </a:moveTo>
                  <a:lnTo>
                    <a:pt x="1033" y="19"/>
                  </a:lnTo>
                  <a:lnTo>
                    <a:pt x="922" y="19"/>
                  </a:lnTo>
                  <a:lnTo>
                    <a:pt x="719" y="75"/>
                  </a:lnTo>
                  <a:lnTo>
                    <a:pt x="535" y="185"/>
                  </a:lnTo>
                  <a:lnTo>
                    <a:pt x="369" y="314"/>
                  </a:lnTo>
                  <a:lnTo>
                    <a:pt x="221" y="462"/>
                  </a:lnTo>
                  <a:lnTo>
                    <a:pt x="111" y="646"/>
                  </a:lnTo>
                  <a:lnTo>
                    <a:pt x="37" y="849"/>
                  </a:lnTo>
                  <a:lnTo>
                    <a:pt x="19" y="960"/>
                  </a:lnTo>
                  <a:lnTo>
                    <a:pt x="0" y="1070"/>
                  </a:lnTo>
                  <a:lnTo>
                    <a:pt x="0" y="1181"/>
                  </a:lnTo>
                  <a:lnTo>
                    <a:pt x="19" y="1291"/>
                  </a:lnTo>
                  <a:lnTo>
                    <a:pt x="37" y="1384"/>
                  </a:lnTo>
                  <a:lnTo>
                    <a:pt x="74" y="1494"/>
                  </a:lnTo>
                  <a:lnTo>
                    <a:pt x="184" y="1697"/>
                  </a:lnTo>
                  <a:lnTo>
                    <a:pt x="314" y="1863"/>
                  </a:lnTo>
                  <a:lnTo>
                    <a:pt x="479" y="2011"/>
                  </a:lnTo>
                  <a:lnTo>
                    <a:pt x="664" y="2121"/>
                  </a:lnTo>
                  <a:lnTo>
                    <a:pt x="774" y="2158"/>
                  </a:lnTo>
                  <a:lnTo>
                    <a:pt x="867" y="2195"/>
                  </a:lnTo>
                  <a:lnTo>
                    <a:pt x="977" y="2213"/>
                  </a:lnTo>
                  <a:lnTo>
                    <a:pt x="1217" y="2213"/>
                  </a:lnTo>
                  <a:lnTo>
                    <a:pt x="1309" y="2195"/>
                  </a:lnTo>
                  <a:lnTo>
                    <a:pt x="1512" y="2121"/>
                  </a:lnTo>
                  <a:lnTo>
                    <a:pt x="1696" y="2029"/>
                  </a:lnTo>
                  <a:lnTo>
                    <a:pt x="1862" y="1900"/>
                  </a:lnTo>
                  <a:lnTo>
                    <a:pt x="2010" y="1734"/>
                  </a:lnTo>
                  <a:lnTo>
                    <a:pt x="2120" y="1550"/>
                  </a:lnTo>
                  <a:lnTo>
                    <a:pt x="2176" y="1347"/>
                  </a:lnTo>
                  <a:lnTo>
                    <a:pt x="2194" y="1236"/>
                  </a:lnTo>
                  <a:lnTo>
                    <a:pt x="2213" y="1125"/>
                  </a:lnTo>
                  <a:lnTo>
                    <a:pt x="2213" y="1033"/>
                  </a:lnTo>
                  <a:lnTo>
                    <a:pt x="2194" y="923"/>
                  </a:lnTo>
                  <a:lnTo>
                    <a:pt x="2139" y="720"/>
                  </a:lnTo>
                  <a:lnTo>
                    <a:pt x="2028" y="535"/>
                  </a:lnTo>
                  <a:lnTo>
                    <a:pt x="1899" y="370"/>
                  </a:lnTo>
                  <a:lnTo>
                    <a:pt x="1733" y="222"/>
                  </a:lnTo>
                  <a:lnTo>
                    <a:pt x="1567" y="111"/>
                  </a:lnTo>
                  <a:lnTo>
                    <a:pt x="1365" y="38"/>
                  </a:lnTo>
                  <a:lnTo>
                    <a:pt x="1254" y="19"/>
                  </a:lnTo>
                  <a:lnTo>
                    <a:pt x="1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4" name="Google Shape;7794;p32"/>
            <p:cNvSpPr/>
            <p:nvPr/>
          </p:nvSpPr>
          <p:spPr>
            <a:xfrm>
              <a:off x="5145600" y="1046175"/>
              <a:ext cx="55800" cy="56250"/>
            </a:xfrm>
            <a:custGeom>
              <a:avLst/>
              <a:gdLst/>
              <a:ahLst/>
              <a:cxnLst/>
              <a:rect l="l" t="t" r="r" b="b"/>
              <a:pathLst>
                <a:path w="2232" h="2250" extrusionOk="0">
                  <a:moveTo>
                    <a:pt x="1051" y="0"/>
                  </a:moveTo>
                  <a:lnTo>
                    <a:pt x="941" y="19"/>
                  </a:lnTo>
                  <a:lnTo>
                    <a:pt x="830" y="37"/>
                  </a:lnTo>
                  <a:lnTo>
                    <a:pt x="720" y="74"/>
                  </a:lnTo>
                  <a:lnTo>
                    <a:pt x="535" y="166"/>
                  </a:lnTo>
                  <a:lnTo>
                    <a:pt x="351" y="314"/>
                  </a:lnTo>
                  <a:lnTo>
                    <a:pt x="222" y="480"/>
                  </a:lnTo>
                  <a:lnTo>
                    <a:pt x="93" y="664"/>
                  </a:lnTo>
                  <a:lnTo>
                    <a:pt x="56" y="756"/>
                  </a:lnTo>
                  <a:lnTo>
                    <a:pt x="19" y="867"/>
                  </a:lnTo>
                  <a:lnTo>
                    <a:pt x="1" y="977"/>
                  </a:lnTo>
                  <a:lnTo>
                    <a:pt x="1" y="1088"/>
                  </a:lnTo>
                  <a:lnTo>
                    <a:pt x="1" y="1199"/>
                  </a:lnTo>
                  <a:lnTo>
                    <a:pt x="1" y="1309"/>
                  </a:lnTo>
                  <a:lnTo>
                    <a:pt x="74" y="1512"/>
                  </a:lnTo>
                  <a:lnTo>
                    <a:pt x="166" y="1696"/>
                  </a:lnTo>
                  <a:lnTo>
                    <a:pt x="296" y="1862"/>
                  </a:lnTo>
                  <a:lnTo>
                    <a:pt x="443" y="2010"/>
                  </a:lnTo>
                  <a:lnTo>
                    <a:pt x="627" y="2121"/>
                  </a:lnTo>
                  <a:lnTo>
                    <a:pt x="830" y="2194"/>
                  </a:lnTo>
                  <a:lnTo>
                    <a:pt x="941" y="2231"/>
                  </a:lnTo>
                  <a:lnTo>
                    <a:pt x="1051" y="2231"/>
                  </a:lnTo>
                  <a:lnTo>
                    <a:pt x="1162" y="2250"/>
                  </a:lnTo>
                  <a:lnTo>
                    <a:pt x="1273" y="2231"/>
                  </a:lnTo>
                  <a:lnTo>
                    <a:pt x="1365" y="2213"/>
                  </a:lnTo>
                  <a:lnTo>
                    <a:pt x="1476" y="2176"/>
                  </a:lnTo>
                  <a:lnTo>
                    <a:pt x="1678" y="2084"/>
                  </a:lnTo>
                  <a:lnTo>
                    <a:pt x="1844" y="1955"/>
                  </a:lnTo>
                  <a:lnTo>
                    <a:pt x="1992" y="1789"/>
                  </a:lnTo>
                  <a:lnTo>
                    <a:pt x="2121" y="1604"/>
                  </a:lnTo>
                  <a:lnTo>
                    <a:pt x="2158" y="1512"/>
                  </a:lnTo>
                  <a:lnTo>
                    <a:pt x="2195" y="1401"/>
                  </a:lnTo>
                  <a:lnTo>
                    <a:pt x="2232" y="1291"/>
                  </a:lnTo>
                  <a:lnTo>
                    <a:pt x="2232" y="1180"/>
                  </a:lnTo>
                  <a:lnTo>
                    <a:pt x="2232" y="1070"/>
                  </a:lnTo>
                  <a:lnTo>
                    <a:pt x="2232" y="959"/>
                  </a:lnTo>
                  <a:lnTo>
                    <a:pt x="2195" y="848"/>
                  </a:lnTo>
                  <a:lnTo>
                    <a:pt x="2176" y="738"/>
                  </a:lnTo>
                  <a:lnTo>
                    <a:pt x="2066" y="553"/>
                  </a:lnTo>
                  <a:lnTo>
                    <a:pt x="1937" y="369"/>
                  </a:lnTo>
                  <a:lnTo>
                    <a:pt x="1771" y="221"/>
                  </a:lnTo>
                  <a:lnTo>
                    <a:pt x="1586" y="111"/>
                  </a:lnTo>
                  <a:lnTo>
                    <a:pt x="1494" y="74"/>
                  </a:lnTo>
                  <a:lnTo>
                    <a:pt x="1383" y="37"/>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5" name="Google Shape;7795;p32"/>
            <p:cNvSpPr/>
            <p:nvPr/>
          </p:nvSpPr>
          <p:spPr>
            <a:xfrm>
              <a:off x="5211525" y="1140650"/>
              <a:ext cx="55325" cy="55350"/>
            </a:xfrm>
            <a:custGeom>
              <a:avLst/>
              <a:gdLst/>
              <a:ahLst/>
              <a:cxnLst/>
              <a:rect l="l" t="t" r="r" b="b"/>
              <a:pathLst>
                <a:path w="2213" h="2214" extrusionOk="0">
                  <a:moveTo>
                    <a:pt x="1106" y="1"/>
                  </a:moveTo>
                  <a:lnTo>
                    <a:pt x="996" y="19"/>
                  </a:lnTo>
                  <a:lnTo>
                    <a:pt x="885" y="38"/>
                  </a:lnTo>
                  <a:lnTo>
                    <a:pt x="682" y="93"/>
                  </a:lnTo>
                  <a:lnTo>
                    <a:pt x="498" y="204"/>
                  </a:lnTo>
                  <a:lnTo>
                    <a:pt x="332" y="333"/>
                  </a:lnTo>
                  <a:lnTo>
                    <a:pt x="203" y="499"/>
                  </a:lnTo>
                  <a:lnTo>
                    <a:pt x="92" y="683"/>
                  </a:lnTo>
                  <a:lnTo>
                    <a:pt x="19" y="886"/>
                  </a:lnTo>
                  <a:lnTo>
                    <a:pt x="0" y="997"/>
                  </a:lnTo>
                  <a:lnTo>
                    <a:pt x="0" y="1107"/>
                  </a:lnTo>
                  <a:lnTo>
                    <a:pt x="0" y="1218"/>
                  </a:lnTo>
                  <a:lnTo>
                    <a:pt x="19" y="1310"/>
                  </a:lnTo>
                  <a:lnTo>
                    <a:pt x="92" y="1513"/>
                  </a:lnTo>
                  <a:lnTo>
                    <a:pt x="185" y="1697"/>
                  </a:lnTo>
                  <a:lnTo>
                    <a:pt x="314" y="1863"/>
                  </a:lnTo>
                  <a:lnTo>
                    <a:pt x="480" y="2011"/>
                  </a:lnTo>
                  <a:lnTo>
                    <a:pt x="664" y="2121"/>
                  </a:lnTo>
                  <a:lnTo>
                    <a:pt x="867" y="2177"/>
                  </a:lnTo>
                  <a:lnTo>
                    <a:pt x="977" y="2195"/>
                  </a:lnTo>
                  <a:lnTo>
                    <a:pt x="1088" y="2214"/>
                  </a:lnTo>
                  <a:lnTo>
                    <a:pt x="1199" y="2214"/>
                  </a:lnTo>
                  <a:lnTo>
                    <a:pt x="1309" y="2195"/>
                  </a:lnTo>
                  <a:lnTo>
                    <a:pt x="1420" y="2158"/>
                  </a:lnTo>
                  <a:lnTo>
                    <a:pt x="1512" y="2121"/>
                  </a:lnTo>
                  <a:lnTo>
                    <a:pt x="1715" y="2029"/>
                  </a:lnTo>
                  <a:lnTo>
                    <a:pt x="1881" y="1882"/>
                  </a:lnTo>
                  <a:lnTo>
                    <a:pt x="2010" y="1716"/>
                  </a:lnTo>
                  <a:lnTo>
                    <a:pt x="2121" y="1513"/>
                  </a:lnTo>
                  <a:lnTo>
                    <a:pt x="2157" y="1421"/>
                  </a:lnTo>
                  <a:lnTo>
                    <a:pt x="2194" y="1310"/>
                  </a:lnTo>
                  <a:lnTo>
                    <a:pt x="2194" y="1199"/>
                  </a:lnTo>
                  <a:lnTo>
                    <a:pt x="2213" y="1089"/>
                  </a:lnTo>
                  <a:lnTo>
                    <a:pt x="2194" y="978"/>
                  </a:lnTo>
                  <a:lnTo>
                    <a:pt x="2176" y="868"/>
                  </a:lnTo>
                  <a:lnTo>
                    <a:pt x="2102" y="665"/>
                  </a:lnTo>
                  <a:lnTo>
                    <a:pt x="2010" y="480"/>
                  </a:lnTo>
                  <a:lnTo>
                    <a:pt x="1862" y="333"/>
                  </a:lnTo>
                  <a:lnTo>
                    <a:pt x="1696" y="185"/>
                  </a:lnTo>
                  <a:lnTo>
                    <a:pt x="1512" y="93"/>
                  </a:lnTo>
                  <a:lnTo>
                    <a:pt x="1309" y="19"/>
                  </a:lnTo>
                  <a:lnTo>
                    <a:pt x="1199" y="19"/>
                  </a:lnTo>
                  <a:lnTo>
                    <a:pt x="11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6" name="Google Shape;7796;p32"/>
            <p:cNvSpPr/>
            <p:nvPr/>
          </p:nvSpPr>
          <p:spPr>
            <a:xfrm>
              <a:off x="4949225" y="766825"/>
              <a:ext cx="54875" cy="55350"/>
            </a:xfrm>
            <a:custGeom>
              <a:avLst/>
              <a:gdLst/>
              <a:ahLst/>
              <a:cxnLst/>
              <a:rect l="l" t="t" r="r" b="b"/>
              <a:pathLst>
                <a:path w="2195" h="2214" extrusionOk="0">
                  <a:moveTo>
                    <a:pt x="1015" y="1"/>
                  </a:moveTo>
                  <a:lnTo>
                    <a:pt x="904" y="19"/>
                  </a:lnTo>
                  <a:lnTo>
                    <a:pt x="702" y="74"/>
                  </a:lnTo>
                  <a:lnTo>
                    <a:pt x="517" y="185"/>
                  </a:lnTo>
                  <a:lnTo>
                    <a:pt x="351" y="314"/>
                  </a:lnTo>
                  <a:lnTo>
                    <a:pt x="204" y="462"/>
                  </a:lnTo>
                  <a:lnTo>
                    <a:pt x="93" y="646"/>
                  </a:lnTo>
                  <a:lnTo>
                    <a:pt x="19" y="849"/>
                  </a:lnTo>
                  <a:lnTo>
                    <a:pt x="1" y="959"/>
                  </a:lnTo>
                  <a:lnTo>
                    <a:pt x="1" y="1070"/>
                  </a:lnTo>
                  <a:lnTo>
                    <a:pt x="1" y="1181"/>
                  </a:lnTo>
                  <a:lnTo>
                    <a:pt x="1" y="1291"/>
                  </a:lnTo>
                  <a:lnTo>
                    <a:pt x="56" y="1494"/>
                  </a:lnTo>
                  <a:lnTo>
                    <a:pt x="167" y="1678"/>
                  </a:lnTo>
                  <a:lnTo>
                    <a:pt x="277" y="1844"/>
                  </a:lnTo>
                  <a:lnTo>
                    <a:pt x="443" y="1992"/>
                  </a:lnTo>
                  <a:lnTo>
                    <a:pt x="628" y="2103"/>
                  </a:lnTo>
                  <a:lnTo>
                    <a:pt x="831" y="2176"/>
                  </a:lnTo>
                  <a:lnTo>
                    <a:pt x="941" y="2195"/>
                  </a:lnTo>
                  <a:lnTo>
                    <a:pt x="1033" y="2213"/>
                  </a:lnTo>
                  <a:lnTo>
                    <a:pt x="1162" y="2213"/>
                  </a:lnTo>
                  <a:lnTo>
                    <a:pt x="1273" y="2195"/>
                  </a:lnTo>
                  <a:lnTo>
                    <a:pt x="1365" y="2176"/>
                  </a:lnTo>
                  <a:lnTo>
                    <a:pt x="1476" y="2139"/>
                  </a:lnTo>
                  <a:lnTo>
                    <a:pt x="1679" y="2047"/>
                  </a:lnTo>
                  <a:lnTo>
                    <a:pt x="1845" y="1900"/>
                  </a:lnTo>
                  <a:lnTo>
                    <a:pt x="1992" y="1734"/>
                  </a:lnTo>
                  <a:lnTo>
                    <a:pt x="2103" y="1549"/>
                  </a:lnTo>
                  <a:lnTo>
                    <a:pt x="2140" y="1439"/>
                  </a:lnTo>
                  <a:lnTo>
                    <a:pt x="2177" y="1347"/>
                  </a:lnTo>
                  <a:lnTo>
                    <a:pt x="2195" y="1236"/>
                  </a:lnTo>
                  <a:lnTo>
                    <a:pt x="2195" y="1125"/>
                  </a:lnTo>
                  <a:lnTo>
                    <a:pt x="2195" y="1015"/>
                  </a:lnTo>
                  <a:lnTo>
                    <a:pt x="2177" y="904"/>
                  </a:lnTo>
                  <a:lnTo>
                    <a:pt x="2121" y="701"/>
                  </a:lnTo>
                  <a:lnTo>
                    <a:pt x="2011" y="517"/>
                  </a:lnTo>
                  <a:lnTo>
                    <a:pt x="1882" y="351"/>
                  </a:lnTo>
                  <a:lnTo>
                    <a:pt x="1716" y="203"/>
                  </a:lnTo>
                  <a:lnTo>
                    <a:pt x="1531" y="111"/>
                  </a:lnTo>
                  <a:lnTo>
                    <a:pt x="1328" y="37"/>
                  </a:lnTo>
                  <a:lnTo>
                    <a:pt x="1236"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7" name="Google Shape;7797;p32"/>
            <p:cNvSpPr/>
            <p:nvPr/>
          </p:nvSpPr>
          <p:spPr>
            <a:xfrm>
              <a:off x="5014225" y="860400"/>
              <a:ext cx="56275" cy="56275"/>
            </a:xfrm>
            <a:custGeom>
              <a:avLst/>
              <a:gdLst/>
              <a:ahLst/>
              <a:cxnLst/>
              <a:rect l="l" t="t" r="r" b="b"/>
              <a:pathLst>
                <a:path w="2251" h="2251" extrusionOk="0">
                  <a:moveTo>
                    <a:pt x="1125" y="1"/>
                  </a:moveTo>
                  <a:lnTo>
                    <a:pt x="996" y="19"/>
                  </a:lnTo>
                  <a:lnTo>
                    <a:pt x="886" y="37"/>
                  </a:lnTo>
                  <a:lnTo>
                    <a:pt x="793" y="56"/>
                  </a:lnTo>
                  <a:lnTo>
                    <a:pt x="683" y="111"/>
                  </a:lnTo>
                  <a:lnTo>
                    <a:pt x="498" y="203"/>
                  </a:lnTo>
                  <a:lnTo>
                    <a:pt x="333" y="351"/>
                  </a:lnTo>
                  <a:lnTo>
                    <a:pt x="185" y="517"/>
                  </a:lnTo>
                  <a:lnTo>
                    <a:pt x="74" y="720"/>
                  </a:lnTo>
                  <a:lnTo>
                    <a:pt x="38" y="812"/>
                  </a:lnTo>
                  <a:lnTo>
                    <a:pt x="19" y="922"/>
                  </a:lnTo>
                  <a:lnTo>
                    <a:pt x="1" y="1033"/>
                  </a:lnTo>
                  <a:lnTo>
                    <a:pt x="1" y="1144"/>
                  </a:lnTo>
                  <a:lnTo>
                    <a:pt x="1" y="1254"/>
                  </a:lnTo>
                  <a:lnTo>
                    <a:pt x="19" y="1365"/>
                  </a:lnTo>
                  <a:lnTo>
                    <a:pt x="93" y="1568"/>
                  </a:lnTo>
                  <a:lnTo>
                    <a:pt x="203" y="1752"/>
                  </a:lnTo>
                  <a:lnTo>
                    <a:pt x="333" y="1918"/>
                  </a:lnTo>
                  <a:lnTo>
                    <a:pt x="498" y="2047"/>
                  </a:lnTo>
                  <a:lnTo>
                    <a:pt x="683" y="2158"/>
                  </a:lnTo>
                  <a:lnTo>
                    <a:pt x="886" y="2232"/>
                  </a:lnTo>
                  <a:lnTo>
                    <a:pt x="978" y="2250"/>
                  </a:lnTo>
                  <a:lnTo>
                    <a:pt x="1199" y="2250"/>
                  </a:lnTo>
                  <a:lnTo>
                    <a:pt x="1310" y="2232"/>
                  </a:lnTo>
                  <a:lnTo>
                    <a:pt x="1420" y="2213"/>
                  </a:lnTo>
                  <a:lnTo>
                    <a:pt x="1531" y="2176"/>
                  </a:lnTo>
                  <a:lnTo>
                    <a:pt x="1715" y="2066"/>
                  </a:lnTo>
                  <a:lnTo>
                    <a:pt x="1900" y="1937"/>
                  </a:lnTo>
                  <a:lnTo>
                    <a:pt x="2029" y="1771"/>
                  </a:lnTo>
                  <a:lnTo>
                    <a:pt x="2139" y="1568"/>
                  </a:lnTo>
                  <a:lnTo>
                    <a:pt x="2176" y="1476"/>
                  </a:lnTo>
                  <a:lnTo>
                    <a:pt x="2213" y="1365"/>
                  </a:lnTo>
                  <a:lnTo>
                    <a:pt x="2232" y="1254"/>
                  </a:lnTo>
                  <a:lnTo>
                    <a:pt x="2250" y="1144"/>
                  </a:lnTo>
                  <a:lnTo>
                    <a:pt x="2232" y="1033"/>
                  </a:lnTo>
                  <a:lnTo>
                    <a:pt x="2213" y="922"/>
                  </a:lnTo>
                  <a:lnTo>
                    <a:pt x="2195" y="812"/>
                  </a:lnTo>
                  <a:lnTo>
                    <a:pt x="2158" y="720"/>
                  </a:lnTo>
                  <a:lnTo>
                    <a:pt x="2047" y="517"/>
                  </a:lnTo>
                  <a:lnTo>
                    <a:pt x="1900" y="351"/>
                  </a:lnTo>
                  <a:lnTo>
                    <a:pt x="1734" y="203"/>
                  </a:lnTo>
                  <a:lnTo>
                    <a:pt x="1549" y="93"/>
                  </a:lnTo>
                  <a:lnTo>
                    <a:pt x="1439" y="56"/>
                  </a:lnTo>
                  <a:lnTo>
                    <a:pt x="1347" y="37"/>
                  </a:lnTo>
                  <a:lnTo>
                    <a:pt x="1236"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8" name="Google Shape;7798;p32"/>
            <p:cNvSpPr/>
            <p:nvPr/>
          </p:nvSpPr>
          <p:spPr>
            <a:xfrm>
              <a:off x="5645275" y="1462875"/>
              <a:ext cx="55350" cy="55800"/>
            </a:xfrm>
            <a:custGeom>
              <a:avLst/>
              <a:gdLst/>
              <a:ahLst/>
              <a:cxnLst/>
              <a:rect l="l" t="t" r="r" b="b"/>
              <a:pathLst>
                <a:path w="2214" h="2232" extrusionOk="0">
                  <a:moveTo>
                    <a:pt x="1125" y="0"/>
                  </a:moveTo>
                  <a:lnTo>
                    <a:pt x="1015" y="19"/>
                  </a:lnTo>
                  <a:lnTo>
                    <a:pt x="904" y="37"/>
                  </a:lnTo>
                  <a:lnTo>
                    <a:pt x="793" y="56"/>
                  </a:lnTo>
                  <a:lnTo>
                    <a:pt x="683" y="92"/>
                  </a:lnTo>
                  <a:lnTo>
                    <a:pt x="498" y="203"/>
                  </a:lnTo>
                  <a:lnTo>
                    <a:pt x="332" y="351"/>
                  </a:lnTo>
                  <a:lnTo>
                    <a:pt x="185" y="517"/>
                  </a:lnTo>
                  <a:lnTo>
                    <a:pt x="74" y="701"/>
                  </a:lnTo>
                  <a:lnTo>
                    <a:pt x="37" y="812"/>
                  </a:lnTo>
                  <a:lnTo>
                    <a:pt x="19" y="922"/>
                  </a:lnTo>
                  <a:lnTo>
                    <a:pt x="0" y="1014"/>
                  </a:lnTo>
                  <a:lnTo>
                    <a:pt x="0" y="1143"/>
                  </a:lnTo>
                  <a:lnTo>
                    <a:pt x="0" y="1236"/>
                  </a:lnTo>
                  <a:lnTo>
                    <a:pt x="19" y="1346"/>
                  </a:lnTo>
                  <a:lnTo>
                    <a:pt x="93" y="1549"/>
                  </a:lnTo>
                  <a:lnTo>
                    <a:pt x="185" y="1733"/>
                  </a:lnTo>
                  <a:lnTo>
                    <a:pt x="332" y="1899"/>
                  </a:lnTo>
                  <a:lnTo>
                    <a:pt x="498" y="2028"/>
                  </a:lnTo>
                  <a:lnTo>
                    <a:pt x="683" y="2139"/>
                  </a:lnTo>
                  <a:lnTo>
                    <a:pt x="885" y="2194"/>
                  </a:lnTo>
                  <a:lnTo>
                    <a:pt x="978" y="2213"/>
                  </a:lnTo>
                  <a:lnTo>
                    <a:pt x="1088" y="2231"/>
                  </a:lnTo>
                  <a:lnTo>
                    <a:pt x="1199" y="2231"/>
                  </a:lnTo>
                  <a:lnTo>
                    <a:pt x="1310" y="2213"/>
                  </a:lnTo>
                  <a:lnTo>
                    <a:pt x="1420" y="2176"/>
                  </a:lnTo>
                  <a:lnTo>
                    <a:pt x="1531" y="2139"/>
                  </a:lnTo>
                  <a:lnTo>
                    <a:pt x="1715" y="2028"/>
                  </a:lnTo>
                  <a:lnTo>
                    <a:pt x="1881" y="1899"/>
                  </a:lnTo>
                  <a:lnTo>
                    <a:pt x="2029" y="1733"/>
                  </a:lnTo>
                  <a:lnTo>
                    <a:pt x="2121" y="1531"/>
                  </a:lnTo>
                  <a:lnTo>
                    <a:pt x="2176" y="1438"/>
                  </a:lnTo>
                  <a:lnTo>
                    <a:pt x="2195" y="1328"/>
                  </a:lnTo>
                  <a:lnTo>
                    <a:pt x="2213" y="1217"/>
                  </a:lnTo>
                  <a:lnTo>
                    <a:pt x="2213" y="1107"/>
                  </a:lnTo>
                  <a:lnTo>
                    <a:pt x="2213" y="996"/>
                  </a:lnTo>
                  <a:lnTo>
                    <a:pt x="2195" y="885"/>
                  </a:lnTo>
                  <a:lnTo>
                    <a:pt x="2121" y="682"/>
                  </a:lnTo>
                  <a:lnTo>
                    <a:pt x="2010" y="498"/>
                  </a:lnTo>
                  <a:lnTo>
                    <a:pt x="1881" y="332"/>
                  </a:lnTo>
                  <a:lnTo>
                    <a:pt x="1715" y="203"/>
                  </a:lnTo>
                  <a:lnTo>
                    <a:pt x="1531" y="92"/>
                  </a:lnTo>
                  <a:lnTo>
                    <a:pt x="1328" y="37"/>
                  </a:lnTo>
                  <a:lnTo>
                    <a:pt x="1217" y="19"/>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9" name="Google Shape;7799;p32"/>
            <p:cNvSpPr/>
            <p:nvPr/>
          </p:nvSpPr>
          <p:spPr>
            <a:xfrm>
              <a:off x="5420800" y="1344400"/>
              <a:ext cx="53475" cy="53500"/>
            </a:xfrm>
            <a:custGeom>
              <a:avLst/>
              <a:gdLst/>
              <a:ahLst/>
              <a:cxnLst/>
              <a:rect l="l" t="t" r="r" b="b"/>
              <a:pathLst>
                <a:path w="2139" h="2140" extrusionOk="0">
                  <a:moveTo>
                    <a:pt x="1033" y="1"/>
                  </a:moveTo>
                  <a:lnTo>
                    <a:pt x="811" y="19"/>
                  </a:lnTo>
                  <a:lnTo>
                    <a:pt x="627" y="74"/>
                  </a:lnTo>
                  <a:lnTo>
                    <a:pt x="443" y="185"/>
                  </a:lnTo>
                  <a:lnTo>
                    <a:pt x="295" y="314"/>
                  </a:lnTo>
                  <a:lnTo>
                    <a:pt x="166" y="462"/>
                  </a:lnTo>
                  <a:lnTo>
                    <a:pt x="74" y="646"/>
                  </a:lnTo>
                  <a:lnTo>
                    <a:pt x="19" y="849"/>
                  </a:lnTo>
                  <a:lnTo>
                    <a:pt x="0" y="1052"/>
                  </a:lnTo>
                  <a:lnTo>
                    <a:pt x="0" y="1162"/>
                  </a:lnTo>
                  <a:lnTo>
                    <a:pt x="19" y="1273"/>
                  </a:lnTo>
                  <a:lnTo>
                    <a:pt x="74" y="1476"/>
                  </a:lnTo>
                  <a:lnTo>
                    <a:pt x="166" y="1660"/>
                  </a:lnTo>
                  <a:lnTo>
                    <a:pt x="295" y="1826"/>
                  </a:lnTo>
                  <a:lnTo>
                    <a:pt x="461" y="1955"/>
                  </a:lnTo>
                  <a:lnTo>
                    <a:pt x="645" y="2047"/>
                  </a:lnTo>
                  <a:lnTo>
                    <a:pt x="848" y="2121"/>
                  </a:lnTo>
                  <a:lnTo>
                    <a:pt x="959" y="2121"/>
                  </a:lnTo>
                  <a:lnTo>
                    <a:pt x="1069" y="2139"/>
                  </a:lnTo>
                  <a:lnTo>
                    <a:pt x="1180" y="2121"/>
                  </a:lnTo>
                  <a:lnTo>
                    <a:pt x="1291" y="2103"/>
                  </a:lnTo>
                  <a:lnTo>
                    <a:pt x="1494" y="2047"/>
                  </a:lnTo>
                  <a:lnTo>
                    <a:pt x="1678" y="1955"/>
                  </a:lnTo>
                  <a:lnTo>
                    <a:pt x="1844" y="1826"/>
                  </a:lnTo>
                  <a:lnTo>
                    <a:pt x="1973" y="1660"/>
                  </a:lnTo>
                  <a:lnTo>
                    <a:pt x="2065" y="1476"/>
                  </a:lnTo>
                  <a:lnTo>
                    <a:pt x="2120" y="1273"/>
                  </a:lnTo>
                  <a:lnTo>
                    <a:pt x="2139" y="1162"/>
                  </a:lnTo>
                  <a:lnTo>
                    <a:pt x="2139" y="1052"/>
                  </a:lnTo>
                  <a:lnTo>
                    <a:pt x="2139" y="923"/>
                  </a:lnTo>
                  <a:lnTo>
                    <a:pt x="2120" y="830"/>
                  </a:lnTo>
                  <a:lnTo>
                    <a:pt x="2047" y="628"/>
                  </a:lnTo>
                  <a:lnTo>
                    <a:pt x="1936" y="443"/>
                  </a:lnTo>
                  <a:lnTo>
                    <a:pt x="1807" y="277"/>
                  </a:lnTo>
                  <a:lnTo>
                    <a:pt x="1641" y="148"/>
                  </a:lnTo>
                  <a:lnTo>
                    <a:pt x="1457" y="56"/>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0" name="Google Shape;7800;p32"/>
            <p:cNvSpPr/>
            <p:nvPr/>
          </p:nvSpPr>
          <p:spPr>
            <a:xfrm>
              <a:off x="6268475" y="1658325"/>
              <a:ext cx="53050" cy="53025"/>
            </a:xfrm>
            <a:custGeom>
              <a:avLst/>
              <a:gdLst/>
              <a:ahLst/>
              <a:cxnLst/>
              <a:rect l="l" t="t" r="r" b="b"/>
              <a:pathLst>
                <a:path w="2122" h="2121" extrusionOk="0">
                  <a:moveTo>
                    <a:pt x="1089" y="0"/>
                  </a:moveTo>
                  <a:lnTo>
                    <a:pt x="867" y="18"/>
                  </a:lnTo>
                  <a:lnTo>
                    <a:pt x="665" y="74"/>
                  </a:lnTo>
                  <a:lnTo>
                    <a:pt x="480" y="166"/>
                  </a:lnTo>
                  <a:lnTo>
                    <a:pt x="314" y="295"/>
                  </a:lnTo>
                  <a:lnTo>
                    <a:pt x="185" y="461"/>
                  </a:lnTo>
                  <a:lnTo>
                    <a:pt x="93" y="627"/>
                  </a:lnTo>
                  <a:lnTo>
                    <a:pt x="19" y="830"/>
                  </a:lnTo>
                  <a:lnTo>
                    <a:pt x="1" y="1051"/>
                  </a:lnTo>
                  <a:lnTo>
                    <a:pt x="19" y="1272"/>
                  </a:lnTo>
                  <a:lnTo>
                    <a:pt x="75" y="1475"/>
                  </a:lnTo>
                  <a:lnTo>
                    <a:pt x="167" y="1659"/>
                  </a:lnTo>
                  <a:lnTo>
                    <a:pt x="296" y="1807"/>
                  </a:lnTo>
                  <a:lnTo>
                    <a:pt x="443" y="1936"/>
                  </a:lnTo>
                  <a:lnTo>
                    <a:pt x="628" y="2028"/>
                  </a:lnTo>
                  <a:lnTo>
                    <a:pt x="812" y="2102"/>
                  </a:lnTo>
                  <a:lnTo>
                    <a:pt x="1033" y="2120"/>
                  </a:lnTo>
                  <a:lnTo>
                    <a:pt x="1255" y="2102"/>
                  </a:lnTo>
                  <a:lnTo>
                    <a:pt x="1457" y="2047"/>
                  </a:lnTo>
                  <a:lnTo>
                    <a:pt x="1642" y="1955"/>
                  </a:lnTo>
                  <a:lnTo>
                    <a:pt x="1808" y="1825"/>
                  </a:lnTo>
                  <a:lnTo>
                    <a:pt x="1937" y="1678"/>
                  </a:lnTo>
                  <a:lnTo>
                    <a:pt x="2029" y="1494"/>
                  </a:lnTo>
                  <a:lnTo>
                    <a:pt x="2103" y="1291"/>
                  </a:lnTo>
                  <a:lnTo>
                    <a:pt x="2121" y="1069"/>
                  </a:lnTo>
                  <a:lnTo>
                    <a:pt x="2103" y="848"/>
                  </a:lnTo>
                  <a:lnTo>
                    <a:pt x="2047" y="645"/>
                  </a:lnTo>
                  <a:lnTo>
                    <a:pt x="1955" y="479"/>
                  </a:lnTo>
                  <a:lnTo>
                    <a:pt x="1826" y="314"/>
                  </a:lnTo>
                  <a:lnTo>
                    <a:pt x="1679" y="184"/>
                  </a:lnTo>
                  <a:lnTo>
                    <a:pt x="1494" y="92"/>
                  </a:lnTo>
                  <a:lnTo>
                    <a:pt x="1310" y="37"/>
                  </a:lnTo>
                  <a:lnTo>
                    <a:pt x="1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1" name="Google Shape;7801;p32"/>
            <p:cNvSpPr/>
            <p:nvPr/>
          </p:nvSpPr>
          <p:spPr>
            <a:xfrm>
              <a:off x="5278350" y="1236075"/>
              <a:ext cx="53050" cy="53050"/>
            </a:xfrm>
            <a:custGeom>
              <a:avLst/>
              <a:gdLst/>
              <a:ahLst/>
              <a:cxnLst/>
              <a:rect l="l" t="t" r="r" b="b"/>
              <a:pathLst>
                <a:path w="2122" h="2122" extrusionOk="0">
                  <a:moveTo>
                    <a:pt x="1052" y="1"/>
                  </a:moveTo>
                  <a:lnTo>
                    <a:pt x="830" y="19"/>
                  </a:lnTo>
                  <a:lnTo>
                    <a:pt x="628" y="74"/>
                  </a:lnTo>
                  <a:lnTo>
                    <a:pt x="462" y="167"/>
                  </a:lnTo>
                  <a:lnTo>
                    <a:pt x="296" y="296"/>
                  </a:lnTo>
                  <a:lnTo>
                    <a:pt x="167" y="443"/>
                  </a:lnTo>
                  <a:lnTo>
                    <a:pt x="74" y="628"/>
                  </a:lnTo>
                  <a:lnTo>
                    <a:pt x="19" y="830"/>
                  </a:lnTo>
                  <a:lnTo>
                    <a:pt x="1" y="1052"/>
                  </a:lnTo>
                  <a:lnTo>
                    <a:pt x="1" y="1162"/>
                  </a:lnTo>
                  <a:lnTo>
                    <a:pt x="19" y="1273"/>
                  </a:lnTo>
                  <a:lnTo>
                    <a:pt x="74" y="1476"/>
                  </a:lnTo>
                  <a:lnTo>
                    <a:pt x="167" y="1660"/>
                  </a:lnTo>
                  <a:lnTo>
                    <a:pt x="296" y="1808"/>
                  </a:lnTo>
                  <a:lnTo>
                    <a:pt x="462" y="1955"/>
                  </a:lnTo>
                  <a:lnTo>
                    <a:pt x="646" y="2047"/>
                  </a:lnTo>
                  <a:lnTo>
                    <a:pt x="849" y="2103"/>
                  </a:lnTo>
                  <a:lnTo>
                    <a:pt x="959" y="2121"/>
                  </a:lnTo>
                  <a:lnTo>
                    <a:pt x="1181" y="2121"/>
                  </a:lnTo>
                  <a:lnTo>
                    <a:pt x="1291" y="2103"/>
                  </a:lnTo>
                  <a:lnTo>
                    <a:pt x="1494" y="2029"/>
                  </a:lnTo>
                  <a:lnTo>
                    <a:pt x="1679" y="1937"/>
                  </a:lnTo>
                  <a:lnTo>
                    <a:pt x="1826" y="1789"/>
                  </a:lnTo>
                  <a:lnTo>
                    <a:pt x="1955" y="1642"/>
                  </a:lnTo>
                  <a:lnTo>
                    <a:pt x="2047" y="1457"/>
                  </a:lnTo>
                  <a:lnTo>
                    <a:pt x="2103" y="1236"/>
                  </a:lnTo>
                  <a:lnTo>
                    <a:pt x="2121" y="1125"/>
                  </a:lnTo>
                  <a:lnTo>
                    <a:pt x="2121" y="1015"/>
                  </a:lnTo>
                  <a:lnTo>
                    <a:pt x="2084" y="812"/>
                  </a:lnTo>
                  <a:lnTo>
                    <a:pt x="2029" y="609"/>
                  </a:lnTo>
                  <a:lnTo>
                    <a:pt x="1937" y="425"/>
                  </a:lnTo>
                  <a:lnTo>
                    <a:pt x="1789" y="277"/>
                  </a:lnTo>
                  <a:lnTo>
                    <a:pt x="1642" y="167"/>
                  </a:lnTo>
                  <a:lnTo>
                    <a:pt x="1457" y="74"/>
                  </a:lnTo>
                  <a:lnTo>
                    <a:pt x="1254"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2" name="Google Shape;7802;p32"/>
            <p:cNvSpPr/>
            <p:nvPr/>
          </p:nvSpPr>
          <p:spPr>
            <a:xfrm>
              <a:off x="5872075" y="1587325"/>
              <a:ext cx="52550" cy="52575"/>
            </a:xfrm>
            <a:custGeom>
              <a:avLst/>
              <a:gdLst/>
              <a:ahLst/>
              <a:cxnLst/>
              <a:rect l="l" t="t" r="r" b="b"/>
              <a:pathLst>
                <a:path w="2102" h="2103" extrusionOk="0">
                  <a:moveTo>
                    <a:pt x="959" y="1"/>
                  </a:moveTo>
                  <a:lnTo>
                    <a:pt x="848" y="19"/>
                  </a:lnTo>
                  <a:lnTo>
                    <a:pt x="645" y="74"/>
                  </a:lnTo>
                  <a:lnTo>
                    <a:pt x="461" y="167"/>
                  </a:lnTo>
                  <a:lnTo>
                    <a:pt x="313" y="296"/>
                  </a:lnTo>
                  <a:lnTo>
                    <a:pt x="184" y="462"/>
                  </a:lnTo>
                  <a:lnTo>
                    <a:pt x="74" y="627"/>
                  </a:lnTo>
                  <a:lnTo>
                    <a:pt x="18" y="849"/>
                  </a:lnTo>
                  <a:lnTo>
                    <a:pt x="0" y="959"/>
                  </a:lnTo>
                  <a:lnTo>
                    <a:pt x="0" y="1070"/>
                  </a:lnTo>
                  <a:lnTo>
                    <a:pt x="18" y="1273"/>
                  </a:lnTo>
                  <a:lnTo>
                    <a:pt x="92" y="1476"/>
                  </a:lnTo>
                  <a:lnTo>
                    <a:pt x="184" y="1660"/>
                  </a:lnTo>
                  <a:lnTo>
                    <a:pt x="313" y="1808"/>
                  </a:lnTo>
                  <a:lnTo>
                    <a:pt x="461" y="1937"/>
                  </a:lnTo>
                  <a:lnTo>
                    <a:pt x="645" y="2029"/>
                  </a:lnTo>
                  <a:lnTo>
                    <a:pt x="830" y="2084"/>
                  </a:lnTo>
                  <a:lnTo>
                    <a:pt x="1051" y="2103"/>
                  </a:lnTo>
                  <a:lnTo>
                    <a:pt x="1272" y="2084"/>
                  </a:lnTo>
                  <a:lnTo>
                    <a:pt x="1475" y="2029"/>
                  </a:lnTo>
                  <a:lnTo>
                    <a:pt x="1641" y="1918"/>
                  </a:lnTo>
                  <a:lnTo>
                    <a:pt x="1807" y="1808"/>
                  </a:lnTo>
                  <a:lnTo>
                    <a:pt x="1918" y="1642"/>
                  </a:lnTo>
                  <a:lnTo>
                    <a:pt x="2010" y="1476"/>
                  </a:lnTo>
                  <a:lnTo>
                    <a:pt x="2084" y="1273"/>
                  </a:lnTo>
                  <a:lnTo>
                    <a:pt x="2102" y="1070"/>
                  </a:lnTo>
                  <a:lnTo>
                    <a:pt x="2084" y="849"/>
                  </a:lnTo>
                  <a:lnTo>
                    <a:pt x="2028" y="646"/>
                  </a:lnTo>
                  <a:lnTo>
                    <a:pt x="1936" y="462"/>
                  </a:lnTo>
                  <a:lnTo>
                    <a:pt x="1807" y="314"/>
                  </a:lnTo>
                  <a:lnTo>
                    <a:pt x="1659" y="185"/>
                  </a:lnTo>
                  <a:lnTo>
                    <a:pt x="1494" y="93"/>
                  </a:lnTo>
                  <a:lnTo>
                    <a:pt x="1291" y="19"/>
                  </a:lnTo>
                  <a:lnTo>
                    <a:pt x="1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3" name="Google Shape;7803;p32"/>
            <p:cNvSpPr/>
            <p:nvPr/>
          </p:nvSpPr>
          <p:spPr>
            <a:xfrm>
              <a:off x="5951800" y="1601150"/>
              <a:ext cx="53050" cy="53500"/>
            </a:xfrm>
            <a:custGeom>
              <a:avLst/>
              <a:gdLst/>
              <a:ahLst/>
              <a:cxnLst/>
              <a:rect l="l" t="t" r="r" b="b"/>
              <a:pathLst>
                <a:path w="2122" h="2140" extrusionOk="0">
                  <a:moveTo>
                    <a:pt x="978" y="1"/>
                  </a:moveTo>
                  <a:lnTo>
                    <a:pt x="867" y="19"/>
                  </a:lnTo>
                  <a:lnTo>
                    <a:pt x="646" y="74"/>
                  </a:lnTo>
                  <a:lnTo>
                    <a:pt x="462" y="167"/>
                  </a:lnTo>
                  <a:lnTo>
                    <a:pt x="314" y="296"/>
                  </a:lnTo>
                  <a:lnTo>
                    <a:pt x="167" y="462"/>
                  </a:lnTo>
                  <a:lnTo>
                    <a:pt x="75" y="646"/>
                  </a:lnTo>
                  <a:lnTo>
                    <a:pt x="19" y="849"/>
                  </a:lnTo>
                  <a:lnTo>
                    <a:pt x="1" y="960"/>
                  </a:lnTo>
                  <a:lnTo>
                    <a:pt x="1" y="1070"/>
                  </a:lnTo>
                  <a:lnTo>
                    <a:pt x="19" y="1291"/>
                  </a:lnTo>
                  <a:lnTo>
                    <a:pt x="75" y="1476"/>
                  </a:lnTo>
                  <a:lnTo>
                    <a:pt x="167" y="1660"/>
                  </a:lnTo>
                  <a:lnTo>
                    <a:pt x="296" y="1826"/>
                  </a:lnTo>
                  <a:lnTo>
                    <a:pt x="443" y="1955"/>
                  </a:lnTo>
                  <a:lnTo>
                    <a:pt x="628" y="2047"/>
                  </a:lnTo>
                  <a:lnTo>
                    <a:pt x="812" y="2103"/>
                  </a:lnTo>
                  <a:lnTo>
                    <a:pt x="1033" y="2140"/>
                  </a:lnTo>
                  <a:lnTo>
                    <a:pt x="1144" y="2121"/>
                  </a:lnTo>
                  <a:lnTo>
                    <a:pt x="1255" y="2121"/>
                  </a:lnTo>
                  <a:lnTo>
                    <a:pt x="1457" y="2047"/>
                  </a:lnTo>
                  <a:lnTo>
                    <a:pt x="1642" y="1955"/>
                  </a:lnTo>
                  <a:lnTo>
                    <a:pt x="1808" y="1826"/>
                  </a:lnTo>
                  <a:lnTo>
                    <a:pt x="1937" y="1679"/>
                  </a:lnTo>
                  <a:lnTo>
                    <a:pt x="2047" y="1494"/>
                  </a:lnTo>
                  <a:lnTo>
                    <a:pt x="2103" y="1291"/>
                  </a:lnTo>
                  <a:lnTo>
                    <a:pt x="2121" y="1181"/>
                  </a:lnTo>
                  <a:lnTo>
                    <a:pt x="2121" y="1070"/>
                  </a:lnTo>
                  <a:lnTo>
                    <a:pt x="2103" y="849"/>
                  </a:lnTo>
                  <a:lnTo>
                    <a:pt x="2047" y="646"/>
                  </a:lnTo>
                  <a:lnTo>
                    <a:pt x="1955" y="462"/>
                  </a:lnTo>
                  <a:lnTo>
                    <a:pt x="1826" y="314"/>
                  </a:lnTo>
                  <a:lnTo>
                    <a:pt x="1679" y="185"/>
                  </a:lnTo>
                  <a:lnTo>
                    <a:pt x="1494" y="93"/>
                  </a:lnTo>
                  <a:lnTo>
                    <a:pt x="1291" y="19"/>
                  </a:lnTo>
                  <a:lnTo>
                    <a:pt x="10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4" name="Google Shape;7804;p32"/>
            <p:cNvSpPr/>
            <p:nvPr/>
          </p:nvSpPr>
          <p:spPr>
            <a:xfrm>
              <a:off x="4884700" y="673725"/>
              <a:ext cx="52575" cy="53025"/>
            </a:xfrm>
            <a:custGeom>
              <a:avLst/>
              <a:gdLst/>
              <a:ahLst/>
              <a:cxnLst/>
              <a:rect l="l" t="t" r="r" b="b"/>
              <a:pathLst>
                <a:path w="2103" h="2121" extrusionOk="0">
                  <a:moveTo>
                    <a:pt x="1033" y="0"/>
                  </a:moveTo>
                  <a:lnTo>
                    <a:pt x="812" y="37"/>
                  </a:lnTo>
                  <a:lnTo>
                    <a:pt x="609" y="92"/>
                  </a:lnTo>
                  <a:lnTo>
                    <a:pt x="443" y="184"/>
                  </a:lnTo>
                  <a:lnTo>
                    <a:pt x="296" y="314"/>
                  </a:lnTo>
                  <a:lnTo>
                    <a:pt x="166" y="461"/>
                  </a:lnTo>
                  <a:lnTo>
                    <a:pt x="74" y="645"/>
                  </a:lnTo>
                  <a:lnTo>
                    <a:pt x="19" y="848"/>
                  </a:lnTo>
                  <a:lnTo>
                    <a:pt x="1" y="1051"/>
                  </a:lnTo>
                  <a:lnTo>
                    <a:pt x="19" y="1291"/>
                  </a:lnTo>
                  <a:lnTo>
                    <a:pt x="74" y="1494"/>
                  </a:lnTo>
                  <a:lnTo>
                    <a:pt x="166" y="1660"/>
                  </a:lnTo>
                  <a:lnTo>
                    <a:pt x="296" y="1825"/>
                  </a:lnTo>
                  <a:lnTo>
                    <a:pt x="461" y="1955"/>
                  </a:lnTo>
                  <a:lnTo>
                    <a:pt x="646" y="2047"/>
                  </a:lnTo>
                  <a:lnTo>
                    <a:pt x="849" y="2102"/>
                  </a:lnTo>
                  <a:lnTo>
                    <a:pt x="1070" y="2120"/>
                  </a:lnTo>
                  <a:lnTo>
                    <a:pt x="1291" y="2102"/>
                  </a:lnTo>
                  <a:lnTo>
                    <a:pt x="1476" y="2028"/>
                  </a:lnTo>
                  <a:lnTo>
                    <a:pt x="1660" y="1936"/>
                  </a:lnTo>
                  <a:lnTo>
                    <a:pt x="1807" y="1807"/>
                  </a:lnTo>
                  <a:lnTo>
                    <a:pt x="1937" y="1660"/>
                  </a:lnTo>
                  <a:lnTo>
                    <a:pt x="2029" y="1475"/>
                  </a:lnTo>
                  <a:lnTo>
                    <a:pt x="2084" y="1291"/>
                  </a:lnTo>
                  <a:lnTo>
                    <a:pt x="2102" y="1070"/>
                  </a:lnTo>
                  <a:lnTo>
                    <a:pt x="2084" y="848"/>
                  </a:lnTo>
                  <a:lnTo>
                    <a:pt x="2029" y="645"/>
                  </a:lnTo>
                  <a:lnTo>
                    <a:pt x="1937" y="461"/>
                  </a:lnTo>
                  <a:lnTo>
                    <a:pt x="1789" y="295"/>
                  </a:lnTo>
                  <a:lnTo>
                    <a:pt x="1642" y="184"/>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5" name="Google Shape;7805;p32"/>
            <p:cNvSpPr/>
            <p:nvPr/>
          </p:nvSpPr>
          <p:spPr>
            <a:xfrm>
              <a:off x="4781900" y="328450"/>
              <a:ext cx="52575" cy="53050"/>
            </a:xfrm>
            <a:custGeom>
              <a:avLst/>
              <a:gdLst/>
              <a:ahLst/>
              <a:cxnLst/>
              <a:rect l="l" t="t" r="r" b="b"/>
              <a:pathLst>
                <a:path w="2103" h="2122" extrusionOk="0">
                  <a:moveTo>
                    <a:pt x="1107" y="1"/>
                  </a:moveTo>
                  <a:lnTo>
                    <a:pt x="886" y="19"/>
                  </a:lnTo>
                  <a:lnTo>
                    <a:pt x="683" y="75"/>
                  </a:lnTo>
                  <a:lnTo>
                    <a:pt x="480" y="167"/>
                  </a:lnTo>
                  <a:lnTo>
                    <a:pt x="333" y="277"/>
                  </a:lnTo>
                  <a:lnTo>
                    <a:pt x="185" y="443"/>
                  </a:lnTo>
                  <a:lnTo>
                    <a:pt x="93" y="609"/>
                  </a:lnTo>
                  <a:lnTo>
                    <a:pt x="19" y="812"/>
                  </a:lnTo>
                  <a:lnTo>
                    <a:pt x="1" y="923"/>
                  </a:lnTo>
                  <a:lnTo>
                    <a:pt x="1" y="1033"/>
                  </a:lnTo>
                  <a:lnTo>
                    <a:pt x="19" y="1255"/>
                  </a:lnTo>
                  <a:lnTo>
                    <a:pt x="56" y="1458"/>
                  </a:lnTo>
                  <a:lnTo>
                    <a:pt x="148" y="1642"/>
                  </a:lnTo>
                  <a:lnTo>
                    <a:pt x="277" y="1789"/>
                  </a:lnTo>
                  <a:lnTo>
                    <a:pt x="425" y="1918"/>
                  </a:lnTo>
                  <a:lnTo>
                    <a:pt x="591" y="2029"/>
                  </a:lnTo>
                  <a:lnTo>
                    <a:pt x="794" y="2084"/>
                  </a:lnTo>
                  <a:lnTo>
                    <a:pt x="996" y="2121"/>
                  </a:lnTo>
                  <a:lnTo>
                    <a:pt x="1218" y="2103"/>
                  </a:lnTo>
                  <a:lnTo>
                    <a:pt x="1439" y="2048"/>
                  </a:lnTo>
                  <a:lnTo>
                    <a:pt x="1623" y="1974"/>
                  </a:lnTo>
                  <a:lnTo>
                    <a:pt x="1789" y="1845"/>
                  </a:lnTo>
                  <a:lnTo>
                    <a:pt x="1918" y="1697"/>
                  </a:lnTo>
                  <a:lnTo>
                    <a:pt x="2011" y="1513"/>
                  </a:lnTo>
                  <a:lnTo>
                    <a:pt x="2084" y="1310"/>
                  </a:lnTo>
                  <a:lnTo>
                    <a:pt x="2103" y="1199"/>
                  </a:lnTo>
                  <a:lnTo>
                    <a:pt x="2103" y="1089"/>
                  </a:lnTo>
                  <a:lnTo>
                    <a:pt x="2103" y="867"/>
                  </a:lnTo>
                  <a:lnTo>
                    <a:pt x="2047" y="665"/>
                  </a:lnTo>
                  <a:lnTo>
                    <a:pt x="1955" y="499"/>
                  </a:lnTo>
                  <a:lnTo>
                    <a:pt x="1826" y="333"/>
                  </a:lnTo>
                  <a:lnTo>
                    <a:pt x="1679" y="204"/>
                  </a:lnTo>
                  <a:lnTo>
                    <a:pt x="1513" y="112"/>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6" name="Google Shape;7806;p32"/>
            <p:cNvSpPr/>
            <p:nvPr/>
          </p:nvSpPr>
          <p:spPr>
            <a:xfrm>
              <a:off x="6028325" y="1615450"/>
              <a:ext cx="53950" cy="53500"/>
            </a:xfrm>
            <a:custGeom>
              <a:avLst/>
              <a:gdLst/>
              <a:ahLst/>
              <a:cxnLst/>
              <a:rect l="l" t="t" r="r" b="b"/>
              <a:pathLst>
                <a:path w="2158" h="2140" extrusionOk="0">
                  <a:moveTo>
                    <a:pt x="1107" y="0"/>
                  </a:moveTo>
                  <a:lnTo>
                    <a:pt x="886" y="19"/>
                  </a:lnTo>
                  <a:lnTo>
                    <a:pt x="683" y="74"/>
                  </a:lnTo>
                  <a:lnTo>
                    <a:pt x="498" y="166"/>
                  </a:lnTo>
                  <a:lnTo>
                    <a:pt x="332" y="295"/>
                  </a:lnTo>
                  <a:lnTo>
                    <a:pt x="203" y="443"/>
                  </a:lnTo>
                  <a:lnTo>
                    <a:pt x="93" y="627"/>
                  </a:lnTo>
                  <a:lnTo>
                    <a:pt x="37" y="830"/>
                  </a:lnTo>
                  <a:lnTo>
                    <a:pt x="19" y="941"/>
                  </a:lnTo>
                  <a:lnTo>
                    <a:pt x="1" y="1051"/>
                  </a:lnTo>
                  <a:lnTo>
                    <a:pt x="19" y="1162"/>
                  </a:lnTo>
                  <a:lnTo>
                    <a:pt x="19" y="1273"/>
                  </a:lnTo>
                  <a:lnTo>
                    <a:pt x="93" y="1475"/>
                  </a:lnTo>
                  <a:lnTo>
                    <a:pt x="185" y="1660"/>
                  </a:lnTo>
                  <a:lnTo>
                    <a:pt x="314" y="1826"/>
                  </a:lnTo>
                  <a:lnTo>
                    <a:pt x="462" y="1955"/>
                  </a:lnTo>
                  <a:lnTo>
                    <a:pt x="646" y="2047"/>
                  </a:lnTo>
                  <a:lnTo>
                    <a:pt x="849" y="2121"/>
                  </a:lnTo>
                  <a:lnTo>
                    <a:pt x="959" y="2139"/>
                  </a:lnTo>
                  <a:lnTo>
                    <a:pt x="1199" y="2139"/>
                  </a:lnTo>
                  <a:lnTo>
                    <a:pt x="1291" y="2121"/>
                  </a:lnTo>
                  <a:lnTo>
                    <a:pt x="1512" y="2047"/>
                  </a:lnTo>
                  <a:lnTo>
                    <a:pt x="1697" y="1955"/>
                  </a:lnTo>
                  <a:lnTo>
                    <a:pt x="1844" y="1826"/>
                  </a:lnTo>
                  <a:lnTo>
                    <a:pt x="1973" y="1660"/>
                  </a:lnTo>
                  <a:lnTo>
                    <a:pt x="2066" y="1475"/>
                  </a:lnTo>
                  <a:lnTo>
                    <a:pt x="2139" y="1273"/>
                  </a:lnTo>
                  <a:lnTo>
                    <a:pt x="2139" y="1162"/>
                  </a:lnTo>
                  <a:lnTo>
                    <a:pt x="2158" y="1051"/>
                  </a:lnTo>
                  <a:lnTo>
                    <a:pt x="2121" y="830"/>
                  </a:lnTo>
                  <a:lnTo>
                    <a:pt x="2066" y="646"/>
                  </a:lnTo>
                  <a:lnTo>
                    <a:pt x="1973" y="461"/>
                  </a:lnTo>
                  <a:lnTo>
                    <a:pt x="1844" y="314"/>
                  </a:lnTo>
                  <a:lnTo>
                    <a:pt x="1697" y="185"/>
                  </a:lnTo>
                  <a:lnTo>
                    <a:pt x="1512" y="74"/>
                  </a:lnTo>
                  <a:lnTo>
                    <a:pt x="1328" y="19"/>
                  </a:lnTo>
                  <a:lnTo>
                    <a:pt x="11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7" name="Google Shape;7807;p32"/>
            <p:cNvSpPr/>
            <p:nvPr/>
          </p:nvSpPr>
          <p:spPr>
            <a:xfrm>
              <a:off x="5566450" y="1449950"/>
              <a:ext cx="53025" cy="53050"/>
            </a:xfrm>
            <a:custGeom>
              <a:avLst/>
              <a:gdLst/>
              <a:ahLst/>
              <a:cxnLst/>
              <a:rect l="l" t="t" r="r" b="b"/>
              <a:pathLst>
                <a:path w="2121" h="2122" extrusionOk="0">
                  <a:moveTo>
                    <a:pt x="1107" y="1"/>
                  </a:moveTo>
                  <a:lnTo>
                    <a:pt x="886" y="19"/>
                  </a:lnTo>
                  <a:lnTo>
                    <a:pt x="664" y="75"/>
                  </a:lnTo>
                  <a:lnTo>
                    <a:pt x="480" y="167"/>
                  </a:lnTo>
                  <a:lnTo>
                    <a:pt x="332" y="296"/>
                  </a:lnTo>
                  <a:lnTo>
                    <a:pt x="185" y="444"/>
                  </a:lnTo>
                  <a:lnTo>
                    <a:pt x="93" y="628"/>
                  </a:lnTo>
                  <a:lnTo>
                    <a:pt x="37" y="831"/>
                  </a:lnTo>
                  <a:lnTo>
                    <a:pt x="1" y="1052"/>
                  </a:lnTo>
                  <a:lnTo>
                    <a:pt x="19" y="1273"/>
                  </a:lnTo>
                  <a:lnTo>
                    <a:pt x="74" y="1476"/>
                  </a:lnTo>
                  <a:lnTo>
                    <a:pt x="166" y="1642"/>
                  </a:lnTo>
                  <a:lnTo>
                    <a:pt x="296" y="1808"/>
                  </a:lnTo>
                  <a:lnTo>
                    <a:pt x="443" y="1937"/>
                  </a:lnTo>
                  <a:lnTo>
                    <a:pt x="609" y="2029"/>
                  </a:lnTo>
                  <a:lnTo>
                    <a:pt x="812" y="2103"/>
                  </a:lnTo>
                  <a:lnTo>
                    <a:pt x="1033" y="2121"/>
                  </a:lnTo>
                  <a:lnTo>
                    <a:pt x="1254" y="2103"/>
                  </a:lnTo>
                  <a:lnTo>
                    <a:pt x="1457" y="2048"/>
                  </a:lnTo>
                  <a:lnTo>
                    <a:pt x="1642" y="1955"/>
                  </a:lnTo>
                  <a:lnTo>
                    <a:pt x="1807" y="1826"/>
                  </a:lnTo>
                  <a:lnTo>
                    <a:pt x="1937" y="1679"/>
                  </a:lnTo>
                  <a:lnTo>
                    <a:pt x="2029" y="1494"/>
                  </a:lnTo>
                  <a:lnTo>
                    <a:pt x="2102" y="1292"/>
                  </a:lnTo>
                  <a:lnTo>
                    <a:pt x="2121" y="1070"/>
                  </a:lnTo>
                  <a:lnTo>
                    <a:pt x="2102" y="868"/>
                  </a:lnTo>
                  <a:lnTo>
                    <a:pt x="2047" y="665"/>
                  </a:lnTo>
                  <a:lnTo>
                    <a:pt x="1955" y="480"/>
                  </a:lnTo>
                  <a:lnTo>
                    <a:pt x="1826" y="333"/>
                  </a:lnTo>
                  <a:lnTo>
                    <a:pt x="1678" y="204"/>
                  </a:lnTo>
                  <a:lnTo>
                    <a:pt x="1512" y="93"/>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8" name="Google Shape;7808;p32"/>
            <p:cNvSpPr/>
            <p:nvPr/>
          </p:nvSpPr>
          <p:spPr>
            <a:xfrm>
              <a:off x="6108525" y="1629725"/>
              <a:ext cx="53500" cy="53500"/>
            </a:xfrm>
            <a:custGeom>
              <a:avLst/>
              <a:gdLst/>
              <a:ahLst/>
              <a:cxnLst/>
              <a:rect l="l" t="t" r="r" b="b"/>
              <a:pathLst>
                <a:path w="2140" h="2140" extrusionOk="0">
                  <a:moveTo>
                    <a:pt x="886" y="1"/>
                  </a:moveTo>
                  <a:lnTo>
                    <a:pt x="665" y="56"/>
                  </a:lnTo>
                  <a:lnTo>
                    <a:pt x="480" y="167"/>
                  </a:lnTo>
                  <a:lnTo>
                    <a:pt x="314" y="277"/>
                  </a:lnTo>
                  <a:lnTo>
                    <a:pt x="185" y="443"/>
                  </a:lnTo>
                  <a:lnTo>
                    <a:pt x="93" y="628"/>
                  </a:lnTo>
                  <a:lnTo>
                    <a:pt x="19" y="831"/>
                  </a:lnTo>
                  <a:lnTo>
                    <a:pt x="1" y="941"/>
                  </a:lnTo>
                  <a:lnTo>
                    <a:pt x="1" y="1052"/>
                  </a:lnTo>
                  <a:lnTo>
                    <a:pt x="19" y="1273"/>
                  </a:lnTo>
                  <a:lnTo>
                    <a:pt x="75" y="1476"/>
                  </a:lnTo>
                  <a:lnTo>
                    <a:pt x="167" y="1660"/>
                  </a:lnTo>
                  <a:lnTo>
                    <a:pt x="296" y="1826"/>
                  </a:lnTo>
                  <a:lnTo>
                    <a:pt x="462" y="1955"/>
                  </a:lnTo>
                  <a:lnTo>
                    <a:pt x="646" y="2048"/>
                  </a:lnTo>
                  <a:lnTo>
                    <a:pt x="849" y="2121"/>
                  </a:lnTo>
                  <a:lnTo>
                    <a:pt x="960" y="2140"/>
                  </a:lnTo>
                  <a:lnTo>
                    <a:pt x="1181" y="2140"/>
                  </a:lnTo>
                  <a:lnTo>
                    <a:pt x="1291" y="2121"/>
                  </a:lnTo>
                  <a:lnTo>
                    <a:pt x="1494" y="2048"/>
                  </a:lnTo>
                  <a:lnTo>
                    <a:pt x="1679" y="1955"/>
                  </a:lnTo>
                  <a:lnTo>
                    <a:pt x="1826" y="1826"/>
                  </a:lnTo>
                  <a:lnTo>
                    <a:pt x="1955" y="1660"/>
                  </a:lnTo>
                  <a:lnTo>
                    <a:pt x="2066" y="1476"/>
                  </a:lnTo>
                  <a:lnTo>
                    <a:pt x="2121" y="1273"/>
                  </a:lnTo>
                  <a:lnTo>
                    <a:pt x="2140" y="1162"/>
                  </a:lnTo>
                  <a:lnTo>
                    <a:pt x="2140" y="1052"/>
                  </a:lnTo>
                  <a:lnTo>
                    <a:pt x="2121" y="849"/>
                  </a:lnTo>
                  <a:lnTo>
                    <a:pt x="2066" y="646"/>
                  </a:lnTo>
                  <a:lnTo>
                    <a:pt x="1955" y="462"/>
                  </a:lnTo>
                  <a:lnTo>
                    <a:pt x="1845" y="314"/>
                  </a:lnTo>
                  <a:lnTo>
                    <a:pt x="1679" y="185"/>
                  </a:lnTo>
                  <a:lnTo>
                    <a:pt x="1513" y="75"/>
                  </a:lnTo>
                  <a:lnTo>
                    <a:pt x="1310" y="19"/>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9" name="Google Shape;7809;p32"/>
            <p:cNvSpPr/>
            <p:nvPr/>
          </p:nvSpPr>
          <p:spPr>
            <a:xfrm>
              <a:off x="4832625" y="502250"/>
              <a:ext cx="53950" cy="53475"/>
            </a:xfrm>
            <a:custGeom>
              <a:avLst/>
              <a:gdLst/>
              <a:ahLst/>
              <a:cxnLst/>
              <a:rect l="l" t="t" r="r" b="b"/>
              <a:pathLst>
                <a:path w="2158" h="2139" extrusionOk="0">
                  <a:moveTo>
                    <a:pt x="1051" y="0"/>
                  </a:moveTo>
                  <a:lnTo>
                    <a:pt x="940" y="19"/>
                  </a:lnTo>
                  <a:lnTo>
                    <a:pt x="830" y="37"/>
                  </a:lnTo>
                  <a:lnTo>
                    <a:pt x="627" y="92"/>
                  </a:lnTo>
                  <a:lnTo>
                    <a:pt x="461" y="203"/>
                  </a:lnTo>
                  <a:lnTo>
                    <a:pt x="295" y="332"/>
                  </a:lnTo>
                  <a:lnTo>
                    <a:pt x="166" y="498"/>
                  </a:lnTo>
                  <a:lnTo>
                    <a:pt x="74" y="682"/>
                  </a:lnTo>
                  <a:lnTo>
                    <a:pt x="18" y="885"/>
                  </a:lnTo>
                  <a:lnTo>
                    <a:pt x="0" y="1106"/>
                  </a:lnTo>
                  <a:lnTo>
                    <a:pt x="37" y="1328"/>
                  </a:lnTo>
                  <a:lnTo>
                    <a:pt x="92" y="1512"/>
                  </a:lnTo>
                  <a:lnTo>
                    <a:pt x="203" y="1696"/>
                  </a:lnTo>
                  <a:lnTo>
                    <a:pt x="332" y="1844"/>
                  </a:lnTo>
                  <a:lnTo>
                    <a:pt x="479" y="1973"/>
                  </a:lnTo>
                  <a:lnTo>
                    <a:pt x="664" y="2065"/>
                  </a:lnTo>
                  <a:lnTo>
                    <a:pt x="848" y="2120"/>
                  </a:lnTo>
                  <a:lnTo>
                    <a:pt x="1069" y="2139"/>
                  </a:lnTo>
                  <a:lnTo>
                    <a:pt x="1180" y="2139"/>
                  </a:lnTo>
                  <a:lnTo>
                    <a:pt x="1291" y="2120"/>
                  </a:lnTo>
                  <a:lnTo>
                    <a:pt x="1494" y="2065"/>
                  </a:lnTo>
                  <a:lnTo>
                    <a:pt x="1678" y="1973"/>
                  </a:lnTo>
                  <a:lnTo>
                    <a:pt x="1844" y="1844"/>
                  </a:lnTo>
                  <a:lnTo>
                    <a:pt x="1973" y="1678"/>
                  </a:lnTo>
                  <a:lnTo>
                    <a:pt x="2065" y="1494"/>
                  </a:lnTo>
                  <a:lnTo>
                    <a:pt x="2120" y="1291"/>
                  </a:lnTo>
                  <a:lnTo>
                    <a:pt x="2139" y="1180"/>
                  </a:lnTo>
                  <a:lnTo>
                    <a:pt x="2157" y="1069"/>
                  </a:lnTo>
                  <a:lnTo>
                    <a:pt x="2120" y="848"/>
                  </a:lnTo>
                  <a:lnTo>
                    <a:pt x="2065" y="645"/>
                  </a:lnTo>
                  <a:lnTo>
                    <a:pt x="1973" y="461"/>
                  </a:lnTo>
                  <a:lnTo>
                    <a:pt x="1825" y="295"/>
                  </a:lnTo>
                  <a:lnTo>
                    <a:pt x="1678" y="166"/>
                  </a:lnTo>
                  <a:lnTo>
                    <a:pt x="1494" y="74"/>
                  </a:lnTo>
                  <a:lnTo>
                    <a:pt x="1272" y="19"/>
                  </a:lnTo>
                  <a:lnTo>
                    <a:pt x="10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0" name="Google Shape;7810;p32"/>
            <p:cNvSpPr/>
            <p:nvPr/>
          </p:nvSpPr>
          <p:spPr>
            <a:xfrm>
              <a:off x="6188750" y="1644025"/>
              <a:ext cx="53025" cy="53025"/>
            </a:xfrm>
            <a:custGeom>
              <a:avLst/>
              <a:gdLst/>
              <a:ahLst/>
              <a:cxnLst/>
              <a:rect l="l" t="t" r="r" b="b"/>
              <a:pathLst>
                <a:path w="2121" h="2121" extrusionOk="0">
                  <a:moveTo>
                    <a:pt x="1051" y="0"/>
                  </a:moveTo>
                  <a:lnTo>
                    <a:pt x="830" y="19"/>
                  </a:lnTo>
                  <a:lnTo>
                    <a:pt x="645" y="74"/>
                  </a:lnTo>
                  <a:lnTo>
                    <a:pt x="461" y="166"/>
                  </a:lnTo>
                  <a:lnTo>
                    <a:pt x="295" y="295"/>
                  </a:lnTo>
                  <a:lnTo>
                    <a:pt x="184" y="443"/>
                  </a:lnTo>
                  <a:lnTo>
                    <a:pt x="74" y="627"/>
                  </a:lnTo>
                  <a:lnTo>
                    <a:pt x="18" y="830"/>
                  </a:lnTo>
                  <a:lnTo>
                    <a:pt x="0" y="1033"/>
                  </a:lnTo>
                  <a:lnTo>
                    <a:pt x="0" y="1162"/>
                  </a:lnTo>
                  <a:lnTo>
                    <a:pt x="0" y="1273"/>
                  </a:lnTo>
                  <a:lnTo>
                    <a:pt x="74" y="1476"/>
                  </a:lnTo>
                  <a:lnTo>
                    <a:pt x="166" y="1660"/>
                  </a:lnTo>
                  <a:lnTo>
                    <a:pt x="295" y="1807"/>
                  </a:lnTo>
                  <a:lnTo>
                    <a:pt x="443" y="1955"/>
                  </a:lnTo>
                  <a:lnTo>
                    <a:pt x="627" y="2047"/>
                  </a:lnTo>
                  <a:lnTo>
                    <a:pt x="830" y="2102"/>
                  </a:lnTo>
                  <a:lnTo>
                    <a:pt x="940" y="2121"/>
                  </a:lnTo>
                  <a:lnTo>
                    <a:pt x="1051" y="2121"/>
                  </a:lnTo>
                  <a:lnTo>
                    <a:pt x="1272" y="2102"/>
                  </a:lnTo>
                  <a:lnTo>
                    <a:pt x="1475" y="2047"/>
                  </a:lnTo>
                  <a:lnTo>
                    <a:pt x="1659" y="1955"/>
                  </a:lnTo>
                  <a:lnTo>
                    <a:pt x="1807" y="1826"/>
                  </a:lnTo>
                  <a:lnTo>
                    <a:pt x="1936" y="1678"/>
                  </a:lnTo>
                  <a:lnTo>
                    <a:pt x="2028" y="1494"/>
                  </a:lnTo>
                  <a:lnTo>
                    <a:pt x="2102" y="1310"/>
                  </a:lnTo>
                  <a:lnTo>
                    <a:pt x="2120" y="1088"/>
                  </a:lnTo>
                  <a:lnTo>
                    <a:pt x="2120" y="978"/>
                  </a:lnTo>
                  <a:lnTo>
                    <a:pt x="2102" y="867"/>
                  </a:lnTo>
                  <a:lnTo>
                    <a:pt x="2047" y="664"/>
                  </a:lnTo>
                  <a:lnTo>
                    <a:pt x="1954" y="480"/>
                  </a:lnTo>
                  <a:lnTo>
                    <a:pt x="1825" y="314"/>
                  </a:lnTo>
                  <a:lnTo>
                    <a:pt x="1659" y="185"/>
                  </a:lnTo>
                  <a:lnTo>
                    <a:pt x="1475" y="74"/>
                  </a:lnTo>
                  <a:lnTo>
                    <a:pt x="1272"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1" name="Google Shape;7811;p32"/>
            <p:cNvSpPr/>
            <p:nvPr/>
          </p:nvSpPr>
          <p:spPr>
            <a:xfrm>
              <a:off x="6348700" y="1670300"/>
              <a:ext cx="52550" cy="52100"/>
            </a:xfrm>
            <a:custGeom>
              <a:avLst/>
              <a:gdLst/>
              <a:ahLst/>
              <a:cxnLst/>
              <a:rect l="l" t="t" r="r" b="b"/>
              <a:pathLst>
                <a:path w="2102" h="2084" extrusionOk="0">
                  <a:moveTo>
                    <a:pt x="1033" y="0"/>
                  </a:moveTo>
                  <a:lnTo>
                    <a:pt x="811" y="19"/>
                  </a:lnTo>
                  <a:lnTo>
                    <a:pt x="627" y="74"/>
                  </a:lnTo>
                  <a:lnTo>
                    <a:pt x="443" y="185"/>
                  </a:lnTo>
                  <a:lnTo>
                    <a:pt x="295" y="314"/>
                  </a:lnTo>
                  <a:lnTo>
                    <a:pt x="166" y="461"/>
                  </a:lnTo>
                  <a:lnTo>
                    <a:pt x="74" y="646"/>
                  </a:lnTo>
                  <a:lnTo>
                    <a:pt x="18" y="849"/>
                  </a:lnTo>
                  <a:lnTo>
                    <a:pt x="0" y="1051"/>
                  </a:lnTo>
                  <a:lnTo>
                    <a:pt x="37" y="1273"/>
                  </a:lnTo>
                  <a:lnTo>
                    <a:pt x="92" y="1476"/>
                  </a:lnTo>
                  <a:lnTo>
                    <a:pt x="184" y="1641"/>
                  </a:lnTo>
                  <a:lnTo>
                    <a:pt x="314" y="1789"/>
                  </a:lnTo>
                  <a:lnTo>
                    <a:pt x="479" y="1918"/>
                  </a:lnTo>
                  <a:lnTo>
                    <a:pt x="645" y="2010"/>
                  </a:lnTo>
                  <a:lnTo>
                    <a:pt x="848" y="2066"/>
                  </a:lnTo>
                  <a:lnTo>
                    <a:pt x="1069" y="2084"/>
                  </a:lnTo>
                  <a:lnTo>
                    <a:pt x="1272" y="2066"/>
                  </a:lnTo>
                  <a:lnTo>
                    <a:pt x="1475" y="1992"/>
                  </a:lnTo>
                  <a:lnTo>
                    <a:pt x="1659" y="1900"/>
                  </a:lnTo>
                  <a:lnTo>
                    <a:pt x="1807" y="1771"/>
                  </a:lnTo>
                  <a:lnTo>
                    <a:pt x="1936" y="1623"/>
                  </a:lnTo>
                  <a:lnTo>
                    <a:pt x="2028" y="1439"/>
                  </a:lnTo>
                  <a:lnTo>
                    <a:pt x="2084" y="1236"/>
                  </a:lnTo>
                  <a:lnTo>
                    <a:pt x="2102" y="1015"/>
                  </a:lnTo>
                  <a:lnTo>
                    <a:pt x="2065" y="812"/>
                  </a:lnTo>
                  <a:lnTo>
                    <a:pt x="2010" y="609"/>
                  </a:lnTo>
                  <a:lnTo>
                    <a:pt x="1918" y="443"/>
                  </a:lnTo>
                  <a:lnTo>
                    <a:pt x="1789" y="277"/>
                  </a:lnTo>
                  <a:lnTo>
                    <a:pt x="1623" y="166"/>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2" name="Google Shape;7812;p32"/>
            <p:cNvSpPr/>
            <p:nvPr/>
          </p:nvSpPr>
          <p:spPr>
            <a:xfrm>
              <a:off x="4936800" y="848875"/>
              <a:ext cx="51175" cy="51200"/>
            </a:xfrm>
            <a:custGeom>
              <a:avLst/>
              <a:gdLst/>
              <a:ahLst/>
              <a:cxnLst/>
              <a:rect l="l" t="t" r="r" b="b"/>
              <a:pathLst>
                <a:path w="2047" h="2048" extrusionOk="0">
                  <a:moveTo>
                    <a:pt x="922" y="1"/>
                  </a:moveTo>
                  <a:lnTo>
                    <a:pt x="830" y="19"/>
                  </a:lnTo>
                  <a:lnTo>
                    <a:pt x="627" y="74"/>
                  </a:lnTo>
                  <a:lnTo>
                    <a:pt x="443" y="167"/>
                  </a:lnTo>
                  <a:lnTo>
                    <a:pt x="295" y="296"/>
                  </a:lnTo>
                  <a:lnTo>
                    <a:pt x="166" y="443"/>
                  </a:lnTo>
                  <a:lnTo>
                    <a:pt x="74" y="627"/>
                  </a:lnTo>
                  <a:lnTo>
                    <a:pt x="18" y="830"/>
                  </a:lnTo>
                  <a:lnTo>
                    <a:pt x="0" y="923"/>
                  </a:lnTo>
                  <a:lnTo>
                    <a:pt x="0" y="1033"/>
                  </a:lnTo>
                  <a:lnTo>
                    <a:pt x="0" y="1144"/>
                  </a:lnTo>
                  <a:lnTo>
                    <a:pt x="18" y="1254"/>
                  </a:lnTo>
                  <a:lnTo>
                    <a:pt x="92" y="1439"/>
                  </a:lnTo>
                  <a:lnTo>
                    <a:pt x="184" y="1623"/>
                  </a:lnTo>
                  <a:lnTo>
                    <a:pt x="313" y="1771"/>
                  </a:lnTo>
                  <a:lnTo>
                    <a:pt x="479" y="1900"/>
                  </a:lnTo>
                  <a:lnTo>
                    <a:pt x="664" y="1992"/>
                  </a:lnTo>
                  <a:lnTo>
                    <a:pt x="848" y="2029"/>
                  </a:lnTo>
                  <a:lnTo>
                    <a:pt x="959" y="2047"/>
                  </a:lnTo>
                  <a:lnTo>
                    <a:pt x="1069" y="2047"/>
                  </a:lnTo>
                  <a:lnTo>
                    <a:pt x="1272" y="2029"/>
                  </a:lnTo>
                  <a:lnTo>
                    <a:pt x="1457" y="1955"/>
                  </a:lnTo>
                  <a:lnTo>
                    <a:pt x="1623" y="1863"/>
                  </a:lnTo>
                  <a:lnTo>
                    <a:pt x="1770" y="1734"/>
                  </a:lnTo>
                  <a:lnTo>
                    <a:pt x="1881" y="1568"/>
                  </a:lnTo>
                  <a:lnTo>
                    <a:pt x="1973" y="1402"/>
                  </a:lnTo>
                  <a:lnTo>
                    <a:pt x="2028" y="1199"/>
                  </a:lnTo>
                  <a:lnTo>
                    <a:pt x="2047" y="996"/>
                  </a:lnTo>
                  <a:lnTo>
                    <a:pt x="2028" y="812"/>
                  </a:lnTo>
                  <a:lnTo>
                    <a:pt x="1973" y="609"/>
                  </a:lnTo>
                  <a:lnTo>
                    <a:pt x="1862" y="443"/>
                  </a:lnTo>
                  <a:lnTo>
                    <a:pt x="1752" y="296"/>
                  </a:lnTo>
                  <a:lnTo>
                    <a:pt x="1604" y="167"/>
                  </a:lnTo>
                  <a:lnTo>
                    <a:pt x="1420" y="74"/>
                  </a:lnTo>
                  <a:lnTo>
                    <a:pt x="1235" y="19"/>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3" name="Google Shape;7813;p32"/>
            <p:cNvSpPr/>
            <p:nvPr/>
          </p:nvSpPr>
          <p:spPr>
            <a:xfrm>
              <a:off x="5067700" y="1036950"/>
              <a:ext cx="51650" cy="51650"/>
            </a:xfrm>
            <a:custGeom>
              <a:avLst/>
              <a:gdLst/>
              <a:ahLst/>
              <a:cxnLst/>
              <a:rect l="l" t="t" r="r" b="b"/>
              <a:pathLst>
                <a:path w="2066" h="2066" extrusionOk="0">
                  <a:moveTo>
                    <a:pt x="1015" y="0"/>
                  </a:moveTo>
                  <a:lnTo>
                    <a:pt x="812" y="19"/>
                  </a:lnTo>
                  <a:lnTo>
                    <a:pt x="627" y="74"/>
                  </a:lnTo>
                  <a:lnTo>
                    <a:pt x="461" y="166"/>
                  </a:lnTo>
                  <a:lnTo>
                    <a:pt x="314" y="295"/>
                  </a:lnTo>
                  <a:lnTo>
                    <a:pt x="185" y="443"/>
                  </a:lnTo>
                  <a:lnTo>
                    <a:pt x="93" y="609"/>
                  </a:lnTo>
                  <a:lnTo>
                    <a:pt x="37" y="793"/>
                  </a:lnTo>
                  <a:lnTo>
                    <a:pt x="0" y="996"/>
                  </a:lnTo>
                  <a:lnTo>
                    <a:pt x="19" y="1217"/>
                  </a:lnTo>
                  <a:lnTo>
                    <a:pt x="74" y="1420"/>
                  </a:lnTo>
                  <a:lnTo>
                    <a:pt x="166" y="1586"/>
                  </a:lnTo>
                  <a:lnTo>
                    <a:pt x="295" y="1752"/>
                  </a:lnTo>
                  <a:lnTo>
                    <a:pt x="443" y="1881"/>
                  </a:lnTo>
                  <a:lnTo>
                    <a:pt x="609" y="1973"/>
                  </a:lnTo>
                  <a:lnTo>
                    <a:pt x="812" y="2047"/>
                  </a:lnTo>
                  <a:lnTo>
                    <a:pt x="1015" y="2065"/>
                  </a:lnTo>
                  <a:lnTo>
                    <a:pt x="1236" y="2047"/>
                  </a:lnTo>
                  <a:lnTo>
                    <a:pt x="1439" y="1992"/>
                  </a:lnTo>
                  <a:lnTo>
                    <a:pt x="1605" y="1900"/>
                  </a:lnTo>
                  <a:lnTo>
                    <a:pt x="1771" y="1770"/>
                  </a:lnTo>
                  <a:lnTo>
                    <a:pt x="1881" y="1623"/>
                  </a:lnTo>
                  <a:lnTo>
                    <a:pt x="1992" y="1439"/>
                  </a:lnTo>
                  <a:lnTo>
                    <a:pt x="2047" y="1236"/>
                  </a:lnTo>
                  <a:lnTo>
                    <a:pt x="2066" y="1033"/>
                  </a:lnTo>
                  <a:lnTo>
                    <a:pt x="2047" y="830"/>
                  </a:lnTo>
                  <a:lnTo>
                    <a:pt x="1992" y="627"/>
                  </a:lnTo>
                  <a:lnTo>
                    <a:pt x="1881" y="443"/>
                  </a:lnTo>
                  <a:lnTo>
                    <a:pt x="1771" y="295"/>
                  </a:lnTo>
                  <a:lnTo>
                    <a:pt x="1605" y="166"/>
                  </a:lnTo>
                  <a:lnTo>
                    <a:pt x="1439" y="74"/>
                  </a:lnTo>
                  <a:lnTo>
                    <a:pt x="1236"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4" name="Google Shape;7814;p32"/>
            <p:cNvSpPr/>
            <p:nvPr/>
          </p:nvSpPr>
          <p:spPr>
            <a:xfrm>
              <a:off x="5344725" y="1331025"/>
              <a:ext cx="51200" cy="51200"/>
            </a:xfrm>
            <a:custGeom>
              <a:avLst/>
              <a:gdLst/>
              <a:ahLst/>
              <a:cxnLst/>
              <a:rect l="l" t="t" r="r" b="b"/>
              <a:pathLst>
                <a:path w="2048" h="2048" extrusionOk="0">
                  <a:moveTo>
                    <a:pt x="941" y="1"/>
                  </a:moveTo>
                  <a:lnTo>
                    <a:pt x="831" y="19"/>
                  </a:lnTo>
                  <a:lnTo>
                    <a:pt x="646" y="75"/>
                  </a:lnTo>
                  <a:lnTo>
                    <a:pt x="462" y="167"/>
                  </a:lnTo>
                  <a:lnTo>
                    <a:pt x="296" y="296"/>
                  </a:lnTo>
                  <a:lnTo>
                    <a:pt x="185" y="443"/>
                  </a:lnTo>
                  <a:lnTo>
                    <a:pt x="75" y="628"/>
                  </a:lnTo>
                  <a:lnTo>
                    <a:pt x="19" y="831"/>
                  </a:lnTo>
                  <a:lnTo>
                    <a:pt x="1" y="923"/>
                  </a:lnTo>
                  <a:lnTo>
                    <a:pt x="1" y="1033"/>
                  </a:lnTo>
                  <a:lnTo>
                    <a:pt x="1" y="1144"/>
                  </a:lnTo>
                  <a:lnTo>
                    <a:pt x="19" y="1255"/>
                  </a:lnTo>
                  <a:lnTo>
                    <a:pt x="93" y="1439"/>
                  </a:lnTo>
                  <a:lnTo>
                    <a:pt x="185" y="1624"/>
                  </a:lnTo>
                  <a:lnTo>
                    <a:pt x="314" y="1771"/>
                  </a:lnTo>
                  <a:lnTo>
                    <a:pt x="480" y="1900"/>
                  </a:lnTo>
                  <a:lnTo>
                    <a:pt x="665" y="1992"/>
                  </a:lnTo>
                  <a:lnTo>
                    <a:pt x="849" y="2048"/>
                  </a:lnTo>
                  <a:lnTo>
                    <a:pt x="1070" y="2048"/>
                  </a:lnTo>
                  <a:lnTo>
                    <a:pt x="1273" y="2029"/>
                  </a:lnTo>
                  <a:lnTo>
                    <a:pt x="1457" y="1955"/>
                  </a:lnTo>
                  <a:lnTo>
                    <a:pt x="1623" y="1863"/>
                  </a:lnTo>
                  <a:lnTo>
                    <a:pt x="1771" y="1734"/>
                  </a:lnTo>
                  <a:lnTo>
                    <a:pt x="1881" y="1587"/>
                  </a:lnTo>
                  <a:lnTo>
                    <a:pt x="1974" y="1402"/>
                  </a:lnTo>
                  <a:lnTo>
                    <a:pt x="2029" y="1218"/>
                  </a:lnTo>
                  <a:lnTo>
                    <a:pt x="2047" y="1015"/>
                  </a:lnTo>
                  <a:lnTo>
                    <a:pt x="2029" y="812"/>
                  </a:lnTo>
                  <a:lnTo>
                    <a:pt x="1974" y="628"/>
                  </a:lnTo>
                  <a:lnTo>
                    <a:pt x="1881" y="462"/>
                  </a:lnTo>
                  <a:lnTo>
                    <a:pt x="1752" y="296"/>
                  </a:lnTo>
                  <a:lnTo>
                    <a:pt x="1605" y="185"/>
                  </a:lnTo>
                  <a:lnTo>
                    <a:pt x="1439" y="93"/>
                  </a:lnTo>
                  <a:lnTo>
                    <a:pt x="1255"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5" name="Google Shape;7815;p32"/>
            <p:cNvSpPr/>
            <p:nvPr/>
          </p:nvSpPr>
          <p:spPr>
            <a:xfrm>
              <a:off x="5713025" y="1559200"/>
              <a:ext cx="51200" cy="51650"/>
            </a:xfrm>
            <a:custGeom>
              <a:avLst/>
              <a:gdLst/>
              <a:ahLst/>
              <a:cxnLst/>
              <a:rect l="l" t="t" r="r" b="b"/>
              <a:pathLst>
                <a:path w="2048" h="2066" extrusionOk="0">
                  <a:moveTo>
                    <a:pt x="1033" y="1"/>
                  </a:moveTo>
                  <a:lnTo>
                    <a:pt x="831" y="19"/>
                  </a:lnTo>
                  <a:lnTo>
                    <a:pt x="628" y="93"/>
                  </a:lnTo>
                  <a:lnTo>
                    <a:pt x="462" y="185"/>
                  </a:lnTo>
                  <a:lnTo>
                    <a:pt x="314" y="296"/>
                  </a:lnTo>
                  <a:lnTo>
                    <a:pt x="185" y="443"/>
                  </a:lnTo>
                  <a:lnTo>
                    <a:pt x="93" y="628"/>
                  </a:lnTo>
                  <a:lnTo>
                    <a:pt x="19" y="812"/>
                  </a:lnTo>
                  <a:lnTo>
                    <a:pt x="1" y="1015"/>
                  </a:lnTo>
                  <a:lnTo>
                    <a:pt x="19" y="1218"/>
                  </a:lnTo>
                  <a:lnTo>
                    <a:pt x="75" y="1402"/>
                  </a:lnTo>
                  <a:lnTo>
                    <a:pt x="167" y="1587"/>
                  </a:lnTo>
                  <a:lnTo>
                    <a:pt x="277" y="1734"/>
                  </a:lnTo>
                  <a:lnTo>
                    <a:pt x="425" y="1863"/>
                  </a:lnTo>
                  <a:lnTo>
                    <a:pt x="591" y="1955"/>
                  </a:lnTo>
                  <a:lnTo>
                    <a:pt x="794" y="2029"/>
                  </a:lnTo>
                  <a:lnTo>
                    <a:pt x="978" y="2066"/>
                  </a:lnTo>
                  <a:lnTo>
                    <a:pt x="1089" y="2047"/>
                  </a:lnTo>
                  <a:lnTo>
                    <a:pt x="1199" y="2047"/>
                  </a:lnTo>
                  <a:lnTo>
                    <a:pt x="1402" y="1992"/>
                  </a:lnTo>
                  <a:lnTo>
                    <a:pt x="1568" y="1882"/>
                  </a:lnTo>
                  <a:lnTo>
                    <a:pt x="1734" y="1771"/>
                  </a:lnTo>
                  <a:lnTo>
                    <a:pt x="1863" y="1605"/>
                  </a:lnTo>
                  <a:lnTo>
                    <a:pt x="1955" y="1439"/>
                  </a:lnTo>
                  <a:lnTo>
                    <a:pt x="2029" y="1236"/>
                  </a:lnTo>
                  <a:lnTo>
                    <a:pt x="2047" y="1126"/>
                  </a:lnTo>
                  <a:lnTo>
                    <a:pt x="2047" y="1015"/>
                  </a:lnTo>
                  <a:lnTo>
                    <a:pt x="2029" y="812"/>
                  </a:lnTo>
                  <a:lnTo>
                    <a:pt x="1955" y="628"/>
                  </a:lnTo>
                  <a:lnTo>
                    <a:pt x="1863" y="462"/>
                  </a:lnTo>
                  <a:lnTo>
                    <a:pt x="1734" y="314"/>
                  </a:lnTo>
                  <a:lnTo>
                    <a:pt x="1587" y="185"/>
                  </a:lnTo>
                  <a:lnTo>
                    <a:pt x="1421" y="93"/>
                  </a:lnTo>
                  <a:lnTo>
                    <a:pt x="1236" y="38"/>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6" name="Google Shape;7816;p32"/>
            <p:cNvSpPr/>
            <p:nvPr/>
          </p:nvSpPr>
          <p:spPr>
            <a:xfrm>
              <a:off x="5792775" y="1573500"/>
              <a:ext cx="51650" cy="51650"/>
            </a:xfrm>
            <a:custGeom>
              <a:avLst/>
              <a:gdLst/>
              <a:ahLst/>
              <a:cxnLst/>
              <a:rect l="l" t="t" r="r" b="b"/>
              <a:pathLst>
                <a:path w="2066" h="2066" extrusionOk="0">
                  <a:moveTo>
                    <a:pt x="1052" y="0"/>
                  </a:moveTo>
                  <a:lnTo>
                    <a:pt x="830" y="19"/>
                  </a:lnTo>
                  <a:lnTo>
                    <a:pt x="646" y="74"/>
                  </a:lnTo>
                  <a:lnTo>
                    <a:pt x="462" y="166"/>
                  </a:lnTo>
                  <a:lnTo>
                    <a:pt x="296" y="277"/>
                  </a:lnTo>
                  <a:lnTo>
                    <a:pt x="167" y="443"/>
                  </a:lnTo>
                  <a:lnTo>
                    <a:pt x="74" y="609"/>
                  </a:lnTo>
                  <a:lnTo>
                    <a:pt x="19" y="812"/>
                  </a:lnTo>
                  <a:lnTo>
                    <a:pt x="1" y="1015"/>
                  </a:lnTo>
                  <a:lnTo>
                    <a:pt x="1" y="1217"/>
                  </a:lnTo>
                  <a:lnTo>
                    <a:pt x="56" y="1420"/>
                  </a:lnTo>
                  <a:lnTo>
                    <a:pt x="148" y="1586"/>
                  </a:lnTo>
                  <a:lnTo>
                    <a:pt x="277" y="1752"/>
                  </a:lnTo>
                  <a:lnTo>
                    <a:pt x="406" y="1881"/>
                  </a:lnTo>
                  <a:lnTo>
                    <a:pt x="591" y="1973"/>
                  </a:lnTo>
                  <a:lnTo>
                    <a:pt x="775" y="2029"/>
                  </a:lnTo>
                  <a:lnTo>
                    <a:pt x="978" y="2066"/>
                  </a:lnTo>
                  <a:lnTo>
                    <a:pt x="1181" y="2047"/>
                  </a:lnTo>
                  <a:lnTo>
                    <a:pt x="1384" y="2010"/>
                  </a:lnTo>
                  <a:lnTo>
                    <a:pt x="1568" y="1918"/>
                  </a:lnTo>
                  <a:lnTo>
                    <a:pt x="1734" y="1789"/>
                  </a:lnTo>
                  <a:lnTo>
                    <a:pt x="1863" y="1641"/>
                  </a:lnTo>
                  <a:lnTo>
                    <a:pt x="1974" y="1475"/>
                  </a:lnTo>
                  <a:lnTo>
                    <a:pt x="2029" y="1291"/>
                  </a:lnTo>
                  <a:lnTo>
                    <a:pt x="2066" y="1070"/>
                  </a:lnTo>
                  <a:lnTo>
                    <a:pt x="2047" y="849"/>
                  </a:lnTo>
                  <a:lnTo>
                    <a:pt x="1992" y="664"/>
                  </a:lnTo>
                  <a:lnTo>
                    <a:pt x="1900" y="480"/>
                  </a:lnTo>
                  <a:lnTo>
                    <a:pt x="1789" y="314"/>
                  </a:lnTo>
                  <a:lnTo>
                    <a:pt x="1642" y="185"/>
                  </a:lnTo>
                  <a:lnTo>
                    <a:pt x="1457" y="93"/>
                  </a:lnTo>
                  <a:lnTo>
                    <a:pt x="1273" y="19"/>
                  </a:lnTo>
                  <a:lnTo>
                    <a:pt x="105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7" name="Google Shape;7817;p32"/>
            <p:cNvSpPr/>
            <p:nvPr/>
          </p:nvSpPr>
          <p:spPr>
            <a:xfrm>
              <a:off x="5002250" y="942900"/>
              <a:ext cx="51650" cy="51675"/>
            </a:xfrm>
            <a:custGeom>
              <a:avLst/>
              <a:gdLst/>
              <a:ahLst/>
              <a:cxnLst/>
              <a:rect l="l" t="t" r="r" b="b"/>
              <a:pathLst>
                <a:path w="2066" h="2067" extrusionOk="0">
                  <a:moveTo>
                    <a:pt x="996" y="1"/>
                  </a:moveTo>
                  <a:lnTo>
                    <a:pt x="793" y="19"/>
                  </a:lnTo>
                  <a:lnTo>
                    <a:pt x="609" y="75"/>
                  </a:lnTo>
                  <a:lnTo>
                    <a:pt x="443" y="185"/>
                  </a:lnTo>
                  <a:lnTo>
                    <a:pt x="295" y="296"/>
                  </a:lnTo>
                  <a:lnTo>
                    <a:pt x="166" y="444"/>
                  </a:lnTo>
                  <a:lnTo>
                    <a:pt x="74" y="628"/>
                  </a:lnTo>
                  <a:lnTo>
                    <a:pt x="19" y="812"/>
                  </a:lnTo>
                  <a:lnTo>
                    <a:pt x="0" y="1015"/>
                  </a:lnTo>
                  <a:lnTo>
                    <a:pt x="19" y="1218"/>
                  </a:lnTo>
                  <a:lnTo>
                    <a:pt x="74" y="1421"/>
                  </a:lnTo>
                  <a:lnTo>
                    <a:pt x="166" y="1605"/>
                  </a:lnTo>
                  <a:lnTo>
                    <a:pt x="295" y="1753"/>
                  </a:lnTo>
                  <a:lnTo>
                    <a:pt x="443" y="1882"/>
                  </a:lnTo>
                  <a:lnTo>
                    <a:pt x="627" y="1974"/>
                  </a:lnTo>
                  <a:lnTo>
                    <a:pt x="812" y="2029"/>
                  </a:lnTo>
                  <a:lnTo>
                    <a:pt x="1033" y="2066"/>
                  </a:lnTo>
                  <a:lnTo>
                    <a:pt x="1236" y="2029"/>
                  </a:lnTo>
                  <a:lnTo>
                    <a:pt x="1438" y="1974"/>
                  </a:lnTo>
                  <a:lnTo>
                    <a:pt x="1604" y="1882"/>
                  </a:lnTo>
                  <a:lnTo>
                    <a:pt x="1770" y="1753"/>
                  </a:lnTo>
                  <a:lnTo>
                    <a:pt x="1881" y="1605"/>
                  </a:lnTo>
                  <a:lnTo>
                    <a:pt x="1992" y="1421"/>
                  </a:lnTo>
                  <a:lnTo>
                    <a:pt x="2047" y="1218"/>
                  </a:lnTo>
                  <a:lnTo>
                    <a:pt x="2065" y="1015"/>
                  </a:lnTo>
                  <a:lnTo>
                    <a:pt x="2028" y="812"/>
                  </a:lnTo>
                  <a:lnTo>
                    <a:pt x="1973" y="609"/>
                  </a:lnTo>
                  <a:lnTo>
                    <a:pt x="1881" y="444"/>
                  </a:lnTo>
                  <a:lnTo>
                    <a:pt x="1752" y="278"/>
                  </a:lnTo>
                  <a:lnTo>
                    <a:pt x="1586" y="167"/>
                  </a:lnTo>
                  <a:lnTo>
                    <a:pt x="1420" y="75"/>
                  </a:lnTo>
                  <a:lnTo>
                    <a:pt x="1217" y="19"/>
                  </a:lnTo>
                  <a:lnTo>
                    <a:pt x="9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8" name="Google Shape;7818;p32"/>
            <p:cNvSpPr/>
            <p:nvPr/>
          </p:nvSpPr>
          <p:spPr>
            <a:xfrm>
              <a:off x="4819700" y="583375"/>
              <a:ext cx="51200" cy="51175"/>
            </a:xfrm>
            <a:custGeom>
              <a:avLst/>
              <a:gdLst/>
              <a:ahLst/>
              <a:cxnLst/>
              <a:rect l="l" t="t" r="r" b="b"/>
              <a:pathLst>
                <a:path w="2048" h="2047" extrusionOk="0">
                  <a:moveTo>
                    <a:pt x="867" y="0"/>
                  </a:moveTo>
                  <a:lnTo>
                    <a:pt x="665" y="56"/>
                  </a:lnTo>
                  <a:lnTo>
                    <a:pt x="480" y="148"/>
                  </a:lnTo>
                  <a:lnTo>
                    <a:pt x="333" y="277"/>
                  </a:lnTo>
                  <a:lnTo>
                    <a:pt x="185" y="424"/>
                  </a:lnTo>
                  <a:lnTo>
                    <a:pt x="93" y="590"/>
                  </a:lnTo>
                  <a:lnTo>
                    <a:pt x="19" y="793"/>
                  </a:lnTo>
                  <a:lnTo>
                    <a:pt x="1" y="904"/>
                  </a:lnTo>
                  <a:lnTo>
                    <a:pt x="1" y="996"/>
                  </a:lnTo>
                  <a:lnTo>
                    <a:pt x="19" y="1199"/>
                  </a:lnTo>
                  <a:lnTo>
                    <a:pt x="75" y="1402"/>
                  </a:lnTo>
                  <a:lnTo>
                    <a:pt x="148" y="1567"/>
                  </a:lnTo>
                  <a:lnTo>
                    <a:pt x="277" y="1733"/>
                  </a:lnTo>
                  <a:lnTo>
                    <a:pt x="425" y="1862"/>
                  </a:lnTo>
                  <a:lnTo>
                    <a:pt x="591" y="1955"/>
                  </a:lnTo>
                  <a:lnTo>
                    <a:pt x="775" y="2028"/>
                  </a:lnTo>
                  <a:lnTo>
                    <a:pt x="978" y="2047"/>
                  </a:lnTo>
                  <a:lnTo>
                    <a:pt x="1181" y="2047"/>
                  </a:lnTo>
                  <a:lnTo>
                    <a:pt x="1384" y="1992"/>
                  </a:lnTo>
                  <a:lnTo>
                    <a:pt x="1568" y="1899"/>
                  </a:lnTo>
                  <a:lnTo>
                    <a:pt x="1734" y="1770"/>
                  </a:lnTo>
                  <a:lnTo>
                    <a:pt x="1863" y="1623"/>
                  </a:lnTo>
                  <a:lnTo>
                    <a:pt x="1955" y="1457"/>
                  </a:lnTo>
                  <a:lnTo>
                    <a:pt x="2029" y="1254"/>
                  </a:lnTo>
                  <a:lnTo>
                    <a:pt x="2047" y="1162"/>
                  </a:lnTo>
                  <a:lnTo>
                    <a:pt x="2047" y="1051"/>
                  </a:lnTo>
                  <a:lnTo>
                    <a:pt x="2029" y="848"/>
                  </a:lnTo>
                  <a:lnTo>
                    <a:pt x="1974" y="646"/>
                  </a:lnTo>
                  <a:lnTo>
                    <a:pt x="1900" y="480"/>
                  </a:lnTo>
                  <a:lnTo>
                    <a:pt x="1771" y="332"/>
                  </a:lnTo>
                  <a:lnTo>
                    <a:pt x="1623" y="203"/>
                  </a:lnTo>
                  <a:lnTo>
                    <a:pt x="1457" y="92"/>
                  </a:lnTo>
                  <a:lnTo>
                    <a:pt x="1273" y="19"/>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9" name="Google Shape;7819;p32"/>
            <p:cNvSpPr/>
            <p:nvPr/>
          </p:nvSpPr>
          <p:spPr>
            <a:xfrm>
              <a:off x="4768550" y="409125"/>
              <a:ext cx="51175" cy="51650"/>
            </a:xfrm>
            <a:custGeom>
              <a:avLst/>
              <a:gdLst/>
              <a:ahLst/>
              <a:cxnLst/>
              <a:rect l="l" t="t" r="r" b="b"/>
              <a:pathLst>
                <a:path w="2047" h="2066" extrusionOk="0">
                  <a:moveTo>
                    <a:pt x="1070" y="1"/>
                  </a:moveTo>
                  <a:lnTo>
                    <a:pt x="867" y="19"/>
                  </a:lnTo>
                  <a:lnTo>
                    <a:pt x="664" y="74"/>
                  </a:lnTo>
                  <a:lnTo>
                    <a:pt x="498" y="148"/>
                  </a:lnTo>
                  <a:lnTo>
                    <a:pt x="332" y="277"/>
                  </a:lnTo>
                  <a:lnTo>
                    <a:pt x="203" y="425"/>
                  </a:lnTo>
                  <a:lnTo>
                    <a:pt x="92" y="591"/>
                  </a:lnTo>
                  <a:lnTo>
                    <a:pt x="19" y="775"/>
                  </a:lnTo>
                  <a:lnTo>
                    <a:pt x="0" y="978"/>
                  </a:lnTo>
                  <a:lnTo>
                    <a:pt x="0" y="1181"/>
                  </a:lnTo>
                  <a:lnTo>
                    <a:pt x="55" y="1365"/>
                  </a:lnTo>
                  <a:lnTo>
                    <a:pt x="129" y="1549"/>
                  </a:lnTo>
                  <a:lnTo>
                    <a:pt x="240" y="1697"/>
                  </a:lnTo>
                  <a:lnTo>
                    <a:pt x="387" y="1844"/>
                  </a:lnTo>
                  <a:lnTo>
                    <a:pt x="553" y="1955"/>
                  </a:lnTo>
                  <a:lnTo>
                    <a:pt x="738" y="2010"/>
                  </a:lnTo>
                  <a:lnTo>
                    <a:pt x="940" y="2047"/>
                  </a:lnTo>
                  <a:lnTo>
                    <a:pt x="1051" y="2066"/>
                  </a:lnTo>
                  <a:lnTo>
                    <a:pt x="1162" y="2047"/>
                  </a:lnTo>
                  <a:lnTo>
                    <a:pt x="1346" y="1992"/>
                  </a:lnTo>
                  <a:lnTo>
                    <a:pt x="1530" y="1918"/>
                  </a:lnTo>
                  <a:lnTo>
                    <a:pt x="1696" y="1789"/>
                  </a:lnTo>
                  <a:lnTo>
                    <a:pt x="1844" y="1642"/>
                  </a:lnTo>
                  <a:lnTo>
                    <a:pt x="1936" y="1457"/>
                  </a:lnTo>
                  <a:lnTo>
                    <a:pt x="2010" y="1273"/>
                  </a:lnTo>
                  <a:lnTo>
                    <a:pt x="2028" y="1162"/>
                  </a:lnTo>
                  <a:lnTo>
                    <a:pt x="2047" y="1070"/>
                  </a:lnTo>
                  <a:lnTo>
                    <a:pt x="2028" y="867"/>
                  </a:lnTo>
                  <a:lnTo>
                    <a:pt x="1973" y="664"/>
                  </a:lnTo>
                  <a:lnTo>
                    <a:pt x="1881" y="498"/>
                  </a:lnTo>
                  <a:lnTo>
                    <a:pt x="1770" y="332"/>
                  </a:lnTo>
                  <a:lnTo>
                    <a:pt x="1623" y="203"/>
                  </a:lnTo>
                  <a:lnTo>
                    <a:pt x="1457" y="111"/>
                  </a:lnTo>
                  <a:lnTo>
                    <a:pt x="1254" y="37"/>
                  </a:lnTo>
                  <a:lnTo>
                    <a:pt x="10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0" name="Google Shape;7820;p32"/>
            <p:cNvSpPr/>
            <p:nvPr/>
          </p:nvSpPr>
          <p:spPr>
            <a:xfrm>
              <a:off x="5133625" y="1128225"/>
              <a:ext cx="51175" cy="51650"/>
            </a:xfrm>
            <a:custGeom>
              <a:avLst/>
              <a:gdLst/>
              <a:ahLst/>
              <a:cxnLst/>
              <a:rect l="l" t="t" r="r" b="b"/>
              <a:pathLst>
                <a:path w="2047" h="2066" extrusionOk="0">
                  <a:moveTo>
                    <a:pt x="1033" y="0"/>
                  </a:moveTo>
                  <a:lnTo>
                    <a:pt x="830" y="19"/>
                  </a:lnTo>
                  <a:lnTo>
                    <a:pt x="645" y="74"/>
                  </a:lnTo>
                  <a:lnTo>
                    <a:pt x="461" y="166"/>
                  </a:lnTo>
                  <a:lnTo>
                    <a:pt x="314" y="295"/>
                  </a:lnTo>
                  <a:lnTo>
                    <a:pt x="185" y="443"/>
                  </a:lnTo>
                  <a:lnTo>
                    <a:pt x="92" y="609"/>
                  </a:lnTo>
                  <a:lnTo>
                    <a:pt x="19" y="793"/>
                  </a:lnTo>
                  <a:lnTo>
                    <a:pt x="0" y="996"/>
                  </a:lnTo>
                  <a:lnTo>
                    <a:pt x="0" y="1106"/>
                  </a:lnTo>
                  <a:lnTo>
                    <a:pt x="19" y="1217"/>
                  </a:lnTo>
                  <a:lnTo>
                    <a:pt x="74" y="1401"/>
                  </a:lnTo>
                  <a:lnTo>
                    <a:pt x="166" y="1586"/>
                  </a:lnTo>
                  <a:lnTo>
                    <a:pt x="277" y="1752"/>
                  </a:lnTo>
                  <a:lnTo>
                    <a:pt x="443" y="1881"/>
                  </a:lnTo>
                  <a:lnTo>
                    <a:pt x="609" y="1973"/>
                  </a:lnTo>
                  <a:lnTo>
                    <a:pt x="811" y="2047"/>
                  </a:lnTo>
                  <a:lnTo>
                    <a:pt x="904" y="2065"/>
                  </a:lnTo>
                  <a:lnTo>
                    <a:pt x="1014" y="2065"/>
                  </a:lnTo>
                  <a:lnTo>
                    <a:pt x="1217" y="2047"/>
                  </a:lnTo>
                  <a:lnTo>
                    <a:pt x="1420" y="1991"/>
                  </a:lnTo>
                  <a:lnTo>
                    <a:pt x="1586" y="1899"/>
                  </a:lnTo>
                  <a:lnTo>
                    <a:pt x="1733" y="1770"/>
                  </a:lnTo>
                  <a:lnTo>
                    <a:pt x="1862" y="1623"/>
                  </a:lnTo>
                  <a:lnTo>
                    <a:pt x="1955" y="1457"/>
                  </a:lnTo>
                  <a:lnTo>
                    <a:pt x="2028" y="1272"/>
                  </a:lnTo>
                  <a:lnTo>
                    <a:pt x="2047" y="1070"/>
                  </a:lnTo>
                  <a:lnTo>
                    <a:pt x="2047" y="959"/>
                  </a:lnTo>
                  <a:lnTo>
                    <a:pt x="2028" y="848"/>
                  </a:lnTo>
                  <a:lnTo>
                    <a:pt x="1973" y="664"/>
                  </a:lnTo>
                  <a:lnTo>
                    <a:pt x="1881" y="480"/>
                  </a:lnTo>
                  <a:lnTo>
                    <a:pt x="1770" y="314"/>
                  </a:lnTo>
                  <a:lnTo>
                    <a:pt x="1604" y="185"/>
                  </a:lnTo>
                  <a:lnTo>
                    <a:pt x="1438" y="92"/>
                  </a:lnTo>
                  <a:lnTo>
                    <a:pt x="1235" y="37"/>
                  </a:lnTo>
                  <a:lnTo>
                    <a:pt x="1143"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1" name="Google Shape;7821;p32"/>
            <p:cNvSpPr/>
            <p:nvPr/>
          </p:nvSpPr>
          <p:spPr>
            <a:xfrm>
              <a:off x="5487625" y="1436600"/>
              <a:ext cx="51200" cy="51175"/>
            </a:xfrm>
            <a:custGeom>
              <a:avLst/>
              <a:gdLst/>
              <a:ahLst/>
              <a:cxnLst/>
              <a:rect l="l" t="t" r="r" b="b"/>
              <a:pathLst>
                <a:path w="2048" h="2047" extrusionOk="0">
                  <a:moveTo>
                    <a:pt x="1070" y="0"/>
                  </a:moveTo>
                  <a:lnTo>
                    <a:pt x="867" y="19"/>
                  </a:lnTo>
                  <a:lnTo>
                    <a:pt x="683" y="56"/>
                  </a:lnTo>
                  <a:lnTo>
                    <a:pt x="498" y="148"/>
                  </a:lnTo>
                  <a:lnTo>
                    <a:pt x="351" y="258"/>
                  </a:lnTo>
                  <a:lnTo>
                    <a:pt x="203" y="406"/>
                  </a:lnTo>
                  <a:lnTo>
                    <a:pt x="111" y="572"/>
                  </a:lnTo>
                  <a:lnTo>
                    <a:pt x="37" y="756"/>
                  </a:lnTo>
                  <a:lnTo>
                    <a:pt x="1" y="959"/>
                  </a:lnTo>
                  <a:lnTo>
                    <a:pt x="1" y="1070"/>
                  </a:lnTo>
                  <a:lnTo>
                    <a:pt x="1" y="1162"/>
                  </a:lnTo>
                  <a:lnTo>
                    <a:pt x="56" y="1365"/>
                  </a:lnTo>
                  <a:lnTo>
                    <a:pt x="148" y="1549"/>
                  </a:lnTo>
                  <a:lnTo>
                    <a:pt x="259" y="1715"/>
                  </a:lnTo>
                  <a:lnTo>
                    <a:pt x="406" y="1844"/>
                  </a:lnTo>
                  <a:lnTo>
                    <a:pt x="591" y="1955"/>
                  </a:lnTo>
                  <a:lnTo>
                    <a:pt x="775" y="2028"/>
                  </a:lnTo>
                  <a:lnTo>
                    <a:pt x="886" y="2047"/>
                  </a:lnTo>
                  <a:lnTo>
                    <a:pt x="1199" y="2047"/>
                  </a:lnTo>
                  <a:lnTo>
                    <a:pt x="1383" y="1992"/>
                  </a:lnTo>
                  <a:lnTo>
                    <a:pt x="1549" y="1899"/>
                  </a:lnTo>
                  <a:lnTo>
                    <a:pt x="1715" y="1770"/>
                  </a:lnTo>
                  <a:lnTo>
                    <a:pt x="1844" y="1623"/>
                  </a:lnTo>
                  <a:lnTo>
                    <a:pt x="1955" y="1457"/>
                  </a:lnTo>
                  <a:lnTo>
                    <a:pt x="2010" y="1273"/>
                  </a:lnTo>
                  <a:lnTo>
                    <a:pt x="2047" y="1070"/>
                  </a:lnTo>
                  <a:lnTo>
                    <a:pt x="2029" y="867"/>
                  </a:lnTo>
                  <a:lnTo>
                    <a:pt x="1973" y="683"/>
                  </a:lnTo>
                  <a:lnTo>
                    <a:pt x="1900" y="498"/>
                  </a:lnTo>
                  <a:lnTo>
                    <a:pt x="1771" y="351"/>
                  </a:lnTo>
                  <a:lnTo>
                    <a:pt x="1642" y="203"/>
                  </a:lnTo>
                  <a:lnTo>
                    <a:pt x="1457" y="111"/>
                  </a:lnTo>
                  <a:lnTo>
                    <a:pt x="1273" y="37"/>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2" name="Google Shape;7822;p32"/>
            <p:cNvSpPr/>
            <p:nvPr/>
          </p:nvSpPr>
          <p:spPr>
            <a:xfrm>
              <a:off x="4871325" y="754850"/>
              <a:ext cx="50750" cy="50725"/>
            </a:xfrm>
            <a:custGeom>
              <a:avLst/>
              <a:gdLst/>
              <a:ahLst/>
              <a:cxnLst/>
              <a:rect l="l" t="t" r="r" b="b"/>
              <a:pathLst>
                <a:path w="2030" h="2029" extrusionOk="0">
                  <a:moveTo>
                    <a:pt x="1015" y="0"/>
                  </a:moveTo>
                  <a:lnTo>
                    <a:pt x="812" y="19"/>
                  </a:lnTo>
                  <a:lnTo>
                    <a:pt x="628" y="74"/>
                  </a:lnTo>
                  <a:lnTo>
                    <a:pt x="462" y="166"/>
                  </a:lnTo>
                  <a:lnTo>
                    <a:pt x="314" y="295"/>
                  </a:lnTo>
                  <a:lnTo>
                    <a:pt x="204" y="443"/>
                  </a:lnTo>
                  <a:lnTo>
                    <a:pt x="93" y="609"/>
                  </a:lnTo>
                  <a:lnTo>
                    <a:pt x="38" y="775"/>
                  </a:lnTo>
                  <a:lnTo>
                    <a:pt x="1" y="977"/>
                  </a:lnTo>
                  <a:lnTo>
                    <a:pt x="1" y="1070"/>
                  </a:lnTo>
                  <a:lnTo>
                    <a:pt x="19" y="1180"/>
                  </a:lnTo>
                  <a:lnTo>
                    <a:pt x="75" y="1365"/>
                  </a:lnTo>
                  <a:lnTo>
                    <a:pt x="167" y="1549"/>
                  </a:lnTo>
                  <a:lnTo>
                    <a:pt x="277" y="1697"/>
                  </a:lnTo>
                  <a:lnTo>
                    <a:pt x="425" y="1826"/>
                  </a:lnTo>
                  <a:lnTo>
                    <a:pt x="609" y="1936"/>
                  </a:lnTo>
                  <a:lnTo>
                    <a:pt x="794" y="1992"/>
                  </a:lnTo>
                  <a:lnTo>
                    <a:pt x="996" y="2028"/>
                  </a:lnTo>
                  <a:lnTo>
                    <a:pt x="1089" y="2028"/>
                  </a:lnTo>
                  <a:lnTo>
                    <a:pt x="1181" y="2010"/>
                  </a:lnTo>
                  <a:lnTo>
                    <a:pt x="1384" y="1955"/>
                  </a:lnTo>
                  <a:lnTo>
                    <a:pt x="1550" y="1862"/>
                  </a:lnTo>
                  <a:lnTo>
                    <a:pt x="1716" y="1733"/>
                  </a:lnTo>
                  <a:lnTo>
                    <a:pt x="1845" y="1586"/>
                  </a:lnTo>
                  <a:lnTo>
                    <a:pt x="1937" y="1420"/>
                  </a:lnTo>
                  <a:lnTo>
                    <a:pt x="1992" y="1236"/>
                  </a:lnTo>
                  <a:lnTo>
                    <a:pt x="2029" y="1033"/>
                  </a:lnTo>
                  <a:lnTo>
                    <a:pt x="2029" y="922"/>
                  </a:lnTo>
                  <a:lnTo>
                    <a:pt x="2011" y="830"/>
                  </a:lnTo>
                  <a:lnTo>
                    <a:pt x="1955" y="646"/>
                  </a:lnTo>
                  <a:lnTo>
                    <a:pt x="1845" y="461"/>
                  </a:lnTo>
                  <a:lnTo>
                    <a:pt x="1734" y="314"/>
                  </a:lnTo>
                  <a:lnTo>
                    <a:pt x="1568" y="185"/>
                  </a:lnTo>
                  <a:lnTo>
                    <a:pt x="1402" y="92"/>
                  </a:lnTo>
                  <a:lnTo>
                    <a:pt x="1218"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3" name="Google Shape;7823;p32"/>
            <p:cNvSpPr/>
            <p:nvPr/>
          </p:nvSpPr>
          <p:spPr>
            <a:xfrm>
              <a:off x="5199525" y="1223175"/>
              <a:ext cx="50725" cy="50275"/>
            </a:xfrm>
            <a:custGeom>
              <a:avLst/>
              <a:gdLst/>
              <a:ahLst/>
              <a:cxnLst/>
              <a:rect l="l" t="t" r="r" b="b"/>
              <a:pathLst>
                <a:path w="2029" h="2011" extrusionOk="0">
                  <a:moveTo>
                    <a:pt x="1033" y="0"/>
                  </a:moveTo>
                  <a:lnTo>
                    <a:pt x="830" y="19"/>
                  </a:lnTo>
                  <a:lnTo>
                    <a:pt x="628" y="74"/>
                  </a:lnTo>
                  <a:lnTo>
                    <a:pt x="462" y="166"/>
                  </a:lnTo>
                  <a:lnTo>
                    <a:pt x="314" y="295"/>
                  </a:lnTo>
                  <a:lnTo>
                    <a:pt x="185" y="443"/>
                  </a:lnTo>
                  <a:lnTo>
                    <a:pt x="93" y="609"/>
                  </a:lnTo>
                  <a:lnTo>
                    <a:pt x="19" y="812"/>
                  </a:lnTo>
                  <a:lnTo>
                    <a:pt x="1" y="1015"/>
                  </a:lnTo>
                  <a:lnTo>
                    <a:pt x="19" y="1199"/>
                  </a:lnTo>
                  <a:lnTo>
                    <a:pt x="93" y="1402"/>
                  </a:lnTo>
                  <a:lnTo>
                    <a:pt x="185" y="1568"/>
                  </a:lnTo>
                  <a:lnTo>
                    <a:pt x="314" y="1715"/>
                  </a:lnTo>
                  <a:lnTo>
                    <a:pt x="462" y="1844"/>
                  </a:lnTo>
                  <a:lnTo>
                    <a:pt x="646" y="1936"/>
                  </a:lnTo>
                  <a:lnTo>
                    <a:pt x="830" y="1992"/>
                  </a:lnTo>
                  <a:lnTo>
                    <a:pt x="1033" y="2010"/>
                  </a:lnTo>
                  <a:lnTo>
                    <a:pt x="1236" y="1992"/>
                  </a:lnTo>
                  <a:lnTo>
                    <a:pt x="1421" y="1918"/>
                  </a:lnTo>
                  <a:lnTo>
                    <a:pt x="1586" y="1826"/>
                  </a:lnTo>
                  <a:lnTo>
                    <a:pt x="1734" y="1697"/>
                  </a:lnTo>
                  <a:lnTo>
                    <a:pt x="1863" y="1531"/>
                  </a:lnTo>
                  <a:lnTo>
                    <a:pt x="1955" y="1365"/>
                  </a:lnTo>
                  <a:lnTo>
                    <a:pt x="2011" y="1180"/>
                  </a:lnTo>
                  <a:lnTo>
                    <a:pt x="2029" y="1070"/>
                  </a:lnTo>
                  <a:lnTo>
                    <a:pt x="2029" y="978"/>
                  </a:lnTo>
                  <a:lnTo>
                    <a:pt x="1992" y="775"/>
                  </a:lnTo>
                  <a:lnTo>
                    <a:pt x="1937" y="590"/>
                  </a:lnTo>
                  <a:lnTo>
                    <a:pt x="1845" y="424"/>
                  </a:lnTo>
                  <a:lnTo>
                    <a:pt x="1716" y="295"/>
                  </a:lnTo>
                  <a:lnTo>
                    <a:pt x="1568" y="166"/>
                  </a:lnTo>
                  <a:lnTo>
                    <a:pt x="1402" y="74"/>
                  </a:lnTo>
                  <a:lnTo>
                    <a:pt x="1218"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4" name="Google Shape;7824;p32"/>
            <p:cNvSpPr/>
            <p:nvPr/>
          </p:nvSpPr>
          <p:spPr>
            <a:xfrm>
              <a:off x="5633750" y="1545850"/>
              <a:ext cx="49800" cy="49800"/>
            </a:xfrm>
            <a:custGeom>
              <a:avLst/>
              <a:gdLst/>
              <a:ahLst/>
              <a:cxnLst/>
              <a:rect l="l" t="t" r="r" b="b"/>
              <a:pathLst>
                <a:path w="1992" h="1992" extrusionOk="0">
                  <a:moveTo>
                    <a:pt x="941" y="0"/>
                  </a:moveTo>
                  <a:lnTo>
                    <a:pt x="830" y="19"/>
                  </a:lnTo>
                  <a:lnTo>
                    <a:pt x="646" y="74"/>
                  </a:lnTo>
                  <a:lnTo>
                    <a:pt x="480" y="148"/>
                  </a:lnTo>
                  <a:lnTo>
                    <a:pt x="314" y="277"/>
                  </a:lnTo>
                  <a:lnTo>
                    <a:pt x="185" y="424"/>
                  </a:lnTo>
                  <a:lnTo>
                    <a:pt x="93" y="609"/>
                  </a:lnTo>
                  <a:lnTo>
                    <a:pt x="19" y="793"/>
                  </a:lnTo>
                  <a:lnTo>
                    <a:pt x="1" y="885"/>
                  </a:lnTo>
                  <a:lnTo>
                    <a:pt x="1" y="977"/>
                  </a:lnTo>
                  <a:lnTo>
                    <a:pt x="19" y="1180"/>
                  </a:lnTo>
                  <a:lnTo>
                    <a:pt x="74" y="1365"/>
                  </a:lnTo>
                  <a:lnTo>
                    <a:pt x="166" y="1531"/>
                  </a:lnTo>
                  <a:lnTo>
                    <a:pt x="277" y="1678"/>
                  </a:lnTo>
                  <a:lnTo>
                    <a:pt x="425" y="1807"/>
                  </a:lnTo>
                  <a:lnTo>
                    <a:pt x="591" y="1899"/>
                  </a:lnTo>
                  <a:lnTo>
                    <a:pt x="775" y="1973"/>
                  </a:lnTo>
                  <a:lnTo>
                    <a:pt x="959" y="1991"/>
                  </a:lnTo>
                  <a:lnTo>
                    <a:pt x="1051" y="1991"/>
                  </a:lnTo>
                  <a:lnTo>
                    <a:pt x="1162" y="1973"/>
                  </a:lnTo>
                  <a:lnTo>
                    <a:pt x="1346" y="1918"/>
                  </a:lnTo>
                  <a:lnTo>
                    <a:pt x="1512" y="1844"/>
                  </a:lnTo>
                  <a:lnTo>
                    <a:pt x="1678" y="1715"/>
                  </a:lnTo>
                  <a:lnTo>
                    <a:pt x="1807" y="1567"/>
                  </a:lnTo>
                  <a:lnTo>
                    <a:pt x="1900" y="1383"/>
                  </a:lnTo>
                  <a:lnTo>
                    <a:pt x="1973" y="1199"/>
                  </a:lnTo>
                  <a:lnTo>
                    <a:pt x="1992" y="1106"/>
                  </a:lnTo>
                  <a:lnTo>
                    <a:pt x="1992" y="1014"/>
                  </a:lnTo>
                  <a:lnTo>
                    <a:pt x="1973" y="811"/>
                  </a:lnTo>
                  <a:lnTo>
                    <a:pt x="1918" y="627"/>
                  </a:lnTo>
                  <a:lnTo>
                    <a:pt x="1826" y="461"/>
                  </a:lnTo>
                  <a:lnTo>
                    <a:pt x="1715" y="314"/>
                  </a:lnTo>
                  <a:lnTo>
                    <a:pt x="1568" y="185"/>
                  </a:lnTo>
                  <a:lnTo>
                    <a:pt x="1402" y="92"/>
                  </a:lnTo>
                  <a:lnTo>
                    <a:pt x="1217"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5" name="Google Shape;7825;p32"/>
            <p:cNvSpPr/>
            <p:nvPr/>
          </p:nvSpPr>
          <p:spPr>
            <a:xfrm>
              <a:off x="4717825" y="238125"/>
              <a:ext cx="49350" cy="47500"/>
            </a:xfrm>
            <a:custGeom>
              <a:avLst/>
              <a:gdLst/>
              <a:ahLst/>
              <a:cxnLst/>
              <a:rect l="l" t="t" r="r" b="b"/>
              <a:pathLst>
                <a:path w="1974" h="1900" extrusionOk="0">
                  <a:moveTo>
                    <a:pt x="609" y="0"/>
                  </a:moveTo>
                  <a:lnTo>
                    <a:pt x="480" y="74"/>
                  </a:lnTo>
                  <a:lnTo>
                    <a:pt x="370" y="148"/>
                  </a:lnTo>
                  <a:lnTo>
                    <a:pt x="277" y="240"/>
                  </a:lnTo>
                  <a:lnTo>
                    <a:pt x="185" y="350"/>
                  </a:lnTo>
                  <a:lnTo>
                    <a:pt x="112" y="461"/>
                  </a:lnTo>
                  <a:lnTo>
                    <a:pt x="56" y="590"/>
                  </a:lnTo>
                  <a:lnTo>
                    <a:pt x="19" y="738"/>
                  </a:lnTo>
                  <a:lnTo>
                    <a:pt x="1" y="867"/>
                  </a:lnTo>
                  <a:lnTo>
                    <a:pt x="1" y="977"/>
                  </a:lnTo>
                  <a:lnTo>
                    <a:pt x="19" y="1069"/>
                  </a:lnTo>
                  <a:lnTo>
                    <a:pt x="75" y="1272"/>
                  </a:lnTo>
                  <a:lnTo>
                    <a:pt x="167" y="1438"/>
                  </a:lnTo>
                  <a:lnTo>
                    <a:pt x="296" y="1586"/>
                  </a:lnTo>
                  <a:lnTo>
                    <a:pt x="443" y="1715"/>
                  </a:lnTo>
                  <a:lnTo>
                    <a:pt x="609" y="1825"/>
                  </a:lnTo>
                  <a:lnTo>
                    <a:pt x="794" y="1881"/>
                  </a:lnTo>
                  <a:lnTo>
                    <a:pt x="904" y="1899"/>
                  </a:lnTo>
                  <a:lnTo>
                    <a:pt x="997" y="1899"/>
                  </a:lnTo>
                  <a:lnTo>
                    <a:pt x="1199" y="1881"/>
                  </a:lnTo>
                  <a:lnTo>
                    <a:pt x="1365" y="1825"/>
                  </a:lnTo>
                  <a:lnTo>
                    <a:pt x="1531" y="1715"/>
                  </a:lnTo>
                  <a:lnTo>
                    <a:pt x="1679" y="1604"/>
                  </a:lnTo>
                  <a:lnTo>
                    <a:pt x="1808" y="1457"/>
                  </a:lnTo>
                  <a:lnTo>
                    <a:pt x="1900" y="1291"/>
                  </a:lnTo>
                  <a:lnTo>
                    <a:pt x="1955" y="1106"/>
                  </a:lnTo>
                  <a:lnTo>
                    <a:pt x="1974" y="922"/>
                  </a:lnTo>
                  <a:lnTo>
                    <a:pt x="1974" y="774"/>
                  </a:lnTo>
                  <a:lnTo>
                    <a:pt x="1937" y="627"/>
                  </a:lnTo>
                  <a:lnTo>
                    <a:pt x="1882" y="498"/>
                  </a:lnTo>
                  <a:lnTo>
                    <a:pt x="1808" y="369"/>
                  </a:lnTo>
                  <a:lnTo>
                    <a:pt x="1716" y="258"/>
                  </a:lnTo>
                  <a:lnTo>
                    <a:pt x="1623" y="148"/>
                  </a:lnTo>
                  <a:lnTo>
                    <a:pt x="1494" y="74"/>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6" name="Google Shape;7826;p32"/>
            <p:cNvSpPr/>
            <p:nvPr/>
          </p:nvSpPr>
          <p:spPr>
            <a:xfrm>
              <a:off x="4755625" y="490725"/>
              <a:ext cx="48425" cy="48425"/>
            </a:xfrm>
            <a:custGeom>
              <a:avLst/>
              <a:gdLst/>
              <a:ahLst/>
              <a:cxnLst/>
              <a:rect l="l" t="t" r="r" b="b"/>
              <a:pathLst>
                <a:path w="1937" h="1937" extrusionOk="0">
                  <a:moveTo>
                    <a:pt x="941" y="0"/>
                  </a:moveTo>
                  <a:lnTo>
                    <a:pt x="738" y="19"/>
                  </a:lnTo>
                  <a:lnTo>
                    <a:pt x="554" y="92"/>
                  </a:lnTo>
                  <a:lnTo>
                    <a:pt x="388" y="185"/>
                  </a:lnTo>
                  <a:lnTo>
                    <a:pt x="259" y="295"/>
                  </a:lnTo>
                  <a:lnTo>
                    <a:pt x="130" y="461"/>
                  </a:lnTo>
                  <a:lnTo>
                    <a:pt x="56" y="627"/>
                  </a:lnTo>
                  <a:lnTo>
                    <a:pt x="1" y="811"/>
                  </a:lnTo>
                  <a:lnTo>
                    <a:pt x="1" y="1014"/>
                  </a:lnTo>
                  <a:lnTo>
                    <a:pt x="19" y="1199"/>
                  </a:lnTo>
                  <a:lnTo>
                    <a:pt x="75" y="1365"/>
                  </a:lnTo>
                  <a:lnTo>
                    <a:pt x="167" y="1530"/>
                  </a:lnTo>
                  <a:lnTo>
                    <a:pt x="296" y="1660"/>
                  </a:lnTo>
                  <a:lnTo>
                    <a:pt x="425" y="1770"/>
                  </a:lnTo>
                  <a:lnTo>
                    <a:pt x="591" y="1862"/>
                  </a:lnTo>
                  <a:lnTo>
                    <a:pt x="775" y="1918"/>
                  </a:lnTo>
                  <a:lnTo>
                    <a:pt x="960" y="1936"/>
                  </a:lnTo>
                  <a:lnTo>
                    <a:pt x="1162" y="1918"/>
                  </a:lnTo>
                  <a:lnTo>
                    <a:pt x="1347" y="1862"/>
                  </a:lnTo>
                  <a:lnTo>
                    <a:pt x="1513" y="1770"/>
                  </a:lnTo>
                  <a:lnTo>
                    <a:pt x="1660" y="1641"/>
                  </a:lnTo>
                  <a:lnTo>
                    <a:pt x="1771" y="1494"/>
                  </a:lnTo>
                  <a:lnTo>
                    <a:pt x="1863" y="1328"/>
                  </a:lnTo>
                  <a:lnTo>
                    <a:pt x="1918" y="1143"/>
                  </a:lnTo>
                  <a:lnTo>
                    <a:pt x="1937" y="959"/>
                  </a:lnTo>
                  <a:lnTo>
                    <a:pt x="1900" y="756"/>
                  </a:lnTo>
                  <a:lnTo>
                    <a:pt x="1845" y="572"/>
                  </a:lnTo>
                  <a:lnTo>
                    <a:pt x="1752" y="406"/>
                  </a:lnTo>
                  <a:lnTo>
                    <a:pt x="1642" y="258"/>
                  </a:lnTo>
                  <a:lnTo>
                    <a:pt x="1494" y="148"/>
                  </a:lnTo>
                  <a:lnTo>
                    <a:pt x="1310" y="55"/>
                  </a:lnTo>
                  <a:lnTo>
                    <a:pt x="1126"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7" name="Google Shape;7827;p32"/>
            <p:cNvSpPr/>
            <p:nvPr/>
          </p:nvSpPr>
          <p:spPr>
            <a:xfrm>
              <a:off x="5412025" y="1426450"/>
              <a:ext cx="48425" cy="48900"/>
            </a:xfrm>
            <a:custGeom>
              <a:avLst/>
              <a:gdLst/>
              <a:ahLst/>
              <a:cxnLst/>
              <a:rect l="l" t="t" r="r" b="b"/>
              <a:pathLst>
                <a:path w="1937" h="1956" extrusionOk="0">
                  <a:moveTo>
                    <a:pt x="960" y="1"/>
                  </a:moveTo>
                  <a:lnTo>
                    <a:pt x="775" y="19"/>
                  </a:lnTo>
                  <a:lnTo>
                    <a:pt x="591" y="74"/>
                  </a:lnTo>
                  <a:lnTo>
                    <a:pt x="425" y="167"/>
                  </a:lnTo>
                  <a:lnTo>
                    <a:pt x="296" y="277"/>
                  </a:lnTo>
                  <a:lnTo>
                    <a:pt x="167" y="425"/>
                  </a:lnTo>
                  <a:lnTo>
                    <a:pt x="75" y="572"/>
                  </a:lnTo>
                  <a:lnTo>
                    <a:pt x="19" y="757"/>
                  </a:lnTo>
                  <a:lnTo>
                    <a:pt x="1" y="941"/>
                  </a:lnTo>
                  <a:lnTo>
                    <a:pt x="1" y="1144"/>
                  </a:lnTo>
                  <a:lnTo>
                    <a:pt x="56" y="1328"/>
                  </a:lnTo>
                  <a:lnTo>
                    <a:pt x="130" y="1494"/>
                  </a:lnTo>
                  <a:lnTo>
                    <a:pt x="259" y="1642"/>
                  </a:lnTo>
                  <a:lnTo>
                    <a:pt x="388" y="1771"/>
                  </a:lnTo>
                  <a:lnTo>
                    <a:pt x="554" y="1863"/>
                  </a:lnTo>
                  <a:lnTo>
                    <a:pt x="738" y="1918"/>
                  </a:lnTo>
                  <a:lnTo>
                    <a:pt x="941" y="1955"/>
                  </a:lnTo>
                  <a:lnTo>
                    <a:pt x="1125" y="1937"/>
                  </a:lnTo>
                  <a:lnTo>
                    <a:pt x="1310" y="1881"/>
                  </a:lnTo>
                  <a:lnTo>
                    <a:pt x="1494" y="1789"/>
                  </a:lnTo>
                  <a:lnTo>
                    <a:pt x="1642" y="1679"/>
                  </a:lnTo>
                  <a:lnTo>
                    <a:pt x="1752" y="1531"/>
                  </a:lnTo>
                  <a:lnTo>
                    <a:pt x="1845" y="1365"/>
                  </a:lnTo>
                  <a:lnTo>
                    <a:pt x="1900" y="1181"/>
                  </a:lnTo>
                  <a:lnTo>
                    <a:pt x="1937" y="996"/>
                  </a:lnTo>
                  <a:lnTo>
                    <a:pt x="1918" y="793"/>
                  </a:lnTo>
                  <a:lnTo>
                    <a:pt x="1863" y="609"/>
                  </a:lnTo>
                  <a:lnTo>
                    <a:pt x="1771" y="443"/>
                  </a:lnTo>
                  <a:lnTo>
                    <a:pt x="1642" y="296"/>
                  </a:lnTo>
                  <a:lnTo>
                    <a:pt x="1513" y="167"/>
                  </a:lnTo>
                  <a:lnTo>
                    <a:pt x="1347" y="93"/>
                  </a:lnTo>
                  <a:lnTo>
                    <a:pt x="1162" y="19"/>
                  </a:lnTo>
                  <a:lnTo>
                    <a:pt x="9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8" name="Google Shape;7828;p32"/>
            <p:cNvSpPr/>
            <p:nvPr/>
          </p:nvSpPr>
          <p:spPr>
            <a:xfrm>
              <a:off x="5266375" y="1318600"/>
              <a:ext cx="47950" cy="47950"/>
            </a:xfrm>
            <a:custGeom>
              <a:avLst/>
              <a:gdLst/>
              <a:ahLst/>
              <a:cxnLst/>
              <a:rect l="l" t="t" r="r" b="b"/>
              <a:pathLst>
                <a:path w="1918" h="1918" extrusionOk="0">
                  <a:moveTo>
                    <a:pt x="922" y="0"/>
                  </a:moveTo>
                  <a:lnTo>
                    <a:pt x="738" y="19"/>
                  </a:lnTo>
                  <a:lnTo>
                    <a:pt x="553" y="92"/>
                  </a:lnTo>
                  <a:lnTo>
                    <a:pt x="406" y="184"/>
                  </a:lnTo>
                  <a:lnTo>
                    <a:pt x="258" y="295"/>
                  </a:lnTo>
                  <a:lnTo>
                    <a:pt x="148" y="443"/>
                  </a:lnTo>
                  <a:lnTo>
                    <a:pt x="74" y="609"/>
                  </a:lnTo>
                  <a:lnTo>
                    <a:pt x="19" y="775"/>
                  </a:lnTo>
                  <a:lnTo>
                    <a:pt x="0" y="977"/>
                  </a:lnTo>
                  <a:lnTo>
                    <a:pt x="37" y="1162"/>
                  </a:lnTo>
                  <a:lnTo>
                    <a:pt x="92" y="1346"/>
                  </a:lnTo>
                  <a:lnTo>
                    <a:pt x="166" y="1494"/>
                  </a:lnTo>
                  <a:lnTo>
                    <a:pt x="295" y="1641"/>
                  </a:lnTo>
                  <a:lnTo>
                    <a:pt x="424" y="1752"/>
                  </a:lnTo>
                  <a:lnTo>
                    <a:pt x="590" y="1844"/>
                  </a:lnTo>
                  <a:lnTo>
                    <a:pt x="756" y="1881"/>
                  </a:lnTo>
                  <a:lnTo>
                    <a:pt x="959" y="1918"/>
                  </a:lnTo>
                  <a:lnTo>
                    <a:pt x="1162" y="1899"/>
                  </a:lnTo>
                  <a:lnTo>
                    <a:pt x="1346" y="1844"/>
                  </a:lnTo>
                  <a:lnTo>
                    <a:pt x="1512" y="1752"/>
                  </a:lnTo>
                  <a:lnTo>
                    <a:pt x="1641" y="1623"/>
                  </a:lnTo>
                  <a:lnTo>
                    <a:pt x="1770" y="1494"/>
                  </a:lnTo>
                  <a:lnTo>
                    <a:pt x="1844" y="1328"/>
                  </a:lnTo>
                  <a:lnTo>
                    <a:pt x="1899" y="1143"/>
                  </a:lnTo>
                  <a:lnTo>
                    <a:pt x="1918" y="940"/>
                  </a:lnTo>
                  <a:lnTo>
                    <a:pt x="1899" y="738"/>
                  </a:lnTo>
                  <a:lnTo>
                    <a:pt x="1844" y="553"/>
                  </a:lnTo>
                  <a:lnTo>
                    <a:pt x="1752" y="387"/>
                  </a:lnTo>
                  <a:lnTo>
                    <a:pt x="1623" y="258"/>
                  </a:lnTo>
                  <a:lnTo>
                    <a:pt x="1475" y="129"/>
                  </a:lnTo>
                  <a:lnTo>
                    <a:pt x="1309" y="55"/>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9" name="Google Shape;7829;p32"/>
            <p:cNvSpPr/>
            <p:nvPr/>
          </p:nvSpPr>
          <p:spPr>
            <a:xfrm>
              <a:off x="5555400" y="1532925"/>
              <a:ext cx="47025" cy="47050"/>
            </a:xfrm>
            <a:custGeom>
              <a:avLst/>
              <a:gdLst/>
              <a:ahLst/>
              <a:cxnLst/>
              <a:rect l="l" t="t" r="r" b="b"/>
              <a:pathLst>
                <a:path w="1881" h="1882" extrusionOk="0">
                  <a:moveTo>
                    <a:pt x="940" y="1"/>
                  </a:moveTo>
                  <a:lnTo>
                    <a:pt x="738" y="19"/>
                  </a:lnTo>
                  <a:lnTo>
                    <a:pt x="572" y="75"/>
                  </a:lnTo>
                  <a:lnTo>
                    <a:pt x="406" y="148"/>
                  </a:lnTo>
                  <a:lnTo>
                    <a:pt x="277" y="259"/>
                  </a:lnTo>
                  <a:lnTo>
                    <a:pt x="148" y="407"/>
                  </a:lnTo>
                  <a:lnTo>
                    <a:pt x="74" y="554"/>
                  </a:lnTo>
                  <a:lnTo>
                    <a:pt x="18" y="738"/>
                  </a:lnTo>
                  <a:lnTo>
                    <a:pt x="0" y="923"/>
                  </a:lnTo>
                  <a:lnTo>
                    <a:pt x="0" y="1126"/>
                  </a:lnTo>
                  <a:lnTo>
                    <a:pt x="55" y="1292"/>
                  </a:lnTo>
                  <a:lnTo>
                    <a:pt x="148" y="1457"/>
                  </a:lnTo>
                  <a:lnTo>
                    <a:pt x="240" y="1605"/>
                  </a:lnTo>
                  <a:lnTo>
                    <a:pt x="387" y="1716"/>
                  </a:lnTo>
                  <a:lnTo>
                    <a:pt x="535" y="1808"/>
                  </a:lnTo>
                  <a:lnTo>
                    <a:pt x="719" y="1863"/>
                  </a:lnTo>
                  <a:lnTo>
                    <a:pt x="903" y="1882"/>
                  </a:lnTo>
                  <a:lnTo>
                    <a:pt x="1106" y="1863"/>
                  </a:lnTo>
                  <a:lnTo>
                    <a:pt x="1291" y="1826"/>
                  </a:lnTo>
                  <a:lnTo>
                    <a:pt x="1457" y="1734"/>
                  </a:lnTo>
                  <a:lnTo>
                    <a:pt x="1604" y="1623"/>
                  </a:lnTo>
                  <a:lnTo>
                    <a:pt x="1715" y="1476"/>
                  </a:lnTo>
                  <a:lnTo>
                    <a:pt x="1807" y="1310"/>
                  </a:lnTo>
                  <a:lnTo>
                    <a:pt x="1862" y="1126"/>
                  </a:lnTo>
                  <a:lnTo>
                    <a:pt x="1881" y="923"/>
                  </a:lnTo>
                  <a:lnTo>
                    <a:pt x="1862" y="738"/>
                  </a:lnTo>
                  <a:lnTo>
                    <a:pt x="1807" y="554"/>
                  </a:lnTo>
                  <a:lnTo>
                    <a:pt x="1715" y="407"/>
                  </a:lnTo>
                  <a:lnTo>
                    <a:pt x="1604" y="259"/>
                  </a:lnTo>
                  <a:lnTo>
                    <a:pt x="1457" y="148"/>
                  </a:lnTo>
                  <a:lnTo>
                    <a:pt x="1309" y="75"/>
                  </a:lnTo>
                  <a:lnTo>
                    <a:pt x="1125" y="19"/>
                  </a:lnTo>
                  <a:lnTo>
                    <a:pt x="9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0" name="Google Shape;7830;p32"/>
            <p:cNvSpPr/>
            <p:nvPr/>
          </p:nvSpPr>
          <p:spPr>
            <a:xfrm>
              <a:off x="5056175" y="1116700"/>
              <a:ext cx="46575" cy="46575"/>
            </a:xfrm>
            <a:custGeom>
              <a:avLst/>
              <a:gdLst/>
              <a:ahLst/>
              <a:cxnLst/>
              <a:rect l="l" t="t" r="r" b="b"/>
              <a:pathLst>
                <a:path w="1863" h="1863" extrusionOk="0">
                  <a:moveTo>
                    <a:pt x="756" y="0"/>
                  </a:moveTo>
                  <a:lnTo>
                    <a:pt x="572" y="56"/>
                  </a:lnTo>
                  <a:lnTo>
                    <a:pt x="406" y="129"/>
                  </a:lnTo>
                  <a:lnTo>
                    <a:pt x="277" y="240"/>
                  </a:lnTo>
                  <a:lnTo>
                    <a:pt x="148" y="387"/>
                  </a:lnTo>
                  <a:lnTo>
                    <a:pt x="74" y="535"/>
                  </a:lnTo>
                  <a:lnTo>
                    <a:pt x="19" y="719"/>
                  </a:lnTo>
                  <a:lnTo>
                    <a:pt x="1" y="904"/>
                  </a:lnTo>
                  <a:lnTo>
                    <a:pt x="1" y="1106"/>
                  </a:lnTo>
                  <a:lnTo>
                    <a:pt x="56" y="1272"/>
                  </a:lnTo>
                  <a:lnTo>
                    <a:pt x="130" y="1438"/>
                  </a:lnTo>
                  <a:lnTo>
                    <a:pt x="240" y="1586"/>
                  </a:lnTo>
                  <a:lnTo>
                    <a:pt x="388" y="1697"/>
                  </a:lnTo>
                  <a:lnTo>
                    <a:pt x="535" y="1789"/>
                  </a:lnTo>
                  <a:lnTo>
                    <a:pt x="720" y="1844"/>
                  </a:lnTo>
                  <a:lnTo>
                    <a:pt x="904" y="1862"/>
                  </a:lnTo>
                  <a:lnTo>
                    <a:pt x="1107" y="1844"/>
                  </a:lnTo>
                  <a:lnTo>
                    <a:pt x="1273" y="1789"/>
                  </a:lnTo>
                  <a:lnTo>
                    <a:pt x="1439" y="1715"/>
                  </a:lnTo>
                  <a:lnTo>
                    <a:pt x="1586" y="1604"/>
                  </a:lnTo>
                  <a:lnTo>
                    <a:pt x="1697" y="1475"/>
                  </a:lnTo>
                  <a:lnTo>
                    <a:pt x="1789" y="1309"/>
                  </a:lnTo>
                  <a:lnTo>
                    <a:pt x="1844" y="1143"/>
                  </a:lnTo>
                  <a:lnTo>
                    <a:pt x="1863" y="941"/>
                  </a:lnTo>
                  <a:lnTo>
                    <a:pt x="1844" y="756"/>
                  </a:lnTo>
                  <a:lnTo>
                    <a:pt x="1789" y="572"/>
                  </a:lnTo>
                  <a:lnTo>
                    <a:pt x="1715" y="406"/>
                  </a:lnTo>
                  <a:lnTo>
                    <a:pt x="1605" y="277"/>
                  </a:lnTo>
                  <a:lnTo>
                    <a:pt x="1476" y="148"/>
                  </a:lnTo>
                  <a:lnTo>
                    <a:pt x="1310" y="74"/>
                  </a:lnTo>
                  <a:lnTo>
                    <a:pt x="1144"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1" name="Google Shape;7831;p32"/>
            <p:cNvSpPr/>
            <p:nvPr/>
          </p:nvSpPr>
          <p:spPr>
            <a:xfrm>
              <a:off x="4924800" y="930925"/>
              <a:ext cx="46575" cy="46575"/>
            </a:xfrm>
            <a:custGeom>
              <a:avLst/>
              <a:gdLst/>
              <a:ahLst/>
              <a:cxnLst/>
              <a:rect l="l" t="t" r="r" b="b"/>
              <a:pathLst>
                <a:path w="1863" h="1863" extrusionOk="0">
                  <a:moveTo>
                    <a:pt x="904" y="1"/>
                  </a:moveTo>
                  <a:lnTo>
                    <a:pt x="720" y="19"/>
                  </a:lnTo>
                  <a:lnTo>
                    <a:pt x="535" y="74"/>
                  </a:lnTo>
                  <a:lnTo>
                    <a:pt x="388" y="167"/>
                  </a:lnTo>
                  <a:lnTo>
                    <a:pt x="240" y="277"/>
                  </a:lnTo>
                  <a:lnTo>
                    <a:pt x="148" y="425"/>
                  </a:lnTo>
                  <a:lnTo>
                    <a:pt x="56" y="591"/>
                  </a:lnTo>
                  <a:lnTo>
                    <a:pt x="19" y="775"/>
                  </a:lnTo>
                  <a:lnTo>
                    <a:pt x="1" y="959"/>
                  </a:lnTo>
                  <a:lnTo>
                    <a:pt x="19" y="1144"/>
                  </a:lnTo>
                  <a:lnTo>
                    <a:pt x="74" y="1328"/>
                  </a:lnTo>
                  <a:lnTo>
                    <a:pt x="167" y="1476"/>
                  </a:lnTo>
                  <a:lnTo>
                    <a:pt x="277" y="1623"/>
                  </a:lnTo>
                  <a:lnTo>
                    <a:pt x="425" y="1734"/>
                  </a:lnTo>
                  <a:lnTo>
                    <a:pt x="572" y="1808"/>
                  </a:lnTo>
                  <a:lnTo>
                    <a:pt x="757" y="1863"/>
                  </a:lnTo>
                  <a:lnTo>
                    <a:pt x="959" y="1863"/>
                  </a:lnTo>
                  <a:lnTo>
                    <a:pt x="1144" y="1844"/>
                  </a:lnTo>
                  <a:lnTo>
                    <a:pt x="1328" y="1789"/>
                  </a:lnTo>
                  <a:lnTo>
                    <a:pt x="1476" y="1697"/>
                  </a:lnTo>
                  <a:lnTo>
                    <a:pt x="1605" y="1586"/>
                  </a:lnTo>
                  <a:lnTo>
                    <a:pt x="1715" y="1439"/>
                  </a:lnTo>
                  <a:lnTo>
                    <a:pt x="1808" y="1291"/>
                  </a:lnTo>
                  <a:lnTo>
                    <a:pt x="1844" y="1107"/>
                  </a:lnTo>
                  <a:lnTo>
                    <a:pt x="1863" y="904"/>
                  </a:lnTo>
                  <a:lnTo>
                    <a:pt x="1844" y="720"/>
                  </a:lnTo>
                  <a:lnTo>
                    <a:pt x="1789" y="535"/>
                  </a:lnTo>
                  <a:lnTo>
                    <a:pt x="1697" y="388"/>
                  </a:lnTo>
                  <a:lnTo>
                    <a:pt x="1586" y="259"/>
                  </a:lnTo>
                  <a:lnTo>
                    <a:pt x="1439" y="148"/>
                  </a:lnTo>
                  <a:lnTo>
                    <a:pt x="1273" y="56"/>
                  </a:lnTo>
                  <a:lnTo>
                    <a:pt x="1107" y="19"/>
                  </a:lnTo>
                  <a:lnTo>
                    <a:pt x="9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2" name="Google Shape;7832;p32"/>
            <p:cNvSpPr/>
            <p:nvPr/>
          </p:nvSpPr>
          <p:spPr>
            <a:xfrm>
              <a:off x="4807250" y="662200"/>
              <a:ext cx="47525" cy="47950"/>
            </a:xfrm>
            <a:custGeom>
              <a:avLst/>
              <a:gdLst/>
              <a:ahLst/>
              <a:cxnLst/>
              <a:rect l="l" t="t" r="r" b="b"/>
              <a:pathLst>
                <a:path w="1901" h="1918" extrusionOk="0">
                  <a:moveTo>
                    <a:pt x="978" y="0"/>
                  </a:moveTo>
                  <a:lnTo>
                    <a:pt x="775" y="19"/>
                  </a:lnTo>
                  <a:lnTo>
                    <a:pt x="591" y="74"/>
                  </a:lnTo>
                  <a:lnTo>
                    <a:pt x="425" y="148"/>
                  </a:lnTo>
                  <a:lnTo>
                    <a:pt x="277" y="258"/>
                  </a:lnTo>
                  <a:lnTo>
                    <a:pt x="167" y="406"/>
                  </a:lnTo>
                  <a:lnTo>
                    <a:pt x="75" y="572"/>
                  </a:lnTo>
                  <a:lnTo>
                    <a:pt x="19" y="756"/>
                  </a:lnTo>
                  <a:lnTo>
                    <a:pt x="1" y="959"/>
                  </a:lnTo>
                  <a:lnTo>
                    <a:pt x="19" y="1143"/>
                  </a:lnTo>
                  <a:lnTo>
                    <a:pt x="75" y="1328"/>
                  </a:lnTo>
                  <a:lnTo>
                    <a:pt x="148" y="1494"/>
                  </a:lnTo>
                  <a:lnTo>
                    <a:pt x="259" y="1623"/>
                  </a:lnTo>
                  <a:lnTo>
                    <a:pt x="407" y="1733"/>
                  </a:lnTo>
                  <a:lnTo>
                    <a:pt x="554" y="1826"/>
                  </a:lnTo>
                  <a:lnTo>
                    <a:pt x="738" y="1881"/>
                  </a:lnTo>
                  <a:lnTo>
                    <a:pt x="923" y="1918"/>
                  </a:lnTo>
                  <a:lnTo>
                    <a:pt x="1126" y="1899"/>
                  </a:lnTo>
                  <a:lnTo>
                    <a:pt x="1310" y="1844"/>
                  </a:lnTo>
                  <a:lnTo>
                    <a:pt x="1476" y="1752"/>
                  </a:lnTo>
                  <a:lnTo>
                    <a:pt x="1623" y="1641"/>
                  </a:lnTo>
                  <a:lnTo>
                    <a:pt x="1734" y="1494"/>
                  </a:lnTo>
                  <a:lnTo>
                    <a:pt x="1826" y="1328"/>
                  </a:lnTo>
                  <a:lnTo>
                    <a:pt x="1882" y="1143"/>
                  </a:lnTo>
                  <a:lnTo>
                    <a:pt x="1900" y="959"/>
                  </a:lnTo>
                  <a:lnTo>
                    <a:pt x="1882" y="756"/>
                  </a:lnTo>
                  <a:lnTo>
                    <a:pt x="1845" y="590"/>
                  </a:lnTo>
                  <a:lnTo>
                    <a:pt x="1753" y="424"/>
                  </a:lnTo>
                  <a:lnTo>
                    <a:pt x="1642" y="277"/>
                  </a:lnTo>
                  <a:lnTo>
                    <a:pt x="1494" y="166"/>
                  </a:lnTo>
                  <a:lnTo>
                    <a:pt x="1347" y="74"/>
                  </a:lnTo>
                  <a:lnTo>
                    <a:pt x="1163" y="19"/>
                  </a:lnTo>
                  <a:lnTo>
                    <a:pt x="9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3" name="Google Shape;7833;p32"/>
            <p:cNvSpPr/>
            <p:nvPr/>
          </p:nvSpPr>
          <p:spPr>
            <a:xfrm>
              <a:off x="4704925" y="317400"/>
              <a:ext cx="46575" cy="46575"/>
            </a:xfrm>
            <a:custGeom>
              <a:avLst/>
              <a:gdLst/>
              <a:ahLst/>
              <a:cxnLst/>
              <a:rect l="l" t="t" r="r" b="b"/>
              <a:pathLst>
                <a:path w="1863" h="1863" extrusionOk="0">
                  <a:moveTo>
                    <a:pt x="941" y="0"/>
                  </a:moveTo>
                  <a:lnTo>
                    <a:pt x="738" y="19"/>
                  </a:lnTo>
                  <a:lnTo>
                    <a:pt x="572" y="74"/>
                  </a:lnTo>
                  <a:lnTo>
                    <a:pt x="406" y="148"/>
                  </a:lnTo>
                  <a:lnTo>
                    <a:pt x="277" y="259"/>
                  </a:lnTo>
                  <a:lnTo>
                    <a:pt x="167" y="406"/>
                  </a:lnTo>
                  <a:lnTo>
                    <a:pt x="74" y="554"/>
                  </a:lnTo>
                  <a:lnTo>
                    <a:pt x="19" y="738"/>
                  </a:lnTo>
                  <a:lnTo>
                    <a:pt x="1" y="922"/>
                  </a:lnTo>
                  <a:lnTo>
                    <a:pt x="19" y="1125"/>
                  </a:lnTo>
                  <a:lnTo>
                    <a:pt x="74" y="1309"/>
                  </a:lnTo>
                  <a:lnTo>
                    <a:pt x="148" y="1457"/>
                  </a:lnTo>
                  <a:lnTo>
                    <a:pt x="259" y="1604"/>
                  </a:lnTo>
                  <a:lnTo>
                    <a:pt x="406" y="1715"/>
                  </a:lnTo>
                  <a:lnTo>
                    <a:pt x="554" y="1789"/>
                  </a:lnTo>
                  <a:lnTo>
                    <a:pt x="738" y="1844"/>
                  </a:lnTo>
                  <a:lnTo>
                    <a:pt x="941" y="1863"/>
                  </a:lnTo>
                  <a:lnTo>
                    <a:pt x="1125" y="1844"/>
                  </a:lnTo>
                  <a:lnTo>
                    <a:pt x="1310" y="1789"/>
                  </a:lnTo>
                  <a:lnTo>
                    <a:pt x="1457" y="1715"/>
                  </a:lnTo>
                  <a:lnTo>
                    <a:pt x="1605" y="1604"/>
                  </a:lnTo>
                  <a:lnTo>
                    <a:pt x="1715" y="1457"/>
                  </a:lnTo>
                  <a:lnTo>
                    <a:pt x="1789" y="1309"/>
                  </a:lnTo>
                  <a:lnTo>
                    <a:pt x="1844" y="1125"/>
                  </a:lnTo>
                  <a:lnTo>
                    <a:pt x="1863" y="941"/>
                  </a:lnTo>
                  <a:lnTo>
                    <a:pt x="1844" y="738"/>
                  </a:lnTo>
                  <a:lnTo>
                    <a:pt x="1808" y="572"/>
                  </a:lnTo>
                  <a:lnTo>
                    <a:pt x="1715" y="406"/>
                  </a:lnTo>
                  <a:lnTo>
                    <a:pt x="1605" y="277"/>
                  </a:lnTo>
                  <a:lnTo>
                    <a:pt x="1476" y="148"/>
                  </a:lnTo>
                  <a:lnTo>
                    <a:pt x="1310" y="74"/>
                  </a:lnTo>
                  <a:lnTo>
                    <a:pt x="1125"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4" name="Google Shape;7834;p32"/>
            <p:cNvSpPr/>
            <p:nvPr/>
          </p:nvSpPr>
          <p:spPr>
            <a:xfrm>
              <a:off x="5940275" y="1684125"/>
              <a:ext cx="47050" cy="47050"/>
            </a:xfrm>
            <a:custGeom>
              <a:avLst/>
              <a:gdLst/>
              <a:ahLst/>
              <a:cxnLst/>
              <a:rect l="l" t="t" r="r" b="b"/>
              <a:pathLst>
                <a:path w="1882" h="1882" extrusionOk="0">
                  <a:moveTo>
                    <a:pt x="978" y="1"/>
                  </a:moveTo>
                  <a:lnTo>
                    <a:pt x="775" y="19"/>
                  </a:lnTo>
                  <a:lnTo>
                    <a:pt x="609" y="56"/>
                  </a:lnTo>
                  <a:lnTo>
                    <a:pt x="443" y="148"/>
                  </a:lnTo>
                  <a:lnTo>
                    <a:pt x="296" y="259"/>
                  </a:lnTo>
                  <a:lnTo>
                    <a:pt x="185" y="388"/>
                  </a:lnTo>
                  <a:lnTo>
                    <a:pt x="93" y="535"/>
                  </a:lnTo>
                  <a:lnTo>
                    <a:pt x="38" y="720"/>
                  </a:lnTo>
                  <a:lnTo>
                    <a:pt x="1" y="904"/>
                  </a:lnTo>
                  <a:lnTo>
                    <a:pt x="19" y="1107"/>
                  </a:lnTo>
                  <a:lnTo>
                    <a:pt x="75" y="1291"/>
                  </a:lnTo>
                  <a:lnTo>
                    <a:pt x="148" y="1457"/>
                  </a:lnTo>
                  <a:lnTo>
                    <a:pt x="259" y="1605"/>
                  </a:lnTo>
                  <a:lnTo>
                    <a:pt x="407" y="1715"/>
                  </a:lnTo>
                  <a:lnTo>
                    <a:pt x="572" y="1808"/>
                  </a:lnTo>
                  <a:lnTo>
                    <a:pt x="757" y="1863"/>
                  </a:lnTo>
                  <a:lnTo>
                    <a:pt x="960" y="1881"/>
                  </a:lnTo>
                  <a:lnTo>
                    <a:pt x="1144" y="1863"/>
                  </a:lnTo>
                  <a:lnTo>
                    <a:pt x="1328" y="1808"/>
                  </a:lnTo>
                  <a:lnTo>
                    <a:pt x="1476" y="1734"/>
                  </a:lnTo>
                  <a:lnTo>
                    <a:pt x="1623" y="1623"/>
                  </a:lnTo>
                  <a:lnTo>
                    <a:pt x="1734" y="1476"/>
                  </a:lnTo>
                  <a:lnTo>
                    <a:pt x="1808" y="1328"/>
                  </a:lnTo>
                  <a:lnTo>
                    <a:pt x="1863" y="1144"/>
                  </a:lnTo>
                  <a:lnTo>
                    <a:pt x="1882" y="959"/>
                  </a:lnTo>
                  <a:lnTo>
                    <a:pt x="1882" y="757"/>
                  </a:lnTo>
                  <a:lnTo>
                    <a:pt x="1826" y="591"/>
                  </a:lnTo>
                  <a:lnTo>
                    <a:pt x="1734" y="425"/>
                  </a:lnTo>
                  <a:lnTo>
                    <a:pt x="1642" y="277"/>
                  </a:lnTo>
                  <a:lnTo>
                    <a:pt x="1494" y="167"/>
                  </a:lnTo>
                  <a:lnTo>
                    <a:pt x="1347" y="74"/>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5" name="Google Shape;7835;p32"/>
            <p:cNvSpPr/>
            <p:nvPr/>
          </p:nvSpPr>
          <p:spPr>
            <a:xfrm>
              <a:off x="6020025" y="1698425"/>
              <a:ext cx="47500" cy="47025"/>
            </a:xfrm>
            <a:custGeom>
              <a:avLst/>
              <a:gdLst/>
              <a:ahLst/>
              <a:cxnLst/>
              <a:rect l="l" t="t" r="r" b="b"/>
              <a:pathLst>
                <a:path w="1900" h="1881" extrusionOk="0">
                  <a:moveTo>
                    <a:pt x="812" y="0"/>
                  </a:moveTo>
                  <a:lnTo>
                    <a:pt x="628" y="55"/>
                  </a:lnTo>
                  <a:lnTo>
                    <a:pt x="462" y="129"/>
                  </a:lnTo>
                  <a:lnTo>
                    <a:pt x="314" y="240"/>
                  </a:lnTo>
                  <a:lnTo>
                    <a:pt x="185" y="387"/>
                  </a:lnTo>
                  <a:lnTo>
                    <a:pt x="93" y="535"/>
                  </a:lnTo>
                  <a:lnTo>
                    <a:pt x="38" y="719"/>
                  </a:lnTo>
                  <a:lnTo>
                    <a:pt x="1" y="922"/>
                  </a:lnTo>
                  <a:lnTo>
                    <a:pt x="19" y="1106"/>
                  </a:lnTo>
                  <a:lnTo>
                    <a:pt x="74" y="1291"/>
                  </a:lnTo>
                  <a:lnTo>
                    <a:pt x="148" y="1457"/>
                  </a:lnTo>
                  <a:lnTo>
                    <a:pt x="259" y="1586"/>
                  </a:lnTo>
                  <a:lnTo>
                    <a:pt x="388" y="1715"/>
                  </a:lnTo>
                  <a:lnTo>
                    <a:pt x="535" y="1807"/>
                  </a:lnTo>
                  <a:lnTo>
                    <a:pt x="720" y="1862"/>
                  </a:lnTo>
                  <a:lnTo>
                    <a:pt x="904" y="1881"/>
                  </a:lnTo>
                  <a:lnTo>
                    <a:pt x="1107" y="1881"/>
                  </a:lnTo>
                  <a:lnTo>
                    <a:pt x="1291" y="1826"/>
                  </a:lnTo>
                  <a:lnTo>
                    <a:pt x="1457" y="1752"/>
                  </a:lnTo>
                  <a:lnTo>
                    <a:pt x="1605" y="1641"/>
                  </a:lnTo>
                  <a:lnTo>
                    <a:pt x="1734" y="1512"/>
                  </a:lnTo>
                  <a:lnTo>
                    <a:pt x="1826" y="1346"/>
                  </a:lnTo>
                  <a:lnTo>
                    <a:pt x="1881" y="1162"/>
                  </a:lnTo>
                  <a:lnTo>
                    <a:pt x="1900" y="977"/>
                  </a:lnTo>
                  <a:lnTo>
                    <a:pt x="1881" y="775"/>
                  </a:lnTo>
                  <a:lnTo>
                    <a:pt x="1844" y="590"/>
                  </a:lnTo>
                  <a:lnTo>
                    <a:pt x="1771" y="443"/>
                  </a:lnTo>
                  <a:lnTo>
                    <a:pt x="1660" y="295"/>
                  </a:lnTo>
                  <a:lnTo>
                    <a:pt x="1531" y="185"/>
                  </a:lnTo>
                  <a:lnTo>
                    <a:pt x="1365" y="92"/>
                  </a:lnTo>
                  <a:lnTo>
                    <a:pt x="1199"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6" name="Google Shape;7836;p32"/>
            <p:cNvSpPr/>
            <p:nvPr/>
          </p:nvSpPr>
          <p:spPr>
            <a:xfrm>
              <a:off x="4990250" y="1024950"/>
              <a:ext cx="47050" cy="47050"/>
            </a:xfrm>
            <a:custGeom>
              <a:avLst/>
              <a:gdLst/>
              <a:ahLst/>
              <a:cxnLst/>
              <a:rect l="l" t="t" r="r" b="b"/>
              <a:pathLst>
                <a:path w="1882" h="1882" extrusionOk="0">
                  <a:moveTo>
                    <a:pt x="978" y="1"/>
                  </a:moveTo>
                  <a:lnTo>
                    <a:pt x="775" y="19"/>
                  </a:lnTo>
                  <a:lnTo>
                    <a:pt x="591" y="56"/>
                  </a:lnTo>
                  <a:lnTo>
                    <a:pt x="425" y="148"/>
                  </a:lnTo>
                  <a:lnTo>
                    <a:pt x="277" y="259"/>
                  </a:lnTo>
                  <a:lnTo>
                    <a:pt x="148" y="407"/>
                  </a:lnTo>
                  <a:lnTo>
                    <a:pt x="75" y="573"/>
                  </a:lnTo>
                  <a:lnTo>
                    <a:pt x="19" y="757"/>
                  </a:lnTo>
                  <a:lnTo>
                    <a:pt x="1" y="960"/>
                  </a:lnTo>
                  <a:lnTo>
                    <a:pt x="19" y="1144"/>
                  </a:lnTo>
                  <a:lnTo>
                    <a:pt x="75" y="1329"/>
                  </a:lnTo>
                  <a:lnTo>
                    <a:pt x="148" y="1476"/>
                  </a:lnTo>
                  <a:lnTo>
                    <a:pt x="277" y="1624"/>
                  </a:lnTo>
                  <a:lnTo>
                    <a:pt x="407" y="1734"/>
                  </a:lnTo>
                  <a:lnTo>
                    <a:pt x="572" y="1808"/>
                  </a:lnTo>
                  <a:lnTo>
                    <a:pt x="738" y="1863"/>
                  </a:lnTo>
                  <a:lnTo>
                    <a:pt x="941" y="1882"/>
                  </a:lnTo>
                  <a:lnTo>
                    <a:pt x="1126" y="1863"/>
                  </a:lnTo>
                  <a:lnTo>
                    <a:pt x="1310" y="1808"/>
                  </a:lnTo>
                  <a:lnTo>
                    <a:pt x="1457" y="1734"/>
                  </a:lnTo>
                  <a:lnTo>
                    <a:pt x="1605" y="1624"/>
                  </a:lnTo>
                  <a:lnTo>
                    <a:pt x="1716" y="1476"/>
                  </a:lnTo>
                  <a:lnTo>
                    <a:pt x="1808" y="1329"/>
                  </a:lnTo>
                  <a:lnTo>
                    <a:pt x="1863" y="1144"/>
                  </a:lnTo>
                  <a:lnTo>
                    <a:pt x="1882" y="960"/>
                  </a:lnTo>
                  <a:lnTo>
                    <a:pt x="1863" y="775"/>
                  </a:lnTo>
                  <a:lnTo>
                    <a:pt x="1808" y="591"/>
                  </a:lnTo>
                  <a:lnTo>
                    <a:pt x="1734" y="425"/>
                  </a:lnTo>
                  <a:lnTo>
                    <a:pt x="1623" y="278"/>
                  </a:lnTo>
                  <a:lnTo>
                    <a:pt x="1494" y="167"/>
                  </a:lnTo>
                  <a:lnTo>
                    <a:pt x="1328" y="75"/>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7" name="Google Shape;7837;p32"/>
            <p:cNvSpPr/>
            <p:nvPr/>
          </p:nvSpPr>
          <p:spPr>
            <a:xfrm>
              <a:off x="6097475" y="1712700"/>
              <a:ext cx="47025" cy="47050"/>
            </a:xfrm>
            <a:custGeom>
              <a:avLst/>
              <a:gdLst/>
              <a:ahLst/>
              <a:cxnLst/>
              <a:rect l="l" t="t" r="r" b="b"/>
              <a:pathLst>
                <a:path w="1881" h="1882" extrusionOk="0">
                  <a:moveTo>
                    <a:pt x="922" y="1"/>
                  </a:moveTo>
                  <a:lnTo>
                    <a:pt x="719" y="19"/>
                  </a:lnTo>
                  <a:lnTo>
                    <a:pt x="553" y="75"/>
                  </a:lnTo>
                  <a:lnTo>
                    <a:pt x="387" y="167"/>
                  </a:lnTo>
                  <a:lnTo>
                    <a:pt x="258" y="277"/>
                  </a:lnTo>
                  <a:lnTo>
                    <a:pt x="148" y="406"/>
                  </a:lnTo>
                  <a:lnTo>
                    <a:pt x="56" y="572"/>
                  </a:lnTo>
                  <a:lnTo>
                    <a:pt x="19" y="757"/>
                  </a:lnTo>
                  <a:lnTo>
                    <a:pt x="0" y="941"/>
                  </a:lnTo>
                  <a:lnTo>
                    <a:pt x="19" y="1144"/>
                  </a:lnTo>
                  <a:lnTo>
                    <a:pt x="74" y="1328"/>
                  </a:lnTo>
                  <a:lnTo>
                    <a:pt x="148" y="1494"/>
                  </a:lnTo>
                  <a:lnTo>
                    <a:pt x="277" y="1623"/>
                  </a:lnTo>
                  <a:lnTo>
                    <a:pt x="424" y="1734"/>
                  </a:lnTo>
                  <a:lnTo>
                    <a:pt x="572" y="1826"/>
                  </a:lnTo>
                  <a:lnTo>
                    <a:pt x="775" y="1881"/>
                  </a:lnTo>
                  <a:lnTo>
                    <a:pt x="959" y="1881"/>
                  </a:lnTo>
                  <a:lnTo>
                    <a:pt x="1162" y="1863"/>
                  </a:lnTo>
                  <a:lnTo>
                    <a:pt x="1328" y="1808"/>
                  </a:lnTo>
                  <a:lnTo>
                    <a:pt x="1494" y="1716"/>
                  </a:lnTo>
                  <a:lnTo>
                    <a:pt x="1623" y="1605"/>
                  </a:lnTo>
                  <a:lnTo>
                    <a:pt x="1733" y="1476"/>
                  </a:lnTo>
                  <a:lnTo>
                    <a:pt x="1807" y="1310"/>
                  </a:lnTo>
                  <a:lnTo>
                    <a:pt x="1863" y="1144"/>
                  </a:lnTo>
                  <a:lnTo>
                    <a:pt x="1881" y="941"/>
                  </a:lnTo>
                  <a:lnTo>
                    <a:pt x="1863" y="738"/>
                  </a:lnTo>
                  <a:lnTo>
                    <a:pt x="1807" y="554"/>
                  </a:lnTo>
                  <a:lnTo>
                    <a:pt x="1733" y="406"/>
                  </a:lnTo>
                  <a:lnTo>
                    <a:pt x="1604" y="259"/>
                  </a:lnTo>
                  <a:lnTo>
                    <a:pt x="1457" y="148"/>
                  </a:lnTo>
                  <a:lnTo>
                    <a:pt x="1291" y="56"/>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8" name="Google Shape;7838;p32"/>
            <p:cNvSpPr/>
            <p:nvPr/>
          </p:nvSpPr>
          <p:spPr>
            <a:xfrm>
              <a:off x="6177225" y="1723775"/>
              <a:ext cx="47500" cy="47500"/>
            </a:xfrm>
            <a:custGeom>
              <a:avLst/>
              <a:gdLst/>
              <a:ahLst/>
              <a:cxnLst/>
              <a:rect l="l" t="t" r="r" b="b"/>
              <a:pathLst>
                <a:path w="1900" h="1900" extrusionOk="0">
                  <a:moveTo>
                    <a:pt x="977" y="0"/>
                  </a:moveTo>
                  <a:lnTo>
                    <a:pt x="793" y="19"/>
                  </a:lnTo>
                  <a:lnTo>
                    <a:pt x="609" y="74"/>
                  </a:lnTo>
                  <a:lnTo>
                    <a:pt x="424" y="148"/>
                  </a:lnTo>
                  <a:lnTo>
                    <a:pt x="295" y="258"/>
                  </a:lnTo>
                  <a:lnTo>
                    <a:pt x="166" y="406"/>
                  </a:lnTo>
                  <a:lnTo>
                    <a:pt x="74" y="572"/>
                  </a:lnTo>
                  <a:lnTo>
                    <a:pt x="19" y="738"/>
                  </a:lnTo>
                  <a:lnTo>
                    <a:pt x="0" y="941"/>
                  </a:lnTo>
                  <a:lnTo>
                    <a:pt x="19" y="1143"/>
                  </a:lnTo>
                  <a:lnTo>
                    <a:pt x="55" y="1309"/>
                  </a:lnTo>
                  <a:lnTo>
                    <a:pt x="148" y="1475"/>
                  </a:lnTo>
                  <a:lnTo>
                    <a:pt x="258" y="1623"/>
                  </a:lnTo>
                  <a:lnTo>
                    <a:pt x="387" y="1733"/>
                  </a:lnTo>
                  <a:lnTo>
                    <a:pt x="535" y="1826"/>
                  </a:lnTo>
                  <a:lnTo>
                    <a:pt x="719" y="1881"/>
                  </a:lnTo>
                  <a:lnTo>
                    <a:pt x="904" y="1899"/>
                  </a:lnTo>
                  <a:lnTo>
                    <a:pt x="1106" y="1899"/>
                  </a:lnTo>
                  <a:lnTo>
                    <a:pt x="1291" y="1844"/>
                  </a:lnTo>
                  <a:lnTo>
                    <a:pt x="1457" y="1752"/>
                  </a:lnTo>
                  <a:lnTo>
                    <a:pt x="1604" y="1641"/>
                  </a:lnTo>
                  <a:lnTo>
                    <a:pt x="1715" y="1512"/>
                  </a:lnTo>
                  <a:lnTo>
                    <a:pt x="1807" y="1346"/>
                  </a:lnTo>
                  <a:lnTo>
                    <a:pt x="1862" y="1162"/>
                  </a:lnTo>
                  <a:lnTo>
                    <a:pt x="1899" y="959"/>
                  </a:lnTo>
                  <a:lnTo>
                    <a:pt x="1881" y="775"/>
                  </a:lnTo>
                  <a:lnTo>
                    <a:pt x="1825" y="590"/>
                  </a:lnTo>
                  <a:lnTo>
                    <a:pt x="1752" y="443"/>
                  </a:lnTo>
                  <a:lnTo>
                    <a:pt x="1641" y="295"/>
                  </a:lnTo>
                  <a:lnTo>
                    <a:pt x="1512" y="185"/>
                  </a:lnTo>
                  <a:lnTo>
                    <a:pt x="1346" y="92"/>
                  </a:lnTo>
                  <a:lnTo>
                    <a:pt x="1180" y="37"/>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9" name="Google Shape;7839;p32"/>
            <p:cNvSpPr/>
            <p:nvPr/>
          </p:nvSpPr>
          <p:spPr>
            <a:xfrm>
              <a:off x="6257425" y="1738525"/>
              <a:ext cx="46575" cy="46575"/>
            </a:xfrm>
            <a:custGeom>
              <a:avLst/>
              <a:gdLst/>
              <a:ahLst/>
              <a:cxnLst/>
              <a:rect l="l" t="t" r="r" b="b"/>
              <a:pathLst>
                <a:path w="1863" h="1863" extrusionOk="0">
                  <a:moveTo>
                    <a:pt x="904" y="0"/>
                  </a:moveTo>
                  <a:lnTo>
                    <a:pt x="719" y="19"/>
                  </a:lnTo>
                  <a:lnTo>
                    <a:pt x="535" y="74"/>
                  </a:lnTo>
                  <a:lnTo>
                    <a:pt x="388" y="166"/>
                  </a:lnTo>
                  <a:lnTo>
                    <a:pt x="258" y="295"/>
                  </a:lnTo>
                  <a:lnTo>
                    <a:pt x="148" y="424"/>
                  </a:lnTo>
                  <a:lnTo>
                    <a:pt x="56" y="590"/>
                  </a:lnTo>
                  <a:lnTo>
                    <a:pt x="19" y="775"/>
                  </a:lnTo>
                  <a:lnTo>
                    <a:pt x="0" y="959"/>
                  </a:lnTo>
                  <a:lnTo>
                    <a:pt x="19" y="1162"/>
                  </a:lnTo>
                  <a:lnTo>
                    <a:pt x="74" y="1328"/>
                  </a:lnTo>
                  <a:lnTo>
                    <a:pt x="166" y="1494"/>
                  </a:lnTo>
                  <a:lnTo>
                    <a:pt x="277" y="1623"/>
                  </a:lnTo>
                  <a:lnTo>
                    <a:pt x="424" y="1733"/>
                  </a:lnTo>
                  <a:lnTo>
                    <a:pt x="590" y="1807"/>
                  </a:lnTo>
                  <a:lnTo>
                    <a:pt x="756" y="1863"/>
                  </a:lnTo>
                  <a:lnTo>
                    <a:pt x="959" y="1863"/>
                  </a:lnTo>
                  <a:lnTo>
                    <a:pt x="1143" y="1844"/>
                  </a:lnTo>
                  <a:lnTo>
                    <a:pt x="1328" y="1789"/>
                  </a:lnTo>
                  <a:lnTo>
                    <a:pt x="1475" y="1697"/>
                  </a:lnTo>
                  <a:lnTo>
                    <a:pt x="1623" y="1586"/>
                  </a:lnTo>
                  <a:lnTo>
                    <a:pt x="1733" y="1438"/>
                  </a:lnTo>
                  <a:lnTo>
                    <a:pt x="1807" y="1291"/>
                  </a:lnTo>
                  <a:lnTo>
                    <a:pt x="1863" y="1107"/>
                  </a:lnTo>
                  <a:lnTo>
                    <a:pt x="1863" y="904"/>
                  </a:lnTo>
                  <a:lnTo>
                    <a:pt x="1844" y="719"/>
                  </a:lnTo>
                  <a:lnTo>
                    <a:pt x="1789" y="553"/>
                  </a:lnTo>
                  <a:lnTo>
                    <a:pt x="1697" y="388"/>
                  </a:lnTo>
                  <a:lnTo>
                    <a:pt x="1586" y="258"/>
                  </a:lnTo>
                  <a:lnTo>
                    <a:pt x="1438" y="148"/>
                  </a:lnTo>
                  <a:lnTo>
                    <a:pt x="1291" y="74"/>
                  </a:lnTo>
                  <a:lnTo>
                    <a:pt x="1107"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0" name="Google Shape;7840;p32"/>
            <p:cNvSpPr/>
            <p:nvPr/>
          </p:nvSpPr>
          <p:spPr>
            <a:xfrm>
              <a:off x="4742725" y="571850"/>
              <a:ext cx="45650" cy="45650"/>
            </a:xfrm>
            <a:custGeom>
              <a:avLst/>
              <a:gdLst/>
              <a:ahLst/>
              <a:cxnLst/>
              <a:rect l="l" t="t" r="r" b="b"/>
              <a:pathLst>
                <a:path w="1826" h="1826" extrusionOk="0">
                  <a:moveTo>
                    <a:pt x="904" y="0"/>
                  </a:moveTo>
                  <a:lnTo>
                    <a:pt x="720" y="19"/>
                  </a:lnTo>
                  <a:lnTo>
                    <a:pt x="554" y="74"/>
                  </a:lnTo>
                  <a:lnTo>
                    <a:pt x="406" y="166"/>
                  </a:lnTo>
                  <a:lnTo>
                    <a:pt x="277" y="277"/>
                  </a:lnTo>
                  <a:lnTo>
                    <a:pt x="148" y="406"/>
                  </a:lnTo>
                  <a:lnTo>
                    <a:pt x="74" y="553"/>
                  </a:lnTo>
                  <a:lnTo>
                    <a:pt x="19" y="719"/>
                  </a:lnTo>
                  <a:lnTo>
                    <a:pt x="1" y="904"/>
                  </a:lnTo>
                  <a:lnTo>
                    <a:pt x="19" y="1088"/>
                  </a:lnTo>
                  <a:lnTo>
                    <a:pt x="74" y="1272"/>
                  </a:lnTo>
                  <a:lnTo>
                    <a:pt x="148" y="1420"/>
                  </a:lnTo>
                  <a:lnTo>
                    <a:pt x="277" y="1567"/>
                  </a:lnTo>
                  <a:lnTo>
                    <a:pt x="406" y="1678"/>
                  </a:lnTo>
                  <a:lnTo>
                    <a:pt x="572" y="1770"/>
                  </a:lnTo>
                  <a:lnTo>
                    <a:pt x="757" y="1807"/>
                  </a:lnTo>
                  <a:lnTo>
                    <a:pt x="941" y="1826"/>
                  </a:lnTo>
                  <a:lnTo>
                    <a:pt x="1125" y="1807"/>
                  </a:lnTo>
                  <a:lnTo>
                    <a:pt x="1291" y="1733"/>
                  </a:lnTo>
                  <a:lnTo>
                    <a:pt x="1439" y="1660"/>
                  </a:lnTo>
                  <a:lnTo>
                    <a:pt x="1568" y="1531"/>
                  </a:lnTo>
                  <a:lnTo>
                    <a:pt x="1678" y="1402"/>
                  </a:lnTo>
                  <a:lnTo>
                    <a:pt x="1752" y="1254"/>
                  </a:lnTo>
                  <a:lnTo>
                    <a:pt x="1808" y="1070"/>
                  </a:lnTo>
                  <a:lnTo>
                    <a:pt x="1826" y="904"/>
                  </a:lnTo>
                  <a:lnTo>
                    <a:pt x="1789" y="719"/>
                  </a:lnTo>
                  <a:lnTo>
                    <a:pt x="1734" y="553"/>
                  </a:lnTo>
                  <a:lnTo>
                    <a:pt x="1660" y="406"/>
                  </a:lnTo>
                  <a:lnTo>
                    <a:pt x="1549" y="258"/>
                  </a:lnTo>
                  <a:lnTo>
                    <a:pt x="1402" y="166"/>
                  </a:lnTo>
                  <a:lnTo>
                    <a:pt x="1254" y="74"/>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1" name="Google Shape;7841;p32"/>
            <p:cNvSpPr/>
            <p:nvPr/>
          </p:nvSpPr>
          <p:spPr>
            <a:xfrm>
              <a:off x="5476100" y="1519575"/>
              <a:ext cx="45200" cy="45200"/>
            </a:xfrm>
            <a:custGeom>
              <a:avLst/>
              <a:gdLst/>
              <a:ahLst/>
              <a:cxnLst/>
              <a:rect l="l" t="t" r="r" b="b"/>
              <a:pathLst>
                <a:path w="1808" h="1808" extrusionOk="0">
                  <a:moveTo>
                    <a:pt x="775" y="0"/>
                  </a:moveTo>
                  <a:lnTo>
                    <a:pt x="609" y="55"/>
                  </a:lnTo>
                  <a:lnTo>
                    <a:pt x="443" y="129"/>
                  </a:lnTo>
                  <a:lnTo>
                    <a:pt x="314" y="240"/>
                  </a:lnTo>
                  <a:lnTo>
                    <a:pt x="185" y="369"/>
                  </a:lnTo>
                  <a:lnTo>
                    <a:pt x="93" y="516"/>
                  </a:lnTo>
                  <a:lnTo>
                    <a:pt x="38" y="682"/>
                  </a:lnTo>
                  <a:lnTo>
                    <a:pt x="1" y="867"/>
                  </a:lnTo>
                  <a:lnTo>
                    <a:pt x="19" y="1033"/>
                  </a:lnTo>
                  <a:lnTo>
                    <a:pt x="56" y="1217"/>
                  </a:lnTo>
                  <a:lnTo>
                    <a:pt x="130" y="1365"/>
                  </a:lnTo>
                  <a:lnTo>
                    <a:pt x="240" y="1512"/>
                  </a:lnTo>
                  <a:lnTo>
                    <a:pt x="369" y="1623"/>
                  </a:lnTo>
                  <a:lnTo>
                    <a:pt x="517" y="1715"/>
                  </a:lnTo>
                  <a:lnTo>
                    <a:pt x="683" y="1789"/>
                  </a:lnTo>
                  <a:lnTo>
                    <a:pt x="867" y="1807"/>
                  </a:lnTo>
                  <a:lnTo>
                    <a:pt x="1052" y="1807"/>
                  </a:lnTo>
                  <a:lnTo>
                    <a:pt x="1218" y="1752"/>
                  </a:lnTo>
                  <a:lnTo>
                    <a:pt x="1365" y="1678"/>
                  </a:lnTo>
                  <a:lnTo>
                    <a:pt x="1513" y="1567"/>
                  </a:lnTo>
                  <a:lnTo>
                    <a:pt x="1623" y="1438"/>
                  </a:lnTo>
                  <a:lnTo>
                    <a:pt x="1715" y="1291"/>
                  </a:lnTo>
                  <a:lnTo>
                    <a:pt x="1789" y="1125"/>
                  </a:lnTo>
                  <a:lnTo>
                    <a:pt x="1808" y="941"/>
                  </a:lnTo>
                  <a:lnTo>
                    <a:pt x="1808" y="775"/>
                  </a:lnTo>
                  <a:lnTo>
                    <a:pt x="1752" y="609"/>
                  </a:lnTo>
                  <a:lnTo>
                    <a:pt x="1679" y="443"/>
                  </a:lnTo>
                  <a:lnTo>
                    <a:pt x="1568" y="295"/>
                  </a:lnTo>
                  <a:lnTo>
                    <a:pt x="1439" y="185"/>
                  </a:lnTo>
                  <a:lnTo>
                    <a:pt x="1291" y="92"/>
                  </a:lnTo>
                  <a:lnTo>
                    <a:pt x="1125" y="19"/>
                  </a:lnTo>
                  <a:lnTo>
                    <a:pt x="9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2" name="Google Shape;7842;p32"/>
            <p:cNvSpPr/>
            <p:nvPr/>
          </p:nvSpPr>
          <p:spPr>
            <a:xfrm>
              <a:off x="5781250" y="1656475"/>
              <a:ext cx="45675" cy="45650"/>
            </a:xfrm>
            <a:custGeom>
              <a:avLst/>
              <a:gdLst/>
              <a:ahLst/>
              <a:cxnLst/>
              <a:rect l="l" t="t" r="r" b="b"/>
              <a:pathLst>
                <a:path w="1827" h="1826" extrusionOk="0">
                  <a:moveTo>
                    <a:pt x="904" y="0"/>
                  </a:moveTo>
                  <a:lnTo>
                    <a:pt x="720" y="19"/>
                  </a:lnTo>
                  <a:lnTo>
                    <a:pt x="554" y="74"/>
                  </a:lnTo>
                  <a:lnTo>
                    <a:pt x="406" y="148"/>
                  </a:lnTo>
                  <a:lnTo>
                    <a:pt x="277" y="258"/>
                  </a:lnTo>
                  <a:lnTo>
                    <a:pt x="167" y="388"/>
                  </a:lnTo>
                  <a:lnTo>
                    <a:pt x="74" y="553"/>
                  </a:lnTo>
                  <a:lnTo>
                    <a:pt x="19" y="719"/>
                  </a:lnTo>
                  <a:lnTo>
                    <a:pt x="1" y="904"/>
                  </a:lnTo>
                  <a:lnTo>
                    <a:pt x="19" y="1088"/>
                  </a:lnTo>
                  <a:lnTo>
                    <a:pt x="74" y="1273"/>
                  </a:lnTo>
                  <a:lnTo>
                    <a:pt x="167" y="1420"/>
                  </a:lnTo>
                  <a:lnTo>
                    <a:pt x="277" y="1568"/>
                  </a:lnTo>
                  <a:lnTo>
                    <a:pt x="425" y="1678"/>
                  </a:lnTo>
                  <a:lnTo>
                    <a:pt x="591" y="1752"/>
                  </a:lnTo>
                  <a:lnTo>
                    <a:pt x="757" y="1807"/>
                  </a:lnTo>
                  <a:lnTo>
                    <a:pt x="959" y="1826"/>
                  </a:lnTo>
                  <a:lnTo>
                    <a:pt x="1144" y="1789"/>
                  </a:lnTo>
                  <a:lnTo>
                    <a:pt x="1310" y="1733"/>
                  </a:lnTo>
                  <a:lnTo>
                    <a:pt x="1457" y="1641"/>
                  </a:lnTo>
                  <a:lnTo>
                    <a:pt x="1586" y="1531"/>
                  </a:lnTo>
                  <a:lnTo>
                    <a:pt x="1697" y="1402"/>
                  </a:lnTo>
                  <a:lnTo>
                    <a:pt x="1771" y="1236"/>
                  </a:lnTo>
                  <a:lnTo>
                    <a:pt x="1826" y="1070"/>
                  </a:lnTo>
                  <a:lnTo>
                    <a:pt x="1826" y="885"/>
                  </a:lnTo>
                  <a:lnTo>
                    <a:pt x="1808" y="701"/>
                  </a:lnTo>
                  <a:lnTo>
                    <a:pt x="1752" y="535"/>
                  </a:lnTo>
                  <a:lnTo>
                    <a:pt x="1660" y="388"/>
                  </a:lnTo>
                  <a:lnTo>
                    <a:pt x="1550" y="258"/>
                  </a:lnTo>
                  <a:lnTo>
                    <a:pt x="1420" y="148"/>
                  </a:lnTo>
                  <a:lnTo>
                    <a:pt x="1273" y="56"/>
                  </a:lnTo>
                  <a:lnTo>
                    <a:pt x="1089"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3" name="Google Shape;7843;p32"/>
            <p:cNvSpPr/>
            <p:nvPr/>
          </p:nvSpPr>
          <p:spPr>
            <a:xfrm>
              <a:off x="4691550" y="398075"/>
              <a:ext cx="45200" cy="45175"/>
            </a:xfrm>
            <a:custGeom>
              <a:avLst/>
              <a:gdLst/>
              <a:ahLst/>
              <a:cxnLst/>
              <a:rect l="l" t="t" r="r" b="b"/>
              <a:pathLst>
                <a:path w="1808" h="1807" extrusionOk="0">
                  <a:moveTo>
                    <a:pt x="923" y="0"/>
                  </a:moveTo>
                  <a:lnTo>
                    <a:pt x="738" y="18"/>
                  </a:lnTo>
                  <a:lnTo>
                    <a:pt x="573" y="55"/>
                  </a:lnTo>
                  <a:lnTo>
                    <a:pt x="425" y="148"/>
                  </a:lnTo>
                  <a:lnTo>
                    <a:pt x="278" y="240"/>
                  </a:lnTo>
                  <a:lnTo>
                    <a:pt x="167" y="387"/>
                  </a:lnTo>
                  <a:lnTo>
                    <a:pt x="75" y="535"/>
                  </a:lnTo>
                  <a:lnTo>
                    <a:pt x="19" y="701"/>
                  </a:lnTo>
                  <a:lnTo>
                    <a:pt x="1" y="885"/>
                  </a:lnTo>
                  <a:lnTo>
                    <a:pt x="1" y="1051"/>
                  </a:lnTo>
                  <a:lnTo>
                    <a:pt x="56" y="1217"/>
                  </a:lnTo>
                  <a:lnTo>
                    <a:pt x="130" y="1383"/>
                  </a:lnTo>
                  <a:lnTo>
                    <a:pt x="241" y="1512"/>
                  </a:lnTo>
                  <a:lnTo>
                    <a:pt x="370" y="1641"/>
                  </a:lnTo>
                  <a:lnTo>
                    <a:pt x="536" y="1733"/>
                  </a:lnTo>
                  <a:lnTo>
                    <a:pt x="702" y="1789"/>
                  </a:lnTo>
                  <a:lnTo>
                    <a:pt x="868" y="1807"/>
                  </a:lnTo>
                  <a:lnTo>
                    <a:pt x="1052" y="1789"/>
                  </a:lnTo>
                  <a:lnTo>
                    <a:pt x="1218" y="1752"/>
                  </a:lnTo>
                  <a:lnTo>
                    <a:pt x="1384" y="1659"/>
                  </a:lnTo>
                  <a:lnTo>
                    <a:pt x="1513" y="1567"/>
                  </a:lnTo>
                  <a:lnTo>
                    <a:pt x="1624" y="1420"/>
                  </a:lnTo>
                  <a:lnTo>
                    <a:pt x="1716" y="1272"/>
                  </a:lnTo>
                  <a:lnTo>
                    <a:pt x="1789" y="1106"/>
                  </a:lnTo>
                  <a:lnTo>
                    <a:pt x="1808" y="922"/>
                  </a:lnTo>
                  <a:lnTo>
                    <a:pt x="1789" y="756"/>
                  </a:lnTo>
                  <a:lnTo>
                    <a:pt x="1753" y="590"/>
                  </a:lnTo>
                  <a:lnTo>
                    <a:pt x="1660" y="424"/>
                  </a:lnTo>
                  <a:lnTo>
                    <a:pt x="1550" y="295"/>
                  </a:lnTo>
                  <a:lnTo>
                    <a:pt x="1421" y="166"/>
                  </a:lnTo>
                  <a:lnTo>
                    <a:pt x="1273" y="74"/>
                  </a:lnTo>
                  <a:lnTo>
                    <a:pt x="1107" y="18"/>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4" name="Google Shape;7844;p32"/>
            <p:cNvSpPr/>
            <p:nvPr/>
          </p:nvSpPr>
          <p:spPr>
            <a:xfrm>
              <a:off x="5122100" y="1210725"/>
              <a:ext cx="46100" cy="46125"/>
            </a:xfrm>
            <a:custGeom>
              <a:avLst/>
              <a:gdLst/>
              <a:ahLst/>
              <a:cxnLst/>
              <a:rect l="l" t="t" r="r" b="b"/>
              <a:pathLst>
                <a:path w="1844" h="1845" extrusionOk="0">
                  <a:moveTo>
                    <a:pt x="885" y="1"/>
                  </a:moveTo>
                  <a:lnTo>
                    <a:pt x="701" y="37"/>
                  </a:lnTo>
                  <a:lnTo>
                    <a:pt x="516" y="93"/>
                  </a:lnTo>
                  <a:lnTo>
                    <a:pt x="369" y="185"/>
                  </a:lnTo>
                  <a:lnTo>
                    <a:pt x="240" y="296"/>
                  </a:lnTo>
                  <a:lnTo>
                    <a:pt x="129" y="443"/>
                  </a:lnTo>
                  <a:lnTo>
                    <a:pt x="55" y="609"/>
                  </a:lnTo>
                  <a:lnTo>
                    <a:pt x="0" y="775"/>
                  </a:lnTo>
                  <a:lnTo>
                    <a:pt x="0" y="978"/>
                  </a:lnTo>
                  <a:lnTo>
                    <a:pt x="19" y="1162"/>
                  </a:lnTo>
                  <a:lnTo>
                    <a:pt x="74" y="1328"/>
                  </a:lnTo>
                  <a:lnTo>
                    <a:pt x="166" y="1476"/>
                  </a:lnTo>
                  <a:lnTo>
                    <a:pt x="277" y="1605"/>
                  </a:lnTo>
                  <a:lnTo>
                    <a:pt x="406" y="1715"/>
                  </a:lnTo>
                  <a:lnTo>
                    <a:pt x="553" y="1789"/>
                  </a:lnTo>
                  <a:lnTo>
                    <a:pt x="738" y="1844"/>
                  </a:lnTo>
                  <a:lnTo>
                    <a:pt x="922" y="1844"/>
                  </a:lnTo>
                  <a:lnTo>
                    <a:pt x="1106" y="1826"/>
                  </a:lnTo>
                  <a:lnTo>
                    <a:pt x="1291" y="1789"/>
                  </a:lnTo>
                  <a:lnTo>
                    <a:pt x="1438" y="1697"/>
                  </a:lnTo>
                  <a:lnTo>
                    <a:pt x="1567" y="1586"/>
                  </a:lnTo>
                  <a:lnTo>
                    <a:pt x="1696" y="1439"/>
                  </a:lnTo>
                  <a:lnTo>
                    <a:pt x="1770" y="1291"/>
                  </a:lnTo>
                  <a:lnTo>
                    <a:pt x="1826" y="1107"/>
                  </a:lnTo>
                  <a:lnTo>
                    <a:pt x="1844" y="922"/>
                  </a:lnTo>
                  <a:lnTo>
                    <a:pt x="1807" y="720"/>
                  </a:lnTo>
                  <a:lnTo>
                    <a:pt x="1752" y="554"/>
                  </a:lnTo>
                  <a:lnTo>
                    <a:pt x="1678" y="388"/>
                  </a:lnTo>
                  <a:lnTo>
                    <a:pt x="1549" y="259"/>
                  </a:lnTo>
                  <a:lnTo>
                    <a:pt x="1420" y="148"/>
                  </a:lnTo>
                  <a:lnTo>
                    <a:pt x="1254" y="74"/>
                  </a:lnTo>
                  <a:lnTo>
                    <a:pt x="1088" y="19"/>
                  </a:lnTo>
                  <a:lnTo>
                    <a:pt x="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5" name="Google Shape;7845;p32"/>
            <p:cNvSpPr/>
            <p:nvPr/>
          </p:nvSpPr>
          <p:spPr>
            <a:xfrm>
              <a:off x="5861000" y="1670300"/>
              <a:ext cx="46125" cy="46575"/>
            </a:xfrm>
            <a:custGeom>
              <a:avLst/>
              <a:gdLst/>
              <a:ahLst/>
              <a:cxnLst/>
              <a:rect l="l" t="t" r="r" b="b"/>
              <a:pathLst>
                <a:path w="1845" h="1863" extrusionOk="0">
                  <a:moveTo>
                    <a:pt x="922" y="0"/>
                  </a:moveTo>
                  <a:lnTo>
                    <a:pt x="738" y="19"/>
                  </a:lnTo>
                  <a:lnTo>
                    <a:pt x="554" y="74"/>
                  </a:lnTo>
                  <a:lnTo>
                    <a:pt x="406" y="148"/>
                  </a:lnTo>
                  <a:lnTo>
                    <a:pt x="259" y="259"/>
                  </a:lnTo>
                  <a:lnTo>
                    <a:pt x="148" y="406"/>
                  </a:lnTo>
                  <a:lnTo>
                    <a:pt x="56" y="554"/>
                  </a:lnTo>
                  <a:lnTo>
                    <a:pt x="19" y="738"/>
                  </a:lnTo>
                  <a:lnTo>
                    <a:pt x="1" y="941"/>
                  </a:lnTo>
                  <a:lnTo>
                    <a:pt x="19" y="1125"/>
                  </a:lnTo>
                  <a:lnTo>
                    <a:pt x="74" y="1310"/>
                  </a:lnTo>
                  <a:lnTo>
                    <a:pt x="166" y="1457"/>
                  </a:lnTo>
                  <a:lnTo>
                    <a:pt x="277" y="1605"/>
                  </a:lnTo>
                  <a:lnTo>
                    <a:pt x="406" y="1715"/>
                  </a:lnTo>
                  <a:lnTo>
                    <a:pt x="572" y="1789"/>
                  </a:lnTo>
                  <a:lnTo>
                    <a:pt x="756" y="1844"/>
                  </a:lnTo>
                  <a:lnTo>
                    <a:pt x="941" y="1863"/>
                  </a:lnTo>
                  <a:lnTo>
                    <a:pt x="1144" y="1826"/>
                  </a:lnTo>
                  <a:lnTo>
                    <a:pt x="1310" y="1771"/>
                  </a:lnTo>
                  <a:lnTo>
                    <a:pt x="1476" y="1678"/>
                  </a:lnTo>
                  <a:lnTo>
                    <a:pt x="1605" y="1568"/>
                  </a:lnTo>
                  <a:lnTo>
                    <a:pt x="1715" y="1420"/>
                  </a:lnTo>
                  <a:lnTo>
                    <a:pt x="1789" y="1273"/>
                  </a:lnTo>
                  <a:lnTo>
                    <a:pt x="1844" y="1088"/>
                  </a:lnTo>
                  <a:lnTo>
                    <a:pt x="1844" y="885"/>
                  </a:lnTo>
                  <a:lnTo>
                    <a:pt x="1826" y="701"/>
                  </a:lnTo>
                  <a:lnTo>
                    <a:pt x="1771" y="535"/>
                  </a:lnTo>
                  <a:lnTo>
                    <a:pt x="1678" y="388"/>
                  </a:lnTo>
                  <a:lnTo>
                    <a:pt x="1568" y="259"/>
                  </a:lnTo>
                  <a:lnTo>
                    <a:pt x="1439" y="148"/>
                  </a:lnTo>
                  <a:lnTo>
                    <a:pt x="1291" y="74"/>
                  </a:lnTo>
                  <a:lnTo>
                    <a:pt x="1107" y="19"/>
                  </a:lnTo>
                  <a:lnTo>
                    <a:pt x="92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6" name="Google Shape;7846;p32"/>
            <p:cNvSpPr/>
            <p:nvPr/>
          </p:nvSpPr>
          <p:spPr>
            <a:xfrm>
              <a:off x="4859350" y="837350"/>
              <a:ext cx="46125" cy="45675"/>
            </a:xfrm>
            <a:custGeom>
              <a:avLst/>
              <a:gdLst/>
              <a:ahLst/>
              <a:cxnLst/>
              <a:rect l="l" t="t" r="r" b="b"/>
              <a:pathLst>
                <a:path w="1845" h="1827" extrusionOk="0">
                  <a:moveTo>
                    <a:pt x="922" y="1"/>
                  </a:moveTo>
                  <a:lnTo>
                    <a:pt x="738" y="19"/>
                  </a:lnTo>
                  <a:lnTo>
                    <a:pt x="572" y="56"/>
                  </a:lnTo>
                  <a:lnTo>
                    <a:pt x="406" y="148"/>
                  </a:lnTo>
                  <a:lnTo>
                    <a:pt x="277" y="259"/>
                  </a:lnTo>
                  <a:lnTo>
                    <a:pt x="166" y="388"/>
                  </a:lnTo>
                  <a:lnTo>
                    <a:pt x="74" y="535"/>
                  </a:lnTo>
                  <a:lnTo>
                    <a:pt x="19" y="701"/>
                  </a:lnTo>
                  <a:lnTo>
                    <a:pt x="0" y="886"/>
                  </a:lnTo>
                  <a:lnTo>
                    <a:pt x="19" y="1088"/>
                  </a:lnTo>
                  <a:lnTo>
                    <a:pt x="74" y="1254"/>
                  </a:lnTo>
                  <a:lnTo>
                    <a:pt x="148" y="1420"/>
                  </a:lnTo>
                  <a:lnTo>
                    <a:pt x="259" y="1549"/>
                  </a:lnTo>
                  <a:lnTo>
                    <a:pt x="406" y="1679"/>
                  </a:lnTo>
                  <a:lnTo>
                    <a:pt x="554" y="1752"/>
                  </a:lnTo>
                  <a:lnTo>
                    <a:pt x="738" y="1808"/>
                  </a:lnTo>
                  <a:lnTo>
                    <a:pt x="922" y="1826"/>
                  </a:lnTo>
                  <a:lnTo>
                    <a:pt x="1107" y="1808"/>
                  </a:lnTo>
                  <a:lnTo>
                    <a:pt x="1273" y="1752"/>
                  </a:lnTo>
                  <a:lnTo>
                    <a:pt x="1439" y="1679"/>
                  </a:lnTo>
                  <a:lnTo>
                    <a:pt x="1568" y="1568"/>
                  </a:lnTo>
                  <a:lnTo>
                    <a:pt x="1678" y="1439"/>
                  </a:lnTo>
                  <a:lnTo>
                    <a:pt x="1770" y="1291"/>
                  </a:lnTo>
                  <a:lnTo>
                    <a:pt x="1826" y="1125"/>
                  </a:lnTo>
                  <a:lnTo>
                    <a:pt x="1844" y="941"/>
                  </a:lnTo>
                  <a:lnTo>
                    <a:pt x="1826" y="738"/>
                  </a:lnTo>
                  <a:lnTo>
                    <a:pt x="1770" y="572"/>
                  </a:lnTo>
                  <a:lnTo>
                    <a:pt x="1697" y="406"/>
                  </a:lnTo>
                  <a:lnTo>
                    <a:pt x="1586" y="259"/>
                  </a:lnTo>
                  <a:lnTo>
                    <a:pt x="1439" y="148"/>
                  </a:lnTo>
                  <a:lnTo>
                    <a:pt x="1291" y="74"/>
                  </a:lnTo>
                  <a:lnTo>
                    <a:pt x="1107" y="19"/>
                  </a:lnTo>
                  <a:lnTo>
                    <a:pt x="9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7" name="Google Shape;7847;p32"/>
            <p:cNvSpPr/>
            <p:nvPr/>
          </p:nvSpPr>
          <p:spPr>
            <a:xfrm>
              <a:off x="5333200" y="1413550"/>
              <a:ext cx="45675" cy="46125"/>
            </a:xfrm>
            <a:custGeom>
              <a:avLst/>
              <a:gdLst/>
              <a:ahLst/>
              <a:cxnLst/>
              <a:rect l="l" t="t" r="r" b="b"/>
              <a:pathLst>
                <a:path w="1827" h="1845" extrusionOk="0">
                  <a:moveTo>
                    <a:pt x="941" y="0"/>
                  </a:moveTo>
                  <a:lnTo>
                    <a:pt x="757" y="19"/>
                  </a:lnTo>
                  <a:lnTo>
                    <a:pt x="591" y="74"/>
                  </a:lnTo>
                  <a:lnTo>
                    <a:pt x="425" y="148"/>
                  </a:lnTo>
                  <a:lnTo>
                    <a:pt x="296" y="259"/>
                  </a:lnTo>
                  <a:lnTo>
                    <a:pt x="185" y="388"/>
                  </a:lnTo>
                  <a:lnTo>
                    <a:pt x="93" y="535"/>
                  </a:lnTo>
                  <a:lnTo>
                    <a:pt x="38" y="701"/>
                  </a:lnTo>
                  <a:lnTo>
                    <a:pt x="1" y="885"/>
                  </a:lnTo>
                  <a:lnTo>
                    <a:pt x="19" y="1070"/>
                  </a:lnTo>
                  <a:lnTo>
                    <a:pt x="56" y="1236"/>
                  </a:lnTo>
                  <a:lnTo>
                    <a:pt x="130" y="1402"/>
                  </a:lnTo>
                  <a:lnTo>
                    <a:pt x="241" y="1531"/>
                  </a:lnTo>
                  <a:lnTo>
                    <a:pt x="370" y="1660"/>
                  </a:lnTo>
                  <a:lnTo>
                    <a:pt x="517" y="1752"/>
                  </a:lnTo>
                  <a:lnTo>
                    <a:pt x="683" y="1807"/>
                  </a:lnTo>
                  <a:lnTo>
                    <a:pt x="867" y="1844"/>
                  </a:lnTo>
                  <a:lnTo>
                    <a:pt x="1052" y="1826"/>
                  </a:lnTo>
                  <a:lnTo>
                    <a:pt x="1236" y="1789"/>
                  </a:lnTo>
                  <a:lnTo>
                    <a:pt x="1402" y="1697"/>
                  </a:lnTo>
                  <a:lnTo>
                    <a:pt x="1550" y="1586"/>
                  </a:lnTo>
                  <a:lnTo>
                    <a:pt x="1660" y="1457"/>
                  </a:lnTo>
                  <a:lnTo>
                    <a:pt x="1752" y="1291"/>
                  </a:lnTo>
                  <a:lnTo>
                    <a:pt x="1808" y="1125"/>
                  </a:lnTo>
                  <a:lnTo>
                    <a:pt x="1826" y="922"/>
                  </a:lnTo>
                  <a:lnTo>
                    <a:pt x="1808" y="738"/>
                  </a:lnTo>
                  <a:lnTo>
                    <a:pt x="1771" y="572"/>
                  </a:lnTo>
                  <a:lnTo>
                    <a:pt x="1679" y="424"/>
                  </a:lnTo>
                  <a:lnTo>
                    <a:pt x="1568" y="277"/>
                  </a:lnTo>
                  <a:lnTo>
                    <a:pt x="1439" y="166"/>
                  </a:lnTo>
                  <a:lnTo>
                    <a:pt x="1292" y="93"/>
                  </a:lnTo>
                  <a:lnTo>
                    <a:pt x="1126" y="37"/>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8" name="Google Shape;7848;p32"/>
            <p:cNvSpPr/>
            <p:nvPr/>
          </p:nvSpPr>
          <p:spPr>
            <a:xfrm>
              <a:off x="6337625" y="1753275"/>
              <a:ext cx="46125" cy="46125"/>
            </a:xfrm>
            <a:custGeom>
              <a:avLst/>
              <a:gdLst/>
              <a:ahLst/>
              <a:cxnLst/>
              <a:rect l="l" t="t" r="r" b="b"/>
              <a:pathLst>
                <a:path w="1845" h="1845" extrusionOk="0">
                  <a:moveTo>
                    <a:pt x="904" y="0"/>
                  </a:moveTo>
                  <a:lnTo>
                    <a:pt x="720" y="19"/>
                  </a:lnTo>
                  <a:lnTo>
                    <a:pt x="554" y="74"/>
                  </a:lnTo>
                  <a:lnTo>
                    <a:pt x="388" y="166"/>
                  </a:lnTo>
                  <a:lnTo>
                    <a:pt x="259" y="277"/>
                  </a:lnTo>
                  <a:lnTo>
                    <a:pt x="148" y="406"/>
                  </a:lnTo>
                  <a:lnTo>
                    <a:pt x="74" y="553"/>
                  </a:lnTo>
                  <a:lnTo>
                    <a:pt x="19" y="719"/>
                  </a:lnTo>
                  <a:lnTo>
                    <a:pt x="1" y="904"/>
                  </a:lnTo>
                  <a:lnTo>
                    <a:pt x="19" y="1107"/>
                  </a:lnTo>
                  <a:lnTo>
                    <a:pt x="74" y="1273"/>
                  </a:lnTo>
                  <a:lnTo>
                    <a:pt x="166" y="1439"/>
                  </a:lnTo>
                  <a:lnTo>
                    <a:pt x="277" y="1568"/>
                  </a:lnTo>
                  <a:lnTo>
                    <a:pt x="406" y="1697"/>
                  </a:lnTo>
                  <a:lnTo>
                    <a:pt x="572" y="1770"/>
                  </a:lnTo>
                  <a:lnTo>
                    <a:pt x="757" y="1826"/>
                  </a:lnTo>
                  <a:lnTo>
                    <a:pt x="941" y="1844"/>
                  </a:lnTo>
                  <a:lnTo>
                    <a:pt x="1125" y="1807"/>
                  </a:lnTo>
                  <a:lnTo>
                    <a:pt x="1291" y="1752"/>
                  </a:lnTo>
                  <a:lnTo>
                    <a:pt x="1457" y="1678"/>
                  </a:lnTo>
                  <a:lnTo>
                    <a:pt x="1586" y="1568"/>
                  </a:lnTo>
                  <a:lnTo>
                    <a:pt x="1697" y="1439"/>
                  </a:lnTo>
                  <a:lnTo>
                    <a:pt x="1771" y="1273"/>
                  </a:lnTo>
                  <a:lnTo>
                    <a:pt x="1826" y="1107"/>
                  </a:lnTo>
                  <a:lnTo>
                    <a:pt x="1844" y="922"/>
                  </a:lnTo>
                  <a:lnTo>
                    <a:pt x="1826" y="738"/>
                  </a:lnTo>
                  <a:lnTo>
                    <a:pt x="1771" y="553"/>
                  </a:lnTo>
                  <a:lnTo>
                    <a:pt x="1678" y="388"/>
                  </a:lnTo>
                  <a:lnTo>
                    <a:pt x="1568" y="258"/>
                  </a:lnTo>
                  <a:lnTo>
                    <a:pt x="1439" y="148"/>
                  </a:lnTo>
                  <a:lnTo>
                    <a:pt x="1273" y="56"/>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9" name="Google Shape;7849;p32"/>
            <p:cNvSpPr/>
            <p:nvPr/>
          </p:nvSpPr>
          <p:spPr>
            <a:xfrm>
              <a:off x="5188000" y="1305675"/>
              <a:ext cx="45200" cy="45200"/>
            </a:xfrm>
            <a:custGeom>
              <a:avLst/>
              <a:gdLst/>
              <a:ahLst/>
              <a:cxnLst/>
              <a:rect l="l" t="t" r="r" b="b"/>
              <a:pathLst>
                <a:path w="1808" h="1808" extrusionOk="0">
                  <a:moveTo>
                    <a:pt x="775" y="1"/>
                  </a:moveTo>
                  <a:lnTo>
                    <a:pt x="591" y="56"/>
                  </a:lnTo>
                  <a:lnTo>
                    <a:pt x="443" y="130"/>
                  </a:lnTo>
                  <a:lnTo>
                    <a:pt x="296" y="241"/>
                  </a:lnTo>
                  <a:lnTo>
                    <a:pt x="185" y="370"/>
                  </a:lnTo>
                  <a:lnTo>
                    <a:pt x="93" y="536"/>
                  </a:lnTo>
                  <a:lnTo>
                    <a:pt x="38" y="701"/>
                  </a:lnTo>
                  <a:lnTo>
                    <a:pt x="1" y="867"/>
                  </a:lnTo>
                  <a:lnTo>
                    <a:pt x="19" y="1052"/>
                  </a:lnTo>
                  <a:lnTo>
                    <a:pt x="75" y="1218"/>
                  </a:lnTo>
                  <a:lnTo>
                    <a:pt x="148" y="1384"/>
                  </a:lnTo>
                  <a:lnTo>
                    <a:pt x="259" y="1513"/>
                  </a:lnTo>
                  <a:lnTo>
                    <a:pt x="388" y="1623"/>
                  </a:lnTo>
                  <a:lnTo>
                    <a:pt x="554" y="1716"/>
                  </a:lnTo>
                  <a:lnTo>
                    <a:pt x="720" y="1771"/>
                  </a:lnTo>
                  <a:lnTo>
                    <a:pt x="886" y="1808"/>
                  </a:lnTo>
                  <a:lnTo>
                    <a:pt x="1052" y="1789"/>
                  </a:lnTo>
                  <a:lnTo>
                    <a:pt x="1218" y="1734"/>
                  </a:lnTo>
                  <a:lnTo>
                    <a:pt x="1365" y="1660"/>
                  </a:lnTo>
                  <a:lnTo>
                    <a:pt x="1513" y="1550"/>
                  </a:lnTo>
                  <a:lnTo>
                    <a:pt x="1623" y="1421"/>
                  </a:lnTo>
                  <a:lnTo>
                    <a:pt x="1716" y="1292"/>
                  </a:lnTo>
                  <a:lnTo>
                    <a:pt x="1771" y="1126"/>
                  </a:lnTo>
                  <a:lnTo>
                    <a:pt x="1808" y="960"/>
                  </a:lnTo>
                  <a:lnTo>
                    <a:pt x="1789" y="775"/>
                  </a:lnTo>
                  <a:lnTo>
                    <a:pt x="1752" y="609"/>
                  </a:lnTo>
                  <a:lnTo>
                    <a:pt x="1679" y="443"/>
                  </a:lnTo>
                  <a:lnTo>
                    <a:pt x="1568" y="314"/>
                  </a:lnTo>
                  <a:lnTo>
                    <a:pt x="1439" y="185"/>
                  </a:lnTo>
                  <a:lnTo>
                    <a:pt x="1291" y="93"/>
                  </a:lnTo>
                  <a:lnTo>
                    <a:pt x="1126" y="19"/>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0" name="Google Shape;7850;p32"/>
            <p:cNvSpPr/>
            <p:nvPr/>
          </p:nvSpPr>
          <p:spPr>
            <a:xfrm>
              <a:off x="5701975" y="1642650"/>
              <a:ext cx="44725" cy="44725"/>
            </a:xfrm>
            <a:custGeom>
              <a:avLst/>
              <a:gdLst/>
              <a:ahLst/>
              <a:cxnLst/>
              <a:rect l="l" t="t" r="r" b="b"/>
              <a:pathLst>
                <a:path w="1789" h="1789" extrusionOk="0">
                  <a:moveTo>
                    <a:pt x="904" y="0"/>
                  </a:moveTo>
                  <a:lnTo>
                    <a:pt x="738" y="19"/>
                  </a:lnTo>
                  <a:lnTo>
                    <a:pt x="572" y="55"/>
                  </a:lnTo>
                  <a:lnTo>
                    <a:pt x="424" y="148"/>
                  </a:lnTo>
                  <a:lnTo>
                    <a:pt x="277" y="258"/>
                  </a:lnTo>
                  <a:lnTo>
                    <a:pt x="166" y="387"/>
                  </a:lnTo>
                  <a:lnTo>
                    <a:pt x="74" y="535"/>
                  </a:lnTo>
                  <a:lnTo>
                    <a:pt x="19" y="682"/>
                  </a:lnTo>
                  <a:lnTo>
                    <a:pt x="0" y="848"/>
                  </a:lnTo>
                  <a:lnTo>
                    <a:pt x="19" y="1033"/>
                  </a:lnTo>
                  <a:lnTo>
                    <a:pt x="56" y="1199"/>
                  </a:lnTo>
                  <a:lnTo>
                    <a:pt x="148" y="1365"/>
                  </a:lnTo>
                  <a:lnTo>
                    <a:pt x="258" y="1494"/>
                  </a:lnTo>
                  <a:lnTo>
                    <a:pt x="388" y="1623"/>
                  </a:lnTo>
                  <a:lnTo>
                    <a:pt x="535" y="1696"/>
                  </a:lnTo>
                  <a:lnTo>
                    <a:pt x="701" y="1770"/>
                  </a:lnTo>
                  <a:lnTo>
                    <a:pt x="885" y="1789"/>
                  </a:lnTo>
                  <a:lnTo>
                    <a:pt x="1051" y="1770"/>
                  </a:lnTo>
                  <a:lnTo>
                    <a:pt x="1217" y="1715"/>
                  </a:lnTo>
                  <a:lnTo>
                    <a:pt x="1365" y="1641"/>
                  </a:lnTo>
                  <a:lnTo>
                    <a:pt x="1494" y="1531"/>
                  </a:lnTo>
                  <a:lnTo>
                    <a:pt x="1604" y="1401"/>
                  </a:lnTo>
                  <a:lnTo>
                    <a:pt x="1697" y="1254"/>
                  </a:lnTo>
                  <a:lnTo>
                    <a:pt x="1752" y="1088"/>
                  </a:lnTo>
                  <a:lnTo>
                    <a:pt x="1789" y="922"/>
                  </a:lnTo>
                  <a:lnTo>
                    <a:pt x="1770" y="756"/>
                  </a:lnTo>
                  <a:lnTo>
                    <a:pt x="1734" y="572"/>
                  </a:lnTo>
                  <a:lnTo>
                    <a:pt x="1641" y="424"/>
                  </a:lnTo>
                  <a:lnTo>
                    <a:pt x="1531" y="277"/>
                  </a:lnTo>
                  <a:lnTo>
                    <a:pt x="1402" y="166"/>
                  </a:lnTo>
                  <a:lnTo>
                    <a:pt x="1236" y="74"/>
                  </a:lnTo>
                  <a:lnTo>
                    <a:pt x="1070"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1" name="Google Shape;7851;p32"/>
            <p:cNvSpPr/>
            <p:nvPr/>
          </p:nvSpPr>
          <p:spPr>
            <a:xfrm>
              <a:off x="4794350" y="743325"/>
              <a:ext cx="44750" cy="45200"/>
            </a:xfrm>
            <a:custGeom>
              <a:avLst/>
              <a:gdLst/>
              <a:ahLst/>
              <a:cxnLst/>
              <a:rect l="l" t="t" r="r" b="b"/>
              <a:pathLst>
                <a:path w="1790" h="1808" extrusionOk="0">
                  <a:moveTo>
                    <a:pt x="923" y="0"/>
                  </a:moveTo>
                  <a:lnTo>
                    <a:pt x="738" y="19"/>
                  </a:lnTo>
                  <a:lnTo>
                    <a:pt x="572" y="74"/>
                  </a:lnTo>
                  <a:lnTo>
                    <a:pt x="406" y="148"/>
                  </a:lnTo>
                  <a:lnTo>
                    <a:pt x="277" y="258"/>
                  </a:lnTo>
                  <a:lnTo>
                    <a:pt x="167" y="406"/>
                  </a:lnTo>
                  <a:lnTo>
                    <a:pt x="74" y="553"/>
                  </a:lnTo>
                  <a:lnTo>
                    <a:pt x="19" y="719"/>
                  </a:lnTo>
                  <a:lnTo>
                    <a:pt x="1" y="904"/>
                  </a:lnTo>
                  <a:lnTo>
                    <a:pt x="19" y="1070"/>
                  </a:lnTo>
                  <a:lnTo>
                    <a:pt x="56" y="1236"/>
                  </a:lnTo>
                  <a:lnTo>
                    <a:pt x="148" y="1383"/>
                  </a:lnTo>
                  <a:lnTo>
                    <a:pt x="240" y="1512"/>
                  </a:lnTo>
                  <a:lnTo>
                    <a:pt x="369" y="1623"/>
                  </a:lnTo>
                  <a:lnTo>
                    <a:pt x="517" y="1715"/>
                  </a:lnTo>
                  <a:lnTo>
                    <a:pt x="683" y="1770"/>
                  </a:lnTo>
                  <a:lnTo>
                    <a:pt x="849" y="1807"/>
                  </a:lnTo>
                  <a:lnTo>
                    <a:pt x="1033" y="1789"/>
                  </a:lnTo>
                  <a:lnTo>
                    <a:pt x="1199" y="1752"/>
                  </a:lnTo>
                  <a:lnTo>
                    <a:pt x="1347" y="1678"/>
                  </a:lnTo>
                  <a:lnTo>
                    <a:pt x="1494" y="1568"/>
                  </a:lnTo>
                  <a:lnTo>
                    <a:pt x="1623" y="1438"/>
                  </a:lnTo>
                  <a:lnTo>
                    <a:pt x="1715" y="1291"/>
                  </a:lnTo>
                  <a:lnTo>
                    <a:pt x="1771" y="1125"/>
                  </a:lnTo>
                  <a:lnTo>
                    <a:pt x="1789" y="941"/>
                  </a:lnTo>
                  <a:lnTo>
                    <a:pt x="1789" y="756"/>
                  </a:lnTo>
                  <a:lnTo>
                    <a:pt x="1734" y="590"/>
                  </a:lnTo>
                  <a:lnTo>
                    <a:pt x="1660" y="443"/>
                  </a:lnTo>
                  <a:lnTo>
                    <a:pt x="1549" y="295"/>
                  </a:lnTo>
                  <a:lnTo>
                    <a:pt x="1420" y="185"/>
                  </a:lnTo>
                  <a:lnTo>
                    <a:pt x="1254" y="92"/>
                  </a:lnTo>
                  <a:lnTo>
                    <a:pt x="1089" y="37"/>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2" name="Google Shape;7852;p32"/>
            <p:cNvSpPr/>
            <p:nvPr/>
          </p:nvSpPr>
          <p:spPr>
            <a:xfrm>
              <a:off x="5623150" y="1629275"/>
              <a:ext cx="42425" cy="42900"/>
            </a:xfrm>
            <a:custGeom>
              <a:avLst/>
              <a:gdLst/>
              <a:ahLst/>
              <a:cxnLst/>
              <a:rect l="l" t="t" r="r" b="b"/>
              <a:pathLst>
                <a:path w="1697" h="1716" extrusionOk="0">
                  <a:moveTo>
                    <a:pt x="867" y="0"/>
                  </a:moveTo>
                  <a:lnTo>
                    <a:pt x="701" y="19"/>
                  </a:lnTo>
                  <a:lnTo>
                    <a:pt x="535" y="56"/>
                  </a:lnTo>
                  <a:lnTo>
                    <a:pt x="388" y="130"/>
                  </a:lnTo>
                  <a:lnTo>
                    <a:pt x="259" y="240"/>
                  </a:lnTo>
                  <a:lnTo>
                    <a:pt x="148" y="369"/>
                  </a:lnTo>
                  <a:lnTo>
                    <a:pt x="74" y="517"/>
                  </a:lnTo>
                  <a:lnTo>
                    <a:pt x="19" y="664"/>
                  </a:lnTo>
                  <a:lnTo>
                    <a:pt x="0" y="849"/>
                  </a:lnTo>
                  <a:lnTo>
                    <a:pt x="19" y="1015"/>
                  </a:lnTo>
                  <a:lnTo>
                    <a:pt x="56" y="1180"/>
                  </a:lnTo>
                  <a:lnTo>
                    <a:pt x="129" y="1328"/>
                  </a:lnTo>
                  <a:lnTo>
                    <a:pt x="240" y="1457"/>
                  </a:lnTo>
                  <a:lnTo>
                    <a:pt x="369" y="1568"/>
                  </a:lnTo>
                  <a:lnTo>
                    <a:pt x="517" y="1641"/>
                  </a:lnTo>
                  <a:lnTo>
                    <a:pt x="683" y="1697"/>
                  </a:lnTo>
                  <a:lnTo>
                    <a:pt x="849" y="1715"/>
                  </a:lnTo>
                  <a:lnTo>
                    <a:pt x="1033" y="1697"/>
                  </a:lnTo>
                  <a:lnTo>
                    <a:pt x="1199" y="1641"/>
                  </a:lnTo>
                  <a:lnTo>
                    <a:pt x="1328" y="1549"/>
                  </a:lnTo>
                  <a:lnTo>
                    <a:pt x="1457" y="1457"/>
                  </a:lnTo>
                  <a:lnTo>
                    <a:pt x="1568" y="1328"/>
                  </a:lnTo>
                  <a:lnTo>
                    <a:pt x="1641" y="1180"/>
                  </a:lnTo>
                  <a:lnTo>
                    <a:pt x="1697" y="1015"/>
                  </a:lnTo>
                  <a:lnTo>
                    <a:pt x="1697" y="830"/>
                  </a:lnTo>
                  <a:lnTo>
                    <a:pt x="1678" y="664"/>
                  </a:lnTo>
                  <a:lnTo>
                    <a:pt x="1641" y="517"/>
                  </a:lnTo>
                  <a:lnTo>
                    <a:pt x="1549" y="369"/>
                  </a:lnTo>
                  <a:lnTo>
                    <a:pt x="1457" y="259"/>
                  </a:lnTo>
                  <a:lnTo>
                    <a:pt x="1328" y="148"/>
                  </a:lnTo>
                  <a:lnTo>
                    <a:pt x="1199" y="74"/>
                  </a:lnTo>
                  <a:lnTo>
                    <a:pt x="1033"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3" name="Google Shape;7853;p32"/>
            <p:cNvSpPr/>
            <p:nvPr/>
          </p:nvSpPr>
          <p:spPr>
            <a:xfrm>
              <a:off x="5400500" y="1506650"/>
              <a:ext cx="42450" cy="42450"/>
            </a:xfrm>
            <a:custGeom>
              <a:avLst/>
              <a:gdLst/>
              <a:ahLst/>
              <a:cxnLst/>
              <a:rect l="l" t="t" r="r" b="b"/>
              <a:pathLst>
                <a:path w="1698" h="1698" extrusionOk="0">
                  <a:moveTo>
                    <a:pt x="886" y="1"/>
                  </a:moveTo>
                  <a:lnTo>
                    <a:pt x="720" y="19"/>
                  </a:lnTo>
                  <a:lnTo>
                    <a:pt x="554" y="56"/>
                  </a:lnTo>
                  <a:lnTo>
                    <a:pt x="406" y="130"/>
                  </a:lnTo>
                  <a:lnTo>
                    <a:pt x="277" y="222"/>
                  </a:lnTo>
                  <a:lnTo>
                    <a:pt x="167" y="351"/>
                  </a:lnTo>
                  <a:lnTo>
                    <a:pt x="75" y="499"/>
                  </a:lnTo>
                  <a:lnTo>
                    <a:pt x="38" y="665"/>
                  </a:lnTo>
                  <a:lnTo>
                    <a:pt x="1" y="831"/>
                  </a:lnTo>
                  <a:lnTo>
                    <a:pt x="19" y="1015"/>
                  </a:lnTo>
                  <a:lnTo>
                    <a:pt x="75" y="1162"/>
                  </a:lnTo>
                  <a:lnTo>
                    <a:pt x="130" y="1310"/>
                  </a:lnTo>
                  <a:lnTo>
                    <a:pt x="241" y="1439"/>
                  </a:lnTo>
                  <a:lnTo>
                    <a:pt x="351" y="1531"/>
                  </a:lnTo>
                  <a:lnTo>
                    <a:pt x="480" y="1623"/>
                  </a:lnTo>
                  <a:lnTo>
                    <a:pt x="646" y="1660"/>
                  </a:lnTo>
                  <a:lnTo>
                    <a:pt x="812" y="1697"/>
                  </a:lnTo>
                  <a:lnTo>
                    <a:pt x="978" y="1679"/>
                  </a:lnTo>
                  <a:lnTo>
                    <a:pt x="1144" y="1642"/>
                  </a:lnTo>
                  <a:lnTo>
                    <a:pt x="1291" y="1568"/>
                  </a:lnTo>
                  <a:lnTo>
                    <a:pt x="1439" y="1476"/>
                  </a:lnTo>
                  <a:lnTo>
                    <a:pt x="1531" y="1347"/>
                  </a:lnTo>
                  <a:lnTo>
                    <a:pt x="1623" y="1199"/>
                  </a:lnTo>
                  <a:lnTo>
                    <a:pt x="1679" y="1052"/>
                  </a:lnTo>
                  <a:lnTo>
                    <a:pt x="1697" y="867"/>
                  </a:lnTo>
                  <a:lnTo>
                    <a:pt x="1679" y="702"/>
                  </a:lnTo>
                  <a:lnTo>
                    <a:pt x="1642" y="536"/>
                  </a:lnTo>
                  <a:lnTo>
                    <a:pt x="1568" y="388"/>
                  </a:lnTo>
                  <a:lnTo>
                    <a:pt x="1476" y="277"/>
                  </a:lnTo>
                  <a:lnTo>
                    <a:pt x="1347" y="167"/>
                  </a:lnTo>
                  <a:lnTo>
                    <a:pt x="1218" y="93"/>
                  </a:lnTo>
                  <a:lnTo>
                    <a:pt x="1070" y="38"/>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4" name="Google Shape;7854;p32"/>
            <p:cNvSpPr/>
            <p:nvPr/>
          </p:nvSpPr>
          <p:spPr>
            <a:xfrm>
              <a:off x="4641775" y="238125"/>
              <a:ext cx="41975" cy="29525"/>
            </a:xfrm>
            <a:custGeom>
              <a:avLst/>
              <a:gdLst/>
              <a:ahLst/>
              <a:cxnLst/>
              <a:rect l="l" t="t" r="r" b="b"/>
              <a:pathLst>
                <a:path w="1679" h="1181" extrusionOk="0">
                  <a:moveTo>
                    <a:pt x="56" y="0"/>
                  </a:moveTo>
                  <a:lnTo>
                    <a:pt x="19" y="166"/>
                  </a:lnTo>
                  <a:lnTo>
                    <a:pt x="1" y="350"/>
                  </a:lnTo>
                  <a:lnTo>
                    <a:pt x="19" y="516"/>
                  </a:lnTo>
                  <a:lnTo>
                    <a:pt x="74" y="682"/>
                  </a:lnTo>
                  <a:lnTo>
                    <a:pt x="148" y="830"/>
                  </a:lnTo>
                  <a:lnTo>
                    <a:pt x="259" y="959"/>
                  </a:lnTo>
                  <a:lnTo>
                    <a:pt x="388" y="1051"/>
                  </a:lnTo>
                  <a:lnTo>
                    <a:pt x="535" y="1125"/>
                  </a:lnTo>
                  <a:lnTo>
                    <a:pt x="701" y="1162"/>
                  </a:lnTo>
                  <a:lnTo>
                    <a:pt x="867" y="1180"/>
                  </a:lnTo>
                  <a:lnTo>
                    <a:pt x="1033" y="1162"/>
                  </a:lnTo>
                  <a:lnTo>
                    <a:pt x="1199" y="1106"/>
                  </a:lnTo>
                  <a:lnTo>
                    <a:pt x="1328" y="1033"/>
                  </a:lnTo>
                  <a:lnTo>
                    <a:pt x="1457" y="922"/>
                  </a:lnTo>
                  <a:lnTo>
                    <a:pt x="1549" y="793"/>
                  </a:lnTo>
                  <a:lnTo>
                    <a:pt x="1623" y="664"/>
                  </a:lnTo>
                  <a:lnTo>
                    <a:pt x="1660" y="498"/>
                  </a:lnTo>
                  <a:lnTo>
                    <a:pt x="1679" y="332"/>
                  </a:lnTo>
                  <a:lnTo>
                    <a:pt x="1660" y="166"/>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5" name="Google Shape;7855;p32"/>
            <p:cNvSpPr/>
            <p:nvPr/>
          </p:nvSpPr>
          <p:spPr>
            <a:xfrm>
              <a:off x="4978275" y="1104700"/>
              <a:ext cx="41975" cy="41975"/>
            </a:xfrm>
            <a:custGeom>
              <a:avLst/>
              <a:gdLst/>
              <a:ahLst/>
              <a:cxnLst/>
              <a:rect l="l" t="t" r="r" b="b"/>
              <a:pathLst>
                <a:path w="1679" h="1679" extrusionOk="0">
                  <a:moveTo>
                    <a:pt x="683" y="1"/>
                  </a:moveTo>
                  <a:lnTo>
                    <a:pt x="535" y="56"/>
                  </a:lnTo>
                  <a:lnTo>
                    <a:pt x="388" y="111"/>
                  </a:lnTo>
                  <a:lnTo>
                    <a:pt x="259" y="222"/>
                  </a:lnTo>
                  <a:lnTo>
                    <a:pt x="166" y="333"/>
                  </a:lnTo>
                  <a:lnTo>
                    <a:pt x="74" y="462"/>
                  </a:lnTo>
                  <a:lnTo>
                    <a:pt x="37" y="628"/>
                  </a:lnTo>
                  <a:lnTo>
                    <a:pt x="0" y="794"/>
                  </a:lnTo>
                  <a:lnTo>
                    <a:pt x="19" y="960"/>
                  </a:lnTo>
                  <a:lnTo>
                    <a:pt x="56" y="1126"/>
                  </a:lnTo>
                  <a:lnTo>
                    <a:pt x="130" y="1291"/>
                  </a:lnTo>
                  <a:lnTo>
                    <a:pt x="222" y="1421"/>
                  </a:lnTo>
                  <a:lnTo>
                    <a:pt x="351" y="1513"/>
                  </a:lnTo>
                  <a:lnTo>
                    <a:pt x="498" y="1605"/>
                  </a:lnTo>
                  <a:lnTo>
                    <a:pt x="646" y="1660"/>
                  </a:lnTo>
                  <a:lnTo>
                    <a:pt x="830" y="1679"/>
                  </a:lnTo>
                  <a:lnTo>
                    <a:pt x="996" y="1660"/>
                  </a:lnTo>
                  <a:lnTo>
                    <a:pt x="1162" y="1623"/>
                  </a:lnTo>
                  <a:lnTo>
                    <a:pt x="1310" y="1550"/>
                  </a:lnTo>
                  <a:lnTo>
                    <a:pt x="1420" y="1457"/>
                  </a:lnTo>
                  <a:lnTo>
                    <a:pt x="1531" y="1328"/>
                  </a:lnTo>
                  <a:lnTo>
                    <a:pt x="1605" y="1199"/>
                  </a:lnTo>
                  <a:lnTo>
                    <a:pt x="1660" y="1052"/>
                  </a:lnTo>
                  <a:lnTo>
                    <a:pt x="1678" y="886"/>
                  </a:lnTo>
                  <a:lnTo>
                    <a:pt x="1678" y="701"/>
                  </a:lnTo>
                  <a:lnTo>
                    <a:pt x="1641" y="536"/>
                  </a:lnTo>
                  <a:lnTo>
                    <a:pt x="1568" y="388"/>
                  </a:lnTo>
                  <a:lnTo>
                    <a:pt x="1457" y="259"/>
                  </a:lnTo>
                  <a:lnTo>
                    <a:pt x="1346" y="148"/>
                  </a:lnTo>
                  <a:lnTo>
                    <a:pt x="1199" y="75"/>
                  </a:lnTo>
                  <a:lnTo>
                    <a:pt x="1033" y="19"/>
                  </a:lnTo>
                  <a:lnTo>
                    <a:pt x="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6" name="Google Shape;7856;p32"/>
            <p:cNvSpPr/>
            <p:nvPr/>
          </p:nvSpPr>
          <p:spPr>
            <a:xfrm>
              <a:off x="4912825" y="1012975"/>
              <a:ext cx="41975" cy="42425"/>
            </a:xfrm>
            <a:custGeom>
              <a:avLst/>
              <a:gdLst/>
              <a:ahLst/>
              <a:cxnLst/>
              <a:rect l="l" t="t" r="r" b="b"/>
              <a:pathLst>
                <a:path w="1679" h="1697" extrusionOk="0">
                  <a:moveTo>
                    <a:pt x="830" y="1"/>
                  </a:moveTo>
                  <a:lnTo>
                    <a:pt x="664" y="19"/>
                  </a:lnTo>
                  <a:lnTo>
                    <a:pt x="498" y="74"/>
                  </a:lnTo>
                  <a:lnTo>
                    <a:pt x="351" y="148"/>
                  </a:lnTo>
                  <a:lnTo>
                    <a:pt x="222" y="259"/>
                  </a:lnTo>
                  <a:lnTo>
                    <a:pt x="129" y="388"/>
                  </a:lnTo>
                  <a:lnTo>
                    <a:pt x="56" y="535"/>
                  </a:lnTo>
                  <a:lnTo>
                    <a:pt x="0" y="701"/>
                  </a:lnTo>
                  <a:lnTo>
                    <a:pt x="0" y="886"/>
                  </a:lnTo>
                  <a:lnTo>
                    <a:pt x="19" y="1052"/>
                  </a:lnTo>
                  <a:lnTo>
                    <a:pt x="74" y="1199"/>
                  </a:lnTo>
                  <a:lnTo>
                    <a:pt x="148" y="1347"/>
                  </a:lnTo>
                  <a:lnTo>
                    <a:pt x="240" y="1457"/>
                  </a:lnTo>
                  <a:lnTo>
                    <a:pt x="369" y="1549"/>
                  </a:lnTo>
                  <a:lnTo>
                    <a:pt x="517" y="1623"/>
                  </a:lnTo>
                  <a:lnTo>
                    <a:pt x="664" y="1678"/>
                  </a:lnTo>
                  <a:lnTo>
                    <a:pt x="830" y="1697"/>
                  </a:lnTo>
                  <a:lnTo>
                    <a:pt x="1014" y="1678"/>
                  </a:lnTo>
                  <a:lnTo>
                    <a:pt x="1180" y="1623"/>
                  </a:lnTo>
                  <a:lnTo>
                    <a:pt x="1328" y="1549"/>
                  </a:lnTo>
                  <a:lnTo>
                    <a:pt x="1438" y="1439"/>
                  </a:lnTo>
                  <a:lnTo>
                    <a:pt x="1549" y="1310"/>
                  </a:lnTo>
                  <a:lnTo>
                    <a:pt x="1623" y="1162"/>
                  </a:lnTo>
                  <a:lnTo>
                    <a:pt x="1660" y="996"/>
                  </a:lnTo>
                  <a:lnTo>
                    <a:pt x="1678" y="830"/>
                  </a:lnTo>
                  <a:lnTo>
                    <a:pt x="1660" y="646"/>
                  </a:lnTo>
                  <a:lnTo>
                    <a:pt x="1604" y="498"/>
                  </a:lnTo>
                  <a:lnTo>
                    <a:pt x="1531" y="369"/>
                  </a:lnTo>
                  <a:lnTo>
                    <a:pt x="1420" y="240"/>
                  </a:lnTo>
                  <a:lnTo>
                    <a:pt x="1309" y="148"/>
                  </a:lnTo>
                  <a:lnTo>
                    <a:pt x="1162" y="74"/>
                  </a:lnTo>
                  <a:lnTo>
                    <a:pt x="1014"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7" name="Google Shape;7857;p32"/>
            <p:cNvSpPr/>
            <p:nvPr/>
          </p:nvSpPr>
          <p:spPr>
            <a:xfrm>
              <a:off x="5255300" y="1401550"/>
              <a:ext cx="41525" cy="41525"/>
            </a:xfrm>
            <a:custGeom>
              <a:avLst/>
              <a:gdLst/>
              <a:ahLst/>
              <a:cxnLst/>
              <a:rect l="l" t="t" r="r" b="b"/>
              <a:pathLst>
                <a:path w="1661" h="1661" extrusionOk="0">
                  <a:moveTo>
                    <a:pt x="701" y="1"/>
                  </a:moveTo>
                  <a:lnTo>
                    <a:pt x="535" y="56"/>
                  </a:lnTo>
                  <a:lnTo>
                    <a:pt x="388" y="130"/>
                  </a:lnTo>
                  <a:lnTo>
                    <a:pt x="259" y="222"/>
                  </a:lnTo>
                  <a:lnTo>
                    <a:pt x="148" y="351"/>
                  </a:lnTo>
                  <a:lnTo>
                    <a:pt x="75" y="499"/>
                  </a:lnTo>
                  <a:lnTo>
                    <a:pt x="19" y="646"/>
                  </a:lnTo>
                  <a:lnTo>
                    <a:pt x="1" y="831"/>
                  </a:lnTo>
                  <a:lnTo>
                    <a:pt x="19" y="997"/>
                  </a:lnTo>
                  <a:lnTo>
                    <a:pt x="75" y="1163"/>
                  </a:lnTo>
                  <a:lnTo>
                    <a:pt x="148" y="1310"/>
                  </a:lnTo>
                  <a:lnTo>
                    <a:pt x="240" y="1421"/>
                  </a:lnTo>
                  <a:lnTo>
                    <a:pt x="351" y="1513"/>
                  </a:lnTo>
                  <a:lnTo>
                    <a:pt x="499" y="1605"/>
                  </a:lnTo>
                  <a:lnTo>
                    <a:pt x="646" y="1642"/>
                  </a:lnTo>
                  <a:lnTo>
                    <a:pt x="831" y="1660"/>
                  </a:lnTo>
                  <a:lnTo>
                    <a:pt x="996" y="1642"/>
                  </a:lnTo>
                  <a:lnTo>
                    <a:pt x="1162" y="1605"/>
                  </a:lnTo>
                  <a:lnTo>
                    <a:pt x="1291" y="1531"/>
                  </a:lnTo>
                  <a:lnTo>
                    <a:pt x="1421" y="1439"/>
                  </a:lnTo>
                  <a:lnTo>
                    <a:pt x="1513" y="1329"/>
                  </a:lnTo>
                  <a:lnTo>
                    <a:pt x="1605" y="1181"/>
                  </a:lnTo>
                  <a:lnTo>
                    <a:pt x="1642" y="1034"/>
                  </a:lnTo>
                  <a:lnTo>
                    <a:pt x="1660" y="868"/>
                  </a:lnTo>
                  <a:lnTo>
                    <a:pt x="1660" y="683"/>
                  </a:lnTo>
                  <a:lnTo>
                    <a:pt x="1623" y="536"/>
                  </a:lnTo>
                  <a:lnTo>
                    <a:pt x="1550" y="388"/>
                  </a:lnTo>
                  <a:lnTo>
                    <a:pt x="1457" y="259"/>
                  </a:lnTo>
                  <a:lnTo>
                    <a:pt x="1347" y="148"/>
                  </a:lnTo>
                  <a:lnTo>
                    <a:pt x="1199" y="75"/>
                  </a:lnTo>
                  <a:lnTo>
                    <a:pt x="1052" y="19"/>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8" name="Google Shape;7858;p32"/>
            <p:cNvSpPr/>
            <p:nvPr/>
          </p:nvSpPr>
          <p:spPr>
            <a:xfrm>
              <a:off x="4730275" y="653900"/>
              <a:ext cx="41525" cy="41500"/>
            </a:xfrm>
            <a:custGeom>
              <a:avLst/>
              <a:gdLst/>
              <a:ahLst/>
              <a:cxnLst/>
              <a:rect l="l" t="t" r="r" b="b"/>
              <a:pathLst>
                <a:path w="1661" h="1660" extrusionOk="0">
                  <a:moveTo>
                    <a:pt x="701" y="0"/>
                  </a:moveTo>
                  <a:lnTo>
                    <a:pt x="535" y="56"/>
                  </a:lnTo>
                  <a:lnTo>
                    <a:pt x="388" y="129"/>
                  </a:lnTo>
                  <a:lnTo>
                    <a:pt x="259" y="222"/>
                  </a:lnTo>
                  <a:lnTo>
                    <a:pt x="148" y="351"/>
                  </a:lnTo>
                  <a:lnTo>
                    <a:pt x="75" y="498"/>
                  </a:lnTo>
                  <a:lnTo>
                    <a:pt x="19" y="646"/>
                  </a:lnTo>
                  <a:lnTo>
                    <a:pt x="1" y="830"/>
                  </a:lnTo>
                  <a:lnTo>
                    <a:pt x="19" y="996"/>
                  </a:lnTo>
                  <a:lnTo>
                    <a:pt x="56" y="1162"/>
                  </a:lnTo>
                  <a:lnTo>
                    <a:pt x="130" y="1309"/>
                  </a:lnTo>
                  <a:lnTo>
                    <a:pt x="240" y="1420"/>
                  </a:lnTo>
                  <a:lnTo>
                    <a:pt x="351" y="1512"/>
                  </a:lnTo>
                  <a:lnTo>
                    <a:pt x="499" y="1604"/>
                  </a:lnTo>
                  <a:lnTo>
                    <a:pt x="646" y="1641"/>
                  </a:lnTo>
                  <a:lnTo>
                    <a:pt x="830" y="1660"/>
                  </a:lnTo>
                  <a:lnTo>
                    <a:pt x="996" y="1641"/>
                  </a:lnTo>
                  <a:lnTo>
                    <a:pt x="1144" y="1604"/>
                  </a:lnTo>
                  <a:lnTo>
                    <a:pt x="1291" y="1531"/>
                  </a:lnTo>
                  <a:lnTo>
                    <a:pt x="1420" y="1438"/>
                  </a:lnTo>
                  <a:lnTo>
                    <a:pt x="1513" y="1328"/>
                  </a:lnTo>
                  <a:lnTo>
                    <a:pt x="1586" y="1180"/>
                  </a:lnTo>
                  <a:lnTo>
                    <a:pt x="1642" y="1033"/>
                  </a:lnTo>
                  <a:lnTo>
                    <a:pt x="1660" y="848"/>
                  </a:lnTo>
                  <a:lnTo>
                    <a:pt x="1660" y="682"/>
                  </a:lnTo>
                  <a:lnTo>
                    <a:pt x="1605" y="517"/>
                  </a:lnTo>
                  <a:lnTo>
                    <a:pt x="1550" y="387"/>
                  </a:lnTo>
                  <a:lnTo>
                    <a:pt x="1457" y="258"/>
                  </a:lnTo>
                  <a:lnTo>
                    <a:pt x="1328" y="148"/>
                  </a:lnTo>
                  <a:lnTo>
                    <a:pt x="1199" y="74"/>
                  </a:lnTo>
                  <a:lnTo>
                    <a:pt x="1052"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9" name="Google Shape;7859;p32"/>
            <p:cNvSpPr/>
            <p:nvPr/>
          </p:nvSpPr>
          <p:spPr>
            <a:xfrm>
              <a:off x="4679125" y="479650"/>
              <a:ext cx="41500" cy="41525"/>
            </a:xfrm>
            <a:custGeom>
              <a:avLst/>
              <a:gdLst/>
              <a:ahLst/>
              <a:cxnLst/>
              <a:rect l="l" t="t" r="r" b="b"/>
              <a:pathLst>
                <a:path w="1660" h="1661" extrusionOk="0">
                  <a:moveTo>
                    <a:pt x="793" y="1"/>
                  </a:moveTo>
                  <a:lnTo>
                    <a:pt x="627" y="19"/>
                  </a:lnTo>
                  <a:lnTo>
                    <a:pt x="461" y="74"/>
                  </a:lnTo>
                  <a:lnTo>
                    <a:pt x="332" y="167"/>
                  </a:lnTo>
                  <a:lnTo>
                    <a:pt x="203" y="259"/>
                  </a:lnTo>
                  <a:lnTo>
                    <a:pt x="111" y="388"/>
                  </a:lnTo>
                  <a:lnTo>
                    <a:pt x="55" y="535"/>
                  </a:lnTo>
                  <a:lnTo>
                    <a:pt x="0" y="683"/>
                  </a:lnTo>
                  <a:lnTo>
                    <a:pt x="0" y="867"/>
                  </a:lnTo>
                  <a:lnTo>
                    <a:pt x="19" y="1033"/>
                  </a:lnTo>
                  <a:lnTo>
                    <a:pt x="55" y="1181"/>
                  </a:lnTo>
                  <a:lnTo>
                    <a:pt x="148" y="1328"/>
                  </a:lnTo>
                  <a:lnTo>
                    <a:pt x="240" y="1439"/>
                  </a:lnTo>
                  <a:lnTo>
                    <a:pt x="369" y="1531"/>
                  </a:lnTo>
                  <a:lnTo>
                    <a:pt x="498" y="1605"/>
                  </a:lnTo>
                  <a:lnTo>
                    <a:pt x="664" y="1660"/>
                  </a:lnTo>
                  <a:lnTo>
                    <a:pt x="996" y="1660"/>
                  </a:lnTo>
                  <a:lnTo>
                    <a:pt x="1162" y="1605"/>
                  </a:lnTo>
                  <a:lnTo>
                    <a:pt x="1309" y="1531"/>
                  </a:lnTo>
                  <a:lnTo>
                    <a:pt x="1420" y="1439"/>
                  </a:lnTo>
                  <a:lnTo>
                    <a:pt x="1512" y="1310"/>
                  </a:lnTo>
                  <a:lnTo>
                    <a:pt x="1586" y="1162"/>
                  </a:lnTo>
                  <a:lnTo>
                    <a:pt x="1641" y="1015"/>
                  </a:lnTo>
                  <a:lnTo>
                    <a:pt x="1660" y="849"/>
                  </a:lnTo>
                  <a:lnTo>
                    <a:pt x="1641" y="664"/>
                  </a:lnTo>
                  <a:lnTo>
                    <a:pt x="1586" y="498"/>
                  </a:lnTo>
                  <a:lnTo>
                    <a:pt x="1512" y="351"/>
                  </a:lnTo>
                  <a:lnTo>
                    <a:pt x="1420" y="240"/>
                  </a:lnTo>
                  <a:lnTo>
                    <a:pt x="1291" y="130"/>
                  </a:lnTo>
                  <a:lnTo>
                    <a:pt x="1143" y="56"/>
                  </a:lnTo>
                  <a:lnTo>
                    <a:pt x="977"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0" name="Google Shape;7860;p32"/>
            <p:cNvSpPr/>
            <p:nvPr/>
          </p:nvSpPr>
          <p:spPr>
            <a:xfrm>
              <a:off x="4847375" y="919400"/>
              <a:ext cx="41500" cy="41050"/>
            </a:xfrm>
            <a:custGeom>
              <a:avLst/>
              <a:gdLst/>
              <a:ahLst/>
              <a:cxnLst/>
              <a:rect l="l" t="t" r="r" b="b"/>
              <a:pathLst>
                <a:path w="1660" h="1642" extrusionOk="0">
                  <a:moveTo>
                    <a:pt x="811" y="1"/>
                  </a:moveTo>
                  <a:lnTo>
                    <a:pt x="627" y="19"/>
                  </a:lnTo>
                  <a:lnTo>
                    <a:pt x="479" y="74"/>
                  </a:lnTo>
                  <a:lnTo>
                    <a:pt x="350" y="148"/>
                  </a:lnTo>
                  <a:lnTo>
                    <a:pt x="221" y="259"/>
                  </a:lnTo>
                  <a:lnTo>
                    <a:pt x="129" y="369"/>
                  </a:lnTo>
                  <a:lnTo>
                    <a:pt x="55" y="517"/>
                  </a:lnTo>
                  <a:lnTo>
                    <a:pt x="18" y="683"/>
                  </a:lnTo>
                  <a:lnTo>
                    <a:pt x="0" y="849"/>
                  </a:lnTo>
                  <a:lnTo>
                    <a:pt x="37" y="1015"/>
                  </a:lnTo>
                  <a:lnTo>
                    <a:pt x="74" y="1181"/>
                  </a:lnTo>
                  <a:lnTo>
                    <a:pt x="148" y="1310"/>
                  </a:lnTo>
                  <a:lnTo>
                    <a:pt x="258" y="1439"/>
                  </a:lnTo>
                  <a:lnTo>
                    <a:pt x="387" y="1531"/>
                  </a:lnTo>
                  <a:lnTo>
                    <a:pt x="516" y="1605"/>
                  </a:lnTo>
                  <a:lnTo>
                    <a:pt x="682" y="1642"/>
                  </a:lnTo>
                  <a:lnTo>
                    <a:pt x="848" y="1642"/>
                  </a:lnTo>
                  <a:lnTo>
                    <a:pt x="1033" y="1623"/>
                  </a:lnTo>
                  <a:lnTo>
                    <a:pt x="1180" y="1586"/>
                  </a:lnTo>
                  <a:lnTo>
                    <a:pt x="1328" y="1494"/>
                  </a:lnTo>
                  <a:lnTo>
                    <a:pt x="1438" y="1402"/>
                  </a:lnTo>
                  <a:lnTo>
                    <a:pt x="1530" y="1273"/>
                  </a:lnTo>
                  <a:lnTo>
                    <a:pt x="1604" y="1125"/>
                  </a:lnTo>
                  <a:lnTo>
                    <a:pt x="1641" y="978"/>
                  </a:lnTo>
                  <a:lnTo>
                    <a:pt x="1659" y="793"/>
                  </a:lnTo>
                  <a:lnTo>
                    <a:pt x="1641" y="628"/>
                  </a:lnTo>
                  <a:lnTo>
                    <a:pt x="1586" y="480"/>
                  </a:lnTo>
                  <a:lnTo>
                    <a:pt x="1512" y="333"/>
                  </a:lnTo>
                  <a:lnTo>
                    <a:pt x="1401" y="222"/>
                  </a:lnTo>
                  <a:lnTo>
                    <a:pt x="1272" y="130"/>
                  </a:lnTo>
                  <a:lnTo>
                    <a:pt x="1143" y="56"/>
                  </a:lnTo>
                  <a:lnTo>
                    <a:pt x="977"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1" name="Google Shape;7861;p32"/>
            <p:cNvSpPr/>
            <p:nvPr/>
          </p:nvSpPr>
          <p:spPr>
            <a:xfrm>
              <a:off x="5044650" y="1199200"/>
              <a:ext cx="41050" cy="41050"/>
            </a:xfrm>
            <a:custGeom>
              <a:avLst/>
              <a:gdLst/>
              <a:ahLst/>
              <a:cxnLst/>
              <a:rect l="l" t="t" r="r" b="b"/>
              <a:pathLst>
                <a:path w="1642" h="1642" extrusionOk="0">
                  <a:moveTo>
                    <a:pt x="830" y="1"/>
                  </a:moveTo>
                  <a:lnTo>
                    <a:pt x="664" y="19"/>
                  </a:lnTo>
                  <a:lnTo>
                    <a:pt x="498" y="56"/>
                  </a:lnTo>
                  <a:lnTo>
                    <a:pt x="369" y="130"/>
                  </a:lnTo>
                  <a:lnTo>
                    <a:pt x="240" y="222"/>
                  </a:lnTo>
                  <a:lnTo>
                    <a:pt x="148" y="333"/>
                  </a:lnTo>
                  <a:lnTo>
                    <a:pt x="56" y="480"/>
                  </a:lnTo>
                  <a:lnTo>
                    <a:pt x="19" y="628"/>
                  </a:lnTo>
                  <a:lnTo>
                    <a:pt x="1" y="793"/>
                  </a:lnTo>
                  <a:lnTo>
                    <a:pt x="1" y="978"/>
                  </a:lnTo>
                  <a:lnTo>
                    <a:pt x="56" y="1125"/>
                  </a:lnTo>
                  <a:lnTo>
                    <a:pt x="111" y="1273"/>
                  </a:lnTo>
                  <a:lnTo>
                    <a:pt x="203" y="1402"/>
                  </a:lnTo>
                  <a:lnTo>
                    <a:pt x="332" y="1494"/>
                  </a:lnTo>
                  <a:lnTo>
                    <a:pt x="462" y="1568"/>
                  </a:lnTo>
                  <a:lnTo>
                    <a:pt x="627" y="1623"/>
                  </a:lnTo>
                  <a:lnTo>
                    <a:pt x="793" y="1642"/>
                  </a:lnTo>
                  <a:lnTo>
                    <a:pt x="959" y="1623"/>
                  </a:lnTo>
                  <a:lnTo>
                    <a:pt x="1125" y="1586"/>
                  </a:lnTo>
                  <a:lnTo>
                    <a:pt x="1273" y="1513"/>
                  </a:lnTo>
                  <a:lnTo>
                    <a:pt x="1383" y="1420"/>
                  </a:lnTo>
                  <a:lnTo>
                    <a:pt x="1494" y="1310"/>
                  </a:lnTo>
                  <a:lnTo>
                    <a:pt x="1568" y="1162"/>
                  </a:lnTo>
                  <a:lnTo>
                    <a:pt x="1623" y="1015"/>
                  </a:lnTo>
                  <a:lnTo>
                    <a:pt x="1642" y="849"/>
                  </a:lnTo>
                  <a:lnTo>
                    <a:pt x="1623" y="664"/>
                  </a:lnTo>
                  <a:lnTo>
                    <a:pt x="1586" y="517"/>
                  </a:lnTo>
                  <a:lnTo>
                    <a:pt x="1512" y="369"/>
                  </a:lnTo>
                  <a:lnTo>
                    <a:pt x="1420" y="240"/>
                  </a:lnTo>
                  <a:lnTo>
                    <a:pt x="1310" y="148"/>
                  </a:lnTo>
                  <a:lnTo>
                    <a:pt x="1162" y="74"/>
                  </a:lnTo>
                  <a:lnTo>
                    <a:pt x="1015"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2" name="Google Shape;7862;p32"/>
            <p:cNvSpPr/>
            <p:nvPr/>
          </p:nvSpPr>
          <p:spPr>
            <a:xfrm>
              <a:off x="6166600" y="1807675"/>
              <a:ext cx="40150" cy="40125"/>
            </a:xfrm>
            <a:custGeom>
              <a:avLst/>
              <a:gdLst/>
              <a:ahLst/>
              <a:cxnLst/>
              <a:rect l="l" t="t" r="r" b="b"/>
              <a:pathLst>
                <a:path w="1606" h="1605" extrusionOk="0">
                  <a:moveTo>
                    <a:pt x="683" y="0"/>
                  </a:moveTo>
                  <a:lnTo>
                    <a:pt x="536" y="37"/>
                  </a:lnTo>
                  <a:lnTo>
                    <a:pt x="388" y="111"/>
                  </a:lnTo>
                  <a:lnTo>
                    <a:pt x="259" y="203"/>
                  </a:lnTo>
                  <a:lnTo>
                    <a:pt x="149" y="313"/>
                  </a:lnTo>
                  <a:lnTo>
                    <a:pt x="75" y="443"/>
                  </a:lnTo>
                  <a:lnTo>
                    <a:pt x="19" y="608"/>
                  </a:lnTo>
                  <a:lnTo>
                    <a:pt x="1" y="774"/>
                  </a:lnTo>
                  <a:lnTo>
                    <a:pt x="1" y="922"/>
                  </a:lnTo>
                  <a:lnTo>
                    <a:pt x="38" y="1088"/>
                  </a:lnTo>
                  <a:lnTo>
                    <a:pt x="112" y="1217"/>
                  </a:lnTo>
                  <a:lnTo>
                    <a:pt x="204" y="1346"/>
                  </a:lnTo>
                  <a:lnTo>
                    <a:pt x="314" y="1438"/>
                  </a:lnTo>
                  <a:lnTo>
                    <a:pt x="444" y="1512"/>
                  </a:lnTo>
                  <a:lnTo>
                    <a:pt x="591" y="1567"/>
                  </a:lnTo>
                  <a:lnTo>
                    <a:pt x="739" y="1604"/>
                  </a:lnTo>
                  <a:lnTo>
                    <a:pt x="904" y="1586"/>
                  </a:lnTo>
                  <a:lnTo>
                    <a:pt x="1070" y="1549"/>
                  </a:lnTo>
                  <a:lnTo>
                    <a:pt x="1218" y="1494"/>
                  </a:lnTo>
                  <a:lnTo>
                    <a:pt x="1347" y="1401"/>
                  </a:lnTo>
                  <a:lnTo>
                    <a:pt x="1439" y="1272"/>
                  </a:lnTo>
                  <a:lnTo>
                    <a:pt x="1531" y="1143"/>
                  </a:lnTo>
                  <a:lnTo>
                    <a:pt x="1587" y="996"/>
                  </a:lnTo>
                  <a:lnTo>
                    <a:pt x="1605" y="830"/>
                  </a:lnTo>
                  <a:lnTo>
                    <a:pt x="1587" y="664"/>
                  </a:lnTo>
                  <a:lnTo>
                    <a:pt x="1550" y="516"/>
                  </a:lnTo>
                  <a:lnTo>
                    <a:pt x="1494" y="369"/>
                  </a:lnTo>
                  <a:lnTo>
                    <a:pt x="1402" y="258"/>
                  </a:lnTo>
                  <a:lnTo>
                    <a:pt x="1292" y="148"/>
                  </a:lnTo>
                  <a:lnTo>
                    <a:pt x="1163" y="74"/>
                  </a:lnTo>
                  <a:lnTo>
                    <a:pt x="1015" y="18"/>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3" name="Google Shape;7863;p32"/>
            <p:cNvSpPr/>
            <p:nvPr/>
          </p:nvSpPr>
          <p:spPr>
            <a:xfrm>
              <a:off x="6009425" y="1778625"/>
              <a:ext cx="40600" cy="40575"/>
            </a:xfrm>
            <a:custGeom>
              <a:avLst/>
              <a:gdLst/>
              <a:ahLst/>
              <a:cxnLst/>
              <a:rect l="l" t="t" r="r" b="b"/>
              <a:pathLst>
                <a:path w="1624" h="1623" extrusionOk="0">
                  <a:moveTo>
                    <a:pt x="849" y="0"/>
                  </a:moveTo>
                  <a:lnTo>
                    <a:pt x="664" y="19"/>
                  </a:lnTo>
                  <a:lnTo>
                    <a:pt x="517" y="56"/>
                  </a:lnTo>
                  <a:lnTo>
                    <a:pt x="369" y="129"/>
                  </a:lnTo>
                  <a:lnTo>
                    <a:pt x="240" y="222"/>
                  </a:lnTo>
                  <a:lnTo>
                    <a:pt x="148" y="351"/>
                  </a:lnTo>
                  <a:lnTo>
                    <a:pt x="74" y="480"/>
                  </a:lnTo>
                  <a:lnTo>
                    <a:pt x="19" y="646"/>
                  </a:lnTo>
                  <a:lnTo>
                    <a:pt x="1" y="812"/>
                  </a:lnTo>
                  <a:lnTo>
                    <a:pt x="19" y="978"/>
                  </a:lnTo>
                  <a:lnTo>
                    <a:pt x="56" y="1125"/>
                  </a:lnTo>
                  <a:lnTo>
                    <a:pt x="130" y="1254"/>
                  </a:lnTo>
                  <a:lnTo>
                    <a:pt x="222" y="1383"/>
                  </a:lnTo>
                  <a:lnTo>
                    <a:pt x="332" y="1475"/>
                  </a:lnTo>
                  <a:lnTo>
                    <a:pt x="462" y="1549"/>
                  </a:lnTo>
                  <a:lnTo>
                    <a:pt x="609" y="1605"/>
                  </a:lnTo>
                  <a:lnTo>
                    <a:pt x="775" y="1623"/>
                  </a:lnTo>
                  <a:lnTo>
                    <a:pt x="941" y="1623"/>
                  </a:lnTo>
                  <a:lnTo>
                    <a:pt x="1107" y="1568"/>
                  </a:lnTo>
                  <a:lnTo>
                    <a:pt x="1254" y="1512"/>
                  </a:lnTo>
                  <a:lnTo>
                    <a:pt x="1365" y="1402"/>
                  </a:lnTo>
                  <a:lnTo>
                    <a:pt x="1476" y="1291"/>
                  </a:lnTo>
                  <a:lnTo>
                    <a:pt x="1549" y="1144"/>
                  </a:lnTo>
                  <a:lnTo>
                    <a:pt x="1605" y="996"/>
                  </a:lnTo>
                  <a:lnTo>
                    <a:pt x="1623" y="830"/>
                  </a:lnTo>
                  <a:lnTo>
                    <a:pt x="1605" y="664"/>
                  </a:lnTo>
                  <a:lnTo>
                    <a:pt x="1568" y="517"/>
                  </a:lnTo>
                  <a:lnTo>
                    <a:pt x="1494" y="369"/>
                  </a:lnTo>
                  <a:lnTo>
                    <a:pt x="1402" y="259"/>
                  </a:lnTo>
                  <a:lnTo>
                    <a:pt x="1291" y="148"/>
                  </a:lnTo>
                  <a:lnTo>
                    <a:pt x="1162" y="74"/>
                  </a:lnTo>
                  <a:lnTo>
                    <a:pt x="996" y="37"/>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4" name="Google Shape;7864;p32"/>
            <p:cNvSpPr/>
            <p:nvPr/>
          </p:nvSpPr>
          <p:spPr>
            <a:xfrm>
              <a:off x="6086400" y="1792925"/>
              <a:ext cx="40600" cy="40575"/>
            </a:xfrm>
            <a:custGeom>
              <a:avLst/>
              <a:gdLst/>
              <a:ahLst/>
              <a:cxnLst/>
              <a:rect l="l" t="t" r="r" b="b"/>
              <a:pathLst>
                <a:path w="1624" h="1623" extrusionOk="0">
                  <a:moveTo>
                    <a:pt x="794" y="0"/>
                  </a:moveTo>
                  <a:lnTo>
                    <a:pt x="646" y="18"/>
                  </a:lnTo>
                  <a:lnTo>
                    <a:pt x="480" y="74"/>
                  </a:lnTo>
                  <a:lnTo>
                    <a:pt x="351" y="148"/>
                  </a:lnTo>
                  <a:lnTo>
                    <a:pt x="240" y="240"/>
                  </a:lnTo>
                  <a:lnTo>
                    <a:pt x="148" y="350"/>
                  </a:lnTo>
                  <a:lnTo>
                    <a:pt x="75" y="479"/>
                  </a:lnTo>
                  <a:lnTo>
                    <a:pt x="19" y="627"/>
                  </a:lnTo>
                  <a:lnTo>
                    <a:pt x="1" y="793"/>
                  </a:lnTo>
                  <a:lnTo>
                    <a:pt x="19" y="959"/>
                  </a:lnTo>
                  <a:lnTo>
                    <a:pt x="56" y="1125"/>
                  </a:lnTo>
                  <a:lnTo>
                    <a:pt x="130" y="1272"/>
                  </a:lnTo>
                  <a:lnTo>
                    <a:pt x="222" y="1383"/>
                  </a:lnTo>
                  <a:lnTo>
                    <a:pt x="351" y="1494"/>
                  </a:lnTo>
                  <a:lnTo>
                    <a:pt x="499" y="1567"/>
                  </a:lnTo>
                  <a:lnTo>
                    <a:pt x="646" y="1604"/>
                  </a:lnTo>
                  <a:lnTo>
                    <a:pt x="812" y="1623"/>
                  </a:lnTo>
                  <a:lnTo>
                    <a:pt x="996" y="1604"/>
                  </a:lnTo>
                  <a:lnTo>
                    <a:pt x="1144" y="1549"/>
                  </a:lnTo>
                  <a:lnTo>
                    <a:pt x="1291" y="1475"/>
                  </a:lnTo>
                  <a:lnTo>
                    <a:pt x="1402" y="1383"/>
                  </a:lnTo>
                  <a:lnTo>
                    <a:pt x="1494" y="1254"/>
                  </a:lnTo>
                  <a:lnTo>
                    <a:pt x="1568" y="1106"/>
                  </a:lnTo>
                  <a:lnTo>
                    <a:pt x="1605" y="940"/>
                  </a:lnTo>
                  <a:lnTo>
                    <a:pt x="1623" y="774"/>
                  </a:lnTo>
                  <a:lnTo>
                    <a:pt x="1605" y="608"/>
                  </a:lnTo>
                  <a:lnTo>
                    <a:pt x="1550" y="461"/>
                  </a:lnTo>
                  <a:lnTo>
                    <a:pt x="1476" y="332"/>
                  </a:lnTo>
                  <a:lnTo>
                    <a:pt x="1365" y="221"/>
                  </a:lnTo>
                  <a:lnTo>
                    <a:pt x="1255" y="129"/>
                  </a:lnTo>
                  <a:lnTo>
                    <a:pt x="1125" y="55"/>
                  </a:lnTo>
                  <a:lnTo>
                    <a:pt x="960" y="18"/>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5" name="Google Shape;7865;p32"/>
            <p:cNvSpPr/>
            <p:nvPr/>
          </p:nvSpPr>
          <p:spPr>
            <a:xfrm>
              <a:off x="5544325" y="1616375"/>
              <a:ext cx="40125" cy="40125"/>
            </a:xfrm>
            <a:custGeom>
              <a:avLst/>
              <a:gdLst/>
              <a:ahLst/>
              <a:cxnLst/>
              <a:rect l="l" t="t" r="r" b="b"/>
              <a:pathLst>
                <a:path w="1605" h="1605" extrusionOk="0">
                  <a:moveTo>
                    <a:pt x="664" y="0"/>
                  </a:moveTo>
                  <a:lnTo>
                    <a:pt x="517" y="55"/>
                  </a:lnTo>
                  <a:lnTo>
                    <a:pt x="369" y="111"/>
                  </a:lnTo>
                  <a:lnTo>
                    <a:pt x="240" y="221"/>
                  </a:lnTo>
                  <a:lnTo>
                    <a:pt x="148" y="332"/>
                  </a:lnTo>
                  <a:lnTo>
                    <a:pt x="74" y="480"/>
                  </a:lnTo>
                  <a:lnTo>
                    <a:pt x="19" y="627"/>
                  </a:lnTo>
                  <a:lnTo>
                    <a:pt x="1" y="793"/>
                  </a:lnTo>
                  <a:lnTo>
                    <a:pt x="19" y="959"/>
                  </a:lnTo>
                  <a:lnTo>
                    <a:pt x="56" y="1106"/>
                  </a:lnTo>
                  <a:lnTo>
                    <a:pt x="130" y="1236"/>
                  </a:lnTo>
                  <a:lnTo>
                    <a:pt x="222" y="1365"/>
                  </a:lnTo>
                  <a:lnTo>
                    <a:pt x="332" y="1457"/>
                  </a:lnTo>
                  <a:lnTo>
                    <a:pt x="461" y="1531"/>
                  </a:lnTo>
                  <a:lnTo>
                    <a:pt x="609" y="1586"/>
                  </a:lnTo>
                  <a:lnTo>
                    <a:pt x="775" y="1604"/>
                  </a:lnTo>
                  <a:lnTo>
                    <a:pt x="941" y="1586"/>
                  </a:lnTo>
                  <a:lnTo>
                    <a:pt x="1107" y="1549"/>
                  </a:lnTo>
                  <a:lnTo>
                    <a:pt x="1236" y="1475"/>
                  </a:lnTo>
                  <a:lnTo>
                    <a:pt x="1365" y="1383"/>
                  </a:lnTo>
                  <a:lnTo>
                    <a:pt x="1457" y="1272"/>
                  </a:lnTo>
                  <a:lnTo>
                    <a:pt x="1549" y="1125"/>
                  </a:lnTo>
                  <a:lnTo>
                    <a:pt x="1586" y="977"/>
                  </a:lnTo>
                  <a:lnTo>
                    <a:pt x="1605" y="811"/>
                  </a:lnTo>
                  <a:lnTo>
                    <a:pt x="1605" y="646"/>
                  </a:lnTo>
                  <a:lnTo>
                    <a:pt x="1549" y="498"/>
                  </a:lnTo>
                  <a:lnTo>
                    <a:pt x="1476" y="369"/>
                  </a:lnTo>
                  <a:lnTo>
                    <a:pt x="1383" y="240"/>
                  </a:lnTo>
                  <a:lnTo>
                    <a:pt x="1273" y="148"/>
                  </a:lnTo>
                  <a:lnTo>
                    <a:pt x="1144" y="74"/>
                  </a:lnTo>
                  <a:lnTo>
                    <a:pt x="996" y="19"/>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6" name="Google Shape;7866;p32"/>
            <p:cNvSpPr/>
            <p:nvPr/>
          </p:nvSpPr>
          <p:spPr>
            <a:xfrm>
              <a:off x="6246825" y="1821950"/>
              <a:ext cx="39650" cy="39675"/>
            </a:xfrm>
            <a:custGeom>
              <a:avLst/>
              <a:gdLst/>
              <a:ahLst/>
              <a:cxnLst/>
              <a:rect l="l" t="t" r="r" b="b"/>
              <a:pathLst>
                <a:path w="1586" h="1587" extrusionOk="0">
                  <a:moveTo>
                    <a:pt x="775" y="1"/>
                  </a:moveTo>
                  <a:lnTo>
                    <a:pt x="609" y="19"/>
                  </a:lnTo>
                  <a:lnTo>
                    <a:pt x="461" y="74"/>
                  </a:lnTo>
                  <a:lnTo>
                    <a:pt x="332" y="148"/>
                  </a:lnTo>
                  <a:lnTo>
                    <a:pt x="221" y="259"/>
                  </a:lnTo>
                  <a:lnTo>
                    <a:pt x="111" y="369"/>
                  </a:lnTo>
                  <a:lnTo>
                    <a:pt x="56" y="517"/>
                  </a:lnTo>
                  <a:lnTo>
                    <a:pt x="0" y="664"/>
                  </a:lnTo>
                  <a:lnTo>
                    <a:pt x="0" y="812"/>
                  </a:lnTo>
                  <a:lnTo>
                    <a:pt x="19" y="978"/>
                  </a:lnTo>
                  <a:lnTo>
                    <a:pt x="56" y="1125"/>
                  </a:lnTo>
                  <a:lnTo>
                    <a:pt x="148" y="1254"/>
                  </a:lnTo>
                  <a:lnTo>
                    <a:pt x="240" y="1365"/>
                  </a:lnTo>
                  <a:lnTo>
                    <a:pt x="369" y="1457"/>
                  </a:lnTo>
                  <a:lnTo>
                    <a:pt x="498" y="1531"/>
                  </a:lnTo>
                  <a:lnTo>
                    <a:pt x="646" y="1586"/>
                  </a:lnTo>
                  <a:lnTo>
                    <a:pt x="812" y="1586"/>
                  </a:lnTo>
                  <a:lnTo>
                    <a:pt x="959" y="1568"/>
                  </a:lnTo>
                  <a:lnTo>
                    <a:pt x="1107" y="1513"/>
                  </a:lnTo>
                  <a:lnTo>
                    <a:pt x="1236" y="1439"/>
                  </a:lnTo>
                  <a:lnTo>
                    <a:pt x="1365" y="1347"/>
                  </a:lnTo>
                  <a:lnTo>
                    <a:pt x="1457" y="1218"/>
                  </a:lnTo>
                  <a:lnTo>
                    <a:pt x="1531" y="1088"/>
                  </a:lnTo>
                  <a:lnTo>
                    <a:pt x="1567" y="941"/>
                  </a:lnTo>
                  <a:lnTo>
                    <a:pt x="1586" y="775"/>
                  </a:lnTo>
                  <a:lnTo>
                    <a:pt x="1567" y="628"/>
                  </a:lnTo>
                  <a:lnTo>
                    <a:pt x="1512" y="480"/>
                  </a:lnTo>
                  <a:lnTo>
                    <a:pt x="1438" y="333"/>
                  </a:lnTo>
                  <a:lnTo>
                    <a:pt x="1328" y="222"/>
                  </a:lnTo>
                  <a:lnTo>
                    <a:pt x="1217" y="130"/>
                  </a:lnTo>
                  <a:lnTo>
                    <a:pt x="1070" y="56"/>
                  </a:lnTo>
                  <a:lnTo>
                    <a:pt x="922" y="19"/>
                  </a:lnTo>
                  <a:lnTo>
                    <a:pt x="7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7" name="Google Shape;7867;p32"/>
            <p:cNvSpPr/>
            <p:nvPr/>
          </p:nvSpPr>
          <p:spPr>
            <a:xfrm>
              <a:off x="5929675" y="1767550"/>
              <a:ext cx="40125" cy="40150"/>
            </a:xfrm>
            <a:custGeom>
              <a:avLst/>
              <a:gdLst/>
              <a:ahLst/>
              <a:cxnLst/>
              <a:rect l="l" t="t" r="r" b="b"/>
              <a:pathLst>
                <a:path w="1605" h="1606" extrusionOk="0">
                  <a:moveTo>
                    <a:pt x="812" y="1"/>
                  </a:moveTo>
                  <a:lnTo>
                    <a:pt x="665" y="19"/>
                  </a:lnTo>
                  <a:lnTo>
                    <a:pt x="517" y="56"/>
                  </a:lnTo>
                  <a:lnTo>
                    <a:pt x="370" y="130"/>
                  </a:lnTo>
                  <a:lnTo>
                    <a:pt x="259" y="222"/>
                  </a:lnTo>
                  <a:lnTo>
                    <a:pt x="148" y="333"/>
                  </a:lnTo>
                  <a:lnTo>
                    <a:pt x="75" y="462"/>
                  </a:lnTo>
                  <a:lnTo>
                    <a:pt x="19" y="609"/>
                  </a:lnTo>
                  <a:lnTo>
                    <a:pt x="1" y="775"/>
                  </a:lnTo>
                  <a:lnTo>
                    <a:pt x="19" y="941"/>
                  </a:lnTo>
                  <a:lnTo>
                    <a:pt x="56" y="1089"/>
                  </a:lnTo>
                  <a:lnTo>
                    <a:pt x="130" y="1236"/>
                  </a:lnTo>
                  <a:lnTo>
                    <a:pt x="222" y="1365"/>
                  </a:lnTo>
                  <a:lnTo>
                    <a:pt x="351" y="1458"/>
                  </a:lnTo>
                  <a:lnTo>
                    <a:pt x="499" y="1531"/>
                  </a:lnTo>
                  <a:lnTo>
                    <a:pt x="646" y="1587"/>
                  </a:lnTo>
                  <a:lnTo>
                    <a:pt x="812" y="1605"/>
                  </a:lnTo>
                  <a:lnTo>
                    <a:pt x="978" y="1587"/>
                  </a:lnTo>
                  <a:lnTo>
                    <a:pt x="1126" y="1531"/>
                  </a:lnTo>
                  <a:lnTo>
                    <a:pt x="1255" y="1458"/>
                  </a:lnTo>
                  <a:lnTo>
                    <a:pt x="1365" y="1365"/>
                  </a:lnTo>
                  <a:lnTo>
                    <a:pt x="1476" y="1255"/>
                  </a:lnTo>
                  <a:lnTo>
                    <a:pt x="1531" y="1107"/>
                  </a:lnTo>
                  <a:lnTo>
                    <a:pt x="1586" y="960"/>
                  </a:lnTo>
                  <a:lnTo>
                    <a:pt x="1605" y="812"/>
                  </a:lnTo>
                  <a:lnTo>
                    <a:pt x="1586" y="646"/>
                  </a:lnTo>
                  <a:lnTo>
                    <a:pt x="1550" y="499"/>
                  </a:lnTo>
                  <a:lnTo>
                    <a:pt x="1476" y="370"/>
                  </a:lnTo>
                  <a:lnTo>
                    <a:pt x="1365" y="241"/>
                  </a:lnTo>
                  <a:lnTo>
                    <a:pt x="1255" y="148"/>
                  </a:lnTo>
                  <a:lnTo>
                    <a:pt x="1126" y="75"/>
                  </a:lnTo>
                  <a:lnTo>
                    <a:pt x="978"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8" name="Google Shape;7868;p32"/>
            <p:cNvSpPr/>
            <p:nvPr/>
          </p:nvSpPr>
          <p:spPr>
            <a:xfrm>
              <a:off x="4628400" y="306325"/>
              <a:ext cx="40150" cy="40125"/>
            </a:xfrm>
            <a:custGeom>
              <a:avLst/>
              <a:gdLst/>
              <a:ahLst/>
              <a:cxnLst/>
              <a:rect l="l" t="t" r="r" b="b"/>
              <a:pathLst>
                <a:path w="1606" h="1605" extrusionOk="0">
                  <a:moveTo>
                    <a:pt x="794" y="1"/>
                  </a:moveTo>
                  <a:lnTo>
                    <a:pt x="646" y="19"/>
                  </a:lnTo>
                  <a:lnTo>
                    <a:pt x="499" y="75"/>
                  </a:lnTo>
                  <a:lnTo>
                    <a:pt x="351" y="148"/>
                  </a:lnTo>
                  <a:lnTo>
                    <a:pt x="241" y="241"/>
                  </a:lnTo>
                  <a:lnTo>
                    <a:pt x="148" y="351"/>
                  </a:lnTo>
                  <a:lnTo>
                    <a:pt x="75" y="480"/>
                  </a:lnTo>
                  <a:lnTo>
                    <a:pt x="19" y="628"/>
                  </a:lnTo>
                  <a:lnTo>
                    <a:pt x="1" y="794"/>
                  </a:lnTo>
                  <a:lnTo>
                    <a:pt x="19" y="960"/>
                  </a:lnTo>
                  <a:lnTo>
                    <a:pt x="56" y="1126"/>
                  </a:lnTo>
                  <a:lnTo>
                    <a:pt x="148" y="1255"/>
                  </a:lnTo>
                  <a:lnTo>
                    <a:pt x="241" y="1384"/>
                  </a:lnTo>
                  <a:lnTo>
                    <a:pt x="370" y="1476"/>
                  </a:lnTo>
                  <a:lnTo>
                    <a:pt x="499" y="1550"/>
                  </a:lnTo>
                  <a:lnTo>
                    <a:pt x="665" y="1587"/>
                  </a:lnTo>
                  <a:lnTo>
                    <a:pt x="831" y="1605"/>
                  </a:lnTo>
                  <a:lnTo>
                    <a:pt x="997" y="1587"/>
                  </a:lnTo>
                  <a:lnTo>
                    <a:pt x="1144" y="1531"/>
                  </a:lnTo>
                  <a:lnTo>
                    <a:pt x="1273" y="1457"/>
                  </a:lnTo>
                  <a:lnTo>
                    <a:pt x="1384" y="1347"/>
                  </a:lnTo>
                  <a:lnTo>
                    <a:pt x="1476" y="1236"/>
                  </a:lnTo>
                  <a:lnTo>
                    <a:pt x="1550" y="1107"/>
                  </a:lnTo>
                  <a:lnTo>
                    <a:pt x="1587" y="941"/>
                  </a:lnTo>
                  <a:lnTo>
                    <a:pt x="1605" y="794"/>
                  </a:lnTo>
                  <a:lnTo>
                    <a:pt x="1587" y="628"/>
                  </a:lnTo>
                  <a:lnTo>
                    <a:pt x="1531" y="480"/>
                  </a:lnTo>
                  <a:lnTo>
                    <a:pt x="1458" y="351"/>
                  </a:lnTo>
                  <a:lnTo>
                    <a:pt x="1365" y="241"/>
                  </a:lnTo>
                  <a:lnTo>
                    <a:pt x="1236" y="130"/>
                  </a:lnTo>
                  <a:lnTo>
                    <a:pt x="1107" y="75"/>
                  </a:lnTo>
                  <a:lnTo>
                    <a:pt x="960"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9" name="Google Shape;7869;p32"/>
            <p:cNvSpPr/>
            <p:nvPr/>
          </p:nvSpPr>
          <p:spPr>
            <a:xfrm>
              <a:off x="5110575" y="1293700"/>
              <a:ext cx="40125" cy="40125"/>
            </a:xfrm>
            <a:custGeom>
              <a:avLst/>
              <a:gdLst/>
              <a:ahLst/>
              <a:cxnLst/>
              <a:rect l="l" t="t" r="r" b="b"/>
              <a:pathLst>
                <a:path w="1605" h="1605" extrusionOk="0">
                  <a:moveTo>
                    <a:pt x="793" y="0"/>
                  </a:moveTo>
                  <a:lnTo>
                    <a:pt x="646" y="19"/>
                  </a:lnTo>
                  <a:lnTo>
                    <a:pt x="480" y="74"/>
                  </a:lnTo>
                  <a:lnTo>
                    <a:pt x="351" y="148"/>
                  </a:lnTo>
                  <a:lnTo>
                    <a:pt x="240" y="240"/>
                  </a:lnTo>
                  <a:lnTo>
                    <a:pt x="148" y="369"/>
                  </a:lnTo>
                  <a:lnTo>
                    <a:pt x="74" y="498"/>
                  </a:lnTo>
                  <a:lnTo>
                    <a:pt x="19" y="646"/>
                  </a:lnTo>
                  <a:lnTo>
                    <a:pt x="0" y="812"/>
                  </a:lnTo>
                  <a:lnTo>
                    <a:pt x="19" y="959"/>
                  </a:lnTo>
                  <a:lnTo>
                    <a:pt x="56" y="1107"/>
                  </a:lnTo>
                  <a:lnTo>
                    <a:pt x="129" y="1254"/>
                  </a:lnTo>
                  <a:lnTo>
                    <a:pt x="240" y="1365"/>
                  </a:lnTo>
                  <a:lnTo>
                    <a:pt x="351" y="1457"/>
                  </a:lnTo>
                  <a:lnTo>
                    <a:pt x="480" y="1531"/>
                  </a:lnTo>
                  <a:lnTo>
                    <a:pt x="627" y="1586"/>
                  </a:lnTo>
                  <a:lnTo>
                    <a:pt x="793" y="1605"/>
                  </a:lnTo>
                  <a:lnTo>
                    <a:pt x="959" y="1586"/>
                  </a:lnTo>
                  <a:lnTo>
                    <a:pt x="1107" y="1549"/>
                  </a:lnTo>
                  <a:lnTo>
                    <a:pt x="1254" y="1476"/>
                  </a:lnTo>
                  <a:lnTo>
                    <a:pt x="1365" y="1365"/>
                  </a:lnTo>
                  <a:lnTo>
                    <a:pt x="1475" y="1254"/>
                  </a:lnTo>
                  <a:lnTo>
                    <a:pt x="1549" y="1107"/>
                  </a:lnTo>
                  <a:lnTo>
                    <a:pt x="1586" y="959"/>
                  </a:lnTo>
                  <a:lnTo>
                    <a:pt x="1604" y="793"/>
                  </a:lnTo>
                  <a:lnTo>
                    <a:pt x="1586" y="627"/>
                  </a:lnTo>
                  <a:lnTo>
                    <a:pt x="1531" y="480"/>
                  </a:lnTo>
                  <a:lnTo>
                    <a:pt x="1457" y="351"/>
                  </a:lnTo>
                  <a:lnTo>
                    <a:pt x="1365" y="240"/>
                  </a:lnTo>
                  <a:lnTo>
                    <a:pt x="1236" y="130"/>
                  </a:lnTo>
                  <a:lnTo>
                    <a:pt x="1107" y="74"/>
                  </a:lnTo>
                  <a:lnTo>
                    <a:pt x="959" y="19"/>
                  </a:lnTo>
                  <a:lnTo>
                    <a:pt x="7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0" name="Google Shape;7870;p32"/>
            <p:cNvSpPr/>
            <p:nvPr/>
          </p:nvSpPr>
          <p:spPr>
            <a:xfrm>
              <a:off x="4782375" y="825825"/>
              <a:ext cx="40125" cy="40125"/>
            </a:xfrm>
            <a:custGeom>
              <a:avLst/>
              <a:gdLst/>
              <a:ahLst/>
              <a:cxnLst/>
              <a:rect l="l" t="t" r="r" b="b"/>
              <a:pathLst>
                <a:path w="1605" h="1605" extrusionOk="0">
                  <a:moveTo>
                    <a:pt x="812" y="1"/>
                  </a:moveTo>
                  <a:lnTo>
                    <a:pt x="646" y="19"/>
                  </a:lnTo>
                  <a:lnTo>
                    <a:pt x="498" y="56"/>
                  </a:lnTo>
                  <a:lnTo>
                    <a:pt x="369" y="130"/>
                  </a:lnTo>
                  <a:lnTo>
                    <a:pt x="240" y="222"/>
                  </a:lnTo>
                  <a:lnTo>
                    <a:pt x="148" y="351"/>
                  </a:lnTo>
                  <a:lnTo>
                    <a:pt x="74" y="480"/>
                  </a:lnTo>
                  <a:lnTo>
                    <a:pt x="19" y="628"/>
                  </a:lnTo>
                  <a:lnTo>
                    <a:pt x="0" y="775"/>
                  </a:lnTo>
                  <a:lnTo>
                    <a:pt x="19" y="941"/>
                  </a:lnTo>
                  <a:lnTo>
                    <a:pt x="74" y="1107"/>
                  </a:lnTo>
                  <a:lnTo>
                    <a:pt x="148" y="1254"/>
                  </a:lnTo>
                  <a:lnTo>
                    <a:pt x="240" y="1365"/>
                  </a:lnTo>
                  <a:lnTo>
                    <a:pt x="369" y="1476"/>
                  </a:lnTo>
                  <a:lnTo>
                    <a:pt x="498" y="1549"/>
                  </a:lnTo>
                  <a:lnTo>
                    <a:pt x="664" y="1586"/>
                  </a:lnTo>
                  <a:lnTo>
                    <a:pt x="830" y="1605"/>
                  </a:lnTo>
                  <a:lnTo>
                    <a:pt x="977" y="1586"/>
                  </a:lnTo>
                  <a:lnTo>
                    <a:pt x="1125" y="1531"/>
                  </a:lnTo>
                  <a:lnTo>
                    <a:pt x="1272" y="1457"/>
                  </a:lnTo>
                  <a:lnTo>
                    <a:pt x="1383" y="1365"/>
                  </a:lnTo>
                  <a:lnTo>
                    <a:pt x="1475" y="1236"/>
                  </a:lnTo>
                  <a:lnTo>
                    <a:pt x="1549" y="1107"/>
                  </a:lnTo>
                  <a:lnTo>
                    <a:pt x="1586" y="959"/>
                  </a:lnTo>
                  <a:lnTo>
                    <a:pt x="1604" y="794"/>
                  </a:lnTo>
                  <a:lnTo>
                    <a:pt x="1586" y="628"/>
                  </a:lnTo>
                  <a:lnTo>
                    <a:pt x="1549" y="480"/>
                  </a:lnTo>
                  <a:lnTo>
                    <a:pt x="1475" y="351"/>
                  </a:lnTo>
                  <a:lnTo>
                    <a:pt x="1365" y="240"/>
                  </a:lnTo>
                  <a:lnTo>
                    <a:pt x="1254" y="148"/>
                  </a:lnTo>
                  <a:lnTo>
                    <a:pt x="1125" y="74"/>
                  </a:lnTo>
                  <a:lnTo>
                    <a:pt x="977"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1" name="Google Shape;7871;p32"/>
            <p:cNvSpPr/>
            <p:nvPr/>
          </p:nvSpPr>
          <p:spPr>
            <a:xfrm>
              <a:off x="5849925" y="1753725"/>
              <a:ext cx="39675" cy="39225"/>
            </a:xfrm>
            <a:custGeom>
              <a:avLst/>
              <a:gdLst/>
              <a:ahLst/>
              <a:cxnLst/>
              <a:rect l="l" t="t" r="r" b="b"/>
              <a:pathLst>
                <a:path w="1587" h="1569" extrusionOk="0">
                  <a:moveTo>
                    <a:pt x="794" y="1"/>
                  </a:moveTo>
                  <a:lnTo>
                    <a:pt x="628" y="19"/>
                  </a:lnTo>
                  <a:lnTo>
                    <a:pt x="480" y="75"/>
                  </a:lnTo>
                  <a:lnTo>
                    <a:pt x="351" y="148"/>
                  </a:lnTo>
                  <a:lnTo>
                    <a:pt x="222" y="240"/>
                  </a:lnTo>
                  <a:lnTo>
                    <a:pt x="130" y="370"/>
                  </a:lnTo>
                  <a:lnTo>
                    <a:pt x="56" y="499"/>
                  </a:lnTo>
                  <a:lnTo>
                    <a:pt x="19" y="646"/>
                  </a:lnTo>
                  <a:lnTo>
                    <a:pt x="1" y="812"/>
                  </a:lnTo>
                  <a:lnTo>
                    <a:pt x="38" y="978"/>
                  </a:lnTo>
                  <a:lnTo>
                    <a:pt x="75" y="1125"/>
                  </a:lnTo>
                  <a:lnTo>
                    <a:pt x="148" y="1236"/>
                  </a:lnTo>
                  <a:lnTo>
                    <a:pt x="241" y="1347"/>
                  </a:lnTo>
                  <a:lnTo>
                    <a:pt x="351" y="1439"/>
                  </a:lnTo>
                  <a:lnTo>
                    <a:pt x="462" y="1494"/>
                  </a:lnTo>
                  <a:lnTo>
                    <a:pt x="609" y="1550"/>
                  </a:lnTo>
                  <a:lnTo>
                    <a:pt x="775" y="1568"/>
                  </a:lnTo>
                  <a:lnTo>
                    <a:pt x="941" y="1568"/>
                  </a:lnTo>
                  <a:lnTo>
                    <a:pt x="1089" y="1531"/>
                  </a:lnTo>
                  <a:lnTo>
                    <a:pt x="1218" y="1457"/>
                  </a:lnTo>
                  <a:lnTo>
                    <a:pt x="1347" y="1347"/>
                  </a:lnTo>
                  <a:lnTo>
                    <a:pt x="1439" y="1236"/>
                  </a:lnTo>
                  <a:lnTo>
                    <a:pt x="1513" y="1089"/>
                  </a:lnTo>
                  <a:lnTo>
                    <a:pt x="1568" y="941"/>
                  </a:lnTo>
                  <a:lnTo>
                    <a:pt x="1587" y="794"/>
                  </a:lnTo>
                  <a:lnTo>
                    <a:pt x="1568" y="628"/>
                  </a:lnTo>
                  <a:lnTo>
                    <a:pt x="1531" y="480"/>
                  </a:lnTo>
                  <a:lnTo>
                    <a:pt x="1439" y="351"/>
                  </a:lnTo>
                  <a:lnTo>
                    <a:pt x="1347" y="222"/>
                  </a:lnTo>
                  <a:lnTo>
                    <a:pt x="1236" y="130"/>
                  </a:lnTo>
                  <a:lnTo>
                    <a:pt x="1089" y="56"/>
                  </a:lnTo>
                  <a:lnTo>
                    <a:pt x="941"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2" name="Google Shape;7872;p32"/>
            <p:cNvSpPr/>
            <p:nvPr/>
          </p:nvSpPr>
          <p:spPr>
            <a:xfrm>
              <a:off x="5176950" y="1388650"/>
              <a:ext cx="38750" cy="38750"/>
            </a:xfrm>
            <a:custGeom>
              <a:avLst/>
              <a:gdLst/>
              <a:ahLst/>
              <a:cxnLst/>
              <a:rect l="l" t="t" r="r" b="b"/>
              <a:pathLst>
                <a:path w="1550" h="1550" extrusionOk="0">
                  <a:moveTo>
                    <a:pt x="793" y="1"/>
                  </a:moveTo>
                  <a:lnTo>
                    <a:pt x="646" y="19"/>
                  </a:lnTo>
                  <a:lnTo>
                    <a:pt x="498" y="74"/>
                  </a:lnTo>
                  <a:lnTo>
                    <a:pt x="369" y="130"/>
                  </a:lnTo>
                  <a:lnTo>
                    <a:pt x="240" y="222"/>
                  </a:lnTo>
                  <a:lnTo>
                    <a:pt x="148" y="351"/>
                  </a:lnTo>
                  <a:lnTo>
                    <a:pt x="74" y="480"/>
                  </a:lnTo>
                  <a:lnTo>
                    <a:pt x="19" y="609"/>
                  </a:lnTo>
                  <a:lnTo>
                    <a:pt x="0" y="757"/>
                  </a:lnTo>
                  <a:lnTo>
                    <a:pt x="19" y="904"/>
                  </a:lnTo>
                  <a:lnTo>
                    <a:pt x="56" y="1052"/>
                  </a:lnTo>
                  <a:lnTo>
                    <a:pt x="129" y="1181"/>
                  </a:lnTo>
                  <a:lnTo>
                    <a:pt x="222" y="1310"/>
                  </a:lnTo>
                  <a:lnTo>
                    <a:pt x="332" y="1402"/>
                  </a:lnTo>
                  <a:lnTo>
                    <a:pt x="461" y="1476"/>
                  </a:lnTo>
                  <a:lnTo>
                    <a:pt x="609" y="1531"/>
                  </a:lnTo>
                  <a:lnTo>
                    <a:pt x="756" y="1550"/>
                  </a:lnTo>
                  <a:lnTo>
                    <a:pt x="904" y="1531"/>
                  </a:lnTo>
                  <a:lnTo>
                    <a:pt x="1051" y="1494"/>
                  </a:lnTo>
                  <a:lnTo>
                    <a:pt x="1180" y="1420"/>
                  </a:lnTo>
                  <a:lnTo>
                    <a:pt x="1309" y="1328"/>
                  </a:lnTo>
                  <a:lnTo>
                    <a:pt x="1402" y="1218"/>
                  </a:lnTo>
                  <a:lnTo>
                    <a:pt x="1475" y="1089"/>
                  </a:lnTo>
                  <a:lnTo>
                    <a:pt x="1531" y="941"/>
                  </a:lnTo>
                  <a:lnTo>
                    <a:pt x="1549" y="794"/>
                  </a:lnTo>
                  <a:lnTo>
                    <a:pt x="1531" y="646"/>
                  </a:lnTo>
                  <a:lnTo>
                    <a:pt x="1494" y="499"/>
                  </a:lnTo>
                  <a:lnTo>
                    <a:pt x="1420" y="369"/>
                  </a:lnTo>
                  <a:lnTo>
                    <a:pt x="1328" y="259"/>
                  </a:lnTo>
                  <a:lnTo>
                    <a:pt x="1217" y="148"/>
                  </a:lnTo>
                  <a:lnTo>
                    <a:pt x="1088" y="74"/>
                  </a:lnTo>
                  <a:lnTo>
                    <a:pt x="941"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3" name="Google Shape;7873;p32"/>
            <p:cNvSpPr/>
            <p:nvPr/>
          </p:nvSpPr>
          <p:spPr>
            <a:xfrm>
              <a:off x="4666200" y="561250"/>
              <a:ext cx="38750" cy="38725"/>
            </a:xfrm>
            <a:custGeom>
              <a:avLst/>
              <a:gdLst/>
              <a:ahLst/>
              <a:cxnLst/>
              <a:rect l="l" t="t" r="r" b="b"/>
              <a:pathLst>
                <a:path w="1550" h="1549" extrusionOk="0">
                  <a:moveTo>
                    <a:pt x="757" y="0"/>
                  </a:moveTo>
                  <a:lnTo>
                    <a:pt x="609" y="19"/>
                  </a:lnTo>
                  <a:lnTo>
                    <a:pt x="462" y="55"/>
                  </a:lnTo>
                  <a:lnTo>
                    <a:pt x="333" y="129"/>
                  </a:lnTo>
                  <a:lnTo>
                    <a:pt x="222" y="221"/>
                  </a:lnTo>
                  <a:lnTo>
                    <a:pt x="130" y="350"/>
                  </a:lnTo>
                  <a:lnTo>
                    <a:pt x="56" y="480"/>
                  </a:lnTo>
                  <a:lnTo>
                    <a:pt x="19" y="609"/>
                  </a:lnTo>
                  <a:lnTo>
                    <a:pt x="1" y="756"/>
                  </a:lnTo>
                  <a:lnTo>
                    <a:pt x="19" y="922"/>
                  </a:lnTo>
                  <a:lnTo>
                    <a:pt x="56" y="1051"/>
                  </a:lnTo>
                  <a:lnTo>
                    <a:pt x="130" y="1180"/>
                  </a:lnTo>
                  <a:lnTo>
                    <a:pt x="222" y="1309"/>
                  </a:lnTo>
                  <a:lnTo>
                    <a:pt x="333" y="1401"/>
                  </a:lnTo>
                  <a:lnTo>
                    <a:pt x="462" y="1475"/>
                  </a:lnTo>
                  <a:lnTo>
                    <a:pt x="609" y="1531"/>
                  </a:lnTo>
                  <a:lnTo>
                    <a:pt x="757" y="1549"/>
                  </a:lnTo>
                  <a:lnTo>
                    <a:pt x="904" y="1531"/>
                  </a:lnTo>
                  <a:lnTo>
                    <a:pt x="1052" y="1475"/>
                  </a:lnTo>
                  <a:lnTo>
                    <a:pt x="1199" y="1401"/>
                  </a:lnTo>
                  <a:lnTo>
                    <a:pt x="1310" y="1309"/>
                  </a:lnTo>
                  <a:lnTo>
                    <a:pt x="1421" y="1180"/>
                  </a:lnTo>
                  <a:lnTo>
                    <a:pt x="1494" y="1051"/>
                  </a:lnTo>
                  <a:lnTo>
                    <a:pt x="1531" y="904"/>
                  </a:lnTo>
                  <a:lnTo>
                    <a:pt x="1550" y="738"/>
                  </a:lnTo>
                  <a:lnTo>
                    <a:pt x="1531" y="590"/>
                  </a:lnTo>
                  <a:lnTo>
                    <a:pt x="1476" y="461"/>
                  </a:lnTo>
                  <a:lnTo>
                    <a:pt x="1402" y="332"/>
                  </a:lnTo>
                  <a:lnTo>
                    <a:pt x="1292" y="221"/>
                  </a:lnTo>
                  <a:lnTo>
                    <a:pt x="1181" y="129"/>
                  </a:lnTo>
                  <a:lnTo>
                    <a:pt x="1052" y="55"/>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4" name="Google Shape;7874;p32"/>
            <p:cNvSpPr/>
            <p:nvPr/>
          </p:nvSpPr>
          <p:spPr>
            <a:xfrm>
              <a:off x="6327025" y="1836700"/>
              <a:ext cx="38750" cy="38750"/>
            </a:xfrm>
            <a:custGeom>
              <a:avLst/>
              <a:gdLst/>
              <a:ahLst/>
              <a:cxnLst/>
              <a:rect l="l" t="t" r="r" b="b"/>
              <a:pathLst>
                <a:path w="1550" h="1550" extrusionOk="0">
                  <a:moveTo>
                    <a:pt x="793" y="1"/>
                  </a:moveTo>
                  <a:lnTo>
                    <a:pt x="646" y="19"/>
                  </a:lnTo>
                  <a:lnTo>
                    <a:pt x="498" y="56"/>
                  </a:lnTo>
                  <a:lnTo>
                    <a:pt x="369" y="130"/>
                  </a:lnTo>
                  <a:lnTo>
                    <a:pt x="259" y="222"/>
                  </a:lnTo>
                  <a:lnTo>
                    <a:pt x="148" y="333"/>
                  </a:lnTo>
                  <a:lnTo>
                    <a:pt x="74" y="462"/>
                  </a:lnTo>
                  <a:lnTo>
                    <a:pt x="19" y="591"/>
                  </a:lnTo>
                  <a:lnTo>
                    <a:pt x="0" y="757"/>
                  </a:lnTo>
                  <a:lnTo>
                    <a:pt x="19" y="904"/>
                  </a:lnTo>
                  <a:lnTo>
                    <a:pt x="56" y="1052"/>
                  </a:lnTo>
                  <a:lnTo>
                    <a:pt x="130" y="1199"/>
                  </a:lnTo>
                  <a:lnTo>
                    <a:pt x="222" y="1310"/>
                  </a:lnTo>
                  <a:lnTo>
                    <a:pt x="351" y="1420"/>
                  </a:lnTo>
                  <a:lnTo>
                    <a:pt x="480" y="1494"/>
                  </a:lnTo>
                  <a:lnTo>
                    <a:pt x="627" y="1531"/>
                  </a:lnTo>
                  <a:lnTo>
                    <a:pt x="793" y="1549"/>
                  </a:lnTo>
                  <a:lnTo>
                    <a:pt x="941" y="1531"/>
                  </a:lnTo>
                  <a:lnTo>
                    <a:pt x="1088" y="1494"/>
                  </a:lnTo>
                  <a:lnTo>
                    <a:pt x="1217" y="1402"/>
                  </a:lnTo>
                  <a:lnTo>
                    <a:pt x="1328" y="1310"/>
                  </a:lnTo>
                  <a:lnTo>
                    <a:pt x="1420" y="1199"/>
                  </a:lnTo>
                  <a:lnTo>
                    <a:pt x="1494" y="1070"/>
                  </a:lnTo>
                  <a:lnTo>
                    <a:pt x="1531" y="923"/>
                  </a:lnTo>
                  <a:lnTo>
                    <a:pt x="1549" y="775"/>
                  </a:lnTo>
                  <a:lnTo>
                    <a:pt x="1531" y="628"/>
                  </a:lnTo>
                  <a:lnTo>
                    <a:pt x="1494" y="480"/>
                  </a:lnTo>
                  <a:lnTo>
                    <a:pt x="1420" y="351"/>
                  </a:lnTo>
                  <a:lnTo>
                    <a:pt x="1328" y="240"/>
                  </a:lnTo>
                  <a:lnTo>
                    <a:pt x="1217" y="148"/>
                  </a:lnTo>
                  <a:lnTo>
                    <a:pt x="1088" y="74"/>
                  </a:lnTo>
                  <a:lnTo>
                    <a:pt x="941"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5" name="Google Shape;7875;p32"/>
            <p:cNvSpPr/>
            <p:nvPr/>
          </p:nvSpPr>
          <p:spPr>
            <a:xfrm>
              <a:off x="5770650" y="1739900"/>
              <a:ext cx="38275" cy="38275"/>
            </a:xfrm>
            <a:custGeom>
              <a:avLst/>
              <a:gdLst/>
              <a:ahLst/>
              <a:cxnLst/>
              <a:rect l="l" t="t" r="r" b="b"/>
              <a:pathLst>
                <a:path w="1531" h="1531" extrusionOk="0">
                  <a:moveTo>
                    <a:pt x="757" y="1"/>
                  </a:moveTo>
                  <a:lnTo>
                    <a:pt x="609" y="19"/>
                  </a:lnTo>
                  <a:lnTo>
                    <a:pt x="462" y="74"/>
                  </a:lnTo>
                  <a:lnTo>
                    <a:pt x="333" y="148"/>
                  </a:lnTo>
                  <a:lnTo>
                    <a:pt x="222" y="240"/>
                  </a:lnTo>
                  <a:lnTo>
                    <a:pt x="130" y="351"/>
                  </a:lnTo>
                  <a:lnTo>
                    <a:pt x="56" y="480"/>
                  </a:lnTo>
                  <a:lnTo>
                    <a:pt x="19" y="628"/>
                  </a:lnTo>
                  <a:lnTo>
                    <a:pt x="1" y="775"/>
                  </a:lnTo>
                  <a:lnTo>
                    <a:pt x="19" y="941"/>
                  </a:lnTo>
                  <a:lnTo>
                    <a:pt x="74" y="1070"/>
                  </a:lnTo>
                  <a:lnTo>
                    <a:pt x="148" y="1199"/>
                  </a:lnTo>
                  <a:lnTo>
                    <a:pt x="240" y="1310"/>
                  </a:lnTo>
                  <a:lnTo>
                    <a:pt x="369" y="1402"/>
                  </a:lnTo>
                  <a:lnTo>
                    <a:pt x="498" y="1476"/>
                  </a:lnTo>
                  <a:lnTo>
                    <a:pt x="628" y="1531"/>
                  </a:lnTo>
                  <a:lnTo>
                    <a:pt x="793" y="1531"/>
                  </a:lnTo>
                  <a:lnTo>
                    <a:pt x="941" y="1513"/>
                  </a:lnTo>
                  <a:lnTo>
                    <a:pt x="1070" y="1476"/>
                  </a:lnTo>
                  <a:lnTo>
                    <a:pt x="1199" y="1383"/>
                  </a:lnTo>
                  <a:lnTo>
                    <a:pt x="1310" y="1291"/>
                  </a:lnTo>
                  <a:lnTo>
                    <a:pt x="1420" y="1181"/>
                  </a:lnTo>
                  <a:lnTo>
                    <a:pt x="1476" y="1052"/>
                  </a:lnTo>
                  <a:lnTo>
                    <a:pt x="1531" y="904"/>
                  </a:lnTo>
                  <a:lnTo>
                    <a:pt x="1531" y="757"/>
                  </a:lnTo>
                  <a:lnTo>
                    <a:pt x="1513" y="609"/>
                  </a:lnTo>
                  <a:lnTo>
                    <a:pt x="1476" y="462"/>
                  </a:lnTo>
                  <a:lnTo>
                    <a:pt x="1402" y="333"/>
                  </a:lnTo>
                  <a:lnTo>
                    <a:pt x="1291" y="222"/>
                  </a:lnTo>
                  <a:lnTo>
                    <a:pt x="1181" y="130"/>
                  </a:lnTo>
                  <a:lnTo>
                    <a:pt x="1052" y="56"/>
                  </a:lnTo>
                  <a:lnTo>
                    <a:pt x="904" y="19"/>
                  </a:ln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6" name="Google Shape;7876;p32"/>
            <p:cNvSpPr/>
            <p:nvPr/>
          </p:nvSpPr>
          <p:spPr>
            <a:xfrm>
              <a:off x="5322150" y="1494225"/>
              <a:ext cx="39200" cy="39200"/>
            </a:xfrm>
            <a:custGeom>
              <a:avLst/>
              <a:gdLst/>
              <a:ahLst/>
              <a:cxnLst/>
              <a:rect l="l" t="t" r="r" b="b"/>
              <a:pathLst>
                <a:path w="1568" h="1568" extrusionOk="0">
                  <a:moveTo>
                    <a:pt x="683" y="0"/>
                  </a:moveTo>
                  <a:lnTo>
                    <a:pt x="535" y="37"/>
                  </a:lnTo>
                  <a:lnTo>
                    <a:pt x="406" y="111"/>
                  </a:lnTo>
                  <a:lnTo>
                    <a:pt x="277" y="203"/>
                  </a:lnTo>
                  <a:lnTo>
                    <a:pt x="166" y="314"/>
                  </a:lnTo>
                  <a:lnTo>
                    <a:pt x="93" y="443"/>
                  </a:lnTo>
                  <a:lnTo>
                    <a:pt x="37" y="590"/>
                  </a:lnTo>
                  <a:lnTo>
                    <a:pt x="0" y="756"/>
                  </a:lnTo>
                  <a:lnTo>
                    <a:pt x="19" y="904"/>
                  </a:lnTo>
                  <a:lnTo>
                    <a:pt x="56" y="1033"/>
                  </a:lnTo>
                  <a:lnTo>
                    <a:pt x="129" y="1180"/>
                  </a:lnTo>
                  <a:lnTo>
                    <a:pt x="203" y="1291"/>
                  </a:lnTo>
                  <a:lnTo>
                    <a:pt x="314" y="1401"/>
                  </a:lnTo>
                  <a:lnTo>
                    <a:pt x="443" y="1475"/>
                  </a:lnTo>
                  <a:lnTo>
                    <a:pt x="590" y="1530"/>
                  </a:lnTo>
                  <a:lnTo>
                    <a:pt x="738" y="1567"/>
                  </a:lnTo>
                  <a:lnTo>
                    <a:pt x="885" y="1549"/>
                  </a:lnTo>
                  <a:lnTo>
                    <a:pt x="1033" y="1512"/>
                  </a:lnTo>
                  <a:lnTo>
                    <a:pt x="1180" y="1457"/>
                  </a:lnTo>
                  <a:lnTo>
                    <a:pt x="1309" y="1346"/>
                  </a:lnTo>
                  <a:lnTo>
                    <a:pt x="1402" y="1235"/>
                  </a:lnTo>
                  <a:lnTo>
                    <a:pt x="1494" y="1106"/>
                  </a:lnTo>
                  <a:lnTo>
                    <a:pt x="1549" y="959"/>
                  </a:lnTo>
                  <a:lnTo>
                    <a:pt x="1568" y="811"/>
                  </a:lnTo>
                  <a:lnTo>
                    <a:pt x="1568" y="664"/>
                  </a:lnTo>
                  <a:lnTo>
                    <a:pt x="1531" y="516"/>
                  </a:lnTo>
                  <a:lnTo>
                    <a:pt x="1457" y="387"/>
                  </a:lnTo>
                  <a:lnTo>
                    <a:pt x="1365" y="258"/>
                  </a:lnTo>
                  <a:lnTo>
                    <a:pt x="1254" y="166"/>
                  </a:lnTo>
                  <a:lnTo>
                    <a:pt x="1125" y="74"/>
                  </a:lnTo>
                  <a:lnTo>
                    <a:pt x="996" y="19"/>
                  </a:lnTo>
                  <a:lnTo>
                    <a:pt x="8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7" name="Google Shape;7877;p32"/>
            <p:cNvSpPr/>
            <p:nvPr/>
          </p:nvSpPr>
          <p:spPr>
            <a:xfrm>
              <a:off x="4615500" y="387925"/>
              <a:ext cx="36900" cy="36900"/>
            </a:xfrm>
            <a:custGeom>
              <a:avLst/>
              <a:gdLst/>
              <a:ahLst/>
              <a:cxnLst/>
              <a:rect l="l" t="t" r="r" b="b"/>
              <a:pathLst>
                <a:path w="1476" h="1476" extrusionOk="0">
                  <a:moveTo>
                    <a:pt x="738" y="0"/>
                  </a:moveTo>
                  <a:lnTo>
                    <a:pt x="572" y="19"/>
                  </a:lnTo>
                  <a:lnTo>
                    <a:pt x="443" y="56"/>
                  </a:lnTo>
                  <a:lnTo>
                    <a:pt x="314" y="129"/>
                  </a:lnTo>
                  <a:lnTo>
                    <a:pt x="222" y="203"/>
                  </a:lnTo>
                  <a:lnTo>
                    <a:pt x="130" y="295"/>
                  </a:lnTo>
                  <a:lnTo>
                    <a:pt x="74" y="424"/>
                  </a:lnTo>
                  <a:lnTo>
                    <a:pt x="38" y="554"/>
                  </a:lnTo>
                  <a:lnTo>
                    <a:pt x="1" y="720"/>
                  </a:lnTo>
                  <a:lnTo>
                    <a:pt x="19" y="867"/>
                  </a:lnTo>
                  <a:lnTo>
                    <a:pt x="56" y="1015"/>
                  </a:lnTo>
                  <a:lnTo>
                    <a:pt x="111" y="1144"/>
                  </a:lnTo>
                  <a:lnTo>
                    <a:pt x="222" y="1254"/>
                  </a:lnTo>
                  <a:lnTo>
                    <a:pt x="333" y="1346"/>
                  </a:lnTo>
                  <a:lnTo>
                    <a:pt x="462" y="1420"/>
                  </a:lnTo>
                  <a:lnTo>
                    <a:pt x="609" y="1457"/>
                  </a:lnTo>
                  <a:lnTo>
                    <a:pt x="775" y="1475"/>
                  </a:lnTo>
                  <a:lnTo>
                    <a:pt x="923" y="1457"/>
                  </a:lnTo>
                  <a:lnTo>
                    <a:pt x="1052" y="1420"/>
                  </a:lnTo>
                  <a:lnTo>
                    <a:pt x="1181" y="1346"/>
                  </a:lnTo>
                  <a:lnTo>
                    <a:pt x="1273" y="1273"/>
                  </a:lnTo>
                  <a:lnTo>
                    <a:pt x="1347" y="1180"/>
                  </a:lnTo>
                  <a:lnTo>
                    <a:pt x="1420" y="1051"/>
                  </a:lnTo>
                  <a:lnTo>
                    <a:pt x="1457" y="922"/>
                  </a:lnTo>
                  <a:lnTo>
                    <a:pt x="1476" y="756"/>
                  </a:lnTo>
                  <a:lnTo>
                    <a:pt x="1476" y="609"/>
                  </a:lnTo>
                  <a:lnTo>
                    <a:pt x="1439" y="461"/>
                  </a:lnTo>
                  <a:lnTo>
                    <a:pt x="1365" y="332"/>
                  </a:lnTo>
                  <a:lnTo>
                    <a:pt x="1273" y="222"/>
                  </a:lnTo>
                  <a:lnTo>
                    <a:pt x="1162" y="129"/>
                  </a:lnTo>
                  <a:lnTo>
                    <a:pt x="1033" y="56"/>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8" name="Google Shape;7878;p32"/>
            <p:cNvSpPr/>
            <p:nvPr/>
          </p:nvSpPr>
          <p:spPr>
            <a:xfrm>
              <a:off x="4717825" y="732725"/>
              <a:ext cx="37825" cy="37825"/>
            </a:xfrm>
            <a:custGeom>
              <a:avLst/>
              <a:gdLst/>
              <a:ahLst/>
              <a:cxnLst/>
              <a:rect l="l" t="t" r="r" b="b"/>
              <a:pathLst>
                <a:path w="1513" h="1513" extrusionOk="0">
                  <a:moveTo>
                    <a:pt x="738" y="0"/>
                  </a:moveTo>
                  <a:lnTo>
                    <a:pt x="591" y="19"/>
                  </a:lnTo>
                  <a:lnTo>
                    <a:pt x="443" y="74"/>
                  </a:lnTo>
                  <a:lnTo>
                    <a:pt x="314" y="148"/>
                  </a:lnTo>
                  <a:lnTo>
                    <a:pt x="204" y="258"/>
                  </a:lnTo>
                  <a:lnTo>
                    <a:pt x="112" y="369"/>
                  </a:lnTo>
                  <a:lnTo>
                    <a:pt x="38" y="498"/>
                  </a:lnTo>
                  <a:lnTo>
                    <a:pt x="19" y="646"/>
                  </a:lnTo>
                  <a:lnTo>
                    <a:pt x="1" y="793"/>
                  </a:lnTo>
                  <a:lnTo>
                    <a:pt x="38" y="959"/>
                  </a:lnTo>
                  <a:lnTo>
                    <a:pt x="93" y="1088"/>
                  </a:lnTo>
                  <a:lnTo>
                    <a:pt x="148" y="1217"/>
                  </a:lnTo>
                  <a:lnTo>
                    <a:pt x="241" y="1309"/>
                  </a:lnTo>
                  <a:lnTo>
                    <a:pt x="351" y="1383"/>
                  </a:lnTo>
                  <a:lnTo>
                    <a:pt x="462" y="1457"/>
                  </a:lnTo>
                  <a:lnTo>
                    <a:pt x="609" y="1494"/>
                  </a:lnTo>
                  <a:lnTo>
                    <a:pt x="757" y="1512"/>
                  </a:lnTo>
                  <a:lnTo>
                    <a:pt x="904" y="1494"/>
                  </a:lnTo>
                  <a:lnTo>
                    <a:pt x="1052" y="1457"/>
                  </a:lnTo>
                  <a:lnTo>
                    <a:pt x="1181" y="1383"/>
                  </a:lnTo>
                  <a:lnTo>
                    <a:pt x="1292" y="1291"/>
                  </a:lnTo>
                  <a:lnTo>
                    <a:pt x="1384" y="1180"/>
                  </a:lnTo>
                  <a:lnTo>
                    <a:pt x="1458" y="1033"/>
                  </a:lnTo>
                  <a:lnTo>
                    <a:pt x="1513" y="904"/>
                  </a:lnTo>
                  <a:lnTo>
                    <a:pt x="1513" y="738"/>
                  </a:lnTo>
                  <a:lnTo>
                    <a:pt x="1494" y="590"/>
                  </a:lnTo>
                  <a:lnTo>
                    <a:pt x="1458" y="461"/>
                  </a:lnTo>
                  <a:lnTo>
                    <a:pt x="1365" y="332"/>
                  </a:lnTo>
                  <a:lnTo>
                    <a:pt x="1273" y="221"/>
                  </a:lnTo>
                  <a:lnTo>
                    <a:pt x="1163" y="129"/>
                  </a:lnTo>
                  <a:lnTo>
                    <a:pt x="1033" y="55"/>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9" name="Google Shape;7879;p32"/>
            <p:cNvSpPr/>
            <p:nvPr/>
          </p:nvSpPr>
          <p:spPr>
            <a:xfrm>
              <a:off x="5468275" y="1603450"/>
              <a:ext cx="37825" cy="37375"/>
            </a:xfrm>
            <a:custGeom>
              <a:avLst/>
              <a:gdLst/>
              <a:ahLst/>
              <a:cxnLst/>
              <a:rect l="l" t="t" r="r" b="b"/>
              <a:pathLst>
                <a:path w="1513" h="1495" extrusionOk="0">
                  <a:moveTo>
                    <a:pt x="664" y="1"/>
                  </a:moveTo>
                  <a:lnTo>
                    <a:pt x="516" y="38"/>
                  </a:lnTo>
                  <a:lnTo>
                    <a:pt x="387" y="93"/>
                  </a:lnTo>
                  <a:lnTo>
                    <a:pt x="258" y="185"/>
                  </a:lnTo>
                  <a:lnTo>
                    <a:pt x="166" y="296"/>
                  </a:lnTo>
                  <a:lnTo>
                    <a:pt x="92" y="425"/>
                  </a:lnTo>
                  <a:lnTo>
                    <a:pt x="37" y="572"/>
                  </a:lnTo>
                  <a:lnTo>
                    <a:pt x="0" y="720"/>
                  </a:lnTo>
                  <a:lnTo>
                    <a:pt x="19" y="868"/>
                  </a:lnTo>
                  <a:lnTo>
                    <a:pt x="56" y="1015"/>
                  </a:lnTo>
                  <a:lnTo>
                    <a:pt x="129" y="1144"/>
                  </a:lnTo>
                  <a:lnTo>
                    <a:pt x="221" y="1255"/>
                  </a:lnTo>
                  <a:lnTo>
                    <a:pt x="332" y="1365"/>
                  </a:lnTo>
                  <a:lnTo>
                    <a:pt x="461" y="1439"/>
                  </a:lnTo>
                  <a:lnTo>
                    <a:pt x="590" y="1476"/>
                  </a:lnTo>
                  <a:lnTo>
                    <a:pt x="756" y="1494"/>
                  </a:lnTo>
                  <a:lnTo>
                    <a:pt x="904" y="1494"/>
                  </a:lnTo>
                  <a:lnTo>
                    <a:pt x="1051" y="1439"/>
                  </a:lnTo>
                  <a:lnTo>
                    <a:pt x="1180" y="1384"/>
                  </a:lnTo>
                  <a:lnTo>
                    <a:pt x="1291" y="1292"/>
                  </a:lnTo>
                  <a:lnTo>
                    <a:pt x="1383" y="1163"/>
                  </a:lnTo>
                  <a:lnTo>
                    <a:pt x="1457" y="1033"/>
                  </a:lnTo>
                  <a:lnTo>
                    <a:pt x="1512" y="904"/>
                  </a:lnTo>
                  <a:lnTo>
                    <a:pt x="1512" y="757"/>
                  </a:lnTo>
                  <a:lnTo>
                    <a:pt x="1494" y="591"/>
                  </a:lnTo>
                  <a:lnTo>
                    <a:pt x="1457" y="443"/>
                  </a:lnTo>
                  <a:lnTo>
                    <a:pt x="1402" y="333"/>
                  </a:lnTo>
                  <a:lnTo>
                    <a:pt x="1328" y="222"/>
                  </a:lnTo>
                  <a:lnTo>
                    <a:pt x="1217" y="130"/>
                  </a:lnTo>
                  <a:lnTo>
                    <a:pt x="1107" y="75"/>
                  </a:lnTo>
                  <a:lnTo>
                    <a:pt x="959"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0" name="Google Shape;7880;p32"/>
            <p:cNvSpPr/>
            <p:nvPr/>
          </p:nvSpPr>
          <p:spPr>
            <a:xfrm>
              <a:off x="4901750" y="1095950"/>
              <a:ext cx="35525" cy="35975"/>
            </a:xfrm>
            <a:custGeom>
              <a:avLst/>
              <a:gdLst/>
              <a:ahLst/>
              <a:cxnLst/>
              <a:rect l="l" t="t" r="r" b="b"/>
              <a:pathLst>
                <a:path w="1421" h="1439" extrusionOk="0">
                  <a:moveTo>
                    <a:pt x="701" y="0"/>
                  </a:moveTo>
                  <a:lnTo>
                    <a:pt x="535" y="37"/>
                  </a:lnTo>
                  <a:lnTo>
                    <a:pt x="406" y="74"/>
                  </a:lnTo>
                  <a:lnTo>
                    <a:pt x="277" y="148"/>
                  </a:lnTo>
                  <a:lnTo>
                    <a:pt x="185" y="222"/>
                  </a:lnTo>
                  <a:lnTo>
                    <a:pt x="111" y="314"/>
                  </a:lnTo>
                  <a:lnTo>
                    <a:pt x="38" y="443"/>
                  </a:lnTo>
                  <a:lnTo>
                    <a:pt x="19" y="572"/>
                  </a:lnTo>
                  <a:lnTo>
                    <a:pt x="1" y="738"/>
                  </a:lnTo>
                  <a:lnTo>
                    <a:pt x="19" y="904"/>
                  </a:lnTo>
                  <a:lnTo>
                    <a:pt x="56" y="1033"/>
                  </a:lnTo>
                  <a:lnTo>
                    <a:pt x="111" y="1162"/>
                  </a:lnTo>
                  <a:lnTo>
                    <a:pt x="204" y="1254"/>
                  </a:lnTo>
                  <a:lnTo>
                    <a:pt x="296" y="1328"/>
                  </a:lnTo>
                  <a:lnTo>
                    <a:pt x="425" y="1383"/>
                  </a:lnTo>
                  <a:lnTo>
                    <a:pt x="554" y="1420"/>
                  </a:lnTo>
                  <a:lnTo>
                    <a:pt x="720" y="1439"/>
                  </a:lnTo>
                  <a:lnTo>
                    <a:pt x="886" y="1420"/>
                  </a:lnTo>
                  <a:lnTo>
                    <a:pt x="1015" y="1383"/>
                  </a:lnTo>
                  <a:lnTo>
                    <a:pt x="1144" y="1328"/>
                  </a:lnTo>
                  <a:lnTo>
                    <a:pt x="1236" y="1236"/>
                  </a:lnTo>
                  <a:lnTo>
                    <a:pt x="1310" y="1144"/>
                  </a:lnTo>
                  <a:lnTo>
                    <a:pt x="1384" y="1015"/>
                  </a:lnTo>
                  <a:lnTo>
                    <a:pt x="1402" y="886"/>
                  </a:lnTo>
                  <a:lnTo>
                    <a:pt x="1420" y="720"/>
                  </a:lnTo>
                  <a:lnTo>
                    <a:pt x="1402" y="554"/>
                  </a:lnTo>
                  <a:lnTo>
                    <a:pt x="1365" y="425"/>
                  </a:lnTo>
                  <a:lnTo>
                    <a:pt x="1310" y="295"/>
                  </a:lnTo>
                  <a:lnTo>
                    <a:pt x="1218" y="203"/>
                  </a:lnTo>
                  <a:lnTo>
                    <a:pt x="1125" y="130"/>
                  </a:lnTo>
                  <a:lnTo>
                    <a:pt x="996" y="74"/>
                  </a:lnTo>
                  <a:lnTo>
                    <a:pt x="867" y="37"/>
                  </a:lnTo>
                  <a:lnTo>
                    <a:pt x="7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1" name="Google Shape;7881;p32"/>
            <p:cNvSpPr/>
            <p:nvPr/>
          </p:nvSpPr>
          <p:spPr>
            <a:xfrm>
              <a:off x="4967200" y="1187675"/>
              <a:ext cx="36000" cy="35525"/>
            </a:xfrm>
            <a:custGeom>
              <a:avLst/>
              <a:gdLst/>
              <a:ahLst/>
              <a:cxnLst/>
              <a:rect l="l" t="t" r="r" b="b"/>
              <a:pathLst>
                <a:path w="1440" h="1421" extrusionOk="0">
                  <a:moveTo>
                    <a:pt x="720" y="1"/>
                  </a:moveTo>
                  <a:lnTo>
                    <a:pt x="573" y="19"/>
                  </a:lnTo>
                  <a:lnTo>
                    <a:pt x="425" y="38"/>
                  </a:lnTo>
                  <a:lnTo>
                    <a:pt x="296" y="111"/>
                  </a:lnTo>
                  <a:lnTo>
                    <a:pt x="204" y="185"/>
                  </a:lnTo>
                  <a:lnTo>
                    <a:pt x="130" y="277"/>
                  </a:lnTo>
                  <a:lnTo>
                    <a:pt x="56" y="406"/>
                  </a:lnTo>
                  <a:lnTo>
                    <a:pt x="19" y="535"/>
                  </a:lnTo>
                  <a:lnTo>
                    <a:pt x="1" y="701"/>
                  </a:lnTo>
                  <a:lnTo>
                    <a:pt x="19" y="867"/>
                  </a:lnTo>
                  <a:lnTo>
                    <a:pt x="56" y="996"/>
                  </a:lnTo>
                  <a:lnTo>
                    <a:pt x="112" y="1125"/>
                  </a:lnTo>
                  <a:lnTo>
                    <a:pt x="185" y="1218"/>
                  </a:lnTo>
                  <a:lnTo>
                    <a:pt x="296" y="1310"/>
                  </a:lnTo>
                  <a:lnTo>
                    <a:pt x="407" y="1365"/>
                  </a:lnTo>
                  <a:lnTo>
                    <a:pt x="554" y="1402"/>
                  </a:lnTo>
                  <a:lnTo>
                    <a:pt x="702" y="1420"/>
                  </a:lnTo>
                  <a:lnTo>
                    <a:pt x="868" y="1402"/>
                  </a:lnTo>
                  <a:lnTo>
                    <a:pt x="1015" y="1384"/>
                  </a:lnTo>
                  <a:lnTo>
                    <a:pt x="1126" y="1310"/>
                  </a:lnTo>
                  <a:lnTo>
                    <a:pt x="1218" y="1236"/>
                  </a:lnTo>
                  <a:lnTo>
                    <a:pt x="1310" y="1144"/>
                  </a:lnTo>
                  <a:lnTo>
                    <a:pt x="1365" y="1015"/>
                  </a:lnTo>
                  <a:lnTo>
                    <a:pt x="1421" y="886"/>
                  </a:lnTo>
                  <a:lnTo>
                    <a:pt x="1439" y="720"/>
                  </a:lnTo>
                  <a:lnTo>
                    <a:pt x="1421" y="572"/>
                  </a:lnTo>
                  <a:lnTo>
                    <a:pt x="1384" y="425"/>
                  </a:lnTo>
                  <a:lnTo>
                    <a:pt x="1310" y="296"/>
                  </a:lnTo>
                  <a:lnTo>
                    <a:pt x="1236" y="203"/>
                  </a:lnTo>
                  <a:lnTo>
                    <a:pt x="1144" y="111"/>
                  </a:lnTo>
                  <a:lnTo>
                    <a:pt x="1033" y="56"/>
                  </a:lnTo>
                  <a:lnTo>
                    <a:pt x="886"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2" name="Google Shape;7882;p32"/>
            <p:cNvSpPr/>
            <p:nvPr/>
          </p:nvSpPr>
          <p:spPr>
            <a:xfrm>
              <a:off x="5692300" y="1727000"/>
              <a:ext cx="35975" cy="35525"/>
            </a:xfrm>
            <a:custGeom>
              <a:avLst/>
              <a:gdLst/>
              <a:ahLst/>
              <a:cxnLst/>
              <a:rect l="l" t="t" r="r" b="b"/>
              <a:pathLst>
                <a:path w="1439" h="1421" extrusionOk="0">
                  <a:moveTo>
                    <a:pt x="719" y="0"/>
                  </a:moveTo>
                  <a:lnTo>
                    <a:pt x="553" y="19"/>
                  </a:lnTo>
                  <a:lnTo>
                    <a:pt x="424" y="56"/>
                  </a:lnTo>
                  <a:lnTo>
                    <a:pt x="295" y="111"/>
                  </a:lnTo>
                  <a:lnTo>
                    <a:pt x="185" y="185"/>
                  </a:lnTo>
                  <a:lnTo>
                    <a:pt x="111" y="277"/>
                  </a:lnTo>
                  <a:lnTo>
                    <a:pt x="55" y="406"/>
                  </a:lnTo>
                  <a:lnTo>
                    <a:pt x="19" y="553"/>
                  </a:lnTo>
                  <a:lnTo>
                    <a:pt x="0" y="701"/>
                  </a:lnTo>
                  <a:lnTo>
                    <a:pt x="19" y="867"/>
                  </a:lnTo>
                  <a:lnTo>
                    <a:pt x="37" y="996"/>
                  </a:lnTo>
                  <a:lnTo>
                    <a:pt x="92" y="1125"/>
                  </a:lnTo>
                  <a:lnTo>
                    <a:pt x="185" y="1236"/>
                  </a:lnTo>
                  <a:lnTo>
                    <a:pt x="277" y="1309"/>
                  </a:lnTo>
                  <a:lnTo>
                    <a:pt x="406" y="1365"/>
                  </a:lnTo>
                  <a:lnTo>
                    <a:pt x="535" y="1402"/>
                  </a:lnTo>
                  <a:lnTo>
                    <a:pt x="701" y="1420"/>
                  </a:lnTo>
                  <a:lnTo>
                    <a:pt x="867" y="1420"/>
                  </a:lnTo>
                  <a:lnTo>
                    <a:pt x="996" y="1383"/>
                  </a:lnTo>
                  <a:lnTo>
                    <a:pt x="1125" y="1309"/>
                  </a:lnTo>
                  <a:lnTo>
                    <a:pt x="1217" y="1236"/>
                  </a:lnTo>
                  <a:lnTo>
                    <a:pt x="1291" y="1125"/>
                  </a:lnTo>
                  <a:lnTo>
                    <a:pt x="1365" y="1014"/>
                  </a:lnTo>
                  <a:lnTo>
                    <a:pt x="1401" y="867"/>
                  </a:lnTo>
                  <a:lnTo>
                    <a:pt x="1438" y="701"/>
                  </a:lnTo>
                  <a:lnTo>
                    <a:pt x="1401" y="553"/>
                  </a:lnTo>
                  <a:lnTo>
                    <a:pt x="1365" y="406"/>
                  </a:lnTo>
                  <a:lnTo>
                    <a:pt x="1309" y="295"/>
                  </a:lnTo>
                  <a:lnTo>
                    <a:pt x="1236" y="203"/>
                  </a:lnTo>
                  <a:lnTo>
                    <a:pt x="1125" y="111"/>
                  </a:lnTo>
                  <a:lnTo>
                    <a:pt x="1014" y="56"/>
                  </a:lnTo>
                  <a:lnTo>
                    <a:pt x="885" y="19"/>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3" name="Google Shape;7883;p32"/>
            <p:cNvSpPr/>
            <p:nvPr/>
          </p:nvSpPr>
          <p:spPr>
            <a:xfrm>
              <a:off x="5245175" y="1485450"/>
              <a:ext cx="34125" cy="33675"/>
            </a:xfrm>
            <a:custGeom>
              <a:avLst/>
              <a:gdLst/>
              <a:ahLst/>
              <a:cxnLst/>
              <a:rect l="l" t="t" r="r" b="b"/>
              <a:pathLst>
                <a:path w="1365" h="1347" extrusionOk="0">
                  <a:moveTo>
                    <a:pt x="516" y="1"/>
                  </a:moveTo>
                  <a:lnTo>
                    <a:pt x="387" y="38"/>
                  </a:lnTo>
                  <a:lnTo>
                    <a:pt x="258" y="93"/>
                  </a:lnTo>
                  <a:lnTo>
                    <a:pt x="166" y="185"/>
                  </a:lnTo>
                  <a:lnTo>
                    <a:pt x="92" y="277"/>
                  </a:lnTo>
                  <a:lnTo>
                    <a:pt x="37" y="388"/>
                  </a:lnTo>
                  <a:lnTo>
                    <a:pt x="0" y="517"/>
                  </a:lnTo>
                  <a:lnTo>
                    <a:pt x="0" y="683"/>
                  </a:lnTo>
                  <a:lnTo>
                    <a:pt x="0" y="830"/>
                  </a:lnTo>
                  <a:lnTo>
                    <a:pt x="37" y="960"/>
                  </a:lnTo>
                  <a:lnTo>
                    <a:pt x="92" y="1070"/>
                  </a:lnTo>
                  <a:lnTo>
                    <a:pt x="166" y="1181"/>
                  </a:lnTo>
                  <a:lnTo>
                    <a:pt x="277" y="1255"/>
                  </a:lnTo>
                  <a:lnTo>
                    <a:pt x="387" y="1310"/>
                  </a:lnTo>
                  <a:lnTo>
                    <a:pt x="516" y="1347"/>
                  </a:lnTo>
                  <a:lnTo>
                    <a:pt x="830" y="1347"/>
                  </a:lnTo>
                  <a:lnTo>
                    <a:pt x="959" y="1310"/>
                  </a:lnTo>
                  <a:lnTo>
                    <a:pt x="1070" y="1236"/>
                  </a:lnTo>
                  <a:lnTo>
                    <a:pt x="1162" y="1162"/>
                  </a:lnTo>
                  <a:lnTo>
                    <a:pt x="1236" y="1052"/>
                  </a:lnTo>
                  <a:lnTo>
                    <a:pt x="1291" y="941"/>
                  </a:lnTo>
                  <a:lnTo>
                    <a:pt x="1346" y="794"/>
                  </a:lnTo>
                  <a:lnTo>
                    <a:pt x="1365" y="646"/>
                  </a:lnTo>
                  <a:lnTo>
                    <a:pt x="1346" y="499"/>
                  </a:lnTo>
                  <a:lnTo>
                    <a:pt x="1291" y="370"/>
                  </a:lnTo>
                  <a:lnTo>
                    <a:pt x="1236" y="259"/>
                  </a:lnTo>
                  <a:lnTo>
                    <a:pt x="1162" y="167"/>
                  </a:lnTo>
                  <a:lnTo>
                    <a:pt x="1070"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4" name="Google Shape;7884;p32"/>
            <p:cNvSpPr/>
            <p:nvPr/>
          </p:nvSpPr>
          <p:spPr>
            <a:xfrm>
              <a:off x="4836300" y="1002375"/>
              <a:ext cx="35525" cy="35050"/>
            </a:xfrm>
            <a:custGeom>
              <a:avLst/>
              <a:gdLst/>
              <a:ahLst/>
              <a:cxnLst/>
              <a:rect l="l" t="t" r="r" b="b"/>
              <a:pathLst>
                <a:path w="1421" h="1402" extrusionOk="0">
                  <a:moveTo>
                    <a:pt x="683" y="1"/>
                  </a:moveTo>
                  <a:lnTo>
                    <a:pt x="535" y="19"/>
                  </a:lnTo>
                  <a:lnTo>
                    <a:pt x="406" y="56"/>
                  </a:lnTo>
                  <a:lnTo>
                    <a:pt x="277" y="111"/>
                  </a:lnTo>
                  <a:lnTo>
                    <a:pt x="185" y="185"/>
                  </a:lnTo>
                  <a:lnTo>
                    <a:pt x="111" y="277"/>
                  </a:lnTo>
                  <a:lnTo>
                    <a:pt x="56" y="406"/>
                  </a:lnTo>
                  <a:lnTo>
                    <a:pt x="19" y="535"/>
                  </a:lnTo>
                  <a:lnTo>
                    <a:pt x="1" y="683"/>
                  </a:lnTo>
                  <a:lnTo>
                    <a:pt x="19" y="849"/>
                  </a:lnTo>
                  <a:lnTo>
                    <a:pt x="37" y="978"/>
                  </a:lnTo>
                  <a:lnTo>
                    <a:pt x="93" y="1107"/>
                  </a:lnTo>
                  <a:lnTo>
                    <a:pt x="166" y="1199"/>
                  </a:lnTo>
                  <a:lnTo>
                    <a:pt x="277" y="1291"/>
                  </a:lnTo>
                  <a:lnTo>
                    <a:pt x="388" y="1347"/>
                  </a:lnTo>
                  <a:lnTo>
                    <a:pt x="535" y="1383"/>
                  </a:lnTo>
                  <a:lnTo>
                    <a:pt x="701" y="1402"/>
                  </a:lnTo>
                  <a:lnTo>
                    <a:pt x="849" y="1402"/>
                  </a:lnTo>
                  <a:lnTo>
                    <a:pt x="996" y="1365"/>
                  </a:lnTo>
                  <a:lnTo>
                    <a:pt x="1107" y="1291"/>
                  </a:lnTo>
                  <a:lnTo>
                    <a:pt x="1217" y="1217"/>
                  </a:lnTo>
                  <a:lnTo>
                    <a:pt x="1291" y="1107"/>
                  </a:lnTo>
                  <a:lnTo>
                    <a:pt x="1347" y="978"/>
                  </a:lnTo>
                  <a:lnTo>
                    <a:pt x="1402" y="830"/>
                  </a:lnTo>
                  <a:lnTo>
                    <a:pt x="1420" y="664"/>
                  </a:lnTo>
                  <a:lnTo>
                    <a:pt x="1383" y="517"/>
                  </a:lnTo>
                  <a:lnTo>
                    <a:pt x="1347" y="388"/>
                  </a:lnTo>
                  <a:lnTo>
                    <a:pt x="1273" y="277"/>
                  </a:lnTo>
                  <a:lnTo>
                    <a:pt x="1199" y="185"/>
                  </a:lnTo>
                  <a:lnTo>
                    <a:pt x="1107" y="93"/>
                  </a:lnTo>
                  <a:lnTo>
                    <a:pt x="978" y="37"/>
                  </a:lnTo>
                  <a:lnTo>
                    <a:pt x="849" y="19"/>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5" name="Google Shape;7885;p32"/>
            <p:cNvSpPr/>
            <p:nvPr/>
          </p:nvSpPr>
          <p:spPr>
            <a:xfrm>
              <a:off x="4657000" y="643300"/>
              <a:ext cx="34575" cy="34125"/>
            </a:xfrm>
            <a:custGeom>
              <a:avLst/>
              <a:gdLst/>
              <a:ahLst/>
              <a:cxnLst/>
              <a:rect l="l" t="t" r="r" b="b"/>
              <a:pathLst>
                <a:path w="1383" h="1365" extrusionOk="0">
                  <a:moveTo>
                    <a:pt x="664" y="0"/>
                  </a:moveTo>
                  <a:lnTo>
                    <a:pt x="498" y="19"/>
                  </a:lnTo>
                  <a:lnTo>
                    <a:pt x="369" y="55"/>
                  </a:lnTo>
                  <a:lnTo>
                    <a:pt x="258" y="129"/>
                  </a:lnTo>
                  <a:lnTo>
                    <a:pt x="166" y="203"/>
                  </a:lnTo>
                  <a:lnTo>
                    <a:pt x="92" y="314"/>
                  </a:lnTo>
                  <a:lnTo>
                    <a:pt x="37" y="424"/>
                  </a:lnTo>
                  <a:lnTo>
                    <a:pt x="19" y="553"/>
                  </a:lnTo>
                  <a:lnTo>
                    <a:pt x="0" y="701"/>
                  </a:lnTo>
                  <a:lnTo>
                    <a:pt x="19" y="867"/>
                  </a:lnTo>
                  <a:lnTo>
                    <a:pt x="55" y="996"/>
                  </a:lnTo>
                  <a:lnTo>
                    <a:pt x="129" y="1106"/>
                  </a:lnTo>
                  <a:lnTo>
                    <a:pt x="203" y="1199"/>
                  </a:lnTo>
                  <a:lnTo>
                    <a:pt x="314" y="1272"/>
                  </a:lnTo>
                  <a:lnTo>
                    <a:pt x="424" y="1328"/>
                  </a:lnTo>
                  <a:lnTo>
                    <a:pt x="553" y="1365"/>
                  </a:lnTo>
                  <a:lnTo>
                    <a:pt x="719" y="1365"/>
                  </a:lnTo>
                  <a:lnTo>
                    <a:pt x="867" y="1346"/>
                  </a:lnTo>
                  <a:lnTo>
                    <a:pt x="996" y="1309"/>
                  </a:lnTo>
                  <a:lnTo>
                    <a:pt x="1106" y="1236"/>
                  </a:lnTo>
                  <a:lnTo>
                    <a:pt x="1199" y="1162"/>
                  </a:lnTo>
                  <a:lnTo>
                    <a:pt x="1272" y="1051"/>
                  </a:lnTo>
                  <a:lnTo>
                    <a:pt x="1328" y="922"/>
                  </a:lnTo>
                  <a:lnTo>
                    <a:pt x="1365" y="775"/>
                  </a:lnTo>
                  <a:lnTo>
                    <a:pt x="1383" y="609"/>
                  </a:lnTo>
                  <a:lnTo>
                    <a:pt x="1346" y="480"/>
                  </a:lnTo>
                  <a:lnTo>
                    <a:pt x="1291" y="369"/>
                  </a:lnTo>
                  <a:lnTo>
                    <a:pt x="1235" y="258"/>
                  </a:lnTo>
                  <a:lnTo>
                    <a:pt x="1143" y="166"/>
                  </a:lnTo>
                  <a:lnTo>
                    <a:pt x="1051" y="92"/>
                  </a:lnTo>
                  <a:lnTo>
                    <a:pt x="940" y="37"/>
                  </a:lnTo>
                  <a:lnTo>
                    <a:pt x="8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6" name="Google Shape;7886;p32"/>
            <p:cNvSpPr/>
            <p:nvPr/>
          </p:nvSpPr>
          <p:spPr>
            <a:xfrm>
              <a:off x="5033600" y="1282625"/>
              <a:ext cx="34575" cy="34150"/>
            </a:xfrm>
            <a:custGeom>
              <a:avLst/>
              <a:gdLst/>
              <a:ahLst/>
              <a:cxnLst/>
              <a:rect l="l" t="t" r="r" b="b"/>
              <a:pathLst>
                <a:path w="1383" h="1366" extrusionOk="0">
                  <a:moveTo>
                    <a:pt x="535" y="1"/>
                  </a:moveTo>
                  <a:lnTo>
                    <a:pt x="406" y="38"/>
                  </a:lnTo>
                  <a:lnTo>
                    <a:pt x="295" y="93"/>
                  </a:lnTo>
                  <a:lnTo>
                    <a:pt x="184" y="185"/>
                  </a:lnTo>
                  <a:lnTo>
                    <a:pt x="111" y="278"/>
                  </a:lnTo>
                  <a:lnTo>
                    <a:pt x="55" y="388"/>
                  </a:lnTo>
                  <a:lnTo>
                    <a:pt x="18" y="517"/>
                  </a:lnTo>
                  <a:lnTo>
                    <a:pt x="0" y="665"/>
                  </a:lnTo>
                  <a:lnTo>
                    <a:pt x="0" y="812"/>
                  </a:lnTo>
                  <a:lnTo>
                    <a:pt x="37" y="960"/>
                  </a:lnTo>
                  <a:lnTo>
                    <a:pt x="111" y="1070"/>
                  </a:lnTo>
                  <a:lnTo>
                    <a:pt x="203" y="1181"/>
                  </a:lnTo>
                  <a:lnTo>
                    <a:pt x="313" y="1273"/>
                  </a:lnTo>
                  <a:lnTo>
                    <a:pt x="424" y="1328"/>
                  </a:lnTo>
                  <a:lnTo>
                    <a:pt x="572" y="1365"/>
                  </a:lnTo>
                  <a:lnTo>
                    <a:pt x="719" y="1365"/>
                  </a:lnTo>
                  <a:lnTo>
                    <a:pt x="867" y="1347"/>
                  </a:lnTo>
                  <a:lnTo>
                    <a:pt x="996" y="1310"/>
                  </a:lnTo>
                  <a:lnTo>
                    <a:pt x="1106" y="1255"/>
                  </a:lnTo>
                  <a:lnTo>
                    <a:pt x="1199" y="1163"/>
                  </a:lnTo>
                  <a:lnTo>
                    <a:pt x="1272" y="1070"/>
                  </a:lnTo>
                  <a:lnTo>
                    <a:pt x="1328" y="978"/>
                  </a:lnTo>
                  <a:lnTo>
                    <a:pt x="1364" y="868"/>
                  </a:lnTo>
                  <a:lnTo>
                    <a:pt x="1383" y="738"/>
                  </a:lnTo>
                  <a:lnTo>
                    <a:pt x="1364" y="573"/>
                  </a:lnTo>
                  <a:lnTo>
                    <a:pt x="1328" y="425"/>
                  </a:lnTo>
                  <a:lnTo>
                    <a:pt x="1254" y="296"/>
                  </a:lnTo>
                  <a:lnTo>
                    <a:pt x="1180" y="185"/>
                  </a:lnTo>
                  <a:lnTo>
                    <a:pt x="1069"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7" name="Google Shape;7887;p32"/>
            <p:cNvSpPr/>
            <p:nvPr/>
          </p:nvSpPr>
          <p:spPr>
            <a:xfrm>
              <a:off x="5390375" y="1591025"/>
              <a:ext cx="34600" cy="33675"/>
            </a:xfrm>
            <a:custGeom>
              <a:avLst/>
              <a:gdLst/>
              <a:ahLst/>
              <a:cxnLst/>
              <a:rect l="l" t="t" r="r" b="b"/>
              <a:pathLst>
                <a:path w="1384" h="1347" extrusionOk="0">
                  <a:moveTo>
                    <a:pt x="535" y="0"/>
                  </a:moveTo>
                  <a:lnTo>
                    <a:pt x="387" y="37"/>
                  </a:lnTo>
                  <a:lnTo>
                    <a:pt x="277" y="92"/>
                  </a:lnTo>
                  <a:lnTo>
                    <a:pt x="185" y="184"/>
                  </a:lnTo>
                  <a:lnTo>
                    <a:pt x="111" y="277"/>
                  </a:lnTo>
                  <a:lnTo>
                    <a:pt x="55" y="387"/>
                  </a:lnTo>
                  <a:lnTo>
                    <a:pt x="19" y="535"/>
                  </a:lnTo>
                  <a:lnTo>
                    <a:pt x="0" y="682"/>
                  </a:lnTo>
                  <a:lnTo>
                    <a:pt x="19" y="830"/>
                  </a:lnTo>
                  <a:lnTo>
                    <a:pt x="55" y="959"/>
                  </a:lnTo>
                  <a:lnTo>
                    <a:pt x="111" y="1088"/>
                  </a:lnTo>
                  <a:lnTo>
                    <a:pt x="185" y="1180"/>
                  </a:lnTo>
                  <a:lnTo>
                    <a:pt x="295" y="1254"/>
                  </a:lnTo>
                  <a:lnTo>
                    <a:pt x="406" y="1309"/>
                  </a:lnTo>
                  <a:lnTo>
                    <a:pt x="535" y="1346"/>
                  </a:lnTo>
                  <a:lnTo>
                    <a:pt x="848" y="1346"/>
                  </a:lnTo>
                  <a:lnTo>
                    <a:pt x="977" y="1309"/>
                  </a:lnTo>
                  <a:lnTo>
                    <a:pt x="1088" y="1235"/>
                  </a:lnTo>
                  <a:lnTo>
                    <a:pt x="1180" y="1162"/>
                  </a:lnTo>
                  <a:lnTo>
                    <a:pt x="1254" y="1069"/>
                  </a:lnTo>
                  <a:lnTo>
                    <a:pt x="1309" y="940"/>
                  </a:lnTo>
                  <a:lnTo>
                    <a:pt x="1346" y="811"/>
                  </a:lnTo>
                  <a:lnTo>
                    <a:pt x="1383" y="664"/>
                  </a:lnTo>
                  <a:lnTo>
                    <a:pt x="1346" y="516"/>
                  </a:lnTo>
                  <a:lnTo>
                    <a:pt x="1309" y="387"/>
                  </a:lnTo>
                  <a:lnTo>
                    <a:pt x="1254" y="277"/>
                  </a:lnTo>
                  <a:lnTo>
                    <a:pt x="1162" y="166"/>
                  </a:lnTo>
                  <a:lnTo>
                    <a:pt x="1070" y="92"/>
                  </a:lnTo>
                  <a:lnTo>
                    <a:pt x="959" y="37"/>
                  </a:lnTo>
                  <a:lnTo>
                    <a:pt x="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8" name="Google Shape;7888;p32"/>
            <p:cNvSpPr/>
            <p:nvPr/>
          </p:nvSpPr>
          <p:spPr>
            <a:xfrm>
              <a:off x="4770850" y="908350"/>
              <a:ext cx="34600" cy="35050"/>
            </a:xfrm>
            <a:custGeom>
              <a:avLst/>
              <a:gdLst/>
              <a:ahLst/>
              <a:cxnLst/>
              <a:rect l="l" t="t" r="r" b="b"/>
              <a:pathLst>
                <a:path w="1384" h="1402" extrusionOk="0">
                  <a:moveTo>
                    <a:pt x="627" y="0"/>
                  </a:moveTo>
                  <a:lnTo>
                    <a:pt x="480" y="37"/>
                  </a:lnTo>
                  <a:lnTo>
                    <a:pt x="351" y="92"/>
                  </a:lnTo>
                  <a:lnTo>
                    <a:pt x="240" y="166"/>
                  </a:lnTo>
                  <a:lnTo>
                    <a:pt x="148" y="258"/>
                  </a:lnTo>
                  <a:lnTo>
                    <a:pt x="74" y="387"/>
                  </a:lnTo>
                  <a:lnTo>
                    <a:pt x="19" y="516"/>
                  </a:lnTo>
                  <a:lnTo>
                    <a:pt x="0" y="664"/>
                  </a:lnTo>
                  <a:lnTo>
                    <a:pt x="19" y="811"/>
                  </a:lnTo>
                  <a:lnTo>
                    <a:pt x="37" y="959"/>
                  </a:lnTo>
                  <a:lnTo>
                    <a:pt x="92" y="1070"/>
                  </a:lnTo>
                  <a:lnTo>
                    <a:pt x="166" y="1162"/>
                  </a:lnTo>
                  <a:lnTo>
                    <a:pt x="258" y="1254"/>
                  </a:lnTo>
                  <a:lnTo>
                    <a:pt x="369" y="1309"/>
                  </a:lnTo>
                  <a:lnTo>
                    <a:pt x="498" y="1365"/>
                  </a:lnTo>
                  <a:lnTo>
                    <a:pt x="646" y="1401"/>
                  </a:lnTo>
                  <a:lnTo>
                    <a:pt x="793" y="1383"/>
                  </a:lnTo>
                  <a:lnTo>
                    <a:pt x="922" y="1346"/>
                  </a:lnTo>
                  <a:lnTo>
                    <a:pt x="1051" y="1291"/>
                  </a:lnTo>
                  <a:lnTo>
                    <a:pt x="1162" y="1235"/>
                  </a:lnTo>
                  <a:lnTo>
                    <a:pt x="1236" y="1143"/>
                  </a:lnTo>
                  <a:lnTo>
                    <a:pt x="1309" y="1033"/>
                  </a:lnTo>
                  <a:lnTo>
                    <a:pt x="1365" y="904"/>
                  </a:lnTo>
                  <a:lnTo>
                    <a:pt x="1383" y="756"/>
                  </a:lnTo>
                  <a:lnTo>
                    <a:pt x="1383" y="609"/>
                  </a:lnTo>
                  <a:lnTo>
                    <a:pt x="1365" y="461"/>
                  </a:lnTo>
                  <a:lnTo>
                    <a:pt x="1309" y="350"/>
                  </a:lnTo>
                  <a:lnTo>
                    <a:pt x="1254" y="240"/>
                  </a:lnTo>
                  <a:lnTo>
                    <a:pt x="1162" y="166"/>
                  </a:lnTo>
                  <a:lnTo>
                    <a:pt x="1051" y="92"/>
                  </a:lnTo>
                  <a:lnTo>
                    <a:pt x="922" y="37"/>
                  </a:lnTo>
                  <a:lnTo>
                    <a:pt x="775"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9" name="Google Shape;7889;p32"/>
            <p:cNvSpPr/>
            <p:nvPr/>
          </p:nvSpPr>
          <p:spPr>
            <a:xfrm>
              <a:off x="4709550" y="815225"/>
              <a:ext cx="31825" cy="35050"/>
            </a:xfrm>
            <a:custGeom>
              <a:avLst/>
              <a:gdLst/>
              <a:ahLst/>
              <a:cxnLst/>
              <a:rect l="l" t="t" r="r" b="b"/>
              <a:pathLst>
                <a:path w="1273" h="1402" extrusionOk="0">
                  <a:moveTo>
                    <a:pt x="645" y="1"/>
                  </a:moveTo>
                  <a:lnTo>
                    <a:pt x="498" y="19"/>
                  </a:lnTo>
                  <a:lnTo>
                    <a:pt x="369" y="56"/>
                  </a:lnTo>
                  <a:lnTo>
                    <a:pt x="258" y="111"/>
                  </a:lnTo>
                  <a:lnTo>
                    <a:pt x="166" y="185"/>
                  </a:lnTo>
                  <a:lnTo>
                    <a:pt x="92" y="277"/>
                  </a:lnTo>
                  <a:lnTo>
                    <a:pt x="37" y="388"/>
                  </a:lnTo>
                  <a:lnTo>
                    <a:pt x="0" y="498"/>
                  </a:lnTo>
                  <a:lnTo>
                    <a:pt x="0" y="646"/>
                  </a:lnTo>
                  <a:lnTo>
                    <a:pt x="37" y="738"/>
                  </a:lnTo>
                  <a:lnTo>
                    <a:pt x="74" y="830"/>
                  </a:lnTo>
                  <a:lnTo>
                    <a:pt x="203" y="1033"/>
                  </a:lnTo>
                  <a:lnTo>
                    <a:pt x="350" y="1218"/>
                  </a:lnTo>
                  <a:lnTo>
                    <a:pt x="479" y="1402"/>
                  </a:lnTo>
                  <a:lnTo>
                    <a:pt x="756" y="1402"/>
                  </a:lnTo>
                  <a:lnTo>
                    <a:pt x="904" y="1236"/>
                  </a:lnTo>
                  <a:lnTo>
                    <a:pt x="1051" y="1052"/>
                  </a:lnTo>
                  <a:lnTo>
                    <a:pt x="1199" y="867"/>
                  </a:lnTo>
                  <a:lnTo>
                    <a:pt x="1235" y="757"/>
                  </a:lnTo>
                  <a:lnTo>
                    <a:pt x="1272" y="664"/>
                  </a:lnTo>
                  <a:lnTo>
                    <a:pt x="1272" y="535"/>
                  </a:lnTo>
                  <a:lnTo>
                    <a:pt x="1254" y="406"/>
                  </a:lnTo>
                  <a:lnTo>
                    <a:pt x="1199" y="296"/>
                  </a:lnTo>
                  <a:lnTo>
                    <a:pt x="1125" y="203"/>
                  </a:lnTo>
                  <a:lnTo>
                    <a:pt x="1033" y="130"/>
                  </a:lnTo>
                  <a:lnTo>
                    <a:pt x="922" y="56"/>
                  </a:lnTo>
                  <a:lnTo>
                    <a:pt x="793" y="19"/>
                  </a:lnTo>
                  <a:lnTo>
                    <a:pt x="6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0" name="Google Shape;7890;p32"/>
            <p:cNvSpPr/>
            <p:nvPr/>
          </p:nvSpPr>
          <p:spPr>
            <a:xfrm>
              <a:off x="4605825" y="469500"/>
              <a:ext cx="34125" cy="33675"/>
            </a:xfrm>
            <a:custGeom>
              <a:avLst/>
              <a:gdLst/>
              <a:ahLst/>
              <a:cxnLst/>
              <a:rect l="l" t="t" r="r" b="b"/>
              <a:pathLst>
                <a:path w="1365" h="1347" extrusionOk="0">
                  <a:moveTo>
                    <a:pt x="646" y="1"/>
                  </a:moveTo>
                  <a:lnTo>
                    <a:pt x="498" y="19"/>
                  </a:lnTo>
                  <a:lnTo>
                    <a:pt x="388" y="56"/>
                  </a:lnTo>
                  <a:lnTo>
                    <a:pt x="277" y="112"/>
                  </a:lnTo>
                  <a:lnTo>
                    <a:pt x="185" y="185"/>
                  </a:lnTo>
                  <a:lnTo>
                    <a:pt x="111" y="278"/>
                  </a:lnTo>
                  <a:lnTo>
                    <a:pt x="56" y="388"/>
                  </a:lnTo>
                  <a:lnTo>
                    <a:pt x="19" y="517"/>
                  </a:lnTo>
                  <a:lnTo>
                    <a:pt x="0" y="665"/>
                  </a:lnTo>
                  <a:lnTo>
                    <a:pt x="19" y="812"/>
                  </a:lnTo>
                  <a:lnTo>
                    <a:pt x="56" y="941"/>
                  </a:lnTo>
                  <a:lnTo>
                    <a:pt x="111" y="1070"/>
                  </a:lnTo>
                  <a:lnTo>
                    <a:pt x="185" y="1163"/>
                  </a:lnTo>
                  <a:lnTo>
                    <a:pt x="277" y="1236"/>
                  </a:lnTo>
                  <a:lnTo>
                    <a:pt x="388" y="1292"/>
                  </a:lnTo>
                  <a:lnTo>
                    <a:pt x="535" y="1329"/>
                  </a:lnTo>
                  <a:lnTo>
                    <a:pt x="683" y="1347"/>
                  </a:lnTo>
                  <a:lnTo>
                    <a:pt x="830" y="1329"/>
                  </a:lnTo>
                  <a:lnTo>
                    <a:pt x="959" y="1292"/>
                  </a:lnTo>
                  <a:lnTo>
                    <a:pt x="1070" y="1236"/>
                  </a:lnTo>
                  <a:lnTo>
                    <a:pt x="1162" y="1144"/>
                  </a:lnTo>
                  <a:lnTo>
                    <a:pt x="1236" y="1052"/>
                  </a:lnTo>
                  <a:lnTo>
                    <a:pt x="1291" y="923"/>
                  </a:lnTo>
                  <a:lnTo>
                    <a:pt x="1346" y="775"/>
                  </a:lnTo>
                  <a:lnTo>
                    <a:pt x="1365" y="628"/>
                  </a:lnTo>
                  <a:lnTo>
                    <a:pt x="1328" y="480"/>
                  </a:lnTo>
                  <a:lnTo>
                    <a:pt x="1291" y="370"/>
                  </a:lnTo>
                  <a:lnTo>
                    <a:pt x="1217" y="259"/>
                  </a:lnTo>
                  <a:lnTo>
                    <a:pt x="1144" y="167"/>
                  </a:lnTo>
                  <a:lnTo>
                    <a:pt x="1051" y="93"/>
                  </a:lnTo>
                  <a:lnTo>
                    <a:pt x="922"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1" name="Google Shape;7891;p32"/>
            <p:cNvSpPr/>
            <p:nvPr/>
          </p:nvSpPr>
          <p:spPr>
            <a:xfrm>
              <a:off x="5100425" y="1377600"/>
              <a:ext cx="35050" cy="31825"/>
            </a:xfrm>
            <a:custGeom>
              <a:avLst/>
              <a:gdLst/>
              <a:ahLst/>
              <a:cxnLst/>
              <a:rect l="l" t="t" r="r" b="b"/>
              <a:pathLst>
                <a:path w="1402" h="1273" extrusionOk="0">
                  <a:moveTo>
                    <a:pt x="517" y="0"/>
                  </a:moveTo>
                  <a:lnTo>
                    <a:pt x="388" y="37"/>
                  </a:lnTo>
                  <a:lnTo>
                    <a:pt x="277" y="74"/>
                  </a:lnTo>
                  <a:lnTo>
                    <a:pt x="185" y="148"/>
                  </a:lnTo>
                  <a:lnTo>
                    <a:pt x="111" y="240"/>
                  </a:lnTo>
                  <a:lnTo>
                    <a:pt x="56" y="369"/>
                  </a:lnTo>
                  <a:lnTo>
                    <a:pt x="1" y="498"/>
                  </a:lnTo>
                  <a:lnTo>
                    <a:pt x="1" y="627"/>
                  </a:lnTo>
                  <a:lnTo>
                    <a:pt x="1" y="775"/>
                  </a:lnTo>
                  <a:lnTo>
                    <a:pt x="37" y="904"/>
                  </a:lnTo>
                  <a:lnTo>
                    <a:pt x="93" y="1033"/>
                  </a:lnTo>
                  <a:lnTo>
                    <a:pt x="167" y="1125"/>
                  </a:lnTo>
                  <a:lnTo>
                    <a:pt x="259" y="1199"/>
                  </a:lnTo>
                  <a:lnTo>
                    <a:pt x="369" y="1254"/>
                  </a:lnTo>
                  <a:lnTo>
                    <a:pt x="480" y="1272"/>
                  </a:lnTo>
                  <a:lnTo>
                    <a:pt x="627" y="1272"/>
                  </a:lnTo>
                  <a:lnTo>
                    <a:pt x="720" y="1254"/>
                  </a:lnTo>
                  <a:lnTo>
                    <a:pt x="812" y="1217"/>
                  </a:lnTo>
                  <a:lnTo>
                    <a:pt x="1015" y="1088"/>
                  </a:lnTo>
                  <a:lnTo>
                    <a:pt x="1199" y="941"/>
                  </a:lnTo>
                  <a:lnTo>
                    <a:pt x="1383" y="793"/>
                  </a:lnTo>
                  <a:lnTo>
                    <a:pt x="1402" y="535"/>
                  </a:lnTo>
                  <a:lnTo>
                    <a:pt x="1217" y="387"/>
                  </a:lnTo>
                  <a:lnTo>
                    <a:pt x="1033" y="221"/>
                  </a:lnTo>
                  <a:lnTo>
                    <a:pt x="849" y="92"/>
                  </a:lnTo>
                  <a:lnTo>
                    <a:pt x="757" y="37"/>
                  </a:lnTo>
                  <a:lnTo>
                    <a:pt x="646"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2" name="Google Shape;7892;p32"/>
            <p:cNvSpPr/>
            <p:nvPr/>
          </p:nvSpPr>
          <p:spPr>
            <a:xfrm>
              <a:off x="5613475" y="1713625"/>
              <a:ext cx="34125" cy="33675"/>
            </a:xfrm>
            <a:custGeom>
              <a:avLst/>
              <a:gdLst/>
              <a:ahLst/>
              <a:cxnLst/>
              <a:rect l="l" t="t" r="r" b="b"/>
              <a:pathLst>
                <a:path w="1365" h="1347" extrusionOk="0">
                  <a:moveTo>
                    <a:pt x="646" y="1"/>
                  </a:moveTo>
                  <a:lnTo>
                    <a:pt x="516" y="19"/>
                  </a:lnTo>
                  <a:lnTo>
                    <a:pt x="387" y="56"/>
                  </a:lnTo>
                  <a:lnTo>
                    <a:pt x="277" y="111"/>
                  </a:lnTo>
                  <a:lnTo>
                    <a:pt x="185" y="185"/>
                  </a:lnTo>
                  <a:lnTo>
                    <a:pt x="92" y="277"/>
                  </a:lnTo>
                  <a:lnTo>
                    <a:pt x="37" y="388"/>
                  </a:lnTo>
                  <a:lnTo>
                    <a:pt x="0" y="517"/>
                  </a:lnTo>
                  <a:lnTo>
                    <a:pt x="0" y="646"/>
                  </a:lnTo>
                  <a:lnTo>
                    <a:pt x="0" y="793"/>
                  </a:lnTo>
                  <a:lnTo>
                    <a:pt x="37" y="941"/>
                  </a:lnTo>
                  <a:lnTo>
                    <a:pt x="92" y="1052"/>
                  </a:lnTo>
                  <a:lnTo>
                    <a:pt x="166" y="1162"/>
                  </a:lnTo>
                  <a:lnTo>
                    <a:pt x="258" y="1236"/>
                  </a:lnTo>
                  <a:lnTo>
                    <a:pt x="369" y="1291"/>
                  </a:lnTo>
                  <a:lnTo>
                    <a:pt x="498" y="1328"/>
                  </a:lnTo>
                  <a:lnTo>
                    <a:pt x="646" y="1347"/>
                  </a:lnTo>
                  <a:lnTo>
                    <a:pt x="812" y="1347"/>
                  </a:lnTo>
                  <a:lnTo>
                    <a:pt x="941" y="1310"/>
                  </a:lnTo>
                  <a:lnTo>
                    <a:pt x="1051" y="1254"/>
                  </a:lnTo>
                  <a:lnTo>
                    <a:pt x="1143" y="1162"/>
                  </a:lnTo>
                  <a:lnTo>
                    <a:pt x="1217" y="1070"/>
                  </a:lnTo>
                  <a:lnTo>
                    <a:pt x="1291" y="941"/>
                  </a:lnTo>
                  <a:lnTo>
                    <a:pt x="1328" y="812"/>
                  </a:lnTo>
                  <a:lnTo>
                    <a:pt x="1365" y="646"/>
                  </a:lnTo>
                  <a:lnTo>
                    <a:pt x="1328" y="517"/>
                  </a:lnTo>
                  <a:lnTo>
                    <a:pt x="1272" y="388"/>
                  </a:lnTo>
                  <a:lnTo>
                    <a:pt x="1217" y="277"/>
                  </a:lnTo>
                  <a:lnTo>
                    <a:pt x="1143" y="185"/>
                  </a:lnTo>
                  <a:lnTo>
                    <a:pt x="1051" y="111"/>
                  </a:lnTo>
                  <a:lnTo>
                    <a:pt x="941" y="56"/>
                  </a:lnTo>
                  <a:lnTo>
                    <a:pt x="793" y="19"/>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3" name="Google Shape;7893;p32"/>
            <p:cNvSpPr/>
            <p:nvPr/>
          </p:nvSpPr>
          <p:spPr>
            <a:xfrm>
              <a:off x="4566175" y="238125"/>
              <a:ext cx="33225" cy="13850"/>
            </a:xfrm>
            <a:custGeom>
              <a:avLst/>
              <a:gdLst/>
              <a:ahLst/>
              <a:cxnLst/>
              <a:rect l="l" t="t" r="r" b="b"/>
              <a:pathLst>
                <a:path w="1329" h="554" extrusionOk="0">
                  <a:moveTo>
                    <a:pt x="1" y="0"/>
                  </a:moveTo>
                  <a:lnTo>
                    <a:pt x="19" y="129"/>
                  </a:lnTo>
                  <a:lnTo>
                    <a:pt x="56" y="221"/>
                  </a:lnTo>
                  <a:lnTo>
                    <a:pt x="130" y="313"/>
                  </a:lnTo>
                  <a:lnTo>
                    <a:pt x="204" y="406"/>
                  </a:lnTo>
                  <a:lnTo>
                    <a:pt x="296" y="461"/>
                  </a:lnTo>
                  <a:lnTo>
                    <a:pt x="388" y="516"/>
                  </a:lnTo>
                  <a:lnTo>
                    <a:pt x="517" y="535"/>
                  </a:lnTo>
                  <a:lnTo>
                    <a:pt x="646" y="553"/>
                  </a:lnTo>
                  <a:lnTo>
                    <a:pt x="775" y="553"/>
                  </a:lnTo>
                  <a:lnTo>
                    <a:pt x="904" y="516"/>
                  </a:lnTo>
                  <a:lnTo>
                    <a:pt x="1015" y="479"/>
                  </a:lnTo>
                  <a:lnTo>
                    <a:pt x="1107" y="406"/>
                  </a:lnTo>
                  <a:lnTo>
                    <a:pt x="1181" y="332"/>
                  </a:lnTo>
                  <a:lnTo>
                    <a:pt x="1236" y="240"/>
                  </a:lnTo>
                  <a:lnTo>
                    <a:pt x="1291" y="12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4" name="Google Shape;7894;p32"/>
            <p:cNvSpPr/>
            <p:nvPr/>
          </p:nvSpPr>
          <p:spPr>
            <a:xfrm>
              <a:off x="6000200" y="1863450"/>
              <a:ext cx="33225" cy="29975"/>
            </a:xfrm>
            <a:custGeom>
              <a:avLst/>
              <a:gdLst/>
              <a:ahLst/>
              <a:cxnLst/>
              <a:rect l="l" t="t" r="r" b="b"/>
              <a:pathLst>
                <a:path w="1329" h="1199" extrusionOk="0">
                  <a:moveTo>
                    <a:pt x="517" y="0"/>
                  </a:moveTo>
                  <a:lnTo>
                    <a:pt x="388" y="18"/>
                  </a:lnTo>
                  <a:lnTo>
                    <a:pt x="259" y="55"/>
                  </a:lnTo>
                  <a:lnTo>
                    <a:pt x="167" y="129"/>
                  </a:lnTo>
                  <a:lnTo>
                    <a:pt x="93" y="221"/>
                  </a:lnTo>
                  <a:lnTo>
                    <a:pt x="38" y="332"/>
                  </a:lnTo>
                  <a:lnTo>
                    <a:pt x="1" y="461"/>
                  </a:lnTo>
                  <a:lnTo>
                    <a:pt x="1" y="590"/>
                  </a:lnTo>
                  <a:lnTo>
                    <a:pt x="38" y="682"/>
                  </a:lnTo>
                  <a:lnTo>
                    <a:pt x="75" y="793"/>
                  </a:lnTo>
                  <a:lnTo>
                    <a:pt x="148" y="885"/>
                  </a:lnTo>
                  <a:lnTo>
                    <a:pt x="222" y="977"/>
                  </a:lnTo>
                  <a:lnTo>
                    <a:pt x="296" y="1069"/>
                  </a:lnTo>
                  <a:lnTo>
                    <a:pt x="388" y="1143"/>
                  </a:lnTo>
                  <a:lnTo>
                    <a:pt x="480" y="1180"/>
                  </a:lnTo>
                  <a:lnTo>
                    <a:pt x="572" y="1199"/>
                  </a:lnTo>
                  <a:lnTo>
                    <a:pt x="646" y="1199"/>
                  </a:lnTo>
                  <a:lnTo>
                    <a:pt x="738" y="1180"/>
                  </a:lnTo>
                  <a:lnTo>
                    <a:pt x="849" y="1125"/>
                  </a:lnTo>
                  <a:lnTo>
                    <a:pt x="941" y="1069"/>
                  </a:lnTo>
                  <a:lnTo>
                    <a:pt x="1126" y="922"/>
                  </a:lnTo>
                  <a:lnTo>
                    <a:pt x="1328" y="774"/>
                  </a:lnTo>
                  <a:lnTo>
                    <a:pt x="1328" y="516"/>
                  </a:lnTo>
                  <a:lnTo>
                    <a:pt x="1162" y="369"/>
                  </a:lnTo>
                  <a:lnTo>
                    <a:pt x="996" y="221"/>
                  </a:lnTo>
                  <a:lnTo>
                    <a:pt x="831" y="92"/>
                  </a:lnTo>
                  <a:lnTo>
                    <a:pt x="738" y="37"/>
                  </a:lnTo>
                  <a:lnTo>
                    <a:pt x="646" y="18"/>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5" name="Google Shape;7895;p32"/>
            <p:cNvSpPr/>
            <p:nvPr/>
          </p:nvSpPr>
          <p:spPr>
            <a:xfrm>
              <a:off x="5537875" y="1694275"/>
              <a:ext cx="30450" cy="37350"/>
            </a:xfrm>
            <a:custGeom>
              <a:avLst/>
              <a:gdLst/>
              <a:ahLst/>
              <a:cxnLst/>
              <a:rect l="l" t="t" r="r" b="b"/>
              <a:pathLst>
                <a:path w="1218" h="1494" extrusionOk="0">
                  <a:moveTo>
                    <a:pt x="572" y="0"/>
                  </a:moveTo>
                  <a:lnTo>
                    <a:pt x="369" y="277"/>
                  </a:lnTo>
                  <a:lnTo>
                    <a:pt x="203" y="498"/>
                  </a:lnTo>
                  <a:lnTo>
                    <a:pt x="74" y="701"/>
                  </a:lnTo>
                  <a:lnTo>
                    <a:pt x="19" y="793"/>
                  </a:lnTo>
                  <a:lnTo>
                    <a:pt x="0" y="885"/>
                  </a:lnTo>
                  <a:lnTo>
                    <a:pt x="0" y="1014"/>
                  </a:lnTo>
                  <a:lnTo>
                    <a:pt x="19" y="1143"/>
                  </a:lnTo>
                  <a:lnTo>
                    <a:pt x="74" y="1254"/>
                  </a:lnTo>
                  <a:lnTo>
                    <a:pt x="148" y="1346"/>
                  </a:lnTo>
                  <a:lnTo>
                    <a:pt x="240" y="1420"/>
                  </a:lnTo>
                  <a:lnTo>
                    <a:pt x="351" y="1457"/>
                  </a:lnTo>
                  <a:lnTo>
                    <a:pt x="480" y="1494"/>
                  </a:lnTo>
                  <a:lnTo>
                    <a:pt x="627" y="1494"/>
                  </a:lnTo>
                  <a:lnTo>
                    <a:pt x="775" y="1475"/>
                  </a:lnTo>
                  <a:lnTo>
                    <a:pt x="904" y="1438"/>
                  </a:lnTo>
                  <a:lnTo>
                    <a:pt x="1014" y="1383"/>
                  </a:lnTo>
                  <a:lnTo>
                    <a:pt x="1107" y="1309"/>
                  </a:lnTo>
                  <a:lnTo>
                    <a:pt x="1162" y="1199"/>
                  </a:lnTo>
                  <a:lnTo>
                    <a:pt x="1217" y="1088"/>
                  </a:lnTo>
                  <a:lnTo>
                    <a:pt x="1217" y="977"/>
                  </a:lnTo>
                  <a:lnTo>
                    <a:pt x="1217" y="830"/>
                  </a:lnTo>
                  <a:lnTo>
                    <a:pt x="1180" y="738"/>
                  </a:lnTo>
                  <a:lnTo>
                    <a:pt x="1125" y="646"/>
                  </a:lnTo>
                  <a:lnTo>
                    <a:pt x="978" y="461"/>
                  </a:lnTo>
                  <a:lnTo>
                    <a:pt x="793" y="258"/>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6" name="Google Shape;7896;p32"/>
            <p:cNvSpPr/>
            <p:nvPr/>
          </p:nvSpPr>
          <p:spPr>
            <a:xfrm>
              <a:off x="6079950" y="1877725"/>
              <a:ext cx="33225" cy="30000"/>
            </a:xfrm>
            <a:custGeom>
              <a:avLst/>
              <a:gdLst/>
              <a:ahLst/>
              <a:cxnLst/>
              <a:rect l="l" t="t" r="r" b="b"/>
              <a:pathLst>
                <a:path w="1329" h="1200" extrusionOk="0">
                  <a:moveTo>
                    <a:pt x="480" y="1"/>
                  </a:moveTo>
                  <a:lnTo>
                    <a:pt x="351" y="38"/>
                  </a:lnTo>
                  <a:lnTo>
                    <a:pt x="240" y="74"/>
                  </a:lnTo>
                  <a:lnTo>
                    <a:pt x="148" y="148"/>
                  </a:lnTo>
                  <a:lnTo>
                    <a:pt x="74" y="259"/>
                  </a:lnTo>
                  <a:lnTo>
                    <a:pt x="19" y="369"/>
                  </a:lnTo>
                  <a:lnTo>
                    <a:pt x="1" y="480"/>
                  </a:lnTo>
                  <a:lnTo>
                    <a:pt x="19" y="628"/>
                  </a:lnTo>
                  <a:lnTo>
                    <a:pt x="38" y="720"/>
                  </a:lnTo>
                  <a:lnTo>
                    <a:pt x="93" y="812"/>
                  </a:lnTo>
                  <a:lnTo>
                    <a:pt x="167" y="904"/>
                  </a:lnTo>
                  <a:lnTo>
                    <a:pt x="240" y="996"/>
                  </a:lnTo>
                  <a:lnTo>
                    <a:pt x="333" y="1088"/>
                  </a:lnTo>
                  <a:lnTo>
                    <a:pt x="425" y="1144"/>
                  </a:lnTo>
                  <a:lnTo>
                    <a:pt x="517" y="1181"/>
                  </a:lnTo>
                  <a:lnTo>
                    <a:pt x="591" y="1199"/>
                  </a:lnTo>
                  <a:lnTo>
                    <a:pt x="683" y="1199"/>
                  </a:lnTo>
                  <a:lnTo>
                    <a:pt x="775" y="1162"/>
                  </a:lnTo>
                  <a:lnTo>
                    <a:pt x="867" y="1107"/>
                  </a:lnTo>
                  <a:lnTo>
                    <a:pt x="959" y="1052"/>
                  </a:lnTo>
                  <a:lnTo>
                    <a:pt x="1144" y="886"/>
                  </a:lnTo>
                  <a:lnTo>
                    <a:pt x="1328" y="738"/>
                  </a:lnTo>
                  <a:lnTo>
                    <a:pt x="1328" y="480"/>
                  </a:lnTo>
                  <a:lnTo>
                    <a:pt x="1162" y="351"/>
                  </a:lnTo>
                  <a:lnTo>
                    <a:pt x="978" y="203"/>
                  </a:lnTo>
                  <a:lnTo>
                    <a:pt x="812" y="74"/>
                  </a:lnTo>
                  <a:lnTo>
                    <a:pt x="720" y="38"/>
                  </a:lnTo>
                  <a:lnTo>
                    <a:pt x="628" y="19"/>
                  </a:lnTo>
                  <a:lnTo>
                    <a:pt x="4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7" name="Google Shape;7897;p32"/>
            <p:cNvSpPr/>
            <p:nvPr/>
          </p:nvSpPr>
          <p:spPr>
            <a:xfrm>
              <a:off x="4594750" y="549250"/>
              <a:ext cx="28150" cy="30925"/>
            </a:xfrm>
            <a:custGeom>
              <a:avLst/>
              <a:gdLst/>
              <a:ahLst/>
              <a:cxnLst/>
              <a:rect l="l" t="t" r="r" b="b"/>
              <a:pathLst>
                <a:path w="1126" h="1237" extrusionOk="0">
                  <a:moveTo>
                    <a:pt x="646" y="1"/>
                  </a:moveTo>
                  <a:lnTo>
                    <a:pt x="388" y="19"/>
                  </a:lnTo>
                  <a:lnTo>
                    <a:pt x="259" y="185"/>
                  </a:lnTo>
                  <a:lnTo>
                    <a:pt x="130" y="351"/>
                  </a:lnTo>
                  <a:lnTo>
                    <a:pt x="75" y="443"/>
                  </a:lnTo>
                  <a:lnTo>
                    <a:pt x="38" y="535"/>
                  </a:lnTo>
                  <a:lnTo>
                    <a:pt x="1" y="609"/>
                  </a:lnTo>
                  <a:lnTo>
                    <a:pt x="1" y="683"/>
                  </a:lnTo>
                  <a:lnTo>
                    <a:pt x="38" y="775"/>
                  </a:lnTo>
                  <a:lnTo>
                    <a:pt x="75" y="849"/>
                  </a:lnTo>
                  <a:lnTo>
                    <a:pt x="130" y="941"/>
                  </a:lnTo>
                  <a:lnTo>
                    <a:pt x="204" y="1015"/>
                  </a:lnTo>
                  <a:lnTo>
                    <a:pt x="296" y="1089"/>
                  </a:lnTo>
                  <a:lnTo>
                    <a:pt x="370" y="1162"/>
                  </a:lnTo>
                  <a:lnTo>
                    <a:pt x="462" y="1199"/>
                  </a:lnTo>
                  <a:lnTo>
                    <a:pt x="554" y="1236"/>
                  </a:lnTo>
                  <a:lnTo>
                    <a:pt x="683" y="1236"/>
                  </a:lnTo>
                  <a:lnTo>
                    <a:pt x="812" y="1218"/>
                  </a:lnTo>
                  <a:lnTo>
                    <a:pt x="904" y="1181"/>
                  </a:lnTo>
                  <a:lnTo>
                    <a:pt x="997" y="1107"/>
                  </a:lnTo>
                  <a:lnTo>
                    <a:pt x="1052" y="1015"/>
                  </a:lnTo>
                  <a:lnTo>
                    <a:pt x="1107" y="904"/>
                  </a:lnTo>
                  <a:lnTo>
                    <a:pt x="1126" y="775"/>
                  </a:lnTo>
                  <a:lnTo>
                    <a:pt x="1107" y="646"/>
                  </a:lnTo>
                  <a:lnTo>
                    <a:pt x="1070" y="554"/>
                  </a:lnTo>
                  <a:lnTo>
                    <a:pt x="1033" y="480"/>
                  </a:lnTo>
                  <a:lnTo>
                    <a:pt x="923" y="314"/>
                  </a:lnTo>
                  <a:lnTo>
                    <a:pt x="775" y="167"/>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8" name="Google Shape;7898;p32"/>
            <p:cNvSpPr/>
            <p:nvPr/>
          </p:nvSpPr>
          <p:spPr>
            <a:xfrm>
              <a:off x="5312925" y="1579025"/>
              <a:ext cx="29075" cy="31375"/>
            </a:xfrm>
            <a:custGeom>
              <a:avLst/>
              <a:gdLst/>
              <a:ahLst/>
              <a:cxnLst/>
              <a:rect l="l" t="t" r="r" b="b"/>
              <a:pathLst>
                <a:path w="1163" h="1255" extrusionOk="0">
                  <a:moveTo>
                    <a:pt x="720" y="1"/>
                  </a:moveTo>
                  <a:lnTo>
                    <a:pt x="591" y="19"/>
                  </a:lnTo>
                  <a:lnTo>
                    <a:pt x="498" y="56"/>
                  </a:lnTo>
                  <a:lnTo>
                    <a:pt x="406" y="93"/>
                  </a:lnTo>
                  <a:lnTo>
                    <a:pt x="332" y="148"/>
                  </a:lnTo>
                  <a:lnTo>
                    <a:pt x="240" y="222"/>
                  </a:lnTo>
                  <a:lnTo>
                    <a:pt x="167" y="314"/>
                  </a:lnTo>
                  <a:lnTo>
                    <a:pt x="111" y="388"/>
                  </a:lnTo>
                  <a:lnTo>
                    <a:pt x="56" y="480"/>
                  </a:lnTo>
                  <a:lnTo>
                    <a:pt x="19" y="572"/>
                  </a:lnTo>
                  <a:lnTo>
                    <a:pt x="1" y="701"/>
                  </a:lnTo>
                  <a:lnTo>
                    <a:pt x="19" y="812"/>
                  </a:lnTo>
                  <a:lnTo>
                    <a:pt x="74" y="923"/>
                  </a:lnTo>
                  <a:lnTo>
                    <a:pt x="148" y="1015"/>
                  </a:lnTo>
                  <a:lnTo>
                    <a:pt x="259" y="1089"/>
                  </a:lnTo>
                  <a:lnTo>
                    <a:pt x="388" y="1162"/>
                  </a:lnTo>
                  <a:lnTo>
                    <a:pt x="535" y="1218"/>
                  </a:lnTo>
                  <a:lnTo>
                    <a:pt x="720" y="1254"/>
                  </a:lnTo>
                  <a:lnTo>
                    <a:pt x="849" y="1107"/>
                  </a:lnTo>
                  <a:lnTo>
                    <a:pt x="978" y="941"/>
                  </a:lnTo>
                  <a:lnTo>
                    <a:pt x="1088" y="775"/>
                  </a:lnTo>
                  <a:lnTo>
                    <a:pt x="1125" y="683"/>
                  </a:lnTo>
                  <a:lnTo>
                    <a:pt x="1162" y="609"/>
                  </a:lnTo>
                  <a:lnTo>
                    <a:pt x="1162" y="462"/>
                  </a:lnTo>
                  <a:lnTo>
                    <a:pt x="1144" y="351"/>
                  </a:lnTo>
                  <a:lnTo>
                    <a:pt x="1107" y="240"/>
                  </a:lnTo>
                  <a:lnTo>
                    <a:pt x="1033" y="148"/>
                  </a:lnTo>
                  <a:lnTo>
                    <a:pt x="941" y="74"/>
                  </a:lnTo>
                  <a:lnTo>
                    <a:pt x="849"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9" name="Google Shape;7899;p32"/>
            <p:cNvSpPr/>
            <p:nvPr/>
          </p:nvSpPr>
          <p:spPr>
            <a:xfrm>
              <a:off x="4645475" y="723950"/>
              <a:ext cx="31350" cy="27700"/>
            </a:xfrm>
            <a:custGeom>
              <a:avLst/>
              <a:gdLst/>
              <a:ahLst/>
              <a:cxnLst/>
              <a:rect l="l" t="t" r="r" b="b"/>
              <a:pathLst>
                <a:path w="1254" h="1108" extrusionOk="0">
                  <a:moveTo>
                    <a:pt x="590" y="1"/>
                  </a:moveTo>
                  <a:lnTo>
                    <a:pt x="498" y="19"/>
                  </a:lnTo>
                  <a:lnTo>
                    <a:pt x="406" y="56"/>
                  </a:lnTo>
                  <a:lnTo>
                    <a:pt x="332" y="111"/>
                  </a:lnTo>
                  <a:lnTo>
                    <a:pt x="240" y="185"/>
                  </a:lnTo>
                  <a:lnTo>
                    <a:pt x="166" y="277"/>
                  </a:lnTo>
                  <a:lnTo>
                    <a:pt x="92" y="351"/>
                  </a:lnTo>
                  <a:lnTo>
                    <a:pt x="55" y="443"/>
                  </a:lnTo>
                  <a:lnTo>
                    <a:pt x="19" y="536"/>
                  </a:lnTo>
                  <a:lnTo>
                    <a:pt x="0" y="665"/>
                  </a:lnTo>
                  <a:lnTo>
                    <a:pt x="19" y="775"/>
                  </a:lnTo>
                  <a:lnTo>
                    <a:pt x="74" y="886"/>
                  </a:lnTo>
                  <a:lnTo>
                    <a:pt x="129" y="978"/>
                  </a:lnTo>
                  <a:lnTo>
                    <a:pt x="221" y="1033"/>
                  </a:lnTo>
                  <a:lnTo>
                    <a:pt x="332" y="1089"/>
                  </a:lnTo>
                  <a:lnTo>
                    <a:pt x="461" y="1107"/>
                  </a:lnTo>
                  <a:lnTo>
                    <a:pt x="590" y="1089"/>
                  </a:lnTo>
                  <a:lnTo>
                    <a:pt x="682" y="1070"/>
                  </a:lnTo>
                  <a:lnTo>
                    <a:pt x="775" y="1033"/>
                  </a:lnTo>
                  <a:lnTo>
                    <a:pt x="922" y="923"/>
                  </a:lnTo>
                  <a:lnTo>
                    <a:pt x="1088" y="794"/>
                  </a:lnTo>
                  <a:lnTo>
                    <a:pt x="1254" y="665"/>
                  </a:lnTo>
                  <a:lnTo>
                    <a:pt x="1235" y="388"/>
                  </a:lnTo>
                  <a:lnTo>
                    <a:pt x="1070" y="259"/>
                  </a:lnTo>
                  <a:lnTo>
                    <a:pt x="904" y="130"/>
                  </a:lnTo>
                  <a:lnTo>
                    <a:pt x="830" y="75"/>
                  </a:lnTo>
                  <a:lnTo>
                    <a:pt x="738" y="19"/>
                  </a:lnTo>
                  <a:lnTo>
                    <a:pt x="6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0" name="Google Shape;7900;p32"/>
            <p:cNvSpPr/>
            <p:nvPr/>
          </p:nvSpPr>
          <p:spPr>
            <a:xfrm>
              <a:off x="5840725" y="1833025"/>
              <a:ext cx="28600" cy="31350"/>
            </a:xfrm>
            <a:custGeom>
              <a:avLst/>
              <a:gdLst/>
              <a:ahLst/>
              <a:cxnLst/>
              <a:rect l="l" t="t" r="r" b="b"/>
              <a:pathLst>
                <a:path w="1144" h="1254" extrusionOk="0">
                  <a:moveTo>
                    <a:pt x="516" y="0"/>
                  </a:moveTo>
                  <a:lnTo>
                    <a:pt x="387" y="166"/>
                  </a:lnTo>
                  <a:lnTo>
                    <a:pt x="240" y="314"/>
                  </a:lnTo>
                  <a:lnTo>
                    <a:pt x="111" y="461"/>
                  </a:lnTo>
                  <a:lnTo>
                    <a:pt x="56" y="535"/>
                  </a:lnTo>
                  <a:lnTo>
                    <a:pt x="37" y="627"/>
                  </a:lnTo>
                  <a:lnTo>
                    <a:pt x="0" y="756"/>
                  </a:lnTo>
                  <a:lnTo>
                    <a:pt x="19" y="885"/>
                  </a:lnTo>
                  <a:lnTo>
                    <a:pt x="56" y="996"/>
                  </a:lnTo>
                  <a:lnTo>
                    <a:pt x="111" y="1088"/>
                  </a:lnTo>
                  <a:lnTo>
                    <a:pt x="185" y="1180"/>
                  </a:lnTo>
                  <a:lnTo>
                    <a:pt x="295" y="1235"/>
                  </a:lnTo>
                  <a:lnTo>
                    <a:pt x="406" y="1254"/>
                  </a:lnTo>
                  <a:lnTo>
                    <a:pt x="535" y="1254"/>
                  </a:lnTo>
                  <a:lnTo>
                    <a:pt x="627" y="1235"/>
                  </a:lnTo>
                  <a:lnTo>
                    <a:pt x="719" y="1199"/>
                  </a:lnTo>
                  <a:lnTo>
                    <a:pt x="830" y="1143"/>
                  </a:lnTo>
                  <a:lnTo>
                    <a:pt x="922" y="1070"/>
                  </a:lnTo>
                  <a:lnTo>
                    <a:pt x="996" y="996"/>
                  </a:lnTo>
                  <a:lnTo>
                    <a:pt x="1070" y="922"/>
                  </a:lnTo>
                  <a:lnTo>
                    <a:pt x="1107" y="848"/>
                  </a:lnTo>
                  <a:lnTo>
                    <a:pt x="1143" y="756"/>
                  </a:lnTo>
                  <a:lnTo>
                    <a:pt x="1143" y="682"/>
                  </a:lnTo>
                  <a:lnTo>
                    <a:pt x="1125" y="590"/>
                  </a:lnTo>
                  <a:lnTo>
                    <a:pt x="1070" y="498"/>
                  </a:lnTo>
                  <a:lnTo>
                    <a:pt x="1033" y="406"/>
                  </a:lnTo>
                  <a:lnTo>
                    <a:pt x="904" y="221"/>
                  </a:lnTo>
                  <a:lnTo>
                    <a:pt x="793" y="37"/>
                  </a:lnTo>
                  <a:lnTo>
                    <a:pt x="5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1" name="Google Shape;7901;p32"/>
            <p:cNvSpPr/>
            <p:nvPr/>
          </p:nvSpPr>
          <p:spPr>
            <a:xfrm>
              <a:off x="5920475" y="1849600"/>
              <a:ext cx="29975" cy="32775"/>
            </a:xfrm>
            <a:custGeom>
              <a:avLst/>
              <a:gdLst/>
              <a:ahLst/>
              <a:cxnLst/>
              <a:rect l="l" t="t" r="r" b="b"/>
              <a:pathLst>
                <a:path w="1199" h="1311" extrusionOk="0">
                  <a:moveTo>
                    <a:pt x="590" y="1"/>
                  </a:moveTo>
                  <a:lnTo>
                    <a:pt x="443" y="19"/>
                  </a:lnTo>
                  <a:lnTo>
                    <a:pt x="332" y="56"/>
                  </a:lnTo>
                  <a:lnTo>
                    <a:pt x="221" y="93"/>
                  </a:lnTo>
                  <a:lnTo>
                    <a:pt x="129" y="167"/>
                  </a:lnTo>
                  <a:lnTo>
                    <a:pt x="55" y="259"/>
                  </a:lnTo>
                  <a:lnTo>
                    <a:pt x="18" y="370"/>
                  </a:lnTo>
                  <a:lnTo>
                    <a:pt x="0" y="480"/>
                  </a:lnTo>
                  <a:lnTo>
                    <a:pt x="18" y="609"/>
                  </a:lnTo>
                  <a:lnTo>
                    <a:pt x="37" y="702"/>
                  </a:lnTo>
                  <a:lnTo>
                    <a:pt x="92" y="794"/>
                  </a:lnTo>
                  <a:lnTo>
                    <a:pt x="203" y="960"/>
                  </a:lnTo>
                  <a:lnTo>
                    <a:pt x="350" y="1144"/>
                  </a:lnTo>
                  <a:lnTo>
                    <a:pt x="479" y="1310"/>
                  </a:lnTo>
                  <a:lnTo>
                    <a:pt x="756" y="1310"/>
                  </a:lnTo>
                  <a:lnTo>
                    <a:pt x="885" y="1126"/>
                  </a:lnTo>
                  <a:lnTo>
                    <a:pt x="1014" y="960"/>
                  </a:lnTo>
                  <a:lnTo>
                    <a:pt x="1125" y="775"/>
                  </a:lnTo>
                  <a:lnTo>
                    <a:pt x="1162" y="683"/>
                  </a:lnTo>
                  <a:lnTo>
                    <a:pt x="1180" y="591"/>
                  </a:lnTo>
                  <a:lnTo>
                    <a:pt x="1199" y="462"/>
                  </a:lnTo>
                  <a:lnTo>
                    <a:pt x="1162" y="333"/>
                  </a:lnTo>
                  <a:lnTo>
                    <a:pt x="1125" y="241"/>
                  </a:lnTo>
                  <a:lnTo>
                    <a:pt x="1051" y="148"/>
                  </a:lnTo>
                  <a:lnTo>
                    <a:pt x="959" y="93"/>
                  </a:lnTo>
                  <a:lnTo>
                    <a:pt x="848" y="38"/>
                  </a:lnTo>
                  <a:lnTo>
                    <a:pt x="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2" name="Google Shape;7902;p32"/>
            <p:cNvSpPr/>
            <p:nvPr/>
          </p:nvSpPr>
          <p:spPr>
            <a:xfrm>
              <a:off x="6157400" y="1889725"/>
              <a:ext cx="29975" cy="32750"/>
            </a:xfrm>
            <a:custGeom>
              <a:avLst/>
              <a:gdLst/>
              <a:ahLst/>
              <a:cxnLst/>
              <a:rect l="l" t="t" r="r" b="b"/>
              <a:pathLst>
                <a:path w="1199" h="1310" extrusionOk="0">
                  <a:moveTo>
                    <a:pt x="719" y="0"/>
                  </a:moveTo>
                  <a:lnTo>
                    <a:pt x="461" y="18"/>
                  </a:lnTo>
                  <a:lnTo>
                    <a:pt x="332" y="184"/>
                  </a:lnTo>
                  <a:lnTo>
                    <a:pt x="185" y="350"/>
                  </a:lnTo>
                  <a:lnTo>
                    <a:pt x="74" y="535"/>
                  </a:lnTo>
                  <a:lnTo>
                    <a:pt x="37" y="627"/>
                  </a:lnTo>
                  <a:lnTo>
                    <a:pt x="19" y="719"/>
                  </a:lnTo>
                  <a:lnTo>
                    <a:pt x="0" y="848"/>
                  </a:lnTo>
                  <a:lnTo>
                    <a:pt x="19" y="959"/>
                  </a:lnTo>
                  <a:lnTo>
                    <a:pt x="74" y="1069"/>
                  </a:lnTo>
                  <a:lnTo>
                    <a:pt x="148" y="1162"/>
                  </a:lnTo>
                  <a:lnTo>
                    <a:pt x="221" y="1217"/>
                  </a:lnTo>
                  <a:lnTo>
                    <a:pt x="332" y="1272"/>
                  </a:lnTo>
                  <a:lnTo>
                    <a:pt x="461" y="1309"/>
                  </a:lnTo>
                  <a:lnTo>
                    <a:pt x="738" y="1309"/>
                  </a:lnTo>
                  <a:lnTo>
                    <a:pt x="867" y="1272"/>
                  </a:lnTo>
                  <a:lnTo>
                    <a:pt x="977" y="1217"/>
                  </a:lnTo>
                  <a:lnTo>
                    <a:pt x="1051" y="1143"/>
                  </a:lnTo>
                  <a:lnTo>
                    <a:pt x="1125" y="1069"/>
                  </a:lnTo>
                  <a:lnTo>
                    <a:pt x="1180" y="959"/>
                  </a:lnTo>
                  <a:lnTo>
                    <a:pt x="1199" y="848"/>
                  </a:lnTo>
                  <a:lnTo>
                    <a:pt x="1180" y="719"/>
                  </a:lnTo>
                  <a:lnTo>
                    <a:pt x="1162" y="608"/>
                  </a:lnTo>
                  <a:lnTo>
                    <a:pt x="1125" y="535"/>
                  </a:lnTo>
                  <a:lnTo>
                    <a:pt x="996" y="350"/>
                  </a:lnTo>
                  <a:lnTo>
                    <a:pt x="867" y="184"/>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3" name="Google Shape;7903;p32"/>
            <p:cNvSpPr/>
            <p:nvPr/>
          </p:nvSpPr>
          <p:spPr>
            <a:xfrm>
              <a:off x="6238525" y="1907700"/>
              <a:ext cx="28150" cy="31350"/>
            </a:xfrm>
            <a:custGeom>
              <a:avLst/>
              <a:gdLst/>
              <a:ahLst/>
              <a:cxnLst/>
              <a:rect l="l" t="t" r="r" b="b"/>
              <a:pathLst>
                <a:path w="1126" h="1254" extrusionOk="0">
                  <a:moveTo>
                    <a:pt x="590" y="0"/>
                  </a:moveTo>
                  <a:lnTo>
                    <a:pt x="517" y="19"/>
                  </a:lnTo>
                  <a:lnTo>
                    <a:pt x="406" y="55"/>
                  </a:lnTo>
                  <a:lnTo>
                    <a:pt x="314" y="111"/>
                  </a:lnTo>
                  <a:lnTo>
                    <a:pt x="222" y="185"/>
                  </a:lnTo>
                  <a:lnTo>
                    <a:pt x="148" y="258"/>
                  </a:lnTo>
                  <a:lnTo>
                    <a:pt x="74" y="332"/>
                  </a:lnTo>
                  <a:lnTo>
                    <a:pt x="19" y="424"/>
                  </a:lnTo>
                  <a:lnTo>
                    <a:pt x="0" y="498"/>
                  </a:lnTo>
                  <a:lnTo>
                    <a:pt x="0" y="572"/>
                  </a:lnTo>
                  <a:lnTo>
                    <a:pt x="19" y="664"/>
                  </a:lnTo>
                  <a:lnTo>
                    <a:pt x="56" y="756"/>
                  </a:lnTo>
                  <a:lnTo>
                    <a:pt x="111" y="848"/>
                  </a:lnTo>
                  <a:lnTo>
                    <a:pt x="240" y="1033"/>
                  </a:lnTo>
                  <a:lnTo>
                    <a:pt x="351" y="1235"/>
                  </a:lnTo>
                  <a:lnTo>
                    <a:pt x="627" y="1254"/>
                  </a:lnTo>
                  <a:lnTo>
                    <a:pt x="756" y="1106"/>
                  </a:lnTo>
                  <a:lnTo>
                    <a:pt x="904" y="959"/>
                  </a:lnTo>
                  <a:lnTo>
                    <a:pt x="1033" y="793"/>
                  </a:lnTo>
                  <a:lnTo>
                    <a:pt x="1088" y="719"/>
                  </a:lnTo>
                  <a:lnTo>
                    <a:pt x="1107" y="627"/>
                  </a:lnTo>
                  <a:lnTo>
                    <a:pt x="1125" y="498"/>
                  </a:lnTo>
                  <a:lnTo>
                    <a:pt x="1125" y="369"/>
                  </a:lnTo>
                  <a:lnTo>
                    <a:pt x="1088" y="258"/>
                  </a:lnTo>
                  <a:lnTo>
                    <a:pt x="1033" y="166"/>
                  </a:lnTo>
                  <a:lnTo>
                    <a:pt x="959" y="92"/>
                  </a:lnTo>
                  <a:lnTo>
                    <a:pt x="848" y="37"/>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4" name="Google Shape;7904;p32"/>
            <p:cNvSpPr/>
            <p:nvPr/>
          </p:nvSpPr>
          <p:spPr>
            <a:xfrm>
              <a:off x="4553725" y="294350"/>
              <a:ext cx="30000" cy="32750"/>
            </a:xfrm>
            <a:custGeom>
              <a:avLst/>
              <a:gdLst/>
              <a:ahLst/>
              <a:cxnLst/>
              <a:rect l="l" t="t" r="r" b="b"/>
              <a:pathLst>
                <a:path w="1200" h="1310" extrusionOk="0">
                  <a:moveTo>
                    <a:pt x="702" y="0"/>
                  </a:moveTo>
                  <a:lnTo>
                    <a:pt x="425" y="19"/>
                  </a:lnTo>
                  <a:lnTo>
                    <a:pt x="296" y="203"/>
                  </a:lnTo>
                  <a:lnTo>
                    <a:pt x="167" y="369"/>
                  </a:lnTo>
                  <a:lnTo>
                    <a:pt x="56" y="554"/>
                  </a:lnTo>
                  <a:lnTo>
                    <a:pt x="19" y="646"/>
                  </a:lnTo>
                  <a:lnTo>
                    <a:pt x="1" y="738"/>
                  </a:lnTo>
                  <a:lnTo>
                    <a:pt x="1" y="867"/>
                  </a:lnTo>
                  <a:lnTo>
                    <a:pt x="19" y="996"/>
                  </a:lnTo>
                  <a:lnTo>
                    <a:pt x="75" y="1088"/>
                  </a:lnTo>
                  <a:lnTo>
                    <a:pt x="148" y="1181"/>
                  </a:lnTo>
                  <a:lnTo>
                    <a:pt x="241" y="1236"/>
                  </a:lnTo>
                  <a:lnTo>
                    <a:pt x="351" y="1291"/>
                  </a:lnTo>
                  <a:lnTo>
                    <a:pt x="480" y="1310"/>
                  </a:lnTo>
                  <a:lnTo>
                    <a:pt x="757" y="1310"/>
                  </a:lnTo>
                  <a:lnTo>
                    <a:pt x="886" y="1273"/>
                  </a:lnTo>
                  <a:lnTo>
                    <a:pt x="978" y="1217"/>
                  </a:lnTo>
                  <a:lnTo>
                    <a:pt x="1070" y="1144"/>
                  </a:lnTo>
                  <a:lnTo>
                    <a:pt x="1126" y="1051"/>
                  </a:lnTo>
                  <a:lnTo>
                    <a:pt x="1181" y="941"/>
                  </a:lnTo>
                  <a:lnTo>
                    <a:pt x="1199" y="830"/>
                  </a:lnTo>
                  <a:lnTo>
                    <a:pt x="1181" y="701"/>
                  </a:lnTo>
                  <a:lnTo>
                    <a:pt x="1144" y="609"/>
                  </a:lnTo>
                  <a:lnTo>
                    <a:pt x="1107" y="517"/>
                  </a:lnTo>
                  <a:lnTo>
                    <a:pt x="978" y="351"/>
                  </a:lnTo>
                  <a:lnTo>
                    <a:pt x="831" y="185"/>
                  </a:lnTo>
                  <a:lnTo>
                    <a:pt x="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5" name="Google Shape;7905;p32"/>
            <p:cNvSpPr/>
            <p:nvPr/>
          </p:nvSpPr>
          <p:spPr>
            <a:xfrm>
              <a:off x="5168650" y="1471175"/>
              <a:ext cx="26750" cy="29975"/>
            </a:xfrm>
            <a:custGeom>
              <a:avLst/>
              <a:gdLst/>
              <a:ahLst/>
              <a:cxnLst/>
              <a:rect l="l" t="t" r="r" b="b"/>
              <a:pathLst>
                <a:path w="1070" h="1199" extrusionOk="0">
                  <a:moveTo>
                    <a:pt x="425" y="0"/>
                  </a:moveTo>
                  <a:lnTo>
                    <a:pt x="295" y="166"/>
                  </a:lnTo>
                  <a:lnTo>
                    <a:pt x="148" y="332"/>
                  </a:lnTo>
                  <a:lnTo>
                    <a:pt x="93" y="406"/>
                  </a:lnTo>
                  <a:lnTo>
                    <a:pt x="37" y="498"/>
                  </a:lnTo>
                  <a:lnTo>
                    <a:pt x="0" y="572"/>
                  </a:lnTo>
                  <a:lnTo>
                    <a:pt x="0" y="645"/>
                  </a:lnTo>
                  <a:lnTo>
                    <a:pt x="19" y="738"/>
                  </a:lnTo>
                  <a:lnTo>
                    <a:pt x="56" y="830"/>
                  </a:lnTo>
                  <a:lnTo>
                    <a:pt x="129" y="922"/>
                  </a:lnTo>
                  <a:lnTo>
                    <a:pt x="185" y="996"/>
                  </a:lnTo>
                  <a:lnTo>
                    <a:pt x="277" y="1088"/>
                  </a:lnTo>
                  <a:lnTo>
                    <a:pt x="351" y="1143"/>
                  </a:lnTo>
                  <a:lnTo>
                    <a:pt x="443" y="1180"/>
                  </a:lnTo>
                  <a:lnTo>
                    <a:pt x="517" y="1199"/>
                  </a:lnTo>
                  <a:lnTo>
                    <a:pt x="590" y="1199"/>
                  </a:lnTo>
                  <a:lnTo>
                    <a:pt x="683" y="1162"/>
                  </a:lnTo>
                  <a:lnTo>
                    <a:pt x="756" y="1106"/>
                  </a:lnTo>
                  <a:lnTo>
                    <a:pt x="849" y="1033"/>
                  </a:lnTo>
                  <a:lnTo>
                    <a:pt x="922" y="941"/>
                  </a:lnTo>
                  <a:lnTo>
                    <a:pt x="996" y="867"/>
                  </a:lnTo>
                  <a:lnTo>
                    <a:pt x="1051" y="775"/>
                  </a:lnTo>
                  <a:lnTo>
                    <a:pt x="1070" y="682"/>
                  </a:lnTo>
                  <a:lnTo>
                    <a:pt x="1070" y="609"/>
                  </a:lnTo>
                  <a:lnTo>
                    <a:pt x="1051" y="535"/>
                  </a:lnTo>
                  <a:lnTo>
                    <a:pt x="996" y="443"/>
                  </a:lnTo>
                  <a:lnTo>
                    <a:pt x="941" y="369"/>
                  </a:lnTo>
                  <a:lnTo>
                    <a:pt x="812" y="185"/>
                  </a:lnTo>
                  <a:lnTo>
                    <a:pt x="701" y="19"/>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6" name="Google Shape;7906;p32"/>
            <p:cNvSpPr/>
            <p:nvPr/>
          </p:nvSpPr>
          <p:spPr>
            <a:xfrm>
              <a:off x="4892075" y="1178000"/>
              <a:ext cx="26750" cy="29975"/>
            </a:xfrm>
            <a:custGeom>
              <a:avLst/>
              <a:gdLst/>
              <a:ahLst/>
              <a:cxnLst/>
              <a:rect l="l" t="t" r="r" b="b"/>
              <a:pathLst>
                <a:path w="1070" h="1199" extrusionOk="0">
                  <a:moveTo>
                    <a:pt x="517" y="0"/>
                  </a:moveTo>
                  <a:lnTo>
                    <a:pt x="443" y="19"/>
                  </a:lnTo>
                  <a:lnTo>
                    <a:pt x="351" y="56"/>
                  </a:lnTo>
                  <a:lnTo>
                    <a:pt x="277" y="111"/>
                  </a:lnTo>
                  <a:lnTo>
                    <a:pt x="185" y="185"/>
                  </a:lnTo>
                  <a:lnTo>
                    <a:pt x="111" y="277"/>
                  </a:lnTo>
                  <a:lnTo>
                    <a:pt x="56" y="369"/>
                  </a:lnTo>
                  <a:lnTo>
                    <a:pt x="19" y="461"/>
                  </a:lnTo>
                  <a:lnTo>
                    <a:pt x="1" y="535"/>
                  </a:lnTo>
                  <a:lnTo>
                    <a:pt x="1" y="627"/>
                  </a:lnTo>
                  <a:lnTo>
                    <a:pt x="19" y="701"/>
                  </a:lnTo>
                  <a:lnTo>
                    <a:pt x="74" y="775"/>
                  </a:lnTo>
                  <a:lnTo>
                    <a:pt x="130" y="867"/>
                  </a:lnTo>
                  <a:lnTo>
                    <a:pt x="277" y="1033"/>
                  </a:lnTo>
                  <a:lnTo>
                    <a:pt x="406" y="1199"/>
                  </a:lnTo>
                  <a:lnTo>
                    <a:pt x="664" y="1181"/>
                  </a:lnTo>
                  <a:lnTo>
                    <a:pt x="793" y="1015"/>
                  </a:lnTo>
                  <a:lnTo>
                    <a:pt x="922" y="849"/>
                  </a:lnTo>
                  <a:lnTo>
                    <a:pt x="996" y="756"/>
                  </a:lnTo>
                  <a:lnTo>
                    <a:pt x="1033" y="683"/>
                  </a:lnTo>
                  <a:lnTo>
                    <a:pt x="1052" y="590"/>
                  </a:lnTo>
                  <a:lnTo>
                    <a:pt x="1070" y="517"/>
                  </a:lnTo>
                  <a:lnTo>
                    <a:pt x="1033" y="443"/>
                  </a:lnTo>
                  <a:lnTo>
                    <a:pt x="996" y="351"/>
                  </a:lnTo>
                  <a:lnTo>
                    <a:pt x="922" y="259"/>
                  </a:lnTo>
                  <a:lnTo>
                    <a:pt x="849" y="185"/>
                  </a:lnTo>
                  <a:lnTo>
                    <a:pt x="757" y="111"/>
                  </a:lnTo>
                  <a:lnTo>
                    <a:pt x="683" y="56"/>
                  </a:lnTo>
                  <a:lnTo>
                    <a:pt x="591"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7" name="Google Shape;7907;p32"/>
            <p:cNvSpPr/>
            <p:nvPr/>
          </p:nvSpPr>
          <p:spPr>
            <a:xfrm>
              <a:off x="4825250" y="1086275"/>
              <a:ext cx="30900" cy="26750"/>
            </a:xfrm>
            <a:custGeom>
              <a:avLst/>
              <a:gdLst/>
              <a:ahLst/>
              <a:cxnLst/>
              <a:rect l="l" t="t" r="r" b="b"/>
              <a:pathLst>
                <a:path w="1236" h="1070" extrusionOk="0">
                  <a:moveTo>
                    <a:pt x="572" y="0"/>
                  </a:moveTo>
                  <a:lnTo>
                    <a:pt x="498" y="37"/>
                  </a:lnTo>
                  <a:lnTo>
                    <a:pt x="424" y="74"/>
                  </a:lnTo>
                  <a:lnTo>
                    <a:pt x="350" y="148"/>
                  </a:lnTo>
                  <a:lnTo>
                    <a:pt x="277" y="222"/>
                  </a:lnTo>
                  <a:lnTo>
                    <a:pt x="148" y="387"/>
                  </a:lnTo>
                  <a:lnTo>
                    <a:pt x="0" y="535"/>
                  </a:lnTo>
                  <a:lnTo>
                    <a:pt x="148" y="701"/>
                  </a:lnTo>
                  <a:lnTo>
                    <a:pt x="277" y="867"/>
                  </a:lnTo>
                  <a:lnTo>
                    <a:pt x="350" y="941"/>
                  </a:lnTo>
                  <a:lnTo>
                    <a:pt x="424" y="1014"/>
                  </a:lnTo>
                  <a:lnTo>
                    <a:pt x="498" y="1051"/>
                  </a:lnTo>
                  <a:lnTo>
                    <a:pt x="572" y="1070"/>
                  </a:lnTo>
                  <a:lnTo>
                    <a:pt x="664" y="1070"/>
                  </a:lnTo>
                  <a:lnTo>
                    <a:pt x="738" y="1051"/>
                  </a:lnTo>
                  <a:lnTo>
                    <a:pt x="811" y="996"/>
                  </a:lnTo>
                  <a:lnTo>
                    <a:pt x="903" y="941"/>
                  </a:lnTo>
                  <a:lnTo>
                    <a:pt x="1069" y="812"/>
                  </a:lnTo>
                  <a:lnTo>
                    <a:pt x="1235" y="682"/>
                  </a:lnTo>
                  <a:lnTo>
                    <a:pt x="1235" y="406"/>
                  </a:lnTo>
                  <a:lnTo>
                    <a:pt x="1069" y="277"/>
                  </a:lnTo>
                  <a:lnTo>
                    <a:pt x="903" y="148"/>
                  </a:lnTo>
                  <a:lnTo>
                    <a:pt x="811" y="92"/>
                  </a:lnTo>
                  <a:lnTo>
                    <a:pt x="738" y="37"/>
                  </a:lnTo>
                  <a:lnTo>
                    <a:pt x="664" y="19"/>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8" name="Google Shape;7908;p32"/>
            <p:cNvSpPr/>
            <p:nvPr/>
          </p:nvSpPr>
          <p:spPr>
            <a:xfrm>
              <a:off x="6318725" y="1919675"/>
              <a:ext cx="26750" cy="29525"/>
            </a:xfrm>
            <a:custGeom>
              <a:avLst/>
              <a:gdLst/>
              <a:ahLst/>
              <a:cxnLst/>
              <a:rect l="l" t="t" r="r" b="b"/>
              <a:pathLst>
                <a:path w="1070" h="1181" extrusionOk="0">
                  <a:moveTo>
                    <a:pt x="443" y="1"/>
                  </a:moveTo>
                  <a:lnTo>
                    <a:pt x="314" y="148"/>
                  </a:lnTo>
                  <a:lnTo>
                    <a:pt x="167" y="314"/>
                  </a:lnTo>
                  <a:lnTo>
                    <a:pt x="111" y="406"/>
                  </a:lnTo>
                  <a:lnTo>
                    <a:pt x="56" y="480"/>
                  </a:lnTo>
                  <a:lnTo>
                    <a:pt x="19" y="554"/>
                  </a:lnTo>
                  <a:lnTo>
                    <a:pt x="1" y="646"/>
                  </a:lnTo>
                  <a:lnTo>
                    <a:pt x="19" y="720"/>
                  </a:lnTo>
                  <a:lnTo>
                    <a:pt x="56" y="812"/>
                  </a:lnTo>
                  <a:lnTo>
                    <a:pt x="111" y="904"/>
                  </a:lnTo>
                  <a:lnTo>
                    <a:pt x="185" y="996"/>
                  </a:lnTo>
                  <a:lnTo>
                    <a:pt x="259" y="1070"/>
                  </a:lnTo>
                  <a:lnTo>
                    <a:pt x="332" y="1125"/>
                  </a:lnTo>
                  <a:lnTo>
                    <a:pt x="406" y="1162"/>
                  </a:lnTo>
                  <a:lnTo>
                    <a:pt x="480" y="1181"/>
                  </a:lnTo>
                  <a:lnTo>
                    <a:pt x="572" y="1162"/>
                  </a:lnTo>
                  <a:lnTo>
                    <a:pt x="664" y="1125"/>
                  </a:lnTo>
                  <a:lnTo>
                    <a:pt x="757" y="1070"/>
                  </a:lnTo>
                  <a:lnTo>
                    <a:pt x="830" y="996"/>
                  </a:lnTo>
                  <a:lnTo>
                    <a:pt x="922" y="922"/>
                  </a:lnTo>
                  <a:lnTo>
                    <a:pt x="978" y="849"/>
                  </a:lnTo>
                  <a:lnTo>
                    <a:pt x="1033" y="775"/>
                  </a:lnTo>
                  <a:lnTo>
                    <a:pt x="1070" y="683"/>
                  </a:lnTo>
                  <a:lnTo>
                    <a:pt x="1070" y="609"/>
                  </a:lnTo>
                  <a:lnTo>
                    <a:pt x="1033" y="535"/>
                  </a:lnTo>
                  <a:lnTo>
                    <a:pt x="996" y="443"/>
                  </a:lnTo>
                  <a:lnTo>
                    <a:pt x="941" y="369"/>
                  </a:lnTo>
                  <a:lnTo>
                    <a:pt x="812" y="185"/>
                  </a:lnTo>
                  <a:lnTo>
                    <a:pt x="7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9" name="Google Shape;7909;p32"/>
            <p:cNvSpPr/>
            <p:nvPr/>
          </p:nvSpPr>
          <p:spPr>
            <a:xfrm>
              <a:off x="5762825" y="1825175"/>
              <a:ext cx="25825" cy="33675"/>
            </a:xfrm>
            <a:custGeom>
              <a:avLst/>
              <a:gdLst/>
              <a:ahLst/>
              <a:cxnLst/>
              <a:rect l="l" t="t" r="r" b="b"/>
              <a:pathLst>
                <a:path w="1033" h="1347" extrusionOk="0">
                  <a:moveTo>
                    <a:pt x="516" y="1"/>
                  </a:moveTo>
                  <a:lnTo>
                    <a:pt x="369" y="148"/>
                  </a:lnTo>
                  <a:lnTo>
                    <a:pt x="203" y="296"/>
                  </a:lnTo>
                  <a:lnTo>
                    <a:pt x="129" y="369"/>
                  </a:lnTo>
                  <a:lnTo>
                    <a:pt x="55" y="443"/>
                  </a:lnTo>
                  <a:lnTo>
                    <a:pt x="19" y="517"/>
                  </a:lnTo>
                  <a:lnTo>
                    <a:pt x="0" y="591"/>
                  </a:lnTo>
                  <a:lnTo>
                    <a:pt x="0" y="664"/>
                  </a:lnTo>
                  <a:lnTo>
                    <a:pt x="37" y="738"/>
                  </a:lnTo>
                  <a:lnTo>
                    <a:pt x="92" y="812"/>
                  </a:lnTo>
                  <a:lnTo>
                    <a:pt x="166" y="904"/>
                  </a:lnTo>
                  <a:lnTo>
                    <a:pt x="351" y="1107"/>
                  </a:lnTo>
                  <a:lnTo>
                    <a:pt x="553" y="1347"/>
                  </a:lnTo>
                  <a:lnTo>
                    <a:pt x="738" y="1089"/>
                  </a:lnTo>
                  <a:lnTo>
                    <a:pt x="885" y="886"/>
                  </a:lnTo>
                  <a:lnTo>
                    <a:pt x="959" y="794"/>
                  </a:lnTo>
                  <a:lnTo>
                    <a:pt x="996" y="701"/>
                  </a:lnTo>
                  <a:lnTo>
                    <a:pt x="1033" y="628"/>
                  </a:lnTo>
                  <a:lnTo>
                    <a:pt x="1033" y="554"/>
                  </a:lnTo>
                  <a:lnTo>
                    <a:pt x="1014" y="480"/>
                  </a:lnTo>
                  <a:lnTo>
                    <a:pt x="977" y="406"/>
                  </a:lnTo>
                  <a:lnTo>
                    <a:pt x="904" y="333"/>
                  </a:lnTo>
                  <a:lnTo>
                    <a:pt x="830" y="259"/>
                  </a:lnTo>
                  <a:lnTo>
                    <a:pt x="664" y="130"/>
                  </a:lnTo>
                  <a:lnTo>
                    <a:pt x="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0" name="Google Shape;7910;p32"/>
            <p:cNvSpPr/>
            <p:nvPr/>
          </p:nvSpPr>
          <p:spPr>
            <a:xfrm>
              <a:off x="4957075" y="1272500"/>
              <a:ext cx="33675" cy="25825"/>
            </a:xfrm>
            <a:custGeom>
              <a:avLst/>
              <a:gdLst/>
              <a:ahLst/>
              <a:cxnLst/>
              <a:rect l="l" t="t" r="r" b="b"/>
              <a:pathLst>
                <a:path w="1347" h="1033" extrusionOk="0">
                  <a:moveTo>
                    <a:pt x="553" y="0"/>
                  </a:moveTo>
                  <a:lnTo>
                    <a:pt x="480" y="19"/>
                  </a:lnTo>
                  <a:lnTo>
                    <a:pt x="406" y="56"/>
                  </a:lnTo>
                  <a:lnTo>
                    <a:pt x="332" y="111"/>
                  </a:lnTo>
                  <a:lnTo>
                    <a:pt x="258" y="185"/>
                  </a:lnTo>
                  <a:lnTo>
                    <a:pt x="129" y="351"/>
                  </a:lnTo>
                  <a:lnTo>
                    <a:pt x="0" y="517"/>
                  </a:lnTo>
                  <a:lnTo>
                    <a:pt x="148" y="664"/>
                  </a:lnTo>
                  <a:lnTo>
                    <a:pt x="295" y="830"/>
                  </a:lnTo>
                  <a:lnTo>
                    <a:pt x="369" y="904"/>
                  </a:lnTo>
                  <a:lnTo>
                    <a:pt x="443" y="959"/>
                  </a:lnTo>
                  <a:lnTo>
                    <a:pt x="517" y="1014"/>
                  </a:lnTo>
                  <a:lnTo>
                    <a:pt x="590" y="1033"/>
                  </a:lnTo>
                  <a:lnTo>
                    <a:pt x="664" y="1033"/>
                  </a:lnTo>
                  <a:lnTo>
                    <a:pt x="738" y="996"/>
                  </a:lnTo>
                  <a:lnTo>
                    <a:pt x="812" y="941"/>
                  </a:lnTo>
                  <a:lnTo>
                    <a:pt x="904" y="867"/>
                  </a:lnTo>
                  <a:lnTo>
                    <a:pt x="1107" y="683"/>
                  </a:lnTo>
                  <a:lnTo>
                    <a:pt x="1346" y="480"/>
                  </a:lnTo>
                  <a:lnTo>
                    <a:pt x="1088" y="295"/>
                  </a:lnTo>
                  <a:lnTo>
                    <a:pt x="885" y="129"/>
                  </a:lnTo>
                  <a:lnTo>
                    <a:pt x="793" y="74"/>
                  </a:lnTo>
                  <a:lnTo>
                    <a:pt x="701"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1" name="Google Shape;7911;p32"/>
            <p:cNvSpPr/>
            <p:nvPr/>
          </p:nvSpPr>
          <p:spPr>
            <a:xfrm>
              <a:off x="4763000" y="992700"/>
              <a:ext cx="33675" cy="25825"/>
            </a:xfrm>
            <a:custGeom>
              <a:avLst/>
              <a:gdLst/>
              <a:ahLst/>
              <a:cxnLst/>
              <a:rect l="l" t="t" r="r" b="b"/>
              <a:pathLst>
                <a:path w="1347" h="1033" extrusionOk="0">
                  <a:moveTo>
                    <a:pt x="572" y="0"/>
                  </a:moveTo>
                  <a:lnTo>
                    <a:pt x="499" y="19"/>
                  </a:lnTo>
                  <a:lnTo>
                    <a:pt x="425" y="56"/>
                  </a:lnTo>
                  <a:lnTo>
                    <a:pt x="351" y="111"/>
                  </a:lnTo>
                  <a:lnTo>
                    <a:pt x="277" y="185"/>
                  </a:lnTo>
                  <a:lnTo>
                    <a:pt x="130" y="332"/>
                  </a:lnTo>
                  <a:lnTo>
                    <a:pt x="1" y="480"/>
                  </a:lnTo>
                  <a:lnTo>
                    <a:pt x="130" y="646"/>
                  </a:lnTo>
                  <a:lnTo>
                    <a:pt x="277" y="812"/>
                  </a:lnTo>
                  <a:lnTo>
                    <a:pt x="333" y="904"/>
                  </a:lnTo>
                  <a:lnTo>
                    <a:pt x="406" y="959"/>
                  </a:lnTo>
                  <a:lnTo>
                    <a:pt x="499" y="1014"/>
                  </a:lnTo>
                  <a:lnTo>
                    <a:pt x="572" y="1033"/>
                  </a:lnTo>
                  <a:lnTo>
                    <a:pt x="646" y="1033"/>
                  </a:lnTo>
                  <a:lnTo>
                    <a:pt x="720" y="1014"/>
                  </a:lnTo>
                  <a:lnTo>
                    <a:pt x="794" y="959"/>
                  </a:lnTo>
                  <a:lnTo>
                    <a:pt x="886" y="885"/>
                  </a:lnTo>
                  <a:lnTo>
                    <a:pt x="1089" y="719"/>
                  </a:lnTo>
                  <a:lnTo>
                    <a:pt x="1347" y="535"/>
                  </a:lnTo>
                  <a:lnTo>
                    <a:pt x="1107" y="332"/>
                  </a:lnTo>
                  <a:lnTo>
                    <a:pt x="904" y="166"/>
                  </a:lnTo>
                  <a:lnTo>
                    <a:pt x="812" y="93"/>
                  </a:lnTo>
                  <a:lnTo>
                    <a:pt x="720" y="37"/>
                  </a:lnTo>
                  <a:lnTo>
                    <a:pt x="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2" name="Google Shape;7912;p32"/>
            <p:cNvSpPr/>
            <p:nvPr/>
          </p:nvSpPr>
          <p:spPr>
            <a:xfrm>
              <a:off x="4544050" y="378250"/>
              <a:ext cx="26300" cy="33675"/>
            </a:xfrm>
            <a:custGeom>
              <a:avLst/>
              <a:gdLst/>
              <a:ahLst/>
              <a:cxnLst/>
              <a:rect l="l" t="t" r="r" b="b"/>
              <a:pathLst>
                <a:path w="1052" h="1347" extrusionOk="0">
                  <a:moveTo>
                    <a:pt x="517" y="0"/>
                  </a:moveTo>
                  <a:lnTo>
                    <a:pt x="370" y="148"/>
                  </a:lnTo>
                  <a:lnTo>
                    <a:pt x="204" y="295"/>
                  </a:lnTo>
                  <a:lnTo>
                    <a:pt x="130" y="369"/>
                  </a:lnTo>
                  <a:lnTo>
                    <a:pt x="74" y="443"/>
                  </a:lnTo>
                  <a:lnTo>
                    <a:pt x="19" y="516"/>
                  </a:lnTo>
                  <a:lnTo>
                    <a:pt x="1" y="609"/>
                  </a:lnTo>
                  <a:lnTo>
                    <a:pt x="1" y="664"/>
                  </a:lnTo>
                  <a:lnTo>
                    <a:pt x="38" y="738"/>
                  </a:lnTo>
                  <a:lnTo>
                    <a:pt x="93" y="811"/>
                  </a:lnTo>
                  <a:lnTo>
                    <a:pt x="167" y="904"/>
                  </a:lnTo>
                  <a:lnTo>
                    <a:pt x="351" y="1107"/>
                  </a:lnTo>
                  <a:lnTo>
                    <a:pt x="554" y="1346"/>
                  </a:lnTo>
                  <a:lnTo>
                    <a:pt x="738" y="1088"/>
                  </a:lnTo>
                  <a:lnTo>
                    <a:pt x="904" y="885"/>
                  </a:lnTo>
                  <a:lnTo>
                    <a:pt x="960" y="793"/>
                  </a:lnTo>
                  <a:lnTo>
                    <a:pt x="1015" y="701"/>
                  </a:lnTo>
                  <a:lnTo>
                    <a:pt x="1033" y="627"/>
                  </a:lnTo>
                  <a:lnTo>
                    <a:pt x="1052" y="553"/>
                  </a:lnTo>
                  <a:lnTo>
                    <a:pt x="1015" y="480"/>
                  </a:lnTo>
                  <a:lnTo>
                    <a:pt x="978" y="406"/>
                  </a:lnTo>
                  <a:lnTo>
                    <a:pt x="923" y="332"/>
                  </a:lnTo>
                  <a:lnTo>
                    <a:pt x="849" y="258"/>
                  </a:lnTo>
                  <a:lnTo>
                    <a:pt x="683" y="12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3" name="Google Shape;7913;p32"/>
            <p:cNvSpPr/>
            <p:nvPr/>
          </p:nvSpPr>
          <p:spPr>
            <a:xfrm>
              <a:off x="5459050" y="1688725"/>
              <a:ext cx="34125" cy="26300"/>
            </a:xfrm>
            <a:custGeom>
              <a:avLst/>
              <a:gdLst/>
              <a:ahLst/>
              <a:cxnLst/>
              <a:rect l="l" t="t" r="r" b="b"/>
              <a:pathLst>
                <a:path w="1365" h="1052" extrusionOk="0">
                  <a:moveTo>
                    <a:pt x="590" y="1"/>
                  </a:moveTo>
                  <a:lnTo>
                    <a:pt x="517" y="19"/>
                  </a:lnTo>
                  <a:lnTo>
                    <a:pt x="443" y="75"/>
                  </a:lnTo>
                  <a:lnTo>
                    <a:pt x="369" y="130"/>
                  </a:lnTo>
                  <a:lnTo>
                    <a:pt x="295" y="185"/>
                  </a:lnTo>
                  <a:lnTo>
                    <a:pt x="148" y="351"/>
                  </a:lnTo>
                  <a:lnTo>
                    <a:pt x="0" y="499"/>
                  </a:lnTo>
                  <a:lnTo>
                    <a:pt x="148" y="665"/>
                  </a:lnTo>
                  <a:lnTo>
                    <a:pt x="277" y="831"/>
                  </a:lnTo>
                  <a:lnTo>
                    <a:pt x="351" y="904"/>
                  </a:lnTo>
                  <a:lnTo>
                    <a:pt x="425" y="978"/>
                  </a:lnTo>
                  <a:lnTo>
                    <a:pt x="498" y="1015"/>
                  </a:lnTo>
                  <a:lnTo>
                    <a:pt x="572" y="1052"/>
                  </a:lnTo>
                  <a:lnTo>
                    <a:pt x="646" y="1052"/>
                  </a:lnTo>
                  <a:lnTo>
                    <a:pt x="720" y="1034"/>
                  </a:lnTo>
                  <a:lnTo>
                    <a:pt x="793" y="978"/>
                  </a:lnTo>
                  <a:lnTo>
                    <a:pt x="885" y="904"/>
                  </a:lnTo>
                  <a:lnTo>
                    <a:pt x="1107" y="739"/>
                  </a:lnTo>
                  <a:lnTo>
                    <a:pt x="1365" y="554"/>
                  </a:lnTo>
                  <a:lnTo>
                    <a:pt x="1107" y="351"/>
                  </a:lnTo>
                  <a:lnTo>
                    <a:pt x="904" y="167"/>
                  </a:lnTo>
                  <a:lnTo>
                    <a:pt x="830" y="112"/>
                  </a:lnTo>
                  <a:lnTo>
                    <a:pt x="738" y="56"/>
                  </a:lnTo>
                  <a:lnTo>
                    <a:pt x="664" y="19"/>
                  </a:lnTo>
                  <a:lnTo>
                    <a:pt x="5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4" name="Google Shape;7914;p32"/>
            <p:cNvSpPr/>
            <p:nvPr/>
          </p:nvSpPr>
          <p:spPr>
            <a:xfrm>
              <a:off x="4698475" y="899575"/>
              <a:ext cx="30900" cy="24000"/>
            </a:xfrm>
            <a:custGeom>
              <a:avLst/>
              <a:gdLst/>
              <a:ahLst/>
              <a:cxnLst/>
              <a:rect l="l" t="t" r="r" b="b"/>
              <a:pathLst>
                <a:path w="1236" h="960" extrusionOk="0">
                  <a:moveTo>
                    <a:pt x="480" y="1"/>
                  </a:moveTo>
                  <a:lnTo>
                    <a:pt x="406" y="38"/>
                  </a:lnTo>
                  <a:lnTo>
                    <a:pt x="277" y="148"/>
                  </a:lnTo>
                  <a:lnTo>
                    <a:pt x="130" y="296"/>
                  </a:lnTo>
                  <a:lnTo>
                    <a:pt x="1" y="425"/>
                  </a:lnTo>
                  <a:lnTo>
                    <a:pt x="111" y="572"/>
                  </a:lnTo>
                  <a:lnTo>
                    <a:pt x="240" y="738"/>
                  </a:lnTo>
                  <a:lnTo>
                    <a:pt x="369" y="886"/>
                  </a:lnTo>
                  <a:lnTo>
                    <a:pt x="425" y="923"/>
                  </a:lnTo>
                  <a:lnTo>
                    <a:pt x="498" y="960"/>
                  </a:lnTo>
                  <a:lnTo>
                    <a:pt x="572" y="960"/>
                  </a:lnTo>
                  <a:lnTo>
                    <a:pt x="627" y="941"/>
                  </a:lnTo>
                  <a:lnTo>
                    <a:pt x="793" y="831"/>
                  </a:lnTo>
                  <a:lnTo>
                    <a:pt x="996" y="683"/>
                  </a:lnTo>
                  <a:lnTo>
                    <a:pt x="1236" y="517"/>
                  </a:lnTo>
                  <a:lnTo>
                    <a:pt x="1015" y="333"/>
                  </a:lnTo>
                  <a:lnTo>
                    <a:pt x="849" y="167"/>
                  </a:lnTo>
                  <a:lnTo>
                    <a:pt x="683" y="38"/>
                  </a:lnTo>
                  <a:lnTo>
                    <a:pt x="6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5" name="Google Shape;7915;p32"/>
            <p:cNvSpPr/>
            <p:nvPr/>
          </p:nvSpPr>
          <p:spPr>
            <a:xfrm>
              <a:off x="5684450" y="1813200"/>
              <a:ext cx="29525" cy="23075"/>
            </a:xfrm>
            <a:custGeom>
              <a:avLst/>
              <a:gdLst/>
              <a:ahLst/>
              <a:cxnLst/>
              <a:rect l="l" t="t" r="r" b="b"/>
              <a:pathLst>
                <a:path w="1181" h="923" extrusionOk="0">
                  <a:moveTo>
                    <a:pt x="443" y="0"/>
                  </a:moveTo>
                  <a:lnTo>
                    <a:pt x="369" y="19"/>
                  </a:lnTo>
                  <a:lnTo>
                    <a:pt x="296" y="56"/>
                  </a:lnTo>
                  <a:lnTo>
                    <a:pt x="148" y="166"/>
                  </a:lnTo>
                  <a:lnTo>
                    <a:pt x="74" y="240"/>
                  </a:lnTo>
                  <a:lnTo>
                    <a:pt x="38" y="314"/>
                  </a:lnTo>
                  <a:lnTo>
                    <a:pt x="1" y="369"/>
                  </a:lnTo>
                  <a:lnTo>
                    <a:pt x="1" y="424"/>
                  </a:lnTo>
                  <a:lnTo>
                    <a:pt x="19" y="498"/>
                  </a:lnTo>
                  <a:lnTo>
                    <a:pt x="56" y="590"/>
                  </a:lnTo>
                  <a:lnTo>
                    <a:pt x="167" y="738"/>
                  </a:lnTo>
                  <a:lnTo>
                    <a:pt x="222" y="812"/>
                  </a:lnTo>
                  <a:lnTo>
                    <a:pt x="296" y="867"/>
                  </a:lnTo>
                  <a:lnTo>
                    <a:pt x="369" y="904"/>
                  </a:lnTo>
                  <a:lnTo>
                    <a:pt x="443" y="922"/>
                  </a:lnTo>
                  <a:lnTo>
                    <a:pt x="517" y="922"/>
                  </a:lnTo>
                  <a:lnTo>
                    <a:pt x="572" y="885"/>
                  </a:lnTo>
                  <a:lnTo>
                    <a:pt x="738" y="793"/>
                  </a:lnTo>
                  <a:lnTo>
                    <a:pt x="941" y="627"/>
                  </a:lnTo>
                  <a:lnTo>
                    <a:pt x="1181" y="461"/>
                  </a:lnTo>
                  <a:lnTo>
                    <a:pt x="941" y="295"/>
                  </a:lnTo>
                  <a:lnTo>
                    <a:pt x="738"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6" name="Google Shape;7916;p32"/>
            <p:cNvSpPr/>
            <p:nvPr/>
          </p:nvSpPr>
          <p:spPr>
            <a:xfrm>
              <a:off x="5024825" y="1367900"/>
              <a:ext cx="30000" cy="23075"/>
            </a:xfrm>
            <a:custGeom>
              <a:avLst/>
              <a:gdLst/>
              <a:ahLst/>
              <a:cxnLst/>
              <a:rect l="l" t="t" r="r" b="b"/>
              <a:pathLst>
                <a:path w="1200" h="923" extrusionOk="0">
                  <a:moveTo>
                    <a:pt x="443" y="1"/>
                  </a:moveTo>
                  <a:lnTo>
                    <a:pt x="369" y="19"/>
                  </a:lnTo>
                  <a:lnTo>
                    <a:pt x="296" y="56"/>
                  </a:lnTo>
                  <a:lnTo>
                    <a:pt x="148" y="185"/>
                  </a:lnTo>
                  <a:lnTo>
                    <a:pt x="93" y="259"/>
                  </a:lnTo>
                  <a:lnTo>
                    <a:pt x="38" y="314"/>
                  </a:lnTo>
                  <a:lnTo>
                    <a:pt x="19" y="388"/>
                  </a:lnTo>
                  <a:lnTo>
                    <a:pt x="1" y="444"/>
                  </a:lnTo>
                  <a:lnTo>
                    <a:pt x="38" y="517"/>
                  </a:lnTo>
                  <a:lnTo>
                    <a:pt x="74" y="591"/>
                  </a:lnTo>
                  <a:lnTo>
                    <a:pt x="185" y="739"/>
                  </a:lnTo>
                  <a:lnTo>
                    <a:pt x="259" y="812"/>
                  </a:lnTo>
                  <a:lnTo>
                    <a:pt x="333" y="868"/>
                  </a:lnTo>
                  <a:lnTo>
                    <a:pt x="406" y="904"/>
                  </a:lnTo>
                  <a:lnTo>
                    <a:pt x="462" y="923"/>
                  </a:lnTo>
                  <a:lnTo>
                    <a:pt x="535" y="923"/>
                  </a:lnTo>
                  <a:lnTo>
                    <a:pt x="609" y="886"/>
                  </a:lnTo>
                  <a:lnTo>
                    <a:pt x="775" y="794"/>
                  </a:lnTo>
                  <a:lnTo>
                    <a:pt x="960" y="628"/>
                  </a:lnTo>
                  <a:lnTo>
                    <a:pt x="1199" y="444"/>
                  </a:lnTo>
                  <a:lnTo>
                    <a:pt x="960" y="278"/>
                  </a:lnTo>
                  <a:lnTo>
                    <a:pt x="757" y="130"/>
                  </a:lnTo>
                  <a:lnTo>
                    <a:pt x="591" y="38"/>
                  </a:lnTo>
                  <a:lnTo>
                    <a:pt x="517" y="19"/>
                  </a:lnTo>
                  <a:lnTo>
                    <a:pt x="4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7" name="Google Shape;7917;p32"/>
            <p:cNvSpPr/>
            <p:nvPr/>
          </p:nvSpPr>
          <p:spPr>
            <a:xfrm>
              <a:off x="5235950" y="1568425"/>
              <a:ext cx="28600" cy="21700"/>
            </a:xfrm>
            <a:custGeom>
              <a:avLst/>
              <a:gdLst/>
              <a:ahLst/>
              <a:cxnLst/>
              <a:rect l="l" t="t" r="r" b="b"/>
              <a:pathLst>
                <a:path w="1144" h="868" extrusionOk="0">
                  <a:moveTo>
                    <a:pt x="498" y="1"/>
                  </a:moveTo>
                  <a:lnTo>
                    <a:pt x="443" y="19"/>
                  </a:lnTo>
                  <a:lnTo>
                    <a:pt x="369" y="37"/>
                  </a:lnTo>
                  <a:lnTo>
                    <a:pt x="259" y="148"/>
                  </a:lnTo>
                  <a:lnTo>
                    <a:pt x="129" y="277"/>
                  </a:lnTo>
                  <a:lnTo>
                    <a:pt x="0" y="388"/>
                  </a:lnTo>
                  <a:lnTo>
                    <a:pt x="111" y="535"/>
                  </a:lnTo>
                  <a:lnTo>
                    <a:pt x="222" y="683"/>
                  </a:lnTo>
                  <a:lnTo>
                    <a:pt x="351" y="793"/>
                  </a:lnTo>
                  <a:lnTo>
                    <a:pt x="406" y="849"/>
                  </a:lnTo>
                  <a:lnTo>
                    <a:pt x="480" y="867"/>
                  </a:lnTo>
                  <a:lnTo>
                    <a:pt x="535" y="867"/>
                  </a:lnTo>
                  <a:lnTo>
                    <a:pt x="590" y="849"/>
                  </a:lnTo>
                  <a:lnTo>
                    <a:pt x="738" y="757"/>
                  </a:lnTo>
                  <a:lnTo>
                    <a:pt x="922" y="628"/>
                  </a:lnTo>
                  <a:lnTo>
                    <a:pt x="1144" y="462"/>
                  </a:lnTo>
                  <a:lnTo>
                    <a:pt x="941" y="296"/>
                  </a:lnTo>
                  <a:lnTo>
                    <a:pt x="775" y="130"/>
                  </a:lnTo>
                  <a:lnTo>
                    <a:pt x="627" y="37"/>
                  </a:lnTo>
                  <a:lnTo>
                    <a:pt x="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8" name="Google Shape;7918;p32"/>
            <p:cNvSpPr/>
            <p:nvPr/>
          </p:nvSpPr>
          <p:spPr>
            <a:xfrm>
              <a:off x="5382525" y="1677225"/>
              <a:ext cx="21225" cy="26750"/>
            </a:xfrm>
            <a:custGeom>
              <a:avLst/>
              <a:gdLst/>
              <a:ahLst/>
              <a:cxnLst/>
              <a:rect l="l" t="t" r="r" b="b"/>
              <a:pathLst>
                <a:path w="849" h="1070" extrusionOk="0">
                  <a:moveTo>
                    <a:pt x="369" y="0"/>
                  </a:moveTo>
                  <a:lnTo>
                    <a:pt x="314" y="37"/>
                  </a:lnTo>
                  <a:lnTo>
                    <a:pt x="185" y="129"/>
                  </a:lnTo>
                  <a:lnTo>
                    <a:pt x="56" y="258"/>
                  </a:lnTo>
                  <a:lnTo>
                    <a:pt x="19" y="332"/>
                  </a:lnTo>
                  <a:lnTo>
                    <a:pt x="1" y="387"/>
                  </a:lnTo>
                  <a:lnTo>
                    <a:pt x="19" y="461"/>
                  </a:lnTo>
                  <a:lnTo>
                    <a:pt x="38" y="516"/>
                  </a:lnTo>
                  <a:lnTo>
                    <a:pt x="130" y="682"/>
                  </a:lnTo>
                  <a:lnTo>
                    <a:pt x="259" y="848"/>
                  </a:lnTo>
                  <a:lnTo>
                    <a:pt x="406" y="1069"/>
                  </a:lnTo>
                  <a:lnTo>
                    <a:pt x="572" y="867"/>
                  </a:lnTo>
                  <a:lnTo>
                    <a:pt x="720" y="701"/>
                  </a:lnTo>
                  <a:lnTo>
                    <a:pt x="830" y="572"/>
                  </a:lnTo>
                  <a:lnTo>
                    <a:pt x="849" y="516"/>
                  </a:lnTo>
                  <a:lnTo>
                    <a:pt x="849" y="461"/>
                  </a:lnTo>
                  <a:lnTo>
                    <a:pt x="830" y="387"/>
                  </a:lnTo>
                  <a:lnTo>
                    <a:pt x="794" y="313"/>
                  </a:lnTo>
                  <a:lnTo>
                    <a:pt x="701" y="184"/>
                  </a:lnTo>
                  <a:lnTo>
                    <a:pt x="572" y="74"/>
                  </a:lnTo>
                  <a:lnTo>
                    <a:pt x="499" y="37"/>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9" name="Google Shape;7919;p32"/>
            <p:cNvSpPr/>
            <p:nvPr/>
          </p:nvSpPr>
          <p:spPr>
            <a:xfrm>
              <a:off x="4635325" y="801400"/>
              <a:ext cx="20300" cy="26300"/>
            </a:xfrm>
            <a:custGeom>
              <a:avLst/>
              <a:gdLst/>
              <a:ahLst/>
              <a:cxnLst/>
              <a:rect l="l" t="t" r="r" b="b"/>
              <a:pathLst>
                <a:path w="812" h="1052" extrusionOk="0">
                  <a:moveTo>
                    <a:pt x="388" y="0"/>
                  </a:moveTo>
                  <a:lnTo>
                    <a:pt x="240" y="203"/>
                  </a:lnTo>
                  <a:lnTo>
                    <a:pt x="111" y="388"/>
                  </a:lnTo>
                  <a:lnTo>
                    <a:pt x="19" y="535"/>
                  </a:lnTo>
                  <a:lnTo>
                    <a:pt x="0" y="590"/>
                  </a:lnTo>
                  <a:lnTo>
                    <a:pt x="0" y="646"/>
                  </a:lnTo>
                  <a:lnTo>
                    <a:pt x="19" y="720"/>
                  </a:lnTo>
                  <a:lnTo>
                    <a:pt x="56" y="775"/>
                  </a:lnTo>
                  <a:lnTo>
                    <a:pt x="166" y="904"/>
                  </a:lnTo>
                  <a:lnTo>
                    <a:pt x="296" y="1015"/>
                  </a:lnTo>
                  <a:lnTo>
                    <a:pt x="369" y="1033"/>
                  </a:lnTo>
                  <a:lnTo>
                    <a:pt x="425" y="1051"/>
                  </a:lnTo>
                  <a:lnTo>
                    <a:pt x="480" y="1033"/>
                  </a:lnTo>
                  <a:lnTo>
                    <a:pt x="554" y="996"/>
                  </a:lnTo>
                  <a:lnTo>
                    <a:pt x="664" y="885"/>
                  </a:lnTo>
                  <a:lnTo>
                    <a:pt x="775" y="756"/>
                  </a:lnTo>
                  <a:lnTo>
                    <a:pt x="812" y="683"/>
                  </a:lnTo>
                  <a:lnTo>
                    <a:pt x="812" y="627"/>
                  </a:lnTo>
                  <a:lnTo>
                    <a:pt x="812" y="554"/>
                  </a:lnTo>
                  <a:lnTo>
                    <a:pt x="793" y="498"/>
                  </a:lnTo>
                  <a:lnTo>
                    <a:pt x="683" y="369"/>
                  </a:lnTo>
                  <a:lnTo>
                    <a:pt x="554" y="203"/>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0" name="Google Shape;7920;p32"/>
            <p:cNvSpPr/>
            <p:nvPr/>
          </p:nvSpPr>
          <p:spPr>
            <a:xfrm>
              <a:off x="4532075" y="455675"/>
              <a:ext cx="21225" cy="26775"/>
            </a:xfrm>
            <a:custGeom>
              <a:avLst/>
              <a:gdLst/>
              <a:ahLst/>
              <a:cxnLst/>
              <a:rect l="l" t="t" r="r" b="b"/>
              <a:pathLst>
                <a:path w="849" h="1071" extrusionOk="0">
                  <a:moveTo>
                    <a:pt x="461" y="1"/>
                  </a:moveTo>
                  <a:lnTo>
                    <a:pt x="295" y="204"/>
                  </a:lnTo>
                  <a:lnTo>
                    <a:pt x="148" y="351"/>
                  </a:lnTo>
                  <a:lnTo>
                    <a:pt x="37" y="499"/>
                  </a:lnTo>
                  <a:lnTo>
                    <a:pt x="19" y="554"/>
                  </a:lnTo>
                  <a:lnTo>
                    <a:pt x="0" y="609"/>
                  </a:lnTo>
                  <a:lnTo>
                    <a:pt x="19" y="665"/>
                  </a:lnTo>
                  <a:lnTo>
                    <a:pt x="56" y="738"/>
                  </a:lnTo>
                  <a:lnTo>
                    <a:pt x="166" y="886"/>
                  </a:lnTo>
                  <a:lnTo>
                    <a:pt x="277" y="996"/>
                  </a:lnTo>
                  <a:lnTo>
                    <a:pt x="351" y="1052"/>
                  </a:lnTo>
                  <a:lnTo>
                    <a:pt x="424" y="1070"/>
                  </a:lnTo>
                  <a:lnTo>
                    <a:pt x="461" y="1070"/>
                  </a:lnTo>
                  <a:lnTo>
                    <a:pt x="535" y="1052"/>
                  </a:lnTo>
                  <a:lnTo>
                    <a:pt x="664" y="960"/>
                  </a:lnTo>
                  <a:lnTo>
                    <a:pt x="793" y="831"/>
                  </a:lnTo>
                  <a:lnTo>
                    <a:pt x="830" y="757"/>
                  </a:lnTo>
                  <a:lnTo>
                    <a:pt x="849" y="701"/>
                  </a:lnTo>
                  <a:lnTo>
                    <a:pt x="849" y="628"/>
                  </a:lnTo>
                  <a:lnTo>
                    <a:pt x="830" y="554"/>
                  </a:lnTo>
                  <a:lnTo>
                    <a:pt x="738" y="406"/>
                  </a:lnTo>
                  <a:lnTo>
                    <a:pt x="609" y="222"/>
                  </a:lnTo>
                  <a:lnTo>
                    <a:pt x="4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1" name="Google Shape;7921;p32"/>
            <p:cNvSpPr/>
            <p:nvPr/>
          </p:nvSpPr>
          <p:spPr>
            <a:xfrm>
              <a:off x="5604700" y="1800300"/>
              <a:ext cx="27225" cy="20300"/>
            </a:xfrm>
            <a:custGeom>
              <a:avLst/>
              <a:gdLst/>
              <a:ahLst/>
              <a:cxnLst/>
              <a:rect l="l" t="t" r="r" b="b"/>
              <a:pathLst>
                <a:path w="1089" h="812" extrusionOk="0">
                  <a:moveTo>
                    <a:pt x="462" y="0"/>
                  </a:moveTo>
                  <a:lnTo>
                    <a:pt x="407" y="18"/>
                  </a:lnTo>
                  <a:lnTo>
                    <a:pt x="351" y="37"/>
                  </a:lnTo>
                  <a:lnTo>
                    <a:pt x="222" y="148"/>
                  </a:lnTo>
                  <a:lnTo>
                    <a:pt x="112" y="277"/>
                  </a:lnTo>
                  <a:lnTo>
                    <a:pt x="1" y="387"/>
                  </a:lnTo>
                  <a:lnTo>
                    <a:pt x="112" y="516"/>
                  </a:lnTo>
                  <a:lnTo>
                    <a:pt x="222" y="645"/>
                  </a:lnTo>
                  <a:lnTo>
                    <a:pt x="314" y="756"/>
                  </a:lnTo>
                  <a:lnTo>
                    <a:pt x="370" y="793"/>
                  </a:lnTo>
                  <a:lnTo>
                    <a:pt x="443" y="811"/>
                  </a:lnTo>
                  <a:lnTo>
                    <a:pt x="499" y="811"/>
                  </a:lnTo>
                  <a:lnTo>
                    <a:pt x="554" y="793"/>
                  </a:lnTo>
                  <a:lnTo>
                    <a:pt x="702" y="701"/>
                  </a:lnTo>
                  <a:lnTo>
                    <a:pt x="867" y="572"/>
                  </a:lnTo>
                  <a:lnTo>
                    <a:pt x="1089" y="424"/>
                  </a:lnTo>
                  <a:lnTo>
                    <a:pt x="886" y="258"/>
                  </a:lnTo>
                  <a:lnTo>
                    <a:pt x="720"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2" name="Google Shape;7922;p32"/>
            <p:cNvSpPr/>
            <p:nvPr/>
          </p:nvSpPr>
          <p:spPr>
            <a:xfrm>
              <a:off x="4582325" y="635000"/>
              <a:ext cx="28600" cy="22150"/>
            </a:xfrm>
            <a:custGeom>
              <a:avLst/>
              <a:gdLst/>
              <a:ahLst/>
              <a:cxnLst/>
              <a:rect l="l" t="t" r="r" b="b"/>
              <a:pathLst>
                <a:path w="1144" h="886" extrusionOk="0">
                  <a:moveTo>
                    <a:pt x="480" y="0"/>
                  </a:moveTo>
                  <a:lnTo>
                    <a:pt x="406" y="19"/>
                  </a:lnTo>
                  <a:lnTo>
                    <a:pt x="350" y="56"/>
                  </a:lnTo>
                  <a:lnTo>
                    <a:pt x="240" y="166"/>
                  </a:lnTo>
                  <a:lnTo>
                    <a:pt x="129" y="314"/>
                  </a:lnTo>
                  <a:lnTo>
                    <a:pt x="0" y="443"/>
                  </a:lnTo>
                  <a:lnTo>
                    <a:pt x="129" y="572"/>
                  </a:lnTo>
                  <a:lnTo>
                    <a:pt x="258" y="701"/>
                  </a:lnTo>
                  <a:lnTo>
                    <a:pt x="387" y="812"/>
                  </a:lnTo>
                  <a:lnTo>
                    <a:pt x="443" y="867"/>
                  </a:lnTo>
                  <a:lnTo>
                    <a:pt x="516" y="885"/>
                  </a:lnTo>
                  <a:lnTo>
                    <a:pt x="572" y="885"/>
                  </a:lnTo>
                  <a:lnTo>
                    <a:pt x="627" y="848"/>
                  </a:lnTo>
                  <a:lnTo>
                    <a:pt x="775" y="738"/>
                  </a:lnTo>
                  <a:lnTo>
                    <a:pt x="940" y="590"/>
                  </a:lnTo>
                  <a:lnTo>
                    <a:pt x="1143" y="406"/>
                  </a:lnTo>
                  <a:lnTo>
                    <a:pt x="940" y="258"/>
                  </a:lnTo>
                  <a:lnTo>
                    <a:pt x="756" y="129"/>
                  </a:lnTo>
                  <a:lnTo>
                    <a:pt x="609" y="37"/>
                  </a:lnTo>
                  <a:lnTo>
                    <a:pt x="535" y="19"/>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3" name="Google Shape;7923;p32"/>
            <p:cNvSpPr/>
            <p:nvPr/>
          </p:nvSpPr>
          <p:spPr>
            <a:xfrm>
              <a:off x="5092125" y="1463800"/>
              <a:ext cx="19850" cy="25375"/>
            </a:xfrm>
            <a:custGeom>
              <a:avLst/>
              <a:gdLst/>
              <a:ahLst/>
              <a:cxnLst/>
              <a:rect l="l" t="t" r="r" b="b"/>
              <a:pathLst>
                <a:path w="794" h="1015" extrusionOk="0">
                  <a:moveTo>
                    <a:pt x="425" y="0"/>
                  </a:moveTo>
                  <a:lnTo>
                    <a:pt x="369" y="19"/>
                  </a:lnTo>
                  <a:lnTo>
                    <a:pt x="296" y="55"/>
                  </a:lnTo>
                  <a:lnTo>
                    <a:pt x="167" y="148"/>
                  </a:lnTo>
                  <a:lnTo>
                    <a:pt x="56" y="277"/>
                  </a:lnTo>
                  <a:lnTo>
                    <a:pt x="19" y="332"/>
                  </a:lnTo>
                  <a:lnTo>
                    <a:pt x="1" y="387"/>
                  </a:lnTo>
                  <a:lnTo>
                    <a:pt x="1" y="443"/>
                  </a:lnTo>
                  <a:lnTo>
                    <a:pt x="38" y="516"/>
                  </a:lnTo>
                  <a:lnTo>
                    <a:pt x="130" y="645"/>
                  </a:lnTo>
                  <a:lnTo>
                    <a:pt x="259" y="811"/>
                  </a:lnTo>
                  <a:lnTo>
                    <a:pt x="406" y="1014"/>
                  </a:lnTo>
                  <a:lnTo>
                    <a:pt x="554" y="811"/>
                  </a:lnTo>
                  <a:lnTo>
                    <a:pt x="683" y="645"/>
                  </a:lnTo>
                  <a:lnTo>
                    <a:pt x="775" y="498"/>
                  </a:lnTo>
                  <a:lnTo>
                    <a:pt x="794" y="443"/>
                  </a:lnTo>
                  <a:lnTo>
                    <a:pt x="794" y="369"/>
                  </a:lnTo>
                  <a:lnTo>
                    <a:pt x="794" y="314"/>
                  </a:lnTo>
                  <a:lnTo>
                    <a:pt x="757" y="258"/>
                  </a:lnTo>
                  <a:lnTo>
                    <a:pt x="646" y="129"/>
                  </a:lnTo>
                  <a:lnTo>
                    <a:pt x="535" y="37"/>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4" name="Google Shape;7924;p32"/>
            <p:cNvSpPr/>
            <p:nvPr/>
          </p:nvSpPr>
          <p:spPr>
            <a:xfrm>
              <a:off x="4885625" y="1258200"/>
              <a:ext cx="16625" cy="21700"/>
            </a:xfrm>
            <a:custGeom>
              <a:avLst/>
              <a:gdLst/>
              <a:ahLst/>
              <a:cxnLst/>
              <a:rect l="l" t="t" r="r" b="b"/>
              <a:pathLst>
                <a:path w="665" h="868" extrusionOk="0">
                  <a:moveTo>
                    <a:pt x="295" y="1"/>
                  </a:moveTo>
                  <a:lnTo>
                    <a:pt x="185" y="185"/>
                  </a:lnTo>
                  <a:lnTo>
                    <a:pt x="74" y="314"/>
                  </a:lnTo>
                  <a:lnTo>
                    <a:pt x="0" y="443"/>
                  </a:lnTo>
                  <a:lnTo>
                    <a:pt x="0" y="499"/>
                  </a:lnTo>
                  <a:lnTo>
                    <a:pt x="0" y="535"/>
                  </a:lnTo>
                  <a:lnTo>
                    <a:pt x="19" y="591"/>
                  </a:lnTo>
                  <a:lnTo>
                    <a:pt x="37" y="628"/>
                  </a:lnTo>
                  <a:lnTo>
                    <a:pt x="129" y="720"/>
                  </a:lnTo>
                  <a:lnTo>
                    <a:pt x="351" y="867"/>
                  </a:lnTo>
                  <a:lnTo>
                    <a:pt x="554" y="683"/>
                  </a:lnTo>
                  <a:lnTo>
                    <a:pt x="627" y="591"/>
                  </a:lnTo>
                  <a:lnTo>
                    <a:pt x="646" y="535"/>
                  </a:lnTo>
                  <a:lnTo>
                    <a:pt x="664" y="480"/>
                  </a:lnTo>
                  <a:lnTo>
                    <a:pt x="646" y="443"/>
                  </a:lnTo>
                  <a:lnTo>
                    <a:pt x="627" y="388"/>
                  </a:lnTo>
                  <a:lnTo>
                    <a:pt x="554" y="277"/>
                  </a:lnTo>
                  <a:lnTo>
                    <a:pt x="424" y="148"/>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5" name="Google Shape;7925;p32"/>
            <p:cNvSpPr/>
            <p:nvPr/>
          </p:nvSpPr>
          <p:spPr>
            <a:xfrm>
              <a:off x="4754250" y="1072900"/>
              <a:ext cx="16150" cy="20775"/>
            </a:xfrm>
            <a:custGeom>
              <a:avLst/>
              <a:gdLst/>
              <a:ahLst/>
              <a:cxnLst/>
              <a:rect l="l" t="t" r="r" b="b"/>
              <a:pathLst>
                <a:path w="646" h="831" extrusionOk="0">
                  <a:moveTo>
                    <a:pt x="332" y="1"/>
                  </a:moveTo>
                  <a:lnTo>
                    <a:pt x="203" y="167"/>
                  </a:lnTo>
                  <a:lnTo>
                    <a:pt x="111" y="314"/>
                  </a:lnTo>
                  <a:lnTo>
                    <a:pt x="37" y="425"/>
                  </a:lnTo>
                  <a:lnTo>
                    <a:pt x="19" y="480"/>
                  </a:lnTo>
                  <a:lnTo>
                    <a:pt x="1" y="517"/>
                  </a:lnTo>
                  <a:lnTo>
                    <a:pt x="19" y="572"/>
                  </a:lnTo>
                  <a:lnTo>
                    <a:pt x="37" y="627"/>
                  </a:lnTo>
                  <a:lnTo>
                    <a:pt x="130" y="720"/>
                  </a:lnTo>
                  <a:lnTo>
                    <a:pt x="222" y="812"/>
                  </a:lnTo>
                  <a:lnTo>
                    <a:pt x="259" y="830"/>
                  </a:lnTo>
                  <a:lnTo>
                    <a:pt x="296" y="830"/>
                  </a:lnTo>
                  <a:lnTo>
                    <a:pt x="406" y="793"/>
                  </a:lnTo>
                  <a:lnTo>
                    <a:pt x="517" y="701"/>
                  </a:lnTo>
                  <a:lnTo>
                    <a:pt x="609" y="609"/>
                  </a:lnTo>
                  <a:lnTo>
                    <a:pt x="646" y="572"/>
                  </a:lnTo>
                  <a:lnTo>
                    <a:pt x="646" y="517"/>
                  </a:lnTo>
                  <a:lnTo>
                    <a:pt x="646" y="462"/>
                  </a:lnTo>
                  <a:lnTo>
                    <a:pt x="627" y="425"/>
                  </a:lnTo>
                  <a:lnTo>
                    <a:pt x="554" y="314"/>
                  </a:lnTo>
                  <a:lnTo>
                    <a:pt x="443" y="167"/>
                  </a:lnTo>
                  <a:lnTo>
                    <a:pt x="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6" name="Google Shape;7926;p32"/>
            <p:cNvSpPr/>
            <p:nvPr/>
          </p:nvSpPr>
          <p:spPr>
            <a:xfrm>
              <a:off x="5530950" y="1788300"/>
              <a:ext cx="20325" cy="15700"/>
            </a:xfrm>
            <a:custGeom>
              <a:avLst/>
              <a:gdLst/>
              <a:ahLst/>
              <a:cxnLst/>
              <a:rect l="l" t="t" r="r" b="b"/>
              <a:pathLst>
                <a:path w="813" h="628" extrusionOk="0">
                  <a:moveTo>
                    <a:pt x="240" y="1"/>
                  </a:moveTo>
                  <a:lnTo>
                    <a:pt x="185" y="38"/>
                  </a:lnTo>
                  <a:lnTo>
                    <a:pt x="93" y="130"/>
                  </a:lnTo>
                  <a:lnTo>
                    <a:pt x="19" y="222"/>
                  </a:lnTo>
                  <a:lnTo>
                    <a:pt x="1" y="277"/>
                  </a:lnTo>
                  <a:lnTo>
                    <a:pt x="1" y="314"/>
                  </a:lnTo>
                  <a:lnTo>
                    <a:pt x="38" y="406"/>
                  </a:lnTo>
                  <a:lnTo>
                    <a:pt x="130" y="517"/>
                  </a:lnTo>
                  <a:lnTo>
                    <a:pt x="222" y="591"/>
                  </a:lnTo>
                  <a:lnTo>
                    <a:pt x="277" y="628"/>
                  </a:lnTo>
                  <a:lnTo>
                    <a:pt x="370" y="628"/>
                  </a:lnTo>
                  <a:lnTo>
                    <a:pt x="425" y="609"/>
                  </a:lnTo>
                  <a:lnTo>
                    <a:pt x="536" y="535"/>
                  </a:lnTo>
                  <a:lnTo>
                    <a:pt x="665" y="406"/>
                  </a:lnTo>
                  <a:lnTo>
                    <a:pt x="812" y="277"/>
                  </a:lnTo>
                  <a:lnTo>
                    <a:pt x="646" y="167"/>
                  </a:lnTo>
                  <a:lnTo>
                    <a:pt x="499" y="74"/>
                  </a:lnTo>
                  <a:lnTo>
                    <a:pt x="388" y="19"/>
                  </a:lnTo>
                  <a:lnTo>
                    <a:pt x="3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7" name="Google Shape;7927;p32"/>
            <p:cNvSpPr/>
            <p:nvPr/>
          </p:nvSpPr>
          <p:spPr>
            <a:xfrm>
              <a:off x="4483200" y="289750"/>
              <a:ext cx="16175" cy="20750"/>
            </a:xfrm>
            <a:custGeom>
              <a:avLst/>
              <a:gdLst/>
              <a:ahLst/>
              <a:cxnLst/>
              <a:rect l="l" t="t" r="r" b="b"/>
              <a:pathLst>
                <a:path w="647" h="830" extrusionOk="0">
                  <a:moveTo>
                    <a:pt x="370" y="0"/>
                  </a:moveTo>
                  <a:lnTo>
                    <a:pt x="259" y="37"/>
                  </a:lnTo>
                  <a:lnTo>
                    <a:pt x="148" y="111"/>
                  </a:lnTo>
                  <a:lnTo>
                    <a:pt x="56" y="203"/>
                  </a:lnTo>
                  <a:lnTo>
                    <a:pt x="19" y="258"/>
                  </a:lnTo>
                  <a:lnTo>
                    <a:pt x="1" y="295"/>
                  </a:lnTo>
                  <a:lnTo>
                    <a:pt x="1" y="350"/>
                  </a:lnTo>
                  <a:lnTo>
                    <a:pt x="19" y="406"/>
                  </a:lnTo>
                  <a:lnTo>
                    <a:pt x="93" y="516"/>
                  </a:lnTo>
                  <a:lnTo>
                    <a:pt x="185" y="664"/>
                  </a:lnTo>
                  <a:lnTo>
                    <a:pt x="296" y="830"/>
                  </a:lnTo>
                  <a:lnTo>
                    <a:pt x="425" y="664"/>
                  </a:lnTo>
                  <a:lnTo>
                    <a:pt x="536" y="535"/>
                  </a:lnTo>
                  <a:lnTo>
                    <a:pt x="628" y="424"/>
                  </a:lnTo>
                  <a:lnTo>
                    <a:pt x="646" y="387"/>
                  </a:lnTo>
                  <a:lnTo>
                    <a:pt x="646" y="332"/>
                  </a:lnTo>
                  <a:lnTo>
                    <a:pt x="646" y="277"/>
                  </a:lnTo>
                  <a:lnTo>
                    <a:pt x="628" y="240"/>
                  </a:lnTo>
                  <a:lnTo>
                    <a:pt x="554" y="129"/>
                  </a:lnTo>
                  <a:lnTo>
                    <a:pt x="462" y="37"/>
                  </a:lnTo>
                  <a:lnTo>
                    <a:pt x="407" y="19"/>
                  </a:lnTo>
                  <a:lnTo>
                    <a:pt x="3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8" name="Google Shape;7928;p32"/>
            <p:cNvSpPr/>
            <p:nvPr/>
          </p:nvSpPr>
          <p:spPr>
            <a:xfrm>
              <a:off x="4819250" y="1167400"/>
              <a:ext cx="17525" cy="22150"/>
            </a:xfrm>
            <a:custGeom>
              <a:avLst/>
              <a:gdLst/>
              <a:ahLst/>
              <a:cxnLst/>
              <a:rect l="l" t="t" r="r" b="b"/>
              <a:pathLst>
                <a:path w="701" h="886" extrusionOk="0">
                  <a:moveTo>
                    <a:pt x="388" y="0"/>
                  </a:moveTo>
                  <a:lnTo>
                    <a:pt x="166" y="185"/>
                  </a:lnTo>
                  <a:lnTo>
                    <a:pt x="56" y="295"/>
                  </a:lnTo>
                  <a:lnTo>
                    <a:pt x="37" y="332"/>
                  </a:lnTo>
                  <a:lnTo>
                    <a:pt x="0" y="388"/>
                  </a:lnTo>
                  <a:lnTo>
                    <a:pt x="0" y="443"/>
                  </a:lnTo>
                  <a:lnTo>
                    <a:pt x="19" y="480"/>
                  </a:lnTo>
                  <a:lnTo>
                    <a:pt x="93" y="590"/>
                  </a:lnTo>
                  <a:lnTo>
                    <a:pt x="203" y="738"/>
                  </a:lnTo>
                  <a:lnTo>
                    <a:pt x="332" y="885"/>
                  </a:lnTo>
                  <a:lnTo>
                    <a:pt x="461" y="738"/>
                  </a:lnTo>
                  <a:lnTo>
                    <a:pt x="590" y="627"/>
                  </a:lnTo>
                  <a:lnTo>
                    <a:pt x="683" y="517"/>
                  </a:lnTo>
                  <a:lnTo>
                    <a:pt x="701" y="480"/>
                  </a:lnTo>
                  <a:lnTo>
                    <a:pt x="701" y="443"/>
                  </a:lnTo>
                  <a:lnTo>
                    <a:pt x="683" y="369"/>
                  </a:lnTo>
                  <a:lnTo>
                    <a:pt x="664" y="314"/>
                  </a:lnTo>
                  <a:lnTo>
                    <a:pt x="572" y="222"/>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9" name="Google Shape;7929;p32"/>
            <p:cNvSpPr/>
            <p:nvPr/>
          </p:nvSpPr>
          <p:spPr>
            <a:xfrm>
              <a:off x="6150025" y="1979600"/>
              <a:ext cx="19375" cy="15700"/>
            </a:xfrm>
            <a:custGeom>
              <a:avLst/>
              <a:gdLst/>
              <a:ahLst/>
              <a:cxnLst/>
              <a:rect l="l" t="t" r="r" b="b"/>
              <a:pathLst>
                <a:path w="775" h="628" extrusionOk="0">
                  <a:moveTo>
                    <a:pt x="314" y="0"/>
                  </a:moveTo>
                  <a:lnTo>
                    <a:pt x="277" y="19"/>
                  </a:lnTo>
                  <a:lnTo>
                    <a:pt x="185" y="93"/>
                  </a:lnTo>
                  <a:lnTo>
                    <a:pt x="0" y="259"/>
                  </a:lnTo>
                  <a:lnTo>
                    <a:pt x="148" y="480"/>
                  </a:lnTo>
                  <a:lnTo>
                    <a:pt x="221" y="572"/>
                  </a:lnTo>
                  <a:lnTo>
                    <a:pt x="277" y="590"/>
                  </a:lnTo>
                  <a:lnTo>
                    <a:pt x="314" y="627"/>
                  </a:lnTo>
                  <a:lnTo>
                    <a:pt x="351" y="627"/>
                  </a:lnTo>
                  <a:lnTo>
                    <a:pt x="406" y="609"/>
                  </a:lnTo>
                  <a:lnTo>
                    <a:pt x="498" y="554"/>
                  </a:lnTo>
                  <a:lnTo>
                    <a:pt x="627" y="461"/>
                  </a:lnTo>
                  <a:lnTo>
                    <a:pt x="775" y="351"/>
                  </a:lnTo>
                  <a:lnTo>
                    <a:pt x="646" y="222"/>
                  </a:lnTo>
                  <a:lnTo>
                    <a:pt x="535" y="111"/>
                  </a:lnTo>
                  <a:lnTo>
                    <a:pt x="443" y="37"/>
                  </a:lnTo>
                  <a:lnTo>
                    <a:pt x="4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0" name="Google Shape;7930;p32"/>
            <p:cNvSpPr/>
            <p:nvPr/>
          </p:nvSpPr>
          <p:spPr>
            <a:xfrm>
              <a:off x="5993300" y="1947325"/>
              <a:ext cx="15700" cy="19850"/>
            </a:xfrm>
            <a:custGeom>
              <a:avLst/>
              <a:gdLst/>
              <a:ahLst/>
              <a:cxnLst/>
              <a:rect l="l" t="t" r="r" b="b"/>
              <a:pathLst>
                <a:path w="628" h="794" extrusionOk="0">
                  <a:moveTo>
                    <a:pt x="295" y="1"/>
                  </a:moveTo>
                  <a:lnTo>
                    <a:pt x="185" y="148"/>
                  </a:lnTo>
                  <a:lnTo>
                    <a:pt x="92" y="259"/>
                  </a:lnTo>
                  <a:lnTo>
                    <a:pt x="19" y="370"/>
                  </a:lnTo>
                  <a:lnTo>
                    <a:pt x="0" y="406"/>
                  </a:lnTo>
                  <a:lnTo>
                    <a:pt x="0" y="462"/>
                  </a:lnTo>
                  <a:lnTo>
                    <a:pt x="19" y="499"/>
                  </a:lnTo>
                  <a:lnTo>
                    <a:pt x="37" y="536"/>
                  </a:lnTo>
                  <a:lnTo>
                    <a:pt x="111" y="628"/>
                  </a:lnTo>
                  <a:lnTo>
                    <a:pt x="295" y="794"/>
                  </a:lnTo>
                  <a:lnTo>
                    <a:pt x="498" y="628"/>
                  </a:lnTo>
                  <a:lnTo>
                    <a:pt x="572" y="536"/>
                  </a:lnTo>
                  <a:lnTo>
                    <a:pt x="609" y="480"/>
                  </a:lnTo>
                  <a:lnTo>
                    <a:pt x="627" y="425"/>
                  </a:lnTo>
                  <a:lnTo>
                    <a:pt x="627" y="388"/>
                  </a:lnTo>
                  <a:lnTo>
                    <a:pt x="609" y="351"/>
                  </a:lnTo>
                  <a:lnTo>
                    <a:pt x="535" y="259"/>
                  </a:lnTo>
                  <a:lnTo>
                    <a:pt x="424" y="130"/>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1" name="Google Shape;7931;p32"/>
            <p:cNvSpPr/>
            <p:nvPr/>
          </p:nvSpPr>
          <p:spPr>
            <a:xfrm>
              <a:off x="6072575" y="1965300"/>
              <a:ext cx="19850" cy="15700"/>
            </a:xfrm>
            <a:custGeom>
              <a:avLst/>
              <a:gdLst/>
              <a:ahLst/>
              <a:cxnLst/>
              <a:rect l="l" t="t" r="r" b="b"/>
              <a:pathLst>
                <a:path w="794" h="628" extrusionOk="0">
                  <a:moveTo>
                    <a:pt x="333" y="1"/>
                  </a:moveTo>
                  <a:lnTo>
                    <a:pt x="296" y="19"/>
                  </a:lnTo>
                  <a:lnTo>
                    <a:pt x="259" y="38"/>
                  </a:lnTo>
                  <a:lnTo>
                    <a:pt x="167" y="112"/>
                  </a:lnTo>
                  <a:lnTo>
                    <a:pt x="1" y="296"/>
                  </a:lnTo>
                  <a:lnTo>
                    <a:pt x="185" y="499"/>
                  </a:lnTo>
                  <a:lnTo>
                    <a:pt x="277" y="572"/>
                  </a:lnTo>
                  <a:lnTo>
                    <a:pt x="314" y="609"/>
                  </a:lnTo>
                  <a:lnTo>
                    <a:pt x="369" y="628"/>
                  </a:lnTo>
                  <a:lnTo>
                    <a:pt x="406" y="628"/>
                  </a:lnTo>
                  <a:lnTo>
                    <a:pt x="443" y="609"/>
                  </a:lnTo>
                  <a:lnTo>
                    <a:pt x="554" y="517"/>
                  </a:lnTo>
                  <a:lnTo>
                    <a:pt x="664" y="407"/>
                  </a:lnTo>
                  <a:lnTo>
                    <a:pt x="793" y="296"/>
                  </a:lnTo>
                  <a:lnTo>
                    <a:pt x="646" y="185"/>
                  </a:lnTo>
                  <a:lnTo>
                    <a:pt x="535" y="93"/>
                  </a:lnTo>
                  <a:lnTo>
                    <a:pt x="425" y="19"/>
                  </a:lnTo>
                  <a:lnTo>
                    <a:pt x="3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7932" name="Google Shape;7932;p32"/>
          <p:cNvGrpSpPr/>
          <p:nvPr/>
        </p:nvGrpSpPr>
        <p:grpSpPr>
          <a:xfrm rot="406514">
            <a:off x="11168303" y="5548741"/>
            <a:ext cx="648983" cy="1167648"/>
            <a:chOff x="204138" y="189927"/>
            <a:chExt cx="452861" cy="814710"/>
          </a:xfrm>
        </p:grpSpPr>
        <p:sp>
          <p:nvSpPr>
            <p:cNvPr id="7933" name="Google Shape;7933;p32"/>
            <p:cNvSpPr/>
            <p:nvPr/>
          </p:nvSpPr>
          <p:spPr>
            <a:xfrm>
              <a:off x="223986" y="405915"/>
              <a:ext cx="241479" cy="598722"/>
            </a:xfrm>
            <a:custGeom>
              <a:avLst/>
              <a:gdLst/>
              <a:ahLst/>
              <a:cxnLst/>
              <a:rect l="l" t="t" r="r" b="b"/>
              <a:pathLst>
                <a:path w="13736" h="34057" extrusionOk="0">
                  <a:moveTo>
                    <a:pt x="866" y="1"/>
                  </a:moveTo>
                  <a:lnTo>
                    <a:pt x="678" y="19"/>
                  </a:lnTo>
                  <a:lnTo>
                    <a:pt x="527" y="57"/>
                  </a:lnTo>
                  <a:lnTo>
                    <a:pt x="377" y="151"/>
                  </a:lnTo>
                  <a:lnTo>
                    <a:pt x="245" y="245"/>
                  </a:lnTo>
                  <a:lnTo>
                    <a:pt x="151" y="377"/>
                  </a:lnTo>
                  <a:lnTo>
                    <a:pt x="57" y="527"/>
                  </a:lnTo>
                  <a:lnTo>
                    <a:pt x="19" y="678"/>
                  </a:lnTo>
                  <a:lnTo>
                    <a:pt x="0" y="866"/>
                  </a:lnTo>
                  <a:lnTo>
                    <a:pt x="0" y="34057"/>
                  </a:lnTo>
                  <a:lnTo>
                    <a:pt x="1713" y="34057"/>
                  </a:lnTo>
                  <a:lnTo>
                    <a:pt x="1713" y="1713"/>
                  </a:lnTo>
                  <a:lnTo>
                    <a:pt x="12870" y="1713"/>
                  </a:lnTo>
                  <a:lnTo>
                    <a:pt x="13040" y="1694"/>
                  </a:lnTo>
                  <a:lnTo>
                    <a:pt x="13209" y="1656"/>
                  </a:lnTo>
                  <a:lnTo>
                    <a:pt x="13360" y="1581"/>
                  </a:lnTo>
                  <a:lnTo>
                    <a:pt x="13472" y="1468"/>
                  </a:lnTo>
                  <a:lnTo>
                    <a:pt x="13585" y="1337"/>
                  </a:lnTo>
                  <a:lnTo>
                    <a:pt x="13661" y="1186"/>
                  </a:lnTo>
                  <a:lnTo>
                    <a:pt x="13717" y="1036"/>
                  </a:lnTo>
                  <a:lnTo>
                    <a:pt x="13736" y="866"/>
                  </a:lnTo>
                  <a:lnTo>
                    <a:pt x="13717" y="678"/>
                  </a:lnTo>
                  <a:lnTo>
                    <a:pt x="13661" y="527"/>
                  </a:lnTo>
                  <a:lnTo>
                    <a:pt x="13585" y="377"/>
                  </a:lnTo>
                  <a:lnTo>
                    <a:pt x="13472" y="245"/>
                  </a:lnTo>
                  <a:lnTo>
                    <a:pt x="13360" y="151"/>
                  </a:lnTo>
                  <a:lnTo>
                    <a:pt x="13209" y="57"/>
                  </a:lnTo>
                  <a:lnTo>
                    <a:pt x="13040" y="19"/>
                  </a:lnTo>
                  <a:lnTo>
                    <a:pt x="128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4" name="Google Shape;7934;p32"/>
            <p:cNvSpPr/>
            <p:nvPr/>
          </p:nvSpPr>
          <p:spPr>
            <a:xfrm>
              <a:off x="204138" y="379457"/>
              <a:ext cx="80393" cy="80393"/>
            </a:xfrm>
            <a:custGeom>
              <a:avLst/>
              <a:gdLst/>
              <a:ahLst/>
              <a:cxnLst/>
              <a:rect l="l" t="t" r="r" b="b"/>
              <a:pathLst>
                <a:path w="4573" h="4573" extrusionOk="0">
                  <a:moveTo>
                    <a:pt x="2277" y="0"/>
                  </a:moveTo>
                  <a:lnTo>
                    <a:pt x="2051" y="19"/>
                  </a:lnTo>
                  <a:lnTo>
                    <a:pt x="1826" y="57"/>
                  </a:lnTo>
                  <a:lnTo>
                    <a:pt x="1600" y="113"/>
                  </a:lnTo>
                  <a:lnTo>
                    <a:pt x="1393" y="189"/>
                  </a:lnTo>
                  <a:lnTo>
                    <a:pt x="1186" y="283"/>
                  </a:lnTo>
                  <a:lnTo>
                    <a:pt x="998" y="396"/>
                  </a:lnTo>
                  <a:lnTo>
                    <a:pt x="828" y="527"/>
                  </a:lnTo>
                  <a:lnTo>
                    <a:pt x="659" y="678"/>
                  </a:lnTo>
                  <a:lnTo>
                    <a:pt x="527" y="828"/>
                  </a:lnTo>
                  <a:lnTo>
                    <a:pt x="396" y="1016"/>
                  </a:lnTo>
                  <a:lnTo>
                    <a:pt x="283" y="1205"/>
                  </a:lnTo>
                  <a:lnTo>
                    <a:pt x="170" y="1393"/>
                  </a:lnTo>
                  <a:lnTo>
                    <a:pt x="95" y="1600"/>
                  </a:lnTo>
                  <a:lnTo>
                    <a:pt x="38" y="1826"/>
                  </a:lnTo>
                  <a:lnTo>
                    <a:pt x="19" y="2051"/>
                  </a:lnTo>
                  <a:lnTo>
                    <a:pt x="1" y="2296"/>
                  </a:lnTo>
                  <a:lnTo>
                    <a:pt x="19" y="2522"/>
                  </a:lnTo>
                  <a:lnTo>
                    <a:pt x="38" y="2747"/>
                  </a:lnTo>
                  <a:lnTo>
                    <a:pt x="95" y="2973"/>
                  </a:lnTo>
                  <a:lnTo>
                    <a:pt x="170" y="3180"/>
                  </a:lnTo>
                  <a:lnTo>
                    <a:pt x="283" y="3368"/>
                  </a:lnTo>
                  <a:lnTo>
                    <a:pt x="396" y="3557"/>
                  </a:lnTo>
                  <a:lnTo>
                    <a:pt x="527" y="3745"/>
                  </a:lnTo>
                  <a:lnTo>
                    <a:pt x="659" y="3895"/>
                  </a:lnTo>
                  <a:lnTo>
                    <a:pt x="828" y="4046"/>
                  </a:lnTo>
                  <a:lnTo>
                    <a:pt x="998" y="4177"/>
                  </a:lnTo>
                  <a:lnTo>
                    <a:pt x="1186" y="4290"/>
                  </a:lnTo>
                  <a:lnTo>
                    <a:pt x="1393" y="4384"/>
                  </a:lnTo>
                  <a:lnTo>
                    <a:pt x="1600" y="4460"/>
                  </a:lnTo>
                  <a:lnTo>
                    <a:pt x="1826" y="4516"/>
                  </a:lnTo>
                  <a:lnTo>
                    <a:pt x="2051" y="4554"/>
                  </a:lnTo>
                  <a:lnTo>
                    <a:pt x="2277" y="4573"/>
                  </a:lnTo>
                  <a:lnTo>
                    <a:pt x="2522" y="4554"/>
                  </a:lnTo>
                  <a:lnTo>
                    <a:pt x="2748" y="4516"/>
                  </a:lnTo>
                  <a:lnTo>
                    <a:pt x="2955" y="4460"/>
                  </a:lnTo>
                  <a:lnTo>
                    <a:pt x="3162" y="4384"/>
                  </a:lnTo>
                  <a:lnTo>
                    <a:pt x="3368" y="4290"/>
                  </a:lnTo>
                  <a:lnTo>
                    <a:pt x="3557" y="4177"/>
                  </a:lnTo>
                  <a:lnTo>
                    <a:pt x="3726" y="4046"/>
                  </a:lnTo>
                  <a:lnTo>
                    <a:pt x="3895" y="3895"/>
                  </a:lnTo>
                  <a:lnTo>
                    <a:pt x="4046" y="3745"/>
                  </a:lnTo>
                  <a:lnTo>
                    <a:pt x="4178" y="3557"/>
                  </a:lnTo>
                  <a:lnTo>
                    <a:pt x="4290" y="3368"/>
                  </a:lnTo>
                  <a:lnTo>
                    <a:pt x="4385" y="3180"/>
                  </a:lnTo>
                  <a:lnTo>
                    <a:pt x="4460" y="2973"/>
                  </a:lnTo>
                  <a:lnTo>
                    <a:pt x="4516" y="2747"/>
                  </a:lnTo>
                  <a:lnTo>
                    <a:pt x="4554" y="2522"/>
                  </a:lnTo>
                  <a:lnTo>
                    <a:pt x="4573" y="2296"/>
                  </a:lnTo>
                  <a:lnTo>
                    <a:pt x="4554" y="2051"/>
                  </a:lnTo>
                  <a:lnTo>
                    <a:pt x="4516" y="1826"/>
                  </a:lnTo>
                  <a:lnTo>
                    <a:pt x="4460" y="1600"/>
                  </a:lnTo>
                  <a:lnTo>
                    <a:pt x="4385" y="1393"/>
                  </a:lnTo>
                  <a:lnTo>
                    <a:pt x="4290" y="1205"/>
                  </a:lnTo>
                  <a:lnTo>
                    <a:pt x="4178" y="1016"/>
                  </a:lnTo>
                  <a:lnTo>
                    <a:pt x="4046" y="828"/>
                  </a:lnTo>
                  <a:lnTo>
                    <a:pt x="3895" y="678"/>
                  </a:lnTo>
                  <a:lnTo>
                    <a:pt x="3726" y="527"/>
                  </a:lnTo>
                  <a:lnTo>
                    <a:pt x="3557" y="396"/>
                  </a:lnTo>
                  <a:lnTo>
                    <a:pt x="3368" y="283"/>
                  </a:lnTo>
                  <a:lnTo>
                    <a:pt x="3162" y="189"/>
                  </a:lnTo>
                  <a:lnTo>
                    <a:pt x="2955" y="113"/>
                  </a:lnTo>
                  <a:lnTo>
                    <a:pt x="2748" y="57"/>
                  </a:lnTo>
                  <a:lnTo>
                    <a:pt x="2522" y="19"/>
                  </a:lnTo>
                  <a:lnTo>
                    <a:pt x="22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5" name="Google Shape;7935;p32"/>
            <p:cNvSpPr/>
            <p:nvPr/>
          </p:nvSpPr>
          <p:spPr>
            <a:xfrm>
              <a:off x="225639" y="401291"/>
              <a:ext cx="37059" cy="36725"/>
            </a:xfrm>
            <a:custGeom>
              <a:avLst/>
              <a:gdLst/>
              <a:ahLst/>
              <a:cxnLst/>
              <a:rect l="l" t="t" r="r" b="b"/>
              <a:pathLst>
                <a:path w="2108" h="2089" extrusionOk="0">
                  <a:moveTo>
                    <a:pt x="1054" y="0"/>
                  </a:moveTo>
                  <a:lnTo>
                    <a:pt x="847" y="19"/>
                  </a:lnTo>
                  <a:lnTo>
                    <a:pt x="640" y="75"/>
                  </a:lnTo>
                  <a:lnTo>
                    <a:pt x="471" y="170"/>
                  </a:lnTo>
                  <a:lnTo>
                    <a:pt x="320" y="301"/>
                  </a:lnTo>
                  <a:lnTo>
                    <a:pt x="189" y="452"/>
                  </a:lnTo>
                  <a:lnTo>
                    <a:pt x="95" y="640"/>
                  </a:lnTo>
                  <a:lnTo>
                    <a:pt x="19" y="828"/>
                  </a:lnTo>
                  <a:lnTo>
                    <a:pt x="1" y="1054"/>
                  </a:lnTo>
                  <a:lnTo>
                    <a:pt x="19" y="1261"/>
                  </a:lnTo>
                  <a:lnTo>
                    <a:pt x="95" y="1449"/>
                  </a:lnTo>
                  <a:lnTo>
                    <a:pt x="189" y="1637"/>
                  </a:lnTo>
                  <a:lnTo>
                    <a:pt x="320" y="1788"/>
                  </a:lnTo>
                  <a:lnTo>
                    <a:pt x="471" y="1919"/>
                  </a:lnTo>
                  <a:lnTo>
                    <a:pt x="640" y="2014"/>
                  </a:lnTo>
                  <a:lnTo>
                    <a:pt x="847" y="2070"/>
                  </a:lnTo>
                  <a:lnTo>
                    <a:pt x="1054" y="2089"/>
                  </a:lnTo>
                  <a:lnTo>
                    <a:pt x="1261" y="2070"/>
                  </a:lnTo>
                  <a:lnTo>
                    <a:pt x="1468" y="2014"/>
                  </a:lnTo>
                  <a:lnTo>
                    <a:pt x="1637" y="1919"/>
                  </a:lnTo>
                  <a:lnTo>
                    <a:pt x="1807" y="1788"/>
                  </a:lnTo>
                  <a:lnTo>
                    <a:pt x="1939" y="1637"/>
                  </a:lnTo>
                  <a:lnTo>
                    <a:pt x="2033" y="1449"/>
                  </a:lnTo>
                  <a:lnTo>
                    <a:pt x="2089" y="1261"/>
                  </a:lnTo>
                  <a:lnTo>
                    <a:pt x="2108" y="1054"/>
                  </a:lnTo>
                  <a:lnTo>
                    <a:pt x="2089" y="828"/>
                  </a:lnTo>
                  <a:lnTo>
                    <a:pt x="2033" y="640"/>
                  </a:lnTo>
                  <a:lnTo>
                    <a:pt x="1939" y="452"/>
                  </a:lnTo>
                  <a:lnTo>
                    <a:pt x="1807" y="301"/>
                  </a:lnTo>
                  <a:lnTo>
                    <a:pt x="1637" y="170"/>
                  </a:lnTo>
                  <a:lnTo>
                    <a:pt x="1468" y="75"/>
                  </a:lnTo>
                  <a:lnTo>
                    <a:pt x="1261" y="19"/>
                  </a:lnTo>
                  <a:lnTo>
                    <a:pt x="105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6" name="Google Shape;7936;p32"/>
            <p:cNvSpPr/>
            <p:nvPr/>
          </p:nvSpPr>
          <p:spPr>
            <a:xfrm>
              <a:off x="319586" y="363582"/>
              <a:ext cx="337413" cy="403232"/>
            </a:xfrm>
            <a:custGeom>
              <a:avLst/>
              <a:gdLst/>
              <a:ahLst/>
              <a:cxnLst/>
              <a:rect l="l" t="t" r="r" b="b"/>
              <a:pathLst>
                <a:path w="19193" h="22937" extrusionOk="0">
                  <a:moveTo>
                    <a:pt x="7244" y="0"/>
                  </a:moveTo>
                  <a:lnTo>
                    <a:pt x="7244" y="4874"/>
                  </a:lnTo>
                  <a:lnTo>
                    <a:pt x="151" y="20528"/>
                  </a:lnTo>
                  <a:lnTo>
                    <a:pt x="75" y="20735"/>
                  </a:lnTo>
                  <a:lnTo>
                    <a:pt x="19" y="20942"/>
                  </a:lnTo>
                  <a:lnTo>
                    <a:pt x="0" y="21168"/>
                  </a:lnTo>
                  <a:lnTo>
                    <a:pt x="0" y="21375"/>
                  </a:lnTo>
                  <a:lnTo>
                    <a:pt x="38" y="21582"/>
                  </a:lnTo>
                  <a:lnTo>
                    <a:pt x="94" y="21789"/>
                  </a:lnTo>
                  <a:lnTo>
                    <a:pt x="169" y="21977"/>
                  </a:lnTo>
                  <a:lnTo>
                    <a:pt x="282" y="22146"/>
                  </a:lnTo>
                  <a:lnTo>
                    <a:pt x="395" y="22316"/>
                  </a:lnTo>
                  <a:lnTo>
                    <a:pt x="527" y="22466"/>
                  </a:lnTo>
                  <a:lnTo>
                    <a:pt x="696" y="22598"/>
                  </a:lnTo>
                  <a:lnTo>
                    <a:pt x="866" y="22711"/>
                  </a:lnTo>
                  <a:lnTo>
                    <a:pt x="1054" y="22805"/>
                  </a:lnTo>
                  <a:lnTo>
                    <a:pt x="1261" y="22880"/>
                  </a:lnTo>
                  <a:lnTo>
                    <a:pt x="1487" y="22918"/>
                  </a:lnTo>
                  <a:lnTo>
                    <a:pt x="1712" y="22937"/>
                  </a:lnTo>
                  <a:lnTo>
                    <a:pt x="17499" y="22937"/>
                  </a:lnTo>
                  <a:lnTo>
                    <a:pt x="17724" y="22918"/>
                  </a:lnTo>
                  <a:lnTo>
                    <a:pt x="17931" y="22880"/>
                  </a:lnTo>
                  <a:lnTo>
                    <a:pt x="18138" y="22805"/>
                  </a:lnTo>
                  <a:lnTo>
                    <a:pt x="18327" y="22711"/>
                  </a:lnTo>
                  <a:lnTo>
                    <a:pt x="18515" y="22598"/>
                  </a:lnTo>
                  <a:lnTo>
                    <a:pt x="18665" y="22466"/>
                  </a:lnTo>
                  <a:lnTo>
                    <a:pt x="18816" y="22316"/>
                  </a:lnTo>
                  <a:lnTo>
                    <a:pt x="18929" y="22146"/>
                  </a:lnTo>
                  <a:lnTo>
                    <a:pt x="19023" y="21977"/>
                  </a:lnTo>
                  <a:lnTo>
                    <a:pt x="19117" y="21789"/>
                  </a:lnTo>
                  <a:lnTo>
                    <a:pt x="19173" y="21582"/>
                  </a:lnTo>
                  <a:lnTo>
                    <a:pt x="19192" y="21375"/>
                  </a:lnTo>
                  <a:lnTo>
                    <a:pt x="19192" y="21168"/>
                  </a:lnTo>
                  <a:lnTo>
                    <a:pt x="19173" y="20942"/>
                  </a:lnTo>
                  <a:lnTo>
                    <a:pt x="19136" y="20735"/>
                  </a:lnTo>
                  <a:lnTo>
                    <a:pt x="19042" y="20528"/>
                  </a:lnTo>
                  <a:lnTo>
                    <a:pt x="11948" y="4874"/>
                  </a:lnTo>
                  <a:lnTo>
                    <a:pt x="1194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7" name="Google Shape;7937;p32"/>
            <p:cNvSpPr/>
            <p:nvPr/>
          </p:nvSpPr>
          <p:spPr>
            <a:xfrm>
              <a:off x="319586" y="363582"/>
              <a:ext cx="337413" cy="403232"/>
            </a:xfrm>
            <a:custGeom>
              <a:avLst/>
              <a:gdLst/>
              <a:ahLst/>
              <a:cxnLst/>
              <a:rect l="l" t="t" r="r" b="b"/>
              <a:pathLst>
                <a:path w="19193" h="22937" fill="none" extrusionOk="0">
                  <a:moveTo>
                    <a:pt x="1712" y="22937"/>
                  </a:moveTo>
                  <a:lnTo>
                    <a:pt x="17499" y="22937"/>
                  </a:lnTo>
                  <a:lnTo>
                    <a:pt x="17499" y="22937"/>
                  </a:lnTo>
                  <a:lnTo>
                    <a:pt x="17724" y="22918"/>
                  </a:lnTo>
                  <a:lnTo>
                    <a:pt x="17931" y="22880"/>
                  </a:lnTo>
                  <a:lnTo>
                    <a:pt x="18138" y="22805"/>
                  </a:lnTo>
                  <a:lnTo>
                    <a:pt x="18327" y="22711"/>
                  </a:lnTo>
                  <a:lnTo>
                    <a:pt x="18515" y="22598"/>
                  </a:lnTo>
                  <a:lnTo>
                    <a:pt x="18665" y="22466"/>
                  </a:lnTo>
                  <a:lnTo>
                    <a:pt x="18816" y="22316"/>
                  </a:lnTo>
                  <a:lnTo>
                    <a:pt x="18929" y="22146"/>
                  </a:lnTo>
                  <a:lnTo>
                    <a:pt x="19023" y="21977"/>
                  </a:lnTo>
                  <a:lnTo>
                    <a:pt x="19117" y="21789"/>
                  </a:lnTo>
                  <a:lnTo>
                    <a:pt x="19173" y="21582"/>
                  </a:lnTo>
                  <a:lnTo>
                    <a:pt x="19192" y="21375"/>
                  </a:lnTo>
                  <a:lnTo>
                    <a:pt x="19192" y="21168"/>
                  </a:lnTo>
                  <a:lnTo>
                    <a:pt x="19173" y="20942"/>
                  </a:lnTo>
                  <a:lnTo>
                    <a:pt x="19136" y="20735"/>
                  </a:lnTo>
                  <a:lnTo>
                    <a:pt x="19042" y="20528"/>
                  </a:lnTo>
                  <a:lnTo>
                    <a:pt x="11948" y="4874"/>
                  </a:lnTo>
                  <a:lnTo>
                    <a:pt x="11948" y="0"/>
                  </a:lnTo>
                  <a:lnTo>
                    <a:pt x="7244" y="0"/>
                  </a:lnTo>
                  <a:lnTo>
                    <a:pt x="7244" y="4874"/>
                  </a:lnTo>
                  <a:lnTo>
                    <a:pt x="151" y="20528"/>
                  </a:lnTo>
                  <a:lnTo>
                    <a:pt x="151" y="20528"/>
                  </a:lnTo>
                  <a:lnTo>
                    <a:pt x="75" y="20735"/>
                  </a:lnTo>
                  <a:lnTo>
                    <a:pt x="19" y="20942"/>
                  </a:lnTo>
                  <a:lnTo>
                    <a:pt x="0" y="21168"/>
                  </a:lnTo>
                  <a:lnTo>
                    <a:pt x="0" y="21375"/>
                  </a:lnTo>
                  <a:lnTo>
                    <a:pt x="38" y="21582"/>
                  </a:lnTo>
                  <a:lnTo>
                    <a:pt x="94" y="21789"/>
                  </a:lnTo>
                  <a:lnTo>
                    <a:pt x="169" y="21977"/>
                  </a:lnTo>
                  <a:lnTo>
                    <a:pt x="282" y="22146"/>
                  </a:lnTo>
                  <a:lnTo>
                    <a:pt x="395" y="22316"/>
                  </a:lnTo>
                  <a:lnTo>
                    <a:pt x="527" y="22466"/>
                  </a:lnTo>
                  <a:lnTo>
                    <a:pt x="696" y="22598"/>
                  </a:lnTo>
                  <a:lnTo>
                    <a:pt x="866" y="22711"/>
                  </a:lnTo>
                  <a:lnTo>
                    <a:pt x="1054" y="22805"/>
                  </a:lnTo>
                  <a:lnTo>
                    <a:pt x="1261" y="22880"/>
                  </a:lnTo>
                  <a:lnTo>
                    <a:pt x="1487" y="22918"/>
                  </a:lnTo>
                  <a:lnTo>
                    <a:pt x="1712" y="2293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8" name="Google Shape;7938;p32"/>
            <p:cNvSpPr/>
            <p:nvPr/>
          </p:nvSpPr>
          <p:spPr>
            <a:xfrm>
              <a:off x="342071" y="421139"/>
              <a:ext cx="292426" cy="323191"/>
            </a:xfrm>
            <a:custGeom>
              <a:avLst/>
              <a:gdLst/>
              <a:ahLst/>
              <a:cxnLst/>
              <a:rect l="l" t="t" r="r" b="b"/>
              <a:pathLst>
                <a:path w="16634" h="18384" extrusionOk="0">
                  <a:moveTo>
                    <a:pt x="7245" y="0"/>
                  </a:moveTo>
                  <a:lnTo>
                    <a:pt x="7245" y="1882"/>
                  </a:lnTo>
                  <a:lnTo>
                    <a:pt x="38" y="17781"/>
                  </a:lnTo>
                  <a:lnTo>
                    <a:pt x="19" y="17837"/>
                  </a:lnTo>
                  <a:lnTo>
                    <a:pt x="1" y="17913"/>
                  </a:lnTo>
                  <a:lnTo>
                    <a:pt x="1" y="18026"/>
                  </a:lnTo>
                  <a:lnTo>
                    <a:pt x="38" y="18120"/>
                  </a:lnTo>
                  <a:lnTo>
                    <a:pt x="76" y="18176"/>
                  </a:lnTo>
                  <a:lnTo>
                    <a:pt x="114" y="18251"/>
                  </a:lnTo>
                  <a:lnTo>
                    <a:pt x="189" y="18308"/>
                  </a:lnTo>
                  <a:lnTo>
                    <a:pt x="302" y="18364"/>
                  </a:lnTo>
                  <a:lnTo>
                    <a:pt x="358" y="18383"/>
                  </a:lnTo>
                  <a:lnTo>
                    <a:pt x="16295" y="18383"/>
                  </a:lnTo>
                  <a:lnTo>
                    <a:pt x="16351" y="18364"/>
                  </a:lnTo>
                  <a:lnTo>
                    <a:pt x="16445" y="18308"/>
                  </a:lnTo>
                  <a:lnTo>
                    <a:pt x="16521" y="18251"/>
                  </a:lnTo>
                  <a:lnTo>
                    <a:pt x="16577" y="18176"/>
                  </a:lnTo>
                  <a:lnTo>
                    <a:pt x="16615" y="18120"/>
                  </a:lnTo>
                  <a:lnTo>
                    <a:pt x="16634" y="18026"/>
                  </a:lnTo>
                  <a:lnTo>
                    <a:pt x="16634" y="17913"/>
                  </a:lnTo>
                  <a:lnTo>
                    <a:pt x="16634" y="17837"/>
                  </a:lnTo>
                  <a:lnTo>
                    <a:pt x="16615" y="17781"/>
                  </a:lnTo>
                  <a:lnTo>
                    <a:pt x="9408" y="1882"/>
                  </a:lnTo>
                  <a:lnTo>
                    <a:pt x="94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9" name="Google Shape;7939;p32"/>
            <p:cNvSpPr/>
            <p:nvPr/>
          </p:nvSpPr>
          <p:spPr>
            <a:xfrm>
              <a:off x="342071" y="421139"/>
              <a:ext cx="292426" cy="323191"/>
            </a:xfrm>
            <a:custGeom>
              <a:avLst/>
              <a:gdLst/>
              <a:ahLst/>
              <a:cxnLst/>
              <a:rect l="l" t="t" r="r" b="b"/>
              <a:pathLst>
                <a:path w="16634" h="18384" fill="none" extrusionOk="0">
                  <a:moveTo>
                    <a:pt x="38" y="17781"/>
                  </a:moveTo>
                  <a:lnTo>
                    <a:pt x="7245" y="1882"/>
                  </a:lnTo>
                  <a:lnTo>
                    <a:pt x="7245" y="0"/>
                  </a:lnTo>
                  <a:lnTo>
                    <a:pt x="9408" y="0"/>
                  </a:lnTo>
                  <a:lnTo>
                    <a:pt x="9408" y="1882"/>
                  </a:lnTo>
                  <a:lnTo>
                    <a:pt x="16615" y="17781"/>
                  </a:lnTo>
                  <a:lnTo>
                    <a:pt x="16615" y="17781"/>
                  </a:lnTo>
                  <a:lnTo>
                    <a:pt x="16634" y="17837"/>
                  </a:lnTo>
                  <a:lnTo>
                    <a:pt x="16634" y="17913"/>
                  </a:lnTo>
                  <a:lnTo>
                    <a:pt x="16634" y="18026"/>
                  </a:lnTo>
                  <a:lnTo>
                    <a:pt x="16615" y="18120"/>
                  </a:lnTo>
                  <a:lnTo>
                    <a:pt x="16577" y="18176"/>
                  </a:lnTo>
                  <a:lnTo>
                    <a:pt x="16577" y="18176"/>
                  </a:lnTo>
                  <a:lnTo>
                    <a:pt x="16521" y="18251"/>
                  </a:lnTo>
                  <a:lnTo>
                    <a:pt x="16445" y="18308"/>
                  </a:lnTo>
                  <a:lnTo>
                    <a:pt x="16351" y="18364"/>
                  </a:lnTo>
                  <a:lnTo>
                    <a:pt x="16295" y="18383"/>
                  </a:lnTo>
                  <a:lnTo>
                    <a:pt x="16220" y="18383"/>
                  </a:lnTo>
                  <a:lnTo>
                    <a:pt x="433" y="18383"/>
                  </a:lnTo>
                  <a:lnTo>
                    <a:pt x="433" y="18383"/>
                  </a:lnTo>
                  <a:lnTo>
                    <a:pt x="358" y="18383"/>
                  </a:lnTo>
                  <a:lnTo>
                    <a:pt x="302" y="18364"/>
                  </a:lnTo>
                  <a:lnTo>
                    <a:pt x="189" y="18308"/>
                  </a:lnTo>
                  <a:lnTo>
                    <a:pt x="114" y="18251"/>
                  </a:lnTo>
                  <a:lnTo>
                    <a:pt x="76" y="18176"/>
                  </a:lnTo>
                  <a:lnTo>
                    <a:pt x="76" y="18176"/>
                  </a:lnTo>
                  <a:lnTo>
                    <a:pt x="38" y="18120"/>
                  </a:lnTo>
                  <a:lnTo>
                    <a:pt x="1" y="18026"/>
                  </a:lnTo>
                  <a:lnTo>
                    <a:pt x="1" y="17913"/>
                  </a:lnTo>
                  <a:lnTo>
                    <a:pt x="19" y="17837"/>
                  </a:lnTo>
                  <a:lnTo>
                    <a:pt x="38" y="1778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0" name="Google Shape;7940;p32"/>
            <p:cNvSpPr/>
            <p:nvPr/>
          </p:nvSpPr>
          <p:spPr>
            <a:xfrm>
              <a:off x="441310" y="400623"/>
              <a:ext cx="94282" cy="41032"/>
            </a:xfrm>
            <a:custGeom>
              <a:avLst/>
              <a:gdLst/>
              <a:ahLst/>
              <a:cxnLst/>
              <a:rect l="l" t="t" r="r" b="b"/>
              <a:pathLst>
                <a:path w="5363" h="2334" extrusionOk="0">
                  <a:moveTo>
                    <a:pt x="113" y="1"/>
                  </a:moveTo>
                  <a:lnTo>
                    <a:pt x="57" y="57"/>
                  </a:lnTo>
                  <a:lnTo>
                    <a:pt x="0" y="113"/>
                  </a:lnTo>
                  <a:lnTo>
                    <a:pt x="0" y="189"/>
                  </a:lnTo>
                  <a:lnTo>
                    <a:pt x="0" y="2127"/>
                  </a:lnTo>
                  <a:lnTo>
                    <a:pt x="0" y="2202"/>
                  </a:lnTo>
                  <a:lnTo>
                    <a:pt x="57" y="2258"/>
                  </a:lnTo>
                  <a:lnTo>
                    <a:pt x="113" y="2315"/>
                  </a:lnTo>
                  <a:lnTo>
                    <a:pt x="188" y="2334"/>
                  </a:lnTo>
                  <a:lnTo>
                    <a:pt x="5156" y="2334"/>
                  </a:lnTo>
                  <a:lnTo>
                    <a:pt x="5231" y="2315"/>
                  </a:lnTo>
                  <a:lnTo>
                    <a:pt x="5306" y="2258"/>
                  </a:lnTo>
                  <a:lnTo>
                    <a:pt x="5344" y="2202"/>
                  </a:lnTo>
                  <a:lnTo>
                    <a:pt x="5363" y="2127"/>
                  </a:lnTo>
                  <a:lnTo>
                    <a:pt x="5363" y="189"/>
                  </a:lnTo>
                  <a:lnTo>
                    <a:pt x="5344" y="113"/>
                  </a:lnTo>
                  <a:lnTo>
                    <a:pt x="5306" y="57"/>
                  </a:lnTo>
                  <a:lnTo>
                    <a:pt x="523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1" name="Google Shape;7941;p32"/>
            <p:cNvSpPr/>
            <p:nvPr/>
          </p:nvSpPr>
          <p:spPr>
            <a:xfrm>
              <a:off x="441310" y="400623"/>
              <a:ext cx="94282" cy="41032"/>
            </a:xfrm>
            <a:custGeom>
              <a:avLst/>
              <a:gdLst/>
              <a:ahLst/>
              <a:cxnLst/>
              <a:rect l="l" t="t" r="r" b="b"/>
              <a:pathLst>
                <a:path w="5363" h="2334" extrusionOk="0">
                  <a:moveTo>
                    <a:pt x="113" y="1"/>
                  </a:moveTo>
                  <a:lnTo>
                    <a:pt x="57" y="57"/>
                  </a:lnTo>
                  <a:lnTo>
                    <a:pt x="0" y="113"/>
                  </a:lnTo>
                  <a:lnTo>
                    <a:pt x="0" y="189"/>
                  </a:lnTo>
                  <a:lnTo>
                    <a:pt x="0" y="2127"/>
                  </a:lnTo>
                  <a:lnTo>
                    <a:pt x="0" y="2202"/>
                  </a:lnTo>
                  <a:lnTo>
                    <a:pt x="57" y="2258"/>
                  </a:lnTo>
                  <a:lnTo>
                    <a:pt x="113" y="2315"/>
                  </a:lnTo>
                  <a:lnTo>
                    <a:pt x="188" y="2334"/>
                  </a:lnTo>
                  <a:lnTo>
                    <a:pt x="5156" y="2334"/>
                  </a:lnTo>
                  <a:lnTo>
                    <a:pt x="5231" y="2315"/>
                  </a:lnTo>
                  <a:lnTo>
                    <a:pt x="5306" y="2258"/>
                  </a:lnTo>
                  <a:lnTo>
                    <a:pt x="5344" y="2202"/>
                  </a:lnTo>
                  <a:lnTo>
                    <a:pt x="5363" y="2127"/>
                  </a:lnTo>
                  <a:lnTo>
                    <a:pt x="5363" y="1525"/>
                  </a:lnTo>
                  <a:lnTo>
                    <a:pt x="3970" y="1374"/>
                  </a:lnTo>
                  <a:lnTo>
                    <a:pt x="3124" y="1280"/>
                  </a:lnTo>
                  <a:lnTo>
                    <a:pt x="2258" y="1167"/>
                  </a:lnTo>
                  <a:lnTo>
                    <a:pt x="1919" y="1111"/>
                  </a:lnTo>
                  <a:lnTo>
                    <a:pt x="1637" y="1035"/>
                  </a:lnTo>
                  <a:lnTo>
                    <a:pt x="1374" y="960"/>
                  </a:lnTo>
                  <a:lnTo>
                    <a:pt x="1148" y="866"/>
                  </a:lnTo>
                  <a:lnTo>
                    <a:pt x="960" y="772"/>
                  </a:lnTo>
                  <a:lnTo>
                    <a:pt x="791" y="678"/>
                  </a:lnTo>
                  <a:lnTo>
                    <a:pt x="640" y="584"/>
                  </a:lnTo>
                  <a:lnTo>
                    <a:pt x="527" y="471"/>
                  </a:lnTo>
                  <a:lnTo>
                    <a:pt x="433" y="377"/>
                  </a:lnTo>
                  <a:lnTo>
                    <a:pt x="358" y="302"/>
                  </a:lnTo>
                  <a:lnTo>
                    <a:pt x="264" y="132"/>
                  </a:lnTo>
                  <a:lnTo>
                    <a:pt x="207" y="38"/>
                  </a:lnTo>
                  <a:lnTo>
                    <a:pt x="188" y="1"/>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2" name="Google Shape;7942;p32"/>
            <p:cNvSpPr/>
            <p:nvPr/>
          </p:nvSpPr>
          <p:spPr>
            <a:xfrm>
              <a:off x="456517" y="577267"/>
              <a:ext cx="108855" cy="66505"/>
            </a:xfrm>
            <a:custGeom>
              <a:avLst/>
              <a:gdLst/>
              <a:ahLst/>
              <a:cxnLst/>
              <a:rect l="l" t="t" r="r" b="b"/>
              <a:pathLst>
                <a:path w="6192" h="3783" extrusionOk="0">
                  <a:moveTo>
                    <a:pt x="5401" y="0"/>
                  </a:moveTo>
                  <a:lnTo>
                    <a:pt x="5232" y="19"/>
                  </a:lnTo>
                  <a:lnTo>
                    <a:pt x="5025" y="38"/>
                  </a:lnTo>
                  <a:lnTo>
                    <a:pt x="4818" y="113"/>
                  </a:lnTo>
                  <a:lnTo>
                    <a:pt x="4592" y="207"/>
                  </a:lnTo>
                  <a:lnTo>
                    <a:pt x="4347" y="339"/>
                  </a:lnTo>
                  <a:lnTo>
                    <a:pt x="4084" y="508"/>
                  </a:lnTo>
                  <a:lnTo>
                    <a:pt x="3820" y="734"/>
                  </a:lnTo>
                  <a:lnTo>
                    <a:pt x="3275" y="1204"/>
                  </a:lnTo>
                  <a:lnTo>
                    <a:pt x="2767" y="1581"/>
                  </a:lnTo>
                  <a:lnTo>
                    <a:pt x="2522" y="1750"/>
                  </a:lnTo>
                  <a:lnTo>
                    <a:pt x="2277" y="1901"/>
                  </a:lnTo>
                  <a:lnTo>
                    <a:pt x="2052" y="2032"/>
                  </a:lnTo>
                  <a:lnTo>
                    <a:pt x="1807" y="2126"/>
                  </a:lnTo>
                  <a:lnTo>
                    <a:pt x="1581" y="2220"/>
                  </a:lnTo>
                  <a:lnTo>
                    <a:pt x="1356" y="2258"/>
                  </a:lnTo>
                  <a:lnTo>
                    <a:pt x="1130" y="2296"/>
                  </a:lnTo>
                  <a:lnTo>
                    <a:pt x="904" y="2296"/>
                  </a:lnTo>
                  <a:lnTo>
                    <a:pt x="678" y="2277"/>
                  </a:lnTo>
                  <a:lnTo>
                    <a:pt x="452" y="2220"/>
                  </a:lnTo>
                  <a:lnTo>
                    <a:pt x="227" y="2145"/>
                  </a:lnTo>
                  <a:lnTo>
                    <a:pt x="1" y="2032"/>
                  </a:lnTo>
                  <a:lnTo>
                    <a:pt x="1" y="2108"/>
                  </a:lnTo>
                  <a:lnTo>
                    <a:pt x="57" y="2314"/>
                  </a:lnTo>
                  <a:lnTo>
                    <a:pt x="114" y="2465"/>
                  </a:lnTo>
                  <a:lnTo>
                    <a:pt x="189" y="2616"/>
                  </a:lnTo>
                  <a:lnTo>
                    <a:pt x="283" y="2785"/>
                  </a:lnTo>
                  <a:lnTo>
                    <a:pt x="415" y="2954"/>
                  </a:lnTo>
                  <a:lnTo>
                    <a:pt x="565" y="3124"/>
                  </a:lnTo>
                  <a:lnTo>
                    <a:pt x="753" y="3293"/>
                  </a:lnTo>
                  <a:lnTo>
                    <a:pt x="979" y="3443"/>
                  </a:lnTo>
                  <a:lnTo>
                    <a:pt x="1243" y="3556"/>
                  </a:lnTo>
                  <a:lnTo>
                    <a:pt x="1544" y="3669"/>
                  </a:lnTo>
                  <a:lnTo>
                    <a:pt x="1901" y="3744"/>
                  </a:lnTo>
                  <a:lnTo>
                    <a:pt x="2296" y="3782"/>
                  </a:lnTo>
                  <a:lnTo>
                    <a:pt x="2767" y="3782"/>
                  </a:lnTo>
                  <a:lnTo>
                    <a:pt x="2992" y="3744"/>
                  </a:lnTo>
                  <a:lnTo>
                    <a:pt x="3218" y="3707"/>
                  </a:lnTo>
                  <a:lnTo>
                    <a:pt x="3444" y="3650"/>
                  </a:lnTo>
                  <a:lnTo>
                    <a:pt x="3651" y="3575"/>
                  </a:lnTo>
                  <a:lnTo>
                    <a:pt x="3858" y="3500"/>
                  </a:lnTo>
                  <a:lnTo>
                    <a:pt x="4046" y="3387"/>
                  </a:lnTo>
                  <a:lnTo>
                    <a:pt x="4216" y="3293"/>
                  </a:lnTo>
                  <a:lnTo>
                    <a:pt x="4385" y="3161"/>
                  </a:lnTo>
                  <a:lnTo>
                    <a:pt x="4554" y="3029"/>
                  </a:lnTo>
                  <a:lnTo>
                    <a:pt x="4705" y="2898"/>
                  </a:lnTo>
                  <a:lnTo>
                    <a:pt x="4987" y="2597"/>
                  </a:lnTo>
                  <a:lnTo>
                    <a:pt x="5232" y="2277"/>
                  </a:lnTo>
                  <a:lnTo>
                    <a:pt x="5457" y="1957"/>
                  </a:lnTo>
                  <a:lnTo>
                    <a:pt x="5627" y="1637"/>
                  </a:lnTo>
                  <a:lnTo>
                    <a:pt x="5796" y="1336"/>
                  </a:lnTo>
                  <a:lnTo>
                    <a:pt x="5909" y="1035"/>
                  </a:lnTo>
                  <a:lnTo>
                    <a:pt x="6022" y="790"/>
                  </a:lnTo>
                  <a:lnTo>
                    <a:pt x="6154" y="395"/>
                  </a:lnTo>
                  <a:lnTo>
                    <a:pt x="6191" y="245"/>
                  </a:lnTo>
                  <a:lnTo>
                    <a:pt x="6154" y="226"/>
                  </a:lnTo>
                  <a:lnTo>
                    <a:pt x="6022" y="151"/>
                  </a:lnTo>
                  <a:lnTo>
                    <a:pt x="5834" y="57"/>
                  </a:lnTo>
                  <a:lnTo>
                    <a:pt x="5702" y="19"/>
                  </a:lnTo>
                  <a:lnTo>
                    <a:pt x="5570" y="0"/>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3" name="Google Shape;7943;p32"/>
            <p:cNvSpPr/>
            <p:nvPr/>
          </p:nvSpPr>
          <p:spPr>
            <a:xfrm>
              <a:off x="456517" y="577267"/>
              <a:ext cx="108855" cy="66505"/>
            </a:xfrm>
            <a:custGeom>
              <a:avLst/>
              <a:gdLst/>
              <a:ahLst/>
              <a:cxnLst/>
              <a:rect l="l" t="t" r="r" b="b"/>
              <a:pathLst>
                <a:path w="6192" h="3783" fill="none" extrusionOk="0">
                  <a:moveTo>
                    <a:pt x="6191" y="245"/>
                  </a:moveTo>
                  <a:lnTo>
                    <a:pt x="6191" y="245"/>
                  </a:lnTo>
                  <a:lnTo>
                    <a:pt x="6154" y="226"/>
                  </a:lnTo>
                  <a:lnTo>
                    <a:pt x="6022" y="151"/>
                  </a:lnTo>
                  <a:lnTo>
                    <a:pt x="5834" y="57"/>
                  </a:lnTo>
                  <a:lnTo>
                    <a:pt x="5702" y="19"/>
                  </a:lnTo>
                  <a:lnTo>
                    <a:pt x="5570" y="0"/>
                  </a:lnTo>
                  <a:lnTo>
                    <a:pt x="5401" y="0"/>
                  </a:lnTo>
                  <a:lnTo>
                    <a:pt x="5232" y="19"/>
                  </a:lnTo>
                  <a:lnTo>
                    <a:pt x="5025" y="38"/>
                  </a:lnTo>
                  <a:lnTo>
                    <a:pt x="4818" y="113"/>
                  </a:lnTo>
                  <a:lnTo>
                    <a:pt x="4592" y="207"/>
                  </a:lnTo>
                  <a:lnTo>
                    <a:pt x="4347" y="339"/>
                  </a:lnTo>
                  <a:lnTo>
                    <a:pt x="4084" y="508"/>
                  </a:lnTo>
                  <a:lnTo>
                    <a:pt x="3820" y="734"/>
                  </a:lnTo>
                  <a:lnTo>
                    <a:pt x="3820" y="734"/>
                  </a:lnTo>
                  <a:lnTo>
                    <a:pt x="3275" y="1204"/>
                  </a:lnTo>
                  <a:lnTo>
                    <a:pt x="2767" y="1581"/>
                  </a:lnTo>
                  <a:lnTo>
                    <a:pt x="2522" y="1750"/>
                  </a:lnTo>
                  <a:lnTo>
                    <a:pt x="2277" y="1901"/>
                  </a:lnTo>
                  <a:lnTo>
                    <a:pt x="2052" y="2032"/>
                  </a:lnTo>
                  <a:lnTo>
                    <a:pt x="1807" y="2126"/>
                  </a:lnTo>
                  <a:lnTo>
                    <a:pt x="1581" y="2220"/>
                  </a:lnTo>
                  <a:lnTo>
                    <a:pt x="1356" y="2258"/>
                  </a:lnTo>
                  <a:lnTo>
                    <a:pt x="1130" y="2296"/>
                  </a:lnTo>
                  <a:lnTo>
                    <a:pt x="904" y="2296"/>
                  </a:lnTo>
                  <a:lnTo>
                    <a:pt x="678" y="2277"/>
                  </a:lnTo>
                  <a:lnTo>
                    <a:pt x="452" y="2220"/>
                  </a:lnTo>
                  <a:lnTo>
                    <a:pt x="227" y="2145"/>
                  </a:lnTo>
                  <a:lnTo>
                    <a:pt x="1" y="2032"/>
                  </a:lnTo>
                  <a:lnTo>
                    <a:pt x="1" y="2032"/>
                  </a:lnTo>
                  <a:lnTo>
                    <a:pt x="1" y="2108"/>
                  </a:lnTo>
                  <a:lnTo>
                    <a:pt x="57" y="2314"/>
                  </a:lnTo>
                  <a:lnTo>
                    <a:pt x="114" y="2465"/>
                  </a:lnTo>
                  <a:lnTo>
                    <a:pt x="189" y="2616"/>
                  </a:lnTo>
                  <a:lnTo>
                    <a:pt x="283" y="2785"/>
                  </a:lnTo>
                  <a:lnTo>
                    <a:pt x="415" y="2954"/>
                  </a:lnTo>
                  <a:lnTo>
                    <a:pt x="565" y="3124"/>
                  </a:lnTo>
                  <a:lnTo>
                    <a:pt x="753" y="3293"/>
                  </a:lnTo>
                  <a:lnTo>
                    <a:pt x="979" y="3443"/>
                  </a:lnTo>
                  <a:lnTo>
                    <a:pt x="1243" y="3556"/>
                  </a:lnTo>
                  <a:lnTo>
                    <a:pt x="1544" y="3669"/>
                  </a:lnTo>
                  <a:lnTo>
                    <a:pt x="1901" y="3744"/>
                  </a:lnTo>
                  <a:lnTo>
                    <a:pt x="2296" y="3782"/>
                  </a:lnTo>
                  <a:lnTo>
                    <a:pt x="2522" y="3782"/>
                  </a:lnTo>
                  <a:lnTo>
                    <a:pt x="2767" y="3782"/>
                  </a:lnTo>
                  <a:lnTo>
                    <a:pt x="2767" y="3782"/>
                  </a:lnTo>
                  <a:lnTo>
                    <a:pt x="2992" y="3744"/>
                  </a:lnTo>
                  <a:lnTo>
                    <a:pt x="3218" y="3707"/>
                  </a:lnTo>
                  <a:lnTo>
                    <a:pt x="3444" y="3650"/>
                  </a:lnTo>
                  <a:lnTo>
                    <a:pt x="3651" y="3575"/>
                  </a:lnTo>
                  <a:lnTo>
                    <a:pt x="3858" y="3500"/>
                  </a:lnTo>
                  <a:lnTo>
                    <a:pt x="4046" y="3387"/>
                  </a:lnTo>
                  <a:lnTo>
                    <a:pt x="4216" y="3293"/>
                  </a:lnTo>
                  <a:lnTo>
                    <a:pt x="4385" y="3161"/>
                  </a:lnTo>
                  <a:lnTo>
                    <a:pt x="4554" y="3029"/>
                  </a:lnTo>
                  <a:lnTo>
                    <a:pt x="4705" y="2898"/>
                  </a:lnTo>
                  <a:lnTo>
                    <a:pt x="4987" y="2597"/>
                  </a:lnTo>
                  <a:lnTo>
                    <a:pt x="5232" y="2277"/>
                  </a:lnTo>
                  <a:lnTo>
                    <a:pt x="5457" y="1957"/>
                  </a:lnTo>
                  <a:lnTo>
                    <a:pt x="5627" y="1637"/>
                  </a:lnTo>
                  <a:lnTo>
                    <a:pt x="5796" y="1336"/>
                  </a:lnTo>
                  <a:lnTo>
                    <a:pt x="5909" y="1035"/>
                  </a:lnTo>
                  <a:lnTo>
                    <a:pt x="6022" y="790"/>
                  </a:lnTo>
                  <a:lnTo>
                    <a:pt x="6154" y="395"/>
                  </a:lnTo>
                  <a:lnTo>
                    <a:pt x="6191" y="24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4" name="Google Shape;7944;p32"/>
            <p:cNvSpPr/>
            <p:nvPr/>
          </p:nvSpPr>
          <p:spPr>
            <a:xfrm>
              <a:off x="341737" y="576933"/>
              <a:ext cx="293094" cy="167713"/>
            </a:xfrm>
            <a:custGeom>
              <a:avLst/>
              <a:gdLst/>
              <a:ahLst/>
              <a:cxnLst/>
              <a:rect l="l" t="t" r="r" b="b"/>
              <a:pathLst>
                <a:path w="16672" h="9540" extrusionOk="0">
                  <a:moveTo>
                    <a:pt x="5100" y="0"/>
                  </a:moveTo>
                  <a:lnTo>
                    <a:pt x="4836" y="38"/>
                  </a:lnTo>
                  <a:lnTo>
                    <a:pt x="4554" y="94"/>
                  </a:lnTo>
                  <a:lnTo>
                    <a:pt x="4272" y="170"/>
                  </a:lnTo>
                  <a:lnTo>
                    <a:pt x="3952" y="264"/>
                  </a:lnTo>
                  <a:lnTo>
                    <a:pt x="38" y="8919"/>
                  </a:lnTo>
                  <a:lnTo>
                    <a:pt x="20" y="8975"/>
                  </a:lnTo>
                  <a:lnTo>
                    <a:pt x="1" y="9051"/>
                  </a:lnTo>
                  <a:lnTo>
                    <a:pt x="20" y="9164"/>
                  </a:lnTo>
                  <a:lnTo>
                    <a:pt x="38" y="9258"/>
                  </a:lnTo>
                  <a:lnTo>
                    <a:pt x="76" y="9333"/>
                  </a:lnTo>
                  <a:lnTo>
                    <a:pt x="133" y="9389"/>
                  </a:lnTo>
                  <a:lnTo>
                    <a:pt x="208" y="9465"/>
                  </a:lnTo>
                  <a:lnTo>
                    <a:pt x="302" y="9502"/>
                  </a:lnTo>
                  <a:lnTo>
                    <a:pt x="377" y="9521"/>
                  </a:lnTo>
                  <a:lnTo>
                    <a:pt x="452" y="9540"/>
                  </a:lnTo>
                  <a:lnTo>
                    <a:pt x="16239" y="9540"/>
                  </a:lnTo>
                  <a:lnTo>
                    <a:pt x="16314" y="9521"/>
                  </a:lnTo>
                  <a:lnTo>
                    <a:pt x="16370" y="9502"/>
                  </a:lnTo>
                  <a:lnTo>
                    <a:pt x="16483" y="9465"/>
                  </a:lnTo>
                  <a:lnTo>
                    <a:pt x="16559" y="9389"/>
                  </a:lnTo>
                  <a:lnTo>
                    <a:pt x="16596" y="9333"/>
                  </a:lnTo>
                  <a:lnTo>
                    <a:pt x="16634" y="9258"/>
                  </a:lnTo>
                  <a:lnTo>
                    <a:pt x="16671" y="9164"/>
                  </a:lnTo>
                  <a:lnTo>
                    <a:pt x="16671" y="9051"/>
                  </a:lnTo>
                  <a:lnTo>
                    <a:pt x="16653" y="8975"/>
                  </a:lnTo>
                  <a:lnTo>
                    <a:pt x="16634" y="8919"/>
                  </a:lnTo>
                  <a:lnTo>
                    <a:pt x="12720" y="264"/>
                  </a:lnTo>
                  <a:lnTo>
                    <a:pt x="12683" y="377"/>
                  </a:lnTo>
                  <a:lnTo>
                    <a:pt x="12532" y="659"/>
                  </a:lnTo>
                  <a:lnTo>
                    <a:pt x="12419" y="828"/>
                  </a:lnTo>
                  <a:lnTo>
                    <a:pt x="12287" y="1035"/>
                  </a:lnTo>
                  <a:lnTo>
                    <a:pt x="12137" y="1242"/>
                  </a:lnTo>
                  <a:lnTo>
                    <a:pt x="11968" y="1468"/>
                  </a:lnTo>
                  <a:lnTo>
                    <a:pt x="11761" y="1675"/>
                  </a:lnTo>
                  <a:lnTo>
                    <a:pt x="11516" y="1863"/>
                  </a:lnTo>
                  <a:lnTo>
                    <a:pt x="11271" y="2051"/>
                  </a:lnTo>
                  <a:lnTo>
                    <a:pt x="10989" y="2202"/>
                  </a:lnTo>
                  <a:lnTo>
                    <a:pt x="10839" y="2258"/>
                  </a:lnTo>
                  <a:lnTo>
                    <a:pt x="10669" y="2315"/>
                  </a:lnTo>
                  <a:lnTo>
                    <a:pt x="10500" y="2352"/>
                  </a:lnTo>
                  <a:lnTo>
                    <a:pt x="10331" y="2390"/>
                  </a:lnTo>
                  <a:lnTo>
                    <a:pt x="10161" y="2390"/>
                  </a:lnTo>
                  <a:lnTo>
                    <a:pt x="9973" y="2409"/>
                  </a:lnTo>
                  <a:lnTo>
                    <a:pt x="9785" y="2390"/>
                  </a:lnTo>
                  <a:lnTo>
                    <a:pt x="9578" y="2352"/>
                  </a:lnTo>
                  <a:lnTo>
                    <a:pt x="9409" y="2315"/>
                  </a:lnTo>
                  <a:lnTo>
                    <a:pt x="9258" y="2277"/>
                  </a:lnTo>
                  <a:lnTo>
                    <a:pt x="9108" y="2202"/>
                  </a:lnTo>
                  <a:lnTo>
                    <a:pt x="8957" y="2127"/>
                  </a:lnTo>
                  <a:lnTo>
                    <a:pt x="8675" y="1938"/>
                  </a:lnTo>
                  <a:lnTo>
                    <a:pt x="8411" y="1731"/>
                  </a:lnTo>
                  <a:lnTo>
                    <a:pt x="8148" y="1487"/>
                  </a:lnTo>
                  <a:lnTo>
                    <a:pt x="7885" y="1242"/>
                  </a:lnTo>
                  <a:lnTo>
                    <a:pt x="7621" y="998"/>
                  </a:lnTo>
                  <a:lnTo>
                    <a:pt x="7358" y="753"/>
                  </a:lnTo>
                  <a:lnTo>
                    <a:pt x="7057" y="527"/>
                  </a:lnTo>
                  <a:lnTo>
                    <a:pt x="6737" y="320"/>
                  </a:lnTo>
                  <a:lnTo>
                    <a:pt x="6567" y="245"/>
                  </a:lnTo>
                  <a:lnTo>
                    <a:pt x="6398" y="170"/>
                  </a:lnTo>
                  <a:lnTo>
                    <a:pt x="6210" y="94"/>
                  </a:lnTo>
                  <a:lnTo>
                    <a:pt x="6003" y="57"/>
                  </a:lnTo>
                  <a:lnTo>
                    <a:pt x="5796" y="19"/>
                  </a:lnTo>
                  <a:lnTo>
                    <a:pt x="558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5" name="Google Shape;7945;p32"/>
            <p:cNvSpPr/>
            <p:nvPr/>
          </p:nvSpPr>
          <p:spPr>
            <a:xfrm>
              <a:off x="341737" y="576933"/>
              <a:ext cx="293094" cy="167713"/>
            </a:xfrm>
            <a:custGeom>
              <a:avLst/>
              <a:gdLst/>
              <a:ahLst/>
              <a:cxnLst/>
              <a:rect l="l" t="t" r="r" b="b"/>
              <a:pathLst>
                <a:path w="16672" h="9540" fill="none" extrusionOk="0">
                  <a:moveTo>
                    <a:pt x="3952" y="264"/>
                  </a:moveTo>
                  <a:lnTo>
                    <a:pt x="38" y="8919"/>
                  </a:lnTo>
                  <a:lnTo>
                    <a:pt x="38" y="8919"/>
                  </a:lnTo>
                  <a:lnTo>
                    <a:pt x="20" y="8975"/>
                  </a:lnTo>
                  <a:lnTo>
                    <a:pt x="1" y="9051"/>
                  </a:lnTo>
                  <a:lnTo>
                    <a:pt x="20" y="9164"/>
                  </a:lnTo>
                  <a:lnTo>
                    <a:pt x="38" y="9258"/>
                  </a:lnTo>
                  <a:lnTo>
                    <a:pt x="76" y="9333"/>
                  </a:lnTo>
                  <a:lnTo>
                    <a:pt x="76" y="9333"/>
                  </a:lnTo>
                  <a:lnTo>
                    <a:pt x="133" y="9389"/>
                  </a:lnTo>
                  <a:lnTo>
                    <a:pt x="208" y="9465"/>
                  </a:lnTo>
                  <a:lnTo>
                    <a:pt x="302" y="9502"/>
                  </a:lnTo>
                  <a:lnTo>
                    <a:pt x="377" y="9521"/>
                  </a:lnTo>
                  <a:lnTo>
                    <a:pt x="452" y="9540"/>
                  </a:lnTo>
                  <a:lnTo>
                    <a:pt x="16239" y="9540"/>
                  </a:lnTo>
                  <a:lnTo>
                    <a:pt x="16239" y="9540"/>
                  </a:lnTo>
                  <a:lnTo>
                    <a:pt x="16314" y="9521"/>
                  </a:lnTo>
                  <a:lnTo>
                    <a:pt x="16370" y="9502"/>
                  </a:lnTo>
                  <a:lnTo>
                    <a:pt x="16483" y="9465"/>
                  </a:lnTo>
                  <a:lnTo>
                    <a:pt x="16559" y="9389"/>
                  </a:lnTo>
                  <a:lnTo>
                    <a:pt x="16596" y="9333"/>
                  </a:lnTo>
                  <a:lnTo>
                    <a:pt x="16596" y="9333"/>
                  </a:lnTo>
                  <a:lnTo>
                    <a:pt x="16634" y="9258"/>
                  </a:lnTo>
                  <a:lnTo>
                    <a:pt x="16671" y="9164"/>
                  </a:lnTo>
                  <a:lnTo>
                    <a:pt x="16671" y="9051"/>
                  </a:lnTo>
                  <a:lnTo>
                    <a:pt x="16653" y="8975"/>
                  </a:lnTo>
                  <a:lnTo>
                    <a:pt x="16634" y="8919"/>
                  </a:lnTo>
                  <a:lnTo>
                    <a:pt x="12720" y="264"/>
                  </a:lnTo>
                  <a:lnTo>
                    <a:pt x="12720" y="264"/>
                  </a:lnTo>
                  <a:lnTo>
                    <a:pt x="12683" y="377"/>
                  </a:lnTo>
                  <a:lnTo>
                    <a:pt x="12532" y="659"/>
                  </a:lnTo>
                  <a:lnTo>
                    <a:pt x="12419" y="828"/>
                  </a:lnTo>
                  <a:lnTo>
                    <a:pt x="12287" y="1035"/>
                  </a:lnTo>
                  <a:lnTo>
                    <a:pt x="12137" y="1242"/>
                  </a:lnTo>
                  <a:lnTo>
                    <a:pt x="11968" y="1468"/>
                  </a:lnTo>
                  <a:lnTo>
                    <a:pt x="11761" y="1675"/>
                  </a:lnTo>
                  <a:lnTo>
                    <a:pt x="11516" y="1863"/>
                  </a:lnTo>
                  <a:lnTo>
                    <a:pt x="11271" y="2051"/>
                  </a:lnTo>
                  <a:lnTo>
                    <a:pt x="10989" y="2202"/>
                  </a:lnTo>
                  <a:lnTo>
                    <a:pt x="10839" y="2258"/>
                  </a:lnTo>
                  <a:lnTo>
                    <a:pt x="10669" y="2315"/>
                  </a:lnTo>
                  <a:lnTo>
                    <a:pt x="10500" y="2352"/>
                  </a:lnTo>
                  <a:lnTo>
                    <a:pt x="10331" y="2390"/>
                  </a:lnTo>
                  <a:lnTo>
                    <a:pt x="10161" y="2390"/>
                  </a:lnTo>
                  <a:lnTo>
                    <a:pt x="9973" y="2409"/>
                  </a:lnTo>
                  <a:lnTo>
                    <a:pt x="9785" y="2390"/>
                  </a:lnTo>
                  <a:lnTo>
                    <a:pt x="9578" y="2352"/>
                  </a:lnTo>
                  <a:lnTo>
                    <a:pt x="9578" y="2352"/>
                  </a:lnTo>
                  <a:lnTo>
                    <a:pt x="9409" y="2315"/>
                  </a:lnTo>
                  <a:lnTo>
                    <a:pt x="9258" y="2277"/>
                  </a:lnTo>
                  <a:lnTo>
                    <a:pt x="9108" y="2202"/>
                  </a:lnTo>
                  <a:lnTo>
                    <a:pt x="8957" y="2127"/>
                  </a:lnTo>
                  <a:lnTo>
                    <a:pt x="8675" y="1938"/>
                  </a:lnTo>
                  <a:lnTo>
                    <a:pt x="8411" y="1731"/>
                  </a:lnTo>
                  <a:lnTo>
                    <a:pt x="8148" y="1487"/>
                  </a:lnTo>
                  <a:lnTo>
                    <a:pt x="7885" y="1242"/>
                  </a:lnTo>
                  <a:lnTo>
                    <a:pt x="7621" y="998"/>
                  </a:lnTo>
                  <a:lnTo>
                    <a:pt x="7358" y="753"/>
                  </a:lnTo>
                  <a:lnTo>
                    <a:pt x="7057" y="527"/>
                  </a:lnTo>
                  <a:lnTo>
                    <a:pt x="6737" y="320"/>
                  </a:lnTo>
                  <a:lnTo>
                    <a:pt x="6567" y="245"/>
                  </a:lnTo>
                  <a:lnTo>
                    <a:pt x="6398" y="170"/>
                  </a:lnTo>
                  <a:lnTo>
                    <a:pt x="6210" y="94"/>
                  </a:lnTo>
                  <a:lnTo>
                    <a:pt x="6003" y="57"/>
                  </a:lnTo>
                  <a:lnTo>
                    <a:pt x="5796" y="19"/>
                  </a:lnTo>
                  <a:lnTo>
                    <a:pt x="5589" y="0"/>
                  </a:lnTo>
                  <a:lnTo>
                    <a:pt x="5344" y="0"/>
                  </a:lnTo>
                  <a:lnTo>
                    <a:pt x="5100" y="0"/>
                  </a:lnTo>
                  <a:lnTo>
                    <a:pt x="4836" y="38"/>
                  </a:lnTo>
                  <a:lnTo>
                    <a:pt x="4554" y="94"/>
                  </a:lnTo>
                  <a:lnTo>
                    <a:pt x="4272" y="170"/>
                  </a:lnTo>
                  <a:lnTo>
                    <a:pt x="3952" y="264"/>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6" name="Google Shape;7946;p32"/>
            <p:cNvSpPr/>
            <p:nvPr/>
          </p:nvSpPr>
          <p:spPr>
            <a:xfrm>
              <a:off x="408559" y="625559"/>
              <a:ext cx="36742" cy="36391"/>
            </a:xfrm>
            <a:custGeom>
              <a:avLst/>
              <a:gdLst/>
              <a:ahLst/>
              <a:cxnLst/>
              <a:rect l="l" t="t" r="r" b="b"/>
              <a:pathLst>
                <a:path w="2090" h="2070" extrusionOk="0">
                  <a:moveTo>
                    <a:pt x="1035" y="0"/>
                  </a:moveTo>
                  <a:lnTo>
                    <a:pt x="828" y="19"/>
                  </a:lnTo>
                  <a:lnTo>
                    <a:pt x="640" y="76"/>
                  </a:lnTo>
                  <a:lnTo>
                    <a:pt x="471" y="170"/>
                  </a:lnTo>
                  <a:lnTo>
                    <a:pt x="302" y="301"/>
                  </a:lnTo>
                  <a:lnTo>
                    <a:pt x="189" y="452"/>
                  </a:lnTo>
                  <a:lnTo>
                    <a:pt x="95" y="640"/>
                  </a:lnTo>
                  <a:lnTo>
                    <a:pt x="19" y="828"/>
                  </a:lnTo>
                  <a:lnTo>
                    <a:pt x="1" y="1035"/>
                  </a:lnTo>
                  <a:lnTo>
                    <a:pt x="19" y="1242"/>
                  </a:lnTo>
                  <a:lnTo>
                    <a:pt x="95" y="1449"/>
                  </a:lnTo>
                  <a:lnTo>
                    <a:pt x="189" y="1618"/>
                  </a:lnTo>
                  <a:lnTo>
                    <a:pt x="302" y="1769"/>
                  </a:lnTo>
                  <a:lnTo>
                    <a:pt x="471" y="1901"/>
                  </a:lnTo>
                  <a:lnTo>
                    <a:pt x="640" y="1995"/>
                  </a:lnTo>
                  <a:lnTo>
                    <a:pt x="828" y="2051"/>
                  </a:lnTo>
                  <a:lnTo>
                    <a:pt x="1035" y="2070"/>
                  </a:lnTo>
                  <a:lnTo>
                    <a:pt x="1261" y="2051"/>
                  </a:lnTo>
                  <a:lnTo>
                    <a:pt x="1449" y="1995"/>
                  </a:lnTo>
                  <a:lnTo>
                    <a:pt x="1619" y="1901"/>
                  </a:lnTo>
                  <a:lnTo>
                    <a:pt x="1788" y="1769"/>
                  </a:lnTo>
                  <a:lnTo>
                    <a:pt x="1901" y="1618"/>
                  </a:lnTo>
                  <a:lnTo>
                    <a:pt x="1995" y="1449"/>
                  </a:lnTo>
                  <a:lnTo>
                    <a:pt x="2070" y="1242"/>
                  </a:lnTo>
                  <a:lnTo>
                    <a:pt x="2089" y="1035"/>
                  </a:lnTo>
                  <a:lnTo>
                    <a:pt x="2070" y="828"/>
                  </a:lnTo>
                  <a:lnTo>
                    <a:pt x="1995" y="640"/>
                  </a:lnTo>
                  <a:lnTo>
                    <a:pt x="1901" y="452"/>
                  </a:lnTo>
                  <a:lnTo>
                    <a:pt x="1788" y="301"/>
                  </a:lnTo>
                  <a:lnTo>
                    <a:pt x="1619" y="170"/>
                  </a:lnTo>
                  <a:lnTo>
                    <a:pt x="1449" y="76"/>
                  </a:lnTo>
                  <a:lnTo>
                    <a:pt x="1261" y="19"/>
                  </a:lnTo>
                  <a:lnTo>
                    <a:pt x="103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7" name="Google Shape;7947;p32"/>
            <p:cNvSpPr/>
            <p:nvPr/>
          </p:nvSpPr>
          <p:spPr>
            <a:xfrm>
              <a:off x="556090" y="686421"/>
              <a:ext cx="36408" cy="36725"/>
            </a:xfrm>
            <a:custGeom>
              <a:avLst/>
              <a:gdLst/>
              <a:ahLst/>
              <a:cxnLst/>
              <a:rect l="l" t="t" r="r" b="b"/>
              <a:pathLst>
                <a:path w="2071" h="2089" extrusionOk="0">
                  <a:moveTo>
                    <a:pt x="1035" y="0"/>
                  </a:moveTo>
                  <a:lnTo>
                    <a:pt x="828" y="19"/>
                  </a:lnTo>
                  <a:lnTo>
                    <a:pt x="621" y="94"/>
                  </a:lnTo>
                  <a:lnTo>
                    <a:pt x="452" y="188"/>
                  </a:lnTo>
                  <a:lnTo>
                    <a:pt x="301" y="320"/>
                  </a:lnTo>
                  <a:lnTo>
                    <a:pt x="170" y="471"/>
                  </a:lnTo>
                  <a:lnTo>
                    <a:pt x="76" y="640"/>
                  </a:lnTo>
                  <a:lnTo>
                    <a:pt x="19" y="828"/>
                  </a:lnTo>
                  <a:lnTo>
                    <a:pt x="0" y="1054"/>
                  </a:lnTo>
                  <a:lnTo>
                    <a:pt x="19" y="1261"/>
                  </a:lnTo>
                  <a:lnTo>
                    <a:pt x="76" y="1449"/>
                  </a:lnTo>
                  <a:lnTo>
                    <a:pt x="170" y="1618"/>
                  </a:lnTo>
                  <a:lnTo>
                    <a:pt x="301" y="1788"/>
                  </a:lnTo>
                  <a:lnTo>
                    <a:pt x="452" y="1901"/>
                  </a:lnTo>
                  <a:lnTo>
                    <a:pt x="621" y="1995"/>
                  </a:lnTo>
                  <a:lnTo>
                    <a:pt x="828" y="2070"/>
                  </a:lnTo>
                  <a:lnTo>
                    <a:pt x="1035" y="2089"/>
                  </a:lnTo>
                  <a:lnTo>
                    <a:pt x="1242" y="2070"/>
                  </a:lnTo>
                  <a:lnTo>
                    <a:pt x="1430" y="1995"/>
                  </a:lnTo>
                  <a:lnTo>
                    <a:pt x="1618" y="1901"/>
                  </a:lnTo>
                  <a:lnTo>
                    <a:pt x="1769" y="1788"/>
                  </a:lnTo>
                  <a:lnTo>
                    <a:pt x="1901" y="1618"/>
                  </a:lnTo>
                  <a:lnTo>
                    <a:pt x="1995" y="1449"/>
                  </a:lnTo>
                  <a:lnTo>
                    <a:pt x="2051" y="1261"/>
                  </a:lnTo>
                  <a:lnTo>
                    <a:pt x="2070" y="1054"/>
                  </a:lnTo>
                  <a:lnTo>
                    <a:pt x="2051" y="828"/>
                  </a:lnTo>
                  <a:lnTo>
                    <a:pt x="1995" y="640"/>
                  </a:lnTo>
                  <a:lnTo>
                    <a:pt x="1901" y="471"/>
                  </a:lnTo>
                  <a:lnTo>
                    <a:pt x="1769" y="320"/>
                  </a:lnTo>
                  <a:lnTo>
                    <a:pt x="1618" y="188"/>
                  </a:lnTo>
                  <a:lnTo>
                    <a:pt x="1430" y="94"/>
                  </a:lnTo>
                  <a:lnTo>
                    <a:pt x="1242" y="19"/>
                  </a:lnTo>
                  <a:lnTo>
                    <a:pt x="1035" y="0"/>
                  </a:lnTo>
                  <a:close/>
                </a:path>
              </a:pathLst>
            </a:custGeom>
            <a:solidFill>
              <a:srgbClr val="01B8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8" name="Google Shape;7948;p32"/>
            <p:cNvSpPr/>
            <p:nvPr/>
          </p:nvSpPr>
          <p:spPr>
            <a:xfrm>
              <a:off x="556090" y="686421"/>
              <a:ext cx="36408" cy="36725"/>
            </a:xfrm>
            <a:custGeom>
              <a:avLst/>
              <a:gdLst/>
              <a:ahLst/>
              <a:cxnLst/>
              <a:rect l="l" t="t" r="r" b="b"/>
              <a:pathLst>
                <a:path w="2071" h="2089" fill="none" extrusionOk="0">
                  <a:moveTo>
                    <a:pt x="0" y="1054"/>
                  </a:moveTo>
                  <a:lnTo>
                    <a:pt x="0" y="1054"/>
                  </a:lnTo>
                  <a:lnTo>
                    <a:pt x="19" y="1261"/>
                  </a:lnTo>
                  <a:lnTo>
                    <a:pt x="76" y="1449"/>
                  </a:lnTo>
                  <a:lnTo>
                    <a:pt x="170" y="1618"/>
                  </a:lnTo>
                  <a:lnTo>
                    <a:pt x="301" y="1788"/>
                  </a:lnTo>
                  <a:lnTo>
                    <a:pt x="452" y="1901"/>
                  </a:lnTo>
                  <a:lnTo>
                    <a:pt x="621" y="1995"/>
                  </a:lnTo>
                  <a:lnTo>
                    <a:pt x="828" y="2070"/>
                  </a:lnTo>
                  <a:lnTo>
                    <a:pt x="1035" y="2089"/>
                  </a:lnTo>
                  <a:lnTo>
                    <a:pt x="1035" y="2089"/>
                  </a:lnTo>
                  <a:lnTo>
                    <a:pt x="1242" y="2070"/>
                  </a:lnTo>
                  <a:lnTo>
                    <a:pt x="1430" y="1995"/>
                  </a:lnTo>
                  <a:lnTo>
                    <a:pt x="1618" y="1901"/>
                  </a:lnTo>
                  <a:lnTo>
                    <a:pt x="1769" y="1788"/>
                  </a:lnTo>
                  <a:lnTo>
                    <a:pt x="1901" y="1618"/>
                  </a:lnTo>
                  <a:lnTo>
                    <a:pt x="1995" y="1449"/>
                  </a:lnTo>
                  <a:lnTo>
                    <a:pt x="2051" y="1261"/>
                  </a:lnTo>
                  <a:lnTo>
                    <a:pt x="2070" y="1054"/>
                  </a:lnTo>
                  <a:lnTo>
                    <a:pt x="2070" y="1054"/>
                  </a:lnTo>
                  <a:lnTo>
                    <a:pt x="2051" y="828"/>
                  </a:lnTo>
                  <a:lnTo>
                    <a:pt x="1995" y="640"/>
                  </a:lnTo>
                  <a:lnTo>
                    <a:pt x="1901" y="471"/>
                  </a:lnTo>
                  <a:lnTo>
                    <a:pt x="1769" y="320"/>
                  </a:lnTo>
                  <a:lnTo>
                    <a:pt x="1618" y="188"/>
                  </a:lnTo>
                  <a:lnTo>
                    <a:pt x="1430" y="94"/>
                  </a:lnTo>
                  <a:lnTo>
                    <a:pt x="1242" y="19"/>
                  </a:lnTo>
                  <a:lnTo>
                    <a:pt x="1035" y="0"/>
                  </a:lnTo>
                  <a:lnTo>
                    <a:pt x="1035" y="0"/>
                  </a:lnTo>
                  <a:lnTo>
                    <a:pt x="828" y="19"/>
                  </a:lnTo>
                  <a:lnTo>
                    <a:pt x="621" y="94"/>
                  </a:lnTo>
                  <a:lnTo>
                    <a:pt x="452" y="188"/>
                  </a:lnTo>
                  <a:lnTo>
                    <a:pt x="301" y="320"/>
                  </a:lnTo>
                  <a:lnTo>
                    <a:pt x="170" y="471"/>
                  </a:lnTo>
                  <a:lnTo>
                    <a:pt x="76" y="640"/>
                  </a:lnTo>
                  <a:lnTo>
                    <a:pt x="19" y="828"/>
                  </a:lnTo>
                  <a:lnTo>
                    <a:pt x="0" y="1054"/>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9" name="Google Shape;7949;p32"/>
            <p:cNvSpPr/>
            <p:nvPr/>
          </p:nvSpPr>
          <p:spPr>
            <a:xfrm>
              <a:off x="435685" y="704950"/>
              <a:ext cx="22836" cy="22502"/>
            </a:xfrm>
            <a:custGeom>
              <a:avLst/>
              <a:gdLst/>
              <a:ahLst/>
              <a:cxnLst/>
              <a:rect l="l" t="t" r="r" b="b"/>
              <a:pathLst>
                <a:path w="1299" h="1280" extrusionOk="0">
                  <a:moveTo>
                    <a:pt x="527" y="0"/>
                  </a:moveTo>
                  <a:lnTo>
                    <a:pt x="396" y="38"/>
                  </a:lnTo>
                  <a:lnTo>
                    <a:pt x="301" y="94"/>
                  </a:lnTo>
                  <a:lnTo>
                    <a:pt x="189" y="188"/>
                  </a:lnTo>
                  <a:lnTo>
                    <a:pt x="113" y="282"/>
                  </a:lnTo>
                  <a:lnTo>
                    <a:pt x="57" y="395"/>
                  </a:lnTo>
                  <a:lnTo>
                    <a:pt x="19" y="508"/>
                  </a:lnTo>
                  <a:lnTo>
                    <a:pt x="0" y="640"/>
                  </a:lnTo>
                  <a:lnTo>
                    <a:pt x="19" y="771"/>
                  </a:lnTo>
                  <a:lnTo>
                    <a:pt x="57" y="884"/>
                  </a:lnTo>
                  <a:lnTo>
                    <a:pt x="113" y="997"/>
                  </a:lnTo>
                  <a:lnTo>
                    <a:pt x="189" y="1091"/>
                  </a:lnTo>
                  <a:lnTo>
                    <a:pt x="301" y="1167"/>
                  </a:lnTo>
                  <a:lnTo>
                    <a:pt x="396" y="1242"/>
                  </a:lnTo>
                  <a:lnTo>
                    <a:pt x="527" y="1279"/>
                  </a:lnTo>
                  <a:lnTo>
                    <a:pt x="791" y="1279"/>
                  </a:lnTo>
                  <a:lnTo>
                    <a:pt x="904" y="1242"/>
                  </a:lnTo>
                  <a:lnTo>
                    <a:pt x="1016" y="1167"/>
                  </a:lnTo>
                  <a:lnTo>
                    <a:pt x="1111" y="1091"/>
                  </a:lnTo>
                  <a:lnTo>
                    <a:pt x="1186" y="997"/>
                  </a:lnTo>
                  <a:lnTo>
                    <a:pt x="1242" y="884"/>
                  </a:lnTo>
                  <a:lnTo>
                    <a:pt x="1280" y="771"/>
                  </a:lnTo>
                  <a:lnTo>
                    <a:pt x="1299" y="640"/>
                  </a:lnTo>
                  <a:lnTo>
                    <a:pt x="1280" y="508"/>
                  </a:lnTo>
                  <a:lnTo>
                    <a:pt x="1242" y="395"/>
                  </a:lnTo>
                  <a:lnTo>
                    <a:pt x="1186" y="282"/>
                  </a:lnTo>
                  <a:lnTo>
                    <a:pt x="1111" y="188"/>
                  </a:lnTo>
                  <a:lnTo>
                    <a:pt x="1016" y="94"/>
                  </a:lnTo>
                  <a:lnTo>
                    <a:pt x="904" y="38"/>
                  </a:lnTo>
                  <a:lnTo>
                    <a:pt x="79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0" name="Google Shape;7950;p32"/>
            <p:cNvSpPr/>
            <p:nvPr/>
          </p:nvSpPr>
          <p:spPr>
            <a:xfrm>
              <a:off x="551449" y="620918"/>
              <a:ext cx="22854" cy="22854"/>
            </a:xfrm>
            <a:custGeom>
              <a:avLst/>
              <a:gdLst/>
              <a:ahLst/>
              <a:cxnLst/>
              <a:rect l="l" t="t" r="r" b="b"/>
              <a:pathLst>
                <a:path w="1300" h="1300" extrusionOk="0">
                  <a:moveTo>
                    <a:pt x="659" y="1"/>
                  </a:moveTo>
                  <a:lnTo>
                    <a:pt x="528" y="20"/>
                  </a:lnTo>
                  <a:lnTo>
                    <a:pt x="396" y="57"/>
                  </a:lnTo>
                  <a:lnTo>
                    <a:pt x="283" y="114"/>
                  </a:lnTo>
                  <a:lnTo>
                    <a:pt x="189" y="189"/>
                  </a:lnTo>
                  <a:lnTo>
                    <a:pt x="114" y="283"/>
                  </a:lnTo>
                  <a:lnTo>
                    <a:pt x="57" y="396"/>
                  </a:lnTo>
                  <a:lnTo>
                    <a:pt x="20" y="528"/>
                  </a:lnTo>
                  <a:lnTo>
                    <a:pt x="1" y="659"/>
                  </a:lnTo>
                  <a:lnTo>
                    <a:pt x="20" y="791"/>
                  </a:lnTo>
                  <a:lnTo>
                    <a:pt x="57" y="904"/>
                  </a:lnTo>
                  <a:lnTo>
                    <a:pt x="114" y="1017"/>
                  </a:lnTo>
                  <a:lnTo>
                    <a:pt x="189" y="1111"/>
                  </a:lnTo>
                  <a:lnTo>
                    <a:pt x="283" y="1186"/>
                  </a:lnTo>
                  <a:lnTo>
                    <a:pt x="396" y="1243"/>
                  </a:lnTo>
                  <a:lnTo>
                    <a:pt x="528" y="1280"/>
                  </a:lnTo>
                  <a:lnTo>
                    <a:pt x="659" y="1299"/>
                  </a:lnTo>
                  <a:lnTo>
                    <a:pt x="772" y="1280"/>
                  </a:lnTo>
                  <a:lnTo>
                    <a:pt x="904" y="1243"/>
                  </a:lnTo>
                  <a:lnTo>
                    <a:pt x="1017" y="1186"/>
                  </a:lnTo>
                  <a:lnTo>
                    <a:pt x="1111" y="1111"/>
                  </a:lnTo>
                  <a:lnTo>
                    <a:pt x="1186" y="1017"/>
                  </a:lnTo>
                  <a:lnTo>
                    <a:pt x="1243" y="904"/>
                  </a:lnTo>
                  <a:lnTo>
                    <a:pt x="1280" y="791"/>
                  </a:lnTo>
                  <a:lnTo>
                    <a:pt x="1299" y="659"/>
                  </a:lnTo>
                  <a:lnTo>
                    <a:pt x="1280" y="528"/>
                  </a:lnTo>
                  <a:lnTo>
                    <a:pt x="1243" y="396"/>
                  </a:lnTo>
                  <a:lnTo>
                    <a:pt x="1186" y="283"/>
                  </a:lnTo>
                  <a:lnTo>
                    <a:pt x="1111" y="189"/>
                  </a:lnTo>
                  <a:lnTo>
                    <a:pt x="1017" y="114"/>
                  </a:lnTo>
                  <a:lnTo>
                    <a:pt x="904" y="57"/>
                  </a:lnTo>
                  <a:lnTo>
                    <a:pt x="772" y="20"/>
                  </a:lnTo>
                  <a:lnTo>
                    <a:pt x="65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1" name="Google Shape;7951;p32"/>
            <p:cNvSpPr/>
            <p:nvPr/>
          </p:nvSpPr>
          <p:spPr>
            <a:xfrm>
              <a:off x="551449" y="620918"/>
              <a:ext cx="22854" cy="22854"/>
            </a:xfrm>
            <a:custGeom>
              <a:avLst/>
              <a:gdLst/>
              <a:ahLst/>
              <a:cxnLst/>
              <a:rect l="l" t="t" r="r" b="b"/>
              <a:pathLst>
                <a:path w="1300" h="1300" fill="none" extrusionOk="0">
                  <a:moveTo>
                    <a:pt x="1" y="659"/>
                  </a:moveTo>
                  <a:lnTo>
                    <a:pt x="1" y="659"/>
                  </a:lnTo>
                  <a:lnTo>
                    <a:pt x="20" y="791"/>
                  </a:lnTo>
                  <a:lnTo>
                    <a:pt x="57" y="904"/>
                  </a:lnTo>
                  <a:lnTo>
                    <a:pt x="114" y="1017"/>
                  </a:lnTo>
                  <a:lnTo>
                    <a:pt x="189" y="1111"/>
                  </a:lnTo>
                  <a:lnTo>
                    <a:pt x="283" y="1186"/>
                  </a:lnTo>
                  <a:lnTo>
                    <a:pt x="396" y="1243"/>
                  </a:lnTo>
                  <a:lnTo>
                    <a:pt x="528" y="1280"/>
                  </a:lnTo>
                  <a:lnTo>
                    <a:pt x="659" y="1299"/>
                  </a:lnTo>
                  <a:lnTo>
                    <a:pt x="659" y="1299"/>
                  </a:lnTo>
                  <a:lnTo>
                    <a:pt x="772" y="1280"/>
                  </a:lnTo>
                  <a:lnTo>
                    <a:pt x="904" y="1243"/>
                  </a:lnTo>
                  <a:lnTo>
                    <a:pt x="1017" y="1186"/>
                  </a:lnTo>
                  <a:lnTo>
                    <a:pt x="1111" y="1111"/>
                  </a:lnTo>
                  <a:lnTo>
                    <a:pt x="1186" y="1017"/>
                  </a:lnTo>
                  <a:lnTo>
                    <a:pt x="1243" y="904"/>
                  </a:lnTo>
                  <a:lnTo>
                    <a:pt x="1280" y="791"/>
                  </a:lnTo>
                  <a:lnTo>
                    <a:pt x="1299" y="659"/>
                  </a:lnTo>
                  <a:lnTo>
                    <a:pt x="1299" y="659"/>
                  </a:lnTo>
                  <a:lnTo>
                    <a:pt x="1280" y="528"/>
                  </a:lnTo>
                  <a:lnTo>
                    <a:pt x="1243" y="396"/>
                  </a:lnTo>
                  <a:lnTo>
                    <a:pt x="1186" y="283"/>
                  </a:lnTo>
                  <a:lnTo>
                    <a:pt x="1111" y="189"/>
                  </a:lnTo>
                  <a:lnTo>
                    <a:pt x="1017" y="114"/>
                  </a:lnTo>
                  <a:lnTo>
                    <a:pt x="904" y="57"/>
                  </a:lnTo>
                  <a:lnTo>
                    <a:pt x="772" y="20"/>
                  </a:lnTo>
                  <a:lnTo>
                    <a:pt x="659" y="1"/>
                  </a:lnTo>
                  <a:lnTo>
                    <a:pt x="659" y="1"/>
                  </a:lnTo>
                  <a:lnTo>
                    <a:pt x="528" y="20"/>
                  </a:lnTo>
                  <a:lnTo>
                    <a:pt x="396" y="57"/>
                  </a:lnTo>
                  <a:lnTo>
                    <a:pt x="283" y="114"/>
                  </a:lnTo>
                  <a:lnTo>
                    <a:pt x="189" y="189"/>
                  </a:lnTo>
                  <a:lnTo>
                    <a:pt x="114" y="283"/>
                  </a:lnTo>
                  <a:lnTo>
                    <a:pt x="57" y="396"/>
                  </a:lnTo>
                  <a:lnTo>
                    <a:pt x="20" y="528"/>
                  </a:lnTo>
                  <a:lnTo>
                    <a:pt x="1" y="65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2" name="Google Shape;7952;p32"/>
            <p:cNvSpPr/>
            <p:nvPr/>
          </p:nvSpPr>
          <p:spPr>
            <a:xfrm>
              <a:off x="512755" y="483653"/>
              <a:ext cx="41700" cy="95618"/>
            </a:xfrm>
            <a:custGeom>
              <a:avLst/>
              <a:gdLst/>
              <a:ahLst/>
              <a:cxnLst/>
              <a:rect l="l" t="t" r="r" b="b"/>
              <a:pathLst>
                <a:path w="2372" h="5439" extrusionOk="0">
                  <a:moveTo>
                    <a:pt x="0" y="0"/>
                  </a:moveTo>
                  <a:lnTo>
                    <a:pt x="508" y="1713"/>
                  </a:lnTo>
                  <a:lnTo>
                    <a:pt x="1035" y="3444"/>
                  </a:lnTo>
                  <a:lnTo>
                    <a:pt x="1600" y="5438"/>
                  </a:lnTo>
                  <a:lnTo>
                    <a:pt x="1769" y="5382"/>
                  </a:lnTo>
                  <a:lnTo>
                    <a:pt x="1938" y="5344"/>
                  </a:lnTo>
                  <a:lnTo>
                    <a:pt x="2089" y="5325"/>
                  </a:lnTo>
                  <a:lnTo>
                    <a:pt x="2371" y="5325"/>
                  </a:lnTo>
                  <a:lnTo>
                    <a:pt x="0" y="0"/>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3" name="Google Shape;7953;p32"/>
            <p:cNvSpPr/>
            <p:nvPr/>
          </p:nvSpPr>
          <p:spPr>
            <a:xfrm>
              <a:off x="540866" y="577267"/>
              <a:ext cx="19531" cy="29112"/>
            </a:xfrm>
            <a:custGeom>
              <a:avLst/>
              <a:gdLst/>
              <a:ahLst/>
              <a:cxnLst/>
              <a:rect l="l" t="t" r="r" b="b"/>
              <a:pathLst>
                <a:path w="1111" h="1656" extrusionOk="0">
                  <a:moveTo>
                    <a:pt x="490" y="0"/>
                  </a:moveTo>
                  <a:lnTo>
                    <a:pt x="339" y="19"/>
                  </a:lnTo>
                  <a:lnTo>
                    <a:pt x="170" y="57"/>
                  </a:lnTo>
                  <a:lnTo>
                    <a:pt x="1" y="113"/>
                  </a:lnTo>
                  <a:lnTo>
                    <a:pt x="434" y="1656"/>
                  </a:lnTo>
                  <a:lnTo>
                    <a:pt x="641" y="1430"/>
                  </a:lnTo>
                  <a:lnTo>
                    <a:pt x="829" y="1204"/>
                  </a:lnTo>
                  <a:lnTo>
                    <a:pt x="979" y="997"/>
                  </a:lnTo>
                  <a:lnTo>
                    <a:pt x="1111" y="790"/>
                  </a:lnTo>
                  <a:lnTo>
                    <a:pt x="772" y="0"/>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4" name="Google Shape;7954;p32"/>
            <p:cNvSpPr/>
            <p:nvPr/>
          </p:nvSpPr>
          <p:spPr>
            <a:xfrm>
              <a:off x="540866" y="577267"/>
              <a:ext cx="19531" cy="29112"/>
            </a:xfrm>
            <a:custGeom>
              <a:avLst/>
              <a:gdLst/>
              <a:ahLst/>
              <a:cxnLst/>
              <a:rect l="l" t="t" r="r" b="b"/>
              <a:pathLst>
                <a:path w="1111" h="1656" fill="none" extrusionOk="0">
                  <a:moveTo>
                    <a:pt x="622" y="0"/>
                  </a:moveTo>
                  <a:lnTo>
                    <a:pt x="622" y="0"/>
                  </a:lnTo>
                  <a:lnTo>
                    <a:pt x="490" y="0"/>
                  </a:lnTo>
                  <a:lnTo>
                    <a:pt x="339" y="19"/>
                  </a:lnTo>
                  <a:lnTo>
                    <a:pt x="170" y="57"/>
                  </a:lnTo>
                  <a:lnTo>
                    <a:pt x="1" y="113"/>
                  </a:lnTo>
                  <a:lnTo>
                    <a:pt x="1" y="113"/>
                  </a:lnTo>
                  <a:lnTo>
                    <a:pt x="434" y="1656"/>
                  </a:lnTo>
                  <a:lnTo>
                    <a:pt x="434" y="1656"/>
                  </a:lnTo>
                  <a:lnTo>
                    <a:pt x="641" y="1430"/>
                  </a:lnTo>
                  <a:lnTo>
                    <a:pt x="829" y="1204"/>
                  </a:lnTo>
                  <a:lnTo>
                    <a:pt x="979" y="997"/>
                  </a:lnTo>
                  <a:lnTo>
                    <a:pt x="1111" y="790"/>
                  </a:lnTo>
                  <a:lnTo>
                    <a:pt x="772" y="0"/>
                  </a:lnTo>
                  <a:lnTo>
                    <a:pt x="772" y="0"/>
                  </a:lnTo>
                  <a:lnTo>
                    <a:pt x="62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5" name="Google Shape;7955;p32"/>
            <p:cNvSpPr/>
            <p:nvPr/>
          </p:nvSpPr>
          <p:spPr>
            <a:xfrm>
              <a:off x="556090" y="686421"/>
              <a:ext cx="36408" cy="36725"/>
            </a:xfrm>
            <a:custGeom>
              <a:avLst/>
              <a:gdLst/>
              <a:ahLst/>
              <a:cxnLst/>
              <a:rect l="l" t="t" r="r" b="b"/>
              <a:pathLst>
                <a:path w="2071" h="2089" fill="none" extrusionOk="0">
                  <a:moveTo>
                    <a:pt x="1035" y="2089"/>
                  </a:moveTo>
                  <a:lnTo>
                    <a:pt x="1035" y="2089"/>
                  </a:lnTo>
                  <a:lnTo>
                    <a:pt x="828" y="2070"/>
                  </a:lnTo>
                  <a:lnTo>
                    <a:pt x="621" y="1995"/>
                  </a:lnTo>
                  <a:lnTo>
                    <a:pt x="452" y="1901"/>
                  </a:lnTo>
                  <a:lnTo>
                    <a:pt x="301" y="1788"/>
                  </a:lnTo>
                  <a:lnTo>
                    <a:pt x="170" y="1618"/>
                  </a:lnTo>
                  <a:lnTo>
                    <a:pt x="76" y="1449"/>
                  </a:lnTo>
                  <a:lnTo>
                    <a:pt x="19" y="1261"/>
                  </a:lnTo>
                  <a:lnTo>
                    <a:pt x="0" y="1054"/>
                  </a:lnTo>
                  <a:lnTo>
                    <a:pt x="0" y="1054"/>
                  </a:lnTo>
                  <a:lnTo>
                    <a:pt x="19" y="828"/>
                  </a:lnTo>
                  <a:lnTo>
                    <a:pt x="76" y="640"/>
                  </a:lnTo>
                  <a:lnTo>
                    <a:pt x="170" y="471"/>
                  </a:lnTo>
                  <a:lnTo>
                    <a:pt x="301" y="320"/>
                  </a:lnTo>
                  <a:lnTo>
                    <a:pt x="452" y="188"/>
                  </a:lnTo>
                  <a:lnTo>
                    <a:pt x="621" y="94"/>
                  </a:lnTo>
                  <a:lnTo>
                    <a:pt x="828" y="19"/>
                  </a:lnTo>
                  <a:lnTo>
                    <a:pt x="1035" y="0"/>
                  </a:lnTo>
                  <a:lnTo>
                    <a:pt x="1035" y="0"/>
                  </a:lnTo>
                  <a:lnTo>
                    <a:pt x="1242" y="19"/>
                  </a:lnTo>
                  <a:lnTo>
                    <a:pt x="1430" y="94"/>
                  </a:lnTo>
                  <a:lnTo>
                    <a:pt x="1618" y="188"/>
                  </a:lnTo>
                  <a:lnTo>
                    <a:pt x="1769" y="320"/>
                  </a:lnTo>
                  <a:lnTo>
                    <a:pt x="1901" y="471"/>
                  </a:lnTo>
                  <a:lnTo>
                    <a:pt x="1995" y="640"/>
                  </a:lnTo>
                  <a:lnTo>
                    <a:pt x="2051" y="828"/>
                  </a:lnTo>
                  <a:lnTo>
                    <a:pt x="2070" y="1054"/>
                  </a:lnTo>
                  <a:lnTo>
                    <a:pt x="2070" y="1054"/>
                  </a:lnTo>
                  <a:lnTo>
                    <a:pt x="2051" y="1261"/>
                  </a:lnTo>
                  <a:lnTo>
                    <a:pt x="1995" y="1449"/>
                  </a:lnTo>
                  <a:lnTo>
                    <a:pt x="1901" y="1618"/>
                  </a:lnTo>
                  <a:lnTo>
                    <a:pt x="1769" y="1788"/>
                  </a:lnTo>
                  <a:lnTo>
                    <a:pt x="1618" y="1901"/>
                  </a:lnTo>
                  <a:lnTo>
                    <a:pt x="1430" y="1995"/>
                  </a:lnTo>
                  <a:lnTo>
                    <a:pt x="1242" y="2070"/>
                  </a:lnTo>
                  <a:lnTo>
                    <a:pt x="1035" y="208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6" name="Google Shape;7956;p32"/>
            <p:cNvSpPr/>
            <p:nvPr/>
          </p:nvSpPr>
          <p:spPr>
            <a:xfrm>
              <a:off x="556090" y="686421"/>
              <a:ext cx="36408" cy="36725"/>
            </a:xfrm>
            <a:custGeom>
              <a:avLst/>
              <a:gdLst/>
              <a:ahLst/>
              <a:cxnLst/>
              <a:rect l="l" t="t" r="r" b="b"/>
              <a:pathLst>
                <a:path w="2071" h="2089" extrusionOk="0">
                  <a:moveTo>
                    <a:pt x="1035" y="0"/>
                  </a:moveTo>
                  <a:lnTo>
                    <a:pt x="828" y="19"/>
                  </a:lnTo>
                  <a:lnTo>
                    <a:pt x="621" y="94"/>
                  </a:lnTo>
                  <a:lnTo>
                    <a:pt x="452" y="188"/>
                  </a:lnTo>
                  <a:lnTo>
                    <a:pt x="301" y="320"/>
                  </a:lnTo>
                  <a:lnTo>
                    <a:pt x="170" y="471"/>
                  </a:lnTo>
                  <a:lnTo>
                    <a:pt x="76" y="640"/>
                  </a:lnTo>
                  <a:lnTo>
                    <a:pt x="19" y="828"/>
                  </a:lnTo>
                  <a:lnTo>
                    <a:pt x="0" y="1054"/>
                  </a:lnTo>
                  <a:lnTo>
                    <a:pt x="19" y="1261"/>
                  </a:lnTo>
                  <a:lnTo>
                    <a:pt x="76" y="1449"/>
                  </a:lnTo>
                  <a:lnTo>
                    <a:pt x="170" y="1618"/>
                  </a:lnTo>
                  <a:lnTo>
                    <a:pt x="301" y="1788"/>
                  </a:lnTo>
                  <a:lnTo>
                    <a:pt x="452" y="1901"/>
                  </a:lnTo>
                  <a:lnTo>
                    <a:pt x="621" y="1995"/>
                  </a:lnTo>
                  <a:lnTo>
                    <a:pt x="828" y="2070"/>
                  </a:lnTo>
                  <a:lnTo>
                    <a:pt x="1035" y="2089"/>
                  </a:lnTo>
                  <a:lnTo>
                    <a:pt x="1242" y="2070"/>
                  </a:lnTo>
                  <a:lnTo>
                    <a:pt x="1430" y="1995"/>
                  </a:lnTo>
                  <a:lnTo>
                    <a:pt x="1618" y="1901"/>
                  </a:lnTo>
                  <a:lnTo>
                    <a:pt x="1769" y="1788"/>
                  </a:lnTo>
                  <a:lnTo>
                    <a:pt x="1901" y="1618"/>
                  </a:lnTo>
                  <a:lnTo>
                    <a:pt x="1995" y="1449"/>
                  </a:lnTo>
                  <a:lnTo>
                    <a:pt x="2051" y="1261"/>
                  </a:lnTo>
                  <a:lnTo>
                    <a:pt x="2070" y="1054"/>
                  </a:lnTo>
                  <a:lnTo>
                    <a:pt x="2051" y="828"/>
                  </a:lnTo>
                  <a:lnTo>
                    <a:pt x="1995" y="640"/>
                  </a:lnTo>
                  <a:lnTo>
                    <a:pt x="1901" y="471"/>
                  </a:lnTo>
                  <a:lnTo>
                    <a:pt x="1769" y="320"/>
                  </a:lnTo>
                  <a:lnTo>
                    <a:pt x="1618" y="188"/>
                  </a:lnTo>
                  <a:lnTo>
                    <a:pt x="1430" y="94"/>
                  </a:lnTo>
                  <a:lnTo>
                    <a:pt x="1242" y="19"/>
                  </a:lnTo>
                  <a:lnTo>
                    <a:pt x="103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7" name="Google Shape;7957;p32"/>
            <p:cNvSpPr/>
            <p:nvPr/>
          </p:nvSpPr>
          <p:spPr>
            <a:xfrm>
              <a:off x="556090" y="686421"/>
              <a:ext cx="36408" cy="36725"/>
            </a:xfrm>
            <a:custGeom>
              <a:avLst/>
              <a:gdLst/>
              <a:ahLst/>
              <a:cxnLst/>
              <a:rect l="l" t="t" r="r" b="b"/>
              <a:pathLst>
                <a:path w="2071" h="2089" fill="none" extrusionOk="0">
                  <a:moveTo>
                    <a:pt x="1035" y="0"/>
                  </a:moveTo>
                  <a:lnTo>
                    <a:pt x="1035" y="0"/>
                  </a:lnTo>
                  <a:lnTo>
                    <a:pt x="828" y="19"/>
                  </a:lnTo>
                  <a:lnTo>
                    <a:pt x="621" y="94"/>
                  </a:lnTo>
                  <a:lnTo>
                    <a:pt x="452" y="188"/>
                  </a:lnTo>
                  <a:lnTo>
                    <a:pt x="301" y="320"/>
                  </a:lnTo>
                  <a:lnTo>
                    <a:pt x="170" y="471"/>
                  </a:lnTo>
                  <a:lnTo>
                    <a:pt x="76" y="640"/>
                  </a:lnTo>
                  <a:lnTo>
                    <a:pt x="19" y="828"/>
                  </a:lnTo>
                  <a:lnTo>
                    <a:pt x="0" y="1054"/>
                  </a:lnTo>
                  <a:lnTo>
                    <a:pt x="0" y="1054"/>
                  </a:lnTo>
                  <a:lnTo>
                    <a:pt x="19" y="1261"/>
                  </a:lnTo>
                  <a:lnTo>
                    <a:pt x="76" y="1449"/>
                  </a:lnTo>
                  <a:lnTo>
                    <a:pt x="170" y="1618"/>
                  </a:lnTo>
                  <a:lnTo>
                    <a:pt x="301" y="1788"/>
                  </a:lnTo>
                  <a:lnTo>
                    <a:pt x="452" y="1901"/>
                  </a:lnTo>
                  <a:lnTo>
                    <a:pt x="621" y="1995"/>
                  </a:lnTo>
                  <a:lnTo>
                    <a:pt x="828" y="2070"/>
                  </a:lnTo>
                  <a:lnTo>
                    <a:pt x="1035" y="2089"/>
                  </a:lnTo>
                  <a:lnTo>
                    <a:pt x="1035" y="2089"/>
                  </a:lnTo>
                  <a:lnTo>
                    <a:pt x="1242" y="2070"/>
                  </a:lnTo>
                  <a:lnTo>
                    <a:pt x="1430" y="1995"/>
                  </a:lnTo>
                  <a:lnTo>
                    <a:pt x="1618" y="1901"/>
                  </a:lnTo>
                  <a:lnTo>
                    <a:pt x="1769" y="1788"/>
                  </a:lnTo>
                  <a:lnTo>
                    <a:pt x="1901" y="1618"/>
                  </a:lnTo>
                  <a:lnTo>
                    <a:pt x="1995" y="1449"/>
                  </a:lnTo>
                  <a:lnTo>
                    <a:pt x="2051" y="1261"/>
                  </a:lnTo>
                  <a:lnTo>
                    <a:pt x="2070" y="1054"/>
                  </a:lnTo>
                  <a:lnTo>
                    <a:pt x="2070" y="1054"/>
                  </a:lnTo>
                  <a:lnTo>
                    <a:pt x="2051" y="828"/>
                  </a:lnTo>
                  <a:lnTo>
                    <a:pt x="1995" y="640"/>
                  </a:lnTo>
                  <a:lnTo>
                    <a:pt x="1901" y="471"/>
                  </a:lnTo>
                  <a:lnTo>
                    <a:pt x="1769" y="320"/>
                  </a:lnTo>
                  <a:lnTo>
                    <a:pt x="1618" y="188"/>
                  </a:lnTo>
                  <a:lnTo>
                    <a:pt x="1430" y="94"/>
                  </a:lnTo>
                  <a:lnTo>
                    <a:pt x="1242" y="19"/>
                  </a:lnTo>
                  <a:lnTo>
                    <a:pt x="103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8" name="Google Shape;7958;p32"/>
            <p:cNvSpPr/>
            <p:nvPr/>
          </p:nvSpPr>
          <p:spPr>
            <a:xfrm>
              <a:off x="477033" y="659295"/>
              <a:ext cx="22836" cy="22836"/>
            </a:xfrm>
            <a:custGeom>
              <a:avLst/>
              <a:gdLst/>
              <a:ahLst/>
              <a:cxnLst/>
              <a:rect l="l" t="t" r="r" b="b"/>
              <a:pathLst>
                <a:path w="1299" h="1299" extrusionOk="0">
                  <a:moveTo>
                    <a:pt x="640" y="0"/>
                  </a:moveTo>
                  <a:lnTo>
                    <a:pt x="508" y="19"/>
                  </a:lnTo>
                  <a:lnTo>
                    <a:pt x="396" y="57"/>
                  </a:lnTo>
                  <a:lnTo>
                    <a:pt x="283" y="113"/>
                  </a:lnTo>
                  <a:lnTo>
                    <a:pt x="189" y="189"/>
                  </a:lnTo>
                  <a:lnTo>
                    <a:pt x="113" y="283"/>
                  </a:lnTo>
                  <a:lnTo>
                    <a:pt x="57" y="396"/>
                  </a:lnTo>
                  <a:lnTo>
                    <a:pt x="19" y="527"/>
                  </a:lnTo>
                  <a:lnTo>
                    <a:pt x="0" y="640"/>
                  </a:lnTo>
                  <a:lnTo>
                    <a:pt x="19" y="772"/>
                  </a:lnTo>
                  <a:lnTo>
                    <a:pt x="57" y="904"/>
                  </a:lnTo>
                  <a:lnTo>
                    <a:pt x="113" y="1016"/>
                  </a:lnTo>
                  <a:lnTo>
                    <a:pt x="189" y="1111"/>
                  </a:lnTo>
                  <a:lnTo>
                    <a:pt x="283" y="1186"/>
                  </a:lnTo>
                  <a:lnTo>
                    <a:pt x="396" y="1242"/>
                  </a:lnTo>
                  <a:lnTo>
                    <a:pt x="508" y="1280"/>
                  </a:lnTo>
                  <a:lnTo>
                    <a:pt x="640" y="1299"/>
                  </a:lnTo>
                  <a:lnTo>
                    <a:pt x="772" y="1280"/>
                  </a:lnTo>
                  <a:lnTo>
                    <a:pt x="904" y="1242"/>
                  </a:lnTo>
                  <a:lnTo>
                    <a:pt x="998" y="1186"/>
                  </a:lnTo>
                  <a:lnTo>
                    <a:pt x="1110" y="1111"/>
                  </a:lnTo>
                  <a:lnTo>
                    <a:pt x="1186" y="1016"/>
                  </a:lnTo>
                  <a:lnTo>
                    <a:pt x="1242" y="904"/>
                  </a:lnTo>
                  <a:lnTo>
                    <a:pt x="1280" y="772"/>
                  </a:lnTo>
                  <a:lnTo>
                    <a:pt x="1299" y="640"/>
                  </a:lnTo>
                  <a:lnTo>
                    <a:pt x="1280" y="527"/>
                  </a:lnTo>
                  <a:lnTo>
                    <a:pt x="1242" y="396"/>
                  </a:lnTo>
                  <a:lnTo>
                    <a:pt x="1186" y="283"/>
                  </a:lnTo>
                  <a:lnTo>
                    <a:pt x="1110" y="189"/>
                  </a:lnTo>
                  <a:lnTo>
                    <a:pt x="998" y="113"/>
                  </a:lnTo>
                  <a:lnTo>
                    <a:pt x="904" y="57"/>
                  </a:lnTo>
                  <a:lnTo>
                    <a:pt x="772" y="19"/>
                  </a:lnTo>
                  <a:lnTo>
                    <a:pt x="6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9" name="Google Shape;7959;p32"/>
            <p:cNvSpPr/>
            <p:nvPr/>
          </p:nvSpPr>
          <p:spPr>
            <a:xfrm>
              <a:off x="446936" y="363582"/>
              <a:ext cx="82714" cy="20182"/>
            </a:xfrm>
            <a:custGeom>
              <a:avLst/>
              <a:gdLst/>
              <a:ahLst/>
              <a:cxnLst/>
              <a:rect l="l" t="t" r="r" b="b"/>
              <a:pathLst>
                <a:path w="4705" h="1148" extrusionOk="0">
                  <a:moveTo>
                    <a:pt x="0" y="0"/>
                  </a:moveTo>
                  <a:lnTo>
                    <a:pt x="0" y="339"/>
                  </a:lnTo>
                  <a:lnTo>
                    <a:pt x="4704" y="1148"/>
                  </a:lnTo>
                  <a:lnTo>
                    <a:pt x="4704" y="0"/>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0" name="Google Shape;7960;p32"/>
            <p:cNvSpPr/>
            <p:nvPr/>
          </p:nvSpPr>
          <p:spPr>
            <a:xfrm>
              <a:off x="430059" y="338777"/>
              <a:ext cx="116450" cy="24823"/>
            </a:xfrm>
            <a:custGeom>
              <a:avLst/>
              <a:gdLst/>
              <a:ahLst/>
              <a:cxnLst/>
              <a:rect l="l" t="t" r="r" b="b"/>
              <a:pathLst>
                <a:path w="6624" h="1412" extrusionOk="0">
                  <a:moveTo>
                    <a:pt x="113" y="0"/>
                  </a:moveTo>
                  <a:lnTo>
                    <a:pt x="76" y="19"/>
                  </a:lnTo>
                  <a:lnTo>
                    <a:pt x="38" y="38"/>
                  </a:lnTo>
                  <a:lnTo>
                    <a:pt x="19" y="75"/>
                  </a:lnTo>
                  <a:lnTo>
                    <a:pt x="1" y="113"/>
                  </a:lnTo>
                  <a:lnTo>
                    <a:pt x="1" y="1298"/>
                  </a:lnTo>
                  <a:lnTo>
                    <a:pt x="19" y="1355"/>
                  </a:lnTo>
                  <a:lnTo>
                    <a:pt x="38" y="1374"/>
                  </a:lnTo>
                  <a:lnTo>
                    <a:pt x="76" y="1411"/>
                  </a:lnTo>
                  <a:lnTo>
                    <a:pt x="6567" y="1411"/>
                  </a:lnTo>
                  <a:lnTo>
                    <a:pt x="6586" y="1374"/>
                  </a:lnTo>
                  <a:lnTo>
                    <a:pt x="6624" y="1355"/>
                  </a:lnTo>
                  <a:lnTo>
                    <a:pt x="6624" y="1298"/>
                  </a:lnTo>
                  <a:lnTo>
                    <a:pt x="6624" y="113"/>
                  </a:lnTo>
                  <a:lnTo>
                    <a:pt x="6624" y="75"/>
                  </a:lnTo>
                  <a:lnTo>
                    <a:pt x="6586" y="38"/>
                  </a:lnTo>
                  <a:lnTo>
                    <a:pt x="6567" y="19"/>
                  </a:lnTo>
                  <a:lnTo>
                    <a:pt x="6511"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1" name="Google Shape;7961;p32"/>
            <p:cNvSpPr/>
            <p:nvPr/>
          </p:nvSpPr>
          <p:spPr>
            <a:xfrm>
              <a:off x="493242" y="189927"/>
              <a:ext cx="71463" cy="71463"/>
            </a:xfrm>
            <a:custGeom>
              <a:avLst/>
              <a:gdLst/>
              <a:ahLst/>
              <a:cxnLst/>
              <a:rect l="l" t="t" r="r" b="b"/>
              <a:pathLst>
                <a:path w="4065" h="4065" extrusionOk="0">
                  <a:moveTo>
                    <a:pt x="2032" y="0"/>
                  </a:moveTo>
                  <a:lnTo>
                    <a:pt x="1825" y="19"/>
                  </a:lnTo>
                  <a:lnTo>
                    <a:pt x="1618" y="38"/>
                  </a:lnTo>
                  <a:lnTo>
                    <a:pt x="1430" y="94"/>
                  </a:lnTo>
                  <a:lnTo>
                    <a:pt x="1242" y="151"/>
                  </a:lnTo>
                  <a:lnTo>
                    <a:pt x="1054" y="245"/>
                  </a:lnTo>
                  <a:lnTo>
                    <a:pt x="885" y="339"/>
                  </a:lnTo>
                  <a:lnTo>
                    <a:pt x="734" y="470"/>
                  </a:lnTo>
                  <a:lnTo>
                    <a:pt x="602" y="602"/>
                  </a:lnTo>
                  <a:lnTo>
                    <a:pt x="471" y="734"/>
                  </a:lnTo>
                  <a:lnTo>
                    <a:pt x="339" y="903"/>
                  </a:lnTo>
                  <a:lnTo>
                    <a:pt x="245" y="1054"/>
                  </a:lnTo>
                  <a:lnTo>
                    <a:pt x="151" y="1242"/>
                  </a:lnTo>
                  <a:lnTo>
                    <a:pt x="94" y="1430"/>
                  </a:lnTo>
                  <a:lnTo>
                    <a:pt x="38" y="1618"/>
                  </a:lnTo>
                  <a:lnTo>
                    <a:pt x="0" y="1825"/>
                  </a:lnTo>
                  <a:lnTo>
                    <a:pt x="0" y="2032"/>
                  </a:lnTo>
                  <a:lnTo>
                    <a:pt x="0" y="2239"/>
                  </a:lnTo>
                  <a:lnTo>
                    <a:pt x="38" y="2446"/>
                  </a:lnTo>
                  <a:lnTo>
                    <a:pt x="94" y="2634"/>
                  </a:lnTo>
                  <a:lnTo>
                    <a:pt x="151" y="2822"/>
                  </a:lnTo>
                  <a:lnTo>
                    <a:pt x="245" y="2992"/>
                  </a:lnTo>
                  <a:lnTo>
                    <a:pt x="339" y="3161"/>
                  </a:lnTo>
                  <a:lnTo>
                    <a:pt x="471" y="3312"/>
                  </a:lnTo>
                  <a:lnTo>
                    <a:pt x="602" y="3462"/>
                  </a:lnTo>
                  <a:lnTo>
                    <a:pt x="734" y="3594"/>
                  </a:lnTo>
                  <a:lnTo>
                    <a:pt x="885" y="3707"/>
                  </a:lnTo>
                  <a:lnTo>
                    <a:pt x="1054" y="3820"/>
                  </a:lnTo>
                  <a:lnTo>
                    <a:pt x="1242" y="3895"/>
                  </a:lnTo>
                  <a:lnTo>
                    <a:pt x="1430" y="3970"/>
                  </a:lnTo>
                  <a:lnTo>
                    <a:pt x="1618" y="4008"/>
                  </a:lnTo>
                  <a:lnTo>
                    <a:pt x="1825" y="4045"/>
                  </a:lnTo>
                  <a:lnTo>
                    <a:pt x="2032" y="4064"/>
                  </a:lnTo>
                  <a:lnTo>
                    <a:pt x="2239" y="4045"/>
                  </a:lnTo>
                  <a:lnTo>
                    <a:pt x="2428" y="4008"/>
                  </a:lnTo>
                  <a:lnTo>
                    <a:pt x="2635" y="3970"/>
                  </a:lnTo>
                  <a:lnTo>
                    <a:pt x="2823" y="3895"/>
                  </a:lnTo>
                  <a:lnTo>
                    <a:pt x="2992" y="3820"/>
                  </a:lnTo>
                  <a:lnTo>
                    <a:pt x="3161" y="3707"/>
                  </a:lnTo>
                  <a:lnTo>
                    <a:pt x="3312" y="3594"/>
                  </a:lnTo>
                  <a:lnTo>
                    <a:pt x="3462" y="3462"/>
                  </a:lnTo>
                  <a:lnTo>
                    <a:pt x="3594" y="3312"/>
                  </a:lnTo>
                  <a:lnTo>
                    <a:pt x="3707" y="3161"/>
                  </a:lnTo>
                  <a:lnTo>
                    <a:pt x="3820" y="2992"/>
                  </a:lnTo>
                  <a:lnTo>
                    <a:pt x="3895" y="2822"/>
                  </a:lnTo>
                  <a:lnTo>
                    <a:pt x="3970" y="2634"/>
                  </a:lnTo>
                  <a:lnTo>
                    <a:pt x="4008" y="2446"/>
                  </a:lnTo>
                  <a:lnTo>
                    <a:pt x="4046" y="2239"/>
                  </a:lnTo>
                  <a:lnTo>
                    <a:pt x="4065" y="2032"/>
                  </a:lnTo>
                  <a:lnTo>
                    <a:pt x="4046" y="1825"/>
                  </a:lnTo>
                  <a:lnTo>
                    <a:pt x="4008" y="1618"/>
                  </a:lnTo>
                  <a:lnTo>
                    <a:pt x="3970" y="1430"/>
                  </a:lnTo>
                  <a:lnTo>
                    <a:pt x="3895" y="1242"/>
                  </a:lnTo>
                  <a:lnTo>
                    <a:pt x="3820" y="1054"/>
                  </a:lnTo>
                  <a:lnTo>
                    <a:pt x="3707" y="903"/>
                  </a:lnTo>
                  <a:lnTo>
                    <a:pt x="3594" y="734"/>
                  </a:lnTo>
                  <a:lnTo>
                    <a:pt x="3462" y="602"/>
                  </a:lnTo>
                  <a:lnTo>
                    <a:pt x="3312" y="470"/>
                  </a:lnTo>
                  <a:lnTo>
                    <a:pt x="3161" y="339"/>
                  </a:lnTo>
                  <a:lnTo>
                    <a:pt x="2992" y="245"/>
                  </a:lnTo>
                  <a:lnTo>
                    <a:pt x="2823" y="151"/>
                  </a:lnTo>
                  <a:lnTo>
                    <a:pt x="2635" y="94"/>
                  </a:lnTo>
                  <a:lnTo>
                    <a:pt x="2428" y="38"/>
                  </a:lnTo>
                  <a:lnTo>
                    <a:pt x="2239" y="19"/>
                  </a:lnTo>
                  <a:lnTo>
                    <a:pt x="203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2" name="Google Shape;7962;p32"/>
            <p:cNvSpPr/>
            <p:nvPr/>
          </p:nvSpPr>
          <p:spPr>
            <a:xfrm>
              <a:off x="432714" y="268316"/>
              <a:ext cx="46657" cy="46657"/>
            </a:xfrm>
            <a:custGeom>
              <a:avLst/>
              <a:gdLst/>
              <a:ahLst/>
              <a:cxnLst/>
              <a:rect l="l" t="t" r="r" b="b"/>
              <a:pathLst>
                <a:path w="2654" h="2654" extrusionOk="0">
                  <a:moveTo>
                    <a:pt x="1336" y="0"/>
                  </a:moveTo>
                  <a:lnTo>
                    <a:pt x="1204" y="19"/>
                  </a:lnTo>
                  <a:lnTo>
                    <a:pt x="1073" y="38"/>
                  </a:lnTo>
                  <a:lnTo>
                    <a:pt x="941" y="57"/>
                  </a:lnTo>
                  <a:lnTo>
                    <a:pt x="809" y="113"/>
                  </a:lnTo>
                  <a:lnTo>
                    <a:pt x="696" y="170"/>
                  </a:lnTo>
                  <a:lnTo>
                    <a:pt x="583" y="226"/>
                  </a:lnTo>
                  <a:lnTo>
                    <a:pt x="489" y="301"/>
                  </a:lnTo>
                  <a:lnTo>
                    <a:pt x="395" y="395"/>
                  </a:lnTo>
                  <a:lnTo>
                    <a:pt x="301" y="490"/>
                  </a:lnTo>
                  <a:lnTo>
                    <a:pt x="226" y="584"/>
                  </a:lnTo>
                  <a:lnTo>
                    <a:pt x="169" y="697"/>
                  </a:lnTo>
                  <a:lnTo>
                    <a:pt x="113" y="809"/>
                  </a:lnTo>
                  <a:lnTo>
                    <a:pt x="57" y="941"/>
                  </a:lnTo>
                  <a:lnTo>
                    <a:pt x="38" y="1073"/>
                  </a:lnTo>
                  <a:lnTo>
                    <a:pt x="19" y="1205"/>
                  </a:lnTo>
                  <a:lnTo>
                    <a:pt x="0" y="1336"/>
                  </a:lnTo>
                  <a:lnTo>
                    <a:pt x="19" y="1468"/>
                  </a:lnTo>
                  <a:lnTo>
                    <a:pt x="38" y="1600"/>
                  </a:lnTo>
                  <a:lnTo>
                    <a:pt x="57" y="1731"/>
                  </a:lnTo>
                  <a:lnTo>
                    <a:pt x="113" y="1844"/>
                  </a:lnTo>
                  <a:lnTo>
                    <a:pt x="169" y="1957"/>
                  </a:lnTo>
                  <a:lnTo>
                    <a:pt x="226" y="2070"/>
                  </a:lnTo>
                  <a:lnTo>
                    <a:pt x="301" y="2183"/>
                  </a:lnTo>
                  <a:lnTo>
                    <a:pt x="395" y="2277"/>
                  </a:lnTo>
                  <a:lnTo>
                    <a:pt x="489" y="2352"/>
                  </a:lnTo>
                  <a:lnTo>
                    <a:pt x="583" y="2428"/>
                  </a:lnTo>
                  <a:lnTo>
                    <a:pt x="696" y="2503"/>
                  </a:lnTo>
                  <a:lnTo>
                    <a:pt x="809" y="2559"/>
                  </a:lnTo>
                  <a:lnTo>
                    <a:pt x="941" y="2597"/>
                  </a:lnTo>
                  <a:lnTo>
                    <a:pt x="1073" y="2635"/>
                  </a:lnTo>
                  <a:lnTo>
                    <a:pt x="1204" y="2653"/>
                  </a:lnTo>
                  <a:lnTo>
                    <a:pt x="1468" y="2653"/>
                  </a:lnTo>
                  <a:lnTo>
                    <a:pt x="1599" y="2635"/>
                  </a:lnTo>
                  <a:lnTo>
                    <a:pt x="1731" y="2597"/>
                  </a:lnTo>
                  <a:lnTo>
                    <a:pt x="1844" y="2559"/>
                  </a:lnTo>
                  <a:lnTo>
                    <a:pt x="1957" y="2503"/>
                  </a:lnTo>
                  <a:lnTo>
                    <a:pt x="2070" y="2428"/>
                  </a:lnTo>
                  <a:lnTo>
                    <a:pt x="2183" y="2352"/>
                  </a:lnTo>
                  <a:lnTo>
                    <a:pt x="2277" y="2277"/>
                  </a:lnTo>
                  <a:lnTo>
                    <a:pt x="2352" y="2183"/>
                  </a:lnTo>
                  <a:lnTo>
                    <a:pt x="2427" y="2070"/>
                  </a:lnTo>
                  <a:lnTo>
                    <a:pt x="2503" y="1957"/>
                  </a:lnTo>
                  <a:lnTo>
                    <a:pt x="2559" y="1844"/>
                  </a:lnTo>
                  <a:lnTo>
                    <a:pt x="2597" y="1731"/>
                  </a:lnTo>
                  <a:lnTo>
                    <a:pt x="2634" y="1600"/>
                  </a:lnTo>
                  <a:lnTo>
                    <a:pt x="2653" y="1468"/>
                  </a:lnTo>
                  <a:lnTo>
                    <a:pt x="2653" y="1336"/>
                  </a:lnTo>
                  <a:lnTo>
                    <a:pt x="2653" y="1205"/>
                  </a:lnTo>
                  <a:lnTo>
                    <a:pt x="2634" y="1073"/>
                  </a:lnTo>
                  <a:lnTo>
                    <a:pt x="2597" y="941"/>
                  </a:lnTo>
                  <a:lnTo>
                    <a:pt x="2559" y="809"/>
                  </a:lnTo>
                  <a:lnTo>
                    <a:pt x="2503" y="697"/>
                  </a:lnTo>
                  <a:lnTo>
                    <a:pt x="2427" y="584"/>
                  </a:lnTo>
                  <a:lnTo>
                    <a:pt x="2352" y="490"/>
                  </a:lnTo>
                  <a:lnTo>
                    <a:pt x="2277" y="395"/>
                  </a:lnTo>
                  <a:lnTo>
                    <a:pt x="2183" y="301"/>
                  </a:lnTo>
                  <a:lnTo>
                    <a:pt x="2070" y="226"/>
                  </a:lnTo>
                  <a:lnTo>
                    <a:pt x="1957" y="170"/>
                  </a:lnTo>
                  <a:lnTo>
                    <a:pt x="1844" y="113"/>
                  </a:lnTo>
                  <a:lnTo>
                    <a:pt x="1731" y="57"/>
                  </a:lnTo>
                  <a:lnTo>
                    <a:pt x="1599" y="38"/>
                  </a:lnTo>
                  <a:lnTo>
                    <a:pt x="1468" y="19"/>
                  </a:lnTo>
                  <a:lnTo>
                    <a:pt x="133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3" name="Google Shape;7963;p32"/>
            <p:cNvSpPr/>
            <p:nvPr/>
          </p:nvSpPr>
          <p:spPr>
            <a:xfrm>
              <a:off x="418157" y="194216"/>
              <a:ext cx="35406" cy="35406"/>
            </a:xfrm>
            <a:custGeom>
              <a:avLst/>
              <a:gdLst/>
              <a:ahLst/>
              <a:cxnLst/>
              <a:rect l="l" t="t" r="r" b="b"/>
              <a:pathLst>
                <a:path w="2014" h="2014" extrusionOk="0">
                  <a:moveTo>
                    <a:pt x="1016" y="1"/>
                  </a:moveTo>
                  <a:lnTo>
                    <a:pt x="809" y="19"/>
                  </a:lnTo>
                  <a:lnTo>
                    <a:pt x="621" y="76"/>
                  </a:lnTo>
                  <a:lnTo>
                    <a:pt x="452" y="170"/>
                  </a:lnTo>
                  <a:lnTo>
                    <a:pt x="301" y="302"/>
                  </a:lnTo>
                  <a:lnTo>
                    <a:pt x="170" y="452"/>
                  </a:lnTo>
                  <a:lnTo>
                    <a:pt x="75" y="622"/>
                  </a:lnTo>
                  <a:lnTo>
                    <a:pt x="19" y="810"/>
                  </a:lnTo>
                  <a:lnTo>
                    <a:pt x="0" y="1017"/>
                  </a:lnTo>
                  <a:lnTo>
                    <a:pt x="19" y="1224"/>
                  </a:lnTo>
                  <a:lnTo>
                    <a:pt x="75" y="1412"/>
                  </a:lnTo>
                  <a:lnTo>
                    <a:pt x="170" y="1581"/>
                  </a:lnTo>
                  <a:lnTo>
                    <a:pt x="301" y="1732"/>
                  </a:lnTo>
                  <a:lnTo>
                    <a:pt x="452" y="1845"/>
                  </a:lnTo>
                  <a:lnTo>
                    <a:pt x="621" y="1939"/>
                  </a:lnTo>
                  <a:lnTo>
                    <a:pt x="809" y="1995"/>
                  </a:lnTo>
                  <a:lnTo>
                    <a:pt x="1016" y="2014"/>
                  </a:lnTo>
                  <a:lnTo>
                    <a:pt x="1204" y="1995"/>
                  </a:lnTo>
                  <a:lnTo>
                    <a:pt x="1393" y="1939"/>
                  </a:lnTo>
                  <a:lnTo>
                    <a:pt x="1581" y="1845"/>
                  </a:lnTo>
                  <a:lnTo>
                    <a:pt x="1731" y="1732"/>
                  </a:lnTo>
                  <a:lnTo>
                    <a:pt x="1844" y="1581"/>
                  </a:lnTo>
                  <a:lnTo>
                    <a:pt x="1938" y="1412"/>
                  </a:lnTo>
                  <a:lnTo>
                    <a:pt x="1995" y="1224"/>
                  </a:lnTo>
                  <a:lnTo>
                    <a:pt x="2013" y="1017"/>
                  </a:lnTo>
                  <a:lnTo>
                    <a:pt x="1995" y="810"/>
                  </a:lnTo>
                  <a:lnTo>
                    <a:pt x="1938" y="622"/>
                  </a:lnTo>
                  <a:lnTo>
                    <a:pt x="1844" y="452"/>
                  </a:lnTo>
                  <a:lnTo>
                    <a:pt x="1731" y="302"/>
                  </a:lnTo>
                  <a:lnTo>
                    <a:pt x="1581" y="170"/>
                  </a:lnTo>
                  <a:lnTo>
                    <a:pt x="1393" y="76"/>
                  </a:lnTo>
                  <a:lnTo>
                    <a:pt x="1204" y="19"/>
                  </a:lnTo>
                  <a:lnTo>
                    <a:pt x="101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7964" name="Google Shape;7964;p32"/>
          <p:cNvGrpSpPr/>
          <p:nvPr/>
        </p:nvGrpSpPr>
        <p:grpSpPr>
          <a:xfrm>
            <a:off x="264468" y="294185"/>
            <a:ext cx="475433" cy="1052433"/>
            <a:chOff x="2893925" y="3549875"/>
            <a:chExt cx="356575" cy="789325"/>
          </a:xfrm>
        </p:grpSpPr>
        <p:sp>
          <p:nvSpPr>
            <p:cNvPr id="7965" name="Google Shape;7965;p32"/>
            <p:cNvSpPr/>
            <p:nvPr/>
          </p:nvSpPr>
          <p:spPr>
            <a:xfrm>
              <a:off x="2933900" y="3773775"/>
              <a:ext cx="316600" cy="565425"/>
            </a:xfrm>
            <a:custGeom>
              <a:avLst/>
              <a:gdLst/>
              <a:ahLst/>
              <a:cxnLst/>
              <a:rect l="l" t="t" r="r" b="b"/>
              <a:pathLst>
                <a:path w="12664" h="22617" extrusionOk="0">
                  <a:moveTo>
                    <a:pt x="6830" y="0"/>
                  </a:moveTo>
                  <a:lnTo>
                    <a:pt x="6341" y="57"/>
                  </a:lnTo>
                  <a:lnTo>
                    <a:pt x="5739" y="151"/>
                  </a:lnTo>
                  <a:lnTo>
                    <a:pt x="5081" y="320"/>
                  </a:lnTo>
                  <a:lnTo>
                    <a:pt x="4347" y="508"/>
                  </a:lnTo>
                  <a:lnTo>
                    <a:pt x="3575" y="753"/>
                  </a:lnTo>
                  <a:lnTo>
                    <a:pt x="2804" y="1035"/>
                  </a:lnTo>
                  <a:lnTo>
                    <a:pt x="2108" y="1317"/>
                  </a:lnTo>
                  <a:lnTo>
                    <a:pt x="1487" y="1600"/>
                  </a:lnTo>
                  <a:lnTo>
                    <a:pt x="960" y="1882"/>
                  </a:lnTo>
                  <a:lnTo>
                    <a:pt x="527" y="2127"/>
                  </a:lnTo>
                  <a:lnTo>
                    <a:pt x="358" y="2258"/>
                  </a:lnTo>
                  <a:lnTo>
                    <a:pt x="207" y="2371"/>
                  </a:lnTo>
                  <a:lnTo>
                    <a:pt x="113" y="2484"/>
                  </a:lnTo>
                  <a:lnTo>
                    <a:pt x="38" y="2578"/>
                  </a:lnTo>
                  <a:lnTo>
                    <a:pt x="0" y="2672"/>
                  </a:lnTo>
                  <a:lnTo>
                    <a:pt x="0" y="2747"/>
                  </a:lnTo>
                  <a:lnTo>
                    <a:pt x="395" y="3914"/>
                  </a:lnTo>
                  <a:lnTo>
                    <a:pt x="433" y="4008"/>
                  </a:lnTo>
                  <a:lnTo>
                    <a:pt x="490" y="4083"/>
                  </a:lnTo>
                  <a:lnTo>
                    <a:pt x="546" y="4159"/>
                  </a:lnTo>
                  <a:lnTo>
                    <a:pt x="621" y="4215"/>
                  </a:lnTo>
                  <a:lnTo>
                    <a:pt x="697" y="4272"/>
                  </a:lnTo>
                  <a:lnTo>
                    <a:pt x="791" y="4309"/>
                  </a:lnTo>
                  <a:lnTo>
                    <a:pt x="885" y="4328"/>
                  </a:lnTo>
                  <a:lnTo>
                    <a:pt x="979" y="4347"/>
                  </a:lnTo>
                  <a:lnTo>
                    <a:pt x="1468" y="4347"/>
                  </a:lnTo>
                  <a:lnTo>
                    <a:pt x="1769" y="4328"/>
                  </a:lnTo>
                  <a:lnTo>
                    <a:pt x="2108" y="4309"/>
                  </a:lnTo>
                  <a:lnTo>
                    <a:pt x="2559" y="5645"/>
                  </a:lnTo>
                  <a:lnTo>
                    <a:pt x="7752" y="20905"/>
                  </a:lnTo>
                  <a:lnTo>
                    <a:pt x="7828" y="21130"/>
                  </a:lnTo>
                  <a:lnTo>
                    <a:pt x="7941" y="21356"/>
                  </a:lnTo>
                  <a:lnTo>
                    <a:pt x="8072" y="21563"/>
                  </a:lnTo>
                  <a:lnTo>
                    <a:pt x="8223" y="21751"/>
                  </a:lnTo>
                  <a:lnTo>
                    <a:pt x="8392" y="21921"/>
                  </a:lnTo>
                  <a:lnTo>
                    <a:pt x="8561" y="22071"/>
                  </a:lnTo>
                  <a:lnTo>
                    <a:pt x="8750" y="22203"/>
                  </a:lnTo>
                  <a:lnTo>
                    <a:pt x="8957" y="22335"/>
                  </a:lnTo>
                  <a:lnTo>
                    <a:pt x="9164" y="22429"/>
                  </a:lnTo>
                  <a:lnTo>
                    <a:pt x="9389" y="22504"/>
                  </a:lnTo>
                  <a:lnTo>
                    <a:pt x="9615" y="22560"/>
                  </a:lnTo>
                  <a:lnTo>
                    <a:pt x="9860" y="22598"/>
                  </a:lnTo>
                  <a:lnTo>
                    <a:pt x="10085" y="22617"/>
                  </a:lnTo>
                  <a:lnTo>
                    <a:pt x="10330" y="22617"/>
                  </a:lnTo>
                  <a:lnTo>
                    <a:pt x="10575" y="22579"/>
                  </a:lnTo>
                  <a:lnTo>
                    <a:pt x="10819" y="22523"/>
                  </a:lnTo>
                  <a:lnTo>
                    <a:pt x="10951" y="22485"/>
                  </a:lnTo>
                  <a:lnTo>
                    <a:pt x="11177" y="22391"/>
                  </a:lnTo>
                  <a:lnTo>
                    <a:pt x="11403" y="22278"/>
                  </a:lnTo>
                  <a:lnTo>
                    <a:pt x="11610" y="22128"/>
                  </a:lnTo>
                  <a:lnTo>
                    <a:pt x="11817" y="21977"/>
                  </a:lnTo>
                  <a:lnTo>
                    <a:pt x="11986" y="21808"/>
                  </a:lnTo>
                  <a:lnTo>
                    <a:pt x="12136" y="21620"/>
                  </a:lnTo>
                  <a:lnTo>
                    <a:pt x="12268" y="21431"/>
                  </a:lnTo>
                  <a:lnTo>
                    <a:pt x="12400" y="21206"/>
                  </a:lnTo>
                  <a:lnTo>
                    <a:pt x="12494" y="20999"/>
                  </a:lnTo>
                  <a:lnTo>
                    <a:pt x="12569" y="20754"/>
                  </a:lnTo>
                  <a:lnTo>
                    <a:pt x="12626" y="20528"/>
                  </a:lnTo>
                  <a:lnTo>
                    <a:pt x="12644" y="20284"/>
                  </a:lnTo>
                  <a:lnTo>
                    <a:pt x="12663" y="20039"/>
                  </a:lnTo>
                  <a:lnTo>
                    <a:pt x="12644" y="19776"/>
                  </a:lnTo>
                  <a:lnTo>
                    <a:pt x="12588" y="19531"/>
                  </a:lnTo>
                  <a:lnTo>
                    <a:pt x="12513" y="19286"/>
                  </a:lnTo>
                  <a:lnTo>
                    <a:pt x="7075" y="3237"/>
                  </a:lnTo>
                  <a:lnTo>
                    <a:pt x="6906" y="2729"/>
                  </a:lnTo>
                  <a:lnTo>
                    <a:pt x="7432" y="2409"/>
                  </a:lnTo>
                  <a:lnTo>
                    <a:pt x="7809" y="2164"/>
                  </a:lnTo>
                  <a:lnTo>
                    <a:pt x="7884" y="2089"/>
                  </a:lnTo>
                  <a:lnTo>
                    <a:pt x="7959" y="2014"/>
                  </a:lnTo>
                  <a:lnTo>
                    <a:pt x="8016" y="1920"/>
                  </a:lnTo>
                  <a:lnTo>
                    <a:pt x="8053" y="1825"/>
                  </a:lnTo>
                  <a:lnTo>
                    <a:pt x="8072" y="1731"/>
                  </a:lnTo>
                  <a:lnTo>
                    <a:pt x="8072" y="1637"/>
                  </a:lnTo>
                  <a:lnTo>
                    <a:pt x="8072" y="1524"/>
                  </a:lnTo>
                  <a:lnTo>
                    <a:pt x="8035" y="1430"/>
                  </a:lnTo>
                  <a:lnTo>
                    <a:pt x="7621" y="189"/>
                  </a:lnTo>
                  <a:lnTo>
                    <a:pt x="7583" y="113"/>
                  </a:lnTo>
                  <a:lnTo>
                    <a:pt x="7489" y="76"/>
                  </a:lnTo>
                  <a:lnTo>
                    <a:pt x="7376" y="38"/>
                  </a:lnTo>
                  <a:lnTo>
                    <a:pt x="722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6" name="Google Shape;7966;p32"/>
            <p:cNvSpPr/>
            <p:nvPr/>
          </p:nvSpPr>
          <p:spPr>
            <a:xfrm>
              <a:off x="2986575" y="3841975"/>
              <a:ext cx="124200" cy="72950"/>
            </a:xfrm>
            <a:custGeom>
              <a:avLst/>
              <a:gdLst/>
              <a:ahLst/>
              <a:cxnLst/>
              <a:rect l="l" t="t" r="r" b="b"/>
              <a:pathLst>
                <a:path w="4968" h="2918" extrusionOk="0">
                  <a:moveTo>
                    <a:pt x="4799" y="1"/>
                  </a:moveTo>
                  <a:lnTo>
                    <a:pt x="4328" y="245"/>
                  </a:lnTo>
                  <a:lnTo>
                    <a:pt x="3877" y="471"/>
                  </a:lnTo>
                  <a:lnTo>
                    <a:pt x="3425" y="659"/>
                  </a:lnTo>
                  <a:lnTo>
                    <a:pt x="2992" y="847"/>
                  </a:lnTo>
                  <a:lnTo>
                    <a:pt x="2578" y="979"/>
                  </a:lnTo>
                  <a:lnTo>
                    <a:pt x="2183" y="1111"/>
                  </a:lnTo>
                  <a:lnTo>
                    <a:pt x="1468" y="1318"/>
                  </a:lnTo>
                  <a:lnTo>
                    <a:pt x="866" y="1449"/>
                  </a:lnTo>
                  <a:lnTo>
                    <a:pt x="396" y="1525"/>
                  </a:lnTo>
                  <a:lnTo>
                    <a:pt x="1" y="1581"/>
                  </a:lnTo>
                  <a:lnTo>
                    <a:pt x="452" y="2917"/>
                  </a:lnTo>
                  <a:lnTo>
                    <a:pt x="1054" y="2691"/>
                  </a:lnTo>
                  <a:lnTo>
                    <a:pt x="1713" y="2428"/>
                  </a:lnTo>
                  <a:lnTo>
                    <a:pt x="2390" y="2108"/>
                  </a:lnTo>
                  <a:lnTo>
                    <a:pt x="3049" y="1788"/>
                  </a:lnTo>
                  <a:lnTo>
                    <a:pt x="3689" y="1449"/>
                  </a:lnTo>
                  <a:lnTo>
                    <a:pt x="4234" y="1111"/>
                  </a:lnTo>
                  <a:lnTo>
                    <a:pt x="4460" y="960"/>
                  </a:lnTo>
                  <a:lnTo>
                    <a:pt x="4667" y="791"/>
                  </a:lnTo>
                  <a:lnTo>
                    <a:pt x="4836" y="659"/>
                  </a:lnTo>
                  <a:lnTo>
                    <a:pt x="4968" y="509"/>
                  </a:lnTo>
                  <a:lnTo>
                    <a:pt x="4799" y="1"/>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7" name="Google Shape;7967;p32"/>
            <p:cNvSpPr/>
            <p:nvPr/>
          </p:nvSpPr>
          <p:spPr>
            <a:xfrm>
              <a:off x="2986575" y="3841975"/>
              <a:ext cx="124200" cy="72950"/>
            </a:xfrm>
            <a:custGeom>
              <a:avLst/>
              <a:gdLst/>
              <a:ahLst/>
              <a:cxnLst/>
              <a:rect l="l" t="t" r="r" b="b"/>
              <a:pathLst>
                <a:path w="4968" h="2918" fill="none" extrusionOk="0">
                  <a:moveTo>
                    <a:pt x="4799" y="1"/>
                  </a:moveTo>
                  <a:lnTo>
                    <a:pt x="4799" y="1"/>
                  </a:lnTo>
                  <a:lnTo>
                    <a:pt x="4328" y="245"/>
                  </a:lnTo>
                  <a:lnTo>
                    <a:pt x="3877" y="471"/>
                  </a:lnTo>
                  <a:lnTo>
                    <a:pt x="3425" y="659"/>
                  </a:lnTo>
                  <a:lnTo>
                    <a:pt x="2992" y="847"/>
                  </a:lnTo>
                  <a:lnTo>
                    <a:pt x="2578" y="979"/>
                  </a:lnTo>
                  <a:lnTo>
                    <a:pt x="2183" y="1111"/>
                  </a:lnTo>
                  <a:lnTo>
                    <a:pt x="1468" y="1318"/>
                  </a:lnTo>
                  <a:lnTo>
                    <a:pt x="866" y="1449"/>
                  </a:lnTo>
                  <a:lnTo>
                    <a:pt x="396" y="1525"/>
                  </a:lnTo>
                  <a:lnTo>
                    <a:pt x="1" y="1581"/>
                  </a:lnTo>
                  <a:lnTo>
                    <a:pt x="452" y="2917"/>
                  </a:lnTo>
                  <a:lnTo>
                    <a:pt x="452" y="2917"/>
                  </a:lnTo>
                  <a:lnTo>
                    <a:pt x="1054" y="2691"/>
                  </a:lnTo>
                  <a:lnTo>
                    <a:pt x="1713" y="2428"/>
                  </a:lnTo>
                  <a:lnTo>
                    <a:pt x="2390" y="2108"/>
                  </a:lnTo>
                  <a:lnTo>
                    <a:pt x="3049" y="1788"/>
                  </a:lnTo>
                  <a:lnTo>
                    <a:pt x="3689" y="1449"/>
                  </a:lnTo>
                  <a:lnTo>
                    <a:pt x="4234" y="1111"/>
                  </a:lnTo>
                  <a:lnTo>
                    <a:pt x="4460" y="960"/>
                  </a:lnTo>
                  <a:lnTo>
                    <a:pt x="4667" y="791"/>
                  </a:lnTo>
                  <a:lnTo>
                    <a:pt x="4836" y="659"/>
                  </a:lnTo>
                  <a:lnTo>
                    <a:pt x="4968" y="509"/>
                  </a:lnTo>
                  <a:lnTo>
                    <a:pt x="4799" y="1"/>
                  </a:lnTo>
                  <a:lnTo>
                    <a:pt x="479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8" name="Google Shape;7968;p32"/>
            <p:cNvSpPr/>
            <p:nvPr/>
          </p:nvSpPr>
          <p:spPr>
            <a:xfrm>
              <a:off x="3053375" y="3989200"/>
              <a:ext cx="173125" cy="318025"/>
            </a:xfrm>
            <a:custGeom>
              <a:avLst/>
              <a:gdLst/>
              <a:ahLst/>
              <a:cxnLst/>
              <a:rect l="l" t="t" r="r" b="b"/>
              <a:pathLst>
                <a:path w="6925" h="12721" extrusionOk="0">
                  <a:moveTo>
                    <a:pt x="2842" y="1"/>
                  </a:moveTo>
                  <a:lnTo>
                    <a:pt x="2390" y="39"/>
                  </a:lnTo>
                  <a:lnTo>
                    <a:pt x="1957" y="114"/>
                  </a:lnTo>
                  <a:lnTo>
                    <a:pt x="1543" y="227"/>
                  </a:lnTo>
                  <a:lnTo>
                    <a:pt x="1148" y="396"/>
                  </a:lnTo>
                  <a:lnTo>
                    <a:pt x="753" y="584"/>
                  </a:lnTo>
                  <a:lnTo>
                    <a:pt x="377" y="829"/>
                  </a:lnTo>
                  <a:lnTo>
                    <a:pt x="0" y="1111"/>
                  </a:lnTo>
                  <a:lnTo>
                    <a:pt x="3557" y="11535"/>
                  </a:lnTo>
                  <a:lnTo>
                    <a:pt x="3613" y="11704"/>
                  </a:lnTo>
                  <a:lnTo>
                    <a:pt x="3688" y="11855"/>
                  </a:lnTo>
                  <a:lnTo>
                    <a:pt x="3782" y="12005"/>
                  </a:lnTo>
                  <a:lnTo>
                    <a:pt x="3895" y="12137"/>
                  </a:lnTo>
                  <a:lnTo>
                    <a:pt x="4008" y="12250"/>
                  </a:lnTo>
                  <a:lnTo>
                    <a:pt x="4140" y="12363"/>
                  </a:lnTo>
                  <a:lnTo>
                    <a:pt x="4290" y="12457"/>
                  </a:lnTo>
                  <a:lnTo>
                    <a:pt x="4422" y="12532"/>
                  </a:lnTo>
                  <a:lnTo>
                    <a:pt x="4573" y="12607"/>
                  </a:lnTo>
                  <a:lnTo>
                    <a:pt x="4742" y="12664"/>
                  </a:lnTo>
                  <a:lnTo>
                    <a:pt x="4911" y="12702"/>
                  </a:lnTo>
                  <a:lnTo>
                    <a:pt x="5062" y="12720"/>
                  </a:lnTo>
                  <a:lnTo>
                    <a:pt x="5250" y="12720"/>
                  </a:lnTo>
                  <a:lnTo>
                    <a:pt x="5419" y="12702"/>
                  </a:lnTo>
                  <a:lnTo>
                    <a:pt x="5589" y="12683"/>
                  </a:lnTo>
                  <a:lnTo>
                    <a:pt x="5758" y="12626"/>
                  </a:lnTo>
                  <a:lnTo>
                    <a:pt x="5927" y="12570"/>
                  </a:lnTo>
                  <a:lnTo>
                    <a:pt x="6078" y="12476"/>
                  </a:lnTo>
                  <a:lnTo>
                    <a:pt x="6210" y="12382"/>
                  </a:lnTo>
                  <a:lnTo>
                    <a:pt x="6341" y="12288"/>
                  </a:lnTo>
                  <a:lnTo>
                    <a:pt x="6473" y="12156"/>
                  </a:lnTo>
                  <a:lnTo>
                    <a:pt x="6586" y="12024"/>
                  </a:lnTo>
                  <a:lnTo>
                    <a:pt x="6680" y="11892"/>
                  </a:lnTo>
                  <a:lnTo>
                    <a:pt x="6755" y="11742"/>
                  </a:lnTo>
                  <a:lnTo>
                    <a:pt x="6812" y="11591"/>
                  </a:lnTo>
                  <a:lnTo>
                    <a:pt x="6868" y="11441"/>
                  </a:lnTo>
                  <a:lnTo>
                    <a:pt x="6906" y="11272"/>
                  </a:lnTo>
                  <a:lnTo>
                    <a:pt x="6925" y="11102"/>
                  </a:lnTo>
                  <a:lnTo>
                    <a:pt x="6925" y="10933"/>
                  </a:lnTo>
                  <a:lnTo>
                    <a:pt x="6925" y="10764"/>
                  </a:lnTo>
                  <a:lnTo>
                    <a:pt x="6887" y="10594"/>
                  </a:lnTo>
                  <a:lnTo>
                    <a:pt x="6849" y="10425"/>
                  </a:lnTo>
                  <a:lnTo>
                    <a:pt x="329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9" name="Google Shape;7969;p32"/>
            <p:cNvSpPr/>
            <p:nvPr/>
          </p:nvSpPr>
          <p:spPr>
            <a:xfrm>
              <a:off x="3127700" y="4162325"/>
              <a:ext cx="37175" cy="37175"/>
            </a:xfrm>
            <a:custGeom>
              <a:avLst/>
              <a:gdLst/>
              <a:ahLst/>
              <a:cxnLst/>
              <a:rect l="l" t="t" r="r" b="b"/>
              <a:pathLst>
                <a:path w="1487" h="1487" extrusionOk="0">
                  <a:moveTo>
                    <a:pt x="678" y="0"/>
                  </a:moveTo>
                  <a:lnTo>
                    <a:pt x="546" y="38"/>
                  </a:lnTo>
                  <a:lnTo>
                    <a:pt x="395" y="94"/>
                  </a:lnTo>
                  <a:lnTo>
                    <a:pt x="264" y="169"/>
                  </a:lnTo>
                  <a:lnTo>
                    <a:pt x="170" y="282"/>
                  </a:lnTo>
                  <a:lnTo>
                    <a:pt x="94" y="395"/>
                  </a:lnTo>
                  <a:lnTo>
                    <a:pt x="38" y="527"/>
                  </a:lnTo>
                  <a:lnTo>
                    <a:pt x="0" y="659"/>
                  </a:lnTo>
                  <a:lnTo>
                    <a:pt x="0" y="809"/>
                  </a:lnTo>
                  <a:lnTo>
                    <a:pt x="19" y="960"/>
                  </a:lnTo>
                  <a:lnTo>
                    <a:pt x="76" y="1091"/>
                  </a:lnTo>
                  <a:lnTo>
                    <a:pt x="170" y="1223"/>
                  </a:lnTo>
                  <a:lnTo>
                    <a:pt x="264" y="1317"/>
                  </a:lnTo>
                  <a:lnTo>
                    <a:pt x="395" y="1411"/>
                  </a:lnTo>
                  <a:lnTo>
                    <a:pt x="527" y="1468"/>
                  </a:lnTo>
                  <a:lnTo>
                    <a:pt x="659" y="1487"/>
                  </a:lnTo>
                  <a:lnTo>
                    <a:pt x="809" y="1487"/>
                  </a:lnTo>
                  <a:lnTo>
                    <a:pt x="941" y="1468"/>
                  </a:lnTo>
                  <a:lnTo>
                    <a:pt x="1092" y="1411"/>
                  </a:lnTo>
                  <a:lnTo>
                    <a:pt x="1223" y="1336"/>
                  </a:lnTo>
                  <a:lnTo>
                    <a:pt x="1317" y="1223"/>
                  </a:lnTo>
                  <a:lnTo>
                    <a:pt x="1393" y="1110"/>
                  </a:lnTo>
                  <a:lnTo>
                    <a:pt x="1449" y="979"/>
                  </a:lnTo>
                  <a:lnTo>
                    <a:pt x="1487" y="828"/>
                  </a:lnTo>
                  <a:lnTo>
                    <a:pt x="1487" y="696"/>
                  </a:lnTo>
                  <a:lnTo>
                    <a:pt x="1468" y="546"/>
                  </a:lnTo>
                  <a:lnTo>
                    <a:pt x="1412" y="395"/>
                  </a:lnTo>
                  <a:lnTo>
                    <a:pt x="1317" y="282"/>
                  </a:lnTo>
                  <a:lnTo>
                    <a:pt x="1223" y="169"/>
                  </a:lnTo>
                  <a:lnTo>
                    <a:pt x="1092" y="94"/>
                  </a:lnTo>
                  <a:lnTo>
                    <a:pt x="960" y="38"/>
                  </a:lnTo>
                  <a:lnTo>
                    <a:pt x="82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0" name="Google Shape;7970;p32"/>
            <p:cNvSpPr/>
            <p:nvPr/>
          </p:nvSpPr>
          <p:spPr>
            <a:xfrm>
              <a:off x="3074550" y="4040950"/>
              <a:ext cx="37175" cy="37650"/>
            </a:xfrm>
            <a:custGeom>
              <a:avLst/>
              <a:gdLst/>
              <a:ahLst/>
              <a:cxnLst/>
              <a:rect l="l" t="t" r="r" b="b"/>
              <a:pathLst>
                <a:path w="1487" h="1506" extrusionOk="0">
                  <a:moveTo>
                    <a:pt x="678" y="1"/>
                  </a:moveTo>
                  <a:lnTo>
                    <a:pt x="527" y="38"/>
                  </a:lnTo>
                  <a:lnTo>
                    <a:pt x="395" y="95"/>
                  </a:lnTo>
                  <a:lnTo>
                    <a:pt x="264" y="170"/>
                  </a:lnTo>
                  <a:lnTo>
                    <a:pt x="170" y="283"/>
                  </a:lnTo>
                  <a:lnTo>
                    <a:pt x="75" y="396"/>
                  </a:lnTo>
                  <a:lnTo>
                    <a:pt x="19" y="528"/>
                  </a:lnTo>
                  <a:lnTo>
                    <a:pt x="0" y="678"/>
                  </a:lnTo>
                  <a:lnTo>
                    <a:pt x="0" y="810"/>
                  </a:lnTo>
                  <a:lnTo>
                    <a:pt x="19" y="960"/>
                  </a:lnTo>
                  <a:lnTo>
                    <a:pt x="75" y="1092"/>
                  </a:lnTo>
                  <a:lnTo>
                    <a:pt x="170" y="1224"/>
                  </a:lnTo>
                  <a:lnTo>
                    <a:pt x="264" y="1337"/>
                  </a:lnTo>
                  <a:lnTo>
                    <a:pt x="377" y="1412"/>
                  </a:lnTo>
                  <a:lnTo>
                    <a:pt x="508" y="1468"/>
                  </a:lnTo>
                  <a:lnTo>
                    <a:pt x="659" y="1487"/>
                  </a:lnTo>
                  <a:lnTo>
                    <a:pt x="809" y="1506"/>
                  </a:lnTo>
                  <a:lnTo>
                    <a:pt x="941" y="1468"/>
                  </a:lnTo>
                  <a:lnTo>
                    <a:pt x="1091" y="1412"/>
                  </a:lnTo>
                  <a:lnTo>
                    <a:pt x="1204" y="1337"/>
                  </a:lnTo>
                  <a:lnTo>
                    <a:pt x="1317" y="1224"/>
                  </a:lnTo>
                  <a:lnTo>
                    <a:pt x="1393" y="1111"/>
                  </a:lnTo>
                  <a:lnTo>
                    <a:pt x="1449" y="979"/>
                  </a:lnTo>
                  <a:lnTo>
                    <a:pt x="1487" y="829"/>
                  </a:lnTo>
                  <a:lnTo>
                    <a:pt x="1487" y="697"/>
                  </a:lnTo>
                  <a:lnTo>
                    <a:pt x="1449" y="546"/>
                  </a:lnTo>
                  <a:lnTo>
                    <a:pt x="1393" y="415"/>
                  </a:lnTo>
                  <a:lnTo>
                    <a:pt x="1317" y="283"/>
                  </a:lnTo>
                  <a:lnTo>
                    <a:pt x="1223" y="170"/>
                  </a:lnTo>
                  <a:lnTo>
                    <a:pt x="1091" y="95"/>
                  </a:lnTo>
                  <a:lnTo>
                    <a:pt x="960" y="38"/>
                  </a:lnTo>
                  <a:lnTo>
                    <a:pt x="828" y="19"/>
                  </a:lnTo>
                  <a:lnTo>
                    <a:pt x="6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1" name="Google Shape;7971;p32"/>
            <p:cNvSpPr/>
            <p:nvPr/>
          </p:nvSpPr>
          <p:spPr>
            <a:xfrm>
              <a:off x="3179900" y="4236175"/>
              <a:ext cx="23075" cy="23075"/>
            </a:xfrm>
            <a:custGeom>
              <a:avLst/>
              <a:gdLst/>
              <a:ahLst/>
              <a:cxnLst/>
              <a:rect l="l" t="t" r="r" b="b"/>
              <a:pathLst>
                <a:path w="923" h="923" extrusionOk="0">
                  <a:moveTo>
                    <a:pt x="434" y="0"/>
                  </a:moveTo>
                  <a:lnTo>
                    <a:pt x="340" y="19"/>
                  </a:lnTo>
                  <a:lnTo>
                    <a:pt x="245" y="57"/>
                  </a:lnTo>
                  <a:lnTo>
                    <a:pt x="170" y="94"/>
                  </a:lnTo>
                  <a:lnTo>
                    <a:pt x="114" y="170"/>
                  </a:lnTo>
                  <a:lnTo>
                    <a:pt x="57" y="245"/>
                  </a:lnTo>
                  <a:lnTo>
                    <a:pt x="20" y="320"/>
                  </a:lnTo>
                  <a:lnTo>
                    <a:pt x="1" y="414"/>
                  </a:lnTo>
                  <a:lnTo>
                    <a:pt x="1" y="489"/>
                  </a:lnTo>
                  <a:lnTo>
                    <a:pt x="20" y="583"/>
                  </a:lnTo>
                  <a:lnTo>
                    <a:pt x="57" y="678"/>
                  </a:lnTo>
                  <a:lnTo>
                    <a:pt x="114" y="753"/>
                  </a:lnTo>
                  <a:lnTo>
                    <a:pt x="170" y="828"/>
                  </a:lnTo>
                  <a:lnTo>
                    <a:pt x="245" y="866"/>
                  </a:lnTo>
                  <a:lnTo>
                    <a:pt x="321" y="903"/>
                  </a:lnTo>
                  <a:lnTo>
                    <a:pt x="415" y="922"/>
                  </a:lnTo>
                  <a:lnTo>
                    <a:pt x="509" y="922"/>
                  </a:lnTo>
                  <a:lnTo>
                    <a:pt x="603" y="903"/>
                  </a:lnTo>
                  <a:lnTo>
                    <a:pt x="678" y="866"/>
                  </a:lnTo>
                  <a:lnTo>
                    <a:pt x="754" y="828"/>
                  </a:lnTo>
                  <a:lnTo>
                    <a:pt x="829" y="753"/>
                  </a:lnTo>
                  <a:lnTo>
                    <a:pt x="866" y="678"/>
                  </a:lnTo>
                  <a:lnTo>
                    <a:pt x="904" y="602"/>
                  </a:lnTo>
                  <a:lnTo>
                    <a:pt x="923" y="508"/>
                  </a:lnTo>
                  <a:lnTo>
                    <a:pt x="923" y="414"/>
                  </a:lnTo>
                  <a:lnTo>
                    <a:pt x="904" y="339"/>
                  </a:lnTo>
                  <a:lnTo>
                    <a:pt x="885" y="245"/>
                  </a:lnTo>
                  <a:lnTo>
                    <a:pt x="829" y="170"/>
                  </a:lnTo>
                  <a:lnTo>
                    <a:pt x="754" y="94"/>
                  </a:lnTo>
                  <a:lnTo>
                    <a:pt x="678" y="57"/>
                  </a:lnTo>
                  <a:lnTo>
                    <a:pt x="603" y="19"/>
                  </a:lnTo>
                  <a:lnTo>
                    <a:pt x="5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2" name="Google Shape;7972;p32"/>
            <p:cNvSpPr/>
            <p:nvPr/>
          </p:nvSpPr>
          <p:spPr>
            <a:xfrm>
              <a:off x="3138975" y="4106800"/>
              <a:ext cx="23075" cy="23075"/>
            </a:xfrm>
            <a:custGeom>
              <a:avLst/>
              <a:gdLst/>
              <a:ahLst/>
              <a:cxnLst/>
              <a:rect l="l" t="t" r="r" b="b"/>
              <a:pathLst>
                <a:path w="923" h="923" extrusionOk="0">
                  <a:moveTo>
                    <a:pt x="415" y="1"/>
                  </a:moveTo>
                  <a:lnTo>
                    <a:pt x="340" y="20"/>
                  </a:lnTo>
                  <a:lnTo>
                    <a:pt x="246" y="57"/>
                  </a:lnTo>
                  <a:lnTo>
                    <a:pt x="170" y="114"/>
                  </a:lnTo>
                  <a:lnTo>
                    <a:pt x="95" y="170"/>
                  </a:lnTo>
                  <a:lnTo>
                    <a:pt x="57" y="245"/>
                  </a:lnTo>
                  <a:lnTo>
                    <a:pt x="20" y="321"/>
                  </a:lnTo>
                  <a:lnTo>
                    <a:pt x="1" y="415"/>
                  </a:lnTo>
                  <a:lnTo>
                    <a:pt x="1" y="509"/>
                  </a:lnTo>
                  <a:lnTo>
                    <a:pt x="20" y="603"/>
                  </a:lnTo>
                  <a:lnTo>
                    <a:pt x="57" y="678"/>
                  </a:lnTo>
                  <a:lnTo>
                    <a:pt x="95" y="753"/>
                  </a:lnTo>
                  <a:lnTo>
                    <a:pt x="170" y="829"/>
                  </a:lnTo>
                  <a:lnTo>
                    <a:pt x="246" y="866"/>
                  </a:lnTo>
                  <a:lnTo>
                    <a:pt x="321" y="904"/>
                  </a:lnTo>
                  <a:lnTo>
                    <a:pt x="415" y="923"/>
                  </a:lnTo>
                  <a:lnTo>
                    <a:pt x="509" y="923"/>
                  </a:lnTo>
                  <a:lnTo>
                    <a:pt x="584" y="904"/>
                  </a:lnTo>
                  <a:lnTo>
                    <a:pt x="678" y="885"/>
                  </a:lnTo>
                  <a:lnTo>
                    <a:pt x="754" y="829"/>
                  </a:lnTo>
                  <a:lnTo>
                    <a:pt x="829" y="753"/>
                  </a:lnTo>
                  <a:lnTo>
                    <a:pt x="866" y="678"/>
                  </a:lnTo>
                  <a:lnTo>
                    <a:pt x="904" y="603"/>
                  </a:lnTo>
                  <a:lnTo>
                    <a:pt x="923" y="509"/>
                  </a:lnTo>
                  <a:lnTo>
                    <a:pt x="923" y="434"/>
                  </a:lnTo>
                  <a:lnTo>
                    <a:pt x="904" y="340"/>
                  </a:lnTo>
                  <a:lnTo>
                    <a:pt x="866" y="245"/>
                  </a:lnTo>
                  <a:lnTo>
                    <a:pt x="829" y="170"/>
                  </a:lnTo>
                  <a:lnTo>
                    <a:pt x="754" y="114"/>
                  </a:lnTo>
                  <a:lnTo>
                    <a:pt x="678" y="57"/>
                  </a:lnTo>
                  <a:lnTo>
                    <a:pt x="603" y="20"/>
                  </a:lnTo>
                  <a:lnTo>
                    <a:pt x="5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3" name="Google Shape;7973;p32"/>
            <p:cNvSpPr/>
            <p:nvPr/>
          </p:nvSpPr>
          <p:spPr>
            <a:xfrm>
              <a:off x="3053375" y="3989200"/>
              <a:ext cx="82350" cy="28725"/>
            </a:xfrm>
            <a:custGeom>
              <a:avLst/>
              <a:gdLst/>
              <a:ahLst/>
              <a:cxnLst/>
              <a:rect l="l" t="t" r="r" b="b"/>
              <a:pathLst>
                <a:path w="3294" h="1149" extrusionOk="0">
                  <a:moveTo>
                    <a:pt x="2842" y="1"/>
                  </a:moveTo>
                  <a:lnTo>
                    <a:pt x="2390" y="39"/>
                  </a:lnTo>
                  <a:lnTo>
                    <a:pt x="1957" y="114"/>
                  </a:lnTo>
                  <a:lnTo>
                    <a:pt x="1543" y="227"/>
                  </a:lnTo>
                  <a:lnTo>
                    <a:pt x="1148" y="396"/>
                  </a:lnTo>
                  <a:lnTo>
                    <a:pt x="753" y="584"/>
                  </a:lnTo>
                  <a:lnTo>
                    <a:pt x="377" y="829"/>
                  </a:lnTo>
                  <a:lnTo>
                    <a:pt x="0" y="1111"/>
                  </a:lnTo>
                  <a:lnTo>
                    <a:pt x="151" y="1130"/>
                  </a:lnTo>
                  <a:lnTo>
                    <a:pt x="320" y="1149"/>
                  </a:lnTo>
                  <a:lnTo>
                    <a:pt x="810" y="1149"/>
                  </a:lnTo>
                  <a:lnTo>
                    <a:pt x="1111" y="1111"/>
                  </a:lnTo>
                  <a:lnTo>
                    <a:pt x="1430" y="1055"/>
                  </a:lnTo>
                  <a:lnTo>
                    <a:pt x="1788" y="961"/>
                  </a:lnTo>
                  <a:lnTo>
                    <a:pt x="2127" y="810"/>
                  </a:lnTo>
                  <a:lnTo>
                    <a:pt x="2428" y="659"/>
                  </a:lnTo>
                  <a:lnTo>
                    <a:pt x="2691" y="509"/>
                  </a:lnTo>
                  <a:lnTo>
                    <a:pt x="2898" y="358"/>
                  </a:lnTo>
                  <a:lnTo>
                    <a:pt x="3067" y="208"/>
                  </a:lnTo>
                  <a:lnTo>
                    <a:pt x="3199" y="95"/>
                  </a:lnTo>
                  <a:lnTo>
                    <a:pt x="329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4" name="Google Shape;7974;p32"/>
            <p:cNvSpPr/>
            <p:nvPr/>
          </p:nvSpPr>
          <p:spPr>
            <a:xfrm>
              <a:off x="2967775" y="3784600"/>
              <a:ext cx="120900" cy="44700"/>
            </a:xfrm>
            <a:custGeom>
              <a:avLst/>
              <a:gdLst/>
              <a:ahLst/>
              <a:cxnLst/>
              <a:rect l="l" t="t" r="r" b="b"/>
              <a:pathLst>
                <a:path w="4836" h="1788" extrusionOk="0">
                  <a:moveTo>
                    <a:pt x="4403" y="0"/>
                  </a:moveTo>
                  <a:lnTo>
                    <a:pt x="4177" y="38"/>
                  </a:lnTo>
                  <a:lnTo>
                    <a:pt x="3650" y="132"/>
                  </a:lnTo>
                  <a:lnTo>
                    <a:pt x="3011" y="301"/>
                  </a:lnTo>
                  <a:lnTo>
                    <a:pt x="2296" y="527"/>
                  </a:lnTo>
                  <a:lnTo>
                    <a:pt x="1806" y="696"/>
                  </a:lnTo>
                  <a:lnTo>
                    <a:pt x="1355" y="884"/>
                  </a:lnTo>
                  <a:lnTo>
                    <a:pt x="960" y="1054"/>
                  </a:lnTo>
                  <a:lnTo>
                    <a:pt x="621" y="1204"/>
                  </a:lnTo>
                  <a:lnTo>
                    <a:pt x="339" y="1374"/>
                  </a:lnTo>
                  <a:lnTo>
                    <a:pt x="132" y="1505"/>
                  </a:lnTo>
                  <a:lnTo>
                    <a:pt x="75" y="1562"/>
                  </a:lnTo>
                  <a:lnTo>
                    <a:pt x="19" y="1618"/>
                  </a:lnTo>
                  <a:lnTo>
                    <a:pt x="0" y="1656"/>
                  </a:lnTo>
                  <a:lnTo>
                    <a:pt x="0" y="1712"/>
                  </a:lnTo>
                  <a:lnTo>
                    <a:pt x="19" y="1731"/>
                  </a:lnTo>
                  <a:lnTo>
                    <a:pt x="75" y="1769"/>
                  </a:lnTo>
                  <a:lnTo>
                    <a:pt x="151" y="1769"/>
                  </a:lnTo>
                  <a:lnTo>
                    <a:pt x="245" y="1788"/>
                  </a:lnTo>
                  <a:lnTo>
                    <a:pt x="433" y="1769"/>
                  </a:lnTo>
                  <a:lnTo>
                    <a:pt x="640" y="1750"/>
                  </a:lnTo>
                  <a:lnTo>
                    <a:pt x="1185" y="1637"/>
                  </a:lnTo>
                  <a:lnTo>
                    <a:pt x="1825" y="1468"/>
                  </a:lnTo>
                  <a:lnTo>
                    <a:pt x="2540" y="1242"/>
                  </a:lnTo>
                  <a:lnTo>
                    <a:pt x="3011" y="1073"/>
                  </a:lnTo>
                  <a:lnTo>
                    <a:pt x="3462" y="903"/>
                  </a:lnTo>
                  <a:lnTo>
                    <a:pt x="3857" y="734"/>
                  </a:lnTo>
                  <a:lnTo>
                    <a:pt x="4215" y="565"/>
                  </a:lnTo>
                  <a:lnTo>
                    <a:pt x="4478" y="414"/>
                  </a:lnTo>
                  <a:lnTo>
                    <a:pt x="4685" y="282"/>
                  </a:lnTo>
                  <a:lnTo>
                    <a:pt x="4760" y="226"/>
                  </a:lnTo>
                  <a:lnTo>
                    <a:pt x="4798" y="169"/>
                  </a:lnTo>
                  <a:lnTo>
                    <a:pt x="4836" y="113"/>
                  </a:lnTo>
                  <a:lnTo>
                    <a:pt x="4836" y="75"/>
                  </a:lnTo>
                  <a:lnTo>
                    <a:pt x="4798" y="38"/>
                  </a:lnTo>
                  <a:lnTo>
                    <a:pt x="4742" y="19"/>
                  </a:lnTo>
                  <a:lnTo>
                    <a:pt x="4666" y="0"/>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5" name="Google Shape;7975;p32"/>
            <p:cNvSpPr/>
            <p:nvPr/>
          </p:nvSpPr>
          <p:spPr>
            <a:xfrm>
              <a:off x="2967775" y="3784600"/>
              <a:ext cx="120900" cy="44700"/>
            </a:xfrm>
            <a:custGeom>
              <a:avLst/>
              <a:gdLst/>
              <a:ahLst/>
              <a:cxnLst/>
              <a:rect l="l" t="t" r="r" b="b"/>
              <a:pathLst>
                <a:path w="4836" h="1788" fill="none" extrusionOk="0">
                  <a:moveTo>
                    <a:pt x="4572" y="0"/>
                  </a:moveTo>
                  <a:lnTo>
                    <a:pt x="4572" y="0"/>
                  </a:lnTo>
                  <a:lnTo>
                    <a:pt x="4403" y="0"/>
                  </a:lnTo>
                  <a:lnTo>
                    <a:pt x="4177" y="38"/>
                  </a:lnTo>
                  <a:lnTo>
                    <a:pt x="3650" y="132"/>
                  </a:lnTo>
                  <a:lnTo>
                    <a:pt x="3011" y="301"/>
                  </a:lnTo>
                  <a:lnTo>
                    <a:pt x="2296" y="527"/>
                  </a:lnTo>
                  <a:lnTo>
                    <a:pt x="2296" y="527"/>
                  </a:lnTo>
                  <a:lnTo>
                    <a:pt x="1806" y="696"/>
                  </a:lnTo>
                  <a:lnTo>
                    <a:pt x="1355" y="884"/>
                  </a:lnTo>
                  <a:lnTo>
                    <a:pt x="960" y="1054"/>
                  </a:lnTo>
                  <a:lnTo>
                    <a:pt x="621" y="1204"/>
                  </a:lnTo>
                  <a:lnTo>
                    <a:pt x="339" y="1374"/>
                  </a:lnTo>
                  <a:lnTo>
                    <a:pt x="132" y="1505"/>
                  </a:lnTo>
                  <a:lnTo>
                    <a:pt x="75" y="1562"/>
                  </a:lnTo>
                  <a:lnTo>
                    <a:pt x="19" y="1618"/>
                  </a:lnTo>
                  <a:lnTo>
                    <a:pt x="0" y="1656"/>
                  </a:lnTo>
                  <a:lnTo>
                    <a:pt x="0" y="1712"/>
                  </a:lnTo>
                  <a:lnTo>
                    <a:pt x="0" y="1712"/>
                  </a:lnTo>
                  <a:lnTo>
                    <a:pt x="19" y="1731"/>
                  </a:lnTo>
                  <a:lnTo>
                    <a:pt x="75" y="1769"/>
                  </a:lnTo>
                  <a:lnTo>
                    <a:pt x="151" y="1769"/>
                  </a:lnTo>
                  <a:lnTo>
                    <a:pt x="245" y="1788"/>
                  </a:lnTo>
                  <a:lnTo>
                    <a:pt x="245" y="1788"/>
                  </a:lnTo>
                  <a:lnTo>
                    <a:pt x="433" y="1769"/>
                  </a:lnTo>
                  <a:lnTo>
                    <a:pt x="640" y="1750"/>
                  </a:lnTo>
                  <a:lnTo>
                    <a:pt x="1185" y="1637"/>
                  </a:lnTo>
                  <a:lnTo>
                    <a:pt x="1825" y="1468"/>
                  </a:lnTo>
                  <a:lnTo>
                    <a:pt x="2540" y="1242"/>
                  </a:lnTo>
                  <a:lnTo>
                    <a:pt x="2540" y="1242"/>
                  </a:lnTo>
                  <a:lnTo>
                    <a:pt x="3011" y="1073"/>
                  </a:lnTo>
                  <a:lnTo>
                    <a:pt x="3462" y="903"/>
                  </a:lnTo>
                  <a:lnTo>
                    <a:pt x="3857" y="734"/>
                  </a:lnTo>
                  <a:lnTo>
                    <a:pt x="4215" y="565"/>
                  </a:lnTo>
                  <a:lnTo>
                    <a:pt x="4478" y="414"/>
                  </a:lnTo>
                  <a:lnTo>
                    <a:pt x="4685" y="282"/>
                  </a:lnTo>
                  <a:lnTo>
                    <a:pt x="4760" y="226"/>
                  </a:lnTo>
                  <a:lnTo>
                    <a:pt x="4798" y="169"/>
                  </a:lnTo>
                  <a:lnTo>
                    <a:pt x="4836" y="113"/>
                  </a:lnTo>
                  <a:lnTo>
                    <a:pt x="4836" y="75"/>
                  </a:lnTo>
                  <a:lnTo>
                    <a:pt x="4836" y="75"/>
                  </a:lnTo>
                  <a:lnTo>
                    <a:pt x="4798" y="38"/>
                  </a:lnTo>
                  <a:lnTo>
                    <a:pt x="4742" y="19"/>
                  </a:lnTo>
                  <a:lnTo>
                    <a:pt x="4666" y="0"/>
                  </a:lnTo>
                  <a:lnTo>
                    <a:pt x="457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6" name="Google Shape;7976;p32"/>
            <p:cNvSpPr/>
            <p:nvPr/>
          </p:nvSpPr>
          <p:spPr>
            <a:xfrm>
              <a:off x="2893925" y="3670750"/>
              <a:ext cx="103500" cy="103525"/>
            </a:xfrm>
            <a:custGeom>
              <a:avLst/>
              <a:gdLst/>
              <a:ahLst/>
              <a:cxnLst/>
              <a:rect l="l" t="t" r="r" b="b"/>
              <a:pathLst>
                <a:path w="4140" h="4141" extrusionOk="0">
                  <a:moveTo>
                    <a:pt x="2070" y="1"/>
                  </a:moveTo>
                  <a:lnTo>
                    <a:pt x="1900" y="20"/>
                  </a:lnTo>
                  <a:lnTo>
                    <a:pt x="1731" y="38"/>
                  </a:lnTo>
                  <a:lnTo>
                    <a:pt x="1562" y="57"/>
                  </a:lnTo>
                  <a:lnTo>
                    <a:pt x="1392" y="114"/>
                  </a:lnTo>
                  <a:lnTo>
                    <a:pt x="1204" y="189"/>
                  </a:lnTo>
                  <a:lnTo>
                    <a:pt x="1016" y="283"/>
                  </a:lnTo>
                  <a:lnTo>
                    <a:pt x="847" y="396"/>
                  </a:lnTo>
                  <a:lnTo>
                    <a:pt x="696" y="528"/>
                  </a:lnTo>
                  <a:lnTo>
                    <a:pt x="546" y="659"/>
                  </a:lnTo>
                  <a:lnTo>
                    <a:pt x="414" y="829"/>
                  </a:lnTo>
                  <a:lnTo>
                    <a:pt x="301" y="979"/>
                  </a:lnTo>
                  <a:lnTo>
                    <a:pt x="207" y="1149"/>
                  </a:lnTo>
                  <a:lnTo>
                    <a:pt x="132" y="1337"/>
                  </a:lnTo>
                  <a:lnTo>
                    <a:pt x="75" y="1525"/>
                  </a:lnTo>
                  <a:lnTo>
                    <a:pt x="19" y="1732"/>
                  </a:lnTo>
                  <a:lnTo>
                    <a:pt x="0" y="1920"/>
                  </a:lnTo>
                  <a:lnTo>
                    <a:pt x="0" y="2127"/>
                  </a:lnTo>
                  <a:lnTo>
                    <a:pt x="19" y="2334"/>
                  </a:lnTo>
                  <a:lnTo>
                    <a:pt x="56" y="2541"/>
                  </a:lnTo>
                  <a:lnTo>
                    <a:pt x="113" y="2729"/>
                  </a:lnTo>
                  <a:lnTo>
                    <a:pt x="169" y="2898"/>
                  </a:lnTo>
                  <a:lnTo>
                    <a:pt x="245" y="3049"/>
                  </a:lnTo>
                  <a:lnTo>
                    <a:pt x="320" y="3181"/>
                  </a:lnTo>
                  <a:lnTo>
                    <a:pt x="414" y="3312"/>
                  </a:lnTo>
                  <a:lnTo>
                    <a:pt x="508" y="3444"/>
                  </a:lnTo>
                  <a:lnTo>
                    <a:pt x="621" y="3557"/>
                  </a:lnTo>
                  <a:lnTo>
                    <a:pt x="753" y="3670"/>
                  </a:lnTo>
                  <a:lnTo>
                    <a:pt x="866" y="3764"/>
                  </a:lnTo>
                  <a:lnTo>
                    <a:pt x="997" y="3839"/>
                  </a:lnTo>
                  <a:lnTo>
                    <a:pt x="1148" y="3914"/>
                  </a:lnTo>
                  <a:lnTo>
                    <a:pt x="1279" y="3990"/>
                  </a:lnTo>
                  <a:lnTo>
                    <a:pt x="1430" y="4046"/>
                  </a:lnTo>
                  <a:lnTo>
                    <a:pt x="1581" y="4084"/>
                  </a:lnTo>
                  <a:lnTo>
                    <a:pt x="1750" y="4121"/>
                  </a:lnTo>
                  <a:lnTo>
                    <a:pt x="1900" y="4140"/>
                  </a:lnTo>
                  <a:lnTo>
                    <a:pt x="2220" y="4140"/>
                  </a:lnTo>
                  <a:lnTo>
                    <a:pt x="2390" y="4103"/>
                  </a:lnTo>
                  <a:lnTo>
                    <a:pt x="2559" y="4084"/>
                  </a:lnTo>
                  <a:lnTo>
                    <a:pt x="2728" y="4027"/>
                  </a:lnTo>
                  <a:lnTo>
                    <a:pt x="2916" y="3952"/>
                  </a:lnTo>
                  <a:lnTo>
                    <a:pt x="3105" y="3858"/>
                  </a:lnTo>
                  <a:lnTo>
                    <a:pt x="3274" y="3745"/>
                  </a:lnTo>
                  <a:lnTo>
                    <a:pt x="3443" y="3613"/>
                  </a:lnTo>
                  <a:lnTo>
                    <a:pt x="3575" y="3482"/>
                  </a:lnTo>
                  <a:lnTo>
                    <a:pt x="3707" y="3331"/>
                  </a:lnTo>
                  <a:lnTo>
                    <a:pt x="3820" y="3162"/>
                  </a:lnTo>
                  <a:lnTo>
                    <a:pt x="3914" y="2992"/>
                  </a:lnTo>
                  <a:lnTo>
                    <a:pt x="3989" y="2804"/>
                  </a:lnTo>
                  <a:lnTo>
                    <a:pt x="4064" y="2616"/>
                  </a:lnTo>
                  <a:lnTo>
                    <a:pt x="4102" y="2428"/>
                  </a:lnTo>
                  <a:lnTo>
                    <a:pt x="4121" y="2221"/>
                  </a:lnTo>
                  <a:lnTo>
                    <a:pt x="4139" y="2014"/>
                  </a:lnTo>
                  <a:lnTo>
                    <a:pt x="4121" y="1807"/>
                  </a:lnTo>
                  <a:lnTo>
                    <a:pt x="4083" y="1619"/>
                  </a:lnTo>
                  <a:lnTo>
                    <a:pt x="4027" y="1412"/>
                  </a:lnTo>
                  <a:lnTo>
                    <a:pt x="3951" y="1243"/>
                  </a:lnTo>
                  <a:lnTo>
                    <a:pt x="3895" y="1092"/>
                  </a:lnTo>
                  <a:lnTo>
                    <a:pt x="3801" y="960"/>
                  </a:lnTo>
                  <a:lnTo>
                    <a:pt x="3707" y="829"/>
                  </a:lnTo>
                  <a:lnTo>
                    <a:pt x="3613" y="697"/>
                  </a:lnTo>
                  <a:lnTo>
                    <a:pt x="3500" y="584"/>
                  </a:lnTo>
                  <a:lnTo>
                    <a:pt x="3387" y="471"/>
                  </a:lnTo>
                  <a:lnTo>
                    <a:pt x="3255" y="377"/>
                  </a:lnTo>
                  <a:lnTo>
                    <a:pt x="3123" y="302"/>
                  </a:lnTo>
                  <a:lnTo>
                    <a:pt x="2992" y="227"/>
                  </a:lnTo>
                  <a:lnTo>
                    <a:pt x="2841" y="151"/>
                  </a:lnTo>
                  <a:lnTo>
                    <a:pt x="2691" y="95"/>
                  </a:lnTo>
                  <a:lnTo>
                    <a:pt x="2540" y="57"/>
                  </a:lnTo>
                  <a:lnTo>
                    <a:pt x="2390" y="38"/>
                  </a:lnTo>
                  <a:lnTo>
                    <a:pt x="2220" y="20"/>
                  </a:lnTo>
                  <a:lnTo>
                    <a:pt x="207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7" name="Google Shape;7977;p32"/>
            <p:cNvSpPr/>
            <p:nvPr/>
          </p:nvSpPr>
          <p:spPr>
            <a:xfrm>
              <a:off x="2893925" y="3670750"/>
              <a:ext cx="103500" cy="103525"/>
            </a:xfrm>
            <a:custGeom>
              <a:avLst/>
              <a:gdLst/>
              <a:ahLst/>
              <a:cxnLst/>
              <a:rect l="l" t="t" r="r" b="b"/>
              <a:pathLst>
                <a:path w="4140" h="4141" fill="none" extrusionOk="0">
                  <a:moveTo>
                    <a:pt x="2070" y="1"/>
                  </a:moveTo>
                  <a:lnTo>
                    <a:pt x="2070" y="1"/>
                  </a:lnTo>
                  <a:lnTo>
                    <a:pt x="1900" y="20"/>
                  </a:lnTo>
                  <a:lnTo>
                    <a:pt x="1731" y="38"/>
                  </a:lnTo>
                  <a:lnTo>
                    <a:pt x="1562" y="57"/>
                  </a:lnTo>
                  <a:lnTo>
                    <a:pt x="1392" y="114"/>
                  </a:lnTo>
                  <a:lnTo>
                    <a:pt x="1392" y="114"/>
                  </a:lnTo>
                  <a:lnTo>
                    <a:pt x="1204" y="189"/>
                  </a:lnTo>
                  <a:lnTo>
                    <a:pt x="1016" y="283"/>
                  </a:lnTo>
                  <a:lnTo>
                    <a:pt x="847" y="396"/>
                  </a:lnTo>
                  <a:lnTo>
                    <a:pt x="696" y="528"/>
                  </a:lnTo>
                  <a:lnTo>
                    <a:pt x="546" y="659"/>
                  </a:lnTo>
                  <a:lnTo>
                    <a:pt x="414" y="829"/>
                  </a:lnTo>
                  <a:lnTo>
                    <a:pt x="301" y="979"/>
                  </a:lnTo>
                  <a:lnTo>
                    <a:pt x="207" y="1149"/>
                  </a:lnTo>
                  <a:lnTo>
                    <a:pt x="132" y="1337"/>
                  </a:lnTo>
                  <a:lnTo>
                    <a:pt x="75" y="1525"/>
                  </a:lnTo>
                  <a:lnTo>
                    <a:pt x="19" y="1732"/>
                  </a:lnTo>
                  <a:lnTo>
                    <a:pt x="0" y="1920"/>
                  </a:lnTo>
                  <a:lnTo>
                    <a:pt x="0" y="2127"/>
                  </a:lnTo>
                  <a:lnTo>
                    <a:pt x="19" y="2334"/>
                  </a:lnTo>
                  <a:lnTo>
                    <a:pt x="56" y="2541"/>
                  </a:lnTo>
                  <a:lnTo>
                    <a:pt x="113" y="2729"/>
                  </a:lnTo>
                  <a:lnTo>
                    <a:pt x="113" y="2729"/>
                  </a:lnTo>
                  <a:lnTo>
                    <a:pt x="169" y="2898"/>
                  </a:lnTo>
                  <a:lnTo>
                    <a:pt x="245" y="3049"/>
                  </a:lnTo>
                  <a:lnTo>
                    <a:pt x="320" y="3181"/>
                  </a:lnTo>
                  <a:lnTo>
                    <a:pt x="414" y="3312"/>
                  </a:lnTo>
                  <a:lnTo>
                    <a:pt x="508" y="3444"/>
                  </a:lnTo>
                  <a:lnTo>
                    <a:pt x="621" y="3557"/>
                  </a:lnTo>
                  <a:lnTo>
                    <a:pt x="753" y="3670"/>
                  </a:lnTo>
                  <a:lnTo>
                    <a:pt x="866" y="3764"/>
                  </a:lnTo>
                  <a:lnTo>
                    <a:pt x="997" y="3839"/>
                  </a:lnTo>
                  <a:lnTo>
                    <a:pt x="1148" y="3914"/>
                  </a:lnTo>
                  <a:lnTo>
                    <a:pt x="1279" y="3990"/>
                  </a:lnTo>
                  <a:lnTo>
                    <a:pt x="1430" y="4046"/>
                  </a:lnTo>
                  <a:lnTo>
                    <a:pt x="1581" y="4084"/>
                  </a:lnTo>
                  <a:lnTo>
                    <a:pt x="1750" y="4121"/>
                  </a:lnTo>
                  <a:lnTo>
                    <a:pt x="1900" y="4140"/>
                  </a:lnTo>
                  <a:lnTo>
                    <a:pt x="2070" y="4140"/>
                  </a:lnTo>
                  <a:lnTo>
                    <a:pt x="2070" y="4140"/>
                  </a:lnTo>
                  <a:lnTo>
                    <a:pt x="2220" y="4140"/>
                  </a:lnTo>
                  <a:lnTo>
                    <a:pt x="2390" y="4103"/>
                  </a:lnTo>
                  <a:lnTo>
                    <a:pt x="2559" y="4084"/>
                  </a:lnTo>
                  <a:lnTo>
                    <a:pt x="2728" y="4027"/>
                  </a:lnTo>
                  <a:lnTo>
                    <a:pt x="2728" y="4027"/>
                  </a:lnTo>
                  <a:lnTo>
                    <a:pt x="2916" y="3952"/>
                  </a:lnTo>
                  <a:lnTo>
                    <a:pt x="3105" y="3858"/>
                  </a:lnTo>
                  <a:lnTo>
                    <a:pt x="3274" y="3745"/>
                  </a:lnTo>
                  <a:lnTo>
                    <a:pt x="3443" y="3613"/>
                  </a:lnTo>
                  <a:lnTo>
                    <a:pt x="3575" y="3482"/>
                  </a:lnTo>
                  <a:lnTo>
                    <a:pt x="3707" y="3331"/>
                  </a:lnTo>
                  <a:lnTo>
                    <a:pt x="3820" y="3162"/>
                  </a:lnTo>
                  <a:lnTo>
                    <a:pt x="3914" y="2992"/>
                  </a:lnTo>
                  <a:lnTo>
                    <a:pt x="3989" y="2804"/>
                  </a:lnTo>
                  <a:lnTo>
                    <a:pt x="4064" y="2616"/>
                  </a:lnTo>
                  <a:lnTo>
                    <a:pt x="4102" y="2428"/>
                  </a:lnTo>
                  <a:lnTo>
                    <a:pt x="4121" y="2221"/>
                  </a:lnTo>
                  <a:lnTo>
                    <a:pt x="4139" y="2014"/>
                  </a:lnTo>
                  <a:lnTo>
                    <a:pt x="4121" y="1807"/>
                  </a:lnTo>
                  <a:lnTo>
                    <a:pt x="4083" y="1619"/>
                  </a:lnTo>
                  <a:lnTo>
                    <a:pt x="4027" y="1412"/>
                  </a:lnTo>
                  <a:lnTo>
                    <a:pt x="4027" y="1412"/>
                  </a:lnTo>
                  <a:lnTo>
                    <a:pt x="3951" y="1243"/>
                  </a:lnTo>
                  <a:lnTo>
                    <a:pt x="3895" y="1092"/>
                  </a:lnTo>
                  <a:lnTo>
                    <a:pt x="3801" y="960"/>
                  </a:lnTo>
                  <a:lnTo>
                    <a:pt x="3707" y="829"/>
                  </a:lnTo>
                  <a:lnTo>
                    <a:pt x="3613" y="697"/>
                  </a:lnTo>
                  <a:lnTo>
                    <a:pt x="3500" y="584"/>
                  </a:lnTo>
                  <a:lnTo>
                    <a:pt x="3387" y="471"/>
                  </a:lnTo>
                  <a:lnTo>
                    <a:pt x="3255" y="377"/>
                  </a:lnTo>
                  <a:lnTo>
                    <a:pt x="3123" y="302"/>
                  </a:lnTo>
                  <a:lnTo>
                    <a:pt x="2992" y="227"/>
                  </a:lnTo>
                  <a:lnTo>
                    <a:pt x="2841" y="151"/>
                  </a:lnTo>
                  <a:lnTo>
                    <a:pt x="2691" y="95"/>
                  </a:lnTo>
                  <a:lnTo>
                    <a:pt x="2540" y="57"/>
                  </a:lnTo>
                  <a:lnTo>
                    <a:pt x="2390" y="38"/>
                  </a:lnTo>
                  <a:lnTo>
                    <a:pt x="2220" y="20"/>
                  </a:lnTo>
                  <a:lnTo>
                    <a:pt x="2070" y="1"/>
                  </a:lnTo>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8" name="Google Shape;7978;p32"/>
            <p:cNvSpPr/>
            <p:nvPr/>
          </p:nvSpPr>
          <p:spPr>
            <a:xfrm>
              <a:off x="3034550" y="3684400"/>
              <a:ext cx="55075" cy="55525"/>
            </a:xfrm>
            <a:custGeom>
              <a:avLst/>
              <a:gdLst/>
              <a:ahLst/>
              <a:cxnLst/>
              <a:rect l="l" t="t" r="r" b="b"/>
              <a:pathLst>
                <a:path w="2203" h="2221" extrusionOk="0">
                  <a:moveTo>
                    <a:pt x="1111" y="0"/>
                  </a:moveTo>
                  <a:lnTo>
                    <a:pt x="923" y="19"/>
                  </a:lnTo>
                  <a:lnTo>
                    <a:pt x="753" y="57"/>
                  </a:lnTo>
                  <a:lnTo>
                    <a:pt x="641" y="94"/>
                  </a:lnTo>
                  <a:lnTo>
                    <a:pt x="547" y="151"/>
                  </a:lnTo>
                  <a:lnTo>
                    <a:pt x="377" y="283"/>
                  </a:lnTo>
                  <a:lnTo>
                    <a:pt x="227" y="433"/>
                  </a:lnTo>
                  <a:lnTo>
                    <a:pt x="114" y="621"/>
                  </a:lnTo>
                  <a:lnTo>
                    <a:pt x="38" y="809"/>
                  </a:lnTo>
                  <a:lnTo>
                    <a:pt x="1" y="1035"/>
                  </a:lnTo>
                  <a:lnTo>
                    <a:pt x="20" y="1242"/>
                  </a:lnTo>
                  <a:lnTo>
                    <a:pt x="38" y="1355"/>
                  </a:lnTo>
                  <a:lnTo>
                    <a:pt x="57" y="1468"/>
                  </a:lnTo>
                  <a:lnTo>
                    <a:pt x="133" y="1619"/>
                  </a:lnTo>
                  <a:lnTo>
                    <a:pt x="227" y="1769"/>
                  </a:lnTo>
                  <a:lnTo>
                    <a:pt x="340" y="1901"/>
                  </a:lnTo>
                  <a:lnTo>
                    <a:pt x="471" y="2014"/>
                  </a:lnTo>
                  <a:lnTo>
                    <a:pt x="622" y="2089"/>
                  </a:lnTo>
                  <a:lnTo>
                    <a:pt x="772" y="2164"/>
                  </a:lnTo>
                  <a:lnTo>
                    <a:pt x="942" y="2202"/>
                  </a:lnTo>
                  <a:lnTo>
                    <a:pt x="1111" y="2221"/>
                  </a:lnTo>
                  <a:lnTo>
                    <a:pt x="1280" y="2202"/>
                  </a:lnTo>
                  <a:lnTo>
                    <a:pt x="1468" y="2145"/>
                  </a:lnTo>
                  <a:lnTo>
                    <a:pt x="1563" y="2108"/>
                  </a:lnTo>
                  <a:lnTo>
                    <a:pt x="1675" y="2051"/>
                  </a:lnTo>
                  <a:lnTo>
                    <a:pt x="1845" y="1938"/>
                  </a:lnTo>
                  <a:lnTo>
                    <a:pt x="1995" y="1769"/>
                  </a:lnTo>
                  <a:lnTo>
                    <a:pt x="2108" y="1600"/>
                  </a:lnTo>
                  <a:lnTo>
                    <a:pt x="2183" y="1393"/>
                  </a:lnTo>
                  <a:lnTo>
                    <a:pt x="2202" y="1186"/>
                  </a:lnTo>
                  <a:lnTo>
                    <a:pt x="2202" y="960"/>
                  </a:lnTo>
                  <a:lnTo>
                    <a:pt x="2183" y="866"/>
                  </a:lnTo>
                  <a:lnTo>
                    <a:pt x="2146" y="753"/>
                  </a:lnTo>
                  <a:lnTo>
                    <a:pt x="2089" y="584"/>
                  </a:lnTo>
                  <a:lnTo>
                    <a:pt x="1995" y="433"/>
                  </a:lnTo>
                  <a:lnTo>
                    <a:pt x="1882" y="320"/>
                  </a:lnTo>
                  <a:lnTo>
                    <a:pt x="1751" y="207"/>
                  </a:lnTo>
                  <a:lnTo>
                    <a:pt x="1600" y="113"/>
                  </a:lnTo>
                  <a:lnTo>
                    <a:pt x="1450" y="57"/>
                  </a:lnTo>
                  <a:lnTo>
                    <a:pt x="1280" y="19"/>
                  </a:lnTo>
                  <a:lnTo>
                    <a:pt x="111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9" name="Google Shape;7979;p32"/>
            <p:cNvSpPr/>
            <p:nvPr/>
          </p:nvSpPr>
          <p:spPr>
            <a:xfrm>
              <a:off x="3034550" y="3684400"/>
              <a:ext cx="55075" cy="55525"/>
            </a:xfrm>
            <a:custGeom>
              <a:avLst/>
              <a:gdLst/>
              <a:ahLst/>
              <a:cxnLst/>
              <a:rect l="l" t="t" r="r" b="b"/>
              <a:pathLst>
                <a:path w="2203" h="2221" fill="none" extrusionOk="0">
                  <a:moveTo>
                    <a:pt x="1111" y="0"/>
                  </a:moveTo>
                  <a:lnTo>
                    <a:pt x="1111" y="0"/>
                  </a:lnTo>
                  <a:lnTo>
                    <a:pt x="923" y="19"/>
                  </a:lnTo>
                  <a:lnTo>
                    <a:pt x="753" y="57"/>
                  </a:lnTo>
                  <a:lnTo>
                    <a:pt x="753" y="57"/>
                  </a:lnTo>
                  <a:lnTo>
                    <a:pt x="641" y="94"/>
                  </a:lnTo>
                  <a:lnTo>
                    <a:pt x="547" y="151"/>
                  </a:lnTo>
                  <a:lnTo>
                    <a:pt x="377" y="283"/>
                  </a:lnTo>
                  <a:lnTo>
                    <a:pt x="227" y="433"/>
                  </a:lnTo>
                  <a:lnTo>
                    <a:pt x="114" y="621"/>
                  </a:lnTo>
                  <a:lnTo>
                    <a:pt x="38" y="809"/>
                  </a:lnTo>
                  <a:lnTo>
                    <a:pt x="1" y="1035"/>
                  </a:lnTo>
                  <a:lnTo>
                    <a:pt x="20" y="1242"/>
                  </a:lnTo>
                  <a:lnTo>
                    <a:pt x="38" y="1355"/>
                  </a:lnTo>
                  <a:lnTo>
                    <a:pt x="57" y="1468"/>
                  </a:lnTo>
                  <a:lnTo>
                    <a:pt x="57" y="1468"/>
                  </a:lnTo>
                  <a:lnTo>
                    <a:pt x="133" y="1619"/>
                  </a:lnTo>
                  <a:lnTo>
                    <a:pt x="227" y="1769"/>
                  </a:lnTo>
                  <a:lnTo>
                    <a:pt x="340" y="1901"/>
                  </a:lnTo>
                  <a:lnTo>
                    <a:pt x="471" y="2014"/>
                  </a:lnTo>
                  <a:lnTo>
                    <a:pt x="622" y="2089"/>
                  </a:lnTo>
                  <a:lnTo>
                    <a:pt x="772" y="2164"/>
                  </a:lnTo>
                  <a:lnTo>
                    <a:pt x="942" y="2202"/>
                  </a:lnTo>
                  <a:lnTo>
                    <a:pt x="1111" y="2221"/>
                  </a:lnTo>
                  <a:lnTo>
                    <a:pt x="1111" y="2221"/>
                  </a:lnTo>
                  <a:lnTo>
                    <a:pt x="1280" y="2202"/>
                  </a:lnTo>
                  <a:lnTo>
                    <a:pt x="1468" y="2145"/>
                  </a:lnTo>
                  <a:lnTo>
                    <a:pt x="1468" y="2145"/>
                  </a:lnTo>
                  <a:lnTo>
                    <a:pt x="1563" y="2108"/>
                  </a:lnTo>
                  <a:lnTo>
                    <a:pt x="1675" y="2051"/>
                  </a:lnTo>
                  <a:lnTo>
                    <a:pt x="1845" y="1938"/>
                  </a:lnTo>
                  <a:lnTo>
                    <a:pt x="1995" y="1769"/>
                  </a:lnTo>
                  <a:lnTo>
                    <a:pt x="2108" y="1600"/>
                  </a:lnTo>
                  <a:lnTo>
                    <a:pt x="2183" y="1393"/>
                  </a:lnTo>
                  <a:lnTo>
                    <a:pt x="2202" y="1186"/>
                  </a:lnTo>
                  <a:lnTo>
                    <a:pt x="2202" y="960"/>
                  </a:lnTo>
                  <a:lnTo>
                    <a:pt x="2183" y="866"/>
                  </a:lnTo>
                  <a:lnTo>
                    <a:pt x="2146" y="753"/>
                  </a:lnTo>
                  <a:lnTo>
                    <a:pt x="2146" y="753"/>
                  </a:lnTo>
                  <a:lnTo>
                    <a:pt x="2089" y="584"/>
                  </a:lnTo>
                  <a:lnTo>
                    <a:pt x="1995" y="433"/>
                  </a:lnTo>
                  <a:lnTo>
                    <a:pt x="1882" y="320"/>
                  </a:lnTo>
                  <a:lnTo>
                    <a:pt x="1751" y="207"/>
                  </a:lnTo>
                  <a:lnTo>
                    <a:pt x="1600" y="113"/>
                  </a:lnTo>
                  <a:lnTo>
                    <a:pt x="1450" y="57"/>
                  </a:lnTo>
                  <a:lnTo>
                    <a:pt x="1280" y="19"/>
                  </a:lnTo>
                  <a:lnTo>
                    <a:pt x="1111" y="0"/>
                  </a:lnTo>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0" name="Google Shape;7980;p32"/>
            <p:cNvSpPr/>
            <p:nvPr/>
          </p:nvSpPr>
          <p:spPr>
            <a:xfrm>
              <a:off x="2952250" y="3549875"/>
              <a:ext cx="78575" cy="79050"/>
            </a:xfrm>
            <a:custGeom>
              <a:avLst/>
              <a:gdLst/>
              <a:ahLst/>
              <a:cxnLst/>
              <a:rect l="l" t="t" r="r" b="b"/>
              <a:pathLst>
                <a:path w="3143" h="3162" extrusionOk="0">
                  <a:moveTo>
                    <a:pt x="1562" y="0"/>
                  </a:moveTo>
                  <a:lnTo>
                    <a:pt x="1317" y="38"/>
                  </a:lnTo>
                  <a:lnTo>
                    <a:pt x="1054" y="94"/>
                  </a:lnTo>
                  <a:lnTo>
                    <a:pt x="903" y="151"/>
                  </a:lnTo>
                  <a:lnTo>
                    <a:pt x="772" y="226"/>
                  </a:lnTo>
                  <a:lnTo>
                    <a:pt x="640" y="301"/>
                  </a:lnTo>
                  <a:lnTo>
                    <a:pt x="527" y="414"/>
                  </a:lnTo>
                  <a:lnTo>
                    <a:pt x="414" y="508"/>
                  </a:lnTo>
                  <a:lnTo>
                    <a:pt x="320" y="621"/>
                  </a:lnTo>
                  <a:lnTo>
                    <a:pt x="226" y="753"/>
                  </a:lnTo>
                  <a:lnTo>
                    <a:pt x="151" y="884"/>
                  </a:lnTo>
                  <a:lnTo>
                    <a:pt x="94" y="1016"/>
                  </a:lnTo>
                  <a:lnTo>
                    <a:pt x="57" y="1167"/>
                  </a:lnTo>
                  <a:lnTo>
                    <a:pt x="19" y="1317"/>
                  </a:lnTo>
                  <a:lnTo>
                    <a:pt x="0" y="1468"/>
                  </a:lnTo>
                  <a:lnTo>
                    <a:pt x="0" y="1618"/>
                  </a:lnTo>
                  <a:lnTo>
                    <a:pt x="0" y="1769"/>
                  </a:lnTo>
                  <a:lnTo>
                    <a:pt x="38" y="1938"/>
                  </a:lnTo>
                  <a:lnTo>
                    <a:pt x="75" y="2089"/>
                  </a:lnTo>
                  <a:lnTo>
                    <a:pt x="169" y="2314"/>
                  </a:lnTo>
                  <a:lnTo>
                    <a:pt x="320" y="2521"/>
                  </a:lnTo>
                  <a:lnTo>
                    <a:pt x="471" y="2710"/>
                  </a:lnTo>
                  <a:lnTo>
                    <a:pt x="659" y="2860"/>
                  </a:lnTo>
                  <a:lnTo>
                    <a:pt x="866" y="2992"/>
                  </a:lnTo>
                  <a:lnTo>
                    <a:pt x="1091" y="3086"/>
                  </a:lnTo>
                  <a:lnTo>
                    <a:pt x="1317" y="3142"/>
                  </a:lnTo>
                  <a:lnTo>
                    <a:pt x="1562" y="3161"/>
                  </a:lnTo>
                  <a:lnTo>
                    <a:pt x="1825" y="3124"/>
                  </a:lnTo>
                  <a:lnTo>
                    <a:pt x="2070" y="3067"/>
                  </a:lnTo>
                  <a:lnTo>
                    <a:pt x="2220" y="3011"/>
                  </a:lnTo>
                  <a:lnTo>
                    <a:pt x="2352" y="2935"/>
                  </a:lnTo>
                  <a:lnTo>
                    <a:pt x="2484" y="2860"/>
                  </a:lnTo>
                  <a:lnTo>
                    <a:pt x="2616" y="2747"/>
                  </a:lnTo>
                  <a:lnTo>
                    <a:pt x="2710" y="2653"/>
                  </a:lnTo>
                  <a:lnTo>
                    <a:pt x="2822" y="2540"/>
                  </a:lnTo>
                  <a:lnTo>
                    <a:pt x="2898" y="2409"/>
                  </a:lnTo>
                  <a:lnTo>
                    <a:pt x="2973" y="2277"/>
                  </a:lnTo>
                  <a:lnTo>
                    <a:pt x="3029" y="2145"/>
                  </a:lnTo>
                  <a:lnTo>
                    <a:pt x="3086" y="1995"/>
                  </a:lnTo>
                  <a:lnTo>
                    <a:pt x="3124" y="1844"/>
                  </a:lnTo>
                  <a:lnTo>
                    <a:pt x="3124" y="1694"/>
                  </a:lnTo>
                  <a:lnTo>
                    <a:pt x="3142" y="1543"/>
                  </a:lnTo>
                  <a:lnTo>
                    <a:pt x="3124" y="1392"/>
                  </a:lnTo>
                  <a:lnTo>
                    <a:pt x="3105" y="1223"/>
                  </a:lnTo>
                  <a:lnTo>
                    <a:pt x="3048" y="1073"/>
                  </a:lnTo>
                  <a:lnTo>
                    <a:pt x="2954" y="847"/>
                  </a:lnTo>
                  <a:lnTo>
                    <a:pt x="2822" y="640"/>
                  </a:lnTo>
                  <a:lnTo>
                    <a:pt x="2653" y="452"/>
                  </a:lnTo>
                  <a:lnTo>
                    <a:pt x="2465" y="301"/>
                  </a:lnTo>
                  <a:lnTo>
                    <a:pt x="2258" y="169"/>
                  </a:lnTo>
                  <a:lnTo>
                    <a:pt x="2051" y="75"/>
                  </a:lnTo>
                  <a:lnTo>
                    <a:pt x="1806" y="19"/>
                  </a:lnTo>
                  <a:lnTo>
                    <a:pt x="156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1" name="Google Shape;7981;p32"/>
            <p:cNvSpPr/>
            <p:nvPr/>
          </p:nvSpPr>
          <p:spPr>
            <a:xfrm>
              <a:off x="2952250" y="3549875"/>
              <a:ext cx="78575" cy="79050"/>
            </a:xfrm>
            <a:custGeom>
              <a:avLst/>
              <a:gdLst/>
              <a:ahLst/>
              <a:cxnLst/>
              <a:rect l="l" t="t" r="r" b="b"/>
              <a:pathLst>
                <a:path w="3143" h="3162" fill="none" extrusionOk="0">
                  <a:moveTo>
                    <a:pt x="1562" y="0"/>
                  </a:moveTo>
                  <a:lnTo>
                    <a:pt x="1562" y="0"/>
                  </a:lnTo>
                  <a:lnTo>
                    <a:pt x="1317" y="38"/>
                  </a:lnTo>
                  <a:lnTo>
                    <a:pt x="1054" y="94"/>
                  </a:lnTo>
                  <a:lnTo>
                    <a:pt x="1054" y="94"/>
                  </a:lnTo>
                  <a:lnTo>
                    <a:pt x="903" y="151"/>
                  </a:lnTo>
                  <a:lnTo>
                    <a:pt x="772" y="226"/>
                  </a:lnTo>
                  <a:lnTo>
                    <a:pt x="640" y="301"/>
                  </a:lnTo>
                  <a:lnTo>
                    <a:pt x="527" y="414"/>
                  </a:lnTo>
                  <a:lnTo>
                    <a:pt x="414" y="508"/>
                  </a:lnTo>
                  <a:lnTo>
                    <a:pt x="320" y="621"/>
                  </a:lnTo>
                  <a:lnTo>
                    <a:pt x="226" y="753"/>
                  </a:lnTo>
                  <a:lnTo>
                    <a:pt x="151" y="884"/>
                  </a:lnTo>
                  <a:lnTo>
                    <a:pt x="94" y="1016"/>
                  </a:lnTo>
                  <a:lnTo>
                    <a:pt x="57" y="1167"/>
                  </a:lnTo>
                  <a:lnTo>
                    <a:pt x="19" y="1317"/>
                  </a:lnTo>
                  <a:lnTo>
                    <a:pt x="0" y="1468"/>
                  </a:lnTo>
                  <a:lnTo>
                    <a:pt x="0" y="1618"/>
                  </a:lnTo>
                  <a:lnTo>
                    <a:pt x="0" y="1769"/>
                  </a:lnTo>
                  <a:lnTo>
                    <a:pt x="38" y="1938"/>
                  </a:lnTo>
                  <a:lnTo>
                    <a:pt x="75" y="2089"/>
                  </a:lnTo>
                  <a:lnTo>
                    <a:pt x="75" y="2089"/>
                  </a:lnTo>
                  <a:lnTo>
                    <a:pt x="169" y="2314"/>
                  </a:lnTo>
                  <a:lnTo>
                    <a:pt x="320" y="2521"/>
                  </a:lnTo>
                  <a:lnTo>
                    <a:pt x="471" y="2710"/>
                  </a:lnTo>
                  <a:lnTo>
                    <a:pt x="659" y="2860"/>
                  </a:lnTo>
                  <a:lnTo>
                    <a:pt x="866" y="2992"/>
                  </a:lnTo>
                  <a:lnTo>
                    <a:pt x="1091" y="3086"/>
                  </a:lnTo>
                  <a:lnTo>
                    <a:pt x="1317" y="3142"/>
                  </a:lnTo>
                  <a:lnTo>
                    <a:pt x="1562" y="3161"/>
                  </a:lnTo>
                  <a:lnTo>
                    <a:pt x="1562" y="3161"/>
                  </a:lnTo>
                  <a:lnTo>
                    <a:pt x="1825" y="3124"/>
                  </a:lnTo>
                  <a:lnTo>
                    <a:pt x="2070" y="3067"/>
                  </a:lnTo>
                  <a:lnTo>
                    <a:pt x="2070" y="3067"/>
                  </a:lnTo>
                  <a:lnTo>
                    <a:pt x="2220" y="3011"/>
                  </a:lnTo>
                  <a:lnTo>
                    <a:pt x="2352" y="2935"/>
                  </a:lnTo>
                  <a:lnTo>
                    <a:pt x="2484" y="2860"/>
                  </a:lnTo>
                  <a:lnTo>
                    <a:pt x="2616" y="2747"/>
                  </a:lnTo>
                  <a:lnTo>
                    <a:pt x="2710" y="2653"/>
                  </a:lnTo>
                  <a:lnTo>
                    <a:pt x="2822" y="2540"/>
                  </a:lnTo>
                  <a:lnTo>
                    <a:pt x="2898" y="2409"/>
                  </a:lnTo>
                  <a:lnTo>
                    <a:pt x="2973" y="2277"/>
                  </a:lnTo>
                  <a:lnTo>
                    <a:pt x="3029" y="2145"/>
                  </a:lnTo>
                  <a:lnTo>
                    <a:pt x="3086" y="1995"/>
                  </a:lnTo>
                  <a:lnTo>
                    <a:pt x="3124" y="1844"/>
                  </a:lnTo>
                  <a:lnTo>
                    <a:pt x="3124" y="1694"/>
                  </a:lnTo>
                  <a:lnTo>
                    <a:pt x="3142" y="1543"/>
                  </a:lnTo>
                  <a:lnTo>
                    <a:pt x="3124" y="1392"/>
                  </a:lnTo>
                  <a:lnTo>
                    <a:pt x="3105" y="1223"/>
                  </a:lnTo>
                  <a:lnTo>
                    <a:pt x="3048" y="1073"/>
                  </a:lnTo>
                  <a:lnTo>
                    <a:pt x="3048" y="1073"/>
                  </a:lnTo>
                  <a:lnTo>
                    <a:pt x="2954" y="847"/>
                  </a:lnTo>
                  <a:lnTo>
                    <a:pt x="2822" y="640"/>
                  </a:lnTo>
                  <a:lnTo>
                    <a:pt x="2653" y="452"/>
                  </a:lnTo>
                  <a:lnTo>
                    <a:pt x="2465" y="301"/>
                  </a:lnTo>
                  <a:lnTo>
                    <a:pt x="2258" y="169"/>
                  </a:lnTo>
                  <a:lnTo>
                    <a:pt x="2051" y="75"/>
                  </a:lnTo>
                  <a:lnTo>
                    <a:pt x="1806" y="19"/>
                  </a:lnTo>
                  <a:lnTo>
                    <a:pt x="1562" y="0"/>
                  </a:lnTo>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2" name="Google Shape;7982;p32"/>
            <p:cNvSpPr/>
            <p:nvPr/>
          </p:nvSpPr>
          <p:spPr>
            <a:xfrm>
              <a:off x="3053375" y="3989200"/>
              <a:ext cx="82350" cy="28725"/>
            </a:xfrm>
            <a:custGeom>
              <a:avLst/>
              <a:gdLst/>
              <a:ahLst/>
              <a:cxnLst/>
              <a:rect l="l" t="t" r="r" b="b"/>
              <a:pathLst>
                <a:path w="3294" h="1149" extrusionOk="0">
                  <a:moveTo>
                    <a:pt x="2842" y="1"/>
                  </a:moveTo>
                  <a:lnTo>
                    <a:pt x="2390" y="39"/>
                  </a:lnTo>
                  <a:lnTo>
                    <a:pt x="1957" y="114"/>
                  </a:lnTo>
                  <a:lnTo>
                    <a:pt x="1543" y="227"/>
                  </a:lnTo>
                  <a:lnTo>
                    <a:pt x="1148" y="396"/>
                  </a:lnTo>
                  <a:lnTo>
                    <a:pt x="753" y="584"/>
                  </a:lnTo>
                  <a:lnTo>
                    <a:pt x="377" y="829"/>
                  </a:lnTo>
                  <a:lnTo>
                    <a:pt x="0" y="1111"/>
                  </a:lnTo>
                  <a:lnTo>
                    <a:pt x="151" y="1130"/>
                  </a:lnTo>
                  <a:lnTo>
                    <a:pt x="320" y="1149"/>
                  </a:lnTo>
                  <a:lnTo>
                    <a:pt x="810" y="1149"/>
                  </a:lnTo>
                  <a:lnTo>
                    <a:pt x="1111" y="1111"/>
                  </a:lnTo>
                  <a:lnTo>
                    <a:pt x="1430" y="1055"/>
                  </a:lnTo>
                  <a:lnTo>
                    <a:pt x="1788" y="961"/>
                  </a:lnTo>
                  <a:lnTo>
                    <a:pt x="2127" y="810"/>
                  </a:lnTo>
                  <a:lnTo>
                    <a:pt x="2428" y="659"/>
                  </a:lnTo>
                  <a:lnTo>
                    <a:pt x="2691" y="509"/>
                  </a:lnTo>
                  <a:lnTo>
                    <a:pt x="2898" y="358"/>
                  </a:lnTo>
                  <a:lnTo>
                    <a:pt x="3067" y="208"/>
                  </a:lnTo>
                  <a:lnTo>
                    <a:pt x="3199" y="95"/>
                  </a:lnTo>
                  <a:lnTo>
                    <a:pt x="3293" y="1"/>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432098193"/>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7983"/>
        <p:cNvGrpSpPr/>
        <p:nvPr/>
      </p:nvGrpSpPr>
      <p:grpSpPr>
        <a:xfrm>
          <a:off x="0" y="0"/>
          <a:ext cx="0" cy="0"/>
          <a:chOff x="0" y="0"/>
          <a:chExt cx="0" cy="0"/>
        </a:xfrm>
      </p:grpSpPr>
      <p:sp>
        <p:nvSpPr>
          <p:cNvPr id="7984" name="Google Shape;7984;p33"/>
          <p:cNvSpPr/>
          <p:nvPr/>
        </p:nvSpPr>
        <p:spPr>
          <a:xfrm rot="5400000">
            <a:off x="9299267" y="1217252"/>
            <a:ext cx="4135383" cy="1675513"/>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985" name="Google Shape;7985;p33"/>
          <p:cNvSpPr/>
          <p:nvPr/>
        </p:nvSpPr>
        <p:spPr>
          <a:xfrm rot="-5400000">
            <a:off x="-1247367" y="4026450"/>
            <a:ext cx="4049604" cy="1640831"/>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986" name="Google Shape;7986;p33"/>
          <p:cNvSpPr/>
          <p:nvPr/>
        </p:nvSpPr>
        <p:spPr>
          <a:xfrm>
            <a:off x="11603100" y="198134"/>
            <a:ext cx="434667" cy="649167"/>
          </a:xfrm>
          <a:custGeom>
            <a:avLst/>
            <a:gdLst/>
            <a:ahLst/>
            <a:cxnLst/>
            <a:rect l="l" t="t" r="r" b="b"/>
            <a:pathLst>
              <a:path w="13040" h="19475" extrusionOk="0">
                <a:moveTo>
                  <a:pt x="13040" y="0"/>
                </a:moveTo>
                <a:lnTo>
                  <a:pt x="2315" y="11120"/>
                </a:lnTo>
                <a:lnTo>
                  <a:pt x="6454" y="11215"/>
                </a:lnTo>
                <a:lnTo>
                  <a:pt x="0" y="19475"/>
                </a:lnTo>
                <a:lnTo>
                  <a:pt x="10594" y="10293"/>
                </a:lnTo>
                <a:lnTo>
                  <a:pt x="6736" y="9164"/>
                </a:lnTo>
                <a:lnTo>
                  <a:pt x="13040" y="0"/>
                </a:ln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987" name="Google Shape;7987;p33"/>
          <p:cNvSpPr/>
          <p:nvPr/>
        </p:nvSpPr>
        <p:spPr>
          <a:xfrm>
            <a:off x="531933" y="5682034"/>
            <a:ext cx="434667" cy="649167"/>
          </a:xfrm>
          <a:custGeom>
            <a:avLst/>
            <a:gdLst/>
            <a:ahLst/>
            <a:cxnLst/>
            <a:rect l="l" t="t" r="r" b="b"/>
            <a:pathLst>
              <a:path w="13040" h="19475" extrusionOk="0">
                <a:moveTo>
                  <a:pt x="13040" y="0"/>
                </a:moveTo>
                <a:lnTo>
                  <a:pt x="2315" y="11120"/>
                </a:lnTo>
                <a:lnTo>
                  <a:pt x="6454" y="11215"/>
                </a:lnTo>
                <a:lnTo>
                  <a:pt x="0" y="19475"/>
                </a:lnTo>
                <a:lnTo>
                  <a:pt x="10594" y="10293"/>
                </a:lnTo>
                <a:lnTo>
                  <a:pt x="6736" y="9164"/>
                </a:lnTo>
                <a:lnTo>
                  <a:pt x="13040" y="0"/>
                </a:ln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988" name="Google Shape;7988;p33"/>
          <p:cNvSpPr/>
          <p:nvPr/>
        </p:nvSpPr>
        <p:spPr>
          <a:xfrm rot="-5400000">
            <a:off x="10058133" y="197867"/>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989" name="Google Shape;7989;p33"/>
          <p:cNvSpPr/>
          <p:nvPr/>
        </p:nvSpPr>
        <p:spPr>
          <a:xfrm rot="-5400000">
            <a:off x="10159733" y="673167"/>
            <a:ext cx="174400" cy="1744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7990" name="Google Shape;7990;p33"/>
          <p:cNvGrpSpPr/>
          <p:nvPr/>
        </p:nvGrpSpPr>
        <p:grpSpPr>
          <a:xfrm rot="5400000">
            <a:off x="-469749" y="-1153150"/>
            <a:ext cx="3535773" cy="2955372"/>
            <a:chOff x="8778750" y="1654938"/>
            <a:chExt cx="2651830" cy="2216529"/>
          </a:xfrm>
        </p:grpSpPr>
        <p:sp>
          <p:nvSpPr>
            <p:cNvPr id="7991" name="Google Shape;7991;p33"/>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2" name="Google Shape;7992;p33"/>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3" name="Google Shape;7993;p33"/>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4" name="Google Shape;7994;p33"/>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5" name="Google Shape;7995;p33"/>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6" name="Google Shape;7996;p33"/>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7" name="Google Shape;7997;p33"/>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8" name="Google Shape;7998;p33"/>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9" name="Google Shape;7999;p33"/>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8000" name="Google Shape;8000;p33"/>
          <p:cNvSpPr/>
          <p:nvPr/>
        </p:nvSpPr>
        <p:spPr>
          <a:xfrm rot="-5400000">
            <a:off x="411933" y="2498200"/>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001" name="Google Shape;8001;p33"/>
          <p:cNvSpPr/>
          <p:nvPr/>
        </p:nvSpPr>
        <p:spPr>
          <a:xfrm rot="-5400000">
            <a:off x="716733" y="2797900"/>
            <a:ext cx="146800" cy="146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8002" name="Google Shape;8002;p33"/>
          <p:cNvGrpSpPr/>
          <p:nvPr/>
        </p:nvGrpSpPr>
        <p:grpSpPr>
          <a:xfrm>
            <a:off x="11024200" y="5501401"/>
            <a:ext cx="876867" cy="1010433"/>
            <a:chOff x="1381575" y="2568425"/>
            <a:chExt cx="657650" cy="757825"/>
          </a:xfrm>
        </p:grpSpPr>
        <p:sp>
          <p:nvSpPr>
            <p:cNvPr id="8003" name="Google Shape;8003;p33"/>
            <p:cNvSpPr/>
            <p:nvPr/>
          </p:nvSpPr>
          <p:spPr>
            <a:xfrm>
              <a:off x="1381575" y="2735425"/>
              <a:ext cx="517925" cy="590825"/>
            </a:xfrm>
            <a:custGeom>
              <a:avLst/>
              <a:gdLst/>
              <a:ahLst/>
              <a:cxnLst/>
              <a:rect l="l" t="t" r="r" b="b"/>
              <a:pathLst>
                <a:path w="20717" h="23633" extrusionOk="0">
                  <a:moveTo>
                    <a:pt x="14357" y="0"/>
                  </a:moveTo>
                  <a:lnTo>
                    <a:pt x="14263" y="19"/>
                  </a:lnTo>
                  <a:lnTo>
                    <a:pt x="14207" y="76"/>
                  </a:lnTo>
                  <a:lnTo>
                    <a:pt x="13529" y="1054"/>
                  </a:lnTo>
                  <a:lnTo>
                    <a:pt x="13473" y="1148"/>
                  </a:lnTo>
                  <a:lnTo>
                    <a:pt x="13435" y="1223"/>
                  </a:lnTo>
                  <a:lnTo>
                    <a:pt x="13416" y="1317"/>
                  </a:lnTo>
                  <a:lnTo>
                    <a:pt x="13416" y="1412"/>
                  </a:lnTo>
                  <a:lnTo>
                    <a:pt x="13416" y="1506"/>
                  </a:lnTo>
                  <a:lnTo>
                    <a:pt x="13435" y="1600"/>
                  </a:lnTo>
                  <a:lnTo>
                    <a:pt x="13473" y="1694"/>
                  </a:lnTo>
                  <a:lnTo>
                    <a:pt x="13529" y="1769"/>
                  </a:lnTo>
                  <a:lnTo>
                    <a:pt x="13812" y="2145"/>
                  </a:lnTo>
                  <a:lnTo>
                    <a:pt x="14000" y="2390"/>
                  </a:lnTo>
                  <a:lnTo>
                    <a:pt x="14226" y="2635"/>
                  </a:lnTo>
                  <a:lnTo>
                    <a:pt x="11761" y="6228"/>
                  </a:lnTo>
                  <a:lnTo>
                    <a:pt x="11403" y="6115"/>
                  </a:lnTo>
                  <a:lnTo>
                    <a:pt x="11065" y="6021"/>
                  </a:lnTo>
                  <a:lnTo>
                    <a:pt x="10707" y="5946"/>
                  </a:lnTo>
                  <a:lnTo>
                    <a:pt x="10350" y="5890"/>
                  </a:lnTo>
                  <a:lnTo>
                    <a:pt x="9992" y="5833"/>
                  </a:lnTo>
                  <a:lnTo>
                    <a:pt x="9653" y="5796"/>
                  </a:lnTo>
                  <a:lnTo>
                    <a:pt x="9296" y="5777"/>
                  </a:lnTo>
                  <a:lnTo>
                    <a:pt x="8581" y="5777"/>
                  </a:lnTo>
                  <a:lnTo>
                    <a:pt x="8223" y="5814"/>
                  </a:lnTo>
                  <a:lnTo>
                    <a:pt x="7866" y="5833"/>
                  </a:lnTo>
                  <a:lnTo>
                    <a:pt x="7527" y="5890"/>
                  </a:lnTo>
                  <a:lnTo>
                    <a:pt x="7170" y="5946"/>
                  </a:lnTo>
                  <a:lnTo>
                    <a:pt x="6831" y="6021"/>
                  </a:lnTo>
                  <a:lnTo>
                    <a:pt x="6492" y="6115"/>
                  </a:lnTo>
                  <a:lnTo>
                    <a:pt x="6154" y="6228"/>
                  </a:lnTo>
                  <a:lnTo>
                    <a:pt x="5815" y="6341"/>
                  </a:lnTo>
                  <a:lnTo>
                    <a:pt x="5476" y="6473"/>
                  </a:lnTo>
                  <a:lnTo>
                    <a:pt x="5156" y="6623"/>
                  </a:lnTo>
                  <a:lnTo>
                    <a:pt x="4837" y="6774"/>
                  </a:lnTo>
                  <a:lnTo>
                    <a:pt x="4517" y="6943"/>
                  </a:lnTo>
                  <a:lnTo>
                    <a:pt x="4216" y="7131"/>
                  </a:lnTo>
                  <a:lnTo>
                    <a:pt x="3915" y="7320"/>
                  </a:lnTo>
                  <a:lnTo>
                    <a:pt x="3614" y="7527"/>
                  </a:lnTo>
                  <a:lnTo>
                    <a:pt x="3331" y="7752"/>
                  </a:lnTo>
                  <a:lnTo>
                    <a:pt x="3049" y="7978"/>
                  </a:lnTo>
                  <a:lnTo>
                    <a:pt x="2786" y="8242"/>
                  </a:lnTo>
                  <a:lnTo>
                    <a:pt x="2522" y="8486"/>
                  </a:lnTo>
                  <a:lnTo>
                    <a:pt x="2278" y="8768"/>
                  </a:lnTo>
                  <a:lnTo>
                    <a:pt x="2033" y="9051"/>
                  </a:lnTo>
                  <a:lnTo>
                    <a:pt x="1788" y="9352"/>
                  </a:lnTo>
                  <a:lnTo>
                    <a:pt x="1581" y="9653"/>
                  </a:lnTo>
                  <a:lnTo>
                    <a:pt x="1318" y="10048"/>
                  </a:lnTo>
                  <a:lnTo>
                    <a:pt x="1092" y="10443"/>
                  </a:lnTo>
                  <a:lnTo>
                    <a:pt x="885" y="10838"/>
                  </a:lnTo>
                  <a:lnTo>
                    <a:pt x="697" y="11233"/>
                  </a:lnTo>
                  <a:lnTo>
                    <a:pt x="547" y="11647"/>
                  </a:lnTo>
                  <a:lnTo>
                    <a:pt x="396" y="12080"/>
                  </a:lnTo>
                  <a:lnTo>
                    <a:pt x="283" y="12494"/>
                  </a:lnTo>
                  <a:lnTo>
                    <a:pt x="189" y="12927"/>
                  </a:lnTo>
                  <a:lnTo>
                    <a:pt x="114" y="13341"/>
                  </a:lnTo>
                  <a:lnTo>
                    <a:pt x="57" y="13773"/>
                  </a:lnTo>
                  <a:lnTo>
                    <a:pt x="20" y="14206"/>
                  </a:lnTo>
                  <a:lnTo>
                    <a:pt x="1" y="14639"/>
                  </a:lnTo>
                  <a:lnTo>
                    <a:pt x="20" y="15072"/>
                  </a:lnTo>
                  <a:lnTo>
                    <a:pt x="39" y="15486"/>
                  </a:lnTo>
                  <a:lnTo>
                    <a:pt x="95" y="15918"/>
                  </a:lnTo>
                  <a:lnTo>
                    <a:pt x="151" y="16332"/>
                  </a:lnTo>
                  <a:lnTo>
                    <a:pt x="246" y="16765"/>
                  </a:lnTo>
                  <a:lnTo>
                    <a:pt x="358" y="17179"/>
                  </a:lnTo>
                  <a:lnTo>
                    <a:pt x="490" y="17574"/>
                  </a:lnTo>
                  <a:lnTo>
                    <a:pt x="641" y="17988"/>
                  </a:lnTo>
                  <a:lnTo>
                    <a:pt x="810" y="18383"/>
                  </a:lnTo>
                  <a:lnTo>
                    <a:pt x="979" y="18778"/>
                  </a:lnTo>
                  <a:lnTo>
                    <a:pt x="1186" y="19155"/>
                  </a:lnTo>
                  <a:lnTo>
                    <a:pt x="1412" y="19531"/>
                  </a:lnTo>
                  <a:lnTo>
                    <a:pt x="1657" y="19888"/>
                  </a:lnTo>
                  <a:lnTo>
                    <a:pt x="1920" y="20227"/>
                  </a:lnTo>
                  <a:lnTo>
                    <a:pt x="2202" y="20566"/>
                  </a:lnTo>
                  <a:lnTo>
                    <a:pt x="2503" y="20905"/>
                  </a:lnTo>
                  <a:lnTo>
                    <a:pt x="2823" y="21206"/>
                  </a:lnTo>
                  <a:lnTo>
                    <a:pt x="3162" y="21507"/>
                  </a:lnTo>
                  <a:lnTo>
                    <a:pt x="3519" y="21789"/>
                  </a:lnTo>
                  <a:lnTo>
                    <a:pt x="3896" y="22071"/>
                  </a:lnTo>
                  <a:lnTo>
                    <a:pt x="4272" y="22316"/>
                  </a:lnTo>
                  <a:lnTo>
                    <a:pt x="4667" y="22542"/>
                  </a:lnTo>
                  <a:lnTo>
                    <a:pt x="5062" y="22748"/>
                  </a:lnTo>
                  <a:lnTo>
                    <a:pt x="5476" y="22937"/>
                  </a:lnTo>
                  <a:lnTo>
                    <a:pt x="5890" y="23106"/>
                  </a:lnTo>
                  <a:lnTo>
                    <a:pt x="6304" y="23238"/>
                  </a:lnTo>
                  <a:lnTo>
                    <a:pt x="6718" y="23351"/>
                  </a:lnTo>
                  <a:lnTo>
                    <a:pt x="7151" y="23445"/>
                  </a:lnTo>
                  <a:lnTo>
                    <a:pt x="7584" y="23539"/>
                  </a:lnTo>
                  <a:lnTo>
                    <a:pt x="7998" y="23576"/>
                  </a:lnTo>
                  <a:lnTo>
                    <a:pt x="8430" y="23614"/>
                  </a:lnTo>
                  <a:lnTo>
                    <a:pt x="8863" y="23633"/>
                  </a:lnTo>
                  <a:lnTo>
                    <a:pt x="9296" y="23633"/>
                  </a:lnTo>
                  <a:lnTo>
                    <a:pt x="9729" y="23595"/>
                  </a:lnTo>
                  <a:lnTo>
                    <a:pt x="10143" y="23558"/>
                  </a:lnTo>
                  <a:lnTo>
                    <a:pt x="10575" y="23482"/>
                  </a:lnTo>
                  <a:lnTo>
                    <a:pt x="10989" y="23388"/>
                  </a:lnTo>
                  <a:lnTo>
                    <a:pt x="11403" y="23275"/>
                  </a:lnTo>
                  <a:lnTo>
                    <a:pt x="11817" y="23162"/>
                  </a:lnTo>
                  <a:lnTo>
                    <a:pt x="12212" y="23012"/>
                  </a:lnTo>
                  <a:lnTo>
                    <a:pt x="12607" y="22843"/>
                  </a:lnTo>
                  <a:lnTo>
                    <a:pt x="13003" y="22654"/>
                  </a:lnTo>
                  <a:lnTo>
                    <a:pt x="13379" y="22447"/>
                  </a:lnTo>
                  <a:lnTo>
                    <a:pt x="13755" y="22222"/>
                  </a:lnTo>
                  <a:lnTo>
                    <a:pt x="14113" y="21977"/>
                  </a:lnTo>
                  <a:lnTo>
                    <a:pt x="14470" y="21714"/>
                  </a:lnTo>
                  <a:lnTo>
                    <a:pt x="14809" y="21431"/>
                  </a:lnTo>
                  <a:lnTo>
                    <a:pt x="15129" y="21130"/>
                  </a:lnTo>
                  <a:lnTo>
                    <a:pt x="15449" y="20810"/>
                  </a:lnTo>
                  <a:lnTo>
                    <a:pt x="15750" y="20472"/>
                  </a:lnTo>
                  <a:lnTo>
                    <a:pt x="16032" y="20133"/>
                  </a:lnTo>
                  <a:lnTo>
                    <a:pt x="16295" y="19757"/>
                  </a:lnTo>
                  <a:lnTo>
                    <a:pt x="16502" y="19437"/>
                  </a:lnTo>
                  <a:lnTo>
                    <a:pt x="16709" y="19117"/>
                  </a:lnTo>
                  <a:lnTo>
                    <a:pt x="16879" y="18778"/>
                  </a:lnTo>
                  <a:lnTo>
                    <a:pt x="17048" y="18459"/>
                  </a:lnTo>
                  <a:lnTo>
                    <a:pt x="17198" y="18120"/>
                  </a:lnTo>
                  <a:lnTo>
                    <a:pt x="17330" y="17781"/>
                  </a:lnTo>
                  <a:lnTo>
                    <a:pt x="17443" y="17424"/>
                  </a:lnTo>
                  <a:lnTo>
                    <a:pt x="17537" y="17085"/>
                  </a:lnTo>
                  <a:lnTo>
                    <a:pt x="17631" y="16727"/>
                  </a:lnTo>
                  <a:lnTo>
                    <a:pt x="17706" y="16370"/>
                  </a:lnTo>
                  <a:lnTo>
                    <a:pt x="17763" y="16031"/>
                  </a:lnTo>
                  <a:lnTo>
                    <a:pt x="17819" y="15674"/>
                  </a:lnTo>
                  <a:lnTo>
                    <a:pt x="17838" y="15316"/>
                  </a:lnTo>
                  <a:lnTo>
                    <a:pt x="17857" y="14959"/>
                  </a:lnTo>
                  <a:lnTo>
                    <a:pt x="17857" y="14601"/>
                  </a:lnTo>
                  <a:lnTo>
                    <a:pt x="17857" y="14244"/>
                  </a:lnTo>
                  <a:lnTo>
                    <a:pt x="17819" y="13905"/>
                  </a:lnTo>
                  <a:lnTo>
                    <a:pt x="17782" y="13548"/>
                  </a:lnTo>
                  <a:lnTo>
                    <a:pt x="17744" y="13190"/>
                  </a:lnTo>
                  <a:lnTo>
                    <a:pt x="17669" y="12851"/>
                  </a:lnTo>
                  <a:lnTo>
                    <a:pt x="17594" y="12513"/>
                  </a:lnTo>
                  <a:lnTo>
                    <a:pt x="17499" y="12155"/>
                  </a:lnTo>
                  <a:lnTo>
                    <a:pt x="17387" y="11817"/>
                  </a:lnTo>
                  <a:lnTo>
                    <a:pt x="17274" y="11497"/>
                  </a:lnTo>
                  <a:lnTo>
                    <a:pt x="17142" y="11158"/>
                  </a:lnTo>
                  <a:lnTo>
                    <a:pt x="16991" y="10838"/>
                  </a:lnTo>
                  <a:lnTo>
                    <a:pt x="16822" y="10518"/>
                  </a:lnTo>
                  <a:lnTo>
                    <a:pt x="16653" y="10198"/>
                  </a:lnTo>
                  <a:lnTo>
                    <a:pt x="16465" y="9897"/>
                  </a:lnTo>
                  <a:lnTo>
                    <a:pt x="16258" y="9596"/>
                  </a:lnTo>
                  <a:lnTo>
                    <a:pt x="16051" y="9314"/>
                  </a:lnTo>
                  <a:lnTo>
                    <a:pt x="15825" y="9032"/>
                  </a:lnTo>
                  <a:lnTo>
                    <a:pt x="18271" y="5457"/>
                  </a:lnTo>
                  <a:lnTo>
                    <a:pt x="18835" y="5683"/>
                  </a:lnTo>
                  <a:lnTo>
                    <a:pt x="19249" y="5833"/>
                  </a:lnTo>
                  <a:lnTo>
                    <a:pt x="19362" y="5852"/>
                  </a:lnTo>
                  <a:lnTo>
                    <a:pt x="19550" y="5852"/>
                  </a:lnTo>
                  <a:lnTo>
                    <a:pt x="19644" y="5814"/>
                  </a:lnTo>
                  <a:lnTo>
                    <a:pt x="19739" y="5777"/>
                  </a:lnTo>
                  <a:lnTo>
                    <a:pt x="19833" y="5720"/>
                  </a:lnTo>
                  <a:lnTo>
                    <a:pt x="19908" y="5664"/>
                  </a:lnTo>
                  <a:lnTo>
                    <a:pt x="19964" y="5589"/>
                  </a:lnTo>
                  <a:lnTo>
                    <a:pt x="20698" y="4516"/>
                  </a:lnTo>
                  <a:lnTo>
                    <a:pt x="20717" y="4441"/>
                  </a:lnTo>
                  <a:lnTo>
                    <a:pt x="20717" y="4347"/>
                  </a:lnTo>
                  <a:lnTo>
                    <a:pt x="20661" y="4234"/>
                  </a:lnTo>
                  <a:lnTo>
                    <a:pt x="20604" y="4102"/>
                  </a:lnTo>
                  <a:lnTo>
                    <a:pt x="20491" y="3970"/>
                  </a:lnTo>
                  <a:lnTo>
                    <a:pt x="20378" y="3801"/>
                  </a:lnTo>
                  <a:lnTo>
                    <a:pt x="20040" y="3444"/>
                  </a:lnTo>
                  <a:lnTo>
                    <a:pt x="19607" y="3030"/>
                  </a:lnTo>
                  <a:lnTo>
                    <a:pt x="19099" y="2597"/>
                  </a:lnTo>
                  <a:lnTo>
                    <a:pt x="18516" y="2145"/>
                  </a:lnTo>
                  <a:lnTo>
                    <a:pt x="17857" y="1694"/>
                  </a:lnTo>
                  <a:lnTo>
                    <a:pt x="17198" y="1261"/>
                  </a:lnTo>
                  <a:lnTo>
                    <a:pt x="16559" y="866"/>
                  </a:lnTo>
                  <a:lnTo>
                    <a:pt x="15975" y="546"/>
                  </a:lnTo>
                  <a:lnTo>
                    <a:pt x="15449" y="301"/>
                  </a:lnTo>
                  <a:lnTo>
                    <a:pt x="14997" y="113"/>
                  </a:lnTo>
                  <a:lnTo>
                    <a:pt x="14790" y="57"/>
                  </a:lnTo>
                  <a:lnTo>
                    <a:pt x="14621" y="19"/>
                  </a:lnTo>
                  <a:lnTo>
                    <a:pt x="144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4" name="Google Shape;8004;p33"/>
            <p:cNvSpPr/>
            <p:nvPr/>
          </p:nvSpPr>
          <p:spPr>
            <a:xfrm>
              <a:off x="1381575" y="2735425"/>
              <a:ext cx="517925" cy="590825"/>
            </a:xfrm>
            <a:custGeom>
              <a:avLst/>
              <a:gdLst/>
              <a:ahLst/>
              <a:cxnLst/>
              <a:rect l="l" t="t" r="r" b="b"/>
              <a:pathLst>
                <a:path w="20717" h="23633" fill="none" extrusionOk="0">
                  <a:moveTo>
                    <a:pt x="16295" y="19757"/>
                  </a:moveTo>
                  <a:lnTo>
                    <a:pt x="16295" y="19757"/>
                  </a:lnTo>
                  <a:lnTo>
                    <a:pt x="16032" y="20133"/>
                  </a:lnTo>
                  <a:lnTo>
                    <a:pt x="15750" y="20472"/>
                  </a:lnTo>
                  <a:lnTo>
                    <a:pt x="15449" y="20810"/>
                  </a:lnTo>
                  <a:lnTo>
                    <a:pt x="15129" y="21130"/>
                  </a:lnTo>
                  <a:lnTo>
                    <a:pt x="14809" y="21431"/>
                  </a:lnTo>
                  <a:lnTo>
                    <a:pt x="14470" y="21714"/>
                  </a:lnTo>
                  <a:lnTo>
                    <a:pt x="14113" y="21977"/>
                  </a:lnTo>
                  <a:lnTo>
                    <a:pt x="13755" y="22222"/>
                  </a:lnTo>
                  <a:lnTo>
                    <a:pt x="13379" y="22447"/>
                  </a:lnTo>
                  <a:lnTo>
                    <a:pt x="13003" y="22654"/>
                  </a:lnTo>
                  <a:lnTo>
                    <a:pt x="12607" y="22843"/>
                  </a:lnTo>
                  <a:lnTo>
                    <a:pt x="12212" y="23012"/>
                  </a:lnTo>
                  <a:lnTo>
                    <a:pt x="11817" y="23162"/>
                  </a:lnTo>
                  <a:lnTo>
                    <a:pt x="11403" y="23275"/>
                  </a:lnTo>
                  <a:lnTo>
                    <a:pt x="10989" y="23388"/>
                  </a:lnTo>
                  <a:lnTo>
                    <a:pt x="10575" y="23482"/>
                  </a:lnTo>
                  <a:lnTo>
                    <a:pt x="10143" y="23558"/>
                  </a:lnTo>
                  <a:lnTo>
                    <a:pt x="9729" y="23595"/>
                  </a:lnTo>
                  <a:lnTo>
                    <a:pt x="9296" y="23633"/>
                  </a:lnTo>
                  <a:lnTo>
                    <a:pt x="8863" y="23633"/>
                  </a:lnTo>
                  <a:lnTo>
                    <a:pt x="8430" y="23614"/>
                  </a:lnTo>
                  <a:lnTo>
                    <a:pt x="7998" y="23576"/>
                  </a:lnTo>
                  <a:lnTo>
                    <a:pt x="7584" y="23539"/>
                  </a:lnTo>
                  <a:lnTo>
                    <a:pt x="7151" y="23445"/>
                  </a:lnTo>
                  <a:lnTo>
                    <a:pt x="6718" y="23351"/>
                  </a:lnTo>
                  <a:lnTo>
                    <a:pt x="6304" y="23238"/>
                  </a:lnTo>
                  <a:lnTo>
                    <a:pt x="5890" y="23106"/>
                  </a:lnTo>
                  <a:lnTo>
                    <a:pt x="5476" y="22937"/>
                  </a:lnTo>
                  <a:lnTo>
                    <a:pt x="5062" y="22748"/>
                  </a:lnTo>
                  <a:lnTo>
                    <a:pt x="4667" y="22542"/>
                  </a:lnTo>
                  <a:lnTo>
                    <a:pt x="4272" y="22316"/>
                  </a:lnTo>
                  <a:lnTo>
                    <a:pt x="3896" y="22071"/>
                  </a:lnTo>
                  <a:lnTo>
                    <a:pt x="3896" y="22071"/>
                  </a:lnTo>
                  <a:lnTo>
                    <a:pt x="3519" y="21789"/>
                  </a:lnTo>
                  <a:lnTo>
                    <a:pt x="3162" y="21507"/>
                  </a:lnTo>
                  <a:lnTo>
                    <a:pt x="2823" y="21206"/>
                  </a:lnTo>
                  <a:lnTo>
                    <a:pt x="2503" y="20905"/>
                  </a:lnTo>
                  <a:lnTo>
                    <a:pt x="2202" y="20566"/>
                  </a:lnTo>
                  <a:lnTo>
                    <a:pt x="1920" y="20227"/>
                  </a:lnTo>
                  <a:lnTo>
                    <a:pt x="1657" y="19888"/>
                  </a:lnTo>
                  <a:lnTo>
                    <a:pt x="1412" y="19531"/>
                  </a:lnTo>
                  <a:lnTo>
                    <a:pt x="1186" y="19155"/>
                  </a:lnTo>
                  <a:lnTo>
                    <a:pt x="979" y="18778"/>
                  </a:lnTo>
                  <a:lnTo>
                    <a:pt x="810" y="18383"/>
                  </a:lnTo>
                  <a:lnTo>
                    <a:pt x="641" y="17988"/>
                  </a:lnTo>
                  <a:lnTo>
                    <a:pt x="490" y="17574"/>
                  </a:lnTo>
                  <a:lnTo>
                    <a:pt x="358" y="17179"/>
                  </a:lnTo>
                  <a:lnTo>
                    <a:pt x="246" y="16765"/>
                  </a:lnTo>
                  <a:lnTo>
                    <a:pt x="151" y="16332"/>
                  </a:lnTo>
                  <a:lnTo>
                    <a:pt x="95" y="15918"/>
                  </a:lnTo>
                  <a:lnTo>
                    <a:pt x="39" y="15486"/>
                  </a:lnTo>
                  <a:lnTo>
                    <a:pt x="20" y="15072"/>
                  </a:lnTo>
                  <a:lnTo>
                    <a:pt x="1" y="14639"/>
                  </a:lnTo>
                  <a:lnTo>
                    <a:pt x="20" y="14206"/>
                  </a:lnTo>
                  <a:lnTo>
                    <a:pt x="57" y="13773"/>
                  </a:lnTo>
                  <a:lnTo>
                    <a:pt x="114" y="13341"/>
                  </a:lnTo>
                  <a:lnTo>
                    <a:pt x="189" y="12927"/>
                  </a:lnTo>
                  <a:lnTo>
                    <a:pt x="283" y="12494"/>
                  </a:lnTo>
                  <a:lnTo>
                    <a:pt x="396" y="12080"/>
                  </a:lnTo>
                  <a:lnTo>
                    <a:pt x="547" y="11647"/>
                  </a:lnTo>
                  <a:lnTo>
                    <a:pt x="697" y="11233"/>
                  </a:lnTo>
                  <a:lnTo>
                    <a:pt x="885" y="10838"/>
                  </a:lnTo>
                  <a:lnTo>
                    <a:pt x="1092" y="10443"/>
                  </a:lnTo>
                  <a:lnTo>
                    <a:pt x="1318" y="10048"/>
                  </a:lnTo>
                  <a:lnTo>
                    <a:pt x="1581" y="9653"/>
                  </a:lnTo>
                  <a:lnTo>
                    <a:pt x="1581" y="9653"/>
                  </a:lnTo>
                  <a:lnTo>
                    <a:pt x="1788" y="9352"/>
                  </a:lnTo>
                  <a:lnTo>
                    <a:pt x="2033" y="9051"/>
                  </a:lnTo>
                  <a:lnTo>
                    <a:pt x="2278" y="8768"/>
                  </a:lnTo>
                  <a:lnTo>
                    <a:pt x="2522" y="8486"/>
                  </a:lnTo>
                  <a:lnTo>
                    <a:pt x="2786" y="8242"/>
                  </a:lnTo>
                  <a:lnTo>
                    <a:pt x="3049" y="7978"/>
                  </a:lnTo>
                  <a:lnTo>
                    <a:pt x="3331" y="7752"/>
                  </a:lnTo>
                  <a:lnTo>
                    <a:pt x="3614" y="7527"/>
                  </a:lnTo>
                  <a:lnTo>
                    <a:pt x="3915" y="7320"/>
                  </a:lnTo>
                  <a:lnTo>
                    <a:pt x="4216" y="7131"/>
                  </a:lnTo>
                  <a:lnTo>
                    <a:pt x="4517" y="6943"/>
                  </a:lnTo>
                  <a:lnTo>
                    <a:pt x="4837" y="6774"/>
                  </a:lnTo>
                  <a:lnTo>
                    <a:pt x="5156" y="6623"/>
                  </a:lnTo>
                  <a:lnTo>
                    <a:pt x="5476" y="6473"/>
                  </a:lnTo>
                  <a:lnTo>
                    <a:pt x="5815" y="6341"/>
                  </a:lnTo>
                  <a:lnTo>
                    <a:pt x="6154" y="6228"/>
                  </a:lnTo>
                  <a:lnTo>
                    <a:pt x="6492" y="6115"/>
                  </a:lnTo>
                  <a:lnTo>
                    <a:pt x="6831" y="6021"/>
                  </a:lnTo>
                  <a:lnTo>
                    <a:pt x="7170" y="5946"/>
                  </a:lnTo>
                  <a:lnTo>
                    <a:pt x="7527" y="5890"/>
                  </a:lnTo>
                  <a:lnTo>
                    <a:pt x="7866" y="5833"/>
                  </a:lnTo>
                  <a:lnTo>
                    <a:pt x="8223" y="5814"/>
                  </a:lnTo>
                  <a:lnTo>
                    <a:pt x="8581" y="5777"/>
                  </a:lnTo>
                  <a:lnTo>
                    <a:pt x="8938" y="5777"/>
                  </a:lnTo>
                  <a:lnTo>
                    <a:pt x="9296" y="5777"/>
                  </a:lnTo>
                  <a:lnTo>
                    <a:pt x="9653" y="5796"/>
                  </a:lnTo>
                  <a:lnTo>
                    <a:pt x="9992" y="5833"/>
                  </a:lnTo>
                  <a:lnTo>
                    <a:pt x="10350" y="5890"/>
                  </a:lnTo>
                  <a:lnTo>
                    <a:pt x="10707" y="5946"/>
                  </a:lnTo>
                  <a:lnTo>
                    <a:pt x="11065" y="6021"/>
                  </a:lnTo>
                  <a:lnTo>
                    <a:pt x="11403" y="6115"/>
                  </a:lnTo>
                  <a:lnTo>
                    <a:pt x="11761" y="6228"/>
                  </a:lnTo>
                  <a:lnTo>
                    <a:pt x="14226" y="2635"/>
                  </a:lnTo>
                  <a:lnTo>
                    <a:pt x="14226" y="2635"/>
                  </a:lnTo>
                  <a:lnTo>
                    <a:pt x="14000" y="2390"/>
                  </a:lnTo>
                  <a:lnTo>
                    <a:pt x="13812" y="2145"/>
                  </a:lnTo>
                  <a:lnTo>
                    <a:pt x="13529" y="1769"/>
                  </a:lnTo>
                  <a:lnTo>
                    <a:pt x="13529" y="1769"/>
                  </a:lnTo>
                  <a:lnTo>
                    <a:pt x="13473" y="1694"/>
                  </a:lnTo>
                  <a:lnTo>
                    <a:pt x="13435" y="1600"/>
                  </a:lnTo>
                  <a:lnTo>
                    <a:pt x="13416" y="1506"/>
                  </a:lnTo>
                  <a:lnTo>
                    <a:pt x="13416" y="1412"/>
                  </a:lnTo>
                  <a:lnTo>
                    <a:pt x="13416" y="1317"/>
                  </a:lnTo>
                  <a:lnTo>
                    <a:pt x="13435" y="1223"/>
                  </a:lnTo>
                  <a:lnTo>
                    <a:pt x="13473" y="1148"/>
                  </a:lnTo>
                  <a:lnTo>
                    <a:pt x="13529" y="1054"/>
                  </a:lnTo>
                  <a:lnTo>
                    <a:pt x="14207" y="76"/>
                  </a:lnTo>
                  <a:lnTo>
                    <a:pt x="14207" y="76"/>
                  </a:lnTo>
                  <a:lnTo>
                    <a:pt x="14263" y="19"/>
                  </a:lnTo>
                  <a:lnTo>
                    <a:pt x="14357" y="0"/>
                  </a:lnTo>
                  <a:lnTo>
                    <a:pt x="14470" y="0"/>
                  </a:lnTo>
                  <a:lnTo>
                    <a:pt x="14621" y="19"/>
                  </a:lnTo>
                  <a:lnTo>
                    <a:pt x="14790" y="57"/>
                  </a:lnTo>
                  <a:lnTo>
                    <a:pt x="14997" y="113"/>
                  </a:lnTo>
                  <a:lnTo>
                    <a:pt x="15449" y="301"/>
                  </a:lnTo>
                  <a:lnTo>
                    <a:pt x="15975" y="546"/>
                  </a:lnTo>
                  <a:lnTo>
                    <a:pt x="16559" y="866"/>
                  </a:lnTo>
                  <a:lnTo>
                    <a:pt x="17198" y="1261"/>
                  </a:lnTo>
                  <a:lnTo>
                    <a:pt x="17857" y="1694"/>
                  </a:lnTo>
                  <a:lnTo>
                    <a:pt x="17857" y="1694"/>
                  </a:lnTo>
                  <a:lnTo>
                    <a:pt x="18516" y="2145"/>
                  </a:lnTo>
                  <a:lnTo>
                    <a:pt x="19099" y="2597"/>
                  </a:lnTo>
                  <a:lnTo>
                    <a:pt x="19607" y="3030"/>
                  </a:lnTo>
                  <a:lnTo>
                    <a:pt x="20040" y="3444"/>
                  </a:lnTo>
                  <a:lnTo>
                    <a:pt x="20378" y="3801"/>
                  </a:lnTo>
                  <a:lnTo>
                    <a:pt x="20491" y="3970"/>
                  </a:lnTo>
                  <a:lnTo>
                    <a:pt x="20604" y="4102"/>
                  </a:lnTo>
                  <a:lnTo>
                    <a:pt x="20661" y="4234"/>
                  </a:lnTo>
                  <a:lnTo>
                    <a:pt x="20717" y="4347"/>
                  </a:lnTo>
                  <a:lnTo>
                    <a:pt x="20717" y="4441"/>
                  </a:lnTo>
                  <a:lnTo>
                    <a:pt x="20698" y="4516"/>
                  </a:lnTo>
                  <a:lnTo>
                    <a:pt x="19964" y="5589"/>
                  </a:lnTo>
                  <a:lnTo>
                    <a:pt x="19964" y="5589"/>
                  </a:lnTo>
                  <a:lnTo>
                    <a:pt x="19908" y="5664"/>
                  </a:lnTo>
                  <a:lnTo>
                    <a:pt x="19833" y="5720"/>
                  </a:lnTo>
                  <a:lnTo>
                    <a:pt x="19739" y="5777"/>
                  </a:lnTo>
                  <a:lnTo>
                    <a:pt x="19644" y="5814"/>
                  </a:lnTo>
                  <a:lnTo>
                    <a:pt x="19550" y="5852"/>
                  </a:lnTo>
                  <a:lnTo>
                    <a:pt x="19456" y="5852"/>
                  </a:lnTo>
                  <a:lnTo>
                    <a:pt x="19362" y="5852"/>
                  </a:lnTo>
                  <a:lnTo>
                    <a:pt x="19249" y="5833"/>
                  </a:lnTo>
                  <a:lnTo>
                    <a:pt x="19249" y="5833"/>
                  </a:lnTo>
                  <a:lnTo>
                    <a:pt x="18835" y="5683"/>
                  </a:lnTo>
                  <a:lnTo>
                    <a:pt x="18271" y="5457"/>
                  </a:lnTo>
                  <a:lnTo>
                    <a:pt x="15825" y="9032"/>
                  </a:lnTo>
                  <a:lnTo>
                    <a:pt x="15825" y="9032"/>
                  </a:lnTo>
                  <a:lnTo>
                    <a:pt x="16051" y="9314"/>
                  </a:lnTo>
                  <a:lnTo>
                    <a:pt x="16258" y="9596"/>
                  </a:lnTo>
                  <a:lnTo>
                    <a:pt x="16465" y="9897"/>
                  </a:lnTo>
                  <a:lnTo>
                    <a:pt x="16653" y="10198"/>
                  </a:lnTo>
                  <a:lnTo>
                    <a:pt x="16822" y="10518"/>
                  </a:lnTo>
                  <a:lnTo>
                    <a:pt x="16991" y="10838"/>
                  </a:lnTo>
                  <a:lnTo>
                    <a:pt x="17142" y="11158"/>
                  </a:lnTo>
                  <a:lnTo>
                    <a:pt x="17274" y="11497"/>
                  </a:lnTo>
                  <a:lnTo>
                    <a:pt x="17387" y="11817"/>
                  </a:lnTo>
                  <a:lnTo>
                    <a:pt x="17499" y="12155"/>
                  </a:lnTo>
                  <a:lnTo>
                    <a:pt x="17594" y="12513"/>
                  </a:lnTo>
                  <a:lnTo>
                    <a:pt x="17669" y="12851"/>
                  </a:lnTo>
                  <a:lnTo>
                    <a:pt x="17744" y="13190"/>
                  </a:lnTo>
                  <a:lnTo>
                    <a:pt x="17782" y="13548"/>
                  </a:lnTo>
                  <a:lnTo>
                    <a:pt x="17819" y="13905"/>
                  </a:lnTo>
                  <a:lnTo>
                    <a:pt x="17857" y="14244"/>
                  </a:lnTo>
                  <a:lnTo>
                    <a:pt x="17857" y="14601"/>
                  </a:lnTo>
                  <a:lnTo>
                    <a:pt x="17857" y="14959"/>
                  </a:lnTo>
                  <a:lnTo>
                    <a:pt x="17838" y="15316"/>
                  </a:lnTo>
                  <a:lnTo>
                    <a:pt x="17819" y="15674"/>
                  </a:lnTo>
                  <a:lnTo>
                    <a:pt x="17763" y="16031"/>
                  </a:lnTo>
                  <a:lnTo>
                    <a:pt x="17706" y="16370"/>
                  </a:lnTo>
                  <a:lnTo>
                    <a:pt x="17631" y="16727"/>
                  </a:lnTo>
                  <a:lnTo>
                    <a:pt x="17537" y="17085"/>
                  </a:lnTo>
                  <a:lnTo>
                    <a:pt x="17443" y="17424"/>
                  </a:lnTo>
                  <a:lnTo>
                    <a:pt x="17330" y="17781"/>
                  </a:lnTo>
                  <a:lnTo>
                    <a:pt x="17198" y="18120"/>
                  </a:lnTo>
                  <a:lnTo>
                    <a:pt x="17048" y="18459"/>
                  </a:lnTo>
                  <a:lnTo>
                    <a:pt x="16879" y="18778"/>
                  </a:lnTo>
                  <a:lnTo>
                    <a:pt x="16709" y="19117"/>
                  </a:lnTo>
                  <a:lnTo>
                    <a:pt x="16502" y="19437"/>
                  </a:lnTo>
                  <a:lnTo>
                    <a:pt x="16295" y="1975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5" name="Google Shape;8005;p33"/>
            <p:cNvSpPr/>
            <p:nvPr/>
          </p:nvSpPr>
          <p:spPr>
            <a:xfrm>
              <a:off x="1784700" y="2583950"/>
              <a:ext cx="114800" cy="114800"/>
            </a:xfrm>
            <a:custGeom>
              <a:avLst/>
              <a:gdLst/>
              <a:ahLst/>
              <a:cxnLst/>
              <a:rect l="l" t="t" r="r" b="b"/>
              <a:pathLst>
                <a:path w="4592" h="4592" extrusionOk="0">
                  <a:moveTo>
                    <a:pt x="2296" y="1"/>
                  </a:moveTo>
                  <a:lnTo>
                    <a:pt x="2052" y="20"/>
                  </a:lnTo>
                  <a:lnTo>
                    <a:pt x="1826" y="57"/>
                  </a:lnTo>
                  <a:lnTo>
                    <a:pt x="1581" y="114"/>
                  </a:lnTo>
                  <a:lnTo>
                    <a:pt x="1356" y="208"/>
                  </a:lnTo>
                  <a:lnTo>
                    <a:pt x="1149" y="302"/>
                  </a:lnTo>
                  <a:lnTo>
                    <a:pt x="942" y="433"/>
                  </a:lnTo>
                  <a:lnTo>
                    <a:pt x="754" y="603"/>
                  </a:lnTo>
                  <a:lnTo>
                    <a:pt x="565" y="772"/>
                  </a:lnTo>
                  <a:lnTo>
                    <a:pt x="434" y="960"/>
                  </a:lnTo>
                  <a:lnTo>
                    <a:pt x="302" y="1148"/>
                  </a:lnTo>
                  <a:lnTo>
                    <a:pt x="189" y="1355"/>
                  </a:lnTo>
                  <a:lnTo>
                    <a:pt x="114" y="1562"/>
                  </a:lnTo>
                  <a:lnTo>
                    <a:pt x="57" y="1788"/>
                  </a:lnTo>
                  <a:lnTo>
                    <a:pt x="20" y="1995"/>
                  </a:lnTo>
                  <a:lnTo>
                    <a:pt x="1" y="2221"/>
                  </a:lnTo>
                  <a:lnTo>
                    <a:pt x="1" y="2447"/>
                  </a:lnTo>
                  <a:lnTo>
                    <a:pt x="20" y="2654"/>
                  </a:lnTo>
                  <a:lnTo>
                    <a:pt x="76" y="2879"/>
                  </a:lnTo>
                  <a:lnTo>
                    <a:pt x="133" y="3086"/>
                  </a:lnTo>
                  <a:lnTo>
                    <a:pt x="227" y="3293"/>
                  </a:lnTo>
                  <a:lnTo>
                    <a:pt x="321" y="3482"/>
                  </a:lnTo>
                  <a:lnTo>
                    <a:pt x="453" y="3670"/>
                  </a:lnTo>
                  <a:lnTo>
                    <a:pt x="603" y="3858"/>
                  </a:lnTo>
                  <a:lnTo>
                    <a:pt x="772" y="4027"/>
                  </a:lnTo>
                  <a:lnTo>
                    <a:pt x="942" y="4159"/>
                  </a:lnTo>
                  <a:lnTo>
                    <a:pt x="1111" y="4272"/>
                  </a:lnTo>
                  <a:lnTo>
                    <a:pt x="1299" y="4366"/>
                  </a:lnTo>
                  <a:lnTo>
                    <a:pt x="1487" y="4460"/>
                  </a:lnTo>
                  <a:lnTo>
                    <a:pt x="1694" y="4516"/>
                  </a:lnTo>
                  <a:lnTo>
                    <a:pt x="1883" y="4554"/>
                  </a:lnTo>
                  <a:lnTo>
                    <a:pt x="2089" y="4592"/>
                  </a:lnTo>
                  <a:lnTo>
                    <a:pt x="2522" y="4592"/>
                  </a:lnTo>
                  <a:lnTo>
                    <a:pt x="2767" y="4554"/>
                  </a:lnTo>
                  <a:lnTo>
                    <a:pt x="2993" y="4479"/>
                  </a:lnTo>
                  <a:lnTo>
                    <a:pt x="3218" y="4404"/>
                  </a:lnTo>
                  <a:lnTo>
                    <a:pt x="3425" y="4291"/>
                  </a:lnTo>
                  <a:lnTo>
                    <a:pt x="3632" y="4159"/>
                  </a:lnTo>
                  <a:lnTo>
                    <a:pt x="3839" y="4008"/>
                  </a:lnTo>
                  <a:lnTo>
                    <a:pt x="4009" y="3820"/>
                  </a:lnTo>
                  <a:lnTo>
                    <a:pt x="4159" y="3632"/>
                  </a:lnTo>
                  <a:lnTo>
                    <a:pt x="4291" y="3444"/>
                  </a:lnTo>
                  <a:lnTo>
                    <a:pt x="4385" y="3237"/>
                  </a:lnTo>
                  <a:lnTo>
                    <a:pt x="4460" y="3030"/>
                  </a:lnTo>
                  <a:lnTo>
                    <a:pt x="4536" y="2823"/>
                  </a:lnTo>
                  <a:lnTo>
                    <a:pt x="4573" y="2597"/>
                  </a:lnTo>
                  <a:lnTo>
                    <a:pt x="4592" y="2371"/>
                  </a:lnTo>
                  <a:lnTo>
                    <a:pt x="4573" y="2164"/>
                  </a:lnTo>
                  <a:lnTo>
                    <a:pt x="4554" y="1939"/>
                  </a:lnTo>
                  <a:lnTo>
                    <a:pt x="4517" y="1732"/>
                  </a:lnTo>
                  <a:lnTo>
                    <a:pt x="4441" y="1506"/>
                  </a:lnTo>
                  <a:lnTo>
                    <a:pt x="4366" y="1299"/>
                  </a:lnTo>
                  <a:lnTo>
                    <a:pt x="4253" y="1111"/>
                  </a:lnTo>
                  <a:lnTo>
                    <a:pt x="4122" y="923"/>
                  </a:lnTo>
                  <a:lnTo>
                    <a:pt x="3971" y="753"/>
                  </a:lnTo>
                  <a:lnTo>
                    <a:pt x="3821" y="584"/>
                  </a:lnTo>
                  <a:lnTo>
                    <a:pt x="3651" y="452"/>
                  </a:lnTo>
                  <a:lnTo>
                    <a:pt x="3463" y="321"/>
                  </a:lnTo>
                  <a:lnTo>
                    <a:pt x="3275" y="226"/>
                  </a:lnTo>
                  <a:lnTo>
                    <a:pt x="3087" y="151"/>
                  </a:lnTo>
                  <a:lnTo>
                    <a:pt x="2899" y="95"/>
                  </a:lnTo>
                  <a:lnTo>
                    <a:pt x="2692" y="38"/>
                  </a:lnTo>
                  <a:lnTo>
                    <a:pt x="2503" y="20"/>
                  </a:lnTo>
                  <a:lnTo>
                    <a:pt x="229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6" name="Google Shape;8006;p33"/>
            <p:cNvSpPr/>
            <p:nvPr/>
          </p:nvSpPr>
          <p:spPr>
            <a:xfrm>
              <a:off x="1784700" y="2583950"/>
              <a:ext cx="114800" cy="114800"/>
            </a:xfrm>
            <a:custGeom>
              <a:avLst/>
              <a:gdLst/>
              <a:ahLst/>
              <a:cxnLst/>
              <a:rect l="l" t="t" r="r" b="b"/>
              <a:pathLst>
                <a:path w="4592" h="4592" fill="none" extrusionOk="0">
                  <a:moveTo>
                    <a:pt x="2296" y="1"/>
                  </a:moveTo>
                  <a:lnTo>
                    <a:pt x="2296" y="1"/>
                  </a:lnTo>
                  <a:lnTo>
                    <a:pt x="2052" y="20"/>
                  </a:lnTo>
                  <a:lnTo>
                    <a:pt x="1826" y="57"/>
                  </a:lnTo>
                  <a:lnTo>
                    <a:pt x="1581" y="114"/>
                  </a:lnTo>
                  <a:lnTo>
                    <a:pt x="1356" y="208"/>
                  </a:lnTo>
                  <a:lnTo>
                    <a:pt x="1149" y="302"/>
                  </a:lnTo>
                  <a:lnTo>
                    <a:pt x="942" y="433"/>
                  </a:lnTo>
                  <a:lnTo>
                    <a:pt x="754" y="603"/>
                  </a:lnTo>
                  <a:lnTo>
                    <a:pt x="565" y="772"/>
                  </a:lnTo>
                  <a:lnTo>
                    <a:pt x="565" y="772"/>
                  </a:lnTo>
                  <a:lnTo>
                    <a:pt x="434" y="960"/>
                  </a:lnTo>
                  <a:lnTo>
                    <a:pt x="302" y="1148"/>
                  </a:lnTo>
                  <a:lnTo>
                    <a:pt x="189" y="1355"/>
                  </a:lnTo>
                  <a:lnTo>
                    <a:pt x="114" y="1562"/>
                  </a:lnTo>
                  <a:lnTo>
                    <a:pt x="57" y="1788"/>
                  </a:lnTo>
                  <a:lnTo>
                    <a:pt x="20" y="1995"/>
                  </a:lnTo>
                  <a:lnTo>
                    <a:pt x="1" y="2221"/>
                  </a:lnTo>
                  <a:lnTo>
                    <a:pt x="1" y="2447"/>
                  </a:lnTo>
                  <a:lnTo>
                    <a:pt x="20" y="2654"/>
                  </a:lnTo>
                  <a:lnTo>
                    <a:pt x="76" y="2879"/>
                  </a:lnTo>
                  <a:lnTo>
                    <a:pt x="133" y="3086"/>
                  </a:lnTo>
                  <a:lnTo>
                    <a:pt x="227" y="3293"/>
                  </a:lnTo>
                  <a:lnTo>
                    <a:pt x="321" y="3482"/>
                  </a:lnTo>
                  <a:lnTo>
                    <a:pt x="453" y="3670"/>
                  </a:lnTo>
                  <a:lnTo>
                    <a:pt x="603" y="3858"/>
                  </a:lnTo>
                  <a:lnTo>
                    <a:pt x="772" y="4027"/>
                  </a:lnTo>
                  <a:lnTo>
                    <a:pt x="772" y="4027"/>
                  </a:lnTo>
                  <a:lnTo>
                    <a:pt x="942" y="4159"/>
                  </a:lnTo>
                  <a:lnTo>
                    <a:pt x="1111" y="4272"/>
                  </a:lnTo>
                  <a:lnTo>
                    <a:pt x="1299" y="4366"/>
                  </a:lnTo>
                  <a:lnTo>
                    <a:pt x="1487" y="4460"/>
                  </a:lnTo>
                  <a:lnTo>
                    <a:pt x="1694" y="4516"/>
                  </a:lnTo>
                  <a:lnTo>
                    <a:pt x="1883" y="4554"/>
                  </a:lnTo>
                  <a:lnTo>
                    <a:pt x="2089" y="4592"/>
                  </a:lnTo>
                  <a:lnTo>
                    <a:pt x="2296" y="4592"/>
                  </a:lnTo>
                  <a:lnTo>
                    <a:pt x="2296" y="4592"/>
                  </a:lnTo>
                  <a:lnTo>
                    <a:pt x="2522" y="4592"/>
                  </a:lnTo>
                  <a:lnTo>
                    <a:pt x="2767" y="4554"/>
                  </a:lnTo>
                  <a:lnTo>
                    <a:pt x="2993" y="4479"/>
                  </a:lnTo>
                  <a:lnTo>
                    <a:pt x="3218" y="4404"/>
                  </a:lnTo>
                  <a:lnTo>
                    <a:pt x="3425" y="4291"/>
                  </a:lnTo>
                  <a:lnTo>
                    <a:pt x="3632" y="4159"/>
                  </a:lnTo>
                  <a:lnTo>
                    <a:pt x="3839" y="4008"/>
                  </a:lnTo>
                  <a:lnTo>
                    <a:pt x="4009" y="3820"/>
                  </a:lnTo>
                  <a:lnTo>
                    <a:pt x="4009" y="3820"/>
                  </a:lnTo>
                  <a:lnTo>
                    <a:pt x="4159" y="3632"/>
                  </a:lnTo>
                  <a:lnTo>
                    <a:pt x="4291" y="3444"/>
                  </a:lnTo>
                  <a:lnTo>
                    <a:pt x="4385" y="3237"/>
                  </a:lnTo>
                  <a:lnTo>
                    <a:pt x="4460" y="3030"/>
                  </a:lnTo>
                  <a:lnTo>
                    <a:pt x="4536" y="2823"/>
                  </a:lnTo>
                  <a:lnTo>
                    <a:pt x="4573" y="2597"/>
                  </a:lnTo>
                  <a:lnTo>
                    <a:pt x="4592" y="2371"/>
                  </a:lnTo>
                  <a:lnTo>
                    <a:pt x="4573" y="2164"/>
                  </a:lnTo>
                  <a:lnTo>
                    <a:pt x="4554" y="1939"/>
                  </a:lnTo>
                  <a:lnTo>
                    <a:pt x="4517" y="1732"/>
                  </a:lnTo>
                  <a:lnTo>
                    <a:pt x="4441" y="1506"/>
                  </a:lnTo>
                  <a:lnTo>
                    <a:pt x="4366" y="1299"/>
                  </a:lnTo>
                  <a:lnTo>
                    <a:pt x="4253" y="1111"/>
                  </a:lnTo>
                  <a:lnTo>
                    <a:pt x="4122" y="923"/>
                  </a:lnTo>
                  <a:lnTo>
                    <a:pt x="3971" y="753"/>
                  </a:lnTo>
                  <a:lnTo>
                    <a:pt x="3821" y="584"/>
                  </a:lnTo>
                  <a:lnTo>
                    <a:pt x="3821" y="584"/>
                  </a:lnTo>
                  <a:lnTo>
                    <a:pt x="3651" y="452"/>
                  </a:lnTo>
                  <a:lnTo>
                    <a:pt x="3463" y="321"/>
                  </a:lnTo>
                  <a:lnTo>
                    <a:pt x="3275" y="226"/>
                  </a:lnTo>
                  <a:lnTo>
                    <a:pt x="3087" y="151"/>
                  </a:lnTo>
                  <a:lnTo>
                    <a:pt x="2899" y="95"/>
                  </a:lnTo>
                  <a:lnTo>
                    <a:pt x="2692" y="38"/>
                  </a:lnTo>
                  <a:lnTo>
                    <a:pt x="2503" y="20"/>
                  </a:lnTo>
                  <a:lnTo>
                    <a:pt x="22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7" name="Google Shape;8007;p33"/>
            <p:cNvSpPr/>
            <p:nvPr/>
          </p:nvSpPr>
          <p:spPr>
            <a:xfrm>
              <a:off x="1885850" y="2717550"/>
              <a:ext cx="61175" cy="61175"/>
            </a:xfrm>
            <a:custGeom>
              <a:avLst/>
              <a:gdLst/>
              <a:ahLst/>
              <a:cxnLst/>
              <a:rect l="l" t="t" r="r" b="b"/>
              <a:pathLst>
                <a:path w="2447" h="2447" extrusionOk="0">
                  <a:moveTo>
                    <a:pt x="1092" y="0"/>
                  </a:moveTo>
                  <a:lnTo>
                    <a:pt x="960" y="19"/>
                  </a:lnTo>
                  <a:lnTo>
                    <a:pt x="847" y="57"/>
                  </a:lnTo>
                  <a:lnTo>
                    <a:pt x="734" y="94"/>
                  </a:lnTo>
                  <a:lnTo>
                    <a:pt x="602" y="170"/>
                  </a:lnTo>
                  <a:lnTo>
                    <a:pt x="508" y="226"/>
                  </a:lnTo>
                  <a:lnTo>
                    <a:pt x="395" y="320"/>
                  </a:lnTo>
                  <a:lnTo>
                    <a:pt x="301" y="414"/>
                  </a:lnTo>
                  <a:lnTo>
                    <a:pt x="226" y="508"/>
                  </a:lnTo>
                  <a:lnTo>
                    <a:pt x="151" y="621"/>
                  </a:lnTo>
                  <a:lnTo>
                    <a:pt x="94" y="715"/>
                  </a:lnTo>
                  <a:lnTo>
                    <a:pt x="57" y="828"/>
                  </a:lnTo>
                  <a:lnTo>
                    <a:pt x="19" y="941"/>
                  </a:lnTo>
                  <a:lnTo>
                    <a:pt x="0" y="1073"/>
                  </a:lnTo>
                  <a:lnTo>
                    <a:pt x="0" y="1186"/>
                  </a:lnTo>
                  <a:lnTo>
                    <a:pt x="0" y="1299"/>
                  </a:lnTo>
                  <a:lnTo>
                    <a:pt x="0" y="1412"/>
                  </a:lnTo>
                  <a:lnTo>
                    <a:pt x="38" y="1543"/>
                  </a:lnTo>
                  <a:lnTo>
                    <a:pt x="76" y="1656"/>
                  </a:lnTo>
                  <a:lnTo>
                    <a:pt x="113" y="1750"/>
                  </a:lnTo>
                  <a:lnTo>
                    <a:pt x="170" y="1863"/>
                  </a:lnTo>
                  <a:lnTo>
                    <a:pt x="245" y="1957"/>
                  </a:lnTo>
                  <a:lnTo>
                    <a:pt x="320" y="2051"/>
                  </a:lnTo>
                  <a:lnTo>
                    <a:pt x="414" y="2145"/>
                  </a:lnTo>
                  <a:lnTo>
                    <a:pt x="584" y="2277"/>
                  </a:lnTo>
                  <a:lnTo>
                    <a:pt x="791" y="2371"/>
                  </a:lnTo>
                  <a:lnTo>
                    <a:pt x="998" y="2428"/>
                  </a:lnTo>
                  <a:lnTo>
                    <a:pt x="1223" y="2446"/>
                  </a:lnTo>
                  <a:lnTo>
                    <a:pt x="1355" y="2446"/>
                  </a:lnTo>
                  <a:lnTo>
                    <a:pt x="1468" y="2428"/>
                  </a:lnTo>
                  <a:lnTo>
                    <a:pt x="1600" y="2390"/>
                  </a:lnTo>
                  <a:lnTo>
                    <a:pt x="1713" y="2352"/>
                  </a:lnTo>
                  <a:lnTo>
                    <a:pt x="1825" y="2296"/>
                  </a:lnTo>
                  <a:lnTo>
                    <a:pt x="1938" y="2221"/>
                  </a:lnTo>
                  <a:lnTo>
                    <a:pt x="2051" y="2145"/>
                  </a:lnTo>
                  <a:lnTo>
                    <a:pt x="2145" y="2032"/>
                  </a:lnTo>
                  <a:lnTo>
                    <a:pt x="2221" y="1938"/>
                  </a:lnTo>
                  <a:lnTo>
                    <a:pt x="2277" y="1844"/>
                  </a:lnTo>
                  <a:lnTo>
                    <a:pt x="2333" y="1731"/>
                  </a:lnTo>
                  <a:lnTo>
                    <a:pt x="2390" y="1618"/>
                  </a:lnTo>
                  <a:lnTo>
                    <a:pt x="2409" y="1506"/>
                  </a:lnTo>
                  <a:lnTo>
                    <a:pt x="2446" y="1393"/>
                  </a:lnTo>
                  <a:lnTo>
                    <a:pt x="2446" y="1148"/>
                  </a:lnTo>
                  <a:lnTo>
                    <a:pt x="2409" y="922"/>
                  </a:lnTo>
                  <a:lnTo>
                    <a:pt x="2371" y="809"/>
                  </a:lnTo>
                  <a:lnTo>
                    <a:pt x="2333" y="697"/>
                  </a:lnTo>
                  <a:lnTo>
                    <a:pt x="2277" y="584"/>
                  </a:lnTo>
                  <a:lnTo>
                    <a:pt x="2202" y="490"/>
                  </a:lnTo>
                  <a:lnTo>
                    <a:pt x="2126" y="395"/>
                  </a:lnTo>
                  <a:lnTo>
                    <a:pt x="2032" y="301"/>
                  </a:lnTo>
                  <a:lnTo>
                    <a:pt x="1844" y="170"/>
                  </a:lnTo>
                  <a:lnTo>
                    <a:pt x="1656" y="76"/>
                  </a:lnTo>
                  <a:lnTo>
                    <a:pt x="1430" y="19"/>
                  </a:lnTo>
                  <a:lnTo>
                    <a:pt x="122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8" name="Google Shape;8008;p33"/>
            <p:cNvSpPr/>
            <p:nvPr/>
          </p:nvSpPr>
          <p:spPr>
            <a:xfrm>
              <a:off x="1885850" y="2717550"/>
              <a:ext cx="61175" cy="61175"/>
            </a:xfrm>
            <a:custGeom>
              <a:avLst/>
              <a:gdLst/>
              <a:ahLst/>
              <a:cxnLst/>
              <a:rect l="l" t="t" r="r" b="b"/>
              <a:pathLst>
                <a:path w="2447" h="2447" fill="none" extrusionOk="0">
                  <a:moveTo>
                    <a:pt x="1223" y="0"/>
                  </a:moveTo>
                  <a:lnTo>
                    <a:pt x="1223" y="0"/>
                  </a:lnTo>
                  <a:lnTo>
                    <a:pt x="1092" y="0"/>
                  </a:lnTo>
                  <a:lnTo>
                    <a:pt x="960" y="19"/>
                  </a:lnTo>
                  <a:lnTo>
                    <a:pt x="847" y="57"/>
                  </a:lnTo>
                  <a:lnTo>
                    <a:pt x="734" y="94"/>
                  </a:lnTo>
                  <a:lnTo>
                    <a:pt x="602" y="170"/>
                  </a:lnTo>
                  <a:lnTo>
                    <a:pt x="508" y="226"/>
                  </a:lnTo>
                  <a:lnTo>
                    <a:pt x="395" y="320"/>
                  </a:lnTo>
                  <a:lnTo>
                    <a:pt x="301" y="414"/>
                  </a:lnTo>
                  <a:lnTo>
                    <a:pt x="301" y="414"/>
                  </a:lnTo>
                  <a:lnTo>
                    <a:pt x="226" y="508"/>
                  </a:lnTo>
                  <a:lnTo>
                    <a:pt x="151" y="621"/>
                  </a:lnTo>
                  <a:lnTo>
                    <a:pt x="94" y="715"/>
                  </a:lnTo>
                  <a:lnTo>
                    <a:pt x="57" y="828"/>
                  </a:lnTo>
                  <a:lnTo>
                    <a:pt x="19" y="941"/>
                  </a:lnTo>
                  <a:lnTo>
                    <a:pt x="0" y="1073"/>
                  </a:lnTo>
                  <a:lnTo>
                    <a:pt x="0" y="1186"/>
                  </a:lnTo>
                  <a:lnTo>
                    <a:pt x="0" y="1299"/>
                  </a:lnTo>
                  <a:lnTo>
                    <a:pt x="0" y="1412"/>
                  </a:lnTo>
                  <a:lnTo>
                    <a:pt x="38" y="1543"/>
                  </a:lnTo>
                  <a:lnTo>
                    <a:pt x="76" y="1656"/>
                  </a:lnTo>
                  <a:lnTo>
                    <a:pt x="113" y="1750"/>
                  </a:lnTo>
                  <a:lnTo>
                    <a:pt x="170" y="1863"/>
                  </a:lnTo>
                  <a:lnTo>
                    <a:pt x="245" y="1957"/>
                  </a:lnTo>
                  <a:lnTo>
                    <a:pt x="320" y="2051"/>
                  </a:lnTo>
                  <a:lnTo>
                    <a:pt x="414" y="2145"/>
                  </a:lnTo>
                  <a:lnTo>
                    <a:pt x="414" y="2145"/>
                  </a:lnTo>
                  <a:lnTo>
                    <a:pt x="584" y="2277"/>
                  </a:lnTo>
                  <a:lnTo>
                    <a:pt x="791" y="2371"/>
                  </a:lnTo>
                  <a:lnTo>
                    <a:pt x="998" y="2428"/>
                  </a:lnTo>
                  <a:lnTo>
                    <a:pt x="1223" y="2446"/>
                  </a:lnTo>
                  <a:lnTo>
                    <a:pt x="1223" y="2446"/>
                  </a:lnTo>
                  <a:lnTo>
                    <a:pt x="1355" y="2446"/>
                  </a:lnTo>
                  <a:lnTo>
                    <a:pt x="1468" y="2428"/>
                  </a:lnTo>
                  <a:lnTo>
                    <a:pt x="1600" y="2390"/>
                  </a:lnTo>
                  <a:lnTo>
                    <a:pt x="1713" y="2352"/>
                  </a:lnTo>
                  <a:lnTo>
                    <a:pt x="1825" y="2296"/>
                  </a:lnTo>
                  <a:lnTo>
                    <a:pt x="1938" y="2221"/>
                  </a:lnTo>
                  <a:lnTo>
                    <a:pt x="2051" y="2145"/>
                  </a:lnTo>
                  <a:lnTo>
                    <a:pt x="2145" y="2032"/>
                  </a:lnTo>
                  <a:lnTo>
                    <a:pt x="2145" y="2032"/>
                  </a:lnTo>
                  <a:lnTo>
                    <a:pt x="2221" y="1938"/>
                  </a:lnTo>
                  <a:lnTo>
                    <a:pt x="2277" y="1844"/>
                  </a:lnTo>
                  <a:lnTo>
                    <a:pt x="2333" y="1731"/>
                  </a:lnTo>
                  <a:lnTo>
                    <a:pt x="2390" y="1618"/>
                  </a:lnTo>
                  <a:lnTo>
                    <a:pt x="2409" y="1506"/>
                  </a:lnTo>
                  <a:lnTo>
                    <a:pt x="2446" y="1393"/>
                  </a:lnTo>
                  <a:lnTo>
                    <a:pt x="2446" y="1148"/>
                  </a:lnTo>
                  <a:lnTo>
                    <a:pt x="2409" y="922"/>
                  </a:lnTo>
                  <a:lnTo>
                    <a:pt x="2371" y="809"/>
                  </a:lnTo>
                  <a:lnTo>
                    <a:pt x="2333" y="697"/>
                  </a:lnTo>
                  <a:lnTo>
                    <a:pt x="2277" y="584"/>
                  </a:lnTo>
                  <a:lnTo>
                    <a:pt x="2202" y="490"/>
                  </a:lnTo>
                  <a:lnTo>
                    <a:pt x="2126" y="395"/>
                  </a:lnTo>
                  <a:lnTo>
                    <a:pt x="2032" y="301"/>
                  </a:lnTo>
                  <a:lnTo>
                    <a:pt x="2032" y="301"/>
                  </a:lnTo>
                  <a:lnTo>
                    <a:pt x="1844" y="170"/>
                  </a:lnTo>
                  <a:lnTo>
                    <a:pt x="1656" y="76"/>
                  </a:lnTo>
                  <a:lnTo>
                    <a:pt x="1430" y="19"/>
                  </a:lnTo>
                  <a:lnTo>
                    <a:pt x="122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9" name="Google Shape;8009;p33"/>
            <p:cNvSpPr/>
            <p:nvPr/>
          </p:nvSpPr>
          <p:spPr>
            <a:xfrm>
              <a:off x="1952175" y="2568425"/>
              <a:ext cx="87050" cy="87525"/>
            </a:xfrm>
            <a:custGeom>
              <a:avLst/>
              <a:gdLst/>
              <a:ahLst/>
              <a:cxnLst/>
              <a:rect l="l" t="t" r="r" b="b"/>
              <a:pathLst>
                <a:path w="3482" h="3501" extrusionOk="0">
                  <a:moveTo>
                    <a:pt x="1731" y="1"/>
                  </a:moveTo>
                  <a:lnTo>
                    <a:pt x="1562" y="20"/>
                  </a:lnTo>
                  <a:lnTo>
                    <a:pt x="1374" y="38"/>
                  </a:lnTo>
                  <a:lnTo>
                    <a:pt x="1204" y="95"/>
                  </a:lnTo>
                  <a:lnTo>
                    <a:pt x="1035" y="151"/>
                  </a:lnTo>
                  <a:lnTo>
                    <a:pt x="866" y="245"/>
                  </a:lnTo>
                  <a:lnTo>
                    <a:pt x="715" y="339"/>
                  </a:lnTo>
                  <a:lnTo>
                    <a:pt x="565" y="452"/>
                  </a:lnTo>
                  <a:lnTo>
                    <a:pt x="433" y="603"/>
                  </a:lnTo>
                  <a:lnTo>
                    <a:pt x="320" y="735"/>
                  </a:lnTo>
                  <a:lnTo>
                    <a:pt x="226" y="885"/>
                  </a:lnTo>
                  <a:lnTo>
                    <a:pt x="151" y="1036"/>
                  </a:lnTo>
                  <a:lnTo>
                    <a:pt x="76" y="1205"/>
                  </a:lnTo>
                  <a:lnTo>
                    <a:pt x="38" y="1356"/>
                  </a:lnTo>
                  <a:lnTo>
                    <a:pt x="0" y="1525"/>
                  </a:lnTo>
                  <a:lnTo>
                    <a:pt x="0" y="1694"/>
                  </a:lnTo>
                  <a:lnTo>
                    <a:pt x="0" y="1864"/>
                  </a:lnTo>
                  <a:lnTo>
                    <a:pt x="19" y="2033"/>
                  </a:lnTo>
                  <a:lnTo>
                    <a:pt x="57" y="2183"/>
                  </a:lnTo>
                  <a:lnTo>
                    <a:pt x="94" y="2353"/>
                  </a:lnTo>
                  <a:lnTo>
                    <a:pt x="170" y="2503"/>
                  </a:lnTo>
                  <a:lnTo>
                    <a:pt x="245" y="2654"/>
                  </a:lnTo>
                  <a:lnTo>
                    <a:pt x="339" y="2804"/>
                  </a:lnTo>
                  <a:lnTo>
                    <a:pt x="452" y="2936"/>
                  </a:lnTo>
                  <a:lnTo>
                    <a:pt x="584" y="3068"/>
                  </a:lnTo>
                  <a:lnTo>
                    <a:pt x="715" y="3162"/>
                  </a:lnTo>
                  <a:lnTo>
                    <a:pt x="847" y="3256"/>
                  </a:lnTo>
                  <a:lnTo>
                    <a:pt x="979" y="3331"/>
                  </a:lnTo>
                  <a:lnTo>
                    <a:pt x="1129" y="3388"/>
                  </a:lnTo>
                  <a:lnTo>
                    <a:pt x="1280" y="3444"/>
                  </a:lnTo>
                  <a:lnTo>
                    <a:pt x="1430" y="3482"/>
                  </a:lnTo>
                  <a:lnTo>
                    <a:pt x="1581" y="3500"/>
                  </a:lnTo>
                  <a:lnTo>
                    <a:pt x="1919" y="3500"/>
                  </a:lnTo>
                  <a:lnTo>
                    <a:pt x="2089" y="3463"/>
                  </a:lnTo>
                  <a:lnTo>
                    <a:pt x="2277" y="3425"/>
                  </a:lnTo>
                  <a:lnTo>
                    <a:pt x="2446" y="3350"/>
                  </a:lnTo>
                  <a:lnTo>
                    <a:pt x="2616" y="3275"/>
                  </a:lnTo>
                  <a:lnTo>
                    <a:pt x="2766" y="3162"/>
                  </a:lnTo>
                  <a:lnTo>
                    <a:pt x="2917" y="3049"/>
                  </a:lnTo>
                  <a:lnTo>
                    <a:pt x="3048" y="2917"/>
                  </a:lnTo>
                  <a:lnTo>
                    <a:pt x="3161" y="2767"/>
                  </a:lnTo>
                  <a:lnTo>
                    <a:pt x="3255" y="2616"/>
                  </a:lnTo>
                  <a:lnTo>
                    <a:pt x="3331" y="2466"/>
                  </a:lnTo>
                  <a:lnTo>
                    <a:pt x="3387" y="2315"/>
                  </a:lnTo>
                  <a:lnTo>
                    <a:pt x="3444" y="2146"/>
                  </a:lnTo>
                  <a:lnTo>
                    <a:pt x="3462" y="1976"/>
                  </a:lnTo>
                  <a:lnTo>
                    <a:pt x="3481" y="1807"/>
                  </a:lnTo>
                  <a:lnTo>
                    <a:pt x="3481" y="1657"/>
                  </a:lnTo>
                  <a:lnTo>
                    <a:pt x="3462" y="1487"/>
                  </a:lnTo>
                  <a:lnTo>
                    <a:pt x="3425" y="1318"/>
                  </a:lnTo>
                  <a:lnTo>
                    <a:pt x="3368" y="1149"/>
                  </a:lnTo>
                  <a:lnTo>
                    <a:pt x="3312" y="998"/>
                  </a:lnTo>
                  <a:lnTo>
                    <a:pt x="3237" y="847"/>
                  </a:lnTo>
                  <a:lnTo>
                    <a:pt x="3143" y="716"/>
                  </a:lnTo>
                  <a:lnTo>
                    <a:pt x="3030" y="565"/>
                  </a:lnTo>
                  <a:lnTo>
                    <a:pt x="2898" y="452"/>
                  </a:lnTo>
                  <a:lnTo>
                    <a:pt x="2766" y="339"/>
                  </a:lnTo>
                  <a:lnTo>
                    <a:pt x="2634" y="264"/>
                  </a:lnTo>
                  <a:lnTo>
                    <a:pt x="2484" y="189"/>
                  </a:lnTo>
                  <a:lnTo>
                    <a:pt x="2352" y="114"/>
                  </a:lnTo>
                  <a:lnTo>
                    <a:pt x="2202" y="76"/>
                  </a:lnTo>
                  <a:lnTo>
                    <a:pt x="2051" y="38"/>
                  </a:lnTo>
                  <a:lnTo>
                    <a:pt x="1901" y="20"/>
                  </a:lnTo>
                  <a:lnTo>
                    <a:pt x="173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0" name="Google Shape;8010;p33"/>
            <p:cNvSpPr/>
            <p:nvPr/>
          </p:nvSpPr>
          <p:spPr>
            <a:xfrm>
              <a:off x="1952175" y="2568425"/>
              <a:ext cx="87050" cy="87525"/>
            </a:xfrm>
            <a:custGeom>
              <a:avLst/>
              <a:gdLst/>
              <a:ahLst/>
              <a:cxnLst/>
              <a:rect l="l" t="t" r="r" b="b"/>
              <a:pathLst>
                <a:path w="3482" h="3501" fill="none" extrusionOk="0">
                  <a:moveTo>
                    <a:pt x="1731" y="1"/>
                  </a:moveTo>
                  <a:lnTo>
                    <a:pt x="1731" y="1"/>
                  </a:lnTo>
                  <a:lnTo>
                    <a:pt x="1562" y="20"/>
                  </a:lnTo>
                  <a:lnTo>
                    <a:pt x="1374" y="38"/>
                  </a:lnTo>
                  <a:lnTo>
                    <a:pt x="1204" y="95"/>
                  </a:lnTo>
                  <a:lnTo>
                    <a:pt x="1035" y="151"/>
                  </a:lnTo>
                  <a:lnTo>
                    <a:pt x="866" y="245"/>
                  </a:lnTo>
                  <a:lnTo>
                    <a:pt x="715" y="339"/>
                  </a:lnTo>
                  <a:lnTo>
                    <a:pt x="565" y="452"/>
                  </a:lnTo>
                  <a:lnTo>
                    <a:pt x="433" y="603"/>
                  </a:lnTo>
                  <a:lnTo>
                    <a:pt x="433" y="603"/>
                  </a:lnTo>
                  <a:lnTo>
                    <a:pt x="320" y="735"/>
                  </a:lnTo>
                  <a:lnTo>
                    <a:pt x="226" y="885"/>
                  </a:lnTo>
                  <a:lnTo>
                    <a:pt x="151" y="1036"/>
                  </a:lnTo>
                  <a:lnTo>
                    <a:pt x="76" y="1205"/>
                  </a:lnTo>
                  <a:lnTo>
                    <a:pt x="38" y="1356"/>
                  </a:lnTo>
                  <a:lnTo>
                    <a:pt x="0" y="1525"/>
                  </a:lnTo>
                  <a:lnTo>
                    <a:pt x="0" y="1694"/>
                  </a:lnTo>
                  <a:lnTo>
                    <a:pt x="0" y="1864"/>
                  </a:lnTo>
                  <a:lnTo>
                    <a:pt x="19" y="2033"/>
                  </a:lnTo>
                  <a:lnTo>
                    <a:pt x="57" y="2183"/>
                  </a:lnTo>
                  <a:lnTo>
                    <a:pt x="94" y="2353"/>
                  </a:lnTo>
                  <a:lnTo>
                    <a:pt x="170" y="2503"/>
                  </a:lnTo>
                  <a:lnTo>
                    <a:pt x="245" y="2654"/>
                  </a:lnTo>
                  <a:lnTo>
                    <a:pt x="339" y="2804"/>
                  </a:lnTo>
                  <a:lnTo>
                    <a:pt x="452" y="2936"/>
                  </a:lnTo>
                  <a:lnTo>
                    <a:pt x="584" y="3068"/>
                  </a:lnTo>
                  <a:lnTo>
                    <a:pt x="584" y="3068"/>
                  </a:lnTo>
                  <a:lnTo>
                    <a:pt x="715" y="3162"/>
                  </a:lnTo>
                  <a:lnTo>
                    <a:pt x="847" y="3256"/>
                  </a:lnTo>
                  <a:lnTo>
                    <a:pt x="979" y="3331"/>
                  </a:lnTo>
                  <a:lnTo>
                    <a:pt x="1129" y="3388"/>
                  </a:lnTo>
                  <a:lnTo>
                    <a:pt x="1280" y="3444"/>
                  </a:lnTo>
                  <a:lnTo>
                    <a:pt x="1430" y="3482"/>
                  </a:lnTo>
                  <a:lnTo>
                    <a:pt x="1581" y="3500"/>
                  </a:lnTo>
                  <a:lnTo>
                    <a:pt x="1731" y="3500"/>
                  </a:lnTo>
                  <a:lnTo>
                    <a:pt x="1731" y="3500"/>
                  </a:lnTo>
                  <a:lnTo>
                    <a:pt x="1919" y="3500"/>
                  </a:lnTo>
                  <a:lnTo>
                    <a:pt x="2089" y="3463"/>
                  </a:lnTo>
                  <a:lnTo>
                    <a:pt x="2277" y="3425"/>
                  </a:lnTo>
                  <a:lnTo>
                    <a:pt x="2446" y="3350"/>
                  </a:lnTo>
                  <a:lnTo>
                    <a:pt x="2616" y="3275"/>
                  </a:lnTo>
                  <a:lnTo>
                    <a:pt x="2766" y="3162"/>
                  </a:lnTo>
                  <a:lnTo>
                    <a:pt x="2917" y="3049"/>
                  </a:lnTo>
                  <a:lnTo>
                    <a:pt x="3048" y="2917"/>
                  </a:lnTo>
                  <a:lnTo>
                    <a:pt x="3048" y="2917"/>
                  </a:lnTo>
                  <a:lnTo>
                    <a:pt x="3161" y="2767"/>
                  </a:lnTo>
                  <a:lnTo>
                    <a:pt x="3255" y="2616"/>
                  </a:lnTo>
                  <a:lnTo>
                    <a:pt x="3331" y="2466"/>
                  </a:lnTo>
                  <a:lnTo>
                    <a:pt x="3387" y="2315"/>
                  </a:lnTo>
                  <a:lnTo>
                    <a:pt x="3444" y="2146"/>
                  </a:lnTo>
                  <a:lnTo>
                    <a:pt x="3462" y="1976"/>
                  </a:lnTo>
                  <a:lnTo>
                    <a:pt x="3481" y="1807"/>
                  </a:lnTo>
                  <a:lnTo>
                    <a:pt x="3481" y="1657"/>
                  </a:lnTo>
                  <a:lnTo>
                    <a:pt x="3462" y="1487"/>
                  </a:lnTo>
                  <a:lnTo>
                    <a:pt x="3425" y="1318"/>
                  </a:lnTo>
                  <a:lnTo>
                    <a:pt x="3368" y="1149"/>
                  </a:lnTo>
                  <a:lnTo>
                    <a:pt x="3312" y="998"/>
                  </a:lnTo>
                  <a:lnTo>
                    <a:pt x="3237" y="847"/>
                  </a:lnTo>
                  <a:lnTo>
                    <a:pt x="3143" y="716"/>
                  </a:lnTo>
                  <a:lnTo>
                    <a:pt x="3030" y="565"/>
                  </a:lnTo>
                  <a:lnTo>
                    <a:pt x="2898" y="452"/>
                  </a:lnTo>
                  <a:lnTo>
                    <a:pt x="2898" y="452"/>
                  </a:lnTo>
                  <a:lnTo>
                    <a:pt x="2766" y="339"/>
                  </a:lnTo>
                  <a:lnTo>
                    <a:pt x="2634" y="264"/>
                  </a:lnTo>
                  <a:lnTo>
                    <a:pt x="2484" y="189"/>
                  </a:lnTo>
                  <a:lnTo>
                    <a:pt x="2352" y="114"/>
                  </a:lnTo>
                  <a:lnTo>
                    <a:pt x="2202" y="76"/>
                  </a:lnTo>
                  <a:lnTo>
                    <a:pt x="2051" y="38"/>
                  </a:lnTo>
                  <a:lnTo>
                    <a:pt x="1901" y="20"/>
                  </a:lnTo>
                  <a:lnTo>
                    <a:pt x="173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1" name="Google Shape;8011;p33"/>
            <p:cNvSpPr/>
            <p:nvPr/>
          </p:nvSpPr>
          <p:spPr>
            <a:xfrm>
              <a:off x="1768250" y="2753775"/>
              <a:ext cx="103500" cy="71975"/>
            </a:xfrm>
            <a:custGeom>
              <a:avLst/>
              <a:gdLst/>
              <a:ahLst/>
              <a:cxnLst/>
              <a:rect l="l" t="t" r="r" b="b"/>
              <a:pathLst>
                <a:path w="4140" h="2879" extrusionOk="0">
                  <a:moveTo>
                    <a:pt x="38" y="0"/>
                  </a:moveTo>
                  <a:lnTo>
                    <a:pt x="0" y="19"/>
                  </a:lnTo>
                  <a:lnTo>
                    <a:pt x="0" y="57"/>
                  </a:lnTo>
                  <a:lnTo>
                    <a:pt x="0" y="113"/>
                  </a:lnTo>
                  <a:lnTo>
                    <a:pt x="76" y="264"/>
                  </a:lnTo>
                  <a:lnTo>
                    <a:pt x="245" y="433"/>
                  </a:lnTo>
                  <a:lnTo>
                    <a:pt x="452" y="659"/>
                  </a:lnTo>
                  <a:lnTo>
                    <a:pt x="734" y="903"/>
                  </a:lnTo>
                  <a:lnTo>
                    <a:pt x="1073" y="1167"/>
                  </a:lnTo>
                  <a:lnTo>
                    <a:pt x="1449" y="1449"/>
                  </a:lnTo>
                  <a:lnTo>
                    <a:pt x="1844" y="1750"/>
                  </a:lnTo>
                  <a:lnTo>
                    <a:pt x="2221" y="1995"/>
                  </a:lnTo>
                  <a:lnTo>
                    <a:pt x="2559" y="2202"/>
                  </a:lnTo>
                  <a:lnTo>
                    <a:pt x="2898" y="2409"/>
                  </a:lnTo>
                  <a:lnTo>
                    <a:pt x="3199" y="2578"/>
                  </a:lnTo>
                  <a:lnTo>
                    <a:pt x="3481" y="2710"/>
                  </a:lnTo>
                  <a:lnTo>
                    <a:pt x="3707" y="2804"/>
                  </a:lnTo>
                  <a:lnTo>
                    <a:pt x="3895" y="2860"/>
                  </a:lnTo>
                  <a:lnTo>
                    <a:pt x="4027" y="2879"/>
                  </a:lnTo>
                  <a:lnTo>
                    <a:pt x="4083" y="2879"/>
                  </a:lnTo>
                  <a:lnTo>
                    <a:pt x="4121" y="2860"/>
                  </a:lnTo>
                  <a:lnTo>
                    <a:pt x="4140" y="2804"/>
                  </a:lnTo>
                  <a:lnTo>
                    <a:pt x="4121" y="2766"/>
                  </a:lnTo>
                  <a:lnTo>
                    <a:pt x="4046" y="2616"/>
                  </a:lnTo>
                  <a:lnTo>
                    <a:pt x="3895" y="2446"/>
                  </a:lnTo>
                  <a:lnTo>
                    <a:pt x="3669" y="2220"/>
                  </a:lnTo>
                  <a:lnTo>
                    <a:pt x="3387" y="1976"/>
                  </a:lnTo>
                  <a:lnTo>
                    <a:pt x="3067" y="1712"/>
                  </a:lnTo>
                  <a:lnTo>
                    <a:pt x="2691" y="1430"/>
                  </a:lnTo>
                  <a:lnTo>
                    <a:pt x="2277" y="1129"/>
                  </a:lnTo>
                  <a:lnTo>
                    <a:pt x="1901" y="884"/>
                  </a:lnTo>
                  <a:lnTo>
                    <a:pt x="1562" y="678"/>
                  </a:lnTo>
                  <a:lnTo>
                    <a:pt x="1223" y="471"/>
                  </a:lnTo>
                  <a:lnTo>
                    <a:pt x="922" y="301"/>
                  </a:lnTo>
                  <a:lnTo>
                    <a:pt x="659" y="169"/>
                  </a:lnTo>
                  <a:lnTo>
                    <a:pt x="414" y="75"/>
                  </a:lnTo>
                  <a:lnTo>
                    <a:pt x="226" y="19"/>
                  </a:lnTo>
                  <a:lnTo>
                    <a:pt x="94" y="0"/>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2" name="Google Shape;8012;p33"/>
            <p:cNvSpPr/>
            <p:nvPr/>
          </p:nvSpPr>
          <p:spPr>
            <a:xfrm>
              <a:off x="1721200" y="2801275"/>
              <a:ext cx="16025" cy="23075"/>
            </a:xfrm>
            <a:custGeom>
              <a:avLst/>
              <a:gdLst/>
              <a:ahLst/>
              <a:cxnLst/>
              <a:rect l="l" t="t" r="r" b="b"/>
              <a:pathLst>
                <a:path w="641" h="923" extrusionOk="0">
                  <a:moveTo>
                    <a:pt x="641" y="1"/>
                  </a:moveTo>
                  <a:lnTo>
                    <a:pt x="1" y="922"/>
                  </a:lnTo>
                  <a:lnTo>
                    <a:pt x="1" y="922"/>
                  </a:lnTo>
                  <a:lnTo>
                    <a:pt x="1" y="922"/>
                  </a:lnTo>
                  <a:lnTo>
                    <a:pt x="641" y="1"/>
                  </a:lnTo>
                  <a:lnTo>
                    <a:pt x="641" y="1"/>
                  </a:lnTo>
                  <a:close/>
                </a:path>
              </a:pathLst>
            </a:custGeom>
            <a:solidFill>
              <a:srgbClr val="F3E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3" name="Google Shape;8013;p33"/>
            <p:cNvSpPr/>
            <p:nvPr/>
          </p:nvSpPr>
          <p:spPr>
            <a:xfrm>
              <a:off x="1721200" y="2801275"/>
              <a:ext cx="16025" cy="23075"/>
            </a:xfrm>
            <a:custGeom>
              <a:avLst/>
              <a:gdLst/>
              <a:ahLst/>
              <a:cxnLst/>
              <a:rect l="l" t="t" r="r" b="b"/>
              <a:pathLst>
                <a:path w="641" h="923" fill="none" extrusionOk="0">
                  <a:moveTo>
                    <a:pt x="641" y="1"/>
                  </a:moveTo>
                  <a:lnTo>
                    <a:pt x="1" y="922"/>
                  </a:lnTo>
                  <a:lnTo>
                    <a:pt x="1" y="922"/>
                  </a:lnTo>
                  <a:lnTo>
                    <a:pt x="1" y="922"/>
                  </a:lnTo>
                  <a:lnTo>
                    <a:pt x="641" y="1"/>
                  </a:lnTo>
                  <a:lnTo>
                    <a:pt x="64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4" name="Google Shape;8014;p33"/>
            <p:cNvSpPr/>
            <p:nvPr/>
          </p:nvSpPr>
          <p:spPr>
            <a:xfrm>
              <a:off x="1721200" y="2801275"/>
              <a:ext cx="117150" cy="78100"/>
            </a:xfrm>
            <a:custGeom>
              <a:avLst/>
              <a:gdLst/>
              <a:ahLst/>
              <a:cxnLst/>
              <a:rect l="l" t="t" r="r" b="b"/>
              <a:pathLst>
                <a:path w="4686" h="3124" extrusionOk="0">
                  <a:moveTo>
                    <a:pt x="641" y="1"/>
                  </a:moveTo>
                  <a:lnTo>
                    <a:pt x="1" y="922"/>
                  </a:lnTo>
                  <a:lnTo>
                    <a:pt x="509" y="1280"/>
                  </a:lnTo>
                  <a:lnTo>
                    <a:pt x="1055" y="1637"/>
                  </a:lnTo>
                  <a:lnTo>
                    <a:pt x="1732" y="2033"/>
                  </a:lnTo>
                  <a:lnTo>
                    <a:pt x="2466" y="2428"/>
                  </a:lnTo>
                  <a:lnTo>
                    <a:pt x="2842" y="2616"/>
                  </a:lnTo>
                  <a:lnTo>
                    <a:pt x="3199" y="2785"/>
                  </a:lnTo>
                  <a:lnTo>
                    <a:pt x="3557" y="2936"/>
                  </a:lnTo>
                  <a:lnTo>
                    <a:pt x="3896" y="3030"/>
                  </a:lnTo>
                  <a:lnTo>
                    <a:pt x="4197" y="3105"/>
                  </a:lnTo>
                  <a:lnTo>
                    <a:pt x="4347" y="3124"/>
                  </a:lnTo>
                  <a:lnTo>
                    <a:pt x="4479" y="3124"/>
                  </a:lnTo>
                  <a:lnTo>
                    <a:pt x="4686" y="2823"/>
                  </a:lnTo>
                  <a:lnTo>
                    <a:pt x="4328" y="2635"/>
                  </a:lnTo>
                  <a:lnTo>
                    <a:pt x="3914" y="2409"/>
                  </a:lnTo>
                  <a:lnTo>
                    <a:pt x="3369" y="2089"/>
                  </a:lnTo>
                  <a:lnTo>
                    <a:pt x="2748" y="1694"/>
                  </a:lnTo>
                  <a:lnTo>
                    <a:pt x="2071" y="1205"/>
                  </a:lnTo>
                  <a:lnTo>
                    <a:pt x="1713" y="941"/>
                  </a:lnTo>
                  <a:lnTo>
                    <a:pt x="1356" y="640"/>
                  </a:lnTo>
                  <a:lnTo>
                    <a:pt x="998" y="320"/>
                  </a:lnTo>
                  <a:lnTo>
                    <a:pt x="641" y="1"/>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5" name="Google Shape;8015;p33"/>
            <p:cNvSpPr/>
            <p:nvPr/>
          </p:nvSpPr>
          <p:spPr>
            <a:xfrm>
              <a:off x="1721200" y="2801275"/>
              <a:ext cx="117150" cy="78100"/>
            </a:xfrm>
            <a:custGeom>
              <a:avLst/>
              <a:gdLst/>
              <a:ahLst/>
              <a:cxnLst/>
              <a:rect l="l" t="t" r="r" b="b"/>
              <a:pathLst>
                <a:path w="4686" h="3124" fill="none" extrusionOk="0">
                  <a:moveTo>
                    <a:pt x="641" y="1"/>
                  </a:moveTo>
                  <a:lnTo>
                    <a:pt x="641" y="1"/>
                  </a:lnTo>
                  <a:lnTo>
                    <a:pt x="641" y="1"/>
                  </a:lnTo>
                  <a:lnTo>
                    <a:pt x="1" y="922"/>
                  </a:lnTo>
                  <a:lnTo>
                    <a:pt x="1" y="922"/>
                  </a:lnTo>
                  <a:lnTo>
                    <a:pt x="509" y="1280"/>
                  </a:lnTo>
                  <a:lnTo>
                    <a:pt x="1055" y="1637"/>
                  </a:lnTo>
                  <a:lnTo>
                    <a:pt x="1732" y="2033"/>
                  </a:lnTo>
                  <a:lnTo>
                    <a:pt x="2466" y="2428"/>
                  </a:lnTo>
                  <a:lnTo>
                    <a:pt x="2842" y="2616"/>
                  </a:lnTo>
                  <a:lnTo>
                    <a:pt x="3199" y="2785"/>
                  </a:lnTo>
                  <a:lnTo>
                    <a:pt x="3557" y="2936"/>
                  </a:lnTo>
                  <a:lnTo>
                    <a:pt x="3896" y="3030"/>
                  </a:lnTo>
                  <a:lnTo>
                    <a:pt x="4197" y="3105"/>
                  </a:lnTo>
                  <a:lnTo>
                    <a:pt x="4347" y="3124"/>
                  </a:lnTo>
                  <a:lnTo>
                    <a:pt x="4479" y="3124"/>
                  </a:lnTo>
                  <a:lnTo>
                    <a:pt x="4479" y="3124"/>
                  </a:lnTo>
                  <a:lnTo>
                    <a:pt x="4479" y="3124"/>
                  </a:lnTo>
                  <a:lnTo>
                    <a:pt x="4686" y="2823"/>
                  </a:lnTo>
                  <a:lnTo>
                    <a:pt x="4686" y="2823"/>
                  </a:lnTo>
                  <a:lnTo>
                    <a:pt x="4328" y="2635"/>
                  </a:lnTo>
                  <a:lnTo>
                    <a:pt x="3914" y="2409"/>
                  </a:lnTo>
                  <a:lnTo>
                    <a:pt x="3369" y="2089"/>
                  </a:lnTo>
                  <a:lnTo>
                    <a:pt x="2748" y="1694"/>
                  </a:lnTo>
                  <a:lnTo>
                    <a:pt x="2071" y="1205"/>
                  </a:lnTo>
                  <a:lnTo>
                    <a:pt x="1713" y="941"/>
                  </a:lnTo>
                  <a:lnTo>
                    <a:pt x="1356" y="640"/>
                  </a:lnTo>
                  <a:lnTo>
                    <a:pt x="998" y="320"/>
                  </a:lnTo>
                  <a:lnTo>
                    <a:pt x="64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6" name="Google Shape;8016;p33"/>
            <p:cNvSpPr/>
            <p:nvPr/>
          </p:nvSpPr>
          <p:spPr>
            <a:xfrm>
              <a:off x="1419700" y="2968725"/>
              <a:ext cx="352325" cy="322250"/>
            </a:xfrm>
            <a:custGeom>
              <a:avLst/>
              <a:gdLst/>
              <a:ahLst/>
              <a:cxnLst/>
              <a:rect l="l" t="t" r="r" b="b"/>
              <a:pathLst>
                <a:path w="14093" h="12890" extrusionOk="0">
                  <a:moveTo>
                    <a:pt x="2822" y="1"/>
                  </a:moveTo>
                  <a:lnTo>
                    <a:pt x="2728" y="20"/>
                  </a:lnTo>
                  <a:lnTo>
                    <a:pt x="2709" y="39"/>
                  </a:lnTo>
                  <a:lnTo>
                    <a:pt x="2314" y="377"/>
                  </a:lnTo>
                  <a:lnTo>
                    <a:pt x="1938" y="754"/>
                  </a:lnTo>
                  <a:lnTo>
                    <a:pt x="1581" y="1149"/>
                  </a:lnTo>
                  <a:lnTo>
                    <a:pt x="1261" y="1600"/>
                  </a:lnTo>
                  <a:lnTo>
                    <a:pt x="1054" y="1901"/>
                  </a:lnTo>
                  <a:lnTo>
                    <a:pt x="866" y="2221"/>
                  </a:lnTo>
                  <a:lnTo>
                    <a:pt x="715" y="2541"/>
                  </a:lnTo>
                  <a:lnTo>
                    <a:pt x="565" y="2880"/>
                  </a:lnTo>
                  <a:lnTo>
                    <a:pt x="433" y="3200"/>
                  </a:lnTo>
                  <a:lnTo>
                    <a:pt x="320" y="3538"/>
                  </a:lnTo>
                  <a:lnTo>
                    <a:pt x="226" y="3877"/>
                  </a:lnTo>
                  <a:lnTo>
                    <a:pt x="132" y="4234"/>
                  </a:lnTo>
                  <a:lnTo>
                    <a:pt x="75" y="4573"/>
                  </a:lnTo>
                  <a:lnTo>
                    <a:pt x="38" y="4912"/>
                  </a:lnTo>
                  <a:lnTo>
                    <a:pt x="0" y="5269"/>
                  </a:lnTo>
                  <a:lnTo>
                    <a:pt x="0" y="5608"/>
                  </a:lnTo>
                  <a:lnTo>
                    <a:pt x="0" y="5965"/>
                  </a:lnTo>
                  <a:lnTo>
                    <a:pt x="19" y="6304"/>
                  </a:lnTo>
                  <a:lnTo>
                    <a:pt x="56" y="6643"/>
                  </a:lnTo>
                  <a:lnTo>
                    <a:pt x="113" y="7000"/>
                  </a:lnTo>
                  <a:lnTo>
                    <a:pt x="188" y="7339"/>
                  </a:lnTo>
                  <a:lnTo>
                    <a:pt x="282" y="7659"/>
                  </a:lnTo>
                  <a:lnTo>
                    <a:pt x="376" y="7998"/>
                  </a:lnTo>
                  <a:lnTo>
                    <a:pt x="508" y="8317"/>
                  </a:lnTo>
                  <a:lnTo>
                    <a:pt x="640" y="8637"/>
                  </a:lnTo>
                  <a:lnTo>
                    <a:pt x="790" y="8957"/>
                  </a:lnTo>
                  <a:lnTo>
                    <a:pt x="960" y="9258"/>
                  </a:lnTo>
                  <a:lnTo>
                    <a:pt x="1129" y="9559"/>
                  </a:lnTo>
                  <a:lnTo>
                    <a:pt x="1336" y="9860"/>
                  </a:lnTo>
                  <a:lnTo>
                    <a:pt x="1543" y="10143"/>
                  </a:lnTo>
                  <a:lnTo>
                    <a:pt x="1769" y="10406"/>
                  </a:lnTo>
                  <a:lnTo>
                    <a:pt x="2013" y="10669"/>
                  </a:lnTo>
                  <a:lnTo>
                    <a:pt x="2277" y="10933"/>
                  </a:lnTo>
                  <a:lnTo>
                    <a:pt x="2540" y="11177"/>
                  </a:lnTo>
                  <a:lnTo>
                    <a:pt x="2822" y="11403"/>
                  </a:lnTo>
                  <a:lnTo>
                    <a:pt x="3123" y="11610"/>
                  </a:lnTo>
                  <a:lnTo>
                    <a:pt x="3443" y="11817"/>
                  </a:lnTo>
                  <a:lnTo>
                    <a:pt x="3763" y="12005"/>
                  </a:lnTo>
                  <a:lnTo>
                    <a:pt x="4083" y="12175"/>
                  </a:lnTo>
                  <a:lnTo>
                    <a:pt x="4403" y="12325"/>
                  </a:lnTo>
                  <a:lnTo>
                    <a:pt x="4742" y="12457"/>
                  </a:lnTo>
                  <a:lnTo>
                    <a:pt x="5080" y="12570"/>
                  </a:lnTo>
                  <a:lnTo>
                    <a:pt x="5419" y="12664"/>
                  </a:lnTo>
                  <a:lnTo>
                    <a:pt x="5758" y="12739"/>
                  </a:lnTo>
                  <a:lnTo>
                    <a:pt x="6115" y="12796"/>
                  </a:lnTo>
                  <a:lnTo>
                    <a:pt x="6454" y="12852"/>
                  </a:lnTo>
                  <a:lnTo>
                    <a:pt x="6811" y="12871"/>
                  </a:lnTo>
                  <a:lnTo>
                    <a:pt x="7150" y="12890"/>
                  </a:lnTo>
                  <a:lnTo>
                    <a:pt x="7489" y="12871"/>
                  </a:lnTo>
                  <a:lnTo>
                    <a:pt x="7846" y="12852"/>
                  </a:lnTo>
                  <a:lnTo>
                    <a:pt x="8185" y="12814"/>
                  </a:lnTo>
                  <a:lnTo>
                    <a:pt x="8524" y="12758"/>
                  </a:lnTo>
                  <a:lnTo>
                    <a:pt x="8862" y="12683"/>
                  </a:lnTo>
                  <a:lnTo>
                    <a:pt x="9201" y="12607"/>
                  </a:lnTo>
                  <a:lnTo>
                    <a:pt x="9540" y="12495"/>
                  </a:lnTo>
                  <a:lnTo>
                    <a:pt x="9859" y="12382"/>
                  </a:lnTo>
                  <a:lnTo>
                    <a:pt x="10179" y="12250"/>
                  </a:lnTo>
                  <a:lnTo>
                    <a:pt x="10499" y="12099"/>
                  </a:lnTo>
                  <a:lnTo>
                    <a:pt x="10800" y="11930"/>
                  </a:lnTo>
                  <a:lnTo>
                    <a:pt x="11101" y="11742"/>
                  </a:lnTo>
                  <a:lnTo>
                    <a:pt x="11383" y="11554"/>
                  </a:lnTo>
                  <a:lnTo>
                    <a:pt x="11666" y="11328"/>
                  </a:lnTo>
                  <a:lnTo>
                    <a:pt x="11948" y="11102"/>
                  </a:lnTo>
                  <a:lnTo>
                    <a:pt x="12211" y="10858"/>
                  </a:lnTo>
                  <a:lnTo>
                    <a:pt x="12475" y="10613"/>
                  </a:lnTo>
                  <a:lnTo>
                    <a:pt x="12701" y="10331"/>
                  </a:lnTo>
                  <a:lnTo>
                    <a:pt x="12945" y="10048"/>
                  </a:lnTo>
                  <a:lnTo>
                    <a:pt x="13152" y="9747"/>
                  </a:lnTo>
                  <a:lnTo>
                    <a:pt x="13434" y="9296"/>
                  </a:lnTo>
                  <a:lnTo>
                    <a:pt x="13679" y="8844"/>
                  </a:lnTo>
                  <a:lnTo>
                    <a:pt x="13905" y="8374"/>
                  </a:lnTo>
                  <a:lnTo>
                    <a:pt x="14074" y="7885"/>
                  </a:lnTo>
                  <a:lnTo>
                    <a:pt x="14093" y="7847"/>
                  </a:lnTo>
                  <a:lnTo>
                    <a:pt x="14093" y="7809"/>
                  </a:lnTo>
                  <a:lnTo>
                    <a:pt x="14093" y="7753"/>
                  </a:lnTo>
                  <a:lnTo>
                    <a:pt x="14036" y="7659"/>
                  </a:lnTo>
                  <a:lnTo>
                    <a:pt x="13961" y="7546"/>
                  </a:lnTo>
                  <a:lnTo>
                    <a:pt x="13679" y="7245"/>
                  </a:lnTo>
                  <a:lnTo>
                    <a:pt x="13265" y="6869"/>
                  </a:lnTo>
                  <a:lnTo>
                    <a:pt x="12738" y="6417"/>
                  </a:lnTo>
                  <a:lnTo>
                    <a:pt x="12098" y="5890"/>
                  </a:lnTo>
                  <a:lnTo>
                    <a:pt x="11365" y="5326"/>
                  </a:lnTo>
                  <a:lnTo>
                    <a:pt x="10556" y="4724"/>
                  </a:lnTo>
                  <a:lnTo>
                    <a:pt x="9671" y="4084"/>
                  </a:lnTo>
                  <a:lnTo>
                    <a:pt x="8730" y="3444"/>
                  </a:lnTo>
                  <a:lnTo>
                    <a:pt x="7489" y="2597"/>
                  </a:lnTo>
                  <a:lnTo>
                    <a:pt x="7357" y="2522"/>
                  </a:lnTo>
                  <a:lnTo>
                    <a:pt x="7225" y="2428"/>
                  </a:lnTo>
                  <a:lnTo>
                    <a:pt x="7094" y="2334"/>
                  </a:lnTo>
                  <a:lnTo>
                    <a:pt x="6830" y="2165"/>
                  </a:lnTo>
                  <a:lnTo>
                    <a:pt x="5833" y="1544"/>
                  </a:lnTo>
                  <a:lnTo>
                    <a:pt x="5588" y="1393"/>
                  </a:lnTo>
                  <a:lnTo>
                    <a:pt x="5250" y="1205"/>
                  </a:lnTo>
                  <a:lnTo>
                    <a:pt x="4422" y="716"/>
                  </a:lnTo>
                  <a:lnTo>
                    <a:pt x="3744" y="358"/>
                  </a:lnTo>
                  <a:lnTo>
                    <a:pt x="3707" y="340"/>
                  </a:lnTo>
                  <a:lnTo>
                    <a:pt x="3556" y="264"/>
                  </a:lnTo>
                  <a:lnTo>
                    <a:pt x="3481" y="246"/>
                  </a:lnTo>
                  <a:lnTo>
                    <a:pt x="3387" y="189"/>
                  </a:lnTo>
                  <a:lnTo>
                    <a:pt x="3349" y="170"/>
                  </a:lnTo>
                  <a:lnTo>
                    <a:pt x="3123" y="95"/>
                  </a:lnTo>
                  <a:lnTo>
                    <a:pt x="2954" y="39"/>
                  </a:lnTo>
                  <a:lnTo>
                    <a:pt x="282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7" name="Google Shape;8017;p33"/>
            <p:cNvSpPr/>
            <p:nvPr/>
          </p:nvSpPr>
          <p:spPr>
            <a:xfrm>
              <a:off x="1419700" y="2968725"/>
              <a:ext cx="352325" cy="322250"/>
            </a:xfrm>
            <a:custGeom>
              <a:avLst/>
              <a:gdLst/>
              <a:ahLst/>
              <a:cxnLst/>
              <a:rect l="l" t="t" r="r" b="b"/>
              <a:pathLst>
                <a:path w="14093" h="12890" fill="none" extrusionOk="0">
                  <a:moveTo>
                    <a:pt x="13152" y="9747"/>
                  </a:moveTo>
                  <a:lnTo>
                    <a:pt x="13152" y="9747"/>
                  </a:lnTo>
                  <a:lnTo>
                    <a:pt x="12945" y="10048"/>
                  </a:lnTo>
                  <a:lnTo>
                    <a:pt x="12701" y="10331"/>
                  </a:lnTo>
                  <a:lnTo>
                    <a:pt x="12475" y="10613"/>
                  </a:lnTo>
                  <a:lnTo>
                    <a:pt x="12211" y="10858"/>
                  </a:lnTo>
                  <a:lnTo>
                    <a:pt x="11948" y="11102"/>
                  </a:lnTo>
                  <a:lnTo>
                    <a:pt x="11666" y="11328"/>
                  </a:lnTo>
                  <a:lnTo>
                    <a:pt x="11383" y="11554"/>
                  </a:lnTo>
                  <a:lnTo>
                    <a:pt x="11101" y="11742"/>
                  </a:lnTo>
                  <a:lnTo>
                    <a:pt x="10800" y="11930"/>
                  </a:lnTo>
                  <a:lnTo>
                    <a:pt x="10499" y="12099"/>
                  </a:lnTo>
                  <a:lnTo>
                    <a:pt x="10179" y="12250"/>
                  </a:lnTo>
                  <a:lnTo>
                    <a:pt x="9859" y="12382"/>
                  </a:lnTo>
                  <a:lnTo>
                    <a:pt x="9540" y="12495"/>
                  </a:lnTo>
                  <a:lnTo>
                    <a:pt x="9201" y="12607"/>
                  </a:lnTo>
                  <a:lnTo>
                    <a:pt x="8862" y="12683"/>
                  </a:lnTo>
                  <a:lnTo>
                    <a:pt x="8524" y="12758"/>
                  </a:lnTo>
                  <a:lnTo>
                    <a:pt x="8185" y="12814"/>
                  </a:lnTo>
                  <a:lnTo>
                    <a:pt x="7846" y="12852"/>
                  </a:lnTo>
                  <a:lnTo>
                    <a:pt x="7489" y="12871"/>
                  </a:lnTo>
                  <a:lnTo>
                    <a:pt x="7150" y="12890"/>
                  </a:lnTo>
                  <a:lnTo>
                    <a:pt x="6811" y="12871"/>
                  </a:lnTo>
                  <a:lnTo>
                    <a:pt x="6454" y="12852"/>
                  </a:lnTo>
                  <a:lnTo>
                    <a:pt x="6115" y="12796"/>
                  </a:lnTo>
                  <a:lnTo>
                    <a:pt x="5758" y="12739"/>
                  </a:lnTo>
                  <a:lnTo>
                    <a:pt x="5419" y="12664"/>
                  </a:lnTo>
                  <a:lnTo>
                    <a:pt x="5080" y="12570"/>
                  </a:lnTo>
                  <a:lnTo>
                    <a:pt x="4742" y="12457"/>
                  </a:lnTo>
                  <a:lnTo>
                    <a:pt x="4403" y="12325"/>
                  </a:lnTo>
                  <a:lnTo>
                    <a:pt x="4083" y="12175"/>
                  </a:lnTo>
                  <a:lnTo>
                    <a:pt x="3763" y="12005"/>
                  </a:lnTo>
                  <a:lnTo>
                    <a:pt x="3443" y="11817"/>
                  </a:lnTo>
                  <a:lnTo>
                    <a:pt x="3123" y="11610"/>
                  </a:lnTo>
                  <a:lnTo>
                    <a:pt x="3123" y="11610"/>
                  </a:lnTo>
                  <a:lnTo>
                    <a:pt x="2822" y="11403"/>
                  </a:lnTo>
                  <a:lnTo>
                    <a:pt x="2540" y="11177"/>
                  </a:lnTo>
                  <a:lnTo>
                    <a:pt x="2277" y="10933"/>
                  </a:lnTo>
                  <a:lnTo>
                    <a:pt x="2013" y="10669"/>
                  </a:lnTo>
                  <a:lnTo>
                    <a:pt x="1769" y="10406"/>
                  </a:lnTo>
                  <a:lnTo>
                    <a:pt x="1543" y="10143"/>
                  </a:lnTo>
                  <a:lnTo>
                    <a:pt x="1336" y="9860"/>
                  </a:lnTo>
                  <a:lnTo>
                    <a:pt x="1129" y="9559"/>
                  </a:lnTo>
                  <a:lnTo>
                    <a:pt x="960" y="9258"/>
                  </a:lnTo>
                  <a:lnTo>
                    <a:pt x="790" y="8957"/>
                  </a:lnTo>
                  <a:lnTo>
                    <a:pt x="640" y="8637"/>
                  </a:lnTo>
                  <a:lnTo>
                    <a:pt x="508" y="8317"/>
                  </a:lnTo>
                  <a:lnTo>
                    <a:pt x="376" y="7998"/>
                  </a:lnTo>
                  <a:lnTo>
                    <a:pt x="282" y="7659"/>
                  </a:lnTo>
                  <a:lnTo>
                    <a:pt x="188" y="7339"/>
                  </a:lnTo>
                  <a:lnTo>
                    <a:pt x="113" y="7000"/>
                  </a:lnTo>
                  <a:lnTo>
                    <a:pt x="56" y="6643"/>
                  </a:lnTo>
                  <a:lnTo>
                    <a:pt x="19" y="6304"/>
                  </a:lnTo>
                  <a:lnTo>
                    <a:pt x="0" y="5965"/>
                  </a:lnTo>
                  <a:lnTo>
                    <a:pt x="0" y="5608"/>
                  </a:lnTo>
                  <a:lnTo>
                    <a:pt x="0" y="5269"/>
                  </a:lnTo>
                  <a:lnTo>
                    <a:pt x="38" y="4912"/>
                  </a:lnTo>
                  <a:lnTo>
                    <a:pt x="75" y="4573"/>
                  </a:lnTo>
                  <a:lnTo>
                    <a:pt x="132" y="4234"/>
                  </a:lnTo>
                  <a:lnTo>
                    <a:pt x="226" y="3877"/>
                  </a:lnTo>
                  <a:lnTo>
                    <a:pt x="320" y="3538"/>
                  </a:lnTo>
                  <a:lnTo>
                    <a:pt x="433" y="3200"/>
                  </a:lnTo>
                  <a:lnTo>
                    <a:pt x="565" y="2880"/>
                  </a:lnTo>
                  <a:lnTo>
                    <a:pt x="715" y="2541"/>
                  </a:lnTo>
                  <a:lnTo>
                    <a:pt x="866" y="2221"/>
                  </a:lnTo>
                  <a:lnTo>
                    <a:pt x="1054" y="1901"/>
                  </a:lnTo>
                  <a:lnTo>
                    <a:pt x="1261" y="1600"/>
                  </a:lnTo>
                  <a:lnTo>
                    <a:pt x="1261" y="1600"/>
                  </a:lnTo>
                  <a:lnTo>
                    <a:pt x="1581" y="1149"/>
                  </a:lnTo>
                  <a:lnTo>
                    <a:pt x="1938" y="754"/>
                  </a:lnTo>
                  <a:lnTo>
                    <a:pt x="2314" y="377"/>
                  </a:lnTo>
                  <a:lnTo>
                    <a:pt x="2709" y="39"/>
                  </a:lnTo>
                  <a:lnTo>
                    <a:pt x="2709" y="39"/>
                  </a:lnTo>
                  <a:lnTo>
                    <a:pt x="2709" y="39"/>
                  </a:lnTo>
                  <a:lnTo>
                    <a:pt x="2728" y="20"/>
                  </a:lnTo>
                  <a:lnTo>
                    <a:pt x="2728" y="20"/>
                  </a:lnTo>
                  <a:lnTo>
                    <a:pt x="2822" y="1"/>
                  </a:lnTo>
                  <a:lnTo>
                    <a:pt x="2954" y="39"/>
                  </a:lnTo>
                  <a:lnTo>
                    <a:pt x="3123" y="95"/>
                  </a:lnTo>
                  <a:lnTo>
                    <a:pt x="3349" y="170"/>
                  </a:lnTo>
                  <a:lnTo>
                    <a:pt x="3349" y="170"/>
                  </a:lnTo>
                  <a:lnTo>
                    <a:pt x="3387" y="189"/>
                  </a:lnTo>
                  <a:lnTo>
                    <a:pt x="3387" y="189"/>
                  </a:lnTo>
                  <a:lnTo>
                    <a:pt x="3481" y="246"/>
                  </a:lnTo>
                  <a:lnTo>
                    <a:pt x="3481" y="246"/>
                  </a:lnTo>
                  <a:lnTo>
                    <a:pt x="3556" y="264"/>
                  </a:lnTo>
                  <a:lnTo>
                    <a:pt x="3556" y="264"/>
                  </a:lnTo>
                  <a:lnTo>
                    <a:pt x="3556" y="264"/>
                  </a:lnTo>
                  <a:lnTo>
                    <a:pt x="3707" y="340"/>
                  </a:lnTo>
                  <a:lnTo>
                    <a:pt x="3707" y="340"/>
                  </a:lnTo>
                  <a:lnTo>
                    <a:pt x="3744" y="358"/>
                  </a:lnTo>
                  <a:lnTo>
                    <a:pt x="3744" y="358"/>
                  </a:lnTo>
                  <a:lnTo>
                    <a:pt x="4422" y="716"/>
                  </a:lnTo>
                  <a:lnTo>
                    <a:pt x="5250" y="1205"/>
                  </a:lnTo>
                  <a:lnTo>
                    <a:pt x="5250" y="1205"/>
                  </a:lnTo>
                  <a:lnTo>
                    <a:pt x="5588" y="1393"/>
                  </a:lnTo>
                  <a:lnTo>
                    <a:pt x="5588" y="1393"/>
                  </a:lnTo>
                  <a:lnTo>
                    <a:pt x="5588" y="1393"/>
                  </a:lnTo>
                  <a:lnTo>
                    <a:pt x="5833" y="1544"/>
                  </a:lnTo>
                  <a:lnTo>
                    <a:pt x="5833" y="1544"/>
                  </a:lnTo>
                  <a:lnTo>
                    <a:pt x="6830" y="2165"/>
                  </a:lnTo>
                  <a:lnTo>
                    <a:pt x="6830" y="2165"/>
                  </a:lnTo>
                  <a:lnTo>
                    <a:pt x="7094" y="2334"/>
                  </a:lnTo>
                  <a:lnTo>
                    <a:pt x="7094" y="2334"/>
                  </a:lnTo>
                  <a:lnTo>
                    <a:pt x="7225" y="2428"/>
                  </a:lnTo>
                  <a:lnTo>
                    <a:pt x="7225" y="2428"/>
                  </a:lnTo>
                  <a:lnTo>
                    <a:pt x="7357" y="2522"/>
                  </a:lnTo>
                  <a:lnTo>
                    <a:pt x="7357" y="2522"/>
                  </a:lnTo>
                  <a:lnTo>
                    <a:pt x="7489" y="2597"/>
                  </a:lnTo>
                  <a:lnTo>
                    <a:pt x="7489" y="2597"/>
                  </a:lnTo>
                  <a:lnTo>
                    <a:pt x="8730" y="3444"/>
                  </a:lnTo>
                  <a:lnTo>
                    <a:pt x="8730" y="3444"/>
                  </a:lnTo>
                  <a:lnTo>
                    <a:pt x="9671" y="4084"/>
                  </a:lnTo>
                  <a:lnTo>
                    <a:pt x="9671" y="4084"/>
                  </a:lnTo>
                  <a:lnTo>
                    <a:pt x="10556" y="4724"/>
                  </a:lnTo>
                  <a:lnTo>
                    <a:pt x="11365" y="5326"/>
                  </a:lnTo>
                  <a:lnTo>
                    <a:pt x="12098" y="5890"/>
                  </a:lnTo>
                  <a:lnTo>
                    <a:pt x="12738" y="6417"/>
                  </a:lnTo>
                  <a:lnTo>
                    <a:pt x="13265" y="6869"/>
                  </a:lnTo>
                  <a:lnTo>
                    <a:pt x="13679" y="7245"/>
                  </a:lnTo>
                  <a:lnTo>
                    <a:pt x="13961" y="7546"/>
                  </a:lnTo>
                  <a:lnTo>
                    <a:pt x="14036" y="7659"/>
                  </a:lnTo>
                  <a:lnTo>
                    <a:pt x="14093" y="7753"/>
                  </a:lnTo>
                  <a:lnTo>
                    <a:pt x="14093" y="7753"/>
                  </a:lnTo>
                  <a:lnTo>
                    <a:pt x="14093" y="7809"/>
                  </a:lnTo>
                  <a:lnTo>
                    <a:pt x="14093" y="7809"/>
                  </a:lnTo>
                  <a:lnTo>
                    <a:pt x="14093" y="7847"/>
                  </a:lnTo>
                  <a:lnTo>
                    <a:pt x="14093" y="7847"/>
                  </a:lnTo>
                  <a:lnTo>
                    <a:pt x="14093" y="7847"/>
                  </a:lnTo>
                  <a:lnTo>
                    <a:pt x="14074" y="7885"/>
                  </a:lnTo>
                  <a:lnTo>
                    <a:pt x="14074" y="7885"/>
                  </a:lnTo>
                  <a:lnTo>
                    <a:pt x="13905" y="8374"/>
                  </a:lnTo>
                  <a:lnTo>
                    <a:pt x="13679" y="8844"/>
                  </a:lnTo>
                  <a:lnTo>
                    <a:pt x="13434" y="9296"/>
                  </a:lnTo>
                  <a:lnTo>
                    <a:pt x="13152" y="974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8" name="Google Shape;8018;p33"/>
            <p:cNvSpPr/>
            <p:nvPr/>
          </p:nvSpPr>
          <p:spPr>
            <a:xfrm>
              <a:off x="1444150" y="3083050"/>
              <a:ext cx="69175" cy="69175"/>
            </a:xfrm>
            <a:custGeom>
              <a:avLst/>
              <a:gdLst/>
              <a:ahLst/>
              <a:cxnLst/>
              <a:rect l="l" t="t" r="r" b="b"/>
              <a:pathLst>
                <a:path w="2767" h="2767" extrusionOk="0">
                  <a:moveTo>
                    <a:pt x="1299" y="0"/>
                  </a:moveTo>
                  <a:lnTo>
                    <a:pt x="1167" y="19"/>
                  </a:lnTo>
                  <a:lnTo>
                    <a:pt x="1035" y="38"/>
                  </a:lnTo>
                  <a:lnTo>
                    <a:pt x="904" y="94"/>
                  </a:lnTo>
                  <a:lnTo>
                    <a:pt x="791" y="132"/>
                  </a:lnTo>
                  <a:lnTo>
                    <a:pt x="659" y="207"/>
                  </a:lnTo>
                  <a:lnTo>
                    <a:pt x="546" y="282"/>
                  </a:lnTo>
                  <a:lnTo>
                    <a:pt x="452" y="376"/>
                  </a:lnTo>
                  <a:lnTo>
                    <a:pt x="339" y="471"/>
                  </a:lnTo>
                  <a:lnTo>
                    <a:pt x="264" y="583"/>
                  </a:lnTo>
                  <a:lnTo>
                    <a:pt x="189" y="696"/>
                  </a:lnTo>
                  <a:lnTo>
                    <a:pt x="113" y="809"/>
                  </a:lnTo>
                  <a:lnTo>
                    <a:pt x="76" y="941"/>
                  </a:lnTo>
                  <a:lnTo>
                    <a:pt x="38" y="1073"/>
                  </a:lnTo>
                  <a:lnTo>
                    <a:pt x="19" y="1204"/>
                  </a:lnTo>
                  <a:lnTo>
                    <a:pt x="0" y="1336"/>
                  </a:lnTo>
                  <a:lnTo>
                    <a:pt x="0" y="1468"/>
                  </a:lnTo>
                  <a:lnTo>
                    <a:pt x="19" y="1599"/>
                  </a:lnTo>
                  <a:lnTo>
                    <a:pt x="38" y="1731"/>
                  </a:lnTo>
                  <a:lnTo>
                    <a:pt x="76" y="1863"/>
                  </a:lnTo>
                  <a:lnTo>
                    <a:pt x="132" y="1976"/>
                  </a:lnTo>
                  <a:lnTo>
                    <a:pt x="189" y="2107"/>
                  </a:lnTo>
                  <a:lnTo>
                    <a:pt x="283" y="2220"/>
                  </a:lnTo>
                  <a:lnTo>
                    <a:pt x="358" y="2314"/>
                  </a:lnTo>
                  <a:lnTo>
                    <a:pt x="471" y="2427"/>
                  </a:lnTo>
                  <a:lnTo>
                    <a:pt x="584" y="2503"/>
                  </a:lnTo>
                  <a:lnTo>
                    <a:pt x="697" y="2578"/>
                  </a:lnTo>
                  <a:lnTo>
                    <a:pt x="810" y="2653"/>
                  </a:lnTo>
                  <a:lnTo>
                    <a:pt x="941" y="2691"/>
                  </a:lnTo>
                  <a:lnTo>
                    <a:pt x="1073" y="2728"/>
                  </a:lnTo>
                  <a:lnTo>
                    <a:pt x="1205" y="2747"/>
                  </a:lnTo>
                  <a:lnTo>
                    <a:pt x="1336" y="2766"/>
                  </a:lnTo>
                  <a:lnTo>
                    <a:pt x="1468" y="2766"/>
                  </a:lnTo>
                  <a:lnTo>
                    <a:pt x="1600" y="2747"/>
                  </a:lnTo>
                  <a:lnTo>
                    <a:pt x="1731" y="2728"/>
                  </a:lnTo>
                  <a:lnTo>
                    <a:pt x="1844" y="2691"/>
                  </a:lnTo>
                  <a:lnTo>
                    <a:pt x="1976" y="2634"/>
                  </a:lnTo>
                  <a:lnTo>
                    <a:pt x="2089" y="2559"/>
                  </a:lnTo>
                  <a:lnTo>
                    <a:pt x="2202" y="2484"/>
                  </a:lnTo>
                  <a:lnTo>
                    <a:pt x="2315" y="2409"/>
                  </a:lnTo>
                  <a:lnTo>
                    <a:pt x="2409" y="2296"/>
                  </a:lnTo>
                  <a:lnTo>
                    <a:pt x="2503" y="2183"/>
                  </a:lnTo>
                  <a:lnTo>
                    <a:pt x="2578" y="2070"/>
                  </a:lnTo>
                  <a:lnTo>
                    <a:pt x="2635" y="1957"/>
                  </a:lnTo>
                  <a:lnTo>
                    <a:pt x="2691" y="1825"/>
                  </a:lnTo>
                  <a:lnTo>
                    <a:pt x="2729" y="1694"/>
                  </a:lnTo>
                  <a:lnTo>
                    <a:pt x="2748" y="1562"/>
                  </a:lnTo>
                  <a:lnTo>
                    <a:pt x="2766" y="1430"/>
                  </a:lnTo>
                  <a:lnTo>
                    <a:pt x="2766" y="1298"/>
                  </a:lnTo>
                  <a:lnTo>
                    <a:pt x="2748" y="1167"/>
                  </a:lnTo>
                  <a:lnTo>
                    <a:pt x="2710" y="1035"/>
                  </a:lnTo>
                  <a:lnTo>
                    <a:pt x="2672" y="903"/>
                  </a:lnTo>
                  <a:lnTo>
                    <a:pt x="2635" y="790"/>
                  </a:lnTo>
                  <a:lnTo>
                    <a:pt x="2559" y="659"/>
                  </a:lnTo>
                  <a:lnTo>
                    <a:pt x="2484" y="546"/>
                  </a:lnTo>
                  <a:lnTo>
                    <a:pt x="2390" y="452"/>
                  </a:lnTo>
                  <a:lnTo>
                    <a:pt x="2296" y="358"/>
                  </a:lnTo>
                  <a:lnTo>
                    <a:pt x="2183" y="264"/>
                  </a:lnTo>
                  <a:lnTo>
                    <a:pt x="2070" y="188"/>
                  </a:lnTo>
                  <a:lnTo>
                    <a:pt x="1938" y="132"/>
                  </a:lnTo>
                  <a:lnTo>
                    <a:pt x="1826" y="75"/>
                  </a:lnTo>
                  <a:lnTo>
                    <a:pt x="1694" y="38"/>
                  </a:lnTo>
                  <a:lnTo>
                    <a:pt x="1562" y="19"/>
                  </a:lnTo>
                  <a:lnTo>
                    <a:pt x="1430" y="0"/>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9" name="Google Shape;8019;p33"/>
            <p:cNvSpPr/>
            <p:nvPr/>
          </p:nvSpPr>
          <p:spPr>
            <a:xfrm>
              <a:off x="1532575" y="3207225"/>
              <a:ext cx="68700" cy="69175"/>
            </a:xfrm>
            <a:custGeom>
              <a:avLst/>
              <a:gdLst/>
              <a:ahLst/>
              <a:cxnLst/>
              <a:rect l="l" t="t" r="r" b="b"/>
              <a:pathLst>
                <a:path w="2748" h="2767" extrusionOk="0">
                  <a:moveTo>
                    <a:pt x="1280" y="0"/>
                  </a:moveTo>
                  <a:lnTo>
                    <a:pt x="1149" y="19"/>
                  </a:lnTo>
                  <a:lnTo>
                    <a:pt x="1036" y="38"/>
                  </a:lnTo>
                  <a:lnTo>
                    <a:pt x="904" y="95"/>
                  </a:lnTo>
                  <a:lnTo>
                    <a:pt x="772" y="132"/>
                  </a:lnTo>
                  <a:lnTo>
                    <a:pt x="659" y="207"/>
                  </a:lnTo>
                  <a:lnTo>
                    <a:pt x="546" y="283"/>
                  </a:lnTo>
                  <a:lnTo>
                    <a:pt x="434" y="377"/>
                  </a:lnTo>
                  <a:lnTo>
                    <a:pt x="339" y="471"/>
                  </a:lnTo>
                  <a:lnTo>
                    <a:pt x="245" y="584"/>
                  </a:lnTo>
                  <a:lnTo>
                    <a:pt x="170" y="697"/>
                  </a:lnTo>
                  <a:lnTo>
                    <a:pt x="114" y="810"/>
                  </a:lnTo>
                  <a:lnTo>
                    <a:pt x="57" y="941"/>
                  </a:lnTo>
                  <a:lnTo>
                    <a:pt x="20" y="1073"/>
                  </a:lnTo>
                  <a:lnTo>
                    <a:pt x="1" y="1205"/>
                  </a:lnTo>
                  <a:lnTo>
                    <a:pt x="1" y="1336"/>
                  </a:lnTo>
                  <a:lnTo>
                    <a:pt x="1" y="1468"/>
                  </a:lnTo>
                  <a:lnTo>
                    <a:pt x="1" y="1600"/>
                  </a:lnTo>
                  <a:lnTo>
                    <a:pt x="38" y="1731"/>
                  </a:lnTo>
                  <a:lnTo>
                    <a:pt x="76" y="1863"/>
                  </a:lnTo>
                  <a:lnTo>
                    <a:pt x="132" y="1976"/>
                  </a:lnTo>
                  <a:lnTo>
                    <a:pt x="189" y="2108"/>
                  </a:lnTo>
                  <a:lnTo>
                    <a:pt x="264" y="2221"/>
                  </a:lnTo>
                  <a:lnTo>
                    <a:pt x="358" y="2315"/>
                  </a:lnTo>
                  <a:lnTo>
                    <a:pt x="452" y="2428"/>
                  </a:lnTo>
                  <a:lnTo>
                    <a:pt x="565" y="2503"/>
                  </a:lnTo>
                  <a:lnTo>
                    <a:pt x="678" y="2578"/>
                  </a:lnTo>
                  <a:lnTo>
                    <a:pt x="810" y="2635"/>
                  </a:lnTo>
                  <a:lnTo>
                    <a:pt x="942" y="2691"/>
                  </a:lnTo>
                  <a:lnTo>
                    <a:pt x="1054" y="2729"/>
                  </a:lnTo>
                  <a:lnTo>
                    <a:pt x="1186" y="2748"/>
                  </a:lnTo>
                  <a:lnTo>
                    <a:pt x="1318" y="2766"/>
                  </a:lnTo>
                  <a:lnTo>
                    <a:pt x="1450" y="2766"/>
                  </a:lnTo>
                  <a:lnTo>
                    <a:pt x="1581" y="2748"/>
                  </a:lnTo>
                  <a:lnTo>
                    <a:pt x="1713" y="2729"/>
                  </a:lnTo>
                  <a:lnTo>
                    <a:pt x="1845" y="2672"/>
                  </a:lnTo>
                  <a:lnTo>
                    <a:pt x="1976" y="2635"/>
                  </a:lnTo>
                  <a:lnTo>
                    <a:pt x="2089" y="2559"/>
                  </a:lnTo>
                  <a:lnTo>
                    <a:pt x="2202" y="2484"/>
                  </a:lnTo>
                  <a:lnTo>
                    <a:pt x="2315" y="2409"/>
                  </a:lnTo>
                  <a:lnTo>
                    <a:pt x="2409" y="2296"/>
                  </a:lnTo>
                  <a:lnTo>
                    <a:pt x="2503" y="2183"/>
                  </a:lnTo>
                  <a:lnTo>
                    <a:pt x="2579" y="2070"/>
                  </a:lnTo>
                  <a:lnTo>
                    <a:pt x="2635" y="1957"/>
                  </a:lnTo>
                  <a:lnTo>
                    <a:pt x="2691" y="1826"/>
                  </a:lnTo>
                  <a:lnTo>
                    <a:pt x="2729" y="1694"/>
                  </a:lnTo>
                  <a:lnTo>
                    <a:pt x="2748" y="1562"/>
                  </a:lnTo>
                  <a:lnTo>
                    <a:pt x="2748" y="1430"/>
                  </a:lnTo>
                  <a:lnTo>
                    <a:pt x="2748" y="1299"/>
                  </a:lnTo>
                  <a:lnTo>
                    <a:pt x="2729" y="1167"/>
                  </a:lnTo>
                  <a:lnTo>
                    <a:pt x="2710" y="1035"/>
                  </a:lnTo>
                  <a:lnTo>
                    <a:pt x="2673" y="904"/>
                  </a:lnTo>
                  <a:lnTo>
                    <a:pt x="2616" y="791"/>
                  </a:lnTo>
                  <a:lnTo>
                    <a:pt x="2560" y="659"/>
                  </a:lnTo>
                  <a:lnTo>
                    <a:pt x="2484" y="546"/>
                  </a:lnTo>
                  <a:lnTo>
                    <a:pt x="2390" y="452"/>
                  </a:lnTo>
                  <a:lnTo>
                    <a:pt x="2296" y="358"/>
                  </a:lnTo>
                  <a:lnTo>
                    <a:pt x="2183" y="264"/>
                  </a:lnTo>
                  <a:lnTo>
                    <a:pt x="2070" y="189"/>
                  </a:lnTo>
                  <a:lnTo>
                    <a:pt x="1939" y="132"/>
                  </a:lnTo>
                  <a:lnTo>
                    <a:pt x="1807" y="76"/>
                  </a:lnTo>
                  <a:lnTo>
                    <a:pt x="1694" y="38"/>
                  </a:lnTo>
                  <a:lnTo>
                    <a:pt x="1562" y="19"/>
                  </a:lnTo>
                  <a:lnTo>
                    <a:pt x="1431" y="0"/>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0" name="Google Shape;8020;p33"/>
            <p:cNvSpPr/>
            <p:nvPr/>
          </p:nvSpPr>
          <p:spPr>
            <a:xfrm>
              <a:off x="1537750" y="3146550"/>
              <a:ext cx="37200" cy="36700"/>
            </a:xfrm>
            <a:custGeom>
              <a:avLst/>
              <a:gdLst/>
              <a:ahLst/>
              <a:cxnLst/>
              <a:rect l="l" t="t" r="r" b="b"/>
              <a:pathLst>
                <a:path w="1488" h="1468" extrusionOk="0">
                  <a:moveTo>
                    <a:pt x="697" y="0"/>
                  </a:moveTo>
                  <a:lnTo>
                    <a:pt x="565" y="19"/>
                  </a:lnTo>
                  <a:lnTo>
                    <a:pt x="434" y="75"/>
                  </a:lnTo>
                  <a:lnTo>
                    <a:pt x="302" y="151"/>
                  </a:lnTo>
                  <a:lnTo>
                    <a:pt x="189" y="245"/>
                  </a:lnTo>
                  <a:lnTo>
                    <a:pt x="95" y="358"/>
                  </a:lnTo>
                  <a:lnTo>
                    <a:pt x="38" y="508"/>
                  </a:lnTo>
                  <a:lnTo>
                    <a:pt x="20" y="640"/>
                  </a:lnTo>
                  <a:lnTo>
                    <a:pt x="1" y="772"/>
                  </a:lnTo>
                  <a:lnTo>
                    <a:pt x="38" y="922"/>
                  </a:lnTo>
                  <a:lnTo>
                    <a:pt x="76" y="1054"/>
                  </a:lnTo>
                  <a:lnTo>
                    <a:pt x="151" y="1186"/>
                  </a:lnTo>
                  <a:lnTo>
                    <a:pt x="264" y="1280"/>
                  </a:lnTo>
                  <a:lnTo>
                    <a:pt x="377" y="1374"/>
                  </a:lnTo>
                  <a:lnTo>
                    <a:pt x="509" y="1430"/>
                  </a:lnTo>
                  <a:lnTo>
                    <a:pt x="640" y="1468"/>
                  </a:lnTo>
                  <a:lnTo>
                    <a:pt x="791" y="1468"/>
                  </a:lnTo>
                  <a:lnTo>
                    <a:pt x="923" y="1449"/>
                  </a:lnTo>
                  <a:lnTo>
                    <a:pt x="1054" y="1393"/>
                  </a:lnTo>
                  <a:lnTo>
                    <a:pt x="1186" y="1317"/>
                  </a:lnTo>
                  <a:lnTo>
                    <a:pt x="1299" y="1223"/>
                  </a:lnTo>
                  <a:lnTo>
                    <a:pt x="1393" y="1110"/>
                  </a:lnTo>
                  <a:lnTo>
                    <a:pt x="1450" y="979"/>
                  </a:lnTo>
                  <a:lnTo>
                    <a:pt x="1468" y="828"/>
                  </a:lnTo>
                  <a:lnTo>
                    <a:pt x="1487" y="696"/>
                  </a:lnTo>
                  <a:lnTo>
                    <a:pt x="1468" y="546"/>
                  </a:lnTo>
                  <a:lnTo>
                    <a:pt x="1412" y="414"/>
                  </a:lnTo>
                  <a:lnTo>
                    <a:pt x="1337" y="282"/>
                  </a:lnTo>
                  <a:lnTo>
                    <a:pt x="1243" y="188"/>
                  </a:lnTo>
                  <a:lnTo>
                    <a:pt x="1111" y="94"/>
                  </a:lnTo>
                  <a:lnTo>
                    <a:pt x="979" y="38"/>
                  </a:lnTo>
                  <a:lnTo>
                    <a:pt x="847" y="0"/>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1" name="Google Shape;8021;p33"/>
            <p:cNvSpPr/>
            <p:nvPr/>
          </p:nvSpPr>
          <p:spPr>
            <a:xfrm>
              <a:off x="1527875" y="3050575"/>
              <a:ext cx="36725" cy="37200"/>
            </a:xfrm>
            <a:custGeom>
              <a:avLst/>
              <a:gdLst/>
              <a:ahLst/>
              <a:cxnLst/>
              <a:rect l="l" t="t" r="r" b="b"/>
              <a:pathLst>
                <a:path w="1469" h="1488" extrusionOk="0">
                  <a:moveTo>
                    <a:pt x="678" y="1"/>
                  </a:moveTo>
                  <a:lnTo>
                    <a:pt x="546" y="38"/>
                  </a:lnTo>
                  <a:lnTo>
                    <a:pt x="415" y="76"/>
                  </a:lnTo>
                  <a:lnTo>
                    <a:pt x="283" y="151"/>
                  </a:lnTo>
                  <a:lnTo>
                    <a:pt x="170" y="264"/>
                  </a:lnTo>
                  <a:lnTo>
                    <a:pt x="95" y="377"/>
                  </a:lnTo>
                  <a:lnTo>
                    <a:pt x="38" y="509"/>
                  </a:lnTo>
                  <a:lnTo>
                    <a:pt x="1" y="641"/>
                  </a:lnTo>
                  <a:lnTo>
                    <a:pt x="1" y="791"/>
                  </a:lnTo>
                  <a:lnTo>
                    <a:pt x="19" y="923"/>
                  </a:lnTo>
                  <a:lnTo>
                    <a:pt x="57" y="1073"/>
                  </a:lnTo>
                  <a:lnTo>
                    <a:pt x="132" y="1186"/>
                  </a:lnTo>
                  <a:lnTo>
                    <a:pt x="245" y="1299"/>
                  </a:lnTo>
                  <a:lnTo>
                    <a:pt x="358" y="1393"/>
                  </a:lnTo>
                  <a:lnTo>
                    <a:pt x="490" y="1450"/>
                  </a:lnTo>
                  <a:lnTo>
                    <a:pt x="640" y="1487"/>
                  </a:lnTo>
                  <a:lnTo>
                    <a:pt x="772" y="1487"/>
                  </a:lnTo>
                  <a:lnTo>
                    <a:pt x="923" y="1468"/>
                  </a:lnTo>
                  <a:lnTo>
                    <a:pt x="1054" y="1412"/>
                  </a:lnTo>
                  <a:lnTo>
                    <a:pt x="1167" y="1337"/>
                  </a:lnTo>
                  <a:lnTo>
                    <a:pt x="1280" y="1243"/>
                  </a:lnTo>
                  <a:lnTo>
                    <a:pt x="1374" y="1111"/>
                  </a:lnTo>
                  <a:lnTo>
                    <a:pt x="1431" y="979"/>
                  </a:lnTo>
                  <a:lnTo>
                    <a:pt x="1468" y="848"/>
                  </a:lnTo>
                  <a:lnTo>
                    <a:pt x="1468" y="697"/>
                  </a:lnTo>
                  <a:lnTo>
                    <a:pt x="1449" y="565"/>
                  </a:lnTo>
                  <a:lnTo>
                    <a:pt x="1393" y="434"/>
                  </a:lnTo>
                  <a:lnTo>
                    <a:pt x="1318" y="302"/>
                  </a:lnTo>
                  <a:lnTo>
                    <a:pt x="1224" y="189"/>
                  </a:lnTo>
                  <a:lnTo>
                    <a:pt x="1092" y="114"/>
                  </a:lnTo>
                  <a:lnTo>
                    <a:pt x="960" y="38"/>
                  </a:lnTo>
                  <a:lnTo>
                    <a:pt x="829" y="20"/>
                  </a:lnTo>
                  <a:lnTo>
                    <a:pt x="678" y="1"/>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2" name="Google Shape;8022;p33"/>
            <p:cNvSpPr/>
            <p:nvPr/>
          </p:nvSpPr>
          <p:spPr>
            <a:xfrm>
              <a:off x="1628075" y="3151250"/>
              <a:ext cx="68700" cy="69175"/>
            </a:xfrm>
            <a:custGeom>
              <a:avLst/>
              <a:gdLst/>
              <a:ahLst/>
              <a:cxnLst/>
              <a:rect l="l" t="t" r="r" b="b"/>
              <a:pathLst>
                <a:path w="2748" h="2767" extrusionOk="0">
                  <a:moveTo>
                    <a:pt x="1299" y="0"/>
                  </a:moveTo>
                  <a:lnTo>
                    <a:pt x="1167" y="19"/>
                  </a:lnTo>
                  <a:lnTo>
                    <a:pt x="1035" y="57"/>
                  </a:lnTo>
                  <a:lnTo>
                    <a:pt x="903" y="94"/>
                  </a:lnTo>
                  <a:lnTo>
                    <a:pt x="772" y="132"/>
                  </a:lnTo>
                  <a:lnTo>
                    <a:pt x="659" y="207"/>
                  </a:lnTo>
                  <a:lnTo>
                    <a:pt x="546" y="283"/>
                  </a:lnTo>
                  <a:lnTo>
                    <a:pt x="433" y="377"/>
                  </a:lnTo>
                  <a:lnTo>
                    <a:pt x="339" y="471"/>
                  </a:lnTo>
                  <a:lnTo>
                    <a:pt x="245" y="584"/>
                  </a:lnTo>
                  <a:lnTo>
                    <a:pt x="170" y="697"/>
                  </a:lnTo>
                  <a:lnTo>
                    <a:pt x="113" y="828"/>
                  </a:lnTo>
                  <a:lnTo>
                    <a:pt x="57" y="941"/>
                  </a:lnTo>
                  <a:lnTo>
                    <a:pt x="19" y="1073"/>
                  </a:lnTo>
                  <a:lnTo>
                    <a:pt x="0" y="1205"/>
                  </a:lnTo>
                  <a:lnTo>
                    <a:pt x="0" y="1336"/>
                  </a:lnTo>
                  <a:lnTo>
                    <a:pt x="0" y="1468"/>
                  </a:lnTo>
                  <a:lnTo>
                    <a:pt x="19" y="1600"/>
                  </a:lnTo>
                  <a:lnTo>
                    <a:pt x="38" y="1731"/>
                  </a:lnTo>
                  <a:lnTo>
                    <a:pt x="76" y="1863"/>
                  </a:lnTo>
                  <a:lnTo>
                    <a:pt x="132" y="1976"/>
                  </a:lnTo>
                  <a:lnTo>
                    <a:pt x="189" y="2108"/>
                  </a:lnTo>
                  <a:lnTo>
                    <a:pt x="264" y="2221"/>
                  </a:lnTo>
                  <a:lnTo>
                    <a:pt x="358" y="2315"/>
                  </a:lnTo>
                  <a:lnTo>
                    <a:pt x="452" y="2428"/>
                  </a:lnTo>
                  <a:lnTo>
                    <a:pt x="565" y="2503"/>
                  </a:lnTo>
                  <a:lnTo>
                    <a:pt x="678" y="2578"/>
                  </a:lnTo>
                  <a:lnTo>
                    <a:pt x="809" y="2653"/>
                  </a:lnTo>
                  <a:lnTo>
                    <a:pt x="941" y="2691"/>
                  </a:lnTo>
                  <a:lnTo>
                    <a:pt x="1054" y="2729"/>
                  </a:lnTo>
                  <a:lnTo>
                    <a:pt x="1186" y="2766"/>
                  </a:lnTo>
                  <a:lnTo>
                    <a:pt x="1468" y="2766"/>
                  </a:lnTo>
                  <a:lnTo>
                    <a:pt x="1600" y="2747"/>
                  </a:lnTo>
                  <a:lnTo>
                    <a:pt x="1713" y="2729"/>
                  </a:lnTo>
                  <a:lnTo>
                    <a:pt x="1844" y="2691"/>
                  </a:lnTo>
                  <a:lnTo>
                    <a:pt x="1976" y="2635"/>
                  </a:lnTo>
                  <a:lnTo>
                    <a:pt x="2089" y="2578"/>
                  </a:lnTo>
                  <a:lnTo>
                    <a:pt x="2202" y="2484"/>
                  </a:lnTo>
                  <a:lnTo>
                    <a:pt x="2315" y="2409"/>
                  </a:lnTo>
                  <a:lnTo>
                    <a:pt x="2409" y="2296"/>
                  </a:lnTo>
                  <a:lnTo>
                    <a:pt x="2503" y="2183"/>
                  </a:lnTo>
                  <a:lnTo>
                    <a:pt x="2578" y="2070"/>
                  </a:lnTo>
                  <a:lnTo>
                    <a:pt x="2635" y="1957"/>
                  </a:lnTo>
                  <a:lnTo>
                    <a:pt x="2691" y="1826"/>
                  </a:lnTo>
                  <a:lnTo>
                    <a:pt x="2729" y="1694"/>
                  </a:lnTo>
                  <a:lnTo>
                    <a:pt x="2747" y="1562"/>
                  </a:lnTo>
                  <a:lnTo>
                    <a:pt x="2747" y="1430"/>
                  </a:lnTo>
                  <a:lnTo>
                    <a:pt x="2747" y="1299"/>
                  </a:lnTo>
                  <a:lnTo>
                    <a:pt x="2747" y="1167"/>
                  </a:lnTo>
                  <a:lnTo>
                    <a:pt x="2710" y="1035"/>
                  </a:lnTo>
                  <a:lnTo>
                    <a:pt x="2672" y="922"/>
                  </a:lnTo>
                  <a:lnTo>
                    <a:pt x="2616" y="791"/>
                  </a:lnTo>
                  <a:lnTo>
                    <a:pt x="2559" y="678"/>
                  </a:lnTo>
                  <a:lnTo>
                    <a:pt x="2484" y="565"/>
                  </a:lnTo>
                  <a:lnTo>
                    <a:pt x="2390" y="452"/>
                  </a:lnTo>
                  <a:lnTo>
                    <a:pt x="2296" y="358"/>
                  </a:lnTo>
                  <a:lnTo>
                    <a:pt x="2183" y="264"/>
                  </a:lnTo>
                  <a:lnTo>
                    <a:pt x="2070" y="189"/>
                  </a:lnTo>
                  <a:lnTo>
                    <a:pt x="1938" y="132"/>
                  </a:lnTo>
                  <a:lnTo>
                    <a:pt x="1807" y="76"/>
                  </a:lnTo>
                  <a:lnTo>
                    <a:pt x="1694" y="38"/>
                  </a:lnTo>
                  <a:lnTo>
                    <a:pt x="1562" y="19"/>
                  </a:lnTo>
                  <a:lnTo>
                    <a:pt x="1430" y="0"/>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3" name="Google Shape;8023;p33"/>
            <p:cNvSpPr/>
            <p:nvPr/>
          </p:nvSpPr>
          <p:spPr>
            <a:xfrm>
              <a:off x="1486950" y="2968725"/>
              <a:ext cx="285075" cy="196650"/>
            </a:xfrm>
            <a:custGeom>
              <a:avLst/>
              <a:gdLst/>
              <a:ahLst/>
              <a:cxnLst/>
              <a:rect l="l" t="t" r="r" b="b"/>
              <a:pathLst>
                <a:path w="11403" h="7866" extrusionOk="0">
                  <a:moveTo>
                    <a:pt x="132" y="1"/>
                  </a:moveTo>
                  <a:lnTo>
                    <a:pt x="38" y="20"/>
                  </a:lnTo>
                  <a:lnTo>
                    <a:pt x="19" y="39"/>
                  </a:lnTo>
                  <a:lnTo>
                    <a:pt x="1" y="76"/>
                  </a:lnTo>
                  <a:lnTo>
                    <a:pt x="1" y="114"/>
                  </a:lnTo>
                  <a:lnTo>
                    <a:pt x="57" y="227"/>
                  </a:lnTo>
                  <a:lnTo>
                    <a:pt x="170" y="358"/>
                  </a:lnTo>
                  <a:lnTo>
                    <a:pt x="321" y="547"/>
                  </a:lnTo>
                  <a:lnTo>
                    <a:pt x="528" y="754"/>
                  </a:lnTo>
                  <a:lnTo>
                    <a:pt x="791" y="979"/>
                  </a:lnTo>
                  <a:lnTo>
                    <a:pt x="1431" y="1544"/>
                  </a:lnTo>
                  <a:lnTo>
                    <a:pt x="2240" y="2184"/>
                  </a:lnTo>
                  <a:lnTo>
                    <a:pt x="3162" y="2880"/>
                  </a:lnTo>
                  <a:lnTo>
                    <a:pt x="4215" y="3651"/>
                  </a:lnTo>
                  <a:lnTo>
                    <a:pt x="5363" y="4441"/>
                  </a:lnTo>
                  <a:lnTo>
                    <a:pt x="6473" y="5194"/>
                  </a:lnTo>
                  <a:lnTo>
                    <a:pt x="7527" y="5871"/>
                  </a:lnTo>
                  <a:lnTo>
                    <a:pt x="8487" y="6473"/>
                  </a:lnTo>
                  <a:lnTo>
                    <a:pt x="9352" y="6982"/>
                  </a:lnTo>
                  <a:lnTo>
                    <a:pt x="10086" y="7395"/>
                  </a:lnTo>
                  <a:lnTo>
                    <a:pt x="10688" y="7678"/>
                  </a:lnTo>
                  <a:lnTo>
                    <a:pt x="10933" y="7772"/>
                  </a:lnTo>
                  <a:lnTo>
                    <a:pt x="11121" y="7847"/>
                  </a:lnTo>
                  <a:lnTo>
                    <a:pt x="11271" y="7866"/>
                  </a:lnTo>
                  <a:lnTo>
                    <a:pt x="11365" y="7866"/>
                  </a:lnTo>
                  <a:lnTo>
                    <a:pt x="11403" y="7847"/>
                  </a:lnTo>
                  <a:lnTo>
                    <a:pt x="11403" y="7809"/>
                  </a:lnTo>
                  <a:lnTo>
                    <a:pt x="11403" y="7753"/>
                  </a:lnTo>
                  <a:lnTo>
                    <a:pt x="11346" y="7659"/>
                  </a:lnTo>
                  <a:lnTo>
                    <a:pt x="11271" y="7546"/>
                  </a:lnTo>
                  <a:lnTo>
                    <a:pt x="10989" y="7245"/>
                  </a:lnTo>
                  <a:lnTo>
                    <a:pt x="10575" y="6869"/>
                  </a:lnTo>
                  <a:lnTo>
                    <a:pt x="10048" y="6417"/>
                  </a:lnTo>
                  <a:lnTo>
                    <a:pt x="9408" y="5890"/>
                  </a:lnTo>
                  <a:lnTo>
                    <a:pt x="8675" y="5326"/>
                  </a:lnTo>
                  <a:lnTo>
                    <a:pt x="7866" y="4724"/>
                  </a:lnTo>
                  <a:lnTo>
                    <a:pt x="6981" y="4084"/>
                  </a:lnTo>
                  <a:lnTo>
                    <a:pt x="6040" y="3444"/>
                  </a:lnTo>
                  <a:lnTo>
                    <a:pt x="4799" y="2597"/>
                  </a:lnTo>
                  <a:lnTo>
                    <a:pt x="4667" y="2522"/>
                  </a:lnTo>
                  <a:lnTo>
                    <a:pt x="4535" y="2428"/>
                  </a:lnTo>
                  <a:lnTo>
                    <a:pt x="4404" y="2334"/>
                  </a:lnTo>
                  <a:lnTo>
                    <a:pt x="4140" y="2165"/>
                  </a:lnTo>
                  <a:lnTo>
                    <a:pt x="3143" y="1544"/>
                  </a:lnTo>
                  <a:lnTo>
                    <a:pt x="2898" y="1393"/>
                  </a:lnTo>
                  <a:lnTo>
                    <a:pt x="2560" y="1205"/>
                  </a:lnTo>
                  <a:lnTo>
                    <a:pt x="1732" y="716"/>
                  </a:lnTo>
                  <a:lnTo>
                    <a:pt x="1054" y="358"/>
                  </a:lnTo>
                  <a:lnTo>
                    <a:pt x="1017" y="340"/>
                  </a:lnTo>
                  <a:lnTo>
                    <a:pt x="866" y="264"/>
                  </a:lnTo>
                  <a:lnTo>
                    <a:pt x="791" y="246"/>
                  </a:lnTo>
                  <a:lnTo>
                    <a:pt x="697" y="189"/>
                  </a:lnTo>
                  <a:lnTo>
                    <a:pt x="659" y="170"/>
                  </a:lnTo>
                  <a:lnTo>
                    <a:pt x="433" y="95"/>
                  </a:lnTo>
                  <a:lnTo>
                    <a:pt x="264" y="39"/>
                  </a:lnTo>
                  <a:lnTo>
                    <a:pt x="132" y="1"/>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4" name="Google Shape;8024;p33"/>
            <p:cNvSpPr/>
            <p:nvPr/>
          </p:nvSpPr>
          <p:spPr>
            <a:xfrm>
              <a:off x="1590900" y="2966375"/>
              <a:ext cx="195725" cy="324600"/>
            </a:xfrm>
            <a:custGeom>
              <a:avLst/>
              <a:gdLst/>
              <a:ahLst/>
              <a:cxnLst/>
              <a:rect l="l" t="t" r="r" b="b"/>
              <a:pathLst>
                <a:path w="7829" h="12984" extrusionOk="0">
                  <a:moveTo>
                    <a:pt x="1" y="12965"/>
                  </a:moveTo>
                  <a:lnTo>
                    <a:pt x="358" y="12984"/>
                  </a:lnTo>
                  <a:lnTo>
                    <a:pt x="428" y="12981"/>
                  </a:lnTo>
                  <a:lnTo>
                    <a:pt x="428" y="12981"/>
                  </a:lnTo>
                  <a:lnTo>
                    <a:pt x="1" y="12965"/>
                  </a:lnTo>
                  <a:close/>
                  <a:moveTo>
                    <a:pt x="5363" y="1"/>
                  </a:moveTo>
                  <a:lnTo>
                    <a:pt x="5570" y="490"/>
                  </a:lnTo>
                  <a:lnTo>
                    <a:pt x="5740" y="979"/>
                  </a:lnTo>
                  <a:lnTo>
                    <a:pt x="5890" y="1450"/>
                  </a:lnTo>
                  <a:lnTo>
                    <a:pt x="6022" y="1920"/>
                  </a:lnTo>
                  <a:lnTo>
                    <a:pt x="6116" y="2372"/>
                  </a:lnTo>
                  <a:lnTo>
                    <a:pt x="6210" y="2804"/>
                  </a:lnTo>
                  <a:lnTo>
                    <a:pt x="6267" y="3237"/>
                  </a:lnTo>
                  <a:lnTo>
                    <a:pt x="6323" y="3651"/>
                  </a:lnTo>
                  <a:lnTo>
                    <a:pt x="6342" y="4065"/>
                  </a:lnTo>
                  <a:lnTo>
                    <a:pt x="6342" y="4460"/>
                  </a:lnTo>
                  <a:lnTo>
                    <a:pt x="6342" y="4855"/>
                  </a:lnTo>
                  <a:lnTo>
                    <a:pt x="6304" y="5232"/>
                  </a:lnTo>
                  <a:lnTo>
                    <a:pt x="6267" y="5608"/>
                  </a:lnTo>
                  <a:lnTo>
                    <a:pt x="6210" y="5965"/>
                  </a:lnTo>
                  <a:lnTo>
                    <a:pt x="6135" y="6304"/>
                  </a:lnTo>
                  <a:lnTo>
                    <a:pt x="6060" y="6643"/>
                  </a:lnTo>
                  <a:lnTo>
                    <a:pt x="6530" y="7057"/>
                  </a:lnTo>
                  <a:lnTo>
                    <a:pt x="6887" y="7395"/>
                  </a:lnTo>
                  <a:lnTo>
                    <a:pt x="7113" y="7659"/>
                  </a:lnTo>
                  <a:lnTo>
                    <a:pt x="7188" y="7772"/>
                  </a:lnTo>
                  <a:lnTo>
                    <a:pt x="7245" y="7847"/>
                  </a:lnTo>
                  <a:lnTo>
                    <a:pt x="7245" y="7903"/>
                  </a:lnTo>
                  <a:lnTo>
                    <a:pt x="7245" y="7941"/>
                  </a:lnTo>
                  <a:lnTo>
                    <a:pt x="7226" y="7979"/>
                  </a:lnTo>
                  <a:lnTo>
                    <a:pt x="7057" y="8468"/>
                  </a:lnTo>
                  <a:lnTo>
                    <a:pt x="6831" y="8938"/>
                  </a:lnTo>
                  <a:lnTo>
                    <a:pt x="6586" y="9390"/>
                  </a:lnTo>
                  <a:lnTo>
                    <a:pt x="6304" y="9841"/>
                  </a:lnTo>
                  <a:lnTo>
                    <a:pt x="6041" y="10218"/>
                  </a:lnTo>
                  <a:lnTo>
                    <a:pt x="5740" y="10556"/>
                  </a:lnTo>
                  <a:lnTo>
                    <a:pt x="5439" y="10895"/>
                  </a:lnTo>
                  <a:lnTo>
                    <a:pt x="5119" y="11196"/>
                  </a:lnTo>
                  <a:lnTo>
                    <a:pt x="4761" y="11478"/>
                  </a:lnTo>
                  <a:lnTo>
                    <a:pt x="4423" y="11723"/>
                  </a:lnTo>
                  <a:lnTo>
                    <a:pt x="4046" y="11968"/>
                  </a:lnTo>
                  <a:lnTo>
                    <a:pt x="3670" y="12175"/>
                  </a:lnTo>
                  <a:lnTo>
                    <a:pt x="3275" y="12363"/>
                  </a:lnTo>
                  <a:lnTo>
                    <a:pt x="2880" y="12532"/>
                  </a:lnTo>
                  <a:lnTo>
                    <a:pt x="2466" y="12664"/>
                  </a:lnTo>
                  <a:lnTo>
                    <a:pt x="2052" y="12777"/>
                  </a:lnTo>
                  <a:lnTo>
                    <a:pt x="1638" y="12871"/>
                  </a:lnTo>
                  <a:lnTo>
                    <a:pt x="1205" y="12927"/>
                  </a:lnTo>
                  <a:lnTo>
                    <a:pt x="791" y="12965"/>
                  </a:lnTo>
                  <a:lnTo>
                    <a:pt x="428" y="12981"/>
                  </a:lnTo>
                  <a:lnTo>
                    <a:pt x="428" y="12981"/>
                  </a:lnTo>
                  <a:lnTo>
                    <a:pt x="509" y="12984"/>
                  </a:lnTo>
                  <a:lnTo>
                    <a:pt x="848" y="12984"/>
                  </a:lnTo>
                  <a:lnTo>
                    <a:pt x="1186" y="12946"/>
                  </a:lnTo>
                  <a:lnTo>
                    <a:pt x="1525" y="12908"/>
                  </a:lnTo>
                  <a:lnTo>
                    <a:pt x="1864" y="12852"/>
                  </a:lnTo>
                  <a:lnTo>
                    <a:pt x="2184" y="12777"/>
                  </a:lnTo>
                  <a:lnTo>
                    <a:pt x="2503" y="12701"/>
                  </a:lnTo>
                  <a:lnTo>
                    <a:pt x="2823" y="12589"/>
                  </a:lnTo>
                  <a:lnTo>
                    <a:pt x="3124" y="12476"/>
                  </a:lnTo>
                  <a:lnTo>
                    <a:pt x="3425" y="12344"/>
                  </a:lnTo>
                  <a:lnTo>
                    <a:pt x="3726" y="12193"/>
                  </a:lnTo>
                  <a:lnTo>
                    <a:pt x="4009" y="12043"/>
                  </a:lnTo>
                  <a:lnTo>
                    <a:pt x="4291" y="11874"/>
                  </a:lnTo>
                  <a:lnTo>
                    <a:pt x="4554" y="11685"/>
                  </a:lnTo>
                  <a:lnTo>
                    <a:pt x="4818" y="11497"/>
                  </a:lnTo>
                  <a:lnTo>
                    <a:pt x="5062" y="11290"/>
                  </a:lnTo>
                  <a:lnTo>
                    <a:pt x="5307" y="11083"/>
                  </a:lnTo>
                  <a:lnTo>
                    <a:pt x="5533" y="10857"/>
                  </a:lnTo>
                  <a:lnTo>
                    <a:pt x="5758" y="10613"/>
                  </a:lnTo>
                  <a:lnTo>
                    <a:pt x="5984" y="10368"/>
                  </a:lnTo>
                  <a:lnTo>
                    <a:pt x="6172" y="10105"/>
                  </a:lnTo>
                  <a:lnTo>
                    <a:pt x="6379" y="9841"/>
                  </a:lnTo>
                  <a:lnTo>
                    <a:pt x="6568" y="9559"/>
                  </a:lnTo>
                  <a:lnTo>
                    <a:pt x="6737" y="9277"/>
                  </a:lnTo>
                  <a:lnTo>
                    <a:pt x="6887" y="8995"/>
                  </a:lnTo>
                  <a:lnTo>
                    <a:pt x="7038" y="8694"/>
                  </a:lnTo>
                  <a:lnTo>
                    <a:pt x="7188" y="8374"/>
                  </a:lnTo>
                  <a:lnTo>
                    <a:pt x="7301" y="8073"/>
                  </a:lnTo>
                  <a:lnTo>
                    <a:pt x="7414" y="7753"/>
                  </a:lnTo>
                  <a:lnTo>
                    <a:pt x="7527" y="7414"/>
                  </a:lnTo>
                  <a:lnTo>
                    <a:pt x="7621" y="7076"/>
                  </a:lnTo>
                  <a:lnTo>
                    <a:pt x="7696" y="6737"/>
                  </a:lnTo>
                  <a:lnTo>
                    <a:pt x="7753" y="6398"/>
                  </a:lnTo>
                  <a:lnTo>
                    <a:pt x="7791" y="6041"/>
                  </a:lnTo>
                  <a:lnTo>
                    <a:pt x="7828" y="5702"/>
                  </a:lnTo>
                  <a:lnTo>
                    <a:pt x="7828" y="5344"/>
                  </a:lnTo>
                  <a:lnTo>
                    <a:pt x="7828" y="5025"/>
                  </a:lnTo>
                  <a:lnTo>
                    <a:pt x="7809" y="4705"/>
                  </a:lnTo>
                  <a:lnTo>
                    <a:pt x="7753" y="4385"/>
                  </a:lnTo>
                  <a:lnTo>
                    <a:pt x="7715" y="4065"/>
                  </a:lnTo>
                  <a:lnTo>
                    <a:pt x="7640" y="3783"/>
                  </a:lnTo>
                  <a:lnTo>
                    <a:pt x="7565" y="3482"/>
                  </a:lnTo>
                  <a:lnTo>
                    <a:pt x="7471" y="3218"/>
                  </a:lnTo>
                  <a:lnTo>
                    <a:pt x="7377" y="2936"/>
                  </a:lnTo>
                  <a:lnTo>
                    <a:pt x="7264" y="2673"/>
                  </a:lnTo>
                  <a:lnTo>
                    <a:pt x="7038" y="2202"/>
                  </a:lnTo>
                  <a:lnTo>
                    <a:pt x="6793" y="1751"/>
                  </a:lnTo>
                  <a:lnTo>
                    <a:pt x="6530" y="1356"/>
                  </a:lnTo>
                  <a:lnTo>
                    <a:pt x="6285" y="998"/>
                  </a:lnTo>
                  <a:lnTo>
                    <a:pt x="6041" y="697"/>
                  </a:lnTo>
                  <a:lnTo>
                    <a:pt x="5834" y="452"/>
                  </a:lnTo>
                  <a:lnTo>
                    <a:pt x="5495" y="114"/>
                  </a:lnTo>
                  <a:lnTo>
                    <a:pt x="5363" y="1"/>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5" name="Google Shape;8025;p33"/>
            <p:cNvSpPr/>
            <p:nvPr/>
          </p:nvSpPr>
          <p:spPr>
            <a:xfrm>
              <a:off x="1590900" y="2966375"/>
              <a:ext cx="195725" cy="324600"/>
            </a:xfrm>
            <a:custGeom>
              <a:avLst/>
              <a:gdLst/>
              <a:ahLst/>
              <a:cxnLst/>
              <a:rect l="l" t="t" r="r" b="b"/>
              <a:pathLst>
                <a:path w="7829" h="12984" fill="none" extrusionOk="0">
                  <a:moveTo>
                    <a:pt x="5363" y="1"/>
                  </a:moveTo>
                  <a:lnTo>
                    <a:pt x="5363" y="1"/>
                  </a:lnTo>
                  <a:lnTo>
                    <a:pt x="5570" y="490"/>
                  </a:lnTo>
                  <a:lnTo>
                    <a:pt x="5740" y="979"/>
                  </a:lnTo>
                  <a:lnTo>
                    <a:pt x="5890" y="1450"/>
                  </a:lnTo>
                  <a:lnTo>
                    <a:pt x="6022" y="1920"/>
                  </a:lnTo>
                  <a:lnTo>
                    <a:pt x="6116" y="2372"/>
                  </a:lnTo>
                  <a:lnTo>
                    <a:pt x="6210" y="2804"/>
                  </a:lnTo>
                  <a:lnTo>
                    <a:pt x="6267" y="3237"/>
                  </a:lnTo>
                  <a:lnTo>
                    <a:pt x="6323" y="3651"/>
                  </a:lnTo>
                  <a:lnTo>
                    <a:pt x="6342" y="4065"/>
                  </a:lnTo>
                  <a:lnTo>
                    <a:pt x="6342" y="4460"/>
                  </a:lnTo>
                  <a:lnTo>
                    <a:pt x="6342" y="4855"/>
                  </a:lnTo>
                  <a:lnTo>
                    <a:pt x="6304" y="5232"/>
                  </a:lnTo>
                  <a:lnTo>
                    <a:pt x="6267" y="5608"/>
                  </a:lnTo>
                  <a:lnTo>
                    <a:pt x="6210" y="5965"/>
                  </a:lnTo>
                  <a:lnTo>
                    <a:pt x="6135" y="6304"/>
                  </a:lnTo>
                  <a:lnTo>
                    <a:pt x="6060" y="6643"/>
                  </a:lnTo>
                  <a:lnTo>
                    <a:pt x="6060" y="6643"/>
                  </a:lnTo>
                  <a:lnTo>
                    <a:pt x="6530" y="7057"/>
                  </a:lnTo>
                  <a:lnTo>
                    <a:pt x="6887" y="7395"/>
                  </a:lnTo>
                  <a:lnTo>
                    <a:pt x="7113" y="7659"/>
                  </a:lnTo>
                  <a:lnTo>
                    <a:pt x="7188" y="7772"/>
                  </a:lnTo>
                  <a:lnTo>
                    <a:pt x="7245" y="7847"/>
                  </a:lnTo>
                  <a:lnTo>
                    <a:pt x="7245" y="7847"/>
                  </a:lnTo>
                  <a:lnTo>
                    <a:pt x="7245" y="7903"/>
                  </a:lnTo>
                  <a:lnTo>
                    <a:pt x="7245" y="7903"/>
                  </a:lnTo>
                  <a:lnTo>
                    <a:pt x="7245" y="7903"/>
                  </a:lnTo>
                  <a:lnTo>
                    <a:pt x="7245" y="7903"/>
                  </a:lnTo>
                  <a:lnTo>
                    <a:pt x="7245" y="7941"/>
                  </a:lnTo>
                  <a:lnTo>
                    <a:pt x="7245" y="7941"/>
                  </a:lnTo>
                  <a:lnTo>
                    <a:pt x="7245" y="7941"/>
                  </a:lnTo>
                  <a:lnTo>
                    <a:pt x="7226" y="7979"/>
                  </a:lnTo>
                  <a:lnTo>
                    <a:pt x="7226" y="7979"/>
                  </a:lnTo>
                  <a:lnTo>
                    <a:pt x="7057" y="8468"/>
                  </a:lnTo>
                  <a:lnTo>
                    <a:pt x="6831" y="8938"/>
                  </a:lnTo>
                  <a:lnTo>
                    <a:pt x="6586" y="9390"/>
                  </a:lnTo>
                  <a:lnTo>
                    <a:pt x="6304" y="9841"/>
                  </a:lnTo>
                  <a:lnTo>
                    <a:pt x="6304" y="9841"/>
                  </a:lnTo>
                  <a:lnTo>
                    <a:pt x="6041" y="10218"/>
                  </a:lnTo>
                  <a:lnTo>
                    <a:pt x="5740" y="10556"/>
                  </a:lnTo>
                  <a:lnTo>
                    <a:pt x="5439" y="10895"/>
                  </a:lnTo>
                  <a:lnTo>
                    <a:pt x="5119" y="11196"/>
                  </a:lnTo>
                  <a:lnTo>
                    <a:pt x="4761" y="11478"/>
                  </a:lnTo>
                  <a:lnTo>
                    <a:pt x="4423" y="11723"/>
                  </a:lnTo>
                  <a:lnTo>
                    <a:pt x="4046" y="11968"/>
                  </a:lnTo>
                  <a:lnTo>
                    <a:pt x="3670" y="12175"/>
                  </a:lnTo>
                  <a:lnTo>
                    <a:pt x="3275" y="12363"/>
                  </a:lnTo>
                  <a:lnTo>
                    <a:pt x="2880" y="12532"/>
                  </a:lnTo>
                  <a:lnTo>
                    <a:pt x="2466" y="12664"/>
                  </a:lnTo>
                  <a:lnTo>
                    <a:pt x="2052" y="12777"/>
                  </a:lnTo>
                  <a:lnTo>
                    <a:pt x="1638" y="12871"/>
                  </a:lnTo>
                  <a:lnTo>
                    <a:pt x="1205" y="12927"/>
                  </a:lnTo>
                  <a:lnTo>
                    <a:pt x="791" y="12965"/>
                  </a:lnTo>
                  <a:lnTo>
                    <a:pt x="358" y="12984"/>
                  </a:lnTo>
                  <a:lnTo>
                    <a:pt x="358" y="12984"/>
                  </a:lnTo>
                  <a:lnTo>
                    <a:pt x="1" y="12965"/>
                  </a:lnTo>
                  <a:lnTo>
                    <a:pt x="1" y="12965"/>
                  </a:lnTo>
                  <a:lnTo>
                    <a:pt x="509" y="12984"/>
                  </a:lnTo>
                  <a:lnTo>
                    <a:pt x="509" y="12984"/>
                  </a:lnTo>
                  <a:lnTo>
                    <a:pt x="848" y="12984"/>
                  </a:lnTo>
                  <a:lnTo>
                    <a:pt x="1186" y="12946"/>
                  </a:lnTo>
                  <a:lnTo>
                    <a:pt x="1525" y="12908"/>
                  </a:lnTo>
                  <a:lnTo>
                    <a:pt x="1864" y="12852"/>
                  </a:lnTo>
                  <a:lnTo>
                    <a:pt x="2184" y="12777"/>
                  </a:lnTo>
                  <a:lnTo>
                    <a:pt x="2503" y="12701"/>
                  </a:lnTo>
                  <a:lnTo>
                    <a:pt x="2823" y="12589"/>
                  </a:lnTo>
                  <a:lnTo>
                    <a:pt x="3124" y="12476"/>
                  </a:lnTo>
                  <a:lnTo>
                    <a:pt x="3425" y="12344"/>
                  </a:lnTo>
                  <a:lnTo>
                    <a:pt x="3726" y="12193"/>
                  </a:lnTo>
                  <a:lnTo>
                    <a:pt x="4009" y="12043"/>
                  </a:lnTo>
                  <a:lnTo>
                    <a:pt x="4291" y="11874"/>
                  </a:lnTo>
                  <a:lnTo>
                    <a:pt x="4554" y="11685"/>
                  </a:lnTo>
                  <a:lnTo>
                    <a:pt x="4818" y="11497"/>
                  </a:lnTo>
                  <a:lnTo>
                    <a:pt x="5062" y="11290"/>
                  </a:lnTo>
                  <a:lnTo>
                    <a:pt x="5307" y="11083"/>
                  </a:lnTo>
                  <a:lnTo>
                    <a:pt x="5533" y="10857"/>
                  </a:lnTo>
                  <a:lnTo>
                    <a:pt x="5758" y="10613"/>
                  </a:lnTo>
                  <a:lnTo>
                    <a:pt x="5984" y="10368"/>
                  </a:lnTo>
                  <a:lnTo>
                    <a:pt x="6172" y="10105"/>
                  </a:lnTo>
                  <a:lnTo>
                    <a:pt x="6379" y="9841"/>
                  </a:lnTo>
                  <a:lnTo>
                    <a:pt x="6568" y="9559"/>
                  </a:lnTo>
                  <a:lnTo>
                    <a:pt x="6737" y="9277"/>
                  </a:lnTo>
                  <a:lnTo>
                    <a:pt x="6887" y="8995"/>
                  </a:lnTo>
                  <a:lnTo>
                    <a:pt x="7038" y="8694"/>
                  </a:lnTo>
                  <a:lnTo>
                    <a:pt x="7188" y="8374"/>
                  </a:lnTo>
                  <a:lnTo>
                    <a:pt x="7301" y="8073"/>
                  </a:lnTo>
                  <a:lnTo>
                    <a:pt x="7414" y="7753"/>
                  </a:lnTo>
                  <a:lnTo>
                    <a:pt x="7527" y="7414"/>
                  </a:lnTo>
                  <a:lnTo>
                    <a:pt x="7621" y="7076"/>
                  </a:lnTo>
                  <a:lnTo>
                    <a:pt x="7696" y="6737"/>
                  </a:lnTo>
                  <a:lnTo>
                    <a:pt x="7753" y="6398"/>
                  </a:lnTo>
                  <a:lnTo>
                    <a:pt x="7753" y="6398"/>
                  </a:lnTo>
                  <a:lnTo>
                    <a:pt x="7791" y="6041"/>
                  </a:lnTo>
                  <a:lnTo>
                    <a:pt x="7828" y="5702"/>
                  </a:lnTo>
                  <a:lnTo>
                    <a:pt x="7828" y="5344"/>
                  </a:lnTo>
                  <a:lnTo>
                    <a:pt x="7828" y="5025"/>
                  </a:lnTo>
                  <a:lnTo>
                    <a:pt x="7809" y="4705"/>
                  </a:lnTo>
                  <a:lnTo>
                    <a:pt x="7753" y="4385"/>
                  </a:lnTo>
                  <a:lnTo>
                    <a:pt x="7715" y="4065"/>
                  </a:lnTo>
                  <a:lnTo>
                    <a:pt x="7640" y="3783"/>
                  </a:lnTo>
                  <a:lnTo>
                    <a:pt x="7565" y="3482"/>
                  </a:lnTo>
                  <a:lnTo>
                    <a:pt x="7471" y="3218"/>
                  </a:lnTo>
                  <a:lnTo>
                    <a:pt x="7377" y="2936"/>
                  </a:lnTo>
                  <a:lnTo>
                    <a:pt x="7264" y="2673"/>
                  </a:lnTo>
                  <a:lnTo>
                    <a:pt x="7038" y="2202"/>
                  </a:lnTo>
                  <a:lnTo>
                    <a:pt x="6793" y="1751"/>
                  </a:lnTo>
                  <a:lnTo>
                    <a:pt x="6530" y="1356"/>
                  </a:lnTo>
                  <a:lnTo>
                    <a:pt x="6285" y="998"/>
                  </a:lnTo>
                  <a:lnTo>
                    <a:pt x="6041" y="697"/>
                  </a:lnTo>
                  <a:lnTo>
                    <a:pt x="5834" y="452"/>
                  </a:lnTo>
                  <a:lnTo>
                    <a:pt x="5495" y="114"/>
                  </a:lnTo>
                  <a:lnTo>
                    <a:pt x="5363"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6" name="Google Shape;8026;p33"/>
            <p:cNvSpPr/>
            <p:nvPr/>
          </p:nvSpPr>
          <p:spPr>
            <a:xfrm>
              <a:off x="1590900" y="3151725"/>
              <a:ext cx="181125" cy="139250"/>
            </a:xfrm>
            <a:custGeom>
              <a:avLst/>
              <a:gdLst/>
              <a:ahLst/>
              <a:cxnLst/>
              <a:rect l="l" t="t" r="r" b="b"/>
              <a:pathLst>
                <a:path w="7245" h="5570" extrusionOk="0">
                  <a:moveTo>
                    <a:pt x="5796" y="0"/>
                  </a:moveTo>
                  <a:lnTo>
                    <a:pt x="5646" y="358"/>
                  </a:lnTo>
                  <a:lnTo>
                    <a:pt x="5476" y="715"/>
                  </a:lnTo>
                  <a:lnTo>
                    <a:pt x="5307" y="1054"/>
                  </a:lnTo>
                  <a:lnTo>
                    <a:pt x="5119" y="1374"/>
                  </a:lnTo>
                  <a:lnTo>
                    <a:pt x="4912" y="1694"/>
                  </a:lnTo>
                  <a:lnTo>
                    <a:pt x="4705" y="1976"/>
                  </a:lnTo>
                  <a:lnTo>
                    <a:pt x="4479" y="2277"/>
                  </a:lnTo>
                  <a:lnTo>
                    <a:pt x="4253" y="2540"/>
                  </a:lnTo>
                  <a:lnTo>
                    <a:pt x="4009" y="2804"/>
                  </a:lnTo>
                  <a:lnTo>
                    <a:pt x="3783" y="3048"/>
                  </a:lnTo>
                  <a:lnTo>
                    <a:pt x="3294" y="3500"/>
                  </a:lnTo>
                  <a:lnTo>
                    <a:pt x="2804" y="3914"/>
                  </a:lnTo>
                  <a:lnTo>
                    <a:pt x="2315" y="4271"/>
                  </a:lnTo>
                  <a:lnTo>
                    <a:pt x="1864" y="4572"/>
                  </a:lnTo>
                  <a:lnTo>
                    <a:pt x="1431" y="4836"/>
                  </a:lnTo>
                  <a:lnTo>
                    <a:pt x="1036" y="5062"/>
                  </a:lnTo>
                  <a:lnTo>
                    <a:pt x="678" y="5250"/>
                  </a:lnTo>
                  <a:lnTo>
                    <a:pt x="170" y="5476"/>
                  </a:lnTo>
                  <a:lnTo>
                    <a:pt x="1" y="5551"/>
                  </a:lnTo>
                  <a:lnTo>
                    <a:pt x="358" y="5570"/>
                  </a:lnTo>
                  <a:lnTo>
                    <a:pt x="791" y="5551"/>
                  </a:lnTo>
                  <a:lnTo>
                    <a:pt x="1205" y="5513"/>
                  </a:lnTo>
                  <a:lnTo>
                    <a:pt x="1638" y="5457"/>
                  </a:lnTo>
                  <a:lnTo>
                    <a:pt x="2052" y="5363"/>
                  </a:lnTo>
                  <a:lnTo>
                    <a:pt x="2466" y="5250"/>
                  </a:lnTo>
                  <a:lnTo>
                    <a:pt x="2880" y="5118"/>
                  </a:lnTo>
                  <a:lnTo>
                    <a:pt x="3275" y="4949"/>
                  </a:lnTo>
                  <a:lnTo>
                    <a:pt x="3670" y="4761"/>
                  </a:lnTo>
                  <a:lnTo>
                    <a:pt x="4046" y="4554"/>
                  </a:lnTo>
                  <a:lnTo>
                    <a:pt x="4423" y="4309"/>
                  </a:lnTo>
                  <a:lnTo>
                    <a:pt x="4761" y="4064"/>
                  </a:lnTo>
                  <a:lnTo>
                    <a:pt x="5119" y="3782"/>
                  </a:lnTo>
                  <a:lnTo>
                    <a:pt x="5439" y="3481"/>
                  </a:lnTo>
                  <a:lnTo>
                    <a:pt x="5740" y="3142"/>
                  </a:lnTo>
                  <a:lnTo>
                    <a:pt x="6041" y="2804"/>
                  </a:lnTo>
                  <a:lnTo>
                    <a:pt x="6304" y="2427"/>
                  </a:lnTo>
                  <a:lnTo>
                    <a:pt x="6586" y="1976"/>
                  </a:lnTo>
                  <a:lnTo>
                    <a:pt x="6831" y="1524"/>
                  </a:lnTo>
                  <a:lnTo>
                    <a:pt x="7057" y="1054"/>
                  </a:lnTo>
                  <a:lnTo>
                    <a:pt x="7226" y="565"/>
                  </a:lnTo>
                  <a:lnTo>
                    <a:pt x="7245" y="527"/>
                  </a:lnTo>
                  <a:lnTo>
                    <a:pt x="7245" y="527"/>
                  </a:lnTo>
                  <a:lnTo>
                    <a:pt x="7207" y="546"/>
                  </a:lnTo>
                  <a:lnTo>
                    <a:pt x="7151" y="565"/>
                  </a:lnTo>
                  <a:lnTo>
                    <a:pt x="7057" y="546"/>
                  </a:lnTo>
                  <a:lnTo>
                    <a:pt x="6944" y="527"/>
                  </a:lnTo>
                  <a:lnTo>
                    <a:pt x="6662" y="414"/>
                  </a:lnTo>
                  <a:lnTo>
                    <a:pt x="6267" y="245"/>
                  </a:lnTo>
                  <a:lnTo>
                    <a:pt x="5796" y="0"/>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7" name="Google Shape;8027;p33"/>
            <p:cNvSpPr/>
            <p:nvPr/>
          </p:nvSpPr>
          <p:spPr>
            <a:xfrm>
              <a:off x="1590900" y="3151725"/>
              <a:ext cx="181125" cy="139250"/>
            </a:xfrm>
            <a:custGeom>
              <a:avLst/>
              <a:gdLst/>
              <a:ahLst/>
              <a:cxnLst/>
              <a:rect l="l" t="t" r="r" b="b"/>
              <a:pathLst>
                <a:path w="7245" h="5570" fill="none" extrusionOk="0">
                  <a:moveTo>
                    <a:pt x="5796" y="0"/>
                  </a:moveTo>
                  <a:lnTo>
                    <a:pt x="5796" y="0"/>
                  </a:lnTo>
                  <a:lnTo>
                    <a:pt x="5646" y="358"/>
                  </a:lnTo>
                  <a:lnTo>
                    <a:pt x="5476" y="715"/>
                  </a:lnTo>
                  <a:lnTo>
                    <a:pt x="5307" y="1054"/>
                  </a:lnTo>
                  <a:lnTo>
                    <a:pt x="5119" y="1374"/>
                  </a:lnTo>
                  <a:lnTo>
                    <a:pt x="4912" y="1694"/>
                  </a:lnTo>
                  <a:lnTo>
                    <a:pt x="4705" y="1976"/>
                  </a:lnTo>
                  <a:lnTo>
                    <a:pt x="4479" y="2277"/>
                  </a:lnTo>
                  <a:lnTo>
                    <a:pt x="4253" y="2540"/>
                  </a:lnTo>
                  <a:lnTo>
                    <a:pt x="4009" y="2804"/>
                  </a:lnTo>
                  <a:lnTo>
                    <a:pt x="3783" y="3048"/>
                  </a:lnTo>
                  <a:lnTo>
                    <a:pt x="3294" y="3500"/>
                  </a:lnTo>
                  <a:lnTo>
                    <a:pt x="2804" y="3914"/>
                  </a:lnTo>
                  <a:lnTo>
                    <a:pt x="2315" y="4271"/>
                  </a:lnTo>
                  <a:lnTo>
                    <a:pt x="1864" y="4572"/>
                  </a:lnTo>
                  <a:lnTo>
                    <a:pt x="1431" y="4836"/>
                  </a:lnTo>
                  <a:lnTo>
                    <a:pt x="1036" y="5062"/>
                  </a:lnTo>
                  <a:lnTo>
                    <a:pt x="678" y="5250"/>
                  </a:lnTo>
                  <a:lnTo>
                    <a:pt x="170" y="5476"/>
                  </a:lnTo>
                  <a:lnTo>
                    <a:pt x="1" y="5551"/>
                  </a:lnTo>
                  <a:lnTo>
                    <a:pt x="1" y="5551"/>
                  </a:lnTo>
                  <a:lnTo>
                    <a:pt x="1" y="5551"/>
                  </a:lnTo>
                  <a:lnTo>
                    <a:pt x="1" y="5551"/>
                  </a:lnTo>
                  <a:lnTo>
                    <a:pt x="358" y="5570"/>
                  </a:lnTo>
                  <a:lnTo>
                    <a:pt x="358" y="5570"/>
                  </a:lnTo>
                  <a:lnTo>
                    <a:pt x="791" y="5551"/>
                  </a:lnTo>
                  <a:lnTo>
                    <a:pt x="1205" y="5513"/>
                  </a:lnTo>
                  <a:lnTo>
                    <a:pt x="1638" y="5457"/>
                  </a:lnTo>
                  <a:lnTo>
                    <a:pt x="2052" y="5363"/>
                  </a:lnTo>
                  <a:lnTo>
                    <a:pt x="2466" y="5250"/>
                  </a:lnTo>
                  <a:lnTo>
                    <a:pt x="2880" y="5118"/>
                  </a:lnTo>
                  <a:lnTo>
                    <a:pt x="3275" y="4949"/>
                  </a:lnTo>
                  <a:lnTo>
                    <a:pt x="3670" y="4761"/>
                  </a:lnTo>
                  <a:lnTo>
                    <a:pt x="4046" y="4554"/>
                  </a:lnTo>
                  <a:lnTo>
                    <a:pt x="4423" y="4309"/>
                  </a:lnTo>
                  <a:lnTo>
                    <a:pt x="4761" y="4064"/>
                  </a:lnTo>
                  <a:lnTo>
                    <a:pt x="5119" y="3782"/>
                  </a:lnTo>
                  <a:lnTo>
                    <a:pt x="5439" y="3481"/>
                  </a:lnTo>
                  <a:lnTo>
                    <a:pt x="5740" y="3142"/>
                  </a:lnTo>
                  <a:lnTo>
                    <a:pt x="6041" y="2804"/>
                  </a:lnTo>
                  <a:lnTo>
                    <a:pt x="6304" y="2427"/>
                  </a:lnTo>
                  <a:lnTo>
                    <a:pt x="6304" y="2427"/>
                  </a:lnTo>
                  <a:lnTo>
                    <a:pt x="6586" y="1976"/>
                  </a:lnTo>
                  <a:lnTo>
                    <a:pt x="6831" y="1524"/>
                  </a:lnTo>
                  <a:lnTo>
                    <a:pt x="7057" y="1054"/>
                  </a:lnTo>
                  <a:lnTo>
                    <a:pt x="7226" y="565"/>
                  </a:lnTo>
                  <a:lnTo>
                    <a:pt x="7226" y="565"/>
                  </a:lnTo>
                  <a:lnTo>
                    <a:pt x="7245" y="527"/>
                  </a:lnTo>
                  <a:lnTo>
                    <a:pt x="7245" y="527"/>
                  </a:lnTo>
                  <a:lnTo>
                    <a:pt x="7245" y="527"/>
                  </a:lnTo>
                  <a:lnTo>
                    <a:pt x="7245" y="489"/>
                  </a:lnTo>
                  <a:lnTo>
                    <a:pt x="7245" y="489"/>
                  </a:lnTo>
                  <a:lnTo>
                    <a:pt x="7245" y="489"/>
                  </a:lnTo>
                  <a:lnTo>
                    <a:pt x="7245" y="489"/>
                  </a:lnTo>
                  <a:lnTo>
                    <a:pt x="7245" y="489"/>
                  </a:lnTo>
                  <a:lnTo>
                    <a:pt x="7245" y="489"/>
                  </a:lnTo>
                  <a:lnTo>
                    <a:pt x="7245" y="527"/>
                  </a:lnTo>
                  <a:lnTo>
                    <a:pt x="7245" y="527"/>
                  </a:lnTo>
                  <a:lnTo>
                    <a:pt x="7245" y="527"/>
                  </a:lnTo>
                  <a:lnTo>
                    <a:pt x="7207" y="546"/>
                  </a:lnTo>
                  <a:lnTo>
                    <a:pt x="7207" y="546"/>
                  </a:lnTo>
                  <a:lnTo>
                    <a:pt x="7151" y="565"/>
                  </a:lnTo>
                  <a:lnTo>
                    <a:pt x="7151" y="565"/>
                  </a:lnTo>
                  <a:lnTo>
                    <a:pt x="7057" y="546"/>
                  </a:lnTo>
                  <a:lnTo>
                    <a:pt x="6944" y="527"/>
                  </a:lnTo>
                  <a:lnTo>
                    <a:pt x="6662" y="414"/>
                  </a:lnTo>
                  <a:lnTo>
                    <a:pt x="6267" y="245"/>
                  </a:lnTo>
                  <a:lnTo>
                    <a:pt x="579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8" name="Google Shape;8028;p33"/>
            <p:cNvSpPr/>
            <p:nvPr/>
          </p:nvSpPr>
          <p:spPr>
            <a:xfrm>
              <a:off x="1735800" y="3132425"/>
              <a:ext cx="36225" cy="33425"/>
            </a:xfrm>
            <a:custGeom>
              <a:avLst/>
              <a:gdLst/>
              <a:ahLst/>
              <a:cxnLst/>
              <a:rect l="l" t="t" r="r" b="b"/>
              <a:pathLst>
                <a:path w="1449" h="1337" extrusionOk="0">
                  <a:moveTo>
                    <a:pt x="264" y="1"/>
                  </a:moveTo>
                  <a:lnTo>
                    <a:pt x="151" y="396"/>
                  </a:lnTo>
                  <a:lnTo>
                    <a:pt x="0" y="772"/>
                  </a:lnTo>
                  <a:lnTo>
                    <a:pt x="471" y="1017"/>
                  </a:lnTo>
                  <a:lnTo>
                    <a:pt x="866" y="1186"/>
                  </a:lnTo>
                  <a:lnTo>
                    <a:pt x="1148" y="1299"/>
                  </a:lnTo>
                  <a:lnTo>
                    <a:pt x="1261" y="1318"/>
                  </a:lnTo>
                  <a:lnTo>
                    <a:pt x="1355" y="1337"/>
                  </a:lnTo>
                  <a:lnTo>
                    <a:pt x="1411" y="1318"/>
                  </a:lnTo>
                  <a:lnTo>
                    <a:pt x="1449" y="1299"/>
                  </a:lnTo>
                  <a:lnTo>
                    <a:pt x="1449" y="1261"/>
                  </a:lnTo>
                  <a:lnTo>
                    <a:pt x="1449" y="1205"/>
                  </a:lnTo>
                  <a:lnTo>
                    <a:pt x="1392" y="1130"/>
                  </a:lnTo>
                  <a:lnTo>
                    <a:pt x="1317" y="1017"/>
                  </a:lnTo>
                  <a:lnTo>
                    <a:pt x="1091" y="753"/>
                  </a:lnTo>
                  <a:lnTo>
                    <a:pt x="734" y="415"/>
                  </a:lnTo>
                  <a:lnTo>
                    <a:pt x="264" y="1"/>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9" name="Google Shape;8029;p33"/>
            <p:cNvSpPr/>
            <p:nvPr/>
          </p:nvSpPr>
          <p:spPr>
            <a:xfrm>
              <a:off x="1735800" y="3132425"/>
              <a:ext cx="36225" cy="33425"/>
            </a:xfrm>
            <a:custGeom>
              <a:avLst/>
              <a:gdLst/>
              <a:ahLst/>
              <a:cxnLst/>
              <a:rect l="l" t="t" r="r" b="b"/>
              <a:pathLst>
                <a:path w="1449" h="1337" fill="none" extrusionOk="0">
                  <a:moveTo>
                    <a:pt x="264" y="1"/>
                  </a:moveTo>
                  <a:lnTo>
                    <a:pt x="264" y="1"/>
                  </a:lnTo>
                  <a:lnTo>
                    <a:pt x="151" y="396"/>
                  </a:lnTo>
                  <a:lnTo>
                    <a:pt x="0" y="772"/>
                  </a:lnTo>
                  <a:lnTo>
                    <a:pt x="0" y="772"/>
                  </a:lnTo>
                  <a:lnTo>
                    <a:pt x="471" y="1017"/>
                  </a:lnTo>
                  <a:lnTo>
                    <a:pt x="866" y="1186"/>
                  </a:lnTo>
                  <a:lnTo>
                    <a:pt x="1148" y="1299"/>
                  </a:lnTo>
                  <a:lnTo>
                    <a:pt x="1261" y="1318"/>
                  </a:lnTo>
                  <a:lnTo>
                    <a:pt x="1355" y="1337"/>
                  </a:lnTo>
                  <a:lnTo>
                    <a:pt x="1355" y="1337"/>
                  </a:lnTo>
                  <a:lnTo>
                    <a:pt x="1411" y="1318"/>
                  </a:lnTo>
                  <a:lnTo>
                    <a:pt x="1411" y="1318"/>
                  </a:lnTo>
                  <a:lnTo>
                    <a:pt x="1449" y="1299"/>
                  </a:lnTo>
                  <a:lnTo>
                    <a:pt x="1449" y="1299"/>
                  </a:lnTo>
                  <a:lnTo>
                    <a:pt x="1449" y="1299"/>
                  </a:lnTo>
                  <a:lnTo>
                    <a:pt x="1449" y="1261"/>
                  </a:lnTo>
                  <a:lnTo>
                    <a:pt x="1449" y="1261"/>
                  </a:lnTo>
                  <a:lnTo>
                    <a:pt x="1449" y="1261"/>
                  </a:lnTo>
                  <a:lnTo>
                    <a:pt x="1449" y="1261"/>
                  </a:lnTo>
                  <a:lnTo>
                    <a:pt x="1449" y="1205"/>
                  </a:lnTo>
                  <a:lnTo>
                    <a:pt x="1449" y="1205"/>
                  </a:lnTo>
                  <a:lnTo>
                    <a:pt x="1392" y="1130"/>
                  </a:lnTo>
                  <a:lnTo>
                    <a:pt x="1317" y="1017"/>
                  </a:lnTo>
                  <a:lnTo>
                    <a:pt x="1091" y="753"/>
                  </a:lnTo>
                  <a:lnTo>
                    <a:pt x="734" y="415"/>
                  </a:lnTo>
                  <a:lnTo>
                    <a:pt x="26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96887678"/>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Main point 1">
  <p:cSld name="Main point 1">
    <p:spTree>
      <p:nvGrpSpPr>
        <p:cNvPr id="1" name="Shape 777"/>
        <p:cNvGrpSpPr/>
        <p:nvPr/>
      </p:nvGrpSpPr>
      <p:grpSpPr>
        <a:xfrm>
          <a:off x="0" y="0"/>
          <a:ext cx="0" cy="0"/>
          <a:chOff x="0" y="0"/>
          <a:chExt cx="0" cy="0"/>
        </a:xfrm>
      </p:grpSpPr>
      <p:sp>
        <p:nvSpPr>
          <p:cNvPr id="778" name="Google Shape;778;p41"/>
          <p:cNvSpPr txBox="1">
            <a:spLocks noGrp="1"/>
          </p:cNvSpPr>
          <p:nvPr>
            <p:ph type="title"/>
          </p:nvPr>
        </p:nvSpPr>
        <p:spPr>
          <a:xfrm flipH="1">
            <a:off x="6617651" y="1714117"/>
            <a:ext cx="4306000" cy="24892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4800"/>
              <a:buNone/>
              <a:defRPr sz="8666">
                <a:latin typeface="#9Slide07 SVNUT Triumph Press" panose="00000500000000000000" pitchFamily="2" charset="0"/>
              </a:defRPr>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endParaRPr/>
          </a:p>
        </p:txBody>
      </p:sp>
      <p:sp>
        <p:nvSpPr>
          <p:cNvPr id="779" name="Google Shape;779;p41"/>
          <p:cNvSpPr/>
          <p:nvPr/>
        </p:nvSpPr>
        <p:spPr>
          <a:xfrm>
            <a:off x="9204568" y="2697000"/>
            <a:ext cx="3651937" cy="5056696"/>
          </a:xfrm>
          <a:custGeom>
            <a:avLst/>
            <a:gdLst/>
            <a:ahLst/>
            <a:cxnLst/>
            <a:rect l="l" t="t" r="r" b="b"/>
            <a:pathLst>
              <a:path w="91268" h="128386" extrusionOk="0">
                <a:moveTo>
                  <a:pt x="70698" y="0"/>
                </a:moveTo>
                <a:cubicBezTo>
                  <a:pt x="63406" y="0"/>
                  <a:pt x="57439" y="3978"/>
                  <a:pt x="57530" y="14724"/>
                </a:cubicBezTo>
                <a:cubicBezTo>
                  <a:pt x="57609" y="23656"/>
                  <a:pt x="64711" y="30638"/>
                  <a:pt x="64353" y="39351"/>
                </a:cubicBezTo>
                <a:cubicBezTo>
                  <a:pt x="63995" y="47209"/>
                  <a:pt x="53730" y="47945"/>
                  <a:pt x="51244" y="55166"/>
                </a:cubicBezTo>
                <a:cubicBezTo>
                  <a:pt x="48200" y="64038"/>
                  <a:pt x="55401" y="73308"/>
                  <a:pt x="51045" y="81524"/>
                </a:cubicBezTo>
                <a:cubicBezTo>
                  <a:pt x="45196" y="92525"/>
                  <a:pt x="0" y="76292"/>
                  <a:pt x="9966" y="111622"/>
                </a:cubicBezTo>
                <a:cubicBezTo>
                  <a:pt x="13190" y="123066"/>
                  <a:pt x="31585" y="128386"/>
                  <a:pt x="48574" y="128386"/>
                </a:cubicBezTo>
                <a:cubicBezTo>
                  <a:pt x="59580" y="128386"/>
                  <a:pt x="69996" y="126153"/>
                  <a:pt x="75314" y="121906"/>
                </a:cubicBezTo>
                <a:cubicBezTo>
                  <a:pt x="83967" y="114964"/>
                  <a:pt x="83868" y="99050"/>
                  <a:pt x="84902" y="89123"/>
                </a:cubicBezTo>
                <a:cubicBezTo>
                  <a:pt x="87647" y="63382"/>
                  <a:pt x="78616" y="32727"/>
                  <a:pt x="91268" y="8617"/>
                </a:cubicBezTo>
                <a:cubicBezTo>
                  <a:pt x="86019" y="3711"/>
                  <a:pt x="77741" y="0"/>
                  <a:pt x="70698" y="0"/>
                </a:cubicBezTo>
                <a:close/>
              </a:path>
            </a:pathLst>
          </a:cu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80" name="Google Shape;780;p41"/>
          <p:cNvSpPr/>
          <p:nvPr/>
        </p:nvSpPr>
        <p:spPr>
          <a:xfrm>
            <a:off x="-607062" y="11"/>
            <a:ext cx="1991020" cy="847748"/>
          </a:xfrm>
          <a:custGeom>
            <a:avLst/>
            <a:gdLst/>
            <a:ahLst/>
            <a:cxnLst/>
            <a:rect l="l" t="t" r="r" b="b"/>
            <a:pathLst>
              <a:path w="17010" h="7242" extrusionOk="0">
                <a:moveTo>
                  <a:pt x="1" y="1"/>
                </a:moveTo>
                <a:cubicBezTo>
                  <a:pt x="677" y="4099"/>
                  <a:pt x="4238" y="7242"/>
                  <a:pt x="8515" y="7242"/>
                </a:cubicBezTo>
                <a:cubicBezTo>
                  <a:pt x="12792" y="7242"/>
                  <a:pt x="16333" y="4099"/>
                  <a:pt x="17009"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781" name="Google Shape;781;p41"/>
          <p:cNvGrpSpPr/>
          <p:nvPr/>
        </p:nvGrpSpPr>
        <p:grpSpPr>
          <a:xfrm rot="1800005">
            <a:off x="677880" y="554149"/>
            <a:ext cx="546195" cy="579963"/>
            <a:chOff x="4730866" y="656100"/>
            <a:chExt cx="272916" cy="289789"/>
          </a:xfrm>
        </p:grpSpPr>
        <p:sp>
          <p:nvSpPr>
            <p:cNvPr id="782" name="Google Shape;782;p41"/>
            <p:cNvSpPr/>
            <p:nvPr/>
          </p:nvSpPr>
          <p:spPr>
            <a:xfrm>
              <a:off x="4950032" y="656100"/>
              <a:ext cx="53750" cy="53225"/>
            </a:xfrm>
            <a:custGeom>
              <a:avLst/>
              <a:gdLst/>
              <a:ahLst/>
              <a:cxnLst/>
              <a:rect l="l" t="t" r="r" b="b"/>
              <a:pathLst>
                <a:path w="2150" h="2129" extrusionOk="0">
                  <a:moveTo>
                    <a:pt x="1075" y="0"/>
                  </a:moveTo>
                  <a:cubicBezTo>
                    <a:pt x="478" y="0"/>
                    <a:pt x="1" y="478"/>
                    <a:pt x="1" y="1075"/>
                  </a:cubicBezTo>
                  <a:cubicBezTo>
                    <a:pt x="1" y="1671"/>
                    <a:pt x="478" y="2129"/>
                    <a:pt x="1075" y="2129"/>
                  </a:cubicBezTo>
                  <a:cubicBezTo>
                    <a:pt x="1672" y="2129"/>
                    <a:pt x="2149" y="1671"/>
                    <a:pt x="2149" y="1075"/>
                  </a:cubicBezTo>
                  <a:cubicBezTo>
                    <a:pt x="2149" y="478"/>
                    <a:pt x="1672" y="0"/>
                    <a:pt x="10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 name="Google Shape;783;p41"/>
            <p:cNvSpPr/>
            <p:nvPr/>
          </p:nvSpPr>
          <p:spPr>
            <a:xfrm>
              <a:off x="4730866" y="751011"/>
              <a:ext cx="193299" cy="194878"/>
            </a:xfrm>
            <a:custGeom>
              <a:avLst/>
              <a:gdLst/>
              <a:ahLst/>
              <a:cxnLst/>
              <a:rect l="l" t="t" r="r" b="b"/>
              <a:pathLst>
                <a:path w="2488" h="2508" extrusionOk="0">
                  <a:moveTo>
                    <a:pt x="1254" y="1"/>
                  </a:moveTo>
                  <a:cubicBezTo>
                    <a:pt x="557" y="1"/>
                    <a:pt x="0" y="558"/>
                    <a:pt x="0" y="1254"/>
                  </a:cubicBezTo>
                  <a:cubicBezTo>
                    <a:pt x="0" y="1950"/>
                    <a:pt x="557" y="2507"/>
                    <a:pt x="1254" y="2507"/>
                  </a:cubicBezTo>
                  <a:cubicBezTo>
                    <a:pt x="1950" y="2507"/>
                    <a:pt x="2487" y="1950"/>
                    <a:pt x="2487" y="1254"/>
                  </a:cubicBezTo>
                  <a:cubicBezTo>
                    <a:pt x="2487" y="558"/>
                    <a:pt x="1950" y="1"/>
                    <a:pt x="12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784" name="Google Shape;784;p41"/>
          <p:cNvSpPr/>
          <p:nvPr/>
        </p:nvSpPr>
        <p:spPr>
          <a:xfrm rot="7028957">
            <a:off x="625865" y="5902529"/>
            <a:ext cx="418624" cy="484489"/>
          </a:xfrm>
          <a:custGeom>
            <a:avLst/>
            <a:gdLst/>
            <a:ahLst/>
            <a:cxnLst/>
            <a:rect l="l" t="t" r="r" b="b"/>
            <a:pathLst>
              <a:path w="12559" h="14535" extrusionOk="0">
                <a:moveTo>
                  <a:pt x="11221" y="0"/>
                </a:moveTo>
                <a:cubicBezTo>
                  <a:pt x="10880" y="0"/>
                  <a:pt x="10563" y="317"/>
                  <a:pt x="10791" y="727"/>
                </a:cubicBezTo>
                <a:cubicBezTo>
                  <a:pt x="10991" y="1061"/>
                  <a:pt x="11124" y="1394"/>
                  <a:pt x="11158" y="1761"/>
                </a:cubicBezTo>
                <a:cubicBezTo>
                  <a:pt x="11191" y="1895"/>
                  <a:pt x="11191" y="1995"/>
                  <a:pt x="11191" y="2161"/>
                </a:cubicBezTo>
                <a:cubicBezTo>
                  <a:pt x="11024" y="2095"/>
                  <a:pt x="10824" y="1995"/>
                  <a:pt x="10657" y="1928"/>
                </a:cubicBezTo>
                <a:lnTo>
                  <a:pt x="9490" y="1328"/>
                </a:lnTo>
                <a:cubicBezTo>
                  <a:pt x="9385" y="1281"/>
                  <a:pt x="9282" y="1260"/>
                  <a:pt x="9185" y="1260"/>
                </a:cubicBezTo>
                <a:cubicBezTo>
                  <a:pt x="8728" y="1260"/>
                  <a:pt x="8402" y="1733"/>
                  <a:pt x="8623" y="2228"/>
                </a:cubicBezTo>
                <a:cubicBezTo>
                  <a:pt x="8856" y="2729"/>
                  <a:pt x="9123" y="3229"/>
                  <a:pt x="9323" y="3729"/>
                </a:cubicBezTo>
                <a:lnTo>
                  <a:pt x="7822" y="2595"/>
                </a:lnTo>
                <a:cubicBezTo>
                  <a:pt x="7678" y="2490"/>
                  <a:pt x="7523" y="2442"/>
                  <a:pt x="7379" y="2442"/>
                </a:cubicBezTo>
                <a:cubicBezTo>
                  <a:pt x="7021" y="2442"/>
                  <a:pt x="6726" y="2734"/>
                  <a:pt x="6821" y="3162"/>
                </a:cubicBezTo>
                <a:cubicBezTo>
                  <a:pt x="6955" y="3963"/>
                  <a:pt x="7322" y="4663"/>
                  <a:pt x="7789" y="5397"/>
                </a:cubicBezTo>
                <a:cubicBezTo>
                  <a:pt x="7722" y="5330"/>
                  <a:pt x="7689" y="5297"/>
                  <a:pt x="7655" y="5230"/>
                </a:cubicBezTo>
                <a:cubicBezTo>
                  <a:pt x="6855" y="4330"/>
                  <a:pt x="6121" y="3429"/>
                  <a:pt x="5354" y="2495"/>
                </a:cubicBezTo>
                <a:cubicBezTo>
                  <a:pt x="5244" y="2359"/>
                  <a:pt x="5108" y="2301"/>
                  <a:pt x="4970" y="2301"/>
                </a:cubicBezTo>
                <a:cubicBezTo>
                  <a:pt x="4602" y="2301"/>
                  <a:pt x="4223" y="2707"/>
                  <a:pt x="4320" y="3095"/>
                </a:cubicBezTo>
                <a:cubicBezTo>
                  <a:pt x="4720" y="4630"/>
                  <a:pt x="5220" y="6131"/>
                  <a:pt x="5887" y="7599"/>
                </a:cubicBezTo>
                <a:cubicBezTo>
                  <a:pt x="6021" y="7832"/>
                  <a:pt x="6154" y="8132"/>
                  <a:pt x="6288" y="8399"/>
                </a:cubicBezTo>
                <a:cubicBezTo>
                  <a:pt x="6121" y="8166"/>
                  <a:pt x="5887" y="7932"/>
                  <a:pt x="5721" y="7732"/>
                </a:cubicBezTo>
                <a:cubicBezTo>
                  <a:pt x="5220" y="7132"/>
                  <a:pt x="4720" y="6498"/>
                  <a:pt x="4186" y="5931"/>
                </a:cubicBezTo>
                <a:cubicBezTo>
                  <a:pt x="3719" y="5364"/>
                  <a:pt x="3319" y="4797"/>
                  <a:pt x="2618" y="4530"/>
                </a:cubicBezTo>
                <a:cubicBezTo>
                  <a:pt x="2566" y="4515"/>
                  <a:pt x="2514" y="4508"/>
                  <a:pt x="2463" y="4508"/>
                </a:cubicBezTo>
                <a:cubicBezTo>
                  <a:pt x="2061" y="4508"/>
                  <a:pt x="1733" y="4942"/>
                  <a:pt x="1851" y="5297"/>
                </a:cubicBezTo>
                <a:cubicBezTo>
                  <a:pt x="2218" y="6831"/>
                  <a:pt x="2819" y="8333"/>
                  <a:pt x="3486" y="9800"/>
                </a:cubicBezTo>
                <a:cubicBezTo>
                  <a:pt x="3719" y="10334"/>
                  <a:pt x="3986" y="10834"/>
                  <a:pt x="4286" y="11401"/>
                </a:cubicBezTo>
                <a:cubicBezTo>
                  <a:pt x="4153" y="11235"/>
                  <a:pt x="3986" y="11101"/>
                  <a:pt x="3853" y="10934"/>
                </a:cubicBezTo>
                <a:cubicBezTo>
                  <a:pt x="3119" y="10034"/>
                  <a:pt x="2552" y="9066"/>
                  <a:pt x="1651" y="8333"/>
                </a:cubicBezTo>
                <a:cubicBezTo>
                  <a:pt x="1553" y="8262"/>
                  <a:pt x="1454" y="8232"/>
                  <a:pt x="1361" y="8232"/>
                </a:cubicBezTo>
                <a:cubicBezTo>
                  <a:pt x="1011" y="8232"/>
                  <a:pt x="731" y="8657"/>
                  <a:pt x="784" y="9000"/>
                </a:cubicBezTo>
                <a:cubicBezTo>
                  <a:pt x="1017" y="10334"/>
                  <a:pt x="1351" y="11635"/>
                  <a:pt x="1885" y="12902"/>
                </a:cubicBezTo>
                <a:cubicBezTo>
                  <a:pt x="1951" y="13003"/>
                  <a:pt x="2018" y="13269"/>
                  <a:pt x="2051" y="13436"/>
                </a:cubicBezTo>
                <a:cubicBezTo>
                  <a:pt x="1985" y="13403"/>
                  <a:pt x="1885" y="13303"/>
                  <a:pt x="1851" y="13269"/>
                </a:cubicBezTo>
                <a:cubicBezTo>
                  <a:pt x="1351" y="12836"/>
                  <a:pt x="984" y="12335"/>
                  <a:pt x="650" y="11768"/>
                </a:cubicBezTo>
                <a:cubicBezTo>
                  <a:pt x="589" y="11656"/>
                  <a:pt x="499" y="11609"/>
                  <a:pt x="409" y="11609"/>
                </a:cubicBezTo>
                <a:cubicBezTo>
                  <a:pt x="206" y="11609"/>
                  <a:pt x="1" y="11847"/>
                  <a:pt x="117" y="12102"/>
                </a:cubicBezTo>
                <a:cubicBezTo>
                  <a:pt x="484" y="12836"/>
                  <a:pt x="951" y="13603"/>
                  <a:pt x="1618" y="14137"/>
                </a:cubicBezTo>
                <a:cubicBezTo>
                  <a:pt x="1859" y="14341"/>
                  <a:pt x="2223" y="14534"/>
                  <a:pt x="2546" y="14534"/>
                </a:cubicBezTo>
                <a:cubicBezTo>
                  <a:pt x="2803" y="14534"/>
                  <a:pt x="3034" y="14411"/>
                  <a:pt x="3152" y="14070"/>
                </a:cubicBezTo>
                <a:cubicBezTo>
                  <a:pt x="3219" y="13736"/>
                  <a:pt x="3119" y="13436"/>
                  <a:pt x="3019" y="13103"/>
                </a:cubicBezTo>
                <a:cubicBezTo>
                  <a:pt x="2852" y="12602"/>
                  <a:pt x="2718" y="12102"/>
                  <a:pt x="2552" y="11602"/>
                </a:cubicBezTo>
                <a:cubicBezTo>
                  <a:pt x="2485" y="11335"/>
                  <a:pt x="2452" y="11135"/>
                  <a:pt x="2352" y="10901"/>
                </a:cubicBezTo>
                <a:lnTo>
                  <a:pt x="2352" y="10901"/>
                </a:lnTo>
                <a:cubicBezTo>
                  <a:pt x="2652" y="11268"/>
                  <a:pt x="2885" y="11635"/>
                  <a:pt x="3185" y="11968"/>
                </a:cubicBezTo>
                <a:cubicBezTo>
                  <a:pt x="3986" y="12902"/>
                  <a:pt x="4953" y="13603"/>
                  <a:pt x="5887" y="14303"/>
                </a:cubicBezTo>
                <a:cubicBezTo>
                  <a:pt x="5959" y="14361"/>
                  <a:pt x="6043" y="14386"/>
                  <a:pt x="6129" y="14386"/>
                </a:cubicBezTo>
                <a:cubicBezTo>
                  <a:pt x="6443" y="14386"/>
                  <a:pt x="6786" y="14051"/>
                  <a:pt x="6655" y="13736"/>
                </a:cubicBezTo>
                <a:cubicBezTo>
                  <a:pt x="6121" y="12302"/>
                  <a:pt x="5187" y="11001"/>
                  <a:pt x="4553" y="9600"/>
                </a:cubicBezTo>
                <a:cubicBezTo>
                  <a:pt x="4220" y="8833"/>
                  <a:pt x="3953" y="8066"/>
                  <a:pt x="3686" y="7265"/>
                </a:cubicBezTo>
                <a:lnTo>
                  <a:pt x="3686" y="7265"/>
                </a:lnTo>
                <a:lnTo>
                  <a:pt x="5053" y="8900"/>
                </a:lnTo>
                <a:cubicBezTo>
                  <a:pt x="6021" y="10000"/>
                  <a:pt x="6988" y="11135"/>
                  <a:pt x="7889" y="12235"/>
                </a:cubicBezTo>
                <a:cubicBezTo>
                  <a:pt x="8008" y="12354"/>
                  <a:pt x="8150" y="12406"/>
                  <a:pt x="8292" y="12406"/>
                </a:cubicBezTo>
                <a:cubicBezTo>
                  <a:pt x="8627" y="12406"/>
                  <a:pt x="8956" y="12120"/>
                  <a:pt x="8956" y="11768"/>
                </a:cubicBezTo>
                <a:cubicBezTo>
                  <a:pt x="8990" y="10968"/>
                  <a:pt x="8656" y="10301"/>
                  <a:pt x="8289" y="9633"/>
                </a:cubicBezTo>
                <a:cubicBezTo>
                  <a:pt x="7855" y="8933"/>
                  <a:pt x="7489" y="8166"/>
                  <a:pt x="7155" y="7432"/>
                </a:cubicBezTo>
                <a:cubicBezTo>
                  <a:pt x="6855" y="6831"/>
                  <a:pt x="6655" y="6231"/>
                  <a:pt x="6388" y="5631"/>
                </a:cubicBezTo>
                <a:lnTo>
                  <a:pt x="6388" y="5631"/>
                </a:lnTo>
                <a:cubicBezTo>
                  <a:pt x="6555" y="5797"/>
                  <a:pt x="6721" y="5998"/>
                  <a:pt x="6855" y="6164"/>
                </a:cubicBezTo>
                <a:cubicBezTo>
                  <a:pt x="7622" y="6998"/>
                  <a:pt x="8322" y="7966"/>
                  <a:pt x="9357" y="8466"/>
                </a:cubicBezTo>
                <a:cubicBezTo>
                  <a:pt x="9442" y="8505"/>
                  <a:pt x="9541" y="8524"/>
                  <a:pt x="9643" y="8524"/>
                </a:cubicBezTo>
                <a:cubicBezTo>
                  <a:pt x="9980" y="8524"/>
                  <a:pt x="10342" y="8316"/>
                  <a:pt x="10291" y="7932"/>
                </a:cubicBezTo>
                <a:cubicBezTo>
                  <a:pt x="10157" y="6965"/>
                  <a:pt x="9723" y="6131"/>
                  <a:pt x="9190" y="5297"/>
                </a:cubicBezTo>
                <a:lnTo>
                  <a:pt x="8956" y="4930"/>
                </a:lnTo>
                <a:lnTo>
                  <a:pt x="8956" y="4930"/>
                </a:lnTo>
                <a:cubicBezTo>
                  <a:pt x="9290" y="5164"/>
                  <a:pt x="9657" y="5464"/>
                  <a:pt x="9990" y="5731"/>
                </a:cubicBezTo>
                <a:cubicBezTo>
                  <a:pt x="10127" y="5822"/>
                  <a:pt x="10291" y="5878"/>
                  <a:pt x="10452" y="5878"/>
                </a:cubicBezTo>
                <a:cubicBezTo>
                  <a:pt x="10644" y="5878"/>
                  <a:pt x="10830" y="5797"/>
                  <a:pt x="10958" y="5597"/>
                </a:cubicBezTo>
                <a:cubicBezTo>
                  <a:pt x="11291" y="4897"/>
                  <a:pt x="10991" y="4330"/>
                  <a:pt x="10691" y="3663"/>
                </a:cubicBezTo>
                <a:cubicBezTo>
                  <a:pt x="10624" y="3496"/>
                  <a:pt x="10524" y="3362"/>
                  <a:pt x="10491" y="3196"/>
                </a:cubicBezTo>
                <a:lnTo>
                  <a:pt x="10491" y="3196"/>
                </a:lnTo>
                <a:cubicBezTo>
                  <a:pt x="10557" y="3262"/>
                  <a:pt x="10624" y="3296"/>
                  <a:pt x="10691" y="3329"/>
                </a:cubicBezTo>
                <a:cubicBezTo>
                  <a:pt x="10982" y="3495"/>
                  <a:pt x="11338" y="3688"/>
                  <a:pt x="11662" y="3688"/>
                </a:cubicBezTo>
                <a:cubicBezTo>
                  <a:pt x="11857" y="3688"/>
                  <a:pt x="12041" y="3617"/>
                  <a:pt x="12192" y="3429"/>
                </a:cubicBezTo>
                <a:cubicBezTo>
                  <a:pt x="12559" y="2995"/>
                  <a:pt x="12492" y="2328"/>
                  <a:pt x="12392" y="1828"/>
                </a:cubicBezTo>
                <a:cubicBezTo>
                  <a:pt x="12325" y="1261"/>
                  <a:pt x="12025" y="660"/>
                  <a:pt x="11658" y="227"/>
                </a:cubicBezTo>
                <a:cubicBezTo>
                  <a:pt x="11542" y="68"/>
                  <a:pt x="11379" y="0"/>
                  <a:pt x="11221" y="0"/>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785" name="Google Shape;785;p41"/>
          <p:cNvGrpSpPr/>
          <p:nvPr/>
        </p:nvGrpSpPr>
        <p:grpSpPr>
          <a:xfrm rot="5770333" flipH="1">
            <a:off x="10895753" y="5106047"/>
            <a:ext cx="409016" cy="635117"/>
            <a:chOff x="4452729" y="352000"/>
            <a:chExt cx="225596" cy="350302"/>
          </a:xfrm>
        </p:grpSpPr>
        <p:sp>
          <p:nvSpPr>
            <p:cNvPr id="786" name="Google Shape;786;p41"/>
            <p:cNvSpPr/>
            <p:nvPr/>
          </p:nvSpPr>
          <p:spPr>
            <a:xfrm>
              <a:off x="4624575" y="352000"/>
              <a:ext cx="53750" cy="53225"/>
            </a:xfrm>
            <a:custGeom>
              <a:avLst/>
              <a:gdLst/>
              <a:ahLst/>
              <a:cxnLst/>
              <a:rect l="l" t="t" r="r" b="b"/>
              <a:pathLst>
                <a:path w="2150" h="2129" extrusionOk="0">
                  <a:moveTo>
                    <a:pt x="1075" y="0"/>
                  </a:moveTo>
                  <a:cubicBezTo>
                    <a:pt x="478" y="0"/>
                    <a:pt x="1" y="478"/>
                    <a:pt x="1" y="1075"/>
                  </a:cubicBezTo>
                  <a:cubicBezTo>
                    <a:pt x="1" y="1671"/>
                    <a:pt x="478" y="2129"/>
                    <a:pt x="1075" y="2129"/>
                  </a:cubicBezTo>
                  <a:cubicBezTo>
                    <a:pt x="1672" y="2129"/>
                    <a:pt x="2149" y="1671"/>
                    <a:pt x="2149" y="1075"/>
                  </a:cubicBezTo>
                  <a:cubicBezTo>
                    <a:pt x="2149" y="478"/>
                    <a:pt x="1672" y="0"/>
                    <a:pt x="10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 name="Google Shape;787;p41"/>
            <p:cNvSpPr/>
            <p:nvPr/>
          </p:nvSpPr>
          <p:spPr>
            <a:xfrm>
              <a:off x="4452729" y="426046"/>
              <a:ext cx="62200" cy="62700"/>
            </a:xfrm>
            <a:custGeom>
              <a:avLst/>
              <a:gdLst/>
              <a:ahLst/>
              <a:cxnLst/>
              <a:rect l="l" t="t" r="r" b="b"/>
              <a:pathLst>
                <a:path w="2488" h="2508" extrusionOk="0">
                  <a:moveTo>
                    <a:pt x="1254" y="1"/>
                  </a:moveTo>
                  <a:cubicBezTo>
                    <a:pt x="557" y="1"/>
                    <a:pt x="0" y="558"/>
                    <a:pt x="0" y="1254"/>
                  </a:cubicBezTo>
                  <a:cubicBezTo>
                    <a:pt x="0" y="1950"/>
                    <a:pt x="557" y="2507"/>
                    <a:pt x="1254" y="2507"/>
                  </a:cubicBezTo>
                  <a:cubicBezTo>
                    <a:pt x="1950" y="2507"/>
                    <a:pt x="2487" y="1950"/>
                    <a:pt x="2487" y="1254"/>
                  </a:cubicBezTo>
                  <a:cubicBezTo>
                    <a:pt x="2487" y="558"/>
                    <a:pt x="1950" y="1"/>
                    <a:pt x="12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 name="Google Shape;788;p41"/>
            <p:cNvSpPr/>
            <p:nvPr/>
          </p:nvSpPr>
          <p:spPr>
            <a:xfrm>
              <a:off x="4503927" y="572104"/>
              <a:ext cx="130152" cy="130197"/>
            </a:xfrm>
            <a:custGeom>
              <a:avLst/>
              <a:gdLst/>
              <a:ahLst/>
              <a:cxnLst/>
              <a:rect l="l" t="t" r="r" b="b"/>
              <a:pathLst>
                <a:path w="2845" h="2846" extrusionOk="0">
                  <a:moveTo>
                    <a:pt x="1432" y="1"/>
                  </a:moveTo>
                  <a:cubicBezTo>
                    <a:pt x="656" y="1"/>
                    <a:pt x="0" y="618"/>
                    <a:pt x="0" y="1413"/>
                  </a:cubicBezTo>
                  <a:cubicBezTo>
                    <a:pt x="0" y="2189"/>
                    <a:pt x="637" y="2846"/>
                    <a:pt x="1432" y="2846"/>
                  </a:cubicBezTo>
                  <a:cubicBezTo>
                    <a:pt x="2188" y="2846"/>
                    <a:pt x="2845" y="2209"/>
                    <a:pt x="2845" y="1413"/>
                  </a:cubicBezTo>
                  <a:cubicBezTo>
                    <a:pt x="2845" y="618"/>
                    <a:pt x="2188" y="1"/>
                    <a:pt x="14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789" name="Google Shape;789;p41"/>
          <p:cNvGrpSpPr/>
          <p:nvPr/>
        </p:nvGrpSpPr>
        <p:grpSpPr>
          <a:xfrm rot="1535242">
            <a:off x="10089035" y="482062"/>
            <a:ext cx="1069496" cy="763607"/>
            <a:chOff x="3301275" y="1275300"/>
            <a:chExt cx="552425" cy="394425"/>
          </a:xfrm>
        </p:grpSpPr>
        <p:sp>
          <p:nvSpPr>
            <p:cNvPr id="790" name="Google Shape;790;p41"/>
            <p:cNvSpPr/>
            <p:nvPr/>
          </p:nvSpPr>
          <p:spPr>
            <a:xfrm>
              <a:off x="3343125" y="1275300"/>
              <a:ext cx="386300" cy="277875"/>
            </a:xfrm>
            <a:custGeom>
              <a:avLst/>
              <a:gdLst/>
              <a:ahLst/>
              <a:cxnLst/>
              <a:rect l="l" t="t" r="r" b="b"/>
              <a:pathLst>
                <a:path w="15452" h="11115" extrusionOk="0">
                  <a:moveTo>
                    <a:pt x="8707" y="1"/>
                  </a:moveTo>
                  <a:cubicBezTo>
                    <a:pt x="7928" y="1"/>
                    <a:pt x="7133" y="139"/>
                    <a:pt x="6341" y="381"/>
                  </a:cubicBezTo>
                  <a:cubicBezTo>
                    <a:pt x="4353" y="988"/>
                    <a:pt x="2825" y="2662"/>
                    <a:pt x="1800" y="4398"/>
                  </a:cubicBezTo>
                  <a:cubicBezTo>
                    <a:pt x="628" y="6386"/>
                    <a:pt x="1" y="8813"/>
                    <a:pt x="1068" y="11010"/>
                  </a:cubicBezTo>
                  <a:cubicBezTo>
                    <a:pt x="1110" y="11052"/>
                    <a:pt x="1151" y="11115"/>
                    <a:pt x="1214" y="11115"/>
                  </a:cubicBezTo>
                  <a:cubicBezTo>
                    <a:pt x="1277" y="11115"/>
                    <a:pt x="1361" y="11094"/>
                    <a:pt x="1423" y="11094"/>
                  </a:cubicBezTo>
                  <a:cubicBezTo>
                    <a:pt x="1570" y="11010"/>
                    <a:pt x="1549" y="10822"/>
                    <a:pt x="1444" y="10822"/>
                  </a:cubicBezTo>
                  <a:cubicBezTo>
                    <a:pt x="1047" y="10738"/>
                    <a:pt x="1068" y="9002"/>
                    <a:pt x="1047" y="8541"/>
                  </a:cubicBezTo>
                  <a:cubicBezTo>
                    <a:pt x="1005" y="7349"/>
                    <a:pt x="1235" y="6386"/>
                    <a:pt x="1779" y="5340"/>
                  </a:cubicBezTo>
                  <a:cubicBezTo>
                    <a:pt x="2679" y="3666"/>
                    <a:pt x="4039" y="1930"/>
                    <a:pt x="5755" y="1093"/>
                  </a:cubicBezTo>
                  <a:cubicBezTo>
                    <a:pt x="6623" y="673"/>
                    <a:pt x="7587" y="440"/>
                    <a:pt x="8540" y="440"/>
                  </a:cubicBezTo>
                  <a:cubicBezTo>
                    <a:pt x="9676" y="440"/>
                    <a:pt x="10796" y="771"/>
                    <a:pt x="11718" y="1511"/>
                  </a:cubicBezTo>
                  <a:cubicBezTo>
                    <a:pt x="13183" y="2683"/>
                    <a:pt x="13810" y="4524"/>
                    <a:pt x="14647" y="6114"/>
                  </a:cubicBezTo>
                  <a:cubicBezTo>
                    <a:pt x="14714" y="6240"/>
                    <a:pt x="14824" y="6293"/>
                    <a:pt x="14939" y="6293"/>
                  </a:cubicBezTo>
                  <a:cubicBezTo>
                    <a:pt x="15186" y="6293"/>
                    <a:pt x="15452" y="6051"/>
                    <a:pt x="15338" y="5779"/>
                  </a:cubicBezTo>
                  <a:cubicBezTo>
                    <a:pt x="14522" y="4085"/>
                    <a:pt x="13601" y="2202"/>
                    <a:pt x="12053" y="1072"/>
                  </a:cubicBezTo>
                  <a:cubicBezTo>
                    <a:pt x="11021" y="317"/>
                    <a:pt x="9883" y="1"/>
                    <a:pt x="87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 name="Google Shape;791;p41"/>
            <p:cNvSpPr/>
            <p:nvPr/>
          </p:nvSpPr>
          <p:spPr>
            <a:xfrm>
              <a:off x="3457675" y="1395675"/>
              <a:ext cx="195625" cy="131000"/>
            </a:xfrm>
            <a:custGeom>
              <a:avLst/>
              <a:gdLst/>
              <a:ahLst/>
              <a:cxnLst/>
              <a:rect l="l" t="t" r="r" b="b"/>
              <a:pathLst>
                <a:path w="7825" h="5240" extrusionOk="0">
                  <a:moveTo>
                    <a:pt x="4130" y="1"/>
                  </a:moveTo>
                  <a:cubicBezTo>
                    <a:pt x="3670" y="1"/>
                    <a:pt x="3152" y="129"/>
                    <a:pt x="2554" y="420"/>
                  </a:cubicBezTo>
                  <a:cubicBezTo>
                    <a:pt x="1173" y="1090"/>
                    <a:pt x="1" y="3810"/>
                    <a:pt x="1026" y="5170"/>
                  </a:cubicBezTo>
                  <a:cubicBezTo>
                    <a:pt x="1045" y="5220"/>
                    <a:pt x="1076" y="5240"/>
                    <a:pt x="1110" y="5240"/>
                  </a:cubicBezTo>
                  <a:cubicBezTo>
                    <a:pt x="1189" y="5240"/>
                    <a:pt x="1280" y="5127"/>
                    <a:pt x="1235" y="5024"/>
                  </a:cubicBezTo>
                  <a:cubicBezTo>
                    <a:pt x="524" y="3873"/>
                    <a:pt x="1445" y="1990"/>
                    <a:pt x="2219" y="1132"/>
                  </a:cubicBezTo>
                  <a:cubicBezTo>
                    <a:pt x="2705" y="607"/>
                    <a:pt x="3296" y="361"/>
                    <a:pt x="3889" y="361"/>
                  </a:cubicBezTo>
                  <a:cubicBezTo>
                    <a:pt x="4599" y="361"/>
                    <a:pt x="5313" y="713"/>
                    <a:pt x="5860" y="1362"/>
                  </a:cubicBezTo>
                  <a:cubicBezTo>
                    <a:pt x="6341" y="1927"/>
                    <a:pt x="6697" y="2659"/>
                    <a:pt x="7136" y="3266"/>
                  </a:cubicBezTo>
                  <a:cubicBezTo>
                    <a:pt x="7201" y="3361"/>
                    <a:pt x="7289" y="3400"/>
                    <a:pt x="7377" y="3400"/>
                  </a:cubicBezTo>
                  <a:cubicBezTo>
                    <a:pt x="7601" y="3400"/>
                    <a:pt x="7824" y="3145"/>
                    <a:pt x="7659" y="2889"/>
                  </a:cubicBezTo>
                  <a:cubicBezTo>
                    <a:pt x="6551" y="1396"/>
                    <a:pt x="5652" y="1"/>
                    <a:pt x="4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 name="Google Shape;792;p41"/>
            <p:cNvSpPr/>
            <p:nvPr/>
          </p:nvSpPr>
          <p:spPr>
            <a:xfrm>
              <a:off x="3628225" y="1462125"/>
              <a:ext cx="55350" cy="43650"/>
            </a:xfrm>
            <a:custGeom>
              <a:avLst/>
              <a:gdLst/>
              <a:ahLst/>
              <a:cxnLst/>
              <a:rect l="l" t="t" r="r" b="b"/>
              <a:pathLst>
                <a:path w="2214" h="1746" extrusionOk="0">
                  <a:moveTo>
                    <a:pt x="1205" y="0"/>
                  </a:moveTo>
                  <a:cubicBezTo>
                    <a:pt x="973" y="0"/>
                    <a:pt x="743" y="51"/>
                    <a:pt x="544" y="169"/>
                  </a:cubicBezTo>
                  <a:cubicBezTo>
                    <a:pt x="21" y="441"/>
                    <a:pt x="0" y="1131"/>
                    <a:pt x="21" y="1654"/>
                  </a:cubicBezTo>
                  <a:cubicBezTo>
                    <a:pt x="21" y="1715"/>
                    <a:pt x="79" y="1746"/>
                    <a:pt x="139" y="1746"/>
                  </a:cubicBezTo>
                  <a:cubicBezTo>
                    <a:pt x="204" y="1746"/>
                    <a:pt x="272" y="1709"/>
                    <a:pt x="272" y="1633"/>
                  </a:cubicBezTo>
                  <a:cubicBezTo>
                    <a:pt x="293" y="1215"/>
                    <a:pt x="377" y="734"/>
                    <a:pt x="753" y="503"/>
                  </a:cubicBezTo>
                  <a:cubicBezTo>
                    <a:pt x="853" y="443"/>
                    <a:pt x="961" y="420"/>
                    <a:pt x="1072" y="420"/>
                  </a:cubicBezTo>
                  <a:cubicBezTo>
                    <a:pt x="1383" y="420"/>
                    <a:pt x="1720" y="598"/>
                    <a:pt x="1967" y="629"/>
                  </a:cubicBezTo>
                  <a:cubicBezTo>
                    <a:pt x="1974" y="630"/>
                    <a:pt x="1980" y="630"/>
                    <a:pt x="1986" y="630"/>
                  </a:cubicBezTo>
                  <a:cubicBezTo>
                    <a:pt x="2179" y="630"/>
                    <a:pt x="2213" y="333"/>
                    <a:pt x="2071" y="231"/>
                  </a:cubicBezTo>
                  <a:cubicBezTo>
                    <a:pt x="1822" y="89"/>
                    <a:pt x="1511" y="0"/>
                    <a:pt x="12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 name="Google Shape;793;p41"/>
            <p:cNvSpPr/>
            <p:nvPr/>
          </p:nvSpPr>
          <p:spPr>
            <a:xfrm>
              <a:off x="3664300" y="1430425"/>
              <a:ext cx="74300" cy="43775"/>
            </a:xfrm>
            <a:custGeom>
              <a:avLst/>
              <a:gdLst/>
              <a:ahLst/>
              <a:cxnLst/>
              <a:rect l="l" t="t" r="r" b="b"/>
              <a:pathLst>
                <a:path w="2972" h="1751" extrusionOk="0">
                  <a:moveTo>
                    <a:pt x="2041" y="1"/>
                  </a:moveTo>
                  <a:cubicBezTo>
                    <a:pt x="1670" y="1"/>
                    <a:pt x="1274" y="109"/>
                    <a:pt x="984" y="223"/>
                  </a:cubicBezTo>
                  <a:cubicBezTo>
                    <a:pt x="315" y="495"/>
                    <a:pt x="1" y="955"/>
                    <a:pt x="43" y="1688"/>
                  </a:cubicBezTo>
                  <a:cubicBezTo>
                    <a:pt x="43" y="1730"/>
                    <a:pt x="79" y="1751"/>
                    <a:pt x="118" y="1751"/>
                  </a:cubicBezTo>
                  <a:cubicBezTo>
                    <a:pt x="158" y="1751"/>
                    <a:pt x="200" y="1730"/>
                    <a:pt x="210" y="1688"/>
                  </a:cubicBezTo>
                  <a:cubicBezTo>
                    <a:pt x="315" y="934"/>
                    <a:pt x="754" y="621"/>
                    <a:pt x="1486" y="516"/>
                  </a:cubicBezTo>
                  <a:cubicBezTo>
                    <a:pt x="1586" y="508"/>
                    <a:pt x="1683" y="503"/>
                    <a:pt x="1779" y="503"/>
                  </a:cubicBezTo>
                  <a:cubicBezTo>
                    <a:pt x="1945" y="503"/>
                    <a:pt x="2109" y="518"/>
                    <a:pt x="2281" y="558"/>
                  </a:cubicBezTo>
                  <a:cubicBezTo>
                    <a:pt x="2491" y="621"/>
                    <a:pt x="2533" y="809"/>
                    <a:pt x="2742" y="851"/>
                  </a:cubicBezTo>
                  <a:cubicBezTo>
                    <a:pt x="2805" y="851"/>
                    <a:pt x="2867" y="830"/>
                    <a:pt x="2909" y="767"/>
                  </a:cubicBezTo>
                  <a:cubicBezTo>
                    <a:pt x="2909" y="746"/>
                    <a:pt x="2930" y="746"/>
                    <a:pt x="2930" y="725"/>
                  </a:cubicBezTo>
                  <a:cubicBezTo>
                    <a:pt x="2972" y="642"/>
                    <a:pt x="2972" y="537"/>
                    <a:pt x="2951" y="453"/>
                  </a:cubicBezTo>
                  <a:cubicBezTo>
                    <a:pt x="2771" y="115"/>
                    <a:pt x="2420" y="1"/>
                    <a:pt x="2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 name="Google Shape;794;p41"/>
            <p:cNvSpPr/>
            <p:nvPr/>
          </p:nvSpPr>
          <p:spPr>
            <a:xfrm>
              <a:off x="3714275" y="1405325"/>
              <a:ext cx="67800" cy="29575"/>
            </a:xfrm>
            <a:custGeom>
              <a:avLst/>
              <a:gdLst/>
              <a:ahLst/>
              <a:cxnLst/>
              <a:rect l="l" t="t" r="r" b="b"/>
              <a:pathLst>
                <a:path w="2712" h="1183" extrusionOk="0">
                  <a:moveTo>
                    <a:pt x="1614" y="1"/>
                  </a:moveTo>
                  <a:cubicBezTo>
                    <a:pt x="998" y="1"/>
                    <a:pt x="344" y="444"/>
                    <a:pt x="31" y="1018"/>
                  </a:cubicBezTo>
                  <a:cubicBezTo>
                    <a:pt x="1" y="1095"/>
                    <a:pt x="71" y="1183"/>
                    <a:pt x="144" y="1183"/>
                  </a:cubicBezTo>
                  <a:cubicBezTo>
                    <a:pt x="171" y="1183"/>
                    <a:pt x="197" y="1171"/>
                    <a:pt x="220" y="1143"/>
                  </a:cubicBezTo>
                  <a:cubicBezTo>
                    <a:pt x="527" y="809"/>
                    <a:pt x="1006" y="551"/>
                    <a:pt x="1459" y="551"/>
                  </a:cubicBezTo>
                  <a:cubicBezTo>
                    <a:pt x="1715" y="551"/>
                    <a:pt x="1962" y="633"/>
                    <a:pt x="2166" y="830"/>
                  </a:cubicBezTo>
                  <a:cubicBezTo>
                    <a:pt x="2222" y="880"/>
                    <a:pt x="2290" y="902"/>
                    <a:pt x="2358" y="902"/>
                  </a:cubicBezTo>
                  <a:cubicBezTo>
                    <a:pt x="2540" y="902"/>
                    <a:pt x="2712" y="741"/>
                    <a:pt x="2605" y="558"/>
                  </a:cubicBezTo>
                  <a:cubicBezTo>
                    <a:pt x="2345" y="163"/>
                    <a:pt x="1986" y="1"/>
                    <a:pt x="16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 name="Google Shape;795;p41"/>
            <p:cNvSpPr/>
            <p:nvPr/>
          </p:nvSpPr>
          <p:spPr>
            <a:xfrm>
              <a:off x="3592125" y="1489850"/>
              <a:ext cx="100500" cy="72850"/>
            </a:xfrm>
            <a:custGeom>
              <a:avLst/>
              <a:gdLst/>
              <a:ahLst/>
              <a:cxnLst/>
              <a:rect l="l" t="t" r="r" b="b"/>
              <a:pathLst>
                <a:path w="4020" h="2914" extrusionOk="0">
                  <a:moveTo>
                    <a:pt x="1593" y="1"/>
                  </a:moveTo>
                  <a:cubicBezTo>
                    <a:pt x="1573" y="1"/>
                    <a:pt x="1550" y="7"/>
                    <a:pt x="1528" y="22"/>
                  </a:cubicBezTo>
                  <a:cubicBezTo>
                    <a:pt x="607" y="629"/>
                    <a:pt x="0" y="2052"/>
                    <a:pt x="1193" y="2721"/>
                  </a:cubicBezTo>
                  <a:cubicBezTo>
                    <a:pt x="1423" y="2854"/>
                    <a:pt x="1704" y="2914"/>
                    <a:pt x="2002" y="2914"/>
                  </a:cubicBezTo>
                  <a:cubicBezTo>
                    <a:pt x="2735" y="2914"/>
                    <a:pt x="3562" y="2552"/>
                    <a:pt x="3934" y="2031"/>
                  </a:cubicBezTo>
                  <a:cubicBezTo>
                    <a:pt x="4019" y="1911"/>
                    <a:pt x="3910" y="1778"/>
                    <a:pt x="3787" y="1778"/>
                  </a:cubicBezTo>
                  <a:cubicBezTo>
                    <a:pt x="3760" y="1778"/>
                    <a:pt x="3731" y="1785"/>
                    <a:pt x="3704" y="1801"/>
                  </a:cubicBezTo>
                  <a:cubicBezTo>
                    <a:pt x="3178" y="2112"/>
                    <a:pt x="2488" y="2370"/>
                    <a:pt x="1872" y="2370"/>
                  </a:cubicBezTo>
                  <a:cubicBezTo>
                    <a:pt x="1826" y="2370"/>
                    <a:pt x="1781" y="2368"/>
                    <a:pt x="1737" y="2366"/>
                  </a:cubicBezTo>
                  <a:cubicBezTo>
                    <a:pt x="1298" y="2345"/>
                    <a:pt x="1005" y="2114"/>
                    <a:pt x="900" y="1696"/>
                  </a:cubicBezTo>
                  <a:cubicBezTo>
                    <a:pt x="733" y="1068"/>
                    <a:pt x="1193" y="545"/>
                    <a:pt x="1632" y="169"/>
                  </a:cubicBezTo>
                  <a:cubicBezTo>
                    <a:pt x="1753" y="134"/>
                    <a:pt x="1689" y="1"/>
                    <a:pt x="15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 name="Google Shape;796;p41"/>
            <p:cNvSpPr/>
            <p:nvPr/>
          </p:nvSpPr>
          <p:spPr>
            <a:xfrm>
              <a:off x="3684100" y="1481675"/>
              <a:ext cx="113625" cy="83900"/>
            </a:xfrm>
            <a:custGeom>
              <a:avLst/>
              <a:gdLst/>
              <a:ahLst/>
              <a:cxnLst/>
              <a:rect l="l" t="t" r="r" b="b"/>
              <a:pathLst>
                <a:path w="4545" h="3356" extrusionOk="0">
                  <a:moveTo>
                    <a:pt x="3585" y="0"/>
                  </a:moveTo>
                  <a:cubicBezTo>
                    <a:pt x="3449" y="0"/>
                    <a:pt x="3302" y="109"/>
                    <a:pt x="3331" y="265"/>
                  </a:cubicBezTo>
                  <a:cubicBezTo>
                    <a:pt x="3498" y="1102"/>
                    <a:pt x="3184" y="1751"/>
                    <a:pt x="2577" y="2316"/>
                  </a:cubicBezTo>
                  <a:cubicBezTo>
                    <a:pt x="2222" y="2651"/>
                    <a:pt x="1803" y="2776"/>
                    <a:pt x="1301" y="2797"/>
                  </a:cubicBezTo>
                  <a:cubicBezTo>
                    <a:pt x="1275" y="2799"/>
                    <a:pt x="1250" y="2800"/>
                    <a:pt x="1226" y="2800"/>
                  </a:cubicBezTo>
                  <a:cubicBezTo>
                    <a:pt x="683" y="2800"/>
                    <a:pt x="555" y="2363"/>
                    <a:pt x="234" y="2002"/>
                  </a:cubicBezTo>
                  <a:cubicBezTo>
                    <a:pt x="210" y="1978"/>
                    <a:pt x="179" y="1968"/>
                    <a:pt x="149" y="1968"/>
                  </a:cubicBezTo>
                  <a:cubicBezTo>
                    <a:pt x="73" y="1968"/>
                    <a:pt x="1" y="2032"/>
                    <a:pt x="46" y="2107"/>
                  </a:cubicBezTo>
                  <a:cubicBezTo>
                    <a:pt x="381" y="2693"/>
                    <a:pt x="171" y="2986"/>
                    <a:pt x="925" y="3258"/>
                  </a:cubicBezTo>
                  <a:cubicBezTo>
                    <a:pt x="1126" y="3322"/>
                    <a:pt x="1337" y="3355"/>
                    <a:pt x="1546" y="3355"/>
                  </a:cubicBezTo>
                  <a:cubicBezTo>
                    <a:pt x="1880" y="3355"/>
                    <a:pt x="2211" y="3270"/>
                    <a:pt x="2494" y="3090"/>
                  </a:cubicBezTo>
                  <a:cubicBezTo>
                    <a:pt x="3498" y="2525"/>
                    <a:pt x="4544" y="1207"/>
                    <a:pt x="3749" y="77"/>
                  </a:cubicBezTo>
                  <a:cubicBezTo>
                    <a:pt x="3709" y="24"/>
                    <a:pt x="3648" y="0"/>
                    <a:pt x="3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 name="Google Shape;797;p41"/>
            <p:cNvSpPr/>
            <p:nvPr/>
          </p:nvSpPr>
          <p:spPr>
            <a:xfrm>
              <a:off x="3778525" y="1404550"/>
              <a:ext cx="75175" cy="99625"/>
            </a:xfrm>
            <a:custGeom>
              <a:avLst/>
              <a:gdLst/>
              <a:ahLst/>
              <a:cxnLst/>
              <a:rect l="l" t="t" r="r" b="b"/>
              <a:pathLst>
                <a:path w="3007" h="3985" extrusionOk="0">
                  <a:moveTo>
                    <a:pt x="1085" y="0"/>
                  </a:moveTo>
                  <a:cubicBezTo>
                    <a:pt x="744" y="0"/>
                    <a:pt x="404" y="115"/>
                    <a:pt x="140" y="358"/>
                  </a:cubicBezTo>
                  <a:cubicBezTo>
                    <a:pt x="1" y="480"/>
                    <a:pt x="107" y="630"/>
                    <a:pt x="218" y="630"/>
                  </a:cubicBezTo>
                  <a:cubicBezTo>
                    <a:pt x="241" y="630"/>
                    <a:pt x="265" y="624"/>
                    <a:pt x="286" y="609"/>
                  </a:cubicBezTo>
                  <a:cubicBezTo>
                    <a:pt x="440" y="499"/>
                    <a:pt x="610" y="451"/>
                    <a:pt x="782" y="451"/>
                  </a:cubicBezTo>
                  <a:cubicBezTo>
                    <a:pt x="1195" y="451"/>
                    <a:pt x="1619" y="724"/>
                    <a:pt x="1855" y="1049"/>
                  </a:cubicBezTo>
                  <a:cubicBezTo>
                    <a:pt x="2232" y="1551"/>
                    <a:pt x="2148" y="2137"/>
                    <a:pt x="1918" y="2660"/>
                  </a:cubicBezTo>
                  <a:cubicBezTo>
                    <a:pt x="1991" y="2751"/>
                    <a:pt x="1969" y="2810"/>
                    <a:pt x="1893" y="2810"/>
                  </a:cubicBezTo>
                  <a:cubicBezTo>
                    <a:pt x="1881" y="2810"/>
                    <a:pt x="1869" y="2809"/>
                    <a:pt x="1855" y="2806"/>
                  </a:cubicBezTo>
                  <a:cubicBezTo>
                    <a:pt x="1813" y="2827"/>
                    <a:pt x="1793" y="2827"/>
                    <a:pt x="1751" y="2848"/>
                  </a:cubicBezTo>
                  <a:cubicBezTo>
                    <a:pt x="1646" y="2911"/>
                    <a:pt x="1541" y="2974"/>
                    <a:pt x="1437" y="3037"/>
                  </a:cubicBezTo>
                  <a:cubicBezTo>
                    <a:pt x="1305" y="3119"/>
                    <a:pt x="992" y="3344"/>
                    <a:pt x="783" y="3344"/>
                  </a:cubicBezTo>
                  <a:cubicBezTo>
                    <a:pt x="726" y="3344"/>
                    <a:pt x="677" y="3328"/>
                    <a:pt x="642" y="3288"/>
                  </a:cubicBezTo>
                  <a:cubicBezTo>
                    <a:pt x="586" y="3239"/>
                    <a:pt x="512" y="3216"/>
                    <a:pt x="438" y="3216"/>
                  </a:cubicBezTo>
                  <a:cubicBezTo>
                    <a:pt x="291" y="3216"/>
                    <a:pt x="147" y="3309"/>
                    <a:pt x="161" y="3476"/>
                  </a:cubicBezTo>
                  <a:cubicBezTo>
                    <a:pt x="195" y="3859"/>
                    <a:pt x="423" y="3985"/>
                    <a:pt x="698" y="3985"/>
                  </a:cubicBezTo>
                  <a:cubicBezTo>
                    <a:pt x="919" y="3985"/>
                    <a:pt x="1169" y="3904"/>
                    <a:pt x="1374" y="3811"/>
                  </a:cubicBezTo>
                  <a:cubicBezTo>
                    <a:pt x="1625" y="3685"/>
                    <a:pt x="1834" y="3539"/>
                    <a:pt x="2106" y="3434"/>
                  </a:cubicBezTo>
                  <a:cubicBezTo>
                    <a:pt x="2441" y="3267"/>
                    <a:pt x="2567" y="2911"/>
                    <a:pt x="2692" y="2555"/>
                  </a:cubicBezTo>
                  <a:cubicBezTo>
                    <a:pt x="3006" y="1718"/>
                    <a:pt x="2734" y="840"/>
                    <a:pt x="2023" y="317"/>
                  </a:cubicBezTo>
                  <a:cubicBezTo>
                    <a:pt x="1754" y="110"/>
                    <a:pt x="1419" y="0"/>
                    <a:pt x="10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 name="Google Shape;798;p41"/>
            <p:cNvSpPr/>
            <p:nvPr/>
          </p:nvSpPr>
          <p:spPr>
            <a:xfrm>
              <a:off x="3464525" y="1514450"/>
              <a:ext cx="61200" cy="37975"/>
            </a:xfrm>
            <a:custGeom>
              <a:avLst/>
              <a:gdLst/>
              <a:ahLst/>
              <a:cxnLst/>
              <a:rect l="l" t="t" r="r" b="b"/>
              <a:pathLst>
                <a:path w="2448" h="1519" extrusionOk="0">
                  <a:moveTo>
                    <a:pt x="2238" y="1"/>
                  </a:moveTo>
                  <a:cubicBezTo>
                    <a:pt x="1757" y="1"/>
                    <a:pt x="1296" y="1"/>
                    <a:pt x="857" y="231"/>
                  </a:cubicBezTo>
                  <a:cubicBezTo>
                    <a:pt x="501" y="419"/>
                    <a:pt x="292" y="921"/>
                    <a:pt x="83" y="1256"/>
                  </a:cubicBezTo>
                  <a:cubicBezTo>
                    <a:pt x="1" y="1387"/>
                    <a:pt x="99" y="1519"/>
                    <a:pt x="226" y="1519"/>
                  </a:cubicBezTo>
                  <a:cubicBezTo>
                    <a:pt x="261" y="1519"/>
                    <a:pt x="298" y="1509"/>
                    <a:pt x="334" y="1486"/>
                  </a:cubicBezTo>
                  <a:cubicBezTo>
                    <a:pt x="585" y="1277"/>
                    <a:pt x="689" y="1026"/>
                    <a:pt x="878" y="733"/>
                  </a:cubicBezTo>
                  <a:cubicBezTo>
                    <a:pt x="1129" y="294"/>
                    <a:pt x="1819" y="294"/>
                    <a:pt x="2259" y="294"/>
                  </a:cubicBezTo>
                  <a:cubicBezTo>
                    <a:pt x="2447" y="273"/>
                    <a:pt x="2426" y="1"/>
                    <a:pt x="22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 name="Google Shape;799;p41"/>
            <p:cNvSpPr/>
            <p:nvPr/>
          </p:nvSpPr>
          <p:spPr>
            <a:xfrm>
              <a:off x="3397325" y="1533775"/>
              <a:ext cx="80775" cy="34900"/>
            </a:xfrm>
            <a:custGeom>
              <a:avLst/>
              <a:gdLst/>
              <a:ahLst/>
              <a:cxnLst/>
              <a:rect l="l" t="t" r="r" b="b"/>
              <a:pathLst>
                <a:path w="3231" h="1396" extrusionOk="0">
                  <a:moveTo>
                    <a:pt x="2236" y="0"/>
                  </a:moveTo>
                  <a:cubicBezTo>
                    <a:pt x="2145" y="0"/>
                    <a:pt x="2043" y="23"/>
                    <a:pt x="1955" y="23"/>
                  </a:cubicBezTo>
                  <a:cubicBezTo>
                    <a:pt x="1704" y="23"/>
                    <a:pt x="1432" y="44"/>
                    <a:pt x="1180" y="85"/>
                  </a:cubicBezTo>
                  <a:cubicBezTo>
                    <a:pt x="595" y="232"/>
                    <a:pt x="218" y="567"/>
                    <a:pt x="51" y="1132"/>
                  </a:cubicBezTo>
                  <a:cubicBezTo>
                    <a:pt x="1" y="1293"/>
                    <a:pt x="120" y="1395"/>
                    <a:pt x="243" y="1395"/>
                  </a:cubicBezTo>
                  <a:cubicBezTo>
                    <a:pt x="328" y="1395"/>
                    <a:pt x="414" y="1347"/>
                    <a:pt x="448" y="1236"/>
                  </a:cubicBezTo>
                  <a:cubicBezTo>
                    <a:pt x="636" y="671"/>
                    <a:pt x="1118" y="483"/>
                    <a:pt x="1683" y="399"/>
                  </a:cubicBezTo>
                  <a:cubicBezTo>
                    <a:pt x="1789" y="383"/>
                    <a:pt x="1885" y="370"/>
                    <a:pt x="1976" y="370"/>
                  </a:cubicBezTo>
                  <a:cubicBezTo>
                    <a:pt x="2118" y="370"/>
                    <a:pt x="2246" y="402"/>
                    <a:pt x="2373" y="504"/>
                  </a:cubicBezTo>
                  <a:cubicBezTo>
                    <a:pt x="2582" y="671"/>
                    <a:pt x="2854" y="692"/>
                    <a:pt x="3085" y="692"/>
                  </a:cubicBezTo>
                  <a:cubicBezTo>
                    <a:pt x="3231" y="671"/>
                    <a:pt x="3231" y="504"/>
                    <a:pt x="3126" y="483"/>
                  </a:cubicBezTo>
                  <a:cubicBezTo>
                    <a:pt x="2561" y="378"/>
                    <a:pt x="2687" y="274"/>
                    <a:pt x="2394" y="44"/>
                  </a:cubicBezTo>
                  <a:cubicBezTo>
                    <a:pt x="2352" y="10"/>
                    <a:pt x="2297" y="0"/>
                    <a:pt x="22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 name="Google Shape;800;p41"/>
            <p:cNvSpPr/>
            <p:nvPr/>
          </p:nvSpPr>
          <p:spPr>
            <a:xfrm>
              <a:off x="3301275" y="1548900"/>
              <a:ext cx="111975" cy="76725"/>
            </a:xfrm>
            <a:custGeom>
              <a:avLst/>
              <a:gdLst/>
              <a:ahLst/>
              <a:cxnLst/>
              <a:rect l="l" t="t" r="r" b="b"/>
              <a:pathLst>
                <a:path w="4479" h="3069" extrusionOk="0">
                  <a:moveTo>
                    <a:pt x="3313" y="1"/>
                  </a:moveTo>
                  <a:cubicBezTo>
                    <a:pt x="2741" y="1"/>
                    <a:pt x="2114" y="210"/>
                    <a:pt x="1779" y="464"/>
                  </a:cubicBezTo>
                  <a:cubicBezTo>
                    <a:pt x="1047" y="987"/>
                    <a:pt x="1" y="2201"/>
                    <a:pt x="942" y="3017"/>
                  </a:cubicBezTo>
                  <a:cubicBezTo>
                    <a:pt x="983" y="3053"/>
                    <a:pt x="1030" y="3069"/>
                    <a:pt x="1077" y="3069"/>
                  </a:cubicBezTo>
                  <a:cubicBezTo>
                    <a:pt x="1245" y="3069"/>
                    <a:pt x="1413" y="2866"/>
                    <a:pt x="1298" y="2703"/>
                  </a:cubicBezTo>
                  <a:cubicBezTo>
                    <a:pt x="880" y="1991"/>
                    <a:pt x="1675" y="1259"/>
                    <a:pt x="2198" y="882"/>
                  </a:cubicBezTo>
                  <a:cubicBezTo>
                    <a:pt x="2449" y="673"/>
                    <a:pt x="2700" y="631"/>
                    <a:pt x="3014" y="610"/>
                  </a:cubicBezTo>
                  <a:cubicBezTo>
                    <a:pt x="3187" y="598"/>
                    <a:pt x="3498" y="527"/>
                    <a:pt x="3767" y="527"/>
                  </a:cubicBezTo>
                  <a:cubicBezTo>
                    <a:pt x="3954" y="527"/>
                    <a:pt x="4121" y="562"/>
                    <a:pt x="4206" y="673"/>
                  </a:cubicBezTo>
                  <a:cubicBezTo>
                    <a:pt x="4233" y="705"/>
                    <a:pt x="4264" y="718"/>
                    <a:pt x="4295" y="718"/>
                  </a:cubicBezTo>
                  <a:cubicBezTo>
                    <a:pt x="4388" y="718"/>
                    <a:pt x="4478" y="600"/>
                    <a:pt x="4416" y="506"/>
                  </a:cubicBezTo>
                  <a:cubicBezTo>
                    <a:pt x="4209" y="140"/>
                    <a:pt x="3779" y="1"/>
                    <a:pt x="33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 name="Google Shape;801;p41"/>
            <p:cNvSpPr/>
            <p:nvPr/>
          </p:nvSpPr>
          <p:spPr>
            <a:xfrm>
              <a:off x="3307550" y="1616550"/>
              <a:ext cx="88825" cy="53175"/>
            </a:xfrm>
            <a:custGeom>
              <a:avLst/>
              <a:gdLst/>
              <a:ahLst/>
              <a:cxnLst/>
              <a:rect l="l" t="t" r="r" b="b"/>
              <a:pathLst>
                <a:path w="3553" h="2127" extrusionOk="0">
                  <a:moveTo>
                    <a:pt x="616" y="1"/>
                  </a:moveTo>
                  <a:cubicBezTo>
                    <a:pt x="599" y="1"/>
                    <a:pt x="582" y="6"/>
                    <a:pt x="566" y="18"/>
                  </a:cubicBezTo>
                  <a:cubicBezTo>
                    <a:pt x="252" y="311"/>
                    <a:pt x="1" y="583"/>
                    <a:pt x="43" y="1001"/>
                  </a:cubicBezTo>
                  <a:cubicBezTo>
                    <a:pt x="64" y="1378"/>
                    <a:pt x="503" y="1796"/>
                    <a:pt x="859" y="1964"/>
                  </a:cubicBezTo>
                  <a:cubicBezTo>
                    <a:pt x="1101" y="2076"/>
                    <a:pt x="1351" y="2127"/>
                    <a:pt x="1600" y="2127"/>
                  </a:cubicBezTo>
                  <a:cubicBezTo>
                    <a:pt x="2274" y="2127"/>
                    <a:pt x="2938" y="1756"/>
                    <a:pt x="3411" y="1252"/>
                  </a:cubicBezTo>
                  <a:cubicBezTo>
                    <a:pt x="3553" y="1128"/>
                    <a:pt x="3440" y="915"/>
                    <a:pt x="3276" y="915"/>
                  </a:cubicBezTo>
                  <a:cubicBezTo>
                    <a:pt x="3246" y="915"/>
                    <a:pt x="3214" y="922"/>
                    <a:pt x="3181" y="938"/>
                  </a:cubicBezTo>
                  <a:cubicBezTo>
                    <a:pt x="2700" y="1168"/>
                    <a:pt x="2240" y="1440"/>
                    <a:pt x="1717" y="1566"/>
                  </a:cubicBezTo>
                  <a:cubicBezTo>
                    <a:pt x="1630" y="1588"/>
                    <a:pt x="1544" y="1598"/>
                    <a:pt x="1460" y="1598"/>
                  </a:cubicBezTo>
                  <a:cubicBezTo>
                    <a:pt x="741" y="1598"/>
                    <a:pt x="206" y="839"/>
                    <a:pt x="712" y="164"/>
                  </a:cubicBezTo>
                  <a:cubicBezTo>
                    <a:pt x="763" y="96"/>
                    <a:pt x="690" y="1"/>
                    <a:pt x="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 name="Google Shape;802;p41"/>
            <p:cNvSpPr/>
            <p:nvPr/>
          </p:nvSpPr>
          <p:spPr>
            <a:xfrm>
              <a:off x="3390350" y="1598900"/>
              <a:ext cx="117050" cy="70350"/>
            </a:xfrm>
            <a:custGeom>
              <a:avLst/>
              <a:gdLst/>
              <a:ahLst/>
              <a:cxnLst/>
              <a:rect l="l" t="t" r="r" b="b"/>
              <a:pathLst>
                <a:path w="4682" h="2814" extrusionOk="0">
                  <a:moveTo>
                    <a:pt x="3792" y="0"/>
                  </a:moveTo>
                  <a:cubicBezTo>
                    <a:pt x="3693" y="0"/>
                    <a:pt x="3598" y="73"/>
                    <a:pt x="3573" y="201"/>
                  </a:cubicBezTo>
                  <a:cubicBezTo>
                    <a:pt x="3552" y="493"/>
                    <a:pt x="3677" y="682"/>
                    <a:pt x="3656" y="975"/>
                  </a:cubicBezTo>
                  <a:cubicBezTo>
                    <a:pt x="3615" y="1393"/>
                    <a:pt x="3154" y="1770"/>
                    <a:pt x="2819" y="1979"/>
                  </a:cubicBezTo>
                  <a:cubicBezTo>
                    <a:pt x="2447" y="2218"/>
                    <a:pt x="2068" y="2330"/>
                    <a:pt x="1692" y="2330"/>
                  </a:cubicBezTo>
                  <a:cubicBezTo>
                    <a:pt x="1180" y="2330"/>
                    <a:pt x="675" y="2123"/>
                    <a:pt x="204" y="1749"/>
                  </a:cubicBezTo>
                  <a:cubicBezTo>
                    <a:pt x="183" y="1722"/>
                    <a:pt x="157" y="1710"/>
                    <a:pt x="132" y="1710"/>
                  </a:cubicBezTo>
                  <a:cubicBezTo>
                    <a:pt x="62" y="1710"/>
                    <a:pt x="1" y="1808"/>
                    <a:pt x="79" y="1916"/>
                  </a:cubicBezTo>
                  <a:cubicBezTo>
                    <a:pt x="597" y="2464"/>
                    <a:pt x="1265" y="2813"/>
                    <a:pt x="1973" y="2813"/>
                  </a:cubicBezTo>
                  <a:cubicBezTo>
                    <a:pt x="2292" y="2813"/>
                    <a:pt x="2620" y="2742"/>
                    <a:pt x="2945" y="2586"/>
                  </a:cubicBezTo>
                  <a:cubicBezTo>
                    <a:pt x="3928" y="2126"/>
                    <a:pt x="4682" y="1100"/>
                    <a:pt x="3970" y="96"/>
                  </a:cubicBezTo>
                  <a:cubicBezTo>
                    <a:pt x="3921" y="30"/>
                    <a:pt x="3856" y="0"/>
                    <a:pt x="37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 name="Google Shape;803;p41"/>
            <p:cNvSpPr/>
            <p:nvPr/>
          </p:nvSpPr>
          <p:spPr>
            <a:xfrm>
              <a:off x="3480350" y="1569450"/>
              <a:ext cx="92450" cy="60975"/>
            </a:xfrm>
            <a:custGeom>
              <a:avLst/>
              <a:gdLst/>
              <a:ahLst/>
              <a:cxnLst/>
              <a:rect l="l" t="t" r="r" b="b"/>
              <a:pathLst>
                <a:path w="3698" h="2439" extrusionOk="0">
                  <a:moveTo>
                    <a:pt x="2860" y="0"/>
                  </a:moveTo>
                  <a:cubicBezTo>
                    <a:pt x="2752" y="0"/>
                    <a:pt x="2648" y="109"/>
                    <a:pt x="2693" y="228"/>
                  </a:cubicBezTo>
                  <a:cubicBezTo>
                    <a:pt x="2965" y="835"/>
                    <a:pt x="2839" y="1943"/>
                    <a:pt x="1960" y="1964"/>
                  </a:cubicBezTo>
                  <a:cubicBezTo>
                    <a:pt x="1834" y="1969"/>
                    <a:pt x="1698" y="1975"/>
                    <a:pt x="1559" y="1975"/>
                  </a:cubicBezTo>
                  <a:cubicBezTo>
                    <a:pt x="1126" y="1975"/>
                    <a:pt x="661" y="1925"/>
                    <a:pt x="328" y="1671"/>
                  </a:cubicBezTo>
                  <a:cubicBezTo>
                    <a:pt x="297" y="1656"/>
                    <a:pt x="265" y="1649"/>
                    <a:pt x="235" y="1649"/>
                  </a:cubicBezTo>
                  <a:cubicBezTo>
                    <a:pt x="102" y="1649"/>
                    <a:pt x="0" y="1779"/>
                    <a:pt x="119" y="1881"/>
                  </a:cubicBezTo>
                  <a:cubicBezTo>
                    <a:pt x="453" y="2215"/>
                    <a:pt x="1131" y="2438"/>
                    <a:pt x="1724" y="2438"/>
                  </a:cubicBezTo>
                  <a:cubicBezTo>
                    <a:pt x="1985" y="2438"/>
                    <a:pt x="2229" y="2395"/>
                    <a:pt x="2421" y="2299"/>
                  </a:cubicBezTo>
                  <a:cubicBezTo>
                    <a:pt x="3216" y="1881"/>
                    <a:pt x="3697" y="793"/>
                    <a:pt x="2986" y="60"/>
                  </a:cubicBezTo>
                  <a:cubicBezTo>
                    <a:pt x="2950" y="18"/>
                    <a:pt x="2905" y="0"/>
                    <a:pt x="28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 name="Google Shape;804;p41"/>
            <p:cNvSpPr/>
            <p:nvPr/>
          </p:nvSpPr>
          <p:spPr>
            <a:xfrm>
              <a:off x="3512100" y="1520200"/>
              <a:ext cx="36225" cy="48825"/>
            </a:xfrm>
            <a:custGeom>
              <a:avLst/>
              <a:gdLst/>
              <a:ahLst/>
              <a:cxnLst/>
              <a:rect l="l" t="t" r="r" b="b"/>
              <a:pathLst>
                <a:path w="1449" h="1953" extrusionOk="0">
                  <a:moveTo>
                    <a:pt x="347" y="0"/>
                  </a:moveTo>
                  <a:cubicBezTo>
                    <a:pt x="271" y="0"/>
                    <a:pt x="190" y="14"/>
                    <a:pt x="105" y="43"/>
                  </a:cubicBezTo>
                  <a:cubicBezTo>
                    <a:pt x="0" y="64"/>
                    <a:pt x="21" y="210"/>
                    <a:pt x="146" y="210"/>
                  </a:cubicBezTo>
                  <a:cubicBezTo>
                    <a:pt x="157" y="209"/>
                    <a:pt x="166" y="209"/>
                    <a:pt x="176" y="209"/>
                  </a:cubicBezTo>
                  <a:cubicBezTo>
                    <a:pt x="550" y="209"/>
                    <a:pt x="669" y="595"/>
                    <a:pt x="649" y="921"/>
                  </a:cubicBezTo>
                  <a:cubicBezTo>
                    <a:pt x="628" y="1214"/>
                    <a:pt x="523" y="1424"/>
                    <a:pt x="356" y="1654"/>
                  </a:cubicBezTo>
                  <a:cubicBezTo>
                    <a:pt x="260" y="1768"/>
                    <a:pt x="391" y="1952"/>
                    <a:pt x="526" y="1952"/>
                  </a:cubicBezTo>
                  <a:cubicBezTo>
                    <a:pt x="539" y="1952"/>
                    <a:pt x="552" y="1950"/>
                    <a:pt x="565" y="1947"/>
                  </a:cubicBezTo>
                  <a:cubicBezTo>
                    <a:pt x="1449" y="1697"/>
                    <a:pt x="1203"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 name="Google Shape;805;p41"/>
            <p:cNvSpPr/>
            <p:nvPr/>
          </p:nvSpPr>
          <p:spPr>
            <a:xfrm>
              <a:off x="3523975" y="1548875"/>
              <a:ext cx="40975" cy="40050"/>
            </a:xfrm>
            <a:custGeom>
              <a:avLst/>
              <a:gdLst/>
              <a:ahLst/>
              <a:cxnLst/>
              <a:rect l="l" t="t" r="r" b="b"/>
              <a:pathLst>
                <a:path w="1639" h="1602" extrusionOk="0">
                  <a:moveTo>
                    <a:pt x="314" y="1"/>
                  </a:moveTo>
                  <a:cubicBezTo>
                    <a:pt x="96" y="1"/>
                    <a:pt x="0" y="263"/>
                    <a:pt x="215" y="360"/>
                  </a:cubicBezTo>
                  <a:cubicBezTo>
                    <a:pt x="467" y="465"/>
                    <a:pt x="697" y="570"/>
                    <a:pt x="843" y="737"/>
                  </a:cubicBezTo>
                  <a:cubicBezTo>
                    <a:pt x="1011" y="946"/>
                    <a:pt x="990" y="1239"/>
                    <a:pt x="1073" y="1448"/>
                  </a:cubicBezTo>
                  <a:cubicBezTo>
                    <a:pt x="1120" y="1541"/>
                    <a:pt x="1211" y="1602"/>
                    <a:pt x="1298" y="1602"/>
                  </a:cubicBezTo>
                  <a:cubicBezTo>
                    <a:pt x="1367" y="1602"/>
                    <a:pt x="1434" y="1563"/>
                    <a:pt x="1471" y="1469"/>
                  </a:cubicBezTo>
                  <a:cubicBezTo>
                    <a:pt x="1638" y="1114"/>
                    <a:pt x="1513" y="695"/>
                    <a:pt x="1241" y="423"/>
                  </a:cubicBezTo>
                  <a:cubicBezTo>
                    <a:pt x="1011" y="193"/>
                    <a:pt x="676" y="88"/>
                    <a:pt x="362" y="5"/>
                  </a:cubicBezTo>
                  <a:cubicBezTo>
                    <a:pt x="345" y="2"/>
                    <a:pt x="329" y="1"/>
                    <a:pt x="3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 name="Google Shape;806;p41"/>
            <p:cNvSpPr/>
            <p:nvPr/>
          </p:nvSpPr>
          <p:spPr>
            <a:xfrm>
              <a:off x="3427875" y="1359325"/>
              <a:ext cx="276100" cy="186025"/>
            </a:xfrm>
            <a:custGeom>
              <a:avLst/>
              <a:gdLst/>
              <a:ahLst/>
              <a:cxnLst/>
              <a:rect l="l" t="t" r="r" b="b"/>
              <a:pathLst>
                <a:path w="11044" h="7441" extrusionOk="0">
                  <a:moveTo>
                    <a:pt x="4739" y="0"/>
                  </a:moveTo>
                  <a:cubicBezTo>
                    <a:pt x="3999" y="0"/>
                    <a:pt x="3265" y="190"/>
                    <a:pt x="2553" y="682"/>
                  </a:cubicBezTo>
                  <a:cubicBezTo>
                    <a:pt x="1444" y="1456"/>
                    <a:pt x="314" y="3151"/>
                    <a:pt x="293" y="4511"/>
                  </a:cubicBezTo>
                  <a:cubicBezTo>
                    <a:pt x="293" y="5327"/>
                    <a:pt x="0" y="7147"/>
                    <a:pt x="1046" y="7440"/>
                  </a:cubicBezTo>
                  <a:cubicBezTo>
                    <a:pt x="1130" y="7440"/>
                    <a:pt x="1172" y="7335"/>
                    <a:pt x="1109" y="7315"/>
                  </a:cubicBezTo>
                  <a:cubicBezTo>
                    <a:pt x="356" y="6812"/>
                    <a:pt x="586" y="5222"/>
                    <a:pt x="607" y="4448"/>
                  </a:cubicBezTo>
                  <a:cubicBezTo>
                    <a:pt x="670" y="2879"/>
                    <a:pt x="2072" y="1351"/>
                    <a:pt x="3306" y="535"/>
                  </a:cubicBezTo>
                  <a:cubicBezTo>
                    <a:pt x="3762" y="233"/>
                    <a:pt x="4297" y="107"/>
                    <a:pt x="4862" y="107"/>
                  </a:cubicBezTo>
                  <a:cubicBezTo>
                    <a:pt x="6451" y="107"/>
                    <a:pt x="8282" y="1105"/>
                    <a:pt x="9269" y="2000"/>
                  </a:cubicBezTo>
                  <a:cubicBezTo>
                    <a:pt x="9981" y="2628"/>
                    <a:pt x="9897" y="3799"/>
                    <a:pt x="10692" y="4302"/>
                  </a:cubicBezTo>
                  <a:cubicBezTo>
                    <a:pt x="10721" y="4320"/>
                    <a:pt x="10752" y="4328"/>
                    <a:pt x="10782" y="4328"/>
                  </a:cubicBezTo>
                  <a:cubicBezTo>
                    <a:pt x="10922" y="4328"/>
                    <a:pt x="11043" y="4147"/>
                    <a:pt x="10922" y="4009"/>
                  </a:cubicBezTo>
                  <a:cubicBezTo>
                    <a:pt x="10357" y="3465"/>
                    <a:pt x="10190" y="2670"/>
                    <a:pt x="9709" y="2084"/>
                  </a:cubicBezTo>
                  <a:cubicBezTo>
                    <a:pt x="9249" y="1477"/>
                    <a:pt x="8495" y="1079"/>
                    <a:pt x="7805" y="786"/>
                  </a:cubicBezTo>
                  <a:cubicBezTo>
                    <a:pt x="6798" y="362"/>
                    <a:pt x="5762" y="0"/>
                    <a:pt x="47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 name="Google Shape;807;p41"/>
            <p:cNvSpPr/>
            <p:nvPr/>
          </p:nvSpPr>
          <p:spPr>
            <a:xfrm>
              <a:off x="3394400" y="1317700"/>
              <a:ext cx="143875" cy="237525"/>
            </a:xfrm>
            <a:custGeom>
              <a:avLst/>
              <a:gdLst/>
              <a:ahLst/>
              <a:cxnLst/>
              <a:rect l="l" t="t" r="r" b="b"/>
              <a:pathLst>
                <a:path w="5755" h="9501" extrusionOk="0">
                  <a:moveTo>
                    <a:pt x="5274" y="1"/>
                  </a:moveTo>
                  <a:cubicBezTo>
                    <a:pt x="3443" y="1"/>
                    <a:pt x="2135" y="1690"/>
                    <a:pt x="1214" y="3121"/>
                  </a:cubicBezTo>
                  <a:cubicBezTo>
                    <a:pt x="733" y="3874"/>
                    <a:pt x="314" y="4627"/>
                    <a:pt x="126" y="5527"/>
                  </a:cubicBezTo>
                  <a:cubicBezTo>
                    <a:pt x="21" y="6050"/>
                    <a:pt x="42" y="6573"/>
                    <a:pt x="21" y="7096"/>
                  </a:cubicBezTo>
                  <a:cubicBezTo>
                    <a:pt x="0" y="7871"/>
                    <a:pt x="377" y="8666"/>
                    <a:pt x="314" y="9419"/>
                  </a:cubicBezTo>
                  <a:cubicBezTo>
                    <a:pt x="314" y="9474"/>
                    <a:pt x="349" y="9500"/>
                    <a:pt x="385" y="9500"/>
                  </a:cubicBezTo>
                  <a:cubicBezTo>
                    <a:pt x="417" y="9500"/>
                    <a:pt x="451" y="9479"/>
                    <a:pt x="461" y="9440"/>
                  </a:cubicBezTo>
                  <a:cubicBezTo>
                    <a:pt x="691" y="8519"/>
                    <a:pt x="335" y="7661"/>
                    <a:pt x="356" y="6720"/>
                  </a:cubicBezTo>
                  <a:cubicBezTo>
                    <a:pt x="419" y="5674"/>
                    <a:pt x="649" y="4774"/>
                    <a:pt x="1172" y="3874"/>
                  </a:cubicBezTo>
                  <a:cubicBezTo>
                    <a:pt x="2197" y="2117"/>
                    <a:pt x="3453" y="338"/>
                    <a:pt x="5650" y="192"/>
                  </a:cubicBezTo>
                  <a:cubicBezTo>
                    <a:pt x="5754" y="192"/>
                    <a:pt x="5754" y="24"/>
                    <a:pt x="5650" y="24"/>
                  </a:cubicBezTo>
                  <a:cubicBezTo>
                    <a:pt x="5522" y="8"/>
                    <a:pt x="5397" y="1"/>
                    <a:pt x="5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 name="Google Shape;808;p41"/>
            <p:cNvSpPr/>
            <p:nvPr/>
          </p:nvSpPr>
          <p:spPr>
            <a:xfrm>
              <a:off x="3544525" y="1324050"/>
              <a:ext cx="177600" cy="120925"/>
            </a:xfrm>
            <a:custGeom>
              <a:avLst/>
              <a:gdLst/>
              <a:ahLst/>
              <a:cxnLst/>
              <a:rect l="l" t="t" r="r" b="b"/>
              <a:pathLst>
                <a:path w="7104" h="4837" extrusionOk="0">
                  <a:moveTo>
                    <a:pt x="63" y="0"/>
                  </a:moveTo>
                  <a:cubicBezTo>
                    <a:pt x="0" y="42"/>
                    <a:pt x="0" y="84"/>
                    <a:pt x="63" y="84"/>
                  </a:cubicBezTo>
                  <a:cubicBezTo>
                    <a:pt x="1465" y="147"/>
                    <a:pt x="2804" y="816"/>
                    <a:pt x="3976" y="1549"/>
                  </a:cubicBezTo>
                  <a:cubicBezTo>
                    <a:pt x="5315" y="2386"/>
                    <a:pt x="5838" y="3725"/>
                    <a:pt x="6863" y="4792"/>
                  </a:cubicBezTo>
                  <a:cubicBezTo>
                    <a:pt x="6889" y="4823"/>
                    <a:pt x="6917" y="4836"/>
                    <a:pt x="6945" y="4836"/>
                  </a:cubicBezTo>
                  <a:cubicBezTo>
                    <a:pt x="7029" y="4836"/>
                    <a:pt x="7104" y="4714"/>
                    <a:pt x="7072" y="4604"/>
                  </a:cubicBezTo>
                  <a:cubicBezTo>
                    <a:pt x="5712" y="1925"/>
                    <a:pt x="3139" y="42"/>
                    <a:pt x="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809" name="Google Shape;809;p41"/>
          <p:cNvSpPr/>
          <p:nvPr/>
        </p:nvSpPr>
        <p:spPr>
          <a:xfrm>
            <a:off x="10399900" y="1197367"/>
            <a:ext cx="1824067" cy="241800"/>
          </a:xfrm>
          <a:custGeom>
            <a:avLst/>
            <a:gdLst/>
            <a:ahLst/>
            <a:cxnLst/>
            <a:rect l="l" t="t" r="r" b="b"/>
            <a:pathLst>
              <a:path w="54722" h="7254" extrusionOk="0">
                <a:moveTo>
                  <a:pt x="28692" y="1"/>
                </a:moveTo>
                <a:cubicBezTo>
                  <a:pt x="26759" y="1"/>
                  <a:pt x="25502" y="1313"/>
                  <a:pt x="24402" y="2860"/>
                </a:cubicBezTo>
                <a:cubicBezTo>
                  <a:pt x="23610" y="3965"/>
                  <a:pt x="22774" y="5085"/>
                  <a:pt x="21325" y="5160"/>
                </a:cubicBezTo>
                <a:cubicBezTo>
                  <a:pt x="21261" y="5163"/>
                  <a:pt x="21198" y="5165"/>
                  <a:pt x="21136" y="5165"/>
                </a:cubicBezTo>
                <a:cubicBezTo>
                  <a:pt x="19659" y="5165"/>
                  <a:pt x="18843" y="4156"/>
                  <a:pt x="18054" y="3024"/>
                </a:cubicBezTo>
                <a:cubicBezTo>
                  <a:pt x="17546" y="2292"/>
                  <a:pt x="16994" y="1530"/>
                  <a:pt x="16128" y="1202"/>
                </a:cubicBezTo>
                <a:cubicBezTo>
                  <a:pt x="15830" y="1091"/>
                  <a:pt x="15528" y="1040"/>
                  <a:pt x="15228" y="1040"/>
                </a:cubicBezTo>
                <a:cubicBezTo>
                  <a:pt x="14521" y="1040"/>
                  <a:pt x="13828" y="1320"/>
                  <a:pt x="13230" y="1739"/>
                </a:cubicBezTo>
                <a:cubicBezTo>
                  <a:pt x="11990" y="2606"/>
                  <a:pt x="11139" y="4189"/>
                  <a:pt x="9645" y="4712"/>
                </a:cubicBezTo>
                <a:cubicBezTo>
                  <a:pt x="9444" y="4783"/>
                  <a:pt x="9254" y="4814"/>
                  <a:pt x="9074" y="4814"/>
                </a:cubicBezTo>
                <a:cubicBezTo>
                  <a:pt x="7808" y="4814"/>
                  <a:pt x="6995" y="3265"/>
                  <a:pt x="5792" y="2860"/>
                </a:cubicBezTo>
                <a:cubicBezTo>
                  <a:pt x="5363" y="2712"/>
                  <a:pt x="4945" y="2644"/>
                  <a:pt x="4544" y="2644"/>
                </a:cubicBezTo>
                <a:cubicBezTo>
                  <a:pt x="2393" y="2644"/>
                  <a:pt x="708" y="4597"/>
                  <a:pt x="116" y="6623"/>
                </a:cubicBezTo>
                <a:cubicBezTo>
                  <a:pt x="0" y="7008"/>
                  <a:pt x="302" y="7254"/>
                  <a:pt x="604" y="7254"/>
                </a:cubicBezTo>
                <a:cubicBezTo>
                  <a:pt x="807" y="7254"/>
                  <a:pt x="1009" y="7144"/>
                  <a:pt x="1087" y="6892"/>
                </a:cubicBezTo>
                <a:cubicBezTo>
                  <a:pt x="1476" y="5578"/>
                  <a:pt x="2282" y="4279"/>
                  <a:pt x="3641" y="3830"/>
                </a:cubicBezTo>
                <a:cubicBezTo>
                  <a:pt x="3961" y="3727"/>
                  <a:pt x="4251" y="3681"/>
                  <a:pt x="4518" y="3681"/>
                </a:cubicBezTo>
                <a:cubicBezTo>
                  <a:pt x="5635" y="3681"/>
                  <a:pt x="6363" y="4482"/>
                  <a:pt x="7315" y="5205"/>
                </a:cubicBezTo>
                <a:cubicBezTo>
                  <a:pt x="7877" y="5632"/>
                  <a:pt x="8429" y="5808"/>
                  <a:pt x="8966" y="5808"/>
                </a:cubicBezTo>
                <a:cubicBezTo>
                  <a:pt x="10343" y="5808"/>
                  <a:pt x="11611" y="4649"/>
                  <a:pt x="12633" y="3606"/>
                </a:cubicBezTo>
                <a:cubicBezTo>
                  <a:pt x="13313" y="2904"/>
                  <a:pt x="14243" y="2041"/>
                  <a:pt x="15216" y="2041"/>
                </a:cubicBezTo>
                <a:cubicBezTo>
                  <a:pt x="15567" y="2041"/>
                  <a:pt x="15924" y="2153"/>
                  <a:pt x="16277" y="2426"/>
                </a:cubicBezTo>
                <a:cubicBezTo>
                  <a:pt x="17039" y="3024"/>
                  <a:pt x="17442" y="3995"/>
                  <a:pt x="18054" y="4727"/>
                </a:cubicBezTo>
                <a:cubicBezTo>
                  <a:pt x="18850" y="5645"/>
                  <a:pt x="20017" y="6161"/>
                  <a:pt x="21191" y="6161"/>
                </a:cubicBezTo>
                <a:cubicBezTo>
                  <a:pt x="21869" y="6161"/>
                  <a:pt x="22550" y="5989"/>
                  <a:pt x="23162" y="5623"/>
                </a:cubicBezTo>
                <a:cubicBezTo>
                  <a:pt x="25059" y="4503"/>
                  <a:pt x="25582" y="1754"/>
                  <a:pt x="27777" y="1112"/>
                </a:cubicBezTo>
                <a:cubicBezTo>
                  <a:pt x="28079" y="1030"/>
                  <a:pt x="28392" y="989"/>
                  <a:pt x="28706" y="989"/>
                </a:cubicBezTo>
                <a:cubicBezTo>
                  <a:pt x="29418" y="989"/>
                  <a:pt x="30134" y="1196"/>
                  <a:pt x="30735" y="1590"/>
                </a:cubicBezTo>
                <a:cubicBezTo>
                  <a:pt x="31706" y="2217"/>
                  <a:pt x="31885" y="3263"/>
                  <a:pt x="32497" y="4159"/>
                </a:cubicBezTo>
                <a:cubicBezTo>
                  <a:pt x="33114" y="5076"/>
                  <a:pt x="34405" y="5529"/>
                  <a:pt x="35647" y="5529"/>
                </a:cubicBezTo>
                <a:cubicBezTo>
                  <a:pt x="36449" y="5529"/>
                  <a:pt x="37231" y="5340"/>
                  <a:pt x="37799" y="4966"/>
                </a:cubicBezTo>
                <a:cubicBezTo>
                  <a:pt x="38427" y="4577"/>
                  <a:pt x="38875" y="3935"/>
                  <a:pt x="39263" y="3323"/>
                </a:cubicBezTo>
                <a:cubicBezTo>
                  <a:pt x="39711" y="2636"/>
                  <a:pt x="40144" y="1620"/>
                  <a:pt x="40921" y="1247"/>
                </a:cubicBezTo>
                <a:cubicBezTo>
                  <a:pt x="41121" y="1156"/>
                  <a:pt x="41312" y="1115"/>
                  <a:pt x="41494" y="1115"/>
                </a:cubicBezTo>
                <a:cubicBezTo>
                  <a:pt x="42657" y="1115"/>
                  <a:pt x="43463" y="2772"/>
                  <a:pt x="44057" y="3547"/>
                </a:cubicBezTo>
                <a:cubicBezTo>
                  <a:pt x="44730" y="4428"/>
                  <a:pt x="45641" y="5040"/>
                  <a:pt x="46791" y="5115"/>
                </a:cubicBezTo>
                <a:cubicBezTo>
                  <a:pt x="46861" y="5119"/>
                  <a:pt x="46930" y="5121"/>
                  <a:pt x="46999" y="5121"/>
                </a:cubicBezTo>
                <a:cubicBezTo>
                  <a:pt x="48114" y="5121"/>
                  <a:pt x="49036" y="4560"/>
                  <a:pt x="49853" y="3801"/>
                </a:cubicBezTo>
                <a:cubicBezTo>
                  <a:pt x="50375" y="3323"/>
                  <a:pt x="50823" y="2755"/>
                  <a:pt x="51436" y="2382"/>
                </a:cubicBezTo>
                <a:cubicBezTo>
                  <a:pt x="51772" y="2175"/>
                  <a:pt x="52212" y="2029"/>
                  <a:pt x="52616" y="2029"/>
                </a:cubicBezTo>
                <a:cubicBezTo>
                  <a:pt x="53145" y="2029"/>
                  <a:pt x="53613" y="2278"/>
                  <a:pt x="53706" y="2964"/>
                </a:cubicBezTo>
                <a:cubicBezTo>
                  <a:pt x="53736" y="3236"/>
                  <a:pt x="53912" y="3351"/>
                  <a:pt x="54107" y="3351"/>
                </a:cubicBezTo>
                <a:cubicBezTo>
                  <a:pt x="54394" y="3351"/>
                  <a:pt x="54721" y="3099"/>
                  <a:pt x="54677" y="2725"/>
                </a:cubicBezTo>
                <a:cubicBezTo>
                  <a:pt x="54557" y="1844"/>
                  <a:pt x="53855" y="1232"/>
                  <a:pt x="53004" y="1067"/>
                </a:cubicBezTo>
                <a:cubicBezTo>
                  <a:pt x="52854" y="1037"/>
                  <a:pt x="52706" y="1023"/>
                  <a:pt x="52560" y="1023"/>
                </a:cubicBezTo>
                <a:cubicBezTo>
                  <a:pt x="51613" y="1023"/>
                  <a:pt x="50749" y="1609"/>
                  <a:pt x="50077" y="2217"/>
                </a:cubicBezTo>
                <a:cubicBezTo>
                  <a:pt x="49135" y="3056"/>
                  <a:pt x="48271" y="4140"/>
                  <a:pt x="46993" y="4140"/>
                </a:cubicBezTo>
                <a:cubicBezTo>
                  <a:pt x="46792" y="4140"/>
                  <a:pt x="46581" y="4113"/>
                  <a:pt x="46358" y="4054"/>
                </a:cubicBezTo>
                <a:cubicBezTo>
                  <a:pt x="44849" y="3636"/>
                  <a:pt x="44401" y="1919"/>
                  <a:pt x="43326" y="978"/>
                </a:cubicBezTo>
                <a:cubicBezTo>
                  <a:pt x="42739" y="441"/>
                  <a:pt x="42120" y="197"/>
                  <a:pt x="41519" y="197"/>
                </a:cubicBezTo>
                <a:cubicBezTo>
                  <a:pt x="40666" y="197"/>
                  <a:pt x="39849" y="689"/>
                  <a:pt x="39218" y="1530"/>
                </a:cubicBezTo>
                <a:cubicBezTo>
                  <a:pt x="38681" y="2262"/>
                  <a:pt x="38322" y="3143"/>
                  <a:pt x="37680" y="3786"/>
                </a:cubicBezTo>
                <a:cubicBezTo>
                  <a:pt x="37205" y="4260"/>
                  <a:pt x="36355" y="4518"/>
                  <a:pt x="35514" y="4518"/>
                </a:cubicBezTo>
                <a:cubicBezTo>
                  <a:pt x="34660" y="4518"/>
                  <a:pt x="33815" y="4253"/>
                  <a:pt x="33378" y="3681"/>
                </a:cubicBezTo>
                <a:cubicBezTo>
                  <a:pt x="32751" y="2845"/>
                  <a:pt x="32572" y="1829"/>
                  <a:pt x="31735" y="1097"/>
                </a:cubicBezTo>
                <a:cubicBezTo>
                  <a:pt x="31004" y="470"/>
                  <a:pt x="30078" y="111"/>
                  <a:pt x="29122" y="22"/>
                </a:cubicBezTo>
                <a:cubicBezTo>
                  <a:pt x="28975" y="8"/>
                  <a:pt x="28832" y="1"/>
                  <a:pt x="28692" y="1"/>
                </a:cubicBez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755488250"/>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Only 4">
  <p:cSld name="Title Only 4">
    <p:spTree>
      <p:nvGrpSpPr>
        <p:cNvPr id="1" name="Shape 835"/>
        <p:cNvGrpSpPr/>
        <p:nvPr/>
      </p:nvGrpSpPr>
      <p:grpSpPr>
        <a:xfrm>
          <a:off x="0" y="0"/>
          <a:ext cx="0" cy="0"/>
          <a:chOff x="0" y="0"/>
          <a:chExt cx="0" cy="0"/>
        </a:xfrm>
      </p:grpSpPr>
      <p:sp>
        <p:nvSpPr>
          <p:cNvPr id="836" name="Google Shape;836;p44"/>
          <p:cNvSpPr txBox="1">
            <a:spLocks noGrp="1"/>
          </p:cNvSpPr>
          <p:nvPr>
            <p:ph type="title"/>
          </p:nvPr>
        </p:nvSpPr>
        <p:spPr>
          <a:xfrm>
            <a:off x="831200" y="593367"/>
            <a:ext cx="10400800" cy="763600"/>
          </a:xfrm>
          <a:prstGeom prst="rect">
            <a:avLst/>
          </a:prstGeom>
        </p:spPr>
        <p:txBody>
          <a:bodyPr spcFirstLastPara="1" wrap="square" lIns="91425" tIns="91425" rIns="91425" bIns="91425" anchor="t" anchorCtr="0">
            <a:normAutofit/>
          </a:bodyPr>
          <a:lstStyle>
            <a:lvl1pPr lvl="0" rtl="0">
              <a:spcBef>
                <a:spcPts val="0"/>
              </a:spcBef>
              <a:spcAft>
                <a:spcPts val="0"/>
              </a:spcAft>
              <a:buSzPts val="3200"/>
              <a:buNone/>
              <a:defRPr sz="4267">
                <a:latin typeface="#9Slide07 SVNUT Triumph Press" panose="00000500000000000000" pitchFamily="2" charset="0"/>
              </a:defRPr>
            </a:lvl1pPr>
            <a:lvl2pPr lvl="1" rtl="0">
              <a:spcBef>
                <a:spcPts val="0"/>
              </a:spcBef>
              <a:spcAft>
                <a:spcPts val="0"/>
              </a:spcAft>
              <a:buSzPts val="3200"/>
              <a:buNone/>
              <a:defRPr sz="4267"/>
            </a:lvl2pPr>
            <a:lvl3pPr lvl="2" rtl="0">
              <a:spcBef>
                <a:spcPts val="0"/>
              </a:spcBef>
              <a:spcAft>
                <a:spcPts val="0"/>
              </a:spcAft>
              <a:buSzPts val="3200"/>
              <a:buNone/>
              <a:defRPr sz="4267"/>
            </a:lvl3pPr>
            <a:lvl4pPr lvl="3" rtl="0">
              <a:spcBef>
                <a:spcPts val="0"/>
              </a:spcBef>
              <a:spcAft>
                <a:spcPts val="0"/>
              </a:spcAft>
              <a:buSzPts val="3200"/>
              <a:buNone/>
              <a:defRPr sz="4267"/>
            </a:lvl4pPr>
            <a:lvl5pPr lvl="4" rtl="0">
              <a:spcBef>
                <a:spcPts val="0"/>
              </a:spcBef>
              <a:spcAft>
                <a:spcPts val="0"/>
              </a:spcAft>
              <a:buSzPts val="3200"/>
              <a:buNone/>
              <a:defRPr sz="4267"/>
            </a:lvl5pPr>
            <a:lvl6pPr lvl="5" rtl="0">
              <a:spcBef>
                <a:spcPts val="0"/>
              </a:spcBef>
              <a:spcAft>
                <a:spcPts val="0"/>
              </a:spcAft>
              <a:buSzPts val="3200"/>
              <a:buNone/>
              <a:defRPr sz="4267"/>
            </a:lvl6pPr>
            <a:lvl7pPr lvl="6" rtl="0">
              <a:spcBef>
                <a:spcPts val="0"/>
              </a:spcBef>
              <a:spcAft>
                <a:spcPts val="0"/>
              </a:spcAft>
              <a:buSzPts val="3200"/>
              <a:buNone/>
              <a:defRPr sz="4267"/>
            </a:lvl7pPr>
            <a:lvl8pPr lvl="7" rtl="0">
              <a:spcBef>
                <a:spcPts val="0"/>
              </a:spcBef>
              <a:spcAft>
                <a:spcPts val="0"/>
              </a:spcAft>
              <a:buSzPts val="3200"/>
              <a:buNone/>
              <a:defRPr sz="4267"/>
            </a:lvl8pPr>
            <a:lvl9pPr lvl="8" rtl="0">
              <a:spcBef>
                <a:spcPts val="0"/>
              </a:spcBef>
              <a:spcAft>
                <a:spcPts val="0"/>
              </a:spcAft>
              <a:buSzPts val="3200"/>
              <a:buNone/>
              <a:defRPr sz="4267"/>
            </a:lvl9pPr>
          </a:lstStyle>
          <a:p>
            <a:endParaRPr/>
          </a:p>
        </p:txBody>
      </p:sp>
      <p:sp>
        <p:nvSpPr>
          <p:cNvPr id="837" name="Google Shape;837;p44"/>
          <p:cNvSpPr/>
          <p:nvPr/>
        </p:nvSpPr>
        <p:spPr>
          <a:xfrm rot="-5400000">
            <a:off x="-670555" y="4679181"/>
            <a:ext cx="1985464" cy="845359"/>
          </a:xfrm>
          <a:custGeom>
            <a:avLst/>
            <a:gdLst/>
            <a:ahLst/>
            <a:cxnLst/>
            <a:rect l="l" t="t" r="r" b="b"/>
            <a:pathLst>
              <a:path w="17010" h="7242" extrusionOk="0">
                <a:moveTo>
                  <a:pt x="1" y="1"/>
                </a:moveTo>
                <a:cubicBezTo>
                  <a:pt x="677" y="4099"/>
                  <a:pt x="4238" y="7242"/>
                  <a:pt x="8515" y="7242"/>
                </a:cubicBezTo>
                <a:cubicBezTo>
                  <a:pt x="12792" y="7242"/>
                  <a:pt x="16333" y="4099"/>
                  <a:pt x="17009"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38" name="Google Shape;838;p44"/>
          <p:cNvSpPr/>
          <p:nvPr/>
        </p:nvSpPr>
        <p:spPr>
          <a:xfrm rot="5400000">
            <a:off x="10264813" y="-1895049"/>
            <a:ext cx="1685787" cy="4699368"/>
          </a:xfrm>
          <a:custGeom>
            <a:avLst/>
            <a:gdLst/>
            <a:ahLst/>
            <a:cxnLst/>
            <a:rect l="l" t="t" r="r" b="b"/>
            <a:pathLst>
              <a:path w="32605" h="90891" extrusionOk="0">
                <a:moveTo>
                  <a:pt x="0" y="1"/>
                </a:moveTo>
                <a:lnTo>
                  <a:pt x="0" y="90890"/>
                </a:lnTo>
                <a:cubicBezTo>
                  <a:pt x="7361" y="89757"/>
                  <a:pt x="16312" y="85062"/>
                  <a:pt x="19893" y="78557"/>
                </a:cubicBezTo>
                <a:cubicBezTo>
                  <a:pt x="23454" y="72032"/>
                  <a:pt x="23792" y="63836"/>
                  <a:pt x="20788" y="57033"/>
                </a:cubicBezTo>
                <a:cubicBezTo>
                  <a:pt x="18640" y="52239"/>
                  <a:pt x="15039" y="48260"/>
                  <a:pt x="12453" y="43705"/>
                </a:cubicBezTo>
                <a:cubicBezTo>
                  <a:pt x="9887" y="39130"/>
                  <a:pt x="8415" y="33341"/>
                  <a:pt x="10941" y="28746"/>
                </a:cubicBezTo>
                <a:cubicBezTo>
                  <a:pt x="12871" y="25205"/>
                  <a:pt x="16690" y="23176"/>
                  <a:pt x="20311" y="21445"/>
                </a:cubicBezTo>
                <a:cubicBezTo>
                  <a:pt x="23971" y="19734"/>
                  <a:pt x="27830" y="18023"/>
                  <a:pt x="30217" y="14761"/>
                </a:cubicBezTo>
                <a:cubicBezTo>
                  <a:pt x="32604" y="11538"/>
                  <a:pt x="29780" y="2189"/>
                  <a:pt x="26398" y="20"/>
                </a:cubicBezTo>
                <a:lnTo>
                  <a:pt x="0"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39" name="Google Shape;839;p44"/>
          <p:cNvSpPr/>
          <p:nvPr/>
        </p:nvSpPr>
        <p:spPr>
          <a:xfrm rot="-2567227">
            <a:off x="-582408" y="5339817"/>
            <a:ext cx="1425507" cy="2040371"/>
          </a:xfrm>
          <a:custGeom>
            <a:avLst/>
            <a:gdLst/>
            <a:ahLst/>
            <a:cxnLst/>
            <a:rect l="l" t="t" r="r" b="b"/>
            <a:pathLst>
              <a:path w="42770" h="61218" extrusionOk="0">
                <a:moveTo>
                  <a:pt x="27259" y="0"/>
                </a:moveTo>
                <a:cubicBezTo>
                  <a:pt x="15130" y="0"/>
                  <a:pt x="1" y="17509"/>
                  <a:pt x="7877" y="50591"/>
                </a:cubicBezTo>
                <a:cubicBezTo>
                  <a:pt x="12286" y="56677"/>
                  <a:pt x="20419" y="61217"/>
                  <a:pt x="27674" y="61217"/>
                </a:cubicBezTo>
                <a:cubicBezTo>
                  <a:pt x="34693" y="61217"/>
                  <a:pt x="40890" y="56967"/>
                  <a:pt x="42093" y="45757"/>
                </a:cubicBezTo>
                <a:cubicBezTo>
                  <a:pt x="42769" y="39391"/>
                  <a:pt x="38492" y="34498"/>
                  <a:pt x="38612" y="28231"/>
                </a:cubicBezTo>
                <a:cubicBezTo>
                  <a:pt x="38751" y="20692"/>
                  <a:pt x="41615" y="14127"/>
                  <a:pt x="38055" y="7046"/>
                </a:cubicBezTo>
                <a:cubicBezTo>
                  <a:pt x="35688" y="2317"/>
                  <a:pt x="31672" y="0"/>
                  <a:pt x="27259" y="0"/>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40" name="Google Shape;840;p44"/>
          <p:cNvSpPr/>
          <p:nvPr/>
        </p:nvSpPr>
        <p:spPr>
          <a:xfrm rot="2469417" flipH="1">
            <a:off x="11587347" y="340426"/>
            <a:ext cx="402203" cy="402335"/>
          </a:xfrm>
          <a:custGeom>
            <a:avLst/>
            <a:gdLst/>
            <a:ahLst/>
            <a:cxnLst/>
            <a:rect l="l" t="t" r="r" b="b"/>
            <a:pathLst>
              <a:path w="2845" h="2846" extrusionOk="0">
                <a:moveTo>
                  <a:pt x="1432" y="1"/>
                </a:moveTo>
                <a:cubicBezTo>
                  <a:pt x="656" y="1"/>
                  <a:pt x="0" y="618"/>
                  <a:pt x="0" y="1413"/>
                </a:cubicBezTo>
                <a:cubicBezTo>
                  <a:pt x="0" y="2189"/>
                  <a:pt x="637" y="2846"/>
                  <a:pt x="1432" y="2846"/>
                </a:cubicBezTo>
                <a:cubicBezTo>
                  <a:pt x="2188" y="2846"/>
                  <a:pt x="2845" y="2209"/>
                  <a:pt x="2845" y="1413"/>
                </a:cubicBezTo>
                <a:cubicBezTo>
                  <a:pt x="2845" y="618"/>
                  <a:pt x="2188" y="1"/>
                  <a:pt x="1432"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41" name="Google Shape;841;p44"/>
          <p:cNvSpPr/>
          <p:nvPr/>
        </p:nvSpPr>
        <p:spPr>
          <a:xfrm rot="2469375" flipH="1">
            <a:off x="178869" y="3991098"/>
            <a:ext cx="235976" cy="236057"/>
          </a:xfrm>
          <a:custGeom>
            <a:avLst/>
            <a:gdLst/>
            <a:ahLst/>
            <a:cxnLst/>
            <a:rect l="l" t="t" r="r" b="b"/>
            <a:pathLst>
              <a:path w="2845" h="2846" extrusionOk="0">
                <a:moveTo>
                  <a:pt x="1432" y="1"/>
                </a:moveTo>
                <a:cubicBezTo>
                  <a:pt x="656" y="1"/>
                  <a:pt x="0" y="618"/>
                  <a:pt x="0" y="1413"/>
                </a:cubicBezTo>
                <a:cubicBezTo>
                  <a:pt x="0" y="2189"/>
                  <a:pt x="637" y="2846"/>
                  <a:pt x="1432" y="2846"/>
                </a:cubicBezTo>
                <a:cubicBezTo>
                  <a:pt x="2188" y="2846"/>
                  <a:pt x="2845" y="2209"/>
                  <a:pt x="2845" y="1413"/>
                </a:cubicBezTo>
                <a:cubicBezTo>
                  <a:pt x="2845" y="618"/>
                  <a:pt x="2188" y="1"/>
                  <a:pt x="1432"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842" name="Google Shape;842;p44"/>
          <p:cNvGrpSpPr/>
          <p:nvPr/>
        </p:nvGrpSpPr>
        <p:grpSpPr>
          <a:xfrm>
            <a:off x="10856051" y="842067"/>
            <a:ext cx="558367" cy="467069"/>
            <a:chOff x="4259550" y="352000"/>
            <a:chExt cx="418775" cy="350302"/>
          </a:xfrm>
        </p:grpSpPr>
        <p:sp>
          <p:nvSpPr>
            <p:cNvPr id="843" name="Google Shape;843;p44"/>
            <p:cNvSpPr/>
            <p:nvPr/>
          </p:nvSpPr>
          <p:spPr>
            <a:xfrm>
              <a:off x="4624575" y="352000"/>
              <a:ext cx="53750" cy="53225"/>
            </a:xfrm>
            <a:custGeom>
              <a:avLst/>
              <a:gdLst/>
              <a:ahLst/>
              <a:cxnLst/>
              <a:rect l="l" t="t" r="r" b="b"/>
              <a:pathLst>
                <a:path w="2150" h="2129" extrusionOk="0">
                  <a:moveTo>
                    <a:pt x="1075" y="0"/>
                  </a:moveTo>
                  <a:cubicBezTo>
                    <a:pt x="478" y="0"/>
                    <a:pt x="1" y="478"/>
                    <a:pt x="1" y="1075"/>
                  </a:cubicBezTo>
                  <a:cubicBezTo>
                    <a:pt x="1" y="1671"/>
                    <a:pt x="478" y="2129"/>
                    <a:pt x="1075" y="2129"/>
                  </a:cubicBezTo>
                  <a:cubicBezTo>
                    <a:pt x="1672" y="2129"/>
                    <a:pt x="2149" y="1671"/>
                    <a:pt x="2149" y="1075"/>
                  </a:cubicBezTo>
                  <a:cubicBezTo>
                    <a:pt x="2149" y="478"/>
                    <a:pt x="1672" y="0"/>
                    <a:pt x="10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 name="Google Shape;844;p44"/>
            <p:cNvSpPr/>
            <p:nvPr/>
          </p:nvSpPr>
          <p:spPr>
            <a:xfrm>
              <a:off x="4259550" y="485275"/>
              <a:ext cx="62200" cy="62700"/>
            </a:xfrm>
            <a:custGeom>
              <a:avLst/>
              <a:gdLst/>
              <a:ahLst/>
              <a:cxnLst/>
              <a:rect l="l" t="t" r="r" b="b"/>
              <a:pathLst>
                <a:path w="2488" h="2508" extrusionOk="0">
                  <a:moveTo>
                    <a:pt x="1254" y="1"/>
                  </a:moveTo>
                  <a:cubicBezTo>
                    <a:pt x="557" y="1"/>
                    <a:pt x="0" y="558"/>
                    <a:pt x="0" y="1254"/>
                  </a:cubicBezTo>
                  <a:cubicBezTo>
                    <a:pt x="0" y="1950"/>
                    <a:pt x="557" y="2507"/>
                    <a:pt x="1254" y="2507"/>
                  </a:cubicBezTo>
                  <a:cubicBezTo>
                    <a:pt x="1950" y="2507"/>
                    <a:pt x="2487" y="1950"/>
                    <a:pt x="2487" y="1254"/>
                  </a:cubicBezTo>
                  <a:cubicBezTo>
                    <a:pt x="2487" y="558"/>
                    <a:pt x="1950" y="1"/>
                    <a:pt x="12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 name="Google Shape;845;p44"/>
            <p:cNvSpPr/>
            <p:nvPr/>
          </p:nvSpPr>
          <p:spPr>
            <a:xfrm>
              <a:off x="4503927" y="572104"/>
              <a:ext cx="130152" cy="130197"/>
            </a:xfrm>
            <a:custGeom>
              <a:avLst/>
              <a:gdLst/>
              <a:ahLst/>
              <a:cxnLst/>
              <a:rect l="l" t="t" r="r" b="b"/>
              <a:pathLst>
                <a:path w="2845" h="2846" extrusionOk="0">
                  <a:moveTo>
                    <a:pt x="1432" y="1"/>
                  </a:moveTo>
                  <a:cubicBezTo>
                    <a:pt x="656" y="1"/>
                    <a:pt x="0" y="618"/>
                    <a:pt x="0" y="1413"/>
                  </a:cubicBezTo>
                  <a:cubicBezTo>
                    <a:pt x="0" y="2189"/>
                    <a:pt x="637" y="2846"/>
                    <a:pt x="1432" y="2846"/>
                  </a:cubicBezTo>
                  <a:cubicBezTo>
                    <a:pt x="2188" y="2846"/>
                    <a:pt x="2845" y="2209"/>
                    <a:pt x="2845" y="1413"/>
                  </a:cubicBezTo>
                  <a:cubicBezTo>
                    <a:pt x="2845" y="618"/>
                    <a:pt x="2188" y="1"/>
                    <a:pt x="14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898897896"/>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text 5">
  <p:cSld name="Title and text 5">
    <p:bg>
      <p:bgPr>
        <a:blipFill>
          <a:blip r:embed="rId2">
            <a:alphaModFix/>
          </a:blip>
          <a:stretch>
            <a:fillRect/>
          </a:stretch>
        </a:blipFill>
        <a:effectLst/>
      </p:bgPr>
    </p:bg>
    <p:spTree>
      <p:nvGrpSpPr>
        <p:cNvPr id="1" name="Shape 643"/>
        <p:cNvGrpSpPr/>
        <p:nvPr/>
      </p:nvGrpSpPr>
      <p:grpSpPr>
        <a:xfrm>
          <a:off x="0" y="0"/>
          <a:ext cx="0" cy="0"/>
          <a:chOff x="0" y="0"/>
          <a:chExt cx="0" cy="0"/>
        </a:xfrm>
      </p:grpSpPr>
      <p:grpSp>
        <p:nvGrpSpPr>
          <p:cNvPr id="644" name="Google Shape;644;p32"/>
          <p:cNvGrpSpPr/>
          <p:nvPr/>
        </p:nvGrpSpPr>
        <p:grpSpPr>
          <a:xfrm rot="8100000">
            <a:off x="5588258" y="1291016"/>
            <a:ext cx="422356" cy="331744"/>
            <a:chOff x="4181197" y="354494"/>
            <a:chExt cx="316771" cy="248811"/>
          </a:xfrm>
        </p:grpSpPr>
        <p:sp>
          <p:nvSpPr>
            <p:cNvPr id="645" name="Google Shape;645;p32"/>
            <p:cNvSpPr/>
            <p:nvPr/>
          </p:nvSpPr>
          <p:spPr>
            <a:xfrm>
              <a:off x="4181197" y="550080"/>
              <a:ext cx="53750" cy="53225"/>
            </a:xfrm>
            <a:custGeom>
              <a:avLst/>
              <a:gdLst/>
              <a:ahLst/>
              <a:cxnLst/>
              <a:rect l="l" t="t" r="r" b="b"/>
              <a:pathLst>
                <a:path w="2150" h="2129" extrusionOk="0">
                  <a:moveTo>
                    <a:pt x="1075" y="0"/>
                  </a:moveTo>
                  <a:cubicBezTo>
                    <a:pt x="478" y="0"/>
                    <a:pt x="1" y="478"/>
                    <a:pt x="1" y="1075"/>
                  </a:cubicBezTo>
                  <a:cubicBezTo>
                    <a:pt x="1" y="1671"/>
                    <a:pt x="478" y="2129"/>
                    <a:pt x="1075" y="2129"/>
                  </a:cubicBezTo>
                  <a:cubicBezTo>
                    <a:pt x="1672" y="2129"/>
                    <a:pt x="2149" y="1671"/>
                    <a:pt x="2149" y="1075"/>
                  </a:cubicBezTo>
                  <a:cubicBezTo>
                    <a:pt x="2149" y="478"/>
                    <a:pt x="1672"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 name="Google Shape;646;p32"/>
            <p:cNvSpPr/>
            <p:nvPr/>
          </p:nvSpPr>
          <p:spPr>
            <a:xfrm>
              <a:off x="4257040" y="354494"/>
              <a:ext cx="62200" cy="62700"/>
            </a:xfrm>
            <a:custGeom>
              <a:avLst/>
              <a:gdLst/>
              <a:ahLst/>
              <a:cxnLst/>
              <a:rect l="l" t="t" r="r" b="b"/>
              <a:pathLst>
                <a:path w="2488" h="2508" extrusionOk="0">
                  <a:moveTo>
                    <a:pt x="1254" y="1"/>
                  </a:moveTo>
                  <a:cubicBezTo>
                    <a:pt x="557" y="1"/>
                    <a:pt x="0" y="558"/>
                    <a:pt x="0" y="1254"/>
                  </a:cubicBezTo>
                  <a:cubicBezTo>
                    <a:pt x="0" y="1950"/>
                    <a:pt x="557" y="2507"/>
                    <a:pt x="1254" y="2507"/>
                  </a:cubicBezTo>
                  <a:cubicBezTo>
                    <a:pt x="1950" y="2507"/>
                    <a:pt x="2487" y="1950"/>
                    <a:pt x="2487" y="1254"/>
                  </a:cubicBezTo>
                  <a:cubicBezTo>
                    <a:pt x="2487" y="558"/>
                    <a:pt x="1950" y="1"/>
                    <a:pt x="12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 name="Google Shape;647;p32"/>
            <p:cNvSpPr/>
            <p:nvPr/>
          </p:nvSpPr>
          <p:spPr>
            <a:xfrm>
              <a:off x="4367816" y="426006"/>
              <a:ext cx="130152" cy="130197"/>
            </a:xfrm>
            <a:custGeom>
              <a:avLst/>
              <a:gdLst/>
              <a:ahLst/>
              <a:cxnLst/>
              <a:rect l="l" t="t" r="r" b="b"/>
              <a:pathLst>
                <a:path w="2845" h="2846" extrusionOk="0">
                  <a:moveTo>
                    <a:pt x="1432" y="1"/>
                  </a:moveTo>
                  <a:cubicBezTo>
                    <a:pt x="656" y="1"/>
                    <a:pt x="0" y="618"/>
                    <a:pt x="0" y="1413"/>
                  </a:cubicBezTo>
                  <a:cubicBezTo>
                    <a:pt x="0" y="2189"/>
                    <a:pt x="637" y="2846"/>
                    <a:pt x="1432" y="2846"/>
                  </a:cubicBezTo>
                  <a:cubicBezTo>
                    <a:pt x="2188" y="2846"/>
                    <a:pt x="2845" y="2209"/>
                    <a:pt x="2845" y="1413"/>
                  </a:cubicBezTo>
                  <a:cubicBezTo>
                    <a:pt x="2845" y="618"/>
                    <a:pt x="2188" y="1"/>
                    <a:pt x="14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48" name="Google Shape;648;p32"/>
          <p:cNvSpPr/>
          <p:nvPr/>
        </p:nvSpPr>
        <p:spPr>
          <a:xfrm rot="10800000">
            <a:off x="7" y="1920332"/>
            <a:ext cx="869860" cy="5357461"/>
          </a:xfrm>
          <a:custGeom>
            <a:avLst/>
            <a:gdLst/>
            <a:ahLst/>
            <a:cxnLst/>
            <a:rect l="l" t="t" r="r" b="b"/>
            <a:pathLst>
              <a:path w="18600" h="104829" extrusionOk="0">
                <a:moveTo>
                  <a:pt x="16360" y="1"/>
                </a:moveTo>
                <a:cubicBezTo>
                  <a:pt x="9962" y="1"/>
                  <a:pt x="4427" y="11283"/>
                  <a:pt x="3561" y="15670"/>
                </a:cubicBezTo>
                <a:cubicBezTo>
                  <a:pt x="1512" y="25875"/>
                  <a:pt x="9370" y="33772"/>
                  <a:pt x="10762" y="43341"/>
                </a:cubicBezTo>
                <a:cubicBezTo>
                  <a:pt x="11936" y="51337"/>
                  <a:pt x="10921" y="59692"/>
                  <a:pt x="7719" y="67132"/>
                </a:cubicBezTo>
                <a:cubicBezTo>
                  <a:pt x="5172" y="73120"/>
                  <a:pt x="1214" y="78750"/>
                  <a:pt x="657" y="85254"/>
                </a:cubicBezTo>
                <a:cubicBezTo>
                  <a:pt x="0" y="93609"/>
                  <a:pt x="9111" y="104590"/>
                  <a:pt x="18560" y="104829"/>
                </a:cubicBezTo>
                <a:lnTo>
                  <a:pt x="18560" y="104829"/>
                </a:lnTo>
                <a:cubicBezTo>
                  <a:pt x="18600" y="104809"/>
                  <a:pt x="18341" y="372"/>
                  <a:pt x="18341" y="372"/>
                </a:cubicBezTo>
                <a:cubicBezTo>
                  <a:pt x="17675" y="118"/>
                  <a:pt x="17013" y="1"/>
                  <a:pt x="16360"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49" name="Google Shape;649;p32"/>
          <p:cNvSpPr/>
          <p:nvPr/>
        </p:nvSpPr>
        <p:spPr>
          <a:xfrm>
            <a:off x="501665" y="5855761"/>
            <a:ext cx="458336" cy="404065"/>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50" name="Google Shape;650;p32"/>
          <p:cNvGrpSpPr/>
          <p:nvPr/>
        </p:nvGrpSpPr>
        <p:grpSpPr>
          <a:xfrm rot="-3818857">
            <a:off x="11251233" y="5891928"/>
            <a:ext cx="422369" cy="331755"/>
            <a:chOff x="4181197" y="354494"/>
            <a:chExt cx="316771" cy="248811"/>
          </a:xfrm>
        </p:grpSpPr>
        <p:sp>
          <p:nvSpPr>
            <p:cNvPr id="651" name="Google Shape;651;p32"/>
            <p:cNvSpPr/>
            <p:nvPr/>
          </p:nvSpPr>
          <p:spPr>
            <a:xfrm>
              <a:off x="4181197" y="550080"/>
              <a:ext cx="53750" cy="53225"/>
            </a:xfrm>
            <a:custGeom>
              <a:avLst/>
              <a:gdLst/>
              <a:ahLst/>
              <a:cxnLst/>
              <a:rect l="l" t="t" r="r" b="b"/>
              <a:pathLst>
                <a:path w="2150" h="2129" extrusionOk="0">
                  <a:moveTo>
                    <a:pt x="1075" y="0"/>
                  </a:moveTo>
                  <a:cubicBezTo>
                    <a:pt x="478" y="0"/>
                    <a:pt x="1" y="478"/>
                    <a:pt x="1" y="1075"/>
                  </a:cubicBezTo>
                  <a:cubicBezTo>
                    <a:pt x="1" y="1671"/>
                    <a:pt x="478" y="2129"/>
                    <a:pt x="1075" y="2129"/>
                  </a:cubicBezTo>
                  <a:cubicBezTo>
                    <a:pt x="1672" y="2129"/>
                    <a:pt x="2149" y="1671"/>
                    <a:pt x="2149" y="1075"/>
                  </a:cubicBezTo>
                  <a:cubicBezTo>
                    <a:pt x="2149" y="478"/>
                    <a:pt x="1672"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 name="Google Shape;652;p32"/>
            <p:cNvSpPr/>
            <p:nvPr/>
          </p:nvSpPr>
          <p:spPr>
            <a:xfrm>
              <a:off x="4257040" y="354494"/>
              <a:ext cx="62200" cy="62700"/>
            </a:xfrm>
            <a:custGeom>
              <a:avLst/>
              <a:gdLst/>
              <a:ahLst/>
              <a:cxnLst/>
              <a:rect l="l" t="t" r="r" b="b"/>
              <a:pathLst>
                <a:path w="2488" h="2508" extrusionOk="0">
                  <a:moveTo>
                    <a:pt x="1254" y="1"/>
                  </a:moveTo>
                  <a:cubicBezTo>
                    <a:pt x="557" y="1"/>
                    <a:pt x="0" y="558"/>
                    <a:pt x="0" y="1254"/>
                  </a:cubicBezTo>
                  <a:cubicBezTo>
                    <a:pt x="0" y="1950"/>
                    <a:pt x="557" y="2507"/>
                    <a:pt x="1254" y="2507"/>
                  </a:cubicBezTo>
                  <a:cubicBezTo>
                    <a:pt x="1950" y="2507"/>
                    <a:pt x="2487" y="1950"/>
                    <a:pt x="2487" y="1254"/>
                  </a:cubicBezTo>
                  <a:cubicBezTo>
                    <a:pt x="2487" y="558"/>
                    <a:pt x="1950" y="1"/>
                    <a:pt x="12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 name="Google Shape;653;p32"/>
            <p:cNvSpPr/>
            <p:nvPr/>
          </p:nvSpPr>
          <p:spPr>
            <a:xfrm>
              <a:off x="4367816" y="426006"/>
              <a:ext cx="130152" cy="130197"/>
            </a:xfrm>
            <a:custGeom>
              <a:avLst/>
              <a:gdLst/>
              <a:ahLst/>
              <a:cxnLst/>
              <a:rect l="l" t="t" r="r" b="b"/>
              <a:pathLst>
                <a:path w="2845" h="2846" extrusionOk="0">
                  <a:moveTo>
                    <a:pt x="1432" y="1"/>
                  </a:moveTo>
                  <a:cubicBezTo>
                    <a:pt x="656" y="1"/>
                    <a:pt x="0" y="618"/>
                    <a:pt x="0" y="1413"/>
                  </a:cubicBezTo>
                  <a:cubicBezTo>
                    <a:pt x="0" y="2189"/>
                    <a:pt x="637" y="2846"/>
                    <a:pt x="1432" y="2846"/>
                  </a:cubicBezTo>
                  <a:cubicBezTo>
                    <a:pt x="2188" y="2846"/>
                    <a:pt x="2845" y="2209"/>
                    <a:pt x="2845" y="1413"/>
                  </a:cubicBezTo>
                  <a:cubicBezTo>
                    <a:pt x="2845" y="618"/>
                    <a:pt x="2188" y="1"/>
                    <a:pt x="14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54" name="Google Shape;654;p32"/>
          <p:cNvSpPr/>
          <p:nvPr/>
        </p:nvSpPr>
        <p:spPr>
          <a:xfrm>
            <a:off x="10842088" y="-439633"/>
            <a:ext cx="1747749" cy="1629872"/>
          </a:xfrm>
          <a:custGeom>
            <a:avLst/>
            <a:gdLst/>
            <a:ahLst/>
            <a:cxnLst/>
            <a:rect l="l" t="t" r="r" b="b"/>
            <a:pathLst>
              <a:path w="44540" h="41536" extrusionOk="0">
                <a:moveTo>
                  <a:pt x="29810" y="1"/>
                </a:moveTo>
                <a:cubicBezTo>
                  <a:pt x="18468" y="1"/>
                  <a:pt x="0" y="28135"/>
                  <a:pt x="4917" y="37113"/>
                </a:cubicBezTo>
                <a:cubicBezTo>
                  <a:pt x="5593" y="38327"/>
                  <a:pt x="7065" y="39043"/>
                  <a:pt x="8378" y="39520"/>
                </a:cubicBezTo>
                <a:cubicBezTo>
                  <a:pt x="12278" y="40914"/>
                  <a:pt x="15789" y="41536"/>
                  <a:pt x="18924" y="41536"/>
                </a:cubicBezTo>
                <a:cubicBezTo>
                  <a:pt x="41297" y="41536"/>
                  <a:pt x="44539" y="9881"/>
                  <a:pt x="33443" y="1227"/>
                </a:cubicBezTo>
                <a:cubicBezTo>
                  <a:pt x="32361" y="384"/>
                  <a:pt x="31134" y="1"/>
                  <a:pt x="29810"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55" name="Google Shape;655;p32"/>
          <p:cNvSpPr txBox="1">
            <a:spLocks noGrp="1"/>
          </p:cNvSpPr>
          <p:nvPr>
            <p:ph type="ctrTitle"/>
          </p:nvPr>
        </p:nvSpPr>
        <p:spPr>
          <a:xfrm flipH="1">
            <a:off x="3342200" y="3363433"/>
            <a:ext cx="2135200" cy="770400"/>
          </a:xfrm>
          <a:prstGeom prst="rect">
            <a:avLst/>
          </a:prstGeom>
        </p:spPr>
        <p:txBody>
          <a:bodyPr spcFirstLastPara="1" wrap="square" lIns="91425" tIns="91425" rIns="91425" bIns="91425" anchor="b" anchorCtr="0">
            <a:normAutofit/>
          </a:bodyPr>
          <a:lstStyle>
            <a:lvl1pPr lvl="0" algn="r" rtl="0">
              <a:spcBef>
                <a:spcPts val="0"/>
              </a:spcBef>
              <a:spcAft>
                <a:spcPts val="0"/>
              </a:spcAft>
              <a:buSzPts val="3300"/>
              <a:buNone/>
              <a:defRPr sz="4400">
                <a:latin typeface="#9Slide07 SVNUT Triumph Press" panose="00000500000000000000" pitchFamily="2" charset="0"/>
              </a:defRPr>
            </a:lvl1pPr>
            <a:lvl2pPr lvl="1" algn="r" rtl="0">
              <a:spcBef>
                <a:spcPts val="0"/>
              </a:spcBef>
              <a:spcAft>
                <a:spcPts val="0"/>
              </a:spcAft>
              <a:buClr>
                <a:schemeClr val="dk2"/>
              </a:buClr>
              <a:buSzPts val="1800"/>
              <a:buNone/>
              <a:defRPr sz="2400">
                <a:solidFill>
                  <a:schemeClr val="dk2"/>
                </a:solidFill>
              </a:defRPr>
            </a:lvl2pPr>
            <a:lvl3pPr lvl="2" algn="r" rtl="0">
              <a:spcBef>
                <a:spcPts val="0"/>
              </a:spcBef>
              <a:spcAft>
                <a:spcPts val="0"/>
              </a:spcAft>
              <a:buClr>
                <a:schemeClr val="dk2"/>
              </a:buClr>
              <a:buSzPts val="1800"/>
              <a:buNone/>
              <a:defRPr sz="2400">
                <a:solidFill>
                  <a:schemeClr val="dk2"/>
                </a:solidFill>
              </a:defRPr>
            </a:lvl3pPr>
            <a:lvl4pPr lvl="3" algn="r" rtl="0">
              <a:spcBef>
                <a:spcPts val="0"/>
              </a:spcBef>
              <a:spcAft>
                <a:spcPts val="0"/>
              </a:spcAft>
              <a:buClr>
                <a:schemeClr val="dk2"/>
              </a:buClr>
              <a:buSzPts val="1800"/>
              <a:buNone/>
              <a:defRPr sz="2400">
                <a:solidFill>
                  <a:schemeClr val="dk2"/>
                </a:solidFill>
              </a:defRPr>
            </a:lvl4pPr>
            <a:lvl5pPr lvl="4" algn="r" rtl="0">
              <a:spcBef>
                <a:spcPts val="0"/>
              </a:spcBef>
              <a:spcAft>
                <a:spcPts val="0"/>
              </a:spcAft>
              <a:buClr>
                <a:schemeClr val="dk2"/>
              </a:buClr>
              <a:buSzPts val="1800"/>
              <a:buNone/>
              <a:defRPr sz="2400">
                <a:solidFill>
                  <a:schemeClr val="dk2"/>
                </a:solidFill>
              </a:defRPr>
            </a:lvl5pPr>
            <a:lvl6pPr lvl="5" algn="r" rtl="0">
              <a:spcBef>
                <a:spcPts val="0"/>
              </a:spcBef>
              <a:spcAft>
                <a:spcPts val="0"/>
              </a:spcAft>
              <a:buClr>
                <a:schemeClr val="dk2"/>
              </a:buClr>
              <a:buSzPts val="1800"/>
              <a:buNone/>
              <a:defRPr sz="2400">
                <a:solidFill>
                  <a:schemeClr val="dk2"/>
                </a:solidFill>
              </a:defRPr>
            </a:lvl6pPr>
            <a:lvl7pPr lvl="6" algn="r" rtl="0">
              <a:spcBef>
                <a:spcPts val="0"/>
              </a:spcBef>
              <a:spcAft>
                <a:spcPts val="0"/>
              </a:spcAft>
              <a:buClr>
                <a:schemeClr val="dk2"/>
              </a:buClr>
              <a:buSzPts val="1800"/>
              <a:buNone/>
              <a:defRPr sz="2400">
                <a:solidFill>
                  <a:schemeClr val="dk2"/>
                </a:solidFill>
              </a:defRPr>
            </a:lvl7pPr>
            <a:lvl8pPr lvl="7" algn="r" rtl="0">
              <a:spcBef>
                <a:spcPts val="0"/>
              </a:spcBef>
              <a:spcAft>
                <a:spcPts val="0"/>
              </a:spcAft>
              <a:buClr>
                <a:schemeClr val="dk2"/>
              </a:buClr>
              <a:buSzPts val="1800"/>
              <a:buNone/>
              <a:defRPr sz="2400">
                <a:solidFill>
                  <a:schemeClr val="dk2"/>
                </a:solidFill>
              </a:defRPr>
            </a:lvl8pPr>
            <a:lvl9pPr lvl="8" algn="r" rtl="0">
              <a:spcBef>
                <a:spcPts val="0"/>
              </a:spcBef>
              <a:spcAft>
                <a:spcPts val="0"/>
              </a:spcAft>
              <a:buClr>
                <a:schemeClr val="dk2"/>
              </a:buClr>
              <a:buSzPts val="1800"/>
              <a:buNone/>
              <a:defRPr sz="2400">
                <a:solidFill>
                  <a:schemeClr val="dk2"/>
                </a:solidFill>
              </a:defRPr>
            </a:lvl9pPr>
          </a:lstStyle>
          <a:p>
            <a:endParaRPr/>
          </a:p>
        </p:txBody>
      </p:sp>
      <p:sp>
        <p:nvSpPr>
          <p:cNvPr id="656" name="Google Shape;656;p32"/>
          <p:cNvSpPr txBox="1">
            <a:spLocks noGrp="1"/>
          </p:cNvSpPr>
          <p:nvPr>
            <p:ph type="subTitle" idx="1"/>
          </p:nvPr>
        </p:nvSpPr>
        <p:spPr>
          <a:xfrm flipH="1">
            <a:off x="1716167" y="3978700"/>
            <a:ext cx="3761200" cy="14768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1600"/>
              <a:buNone/>
              <a:defRPr sz="1867" b="0"/>
            </a:lvl1pPr>
            <a:lvl2pPr lvl="1" algn="r" rtl="0">
              <a:lnSpc>
                <a:spcPct val="100000"/>
              </a:lnSpc>
              <a:spcBef>
                <a:spcPts val="0"/>
              </a:spcBef>
              <a:spcAft>
                <a:spcPts val="0"/>
              </a:spcAft>
              <a:buSzPts val="1600"/>
              <a:buNone/>
              <a:defRPr/>
            </a:lvl2pPr>
            <a:lvl3pPr lvl="2" algn="r" rtl="0">
              <a:lnSpc>
                <a:spcPct val="100000"/>
              </a:lnSpc>
              <a:spcBef>
                <a:spcPts val="0"/>
              </a:spcBef>
              <a:spcAft>
                <a:spcPts val="0"/>
              </a:spcAft>
              <a:buSzPts val="1600"/>
              <a:buNone/>
              <a:defRPr/>
            </a:lvl3pPr>
            <a:lvl4pPr lvl="3" algn="r" rtl="0">
              <a:lnSpc>
                <a:spcPct val="100000"/>
              </a:lnSpc>
              <a:spcBef>
                <a:spcPts val="0"/>
              </a:spcBef>
              <a:spcAft>
                <a:spcPts val="0"/>
              </a:spcAft>
              <a:buSzPts val="1600"/>
              <a:buNone/>
              <a:defRPr/>
            </a:lvl4pPr>
            <a:lvl5pPr lvl="4" algn="r" rtl="0">
              <a:lnSpc>
                <a:spcPct val="100000"/>
              </a:lnSpc>
              <a:spcBef>
                <a:spcPts val="0"/>
              </a:spcBef>
              <a:spcAft>
                <a:spcPts val="0"/>
              </a:spcAft>
              <a:buSzPts val="1600"/>
              <a:buNone/>
              <a:defRPr/>
            </a:lvl5pPr>
            <a:lvl6pPr lvl="5" algn="r" rtl="0">
              <a:lnSpc>
                <a:spcPct val="100000"/>
              </a:lnSpc>
              <a:spcBef>
                <a:spcPts val="0"/>
              </a:spcBef>
              <a:spcAft>
                <a:spcPts val="0"/>
              </a:spcAft>
              <a:buSzPts val="1600"/>
              <a:buNone/>
              <a:defRPr/>
            </a:lvl6pPr>
            <a:lvl7pPr lvl="6" algn="r" rtl="0">
              <a:lnSpc>
                <a:spcPct val="100000"/>
              </a:lnSpc>
              <a:spcBef>
                <a:spcPts val="0"/>
              </a:spcBef>
              <a:spcAft>
                <a:spcPts val="0"/>
              </a:spcAft>
              <a:buSzPts val="1600"/>
              <a:buNone/>
              <a:defRPr/>
            </a:lvl7pPr>
            <a:lvl8pPr lvl="7" algn="r" rtl="0">
              <a:lnSpc>
                <a:spcPct val="100000"/>
              </a:lnSpc>
              <a:spcBef>
                <a:spcPts val="0"/>
              </a:spcBef>
              <a:spcAft>
                <a:spcPts val="0"/>
              </a:spcAft>
              <a:buSzPts val="1600"/>
              <a:buNone/>
              <a:defRPr/>
            </a:lvl8pPr>
            <a:lvl9pPr lvl="8" algn="r" rtl="0">
              <a:lnSpc>
                <a:spcPct val="100000"/>
              </a:lnSpc>
              <a:spcBef>
                <a:spcPts val="0"/>
              </a:spcBef>
              <a:spcAft>
                <a:spcPts val="0"/>
              </a:spcAft>
              <a:buSzPts val="1600"/>
              <a:buNone/>
              <a:defRPr/>
            </a:lvl9pPr>
          </a:lstStyle>
          <a:p>
            <a:endParaRPr/>
          </a:p>
        </p:txBody>
      </p:sp>
    </p:spTree>
    <p:extLst>
      <p:ext uri="{BB962C8B-B14F-4D97-AF65-F5344CB8AC3E}">
        <p14:creationId xmlns:p14="http://schemas.microsoft.com/office/powerpoint/2010/main" val="2291175649"/>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Main point">
  <p:cSld name="Main point">
    <p:bg>
      <p:bgPr>
        <a:blipFill>
          <a:blip r:embed="rId2">
            <a:alphaModFix/>
          </a:blip>
          <a:stretch>
            <a:fillRect/>
          </a:stretch>
        </a:blipFill>
        <a:effectLst/>
      </p:bgPr>
    </p:bg>
    <p:spTree>
      <p:nvGrpSpPr>
        <p:cNvPr id="1" name="Shape 125"/>
        <p:cNvGrpSpPr/>
        <p:nvPr/>
      </p:nvGrpSpPr>
      <p:grpSpPr>
        <a:xfrm>
          <a:off x="0" y="0"/>
          <a:ext cx="0" cy="0"/>
          <a:chOff x="0" y="0"/>
          <a:chExt cx="0" cy="0"/>
        </a:xfrm>
      </p:grpSpPr>
      <p:sp>
        <p:nvSpPr>
          <p:cNvPr id="126" name="Google Shape;126;p8"/>
          <p:cNvSpPr txBox="1">
            <a:spLocks noGrp="1"/>
          </p:cNvSpPr>
          <p:nvPr>
            <p:ph type="title"/>
          </p:nvPr>
        </p:nvSpPr>
        <p:spPr>
          <a:xfrm flipH="1">
            <a:off x="1773400" y="1366184"/>
            <a:ext cx="8490400" cy="3939200"/>
          </a:xfrm>
          <a:prstGeom prst="rect">
            <a:avLst/>
          </a:prstGeom>
        </p:spPr>
        <p:txBody>
          <a:bodyPr spcFirstLastPara="1" wrap="square" lIns="91425" tIns="91425" rIns="91425" bIns="91425" anchor="ctr" anchorCtr="0">
            <a:normAutofit/>
          </a:bodyPr>
          <a:lstStyle>
            <a:lvl1pPr lvl="0" algn="ctr">
              <a:spcBef>
                <a:spcPts val="0"/>
              </a:spcBef>
              <a:spcAft>
                <a:spcPts val="0"/>
              </a:spcAft>
              <a:buSzPts val="4800"/>
              <a:buNone/>
              <a:defRPr sz="8000">
                <a:latin typeface="#9Slide07 SVNUT Triumph Press" panose="00000500000000000000" pitchFamily="2" charset="0"/>
              </a:defRPr>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
        <p:nvSpPr>
          <p:cNvPr id="127" name="Google Shape;127;p8"/>
          <p:cNvSpPr txBox="1">
            <a:spLocks noGrp="1"/>
          </p:cNvSpPr>
          <p:nvPr>
            <p:ph type="subTitle" idx="1"/>
          </p:nvPr>
        </p:nvSpPr>
        <p:spPr>
          <a:xfrm>
            <a:off x="3828000" y="4840500"/>
            <a:ext cx="4381200" cy="842000"/>
          </a:xfrm>
          <a:prstGeom prst="rect">
            <a:avLst/>
          </a:prstGeom>
        </p:spPr>
        <p:txBody>
          <a:bodyPr spcFirstLastPara="1" wrap="square" lIns="91425" tIns="91425" rIns="91425" bIns="91425" anchor="b" anchorCtr="0">
            <a:normAutofit/>
          </a:bodyPr>
          <a:lstStyle>
            <a:lvl1pPr lvl="0" algn="ctr" rtl="0">
              <a:lnSpc>
                <a:spcPct val="100000"/>
              </a:lnSpc>
              <a:spcBef>
                <a:spcPts val="0"/>
              </a:spcBef>
              <a:spcAft>
                <a:spcPts val="0"/>
              </a:spcAft>
              <a:buClr>
                <a:schemeClr val="dk1"/>
              </a:buClr>
              <a:buSzPts val="1400"/>
              <a:buNone/>
              <a:defRPr sz="1867"/>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28" name="Google Shape;128;p8"/>
          <p:cNvSpPr/>
          <p:nvPr/>
        </p:nvSpPr>
        <p:spPr>
          <a:xfrm rot="-5400000" flipH="1">
            <a:off x="9538901" y="-234090"/>
            <a:ext cx="2658983" cy="2792369"/>
          </a:xfrm>
          <a:custGeom>
            <a:avLst/>
            <a:gdLst/>
            <a:ahLst/>
            <a:cxnLst/>
            <a:rect l="l" t="t" r="r" b="b"/>
            <a:pathLst>
              <a:path w="76827" h="80681" extrusionOk="0">
                <a:moveTo>
                  <a:pt x="7096" y="0"/>
                </a:moveTo>
                <a:cubicBezTo>
                  <a:pt x="4774" y="0"/>
                  <a:pt x="2454" y="476"/>
                  <a:pt x="339" y="1448"/>
                </a:cubicBezTo>
                <a:lnTo>
                  <a:pt x="1" y="80681"/>
                </a:lnTo>
                <a:lnTo>
                  <a:pt x="73405" y="80681"/>
                </a:lnTo>
                <a:cubicBezTo>
                  <a:pt x="76826" y="73559"/>
                  <a:pt x="76130" y="64627"/>
                  <a:pt x="71654" y="58142"/>
                </a:cubicBezTo>
                <a:cubicBezTo>
                  <a:pt x="67521" y="52180"/>
                  <a:pt x="60344" y="48488"/>
                  <a:pt x="53107" y="48488"/>
                </a:cubicBezTo>
                <a:cubicBezTo>
                  <a:pt x="52473" y="48488"/>
                  <a:pt x="51838" y="48516"/>
                  <a:pt x="51204" y="48574"/>
                </a:cubicBezTo>
                <a:cubicBezTo>
                  <a:pt x="45157" y="49111"/>
                  <a:pt x="39587" y="52075"/>
                  <a:pt x="33659" y="53487"/>
                </a:cubicBezTo>
                <a:cubicBezTo>
                  <a:pt x="31911" y="53911"/>
                  <a:pt x="30047" y="54152"/>
                  <a:pt x="28198" y="54152"/>
                </a:cubicBezTo>
                <a:cubicBezTo>
                  <a:pt x="23796" y="54152"/>
                  <a:pt x="19480" y="52786"/>
                  <a:pt x="17029" y="49270"/>
                </a:cubicBezTo>
                <a:cubicBezTo>
                  <a:pt x="13826" y="44635"/>
                  <a:pt x="15119" y="38289"/>
                  <a:pt x="17427" y="33177"/>
                </a:cubicBezTo>
                <a:cubicBezTo>
                  <a:pt x="19734" y="28084"/>
                  <a:pt x="22977" y="23151"/>
                  <a:pt x="23414" y="17561"/>
                </a:cubicBezTo>
                <a:cubicBezTo>
                  <a:pt x="23872" y="11912"/>
                  <a:pt x="21166" y="6123"/>
                  <a:pt x="16511" y="2880"/>
                </a:cubicBezTo>
                <a:cubicBezTo>
                  <a:pt x="13768" y="981"/>
                  <a:pt x="10430" y="0"/>
                  <a:pt x="7096" y="0"/>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9" name="Google Shape;129;p8"/>
          <p:cNvSpPr/>
          <p:nvPr/>
        </p:nvSpPr>
        <p:spPr>
          <a:xfrm rot="5400000" flipH="1">
            <a:off x="683633" y="4373511"/>
            <a:ext cx="1485947" cy="3920108"/>
          </a:xfrm>
          <a:custGeom>
            <a:avLst/>
            <a:gdLst/>
            <a:ahLst/>
            <a:cxnLst/>
            <a:rect l="l" t="t" r="r" b="b"/>
            <a:pathLst>
              <a:path w="34097" h="89952" extrusionOk="0">
                <a:moveTo>
                  <a:pt x="6827" y="1"/>
                </a:moveTo>
                <a:cubicBezTo>
                  <a:pt x="4501" y="1"/>
                  <a:pt x="2262" y="226"/>
                  <a:pt x="338" y="633"/>
                </a:cubicBezTo>
                <a:lnTo>
                  <a:pt x="0" y="89951"/>
                </a:lnTo>
                <a:lnTo>
                  <a:pt x="8097" y="89812"/>
                </a:lnTo>
                <a:cubicBezTo>
                  <a:pt x="17327" y="89235"/>
                  <a:pt x="25980" y="83347"/>
                  <a:pt x="30058" y="75032"/>
                </a:cubicBezTo>
                <a:cubicBezTo>
                  <a:pt x="34096" y="66757"/>
                  <a:pt x="32763" y="55935"/>
                  <a:pt x="26338" y="49291"/>
                </a:cubicBezTo>
                <a:cubicBezTo>
                  <a:pt x="23653" y="46546"/>
                  <a:pt x="20271" y="44556"/>
                  <a:pt x="17645" y="41771"/>
                </a:cubicBezTo>
                <a:cubicBezTo>
                  <a:pt x="14999" y="38947"/>
                  <a:pt x="13129" y="34869"/>
                  <a:pt x="14502" y="31288"/>
                </a:cubicBezTo>
                <a:cubicBezTo>
                  <a:pt x="16093" y="27150"/>
                  <a:pt x="21086" y="25519"/>
                  <a:pt x="24011" y="22177"/>
                </a:cubicBezTo>
                <a:cubicBezTo>
                  <a:pt x="28327" y="17144"/>
                  <a:pt x="26796" y="8769"/>
                  <a:pt x="21842" y="4373"/>
                </a:cubicBezTo>
                <a:cubicBezTo>
                  <a:pt x="18358" y="1267"/>
                  <a:pt x="12345" y="1"/>
                  <a:pt x="6827"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0" name="Google Shape;130;p8"/>
          <p:cNvSpPr/>
          <p:nvPr/>
        </p:nvSpPr>
        <p:spPr>
          <a:xfrm rot="-3143622">
            <a:off x="11235409" y="2126807"/>
            <a:ext cx="329868" cy="290808"/>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1" name="Google Shape;131;p8"/>
          <p:cNvSpPr/>
          <p:nvPr/>
        </p:nvSpPr>
        <p:spPr>
          <a:xfrm rot="-3143597">
            <a:off x="2874969" y="5781346"/>
            <a:ext cx="344780" cy="304005"/>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2426798691"/>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Quote 1">
  <p:cSld name="Quote 1">
    <p:bg>
      <p:bgPr>
        <a:blipFill>
          <a:blip r:embed="rId2">
            <a:alphaModFix/>
          </a:blip>
          <a:stretch>
            <a:fillRect/>
          </a:stretch>
        </a:blipFill>
        <a:effectLst/>
      </p:bgPr>
    </p:bg>
    <p:spTree>
      <p:nvGrpSpPr>
        <p:cNvPr id="1" name="Shape 300"/>
        <p:cNvGrpSpPr/>
        <p:nvPr/>
      </p:nvGrpSpPr>
      <p:grpSpPr>
        <a:xfrm>
          <a:off x="0" y="0"/>
          <a:ext cx="0" cy="0"/>
          <a:chOff x="0" y="0"/>
          <a:chExt cx="0" cy="0"/>
        </a:xfrm>
      </p:grpSpPr>
      <p:sp>
        <p:nvSpPr>
          <p:cNvPr id="301" name="Google Shape;301;p16"/>
          <p:cNvSpPr txBox="1">
            <a:spLocks noGrp="1"/>
          </p:cNvSpPr>
          <p:nvPr>
            <p:ph type="subTitle" idx="1"/>
          </p:nvPr>
        </p:nvSpPr>
        <p:spPr>
          <a:xfrm flipH="1">
            <a:off x="2656633" y="1859451"/>
            <a:ext cx="6878400" cy="2323600"/>
          </a:xfrm>
          <a:prstGeom prst="rect">
            <a:avLst/>
          </a:prstGeom>
        </p:spPr>
        <p:txBody>
          <a:bodyPr spcFirstLastPara="1" wrap="square" lIns="91425" tIns="91425" rIns="91425" bIns="91425" anchor="ctr" anchorCtr="0">
            <a:normAutofit/>
          </a:bodyPr>
          <a:lstStyle>
            <a:lvl1pPr lvl="0" rtl="0">
              <a:lnSpc>
                <a:spcPct val="100000"/>
              </a:lnSpc>
              <a:spcBef>
                <a:spcPts val="0"/>
              </a:spcBef>
              <a:spcAft>
                <a:spcPts val="0"/>
              </a:spcAft>
              <a:buSzPts val="2700"/>
              <a:buNone/>
              <a:defRPr sz="3600"/>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302" name="Google Shape;302;p16"/>
          <p:cNvSpPr txBox="1">
            <a:spLocks noGrp="1"/>
          </p:cNvSpPr>
          <p:nvPr>
            <p:ph type="ctrTitle"/>
          </p:nvPr>
        </p:nvSpPr>
        <p:spPr>
          <a:xfrm flipH="1">
            <a:off x="2656967" y="4386551"/>
            <a:ext cx="6878400" cy="612000"/>
          </a:xfrm>
          <a:prstGeom prst="rect">
            <a:avLst/>
          </a:prstGeom>
        </p:spPr>
        <p:txBody>
          <a:bodyPr spcFirstLastPara="1" wrap="square" lIns="91425" tIns="91425" rIns="91425" bIns="91425" anchor="ctr" anchorCtr="0">
            <a:normAutofit/>
          </a:bodyPr>
          <a:lstStyle>
            <a:lvl1pPr lvl="0" rtl="0">
              <a:spcBef>
                <a:spcPts val="0"/>
              </a:spcBef>
              <a:spcAft>
                <a:spcPts val="0"/>
              </a:spcAft>
              <a:buSzPts val="1100"/>
              <a:buNone/>
              <a:defRPr sz="2933">
                <a:latin typeface="#9Slide07 SVNUT Triumph Press" panose="00000500000000000000" pitchFamily="2" charset="0"/>
              </a:defRPr>
            </a:lvl1pPr>
            <a:lvl2pPr lvl="1" algn="ctr" rtl="0">
              <a:spcBef>
                <a:spcPts val="0"/>
              </a:spcBef>
              <a:spcAft>
                <a:spcPts val="0"/>
              </a:spcAft>
              <a:buClr>
                <a:schemeClr val="dk2"/>
              </a:buClr>
              <a:buSzPts val="12000"/>
              <a:buNone/>
              <a:defRPr sz="16000">
                <a:solidFill>
                  <a:schemeClr val="dk2"/>
                </a:solidFill>
              </a:defRPr>
            </a:lvl2pPr>
            <a:lvl3pPr lvl="2" algn="ctr" rtl="0">
              <a:spcBef>
                <a:spcPts val="0"/>
              </a:spcBef>
              <a:spcAft>
                <a:spcPts val="0"/>
              </a:spcAft>
              <a:buClr>
                <a:schemeClr val="dk2"/>
              </a:buClr>
              <a:buSzPts val="12000"/>
              <a:buNone/>
              <a:defRPr sz="16000">
                <a:solidFill>
                  <a:schemeClr val="dk2"/>
                </a:solidFill>
              </a:defRPr>
            </a:lvl3pPr>
            <a:lvl4pPr lvl="3" algn="ctr" rtl="0">
              <a:spcBef>
                <a:spcPts val="0"/>
              </a:spcBef>
              <a:spcAft>
                <a:spcPts val="0"/>
              </a:spcAft>
              <a:buClr>
                <a:schemeClr val="dk2"/>
              </a:buClr>
              <a:buSzPts val="12000"/>
              <a:buNone/>
              <a:defRPr sz="16000">
                <a:solidFill>
                  <a:schemeClr val="dk2"/>
                </a:solidFill>
              </a:defRPr>
            </a:lvl4pPr>
            <a:lvl5pPr lvl="4" algn="ctr" rtl="0">
              <a:spcBef>
                <a:spcPts val="0"/>
              </a:spcBef>
              <a:spcAft>
                <a:spcPts val="0"/>
              </a:spcAft>
              <a:buClr>
                <a:schemeClr val="dk2"/>
              </a:buClr>
              <a:buSzPts val="12000"/>
              <a:buNone/>
              <a:defRPr sz="16000">
                <a:solidFill>
                  <a:schemeClr val="dk2"/>
                </a:solidFill>
              </a:defRPr>
            </a:lvl5pPr>
            <a:lvl6pPr lvl="5" algn="ctr" rtl="0">
              <a:spcBef>
                <a:spcPts val="0"/>
              </a:spcBef>
              <a:spcAft>
                <a:spcPts val="0"/>
              </a:spcAft>
              <a:buClr>
                <a:schemeClr val="dk2"/>
              </a:buClr>
              <a:buSzPts val="12000"/>
              <a:buNone/>
              <a:defRPr sz="16000">
                <a:solidFill>
                  <a:schemeClr val="dk2"/>
                </a:solidFill>
              </a:defRPr>
            </a:lvl6pPr>
            <a:lvl7pPr lvl="6" algn="ctr" rtl="0">
              <a:spcBef>
                <a:spcPts val="0"/>
              </a:spcBef>
              <a:spcAft>
                <a:spcPts val="0"/>
              </a:spcAft>
              <a:buClr>
                <a:schemeClr val="dk2"/>
              </a:buClr>
              <a:buSzPts val="12000"/>
              <a:buNone/>
              <a:defRPr sz="16000">
                <a:solidFill>
                  <a:schemeClr val="dk2"/>
                </a:solidFill>
              </a:defRPr>
            </a:lvl7pPr>
            <a:lvl8pPr lvl="7" algn="ctr" rtl="0">
              <a:spcBef>
                <a:spcPts val="0"/>
              </a:spcBef>
              <a:spcAft>
                <a:spcPts val="0"/>
              </a:spcAft>
              <a:buClr>
                <a:schemeClr val="dk2"/>
              </a:buClr>
              <a:buSzPts val="12000"/>
              <a:buNone/>
              <a:defRPr sz="16000">
                <a:solidFill>
                  <a:schemeClr val="dk2"/>
                </a:solidFill>
              </a:defRPr>
            </a:lvl8pPr>
            <a:lvl9pPr lvl="8" algn="ctr" rtl="0">
              <a:spcBef>
                <a:spcPts val="0"/>
              </a:spcBef>
              <a:spcAft>
                <a:spcPts val="0"/>
              </a:spcAft>
              <a:buClr>
                <a:schemeClr val="dk2"/>
              </a:buClr>
              <a:buSzPts val="12000"/>
              <a:buNone/>
              <a:defRPr sz="16000">
                <a:solidFill>
                  <a:schemeClr val="dk2"/>
                </a:solidFill>
              </a:defRPr>
            </a:lvl9pPr>
          </a:lstStyle>
          <a:p>
            <a:endParaRPr/>
          </a:p>
        </p:txBody>
      </p:sp>
      <p:sp>
        <p:nvSpPr>
          <p:cNvPr id="303" name="Google Shape;303;p16"/>
          <p:cNvSpPr/>
          <p:nvPr/>
        </p:nvSpPr>
        <p:spPr>
          <a:xfrm rot="-5400000">
            <a:off x="1493888" y="3833761"/>
            <a:ext cx="1539344" cy="5286727"/>
          </a:xfrm>
          <a:custGeom>
            <a:avLst/>
            <a:gdLst/>
            <a:ahLst/>
            <a:cxnLst/>
            <a:rect l="l" t="t" r="r" b="b"/>
            <a:pathLst>
              <a:path w="32605" h="90891" extrusionOk="0">
                <a:moveTo>
                  <a:pt x="0" y="1"/>
                </a:moveTo>
                <a:lnTo>
                  <a:pt x="0" y="90890"/>
                </a:lnTo>
                <a:cubicBezTo>
                  <a:pt x="7361" y="89757"/>
                  <a:pt x="16312" y="85062"/>
                  <a:pt x="19893" y="78557"/>
                </a:cubicBezTo>
                <a:cubicBezTo>
                  <a:pt x="23454" y="72032"/>
                  <a:pt x="23792" y="63836"/>
                  <a:pt x="20788" y="57033"/>
                </a:cubicBezTo>
                <a:cubicBezTo>
                  <a:pt x="18640" y="52239"/>
                  <a:pt x="15039" y="48260"/>
                  <a:pt x="12453" y="43705"/>
                </a:cubicBezTo>
                <a:cubicBezTo>
                  <a:pt x="9887" y="39130"/>
                  <a:pt x="8415" y="33341"/>
                  <a:pt x="10941" y="28746"/>
                </a:cubicBezTo>
                <a:cubicBezTo>
                  <a:pt x="12871" y="25205"/>
                  <a:pt x="16690" y="23176"/>
                  <a:pt x="20311" y="21445"/>
                </a:cubicBezTo>
                <a:cubicBezTo>
                  <a:pt x="23971" y="19734"/>
                  <a:pt x="27830" y="18023"/>
                  <a:pt x="30217" y="14761"/>
                </a:cubicBezTo>
                <a:cubicBezTo>
                  <a:pt x="32604" y="11538"/>
                  <a:pt x="29780" y="2189"/>
                  <a:pt x="26398" y="20"/>
                </a:cubicBezTo>
                <a:lnTo>
                  <a:pt x="0" y="1"/>
                </a:ln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04" name="Google Shape;304;p16"/>
          <p:cNvSpPr/>
          <p:nvPr/>
        </p:nvSpPr>
        <p:spPr>
          <a:xfrm>
            <a:off x="4984341" y="6356042"/>
            <a:ext cx="458336" cy="404065"/>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05" name="Google Shape;305;p16"/>
          <p:cNvSpPr/>
          <p:nvPr/>
        </p:nvSpPr>
        <p:spPr>
          <a:xfrm>
            <a:off x="10943987" y="337220"/>
            <a:ext cx="988076" cy="771776"/>
          </a:xfrm>
          <a:custGeom>
            <a:avLst/>
            <a:gdLst/>
            <a:ahLst/>
            <a:cxnLst/>
            <a:rect l="l" t="t" r="r" b="b"/>
            <a:pathLst>
              <a:path w="40656" h="31756" extrusionOk="0">
                <a:moveTo>
                  <a:pt x="2495" y="19514"/>
                </a:moveTo>
                <a:cubicBezTo>
                  <a:pt x="1858" y="20021"/>
                  <a:pt x="1388" y="20759"/>
                  <a:pt x="1267" y="21551"/>
                </a:cubicBezTo>
                <a:cubicBezTo>
                  <a:pt x="1149" y="22300"/>
                  <a:pt x="1" y="22113"/>
                  <a:pt x="116" y="21363"/>
                </a:cubicBezTo>
                <a:cubicBezTo>
                  <a:pt x="464" y="19135"/>
                  <a:pt x="2774" y="17268"/>
                  <a:pt x="5047" y="17731"/>
                </a:cubicBezTo>
                <a:cubicBezTo>
                  <a:pt x="5695" y="16507"/>
                  <a:pt x="6669" y="15805"/>
                  <a:pt x="8132" y="15870"/>
                </a:cubicBezTo>
                <a:cubicBezTo>
                  <a:pt x="9153" y="15918"/>
                  <a:pt x="10186" y="16172"/>
                  <a:pt x="11207" y="16094"/>
                </a:cubicBezTo>
                <a:cubicBezTo>
                  <a:pt x="11976" y="16035"/>
                  <a:pt x="12680" y="15826"/>
                  <a:pt x="13315" y="15394"/>
                </a:cubicBezTo>
                <a:cubicBezTo>
                  <a:pt x="11766" y="14193"/>
                  <a:pt x="10218" y="12994"/>
                  <a:pt x="8667" y="11796"/>
                </a:cubicBezTo>
                <a:cubicBezTo>
                  <a:pt x="8141" y="11391"/>
                  <a:pt x="7615" y="10987"/>
                  <a:pt x="7084" y="10589"/>
                </a:cubicBezTo>
                <a:cubicBezTo>
                  <a:pt x="6852" y="10413"/>
                  <a:pt x="6575" y="10188"/>
                  <a:pt x="6328" y="10037"/>
                </a:cubicBezTo>
                <a:cubicBezTo>
                  <a:pt x="6064" y="9878"/>
                  <a:pt x="5930" y="9570"/>
                  <a:pt x="6064" y="9281"/>
                </a:cubicBezTo>
                <a:cubicBezTo>
                  <a:pt x="6244" y="8839"/>
                  <a:pt x="6561" y="7952"/>
                  <a:pt x="6971" y="7692"/>
                </a:cubicBezTo>
                <a:cubicBezTo>
                  <a:pt x="7258" y="7447"/>
                  <a:pt x="7680" y="7212"/>
                  <a:pt x="8004" y="7028"/>
                </a:cubicBezTo>
                <a:cubicBezTo>
                  <a:pt x="8598" y="6693"/>
                  <a:pt x="9207" y="6376"/>
                  <a:pt x="9815" y="6068"/>
                </a:cubicBezTo>
                <a:cubicBezTo>
                  <a:pt x="11446" y="5240"/>
                  <a:pt x="13101" y="4452"/>
                  <a:pt x="14759" y="3677"/>
                </a:cubicBezTo>
                <a:cubicBezTo>
                  <a:pt x="16593" y="2818"/>
                  <a:pt x="18435" y="1975"/>
                  <a:pt x="20285" y="1147"/>
                </a:cubicBezTo>
                <a:cubicBezTo>
                  <a:pt x="20537" y="1034"/>
                  <a:pt x="22796" y="1"/>
                  <a:pt x="22981" y="5"/>
                </a:cubicBezTo>
                <a:cubicBezTo>
                  <a:pt x="24213" y="26"/>
                  <a:pt x="24372" y="263"/>
                  <a:pt x="25378" y="843"/>
                </a:cubicBezTo>
                <a:cubicBezTo>
                  <a:pt x="27769" y="2227"/>
                  <a:pt x="30165" y="3604"/>
                  <a:pt x="32583" y="4939"/>
                </a:cubicBezTo>
                <a:cubicBezTo>
                  <a:pt x="34945" y="6240"/>
                  <a:pt x="37361" y="7546"/>
                  <a:pt x="39815" y="8665"/>
                </a:cubicBezTo>
                <a:cubicBezTo>
                  <a:pt x="39924" y="8694"/>
                  <a:pt x="40023" y="8751"/>
                  <a:pt x="40100" y="8832"/>
                </a:cubicBezTo>
                <a:cubicBezTo>
                  <a:pt x="40274" y="8885"/>
                  <a:pt x="40400" y="9027"/>
                  <a:pt x="40446" y="9214"/>
                </a:cubicBezTo>
                <a:cubicBezTo>
                  <a:pt x="40622" y="9935"/>
                  <a:pt x="40656" y="11278"/>
                  <a:pt x="40373" y="11970"/>
                </a:cubicBezTo>
                <a:cubicBezTo>
                  <a:pt x="39916" y="13093"/>
                  <a:pt x="39046" y="14237"/>
                  <a:pt x="38277" y="15166"/>
                </a:cubicBezTo>
                <a:cubicBezTo>
                  <a:pt x="37261" y="16392"/>
                  <a:pt x="36140" y="17553"/>
                  <a:pt x="35010" y="18672"/>
                </a:cubicBezTo>
                <a:cubicBezTo>
                  <a:pt x="34639" y="19039"/>
                  <a:pt x="34268" y="19401"/>
                  <a:pt x="33893" y="19762"/>
                </a:cubicBezTo>
                <a:lnTo>
                  <a:pt x="34276" y="26768"/>
                </a:lnTo>
                <a:cubicBezTo>
                  <a:pt x="34283" y="26833"/>
                  <a:pt x="34258" y="26895"/>
                  <a:pt x="34212" y="26939"/>
                </a:cubicBezTo>
                <a:lnTo>
                  <a:pt x="34096" y="27057"/>
                </a:lnTo>
                <a:cubicBezTo>
                  <a:pt x="33015" y="28163"/>
                  <a:pt x="31414" y="29215"/>
                  <a:pt x="30039" y="29886"/>
                </a:cubicBezTo>
                <a:cubicBezTo>
                  <a:pt x="26851" y="31435"/>
                  <a:pt x="23437" y="31755"/>
                  <a:pt x="20065" y="30567"/>
                </a:cubicBezTo>
                <a:cubicBezTo>
                  <a:pt x="19766" y="30462"/>
                  <a:pt x="19468" y="30349"/>
                  <a:pt x="19170" y="30234"/>
                </a:cubicBezTo>
                <a:cubicBezTo>
                  <a:pt x="16670" y="29268"/>
                  <a:pt x="13887" y="27801"/>
                  <a:pt x="12108" y="25743"/>
                </a:cubicBezTo>
                <a:cubicBezTo>
                  <a:pt x="11198" y="24689"/>
                  <a:pt x="10209" y="22983"/>
                  <a:pt x="10718" y="21541"/>
                </a:cubicBezTo>
                <a:cubicBezTo>
                  <a:pt x="10723" y="21535"/>
                  <a:pt x="10725" y="21526"/>
                  <a:pt x="10729" y="21520"/>
                </a:cubicBezTo>
                <a:cubicBezTo>
                  <a:pt x="10733" y="21505"/>
                  <a:pt x="10737" y="21493"/>
                  <a:pt x="10744" y="21478"/>
                </a:cubicBezTo>
                <a:cubicBezTo>
                  <a:pt x="11133" y="20470"/>
                  <a:pt x="11576" y="19466"/>
                  <a:pt x="12007" y="18475"/>
                </a:cubicBezTo>
                <a:cubicBezTo>
                  <a:pt x="12215" y="17995"/>
                  <a:pt x="12426" y="17513"/>
                  <a:pt x="12638" y="17033"/>
                </a:cubicBezTo>
                <a:cubicBezTo>
                  <a:pt x="12076" y="17209"/>
                  <a:pt x="11488" y="17287"/>
                  <a:pt x="10901" y="17263"/>
                </a:cubicBezTo>
                <a:cubicBezTo>
                  <a:pt x="10033" y="17238"/>
                  <a:pt x="9178" y="17081"/>
                  <a:pt x="8313" y="17041"/>
                </a:cubicBezTo>
                <a:cubicBezTo>
                  <a:pt x="7290" y="16995"/>
                  <a:pt x="6632" y="17337"/>
                  <a:pt x="6146" y="18160"/>
                </a:cubicBezTo>
                <a:cubicBezTo>
                  <a:pt x="7434" y="19078"/>
                  <a:pt x="7686" y="23062"/>
                  <a:pt x="6445" y="23922"/>
                </a:cubicBezTo>
                <a:cubicBezTo>
                  <a:pt x="6076" y="24177"/>
                  <a:pt x="5691" y="23947"/>
                  <a:pt x="5567" y="23626"/>
                </a:cubicBezTo>
                <a:cubicBezTo>
                  <a:pt x="5511" y="23712"/>
                  <a:pt x="5448" y="23798"/>
                  <a:pt x="5383" y="23884"/>
                </a:cubicBezTo>
                <a:cubicBezTo>
                  <a:pt x="5267" y="24033"/>
                  <a:pt x="5100" y="24119"/>
                  <a:pt x="4911" y="24104"/>
                </a:cubicBezTo>
                <a:cubicBezTo>
                  <a:pt x="4452" y="24070"/>
                  <a:pt x="4182" y="23532"/>
                  <a:pt x="4475" y="23150"/>
                </a:cubicBezTo>
                <a:cubicBezTo>
                  <a:pt x="4955" y="22528"/>
                  <a:pt x="5123" y="21872"/>
                  <a:pt x="5131" y="21130"/>
                </a:cubicBezTo>
                <a:cubicBezTo>
                  <a:pt x="5003" y="21157"/>
                  <a:pt x="4873" y="21168"/>
                  <a:pt x="4744" y="21155"/>
                </a:cubicBezTo>
                <a:cubicBezTo>
                  <a:pt x="4442" y="21715"/>
                  <a:pt x="4205" y="22304"/>
                  <a:pt x="4090" y="22930"/>
                </a:cubicBezTo>
                <a:cubicBezTo>
                  <a:pt x="3951" y="23676"/>
                  <a:pt x="2805" y="23475"/>
                  <a:pt x="2941" y="22731"/>
                </a:cubicBezTo>
                <a:cubicBezTo>
                  <a:pt x="3086" y="21950"/>
                  <a:pt x="3381" y="21212"/>
                  <a:pt x="3765" y="20520"/>
                </a:cubicBezTo>
                <a:cubicBezTo>
                  <a:pt x="3719" y="20441"/>
                  <a:pt x="3681" y="20359"/>
                  <a:pt x="3650" y="20273"/>
                </a:cubicBezTo>
                <a:cubicBezTo>
                  <a:pt x="3620" y="20191"/>
                  <a:pt x="3593" y="20105"/>
                  <a:pt x="3572" y="20017"/>
                </a:cubicBezTo>
                <a:cubicBezTo>
                  <a:pt x="3159" y="20533"/>
                  <a:pt x="2799" y="21289"/>
                  <a:pt x="2815" y="21851"/>
                </a:cubicBezTo>
                <a:cubicBezTo>
                  <a:pt x="2841" y="22595"/>
                  <a:pt x="1680" y="22700"/>
                  <a:pt x="1654" y="21939"/>
                </a:cubicBezTo>
                <a:cubicBezTo>
                  <a:pt x="1629" y="21157"/>
                  <a:pt x="1973" y="20244"/>
                  <a:pt x="2495" y="19514"/>
                </a:cubicBezTo>
                <a:close/>
                <a:moveTo>
                  <a:pt x="38717" y="9444"/>
                </a:moveTo>
                <a:cubicBezTo>
                  <a:pt x="38290" y="9281"/>
                  <a:pt x="37866" y="9084"/>
                  <a:pt x="37456" y="8891"/>
                </a:cubicBezTo>
                <a:cubicBezTo>
                  <a:pt x="36781" y="8573"/>
                  <a:pt x="36114" y="8231"/>
                  <a:pt x="35452" y="7885"/>
                </a:cubicBezTo>
                <a:cubicBezTo>
                  <a:pt x="33815" y="7030"/>
                  <a:pt x="32195" y="6133"/>
                  <a:pt x="30586" y="5226"/>
                </a:cubicBezTo>
                <a:cubicBezTo>
                  <a:pt x="28631" y="4125"/>
                  <a:pt x="26686" y="3004"/>
                  <a:pt x="24741" y="1881"/>
                </a:cubicBezTo>
                <a:cubicBezTo>
                  <a:pt x="24196" y="1567"/>
                  <a:pt x="23312" y="934"/>
                  <a:pt x="22723" y="1478"/>
                </a:cubicBezTo>
                <a:cubicBezTo>
                  <a:pt x="22465" y="1715"/>
                  <a:pt x="22033" y="1944"/>
                  <a:pt x="21723" y="2107"/>
                </a:cubicBezTo>
                <a:cubicBezTo>
                  <a:pt x="21161" y="2405"/>
                  <a:pt x="20583" y="2677"/>
                  <a:pt x="20005" y="2943"/>
                </a:cubicBezTo>
                <a:cubicBezTo>
                  <a:pt x="18460" y="3654"/>
                  <a:pt x="16888" y="4320"/>
                  <a:pt x="15323" y="4987"/>
                </a:cubicBezTo>
                <a:cubicBezTo>
                  <a:pt x="13705" y="5674"/>
                  <a:pt x="12081" y="6351"/>
                  <a:pt x="10471" y="7061"/>
                </a:cubicBezTo>
                <a:cubicBezTo>
                  <a:pt x="9895" y="7315"/>
                  <a:pt x="9318" y="7575"/>
                  <a:pt x="8755" y="7854"/>
                </a:cubicBezTo>
                <a:cubicBezTo>
                  <a:pt x="8614" y="7923"/>
                  <a:pt x="8371" y="8038"/>
                  <a:pt x="8174" y="8155"/>
                </a:cubicBezTo>
                <a:cubicBezTo>
                  <a:pt x="9182" y="8822"/>
                  <a:pt x="10178" y="9516"/>
                  <a:pt x="11167" y="10209"/>
                </a:cubicBezTo>
                <a:cubicBezTo>
                  <a:pt x="12567" y="11192"/>
                  <a:pt x="13958" y="12190"/>
                  <a:pt x="15340" y="13204"/>
                </a:cubicBezTo>
                <a:cubicBezTo>
                  <a:pt x="15346" y="13204"/>
                  <a:pt x="15352" y="13204"/>
                  <a:pt x="15360" y="13206"/>
                </a:cubicBezTo>
                <a:cubicBezTo>
                  <a:pt x="16576" y="13409"/>
                  <a:pt x="18550" y="11898"/>
                  <a:pt x="19445" y="11184"/>
                </a:cubicBezTo>
                <a:cubicBezTo>
                  <a:pt x="20151" y="10618"/>
                  <a:pt x="20830" y="10019"/>
                  <a:pt x="21503" y="9417"/>
                </a:cubicBezTo>
                <a:cubicBezTo>
                  <a:pt x="21958" y="9011"/>
                  <a:pt x="22452" y="8535"/>
                  <a:pt x="22943" y="8179"/>
                </a:cubicBezTo>
                <a:cubicBezTo>
                  <a:pt x="23033" y="8114"/>
                  <a:pt x="23154" y="8122"/>
                  <a:pt x="23234" y="8199"/>
                </a:cubicBezTo>
                <a:cubicBezTo>
                  <a:pt x="23343" y="8306"/>
                  <a:pt x="23442" y="8422"/>
                  <a:pt x="23530" y="8545"/>
                </a:cubicBezTo>
                <a:cubicBezTo>
                  <a:pt x="23657" y="8717"/>
                  <a:pt x="24060" y="9220"/>
                  <a:pt x="23796" y="9423"/>
                </a:cubicBezTo>
                <a:cubicBezTo>
                  <a:pt x="23706" y="9490"/>
                  <a:pt x="23616" y="9482"/>
                  <a:pt x="23534" y="9442"/>
                </a:cubicBezTo>
                <a:cubicBezTo>
                  <a:pt x="23375" y="9537"/>
                  <a:pt x="23211" y="9656"/>
                  <a:pt x="23066" y="9761"/>
                </a:cubicBezTo>
                <a:cubicBezTo>
                  <a:pt x="22758" y="9983"/>
                  <a:pt x="22454" y="10213"/>
                  <a:pt x="22153" y="10444"/>
                </a:cubicBezTo>
                <a:cubicBezTo>
                  <a:pt x="21358" y="11050"/>
                  <a:pt x="20568" y="11657"/>
                  <a:pt x="19755" y="12236"/>
                </a:cubicBezTo>
                <a:cubicBezTo>
                  <a:pt x="18865" y="12867"/>
                  <a:pt x="17664" y="13690"/>
                  <a:pt x="16576" y="14112"/>
                </a:cubicBezTo>
                <a:cubicBezTo>
                  <a:pt x="16779" y="14260"/>
                  <a:pt x="16980" y="14409"/>
                  <a:pt x="17182" y="14558"/>
                </a:cubicBezTo>
                <a:cubicBezTo>
                  <a:pt x="19483" y="16253"/>
                  <a:pt x="21778" y="17957"/>
                  <a:pt x="24070" y="19669"/>
                </a:cubicBezTo>
                <a:cubicBezTo>
                  <a:pt x="24867" y="20262"/>
                  <a:pt x="25665" y="20856"/>
                  <a:pt x="26464" y="21451"/>
                </a:cubicBezTo>
                <a:cubicBezTo>
                  <a:pt x="26776" y="21679"/>
                  <a:pt x="27101" y="21933"/>
                  <a:pt x="27423" y="22157"/>
                </a:cubicBezTo>
                <a:cubicBezTo>
                  <a:pt x="28075" y="21275"/>
                  <a:pt x="28870" y="20411"/>
                  <a:pt x="29605" y="19611"/>
                </a:cubicBezTo>
                <a:cubicBezTo>
                  <a:pt x="30678" y="18443"/>
                  <a:pt x="31778" y="17297"/>
                  <a:pt x="32874" y="16151"/>
                </a:cubicBezTo>
                <a:cubicBezTo>
                  <a:pt x="34191" y="14774"/>
                  <a:pt x="35521" y="13395"/>
                  <a:pt x="36781" y="11968"/>
                </a:cubicBezTo>
                <a:cubicBezTo>
                  <a:pt x="37242" y="11446"/>
                  <a:pt x="38353" y="10199"/>
                  <a:pt x="38719" y="9446"/>
                </a:cubicBezTo>
                <a:close/>
                <a:moveTo>
                  <a:pt x="5016" y="19713"/>
                </a:moveTo>
                <a:cubicBezTo>
                  <a:pt x="4922" y="19695"/>
                  <a:pt x="4834" y="19655"/>
                  <a:pt x="4758" y="19596"/>
                </a:cubicBezTo>
                <a:cubicBezTo>
                  <a:pt x="4727" y="19573"/>
                  <a:pt x="4693" y="19552"/>
                  <a:pt x="4658" y="19533"/>
                </a:cubicBezTo>
                <a:cubicBezTo>
                  <a:pt x="4666" y="19684"/>
                  <a:pt x="4729" y="19894"/>
                  <a:pt x="4811" y="19994"/>
                </a:cubicBezTo>
                <a:cubicBezTo>
                  <a:pt x="4815" y="19998"/>
                  <a:pt x="4821" y="20003"/>
                  <a:pt x="4811" y="20003"/>
                </a:cubicBezTo>
                <a:cubicBezTo>
                  <a:pt x="4915" y="19994"/>
                  <a:pt x="4955" y="19971"/>
                  <a:pt x="5041" y="19908"/>
                </a:cubicBezTo>
                <a:lnTo>
                  <a:pt x="5041" y="19908"/>
                </a:lnTo>
                <a:cubicBezTo>
                  <a:pt x="5033" y="19843"/>
                  <a:pt x="5024" y="19778"/>
                  <a:pt x="5016" y="19713"/>
                </a:cubicBezTo>
                <a:close/>
                <a:moveTo>
                  <a:pt x="14153" y="14650"/>
                </a:moveTo>
                <a:cubicBezTo>
                  <a:pt x="14302" y="14485"/>
                  <a:pt x="14440" y="14313"/>
                  <a:pt x="14570" y="14135"/>
                </a:cubicBezTo>
                <a:cubicBezTo>
                  <a:pt x="13206" y="13112"/>
                  <a:pt x="11840" y="12095"/>
                  <a:pt x="10461" y="11096"/>
                </a:cubicBezTo>
                <a:cubicBezTo>
                  <a:pt x="9532" y="10423"/>
                  <a:pt x="8589" y="9736"/>
                  <a:pt x="7627" y="9109"/>
                </a:cubicBezTo>
                <a:cubicBezTo>
                  <a:pt x="7600" y="9216"/>
                  <a:pt x="7585" y="9323"/>
                  <a:pt x="7598" y="9381"/>
                </a:cubicBezTo>
                <a:cubicBezTo>
                  <a:pt x="9752" y="11175"/>
                  <a:pt x="11936" y="12932"/>
                  <a:pt x="14153" y="14650"/>
                </a:cubicBezTo>
                <a:close/>
                <a:moveTo>
                  <a:pt x="28239" y="25290"/>
                </a:moveTo>
                <a:cubicBezTo>
                  <a:pt x="28151" y="25713"/>
                  <a:pt x="27673" y="26147"/>
                  <a:pt x="27268" y="25825"/>
                </a:cubicBezTo>
                <a:cubicBezTo>
                  <a:pt x="26730" y="25512"/>
                  <a:pt x="26193" y="25129"/>
                  <a:pt x="25686" y="24770"/>
                </a:cubicBezTo>
                <a:cubicBezTo>
                  <a:pt x="24856" y="24184"/>
                  <a:pt x="24039" y="23580"/>
                  <a:pt x="23224" y="22972"/>
                </a:cubicBezTo>
                <a:cubicBezTo>
                  <a:pt x="21088" y="21382"/>
                  <a:pt x="18973" y="19762"/>
                  <a:pt x="16863" y="18137"/>
                </a:cubicBezTo>
                <a:cubicBezTo>
                  <a:pt x="16019" y="17486"/>
                  <a:pt x="15174" y="16834"/>
                  <a:pt x="14329" y="16180"/>
                </a:cubicBezTo>
                <a:cubicBezTo>
                  <a:pt x="13925" y="17098"/>
                  <a:pt x="13520" y="18018"/>
                  <a:pt x="13120" y="18936"/>
                </a:cubicBezTo>
                <a:cubicBezTo>
                  <a:pt x="12693" y="19919"/>
                  <a:pt x="12255" y="20912"/>
                  <a:pt x="11871" y="21903"/>
                </a:cubicBezTo>
                <a:lnTo>
                  <a:pt x="11854" y="21943"/>
                </a:lnTo>
                <a:cubicBezTo>
                  <a:pt x="11509" y="22907"/>
                  <a:pt x="12433" y="24269"/>
                  <a:pt x="13020" y="24951"/>
                </a:cubicBezTo>
                <a:cubicBezTo>
                  <a:pt x="14663" y="26851"/>
                  <a:pt x="17299" y="28216"/>
                  <a:pt x="19604" y="29106"/>
                </a:cubicBezTo>
                <a:cubicBezTo>
                  <a:pt x="19885" y="29217"/>
                  <a:pt x="20170" y="29322"/>
                  <a:pt x="20455" y="29421"/>
                </a:cubicBezTo>
                <a:lnTo>
                  <a:pt x="20466" y="29425"/>
                </a:lnTo>
                <a:cubicBezTo>
                  <a:pt x="23318" y="30431"/>
                  <a:pt x="26208" y="30244"/>
                  <a:pt x="28964" y="29050"/>
                </a:cubicBezTo>
                <a:cubicBezTo>
                  <a:pt x="30391" y="28432"/>
                  <a:pt x="31902" y="27476"/>
                  <a:pt x="33046" y="26395"/>
                </a:cubicBezTo>
                <a:lnTo>
                  <a:pt x="32742" y="20856"/>
                </a:lnTo>
                <a:cubicBezTo>
                  <a:pt x="31864" y="21683"/>
                  <a:pt x="30978" y="22505"/>
                  <a:pt x="30106" y="23339"/>
                </a:cubicBezTo>
                <a:cubicBezTo>
                  <a:pt x="29731" y="23699"/>
                  <a:pt x="29356" y="24060"/>
                  <a:pt x="28995" y="24433"/>
                </a:cubicBezTo>
                <a:cubicBezTo>
                  <a:pt x="28754" y="24682"/>
                  <a:pt x="28501" y="24949"/>
                  <a:pt x="28293" y="25225"/>
                </a:cubicBezTo>
                <a:cubicBezTo>
                  <a:pt x="28276" y="25248"/>
                  <a:pt x="28258" y="25271"/>
                  <a:pt x="28237" y="25292"/>
                </a:cubicBezTo>
                <a:close/>
                <a:moveTo>
                  <a:pt x="15069" y="15361"/>
                </a:moveTo>
                <a:cubicBezTo>
                  <a:pt x="15528" y="15717"/>
                  <a:pt x="15987" y="16071"/>
                  <a:pt x="16450" y="16423"/>
                </a:cubicBezTo>
                <a:cubicBezTo>
                  <a:pt x="18414" y="17926"/>
                  <a:pt x="20401" y="19401"/>
                  <a:pt x="22406" y="20849"/>
                </a:cubicBezTo>
                <a:cubicBezTo>
                  <a:pt x="24077" y="22050"/>
                  <a:pt x="25770" y="23234"/>
                  <a:pt x="27499" y="24353"/>
                </a:cubicBezTo>
                <a:cubicBezTo>
                  <a:pt x="27759" y="24031"/>
                  <a:pt x="28073" y="23714"/>
                  <a:pt x="28358" y="23427"/>
                </a:cubicBezTo>
                <a:cubicBezTo>
                  <a:pt x="28870" y="22911"/>
                  <a:pt x="29400" y="22411"/>
                  <a:pt x="29926" y="21910"/>
                </a:cubicBezTo>
                <a:cubicBezTo>
                  <a:pt x="31286" y="20621"/>
                  <a:pt x="32656" y="19347"/>
                  <a:pt x="33991" y="18035"/>
                </a:cubicBezTo>
                <a:cubicBezTo>
                  <a:pt x="35150" y="16897"/>
                  <a:pt x="36305" y="15725"/>
                  <a:pt x="37363" y="14491"/>
                </a:cubicBezTo>
                <a:cubicBezTo>
                  <a:pt x="38080" y="13655"/>
                  <a:pt x="38990" y="12536"/>
                  <a:pt x="39415" y="11517"/>
                </a:cubicBezTo>
                <a:cubicBezTo>
                  <a:pt x="39526" y="11255"/>
                  <a:pt x="39524" y="10838"/>
                  <a:pt x="39489" y="10461"/>
                </a:cubicBezTo>
                <a:cubicBezTo>
                  <a:pt x="38514" y="11735"/>
                  <a:pt x="37475" y="12953"/>
                  <a:pt x="36397" y="14141"/>
                </a:cubicBezTo>
                <a:cubicBezTo>
                  <a:pt x="35085" y="15587"/>
                  <a:pt x="33725" y="16989"/>
                  <a:pt x="32382" y="18408"/>
                </a:cubicBezTo>
                <a:cubicBezTo>
                  <a:pt x="30953" y="19917"/>
                  <a:pt x="29549" y="21442"/>
                  <a:pt x="28216" y="23037"/>
                </a:cubicBezTo>
                <a:cubicBezTo>
                  <a:pt x="28033" y="23324"/>
                  <a:pt x="27268" y="23515"/>
                  <a:pt x="26992" y="23398"/>
                </a:cubicBezTo>
                <a:cubicBezTo>
                  <a:pt x="26977" y="23389"/>
                  <a:pt x="26962" y="23383"/>
                  <a:pt x="26950" y="23375"/>
                </a:cubicBezTo>
                <a:cubicBezTo>
                  <a:pt x="25558" y="22396"/>
                  <a:pt x="24192" y="21367"/>
                  <a:pt x="22830" y="20348"/>
                </a:cubicBezTo>
                <a:cubicBezTo>
                  <a:pt x="21008" y="18986"/>
                  <a:pt x="19191" y="17618"/>
                  <a:pt x="17379" y="16245"/>
                </a:cubicBezTo>
                <a:cubicBezTo>
                  <a:pt x="16752" y="15771"/>
                  <a:pt x="16123" y="15300"/>
                  <a:pt x="15495" y="14828"/>
                </a:cubicBezTo>
                <a:cubicBezTo>
                  <a:pt x="15360" y="15011"/>
                  <a:pt x="15218" y="15191"/>
                  <a:pt x="15069" y="15361"/>
                </a:cubicBezTo>
                <a:close/>
              </a:path>
            </a:pathLst>
          </a:custGeom>
          <a:solidFill>
            <a:schemeClr val="dk2"/>
          </a:solidFill>
          <a:ln>
            <a:solidFill>
              <a:schemeClr val="bg1"/>
            </a:solid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06" name="Google Shape;306;p16"/>
          <p:cNvSpPr/>
          <p:nvPr/>
        </p:nvSpPr>
        <p:spPr>
          <a:xfrm>
            <a:off x="11104084" y="1205221"/>
            <a:ext cx="2335616" cy="1504639"/>
          </a:xfrm>
          <a:custGeom>
            <a:avLst/>
            <a:gdLst/>
            <a:ahLst/>
            <a:cxnLst/>
            <a:rect l="l" t="t" r="r" b="b"/>
            <a:pathLst>
              <a:path w="59862" h="38564" extrusionOk="0">
                <a:moveTo>
                  <a:pt x="3698" y="478"/>
                </a:moveTo>
                <a:cubicBezTo>
                  <a:pt x="3771" y="325"/>
                  <a:pt x="3702" y="140"/>
                  <a:pt x="3547" y="71"/>
                </a:cubicBezTo>
                <a:cubicBezTo>
                  <a:pt x="3394" y="0"/>
                  <a:pt x="3212" y="71"/>
                  <a:pt x="3142" y="226"/>
                </a:cubicBezTo>
                <a:lnTo>
                  <a:pt x="2979" y="589"/>
                </a:lnTo>
                <a:lnTo>
                  <a:pt x="2893" y="786"/>
                </a:lnTo>
                <a:cubicBezTo>
                  <a:pt x="2761" y="1090"/>
                  <a:pt x="3134" y="1356"/>
                  <a:pt x="3379" y="1134"/>
                </a:cubicBezTo>
                <a:cubicBezTo>
                  <a:pt x="3411" y="1105"/>
                  <a:pt x="3434" y="1071"/>
                  <a:pt x="3451" y="1033"/>
                </a:cubicBezTo>
                <a:lnTo>
                  <a:pt x="3539" y="836"/>
                </a:lnTo>
                <a:close/>
                <a:moveTo>
                  <a:pt x="59320" y="38473"/>
                </a:moveTo>
                <a:cubicBezTo>
                  <a:pt x="59668" y="38563"/>
                  <a:pt x="59861" y="38096"/>
                  <a:pt x="59555" y="37914"/>
                </a:cubicBezTo>
                <a:cubicBezTo>
                  <a:pt x="59532" y="37901"/>
                  <a:pt x="59509" y="37891"/>
                  <a:pt x="59484" y="37884"/>
                </a:cubicBezTo>
                <a:cubicBezTo>
                  <a:pt x="59289" y="37830"/>
                  <a:pt x="59094" y="37775"/>
                  <a:pt x="58899" y="37721"/>
                </a:cubicBezTo>
                <a:cubicBezTo>
                  <a:pt x="58738" y="37679"/>
                  <a:pt x="58574" y="37773"/>
                  <a:pt x="58528" y="37931"/>
                </a:cubicBezTo>
                <a:cubicBezTo>
                  <a:pt x="58484" y="38090"/>
                  <a:pt x="58572" y="38258"/>
                  <a:pt x="58729" y="38308"/>
                </a:cubicBezTo>
                <a:cubicBezTo>
                  <a:pt x="58926" y="38364"/>
                  <a:pt x="59123" y="38419"/>
                  <a:pt x="59320" y="38473"/>
                </a:cubicBezTo>
                <a:close/>
                <a:moveTo>
                  <a:pt x="56967" y="37763"/>
                </a:moveTo>
                <a:cubicBezTo>
                  <a:pt x="57281" y="37866"/>
                  <a:pt x="57512" y="37467"/>
                  <a:pt x="57267" y="37245"/>
                </a:cubicBezTo>
                <a:cubicBezTo>
                  <a:pt x="57235" y="37218"/>
                  <a:pt x="57197" y="37197"/>
                  <a:pt x="57158" y="37182"/>
                </a:cubicBezTo>
                <a:cubicBezTo>
                  <a:pt x="56967" y="37120"/>
                  <a:pt x="56774" y="37057"/>
                  <a:pt x="56583" y="36990"/>
                </a:cubicBezTo>
                <a:cubicBezTo>
                  <a:pt x="56261" y="36885"/>
                  <a:pt x="56039" y="37287"/>
                  <a:pt x="56280" y="37505"/>
                </a:cubicBezTo>
                <a:cubicBezTo>
                  <a:pt x="56309" y="37532"/>
                  <a:pt x="56345" y="37553"/>
                  <a:pt x="56384" y="37568"/>
                </a:cubicBezTo>
                <a:cubicBezTo>
                  <a:pt x="56575" y="37635"/>
                  <a:pt x="56772" y="37698"/>
                  <a:pt x="56965" y="37763"/>
                </a:cubicBezTo>
                <a:close/>
                <a:moveTo>
                  <a:pt x="54651" y="36937"/>
                </a:moveTo>
                <a:cubicBezTo>
                  <a:pt x="54808" y="36998"/>
                  <a:pt x="54987" y="36920"/>
                  <a:pt x="55047" y="36763"/>
                </a:cubicBezTo>
                <a:cubicBezTo>
                  <a:pt x="55108" y="36606"/>
                  <a:pt x="55031" y="36428"/>
                  <a:pt x="54873" y="36367"/>
                </a:cubicBezTo>
                <a:cubicBezTo>
                  <a:pt x="54683" y="36294"/>
                  <a:pt x="54494" y="36220"/>
                  <a:pt x="54305" y="36145"/>
                </a:cubicBezTo>
                <a:cubicBezTo>
                  <a:pt x="53997" y="36021"/>
                  <a:pt x="53737" y="36415"/>
                  <a:pt x="53987" y="36654"/>
                </a:cubicBezTo>
                <a:cubicBezTo>
                  <a:pt x="54014" y="36679"/>
                  <a:pt x="54046" y="36698"/>
                  <a:pt x="54081" y="36713"/>
                </a:cubicBezTo>
                <a:cubicBezTo>
                  <a:pt x="54270" y="36788"/>
                  <a:pt x="54460" y="36864"/>
                  <a:pt x="54651" y="36937"/>
                </a:cubicBezTo>
                <a:close/>
                <a:moveTo>
                  <a:pt x="52379" y="35996"/>
                </a:moveTo>
                <a:cubicBezTo>
                  <a:pt x="52702" y="36135"/>
                  <a:pt x="52968" y="35715"/>
                  <a:pt x="52702" y="35483"/>
                </a:cubicBezTo>
                <a:cubicBezTo>
                  <a:pt x="52679" y="35464"/>
                  <a:pt x="52656" y="35449"/>
                  <a:pt x="52629" y="35437"/>
                </a:cubicBezTo>
                <a:cubicBezTo>
                  <a:pt x="52444" y="35355"/>
                  <a:pt x="52260" y="35271"/>
                  <a:pt x="52076" y="35187"/>
                </a:cubicBezTo>
                <a:cubicBezTo>
                  <a:pt x="51923" y="35120"/>
                  <a:pt x="51747" y="35187"/>
                  <a:pt x="51675" y="35338"/>
                </a:cubicBezTo>
                <a:cubicBezTo>
                  <a:pt x="51606" y="35489"/>
                  <a:pt x="51671" y="35669"/>
                  <a:pt x="51820" y="35743"/>
                </a:cubicBezTo>
                <a:cubicBezTo>
                  <a:pt x="52006" y="35826"/>
                  <a:pt x="52193" y="35912"/>
                  <a:pt x="52379" y="35996"/>
                </a:cubicBezTo>
                <a:close/>
                <a:moveTo>
                  <a:pt x="50160" y="34932"/>
                </a:moveTo>
                <a:cubicBezTo>
                  <a:pt x="50309" y="35009"/>
                  <a:pt x="50493" y="34950"/>
                  <a:pt x="50573" y="34802"/>
                </a:cubicBezTo>
                <a:cubicBezTo>
                  <a:pt x="50650" y="34651"/>
                  <a:pt x="50592" y="34466"/>
                  <a:pt x="50443" y="34389"/>
                </a:cubicBezTo>
                <a:cubicBezTo>
                  <a:pt x="50263" y="34297"/>
                  <a:pt x="50083" y="34202"/>
                  <a:pt x="49904" y="34108"/>
                </a:cubicBezTo>
                <a:cubicBezTo>
                  <a:pt x="49588" y="33942"/>
                  <a:pt x="49295" y="34353"/>
                  <a:pt x="49552" y="34600"/>
                </a:cubicBezTo>
                <a:cubicBezTo>
                  <a:pt x="49573" y="34617"/>
                  <a:pt x="49594" y="34634"/>
                  <a:pt x="49617" y="34647"/>
                </a:cubicBezTo>
                <a:cubicBezTo>
                  <a:pt x="49797" y="34743"/>
                  <a:pt x="49978" y="34837"/>
                  <a:pt x="50160" y="34932"/>
                </a:cubicBezTo>
                <a:close/>
                <a:moveTo>
                  <a:pt x="48010" y="33733"/>
                </a:moveTo>
                <a:cubicBezTo>
                  <a:pt x="48291" y="33903"/>
                  <a:pt x="48611" y="33565"/>
                  <a:pt x="48412" y="33289"/>
                </a:cubicBezTo>
                <a:cubicBezTo>
                  <a:pt x="48389" y="33257"/>
                  <a:pt x="48360" y="33230"/>
                  <a:pt x="48324" y="33209"/>
                </a:cubicBezTo>
                <a:cubicBezTo>
                  <a:pt x="48152" y="33104"/>
                  <a:pt x="47980" y="32999"/>
                  <a:pt x="47809" y="32892"/>
                </a:cubicBezTo>
                <a:cubicBezTo>
                  <a:pt x="47526" y="32714"/>
                  <a:pt x="47197" y="33062"/>
                  <a:pt x="47406" y="33341"/>
                </a:cubicBezTo>
                <a:cubicBezTo>
                  <a:pt x="47429" y="33368"/>
                  <a:pt x="47454" y="33391"/>
                  <a:pt x="47484" y="33410"/>
                </a:cubicBezTo>
                <a:cubicBezTo>
                  <a:pt x="47658" y="33519"/>
                  <a:pt x="47832" y="33626"/>
                  <a:pt x="48010" y="33733"/>
                </a:cubicBezTo>
                <a:close/>
                <a:moveTo>
                  <a:pt x="45946" y="32381"/>
                </a:moveTo>
                <a:cubicBezTo>
                  <a:pt x="46082" y="32480"/>
                  <a:pt x="46272" y="32448"/>
                  <a:pt x="46371" y="32310"/>
                </a:cubicBezTo>
                <a:cubicBezTo>
                  <a:pt x="46469" y="32174"/>
                  <a:pt x="46438" y="31983"/>
                  <a:pt x="46302" y="31884"/>
                </a:cubicBezTo>
                <a:cubicBezTo>
                  <a:pt x="46138" y="31767"/>
                  <a:pt x="45975" y="31648"/>
                  <a:pt x="45816" y="31528"/>
                </a:cubicBezTo>
                <a:cubicBezTo>
                  <a:pt x="45522" y="31314"/>
                  <a:pt x="45164" y="31690"/>
                  <a:pt x="45401" y="31975"/>
                </a:cubicBezTo>
                <a:cubicBezTo>
                  <a:pt x="45415" y="31989"/>
                  <a:pt x="45430" y="32004"/>
                  <a:pt x="45447" y="32016"/>
                </a:cubicBezTo>
                <a:cubicBezTo>
                  <a:pt x="45610" y="32140"/>
                  <a:pt x="45778" y="32262"/>
                  <a:pt x="45946" y="32381"/>
                </a:cubicBezTo>
                <a:close/>
                <a:moveTo>
                  <a:pt x="44003" y="30851"/>
                </a:moveTo>
                <a:cubicBezTo>
                  <a:pt x="44254" y="31069"/>
                  <a:pt x="44634" y="30784"/>
                  <a:pt x="44472" y="30474"/>
                </a:cubicBezTo>
                <a:cubicBezTo>
                  <a:pt x="44455" y="30443"/>
                  <a:pt x="44432" y="30415"/>
                  <a:pt x="44405" y="30392"/>
                </a:cubicBezTo>
                <a:cubicBezTo>
                  <a:pt x="44254" y="30260"/>
                  <a:pt x="44105" y="30126"/>
                  <a:pt x="43959" y="29990"/>
                </a:cubicBezTo>
                <a:cubicBezTo>
                  <a:pt x="43714" y="29766"/>
                  <a:pt x="43341" y="30032"/>
                  <a:pt x="43470" y="30336"/>
                </a:cubicBezTo>
                <a:cubicBezTo>
                  <a:pt x="43487" y="30375"/>
                  <a:pt x="43512" y="30409"/>
                  <a:pt x="43542" y="30436"/>
                </a:cubicBezTo>
                <a:cubicBezTo>
                  <a:pt x="43695" y="30577"/>
                  <a:pt x="43848" y="30715"/>
                  <a:pt x="44003" y="30851"/>
                </a:cubicBezTo>
                <a:close/>
                <a:moveTo>
                  <a:pt x="42234" y="29114"/>
                </a:moveTo>
                <a:cubicBezTo>
                  <a:pt x="42458" y="29357"/>
                  <a:pt x="42850" y="29133"/>
                  <a:pt x="42752" y="28814"/>
                </a:cubicBezTo>
                <a:cubicBezTo>
                  <a:pt x="42739" y="28774"/>
                  <a:pt x="42718" y="28739"/>
                  <a:pt x="42691" y="28707"/>
                </a:cubicBezTo>
                <a:cubicBezTo>
                  <a:pt x="42569" y="28571"/>
                  <a:pt x="42450" y="28435"/>
                  <a:pt x="42333" y="28297"/>
                </a:cubicBezTo>
                <a:cubicBezTo>
                  <a:pt x="42532" y="28257"/>
                  <a:pt x="42731" y="28219"/>
                  <a:pt x="42930" y="28179"/>
                </a:cubicBezTo>
                <a:cubicBezTo>
                  <a:pt x="43095" y="28148"/>
                  <a:pt x="43204" y="27986"/>
                  <a:pt x="43171" y="27821"/>
                </a:cubicBezTo>
                <a:cubicBezTo>
                  <a:pt x="43139" y="27655"/>
                  <a:pt x="42978" y="27548"/>
                  <a:pt x="42812" y="27580"/>
                </a:cubicBezTo>
                <a:cubicBezTo>
                  <a:pt x="42613" y="27620"/>
                  <a:pt x="42414" y="27657"/>
                  <a:pt x="42215" y="27695"/>
                </a:cubicBezTo>
                <a:cubicBezTo>
                  <a:pt x="41989" y="27739"/>
                  <a:pt x="41913" y="27982"/>
                  <a:pt x="42008" y="28148"/>
                </a:cubicBezTo>
                <a:cubicBezTo>
                  <a:pt x="41836" y="28183"/>
                  <a:pt x="41695" y="28361"/>
                  <a:pt x="41781" y="28567"/>
                </a:cubicBezTo>
                <a:cubicBezTo>
                  <a:pt x="41792" y="28594"/>
                  <a:pt x="41809" y="28619"/>
                  <a:pt x="41827" y="28642"/>
                </a:cubicBezTo>
                <a:cubicBezTo>
                  <a:pt x="41957" y="28802"/>
                  <a:pt x="42096" y="28959"/>
                  <a:pt x="42234" y="29112"/>
                </a:cubicBezTo>
                <a:close/>
                <a:moveTo>
                  <a:pt x="40715" y="27144"/>
                </a:moveTo>
                <a:cubicBezTo>
                  <a:pt x="40910" y="27437"/>
                  <a:pt x="41364" y="27230"/>
                  <a:pt x="41262" y="26882"/>
                </a:cubicBezTo>
                <a:cubicBezTo>
                  <a:pt x="41253" y="26857"/>
                  <a:pt x="41241" y="26834"/>
                  <a:pt x="41228" y="26813"/>
                </a:cubicBezTo>
                <a:cubicBezTo>
                  <a:pt x="41119" y="26645"/>
                  <a:pt x="41014" y="26475"/>
                  <a:pt x="40914" y="26303"/>
                </a:cubicBezTo>
                <a:cubicBezTo>
                  <a:pt x="40763" y="26039"/>
                  <a:pt x="40344" y="26142"/>
                  <a:pt x="40344" y="26465"/>
                </a:cubicBezTo>
                <a:cubicBezTo>
                  <a:pt x="40346" y="26517"/>
                  <a:pt x="40360" y="26568"/>
                  <a:pt x="40386" y="26612"/>
                </a:cubicBezTo>
                <a:cubicBezTo>
                  <a:pt x="40492" y="26792"/>
                  <a:pt x="40601" y="26968"/>
                  <a:pt x="40715" y="27144"/>
                </a:cubicBezTo>
                <a:close/>
                <a:moveTo>
                  <a:pt x="39554" y="24931"/>
                </a:moveTo>
                <a:cubicBezTo>
                  <a:pt x="39677" y="25241"/>
                  <a:pt x="40142" y="25153"/>
                  <a:pt x="40142" y="24813"/>
                </a:cubicBezTo>
                <a:cubicBezTo>
                  <a:pt x="40142" y="24776"/>
                  <a:pt x="40134" y="24738"/>
                  <a:pt x="40122" y="24704"/>
                </a:cubicBezTo>
                <a:cubicBezTo>
                  <a:pt x="40071" y="24579"/>
                  <a:pt x="40023" y="24453"/>
                  <a:pt x="39977" y="24325"/>
                </a:cubicBezTo>
                <a:lnTo>
                  <a:pt x="39912" y="24147"/>
                </a:lnTo>
                <a:cubicBezTo>
                  <a:pt x="39822" y="23866"/>
                  <a:pt x="39409" y="23872"/>
                  <a:pt x="39329" y="24162"/>
                </a:cubicBezTo>
                <a:cubicBezTo>
                  <a:pt x="39313" y="24220"/>
                  <a:pt x="39313" y="24285"/>
                  <a:pt x="39334" y="24344"/>
                </a:cubicBezTo>
                <a:cubicBezTo>
                  <a:pt x="39369" y="24445"/>
                  <a:pt x="39405" y="24547"/>
                  <a:pt x="39443" y="24648"/>
                </a:cubicBezTo>
                <a:cubicBezTo>
                  <a:pt x="39478" y="24742"/>
                  <a:pt x="39516" y="24836"/>
                  <a:pt x="39554" y="24931"/>
                </a:cubicBezTo>
                <a:close/>
                <a:moveTo>
                  <a:pt x="38875" y="22517"/>
                </a:moveTo>
                <a:cubicBezTo>
                  <a:pt x="38925" y="22843"/>
                  <a:pt x="39396" y="22871"/>
                  <a:pt x="39474" y="22533"/>
                </a:cubicBezTo>
                <a:cubicBezTo>
                  <a:pt x="39482" y="22498"/>
                  <a:pt x="39482" y="22460"/>
                  <a:pt x="39478" y="22422"/>
                </a:cubicBezTo>
                <a:lnTo>
                  <a:pt x="39449" y="22236"/>
                </a:lnTo>
                <a:lnTo>
                  <a:pt x="39432" y="22120"/>
                </a:lnTo>
                <a:lnTo>
                  <a:pt x="39417" y="22007"/>
                </a:lnTo>
                <a:lnTo>
                  <a:pt x="39398" y="21833"/>
                </a:lnTo>
                <a:cubicBezTo>
                  <a:pt x="39369" y="21519"/>
                  <a:pt x="38925" y="21450"/>
                  <a:pt x="38808" y="21762"/>
                </a:cubicBezTo>
                <a:cubicBezTo>
                  <a:pt x="38791" y="21804"/>
                  <a:pt x="38787" y="21850"/>
                  <a:pt x="38791" y="21894"/>
                </a:cubicBezTo>
                <a:lnTo>
                  <a:pt x="38812" y="22081"/>
                </a:lnTo>
                <a:lnTo>
                  <a:pt x="38826" y="22202"/>
                </a:lnTo>
                <a:lnTo>
                  <a:pt x="38843" y="22322"/>
                </a:lnTo>
                <a:close/>
                <a:moveTo>
                  <a:pt x="38753" y="20014"/>
                </a:moveTo>
                <a:cubicBezTo>
                  <a:pt x="38730" y="20354"/>
                  <a:pt x="39202" y="20471"/>
                  <a:pt x="39340" y="20150"/>
                </a:cubicBezTo>
                <a:cubicBezTo>
                  <a:pt x="39352" y="20119"/>
                  <a:pt x="39359" y="20088"/>
                  <a:pt x="39361" y="20056"/>
                </a:cubicBezTo>
                <a:lnTo>
                  <a:pt x="39373" y="19876"/>
                </a:lnTo>
                <a:lnTo>
                  <a:pt x="39384" y="19754"/>
                </a:lnTo>
                <a:lnTo>
                  <a:pt x="39396" y="19631"/>
                </a:lnTo>
                <a:lnTo>
                  <a:pt x="39415" y="19463"/>
                </a:lnTo>
                <a:cubicBezTo>
                  <a:pt x="39455" y="19142"/>
                  <a:pt x="39023" y="18985"/>
                  <a:pt x="38849" y="19268"/>
                </a:cubicBezTo>
                <a:cubicBezTo>
                  <a:pt x="38826" y="19306"/>
                  <a:pt x="38814" y="19346"/>
                  <a:pt x="38808" y="19390"/>
                </a:cubicBezTo>
                <a:lnTo>
                  <a:pt x="38789" y="19570"/>
                </a:lnTo>
                <a:lnTo>
                  <a:pt x="38776" y="19700"/>
                </a:lnTo>
                <a:lnTo>
                  <a:pt x="38766" y="19830"/>
                </a:lnTo>
                <a:close/>
                <a:moveTo>
                  <a:pt x="39271" y="17537"/>
                </a:moveTo>
                <a:cubicBezTo>
                  <a:pt x="39151" y="17841"/>
                  <a:pt x="39520" y="18099"/>
                  <a:pt x="39763" y="17877"/>
                </a:cubicBezTo>
                <a:cubicBezTo>
                  <a:pt x="39795" y="17845"/>
                  <a:pt x="39820" y="17810"/>
                  <a:pt x="39837" y="17770"/>
                </a:cubicBezTo>
                <a:cubicBezTo>
                  <a:pt x="39910" y="17592"/>
                  <a:pt x="39989" y="17411"/>
                  <a:pt x="40080" y="17242"/>
                </a:cubicBezTo>
                <a:cubicBezTo>
                  <a:pt x="40233" y="16944"/>
                  <a:pt x="39870" y="16651"/>
                  <a:pt x="39612" y="16864"/>
                </a:cubicBezTo>
                <a:cubicBezTo>
                  <a:pt x="39583" y="16890"/>
                  <a:pt x="39558" y="16921"/>
                  <a:pt x="39539" y="16954"/>
                </a:cubicBezTo>
                <a:cubicBezTo>
                  <a:pt x="39440" y="17141"/>
                  <a:pt x="39350" y="17342"/>
                  <a:pt x="39271" y="17537"/>
                </a:cubicBezTo>
                <a:close/>
                <a:moveTo>
                  <a:pt x="40645" y="15399"/>
                </a:moveTo>
                <a:cubicBezTo>
                  <a:pt x="40421" y="15634"/>
                  <a:pt x="40681" y="16022"/>
                  <a:pt x="40991" y="15890"/>
                </a:cubicBezTo>
                <a:cubicBezTo>
                  <a:pt x="41029" y="15873"/>
                  <a:pt x="41063" y="15850"/>
                  <a:pt x="41090" y="15821"/>
                </a:cubicBezTo>
                <a:cubicBezTo>
                  <a:pt x="41220" y="15678"/>
                  <a:pt x="41362" y="15540"/>
                  <a:pt x="41507" y="15412"/>
                </a:cubicBezTo>
                <a:cubicBezTo>
                  <a:pt x="41635" y="15301"/>
                  <a:pt x="41645" y="15108"/>
                  <a:pt x="41534" y="14980"/>
                </a:cubicBezTo>
                <a:cubicBezTo>
                  <a:pt x="41423" y="14855"/>
                  <a:pt x="41228" y="14842"/>
                  <a:pt x="41102" y="14955"/>
                </a:cubicBezTo>
                <a:cubicBezTo>
                  <a:pt x="40943" y="15096"/>
                  <a:pt x="40792" y="15244"/>
                  <a:pt x="40645" y="15399"/>
                </a:cubicBezTo>
                <a:close/>
                <a:moveTo>
                  <a:pt x="42657" y="13865"/>
                </a:moveTo>
                <a:cubicBezTo>
                  <a:pt x="42377" y="14014"/>
                  <a:pt x="42490" y="14450"/>
                  <a:pt x="42815" y="14438"/>
                </a:cubicBezTo>
                <a:cubicBezTo>
                  <a:pt x="42863" y="14435"/>
                  <a:pt x="42907" y="14423"/>
                  <a:pt x="42949" y="14402"/>
                </a:cubicBezTo>
                <a:cubicBezTo>
                  <a:pt x="43121" y="14308"/>
                  <a:pt x="43297" y="14220"/>
                  <a:pt x="43475" y="14140"/>
                </a:cubicBezTo>
                <a:cubicBezTo>
                  <a:pt x="43776" y="14004"/>
                  <a:pt x="43674" y="13545"/>
                  <a:pt x="43336" y="13557"/>
                </a:cubicBezTo>
                <a:cubicBezTo>
                  <a:pt x="43299" y="13557"/>
                  <a:pt x="43259" y="13568"/>
                  <a:pt x="43223" y="13582"/>
                </a:cubicBezTo>
                <a:cubicBezTo>
                  <a:pt x="43032" y="13670"/>
                  <a:pt x="42842" y="13765"/>
                  <a:pt x="42657" y="13865"/>
                </a:cubicBezTo>
                <a:close/>
                <a:moveTo>
                  <a:pt x="45013" y="12970"/>
                </a:moveTo>
                <a:cubicBezTo>
                  <a:pt x="44847" y="13010"/>
                  <a:pt x="44745" y="13174"/>
                  <a:pt x="44785" y="13337"/>
                </a:cubicBezTo>
                <a:cubicBezTo>
                  <a:pt x="44822" y="13503"/>
                  <a:pt x="44986" y="13605"/>
                  <a:pt x="45151" y="13568"/>
                </a:cubicBezTo>
                <a:cubicBezTo>
                  <a:pt x="45344" y="13522"/>
                  <a:pt x="45537" y="13482"/>
                  <a:pt x="45732" y="13448"/>
                </a:cubicBezTo>
                <a:cubicBezTo>
                  <a:pt x="46067" y="13385"/>
                  <a:pt x="46067" y="12912"/>
                  <a:pt x="45736" y="12845"/>
                </a:cubicBezTo>
                <a:cubicBezTo>
                  <a:pt x="45700" y="12838"/>
                  <a:pt x="45665" y="12838"/>
                  <a:pt x="45629" y="12845"/>
                </a:cubicBezTo>
                <a:cubicBezTo>
                  <a:pt x="45422" y="12882"/>
                  <a:pt x="45216" y="12924"/>
                  <a:pt x="45013" y="12970"/>
                </a:cubicBezTo>
                <a:close/>
                <a:moveTo>
                  <a:pt x="47509" y="12698"/>
                </a:moveTo>
                <a:cubicBezTo>
                  <a:pt x="47341" y="12696"/>
                  <a:pt x="47201" y="12830"/>
                  <a:pt x="47199" y="13000"/>
                </a:cubicBezTo>
                <a:cubicBezTo>
                  <a:pt x="47197" y="13167"/>
                  <a:pt x="47331" y="13306"/>
                  <a:pt x="47498" y="13310"/>
                </a:cubicBezTo>
                <a:cubicBezTo>
                  <a:pt x="47693" y="13310"/>
                  <a:pt x="47897" y="13323"/>
                  <a:pt x="48089" y="13337"/>
                </a:cubicBezTo>
                <a:cubicBezTo>
                  <a:pt x="48257" y="13352"/>
                  <a:pt x="48408" y="13228"/>
                  <a:pt x="48421" y="13059"/>
                </a:cubicBezTo>
                <a:cubicBezTo>
                  <a:pt x="48435" y="12889"/>
                  <a:pt x="48310" y="12740"/>
                  <a:pt x="48140" y="12729"/>
                </a:cubicBezTo>
                <a:cubicBezTo>
                  <a:pt x="47932" y="12713"/>
                  <a:pt x="47716" y="12698"/>
                  <a:pt x="47509" y="12698"/>
                </a:cubicBezTo>
                <a:close/>
                <a:moveTo>
                  <a:pt x="50003" y="13071"/>
                </a:moveTo>
                <a:cubicBezTo>
                  <a:pt x="49841" y="13023"/>
                  <a:pt x="49670" y="13113"/>
                  <a:pt x="49621" y="13274"/>
                </a:cubicBezTo>
                <a:cubicBezTo>
                  <a:pt x="49571" y="13436"/>
                  <a:pt x="49663" y="13608"/>
                  <a:pt x="49825" y="13656"/>
                </a:cubicBezTo>
                <a:cubicBezTo>
                  <a:pt x="50011" y="13712"/>
                  <a:pt x="50198" y="13775"/>
                  <a:pt x="50380" y="13847"/>
                </a:cubicBezTo>
                <a:cubicBezTo>
                  <a:pt x="50676" y="13964"/>
                  <a:pt x="50946" y="13595"/>
                  <a:pt x="50705" y="13344"/>
                </a:cubicBezTo>
                <a:cubicBezTo>
                  <a:pt x="50676" y="13314"/>
                  <a:pt x="50640" y="13293"/>
                  <a:pt x="50602" y="13276"/>
                </a:cubicBezTo>
                <a:cubicBezTo>
                  <a:pt x="50405" y="13201"/>
                  <a:pt x="50206" y="13132"/>
                  <a:pt x="50003" y="13071"/>
                </a:cubicBezTo>
                <a:close/>
                <a:moveTo>
                  <a:pt x="52279" y="14194"/>
                </a:moveTo>
                <a:cubicBezTo>
                  <a:pt x="51985" y="13979"/>
                  <a:pt x="51627" y="14354"/>
                  <a:pt x="51866" y="14639"/>
                </a:cubicBezTo>
                <a:cubicBezTo>
                  <a:pt x="51879" y="14655"/>
                  <a:pt x="51893" y="14668"/>
                  <a:pt x="51910" y="14681"/>
                </a:cubicBezTo>
                <a:cubicBezTo>
                  <a:pt x="52065" y="14796"/>
                  <a:pt x="52216" y="14920"/>
                  <a:pt x="52358" y="15052"/>
                </a:cubicBezTo>
                <a:cubicBezTo>
                  <a:pt x="52595" y="15270"/>
                  <a:pt x="52968" y="15018"/>
                  <a:pt x="52849" y="14710"/>
                </a:cubicBezTo>
                <a:cubicBezTo>
                  <a:pt x="52832" y="14668"/>
                  <a:pt x="52805" y="14632"/>
                  <a:pt x="52771" y="14603"/>
                </a:cubicBezTo>
                <a:cubicBezTo>
                  <a:pt x="52614" y="14458"/>
                  <a:pt x="52451" y="14320"/>
                  <a:pt x="52279" y="14194"/>
                </a:cubicBezTo>
                <a:close/>
                <a:moveTo>
                  <a:pt x="53972" y="16089"/>
                </a:moveTo>
                <a:cubicBezTo>
                  <a:pt x="53805" y="15812"/>
                  <a:pt x="53364" y="15957"/>
                  <a:pt x="53411" y="16296"/>
                </a:cubicBezTo>
                <a:cubicBezTo>
                  <a:pt x="53417" y="16336"/>
                  <a:pt x="53429" y="16374"/>
                  <a:pt x="53450" y="16407"/>
                </a:cubicBezTo>
                <a:cubicBezTo>
                  <a:pt x="53553" y="16573"/>
                  <a:pt x="53649" y="16745"/>
                  <a:pt x="53737" y="16919"/>
                </a:cubicBezTo>
                <a:cubicBezTo>
                  <a:pt x="53895" y="17221"/>
                  <a:pt x="54347" y="17084"/>
                  <a:pt x="54314" y="16749"/>
                </a:cubicBezTo>
                <a:cubicBezTo>
                  <a:pt x="54310" y="16711"/>
                  <a:pt x="54299" y="16676"/>
                  <a:pt x="54282" y="16644"/>
                </a:cubicBezTo>
                <a:cubicBezTo>
                  <a:pt x="54186" y="16456"/>
                  <a:pt x="54083" y="16269"/>
                  <a:pt x="53972" y="16089"/>
                </a:cubicBezTo>
                <a:close/>
                <a:moveTo>
                  <a:pt x="54934" y="18434"/>
                </a:moveTo>
                <a:cubicBezTo>
                  <a:pt x="54865" y="18118"/>
                  <a:pt x="54404" y="18109"/>
                  <a:pt x="54335" y="18449"/>
                </a:cubicBezTo>
                <a:cubicBezTo>
                  <a:pt x="54328" y="18486"/>
                  <a:pt x="54328" y="18526"/>
                  <a:pt x="54339" y="18566"/>
                </a:cubicBezTo>
                <a:cubicBezTo>
                  <a:pt x="54381" y="18757"/>
                  <a:pt x="54416" y="18945"/>
                  <a:pt x="54444" y="19140"/>
                </a:cubicBezTo>
                <a:cubicBezTo>
                  <a:pt x="54465" y="19308"/>
                  <a:pt x="54618" y="19425"/>
                  <a:pt x="54785" y="19402"/>
                </a:cubicBezTo>
                <a:cubicBezTo>
                  <a:pt x="54953" y="19381"/>
                  <a:pt x="55070" y="19226"/>
                  <a:pt x="55049" y="19061"/>
                </a:cubicBezTo>
                <a:cubicBezTo>
                  <a:pt x="55020" y="18849"/>
                  <a:pt x="54982" y="18642"/>
                  <a:pt x="54934" y="18434"/>
                </a:cubicBezTo>
                <a:close/>
                <a:moveTo>
                  <a:pt x="55031" y="20978"/>
                </a:moveTo>
                <a:cubicBezTo>
                  <a:pt x="55087" y="20616"/>
                  <a:pt x="54586" y="20475"/>
                  <a:pt x="54446" y="20815"/>
                </a:cubicBezTo>
                <a:cubicBezTo>
                  <a:pt x="54437" y="20834"/>
                  <a:pt x="54431" y="20853"/>
                  <a:pt x="54429" y="20873"/>
                </a:cubicBezTo>
                <a:cubicBezTo>
                  <a:pt x="54396" y="21064"/>
                  <a:pt x="54354" y="21253"/>
                  <a:pt x="54303" y="21439"/>
                </a:cubicBezTo>
                <a:cubicBezTo>
                  <a:pt x="54253" y="21605"/>
                  <a:pt x="54347" y="21777"/>
                  <a:pt x="54513" y="21823"/>
                </a:cubicBezTo>
                <a:cubicBezTo>
                  <a:pt x="54678" y="21869"/>
                  <a:pt x="54850" y="21770"/>
                  <a:pt x="54892" y="21605"/>
                </a:cubicBezTo>
                <a:cubicBezTo>
                  <a:pt x="54949" y="21397"/>
                  <a:pt x="54995" y="21190"/>
                  <a:pt x="55031" y="20978"/>
                </a:cubicBezTo>
                <a:close/>
                <a:moveTo>
                  <a:pt x="54079" y="23349"/>
                </a:moveTo>
                <a:cubicBezTo>
                  <a:pt x="54280" y="23047"/>
                  <a:pt x="53890" y="22705"/>
                  <a:pt x="53616" y="22957"/>
                </a:cubicBezTo>
                <a:cubicBezTo>
                  <a:pt x="53601" y="22971"/>
                  <a:pt x="53587" y="22986"/>
                  <a:pt x="53576" y="23003"/>
                </a:cubicBezTo>
                <a:cubicBezTo>
                  <a:pt x="53467" y="23164"/>
                  <a:pt x="53350" y="23317"/>
                  <a:pt x="53226" y="23466"/>
                </a:cubicBezTo>
                <a:cubicBezTo>
                  <a:pt x="53010" y="23724"/>
                  <a:pt x="53306" y="24097"/>
                  <a:pt x="53614" y="23927"/>
                </a:cubicBezTo>
                <a:cubicBezTo>
                  <a:pt x="53643" y="23910"/>
                  <a:pt x="53670" y="23887"/>
                  <a:pt x="53693" y="23860"/>
                </a:cubicBezTo>
                <a:cubicBezTo>
                  <a:pt x="53830" y="23696"/>
                  <a:pt x="53958" y="23527"/>
                  <a:pt x="54079" y="23351"/>
                </a:cubicBezTo>
                <a:close/>
                <a:moveTo>
                  <a:pt x="52287" y="25145"/>
                </a:moveTo>
                <a:cubicBezTo>
                  <a:pt x="52426" y="25048"/>
                  <a:pt x="52457" y="24857"/>
                  <a:pt x="52358" y="24719"/>
                </a:cubicBezTo>
                <a:cubicBezTo>
                  <a:pt x="52262" y="24581"/>
                  <a:pt x="52071" y="24549"/>
                  <a:pt x="51933" y="24648"/>
                </a:cubicBezTo>
                <a:cubicBezTo>
                  <a:pt x="51774" y="24761"/>
                  <a:pt x="51608" y="24870"/>
                  <a:pt x="51443" y="24973"/>
                </a:cubicBezTo>
                <a:cubicBezTo>
                  <a:pt x="51164" y="25140"/>
                  <a:pt x="51311" y="25578"/>
                  <a:pt x="51646" y="25534"/>
                </a:cubicBezTo>
                <a:cubicBezTo>
                  <a:pt x="51686" y="25528"/>
                  <a:pt x="51726" y="25516"/>
                  <a:pt x="51759" y="25495"/>
                </a:cubicBezTo>
                <a:cubicBezTo>
                  <a:pt x="51939" y="25386"/>
                  <a:pt x="52117" y="25268"/>
                  <a:pt x="52287" y="25145"/>
                </a:cubicBezTo>
                <a:close/>
                <a:moveTo>
                  <a:pt x="50076" y="26335"/>
                </a:moveTo>
                <a:cubicBezTo>
                  <a:pt x="50386" y="26211"/>
                  <a:pt x="50303" y="25746"/>
                  <a:pt x="49957" y="25746"/>
                </a:cubicBezTo>
                <a:cubicBezTo>
                  <a:pt x="49921" y="25746"/>
                  <a:pt x="49883" y="25752"/>
                  <a:pt x="49850" y="25767"/>
                </a:cubicBezTo>
                <a:cubicBezTo>
                  <a:pt x="49665" y="25840"/>
                  <a:pt x="49479" y="25912"/>
                  <a:pt x="49290" y="25979"/>
                </a:cubicBezTo>
                <a:cubicBezTo>
                  <a:pt x="48965" y="26098"/>
                  <a:pt x="49051" y="26572"/>
                  <a:pt x="49395" y="26572"/>
                </a:cubicBezTo>
                <a:cubicBezTo>
                  <a:pt x="49429" y="26572"/>
                  <a:pt x="49460" y="26565"/>
                  <a:pt x="49492" y="26555"/>
                </a:cubicBezTo>
                <a:cubicBezTo>
                  <a:pt x="49689" y="26486"/>
                  <a:pt x="49883" y="26410"/>
                  <a:pt x="50076" y="26333"/>
                </a:cubicBezTo>
                <a:close/>
                <a:moveTo>
                  <a:pt x="47712" y="27081"/>
                </a:moveTo>
                <a:cubicBezTo>
                  <a:pt x="47775" y="27064"/>
                  <a:pt x="47832" y="27029"/>
                  <a:pt x="47874" y="26976"/>
                </a:cubicBezTo>
                <a:cubicBezTo>
                  <a:pt x="48056" y="26746"/>
                  <a:pt x="47842" y="26417"/>
                  <a:pt x="47559" y="26490"/>
                </a:cubicBezTo>
                <a:cubicBezTo>
                  <a:pt x="47362" y="26540"/>
                  <a:pt x="47165" y="26593"/>
                  <a:pt x="46970" y="26641"/>
                </a:cubicBezTo>
                <a:cubicBezTo>
                  <a:pt x="46901" y="26658"/>
                  <a:pt x="46840" y="26700"/>
                  <a:pt x="46799" y="26756"/>
                </a:cubicBezTo>
                <a:cubicBezTo>
                  <a:pt x="46627" y="26985"/>
                  <a:pt x="46843" y="27305"/>
                  <a:pt x="47119" y="27234"/>
                </a:cubicBezTo>
                <a:cubicBezTo>
                  <a:pt x="47316" y="27184"/>
                  <a:pt x="47515" y="27133"/>
                  <a:pt x="47712" y="27081"/>
                </a:cubicBezTo>
                <a:close/>
                <a:moveTo>
                  <a:pt x="45329" y="27666"/>
                </a:moveTo>
                <a:cubicBezTo>
                  <a:pt x="45640" y="27599"/>
                  <a:pt x="45654" y="27146"/>
                  <a:pt x="45323" y="27068"/>
                </a:cubicBezTo>
                <a:cubicBezTo>
                  <a:pt x="45281" y="27060"/>
                  <a:pt x="45237" y="27062"/>
                  <a:pt x="45195" y="27071"/>
                </a:cubicBezTo>
                <a:cubicBezTo>
                  <a:pt x="44996" y="27117"/>
                  <a:pt x="44799" y="27161"/>
                  <a:pt x="44600" y="27205"/>
                </a:cubicBezTo>
                <a:cubicBezTo>
                  <a:pt x="44275" y="27276"/>
                  <a:pt x="44282" y="27747"/>
                  <a:pt x="44621" y="27804"/>
                </a:cubicBezTo>
                <a:cubicBezTo>
                  <a:pt x="44657" y="27810"/>
                  <a:pt x="44694" y="27808"/>
                  <a:pt x="44730" y="27800"/>
                </a:cubicBezTo>
                <a:cubicBezTo>
                  <a:pt x="44931" y="27756"/>
                  <a:pt x="45130" y="27712"/>
                  <a:pt x="45329" y="27666"/>
                </a:cubicBezTo>
                <a:close/>
                <a:moveTo>
                  <a:pt x="40518" y="28619"/>
                </a:moveTo>
                <a:cubicBezTo>
                  <a:pt x="40826" y="28573"/>
                  <a:pt x="40874" y="28135"/>
                  <a:pt x="40562" y="28028"/>
                </a:cubicBezTo>
                <a:cubicBezTo>
                  <a:pt x="40516" y="28014"/>
                  <a:pt x="40465" y="28009"/>
                  <a:pt x="40419" y="28018"/>
                </a:cubicBezTo>
                <a:cubicBezTo>
                  <a:pt x="40218" y="28051"/>
                  <a:pt x="40019" y="28085"/>
                  <a:pt x="39818" y="28116"/>
                </a:cubicBezTo>
                <a:cubicBezTo>
                  <a:pt x="39503" y="28167"/>
                  <a:pt x="39463" y="28615"/>
                  <a:pt x="39782" y="28714"/>
                </a:cubicBezTo>
                <a:cubicBezTo>
                  <a:pt x="39824" y="28724"/>
                  <a:pt x="39868" y="28726"/>
                  <a:pt x="39912" y="28720"/>
                </a:cubicBezTo>
                <a:lnTo>
                  <a:pt x="40518" y="28619"/>
                </a:lnTo>
                <a:close/>
                <a:moveTo>
                  <a:pt x="38095" y="28994"/>
                </a:moveTo>
                <a:cubicBezTo>
                  <a:pt x="38395" y="28957"/>
                  <a:pt x="38460" y="28538"/>
                  <a:pt x="38177" y="28412"/>
                </a:cubicBezTo>
                <a:cubicBezTo>
                  <a:pt x="38124" y="28389"/>
                  <a:pt x="38068" y="28380"/>
                  <a:pt x="38011" y="28389"/>
                </a:cubicBezTo>
                <a:cubicBezTo>
                  <a:pt x="37812" y="28416"/>
                  <a:pt x="37611" y="28443"/>
                  <a:pt x="37410" y="28470"/>
                </a:cubicBezTo>
                <a:cubicBezTo>
                  <a:pt x="37085" y="28510"/>
                  <a:pt x="37041" y="28978"/>
                  <a:pt x="37374" y="29070"/>
                </a:cubicBezTo>
                <a:cubicBezTo>
                  <a:pt x="37412" y="29078"/>
                  <a:pt x="37449" y="29080"/>
                  <a:pt x="37487" y="29076"/>
                </a:cubicBezTo>
                <a:cubicBezTo>
                  <a:pt x="37690" y="29049"/>
                  <a:pt x="37892" y="29022"/>
                  <a:pt x="38095" y="28994"/>
                </a:cubicBezTo>
                <a:close/>
                <a:moveTo>
                  <a:pt x="35662" y="29298"/>
                </a:moveTo>
                <a:cubicBezTo>
                  <a:pt x="36018" y="29252"/>
                  <a:pt x="36026" y="28747"/>
                  <a:pt x="35672" y="28691"/>
                </a:cubicBezTo>
                <a:cubicBezTo>
                  <a:pt x="35647" y="28688"/>
                  <a:pt x="35622" y="28688"/>
                  <a:pt x="35597" y="28691"/>
                </a:cubicBezTo>
                <a:cubicBezTo>
                  <a:pt x="35394" y="28714"/>
                  <a:pt x="35192" y="28735"/>
                  <a:pt x="34991" y="28755"/>
                </a:cubicBezTo>
                <a:cubicBezTo>
                  <a:pt x="34677" y="28785"/>
                  <a:pt x="34610" y="29227"/>
                  <a:pt x="34912" y="29344"/>
                </a:cubicBezTo>
                <a:cubicBezTo>
                  <a:pt x="34958" y="29361"/>
                  <a:pt x="35006" y="29367"/>
                  <a:pt x="35052" y="29363"/>
                </a:cubicBezTo>
                <a:cubicBezTo>
                  <a:pt x="35255" y="29342"/>
                  <a:pt x="35461" y="29321"/>
                  <a:pt x="35662" y="29298"/>
                </a:cubicBezTo>
                <a:close/>
                <a:moveTo>
                  <a:pt x="33220" y="29531"/>
                </a:moveTo>
                <a:cubicBezTo>
                  <a:pt x="33581" y="29497"/>
                  <a:pt x="33600" y="28984"/>
                  <a:pt x="33241" y="28923"/>
                </a:cubicBezTo>
                <a:cubicBezTo>
                  <a:pt x="33218" y="28921"/>
                  <a:pt x="33195" y="28919"/>
                  <a:pt x="33172" y="28921"/>
                </a:cubicBezTo>
                <a:cubicBezTo>
                  <a:pt x="32971" y="28938"/>
                  <a:pt x="32768" y="28952"/>
                  <a:pt x="32564" y="28967"/>
                </a:cubicBezTo>
                <a:cubicBezTo>
                  <a:pt x="32258" y="28988"/>
                  <a:pt x="32168" y="29409"/>
                  <a:pt x="32460" y="29550"/>
                </a:cubicBezTo>
                <a:cubicBezTo>
                  <a:pt x="32508" y="29571"/>
                  <a:pt x="32558" y="29581"/>
                  <a:pt x="32610" y="29577"/>
                </a:cubicBezTo>
                <a:cubicBezTo>
                  <a:pt x="32814" y="29562"/>
                  <a:pt x="33017" y="29546"/>
                  <a:pt x="33220" y="29531"/>
                </a:cubicBezTo>
                <a:close/>
                <a:moveTo>
                  <a:pt x="30775" y="29690"/>
                </a:moveTo>
                <a:cubicBezTo>
                  <a:pt x="31104" y="29669"/>
                  <a:pt x="31175" y="29221"/>
                  <a:pt x="30865" y="29099"/>
                </a:cubicBezTo>
                <a:cubicBezTo>
                  <a:pt x="30827" y="29085"/>
                  <a:pt x="30785" y="29078"/>
                  <a:pt x="30743" y="29080"/>
                </a:cubicBezTo>
                <a:cubicBezTo>
                  <a:pt x="30542" y="29089"/>
                  <a:pt x="30339" y="29099"/>
                  <a:pt x="30135" y="29108"/>
                </a:cubicBezTo>
                <a:cubicBezTo>
                  <a:pt x="29829" y="29118"/>
                  <a:pt x="29725" y="29537"/>
                  <a:pt x="30014" y="29686"/>
                </a:cubicBezTo>
                <a:cubicBezTo>
                  <a:pt x="30058" y="29709"/>
                  <a:pt x="30110" y="29720"/>
                  <a:pt x="30161" y="29717"/>
                </a:cubicBezTo>
                <a:cubicBezTo>
                  <a:pt x="30364" y="29709"/>
                  <a:pt x="30569" y="29699"/>
                  <a:pt x="30775" y="29690"/>
                </a:cubicBezTo>
                <a:close/>
                <a:moveTo>
                  <a:pt x="28320" y="29770"/>
                </a:moveTo>
                <a:cubicBezTo>
                  <a:pt x="28492" y="29774"/>
                  <a:pt x="28631" y="29634"/>
                  <a:pt x="28631" y="29462"/>
                </a:cubicBezTo>
                <a:cubicBezTo>
                  <a:pt x="28629" y="29290"/>
                  <a:pt x="28484" y="29154"/>
                  <a:pt x="28312" y="29160"/>
                </a:cubicBezTo>
                <a:cubicBezTo>
                  <a:pt x="28109" y="29162"/>
                  <a:pt x="27908" y="29166"/>
                  <a:pt x="27704" y="29168"/>
                </a:cubicBezTo>
                <a:cubicBezTo>
                  <a:pt x="27535" y="29168"/>
                  <a:pt x="27398" y="29305"/>
                  <a:pt x="27400" y="29474"/>
                </a:cubicBezTo>
                <a:cubicBezTo>
                  <a:pt x="27400" y="29642"/>
                  <a:pt x="27539" y="29778"/>
                  <a:pt x="27706" y="29778"/>
                </a:cubicBezTo>
                <a:cubicBezTo>
                  <a:pt x="27912" y="29778"/>
                  <a:pt x="28115" y="29774"/>
                  <a:pt x="28320" y="29770"/>
                </a:cubicBezTo>
                <a:close/>
                <a:moveTo>
                  <a:pt x="25866" y="29768"/>
                </a:moveTo>
                <a:cubicBezTo>
                  <a:pt x="26038" y="29774"/>
                  <a:pt x="26181" y="29640"/>
                  <a:pt x="26185" y="29468"/>
                </a:cubicBezTo>
                <a:cubicBezTo>
                  <a:pt x="26187" y="29298"/>
                  <a:pt x="26051" y="29158"/>
                  <a:pt x="25879" y="29158"/>
                </a:cubicBezTo>
                <a:cubicBezTo>
                  <a:pt x="25678" y="29154"/>
                  <a:pt x="25475" y="29149"/>
                  <a:pt x="25271" y="29143"/>
                </a:cubicBezTo>
                <a:cubicBezTo>
                  <a:pt x="24946" y="29133"/>
                  <a:pt x="24827" y="29577"/>
                  <a:pt x="25137" y="29728"/>
                </a:cubicBezTo>
                <a:cubicBezTo>
                  <a:pt x="25175" y="29743"/>
                  <a:pt x="25213" y="29751"/>
                  <a:pt x="25252" y="29753"/>
                </a:cubicBezTo>
                <a:cubicBezTo>
                  <a:pt x="25458" y="29759"/>
                  <a:pt x="25661" y="29764"/>
                  <a:pt x="25866" y="29768"/>
                </a:cubicBezTo>
                <a:close/>
                <a:moveTo>
                  <a:pt x="23412" y="29673"/>
                </a:moveTo>
                <a:cubicBezTo>
                  <a:pt x="23743" y="29694"/>
                  <a:pt x="23871" y="29235"/>
                  <a:pt x="23553" y="29089"/>
                </a:cubicBezTo>
                <a:cubicBezTo>
                  <a:pt x="23519" y="29074"/>
                  <a:pt x="23486" y="29066"/>
                  <a:pt x="23450" y="29064"/>
                </a:cubicBezTo>
                <a:lnTo>
                  <a:pt x="23098" y="29043"/>
                </a:lnTo>
                <a:lnTo>
                  <a:pt x="22842" y="29026"/>
                </a:lnTo>
                <a:cubicBezTo>
                  <a:pt x="22505" y="29005"/>
                  <a:pt x="22385" y="29466"/>
                  <a:pt x="22698" y="29608"/>
                </a:cubicBezTo>
                <a:cubicBezTo>
                  <a:pt x="22729" y="29623"/>
                  <a:pt x="22765" y="29634"/>
                  <a:pt x="22802" y="29636"/>
                </a:cubicBezTo>
                <a:lnTo>
                  <a:pt x="23060" y="29652"/>
                </a:lnTo>
                <a:lnTo>
                  <a:pt x="23414" y="29673"/>
                </a:lnTo>
                <a:close/>
                <a:moveTo>
                  <a:pt x="20962" y="29479"/>
                </a:moveTo>
                <a:cubicBezTo>
                  <a:pt x="21132" y="29497"/>
                  <a:pt x="21285" y="29376"/>
                  <a:pt x="21302" y="29206"/>
                </a:cubicBezTo>
                <a:cubicBezTo>
                  <a:pt x="21321" y="29038"/>
                  <a:pt x="21197" y="28885"/>
                  <a:pt x="21027" y="28871"/>
                </a:cubicBezTo>
                <a:cubicBezTo>
                  <a:pt x="20826" y="28850"/>
                  <a:pt x="20625" y="28829"/>
                  <a:pt x="20424" y="28806"/>
                </a:cubicBezTo>
                <a:cubicBezTo>
                  <a:pt x="20118" y="28768"/>
                  <a:pt x="19950" y="29170"/>
                  <a:pt x="20214" y="29359"/>
                </a:cubicBezTo>
                <a:cubicBezTo>
                  <a:pt x="20254" y="29388"/>
                  <a:pt x="20302" y="29407"/>
                  <a:pt x="20353" y="29411"/>
                </a:cubicBezTo>
                <a:cubicBezTo>
                  <a:pt x="20556" y="29437"/>
                  <a:pt x="20759" y="29458"/>
                  <a:pt x="20962" y="29479"/>
                </a:cubicBezTo>
                <a:close/>
                <a:moveTo>
                  <a:pt x="18523" y="29168"/>
                </a:moveTo>
                <a:cubicBezTo>
                  <a:pt x="18695" y="29206"/>
                  <a:pt x="18860" y="29091"/>
                  <a:pt x="18888" y="28919"/>
                </a:cubicBezTo>
                <a:cubicBezTo>
                  <a:pt x="18917" y="28745"/>
                  <a:pt x="18793" y="28586"/>
                  <a:pt x="18619" y="28567"/>
                </a:cubicBezTo>
                <a:lnTo>
                  <a:pt x="18372" y="28529"/>
                </a:lnTo>
                <a:lnTo>
                  <a:pt x="18020" y="28473"/>
                </a:lnTo>
                <a:cubicBezTo>
                  <a:pt x="17693" y="28420"/>
                  <a:pt x="17528" y="28844"/>
                  <a:pt x="17800" y="29028"/>
                </a:cubicBezTo>
                <a:cubicBezTo>
                  <a:pt x="17836" y="29051"/>
                  <a:pt x="17875" y="29066"/>
                  <a:pt x="17917" y="29074"/>
                </a:cubicBezTo>
                <a:lnTo>
                  <a:pt x="18276" y="29133"/>
                </a:lnTo>
                <a:lnTo>
                  <a:pt x="18523" y="29170"/>
                </a:lnTo>
                <a:close/>
                <a:moveTo>
                  <a:pt x="16102" y="28730"/>
                </a:moveTo>
                <a:cubicBezTo>
                  <a:pt x="16427" y="28802"/>
                  <a:pt x="16618" y="28370"/>
                  <a:pt x="16335" y="28177"/>
                </a:cubicBezTo>
                <a:cubicBezTo>
                  <a:pt x="16304" y="28156"/>
                  <a:pt x="16268" y="28141"/>
                  <a:pt x="16230" y="28135"/>
                </a:cubicBezTo>
                <a:lnTo>
                  <a:pt x="15993" y="28083"/>
                </a:lnTo>
                <a:lnTo>
                  <a:pt x="15639" y="28003"/>
                </a:lnTo>
                <a:cubicBezTo>
                  <a:pt x="15344" y="27938"/>
                  <a:pt x="15145" y="28286"/>
                  <a:pt x="15344" y="28508"/>
                </a:cubicBezTo>
                <a:cubicBezTo>
                  <a:pt x="15386" y="28552"/>
                  <a:pt x="15440" y="28584"/>
                  <a:pt x="15501" y="28598"/>
                </a:cubicBezTo>
                <a:lnTo>
                  <a:pt x="15864" y="28680"/>
                </a:lnTo>
                <a:lnTo>
                  <a:pt x="16102" y="28732"/>
                </a:lnTo>
                <a:close/>
                <a:moveTo>
                  <a:pt x="13709" y="28144"/>
                </a:moveTo>
                <a:cubicBezTo>
                  <a:pt x="14007" y="28229"/>
                  <a:pt x="14231" y="27863"/>
                  <a:pt x="14015" y="27638"/>
                </a:cubicBezTo>
                <a:cubicBezTo>
                  <a:pt x="13977" y="27599"/>
                  <a:pt x="13931" y="27571"/>
                  <a:pt x="13879" y="27557"/>
                </a:cubicBezTo>
                <a:lnTo>
                  <a:pt x="13726" y="27513"/>
                </a:lnTo>
                <a:lnTo>
                  <a:pt x="13483" y="27441"/>
                </a:lnTo>
                <a:lnTo>
                  <a:pt x="13298" y="27387"/>
                </a:lnTo>
                <a:cubicBezTo>
                  <a:pt x="12980" y="27293"/>
                  <a:pt x="12762" y="27693"/>
                  <a:pt x="13011" y="27911"/>
                </a:cubicBezTo>
                <a:cubicBezTo>
                  <a:pt x="13045" y="27936"/>
                  <a:pt x="13080" y="27957"/>
                  <a:pt x="13120" y="27970"/>
                </a:cubicBezTo>
                <a:lnTo>
                  <a:pt x="13309" y="28026"/>
                </a:lnTo>
                <a:lnTo>
                  <a:pt x="13558" y="28100"/>
                </a:lnTo>
                <a:lnTo>
                  <a:pt x="13711" y="28141"/>
                </a:lnTo>
                <a:close/>
                <a:moveTo>
                  <a:pt x="11362" y="27383"/>
                </a:moveTo>
                <a:cubicBezTo>
                  <a:pt x="11683" y="27500"/>
                  <a:pt x="11930" y="27091"/>
                  <a:pt x="11666" y="26861"/>
                </a:cubicBezTo>
                <a:cubicBezTo>
                  <a:pt x="11641" y="26840"/>
                  <a:pt x="11611" y="26823"/>
                  <a:pt x="11580" y="26811"/>
                </a:cubicBezTo>
                <a:lnTo>
                  <a:pt x="11356" y="26727"/>
                </a:lnTo>
                <a:lnTo>
                  <a:pt x="11127" y="26639"/>
                </a:lnTo>
                <a:lnTo>
                  <a:pt x="11016" y="26593"/>
                </a:lnTo>
                <a:cubicBezTo>
                  <a:pt x="10693" y="26465"/>
                  <a:pt x="10429" y="26894"/>
                  <a:pt x="10721" y="27123"/>
                </a:cubicBezTo>
                <a:cubicBezTo>
                  <a:pt x="10742" y="27138"/>
                  <a:pt x="10763" y="27150"/>
                  <a:pt x="10788" y="27161"/>
                </a:cubicBezTo>
                <a:lnTo>
                  <a:pt x="10905" y="27207"/>
                </a:lnTo>
                <a:lnTo>
                  <a:pt x="11138" y="27297"/>
                </a:lnTo>
                <a:close/>
                <a:moveTo>
                  <a:pt x="9088" y="26415"/>
                </a:moveTo>
                <a:cubicBezTo>
                  <a:pt x="9404" y="26568"/>
                  <a:pt x="9692" y="26155"/>
                  <a:pt x="9423" y="25909"/>
                </a:cubicBezTo>
                <a:cubicBezTo>
                  <a:pt x="9404" y="25893"/>
                  <a:pt x="9381" y="25878"/>
                  <a:pt x="9358" y="25868"/>
                </a:cubicBezTo>
                <a:lnTo>
                  <a:pt x="9161" y="25769"/>
                </a:lnTo>
                <a:lnTo>
                  <a:pt x="8954" y="25664"/>
                </a:lnTo>
                <a:lnTo>
                  <a:pt x="8820" y="25595"/>
                </a:lnTo>
                <a:cubicBezTo>
                  <a:pt x="8531" y="25446"/>
                  <a:pt x="8237" y="25788"/>
                  <a:pt x="8436" y="26052"/>
                </a:cubicBezTo>
                <a:cubicBezTo>
                  <a:pt x="8461" y="26088"/>
                  <a:pt x="8497" y="26117"/>
                  <a:pt x="8535" y="26136"/>
                </a:cubicBezTo>
                <a:lnTo>
                  <a:pt x="8675" y="26209"/>
                </a:lnTo>
                <a:lnTo>
                  <a:pt x="8889" y="26316"/>
                </a:lnTo>
                <a:lnTo>
                  <a:pt x="9088" y="26415"/>
                </a:lnTo>
                <a:close/>
                <a:moveTo>
                  <a:pt x="6925" y="25207"/>
                </a:moveTo>
                <a:cubicBezTo>
                  <a:pt x="7173" y="25373"/>
                  <a:pt x="7493" y="25107"/>
                  <a:pt x="7370" y="24826"/>
                </a:cubicBezTo>
                <a:cubicBezTo>
                  <a:pt x="7346" y="24774"/>
                  <a:pt x="7307" y="24728"/>
                  <a:pt x="7256" y="24696"/>
                </a:cubicBezTo>
                <a:lnTo>
                  <a:pt x="7170" y="24639"/>
                </a:lnTo>
                <a:lnTo>
                  <a:pt x="6984" y="24518"/>
                </a:lnTo>
                <a:lnTo>
                  <a:pt x="6758" y="24363"/>
                </a:lnTo>
                <a:cubicBezTo>
                  <a:pt x="6485" y="24172"/>
                  <a:pt x="6135" y="24501"/>
                  <a:pt x="6334" y="24790"/>
                </a:cubicBezTo>
                <a:cubicBezTo>
                  <a:pt x="6353" y="24820"/>
                  <a:pt x="6378" y="24843"/>
                  <a:pt x="6406" y="24864"/>
                </a:cubicBezTo>
                <a:lnTo>
                  <a:pt x="6647" y="25027"/>
                </a:lnTo>
                <a:lnTo>
                  <a:pt x="6839" y="25153"/>
                </a:lnTo>
                <a:lnTo>
                  <a:pt x="6925" y="25207"/>
                </a:lnTo>
                <a:close/>
                <a:moveTo>
                  <a:pt x="4930" y="23726"/>
                </a:moveTo>
                <a:cubicBezTo>
                  <a:pt x="5182" y="23946"/>
                  <a:pt x="5559" y="23657"/>
                  <a:pt x="5402" y="23351"/>
                </a:cubicBezTo>
                <a:cubicBezTo>
                  <a:pt x="5385" y="23319"/>
                  <a:pt x="5362" y="23290"/>
                  <a:pt x="5335" y="23265"/>
                </a:cubicBezTo>
                <a:lnTo>
                  <a:pt x="5242" y="23187"/>
                </a:lnTo>
                <a:lnTo>
                  <a:pt x="5081" y="23045"/>
                </a:lnTo>
                <a:lnTo>
                  <a:pt x="4888" y="22867"/>
                </a:lnTo>
                <a:cubicBezTo>
                  <a:pt x="4651" y="22640"/>
                  <a:pt x="4264" y="22900"/>
                  <a:pt x="4400" y="23214"/>
                </a:cubicBezTo>
                <a:cubicBezTo>
                  <a:pt x="4415" y="23250"/>
                  <a:pt x="4438" y="23281"/>
                  <a:pt x="4467" y="23309"/>
                </a:cubicBezTo>
                <a:lnTo>
                  <a:pt x="4507" y="23346"/>
                </a:lnTo>
                <a:lnTo>
                  <a:pt x="4670" y="23497"/>
                </a:lnTo>
                <a:lnTo>
                  <a:pt x="4840" y="23646"/>
                </a:lnTo>
                <a:lnTo>
                  <a:pt x="4930" y="23726"/>
                </a:lnTo>
                <a:close/>
                <a:moveTo>
                  <a:pt x="3184" y="21949"/>
                </a:moveTo>
                <a:cubicBezTo>
                  <a:pt x="3293" y="22068"/>
                  <a:pt x="3478" y="22081"/>
                  <a:pt x="3601" y="21978"/>
                </a:cubicBezTo>
                <a:cubicBezTo>
                  <a:pt x="3727" y="21875"/>
                  <a:pt x="3750" y="21693"/>
                  <a:pt x="3656" y="21561"/>
                </a:cubicBezTo>
                <a:lnTo>
                  <a:pt x="3608" y="21504"/>
                </a:lnTo>
                <a:lnTo>
                  <a:pt x="3476" y="21339"/>
                </a:lnTo>
                <a:lnTo>
                  <a:pt x="3344" y="21173"/>
                </a:lnTo>
                <a:lnTo>
                  <a:pt x="3285" y="21094"/>
                </a:lnTo>
                <a:cubicBezTo>
                  <a:pt x="3184" y="20955"/>
                  <a:pt x="2992" y="20926"/>
                  <a:pt x="2855" y="21029"/>
                </a:cubicBezTo>
                <a:cubicBezTo>
                  <a:pt x="2717" y="21129"/>
                  <a:pt x="2690" y="21322"/>
                  <a:pt x="2792" y="21458"/>
                </a:cubicBezTo>
                <a:lnTo>
                  <a:pt x="2860" y="21546"/>
                </a:lnTo>
                <a:lnTo>
                  <a:pt x="2996" y="21720"/>
                </a:lnTo>
                <a:lnTo>
                  <a:pt x="3134" y="21892"/>
                </a:lnTo>
                <a:lnTo>
                  <a:pt x="3180" y="21949"/>
                </a:lnTo>
                <a:close/>
                <a:moveTo>
                  <a:pt x="1774" y="19891"/>
                </a:moveTo>
                <a:cubicBezTo>
                  <a:pt x="1944" y="20186"/>
                  <a:pt x="2388" y="20031"/>
                  <a:pt x="2344" y="19700"/>
                </a:cubicBezTo>
                <a:cubicBezTo>
                  <a:pt x="2338" y="19662"/>
                  <a:pt x="2327" y="19627"/>
                  <a:pt x="2308" y="19595"/>
                </a:cubicBezTo>
                <a:lnTo>
                  <a:pt x="2201" y="19396"/>
                </a:lnTo>
                <a:lnTo>
                  <a:pt x="2101" y="19207"/>
                </a:lnTo>
                <a:lnTo>
                  <a:pt x="2032" y="19067"/>
                </a:lnTo>
                <a:cubicBezTo>
                  <a:pt x="1893" y="18782"/>
                  <a:pt x="1451" y="18870"/>
                  <a:pt x="1451" y="19212"/>
                </a:cubicBezTo>
                <a:cubicBezTo>
                  <a:pt x="1453" y="19256"/>
                  <a:pt x="1464" y="19297"/>
                  <a:pt x="1483" y="19337"/>
                </a:cubicBezTo>
                <a:lnTo>
                  <a:pt x="1558" y="19486"/>
                </a:lnTo>
                <a:lnTo>
                  <a:pt x="1661" y="19685"/>
                </a:lnTo>
                <a:lnTo>
                  <a:pt x="1774" y="19891"/>
                </a:lnTo>
                <a:close/>
                <a:moveTo>
                  <a:pt x="770" y="17604"/>
                </a:moveTo>
                <a:cubicBezTo>
                  <a:pt x="825" y="17761"/>
                  <a:pt x="996" y="17845"/>
                  <a:pt x="1154" y="17793"/>
                </a:cubicBezTo>
                <a:cubicBezTo>
                  <a:pt x="1313" y="17740"/>
                  <a:pt x="1399" y="17571"/>
                  <a:pt x="1349" y="17411"/>
                </a:cubicBezTo>
                <a:lnTo>
                  <a:pt x="1279" y="17198"/>
                </a:lnTo>
                <a:lnTo>
                  <a:pt x="1214" y="16986"/>
                </a:lnTo>
                <a:lnTo>
                  <a:pt x="1175" y="16841"/>
                </a:lnTo>
                <a:cubicBezTo>
                  <a:pt x="1080" y="16521"/>
                  <a:pt x="621" y="16556"/>
                  <a:pt x="577" y="16887"/>
                </a:cubicBezTo>
                <a:cubicBezTo>
                  <a:pt x="571" y="16927"/>
                  <a:pt x="575" y="16967"/>
                  <a:pt x="586" y="17007"/>
                </a:cubicBezTo>
                <a:lnTo>
                  <a:pt x="630" y="17158"/>
                </a:lnTo>
                <a:lnTo>
                  <a:pt x="697" y="17382"/>
                </a:lnTo>
                <a:close/>
                <a:moveTo>
                  <a:pt x="190" y="15177"/>
                </a:moveTo>
                <a:cubicBezTo>
                  <a:pt x="244" y="15523"/>
                  <a:pt x="737" y="15527"/>
                  <a:pt x="795" y="15177"/>
                </a:cubicBezTo>
                <a:cubicBezTo>
                  <a:pt x="799" y="15148"/>
                  <a:pt x="799" y="15119"/>
                  <a:pt x="795" y="15089"/>
                </a:cubicBezTo>
                <a:lnTo>
                  <a:pt x="776" y="14966"/>
                </a:lnTo>
                <a:lnTo>
                  <a:pt x="743" y="14729"/>
                </a:lnTo>
                <a:lnTo>
                  <a:pt x="716" y="14494"/>
                </a:lnTo>
                <a:cubicBezTo>
                  <a:pt x="697" y="14326"/>
                  <a:pt x="546" y="14205"/>
                  <a:pt x="378" y="14224"/>
                </a:cubicBezTo>
                <a:cubicBezTo>
                  <a:pt x="208" y="14243"/>
                  <a:pt x="89" y="14396"/>
                  <a:pt x="108" y="14563"/>
                </a:cubicBezTo>
                <a:lnTo>
                  <a:pt x="137" y="14808"/>
                </a:lnTo>
                <a:lnTo>
                  <a:pt x="171" y="15054"/>
                </a:lnTo>
                <a:close/>
                <a:moveTo>
                  <a:pt x="1" y="12698"/>
                </a:moveTo>
                <a:cubicBezTo>
                  <a:pt x="1" y="13033"/>
                  <a:pt x="466" y="13128"/>
                  <a:pt x="594" y="12805"/>
                </a:cubicBezTo>
                <a:cubicBezTo>
                  <a:pt x="607" y="12771"/>
                  <a:pt x="613" y="12736"/>
                  <a:pt x="613" y="12700"/>
                </a:cubicBezTo>
                <a:lnTo>
                  <a:pt x="613" y="12503"/>
                </a:lnTo>
                <a:lnTo>
                  <a:pt x="615" y="12243"/>
                </a:lnTo>
                <a:lnTo>
                  <a:pt x="619" y="12099"/>
                </a:lnTo>
                <a:cubicBezTo>
                  <a:pt x="630" y="11759"/>
                  <a:pt x="152" y="11654"/>
                  <a:pt x="26" y="11988"/>
                </a:cubicBezTo>
                <a:cubicBezTo>
                  <a:pt x="16" y="12017"/>
                  <a:pt x="9" y="12048"/>
                  <a:pt x="9" y="12078"/>
                </a:cubicBezTo>
                <a:lnTo>
                  <a:pt x="5" y="12229"/>
                </a:lnTo>
                <a:lnTo>
                  <a:pt x="1" y="12499"/>
                </a:lnTo>
                <a:lnTo>
                  <a:pt x="1" y="12698"/>
                </a:lnTo>
                <a:close/>
                <a:moveTo>
                  <a:pt x="143" y="10223"/>
                </a:moveTo>
                <a:cubicBezTo>
                  <a:pt x="102" y="10552"/>
                  <a:pt x="550" y="10705"/>
                  <a:pt x="716" y="10405"/>
                </a:cubicBezTo>
                <a:cubicBezTo>
                  <a:pt x="734" y="10372"/>
                  <a:pt x="745" y="10336"/>
                  <a:pt x="749" y="10301"/>
                </a:cubicBezTo>
                <a:lnTo>
                  <a:pt x="776" y="10076"/>
                </a:lnTo>
                <a:lnTo>
                  <a:pt x="814" y="9793"/>
                </a:lnTo>
                <a:lnTo>
                  <a:pt x="827" y="9701"/>
                </a:lnTo>
                <a:cubicBezTo>
                  <a:pt x="856" y="9534"/>
                  <a:pt x="741" y="9372"/>
                  <a:pt x="571" y="9347"/>
                </a:cubicBezTo>
                <a:cubicBezTo>
                  <a:pt x="401" y="9322"/>
                  <a:pt x="244" y="9439"/>
                  <a:pt x="223" y="9611"/>
                </a:cubicBezTo>
                <a:lnTo>
                  <a:pt x="208" y="9710"/>
                </a:lnTo>
                <a:lnTo>
                  <a:pt x="171" y="9999"/>
                </a:lnTo>
                <a:lnTo>
                  <a:pt x="143" y="10223"/>
                </a:lnTo>
                <a:close/>
                <a:moveTo>
                  <a:pt x="552" y="7786"/>
                </a:moveTo>
                <a:cubicBezTo>
                  <a:pt x="479" y="8123"/>
                  <a:pt x="936" y="8308"/>
                  <a:pt x="1116" y="8006"/>
                </a:cubicBezTo>
                <a:cubicBezTo>
                  <a:pt x="1131" y="7978"/>
                  <a:pt x="1143" y="7949"/>
                  <a:pt x="1149" y="7918"/>
                </a:cubicBezTo>
                <a:lnTo>
                  <a:pt x="1187" y="7746"/>
                </a:lnTo>
                <a:lnTo>
                  <a:pt x="1256" y="7442"/>
                </a:lnTo>
                <a:lnTo>
                  <a:pt x="1284" y="7329"/>
                </a:lnTo>
                <a:cubicBezTo>
                  <a:pt x="1323" y="7165"/>
                  <a:pt x="1223" y="7000"/>
                  <a:pt x="1059" y="6960"/>
                </a:cubicBezTo>
                <a:cubicBezTo>
                  <a:pt x="896" y="6918"/>
                  <a:pt x="730" y="7019"/>
                  <a:pt x="690" y="7182"/>
                </a:cubicBezTo>
                <a:lnTo>
                  <a:pt x="661" y="7302"/>
                </a:lnTo>
                <a:lnTo>
                  <a:pt x="590" y="7612"/>
                </a:lnTo>
                <a:lnTo>
                  <a:pt x="554" y="7784"/>
                </a:lnTo>
                <a:close/>
                <a:moveTo>
                  <a:pt x="1175" y="5401"/>
                </a:moveTo>
                <a:cubicBezTo>
                  <a:pt x="1124" y="5562"/>
                  <a:pt x="1216" y="5732"/>
                  <a:pt x="1378" y="5780"/>
                </a:cubicBezTo>
                <a:cubicBezTo>
                  <a:pt x="1539" y="5828"/>
                  <a:pt x="1709" y="5738"/>
                  <a:pt x="1759" y="5577"/>
                </a:cubicBezTo>
                <a:lnTo>
                  <a:pt x="1858" y="5252"/>
                </a:lnTo>
                <a:lnTo>
                  <a:pt x="1937" y="4998"/>
                </a:lnTo>
                <a:cubicBezTo>
                  <a:pt x="2040" y="4686"/>
                  <a:pt x="1638" y="4451"/>
                  <a:pt x="1413" y="4709"/>
                </a:cubicBezTo>
                <a:cubicBezTo>
                  <a:pt x="1388" y="4738"/>
                  <a:pt x="1369" y="4774"/>
                  <a:pt x="1359" y="4812"/>
                </a:cubicBezTo>
                <a:lnTo>
                  <a:pt x="1275" y="5070"/>
                </a:lnTo>
                <a:lnTo>
                  <a:pt x="1175" y="5401"/>
                </a:lnTo>
                <a:close/>
                <a:moveTo>
                  <a:pt x="1965" y="3068"/>
                </a:moveTo>
                <a:cubicBezTo>
                  <a:pt x="1906" y="3225"/>
                  <a:pt x="1986" y="3401"/>
                  <a:pt x="2143" y="3460"/>
                </a:cubicBezTo>
                <a:cubicBezTo>
                  <a:pt x="2302" y="3519"/>
                  <a:pt x="2476" y="3439"/>
                  <a:pt x="2537" y="3282"/>
                </a:cubicBezTo>
                <a:lnTo>
                  <a:pt x="2669" y="2932"/>
                </a:lnTo>
                <a:lnTo>
                  <a:pt x="2753" y="2716"/>
                </a:lnTo>
                <a:cubicBezTo>
                  <a:pt x="2872" y="2416"/>
                  <a:pt x="2497" y="2154"/>
                  <a:pt x="2256" y="2387"/>
                </a:cubicBezTo>
                <a:cubicBezTo>
                  <a:pt x="2225" y="2416"/>
                  <a:pt x="2201" y="2452"/>
                  <a:pt x="2185" y="2492"/>
                </a:cubicBezTo>
                <a:lnTo>
                  <a:pt x="2099" y="2712"/>
                </a:lnTo>
                <a:close/>
              </a:path>
            </a:pathLst>
          </a:custGeom>
          <a:solidFill>
            <a:schemeClr val="dk2"/>
          </a:solidFill>
          <a:ln>
            <a:solidFill>
              <a:schemeClr val="bg1"/>
            </a:solid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307" name="Google Shape;307;p16"/>
          <p:cNvGrpSpPr/>
          <p:nvPr/>
        </p:nvGrpSpPr>
        <p:grpSpPr>
          <a:xfrm rot="-709609">
            <a:off x="1164267" y="346581"/>
            <a:ext cx="862677" cy="701009"/>
            <a:chOff x="7042300" y="2282250"/>
            <a:chExt cx="338975" cy="275450"/>
          </a:xfrm>
        </p:grpSpPr>
        <p:sp>
          <p:nvSpPr>
            <p:cNvPr id="308" name="Google Shape;308;p16"/>
            <p:cNvSpPr/>
            <p:nvPr/>
          </p:nvSpPr>
          <p:spPr>
            <a:xfrm>
              <a:off x="7137100" y="2282250"/>
              <a:ext cx="244175" cy="206875"/>
            </a:xfrm>
            <a:custGeom>
              <a:avLst/>
              <a:gdLst/>
              <a:ahLst/>
              <a:cxnLst/>
              <a:rect l="l" t="t" r="r" b="b"/>
              <a:pathLst>
                <a:path w="9767" h="8275" extrusionOk="0">
                  <a:moveTo>
                    <a:pt x="9766" y="0"/>
                  </a:moveTo>
                  <a:lnTo>
                    <a:pt x="727" y="5512"/>
                  </a:lnTo>
                  <a:lnTo>
                    <a:pt x="1" y="8275"/>
                  </a:lnTo>
                  <a:lnTo>
                    <a:pt x="2343" y="7147"/>
                  </a:lnTo>
                  <a:cubicBezTo>
                    <a:pt x="2343" y="7147"/>
                    <a:pt x="9398" y="409"/>
                    <a:pt x="9766"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 name="Google Shape;309;p16"/>
            <p:cNvSpPr/>
            <p:nvPr/>
          </p:nvSpPr>
          <p:spPr>
            <a:xfrm>
              <a:off x="7042300" y="2282250"/>
              <a:ext cx="338975" cy="137800"/>
            </a:xfrm>
            <a:custGeom>
              <a:avLst/>
              <a:gdLst/>
              <a:ahLst/>
              <a:cxnLst/>
              <a:rect l="l" t="t" r="r" b="b"/>
              <a:pathLst>
                <a:path w="13559" h="5512" extrusionOk="0">
                  <a:moveTo>
                    <a:pt x="13558" y="0"/>
                  </a:moveTo>
                  <a:lnTo>
                    <a:pt x="0" y="3887"/>
                  </a:lnTo>
                  <a:lnTo>
                    <a:pt x="4519" y="5512"/>
                  </a:lnTo>
                  <a:lnTo>
                    <a:pt x="13558"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 name="Google Shape;310;p16"/>
            <p:cNvSpPr/>
            <p:nvPr/>
          </p:nvSpPr>
          <p:spPr>
            <a:xfrm>
              <a:off x="7195675" y="2282250"/>
              <a:ext cx="185600" cy="275450"/>
            </a:xfrm>
            <a:custGeom>
              <a:avLst/>
              <a:gdLst/>
              <a:ahLst/>
              <a:cxnLst/>
              <a:rect l="l" t="t" r="r" b="b"/>
              <a:pathLst>
                <a:path w="7424" h="11018" extrusionOk="0">
                  <a:moveTo>
                    <a:pt x="7423" y="0"/>
                  </a:moveTo>
                  <a:lnTo>
                    <a:pt x="0" y="7147"/>
                  </a:lnTo>
                  <a:lnTo>
                    <a:pt x="2821" y="11018"/>
                  </a:lnTo>
                  <a:lnTo>
                    <a:pt x="7423"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11" name="Google Shape;311;p16"/>
          <p:cNvSpPr/>
          <p:nvPr/>
        </p:nvSpPr>
        <p:spPr>
          <a:xfrm rot="900139">
            <a:off x="-328308" y="691417"/>
            <a:ext cx="1625063" cy="1122163"/>
          </a:xfrm>
          <a:custGeom>
            <a:avLst/>
            <a:gdLst/>
            <a:ahLst/>
            <a:cxnLst/>
            <a:rect l="l" t="t" r="r" b="b"/>
            <a:pathLst>
              <a:path w="44593" h="30793" extrusionOk="0">
                <a:moveTo>
                  <a:pt x="44488" y="547"/>
                </a:moveTo>
                <a:cubicBezTo>
                  <a:pt x="44593" y="227"/>
                  <a:pt x="44176" y="0"/>
                  <a:pt x="43960" y="260"/>
                </a:cubicBezTo>
                <a:cubicBezTo>
                  <a:pt x="43937" y="290"/>
                  <a:pt x="43920" y="321"/>
                  <a:pt x="43908" y="357"/>
                </a:cubicBezTo>
                <a:lnTo>
                  <a:pt x="43864" y="491"/>
                </a:lnTo>
                <a:lnTo>
                  <a:pt x="43820" y="621"/>
                </a:lnTo>
                <a:lnTo>
                  <a:pt x="43774" y="753"/>
                </a:lnTo>
                <a:lnTo>
                  <a:pt x="43709" y="925"/>
                </a:lnTo>
                <a:cubicBezTo>
                  <a:pt x="43591" y="1250"/>
                  <a:pt x="44019" y="1495"/>
                  <a:pt x="44239" y="1218"/>
                </a:cubicBezTo>
                <a:cubicBezTo>
                  <a:pt x="44258" y="1193"/>
                  <a:pt x="44272" y="1166"/>
                  <a:pt x="44283" y="1138"/>
                </a:cubicBezTo>
                <a:lnTo>
                  <a:pt x="44348" y="960"/>
                </a:lnTo>
                <a:lnTo>
                  <a:pt x="44396" y="824"/>
                </a:lnTo>
                <a:lnTo>
                  <a:pt x="44442" y="688"/>
                </a:lnTo>
                <a:lnTo>
                  <a:pt x="44488" y="552"/>
                </a:lnTo>
                <a:close/>
                <a:moveTo>
                  <a:pt x="541" y="26840"/>
                </a:moveTo>
                <a:cubicBezTo>
                  <a:pt x="409" y="26731"/>
                  <a:pt x="214" y="26752"/>
                  <a:pt x="107" y="26889"/>
                </a:cubicBezTo>
                <a:cubicBezTo>
                  <a:pt x="0" y="27023"/>
                  <a:pt x="25" y="27218"/>
                  <a:pt x="164" y="27320"/>
                </a:cubicBezTo>
                <a:lnTo>
                  <a:pt x="350" y="27467"/>
                </a:lnTo>
                <a:lnTo>
                  <a:pt x="507" y="27587"/>
                </a:lnTo>
                <a:lnTo>
                  <a:pt x="654" y="27698"/>
                </a:lnTo>
                <a:cubicBezTo>
                  <a:pt x="926" y="27897"/>
                  <a:pt x="1272" y="27578"/>
                  <a:pt x="1094" y="27291"/>
                </a:cubicBezTo>
                <a:cubicBezTo>
                  <a:pt x="1075" y="27257"/>
                  <a:pt x="1050" y="27230"/>
                  <a:pt x="1019" y="27207"/>
                </a:cubicBezTo>
                <a:lnTo>
                  <a:pt x="876" y="27100"/>
                </a:lnTo>
                <a:lnTo>
                  <a:pt x="723" y="26983"/>
                </a:lnTo>
                <a:close/>
                <a:moveTo>
                  <a:pt x="2515" y="28213"/>
                </a:moveTo>
                <a:cubicBezTo>
                  <a:pt x="2217" y="28041"/>
                  <a:pt x="1909" y="28402"/>
                  <a:pt x="2121" y="28668"/>
                </a:cubicBezTo>
                <a:cubicBezTo>
                  <a:pt x="2144" y="28695"/>
                  <a:pt x="2169" y="28718"/>
                  <a:pt x="2201" y="28737"/>
                </a:cubicBezTo>
                <a:lnTo>
                  <a:pt x="2387" y="28848"/>
                </a:lnTo>
                <a:lnTo>
                  <a:pt x="2544" y="28938"/>
                </a:lnTo>
                <a:lnTo>
                  <a:pt x="2741" y="29047"/>
                </a:lnTo>
                <a:cubicBezTo>
                  <a:pt x="3024" y="29200"/>
                  <a:pt x="3326" y="28869"/>
                  <a:pt x="3127" y="28592"/>
                </a:cubicBezTo>
                <a:cubicBezTo>
                  <a:pt x="3102" y="28559"/>
                  <a:pt x="3068" y="28532"/>
                  <a:pt x="3031" y="28511"/>
                </a:cubicBezTo>
                <a:lnTo>
                  <a:pt x="2848" y="28406"/>
                </a:lnTo>
                <a:lnTo>
                  <a:pt x="2697" y="28322"/>
                </a:lnTo>
                <a:lnTo>
                  <a:pt x="2515" y="28213"/>
                </a:lnTo>
                <a:close/>
                <a:moveTo>
                  <a:pt x="4653" y="29282"/>
                </a:moveTo>
                <a:cubicBezTo>
                  <a:pt x="4493" y="29217"/>
                  <a:pt x="4313" y="29295"/>
                  <a:pt x="4252" y="29454"/>
                </a:cubicBezTo>
                <a:cubicBezTo>
                  <a:pt x="4189" y="29613"/>
                  <a:pt x="4269" y="29791"/>
                  <a:pt x="4430" y="29852"/>
                </a:cubicBezTo>
                <a:lnTo>
                  <a:pt x="4565" y="29904"/>
                </a:lnTo>
                <a:lnTo>
                  <a:pt x="4720" y="29963"/>
                </a:lnTo>
                <a:lnTo>
                  <a:pt x="4875" y="30020"/>
                </a:lnTo>
                <a:lnTo>
                  <a:pt x="5011" y="30068"/>
                </a:lnTo>
                <a:cubicBezTo>
                  <a:pt x="5172" y="30133"/>
                  <a:pt x="5355" y="30049"/>
                  <a:pt x="5411" y="29886"/>
                </a:cubicBezTo>
                <a:cubicBezTo>
                  <a:pt x="5470" y="29722"/>
                  <a:pt x="5380" y="29542"/>
                  <a:pt x="5212" y="29492"/>
                </a:cubicBezTo>
                <a:lnTo>
                  <a:pt x="5082" y="29445"/>
                </a:lnTo>
                <a:lnTo>
                  <a:pt x="4936" y="29391"/>
                </a:lnTo>
                <a:lnTo>
                  <a:pt x="4787" y="29334"/>
                </a:lnTo>
                <a:lnTo>
                  <a:pt x="4651" y="29282"/>
                </a:lnTo>
                <a:close/>
                <a:moveTo>
                  <a:pt x="6937" y="29965"/>
                </a:moveTo>
                <a:cubicBezTo>
                  <a:pt x="6621" y="29904"/>
                  <a:pt x="6434" y="30311"/>
                  <a:pt x="6700" y="30514"/>
                </a:cubicBezTo>
                <a:cubicBezTo>
                  <a:pt x="6736" y="30539"/>
                  <a:pt x="6778" y="30556"/>
                  <a:pt x="6820" y="30565"/>
                </a:cubicBezTo>
                <a:lnTo>
                  <a:pt x="7012" y="30602"/>
                </a:lnTo>
                <a:lnTo>
                  <a:pt x="7163" y="30627"/>
                </a:lnTo>
                <a:lnTo>
                  <a:pt x="7312" y="30653"/>
                </a:lnTo>
                <a:lnTo>
                  <a:pt x="7436" y="30671"/>
                </a:lnTo>
                <a:cubicBezTo>
                  <a:pt x="7800" y="30715"/>
                  <a:pt x="7926" y="30210"/>
                  <a:pt x="7582" y="30080"/>
                </a:cubicBezTo>
                <a:cubicBezTo>
                  <a:pt x="7562" y="30074"/>
                  <a:pt x="7543" y="30068"/>
                  <a:pt x="7522" y="30066"/>
                </a:cubicBezTo>
                <a:lnTo>
                  <a:pt x="7406" y="30049"/>
                </a:lnTo>
                <a:lnTo>
                  <a:pt x="7262" y="30026"/>
                </a:lnTo>
                <a:lnTo>
                  <a:pt x="7119" y="29999"/>
                </a:lnTo>
                <a:lnTo>
                  <a:pt x="6935" y="29965"/>
                </a:lnTo>
                <a:close/>
                <a:moveTo>
                  <a:pt x="9301" y="30181"/>
                </a:moveTo>
                <a:cubicBezTo>
                  <a:pt x="8961" y="30192"/>
                  <a:pt x="8886" y="30665"/>
                  <a:pt x="9213" y="30778"/>
                </a:cubicBezTo>
                <a:cubicBezTo>
                  <a:pt x="9246" y="30787"/>
                  <a:pt x="9280" y="30793"/>
                  <a:pt x="9314" y="30791"/>
                </a:cubicBezTo>
                <a:lnTo>
                  <a:pt x="9391" y="30791"/>
                </a:lnTo>
                <a:lnTo>
                  <a:pt x="9538" y="30787"/>
                </a:lnTo>
                <a:lnTo>
                  <a:pt x="9684" y="30782"/>
                </a:lnTo>
                <a:lnTo>
                  <a:pt x="9829" y="30774"/>
                </a:lnTo>
                <a:lnTo>
                  <a:pt x="9938" y="30768"/>
                </a:lnTo>
                <a:cubicBezTo>
                  <a:pt x="10250" y="30747"/>
                  <a:pt x="10338" y="30311"/>
                  <a:pt x="10030" y="30179"/>
                </a:cubicBezTo>
                <a:cubicBezTo>
                  <a:pt x="9986" y="30162"/>
                  <a:pt x="9940" y="30154"/>
                  <a:pt x="9896" y="30158"/>
                </a:cubicBezTo>
                <a:lnTo>
                  <a:pt x="9793" y="30164"/>
                </a:lnTo>
                <a:lnTo>
                  <a:pt x="9655" y="30171"/>
                </a:lnTo>
                <a:lnTo>
                  <a:pt x="9517" y="30177"/>
                </a:lnTo>
                <a:lnTo>
                  <a:pt x="9381" y="30181"/>
                </a:lnTo>
                <a:lnTo>
                  <a:pt x="9301" y="30181"/>
                </a:lnTo>
                <a:close/>
                <a:moveTo>
                  <a:pt x="11661" y="29900"/>
                </a:moveTo>
                <a:cubicBezTo>
                  <a:pt x="11346" y="29971"/>
                  <a:pt x="11342" y="30433"/>
                  <a:pt x="11675" y="30497"/>
                </a:cubicBezTo>
                <a:cubicBezTo>
                  <a:pt x="11717" y="30506"/>
                  <a:pt x="11757" y="30504"/>
                  <a:pt x="11797" y="30495"/>
                </a:cubicBezTo>
                <a:lnTo>
                  <a:pt x="11960" y="30458"/>
                </a:lnTo>
                <a:lnTo>
                  <a:pt x="12101" y="30422"/>
                </a:lnTo>
                <a:lnTo>
                  <a:pt x="12239" y="30386"/>
                </a:lnTo>
                <a:lnTo>
                  <a:pt x="12407" y="30340"/>
                </a:lnTo>
                <a:cubicBezTo>
                  <a:pt x="12568" y="30294"/>
                  <a:pt x="12662" y="30124"/>
                  <a:pt x="12614" y="29963"/>
                </a:cubicBezTo>
                <a:cubicBezTo>
                  <a:pt x="12568" y="29800"/>
                  <a:pt x="12398" y="29707"/>
                  <a:pt x="12237" y="29753"/>
                </a:cubicBezTo>
                <a:lnTo>
                  <a:pt x="12082" y="29795"/>
                </a:lnTo>
                <a:lnTo>
                  <a:pt x="11950" y="29831"/>
                </a:lnTo>
                <a:lnTo>
                  <a:pt x="11820" y="29862"/>
                </a:lnTo>
                <a:lnTo>
                  <a:pt x="11663" y="29900"/>
                </a:lnTo>
                <a:close/>
                <a:moveTo>
                  <a:pt x="13920" y="29148"/>
                </a:moveTo>
                <a:cubicBezTo>
                  <a:pt x="13622" y="29282"/>
                  <a:pt x="13712" y="29733"/>
                  <a:pt x="14050" y="29733"/>
                </a:cubicBezTo>
                <a:cubicBezTo>
                  <a:pt x="14092" y="29733"/>
                  <a:pt x="14132" y="29722"/>
                  <a:pt x="14169" y="29705"/>
                </a:cubicBezTo>
                <a:lnTo>
                  <a:pt x="14253" y="29670"/>
                </a:lnTo>
                <a:lnTo>
                  <a:pt x="14385" y="29609"/>
                </a:lnTo>
                <a:lnTo>
                  <a:pt x="14515" y="29548"/>
                </a:lnTo>
                <a:lnTo>
                  <a:pt x="14645" y="29487"/>
                </a:lnTo>
                <a:lnTo>
                  <a:pt x="14737" y="29441"/>
                </a:lnTo>
                <a:cubicBezTo>
                  <a:pt x="14888" y="29366"/>
                  <a:pt x="14949" y="29181"/>
                  <a:pt x="14873" y="29030"/>
                </a:cubicBezTo>
                <a:cubicBezTo>
                  <a:pt x="14798" y="28880"/>
                  <a:pt x="14614" y="28819"/>
                  <a:pt x="14463" y="28894"/>
                </a:cubicBezTo>
                <a:lnTo>
                  <a:pt x="14253" y="28997"/>
                </a:lnTo>
                <a:lnTo>
                  <a:pt x="14130" y="29056"/>
                </a:lnTo>
                <a:lnTo>
                  <a:pt x="13922" y="29148"/>
                </a:lnTo>
                <a:close/>
                <a:moveTo>
                  <a:pt x="16016" y="27995"/>
                </a:moveTo>
                <a:cubicBezTo>
                  <a:pt x="15875" y="28089"/>
                  <a:pt x="15835" y="28278"/>
                  <a:pt x="15930" y="28419"/>
                </a:cubicBezTo>
                <a:cubicBezTo>
                  <a:pt x="16024" y="28559"/>
                  <a:pt x="16213" y="28597"/>
                  <a:pt x="16353" y="28504"/>
                </a:cubicBezTo>
                <a:lnTo>
                  <a:pt x="16510" y="28400"/>
                </a:lnTo>
                <a:lnTo>
                  <a:pt x="16630" y="28316"/>
                </a:lnTo>
                <a:lnTo>
                  <a:pt x="16749" y="28234"/>
                </a:lnTo>
                <a:lnTo>
                  <a:pt x="16864" y="28150"/>
                </a:lnTo>
                <a:cubicBezTo>
                  <a:pt x="17147" y="27945"/>
                  <a:pt x="16921" y="27503"/>
                  <a:pt x="16586" y="27614"/>
                </a:cubicBezTo>
                <a:cubicBezTo>
                  <a:pt x="16558" y="27624"/>
                  <a:pt x="16531" y="27637"/>
                  <a:pt x="16508" y="27656"/>
                </a:cubicBezTo>
                <a:lnTo>
                  <a:pt x="16282" y="27815"/>
                </a:lnTo>
                <a:cubicBezTo>
                  <a:pt x="16192" y="27876"/>
                  <a:pt x="16104" y="27937"/>
                  <a:pt x="16014" y="27997"/>
                </a:cubicBezTo>
                <a:close/>
                <a:moveTo>
                  <a:pt x="17908" y="26526"/>
                </a:moveTo>
                <a:cubicBezTo>
                  <a:pt x="17659" y="26755"/>
                  <a:pt x="17906" y="27161"/>
                  <a:pt x="18229" y="27035"/>
                </a:cubicBezTo>
                <a:cubicBezTo>
                  <a:pt x="18262" y="27021"/>
                  <a:pt x="18292" y="27002"/>
                  <a:pt x="18317" y="26979"/>
                </a:cubicBezTo>
                <a:cubicBezTo>
                  <a:pt x="18472" y="26840"/>
                  <a:pt x="18621" y="26700"/>
                  <a:pt x="18772" y="26558"/>
                </a:cubicBezTo>
                <a:cubicBezTo>
                  <a:pt x="18893" y="26440"/>
                  <a:pt x="18897" y="26245"/>
                  <a:pt x="18780" y="26124"/>
                </a:cubicBezTo>
                <a:cubicBezTo>
                  <a:pt x="18663" y="26002"/>
                  <a:pt x="18470" y="26000"/>
                  <a:pt x="18348" y="26115"/>
                </a:cubicBezTo>
                <a:cubicBezTo>
                  <a:pt x="18204" y="26256"/>
                  <a:pt x="18057" y="26392"/>
                  <a:pt x="17908" y="26526"/>
                </a:cubicBezTo>
                <a:close/>
                <a:moveTo>
                  <a:pt x="19587" y="24808"/>
                </a:moveTo>
                <a:cubicBezTo>
                  <a:pt x="19520" y="24885"/>
                  <a:pt x="19497" y="24992"/>
                  <a:pt x="19526" y="25088"/>
                </a:cubicBezTo>
                <a:cubicBezTo>
                  <a:pt x="19591" y="25323"/>
                  <a:pt x="19893" y="25390"/>
                  <a:pt x="20052" y="25204"/>
                </a:cubicBezTo>
                <a:cubicBezTo>
                  <a:pt x="20186" y="25049"/>
                  <a:pt x="20318" y="24889"/>
                  <a:pt x="20448" y="24730"/>
                </a:cubicBezTo>
                <a:cubicBezTo>
                  <a:pt x="20658" y="24468"/>
                  <a:pt x="20356" y="24108"/>
                  <a:pt x="20060" y="24273"/>
                </a:cubicBezTo>
                <a:cubicBezTo>
                  <a:pt x="20027" y="24290"/>
                  <a:pt x="19998" y="24315"/>
                  <a:pt x="19972" y="24347"/>
                </a:cubicBezTo>
                <a:cubicBezTo>
                  <a:pt x="19847" y="24504"/>
                  <a:pt x="19719" y="24655"/>
                  <a:pt x="19587" y="24808"/>
                </a:cubicBezTo>
                <a:close/>
                <a:moveTo>
                  <a:pt x="21050" y="22896"/>
                </a:moveTo>
                <a:cubicBezTo>
                  <a:pt x="20962" y="23035"/>
                  <a:pt x="20999" y="23221"/>
                  <a:pt x="21136" y="23313"/>
                </a:cubicBezTo>
                <a:cubicBezTo>
                  <a:pt x="21274" y="23406"/>
                  <a:pt x="21460" y="23372"/>
                  <a:pt x="21557" y="23238"/>
                </a:cubicBezTo>
                <a:cubicBezTo>
                  <a:pt x="21672" y="23068"/>
                  <a:pt x="21785" y="22894"/>
                  <a:pt x="21896" y="22720"/>
                </a:cubicBezTo>
                <a:cubicBezTo>
                  <a:pt x="22081" y="22431"/>
                  <a:pt x="21718" y="22104"/>
                  <a:pt x="21446" y="22320"/>
                </a:cubicBezTo>
                <a:cubicBezTo>
                  <a:pt x="21421" y="22339"/>
                  <a:pt x="21400" y="22364"/>
                  <a:pt x="21381" y="22393"/>
                </a:cubicBezTo>
                <a:cubicBezTo>
                  <a:pt x="21272" y="22561"/>
                  <a:pt x="21163" y="22729"/>
                  <a:pt x="21050" y="22896"/>
                </a:cubicBezTo>
                <a:close/>
                <a:moveTo>
                  <a:pt x="22290" y="20832"/>
                </a:moveTo>
                <a:cubicBezTo>
                  <a:pt x="22209" y="20981"/>
                  <a:pt x="22267" y="21169"/>
                  <a:pt x="22418" y="21249"/>
                </a:cubicBezTo>
                <a:cubicBezTo>
                  <a:pt x="22569" y="21327"/>
                  <a:pt x="22756" y="21268"/>
                  <a:pt x="22833" y="21115"/>
                </a:cubicBezTo>
                <a:cubicBezTo>
                  <a:pt x="22927" y="20933"/>
                  <a:pt x="23024" y="20748"/>
                  <a:pt x="23114" y="20566"/>
                </a:cubicBezTo>
                <a:cubicBezTo>
                  <a:pt x="23258" y="20264"/>
                  <a:pt x="22890" y="19983"/>
                  <a:pt x="22638" y="20201"/>
                </a:cubicBezTo>
                <a:cubicBezTo>
                  <a:pt x="22609" y="20226"/>
                  <a:pt x="22584" y="20260"/>
                  <a:pt x="22567" y="20295"/>
                </a:cubicBezTo>
                <a:cubicBezTo>
                  <a:pt x="22477" y="20476"/>
                  <a:pt x="22385" y="20654"/>
                  <a:pt x="22290" y="20832"/>
                </a:cubicBezTo>
                <a:close/>
                <a:moveTo>
                  <a:pt x="23302" y="18644"/>
                </a:moveTo>
                <a:cubicBezTo>
                  <a:pt x="23183" y="18944"/>
                  <a:pt x="23558" y="19208"/>
                  <a:pt x="23803" y="18973"/>
                </a:cubicBezTo>
                <a:cubicBezTo>
                  <a:pt x="23833" y="18944"/>
                  <a:pt x="23856" y="18908"/>
                  <a:pt x="23873" y="18868"/>
                </a:cubicBezTo>
                <a:cubicBezTo>
                  <a:pt x="23948" y="18678"/>
                  <a:pt x="24021" y="18485"/>
                  <a:pt x="24093" y="18292"/>
                </a:cubicBezTo>
                <a:cubicBezTo>
                  <a:pt x="24206" y="17986"/>
                  <a:pt x="23820" y="17730"/>
                  <a:pt x="23577" y="17984"/>
                </a:cubicBezTo>
                <a:cubicBezTo>
                  <a:pt x="23552" y="18011"/>
                  <a:pt x="23533" y="18045"/>
                  <a:pt x="23518" y="18082"/>
                </a:cubicBezTo>
                <a:cubicBezTo>
                  <a:pt x="23449" y="18271"/>
                  <a:pt x="23378" y="18458"/>
                  <a:pt x="23302" y="18644"/>
                </a:cubicBezTo>
                <a:close/>
                <a:moveTo>
                  <a:pt x="24072" y="16362"/>
                </a:moveTo>
                <a:cubicBezTo>
                  <a:pt x="24023" y="16527"/>
                  <a:pt x="24120" y="16697"/>
                  <a:pt x="24285" y="16741"/>
                </a:cubicBezTo>
                <a:cubicBezTo>
                  <a:pt x="24451" y="16785"/>
                  <a:pt x="24621" y="16687"/>
                  <a:pt x="24661" y="16519"/>
                </a:cubicBezTo>
                <a:cubicBezTo>
                  <a:pt x="24715" y="16320"/>
                  <a:pt x="24765" y="16121"/>
                  <a:pt x="24816" y="15920"/>
                </a:cubicBezTo>
                <a:cubicBezTo>
                  <a:pt x="24853" y="15756"/>
                  <a:pt x="24753" y="15591"/>
                  <a:pt x="24589" y="15553"/>
                </a:cubicBezTo>
                <a:cubicBezTo>
                  <a:pt x="24424" y="15513"/>
                  <a:pt x="24260" y="15614"/>
                  <a:pt x="24220" y="15779"/>
                </a:cubicBezTo>
                <a:cubicBezTo>
                  <a:pt x="24174" y="15974"/>
                  <a:pt x="24124" y="16169"/>
                  <a:pt x="24072" y="16362"/>
                </a:cubicBezTo>
                <a:close/>
                <a:moveTo>
                  <a:pt x="24564" y="14010"/>
                </a:moveTo>
                <a:cubicBezTo>
                  <a:pt x="24524" y="14333"/>
                  <a:pt x="24941" y="14486"/>
                  <a:pt x="25119" y="14222"/>
                </a:cubicBezTo>
                <a:cubicBezTo>
                  <a:pt x="25147" y="14184"/>
                  <a:pt x="25163" y="14140"/>
                  <a:pt x="25170" y="14094"/>
                </a:cubicBezTo>
                <a:cubicBezTo>
                  <a:pt x="25199" y="13889"/>
                  <a:pt x="25224" y="13686"/>
                  <a:pt x="25247" y="13478"/>
                </a:cubicBezTo>
                <a:cubicBezTo>
                  <a:pt x="25254" y="13428"/>
                  <a:pt x="25245" y="13375"/>
                  <a:pt x="25228" y="13327"/>
                </a:cubicBezTo>
                <a:cubicBezTo>
                  <a:pt x="25279" y="13166"/>
                  <a:pt x="25184" y="12994"/>
                  <a:pt x="25023" y="12948"/>
                </a:cubicBezTo>
                <a:cubicBezTo>
                  <a:pt x="24987" y="12937"/>
                  <a:pt x="24952" y="12933"/>
                  <a:pt x="24918" y="12935"/>
                </a:cubicBezTo>
                <a:cubicBezTo>
                  <a:pt x="24721" y="12946"/>
                  <a:pt x="24516" y="12956"/>
                  <a:pt x="24319" y="12956"/>
                </a:cubicBezTo>
                <a:cubicBezTo>
                  <a:pt x="23988" y="12969"/>
                  <a:pt x="23902" y="13415"/>
                  <a:pt x="24208" y="13547"/>
                </a:cubicBezTo>
                <a:cubicBezTo>
                  <a:pt x="24248" y="13562"/>
                  <a:pt x="24287" y="13568"/>
                  <a:pt x="24329" y="13568"/>
                </a:cubicBezTo>
                <a:cubicBezTo>
                  <a:pt x="24426" y="13568"/>
                  <a:pt x="24526" y="13564"/>
                  <a:pt x="24623" y="13560"/>
                </a:cubicBezTo>
                <a:cubicBezTo>
                  <a:pt x="24606" y="13711"/>
                  <a:pt x="24585" y="13860"/>
                  <a:pt x="24564" y="14010"/>
                </a:cubicBezTo>
                <a:close/>
                <a:moveTo>
                  <a:pt x="24742" y="11617"/>
                </a:moveTo>
                <a:cubicBezTo>
                  <a:pt x="24742" y="11946"/>
                  <a:pt x="25197" y="12045"/>
                  <a:pt x="25329" y="11734"/>
                </a:cubicBezTo>
                <a:cubicBezTo>
                  <a:pt x="25346" y="11697"/>
                  <a:pt x="25352" y="11657"/>
                  <a:pt x="25352" y="11617"/>
                </a:cubicBezTo>
                <a:lnTo>
                  <a:pt x="25352" y="11468"/>
                </a:lnTo>
                <a:cubicBezTo>
                  <a:pt x="25350" y="11311"/>
                  <a:pt x="25348" y="11154"/>
                  <a:pt x="25342" y="10997"/>
                </a:cubicBezTo>
                <a:cubicBezTo>
                  <a:pt x="25331" y="10670"/>
                  <a:pt x="24874" y="10586"/>
                  <a:pt x="24751" y="10898"/>
                </a:cubicBezTo>
                <a:cubicBezTo>
                  <a:pt x="24736" y="10936"/>
                  <a:pt x="24730" y="10976"/>
                  <a:pt x="24732" y="11018"/>
                </a:cubicBezTo>
                <a:cubicBezTo>
                  <a:pt x="24740" y="11215"/>
                  <a:pt x="24742" y="11420"/>
                  <a:pt x="24742" y="11617"/>
                </a:cubicBezTo>
                <a:close/>
                <a:moveTo>
                  <a:pt x="24585" y="9226"/>
                </a:moveTo>
                <a:cubicBezTo>
                  <a:pt x="24640" y="9574"/>
                  <a:pt x="25145" y="9574"/>
                  <a:pt x="25191" y="9213"/>
                </a:cubicBezTo>
                <a:cubicBezTo>
                  <a:pt x="25193" y="9188"/>
                  <a:pt x="25193" y="9163"/>
                  <a:pt x="25189" y="9136"/>
                </a:cubicBezTo>
                <a:cubicBezTo>
                  <a:pt x="25159" y="8928"/>
                  <a:pt x="25124" y="8721"/>
                  <a:pt x="25080" y="8515"/>
                </a:cubicBezTo>
                <a:cubicBezTo>
                  <a:pt x="25008" y="8186"/>
                  <a:pt x="24535" y="8199"/>
                  <a:pt x="24480" y="8530"/>
                </a:cubicBezTo>
                <a:cubicBezTo>
                  <a:pt x="24472" y="8568"/>
                  <a:pt x="24474" y="8606"/>
                  <a:pt x="24482" y="8643"/>
                </a:cubicBezTo>
                <a:cubicBezTo>
                  <a:pt x="24522" y="8836"/>
                  <a:pt x="24556" y="9029"/>
                  <a:pt x="24585" y="9226"/>
                </a:cubicBezTo>
                <a:close/>
                <a:moveTo>
                  <a:pt x="23854" y="7090"/>
                </a:moveTo>
                <a:cubicBezTo>
                  <a:pt x="24055" y="7344"/>
                  <a:pt x="24472" y="7143"/>
                  <a:pt x="24384" y="6814"/>
                </a:cubicBezTo>
                <a:cubicBezTo>
                  <a:pt x="24373" y="6774"/>
                  <a:pt x="24355" y="6738"/>
                  <a:pt x="24327" y="6707"/>
                </a:cubicBezTo>
                <a:cubicBezTo>
                  <a:pt x="24181" y="6518"/>
                  <a:pt x="24002" y="6357"/>
                  <a:pt x="23801" y="6227"/>
                </a:cubicBezTo>
                <a:cubicBezTo>
                  <a:pt x="23512" y="6053"/>
                  <a:pt x="23189" y="6411"/>
                  <a:pt x="23405" y="6682"/>
                </a:cubicBezTo>
                <a:cubicBezTo>
                  <a:pt x="23426" y="6709"/>
                  <a:pt x="23453" y="6732"/>
                  <a:pt x="23483" y="6749"/>
                </a:cubicBezTo>
                <a:cubicBezTo>
                  <a:pt x="23623" y="6841"/>
                  <a:pt x="23749" y="6956"/>
                  <a:pt x="23854" y="7090"/>
                </a:cubicBezTo>
                <a:close/>
                <a:moveTo>
                  <a:pt x="21974" y="6707"/>
                </a:moveTo>
                <a:cubicBezTo>
                  <a:pt x="22303" y="6587"/>
                  <a:pt x="22209" y="6103"/>
                  <a:pt x="21859" y="6114"/>
                </a:cubicBezTo>
                <a:cubicBezTo>
                  <a:pt x="21829" y="6116"/>
                  <a:pt x="21800" y="6122"/>
                  <a:pt x="21771" y="6133"/>
                </a:cubicBezTo>
                <a:cubicBezTo>
                  <a:pt x="21567" y="6204"/>
                  <a:pt x="21368" y="6288"/>
                  <a:pt x="21175" y="6382"/>
                </a:cubicBezTo>
                <a:cubicBezTo>
                  <a:pt x="21022" y="6455"/>
                  <a:pt x="20957" y="6640"/>
                  <a:pt x="21033" y="6793"/>
                </a:cubicBezTo>
                <a:cubicBezTo>
                  <a:pt x="21108" y="6946"/>
                  <a:pt x="21293" y="7009"/>
                  <a:pt x="21446" y="6931"/>
                </a:cubicBezTo>
                <a:cubicBezTo>
                  <a:pt x="21618" y="6845"/>
                  <a:pt x="21794" y="6772"/>
                  <a:pt x="21974" y="6707"/>
                </a:cubicBezTo>
                <a:close/>
                <a:moveTo>
                  <a:pt x="19979" y="7887"/>
                </a:moveTo>
                <a:cubicBezTo>
                  <a:pt x="20033" y="7839"/>
                  <a:pt x="20071" y="7774"/>
                  <a:pt x="20081" y="7700"/>
                </a:cubicBezTo>
                <a:cubicBezTo>
                  <a:pt x="20121" y="7419"/>
                  <a:pt x="19792" y="7239"/>
                  <a:pt x="19578" y="7424"/>
                </a:cubicBezTo>
                <a:cubicBezTo>
                  <a:pt x="19413" y="7566"/>
                  <a:pt x="19258" y="7717"/>
                  <a:pt x="19113" y="7880"/>
                </a:cubicBezTo>
                <a:cubicBezTo>
                  <a:pt x="19002" y="8006"/>
                  <a:pt x="19013" y="8199"/>
                  <a:pt x="19140" y="8310"/>
                </a:cubicBezTo>
                <a:cubicBezTo>
                  <a:pt x="19266" y="8423"/>
                  <a:pt x="19459" y="8411"/>
                  <a:pt x="19570" y="8285"/>
                </a:cubicBezTo>
                <a:cubicBezTo>
                  <a:pt x="19698" y="8142"/>
                  <a:pt x="19834" y="8010"/>
                  <a:pt x="19979" y="7887"/>
                </a:cubicBezTo>
                <a:close/>
                <a:moveTo>
                  <a:pt x="18983" y="9723"/>
                </a:moveTo>
                <a:cubicBezTo>
                  <a:pt x="18977" y="9551"/>
                  <a:pt x="18832" y="9419"/>
                  <a:pt x="18660" y="9427"/>
                </a:cubicBezTo>
                <a:cubicBezTo>
                  <a:pt x="18491" y="9438"/>
                  <a:pt x="18361" y="9584"/>
                  <a:pt x="18373" y="9756"/>
                </a:cubicBezTo>
                <a:cubicBezTo>
                  <a:pt x="18386" y="9987"/>
                  <a:pt x="18430" y="10217"/>
                  <a:pt x="18507" y="10435"/>
                </a:cubicBezTo>
                <a:cubicBezTo>
                  <a:pt x="18627" y="10768"/>
                  <a:pt x="19124" y="10674"/>
                  <a:pt x="19101" y="10309"/>
                </a:cubicBezTo>
                <a:cubicBezTo>
                  <a:pt x="19098" y="10284"/>
                  <a:pt x="19092" y="10261"/>
                  <a:pt x="19084" y="10236"/>
                </a:cubicBezTo>
                <a:cubicBezTo>
                  <a:pt x="19027" y="10070"/>
                  <a:pt x="18994" y="9899"/>
                  <a:pt x="18983" y="9723"/>
                </a:cubicBezTo>
                <a:close/>
                <a:moveTo>
                  <a:pt x="20039" y="11613"/>
                </a:moveTo>
                <a:cubicBezTo>
                  <a:pt x="19796" y="11382"/>
                  <a:pt x="19402" y="11649"/>
                  <a:pt x="19553" y="11973"/>
                </a:cubicBezTo>
                <a:cubicBezTo>
                  <a:pt x="19570" y="12003"/>
                  <a:pt x="19589" y="12028"/>
                  <a:pt x="19614" y="12051"/>
                </a:cubicBezTo>
                <a:cubicBezTo>
                  <a:pt x="19763" y="12200"/>
                  <a:pt x="19922" y="12340"/>
                  <a:pt x="20086" y="12476"/>
                </a:cubicBezTo>
                <a:cubicBezTo>
                  <a:pt x="20213" y="12590"/>
                  <a:pt x="20410" y="12575"/>
                  <a:pt x="20521" y="12443"/>
                </a:cubicBezTo>
                <a:cubicBezTo>
                  <a:pt x="20633" y="12311"/>
                  <a:pt x="20612" y="12114"/>
                  <a:pt x="20475" y="12007"/>
                </a:cubicBezTo>
                <a:cubicBezTo>
                  <a:pt x="20327" y="11881"/>
                  <a:pt x="20180" y="11751"/>
                  <a:pt x="20039" y="11613"/>
                </a:cubicBezTo>
                <a:close/>
                <a:moveTo>
                  <a:pt x="21963" y="12759"/>
                </a:moveTo>
                <a:cubicBezTo>
                  <a:pt x="21630" y="12686"/>
                  <a:pt x="21444" y="13126"/>
                  <a:pt x="21733" y="13315"/>
                </a:cubicBezTo>
                <a:cubicBezTo>
                  <a:pt x="21762" y="13333"/>
                  <a:pt x="21794" y="13346"/>
                  <a:pt x="21827" y="13354"/>
                </a:cubicBezTo>
                <a:cubicBezTo>
                  <a:pt x="22035" y="13403"/>
                  <a:pt x="22244" y="13438"/>
                  <a:pt x="22454" y="13470"/>
                </a:cubicBezTo>
                <a:cubicBezTo>
                  <a:pt x="22785" y="13510"/>
                  <a:pt x="22936" y="13078"/>
                  <a:pt x="22653" y="12904"/>
                </a:cubicBezTo>
                <a:cubicBezTo>
                  <a:pt x="22617" y="12883"/>
                  <a:pt x="22579" y="12870"/>
                  <a:pt x="22538" y="12864"/>
                </a:cubicBezTo>
                <a:cubicBezTo>
                  <a:pt x="22345" y="12837"/>
                  <a:pt x="22152" y="12803"/>
                  <a:pt x="21963" y="12759"/>
                </a:cubicBezTo>
                <a:close/>
                <a:moveTo>
                  <a:pt x="26712" y="12751"/>
                </a:moveTo>
                <a:cubicBezTo>
                  <a:pt x="26379" y="12803"/>
                  <a:pt x="26362" y="13275"/>
                  <a:pt x="26689" y="13352"/>
                </a:cubicBezTo>
                <a:cubicBezTo>
                  <a:pt x="26727" y="13361"/>
                  <a:pt x="26765" y="13361"/>
                  <a:pt x="26802" y="13357"/>
                </a:cubicBezTo>
                <a:cubicBezTo>
                  <a:pt x="27006" y="13327"/>
                  <a:pt x="27211" y="13294"/>
                  <a:pt x="27414" y="13258"/>
                </a:cubicBezTo>
                <a:cubicBezTo>
                  <a:pt x="27739" y="13197"/>
                  <a:pt x="27754" y="12738"/>
                  <a:pt x="27425" y="12659"/>
                </a:cubicBezTo>
                <a:cubicBezTo>
                  <a:pt x="27387" y="12650"/>
                  <a:pt x="27347" y="12650"/>
                  <a:pt x="27307" y="12657"/>
                </a:cubicBezTo>
                <a:cubicBezTo>
                  <a:pt x="27110" y="12692"/>
                  <a:pt x="26911" y="12724"/>
                  <a:pt x="26712" y="12751"/>
                </a:cubicBezTo>
                <a:close/>
                <a:moveTo>
                  <a:pt x="29080" y="12286"/>
                </a:moveTo>
                <a:cubicBezTo>
                  <a:pt x="28917" y="12328"/>
                  <a:pt x="28818" y="12493"/>
                  <a:pt x="28860" y="12657"/>
                </a:cubicBezTo>
                <a:cubicBezTo>
                  <a:pt x="28900" y="12818"/>
                  <a:pt x="29066" y="12919"/>
                  <a:pt x="29229" y="12879"/>
                </a:cubicBezTo>
                <a:cubicBezTo>
                  <a:pt x="29428" y="12828"/>
                  <a:pt x="29627" y="12778"/>
                  <a:pt x="29826" y="12724"/>
                </a:cubicBezTo>
                <a:cubicBezTo>
                  <a:pt x="30170" y="12623"/>
                  <a:pt x="30099" y="12124"/>
                  <a:pt x="29738" y="12124"/>
                </a:cubicBezTo>
                <a:cubicBezTo>
                  <a:pt x="29713" y="12124"/>
                  <a:pt x="29688" y="12128"/>
                  <a:pt x="29665" y="12135"/>
                </a:cubicBezTo>
                <a:cubicBezTo>
                  <a:pt x="29470" y="12187"/>
                  <a:pt x="29275" y="12237"/>
                  <a:pt x="29080" y="12286"/>
                </a:cubicBezTo>
                <a:close/>
                <a:moveTo>
                  <a:pt x="31396" y="11602"/>
                </a:moveTo>
                <a:cubicBezTo>
                  <a:pt x="31076" y="11718"/>
                  <a:pt x="31151" y="12198"/>
                  <a:pt x="31501" y="12198"/>
                </a:cubicBezTo>
                <a:cubicBezTo>
                  <a:pt x="31535" y="12196"/>
                  <a:pt x="31566" y="12191"/>
                  <a:pt x="31595" y="12181"/>
                </a:cubicBezTo>
                <a:cubicBezTo>
                  <a:pt x="31790" y="12114"/>
                  <a:pt x="31985" y="12045"/>
                  <a:pt x="32178" y="11973"/>
                </a:cubicBezTo>
                <a:cubicBezTo>
                  <a:pt x="32482" y="11862"/>
                  <a:pt x="32425" y="11403"/>
                  <a:pt x="32086" y="11380"/>
                </a:cubicBezTo>
                <a:cubicBezTo>
                  <a:pt x="32044" y="11380"/>
                  <a:pt x="32004" y="11387"/>
                  <a:pt x="31966" y="11399"/>
                </a:cubicBezTo>
                <a:cubicBezTo>
                  <a:pt x="31776" y="11470"/>
                  <a:pt x="31587" y="11537"/>
                  <a:pt x="31396" y="11602"/>
                </a:cubicBezTo>
                <a:close/>
                <a:moveTo>
                  <a:pt x="33645" y="10718"/>
                </a:moveTo>
                <a:cubicBezTo>
                  <a:pt x="33343" y="10852"/>
                  <a:pt x="33444" y="11311"/>
                  <a:pt x="33783" y="11301"/>
                </a:cubicBezTo>
                <a:cubicBezTo>
                  <a:pt x="33823" y="11299"/>
                  <a:pt x="33859" y="11290"/>
                  <a:pt x="33894" y="11273"/>
                </a:cubicBezTo>
                <a:cubicBezTo>
                  <a:pt x="34083" y="11190"/>
                  <a:pt x="34269" y="11104"/>
                  <a:pt x="34456" y="11014"/>
                </a:cubicBezTo>
                <a:cubicBezTo>
                  <a:pt x="34756" y="10869"/>
                  <a:pt x="34642" y="10412"/>
                  <a:pt x="34299" y="10435"/>
                </a:cubicBezTo>
                <a:cubicBezTo>
                  <a:pt x="34261" y="10437"/>
                  <a:pt x="34225" y="10448"/>
                  <a:pt x="34192" y="10464"/>
                </a:cubicBezTo>
                <a:cubicBezTo>
                  <a:pt x="34010" y="10550"/>
                  <a:pt x="33827" y="10634"/>
                  <a:pt x="33645" y="10718"/>
                </a:cubicBezTo>
                <a:close/>
                <a:moveTo>
                  <a:pt x="35797" y="9626"/>
                </a:moveTo>
                <a:cubicBezTo>
                  <a:pt x="35510" y="9790"/>
                  <a:pt x="35651" y="10238"/>
                  <a:pt x="35996" y="10194"/>
                </a:cubicBezTo>
                <a:cubicBezTo>
                  <a:pt x="36034" y="10188"/>
                  <a:pt x="36070" y="10175"/>
                  <a:pt x="36101" y="10156"/>
                </a:cubicBezTo>
                <a:cubicBezTo>
                  <a:pt x="36279" y="10054"/>
                  <a:pt x="36459" y="9951"/>
                  <a:pt x="36636" y="9842"/>
                </a:cubicBezTo>
                <a:cubicBezTo>
                  <a:pt x="36776" y="9754"/>
                  <a:pt x="36820" y="9567"/>
                  <a:pt x="36732" y="9425"/>
                </a:cubicBezTo>
                <a:cubicBezTo>
                  <a:pt x="36646" y="9282"/>
                  <a:pt x="36459" y="9236"/>
                  <a:pt x="36317" y="9320"/>
                </a:cubicBezTo>
                <a:cubicBezTo>
                  <a:pt x="36145" y="9425"/>
                  <a:pt x="35971" y="9526"/>
                  <a:pt x="35797" y="9626"/>
                </a:cubicBezTo>
                <a:close/>
                <a:moveTo>
                  <a:pt x="37824" y="8325"/>
                </a:moveTo>
                <a:cubicBezTo>
                  <a:pt x="37558" y="8520"/>
                  <a:pt x="37744" y="8945"/>
                  <a:pt x="38079" y="8868"/>
                </a:cubicBezTo>
                <a:cubicBezTo>
                  <a:pt x="38117" y="8857"/>
                  <a:pt x="38153" y="8840"/>
                  <a:pt x="38184" y="8817"/>
                </a:cubicBezTo>
                <a:cubicBezTo>
                  <a:pt x="38350" y="8696"/>
                  <a:pt x="38515" y="8574"/>
                  <a:pt x="38681" y="8448"/>
                </a:cubicBezTo>
                <a:cubicBezTo>
                  <a:pt x="38893" y="8283"/>
                  <a:pt x="38800" y="7939"/>
                  <a:pt x="38534" y="7903"/>
                </a:cubicBezTo>
                <a:cubicBezTo>
                  <a:pt x="38452" y="7893"/>
                  <a:pt x="38371" y="7914"/>
                  <a:pt x="38308" y="7964"/>
                </a:cubicBezTo>
                <a:cubicBezTo>
                  <a:pt x="38147" y="8088"/>
                  <a:pt x="37985" y="8207"/>
                  <a:pt x="37824" y="8325"/>
                </a:cubicBezTo>
                <a:close/>
                <a:moveTo>
                  <a:pt x="39683" y="6801"/>
                </a:moveTo>
                <a:cubicBezTo>
                  <a:pt x="39561" y="6916"/>
                  <a:pt x="39555" y="7109"/>
                  <a:pt x="39670" y="7233"/>
                </a:cubicBezTo>
                <a:cubicBezTo>
                  <a:pt x="39785" y="7356"/>
                  <a:pt x="39980" y="7363"/>
                  <a:pt x="40102" y="7245"/>
                </a:cubicBezTo>
                <a:cubicBezTo>
                  <a:pt x="40255" y="7105"/>
                  <a:pt x="40406" y="6960"/>
                  <a:pt x="40552" y="6814"/>
                </a:cubicBezTo>
                <a:cubicBezTo>
                  <a:pt x="40666" y="6694"/>
                  <a:pt x="40663" y="6504"/>
                  <a:pt x="40544" y="6386"/>
                </a:cubicBezTo>
                <a:cubicBezTo>
                  <a:pt x="40427" y="6271"/>
                  <a:pt x="40236" y="6269"/>
                  <a:pt x="40117" y="6384"/>
                </a:cubicBezTo>
                <a:cubicBezTo>
                  <a:pt x="39976" y="6527"/>
                  <a:pt x="39831" y="6665"/>
                  <a:pt x="39685" y="6799"/>
                </a:cubicBezTo>
                <a:close/>
                <a:moveTo>
                  <a:pt x="41326" y="5051"/>
                </a:moveTo>
                <a:cubicBezTo>
                  <a:pt x="41219" y="5181"/>
                  <a:pt x="41240" y="5374"/>
                  <a:pt x="41370" y="5481"/>
                </a:cubicBezTo>
                <a:cubicBezTo>
                  <a:pt x="41502" y="5586"/>
                  <a:pt x="41695" y="5567"/>
                  <a:pt x="41799" y="5435"/>
                </a:cubicBezTo>
                <a:cubicBezTo>
                  <a:pt x="41931" y="5273"/>
                  <a:pt x="42059" y="5110"/>
                  <a:pt x="42183" y="4942"/>
                </a:cubicBezTo>
                <a:cubicBezTo>
                  <a:pt x="42388" y="4661"/>
                  <a:pt x="42040" y="4311"/>
                  <a:pt x="41757" y="4515"/>
                </a:cubicBezTo>
                <a:cubicBezTo>
                  <a:pt x="41732" y="4531"/>
                  <a:pt x="41711" y="4555"/>
                  <a:pt x="41692" y="4580"/>
                </a:cubicBezTo>
                <a:cubicBezTo>
                  <a:pt x="41573" y="4739"/>
                  <a:pt x="41449" y="4896"/>
                  <a:pt x="41326" y="5051"/>
                </a:cubicBezTo>
                <a:close/>
                <a:moveTo>
                  <a:pt x="42686" y="3081"/>
                </a:moveTo>
                <a:cubicBezTo>
                  <a:pt x="42518" y="3370"/>
                  <a:pt x="42874" y="3683"/>
                  <a:pt x="43143" y="3469"/>
                </a:cubicBezTo>
                <a:cubicBezTo>
                  <a:pt x="43172" y="3448"/>
                  <a:pt x="43195" y="3419"/>
                  <a:pt x="43214" y="3387"/>
                </a:cubicBezTo>
                <a:lnTo>
                  <a:pt x="43287" y="3257"/>
                </a:lnTo>
                <a:lnTo>
                  <a:pt x="43424" y="3014"/>
                </a:lnTo>
                <a:lnTo>
                  <a:pt x="43516" y="2840"/>
                </a:lnTo>
                <a:cubicBezTo>
                  <a:pt x="43673" y="2534"/>
                  <a:pt x="43281" y="2232"/>
                  <a:pt x="43023" y="2490"/>
                </a:cubicBezTo>
                <a:cubicBezTo>
                  <a:pt x="43004" y="2511"/>
                  <a:pt x="42988" y="2534"/>
                  <a:pt x="42973" y="2559"/>
                </a:cubicBezTo>
                <a:lnTo>
                  <a:pt x="42887" y="2723"/>
                </a:lnTo>
                <a:lnTo>
                  <a:pt x="42757" y="2958"/>
                </a:lnTo>
                <a:close/>
              </a:path>
            </a:pathLst>
          </a:custGeom>
          <a:solidFill>
            <a:schemeClr val="dk2"/>
          </a:solidFill>
          <a:ln>
            <a:solidFill>
              <a:schemeClr val="bg1"/>
            </a:solid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12" name="Google Shape;312;p16"/>
          <p:cNvSpPr/>
          <p:nvPr/>
        </p:nvSpPr>
        <p:spPr>
          <a:xfrm rot="1800202">
            <a:off x="535140" y="596163"/>
            <a:ext cx="344789" cy="303995"/>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13" name="Google Shape;313;p16"/>
          <p:cNvSpPr/>
          <p:nvPr/>
        </p:nvSpPr>
        <p:spPr>
          <a:xfrm rot="1800295">
            <a:off x="987641" y="498003"/>
            <a:ext cx="132667" cy="116959"/>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14" name="Google Shape;314;p16"/>
          <p:cNvSpPr/>
          <p:nvPr/>
        </p:nvSpPr>
        <p:spPr>
          <a:xfrm rot="1800295">
            <a:off x="2228441" y="5418887"/>
            <a:ext cx="132667" cy="116959"/>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15" name="Google Shape;315;p16"/>
          <p:cNvSpPr/>
          <p:nvPr/>
        </p:nvSpPr>
        <p:spPr>
          <a:xfrm rot="2887983" flipH="1">
            <a:off x="11389301" y="5581386"/>
            <a:ext cx="97448" cy="96497"/>
          </a:xfrm>
          <a:custGeom>
            <a:avLst/>
            <a:gdLst/>
            <a:ahLst/>
            <a:cxnLst/>
            <a:rect l="l" t="t" r="r" b="b"/>
            <a:pathLst>
              <a:path w="2150" h="2129" extrusionOk="0">
                <a:moveTo>
                  <a:pt x="1075" y="0"/>
                </a:moveTo>
                <a:cubicBezTo>
                  <a:pt x="478" y="0"/>
                  <a:pt x="1" y="478"/>
                  <a:pt x="1" y="1075"/>
                </a:cubicBezTo>
                <a:cubicBezTo>
                  <a:pt x="1" y="1671"/>
                  <a:pt x="478" y="2129"/>
                  <a:pt x="1075" y="2129"/>
                </a:cubicBezTo>
                <a:cubicBezTo>
                  <a:pt x="1672" y="2129"/>
                  <a:pt x="2149" y="1671"/>
                  <a:pt x="2149" y="1075"/>
                </a:cubicBezTo>
                <a:cubicBezTo>
                  <a:pt x="2149" y="478"/>
                  <a:pt x="1672" y="0"/>
                  <a:pt x="1075" y="0"/>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16" name="Google Shape;316;p16"/>
          <p:cNvSpPr/>
          <p:nvPr/>
        </p:nvSpPr>
        <p:spPr>
          <a:xfrm rot="2887983" flipH="1">
            <a:off x="11597917" y="5921293"/>
            <a:ext cx="112768" cy="113676"/>
          </a:xfrm>
          <a:custGeom>
            <a:avLst/>
            <a:gdLst/>
            <a:ahLst/>
            <a:cxnLst/>
            <a:rect l="l" t="t" r="r" b="b"/>
            <a:pathLst>
              <a:path w="2488" h="2508" extrusionOk="0">
                <a:moveTo>
                  <a:pt x="1254" y="1"/>
                </a:moveTo>
                <a:cubicBezTo>
                  <a:pt x="557" y="1"/>
                  <a:pt x="0" y="558"/>
                  <a:pt x="0" y="1254"/>
                </a:cubicBezTo>
                <a:cubicBezTo>
                  <a:pt x="0" y="1950"/>
                  <a:pt x="557" y="2507"/>
                  <a:pt x="1254" y="2507"/>
                </a:cubicBezTo>
                <a:cubicBezTo>
                  <a:pt x="1950" y="2507"/>
                  <a:pt x="2487" y="1950"/>
                  <a:pt x="2487" y="1254"/>
                </a:cubicBezTo>
                <a:cubicBezTo>
                  <a:pt x="2487" y="558"/>
                  <a:pt x="1950" y="1"/>
                  <a:pt x="1254"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17" name="Google Shape;317;p16"/>
          <p:cNvSpPr/>
          <p:nvPr/>
        </p:nvSpPr>
        <p:spPr>
          <a:xfrm rot="2888059" flipH="1">
            <a:off x="11213142" y="6071386"/>
            <a:ext cx="235965" cy="236049"/>
          </a:xfrm>
          <a:custGeom>
            <a:avLst/>
            <a:gdLst/>
            <a:ahLst/>
            <a:cxnLst/>
            <a:rect l="l" t="t" r="r" b="b"/>
            <a:pathLst>
              <a:path w="2845" h="2846" extrusionOk="0">
                <a:moveTo>
                  <a:pt x="1432" y="1"/>
                </a:moveTo>
                <a:cubicBezTo>
                  <a:pt x="656" y="1"/>
                  <a:pt x="0" y="618"/>
                  <a:pt x="0" y="1413"/>
                </a:cubicBezTo>
                <a:cubicBezTo>
                  <a:pt x="0" y="2189"/>
                  <a:pt x="637" y="2846"/>
                  <a:pt x="1432" y="2846"/>
                </a:cubicBezTo>
                <a:cubicBezTo>
                  <a:pt x="2188" y="2846"/>
                  <a:pt x="2845" y="2209"/>
                  <a:pt x="2845" y="1413"/>
                </a:cubicBezTo>
                <a:cubicBezTo>
                  <a:pt x="2845" y="618"/>
                  <a:pt x="2188" y="1"/>
                  <a:pt x="1432" y="1"/>
                </a:cubicBezTo>
                <a:close/>
              </a:path>
            </a:pathLst>
          </a:cu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18" name="Google Shape;318;p16"/>
          <p:cNvSpPr/>
          <p:nvPr/>
        </p:nvSpPr>
        <p:spPr>
          <a:xfrm>
            <a:off x="7699517" y="5698134"/>
            <a:ext cx="367000" cy="426567"/>
          </a:xfrm>
          <a:custGeom>
            <a:avLst/>
            <a:gdLst/>
            <a:ahLst/>
            <a:cxnLst/>
            <a:rect l="l" t="t" r="r" b="b"/>
            <a:pathLst>
              <a:path w="11010" h="12797" extrusionOk="0">
                <a:moveTo>
                  <a:pt x="8736" y="10135"/>
                </a:moveTo>
                <a:cubicBezTo>
                  <a:pt x="8893" y="9341"/>
                  <a:pt x="9084" y="8553"/>
                  <a:pt x="9283" y="7769"/>
                </a:cubicBezTo>
                <a:cubicBezTo>
                  <a:pt x="8241" y="6692"/>
                  <a:pt x="7128" y="5669"/>
                  <a:pt x="6158" y="4523"/>
                </a:cubicBezTo>
                <a:cubicBezTo>
                  <a:pt x="5925" y="5543"/>
                  <a:pt x="5693" y="6583"/>
                  <a:pt x="5410" y="7582"/>
                </a:cubicBezTo>
                <a:cubicBezTo>
                  <a:pt x="4865" y="9513"/>
                  <a:pt x="1221" y="9437"/>
                  <a:pt x="470" y="7750"/>
                </a:cubicBezTo>
                <a:cubicBezTo>
                  <a:pt x="1" y="6694"/>
                  <a:pt x="785" y="5535"/>
                  <a:pt x="1866" y="5330"/>
                </a:cubicBezTo>
                <a:cubicBezTo>
                  <a:pt x="2838" y="5147"/>
                  <a:pt x="3970" y="5495"/>
                  <a:pt x="4748" y="6128"/>
                </a:cubicBezTo>
                <a:cubicBezTo>
                  <a:pt x="5114" y="4185"/>
                  <a:pt x="5697" y="2293"/>
                  <a:pt x="6146" y="369"/>
                </a:cubicBezTo>
                <a:cubicBezTo>
                  <a:pt x="6190" y="159"/>
                  <a:pt x="6378" y="13"/>
                  <a:pt x="6590" y="23"/>
                </a:cubicBezTo>
                <a:cubicBezTo>
                  <a:pt x="6797" y="0"/>
                  <a:pt x="6992" y="134"/>
                  <a:pt x="7043" y="338"/>
                </a:cubicBezTo>
                <a:cubicBezTo>
                  <a:pt x="7258" y="658"/>
                  <a:pt x="7541" y="977"/>
                  <a:pt x="7799" y="1262"/>
                </a:cubicBezTo>
                <a:cubicBezTo>
                  <a:pt x="8164" y="1666"/>
                  <a:pt x="8543" y="2058"/>
                  <a:pt x="8924" y="2446"/>
                </a:cubicBezTo>
                <a:cubicBezTo>
                  <a:pt x="9557" y="3087"/>
                  <a:pt x="10211" y="3716"/>
                  <a:pt x="10832" y="4368"/>
                </a:cubicBezTo>
                <a:cubicBezTo>
                  <a:pt x="10882" y="4407"/>
                  <a:pt x="10926" y="4460"/>
                  <a:pt x="10957" y="4516"/>
                </a:cubicBezTo>
                <a:cubicBezTo>
                  <a:pt x="10991" y="4577"/>
                  <a:pt x="11008" y="4646"/>
                  <a:pt x="11010" y="4715"/>
                </a:cubicBezTo>
                <a:cubicBezTo>
                  <a:pt x="11010" y="4757"/>
                  <a:pt x="11006" y="4799"/>
                  <a:pt x="10995" y="4839"/>
                </a:cubicBezTo>
                <a:cubicBezTo>
                  <a:pt x="10899" y="5254"/>
                  <a:pt x="10815" y="5675"/>
                  <a:pt x="10725" y="6092"/>
                </a:cubicBezTo>
                <a:cubicBezTo>
                  <a:pt x="10568" y="6828"/>
                  <a:pt x="10408" y="7566"/>
                  <a:pt x="10245" y="8301"/>
                </a:cubicBezTo>
                <a:cubicBezTo>
                  <a:pt x="10077" y="9054"/>
                  <a:pt x="9905" y="9806"/>
                  <a:pt x="9717" y="10552"/>
                </a:cubicBezTo>
                <a:cubicBezTo>
                  <a:pt x="9647" y="10818"/>
                  <a:pt x="9463" y="11600"/>
                  <a:pt x="9312" y="11816"/>
                </a:cubicBezTo>
                <a:cubicBezTo>
                  <a:pt x="9312" y="11820"/>
                  <a:pt x="9310" y="11820"/>
                  <a:pt x="9310" y="11822"/>
                </a:cubicBezTo>
                <a:cubicBezTo>
                  <a:pt x="8639" y="12702"/>
                  <a:pt x="7606" y="12797"/>
                  <a:pt x="6602" y="12495"/>
                </a:cubicBezTo>
                <a:cubicBezTo>
                  <a:pt x="5789" y="12250"/>
                  <a:pt x="5008" y="11606"/>
                  <a:pt x="4865" y="10728"/>
                </a:cubicBezTo>
                <a:cubicBezTo>
                  <a:pt x="4695" y="9674"/>
                  <a:pt x="5777" y="8993"/>
                  <a:pt x="6718" y="9047"/>
                </a:cubicBezTo>
                <a:cubicBezTo>
                  <a:pt x="7543" y="9096"/>
                  <a:pt x="8233" y="9519"/>
                  <a:pt x="8736" y="10135"/>
                </a:cubicBezTo>
                <a:close/>
                <a:moveTo>
                  <a:pt x="6843" y="1501"/>
                </a:moveTo>
                <a:cubicBezTo>
                  <a:pt x="6703" y="2123"/>
                  <a:pt x="6560" y="2745"/>
                  <a:pt x="6420" y="3370"/>
                </a:cubicBezTo>
                <a:cubicBezTo>
                  <a:pt x="7353" y="4600"/>
                  <a:pt x="8447" y="5690"/>
                  <a:pt x="9543" y="6773"/>
                </a:cubicBezTo>
                <a:cubicBezTo>
                  <a:pt x="9704" y="6157"/>
                  <a:pt x="9865" y="5539"/>
                  <a:pt x="10014" y="4921"/>
                </a:cubicBezTo>
                <a:cubicBezTo>
                  <a:pt x="9386" y="4298"/>
                  <a:pt x="8776" y="3649"/>
                  <a:pt x="8178" y="2999"/>
                </a:cubicBezTo>
                <a:cubicBezTo>
                  <a:pt x="7726" y="2509"/>
                  <a:pt x="7277" y="2010"/>
                  <a:pt x="6843" y="1501"/>
                </a:cubicBezTo>
                <a:close/>
                <a:moveTo>
                  <a:pt x="4515" y="7310"/>
                </a:moveTo>
                <a:cubicBezTo>
                  <a:pt x="4071" y="6641"/>
                  <a:pt x="2903" y="6006"/>
                  <a:pt x="2103" y="6235"/>
                </a:cubicBezTo>
                <a:cubicBezTo>
                  <a:pt x="1594" y="6379"/>
                  <a:pt x="904" y="7004"/>
                  <a:pt x="1441" y="7517"/>
                </a:cubicBezTo>
                <a:cubicBezTo>
                  <a:pt x="2122" y="8167"/>
                  <a:pt x="3411" y="8433"/>
                  <a:pt x="4171" y="7782"/>
                </a:cubicBezTo>
                <a:cubicBezTo>
                  <a:pt x="4322" y="7654"/>
                  <a:pt x="4440" y="7492"/>
                  <a:pt x="4515" y="7308"/>
                </a:cubicBezTo>
                <a:close/>
                <a:moveTo>
                  <a:pt x="8432" y="11420"/>
                </a:moveTo>
                <a:cubicBezTo>
                  <a:pt x="8065" y="10745"/>
                  <a:pt x="7426" y="9884"/>
                  <a:pt x="6567" y="9986"/>
                </a:cubicBezTo>
                <a:cubicBezTo>
                  <a:pt x="6160" y="10034"/>
                  <a:pt x="5582" y="10273"/>
                  <a:pt x="5844" y="10781"/>
                </a:cubicBezTo>
                <a:cubicBezTo>
                  <a:pt x="6062" y="11200"/>
                  <a:pt x="6472" y="11527"/>
                  <a:pt x="6938" y="11617"/>
                </a:cubicBezTo>
                <a:cubicBezTo>
                  <a:pt x="7436" y="11711"/>
                  <a:pt x="8042" y="11816"/>
                  <a:pt x="8432" y="11420"/>
                </a:cubicBez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19" name="Google Shape;319;p16"/>
          <p:cNvSpPr/>
          <p:nvPr/>
        </p:nvSpPr>
        <p:spPr>
          <a:xfrm>
            <a:off x="218692" y="5016552"/>
            <a:ext cx="933667" cy="754000"/>
          </a:xfrm>
          <a:custGeom>
            <a:avLst/>
            <a:gdLst/>
            <a:ahLst/>
            <a:cxnLst/>
            <a:rect l="l" t="t" r="r" b="b"/>
            <a:pathLst>
              <a:path w="28010" h="22620" extrusionOk="0">
                <a:moveTo>
                  <a:pt x="24617" y="13006"/>
                </a:moveTo>
                <a:cubicBezTo>
                  <a:pt x="25667" y="13386"/>
                  <a:pt x="26664" y="13897"/>
                  <a:pt x="27710" y="14285"/>
                </a:cubicBezTo>
                <a:cubicBezTo>
                  <a:pt x="27886" y="14350"/>
                  <a:pt x="28010" y="14501"/>
                  <a:pt x="28010" y="14696"/>
                </a:cubicBezTo>
                <a:cubicBezTo>
                  <a:pt x="28010" y="14941"/>
                  <a:pt x="27582" y="15266"/>
                  <a:pt x="27406" y="15406"/>
                </a:cubicBezTo>
                <a:cubicBezTo>
                  <a:pt x="26960" y="15762"/>
                  <a:pt x="26473" y="16094"/>
                  <a:pt x="25998" y="16414"/>
                </a:cubicBezTo>
                <a:cubicBezTo>
                  <a:pt x="24604" y="17351"/>
                  <a:pt x="23156" y="18233"/>
                  <a:pt x="21712" y="19090"/>
                </a:cubicBezTo>
                <a:cubicBezTo>
                  <a:pt x="20886" y="19581"/>
                  <a:pt x="15737" y="22620"/>
                  <a:pt x="14993" y="22590"/>
                </a:cubicBezTo>
                <a:cubicBezTo>
                  <a:pt x="14140" y="22580"/>
                  <a:pt x="11818" y="20446"/>
                  <a:pt x="11087" y="19847"/>
                </a:cubicBezTo>
                <a:cubicBezTo>
                  <a:pt x="7409" y="16825"/>
                  <a:pt x="3940" y="13589"/>
                  <a:pt x="455" y="10349"/>
                </a:cubicBezTo>
                <a:cubicBezTo>
                  <a:pt x="0" y="9974"/>
                  <a:pt x="300" y="8826"/>
                  <a:pt x="432" y="8354"/>
                </a:cubicBezTo>
                <a:cubicBezTo>
                  <a:pt x="560" y="7908"/>
                  <a:pt x="805" y="7153"/>
                  <a:pt x="1059" y="6759"/>
                </a:cubicBezTo>
                <a:cubicBezTo>
                  <a:pt x="1721" y="5550"/>
                  <a:pt x="10802" y="1059"/>
                  <a:pt x="12623" y="95"/>
                </a:cubicBezTo>
                <a:cubicBezTo>
                  <a:pt x="12797" y="0"/>
                  <a:pt x="13015" y="38"/>
                  <a:pt x="13147" y="189"/>
                </a:cubicBezTo>
                <a:cubicBezTo>
                  <a:pt x="13189" y="218"/>
                  <a:pt x="13224" y="256"/>
                  <a:pt x="13254" y="298"/>
                </a:cubicBezTo>
                <a:cubicBezTo>
                  <a:pt x="13488" y="633"/>
                  <a:pt x="13813" y="971"/>
                  <a:pt x="14098" y="1262"/>
                </a:cubicBezTo>
                <a:cubicBezTo>
                  <a:pt x="14559" y="1734"/>
                  <a:pt x="15041" y="2188"/>
                  <a:pt x="15530" y="2633"/>
                </a:cubicBezTo>
                <a:cubicBezTo>
                  <a:pt x="16783" y="3779"/>
                  <a:pt x="18091" y="4881"/>
                  <a:pt x="19413" y="5944"/>
                </a:cubicBezTo>
                <a:cubicBezTo>
                  <a:pt x="20677" y="6962"/>
                  <a:pt x="21974" y="7962"/>
                  <a:pt x="23305" y="8888"/>
                </a:cubicBezTo>
                <a:cubicBezTo>
                  <a:pt x="23839" y="9259"/>
                  <a:pt x="24380" y="9622"/>
                  <a:pt x="24937" y="9953"/>
                </a:cubicBezTo>
                <a:cubicBezTo>
                  <a:pt x="25312" y="10177"/>
                  <a:pt x="25734" y="10416"/>
                  <a:pt x="26142" y="10571"/>
                </a:cubicBezTo>
                <a:cubicBezTo>
                  <a:pt x="26165" y="10580"/>
                  <a:pt x="26188" y="10590"/>
                  <a:pt x="26209" y="10601"/>
                </a:cubicBezTo>
                <a:cubicBezTo>
                  <a:pt x="26582" y="10617"/>
                  <a:pt x="26782" y="11164"/>
                  <a:pt x="26411" y="11405"/>
                </a:cubicBezTo>
                <a:cubicBezTo>
                  <a:pt x="25836" y="11772"/>
                  <a:pt x="25218" y="12047"/>
                  <a:pt x="24577" y="12271"/>
                </a:cubicBezTo>
                <a:cubicBezTo>
                  <a:pt x="24575" y="12279"/>
                  <a:pt x="24575" y="12288"/>
                  <a:pt x="24573" y="12296"/>
                </a:cubicBezTo>
                <a:cubicBezTo>
                  <a:pt x="24531" y="12524"/>
                  <a:pt x="24564" y="12776"/>
                  <a:pt x="24619" y="13006"/>
                </a:cubicBezTo>
                <a:close/>
                <a:moveTo>
                  <a:pt x="13578" y="14970"/>
                </a:moveTo>
                <a:cubicBezTo>
                  <a:pt x="14004" y="15358"/>
                  <a:pt x="14429" y="15752"/>
                  <a:pt x="14838" y="16156"/>
                </a:cubicBezTo>
                <a:cubicBezTo>
                  <a:pt x="16127" y="14872"/>
                  <a:pt x="17915" y="13939"/>
                  <a:pt x="19553" y="13203"/>
                </a:cubicBezTo>
                <a:cubicBezTo>
                  <a:pt x="20561" y="12751"/>
                  <a:pt x="21588" y="12344"/>
                  <a:pt x="22613" y="11931"/>
                </a:cubicBezTo>
                <a:cubicBezTo>
                  <a:pt x="23372" y="11628"/>
                  <a:pt x="24141" y="11319"/>
                  <a:pt x="24881" y="10972"/>
                </a:cubicBezTo>
                <a:cubicBezTo>
                  <a:pt x="24191" y="10640"/>
                  <a:pt x="23607" y="10244"/>
                  <a:pt x="22961" y="9800"/>
                </a:cubicBezTo>
                <a:cubicBezTo>
                  <a:pt x="21167" y="10479"/>
                  <a:pt x="19528" y="11630"/>
                  <a:pt x="17862" y="12564"/>
                </a:cubicBezTo>
                <a:cubicBezTo>
                  <a:pt x="16783" y="13168"/>
                  <a:pt x="15710" y="13778"/>
                  <a:pt x="14639" y="14396"/>
                </a:cubicBezTo>
                <a:cubicBezTo>
                  <a:pt x="14314" y="14585"/>
                  <a:pt x="13910" y="14761"/>
                  <a:pt x="13581" y="14970"/>
                </a:cubicBezTo>
                <a:close/>
                <a:moveTo>
                  <a:pt x="22133" y="9213"/>
                </a:moveTo>
                <a:cubicBezTo>
                  <a:pt x="20555" y="8067"/>
                  <a:pt x="18996" y="6879"/>
                  <a:pt x="17493" y="5638"/>
                </a:cubicBezTo>
                <a:cubicBezTo>
                  <a:pt x="16542" y="4852"/>
                  <a:pt x="15605" y="4041"/>
                  <a:pt x="14716" y="3188"/>
                </a:cubicBezTo>
                <a:cubicBezTo>
                  <a:pt x="14019" y="2519"/>
                  <a:pt x="13308" y="1792"/>
                  <a:pt x="12719" y="1019"/>
                </a:cubicBezTo>
                <a:cubicBezTo>
                  <a:pt x="11290" y="1801"/>
                  <a:pt x="9844" y="2553"/>
                  <a:pt x="8404" y="3316"/>
                </a:cubicBezTo>
                <a:cubicBezTo>
                  <a:pt x="6711" y="4213"/>
                  <a:pt x="4988" y="5129"/>
                  <a:pt x="3362" y="6145"/>
                </a:cubicBezTo>
                <a:cubicBezTo>
                  <a:pt x="3406" y="6181"/>
                  <a:pt x="3444" y="6212"/>
                  <a:pt x="3467" y="6229"/>
                </a:cubicBezTo>
                <a:cubicBezTo>
                  <a:pt x="3739" y="6447"/>
                  <a:pt x="4011" y="6665"/>
                  <a:pt x="4282" y="6883"/>
                </a:cubicBezTo>
                <a:cubicBezTo>
                  <a:pt x="5103" y="7541"/>
                  <a:pt x="5921" y="8199"/>
                  <a:pt x="6738" y="8859"/>
                </a:cubicBezTo>
                <a:cubicBezTo>
                  <a:pt x="7518" y="9488"/>
                  <a:pt x="8295" y="10121"/>
                  <a:pt x="9071" y="10754"/>
                </a:cubicBezTo>
                <a:cubicBezTo>
                  <a:pt x="9343" y="10978"/>
                  <a:pt x="9615" y="11200"/>
                  <a:pt x="9886" y="11426"/>
                </a:cubicBezTo>
                <a:cubicBezTo>
                  <a:pt x="10018" y="11535"/>
                  <a:pt x="10171" y="11657"/>
                  <a:pt x="10292" y="11776"/>
                </a:cubicBezTo>
                <a:cubicBezTo>
                  <a:pt x="10686" y="12170"/>
                  <a:pt x="10081" y="12778"/>
                  <a:pt x="9685" y="12386"/>
                </a:cubicBezTo>
                <a:cubicBezTo>
                  <a:pt x="9278" y="11980"/>
                  <a:pt x="8777" y="11579"/>
                  <a:pt x="8331" y="11213"/>
                </a:cubicBezTo>
                <a:cubicBezTo>
                  <a:pt x="7601" y="10607"/>
                  <a:pt x="6860" y="10014"/>
                  <a:pt x="6116" y="9425"/>
                </a:cubicBezTo>
                <a:cubicBezTo>
                  <a:pt x="5372" y="8836"/>
                  <a:pt x="4621" y="8255"/>
                  <a:pt x="3863" y="7685"/>
                </a:cubicBezTo>
                <a:cubicBezTo>
                  <a:pt x="3571" y="7465"/>
                  <a:pt x="3278" y="7250"/>
                  <a:pt x="2980" y="7038"/>
                </a:cubicBezTo>
                <a:cubicBezTo>
                  <a:pt x="2834" y="6933"/>
                  <a:pt x="2683" y="6824"/>
                  <a:pt x="2530" y="6728"/>
                </a:cubicBezTo>
                <a:cubicBezTo>
                  <a:pt x="1983" y="7260"/>
                  <a:pt x="1599" y="7901"/>
                  <a:pt x="1417" y="8647"/>
                </a:cubicBezTo>
                <a:cubicBezTo>
                  <a:pt x="1306" y="9098"/>
                  <a:pt x="1293" y="9479"/>
                  <a:pt x="1300" y="9926"/>
                </a:cubicBezTo>
                <a:cubicBezTo>
                  <a:pt x="3687" y="11825"/>
                  <a:pt x="5839" y="13941"/>
                  <a:pt x="8067" y="16018"/>
                </a:cubicBezTo>
                <a:cubicBezTo>
                  <a:pt x="9066" y="16951"/>
                  <a:pt x="10079" y="17869"/>
                  <a:pt x="11129" y="18743"/>
                </a:cubicBezTo>
                <a:cubicBezTo>
                  <a:pt x="10758" y="17672"/>
                  <a:pt x="10638" y="16504"/>
                  <a:pt x="11380" y="15544"/>
                </a:cubicBezTo>
                <a:cubicBezTo>
                  <a:pt x="12065" y="14658"/>
                  <a:pt x="13258" y="14203"/>
                  <a:pt x="14205" y="13654"/>
                </a:cubicBezTo>
                <a:cubicBezTo>
                  <a:pt x="15347" y="12994"/>
                  <a:pt x="16496" y="12342"/>
                  <a:pt x="17646" y="11699"/>
                </a:cubicBezTo>
                <a:cubicBezTo>
                  <a:pt x="19134" y="10869"/>
                  <a:pt x="20568" y="9896"/>
                  <a:pt x="22133" y="9213"/>
                </a:cubicBezTo>
                <a:close/>
                <a:moveTo>
                  <a:pt x="13358" y="7681"/>
                </a:moveTo>
                <a:cubicBezTo>
                  <a:pt x="13769" y="7430"/>
                  <a:pt x="14182" y="7180"/>
                  <a:pt x="14597" y="6929"/>
                </a:cubicBezTo>
                <a:cubicBezTo>
                  <a:pt x="14947" y="6719"/>
                  <a:pt x="15301" y="6499"/>
                  <a:pt x="15657" y="6300"/>
                </a:cubicBezTo>
                <a:cubicBezTo>
                  <a:pt x="15961" y="6130"/>
                  <a:pt x="15930" y="5718"/>
                  <a:pt x="15647" y="5554"/>
                </a:cubicBezTo>
                <a:cubicBezTo>
                  <a:pt x="15519" y="5479"/>
                  <a:pt x="15360" y="5479"/>
                  <a:pt x="15232" y="5554"/>
                </a:cubicBezTo>
                <a:cubicBezTo>
                  <a:pt x="14880" y="5749"/>
                  <a:pt x="14532" y="5965"/>
                  <a:pt x="14188" y="6172"/>
                </a:cubicBezTo>
                <a:cubicBezTo>
                  <a:pt x="13625" y="6514"/>
                  <a:pt x="13063" y="6858"/>
                  <a:pt x="12499" y="7201"/>
                </a:cubicBezTo>
                <a:cubicBezTo>
                  <a:pt x="11889" y="7574"/>
                  <a:pt x="11279" y="7945"/>
                  <a:pt x="10668" y="8316"/>
                </a:cubicBezTo>
                <a:cubicBezTo>
                  <a:pt x="10454" y="8446"/>
                  <a:pt x="10240" y="8576"/>
                  <a:pt x="10024" y="8702"/>
                </a:cubicBezTo>
                <a:cubicBezTo>
                  <a:pt x="9932" y="8758"/>
                  <a:pt x="9821" y="8830"/>
                  <a:pt x="9724" y="8876"/>
                </a:cubicBezTo>
                <a:cubicBezTo>
                  <a:pt x="9714" y="8880"/>
                  <a:pt x="9706" y="8886"/>
                  <a:pt x="9697" y="8893"/>
                </a:cubicBezTo>
                <a:cubicBezTo>
                  <a:pt x="9186" y="9243"/>
                  <a:pt x="9628" y="9945"/>
                  <a:pt x="10083" y="9647"/>
                </a:cubicBezTo>
                <a:cubicBezTo>
                  <a:pt x="10422" y="9477"/>
                  <a:pt x="10785" y="9240"/>
                  <a:pt x="11112" y="9043"/>
                </a:cubicBezTo>
                <a:cubicBezTo>
                  <a:pt x="11347" y="8903"/>
                  <a:pt x="11579" y="8763"/>
                  <a:pt x="11814" y="8620"/>
                </a:cubicBezTo>
                <a:cubicBezTo>
                  <a:pt x="11705" y="8817"/>
                  <a:pt x="11778" y="9085"/>
                  <a:pt x="11994" y="9207"/>
                </a:cubicBezTo>
                <a:cubicBezTo>
                  <a:pt x="12124" y="9278"/>
                  <a:pt x="12279" y="9276"/>
                  <a:pt x="12407" y="9201"/>
                </a:cubicBezTo>
                <a:cubicBezTo>
                  <a:pt x="13335" y="8679"/>
                  <a:pt x="14266" y="8157"/>
                  <a:pt x="15192" y="7635"/>
                </a:cubicBezTo>
                <a:cubicBezTo>
                  <a:pt x="15498" y="7461"/>
                  <a:pt x="15463" y="7044"/>
                  <a:pt x="15178" y="6885"/>
                </a:cubicBezTo>
                <a:cubicBezTo>
                  <a:pt x="15048" y="6812"/>
                  <a:pt x="14892" y="6814"/>
                  <a:pt x="14765" y="6889"/>
                </a:cubicBezTo>
                <a:cubicBezTo>
                  <a:pt x="14295" y="7153"/>
                  <a:pt x="13826" y="7417"/>
                  <a:pt x="13356" y="7681"/>
                </a:cubicBezTo>
                <a:close/>
                <a:moveTo>
                  <a:pt x="9171" y="8800"/>
                </a:moveTo>
                <a:cubicBezTo>
                  <a:pt x="10969" y="7595"/>
                  <a:pt x="12837" y="6512"/>
                  <a:pt x="14723" y="5458"/>
                </a:cubicBezTo>
                <a:cubicBezTo>
                  <a:pt x="15222" y="5238"/>
                  <a:pt x="14951" y="4437"/>
                  <a:pt x="14436" y="4649"/>
                </a:cubicBezTo>
                <a:cubicBezTo>
                  <a:pt x="14429" y="4653"/>
                  <a:pt x="14423" y="4655"/>
                  <a:pt x="14417" y="4659"/>
                </a:cubicBezTo>
                <a:cubicBezTo>
                  <a:pt x="12426" y="5762"/>
                  <a:pt x="10410" y="6765"/>
                  <a:pt x="8599" y="8161"/>
                </a:cubicBezTo>
                <a:cubicBezTo>
                  <a:pt x="8591" y="8167"/>
                  <a:pt x="8586" y="8172"/>
                  <a:pt x="8580" y="8178"/>
                </a:cubicBezTo>
                <a:cubicBezTo>
                  <a:pt x="8190" y="8566"/>
                  <a:pt x="8775" y="9165"/>
                  <a:pt x="9171" y="8800"/>
                </a:cubicBezTo>
                <a:close/>
                <a:moveTo>
                  <a:pt x="15125" y="8861"/>
                </a:moveTo>
                <a:cubicBezTo>
                  <a:pt x="14174" y="8857"/>
                  <a:pt x="13907" y="9924"/>
                  <a:pt x="14203" y="10672"/>
                </a:cubicBezTo>
                <a:cubicBezTo>
                  <a:pt x="14494" y="11405"/>
                  <a:pt x="15423" y="11799"/>
                  <a:pt x="16095" y="11309"/>
                </a:cubicBezTo>
                <a:cubicBezTo>
                  <a:pt x="16605" y="10938"/>
                  <a:pt x="16783" y="10217"/>
                  <a:pt x="16611" y="9626"/>
                </a:cubicBezTo>
                <a:cubicBezTo>
                  <a:pt x="16412" y="8945"/>
                  <a:pt x="15771" y="8721"/>
                  <a:pt x="15125" y="8861"/>
                </a:cubicBezTo>
                <a:close/>
                <a:moveTo>
                  <a:pt x="14995" y="9790"/>
                </a:moveTo>
                <a:cubicBezTo>
                  <a:pt x="14863" y="9947"/>
                  <a:pt x="14960" y="10328"/>
                  <a:pt x="15058" y="10471"/>
                </a:cubicBezTo>
                <a:cubicBezTo>
                  <a:pt x="15190" y="10668"/>
                  <a:pt x="15498" y="10747"/>
                  <a:pt x="15664" y="10546"/>
                </a:cubicBezTo>
                <a:cubicBezTo>
                  <a:pt x="15813" y="10362"/>
                  <a:pt x="15861" y="10060"/>
                  <a:pt x="15775" y="9838"/>
                </a:cubicBezTo>
                <a:cubicBezTo>
                  <a:pt x="15712" y="9678"/>
                  <a:pt x="15580" y="9655"/>
                  <a:pt x="15431" y="9674"/>
                </a:cubicBezTo>
                <a:cubicBezTo>
                  <a:pt x="15364" y="9712"/>
                  <a:pt x="15289" y="9729"/>
                  <a:pt x="15213" y="9725"/>
                </a:cubicBezTo>
                <a:cubicBezTo>
                  <a:pt x="15178" y="9735"/>
                  <a:pt x="15144" y="9748"/>
                  <a:pt x="15110" y="9760"/>
                </a:cubicBezTo>
                <a:cubicBezTo>
                  <a:pt x="15075" y="9775"/>
                  <a:pt x="15035" y="9783"/>
                  <a:pt x="14995" y="9787"/>
                </a:cubicBezTo>
                <a:close/>
                <a:moveTo>
                  <a:pt x="12549" y="19914"/>
                </a:moveTo>
                <a:cubicBezTo>
                  <a:pt x="12895" y="20180"/>
                  <a:pt x="13241" y="20444"/>
                  <a:pt x="13593" y="20700"/>
                </a:cubicBezTo>
                <a:cubicBezTo>
                  <a:pt x="14019" y="21010"/>
                  <a:pt x="14576" y="21423"/>
                  <a:pt x="15058" y="21653"/>
                </a:cubicBezTo>
                <a:cubicBezTo>
                  <a:pt x="15117" y="21639"/>
                  <a:pt x="15175" y="21620"/>
                  <a:pt x="15234" y="21599"/>
                </a:cubicBezTo>
                <a:cubicBezTo>
                  <a:pt x="13910" y="20620"/>
                  <a:pt x="13679" y="18307"/>
                  <a:pt x="14360" y="16888"/>
                </a:cubicBezTo>
                <a:cubicBezTo>
                  <a:pt x="13878" y="16379"/>
                  <a:pt x="13348" y="15920"/>
                  <a:pt x="12828" y="15450"/>
                </a:cubicBezTo>
                <a:cubicBezTo>
                  <a:pt x="11952" y="16150"/>
                  <a:pt x="11592" y="17053"/>
                  <a:pt x="11822" y="18168"/>
                </a:cubicBezTo>
                <a:cubicBezTo>
                  <a:pt x="11904" y="18569"/>
                  <a:pt x="12053" y="18954"/>
                  <a:pt x="12235" y="19321"/>
                </a:cubicBezTo>
                <a:cubicBezTo>
                  <a:pt x="12300" y="19453"/>
                  <a:pt x="12371" y="19585"/>
                  <a:pt x="12445" y="19715"/>
                </a:cubicBezTo>
                <a:cubicBezTo>
                  <a:pt x="12476" y="19776"/>
                  <a:pt x="12520" y="19847"/>
                  <a:pt x="12549" y="19914"/>
                </a:cubicBezTo>
                <a:close/>
                <a:moveTo>
                  <a:pt x="16110" y="21044"/>
                </a:moveTo>
                <a:cubicBezTo>
                  <a:pt x="18946" y="19212"/>
                  <a:pt x="21913" y="17600"/>
                  <a:pt x="24849" y="15934"/>
                </a:cubicBezTo>
                <a:cubicBezTo>
                  <a:pt x="24839" y="15920"/>
                  <a:pt x="24830" y="15905"/>
                  <a:pt x="24822" y="15890"/>
                </a:cubicBezTo>
                <a:cubicBezTo>
                  <a:pt x="24441" y="15161"/>
                  <a:pt x="24057" y="14394"/>
                  <a:pt x="23845" y="13595"/>
                </a:cubicBezTo>
                <a:cubicBezTo>
                  <a:pt x="23741" y="13480"/>
                  <a:pt x="23705" y="13319"/>
                  <a:pt x="23751" y="13172"/>
                </a:cubicBezTo>
                <a:cubicBezTo>
                  <a:pt x="23715" y="12967"/>
                  <a:pt x="23697" y="12761"/>
                  <a:pt x="23695" y="12554"/>
                </a:cubicBezTo>
                <a:cubicBezTo>
                  <a:pt x="21278" y="13338"/>
                  <a:pt x="17055" y="15257"/>
                  <a:pt x="15580" y="17108"/>
                </a:cubicBezTo>
                <a:cubicBezTo>
                  <a:pt x="14492" y="18474"/>
                  <a:pt x="15043" y="19910"/>
                  <a:pt x="16110" y="21044"/>
                </a:cubicBezTo>
                <a:close/>
                <a:moveTo>
                  <a:pt x="25591" y="15511"/>
                </a:moveTo>
                <a:cubicBezTo>
                  <a:pt x="25991" y="15282"/>
                  <a:pt x="26390" y="15052"/>
                  <a:pt x="26788" y="14819"/>
                </a:cubicBezTo>
                <a:cubicBezTo>
                  <a:pt x="26203" y="14536"/>
                  <a:pt x="25570" y="14283"/>
                  <a:pt x="24958" y="14050"/>
                </a:cubicBezTo>
                <a:cubicBezTo>
                  <a:pt x="25136" y="14536"/>
                  <a:pt x="25333" y="15014"/>
                  <a:pt x="25572" y="15471"/>
                </a:cubicBezTo>
                <a:cubicBezTo>
                  <a:pt x="25581" y="15484"/>
                  <a:pt x="25587" y="15498"/>
                  <a:pt x="25593" y="15511"/>
                </a:cubicBezTo>
                <a:close/>
              </a:path>
            </a:pathLst>
          </a:custGeom>
          <a:solidFill>
            <a:schemeClr val="dk2"/>
          </a:solidFill>
          <a:ln>
            <a:solidFill>
              <a:schemeClr val="bg1"/>
            </a:solid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20" name="Google Shape;320;p16"/>
          <p:cNvSpPr/>
          <p:nvPr/>
        </p:nvSpPr>
        <p:spPr>
          <a:xfrm rot="2887983" flipH="1">
            <a:off x="575184" y="3160837"/>
            <a:ext cx="97448" cy="96497"/>
          </a:xfrm>
          <a:custGeom>
            <a:avLst/>
            <a:gdLst/>
            <a:ahLst/>
            <a:cxnLst/>
            <a:rect l="l" t="t" r="r" b="b"/>
            <a:pathLst>
              <a:path w="2150" h="2129" extrusionOk="0">
                <a:moveTo>
                  <a:pt x="1075" y="0"/>
                </a:moveTo>
                <a:cubicBezTo>
                  <a:pt x="478" y="0"/>
                  <a:pt x="1" y="478"/>
                  <a:pt x="1" y="1075"/>
                </a:cubicBezTo>
                <a:cubicBezTo>
                  <a:pt x="1" y="1671"/>
                  <a:pt x="478" y="2129"/>
                  <a:pt x="1075" y="2129"/>
                </a:cubicBezTo>
                <a:cubicBezTo>
                  <a:pt x="1672" y="2129"/>
                  <a:pt x="2149" y="1671"/>
                  <a:pt x="2149" y="1075"/>
                </a:cubicBezTo>
                <a:cubicBezTo>
                  <a:pt x="2149" y="478"/>
                  <a:pt x="1672" y="0"/>
                  <a:pt x="1075" y="0"/>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21" name="Google Shape;321;p16"/>
          <p:cNvSpPr/>
          <p:nvPr/>
        </p:nvSpPr>
        <p:spPr>
          <a:xfrm rot="2888059" flipH="1">
            <a:off x="8036308" y="438453"/>
            <a:ext cx="235965" cy="236049"/>
          </a:xfrm>
          <a:custGeom>
            <a:avLst/>
            <a:gdLst/>
            <a:ahLst/>
            <a:cxnLst/>
            <a:rect l="l" t="t" r="r" b="b"/>
            <a:pathLst>
              <a:path w="2845" h="2846" extrusionOk="0">
                <a:moveTo>
                  <a:pt x="1432" y="1"/>
                </a:moveTo>
                <a:cubicBezTo>
                  <a:pt x="656" y="1"/>
                  <a:pt x="0" y="618"/>
                  <a:pt x="0" y="1413"/>
                </a:cubicBezTo>
                <a:cubicBezTo>
                  <a:pt x="0" y="2189"/>
                  <a:pt x="637" y="2846"/>
                  <a:pt x="1432" y="2846"/>
                </a:cubicBezTo>
                <a:cubicBezTo>
                  <a:pt x="2188" y="2846"/>
                  <a:pt x="2845" y="2209"/>
                  <a:pt x="2845" y="1413"/>
                </a:cubicBezTo>
                <a:cubicBezTo>
                  <a:pt x="2845" y="618"/>
                  <a:pt x="2188" y="1"/>
                  <a:pt x="1432"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22" name="Google Shape;322;p16"/>
          <p:cNvSpPr/>
          <p:nvPr/>
        </p:nvSpPr>
        <p:spPr>
          <a:xfrm rot="2887983" flipH="1">
            <a:off x="3844417" y="920493"/>
            <a:ext cx="112768" cy="113676"/>
          </a:xfrm>
          <a:custGeom>
            <a:avLst/>
            <a:gdLst/>
            <a:ahLst/>
            <a:cxnLst/>
            <a:rect l="l" t="t" r="r" b="b"/>
            <a:pathLst>
              <a:path w="2488" h="2508" extrusionOk="0">
                <a:moveTo>
                  <a:pt x="1254" y="1"/>
                </a:moveTo>
                <a:cubicBezTo>
                  <a:pt x="557" y="1"/>
                  <a:pt x="0" y="558"/>
                  <a:pt x="0" y="1254"/>
                </a:cubicBezTo>
                <a:cubicBezTo>
                  <a:pt x="0" y="1950"/>
                  <a:pt x="557" y="2507"/>
                  <a:pt x="1254" y="2507"/>
                </a:cubicBezTo>
                <a:cubicBezTo>
                  <a:pt x="1950" y="2507"/>
                  <a:pt x="2487" y="1950"/>
                  <a:pt x="2487" y="1254"/>
                </a:cubicBezTo>
                <a:cubicBezTo>
                  <a:pt x="2487" y="558"/>
                  <a:pt x="1950" y="1"/>
                  <a:pt x="1254"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3194261708"/>
      </p:ext>
    </p:extLst>
  </p:cSld>
  <p:clrMapOvr>
    <a:masterClrMapping/>
  </p:clrMapOvr>
  <p:extLst>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Big number 1">
  <p:cSld name="Big number 1">
    <p:spTree>
      <p:nvGrpSpPr>
        <p:cNvPr id="1" name="Shape 868"/>
        <p:cNvGrpSpPr/>
        <p:nvPr/>
      </p:nvGrpSpPr>
      <p:grpSpPr>
        <a:xfrm>
          <a:off x="0" y="0"/>
          <a:ext cx="0" cy="0"/>
          <a:chOff x="0" y="0"/>
          <a:chExt cx="0" cy="0"/>
        </a:xfrm>
      </p:grpSpPr>
      <p:sp>
        <p:nvSpPr>
          <p:cNvPr id="869" name="Google Shape;869;p46"/>
          <p:cNvSpPr txBox="1">
            <a:spLocks noGrp="1"/>
          </p:cNvSpPr>
          <p:nvPr>
            <p:ph type="title" hasCustomPrompt="1"/>
          </p:nvPr>
        </p:nvSpPr>
        <p:spPr>
          <a:xfrm>
            <a:off x="1529440" y="2112051"/>
            <a:ext cx="5680000" cy="16944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12000"/>
              <a:buNone/>
              <a:defRPr sz="11333">
                <a:latin typeface="#9Slide07 SVNUT Triumph Press" panose="00000500000000000000" pitchFamily="2" charset="0"/>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870" name="Google Shape;870;p46"/>
          <p:cNvSpPr txBox="1">
            <a:spLocks noGrp="1"/>
          </p:cNvSpPr>
          <p:nvPr>
            <p:ph type="subTitle" idx="1"/>
          </p:nvPr>
        </p:nvSpPr>
        <p:spPr>
          <a:xfrm flipH="1">
            <a:off x="1529193" y="3806251"/>
            <a:ext cx="5680000" cy="5168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1000"/>
              <a:buChar char="●"/>
              <a:defRPr sz="1867" b="0"/>
            </a:lvl1pPr>
            <a:lvl2pPr lvl="1" algn="ctr" rtl="0">
              <a:lnSpc>
                <a:spcPct val="100000"/>
              </a:lnSpc>
              <a:spcBef>
                <a:spcPts val="0"/>
              </a:spcBef>
              <a:spcAft>
                <a:spcPts val="0"/>
              </a:spcAft>
              <a:buSzPts val="1000"/>
              <a:buChar char="○"/>
              <a:defRPr sz="1333"/>
            </a:lvl2pPr>
            <a:lvl3pPr lvl="2" algn="ctr" rtl="0">
              <a:lnSpc>
                <a:spcPct val="100000"/>
              </a:lnSpc>
              <a:spcBef>
                <a:spcPts val="0"/>
              </a:spcBef>
              <a:spcAft>
                <a:spcPts val="0"/>
              </a:spcAft>
              <a:buSzPts val="1000"/>
              <a:buChar char="■"/>
              <a:defRPr sz="1333"/>
            </a:lvl3pPr>
            <a:lvl4pPr lvl="3" algn="ctr" rtl="0">
              <a:lnSpc>
                <a:spcPct val="100000"/>
              </a:lnSpc>
              <a:spcBef>
                <a:spcPts val="0"/>
              </a:spcBef>
              <a:spcAft>
                <a:spcPts val="0"/>
              </a:spcAft>
              <a:buSzPts val="1000"/>
              <a:buChar char="●"/>
              <a:defRPr sz="1333"/>
            </a:lvl4pPr>
            <a:lvl5pPr lvl="4" algn="ctr" rtl="0">
              <a:lnSpc>
                <a:spcPct val="100000"/>
              </a:lnSpc>
              <a:spcBef>
                <a:spcPts val="0"/>
              </a:spcBef>
              <a:spcAft>
                <a:spcPts val="0"/>
              </a:spcAft>
              <a:buSzPts val="1000"/>
              <a:buChar char="○"/>
              <a:defRPr sz="1333"/>
            </a:lvl5pPr>
            <a:lvl6pPr lvl="5" algn="ctr" rtl="0">
              <a:lnSpc>
                <a:spcPct val="100000"/>
              </a:lnSpc>
              <a:spcBef>
                <a:spcPts val="0"/>
              </a:spcBef>
              <a:spcAft>
                <a:spcPts val="0"/>
              </a:spcAft>
              <a:buSzPts val="1000"/>
              <a:buChar char="■"/>
              <a:defRPr sz="1333"/>
            </a:lvl6pPr>
            <a:lvl7pPr lvl="6" algn="ctr" rtl="0">
              <a:lnSpc>
                <a:spcPct val="100000"/>
              </a:lnSpc>
              <a:spcBef>
                <a:spcPts val="0"/>
              </a:spcBef>
              <a:spcAft>
                <a:spcPts val="0"/>
              </a:spcAft>
              <a:buSzPts val="1000"/>
              <a:buChar char="●"/>
              <a:defRPr sz="1333"/>
            </a:lvl7pPr>
            <a:lvl8pPr lvl="7" algn="ctr" rtl="0">
              <a:lnSpc>
                <a:spcPct val="100000"/>
              </a:lnSpc>
              <a:spcBef>
                <a:spcPts val="0"/>
              </a:spcBef>
              <a:spcAft>
                <a:spcPts val="0"/>
              </a:spcAft>
              <a:buSzPts val="1000"/>
              <a:buChar char="○"/>
              <a:defRPr sz="1333"/>
            </a:lvl8pPr>
            <a:lvl9pPr lvl="8" algn="ctr" rtl="0">
              <a:lnSpc>
                <a:spcPct val="100000"/>
              </a:lnSpc>
              <a:spcBef>
                <a:spcPts val="0"/>
              </a:spcBef>
              <a:spcAft>
                <a:spcPts val="0"/>
              </a:spcAft>
              <a:buSzPts val="1000"/>
              <a:buChar char="■"/>
              <a:defRPr sz="1333"/>
            </a:lvl9pPr>
          </a:lstStyle>
          <a:p>
            <a:endParaRPr/>
          </a:p>
        </p:txBody>
      </p:sp>
      <p:sp>
        <p:nvSpPr>
          <p:cNvPr id="871" name="Google Shape;871;p46"/>
          <p:cNvSpPr/>
          <p:nvPr/>
        </p:nvSpPr>
        <p:spPr>
          <a:xfrm>
            <a:off x="10746818" y="5115862"/>
            <a:ext cx="132647" cy="116940"/>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72" name="Google Shape;872;p46"/>
          <p:cNvSpPr/>
          <p:nvPr/>
        </p:nvSpPr>
        <p:spPr>
          <a:xfrm>
            <a:off x="9994996" y="4750823"/>
            <a:ext cx="344784" cy="303995"/>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73" name="Google Shape;873;p46"/>
          <p:cNvSpPr/>
          <p:nvPr/>
        </p:nvSpPr>
        <p:spPr>
          <a:xfrm rot="899990">
            <a:off x="477277" y="621309"/>
            <a:ext cx="344801" cy="304008"/>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74" name="Google Shape;874;p46"/>
          <p:cNvSpPr/>
          <p:nvPr/>
        </p:nvSpPr>
        <p:spPr>
          <a:xfrm rot="900410">
            <a:off x="868359" y="440022"/>
            <a:ext cx="132640" cy="116933"/>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75" name="Google Shape;875;p46"/>
          <p:cNvSpPr/>
          <p:nvPr/>
        </p:nvSpPr>
        <p:spPr>
          <a:xfrm rot="-5400000">
            <a:off x="10092840" y="2855901"/>
            <a:ext cx="2243355" cy="5918241"/>
          </a:xfrm>
          <a:custGeom>
            <a:avLst/>
            <a:gdLst/>
            <a:ahLst/>
            <a:cxnLst/>
            <a:rect l="l" t="t" r="r" b="b"/>
            <a:pathLst>
              <a:path w="34097" h="89952" extrusionOk="0">
                <a:moveTo>
                  <a:pt x="6827" y="1"/>
                </a:moveTo>
                <a:cubicBezTo>
                  <a:pt x="4501" y="1"/>
                  <a:pt x="2262" y="226"/>
                  <a:pt x="338" y="633"/>
                </a:cubicBezTo>
                <a:lnTo>
                  <a:pt x="0" y="89951"/>
                </a:lnTo>
                <a:lnTo>
                  <a:pt x="8097" y="89812"/>
                </a:lnTo>
                <a:cubicBezTo>
                  <a:pt x="17327" y="89235"/>
                  <a:pt x="25980" y="83347"/>
                  <a:pt x="30058" y="75032"/>
                </a:cubicBezTo>
                <a:cubicBezTo>
                  <a:pt x="34096" y="66757"/>
                  <a:pt x="32763" y="55935"/>
                  <a:pt x="26338" y="49291"/>
                </a:cubicBezTo>
                <a:cubicBezTo>
                  <a:pt x="23653" y="46546"/>
                  <a:pt x="20271" y="44556"/>
                  <a:pt x="17645" y="41771"/>
                </a:cubicBezTo>
                <a:cubicBezTo>
                  <a:pt x="14999" y="38947"/>
                  <a:pt x="13129" y="34869"/>
                  <a:pt x="14502" y="31288"/>
                </a:cubicBezTo>
                <a:cubicBezTo>
                  <a:pt x="16093" y="27150"/>
                  <a:pt x="21086" y="25519"/>
                  <a:pt x="24011" y="22177"/>
                </a:cubicBezTo>
                <a:cubicBezTo>
                  <a:pt x="28327" y="17144"/>
                  <a:pt x="26796" y="8769"/>
                  <a:pt x="21842" y="4373"/>
                </a:cubicBezTo>
                <a:cubicBezTo>
                  <a:pt x="18358" y="1267"/>
                  <a:pt x="12345" y="1"/>
                  <a:pt x="6827" y="1"/>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76" name="Google Shape;876;p46"/>
          <p:cNvSpPr/>
          <p:nvPr/>
        </p:nvSpPr>
        <p:spPr>
          <a:xfrm>
            <a:off x="10958821" y="467858"/>
            <a:ext cx="564412" cy="502945"/>
          </a:xfrm>
          <a:custGeom>
            <a:avLst/>
            <a:gdLst/>
            <a:ahLst/>
            <a:cxnLst/>
            <a:rect l="l" t="t" r="r" b="b"/>
            <a:pathLst>
              <a:path w="15445" h="13763" extrusionOk="0">
                <a:moveTo>
                  <a:pt x="6998" y="10441"/>
                </a:moveTo>
                <a:cubicBezTo>
                  <a:pt x="6776" y="10923"/>
                  <a:pt x="6508" y="11394"/>
                  <a:pt x="6150" y="11780"/>
                </a:cubicBezTo>
                <a:cubicBezTo>
                  <a:pt x="5561" y="12411"/>
                  <a:pt x="4836" y="12528"/>
                  <a:pt x="4331" y="11946"/>
                </a:cubicBezTo>
                <a:cubicBezTo>
                  <a:pt x="3932" y="12933"/>
                  <a:pt x="3203" y="13763"/>
                  <a:pt x="2025" y="13679"/>
                </a:cubicBezTo>
                <a:cubicBezTo>
                  <a:pt x="1723" y="13658"/>
                  <a:pt x="1434" y="13555"/>
                  <a:pt x="1189" y="13379"/>
                </a:cubicBezTo>
                <a:cubicBezTo>
                  <a:pt x="254" y="12713"/>
                  <a:pt x="1" y="11053"/>
                  <a:pt x="370" y="10024"/>
                </a:cubicBezTo>
                <a:cubicBezTo>
                  <a:pt x="847" y="8691"/>
                  <a:pt x="2381" y="6690"/>
                  <a:pt x="3962" y="7794"/>
                </a:cubicBezTo>
                <a:cubicBezTo>
                  <a:pt x="4605" y="8243"/>
                  <a:pt x="4743" y="9005"/>
                  <a:pt x="4456" y="9559"/>
                </a:cubicBezTo>
                <a:cubicBezTo>
                  <a:pt x="4626" y="9594"/>
                  <a:pt x="4766" y="9728"/>
                  <a:pt x="4754" y="9953"/>
                </a:cubicBezTo>
                <a:cubicBezTo>
                  <a:pt x="4733" y="10265"/>
                  <a:pt x="4693" y="10577"/>
                  <a:pt x="4634" y="10885"/>
                </a:cubicBezTo>
                <a:cubicBezTo>
                  <a:pt x="4649" y="11019"/>
                  <a:pt x="4693" y="11149"/>
                  <a:pt x="4762" y="11269"/>
                </a:cubicBezTo>
                <a:cubicBezTo>
                  <a:pt x="5215" y="11346"/>
                  <a:pt x="5632" y="11281"/>
                  <a:pt x="5844" y="10820"/>
                </a:cubicBezTo>
                <a:cubicBezTo>
                  <a:pt x="5846" y="10814"/>
                  <a:pt x="5848" y="10808"/>
                  <a:pt x="5852" y="10801"/>
                </a:cubicBezTo>
                <a:cubicBezTo>
                  <a:pt x="5957" y="10623"/>
                  <a:pt x="6057" y="10441"/>
                  <a:pt x="6148" y="10254"/>
                </a:cubicBezTo>
                <a:cubicBezTo>
                  <a:pt x="6315" y="9909"/>
                  <a:pt x="6474" y="9559"/>
                  <a:pt x="6630" y="9207"/>
                </a:cubicBezTo>
                <a:cubicBezTo>
                  <a:pt x="6523" y="8769"/>
                  <a:pt x="6433" y="8326"/>
                  <a:pt x="6355" y="7884"/>
                </a:cubicBezTo>
                <a:cubicBezTo>
                  <a:pt x="6194" y="6970"/>
                  <a:pt x="6080" y="6044"/>
                  <a:pt x="6007" y="5120"/>
                </a:cubicBezTo>
                <a:cubicBezTo>
                  <a:pt x="5961" y="4560"/>
                  <a:pt x="5909" y="3898"/>
                  <a:pt x="5942" y="3336"/>
                </a:cubicBezTo>
                <a:cubicBezTo>
                  <a:pt x="5974" y="2848"/>
                  <a:pt x="6053" y="2364"/>
                  <a:pt x="6183" y="1895"/>
                </a:cubicBezTo>
                <a:cubicBezTo>
                  <a:pt x="6420" y="1037"/>
                  <a:pt x="6965" y="0"/>
                  <a:pt x="8015" y="555"/>
                </a:cubicBezTo>
                <a:cubicBezTo>
                  <a:pt x="9163" y="1163"/>
                  <a:pt x="9115" y="3613"/>
                  <a:pt x="9021" y="4728"/>
                </a:cubicBezTo>
                <a:cubicBezTo>
                  <a:pt x="8954" y="5501"/>
                  <a:pt x="8729" y="6239"/>
                  <a:pt x="8449" y="6958"/>
                </a:cubicBezTo>
                <a:cubicBezTo>
                  <a:pt x="8855" y="6623"/>
                  <a:pt x="9425" y="6602"/>
                  <a:pt x="10020" y="7178"/>
                </a:cubicBezTo>
                <a:cubicBezTo>
                  <a:pt x="10119" y="7274"/>
                  <a:pt x="10205" y="7383"/>
                  <a:pt x="10276" y="7503"/>
                </a:cubicBezTo>
                <a:cubicBezTo>
                  <a:pt x="10486" y="7214"/>
                  <a:pt x="10733" y="6952"/>
                  <a:pt x="11079" y="6824"/>
                </a:cubicBezTo>
                <a:cubicBezTo>
                  <a:pt x="11877" y="6524"/>
                  <a:pt x="12682" y="6564"/>
                  <a:pt x="13413" y="6991"/>
                </a:cubicBezTo>
                <a:cubicBezTo>
                  <a:pt x="14074" y="6924"/>
                  <a:pt x="14430" y="7362"/>
                  <a:pt x="14333" y="8031"/>
                </a:cubicBezTo>
                <a:cubicBezTo>
                  <a:pt x="14287" y="8343"/>
                  <a:pt x="13860" y="8450"/>
                  <a:pt x="13654" y="8222"/>
                </a:cubicBezTo>
                <a:cubicBezTo>
                  <a:pt x="13537" y="8090"/>
                  <a:pt x="13405" y="7972"/>
                  <a:pt x="13260" y="7869"/>
                </a:cubicBezTo>
                <a:cubicBezTo>
                  <a:pt x="13015" y="7985"/>
                  <a:pt x="12569" y="8261"/>
                  <a:pt x="12470" y="8410"/>
                </a:cubicBezTo>
                <a:cubicBezTo>
                  <a:pt x="12254" y="8762"/>
                  <a:pt x="11951" y="9276"/>
                  <a:pt x="12003" y="9703"/>
                </a:cubicBezTo>
                <a:cubicBezTo>
                  <a:pt x="12066" y="10208"/>
                  <a:pt x="12663" y="10692"/>
                  <a:pt x="13147" y="10386"/>
                </a:cubicBezTo>
                <a:cubicBezTo>
                  <a:pt x="14004" y="9846"/>
                  <a:pt x="14577" y="8607"/>
                  <a:pt x="14623" y="7616"/>
                </a:cubicBezTo>
                <a:cubicBezTo>
                  <a:pt x="14648" y="7098"/>
                  <a:pt x="15444" y="7113"/>
                  <a:pt x="15421" y="7633"/>
                </a:cubicBezTo>
                <a:cubicBezTo>
                  <a:pt x="15365" y="8834"/>
                  <a:pt x="14734" y="10164"/>
                  <a:pt x="13789" y="10919"/>
                </a:cubicBezTo>
                <a:cubicBezTo>
                  <a:pt x="12873" y="11646"/>
                  <a:pt x="11630" y="11143"/>
                  <a:pt x="11257" y="10091"/>
                </a:cubicBezTo>
                <a:cubicBezTo>
                  <a:pt x="10919" y="9137"/>
                  <a:pt x="11569" y="8046"/>
                  <a:pt x="12357" y="7448"/>
                </a:cubicBezTo>
                <a:cubicBezTo>
                  <a:pt x="11798" y="7323"/>
                  <a:pt x="11249" y="7448"/>
                  <a:pt x="10901" y="7993"/>
                </a:cubicBezTo>
                <a:cubicBezTo>
                  <a:pt x="10798" y="8152"/>
                  <a:pt x="10710" y="8320"/>
                  <a:pt x="10620" y="8486"/>
                </a:cubicBezTo>
                <a:cubicBezTo>
                  <a:pt x="10792" y="9483"/>
                  <a:pt x="10632" y="11099"/>
                  <a:pt x="9884" y="11822"/>
                </a:cubicBezTo>
                <a:cubicBezTo>
                  <a:pt x="9524" y="12170"/>
                  <a:pt x="9046" y="12480"/>
                  <a:pt x="8524" y="12371"/>
                </a:cubicBezTo>
                <a:cubicBezTo>
                  <a:pt x="7761" y="12210"/>
                  <a:pt x="7279" y="11225"/>
                  <a:pt x="6996" y="10443"/>
                </a:cubicBezTo>
                <a:close/>
                <a:moveTo>
                  <a:pt x="3899" y="10097"/>
                </a:moveTo>
                <a:cubicBezTo>
                  <a:pt x="3742" y="10171"/>
                  <a:pt x="3574" y="10215"/>
                  <a:pt x="3402" y="10229"/>
                </a:cubicBezTo>
                <a:cubicBezTo>
                  <a:pt x="2882" y="10275"/>
                  <a:pt x="2853" y="9479"/>
                  <a:pt x="3369" y="9433"/>
                </a:cubicBezTo>
                <a:cubicBezTo>
                  <a:pt x="3519" y="9420"/>
                  <a:pt x="3679" y="9368"/>
                  <a:pt x="3748" y="9223"/>
                </a:cubicBezTo>
                <a:cubicBezTo>
                  <a:pt x="3869" y="8974"/>
                  <a:pt x="3691" y="8626"/>
                  <a:pt x="3507" y="8454"/>
                </a:cubicBezTo>
                <a:cubicBezTo>
                  <a:pt x="3320" y="8284"/>
                  <a:pt x="3084" y="8219"/>
                  <a:pt x="2838" y="8303"/>
                </a:cubicBezTo>
                <a:cubicBezTo>
                  <a:pt x="2306" y="8490"/>
                  <a:pt x="1868" y="8884"/>
                  <a:pt x="1575" y="9360"/>
                </a:cubicBezTo>
                <a:cubicBezTo>
                  <a:pt x="1145" y="10053"/>
                  <a:pt x="873" y="10879"/>
                  <a:pt x="1086" y="11694"/>
                </a:cubicBezTo>
                <a:cubicBezTo>
                  <a:pt x="1382" y="12836"/>
                  <a:pt x="2625" y="13383"/>
                  <a:pt x="3312" y="12191"/>
                </a:cubicBezTo>
                <a:cubicBezTo>
                  <a:pt x="3576" y="11728"/>
                  <a:pt x="3760" y="11225"/>
                  <a:pt x="3859" y="10701"/>
                </a:cubicBezTo>
                <a:cubicBezTo>
                  <a:pt x="3846" y="10500"/>
                  <a:pt x="3859" y="10296"/>
                  <a:pt x="3899" y="10097"/>
                </a:cubicBezTo>
                <a:close/>
                <a:moveTo>
                  <a:pt x="7841" y="8385"/>
                </a:moveTo>
                <a:cubicBezTo>
                  <a:pt x="7818" y="8442"/>
                  <a:pt x="7793" y="8498"/>
                  <a:pt x="7768" y="8555"/>
                </a:cubicBezTo>
                <a:cubicBezTo>
                  <a:pt x="7663" y="8796"/>
                  <a:pt x="7566" y="9041"/>
                  <a:pt x="7470" y="9288"/>
                </a:cubicBezTo>
                <a:lnTo>
                  <a:pt x="7581" y="9739"/>
                </a:lnTo>
                <a:cubicBezTo>
                  <a:pt x="7711" y="10277"/>
                  <a:pt x="7874" y="11051"/>
                  <a:pt x="8310" y="11426"/>
                </a:cubicBezTo>
                <a:cubicBezTo>
                  <a:pt x="8459" y="11554"/>
                  <a:pt x="8648" y="11667"/>
                  <a:pt x="8851" y="11617"/>
                </a:cubicBezTo>
                <a:cubicBezTo>
                  <a:pt x="9402" y="11485"/>
                  <a:pt x="9763" y="10336"/>
                  <a:pt x="9798" y="9844"/>
                </a:cubicBezTo>
                <a:cubicBezTo>
                  <a:pt x="9807" y="9741"/>
                  <a:pt x="9813" y="9636"/>
                  <a:pt x="9817" y="9533"/>
                </a:cubicBezTo>
                <a:cubicBezTo>
                  <a:pt x="9226" y="9965"/>
                  <a:pt x="8407" y="10083"/>
                  <a:pt x="8025" y="9290"/>
                </a:cubicBezTo>
                <a:cubicBezTo>
                  <a:pt x="7904" y="9028"/>
                  <a:pt x="7841" y="8743"/>
                  <a:pt x="7841" y="8456"/>
                </a:cubicBezTo>
                <a:lnTo>
                  <a:pt x="7841" y="8385"/>
                </a:lnTo>
                <a:close/>
                <a:moveTo>
                  <a:pt x="9727" y="8383"/>
                </a:moveTo>
                <a:cubicBezTo>
                  <a:pt x="9702" y="8280"/>
                  <a:pt x="9670" y="8178"/>
                  <a:pt x="9629" y="8081"/>
                </a:cubicBezTo>
                <a:cubicBezTo>
                  <a:pt x="9626" y="8073"/>
                  <a:pt x="9624" y="8066"/>
                  <a:pt x="9622" y="8058"/>
                </a:cubicBezTo>
                <a:cubicBezTo>
                  <a:pt x="9591" y="7947"/>
                  <a:pt x="9536" y="7819"/>
                  <a:pt x="9434" y="7756"/>
                </a:cubicBezTo>
                <a:cubicBezTo>
                  <a:pt x="9226" y="7633"/>
                  <a:pt x="8864" y="7794"/>
                  <a:pt x="8654" y="7903"/>
                </a:cubicBezTo>
                <a:cubicBezTo>
                  <a:pt x="8581" y="8052"/>
                  <a:pt x="8509" y="8255"/>
                  <a:pt x="8576" y="8408"/>
                </a:cubicBezTo>
                <a:cubicBezTo>
                  <a:pt x="8685" y="8666"/>
                  <a:pt x="9163" y="8754"/>
                  <a:pt x="9452" y="8785"/>
                </a:cubicBezTo>
                <a:cubicBezTo>
                  <a:pt x="9553" y="8657"/>
                  <a:pt x="9645" y="8523"/>
                  <a:pt x="9729" y="8383"/>
                </a:cubicBezTo>
                <a:close/>
                <a:moveTo>
                  <a:pt x="7158" y="7978"/>
                </a:moveTo>
                <a:cubicBezTo>
                  <a:pt x="7164" y="7962"/>
                  <a:pt x="7172" y="7943"/>
                  <a:pt x="7179" y="7928"/>
                </a:cubicBezTo>
                <a:cubicBezTo>
                  <a:pt x="7832" y="6386"/>
                  <a:pt x="8428" y="4803"/>
                  <a:pt x="8203" y="3098"/>
                </a:cubicBezTo>
                <a:cubicBezTo>
                  <a:pt x="8132" y="2571"/>
                  <a:pt x="8057" y="1880"/>
                  <a:pt x="7759" y="1431"/>
                </a:cubicBezTo>
                <a:cubicBezTo>
                  <a:pt x="7715" y="1364"/>
                  <a:pt x="7598" y="1203"/>
                  <a:pt x="7499" y="1213"/>
                </a:cubicBezTo>
                <a:cubicBezTo>
                  <a:pt x="7296" y="1234"/>
                  <a:pt x="7072" y="1779"/>
                  <a:pt x="7013" y="1941"/>
                </a:cubicBezTo>
                <a:cubicBezTo>
                  <a:pt x="6919" y="2194"/>
                  <a:pt x="6803" y="2574"/>
                  <a:pt x="6778" y="2844"/>
                </a:cubicBezTo>
                <a:cubicBezTo>
                  <a:pt x="6659" y="4160"/>
                  <a:pt x="6671" y="5591"/>
                  <a:pt x="6925" y="6891"/>
                </a:cubicBezTo>
                <a:cubicBezTo>
                  <a:pt x="6998" y="7255"/>
                  <a:pt x="7076" y="7616"/>
                  <a:pt x="7158" y="7978"/>
                </a:cubicBez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77" name="Google Shape;877;p46"/>
          <p:cNvSpPr/>
          <p:nvPr/>
        </p:nvSpPr>
        <p:spPr>
          <a:xfrm>
            <a:off x="10151734" y="2211115"/>
            <a:ext cx="1089284" cy="1007975"/>
          </a:xfrm>
          <a:custGeom>
            <a:avLst/>
            <a:gdLst/>
            <a:ahLst/>
            <a:cxnLst/>
            <a:rect l="l" t="t" r="r" b="b"/>
            <a:pathLst>
              <a:path w="29808" h="27583" extrusionOk="0">
                <a:moveTo>
                  <a:pt x="16819" y="4188"/>
                </a:moveTo>
                <a:cubicBezTo>
                  <a:pt x="18627" y="3811"/>
                  <a:pt x="20450" y="3392"/>
                  <a:pt x="22301" y="3304"/>
                </a:cubicBezTo>
                <a:cubicBezTo>
                  <a:pt x="23563" y="3245"/>
                  <a:pt x="24483" y="3373"/>
                  <a:pt x="25000" y="4615"/>
                </a:cubicBezTo>
                <a:cubicBezTo>
                  <a:pt x="25998" y="6636"/>
                  <a:pt x="26572" y="8861"/>
                  <a:pt x="27161" y="11026"/>
                </a:cubicBezTo>
                <a:cubicBezTo>
                  <a:pt x="27746" y="13170"/>
                  <a:pt x="28467" y="15276"/>
                  <a:pt x="29053" y="17420"/>
                </a:cubicBezTo>
                <a:cubicBezTo>
                  <a:pt x="29372" y="18590"/>
                  <a:pt x="29808" y="20497"/>
                  <a:pt x="28829" y="21461"/>
                </a:cubicBezTo>
                <a:cubicBezTo>
                  <a:pt x="25352" y="24885"/>
                  <a:pt x="12342" y="27092"/>
                  <a:pt x="7392" y="27450"/>
                </a:cubicBezTo>
                <a:cubicBezTo>
                  <a:pt x="5562" y="27582"/>
                  <a:pt x="4764" y="26836"/>
                  <a:pt x="4271" y="25133"/>
                </a:cubicBezTo>
                <a:cubicBezTo>
                  <a:pt x="3957" y="24047"/>
                  <a:pt x="3580" y="22972"/>
                  <a:pt x="3215" y="21903"/>
                </a:cubicBezTo>
                <a:cubicBezTo>
                  <a:pt x="2777" y="20620"/>
                  <a:pt x="2339" y="19338"/>
                  <a:pt x="1939" y="18043"/>
                </a:cubicBezTo>
                <a:cubicBezTo>
                  <a:pt x="1201" y="15658"/>
                  <a:pt x="0" y="11475"/>
                  <a:pt x="858" y="9046"/>
                </a:cubicBezTo>
                <a:cubicBezTo>
                  <a:pt x="1545" y="7101"/>
                  <a:pt x="3752" y="6219"/>
                  <a:pt x="5627" y="5766"/>
                </a:cubicBezTo>
                <a:cubicBezTo>
                  <a:pt x="5317" y="4924"/>
                  <a:pt x="5782" y="3624"/>
                  <a:pt x="6244" y="2972"/>
                </a:cubicBezTo>
                <a:cubicBezTo>
                  <a:pt x="7187" y="1637"/>
                  <a:pt x="8805" y="898"/>
                  <a:pt x="10351" y="522"/>
                </a:cubicBezTo>
                <a:cubicBezTo>
                  <a:pt x="11751" y="181"/>
                  <a:pt x="13409" y="1"/>
                  <a:pt x="14733" y="696"/>
                </a:cubicBezTo>
                <a:cubicBezTo>
                  <a:pt x="16152" y="1445"/>
                  <a:pt x="16695" y="2685"/>
                  <a:pt x="16819" y="4188"/>
                </a:cubicBezTo>
                <a:close/>
                <a:moveTo>
                  <a:pt x="5646" y="16549"/>
                </a:moveTo>
                <a:cubicBezTo>
                  <a:pt x="5078" y="16903"/>
                  <a:pt x="5032" y="17986"/>
                  <a:pt x="5175" y="18562"/>
                </a:cubicBezTo>
                <a:cubicBezTo>
                  <a:pt x="5374" y="19357"/>
                  <a:pt x="6174" y="20235"/>
                  <a:pt x="7025" y="19667"/>
                </a:cubicBezTo>
                <a:cubicBezTo>
                  <a:pt x="7576" y="19298"/>
                  <a:pt x="7637" y="18399"/>
                  <a:pt x="7478" y="17816"/>
                </a:cubicBezTo>
                <a:cubicBezTo>
                  <a:pt x="7279" y="17079"/>
                  <a:pt x="6782" y="16603"/>
                  <a:pt x="5988" y="16664"/>
                </a:cubicBezTo>
                <a:cubicBezTo>
                  <a:pt x="5862" y="16676"/>
                  <a:pt x="5736" y="16634"/>
                  <a:pt x="5644" y="16549"/>
                </a:cubicBezTo>
                <a:close/>
                <a:moveTo>
                  <a:pt x="17770" y="15308"/>
                </a:moveTo>
                <a:cubicBezTo>
                  <a:pt x="16884" y="15343"/>
                  <a:pt x="16640" y="15997"/>
                  <a:pt x="16622" y="16817"/>
                </a:cubicBezTo>
                <a:cubicBezTo>
                  <a:pt x="16601" y="17883"/>
                  <a:pt x="17032" y="18380"/>
                  <a:pt x="18103" y="18051"/>
                </a:cubicBezTo>
                <a:cubicBezTo>
                  <a:pt x="18956" y="17489"/>
                  <a:pt x="19382" y="15264"/>
                  <a:pt x="17917" y="15325"/>
                </a:cubicBezTo>
                <a:cubicBezTo>
                  <a:pt x="17866" y="15327"/>
                  <a:pt x="17818" y="15320"/>
                  <a:pt x="17770" y="15308"/>
                </a:cubicBezTo>
                <a:close/>
                <a:moveTo>
                  <a:pt x="21922" y="15105"/>
                </a:moveTo>
                <a:cubicBezTo>
                  <a:pt x="21343" y="12223"/>
                  <a:pt x="19849" y="9268"/>
                  <a:pt x="20788" y="6294"/>
                </a:cubicBezTo>
                <a:cubicBezTo>
                  <a:pt x="21025" y="5554"/>
                  <a:pt x="21555" y="4741"/>
                  <a:pt x="22194" y="4192"/>
                </a:cubicBezTo>
                <a:cubicBezTo>
                  <a:pt x="21192" y="4203"/>
                  <a:pt x="20136" y="4513"/>
                  <a:pt x="19185" y="4691"/>
                </a:cubicBezTo>
                <a:cubicBezTo>
                  <a:pt x="15653" y="5347"/>
                  <a:pt x="12158" y="6064"/>
                  <a:pt x="8574" y="6397"/>
                </a:cubicBezTo>
                <a:cubicBezTo>
                  <a:pt x="6656" y="6577"/>
                  <a:pt x="4559" y="6663"/>
                  <a:pt x="2966" y="7887"/>
                </a:cubicBezTo>
                <a:cubicBezTo>
                  <a:pt x="2706" y="8088"/>
                  <a:pt x="2475" y="8327"/>
                  <a:pt x="2287" y="8595"/>
                </a:cubicBezTo>
                <a:cubicBezTo>
                  <a:pt x="1413" y="9830"/>
                  <a:pt x="1375" y="11600"/>
                  <a:pt x="1551" y="13047"/>
                </a:cubicBezTo>
                <a:cubicBezTo>
                  <a:pt x="1698" y="14254"/>
                  <a:pt x="2019" y="15496"/>
                  <a:pt x="2448" y="16634"/>
                </a:cubicBezTo>
                <a:cubicBezTo>
                  <a:pt x="2553" y="16911"/>
                  <a:pt x="3054" y="18143"/>
                  <a:pt x="3310" y="18349"/>
                </a:cubicBezTo>
                <a:cubicBezTo>
                  <a:pt x="3599" y="18342"/>
                  <a:pt x="3890" y="18317"/>
                  <a:pt x="4177" y="18277"/>
                </a:cubicBezTo>
                <a:cubicBezTo>
                  <a:pt x="4171" y="18175"/>
                  <a:pt x="4171" y="18070"/>
                  <a:pt x="4177" y="17967"/>
                </a:cubicBezTo>
                <a:cubicBezTo>
                  <a:pt x="4198" y="17693"/>
                  <a:pt x="4248" y="17420"/>
                  <a:pt x="4330" y="17156"/>
                </a:cubicBezTo>
                <a:cubicBezTo>
                  <a:pt x="4684" y="16016"/>
                  <a:pt x="5585" y="15136"/>
                  <a:pt x="6828" y="15712"/>
                </a:cubicBezTo>
                <a:cubicBezTo>
                  <a:pt x="6914" y="15750"/>
                  <a:pt x="6985" y="15813"/>
                  <a:pt x="7034" y="15893"/>
                </a:cubicBezTo>
                <a:cubicBezTo>
                  <a:pt x="7671" y="16167"/>
                  <a:pt x="8115" y="16727"/>
                  <a:pt x="8333" y="17378"/>
                </a:cubicBezTo>
                <a:cubicBezTo>
                  <a:pt x="8821" y="17364"/>
                  <a:pt x="9366" y="17276"/>
                  <a:pt x="9836" y="17198"/>
                </a:cubicBezTo>
                <a:cubicBezTo>
                  <a:pt x="10603" y="17072"/>
                  <a:pt x="11366" y="16919"/>
                  <a:pt x="12124" y="16762"/>
                </a:cubicBezTo>
                <a:cubicBezTo>
                  <a:pt x="13275" y="16523"/>
                  <a:pt x="14423" y="16255"/>
                  <a:pt x="15576" y="16025"/>
                </a:cubicBezTo>
                <a:cubicBezTo>
                  <a:pt x="15932" y="14646"/>
                  <a:pt x="16953" y="14078"/>
                  <a:pt x="18388" y="14396"/>
                </a:cubicBezTo>
                <a:cubicBezTo>
                  <a:pt x="18420" y="14402"/>
                  <a:pt x="18447" y="14415"/>
                  <a:pt x="18472" y="14434"/>
                </a:cubicBezTo>
                <a:cubicBezTo>
                  <a:pt x="19053" y="14579"/>
                  <a:pt x="19451" y="14989"/>
                  <a:pt x="19656" y="15532"/>
                </a:cubicBezTo>
                <a:cubicBezTo>
                  <a:pt x="20432" y="15536"/>
                  <a:pt x="21201" y="15392"/>
                  <a:pt x="21920" y="15105"/>
                </a:cubicBezTo>
                <a:close/>
                <a:moveTo>
                  <a:pt x="7708" y="12785"/>
                </a:moveTo>
                <a:cubicBezTo>
                  <a:pt x="8126" y="12778"/>
                  <a:pt x="8587" y="12724"/>
                  <a:pt x="9002" y="12684"/>
                </a:cubicBezTo>
                <a:cubicBezTo>
                  <a:pt x="9737" y="12615"/>
                  <a:pt x="10473" y="12531"/>
                  <a:pt x="11208" y="12437"/>
                </a:cubicBezTo>
                <a:cubicBezTo>
                  <a:pt x="12028" y="12330"/>
                  <a:pt x="12872" y="12208"/>
                  <a:pt x="13679" y="12024"/>
                </a:cubicBezTo>
                <a:cubicBezTo>
                  <a:pt x="13973" y="11955"/>
                  <a:pt x="15027" y="11751"/>
                  <a:pt x="14849" y="11263"/>
                </a:cubicBezTo>
                <a:cubicBezTo>
                  <a:pt x="14654" y="10739"/>
                  <a:pt x="14580" y="10211"/>
                  <a:pt x="14513" y="9660"/>
                </a:cubicBezTo>
                <a:cubicBezTo>
                  <a:pt x="14476" y="9354"/>
                  <a:pt x="14446" y="8773"/>
                  <a:pt x="14132" y="8620"/>
                </a:cubicBezTo>
                <a:cubicBezTo>
                  <a:pt x="14061" y="8585"/>
                  <a:pt x="13983" y="8570"/>
                  <a:pt x="13906" y="8578"/>
                </a:cubicBezTo>
                <a:cubicBezTo>
                  <a:pt x="12751" y="8681"/>
                  <a:pt x="11554" y="8855"/>
                  <a:pt x="10410" y="9035"/>
                </a:cubicBezTo>
                <a:cubicBezTo>
                  <a:pt x="9595" y="9163"/>
                  <a:pt x="8754" y="9306"/>
                  <a:pt x="7956" y="9509"/>
                </a:cubicBezTo>
                <a:cubicBezTo>
                  <a:pt x="7646" y="9589"/>
                  <a:pt x="6669" y="9802"/>
                  <a:pt x="6723" y="10257"/>
                </a:cubicBezTo>
                <a:cubicBezTo>
                  <a:pt x="6742" y="10395"/>
                  <a:pt x="6782" y="10557"/>
                  <a:pt x="6811" y="10693"/>
                </a:cubicBezTo>
                <a:cubicBezTo>
                  <a:pt x="6872" y="10957"/>
                  <a:pt x="6935" y="11221"/>
                  <a:pt x="7004" y="11481"/>
                </a:cubicBezTo>
                <a:cubicBezTo>
                  <a:pt x="7076" y="11756"/>
                  <a:pt x="7161" y="12028"/>
                  <a:pt x="7262" y="12294"/>
                </a:cubicBezTo>
                <a:cubicBezTo>
                  <a:pt x="7338" y="12481"/>
                  <a:pt x="7465" y="12787"/>
                  <a:pt x="7708" y="12785"/>
                </a:cubicBezTo>
                <a:close/>
                <a:moveTo>
                  <a:pt x="13734" y="10938"/>
                </a:moveTo>
                <a:cubicBezTo>
                  <a:pt x="13595" y="10513"/>
                  <a:pt x="13478" y="10060"/>
                  <a:pt x="13455" y="9612"/>
                </a:cubicBezTo>
                <a:cubicBezTo>
                  <a:pt x="12604" y="9844"/>
                  <a:pt x="11757" y="10033"/>
                  <a:pt x="10883" y="10188"/>
                </a:cubicBezTo>
                <a:cubicBezTo>
                  <a:pt x="9850" y="10374"/>
                  <a:pt x="8819" y="10534"/>
                  <a:pt x="7788" y="10735"/>
                </a:cubicBezTo>
                <a:cubicBezTo>
                  <a:pt x="7893" y="11098"/>
                  <a:pt x="8002" y="11456"/>
                  <a:pt x="8138" y="11808"/>
                </a:cubicBezTo>
                <a:cubicBezTo>
                  <a:pt x="10016" y="11624"/>
                  <a:pt x="11883" y="11305"/>
                  <a:pt x="13734" y="10938"/>
                </a:cubicBezTo>
                <a:close/>
                <a:moveTo>
                  <a:pt x="13044" y="4875"/>
                </a:moveTo>
                <a:cubicBezTo>
                  <a:pt x="12835" y="3714"/>
                  <a:pt x="11837" y="2677"/>
                  <a:pt x="10584" y="3109"/>
                </a:cubicBezTo>
                <a:cubicBezTo>
                  <a:pt x="9561" y="3461"/>
                  <a:pt x="9410" y="4416"/>
                  <a:pt x="9467" y="5357"/>
                </a:cubicBezTo>
                <a:cubicBezTo>
                  <a:pt x="10661" y="5221"/>
                  <a:pt x="11856" y="5062"/>
                  <a:pt x="13044" y="4875"/>
                </a:cubicBezTo>
                <a:close/>
                <a:moveTo>
                  <a:pt x="13970" y="4724"/>
                </a:moveTo>
                <a:cubicBezTo>
                  <a:pt x="14612" y="4618"/>
                  <a:pt x="15249" y="4500"/>
                  <a:pt x="15884" y="4377"/>
                </a:cubicBezTo>
                <a:cubicBezTo>
                  <a:pt x="15783" y="3029"/>
                  <a:pt x="15299" y="1753"/>
                  <a:pt x="13859" y="1365"/>
                </a:cubicBezTo>
                <a:cubicBezTo>
                  <a:pt x="12885" y="1103"/>
                  <a:pt x="11858" y="1126"/>
                  <a:pt x="10881" y="1365"/>
                </a:cubicBezTo>
                <a:cubicBezTo>
                  <a:pt x="9919" y="1598"/>
                  <a:pt x="8893" y="1925"/>
                  <a:pt x="8067" y="2488"/>
                </a:cubicBezTo>
                <a:cubicBezTo>
                  <a:pt x="7136" y="3125"/>
                  <a:pt x="6210" y="4408"/>
                  <a:pt x="6648" y="5573"/>
                </a:cubicBezTo>
                <a:cubicBezTo>
                  <a:pt x="7270" y="5496"/>
                  <a:pt x="7901" y="5470"/>
                  <a:pt x="8528" y="5433"/>
                </a:cubicBezTo>
                <a:cubicBezTo>
                  <a:pt x="8444" y="3788"/>
                  <a:pt x="9022" y="2396"/>
                  <a:pt x="10839" y="2096"/>
                </a:cubicBezTo>
                <a:cubicBezTo>
                  <a:pt x="12531" y="1816"/>
                  <a:pt x="13692" y="3197"/>
                  <a:pt x="13970" y="4724"/>
                </a:cubicBezTo>
                <a:close/>
                <a:moveTo>
                  <a:pt x="18525" y="20447"/>
                </a:moveTo>
                <a:cubicBezTo>
                  <a:pt x="18587" y="20411"/>
                  <a:pt x="18657" y="20386"/>
                  <a:pt x="18730" y="20369"/>
                </a:cubicBezTo>
                <a:cubicBezTo>
                  <a:pt x="18770" y="20361"/>
                  <a:pt x="18812" y="20352"/>
                  <a:pt x="18851" y="20346"/>
                </a:cubicBezTo>
                <a:cubicBezTo>
                  <a:pt x="18692" y="19889"/>
                  <a:pt x="18531" y="19436"/>
                  <a:pt x="18388" y="18975"/>
                </a:cubicBezTo>
                <a:cubicBezTo>
                  <a:pt x="18292" y="19015"/>
                  <a:pt x="18191" y="19045"/>
                  <a:pt x="18089" y="19065"/>
                </a:cubicBezTo>
                <a:cubicBezTo>
                  <a:pt x="18271" y="19514"/>
                  <a:pt x="18418" y="19975"/>
                  <a:pt x="18525" y="20447"/>
                </a:cubicBezTo>
                <a:close/>
                <a:moveTo>
                  <a:pt x="7419" y="22184"/>
                </a:moveTo>
                <a:cubicBezTo>
                  <a:pt x="7340" y="21662"/>
                  <a:pt x="7176" y="21157"/>
                  <a:pt x="6935" y="20688"/>
                </a:cubicBezTo>
                <a:cubicBezTo>
                  <a:pt x="6931" y="20688"/>
                  <a:pt x="6929" y="20688"/>
                  <a:pt x="6925" y="20690"/>
                </a:cubicBezTo>
                <a:cubicBezTo>
                  <a:pt x="6992" y="21111"/>
                  <a:pt x="7063" y="21530"/>
                  <a:pt x="7136" y="21951"/>
                </a:cubicBezTo>
                <a:cubicBezTo>
                  <a:pt x="7151" y="22029"/>
                  <a:pt x="7178" y="22163"/>
                  <a:pt x="7201" y="22295"/>
                </a:cubicBezTo>
                <a:cubicBezTo>
                  <a:pt x="7235" y="22276"/>
                  <a:pt x="7268" y="22257"/>
                  <a:pt x="7291" y="22247"/>
                </a:cubicBezTo>
                <a:cubicBezTo>
                  <a:pt x="7331" y="22224"/>
                  <a:pt x="7375" y="22203"/>
                  <a:pt x="7419" y="22184"/>
                </a:cubicBezTo>
                <a:close/>
                <a:moveTo>
                  <a:pt x="5940" y="20625"/>
                </a:moveTo>
                <a:cubicBezTo>
                  <a:pt x="5254" y="20407"/>
                  <a:pt x="4707" y="19851"/>
                  <a:pt x="4414" y="19202"/>
                </a:cubicBezTo>
                <a:cubicBezTo>
                  <a:pt x="4148" y="19244"/>
                  <a:pt x="3880" y="19269"/>
                  <a:pt x="3609" y="19279"/>
                </a:cubicBezTo>
                <a:cubicBezTo>
                  <a:pt x="3689" y="19921"/>
                  <a:pt x="4209" y="21654"/>
                  <a:pt x="4324" y="22048"/>
                </a:cubicBezTo>
                <a:cubicBezTo>
                  <a:pt x="4609" y="23008"/>
                  <a:pt x="4906" y="23974"/>
                  <a:pt x="5221" y="24925"/>
                </a:cubicBezTo>
                <a:cubicBezTo>
                  <a:pt x="5529" y="25860"/>
                  <a:pt x="6221" y="26572"/>
                  <a:pt x="7262" y="26497"/>
                </a:cubicBezTo>
                <a:cubicBezTo>
                  <a:pt x="8492" y="26409"/>
                  <a:pt x="9735" y="26248"/>
                  <a:pt x="10955" y="26067"/>
                </a:cubicBezTo>
                <a:cubicBezTo>
                  <a:pt x="12512" y="25835"/>
                  <a:pt x="14065" y="25554"/>
                  <a:pt x="15603" y="25221"/>
                </a:cubicBezTo>
                <a:cubicBezTo>
                  <a:pt x="16781" y="24967"/>
                  <a:pt x="17961" y="24680"/>
                  <a:pt x="19118" y="24340"/>
                </a:cubicBezTo>
                <a:cubicBezTo>
                  <a:pt x="20134" y="24043"/>
                  <a:pt x="21161" y="23701"/>
                  <a:pt x="22131" y="23276"/>
                </a:cubicBezTo>
                <a:cubicBezTo>
                  <a:pt x="23437" y="22704"/>
                  <a:pt x="23437" y="21017"/>
                  <a:pt x="23282" y="19816"/>
                </a:cubicBezTo>
                <a:cubicBezTo>
                  <a:pt x="23141" y="18724"/>
                  <a:pt x="22957" y="17634"/>
                  <a:pt x="22626" y="16582"/>
                </a:cubicBezTo>
                <a:cubicBezTo>
                  <a:pt x="22559" y="16364"/>
                  <a:pt x="22456" y="16155"/>
                  <a:pt x="22366" y="15945"/>
                </a:cubicBezTo>
                <a:cubicBezTo>
                  <a:pt x="21559" y="16280"/>
                  <a:pt x="20696" y="16460"/>
                  <a:pt x="19822" y="16477"/>
                </a:cubicBezTo>
                <a:cubicBezTo>
                  <a:pt x="19822" y="17142"/>
                  <a:pt x="19608" y="17846"/>
                  <a:pt x="19193" y="18361"/>
                </a:cubicBezTo>
                <a:cubicBezTo>
                  <a:pt x="19193" y="18361"/>
                  <a:pt x="19193" y="18363"/>
                  <a:pt x="19195" y="18365"/>
                </a:cubicBezTo>
                <a:cubicBezTo>
                  <a:pt x="19413" y="19139"/>
                  <a:pt x="19700" y="19889"/>
                  <a:pt x="19956" y="20652"/>
                </a:cubicBezTo>
                <a:cubicBezTo>
                  <a:pt x="20056" y="20947"/>
                  <a:pt x="19799" y="21289"/>
                  <a:pt x="19484" y="21260"/>
                </a:cubicBezTo>
                <a:cubicBezTo>
                  <a:pt x="19185" y="21235"/>
                  <a:pt x="18879" y="21264"/>
                  <a:pt x="18617" y="21423"/>
                </a:cubicBezTo>
                <a:cubicBezTo>
                  <a:pt x="18460" y="21520"/>
                  <a:pt x="18357" y="21580"/>
                  <a:pt x="18164" y="21580"/>
                </a:cubicBezTo>
                <a:cubicBezTo>
                  <a:pt x="17902" y="21580"/>
                  <a:pt x="17726" y="21385"/>
                  <a:pt x="17695" y="21136"/>
                </a:cubicBezTo>
                <a:cubicBezTo>
                  <a:pt x="17607" y="20430"/>
                  <a:pt x="17349" y="19675"/>
                  <a:pt x="17045" y="19032"/>
                </a:cubicBezTo>
                <a:cubicBezTo>
                  <a:pt x="17039" y="19017"/>
                  <a:pt x="17032" y="19001"/>
                  <a:pt x="17026" y="18986"/>
                </a:cubicBezTo>
                <a:cubicBezTo>
                  <a:pt x="16209" y="18680"/>
                  <a:pt x="15634" y="17852"/>
                  <a:pt x="15515" y="16993"/>
                </a:cubicBezTo>
                <a:cubicBezTo>
                  <a:pt x="14457" y="17194"/>
                  <a:pt x="13400" y="17456"/>
                  <a:pt x="12348" y="17686"/>
                </a:cubicBezTo>
                <a:cubicBezTo>
                  <a:pt x="11615" y="17848"/>
                  <a:pt x="10877" y="18005"/>
                  <a:pt x="10137" y="18129"/>
                </a:cubicBezTo>
                <a:cubicBezTo>
                  <a:pt x="9603" y="18221"/>
                  <a:pt x="9037" y="18303"/>
                  <a:pt x="8490" y="18321"/>
                </a:cubicBezTo>
                <a:cubicBezTo>
                  <a:pt x="8499" y="19019"/>
                  <a:pt x="8299" y="19793"/>
                  <a:pt x="7782" y="20271"/>
                </a:cubicBezTo>
                <a:cubicBezTo>
                  <a:pt x="8126" y="20964"/>
                  <a:pt x="8320" y="21811"/>
                  <a:pt x="8396" y="22563"/>
                </a:cubicBezTo>
                <a:cubicBezTo>
                  <a:pt x="8415" y="22743"/>
                  <a:pt x="8214" y="22844"/>
                  <a:pt x="8086" y="22917"/>
                </a:cubicBezTo>
                <a:cubicBezTo>
                  <a:pt x="7926" y="23008"/>
                  <a:pt x="7761" y="23085"/>
                  <a:pt x="7591" y="23150"/>
                </a:cubicBezTo>
                <a:cubicBezTo>
                  <a:pt x="7218" y="23293"/>
                  <a:pt x="6514" y="23446"/>
                  <a:pt x="6459" y="22852"/>
                </a:cubicBezTo>
                <a:cubicBezTo>
                  <a:pt x="6392" y="22102"/>
                  <a:pt x="6265" y="21314"/>
                  <a:pt x="5940" y="20629"/>
                </a:cubicBezTo>
                <a:lnTo>
                  <a:pt x="5940" y="20627"/>
                </a:lnTo>
                <a:close/>
                <a:moveTo>
                  <a:pt x="23915" y="23087"/>
                </a:moveTo>
                <a:cubicBezTo>
                  <a:pt x="24610" y="22892"/>
                  <a:pt x="25201" y="22561"/>
                  <a:pt x="25866" y="22238"/>
                </a:cubicBezTo>
                <a:cubicBezTo>
                  <a:pt x="25248" y="20495"/>
                  <a:pt x="24837" y="18682"/>
                  <a:pt x="24495" y="16867"/>
                </a:cubicBezTo>
                <a:cubicBezTo>
                  <a:pt x="23929" y="13862"/>
                  <a:pt x="23552" y="10735"/>
                  <a:pt x="22653" y="7807"/>
                </a:cubicBezTo>
                <a:cubicBezTo>
                  <a:pt x="22255" y="8004"/>
                  <a:pt x="21861" y="8214"/>
                  <a:pt x="21477" y="8440"/>
                </a:cubicBezTo>
                <a:cubicBezTo>
                  <a:pt x="21477" y="8656"/>
                  <a:pt x="21488" y="8874"/>
                  <a:pt x="21507" y="9090"/>
                </a:cubicBezTo>
                <a:cubicBezTo>
                  <a:pt x="21649" y="10701"/>
                  <a:pt x="22129" y="12275"/>
                  <a:pt x="22638" y="13803"/>
                </a:cubicBezTo>
                <a:cubicBezTo>
                  <a:pt x="23445" y="16228"/>
                  <a:pt x="24455" y="18812"/>
                  <a:pt x="24317" y="21408"/>
                </a:cubicBezTo>
                <a:cubicBezTo>
                  <a:pt x="24290" y="21939"/>
                  <a:pt x="24158" y="22565"/>
                  <a:pt x="23915" y="23089"/>
                </a:cubicBezTo>
                <a:close/>
                <a:moveTo>
                  <a:pt x="26692" y="21738"/>
                </a:moveTo>
                <a:cubicBezTo>
                  <a:pt x="27234" y="21367"/>
                  <a:pt x="27792" y="20924"/>
                  <a:pt x="28196" y="20426"/>
                </a:cubicBezTo>
                <a:cubicBezTo>
                  <a:pt x="29148" y="19250"/>
                  <a:pt x="27825" y="16712"/>
                  <a:pt x="27427" y="15480"/>
                </a:cubicBezTo>
                <a:cubicBezTo>
                  <a:pt x="26828" y="13621"/>
                  <a:pt x="26419" y="11709"/>
                  <a:pt x="25839" y="9846"/>
                </a:cubicBezTo>
                <a:cubicBezTo>
                  <a:pt x="25554" y="8933"/>
                  <a:pt x="25302" y="8008"/>
                  <a:pt x="24984" y="7105"/>
                </a:cubicBezTo>
                <a:cubicBezTo>
                  <a:pt x="24969" y="7067"/>
                  <a:pt x="24956" y="7030"/>
                  <a:pt x="24944" y="6992"/>
                </a:cubicBezTo>
                <a:cubicBezTo>
                  <a:pt x="24487" y="6977"/>
                  <a:pt x="23942" y="7193"/>
                  <a:pt x="23514" y="7390"/>
                </a:cubicBezTo>
                <a:cubicBezTo>
                  <a:pt x="24447" y="10310"/>
                  <a:pt x="24831" y="13438"/>
                  <a:pt x="25384" y="16446"/>
                </a:cubicBezTo>
                <a:cubicBezTo>
                  <a:pt x="25713" y="18231"/>
                  <a:pt x="26103" y="20017"/>
                  <a:pt x="26692" y="21735"/>
                </a:cubicBezTo>
                <a:close/>
                <a:moveTo>
                  <a:pt x="23659" y="4502"/>
                </a:moveTo>
                <a:cubicBezTo>
                  <a:pt x="22869" y="4590"/>
                  <a:pt x="22037" y="5483"/>
                  <a:pt x="21809" y="6202"/>
                </a:cubicBezTo>
                <a:cubicBezTo>
                  <a:pt x="21764" y="6349"/>
                  <a:pt x="21542" y="7063"/>
                  <a:pt x="21565" y="7285"/>
                </a:cubicBezTo>
                <a:cubicBezTo>
                  <a:pt x="21781" y="7233"/>
                  <a:pt x="22538" y="6791"/>
                  <a:pt x="22682" y="6715"/>
                </a:cubicBezTo>
                <a:cubicBezTo>
                  <a:pt x="23299" y="6393"/>
                  <a:pt x="23952" y="6129"/>
                  <a:pt x="24648" y="6070"/>
                </a:cubicBezTo>
                <a:cubicBezTo>
                  <a:pt x="24483" y="5577"/>
                  <a:pt x="24254" y="5014"/>
                  <a:pt x="23904" y="4687"/>
                </a:cubicBezTo>
                <a:cubicBezTo>
                  <a:pt x="23829" y="4618"/>
                  <a:pt x="23747" y="4555"/>
                  <a:pt x="23659" y="4502"/>
                </a:cubicBez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78" name="Google Shape;878;p46"/>
          <p:cNvSpPr/>
          <p:nvPr/>
        </p:nvSpPr>
        <p:spPr>
          <a:xfrm>
            <a:off x="10221703" y="719333"/>
            <a:ext cx="1970259" cy="2160967"/>
          </a:xfrm>
          <a:custGeom>
            <a:avLst/>
            <a:gdLst/>
            <a:ahLst/>
            <a:cxnLst/>
            <a:rect l="l" t="t" r="r" b="b"/>
            <a:pathLst>
              <a:path w="45499" h="49903" extrusionOk="0">
                <a:moveTo>
                  <a:pt x="4236" y="596"/>
                </a:moveTo>
                <a:cubicBezTo>
                  <a:pt x="4429" y="355"/>
                  <a:pt x="4171" y="1"/>
                  <a:pt x="3869" y="129"/>
                </a:cubicBezTo>
                <a:cubicBezTo>
                  <a:pt x="3823" y="150"/>
                  <a:pt x="3785" y="179"/>
                  <a:pt x="3754" y="219"/>
                </a:cubicBezTo>
                <a:lnTo>
                  <a:pt x="3609" y="405"/>
                </a:lnTo>
                <a:lnTo>
                  <a:pt x="3467" y="590"/>
                </a:lnTo>
                <a:lnTo>
                  <a:pt x="3379" y="707"/>
                </a:lnTo>
                <a:cubicBezTo>
                  <a:pt x="3180" y="980"/>
                  <a:pt x="3490" y="1321"/>
                  <a:pt x="3779" y="1156"/>
                </a:cubicBezTo>
                <a:cubicBezTo>
                  <a:pt x="3813" y="1135"/>
                  <a:pt x="3842" y="1107"/>
                  <a:pt x="3865" y="1076"/>
                </a:cubicBezTo>
                <a:lnTo>
                  <a:pt x="3953" y="961"/>
                </a:lnTo>
                <a:lnTo>
                  <a:pt x="4091" y="778"/>
                </a:lnTo>
                <a:lnTo>
                  <a:pt x="4234" y="596"/>
                </a:lnTo>
                <a:close/>
                <a:moveTo>
                  <a:pt x="45029" y="49888"/>
                </a:moveTo>
                <a:cubicBezTo>
                  <a:pt x="45079" y="49900"/>
                  <a:pt x="45130" y="49902"/>
                  <a:pt x="45180" y="49892"/>
                </a:cubicBezTo>
                <a:cubicBezTo>
                  <a:pt x="45490" y="49816"/>
                  <a:pt x="45499" y="49387"/>
                  <a:pt x="45195" y="49299"/>
                </a:cubicBezTo>
                <a:lnTo>
                  <a:pt x="44960" y="49232"/>
                </a:lnTo>
                <a:lnTo>
                  <a:pt x="44748" y="49167"/>
                </a:lnTo>
                <a:lnTo>
                  <a:pt x="44623" y="49127"/>
                </a:lnTo>
                <a:cubicBezTo>
                  <a:pt x="44308" y="49026"/>
                  <a:pt x="44073" y="49427"/>
                  <a:pt x="44333" y="49653"/>
                </a:cubicBezTo>
                <a:cubicBezTo>
                  <a:pt x="44363" y="49676"/>
                  <a:pt x="44396" y="49695"/>
                  <a:pt x="44432" y="49707"/>
                </a:cubicBezTo>
                <a:lnTo>
                  <a:pt x="44566" y="49749"/>
                </a:lnTo>
                <a:lnTo>
                  <a:pt x="44788" y="49816"/>
                </a:lnTo>
                <a:close/>
                <a:moveTo>
                  <a:pt x="42692" y="49035"/>
                </a:moveTo>
                <a:cubicBezTo>
                  <a:pt x="43009" y="49175"/>
                  <a:pt x="43283" y="48766"/>
                  <a:pt x="43021" y="48527"/>
                </a:cubicBezTo>
                <a:cubicBezTo>
                  <a:pt x="42998" y="48506"/>
                  <a:pt x="42973" y="48490"/>
                  <a:pt x="42946" y="48479"/>
                </a:cubicBezTo>
                <a:lnTo>
                  <a:pt x="42713" y="48370"/>
                </a:lnTo>
                <a:lnTo>
                  <a:pt x="42518" y="48276"/>
                </a:lnTo>
                <a:lnTo>
                  <a:pt x="42407" y="48221"/>
                </a:lnTo>
                <a:cubicBezTo>
                  <a:pt x="42168" y="48098"/>
                  <a:pt x="41898" y="48326"/>
                  <a:pt x="41978" y="48586"/>
                </a:cubicBezTo>
                <a:cubicBezTo>
                  <a:pt x="42003" y="48664"/>
                  <a:pt x="42057" y="48729"/>
                  <a:pt x="42131" y="48764"/>
                </a:cubicBezTo>
                <a:lnTo>
                  <a:pt x="42248" y="48825"/>
                </a:lnTo>
                <a:lnTo>
                  <a:pt x="42451" y="48921"/>
                </a:lnTo>
                <a:close/>
                <a:moveTo>
                  <a:pt x="40513" y="47836"/>
                </a:moveTo>
                <a:cubicBezTo>
                  <a:pt x="40737" y="47985"/>
                  <a:pt x="41033" y="47786"/>
                  <a:pt x="40980" y="47519"/>
                </a:cubicBezTo>
                <a:cubicBezTo>
                  <a:pt x="40963" y="47440"/>
                  <a:pt x="40915" y="47369"/>
                  <a:pt x="40846" y="47324"/>
                </a:cubicBezTo>
                <a:lnTo>
                  <a:pt x="40664" y="47203"/>
                </a:lnTo>
                <a:lnTo>
                  <a:pt x="40486" y="47083"/>
                </a:lnTo>
                <a:lnTo>
                  <a:pt x="40351" y="46989"/>
                </a:lnTo>
                <a:cubicBezTo>
                  <a:pt x="40301" y="46954"/>
                  <a:pt x="40242" y="46935"/>
                  <a:pt x="40182" y="46933"/>
                </a:cubicBezTo>
                <a:cubicBezTo>
                  <a:pt x="39880" y="46926"/>
                  <a:pt x="39752" y="47314"/>
                  <a:pt x="39997" y="47488"/>
                </a:cubicBezTo>
                <a:lnTo>
                  <a:pt x="40140" y="47586"/>
                </a:lnTo>
                <a:lnTo>
                  <a:pt x="40324" y="47712"/>
                </a:lnTo>
                <a:lnTo>
                  <a:pt x="40513" y="47836"/>
                </a:lnTo>
                <a:close/>
                <a:moveTo>
                  <a:pt x="38530" y="46335"/>
                </a:moveTo>
                <a:cubicBezTo>
                  <a:pt x="38775" y="46551"/>
                  <a:pt x="39142" y="46285"/>
                  <a:pt x="39012" y="45985"/>
                </a:cubicBezTo>
                <a:cubicBezTo>
                  <a:pt x="38996" y="45943"/>
                  <a:pt x="38968" y="45908"/>
                  <a:pt x="38935" y="45881"/>
                </a:cubicBezTo>
                <a:lnTo>
                  <a:pt x="38805" y="45765"/>
                </a:lnTo>
                <a:lnTo>
                  <a:pt x="38646" y="45623"/>
                </a:lnTo>
                <a:lnTo>
                  <a:pt x="38488" y="45478"/>
                </a:lnTo>
                <a:cubicBezTo>
                  <a:pt x="38270" y="45271"/>
                  <a:pt x="37916" y="45470"/>
                  <a:pt x="37979" y="45763"/>
                </a:cubicBezTo>
                <a:cubicBezTo>
                  <a:pt x="37992" y="45824"/>
                  <a:pt x="38023" y="45878"/>
                  <a:pt x="38067" y="45920"/>
                </a:cubicBezTo>
                <a:lnTo>
                  <a:pt x="38235" y="46075"/>
                </a:lnTo>
                <a:lnTo>
                  <a:pt x="38400" y="46222"/>
                </a:lnTo>
                <a:lnTo>
                  <a:pt x="38528" y="46335"/>
                </a:lnTo>
                <a:close/>
                <a:moveTo>
                  <a:pt x="38069" y="45920"/>
                </a:moveTo>
                <a:lnTo>
                  <a:pt x="38490" y="45478"/>
                </a:lnTo>
                <a:close/>
                <a:moveTo>
                  <a:pt x="36768" y="44592"/>
                </a:moveTo>
                <a:cubicBezTo>
                  <a:pt x="36879" y="44720"/>
                  <a:pt x="37072" y="44730"/>
                  <a:pt x="37200" y="44619"/>
                </a:cubicBezTo>
                <a:cubicBezTo>
                  <a:pt x="37325" y="44508"/>
                  <a:pt x="37338" y="44315"/>
                  <a:pt x="37227" y="44189"/>
                </a:cubicBezTo>
                <a:lnTo>
                  <a:pt x="37139" y="44091"/>
                </a:lnTo>
                <a:lnTo>
                  <a:pt x="36996" y="43927"/>
                </a:lnTo>
                <a:lnTo>
                  <a:pt x="36831" y="43735"/>
                </a:lnTo>
                <a:cubicBezTo>
                  <a:pt x="36609" y="43470"/>
                  <a:pt x="36185" y="43718"/>
                  <a:pt x="36313" y="44045"/>
                </a:cubicBezTo>
                <a:cubicBezTo>
                  <a:pt x="36326" y="44074"/>
                  <a:pt x="36342" y="44101"/>
                  <a:pt x="36361" y="44124"/>
                </a:cubicBezTo>
                <a:lnTo>
                  <a:pt x="36535" y="44328"/>
                </a:lnTo>
                <a:lnTo>
                  <a:pt x="36680" y="44495"/>
                </a:lnTo>
                <a:lnTo>
                  <a:pt x="36768" y="44592"/>
                </a:lnTo>
                <a:close/>
                <a:moveTo>
                  <a:pt x="35223" y="42657"/>
                </a:moveTo>
                <a:cubicBezTo>
                  <a:pt x="35429" y="42938"/>
                  <a:pt x="35867" y="42724"/>
                  <a:pt x="35764" y="42387"/>
                </a:cubicBezTo>
                <a:cubicBezTo>
                  <a:pt x="35756" y="42358"/>
                  <a:pt x="35741" y="42330"/>
                  <a:pt x="35724" y="42305"/>
                </a:cubicBezTo>
                <a:lnTo>
                  <a:pt x="35659" y="42215"/>
                </a:lnTo>
                <a:lnTo>
                  <a:pt x="35533" y="42035"/>
                </a:lnTo>
                <a:lnTo>
                  <a:pt x="35380" y="41811"/>
                </a:lnTo>
                <a:cubicBezTo>
                  <a:pt x="35196" y="41534"/>
                  <a:pt x="34760" y="41712"/>
                  <a:pt x="34827" y="42043"/>
                </a:cubicBezTo>
                <a:cubicBezTo>
                  <a:pt x="34836" y="42081"/>
                  <a:pt x="34850" y="42117"/>
                  <a:pt x="34871" y="42148"/>
                </a:cubicBezTo>
                <a:lnTo>
                  <a:pt x="35030" y="42383"/>
                </a:lnTo>
                <a:lnTo>
                  <a:pt x="35158" y="42565"/>
                </a:lnTo>
                <a:close/>
                <a:moveTo>
                  <a:pt x="33890" y="40574"/>
                </a:moveTo>
                <a:cubicBezTo>
                  <a:pt x="33974" y="40723"/>
                  <a:pt x="34161" y="40773"/>
                  <a:pt x="34307" y="40692"/>
                </a:cubicBezTo>
                <a:cubicBezTo>
                  <a:pt x="34454" y="40608"/>
                  <a:pt x="34506" y="40419"/>
                  <a:pt x="34423" y="40272"/>
                </a:cubicBezTo>
                <a:lnTo>
                  <a:pt x="34362" y="40168"/>
                </a:lnTo>
                <a:lnTo>
                  <a:pt x="34253" y="39975"/>
                </a:lnTo>
                <a:lnTo>
                  <a:pt x="34127" y="39746"/>
                </a:lnTo>
                <a:cubicBezTo>
                  <a:pt x="33974" y="39459"/>
                  <a:pt x="33530" y="39581"/>
                  <a:pt x="33553" y="39916"/>
                </a:cubicBezTo>
                <a:cubicBezTo>
                  <a:pt x="33557" y="39956"/>
                  <a:pt x="33570" y="39998"/>
                  <a:pt x="33589" y="40036"/>
                </a:cubicBezTo>
                <a:lnTo>
                  <a:pt x="33721" y="40272"/>
                </a:lnTo>
                <a:lnTo>
                  <a:pt x="33832" y="40469"/>
                </a:lnTo>
                <a:lnTo>
                  <a:pt x="33890" y="40574"/>
                </a:lnTo>
                <a:close/>
                <a:moveTo>
                  <a:pt x="32754" y="38384"/>
                </a:moveTo>
                <a:cubicBezTo>
                  <a:pt x="32826" y="38537"/>
                  <a:pt x="33006" y="38604"/>
                  <a:pt x="33161" y="38533"/>
                </a:cubicBezTo>
                <a:cubicBezTo>
                  <a:pt x="33314" y="38462"/>
                  <a:pt x="33381" y="38281"/>
                  <a:pt x="33310" y="38128"/>
                </a:cubicBezTo>
                <a:lnTo>
                  <a:pt x="33247" y="37992"/>
                </a:lnTo>
                <a:lnTo>
                  <a:pt x="33155" y="37789"/>
                </a:lnTo>
                <a:lnTo>
                  <a:pt x="33060" y="37577"/>
                </a:lnTo>
                <a:cubicBezTo>
                  <a:pt x="32928" y="37271"/>
                  <a:pt x="32463" y="37370"/>
                  <a:pt x="32476" y="37716"/>
                </a:cubicBezTo>
                <a:cubicBezTo>
                  <a:pt x="32478" y="37751"/>
                  <a:pt x="32486" y="37787"/>
                  <a:pt x="32499" y="37820"/>
                </a:cubicBezTo>
                <a:lnTo>
                  <a:pt x="32597" y="38038"/>
                </a:lnTo>
                <a:lnTo>
                  <a:pt x="32692" y="38246"/>
                </a:lnTo>
                <a:lnTo>
                  <a:pt x="32754" y="38382"/>
                </a:lnTo>
                <a:close/>
                <a:moveTo>
                  <a:pt x="31803" y="36106"/>
                </a:moveTo>
                <a:cubicBezTo>
                  <a:pt x="31866" y="36259"/>
                  <a:pt x="32038" y="36335"/>
                  <a:pt x="32191" y="36278"/>
                </a:cubicBezTo>
                <a:cubicBezTo>
                  <a:pt x="32346" y="36221"/>
                  <a:pt x="32428" y="36054"/>
                  <a:pt x="32377" y="35897"/>
                </a:cubicBezTo>
                <a:lnTo>
                  <a:pt x="32312" y="35723"/>
                </a:lnTo>
                <a:lnTo>
                  <a:pt x="32237" y="35513"/>
                </a:lnTo>
                <a:lnTo>
                  <a:pt x="32170" y="35326"/>
                </a:lnTo>
                <a:cubicBezTo>
                  <a:pt x="32057" y="35012"/>
                  <a:pt x="31598" y="35079"/>
                  <a:pt x="31577" y="35412"/>
                </a:cubicBezTo>
                <a:cubicBezTo>
                  <a:pt x="31575" y="35452"/>
                  <a:pt x="31581" y="35492"/>
                  <a:pt x="31593" y="35530"/>
                </a:cubicBezTo>
                <a:lnTo>
                  <a:pt x="31661" y="35718"/>
                </a:lnTo>
                <a:lnTo>
                  <a:pt x="31740" y="35932"/>
                </a:lnTo>
                <a:lnTo>
                  <a:pt x="31803" y="36108"/>
                </a:lnTo>
                <a:close/>
                <a:moveTo>
                  <a:pt x="31025" y="33767"/>
                </a:moveTo>
                <a:cubicBezTo>
                  <a:pt x="31120" y="34088"/>
                  <a:pt x="31591" y="34050"/>
                  <a:pt x="31625" y="33706"/>
                </a:cubicBezTo>
                <a:cubicBezTo>
                  <a:pt x="31627" y="33671"/>
                  <a:pt x="31625" y="33633"/>
                  <a:pt x="31614" y="33600"/>
                </a:cubicBezTo>
                <a:lnTo>
                  <a:pt x="31554" y="33390"/>
                </a:lnTo>
                <a:lnTo>
                  <a:pt x="31493" y="33176"/>
                </a:lnTo>
                <a:lnTo>
                  <a:pt x="31449" y="33015"/>
                </a:lnTo>
                <a:cubicBezTo>
                  <a:pt x="31348" y="32667"/>
                  <a:pt x="30837" y="32742"/>
                  <a:pt x="30849" y="33115"/>
                </a:cubicBezTo>
                <a:cubicBezTo>
                  <a:pt x="30849" y="33134"/>
                  <a:pt x="30854" y="33155"/>
                  <a:pt x="30858" y="33176"/>
                </a:cubicBezTo>
                <a:lnTo>
                  <a:pt x="30904" y="33340"/>
                </a:lnTo>
                <a:lnTo>
                  <a:pt x="30965" y="33558"/>
                </a:lnTo>
                <a:lnTo>
                  <a:pt x="31025" y="33767"/>
                </a:lnTo>
                <a:close/>
                <a:moveTo>
                  <a:pt x="30418" y="31382"/>
                </a:moveTo>
                <a:cubicBezTo>
                  <a:pt x="30489" y="31707"/>
                  <a:pt x="30963" y="31699"/>
                  <a:pt x="31017" y="31363"/>
                </a:cubicBezTo>
                <a:cubicBezTo>
                  <a:pt x="31023" y="31326"/>
                  <a:pt x="31021" y="31288"/>
                  <a:pt x="31015" y="31250"/>
                </a:cubicBezTo>
                <a:lnTo>
                  <a:pt x="30969" y="31037"/>
                </a:lnTo>
                <a:lnTo>
                  <a:pt x="30889" y="30659"/>
                </a:lnTo>
                <a:cubicBezTo>
                  <a:pt x="30879" y="30601"/>
                  <a:pt x="30849" y="30546"/>
                  <a:pt x="30810" y="30504"/>
                </a:cubicBezTo>
                <a:cubicBezTo>
                  <a:pt x="30594" y="30288"/>
                  <a:pt x="30233" y="30479"/>
                  <a:pt x="30290" y="30777"/>
                </a:cubicBezTo>
                <a:lnTo>
                  <a:pt x="30370" y="31162"/>
                </a:lnTo>
                <a:lnTo>
                  <a:pt x="30416" y="31382"/>
                </a:lnTo>
                <a:close/>
                <a:moveTo>
                  <a:pt x="29971" y="28955"/>
                </a:moveTo>
                <a:cubicBezTo>
                  <a:pt x="30024" y="29295"/>
                  <a:pt x="30508" y="29310"/>
                  <a:pt x="30575" y="28966"/>
                </a:cubicBezTo>
                <a:cubicBezTo>
                  <a:pt x="30581" y="28932"/>
                  <a:pt x="30581" y="28901"/>
                  <a:pt x="30577" y="28870"/>
                </a:cubicBezTo>
                <a:lnTo>
                  <a:pt x="30523" y="28484"/>
                </a:lnTo>
                <a:lnTo>
                  <a:pt x="30493" y="28270"/>
                </a:lnTo>
                <a:cubicBezTo>
                  <a:pt x="30453" y="27947"/>
                  <a:pt x="29996" y="27901"/>
                  <a:pt x="29898" y="28222"/>
                </a:cubicBezTo>
                <a:cubicBezTo>
                  <a:pt x="29885" y="28262"/>
                  <a:pt x="29881" y="28304"/>
                  <a:pt x="29888" y="28346"/>
                </a:cubicBezTo>
                <a:lnTo>
                  <a:pt x="29917" y="28568"/>
                </a:lnTo>
                <a:lnTo>
                  <a:pt x="29948" y="28782"/>
                </a:lnTo>
                <a:close/>
                <a:moveTo>
                  <a:pt x="29699" y="26508"/>
                </a:moveTo>
                <a:cubicBezTo>
                  <a:pt x="29703" y="26566"/>
                  <a:pt x="29724" y="26623"/>
                  <a:pt x="29762" y="26671"/>
                </a:cubicBezTo>
                <a:cubicBezTo>
                  <a:pt x="29946" y="26910"/>
                  <a:pt x="30330" y="26763"/>
                  <a:pt x="30309" y="26462"/>
                </a:cubicBezTo>
                <a:lnTo>
                  <a:pt x="30290" y="26200"/>
                </a:lnTo>
                <a:lnTo>
                  <a:pt x="30269" y="25858"/>
                </a:lnTo>
                <a:cubicBezTo>
                  <a:pt x="30258" y="25690"/>
                  <a:pt x="30116" y="25560"/>
                  <a:pt x="29946" y="25571"/>
                </a:cubicBezTo>
                <a:cubicBezTo>
                  <a:pt x="29779" y="25579"/>
                  <a:pt x="29649" y="25724"/>
                  <a:pt x="29659" y="25892"/>
                </a:cubicBezTo>
                <a:lnTo>
                  <a:pt x="29680" y="26241"/>
                </a:lnTo>
                <a:close/>
                <a:moveTo>
                  <a:pt x="29653" y="24204"/>
                </a:moveTo>
                <a:cubicBezTo>
                  <a:pt x="29770" y="24395"/>
                  <a:pt x="30089" y="24410"/>
                  <a:pt x="30196" y="24163"/>
                </a:cubicBezTo>
                <a:cubicBezTo>
                  <a:pt x="30202" y="24148"/>
                  <a:pt x="30206" y="24131"/>
                  <a:pt x="30210" y="24116"/>
                </a:cubicBezTo>
                <a:cubicBezTo>
                  <a:pt x="30479" y="24031"/>
                  <a:pt x="30489" y="23641"/>
                  <a:pt x="30225" y="23542"/>
                </a:cubicBezTo>
                <a:lnTo>
                  <a:pt x="30227" y="23442"/>
                </a:lnTo>
                <a:cubicBezTo>
                  <a:pt x="30238" y="23121"/>
                  <a:pt x="29802" y="23002"/>
                  <a:pt x="29649" y="23295"/>
                </a:cubicBezTo>
                <a:cubicBezTo>
                  <a:pt x="29630" y="23335"/>
                  <a:pt x="29617" y="23379"/>
                  <a:pt x="29617" y="23425"/>
                </a:cubicBezTo>
                <a:lnTo>
                  <a:pt x="29613" y="23593"/>
                </a:lnTo>
                <a:lnTo>
                  <a:pt x="29466" y="23613"/>
                </a:lnTo>
                <a:cubicBezTo>
                  <a:pt x="29359" y="23628"/>
                  <a:pt x="29269" y="23699"/>
                  <a:pt x="29227" y="23798"/>
                </a:cubicBezTo>
                <a:cubicBezTo>
                  <a:pt x="29137" y="24016"/>
                  <a:pt x="29317" y="24251"/>
                  <a:pt x="29552" y="24217"/>
                </a:cubicBezTo>
                <a:lnTo>
                  <a:pt x="29653" y="24202"/>
                </a:lnTo>
                <a:close/>
                <a:moveTo>
                  <a:pt x="29728" y="21572"/>
                </a:moveTo>
                <a:cubicBezTo>
                  <a:pt x="29697" y="21908"/>
                  <a:pt x="30149" y="22042"/>
                  <a:pt x="30305" y="21742"/>
                </a:cubicBezTo>
                <a:cubicBezTo>
                  <a:pt x="30321" y="21708"/>
                  <a:pt x="30332" y="21671"/>
                  <a:pt x="30336" y="21635"/>
                </a:cubicBezTo>
                <a:lnTo>
                  <a:pt x="30359" y="21405"/>
                </a:lnTo>
                <a:lnTo>
                  <a:pt x="30380" y="21229"/>
                </a:lnTo>
                <a:lnTo>
                  <a:pt x="30403" y="21036"/>
                </a:lnTo>
                <a:cubicBezTo>
                  <a:pt x="30430" y="20866"/>
                  <a:pt x="30311" y="20709"/>
                  <a:pt x="30141" y="20686"/>
                </a:cubicBezTo>
                <a:cubicBezTo>
                  <a:pt x="29971" y="20663"/>
                  <a:pt x="29814" y="20786"/>
                  <a:pt x="29797" y="20956"/>
                </a:cubicBezTo>
                <a:lnTo>
                  <a:pt x="29772" y="21157"/>
                </a:lnTo>
                <a:lnTo>
                  <a:pt x="29751" y="21340"/>
                </a:lnTo>
                <a:close/>
                <a:moveTo>
                  <a:pt x="30114" y="19124"/>
                </a:moveTo>
                <a:cubicBezTo>
                  <a:pt x="30082" y="19286"/>
                  <a:pt x="30185" y="19445"/>
                  <a:pt x="30346" y="19481"/>
                </a:cubicBezTo>
                <a:cubicBezTo>
                  <a:pt x="30506" y="19518"/>
                  <a:pt x="30667" y="19420"/>
                  <a:pt x="30709" y="19259"/>
                </a:cubicBezTo>
                <a:lnTo>
                  <a:pt x="30749" y="19085"/>
                </a:lnTo>
                <a:lnTo>
                  <a:pt x="30787" y="18932"/>
                </a:lnTo>
                <a:lnTo>
                  <a:pt x="30824" y="18781"/>
                </a:lnTo>
                <a:lnTo>
                  <a:pt x="30852" y="18678"/>
                </a:lnTo>
                <a:cubicBezTo>
                  <a:pt x="30940" y="18334"/>
                  <a:pt x="30474" y="18137"/>
                  <a:pt x="30290" y="18447"/>
                </a:cubicBezTo>
                <a:cubicBezTo>
                  <a:pt x="30277" y="18468"/>
                  <a:pt x="30269" y="18494"/>
                  <a:pt x="30261" y="18519"/>
                </a:cubicBezTo>
                <a:lnTo>
                  <a:pt x="30231" y="18628"/>
                </a:lnTo>
                <a:lnTo>
                  <a:pt x="30191" y="18785"/>
                </a:lnTo>
                <a:lnTo>
                  <a:pt x="30154" y="18944"/>
                </a:lnTo>
                <a:lnTo>
                  <a:pt x="30112" y="19124"/>
                </a:lnTo>
                <a:close/>
                <a:moveTo>
                  <a:pt x="30877" y="16739"/>
                </a:moveTo>
                <a:cubicBezTo>
                  <a:pt x="30743" y="17041"/>
                  <a:pt x="31109" y="17312"/>
                  <a:pt x="31359" y="17096"/>
                </a:cubicBezTo>
                <a:cubicBezTo>
                  <a:pt x="31390" y="17069"/>
                  <a:pt x="31415" y="17033"/>
                  <a:pt x="31432" y="16993"/>
                </a:cubicBezTo>
                <a:lnTo>
                  <a:pt x="31484" y="16880"/>
                </a:lnTo>
                <a:lnTo>
                  <a:pt x="31541" y="16760"/>
                </a:lnTo>
                <a:lnTo>
                  <a:pt x="31598" y="16647"/>
                </a:lnTo>
                <a:lnTo>
                  <a:pt x="31656" y="16532"/>
                </a:lnTo>
                <a:lnTo>
                  <a:pt x="31692" y="16463"/>
                </a:lnTo>
                <a:cubicBezTo>
                  <a:pt x="31847" y="16163"/>
                  <a:pt x="31482" y="15863"/>
                  <a:pt x="31214" y="16096"/>
                </a:cubicBezTo>
                <a:cubicBezTo>
                  <a:pt x="31189" y="16119"/>
                  <a:pt x="31168" y="16146"/>
                  <a:pt x="31153" y="16176"/>
                </a:cubicBezTo>
                <a:lnTo>
                  <a:pt x="31114" y="16251"/>
                </a:lnTo>
                <a:lnTo>
                  <a:pt x="31051" y="16375"/>
                </a:lnTo>
                <a:lnTo>
                  <a:pt x="30990" y="16501"/>
                </a:lnTo>
                <a:lnTo>
                  <a:pt x="30929" y="16628"/>
                </a:lnTo>
                <a:lnTo>
                  <a:pt x="30879" y="16742"/>
                </a:lnTo>
                <a:close/>
                <a:moveTo>
                  <a:pt x="32275" y="14619"/>
                </a:moveTo>
                <a:cubicBezTo>
                  <a:pt x="32017" y="14876"/>
                  <a:pt x="32340" y="15287"/>
                  <a:pt x="32652" y="15094"/>
                </a:cubicBezTo>
                <a:cubicBezTo>
                  <a:pt x="32671" y="15084"/>
                  <a:pt x="32685" y="15069"/>
                  <a:pt x="32702" y="15057"/>
                </a:cubicBezTo>
                <a:lnTo>
                  <a:pt x="32794" y="14966"/>
                </a:lnTo>
                <a:lnTo>
                  <a:pt x="32870" y="14899"/>
                </a:lnTo>
                <a:lnTo>
                  <a:pt x="32945" y="14834"/>
                </a:lnTo>
                <a:lnTo>
                  <a:pt x="33023" y="14772"/>
                </a:lnTo>
                <a:lnTo>
                  <a:pt x="33100" y="14711"/>
                </a:lnTo>
                <a:lnTo>
                  <a:pt x="33128" y="14692"/>
                </a:lnTo>
                <a:cubicBezTo>
                  <a:pt x="33410" y="14487"/>
                  <a:pt x="33197" y="14049"/>
                  <a:pt x="32857" y="14151"/>
                </a:cubicBezTo>
                <a:cubicBezTo>
                  <a:pt x="32830" y="14162"/>
                  <a:pt x="32803" y="14174"/>
                  <a:pt x="32778" y="14191"/>
                </a:cubicBezTo>
                <a:lnTo>
                  <a:pt x="32738" y="14220"/>
                </a:lnTo>
                <a:lnTo>
                  <a:pt x="32645" y="14292"/>
                </a:lnTo>
                <a:lnTo>
                  <a:pt x="32555" y="14365"/>
                </a:lnTo>
                <a:lnTo>
                  <a:pt x="32467" y="14440"/>
                </a:lnTo>
                <a:lnTo>
                  <a:pt x="32379" y="14518"/>
                </a:lnTo>
                <a:lnTo>
                  <a:pt x="32275" y="14619"/>
                </a:lnTo>
                <a:close/>
                <a:moveTo>
                  <a:pt x="34639" y="13510"/>
                </a:moveTo>
                <a:cubicBezTo>
                  <a:pt x="34469" y="13516"/>
                  <a:pt x="34339" y="13659"/>
                  <a:pt x="34345" y="13826"/>
                </a:cubicBezTo>
                <a:cubicBezTo>
                  <a:pt x="34351" y="13996"/>
                  <a:pt x="34492" y="14126"/>
                  <a:pt x="34662" y="14120"/>
                </a:cubicBezTo>
                <a:lnTo>
                  <a:pt x="34760" y="14116"/>
                </a:lnTo>
                <a:lnTo>
                  <a:pt x="34856" y="14114"/>
                </a:lnTo>
                <a:lnTo>
                  <a:pt x="34955" y="14114"/>
                </a:lnTo>
                <a:lnTo>
                  <a:pt x="35056" y="14118"/>
                </a:lnTo>
                <a:lnTo>
                  <a:pt x="35158" y="14124"/>
                </a:lnTo>
                <a:lnTo>
                  <a:pt x="35223" y="14132"/>
                </a:lnTo>
                <a:cubicBezTo>
                  <a:pt x="35391" y="14151"/>
                  <a:pt x="35544" y="14032"/>
                  <a:pt x="35563" y="13864"/>
                </a:cubicBezTo>
                <a:cubicBezTo>
                  <a:pt x="35584" y="13696"/>
                  <a:pt x="35464" y="13546"/>
                  <a:pt x="35297" y="13525"/>
                </a:cubicBezTo>
                <a:lnTo>
                  <a:pt x="35211" y="13516"/>
                </a:lnTo>
                <a:lnTo>
                  <a:pt x="35091" y="13508"/>
                </a:lnTo>
                <a:lnTo>
                  <a:pt x="34972" y="13504"/>
                </a:lnTo>
                <a:lnTo>
                  <a:pt x="34854" y="13502"/>
                </a:lnTo>
                <a:lnTo>
                  <a:pt x="34737" y="13504"/>
                </a:lnTo>
                <a:lnTo>
                  <a:pt x="34639" y="13510"/>
                </a:lnTo>
                <a:close/>
                <a:moveTo>
                  <a:pt x="37139" y="14118"/>
                </a:moveTo>
                <a:cubicBezTo>
                  <a:pt x="36822" y="13954"/>
                  <a:pt x="36529" y="14365"/>
                  <a:pt x="36787" y="14612"/>
                </a:cubicBezTo>
                <a:cubicBezTo>
                  <a:pt x="36806" y="14629"/>
                  <a:pt x="36826" y="14644"/>
                  <a:pt x="36850" y="14656"/>
                </a:cubicBezTo>
                <a:lnTo>
                  <a:pt x="36958" y="14713"/>
                </a:lnTo>
                <a:lnTo>
                  <a:pt x="37082" y="14780"/>
                </a:lnTo>
                <a:cubicBezTo>
                  <a:pt x="37176" y="14834"/>
                  <a:pt x="37269" y="14889"/>
                  <a:pt x="37359" y="14948"/>
                </a:cubicBezTo>
                <a:cubicBezTo>
                  <a:pt x="37644" y="15126"/>
                  <a:pt x="37969" y="14782"/>
                  <a:pt x="37772" y="14510"/>
                </a:cubicBezTo>
                <a:cubicBezTo>
                  <a:pt x="37749" y="14480"/>
                  <a:pt x="37721" y="14453"/>
                  <a:pt x="37690" y="14432"/>
                </a:cubicBezTo>
                <a:cubicBezTo>
                  <a:pt x="37587" y="14369"/>
                  <a:pt x="37487" y="14308"/>
                  <a:pt x="37382" y="14250"/>
                </a:cubicBezTo>
                <a:lnTo>
                  <a:pt x="37248" y="14176"/>
                </a:lnTo>
                <a:lnTo>
                  <a:pt x="37139" y="14118"/>
                </a:lnTo>
                <a:close/>
                <a:moveTo>
                  <a:pt x="39115" y="15731"/>
                </a:moveTo>
                <a:cubicBezTo>
                  <a:pt x="38920" y="15478"/>
                  <a:pt x="38507" y="15660"/>
                  <a:pt x="38574" y="15985"/>
                </a:cubicBezTo>
                <a:cubicBezTo>
                  <a:pt x="38585" y="16027"/>
                  <a:pt x="38604" y="16069"/>
                  <a:pt x="38631" y="16104"/>
                </a:cubicBezTo>
                <a:cubicBezTo>
                  <a:pt x="38748" y="16253"/>
                  <a:pt x="38855" y="16413"/>
                  <a:pt x="38952" y="16576"/>
                </a:cubicBezTo>
                <a:cubicBezTo>
                  <a:pt x="39086" y="16809"/>
                  <a:pt x="39438" y="16765"/>
                  <a:pt x="39511" y="16503"/>
                </a:cubicBezTo>
                <a:cubicBezTo>
                  <a:pt x="39532" y="16423"/>
                  <a:pt x="39522" y="16339"/>
                  <a:pt x="39482" y="16270"/>
                </a:cubicBezTo>
                <a:cubicBezTo>
                  <a:pt x="39371" y="16084"/>
                  <a:pt x="39249" y="15903"/>
                  <a:pt x="39115" y="15731"/>
                </a:cubicBezTo>
                <a:close/>
                <a:moveTo>
                  <a:pt x="40081" y="18131"/>
                </a:moveTo>
                <a:cubicBezTo>
                  <a:pt x="40062" y="17821"/>
                  <a:pt x="39639" y="17733"/>
                  <a:pt x="39499" y="18024"/>
                </a:cubicBezTo>
                <a:cubicBezTo>
                  <a:pt x="39478" y="18068"/>
                  <a:pt x="39469" y="18118"/>
                  <a:pt x="39471" y="18169"/>
                </a:cubicBezTo>
                <a:cubicBezTo>
                  <a:pt x="39486" y="18353"/>
                  <a:pt x="39482" y="18540"/>
                  <a:pt x="39461" y="18722"/>
                </a:cubicBezTo>
                <a:cubicBezTo>
                  <a:pt x="39419" y="19045"/>
                  <a:pt x="39851" y="19200"/>
                  <a:pt x="40025" y="18917"/>
                </a:cubicBezTo>
                <a:cubicBezTo>
                  <a:pt x="40045" y="18881"/>
                  <a:pt x="40060" y="18839"/>
                  <a:pt x="40064" y="18797"/>
                </a:cubicBezTo>
                <a:cubicBezTo>
                  <a:pt x="40092" y="18575"/>
                  <a:pt x="40098" y="18353"/>
                  <a:pt x="40081" y="18131"/>
                </a:cubicBezTo>
                <a:close/>
                <a:moveTo>
                  <a:pt x="39308" y="20619"/>
                </a:moveTo>
                <a:cubicBezTo>
                  <a:pt x="39511" y="20353"/>
                  <a:pt x="39197" y="19992"/>
                  <a:pt x="38901" y="20174"/>
                </a:cubicBezTo>
                <a:cubicBezTo>
                  <a:pt x="38872" y="20193"/>
                  <a:pt x="38845" y="20218"/>
                  <a:pt x="38824" y="20246"/>
                </a:cubicBezTo>
                <a:cubicBezTo>
                  <a:pt x="38708" y="20397"/>
                  <a:pt x="38583" y="20537"/>
                  <a:pt x="38446" y="20671"/>
                </a:cubicBezTo>
                <a:cubicBezTo>
                  <a:pt x="38197" y="20923"/>
                  <a:pt x="38499" y="21329"/>
                  <a:pt x="38813" y="21153"/>
                </a:cubicBezTo>
                <a:cubicBezTo>
                  <a:pt x="38836" y="21141"/>
                  <a:pt x="38857" y="21124"/>
                  <a:pt x="38876" y="21107"/>
                </a:cubicBezTo>
                <a:cubicBezTo>
                  <a:pt x="39031" y="20954"/>
                  <a:pt x="39176" y="20791"/>
                  <a:pt x="39308" y="20619"/>
                </a:cubicBezTo>
                <a:close/>
                <a:moveTo>
                  <a:pt x="37313" y="22216"/>
                </a:moveTo>
                <a:cubicBezTo>
                  <a:pt x="37461" y="22138"/>
                  <a:pt x="37520" y="21954"/>
                  <a:pt x="37443" y="21805"/>
                </a:cubicBezTo>
                <a:cubicBezTo>
                  <a:pt x="37365" y="21654"/>
                  <a:pt x="37181" y="21595"/>
                  <a:pt x="37032" y="21673"/>
                </a:cubicBezTo>
                <a:cubicBezTo>
                  <a:pt x="36856" y="21765"/>
                  <a:pt x="36680" y="21849"/>
                  <a:pt x="36500" y="21928"/>
                </a:cubicBezTo>
                <a:cubicBezTo>
                  <a:pt x="36200" y="22058"/>
                  <a:pt x="36286" y="22513"/>
                  <a:pt x="36627" y="22513"/>
                </a:cubicBezTo>
                <a:cubicBezTo>
                  <a:pt x="36667" y="22513"/>
                  <a:pt x="36707" y="22505"/>
                  <a:pt x="36743" y="22488"/>
                </a:cubicBezTo>
                <a:cubicBezTo>
                  <a:pt x="36935" y="22402"/>
                  <a:pt x="37126" y="22312"/>
                  <a:pt x="37313" y="22216"/>
                </a:cubicBezTo>
                <a:close/>
                <a:moveTo>
                  <a:pt x="34970" y="23102"/>
                </a:moveTo>
                <a:cubicBezTo>
                  <a:pt x="35280" y="23022"/>
                  <a:pt x="35271" y="22561"/>
                  <a:pt x="34934" y="22505"/>
                </a:cubicBezTo>
                <a:cubicBezTo>
                  <a:pt x="34894" y="22499"/>
                  <a:pt x="34852" y="22503"/>
                  <a:pt x="34812" y="22513"/>
                </a:cubicBezTo>
                <a:lnTo>
                  <a:pt x="34569" y="22578"/>
                </a:lnTo>
                <a:lnTo>
                  <a:pt x="34226" y="22666"/>
                </a:lnTo>
                <a:cubicBezTo>
                  <a:pt x="33890" y="22752"/>
                  <a:pt x="33932" y="23245"/>
                  <a:pt x="34284" y="23270"/>
                </a:cubicBezTo>
                <a:cubicBezTo>
                  <a:pt x="34316" y="23270"/>
                  <a:pt x="34345" y="23268"/>
                  <a:pt x="34374" y="23259"/>
                </a:cubicBezTo>
                <a:lnTo>
                  <a:pt x="34724" y="23169"/>
                </a:lnTo>
                <a:lnTo>
                  <a:pt x="34970" y="23104"/>
                </a:lnTo>
                <a:close/>
                <a:moveTo>
                  <a:pt x="32578" y="23681"/>
                </a:moveTo>
                <a:cubicBezTo>
                  <a:pt x="32918" y="23605"/>
                  <a:pt x="32893" y="23113"/>
                  <a:pt x="32541" y="23079"/>
                </a:cubicBezTo>
                <a:cubicBezTo>
                  <a:pt x="32511" y="23077"/>
                  <a:pt x="32482" y="23077"/>
                  <a:pt x="32455" y="23083"/>
                </a:cubicBezTo>
                <a:lnTo>
                  <a:pt x="32233" y="23131"/>
                </a:lnTo>
                <a:lnTo>
                  <a:pt x="31860" y="23207"/>
                </a:lnTo>
                <a:cubicBezTo>
                  <a:pt x="31694" y="23238"/>
                  <a:pt x="31585" y="23400"/>
                  <a:pt x="31619" y="23565"/>
                </a:cubicBezTo>
                <a:cubicBezTo>
                  <a:pt x="31650" y="23731"/>
                  <a:pt x="31811" y="23838"/>
                  <a:pt x="31977" y="23806"/>
                </a:cubicBezTo>
                <a:lnTo>
                  <a:pt x="32356" y="23727"/>
                </a:lnTo>
                <a:lnTo>
                  <a:pt x="32578" y="23681"/>
                </a:lnTo>
                <a:close/>
                <a:moveTo>
                  <a:pt x="27721" y="24441"/>
                </a:moveTo>
                <a:cubicBezTo>
                  <a:pt x="27888" y="24425"/>
                  <a:pt x="28010" y="24274"/>
                  <a:pt x="27993" y="24106"/>
                </a:cubicBezTo>
                <a:cubicBezTo>
                  <a:pt x="27978" y="23938"/>
                  <a:pt x="27827" y="23815"/>
                  <a:pt x="27660" y="23831"/>
                </a:cubicBezTo>
                <a:lnTo>
                  <a:pt x="27377" y="23859"/>
                </a:lnTo>
                <a:lnTo>
                  <a:pt x="27056" y="23886"/>
                </a:lnTo>
                <a:cubicBezTo>
                  <a:pt x="26717" y="23917"/>
                  <a:pt x="26671" y="24397"/>
                  <a:pt x="27010" y="24489"/>
                </a:cubicBezTo>
                <a:cubicBezTo>
                  <a:pt x="27042" y="24496"/>
                  <a:pt x="27075" y="24498"/>
                  <a:pt x="27106" y="24496"/>
                </a:cubicBezTo>
                <a:lnTo>
                  <a:pt x="27433" y="24466"/>
                </a:lnTo>
                <a:lnTo>
                  <a:pt x="27721" y="24439"/>
                </a:lnTo>
                <a:close/>
                <a:moveTo>
                  <a:pt x="25264" y="24613"/>
                </a:moveTo>
                <a:cubicBezTo>
                  <a:pt x="25579" y="24603"/>
                  <a:pt x="25679" y="24169"/>
                  <a:pt x="25375" y="24028"/>
                </a:cubicBezTo>
                <a:cubicBezTo>
                  <a:pt x="25331" y="24010"/>
                  <a:pt x="25287" y="23999"/>
                  <a:pt x="25241" y="24001"/>
                </a:cubicBezTo>
                <a:lnTo>
                  <a:pt x="24883" y="24016"/>
                </a:lnTo>
                <a:lnTo>
                  <a:pt x="24636" y="24022"/>
                </a:lnTo>
                <a:cubicBezTo>
                  <a:pt x="24307" y="24033"/>
                  <a:pt x="24221" y="24479"/>
                  <a:pt x="24525" y="24611"/>
                </a:cubicBezTo>
                <a:cubicBezTo>
                  <a:pt x="24564" y="24626"/>
                  <a:pt x="24606" y="24634"/>
                  <a:pt x="24648" y="24634"/>
                </a:cubicBezTo>
                <a:lnTo>
                  <a:pt x="24904" y="24626"/>
                </a:lnTo>
                <a:lnTo>
                  <a:pt x="25264" y="24613"/>
                </a:lnTo>
                <a:close/>
                <a:moveTo>
                  <a:pt x="22802" y="24642"/>
                </a:moveTo>
                <a:cubicBezTo>
                  <a:pt x="22970" y="24642"/>
                  <a:pt x="23104" y="24510"/>
                  <a:pt x="23108" y="24343"/>
                </a:cubicBezTo>
                <a:cubicBezTo>
                  <a:pt x="23112" y="24177"/>
                  <a:pt x="22980" y="24039"/>
                  <a:pt x="22814" y="24033"/>
                </a:cubicBezTo>
                <a:lnTo>
                  <a:pt x="22448" y="24024"/>
                </a:lnTo>
                <a:lnTo>
                  <a:pt x="22209" y="24018"/>
                </a:lnTo>
                <a:cubicBezTo>
                  <a:pt x="21873" y="24005"/>
                  <a:pt x="21764" y="24469"/>
                  <a:pt x="22083" y="24605"/>
                </a:cubicBezTo>
                <a:cubicBezTo>
                  <a:pt x="22117" y="24619"/>
                  <a:pt x="22152" y="24626"/>
                  <a:pt x="22188" y="24628"/>
                </a:cubicBezTo>
                <a:lnTo>
                  <a:pt x="22431" y="24634"/>
                </a:lnTo>
                <a:lnTo>
                  <a:pt x="22804" y="24642"/>
                </a:lnTo>
                <a:close/>
                <a:moveTo>
                  <a:pt x="20344" y="24523"/>
                </a:moveTo>
                <a:cubicBezTo>
                  <a:pt x="20461" y="24531"/>
                  <a:pt x="20572" y="24473"/>
                  <a:pt x="20631" y="24372"/>
                </a:cubicBezTo>
                <a:cubicBezTo>
                  <a:pt x="20744" y="24177"/>
                  <a:pt x="20616" y="23932"/>
                  <a:pt x="20392" y="23915"/>
                </a:cubicBezTo>
                <a:lnTo>
                  <a:pt x="20082" y="23888"/>
                </a:lnTo>
                <a:lnTo>
                  <a:pt x="19790" y="23863"/>
                </a:lnTo>
                <a:cubicBezTo>
                  <a:pt x="19518" y="23838"/>
                  <a:pt x="19350" y="24152"/>
                  <a:pt x="19520" y="24360"/>
                </a:cubicBezTo>
                <a:cubicBezTo>
                  <a:pt x="19572" y="24422"/>
                  <a:pt x="19646" y="24462"/>
                  <a:pt x="19727" y="24471"/>
                </a:cubicBezTo>
                <a:lnTo>
                  <a:pt x="20027" y="24498"/>
                </a:lnTo>
                <a:lnTo>
                  <a:pt x="20341" y="24523"/>
                </a:lnTo>
                <a:close/>
                <a:moveTo>
                  <a:pt x="17898" y="24246"/>
                </a:moveTo>
                <a:cubicBezTo>
                  <a:pt x="18216" y="24297"/>
                  <a:pt x="18388" y="23867"/>
                  <a:pt x="18103" y="23685"/>
                </a:cubicBezTo>
                <a:cubicBezTo>
                  <a:pt x="18068" y="23664"/>
                  <a:pt x="18028" y="23649"/>
                  <a:pt x="17988" y="23643"/>
                </a:cubicBezTo>
                <a:lnTo>
                  <a:pt x="17799" y="23616"/>
                </a:lnTo>
                <a:lnTo>
                  <a:pt x="17577" y="23580"/>
                </a:lnTo>
                <a:lnTo>
                  <a:pt x="17389" y="23551"/>
                </a:lnTo>
                <a:cubicBezTo>
                  <a:pt x="17051" y="23498"/>
                  <a:pt x="16890" y="23951"/>
                  <a:pt x="17194" y="24121"/>
                </a:cubicBezTo>
                <a:cubicBezTo>
                  <a:pt x="17225" y="24137"/>
                  <a:pt x="17257" y="24148"/>
                  <a:pt x="17288" y="24152"/>
                </a:cubicBezTo>
                <a:lnTo>
                  <a:pt x="17481" y="24183"/>
                </a:lnTo>
                <a:lnTo>
                  <a:pt x="17707" y="24219"/>
                </a:lnTo>
                <a:close/>
                <a:moveTo>
                  <a:pt x="15471" y="23806"/>
                </a:moveTo>
                <a:cubicBezTo>
                  <a:pt x="15785" y="23873"/>
                  <a:pt x="15982" y="23477"/>
                  <a:pt x="15727" y="23266"/>
                </a:cubicBezTo>
                <a:cubicBezTo>
                  <a:pt x="15691" y="23238"/>
                  <a:pt x="15649" y="23219"/>
                  <a:pt x="15605" y="23209"/>
                </a:cubicBezTo>
                <a:lnTo>
                  <a:pt x="15393" y="23163"/>
                </a:lnTo>
                <a:lnTo>
                  <a:pt x="15182" y="23113"/>
                </a:lnTo>
                <a:lnTo>
                  <a:pt x="15014" y="23073"/>
                </a:lnTo>
                <a:cubicBezTo>
                  <a:pt x="14851" y="23035"/>
                  <a:pt x="14685" y="23136"/>
                  <a:pt x="14645" y="23299"/>
                </a:cubicBezTo>
                <a:cubicBezTo>
                  <a:pt x="14608" y="23463"/>
                  <a:pt x="14708" y="23628"/>
                  <a:pt x="14872" y="23668"/>
                </a:cubicBezTo>
                <a:lnTo>
                  <a:pt x="15044" y="23708"/>
                </a:lnTo>
                <a:lnTo>
                  <a:pt x="15259" y="23758"/>
                </a:lnTo>
                <a:close/>
                <a:moveTo>
                  <a:pt x="13084" y="23186"/>
                </a:moveTo>
                <a:cubicBezTo>
                  <a:pt x="13411" y="23280"/>
                  <a:pt x="13625" y="22861"/>
                  <a:pt x="13361" y="22654"/>
                </a:cubicBezTo>
                <a:cubicBezTo>
                  <a:pt x="13331" y="22631"/>
                  <a:pt x="13300" y="22614"/>
                  <a:pt x="13264" y="22601"/>
                </a:cubicBezTo>
                <a:lnTo>
                  <a:pt x="13118" y="22557"/>
                </a:lnTo>
                <a:lnTo>
                  <a:pt x="12916" y="22494"/>
                </a:lnTo>
                <a:lnTo>
                  <a:pt x="12688" y="22421"/>
                </a:lnTo>
                <a:cubicBezTo>
                  <a:pt x="12374" y="22320"/>
                  <a:pt x="12141" y="22716"/>
                  <a:pt x="12388" y="22941"/>
                </a:cubicBezTo>
                <a:cubicBezTo>
                  <a:pt x="12420" y="22968"/>
                  <a:pt x="12455" y="22989"/>
                  <a:pt x="12495" y="23002"/>
                </a:cubicBezTo>
                <a:lnTo>
                  <a:pt x="12732" y="23077"/>
                </a:lnTo>
                <a:close/>
                <a:moveTo>
                  <a:pt x="10751" y="22375"/>
                </a:moveTo>
                <a:cubicBezTo>
                  <a:pt x="11068" y="22503"/>
                  <a:pt x="11330" y="22090"/>
                  <a:pt x="11060" y="21855"/>
                </a:cubicBezTo>
                <a:cubicBezTo>
                  <a:pt x="11036" y="21836"/>
                  <a:pt x="11009" y="21822"/>
                  <a:pt x="10982" y="21809"/>
                </a:cubicBezTo>
                <a:lnTo>
                  <a:pt x="10793" y="21734"/>
                </a:lnTo>
                <a:lnTo>
                  <a:pt x="10609" y="21658"/>
                </a:lnTo>
                <a:lnTo>
                  <a:pt x="10422" y="21579"/>
                </a:lnTo>
                <a:cubicBezTo>
                  <a:pt x="10119" y="21449"/>
                  <a:pt x="9846" y="21836"/>
                  <a:pt x="10089" y="22079"/>
                </a:cubicBezTo>
                <a:cubicBezTo>
                  <a:pt x="10114" y="22105"/>
                  <a:pt x="10146" y="22125"/>
                  <a:pt x="10179" y="22140"/>
                </a:cubicBezTo>
                <a:lnTo>
                  <a:pt x="10374" y="22222"/>
                </a:lnTo>
                <a:lnTo>
                  <a:pt x="10565" y="22299"/>
                </a:lnTo>
                <a:lnTo>
                  <a:pt x="10751" y="22375"/>
                </a:lnTo>
                <a:close/>
                <a:moveTo>
                  <a:pt x="8501" y="21354"/>
                </a:moveTo>
                <a:cubicBezTo>
                  <a:pt x="8802" y="21511"/>
                  <a:pt x="9102" y="21126"/>
                  <a:pt x="8857" y="20866"/>
                </a:cubicBezTo>
                <a:cubicBezTo>
                  <a:pt x="8836" y="20845"/>
                  <a:pt x="8811" y="20826"/>
                  <a:pt x="8784" y="20811"/>
                </a:cubicBezTo>
                <a:lnTo>
                  <a:pt x="8662" y="20749"/>
                </a:lnTo>
                <a:lnTo>
                  <a:pt x="8492" y="20661"/>
                </a:lnTo>
                <a:lnTo>
                  <a:pt x="8251" y="20529"/>
                </a:lnTo>
                <a:cubicBezTo>
                  <a:pt x="8174" y="20487"/>
                  <a:pt x="8084" y="20480"/>
                  <a:pt x="8002" y="20508"/>
                </a:cubicBezTo>
                <a:cubicBezTo>
                  <a:pt x="7752" y="20596"/>
                  <a:pt x="7723" y="20935"/>
                  <a:pt x="7954" y="21063"/>
                </a:cubicBezTo>
                <a:lnTo>
                  <a:pt x="8205" y="21199"/>
                </a:lnTo>
                <a:lnTo>
                  <a:pt x="8379" y="21291"/>
                </a:lnTo>
                <a:lnTo>
                  <a:pt x="8501" y="21354"/>
                </a:lnTo>
                <a:close/>
                <a:moveTo>
                  <a:pt x="6363" y="20099"/>
                </a:moveTo>
                <a:cubicBezTo>
                  <a:pt x="6503" y="20195"/>
                  <a:pt x="6692" y="20158"/>
                  <a:pt x="6788" y="20019"/>
                </a:cubicBezTo>
                <a:cubicBezTo>
                  <a:pt x="6883" y="19879"/>
                  <a:pt x="6845" y="19690"/>
                  <a:pt x="6707" y="19594"/>
                </a:cubicBezTo>
                <a:lnTo>
                  <a:pt x="6587" y="19514"/>
                </a:lnTo>
                <a:lnTo>
                  <a:pt x="6438" y="19412"/>
                </a:lnTo>
                <a:lnTo>
                  <a:pt x="6212" y="19252"/>
                </a:lnTo>
                <a:cubicBezTo>
                  <a:pt x="5959" y="19066"/>
                  <a:pt x="5609" y="19349"/>
                  <a:pt x="5766" y="19648"/>
                </a:cubicBezTo>
                <a:cubicBezTo>
                  <a:pt x="5787" y="19688"/>
                  <a:pt x="5816" y="19722"/>
                  <a:pt x="5854" y="19747"/>
                </a:cubicBezTo>
                <a:lnTo>
                  <a:pt x="5938" y="19808"/>
                </a:lnTo>
                <a:lnTo>
                  <a:pt x="6091" y="19915"/>
                </a:lnTo>
                <a:lnTo>
                  <a:pt x="6244" y="20019"/>
                </a:lnTo>
                <a:lnTo>
                  <a:pt x="6363" y="20099"/>
                </a:lnTo>
                <a:close/>
                <a:moveTo>
                  <a:pt x="4395" y="18590"/>
                </a:moveTo>
                <a:cubicBezTo>
                  <a:pt x="4521" y="18701"/>
                  <a:pt x="4714" y="18691"/>
                  <a:pt x="4827" y="18563"/>
                </a:cubicBezTo>
                <a:cubicBezTo>
                  <a:pt x="4938" y="18437"/>
                  <a:pt x="4927" y="18244"/>
                  <a:pt x="4802" y="18133"/>
                </a:cubicBezTo>
                <a:lnTo>
                  <a:pt x="4657" y="18003"/>
                </a:lnTo>
                <a:lnTo>
                  <a:pt x="4531" y="17890"/>
                </a:lnTo>
                <a:lnTo>
                  <a:pt x="4359" y="17729"/>
                </a:lnTo>
                <a:cubicBezTo>
                  <a:pt x="4125" y="17502"/>
                  <a:pt x="3743" y="17754"/>
                  <a:pt x="3865" y="18064"/>
                </a:cubicBezTo>
                <a:cubicBezTo>
                  <a:pt x="3882" y="18102"/>
                  <a:pt x="3905" y="18137"/>
                  <a:pt x="3936" y="18167"/>
                </a:cubicBezTo>
                <a:lnTo>
                  <a:pt x="4116" y="18336"/>
                </a:lnTo>
                <a:lnTo>
                  <a:pt x="4246" y="18456"/>
                </a:lnTo>
                <a:lnTo>
                  <a:pt x="4395" y="18590"/>
                </a:lnTo>
                <a:close/>
                <a:moveTo>
                  <a:pt x="2666" y="16794"/>
                </a:moveTo>
                <a:cubicBezTo>
                  <a:pt x="2874" y="17054"/>
                  <a:pt x="3297" y="16840"/>
                  <a:pt x="3194" y="16507"/>
                </a:cubicBezTo>
                <a:cubicBezTo>
                  <a:pt x="3182" y="16473"/>
                  <a:pt x="3165" y="16442"/>
                  <a:pt x="3144" y="16413"/>
                </a:cubicBezTo>
                <a:lnTo>
                  <a:pt x="3069" y="16322"/>
                </a:lnTo>
                <a:lnTo>
                  <a:pt x="2970" y="16197"/>
                </a:lnTo>
                <a:lnTo>
                  <a:pt x="2874" y="16069"/>
                </a:lnTo>
                <a:lnTo>
                  <a:pt x="2777" y="15941"/>
                </a:lnTo>
                <a:cubicBezTo>
                  <a:pt x="2570" y="15662"/>
                  <a:pt x="2130" y="15889"/>
                  <a:pt x="2241" y="16222"/>
                </a:cubicBezTo>
                <a:cubicBezTo>
                  <a:pt x="2251" y="16249"/>
                  <a:pt x="2264" y="16276"/>
                  <a:pt x="2283" y="16301"/>
                </a:cubicBezTo>
                <a:lnTo>
                  <a:pt x="2387" y="16440"/>
                </a:lnTo>
                <a:lnTo>
                  <a:pt x="2488" y="16572"/>
                </a:lnTo>
                <a:lnTo>
                  <a:pt x="2593" y="16704"/>
                </a:lnTo>
                <a:lnTo>
                  <a:pt x="2668" y="16796"/>
                </a:lnTo>
                <a:close/>
                <a:moveTo>
                  <a:pt x="2283" y="16299"/>
                </a:moveTo>
                <a:lnTo>
                  <a:pt x="2777" y="15943"/>
                </a:lnTo>
                <a:close/>
                <a:moveTo>
                  <a:pt x="1281" y="14713"/>
                </a:moveTo>
                <a:cubicBezTo>
                  <a:pt x="1430" y="14998"/>
                  <a:pt x="1868" y="14891"/>
                  <a:pt x="1857" y="14558"/>
                </a:cubicBezTo>
                <a:cubicBezTo>
                  <a:pt x="1855" y="14514"/>
                  <a:pt x="1845" y="14472"/>
                  <a:pt x="1824" y="14432"/>
                </a:cubicBezTo>
                <a:lnTo>
                  <a:pt x="1780" y="14350"/>
                </a:lnTo>
                <a:lnTo>
                  <a:pt x="1710" y="14214"/>
                </a:lnTo>
                <a:lnTo>
                  <a:pt x="1643" y="14076"/>
                </a:lnTo>
                <a:lnTo>
                  <a:pt x="1560" y="13900"/>
                </a:lnTo>
                <a:cubicBezTo>
                  <a:pt x="1428" y="13604"/>
                  <a:pt x="975" y="13692"/>
                  <a:pt x="975" y="14032"/>
                </a:cubicBezTo>
                <a:cubicBezTo>
                  <a:pt x="977" y="14072"/>
                  <a:pt x="985" y="14111"/>
                  <a:pt x="1002" y="14149"/>
                </a:cubicBezTo>
                <a:lnTo>
                  <a:pt x="1092" y="14342"/>
                </a:lnTo>
                <a:lnTo>
                  <a:pt x="1164" y="14487"/>
                </a:lnTo>
                <a:lnTo>
                  <a:pt x="1237" y="14631"/>
                </a:lnTo>
                <a:lnTo>
                  <a:pt x="1281" y="14713"/>
                </a:lnTo>
                <a:close/>
                <a:moveTo>
                  <a:pt x="363" y="12382"/>
                </a:moveTo>
                <a:cubicBezTo>
                  <a:pt x="443" y="12684"/>
                  <a:pt x="883" y="12686"/>
                  <a:pt x="956" y="12368"/>
                </a:cubicBezTo>
                <a:cubicBezTo>
                  <a:pt x="967" y="12320"/>
                  <a:pt x="967" y="12271"/>
                  <a:pt x="954" y="12225"/>
                </a:cubicBezTo>
                <a:lnTo>
                  <a:pt x="914" y="12074"/>
                </a:lnTo>
                <a:lnTo>
                  <a:pt x="878" y="11928"/>
                </a:lnTo>
                <a:lnTo>
                  <a:pt x="845" y="11779"/>
                </a:lnTo>
                <a:lnTo>
                  <a:pt x="818" y="11647"/>
                </a:lnTo>
                <a:cubicBezTo>
                  <a:pt x="742" y="11307"/>
                  <a:pt x="258" y="11333"/>
                  <a:pt x="214" y="11672"/>
                </a:cubicBezTo>
                <a:cubicBezTo>
                  <a:pt x="210" y="11706"/>
                  <a:pt x="210" y="11737"/>
                  <a:pt x="218" y="11771"/>
                </a:cubicBezTo>
                <a:lnTo>
                  <a:pt x="248" y="11909"/>
                </a:lnTo>
                <a:lnTo>
                  <a:pt x="283" y="12066"/>
                </a:lnTo>
                <a:lnTo>
                  <a:pt x="321" y="12223"/>
                </a:lnTo>
                <a:lnTo>
                  <a:pt x="363" y="12382"/>
                </a:lnTo>
                <a:close/>
                <a:moveTo>
                  <a:pt x="5" y="9897"/>
                </a:moveTo>
                <a:cubicBezTo>
                  <a:pt x="15" y="10228"/>
                  <a:pt x="461" y="10310"/>
                  <a:pt x="591" y="10010"/>
                </a:cubicBezTo>
                <a:cubicBezTo>
                  <a:pt x="608" y="9970"/>
                  <a:pt x="614" y="9928"/>
                  <a:pt x="614" y="9886"/>
                </a:cubicBezTo>
                <a:lnTo>
                  <a:pt x="612" y="9794"/>
                </a:lnTo>
                <a:lnTo>
                  <a:pt x="610" y="9637"/>
                </a:lnTo>
                <a:lnTo>
                  <a:pt x="610" y="9480"/>
                </a:lnTo>
                <a:lnTo>
                  <a:pt x="614" y="9293"/>
                </a:lnTo>
                <a:cubicBezTo>
                  <a:pt x="623" y="9124"/>
                  <a:pt x="491" y="8981"/>
                  <a:pt x="323" y="8975"/>
                </a:cubicBezTo>
                <a:cubicBezTo>
                  <a:pt x="153" y="8969"/>
                  <a:pt x="11" y="9098"/>
                  <a:pt x="5" y="9266"/>
                </a:cubicBezTo>
                <a:lnTo>
                  <a:pt x="0" y="9472"/>
                </a:lnTo>
                <a:lnTo>
                  <a:pt x="0" y="9637"/>
                </a:lnTo>
                <a:lnTo>
                  <a:pt x="2" y="9805"/>
                </a:lnTo>
                <a:lnTo>
                  <a:pt x="5" y="9897"/>
                </a:lnTo>
                <a:close/>
                <a:moveTo>
                  <a:pt x="216" y="7399"/>
                </a:moveTo>
                <a:cubicBezTo>
                  <a:pt x="179" y="7564"/>
                  <a:pt x="285" y="7730"/>
                  <a:pt x="453" y="7766"/>
                </a:cubicBezTo>
                <a:cubicBezTo>
                  <a:pt x="619" y="7799"/>
                  <a:pt x="782" y="7690"/>
                  <a:pt x="816" y="7522"/>
                </a:cubicBezTo>
                <a:lnTo>
                  <a:pt x="843" y="7382"/>
                </a:lnTo>
                <a:lnTo>
                  <a:pt x="878" y="7217"/>
                </a:lnTo>
                <a:lnTo>
                  <a:pt x="916" y="7051"/>
                </a:lnTo>
                <a:lnTo>
                  <a:pt x="943" y="6938"/>
                </a:lnTo>
                <a:cubicBezTo>
                  <a:pt x="1023" y="6628"/>
                  <a:pt x="617" y="6412"/>
                  <a:pt x="403" y="6680"/>
                </a:cubicBezTo>
                <a:cubicBezTo>
                  <a:pt x="378" y="6714"/>
                  <a:pt x="361" y="6751"/>
                  <a:pt x="350" y="6791"/>
                </a:cubicBezTo>
                <a:lnTo>
                  <a:pt x="321" y="6911"/>
                </a:lnTo>
                <a:lnTo>
                  <a:pt x="281" y="7084"/>
                </a:lnTo>
                <a:lnTo>
                  <a:pt x="243" y="7258"/>
                </a:lnTo>
                <a:lnTo>
                  <a:pt x="216" y="7399"/>
                </a:lnTo>
                <a:close/>
                <a:moveTo>
                  <a:pt x="923" y="5008"/>
                </a:moveTo>
                <a:cubicBezTo>
                  <a:pt x="801" y="5311"/>
                  <a:pt x="1187" y="5573"/>
                  <a:pt x="1425" y="5335"/>
                </a:cubicBezTo>
                <a:cubicBezTo>
                  <a:pt x="1453" y="5305"/>
                  <a:pt x="1474" y="5270"/>
                  <a:pt x="1490" y="5234"/>
                </a:cubicBezTo>
                <a:lnTo>
                  <a:pt x="1574" y="5024"/>
                </a:lnTo>
                <a:lnTo>
                  <a:pt x="1648" y="4853"/>
                </a:lnTo>
                <a:lnTo>
                  <a:pt x="1721" y="4681"/>
                </a:lnTo>
                <a:cubicBezTo>
                  <a:pt x="1853" y="4377"/>
                  <a:pt x="1474" y="4104"/>
                  <a:pt x="1226" y="4341"/>
                </a:cubicBezTo>
                <a:cubicBezTo>
                  <a:pt x="1199" y="4366"/>
                  <a:pt x="1178" y="4398"/>
                  <a:pt x="1161" y="4433"/>
                </a:cubicBezTo>
                <a:lnTo>
                  <a:pt x="1086" y="4609"/>
                </a:lnTo>
                <a:lnTo>
                  <a:pt x="1011" y="4790"/>
                </a:lnTo>
                <a:lnTo>
                  <a:pt x="923" y="5008"/>
                </a:lnTo>
                <a:close/>
                <a:moveTo>
                  <a:pt x="2012" y="2769"/>
                </a:moveTo>
                <a:cubicBezTo>
                  <a:pt x="1926" y="2914"/>
                  <a:pt x="1975" y="3103"/>
                  <a:pt x="2119" y="3189"/>
                </a:cubicBezTo>
                <a:cubicBezTo>
                  <a:pt x="2264" y="3274"/>
                  <a:pt x="2450" y="3226"/>
                  <a:pt x="2538" y="3082"/>
                </a:cubicBezTo>
                <a:lnTo>
                  <a:pt x="2626" y="2929"/>
                </a:lnTo>
                <a:lnTo>
                  <a:pt x="2731" y="2751"/>
                </a:lnTo>
                <a:lnTo>
                  <a:pt x="2846" y="2566"/>
                </a:lnTo>
                <a:cubicBezTo>
                  <a:pt x="3022" y="2287"/>
                  <a:pt x="2691" y="1963"/>
                  <a:pt x="2413" y="2153"/>
                </a:cubicBezTo>
                <a:cubicBezTo>
                  <a:pt x="2379" y="2176"/>
                  <a:pt x="2352" y="2204"/>
                  <a:pt x="2331" y="2239"/>
                </a:cubicBezTo>
                <a:lnTo>
                  <a:pt x="2209" y="2434"/>
                </a:lnTo>
                <a:lnTo>
                  <a:pt x="2100" y="2618"/>
                </a:ln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79" name="Google Shape;879;p46"/>
          <p:cNvSpPr/>
          <p:nvPr/>
        </p:nvSpPr>
        <p:spPr>
          <a:xfrm>
            <a:off x="1810301" y="5950018"/>
            <a:ext cx="408967" cy="506433"/>
          </a:xfrm>
          <a:custGeom>
            <a:avLst/>
            <a:gdLst/>
            <a:ahLst/>
            <a:cxnLst/>
            <a:rect l="l" t="t" r="r" b="b"/>
            <a:pathLst>
              <a:path w="12269" h="15193" extrusionOk="0">
                <a:moveTo>
                  <a:pt x="5985" y="10484"/>
                </a:moveTo>
                <a:cubicBezTo>
                  <a:pt x="6451" y="7216"/>
                  <a:pt x="6734" y="3924"/>
                  <a:pt x="7253" y="663"/>
                </a:cubicBezTo>
                <a:cubicBezTo>
                  <a:pt x="7356" y="22"/>
                  <a:pt x="8349" y="1"/>
                  <a:pt x="8182" y="1130"/>
                </a:cubicBezTo>
                <a:cubicBezTo>
                  <a:pt x="8308" y="2933"/>
                  <a:pt x="12268" y="3406"/>
                  <a:pt x="12088" y="5720"/>
                </a:cubicBezTo>
                <a:cubicBezTo>
                  <a:pt x="12030" y="6453"/>
                  <a:pt x="11568" y="7017"/>
                  <a:pt x="10948" y="7376"/>
                </a:cubicBezTo>
                <a:cubicBezTo>
                  <a:pt x="10382" y="7705"/>
                  <a:pt x="9540" y="7958"/>
                  <a:pt x="9152" y="8505"/>
                </a:cubicBezTo>
                <a:cubicBezTo>
                  <a:pt x="8505" y="9417"/>
                  <a:pt x="9456" y="10090"/>
                  <a:pt x="10158" y="10538"/>
                </a:cubicBezTo>
                <a:cubicBezTo>
                  <a:pt x="10676" y="10869"/>
                  <a:pt x="10233" y="11714"/>
                  <a:pt x="9712" y="11381"/>
                </a:cubicBezTo>
                <a:cubicBezTo>
                  <a:pt x="8911" y="10869"/>
                  <a:pt x="8027" y="10037"/>
                  <a:pt x="8067" y="9004"/>
                </a:cubicBezTo>
                <a:cubicBezTo>
                  <a:pt x="8106" y="8027"/>
                  <a:pt x="8957" y="7350"/>
                  <a:pt x="9754" y="6938"/>
                </a:cubicBezTo>
                <a:cubicBezTo>
                  <a:pt x="10900" y="6345"/>
                  <a:pt x="11615" y="5621"/>
                  <a:pt x="10430" y="4559"/>
                </a:cubicBezTo>
                <a:cubicBezTo>
                  <a:pt x="9668" y="3874"/>
                  <a:pt x="8735" y="3700"/>
                  <a:pt x="8010" y="2983"/>
                </a:cubicBezTo>
                <a:cubicBezTo>
                  <a:pt x="7914" y="4131"/>
                  <a:pt x="7872" y="5288"/>
                  <a:pt x="7794" y="6437"/>
                </a:cubicBezTo>
                <a:cubicBezTo>
                  <a:pt x="7635" y="8786"/>
                  <a:pt x="7341" y="12089"/>
                  <a:pt x="5543" y="13814"/>
                </a:cubicBezTo>
                <a:cubicBezTo>
                  <a:pt x="4770" y="14553"/>
                  <a:pt x="3816" y="14924"/>
                  <a:pt x="2758" y="15029"/>
                </a:cubicBezTo>
                <a:cubicBezTo>
                  <a:pt x="1121" y="15193"/>
                  <a:pt x="0" y="14069"/>
                  <a:pt x="249" y="12426"/>
                </a:cubicBezTo>
                <a:cubicBezTo>
                  <a:pt x="423" y="11290"/>
                  <a:pt x="1136" y="10349"/>
                  <a:pt x="2144" y="9813"/>
                </a:cubicBezTo>
                <a:cubicBezTo>
                  <a:pt x="3020" y="9348"/>
                  <a:pt x="4143" y="9197"/>
                  <a:pt x="5057" y="9649"/>
                </a:cubicBezTo>
                <a:cubicBezTo>
                  <a:pt x="5438" y="9838"/>
                  <a:pt x="5759" y="10127"/>
                  <a:pt x="5988" y="10484"/>
                </a:cubicBezTo>
                <a:close/>
                <a:moveTo>
                  <a:pt x="5357" y="12479"/>
                </a:moveTo>
                <a:cubicBezTo>
                  <a:pt x="5432" y="12353"/>
                  <a:pt x="5468" y="12068"/>
                  <a:pt x="5476" y="11923"/>
                </a:cubicBezTo>
                <a:cubicBezTo>
                  <a:pt x="5495" y="11636"/>
                  <a:pt x="5464" y="11328"/>
                  <a:pt x="5361" y="11056"/>
                </a:cubicBezTo>
                <a:cubicBezTo>
                  <a:pt x="5051" y="10222"/>
                  <a:pt x="4238" y="10134"/>
                  <a:pt x="3456" y="10278"/>
                </a:cubicBezTo>
                <a:cubicBezTo>
                  <a:pt x="2337" y="10488"/>
                  <a:pt x="1287" y="11387"/>
                  <a:pt x="1193" y="12569"/>
                </a:cubicBezTo>
                <a:cubicBezTo>
                  <a:pt x="1157" y="13019"/>
                  <a:pt x="1222" y="13520"/>
                  <a:pt x="1605" y="13812"/>
                </a:cubicBezTo>
                <a:cubicBezTo>
                  <a:pt x="2188" y="14252"/>
                  <a:pt x="3186" y="14027"/>
                  <a:pt x="3800" y="13774"/>
                </a:cubicBezTo>
                <a:cubicBezTo>
                  <a:pt x="4355" y="13541"/>
                  <a:pt x="5095" y="13078"/>
                  <a:pt x="5344" y="12500"/>
                </a:cubicBezTo>
                <a:cubicBezTo>
                  <a:pt x="5348" y="12491"/>
                  <a:pt x="5353" y="12485"/>
                  <a:pt x="5357" y="12479"/>
                </a:cubicBez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80" name="Google Shape;880;p46"/>
          <p:cNvSpPr/>
          <p:nvPr/>
        </p:nvSpPr>
        <p:spPr>
          <a:xfrm rot="1799894">
            <a:off x="-588192" y="5341063"/>
            <a:ext cx="1897087" cy="1310004"/>
          </a:xfrm>
          <a:custGeom>
            <a:avLst/>
            <a:gdLst/>
            <a:ahLst/>
            <a:cxnLst/>
            <a:rect l="l" t="t" r="r" b="b"/>
            <a:pathLst>
              <a:path w="44593" h="30793" extrusionOk="0">
                <a:moveTo>
                  <a:pt x="44488" y="547"/>
                </a:moveTo>
                <a:cubicBezTo>
                  <a:pt x="44593" y="227"/>
                  <a:pt x="44176" y="0"/>
                  <a:pt x="43960" y="260"/>
                </a:cubicBezTo>
                <a:cubicBezTo>
                  <a:pt x="43937" y="290"/>
                  <a:pt x="43920" y="321"/>
                  <a:pt x="43908" y="357"/>
                </a:cubicBezTo>
                <a:lnTo>
                  <a:pt x="43864" y="491"/>
                </a:lnTo>
                <a:lnTo>
                  <a:pt x="43820" y="621"/>
                </a:lnTo>
                <a:lnTo>
                  <a:pt x="43774" y="753"/>
                </a:lnTo>
                <a:lnTo>
                  <a:pt x="43709" y="925"/>
                </a:lnTo>
                <a:cubicBezTo>
                  <a:pt x="43591" y="1250"/>
                  <a:pt x="44019" y="1495"/>
                  <a:pt x="44239" y="1218"/>
                </a:cubicBezTo>
                <a:cubicBezTo>
                  <a:pt x="44258" y="1193"/>
                  <a:pt x="44272" y="1166"/>
                  <a:pt x="44283" y="1138"/>
                </a:cubicBezTo>
                <a:lnTo>
                  <a:pt x="44348" y="960"/>
                </a:lnTo>
                <a:lnTo>
                  <a:pt x="44396" y="824"/>
                </a:lnTo>
                <a:lnTo>
                  <a:pt x="44442" y="688"/>
                </a:lnTo>
                <a:lnTo>
                  <a:pt x="44488" y="552"/>
                </a:lnTo>
                <a:close/>
                <a:moveTo>
                  <a:pt x="541" y="26840"/>
                </a:moveTo>
                <a:cubicBezTo>
                  <a:pt x="409" y="26731"/>
                  <a:pt x="214" y="26752"/>
                  <a:pt x="107" y="26889"/>
                </a:cubicBezTo>
                <a:cubicBezTo>
                  <a:pt x="0" y="27023"/>
                  <a:pt x="25" y="27218"/>
                  <a:pt x="164" y="27320"/>
                </a:cubicBezTo>
                <a:lnTo>
                  <a:pt x="350" y="27467"/>
                </a:lnTo>
                <a:lnTo>
                  <a:pt x="507" y="27587"/>
                </a:lnTo>
                <a:lnTo>
                  <a:pt x="654" y="27698"/>
                </a:lnTo>
                <a:cubicBezTo>
                  <a:pt x="926" y="27897"/>
                  <a:pt x="1272" y="27578"/>
                  <a:pt x="1094" y="27291"/>
                </a:cubicBezTo>
                <a:cubicBezTo>
                  <a:pt x="1075" y="27257"/>
                  <a:pt x="1050" y="27230"/>
                  <a:pt x="1019" y="27207"/>
                </a:cubicBezTo>
                <a:lnTo>
                  <a:pt x="876" y="27100"/>
                </a:lnTo>
                <a:lnTo>
                  <a:pt x="723" y="26983"/>
                </a:lnTo>
                <a:close/>
                <a:moveTo>
                  <a:pt x="2515" y="28213"/>
                </a:moveTo>
                <a:cubicBezTo>
                  <a:pt x="2217" y="28041"/>
                  <a:pt x="1909" y="28402"/>
                  <a:pt x="2121" y="28668"/>
                </a:cubicBezTo>
                <a:cubicBezTo>
                  <a:pt x="2144" y="28695"/>
                  <a:pt x="2169" y="28718"/>
                  <a:pt x="2201" y="28737"/>
                </a:cubicBezTo>
                <a:lnTo>
                  <a:pt x="2387" y="28848"/>
                </a:lnTo>
                <a:lnTo>
                  <a:pt x="2544" y="28938"/>
                </a:lnTo>
                <a:lnTo>
                  <a:pt x="2741" y="29047"/>
                </a:lnTo>
                <a:cubicBezTo>
                  <a:pt x="3024" y="29200"/>
                  <a:pt x="3326" y="28869"/>
                  <a:pt x="3127" y="28592"/>
                </a:cubicBezTo>
                <a:cubicBezTo>
                  <a:pt x="3102" y="28559"/>
                  <a:pt x="3068" y="28532"/>
                  <a:pt x="3031" y="28511"/>
                </a:cubicBezTo>
                <a:lnTo>
                  <a:pt x="2848" y="28406"/>
                </a:lnTo>
                <a:lnTo>
                  <a:pt x="2697" y="28322"/>
                </a:lnTo>
                <a:lnTo>
                  <a:pt x="2515" y="28213"/>
                </a:lnTo>
                <a:close/>
                <a:moveTo>
                  <a:pt x="4653" y="29282"/>
                </a:moveTo>
                <a:cubicBezTo>
                  <a:pt x="4493" y="29217"/>
                  <a:pt x="4313" y="29295"/>
                  <a:pt x="4252" y="29454"/>
                </a:cubicBezTo>
                <a:cubicBezTo>
                  <a:pt x="4189" y="29613"/>
                  <a:pt x="4269" y="29791"/>
                  <a:pt x="4430" y="29852"/>
                </a:cubicBezTo>
                <a:lnTo>
                  <a:pt x="4565" y="29904"/>
                </a:lnTo>
                <a:lnTo>
                  <a:pt x="4720" y="29963"/>
                </a:lnTo>
                <a:lnTo>
                  <a:pt x="4875" y="30020"/>
                </a:lnTo>
                <a:lnTo>
                  <a:pt x="5011" y="30068"/>
                </a:lnTo>
                <a:cubicBezTo>
                  <a:pt x="5172" y="30133"/>
                  <a:pt x="5355" y="30049"/>
                  <a:pt x="5411" y="29886"/>
                </a:cubicBezTo>
                <a:cubicBezTo>
                  <a:pt x="5470" y="29722"/>
                  <a:pt x="5380" y="29542"/>
                  <a:pt x="5212" y="29492"/>
                </a:cubicBezTo>
                <a:lnTo>
                  <a:pt x="5082" y="29445"/>
                </a:lnTo>
                <a:lnTo>
                  <a:pt x="4936" y="29391"/>
                </a:lnTo>
                <a:lnTo>
                  <a:pt x="4787" y="29334"/>
                </a:lnTo>
                <a:lnTo>
                  <a:pt x="4651" y="29282"/>
                </a:lnTo>
                <a:close/>
                <a:moveTo>
                  <a:pt x="6937" y="29965"/>
                </a:moveTo>
                <a:cubicBezTo>
                  <a:pt x="6621" y="29904"/>
                  <a:pt x="6434" y="30311"/>
                  <a:pt x="6700" y="30514"/>
                </a:cubicBezTo>
                <a:cubicBezTo>
                  <a:pt x="6736" y="30539"/>
                  <a:pt x="6778" y="30556"/>
                  <a:pt x="6820" y="30565"/>
                </a:cubicBezTo>
                <a:lnTo>
                  <a:pt x="7012" y="30602"/>
                </a:lnTo>
                <a:lnTo>
                  <a:pt x="7163" y="30627"/>
                </a:lnTo>
                <a:lnTo>
                  <a:pt x="7312" y="30653"/>
                </a:lnTo>
                <a:lnTo>
                  <a:pt x="7436" y="30671"/>
                </a:lnTo>
                <a:cubicBezTo>
                  <a:pt x="7800" y="30715"/>
                  <a:pt x="7926" y="30210"/>
                  <a:pt x="7582" y="30080"/>
                </a:cubicBezTo>
                <a:cubicBezTo>
                  <a:pt x="7562" y="30074"/>
                  <a:pt x="7543" y="30068"/>
                  <a:pt x="7522" y="30066"/>
                </a:cubicBezTo>
                <a:lnTo>
                  <a:pt x="7406" y="30049"/>
                </a:lnTo>
                <a:lnTo>
                  <a:pt x="7262" y="30026"/>
                </a:lnTo>
                <a:lnTo>
                  <a:pt x="7119" y="29999"/>
                </a:lnTo>
                <a:lnTo>
                  <a:pt x="6935" y="29965"/>
                </a:lnTo>
                <a:close/>
                <a:moveTo>
                  <a:pt x="9301" y="30181"/>
                </a:moveTo>
                <a:cubicBezTo>
                  <a:pt x="8961" y="30192"/>
                  <a:pt x="8886" y="30665"/>
                  <a:pt x="9213" y="30778"/>
                </a:cubicBezTo>
                <a:cubicBezTo>
                  <a:pt x="9246" y="30787"/>
                  <a:pt x="9280" y="30793"/>
                  <a:pt x="9314" y="30791"/>
                </a:cubicBezTo>
                <a:lnTo>
                  <a:pt x="9391" y="30791"/>
                </a:lnTo>
                <a:lnTo>
                  <a:pt x="9538" y="30787"/>
                </a:lnTo>
                <a:lnTo>
                  <a:pt x="9684" y="30782"/>
                </a:lnTo>
                <a:lnTo>
                  <a:pt x="9829" y="30774"/>
                </a:lnTo>
                <a:lnTo>
                  <a:pt x="9938" y="30768"/>
                </a:lnTo>
                <a:cubicBezTo>
                  <a:pt x="10250" y="30747"/>
                  <a:pt x="10338" y="30311"/>
                  <a:pt x="10030" y="30179"/>
                </a:cubicBezTo>
                <a:cubicBezTo>
                  <a:pt x="9986" y="30162"/>
                  <a:pt x="9940" y="30154"/>
                  <a:pt x="9896" y="30158"/>
                </a:cubicBezTo>
                <a:lnTo>
                  <a:pt x="9793" y="30164"/>
                </a:lnTo>
                <a:lnTo>
                  <a:pt x="9655" y="30171"/>
                </a:lnTo>
                <a:lnTo>
                  <a:pt x="9517" y="30177"/>
                </a:lnTo>
                <a:lnTo>
                  <a:pt x="9381" y="30181"/>
                </a:lnTo>
                <a:lnTo>
                  <a:pt x="9301" y="30181"/>
                </a:lnTo>
                <a:close/>
                <a:moveTo>
                  <a:pt x="11661" y="29900"/>
                </a:moveTo>
                <a:cubicBezTo>
                  <a:pt x="11346" y="29971"/>
                  <a:pt x="11342" y="30433"/>
                  <a:pt x="11675" y="30497"/>
                </a:cubicBezTo>
                <a:cubicBezTo>
                  <a:pt x="11717" y="30506"/>
                  <a:pt x="11757" y="30504"/>
                  <a:pt x="11797" y="30495"/>
                </a:cubicBezTo>
                <a:lnTo>
                  <a:pt x="11960" y="30458"/>
                </a:lnTo>
                <a:lnTo>
                  <a:pt x="12101" y="30422"/>
                </a:lnTo>
                <a:lnTo>
                  <a:pt x="12239" y="30386"/>
                </a:lnTo>
                <a:lnTo>
                  <a:pt x="12407" y="30340"/>
                </a:lnTo>
                <a:cubicBezTo>
                  <a:pt x="12568" y="30294"/>
                  <a:pt x="12662" y="30124"/>
                  <a:pt x="12614" y="29963"/>
                </a:cubicBezTo>
                <a:cubicBezTo>
                  <a:pt x="12568" y="29800"/>
                  <a:pt x="12398" y="29707"/>
                  <a:pt x="12237" y="29753"/>
                </a:cubicBezTo>
                <a:lnTo>
                  <a:pt x="12082" y="29795"/>
                </a:lnTo>
                <a:lnTo>
                  <a:pt x="11950" y="29831"/>
                </a:lnTo>
                <a:lnTo>
                  <a:pt x="11820" y="29862"/>
                </a:lnTo>
                <a:lnTo>
                  <a:pt x="11663" y="29900"/>
                </a:lnTo>
                <a:close/>
                <a:moveTo>
                  <a:pt x="13920" y="29148"/>
                </a:moveTo>
                <a:cubicBezTo>
                  <a:pt x="13622" y="29282"/>
                  <a:pt x="13712" y="29733"/>
                  <a:pt x="14050" y="29733"/>
                </a:cubicBezTo>
                <a:cubicBezTo>
                  <a:pt x="14092" y="29733"/>
                  <a:pt x="14132" y="29722"/>
                  <a:pt x="14169" y="29705"/>
                </a:cubicBezTo>
                <a:lnTo>
                  <a:pt x="14253" y="29670"/>
                </a:lnTo>
                <a:lnTo>
                  <a:pt x="14385" y="29609"/>
                </a:lnTo>
                <a:lnTo>
                  <a:pt x="14515" y="29548"/>
                </a:lnTo>
                <a:lnTo>
                  <a:pt x="14645" y="29487"/>
                </a:lnTo>
                <a:lnTo>
                  <a:pt x="14737" y="29441"/>
                </a:lnTo>
                <a:cubicBezTo>
                  <a:pt x="14888" y="29366"/>
                  <a:pt x="14949" y="29181"/>
                  <a:pt x="14873" y="29030"/>
                </a:cubicBezTo>
                <a:cubicBezTo>
                  <a:pt x="14798" y="28880"/>
                  <a:pt x="14614" y="28819"/>
                  <a:pt x="14463" y="28894"/>
                </a:cubicBezTo>
                <a:lnTo>
                  <a:pt x="14253" y="28997"/>
                </a:lnTo>
                <a:lnTo>
                  <a:pt x="14130" y="29056"/>
                </a:lnTo>
                <a:lnTo>
                  <a:pt x="13922" y="29148"/>
                </a:lnTo>
                <a:close/>
                <a:moveTo>
                  <a:pt x="16016" y="27995"/>
                </a:moveTo>
                <a:cubicBezTo>
                  <a:pt x="15875" y="28089"/>
                  <a:pt x="15835" y="28278"/>
                  <a:pt x="15930" y="28419"/>
                </a:cubicBezTo>
                <a:cubicBezTo>
                  <a:pt x="16024" y="28559"/>
                  <a:pt x="16213" y="28597"/>
                  <a:pt x="16353" y="28504"/>
                </a:cubicBezTo>
                <a:lnTo>
                  <a:pt x="16510" y="28400"/>
                </a:lnTo>
                <a:lnTo>
                  <a:pt x="16630" y="28316"/>
                </a:lnTo>
                <a:lnTo>
                  <a:pt x="16749" y="28234"/>
                </a:lnTo>
                <a:lnTo>
                  <a:pt x="16864" y="28150"/>
                </a:lnTo>
                <a:cubicBezTo>
                  <a:pt x="17147" y="27945"/>
                  <a:pt x="16921" y="27503"/>
                  <a:pt x="16586" y="27614"/>
                </a:cubicBezTo>
                <a:cubicBezTo>
                  <a:pt x="16558" y="27624"/>
                  <a:pt x="16531" y="27637"/>
                  <a:pt x="16508" y="27656"/>
                </a:cubicBezTo>
                <a:lnTo>
                  <a:pt x="16282" y="27815"/>
                </a:lnTo>
                <a:cubicBezTo>
                  <a:pt x="16192" y="27876"/>
                  <a:pt x="16104" y="27937"/>
                  <a:pt x="16014" y="27997"/>
                </a:cubicBezTo>
                <a:close/>
                <a:moveTo>
                  <a:pt x="17908" y="26526"/>
                </a:moveTo>
                <a:cubicBezTo>
                  <a:pt x="17659" y="26755"/>
                  <a:pt x="17906" y="27161"/>
                  <a:pt x="18229" y="27035"/>
                </a:cubicBezTo>
                <a:cubicBezTo>
                  <a:pt x="18262" y="27021"/>
                  <a:pt x="18292" y="27002"/>
                  <a:pt x="18317" y="26979"/>
                </a:cubicBezTo>
                <a:cubicBezTo>
                  <a:pt x="18472" y="26840"/>
                  <a:pt x="18621" y="26700"/>
                  <a:pt x="18772" y="26558"/>
                </a:cubicBezTo>
                <a:cubicBezTo>
                  <a:pt x="18893" y="26440"/>
                  <a:pt x="18897" y="26245"/>
                  <a:pt x="18780" y="26124"/>
                </a:cubicBezTo>
                <a:cubicBezTo>
                  <a:pt x="18663" y="26002"/>
                  <a:pt x="18470" y="26000"/>
                  <a:pt x="18348" y="26115"/>
                </a:cubicBezTo>
                <a:cubicBezTo>
                  <a:pt x="18204" y="26256"/>
                  <a:pt x="18057" y="26392"/>
                  <a:pt x="17908" y="26526"/>
                </a:cubicBezTo>
                <a:close/>
                <a:moveTo>
                  <a:pt x="19587" y="24808"/>
                </a:moveTo>
                <a:cubicBezTo>
                  <a:pt x="19520" y="24885"/>
                  <a:pt x="19497" y="24992"/>
                  <a:pt x="19526" y="25088"/>
                </a:cubicBezTo>
                <a:cubicBezTo>
                  <a:pt x="19591" y="25323"/>
                  <a:pt x="19893" y="25390"/>
                  <a:pt x="20052" y="25204"/>
                </a:cubicBezTo>
                <a:cubicBezTo>
                  <a:pt x="20186" y="25049"/>
                  <a:pt x="20318" y="24889"/>
                  <a:pt x="20448" y="24730"/>
                </a:cubicBezTo>
                <a:cubicBezTo>
                  <a:pt x="20658" y="24468"/>
                  <a:pt x="20356" y="24108"/>
                  <a:pt x="20060" y="24273"/>
                </a:cubicBezTo>
                <a:cubicBezTo>
                  <a:pt x="20027" y="24290"/>
                  <a:pt x="19998" y="24315"/>
                  <a:pt x="19972" y="24347"/>
                </a:cubicBezTo>
                <a:cubicBezTo>
                  <a:pt x="19847" y="24504"/>
                  <a:pt x="19719" y="24655"/>
                  <a:pt x="19587" y="24808"/>
                </a:cubicBezTo>
                <a:close/>
                <a:moveTo>
                  <a:pt x="21050" y="22896"/>
                </a:moveTo>
                <a:cubicBezTo>
                  <a:pt x="20962" y="23035"/>
                  <a:pt x="20999" y="23221"/>
                  <a:pt x="21136" y="23313"/>
                </a:cubicBezTo>
                <a:cubicBezTo>
                  <a:pt x="21274" y="23406"/>
                  <a:pt x="21460" y="23372"/>
                  <a:pt x="21557" y="23238"/>
                </a:cubicBezTo>
                <a:cubicBezTo>
                  <a:pt x="21672" y="23068"/>
                  <a:pt x="21785" y="22894"/>
                  <a:pt x="21896" y="22720"/>
                </a:cubicBezTo>
                <a:cubicBezTo>
                  <a:pt x="22081" y="22431"/>
                  <a:pt x="21718" y="22104"/>
                  <a:pt x="21446" y="22320"/>
                </a:cubicBezTo>
                <a:cubicBezTo>
                  <a:pt x="21421" y="22339"/>
                  <a:pt x="21400" y="22364"/>
                  <a:pt x="21381" y="22393"/>
                </a:cubicBezTo>
                <a:cubicBezTo>
                  <a:pt x="21272" y="22561"/>
                  <a:pt x="21163" y="22729"/>
                  <a:pt x="21050" y="22896"/>
                </a:cubicBezTo>
                <a:close/>
                <a:moveTo>
                  <a:pt x="22290" y="20832"/>
                </a:moveTo>
                <a:cubicBezTo>
                  <a:pt x="22209" y="20981"/>
                  <a:pt x="22267" y="21169"/>
                  <a:pt x="22418" y="21249"/>
                </a:cubicBezTo>
                <a:cubicBezTo>
                  <a:pt x="22569" y="21327"/>
                  <a:pt x="22756" y="21268"/>
                  <a:pt x="22833" y="21115"/>
                </a:cubicBezTo>
                <a:cubicBezTo>
                  <a:pt x="22927" y="20933"/>
                  <a:pt x="23024" y="20748"/>
                  <a:pt x="23114" y="20566"/>
                </a:cubicBezTo>
                <a:cubicBezTo>
                  <a:pt x="23258" y="20264"/>
                  <a:pt x="22890" y="19983"/>
                  <a:pt x="22638" y="20201"/>
                </a:cubicBezTo>
                <a:cubicBezTo>
                  <a:pt x="22609" y="20226"/>
                  <a:pt x="22584" y="20260"/>
                  <a:pt x="22567" y="20295"/>
                </a:cubicBezTo>
                <a:cubicBezTo>
                  <a:pt x="22477" y="20476"/>
                  <a:pt x="22385" y="20654"/>
                  <a:pt x="22290" y="20832"/>
                </a:cubicBezTo>
                <a:close/>
                <a:moveTo>
                  <a:pt x="23302" y="18644"/>
                </a:moveTo>
                <a:cubicBezTo>
                  <a:pt x="23183" y="18944"/>
                  <a:pt x="23558" y="19208"/>
                  <a:pt x="23803" y="18973"/>
                </a:cubicBezTo>
                <a:cubicBezTo>
                  <a:pt x="23833" y="18944"/>
                  <a:pt x="23856" y="18908"/>
                  <a:pt x="23873" y="18868"/>
                </a:cubicBezTo>
                <a:cubicBezTo>
                  <a:pt x="23948" y="18678"/>
                  <a:pt x="24021" y="18485"/>
                  <a:pt x="24093" y="18292"/>
                </a:cubicBezTo>
                <a:cubicBezTo>
                  <a:pt x="24206" y="17986"/>
                  <a:pt x="23820" y="17730"/>
                  <a:pt x="23577" y="17984"/>
                </a:cubicBezTo>
                <a:cubicBezTo>
                  <a:pt x="23552" y="18011"/>
                  <a:pt x="23533" y="18045"/>
                  <a:pt x="23518" y="18082"/>
                </a:cubicBezTo>
                <a:cubicBezTo>
                  <a:pt x="23449" y="18271"/>
                  <a:pt x="23378" y="18458"/>
                  <a:pt x="23302" y="18644"/>
                </a:cubicBezTo>
                <a:close/>
                <a:moveTo>
                  <a:pt x="24072" y="16362"/>
                </a:moveTo>
                <a:cubicBezTo>
                  <a:pt x="24023" y="16527"/>
                  <a:pt x="24120" y="16697"/>
                  <a:pt x="24285" y="16741"/>
                </a:cubicBezTo>
                <a:cubicBezTo>
                  <a:pt x="24451" y="16785"/>
                  <a:pt x="24621" y="16687"/>
                  <a:pt x="24661" y="16519"/>
                </a:cubicBezTo>
                <a:cubicBezTo>
                  <a:pt x="24715" y="16320"/>
                  <a:pt x="24765" y="16121"/>
                  <a:pt x="24816" y="15920"/>
                </a:cubicBezTo>
                <a:cubicBezTo>
                  <a:pt x="24853" y="15756"/>
                  <a:pt x="24753" y="15591"/>
                  <a:pt x="24589" y="15553"/>
                </a:cubicBezTo>
                <a:cubicBezTo>
                  <a:pt x="24424" y="15513"/>
                  <a:pt x="24260" y="15614"/>
                  <a:pt x="24220" y="15779"/>
                </a:cubicBezTo>
                <a:cubicBezTo>
                  <a:pt x="24174" y="15974"/>
                  <a:pt x="24124" y="16169"/>
                  <a:pt x="24072" y="16362"/>
                </a:cubicBezTo>
                <a:close/>
                <a:moveTo>
                  <a:pt x="24564" y="14010"/>
                </a:moveTo>
                <a:cubicBezTo>
                  <a:pt x="24524" y="14333"/>
                  <a:pt x="24941" y="14486"/>
                  <a:pt x="25119" y="14222"/>
                </a:cubicBezTo>
                <a:cubicBezTo>
                  <a:pt x="25147" y="14184"/>
                  <a:pt x="25163" y="14140"/>
                  <a:pt x="25170" y="14094"/>
                </a:cubicBezTo>
                <a:cubicBezTo>
                  <a:pt x="25199" y="13889"/>
                  <a:pt x="25224" y="13686"/>
                  <a:pt x="25247" y="13478"/>
                </a:cubicBezTo>
                <a:cubicBezTo>
                  <a:pt x="25254" y="13428"/>
                  <a:pt x="25245" y="13375"/>
                  <a:pt x="25228" y="13327"/>
                </a:cubicBezTo>
                <a:cubicBezTo>
                  <a:pt x="25279" y="13166"/>
                  <a:pt x="25184" y="12994"/>
                  <a:pt x="25023" y="12948"/>
                </a:cubicBezTo>
                <a:cubicBezTo>
                  <a:pt x="24987" y="12937"/>
                  <a:pt x="24952" y="12933"/>
                  <a:pt x="24918" y="12935"/>
                </a:cubicBezTo>
                <a:cubicBezTo>
                  <a:pt x="24721" y="12946"/>
                  <a:pt x="24516" y="12956"/>
                  <a:pt x="24319" y="12956"/>
                </a:cubicBezTo>
                <a:cubicBezTo>
                  <a:pt x="23988" y="12969"/>
                  <a:pt x="23902" y="13415"/>
                  <a:pt x="24208" y="13547"/>
                </a:cubicBezTo>
                <a:cubicBezTo>
                  <a:pt x="24248" y="13562"/>
                  <a:pt x="24287" y="13568"/>
                  <a:pt x="24329" y="13568"/>
                </a:cubicBezTo>
                <a:cubicBezTo>
                  <a:pt x="24426" y="13568"/>
                  <a:pt x="24526" y="13564"/>
                  <a:pt x="24623" y="13560"/>
                </a:cubicBezTo>
                <a:cubicBezTo>
                  <a:pt x="24606" y="13711"/>
                  <a:pt x="24585" y="13860"/>
                  <a:pt x="24564" y="14010"/>
                </a:cubicBezTo>
                <a:close/>
                <a:moveTo>
                  <a:pt x="24742" y="11617"/>
                </a:moveTo>
                <a:cubicBezTo>
                  <a:pt x="24742" y="11946"/>
                  <a:pt x="25197" y="12045"/>
                  <a:pt x="25329" y="11734"/>
                </a:cubicBezTo>
                <a:cubicBezTo>
                  <a:pt x="25346" y="11697"/>
                  <a:pt x="25352" y="11657"/>
                  <a:pt x="25352" y="11617"/>
                </a:cubicBezTo>
                <a:lnTo>
                  <a:pt x="25352" y="11468"/>
                </a:lnTo>
                <a:cubicBezTo>
                  <a:pt x="25350" y="11311"/>
                  <a:pt x="25348" y="11154"/>
                  <a:pt x="25342" y="10997"/>
                </a:cubicBezTo>
                <a:cubicBezTo>
                  <a:pt x="25331" y="10670"/>
                  <a:pt x="24874" y="10586"/>
                  <a:pt x="24751" y="10898"/>
                </a:cubicBezTo>
                <a:cubicBezTo>
                  <a:pt x="24736" y="10936"/>
                  <a:pt x="24730" y="10976"/>
                  <a:pt x="24732" y="11018"/>
                </a:cubicBezTo>
                <a:cubicBezTo>
                  <a:pt x="24740" y="11215"/>
                  <a:pt x="24742" y="11420"/>
                  <a:pt x="24742" y="11617"/>
                </a:cubicBezTo>
                <a:close/>
                <a:moveTo>
                  <a:pt x="24585" y="9226"/>
                </a:moveTo>
                <a:cubicBezTo>
                  <a:pt x="24640" y="9574"/>
                  <a:pt x="25145" y="9574"/>
                  <a:pt x="25191" y="9213"/>
                </a:cubicBezTo>
                <a:cubicBezTo>
                  <a:pt x="25193" y="9188"/>
                  <a:pt x="25193" y="9163"/>
                  <a:pt x="25189" y="9136"/>
                </a:cubicBezTo>
                <a:cubicBezTo>
                  <a:pt x="25159" y="8928"/>
                  <a:pt x="25124" y="8721"/>
                  <a:pt x="25080" y="8515"/>
                </a:cubicBezTo>
                <a:cubicBezTo>
                  <a:pt x="25008" y="8186"/>
                  <a:pt x="24535" y="8199"/>
                  <a:pt x="24480" y="8530"/>
                </a:cubicBezTo>
                <a:cubicBezTo>
                  <a:pt x="24472" y="8568"/>
                  <a:pt x="24474" y="8606"/>
                  <a:pt x="24482" y="8643"/>
                </a:cubicBezTo>
                <a:cubicBezTo>
                  <a:pt x="24522" y="8836"/>
                  <a:pt x="24556" y="9029"/>
                  <a:pt x="24585" y="9226"/>
                </a:cubicBezTo>
                <a:close/>
                <a:moveTo>
                  <a:pt x="23854" y="7090"/>
                </a:moveTo>
                <a:cubicBezTo>
                  <a:pt x="24055" y="7344"/>
                  <a:pt x="24472" y="7143"/>
                  <a:pt x="24384" y="6814"/>
                </a:cubicBezTo>
                <a:cubicBezTo>
                  <a:pt x="24373" y="6774"/>
                  <a:pt x="24355" y="6738"/>
                  <a:pt x="24327" y="6707"/>
                </a:cubicBezTo>
                <a:cubicBezTo>
                  <a:pt x="24181" y="6518"/>
                  <a:pt x="24002" y="6357"/>
                  <a:pt x="23801" y="6227"/>
                </a:cubicBezTo>
                <a:cubicBezTo>
                  <a:pt x="23512" y="6053"/>
                  <a:pt x="23189" y="6411"/>
                  <a:pt x="23405" y="6682"/>
                </a:cubicBezTo>
                <a:cubicBezTo>
                  <a:pt x="23426" y="6709"/>
                  <a:pt x="23453" y="6732"/>
                  <a:pt x="23483" y="6749"/>
                </a:cubicBezTo>
                <a:cubicBezTo>
                  <a:pt x="23623" y="6841"/>
                  <a:pt x="23749" y="6956"/>
                  <a:pt x="23854" y="7090"/>
                </a:cubicBezTo>
                <a:close/>
                <a:moveTo>
                  <a:pt x="21974" y="6707"/>
                </a:moveTo>
                <a:cubicBezTo>
                  <a:pt x="22303" y="6587"/>
                  <a:pt x="22209" y="6103"/>
                  <a:pt x="21859" y="6114"/>
                </a:cubicBezTo>
                <a:cubicBezTo>
                  <a:pt x="21829" y="6116"/>
                  <a:pt x="21800" y="6122"/>
                  <a:pt x="21771" y="6133"/>
                </a:cubicBezTo>
                <a:cubicBezTo>
                  <a:pt x="21567" y="6204"/>
                  <a:pt x="21368" y="6288"/>
                  <a:pt x="21175" y="6382"/>
                </a:cubicBezTo>
                <a:cubicBezTo>
                  <a:pt x="21022" y="6455"/>
                  <a:pt x="20957" y="6640"/>
                  <a:pt x="21033" y="6793"/>
                </a:cubicBezTo>
                <a:cubicBezTo>
                  <a:pt x="21108" y="6946"/>
                  <a:pt x="21293" y="7009"/>
                  <a:pt x="21446" y="6931"/>
                </a:cubicBezTo>
                <a:cubicBezTo>
                  <a:pt x="21618" y="6845"/>
                  <a:pt x="21794" y="6772"/>
                  <a:pt x="21974" y="6707"/>
                </a:cubicBezTo>
                <a:close/>
                <a:moveTo>
                  <a:pt x="19979" y="7887"/>
                </a:moveTo>
                <a:cubicBezTo>
                  <a:pt x="20033" y="7839"/>
                  <a:pt x="20071" y="7774"/>
                  <a:pt x="20081" y="7700"/>
                </a:cubicBezTo>
                <a:cubicBezTo>
                  <a:pt x="20121" y="7419"/>
                  <a:pt x="19792" y="7239"/>
                  <a:pt x="19578" y="7424"/>
                </a:cubicBezTo>
                <a:cubicBezTo>
                  <a:pt x="19413" y="7566"/>
                  <a:pt x="19258" y="7717"/>
                  <a:pt x="19113" y="7880"/>
                </a:cubicBezTo>
                <a:cubicBezTo>
                  <a:pt x="19002" y="8006"/>
                  <a:pt x="19013" y="8199"/>
                  <a:pt x="19140" y="8310"/>
                </a:cubicBezTo>
                <a:cubicBezTo>
                  <a:pt x="19266" y="8423"/>
                  <a:pt x="19459" y="8411"/>
                  <a:pt x="19570" y="8285"/>
                </a:cubicBezTo>
                <a:cubicBezTo>
                  <a:pt x="19698" y="8142"/>
                  <a:pt x="19834" y="8010"/>
                  <a:pt x="19979" y="7887"/>
                </a:cubicBezTo>
                <a:close/>
                <a:moveTo>
                  <a:pt x="18983" y="9723"/>
                </a:moveTo>
                <a:cubicBezTo>
                  <a:pt x="18977" y="9551"/>
                  <a:pt x="18832" y="9419"/>
                  <a:pt x="18660" y="9427"/>
                </a:cubicBezTo>
                <a:cubicBezTo>
                  <a:pt x="18491" y="9438"/>
                  <a:pt x="18361" y="9584"/>
                  <a:pt x="18373" y="9756"/>
                </a:cubicBezTo>
                <a:cubicBezTo>
                  <a:pt x="18386" y="9987"/>
                  <a:pt x="18430" y="10217"/>
                  <a:pt x="18507" y="10435"/>
                </a:cubicBezTo>
                <a:cubicBezTo>
                  <a:pt x="18627" y="10768"/>
                  <a:pt x="19124" y="10674"/>
                  <a:pt x="19101" y="10309"/>
                </a:cubicBezTo>
                <a:cubicBezTo>
                  <a:pt x="19098" y="10284"/>
                  <a:pt x="19092" y="10261"/>
                  <a:pt x="19084" y="10236"/>
                </a:cubicBezTo>
                <a:cubicBezTo>
                  <a:pt x="19027" y="10070"/>
                  <a:pt x="18994" y="9899"/>
                  <a:pt x="18983" y="9723"/>
                </a:cubicBezTo>
                <a:close/>
                <a:moveTo>
                  <a:pt x="20039" y="11613"/>
                </a:moveTo>
                <a:cubicBezTo>
                  <a:pt x="19796" y="11382"/>
                  <a:pt x="19402" y="11649"/>
                  <a:pt x="19553" y="11973"/>
                </a:cubicBezTo>
                <a:cubicBezTo>
                  <a:pt x="19570" y="12003"/>
                  <a:pt x="19589" y="12028"/>
                  <a:pt x="19614" y="12051"/>
                </a:cubicBezTo>
                <a:cubicBezTo>
                  <a:pt x="19763" y="12200"/>
                  <a:pt x="19922" y="12340"/>
                  <a:pt x="20086" y="12476"/>
                </a:cubicBezTo>
                <a:cubicBezTo>
                  <a:pt x="20213" y="12590"/>
                  <a:pt x="20410" y="12575"/>
                  <a:pt x="20521" y="12443"/>
                </a:cubicBezTo>
                <a:cubicBezTo>
                  <a:pt x="20633" y="12311"/>
                  <a:pt x="20612" y="12114"/>
                  <a:pt x="20475" y="12007"/>
                </a:cubicBezTo>
                <a:cubicBezTo>
                  <a:pt x="20327" y="11881"/>
                  <a:pt x="20180" y="11751"/>
                  <a:pt x="20039" y="11613"/>
                </a:cubicBezTo>
                <a:close/>
                <a:moveTo>
                  <a:pt x="21963" y="12759"/>
                </a:moveTo>
                <a:cubicBezTo>
                  <a:pt x="21630" y="12686"/>
                  <a:pt x="21444" y="13126"/>
                  <a:pt x="21733" y="13315"/>
                </a:cubicBezTo>
                <a:cubicBezTo>
                  <a:pt x="21762" y="13333"/>
                  <a:pt x="21794" y="13346"/>
                  <a:pt x="21827" y="13354"/>
                </a:cubicBezTo>
                <a:cubicBezTo>
                  <a:pt x="22035" y="13403"/>
                  <a:pt x="22244" y="13438"/>
                  <a:pt x="22454" y="13470"/>
                </a:cubicBezTo>
                <a:cubicBezTo>
                  <a:pt x="22785" y="13510"/>
                  <a:pt x="22936" y="13078"/>
                  <a:pt x="22653" y="12904"/>
                </a:cubicBezTo>
                <a:cubicBezTo>
                  <a:pt x="22617" y="12883"/>
                  <a:pt x="22579" y="12870"/>
                  <a:pt x="22538" y="12864"/>
                </a:cubicBezTo>
                <a:cubicBezTo>
                  <a:pt x="22345" y="12837"/>
                  <a:pt x="22152" y="12803"/>
                  <a:pt x="21963" y="12759"/>
                </a:cubicBezTo>
                <a:close/>
                <a:moveTo>
                  <a:pt x="26712" y="12751"/>
                </a:moveTo>
                <a:cubicBezTo>
                  <a:pt x="26379" y="12803"/>
                  <a:pt x="26362" y="13275"/>
                  <a:pt x="26689" y="13352"/>
                </a:cubicBezTo>
                <a:cubicBezTo>
                  <a:pt x="26727" y="13361"/>
                  <a:pt x="26765" y="13361"/>
                  <a:pt x="26802" y="13357"/>
                </a:cubicBezTo>
                <a:cubicBezTo>
                  <a:pt x="27006" y="13327"/>
                  <a:pt x="27211" y="13294"/>
                  <a:pt x="27414" y="13258"/>
                </a:cubicBezTo>
                <a:cubicBezTo>
                  <a:pt x="27739" y="13197"/>
                  <a:pt x="27754" y="12738"/>
                  <a:pt x="27425" y="12659"/>
                </a:cubicBezTo>
                <a:cubicBezTo>
                  <a:pt x="27387" y="12650"/>
                  <a:pt x="27347" y="12650"/>
                  <a:pt x="27307" y="12657"/>
                </a:cubicBezTo>
                <a:cubicBezTo>
                  <a:pt x="27110" y="12692"/>
                  <a:pt x="26911" y="12724"/>
                  <a:pt x="26712" y="12751"/>
                </a:cubicBezTo>
                <a:close/>
                <a:moveTo>
                  <a:pt x="29080" y="12286"/>
                </a:moveTo>
                <a:cubicBezTo>
                  <a:pt x="28917" y="12328"/>
                  <a:pt x="28818" y="12493"/>
                  <a:pt x="28860" y="12657"/>
                </a:cubicBezTo>
                <a:cubicBezTo>
                  <a:pt x="28900" y="12818"/>
                  <a:pt x="29066" y="12919"/>
                  <a:pt x="29229" y="12879"/>
                </a:cubicBezTo>
                <a:cubicBezTo>
                  <a:pt x="29428" y="12828"/>
                  <a:pt x="29627" y="12778"/>
                  <a:pt x="29826" y="12724"/>
                </a:cubicBezTo>
                <a:cubicBezTo>
                  <a:pt x="30170" y="12623"/>
                  <a:pt x="30099" y="12124"/>
                  <a:pt x="29738" y="12124"/>
                </a:cubicBezTo>
                <a:cubicBezTo>
                  <a:pt x="29713" y="12124"/>
                  <a:pt x="29688" y="12128"/>
                  <a:pt x="29665" y="12135"/>
                </a:cubicBezTo>
                <a:cubicBezTo>
                  <a:pt x="29470" y="12187"/>
                  <a:pt x="29275" y="12237"/>
                  <a:pt x="29080" y="12286"/>
                </a:cubicBezTo>
                <a:close/>
                <a:moveTo>
                  <a:pt x="31396" y="11602"/>
                </a:moveTo>
                <a:cubicBezTo>
                  <a:pt x="31076" y="11718"/>
                  <a:pt x="31151" y="12198"/>
                  <a:pt x="31501" y="12198"/>
                </a:cubicBezTo>
                <a:cubicBezTo>
                  <a:pt x="31535" y="12196"/>
                  <a:pt x="31566" y="12191"/>
                  <a:pt x="31595" y="12181"/>
                </a:cubicBezTo>
                <a:cubicBezTo>
                  <a:pt x="31790" y="12114"/>
                  <a:pt x="31985" y="12045"/>
                  <a:pt x="32178" y="11973"/>
                </a:cubicBezTo>
                <a:cubicBezTo>
                  <a:pt x="32482" y="11862"/>
                  <a:pt x="32425" y="11403"/>
                  <a:pt x="32086" y="11380"/>
                </a:cubicBezTo>
                <a:cubicBezTo>
                  <a:pt x="32044" y="11380"/>
                  <a:pt x="32004" y="11387"/>
                  <a:pt x="31966" y="11399"/>
                </a:cubicBezTo>
                <a:cubicBezTo>
                  <a:pt x="31776" y="11470"/>
                  <a:pt x="31587" y="11537"/>
                  <a:pt x="31396" y="11602"/>
                </a:cubicBezTo>
                <a:close/>
                <a:moveTo>
                  <a:pt x="33645" y="10718"/>
                </a:moveTo>
                <a:cubicBezTo>
                  <a:pt x="33343" y="10852"/>
                  <a:pt x="33444" y="11311"/>
                  <a:pt x="33783" y="11301"/>
                </a:cubicBezTo>
                <a:cubicBezTo>
                  <a:pt x="33823" y="11299"/>
                  <a:pt x="33859" y="11290"/>
                  <a:pt x="33894" y="11273"/>
                </a:cubicBezTo>
                <a:cubicBezTo>
                  <a:pt x="34083" y="11190"/>
                  <a:pt x="34269" y="11104"/>
                  <a:pt x="34456" y="11014"/>
                </a:cubicBezTo>
                <a:cubicBezTo>
                  <a:pt x="34756" y="10869"/>
                  <a:pt x="34642" y="10412"/>
                  <a:pt x="34299" y="10435"/>
                </a:cubicBezTo>
                <a:cubicBezTo>
                  <a:pt x="34261" y="10437"/>
                  <a:pt x="34225" y="10448"/>
                  <a:pt x="34192" y="10464"/>
                </a:cubicBezTo>
                <a:cubicBezTo>
                  <a:pt x="34010" y="10550"/>
                  <a:pt x="33827" y="10634"/>
                  <a:pt x="33645" y="10718"/>
                </a:cubicBezTo>
                <a:close/>
                <a:moveTo>
                  <a:pt x="35797" y="9626"/>
                </a:moveTo>
                <a:cubicBezTo>
                  <a:pt x="35510" y="9790"/>
                  <a:pt x="35651" y="10238"/>
                  <a:pt x="35996" y="10194"/>
                </a:cubicBezTo>
                <a:cubicBezTo>
                  <a:pt x="36034" y="10188"/>
                  <a:pt x="36070" y="10175"/>
                  <a:pt x="36101" y="10156"/>
                </a:cubicBezTo>
                <a:cubicBezTo>
                  <a:pt x="36279" y="10054"/>
                  <a:pt x="36459" y="9951"/>
                  <a:pt x="36636" y="9842"/>
                </a:cubicBezTo>
                <a:cubicBezTo>
                  <a:pt x="36776" y="9754"/>
                  <a:pt x="36820" y="9567"/>
                  <a:pt x="36732" y="9425"/>
                </a:cubicBezTo>
                <a:cubicBezTo>
                  <a:pt x="36646" y="9282"/>
                  <a:pt x="36459" y="9236"/>
                  <a:pt x="36317" y="9320"/>
                </a:cubicBezTo>
                <a:cubicBezTo>
                  <a:pt x="36145" y="9425"/>
                  <a:pt x="35971" y="9526"/>
                  <a:pt x="35797" y="9626"/>
                </a:cubicBezTo>
                <a:close/>
                <a:moveTo>
                  <a:pt x="37824" y="8325"/>
                </a:moveTo>
                <a:cubicBezTo>
                  <a:pt x="37558" y="8520"/>
                  <a:pt x="37744" y="8945"/>
                  <a:pt x="38079" y="8868"/>
                </a:cubicBezTo>
                <a:cubicBezTo>
                  <a:pt x="38117" y="8857"/>
                  <a:pt x="38153" y="8840"/>
                  <a:pt x="38184" y="8817"/>
                </a:cubicBezTo>
                <a:cubicBezTo>
                  <a:pt x="38350" y="8696"/>
                  <a:pt x="38515" y="8574"/>
                  <a:pt x="38681" y="8448"/>
                </a:cubicBezTo>
                <a:cubicBezTo>
                  <a:pt x="38893" y="8283"/>
                  <a:pt x="38800" y="7939"/>
                  <a:pt x="38534" y="7903"/>
                </a:cubicBezTo>
                <a:cubicBezTo>
                  <a:pt x="38452" y="7893"/>
                  <a:pt x="38371" y="7914"/>
                  <a:pt x="38308" y="7964"/>
                </a:cubicBezTo>
                <a:cubicBezTo>
                  <a:pt x="38147" y="8088"/>
                  <a:pt x="37985" y="8207"/>
                  <a:pt x="37824" y="8325"/>
                </a:cubicBezTo>
                <a:close/>
                <a:moveTo>
                  <a:pt x="39683" y="6801"/>
                </a:moveTo>
                <a:cubicBezTo>
                  <a:pt x="39561" y="6916"/>
                  <a:pt x="39555" y="7109"/>
                  <a:pt x="39670" y="7233"/>
                </a:cubicBezTo>
                <a:cubicBezTo>
                  <a:pt x="39785" y="7356"/>
                  <a:pt x="39980" y="7363"/>
                  <a:pt x="40102" y="7245"/>
                </a:cubicBezTo>
                <a:cubicBezTo>
                  <a:pt x="40255" y="7105"/>
                  <a:pt x="40406" y="6960"/>
                  <a:pt x="40552" y="6814"/>
                </a:cubicBezTo>
                <a:cubicBezTo>
                  <a:pt x="40666" y="6694"/>
                  <a:pt x="40663" y="6504"/>
                  <a:pt x="40544" y="6386"/>
                </a:cubicBezTo>
                <a:cubicBezTo>
                  <a:pt x="40427" y="6271"/>
                  <a:pt x="40236" y="6269"/>
                  <a:pt x="40117" y="6384"/>
                </a:cubicBezTo>
                <a:cubicBezTo>
                  <a:pt x="39976" y="6527"/>
                  <a:pt x="39831" y="6665"/>
                  <a:pt x="39685" y="6799"/>
                </a:cubicBezTo>
                <a:close/>
                <a:moveTo>
                  <a:pt x="41326" y="5051"/>
                </a:moveTo>
                <a:cubicBezTo>
                  <a:pt x="41219" y="5181"/>
                  <a:pt x="41240" y="5374"/>
                  <a:pt x="41370" y="5481"/>
                </a:cubicBezTo>
                <a:cubicBezTo>
                  <a:pt x="41502" y="5586"/>
                  <a:pt x="41695" y="5567"/>
                  <a:pt x="41799" y="5435"/>
                </a:cubicBezTo>
                <a:cubicBezTo>
                  <a:pt x="41931" y="5273"/>
                  <a:pt x="42059" y="5110"/>
                  <a:pt x="42183" y="4942"/>
                </a:cubicBezTo>
                <a:cubicBezTo>
                  <a:pt x="42388" y="4661"/>
                  <a:pt x="42040" y="4311"/>
                  <a:pt x="41757" y="4515"/>
                </a:cubicBezTo>
                <a:cubicBezTo>
                  <a:pt x="41732" y="4531"/>
                  <a:pt x="41711" y="4555"/>
                  <a:pt x="41692" y="4580"/>
                </a:cubicBezTo>
                <a:cubicBezTo>
                  <a:pt x="41573" y="4739"/>
                  <a:pt x="41449" y="4896"/>
                  <a:pt x="41326" y="5051"/>
                </a:cubicBezTo>
                <a:close/>
                <a:moveTo>
                  <a:pt x="42686" y="3081"/>
                </a:moveTo>
                <a:cubicBezTo>
                  <a:pt x="42518" y="3370"/>
                  <a:pt x="42874" y="3683"/>
                  <a:pt x="43143" y="3469"/>
                </a:cubicBezTo>
                <a:cubicBezTo>
                  <a:pt x="43172" y="3448"/>
                  <a:pt x="43195" y="3419"/>
                  <a:pt x="43214" y="3387"/>
                </a:cubicBezTo>
                <a:lnTo>
                  <a:pt x="43287" y="3257"/>
                </a:lnTo>
                <a:lnTo>
                  <a:pt x="43424" y="3014"/>
                </a:lnTo>
                <a:lnTo>
                  <a:pt x="43516" y="2840"/>
                </a:lnTo>
                <a:cubicBezTo>
                  <a:pt x="43673" y="2534"/>
                  <a:pt x="43281" y="2232"/>
                  <a:pt x="43023" y="2490"/>
                </a:cubicBezTo>
                <a:cubicBezTo>
                  <a:pt x="43004" y="2511"/>
                  <a:pt x="42988" y="2534"/>
                  <a:pt x="42973" y="2559"/>
                </a:cubicBezTo>
                <a:lnTo>
                  <a:pt x="42887" y="2723"/>
                </a:lnTo>
                <a:lnTo>
                  <a:pt x="42757" y="2958"/>
                </a:ln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81" name="Google Shape;881;p46"/>
          <p:cNvSpPr/>
          <p:nvPr/>
        </p:nvSpPr>
        <p:spPr>
          <a:xfrm>
            <a:off x="2981951" y="5833078"/>
            <a:ext cx="132647" cy="116940"/>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82" name="Google Shape;882;p46"/>
          <p:cNvSpPr/>
          <p:nvPr/>
        </p:nvSpPr>
        <p:spPr>
          <a:xfrm rot="1833251" flipH="1">
            <a:off x="472996" y="4823861"/>
            <a:ext cx="157896" cy="157952"/>
          </a:xfrm>
          <a:custGeom>
            <a:avLst/>
            <a:gdLst/>
            <a:ahLst/>
            <a:cxnLst/>
            <a:rect l="l" t="t" r="r" b="b"/>
            <a:pathLst>
              <a:path w="2845" h="2846" extrusionOk="0">
                <a:moveTo>
                  <a:pt x="1432" y="1"/>
                </a:moveTo>
                <a:cubicBezTo>
                  <a:pt x="656" y="1"/>
                  <a:pt x="0" y="618"/>
                  <a:pt x="0" y="1413"/>
                </a:cubicBezTo>
                <a:cubicBezTo>
                  <a:pt x="0" y="2189"/>
                  <a:pt x="637" y="2846"/>
                  <a:pt x="1432" y="2846"/>
                </a:cubicBezTo>
                <a:cubicBezTo>
                  <a:pt x="2188" y="2846"/>
                  <a:pt x="2845" y="2209"/>
                  <a:pt x="2845" y="1413"/>
                </a:cubicBezTo>
                <a:cubicBezTo>
                  <a:pt x="2845" y="618"/>
                  <a:pt x="2188" y="1"/>
                  <a:pt x="1432"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83" name="Google Shape;883;p46"/>
          <p:cNvSpPr/>
          <p:nvPr/>
        </p:nvSpPr>
        <p:spPr>
          <a:xfrm rot="1833251" flipH="1">
            <a:off x="10908663" y="3877245"/>
            <a:ext cx="157896" cy="157952"/>
          </a:xfrm>
          <a:custGeom>
            <a:avLst/>
            <a:gdLst/>
            <a:ahLst/>
            <a:cxnLst/>
            <a:rect l="l" t="t" r="r" b="b"/>
            <a:pathLst>
              <a:path w="2845" h="2846" extrusionOk="0">
                <a:moveTo>
                  <a:pt x="1432" y="1"/>
                </a:moveTo>
                <a:cubicBezTo>
                  <a:pt x="656" y="1"/>
                  <a:pt x="0" y="618"/>
                  <a:pt x="0" y="1413"/>
                </a:cubicBezTo>
                <a:cubicBezTo>
                  <a:pt x="0" y="2189"/>
                  <a:pt x="637" y="2846"/>
                  <a:pt x="1432" y="2846"/>
                </a:cubicBezTo>
                <a:cubicBezTo>
                  <a:pt x="2188" y="2846"/>
                  <a:pt x="2845" y="2209"/>
                  <a:pt x="2845" y="1413"/>
                </a:cubicBezTo>
                <a:cubicBezTo>
                  <a:pt x="2845" y="618"/>
                  <a:pt x="2188" y="1"/>
                  <a:pt x="1432"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84" name="Google Shape;884;p46"/>
          <p:cNvSpPr/>
          <p:nvPr/>
        </p:nvSpPr>
        <p:spPr>
          <a:xfrm>
            <a:off x="8805573" y="3186746"/>
            <a:ext cx="646700" cy="484567"/>
          </a:xfrm>
          <a:custGeom>
            <a:avLst/>
            <a:gdLst/>
            <a:ahLst/>
            <a:cxnLst/>
            <a:rect l="l" t="t" r="r" b="b"/>
            <a:pathLst>
              <a:path w="19401" h="14537" extrusionOk="0">
                <a:moveTo>
                  <a:pt x="10940" y="280"/>
                </a:moveTo>
                <a:cubicBezTo>
                  <a:pt x="15402" y="787"/>
                  <a:pt x="18256" y="3469"/>
                  <a:pt x="19088" y="7847"/>
                </a:cubicBezTo>
                <a:cubicBezTo>
                  <a:pt x="19363" y="9295"/>
                  <a:pt x="19400" y="10907"/>
                  <a:pt x="19157" y="12366"/>
                </a:cubicBezTo>
                <a:cubicBezTo>
                  <a:pt x="19092" y="12755"/>
                  <a:pt x="18770" y="14537"/>
                  <a:pt x="18112" y="14384"/>
                </a:cubicBezTo>
                <a:cubicBezTo>
                  <a:pt x="16619" y="14032"/>
                  <a:pt x="15136" y="13562"/>
                  <a:pt x="13685" y="13061"/>
                </a:cubicBezTo>
                <a:cubicBezTo>
                  <a:pt x="12051" y="12498"/>
                  <a:pt x="10431" y="11879"/>
                  <a:pt x="8823" y="11242"/>
                </a:cubicBezTo>
                <a:cubicBezTo>
                  <a:pt x="5986" y="10113"/>
                  <a:pt x="3182" y="8904"/>
                  <a:pt x="361" y="7740"/>
                </a:cubicBezTo>
                <a:cubicBezTo>
                  <a:pt x="126" y="7648"/>
                  <a:pt x="0" y="7376"/>
                  <a:pt x="145" y="7152"/>
                </a:cubicBezTo>
                <a:cubicBezTo>
                  <a:pt x="526" y="6563"/>
                  <a:pt x="914" y="5978"/>
                  <a:pt x="1331" y="5410"/>
                </a:cubicBezTo>
                <a:cubicBezTo>
                  <a:pt x="1874" y="4670"/>
                  <a:pt x="2461" y="3972"/>
                  <a:pt x="3073" y="3289"/>
                </a:cubicBezTo>
                <a:cubicBezTo>
                  <a:pt x="5193" y="917"/>
                  <a:pt x="7794" y="1"/>
                  <a:pt x="10942" y="280"/>
                </a:cubicBezTo>
                <a:close/>
                <a:moveTo>
                  <a:pt x="6656" y="1600"/>
                </a:moveTo>
                <a:cubicBezTo>
                  <a:pt x="5854" y="1898"/>
                  <a:pt x="5114" y="2331"/>
                  <a:pt x="4498" y="2927"/>
                </a:cubicBezTo>
                <a:cubicBezTo>
                  <a:pt x="4540" y="2989"/>
                  <a:pt x="4584" y="3050"/>
                  <a:pt x="4634" y="3107"/>
                </a:cubicBezTo>
                <a:cubicBezTo>
                  <a:pt x="5152" y="3515"/>
                  <a:pt x="4598" y="4088"/>
                  <a:pt x="4087" y="3687"/>
                </a:cubicBezTo>
                <a:cubicBezTo>
                  <a:pt x="4081" y="3681"/>
                  <a:pt x="4074" y="3675"/>
                  <a:pt x="4068" y="3668"/>
                </a:cubicBezTo>
                <a:cubicBezTo>
                  <a:pt x="4022" y="3620"/>
                  <a:pt x="3976" y="3574"/>
                  <a:pt x="3928" y="3528"/>
                </a:cubicBezTo>
                <a:cubicBezTo>
                  <a:pt x="3502" y="3989"/>
                  <a:pt x="3091" y="4465"/>
                  <a:pt x="2693" y="4953"/>
                </a:cubicBezTo>
                <a:cubicBezTo>
                  <a:pt x="2804" y="5037"/>
                  <a:pt x="2924" y="5114"/>
                  <a:pt x="3047" y="5179"/>
                </a:cubicBezTo>
                <a:cubicBezTo>
                  <a:pt x="3161" y="5236"/>
                  <a:pt x="3238" y="5345"/>
                  <a:pt x="3251" y="5471"/>
                </a:cubicBezTo>
                <a:cubicBezTo>
                  <a:pt x="3286" y="5785"/>
                  <a:pt x="2951" y="6028"/>
                  <a:pt x="2660" y="5877"/>
                </a:cubicBezTo>
                <a:cubicBezTo>
                  <a:pt x="2507" y="5796"/>
                  <a:pt x="2362" y="5701"/>
                  <a:pt x="2224" y="5596"/>
                </a:cubicBezTo>
                <a:cubicBezTo>
                  <a:pt x="1974" y="5949"/>
                  <a:pt x="1710" y="6288"/>
                  <a:pt x="1442" y="6628"/>
                </a:cubicBezTo>
                <a:cubicBezTo>
                  <a:pt x="1392" y="6688"/>
                  <a:pt x="1186" y="6940"/>
                  <a:pt x="1128" y="7053"/>
                </a:cubicBezTo>
                <a:cubicBezTo>
                  <a:pt x="1455" y="7340"/>
                  <a:pt x="3496" y="8147"/>
                  <a:pt x="3833" y="8281"/>
                </a:cubicBezTo>
                <a:cubicBezTo>
                  <a:pt x="5694" y="9015"/>
                  <a:pt x="7583" y="9700"/>
                  <a:pt x="9467" y="10371"/>
                </a:cubicBezTo>
                <a:cubicBezTo>
                  <a:pt x="11317" y="11031"/>
                  <a:pt x="13172" y="11680"/>
                  <a:pt x="15033" y="12315"/>
                </a:cubicBezTo>
                <a:cubicBezTo>
                  <a:pt x="15976" y="12638"/>
                  <a:pt x="16923" y="12969"/>
                  <a:pt x="17871" y="13275"/>
                </a:cubicBezTo>
                <a:cubicBezTo>
                  <a:pt x="18034" y="12804"/>
                  <a:pt x="18160" y="12320"/>
                  <a:pt x="18252" y="11827"/>
                </a:cubicBezTo>
                <a:cubicBezTo>
                  <a:pt x="18105" y="11722"/>
                  <a:pt x="17959" y="11617"/>
                  <a:pt x="17799" y="11534"/>
                </a:cubicBezTo>
                <a:cubicBezTo>
                  <a:pt x="17686" y="11479"/>
                  <a:pt x="17609" y="11368"/>
                  <a:pt x="17596" y="11244"/>
                </a:cubicBezTo>
                <a:cubicBezTo>
                  <a:pt x="17560" y="10930"/>
                  <a:pt x="17896" y="10685"/>
                  <a:pt x="18187" y="10838"/>
                </a:cubicBezTo>
                <a:cubicBezTo>
                  <a:pt x="18252" y="10871"/>
                  <a:pt x="18315" y="10909"/>
                  <a:pt x="18378" y="10949"/>
                </a:cubicBezTo>
                <a:cubicBezTo>
                  <a:pt x="18438" y="10329"/>
                  <a:pt x="18447" y="9706"/>
                  <a:pt x="18403" y="9086"/>
                </a:cubicBezTo>
                <a:cubicBezTo>
                  <a:pt x="18212" y="9044"/>
                  <a:pt x="18019" y="9004"/>
                  <a:pt x="17826" y="8998"/>
                </a:cubicBezTo>
                <a:cubicBezTo>
                  <a:pt x="17307" y="8987"/>
                  <a:pt x="17315" y="8189"/>
                  <a:pt x="17835" y="8201"/>
                </a:cubicBezTo>
                <a:cubicBezTo>
                  <a:pt x="17994" y="8206"/>
                  <a:pt x="18156" y="8225"/>
                  <a:pt x="18311" y="8256"/>
                </a:cubicBezTo>
                <a:cubicBezTo>
                  <a:pt x="18214" y="7592"/>
                  <a:pt x="18051" y="6938"/>
                  <a:pt x="17822" y="6305"/>
                </a:cubicBezTo>
                <a:cubicBezTo>
                  <a:pt x="17726" y="6351"/>
                  <a:pt x="17625" y="6389"/>
                  <a:pt x="17521" y="6418"/>
                </a:cubicBezTo>
                <a:cubicBezTo>
                  <a:pt x="17324" y="6468"/>
                  <a:pt x="17116" y="6422"/>
                  <a:pt x="17007" y="6236"/>
                </a:cubicBezTo>
                <a:cubicBezTo>
                  <a:pt x="17003" y="6229"/>
                  <a:pt x="16999" y="6221"/>
                  <a:pt x="16997" y="6215"/>
                </a:cubicBezTo>
                <a:cubicBezTo>
                  <a:pt x="16848" y="5865"/>
                  <a:pt x="17236" y="5676"/>
                  <a:pt x="17491" y="5584"/>
                </a:cubicBezTo>
                <a:lnTo>
                  <a:pt x="17523" y="5569"/>
                </a:lnTo>
                <a:cubicBezTo>
                  <a:pt x="17181" y="4819"/>
                  <a:pt x="16730" y="4123"/>
                  <a:pt x="16183" y="3505"/>
                </a:cubicBezTo>
                <a:cubicBezTo>
                  <a:pt x="16062" y="3576"/>
                  <a:pt x="15949" y="3664"/>
                  <a:pt x="15848" y="3765"/>
                </a:cubicBezTo>
                <a:cubicBezTo>
                  <a:pt x="15477" y="4127"/>
                  <a:pt x="14918" y="3562"/>
                  <a:pt x="15286" y="3199"/>
                </a:cubicBezTo>
                <a:cubicBezTo>
                  <a:pt x="15387" y="3100"/>
                  <a:pt x="15496" y="3010"/>
                  <a:pt x="15611" y="2931"/>
                </a:cubicBezTo>
                <a:cubicBezTo>
                  <a:pt x="14880" y="2273"/>
                  <a:pt x="14019" y="1776"/>
                  <a:pt x="13084" y="1476"/>
                </a:cubicBezTo>
                <a:cubicBezTo>
                  <a:pt x="12902" y="1753"/>
                  <a:pt x="12570" y="2168"/>
                  <a:pt x="12283" y="2088"/>
                </a:cubicBezTo>
                <a:cubicBezTo>
                  <a:pt x="12074" y="2030"/>
                  <a:pt x="11925" y="1789"/>
                  <a:pt x="12011" y="1577"/>
                </a:cubicBezTo>
                <a:cubicBezTo>
                  <a:pt x="12057" y="1464"/>
                  <a:pt x="12105" y="1353"/>
                  <a:pt x="12160" y="1244"/>
                </a:cubicBezTo>
                <a:cubicBezTo>
                  <a:pt x="12132" y="1237"/>
                  <a:pt x="12109" y="1233"/>
                  <a:pt x="12084" y="1229"/>
                </a:cubicBezTo>
                <a:cubicBezTo>
                  <a:pt x="11512" y="1128"/>
                  <a:pt x="10932" y="1070"/>
                  <a:pt x="10351" y="1051"/>
                </a:cubicBezTo>
                <a:cubicBezTo>
                  <a:pt x="10309" y="1158"/>
                  <a:pt x="10271" y="1265"/>
                  <a:pt x="10242" y="1376"/>
                </a:cubicBezTo>
                <a:cubicBezTo>
                  <a:pt x="10110" y="1877"/>
                  <a:pt x="9339" y="1673"/>
                  <a:pt x="9471" y="1168"/>
                </a:cubicBezTo>
                <a:cubicBezTo>
                  <a:pt x="9481" y="1130"/>
                  <a:pt x="9492" y="1093"/>
                  <a:pt x="9504" y="1055"/>
                </a:cubicBezTo>
                <a:cubicBezTo>
                  <a:pt x="8811" y="1080"/>
                  <a:pt x="8123" y="1179"/>
                  <a:pt x="7451" y="1348"/>
                </a:cubicBezTo>
                <a:cubicBezTo>
                  <a:pt x="7444" y="1501"/>
                  <a:pt x="7455" y="1659"/>
                  <a:pt x="7455" y="1812"/>
                </a:cubicBezTo>
                <a:cubicBezTo>
                  <a:pt x="7455" y="2329"/>
                  <a:pt x="6656" y="2329"/>
                  <a:pt x="6656" y="1812"/>
                </a:cubicBezTo>
                <a:cubicBezTo>
                  <a:pt x="6656" y="1740"/>
                  <a:pt x="6656" y="1669"/>
                  <a:pt x="6654" y="1598"/>
                </a:cubicBezTo>
                <a:close/>
                <a:moveTo>
                  <a:pt x="9695" y="7491"/>
                </a:moveTo>
                <a:cubicBezTo>
                  <a:pt x="9695" y="7489"/>
                  <a:pt x="9697" y="7487"/>
                  <a:pt x="9699" y="7485"/>
                </a:cubicBezTo>
                <a:cubicBezTo>
                  <a:pt x="10053" y="7051"/>
                  <a:pt x="11692" y="3388"/>
                  <a:pt x="11709" y="2891"/>
                </a:cubicBezTo>
                <a:cubicBezTo>
                  <a:pt x="11717" y="2662"/>
                  <a:pt x="11663" y="2436"/>
                  <a:pt x="11500" y="2266"/>
                </a:cubicBezTo>
                <a:cubicBezTo>
                  <a:pt x="11047" y="1803"/>
                  <a:pt x="10022" y="2044"/>
                  <a:pt x="9479" y="2199"/>
                </a:cubicBezTo>
                <a:cubicBezTo>
                  <a:pt x="8934" y="2354"/>
                  <a:pt x="8312" y="2585"/>
                  <a:pt x="7801" y="2841"/>
                </a:cubicBezTo>
                <a:cubicBezTo>
                  <a:pt x="6956" y="3264"/>
                  <a:pt x="4309" y="4500"/>
                  <a:pt x="4418" y="5615"/>
                </a:cubicBezTo>
                <a:cubicBezTo>
                  <a:pt x="4437" y="5806"/>
                  <a:pt x="4529" y="5967"/>
                  <a:pt x="4667" y="6102"/>
                </a:cubicBezTo>
                <a:cubicBezTo>
                  <a:pt x="4670" y="6104"/>
                  <a:pt x="4674" y="6108"/>
                  <a:pt x="4678" y="6110"/>
                </a:cubicBezTo>
                <a:cubicBezTo>
                  <a:pt x="4871" y="6271"/>
                  <a:pt x="5286" y="6460"/>
                  <a:pt x="5516" y="6569"/>
                </a:cubicBezTo>
                <a:cubicBezTo>
                  <a:pt x="5990" y="6793"/>
                  <a:pt x="6478" y="6999"/>
                  <a:pt x="6971" y="7183"/>
                </a:cubicBezTo>
                <a:cubicBezTo>
                  <a:pt x="7509" y="7382"/>
                  <a:pt x="9226" y="8021"/>
                  <a:pt x="9693" y="7491"/>
                </a:cubicBezTo>
                <a:close/>
                <a:moveTo>
                  <a:pt x="15999" y="9966"/>
                </a:moveTo>
                <a:cubicBezTo>
                  <a:pt x="16431" y="8929"/>
                  <a:pt x="16110" y="7175"/>
                  <a:pt x="15775" y="6143"/>
                </a:cubicBezTo>
                <a:cubicBezTo>
                  <a:pt x="15523" y="5366"/>
                  <a:pt x="15140" y="4555"/>
                  <a:pt x="14607" y="3930"/>
                </a:cubicBezTo>
                <a:cubicBezTo>
                  <a:pt x="14182" y="3434"/>
                  <a:pt x="13061" y="2218"/>
                  <a:pt x="12332" y="2478"/>
                </a:cubicBezTo>
                <a:cubicBezTo>
                  <a:pt x="12103" y="2560"/>
                  <a:pt x="11971" y="2757"/>
                  <a:pt x="11898" y="2977"/>
                </a:cubicBezTo>
                <a:cubicBezTo>
                  <a:pt x="11481" y="4213"/>
                  <a:pt x="10911" y="5395"/>
                  <a:pt x="10391" y="6590"/>
                </a:cubicBezTo>
                <a:cubicBezTo>
                  <a:pt x="10148" y="7149"/>
                  <a:pt x="9953" y="7717"/>
                  <a:pt x="10584" y="8109"/>
                </a:cubicBezTo>
                <a:cubicBezTo>
                  <a:pt x="10839" y="8266"/>
                  <a:pt x="11254" y="8419"/>
                  <a:pt x="11535" y="8535"/>
                </a:cubicBezTo>
                <a:cubicBezTo>
                  <a:pt x="12065" y="8748"/>
                  <a:pt x="12602" y="8954"/>
                  <a:pt x="13138" y="9155"/>
                </a:cubicBezTo>
                <a:cubicBezTo>
                  <a:pt x="13736" y="9379"/>
                  <a:pt x="14335" y="9599"/>
                  <a:pt x="14939" y="9809"/>
                </a:cubicBezTo>
                <a:cubicBezTo>
                  <a:pt x="15138" y="9878"/>
                  <a:pt x="15339" y="9949"/>
                  <a:pt x="15540" y="10012"/>
                </a:cubicBezTo>
                <a:cubicBezTo>
                  <a:pt x="15674" y="10054"/>
                  <a:pt x="15917" y="10159"/>
                  <a:pt x="15999" y="9966"/>
                </a:cubicBezTo>
                <a:close/>
                <a:moveTo>
                  <a:pt x="5548" y="5387"/>
                </a:moveTo>
                <a:cubicBezTo>
                  <a:pt x="5759" y="5464"/>
                  <a:pt x="5971" y="5563"/>
                  <a:pt x="6164" y="5651"/>
                </a:cubicBezTo>
                <a:cubicBezTo>
                  <a:pt x="6526" y="5817"/>
                  <a:pt x="6887" y="5988"/>
                  <a:pt x="7251" y="6146"/>
                </a:cubicBezTo>
                <a:cubicBezTo>
                  <a:pt x="7692" y="6336"/>
                  <a:pt x="8197" y="6540"/>
                  <a:pt x="8672" y="6613"/>
                </a:cubicBezTo>
                <a:cubicBezTo>
                  <a:pt x="9326" y="6718"/>
                  <a:pt x="9951" y="5244"/>
                  <a:pt x="10131" y="4785"/>
                </a:cubicBezTo>
                <a:cubicBezTo>
                  <a:pt x="10345" y="4245"/>
                  <a:pt x="10517" y="3687"/>
                  <a:pt x="10647" y="3119"/>
                </a:cubicBezTo>
                <a:cubicBezTo>
                  <a:pt x="10661" y="3044"/>
                  <a:pt x="10691" y="2885"/>
                  <a:pt x="10640" y="2818"/>
                </a:cubicBezTo>
                <a:cubicBezTo>
                  <a:pt x="10559" y="2706"/>
                  <a:pt x="10181" y="2803"/>
                  <a:pt x="10083" y="2832"/>
                </a:cubicBezTo>
                <a:cubicBezTo>
                  <a:pt x="9442" y="3015"/>
                  <a:pt x="8794" y="3312"/>
                  <a:pt x="8203" y="3622"/>
                </a:cubicBezTo>
                <a:cubicBezTo>
                  <a:pt x="7549" y="3962"/>
                  <a:pt x="6920" y="4345"/>
                  <a:pt x="6319" y="4771"/>
                </a:cubicBezTo>
                <a:cubicBezTo>
                  <a:pt x="6174" y="4873"/>
                  <a:pt x="5772" y="5165"/>
                  <a:pt x="5548" y="5387"/>
                </a:cubicBezTo>
                <a:close/>
                <a:moveTo>
                  <a:pt x="15330" y="8992"/>
                </a:moveTo>
                <a:cubicBezTo>
                  <a:pt x="15565" y="6644"/>
                  <a:pt x="14872" y="4725"/>
                  <a:pt x="12793" y="3484"/>
                </a:cubicBezTo>
                <a:cubicBezTo>
                  <a:pt x="12382" y="4146"/>
                  <a:pt x="12038" y="4897"/>
                  <a:pt x="11715" y="5599"/>
                </a:cubicBezTo>
                <a:cubicBezTo>
                  <a:pt x="11577" y="5900"/>
                  <a:pt x="11441" y="6202"/>
                  <a:pt x="11303" y="6502"/>
                </a:cubicBezTo>
                <a:cubicBezTo>
                  <a:pt x="11265" y="6584"/>
                  <a:pt x="11225" y="6665"/>
                  <a:pt x="11183" y="6747"/>
                </a:cubicBezTo>
                <a:cubicBezTo>
                  <a:pt x="11110" y="6892"/>
                  <a:pt x="10961" y="7181"/>
                  <a:pt x="11005" y="7346"/>
                </a:cubicBezTo>
                <a:cubicBezTo>
                  <a:pt x="11030" y="7439"/>
                  <a:pt x="11116" y="7495"/>
                  <a:pt x="11198" y="7533"/>
                </a:cubicBezTo>
                <a:cubicBezTo>
                  <a:pt x="12526" y="8147"/>
                  <a:pt x="13910" y="8635"/>
                  <a:pt x="15330" y="8992"/>
                </a:cubicBez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85" name="Google Shape;885;p46"/>
          <p:cNvSpPr/>
          <p:nvPr/>
        </p:nvSpPr>
        <p:spPr>
          <a:xfrm>
            <a:off x="9372885" y="2307245"/>
            <a:ext cx="132647" cy="116940"/>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570395452"/>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grpSp>
        <p:nvGrpSpPr>
          <p:cNvPr id="9" name="Google Shape;9;p2"/>
          <p:cNvGrpSpPr/>
          <p:nvPr/>
        </p:nvGrpSpPr>
        <p:grpSpPr>
          <a:xfrm rot="10800000">
            <a:off x="-11551" y="4503885"/>
            <a:ext cx="2557400" cy="2342900"/>
            <a:chOff x="4483200" y="238125"/>
            <a:chExt cx="1918050" cy="1757175"/>
          </a:xfrm>
        </p:grpSpPr>
        <p:sp>
          <p:nvSpPr>
            <p:cNvPr id="10" name="Google Shape;10;p2"/>
            <p:cNvSpPr/>
            <p:nvPr/>
          </p:nvSpPr>
          <p:spPr>
            <a:xfrm>
              <a:off x="6150025" y="1979600"/>
              <a:ext cx="19375" cy="15700"/>
            </a:xfrm>
            <a:custGeom>
              <a:avLst/>
              <a:gdLst/>
              <a:ahLst/>
              <a:cxnLst/>
              <a:rect l="l" t="t" r="r" b="b"/>
              <a:pathLst>
                <a:path w="775" h="628" extrusionOk="0">
                  <a:moveTo>
                    <a:pt x="314" y="0"/>
                  </a:moveTo>
                  <a:lnTo>
                    <a:pt x="277" y="19"/>
                  </a:lnTo>
                  <a:lnTo>
                    <a:pt x="185" y="93"/>
                  </a:lnTo>
                  <a:lnTo>
                    <a:pt x="0" y="259"/>
                  </a:lnTo>
                  <a:lnTo>
                    <a:pt x="148" y="480"/>
                  </a:lnTo>
                  <a:lnTo>
                    <a:pt x="221" y="572"/>
                  </a:lnTo>
                  <a:lnTo>
                    <a:pt x="277" y="590"/>
                  </a:lnTo>
                  <a:lnTo>
                    <a:pt x="314" y="627"/>
                  </a:lnTo>
                  <a:lnTo>
                    <a:pt x="351" y="627"/>
                  </a:lnTo>
                  <a:lnTo>
                    <a:pt x="406" y="609"/>
                  </a:lnTo>
                  <a:lnTo>
                    <a:pt x="498" y="554"/>
                  </a:lnTo>
                  <a:lnTo>
                    <a:pt x="627" y="461"/>
                  </a:lnTo>
                  <a:lnTo>
                    <a:pt x="775" y="351"/>
                  </a:lnTo>
                  <a:lnTo>
                    <a:pt x="646" y="222"/>
                  </a:lnTo>
                  <a:lnTo>
                    <a:pt x="535" y="111"/>
                  </a:lnTo>
                  <a:lnTo>
                    <a:pt x="443" y="37"/>
                  </a:lnTo>
                  <a:lnTo>
                    <a:pt x="4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 name="Google Shape;11;p2"/>
            <p:cNvSpPr/>
            <p:nvPr/>
          </p:nvSpPr>
          <p:spPr>
            <a:xfrm>
              <a:off x="6072575" y="1965300"/>
              <a:ext cx="19850" cy="15700"/>
            </a:xfrm>
            <a:custGeom>
              <a:avLst/>
              <a:gdLst/>
              <a:ahLst/>
              <a:cxnLst/>
              <a:rect l="l" t="t" r="r" b="b"/>
              <a:pathLst>
                <a:path w="794" h="628" extrusionOk="0">
                  <a:moveTo>
                    <a:pt x="333" y="1"/>
                  </a:moveTo>
                  <a:lnTo>
                    <a:pt x="296" y="19"/>
                  </a:lnTo>
                  <a:lnTo>
                    <a:pt x="259" y="38"/>
                  </a:lnTo>
                  <a:lnTo>
                    <a:pt x="167" y="112"/>
                  </a:lnTo>
                  <a:lnTo>
                    <a:pt x="1" y="296"/>
                  </a:lnTo>
                  <a:lnTo>
                    <a:pt x="185" y="499"/>
                  </a:lnTo>
                  <a:lnTo>
                    <a:pt x="277" y="572"/>
                  </a:lnTo>
                  <a:lnTo>
                    <a:pt x="314" y="609"/>
                  </a:lnTo>
                  <a:lnTo>
                    <a:pt x="369" y="628"/>
                  </a:lnTo>
                  <a:lnTo>
                    <a:pt x="406" y="628"/>
                  </a:lnTo>
                  <a:lnTo>
                    <a:pt x="443" y="609"/>
                  </a:lnTo>
                  <a:lnTo>
                    <a:pt x="554" y="517"/>
                  </a:lnTo>
                  <a:lnTo>
                    <a:pt x="664" y="407"/>
                  </a:lnTo>
                  <a:lnTo>
                    <a:pt x="793" y="296"/>
                  </a:lnTo>
                  <a:lnTo>
                    <a:pt x="646" y="185"/>
                  </a:lnTo>
                  <a:lnTo>
                    <a:pt x="535" y="93"/>
                  </a:lnTo>
                  <a:lnTo>
                    <a:pt x="425" y="19"/>
                  </a:lnTo>
                  <a:lnTo>
                    <a:pt x="3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 name="Google Shape;12;p2"/>
            <p:cNvSpPr/>
            <p:nvPr/>
          </p:nvSpPr>
          <p:spPr>
            <a:xfrm>
              <a:off x="5993300" y="1947325"/>
              <a:ext cx="15700" cy="19850"/>
            </a:xfrm>
            <a:custGeom>
              <a:avLst/>
              <a:gdLst/>
              <a:ahLst/>
              <a:cxnLst/>
              <a:rect l="l" t="t" r="r" b="b"/>
              <a:pathLst>
                <a:path w="628" h="794" extrusionOk="0">
                  <a:moveTo>
                    <a:pt x="295" y="1"/>
                  </a:moveTo>
                  <a:lnTo>
                    <a:pt x="185" y="148"/>
                  </a:lnTo>
                  <a:lnTo>
                    <a:pt x="92" y="259"/>
                  </a:lnTo>
                  <a:lnTo>
                    <a:pt x="19" y="370"/>
                  </a:lnTo>
                  <a:lnTo>
                    <a:pt x="0" y="406"/>
                  </a:lnTo>
                  <a:lnTo>
                    <a:pt x="0" y="462"/>
                  </a:lnTo>
                  <a:lnTo>
                    <a:pt x="19" y="499"/>
                  </a:lnTo>
                  <a:lnTo>
                    <a:pt x="37" y="536"/>
                  </a:lnTo>
                  <a:lnTo>
                    <a:pt x="111" y="628"/>
                  </a:lnTo>
                  <a:lnTo>
                    <a:pt x="295" y="794"/>
                  </a:lnTo>
                  <a:lnTo>
                    <a:pt x="498" y="628"/>
                  </a:lnTo>
                  <a:lnTo>
                    <a:pt x="572" y="536"/>
                  </a:lnTo>
                  <a:lnTo>
                    <a:pt x="609" y="480"/>
                  </a:lnTo>
                  <a:lnTo>
                    <a:pt x="627" y="425"/>
                  </a:lnTo>
                  <a:lnTo>
                    <a:pt x="627" y="388"/>
                  </a:lnTo>
                  <a:lnTo>
                    <a:pt x="609" y="351"/>
                  </a:lnTo>
                  <a:lnTo>
                    <a:pt x="535" y="259"/>
                  </a:lnTo>
                  <a:lnTo>
                    <a:pt x="424" y="130"/>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 name="Google Shape;13;p2"/>
            <p:cNvSpPr/>
            <p:nvPr/>
          </p:nvSpPr>
          <p:spPr>
            <a:xfrm>
              <a:off x="6318725" y="1919675"/>
              <a:ext cx="26750" cy="29525"/>
            </a:xfrm>
            <a:custGeom>
              <a:avLst/>
              <a:gdLst/>
              <a:ahLst/>
              <a:cxnLst/>
              <a:rect l="l" t="t" r="r" b="b"/>
              <a:pathLst>
                <a:path w="1070" h="1181" extrusionOk="0">
                  <a:moveTo>
                    <a:pt x="443" y="1"/>
                  </a:moveTo>
                  <a:lnTo>
                    <a:pt x="314" y="148"/>
                  </a:lnTo>
                  <a:lnTo>
                    <a:pt x="167" y="314"/>
                  </a:lnTo>
                  <a:lnTo>
                    <a:pt x="111" y="406"/>
                  </a:lnTo>
                  <a:lnTo>
                    <a:pt x="56" y="480"/>
                  </a:lnTo>
                  <a:lnTo>
                    <a:pt x="19" y="554"/>
                  </a:lnTo>
                  <a:lnTo>
                    <a:pt x="1" y="646"/>
                  </a:lnTo>
                  <a:lnTo>
                    <a:pt x="19" y="720"/>
                  </a:lnTo>
                  <a:lnTo>
                    <a:pt x="56" y="812"/>
                  </a:lnTo>
                  <a:lnTo>
                    <a:pt x="111" y="904"/>
                  </a:lnTo>
                  <a:lnTo>
                    <a:pt x="185" y="996"/>
                  </a:lnTo>
                  <a:lnTo>
                    <a:pt x="259" y="1070"/>
                  </a:lnTo>
                  <a:lnTo>
                    <a:pt x="332" y="1125"/>
                  </a:lnTo>
                  <a:lnTo>
                    <a:pt x="406" y="1162"/>
                  </a:lnTo>
                  <a:lnTo>
                    <a:pt x="480" y="1181"/>
                  </a:lnTo>
                  <a:lnTo>
                    <a:pt x="572" y="1162"/>
                  </a:lnTo>
                  <a:lnTo>
                    <a:pt x="664" y="1125"/>
                  </a:lnTo>
                  <a:lnTo>
                    <a:pt x="757" y="1070"/>
                  </a:lnTo>
                  <a:lnTo>
                    <a:pt x="830" y="996"/>
                  </a:lnTo>
                  <a:lnTo>
                    <a:pt x="922" y="922"/>
                  </a:lnTo>
                  <a:lnTo>
                    <a:pt x="978" y="849"/>
                  </a:lnTo>
                  <a:lnTo>
                    <a:pt x="1033" y="775"/>
                  </a:lnTo>
                  <a:lnTo>
                    <a:pt x="1070" y="683"/>
                  </a:lnTo>
                  <a:lnTo>
                    <a:pt x="1070" y="609"/>
                  </a:lnTo>
                  <a:lnTo>
                    <a:pt x="1033" y="535"/>
                  </a:lnTo>
                  <a:lnTo>
                    <a:pt x="996" y="443"/>
                  </a:lnTo>
                  <a:lnTo>
                    <a:pt x="941" y="369"/>
                  </a:lnTo>
                  <a:lnTo>
                    <a:pt x="812" y="185"/>
                  </a:lnTo>
                  <a:lnTo>
                    <a:pt x="7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 name="Google Shape;14;p2"/>
            <p:cNvSpPr/>
            <p:nvPr/>
          </p:nvSpPr>
          <p:spPr>
            <a:xfrm>
              <a:off x="6238525" y="1907700"/>
              <a:ext cx="28150" cy="31350"/>
            </a:xfrm>
            <a:custGeom>
              <a:avLst/>
              <a:gdLst/>
              <a:ahLst/>
              <a:cxnLst/>
              <a:rect l="l" t="t" r="r" b="b"/>
              <a:pathLst>
                <a:path w="1126" h="1254" extrusionOk="0">
                  <a:moveTo>
                    <a:pt x="590" y="0"/>
                  </a:moveTo>
                  <a:lnTo>
                    <a:pt x="517" y="19"/>
                  </a:lnTo>
                  <a:lnTo>
                    <a:pt x="406" y="55"/>
                  </a:lnTo>
                  <a:lnTo>
                    <a:pt x="314" y="111"/>
                  </a:lnTo>
                  <a:lnTo>
                    <a:pt x="222" y="185"/>
                  </a:lnTo>
                  <a:lnTo>
                    <a:pt x="148" y="258"/>
                  </a:lnTo>
                  <a:lnTo>
                    <a:pt x="74" y="332"/>
                  </a:lnTo>
                  <a:lnTo>
                    <a:pt x="19" y="424"/>
                  </a:lnTo>
                  <a:lnTo>
                    <a:pt x="0" y="498"/>
                  </a:lnTo>
                  <a:lnTo>
                    <a:pt x="0" y="572"/>
                  </a:lnTo>
                  <a:lnTo>
                    <a:pt x="19" y="664"/>
                  </a:lnTo>
                  <a:lnTo>
                    <a:pt x="56" y="756"/>
                  </a:lnTo>
                  <a:lnTo>
                    <a:pt x="111" y="848"/>
                  </a:lnTo>
                  <a:lnTo>
                    <a:pt x="240" y="1033"/>
                  </a:lnTo>
                  <a:lnTo>
                    <a:pt x="351" y="1235"/>
                  </a:lnTo>
                  <a:lnTo>
                    <a:pt x="627" y="1254"/>
                  </a:lnTo>
                  <a:lnTo>
                    <a:pt x="756" y="1106"/>
                  </a:lnTo>
                  <a:lnTo>
                    <a:pt x="904" y="959"/>
                  </a:lnTo>
                  <a:lnTo>
                    <a:pt x="1033" y="793"/>
                  </a:lnTo>
                  <a:lnTo>
                    <a:pt x="1088" y="719"/>
                  </a:lnTo>
                  <a:lnTo>
                    <a:pt x="1107" y="627"/>
                  </a:lnTo>
                  <a:lnTo>
                    <a:pt x="1125" y="498"/>
                  </a:lnTo>
                  <a:lnTo>
                    <a:pt x="1125" y="369"/>
                  </a:lnTo>
                  <a:lnTo>
                    <a:pt x="1088" y="258"/>
                  </a:lnTo>
                  <a:lnTo>
                    <a:pt x="1033" y="166"/>
                  </a:lnTo>
                  <a:lnTo>
                    <a:pt x="959" y="92"/>
                  </a:lnTo>
                  <a:lnTo>
                    <a:pt x="848" y="37"/>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 name="Google Shape;15;p2"/>
            <p:cNvSpPr/>
            <p:nvPr/>
          </p:nvSpPr>
          <p:spPr>
            <a:xfrm>
              <a:off x="6157400" y="1889725"/>
              <a:ext cx="29975" cy="32750"/>
            </a:xfrm>
            <a:custGeom>
              <a:avLst/>
              <a:gdLst/>
              <a:ahLst/>
              <a:cxnLst/>
              <a:rect l="l" t="t" r="r" b="b"/>
              <a:pathLst>
                <a:path w="1199" h="1310" extrusionOk="0">
                  <a:moveTo>
                    <a:pt x="719" y="0"/>
                  </a:moveTo>
                  <a:lnTo>
                    <a:pt x="461" y="18"/>
                  </a:lnTo>
                  <a:lnTo>
                    <a:pt x="332" y="184"/>
                  </a:lnTo>
                  <a:lnTo>
                    <a:pt x="185" y="350"/>
                  </a:lnTo>
                  <a:lnTo>
                    <a:pt x="74" y="535"/>
                  </a:lnTo>
                  <a:lnTo>
                    <a:pt x="37" y="627"/>
                  </a:lnTo>
                  <a:lnTo>
                    <a:pt x="19" y="719"/>
                  </a:lnTo>
                  <a:lnTo>
                    <a:pt x="0" y="848"/>
                  </a:lnTo>
                  <a:lnTo>
                    <a:pt x="19" y="959"/>
                  </a:lnTo>
                  <a:lnTo>
                    <a:pt x="74" y="1069"/>
                  </a:lnTo>
                  <a:lnTo>
                    <a:pt x="148" y="1162"/>
                  </a:lnTo>
                  <a:lnTo>
                    <a:pt x="221" y="1217"/>
                  </a:lnTo>
                  <a:lnTo>
                    <a:pt x="332" y="1272"/>
                  </a:lnTo>
                  <a:lnTo>
                    <a:pt x="461" y="1309"/>
                  </a:lnTo>
                  <a:lnTo>
                    <a:pt x="738" y="1309"/>
                  </a:lnTo>
                  <a:lnTo>
                    <a:pt x="867" y="1272"/>
                  </a:lnTo>
                  <a:lnTo>
                    <a:pt x="977" y="1217"/>
                  </a:lnTo>
                  <a:lnTo>
                    <a:pt x="1051" y="1143"/>
                  </a:lnTo>
                  <a:lnTo>
                    <a:pt x="1125" y="1069"/>
                  </a:lnTo>
                  <a:lnTo>
                    <a:pt x="1180" y="959"/>
                  </a:lnTo>
                  <a:lnTo>
                    <a:pt x="1199" y="848"/>
                  </a:lnTo>
                  <a:lnTo>
                    <a:pt x="1180" y="719"/>
                  </a:lnTo>
                  <a:lnTo>
                    <a:pt x="1162" y="608"/>
                  </a:lnTo>
                  <a:lnTo>
                    <a:pt x="1125" y="535"/>
                  </a:lnTo>
                  <a:lnTo>
                    <a:pt x="996" y="350"/>
                  </a:lnTo>
                  <a:lnTo>
                    <a:pt x="867" y="184"/>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 name="Google Shape;16;p2"/>
            <p:cNvSpPr/>
            <p:nvPr/>
          </p:nvSpPr>
          <p:spPr>
            <a:xfrm>
              <a:off x="6079950" y="1877725"/>
              <a:ext cx="33225" cy="30000"/>
            </a:xfrm>
            <a:custGeom>
              <a:avLst/>
              <a:gdLst/>
              <a:ahLst/>
              <a:cxnLst/>
              <a:rect l="l" t="t" r="r" b="b"/>
              <a:pathLst>
                <a:path w="1329" h="1200" extrusionOk="0">
                  <a:moveTo>
                    <a:pt x="480" y="1"/>
                  </a:moveTo>
                  <a:lnTo>
                    <a:pt x="351" y="38"/>
                  </a:lnTo>
                  <a:lnTo>
                    <a:pt x="240" y="74"/>
                  </a:lnTo>
                  <a:lnTo>
                    <a:pt x="148" y="148"/>
                  </a:lnTo>
                  <a:lnTo>
                    <a:pt x="74" y="259"/>
                  </a:lnTo>
                  <a:lnTo>
                    <a:pt x="19" y="369"/>
                  </a:lnTo>
                  <a:lnTo>
                    <a:pt x="1" y="480"/>
                  </a:lnTo>
                  <a:lnTo>
                    <a:pt x="19" y="628"/>
                  </a:lnTo>
                  <a:lnTo>
                    <a:pt x="38" y="720"/>
                  </a:lnTo>
                  <a:lnTo>
                    <a:pt x="93" y="812"/>
                  </a:lnTo>
                  <a:lnTo>
                    <a:pt x="167" y="904"/>
                  </a:lnTo>
                  <a:lnTo>
                    <a:pt x="240" y="996"/>
                  </a:lnTo>
                  <a:lnTo>
                    <a:pt x="333" y="1088"/>
                  </a:lnTo>
                  <a:lnTo>
                    <a:pt x="425" y="1144"/>
                  </a:lnTo>
                  <a:lnTo>
                    <a:pt x="517" y="1181"/>
                  </a:lnTo>
                  <a:lnTo>
                    <a:pt x="591" y="1199"/>
                  </a:lnTo>
                  <a:lnTo>
                    <a:pt x="683" y="1199"/>
                  </a:lnTo>
                  <a:lnTo>
                    <a:pt x="775" y="1162"/>
                  </a:lnTo>
                  <a:lnTo>
                    <a:pt x="867" y="1107"/>
                  </a:lnTo>
                  <a:lnTo>
                    <a:pt x="959" y="1052"/>
                  </a:lnTo>
                  <a:lnTo>
                    <a:pt x="1144" y="886"/>
                  </a:lnTo>
                  <a:lnTo>
                    <a:pt x="1328" y="738"/>
                  </a:lnTo>
                  <a:lnTo>
                    <a:pt x="1328" y="480"/>
                  </a:lnTo>
                  <a:lnTo>
                    <a:pt x="1162" y="351"/>
                  </a:lnTo>
                  <a:lnTo>
                    <a:pt x="978" y="203"/>
                  </a:lnTo>
                  <a:lnTo>
                    <a:pt x="812" y="74"/>
                  </a:lnTo>
                  <a:lnTo>
                    <a:pt x="720" y="38"/>
                  </a:lnTo>
                  <a:lnTo>
                    <a:pt x="628" y="19"/>
                  </a:lnTo>
                  <a:lnTo>
                    <a:pt x="4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 name="Google Shape;17;p2"/>
            <p:cNvSpPr/>
            <p:nvPr/>
          </p:nvSpPr>
          <p:spPr>
            <a:xfrm>
              <a:off x="6000200" y="1863450"/>
              <a:ext cx="33225" cy="29975"/>
            </a:xfrm>
            <a:custGeom>
              <a:avLst/>
              <a:gdLst/>
              <a:ahLst/>
              <a:cxnLst/>
              <a:rect l="l" t="t" r="r" b="b"/>
              <a:pathLst>
                <a:path w="1329" h="1199" extrusionOk="0">
                  <a:moveTo>
                    <a:pt x="517" y="0"/>
                  </a:moveTo>
                  <a:lnTo>
                    <a:pt x="388" y="18"/>
                  </a:lnTo>
                  <a:lnTo>
                    <a:pt x="259" y="55"/>
                  </a:lnTo>
                  <a:lnTo>
                    <a:pt x="167" y="129"/>
                  </a:lnTo>
                  <a:lnTo>
                    <a:pt x="93" y="221"/>
                  </a:lnTo>
                  <a:lnTo>
                    <a:pt x="38" y="332"/>
                  </a:lnTo>
                  <a:lnTo>
                    <a:pt x="1" y="461"/>
                  </a:lnTo>
                  <a:lnTo>
                    <a:pt x="1" y="590"/>
                  </a:lnTo>
                  <a:lnTo>
                    <a:pt x="38" y="682"/>
                  </a:lnTo>
                  <a:lnTo>
                    <a:pt x="75" y="793"/>
                  </a:lnTo>
                  <a:lnTo>
                    <a:pt x="148" y="885"/>
                  </a:lnTo>
                  <a:lnTo>
                    <a:pt x="222" y="977"/>
                  </a:lnTo>
                  <a:lnTo>
                    <a:pt x="296" y="1069"/>
                  </a:lnTo>
                  <a:lnTo>
                    <a:pt x="388" y="1143"/>
                  </a:lnTo>
                  <a:lnTo>
                    <a:pt x="480" y="1180"/>
                  </a:lnTo>
                  <a:lnTo>
                    <a:pt x="572" y="1199"/>
                  </a:lnTo>
                  <a:lnTo>
                    <a:pt x="646" y="1199"/>
                  </a:lnTo>
                  <a:lnTo>
                    <a:pt x="738" y="1180"/>
                  </a:lnTo>
                  <a:lnTo>
                    <a:pt x="849" y="1125"/>
                  </a:lnTo>
                  <a:lnTo>
                    <a:pt x="941" y="1069"/>
                  </a:lnTo>
                  <a:lnTo>
                    <a:pt x="1126" y="922"/>
                  </a:lnTo>
                  <a:lnTo>
                    <a:pt x="1328" y="774"/>
                  </a:lnTo>
                  <a:lnTo>
                    <a:pt x="1328" y="516"/>
                  </a:lnTo>
                  <a:lnTo>
                    <a:pt x="1162" y="369"/>
                  </a:lnTo>
                  <a:lnTo>
                    <a:pt x="996" y="221"/>
                  </a:lnTo>
                  <a:lnTo>
                    <a:pt x="831" y="92"/>
                  </a:lnTo>
                  <a:lnTo>
                    <a:pt x="738" y="37"/>
                  </a:lnTo>
                  <a:lnTo>
                    <a:pt x="646" y="18"/>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 name="Google Shape;18;p2"/>
            <p:cNvSpPr/>
            <p:nvPr/>
          </p:nvSpPr>
          <p:spPr>
            <a:xfrm>
              <a:off x="5920475" y="1849600"/>
              <a:ext cx="29975" cy="32775"/>
            </a:xfrm>
            <a:custGeom>
              <a:avLst/>
              <a:gdLst/>
              <a:ahLst/>
              <a:cxnLst/>
              <a:rect l="l" t="t" r="r" b="b"/>
              <a:pathLst>
                <a:path w="1199" h="1311" extrusionOk="0">
                  <a:moveTo>
                    <a:pt x="590" y="1"/>
                  </a:moveTo>
                  <a:lnTo>
                    <a:pt x="443" y="19"/>
                  </a:lnTo>
                  <a:lnTo>
                    <a:pt x="332" y="56"/>
                  </a:lnTo>
                  <a:lnTo>
                    <a:pt x="221" y="93"/>
                  </a:lnTo>
                  <a:lnTo>
                    <a:pt x="129" y="167"/>
                  </a:lnTo>
                  <a:lnTo>
                    <a:pt x="55" y="259"/>
                  </a:lnTo>
                  <a:lnTo>
                    <a:pt x="18" y="370"/>
                  </a:lnTo>
                  <a:lnTo>
                    <a:pt x="0" y="480"/>
                  </a:lnTo>
                  <a:lnTo>
                    <a:pt x="18" y="609"/>
                  </a:lnTo>
                  <a:lnTo>
                    <a:pt x="37" y="702"/>
                  </a:lnTo>
                  <a:lnTo>
                    <a:pt x="92" y="794"/>
                  </a:lnTo>
                  <a:lnTo>
                    <a:pt x="203" y="960"/>
                  </a:lnTo>
                  <a:lnTo>
                    <a:pt x="350" y="1144"/>
                  </a:lnTo>
                  <a:lnTo>
                    <a:pt x="479" y="1310"/>
                  </a:lnTo>
                  <a:lnTo>
                    <a:pt x="756" y="1310"/>
                  </a:lnTo>
                  <a:lnTo>
                    <a:pt x="885" y="1126"/>
                  </a:lnTo>
                  <a:lnTo>
                    <a:pt x="1014" y="960"/>
                  </a:lnTo>
                  <a:lnTo>
                    <a:pt x="1125" y="775"/>
                  </a:lnTo>
                  <a:lnTo>
                    <a:pt x="1162" y="683"/>
                  </a:lnTo>
                  <a:lnTo>
                    <a:pt x="1180" y="591"/>
                  </a:lnTo>
                  <a:lnTo>
                    <a:pt x="1199" y="462"/>
                  </a:lnTo>
                  <a:lnTo>
                    <a:pt x="1162" y="333"/>
                  </a:lnTo>
                  <a:lnTo>
                    <a:pt x="1125" y="241"/>
                  </a:lnTo>
                  <a:lnTo>
                    <a:pt x="1051" y="148"/>
                  </a:lnTo>
                  <a:lnTo>
                    <a:pt x="959" y="93"/>
                  </a:lnTo>
                  <a:lnTo>
                    <a:pt x="848" y="38"/>
                  </a:lnTo>
                  <a:lnTo>
                    <a:pt x="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 name="Google Shape;19;p2"/>
            <p:cNvSpPr/>
            <p:nvPr/>
          </p:nvSpPr>
          <p:spPr>
            <a:xfrm>
              <a:off x="6327025" y="1836700"/>
              <a:ext cx="38750" cy="38750"/>
            </a:xfrm>
            <a:custGeom>
              <a:avLst/>
              <a:gdLst/>
              <a:ahLst/>
              <a:cxnLst/>
              <a:rect l="l" t="t" r="r" b="b"/>
              <a:pathLst>
                <a:path w="1550" h="1550" extrusionOk="0">
                  <a:moveTo>
                    <a:pt x="793" y="1"/>
                  </a:moveTo>
                  <a:lnTo>
                    <a:pt x="646" y="19"/>
                  </a:lnTo>
                  <a:lnTo>
                    <a:pt x="498" y="56"/>
                  </a:lnTo>
                  <a:lnTo>
                    <a:pt x="369" y="130"/>
                  </a:lnTo>
                  <a:lnTo>
                    <a:pt x="259" y="222"/>
                  </a:lnTo>
                  <a:lnTo>
                    <a:pt x="148" y="333"/>
                  </a:lnTo>
                  <a:lnTo>
                    <a:pt x="74" y="462"/>
                  </a:lnTo>
                  <a:lnTo>
                    <a:pt x="19" y="591"/>
                  </a:lnTo>
                  <a:lnTo>
                    <a:pt x="0" y="757"/>
                  </a:lnTo>
                  <a:lnTo>
                    <a:pt x="19" y="904"/>
                  </a:lnTo>
                  <a:lnTo>
                    <a:pt x="56" y="1052"/>
                  </a:lnTo>
                  <a:lnTo>
                    <a:pt x="130" y="1199"/>
                  </a:lnTo>
                  <a:lnTo>
                    <a:pt x="222" y="1310"/>
                  </a:lnTo>
                  <a:lnTo>
                    <a:pt x="351" y="1420"/>
                  </a:lnTo>
                  <a:lnTo>
                    <a:pt x="480" y="1494"/>
                  </a:lnTo>
                  <a:lnTo>
                    <a:pt x="627" y="1531"/>
                  </a:lnTo>
                  <a:lnTo>
                    <a:pt x="793" y="1549"/>
                  </a:lnTo>
                  <a:lnTo>
                    <a:pt x="941" y="1531"/>
                  </a:lnTo>
                  <a:lnTo>
                    <a:pt x="1088" y="1494"/>
                  </a:lnTo>
                  <a:lnTo>
                    <a:pt x="1217" y="1402"/>
                  </a:lnTo>
                  <a:lnTo>
                    <a:pt x="1328" y="1310"/>
                  </a:lnTo>
                  <a:lnTo>
                    <a:pt x="1420" y="1199"/>
                  </a:lnTo>
                  <a:lnTo>
                    <a:pt x="1494" y="1070"/>
                  </a:lnTo>
                  <a:lnTo>
                    <a:pt x="1531" y="923"/>
                  </a:lnTo>
                  <a:lnTo>
                    <a:pt x="1549" y="775"/>
                  </a:lnTo>
                  <a:lnTo>
                    <a:pt x="1531" y="628"/>
                  </a:lnTo>
                  <a:lnTo>
                    <a:pt x="1494" y="480"/>
                  </a:lnTo>
                  <a:lnTo>
                    <a:pt x="1420" y="351"/>
                  </a:lnTo>
                  <a:lnTo>
                    <a:pt x="1328" y="240"/>
                  </a:lnTo>
                  <a:lnTo>
                    <a:pt x="1217" y="148"/>
                  </a:lnTo>
                  <a:lnTo>
                    <a:pt x="1088" y="74"/>
                  </a:lnTo>
                  <a:lnTo>
                    <a:pt x="941"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 name="Google Shape;20;p2"/>
            <p:cNvSpPr/>
            <p:nvPr/>
          </p:nvSpPr>
          <p:spPr>
            <a:xfrm>
              <a:off x="5840725" y="1833025"/>
              <a:ext cx="28600" cy="31350"/>
            </a:xfrm>
            <a:custGeom>
              <a:avLst/>
              <a:gdLst/>
              <a:ahLst/>
              <a:cxnLst/>
              <a:rect l="l" t="t" r="r" b="b"/>
              <a:pathLst>
                <a:path w="1144" h="1254" extrusionOk="0">
                  <a:moveTo>
                    <a:pt x="516" y="0"/>
                  </a:moveTo>
                  <a:lnTo>
                    <a:pt x="387" y="166"/>
                  </a:lnTo>
                  <a:lnTo>
                    <a:pt x="240" y="314"/>
                  </a:lnTo>
                  <a:lnTo>
                    <a:pt x="111" y="461"/>
                  </a:lnTo>
                  <a:lnTo>
                    <a:pt x="56" y="535"/>
                  </a:lnTo>
                  <a:lnTo>
                    <a:pt x="37" y="627"/>
                  </a:lnTo>
                  <a:lnTo>
                    <a:pt x="0" y="756"/>
                  </a:lnTo>
                  <a:lnTo>
                    <a:pt x="19" y="885"/>
                  </a:lnTo>
                  <a:lnTo>
                    <a:pt x="56" y="996"/>
                  </a:lnTo>
                  <a:lnTo>
                    <a:pt x="111" y="1088"/>
                  </a:lnTo>
                  <a:lnTo>
                    <a:pt x="185" y="1180"/>
                  </a:lnTo>
                  <a:lnTo>
                    <a:pt x="295" y="1235"/>
                  </a:lnTo>
                  <a:lnTo>
                    <a:pt x="406" y="1254"/>
                  </a:lnTo>
                  <a:lnTo>
                    <a:pt x="535" y="1254"/>
                  </a:lnTo>
                  <a:lnTo>
                    <a:pt x="627" y="1235"/>
                  </a:lnTo>
                  <a:lnTo>
                    <a:pt x="719" y="1199"/>
                  </a:lnTo>
                  <a:lnTo>
                    <a:pt x="830" y="1143"/>
                  </a:lnTo>
                  <a:lnTo>
                    <a:pt x="922" y="1070"/>
                  </a:lnTo>
                  <a:lnTo>
                    <a:pt x="996" y="996"/>
                  </a:lnTo>
                  <a:lnTo>
                    <a:pt x="1070" y="922"/>
                  </a:lnTo>
                  <a:lnTo>
                    <a:pt x="1107" y="848"/>
                  </a:lnTo>
                  <a:lnTo>
                    <a:pt x="1143" y="756"/>
                  </a:lnTo>
                  <a:lnTo>
                    <a:pt x="1143" y="682"/>
                  </a:lnTo>
                  <a:lnTo>
                    <a:pt x="1125" y="590"/>
                  </a:lnTo>
                  <a:lnTo>
                    <a:pt x="1070" y="498"/>
                  </a:lnTo>
                  <a:lnTo>
                    <a:pt x="1033" y="406"/>
                  </a:lnTo>
                  <a:lnTo>
                    <a:pt x="904" y="221"/>
                  </a:lnTo>
                  <a:lnTo>
                    <a:pt x="793" y="37"/>
                  </a:lnTo>
                  <a:lnTo>
                    <a:pt x="5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 name="Google Shape;21;p2"/>
            <p:cNvSpPr/>
            <p:nvPr/>
          </p:nvSpPr>
          <p:spPr>
            <a:xfrm>
              <a:off x="5762825" y="1825175"/>
              <a:ext cx="25825" cy="33675"/>
            </a:xfrm>
            <a:custGeom>
              <a:avLst/>
              <a:gdLst/>
              <a:ahLst/>
              <a:cxnLst/>
              <a:rect l="l" t="t" r="r" b="b"/>
              <a:pathLst>
                <a:path w="1033" h="1347" extrusionOk="0">
                  <a:moveTo>
                    <a:pt x="516" y="1"/>
                  </a:moveTo>
                  <a:lnTo>
                    <a:pt x="369" y="148"/>
                  </a:lnTo>
                  <a:lnTo>
                    <a:pt x="203" y="296"/>
                  </a:lnTo>
                  <a:lnTo>
                    <a:pt x="129" y="369"/>
                  </a:lnTo>
                  <a:lnTo>
                    <a:pt x="55" y="443"/>
                  </a:lnTo>
                  <a:lnTo>
                    <a:pt x="19" y="517"/>
                  </a:lnTo>
                  <a:lnTo>
                    <a:pt x="0" y="591"/>
                  </a:lnTo>
                  <a:lnTo>
                    <a:pt x="0" y="664"/>
                  </a:lnTo>
                  <a:lnTo>
                    <a:pt x="37" y="738"/>
                  </a:lnTo>
                  <a:lnTo>
                    <a:pt x="92" y="812"/>
                  </a:lnTo>
                  <a:lnTo>
                    <a:pt x="166" y="904"/>
                  </a:lnTo>
                  <a:lnTo>
                    <a:pt x="351" y="1107"/>
                  </a:lnTo>
                  <a:lnTo>
                    <a:pt x="553" y="1347"/>
                  </a:lnTo>
                  <a:lnTo>
                    <a:pt x="738" y="1089"/>
                  </a:lnTo>
                  <a:lnTo>
                    <a:pt x="885" y="886"/>
                  </a:lnTo>
                  <a:lnTo>
                    <a:pt x="959" y="794"/>
                  </a:lnTo>
                  <a:lnTo>
                    <a:pt x="996" y="701"/>
                  </a:lnTo>
                  <a:lnTo>
                    <a:pt x="1033" y="628"/>
                  </a:lnTo>
                  <a:lnTo>
                    <a:pt x="1033" y="554"/>
                  </a:lnTo>
                  <a:lnTo>
                    <a:pt x="1014" y="480"/>
                  </a:lnTo>
                  <a:lnTo>
                    <a:pt x="977" y="406"/>
                  </a:lnTo>
                  <a:lnTo>
                    <a:pt x="904" y="333"/>
                  </a:lnTo>
                  <a:lnTo>
                    <a:pt x="830" y="259"/>
                  </a:lnTo>
                  <a:lnTo>
                    <a:pt x="664" y="130"/>
                  </a:lnTo>
                  <a:lnTo>
                    <a:pt x="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 name="Google Shape;22;p2"/>
            <p:cNvSpPr/>
            <p:nvPr/>
          </p:nvSpPr>
          <p:spPr>
            <a:xfrm>
              <a:off x="6246825" y="1821950"/>
              <a:ext cx="39650" cy="39675"/>
            </a:xfrm>
            <a:custGeom>
              <a:avLst/>
              <a:gdLst/>
              <a:ahLst/>
              <a:cxnLst/>
              <a:rect l="l" t="t" r="r" b="b"/>
              <a:pathLst>
                <a:path w="1586" h="1587" extrusionOk="0">
                  <a:moveTo>
                    <a:pt x="775" y="1"/>
                  </a:moveTo>
                  <a:lnTo>
                    <a:pt x="609" y="19"/>
                  </a:lnTo>
                  <a:lnTo>
                    <a:pt x="461" y="74"/>
                  </a:lnTo>
                  <a:lnTo>
                    <a:pt x="332" y="148"/>
                  </a:lnTo>
                  <a:lnTo>
                    <a:pt x="221" y="259"/>
                  </a:lnTo>
                  <a:lnTo>
                    <a:pt x="111" y="369"/>
                  </a:lnTo>
                  <a:lnTo>
                    <a:pt x="56" y="517"/>
                  </a:lnTo>
                  <a:lnTo>
                    <a:pt x="0" y="664"/>
                  </a:lnTo>
                  <a:lnTo>
                    <a:pt x="0" y="812"/>
                  </a:lnTo>
                  <a:lnTo>
                    <a:pt x="19" y="978"/>
                  </a:lnTo>
                  <a:lnTo>
                    <a:pt x="56" y="1125"/>
                  </a:lnTo>
                  <a:lnTo>
                    <a:pt x="148" y="1254"/>
                  </a:lnTo>
                  <a:lnTo>
                    <a:pt x="240" y="1365"/>
                  </a:lnTo>
                  <a:lnTo>
                    <a:pt x="369" y="1457"/>
                  </a:lnTo>
                  <a:lnTo>
                    <a:pt x="498" y="1531"/>
                  </a:lnTo>
                  <a:lnTo>
                    <a:pt x="646" y="1586"/>
                  </a:lnTo>
                  <a:lnTo>
                    <a:pt x="812" y="1586"/>
                  </a:lnTo>
                  <a:lnTo>
                    <a:pt x="959" y="1568"/>
                  </a:lnTo>
                  <a:lnTo>
                    <a:pt x="1107" y="1513"/>
                  </a:lnTo>
                  <a:lnTo>
                    <a:pt x="1236" y="1439"/>
                  </a:lnTo>
                  <a:lnTo>
                    <a:pt x="1365" y="1347"/>
                  </a:lnTo>
                  <a:lnTo>
                    <a:pt x="1457" y="1218"/>
                  </a:lnTo>
                  <a:lnTo>
                    <a:pt x="1531" y="1088"/>
                  </a:lnTo>
                  <a:lnTo>
                    <a:pt x="1567" y="941"/>
                  </a:lnTo>
                  <a:lnTo>
                    <a:pt x="1586" y="775"/>
                  </a:lnTo>
                  <a:lnTo>
                    <a:pt x="1567" y="628"/>
                  </a:lnTo>
                  <a:lnTo>
                    <a:pt x="1512" y="480"/>
                  </a:lnTo>
                  <a:lnTo>
                    <a:pt x="1438" y="333"/>
                  </a:lnTo>
                  <a:lnTo>
                    <a:pt x="1328" y="222"/>
                  </a:lnTo>
                  <a:lnTo>
                    <a:pt x="1217" y="130"/>
                  </a:lnTo>
                  <a:lnTo>
                    <a:pt x="1070" y="56"/>
                  </a:lnTo>
                  <a:lnTo>
                    <a:pt x="922" y="19"/>
                  </a:lnTo>
                  <a:lnTo>
                    <a:pt x="7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 name="Google Shape;23;p2"/>
            <p:cNvSpPr/>
            <p:nvPr/>
          </p:nvSpPr>
          <p:spPr>
            <a:xfrm>
              <a:off x="5684450" y="1813200"/>
              <a:ext cx="29525" cy="23075"/>
            </a:xfrm>
            <a:custGeom>
              <a:avLst/>
              <a:gdLst/>
              <a:ahLst/>
              <a:cxnLst/>
              <a:rect l="l" t="t" r="r" b="b"/>
              <a:pathLst>
                <a:path w="1181" h="923" extrusionOk="0">
                  <a:moveTo>
                    <a:pt x="443" y="0"/>
                  </a:moveTo>
                  <a:lnTo>
                    <a:pt x="369" y="19"/>
                  </a:lnTo>
                  <a:lnTo>
                    <a:pt x="296" y="56"/>
                  </a:lnTo>
                  <a:lnTo>
                    <a:pt x="148" y="166"/>
                  </a:lnTo>
                  <a:lnTo>
                    <a:pt x="74" y="240"/>
                  </a:lnTo>
                  <a:lnTo>
                    <a:pt x="38" y="314"/>
                  </a:lnTo>
                  <a:lnTo>
                    <a:pt x="1" y="369"/>
                  </a:lnTo>
                  <a:lnTo>
                    <a:pt x="1" y="424"/>
                  </a:lnTo>
                  <a:lnTo>
                    <a:pt x="19" y="498"/>
                  </a:lnTo>
                  <a:lnTo>
                    <a:pt x="56" y="590"/>
                  </a:lnTo>
                  <a:lnTo>
                    <a:pt x="167" y="738"/>
                  </a:lnTo>
                  <a:lnTo>
                    <a:pt x="222" y="812"/>
                  </a:lnTo>
                  <a:lnTo>
                    <a:pt x="296" y="867"/>
                  </a:lnTo>
                  <a:lnTo>
                    <a:pt x="369" y="904"/>
                  </a:lnTo>
                  <a:lnTo>
                    <a:pt x="443" y="922"/>
                  </a:lnTo>
                  <a:lnTo>
                    <a:pt x="517" y="922"/>
                  </a:lnTo>
                  <a:lnTo>
                    <a:pt x="572" y="885"/>
                  </a:lnTo>
                  <a:lnTo>
                    <a:pt x="738" y="793"/>
                  </a:lnTo>
                  <a:lnTo>
                    <a:pt x="941" y="627"/>
                  </a:lnTo>
                  <a:lnTo>
                    <a:pt x="1181" y="461"/>
                  </a:lnTo>
                  <a:lnTo>
                    <a:pt x="941" y="295"/>
                  </a:lnTo>
                  <a:lnTo>
                    <a:pt x="738"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 name="Google Shape;24;p2"/>
            <p:cNvSpPr/>
            <p:nvPr/>
          </p:nvSpPr>
          <p:spPr>
            <a:xfrm>
              <a:off x="6166600" y="1807675"/>
              <a:ext cx="40150" cy="40125"/>
            </a:xfrm>
            <a:custGeom>
              <a:avLst/>
              <a:gdLst/>
              <a:ahLst/>
              <a:cxnLst/>
              <a:rect l="l" t="t" r="r" b="b"/>
              <a:pathLst>
                <a:path w="1606" h="1605" extrusionOk="0">
                  <a:moveTo>
                    <a:pt x="683" y="0"/>
                  </a:moveTo>
                  <a:lnTo>
                    <a:pt x="536" y="37"/>
                  </a:lnTo>
                  <a:lnTo>
                    <a:pt x="388" y="111"/>
                  </a:lnTo>
                  <a:lnTo>
                    <a:pt x="259" y="203"/>
                  </a:lnTo>
                  <a:lnTo>
                    <a:pt x="149" y="313"/>
                  </a:lnTo>
                  <a:lnTo>
                    <a:pt x="75" y="443"/>
                  </a:lnTo>
                  <a:lnTo>
                    <a:pt x="19" y="608"/>
                  </a:lnTo>
                  <a:lnTo>
                    <a:pt x="1" y="774"/>
                  </a:lnTo>
                  <a:lnTo>
                    <a:pt x="1" y="922"/>
                  </a:lnTo>
                  <a:lnTo>
                    <a:pt x="38" y="1088"/>
                  </a:lnTo>
                  <a:lnTo>
                    <a:pt x="112" y="1217"/>
                  </a:lnTo>
                  <a:lnTo>
                    <a:pt x="204" y="1346"/>
                  </a:lnTo>
                  <a:lnTo>
                    <a:pt x="314" y="1438"/>
                  </a:lnTo>
                  <a:lnTo>
                    <a:pt x="444" y="1512"/>
                  </a:lnTo>
                  <a:lnTo>
                    <a:pt x="591" y="1567"/>
                  </a:lnTo>
                  <a:lnTo>
                    <a:pt x="739" y="1604"/>
                  </a:lnTo>
                  <a:lnTo>
                    <a:pt x="904" y="1586"/>
                  </a:lnTo>
                  <a:lnTo>
                    <a:pt x="1070" y="1549"/>
                  </a:lnTo>
                  <a:lnTo>
                    <a:pt x="1218" y="1494"/>
                  </a:lnTo>
                  <a:lnTo>
                    <a:pt x="1347" y="1401"/>
                  </a:lnTo>
                  <a:lnTo>
                    <a:pt x="1439" y="1272"/>
                  </a:lnTo>
                  <a:lnTo>
                    <a:pt x="1531" y="1143"/>
                  </a:lnTo>
                  <a:lnTo>
                    <a:pt x="1587" y="996"/>
                  </a:lnTo>
                  <a:lnTo>
                    <a:pt x="1605" y="830"/>
                  </a:lnTo>
                  <a:lnTo>
                    <a:pt x="1587" y="664"/>
                  </a:lnTo>
                  <a:lnTo>
                    <a:pt x="1550" y="516"/>
                  </a:lnTo>
                  <a:lnTo>
                    <a:pt x="1494" y="369"/>
                  </a:lnTo>
                  <a:lnTo>
                    <a:pt x="1402" y="258"/>
                  </a:lnTo>
                  <a:lnTo>
                    <a:pt x="1292" y="148"/>
                  </a:lnTo>
                  <a:lnTo>
                    <a:pt x="1163" y="74"/>
                  </a:lnTo>
                  <a:lnTo>
                    <a:pt x="1015" y="18"/>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 name="Google Shape;25;p2"/>
            <p:cNvSpPr/>
            <p:nvPr/>
          </p:nvSpPr>
          <p:spPr>
            <a:xfrm>
              <a:off x="5604700" y="1800300"/>
              <a:ext cx="27225" cy="20300"/>
            </a:xfrm>
            <a:custGeom>
              <a:avLst/>
              <a:gdLst/>
              <a:ahLst/>
              <a:cxnLst/>
              <a:rect l="l" t="t" r="r" b="b"/>
              <a:pathLst>
                <a:path w="1089" h="812" extrusionOk="0">
                  <a:moveTo>
                    <a:pt x="462" y="0"/>
                  </a:moveTo>
                  <a:lnTo>
                    <a:pt x="407" y="18"/>
                  </a:lnTo>
                  <a:lnTo>
                    <a:pt x="351" y="37"/>
                  </a:lnTo>
                  <a:lnTo>
                    <a:pt x="222" y="148"/>
                  </a:lnTo>
                  <a:lnTo>
                    <a:pt x="112" y="277"/>
                  </a:lnTo>
                  <a:lnTo>
                    <a:pt x="1" y="387"/>
                  </a:lnTo>
                  <a:lnTo>
                    <a:pt x="112" y="516"/>
                  </a:lnTo>
                  <a:lnTo>
                    <a:pt x="222" y="645"/>
                  </a:lnTo>
                  <a:lnTo>
                    <a:pt x="314" y="756"/>
                  </a:lnTo>
                  <a:lnTo>
                    <a:pt x="370" y="793"/>
                  </a:lnTo>
                  <a:lnTo>
                    <a:pt x="443" y="811"/>
                  </a:lnTo>
                  <a:lnTo>
                    <a:pt x="499" y="811"/>
                  </a:lnTo>
                  <a:lnTo>
                    <a:pt x="554" y="793"/>
                  </a:lnTo>
                  <a:lnTo>
                    <a:pt x="702" y="701"/>
                  </a:lnTo>
                  <a:lnTo>
                    <a:pt x="867" y="572"/>
                  </a:lnTo>
                  <a:lnTo>
                    <a:pt x="1089" y="424"/>
                  </a:lnTo>
                  <a:lnTo>
                    <a:pt x="886" y="258"/>
                  </a:lnTo>
                  <a:lnTo>
                    <a:pt x="720"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 name="Google Shape;26;p2"/>
            <p:cNvSpPr/>
            <p:nvPr/>
          </p:nvSpPr>
          <p:spPr>
            <a:xfrm>
              <a:off x="6086400" y="1792925"/>
              <a:ext cx="40600" cy="40575"/>
            </a:xfrm>
            <a:custGeom>
              <a:avLst/>
              <a:gdLst/>
              <a:ahLst/>
              <a:cxnLst/>
              <a:rect l="l" t="t" r="r" b="b"/>
              <a:pathLst>
                <a:path w="1624" h="1623" extrusionOk="0">
                  <a:moveTo>
                    <a:pt x="794" y="0"/>
                  </a:moveTo>
                  <a:lnTo>
                    <a:pt x="646" y="18"/>
                  </a:lnTo>
                  <a:lnTo>
                    <a:pt x="480" y="74"/>
                  </a:lnTo>
                  <a:lnTo>
                    <a:pt x="351" y="148"/>
                  </a:lnTo>
                  <a:lnTo>
                    <a:pt x="240" y="240"/>
                  </a:lnTo>
                  <a:lnTo>
                    <a:pt x="148" y="350"/>
                  </a:lnTo>
                  <a:lnTo>
                    <a:pt x="75" y="479"/>
                  </a:lnTo>
                  <a:lnTo>
                    <a:pt x="19" y="627"/>
                  </a:lnTo>
                  <a:lnTo>
                    <a:pt x="1" y="793"/>
                  </a:lnTo>
                  <a:lnTo>
                    <a:pt x="19" y="959"/>
                  </a:lnTo>
                  <a:lnTo>
                    <a:pt x="56" y="1125"/>
                  </a:lnTo>
                  <a:lnTo>
                    <a:pt x="130" y="1272"/>
                  </a:lnTo>
                  <a:lnTo>
                    <a:pt x="222" y="1383"/>
                  </a:lnTo>
                  <a:lnTo>
                    <a:pt x="351" y="1494"/>
                  </a:lnTo>
                  <a:lnTo>
                    <a:pt x="499" y="1567"/>
                  </a:lnTo>
                  <a:lnTo>
                    <a:pt x="646" y="1604"/>
                  </a:lnTo>
                  <a:lnTo>
                    <a:pt x="812" y="1623"/>
                  </a:lnTo>
                  <a:lnTo>
                    <a:pt x="996" y="1604"/>
                  </a:lnTo>
                  <a:lnTo>
                    <a:pt x="1144" y="1549"/>
                  </a:lnTo>
                  <a:lnTo>
                    <a:pt x="1291" y="1475"/>
                  </a:lnTo>
                  <a:lnTo>
                    <a:pt x="1402" y="1383"/>
                  </a:lnTo>
                  <a:lnTo>
                    <a:pt x="1494" y="1254"/>
                  </a:lnTo>
                  <a:lnTo>
                    <a:pt x="1568" y="1106"/>
                  </a:lnTo>
                  <a:lnTo>
                    <a:pt x="1605" y="940"/>
                  </a:lnTo>
                  <a:lnTo>
                    <a:pt x="1623" y="774"/>
                  </a:lnTo>
                  <a:lnTo>
                    <a:pt x="1605" y="608"/>
                  </a:lnTo>
                  <a:lnTo>
                    <a:pt x="1550" y="461"/>
                  </a:lnTo>
                  <a:lnTo>
                    <a:pt x="1476" y="332"/>
                  </a:lnTo>
                  <a:lnTo>
                    <a:pt x="1365" y="221"/>
                  </a:lnTo>
                  <a:lnTo>
                    <a:pt x="1255" y="129"/>
                  </a:lnTo>
                  <a:lnTo>
                    <a:pt x="1125" y="55"/>
                  </a:lnTo>
                  <a:lnTo>
                    <a:pt x="960" y="18"/>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 name="Google Shape;27;p2"/>
            <p:cNvSpPr/>
            <p:nvPr/>
          </p:nvSpPr>
          <p:spPr>
            <a:xfrm>
              <a:off x="5530950" y="1788300"/>
              <a:ext cx="20325" cy="15700"/>
            </a:xfrm>
            <a:custGeom>
              <a:avLst/>
              <a:gdLst/>
              <a:ahLst/>
              <a:cxnLst/>
              <a:rect l="l" t="t" r="r" b="b"/>
              <a:pathLst>
                <a:path w="813" h="628" extrusionOk="0">
                  <a:moveTo>
                    <a:pt x="240" y="1"/>
                  </a:moveTo>
                  <a:lnTo>
                    <a:pt x="185" y="38"/>
                  </a:lnTo>
                  <a:lnTo>
                    <a:pt x="93" y="130"/>
                  </a:lnTo>
                  <a:lnTo>
                    <a:pt x="19" y="222"/>
                  </a:lnTo>
                  <a:lnTo>
                    <a:pt x="1" y="277"/>
                  </a:lnTo>
                  <a:lnTo>
                    <a:pt x="1" y="314"/>
                  </a:lnTo>
                  <a:lnTo>
                    <a:pt x="38" y="406"/>
                  </a:lnTo>
                  <a:lnTo>
                    <a:pt x="130" y="517"/>
                  </a:lnTo>
                  <a:lnTo>
                    <a:pt x="222" y="591"/>
                  </a:lnTo>
                  <a:lnTo>
                    <a:pt x="277" y="628"/>
                  </a:lnTo>
                  <a:lnTo>
                    <a:pt x="370" y="628"/>
                  </a:lnTo>
                  <a:lnTo>
                    <a:pt x="425" y="609"/>
                  </a:lnTo>
                  <a:lnTo>
                    <a:pt x="536" y="535"/>
                  </a:lnTo>
                  <a:lnTo>
                    <a:pt x="665" y="406"/>
                  </a:lnTo>
                  <a:lnTo>
                    <a:pt x="812" y="277"/>
                  </a:lnTo>
                  <a:lnTo>
                    <a:pt x="646" y="167"/>
                  </a:lnTo>
                  <a:lnTo>
                    <a:pt x="499" y="74"/>
                  </a:lnTo>
                  <a:lnTo>
                    <a:pt x="388" y="19"/>
                  </a:lnTo>
                  <a:lnTo>
                    <a:pt x="3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 name="Google Shape;28;p2"/>
            <p:cNvSpPr/>
            <p:nvPr/>
          </p:nvSpPr>
          <p:spPr>
            <a:xfrm>
              <a:off x="6009425" y="1778625"/>
              <a:ext cx="40600" cy="40575"/>
            </a:xfrm>
            <a:custGeom>
              <a:avLst/>
              <a:gdLst/>
              <a:ahLst/>
              <a:cxnLst/>
              <a:rect l="l" t="t" r="r" b="b"/>
              <a:pathLst>
                <a:path w="1624" h="1623" extrusionOk="0">
                  <a:moveTo>
                    <a:pt x="849" y="0"/>
                  </a:moveTo>
                  <a:lnTo>
                    <a:pt x="664" y="19"/>
                  </a:lnTo>
                  <a:lnTo>
                    <a:pt x="517" y="56"/>
                  </a:lnTo>
                  <a:lnTo>
                    <a:pt x="369" y="129"/>
                  </a:lnTo>
                  <a:lnTo>
                    <a:pt x="240" y="222"/>
                  </a:lnTo>
                  <a:lnTo>
                    <a:pt x="148" y="351"/>
                  </a:lnTo>
                  <a:lnTo>
                    <a:pt x="74" y="480"/>
                  </a:lnTo>
                  <a:lnTo>
                    <a:pt x="19" y="646"/>
                  </a:lnTo>
                  <a:lnTo>
                    <a:pt x="1" y="812"/>
                  </a:lnTo>
                  <a:lnTo>
                    <a:pt x="19" y="978"/>
                  </a:lnTo>
                  <a:lnTo>
                    <a:pt x="56" y="1125"/>
                  </a:lnTo>
                  <a:lnTo>
                    <a:pt x="130" y="1254"/>
                  </a:lnTo>
                  <a:lnTo>
                    <a:pt x="222" y="1383"/>
                  </a:lnTo>
                  <a:lnTo>
                    <a:pt x="332" y="1475"/>
                  </a:lnTo>
                  <a:lnTo>
                    <a:pt x="462" y="1549"/>
                  </a:lnTo>
                  <a:lnTo>
                    <a:pt x="609" y="1605"/>
                  </a:lnTo>
                  <a:lnTo>
                    <a:pt x="775" y="1623"/>
                  </a:lnTo>
                  <a:lnTo>
                    <a:pt x="941" y="1623"/>
                  </a:lnTo>
                  <a:lnTo>
                    <a:pt x="1107" y="1568"/>
                  </a:lnTo>
                  <a:lnTo>
                    <a:pt x="1254" y="1512"/>
                  </a:lnTo>
                  <a:lnTo>
                    <a:pt x="1365" y="1402"/>
                  </a:lnTo>
                  <a:lnTo>
                    <a:pt x="1476" y="1291"/>
                  </a:lnTo>
                  <a:lnTo>
                    <a:pt x="1549" y="1144"/>
                  </a:lnTo>
                  <a:lnTo>
                    <a:pt x="1605" y="996"/>
                  </a:lnTo>
                  <a:lnTo>
                    <a:pt x="1623" y="830"/>
                  </a:lnTo>
                  <a:lnTo>
                    <a:pt x="1605" y="664"/>
                  </a:lnTo>
                  <a:lnTo>
                    <a:pt x="1568" y="517"/>
                  </a:lnTo>
                  <a:lnTo>
                    <a:pt x="1494" y="369"/>
                  </a:lnTo>
                  <a:lnTo>
                    <a:pt x="1402" y="259"/>
                  </a:lnTo>
                  <a:lnTo>
                    <a:pt x="1291" y="148"/>
                  </a:lnTo>
                  <a:lnTo>
                    <a:pt x="1162" y="74"/>
                  </a:lnTo>
                  <a:lnTo>
                    <a:pt x="996" y="37"/>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 name="Google Shape;29;p2"/>
            <p:cNvSpPr/>
            <p:nvPr/>
          </p:nvSpPr>
          <p:spPr>
            <a:xfrm>
              <a:off x="5929675" y="1767550"/>
              <a:ext cx="40125" cy="40150"/>
            </a:xfrm>
            <a:custGeom>
              <a:avLst/>
              <a:gdLst/>
              <a:ahLst/>
              <a:cxnLst/>
              <a:rect l="l" t="t" r="r" b="b"/>
              <a:pathLst>
                <a:path w="1605" h="1606" extrusionOk="0">
                  <a:moveTo>
                    <a:pt x="812" y="1"/>
                  </a:moveTo>
                  <a:lnTo>
                    <a:pt x="665" y="19"/>
                  </a:lnTo>
                  <a:lnTo>
                    <a:pt x="517" y="56"/>
                  </a:lnTo>
                  <a:lnTo>
                    <a:pt x="370" y="130"/>
                  </a:lnTo>
                  <a:lnTo>
                    <a:pt x="259" y="222"/>
                  </a:lnTo>
                  <a:lnTo>
                    <a:pt x="148" y="333"/>
                  </a:lnTo>
                  <a:lnTo>
                    <a:pt x="75" y="462"/>
                  </a:lnTo>
                  <a:lnTo>
                    <a:pt x="19" y="609"/>
                  </a:lnTo>
                  <a:lnTo>
                    <a:pt x="1" y="775"/>
                  </a:lnTo>
                  <a:lnTo>
                    <a:pt x="19" y="941"/>
                  </a:lnTo>
                  <a:lnTo>
                    <a:pt x="56" y="1089"/>
                  </a:lnTo>
                  <a:lnTo>
                    <a:pt x="130" y="1236"/>
                  </a:lnTo>
                  <a:lnTo>
                    <a:pt x="222" y="1365"/>
                  </a:lnTo>
                  <a:lnTo>
                    <a:pt x="351" y="1458"/>
                  </a:lnTo>
                  <a:lnTo>
                    <a:pt x="499" y="1531"/>
                  </a:lnTo>
                  <a:lnTo>
                    <a:pt x="646" y="1587"/>
                  </a:lnTo>
                  <a:lnTo>
                    <a:pt x="812" y="1605"/>
                  </a:lnTo>
                  <a:lnTo>
                    <a:pt x="978" y="1587"/>
                  </a:lnTo>
                  <a:lnTo>
                    <a:pt x="1126" y="1531"/>
                  </a:lnTo>
                  <a:lnTo>
                    <a:pt x="1255" y="1458"/>
                  </a:lnTo>
                  <a:lnTo>
                    <a:pt x="1365" y="1365"/>
                  </a:lnTo>
                  <a:lnTo>
                    <a:pt x="1476" y="1255"/>
                  </a:lnTo>
                  <a:lnTo>
                    <a:pt x="1531" y="1107"/>
                  </a:lnTo>
                  <a:lnTo>
                    <a:pt x="1586" y="960"/>
                  </a:lnTo>
                  <a:lnTo>
                    <a:pt x="1605" y="812"/>
                  </a:lnTo>
                  <a:lnTo>
                    <a:pt x="1586" y="646"/>
                  </a:lnTo>
                  <a:lnTo>
                    <a:pt x="1550" y="499"/>
                  </a:lnTo>
                  <a:lnTo>
                    <a:pt x="1476" y="370"/>
                  </a:lnTo>
                  <a:lnTo>
                    <a:pt x="1365" y="241"/>
                  </a:lnTo>
                  <a:lnTo>
                    <a:pt x="1255" y="148"/>
                  </a:lnTo>
                  <a:lnTo>
                    <a:pt x="1126" y="75"/>
                  </a:lnTo>
                  <a:lnTo>
                    <a:pt x="978"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 name="Google Shape;30;p2"/>
            <p:cNvSpPr/>
            <p:nvPr/>
          </p:nvSpPr>
          <p:spPr>
            <a:xfrm>
              <a:off x="5849925" y="1753725"/>
              <a:ext cx="39675" cy="39225"/>
            </a:xfrm>
            <a:custGeom>
              <a:avLst/>
              <a:gdLst/>
              <a:ahLst/>
              <a:cxnLst/>
              <a:rect l="l" t="t" r="r" b="b"/>
              <a:pathLst>
                <a:path w="1587" h="1569" extrusionOk="0">
                  <a:moveTo>
                    <a:pt x="794" y="1"/>
                  </a:moveTo>
                  <a:lnTo>
                    <a:pt x="628" y="19"/>
                  </a:lnTo>
                  <a:lnTo>
                    <a:pt x="480" y="75"/>
                  </a:lnTo>
                  <a:lnTo>
                    <a:pt x="351" y="148"/>
                  </a:lnTo>
                  <a:lnTo>
                    <a:pt x="222" y="240"/>
                  </a:lnTo>
                  <a:lnTo>
                    <a:pt x="130" y="370"/>
                  </a:lnTo>
                  <a:lnTo>
                    <a:pt x="56" y="499"/>
                  </a:lnTo>
                  <a:lnTo>
                    <a:pt x="19" y="646"/>
                  </a:lnTo>
                  <a:lnTo>
                    <a:pt x="1" y="812"/>
                  </a:lnTo>
                  <a:lnTo>
                    <a:pt x="38" y="978"/>
                  </a:lnTo>
                  <a:lnTo>
                    <a:pt x="75" y="1125"/>
                  </a:lnTo>
                  <a:lnTo>
                    <a:pt x="148" y="1236"/>
                  </a:lnTo>
                  <a:lnTo>
                    <a:pt x="241" y="1347"/>
                  </a:lnTo>
                  <a:lnTo>
                    <a:pt x="351" y="1439"/>
                  </a:lnTo>
                  <a:lnTo>
                    <a:pt x="462" y="1494"/>
                  </a:lnTo>
                  <a:lnTo>
                    <a:pt x="609" y="1550"/>
                  </a:lnTo>
                  <a:lnTo>
                    <a:pt x="775" y="1568"/>
                  </a:lnTo>
                  <a:lnTo>
                    <a:pt x="941" y="1568"/>
                  </a:lnTo>
                  <a:lnTo>
                    <a:pt x="1089" y="1531"/>
                  </a:lnTo>
                  <a:lnTo>
                    <a:pt x="1218" y="1457"/>
                  </a:lnTo>
                  <a:lnTo>
                    <a:pt x="1347" y="1347"/>
                  </a:lnTo>
                  <a:lnTo>
                    <a:pt x="1439" y="1236"/>
                  </a:lnTo>
                  <a:lnTo>
                    <a:pt x="1513" y="1089"/>
                  </a:lnTo>
                  <a:lnTo>
                    <a:pt x="1568" y="941"/>
                  </a:lnTo>
                  <a:lnTo>
                    <a:pt x="1587" y="794"/>
                  </a:lnTo>
                  <a:lnTo>
                    <a:pt x="1568" y="628"/>
                  </a:lnTo>
                  <a:lnTo>
                    <a:pt x="1531" y="480"/>
                  </a:lnTo>
                  <a:lnTo>
                    <a:pt x="1439" y="351"/>
                  </a:lnTo>
                  <a:lnTo>
                    <a:pt x="1347" y="222"/>
                  </a:lnTo>
                  <a:lnTo>
                    <a:pt x="1236" y="130"/>
                  </a:lnTo>
                  <a:lnTo>
                    <a:pt x="1089" y="56"/>
                  </a:lnTo>
                  <a:lnTo>
                    <a:pt x="941"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 name="Google Shape;31;p2"/>
            <p:cNvSpPr/>
            <p:nvPr/>
          </p:nvSpPr>
          <p:spPr>
            <a:xfrm>
              <a:off x="6337625" y="1753275"/>
              <a:ext cx="46125" cy="46125"/>
            </a:xfrm>
            <a:custGeom>
              <a:avLst/>
              <a:gdLst/>
              <a:ahLst/>
              <a:cxnLst/>
              <a:rect l="l" t="t" r="r" b="b"/>
              <a:pathLst>
                <a:path w="1845" h="1845" extrusionOk="0">
                  <a:moveTo>
                    <a:pt x="904" y="0"/>
                  </a:moveTo>
                  <a:lnTo>
                    <a:pt x="720" y="19"/>
                  </a:lnTo>
                  <a:lnTo>
                    <a:pt x="554" y="74"/>
                  </a:lnTo>
                  <a:lnTo>
                    <a:pt x="388" y="166"/>
                  </a:lnTo>
                  <a:lnTo>
                    <a:pt x="259" y="277"/>
                  </a:lnTo>
                  <a:lnTo>
                    <a:pt x="148" y="406"/>
                  </a:lnTo>
                  <a:lnTo>
                    <a:pt x="74" y="553"/>
                  </a:lnTo>
                  <a:lnTo>
                    <a:pt x="19" y="719"/>
                  </a:lnTo>
                  <a:lnTo>
                    <a:pt x="1" y="904"/>
                  </a:lnTo>
                  <a:lnTo>
                    <a:pt x="19" y="1107"/>
                  </a:lnTo>
                  <a:lnTo>
                    <a:pt x="74" y="1273"/>
                  </a:lnTo>
                  <a:lnTo>
                    <a:pt x="166" y="1439"/>
                  </a:lnTo>
                  <a:lnTo>
                    <a:pt x="277" y="1568"/>
                  </a:lnTo>
                  <a:lnTo>
                    <a:pt x="406" y="1697"/>
                  </a:lnTo>
                  <a:lnTo>
                    <a:pt x="572" y="1770"/>
                  </a:lnTo>
                  <a:lnTo>
                    <a:pt x="757" y="1826"/>
                  </a:lnTo>
                  <a:lnTo>
                    <a:pt x="941" y="1844"/>
                  </a:lnTo>
                  <a:lnTo>
                    <a:pt x="1125" y="1807"/>
                  </a:lnTo>
                  <a:lnTo>
                    <a:pt x="1291" y="1752"/>
                  </a:lnTo>
                  <a:lnTo>
                    <a:pt x="1457" y="1678"/>
                  </a:lnTo>
                  <a:lnTo>
                    <a:pt x="1586" y="1568"/>
                  </a:lnTo>
                  <a:lnTo>
                    <a:pt x="1697" y="1439"/>
                  </a:lnTo>
                  <a:lnTo>
                    <a:pt x="1771" y="1273"/>
                  </a:lnTo>
                  <a:lnTo>
                    <a:pt x="1826" y="1107"/>
                  </a:lnTo>
                  <a:lnTo>
                    <a:pt x="1844" y="922"/>
                  </a:lnTo>
                  <a:lnTo>
                    <a:pt x="1826" y="738"/>
                  </a:lnTo>
                  <a:lnTo>
                    <a:pt x="1771" y="553"/>
                  </a:lnTo>
                  <a:lnTo>
                    <a:pt x="1678" y="388"/>
                  </a:lnTo>
                  <a:lnTo>
                    <a:pt x="1568" y="258"/>
                  </a:lnTo>
                  <a:lnTo>
                    <a:pt x="1439" y="148"/>
                  </a:lnTo>
                  <a:lnTo>
                    <a:pt x="1273" y="56"/>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 name="Google Shape;32;p2"/>
            <p:cNvSpPr/>
            <p:nvPr/>
          </p:nvSpPr>
          <p:spPr>
            <a:xfrm>
              <a:off x="5770650" y="1739900"/>
              <a:ext cx="38275" cy="38275"/>
            </a:xfrm>
            <a:custGeom>
              <a:avLst/>
              <a:gdLst/>
              <a:ahLst/>
              <a:cxnLst/>
              <a:rect l="l" t="t" r="r" b="b"/>
              <a:pathLst>
                <a:path w="1531" h="1531" extrusionOk="0">
                  <a:moveTo>
                    <a:pt x="757" y="1"/>
                  </a:moveTo>
                  <a:lnTo>
                    <a:pt x="609" y="19"/>
                  </a:lnTo>
                  <a:lnTo>
                    <a:pt x="462" y="74"/>
                  </a:lnTo>
                  <a:lnTo>
                    <a:pt x="333" y="148"/>
                  </a:lnTo>
                  <a:lnTo>
                    <a:pt x="222" y="240"/>
                  </a:lnTo>
                  <a:lnTo>
                    <a:pt x="130" y="351"/>
                  </a:lnTo>
                  <a:lnTo>
                    <a:pt x="56" y="480"/>
                  </a:lnTo>
                  <a:lnTo>
                    <a:pt x="19" y="628"/>
                  </a:lnTo>
                  <a:lnTo>
                    <a:pt x="1" y="775"/>
                  </a:lnTo>
                  <a:lnTo>
                    <a:pt x="19" y="941"/>
                  </a:lnTo>
                  <a:lnTo>
                    <a:pt x="74" y="1070"/>
                  </a:lnTo>
                  <a:lnTo>
                    <a:pt x="148" y="1199"/>
                  </a:lnTo>
                  <a:lnTo>
                    <a:pt x="240" y="1310"/>
                  </a:lnTo>
                  <a:lnTo>
                    <a:pt x="369" y="1402"/>
                  </a:lnTo>
                  <a:lnTo>
                    <a:pt x="498" y="1476"/>
                  </a:lnTo>
                  <a:lnTo>
                    <a:pt x="628" y="1531"/>
                  </a:lnTo>
                  <a:lnTo>
                    <a:pt x="793" y="1531"/>
                  </a:lnTo>
                  <a:lnTo>
                    <a:pt x="941" y="1513"/>
                  </a:lnTo>
                  <a:lnTo>
                    <a:pt x="1070" y="1476"/>
                  </a:lnTo>
                  <a:lnTo>
                    <a:pt x="1199" y="1383"/>
                  </a:lnTo>
                  <a:lnTo>
                    <a:pt x="1310" y="1291"/>
                  </a:lnTo>
                  <a:lnTo>
                    <a:pt x="1420" y="1181"/>
                  </a:lnTo>
                  <a:lnTo>
                    <a:pt x="1476" y="1052"/>
                  </a:lnTo>
                  <a:lnTo>
                    <a:pt x="1531" y="904"/>
                  </a:lnTo>
                  <a:lnTo>
                    <a:pt x="1531" y="757"/>
                  </a:lnTo>
                  <a:lnTo>
                    <a:pt x="1513" y="609"/>
                  </a:lnTo>
                  <a:lnTo>
                    <a:pt x="1476" y="462"/>
                  </a:lnTo>
                  <a:lnTo>
                    <a:pt x="1402" y="333"/>
                  </a:lnTo>
                  <a:lnTo>
                    <a:pt x="1291" y="222"/>
                  </a:lnTo>
                  <a:lnTo>
                    <a:pt x="1181" y="130"/>
                  </a:lnTo>
                  <a:lnTo>
                    <a:pt x="1052" y="56"/>
                  </a:lnTo>
                  <a:lnTo>
                    <a:pt x="904" y="19"/>
                  </a:ln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 name="Google Shape;33;p2"/>
            <p:cNvSpPr/>
            <p:nvPr/>
          </p:nvSpPr>
          <p:spPr>
            <a:xfrm>
              <a:off x="6257425" y="1738525"/>
              <a:ext cx="46575" cy="46575"/>
            </a:xfrm>
            <a:custGeom>
              <a:avLst/>
              <a:gdLst/>
              <a:ahLst/>
              <a:cxnLst/>
              <a:rect l="l" t="t" r="r" b="b"/>
              <a:pathLst>
                <a:path w="1863" h="1863" extrusionOk="0">
                  <a:moveTo>
                    <a:pt x="904" y="0"/>
                  </a:moveTo>
                  <a:lnTo>
                    <a:pt x="719" y="19"/>
                  </a:lnTo>
                  <a:lnTo>
                    <a:pt x="535" y="74"/>
                  </a:lnTo>
                  <a:lnTo>
                    <a:pt x="388" y="166"/>
                  </a:lnTo>
                  <a:lnTo>
                    <a:pt x="258" y="295"/>
                  </a:lnTo>
                  <a:lnTo>
                    <a:pt x="148" y="424"/>
                  </a:lnTo>
                  <a:lnTo>
                    <a:pt x="56" y="590"/>
                  </a:lnTo>
                  <a:lnTo>
                    <a:pt x="19" y="775"/>
                  </a:lnTo>
                  <a:lnTo>
                    <a:pt x="0" y="959"/>
                  </a:lnTo>
                  <a:lnTo>
                    <a:pt x="19" y="1162"/>
                  </a:lnTo>
                  <a:lnTo>
                    <a:pt x="74" y="1328"/>
                  </a:lnTo>
                  <a:lnTo>
                    <a:pt x="166" y="1494"/>
                  </a:lnTo>
                  <a:lnTo>
                    <a:pt x="277" y="1623"/>
                  </a:lnTo>
                  <a:lnTo>
                    <a:pt x="424" y="1733"/>
                  </a:lnTo>
                  <a:lnTo>
                    <a:pt x="590" y="1807"/>
                  </a:lnTo>
                  <a:lnTo>
                    <a:pt x="756" y="1863"/>
                  </a:lnTo>
                  <a:lnTo>
                    <a:pt x="959" y="1863"/>
                  </a:lnTo>
                  <a:lnTo>
                    <a:pt x="1143" y="1844"/>
                  </a:lnTo>
                  <a:lnTo>
                    <a:pt x="1328" y="1789"/>
                  </a:lnTo>
                  <a:lnTo>
                    <a:pt x="1475" y="1697"/>
                  </a:lnTo>
                  <a:lnTo>
                    <a:pt x="1623" y="1586"/>
                  </a:lnTo>
                  <a:lnTo>
                    <a:pt x="1733" y="1438"/>
                  </a:lnTo>
                  <a:lnTo>
                    <a:pt x="1807" y="1291"/>
                  </a:lnTo>
                  <a:lnTo>
                    <a:pt x="1863" y="1107"/>
                  </a:lnTo>
                  <a:lnTo>
                    <a:pt x="1863" y="904"/>
                  </a:lnTo>
                  <a:lnTo>
                    <a:pt x="1844" y="719"/>
                  </a:lnTo>
                  <a:lnTo>
                    <a:pt x="1789" y="553"/>
                  </a:lnTo>
                  <a:lnTo>
                    <a:pt x="1697" y="388"/>
                  </a:lnTo>
                  <a:lnTo>
                    <a:pt x="1586" y="258"/>
                  </a:lnTo>
                  <a:lnTo>
                    <a:pt x="1438" y="148"/>
                  </a:lnTo>
                  <a:lnTo>
                    <a:pt x="1291" y="74"/>
                  </a:lnTo>
                  <a:lnTo>
                    <a:pt x="1107"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 name="Google Shape;34;p2"/>
            <p:cNvSpPr/>
            <p:nvPr/>
          </p:nvSpPr>
          <p:spPr>
            <a:xfrm>
              <a:off x="5692300" y="1727000"/>
              <a:ext cx="35975" cy="35525"/>
            </a:xfrm>
            <a:custGeom>
              <a:avLst/>
              <a:gdLst/>
              <a:ahLst/>
              <a:cxnLst/>
              <a:rect l="l" t="t" r="r" b="b"/>
              <a:pathLst>
                <a:path w="1439" h="1421" extrusionOk="0">
                  <a:moveTo>
                    <a:pt x="719" y="0"/>
                  </a:moveTo>
                  <a:lnTo>
                    <a:pt x="553" y="19"/>
                  </a:lnTo>
                  <a:lnTo>
                    <a:pt x="424" y="56"/>
                  </a:lnTo>
                  <a:lnTo>
                    <a:pt x="295" y="111"/>
                  </a:lnTo>
                  <a:lnTo>
                    <a:pt x="185" y="185"/>
                  </a:lnTo>
                  <a:lnTo>
                    <a:pt x="111" y="277"/>
                  </a:lnTo>
                  <a:lnTo>
                    <a:pt x="55" y="406"/>
                  </a:lnTo>
                  <a:lnTo>
                    <a:pt x="19" y="553"/>
                  </a:lnTo>
                  <a:lnTo>
                    <a:pt x="0" y="701"/>
                  </a:lnTo>
                  <a:lnTo>
                    <a:pt x="19" y="867"/>
                  </a:lnTo>
                  <a:lnTo>
                    <a:pt x="37" y="996"/>
                  </a:lnTo>
                  <a:lnTo>
                    <a:pt x="92" y="1125"/>
                  </a:lnTo>
                  <a:lnTo>
                    <a:pt x="185" y="1236"/>
                  </a:lnTo>
                  <a:lnTo>
                    <a:pt x="277" y="1309"/>
                  </a:lnTo>
                  <a:lnTo>
                    <a:pt x="406" y="1365"/>
                  </a:lnTo>
                  <a:lnTo>
                    <a:pt x="535" y="1402"/>
                  </a:lnTo>
                  <a:lnTo>
                    <a:pt x="701" y="1420"/>
                  </a:lnTo>
                  <a:lnTo>
                    <a:pt x="867" y="1420"/>
                  </a:lnTo>
                  <a:lnTo>
                    <a:pt x="996" y="1383"/>
                  </a:lnTo>
                  <a:lnTo>
                    <a:pt x="1125" y="1309"/>
                  </a:lnTo>
                  <a:lnTo>
                    <a:pt x="1217" y="1236"/>
                  </a:lnTo>
                  <a:lnTo>
                    <a:pt x="1291" y="1125"/>
                  </a:lnTo>
                  <a:lnTo>
                    <a:pt x="1365" y="1014"/>
                  </a:lnTo>
                  <a:lnTo>
                    <a:pt x="1401" y="867"/>
                  </a:lnTo>
                  <a:lnTo>
                    <a:pt x="1438" y="701"/>
                  </a:lnTo>
                  <a:lnTo>
                    <a:pt x="1401" y="553"/>
                  </a:lnTo>
                  <a:lnTo>
                    <a:pt x="1365" y="406"/>
                  </a:lnTo>
                  <a:lnTo>
                    <a:pt x="1309" y="295"/>
                  </a:lnTo>
                  <a:lnTo>
                    <a:pt x="1236" y="203"/>
                  </a:lnTo>
                  <a:lnTo>
                    <a:pt x="1125" y="111"/>
                  </a:lnTo>
                  <a:lnTo>
                    <a:pt x="1014" y="56"/>
                  </a:lnTo>
                  <a:lnTo>
                    <a:pt x="885" y="19"/>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 name="Google Shape;35;p2"/>
            <p:cNvSpPr/>
            <p:nvPr/>
          </p:nvSpPr>
          <p:spPr>
            <a:xfrm>
              <a:off x="6177225" y="1723775"/>
              <a:ext cx="47500" cy="47500"/>
            </a:xfrm>
            <a:custGeom>
              <a:avLst/>
              <a:gdLst/>
              <a:ahLst/>
              <a:cxnLst/>
              <a:rect l="l" t="t" r="r" b="b"/>
              <a:pathLst>
                <a:path w="1900" h="1900" extrusionOk="0">
                  <a:moveTo>
                    <a:pt x="977" y="0"/>
                  </a:moveTo>
                  <a:lnTo>
                    <a:pt x="793" y="19"/>
                  </a:lnTo>
                  <a:lnTo>
                    <a:pt x="609" y="74"/>
                  </a:lnTo>
                  <a:lnTo>
                    <a:pt x="424" y="148"/>
                  </a:lnTo>
                  <a:lnTo>
                    <a:pt x="295" y="258"/>
                  </a:lnTo>
                  <a:lnTo>
                    <a:pt x="166" y="406"/>
                  </a:lnTo>
                  <a:lnTo>
                    <a:pt x="74" y="572"/>
                  </a:lnTo>
                  <a:lnTo>
                    <a:pt x="19" y="738"/>
                  </a:lnTo>
                  <a:lnTo>
                    <a:pt x="0" y="941"/>
                  </a:lnTo>
                  <a:lnTo>
                    <a:pt x="19" y="1143"/>
                  </a:lnTo>
                  <a:lnTo>
                    <a:pt x="55" y="1309"/>
                  </a:lnTo>
                  <a:lnTo>
                    <a:pt x="148" y="1475"/>
                  </a:lnTo>
                  <a:lnTo>
                    <a:pt x="258" y="1623"/>
                  </a:lnTo>
                  <a:lnTo>
                    <a:pt x="387" y="1733"/>
                  </a:lnTo>
                  <a:lnTo>
                    <a:pt x="535" y="1826"/>
                  </a:lnTo>
                  <a:lnTo>
                    <a:pt x="719" y="1881"/>
                  </a:lnTo>
                  <a:lnTo>
                    <a:pt x="904" y="1899"/>
                  </a:lnTo>
                  <a:lnTo>
                    <a:pt x="1106" y="1899"/>
                  </a:lnTo>
                  <a:lnTo>
                    <a:pt x="1291" y="1844"/>
                  </a:lnTo>
                  <a:lnTo>
                    <a:pt x="1457" y="1752"/>
                  </a:lnTo>
                  <a:lnTo>
                    <a:pt x="1604" y="1641"/>
                  </a:lnTo>
                  <a:lnTo>
                    <a:pt x="1715" y="1512"/>
                  </a:lnTo>
                  <a:lnTo>
                    <a:pt x="1807" y="1346"/>
                  </a:lnTo>
                  <a:lnTo>
                    <a:pt x="1862" y="1162"/>
                  </a:lnTo>
                  <a:lnTo>
                    <a:pt x="1899" y="959"/>
                  </a:lnTo>
                  <a:lnTo>
                    <a:pt x="1881" y="775"/>
                  </a:lnTo>
                  <a:lnTo>
                    <a:pt x="1825" y="590"/>
                  </a:lnTo>
                  <a:lnTo>
                    <a:pt x="1752" y="443"/>
                  </a:lnTo>
                  <a:lnTo>
                    <a:pt x="1641" y="295"/>
                  </a:lnTo>
                  <a:lnTo>
                    <a:pt x="1512" y="185"/>
                  </a:lnTo>
                  <a:lnTo>
                    <a:pt x="1346" y="92"/>
                  </a:lnTo>
                  <a:lnTo>
                    <a:pt x="1180" y="37"/>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 name="Google Shape;36;p2"/>
            <p:cNvSpPr/>
            <p:nvPr/>
          </p:nvSpPr>
          <p:spPr>
            <a:xfrm>
              <a:off x="5613475" y="1713625"/>
              <a:ext cx="34125" cy="33675"/>
            </a:xfrm>
            <a:custGeom>
              <a:avLst/>
              <a:gdLst/>
              <a:ahLst/>
              <a:cxnLst/>
              <a:rect l="l" t="t" r="r" b="b"/>
              <a:pathLst>
                <a:path w="1365" h="1347" extrusionOk="0">
                  <a:moveTo>
                    <a:pt x="646" y="1"/>
                  </a:moveTo>
                  <a:lnTo>
                    <a:pt x="516" y="19"/>
                  </a:lnTo>
                  <a:lnTo>
                    <a:pt x="387" y="56"/>
                  </a:lnTo>
                  <a:lnTo>
                    <a:pt x="277" y="111"/>
                  </a:lnTo>
                  <a:lnTo>
                    <a:pt x="185" y="185"/>
                  </a:lnTo>
                  <a:lnTo>
                    <a:pt x="92" y="277"/>
                  </a:lnTo>
                  <a:lnTo>
                    <a:pt x="37" y="388"/>
                  </a:lnTo>
                  <a:lnTo>
                    <a:pt x="0" y="517"/>
                  </a:lnTo>
                  <a:lnTo>
                    <a:pt x="0" y="646"/>
                  </a:lnTo>
                  <a:lnTo>
                    <a:pt x="0" y="793"/>
                  </a:lnTo>
                  <a:lnTo>
                    <a:pt x="37" y="941"/>
                  </a:lnTo>
                  <a:lnTo>
                    <a:pt x="92" y="1052"/>
                  </a:lnTo>
                  <a:lnTo>
                    <a:pt x="166" y="1162"/>
                  </a:lnTo>
                  <a:lnTo>
                    <a:pt x="258" y="1236"/>
                  </a:lnTo>
                  <a:lnTo>
                    <a:pt x="369" y="1291"/>
                  </a:lnTo>
                  <a:lnTo>
                    <a:pt x="498" y="1328"/>
                  </a:lnTo>
                  <a:lnTo>
                    <a:pt x="646" y="1347"/>
                  </a:lnTo>
                  <a:lnTo>
                    <a:pt x="812" y="1347"/>
                  </a:lnTo>
                  <a:lnTo>
                    <a:pt x="941" y="1310"/>
                  </a:lnTo>
                  <a:lnTo>
                    <a:pt x="1051" y="1254"/>
                  </a:lnTo>
                  <a:lnTo>
                    <a:pt x="1143" y="1162"/>
                  </a:lnTo>
                  <a:lnTo>
                    <a:pt x="1217" y="1070"/>
                  </a:lnTo>
                  <a:lnTo>
                    <a:pt x="1291" y="941"/>
                  </a:lnTo>
                  <a:lnTo>
                    <a:pt x="1328" y="812"/>
                  </a:lnTo>
                  <a:lnTo>
                    <a:pt x="1365" y="646"/>
                  </a:lnTo>
                  <a:lnTo>
                    <a:pt x="1328" y="517"/>
                  </a:lnTo>
                  <a:lnTo>
                    <a:pt x="1272" y="388"/>
                  </a:lnTo>
                  <a:lnTo>
                    <a:pt x="1217" y="277"/>
                  </a:lnTo>
                  <a:lnTo>
                    <a:pt x="1143" y="185"/>
                  </a:lnTo>
                  <a:lnTo>
                    <a:pt x="1051" y="111"/>
                  </a:lnTo>
                  <a:lnTo>
                    <a:pt x="941" y="56"/>
                  </a:lnTo>
                  <a:lnTo>
                    <a:pt x="793" y="19"/>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 name="Google Shape;37;p2"/>
            <p:cNvSpPr/>
            <p:nvPr/>
          </p:nvSpPr>
          <p:spPr>
            <a:xfrm>
              <a:off x="6097475" y="1712700"/>
              <a:ext cx="47025" cy="47050"/>
            </a:xfrm>
            <a:custGeom>
              <a:avLst/>
              <a:gdLst/>
              <a:ahLst/>
              <a:cxnLst/>
              <a:rect l="l" t="t" r="r" b="b"/>
              <a:pathLst>
                <a:path w="1881" h="1882" extrusionOk="0">
                  <a:moveTo>
                    <a:pt x="922" y="1"/>
                  </a:moveTo>
                  <a:lnTo>
                    <a:pt x="719" y="19"/>
                  </a:lnTo>
                  <a:lnTo>
                    <a:pt x="553" y="75"/>
                  </a:lnTo>
                  <a:lnTo>
                    <a:pt x="387" y="167"/>
                  </a:lnTo>
                  <a:lnTo>
                    <a:pt x="258" y="277"/>
                  </a:lnTo>
                  <a:lnTo>
                    <a:pt x="148" y="406"/>
                  </a:lnTo>
                  <a:lnTo>
                    <a:pt x="56" y="572"/>
                  </a:lnTo>
                  <a:lnTo>
                    <a:pt x="19" y="757"/>
                  </a:lnTo>
                  <a:lnTo>
                    <a:pt x="0" y="941"/>
                  </a:lnTo>
                  <a:lnTo>
                    <a:pt x="19" y="1144"/>
                  </a:lnTo>
                  <a:lnTo>
                    <a:pt x="74" y="1328"/>
                  </a:lnTo>
                  <a:lnTo>
                    <a:pt x="148" y="1494"/>
                  </a:lnTo>
                  <a:lnTo>
                    <a:pt x="277" y="1623"/>
                  </a:lnTo>
                  <a:lnTo>
                    <a:pt x="424" y="1734"/>
                  </a:lnTo>
                  <a:lnTo>
                    <a:pt x="572" y="1826"/>
                  </a:lnTo>
                  <a:lnTo>
                    <a:pt x="775" y="1881"/>
                  </a:lnTo>
                  <a:lnTo>
                    <a:pt x="959" y="1881"/>
                  </a:lnTo>
                  <a:lnTo>
                    <a:pt x="1162" y="1863"/>
                  </a:lnTo>
                  <a:lnTo>
                    <a:pt x="1328" y="1808"/>
                  </a:lnTo>
                  <a:lnTo>
                    <a:pt x="1494" y="1716"/>
                  </a:lnTo>
                  <a:lnTo>
                    <a:pt x="1623" y="1605"/>
                  </a:lnTo>
                  <a:lnTo>
                    <a:pt x="1733" y="1476"/>
                  </a:lnTo>
                  <a:lnTo>
                    <a:pt x="1807" y="1310"/>
                  </a:lnTo>
                  <a:lnTo>
                    <a:pt x="1863" y="1144"/>
                  </a:lnTo>
                  <a:lnTo>
                    <a:pt x="1881" y="941"/>
                  </a:lnTo>
                  <a:lnTo>
                    <a:pt x="1863" y="738"/>
                  </a:lnTo>
                  <a:lnTo>
                    <a:pt x="1807" y="554"/>
                  </a:lnTo>
                  <a:lnTo>
                    <a:pt x="1733" y="406"/>
                  </a:lnTo>
                  <a:lnTo>
                    <a:pt x="1604" y="259"/>
                  </a:lnTo>
                  <a:lnTo>
                    <a:pt x="1457" y="148"/>
                  </a:lnTo>
                  <a:lnTo>
                    <a:pt x="1291" y="56"/>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 name="Google Shape;38;p2"/>
            <p:cNvSpPr/>
            <p:nvPr/>
          </p:nvSpPr>
          <p:spPr>
            <a:xfrm>
              <a:off x="6020025" y="1698425"/>
              <a:ext cx="47500" cy="47025"/>
            </a:xfrm>
            <a:custGeom>
              <a:avLst/>
              <a:gdLst/>
              <a:ahLst/>
              <a:cxnLst/>
              <a:rect l="l" t="t" r="r" b="b"/>
              <a:pathLst>
                <a:path w="1900" h="1881" extrusionOk="0">
                  <a:moveTo>
                    <a:pt x="812" y="0"/>
                  </a:moveTo>
                  <a:lnTo>
                    <a:pt x="628" y="55"/>
                  </a:lnTo>
                  <a:lnTo>
                    <a:pt x="462" y="129"/>
                  </a:lnTo>
                  <a:lnTo>
                    <a:pt x="314" y="240"/>
                  </a:lnTo>
                  <a:lnTo>
                    <a:pt x="185" y="387"/>
                  </a:lnTo>
                  <a:lnTo>
                    <a:pt x="93" y="535"/>
                  </a:lnTo>
                  <a:lnTo>
                    <a:pt x="38" y="719"/>
                  </a:lnTo>
                  <a:lnTo>
                    <a:pt x="1" y="922"/>
                  </a:lnTo>
                  <a:lnTo>
                    <a:pt x="19" y="1106"/>
                  </a:lnTo>
                  <a:lnTo>
                    <a:pt x="74" y="1291"/>
                  </a:lnTo>
                  <a:lnTo>
                    <a:pt x="148" y="1457"/>
                  </a:lnTo>
                  <a:lnTo>
                    <a:pt x="259" y="1586"/>
                  </a:lnTo>
                  <a:lnTo>
                    <a:pt x="388" y="1715"/>
                  </a:lnTo>
                  <a:lnTo>
                    <a:pt x="535" y="1807"/>
                  </a:lnTo>
                  <a:lnTo>
                    <a:pt x="720" y="1862"/>
                  </a:lnTo>
                  <a:lnTo>
                    <a:pt x="904" y="1881"/>
                  </a:lnTo>
                  <a:lnTo>
                    <a:pt x="1107" y="1881"/>
                  </a:lnTo>
                  <a:lnTo>
                    <a:pt x="1291" y="1826"/>
                  </a:lnTo>
                  <a:lnTo>
                    <a:pt x="1457" y="1752"/>
                  </a:lnTo>
                  <a:lnTo>
                    <a:pt x="1605" y="1641"/>
                  </a:lnTo>
                  <a:lnTo>
                    <a:pt x="1734" y="1512"/>
                  </a:lnTo>
                  <a:lnTo>
                    <a:pt x="1826" y="1346"/>
                  </a:lnTo>
                  <a:lnTo>
                    <a:pt x="1881" y="1162"/>
                  </a:lnTo>
                  <a:lnTo>
                    <a:pt x="1900" y="977"/>
                  </a:lnTo>
                  <a:lnTo>
                    <a:pt x="1881" y="775"/>
                  </a:lnTo>
                  <a:lnTo>
                    <a:pt x="1844" y="590"/>
                  </a:lnTo>
                  <a:lnTo>
                    <a:pt x="1771" y="443"/>
                  </a:lnTo>
                  <a:lnTo>
                    <a:pt x="1660" y="295"/>
                  </a:lnTo>
                  <a:lnTo>
                    <a:pt x="1531" y="185"/>
                  </a:lnTo>
                  <a:lnTo>
                    <a:pt x="1365" y="92"/>
                  </a:lnTo>
                  <a:lnTo>
                    <a:pt x="1199"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 name="Google Shape;39;p2"/>
            <p:cNvSpPr/>
            <p:nvPr/>
          </p:nvSpPr>
          <p:spPr>
            <a:xfrm>
              <a:off x="5537875" y="1694275"/>
              <a:ext cx="30450" cy="37350"/>
            </a:xfrm>
            <a:custGeom>
              <a:avLst/>
              <a:gdLst/>
              <a:ahLst/>
              <a:cxnLst/>
              <a:rect l="l" t="t" r="r" b="b"/>
              <a:pathLst>
                <a:path w="1218" h="1494" extrusionOk="0">
                  <a:moveTo>
                    <a:pt x="572" y="0"/>
                  </a:moveTo>
                  <a:lnTo>
                    <a:pt x="369" y="277"/>
                  </a:lnTo>
                  <a:lnTo>
                    <a:pt x="203" y="498"/>
                  </a:lnTo>
                  <a:lnTo>
                    <a:pt x="74" y="701"/>
                  </a:lnTo>
                  <a:lnTo>
                    <a:pt x="19" y="793"/>
                  </a:lnTo>
                  <a:lnTo>
                    <a:pt x="0" y="885"/>
                  </a:lnTo>
                  <a:lnTo>
                    <a:pt x="0" y="1014"/>
                  </a:lnTo>
                  <a:lnTo>
                    <a:pt x="19" y="1143"/>
                  </a:lnTo>
                  <a:lnTo>
                    <a:pt x="74" y="1254"/>
                  </a:lnTo>
                  <a:lnTo>
                    <a:pt x="148" y="1346"/>
                  </a:lnTo>
                  <a:lnTo>
                    <a:pt x="240" y="1420"/>
                  </a:lnTo>
                  <a:lnTo>
                    <a:pt x="351" y="1457"/>
                  </a:lnTo>
                  <a:lnTo>
                    <a:pt x="480" y="1494"/>
                  </a:lnTo>
                  <a:lnTo>
                    <a:pt x="627" y="1494"/>
                  </a:lnTo>
                  <a:lnTo>
                    <a:pt x="775" y="1475"/>
                  </a:lnTo>
                  <a:lnTo>
                    <a:pt x="904" y="1438"/>
                  </a:lnTo>
                  <a:lnTo>
                    <a:pt x="1014" y="1383"/>
                  </a:lnTo>
                  <a:lnTo>
                    <a:pt x="1107" y="1309"/>
                  </a:lnTo>
                  <a:lnTo>
                    <a:pt x="1162" y="1199"/>
                  </a:lnTo>
                  <a:lnTo>
                    <a:pt x="1217" y="1088"/>
                  </a:lnTo>
                  <a:lnTo>
                    <a:pt x="1217" y="977"/>
                  </a:lnTo>
                  <a:lnTo>
                    <a:pt x="1217" y="830"/>
                  </a:lnTo>
                  <a:lnTo>
                    <a:pt x="1180" y="738"/>
                  </a:lnTo>
                  <a:lnTo>
                    <a:pt x="1125" y="646"/>
                  </a:lnTo>
                  <a:lnTo>
                    <a:pt x="978" y="461"/>
                  </a:lnTo>
                  <a:lnTo>
                    <a:pt x="793" y="258"/>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 name="Google Shape;40;p2"/>
            <p:cNvSpPr/>
            <p:nvPr/>
          </p:nvSpPr>
          <p:spPr>
            <a:xfrm>
              <a:off x="5459050" y="1688725"/>
              <a:ext cx="34125" cy="26300"/>
            </a:xfrm>
            <a:custGeom>
              <a:avLst/>
              <a:gdLst/>
              <a:ahLst/>
              <a:cxnLst/>
              <a:rect l="l" t="t" r="r" b="b"/>
              <a:pathLst>
                <a:path w="1365" h="1052" extrusionOk="0">
                  <a:moveTo>
                    <a:pt x="590" y="1"/>
                  </a:moveTo>
                  <a:lnTo>
                    <a:pt x="517" y="19"/>
                  </a:lnTo>
                  <a:lnTo>
                    <a:pt x="443" y="75"/>
                  </a:lnTo>
                  <a:lnTo>
                    <a:pt x="369" y="130"/>
                  </a:lnTo>
                  <a:lnTo>
                    <a:pt x="295" y="185"/>
                  </a:lnTo>
                  <a:lnTo>
                    <a:pt x="148" y="351"/>
                  </a:lnTo>
                  <a:lnTo>
                    <a:pt x="0" y="499"/>
                  </a:lnTo>
                  <a:lnTo>
                    <a:pt x="148" y="665"/>
                  </a:lnTo>
                  <a:lnTo>
                    <a:pt x="277" y="831"/>
                  </a:lnTo>
                  <a:lnTo>
                    <a:pt x="351" y="904"/>
                  </a:lnTo>
                  <a:lnTo>
                    <a:pt x="425" y="978"/>
                  </a:lnTo>
                  <a:lnTo>
                    <a:pt x="498" y="1015"/>
                  </a:lnTo>
                  <a:lnTo>
                    <a:pt x="572" y="1052"/>
                  </a:lnTo>
                  <a:lnTo>
                    <a:pt x="646" y="1052"/>
                  </a:lnTo>
                  <a:lnTo>
                    <a:pt x="720" y="1034"/>
                  </a:lnTo>
                  <a:lnTo>
                    <a:pt x="793" y="978"/>
                  </a:lnTo>
                  <a:lnTo>
                    <a:pt x="885" y="904"/>
                  </a:lnTo>
                  <a:lnTo>
                    <a:pt x="1107" y="739"/>
                  </a:lnTo>
                  <a:lnTo>
                    <a:pt x="1365" y="554"/>
                  </a:lnTo>
                  <a:lnTo>
                    <a:pt x="1107" y="351"/>
                  </a:lnTo>
                  <a:lnTo>
                    <a:pt x="904" y="167"/>
                  </a:lnTo>
                  <a:lnTo>
                    <a:pt x="830" y="112"/>
                  </a:lnTo>
                  <a:lnTo>
                    <a:pt x="738" y="56"/>
                  </a:lnTo>
                  <a:lnTo>
                    <a:pt x="664" y="19"/>
                  </a:lnTo>
                  <a:lnTo>
                    <a:pt x="5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 name="Google Shape;41;p2"/>
            <p:cNvSpPr/>
            <p:nvPr/>
          </p:nvSpPr>
          <p:spPr>
            <a:xfrm>
              <a:off x="5940275" y="1684125"/>
              <a:ext cx="47050" cy="47050"/>
            </a:xfrm>
            <a:custGeom>
              <a:avLst/>
              <a:gdLst/>
              <a:ahLst/>
              <a:cxnLst/>
              <a:rect l="l" t="t" r="r" b="b"/>
              <a:pathLst>
                <a:path w="1882" h="1882" extrusionOk="0">
                  <a:moveTo>
                    <a:pt x="978" y="1"/>
                  </a:moveTo>
                  <a:lnTo>
                    <a:pt x="775" y="19"/>
                  </a:lnTo>
                  <a:lnTo>
                    <a:pt x="609" y="56"/>
                  </a:lnTo>
                  <a:lnTo>
                    <a:pt x="443" y="148"/>
                  </a:lnTo>
                  <a:lnTo>
                    <a:pt x="296" y="259"/>
                  </a:lnTo>
                  <a:lnTo>
                    <a:pt x="185" y="388"/>
                  </a:lnTo>
                  <a:lnTo>
                    <a:pt x="93" y="535"/>
                  </a:lnTo>
                  <a:lnTo>
                    <a:pt x="38" y="720"/>
                  </a:lnTo>
                  <a:lnTo>
                    <a:pt x="1" y="904"/>
                  </a:lnTo>
                  <a:lnTo>
                    <a:pt x="19" y="1107"/>
                  </a:lnTo>
                  <a:lnTo>
                    <a:pt x="75" y="1291"/>
                  </a:lnTo>
                  <a:lnTo>
                    <a:pt x="148" y="1457"/>
                  </a:lnTo>
                  <a:lnTo>
                    <a:pt x="259" y="1605"/>
                  </a:lnTo>
                  <a:lnTo>
                    <a:pt x="407" y="1715"/>
                  </a:lnTo>
                  <a:lnTo>
                    <a:pt x="572" y="1808"/>
                  </a:lnTo>
                  <a:lnTo>
                    <a:pt x="757" y="1863"/>
                  </a:lnTo>
                  <a:lnTo>
                    <a:pt x="960" y="1881"/>
                  </a:lnTo>
                  <a:lnTo>
                    <a:pt x="1144" y="1863"/>
                  </a:lnTo>
                  <a:lnTo>
                    <a:pt x="1328" y="1808"/>
                  </a:lnTo>
                  <a:lnTo>
                    <a:pt x="1476" y="1734"/>
                  </a:lnTo>
                  <a:lnTo>
                    <a:pt x="1623" y="1623"/>
                  </a:lnTo>
                  <a:lnTo>
                    <a:pt x="1734" y="1476"/>
                  </a:lnTo>
                  <a:lnTo>
                    <a:pt x="1808" y="1328"/>
                  </a:lnTo>
                  <a:lnTo>
                    <a:pt x="1863" y="1144"/>
                  </a:lnTo>
                  <a:lnTo>
                    <a:pt x="1882" y="959"/>
                  </a:lnTo>
                  <a:lnTo>
                    <a:pt x="1882" y="757"/>
                  </a:lnTo>
                  <a:lnTo>
                    <a:pt x="1826" y="591"/>
                  </a:lnTo>
                  <a:lnTo>
                    <a:pt x="1734" y="425"/>
                  </a:lnTo>
                  <a:lnTo>
                    <a:pt x="1642" y="277"/>
                  </a:lnTo>
                  <a:lnTo>
                    <a:pt x="1494" y="167"/>
                  </a:lnTo>
                  <a:lnTo>
                    <a:pt x="1347" y="74"/>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 name="Google Shape;42;p2"/>
            <p:cNvSpPr/>
            <p:nvPr/>
          </p:nvSpPr>
          <p:spPr>
            <a:xfrm>
              <a:off x="5382525" y="1677225"/>
              <a:ext cx="21225" cy="26750"/>
            </a:xfrm>
            <a:custGeom>
              <a:avLst/>
              <a:gdLst/>
              <a:ahLst/>
              <a:cxnLst/>
              <a:rect l="l" t="t" r="r" b="b"/>
              <a:pathLst>
                <a:path w="849" h="1070" extrusionOk="0">
                  <a:moveTo>
                    <a:pt x="369" y="0"/>
                  </a:moveTo>
                  <a:lnTo>
                    <a:pt x="314" y="37"/>
                  </a:lnTo>
                  <a:lnTo>
                    <a:pt x="185" y="129"/>
                  </a:lnTo>
                  <a:lnTo>
                    <a:pt x="56" y="258"/>
                  </a:lnTo>
                  <a:lnTo>
                    <a:pt x="19" y="332"/>
                  </a:lnTo>
                  <a:lnTo>
                    <a:pt x="1" y="387"/>
                  </a:lnTo>
                  <a:lnTo>
                    <a:pt x="19" y="461"/>
                  </a:lnTo>
                  <a:lnTo>
                    <a:pt x="38" y="516"/>
                  </a:lnTo>
                  <a:lnTo>
                    <a:pt x="130" y="682"/>
                  </a:lnTo>
                  <a:lnTo>
                    <a:pt x="259" y="848"/>
                  </a:lnTo>
                  <a:lnTo>
                    <a:pt x="406" y="1069"/>
                  </a:lnTo>
                  <a:lnTo>
                    <a:pt x="572" y="867"/>
                  </a:lnTo>
                  <a:lnTo>
                    <a:pt x="720" y="701"/>
                  </a:lnTo>
                  <a:lnTo>
                    <a:pt x="830" y="572"/>
                  </a:lnTo>
                  <a:lnTo>
                    <a:pt x="849" y="516"/>
                  </a:lnTo>
                  <a:lnTo>
                    <a:pt x="849" y="461"/>
                  </a:lnTo>
                  <a:lnTo>
                    <a:pt x="830" y="387"/>
                  </a:lnTo>
                  <a:lnTo>
                    <a:pt x="794" y="313"/>
                  </a:lnTo>
                  <a:lnTo>
                    <a:pt x="701" y="184"/>
                  </a:lnTo>
                  <a:lnTo>
                    <a:pt x="572" y="74"/>
                  </a:lnTo>
                  <a:lnTo>
                    <a:pt x="499" y="37"/>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 name="Google Shape;43;p2"/>
            <p:cNvSpPr/>
            <p:nvPr/>
          </p:nvSpPr>
          <p:spPr>
            <a:xfrm>
              <a:off x="6348700" y="1670300"/>
              <a:ext cx="52550" cy="52100"/>
            </a:xfrm>
            <a:custGeom>
              <a:avLst/>
              <a:gdLst/>
              <a:ahLst/>
              <a:cxnLst/>
              <a:rect l="l" t="t" r="r" b="b"/>
              <a:pathLst>
                <a:path w="2102" h="2084" extrusionOk="0">
                  <a:moveTo>
                    <a:pt x="1033" y="0"/>
                  </a:moveTo>
                  <a:lnTo>
                    <a:pt x="811" y="19"/>
                  </a:lnTo>
                  <a:lnTo>
                    <a:pt x="627" y="74"/>
                  </a:lnTo>
                  <a:lnTo>
                    <a:pt x="443" y="185"/>
                  </a:lnTo>
                  <a:lnTo>
                    <a:pt x="295" y="314"/>
                  </a:lnTo>
                  <a:lnTo>
                    <a:pt x="166" y="461"/>
                  </a:lnTo>
                  <a:lnTo>
                    <a:pt x="74" y="646"/>
                  </a:lnTo>
                  <a:lnTo>
                    <a:pt x="18" y="849"/>
                  </a:lnTo>
                  <a:lnTo>
                    <a:pt x="0" y="1051"/>
                  </a:lnTo>
                  <a:lnTo>
                    <a:pt x="37" y="1273"/>
                  </a:lnTo>
                  <a:lnTo>
                    <a:pt x="92" y="1476"/>
                  </a:lnTo>
                  <a:lnTo>
                    <a:pt x="184" y="1641"/>
                  </a:lnTo>
                  <a:lnTo>
                    <a:pt x="314" y="1789"/>
                  </a:lnTo>
                  <a:lnTo>
                    <a:pt x="479" y="1918"/>
                  </a:lnTo>
                  <a:lnTo>
                    <a:pt x="645" y="2010"/>
                  </a:lnTo>
                  <a:lnTo>
                    <a:pt x="848" y="2066"/>
                  </a:lnTo>
                  <a:lnTo>
                    <a:pt x="1069" y="2084"/>
                  </a:lnTo>
                  <a:lnTo>
                    <a:pt x="1272" y="2066"/>
                  </a:lnTo>
                  <a:lnTo>
                    <a:pt x="1475" y="1992"/>
                  </a:lnTo>
                  <a:lnTo>
                    <a:pt x="1659" y="1900"/>
                  </a:lnTo>
                  <a:lnTo>
                    <a:pt x="1807" y="1771"/>
                  </a:lnTo>
                  <a:lnTo>
                    <a:pt x="1936" y="1623"/>
                  </a:lnTo>
                  <a:lnTo>
                    <a:pt x="2028" y="1439"/>
                  </a:lnTo>
                  <a:lnTo>
                    <a:pt x="2084" y="1236"/>
                  </a:lnTo>
                  <a:lnTo>
                    <a:pt x="2102" y="1015"/>
                  </a:lnTo>
                  <a:lnTo>
                    <a:pt x="2065" y="812"/>
                  </a:lnTo>
                  <a:lnTo>
                    <a:pt x="2010" y="609"/>
                  </a:lnTo>
                  <a:lnTo>
                    <a:pt x="1918" y="443"/>
                  </a:lnTo>
                  <a:lnTo>
                    <a:pt x="1789" y="277"/>
                  </a:lnTo>
                  <a:lnTo>
                    <a:pt x="1623" y="166"/>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 name="Google Shape;44;p2"/>
            <p:cNvSpPr/>
            <p:nvPr/>
          </p:nvSpPr>
          <p:spPr>
            <a:xfrm>
              <a:off x="5861000" y="1670300"/>
              <a:ext cx="46125" cy="46575"/>
            </a:xfrm>
            <a:custGeom>
              <a:avLst/>
              <a:gdLst/>
              <a:ahLst/>
              <a:cxnLst/>
              <a:rect l="l" t="t" r="r" b="b"/>
              <a:pathLst>
                <a:path w="1845" h="1863" extrusionOk="0">
                  <a:moveTo>
                    <a:pt x="922" y="0"/>
                  </a:moveTo>
                  <a:lnTo>
                    <a:pt x="738" y="19"/>
                  </a:lnTo>
                  <a:lnTo>
                    <a:pt x="554" y="74"/>
                  </a:lnTo>
                  <a:lnTo>
                    <a:pt x="406" y="148"/>
                  </a:lnTo>
                  <a:lnTo>
                    <a:pt x="259" y="259"/>
                  </a:lnTo>
                  <a:lnTo>
                    <a:pt x="148" y="406"/>
                  </a:lnTo>
                  <a:lnTo>
                    <a:pt x="56" y="554"/>
                  </a:lnTo>
                  <a:lnTo>
                    <a:pt x="19" y="738"/>
                  </a:lnTo>
                  <a:lnTo>
                    <a:pt x="1" y="941"/>
                  </a:lnTo>
                  <a:lnTo>
                    <a:pt x="19" y="1125"/>
                  </a:lnTo>
                  <a:lnTo>
                    <a:pt x="74" y="1310"/>
                  </a:lnTo>
                  <a:lnTo>
                    <a:pt x="166" y="1457"/>
                  </a:lnTo>
                  <a:lnTo>
                    <a:pt x="277" y="1605"/>
                  </a:lnTo>
                  <a:lnTo>
                    <a:pt x="406" y="1715"/>
                  </a:lnTo>
                  <a:lnTo>
                    <a:pt x="572" y="1789"/>
                  </a:lnTo>
                  <a:lnTo>
                    <a:pt x="756" y="1844"/>
                  </a:lnTo>
                  <a:lnTo>
                    <a:pt x="941" y="1863"/>
                  </a:lnTo>
                  <a:lnTo>
                    <a:pt x="1144" y="1826"/>
                  </a:lnTo>
                  <a:lnTo>
                    <a:pt x="1310" y="1771"/>
                  </a:lnTo>
                  <a:lnTo>
                    <a:pt x="1476" y="1678"/>
                  </a:lnTo>
                  <a:lnTo>
                    <a:pt x="1605" y="1568"/>
                  </a:lnTo>
                  <a:lnTo>
                    <a:pt x="1715" y="1420"/>
                  </a:lnTo>
                  <a:lnTo>
                    <a:pt x="1789" y="1273"/>
                  </a:lnTo>
                  <a:lnTo>
                    <a:pt x="1844" y="1088"/>
                  </a:lnTo>
                  <a:lnTo>
                    <a:pt x="1844" y="885"/>
                  </a:lnTo>
                  <a:lnTo>
                    <a:pt x="1826" y="701"/>
                  </a:lnTo>
                  <a:lnTo>
                    <a:pt x="1771" y="535"/>
                  </a:lnTo>
                  <a:lnTo>
                    <a:pt x="1678" y="388"/>
                  </a:lnTo>
                  <a:lnTo>
                    <a:pt x="1568" y="259"/>
                  </a:lnTo>
                  <a:lnTo>
                    <a:pt x="1439" y="148"/>
                  </a:lnTo>
                  <a:lnTo>
                    <a:pt x="1291" y="74"/>
                  </a:lnTo>
                  <a:lnTo>
                    <a:pt x="1107" y="19"/>
                  </a:lnTo>
                  <a:lnTo>
                    <a:pt x="92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 name="Google Shape;45;p2"/>
            <p:cNvSpPr/>
            <p:nvPr/>
          </p:nvSpPr>
          <p:spPr>
            <a:xfrm>
              <a:off x="6268475" y="1658325"/>
              <a:ext cx="53050" cy="53025"/>
            </a:xfrm>
            <a:custGeom>
              <a:avLst/>
              <a:gdLst/>
              <a:ahLst/>
              <a:cxnLst/>
              <a:rect l="l" t="t" r="r" b="b"/>
              <a:pathLst>
                <a:path w="2122" h="2121" extrusionOk="0">
                  <a:moveTo>
                    <a:pt x="1089" y="0"/>
                  </a:moveTo>
                  <a:lnTo>
                    <a:pt x="867" y="18"/>
                  </a:lnTo>
                  <a:lnTo>
                    <a:pt x="665" y="74"/>
                  </a:lnTo>
                  <a:lnTo>
                    <a:pt x="480" y="166"/>
                  </a:lnTo>
                  <a:lnTo>
                    <a:pt x="314" y="295"/>
                  </a:lnTo>
                  <a:lnTo>
                    <a:pt x="185" y="461"/>
                  </a:lnTo>
                  <a:lnTo>
                    <a:pt x="93" y="627"/>
                  </a:lnTo>
                  <a:lnTo>
                    <a:pt x="19" y="830"/>
                  </a:lnTo>
                  <a:lnTo>
                    <a:pt x="1" y="1051"/>
                  </a:lnTo>
                  <a:lnTo>
                    <a:pt x="19" y="1272"/>
                  </a:lnTo>
                  <a:lnTo>
                    <a:pt x="75" y="1475"/>
                  </a:lnTo>
                  <a:lnTo>
                    <a:pt x="167" y="1659"/>
                  </a:lnTo>
                  <a:lnTo>
                    <a:pt x="296" y="1807"/>
                  </a:lnTo>
                  <a:lnTo>
                    <a:pt x="443" y="1936"/>
                  </a:lnTo>
                  <a:lnTo>
                    <a:pt x="628" y="2028"/>
                  </a:lnTo>
                  <a:lnTo>
                    <a:pt x="812" y="2102"/>
                  </a:lnTo>
                  <a:lnTo>
                    <a:pt x="1033" y="2120"/>
                  </a:lnTo>
                  <a:lnTo>
                    <a:pt x="1255" y="2102"/>
                  </a:lnTo>
                  <a:lnTo>
                    <a:pt x="1457" y="2047"/>
                  </a:lnTo>
                  <a:lnTo>
                    <a:pt x="1642" y="1955"/>
                  </a:lnTo>
                  <a:lnTo>
                    <a:pt x="1808" y="1825"/>
                  </a:lnTo>
                  <a:lnTo>
                    <a:pt x="1937" y="1678"/>
                  </a:lnTo>
                  <a:lnTo>
                    <a:pt x="2029" y="1494"/>
                  </a:lnTo>
                  <a:lnTo>
                    <a:pt x="2103" y="1291"/>
                  </a:lnTo>
                  <a:lnTo>
                    <a:pt x="2121" y="1069"/>
                  </a:lnTo>
                  <a:lnTo>
                    <a:pt x="2103" y="848"/>
                  </a:lnTo>
                  <a:lnTo>
                    <a:pt x="2047" y="645"/>
                  </a:lnTo>
                  <a:lnTo>
                    <a:pt x="1955" y="479"/>
                  </a:lnTo>
                  <a:lnTo>
                    <a:pt x="1826" y="314"/>
                  </a:lnTo>
                  <a:lnTo>
                    <a:pt x="1679" y="184"/>
                  </a:lnTo>
                  <a:lnTo>
                    <a:pt x="1494" y="92"/>
                  </a:lnTo>
                  <a:lnTo>
                    <a:pt x="1310" y="37"/>
                  </a:lnTo>
                  <a:lnTo>
                    <a:pt x="1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 name="Google Shape;46;p2"/>
            <p:cNvSpPr/>
            <p:nvPr/>
          </p:nvSpPr>
          <p:spPr>
            <a:xfrm>
              <a:off x="5781250" y="1656475"/>
              <a:ext cx="45675" cy="45650"/>
            </a:xfrm>
            <a:custGeom>
              <a:avLst/>
              <a:gdLst/>
              <a:ahLst/>
              <a:cxnLst/>
              <a:rect l="l" t="t" r="r" b="b"/>
              <a:pathLst>
                <a:path w="1827" h="1826" extrusionOk="0">
                  <a:moveTo>
                    <a:pt x="904" y="0"/>
                  </a:moveTo>
                  <a:lnTo>
                    <a:pt x="720" y="19"/>
                  </a:lnTo>
                  <a:lnTo>
                    <a:pt x="554" y="74"/>
                  </a:lnTo>
                  <a:lnTo>
                    <a:pt x="406" y="148"/>
                  </a:lnTo>
                  <a:lnTo>
                    <a:pt x="277" y="258"/>
                  </a:lnTo>
                  <a:lnTo>
                    <a:pt x="167" y="388"/>
                  </a:lnTo>
                  <a:lnTo>
                    <a:pt x="74" y="553"/>
                  </a:lnTo>
                  <a:lnTo>
                    <a:pt x="19" y="719"/>
                  </a:lnTo>
                  <a:lnTo>
                    <a:pt x="1" y="904"/>
                  </a:lnTo>
                  <a:lnTo>
                    <a:pt x="19" y="1088"/>
                  </a:lnTo>
                  <a:lnTo>
                    <a:pt x="74" y="1273"/>
                  </a:lnTo>
                  <a:lnTo>
                    <a:pt x="167" y="1420"/>
                  </a:lnTo>
                  <a:lnTo>
                    <a:pt x="277" y="1568"/>
                  </a:lnTo>
                  <a:lnTo>
                    <a:pt x="425" y="1678"/>
                  </a:lnTo>
                  <a:lnTo>
                    <a:pt x="591" y="1752"/>
                  </a:lnTo>
                  <a:lnTo>
                    <a:pt x="757" y="1807"/>
                  </a:lnTo>
                  <a:lnTo>
                    <a:pt x="959" y="1826"/>
                  </a:lnTo>
                  <a:lnTo>
                    <a:pt x="1144" y="1789"/>
                  </a:lnTo>
                  <a:lnTo>
                    <a:pt x="1310" y="1733"/>
                  </a:lnTo>
                  <a:lnTo>
                    <a:pt x="1457" y="1641"/>
                  </a:lnTo>
                  <a:lnTo>
                    <a:pt x="1586" y="1531"/>
                  </a:lnTo>
                  <a:lnTo>
                    <a:pt x="1697" y="1402"/>
                  </a:lnTo>
                  <a:lnTo>
                    <a:pt x="1771" y="1236"/>
                  </a:lnTo>
                  <a:lnTo>
                    <a:pt x="1826" y="1070"/>
                  </a:lnTo>
                  <a:lnTo>
                    <a:pt x="1826" y="885"/>
                  </a:lnTo>
                  <a:lnTo>
                    <a:pt x="1808" y="701"/>
                  </a:lnTo>
                  <a:lnTo>
                    <a:pt x="1752" y="535"/>
                  </a:lnTo>
                  <a:lnTo>
                    <a:pt x="1660" y="388"/>
                  </a:lnTo>
                  <a:lnTo>
                    <a:pt x="1550" y="258"/>
                  </a:lnTo>
                  <a:lnTo>
                    <a:pt x="1420" y="148"/>
                  </a:lnTo>
                  <a:lnTo>
                    <a:pt x="1273" y="56"/>
                  </a:lnTo>
                  <a:lnTo>
                    <a:pt x="1089"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 name="Google Shape;47;p2"/>
            <p:cNvSpPr/>
            <p:nvPr/>
          </p:nvSpPr>
          <p:spPr>
            <a:xfrm>
              <a:off x="6188750" y="1644025"/>
              <a:ext cx="53025" cy="53025"/>
            </a:xfrm>
            <a:custGeom>
              <a:avLst/>
              <a:gdLst/>
              <a:ahLst/>
              <a:cxnLst/>
              <a:rect l="l" t="t" r="r" b="b"/>
              <a:pathLst>
                <a:path w="2121" h="2121" extrusionOk="0">
                  <a:moveTo>
                    <a:pt x="1051" y="0"/>
                  </a:moveTo>
                  <a:lnTo>
                    <a:pt x="830" y="19"/>
                  </a:lnTo>
                  <a:lnTo>
                    <a:pt x="645" y="74"/>
                  </a:lnTo>
                  <a:lnTo>
                    <a:pt x="461" y="166"/>
                  </a:lnTo>
                  <a:lnTo>
                    <a:pt x="295" y="295"/>
                  </a:lnTo>
                  <a:lnTo>
                    <a:pt x="184" y="443"/>
                  </a:lnTo>
                  <a:lnTo>
                    <a:pt x="74" y="627"/>
                  </a:lnTo>
                  <a:lnTo>
                    <a:pt x="18" y="830"/>
                  </a:lnTo>
                  <a:lnTo>
                    <a:pt x="0" y="1033"/>
                  </a:lnTo>
                  <a:lnTo>
                    <a:pt x="0" y="1162"/>
                  </a:lnTo>
                  <a:lnTo>
                    <a:pt x="0" y="1273"/>
                  </a:lnTo>
                  <a:lnTo>
                    <a:pt x="74" y="1476"/>
                  </a:lnTo>
                  <a:lnTo>
                    <a:pt x="166" y="1660"/>
                  </a:lnTo>
                  <a:lnTo>
                    <a:pt x="295" y="1807"/>
                  </a:lnTo>
                  <a:lnTo>
                    <a:pt x="443" y="1955"/>
                  </a:lnTo>
                  <a:lnTo>
                    <a:pt x="627" y="2047"/>
                  </a:lnTo>
                  <a:lnTo>
                    <a:pt x="830" y="2102"/>
                  </a:lnTo>
                  <a:lnTo>
                    <a:pt x="940" y="2121"/>
                  </a:lnTo>
                  <a:lnTo>
                    <a:pt x="1051" y="2121"/>
                  </a:lnTo>
                  <a:lnTo>
                    <a:pt x="1272" y="2102"/>
                  </a:lnTo>
                  <a:lnTo>
                    <a:pt x="1475" y="2047"/>
                  </a:lnTo>
                  <a:lnTo>
                    <a:pt x="1659" y="1955"/>
                  </a:lnTo>
                  <a:lnTo>
                    <a:pt x="1807" y="1826"/>
                  </a:lnTo>
                  <a:lnTo>
                    <a:pt x="1936" y="1678"/>
                  </a:lnTo>
                  <a:lnTo>
                    <a:pt x="2028" y="1494"/>
                  </a:lnTo>
                  <a:lnTo>
                    <a:pt x="2102" y="1310"/>
                  </a:lnTo>
                  <a:lnTo>
                    <a:pt x="2120" y="1088"/>
                  </a:lnTo>
                  <a:lnTo>
                    <a:pt x="2120" y="978"/>
                  </a:lnTo>
                  <a:lnTo>
                    <a:pt x="2102" y="867"/>
                  </a:lnTo>
                  <a:lnTo>
                    <a:pt x="2047" y="664"/>
                  </a:lnTo>
                  <a:lnTo>
                    <a:pt x="1954" y="480"/>
                  </a:lnTo>
                  <a:lnTo>
                    <a:pt x="1825" y="314"/>
                  </a:lnTo>
                  <a:lnTo>
                    <a:pt x="1659" y="185"/>
                  </a:lnTo>
                  <a:lnTo>
                    <a:pt x="1475" y="74"/>
                  </a:lnTo>
                  <a:lnTo>
                    <a:pt x="1272"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 name="Google Shape;48;p2"/>
            <p:cNvSpPr/>
            <p:nvPr/>
          </p:nvSpPr>
          <p:spPr>
            <a:xfrm>
              <a:off x="5701975" y="1642650"/>
              <a:ext cx="44725" cy="44725"/>
            </a:xfrm>
            <a:custGeom>
              <a:avLst/>
              <a:gdLst/>
              <a:ahLst/>
              <a:cxnLst/>
              <a:rect l="l" t="t" r="r" b="b"/>
              <a:pathLst>
                <a:path w="1789" h="1789" extrusionOk="0">
                  <a:moveTo>
                    <a:pt x="904" y="0"/>
                  </a:moveTo>
                  <a:lnTo>
                    <a:pt x="738" y="19"/>
                  </a:lnTo>
                  <a:lnTo>
                    <a:pt x="572" y="55"/>
                  </a:lnTo>
                  <a:lnTo>
                    <a:pt x="424" y="148"/>
                  </a:lnTo>
                  <a:lnTo>
                    <a:pt x="277" y="258"/>
                  </a:lnTo>
                  <a:lnTo>
                    <a:pt x="166" y="387"/>
                  </a:lnTo>
                  <a:lnTo>
                    <a:pt x="74" y="535"/>
                  </a:lnTo>
                  <a:lnTo>
                    <a:pt x="19" y="682"/>
                  </a:lnTo>
                  <a:lnTo>
                    <a:pt x="0" y="848"/>
                  </a:lnTo>
                  <a:lnTo>
                    <a:pt x="19" y="1033"/>
                  </a:lnTo>
                  <a:lnTo>
                    <a:pt x="56" y="1199"/>
                  </a:lnTo>
                  <a:lnTo>
                    <a:pt x="148" y="1365"/>
                  </a:lnTo>
                  <a:lnTo>
                    <a:pt x="258" y="1494"/>
                  </a:lnTo>
                  <a:lnTo>
                    <a:pt x="388" y="1623"/>
                  </a:lnTo>
                  <a:lnTo>
                    <a:pt x="535" y="1696"/>
                  </a:lnTo>
                  <a:lnTo>
                    <a:pt x="701" y="1770"/>
                  </a:lnTo>
                  <a:lnTo>
                    <a:pt x="885" y="1789"/>
                  </a:lnTo>
                  <a:lnTo>
                    <a:pt x="1051" y="1770"/>
                  </a:lnTo>
                  <a:lnTo>
                    <a:pt x="1217" y="1715"/>
                  </a:lnTo>
                  <a:lnTo>
                    <a:pt x="1365" y="1641"/>
                  </a:lnTo>
                  <a:lnTo>
                    <a:pt x="1494" y="1531"/>
                  </a:lnTo>
                  <a:lnTo>
                    <a:pt x="1604" y="1401"/>
                  </a:lnTo>
                  <a:lnTo>
                    <a:pt x="1697" y="1254"/>
                  </a:lnTo>
                  <a:lnTo>
                    <a:pt x="1752" y="1088"/>
                  </a:lnTo>
                  <a:lnTo>
                    <a:pt x="1789" y="922"/>
                  </a:lnTo>
                  <a:lnTo>
                    <a:pt x="1770" y="756"/>
                  </a:lnTo>
                  <a:lnTo>
                    <a:pt x="1734" y="572"/>
                  </a:lnTo>
                  <a:lnTo>
                    <a:pt x="1641" y="424"/>
                  </a:lnTo>
                  <a:lnTo>
                    <a:pt x="1531" y="277"/>
                  </a:lnTo>
                  <a:lnTo>
                    <a:pt x="1402" y="166"/>
                  </a:lnTo>
                  <a:lnTo>
                    <a:pt x="1236" y="74"/>
                  </a:lnTo>
                  <a:lnTo>
                    <a:pt x="1070"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 name="Google Shape;49;p2"/>
            <p:cNvSpPr/>
            <p:nvPr/>
          </p:nvSpPr>
          <p:spPr>
            <a:xfrm>
              <a:off x="6108525" y="1629725"/>
              <a:ext cx="53500" cy="53500"/>
            </a:xfrm>
            <a:custGeom>
              <a:avLst/>
              <a:gdLst/>
              <a:ahLst/>
              <a:cxnLst/>
              <a:rect l="l" t="t" r="r" b="b"/>
              <a:pathLst>
                <a:path w="2140" h="2140" extrusionOk="0">
                  <a:moveTo>
                    <a:pt x="886" y="1"/>
                  </a:moveTo>
                  <a:lnTo>
                    <a:pt x="665" y="56"/>
                  </a:lnTo>
                  <a:lnTo>
                    <a:pt x="480" y="167"/>
                  </a:lnTo>
                  <a:lnTo>
                    <a:pt x="314" y="277"/>
                  </a:lnTo>
                  <a:lnTo>
                    <a:pt x="185" y="443"/>
                  </a:lnTo>
                  <a:lnTo>
                    <a:pt x="93" y="628"/>
                  </a:lnTo>
                  <a:lnTo>
                    <a:pt x="19" y="831"/>
                  </a:lnTo>
                  <a:lnTo>
                    <a:pt x="1" y="941"/>
                  </a:lnTo>
                  <a:lnTo>
                    <a:pt x="1" y="1052"/>
                  </a:lnTo>
                  <a:lnTo>
                    <a:pt x="19" y="1273"/>
                  </a:lnTo>
                  <a:lnTo>
                    <a:pt x="75" y="1476"/>
                  </a:lnTo>
                  <a:lnTo>
                    <a:pt x="167" y="1660"/>
                  </a:lnTo>
                  <a:lnTo>
                    <a:pt x="296" y="1826"/>
                  </a:lnTo>
                  <a:lnTo>
                    <a:pt x="462" y="1955"/>
                  </a:lnTo>
                  <a:lnTo>
                    <a:pt x="646" y="2048"/>
                  </a:lnTo>
                  <a:lnTo>
                    <a:pt x="849" y="2121"/>
                  </a:lnTo>
                  <a:lnTo>
                    <a:pt x="960" y="2140"/>
                  </a:lnTo>
                  <a:lnTo>
                    <a:pt x="1181" y="2140"/>
                  </a:lnTo>
                  <a:lnTo>
                    <a:pt x="1291" y="2121"/>
                  </a:lnTo>
                  <a:lnTo>
                    <a:pt x="1494" y="2048"/>
                  </a:lnTo>
                  <a:lnTo>
                    <a:pt x="1679" y="1955"/>
                  </a:lnTo>
                  <a:lnTo>
                    <a:pt x="1826" y="1826"/>
                  </a:lnTo>
                  <a:lnTo>
                    <a:pt x="1955" y="1660"/>
                  </a:lnTo>
                  <a:lnTo>
                    <a:pt x="2066" y="1476"/>
                  </a:lnTo>
                  <a:lnTo>
                    <a:pt x="2121" y="1273"/>
                  </a:lnTo>
                  <a:lnTo>
                    <a:pt x="2140" y="1162"/>
                  </a:lnTo>
                  <a:lnTo>
                    <a:pt x="2140" y="1052"/>
                  </a:lnTo>
                  <a:lnTo>
                    <a:pt x="2121" y="849"/>
                  </a:lnTo>
                  <a:lnTo>
                    <a:pt x="2066" y="646"/>
                  </a:lnTo>
                  <a:lnTo>
                    <a:pt x="1955" y="462"/>
                  </a:lnTo>
                  <a:lnTo>
                    <a:pt x="1845" y="314"/>
                  </a:lnTo>
                  <a:lnTo>
                    <a:pt x="1679" y="185"/>
                  </a:lnTo>
                  <a:lnTo>
                    <a:pt x="1513" y="75"/>
                  </a:lnTo>
                  <a:lnTo>
                    <a:pt x="1310" y="19"/>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 name="Google Shape;50;p2"/>
            <p:cNvSpPr/>
            <p:nvPr/>
          </p:nvSpPr>
          <p:spPr>
            <a:xfrm>
              <a:off x="5623150" y="1629275"/>
              <a:ext cx="42425" cy="42900"/>
            </a:xfrm>
            <a:custGeom>
              <a:avLst/>
              <a:gdLst/>
              <a:ahLst/>
              <a:cxnLst/>
              <a:rect l="l" t="t" r="r" b="b"/>
              <a:pathLst>
                <a:path w="1697" h="1716" extrusionOk="0">
                  <a:moveTo>
                    <a:pt x="867" y="0"/>
                  </a:moveTo>
                  <a:lnTo>
                    <a:pt x="701" y="19"/>
                  </a:lnTo>
                  <a:lnTo>
                    <a:pt x="535" y="56"/>
                  </a:lnTo>
                  <a:lnTo>
                    <a:pt x="388" y="130"/>
                  </a:lnTo>
                  <a:lnTo>
                    <a:pt x="259" y="240"/>
                  </a:lnTo>
                  <a:lnTo>
                    <a:pt x="148" y="369"/>
                  </a:lnTo>
                  <a:lnTo>
                    <a:pt x="74" y="517"/>
                  </a:lnTo>
                  <a:lnTo>
                    <a:pt x="19" y="664"/>
                  </a:lnTo>
                  <a:lnTo>
                    <a:pt x="0" y="849"/>
                  </a:lnTo>
                  <a:lnTo>
                    <a:pt x="19" y="1015"/>
                  </a:lnTo>
                  <a:lnTo>
                    <a:pt x="56" y="1180"/>
                  </a:lnTo>
                  <a:lnTo>
                    <a:pt x="129" y="1328"/>
                  </a:lnTo>
                  <a:lnTo>
                    <a:pt x="240" y="1457"/>
                  </a:lnTo>
                  <a:lnTo>
                    <a:pt x="369" y="1568"/>
                  </a:lnTo>
                  <a:lnTo>
                    <a:pt x="517" y="1641"/>
                  </a:lnTo>
                  <a:lnTo>
                    <a:pt x="683" y="1697"/>
                  </a:lnTo>
                  <a:lnTo>
                    <a:pt x="849" y="1715"/>
                  </a:lnTo>
                  <a:lnTo>
                    <a:pt x="1033" y="1697"/>
                  </a:lnTo>
                  <a:lnTo>
                    <a:pt x="1199" y="1641"/>
                  </a:lnTo>
                  <a:lnTo>
                    <a:pt x="1328" y="1549"/>
                  </a:lnTo>
                  <a:lnTo>
                    <a:pt x="1457" y="1457"/>
                  </a:lnTo>
                  <a:lnTo>
                    <a:pt x="1568" y="1328"/>
                  </a:lnTo>
                  <a:lnTo>
                    <a:pt x="1641" y="1180"/>
                  </a:lnTo>
                  <a:lnTo>
                    <a:pt x="1697" y="1015"/>
                  </a:lnTo>
                  <a:lnTo>
                    <a:pt x="1697" y="830"/>
                  </a:lnTo>
                  <a:lnTo>
                    <a:pt x="1678" y="664"/>
                  </a:lnTo>
                  <a:lnTo>
                    <a:pt x="1641" y="517"/>
                  </a:lnTo>
                  <a:lnTo>
                    <a:pt x="1549" y="369"/>
                  </a:lnTo>
                  <a:lnTo>
                    <a:pt x="1457" y="259"/>
                  </a:lnTo>
                  <a:lnTo>
                    <a:pt x="1328" y="148"/>
                  </a:lnTo>
                  <a:lnTo>
                    <a:pt x="1199" y="74"/>
                  </a:lnTo>
                  <a:lnTo>
                    <a:pt x="1033"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 name="Google Shape;51;p2"/>
            <p:cNvSpPr/>
            <p:nvPr/>
          </p:nvSpPr>
          <p:spPr>
            <a:xfrm>
              <a:off x="5544325" y="1616375"/>
              <a:ext cx="40125" cy="40125"/>
            </a:xfrm>
            <a:custGeom>
              <a:avLst/>
              <a:gdLst/>
              <a:ahLst/>
              <a:cxnLst/>
              <a:rect l="l" t="t" r="r" b="b"/>
              <a:pathLst>
                <a:path w="1605" h="1605" extrusionOk="0">
                  <a:moveTo>
                    <a:pt x="664" y="0"/>
                  </a:moveTo>
                  <a:lnTo>
                    <a:pt x="517" y="55"/>
                  </a:lnTo>
                  <a:lnTo>
                    <a:pt x="369" y="111"/>
                  </a:lnTo>
                  <a:lnTo>
                    <a:pt x="240" y="221"/>
                  </a:lnTo>
                  <a:lnTo>
                    <a:pt x="148" y="332"/>
                  </a:lnTo>
                  <a:lnTo>
                    <a:pt x="74" y="480"/>
                  </a:lnTo>
                  <a:lnTo>
                    <a:pt x="19" y="627"/>
                  </a:lnTo>
                  <a:lnTo>
                    <a:pt x="1" y="793"/>
                  </a:lnTo>
                  <a:lnTo>
                    <a:pt x="19" y="959"/>
                  </a:lnTo>
                  <a:lnTo>
                    <a:pt x="56" y="1106"/>
                  </a:lnTo>
                  <a:lnTo>
                    <a:pt x="130" y="1236"/>
                  </a:lnTo>
                  <a:lnTo>
                    <a:pt x="222" y="1365"/>
                  </a:lnTo>
                  <a:lnTo>
                    <a:pt x="332" y="1457"/>
                  </a:lnTo>
                  <a:lnTo>
                    <a:pt x="461" y="1531"/>
                  </a:lnTo>
                  <a:lnTo>
                    <a:pt x="609" y="1586"/>
                  </a:lnTo>
                  <a:lnTo>
                    <a:pt x="775" y="1604"/>
                  </a:lnTo>
                  <a:lnTo>
                    <a:pt x="941" y="1586"/>
                  </a:lnTo>
                  <a:lnTo>
                    <a:pt x="1107" y="1549"/>
                  </a:lnTo>
                  <a:lnTo>
                    <a:pt x="1236" y="1475"/>
                  </a:lnTo>
                  <a:lnTo>
                    <a:pt x="1365" y="1383"/>
                  </a:lnTo>
                  <a:lnTo>
                    <a:pt x="1457" y="1272"/>
                  </a:lnTo>
                  <a:lnTo>
                    <a:pt x="1549" y="1125"/>
                  </a:lnTo>
                  <a:lnTo>
                    <a:pt x="1586" y="977"/>
                  </a:lnTo>
                  <a:lnTo>
                    <a:pt x="1605" y="811"/>
                  </a:lnTo>
                  <a:lnTo>
                    <a:pt x="1605" y="646"/>
                  </a:lnTo>
                  <a:lnTo>
                    <a:pt x="1549" y="498"/>
                  </a:lnTo>
                  <a:lnTo>
                    <a:pt x="1476" y="369"/>
                  </a:lnTo>
                  <a:lnTo>
                    <a:pt x="1383" y="240"/>
                  </a:lnTo>
                  <a:lnTo>
                    <a:pt x="1273" y="148"/>
                  </a:lnTo>
                  <a:lnTo>
                    <a:pt x="1144" y="74"/>
                  </a:lnTo>
                  <a:lnTo>
                    <a:pt x="996" y="19"/>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 name="Google Shape;52;p2"/>
            <p:cNvSpPr/>
            <p:nvPr/>
          </p:nvSpPr>
          <p:spPr>
            <a:xfrm>
              <a:off x="6028325" y="1615450"/>
              <a:ext cx="53950" cy="53500"/>
            </a:xfrm>
            <a:custGeom>
              <a:avLst/>
              <a:gdLst/>
              <a:ahLst/>
              <a:cxnLst/>
              <a:rect l="l" t="t" r="r" b="b"/>
              <a:pathLst>
                <a:path w="2158" h="2140" extrusionOk="0">
                  <a:moveTo>
                    <a:pt x="1107" y="0"/>
                  </a:moveTo>
                  <a:lnTo>
                    <a:pt x="886" y="19"/>
                  </a:lnTo>
                  <a:lnTo>
                    <a:pt x="683" y="74"/>
                  </a:lnTo>
                  <a:lnTo>
                    <a:pt x="498" y="166"/>
                  </a:lnTo>
                  <a:lnTo>
                    <a:pt x="332" y="295"/>
                  </a:lnTo>
                  <a:lnTo>
                    <a:pt x="203" y="443"/>
                  </a:lnTo>
                  <a:lnTo>
                    <a:pt x="93" y="627"/>
                  </a:lnTo>
                  <a:lnTo>
                    <a:pt x="37" y="830"/>
                  </a:lnTo>
                  <a:lnTo>
                    <a:pt x="19" y="941"/>
                  </a:lnTo>
                  <a:lnTo>
                    <a:pt x="1" y="1051"/>
                  </a:lnTo>
                  <a:lnTo>
                    <a:pt x="19" y="1162"/>
                  </a:lnTo>
                  <a:lnTo>
                    <a:pt x="19" y="1273"/>
                  </a:lnTo>
                  <a:lnTo>
                    <a:pt x="93" y="1475"/>
                  </a:lnTo>
                  <a:lnTo>
                    <a:pt x="185" y="1660"/>
                  </a:lnTo>
                  <a:lnTo>
                    <a:pt x="314" y="1826"/>
                  </a:lnTo>
                  <a:lnTo>
                    <a:pt x="462" y="1955"/>
                  </a:lnTo>
                  <a:lnTo>
                    <a:pt x="646" y="2047"/>
                  </a:lnTo>
                  <a:lnTo>
                    <a:pt x="849" y="2121"/>
                  </a:lnTo>
                  <a:lnTo>
                    <a:pt x="959" y="2139"/>
                  </a:lnTo>
                  <a:lnTo>
                    <a:pt x="1199" y="2139"/>
                  </a:lnTo>
                  <a:lnTo>
                    <a:pt x="1291" y="2121"/>
                  </a:lnTo>
                  <a:lnTo>
                    <a:pt x="1512" y="2047"/>
                  </a:lnTo>
                  <a:lnTo>
                    <a:pt x="1697" y="1955"/>
                  </a:lnTo>
                  <a:lnTo>
                    <a:pt x="1844" y="1826"/>
                  </a:lnTo>
                  <a:lnTo>
                    <a:pt x="1973" y="1660"/>
                  </a:lnTo>
                  <a:lnTo>
                    <a:pt x="2066" y="1475"/>
                  </a:lnTo>
                  <a:lnTo>
                    <a:pt x="2139" y="1273"/>
                  </a:lnTo>
                  <a:lnTo>
                    <a:pt x="2139" y="1162"/>
                  </a:lnTo>
                  <a:lnTo>
                    <a:pt x="2158" y="1051"/>
                  </a:lnTo>
                  <a:lnTo>
                    <a:pt x="2121" y="830"/>
                  </a:lnTo>
                  <a:lnTo>
                    <a:pt x="2066" y="646"/>
                  </a:lnTo>
                  <a:lnTo>
                    <a:pt x="1973" y="461"/>
                  </a:lnTo>
                  <a:lnTo>
                    <a:pt x="1844" y="314"/>
                  </a:lnTo>
                  <a:lnTo>
                    <a:pt x="1697" y="185"/>
                  </a:lnTo>
                  <a:lnTo>
                    <a:pt x="1512" y="74"/>
                  </a:lnTo>
                  <a:lnTo>
                    <a:pt x="1328" y="19"/>
                  </a:lnTo>
                  <a:lnTo>
                    <a:pt x="11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 name="Google Shape;53;p2"/>
            <p:cNvSpPr/>
            <p:nvPr/>
          </p:nvSpPr>
          <p:spPr>
            <a:xfrm>
              <a:off x="5468275" y="1603450"/>
              <a:ext cx="37825" cy="37375"/>
            </a:xfrm>
            <a:custGeom>
              <a:avLst/>
              <a:gdLst/>
              <a:ahLst/>
              <a:cxnLst/>
              <a:rect l="l" t="t" r="r" b="b"/>
              <a:pathLst>
                <a:path w="1513" h="1495" extrusionOk="0">
                  <a:moveTo>
                    <a:pt x="664" y="1"/>
                  </a:moveTo>
                  <a:lnTo>
                    <a:pt x="516" y="38"/>
                  </a:lnTo>
                  <a:lnTo>
                    <a:pt x="387" y="93"/>
                  </a:lnTo>
                  <a:lnTo>
                    <a:pt x="258" y="185"/>
                  </a:lnTo>
                  <a:lnTo>
                    <a:pt x="166" y="296"/>
                  </a:lnTo>
                  <a:lnTo>
                    <a:pt x="92" y="425"/>
                  </a:lnTo>
                  <a:lnTo>
                    <a:pt x="37" y="572"/>
                  </a:lnTo>
                  <a:lnTo>
                    <a:pt x="0" y="720"/>
                  </a:lnTo>
                  <a:lnTo>
                    <a:pt x="19" y="868"/>
                  </a:lnTo>
                  <a:lnTo>
                    <a:pt x="56" y="1015"/>
                  </a:lnTo>
                  <a:lnTo>
                    <a:pt x="129" y="1144"/>
                  </a:lnTo>
                  <a:lnTo>
                    <a:pt x="221" y="1255"/>
                  </a:lnTo>
                  <a:lnTo>
                    <a:pt x="332" y="1365"/>
                  </a:lnTo>
                  <a:lnTo>
                    <a:pt x="461" y="1439"/>
                  </a:lnTo>
                  <a:lnTo>
                    <a:pt x="590" y="1476"/>
                  </a:lnTo>
                  <a:lnTo>
                    <a:pt x="756" y="1494"/>
                  </a:lnTo>
                  <a:lnTo>
                    <a:pt x="904" y="1494"/>
                  </a:lnTo>
                  <a:lnTo>
                    <a:pt x="1051" y="1439"/>
                  </a:lnTo>
                  <a:lnTo>
                    <a:pt x="1180" y="1384"/>
                  </a:lnTo>
                  <a:lnTo>
                    <a:pt x="1291" y="1292"/>
                  </a:lnTo>
                  <a:lnTo>
                    <a:pt x="1383" y="1163"/>
                  </a:lnTo>
                  <a:lnTo>
                    <a:pt x="1457" y="1033"/>
                  </a:lnTo>
                  <a:lnTo>
                    <a:pt x="1512" y="904"/>
                  </a:lnTo>
                  <a:lnTo>
                    <a:pt x="1512" y="757"/>
                  </a:lnTo>
                  <a:lnTo>
                    <a:pt x="1494" y="591"/>
                  </a:lnTo>
                  <a:lnTo>
                    <a:pt x="1457" y="443"/>
                  </a:lnTo>
                  <a:lnTo>
                    <a:pt x="1402" y="333"/>
                  </a:lnTo>
                  <a:lnTo>
                    <a:pt x="1328" y="222"/>
                  </a:lnTo>
                  <a:lnTo>
                    <a:pt x="1217" y="130"/>
                  </a:lnTo>
                  <a:lnTo>
                    <a:pt x="1107" y="75"/>
                  </a:lnTo>
                  <a:lnTo>
                    <a:pt x="959"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 name="Google Shape;54;p2"/>
            <p:cNvSpPr/>
            <p:nvPr/>
          </p:nvSpPr>
          <p:spPr>
            <a:xfrm>
              <a:off x="5951800" y="1601150"/>
              <a:ext cx="53050" cy="53500"/>
            </a:xfrm>
            <a:custGeom>
              <a:avLst/>
              <a:gdLst/>
              <a:ahLst/>
              <a:cxnLst/>
              <a:rect l="l" t="t" r="r" b="b"/>
              <a:pathLst>
                <a:path w="2122" h="2140" extrusionOk="0">
                  <a:moveTo>
                    <a:pt x="978" y="1"/>
                  </a:moveTo>
                  <a:lnTo>
                    <a:pt x="867" y="19"/>
                  </a:lnTo>
                  <a:lnTo>
                    <a:pt x="646" y="74"/>
                  </a:lnTo>
                  <a:lnTo>
                    <a:pt x="462" y="167"/>
                  </a:lnTo>
                  <a:lnTo>
                    <a:pt x="314" y="296"/>
                  </a:lnTo>
                  <a:lnTo>
                    <a:pt x="167" y="462"/>
                  </a:lnTo>
                  <a:lnTo>
                    <a:pt x="75" y="646"/>
                  </a:lnTo>
                  <a:lnTo>
                    <a:pt x="19" y="849"/>
                  </a:lnTo>
                  <a:lnTo>
                    <a:pt x="1" y="960"/>
                  </a:lnTo>
                  <a:lnTo>
                    <a:pt x="1" y="1070"/>
                  </a:lnTo>
                  <a:lnTo>
                    <a:pt x="19" y="1291"/>
                  </a:lnTo>
                  <a:lnTo>
                    <a:pt x="75" y="1476"/>
                  </a:lnTo>
                  <a:lnTo>
                    <a:pt x="167" y="1660"/>
                  </a:lnTo>
                  <a:lnTo>
                    <a:pt x="296" y="1826"/>
                  </a:lnTo>
                  <a:lnTo>
                    <a:pt x="443" y="1955"/>
                  </a:lnTo>
                  <a:lnTo>
                    <a:pt x="628" y="2047"/>
                  </a:lnTo>
                  <a:lnTo>
                    <a:pt x="812" y="2103"/>
                  </a:lnTo>
                  <a:lnTo>
                    <a:pt x="1033" y="2140"/>
                  </a:lnTo>
                  <a:lnTo>
                    <a:pt x="1144" y="2121"/>
                  </a:lnTo>
                  <a:lnTo>
                    <a:pt x="1255" y="2121"/>
                  </a:lnTo>
                  <a:lnTo>
                    <a:pt x="1457" y="2047"/>
                  </a:lnTo>
                  <a:lnTo>
                    <a:pt x="1642" y="1955"/>
                  </a:lnTo>
                  <a:lnTo>
                    <a:pt x="1808" y="1826"/>
                  </a:lnTo>
                  <a:lnTo>
                    <a:pt x="1937" y="1679"/>
                  </a:lnTo>
                  <a:lnTo>
                    <a:pt x="2047" y="1494"/>
                  </a:lnTo>
                  <a:lnTo>
                    <a:pt x="2103" y="1291"/>
                  </a:lnTo>
                  <a:lnTo>
                    <a:pt x="2121" y="1181"/>
                  </a:lnTo>
                  <a:lnTo>
                    <a:pt x="2121" y="1070"/>
                  </a:lnTo>
                  <a:lnTo>
                    <a:pt x="2103" y="849"/>
                  </a:lnTo>
                  <a:lnTo>
                    <a:pt x="2047" y="646"/>
                  </a:lnTo>
                  <a:lnTo>
                    <a:pt x="1955" y="462"/>
                  </a:lnTo>
                  <a:lnTo>
                    <a:pt x="1826" y="314"/>
                  </a:lnTo>
                  <a:lnTo>
                    <a:pt x="1679" y="185"/>
                  </a:lnTo>
                  <a:lnTo>
                    <a:pt x="1494" y="93"/>
                  </a:lnTo>
                  <a:lnTo>
                    <a:pt x="1291" y="19"/>
                  </a:lnTo>
                  <a:lnTo>
                    <a:pt x="10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 name="Google Shape;55;p2"/>
            <p:cNvSpPr/>
            <p:nvPr/>
          </p:nvSpPr>
          <p:spPr>
            <a:xfrm>
              <a:off x="5390375" y="1591025"/>
              <a:ext cx="34600" cy="33675"/>
            </a:xfrm>
            <a:custGeom>
              <a:avLst/>
              <a:gdLst/>
              <a:ahLst/>
              <a:cxnLst/>
              <a:rect l="l" t="t" r="r" b="b"/>
              <a:pathLst>
                <a:path w="1384" h="1347" extrusionOk="0">
                  <a:moveTo>
                    <a:pt x="535" y="0"/>
                  </a:moveTo>
                  <a:lnTo>
                    <a:pt x="387" y="37"/>
                  </a:lnTo>
                  <a:lnTo>
                    <a:pt x="277" y="92"/>
                  </a:lnTo>
                  <a:lnTo>
                    <a:pt x="185" y="184"/>
                  </a:lnTo>
                  <a:lnTo>
                    <a:pt x="111" y="277"/>
                  </a:lnTo>
                  <a:lnTo>
                    <a:pt x="55" y="387"/>
                  </a:lnTo>
                  <a:lnTo>
                    <a:pt x="19" y="535"/>
                  </a:lnTo>
                  <a:lnTo>
                    <a:pt x="0" y="682"/>
                  </a:lnTo>
                  <a:lnTo>
                    <a:pt x="19" y="830"/>
                  </a:lnTo>
                  <a:lnTo>
                    <a:pt x="55" y="959"/>
                  </a:lnTo>
                  <a:lnTo>
                    <a:pt x="111" y="1088"/>
                  </a:lnTo>
                  <a:lnTo>
                    <a:pt x="185" y="1180"/>
                  </a:lnTo>
                  <a:lnTo>
                    <a:pt x="295" y="1254"/>
                  </a:lnTo>
                  <a:lnTo>
                    <a:pt x="406" y="1309"/>
                  </a:lnTo>
                  <a:lnTo>
                    <a:pt x="535" y="1346"/>
                  </a:lnTo>
                  <a:lnTo>
                    <a:pt x="848" y="1346"/>
                  </a:lnTo>
                  <a:lnTo>
                    <a:pt x="977" y="1309"/>
                  </a:lnTo>
                  <a:lnTo>
                    <a:pt x="1088" y="1235"/>
                  </a:lnTo>
                  <a:lnTo>
                    <a:pt x="1180" y="1162"/>
                  </a:lnTo>
                  <a:lnTo>
                    <a:pt x="1254" y="1069"/>
                  </a:lnTo>
                  <a:lnTo>
                    <a:pt x="1309" y="940"/>
                  </a:lnTo>
                  <a:lnTo>
                    <a:pt x="1346" y="811"/>
                  </a:lnTo>
                  <a:lnTo>
                    <a:pt x="1383" y="664"/>
                  </a:lnTo>
                  <a:lnTo>
                    <a:pt x="1346" y="516"/>
                  </a:lnTo>
                  <a:lnTo>
                    <a:pt x="1309" y="387"/>
                  </a:lnTo>
                  <a:lnTo>
                    <a:pt x="1254" y="277"/>
                  </a:lnTo>
                  <a:lnTo>
                    <a:pt x="1162" y="166"/>
                  </a:lnTo>
                  <a:lnTo>
                    <a:pt x="1070" y="92"/>
                  </a:lnTo>
                  <a:lnTo>
                    <a:pt x="959" y="37"/>
                  </a:lnTo>
                  <a:lnTo>
                    <a:pt x="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 name="Google Shape;56;p2"/>
            <p:cNvSpPr/>
            <p:nvPr/>
          </p:nvSpPr>
          <p:spPr>
            <a:xfrm>
              <a:off x="6360675" y="1590550"/>
              <a:ext cx="40575" cy="57650"/>
            </a:xfrm>
            <a:custGeom>
              <a:avLst/>
              <a:gdLst/>
              <a:ahLst/>
              <a:cxnLst/>
              <a:rect l="l" t="t" r="r" b="b"/>
              <a:pathLst>
                <a:path w="1623" h="2306" extrusionOk="0">
                  <a:moveTo>
                    <a:pt x="1033" y="1"/>
                  </a:moveTo>
                  <a:lnTo>
                    <a:pt x="922" y="19"/>
                  </a:lnTo>
                  <a:lnTo>
                    <a:pt x="812" y="38"/>
                  </a:lnTo>
                  <a:lnTo>
                    <a:pt x="701" y="74"/>
                  </a:lnTo>
                  <a:lnTo>
                    <a:pt x="498" y="185"/>
                  </a:lnTo>
                  <a:lnTo>
                    <a:pt x="332" y="314"/>
                  </a:lnTo>
                  <a:lnTo>
                    <a:pt x="203" y="480"/>
                  </a:lnTo>
                  <a:lnTo>
                    <a:pt x="93" y="683"/>
                  </a:lnTo>
                  <a:lnTo>
                    <a:pt x="56" y="793"/>
                  </a:lnTo>
                  <a:lnTo>
                    <a:pt x="19" y="904"/>
                  </a:lnTo>
                  <a:lnTo>
                    <a:pt x="0" y="1015"/>
                  </a:lnTo>
                  <a:lnTo>
                    <a:pt x="0" y="1125"/>
                  </a:lnTo>
                  <a:lnTo>
                    <a:pt x="0" y="1254"/>
                  </a:lnTo>
                  <a:lnTo>
                    <a:pt x="19" y="1365"/>
                  </a:lnTo>
                  <a:lnTo>
                    <a:pt x="37" y="1476"/>
                  </a:lnTo>
                  <a:lnTo>
                    <a:pt x="74" y="1586"/>
                  </a:lnTo>
                  <a:lnTo>
                    <a:pt x="185" y="1789"/>
                  </a:lnTo>
                  <a:lnTo>
                    <a:pt x="314" y="1955"/>
                  </a:lnTo>
                  <a:lnTo>
                    <a:pt x="480" y="2103"/>
                  </a:lnTo>
                  <a:lnTo>
                    <a:pt x="683" y="2195"/>
                  </a:lnTo>
                  <a:lnTo>
                    <a:pt x="775" y="2250"/>
                  </a:lnTo>
                  <a:lnTo>
                    <a:pt x="885" y="2269"/>
                  </a:lnTo>
                  <a:lnTo>
                    <a:pt x="1015" y="2287"/>
                  </a:lnTo>
                  <a:lnTo>
                    <a:pt x="1125" y="2305"/>
                  </a:lnTo>
                  <a:lnTo>
                    <a:pt x="1254" y="2287"/>
                  </a:lnTo>
                  <a:lnTo>
                    <a:pt x="1383" y="2269"/>
                  </a:lnTo>
                  <a:lnTo>
                    <a:pt x="1512" y="2232"/>
                  </a:lnTo>
                  <a:lnTo>
                    <a:pt x="1623" y="2195"/>
                  </a:lnTo>
                  <a:lnTo>
                    <a:pt x="1623" y="111"/>
                  </a:lnTo>
                  <a:lnTo>
                    <a:pt x="1512" y="56"/>
                  </a:lnTo>
                  <a:lnTo>
                    <a:pt x="1402"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 name="Google Shape;57;p2"/>
            <p:cNvSpPr/>
            <p:nvPr/>
          </p:nvSpPr>
          <p:spPr>
            <a:xfrm>
              <a:off x="5872075" y="1587325"/>
              <a:ext cx="52550" cy="52575"/>
            </a:xfrm>
            <a:custGeom>
              <a:avLst/>
              <a:gdLst/>
              <a:ahLst/>
              <a:cxnLst/>
              <a:rect l="l" t="t" r="r" b="b"/>
              <a:pathLst>
                <a:path w="2102" h="2103" extrusionOk="0">
                  <a:moveTo>
                    <a:pt x="959" y="1"/>
                  </a:moveTo>
                  <a:lnTo>
                    <a:pt x="848" y="19"/>
                  </a:lnTo>
                  <a:lnTo>
                    <a:pt x="645" y="74"/>
                  </a:lnTo>
                  <a:lnTo>
                    <a:pt x="461" y="167"/>
                  </a:lnTo>
                  <a:lnTo>
                    <a:pt x="313" y="296"/>
                  </a:lnTo>
                  <a:lnTo>
                    <a:pt x="184" y="462"/>
                  </a:lnTo>
                  <a:lnTo>
                    <a:pt x="74" y="627"/>
                  </a:lnTo>
                  <a:lnTo>
                    <a:pt x="18" y="849"/>
                  </a:lnTo>
                  <a:lnTo>
                    <a:pt x="0" y="959"/>
                  </a:lnTo>
                  <a:lnTo>
                    <a:pt x="0" y="1070"/>
                  </a:lnTo>
                  <a:lnTo>
                    <a:pt x="18" y="1273"/>
                  </a:lnTo>
                  <a:lnTo>
                    <a:pt x="92" y="1476"/>
                  </a:lnTo>
                  <a:lnTo>
                    <a:pt x="184" y="1660"/>
                  </a:lnTo>
                  <a:lnTo>
                    <a:pt x="313" y="1808"/>
                  </a:lnTo>
                  <a:lnTo>
                    <a:pt x="461" y="1937"/>
                  </a:lnTo>
                  <a:lnTo>
                    <a:pt x="645" y="2029"/>
                  </a:lnTo>
                  <a:lnTo>
                    <a:pt x="830" y="2084"/>
                  </a:lnTo>
                  <a:lnTo>
                    <a:pt x="1051" y="2103"/>
                  </a:lnTo>
                  <a:lnTo>
                    <a:pt x="1272" y="2084"/>
                  </a:lnTo>
                  <a:lnTo>
                    <a:pt x="1475" y="2029"/>
                  </a:lnTo>
                  <a:lnTo>
                    <a:pt x="1641" y="1918"/>
                  </a:lnTo>
                  <a:lnTo>
                    <a:pt x="1807" y="1808"/>
                  </a:lnTo>
                  <a:lnTo>
                    <a:pt x="1918" y="1642"/>
                  </a:lnTo>
                  <a:lnTo>
                    <a:pt x="2010" y="1476"/>
                  </a:lnTo>
                  <a:lnTo>
                    <a:pt x="2084" y="1273"/>
                  </a:lnTo>
                  <a:lnTo>
                    <a:pt x="2102" y="1070"/>
                  </a:lnTo>
                  <a:lnTo>
                    <a:pt x="2084" y="849"/>
                  </a:lnTo>
                  <a:lnTo>
                    <a:pt x="2028" y="646"/>
                  </a:lnTo>
                  <a:lnTo>
                    <a:pt x="1936" y="462"/>
                  </a:lnTo>
                  <a:lnTo>
                    <a:pt x="1807" y="314"/>
                  </a:lnTo>
                  <a:lnTo>
                    <a:pt x="1659" y="185"/>
                  </a:lnTo>
                  <a:lnTo>
                    <a:pt x="1494" y="93"/>
                  </a:lnTo>
                  <a:lnTo>
                    <a:pt x="1291" y="19"/>
                  </a:lnTo>
                  <a:lnTo>
                    <a:pt x="1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 name="Google Shape;58;p2"/>
            <p:cNvSpPr/>
            <p:nvPr/>
          </p:nvSpPr>
          <p:spPr>
            <a:xfrm>
              <a:off x="5312925" y="1579025"/>
              <a:ext cx="29075" cy="31375"/>
            </a:xfrm>
            <a:custGeom>
              <a:avLst/>
              <a:gdLst/>
              <a:ahLst/>
              <a:cxnLst/>
              <a:rect l="l" t="t" r="r" b="b"/>
              <a:pathLst>
                <a:path w="1163" h="1255" extrusionOk="0">
                  <a:moveTo>
                    <a:pt x="720" y="1"/>
                  </a:moveTo>
                  <a:lnTo>
                    <a:pt x="591" y="19"/>
                  </a:lnTo>
                  <a:lnTo>
                    <a:pt x="498" y="56"/>
                  </a:lnTo>
                  <a:lnTo>
                    <a:pt x="406" y="93"/>
                  </a:lnTo>
                  <a:lnTo>
                    <a:pt x="332" y="148"/>
                  </a:lnTo>
                  <a:lnTo>
                    <a:pt x="240" y="222"/>
                  </a:lnTo>
                  <a:lnTo>
                    <a:pt x="167" y="314"/>
                  </a:lnTo>
                  <a:lnTo>
                    <a:pt x="111" y="388"/>
                  </a:lnTo>
                  <a:lnTo>
                    <a:pt x="56" y="480"/>
                  </a:lnTo>
                  <a:lnTo>
                    <a:pt x="19" y="572"/>
                  </a:lnTo>
                  <a:lnTo>
                    <a:pt x="1" y="701"/>
                  </a:lnTo>
                  <a:lnTo>
                    <a:pt x="19" y="812"/>
                  </a:lnTo>
                  <a:lnTo>
                    <a:pt x="74" y="923"/>
                  </a:lnTo>
                  <a:lnTo>
                    <a:pt x="148" y="1015"/>
                  </a:lnTo>
                  <a:lnTo>
                    <a:pt x="259" y="1089"/>
                  </a:lnTo>
                  <a:lnTo>
                    <a:pt x="388" y="1162"/>
                  </a:lnTo>
                  <a:lnTo>
                    <a:pt x="535" y="1218"/>
                  </a:lnTo>
                  <a:lnTo>
                    <a:pt x="720" y="1254"/>
                  </a:lnTo>
                  <a:lnTo>
                    <a:pt x="849" y="1107"/>
                  </a:lnTo>
                  <a:lnTo>
                    <a:pt x="978" y="941"/>
                  </a:lnTo>
                  <a:lnTo>
                    <a:pt x="1088" y="775"/>
                  </a:lnTo>
                  <a:lnTo>
                    <a:pt x="1125" y="683"/>
                  </a:lnTo>
                  <a:lnTo>
                    <a:pt x="1162" y="609"/>
                  </a:lnTo>
                  <a:lnTo>
                    <a:pt x="1162" y="462"/>
                  </a:lnTo>
                  <a:lnTo>
                    <a:pt x="1144" y="351"/>
                  </a:lnTo>
                  <a:lnTo>
                    <a:pt x="1107" y="240"/>
                  </a:lnTo>
                  <a:lnTo>
                    <a:pt x="1033" y="148"/>
                  </a:lnTo>
                  <a:lnTo>
                    <a:pt x="941" y="74"/>
                  </a:lnTo>
                  <a:lnTo>
                    <a:pt x="849"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 name="Google Shape;59;p2"/>
            <p:cNvSpPr/>
            <p:nvPr/>
          </p:nvSpPr>
          <p:spPr>
            <a:xfrm>
              <a:off x="6280475" y="1575800"/>
              <a:ext cx="58100" cy="58100"/>
            </a:xfrm>
            <a:custGeom>
              <a:avLst/>
              <a:gdLst/>
              <a:ahLst/>
              <a:cxnLst/>
              <a:rect l="l" t="t" r="r" b="b"/>
              <a:pathLst>
                <a:path w="2324" h="2324" extrusionOk="0">
                  <a:moveTo>
                    <a:pt x="1125" y="1"/>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2"/>
                  </a:lnTo>
                  <a:lnTo>
                    <a:pt x="0" y="1181"/>
                  </a:lnTo>
                  <a:lnTo>
                    <a:pt x="0" y="1291"/>
                  </a:lnTo>
                  <a:lnTo>
                    <a:pt x="19" y="1402"/>
                  </a:lnTo>
                  <a:lnTo>
                    <a:pt x="37" y="1531"/>
                  </a:lnTo>
                  <a:lnTo>
                    <a:pt x="74" y="1623"/>
                  </a:lnTo>
                  <a:lnTo>
                    <a:pt x="185" y="1826"/>
                  </a:lnTo>
                  <a:lnTo>
                    <a:pt x="332" y="1992"/>
                  </a:lnTo>
                  <a:lnTo>
                    <a:pt x="498" y="2139"/>
                  </a:lnTo>
                  <a:lnTo>
                    <a:pt x="682" y="2232"/>
                  </a:lnTo>
                  <a:lnTo>
                    <a:pt x="793" y="2269"/>
                  </a:lnTo>
                  <a:lnTo>
                    <a:pt x="904" y="2305"/>
                  </a:lnTo>
                  <a:lnTo>
                    <a:pt x="1014" y="2324"/>
                  </a:lnTo>
                  <a:lnTo>
                    <a:pt x="1272" y="2324"/>
                  </a:lnTo>
                  <a:lnTo>
                    <a:pt x="1383" y="2305"/>
                  </a:lnTo>
                  <a:lnTo>
                    <a:pt x="1512" y="2287"/>
                  </a:lnTo>
                  <a:lnTo>
                    <a:pt x="1623" y="2232"/>
                  </a:lnTo>
                  <a:lnTo>
                    <a:pt x="1715" y="2195"/>
                  </a:lnTo>
                  <a:lnTo>
                    <a:pt x="1826" y="2139"/>
                  </a:lnTo>
                  <a:lnTo>
                    <a:pt x="1899" y="2066"/>
                  </a:lnTo>
                  <a:lnTo>
                    <a:pt x="1992" y="1992"/>
                  </a:lnTo>
                  <a:lnTo>
                    <a:pt x="2065" y="1900"/>
                  </a:lnTo>
                  <a:lnTo>
                    <a:pt x="2139" y="1808"/>
                  </a:lnTo>
                  <a:lnTo>
                    <a:pt x="2194" y="1715"/>
                  </a:lnTo>
                  <a:lnTo>
                    <a:pt x="2231" y="1605"/>
                  </a:lnTo>
                  <a:lnTo>
                    <a:pt x="2268" y="1494"/>
                  </a:lnTo>
                  <a:lnTo>
                    <a:pt x="2305" y="1383"/>
                  </a:lnTo>
                  <a:lnTo>
                    <a:pt x="2305" y="1254"/>
                  </a:lnTo>
                  <a:lnTo>
                    <a:pt x="2323" y="1125"/>
                  </a:lnTo>
                  <a:lnTo>
                    <a:pt x="2305" y="1015"/>
                  </a:lnTo>
                  <a:lnTo>
                    <a:pt x="2287" y="904"/>
                  </a:lnTo>
                  <a:lnTo>
                    <a:pt x="2250" y="793"/>
                  </a:lnTo>
                  <a:lnTo>
                    <a:pt x="2213" y="683"/>
                  </a:lnTo>
                  <a:lnTo>
                    <a:pt x="2102" y="480"/>
                  </a:lnTo>
                  <a:lnTo>
                    <a:pt x="1973" y="314"/>
                  </a:lnTo>
                  <a:lnTo>
                    <a:pt x="1789" y="185"/>
                  </a:lnTo>
                  <a:lnTo>
                    <a:pt x="1586" y="93"/>
                  </a:lnTo>
                  <a:lnTo>
                    <a:pt x="1494" y="56"/>
                  </a:lnTo>
                  <a:lnTo>
                    <a:pt x="1365" y="19"/>
                  </a:lnTo>
                  <a:lnTo>
                    <a:pt x="1254"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 name="Google Shape;60;p2"/>
            <p:cNvSpPr/>
            <p:nvPr/>
          </p:nvSpPr>
          <p:spPr>
            <a:xfrm>
              <a:off x="5792775" y="1573500"/>
              <a:ext cx="51650" cy="51650"/>
            </a:xfrm>
            <a:custGeom>
              <a:avLst/>
              <a:gdLst/>
              <a:ahLst/>
              <a:cxnLst/>
              <a:rect l="l" t="t" r="r" b="b"/>
              <a:pathLst>
                <a:path w="2066" h="2066" extrusionOk="0">
                  <a:moveTo>
                    <a:pt x="1052" y="0"/>
                  </a:moveTo>
                  <a:lnTo>
                    <a:pt x="830" y="19"/>
                  </a:lnTo>
                  <a:lnTo>
                    <a:pt x="646" y="74"/>
                  </a:lnTo>
                  <a:lnTo>
                    <a:pt x="462" y="166"/>
                  </a:lnTo>
                  <a:lnTo>
                    <a:pt x="296" y="277"/>
                  </a:lnTo>
                  <a:lnTo>
                    <a:pt x="167" y="443"/>
                  </a:lnTo>
                  <a:lnTo>
                    <a:pt x="74" y="609"/>
                  </a:lnTo>
                  <a:lnTo>
                    <a:pt x="19" y="812"/>
                  </a:lnTo>
                  <a:lnTo>
                    <a:pt x="1" y="1015"/>
                  </a:lnTo>
                  <a:lnTo>
                    <a:pt x="1" y="1217"/>
                  </a:lnTo>
                  <a:lnTo>
                    <a:pt x="56" y="1420"/>
                  </a:lnTo>
                  <a:lnTo>
                    <a:pt x="148" y="1586"/>
                  </a:lnTo>
                  <a:lnTo>
                    <a:pt x="277" y="1752"/>
                  </a:lnTo>
                  <a:lnTo>
                    <a:pt x="406" y="1881"/>
                  </a:lnTo>
                  <a:lnTo>
                    <a:pt x="591" y="1973"/>
                  </a:lnTo>
                  <a:lnTo>
                    <a:pt x="775" y="2029"/>
                  </a:lnTo>
                  <a:lnTo>
                    <a:pt x="978" y="2066"/>
                  </a:lnTo>
                  <a:lnTo>
                    <a:pt x="1181" y="2047"/>
                  </a:lnTo>
                  <a:lnTo>
                    <a:pt x="1384" y="2010"/>
                  </a:lnTo>
                  <a:lnTo>
                    <a:pt x="1568" y="1918"/>
                  </a:lnTo>
                  <a:lnTo>
                    <a:pt x="1734" y="1789"/>
                  </a:lnTo>
                  <a:lnTo>
                    <a:pt x="1863" y="1641"/>
                  </a:lnTo>
                  <a:lnTo>
                    <a:pt x="1974" y="1475"/>
                  </a:lnTo>
                  <a:lnTo>
                    <a:pt x="2029" y="1291"/>
                  </a:lnTo>
                  <a:lnTo>
                    <a:pt x="2066" y="1070"/>
                  </a:lnTo>
                  <a:lnTo>
                    <a:pt x="2047" y="849"/>
                  </a:lnTo>
                  <a:lnTo>
                    <a:pt x="1992" y="664"/>
                  </a:lnTo>
                  <a:lnTo>
                    <a:pt x="1900" y="480"/>
                  </a:lnTo>
                  <a:lnTo>
                    <a:pt x="1789" y="314"/>
                  </a:lnTo>
                  <a:lnTo>
                    <a:pt x="1642" y="185"/>
                  </a:lnTo>
                  <a:lnTo>
                    <a:pt x="1457" y="93"/>
                  </a:lnTo>
                  <a:lnTo>
                    <a:pt x="1273" y="19"/>
                  </a:lnTo>
                  <a:lnTo>
                    <a:pt x="105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 name="Google Shape;61;p2"/>
            <p:cNvSpPr/>
            <p:nvPr/>
          </p:nvSpPr>
          <p:spPr>
            <a:xfrm>
              <a:off x="5235950" y="1568425"/>
              <a:ext cx="28600" cy="21700"/>
            </a:xfrm>
            <a:custGeom>
              <a:avLst/>
              <a:gdLst/>
              <a:ahLst/>
              <a:cxnLst/>
              <a:rect l="l" t="t" r="r" b="b"/>
              <a:pathLst>
                <a:path w="1144" h="868" extrusionOk="0">
                  <a:moveTo>
                    <a:pt x="498" y="1"/>
                  </a:moveTo>
                  <a:lnTo>
                    <a:pt x="443" y="19"/>
                  </a:lnTo>
                  <a:lnTo>
                    <a:pt x="369" y="37"/>
                  </a:lnTo>
                  <a:lnTo>
                    <a:pt x="259" y="148"/>
                  </a:lnTo>
                  <a:lnTo>
                    <a:pt x="129" y="277"/>
                  </a:lnTo>
                  <a:lnTo>
                    <a:pt x="0" y="388"/>
                  </a:lnTo>
                  <a:lnTo>
                    <a:pt x="111" y="535"/>
                  </a:lnTo>
                  <a:lnTo>
                    <a:pt x="222" y="683"/>
                  </a:lnTo>
                  <a:lnTo>
                    <a:pt x="351" y="793"/>
                  </a:lnTo>
                  <a:lnTo>
                    <a:pt x="406" y="849"/>
                  </a:lnTo>
                  <a:lnTo>
                    <a:pt x="480" y="867"/>
                  </a:lnTo>
                  <a:lnTo>
                    <a:pt x="535" y="867"/>
                  </a:lnTo>
                  <a:lnTo>
                    <a:pt x="590" y="849"/>
                  </a:lnTo>
                  <a:lnTo>
                    <a:pt x="738" y="757"/>
                  </a:lnTo>
                  <a:lnTo>
                    <a:pt x="922" y="628"/>
                  </a:lnTo>
                  <a:lnTo>
                    <a:pt x="1144" y="462"/>
                  </a:lnTo>
                  <a:lnTo>
                    <a:pt x="941" y="296"/>
                  </a:lnTo>
                  <a:lnTo>
                    <a:pt x="775" y="130"/>
                  </a:lnTo>
                  <a:lnTo>
                    <a:pt x="627" y="37"/>
                  </a:lnTo>
                  <a:lnTo>
                    <a:pt x="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 name="Google Shape;62;p2"/>
            <p:cNvSpPr/>
            <p:nvPr/>
          </p:nvSpPr>
          <p:spPr>
            <a:xfrm>
              <a:off x="6200250" y="1561525"/>
              <a:ext cx="58125" cy="58550"/>
            </a:xfrm>
            <a:custGeom>
              <a:avLst/>
              <a:gdLst/>
              <a:ahLst/>
              <a:cxnLst/>
              <a:rect l="l" t="t" r="r" b="b"/>
              <a:pathLst>
                <a:path w="2325" h="2342" extrusionOk="0">
                  <a:moveTo>
                    <a:pt x="1015" y="0"/>
                  </a:moveTo>
                  <a:lnTo>
                    <a:pt x="904" y="37"/>
                  </a:lnTo>
                  <a:lnTo>
                    <a:pt x="794" y="55"/>
                  </a:lnTo>
                  <a:lnTo>
                    <a:pt x="683" y="92"/>
                  </a:lnTo>
                  <a:lnTo>
                    <a:pt x="499" y="203"/>
                  </a:lnTo>
                  <a:lnTo>
                    <a:pt x="333" y="350"/>
                  </a:lnTo>
                  <a:lnTo>
                    <a:pt x="185" y="516"/>
                  </a:lnTo>
                  <a:lnTo>
                    <a:pt x="93" y="701"/>
                  </a:lnTo>
                  <a:lnTo>
                    <a:pt x="56" y="811"/>
                  </a:lnTo>
                  <a:lnTo>
                    <a:pt x="19" y="922"/>
                  </a:lnTo>
                  <a:lnTo>
                    <a:pt x="1" y="1051"/>
                  </a:lnTo>
                  <a:lnTo>
                    <a:pt x="1" y="1162"/>
                  </a:lnTo>
                  <a:lnTo>
                    <a:pt x="1" y="1291"/>
                  </a:lnTo>
                  <a:lnTo>
                    <a:pt x="19" y="1401"/>
                  </a:lnTo>
                  <a:lnTo>
                    <a:pt x="56" y="1530"/>
                  </a:lnTo>
                  <a:lnTo>
                    <a:pt x="93" y="1641"/>
                  </a:lnTo>
                  <a:lnTo>
                    <a:pt x="130" y="1733"/>
                  </a:lnTo>
                  <a:lnTo>
                    <a:pt x="204" y="1844"/>
                  </a:lnTo>
                  <a:lnTo>
                    <a:pt x="259" y="1918"/>
                  </a:lnTo>
                  <a:lnTo>
                    <a:pt x="333" y="2010"/>
                  </a:lnTo>
                  <a:lnTo>
                    <a:pt x="425" y="2084"/>
                  </a:lnTo>
                  <a:lnTo>
                    <a:pt x="517" y="2157"/>
                  </a:lnTo>
                  <a:lnTo>
                    <a:pt x="609" y="2213"/>
                  </a:lnTo>
                  <a:lnTo>
                    <a:pt x="720" y="2249"/>
                  </a:lnTo>
                  <a:lnTo>
                    <a:pt x="831" y="2286"/>
                  </a:lnTo>
                  <a:lnTo>
                    <a:pt x="941" y="2323"/>
                  </a:lnTo>
                  <a:lnTo>
                    <a:pt x="1070" y="2323"/>
                  </a:lnTo>
                  <a:lnTo>
                    <a:pt x="1199" y="2342"/>
                  </a:lnTo>
                  <a:lnTo>
                    <a:pt x="1310" y="2323"/>
                  </a:lnTo>
                  <a:lnTo>
                    <a:pt x="1421" y="2305"/>
                  </a:lnTo>
                  <a:lnTo>
                    <a:pt x="1531" y="2286"/>
                  </a:lnTo>
                  <a:lnTo>
                    <a:pt x="1642" y="2231"/>
                  </a:lnTo>
                  <a:lnTo>
                    <a:pt x="1845" y="2139"/>
                  </a:lnTo>
                  <a:lnTo>
                    <a:pt x="2011" y="1991"/>
                  </a:lnTo>
                  <a:lnTo>
                    <a:pt x="2140" y="1825"/>
                  </a:lnTo>
                  <a:lnTo>
                    <a:pt x="2250" y="1623"/>
                  </a:lnTo>
                  <a:lnTo>
                    <a:pt x="2287" y="1512"/>
                  </a:lnTo>
                  <a:lnTo>
                    <a:pt x="2306" y="1401"/>
                  </a:lnTo>
                  <a:lnTo>
                    <a:pt x="2324" y="1291"/>
                  </a:lnTo>
                  <a:lnTo>
                    <a:pt x="2324" y="1162"/>
                  </a:lnTo>
                  <a:lnTo>
                    <a:pt x="2324" y="1051"/>
                  </a:lnTo>
                  <a:lnTo>
                    <a:pt x="2306" y="922"/>
                  </a:lnTo>
                  <a:lnTo>
                    <a:pt x="2287" y="811"/>
                  </a:lnTo>
                  <a:lnTo>
                    <a:pt x="2250" y="701"/>
                  </a:lnTo>
                  <a:lnTo>
                    <a:pt x="2195" y="590"/>
                  </a:lnTo>
                  <a:lnTo>
                    <a:pt x="2140" y="498"/>
                  </a:lnTo>
                  <a:lnTo>
                    <a:pt x="2066" y="406"/>
                  </a:lnTo>
                  <a:lnTo>
                    <a:pt x="1992" y="332"/>
                  </a:lnTo>
                  <a:lnTo>
                    <a:pt x="1900" y="258"/>
                  </a:lnTo>
                  <a:lnTo>
                    <a:pt x="1808" y="184"/>
                  </a:lnTo>
                  <a:lnTo>
                    <a:pt x="1716" y="129"/>
                  </a:lnTo>
                  <a:lnTo>
                    <a:pt x="1605" y="92"/>
                  </a:lnTo>
                  <a:lnTo>
                    <a:pt x="1494" y="55"/>
                  </a:lnTo>
                  <a:lnTo>
                    <a:pt x="1384" y="18"/>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 name="Google Shape;63;p2"/>
            <p:cNvSpPr/>
            <p:nvPr/>
          </p:nvSpPr>
          <p:spPr>
            <a:xfrm>
              <a:off x="5713025" y="1559200"/>
              <a:ext cx="51200" cy="51650"/>
            </a:xfrm>
            <a:custGeom>
              <a:avLst/>
              <a:gdLst/>
              <a:ahLst/>
              <a:cxnLst/>
              <a:rect l="l" t="t" r="r" b="b"/>
              <a:pathLst>
                <a:path w="2048" h="2066" extrusionOk="0">
                  <a:moveTo>
                    <a:pt x="1033" y="1"/>
                  </a:moveTo>
                  <a:lnTo>
                    <a:pt x="831" y="19"/>
                  </a:lnTo>
                  <a:lnTo>
                    <a:pt x="628" y="93"/>
                  </a:lnTo>
                  <a:lnTo>
                    <a:pt x="462" y="185"/>
                  </a:lnTo>
                  <a:lnTo>
                    <a:pt x="314" y="296"/>
                  </a:lnTo>
                  <a:lnTo>
                    <a:pt x="185" y="443"/>
                  </a:lnTo>
                  <a:lnTo>
                    <a:pt x="93" y="628"/>
                  </a:lnTo>
                  <a:lnTo>
                    <a:pt x="19" y="812"/>
                  </a:lnTo>
                  <a:lnTo>
                    <a:pt x="1" y="1015"/>
                  </a:lnTo>
                  <a:lnTo>
                    <a:pt x="19" y="1218"/>
                  </a:lnTo>
                  <a:lnTo>
                    <a:pt x="75" y="1402"/>
                  </a:lnTo>
                  <a:lnTo>
                    <a:pt x="167" y="1587"/>
                  </a:lnTo>
                  <a:lnTo>
                    <a:pt x="277" y="1734"/>
                  </a:lnTo>
                  <a:lnTo>
                    <a:pt x="425" y="1863"/>
                  </a:lnTo>
                  <a:lnTo>
                    <a:pt x="591" y="1955"/>
                  </a:lnTo>
                  <a:lnTo>
                    <a:pt x="794" y="2029"/>
                  </a:lnTo>
                  <a:lnTo>
                    <a:pt x="978" y="2066"/>
                  </a:lnTo>
                  <a:lnTo>
                    <a:pt x="1089" y="2047"/>
                  </a:lnTo>
                  <a:lnTo>
                    <a:pt x="1199" y="2047"/>
                  </a:lnTo>
                  <a:lnTo>
                    <a:pt x="1402" y="1992"/>
                  </a:lnTo>
                  <a:lnTo>
                    <a:pt x="1568" y="1882"/>
                  </a:lnTo>
                  <a:lnTo>
                    <a:pt x="1734" y="1771"/>
                  </a:lnTo>
                  <a:lnTo>
                    <a:pt x="1863" y="1605"/>
                  </a:lnTo>
                  <a:lnTo>
                    <a:pt x="1955" y="1439"/>
                  </a:lnTo>
                  <a:lnTo>
                    <a:pt x="2029" y="1236"/>
                  </a:lnTo>
                  <a:lnTo>
                    <a:pt x="2047" y="1126"/>
                  </a:lnTo>
                  <a:lnTo>
                    <a:pt x="2047" y="1015"/>
                  </a:lnTo>
                  <a:lnTo>
                    <a:pt x="2029" y="812"/>
                  </a:lnTo>
                  <a:lnTo>
                    <a:pt x="1955" y="628"/>
                  </a:lnTo>
                  <a:lnTo>
                    <a:pt x="1863" y="462"/>
                  </a:lnTo>
                  <a:lnTo>
                    <a:pt x="1734" y="314"/>
                  </a:lnTo>
                  <a:lnTo>
                    <a:pt x="1587" y="185"/>
                  </a:lnTo>
                  <a:lnTo>
                    <a:pt x="1421" y="93"/>
                  </a:lnTo>
                  <a:lnTo>
                    <a:pt x="1236" y="38"/>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 name="Google Shape;64;p2"/>
            <p:cNvSpPr/>
            <p:nvPr/>
          </p:nvSpPr>
          <p:spPr>
            <a:xfrm>
              <a:off x="6120050" y="1547225"/>
              <a:ext cx="58575" cy="58575"/>
            </a:xfrm>
            <a:custGeom>
              <a:avLst/>
              <a:gdLst/>
              <a:ahLst/>
              <a:cxnLst/>
              <a:rect l="l" t="t" r="r" b="b"/>
              <a:pathLst>
                <a:path w="2343" h="2343" extrusionOk="0">
                  <a:moveTo>
                    <a:pt x="1052" y="0"/>
                  </a:moveTo>
                  <a:lnTo>
                    <a:pt x="923" y="19"/>
                  </a:lnTo>
                  <a:lnTo>
                    <a:pt x="812" y="56"/>
                  </a:lnTo>
                  <a:lnTo>
                    <a:pt x="701" y="93"/>
                  </a:lnTo>
                  <a:lnTo>
                    <a:pt x="591" y="148"/>
                  </a:lnTo>
                  <a:lnTo>
                    <a:pt x="499" y="203"/>
                  </a:lnTo>
                  <a:lnTo>
                    <a:pt x="406" y="277"/>
                  </a:lnTo>
                  <a:lnTo>
                    <a:pt x="333" y="351"/>
                  </a:lnTo>
                  <a:lnTo>
                    <a:pt x="259" y="425"/>
                  </a:lnTo>
                  <a:lnTo>
                    <a:pt x="185" y="517"/>
                  </a:lnTo>
                  <a:lnTo>
                    <a:pt x="130" y="627"/>
                  </a:lnTo>
                  <a:lnTo>
                    <a:pt x="93" y="738"/>
                  </a:lnTo>
                  <a:lnTo>
                    <a:pt x="56" y="849"/>
                  </a:lnTo>
                  <a:lnTo>
                    <a:pt x="19" y="959"/>
                  </a:lnTo>
                  <a:lnTo>
                    <a:pt x="1" y="1070"/>
                  </a:lnTo>
                  <a:lnTo>
                    <a:pt x="1" y="1199"/>
                  </a:lnTo>
                  <a:lnTo>
                    <a:pt x="19" y="1328"/>
                  </a:lnTo>
                  <a:lnTo>
                    <a:pt x="38" y="1439"/>
                  </a:lnTo>
                  <a:lnTo>
                    <a:pt x="56" y="1549"/>
                  </a:lnTo>
                  <a:lnTo>
                    <a:pt x="111" y="1660"/>
                  </a:lnTo>
                  <a:lnTo>
                    <a:pt x="222" y="1844"/>
                  </a:lnTo>
                  <a:lnTo>
                    <a:pt x="351" y="2010"/>
                  </a:lnTo>
                  <a:lnTo>
                    <a:pt x="535" y="2158"/>
                  </a:lnTo>
                  <a:lnTo>
                    <a:pt x="720" y="2250"/>
                  </a:lnTo>
                  <a:lnTo>
                    <a:pt x="830" y="2287"/>
                  </a:lnTo>
                  <a:lnTo>
                    <a:pt x="941" y="2324"/>
                  </a:lnTo>
                  <a:lnTo>
                    <a:pt x="1070" y="2342"/>
                  </a:lnTo>
                  <a:lnTo>
                    <a:pt x="1310" y="2342"/>
                  </a:lnTo>
                  <a:lnTo>
                    <a:pt x="1420" y="2324"/>
                  </a:lnTo>
                  <a:lnTo>
                    <a:pt x="1531" y="2287"/>
                  </a:lnTo>
                  <a:lnTo>
                    <a:pt x="1642" y="2250"/>
                  </a:lnTo>
                  <a:lnTo>
                    <a:pt x="1845" y="2139"/>
                  </a:lnTo>
                  <a:lnTo>
                    <a:pt x="2011" y="2010"/>
                  </a:lnTo>
                  <a:lnTo>
                    <a:pt x="2158" y="1844"/>
                  </a:lnTo>
                  <a:lnTo>
                    <a:pt x="2250" y="1641"/>
                  </a:lnTo>
                  <a:lnTo>
                    <a:pt x="2287" y="1531"/>
                  </a:lnTo>
                  <a:lnTo>
                    <a:pt x="2324" y="1420"/>
                  </a:lnTo>
                  <a:lnTo>
                    <a:pt x="2342" y="1310"/>
                  </a:lnTo>
                  <a:lnTo>
                    <a:pt x="2342" y="1199"/>
                  </a:lnTo>
                  <a:lnTo>
                    <a:pt x="2342" y="1070"/>
                  </a:lnTo>
                  <a:lnTo>
                    <a:pt x="2324" y="941"/>
                  </a:lnTo>
                  <a:lnTo>
                    <a:pt x="2306" y="830"/>
                  </a:lnTo>
                  <a:lnTo>
                    <a:pt x="2269" y="720"/>
                  </a:lnTo>
                  <a:lnTo>
                    <a:pt x="2213" y="609"/>
                  </a:lnTo>
                  <a:lnTo>
                    <a:pt x="2158" y="517"/>
                  </a:lnTo>
                  <a:lnTo>
                    <a:pt x="2103" y="425"/>
                  </a:lnTo>
                  <a:lnTo>
                    <a:pt x="2011" y="332"/>
                  </a:lnTo>
                  <a:lnTo>
                    <a:pt x="1937" y="259"/>
                  </a:lnTo>
                  <a:lnTo>
                    <a:pt x="1845" y="185"/>
                  </a:lnTo>
                  <a:lnTo>
                    <a:pt x="1752" y="130"/>
                  </a:lnTo>
                  <a:lnTo>
                    <a:pt x="1642" y="93"/>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 name="Google Shape;65;p2"/>
            <p:cNvSpPr/>
            <p:nvPr/>
          </p:nvSpPr>
          <p:spPr>
            <a:xfrm>
              <a:off x="5633750" y="1545850"/>
              <a:ext cx="49800" cy="49800"/>
            </a:xfrm>
            <a:custGeom>
              <a:avLst/>
              <a:gdLst/>
              <a:ahLst/>
              <a:cxnLst/>
              <a:rect l="l" t="t" r="r" b="b"/>
              <a:pathLst>
                <a:path w="1992" h="1992" extrusionOk="0">
                  <a:moveTo>
                    <a:pt x="941" y="0"/>
                  </a:moveTo>
                  <a:lnTo>
                    <a:pt x="830" y="19"/>
                  </a:lnTo>
                  <a:lnTo>
                    <a:pt x="646" y="74"/>
                  </a:lnTo>
                  <a:lnTo>
                    <a:pt x="480" y="148"/>
                  </a:lnTo>
                  <a:lnTo>
                    <a:pt x="314" y="277"/>
                  </a:lnTo>
                  <a:lnTo>
                    <a:pt x="185" y="424"/>
                  </a:lnTo>
                  <a:lnTo>
                    <a:pt x="93" y="609"/>
                  </a:lnTo>
                  <a:lnTo>
                    <a:pt x="19" y="793"/>
                  </a:lnTo>
                  <a:lnTo>
                    <a:pt x="1" y="885"/>
                  </a:lnTo>
                  <a:lnTo>
                    <a:pt x="1" y="977"/>
                  </a:lnTo>
                  <a:lnTo>
                    <a:pt x="19" y="1180"/>
                  </a:lnTo>
                  <a:lnTo>
                    <a:pt x="74" y="1365"/>
                  </a:lnTo>
                  <a:lnTo>
                    <a:pt x="166" y="1531"/>
                  </a:lnTo>
                  <a:lnTo>
                    <a:pt x="277" y="1678"/>
                  </a:lnTo>
                  <a:lnTo>
                    <a:pt x="425" y="1807"/>
                  </a:lnTo>
                  <a:lnTo>
                    <a:pt x="591" y="1899"/>
                  </a:lnTo>
                  <a:lnTo>
                    <a:pt x="775" y="1973"/>
                  </a:lnTo>
                  <a:lnTo>
                    <a:pt x="959" y="1991"/>
                  </a:lnTo>
                  <a:lnTo>
                    <a:pt x="1051" y="1991"/>
                  </a:lnTo>
                  <a:lnTo>
                    <a:pt x="1162" y="1973"/>
                  </a:lnTo>
                  <a:lnTo>
                    <a:pt x="1346" y="1918"/>
                  </a:lnTo>
                  <a:lnTo>
                    <a:pt x="1512" y="1844"/>
                  </a:lnTo>
                  <a:lnTo>
                    <a:pt x="1678" y="1715"/>
                  </a:lnTo>
                  <a:lnTo>
                    <a:pt x="1807" y="1567"/>
                  </a:lnTo>
                  <a:lnTo>
                    <a:pt x="1900" y="1383"/>
                  </a:lnTo>
                  <a:lnTo>
                    <a:pt x="1973" y="1199"/>
                  </a:lnTo>
                  <a:lnTo>
                    <a:pt x="1992" y="1106"/>
                  </a:lnTo>
                  <a:lnTo>
                    <a:pt x="1992" y="1014"/>
                  </a:lnTo>
                  <a:lnTo>
                    <a:pt x="1973" y="811"/>
                  </a:lnTo>
                  <a:lnTo>
                    <a:pt x="1918" y="627"/>
                  </a:lnTo>
                  <a:lnTo>
                    <a:pt x="1826" y="461"/>
                  </a:lnTo>
                  <a:lnTo>
                    <a:pt x="1715" y="314"/>
                  </a:lnTo>
                  <a:lnTo>
                    <a:pt x="1568" y="185"/>
                  </a:lnTo>
                  <a:lnTo>
                    <a:pt x="1402" y="92"/>
                  </a:lnTo>
                  <a:lnTo>
                    <a:pt x="1217"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 name="Google Shape;66;p2"/>
            <p:cNvSpPr/>
            <p:nvPr/>
          </p:nvSpPr>
          <p:spPr>
            <a:xfrm>
              <a:off x="6040300" y="1532925"/>
              <a:ext cx="58575" cy="58575"/>
            </a:xfrm>
            <a:custGeom>
              <a:avLst/>
              <a:gdLst/>
              <a:ahLst/>
              <a:cxnLst/>
              <a:rect l="l" t="t" r="r" b="b"/>
              <a:pathLst>
                <a:path w="2343" h="2343" extrusionOk="0">
                  <a:moveTo>
                    <a:pt x="1052" y="1"/>
                  </a:moveTo>
                  <a:lnTo>
                    <a:pt x="923" y="19"/>
                  </a:lnTo>
                  <a:lnTo>
                    <a:pt x="812" y="56"/>
                  </a:lnTo>
                  <a:lnTo>
                    <a:pt x="702" y="93"/>
                  </a:lnTo>
                  <a:lnTo>
                    <a:pt x="591" y="130"/>
                  </a:lnTo>
                  <a:lnTo>
                    <a:pt x="499" y="204"/>
                  </a:lnTo>
                  <a:lnTo>
                    <a:pt x="407" y="259"/>
                  </a:lnTo>
                  <a:lnTo>
                    <a:pt x="333" y="333"/>
                  </a:lnTo>
                  <a:lnTo>
                    <a:pt x="259" y="425"/>
                  </a:lnTo>
                  <a:lnTo>
                    <a:pt x="185" y="517"/>
                  </a:lnTo>
                  <a:lnTo>
                    <a:pt x="130" y="609"/>
                  </a:lnTo>
                  <a:lnTo>
                    <a:pt x="75" y="720"/>
                  </a:lnTo>
                  <a:lnTo>
                    <a:pt x="38" y="831"/>
                  </a:lnTo>
                  <a:lnTo>
                    <a:pt x="19" y="941"/>
                  </a:lnTo>
                  <a:lnTo>
                    <a:pt x="1" y="1070"/>
                  </a:lnTo>
                  <a:lnTo>
                    <a:pt x="1" y="1199"/>
                  </a:lnTo>
                  <a:lnTo>
                    <a:pt x="1" y="1310"/>
                  </a:lnTo>
                  <a:lnTo>
                    <a:pt x="19" y="1439"/>
                  </a:lnTo>
                  <a:lnTo>
                    <a:pt x="56" y="1550"/>
                  </a:lnTo>
                  <a:lnTo>
                    <a:pt x="93" y="1642"/>
                  </a:lnTo>
                  <a:lnTo>
                    <a:pt x="204" y="1845"/>
                  </a:lnTo>
                  <a:lnTo>
                    <a:pt x="351" y="2011"/>
                  </a:lnTo>
                  <a:lnTo>
                    <a:pt x="517" y="2158"/>
                  </a:lnTo>
                  <a:lnTo>
                    <a:pt x="720" y="2250"/>
                  </a:lnTo>
                  <a:lnTo>
                    <a:pt x="812" y="2287"/>
                  </a:lnTo>
                  <a:lnTo>
                    <a:pt x="923" y="2324"/>
                  </a:lnTo>
                  <a:lnTo>
                    <a:pt x="1052" y="2343"/>
                  </a:lnTo>
                  <a:lnTo>
                    <a:pt x="1292" y="2343"/>
                  </a:lnTo>
                  <a:lnTo>
                    <a:pt x="1421" y="2324"/>
                  </a:lnTo>
                  <a:lnTo>
                    <a:pt x="1531" y="2287"/>
                  </a:lnTo>
                  <a:lnTo>
                    <a:pt x="1642" y="2250"/>
                  </a:lnTo>
                  <a:lnTo>
                    <a:pt x="1753" y="2195"/>
                  </a:lnTo>
                  <a:lnTo>
                    <a:pt x="1845" y="2140"/>
                  </a:lnTo>
                  <a:lnTo>
                    <a:pt x="1937" y="2084"/>
                  </a:lnTo>
                  <a:lnTo>
                    <a:pt x="2011" y="1992"/>
                  </a:lnTo>
                  <a:lnTo>
                    <a:pt x="2084" y="1918"/>
                  </a:lnTo>
                  <a:lnTo>
                    <a:pt x="2158" y="1826"/>
                  </a:lnTo>
                  <a:lnTo>
                    <a:pt x="2214" y="1716"/>
                  </a:lnTo>
                  <a:lnTo>
                    <a:pt x="2269" y="1623"/>
                  </a:lnTo>
                  <a:lnTo>
                    <a:pt x="2306" y="1513"/>
                  </a:lnTo>
                  <a:lnTo>
                    <a:pt x="2324" y="1384"/>
                  </a:lnTo>
                  <a:lnTo>
                    <a:pt x="2343" y="1273"/>
                  </a:lnTo>
                  <a:lnTo>
                    <a:pt x="2343" y="1144"/>
                  </a:lnTo>
                  <a:lnTo>
                    <a:pt x="2343" y="1015"/>
                  </a:lnTo>
                  <a:lnTo>
                    <a:pt x="2324" y="904"/>
                  </a:lnTo>
                  <a:lnTo>
                    <a:pt x="2287" y="794"/>
                  </a:lnTo>
                  <a:lnTo>
                    <a:pt x="2250" y="683"/>
                  </a:lnTo>
                  <a:lnTo>
                    <a:pt x="2140" y="499"/>
                  </a:lnTo>
                  <a:lnTo>
                    <a:pt x="1992" y="333"/>
                  </a:lnTo>
                  <a:lnTo>
                    <a:pt x="1826" y="185"/>
                  </a:lnTo>
                  <a:lnTo>
                    <a:pt x="1624" y="93"/>
                  </a:lnTo>
                  <a:lnTo>
                    <a:pt x="1531" y="56"/>
                  </a:lnTo>
                  <a:lnTo>
                    <a:pt x="1421" y="19"/>
                  </a:ln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 name="Google Shape;67;p2"/>
            <p:cNvSpPr/>
            <p:nvPr/>
          </p:nvSpPr>
          <p:spPr>
            <a:xfrm>
              <a:off x="5555400" y="1532925"/>
              <a:ext cx="47025" cy="47050"/>
            </a:xfrm>
            <a:custGeom>
              <a:avLst/>
              <a:gdLst/>
              <a:ahLst/>
              <a:cxnLst/>
              <a:rect l="l" t="t" r="r" b="b"/>
              <a:pathLst>
                <a:path w="1881" h="1882" extrusionOk="0">
                  <a:moveTo>
                    <a:pt x="940" y="1"/>
                  </a:moveTo>
                  <a:lnTo>
                    <a:pt x="738" y="19"/>
                  </a:lnTo>
                  <a:lnTo>
                    <a:pt x="572" y="75"/>
                  </a:lnTo>
                  <a:lnTo>
                    <a:pt x="406" y="148"/>
                  </a:lnTo>
                  <a:lnTo>
                    <a:pt x="277" y="259"/>
                  </a:lnTo>
                  <a:lnTo>
                    <a:pt x="148" y="407"/>
                  </a:lnTo>
                  <a:lnTo>
                    <a:pt x="74" y="554"/>
                  </a:lnTo>
                  <a:lnTo>
                    <a:pt x="18" y="738"/>
                  </a:lnTo>
                  <a:lnTo>
                    <a:pt x="0" y="923"/>
                  </a:lnTo>
                  <a:lnTo>
                    <a:pt x="0" y="1126"/>
                  </a:lnTo>
                  <a:lnTo>
                    <a:pt x="55" y="1292"/>
                  </a:lnTo>
                  <a:lnTo>
                    <a:pt x="148" y="1457"/>
                  </a:lnTo>
                  <a:lnTo>
                    <a:pt x="240" y="1605"/>
                  </a:lnTo>
                  <a:lnTo>
                    <a:pt x="387" y="1716"/>
                  </a:lnTo>
                  <a:lnTo>
                    <a:pt x="535" y="1808"/>
                  </a:lnTo>
                  <a:lnTo>
                    <a:pt x="719" y="1863"/>
                  </a:lnTo>
                  <a:lnTo>
                    <a:pt x="903" y="1882"/>
                  </a:lnTo>
                  <a:lnTo>
                    <a:pt x="1106" y="1863"/>
                  </a:lnTo>
                  <a:lnTo>
                    <a:pt x="1291" y="1826"/>
                  </a:lnTo>
                  <a:lnTo>
                    <a:pt x="1457" y="1734"/>
                  </a:lnTo>
                  <a:lnTo>
                    <a:pt x="1604" y="1623"/>
                  </a:lnTo>
                  <a:lnTo>
                    <a:pt x="1715" y="1476"/>
                  </a:lnTo>
                  <a:lnTo>
                    <a:pt x="1807" y="1310"/>
                  </a:lnTo>
                  <a:lnTo>
                    <a:pt x="1862" y="1126"/>
                  </a:lnTo>
                  <a:lnTo>
                    <a:pt x="1881" y="923"/>
                  </a:lnTo>
                  <a:lnTo>
                    <a:pt x="1862" y="738"/>
                  </a:lnTo>
                  <a:lnTo>
                    <a:pt x="1807" y="554"/>
                  </a:lnTo>
                  <a:lnTo>
                    <a:pt x="1715" y="407"/>
                  </a:lnTo>
                  <a:lnTo>
                    <a:pt x="1604" y="259"/>
                  </a:lnTo>
                  <a:lnTo>
                    <a:pt x="1457" y="148"/>
                  </a:lnTo>
                  <a:lnTo>
                    <a:pt x="1309" y="75"/>
                  </a:lnTo>
                  <a:lnTo>
                    <a:pt x="1125" y="19"/>
                  </a:lnTo>
                  <a:lnTo>
                    <a:pt x="9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 name="Google Shape;68;p2"/>
            <p:cNvSpPr/>
            <p:nvPr/>
          </p:nvSpPr>
          <p:spPr>
            <a:xfrm>
              <a:off x="5476100" y="1519575"/>
              <a:ext cx="45200" cy="45200"/>
            </a:xfrm>
            <a:custGeom>
              <a:avLst/>
              <a:gdLst/>
              <a:ahLst/>
              <a:cxnLst/>
              <a:rect l="l" t="t" r="r" b="b"/>
              <a:pathLst>
                <a:path w="1808" h="1808" extrusionOk="0">
                  <a:moveTo>
                    <a:pt x="775" y="0"/>
                  </a:moveTo>
                  <a:lnTo>
                    <a:pt x="609" y="55"/>
                  </a:lnTo>
                  <a:lnTo>
                    <a:pt x="443" y="129"/>
                  </a:lnTo>
                  <a:lnTo>
                    <a:pt x="314" y="240"/>
                  </a:lnTo>
                  <a:lnTo>
                    <a:pt x="185" y="369"/>
                  </a:lnTo>
                  <a:lnTo>
                    <a:pt x="93" y="516"/>
                  </a:lnTo>
                  <a:lnTo>
                    <a:pt x="38" y="682"/>
                  </a:lnTo>
                  <a:lnTo>
                    <a:pt x="1" y="867"/>
                  </a:lnTo>
                  <a:lnTo>
                    <a:pt x="19" y="1033"/>
                  </a:lnTo>
                  <a:lnTo>
                    <a:pt x="56" y="1217"/>
                  </a:lnTo>
                  <a:lnTo>
                    <a:pt x="130" y="1365"/>
                  </a:lnTo>
                  <a:lnTo>
                    <a:pt x="240" y="1512"/>
                  </a:lnTo>
                  <a:lnTo>
                    <a:pt x="369" y="1623"/>
                  </a:lnTo>
                  <a:lnTo>
                    <a:pt x="517" y="1715"/>
                  </a:lnTo>
                  <a:lnTo>
                    <a:pt x="683" y="1789"/>
                  </a:lnTo>
                  <a:lnTo>
                    <a:pt x="867" y="1807"/>
                  </a:lnTo>
                  <a:lnTo>
                    <a:pt x="1052" y="1807"/>
                  </a:lnTo>
                  <a:lnTo>
                    <a:pt x="1218" y="1752"/>
                  </a:lnTo>
                  <a:lnTo>
                    <a:pt x="1365" y="1678"/>
                  </a:lnTo>
                  <a:lnTo>
                    <a:pt x="1513" y="1567"/>
                  </a:lnTo>
                  <a:lnTo>
                    <a:pt x="1623" y="1438"/>
                  </a:lnTo>
                  <a:lnTo>
                    <a:pt x="1715" y="1291"/>
                  </a:lnTo>
                  <a:lnTo>
                    <a:pt x="1789" y="1125"/>
                  </a:lnTo>
                  <a:lnTo>
                    <a:pt x="1808" y="941"/>
                  </a:lnTo>
                  <a:lnTo>
                    <a:pt x="1808" y="775"/>
                  </a:lnTo>
                  <a:lnTo>
                    <a:pt x="1752" y="609"/>
                  </a:lnTo>
                  <a:lnTo>
                    <a:pt x="1679" y="443"/>
                  </a:lnTo>
                  <a:lnTo>
                    <a:pt x="1568" y="295"/>
                  </a:lnTo>
                  <a:lnTo>
                    <a:pt x="1439" y="185"/>
                  </a:lnTo>
                  <a:lnTo>
                    <a:pt x="1291" y="92"/>
                  </a:lnTo>
                  <a:lnTo>
                    <a:pt x="1125" y="19"/>
                  </a:lnTo>
                  <a:lnTo>
                    <a:pt x="9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 name="Google Shape;69;p2"/>
            <p:cNvSpPr/>
            <p:nvPr/>
          </p:nvSpPr>
          <p:spPr>
            <a:xfrm>
              <a:off x="5963325" y="1518650"/>
              <a:ext cx="58575" cy="58550"/>
            </a:xfrm>
            <a:custGeom>
              <a:avLst/>
              <a:gdLst/>
              <a:ahLst/>
              <a:cxnLst/>
              <a:rect l="l" t="t" r="r" b="b"/>
              <a:pathLst>
                <a:path w="2343" h="2342" extrusionOk="0">
                  <a:moveTo>
                    <a:pt x="1052" y="0"/>
                  </a:moveTo>
                  <a:lnTo>
                    <a:pt x="941" y="19"/>
                  </a:lnTo>
                  <a:lnTo>
                    <a:pt x="830" y="56"/>
                  </a:lnTo>
                  <a:lnTo>
                    <a:pt x="720" y="92"/>
                  </a:lnTo>
                  <a:lnTo>
                    <a:pt x="517" y="185"/>
                  </a:lnTo>
                  <a:lnTo>
                    <a:pt x="351" y="314"/>
                  </a:lnTo>
                  <a:lnTo>
                    <a:pt x="204" y="480"/>
                  </a:lnTo>
                  <a:lnTo>
                    <a:pt x="93" y="682"/>
                  </a:lnTo>
                  <a:lnTo>
                    <a:pt x="56" y="793"/>
                  </a:lnTo>
                  <a:lnTo>
                    <a:pt x="38" y="904"/>
                  </a:lnTo>
                  <a:lnTo>
                    <a:pt x="19" y="1014"/>
                  </a:lnTo>
                  <a:lnTo>
                    <a:pt x="1" y="1125"/>
                  </a:lnTo>
                  <a:lnTo>
                    <a:pt x="1" y="1254"/>
                  </a:lnTo>
                  <a:lnTo>
                    <a:pt x="19" y="1383"/>
                  </a:lnTo>
                  <a:lnTo>
                    <a:pt x="38" y="1494"/>
                  </a:lnTo>
                  <a:lnTo>
                    <a:pt x="75" y="1604"/>
                  </a:lnTo>
                  <a:lnTo>
                    <a:pt x="130" y="1715"/>
                  </a:lnTo>
                  <a:lnTo>
                    <a:pt x="185" y="1807"/>
                  </a:lnTo>
                  <a:lnTo>
                    <a:pt x="240" y="1899"/>
                  </a:lnTo>
                  <a:lnTo>
                    <a:pt x="314" y="1992"/>
                  </a:lnTo>
                  <a:lnTo>
                    <a:pt x="406" y="2065"/>
                  </a:lnTo>
                  <a:lnTo>
                    <a:pt x="499" y="2139"/>
                  </a:lnTo>
                  <a:lnTo>
                    <a:pt x="591" y="2194"/>
                  </a:lnTo>
                  <a:lnTo>
                    <a:pt x="683" y="2250"/>
                  </a:lnTo>
                  <a:lnTo>
                    <a:pt x="794" y="2287"/>
                  </a:lnTo>
                  <a:lnTo>
                    <a:pt x="923" y="2305"/>
                  </a:lnTo>
                  <a:lnTo>
                    <a:pt x="1033" y="2323"/>
                  </a:lnTo>
                  <a:lnTo>
                    <a:pt x="1162" y="2342"/>
                  </a:lnTo>
                  <a:lnTo>
                    <a:pt x="1273" y="2323"/>
                  </a:lnTo>
                  <a:lnTo>
                    <a:pt x="1402" y="2323"/>
                  </a:lnTo>
                  <a:lnTo>
                    <a:pt x="1513" y="2287"/>
                  </a:lnTo>
                  <a:lnTo>
                    <a:pt x="1623" y="2250"/>
                  </a:lnTo>
                  <a:lnTo>
                    <a:pt x="1808" y="2158"/>
                  </a:lnTo>
                  <a:lnTo>
                    <a:pt x="1992" y="2010"/>
                  </a:lnTo>
                  <a:lnTo>
                    <a:pt x="2121" y="1844"/>
                  </a:lnTo>
                  <a:lnTo>
                    <a:pt x="2232" y="1660"/>
                  </a:lnTo>
                  <a:lnTo>
                    <a:pt x="2269" y="1549"/>
                  </a:lnTo>
                  <a:lnTo>
                    <a:pt x="2306" y="1438"/>
                  </a:lnTo>
                  <a:lnTo>
                    <a:pt x="2324" y="1328"/>
                  </a:lnTo>
                  <a:lnTo>
                    <a:pt x="2342" y="1217"/>
                  </a:lnTo>
                  <a:lnTo>
                    <a:pt x="2324" y="1088"/>
                  </a:lnTo>
                  <a:lnTo>
                    <a:pt x="2324" y="959"/>
                  </a:lnTo>
                  <a:lnTo>
                    <a:pt x="2287" y="848"/>
                  </a:lnTo>
                  <a:lnTo>
                    <a:pt x="2250" y="738"/>
                  </a:lnTo>
                  <a:lnTo>
                    <a:pt x="2213" y="627"/>
                  </a:lnTo>
                  <a:lnTo>
                    <a:pt x="2158" y="535"/>
                  </a:lnTo>
                  <a:lnTo>
                    <a:pt x="2084" y="443"/>
                  </a:lnTo>
                  <a:lnTo>
                    <a:pt x="2011" y="351"/>
                  </a:lnTo>
                  <a:lnTo>
                    <a:pt x="1937" y="277"/>
                  </a:lnTo>
                  <a:lnTo>
                    <a:pt x="1845"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 name="Google Shape;70;p2"/>
            <p:cNvSpPr/>
            <p:nvPr/>
          </p:nvSpPr>
          <p:spPr>
            <a:xfrm>
              <a:off x="6372200" y="1508500"/>
              <a:ext cx="29050" cy="61800"/>
            </a:xfrm>
            <a:custGeom>
              <a:avLst/>
              <a:gdLst/>
              <a:ahLst/>
              <a:cxnLst/>
              <a:rect l="l" t="t" r="r" b="b"/>
              <a:pathLst>
                <a:path w="1162" h="2472" extrusionOk="0">
                  <a:moveTo>
                    <a:pt x="1033" y="1"/>
                  </a:moveTo>
                  <a:lnTo>
                    <a:pt x="922" y="38"/>
                  </a:lnTo>
                  <a:lnTo>
                    <a:pt x="812" y="74"/>
                  </a:lnTo>
                  <a:lnTo>
                    <a:pt x="701" y="111"/>
                  </a:lnTo>
                  <a:lnTo>
                    <a:pt x="498" y="240"/>
                  </a:lnTo>
                  <a:lnTo>
                    <a:pt x="332" y="406"/>
                  </a:lnTo>
                  <a:lnTo>
                    <a:pt x="185" y="591"/>
                  </a:lnTo>
                  <a:lnTo>
                    <a:pt x="129" y="683"/>
                  </a:lnTo>
                  <a:lnTo>
                    <a:pt x="93" y="793"/>
                  </a:lnTo>
                  <a:lnTo>
                    <a:pt x="56" y="904"/>
                  </a:lnTo>
                  <a:lnTo>
                    <a:pt x="19" y="1015"/>
                  </a:lnTo>
                  <a:lnTo>
                    <a:pt x="0" y="1144"/>
                  </a:lnTo>
                  <a:lnTo>
                    <a:pt x="0" y="1254"/>
                  </a:lnTo>
                  <a:lnTo>
                    <a:pt x="19" y="1384"/>
                  </a:lnTo>
                  <a:lnTo>
                    <a:pt x="37" y="1494"/>
                  </a:lnTo>
                  <a:lnTo>
                    <a:pt x="93" y="1715"/>
                  </a:lnTo>
                  <a:lnTo>
                    <a:pt x="203" y="1918"/>
                  </a:lnTo>
                  <a:lnTo>
                    <a:pt x="351" y="2084"/>
                  </a:lnTo>
                  <a:lnTo>
                    <a:pt x="517" y="2232"/>
                  </a:lnTo>
                  <a:lnTo>
                    <a:pt x="719" y="2361"/>
                  </a:lnTo>
                  <a:lnTo>
                    <a:pt x="941" y="2434"/>
                  </a:lnTo>
                  <a:lnTo>
                    <a:pt x="1051" y="2453"/>
                  </a:lnTo>
                  <a:lnTo>
                    <a:pt x="1162" y="2471"/>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 name="Google Shape;71;p2"/>
            <p:cNvSpPr/>
            <p:nvPr/>
          </p:nvSpPr>
          <p:spPr>
            <a:xfrm>
              <a:off x="5400500" y="1506650"/>
              <a:ext cx="42450" cy="42450"/>
            </a:xfrm>
            <a:custGeom>
              <a:avLst/>
              <a:gdLst/>
              <a:ahLst/>
              <a:cxnLst/>
              <a:rect l="l" t="t" r="r" b="b"/>
              <a:pathLst>
                <a:path w="1698" h="1698" extrusionOk="0">
                  <a:moveTo>
                    <a:pt x="886" y="1"/>
                  </a:moveTo>
                  <a:lnTo>
                    <a:pt x="720" y="19"/>
                  </a:lnTo>
                  <a:lnTo>
                    <a:pt x="554" y="56"/>
                  </a:lnTo>
                  <a:lnTo>
                    <a:pt x="406" y="130"/>
                  </a:lnTo>
                  <a:lnTo>
                    <a:pt x="277" y="222"/>
                  </a:lnTo>
                  <a:lnTo>
                    <a:pt x="167" y="351"/>
                  </a:lnTo>
                  <a:lnTo>
                    <a:pt x="75" y="499"/>
                  </a:lnTo>
                  <a:lnTo>
                    <a:pt x="38" y="665"/>
                  </a:lnTo>
                  <a:lnTo>
                    <a:pt x="1" y="831"/>
                  </a:lnTo>
                  <a:lnTo>
                    <a:pt x="19" y="1015"/>
                  </a:lnTo>
                  <a:lnTo>
                    <a:pt x="75" y="1162"/>
                  </a:lnTo>
                  <a:lnTo>
                    <a:pt x="130" y="1310"/>
                  </a:lnTo>
                  <a:lnTo>
                    <a:pt x="241" y="1439"/>
                  </a:lnTo>
                  <a:lnTo>
                    <a:pt x="351" y="1531"/>
                  </a:lnTo>
                  <a:lnTo>
                    <a:pt x="480" y="1623"/>
                  </a:lnTo>
                  <a:lnTo>
                    <a:pt x="646" y="1660"/>
                  </a:lnTo>
                  <a:lnTo>
                    <a:pt x="812" y="1697"/>
                  </a:lnTo>
                  <a:lnTo>
                    <a:pt x="978" y="1679"/>
                  </a:lnTo>
                  <a:lnTo>
                    <a:pt x="1144" y="1642"/>
                  </a:lnTo>
                  <a:lnTo>
                    <a:pt x="1291" y="1568"/>
                  </a:lnTo>
                  <a:lnTo>
                    <a:pt x="1439" y="1476"/>
                  </a:lnTo>
                  <a:lnTo>
                    <a:pt x="1531" y="1347"/>
                  </a:lnTo>
                  <a:lnTo>
                    <a:pt x="1623" y="1199"/>
                  </a:lnTo>
                  <a:lnTo>
                    <a:pt x="1679" y="1052"/>
                  </a:lnTo>
                  <a:lnTo>
                    <a:pt x="1697" y="867"/>
                  </a:lnTo>
                  <a:lnTo>
                    <a:pt x="1679" y="702"/>
                  </a:lnTo>
                  <a:lnTo>
                    <a:pt x="1642" y="536"/>
                  </a:lnTo>
                  <a:lnTo>
                    <a:pt x="1568" y="388"/>
                  </a:lnTo>
                  <a:lnTo>
                    <a:pt x="1476" y="277"/>
                  </a:lnTo>
                  <a:lnTo>
                    <a:pt x="1347" y="167"/>
                  </a:lnTo>
                  <a:lnTo>
                    <a:pt x="1218" y="93"/>
                  </a:lnTo>
                  <a:lnTo>
                    <a:pt x="1070" y="38"/>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 name="Google Shape;72;p2"/>
            <p:cNvSpPr/>
            <p:nvPr/>
          </p:nvSpPr>
          <p:spPr>
            <a:xfrm>
              <a:off x="5883575" y="1504825"/>
              <a:ext cx="58125" cy="57625"/>
            </a:xfrm>
            <a:custGeom>
              <a:avLst/>
              <a:gdLst/>
              <a:ahLst/>
              <a:cxnLst/>
              <a:rect l="l" t="t" r="r" b="b"/>
              <a:pathLst>
                <a:path w="2325" h="2305" extrusionOk="0">
                  <a:moveTo>
                    <a:pt x="1034" y="0"/>
                  </a:moveTo>
                  <a:lnTo>
                    <a:pt x="923" y="19"/>
                  </a:lnTo>
                  <a:lnTo>
                    <a:pt x="812" y="55"/>
                  </a:lnTo>
                  <a:lnTo>
                    <a:pt x="702" y="92"/>
                  </a:lnTo>
                  <a:lnTo>
                    <a:pt x="499" y="185"/>
                  </a:lnTo>
                  <a:lnTo>
                    <a:pt x="333" y="332"/>
                  </a:lnTo>
                  <a:lnTo>
                    <a:pt x="204" y="498"/>
                  </a:lnTo>
                  <a:lnTo>
                    <a:pt x="93" y="682"/>
                  </a:lnTo>
                  <a:lnTo>
                    <a:pt x="56" y="793"/>
                  </a:lnTo>
                  <a:lnTo>
                    <a:pt x="38" y="904"/>
                  </a:lnTo>
                  <a:lnTo>
                    <a:pt x="19" y="1014"/>
                  </a:lnTo>
                  <a:lnTo>
                    <a:pt x="1" y="1143"/>
                  </a:lnTo>
                  <a:lnTo>
                    <a:pt x="19" y="1272"/>
                  </a:lnTo>
                  <a:lnTo>
                    <a:pt x="19" y="1383"/>
                  </a:lnTo>
                  <a:lnTo>
                    <a:pt x="56" y="1512"/>
                  </a:lnTo>
                  <a:lnTo>
                    <a:pt x="93" y="1604"/>
                  </a:lnTo>
                  <a:lnTo>
                    <a:pt x="148" y="1715"/>
                  </a:lnTo>
                  <a:lnTo>
                    <a:pt x="204" y="1807"/>
                  </a:lnTo>
                  <a:lnTo>
                    <a:pt x="278" y="1899"/>
                  </a:lnTo>
                  <a:lnTo>
                    <a:pt x="351" y="1991"/>
                  </a:lnTo>
                  <a:lnTo>
                    <a:pt x="425" y="2065"/>
                  </a:lnTo>
                  <a:lnTo>
                    <a:pt x="517" y="2121"/>
                  </a:lnTo>
                  <a:lnTo>
                    <a:pt x="609" y="2176"/>
                  </a:lnTo>
                  <a:lnTo>
                    <a:pt x="720" y="2231"/>
                  </a:lnTo>
                  <a:lnTo>
                    <a:pt x="831" y="2268"/>
                  </a:lnTo>
                  <a:lnTo>
                    <a:pt x="941" y="2286"/>
                  </a:lnTo>
                  <a:lnTo>
                    <a:pt x="1070" y="2305"/>
                  </a:lnTo>
                  <a:lnTo>
                    <a:pt x="1310" y="2305"/>
                  </a:lnTo>
                  <a:lnTo>
                    <a:pt x="1439" y="2286"/>
                  </a:lnTo>
                  <a:lnTo>
                    <a:pt x="1550" y="2250"/>
                  </a:lnTo>
                  <a:lnTo>
                    <a:pt x="1642" y="2213"/>
                  </a:lnTo>
                  <a:lnTo>
                    <a:pt x="1845" y="2102"/>
                  </a:lnTo>
                  <a:lnTo>
                    <a:pt x="2011" y="1955"/>
                  </a:lnTo>
                  <a:lnTo>
                    <a:pt x="2140" y="1789"/>
                  </a:lnTo>
                  <a:lnTo>
                    <a:pt x="2232" y="1586"/>
                  </a:lnTo>
                  <a:lnTo>
                    <a:pt x="2269" y="1475"/>
                  </a:lnTo>
                  <a:lnTo>
                    <a:pt x="2306" y="1365"/>
                  </a:lnTo>
                  <a:lnTo>
                    <a:pt x="2306" y="1254"/>
                  </a:lnTo>
                  <a:lnTo>
                    <a:pt x="2324" y="1125"/>
                  </a:lnTo>
                  <a:lnTo>
                    <a:pt x="2306" y="1014"/>
                  </a:lnTo>
                  <a:lnTo>
                    <a:pt x="2287" y="904"/>
                  </a:lnTo>
                  <a:lnTo>
                    <a:pt x="2269" y="793"/>
                  </a:lnTo>
                  <a:lnTo>
                    <a:pt x="2232" y="682"/>
                  </a:lnTo>
                  <a:lnTo>
                    <a:pt x="2121" y="480"/>
                  </a:lnTo>
                  <a:lnTo>
                    <a:pt x="1974" y="314"/>
                  </a:lnTo>
                  <a:lnTo>
                    <a:pt x="1808" y="185"/>
                  </a:lnTo>
                  <a:lnTo>
                    <a:pt x="1605" y="74"/>
                  </a:lnTo>
                  <a:lnTo>
                    <a:pt x="1513"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 name="Google Shape;73;p2"/>
            <p:cNvSpPr/>
            <p:nvPr/>
          </p:nvSpPr>
          <p:spPr>
            <a:xfrm>
              <a:off x="5322150" y="1494225"/>
              <a:ext cx="39200" cy="39200"/>
            </a:xfrm>
            <a:custGeom>
              <a:avLst/>
              <a:gdLst/>
              <a:ahLst/>
              <a:cxnLst/>
              <a:rect l="l" t="t" r="r" b="b"/>
              <a:pathLst>
                <a:path w="1568" h="1568" extrusionOk="0">
                  <a:moveTo>
                    <a:pt x="683" y="0"/>
                  </a:moveTo>
                  <a:lnTo>
                    <a:pt x="535" y="37"/>
                  </a:lnTo>
                  <a:lnTo>
                    <a:pt x="406" y="111"/>
                  </a:lnTo>
                  <a:lnTo>
                    <a:pt x="277" y="203"/>
                  </a:lnTo>
                  <a:lnTo>
                    <a:pt x="166" y="314"/>
                  </a:lnTo>
                  <a:lnTo>
                    <a:pt x="93" y="443"/>
                  </a:lnTo>
                  <a:lnTo>
                    <a:pt x="37" y="590"/>
                  </a:lnTo>
                  <a:lnTo>
                    <a:pt x="0" y="756"/>
                  </a:lnTo>
                  <a:lnTo>
                    <a:pt x="19" y="904"/>
                  </a:lnTo>
                  <a:lnTo>
                    <a:pt x="56" y="1033"/>
                  </a:lnTo>
                  <a:lnTo>
                    <a:pt x="129" y="1180"/>
                  </a:lnTo>
                  <a:lnTo>
                    <a:pt x="203" y="1291"/>
                  </a:lnTo>
                  <a:lnTo>
                    <a:pt x="314" y="1401"/>
                  </a:lnTo>
                  <a:lnTo>
                    <a:pt x="443" y="1475"/>
                  </a:lnTo>
                  <a:lnTo>
                    <a:pt x="590" y="1530"/>
                  </a:lnTo>
                  <a:lnTo>
                    <a:pt x="738" y="1567"/>
                  </a:lnTo>
                  <a:lnTo>
                    <a:pt x="885" y="1549"/>
                  </a:lnTo>
                  <a:lnTo>
                    <a:pt x="1033" y="1512"/>
                  </a:lnTo>
                  <a:lnTo>
                    <a:pt x="1180" y="1457"/>
                  </a:lnTo>
                  <a:lnTo>
                    <a:pt x="1309" y="1346"/>
                  </a:lnTo>
                  <a:lnTo>
                    <a:pt x="1402" y="1235"/>
                  </a:lnTo>
                  <a:lnTo>
                    <a:pt x="1494" y="1106"/>
                  </a:lnTo>
                  <a:lnTo>
                    <a:pt x="1549" y="959"/>
                  </a:lnTo>
                  <a:lnTo>
                    <a:pt x="1568" y="811"/>
                  </a:lnTo>
                  <a:lnTo>
                    <a:pt x="1568" y="664"/>
                  </a:lnTo>
                  <a:lnTo>
                    <a:pt x="1531" y="516"/>
                  </a:lnTo>
                  <a:lnTo>
                    <a:pt x="1457" y="387"/>
                  </a:lnTo>
                  <a:lnTo>
                    <a:pt x="1365" y="258"/>
                  </a:lnTo>
                  <a:lnTo>
                    <a:pt x="1254" y="166"/>
                  </a:lnTo>
                  <a:lnTo>
                    <a:pt x="1125" y="74"/>
                  </a:lnTo>
                  <a:lnTo>
                    <a:pt x="996" y="19"/>
                  </a:lnTo>
                  <a:lnTo>
                    <a:pt x="8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 name="Google Shape;74;p2"/>
            <p:cNvSpPr/>
            <p:nvPr/>
          </p:nvSpPr>
          <p:spPr>
            <a:xfrm>
              <a:off x="6292000" y="1493750"/>
              <a:ext cx="63175" cy="62725"/>
            </a:xfrm>
            <a:custGeom>
              <a:avLst/>
              <a:gdLst/>
              <a:ahLst/>
              <a:cxnLst/>
              <a:rect l="l" t="t" r="r" b="b"/>
              <a:pathLst>
                <a:path w="2527" h="2509" extrusionOk="0">
                  <a:moveTo>
                    <a:pt x="1125" y="1"/>
                  </a:moveTo>
                  <a:lnTo>
                    <a:pt x="996" y="19"/>
                  </a:lnTo>
                  <a:lnTo>
                    <a:pt x="885" y="56"/>
                  </a:lnTo>
                  <a:lnTo>
                    <a:pt x="775" y="93"/>
                  </a:lnTo>
                  <a:lnTo>
                    <a:pt x="664" y="148"/>
                  </a:lnTo>
                  <a:lnTo>
                    <a:pt x="572" y="203"/>
                  </a:lnTo>
                  <a:lnTo>
                    <a:pt x="461" y="277"/>
                  </a:lnTo>
                  <a:lnTo>
                    <a:pt x="387" y="351"/>
                  </a:lnTo>
                  <a:lnTo>
                    <a:pt x="295" y="443"/>
                  </a:lnTo>
                  <a:lnTo>
                    <a:pt x="221" y="535"/>
                  </a:lnTo>
                  <a:lnTo>
                    <a:pt x="166" y="646"/>
                  </a:lnTo>
                  <a:lnTo>
                    <a:pt x="111" y="738"/>
                  </a:lnTo>
                  <a:lnTo>
                    <a:pt x="74" y="849"/>
                  </a:lnTo>
                  <a:lnTo>
                    <a:pt x="37" y="978"/>
                  </a:lnTo>
                  <a:lnTo>
                    <a:pt x="19" y="1088"/>
                  </a:lnTo>
                  <a:lnTo>
                    <a:pt x="0" y="1218"/>
                  </a:lnTo>
                  <a:lnTo>
                    <a:pt x="19" y="1347"/>
                  </a:lnTo>
                  <a:lnTo>
                    <a:pt x="19" y="1476"/>
                  </a:lnTo>
                  <a:lnTo>
                    <a:pt x="55" y="1605"/>
                  </a:lnTo>
                  <a:lnTo>
                    <a:pt x="92" y="1715"/>
                  </a:lnTo>
                  <a:lnTo>
                    <a:pt x="148" y="1826"/>
                  </a:lnTo>
                  <a:lnTo>
                    <a:pt x="203" y="1937"/>
                  </a:lnTo>
                  <a:lnTo>
                    <a:pt x="277" y="2029"/>
                  </a:lnTo>
                  <a:lnTo>
                    <a:pt x="350" y="2121"/>
                  </a:lnTo>
                  <a:lnTo>
                    <a:pt x="443" y="2213"/>
                  </a:lnTo>
                  <a:lnTo>
                    <a:pt x="535" y="2287"/>
                  </a:lnTo>
                  <a:lnTo>
                    <a:pt x="646" y="2342"/>
                  </a:lnTo>
                  <a:lnTo>
                    <a:pt x="756" y="2398"/>
                  </a:lnTo>
                  <a:lnTo>
                    <a:pt x="867" y="2453"/>
                  </a:lnTo>
                  <a:lnTo>
                    <a:pt x="996" y="2471"/>
                  </a:lnTo>
                  <a:lnTo>
                    <a:pt x="1125" y="2508"/>
                  </a:lnTo>
                  <a:lnTo>
                    <a:pt x="1383" y="2508"/>
                  </a:lnTo>
                  <a:lnTo>
                    <a:pt x="1494" y="2490"/>
                  </a:lnTo>
                  <a:lnTo>
                    <a:pt x="1623" y="2453"/>
                  </a:lnTo>
                  <a:lnTo>
                    <a:pt x="1733" y="2416"/>
                  </a:lnTo>
                  <a:lnTo>
                    <a:pt x="1844" y="2361"/>
                  </a:lnTo>
                  <a:lnTo>
                    <a:pt x="1955" y="2305"/>
                  </a:lnTo>
                  <a:lnTo>
                    <a:pt x="2047" y="2232"/>
                  </a:lnTo>
                  <a:lnTo>
                    <a:pt x="2139" y="2139"/>
                  </a:lnTo>
                  <a:lnTo>
                    <a:pt x="2231" y="2066"/>
                  </a:lnTo>
                  <a:lnTo>
                    <a:pt x="2305" y="1955"/>
                  </a:lnTo>
                  <a:lnTo>
                    <a:pt x="2360" y="1863"/>
                  </a:lnTo>
                  <a:lnTo>
                    <a:pt x="2416" y="1752"/>
                  </a:lnTo>
                  <a:lnTo>
                    <a:pt x="2452" y="1642"/>
                  </a:lnTo>
                  <a:lnTo>
                    <a:pt x="2489" y="1513"/>
                  </a:lnTo>
                  <a:lnTo>
                    <a:pt x="2508" y="1383"/>
                  </a:lnTo>
                  <a:lnTo>
                    <a:pt x="2526" y="1254"/>
                  </a:lnTo>
                  <a:lnTo>
                    <a:pt x="2508" y="1125"/>
                  </a:lnTo>
                  <a:lnTo>
                    <a:pt x="2489" y="996"/>
                  </a:lnTo>
                  <a:lnTo>
                    <a:pt x="2471" y="886"/>
                  </a:lnTo>
                  <a:lnTo>
                    <a:pt x="2416" y="757"/>
                  </a:lnTo>
                  <a:lnTo>
                    <a:pt x="2360" y="646"/>
                  </a:lnTo>
                  <a:lnTo>
                    <a:pt x="2305" y="554"/>
                  </a:lnTo>
                  <a:lnTo>
                    <a:pt x="2231" y="443"/>
                  </a:lnTo>
                  <a:lnTo>
                    <a:pt x="2157" y="369"/>
                  </a:lnTo>
                  <a:lnTo>
                    <a:pt x="2065" y="277"/>
                  </a:lnTo>
                  <a:lnTo>
                    <a:pt x="1955" y="203"/>
                  </a:lnTo>
                  <a:lnTo>
                    <a:pt x="1862" y="148"/>
                  </a:lnTo>
                  <a:lnTo>
                    <a:pt x="1752" y="93"/>
                  </a:lnTo>
                  <a:lnTo>
                    <a:pt x="1623" y="56"/>
                  </a:lnTo>
                  <a:lnTo>
                    <a:pt x="1512"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 name="Google Shape;75;p2"/>
            <p:cNvSpPr/>
            <p:nvPr/>
          </p:nvSpPr>
          <p:spPr>
            <a:xfrm>
              <a:off x="5804300" y="1490525"/>
              <a:ext cx="57175" cy="57650"/>
            </a:xfrm>
            <a:custGeom>
              <a:avLst/>
              <a:gdLst/>
              <a:ahLst/>
              <a:cxnLst/>
              <a:rect l="l" t="t" r="r" b="b"/>
              <a:pathLst>
                <a:path w="2287" h="2306" extrusionOk="0">
                  <a:moveTo>
                    <a:pt x="1162" y="1"/>
                  </a:moveTo>
                  <a:lnTo>
                    <a:pt x="1033" y="19"/>
                  </a:lnTo>
                  <a:lnTo>
                    <a:pt x="923" y="37"/>
                  </a:lnTo>
                  <a:lnTo>
                    <a:pt x="812" y="56"/>
                  </a:lnTo>
                  <a:lnTo>
                    <a:pt x="701" y="93"/>
                  </a:lnTo>
                  <a:lnTo>
                    <a:pt x="498" y="203"/>
                  </a:lnTo>
                  <a:lnTo>
                    <a:pt x="333" y="332"/>
                  </a:lnTo>
                  <a:lnTo>
                    <a:pt x="185" y="498"/>
                  </a:lnTo>
                  <a:lnTo>
                    <a:pt x="130" y="591"/>
                  </a:lnTo>
                  <a:lnTo>
                    <a:pt x="74" y="701"/>
                  </a:lnTo>
                  <a:lnTo>
                    <a:pt x="37" y="812"/>
                  </a:lnTo>
                  <a:lnTo>
                    <a:pt x="19" y="922"/>
                  </a:lnTo>
                  <a:lnTo>
                    <a:pt x="1" y="1033"/>
                  </a:lnTo>
                  <a:lnTo>
                    <a:pt x="1" y="1144"/>
                  </a:lnTo>
                  <a:lnTo>
                    <a:pt x="1" y="1273"/>
                  </a:lnTo>
                  <a:lnTo>
                    <a:pt x="19" y="1383"/>
                  </a:lnTo>
                  <a:lnTo>
                    <a:pt x="74" y="1586"/>
                  </a:lnTo>
                  <a:lnTo>
                    <a:pt x="185" y="1789"/>
                  </a:lnTo>
                  <a:lnTo>
                    <a:pt x="314" y="1955"/>
                  </a:lnTo>
                  <a:lnTo>
                    <a:pt x="480" y="2084"/>
                  </a:lnTo>
                  <a:lnTo>
                    <a:pt x="664" y="2195"/>
                  </a:lnTo>
                  <a:lnTo>
                    <a:pt x="867" y="2268"/>
                  </a:lnTo>
                  <a:lnTo>
                    <a:pt x="978" y="2287"/>
                  </a:lnTo>
                  <a:lnTo>
                    <a:pt x="1088" y="2305"/>
                  </a:lnTo>
                  <a:lnTo>
                    <a:pt x="1218" y="2305"/>
                  </a:lnTo>
                  <a:lnTo>
                    <a:pt x="1328" y="2287"/>
                  </a:lnTo>
                  <a:lnTo>
                    <a:pt x="1439" y="2268"/>
                  </a:lnTo>
                  <a:lnTo>
                    <a:pt x="1549" y="2232"/>
                  </a:lnTo>
                  <a:lnTo>
                    <a:pt x="1752" y="2121"/>
                  </a:lnTo>
                  <a:lnTo>
                    <a:pt x="1918" y="1992"/>
                  </a:lnTo>
                  <a:lnTo>
                    <a:pt x="2066" y="1826"/>
                  </a:lnTo>
                  <a:lnTo>
                    <a:pt x="2121" y="1734"/>
                  </a:lnTo>
                  <a:lnTo>
                    <a:pt x="2176" y="1642"/>
                  </a:lnTo>
                  <a:lnTo>
                    <a:pt x="2213" y="1531"/>
                  </a:lnTo>
                  <a:lnTo>
                    <a:pt x="2250" y="1420"/>
                  </a:lnTo>
                  <a:lnTo>
                    <a:pt x="2269" y="1310"/>
                  </a:lnTo>
                  <a:lnTo>
                    <a:pt x="2287" y="1181"/>
                  </a:lnTo>
                  <a:lnTo>
                    <a:pt x="2287" y="1070"/>
                  </a:lnTo>
                  <a:lnTo>
                    <a:pt x="2269" y="941"/>
                  </a:lnTo>
                  <a:lnTo>
                    <a:pt x="2232" y="830"/>
                  </a:lnTo>
                  <a:lnTo>
                    <a:pt x="2195" y="738"/>
                  </a:lnTo>
                  <a:lnTo>
                    <a:pt x="2103" y="535"/>
                  </a:lnTo>
                  <a:lnTo>
                    <a:pt x="1973" y="351"/>
                  </a:lnTo>
                  <a:lnTo>
                    <a:pt x="1789" y="222"/>
                  </a:lnTo>
                  <a:lnTo>
                    <a:pt x="1605" y="111"/>
                  </a:lnTo>
                  <a:lnTo>
                    <a:pt x="1494" y="74"/>
                  </a:lnTo>
                  <a:lnTo>
                    <a:pt x="1383" y="37"/>
                  </a:lnTo>
                  <a:lnTo>
                    <a:pt x="1273" y="19"/>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 name="Google Shape;76;p2"/>
            <p:cNvSpPr/>
            <p:nvPr/>
          </p:nvSpPr>
          <p:spPr>
            <a:xfrm>
              <a:off x="5245175" y="1485450"/>
              <a:ext cx="34125" cy="33675"/>
            </a:xfrm>
            <a:custGeom>
              <a:avLst/>
              <a:gdLst/>
              <a:ahLst/>
              <a:cxnLst/>
              <a:rect l="l" t="t" r="r" b="b"/>
              <a:pathLst>
                <a:path w="1365" h="1347" extrusionOk="0">
                  <a:moveTo>
                    <a:pt x="516" y="1"/>
                  </a:moveTo>
                  <a:lnTo>
                    <a:pt x="387" y="38"/>
                  </a:lnTo>
                  <a:lnTo>
                    <a:pt x="258" y="93"/>
                  </a:lnTo>
                  <a:lnTo>
                    <a:pt x="166" y="185"/>
                  </a:lnTo>
                  <a:lnTo>
                    <a:pt x="92" y="277"/>
                  </a:lnTo>
                  <a:lnTo>
                    <a:pt x="37" y="388"/>
                  </a:lnTo>
                  <a:lnTo>
                    <a:pt x="0" y="517"/>
                  </a:lnTo>
                  <a:lnTo>
                    <a:pt x="0" y="683"/>
                  </a:lnTo>
                  <a:lnTo>
                    <a:pt x="0" y="830"/>
                  </a:lnTo>
                  <a:lnTo>
                    <a:pt x="37" y="960"/>
                  </a:lnTo>
                  <a:lnTo>
                    <a:pt x="92" y="1070"/>
                  </a:lnTo>
                  <a:lnTo>
                    <a:pt x="166" y="1181"/>
                  </a:lnTo>
                  <a:lnTo>
                    <a:pt x="277" y="1255"/>
                  </a:lnTo>
                  <a:lnTo>
                    <a:pt x="387" y="1310"/>
                  </a:lnTo>
                  <a:lnTo>
                    <a:pt x="516" y="1347"/>
                  </a:lnTo>
                  <a:lnTo>
                    <a:pt x="830" y="1347"/>
                  </a:lnTo>
                  <a:lnTo>
                    <a:pt x="959" y="1310"/>
                  </a:lnTo>
                  <a:lnTo>
                    <a:pt x="1070" y="1236"/>
                  </a:lnTo>
                  <a:lnTo>
                    <a:pt x="1162" y="1162"/>
                  </a:lnTo>
                  <a:lnTo>
                    <a:pt x="1236" y="1052"/>
                  </a:lnTo>
                  <a:lnTo>
                    <a:pt x="1291" y="941"/>
                  </a:lnTo>
                  <a:lnTo>
                    <a:pt x="1346" y="794"/>
                  </a:lnTo>
                  <a:lnTo>
                    <a:pt x="1365" y="646"/>
                  </a:lnTo>
                  <a:lnTo>
                    <a:pt x="1346" y="499"/>
                  </a:lnTo>
                  <a:lnTo>
                    <a:pt x="1291" y="370"/>
                  </a:lnTo>
                  <a:lnTo>
                    <a:pt x="1236" y="259"/>
                  </a:lnTo>
                  <a:lnTo>
                    <a:pt x="1162" y="167"/>
                  </a:lnTo>
                  <a:lnTo>
                    <a:pt x="1070"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 name="Google Shape;77;p2"/>
            <p:cNvSpPr/>
            <p:nvPr/>
          </p:nvSpPr>
          <p:spPr>
            <a:xfrm>
              <a:off x="6212250" y="1479475"/>
              <a:ext cx="63175" cy="62700"/>
            </a:xfrm>
            <a:custGeom>
              <a:avLst/>
              <a:gdLst/>
              <a:ahLst/>
              <a:cxnLst/>
              <a:rect l="l" t="t" r="r" b="b"/>
              <a:pathLst>
                <a:path w="2527" h="2508" extrusionOk="0">
                  <a:moveTo>
                    <a:pt x="1107" y="0"/>
                  </a:moveTo>
                  <a:lnTo>
                    <a:pt x="978" y="18"/>
                  </a:lnTo>
                  <a:lnTo>
                    <a:pt x="849" y="55"/>
                  </a:lnTo>
                  <a:lnTo>
                    <a:pt x="738" y="92"/>
                  </a:lnTo>
                  <a:lnTo>
                    <a:pt x="627" y="148"/>
                  </a:lnTo>
                  <a:lnTo>
                    <a:pt x="535" y="221"/>
                  </a:lnTo>
                  <a:lnTo>
                    <a:pt x="424" y="295"/>
                  </a:lnTo>
                  <a:lnTo>
                    <a:pt x="351" y="369"/>
                  </a:lnTo>
                  <a:lnTo>
                    <a:pt x="259" y="461"/>
                  </a:lnTo>
                  <a:lnTo>
                    <a:pt x="203" y="572"/>
                  </a:lnTo>
                  <a:lnTo>
                    <a:pt x="129" y="664"/>
                  </a:lnTo>
                  <a:lnTo>
                    <a:pt x="93" y="774"/>
                  </a:lnTo>
                  <a:lnTo>
                    <a:pt x="37" y="904"/>
                  </a:lnTo>
                  <a:lnTo>
                    <a:pt x="19" y="1014"/>
                  </a:lnTo>
                  <a:lnTo>
                    <a:pt x="0" y="1143"/>
                  </a:lnTo>
                  <a:lnTo>
                    <a:pt x="0" y="1272"/>
                  </a:lnTo>
                  <a:lnTo>
                    <a:pt x="0" y="1401"/>
                  </a:lnTo>
                  <a:lnTo>
                    <a:pt x="19" y="1530"/>
                  </a:lnTo>
                  <a:lnTo>
                    <a:pt x="56" y="1659"/>
                  </a:lnTo>
                  <a:lnTo>
                    <a:pt x="93" y="1770"/>
                  </a:lnTo>
                  <a:lnTo>
                    <a:pt x="148" y="1881"/>
                  </a:lnTo>
                  <a:lnTo>
                    <a:pt x="222" y="1973"/>
                  </a:lnTo>
                  <a:lnTo>
                    <a:pt x="295" y="2084"/>
                  </a:lnTo>
                  <a:lnTo>
                    <a:pt x="369" y="2157"/>
                  </a:lnTo>
                  <a:lnTo>
                    <a:pt x="461" y="2249"/>
                  </a:lnTo>
                  <a:lnTo>
                    <a:pt x="572" y="2323"/>
                  </a:lnTo>
                  <a:lnTo>
                    <a:pt x="664" y="2379"/>
                  </a:lnTo>
                  <a:lnTo>
                    <a:pt x="793" y="2434"/>
                  </a:lnTo>
                  <a:lnTo>
                    <a:pt x="904" y="2471"/>
                  </a:lnTo>
                  <a:lnTo>
                    <a:pt x="1033" y="2489"/>
                  </a:lnTo>
                  <a:lnTo>
                    <a:pt x="1144" y="2508"/>
                  </a:lnTo>
                  <a:lnTo>
                    <a:pt x="1420" y="2508"/>
                  </a:lnTo>
                  <a:lnTo>
                    <a:pt x="1531" y="2489"/>
                  </a:lnTo>
                  <a:lnTo>
                    <a:pt x="1660" y="2452"/>
                  </a:lnTo>
                  <a:lnTo>
                    <a:pt x="1770" y="2415"/>
                  </a:lnTo>
                  <a:lnTo>
                    <a:pt x="1881" y="2360"/>
                  </a:lnTo>
                  <a:lnTo>
                    <a:pt x="1992" y="2286"/>
                  </a:lnTo>
                  <a:lnTo>
                    <a:pt x="2084" y="2213"/>
                  </a:lnTo>
                  <a:lnTo>
                    <a:pt x="2176" y="2139"/>
                  </a:lnTo>
                  <a:lnTo>
                    <a:pt x="2250" y="2047"/>
                  </a:lnTo>
                  <a:lnTo>
                    <a:pt x="2324" y="1936"/>
                  </a:lnTo>
                  <a:lnTo>
                    <a:pt x="2379" y="1844"/>
                  </a:lnTo>
                  <a:lnTo>
                    <a:pt x="2434" y="1733"/>
                  </a:lnTo>
                  <a:lnTo>
                    <a:pt x="2471" y="1604"/>
                  </a:lnTo>
                  <a:lnTo>
                    <a:pt x="2490" y="1494"/>
                  </a:lnTo>
                  <a:lnTo>
                    <a:pt x="2508" y="1364"/>
                  </a:lnTo>
                  <a:lnTo>
                    <a:pt x="2526" y="1235"/>
                  </a:lnTo>
                  <a:lnTo>
                    <a:pt x="2508" y="1106"/>
                  </a:lnTo>
                  <a:lnTo>
                    <a:pt x="2490" y="977"/>
                  </a:lnTo>
                  <a:lnTo>
                    <a:pt x="2453" y="848"/>
                  </a:lnTo>
                  <a:lnTo>
                    <a:pt x="2416" y="738"/>
                  </a:lnTo>
                  <a:lnTo>
                    <a:pt x="2360" y="627"/>
                  </a:lnTo>
                  <a:lnTo>
                    <a:pt x="2287" y="516"/>
                  </a:lnTo>
                  <a:lnTo>
                    <a:pt x="2213" y="424"/>
                  </a:lnTo>
                  <a:lnTo>
                    <a:pt x="2139" y="350"/>
                  </a:lnTo>
                  <a:lnTo>
                    <a:pt x="2047" y="258"/>
                  </a:lnTo>
                  <a:lnTo>
                    <a:pt x="1955" y="184"/>
                  </a:lnTo>
                  <a:lnTo>
                    <a:pt x="1844" y="129"/>
                  </a:lnTo>
                  <a:lnTo>
                    <a:pt x="1734" y="74"/>
                  </a:lnTo>
                  <a:lnTo>
                    <a:pt x="1604" y="37"/>
                  </a:lnTo>
                  <a:lnTo>
                    <a:pt x="1494" y="18"/>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 name="Google Shape;78;p2"/>
            <p:cNvSpPr/>
            <p:nvPr/>
          </p:nvSpPr>
          <p:spPr>
            <a:xfrm>
              <a:off x="5724550" y="1476700"/>
              <a:ext cx="56725" cy="56725"/>
            </a:xfrm>
            <a:custGeom>
              <a:avLst/>
              <a:gdLst/>
              <a:ahLst/>
              <a:cxnLst/>
              <a:rect l="l" t="t" r="r" b="b"/>
              <a:pathLst>
                <a:path w="2269" h="2269" extrusionOk="0">
                  <a:moveTo>
                    <a:pt x="1052" y="0"/>
                  </a:moveTo>
                  <a:lnTo>
                    <a:pt x="941" y="19"/>
                  </a:lnTo>
                  <a:lnTo>
                    <a:pt x="849" y="37"/>
                  </a:lnTo>
                  <a:lnTo>
                    <a:pt x="738" y="74"/>
                  </a:lnTo>
                  <a:lnTo>
                    <a:pt x="536" y="166"/>
                  </a:lnTo>
                  <a:lnTo>
                    <a:pt x="370" y="295"/>
                  </a:lnTo>
                  <a:lnTo>
                    <a:pt x="222" y="461"/>
                  </a:lnTo>
                  <a:lnTo>
                    <a:pt x="111" y="646"/>
                  </a:lnTo>
                  <a:lnTo>
                    <a:pt x="38" y="867"/>
                  </a:lnTo>
                  <a:lnTo>
                    <a:pt x="1" y="959"/>
                  </a:lnTo>
                  <a:lnTo>
                    <a:pt x="1" y="1088"/>
                  </a:lnTo>
                  <a:lnTo>
                    <a:pt x="1" y="1199"/>
                  </a:lnTo>
                  <a:lnTo>
                    <a:pt x="1" y="1310"/>
                  </a:lnTo>
                  <a:lnTo>
                    <a:pt x="38" y="1420"/>
                  </a:lnTo>
                  <a:lnTo>
                    <a:pt x="75" y="1531"/>
                  </a:lnTo>
                  <a:lnTo>
                    <a:pt x="111" y="1641"/>
                  </a:lnTo>
                  <a:lnTo>
                    <a:pt x="167" y="1734"/>
                  </a:lnTo>
                  <a:lnTo>
                    <a:pt x="314" y="1900"/>
                  </a:lnTo>
                  <a:lnTo>
                    <a:pt x="480" y="2065"/>
                  </a:lnTo>
                  <a:lnTo>
                    <a:pt x="572" y="2121"/>
                  </a:lnTo>
                  <a:lnTo>
                    <a:pt x="665" y="2176"/>
                  </a:lnTo>
                  <a:lnTo>
                    <a:pt x="775" y="2213"/>
                  </a:lnTo>
                  <a:lnTo>
                    <a:pt x="886" y="2250"/>
                  </a:lnTo>
                  <a:lnTo>
                    <a:pt x="996" y="2268"/>
                  </a:lnTo>
                  <a:lnTo>
                    <a:pt x="1236" y="2268"/>
                  </a:lnTo>
                  <a:lnTo>
                    <a:pt x="1347" y="2250"/>
                  </a:lnTo>
                  <a:lnTo>
                    <a:pt x="1550" y="2195"/>
                  </a:lnTo>
                  <a:lnTo>
                    <a:pt x="1752" y="2084"/>
                  </a:lnTo>
                  <a:lnTo>
                    <a:pt x="1918" y="1955"/>
                  </a:lnTo>
                  <a:lnTo>
                    <a:pt x="2066" y="1789"/>
                  </a:lnTo>
                  <a:lnTo>
                    <a:pt x="2158" y="1586"/>
                  </a:lnTo>
                  <a:lnTo>
                    <a:pt x="2232" y="1383"/>
                  </a:lnTo>
                  <a:lnTo>
                    <a:pt x="2250" y="1273"/>
                  </a:lnTo>
                  <a:lnTo>
                    <a:pt x="2269" y="1162"/>
                  </a:lnTo>
                  <a:lnTo>
                    <a:pt x="2269" y="1051"/>
                  </a:lnTo>
                  <a:lnTo>
                    <a:pt x="2250" y="941"/>
                  </a:lnTo>
                  <a:lnTo>
                    <a:pt x="2195" y="720"/>
                  </a:lnTo>
                  <a:lnTo>
                    <a:pt x="2084" y="535"/>
                  </a:lnTo>
                  <a:lnTo>
                    <a:pt x="1955" y="369"/>
                  </a:lnTo>
                  <a:lnTo>
                    <a:pt x="1789" y="222"/>
                  </a:lnTo>
                  <a:lnTo>
                    <a:pt x="1605" y="111"/>
                  </a:lnTo>
                  <a:lnTo>
                    <a:pt x="1402" y="37"/>
                  </a:lnTo>
                  <a:lnTo>
                    <a:pt x="1291"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 name="Google Shape;79;p2"/>
            <p:cNvSpPr/>
            <p:nvPr/>
          </p:nvSpPr>
          <p:spPr>
            <a:xfrm>
              <a:off x="5168650" y="1471175"/>
              <a:ext cx="26750" cy="29975"/>
            </a:xfrm>
            <a:custGeom>
              <a:avLst/>
              <a:gdLst/>
              <a:ahLst/>
              <a:cxnLst/>
              <a:rect l="l" t="t" r="r" b="b"/>
              <a:pathLst>
                <a:path w="1070" h="1199" extrusionOk="0">
                  <a:moveTo>
                    <a:pt x="425" y="0"/>
                  </a:moveTo>
                  <a:lnTo>
                    <a:pt x="295" y="166"/>
                  </a:lnTo>
                  <a:lnTo>
                    <a:pt x="148" y="332"/>
                  </a:lnTo>
                  <a:lnTo>
                    <a:pt x="93" y="406"/>
                  </a:lnTo>
                  <a:lnTo>
                    <a:pt x="37" y="498"/>
                  </a:lnTo>
                  <a:lnTo>
                    <a:pt x="0" y="572"/>
                  </a:lnTo>
                  <a:lnTo>
                    <a:pt x="0" y="645"/>
                  </a:lnTo>
                  <a:lnTo>
                    <a:pt x="19" y="738"/>
                  </a:lnTo>
                  <a:lnTo>
                    <a:pt x="56" y="830"/>
                  </a:lnTo>
                  <a:lnTo>
                    <a:pt x="129" y="922"/>
                  </a:lnTo>
                  <a:lnTo>
                    <a:pt x="185" y="996"/>
                  </a:lnTo>
                  <a:lnTo>
                    <a:pt x="277" y="1088"/>
                  </a:lnTo>
                  <a:lnTo>
                    <a:pt x="351" y="1143"/>
                  </a:lnTo>
                  <a:lnTo>
                    <a:pt x="443" y="1180"/>
                  </a:lnTo>
                  <a:lnTo>
                    <a:pt x="517" y="1199"/>
                  </a:lnTo>
                  <a:lnTo>
                    <a:pt x="590" y="1199"/>
                  </a:lnTo>
                  <a:lnTo>
                    <a:pt x="683" y="1162"/>
                  </a:lnTo>
                  <a:lnTo>
                    <a:pt x="756" y="1106"/>
                  </a:lnTo>
                  <a:lnTo>
                    <a:pt x="849" y="1033"/>
                  </a:lnTo>
                  <a:lnTo>
                    <a:pt x="922" y="941"/>
                  </a:lnTo>
                  <a:lnTo>
                    <a:pt x="996" y="867"/>
                  </a:lnTo>
                  <a:lnTo>
                    <a:pt x="1051" y="775"/>
                  </a:lnTo>
                  <a:lnTo>
                    <a:pt x="1070" y="682"/>
                  </a:lnTo>
                  <a:lnTo>
                    <a:pt x="1070" y="609"/>
                  </a:lnTo>
                  <a:lnTo>
                    <a:pt x="1051" y="535"/>
                  </a:lnTo>
                  <a:lnTo>
                    <a:pt x="996" y="443"/>
                  </a:lnTo>
                  <a:lnTo>
                    <a:pt x="941" y="369"/>
                  </a:lnTo>
                  <a:lnTo>
                    <a:pt x="812" y="185"/>
                  </a:lnTo>
                  <a:lnTo>
                    <a:pt x="701" y="19"/>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 name="Google Shape;80;p2"/>
            <p:cNvSpPr/>
            <p:nvPr/>
          </p:nvSpPr>
          <p:spPr>
            <a:xfrm>
              <a:off x="6132050" y="1464725"/>
              <a:ext cx="63175" cy="63625"/>
            </a:xfrm>
            <a:custGeom>
              <a:avLst/>
              <a:gdLst/>
              <a:ahLst/>
              <a:cxnLst/>
              <a:rect l="l" t="t" r="r" b="b"/>
              <a:pathLst>
                <a:path w="2527" h="2545" extrusionOk="0">
                  <a:moveTo>
                    <a:pt x="1272" y="0"/>
                  </a:moveTo>
                  <a:lnTo>
                    <a:pt x="1143" y="18"/>
                  </a:lnTo>
                  <a:lnTo>
                    <a:pt x="1014" y="37"/>
                  </a:lnTo>
                  <a:lnTo>
                    <a:pt x="904" y="55"/>
                  </a:lnTo>
                  <a:lnTo>
                    <a:pt x="775" y="111"/>
                  </a:lnTo>
                  <a:lnTo>
                    <a:pt x="664" y="148"/>
                  </a:lnTo>
                  <a:lnTo>
                    <a:pt x="572" y="221"/>
                  </a:lnTo>
                  <a:lnTo>
                    <a:pt x="461" y="277"/>
                  </a:lnTo>
                  <a:lnTo>
                    <a:pt x="369" y="369"/>
                  </a:lnTo>
                  <a:lnTo>
                    <a:pt x="295" y="461"/>
                  </a:lnTo>
                  <a:lnTo>
                    <a:pt x="221" y="553"/>
                  </a:lnTo>
                  <a:lnTo>
                    <a:pt x="166" y="645"/>
                  </a:lnTo>
                  <a:lnTo>
                    <a:pt x="111" y="756"/>
                  </a:lnTo>
                  <a:lnTo>
                    <a:pt x="55" y="885"/>
                  </a:lnTo>
                  <a:lnTo>
                    <a:pt x="37" y="996"/>
                  </a:lnTo>
                  <a:lnTo>
                    <a:pt x="19" y="1125"/>
                  </a:lnTo>
                  <a:lnTo>
                    <a:pt x="0" y="1254"/>
                  </a:lnTo>
                  <a:lnTo>
                    <a:pt x="0" y="1383"/>
                  </a:lnTo>
                  <a:lnTo>
                    <a:pt x="19" y="1512"/>
                  </a:lnTo>
                  <a:lnTo>
                    <a:pt x="55" y="1641"/>
                  </a:lnTo>
                  <a:lnTo>
                    <a:pt x="92" y="1770"/>
                  </a:lnTo>
                  <a:lnTo>
                    <a:pt x="148" y="1881"/>
                  </a:lnTo>
                  <a:lnTo>
                    <a:pt x="221" y="1991"/>
                  </a:lnTo>
                  <a:lnTo>
                    <a:pt x="295" y="2084"/>
                  </a:lnTo>
                  <a:lnTo>
                    <a:pt x="369" y="2176"/>
                  </a:lnTo>
                  <a:lnTo>
                    <a:pt x="461" y="2249"/>
                  </a:lnTo>
                  <a:lnTo>
                    <a:pt x="553" y="2323"/>
                  </a:lnTo>
                  <a:lnTo>
                    <a:pt x="664" y="2397"/>
                  </a:lnTo>
                  <a:lnTo>
                    <a:pt x="775" y="2452"/>
                  </a:lnTo>
                  <a:lnTo>
                    <a:pt x="904" y="2489"/>
                  </a:lnTo>
                  <a:lnTo>
                    <a:pt x="1033" y="2508"/>
                  </a:lnTo>
                  <a:lnTo>
                    <a:pt x="1162" y="2526"/>
                  </a:lnTo>
                  <a:lnTo>
                    <a:pt x="1291" y="2544"/>
                  </a:lnTo>
                  <a:lnTo>
                    <a:pt x="1420" y="2526"/>
                  </a:lnTo>
                  <a:lnTo>
                    <a:pt x="1549" y="2508"/>
                  </a:lnTo>
                  <a:lnTo>
                    <a:pt x="1660" y="2471"/>
                  </a:lnTo>
                  <a:lnTo>
                    <a:pt x="1789" y="2434"/>
                  </a:lnTo>
                  <a:lnTo>
                    <a:pt x="1899" y="2379"/>
                  </a:lnTo>
                  <a:lnTo>
                    <a:pt x="1991" y="2323"/>
                  </a:lnTo>
                  <a:lnTo>
                    <a:pt x="2084" y="2249"/>
                  </a:lnTo>
                  <a:lnTo>
                    <a:pt x="2176" y="2157"/>
                  </a:lnTo>
                  <a:lnTo>
                    <a:pt x="2250" y="2065"/>
                  </a:lnTo>
                  <a:lnTo>
                    <a:pt x="2323" y="1973"/>
                  </a:lnTo>
                  <a:lnTo>
                    <a:pt x="2397" y="1862"/>
                  </a:lnTo>
                  <a:lnTo>
                    <a:pt x="2434" y="1752"/>
                  </a:lnTo>
                  <a:lnTo>
                    <a:pt x="2489" y="1641"/>
                  </a:lnTo>
                  <a:lnTo>
                    <a:pt x="2508" y="1530"/>
                  </a:lnTo>
                  <a:lnTo>
                    <a:pt x="2526" y="1401"/>
                  </a:lnTo>
                  <a:lnTo>
                    <a:pt x="2526" y="1272"/>
                  </a:lnTo>
                  <a:lnTo>
                    <a:pt x="2526" y="1143"/>
                  </a:lnTo>
                  <a:lnTo>
                    <a:pt x="2508" y="1014"/>
                  </a:lnTo>
                  <a:lnTo>
                    <a:pt x="2471" y="885"/>
                  </a:lnTo>
                  <a:lnTo>
                    <a:pt x="2434" y="774"/>
                  </a:lnTo>
                  <a:lnTo>
                    <a:pt x="2379" y="664"/>
                  </a:lnTo>
                  <a:lnTo>
                    <a:pt x="2323" y="553"/>
                  </a:lnTo>
                  <a:lnTo>
                    <a:pt x="2250" y="461"/>
                  </a:lnTo>
                  <a:lnTo>
                    <a:pt x="2176" y="369"/>
                  </a:lnTo>
                  <a:lnTo>
                    <a:pt x="2084" y="295"/>
                  </a:lnTo>
                  <a:lnTo>
                    <a:pt x="1973" y="221"/>
                  </a:lnTo>
                  <a:lnTo>
                    <a:pt x="1881" y="166"/>
                  </a:lnTo>
                  <a:lnTo>
                    <a:pt x="1770" y="111"/>
                  </a:lnTo>
                  <a:lnTo>
                    <a:pt x="1660" y="55"/>
                  </a:lnTo>
                  <a:lnTo>
                    <a:pt x="1531" y="37"/>
                  </a:lnTo>
                  <a:lnTo>
                    <a:pt x="1401" y="18"/>
                  </a:lnTo>
                  <a:lnTo>
                    <a:pt x="12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 name="Google Shape;81;p2"/>
            <p:cNvSpPr/>
            <p:nvPr/>
          </p:nvSpPr>
          <p:spPr>
            <a:xfrm>
              <a:off x="5092125" y="1463800"/>
              <a:ext cx="19850" cy="25375"/>
            </a:xfrm>
            <a:custGeom>
              <a:avLst/>
              <a:gdLst/>
              <a:ahLst/>
              <a:cxnLst/>
              <a:rect l="l" t="t" r="r" b="b"/>
              <a:pathLst>
                <a:path w="794" h="1015" extrusionOk="0">
                  <a:moveTo>
                    <a:pt x="425" y="0"/>
                  </a:moveTo>
                  <a:lnTo>
                    <a:pt x="369" y="19"/>
                  </a:lnTo>
                  <a:lnTo>
                    <a:pt x="296" y="55"/>
                  </a:lnTo>
                  <a:lnTo>
                    <a:pt x="167" y="148"/>
                  </a:lnTo>
                  <a:lnTo>
                    <a:pt x="56" y="277"/>
                  </a:lnTo>
                  <a:lnTo>
                    <a:pt x="19" y="332"/>
                  </a:lnTo>
                  <a:lnTo>
                    <a:pt x="1" y="387"/>
                  </a:lnTo>
                  <a:lnTo>
                    <a:pt x="1" y="443"/>
                  </a:lnTo>
                  <a:lnTo>
                    <a:pt x="38" y="516"/>
                  </a:lnTo>
                  <a:lnTo>
                    <a:pt x="130" y="645"/>
                  </a:lnTo>
                  <a:lnTo>
                    <a:pt x="259" y="811"/>
                  </a:lnTo>
                  <a:lnTo>
                    <a:pt x="406" y="1014"/>
                  </a:lnTo>
                  <a:lnTo>
                    <a:pt x="554" y="811"/>
                  </a:lnTo>
                  <a:lnTo>
                    <a:pt x="683" y="645"/>
                  </a:lnTo>
                  <a:lnTo>
                    <a:pt x="775" y="498"/>
                  </a:lnTo>
                  <a:lnTo>
                    <a:pt x="794" y="443"/>
                  </a:lnTo>
                  <a:lnTo>
                    <a:pt x="794" y="369"/>
                  </a:lnTo>
                  <a:lnTo>
                    <a:pt x="794" y="314"/>
                  </a:lnTo>
                  <a:lnTo>
                    <a:pt x="757" y="258"/>
                  </a:lnTo>
                  <a:lnTo>
                    <a:pt x="646" y="129"/>
                  </a:lnTo>
                  <a:lnTo>
                    <a:pt x="535" y="37"/>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 name="Google Shape;82;p2"/>
            <p:cNvSpPr/>
            <p:nvPr/>
          </p:nvSpPr>
          <p:spPr>
            <a:xfrm>
              <a:off x="5645275" y="1462875"/>
              <a:ext cx="55350" cy="55800"/>
            </a:xfrm>
            <a:custGeom>
              <a:avLst/>
              <a:gdLst/>
              <a:ahLst/>
              <a:cxnLst/>
              <a:rect l="l" t="t" r="r" b="b"/>
              <a:pathLst>
                <a:path w="2214" h="2232" extrusionOk="0">
                  <a:moveTo>
                    <a:pt x="1125" y="0"/>
                  </a:moveTo>
                  <a:lnTo>
                    <a:pt x="1015" y="19"/>
                  </a:lnTo>
                  <a:lnTo>
                    <a:pt x="904" y="37"/>
                  </a:lnTo>
                  <a:lnTo>
                    <a:pt x="793" y="56"/>
                  </a:lnTo>
                  <a:lnTo>
                    <a:pt x="683" y="92"/>
                  </a:lnTo>
                  <a:lnTo>
                    <a:pt x="498" y="203"/>
                  </a:lnTo>
                  <a:lnTo>
                    <a:pt x="332" y="351"/>
                  </a:lnTo>
                  <a:lnTo>
                    <a:pt x="185" y="517"/>
                  </a:lnTo>
                  <a:lnTo>
                    <a:pt x="74" y="701"/>
                  </a:lnTo>
                  <a:lnTo>
                    <a:pt x="37" y="812"/>
                  </a:lnTo>
                  <a:lnTo>
                    <a:pt x="19" y="922"/>
                  </a:lnTo>
                  <a:lnTo>
                    <a:pt x="0" y="1014"/>
                  </a:lnTo>
                  <a:lnTo>
                    <a:pt x="0" y="1143"/>
                  </a:lnTo>
                  <a:lnTo>
                    <a:pt x="0" y="1236"/>
                  </a:lnTo>
                  <a:lnTo>
                    <a:pt x="19" y="1346"/>
                  </a:lnTo>
                  <a:lnTo>
                    <a:pt x="93" y="1549"/>
                  </a:lnTo>
                  <a:lnTo>
                    <a:pt x="185" y="1733"/>
                  </a:lnTo>
                  <a:lnTo>
                    <a:pt x="332" y="1899"/>
                  </a:lnTo>
                  <a:lnTo>
                    <a:pt x="498" y="2028"/>
                  </a:lnTo>
                  <a:lnTo>
                    <a:pt x="683" y="2139"/>
                  </a:lnTo>
                  <a:lnTo>
                    <a:pt x="885" y="2194"/>
                  </a:lnTo>
                  <a:lnTo>
                    <a:pt x="978" y="2213"/>
                  </a:lnTo>
                  <a:lnTo>
                    <a:pt x="1088" y="2231"/>
                  </a:lnTo>
                  <a:lnTo>
                    <a:pt x="1199" y="2231"/>
                  </a:lnTo>
                  <a:lnTo>
                    <a:pt x="1310" y="2213"/>
                  </a:lnTo>
                  <a:lnTo>
                    <a:pt x="1420" y="2176"/>
                  </a:lnTo>
                  <a:lnTo>
                    <a:pt x="1531" y="2139"/>
                  </a:lnTo>
                  <a:lnTo>
                    <a:pt x="1715" y="2028"/>
                  </a:lnTo>
                  <a:lnTo>
                    <a:pt x="1881" y="1899"/>
                  </a:lnTo>
                  <a:lnTo>
                    <a:pt x="2029" y="1733"/>
                  </a:lnTo>
                  <a:lnTo>
                    <a:pt x="2121" y="1531"/>
                  </a:lnTo>
                  <a:lnTo>
                    <a:pt x="2176" y="1438"/>
                  </a:lnTo>
                  <a:lnTo>
                    <a:pt x="2195" y="1328"/>
                  </a:lnTo>
                  <a:lnTo>
                    <a:pt x="2213" y="1217"/>
                  </a:lnTo>
                  <a:lnTo>
                    <a:pt x="2213" y="1107"/>
                  </a:lnTo>
                  <a:lnTo>
                    <a:pt x="2213" y="996"/>
                  </a:lnTo>
                  <a:lnTo>
                    <a:pt x="2195" y="885"/>
                  </a:lnTo>
                  <a:lnTo>
                    <a:pt x="2121" y="682"/>
                  </a:lnTo>
                  <a:lnTo>
                    <a:pt x="2010" y="498"/>
                  </a:lnTo>
                  <a:lnTo>
                    <a:pt x="1881" y="332"/>
                  </a:lnTo>
                  <a:lnTo>
                    <a:pt x="1715" y="203"/>
                  </a:lnTo>
                  <a:lnTo>
                    <a:pt x="1531" y="92"/>
                  </a:lnTo>
                  <a:lnTo>
                    <a:pt x="1328" y="37"/>
                  </a:lnTo>
                  <a:lnTo>
                    <a:pt x="1217" y="19"/>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 name="Google Shape;83;p2"/>
            <p:cNvSpPr/>
            <p:nvPr/>
          </p:nvSpPr>
          <p:spPr>
            <a:xfrm>
              <a:off x="6052300" y="1450425"/>
              <a:ext cx="63175" cy="63625"/>
            </a:xfrm>
            <a:custGeom>
              <a:avLst/>
              <a:gdLst/>
              <a:ahLst/>
              <a:cxnLst/>
              <a:rect l="l" t="t" r="r" b="b"/>
              <a:pathLst>
                <a:path w="2527" h="2545" extrusionOk="0">
                  <a:moveTo>
                    <a:pt x="1291" y="0"/>
                  </a:moveTo>
                  <a:lnTo>
                    <a:pt x="1162" y="19"/>
                  </a:lnTo>
                  <a:lnTo>
                    <a:pt x="1033" y="37"/>
                  </a:lnTo>
                  <a:lnTo>
                    <a:pt x="904" y="56"/>
                  </a:lnTo>
                  <a:lnTo>
                    <a:pt x="775" y="93"/>
                  </a:lnTo>
                  <a:lnTo>
                    <a:pt x="664" y="148"/>
                  </a:lnTo>
                  <a:lnTo>
                    <a:pt x="553" y="222"/>
                  </a:lnTo>
                  <a:lnTo>
                    <a:pt x="461" y="295"/>
                  </a:lnTo>
                  <a:lnTo>
                    <a:pt x="369" y="369"/>
                  </a:lnTo>
                  <a:lnTo>
                    <a:pt x="277" y="461"/>
                  </a:lnTo>
                  <a:lnTo>
                    <a:pt x="203" y="554"/>
                  </a:lnTo>
                  <a:lnTo>
                    <a:pt x="148" y="664"/>
                  </a:lnTo>
                  <a:lnTo>
                    <a:pt x="93" y="775"/>
                  </a:lnTo>
                  <a:lnTo>
                    <a:pt x="56" y="904"/>
                  </a:lnTo>
                  <a:lnTo>
                    <a:pt x="19" y="1015"/>
                  </a:lnTo>
                  <a:lnTo>
                    <a:pt x="0" y="1144"/>
                  </a:lnTo>
                  <a:lnTo>
                    <a:pt x="0" y="1291"/>
                  </a:lnTo>
                  <a:lnTo>
                    <a:pt x="0" y="1420"/>
                  </a:lnTo>
                  <a:lnTo>
                    <a:pt x="19" y="1549"/>
                  </a:lnTo>
                  <a:lnTo>
                    <a:pt x="56" y="1660"/>
                  </a:lnTo>
                  <a:lnTo>
                    <a:pt x="93" y="1771"/>
                  </a:lnTo>
                  <a:lnTo>
                    <a:pt x="148" y="1881"/>
                  </a:lnTo>
                  <a:lnTo>
                    <a:pt x="222" y="1992"/>
                  </a:lnTo>
                  <a:lnTo>
                    <a:pt x="277" y="2084"/>
                  </a:lnTo>
                  <a:lnTo>
                    <a:pt x="369" y="2176"/>
                  </a:lnTo>
                  <a:lnTo>
                    <a:pt x="461" y="2250"/>
                  </a:lnTo>
                  <a:lnTo>
                    <a:pt x="553" y="2324"/>
                  </a:lnTo>
                  <a:lnTo>
                    <a:pt x="664" y="2397"/>
                  </a:lnTo>
                  <a:lnTo>
                    <a:pt x="775" y="2434"/>
                  </a:lnTo>
                  <a:lnTo>
                    <a:pt x="885" y="2490"/>
                  </a:lnTo>
                  <a:lnTo>
                    <a:pt x="996" y="2508"/>
                  </a:lnTo>
                  <a:lnTo>
                    <a:pt x="1125" y="2526"/>
                  </a:lnTo>
                  <a:lnTo>
                    <a:pt x="1254" y="2545"/>
                  </a:lnTo>
                  <a:lnTo>
                    <a:pt x="1383" y="2526"/>
                  </a:lnTo>
                  <a:lnTo>
                    <a:pt x="1512" y="2508"/>
                  </a:lnTo>
                  <a:lnTo>
                    <a:pt x="1641" y="2490"/>
                  </a:lnTo>
                  <a:lnTo>
                    <a:pt x="1752" y="2453"/>
                  </a:lnTo>
                  <a:lnTo>
                    <a:pt x="1863" y="2397"/>
                  </a:lnTo>
                  <a:lnTo>
                    <a:pt x="1973" y="2324"/>
                  </a:lnTo>
                  <a:lnTo>
                    <a:pt x="2065" y="2268"/>
                  </a:lnTo>
                  <a:lnTo>
                    <a:pt x="2158" y="2176"/>
                  </a:lnTo>
                  <a:lnTo>
                    <a:pt x="2231" y="2084"/>
                  </a:lnTo>
                  <a:lnTo>
                    <a:pt x="2305" y="1992"/>
                  </a:lnTo>
                  <a:lnTo>
                    <a:pt x="2379" y="1900"/>
                  </a:lnTo>
                  <a:lnTo>
                    <a:pt x="2434" y="1789"/>
                  </a:lnTo>
                  <a:lnTo>
                    <a:pt x="2471" y="1660"/>
                  </a:lnTo>
                  <a:lnTo>
                    <a:pt x="2508" y="1549"/>
                  </a:lnTo>
                  <a:lnTo>
                    <a:pt x="2526" y="1420"/>
                  </a:lnTo>
                  <a:lnTo>
                    <a:pt x="2526" y="1291"/>
                  </a:lnTo>
                  <a:lnTo>
                    <a:pt x="2526" y="1162"/>
                  </a:lnTo>
                  <a:lnTo>
                    <a:pt x="2508" y="1033"/>
                  </a:lnTo>
                  <a:lnTo>
                    <a:pt x="2471" y="904"/>
                  </a:lnTo>
                  <a:lnTo>
                    <a:pt x="2434" y="793"/>
                  </a:lnTo>
                  <a:lnTo>
                    <a:pt x="2379" y="683"/>
                  </a:lnTo>
                  <a:lnTo>
                    <a:pt x="2324" y="572"/>
                  </a:lnTo>
                  <a:lnTo>
                    <a:pt x="2250" y="480"/>
                  </a:lnTo>
                  <a:lnTo>
                    <a:pt x="2176" y="388"/>
                  </a:lnTo>
                  <a:lnTo>
                    <a:pt x="2084" y="314"/>
                  </a:lnTo>
                  <a:lnTo>
                    <a:pt x="1992" y="240"/>
                  </a:lnTo>
                  <a:lnTo>
                    <a:pt x="1899" y="166"/>
                  </a:lnTo>
                  <a:lnTo>
                    <a:pt x="1789" y="111"/>
                  </a:lnTo>
                  <a:lnTo>
                    <a:pt x="1660" y="74"/>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 name="Google Shape;84;p2"/>
            <p:cNvSpPr/>
            <p:nvPr/>
          </p:nvSpPr>
          <p:spPr>
            <a:xfrm>
              <a:off x="5566450" y="1449950"/>
              <a:ext cx="53025" cy="53050"/>
            </a:xfrm>
            <a:custGeom>
              <a:avLst/>
              <a:gdLst/>
              <a:ahLst/>
              <a:cxnLst/>
              <a:rect l="l" t="t" r="r" b="b"/>
              <a:pathLst>
                <a:path w="2121" h="2122" extrusionOk="0">
                  <a:moveTo>
                    <a:pt x="1107" y="1"/>
                  </a:moveTo>
                  <a:lnTo>
                    <a:pt x="886" y="19"/>
                  </a:lnTo>
                  <a:lnTo>
                    <a:pt x="664" y="75"/>
                  </a:lnTo>
                  <a:lnTo>
                    <a:pt x="480" y="167"/>
                  </a:lnTo>
                  <a:lnTo>
                    <a:pt x="332" y="296"/>
                  </a:lnTo>
                  <a:lnTo>
                    <a:pt x="185" y="444"/>
                  </a:lnTo>
                  <a:lnTo>
                    <a:pt x="93" y="628"/>
                  </a:lnTo>
                  <a:lnTo>
                    <a:pt x="37" y="831"/>
                  </a:lnTo>
                  <a:lnTo>
                    <a:pt x="1" y="1052"/>
                  </a:lnTo>
                  <a:lnTo>
                    <a:pt x="19" y="1273"/>
                  </a:lnTo>
                  <a:lnTo>
                    <a:pt x="74" y="1476"/>
                  </a:lnTo>
                  <a:lnTo>
                    <a:pt x="166" y="1642"/>
                  </a:lnTo>
                  <a:lnTo>
                    <a:pt x="296" y="1808"/>
                  </a:lnTo>
                  <a:lnTo>
                    <a:pt x="443" y="1937"/>
                  </a:lnTo>
                  <a:lnTo>
                    <a:pt x="609" y="2029"/>
                  </a:lnTo>
                  <a:lnTo>
                    <a:pt x="812" y="2103"/>
                  </a:lnTo>
                  <a:lnTo>
                    <a:pt x="1033" y="2121"/>
                  </a:lnTo>
                  <a:lnTo>
                    <a:pt x="1254" y="2103"/>
                  </a:lnTo>
                  <a:lnTo>
                    <a:pt x="1457" y="2048"/>
                  </a:lnTo>
                  <a:lnTo>
                    <a:pt x="1642" y="1955"/>
                  </a:lnTo>
                  <a:lnTo>
                    <a:pt x="1807" y="1826"/>
                  </a:lnTo>
                  <a:lnTo>
                    <a:pt x="1937" y="1679"/>
                  </a:lnTo>
                  <a:lnTo>
                    <a:pt x="2029" y="1494"/>
                  </a:lnTo>
                  <a:lnTo>
                    <a:pt x="2102" y="1292"/>
                  </a:lnTo>
                  <a:lnTo>
                    <a:pt x="2121" y="1070"/>
                  </a:lnTo>
                  <a:lnTo>
                    <a:pt x="2102" y="868"/>
                  </a:lnTo>
                  <a:lnTo>
                    <a:pt x="2047" y="665"/>
                  </a:lnTo>
                  <a:lnTo>
                    <a:pt x="1955" y="480"/>
                  </a:lnTo>
                  <a:lnTo>
                    <a:pt x="1826" y="333"/>
                  </a:lnTo>
                  <a:lnTo>
                    <a:pt x="1678" y="204"/>
                  </a:lnTo>
                  <a:lnTo>
                    <a:pt x="1512" y="93"/>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 name="Google Shape;85;p2"/>
            <p:cNvSpPr/>
            <p:nvPr/>
          </p:nvSpPr>
          <p:spPr>
            <a:xfrm>
              <a:off x="5972550" y="1436600"/>
              <a:ext cx="63175" cy="63175"/>
            </a:xfrm>
            <a:custGeom>
              <a:avLst/>
              <a:gdLst/>
              <a:ahLst/>
              <a:cxnLst/>
              <a:rect l="l" t="t" r="r" b="b"/>
              <a:pathLst>
                <a:path w="2527" h="2527" extrusionOk="0">
                  <a:moveTo>
                    <a:pt x="1144" y="0"/>
                  </a:moveTo>
                  <a:lnTo>
                    <a:pt x="1015" y="19"/>
                  </a:lnTo>
                  <a:lnTo>
                    <a:pt x="904" y="37"/>
                  </a:lnTo>
                  <a:lnTo>
                    <a:pt x="775" y="92"/>
                  </a:lnTo>
                  <a:lnTo>
                    <a:pt x="664" y="129"/>
                  </a:lnTo>
                  <a:lnTo>
                    <a:pt x="554" y="203"/>
                  </a:lnTo>
                  <a:lnTo>
                    <a:pt x="461" y="277"/>
                  </a:lnTo>
                  <a:lnTo>
                    <a:pt x="369" y="351"/>
                  </a:lnTo>
                  <a:lnTo>
                    <a:pt x="296" y="443"/>
                  </a:lnTo>
                  <a:lnTo>
                    <a:pt x="222" y="535"/>
                  </a:lnTo>
                  <a:lnTo>
                    <a:pt x="148" y="627"/>
                  </a:lnTo>
                  <a:lnTo>
                    <a:pt x="93" y="738"/>
                  </a:lnTo>
                  <a:lnTo>
                    <a:pt x="56" y="867"/>
                  </a:lnTo>
                  <a:lnTo>
                    <a:pt x="19" y="978"/>
                  </a:lnTo>
                  <a:lnTo>
                    <a:pt x="1" y="1107"/>
                  </a:lnTo>
                  <a:lnTo>
                    <a:pt x="1" y="1236"/>
                  </a:lnTo>
                  <a:lnTo>
                    <a:pt x="1" y="1365"/>
                  </a:lnTo>
                  <a:lnTo>
                    <a:pt x="19" y="1494"/>
                  </a:lnTo>
                  <a:lnTo>
                    <a:pt x="37" y="1623"/>
                  </a:lnTo>
                  <a:lnTo>
                    <a:pt x="93" y="1733"/>
                  </a:lnTo>
                  <a:lnTo>
                    <a:pt x="130" y="1844"/>
                  </a:lnTo>
                  <a:lnTo>
                    <a:pt x="203" y="1955"/>
                  </a:lnTo>
                  <a:lnTo>
                    <a:pt x="277" y="2047"/>
                  </a:lnTo>
                  <a:lnTo>
                    <a:pt x="351" y="2139"/>
                  </a:lnTo>
                  <a:lnTo>
                    <a:pt x="443" y="2213"/>
                  </a:lnTo>
                  <a:lnTo>
                    <a:pt x="535" y="2287"/>
                  </a:lnTo>
                  <a:lnTo>
                    <a:pt x="627" y="2360"/>
                  </a:lnTo>
                  <a:lnTo>
                    <a:pt x="738" y="2416"/>
                  </a:lnTo>
                  <a:lnTo>
                    <a:pt x="867" y="2453"/>
                  </a:lnTo>
                  <a:lnTo>
                    <a:pt x="978" y="2489"/>
                  </a:lnTo>
                  <a:lnTo>
                    <a:pt x="1107" y="2508"/>
                  </a:lnTo>
                  <a:lnTo>
                    <a:pt x="1236" y="2526"/>
                  </a:lnTo>
                  <a:lnTo>
                    <a:pt x="1365" y="2508"/>
                  </a:lnTo>
                  <a:lnTo>
                    <a:pt x="1494" y="2489"/>
                  </a:lnTo>
                  <a:lnTo>
                    <a:pt x="1623" y="2471"/>
                  </a:lnTo>
                  <a:lnTo>
                    <a:pt x="1734" y="2434"/>
                  </a:lnTo>
                  <a:lnTo>
                    <a:pt x="1844" y="2379"/>
                  </a:lnTo>
                  <a:lnTo>
                    <a:pt x="1955" y="2305"/>
                  </a:lnTo>
                  <a:lnTo>
                    <a:pt x="2047" y="2250"/>
                  </a:lnTo>
                  <a:lnTo>
                    <a:pt x="2139" y="2158"/>
                  </a:lnTo>
                  <a:lnTo>
                    <a:pt x="2213" y="2084"/>
                  </a:lnTo>
                  <a:lnTo>
                    <a:pt x="2287" y="1973"/>
                  </a:lnTo>
                  <a:lnTo>
                    <a:pt x="2361" y="1881"/>
                  </a:lnTo>
                  <a:lnTo>
                    <a:pt x="2416" y="1770"/>
                  </a:lnTo>
                  <a:lnTo>
                    <a:pt x="2453" y="1660"/>
                  </a:lnTo>
                  <a:lnTo>
                    <a:pt x="2490" y="1531"/>
                  </a:lnTo>
                  <a:lnTo>
                    <a:pt x="2508" y="1402"/>
                  </a:lnTo>
                  <a:lnTo>
                    <a:pt x="2527" y="1273"/>
                  </a:lnTo>
                  <a:lnTo>
                    <a:pt x="2508" y="1143"/>
                  </a:lnTo>
                  <a:lnTo>
                    <a:pt x="2490" y="1014"/>
                  </a:lnTo>
                  <a:lnTo>
                    <a:pt x="2471" y="904"/>
                  </a:lnTo>
                  <a:lnTo>
                    <a:pt x="2434" y="775"/>
                  </a:lnTo>
                  <a:lnTo>
                    <a:pt x="2379" y="664"/>
                  </a:lnTo>
                  <a:lnTo>
                    <a:pt x="2305" y="553"/>
                  </a:lnTo>
                  <a:lnTo>
                    <a:pt x="2250" y="461"/>
                  </a:lnTo>
                  <a:lnTo>
                    <a:pt x="2158" y="369"/>
                  </a:lnTo>
                  <a:lnTo>
                    <a:pt x="2084" y="295"/>
                  </a:lnTo>
                  <a:lnTo>
                    <a:pt x="1973" y="222"/>
                  </a:lnTo>
                  <a:lnTo>
                    <a:pt x="1881" y="148"/>
                  </a:lnTo>
                  <a:lnTo>
                    <a:pt x="1771" y="92"/>
                  </a:lnTo>
                  <a:lnTo>
                    <a:pt x="1660" y="56"/>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 name="Google Shape;86;p2"/>
            <p:cNvSpPr/>
            <p:nvPr/>
          </p:nvSpPr>
          <p:spPr>
            <a:xfrm>
              <a:off x="5487625" y="1436600"/>
              <a:ext cx="51200" cy="51175"/>
            </a:xfrm>
            <a:custGeom>
              <a:avLst/>
              <a:gdLst/>
              <a:ahLst/>
              <a:cxnLst/>
              <a:rect l="l" t="t" r="r" b="b"/>
              <a:pathLst>
                <a:path w="2048" h="2047" extrusionOk="0">
                  <a:moveTo>
                    <a:pt x="1070" y="0"/>
                  </a:moveTo>
                  <a:lnTo>
                    <a:pt x="867" y="19"/>
                  </a:lnTo>
                  <a:lnTo>
                    <a:pt x="683" y="56"/>
                  </a:lnTo>
                  <a:lnTo>
                    <a:pt x="498" y="148"/>
                  </a:lnTo>
                  <a:lnTo>
                    <a:pt x="351" y="258"/>
                  </a:lnTo>
                  <a:lnTo>
                    <a:pt x="203" y="406"/>
                  </a:lnTo>
                  <a:lnTo>
                    <a:pt x="111" y="572"/>
                  </a:lnTo>
                  <a:lnTo>
                    <a:pt x="37" y="756"/>
                  </a:lnTo>
                  <a:lnTo>
                    <a:pt x="1" y="959"/>
                  </a:lnTo>
                  <a:lnTo>
                    <a:pt x="1" y="1070"/>
                  </a:lnTo>
                  <a:lnTo>
                    <a:pt x="1" y="1162"/>
                  </a:lnTo>
                  <a:lnTo>
                    <a:pt x="56" y="1365"/>
                  </a:lnTo>
                  <a:lnTo>
                    <a:pt x="148" y="1549"/>
                  </a:lnTo>
                  <a:lnTo>
                    <a:pt x="259" y="1715"/>
                  </a:lnTo>
                  <a:lnTo>
                    <a:pt x="406" y="1844"/>
                  </a:lnTo>
                  <a:lnTo>
                    <a:pt x="591" y="1955"/>
                  </a:lnTo>
                  <a:lnTo>
                    <a:pt x="775" y="2028"/>
                  </a:lnTo>
                  <a:lnTo>
                    <a:pt x="886" y="2047"/>
                  </a:lnTo>
                  <a:lnTo>
                    <a:pt x="1199" y="2047"/>
                  </a:lnTo>
                  <a:lnTo>
                    <a:pt x="1383" y="1992"/>
                  </a:lnTo>
                  <a:lnTo>
                    <a:pt x="1549" y="1899"/>
                  </a:lnTo>
                  <a:lnTo>
                    <a:pt x="1715" y="1770"/>
                  </a:lnTo>
                  <a:lnTo>
                    <a:pt x="1844" y="1623"/>
                  </a:lnTo>
                  <a:lnTo>
                    <a:pt x="1955" y="1457"/>
                  </a:lnTo>
                  <a:lnTo>
                    <a:pt x="2010" y="1273"/>
                  </a:lnTo>
                  <a:lnTo>
                    <a:pt x="2047" y="1070"/>
                  </a:lnTo>
                  <a:lnTo>
                    <a:pt x="2029" y="867"/>
                  </a:lnTo>
                  <a:lnTo>
                    <a:pt x="1973" y="683"/>
                  </a:lnTo>
                  <a:lnTo>
                    <a:pt x="1900" y="498"/>
                  </a:lnTo>
                  <a:lnTo>
                    <a:pt x="1771" y="351"/>
                  </a:lnTo>
                  <a:lnTo>
                    <a:pt x="1642" y="203"/>
                  </a:lnTo>
                  <a:lnTo>
                    <a:pt x="1457" y="111"/>
                  </a:lnTo>
                  <a:lnTo>
                    <a:pt x="1273" y="37"/>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 name="Google Shape;87;p2"/>
            <p:cNvSpPr/>
            <p:nvPr/>
          </p:nvSpPr>
          <p:spPr>
            <a:xfrm>
              <a:off x="6384175" y="1430600"/>
              <a:ext cx="17075" cy="57650"/>
            </a:xfrm>
            <a:custGeom>
              <a:avLst/>
              <a:gdLst/>
              <a:ahLst/>
              <a:cxnLst/>
              <a:rect l="l" t="t" r="r" b="b"/>
              <a:pathLst>
                <a:path w="683" h="2306" extrusionOk="0">
                  <a:moveTo>
                    <a:pt x="683" y="1"/>
                  </a:moveTo>
                  <a:lnTo>
                    <a:pt x="536" y="111"/>
                  </a:lnTo>
                  <a:lnTo>
                    <a:pt x="406" y="222"/>
                  </a:lnTo>
                  <a:lnTo>
                    <a:pt x="296" y="351"/>
                  </a:lnTo>
                  <a:lnTo>
                    <a:pt x="204" y="480"/>
                  </a:lnTo>
                  <a:lnTo>
                    <a:pt x="130" y="627"/>
                  </a:lnTo>
                  <a:lnTo>
                    <a:pt x="56" y="793"/>
                  </a:lnTo>
                  <a:lnTo>
                    <a:pt x="19" y="959"/>
                  </a:lnTo>
                  <a:lnTo>
                    <a:pt x="1" y="1144"/>
                  </a:lnTo>
                  <a:lnTo>
                    <a:pt x="19" y="1310"/>
                  </a:lnTo>
                  <a:lnTo>
                    <a:pt x="56" y="1494"/>
                  </a:lnTo>
                  <a:lnTo>
                    <a:pt x="111" y="1660"/>
                  </a:lnTo>
                  <a:lnTo>
                    <a:pt x="185" y="1808"/>
                  </a:lnTo>
                  <a:lnTo>
                    <a:pt x="296" y="1955"/>
                  </a:lnTo>
                  <a:lnTo>
                    <a:pt x="406" y="2084"/>
                  </a:lnTo>
                  <a:lnTo>
                    <a:pt x="536" y="2195"/>
                  </a:lnTo>
                  <a:lnTo>
                    <a:pt x="683" y="2305"/>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 name="Google Shape;88;p2"/>
            <p:cNvSpPr/>
            <p:nvPr/>
          </p:nvSpPr>
          <p:spPr>
            <a:xfrm>
              <a:off x="5412025" y="1426450"/>
              <a:ext cx="48425" cy="48900"/>
            </a:xfrm>
            <a:custGeom>
              <a:avLst/>
              <a:gdLst/>
              <a:ahLst/>
              <a:cxnLst/>
              <a:rect l="l" t="t" r="r" b="b"/>
              <a:pathLst>
                <a:path w="1937" h="1956" extrusionOk="0">
                  <a:moveTo>
                    <a:pt x="960" y="1"/>
                  </a:moveTo>
                  <a:lnTo>
                    <a:pt x="775" y="19"/>
                  </a:lnTo>
                  <a:lnTo>
                    <a:pt x="591" y="74"/>
                  </a:lnTo>
                  <a:lnTo>
                    <a:pt x="425" y="167"/>
                  </a:lnTo>
                  <a:lnTo>
                    <a:pt x="296" y="277"/>
                  </a:lnTo>
                  <a:lnTo>
                    <a:pt x="167" y="425"/>
                  </a:lnTo>
                  <a:lnTo>
                    <a:pt x="75" y="572"/>
                  </a:lnTo>
                  <a:lnTo>
                    <a:pt x="19" y="757"/>
                  </a:lnTo>
                  <a:lnTo>
                    <a:pt x="1" y="941"/>
                  </a:lnTo>
                  <a:lnTo>
                    <a:pt x="1" y="1144"/>
                  </a:lnTo>
                  <a:lnTo>
                    <a:pt x="56" y="1328"/>
                  </a:lnTo>
                  <a:lnTo>
                    <a:pt x="130" y="1494"/>
                  </a:lnTo>
                  <a:lnTo>
                    <a:pt x="259" y="1642"/>
                  </a:lnTo>
                  <a:lnTo>
                    <a:pt x="388" y="1771"/>
                  </a:lnTo>
                  <a:lnTo>
                    <a:pt x="554" y="1863"/>
                  </a:lnTo>
                  <a:lnTo>
                    <a:pt x="738" y="1918"/>
                  </a:lnTo>
                  <a:lnTo>
                    <a:pt x="941" y="1955"/>
                  </a:lnTo>
                  <a:lnTo>
                    <a:pt x="1125" y="1937"/>
                  </a:lnTo>
                  <a:lnTo>
                    <a:pt x="1310" y="1881"/>
                  </a:lnTo>
                  <a:lnTo>
                    <a:pt x="1494" y="1789"/>
                  </a:lnTo>
                  <a:lnTo>
                    <a:pt x="1642" y="1679"/>
                  </a:lnTo>
                  <a:lnTo>
                    <a:pt x="1752" y="1531"/>
                  </a:lnTo>
                  <a:lnTo>
                    <a:pt x="1845" y="1365"/>
                  </a:lnTo>
                  <a:lnTo>
                    <a:pt x="1900" y="1181"/>
                  </a:lnTo>
                  <a:lnTo>
                    <a:pt x="1937" y="996"/>
                  </a:lnTo>
                  <a:lnTo>
                    <a:pt x="1918" y="793"/>
                  </a:lnTo>
                  <a:lnTo>
                    <a:pt x="1863" y="609"/>
                  </a:lnTo>
                  <a:lnTo>
                    <a:pt x="1771" y="443"/>
                  </a:lnTo>
                  <a:lnTo>
                    <a:pt x="1642" y="296"/>
                  </a:lnTo>
                  <a:lnTo>
                    <a:pt x="1513" y="167"/>
                  </a:lnTo>
                  <a:lnTo>
                    <a:pt x="1347" y="93"/>
                  </a:lnTo>
                  <a:lnTo>
                    <a:pt x="1162" y="19"/>
                  </a:lnTo>
                  <a:lnTo>
                    <a:pt x="9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 name="Google Shape;89;p2"/>
            <p:cNvSpPr/>
            <p:nvPr/>
          </p:nvSpPr>
          <p:spPr>
            <a:xfrm>
              <a:off x="5895575" y="1422300"/>
              <a:ext cx="62700" cy="62725"/>
            </a:xfrm>
            <a:custGeom>
              <a:avLst/>
              <a:gdLst/>
              <a:ahLst/>
              <a:cxnLst/>
              <a:rect l="l" t="t" r="r" b="b"/>
              <a:pathLst>
                <a:path w="2508" h="2509" extrusionOk="0">
                  <a:moveTo>
                    <a:pt x="1180" y="1"/>
                  </a:moveTo>
                  <a:lnTo>
                    <a:pt x="1051" y="19"/>
                  </a:lnTo>
                  <a:lnTo>
                    <a:pt x="941" y="38"/>
                  </a:lnTo>
                  <a:lnTo>
                    <a:pt x="812" y="74"/>
                  </a:lnTo>
                  <a:lnTo>
                    <a:pt x="701" y="130"/>
                  </a:lnTo>
                  <a:lnTo>
                    <a:pt x="590" y="185"/>
                  </a:lnTo>
                  <a:lnTo>
                    <a:pt x="498" y="259"/>
                  </a:lnTo>
                  <a:lnTo>
                    <a:pt x="406" y="333"/>
                  </a:lnTo>
                  <a:lnTo>
                    <a:pt x="314" y="425"/>
                  </a:lnTo>
                  <a:lnTo>
                    <a:pt x="240" y="517"/>
                  </a:lnTo>
                  <a:lnTo>
                    <a:pt x="166" y="609"/>
                  </a:lnTo>
                  <a:lnTo>
                    <a:pt x="111" y="720"/>
                  </a:lnTo>
                  <a:lnTo>
                    <a:pt x="74" y="830"/>
                  </a:lnTo>
                  <a:lnTo>
                    <a:pt x="37" y="959"/>
                  </a:lnTo>
                  <a:lnTo>
                    <a:pt x="0" y="1089"/>
                  </a:lnTo>
                  <a:lnTo>
                    <a:pt x="0" y="1218"/>
                  </a:lnTo>
                  <a:lnTo>
                    <a:pt x="0" y="1347"/>
                  </a:lnTo>
                  <a:lnTo>
                    <a:pt x="19" y="1476"/>
                  </a:lnTo>
                  <a:lnTo>
                    <a:pt x="37" y="1586"/>
                  </a:lnTo>
                  <a:lnTo>
                    <a:pt x="74" y="1715"/>
                  </a:lnTo>
                  <a:lnTo>
                    <a:pt x="129" y="1826"/>
                  </a:lnTo>
                  <a:lnTo>
                    <a:pt x="185" y="1918"/>
                  </a:lnTo>
                  <a:lnTo>
                    <a:pt x="259" y="2029"/>
                  </a:lnTo>
                  <a:lnTo>
                    <a:pt x="332" y="2121"/>
                  </a:lnTo>
                  <a:lnTo>
                    <a:pt x="424" y="2195"/>
                  </a:lnTo>
                  <a:lnTo>
                    <a:pt x="517" y="2287"/>
                  </a:lnTo>
                  <a:lnTo>
                    <a:pt x="627" y="2342"/>
                  </a:lnTo>
                  <a:lnTo>
                    <a:pt x="738" y="2398"/>
                  </a:lnTo>
                  <a:lnTo>
                    <a:pt x="849" y="2453"/>
                  </a:lnTo>
                  <a:lnTo>
                    <a:pt x="959" y="2490"/>
                  </a:lnTo>
                  <a:lnTo>
                    <a:pt x="1088" y="2508"/>
                  </a:lnTo>
                  <a:lnTo>
                    <a:pt x="1346" y="2508"/>
                  </a:lnTo>
                  <a:lnTo>
                    <a:pt x="1475" y="2490"/>
                  </a:lnTo>
                  <a:lnTo>
                    <a:pt x="1586" y="2471"/>
                  </a:lnTo>
                  <a:lnTo>
                    <a:pt x="1697" y="2435"/>
                  </a:lnTo>
                  <a:lnTo>
                    <a:pt x="1807" y="2379"/>
                  </a:lnTo>
                  <a:lnTo>
                    <a:pt x="1918" y="2324"/>
                  </a:lnTo>
                  <a:lnTo>
                    <a:pt x="2010" y="2250"/>
                  </a:lnTo>
                  <a:lnTo>
                    <a:pt x="2102" y="2176"/>
                  </a:lnTo>
                  <a:lnTo>
                    <a:pt x="2195" y="2103"/>
                  </a:lnTo>
                  <a:lnTo>
                    <a:pt x="2268" y="2010"/>
                  </a:lnTo>
                  <a:lnTo>
                    <a:pt x="2324" y="1900"/>
                  </a:lnTo>
                  <a:lnTo>
                    <a:pt x="2379" y="1808"/>
                  </a:lnTo>
                  <a:lnTo>
                    <a:pt x="2434" y="1697"/>
                  </a:lnTo>
                  <a:lnTo>
                    <a:pt x="2471" y="1568"/>
                  </a:lnTo>
                  <a:lnTo>
                    <a:pt x="2490" y="1457"/>
                  </a:lnTo>
                  <a:lnTo>
                    <a:pt x="2508" y="1328"/>
                  </a:lnTo>
                  <a:lnTo>
                    <a:pt x="2508" y="1199"/>
                  </a:lnTo>
                  <a:lnTo>
                    <a:pt x="2490" y="1070"/>
                  </a:lnTo>
                  <a:lnTo>
                    <a:pt x="2471" y="959"/>
                  </a:lnTo>
                  <a:lnTo>
                    <a:pt x="2434" y="830"/>
                  </a:lnTo>
                  <a:lnTo>
                    <a:pt x="2379" y="720"/>
                  </a:lnTo>
                  <a:lnTo>
                    <a:pt x="2324" y="609"/>
                  </a:lnTo>
                  <a:lnTo>
                    <a:pt x="2268" y="517"/>
                  </a:lnTo>
                  <a:lnTo>
                    <a:pt x="2195" y="425"/>
                  </a:lnTo>
                  <a:lnTo>
                    <a:pt x="2102" y="333"/>
                  </a:lnTo>
                  <a:lnTo>
                    <a:pt x="2010" y="259"/>
                  </a:lnTo>
                  <a:lnTo>
                    <a:pt x="1899" y="185"/>
                  </a:lnTo>
                  <a:lnTo>
                    <a:pt x="1807" y="130"/>
                  </a:lnTo>
                  <a:lnTo>
                    <a:pt x="1678" y="74"/>
                  </a:lnTo>
                  <a:lnTo>
                    <a:pt x="1568" y="38"/>
                  </a:lnTo>
                  <a:lnTo>
                    <a:pt x="1439" y="19"/>
                  </a:lnTo>
                  <a:lnTo>
                    <a:pt x="13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 name="Google Shape;90;p2"/>
            <p:cNvSpPr/>
            <p:nvPr/>
          </p:nvSpPr>
          <p:spPr>
            <a:xfrm>
              <a:off x="5333200" y="1413550"/>
              <a:ext cx="45675" cy="46125"/>
            </a:xfrm>
            <a:custGeom>
              <a:avLst/>
              <a:gdLst/>
              <a:ahLst/>
              <a:cxnLst/>
              <a:rect l="l" t="t" r="r" b="b"/>
              <a:pathLst>
                <a:path w="1827" h="1845" extrusionOk="0">
                  <a:moveTo>
                    <a:pt x="941" y="0"/>
                  </a:moveTo>
                  <a:lnTo>
                    <a:pt x="757" y="19"/>
                  </a:lnTo>
                  <a:lnTo>
                    <a:pt x="591" y="74"/>
                  </a:lnTo>
                  <a:lnTo>
                    <a:pt x="425" y="148"/>
                  </a:lnTo>
                  <a:lnTo>
                    <a:pt x="296" y="259"/>
                  </a:lnTo>
                  <a:lnTo>
                    <a:pt x="185" y="388"/>
                  </a:lnTo>
                  <a:lnTo>
                    <a:pt x="93" y="535"/>
                  </a:lnTo>
                  <a:lnTo>
                    <a:pt x="38" y="701"/>
                  </a:lnTo>
                  <a:lnTo>
                    <a:pt x="1" y="885"/>
                  </a:lnTo>
                  <a:lnTo>
                    <a:pt x="19" y="1070"/>
                  </a:lnTo>
                  <a:lnTo>
                    <a:pt x="56" y="1236"/>
                  </a:lnTo>
                  <a:lnTo>
                    <a:pt x="130" y="1402"/>
                  </a:lnTo>
                  <a:lnTo>
                    <a:pt x="241" y="1531"/>
                  </a:lnTo>
                  <a:lnTo>
                    <a:pt x="370" y="1660"/>
                  </a:lnTo>
                  <a:lnTo>
                    <a:pt x="517" y="1752"/>
                  </a:lnTo>
                  <a:lnTo>
                    <a:pt x="683" y="1807"/>
                  </a:lnTo>
                  <a:lnTo>
                    <a:pt x="867" y="1844"/>
                  </a:lnTo>
                  <a:lnTo>
                    <a:pt x="1052" y="1826"/>
                  </a:lnTo>
                  <a:lnTo>
                    <a:pt x="1236" y="1789"/>
                  </a:lnTo>
                  <a:lnTo>
                    <a:pt x="1402" y="1697"/>
                  </a:lnTo>
                  <a:lnTo>
                    <a:pt x="1550" y="1586"/>
                  </a:lnTo>
                  <a:lnTo>
                    <a:pt x="1660" y="1457"/>
                  </a:lnTo>
                  <a:lnTo>
                    <a:pt x="1752" y="1291"/>
                  </a:lnTo>
                  <a:lnTo>
                    <a:pt x="1808" y="1125"/>
                  </a:lnTo>
                  <a:lnTo>
                    <a:pt x="1826" y="922"/>
                  </a:lnTo>
                  <a:lnTo>
                    <a:pt x="1808" y="738"/>
                  </a:lnTo>
                  <a:lnTo>
                    <a:pt x="1771" y="572"/>
                  </a:lnTo>
                  <a:lnTo>
                    <a:pt x="1679" y="424"/>
                  </a:lnTo>
                  <a:lnTo>
                    <a:pt x="1568" y="277"/>
                  </a:lnTo>
                  <a:lnTo>
                    <a:pt x="1439" y="166"/>
                  </a:lnTo>
                  <a:lnTo>
                    <a:pt x="1292" y="93"/>
                  </a:lnTo>
                  <a:lnTo>
                    <a:pt x="1126" y="37"/>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 name="Google Shape;91;p2"/>
            <p:cNvSpPr/>
            <p:nvPr/>
          </p:nvSpPr>
          <p:spPr>
            <a:xfrm>
              <a:off x="6303975" y="1411700"/>
              <a:ext cx="67325" cy="67325"/>
            </a:xfrm>
            <a:custGeom>
              <a:avLst/>
              <a:gdLst/>
              <a:ahLst/>
              <a:cxnLst/>
              <a:rect l="l" t="t" r="r" b="b"/>
              <a:pathLst>
                <a:path w="2693" h="2693" extrusionOk="0">
                  <a:moveTo>
                    <a:pt x="1273" y="1"/>
                  </a:moveTo>
                  <a:lnTo>
                    <a:pt x="1144" y="19"/>
                  </a:lnTo>
                  <a:lnTo>
                    <a:pt x="1015" y="38"/>
                  </a:lnTo>
                  <a:lnTo>
                    <a:pt x="886" y="74"/>
                  </a:lnTo>
                  <a:lnTo>
                    <a:pt x="775" y="130"/>
                  </a:lnTo>
                  <a:lnTo>
                    <a:pt x="646" y="203"/>
                  </a:lnTo>
                  <a:lnTo>
                    <a:pt x="554" y="277"/>
                  </a:lnTo>
                  <a:lnTo>
                    <a:pt x="443" y="369"/>
                  </a:lnTo>
                  <a:lnTo>
                    <a:pt x="351" y="462"/>
                  </a:lnTo>
                  <a:lnTo>
                    <a:pt x="277" y="554"/>
                  </a:lnTo>
                  <a:lnTo>
                    <a:pt x="203" y="664"/>
                  </a:lnTo>
                  <a:lnTo>
                    <a:pt x="130" y="775"/>
                  </a:lnTo>
                  <a:lnTo>
                    <a:pt x="93" y="904"/>
                  </a:lnTo>
                  <a:lnTo>
                    <a:pt x="56" y="1033"/>
                  </a:lnTo>
                  <a:lnTo>
                    <a:pt x="19" y="1162"/>
                  </a:lnTo>
                  <a:lnTo>
                    <a:pt x="1" y="1291"/>
                  </a:lnTo>
                  <a:lnTo>
                    <a:pt x="19" y="1420"/>
                  </a:lnTo>
                  <a:lnTo>
                    <a:pt x="19" y="1549"/>
                  </a:lnTo>
                  <a:lnTo>
                    <a:pt x="56" y="1679"/>
                  </a:lnTo>
                  <a:lnTo>
                    <a:pt x="93" y="1808"/>
                  </a:lnTo>
                  <a:lnTo>
                    <a:pt x="148" y="1937"/>
                  </a:lnTo>
                  <a:lnTo>
                    <a:pt x="222" y="2047"/>
                  </a:lnTo>
                  <a:lnTo>
                    <a:pt x="296" y="2139"/>
                  </a:lnTo>
                  <a:lnTo>
                    <a:pt x="369" y="2250"/>
                  </a:lnTo>
                  <a:lnTo>
                    <a:pt x="462" y="2342"/>
                  </a:lnTo>
                  <a:lnTo>
                    <a:pt x="572" y="2416"/>
                  </a:lnTo>
                  <a:lnTo>
                    <a:pt x="683" y="2490"/>
                  </a:lnTo>
                  <a:lnTo>
                    <a:pt x="793" y="2564"/>
                  </a:lnTo>
                  <a:lnTo>
                    <a:pt x="922" y="2600"/>
                  </a:lnTo>
                  <a:lnTo>
                    <a:pt x="1052" y="2637"/>
                  </a:lnTo>
                  <a:lnTo>
                    <a:pt x="1181" y="2674"/>
                  </a:lnTo>
                  <a:lnTo>
                    <a:pt x="1310" y="2693"/>
                  </a:lnTo>
                  <a:lnTo>
                    <a:pt x="1439" y="2674"/>
                  </a:lnTo>
                  <a:lnTo>
                    <a:pt x="1568" y="2674"/>
                  </a:lnTo>
                  <a:lnTo>
                    <a:pt x="1697" y="2637"/>
                  </a:lnTo>
                  <a:lnTo>
                    <a:pt x="1826" y="2600"/>
                  </a:lnTo>
                  <a:lnTo>
                    <a:pt x="1937" y="2545"/>
                  </a:lnTo>
                  <a:lnTo>
                    <a:pt x="2066" y="2471"/>
                  </a:lnTo>
                  <a:lnTo>
                    <a:pt x="2158" y="2398"/>
                  </a:lnTo>
                  <a:lnTo>
                    <a:pt x="2268" y="2324"/>
                  </a:lnTo>
                  <a:lnTo>
                    <a:pt x="2361" y="2232"/>
                  </a:lnTo>
                  <a:lnTo>
                    <a:pt x="2434" y="2121"/>
                  </a:lnTo>
                  <a:lnTo>
                    <a:pt x="2508" y="2010"/>
                  </a:lnTo>
                  <a:lnTo>
                    <a:pt x="2563" y="1900"/>
                  </a:lnTo>
                  <a:lnTo>
                    <a:pt x="2619" y="1771"/>
                  </a:lnTo>
                  <a:lnTo>
                    <a:pt x="2656" y="1642"/>
                  </a:lnTo>
                  <a:lnTo>
                    <a:pt x="2693" y="1513"/>
                  </a:lnTo>
                  <a:lnTo>
                    <a:pt x="2693" y="1383"/>
                  </a:lnTo>
                  <a:lnTo>
                    <a:pt x="2693" y="1254"/>
                  </a:lnTo>
                  <a:lnTo>
                    <a:pt x="2674" y="1125"/>
                  </a:lnTo>
                  <a:lnTo>
                    <a:pt x="2656" y="996"/>
                  </a:lnTo>
                  <a:lnTo>
                    <a:pt x="2619" y="867"/>
                  </a:lnTo>
                  <a:lnTo>
                    <a:pt x="2563" y="757"/>
                  </a:lnTo>
                  <a:lnTo>
                    <a:pt x="2490" y="646"/>
                  </a:lnTo>
                  <a:lnTo>
                    <a:pt x="2416" y="535"/>
                  </a:lnTo>
                  <a:lnTo>
                    <a:pt x="2342" y="425"/>
                  </a:lnTo>
                  <a:lnTo>
                    <a:pt x="2232" y="333"/>
                  </a:lnTo>
                  <a:lnTo>
                    <a:pt x="2139" y="259"/>
                  </a:lnTo>
                  <a:lnTo>
                    <a:pt x="2029" y="185"/>
                  </a:lnTo>
                  <a:lnTo>
                    <a:pt x="1918" y="130"/>
                  </a:lnTo>
                  <a:lnTo>
                    <a:pt x="1789" y="74"/>
                  </a:lnTo>
                  <a:lnTo>
                    <a:pt x="1660" y="38"/>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 name="Google Shape;92;p2"/>
            <p:cNvSpPr/>
            <p:nvPr/>
          </p:nvSpPr>
          <p:spPr>
            <a:xfrm>
              <a:off x="5815825" y="1408475"/>
              <a:ext cx="62250" cy="62250"/>
            </a:xfrm>
            <a:custGeom>
              <a:avLst/>
              <a:gdLst/>
              <a:ahLst/>
              <a:cxnLst/>
              <a:rect l="l" t="t" r="r" b="b"/>
              <a:pathLst>
                <a:path w="2490" h="2490" extrusionOk="0">
                  <a:moveTo>
                    <a:pt x="1144" y="1"/>
                  </a:moveTo>
                  <a:lnTo>
                    <a:pt x="1033" y="19"/>
                  </a:lnTo>
                  <a:lnTo>
                    <a:pt x="904" y="37"/>
                  </a:lnTo>
                  <a:lnTo>
                    <a:pt x="793" y="74"/>
                  </a:lnTo>
                  <a:lnTo>
                    <a:pt x="683" y="130"/>
                  </a:lnTo>
                  <a:lnTo>
                    <a:pt x="591" y="185"/>
                  </a:lnTo>
                  <a:lnTo>
                    <a:pt x="480" y="259"/>
                  </a:lnTo>
                  <a:lnTo>
                    <a:pt x="388" y="332"/>
                  </a:lnTo>
                  <a:lnTo>
                    <a:pt x="314" y="425"/>
                  </a:lnTo>
                  <a:lnTo>
                    <a:pt x="240" y="517"/>
                  </a:lnTo>
                  <a:lnTo>
                    <a:pt x="167" y="627"/>
                  </a:lnTo>
                  <a:lnTo>
                    <a:pt x="111" y="720"/>
                  </a:lnTo>
                  <a:lnTo>
                    <a:pt x="74" y="830"/>
                  </a:lnTo>
                  <a:lnTo>
                    <a:pt x="37" y="959"/>
                  </a:lnTo>
                  <a:lnTo>
                    <a:pt x="19" y="1070"/>
                  </a:lnTo>
                  <a:lnTo>
                    <a:pt x="1" y="1199"/>
                  </a:lnTo>
                  <a:lnTo>
                    <a:pt x="1" y="1328"/>
                  </a:lnTo>
                  <a:lnTo>
                    <a:pt x="19" y="1439"/>
                  </a:lnTo>
                  <a:lnTo>
                    <a:pt x="37" y="1568"/>
                  </a:lnTo>
                  <a:lnTo>
                    <a:pt x="74" y="1678"/>
                  </a:lnTo>
                  <a:lnTo>
                    <a:pt x="130" y="1789"/>
                  </a:lnTo>
                  <a:lnTo>
                    <a:pt x="185" y="1900"/>
                  </a:lnTo>
                  <a:lnTo>
                    <a:pt x="259" y="1992"/>
                  </a:lnTo>
                  <a:lnTo>
                    <a:pt x="332" y="2084"/>
                  </a:lnTo>
                  <a:lnTo>
                    <a:pt x="425" y="2158"/>
                  </a:lnTo>
                  <a:lnTo>
                    <a:pt x="517" y="2232"/>
                  </a:lnTo>
                  <a:lnTo>
                    <a:pt x="609" y="2305"/>
                  </a:lnTo>
                  <a:lnTo>
                    <a:pt x="720" y="2361"/>
                  </a:lnTo>
                  <a:lnTo>
                    <a:pt x="830" y="2416"/>
                  </a:lnTo>
                  <a:lnTo>
                    <a:pt x="941" y="2453"/>
                  </a:lnTo>
                  <a:lnTo>
                    <a:pt x="1070" y="2471"/>
                  </a:lnTo>
                  <a:lnTo>
                    <a:pt x="1199" y="2490"/>
                  </a:lnTo>
                  <a:lnTo>
                    <a:pt x="1328" y="2490"/>
                  </a:lnTo>
                  <a:lnTo>
                    <a:pt x="1439" y="2471"/>
                  </a:lnTo>
                  <a:lnTo>
                    <a:pt x="1568" y="2453"/>
                  </a:lnTo>
                  <a:lnTo>
                    <a:pt x="1678" y="2398"/>
                  </a:lnTo>
                  <a:lnTo>
                    <a:pt x="1789" y="2361"/>
                  </a:lnTo>
                  <a:lnTo>
                    <a:pt x="1900" y="2287"/>
                  </a:lnTo>
                  <a:lnTo>
                    <a:pt x="2010" y="2213"/>
                  </a:lnTo>
                  <a:lnTo>
                    <a:pt x="2103" y="2139"/>
                  </a:lnTo>
                  <a:lnTo>
                    <a:pt x="2176" y="2047"/>
                  </a:lnTo>
                  <a:lnTo>
                    <a:pt x="2268" y="1955"/>
                  </a:lnTo>
                  <a:lnTo>
                    <a:pt x="2324" y="1844"/>
                  </a:lnTo>
                  <a:lnTo>
                    <a:pt x="2379" y="1734"/>
                  </a:lnTo>
                  <a:lnTo>
                    <a:pt x="2434" y="1623"/>
                  </a:lnTo>
                  <a:lnTo>
                    <a:pt x="2471" y="1512"/>
                  </a:lnTo>
                  <a:lnTo>
                    <a:pt x="2490" y="1383"/>
                  </a:lnTo>
                  <a:lnTo>
                    <a:pt x="2490" y="1254"/>
                  </a:lnTo>
                  <a:lnTo>
                    <a:pt x="2490" y="1125"/>
                  </a:lnTo>
                  <a:lnTo>
                    <a:pt x="2471" y="1015"/>
                  </a:lnTo>
                  <a:lnTo>
                    <a:pt x="2434" y="886"/>
                  </a:lnTo>
                  <a:lnTo>
                    <a:pt x="2398" y="775"/>
                  </a:lnTo>
                  <a:lnTo>
                    <a:pt x="2342" y="664"/>
                  </a:lnTo>
                  <a:lnTo>
                    <a:pt x="2287" y="572"/>
                  </a:lnTo>
                  <a:lnTo>
                    <a:pt x="2213" y="462"/>
                  </a:lnTo>
                  <a:lnTo>
                    <a:pt x="2139" y="369"/>
                  </a:lnTo>
                  <a:lnTo>
                    <a:pt x="2047" y="296"/>
                  </a:lnTo>
                  <a:lnTo>
                    <a:pt x="1955" y="222"/>
                  </a:lnTo>
                  <a:lnTo>
                    <a:pt x="1863" y="148"/>
                  </a:lnTo>
                  <a:lnTo>
                    <a:pt x="1752" y="93"/>
                  </a:lnTo>
                  <a:lnTo>
                    <a:pt x="1642" y="56"/>
                  </a:lnTo>
                  <a:lnTo>
                    <a:pt x="1512" y="19"/>
                  </a:lnTo>
                  <a:lnTo>
                    <a:pt x="1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 name="Google Shape;93;p2"/>
            <p:cNvSpPr/>
            <p:nvPr/>
          </p:nvSpPr>
          <p:spPr>
            <a:xfrm>
              <a:off x="5255300" y="1401550"/>
              <a:ext cx="41525" cy="41525"/>
            </a:xfrm>
            <a:custGeom>
              <a:avLst/>
              <a:gdLst/>
              <a:ahLst/>
              <a:cxnLst/>
              <a:rect l="l" t="t" r="r" b="b"/>
              <a:pathLst>
                <a:path w="1661" h="1661" extrusionOk="0">
                  <a:moveTo>
                    <a:pt x="701" y="1"/>
                  </a:moveTo>
                  <a:lnTo>
                    <a:pt x="535" y="56"/>
                  </a:lnTo>
                  <a:lnTo>
                    <a:pt x="388" y="130"/>
                  </a:lnTo>
                  <a:lnTo>
                    <a:pt x="259" y="222"/>
                  </a:lnTo>
                  <a:lnTo>
                    <a:pt x="148" y="351"/>
                  </a:lnTo>
                  <a:lnTo>
                    <a:pt x="75" y="499"/>
                  </a:lnTo>
                  <a:lnTo>
                    <a:pt x="19" y="646"/>
                  </a:lnTo>
                  <a:lnTo>
                    <a:pt x="1" y="831"/>
                  </a:lnTo>
                  <a:lnTo>
                    <a:pt x="19" y="997"/>
                  </a:lnTo>
                  <a:lnTo>
                    <a:pt x="75" y="1163"/>
                  </a:lnTo>
                  <a:lnTo>
                    <a:pt x="148" y="1310"/>
                  </a:lnTo>
                  <a:lnTo>
                    <a:pt x="240" y="1421"/>
                  </a:lnTo>
                  <a:lnTo>
                    <a:pt x="351" y="1513"/>
                  </a:lnTo>
                  <a:lnTo>
                    <a:pt x="499" y="1605"/>
                  </a:lnTo>
                  <a:lnTo>
                    <a:pt x="646" y="1642"/>
                  </a:lnTo>
                  <a:lnTo>
                    <a:pt x="831" y="1660"/>
                  </a:lnTo>
                  <a:lnTo>
                    <a:pt x="996" y="1642"/>
                  </a:lnTo>
                  <a:lnTo>
                    <a:pt x="1162" y="1605"/>
                  </a:lnTo>
                  <a:lnTo>
                    <a:pt x="1291" y="1531"/>
                  </a:lnTo>
                  <a:lnTo>
                    <a:pt x="1421" y="1439"/>
                  </a:lnTo>
                  <a:lnTo>
                    <a:pt x="1513" y="1329"/>
                  </a:lnTo>
                  <a:lnTo>
                    <a:pt x="1605" y="1181"/>
                  </a:lnTo>
                  <a:lnTo>
                    <a:pt x="1642" y="1034"/>
                  </a:lnTo>
                  <a:lnTo>
                    <a:pt x="1660" y="868"/>
                  </a:lnTo>
                  <a:lnTo>
                    <a:pt x="1660" y="683"/>
                  </a:lnTo>
                  <a:lnTo>
                    <a:pt x="1623" y="536"/>
                  </a:lnTo>
                  <a:lnTo>
                    <a:pt x="1550" y="388"/>
                  </a:lnTo>
                  <a:lnTo>
                    <a:pt x="1457" y="259"/>
                  </a:lnTo>
                  <a:lnTo>
                    <a:pt x="1347" y="148"/>
                  </a:lnTo>
                  <a:lnTo>
                    <a:pt x="1199" y="75"/>
                  </a:lnTo>
                  <a:lnTo>
                    <a:pt x="1052" y="19"/>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 name="Google Shape;94;p2"/>
            <p:cNvSpPr/>
            <p:nvPr/>
          </p:nvSpPr>
          <p:spPr>
            <a:xfrm>
              <a:off x="6224225" y="1396950"/>
              <a:ext cx="67800" cy="67800"/>
            </a:xfrm>
            <a:custGeom>
              <a:avLst/>
              <a:gdLst/>
              <a:ahLst/>
              <a:cxnLst/>
              <a:rect l="l" t="t" r="r" b="b"/>
              <a:pathLst>
                <a:path w="2712" h="2712" extrusionOk="0">
                  <a:moveTo>
                    <a:pt x="1236" y="1"/>
                  </a:moveTo>
                  <a:lnTo>
                    <a:pt x="1107" y="19"/>
                  </a:lnTo>
                  <a:lnTo>
                    <a:pt x="978" y="56"/>
                  </a:lnTo>
                  <a:lnTo>
                    <a:pt x="849" y="111"/>
                  </a:lnTo>
                  <a:lnTo>
                    <a:pt x="738" y="167"/>
                  </a:lnTo>
                  <a:lnTo>
                    <a:pt x="628" y="222"/>
                  </a:lnTo>
                  <a:lnTo>
                    <a:pt x="517" y="296"/>
                  </a:lnTo>
                  <a:lnTo>
                    <a:pt x="425" y="388"/>
                  </a:lnTo>
                  <a:lnTo>
                    <a:pt x="333" y="480"/>
                  </a:lnTo>
                  <a:lnTo>
                    <a:pt x="240" y="591"/>
                  </a:lnTo>
                  <a:lnTo>
                    <a:pt x="185" y="701"/>
                  </a:lnTo>
                  <a:lnTo>
                    <a:pt x="111" y="812"/>
                  </a:lnTo>
                  <a:lnTo>
                    <a:pt x="75" y="941"/>
                  </a:lnTo>
                  <a:lnTo>
                    <a:pt x="38" y="1052"/>
                  </a:lnTo>
                  <a:lnTo>
                    <a:pt x="1" y="1199"/>
                  </a:lnTo>
                  <a:lnTo>
                    <a:pt x="1" y="1328"/>
                  </a:lnTo>
                  <a:lnTo>
                    <a:pt x="1" y="1457"/>
                  </a:lnTo>
                  <a:lnTo>
                    <a:pt x="19" y="1605"/>
                  </a:lnTo>
                  <a:lnTo>
                    <a:pt x="56" y="1734"/>
                  </a:lnTo>
                  <a:lnTo>
                    <a:pt x="93" y="1863"/>
                  </a:lnTo>
                  <a:lnTo>
                    <a:pt x="148" y="1973"/>
                  </a:lnTo>
                  <a:lnTo>
                    <a:pt x="222" y="2084"/>
                  </a:lnTo>
                  <a:lnTo>
                    <a:pt x="296" y="2195"/>
                  </a:lnTo>
                  <a:lnTo>
                    <a:pt x="388" y="2305"/>
                  </a:lnTo>
                  <a:lnTo>
                    <a:pt x="480" y="2398"/>
                  </a:lnTo>
                  <a:lnTo>
                    <a:pt x="591" y="2471"/>
                  </a:lnTo>
                  <a:lnTo>
                    <a:pt x="701" y="2545"/>
                  </a:lnTo>
                  <a:lnTo>
                    <a:pt x="830" y="2600"/>
                  </a:lnTo>
                  <a:lnTo>
                    <a:pt x="960" y="2656"/>
                  </a:lnTo>
                  <a:lnTo>
                    <a:pt x="1089" y="2693"/>
                  </a:lnTo>
                  <a:lnTo>
                    <a:pt x="1218" y="2711"/>
                  </a:lnTo>
                  <a:lnTo>
                    <a:pt x="1494" y="2711"/>
                  </a:lnTo>
                  <a:lnTo>
                    <a:pt x="1623" y="2674"/>
                  </a:lnTo>
                  <a:lnTo>
                    <a:pt x="1752" y="2656"/>
                  </a:lnTo>
                  <a:lnTo>
                    <a:pt x="1881" y="2600"/>
                  </a:lnTo>
                  <a:lnTo>
                    <a:pt x="1992" y="2545"/>
                  </a:lnTo>
                  <a:lnTo>
                    <a:pt x="2103" y="2471"/>
                  </a:lnTo>
                  <a:lnTo>
                    <a:pt x="2213" y="2398"/>
                  </a:lnTo>
                  <a:lnTo>
                    <a:pt x="2306" y="2305"/>
                  </a:lnTo>
                  <a:lnTo>
                    <a:pt x="2398" y="2213"/>
                  </a:lnTo>
                  <a:lnTo>
                    <a:pt x="2471" y="2103"/>
                  </a:lnTo>
                  <a:lnTo>
                    <a:pt x="2545" y="1992"/>
                  </a:lnTo>
                  <a:lnTo>
                    <a:pt x="2601" y="1881"/>
                  </a:lnTo>
                  <a:lnTo>
                    <a:pt x="2637" y="1752"/>
                  </a:lnTo>
                  <a:lnTo>
                    <a:pt x="2674" y="1623"/>
                  </a:lnTo>
                  <a:lnTo>
                    <a:pt x="2693" y="1494"/>
                  </a:lnTo>
                  <a:lnTo>
                    <a:pt x="2711" y="1365"/>
                  </a:lnTo>
                  <a:lnTo>
                    <a:pt x="2693" y="1236"/>
                  </a:lnTo>
                  <a:lnTo>
                    <a:pt x="2674" y="1088"/>
                  </a:lnTo>
                  <a:lnTo>
                    <a:pt x="2637" y="978"/>
                  </a:lnTo>
                  <a:lnTo>
                    <a:pt x="2601" y="849"/>
                  </a:lnTo>
                  <a:lnTo>
                    <a:pt x="2545" y="738"/>
                  </a:lnTo>
                  <a:lnTo>
                    <a:pt x="2471" y="609"/>
                  </a:lnTo>
                  <a:lnTo>
                    <a:pt x="2398" y="517"/>
                  </a:lnTo>
                  <a:lnTo>
                    <a:pt x="2306" y="425"/>
                  </a:lnTo>
                  <a:lnTo>
                    <a:pt x="2213" y="332"/>
                  </a:lnTo>
                  <a:lnTo>
                    <a:pt x="2103" y="240"/>
                  </a:lnTo>
                  <a:lnTo>
                    <a:pt x="1992" y="185"/>
                  </a:lnTo>
                  <a:lnTo>
                    <a:pt x="1881" y="111"/>
                  </a:lnTo>
                  <a:lnTo>
                    <a:pt x="1752" y="74"/>
                  </a:lnTo>
                  <a:lnTo>
                    <a:pt x="1623" y="37"/>
                  </a:lnTo>
                  <a:lnTo>
                    <a:pt x="1494"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 name="Google Shape;95;p2"/>
            <p:cNvSpPr/>
            <p:nvPr/>
          </p:nvSpPr>
          <p:spPr>
            <a:xfrm>
              <a:off x="5736550" y="1394650"/>
              <a:ext cx="61325" cy="61325"/>
            </a:xfrm>
            <a:custGeom>
              <a:avLst/>
              <a:gdLst/>
              <a:ahLst/>
              <a:cxnLst/>
              <a:rect l="l" t="t" r="r" b="b"/>
              <a:pathLst>
                <a:path w="2453" h="2453" extrusionOk="0">
                  <a:moveTo>
                    <a:pt x="1106" y="0"/>
                  </a:moveTo>
                  <a:lnTo>
                    <a:pt x="977" y="19"/>
                  </a:lnTo>
                  <a:lnTo>
                    <a:pt x="867" y="56"/>
                  </a:lnTo>
                  <a:lnTo>
                    <a:pt x="756" y="93"/>
                  </a:lnTo>
                  <a:lnTo>
                    <a:pt x="646" y="148"/>
                  </a:lnTo>
                  <a:lnTo>
                    <a:pt x="535" y="222"/>
                  </a:lnTo>
                  <a:lnTo>
                    <a:pt x="443" y="277"/>
                  </a:lnTo>
                  <a:lnTo>
                    <a:pt x="351" y="369"/>
                  </a:lnTo>
                  <a:lnTo>
                    <a:pt x="277" y="461"/>
                  </a:lnTo>
                  <a:lnTo>
                    <a:pt x="203" y="554"/>
                  </a:lnTo>
                  <a:lnTo>
                    <a:pt x="148" y="664"/>
                  </a:lnTo>
                  <a:lnTo>
                    <a:pt x="92" y="756"/>
                  </a:lnTo>
                  <a:lnTo>
                    <a:pt x="37" y="885"/>
                  </a:lnTo>
                  <a:lnTo>
                    <a:pt x="19" y="996"/>
                  </a:lnTo>
                  <a:lnTo>
                    <a:pt x="0" y="1107"/>
                  </a:lnTo>
                  <a:lnTo>
                    <a:pt x="0" y="1236"/>
                  </a:lnTo>
                  <a:lnTo>
                    <a:pt x="0" y="1346"/>
                  </a:lnTo>
                  <a:lnTo>
                    <a:pt x="19" y="1475"/>
                  </a:lnTo>
                  <a:lnTo>
                    <a:pt x="56" y="1586"/>
                  </a:lnTo>
                  <a:lnTo>
                    <a:pt x="92" y="1697"/>
                  </a:lnTo>
                  <a:lnTo>
                    <a:pt x="203" y="1900"/>
                  </a:lnTo>
                  <a:lnTo>
                    <a:pt x="351" y="2084"/>
                  </a:lnTo>
                  <a:lnTo>
                    <a:pt x="535" y="2231"/>
                  </a:lnTo>
                  <a:lnTo>
                    <a:pt x="738" y="2342"/>
                  </a:lnTo>
                  <a:lnTo>
                    <a:pt x="848" y="2379"/>
                  </a:lnTo>
                  <a:lnTo>
                    <a:pt x="959" y="2416"/>
                  </a:lnTo>
                  <a:lnTo>
                    <a:pt x="1070" y="2434"/>
                  </a:lnTo>
                  <a:lnTo>
                    <a:pt x="1199" y="2453"/>
                  </a:lnTo>
                  <a:lnTo>
                    <a:pt x="1309" y="2453"/>
                  </a:lnTo>
                  <a:lnTo>
                    <a:pt x="1438" y="2434"/>
                  </a:lnTo>
                  <a:lnTo>
                    <a:pt x="1549" y="2397"/>
                  </a:lnTo>
                  <a:lnTo>
                    <a:pt x="1660" y="2361"/>
                  </a:lnTo>
                  <a:lnTo>
                    <a:pt x="1770" y="2305"/>
                  </a:lnTo>
                  <a:lnTo>
                    <a:pt x="1881" y="2250"/>
                  </a:lnTo>
                  <a:lnTo>
                    <a:pt x="1973" y="2176"/>
                  </a:lnTo>
                  <a:lnTo>
                    <a:pt x="2065" y="2102"/>
                  </a:lnTo>
                  <a:lnTo>
                    <a:pt x="2139" y="2010"/>
                  </a:lnTo>
                  <a:lnTo>
                    <a:pt x="2213" y="1918"/>
                  </a:lnTo>
                  <a:lnTo>
                    <a:pt x="2287" y="1807"/>
                  </a:lnTo>
                  <a:lnTo>
                    <a:pt x="2342" y="1715"/>
                  </a:lnTo>
                  <a:lnTo>
                    <a:pt x="2379" y="1605"/>
                  </a:lnTo>
                  <a:lnTo>
                    <a:pt x="2416" y="1475"/>
                  </a:lnTo>
                  <a:lnTo>
                    <a:pt x="2434" y="1365"/>
                  </a:lnTo>
                  <a:lnTo>
                    <a:pt x="2452" y="1236"/>
                  </a:lnTo>
                  <a:lnTo>
                    <a:pt x="2452" y="1107"/>
                  </a:lnTo>
                  <a:lnTo>
                    <a:pt x="2434" y="996"/>
                  </a:lnTo>
                  <a:lnTo>
                    <a:pt x="2397" y="885"/>
                  </a:lnTo>
                  <a:lnTo>
                    <a:pt x="2360" y="756"/>
                  </a:lnTo>
                  <a:lnTo>
                    <a:pt x="2305" y="664"/>
                  </a:lnTo>
                  <a:lnTo>
                    <a:pt x="2231" y="554"/>
                  </a:lnTo>
                  <a:lnTo>
                    <a:pt x="2176" y="461"/>
                  </a:lnTo>
                  <a:lnTo>
                    <a:pt x="2084" y="369"/>
                  </a:lnTo>
                  <a:lnTo>
                    <a:pt x="1992" y="277"/>
                  </a:lnTo>
                  <a:lnTo>
                    <a:pt x="1899" y="222"/>
                  </a:lnTo>
                  <a:lnTo>
                    <a:pt x="1807" y="148"/>
                  </a:lnTo>
                  <a:lnTo>
                    <a:pt x="1697" y="93"/>
                  </a:lnTo>
                  <a:lnTo>
                    <a:pt x="1586" y="56"/>
                  </a:lnTo>
                  <a:lnTo>
                    <a:pt x="1457" y="19"/>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 name="Google Shape;96;p2"/>
            <p:cNvSpPr/>
            <p:nvPr/>
          </p:nvSpPr>
          <p:spPr>
            <a:xfrm>
              <a:off x="5176950" y="1388650"/>
              <a:ext cx="38750" cy="38750"/>
            </a:xfrm>
            <a:custGeom>
              <a:avLst/>
              <a:gdLst/>
              <a:ahLst/>
              <a:cxnLst/>
              <a:rect l="l" t="t" r="r" b="b"/>
              <a:pathLst>
                <a:path w="1550" h="1550" extrusionOk="0">
                  <a:moveTo>
                    <a:pt x="793" y="1"/>
                  </a:moveTo>
                  <a:lnTo>
                    <a:pt x="646" y="19"/>
                  </a:lnTo>
                  <a:lnTo>
                    <a:pt x="498" y="74"/>
                  </a:lnTo>
                  <a:lnTo>
                    <a:pt x="369" y="130"/>
                  </a:lnTo>
                  <a:lnTo>
                    <a:pt x="240" y="222"/>
                  </a:lnTo>
                  <a:lnTo>
                    <a:pt x="148" y="351"/>
                  </a:lnTo>
                  <a:lnTo>
                    <a:pt x="74" y="480"/>
                  </a:lnTo>
                  <a:lnTo>
                    <a:pt x="19" y="609"/>
                  </a:lnTo>
                  <a:lnTo>
                    <a:pt x="0" y="757"/>
                  </a:lnTo>
                  <a:lnTo>
                    <a:pt x="19" y="904"/>
                  </a:lnTo>
                  <a:lnTo>
                    <a:pt x="56" y="1052"/>
                  </a:lnTo>
                  <a:lnTo>
                    <a:pt x="129" y="1181"/>
                  </a:lnTo>
                  <a:lnTo>
                    <a:pt x="222" y="1310"/>
                  </a:lnTo>
                  <a:lnTo>
                    <a:pt x="332" y="1402"/>
                  </a:lnTo>
                  <a:lnTo>
                    <a:pt x="461" y="1476"/>
                  </a:lnTo>
                  <a:lnTo>
                    <a:pt x="609" y="1531"/>
                  </a:lnTo>
                  <a:lnTo>
                    <a:pt x="756" y="1550"/>
                  </a:lnTo>
                  <a:lnTo>
                    <a:pt x="904" y="1531"/>
                  </a:lnTo>
                  <a:lnTo>
                    <a:pt x="1051" y="1494"/>
                  </a:lnTo>
                  <a:lnTo>
                    <a:pt x="1180" y="1420"/>
                  </a:lnTo>
                  <a:lnTo>
                    <a:pt x="1309" y="1328"/>
                  </a:lnTo>
                  <a:lnTo>
                    <a:pt x="1402" y="1218"/>
                  </a:lnTo>
                  <a:lnTo>
                    <a:pt x="1475" y="1089"/>
                  </a:lnTo>
                  <a:lnTo>
                    <a:pt x="1531" y="941"/>
                  </a:lnTo>
                  <a:lnTo>
                    <a:pt x="1549" y="794"/>
                  </a:lnTo>
                  <a:lnTo>
                    <a:pt x="1531" y="646"/>
                  </a:lnTo>
                  <a:lnTo>
                    <a:pt x="1494" y="499"/>
                  </a:lnTo>
                  <a:lnTo>
                    <a:pt x="1420" y="369"/>
                  </a:lnTo>
                  <a:lnTo>
                    <a:pt x="1328" y="259"/>
                  </a:lnTo>
                  <a:lnTo>
                    <a:pt x="1217" y="148"/>
                  </a:lnTo>
                  <a:lnTo>
                    <a:pt x="1088" y="74"/>
                  </a:lnTo>
                  <a:lnTo>
                    <a:pt x="941"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 name="Google Shape;97;p2"/>
            <p:cNvSpPr/>
            <p:nvPr/>
          </p:nvSpPr>
          <p:spPr>
            <a:xfrm>
              <a:off x="6144025" y="1382675"/>
              <a:ext cx="67775" cy="67775"/>
            </a:xfrm>
            <a:custGeom>
              <a:avLst/>
              <a:gdLst/>
              <a:ahLst/>
              <a:cxnLst/>
              <a:rect l="l" t="t" r="r" b="b"/>
              <a:pathLst>
                <a:path w="2711" h="2711" extrusionOk="0">
                  <a:moveTo>
                    <a:pt x="1254" y="0"/>
                  </a:moveTo>
                  <a:lnTo>
                    <a:pt x="1125" y="18"/>
                  </a:lnTo>
                  <a:lnTo>
                    <a:pt x="996" y="55"/>
                  </a:lnTo>
                  <a:lnTo>
                    <a:pt x="867" y="92"/>
                  </a:lnTo>
                  <a:lnTo>
                    <a:pt x="738" y="148"/>
                  </a:lnTo>
                  <a:lnTo>
                    <a:pt x="627" y="221"/>
                  </a:lnTo>
                  <a:lnTo>
                    <a:pt x="517" y="295"/>
                  </a:lnTo>
                  <a:lnTo>
                    <a:pt x="425" y="387"/>
                  </a:lnTo>
                  <a:lnTo>
                    <a:pt x="332" y="498"/>
                  </a:lnTo>
                  <a:lnTo>
                    <a:pt x="240" y="590"/>
                  </a:lnTo>
                  <a:lnTo>
                    <a:pt x="166" y="701"/>
                  </a:lnTo>
                  <a:lnTo>
                    <a:pt x="111" y="830"/>
                  </a:lnTo>
                  <a:lnTo>
                    <a:pt x="74" y="959"/>
                  </a:lnTo>
                  <a:lnTo>
                    <a:pt x="37" y="1088"/>
                  </a:lnTo>
                  <a:lnTo>
                    <a:pt x="1" y="1217"/>
                  </a:lnTo>
                  <a:lnTo>
                    <a:pt x="1" y="1364"/>
                  </a:lnTo>
                  <a:lnTo>
                    <a:pt x="1" y="1494"/>
                  </a:lnTo>
                  <a:lnTo>
                    <a:pt x="37" y="1623"/>
                  </a:lnTo>
                  <a:lnTo>
                    <a:pt x="56" y="1752"/>
                  </a:lnTo>
                  <a:lnTo>
                    <a:pt x="111" y="1862"/>
                  </a:lnTo>
                  <a:lnTo>
                    <a:pt x="166" y="1991"/>
                  </a:lnTo>
                  <a:lnTo>
                    <a:pt x="240" y="2102"/>
                  </a:lnTo>
                  <a:lnTo>
                    <a:pt x="314" y="2213"/>
                  </a:lnTo>
                  <a:lnTo>
                    <a:pt x="388" y="2305"/>
                  </a:lnTo>
                  <a:lnTo>
                    <a:pt x="498" y="2397"/>
                  </a:lnTo>
                  <a:lnTo>
                    <a:pt x="591" y="2471"/>
                  </a:lnTo>
                  <a:lnTo>
                    <a:pt x="701" y="2544"/>
                  </a:lnTo>
                  <a:lnTo>
                    <a:pt x="812" y="2600"/>
                  </a:lnTo>
                  <a:lnTo>
                    <a:pt x="941" y="2655"/>
                  </a:lnTo>
                  <a:lnTo>
                    <a:pt x="1070" y="2674"/>
                  </a:lnTo>
                  <a:lnTo>
                    <a:pt x="1199" y="2710"/>
                  </a:lnTo>
                  <a:lnTo>
                    <a:pt x="1476" y="2710"/>
                  </a:lnTo>
                  <a:lnTo>
                    <a:pt x="1605" y="2692"/>
                  </a:lnTo>
                  <a:lnTo>
                    <a:pt x="1734" y="2655"/>
                  </a:lnTo>
                  <a:lnTo>
                    <a:pt x="1863" y="2618"/>
                  </a:lnTo>
                  <a:lnTo>
                    <a:pt x="1973" y="2563"/>
                  </a:lnTo>
                  <a:lnTo>
                    <a:pt x="2102" y="2489"/>
                  </a:lnTo>
                  <a:lnTo>
                    <a:pt x="2195" y="2415"/>
                  </a:lnTo>
                  <a:lnTo>
                    <a:pt x="2305" y="2323"/>
                  </a:lnTo>
                  <a:lnTo>
                    <a:pt x="2397" y="2231"/>
                  </a:lnTo>
                  <a:lnTo>
                    <a:pt x="2471" y="2120"/>
                  </a:lnTo>
                  <a:lnTo>
                    <a:pt x="2545" y="2010"/>
                  </a:lnTo>
                  <a:lnTo>
                    <a:pt x="2600" y="1881"/>
                  </a:lnTo>
                  <a:lnTo>
                    <a:pt x="2656" y="1770"/>
                  </a:lnTo>
                  <a:lnTo>
                    <a:pt x="2692" y="1641"/>
                  </a:lnTo>
                  <a:lnTo>
                    <a:pt x="2711" y="1494"/>
                  </a:lnTo>
                  <a:lnTo>
                    <a:pt x="2711" y="1364"/>
                  </a:lnTo>
                  <a:lnTo>
                    <a:pt x="2711" y="1235"/>
                  </a:lnTo>
                  <a:lnTo>
                    <a:pt x="2692" y="1088"/>
                  </a:lnTo>
                  <a:lnTo>
                    <a:pt x="2656" y="977"/>
                  </a:lnTo>
                  <a:lnTo>
                    <a:pt x="2619" y="848"/>
                  </a:lnTo>
                  <a:lnTo>
                    <a:pt x="2563" y="738"/>
                  </a:lnTo>
                  <a:lnTo>
                    <a:pt x="2490" y="627"/>
                  </a:lnTo>
                  <a:lnTo>
                    <a:pt x="2416" y="516"/>
                  </a:lnTo>
                  <a:lnTo>
                    <a:pt x="2324" y="424"/>
                  </a:lnTo>
                  <a:lnTo>
                    <a:pt x="2232" y="332"/>
                  </a:lnTo>
                  <a:lnTo>
                    <a:pt x="2121" y="240"/>
                  </a:lnTo>
                  <a:lnTo>
                    <a:pt x="2010" y="184"/>
                  </a:lnTo>
                  <a:lnTo>
                    <a:pt x="1900" y="111"/>
                  </a:lnTo>
                  <a:lnTo>
                    <a:pt x="1789" y="74"/>
                  </a:lnTo>
                  <a:lnTo>
                    <a:pt x="1660" y="37"/>
                  </a:lnTo>
                  <a:lnTo>
                    <a:pt x="1531" y="18"/>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 name="Google Shape;98;p2"/>
            <p:cNvSpPr/>
            <p:nvPr/>
          </p:nvSpPr>
          <p:spPr>
            <a:xfrm>
              <a:off x="5657250" y="1380825"/>
              <a:ext cx="59950" cy="59950"/>
            </a:xfrm>
            <a:custGeom>
              <a:avLst/>
              <a:gdLst/>
              <a:ahLst/>
              <a:cxnLst/>
              <a:rect l="l" t="t" r="r" b="b"/>
              <a:pathLst>
                <a:path w="2398" h="2398" extrusionOk="0">
                  <a:moveTo>
                    <a:pt x="1181" y="0"/>
                  </a:moveTo>
                  <a:lnTo>
                    <a:pt x="1052" y="19"/>
                  </a:lnTo>
                  <a:lnTo>
                    <a:pt x="941" y="37"/>
                  </a:lnTo>
                  <a:lnTo>
                    <a:pt x="831" y="74"/>
                  </a:lnTo>
                  <a:lnTo>
                    <a:pt x="720" y="111"/>
                  </a:lnTo>
                  <a:lnTo>
                    <a:pt x="609" y="166"/>
                  </a:lnTo>
                  <a:lnTo>
                    <a:pt x="517" y="222"/>
                  </a:lnTo>
                  <a:lnTo>
                    <a:pt x="333" y="369"/>
                  </a:lnTo>
                  <a:lnTo>
                    <a:pt x="204" y="553"/>
                  </a:lnTo>
                  <a:lnTo>
                    <a:pt x="130" y="646"/>
                  </a:lnTo>
                  <a:lnTo>
                    <a:pt x="93" y="756"/>
                  </a:lnTo>
                  <a:lnTo>
                    <a:pt x="56" y="867"/>
                  </a:lnTo>
                  <a:lnTo>
                    <a:pt x="19" y="977"/>
                  </a:lnTo>
                  <a:lnTo>
                    <a:pt x="1" y="1088"/>
                  </a:lnTo>
                  <a:lnTo>
                    <a:pt x="1" y="1217"/>
                  </a:lnTo>
                  <a:lnTo>
                    <a:pt x="1" y="1346"/>
                  </a:lnTo>
                  <a:lnTo>
                    <a:pt x="19" y="1457"/>
                  </a:lnTo>
                  <a:lnTo>
                    <a:pt x="56" y="1568"/>
                  </a:lnTo>
                  <a:lnTo>
                    <a:pt x="93" y="1678"/>
                  </a:lnTo>
                  <a:lnTo>
                    <a:pt x="148" y="1789"/>
                  </a:lnTo>
                  <a:lnTo>
                    <a:pt x="222" y="1881"/>
                  </a:lnTo>
                  <a:lnTo>
                    <a:pt x="370" y="2065"/>
                  </a:lnTo>
                  <a:lnTo>
                    <a:pt x="536" y="2213"/>
                  </a:lnTo>
                  <a:lnTo>
                    <a:pt x="646" y="2268"/>
                  </a:lnTo>
                  <a:lnTo>
                    <a:pt x="738" y="2305"/>
                  </a:lnTo>
                  <a:lnTo>
                    <a:pt x="849" y="2360"/>
                  </a:lnTo>
                  <a:lnTo>
                    <a:pt x="978" y="2379"/>
                  </a:lnTo>
                  <a:lnTo>
                    <a:pt x="1089" y="2397"/>
                  </a:lnTo>
                  <a:lnTo>
                    <a:pt x="1328" y="2397"/>
                  </a:lnTo>
                  <a:lnTo>
                    <a:pt x="1457" y="2379"/>
                  </a:lnTo>
                  <a:lnTo>
                    <a:pt x="1568" y="2342"/>
                  </a:lnTo>
                  <a:lnTo>
                    <a:pt x="1679" y="2305"/>
                  </a:lnTo>
                  <a:lnTo>
                    <a:pt x="1771" y="2250"/>
                  </a:lnTo>
                  <a:lnTo>
                    <a:pt x="1882" y="2194"/>
                  </a:lnTo>
                  <a:lnTo>
                    <a:pt x="2047" y="2047"/>
                  </a:lnTo>
                  <a:lnTo>
                    <a:pt x="2195" y="1863"/>
                  </a:lnTo>
                  <a:lnTo>
                    <a:pt x="2250" y="1770"/>
                  </a:lnTo>
                  <a:lnTo>
                    <a:pt x="2306" y="1660"/>
                  </a:lnTo>
                  <a:lnTo>
                    <a:pt x="2342" y="1549"/>
                  </a:lnTo>
                  <a:lnTo>
                    <a:pt x="2379" y="1438"/>
                  </a:lnTo>
                  <a:lnTo>
                    <a:pt x="2398" y="1309"/>
                  </a:lnTo>
                  <a:lnTo>
                    <a:pt x="2398" y="1199"/>
                  </a:lnTo>
                  <a:lnTo>
                    <a:pt x="2379" y="1070"/>
                  </a:lnTo>
                  <a:lnTo>
                    <a:pt x="2361" y="941"/>
                  </a:lnTo>
                  <a:lnTo>
                    <a:pt x="2342" y="830"/>
                  </a:lnTo>
                  <a:lnTo>
                    <a:pt x="2287" y="719"/>
                  </a:lnTo>
                  <a:lnTo>
                    <a:pt x="2250" y="627"/>
                  </a:lnTo>
                  <a:lnTo>
                    <a:pt x="2177" y="517"/>
                  </a:lnTo>
                  <a:lnTo>
                    <a:pt x="2029" y="351"/>
                  </a:lnTo>
                  <a:lnTo>
                    <a:pt x="1863"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 name="Google Shape;99;p2"/>
            <p:cNvSpPr/>
            <p:nvPr/>
          </p:nvSpPr>
          <p:spPr>
            <a:xfrm>
              <a:off x="5100425" y="1377600"/>
              <a:ext cx="35050" cy="31825"/>
            </a:xfrm>
            <a:custGeom>
              <a:avLst/>
              <a:gdLst/>
              <a:ahLst/>
              <a:cxnLst/>
              <a:rect l="l" t="t" r="r" b="b"/>
              <a:pathLst>
                <a:path w="1402" h="1273" extrusionOk="0">
                  <a:moveTo>
                    <a:pt x="517" y="0"/>
                  </a:moveTo>
                  <a:lnTo>
                    <a:pt x="388" y="37"/>
                  </a:lnTo>
                  <a:lnTo>
                    <a:pt x="277" y="74"/>
                  </a:lnTo>
                  <a:lnTo>
                    <a:pt x="185" y="148"/>
                  </a:lnTo>
                  <a:lnTo>
                    <a:pt x="111" y="240"/>
                  </a:lnTo>
                  <a:lnTo>
                    <a:pt x="56" y="369"/>
                  </a:lnTo>
                  <a:lnTo>
                    <a:pt x="1" y="498"/>
                  </a:lnTo>
                  <a:lnTo>
                    <a:pt x="1" y="627"/>
                  </a:lnTo>
                  <a:lnTo>
                    <a:pt x="1" y="775"/>
                  </a:lnTo>
                  <a:lnTo>
                    <a:pt x="37" y="904"/>
                  </a:lnTo>
                  <a:lnTo>
                    <a:pt x="93" y="1033"/>
                  </a:lnTo>
                  <a:lnTo>
                    <a:pt x="167" y="1125"/>
                  </a:lnTo>
                  <a:lnTo>
                    <a:pt x="259" y="1199"/>
                  </a:lnTo>
                  <a:lnTo>
                    <a:pt x="369" y="1254"/>
                  </a:lnTo>
                  <a:lnTo>
                    <a:pt x="480" y="1272"/>
                  </a:lnTo>
                  <a:lnTo>
                    <a:pt x="627" y="1272"/>
                  </a:lnTo>
                  <a:lnTo>
                    <a:pt x="720" y="1254"/>
                  </a:lnTo>
                  <a:lnTo>
                    <a:pt x="812" y="1217"/>
                  </a:lnTo>
                  <a:lnTo>
                    <a:pt x="1015" y="1088"/>
                  </a:lnTo>
                  <a:lnTo>
                    <a:pt x="1199" y="941"/>
                  </a:lnTo>
                  <a:lnTo>
                    <a:pt x="1383" y="793"/>
                  </a:lnTo>
                  <a:lnTo>
                    <a:pt x="1402" y="535"/>
                  </a:lnTo>
                  <a:lnTo>
                    <a:pt x="1217" y="387"/>
                  </a:lnTo>
                  <a:lnTo>
                    <a:pt x="1033" y="221"/>
                  </a:lnTo>
                  <a:lnTo>
                    <a:pt x="849" y="92"/>
                  </a:lnTo>
                  <a:lnTo>
                    <a:pt x="757" y="37"/>
                  </a:lnTo>
                  <a:lnTo>
                    <a:pt x="646"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 name="Google Shape;100;p2"/>
            <p:cNvSpPr/>
            <p:nvPr/>
          </p:nvSpPr>
          <p:spPr>
            <a:xfrm>
              <a:off x="5578425" y="1370675"/>
              <a:ext cx="57650" cy="57650"/>
            </a:xfrm>
            <a:custGeom>
              <a:avLst/>
              <a:gdLst/>
              <a:ahLst/>
              <a:cxnLst/>
              <a:rect l="l" t="t" r="r" b="b"/>
              <a:pathLst>
                <a:path w="2306" h="2306" extrusionOk="0">
                  <a:moveTo>
                    <a:pt x="1033" y="1"/>
                  </a:moveTo>
                  <a:lnTo>
                    <a:pt x="904" y="19"/>
                  </a:lnTo>
                  <a:lnTo>
                    <a:pt x="794" y="56"/>
                  </a:lnTo>
                  <a:lnTo>
                    <a:pt x="702" y="93"/>
                  </a:lnTo>
                  <a:lnTo>
                    <a:pt x="499" y="203"/>
                  </a:lnTo>
                  <a:lnTo>
                    <a:pt x="333" y="333"/>
                  </a:lnTo>
                  <a:lnTo>
                    <a:pt x="185" y="498"/>
                  </a:lnTo>
                  <a:lnTo>
                    <a:pt x="93" y="701"/>
                  </a:lnTo>
                  <a:lnTo>
                    <a:pt x="56" y="812"/>
                  </a:lnTo>
                  <a:lnTo>
                    <a:pt x="19" y="923"/>
                  </a:lnTo>
                  <a:lnTo>
                    <a:pt x="1" y="1033"/>
                  </a:lnTo>
                  <a:lnTo>
                    <a:pt x="1" y="1162"/>
                  </a:lnTo>
                  <a:lnTo>
                    <a:pt x="1" y="1273"/>
                  </a:lnTo>
                  <a:lnTo>
                    <a:pt x="19" y="1402"/>
                  </a:lnTo>
                  <a:lnTo>
                    <a:pt x="56" y="1513"/>
                  </a:lnTo>
                  <a:lnTo>
                    <a:pt x="93" y="1605"/>
                  </a:lnTo>
                  <a:lnTo>
                    <a:pt x="204" y="1808"/>
                  </a:lnTo>
                  <a:lnTo>
                    <a:pt x="333" y="1974"/>
                  </a:lnTo>
                  <a:lnTo>
                    <a:pt x="499" y="2121"/>
                  </a:lnTo>
                  <a:lnTo>
                    <a:pt x="702" y="2213"/>
                  </a:lnTo>
                  <a:lnTo>
                    <a:pt x="812" y="2250"/>
                  </a:lnTo>
                  <a:lnTo>
                    <a:pt x="923" y="2287"/>
                  </a:lnTo>
                  <a:lnTo>
                    <a:pt x="1033" y="2305"/>
                  </a:lnTo>
                  <a:lnTo>
                    <a:pt x="1273" y="2305"/>
                  </a:lnTo>
                  <a:lnTo>
                    <a:pt x="1402" y="2287"/>
                  </a:lnTo>
                  <a:lnTo>
                    <a:pt x="1513" y="2250"/>
                  </a:lnTo>
                  <a:lnTo>
                    <a:pt x="1605" y="2213"/>
                  </a:lnTo>
                  <a:lnTo>
                    <a:pt x="1808" y="2103"/>
                  </a:lnTo>
                  <a:lnTo>
                    <a:pt x="1974" y="1974"/>
                  </a:lnTo>
                  <a:lnTo>
                    <a:pt x="2121" y="1808"/>
                  </a:lnTo>
                  <a:lnTo>
                    <a:pt x="2214" y="1605"/>
                  </a:lnTo>
                  <a:lnTo>
                    <a:pt x="2250" y="1494"/>
                  </a:lnTo>
                  <a:lnTo>
                    <a:pt x="2287" y="1383"/>
                  </a:lnTo>
                  <a:lnTo>
                    <a:pt x="2306" y="1273"/>
                  </a:lnTo>
                  <a:lnTo>
                    <a:pt x="2306" y="1144"/>
                  </a:lnTo>
                  <a:lnTo>
                    <a:pt x="2306" y="1033"/>
                  </a:lnTo>
                  <a:lnTo>
                    <a:pt x="2287" y="904"/>
                  </a:lnTo>
                  <a:lnTo>
                    <a:pt x="2250" y="793"/>
                  </a:lnTo>
                  <a:lnTo>
                    <a:pt x="2214" y="701"/>
                  </a:lnTo>
                  <a:lnTo>
                    <a:pt x="2103" y="498"/>
                  </a:lnTo>
                  <a:lnTo>
                    <a:pt x="1974" y="333"/>
                  </a:lnTo>
                  <a:lnTo>
                    <a:pt x="1808" y="185"/>
                  </a:lnTo>
                  <a:lnTo>
                    <a:pt x="1605" y="93"/>
                  </a:lnTo>
                  <a:lnTo>
                    <a:pt x="1494" y="56"/>
                  </a:lnTo>
                  <a:lnTo>
                    <a:pt x="1384"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 name="Google Shape;101;p2"/>
            <p:cNvSpPr/>
            <p:nvPr/>
          </p:nvSpPr>
          <p:spPr>
            <a:xfrm>
              <a:off x="6064275" y="1368375"/>
              <a:ext cx="67800" cy="67775"/>
            </a:xfrm>
            <a:custGeom>
              <a:avLst/>
              <a:gdLst/>
              <a:ahLst/>
              <a:cxnLst/>
              <a:rect l="l" t="t" r="r" b="b"/>
              <a:pathLst>
                <a:path w="2712" h="2711" extrusionOk="0">
                  <a:moveTo>
                    <a:pt x="1328" y="0"/>
                  </a:moveTo>
                  <a:lnTo>
                    <a:pt x="1199" y="19"/>
                  </a:lnTo>
                  <a:lnTo>
                    <a:pt x="1070" y="37"/>
                  </a:lnTo>
                  <a:lnTo>
                    <a:pt x="941" y="74"/>
                  </a:lnTo>
                  <a:lnTo>
                    <a:pt x="830" y="111"/>
                  </a:lnTo>
                  <a:lnTo>
                    <a:pt x="701" y="166"/>
                  </a:lnTo>
                  <a:lnTo>
                    <a:pt x="591" y="240"/>
                  </a:lnTo>
                  <a:lnTo>
                    <a:pt x="499" y="314"/>
                  </a:lnTo>
                  <a:lnTo>
                    <a:pt x="406" y="406"/>
                  </a:lnTo>
                  <a:lnTo>
                    <a:pt x="314" y="498"/>
                  </a:lnTo>
                  <a:lnTo>
                    <a:pt x="240" y="609"/>
                  </a:lnTo>
                  <a:lnTo>
                    <a:pt x="167" y="720"/>
                  </a:lnTo>
                  <a:lnTo>
                    <a:pt x="111" y="830"/>
                  </a:lnTo>
                  <a:lnTo>
                    <a:pt x="56" y="959"/>
                  </a:lnTo>
                  <a:lnTo>
                    <a:pt x="19" y="1088"/>
                  </a:lnTo>
                  <a:lnTo>
                    <a:pt x="1" y="1217"/>
                  </a:lnTo>
                  <a:lnTo>
                    <a:pt x="1" y="1346"/>
                  </a:lnTo>
                  <a:lnTo>
                    <a:pt x="1" y="1494"/>
                  </a:lnTo>
                  <a:lnTo>
                    <a:pt x="19" y="1623"/>
                  </a:lnTo>
                  <a:lnTo>
                    <a:pt x="56" y="1752"/>
                  </a:lnTo>
                  <a:lnTo>
                    <a:pt x="111" y="1881"/>
                  </a:lnTo>
                  <a:lnTo>
                    <a:pt x="167" y="1992"/>
                  </a:lnTo>
                  <a:lnTo>
                    <a:pt x="240" y="2102"/>
                  </a:lnTo>
                  <a:lnTo>
                    <a:pt x="314" y="2213"/>
                  </a:lnTo>
                  <a:lnTo>
                    <a:pt x="406" y="2324"/>
                  </a:lnTo>
                  <a:lnTo>
                    <a:pt x="499" y="2397"/>
                  </a:lnTo>
                  <a:lnTo>
                    <a:pt x="609" y="2490"/>
                  </a:lnTo>
                  <a:lnTo>
                    <a:pt x="720" y="2563"/>
                  </a:lnTo>
                  <a:lnTo>
                    <a:pt x="849" y="2619"/>
                  </a:lnTo>
                  <a:lnTo>
                    <a:pt x="960" y="2656"/>
                  </a:lnTo>
                  <a:lnTo>
                    <a:pt x="1107" y="2692"/>
                  </a:lnTo>
                  <a:lnTo>
                    <a:pt x="1236" y="2711"/>
                  </a:lnTo>
                  <a:lnTo>
                    <a:pt x="1513" y="2711"/>
                  </a:lnTo>
                  <a:lnTo>
                    <a:pt x="1642" y="2692"/>
                  </a:lnTo>
                  <a:lnTo>
                    <a:pt x="1771" y="2656"/>
                  </a:lnTo>
                  <a:lnTo>
                    <a:pt x="1881" y="2600"/>
                  </a:lnTo>
                  <a:lnTo>
                    <a:pt x="1992" y="2545"/>
                  </a:lnTo>
                  <a:lnTo>
                    <a:pt x="2103" y="2471"/>
                  </a:lnTo>
                  <a:lnTo>
                    <a:pt x="2213" y="2397"/>
                  </a:lnTo>
                  <a:lnTo>
                    <a:pt x="2305" y="2305"/>
                  </a:lnTo>
                  <a:lnTo>
                    <a:pt x="2398" y="2213"/>
                  </a:lnTo>
                  <a:lnTo>
                    <a:pt x="2471" y="2102"/>
                  </a:lnTo>
                  <a:lnTo>
                    <a:pt x="2545" y="1992"/>
                  </a:lnTo>
                  <a:lnTo>
                    <a:pt x="2601" y="1881"/>
                  </a:lnTo>
                  <a:lnTo>
                    <a:pt x="2656" y="1771"/>
                  </a:lnTo>
                  <a:lnTo>
                    <a:pt x="2674" y="1641"/>
                  </a:lnTo>
                  <a:lnTo>
                    <a:pt x="2711" y="1512"/>
                  </a:lnTo>
                  <a:lnTo>
                    <a:pt x="2711" y="1365"/>
                  </a:lnTo>
                  <a:lnTo>
                    <a:pt x="2711" y="1236"/>
                  </a:lnTo>
                  <a:lnTo>
                    <a:pt x="2693" y="1107"/>
                  </a:lnTo>
                  <a:lnTo>
                    <a:pt x="2656" y="959"/>
                  </a:lnTo>
                  <a:lnTo>
                    <a:pt x="2601" y="849"/>
                  </a:lnTo>
                  <a:lnTo>
                    <a:pt x="2545" y="720"/>
                  </a:lnTo>
                  <a:lnTo>
                    <a:pt x="2471" y="609"/>
                  </a:lnTo>
                  <a:lnTo>
                    <a:pt x="2398" y="498"/>
                  </a:lnTo>
                  <a:lnTo>
                    <a:pt x="2305" y="406"/>
                  </a:lnTo>
                  <a:lnTo>
                    <a:pt x="2213" y="314"/>
                  </a:lnTo>
                  <a:lnTo>
                    <a:pt x="2103" y="240"/>
                  </a:lnTo>
                  <a:lnTo>
                    <a:pt x="1992" y="166"/>
                  </a:lnTo>
                  <a:lnTo>
                    <a:pt x="1863" y="111"/>
                  </a:lnTo>
                  <a:lnTo>
                    <a:pt x="1734" y="56"/>
                  </a:lnTo>
                  <a:lnTo>
                    <a:pt x="1605"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 name="Google Shape;102;p2"/>
            <p:cNvSpPr/>
            <p:nvPr/>
          </p:nvSpPr>
          <p:spPr>
            <a:xfrm>
              <a:off x="5024825" y="1367900"/>
              <a:ext cx="30000" cy="23075"/>
            </a:xfrm>
            <a:custGeom>
              <a:avLst/>
              <a:gdLst/>
              <a:ahLst/>
              <a:cxnLst/>
              <a:rect l="l" t="t" r="r" b="b"/>
              <a:pathLst>
                <a:path w="1200" h="923" extrusionOk="0">
                  <a:moveTo>
                    <a:pt x="443" y="1"/>
                  </a:moveTo>
                  <a:lnTo>
                    <a:pt x="369" y="19"/>
                  </a:lnTo>
                  <a:lnTo>
                    <a:pt x="296" y="56"/>
                  </a:lnTo>
                  <a:lnTo>
                    <a:pt x="148" y="185"/>
                  </a:lnTo>
                  <a:lnTo>
                    <a:pt x="93" y="259"/>
                  </a:lnTo>
                  <a:lnTo>
                    <a:pt x="38" y="314"/>
                  </a:lnTo>
                  <a:lnTo>
                    <a:pt x="19" y="388"/>
                  </a:lnTo>
                  <a:lnTo>
                    <a:pt x="1" y="444"/>
                  </a:lnTo>
                  <a:lnTo>
                    <a:pt x="38" y="517"/>
                  </a:lnTo>
                  <a:lnTo>
                    <a:pt x="74" y="591"/>
                  </a:lnTo>
                  <a:lnTo>
                    <a:pt x="185" y="739"/>
                  </a:lnTo>
                  <a:lnTo>
                    <a:pt x="259" y="812"/>
                  </a:lnTo>
                  <a:lnTo>
                    <a:pt x="333" y="868"/>
                  </a:lnTo>
                  <a:lnTo>
                    <a:pt x="406" y="904"/>
                  </a:lnTo>
                  <a:lnTo>
                    <a:pt x="462" y="923"/>
                  </a:lnTo>
                  <a:lnTo>
                    <a:pt x="535" y="923"/>
                  </a:lnTo>
                  <a:lnTo>
                    <a:pt x="609" y="886"/>
                  </a:lnTo>
                  <a:lnTo>
                    <a:pt x="775" y="794"/>
                  </a:lnTo>
                  <a:lnTo>
                    <a:pt x="960" y="628"/>
                  </a:lnTo>
                  <a:lnTo>
                    <a:pt x="1199" y="444"/>
                  </a:lnTo>
                  <a:lnTo>
                    <a:pt x="960" y="278"/>
                  </a:lnTo>
                  <a:lnTo>
                    <a:pt x="757" y="130"/>
                  </a:lnTo>
                  <a:lnTo>
                    <a:pt x="591" y="38"/>
                  </a:lnTo>
                  <a:lnTo>
                    <a:pt x="517" y="19"/>
                  </a:lnTo>
                  <a:lnTo>
                    <a:pt x="4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 name="Google Shape;103;p2"/>
            <p:cNvSpPr/>
            <p:nvPr/>
          </p:nvSpPr>
          <p:spPr>
            <a:xfrm>
              <a:off x="6397550" y="1363300"/>
              <a:ext cx="3700" cy="32300"/>
            </a:xfrm>
            <a:custGeom>
              <a:avLst/>
              <a:gdLst/>
              <a:ahLst/>
              <a:cxnLst/>
              <a:rect l="l" t="t" r="r" b="b"/>
              <a:pathLst>
                <a:path w="148" h="1292" extrusionOk="0">
                  <a:moveTo>
                    <a:pt x="148" y="1"/>
                  </a:moveTo>
                  <a:lnTo>
                    <a:pt x="93" y="148"/>
                  </a:lnTo>
                  <a:lnTo>
                    <a:pt x="37" y="296"/>
                  </a:lnTo>
                  <a:lnTo>
                    <a:pt x="1" y="443"/>
                  </a:lnTo>
                  <a:lnTo>
                    <a:pt x="1" y="591"/>
                  </a:lnTo>
                  <a:lnTo>
                    <a:pt x="1" y="793"/>
                  </a:lnTo>
                  <a:lnTo>
                    <a:pt x="37" y="959"/>
                  </a:lnTo>
                  <a:lnTo>
                    <a:pt x="74" y="1125"/>
                  </a:lnTo>
                  <a:lnTo>
                    <a:pt x="148" y="1291"/>
                  </a:lnTo>
                  <a:lnTo>
                    <a:pt x="1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 name="Google Shape;104;p2"/>
            <p:cNvSpPr/>
            <p:nvPr/>
          </p:nvSpPr>
          <p:spPr>
            <a:xfrm>
              <a:off x="5499150" y="1356850"/>
              <a:ext cx="56725" cy="56725"/>
            </a:xfrm>
            <a:custGeom>
              <a:avLst/>
              <a:gdLst/>
              <a:ahLst/>
              <a:cxnLst/>
              <a:rect l="l" t="t" r="r" b="b"/>
              <a:pathLst>
                <a:path w="2269" h="2269" extrusionOk="0">
                  <a:moveTo>
                    <a:pt x="1107" y="0"/>
                  </a:moveTo>
                  <a:lnTo>
                    <a:pt x="996" y="19"/>
                  </a:lnTo>
                  <a:lnTo>
                    <a:pt x="886" y="37"/>
                  </a:lnTo>
                  <a:lnTo>
                    <a:pt x="683" y="111"/>
                  </a:lnTo>
                  <a:lnTo>
                    <a:pt x="480" y="222"/>
                  </a:lnTo>
                  <a:lnTo>
                    <a:pt x="314" y="351"/>
                  </a:lnTo>
                  <a:lnTo>
                    <a:pt x="185" y="517"/>
                  </a:lnTo>
                  <a:lnTo>
                    <a:pt x="74" y="720"/>
                  </a:lnTo>
                  <a:lnTo>
                    <a:pt x="19" y="922"/>
                  </a:lnTo>
                  <a:lnTo>
                    <a:pt x="1" y="1033"/>
                  </a:lnTo>
                  <a:lnTo>
                    <a:pt x="1" y="1144"/>
                  </a:lnTo>
                  <a:lnTo>
                    <a:pt x="1" y="1254"/>
                  </a:lnTo>
                  <a:lnTo>
                    <a:pt x="19" y="1365"/>
                  </a:lnTo>
                  <a:lnTo>
                    <a:pt x="93" y="1568"/>
                  </a:lnTo>
                  <a:lnTo>
                    <a:pt x="203" y="1771"/>
                  </a:lnTo>
                  <a:lnTo>
                    <a:pt x="332" y="1936"/>
                  </a:lnTo>
                  <a:lnTo>
                    <a:pt x="498" y="2066"/>
                  </a:lnTo>
                  <a:lnTo>
                    <a:pt x="701" y="2176"/>
                  </a:lnTo>
                  <a:lnTo>
                    <a:pt x="904" y="2250"/>
                  </a:lnTo>
                  <a:lnTo>
                    <a:pt x="1015" y="2268"/>
                  </a:lnTo>
                  <a:lnTo>
                    <a:pt x="1236" y="2268"/>
                  </a:lnTo>
                  <a:lnTo>
                    <a:pt x="1347" y="2250"/>
                  </a:lnTo>
                  <a:lnTo>
                    <a:pt x="1457" y="2213"/>
                  </a:lnTo>
                  <a:lnTo>
                    <a:pt x="1568" y="2176"/>
                  </a:lnTo>
                  <a:lnTo>
                    <a:pt x="1771" y="2066"/>
                  </a:lnTo>
                  <a:lnTo>
                    <a:pt x="1937" y="1918"/>
                  </a:lnTo>
                  <a:lnTo>
                    <a:pt x="2084" y="1734"/>
                  </a:lnTo>
                  <a:lnTo>
                    <a:pt x="2176" y="1549"/>
                  </a:lnTo>
                  <a:lnTo>
                    <a:pt x="2213" y="1439"/>
                  </a:lnTo>
                  <a:lnTo>
                    <a:pt x="2250" y="1328"/>
                  </a:lnTo>
                  <a:lnTo>
                    <a:pt x="2250" y="1217"/>
                  </a:lnTo>
                  <a:lnTo>
                    <a:pt x="2268" y="1088"/>
                  </a:lnTo>
                  <a:lnTo>
                    <a:pt x="2250" y="978"/>
                  </a:lnTo>
                  <a:lnTo>
                    <a:pt x="2232" y="867"/>
                  </a:lnTo>
                  <a:lnTo>
                    <a:pt x="2158" y="664"/>
                  </a:lnTo>
                  <a:lnTo>
                    <a:pt x="2047" y="480"/>
                  </a:lnTo>
                  <a:lnTo>
                    <a:pt x="1900" y="314"/>
                  </a:lnTo>
                  <a:lnTo>
                    <a:pt x="1734" y="185"/>
                  </a:lnTo>
                  <a:lnTo>
                    <a:pt x="1531" y="74"/>
                  </a:lnTo>
                  <a:lnTo>
                    <a:pt x="1328" y="19"/>
                  </a:lnTo>
                  <a:lnTo>
                    <a:pt x="12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 name="Google Shape;105;p2"/>
            <p:cNvSpPr/>
            <p:nvPr/>
          </p:nvSpPr>
          <p:spPr>
            <a:xfrm>
              <a:off x="5984525" y="1354075"/>
              <a:ext cx="67800" cy="67800"/>
            </a:xfrm>
            <a:custGeom>
              <a:avLst/>
              <a:gdLst/>
              <a:ahLst/>
              <a:cxnLst/>
              <a:rect l="l" t="t" r="r" b="b"/>
              <a:pathLst>
                <a:path w="2712" h="2712" extrusionOk="0">
                  <a:moveTo>
                    <a:pt x="1347" y="1"/>
                  </a:moveTo>
                  <a:lnTo>
                    <a:pt x="1199" y="19"/>
                  </a:lnTo>
                  <a:lnTo>
                    <a:pt x="1070" y="38"/>
                  </a:lnTo>
                  <a:lnTo>
                    <a:pt x="941" y="75"/>
                  </a:lnTo>
                  <a:lnTo>
                    <a:pt x="831" y="111"/>
                  </a:lnTo>
                  <a:lnTo>
                    <a:pt x="702" y="167"/>
                  </a:lnTo>
                  <a:lnTo>
                    <a:pt x="591" y="241"/>
                  </a:lnTo>
                  <a:lnTo>
                    <a:pt x="499" y="314"/>
                  </a:lnTo>
                  <a:lnTo>
                    <a:pt x="388" y="406"/>
                  </a:lnTo>
                  <a:lnTo>
                    <a:pt x="314" y="499"/>
                  </a:lnTo>
                  <a:lnTo>
                    <a:pt x="222" y="609"/>
                  </a:lnTo>
                  <a:lnTo>
                    <a:pt x="167" y="720"/>
                  </a:lnTo>
                  <a:lnTo>
                    <a:pt x="112" y="831"/>
                  </a:lnTo>
                  <a:lnTo>
                    <a:pt x="56" y="960"/>
                  </a:lnTo>
                  <a:lnTo>
                    <a:pt x="19" y="1089"/>
                  </a:lnTo>
                  <a:lnTo>
                    <a:pt x="1" y="1218"/>
                  </a:lnTo>
                  <a:lnTo>
                    <a:pt x="1" y="1347"/>
                  </a:lnTo>
                  <a:lnTo>
                    <a:pt x="1" y="1494"/>
                  </a:lnTo>
                  <a:lnTo>
                    <a:pt x="19" y="1623"/>
                  </a:lnTo>
                  <a:lnTo>
                    <a:pt x="56" y="1752"/>
                  </a:lnTo>
                  <a:lnTo>
                    <a:pt x="93" y="1863"/>
                  </a:lnTo>
                  <a:lnTo>
                    <a:pt x="148" y="1992"/>
                  </a:lnTo>
                  <a:lnTo>
                    <a:pt x="222" y="2103"/>
                  </a:lnTo>
                  <a:lnTo>
                    <a:pt x="296" y="2195"/>
                  </a:lnTo>
                  <a:lnTo>
                    <a:pt x="388" y="2306"/>
                  </a:lnTo>
                  <a:lnTo>
                    <a:pt x="480" y="2398"/>
                  </a:lnTo>
                  <a:lnTo>
                    <a:pt x="591" y="2472"/>
                  </a:lnTo>
                  <a:lnTo>
                    <a:pt x="702" y="2545"/>
                  </a:lnTo>
                  <a:lnTo>
                    <a:pt x="812" y="2601"/>
                  </a:lnTo>
                  <a:lnTo>
                    <a:pt x="941" y="2656"/>
                  </a:lnTo>
                  <a:lnTo>
                    <a:pt x="1070" y="2674"/>
                  </a:lnTo>
                  <a:lnTo>
                    <a:pt x="1199" y="2711"/>
                  </a:lnTo>
                  <a:lnTo>
                    <a:pt x="1458" y="2711"/>
                  </a:lnTo>
                  <a:lnTo>
                    <a:pt x="1605" y="2693"/>
                  </a:lnTo>
                  <a:lnTo>
                    <a:pt x="1734" y="2656"/>
                  </a:lnTo>
                  <a:lnTo>
                    <a:pt x="1863" y="2619"/>
                  </a:lnTo>
                  <a:lnTo>
                    <a:pt x="1974" y="2545"/>
                  </a:lnTo>
                  <a:lnTo>
                    <a:pt x="2084" y="2490"/>
                  </a:lnTo>
                  <a:lnTo>
                    <a:pt x="2195" y="2398"/>
                  </a:lnTo>
                  <a:lnTo>
                    <a:pt x="2306" y="2306"/>
                  </a:lnTo>
                  <a:lnTo>
                    <a:pt x="2398" y="2213"/>
                  </a:lnTo>
                  <a:lnTo>
                    <a:pt x="2472" y="2103"/>
                  </a:lnTo>
                  <a:lnTo>
                    <a:pt x="2545" y="1992"/>
                  </a:lnTo>
                  <a:lnTo>
                    <a:pt x="2601" y="1863"/>
                  </a:lnTo>
                  <a:lnTo>
                    <a:pt x="2638" y="1734"/>
                  </a:lnTo>
                  <a:lnTo>
                    <a:pt x="2674" y="1605"/>
                  </a:lnTo>
                  <a:lnTo>
                    <a:pt x="2693" y="1476"/>
                  </a:lnTo>
                  <a:lnTo>
                    <a:pt x="2711" y="1347"/>
                  </a:lnTo>
                  <a:lnTo>
                    <a:pt x="2693" y="1199"/>
                  </a:lnTo>
                  <a:lnTo>
                    <a:pt x="2674" y="1070"/>
                  </a:lnTo>
                  <a:lnTo>
                    <a:pt x="2638" y="941"/>
                  </a:lnTo>
                  <a:lnTo>
                    <a:pt x="2582" y="831"/>
                  </a:lnTo>
                  <a:lnTo>
                    <a:pt x="2527" y="702"/>
                  </a:lnTo>
                  <a:lnTo>
                    <a:pt x="2453" y="591"/>
                  </a:lnTo>
                  <a:lnTo>
                    <a:pt x="2379" y="499"/>
                  </a:lnTo>
                  <a:lnTo>
                    <a:pt x="2287" y="406"/>
                  </a:lnTo>
                  <a:lnTo>
                    <a:pt x="2195" y="314"/>
                  </a:lnTo>
                  <a:lnTo>
                    <a:pt x="2084" y="241"/>
                  </a:lnTo>
                  <a:lnTo>
                    <a:pt x="1974" y="167"/>
                  </a:lnTo>
                  <a:lnTo>
                    <a:pt x="1863" y="111"/>
                  </a:lnTo>
                  <a:lnTo>
                    <a:pt x="1734" y="56"/>
                  </a:lnTo>
                  <a:lnTo>
                    <a:pt x="1605" y="38"/>
                  </a:lnTo>
                  <a:lnTo>
                    <a:pt x="1476"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 name="Google Shape;106;p2"/>
            <p:cNvSpPr/>
            <p:nvPr/>
          </p:nvSpPr>
          <p:spPr>
            <a:xfrm>
              <a:off x="5420800" y="1344400"/>
              <a:ext cx="53475" cy="53500"/>
            </a:xfrm>
            <a:custGeom>
              <a:avLst/>
              <a:gdLst/>
              <a:ahLst/>
              <a:cxnLst/>
              <a:rect l="l" t="t" r="r" b="b"/>
              <a:pathLst>
                <a:path w="2139" h="2140" extrusionOk="0">
                  <a:moveTo>
                    <a:pt x="1033" y="1"/>
                  </a:moveTo>
                  <a:lnTo>
                    <a:pt x="811" y="19"/>
                  </a:lnTo>
                  <a:lnTo>
                    <a:pt x="627" y="74"/>
                  </a:lnTo>
                  <a:lnTo>
                    <a:pt x="443" y="185"/>
                  </a:lnTo>
                  <a:lnTo>
                    <a:pt x="295" y="314"/>
                  </a:lnTo>
                  <a:lnTo>
                    <a:pt x="166" y="462"/>
                  </a:lnTo>
                  <a:lnTo>
                    <a:pt x="74" y="646"/>
                  </a:lnTo>
                  <a:lnTo>
                    <a:pt x="19" y="849"/>
                  </a:lnTo>
                  <a:lnTo>
                    <a:pt x="0" y="1052"/>
                  </a:lnTo>
                  <a:lnTo>
                    <a:pt x="0" y="1162"/>
                  </a:lnTo>
                  <a:lnTo>
                    <a:pt x="19" y="1273"/>
                  </a:lnTo>
                  <a:lnTo>
                    <a:pt x="74" y="1476"/>
                  </a:lnTo>
                  <a:lnTo>
                    <a:pt x="166" y="1660"/>
                  </a:lnTo>
                  <a:lnTo>
                    <a:pt x="295" y="1826"/>
                  </a:lnTo>
                  <a:lnTo>
                    <a:pt x="461" y="1955"/>
                  </a:lnTo>
                  <a:lnTo>
                    <a:pt x="645" y="2047"/>
                  </a:lnTo>
                  <a:lnTo>
                    <a:pt x="848" y="2121"/>
                  </a:lnTo>
                  <a:lnTo>
                    <a:pt x="959" y="2121"/>
                  </a:lnTo>
                  <a:lnTo>
                    <a:pt x="1069" y="2139"/>
                  </a:lnTo>
                  <a:lnTo>
                    <a:pt x="1180" y="2121"/>
                  </a:lnTo>
                  <a:lnTo>
                    <a:pt x="1291" y="2103"/>
                  </a:lnTo>
                  <a:lnTo>
                    <a:pt x="1494" y="2047"/>
                  </a:lnTo>
                  <a:lnTo>
                    <a:pt x="1678" y="1955"/>
                  </a:lnTo>
                  <a:lnTo>
                    <a:pt x="1844" y="1826"/>
                  </a:lnTo>
                  <a:lnTo>
                    <a:pt x="1973" y="1660"/>
                  </a:lnTo>
                  <a:lnTo>
                    <a:pt x="2065" y="1476"/>
                  </a:lnTo>
                  <a:lnTo>
                    <a:pt x="2120" y="1273"/>
                  </a:lnTo>
                  <a:lnTo>
                    <a:pt x="2139" y="1162"/>
                  </a:lnTo>
                  <a:lnTo>
                    <a:pt x="2139" y="1052"/>
                  </a:lnTo>
                  <a:lnTo>
                    <a:pt x="2139" y="923"/>
                  </a:lnTo>
                  <a:lnTo>
                    <a:pt x="2120" y="830"/>
                  </a:lnTo>
                  <a:lnTo>
                    <a:pt x="2047" y="628"/>
                  </a:lnTo>
                  <a:lnTo>
                    <a:pt x="1936" y="443"/>
                  </a:lnTo>
                  <a:lnTo>
                    <a:pt x="1807" y="277"/>
                  </a:lnTo>
                  <a:lnTo>
                    <a:pt x="1641" y="148"/>
                  </a:lnTo>
                  <a:lnTo>
                    <a:pt x="1457" y="56"/>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 name="Google Shape;107;p2"/>
            <p:cNvSpPr/>
            <p:nvPr/>
          </p:nvSpPr>
          <p:spPr>
            <a:xfrm>
              <a:off x="5907550" y="1340250"/>
              <a:ext cx="67325" cy="67325"/>
            </a:xfrm>
            <a:custGeom>
              <a:avLst/>
              <a:gdLst/>
              <a:ahLst/>
              <a:cxnLst/>
              <a:rect l="l" t="t" r="r" b="b"/>
              <a:pathLst>
                <a:path w="2693" h="2693" extrusionOk="0">
                  <a:moveTo>
                    <a:pt x="1199" y="1"/>
                  </a:moveTo>
                  <a:lnTo>
                    <a:pt x="1070" y="19"/>
                  </a:lnTo>
                  <a:lnTo>
                    <a:pt x="941" y="56"/>
                  </a:lnTo>
                  <a:lnTo>
                    <a:pt x="830" y="111"/>
                  </a:lnTo>
                  <a:lnTo>
                    <a:pt x="701" y="167"/>
                  </a:lnTo>
                  <a:lnTo>
                    <a:pt x="591" y="240"/>
                  </a:lnTo>
                  <a:lnTo>
                    <a:pt x="499" y="314"/>
                  </a:lnTo>
                  <a:lnTo>
                    <a:pt x="388" y="406"/>
                  </a:lnTo>
                  <a:lnTo>
                    <a:pt x="314" y="499"/>
                  </a:lnTo>
                  <a:lnTo>
                    <a:pt x="222" y="609"/>
                  </a:lnTo>
                  <a:lnTo>
                    <a:pt x="167" y="720"/>
                  </a:lnTo>
                  <a:lnTo>
                    <a:pt x="111" y="830"/>
                  </a:lnTo>
                  <a:lnTo>
                    <a:pt x="56" y="959"/>
                  </a:lnTo>
                  <a:lnTo>
                    <a:pt x="19" y="1089"/>
                  </a:lnTo>
                  <a:lnTo>
                    <a:pt x="1" y="1218"/>
                  </a:lnTo>
                  <a:lnTo>
                    <a:pt x="1" y="1347"/>
                  </a:lnTo>
                  <a:lnTo>
                    <a:pt x="1" y="1476"/>
                  </a:lnTo>
                  <a:lnTo>
                    <a:pt x="38" y="1623"/>
                  </a:lnTo>
                  <a:lnTo>
                    <a:pt x="56" y="1734"/>
                  </a:lnTo>
                  <a:lnTo>
                    <a:pt x="111" y="1863"/>
                  </a:lnTo>
                  <a:lnTo>
                    <a:pt x="167" y="1974"/>
                  </a:lnTo>
                  <a:lnTo>
                    <a:pt x="240" y="2084"/>
                  </a:lnTo>
                  <a:lnTo>
                    <a:pt x="314" y="2195"/>
                  </a:lnTo>
                  <a:lnTo>
                    <a:pt x="406" y="2287"/>
                  </a:lnTo>
                  <a:lnTo>
                    <a:pt x="499" y="2379"/>
                  </a:lnTo>
                  <a:lnTo>
                    <a:pt x="609" y="2453"/>
                  </a:lnTo>
                  <a:lnTo>
                    <a:pt x="720" y="2527"/>
                  </a:lnTo>
                  <a:lnTo>
                    <a:pt x="830" y="2582"/>
                  </a:lnTo>
                  <a:lnTo>
                    <a:pt x="960" y="2637"/>
                  </a:lnTo>
                  <a:lnTo>
                    <a:pt x="1089" y="2656"/>
                  </a:lnTo>
                  <a:lnTo>
                    <a:pt x="1218" y="2674"/>
                  </a:lnTo>
                  <a:lnTo>
                    <a:pt x="1347" y="2693"/>
                  </a:lnTo>
                  <a:lnTo>
                    <a:pt x="1494" y="2674"/>
                  </a:lnTo>
                  <a:lnTo>
                    <a:pt x="1623" y="2656"/>
                  </a:lnTo>
                  <a:lnTo>
                    <a:pt x="1752" y="2619"/>
                  </a:lnTo>
                  <a:lnTo>
                    <a:pt x="1863" y="2582"/>
                  </a:lnTo>
                  <a:lnTo>
                    <a:pt x="1992" y="2527"/>
                  </a:lnTo>
                  <a:lnTo>
                    <a:pt x="2103" y="2453"/>
                  </a:lnTo>
                  <a:lnTo>
                    <a:pt x="2195" y="2379"/>
                  </a:lnTo>
                  <a:lnTo>
                    <a:pt x="2287" y="2287"/>
                  </a:lnTo>
                  <a:lnTo>
                    <a:pt x="2379" y="2176"/>
                  </a:lnTo>
                  <a:lnTo>
                    <a:pt x="2453" y="2084"/>
                  </a:lnTo>
                  <a:lnTo>
                    <a:pt x="2527" y="1974"/>
                  </a:lnTo>
                  <a:lnTo>
                    <a:pt x="2582" y="1845"/>
                  </a:lnTo>
                  <a:lnTo>
                    <a:pt x="2637" y="1734"/>
                  </a:lnTo>
                  <a:lnTo>
                    <a:pt x="2656" y="1605"/>
                  </a:lnTo>
                  <a:lnTo>
                    <a:pt x="2693" y="1476"/>
                  </a:lnTo>
                  <a:lnTo>
                    <a:pt x="2693" y="1328"/>
                  </a:lnTo>
                  <a:lnTo>
                    <a:pt x="2674" y="1199"/>
                  </a:lnTo>
                  <a:lnTo>
                    <a:pt x="2656" y="1070"/>
                  </a:lnTo>
                  <a:lnTo>
                    <a:pt x="2619" y="941"/>
                  </a:lnTo>
                  <a:lnTo>
                    <a:pt x="2582" y="830"/>
                  </a:lnTo>
                  <a:lnTo>
                    <a:pt x="2527" y="701"/>
                  </a:lnTo>
                  <a:lnTo>
                    <a:pt x="2453" y="591"/>
                  </a:lnTo>
                  <a:lnTo>
                    <a:pt x="2379" y="499"/>
                  </a:lnTo>
                  <a:lnTo>
                    <a:pt x="2287" y="388"/>
                  </a:lnTo>
                  <a:lnTo>
                    <a:pt x="2195" y="314"/>
                  </a:lnTo>
                  <a:lnTo>
                    <a:pt x="2084" y="222"/>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 name="Google Shape;108;p2"/>
            <p:cNvSpPr/>
            <p:nvPr/>
          </p:nvSpPr>
          <p:spPr>
            <a:xfrm>
              <a:off x="5344725" y="1331025"/>
              <a:ext cx="51200" cy="51200"/>
            </a:xfrm>
            <a:custGeom>
              <a:avLst/>
              <a:gdLst/>
              <a:ahLst/>
              <a:cxnLst/>
              <a:rect l="l" t="t" r="r" b="b"/>
              <a:pathLst>
                <a:path w="2048" h="2048" extrusionOk="0">
                  <a:moveTo>
                    <a:pt x="941" y="1"/>
                  </a:moveTo>
                  <a:lnTo>
                    <a:pt x="831" y="19"/>
                  </a:lnTo>
                  <a:lnTo>
                    <a:pt x="646" y="75"/>
                  </a:lnTo>
                  <a:lnTo>
                    <a:pt x="462" y="167"/>
                  </a:lnTo>
                  <a:lnTo>
                    <a:pt x="296" y="296"/>
                  </a:lnTo>
                  <a:lnTo>
                    <a:pt x="185" y="443"/>
                  </a:lnTo>
                  <a:lnTo>
                    <a:pt x="75" y="628"/>
                  </a:lnTo>
                  <a:lnTo>
                    <a:pt x="19" y="831"/>
                  </a:lnTo>
                  <a:lnTo>
                    <a:pt x="1" y="923"/>
                  </a:lnTo>
                  <a:lnTo>
                    <a:pt x="1" y="1033"/>
                  </a:lnTo>
                  <a:lnTo>
                    <a:pt x="1" y="1144"/>
                  </a:lnTo>
                  <a:lnTo>
                    <a:pt x="19" y="1255"/>
                  </a:lnTo>
                  <a:lnTo>
                    <a:pt x="93" y="1439"/>
                  </a:lnTo>
                  <a:lnTo>
                    <a:pt x="185" y="1624"/>
                  </a:lnTo>
                  <a:lnTo>
                    <a:pt x="314" y="1771"/>
                  </a:lnTo>
                  <a:lnTo>
                    <a:pt x="480" y="1900"/>
                  </a:lnTo>
                  <a:lnTo>
                    <a:pt x="665" y="1992"/>
                  </a:lnTo>
                  <a:lnTo>
                    <a:pt x="849" y="2048"/>
                  </a:lnTo>
                  <a:lnTo>
                    <a:pt x="1070" y="2048"/>
                  </a:lnTo>
                  <a:lnTo>
                    <a:pt x="1273" y="2029"/>
                  </a:lnTo>
                  <a:lnTo>
                    <a:pt x="1457" y="1955"/>
                  </a:lnTo>
                  <a:lnTo>
                    <a:pt x="1623" y="1863"/>
                  </a:lnTo>
                  <a:lnTo>
                    <a:pt x="1771" y="1734"/>
                  </a:lnTo>
                  <a:lnTo>
                    <a:pt x="1881" y="1587"/>
                  </a:lnTo>
                  <a:lnTo>
                    <a:pt x="1974" y="1402"/>
                  </a:lnTo>
                  <a:lnTo>
                    <a:pt x="2029" y="1218"/>
                  </a:lnTo>
                  <a:lnTo>
                    <a:pt x="2047" y="1015"/>
                  </a:lnTo>
                  <a:lnTo>
                    <a:pt x="2029" y="812"/>
                  </a:lnTo>
                  <a:lnTo>
                    <a:pt x="1974" y="628"/>
                  </a:lnTo>
                  <a:lnTo>
                    <a:pt x="1881" y="462"/>
                  </a:lnTo>
                  <a:lnTo>
                    <a:pt x="1752" y="296"/>
                  </a:lnTo>
                  <a:lnTo>
                    <a:pt x="1605" y="185"/>
                  </a:lnTo>
                  <a:lnTo>
                    <a:pt x="1439" y="93"/>
                  </a:lnTo>
                  <a:lnTo>
                    <a:pt x="1255"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 name="Google Shape;109;p2"/>
            <p:cNvSpPr/>
            <p:nvPr/>
          </p:nvSpPr>
          <p:spPr>
            <a:xfrm>
              <a:off x="6317350" y="1330125"/>
              <a:ext cx="69625" cy="70075"/>
            </a:xfrm>
            <a:custGeom>
              <a:avLst/>
              <a:gdLst/>
              <a:ahLst/>
              <a:cxnLst/>
              <a:rect l="l" t="t" r="r" b="b"/>
              <a:pathLst>
                <a:path w="2785" h="2803" extrusionOk="0">
                  <a:moveTo>
                    <a:pt x="1438" y="0"/>
                  </a:moveTo>
                  <a:lnTo>
                    <a:pt x="1291" y="19"/>
                  </a:lnTo>
                  <a:lnTo>
                    <a:pt x="1143" y="19"/>
                  </a:lnTo>
                  <a:lnTo>
                    <a:pt x="1014" y="55"/>
                  </a:lnTo>
                  <a:lnTo>
                    <a:pt x="885" y="92"/>
                  </a:lnTo>
                  <a:lnTo>
                    <a:pt x="756" y="148"/>
                  </a:lnTo>
                  <a:lnTo>
                    <a:pt x="627" y="221"/>
                  </a:lnTo>
                  <a:lnTo>
                    <a:pt x="517" y="295"/>
                  </a:lnTo>
                  <a:lnTo>
                    <a:pt x="424" y="387"/>
                  </a:lnTo>
                  <a:lnTo>
                    <a:pt x="332" y="479"/>
                  </a:lnTo>
                  <a:lnTo>
                    <a:pt x="240" y="590"/>
                  </a:lnTo>
                  <a:lnTo>
                    <a:pt x="166" y="701"/>
                  </a:lnTo>
                  <a:lnTo>
                    <a:pt x="111" y="811"/>
                  </a:lnTo>
                  <a:lnTo>
                    <a:pt x="56" y="940"/>
                  </a:lnTo>
                  <a:lnTo>
                    <a:pt x="19" y="1088"/>
                  </a:lnTo>
                  <a:lnTo>
                    <a:pt x="0" y="1217"/>
                  </a:lnTo>
                  <a:lnTo>
                    <a:pt x="0" y="1364"/>
                  </a:lnTo>
                  <a:lnTo>
                    <a:pt x="0" y="1512"/>
                  </a:lnTo>
                  <a:lnTo>
                    <a:pt x="19" y="1660"/>
                  </a:lnTo>
                  <a:lnTo>
                    <a:pt x="37" y="1807"/>
                  </a:lnTo>
                  <a:lnTo>
                    <a:pt x="92" y="1936"/>
                  </a:lnTo>
                  <a:lnTo>
                    <a:pt x="148" y="2047"/>
                  </a:lnTo>
                  <a:lnTo>
                    <a:pt x="203" y="2176"/>
                  </a:lnTo>
                  <a:lnTo>
                    <a:pt x="295" y="2286"/>
                  </a:lnTo>
                  <a:lnTo>
                    <a:pt x="369" y="2379"/>
                  </a:lnTo>
                  <a:lnTo>
                    <a:pt x="480" y="2471"/>
                  </a:lnTo>
                  <a:lnTo>
                    <a:pt x="572" y="2563"/>
                  </a:lnTo>
                  <a:lnTo>
                    <a:pt x="701" y="2637"/>
                  </a:lnTo>
                  <a:lnTo>
                    <a:pt x="812" y="2692"/>
                  </a:lnTo>
                  <a:lnTo>
                    <a:pt x="941" y="2729"/>
                  </a:lnTo>
                  <a:lnTo>
                    <a:pt x="1088" y="2766"/>
                  </a:lnTo>
                  <a:lnTo>
                    <a:pt x="1217" y="2803"/>
                  </a:lnTo>
                  <a:lnTo>
                    <a:pt x="1512" y="2803"/>
                  </a:lnTo>
                  <a:lnTo>
                    <a:pt x="1660" y="2784"/>
                  </a:lnTo>
                  <a:lnTo>
                    <a:pt x="1789" y="2747"/>
                  </a:lnTo>
                  <a:lnTo>
                    <a:pt x="1936" y="2710"/>
                  </a:lnTo>
                  <a:lnTo>
                    <a:pt x="2047" y="2655"/>
                  </a:lnTo>
                  <a:lnTo>
                    <a:pt x="2176" y="2581"/>
                  </a:lnTo>
                  <a:lnTo>
                    <a:pt x="2268" y="2508"/>
                  </a:lnTo>
                  <a:lnTo>
                    <a:pt x="2379" y="2415"/>
                  </a:lnTo>
                  <a:lnTo>
                    <a:pt x="2471" y="2323"/>
                  </a:lnTo>
                  <a:lnTo>
                    <a:pt x="2545" y="2213"/>
                  </a:lnTo>
                  <a:lnTo>
                    <a:pt x="2618" y="2084"/>
                  </a:lnTo>
                  <a:lnTo>
                    <a:pt x="2674" y="1973"/>
                  </a:lnTo>
                  <a:lnTo>
                    <a:pt x="2729" y="1844"/>
                  </a:lnTo>
                  <a:lnTo>
                    <a:pt x="2766" y="1696"/>
                  </a:lnTo>
                  <a:lnTo>
                    <a:pt x="2784" y="1567"/>
                  </a:lnTo>
                  <a:lnTo>
                    <a:pt x="2784" y="1420"/>
                  </a:lnTo>
                  <a:lnTo>
                    <a:pt x="2784" y="1272"/>
                  </a:lnTo>
                  <a:lnTo>
                    <a:pt x="2766" y="1125"/>
                  </a:lnTo>
                  <a:lnTo>
                    <a:pt x="2729" y="996"/>
                  </a:lnTo>
                  <a:lnTo>
                    <a:pt x="2692" y="867"/>
                  </a:lnTo>
                  <a:lnTo>
                    <a:pt x="2637" y="756"/>
                  </a:lnTo>
                  <a:lnTo>
                    <a:pt x="2563" y="627"/>
                  </a:lnTo>
                  <a:lnTo>
                    <a:pt x="2489" y="535"/>
                  </a:lnTo>
                  <a:lnTo>
                    <a:pt x="2397" y="424"/>
                  </a:lnTo>
                  <a:lnTo>
                    <a:pt x="2305" y="332"/>
                  </a:lnTo>
                  <a:lnTo>
                    <a:pt x="2213" y="258"/>
                  </a:lnTo>
                  <a:lnTo>
                    <a:pt x="2102" y="184"/>
                  </a:lnTo>
                  <a:lnTo>
                    <a:pt x="1973" y="129"/>
                  </a:lnTo>
                  <a:lnTo>
                    <a:pt x="1844" y="74"/>
                  </a:lnTo>
                  <a:lnTo>
                    <a:pt x="1715" y="37"/>
                  </a:lnTo>
                  <a:lnTo>
                    <a:pt x="1586"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 name="Google Shape;110;p2"/>
            <p:cNvSpPr/>
            <p:nvPr/>
          </p:nvSpPr>
          <p:spPr>
            <a:xfrm>
              <a:off x="5828275" y="1326425"/>
              <a:ext cx="66400" cy="66400"/>
            </a:xfrm>
            <a:custGeom>
              <a:avLst/>
              <a:gdLst/>
              <a:ahLst/>
              <a:cxnLst/>
              <a:rect l="l" t="t" r="r" b="b"/>
              <a:pathLst>
                <a:path w="2656" h="2656" extrusionOk="0">
                  <a:moveTo>
                    <a:pt x="1180" y="1"/>
                  </a:moveTo>
                  <a:lnTo>
                    <a:pt x="1051" y="19"/>
                  </a:lnTo>
                  <a:lnTo>
                    <a:pt x="922" y="56"/>
                  </a:lnTo>
                  <a:lnTo>
                    <a:pt x="793" y="111"/>
                  </a:lnTo>
                  <a:lnTo>
                    <a:pt x="683" y="167"/>
                  </a:lnTo>
                  <a:lnTo>
                    <a:pt x="572" y="240"/>
                  </a:lnTo>
                  <a:lnTo>
                    <a:pt x="461" y="314"/>
                  </a:lnTo>
                  <a:lnTo>
                    <a:pt x="369" y="406"/>
                  </a:lnTo>
                  <a:lnTo>
                    <a:pt x="295" y="498"/>
                  </a:lnTo>
                  <a:lnTo>
                    <a:pt x="203" y="609"/>
                  </a:lnTo>
                  <a:lnTo>
                    <a:pt x="148" y="720"/>
                  </a:lnTo>
                  <a:lnTo>
                    <a:pt x="93" y="830"/>
                  </a:lnTo>
                  <a:lnTo>
                    <a:pt x="37" y="959"/>
                  </a:lnTo>
                  <a:lnTo>
                    <a:pt x="19" y="1088"/>
                  </a:lnTo>
                  <a:lnTo>
                    <a:pt x="0" y="1217"/>
                  </a:lnTo>
                  <a:lnTo>
                    <a:pt x="0" y="1347"/>
                  </a:lnTo>
                  <a:lnTo>
                    <a:pt x="0" y="1494"/>
                  </a:lnTo>
                  <a:lnTo>
                    <a:pt x="19" y="1623"/>
                  </a:lnTo>
                  <a:lnTo>
                    <a:pt x="56" y="1734"/>
                  </a:lnTo>
                  <a:lnTo>
                    <a:pt x="111" y="1863"/>
                  </a:lnTo>
                  <a:lnTo>
                    <a:pt x="166" y="1973"/>
                  </a:lnTo>
                  <a:lnTo>
                    <a:pt x="240" y="2084"/>
                  </a:lnTo>
                  <a:lnTo>
                    <a:pt x="314" y="2176"/>
                  </a:lnTo>
                  <a:lnTo>
                    <a:pt x="388" y="2268"/>
                  </a:lnTo>
                  <a:lnTo>
                    <a:pt x="498" y="2361"/>
                  </a:lnTo>
                  <a:lnTo>
                    <a:pt x="590" y="2434"/>
                  </a:lnTo>
                  <a:lnTo>
                    <a:pt x="701" y="2490"/>
                  </a:lnTo>
                  <a:lnTo>
                    <a:pt x="812" y="2545"/>
                  </a:lnTo>
                  <a:lnTo>
                    <a:pt x="941" y="2600"/>
                  </a:lnTo>
                  <a:lnTo>
                    <a:pt x="1051" y="2619"/>
                  </a:lnTo>
                  <a:lnTo>
                    <a:pt x="1180" y="2637"/>
                  </a:lnTo>
                  <a:lnTo>
                    <a:pt x="1328" y="2656"/>
                  </a:lnTo>
                  <a:lnTo>
                    <a:pt x="1457" y="2637"/>
                  </a:lnTo>
                  <a:lnTo>
                    <a:pt x="1586" y="2619"/>
                  </a:lnTo>
                  <a:lnTo>
                    <a:pt x="1715" y="2582"/>
                  </a:lnTo>
                  <a:lnTo>
                    <a:pt x="1844" y="2545"/>
                  </a:lnTo>
                  <a:lnTo>
                    <a:pt x="1955" y="2490"/>
                  </a:lnTo>
                  <a:lnTo>
                    <a:pt x="2065" y="2416"/>
                  </a:lnTo>
                  <a:lnTo>
                    <a:pt x="2176" y="2342"/>
                  </a:lnTo>
                  <a:lnTo>
                    <a:pt x="2268" y="2250"/>
                  </a:lnTo>
                  <a:lnTo>
                    <a:pt x="2360" y="2158"/>
                  </a:lnTo>
                  <a:lnTo>
                    <a:pt x="2434" y="2047"/>
                  </a:lnTo>
                  <a:lnTo>
                    <a:pt x="2490" y="1937"/>
                  </a:lnTo>
                  <a:lnTo>
                    <a:pt x="2545" y="1826"/>
                  </a:lnTo>
                  <a:lnTo>
                    <a:pt x="2600" y="1697"/>
                  </a:lnTo>
                  <a:lnTo>
                    <a:pt x="2619" y="1568"/>
                  </a:lnTo>
                  <a:lnTo>
                    <a:pt x="2637" y="1439"/>
                  </a:lnTo>
                  <a:lnTo>
                    <a:pt x="2655" y="1291"/>
                  </a:lnTo>
                  <a:lnTo>
                    <a:pt x="2637" y="1162"/>
                  </a:lnTo>
                  <a:lnTo>
                    <a:pt x="2619" y="1033"/>
                  </a:lnTo>
                  <a:lnTo>
                    <a:pt x="2582" y="904"/>
                  </a:lnTo>
                  <a:lnTo>
                    <a:pt x="2526" y="793"/>
                  </a:lnTo>
                  <a:lnTo>
                    <a:pt x="2471" y="683"/>
                  </a:lnTo>
                  <a:lnTo>
                    <a:pt x="2416" y="572"/>
                  </a:lnTo>
                  <a:lnTo>
                    <a:pt x="2324" y="480"/>
                  </a:lnTo>
                  <a:lnTo>
                    <a:pt x="2250" y="388"/>
                  </a:lnTo>
                  <a:lnTo>
                    <a:pt x="2158" y="296"/>
                  </a:lnTo>
                  <a:lnTo>
                    <a:pt x="2047" y="222"/>
                  </a:lnTo>
                  <a:lnTo>
                    <a:pt x="1936" y="148"/>
                  </a:lnTo>
                  <a:lnTo>
                    <a:pt x="1826" y="93"/>
                  </a:lnTo>
                  <a:lnTo>
                    <a:pt x="1697" y="56"/>
                  </a:lnTo>
                  <a:lnTo>
                    <a:pt x="1586" y="19"/>
                  </a:lnTo>
                  <a:lnTo>
                    <a:pt x="1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 name="Google Shape;111;p2"/>
            <p:cNvSpPr/>
            <p:nvPr/>
          </p:nvSpPr>
          <p:spPr>
            <a:xfrm>
              <a:off x="5266375" y="1318600"/>
              <a:ext cx="47950" cy="47950"/>
            </a:xfrm>
            <a:custGeom>
              <a:avLst/>
              <a:gdLst/>
              <a:ahLst/>
              <a:cxnLst/>
              <a:rect l="l" t="t" r="r" b="b"/>
              <a:pathLst>
                <a:path w="1918" h="1918" extrusionOk="0">
                  <a:moveTo>
                    <a:pt x="922" y="0"/>
                  </a:moveTo>
                  <a:lnTo>
                    <a:pt x="738" y="19"/>
                  </a:lnTo>
                  <a:lnTo>
                    <a:pt x="553" y="92"/>
                  </a:lnTo>
                  <a:lnTo>
                    <a:pt x="406" y="184"/>
                  </a:lnTo>
                  <a:lnTo>
                    <a:pt x="258" y="295"/>
                  </a:lnTo>
                  <a:lnTo>
                    <a:pt x="148" y="443"/>
                  </a:lnTo>
                  <a:lnTo>
                    <a:pt x="74" y="609"/>
                  </a:lnTo>
                  <a:lnTo>
                    <a:pt x="19" y="775"/>
                  </a:lnTo>
                  <a:lnTo>
                    <a:pt x="0" y="977"/>
                  </a:lnTo>
                  <a:lnTo>
                    <a:pt x="37" y="1162"/>
                  </a:lnTo>
                  <a:lnTo>
                    <a:pt x="92" y="1346"/>
                  </a:lnTo>
                  <a:lnTo>
                    <a:pt x="166" y="1494"/>
                  </a:lnTo>
                  <a:lnTo>
                    <a:pt x="295" y="1641"/>
                  </a:lnTo>
                  <a:lnTo>
                    <a:pt x="424" y="1752"/>
                  </a:lnTo>
                  <a:lnTo>
                    <a:pt x="590" y="1844"/>
                  </a:lnTo>
                  <a:lnTo>
                    <a:pt x="756" y="1881"/>
                  </a:lnTo>
                  <a:lnTo>
                    <a:pt x="959" y="1918"/>
                  </a:lnTo>
                  <a:lnTo>
                    <a:pt x="1162" y="1899"/>
                  </a:lnTo>
                  <a:lnTo>
                    <a:pt x="1346" y="1844"/>
                  </a:lnTo>
                  <a:lnTo>
                    <a:pt x="1512" y="1752"/>
                  </a:lnTo>
                  <a:lnTo>
                    <a:pt x="1641" y="1623"/>
                  </a:lnTo>
                  <a:lnTo>
                    <a:pt x="1770" y="1494"/>
                  </a:lnTo>
                  <a:lnTo>
                    <a:pt x="1844" y="1328"/>
                  </a:lnTo>
                  <a:lnTo>
                    <a:pt x="1899" y="1143"/>
                  </a:lnTo>
                  <a:lnTo>
                    <a:pt x="1918" y="940"/>
                  </a:lnTo>
                  <a:lnTo>
                    <a:pt x="1899" y="738"/>
                  </a:lnTo>
                  <a:lnTo>
                    <a:pt x="1844" y="553"/>
                  </a:lnTo>
                  <a:lnTo>
                    <a:pt x="1752" y="387"/>
                  </a:lnTo>
                  <a:lnTo>
                    <a:pt x="1623" y="258"/>
                  </a:lnTo>
                  <a:lnTo>
                    <a:pt x="1475" y="129"/>
                  </a:lnTo>
                  <a:lnTo>
                    <a:pt x="1309" y="55"/>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 name="Google Shape;112;p2"/>
            <p:cNvSpPr/>
            <p:nvPr/>
          </p:nvSpPr>
          <p:spPr>
            <a:xfrm>
              <a:off x="6237150" y="1315825"/>
              <a:ext cx="70075" cy="70550"/>
            </a:xfrm>
            <a:custGeom>
              <a:avLst/>
              <a:gdLst/>
              <a:ahLst/>
              <a:cxnLst/>
              <a:rect l="l" t="t" r="r" b="b"/>
              <a:pathLst>
                <a:path w="2803" h="2822" extrusionOk="0">
                  <a:moveTo>
                    <a:pt x="1272" y="0"/>
                  </a:moveTo>
                  <a:lnTo>
                    <a:pt x="1125" y="19"/>
                  </a:lnTo>
                  <a:lnTo>
                    <a:pt x="977" y="56"/>
                  </a:lnTo>
                  <a:lnTo>
                    <a:pt x="848" y="111"/>
                  </a:lnTo>
                  <a:lnTo>
                    <a:pt x="738" y="166"/>
                  </a:lnTo>
                  <a:lnTo>
                    <a:pt x="608" y="222"/>
                  </a:lnTo>
                  <a:lnTo>
                    <a:pt x="498" y="314"/>
                  </a:lnTo>
                  <a:lnTo>
                    <a:pt x="406" y="406"/>
                  </a:lnTo>
                  <a:lnTo>
                    <a:pt x="313" y="498"/>
                  </a:lnTo>
                  <a:lnTo>
                    <a:pt x="240" y="609"/>
                  </a:lnTo>
                  <a:lnTo>
                    <a:pt x="166" y="720"/>
                  </a:lnTo>
                  <a:lnTo>
                    <a:pt x="111" y="849"/>
                  </a:lnTo>
                  <a:lnTo>
                    <a:pt x="55" y="978"/>
                  </a:lnTo>
                  <a:lnTo>
                    <a:pt x="18" y="1107"/>
                  </a:lnTo>
                  <a:lnTo>
                    <a:pt x="0" y="1254"/>
                  </a:lnTo>
                  <a:lnTo>
                    <a:pt x="0" y="1402"/>
                  </a:lnTo>
                  <a:lnTo>
                    <a:pt x="0" y="1549"/>
                  </a:lnTo>
                  <a:lnTo>
                    <a:pt x="18" y="1678"/>
                  </a:lnTo>
                  <a:lnTo>
                    <a:pt x="55" y="1826"/>
                  </a:lnTo>
                  <a:lnTo>
                    <a:pt x="92" y="1955"/>
                  </a:lnTo>
                  <a:lnTo>
                    <a:pt x="148" y="2084"/>
                  </a:lnTo>
                  <a:lnTo>
                    <a:pt x="221" y="2195"/>
                  </a:lnTo>
                  <a:lnTo>
                    <a:pt x="295" y="2305"/>
                  </a:lnTo>
                  <a:lnTo>
                    <a:pt x="387" y="2397"/>
                  </a:lnTo>
                  <a:lnTo>
                    <a:pt x="498" y="2490"/>
                  </a:lnTo>
                  <a:lnTo>
                    <a:pt x="608" y="2582"/>
                  </a:lnTo>
                  <a:lnTo>
                    <a:pt x="719" y="2637"/>
                  </a:lnTo>
                  <a:lnTo>
                    <a:pt x="848" y="2711"/>
                  </a:lnTo>
                  <a:lnTo>
                    <a:pt x="977" y="2748"/>
                  </a:lnTo>
                  <a:lnTo>
                    <a:pt x="1106" y="2785"/>
                  </a:lnTo>
                  <a:lnTo>
                    <a:pt x="1254" y="2803"/>
                  </a:lnTo>
                  <a:lnTo>
                    <a:pt x="1401" y="2822"/>
                  </a:lnTo>
                  <a:lnTo>
                    <a:pt x="1549" y="2803"/>
                  </a:lnTo>
                  <a:lnTo>
                    <a:pt x="1678" y="2785"/>
                  </a:lnTo>
                  <a:lnTo>
                    <a:pt x="1825" y="2748"/>
                  </a:lnTo>
                  <a:lnTo>
                    <a:pt x="1954" y="2711"/>
                  </a:lnTo>
                  <a:lnTo>
                    <a:pt x="2065" y="2656"/>
                  </a:lnTo>
                  <a:lnTo>
                    <a:pt x="2194" y="2582"/>
                  </a:lnTo>
                  <a:lnTo>
                    <a:pt x="2305" y="2508"/>
                  </a:lnTo>
                  <a:lnTo>
                    <a:pt x="2397" y="2416"/>
                  </a:lnTo>
                  <a:lnTo>
                    <a:pt x="2489" y="2324"/>
                  </a:lnTo>
                  <a:lnTo>
                    <a:pt x="2563" y="2213"/>
                  </a:lnTo>
                  <a:lnTo>
                    <a:pt x="2637" y="2102"/>
                  </a:lnTo>
                  <a:lnTo>
                    <a:pt x="2692" y="1973"/>
                  </a:lnTo>
                  <a:lnTo>
                    <a:pt x="2747" y="1844"/>
                  </a:lnTo>
                  <a:lnTo>
                    <a:pt x="2784" y="1697"/>
                  </a:lnTo>
                  <a:lnTo>
                    <a:pt x="2803" y="1568"/>
                  </a:lnTo>
                  <a:lnTo>
                    <a:pt x="2803" y="1420"/>
                  </a:lnTo>
                  <a:lnTo>
                    <a:pt x="2803" y="1273"/>
                  </a:lnTo>
                  <a:lnTo>
                    <a:pt x="2784" y="1125"/>
                  </a:lnTo>
                  <a:lnTo>
                    <a:pt x="2747" y="996"/>
                  </a:lnTo>
                  <a:lnTo>
                    <a:pt x="2710" y="867"/>
                  </a:lnTo>
                  <a:lnTo>
                    <a:pt x="2655" y="738"/>
                  </a:lnTo>
                  <a:lnTo>
                    <a:pt x="2581" y="627"/>
                  </a:lnTo>
                  <a:lnTo>
                    <a:pt x="2508" y="517"/>
                  </a:lnTo>
                  <a:lnTo>
                    <a:pt x="2415" y="406"/>
                  </a:lnTo>
                  <a:lnTo>
                    <a:pt x="2305" y="314"/>
                  </a:lnTo>
                  <a:lnTo>
                    <a:pt x="2213" y="240"/>
                  </a:lnTo>
                  <a:lnTo>
                    <a:pt x="2084" y="166"/>
                  </a:lnTo>
                  <a:lnTo>
                    <a:pt x="1973" y="111"/>
                  </a:lnTo>
                  <a:lnTo>
                    <a:pt x="1844" y="56"/>
                  </a:lnTo>
                  <a:lnTo>
                    <a:pt x="1696"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 name="Google Shape;113;p2"/>
            <p:cNvSpPr/>
            <p:nvPr/>
          </p:nvSpPr>
          <p:spPr>
            <a:xfrm>
              <a:off x="5749000" y="1315825"/>
              <a:ext cx="64550" cy="64550"/>
            </a:xfrm>
            <a:custGeom>
              <a:avLst/>
              <a:gdLst/>
              <a:ahLst/>
              <a:cxnLst/>
              <a:rect l="l" t="t" r="r" b="b"/>
              <a:pathLst>
                <a:path w="2582" h="2582" extrusionOk="0">
                  <a:moveTo>
                    <a:pt x="1143" y="0"/>
                  </a:moveTo>
                  <a:lnTo>
                    <a:pt x="1014" y="19"/>
                  </a:lnTo>
                  <a:lnTo>
                    <a:pt x="885" y="56"/>
                  </a:lnTo>
                  <a:lnTo>
                    <a:pt x="774" y="111"/>
                  </a:lnTo>
                  <a:lnTo>
                    <a:pt x="664" y="148"/>
                  </a:lnTo>
                  <a:lnTo>
                    <a:pt x="553" y="222"/>
                  </a:lnTo>
                  <a:lnTo>
                    <a:pt x="461" y="295"/>
                  </a:lnTo>
                  <a:lnTo>
                    <a:pt x="369" y="388"/>
                  </a:lnTo>
                  <a:lnTo>
                    <a:pt x="277" y="480"/>
                  </a:lnTo>
                  <a:lnTo>
                    <a:pt x="203" y="572"/>
                  </a:lnTo>
                  <a:lnTo>
                    <a:pt x="148" y="683"/>
                  </a:lnTo>
                  <a:lnTo>
                    <a:pt x="92" y="793"/>
                  </a:lnTo>
                  <a:lnTo>
                    <a:pt x="55" y="904"/>
                  </a:lnTo>
                  <a:lnTo>
                    <a:pt x="18" y="1033"/>
                  </a:lnTo>
                  <a:lnTo>
                    <a:pt x="0" y="1162"/>
                  </a:lnTo>
                  <a:lnTo>
                    <a:pt x="0" y="1310"/>
                  </a:lnTo>
                  <a:lnTo>
                    <a:pt x="0" y="1439"/>
                  </a:lnTo>
                  <a:lnTo>
                    <a:pt x="37" y="1568"/>
                  </a:lnTo>
                  <a:lnTo>
                    <a:pt x="55" y="1697"/>
                  </a:lnTo>
                  <a:lnTo>
                    <a:pt x="111" y="1807"/>
                  </a:lnTo>
                  <a:lnTo>
                    <a:pt x="166" y="1918"/>
                  </a:lnTo>
                  <a:lnTo>
                    <a:pt x="221" y="2029"/>
                  </a:lnTo>
                  <a:lnTo>
                    <a:pt x="295" y="2139"/>
                  </a:lnTo>
                  <a:lnTo>
                    <a:pt x="387" y="2213"/>
                  </a:lnTo>
                  <a:lnTo>
                    <a:pt x="479" y="2305"/>
                  </a:lnTo>
                  <a:lnTo>
                    <a:pt x="572" y="2379"/>
                  </a:lnTo>
                  <a:lnTo>
                    <a:pt x="682" y="2434"/>
                  </a:lnTo>
                  <a:lnTo>
                    <a:pt x="793" y="2490"/>
                  </a:lnTo>
                  <a:lnTo>
                    <a:pt x="922" y="2527"/>
                  </a:lnTo>
                  <a:lnTo>
                    <a:pt x="1033" y="2563"/>
                  </a:lnTo>
                  <a:lnTo>
                    <a:pt x="1162" y="2582"/>
                  </a:lnTo>
                  <a:lnTo>
                    <a:pt x="1438" y="2582"/>
                  </a:lnTo>
                  <a:lnTo>
                    <a:pt x="1567" y="2563"/>
                  </a:lnTo>
                  <a:lnTo>
                    <a:pt x="1696" y="2527"/>
                  </a:lnTo>
                  <a:lnTo>
                    <a:pt x="1807" y="2490"/>
                  </a:lnTo>
                  <a:lnTo>
                    <a:pt x="1936" y="2434"/>
                  </a:lnTo>
                  <a:lnTo>
                    <a:pt x="2028" y="2361"/>
                  </a:lnTo>
                  <a:lnTo>
                    <a:pt x="2139" y="2287"/>
                  </a:lnTo>
                  <a:lnTo>
                    <a:pt x="2231" y="2213"/>
                  </a:lnTo>
                  <a:lnTo>
                    <a:pt x="2305" y="2121"/>
                  </a:lnTo>
                  <a:lnTo>
                    <a:pt x="2379" y="2010"/>
                  </a:lnTo>
                  <a:lnTo>
                    <a:pt x="2434" y="1900"/>
                  </a:lnTo>
                  <a:lnTo>
                    <a:pt x="2489" y="1789"/>
                  </a:lnTo>
                  <a:lnTo>
                    <a:pt x="2526" y="1678"/>
                  </a:lnTo>
                  <a:lnTo>
                    <a:pt x="2563" y="1549"/>
                  </a:lnTo>
                  <a:lnTo>
                    <a:pt x="2581" y="1420"/>
                  </a:lnTo>
                  <a:lnTo>
                    <a:pt x="2581" y="1273"/>
                  </a:lnTo>
                  <a:lnTo>
                    <a:pt x="2581" y="1144"/>
                  </a:lnTo>
                  <a:lnTo>
                    <a:pt x="2563" y="1015"/>
                  </a:lnTo>
                  <a:lnTo>
                    <a:pt x="2526" y="886"/>
                  </a:lnTo>
                  <a:lnTo>
                    <a:pt x="2489" y="775"/>
                  </a:lnTo>
                  <a:lnTo>
                    <a:pt x="2434" y="664"/>
                  </a:lnTo>
                  <a:lnTo>
                    <a:pt x="2360" y="554"/>
                  </a:lnTo>
                  <a:lnTo>
                    <a:pt x="2286" y="461"/>
                  </a:lnTo>
                  <a:lnTo>
                    <a:pt x="2213" y="369"/>
                  </a:lnTo>
                  <a:lnTo>
                    <a:pt x="2120" y="277"/>
                  </a:lnTo>
                  <a:lnTo>
                    <a:pt x="2010" y="203"/>
                  </a:lnTo>
                  <a:lnTo>
                    <a:pt x="1918" y="148"/>
                  </a:lnTo>
                  <a:lnTo>
                    <a:pt x="1789" y="93"/>
                  </a:lnTo>
                  <a:lnTo>
                    <a:pt x="1678" y="56"/>
                  </a:lnTo>
                  <a:lnTo>
                    <a:pt x="1549"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 name="Google Shape;114;p2"/>
            <p:cNvSpPr/>
            <p:nvPr/>
          </p:nvSpPr>
          <p:spPr>
            <a:xfrm>
              <a:off x="5188000" y="1305675"/>
              <a:ext cx="45200" cy="45200"/>
            </a:xfrm>
            <a:custGeom>
              <a:avLst/>
              <a:gdLst/>
              <a:ahLst/>
              <a:cxnLst/>
              <a:rect l="l" t="t" r="r" b="b"/>
              <a:pathLst>
                <a:path w="1808" h="1808" extrusionOk="0">
                  <a:moveTo>
                    <a:pt x="775" y="1"/>
                  </a:moveTo>
                  <a:lnTo>
                    <a:pt x="591" y="56"/>
                  </a:lnTo>
                  <a:lnTo>
                    <a:pt x="443" y="130"/>
                  </a:lnTo>
                  <a:lnTo>
                    <a:pt x="296" y="241"/>
                  </a:lnTo>
                  <a:lnTo>
                    <a:pt x="185" y="370"/>
                  </a:lnTo>
                  <a:lnTo>
                    <a:pt x="93" y="536"/>
                  </a:lnTo>
                  <a:lnTo>
                    <a:pt x="38" y="701"/>
                  </a:lnTo>
                  <a:lnTo>
                    <a:pt x="1" y="867"/>
                  </a:lnTo>
                  <a:lnTo>
                    <a:pt x="19" y="1052"/>
                  </a:lnTo>
                  <a:lnTo>
                    <a:pt x="75" y="1218"/>
                  </a:lnTo>
                  <a:lnTo>
                    <a:pt x="148" y="1384"/>
                  </a:lnTo>
                  <a:lnTo>
                    <a:pt x="259" y="1513"/>
                  </a:lnTo>
                  <a:lnTo>
                    <a:pt x="388" y="1623"/>
                  </a:lnTo>
                  <a:lnTo>
                    <a:pt x="554" y="1716"/>
                  </a:lnTo>
                  <a:lnTo>
                    <a:pt x="720" y="1771"/>
                  </a:lnTo>
                  <a:lnTo>
                    <a:pt x="886" y="1808"/>
                  </a:lnTo>
                  <a:lnTo>
                    <a:pt x="1052" y="1789"/>
                  </a:lnTo>
                  <a:lnTo>
                    <a:pt x="1218" y="1734"/>
                  </a:lnTo>
                  <a:lnTo>
                    <a:pt x="1365" y="1660"/>
                  </a:lnTo>
                  <a:lnTo>
                    <a:pt x="1513" y="1550"/>
                  </a:lnTo>
                  <a:lnTo>
                    <a:pt x="1623" y="1421"/>
                  </a:lnTo>
                  <a:lnTo>
                    <a:pt x="1716" y="1292"/>
                  </a:lnTo>
                  <a:lnTo>
                    <a:pt x="1771" y="1126"/>
                  </a:lnTo>
                  <a:lnTo>
                    <a:pt x="1808" y="960"/>
                  </a:lnTo>
                  <a:lnTo>
                    <a:pt x="1789" y="775"/>
                  </a:lnTo>
                  <a:lnTo>
                    <a:pt x="1752" y="609"/>
                  </a:lnTo>
                  <a:lnTo>
                    <a:pt x="1679" y="443"/>
                  </a:lnTo>
                  <a:lnTo>
                    <a:pt x="1568" y="314"/>
                  </a:lnTo>
                  <a:lnTo>
                    <a:pt x="1439" y="185"/>
                  </a:lnTo>
                  <a:lnTo>
                    <a:pt x="1291" y="93"/>
                  </a:lnTo>
                  <a:lnTo>
                    <a:pt x="1126" y="19"/>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 name="Google Shape;115;p2"/>
            <p:cNvSpPr/>
            <p:nvPr/>
          </p:nvSpPr>
          <p:spPr>
            <a:xfrm>
              <a:off x="5669700" y="1302000"/>
              <a:ext cx="63650" cy="63625"/>
            </a:xfrm>
            <a:custGeom>
              <a:avLst/>
              <a:gdLst/>
              <a:ahLst/>
              <a:cxnLst/>
              <a:rect l="l" t="t" r="r" b="b"/>
              <a:pathLst>
                <a:path w="2546" h="2545" extrusionOk="0">
                  <a:moveTo>
                    <a:pt x="1273" y="0"/>
                  </a:moveTo>
                  <a:lnTo>
                    <a:pt x="1125" y="19"/>
                  </a:lnTo>
                  <a:lnTo>
                    <a:pt x="1015" y="37"/>
                  </a:lnTo>
                  <a:lnTo>
                    <a:pt x="886" y="56"/>
                  </a:lnTo>
                  <a:lnTo>
                    <a:pt x="775" y="111"/>
                  </a:lnTo>
                  <a:lnTo>
                    <a:pt x="664" y="148"/>
                  </a:lnTo>
                  <a:lnTo>
                    <a:pt x="554" y="222"/>
                  </a:lnTo>
                  <a:lnTo>
                    <a:pt x="462" y="295"/>
                  </a:lnTo>
                  <a:lnTo>
                    <a:pt x="369" y="369"/>
                  </a:lnTo>
                  <a:lnTo>
                    <a:pt x="296" y="461"/>
                  </a:lnTo>
                  <a:lnTo>
                    <a:pt x="222" y="553"/>
                  </a:lnTo>
                  <a:lnTo>
                    <a:pt x="148" y="664"/>
                  </a:lnTo>
                  <a:lnTo>
                    <a:pt x="93" y="775"/>
                  </a:lnTo>
                  <a:lnTo>
                    <a:pt x="56" y="885"/>
                  </a:lnTo>
                  <a:lnTo>
                    <a:pt x="19" y="1014"/>
                  </a:lnTo>
                  <a:lnTo>
                    <a:pt x="1" y="1144"/>
                  </a:lnTo>
                  <a:lnTo>
                    <a:pt x="1" y="1273"/>
                  </a:lnTo>
                  <a:lnTo>
                    <a:pt x="1" y="1402"/>
                  </a:lnTo>
                  <a:lnTo>
                    <a:pt x="19" y="1531"/>
                  </a:lnTo>
                  <a:lnTo>
                    <a:pt x="56" y="1641"/>
                  </a:lnTo>
                  <a:lnTo>
                    <a:pt x="93" y="1770"/>
                  </a:lnTo>
                  <a:lnTo>
                    <a:pt x="148" y="1881"/>
                  </a:lnTo>
                  <a:lnTo>
                    <a:pt x="204" y="1973"/>
                  </a:lnTo>
                  <a:lnTo>
                    <a:pt x="277" y="2084"/>
                  </a:lnTo>
                  <a:lnTo>
                    <a:pt x="351" y="2176"/>
                  </a:lnTo>
                  <a:lnTo>
                    <a:pt x="443" y="2250"/>
                  </a:lnTo>
                  <a:lnTo>
                    <a:pt x="535" y="2324"/>
                  </a:lnTo>
                  <a:lnTo>
                    <a:pt x="646" y="2379"/>
                  </a:lnTo>
                  <a:lnTo>
                    <a:pt x="757" y="2434"/>
                  </a:lnTo>
                  <a:lnTo>
                    <a:pt x="867" y="2489"/>
                  </a:lnTo>
                  <a:lnTo>
                    <a:pt x="996" y="2508"/>
                  </a:lnTo>
                  <a:lnTo>
                    <a:pt x="1125" y="2526"/>
                  </a:lnTo>
                  <a:lnTo>
                    <a:pt x="1254" y="2545"/>
                  </a:lnTo>
                  <a:lnTo>
                    <a:pt x="1384" y="2545"/>
                  </a:lnTo>
                  <a:lnTo>
                    <a:pt x="1513" y="2526"/>
                  </a:lnTo>
                  <a:lnTo>
                    <a:pt x="1642" y="2489"/>
                  </a:lnTo>
                  <a:lnTo>
                    <a:pt x="1752" y="2453"/>
                  </a:lnTo>
                  <a:lnTo>
                    <a:pt x="1881" y="2397"/>
                  </a:lnTo>
                  <a:lnTo>
                    <a:pt x="1974" y="2342"/>
                  </a:lnTo>
                  <a:lnTo>
                    <a:pt x="2084" y="2268"/>
                  </a:lnTo>
                  <a:lnTo>
                    <a:pt x="2176" y="2176"/>
                  </a:lnTo>
                  <a:lnTo>
                    <a:pt x="2250" y="2084"/>
                  </a:lnTo>
                  <a:lnTo>
                    <a:pt x="2324" y="1992"/>
                  </a:lnTo>
                  <a:lnTo>
                    <a:pt x="2398" y="1881"/>
                  </a:lnTo>
                  <a:lnTo>
                    <a:pt x="2453" y="1770"/>
                  </a:lnTo>
                  <a:lnTo>
                    <a:pt x="2490" y="1641"/>
                  </a:lnTo>
                  <a:lnTo>
                    <a:pt x="2508" y="1531"/>
                  </a:lnTo>
                  <a:lnTo>
                    <a:pt x="2527" y="1383"/>
                  </a:lnTo>
                  <a:lnTo>
                    <a:pt x="2545" y="1254"/>
                  </a:lnTo>
                  <a:lnTo>
                    <a:pt x="2527" y="1125"/>
                  </a:lnTo>
                  <a:lnTo>
                    <a:pt x="2508" y="996"/>
                  </a:lnTo>
                  <a:lnTo>
                    <a:pt x="2471" y="885"/>
                  </a:lnTo>
                  <a:lnTo>
                    <a:pt x="2435" y="756"/>
                  </a:lnTo>
                  <a:lnTo>
                    <a:pt x="2379" y="646"/>
                  </a:lnTo>
                  <a:lnTo>
                    <a:pt x="2324" y="553"/>
                  </a:lnTo>
                  <a:lnTo>
                    <a:pt x="2250" y="461"/>
                  </a:lnTo>
                  <a:lnTo>
                    <a:pt x="2158" y="369"/>
                  </a:lnTo>
                  <a:lnTo>
                    <a:pt x="2084" y="277"/>
                  </a:lnTo>
                  <a:lnTo>
                    <a:pt x="1974" y="222"/>
                  </a:lnTo>
                  <a:lnTo>
                    <a:pt x="1881" y="148"/>
                  </a:lnTo>
                  <a:lnTo>
                    <a:pt x="1771" y="93"/>
                  </a:lnTo>
                  <a:lnTo>
                    <a:pt x="1642" y="56"/>
                  </a:lnTo>
                  <a:lnTo>
                    <a:pt x="1531"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 name="Google Shape;116;p2"/>
            <p:cNvSpPr/>
            <p:nvPr/>
          </p:nvSpPr>
          <p:spPr>
            <a:xfrm>
              <a:off x="6156925" y="1301525"/>
              <a:ext cx="70550" cy="70550"/>
            </a:xfrm>
            <a:custGeom>
              <a:avLst/>
              <a:gdLst/>
              <a:ahLst/>
              <a:cxnLst/>
              <a:rect l="l" t="t" r="r" b="b"/>
              <a:pathLst>
                <a:path w="2822" h="2822" extrusionOk="0">
                  <a:moveTo>
                    <a:pt x="1273" y="1"/>
                  </a:moveTo>
                  <a:lnTo>
                    <a:pt x="1144" y="19"/>
                  </a:lnTo>
                  <a:lnTo>
                    <a:pt x="996" y="56"/>
                  </a:lnTo>
                  <a:lnTo>
                    <a:pt x="867" y="112"/>
                  </a:lnTo>
                  <a:lnTo>
                    <a:pt x="738" y="167"/>
                  </a:lnTo>
                  <a:lnTo>
                    <a:pt x="628" y="222"/>
                  </a:lnTo>
                  <a:lnTo>
                    <a:pt x="517" y="314"/>
                  </a:lnTo>
                  <a:lnTo>
                    <a:pt x="425" y="388"/>
                  </a:lnTo>
                  <a:lnTo>
                    <a:pt x="333" y="499"/>
                  </a:lnTo>
                  <a:lnTo>
                    <a:pt x="240" y="609"/>
                  </a:lnTo>
                  <a:lnTo>
                    <a:pt x="185" y="720"/>
                  </a:lnTo>
                  <a:lnTo>
                    <a:pt x="111" y="849"/>
                  </a:lnTo>
                  <a:lnTo>
                    <a:pt x="75" y="978"/>
                  </a:lnTo>
                  <a:lnTo>
                    <a:pt x="38" y="1107"/>
                  </a:lnTo>
                  <a:lnTo>
                    <a:pt x="19" y="1255"/>
                  </a:lnTo>
                  <a:lnTo>
                    <a:pt x="1" y="1402"/>
                  </a:lnTo>
                  <a:lnTo>
                    <a:pt x="19" y="1550"/>
                  </a:lnTo>
                  <a:lnTo>
                    <a:pt x="38" y="1679"/>
                  </a:lnTo>
                  <a:lnTo>
                    <a:pt x="56" y="1826"/>
                  </a:lnTo>
                  <a:lnTo>
                    <a:pt x="111" y="1955"/>
                  </a:lnTo>
                  <a:lnTo>
                    <a:pt x="167" y="2084"/>
                  </a:lnTo>
                  <a:lnTo>
                    <a:pt x="240" y="2195"/>
                  </a:lnTo>
                  <a:lnTo>
                    <a:pt x="314" y="2306"/>
                  </a:lnTo>
                  <a:lnTo>
                    <a:pt x="406" y="2398"/>
                  </a:lnTo>
                  <a:lnTo>
                    <a:pt x="499" y="2490"/>
                  </a:lnTo>
                  <a:lnTo>
                    <a:pt x="609" y="2582"/>
                  </a:lnTo>
                  <a:lnTo>
                    <a:pt x="720" y="2638"/>
                  </a:lnTo>
                  <a:lnTo>
                    <a:pt x="849" y="2711"/>
                  </a:lnTo>
                  <a:lnTo>
                    <a:pt x="978" y="2748"/>
                  </a:lnTo>
                  <a:lnTo>
                    <a:pt x="1107" y="2785"/>
                  </a:lnTo>
                  <a:lnTo>
                    <a:pt x="1255" y="2804"/>
                  </a:lnTo>
                  <a:lnTo>
                    <a:pt x="1402" y="2822"/>
                  </a:lnTo>
                  <a:lnTo>
                    <a:pt x="1550" y="2804"/>
                  </a:lnTo>
                  <a:lnTo>
                    <a:pt x="1697" y="2785"/>
                  </a:lnTo>
                  <a:lnTo>
                    <a:pt x="1826" y="2767"/>
                  </a:lnTo>
                  <a:lnTo>
                    <a:pt x="1955" y="2711"/>
                  </a:lnTo>
                  <a:lnTo>
                    <a:pt x="2084" y="2656"/>
                  </a:lnTo>
                  <a:lnTo>
                    <a:pt x="2195" y="2582"/>
                  </a:lnTo>
                  <a:lnTo>
                    <a:pt x="2306" y="2508"/>
                  </a:lnTo>
                  <a:lnTo>
                    <a:pt x="2416" y="2416"/>
                  </a:lnTo>
                  <a:lnTo>
                    <a:pt x="2508" y="2324"/>
                  </a:lnTo>
                  <a:lnTo>
                    <a:pt x="2582" y="2213"/>
                  </a:lnTo>
                  <a:lnTo>
                    <a:pt x="2656" y="2103"/>
                  </a:lnTo>
                  <a:lnTo>
                    <a:pt x="2711" y="1974"/>
                  </a:lnTo>
                  <a:lnTo>
                    <a:pt x="2767" y="1845"/>
                  </a:lnTo>
                  <a:lnTo>
                    <a:pt x="2803" y="1716"/>
                  </a:lnTo>
                  <a:lnTo>
                    <a:pt x="2822" y="1568"/>
                  </a:lnTo>
                  <a:lnTo>
                    <a:pt x="2822" y="1421"/>
                  </a:lnTo>
                  <a:lnTo>
                    <a:pt x="2822" y="1273"/>
                  </a:lnTo>
                  <a:lnTo>
                    <a:pt x="2803" y="1126"/>
                  </a:lnTo>
                  <a:lnTo>
                    <a:pt x="2767" y="997"/>
                  </a:lnTo>
                  <a:lnTo>
                    <a:pt x="2730" y="867"/>
                  </a:lnTo>
                  <a:lnTo>
                    <a:pt x="2656" y="738"/>
                  </a:lnTo>
                  <a:lnTo>
                    <a:pt x="2601" y="628"/>
                  </a:lnTo>
                  <a:lnTo>
                    <a:pt x="2508" y="517"/>
                  </a:lnTo>
                  <a:lnTo>
                    <a:pt x="2435" y="407"/>
                  </a:lnTo>
                  <a:lnTo>
                    <a:pt x="2324" y="314"/>
                  </a:lnTo>
                  <a:lnTo>
                    <a:pt x="2213" y="241"/>
                  </a:lnTo>
                  <a:lnTo>
                    <a:pt x="2103" y="167"/>
                  </a:lnTo>
                  <a:lnTo>
                    <a:pt x="1974" y="112"/>
                  </a:lnTo>
                  <a:lnTo>
                    <a:pt x="1845" y="56"/>
                  </a:lnTo>
                  <a:lnTo>
                    <a:pt x="1716" y="38"/>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 name="Google Shape;117;p2"/>
            <p:cNvSpPr/>
            <p:nvPr/>
          </p:nvSpPr>
          <p:spPr>
            <a:xfrm>
              <a:off x="5110575" y="1293700"/>
              <a:ext cx="40125" cy="40125"/>
            </a:xfrm>
            <a:custGeom>
              <a:avLst/>
              <a:gdLst/>
              <a:ahLst/>
              <a:cxnLst/>
              <a:rect l="l" t="t" r="r" b="b"/>
              <a:pathLst>
                <a:path w="1605" h="1605" extrusionOk="0">
                  <a:moveTo>
                    <a:pt x="793" y="0"/>
                  </a:moveTo>
                  <a:lnTo>
                    <a:pt x="646" y="19"/>
                  </a:lnTo>
                  <a:lnTo>
                    <a:pt x="480" y="74"/>
                  </a:lnTo>
                  <a:lnTo>
                    <a:pt x="351" y="148"/>
                  </a:lnTo>
                  <a:lnTo>
                    <a:pt x="240" y="240"/>
                  </a:lnTo>
                  <a:lnTo>
                    <a:pt x="148" y="369"/>
                  </a:lnTo>
                  <a:lnTo>
                    <a:pt x="74" y="498"/>
                  </a:lnTo>
                  <a:lnTo>
                    <a:pt x="19" y="646"/>
                  </a:lnTo>
                  <a:lnTo>
                    <a:pt x="0" y="812"/>
                  </a:lnTo>
                  <a:lnTo>
                    <a:pt x="19" y="959"/>
                  </a:lnTo>
                  <a:lnTo>
                    <a:pt x="56" y="1107"/>
                  </a:lnTo>
                  <a:lnTo>
                    <a:pt x="129" y="1254"/>
                  </a:lnTo>
                  <a:lnTo>
                    <a:pt x="240" y="1365"/>
                  </a:lnTo>
                  <a:lnTo>
                    <a:pt x="351" y="1457"/>
                  </a:lnTo>
                  <a:lnTo>
                    <a:pt x="480" y="1531"/>
                  </a:lnTo>
                  <a:lnTo>
                    <a:pt x="627" y="1586"/>
                  </a:lnTo>
                  <a:lnTo>
                    <a:pt x="793" y="1605"/>
                  </a:lnTo>
                  <a:lnTo>
                    <a:pt x="959" y="1586"/>
                  </a:lnTo>
                  <a:lnTo>
                    <a:pt x="1107" y="1549"/>
                  </a:lnTo>
                  <a:lnTo>
                    <a:pt x="1254" y="1476"/>
                  </a:lnTo>
                  <a:lnTo>
                    <a:pt x="1365" y="1365"/>
                  </a:lnTo>
                  <a:lnTo>
                    <a:pt x="1475" y="1254"/>
                  </a:lnTo>
                  <a:lnTo>
                    <a:pt x="1549" y="1107"/>
                  </a:lnTo>
                  <a:lnTo>
                    <a:pt x="1586" y="959"/>
                  </a:lnTo>
                  <a:lnTo>
                    <a:pt x="1604" y="793"/>
                  </a:lnTo>
                  <a:lnTo>
                    <a:pt x="1586" y="627"/>
                  </a:lnTo>
                  <a:lnTo>
                    <a:pt x="1531" y="480"/>
                  </a:lnTo>
                  <a:lnTo>
                    <a:pt x="1457" y="351"/>
                  </a:lnTo>
                  <a:lnTo>
                    <a:pt x="1365" y="240"/>
                  </a:lnTo>
                  <a:lnTo>
                    <a:pt x="1236" y="130"/>
                  </a:lnTo>
                  <a:lnTo>
                    <a:pt x="1107" y="74"/>
                  </a:lnTo>
                  <a:lnTo>
                    <a:pt x="959" y="19"/>
                  </a:lnTo>
                  <a:lnTo>
                    <a:pt x="7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 name="Google Shape;118;p2"/>
            <p:cNvSpPr/>
            <p:nvPr/>
          </p:nvSpPr>
          <p:spPr>
            <a:xfrm>
              <a:off x="5590425" y="1288175"/>
              <a:ext cx="62250" cy="62700"/>
            </a:xfrm>
            <a:custGeom>
              <a:avLst/>
              <a:gdLst/>
              <a:ahLst/>
              <a:cxnLst/>
              <a:rect l="l" t="t" r="r" b="b"/>
              <a:pathLst>
                <a:path w="2490" h="2508" extrusionOk="0">
                  <a:moveTo>
                    <a:pt x="1254" y="0"/>
                  </a:moveTo>
                  <a:lnTo>
                    <a:pt x="1125" y="19"/>
                  </a:lnTo>
                  <a:lnTo>
                    <a:pt x="1014" y="37"/>
                  </a:lnTo>
                  <a:lnTo>
                    <a:pt x="885" y="56"/>
                  </a:lnTo>
                  <a:lnTo>
                    <a:pt x="775" y="92"/>
                  </a:lnTo>
                  <a:lnTo>
                    <a:pt x="664" y="148"/>
                  </a:lnTo>
                  <a:lnTo>
                    <a:pt x="572" y="203"/>
                  </a:lnTo>
                  <a:lnTo>
                    <a:pt x="388" y="351"/>
                  </a:lnTo>
                  <a:lnTo>
                    <a:pt x="222" y="535"/>
                  </a:lnTo>
                  <a:lnTo>
                    <a:pt x="166" y="646"/>
                  </a:lnTo>
                  <a:lnTo>
                    <a:pt x="111" y="738"/>
                  </a:lnTo>
                  <a:lnTo>
                    <a:pt x="56" y="848"/>
                  </a:lnTo>
                  <a:lnTo>
                    <a:pt x="37" y="977"/>
                  </a:lnTo>
                  <a:lnTo>
                    <a:pt x="0" y="1088"/>
                  </a:lnTo>
                  <a:lnTo>
                    <a:pt x="0" y="1217"/>
                  </a:lnTo>
                  <a:lnTo>
                    <a:pt x="0" y="1346"/>
                  </a:lnTo>
                  <a:lnTo>
                    <a:pt x="19" y="1475"/>
                  </a:lnTo>
                  <a:lnTo>
                    <a:pt x="37" y="1586"/>
                  </a:lnTo>
                  <a:lnTo>
                    <a:pt x="74" y="1715"/>
                  </a:lnTo>
                  <a:lnTo>
                    <a:pt x="129" y="1826"/>
                  </a:lnTo>
                  <a:lnTo>
                    <a:pt x="185" y="1918"/>
                  </a:lnTo>
                  <a:lnTo>
                    <a:pt x="258" y="2028"/>
                  </a:lnTo>
                  <a:lnTo>
                    <a:pt x="351" y="2121"/>
                  </a:lnTo>
                  <a:lnTo>
                    <a:pt x="424" y="2194"/>
                  </a:lnTo>
                  <a:lnTo>
                    <a:pt x="535" y="2287"/>
                  </a:lnTo>
                  <a:lnTo>
                    <a:pt x="627" y="2342"/>
                  </a:lnTo>
                  <a:lnTo>
                    <a:pt x="738" y="2397"/>
                  </a:lnTo>
                  <a:lnTo>
                    <a:pt x="867" y="2452"/>
                  </a:lnTo>
                  <a:lnTo>
                    <a:pt x="978" y="2471"/>
                  </a:lnTo>
                  <a:lnTo>
                    <a:pt x="1107" y="2508"/>
                  </a:lnTo>
                  <a:lnTo>
                    <a:pt x="1365" y="2508"/>
                  </a:lnTo>
                  <a:lnTo>
                    <a:pt x="1475" y="2489"/>
                  </a:lnTo>
                  <a:lnTo>
                    <a:pt x="1604" y="2452"/>
                  </a:lnTo>
                  <a:lnTo>
                    <a:pt x="1715" y="2416"/>
                  </a:lnTo>
                  <a:lnTo>
                    <a:pt x="1826" y="2360"/>
                  </a:lnTo>
                  <a:lnTo>
                    <a:pt x="1918" y="2305"/>
                  </a:lnTo>
                  <a:lnTo>
                    <a:pt x="2102" y="2157"/>
                  </a:lnTo>
                  <a:lnTo>
                    <a:pt x="2268" y="1973"/>
                  </a:lnTo>
                  <a:lnTo>
                    <a:pt x="2324" y="1881"/>
                  </a:lnTo>
                  <a:lnTo>
                    <a:pt x="2379" y="1770"/>
                  </a:lnTo>
                  <a:lnTo>
                    <a:pt x="2434" y="1660"/>
                  </a:lnTo>
                  <a:lnTo>
                    <a:pt x="2453" y="1549"/>
                  </a:lnTo>
                  <a:lnTo>
                    <a:pt x="2489" y="1420"/>
                  </a:lnTo>
                  <a:lnTo>
                    <a:pt x="2489" y="1291"/>
                  </a:lnTo>
                  <a:lnTo>
                    <a:pt x="2489" y="1162"/>
                  </a:lnTo>
                  <a:lnTo>
                    <a:pt x="2471" y="1051"/>
                  </a:lnTo>
                  <a:lnTo>
                    <a:pt x="2453" y="922"/>
                  </a:lnTo>
                  <a:lnTo>
                    <a:pt x="2416" y="811"/>
                  </a:lnTo>
                  <a:lnTo>
                    <a:pt x="2360" y="701"/>
                  </a:lnTo>
                  <a:lnTo>
                    <a:pt x="2305" y="590"/>
                  </a:lnTo>
                  <a:lnTo>
                    <a:pt x="2231" y="480"/>
                  </a:lnTo>
                  <a:lnTo>
                    <a:pt x="2139" y="387"/>
                  </a:lnTo>
                  <a:lnTo>
                    <a:pt x="2065" y="314"/>
                  </a:lnTo>
                  <a:lnTo>
                    <a:pt x="1955" y="240"/>
                  </a:lnTo>
                  <a:lnTo>
                    <a:pt x="1863" y="166"/>
                  </a:lnTo>
                  <a:lnTo>
                    <a:pt x="1752" y="111"/>
                  </a:lnTo>
                  <a:lnTo>
                    <a:pt x="1623" y="74"/>
                  </a:lnTo>
                  <a:lnTo>
                    <a:pt x="1512" y="37"/>
                  </a:lnTo>
                  <a:lnTo>
                    <a:pt x="1383"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 name="Google Shape;119;p2"/>
            <p:cNvSpPr/>
            <p:nvPr/>
          </p:nvSpPr>
          <p:spPr>
            <a:xfrm>
              <a:off x="6077175" y="1287250"/>
              <a:ext cx="70575" cy="70550"/>
            </a:xfrm>
            <a:custGeom>
              <a:avLst/>
              <a:gdLst/>
              <a:ahLst/>
              <a:cxnLst/>
              <a:rect l="l" t="t" r="r" b="b"/>
              <a:pathLst>
                <a:path w="2823" h="2822" extrusionOk="0">
                  <a:moveTo>
                    <a:pt x="1255" y="0"/>
                  </a:moveTo>
                  <a:lnTo>
                    <a:pt x="1126" y="19"/>
                  </a:lnTo>
                  <a:lnTo>
                    <a:pt x="978" y="56"/>
                  </a:lnTo>
                  <a:lnTo>
                    <a:pt x="849" y="111"/>
                  </a:lnTo>
                  <a:lnTo>
                    <a:pt x="720" y="166"/>
                  </a:lnTo>
                  <a:lnTo>
                    <a:pt x="609" y="240"/>
                  </a:lnTo>
                  <a:lnTo>
                    <a:pt x="499" y="314"/>
                  </a:lnTo>
                  <a:lnTo>
                    <a:pt x="407" y="406"/>
                  </a:lnTo>
                  <a:lnTo>
                    <a:pt x="314" y="498"/>
                  </a:lnTo>
                  <a:lnTo>
                    <a:pt x="241" y="609"/>
                  </a:lnTo>
                  <a:lnTo>
                    <a:pt x="167" y="738"/>
                  </a:lnTo>
                  <a:lnTo>
                    <a:pt x="112" y="848"/>
                  </a:lnTo>
                  <a:lnTo>
                    <a:pt x="56" y="978"/>
                  </a:lnTo>
                  <a:lnTo>
                    <a:pt x="19" y="1125"/>
                  </a:lnTo>
                  <a:lnTo>
                    <a:pt x="1" y="1273"/>
                  </a:lnTo>
                  <a:lnTo>
                    <a:pt x="1" y="1402"/>
                  </a:lnTo>
                  <a:lnTo>
                    <a:pt x="1" y="1549"/>
                  </a:lnTo>
                  <a:lnTo>
                    <a:pt x="19" y="1697"/>
                  </a:lnTo>
                  <a:lnTo>
                    <a:pt x="56" y="1844"/>
                  </a:lnTo>
                  <a:lnTo>
                    <a:pt x="112" y="1973"/>
                  </a:lnTo>
                  <a:lnTo>
                    <a:pt x="167" y="2084"/>
                  </a:lnTo>
                  <a:lnTo>
                    <a:pt x="241" y="2213"/>
                  </a:lnTo>
                  <a:lnTo>
                    <a:pt x="314" y="2305"/>
                  </a:lnTo>
                  <a:lnTo>
                    <a:pt x="407" y="2416"/>
                  </a:lnTo>
                  <a:lnTo>
                    <a:pt x="499" y="2508"/>
                  </a:lnTo>
                  <a:lnTo>
                    <a:pt x="609" y="2582"/>
                  </a:lnTo>
                  <a:lnTo>
                    <a:pt x="739" y="2655"/>
                  </a:lnTo>
                  <a:lnTo>
                    <a:pt x="849" y="2711"/>
                  </a:lnTo>
                  <a:lnTo>
                    <a:pt x="978" y="2748"/>
                  </a:lnTo>
                  <a:lnTo>
                    <a:pt x="1126" y="2784"/>
                  </a:lnTo>
                  <a:lnTo>
                    <a:pt x="1273" y="2803"/>
                  </a:lnTo>
                  <a:lnTo>
                    <a:pt x="1402" y="2821"/>
                  </a:lnTo>
                  <a:lnTo>
                    <a:pt x="1550" y="2803"/>
                  </a:lnTo>
                  <a:lnTo>
                    <a:pt x="1697" y="2784"/>
                  </a:lnTo>
                  <a:lnTo>
                    <a:pt x="1845" y="2748"/>
                  </a:lnTo>
                  <a:lnTo>
                    <a:pt x="1974" y="2711"/>
                  </a:lnTo>
                  <a:lnTo>
                    <a:pt x="2085" y="2655"/>
                  </a:lnTo>
                  <a:lnTo>
                    <a:pt x="2214" y="2582"/>
                  </a:lnTo>
                  <a:lnTo>
                    <a:pt x="2306" y="2508"/>
                  </a:lnTo>
                  <a:lnTo>
                    <a:pt x="2416" y="2416"/>
                  </a:lnTo>
                  <a:lnTo>
                    <a:pt x="2509" y="2305"/>
                  </a:lnTo>
                  <a:lnTo>
                    <a:pt x="2582" y="2194"/>
                  </a:lnTo>
                  <a:lnTo>
                    <a:pt x="2656" y="2084"/>
                  </a:lnTo>
                  <a:lnTo>
                    <a:pt x="2711" y="1955"/>
                  </a:lnTo>
                  <a:lnTo>
                    <a:pt x="2748" y="1826"/>
                  </a:lnTo>
                  <a:lnTo>
                    <a:pt x="2785" y="1697"/>
                  </a:lnTo>
                  <a:lnTo>
                    <a:pt x="2804" y="1549"/>
                  </a:lnTo>
                  <a:lnTo>
                    <a:pt x="2822" y="1402"/>
                  </a:lnTo>
                  <a:lnTo>
                    <a:pt x="2804" y="1254"/>
                  </a:lnTo>
                  <a:lnTo>
                    <a:pt x="2785" y="1125"/>
                  </a:lnTo>
                  <a:lnTo>
                    <a:pt x="2748" y="978"/>
                  </a:lnTo>
                  <a:lnTo>
                    <a:pt x="2711" y="848"/>
                  </a:lnTo>
                  <a:lnTo>
                    <a:pt x="2656" y="719"/>
                  </a:lnTo>
                  <a:lnTo>
                    <a:pt x="2582" y="609"/>
                  </a:lnTo>
                  <a:lnTo>
                    <a:pt x="2509" y="498"/>
                  </a:lnTo>
                  <a:lnTo>
                    <a:pt x="2416" y="406"/>
                  </a:lnTo>
                  <a:lnTo>
                    <a:pt x="2306" y="314"/>
                  </a:lnTo>
                  <a:lnTo>
                    <a:pt x="2195" y="240"/>
                  </a:lnTo>
                  <a:lnTo>
                    <a:pt x="2085" y="166"/>
                  </a:lnTo>
                  <a:lnTo>
                    <a:pt x="1955" y="111"/>
                  </a:lnTo>
                  <a:lnTo>
                    <a:pt x="1826" y="56"/>
                  </a:lnTo>
                  <a:lnTo>
                    <a:pt x="1697" y="19"/>
                  </a:lnTo>
                  <a:lnTo>
                    <a:pt x="15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 name="Google Shape;120;p2"/>
            <p:cNvSpPr/>
            <p:nvPr/>
          </p:nvSpPr>
          <p:spPr>
            <a:xfrm>
              <a:off x="5033600" y="1282625"/>
              <a:ext cx="34575" cy="34150"/>
            </a:xfrm>
            <a:custGeom>
              <a:avLst/>
              <a:gdLst/>
              <a:ahLst/>
              <a:cxnLst/>
              <a:rect l="l" t="t" r="r" b="b"/>
              <a:pathLst>
                <a:path w="1383" h="1366" extrusionOk="0">
                  <a:moveTo>
                    <a:pt x="535" y="1"/>
                  </a:moveTo>
                  <a:lnTo>
                    <a:pt x="406" y="38"/>
                  </a:lnTo>
                  <a:lnTo>
                    <a:pt x="295" y="93"/>
                  </a:lnTo>
                  <a:lnTo>
                    <a:pt x="184" y="185"/>
                  </a:lnTo>
                  <a:lnTo>
                    <a:pt x="111" y="278"/>
                  </a:lnTo>
                  <a:lnTo>
                    <a:pt x="55" y="388"/>
                  </a:lnTo>
                  <a:lnTo>
                    <a:pt x="18" y="517"/>
                  </a:lnTo>
                  <a:lnTo>
                    <a:pt x="0" y="665"/>
                  </a:lnTo>
                  <a:lnTo>
                    <a:pt x="0" y="812"/>
                  </a:lnTo>
                  <a:lnTo>
                    <a:pt x="37" y="960"/>
                  </a:lnTo>
                  <a:lnTo>
                    <a:pt x="111" y="1070"/>
                  </a:lnTo>
                  <a:lnTo>
                    <a:pt x="203" y="1181"/>
                  </a:lnTo>
                  <a:lnTo>
                    <a:pt x="313" y="1273"/>
                  </a:lnTo>
                  <a:lnTo>
                    <a:pt x="424" y="1328"/>
                  </a:lnTo>
                  <a:lnTo>
                    <a:pt x="572" y="1365"/>
                  </a:lnTo>
                  <a:lnTo>
                    <a:pt x="719" y="1365"/>
                  </a:lnTo>
                  <a:lnTo>
                    <a:pt x="867" y="1347"/>
                  </a:lnTo>
                  <a:lnTo>
                    <a:pt x="996" y="1310"/>
                  </a:lnTo>
                  <a:lnTo>
                    <a:pt x="1106" y="1255"/>
                  </a:lnTo>
                  <a:lnTo>
                    <a:pt x="1199" y="1163"/>
                  </a:lnTo>
                  <a:lnTo>
                    <a:pt x="1272" y="1070"/>
                  </a:lnTo>
                  <a:lnTo>
                    <a:pt x="1328" y="978"/>
                  </a:lnTo>
                  <a:lnTo>
                    <a:pt x="1364" y="868"/>
                  </a:lnTo>
                  <a:lnTo>
                    <a:pt x="1383" y="738"/>
                  </a:lnTo>
                  <a:lnTo>
                    <a:pt x="1364" y="573"/>
                  </a:lnTo>
                  <a:lnTo>
                    <a:pt x="1328" y="425"/>
                  </a:lnTo>
                  <a:lnTo>
                    <a:pt x="1254" y="296"/>
                  </a:lnTo>
                  <a:lnTo>
                    <a:pt x="1180" y="185"/>
                  </a:lnTo>
                  <a:lnTo>
                    <a:pt x="1069"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 name="Google Shape;121;p2"/>
            <p:cNvSpPr/>
            <p:nvPr/>
          </p:nvSpPr>
          <p:spPr>
            <a:xfrm>
              <a:off x="5511125" y="1274800"/>
              <a:ext cx="60875" cy="60875"/>
            </a:xfrm>
            <a:custGeom>
              <a:avLst/>
              <a:gdLst/>
              <a:ahLst/>
              <a:cxnLst/>
              <a:rect l="l" t="t" r="r" b="b"/>
              <a:pathLst>
                <a:path w="2435" h="2435" extrusionOk="0">
                  <a:moveTo>
                    <a:pt x="1107" y="0"/>
                  </a:moveTo>
                  <a:lnTo>
                    <a:pt x="978" y="19"/>
                  </a:lnTo>
                  <a:lnTo>
                    <a:pt x="868" y="56"/>
                  </a:lnTo>
                  <a:lnTo>
                    <a:pt x="757" y="93"/>
                  </a:lnTo>
                  <a:lnTo>
                    <a:pt x="554" y="203"/>
                  </a:lnTo>
                  <a:lnTo>
                    <a:pt x="370" y="351"/>
                  </a:lnTo>
                  <a:lnTo>
                    <a:pt x="222" y="535"/>
                  </a:lnTo>
                  <a:lnTo>
                    <a:pt x="112" y="738"/>
                  </a:lnTo>
                  <a:lnTo>
                    <a:pt x="56" y="849"/>
                  </a:lnTo>
                  <a:lnTo>
                    <a:pt x="38" y="959"/>
                  </a:lnTo>
                  <a:lnTo>
                    <a:pt x="1" y="1070"/>
                  </a:lnTo>
                  <a:lnTo>
                    <a:pt x="1" y="1199"/>
                  </a:lnTo>
                  <a:lnTo>
                    <a:pt x="1" y="1310"/>
                  </a:lnTo>
                  <a:lnTo>
                    <a:pt x="19" y="1439"/>
                  </a:lnTo>
                  <a:lnTo>
                    <a:pt x="56" y="1549"/>
                  </a:lnTo>
                  <a:lnTo>
                    <a:pt x="93" y="1678"/>
                  </a:lnTo>
                  <a:lnTo>
                    <a:pt x="148" y="1771"/>
                  </a:lnTo>
                  <a:lnTo>
                    <a:pt x="204" y="1881"/>
                  </a:lnTo>
                  <a:lnTo>
                    <a:pt x="278" y="1973"/>
                  </a:lnTo>
                  <a:lnTo>
                    <a:pt x="351" y="2066"/>
                  </a:lnTo>
                  <a:lnTo>
                    <a:pt x="443" y="2158"/>
                  </a:lnTo>
                  <a:lnTo>
                    <a:pt x="536" y="2232"/>
                  </a:lnTo>
                  <a:lnTo>
                    <a:pt x="646" y="2287"/>
                  </a:lnTo>
                  <a:lnTo>
                    <a:pt x="738" y="2342"/>
                  </a:lnTo>
                  <a:lnTo>
                    <a:pt x="868" y="2379"/>
                  </a:lnTo>
                  <a:lnTo>
                    <a:pt x="978" y="2416"/>
                  </a:lnTo>
                  <a:lnTo>
                    <a:pt x="1107" y="2434"/>
                  </a:lnTo>
                  <a:lnTo>
                    <a:pt x="1347" y="2434"/>
                  </a:lnTo>
                  <a:lnTo>
                    <a:pt x="1458" y="2416"/>
                  </a:lnTo>
                  <a:lnTo>
                    <a:pt x="1568" y="2379"/>
                  </a:lnTo>
                  <a:lnTo>
                    <a:pt x="1679" y="2342"/>
                  </a:lnTo>
                  <a:lnTo>
                    <a:pt x="1882" y="2232"/>
                  </a:lnTo>
                  <a:lnTo>
                    <a:pt x="2066" y="2084"/>
                  </a:lnTo>
                  <a:lnTo>
                    <a:pt x="2214" y="1918"/>
                  </a:lnTo>
                  <a:lnTo>
                    <a:pt x="2343" y="1715"/>
                  </a:lnTo>
                  <a:lnTo>
                    <a:pt x="2379" y="1605"/>
                  </a:lnTo>
                  <a:lnTo>
                    <a:pt x="2416" y="1494"/>
                  </a:lnTo>
                  <a:lnTo>
                    <a:pt x="2435" y="1365"/>
                  </a:lnTo>
                  <a:lnTo>
                    <a:pt x="2435" y="1254"/>
                  </a:lnTo>
                  <a:lnTo>
                    <a:pt x="2435" y="1125"/>
                  </a:lnTo>
                  <a:lnTo>
                    <a:pt x="2416" y="996"/>
                  </a:lnTo>
                  <a:lnTo>
                    <a:pt x="2398" y="886"/>
                  </a:lnTo>
                  <a:lnTo>
                    <a:pt x="2361" y="775"/>
                  </a:lnTo>
                  <a:lnTo>
                    <a:pt x="2306" y="664"/>
                  </a:lnTo>
                  <a:lnTo>
                    <a:pt x="2232" y="554"/>
                  </a:lnTo>
                  <a:lnTo>
                    <a:pt x="2158" y="461"/>
                  </a:lnTo>
                  <a:lnTo>
                    <a:pt x="2084" y="369"/>
                  </a:lnTo>
                  <a:lnTo>
                    <a:pt x="1992" y="295"/>
                  </a:lnTo>
                  <a:lnTo>
                    <a:pt x="1900" y="222"/>
                  </a:lnTo>
                  <a:lnTo>
                    <a:pt x="1808" y="148"/>
                  </a:lnTo>
                  <a:lnTo>
                    <a:pt x="1697" y="93"/>
                  </a:lnTo>
                  <a:lnTo>
                    <a:pt x="1587" y="56"/>
                  </a:lnTo>
                  <a:lnTo>
                    <a:pt x="1458"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 name="Google Shape;122;p2"/>
            <p:cNvSpPr/>
            <p:nvPr/>
          </p:nvSpPr>
          <p:spPr>
            <a:xfrm>
              <a:off x="5997450" y="1272950"/>
              <a:ext cx="70075" cy="70550"/>
            </a:xfrm>
            <a:custGeom>
              <a:avLst/>
              <a:gdLst/>
              <a:ahLst/>
              <a:cxnLst/>
              <a:rect l="l" t="t" r="r" b="b"/>
              <a:pathLst>
                <a:path w="2803" h="2822" extrusionOk="0">
                  <a:moveTo>
                    <a:pt x="1383" y="1"/>
                  </a:moveTo>
                  <a:lnTo>
                    <a:pt x="1236" y="19"/>
                  </a:lnTo>
                  <a:lnTo>
                    <a:pt x="1106" y="38"/>
                  </a:lnTo>
                  <a:lnTo>
                    <a:pt x="959" y="74"/>
                  </a:lnTo>
                  <a:lnTo>
                    <a:pt x="830" y="111"/>
                  </a:lnTo>
                  <a:lnTo>
                    <a:pt x="719" y="185"/>
                  </a:lnTo>
                  <a:lnTo>
                    <a:pt x="590" y="240"/>
                  </a:lnTo>
                  <a:lnTo>
                    <a:pt x="498" y="333"/>
                  </a:lnTo>
                  <a:lnTo>
                    <a:pt x="387" y="425"/>
                  </a:lnTo>
                  <a:lnTo>
                    <a:pt x="314" y="517"/>
                  </a:lnTo>
                  <a:lnTo>
                    <a:pt x="221" y="628"/>
                  </a:lnTo>
                  <a:lnTo>
                    <a:pt x="166" y="738"/>
                  </a:lnTo>
                  <a:lnTo>
                    <a:pt x="111" y="867"/>
                  </a:lnTo>
                  <a:lnTo>
                    <a:pt x="56" y="996"/>
                  </a:lnTo>
                  <a:lnTo>
                    <a:pt x="19" y="1125"/>
                  </a:lnTo>
                  <a:lnTo>
                    <a:pt x="0" y="1273"/>
                  </a:lnTo>
                  <a:lnTo>
                    <a:pt x="0" y="1420"/>
                  </a:lnTo>
                  <a:lnTo>
                    <a:pt x="0" y="1568"/>
                  </a:lnTo>
                  <a:lnTo>
                    <a:pt x="37" y="1715"/>
                  </a:lnTo>
                  <a:lnTo>
                    <a:pt x="56" y="1845"/>
                  </a:lnTo>
                  <a:lnTo>
                    <a:pt x="111" y="1974"/>
                  </a:lnTo>
                  <a:lnTo>
                    <a:pt x="166" y="2103"/>
                  </a:lnTo>
                  <a:lnTo>
                    <a:pt x="240" y="2213"/>
                  </a:lnTo>
                  <a:lnTo>
                    <a:pt x="314" y="2324"/>
                  </a:lnTo>
                  <a:lnTo>
                    <a:pt x="406" y="2416"/>
                  </a:lnTo>
                  <a:lnTo>
                    <a:pt x="516" y="2508"/>
                  </a:lnTo>
                  <a:lnTo>
                    <a:pt x="609" y="2582"/>
                  </a:lnTo>
                  <a:lnTo>
                    <a:pt x="738" y="2656"/>
                  </a:lnTo>
                  <a:lnTo>
                    <a:pt x="848" y="2711"/>
                  </a:lnTo>
                  <a:lnTo>
                    <a:pt x="996" y="2748"/>
                  </a:lnTo>
                  <a:lnTo>
                    <a:pt x="1125" y="2785"/>
                  </a:lnTo>
                  <a:lnTo>
                    <a:pt x="1272" y="2803"/>
                  </a:lnTo>
                  <a:lnTo>
                    <a:pt x="1420" y="2822"/>
                  </a:lnTo>
                  <a:lnTo>
                    <a:pt x="1567" y="2803"/>
                  </a:lnTo>
                  <a:lnTo>
                    <a:pt x="1697" y="2785"/>
                  </a:lnTo>
                  <a:lnTo>
                    <a:pt x="1844" y="2748"/>
                  </a:lnTo>
                  <a:lnTo>
                    <a:pt x="1973" y="2693"/>
                  </a:lnTo>
                  <a:lnTo>
                    <a:pt x="2084" y="2637"/>
                  </a:lnTo>
                  <a:lnTo>
                    <a:pt x="2213" y="2564"/>
                  </a:lnTo>
                  <a:lnTo>
                    <a:pt x="2305" y="2490"/>
                  </a:lnTo>
                  <a:lnTo>
                    <a:pt x="2416" y="2398"/>
                  </a:lnTo>
                  <a:lnTo>
                    <a:pt x="2489" y="2306"/>
                  </a:lnTo>
                  <a:lnTo>
                    <a:pt x="2582" y="2195"/>
                  </a:lnTo>
                  <a:lnTo>
                    <a:pt x="2637" y="2084"/>
                  </a:lnTo>
                  <a:lnTo>
                    <a:pt x="2711" y="1955"/>
                  </a:lnTo>
                  <a:lnTo>
                    <a:pt x="2747" y="1826"/>
                  </a:lnTo>
                  <a:lnTo>
                    <a:pt x="2784" y="1679"/>
                  </a:lnTo>
                  <a:lnTo>
                    <a:pt x="2803" y="1550"/>
                  </a:lnTo>
                  <a:lnTo>
                    <a:pt x="2803" y="1402"/>
                  </a:lnTo>
                  <a:lnTo>
                    <a:pt x="2803" y="1255"/>
                  </a:lnTo>
                  <a:lnTo>
                    <a:pt x="2766" y="1107"/>
                  </a:lnTo>
                  <a:lnTo>
                    <a:pt x="2747" y="978"/>
                  </a:lnTo>
                  <a:lnTo>
                    <a:pt x="2692" y="849"/>
                  </a:lnTo>
                  <a:lnTo>
                    <a:pt x="2637" y="720"/>
                  </a:lnTo>
                  <a:lnTo>
                    <a:pt x="2563" y="609"/>
                  </a:lnTo>
                  <a:lnTo>
                    <a:pt x="2489" y="499"/>
                  </a:lnTo>
                  <a:lnTo>
                    <a:pt x="2397" y="406"/>
                  </a:lnTo>
                  <a:lnTo>
                    <a:pt x="2287" y="314"/>
                  </a:lnTo>
                  <a:lnTo>
                    <a:pt x="2194" y="240"/>
                  </a:lnTo>
                  <a:lnTo>
                    <a:pt x="2065" y="167"/>
                  </a:lnTo>
                  <a:lnTo>
                    <a:pt x="1955" y="111"/>
                  </a:lnTo>
                  <a:lnTo>
                    <a:pt x="1807" y="56"/>
                  </a:lnTo>
                  <a:lnTo>
                    <a:pt x="1678" y="38"/>
                  </a:lnTo>
                  <a:lnTo>
                    <a:pt x="1531"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 name="Google Shape;123;p2"/>
            <p:cNvSpPr/>
            <p:nvPr/>
          </p:nvSpPr>
          <p:spPr>
            <a:xfrm>
              <a:off x="4957075" y="1272500"/>
              <a:ext cx="33675" cy="25825"/>
            </a:xfrm>
            <a:custGeom>
              <a:avLst/>
              <a:gdLst/>
              <a:ahLst/>
              <a:cxnLst/>
              <a:rect l="l" t="t" r="r" b="b"/>
              <a:pathLst>
                <a:path w="1347" h="1033" extrusionOk="0">
                  <a:moveTo>
                    <a:pt x="553" y="0"/>
                  </a:moveTo>
                  <a:lnTo>
                    <a:pt x="480" y="19"/>
                  </a:lnTo>
                  <a:lnTo>
                    <a:pt x="406" y="56"/>
                  </a:lnTo>
                  <a:lnTo>
                    <a:pt x="332" y="111"/>
                  </a:lnTo>
                  <a:lnTo>
                    <a:pt x="258" y="185"/>
                  </a:lnTo>
                  <a:lnTo>
                    <a:pt x="129" y="351"/>
                  </a:lnTo>
                  <a:lnTo>
                    <a:pt x="0" y="517"/>
                  </a:lnTo>
                  <a:lnTo>
                    <a:pt x="148" y="664"/>
                  </a:lnTo>
                  <a:lnTo>
                    <a:pt x="295" y="830"/>
                  </a:lnTo>
                  <a:lnTo>
                    <a:pt x="369" y="904"/>
                  </a:lnTo>
                  <a:lnTo>
                    <a:pt x="443" y="959"/>
                  </a:lnTo>
                  <a:lnTo>
                    <a:pt x="517" y="1014"/>
                  </a:lnTo>
                  <a:lnTo>
                    <a:pt x="590" y="1033"/>
                  </a:lnTo>
                  <a:lnTo>
                    <a:pt x="664" y="1033"/>
                  </a:lnTo>
                  <a:lnTo>
                    <a:pt x="738" y="996"/>
                  </a:lnTo>
                  <a:lnTo>
                    <a:pt x="812" y="941"/>
                  </a:lnTo>
                  <a:lnTo>
                    <a:pt x="904" y="867"/>
                  </a:lnTo>
                  <a:lnTo>
                    <a:pt x="1107" y="683"/>
                  </a:lnTo>
                  <a:lnTo>
                    <a:pt x="1346" y="480"/>
                  </a:lnTo>
                  <a:lnTo>
                    <a:pt x="1088" y="295"/>
                  </a:lnTo>
                  <a:lnTo>
                    <a:pt x="885" y="129"/>
                  </a:lnTo>
                  <a:lnTo>
                    <a:pt x="793" y="74"/>
                  </a:lnTo>
                  <a:lnTo>
                    <a:pt x="701"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 name="Google Shape;124;p2"/>
            <p:cNvSpPr/>
            <p:nvPr/>
          </p:nvSpPr>
          <p:spPr>
            <a:xfrm>
              <a:off x="5917700" y="1261900"/>
              <a:ext cx="69625" cy="69625"/>
            </a:xfrm>
            <a:custGeom>
              <a:avLst/>
              <a:gdLst/>
              <a:ahLst/>
              <a:cxnLst/>
              <a:rect l="l" t="t" r="r" b="b"/>
              <a:pathLst>
                <a:path w="2785" h="2785" extrusionOk="0">
                  <a:moveTo>
                    <a:pt x="1291" y="0"/>
                  </a:moveTo>
                  <a:lnTo>
                    <a:pt x="1144" y="19"/>
                  </a:lnTo>
                  <a:lnTo>
                    <a:pt x="1014" y="56"/>
                  </a:lnTo>
                  <a:lnTo>
                    <a:pt x="885" y="92"/>
                  </a:lnTo>
                  <a:lnTo>
                    <a:pt x="756" y="148"/>
                  </a:lnTo>
                  <a:lnTo>
                    <a:pt x="646" y="203"/>
                  </a:lnTo>
                  <a:lnTo>
                    <a:pt x="535" y="277"/>
                  </a:lnTo>
                  <a:lnTo>
                    <a:pt x="443" y="369"/>
                  </a:lnTo>
                  <a:lnTo>
                    <a:pt x="351" y="461"/>
                  </a:lnTo>
                  <a:lnTo>
                    <a:pt x="259" y="553"/>
                  </a:lnTo>
                  <a:lnTo>
                    <a:pt x="185" y="664"/>
                  </a:lnTo>
                  <a:lnTo>
                    <a:pt x="129" y="793"/>
                  </a:lnTo>
                  <a:lnTo>
                    <a:pt x="74" y="904"/>
                  </a:lnTo>
                  <a:lnTo>
                    <a:pt x="37" y="1051"/>
                  </a:lnTo>
                  <a:lnTo>
                    <a:pt x="19" y="1180"/>
                  </a:lnTo>
                  <a:lnTo>
                    <a:pt x="0" y="1328"/>
                  </a:lnTo>
                  <a:lnTo>
                    <a:pt x="0" y="1475"/>
                  </a:lnTo>
                  <a:lnTo>
                    <a:pt x="19" y="1604"/>
                  </a:lnTo>
                  <a:lnTo>
                    <a:pt x="37" y="1752"/>
                  </a:lnTo>
                  <a:lnTo>
                    <a:pt x="93" y="1881"/>
                  </a:lnTo>
                  <a:lnTo>
                    <a:pt x="129" y="2010"/>
                  </a:lnTo>
                  <a:lnTo>
                    <a:pt x="203" y="2139"/>
                  </a:lnTo>
                  <a:lnTo>
                    <a:pt x="277" y="2250"/>
                  </a:lnTo>
                  <a:lnTo>
                    <a:pt x="351" y="2342"/>
                  </a:lnTo>
                  <a:lnTo>
                    <a:pt x="461" y="2434"/>
                  </a:lnTo>
                  <a:lnTo>
                    <a:pt x="554" y="2526"/>
                  </a:lnTo>
                  <a:lnTo>
                    <a:pt x="664" y="2600"/>
                  </a:lnTo>
                  <a:lnTo>
                    <a:pt x="793" y="2655"/>
                  </a:lnTo>
                  <a:lnTo>
                    <a:pt x="922" y="2711"/>
                  </a:lnTo>
                  <a:lnTo>
                    <a:pt x="1051" y="2748"/>
                  </a:lnTo>
                  <a:lnTo>
                    <a:pt x="1180" y="2784"/>
                  </a:lnTo>
                  <a:lnTo>
                    <a:pt x="1475" y="2784"/>
                  </a:lnTo>
                  <a:lnTo>
                    <a:pt x="1623" y="2766"/>
                  </a:lnTo>
                  <a:lnTo>
                    <a:pt x="1770" y="2748"/>
                  </a:lnTo>
                  <a:lnTo>
                    <a:pt x="1900" y="2692"/>
                  </a:lnTo>
                  <a:lnTo>
                    <a:pt x="2029" y="2655"/>
                  </a:lnTo>
                  <a:lnTo>
                    <a:pt x="2139" y="2582"/>
                  </a:lnTo>
                  <a:lnTo>
                    <a:pt x="2250" y="2508"/>
                  </a:lnTo>
                  <a:lnTo>
                    <a:pt x="2360" y="2416"/>
                  </a:lnTo>
                  <a:lnTo>
                    <a:pt x="2453" y="2323"/>
                  </a:lnTo>
                  <a:lnTo>
                    <a:pt x="2526" y="2231"/>
                  </a:lnTo>
                  <a:lnTo>
                    <a:pt x="2600" y="2102"/>
                  </a:lnTo>
                  <a:lnTo>
                    <a:pt x="2674" y="1992"/>
                  </a:lnTo>
                  <a:lnTo>
                    <a:pt x="2711" y="1862"/>
                  </a:lnTo>
                  <a:lnTo>
                    <a:pt x="2748" y="1733"/>
                  </a:lnTo>
                  <a:lnTo>
                    <a:pt x="2785" y="1586"/>
                  </a:lnTo>
                  <a:lnTo>
                    <a:pt x="2785" y="1438"/>
                  </a:lnTo>
                  <a:lnTo>
                    <a:pt x="2785" y="1291"/>
                  </a:lnTo>
                  <a:lnTo>
                    <a:pt x="2766" y="1143"/>
                  </a:lnTo>
                  <a:lnTo>
                    <a:pt x="2748" y="1014"/>
                  </a:lnTo>
                  <a:lnTo>
                    <a:pt x="2692" y="885"/>
                  </a:lnTo>
                  <a:lnTo>
                    <a:pt x="2637" y="756"/>
                  </a:lnTo>
                  <a:lnTo>
                    <a:pt x="2582" y="646"/>
                  </a:lnTo>
                  <a:lnTo>
                    <a:pt x="2508" y="535"/>
                  </a:lnTo>
                  <a:lnTo>
                    <a:pt x="2416" y="424"/>
                  </a:lnTo>
                  <a:lnTo>
                    <a:pt x="2324" y="332"/>
                  </a:lnTo>
                  <a:lnTo>
                    <a:pt x="2213" y="258"/>
                  </a:lnTo>
                  <a:lnTo>
                    <a:pt x="2102" y="185"/>
                  </a:lnTo>
                  <a:lnTo>
                    <a:pt x="1973" y="129"/>
                  </a:lnTo>
                  <a:lnTo>
                    <a:pt x="1844" y="74"/>
                  </a:lnTo>
                  <a:lnTo>
                    <a:pt x="1715" y="37"/>
                  </a:lnTo>
                  <a:lnTo>
                    <a:pt x="1568"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 name="Google Shape;125;p2"/>
            <p:cNvSpPr/>
            <p:nvPr/>
          </p:nvSpPr>
          <p:spPr>
            <a:xfrm>
              <a:off x="5432775" y="1261900"/>
              <a:ext cx="58100" cy="58100"/>
            </a:xfrm>
            <a:custGeom>
              <a:avLst/>
              <a:gdLst/>
              <a:ahLst/>
              <a:cxnLst/>
              <a:rect l="l" t="t" r="r" b="b"/>
              <a:pathLst>
                <a:path w="2324" h="2324" extrusionOk="0">
                  <a:moveTo>
                    <a:pt x="1070" y="0"/>
                  </a:moveTo>
                  <a:lnTo>
                    <a:pt x="941" y="19"/>
                  </a:lnTo>
                  <a:lnTo>
                    <a:pt x="830" y="56"/>
                  </a:lnTo>
                  <a:lnTo>
                    <a:pt x="720" y="92"/>
                  </a:lnTo>
                  <a:lnTo>
                    <a:pt x="609" y="129"/>
                  </a:lnTo>
                  <a:lnTo>
                    <a:pt x="517" y="185"/>
                  </a:lnTo>
                  <a:lnTo>
                    <a:pt x="425" y="258"/>
                  </a:lnTo>
                  <a:lnTo>
                    <a:pt x="332" y="332"/>
                  </a:lnTo>
                  <a:lnTo>
                    <a:pt x="259" y="406"/>
                  </a:lnTo>
                  <a:lnTo>
                    <a:pt x="185" y="498"/>
                  </a:lnTo>
                  <a:lnTo>
                    <a:pt x="130" y="609"/>
                  </a:lnTo>
                  <a:lnTo>
                    <a:pt x="93" y="701"/>
                  </a:lnTo>
                  <a:lnTo>
                    <a:pt x="56" y="811"/>
                  </a:lnTo>
                  <a:lnTo>
                    <a:pt x="19" y="922"/>
                  </a:lnTo>
                  <a:lnTo>
                    <a:pt x="0" y="1051"/>
                  </a:lnTo>
                  <a:lnTo>
                    <a:pt x="0" y="1180"/>
                  </a:lnTo>
                  <a:lnTo>
                    <a:pt x="0" y="1291"/>
                  </a:lnTo>
                  <a:lnTo>
                    <a:pt x="19" y="1420"/>
                  </a:lnTo>
                  <a:lnTo>
                    <a:pt x="56" y="1531"/>
                  </a:lnTo>
                  <a:lnTo>
                    <a:pt x="93" y="1641"/>
                  </a:lnTo>
                  <a:lnTo>
                    <a:pt x="185" y="1826"/>
                  </a:lnTo>
                  <a:lnTo>
                    <a:pt x="332" y="1992"/>
                  </a:lnTo>
                  <a:lnTo>
                    <a:pt x="498" y="2139"/>
                  </a:lnTo>
                  <a:lnTo>
                    <a:pt x="701" y="2231"/>
                  </a:lnTo>
                  <a:lnTo>
                    <a:pt x="812" y="2268"/>
                  </a:lnTo>
                  <a:lnTo>
                    <a:pt x="922" y="2305"/>
                  </a:lnTo>
                  <a:lnTo>
                    <a:pt x="1033" y="2323"/>
                  </a:lnTo>
                  <a:lnTo>
                    <a:pt x="1273" y="2323"/>
                  </a:lnTo>
                  <a:lnTo>
                    <a:pt x="1383" y="2305"/>
                  </a:lnTo>
                  <a:lnTo>
                    <a:pt x="1512" y="2287"/>
                  </a:lnTo>
                  <a:lnTo>
                    <a:pt x="1605" y="2250"/>
                  </a:lnTo>
                  <a:lnTo>
                    <a:pt x="1807" y="2139"/>
                  </a:lnTo>
                  <a:lnTo>
                    <a:pt x="1973" y="2010"/>
                  </a:lnTo>
                  <a:lnTo>
                    <a:pt x="2121" y="1844"/>
                  </a:lnTo>
                  <a:lnTo>
                    <a:pt x="2231" y="1641"/>
                  </a:lnTo>
                  <a:lnTo>
                    <a:pt x="2268" y="1531"/>
                  </a:lnTo>
                  <a:lnTo>
                    <a:pt x="2287" y="1420"/>
                  </a:lnTo>
                  <a:lnTo>
                    <a:pt x="2305" y="1309"/>
                  </a:lnTo>
                  <a:lnTo>
                    <a:pt x="2324" y="1180"/>
                  </a:lnTo>
                  <a:lnTo>
                    <a:pt x="2324" y="1070"/>
                  </a:lnTo>
                  <a:lnTo>
                    <a:pt x="2305" y="941"/>
                  </a:lnTo>
                  <a:lnTo>
                    <a:pt x="2268" y="830"/>
                  </a:lnTo>
                  <a:lnTo>
                    <a:pt x="2231" y="719"/>
                  </a:lnTo>
                  <a:lnTo>
                    <a:pt x="2139" y="535"/>
                  </a:lnTo>
                  <a:lnTo>
                    <a:pt x="2010" y="351"/>
                  </a:lnTo>
                  <a:lnTo>
                    <a:pt x="1844" y="203"/>
                  </a:lnTo>
                  <a:lnTo>
                    <a:pt x="1641" y="111"/>
                  </a:lnTo>
                  <a:lnTo>
                    <a:pt x="1531" y="56"/>
                  </a:lnTo>
                  <a:lnTo>
                    <a:pt x="1420" y="37"/>
                  </a:lnTo>
                  <a:lnTo>
                    <a:pt x="1310" y="19"/>
                  </a:lnTo>
                  <a:lnTo>
                    <a:pt x="11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 name="Google Shape;126;p2"/>
            <p:cNvSpPr/>
            <p:nvPr/>
          </p:nvSpPr>
          <p:spPr>
            <a:xfrm>
              <a:off x="4885625" y="1258200"/>
              <a:ext cx="16625" cy="21700"/>
            </a:xfrm>
            <a:custGeom>
              <a:avLst/>
              <a:gdLst/>
              <a:ahLst/>
              <a:cxnLst/>
              <a:rect l="l" t="t" r="r" b="b"/>
              <a:pathLst>
                <a:path w="665" h="868" extrusionOk="0">
                  <a:moveTo>
                    <a:pt x="295" y="1"/>
                  </a:moveTo>
                  <a:lnTo>
                    <a:pt x="185" y="185"/>
                  </a:lnTo>
                  <a:lnTo>
                    <a:pt x="74" y="314"/>
                  </a:lnTo>
                  <a:lnTo>
                    <a:pt x="0" y="443"/>
                  </a:lnTo>
                  <a:lnTo>
                    <a:pt x="0" y="499"/>
                  </a:lnTo>
                  <a:lnTo>
                    <a:pt x="0" y="535"/>
                  </a:lnTo>
                  <a:lnTo>
                    <a:pt x="19" y="591"/>
                  </a:lnTo>
                  <a:lnTo>
                    <a:pt x="37" y="628"/>
                  </a:lnTo>
                  <a:lnTo>
                    <a:pt x="129" y="720"/>
                  </a:lnTo>
                  <a:lnTo>
                    <a:pt x="351" y="867"/>
                  </a:lnTo>
                  <a:lnTo>
                    <a:pt x="554" y="683"/>
                  </a:lnTo>
                  <a:lnTo>
                    <a:pt x="627" y="591"/>
                  </a:lnTo>
                  <a:lnTo>
                    <a:pt x="646" y="535"/>
                  </a:lnTo>
                  <a:lnTo>
                    <a:pt x="664" y="480"/>
                  </a:lnTo>
                  <a:lnTo>
                    <a:pt x="646" y="443"/>
                  </a:lnTo>
                  <a:lnTo>
                    <a:pt x="627" y="388"/>
                  </a:lnTo>
                  <a:lnTo>
                    <a:pt x="554" y="277"/>
                  </a:lnTo>
                  <a:lnTo>
                    <a:pt x="424" y="148"/>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 name="Google Shape;127;p2"/>
            <p:cNvSpPr/>
            <p:nvPr/>
          </p:nvSpPr>
          <p:spPr>
            <a:xfrm>
              <a:off x="6329325" y="1248525"/>
              <a:ext cx="71925" cy="73775"/>
            </a:xfrm>
            <a:custGeom>
              <a:avLst/>
              <a:gdLst/>
              <a:ahLst/>
              <a:cxnLst/>
              <a:rect l="l" t="t" r="r" b="b"/>
              <a:pathLst>
                <a:path w="2877" h="2951" extrusionOk="0">
                  <a:moveTo>
                    <a:pt x="1420" y="1"/>
                  </a:moveTo>
                  <a:lnTo>
                    <a:pt x="1273" y="19"/>
                  </a:lnTo>
                  <a:lnTo>
                    <a:pt x="1125" y="37"/>
                  </a:lnTo>
                  <a:lnTo>
                    <a:pt x="996" y="93"/>
                  </a:lnTo>
                  <a:lnTo>
                    <a:pt x="867" y="148"/>
                  </a:lnTo>
                  <a:lnTo>
                    <a:pt x="738" y="203"/>
                  </a:lnTo>
                  <a:lnTo>
                    <a:pt x="628" y="277"/>
                  </a:lnTo>
                  <a:lnTo>
                    <a:pt x="517" y="369"/>
                  </a:lnTo>
                  <a:lnTo>
                    <a:pt x="406" y="461"/>
                  </a:lnTo>
                  <a:lnTo>
                    <a:pt x="333" y="572"/>
                  </a:lnTo>
                  <a:lnTo>
                    <a:pt x="240" y="701"/>
                  </a:lnTo>
                  <a:lnTo>
                    <a:pt x="167" y="812"/>
                  </a:lnTo>
                  <a:lnTo>
                    <a:pt x="111" y="941"/>
                  </a:lnTo>
                  <a:lnTo>
                    <a:pt x="56" y="1088"/>
                  </a:lnTo>
                  <a:lnTo>
                    <a:pt x="38" y="1217"/>
                  </a:lnTo>
                  <a:lnTo>
                    <a:pt x="19" y="1365"/>
                  </a:lnTo>
                  <a:lnTo>
                    <a:pt x="1" y="1512"/>
                  </a:lnTo>
                  <a:lnTo>
                    <a:pt x="19" y="1660"/>
                  </a:lnTo>
                  <a:lnTo>
                    <a:pt x="56" y="1807"/>
                  </a:lnTo>
                  <a:lnTo>
                    <a:pt x="93" y="1937"/>
                  </a:lnTo>
                  <a:lnTo>
                    <a:pt x="148" y="2084"/>
                  </a:lnTo>
                  <a:lnTo>
                    <a:pt x="203" y="2213"/>
                  </a:lnTo>
                  <a:lnTo>
                    <a:pt x="296" y="2324"/>
                  </a:lnTo>
                  <a:lnTo>
                    <a:pt x="388" y="2434"/>
                  </a:lnTo>
                  <a:lnTo>
                    <a:pt x="480" y="2545"/>
                  </a:lnTo>
                  <a:lnTo>
                    <a:pt x="591" y="2637"/>
                  </a:lnTo>
                  <a:lnTo>
                    <a:pt x="720" y="2711"/>
                  </a:lnTo>
                  <a:lnTo>
                    <a:pt x="830" y="2785"/>
                  </a:lnTo>
                  <a:lnTo>
                    <a:pt x="978" y="2858"/>
                  </a:lnTo>
                  <a:lnTo>
                    <a:pt x="1107" y="2895"/>
                  </a:lnTo>
                  <a:lnTo>
                    <a:pt x="1254" y="2932"/>
                  </a:lnTo>
                  <a:lnTo>
                    <a:pt x="1402" y="2951"/>
                  </a:lnTo>
                  <a:lnTo>
                    <a:pt x="1660" y="2932"/>
                  </a:lnTo>
                  <a:lnTo>
                    <a:pt x="1881" y="2895"/>
                  </a:lnTo>
                  <a:lnTo>
                    <a:pt x="2103" y="2803"/>
                  </a:lnTo>
                  <a:lnTo>
                    <a:pt x="2305" y="2674"/>
                  </a:lnTo>
                  <a:lnTo>
                    <a:pt x="2490" y="2527"/>
                  </a:lnTo>
                  <a:lnTo>
                    <a:pt x="2656" y="2342"/>
                  </a:lnTo>
                  <a:lnTo>
                    <a:pt x="2785" y="2139"/>
                  </a:lnTo>
                  <a:lnTo>
                    <a:pt x="2877" y="1918"/>
                  </a:lnTo>
                  <a:lnTo>
                    <a:pt x="2877" y="1015"/>
                  </a:lnTo>
                  <a:lnTo>
                    <a:pt x="2785" y="812"/>
                  </a:lnTo>
                  <a:lnTo>
                    <a:pt x="2674" y="627"/>
                  </a:lnTo>
                  <a:lnTo>
                    <a:pt x="2545" y="461"/>
                  </a:lnTo>
                  <a:lnTo>
                    <a:pt x="2379" y="314"/>
                  </a:lnTo>
                  <a:lnTo>
                    <a:pt x="2195" y="185"/>
                  </a:lnTo>
                  <a:lnTo>
                    <a:pt x="1992" y="93"/>
                  </a:lnTo>
                  <a:lnTo>
                    <a:pt x="1789" y="37"/>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 name="Google Shape;128;p2"/>
            <p:cNvSpPr/>
            <p:nvPr/>
          </p:nvSpPr>
          <p:spPr>
            <a:xfrm>
              <a:off x="5356250" y="1248525"/>
              <a:ext cx="56725" cy="56725"/>
            </a:xfrm>
            <a:custGeom>
              <a:avLst/>
              <a:gdLst/>
              <a:ahLst/>
              <a:cxnLst/>
              <a:rect l="l" t="t" r="r" b="b"/>
              <a:pathLst>
                <a:path w="2269" h="2269" extrusionOk="0">
                  <a:moveTo>
                    <a:pt x="1033" y="1"/>
                  </a:moveTo>
                  <a:lnTo>
                    <a:pt x="923" y="19"/>
                  </a:lnTo>
                  <a:lnTo>
                    <a:pt x="701" y="93"/>
                  </a:lnTo>
                  <a:lnTo>
                    <a:pt x="517" y="203"/>
                  </a:lnTo>
                  <a:lnTo>
                    <a:pt x="351" y="332"/>
                  </a:lnTo>
                  <a:lnTo>
                    <a:pt x="204" y="498"/>
                  </a:lnTo>
                  <a:lnTo>
                    <a:pt x="93" y="683"/>
                  </a:lnTo>
                  <a:lnTo>
                    <a:pt x="38" y="904"/>
                  </a:lnTo>
                  <a:lnTo>
                    <a:pt x="19" y="1015"/>
                  </a:lnTo>
                  <a:lnTo>
                    <a:pt x="1" y="1125"/>
                  </a:lnTo>
                  <a:lnTo>
                    <a:pt x="1" y="1236"/>
                  </a:lnTo>
                  <a:lnTo>
                    <a:pt x="19" y="1346"/>
                  </a:lnTo>
                  <a:lnTo>
                    <a:pt x="93" y="1549"/>
                  </a:lnTo>
                  <a:lnTo>
                    <a:pt x="185" y="1734"/>
                  </a:lnTo>
                  <a:lnTo>
                    <a:pt x="333" y="1918"/>
                  </a:lnTo>
                  <a:lnTo>
                    <a:pt x="499" y="2047"/>
                  </a:lnTo>
                  <a:lnTo>
                    <a:pt x="683" y="2158"/>
                  </a:lnTo>
                  <a:lnTo>
                    <a:pt x="886" y="2232"/>
                  </a:lnTo>
                  <a:lnTo>
                    <a:pt x="996" y="2250"/>
                  </a:lnTo>
                  <a:lnTo>
                    <a:pt x="1107" y="2268"/>
                  </a:lnTo>
                  <a:lnTo>
                    <a:pt x="1218" y="2268"/>
                  </a:lnTo>
                  <a:lnTo>
                    <a:pt x="1347" y="2250"/>
                  </a:lnTo>
                  <a:lnTo>
                    <a:pt x="1457" y="2213"/>
                  </a:lnTo>
                  <a:lnTo>
                    <a:pt x="1550" y="2176"/>
                  </a:lnTo>
                  <a:lnTo>
                    <a:pt x="1752" y="2066"/>
                  </a:lnTo>
                  <a:lnTo>
                    <a:pt x="1918" y="1937"/>
                  </a:lnTo>
                  <a:lnTo>
                    <a:pt x="2066" y="1752"/>
                  </a:lnTo>
                  <a:lnTo>
                    <a:pt x="2176" y="1568"/>
                  </a:lnTo>
                  <a:lnTo>
                    <a:pt x="2213" y="1457"/>
                  </a:lnTo>
                  <a:lnTo>
                    <a:pt x="2250" y="1346"/>
                  </a:lnTo>
                  <a:lnTo>
                    <a:pt x="2269" y="1236"/>
                  </a:lnTo>
                  <a:lnTo>
                    <a:pt x="2269" y="1107"/>
                  </a:lnTo>
                  <a:lnTo>
                    <a:pt x="2269" y="996"/>
                  </a:lnTo>
                  <a:lnTo>
                    <a:pt x="2250" y="886"/>
                  </a:lnTo>
                  <a:lnTo>
                    <a:pt x="2176" y="683"/>
                  </a:lnTo>
                  <a:lnTo>
                    <a:pt x="2066" y="498"/>
                  </a:lnTo>
                  <a:lnTo>
                    <a:pt x="1918" y="332"/>
                  </a:lnTo>
                  <a:lnTo>
                    <a:pt x="1752" y="185"/>
                  </a:lnTo>
                  <a:lnTo>
                    <a:pt x="1568" y="93"/>
                  </a:lnTo>
                  <a:lnTo>
                    <a:pt x="1365" y="19"/>
                  </a:lnTo>
                  <a:lnTo>
                    <a:pt x="1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 name="Google Shape;129;p2"/>
            <p:cNvSpPr/>
            <p:nvPr/>
          </p:nvSpPr>
          <p:spPr>
            <a:xfrm>
              <a:off x="5841175" y="1248075"/>
              <a:ext cx="68700" cy="69150"/>
            </a:xfrm>
            <a:custGeom>
              <a:avLst/>
              <a:gdLst/>
              <a:ahLst/>
              <a:cxnLst/>
              <a:rect l="l" t="t" r="r" b="b"/>
              <a:pathLst>
                <a:path w="2748" h="2766" extrusionOk="0">
                  <a:moveTo>
                    <a:pt x="1236" y="0"/>
                  </a:moveTo>
                  <a:lnTo>
                    <a:pt x="1107" y="19"/>
                  </a:lnTo>
                  <a:lnTo>
                    <a:pt x="959" y="55"/>
                  </a:lnTo>
                  <a:lnTo>
                    <a:pt x="830" y="92"/>
                  </a:lnTo>
                  <a:lnTo>
                    <a:pt x="720" y="148"/>
                  </a:lnTo>
                  <a:lnTo>
                    <a:pt x="591" y="221"/>
                  </a:lnTo>
                  <a:lnTo>
                    <a:pt x="498" y="295"/>
                  </a:lnTo>
                  <a:lnTo>
                    <a:pt x="388" y="387"/>
                  </a:lnTo>
                  <a:lnTo>
                    <a:pt x="296" y="498"/>
                  </a:lnTo>
                  <a:lnTo>
                    <a:pt x="222" y="590"/>
                  </a:lnTo>
                  <a:lnTo>
                    <a:pt x="148" y="719"/>
                  </a:lnTo>
                  <a:lnTo>
                    <a:pt x="93" y="830"/>
                  </a:lnTo>
                  <a:lnTo>
                    <a:pt x="56" y="959"/>
                  </a:lnTo>
                  <a:lnTo>
                    <a:pt x="19" y="1106"/>
                  </a:lnTo>
                  <a:lnTo>
                    <a:pt x="1" y="1235"/>
                  </a:lnTo>
                  <a:lnTo>
                    <a:pt x="1" y="1383"/>
                  </a:lnTo>
                  <a:lnTo>
                    <a:pt x="1" y="1530"/>
                  </a:lnTo>
                  <a:lnTo>
                    <a:pt x="19" y="1678"/>
                  </a:lnTo>
                  <a:lnTo>
                    <a:pt x="56" y="1807"/>
                  </a:lnTo>
                  <a:lnTo>
                    <a:pt x="93" y="1918"/>
                  </a:lnTo>
                  <a:lnTo>
                    <a:pt x="167" y="2047"/>
                  </a:lnTo>
                  <a:lnTo>
                    <a:pt x="222" y="2157"/>
                  </a:lnTo>
                  <a:lnTo>
                    <a:pt x="296" y="2268"/>
                  </a:lnTo>
                  <a:lnTo>
                    <a:pt x="388" y="2360"/>
                  </a:lnTo>
                  <a:lnTo>
                    <a:pt x="480" y="2452"/>
                  </a:lnTo>
                  <a:lnTo>
                    <a:pt x="591" y="2526"/>
                  </a:lnTo>
                  <a:lnTo>
                    <a:pt x="701" y="2600"/>
                  </a:lnTo>
                  <a:lnTo>
                    <a:pt x="830" y="2655"/>
                  </a:lnTo>
                  <a:lnTo>
                    <a:pt x="941" y="2692"/>
                  </a:lnTo>
                  <a:lnTo>
                    <a:pt x="1089" y="2729"/>
                  </a:lnTo>
                  <a:lnTo>
                    <a:pt x="1218" y="2747"/>
                  </a:lnTo>
                  <a:lnTo>
                    <a:pt x="1365" y="2766"/>
                  </a:lnTo>
                  <a:lnTo>
                    <a:pt x="1513" y="2747"/>
                  </a:lnTo>
                  <a:lnTo>
                    <a:pt x="1642" y="2729"/>
                  </a:lnTo>
                  <a:lnTo>
                    <a:pt x="1789" y="2692"/>
                  </a:lnTo>
                  <a:lnTo>
                    <a:pt x="1918" y="2655"/>
                  </a:lnTo>
                  <a:lnTo>
                    <a:pt x="2029" y="2600"/>
                  </a:lnTo>
                  <a:lnTo>
                    <a:pt x="2158" y="2526"/>
                  </a:lnTo>
                  <a:lnTo>
                    <a:pt x="2250" y="2452"/>
                  </a:lnTo>
                  <a:lnTo>
                    <a:pt x="2361" y="2360"/>
                  </a:lnTo>
                  <a:lnTo>
                    <a:pt x="2453" y="2268"/>
                  </a:lnTo>
                  <a:lnTo>
                    <a:pt x="2527" y="2157"/>
                  </a:lnTo>
                  <a:lnTo>
                    <a:pt x="2600" y="2047"/>
                  </a:lnTo>
                  <a:lnTo>
                    <a:pt x="2656" y="1918"/>
                  </a:lnTo>
                  <a:lnTo>
                    <a:pt x="2693" y="1789"/>
                  </a:lnTo>
                  <a:lnTo>
                    <a:pt x="2730" y="1660"/>
                  </a:lnTo>
                  <a:lnTo>
                    <a:pt x="2748" y="1512"/>
                  </a:lnTo>
                  <a:lnTo>
                    <a:pt x="2748" y="1364"/>
                  </a:lnTo>
                  <a:lnTo>
                    <a:pt x="2748" y="1217"/>
                  </a:lnTo>
                  <a:lnTo>
                    <a:pt x="2730" y="1088"/>
                  </a:lnTo>
                  <a:lnTo>
                    <a:pt x="2693" y="959"/>
                  </a:lnTo>
                  <a:lnTo>
                    <a:pt x="2656" y="830"/>
                  </a:lnTo>
                  <a:lnTo>
                    <a:pt x="2582" y="701"/>
                  </a:lnTo>
                  <a:lnTo>
                    <a:pt x="2527" y="590"/>
                  </a:lnTo>
                  <a:lnTo>
                    <a:pt x="2453" y="498"/>
                  </a:lnTo>
                  <a:lnTo>
                    <a:pt x="2361" y="387"/>
                  </a:lnTo>
                  <a:lnTo>
                    <a:pt x="2269" y="314"/>
                  </a:lnTo>
                  <a:lnTo>
                    <a:pt x="2158" y="221"/>
                  </a:lnTo>
                  <a:lnTo>
                    <a:pt x="2047" y="166"/>
                  </a:lnTo>
                  <a:lnTo>
                    <a:pt x="1918" y="111"/>
                  </a:lnTo>
                  <a:lnTo>
                    <a:pt x="1808" y="55"/>
                  </a:lnTo>
                  <a:lnTo>
                    <a:pt x="1660"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 name="Google Shape;130;p2"/>
            <p:cNvSpPr/>
            <p:nvPr/>
          </p:nvSpPr>
          <p:spPr>
            <a:xfrm>
              <a:off x="5278350" y="1236075"/>
              <a:ext cx="53050" cy="53050"/>
            </a:xfrm>
            <a:custGeom>
              <a:avLst/>
              <a:gdLst/>
              <a:ahLst/>
              <a:cxnLst/>
              <a:rect l="l" t="t" r="r" b="b"/>
              <a:pathLst>
                <a:path w="2122" h="2122" extrusionOk="0">
                  <a:moveTo>
                    <a:pt x="1052" y="1"/>
                  </a:moveTo>
                  <a:lnTo>
                    <a:pt x="830" y="19"/>
                  </a:lnTo>
                  <a:lnTo>
                    <a:pt x="628" y="74"/>
                  </a:lnTo>
                  <a:lnTo>
                    <a:pt x="462" y="167"/>
                  </a:lnTo>
                  <a:lnTo>
                    <a:pt x="296" y="296"/>
                  </a:lnTo>
                  <a:lnTo>
                    <a:pt x="167" y="443"/>
                  </a:lnTo>
                  <a:lnTo>
                    <a:pt x="74" y="628"/>
                  </a:lnTo>
                  <a:lnTo>
                    <a:pt x="19" y="830"/>
                  </a:lnTo>
                  <a:lnTo>
                    <a:pt x="1" y="1052"/>
                  </a:lnTo>
                  <a:lnTo>
                    <a:pt x="1" y="1162"/>
                  </a:lnTo>
                  <a:lnTo>
                    <a:pt x="19" y="1273"/>
                  </a:lnTo>
                  <a:lnTo>
                    <a:pt x="74" y="1476"/>
                  </a:lnTo>
                  <a:lnTo>
                    <a:pt x="167" y="1660"/>
                  </a:lnTo>
                  <a:lnTo>
                    <a:pt x="296" y="1808"/>
                  </a:lnTo>
                  <a:lnTo>
                    <a:pt x="462" y="1955"/>
                  </a:lnTo>
                  <a:lnTo>
                    <a:pt x="646" y="2047"/>
                  </a:lnTo>
                  <a:lnTo>
                    <a:pt x="849" y="2103"/>
                  </a:lnTo>
                  <a:lnTo>
                    <a:pt x="959" y="2121"/>
                  </a:lnTo>
                  <a:lnTo>
                    <a:pt x="1181" y="2121"/>
                  </a:lnTo>
                  <a:lnTo>
                    <a:pt x="1291" y="2103"/>
                  </a:lnTo>
                  <a:lnTo>
                    <a:pt x="1494" y="2029"/>
                  </a:lnTo>
                  <a:lnTo>
                    <a:pt x="1679" y="1937"/>
                  </a:lnTo>
                  <a:lnTo>
                    <a:pt x="1826" y="1789"/>
                  </a:lnTo>
                  <a:lnTo>
                    <a:pt x="1955" y="1642"/>
                  </a:lnTo>
                  <a:lnTo>
                    <a:pt x="2047" y="1457"/>
                  </a:lnTo>
                  <a:lnTo>
                    <a:pt x="2103" y="1236"/>
                  </a:lnTo>
                  <a:lnTo>
                    <a:pt x="2121" y="1125"/>
                  </a:lnTo>
                  <a:lnTo>
                    <a:pt x="2121" y="1015"/>
                  </a:lnTo>
                  <a:lnTo>
                    <a:pt x="2084" y="812"/>
                  </a:lnTo>
                  <a:lnTo>
                    <a:pt x="2029" y="609"/>
                  </a:lnTo>
                  <a:lnTo>
                    <a:pt x="1937" y="425"/>
                  </a:lnTo>
                  <a:lnTo>
                    <a:pt x="1789" y="277"/>
                  </a:lnTo>
                  <a:lnTo>
                    <a:pt x="1642" y="167"/>
                  </a:lnTo>
                  <a:lnTo>
                    <a:pt x="1457" y="74"/>
                  </a:lnTo>
                  <a:lnTo>
                    <a:pt x="1254"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 name="Google Shape;131;p2"/>
            <p:cNvSpPr/>
            <p:nvPr/>
          </p:nvSpPr>
          <p:spPr>
            <a:xfrm>
              <a:off x="6249575" y="1234225"/>
              <a:ext cx="73775" cy="73800"/>
            </a:xfrm>
            <a:custGeom>
              <a:avLst/>
              <a:gdLst/>
              <a:ahLst/>
              <a:cxnLst/>
              <a:rect l="l" t="t" r="r" b="b"/>
              <a:pathLst>
                <a:path w="2951" h="2952" extrusionOk="0">
                  <a:moveTo>
                    <a:pt x="1310" y="1"/>
                  </a:moveTo>
                  <a:lnTo>
                    <a:pt x="1162" y="38"/>
                  </a:lnTo>
                  <a:lnTo>
                    <a:pt x="1033" y="75"/>
                  </a:lnTo>
                  <a:lnTo>
                    <a:pt x="886" y="112"/>
                  </a:lnTo>
                  <a:lnTo>
                    <a:pt x="757" y="185"/>
                  </a:lnTo>
                  <a:lnTo>
                    <a:pt x="646" y="259"/>
                  </a:lnTo>
                  <a:lnTo>
                    <a:pt x="536" y="333"/>
                  </a:lnTo>
                  <a:lnTo>
                    <a:pt x="425" y="425"/>
                  </a:lnTo>
                  <a:lnTo>
                    <a:pt x="333" y="536"/>
                  </a:lnTo>
                  <a:lnTo>
                    <a:pt x="259" y="646"/>
                  </a:lnTo>
                  <a:lnTo>
                    <a:pt x="185" y="775"/>
                  </a:lnTo>
                  <a:lnTo>
                    <a:pt x="111" y="886"/>
                  </a:lnTo>
                  <a:lnTo>
                    <a:pt x="75" y="1033"/>
                  </a:lnTo>
                  <a:lnTo>
                    <a:pt x="38" y="1163"/>
                  </a:lnTo>
                  <a:lnTo>
                    <a:pt x="1" y="1310"/>
                  </a:lnTo>
                  <a:lnTo>
                    <a:pt x="1" y="1458"/>
                  </a:lnTo>
                  <a:lnTo>
                    <a:pt x="1" y="1605"/>
                  </a:lnTo>
                  <a:lnTo>
                    <a:pt x="19" y="1753"/>
                  </a:lnTo>
                  <a:lnTo>
                    <a:pt x="56" y="1900"/>
                  </a:lnTo>
                  <a:lnTo>
                    <a:pt x="111" y="2029"/>
                  </a:lnTo>
                  <a:lnTo>
                    <a:pt x="167" y="2158"/>
                  </a:lnTo>
                  <a:lnTo>
                    <a:pt x="241" y="2287"/>
                  </a:lnTo>
                  <a:lnTo>
                    <a:pt x="333" y="2398"/>
                  </a:lnTo>
                  <a:lnTo>
                    <a:pt x="425" y="2509"/>
                  </a:lnTo>
                  <a:lnTo>
                    <a:pt x="536" y="2601"/>
                  </a:lnTo>
                  <a:lnTo>
                    <a:pt x="646" y="2693"/>
                  </a:lnTo>
                  <a:lnTo>
                    <a:pt x="775" y="2767"/>
                  </a:lnTo>
                  <a:lnTo>
                    <a:pt x="904" y="2840"/>
                  </a:lnTo>
                  <a:lnTo>
                    <a:pt x="1033" y="2877"/>
                  </a:lnTo>
                  <a:lnTo>
                    <a:pt x="1181" y="2914"/>
                  </a:lnTo>
                  <a:lnTo>
                    <a:pt x="1328" y="2951"/>
                  </a:lnTo>
                  <a:lnTo>
                    <a:pt x="1623" y="2951"/>
                  </a:lnTo>
                  <a:lnTo>
                    <a:pt x="1771" y="2933"/>
                  </a:lnTo>
                  <a:lnTo>
                    <a:pt x="1918" y="2896"/>
                  </a:lnTo>
                  <a:lnTo>
                    <a:pt x="2047" y="2840"/>
                  </a:lnTo>
                  <a:lnTo>
                    <a:pt x="2177" y="2767"/>
                  </a:lnTo>
                  <a:lnTo>
                    <a:pt x="2306" y="2693"/>
                  </a:lnTo>
                  <a:lnTo>
                    <a:pt x="2416" y="2619"/>
                  </a:lnTo>
                  <a:lnTo>
                    <a:pt x="2527" y="2509"/>
                  </a:lnTo>
                  <a:lnTo>
                    <a:pt x="2619" y="2416"/>
                  </a:lnTo>
                  <a:lnTo>
                    <a:pt x="2711" y="2287"/>
                  </a:lnTo>
                  <a:lnTo>
                    <a:pt x="2785" y="2177"/>
                  </a:lnTo>
                  <a:lnTo>
                    <a:pt x="2840" y="2048"/>
                  </a:lnTo>
                  <a:lnTo>
                    <a:pt x="2896" y="1900"/>
                  </a:lnTo>
                  <a:lnTo>
                    <a:pt x="2933" y="1771"/>
                  </a:lnTo>
                  <a:lnTo>
                    <a:pt x="2951" y="1623"/>
                  </a:lnTo>
                  <a:lnTo>
                    <a:pt x="2951" y="1458"/>
                  </a:lnTo>
                  <a:lnTo>
                    <a:pt x="2951" y="1310"/>
                  </a:lnTo>
                  <a:lnTo>
                    <a:pt x="2914" y="1163"/>
                  </a:lnTo>
                  <a:lnTo>
                    <a:pt x="2877" y="1033"/>
                  </a:lnTo>
                  <a:lnTo>
                    <a:pt x="2840" y="886"/>
                  </a:lnTo>
                  <a:lnTo>
                    <a:pt x="2767" y="757"/>
                  </a:lnTo>
                  <a:lnTo>
                    <a:pt x="2693" y="646"/>
                  </a:lnTo>
                  <a:lnTo>
                    <a:pt x="2601" y="517"/>
                  </a:lnTo>
                  <a:lnTo>
                    <a:pt x="2508" y="425"/>
                  </a:lnTo>
                  <a:lnTo>
                    <a:pt x="2398" y="333"/>
                  </a:lnTo>
                  <a:lnTo>
                    <a:pt x="2287" y="241"/>
                  </a:lnTo>
                  <a:lnTo>
                    <a:pt x="2158" y="167"/>
                  </a:lnTo>
                  <a:lnTo>
                    <a:pt x="2029" y="112"/>
                  </a:lnTo>
                  <a:lnTo>
                    <a:pt x="1900" y="56"/>
                  </a:lnTo>
                  <a:lnTo>
                    <a:pt x="1752"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 name="Google Shape;132;p2"/>
            <p:cNvSpPr/>
            <p:nvPr/>
          </p:nvSpPr>
          <p:spPr>
            <a:xfrm>
              <a:off x="5761425" y="1233775"/>
              <a:ext cx="68725" cy="68700"/>
            </a:xfrm>
            <a:custGeom>
              <a:avLst/>
              <a:gdLst/>
              <a:ahLst/>
              <a:cxnLst/>
              <a:rect l="l" t="t" r="r" b="b"/>
              <a:pathLst>
                <a:path w="2749" h="2748" extrusionOk="0">
                  <a:moveTo>
                    <a:pt x="1347" y="0"/>
                  </a:moveTo>
                  <a:lnTo>
                    <a:pt x="1218" y="19"/>
                  </a:lnTo>
                  <a:lnTo>
                    <a:pt x="1070" y="37"/>
                  </a:lnTo>
                  <a:lnTo>
                    <a:pt x="941" y="74"/>
                  </a:lnTo>
                  <a:lnTo>
                    <a:pt x="812" y="111"/>
                  </a:lnTo>
                  <a:lnTo>
                    <a:pt x="702" y="185"/>
                  </a:lnTo>
                  <a:lnTo>
                    <a:pt x="591" y="240"/>
                  </a:lnTo>
                  <a:lnTo>
                    <a:pt x="480" y="332"/>
                  </a:lnTo>
                  <a:lnTo>
                    <a:pt x="388" y="406"/>
                  </a:lnTo>
                  <a:lnTo>
                    <a:pt x="296" y="517"/>
                  </a:lnTo>
                  <a:lnTo>
                    <a:pt x="222" y="627"/>
                  </a:lnTo>
                  <a:lnTo>
                    <a:pt x="148" y="738"/>
                  </a:lnTo>
                  <a:lnTo>
                    <a:pt x="93" y="849"/>
                  </a:lnTo>
                  <a:lnTo>
                    <a:pt x="56" y="978"/>
                  </a:lnTo>
                  <a:lnTo>
                    <a:pt x="19" y="1107"/>
                  </a:lnTo>
                  <a:lnTo>
                    <a:pt x="1" y="1254"/>
                  </a:lnTo>
                  <a:lnTo>
                    <a:pt x="1" y="1383"/>
                  </a:lnTo>
                  <a:lnTo>
                    <a:pt x="1" y="1531"/>
                  </a:lnTo>
                  <a:lnTo>
                    <a:pt x="19" y="1660"/>
                  </a:lnTo>
                  <a:lnTo>
                    <a:pt x="56" y="1807"/>
                  </a:lnTo>
                  <a:lnTo>
                    <a:pt x="111" y="1918"/>
                  </a:lnTo>
                  <a:lnTo>
                    <a:pt x="167" y="2047"/>
                  </a:lnTo>
                  <a:lnTo>
                    <a:pt x="241" y="2158"/>
                  </a:lnTo>
                  <a:lnTo>
                    <a:pt x="314" y="2268"/>
                  </a:lnTo>
                  <a:lnTo>
                    <a:pt x="407" y="2361"/>
                  </a:lnTo>
                  <a:lnTo>
                    <a:pt x="499" y="2453"/>
                  </a:lnTo>
                  <a:lnTo>
                    <a:pt x="609" y="2527"/>
                  </a:lnTo>
                  <a:lnTo>
                    <a:pt x="720" y="2600"/>
                  </a:lnTo>
                  <a:lnTo>
                    <a:pt x="849" y="2656"/>
                  </a:lnTo>
                  <a:lnTo>
                    <a:pt x="978" y="2692"/>
                  </a:lnTo>
                  <a:lnTo>
                    <a:pt x="1107" y="2729"/>
                  </a:lnTo>
                  <a:lnTo>
                    <a:pt x="1236" y="2748"/>
                  </a:lnTo>
                  <a:lnTo>
                    <a:pt x="1513" y="2748"/>
                  </a:lnTo>
                  <a:lnTo>
                    <a:pt x="1660" y="2729"/>
                  </a:lnTo>
                  <a:lnTo>
                    <a:pt x="1789" y="2692"/>
                  </a:lnTo>
                  <a:lnTo>
                    <a:pt x="1918" y="2637"/>
                  </a:lnTo>
                  <a:lnTo>
                    <a:pt x="2029" y="2582"/>
                  </a:lnTo>
                  <a:lnTo>
                    <a:pt x="2140" y="2508"/>
                  </a:lnTo>
                  <a:lnTo>
                    <a:pt x="2250" y="2434"/>
                  </a:lnTo>
                  <a:lnTo>
                    <a:pt x="2343" y="2342"/>
                  </a:lnTo>
                  <a:lnTo>
                    <a:pt x="2435" y="2250"/>
                  </a:lnTo>
                  <a:lnTo>
                    <a:pt x="2508" y="2139"/>
                  </a:lnTo>
                  <a:lnTo>
                    <a:pt x="2582" y="2029"/>
                  </a:lnTo>
                  <a:lnTo>
                    <a:pt x="2638" y="1900"/>
                  </a:lnTo>
                  <a:lnTo>
                    <a:pt x="2674" y="1771"/>
                  </a:lnTo>
                  <a:lnTo>
                    <a:pt x="2711" y="1641"/>
                  </a:lnTo>
                  <a:lnTo>
                    <a:pt x="2730" y="1512"/>
                  </a:lnTo>
                  <a:lnTo>
                    <a:pt x="2748" y="1365"/>
                  </a:lnTo>
                  <a:lnTo>
                    <a:pt x="2730" y="1217"/>
                  </a:lnTo>
                  <a:lnTo>
                    <a:pt x="2711" y="1088"/>
                  </a:lnTo>
                  <a:lnTo>
                    <a:pt x="2674" y="959"/>
                  </a:lnTo>
                  <a:lnTo>
                    <a:pt x="2638" y="830"/>
                  </a:lnTo>
                  <a:lnTo>
                    <a:pt x="2564" y="720"/>
                  </a:lnTo>
                  <a:lnTo>
                    <a:pt x="2508" y="591"/>
                  </a:lnTo>
                  <a:lnTo>
                    <a:pt x="2416" y="498"/>
                  </a:lnTo>
                  <a:lnTo>
                    <a:pt x="2324" y="406"/>
                  </a:lnTo>
                  <a:lnTo>
                    <a:pt x="2232" y="314"/>
                  </a:lnTo>
                  <a:lnTo>
                    <a:pt x="2121" y="240"/>
                  </a:lnTo>
                  <a:lnTo>
                    <a:pt x="2011" y="166"/>
                  </a:lnTo>
                  <a:lnTo>
                    <a:pt x="1900" y="111"/>
                  </a:lnTo>
                  <a:lnTo>
                    <a:pt x="1771" y="56"/>
                  </a:lnTo>
                  <a:lnTo>
                    <a:pt x="1642" y="37"/>
                  </a:lnTo>
                  <a:lnTo>
                    <a:pt x="1494"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 name="Google Shape;133;p2"/>
            <p:cNvSpPr/>
            <p:nvPr/>
          </p:nvSpPr>
          <p:spPr>
            <a:xfrm>
              <a:off x="5199525" y="1223175"/>
              <a:ext cx="50725" cy="50275"/>
            </a:xfrm>
            <a:custGeom>
              <a:avLst/>
              <a:gdLst/>
              <a:ahLst/>
              <a:cxnLst/>
              <a:rect l="l" t="t" r="r" b="b"/>
              <a:pathLst>
                <a:path w="2029" h="2011" extrusionOk="0">
                  <a:moveTo>
                    <a:pt x="1033" y="0"/>
                  </a:moveTo>
                  <a:lnTo>
                    <a:pt x="830" y="19"/>
                  </a:lnTo>
                  <a:lnTo>
                    <a:pt x="628" y="74"/>
                  </a:lnTo>
                  <a:lnTo>
                    <a:pt x="462" y="166"/>
                  </a:lnTo>
                  <a:lnTo>
                    <a:pt x="314" y="295"/>
                  </a:lnTo>
                  <a:lnTo>
                    <a:pt x="185" y="443"/>
                  </a:lnTo>
                  <a:lnTo>
                    <a:pt x="93" y="609"/>
                  </a:lnTo>
                  <a:lnTo>
                    <a:pt x="19" y="812"/>
                  </a:lnTo>
                  <a:lnTo>
                    <a:pt x="1" y="1015"/>
                  </a:lnTo>
                  <a:lnTo>
                    <a:pt x="19" y="1199"/>
                  </a:lnTo>
                  <a:lnTo>
                    <a:pt x="93" y="1402"/>
                  </a:lnTo>
                  <a:lnTo>
                    <a:pt x="185" y="1568"/>
                  </a:lnTo>
                  <a:lnTo>
                    <a:pt x="314" y="1715"/>
                  </a:lnTo>
                  <a:lnTo>
                    <a:pt x="462" y="1844"/>
                  </a:lnTo>
                  <a:lnTo>
                    <a:pt x="646" y="1936"/>
                  </a:lnTo>
                  <a:lnTo>
                    <a:pt x="830" y="1992"/>
                  </a:lnTo>
                  <a:lnTo>
                    <a:pt x="1033" y="2010"/>
                  </a:lnTo>
                  <a:lnTo>
                    <a:pt x="1236" y="1992"/>
                  </a:lnTo>
                  <a:lnTo>
                    <a:pt x="1421" y="1918"/>
                  </a:lnTo>
                  <a:lnTo>
                    <a:pt x="1586" y="1826"/>
                  </a:lnTo>
                  <a:lnTo>
                    <a:pt x="1734" y="1697"/>
                  </a:lnTo>
                  <a:lnTo>
                    <a:pt x="1863" y="1531"/>
                  </a:lnTo>
                  <a:lnTo>
                    <a:pt x="1955" y="1365"/>
                  </a:lnTo>
                  <a:lnTo>
                    <a:pt x="2011" y="1180"/>
                  </a:lnTo>
                  <a:lnTo>
                    <a:pt x="2029" y="1070"/>
                  </a:lnTo>
                  <a:lnTo>
                    <a:pt x="2029" y="978"/>
                  </a:lnTo>
                  <a:lnTo>
                    <a:pt x="1992" y="775"/>
                  </a:lnTo>
                  <a:lnTo>
                    <a:pt x="1937" y="590"/>
                  </a:lnTo>
                  <a:lnTo>
                    <a:pt x="1845" y="424"/>
                  </a:lnTo>
                  <a:lnTo>
                    <a:pt x="1716" y="295"/>
                  </a:lnTo>
                  <a:lnTo>
                    <a:pt x="1568" y="166"/>
                  </a:lnTo>
                  <a:lnTo>
                    <a:pt x="1402" y="74"/>
                  </a:lnTo>
                  <a:lnTo>
                    <a:pt x="1218"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 name="Google Shape;134;p2"/>
            <p:cNvSpPr/>
            <p:nvPr/>
          </p:nvSpPr>
          <p:spPr>
            <a:xfrm>
              <a:off x="6169375" y="1219950"/>
              <a:ext cx="74250" cy="73775"/>
            </a:xfrm>
            <a:custGeom>
              <a:avLst/>
              <a:gdLst/>
              <a:ahLst/>
              <a:cxnLst/>
              <a:rect l="l" t="t" r="r" b="b"/>
              <a:pathLst>
                <a:path w="2970" h="2951" extrusionOk="0">
                  <a:moveTo>
                    <a:pt x="1328" y="0"/>
                  </a:moveTo>
                  <a:lnTo>
                    <a:pt x="1181" y="19"/>
                  </a:lnTo>
                  <a:lnTo>
                    <a:pt x="1033" y="56"/>
                  </a:lnTo>
                  <a:lnTo>
                    <a:pt x="904" y="111"/>
                  </a:lnTo>
                  <a:lnTo>
                    <a:pt x="775" y="185"/>
                  </a:lnTo>
                  <a:lnTo>
                    <a:pt x="646" y="258"/>
                  </a:lnTo>
                  <a:lnTo>
                    <a:pt x="535" y="332"/>
                  </a:lnTo>
                  <a:lnTo>
                    <a:pt x="443" y="443"/>
                  </a:lnTo>
                  <a:lnTo>
                    <a:pt x="333" y="535"/>
                  </a:lnTo>
                  <a:lnTo>
                    <a:pt x="259" y="646"/>
                  </a:lnTo>
                  <a:lnTo>
                    <a:pt x="185" y="775"/>
                  </a:lnTo>
                  <a:lnTo>
                    <a:pt x="111" y="904"/>
                  </a:lnTo>
                  <a:lnTo>
                    <a:pt x="74" y="1033"/>
                  </a:lnTo>
                  <a:lnTo>
                    <a:pt x="38" y="1180"/>
                  </a:lnTo>
                  <a:lnTo>
                    <a:pt x="19" y="1328"/>
                  </a:lnTo>
                  <a:lnTo>
                    <a:pt x="1" y="1475"/>
                  </a:lnTo>
                  <a:lnTo>
                    <a:pt x="19" y="1623"/>
                  </a:lnTo>
                  <a:lnTo>
                    <a:pt x="38" y="1770"/>
                  </a:lnTo>
                  <a:lnTo>
                    <a:pt x="74" y="1918"/>
                  </a:lnTo>
                  <a:lnTo>
                    <a:pt x="130" y="2047"/>
                  </a:lnTo>
                  <a:lnTo>
                    <a:pt x="185" y="2176"/>
                  </a:lnTo>
                  <a:lnTo>
                    <a:pt x="259" y="2305"/>
                  </a:lnTo>
                  <a:lnTo>
                    <a:pt x="351" y="2416"/>
                  </a:lnTo>
                  <a:lnTo>
                    <a:pt x="443" y="2526"/>
                  </a:lnTo>
                  <a:lnTo>
                    <a:pt x="554" y="2619"/>
                  </a:lnTo>
                  <a:lnTo>
                    <a:pt x="664" y="2711"/>
                  </a:lnTo>
                  <a:lnTo>
                    <a:pt x="793" y="2785"/>
                  </a:lnTo>
                  <a:lnTo>
                    <a:pt x="923" y="2840"/>
                  </a:lnTo>
                  <a:lnTo>
                    <a:pt x="1052" y="2895"/>
                  </a:lnTo>
                  <a:lnTo>
                    <a:pt x="1199" y="2932"/>
                  </a:lnTo>
                  <a:lnTo>
                    <a:pt x="1347" y="2950"/>
                  </a:lnTo>
                  <a:lnTo>
                    <a:pt x="1642" y="2950"/>
                  </a:lnTo>
                  <a:lnTo>
                    <a:pt x="1789" y="2932"/>
                  </a:lnTo>
                  <a:lnTo>
                    <a:pt x="1937" y="2895"/>
                  </a:lnTo>
                  <a:lnTo>
                    <a:pt x="2066" y="2840"/>
                  </a:lnTo>
                  <a:lnTo>
                    <a:pt x="2195" y="2766"/>
                  </a:lnTo>
                  <a:lnTo>
                    <a:pt x="2324" y="2692"/>
                  </a:lnTo>
                  <a:lnTo>
                    <a:pt x="2434" y="2619"/>
                  </a:lnTo>
                  <a:lnTo>
                    <a:pt x="2545" y="2526"/>
                  </a:lnTo>
                  <a:lnTo>
                    <a:pt x="2637" y="2416"/>
                  </a:lnTo>
                  <a:lnTo>
                    <a:pt x="2711" y="2305"/>
                  </a:lnTo>
                  <a:lnTo>
                    <a:pt x="2785" y="2176"/>
                  </a:lnTo>
                  <a:lnTo>
                    <a:pt x="2859" y="2047"/>
                  </a:lnTo>
                  <a:lnTo>
                    <a:pt x="2914" y="1918"/>
                  </a:lnTo>
                  <a:lnTo>
                    <a:pt x="2932" y="1770"/>
                  </a:lnTo>
                  <a:lnTo>
                    <a:pt x="2969" y="1623"/>
                  </a:lnTo>
                  <a:lnTo>
                    <a:pt x="2969" y="1475"/>
                  </a:lnTo>
                  <a:lnTo>
                    <a:pt x="2969" y="1309"/>
                  </a:lnTo>
                  <a:lnTo>
                    <a:pt x="2932" y="1180"/>
                  </a:lnTo>
                  <a:lnTo>
                    <a:pt x="2895" y="1033"/>
                  </a:lnTo>
                  <a:lnTo>
                    <a:pt x="2859" y="885"/>
                  </a:lnTo>
                  <a:lnTo>
                    <a:pt x="2785" y="756"/>
                  </a:lnTo>
                  <a:lnTo>
                    <a:pt x="2711" y="646"/>
                  </a:lnTo>
                  <a:lnTo>
                    <a:pt x="2619" y="535"/>
                  </a:lnTo>
                  <a:lnTo>
                    <a:pt x="2527" y="424"/>
                  </a:lnTo>
                  <a:lnTo>
                    <a:pt x="2416" y="332"/>
                  </a:lnTo>
                  <a:lnTo>
                    <a:pt x="2305" y="240"/>
                  </a:lnTo>
                  <a:lnTo>
                    <a:pt x="2176" y="166"/>
                  </a:lnTo>
                  <a:lnTo>
                    <a:pt x="2047" y="111"/>
                  </a:lnTo>
                  <a:lnTo>
                    <a:pt x="1918" y="56"/>
                  </a:lnTo>
                  <a:lnTo>
                    <a:pt x="1771" y="19"/>
                  </a:lnTo>
                  <a:lnTo>
                    <a:pt x="16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 name="Google Shape;135;p2"/>
            <p:cNvSpPr/>
            <p:nvPr/>
          </p:nvSpPr>
          <p:spPr>
            <a:xfrm>
              <a:off x="5681700" y="1219950"/>
              <a:ext cx="67775" cy="67775"/>
            </a:xfrm>
            <a:custGeom>
              <a:avLst/>
              <a:gdLst/>
              <a:ahLst/>
              <a:cxnLst/>
              <a:rect l="l" t="t" r="r" b="b"/>
              <a:pathLst>
                <a:path w="2711" h="2711" extrusionOk="0">
                  <a:moveTo>
                    <a:pt x="1235" y="0"/>
                  </a:moveTo>
                  <a:lnTo>
                    <a:pt x="1106" y="19"/>
                  </a:lnTo>
                  <a:lnTo>
                    <a:pt x="977" y="56"/>
                  </a:lnTo>
                  <a:lnTo>
                    <a:pt x="848" y="111"/>
                  </a:lnTo>
                  <a:lnTo>
                    <a:pt x="738" y="166"/>
                  </a:lnTo>
                  <a:lnTo>
                    <a:pt x="609" y="240"/>
                  </a:lnTo>
                  <a:lnTo>
                    <a:pt x="516" y="314"/>
                  </a:lnTo>
                  <a:lnTo>
                    <a:pt x="406" y="406"/>
                  </a:lnTo>
                  <a:lnTo>
                    <a:pt x="314" y="498"/>
                  </a:lnTo>
                  <a:lnTo>
                    <a:pt x="240" y="609"/>
                  </a:lnTo>
                  <a:lnTo>
                    <a:pt x="166" y="719"/>
                  </a:lnTo>
                  <a:lnTo>
                    <a:pt x="111" y="848"/>
                  </a:lnTo>
                  <a:lnTo>
                    <a:pt x="55" y="978"/>
                  </a:lnTo>
                  <a:lnTo>
                    <a:pt x="37" y="1107"/>
                  </a:lnTo>
                  <a:lnTo>
                    <a:pt x="0" y="1236"/>
                  </a:lnTo>
                  <a:lnTo>
                    <a:pt x="0" y="1365"/>
                  </a:lnTo>
                  <a:lnTo>
                    <a:pt x="19" y="1512"/>
                  </a:lnTo>
                  <a:lnTo>
                    <a:pt x="37" y="1641"/>
                  </a:lnTo>
                  <a:lnTo>
                    <a:pt x="74" y="1770"/>
                  </a:lnTo>
                  <a:lnTo>
                    <a:pt x="111" y="1881"/>
                  </a:lnTo>
                  <a:lnTo>
                    <a:pt x="166" y="2010"/>
                  </a:lnTo>
                  <a:lnTo>
                    <a:pt x="240" y="2121"/>
                  </a:lnTo>
                  <a:lnTo>
                    <a:pt x="314" y="2213"/>
                  </a:lnTo>
                  <a:lnTo>
                    <a:pt x="406" y="2305"/>
                  </a:lnTo>
                  <a:lnTo>
                    <a:pt x="498" y="2397"/>
                  </a:lnTo>
                  <a:lnTo>
                    <a:pt x="609" y="2471"/>
                  </a:lnTo>
                  <a:lnTo>
                    <a:pt x="719" y="2545"/>
                  </a:lnTo>
                  <a:lnTo>
                    <a:pt x="830" y="2600"/>
                  </a:lnTo>
                  <a:lnTo>
                    <a:pt x="959" y="2655"/>
                  </a:lnTo>
                  <a:lnTo>
                    <a:pt x="1069" y="2692"/>
                  </a:lnTo>
                  <a:lnTo>
                    <a:pt x="1217" y="2711"/>
                  </a:lnTo>
                  <a:lnTo>
                    <a:pt x="1475" y="2711"/>
                  </a:lnTo>
                  <a:lnTo>
                    <a:pt x="1623" y="2692"/>
                  </a:lnTo>
                  <a:lnTo>
                    <a:pt x="1752" y="2655"/>
                  </a:lnTo>
                  <a:lnTo>
                    <a:pt x="1881" y="2619"/>
                  </a:lnTo>
                  <a:lnTo>
                    <a:pt x="1991" y="2563"/>
                  </a:lnTo>
                  <a:lnTo>
                    <a:pt x="2102" y="2489"/>
                  </a:lnTo>
                  <a:lnTo>
                    <a:pt x="2213" y="2416"/>
                  </a:lnTo>
                  <a:lnTo>
                    <a:pt x="2305" y="2324"/>
                  </a:lnTo>
                  <a:lnTo>
                    <a:pt x="2397" y="2213"/>
                  </a:lnTo>
                  <a:lnTo>
                    <a:pt x="2489" y="2121"/>
                  </a:lnTo>
                  <a:lnTo>
                    <a:pt x="2545" y="1992"/>
                  </a:lnTo>
                  <a:lnTo>
                    <a:pt x="2618" y="1881"/>
                  </a:lnTo>
                  <a:lnTo>
                    <a:pt x="2655" y="1752"/>
                  </a:lnTo>
                  <a:lnTo>
                    <a:pt x="2692" y="1623"/>
                  </a:lnTo>
                  <a:lnTo>
                    <a:pt x="2710" y="1494"/>
                  </a:lnTo>
                  <a:lnTo>
                    <a:pt x="2710" y="1346"/>
                  </a:lnTo>
                  <a:lnTo>
                    <a:pt x="2710" y="1217"/>
                  </a:lnTo>
                  <a:lnTo>
                    <a:pt x="2692" y="1088"/>
                  </a:lnTo>
                  <a:lnTo>
                    <a:pt x="2655" y="959"/>
                  </a:lnTo>
                  <a:lnTo>
                    <a:pt x="2600" y="830"/>
                  </a:lnTo>
                  <a:lnTo>
                    <a:pt x="2545" y="719"/>
                  </a:lnTo>
                  <a:lnTo>
                    <a:pt x="2489" y="609"/>
                  </a:lnTo>
                  <a:lnTo>
                    <a:pt x="2397" y="498"/>
                  </a:lnTo>
                  <a:lnTo>
                    <a:pt x="2323" y="406"/>
                  </a:lnTo>
                  <a:lnTo>
                    <a:pt x="2213" y="314"/>
                  </a:lnTo>
                  <a:lnTo>
                    <a:pt x="2120" y="240"/>
                  </a:lnTo>
                  <a:lnTo>
                    <a:pt x="2010" y="166"/>
                  </a:lnTo>
                  <a:lnTo>
                    <a:pt x="1899" y="111"/>
                  </a:lnTo>
                  <a:lnTo>
                    <a:pt x="1770" y="74"/>
                  </a:lnTo>
                  <a:lnTo>
                    <a:pt x="1641" y="37"/>
                  </a:lnTo>
                  <a:lnTo>
                    <a:pt x="1512" y="19"/>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 name="Google Shape;136;p2"/>
            <p:cNvSpPr/>
            <p:nvPr/>
          </p:nvSpPr>
          <p:spPr>
            <a:xfrm>
              <a:off x="5122100" y="1210725"/>
              <a:ext cx="46100" cy="46125"/>
            </a:xfrm>
            <a:custGeom>
              <a:avLst/>
              <a:gdLst/>
              <a:ahLst/>
              <a:cxnLst/>
              <a:rect l="l" t="t" r="r" b="b"/>
              <a:pathLst>
                <a:path w="1844" h="1845" extrusionOk="0">
                  <a:moveTo>
                    <a:pt x="885" y="1"/>
                  </a:moveTo>
                  <a:lnTo>
                    <a:pt x="701" y="37"/>
                  </a:lnTo>
                  <a:lnTo>
                    <a:pt x="516" y="93"/>
                  </a:lnTo>
                  <a:lnTo>
                    <a:pt x="369" y="185"/>
                  </a:lnTo>
                  <a:lnTo>
                    <a:pt x="240" y="296"/>
                  </a:lnTo>
                  <a:lnTo>
                    <a:pt x="129" y="443"/>
                  </a:lnTo>
                  <a:lnTo>
                    <a:pt x="55" y="609"/>
                  </a:lnTo>
                  <a:lnTo>
                    <a:pt x="0" y="775"/>
                  </a:lnTo>
                  <a:lnTo>
                    <a:pt x="0" y="978"/>
                  </a:lnTo>
                  <a:lnTo>
                    <a:pt x="19" y="1162"/>
                  </a:lnTo>
                  <a:lnTo>
                    <a:pt x="74" y="1328"/>
                  </a:lnTo>
                  <a:lnTo>
                    <a:pt x="166" y="1476"/>
                  </a:lnTo>
                  <a:lnTo>
                    <a:pt x="277" y="1605"/>
                  </a:lnTo>
                  <a:lnTo>
                    <a:pt x="406" y="1715"/>
                  </a:lnTo>
                  <a:lnTo>
                    <a:pt x="553" y="1789"/>
                  </a:lnTo>
                  <a:lnTo>
                    <a:pt x="738" y="1844"/>
                  </a:lnTo>
                  <a:lnTo>
                    <a:pt x="922" y="1844"/>
                  </a:lnTo>
                  <a:lnTo>
                    <a:pt x="1106" y="1826"/>
                  </a:lnTo>
                  <a:lnTo>
                    <a:pt x="1291" y="1789"/>
                  </a:lnTo>
                  <a:lnTo>
                    <a:pt x="1438" y="1697"/>
                  </a:lnTo>
                  <a:lnTo>
                    <a:pt x="1567" y="1586"/>
                  </a:lnTo>
                  <a:lnTo>
                    <a:pt x="1696" y="1439"/>
                  </a:lnTo>
                  <a:lnTo>
                    <a:pt x="1770" y="1291"/>
                  </a:lnTo>
                  <a:lnTo>
                    <a:pt x="1826" y="1107"/>
                  </a:lnTo>
                  <a:lnTo>
                    <a:pt x="1844" y="922"/>
                  </a:lnTo>
                  <a:lnTo>
                    <a:pt x="1807" y="720"/>
                  </a:lnTo>
                  <a:lnTo>
                    <a:pt x="1752" y="554"/>
                  </a:lnTo>
                  <a:lnTo>
                    <a:pt x="1678" y="388"/>
                  </a:lnTo>
                  <a:lnTo>
                    <a:pt x="1549" y="259"/>
                  </a:lnTo>
                  <a:lnTo>
                    <a:pt x="1420" y="148"/>
                  </a:lnTo>
                  <a:lnTo>
                    <a:pt x="1254" y="74"/>
                  </a:lnTo>
                  <a:lnTo>
                    <a:pt x="1088" y="19"/>
                  </a:lnTo>
                  <a:lnTo>
                    <a:pt x="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 name="Google Shape;137;p2"/>
            <p:cNvSpPr/>
            <p:nvPr/>
          </p:nvSpPr>
          <p:spPr>
            <a:xfrm>
              <a:off x="5602400" y="1206575"/>
              <a:ext cx="66400" cy="66400"/>
            </a:xfrm>
            <a:custGeom>
              <a:avLst/>
              <a:gdLst/>
              <a:ahLst/>
              <a:cxnLst/>
              <a:rect l="l" t="t" r="r" b="b"/>
              <a:pathLst>
                <a:path w="2656" h="2656" extrusionOk="0">
                  <a:moveTo>
                    <a:pt x="1181" y="1"/>
                  </a:moveTo>
                  <a:lnTo>
                    <a:pt x="1052" y="38"/>
                  </a:lnTo>
                  <a:lnTo>
                    <a:pt x="923" y="56"/>
                  </a:lnTo>
                  <a:lnTo>
                    <a:pt x="812" y="111"/>
                  </a:lnTo>
                  <a:lnTo>
                    <a:pt x="701" y="167"/>
                  </a:lnTo>
                  <a:lnTo>
                    <a:pt x="591" y="240"/>
                  </a:lnTo>
                  <a:lnTo>
                    <a:pt x="480" y="314"/>
                  </a:lnTo>
                  <a:lnTo>
                    <a:pt x="388" y="406"/>
                  </a:lnTo>
                  <a:lnTo>
                    <a:pt x="314" y="498"/>
                  </a:lnTo>
                  <a:lnTo>
                    <a:pt x="240" y="591"/>
                  </a:lnTo>
                  <a:lnTo>
                    <a:pt x="167" y="701"/>
                  </a:lnTo>
                  <a:lnTo>
                    <a:pt x="111" y="812"/>
                  </a:lnTo>
                  <a:lnTo>
                    <a:pt x="74" y="941"/>
                  </a:lnTo>
                  <a:lnTo>
                    <a:pt x="38" y="1070"/>
                  </a:lnTo>
                  <a:lnTo>
                    <a:pt x="19" y="1199"/>
                  </a:lnTo>
                  <a:lnTo>
                    <a:pt x="1" y="1328"/>
                  </a:lnTo>
                  <a:lnTo>
                    <a:pt x="19" y="1457"/>
                  </a:lnTo>
                  <a:lnTo>
                    <a:pt x="38" y="1586"/>
                  </a:lnTo>
                  <a:lnTo>
                    <a:pt x="74" y="1715"/>
                  </a:lnTo>
                  <a:lnTo>
                    <a:pt x="111" y="1844"/>
                  </a:lnTo>
                  <a:lnTo>
                    <a:pt x="167" y="1955"/>
                  </a:lnTo>
                  <a:lnTo>
                    <a:pt x="240" y="2066"/>
                  </a:lnTo>
                  <a:lnTo>
                    <a:pt x="333" y="2176"/>
                  </a:lnTo>
                  <a:lnTo>
                    <a:pt x="406" y="2269"/>
                  </a:lnTo>
                  <a:lnTo>
                    <a:pt x="517" y="2361"/>
                  </a:lnTo>
                  <a:lnTo>
                    <a:pt x="609" y="2434"/>
                  </a:lnTo>
                  <a:lnTo>
                    <a:pt x="720" y="2508"/>
                  </a:lnTo>
                  <a:lnTo>
                    <a:pt x="849" y="2564"/>
                  </a:lnTo>
                  <a:lnTo>
                    <a:pt x="959" y="2600"/>
                  </a:lnTo>
                  <a:lnTo>
                    <a:pt x="1089" y="2637"/>
                  </a:lnTo>
                  <a:lnTo>
                    <a:pt x="1236" y="2656"/>
                  </a:lnTo>
                  <a:lnTo>
                    <a:pt x="1365" y="2656"/>
                  </a:lnTo>
                  <a:lnTo>
                    <a:pt x="1494" y="2637"/>
                  </a:lnTo>
                  <a:lnTo>
                    <a:pt x="1623" y="2619"/>
                  </a:lnTo>
                  <a:lnTo>
                    <a:pt x="1752" y="2582"/>
                  </a:lnTo>
                  <a:lnTo>
                    <a:pt x="1863" y="2545"/>
                  </a:lnTo>
                  <a:lnTo>
                    <a:pt x="1974" y="2490"/>
                  </a:lnTo>
                  <a:lnTo>
                    <a:pt x="2084" y="2416"/>
                  </a:lnTo>
                  <a:lnTo>
                    <a:pt x="2195" y="2342"/>
                  </a:lnTo>
                  <a:lnTo>
                    <a:pt x="2287" y="2250"/>
                  </a:lnTo>
                  <a:lnTo>
                    <a:pt x="2361" y="2158"/>
                  </a:lnTo>
                  <a:lnTo>
                    <a:pt x="2435" y="2047"/>
                  </a:lnTo>
                  <a:lnTo>
                    <a:pt x="2508" y="1955"/>
                  </a:lnTo>
                  <a:lnTo>
                    <a:pt x="2564" y="1826"/>
                  </a:lnTo>
                  <a:lnTo>
                    <a:pt x="2600" y="1715"/>
                  </a:lnTo>
                  <a:lnTo>
                    <a:pt x="2637" y="1586"/>
                  </a:lnTo>
                  <a:lnTo>
                    <a:pt x="2656" y="1457"/>
                  </a:lnTo>
                  <a:lnTo>
                    <a:pt x="2656" y="1328"/>
                  </a:lnTo>
                  <a:lnTo>
                    <a:pt x="2656" y="1199"/>
                  </a:lnTo>
                  <a:lnTo>
                    <a:pt x="2637" y="1052"/>
                  </a:lnTo>
                  <a:lnTo>
                    <a:pt x="2600" y="923"/>
                  </a:lnTo>
                  <a:lnTo>
                    <a:pt x="2564" y="812"/>
                  </a:lnTo>
                  <a:lnTo>
                    <a:pt x="2490" y="683"/>
                  </a:lnTo>
                  <a:lnTo>
                    <a:pt x="2435" y="572"/>
                  </a:lnTo>
                  <a:lnTo>
                    <a:pt x="2342" y="480"/>
                  </a:lnTo>
                  <a:lnTo>
                    <a:pt x="2269" y="388"/>
                  </a:lnTo>
                  <a:lnTo>
                    <a:pt x="2158" y="296"/>
                  </a:lnTo>
                  <a:lnTo>
                    <a:pt x="2066" y="222"/>
                  </a:lnTo>
                  <a:lnTo>
                    <a:pt x="1955" y="148"/>
                  </a:lnTo>
                  <a:lnTo>
                    <a:pt x="1826" y="93"/>
                  </a:lnTo>
                  <a:lnTo>
                    <a:pt x="1697" y="56"/>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 name="Google Shape;138;p2"/>
            <p:cNvSpPr/>
            <p:nvPr/>
          </p:nvSpPr>
          <p:spPr>
            <a:xfrm>
              <a:off x="6089625" y="1205650"/>
              <a:ext cx="74250" cy="73775"/>
            </a:xfrm>
            <a:custGeom>
              <a:avLst/>
              <a:gdLst/>
              <a:ahLst/>
              <a:cxnLst/>
              <a:rect l="l" t="t" r="r" b="b"/>
              <a:pathLst>
                <a:path w="2970" h="2951" extrusionOk="0">
                  <a:moveTo>
                    <a:pt x="1347" y="1"/>
                  </a:moveTo>
                  <a:lnTo>
                    <a:pt x="1199" y="19"/>
                  </a:lnTo>
                  <a:lnTo>
                    <a:pt x="1052" y="56"/>
                  </a:lnTo>
                  <a:lnTo>
                    <a:pt x="904" y="111"/>
                  </a:lnTo>
                  <a:lnTo>
                    <a:pt x="775" y="167"/>
                  </a:lnTo>
                  <a:lnTo>
                    <a:pt x="665" y="240"/>
                  </a:lnTo>
                  <a:lnTo>
                    <a:pt x="554" y="333"/>
                  </a:lnTo>
                  <a:lnTo>
                    <a:pt x="443" y="425"/>
                  </a:lnTo>
                  <a:lnTo>
                    <a:pt x="351" y="535"/>
                  </a:lnTo>
                  <a:lnTo>
                    <a:pt x="259" y="646"/>
                  </a:lnTo>
                  <a:lnTo>
                    <a:pt x="185" y="757"/>
                  </a:lnTo>
                  <a:lnTo>
                    <a:pt x="111" y="886"/>
                  </a:lnTo>
                  <a:lnTo>
                    <a:pt x="75" y="1033"/>
                  </a:lnTo>
                  <a:lnTo>
                    <a:pt x="38" y="1162"/>
                  </a:lnTo>
                  <a:lnTo>
                    <a:pt x="1" y="1310"/>
                  </a:lnTo>
                  <a:lnTo>
                    <a:pt x="1" y="1457"/>
                  </a:lnTo>
                  <a:lnTo>
                    <a:pt x="1" y="1623"/>
                  </a:lnTo>
                  <a:lnTo>
                    <a:pt x="19" y="1771"/>
                  </a:lnTo>
                  <a:lnTo>
                    <a:pt x="56" y="1900"/>
                  </a:lnTo>
                  <a:lnTo>
                    <a:pt x="111" y="2047"/>
                  </a:lnTo>
                  <a:lnTo>
                    <a:pt x="167" y="2176"/>
                  </a:lnTo>
                  <a:lnTo>
                    <a:pt x="241" y="2287"/>
                  </a:lnTo>
                  <a:lnTo>
                    <a:pt x="333" y="2416"/>
                  </a:lnTo>
                  <a:lnTo>
                    <a:pt x="425" y="2508"/>
                  </a:lnTo>
                  <a:lnTo>
                    <a:pt x="536" y="2619"/>
                  </a:lnTo>
                  <a:lnTo>
                    <a:pt x="646" y="2693"/>
                  </a:lnTo>
                  <a:lnTo>
                    <a:pt x="775" y="2766"/>
                  </a:lnTo>
                  <a:lnTo>
                    <a:pt x="904" y="2840"/>
                  </a:lnTo>
                  <a:lnTo>
                    <a:pt x="1033" y="2896"/>
                  </a:lnTo>
                  <a:lnTo>
                    <a:pt x="1181" y="2932"/>
                  </a:lnTo>
                  <a:lnTo>
                    <a:pt x="1328" y="2951"/>
                  </a:lnTo>
                  <a:lnTo>
                    <a:pt x="1623" y="2951"/>
                  </a:lnTo>
                  <a:lnTo>
                    <a:pt x="1771" y="2932"/>
                  </a:lnTo>
                  <a:lnTo>
                    <a:pt x="1918" y="2896"/>
                  </a:lnTo>
                  <a:lnTo>
                    <a:pt x="2047" y="2840"/>
                  </a:lnTo>
                  <a:lnTo>
                    <a:pt x="2177" y="2785"/>
                  </a:lnTo>
                  <a:lnTo>
                    <a:pt x="2306" y="2711"/>
                  </a:lnTo>
                  <a:lnTo>
                    <a:pt x="2416" y="2619"/>
                  </a:lnTo>
                  <a:lnTo>
                    <a:pt x="2527" y="2527"/>
                  </a:lnTo>
                  <a:lnTo>
                    <a:pt x="2619" y="2435"/>
                  </a:lnTo>
                  <a:lnTo>
                    <a:pt x="2711" y="2306"/>
                  </a:lnTo>
                  <a:lnTo>
                    <a:pt x="2785" y="2195"/>
                  </a:lnTo>
                  <a:lnTo>
                    <a:pt x="2840" y="2066"/>
                  </a:lnTo>
                  <a:lnTo>
                    <a:pt x="2896" y="1918"/>
                  </a:lnTo>
                  <a:lnTo>
                    <a:pt x="2932" y="1789"/>
                  </a:lnTo>
                  <a:lnTo>
                    <a:pt x="2951" y="1642"/>
                  </a:lnTo>
                  <a:lnTo>
                    <a:pt x="2969" y="1494"/>
                  </a:lnTo>
                  <a:lnTo>
                    <a:pt x="2951" y="1328"/>
                  </a:lnTo>
                  <a:lnTo>
                    <a:pt x="2932" y="1181"/>
                  </a:lnTo>
                  <a:lnTo>
                    <a:pt x="2896" y="1052"/>
                  </a:lnTo>
                  <a:lnTo>
                    <a:pt x="2859" y="904"/>
                  </a:lnTo>
                  <a:lnTo>
                    <a:pt x="2785" y="775"/>
                  </a:lnTo>
                  <a:lnTo>
                    <a:pt x="2711" y="665"/>
                  </a:lnTo>
                  <a:lnTo>
                    <a:pt x="2637" y="535"/>
                  </a:lnTo>
                  <a:lnTo>
                    <a:pt x="2527" y="443"/>
                  </a:lnTo>
                  <a:lnTo>
                    <a:pt x="2435" y="333"/>
                  </a:lnTo>
                  <a:lnTo>
                    <a:pt x="2306" y="259"/>
                  </a:lnTo>
                  <a:lnTo>
                    <a:pt x="2195"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 name="Google Shape;139;p2"/>
            <p:cNvSpPr/>
            <p:nvPr/>
          </p:nvSpPr>
          <p:spPr>
            <a:xfrm>
              <a:off x="5044650" y="1199200"/>
              <a:ext cx="41050" cy="41050"/>
            </a:xfrm>
            <a:custGeom>
              <a:avLst/>
              <a:gdLst/>
              <a:ahLst/>
              <a:cxnLst/>
              <a:rect l="l" t="t" r="r" b="b"/>
              <a:pathLst>
                <a:path w="1642" h="1642" extrusionOk="0">
                  <a:moveTo>
                    <a:pt x="830" y="1"/>
                  </a:moveTo>
                  <a:lnTo>
                    <a:pt x="664" y="19"/>
                  </a:lnTo>
                  <a:lnTo>
                    <a:pt x="498" y="56"/>
                  </a:lnTo>
                  <a:lnTo>
                    <a:pt x="369" y="130"/>
                  </a:lnTo>
                  <a:lnTo>
                    <a:pt x="240" y="222"/>
                  </a:lnTo>
                  <a:lnTo>
                    <a:pt x="148" y="333"/>
                  </a:lnTo>
                  <a:lnTo>
                    <a:pt x="56" y="480"/>
                  </a:lnTo>
                  <a:lnTo>
                    <a:pt x="19" y="628"/>
                  </a:lnTo>
                  <a:lnTo>
                    <a:pt x="1" y="793"/>
                  </a:lnTo>
                  <a:lnTo>
                    <a:pt x="1" y="978"/>
                  </a:lnTo>
                  <a:lnTo>
                    <a:pt x="56" y="1125"/>
                  </a:lnTo>
                  <a:lnTo>
                    <a:pt x="111" y="1273"/>
                  </a:lnTo>
                  <a:lnTo>
                    <a:pt x="203" y="1402"/>
                  </a:lnTo>
                  <a:lnTo>
                    <a:pt x="332" y="1494"/>
                  </a:lnTo>
                  <a:lnTo>
                    <a:pt x="462" y="1568"/>
                  </a:lnTo>
                  <a:lnTo>
                    <a:pt x="627" y="1623"/>
                  </a:lnTo>
                  <a:lnTo>
                    <a:pt x="793" y="1642"/>
                  </a:lnTo>
                  <a:lnTo>
                    <a:pt x="959" y="1623"/>
                  </a:lnTo>
                  <a:lnTo>
                    <a:pt x="1125" y="1586"/>
                  </a:lnTo>
                  <a:lnTo>
                    <a:pt x="1273" y="1513"/>
                  </a:lnTo>
                  <a:lnTo>
                    <a:pt x="1383" y="1420"/>
                  </a:lnTo>
                  <a:lnTo>
                    <a:pt x="1494" y="1310"/>
                  </a:lnTo>
                  <a:lnTo>
                    <a:pt x="1568" y="1162"/>
                  </a:lnTo>
                  <a:lnTo>
                    <a:pt x="1623" y="1015"/>
                  </a:lnTo>
                  <a:lnTo>
                    <a:pt x="1642" y="849"/>
                  </a:lnTo>
                  <a:lnTo>
                    <a:pt x="1623" y="664"/>
                  </a:lnTo>
                  <a:lnTo>
                    <a:pt x="1586" y="517"/>
                  </a:lnTo>
                  <a:lnTo>
                    <a:pt x="1512" y="369"/>
                  </a:lnTo>
                  <a:lnTo>
                    <a:pt x="1420" y="240"/>
                  </a:lnTo>
                  <a:lnTo>
                    <a:pt x="1310" y="148"/>
                  </a:lnTo>
                  <a:lnTo>
                    <a:pt x="1162" y="74"/>
                  </a:lnTo>
                  <a:lnTo>
                    <a:pt x="1015"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 name="Google Shape;140;p2"/>
            <p:cNvSpPr/>
            <p:nvPr/>
          </p:nvSpPr>
          <p:spPr>
            <a:xfrm>
              <a:off x="6009900" y="1194125"/>
              <a:ext cx="73775" cy="73775"/>
            </a:xfrm>
            <a:custGeom>
              <a:avLst/>
              <a:gdLst/>
              <a:ahLst/>
              <a:cxnLst/>
              <a:rect l="l" t="t" r="r" b="b"/>
              <a:pathLst>
                <a:path w="2951" h="2951" extrusionOk="0">
                  <a:moveTo>
                    <a:pt x="1346" y="1"/>
                  </a:moveTo>
                  <a:lnTo>
                    <a:pt x="1199" y="38"/>
                  </a:lnTo>
                  <a:lnTo>
                    <a:pt x="1069" y="56"/>
                  </a:lnTo>
                  <a:lnTo>
                    <a:pt x="922" y="111"/>
                  </a:lnTo>
                  <a:lnTo>
                    <a:pt x="793" y="167"/>
                  </a:lnTo>
                  <a:lnTo>
                    <a:pt x="682" y="240"/>
                  </a:lnTo>
                  <a:lnTo>
                    <a:pt x="553" y="333"/>
                  </a:lnTo>
                  <a:lnTo>
                    <a:pt x="443" y="425"/>
                  </a:lnTo>
                  <a:lnTo>
                    <a:pt x="350" y="536"/>
                  </a:lnTo>
                  <a:lnTo>
                    <a:pt x="258" y="646"/>
                  </a:lnTo>
                  <a:lnTo>
                    <a:pt x="184" y="775"/>
                  </a:lnTo>
                  <a:lnTo>
                    <a:pt x="129" y="904"/>
                  </a:lnTo>
                  <a:lnTo>
                    <a:pt x="74" y="1033"/>
                  </a:lnTo>
                  <a:lnTo>
                    <a:pt x="37" y="1181"/>
                  </a:lnTo>
                  <a:lnTo>
                    <a:pt x="0" y="1310"/>
                  </a:lnTo>
                  <a:lnTo>
                    <a:pt x="0" y="1476"/>
                  </a:lnTo>
                  <a:lnTo>
                    <a:pt x="0" y="1623"/>
                  </a:lnTo>
                  <a:lnTo>
                    <a:pt x="18" y="1771"/>
                  </a:lnTo>
                  <a:lnTo>
                    <a:pt x="55" y="1900"/>
                  </a:lnTo>
                  <a:lnTo>
                    <a:pt x="111" y="2047"/>
                  </a:lnTo>
                  <a:lnTo>
                    <a:pt x="166" y="2177"/>
                  </a:lnTo>
                  <a:lnTo>
                    <a:pt x="240" y="2287"/>
                  </a:lnTo>
                  <a:lnTo>
                    <a:pt x="332" y="2416"/>
                  </a:lnTo>
                  <a:lnTo>
                    <a:pt x="424" y="2508"/>
                  </a:lnTo>
                  <a:lnTo>
                    <a:pt x="535" y="2619"/>
                  </a:lnTo>
                  <a:lnTo>
                    <a:pt x="645" y="2693"/>
                  </a:lnTo>
                  <a:lnTo>
                    <a:pt x="774" y="2767"/>
                  </a:lnTo>
                  <a:lnTo>
                    <a:pt x="903" y="2840"/>
                  </a:lnTo>
                  <a:lnTo>
                    <a:pt x="1033" y="2896"/>
                  </a:lnTo>
                  <a:lnTo>
                    <a:pt x="1180" y="2932"/>
                  </a:lnTo>
                  <a:lnTo>
                    <a:pt x="1328" y="2951"/>
                  </a:lnTo>
                  <a:lnTo>
                    <a:pt x="1623" y="2951"/>
                  </a:lnTo>
                  <a:lnTo>
                    <a:pt x="1770" y="2932"/>
                  </a:lnTo>
                  <a:lnTo>
                    <a:pt x="1918" y="2896"/>
                  </a:lnTo>
                  <a:lnTo>
                    <a:pt x="2047" y="2840"/>
                  </a:lnTo>
                  <a:lnTo>
                    <a:pt x="2176" y="2767"/>
                  </a:lnTo>
                  <a:lnTo>
                    <a:pt x="2305" y="2693"/>
                  </a:lnTo>
                  <a:lnTo>
                    <a:pt x="2415" y="2619"/>
                  </a:lnTo>
                  <a:lnTo>
                    <a:pt x="2526" y="2508"/>
                  </a:lnTo>
                  <a:lnTo>
                    <a:pt x="2618" y="2416"/>
                  </a:lnTo>
                  <a:lnTo>
                    <a:pt x="2710" y="2287"/>
                  </a:lnTo>
                  <a:lnTo>
                    <a:pt x="2784" y="2177"/>
                  </a:lnTo>
                  <a:lnTo>
                    <a:pt x="2840" y="2047"/>
                  </a:lnTo>
                  <a:lnTo>
                    <a:pt x="2895" y="1900"/>
                  </a:lnTo>
                  <a:lnTo>
                    <a:pt x="2932" y="1752"/>
                  </a:lnTo>
                  <a:lnTo>
                    <a:pt x="2950" y="1623"/>
                  </a:lnTo>
                  <a:lnTo>
                    <a:pt x="2950" y="1457"/>
                  </a:lnTo>
                  <a:lnTo>
                    <a:pt x="2950" y="1310"/>
                  </a:lnTo>
                  <a:lnTo>
                    <a:pt x="2913" y="1181"/>
                  </a:lnTo>
                  <a:lnTo>
                    <a:pt x="2876" y="1033"/>
                  </a:lnTo>
                  <a:lnTo>
                    <a:pt x="2840" y="904"/>
                  </a:lnTo>
                  <a:lnTo>
                    <a:pt x="2766" y="775"/>
                  </a:lnTo>
                  <a:lnTo>
                    <a:pt x="2692" y="665"/>
                  </a:lnTo>
                  <a:lnTo>
                    <a:pt x="2618" y="554"/>
                  </a:lnTo>
                  <a:lnTo>
                    <a:pt x="2526" y="443"/>
                  </a:lnTo>
                  <a:lnTo>
                    <a:pt x="2415" y="351"/>
                  </a:lnTo>
                  <a:lnTo>
                    <a:pt x="2305" y="259"/>
                  </a:lnTo>
                  <a:lnTo>
                    <a:pt x="2176" y="185"/>
                  </a:lnTo>
                  <a:lnTo>
                    <a:pt x="2065" y="130"/>
                  </a:lnTo>
                  <a:lnTo>
                    <a:pt x="1936" y="75"/>
                  </a:lnTo>
                  <a:lnTo>
                    <a:pt x="1789" y="38"/>
                  </a:lnTo>
                  <a:lnTo>
                    <a:pt x="1641"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 name="Google Shape;141;p2"/>
            <p:cNvSpPr/>
            <p:nvPr/>
          </p:nvSpPr>
          <p:spPr>
            <a:xfrm>
              <a:off x="5524050" y="1193200"/>
              <a:ext cx="64100" cy="64100"/>
            </a:xfrm>
            <a:custGeom>
              <a:avLst/>
              <a:gdLst/>
              <a:ahLst/>
              <a:cxnLst/>
              <a:rect l="l" t="t" r="r" b="b"/>
              <a:pathLst>
                <a:path w="2564" h="2564" extrusionOk="0">
                  <a:moveTo>
                    <a:pt x="1291" y="1"/>
                  </a:moveTo>
                  <a:lnTo>
                    <a:pt x="1143" y="19"/>
                  </a:lnTo>
                  <a:lnTo>
                    <a:pt x="1014" y="38"/>
                  </a:lnTo>
                  <a:lnTo>
                    <a:pt x="885" y="56"/>
                  </a:lnTo>
                  <a:lnTo>
                    <a:pt x="775" y="93"/>
                  </a:lnTo>
                  <a:lnTo>
                    <a:pt x="664" y="148"/>
                  </a:lnTo>
                  <a:lnTo>
                    <a:pt x="553" y="222"/>
                  </a:lnTo>
                  <a:lnTo>
                    <a:pt x="461" y="296"/>
                  </a:lnTo>
                  <a:lnTo>
                    <a:pt x="369" y="370"/>
                  </a:lnTo>
                  <a:lnTo>
                    <a:pt x="277" y="462"/>
                  </a:lnTo>
                  <a:lnTo>
                    <a:pt x="203" y="554"/>
                  </a:lnTo>
                  <a:lnTo>
                    <a:pt x="148" y="665"/>
                  </a:lnTo>
                  <a:lnTo>
                    <a:pt x="92" y="775"/>
                  </a:lnTo>
                  <a:lnTo>
                    <a:pt x="56" y="904"/>
                  </a:lnTo>
                  <a:lnTo>
                    <a:pt x="19" y="1033"/>
                  </a:lnTo>
                  <a:lnTo>
                    <a:pt x="0" y="1163"/>
                  </a:lnTo>
                  <a:lnTo>
                    <a:pt x="0" y="1292"/>
                  </a:lnTo>
                  <a:lnTo>
                    <a:pt x="0" y="1421"/>
                  </a:lnTo>
                  <a:lnTo>
                    <a:pt x="19" y="1550"/>
                  </a:lnTo>
                  <a:lnTo>
                    <a:pt x="56" y="1679"/>
                  </a:lnTo>
                  <a:lnTo>
                    <a:pt x="92" y="1808"/>
                  </a:lnTo>
                  <a:lnTo>
                    <a:pt x="148" y="1918"/>
                  </a:lnTo>
                  <a:lnTo>
                    <a:pt x="203" y="2029"/>
                  </a:lnTo>
                  <a:lnTo>
                    <a:pt x="277" y="2121"/>
                  </a:lnTo>
                  <a:lnTo>
                    <a:pt x="369" y="2214"/>
                  </a:lnTo>
                  <a:lnTo>
                    <a:pt x="461" y="2287"/>
                  </a:lnTo>
                  <a:lnTo>
                    <a:pt x="553" y="2361"/>
                  </a:lnTo>
                  <a:lnTo>
                    <a:pt x="664" y="2435"/>
                  </a:lnTo>
                  <a:lnTo>
                    <a:pt x="775" y="2472"/>
                  </a:lnTo>
                  <a:lnTo>
                    <a:pt x="904" y="2527"/>
                  </a:lnTo>
                  <a:lnTo>
                    <a:pt x="1033" y="2545"/>
                  </a:lnTo>
                  <a:lnTo>
                    <a:pt x="1162" y="2564"/>
                  </a:lnTo>
                  <a:lnTo>
                    <a:pt x="1420" y="2564"/>
                  </a:lnTo>
                  <a:lnTo>
                    <a:pt x="1549" y="2545"/>
                  </a:lnTo>
                  <a:lnTo>
                    <a:pt x="1678" y="2509"/>
                  </a:lnTo>
                  <a:lnTo>
                    <a:pt x="1807" y="2472"/>
                  </a:lnTo>
                  <a:lnTo>
                    <a:pt x="1918" y="2416"/>
                  </a:lnTo>
                  <a:lnTo>
                    <a:pt x="2010" y="2343"/>
                  </a:lnTo>
                  <a:lnTo>
                    <a:pt x="2121" y="2269"/>
                  </a:lnTo>
                  <a:lnTo>
                    <a:pt x="2194" y="2195"/>
                  </a:lnTo>
                  <a:lnTo>
                    <a:pt x="2287" y="2103"/>
                  </a:lnTo>
                  <a:lnTo>
                    <a:pt x="2360" y="1992"/>
                  </a:lnTo>
                  <a:lnTo>
                    <a:pt x="2416" y="1882"/>
                  </a:lnTo>
                  <a:lnTo>
                    <a:pt x="2471" y="1771"/>
                  </a:lnTo>
                  <a:lnTo>
                    <a:pt x="2508" y="1660"/>
                  </a:lnTo>
                  <a:lnTo>
                    <a:pt x="2545" y="1531"/>
                  </a:lnTo>
                  <a:lnTo>
                    <a:pt x="2545" y="1402"/>
                  </a:lnTo>
                  <a:lnTo>
                    <a:pt x="2563" y="1255"/>
                  </a:lnTo>
                  <a:lnTo>
                    <a:pt x="2545" y="1126"/>
                  </a:lnTo>
                  <a:lnTo>
                    <a:pt x="2526" y="997"/>
                  </a:lnTo>
                  <a:lnTo>
                    <a:pt x="2489" y="886"/>
                  </a:lnTo>
                  <a:lnTo>
                    <a:pt x="2453" y="757"/>
                  </a:lnTo>
                  <a:lnTo>
                    <a:pt x="2397" y="665"/>
                  </a:lnTo>
                  <a:lnTo>
                    <a:pt x="2342" y="554"/>
                  </a:lnTo>
                  <a:lnTo>
                    <a:pt x="2268" y="462"/>
                  </a:lnTo>
                  <a:lnTo>
                    <a:pt x="2176" y="370"/>
                  </a:lnTo>
                  <a:lnTo>
                    <a:pt x="2102" y="296"/>
                  </a:lnTo>
                  <a:lnTo>
                    <a:pt x="1992" y="222"/>
                  </a:lnTo>
                  <a:lnTo>
                    <a:pt x="1899" y="148"/>
                  </a:lnTo>
                  <a:lnTo>
                    <a:pt x="1789" y="112"/>
                  </a:lnTo>
                  <a:lnTo>
                    <a:pt x="1660" y="56"/>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 name="Google Shape;142;p2"/>
            <p:cNvSpPr/>
            <p:nvPr/>
          </p:nvSpPr>
          <p:spPr>
            <a:xfrm>
              <a:off x="4967200" y="1187675"/>
              <a:ext cx="36000" cy="35525"/>
            </a:xfrm>
            <a:custGeom>
              <a:avLst/>
              <a:gdLst/>
              <a:ahLst/>
              <a:cxnLst/>
              <a:rect l="l" t="t" r="r" b="b"/>
              <a:pathLst>
                <a:path w="1440" h="1421" extrusionOk="0">
                  <a:moveTo>
                    <a:pt x="720" y="1"/>
                  </a:moveTo>
                  <a:lnTo>
                    <a:pt x="573" y="19"/>
                  </a:lnTo>
                  <a:lnTo>
                    <a:pt x="425" y="38"/>
                  </a:lnTo>
                  <a:lnTo>
                    <a:pt x="296" y="111"/>
                  </a:lnTo>
                  <a:lnTo>
                    <a:pt x="204" y="185"/>
                  </a:lnTo>
                  <a:lnTo>
                    <a:pt x="130" y="277"/>
                  </a:lnTo>
                  <a:lnTo>
                    <a:pt x="56" y="406"/>
                  </a:lnTo>
                  <a:lnTo>
                    <a:pt x="19" y="535"/>
                  </a:lnTo>
                  <a:lnTo>
                    <a:pt x="1" y="701"/>
                  </a:lnTo>
                  <a:lnTo>
                    <a:pt x="19" y="867"/>
                  </a:lnTo>
                  <a:lnTo>
                    <a:pt x="56" y="996"/>
                  </a:lnTo>
                  <a:lnTo>
                    <a:pt x="112" y="1125"/>
                  </a:lnTo>
                  <a:lnTo>
                    <a:pt x="185" y="1218"/>
                  </a:lnTo>
                  <a:lnTo>
                    <a:pt x="296" y="1310"/>
                  </a:lnTo>
                  <a:lnTo>
                    <a:pt x="407" y="1365"/>
                  </a:lnTo>
                  <a:lnTo>
                    <a:pt x="554" y="1402"/>
                  </a:lnTo>
                  <a:lnTo>
                    <a:pt x="702" y="1420"/>
                  </a:lnTo>
                  <a:lnTo>
                    <a:pt x="868" y="1402"/>
                  </a:lnTo>
                  <a:lnTo>
                    <a:pt x="1015" y="1384"/>
                  </a:lnTo>
                  <a:lnTo>
                    <a:pt x="1126" y="1310"/>
                  </a:lnTo>
                  <a:lnTo>
                    <a:pt x="1218" y="1236"/>
                  </a:lnTo>
                  <a:lnTo>
                    <a:pt x="1310" y="1144"/>
                  </a:lnTo>
                  <a:lnTo>
                    <a:pt x="1365" y="1015"/>
                  </a:lnTo>
                  <a:lnTo>
                    <a:pt x="1421" y="886"/>
                  </a:lnTo>
                  <a:lnTo>
                    <a:pt x="1439" y="720"/>
                  </a:lnTo>
                  <a:lnTo>
                    <a:pt x="1421" y="572"/>
                  </a:lnTo>
                  <a:lnTo>
                    <a:pt x="1384" y="425"/>
                  </a:lnTo>
                  <a:lnTo>
                    <a:pt x="1310" y="296"/>
                  </a:lnTo>
                  <a:lnTo>
                    <a:pt x="1236" y="203"/>
                  </a:lnTo>
                  <a:lnTo>
                    <a:pt x="1144" y="111"/>
                  </a:lnTo>
                  <a:lnTo>
                    <a:pt x="1033" y="56"/>
                  </a:lnTo>
                  <a:lnTo>
                    <a:pt x="886"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 name="Google Shape;143;p2"/>
            <p:cNvSpPr/>
            <p:nvPr/>
          </p:nvSpPr>
          <p:spPr>
            <a:xfrm>
              <a:off x="5930150" y="1179850"/>
              <a:ext cx="73775" cy="73775"/>
            </a:xfrm>
            <a:custGeom>
              <a:avLst/>
              <a:gdLst/>
              <a:ahLst/>
              <a:cxnLst/>
              <a:rect l="l" t="t" r="r" b="b"/>
              <a:pathLst>
                <a:path w="2951" h="2951" extrusionOk="0">
                  <a:moveTo>
                    <a:pt x="1438" y="0"/>
                  </a:moveTo>
                  <a:lnTo>
                    <a:pt x="1291" y="19"/>
                  </a:lnTo>
                  <a:lnTo>
                    <a:pt x="1162" y="37"/>
                  </a:lnTo>
                  <a:lnTo>
                    <a:pt x="1014" y="74"/>
                  </a:lnTo>
                  <a:lnTo>
                    <a:pt x="885" y="129"/>
                  </a:lnTo>
                  <a:lnTo>
                    <a:pt x="756" y="203"/>
                  </a:lnTo>
                  <a:lnTo>
                    <a:pt x="646" y="277"/>
                  </a:lnTo>
                  <a:lnTo>
                    <a:pt x="535" y="351"/>
                  </a:lnTo>
                  <a:lnTo>
                    <a:pt x="424" y="443"/>
                  </a:lnTo>
                  <a:lnTo>
                    <a:pt x="332" y="553"/>
                  </a:lnTo>
                  <a:lnTo>
                    <a:pt x="240" y="664"/>
                  </a:lnTo>
                  <a:lnTo>
                    <a:pt x="166" y="793"/>
                  </a:lnTo>
                  <a:lnTo>
                    <a:pt x="111" y="922"/>
                  </a:lnTo>
                  <a:lnTo>
                    <a:pt x="56" y="1051"/>
                  </a:lnTo>
                  <a:lnTo>
                    <a:pt x="19" y="1180"/>
                  </a:lnTo>
                  <a:lnTo>
                    <a:pt x="0" y="1328"/>
                  </a:lnTo>
                  <a:lnTo>
                    <a:pt x="0" y="1475"/>
                  </a:lnTo>
                  <a:lnTo>
                    <a:pt x="0" y="1623"/>
                  </a:lnTo>
                  <a:lnTo>
                    <a:pt x="19" y="1770"/>
                  </a:lnTo>
                  <a:lnTo>
                    <a:pt x="56" y="1918"/>
                  </a:lnTo>
                  <a:lnTo>
                    <a:pt x="111" y="2047"/>
                  </a:lnTo>
                  <a:lnTo>
                    <a:pt x="185" y="2176"/>
                  </a:lnTo>
                  <a:lnTo>
                    <a:pt x="258" y="2305"/>
                  </a:lnTo>
                  <a:lnTo>
                    <a:pt x="332" y="2416"/>
                  </a:lnTo>
                  <a:lnTo>
                    <a:pt x="443" y="2526"/>
                  </a:lnTo>
                  <a:lnTo>
                    <a:pt x="553" y="2618"/>
                  </a:lnTo>
                  <a:lnTo>
                    <a:pt x="664" y="2711"/>
                  </a:lnTo>
                  <a:lnTo>
                    <a:pt x="793" y="2784"/>
                  </a:lnTo>
                  <a:lnTo>
                    <a:pt x="922" y="2840"/>
                  </a:lnTo>
                  <a:lnTo>
                    <a:pt x="1051" y="2895"/>
                  </a:lnTo>
                  <a:lnTo>
                    <a:pt x="1199" y="2932"/>
                  </a:lnTo>
                  <a:lnTo>
                    <a:pt x="1346" y="2950"/>
                  </a:lnTo>
                  <a:lnTo>
                    <a:pt x="1641" y="2950"/>
                  </a:lnTo>
                  <a:lnTo>
                    <a:pt x="1770" y="2913"/>
                  </a:lnTo>
                  <a:lnTo>
                    <a:pt x="1918" y="2877"/>
                  </a:lnTo>
                  <a:lnTo>
                    <a:pt x="2047" y="2821"/>
                  </a:lnTo>
                  <a:lnTo>
                    <a:pt x="2176" y="2766"/>
                  </a:lnTo>
                  <a:lnTo>
                    <a:pt x="2287" y="2692"/>
                  </a:lnTo>
                  <a:lnTo>
                    <a:pt x="2416" y="2600"/>
                  </a:lnTo>
                  <a:lnTo>
                    <a:pt x="2508" y="2508"/>
                  </a:lnTo>
                  <a:lnTo>
                    <a:pt x="2600" y="2416"/>
                  </a:lnTo>
                  <a:lnTo>
                    <a:pt x="2692" y="2287"/>
                  </a:lnTo>
                  <a:lnTo>
                    <a:pt x="2766" y="2176"/>
                  </a:lnTo>
                  <a:lnTo>
                    <a:pt x="2821" y="2047"/>
                  </a:lnTo>
                  <a:lnTo>
                    <a:pt x="2877" y="1918"/>
                  </a:lnTo>
                  <a:lnTo>
                    <a:pt x="2913" y="1770"/>
                  </a:lnTo>
                  <a:lnTo>
                    <a:pt x="2932" y="1641"/>
                  </a:lnTo>
                  <a:lnTo>
                    <a:pt x="2950" y="1494"/>
                  </a:lnTo>
                  <a:lnTo>
                    <a:pt x="2932" y="1346"/>
                  </a:lnTo>
                  <a:lnTo>
                    <a:pt x="2913" y="1199"/>
                  </a:lnTo>
                  <a:lnTo>
                    <a:pt x="2877" y="1051"/>
                  </a:lnTo>
                  <a:lnTo>
                    <a:pt x="2821" y="922"/>
                  </a:lnTo>
                  <a:lnTo>
                    <a:pt x="2766" y="775"/>
                  </a:lnTo>
                  <a:lnTo>
                    <a:pt x="2692" y="664"/>
                  </a:lnTo>
                  <a:lnTo>
                    <a:pt x="2600" y="553"/>
                  </a:lnTo>
                  <a:lnTo>
                    <a:pt x="2489" y="443"/>
                  </a:lnTo>
                  <a:lnTo>
                    <a:pt x="2397" y="351"/>
                  </a:lnTo>
                  <a:lnTo>
                    <a:pt x="2268" y="258"/>
                  </a:lnTo>
                  <a:lnTo>
                    <a:pt x="2157" y="185"/>
                  </a:lnTo>
                  <a:lnTo>
                    <a:pt x="2028" y="111"/>
                  </a:lnTo>
                  <a:lnTo>
                    <a:pt x="1881" y="74"/>
                  </a:lnTo>
                  <a:lnTo>
                    <a:pt x="1733" y="37"/>
                  </a:lnTo>
                  <a:lnTo>
                    <a:pt x="1604"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 name="Google Shape;144;p2"/>
            <p:cNvSpPr/>
            <p:nvPr/>
          </p:nvSpPr>
          <p:spPr>
            <a:xfrm>
              <a:off x="5444750" y="1179850"/>
              <a:ext cx="62725" cy="62700"/>
            </a:xfrm>
            <a:custGeom>
              <a:avLst/>
              <a:gdLst/>
              <a:ahLst/>
              <a:cxnLst/>
              <a:rect l="l" t="t" r="r" b="b"/>
              <a:pathLst>
                <a:path w="2509" h="2508" extrusionOk="0">
                  <a:moveTo>
                    <a:pt x="1107" y="0"/>
                  </a:moveTo>
                  <a:lnTo>
                    <a:pt x="997" y="19"/>
                  </a:lnTo>
                  <a:lnTo>
                    <a:pt x="867" y="56"/>
                  </a:lnTo>
                  <a:lnTo>
                    <a:pt x="757" y="111"/>
                  </a:lnTo>
                  <a:lnTo>
                    <a:pt x="646" y="148"/>
                  </a:lnTo>
                  <a:lnTo>
                    <a:pt x="536" y="221"/>
                  </a:lnTo>
                  <a:lnTo>
                    <a:pt x="443" y="295"/>
                  </a:lnTo>
                  <a:lnTo>
                    <a:pt x="351" y="369"/>
                  </a:lnTo>
                  <a:lnTo>
                    <a:pt x="277" y="461"/>
                  </a:lnTo>
                  <a:lnTo>
                    <a:pt x="204" y="572"/>
                  </a:lnTo>
                  <a:lnTo>
                    <a:pt x="148" y="664"/>
                  </a:lnTo>
                  <a:lnTo>
                    <a:pt x="93" y="775"/>
                  </a:lnTo>
                  <a:lnTo>
                    <a:pt x="56" y="904"/>
                  </a:lnTo>
                  <a:lnTo>
                    <a:pt x="19" y="1014"/>
                  </a:lnTo>
                  <a:lnTo>
                    <a:pt x="1" y="1143"/>
                  </a:lnTo>
                  <a:lnTo>
                    <a:pt x="1" y="1272"/>
                  </a:lnTo>
                  <a:lnTo>
                    <a:pt x="1" y="1402"/>
                  </a:lnTo>
                  <a:lnTo>
                    <a:pt x="19" y="1512"/>
                  </a:lnTo>
                  <a:lnTo>
                    <a:pt x="56" y="1641"/>
                  </a:lnTo>
                  <a:lnTo>
                    <a:pt x="93" y="1752"/>
                  </a:lnTo>
                  <a:lnTo>
                    <a:pt x="148" y="1862"/>
                  </a:lnTo>
                  <a:lnTo>
                    <a:pt x="222" y="1955"/>
                  </a:lnTo>
                  <a:lnTo>
                    <a:pt x="370" y="2139"/>
                  </a:lnTo>
                  <a:lnTo>
                    <a:pt x="554" y="2287"/>
                  </a:lnTo>
                  <a:lnTo>
                    <a:pt x="646" y="2342"/>
                  </a:lnTo>
                  <a:lnTo>
                    <a:pt x="757" y="2397"/>
                  </a:lnTo>
                  <a:lnTo>
                    <a:pt x="867" y="2452"/>
                  </a:lnTo>
                  <a:lnTo>
                    <a:pt x="978" y="2471"/>
                  </a:lnTo>
                  <a:lnTo>
                    <a:pt x="1107" y="2489"/>
                  </a:lnTo>
                  <a:lnTo>
                    <a:pt x="1236" y="2508"/>
                  </a:lnTo>
                  <a:lnTo>
                    <a:pt x="1365" y="2508"/>
                  </a:lnTo>
                  <a:lnTo>
                    <a:pt x="1476" y="2489"/>
                  </a:lnTo>
                  <a:lnTo>
                    <a:pt x="1605" y="2452"/>
                  </a:lnTo>
                  <a:lnTo>
                    <a:pt x="1716" y="2416"/>
                  </a:lnTo>
                  <a:lnTo>
                    <a:pt x="1826" y="2360"/>
                  </a:lnTo>
                  <a:lnTo>
                    <a:pt x="1937" y="2305"/>
                  </a:lnTo>
                  <a:lnTo>
                    <a:pt x="2029" y="2231"/>
                  </a:lnTo>
                  <a:lnTo>
                    <a:pt x="2121" y="2139"/>
                  </a:lnTo>
                  <a:lnTo>
                    <a:pt x="2213" y="2065"/>
                  </a:lnTo>
                  <a:lnTo>
                    <a:pt x="2287" y="1955"/>
                  </a:lnTo>
                  <a:lnTo>
                    <a:pt x="2343" y="1862"/>
                  </a:lnTo>
                  <a:lnTo>
                    <a:pt x="2398" y="1752"/>
                  </a:lnTo>
                  <a:lnTo>
                    <a:pt x="2435" y="1641"/>
                  </a:lnTo>
                  <a:lnTo>
                    <a:pt x="2472" y="1512"/>
                  </a:lnTo>
                  <a:lnTo>
                    <a:pt x="2490" y="1383"/>
                  </a:lnTo>
                  <a:lnTo>
                    <a:pt x="2508" y="1254"/>
                  </a:lnTo>
                  <a:lnTo>
                    <a:pt x="2490" y="1125"/>
                  </a:lnTo>
                  <a:lnTo>
                    <a:pt x="2472" y="1014"/>
                  </a:lnTo>
                  <a:lnTo>
                    <a:pt x="2453" y="885"/>
                  </a:lnTo>
                  <a:lnTo>
                    <a:pt x="2398" y="775"/>
                  </a:lnTo>
                  <a:lnTo>
                    <a:pt x="2361" y="664"/>
                  </a:lnTo>
                  <a:lnTo>
                    <a:pt x="2287" y="553"/>
                  </a:lnTo>
                  <a:lnTo>
                    <a:pt x="2213" y="461"/>
                  </a:lnTo>
                  <a:lnTo>
                    <a:pt x="2140" y="369"/>
                  </a:lnTo>
                  <a:lnTo>
                    <a:pt x="2048" y="295"/>
                  </a:lnTo>
                  <a:lnTo>
                    <a:pt x="1955" y="221"/>
                  </a:lnTo>
                  <a:lnTo>
                    <a:pt x="1845" y="148"/>
                  </a:lnTo>
                  <a:lnTo>
                    <a:pt x="1734" y="92"/>
                  </a:lnTo>
                  <a:lnTo>
                    <a:pt x="1623" y="56"/>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 name="Google Shape;145;p2"/>
            <p:cNvSpPr/>
            <p:nvPr/>
          </p:nvSpPr>
          <p:spPr>
            <a:xfrm>
              <a:off x="4892075" y="1178000"/>
              <a:ext cx="26750" cy="29975"/>
            </a:xfrm>
            <a:custGeom>
              <a:avLst/>
              <a:gdLst/>
              <a:ahLst/>
              <a:cxnLst/>
              <a:rect l="l" t="t" r="r" b="b"/>
              <a:pathLst>
                <a:path w="1070" h="1199" extrusionOk="0">
                  <a:moveTo>
                    <a:pt x="517" y="0"/>
                  </a:moveTo>
                  <a:lnTo>
                    <a:pt x="443" y="19"/>
                  </a:lnTo>
                  <a:lnTo>
                    <a:pt x="351" y="56"/>
                  </a:lnTo>
                  <a:lnTo>
                    <a:pt x="277" y="111"/>
                  </a:lnTo>
                  <a:lnTo>
                    <a:pt x="185" y="185"/>
                  </a:lnTo>
                  <a:lnTo>
                    <a:pt x="111" y="277"/>
                  </a:lnTo>
                  <a:lnTo>
                    <a:pt x="56" y="369"/>
                  </a:lnTo>
                  <a:lnTo>
                    <a:pt x="19" y="461"/>
                  </a:lnTo>
                  <a:lnTo>
                    <a:pt x="1" y="535"/>
                  </a:lnTo>
                  <a:lnTo>
                    <a:pt x="1" y="627"/>
                  </a:lnTo>
                  <a:lnTo>
                    <a:pt x="19" y="701"/>
                  </a:lnTo>
                  <a:lnTo>
                    <a:pt x="74" y="775"/>
                  </a:lnTo>
                  <a:lnTo>
                    <a:pt x="130" y="867"/>
                  </a:lnTo>
                  <a:lnTo>
                    <a:pt x="277" y="1033"/>
                  </a:lnTo>
                  <a:lnTo>
                    <a:pt x="406" y="1199"/>
                  </a:lnTo>
                  <a:lnTo>
                    <a:pt x="664" y="1181"/>
                  </a:lnTo>
                  <a:lnTo>
                    <a:pt x="793" y="1015"/>
                  </a:lnTo>
                  <a:lnTo>
                    <a:pt x="922" y="849"/>
                  </a:lnTo>
                  <a:lnTo>
                    <a:pt x="996" y="756"/>
                  </a:lnTo>
                  <a:lnTo>
                    <a:pt x="1033" y="683"/>
                  </a:lnTo>
                  <a:lnTo>
                    <a:pt x="1052" y="590"/>
                  </a:lnTo>
                  <a:lnTo>
                    <a:pt x="1070" y="517"/>
                  </a:lnTo>
                  <a:lnTo>
                    <a:pt x="1033" y="443"/>
                  </a:lnTo>
                  <a:lnTo>
                    <a:pt x="996" y="351"/>
                  </a:lnTo>
                  <a:lnTo>
                    <a:pt x="922" y="259"/>
                  </a:lnTo>
                  <a:lnTo>
                    <a:pt x="849" y="185"/>
                  </a:lnTo>
                  <a:lnTo>
                    <a:pt x="757" y="111"/>
                  </a:lnTo>
                  <a:lnTo>
                    <a:pt x="683" y="56"/>
                  </a:lnTo>
                  <a:lnTo>
                    <a:pt x="591"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 name="Google Shape;146;p2"/>
            <p:cNvSpPr/>
            <p:nvPr/>
          </p:nvSpPr>
          <p:spPr>
            <a:xfrm>
              <a:off x="4819250" y="1167400"/>
              <a:ext cx="17525" cy="22150"/>
            </a:xfrm>
            <a:custGeom>
              <a:avLst/>
              <a:gdLst/>
              <a:ahLst/>
              <a:cxnLst/>
              <a:rect l="l" t="t" r="r" b="b"/>
              <a:pathLst>
                <a:path w="701" h="886" extrusionOk="0">
                  <a:moveTo>
                    <a:pt x="388" y="0"/>
                  </a:moveTo>
                  <a:lnTo>
                    <a:pt x="166" y="185"/>
                  </a:lnTo>
                  <a:lnTo>
                    <a:pt x="56" y="295"/>
                  </a:lnTo>
                  <a:lnTo>
                    <a:pt x="37" y="332"/>
                  </a:lnTo>
                  <a:lnTo>
                    <a:pt x="0" y="388"/>
                  </a:lnTo>
                  <a:lnTo>
                    <a:pt x="0" y="443"/>
                  </a:lnTo>
                  <a:lnTo>
                    <a:pt x="19" y="480"/>
                  </a:lnTo>
                  <a:lnTo>
                    <a:pt x="93" y="590"/>
                  </a:lnTo>
                  <a:lnTo>
                    <a:pt x="203" y="738"/>
                  </a:lnTo>
                  <a:lnTo>
                    <a:pt x="332" y="885"/>
                  </a:lnTo>
                  <a:lnTo>
                    <a:pt x="461" y="738"/>
                  </a:lnTo>
                  <a:lnTo>
                    <a:pt x="590" y="627"/>
                  </a:lnTo>
                  <a:lnTo>
                    <a:pt x="683" y="517"/>
                  </a:lnTo>
                  <a:lnTo>
                    <a:pt x="701" y="480"/>
                  </a:lnTo>
                  <a:lnTo>
                    <a:pt x="701" y="443"/>
                  </a:lnTo>
                  <a:lnTo>
                    <a:pt x="683" y="369"/>
                  </a:lnTo>
                  <a:lnTo>
                    <a:pt x="664" y="314"/>
                  </a:lnTo>
                  <a:lnTo>
                    <a:pt x="572" y="222"/>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 name="Google Shape;147;p2"/>
            <p:cNvSpPr/>
            <p:nvPr/>
          </p:nvSpPr>
          <p:spPr>
            <a:xfrm>
              <a:off x="5365925" y="1166475"/>
              <a:ext cx="60425" cy="60875"/>
            </a:xfrm>
            <a:custGeom>
              <a:avLst/>
              <a:gdLst/>
              <a:ahLst/>
              <a:cxnLst/>
              <a:rect l="l" t="t" r="r" b="b"/>
              <a:pathLst>
                <a:path w="2417" h="2435" extrusionOk="0">
                  <a:moveTo>
                    <a:pt x="1107" y="1"/>
                  </a:moveTo>
                  <a:lnTo>
                    <a:pt x="997" y="19"/>
                  </a:lnTo>
                  <a:lnTo>
                    <a:pt x="868" y="56"/>
                  </a:lnTo>
                  <a:lnTo>
                    <a:pt x="757" y="93"/>
                  </a:lnTo>
                  <a:lnTo>
                    <a:pt x="646" y="148"/>
                  </a:lnTo>
                  <a:lnTo>
                    <a:pt x="554" y="203"/>
                  </a:lnTo>
                  <a:lnTo>
                    <a:pt x="462" y="277"/>
                  </a:lnTo>
                  <a:lnTo>
                    <a:pt x="370" y="351"/>
                  </a:lnTo>
                  <a:lnTo>
                    <a:pt x="278" y="443"/>
                  </a:lnTo>
                  <a:lnTo>
                    <a:pt x="204" y="535"/>
                  </a:lnTo>
                  <a:lnTo>
                    <a:pt x="148" y="627"/>
                  </a:lnTo>
                  <a:lnTo>
                    <a:pt x="93" y="738"/>
                  </a:lnTo>
                  <a:lnTo>
                    <a:pt x="56" y="849"/>
                  </a:lnTo>
                  <a:lnTo>
                    <a:pt x="19" y="978"/>
                  </a:lnTo>
                  <a:lnTo>
                    <a:pt x="1" y="1088"/>
                  </a:lnTo>
                  <a:lnTo>
                    <a:pt x="1" y="1217"/>
                  </a:lnTo>
                  <a:lnTo>
                    <a:pt x="1" y="1328"/>
                  </a:lnTo>
                  <a:lnTo>
                    <a:pt x="19" y="1457"/>
                  </a:lnTo>
                  <a:lnTo>
                    <a:pt x="38" y="1568"/>
                  </a:lnTo>
                  <a:lnTo>
                    <a:pt x="93" y="1678"/>
                  </a:lnTo>
                  <a:lnTo>
                    <a:pt x="204" y="1881"/>
                  </a:lnTo>
                  <a:lnTo>
                    <a:pt x="351" y="2066"/>
                  </a:lnTo>
                  <a:lnTo>
                    <a:pt x="517" y="2213"/>
                  </a:lnTo>
                  <a:lnTo>
                    <a:pt x="720" y="2324"/>
                  </a:lnTo>
                  <a:lnTo>
                    <a:pt x="831" y="2361"/>
                  </a:lnTo>
                  <a:lnTo>
                    <a:pt x="941" y="2397"/>
                  </a:lnTo>
                  <a:lnTo>
                    <a:pt x="1052" y="2416"/>
                  </a:lnTo>
                  <a:lnTo>
                    <a:pt x="1181" y="2434"/>
                  </a:lnTo>
                  <a:lnTo>
                    <a:pt x="1292" y="2434"/>
                  </a:lnTo>
                  <a:lnTo>
                    <a:pt x="1421" y="2416"/>
                  </a:lnTo>
                  <a:lnTo>
                    <a:pt x="1531" y="2379"/>
                  </a:lnTo>
                  <a:lnTo>
                    <a:pt x="1660" y="2342"/>
                  </a:lnTo>
                  <a:lnTo>
                    <a:pt x="1753" y="2287"/>
                  </a:lnTo>
                  <a:lnTo>
                    <a:pt x="1863" y="2232"/>
                  </a:lnTo>
                  <a:lnTo>
                    <a:pt x="1955" y="2158"/>
                  </a:lnTo>
                  <a:lnTo>
                    <a:pt x="2048" y="2084"/>
                  </a:lnTo>
                  <a:lnTo>
                    <a:pt x="2121" y="1992"/>
                  </a:lnTo>
                  <a:lnTo>
                    <a:pt x="2195" y="1900"/>
                  </a:lnTo>
                  <a:lnTo>
                    <a:pt x="2269" y="1789"/>
                  </a:lnTo>
                  <a:lnTo>
                    <a:pt x="2324" y="1697"/>
                  </a:lnTo>
                  <a:lnTo>
                    <a:pt x="2361" y="1586"/>
                  </a:lnTo>
                  <a:lnTo>
                    <a:pt x="2398" y="1457"/>
                  </a:lnTo>
                  <a:lnTo>
                    <a:pt x="2416" y="1346"/>
                  </a:lnTo>
                  <a:lnTo>
                    <a:pt x="2416" y="1217"/>
                  </a:lnTo>
                  <a:lnTo>
                    <a:pt x="2416" y="1107"/>
                  </a:lnTo>
                  <a:lnTo>
                    <a:pt x="2398" y="978"/>
                  </a:lnTo>
                  <a:lnTo>
                    <a:pt x="2361" y="867"/>
                  </a:lnTo>
                  <a:lnTo>
                    <a:pt x="2324" y="756"/>
                  </a:lnTo>
                  <a:lnTo>
                    <a:pt x="2214" y="554"/>
                  </a:lnTo>
                  <a:lnTo>
                    <a:pt x="2066" y="369"/>
                  </a:lnTo>
                  <a:lnTo>
                    <a:pt x="1900" y="222"/>
                  </a:lnTo>
                  <a:lnTo>
                    <a:pt x="1697" y="111"/>
                  </a:lnTo>
                  <a:lnTo>
                    <a:pt x="1587" y="74"/>
                  </a:lnTo>
                  <a:lnTo>
                    <a:pt x="1476" y="37"/>
                  </a:lnTo>
                  <a:lnTo>
                    <a:pt x="1347" y="19"/>
                  </a:lnTo>
                  <a:lnTo>
                    <a:pt x="12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 name="Google Shape;148;p2"/>
            <p:cNvSpPr/>
            <p:nvPr/>
          </p:nvSpPr>
          <p:spPr>
            <a:xfrm>
              <a:off x="5850400" y="1166025"/>
              <a:ext cx="73325" cy="73300"/>
            </a:xfrm>
            <a:custGeom>
              <a:avLst/>
              <a:gdLst/>
              <a:ahLst/>
              <a:cxnLst/>
              <a:rect l="l" t="t" r="r" b="b"/>
              <a:pathLst>
                <a:path w="2933" h="2932" extrusionOk="0">
                  <a:moveTo>
                    <a:pt x="1310" y="0"/>
                  </a:moveTo>
                  <a:lnTo>
                    <a:pt x="1162" y="37"/>
                  </a:lnTo>
                  <a:lnTo>
                    <a:pt x="1033" y="74"/>
                  </a:lnTo>
                  <a:lnTo>
                    <a:pt x="904" y="111"/>
                  </a:lnTo>
                  <a:lnTo>
                    <a:pt x="775" y="184"/>
                  </a:lnTo>
                  <a:lnTo>
                    <a:pt x="646" y="258"/>
                  </a:lnTo>
                  <a:lnTo>
                    <a:pt x="535" y="350"/>
                  </a:lnTo>
                  <a:lnTo>
                    <a:pt x="443" y="443"/>
                  </a:lnTo>
                  <a:lnTo>
                    <a:pt x="351" y="535"/>
                  </a:lnTo>
                  <a:lnTo>
                    <a:pt x="259" y="645"/>
                  </a:lnTo>
                  <a:lnTo>
                    <a:pt x="185" y="774"/>
                  </a:lnTo>
                  <a:lnTo>
                    <a:pt x="111" y="904"/>
                  </a:lnTo>
                  <a:lnTo>
                    <a:pt x="74" y="1033"/>
                  </a:lnTo>
                  <a:lnTo>
                    <a:pt x="37" y="1162"/>
                  </a:lnTo>
                  <a:lnTo>
                    <a:pt x="0" y="1309"/>
                  </a:lnTo>
                  <a:lnTo>
                    <a:pt x="0" y="1457"/>
                  </a:lnTo>
                  <a:lnTo>
                    <a:pt x="0" y="1604"/>
                  </a:lnTo>
                  <a:lnTo>
                    <a:pt x="37" y="1752"/>
                  </a:lnTo>
                  <a:lnTo>
                    <a:pt x="74" y="1881"/>
                  </a:lnTo>
                  <a:lnTo>
                    <a:pt x="111" y="2028"/>
                  </a:lnTo>
                  <a:lnTo>
                    <a:pt x="185" y="2157"/>
                  </a:lnTo>
                  <a:lnTo>
                    <a:pt x="259" y="2268"/>
                  </a:lnTo>
                  <a:lnTo>
                    <a:pt x="351" y="2397"/>
                  </a:lnTo>
                  <a:lnTo>
                    <a:pt x="443" y="2489"/>
                  </a:lnTo>
                  <a:lnTo>
                    <a:pt x="554" y="2600"/>
                  </a:lnTo>
                  <a:lnTo>
                    <a:pt x="664" y="2674"/>
                  </a:lnTo>
                  <a:lnTo>
                    <a:pt x="793" y="2747"/>
                  </a:lnTo>
                  <a:lnTo>
                    <a:pt x="922" y="2821"/>
                  </a:lnTo>
                  <a:lnTo>
                    <a:pt x="1070" y="2858"/>
                  </a:lnTo>
                  <a:lnTo>
                    <a:pt x="1199" y="2895"/>
                  </a:lnTo>
                  <a:lnTo>
                    <a:pt x="1346" y="2913"/>
                  </a:lnTo>
                  <a:lnTo>
                    <a:pt x="1494" y="2932"/>
                  </a:lnTo>
                  <a:lnTo>
                    <a:pt x="1641" y="2913"/>
                  </a:lnTo>
                  <a:lnTo>
                    <a:pt x="1789" y="2895"/>
                  </a:lnTo>
                  <a:lnTo>
                    <a:pt x="1918" y="2840"/>
                  </a:lnTo>
                  <a:lnTo>
                    <a:pt x="2047" y="2784"/>
                  </a:lnTo>
                  <a:lnTo>
                    <a:pt x="2176" y="2729"/>
                  </a:lnTo>
                  <a:lnTo>
                    <a:pt x="2287" y="2655"/>
                  </a:lnTo>
                  <a:lnTo>
                    <a:pt x="2397" y="2563"/>
                  </a:lnTo>
                  <a:lnTo>
                    <a:pt x="2508" y="2471"/>
                  </a:lnTo>
                  <a:lnTo>
                    <a:pt x="2600" y="2360"/>
                  </a:lnTo>
                  <a:lnTo>
                    <a:pt x="2692" y="2250"/>
                  </a:lnTo>
                  <a:lnTo>
                    <a:pt x="2748" y="2120"/>
                  </a:lnTo>
                  <a:lnTo>
                    <a:pt x="2821" y="1991"/>
                  </a:lnTo>
                  <a:lnTo>
                    <a:pt x="2858" y="1862"/>
                  </a:lnTo>
                  <a:lnTo>
                    <a:pt x="2895" y="1733"/>
                  </a:lnTo>
                  <a:lnTo>
                    <a:pt x="2914" y="1586"/>
                  </a:lnTo>
                  <a:lnTo>
                    <a:pt x="2932" y="1438"/>
                  </a:lnTo>
                  <a:lnTo>
                    <a:pt x="2914" y="1291"/>
                  </a:lnTo>
                  <a:lnTo>
                    <a:pt x="2895" y="1162"/>
                  </a:lnTo>
                  <a:lnTo>
                    <a:pt x="2858" y="1014"/>
                  </a:lnTo>
                  <a:lnTo>
                    <a:pt x="2803" y="885"/>
                  </a:lnTo>
                  <a:lnTo>
                    <a:pt x="2729" y="756"/>
                  </a:lnTo>
                  <a:lnTo>
                    <a:pt x="2656" y="645"/>
                  </a:lnTo>
                  <a:lnTo>
                    <a:pt x="2582" y="535"/>
                  </a:lnTo>
                  <a:lnTo>
                    <a:pt x="2471" y="424"/>
                  </a:lnTo>
                  <a:lnTo>
                    <a:pt x="2379" y="332"/>
                  </a:lnTo>
                  <a:lnTo>
                    <a:pt x="2250" y="258"/>
                  </a:lnTo>
                  <a:lnTo>
                    <a:pt x="2139" y="184"/>
                  </a:lnTo>
                  <a:lnTo>
                    <a:pt x="2010" y="111"/>
                  </a:lnTo>
                  <a:lnTo>
                    <a:pt x="1881" y="74"/>
                  </a:lnTo>
                  <a:lnTo>
                    <a:pt x="1734" y="37"/>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 name="Google Shape;149;p2"/>
            <p:cNvSpPr/>
            <p:nvPr/>
          </p:nvSpPr>
          <p:spPr>
            <a:xfrm>
              <a:off x="5290350" y="1154025"/>
              <a:ext cx="57625" cy="57200"/>
            </a:xfrm>
            <a:custGeom>
              <a:avLst/>
              <a:gdLst/>
              <a:ahLst/>
              <a:cxnLst/>
              <a:rect l="l" t="t" r="r" b="b"/>
              <a:pathLst>
                <a:path w="2305" h="2288" extrusionOk="0">
                  <a:moveTo>
                    <a:pt x="1014" y="1"/>
                  </a:moveTo>
                  <a:lnTo>
                    <a:pt x="885" y="19"/>
                  </a:lnTo>
                  <a:lnTo>
                    <a:pt x="774" y="56"/>
                  </a:lnTo>
                  <a:lnTo>
                    <a:pt x="682" y="93"/>
                  </a:lnTo>
                  <a:lnTo>
                    <a:pt x="479" y="185"/>
                  </a:lnTo>
                  <a:lnTo>
                    <a:pt x="314" y="333"/>
                  </a:lnTo>
                  <a:lnTo>
                    <a:pt x="184" y="517"/>
                  </a:lnTo>
                  <a:lnTo>
                    <a:pt x="74" y="701"/>
                  </a:lnTo>
                  <a:lnTo>
                    <a:pt x="37" y="812"/>
                  </a:lnTo>
                  <a:lnTo>
                    <a:pt x="19" y="923"/>
                  </a:lnTo>
                  <a:lnTo>
                    <a:pt x="0" y="1052"/>
                  </a:lnTo>
                  <a:lnTo>
                    <a:pt x="0" y="1162"/>
                  </a:lnTo>
                  <a:lnTo>
                    <a:pt x="0" y="1291"/>
                  </a:lnTo>
                  <a:lnTo>
                    <a:pt x="19" y="1402"/>
                  </a:lnTo>
                  <a:lnTo>
                    <a:pt x="55" y="1513"/>
                  </a:lnTo>
                  <a:lnTo>
                    <a:pt x="92" y="1623"/>
                  </a:lnTo>
                  <a:lnTo>
                    <a:pt x="148" y="1715"/>
                  </a:lnTo>
                  <a:lnTo>
                    <a:pt x="203" y="1808"/>
                  </a:lnTo>
                  <a:lnTo>
                    <a:pt x="332" y="1974"/>
                  </a:lnTo>
                  <a:lnTo>
                    <a:pt x="516" y="2121"/>
                  </a:lnTo>
                  <a:lnTo>
                    <a:pt x="701" y="2213"/>
                  </a:lnTo>
                  <a:lnTo>
                    <a:pt x="811" y="2250"/>
                  </a:lnTo>
                  <a:lnTo>
                    <a:pt x="922" y="2269"/>
                  </a:lnTo>
                  <a:lnTo>
                    <a:pt x="1051" y="2287"/>
                  </a:lnTo>
                  <a:lnTo>
                    <a:pt x="1291" y="2287"/>
                  </a:lnTo>
                  <a:lnTo>
                    <a:pt x="1401" y="2269"/>
                  </a:lnTo>
                  <a:lnTo>
                    <a:pt x="1512" y="2232"/>
                  </a:lnTo>
                  <a:lnTo>
                    <a:pt x="1623" y="2195"/>
                  </a:lnTo>
                  <a:lnTo>
                    <a:pt x="1807" y="2103"/>
                  </a:lnTo>
                  <a:lnTo>
                    <a:pt x="1973" y="1955"/>
                  </a:lnTo>
                  <a:lnTo>
                    <a:pt x="2120" y="1789"/>
                  </a:lnTo>
                  <a:lnTo>
                    <a:pt x="2213" y="1586"/>
                  </a:lnTo>
                  <a:lnTo>
                    <a:pt x="2250" y="1476"/>
                  </a:lnTo>
                  <a:lnTo>
                    <a:pt x="2286" y="1365"/>
                  </a:lnTo>
                  <a:lnTo>
                    <a:pt x="2305" y="1236"/>
                  </a:lnTo>
                  <a:lnTo>
                    <a:pt x="2305" y="1125"/>
                  </a:lnTo>
                  <a:lnTo>
                    <a:pt x="2286" y="996"/>
                  </a:lnTo>
                  <a:lnTo>
                    <a:pt x="2268" y="886"/>
                  </a:lnTo>
                  <a:lnTo>
                    <a:pt x="2250" y="775"/>
                  </a:lnTo>
                  <a:lnTo>
                    <a:pt x="2213" y="664"/>
                  </a:lnTo>
                  <a:lnTo>
                    <a:pt x="2157" y="572"/>
                  </a:lnTo>
                  <a:lnTo>
                    <a:pt x="2102" y="480"/>
                  </a:lnTo>
                  <a:lnTo>
                    <a:pt x="1955" y="314"/>
                  </a:lnTo>
                  <a:lnTo>
                    <a:pt x="1789" y="167"/>
                  </a:lnTo>
                  <a:lnTo>
                    <a:pt x="1586" y="74"/>
                  </a:lnTo>
                  <a:lnTo>
                    <a:pt x="1475" y="38"/>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 name="Google Shape;150;p2"/>
            <p:cNvSpPr/>
            <p:nvPr/>
          </p:nvSpPr>
          <p:spPr>
            <a:xfrm>
              <a:off x="5773875" y="1152175"/>
              <a:ext cx="71950" cy="72400"/>
            </a:xfrm>
            <a:custGeom>
              <a:avLst/>
              <a:gdLst/>
              <a:ahLst/>
              <a:cxnLst/>
              <a:rect l="l" t="t" r="r" b="b"/>
              <a:pathLst>
                <a:path w="2878" h="2896" extrusionOk="0">
                  <a:moveTo>
                    <a:pt x="1420" y="1"/>
                  </a:moveTo>
                  <a:lnTo>
                    <a:pt x="1273" y="19"/>
                  </a:lnTo>
                  <a:lnTo>
                    <a:pt x="1144" y="38"/>
                  </a:lnTo>
                  <a:lnTo>
                    <a:pt x="996" y="75"/>
                  </a:lnTo>
                  <a:lnTo>
                    <a:pt x="886" y="130"/>
                  </a:lnTo>
                  <a:lnTo>
                    <a:pt x="757" y="185"/>
                  </a:lnTo>
                  <a:lnTo>
                    <a:pt x="646" y="259"/>
                  </a:lnTo>
                  <a:lnTo>
                    <a:pt x="535" y="333"/>
                  </a:lnTo>
                  <a:lnTo>
                    <a:pt x="425" y="425"/>
                  </a:lnTo>
                  <a:lnTo>
                    <a:pt x="333" y="536"/>
                  </a:lnTo>
                  <a:lnTo>
                    <a:pt x="259" y="646"/>
                  </a:lnTo>
                  <a:lnTo>
                    <a:pt x="185" y="757"/>
                  </a:lnTo>
                  <a:lnTo>
                    <a:pt x="111" y="886"/>
                  </a:lnTo>
                  <a:lnTo>
                    <a:pt x="74" y="1015"/>
                  </a:lnTo>
                  <a:lnTo>
                    <a:pt x="38" y="1144"/>
                  </a:lnTo>
                  <a:lnTo>
                    <a:pt x="1" y="1273"/>
                  </a:lnTo>
                  <a:lnTo>
                    <a:pt x="1" y="1421"/>
                  </a:lnTo>
                  <a:lnTo>
                    <a:pt x="1" y="1568"/>
                  </a:lnTo>
                  <a:lnTo>
                    <a:pt x="19" y="1716"/>
                  </a:lnTo>
                  <a:lnTo>
                    <a:pt x="56" y="1845"/>
                  </a:lnTo>
                  <a:lnTo>
                    <a:pt x="111" y="1974"/>
                  </a:lnTo>
                  <a:lnTo>
                    <a:pt x="167" y="2103"/>
                  </a:lnTo>
                  <a:lnTo>
                    <a:pt x="240" y="2232"/>
                  </a:lnTo>
                  <a:lnTo>
                    <a:pt x="314" y="2343"/>
                  </a:lnTo>
                  <a:lnTo>
                    <a:pt x="425" y="2453"/>
                  </a:lnTo>
                  <a:lnTo>
                    <a:pt x="517" y="2545"/>
                  </a:lnTo>
                  <a:lnTo>
                    <a:pt x="628" y="2638"/>
                  </a:lnTo>
                  <a:lnTo>
                    <a:pt x="757" y="2711"/>
                  </a:lnTo>
                  <a:lnTo>
                    <a:pt x="867" y="2767"/>
                  </a:lnTo>
                  <a:lnTo>
                    <a:pt x="1015" y="2822"/>
                  </a:lnTo>
                  <a:lnTo>
                    <a:pt x="1144" y="2859"/>
                  </a:lnTo>
                  <a:lnTo>
                    <a:pt x="1291" y="2877"/>
                  </a:lnTo>
                  <a:lnTo>
                    <a:pt x="1439" y="2896"/>
                  </a:lnTo>
                  <a:lnTo>
                    <a:pt x="1586" y="2877"/>
                  </a:lnTo>
                  <a:lnTo>
                    <a:pt x="1715" y="2859"/>
                  </a:lnTo>
                  <a:lnTo>
                    <a:pt x="1863" y="2822"/>
                  </a:lnTo>
                  <a:lnTo>
                    <a:pt x="1992" y="2767"/>
                  </a:lnTo>
                  <a:lnTo>
                    <a:pt x="2121" y="2711"/>
                  </a:lnTo>
                  <a:lnTo>
                    <a:pt x="2232" y="2638"/>
                  </a:lnTo>
                  <a:lnTo>
                    <a:pt x="2342" y="2545"/>
                  </a:lnTo>
                  <a:lnTo>
                    <a:pt x="2453" y="2453"/>
                  </a:lnTo>
                  <a:lnTo>
                    <a:pt x="2545" y="2361"/>
                  </a:lnTo>
                  <a:lnTo>
                    <a:pt x="2637" y="2250"/>
                  </a:lnTo>
                  <a:lnTo>
                    <a:pt x="2711" y="2121"/>
                  </a:lnTo>
                  <a:lnTo>
                    <a:pt x="2766" y="1992"/>
                  </a:lnTo>
                  <a:lnTo>
                    <a:pt x="2822" y="1863"/>
                  </a:lnTo>
                  <a:lnTo>
                    <a:pt x="2859" y="1734"/>
                  </a:lnTo>
                  <a:lnTo>
                    <a:pt x="2877" y="1587"/>
                  </a:lnTo>
                  <a:lnTo>
                    <a:pt x="2877" y="1439"/>
                  </a:lnTo>
                  <a:lnTo>
                    <a:pt x="2877" y="1292"/>
                  </a:lnTo>
                  <a:lnTo>
                    <a:pt x="2859" y="1144"/>
                  </a:lnTo>
                  <a:lnTo>
                    <a:pt x="2803" y="1015"/>
                  </a:lnTo>
                  <a:lnTo>
                    <a:pt x="2766" y="886"/>
                  </a:lnTo>
                  <a:lnTo>
                    <a:pt x="2693" y="757"/>
                  </a:lnTo>
                  <a:lnTo>
                    <a:pt x="2619" y="628"/>
                  </a:lnTo>
                  <a:lnTo>
                    <a:pt x="2545" y="517"/>
                  </a:lnTo>
                  <a:lnTo>
                    <a:pt x="2435" y="425"/>
                  </a:lnTo>
                  <a:lnTo>
                    <a:pt x="2342" y="333"/>
                  </a:lnTo>
                  <a:lnTo>
                    <a:pt x="2232" y="241"/>
                  </a:lnTo>
                  <a:lnTo>
                    <a:pt x="2103" y="167"/>
                  </a:lnTo>
                  <a:lnTo>
                    <a:pt x="1974" y="112"/>
                  </a:lnTo>
                  <a:lnTo>
                    <a:pt x="1845" y="56"/>
                  </a:lnTo>
                  <a:lnTo>
                    <a:pt x="1715" y="38"/>
                  </a:lnTo>
                  <a:lnTo>
                    <a:pt x="1568"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 name="Google Shape;151;p2"/>
            <p:cNvSpPr/>
            <p:nvPr/>
          </p:nvSpPr>
          <p:spPr>
            <a:xfrm>
              <a:off x="6182750" y="1141575"/>
              <a:ext cx="76075" cy="76100"/>
            </a:xfrm>
            <a:custGeom>
              <a:avLst/>
              <a:gdLst/>
              <a:ahLst/>
              <a:cxnLst/>
              <a:rect l="l" t="t" r="r" b="b"/>
              <a:pathLst>
                <a:path w="3043" h="3044" extrusionOk="0">
                  <a:moveTo>
                    <a:pt x="1420" y="1"/>
                  </a:moveTo>
                  <a:lnTo>
                    <a:pt x="1254" y="19"/>
                  </a:lnTo>
                  <a:lnTo>
                    <a:pt x="1107" y="56"/>
                  </a:lnTo>
                  <a:lnTo>
                    <a:pt x="959" y="111"/>
                  </a:lnTo>
                  <a:lnTo>
                    <a:pt x="830" y="167"/>
                  </a:lnTo>
                  <a:lnTo>
                    <a:pt x="701" y="241"/>
                  </a:lnTo>
                  <a:lnTo>
                    <a:pt x="572" y="333"/>
                  </a:lnTo>
                  <a:lnTo>
                    <a:pt x="461" y="425"/>
                  </a:lnTo>
                  <a:lnTo>
                    <a:pt x="351" y="536"/>
                  </a:lnTo>
                  <a:lnTo>
                    <a:pt x="277" y="646"/>
                  </a:lnTo>
                  <a:lnTo>
                    <a:pt x="185" y="775"/>
                  </a:lnTo>
                  <a:lnTo>
                    <a:pt x="129" y="904"/>
                  </a:lnTo>
                  <a:lnTo>
                    <a:pt x="74" y="1052"/>
                  </a:lnTo>
                  <a:lnTo>
                    <a:pt x="37" y="1199"/>
                  </a:lnTo>
                  <a:lnTo>
                    <a:pt x="0" y="1365"/>
                  </a:lnTo>
                  <a:lnTo>
                    <a:pt x="0" y="1513"/>
                  </a:lnTo>
                  <a:lnTo>
                    <a:pt x="0" y="1679"/>
                  </a:lnTo>
                  <a:lnTo>
                    <a:pt x="37" y="1826"/>
                  </a:lnTo>
                  <a:lnTo>
                    <a:pt x="56" y="1974"/>
                  </a:lnTo>
                  <a:lnTo>
                    <a:pt x="111" y="2121"/>
                  </a:lnTo>
                  <a:lnTo>
                    <a:pt x="185" y="2250"/>
                  </a:lnTo>
                  <a:lnTo>
                    <a:pt x="258" y="2379"/>
                  </a:lnTo>
                  <a:lnTo>
                    <a:pt x="332" y="2490"/>
                  </a:lnTo>
                  <a:lnTo>
                    <a:pt x="424" y="2601"/>
                  </a:lnTo>
                  <a:lnTo>
                    <a:pt x="535" y="2693"/>
                  </a:lnTo>
                  <a:lnTo>
                    <a:pt x="646" y="2785"/>
                  </a:lnTo>
                  <a:lnTo>
                    <a:pt x="775" y="2859"/>
                  </a:lnTo>
                  <a:lnTo>
                    <a:pt x="904" y="2933"/>
                  </a:lnTo>
                  <a:lnTo>
                    <a:pt x="1051" y="2988"/>
                  </a:lnTo>
                  <a:lnTo>
                    <a:pt x="1199" y="3025"/>
                  </a:lnTo>
                  <a:lnTo>
                    <a:pt x="1346" y="3043"/>
                  </a:lnTo>
                  <a:lnTo>
                    <a:pt x="1660" y="3043"/>
                  </a:lnTo>
                  <a:lnTo>
                    <a:pt x="1807" y="3025"/>
                  </a:lnTo>
                  <a:lnTo>
                    <a:pt x="1955" y="2988"/>
                  </a:lnTo>
                  <a:lnTo>
                    <a:pt x="2102" y="2951"/>
                  </a:lnTo>
                  <a:lnTo>
                    <a:pt x="2231" y="2877"/>
                  </a:lnTo>
                  <a:lnTo>
                    <a:pt x="2360" y="2803"/>
                  </a:lnTo>
                  <a:lnTo>
                    <a:pt x="2471" y="2730"/>
                  </a:lnTo>
                  <a:lnTo>
                    <a:pt x="2582" y="2638"/>
                  </a:lnTo>
                  <a:lnTo>
                    <a:pt x="2692" y="2527"/>
                  </a:lnTo>
                  <a:lnTo>
                    <a:pt x="2784" y="2416"/>
                  </a:lnTo>
                  <a:lnTo>
                    <a:pt x="2858" y="2287"/>
                  </a:lnTo>
                  <a:lnTo>
                    <a:pt x="2914" y="2158"/>
                  </a:lnTo>
                  <a:lnTo>
                    <a:pt x="2969" y="2011"/>
                  </a:lnTo>
                  <a:lnTo>
                    <a:pt x="3006" y="1863"/>
                  </a:lnTo>
                  <a:lnTo>
                    <a:pt x="3043" y="1716"/>
                  </a:lnTo>
                  <a:lnTo>
                    <a:pt x="3043" y="1568"/>
                  </a:lnTo>
                  <a:lnTo>
                    <a:pt x="3043" y="1402"/>
                  </a:lnTo>
                  <a:lnTo>
                    <a:pt x="3024" y="1255"/>
                  </a:lnTo>
                  <a:lnTo>
                    <a:pt x="2987" y="1107"/>
                  </a:lnTo>
                  <a:lnTo>
                    <a:pt x="2950" y="960"/>
                  </a:lnTo>
                  <a:lnTo>
                    <a:pt x="2877" y="831"/>
                  </a:lnTo>
                  <a:lnTo>
                    <a:pt x="2803" y="702"/>
                  </a:lnTo>
                  <a:lnTo>
                    <a:pt x="2729" y="591"/>
                  </a:lnTo>
                  <a:lnTo>
                    <a:pt x="2637" y="480"/>
                  </a:lnTo>
                  <a:lnTo>
                    <a:pt x="2526" y="370"/>
                  </a:lnTo>
                  <a:lnTo>
                    <a:pt x="2416" y="277"/>
                  </a:lnTo>
                  <a:lnTo>
                    <a:pt x="2287" y="204"/>
                  </a:lnTo>
                  <a:lnTo>
                    <a:pt x="2158" y="130"/>
                  </a:lnTo>
                  <a:lnTo>
                    <a:pt x="2029" y="75"/>
                  </a:lnTo>
                  <a:lnTo>
                    <a:pt x="1881" y="38"/>
                  </a:lnTo>
                  <a:lnTo>
                    <a:pt x="1734"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 name="Google Shape;152;p2"/>
            <p:cNvSpPr/>
            <p:nvPr/>
          </p:nvSpPr>
          <p:spPr>
            <a:xfrm>
              <a:off x="5211525" y="1140650"/>
              <a:ext cx="55325" cy="55350"/>
            </a:xfrm>
            <a:custGeom>
              <a:avLst/>
              <a:gdLst/>
              <a:ahLst/>
              <a:cxnLst/>
              <a:rect l="l" t="t" r="r" b="b"/>
              <a:pathLst>
                <a:path w="2213" h="2214" extrusionOk="0">
                  <a:moveTo>
                    <a:pt x="1106" y="1"/>
                  </a:moveTo>
                  <a:lnTo>
                    <a:pt x="996" y="19"/>
                  </a:lnTo>
                  <a:lnTo>
                    <a:pt x="885" y="38"/>
                  </a:lnTo>
                  <a:lnTo>
                    <a:pt x="682" y="93"/>
                  </a:lnTo>
                  <a:lnTo>
                    <a:pt x="498" y="204"/>
                  </a:lnTo>
                  <a:lnTo>
                    <a:pt x="332" y="333"/>
                  </a:lnTo>
                  <a:lnTo>
                    <a:pt x="203" y="499"/>
                  </a:lnTo>
                  <a:lnTo>
                    <a:pt x="92" y="683"/>
                  </a:lnTo>
                  <a:lnTo>
                    <a:pt x="19" y="886"/>
                  </a:lnTo>
                  <a:lnTo>
                    <a:pt x="0" y="997"/>
                  </a:lnTo>
                  <a:lnTo>
                    <a:pt x="0" y="1107"/>
                  </a:lnTo>
                  <a:lnTo>
                    <a:pt x="0" y="1218"/>
                  </a:lnTo>
                  <a:lnTo>
                    <a:pt x="19" y="1310"/>
                  </a:lnTo>
                  <a:lnTo>
                    <a:pt x="92" y="1513"/>
                  </a:lnTo>
                  <a:lnTo>
                    <a:pt x="185" y="1697"/>
                  </a:lnTo>
                  <a:lnTo>
                    <a:pt x="314" y="1863"/>
                  </a:lnTo>
                  <a:lnTo>
                    <a:pt x="480" y="2011"/>
                  </a:lnTo>
                  <a:lnTo>
                    <a:pt x="664" y="2121"/>
                  </a:lnTo>
                  <a:lnTo>
                    <a:pt x="867" y="2177"/>
                  </a:lnTo>
                  <a:lnTo>
                    <a:pt x="977" y="2195"/>
                  </a:lnTo>
                  <a:lnTo>
                    <a:pt x="1088" y="2214"/>
                  </a:lnTo>
                  <a:lnTo>
                    <a:pt x="1199" y="2214"/>
                  </a:lnTo>
                  <a:lnTo>
                    <a:pt x="1309" y="2195"/>
                  </a:lnTo>
                  <a:lnTo>
                    <a:pt x="1420" y="2158"/>
                  </a:lnTo>
                  <a:lnTo>
                    <a:pt x="1512" y="2121"/>
                  </a:lnTo>
                  <a:lnTo>
                    <a:pt x="1715" y="2029"/>
                  </a:lnTo>
                  <a:lnTo>
                    <a:pt x="1881" y="1882"/>
                  </a:lnTo>
                  <a:lnTo>
                    <a:pt x="2010" y="1716"/>
                  </a:lnTo>
                  <a:lnTo>
                    <a:pt x="2121" y="1513"/>
                  </a:lnTo>
                  <a:lnTo>
                    <a:pt x="2157" y="1421"/>
                  </a:lnTo>
                  <a:lnTo>
                    <a:pt x="2194" y="1310"/>
                  </a:lnTo>
                  <a:lnTo>
                    <a:pt x="2194" y="1199"/>
                  </a:lnTo>
                  <a:lnTo>
                    <a:pt x="2213" y="1089"/>
                  </a:lnTo>
                  <a:lnTo>
                    <a:pt x="2194" y="978"/>
                  </a:lnTo>
                  <a:lnTo>
                    <a:pt x="2176" y="868"/>
                  </a:lnTo>
                  <a:lnTo>
                    <a:pt x="2102" y="665"/>
                  </a:lnTo>
                  <a:lnTo>
                    <a:pt x="2010" y="480"/>
                  </a:lnTo>
                  <a:lnTo>
                    <a:pt x="1862" y="333"/>
                  </a:lnTo>
                  <a:lnTo>
                    <a:pt x="1696" y="185"/>
                  </a:lnTo>
                  <a:lnTo>
                    <a:pt x="1512" y="93"/>
                  </a:lnTo>
                  <a:lnTo>
                    <a:pt x="1309" y="19"/>
                  </a:lnTo>
                  <a:lnTo>
                    <a:pt x="1199" y="19"/>
                  </a:lnTo>
                  <a:lnTo>
                    <a:pt x="11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 name="Google Shape;153;p2"/>
            <p:cNvSpPr/>
            <p:nvPr/>
          </p:nvSpPr>
          <p:spPr>
            <a:xfrm>
              <a:off x="5694600" y="1138825"/>
              <a:ext cx="70550" cy="70550"/>
            </a:xfrm>
            <a:custGeom>
              <a:avLst/>
              <a:gdLst/>
              <a:ahLst/>
              <a:cxnLst/>
              <a:rect l="l" t="t" r="r" b="b"/>
              <a:pathLst>
                <a:path w="2822" h="2822" extrusionOk="0">
                  <a:moveTo>
                    <a:pt x="1254" y="0"/>
                  </a:moveTo>
                  <a:lnTo>
                    <a:pt x="1107" y="37"/>
                  </a:lnTo>
                  <a:lnTo>
                    <a:pt x="978" y="74"/>
                  </a:lnTo>
                  <a:lnTo>
                    <a:pt x="848" y="111"/>
                  </a:lnTo>
                  <a:lnTo>
                    <a:pt x="719" y="166"/>
                  </a:lnTo>
                  <a:lnTo>
                    <a:pt x="609" y="240"/>
                  </a:lnTo>
                  <a:lnTo>
                    <a:pt x="498" y="332"/>
                  </a:lnTo>
                  <a:lnTo>
                    <a:pt x="406" y="424"/>
                  </a:lnTo>
                  <a:lnTo>
                    <a:pt x="314" y="516"/>
                  </a:lnTo>
                  <a:lnTo>
                    <a:pt x="240" y="627"/>
                  </a:lnTo>
                  <a:lnTo>
                    <a:pt x="166" y="738"/>
                  </a:lnTo>
                  <a:lnTo>
                    <a:pt x="111" y="867"/>
                  </a:lnTo>
                  <a:lnTo>
                    <a:pt x="56" y="996"/>
                  </a:lnTo>
                  <a:lnTo>
                    <a:pt x="37" y="1125"/>
                  </a:lnTo>
                  <a:lnTo>
                    <a:pt x="19" y="1272"/>
                  </a:lnTo>
                  <a:lnTo>
                    <a:pt x="0" y="1420"/>
                  </a:lnTo>
                  <a:lnTo>
                    <a:pt x="19" y="1567"/>
                  </a:lnTo>
                  <a:lnTo>
                    <a:pt x="37" y="1715"/>
                  </a:lnTo>
                  <a:lnTo>
                    <a:pt x="74" y="1844"/>
                  </a:lnTo>
                  <a:lnTo>
                    <a:pt x="111" y="1973"/>
                  </a:lnTo>
                  <a:lnTo>
                    <a:pt x="185" y="2102"/>
                  </a:lnTo>
                  <a:lnTo>
                    <a:pt x="240" y="2213"/>
                  </a:lnTo>
                  <a:lnTo>
                    <a:pt x="332" y="2323"/>
                  </a:lnTo>
                  <a:lnTo>
                    <a:pt x="424" y="2416"/>
                  </a:lnTo>
                  <a:lnTo>
                    <a:pt x="517" y="2508"/>
                  </a:lnTo>
                  <a:lnTo>
                    <a:pt x="627" y="2582"/>
                  </a:lnTo>
                  <a:lnTo>
                    <a:pt x="738" y="2655"/>
                  </a:lnTo>
                  <a:lnTo>
                    <a:pt x="867" y="2711"/>
                  </a:lnTo>
                  <a:lnTo>
                    <a:pt x="996" y="2766"/>
                  </a:lnTo>
                  <a:lnTo>
                    <a:pt x="1144" y="2784"/>
                  </a:lnTo>
                  <a:lnTo>
                    <a:pt x="1273" y="2821"/>
                  </a:lnTo>
                  <a:lnTo>
                    <a:pt x="1420" y="2821"/>
                  </a:lnTo>
                  <a:lnTo>
                    <a:pt x="1568" y="2803"/>
                  </a:lnTo>
                  <a:lnTo>
                    <a:pt x="1715" y="2784"/>
                  </a:lnTo>
                  <a:lnTo>
                    <a:pt x="1844" y="2748"/>
                  </a:lnTo>
                  <a:lnTo>
                    <a:pt x="1973" y="2711"/>
                  </a:lnTo>
                  <a:lnTo>
                    <a:pt x="2102" y="2655"/>
                  </a:lnTo>
                  <a:lnTo>
                    <a:pt x="2213" y="2582"/>
                  </a:lnTo>
                  <a:lnTo>
                    <a:pt x="2324" y="2489"/>
                  </a:lnTo>
                  <a:lnTo>
                    <a:pt x="2434" y="2397"/>
                  </a:lnTo>
                  <a:lnTo>
                    <a:pt x="2508" y="2305"/>
                  </a:lnTo>
                  <a:lnTo>
                    <a:pt x="2600" y="2194"/>
                  </a:lnTo>
                  <a:lnTo>
                    <a:pt x="2655" y="2084"/>
                  </a:lnTo>
                  <a:lnTo>
                    <a:pt x="2729" y="1955"/>
                  </a:lnTo>
                  <a:lnTo>
                    <a:pt x="2766" y="1826"/>
                  </a:lnTo>
                  <a:lnTo>
                    <a:pt x="2803" y="1678"/>
                  </a:lnTo>
                  <a:lnTo>
                    <a:pt x="2821" y="1549"/>
                  </a:lnTo>
                  <a:lnTo>
                    <a:pt x="2821" y="1402"/>
                  </a:lnTo>
                  <a:lnTo>
                    <a:pt x="2821" y="1254"/>
                  </a:lnTo>
                  <a:lnTo>
                    <a:pt x="2803" y="1107"/>
                  </a:lnTo>
                  <a:lnTo>
                    <a:pt x="2766" y="977"/>
                  </a:lnTo>
                  <a:lnTo>
                    <a:pt x="2711" y="848"/>
                  </a:lnTo>
                  <a:lnTo>
                    <a:pt x="2655" y="719"/>
                  </a:lnTo>
                  <a:lnTo>
                    <a:pt x="2582" y="609"/>
                  </a:lnTo>
                  <a:lnTo>
                    <a:pt x="2508" y="498"/>
                  </a:lnTo>
                  <a:lnTo>
                    <a:pt x="2416" y="406"/>
                  </a:lnTo>
                  <a:lnTo>
                    <a:pt x="2305" y="314"/>
                  </a:lnTo>
                  <a:lnTo>
                    <a:pt x="2194" y="221"/>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 name="Google Shape;154;p2"/>
            <p:cNvSpPr/>
            <p:nvPr/>
          </p:nvSpPr>
          <p:spPr>
            <a:xfrm>
              <a:off x="5133625" y="1128225"/>
              <a:ext cx="51175" cy="51650"/>
            </a:xfrm>
            <a:custGeom>
              <a:avLst/>
              <a:gdLst/>
              <a:ahLst/>
              <a:cxnLst/>
              <a:rect l="l" t="t" r="r" b="b"/>
              <a:pathLst>
                <a:path w="2047" h="2066" extrusionOk="0">
                  <a:moveTo>
                    <a:pt x="1033" y="0"/>
                  </a:moveTo>
                  <a:lnTo>
                    <a:pt x="830" y="19"/>
                  </a:lnTo>
                  <a:lnTo>
                    <a:pt x="645" y="74"/>
                  </a:lnTo>
                  <a:lnTo>
                    <a:pt x="461" y="166"/>
                  </a:lnTo>
                  <a:lnTo>
                    <a:pt x="314" y="295"/>
                  </a:lnTo>
                  <a:lnTo>
                    <a:pt x="185" y="443"/>
                  </a:lnTo>
                  <a:lnTo>
                    <a:pt x="92" y="609"/>
                  </a:lnTo>
                  <a:lnTo>
                    <a:pt x="19" y="793"/>
                  </a:lnTo>
                  <a:lnTo>
                    <a:pt x="0" y="996"/>
                  </a:lnTo>
                  <a:lnTo>
                    <a:pt x="0" y="1106"/>
                  </a:lnTo>
                  <a:lnTo>
                    <a:pt x="19" y="1217"/>
                  </a:lnTo>
                  <a:lnTo>
                    <a:pt x="74" y="1401"/>
                  </a:lnTo>
                  <a:lnTo>
                    <a:pt x="166" y="1586"/>
                  </a:lnTo>
                  <a:lnTo>
                    <a:pt x="277" y="1752"/>
                  </a:lnTo>
                  <a:lnTo>
                    <a:pt x="443" y="1881"/>
                  </a:lnTo>
                  <a:lnTo>
                    <a:pt x="609" y="1973"/>
                  </a:lnTo>
                  <a:lnTo>
                    <a:pt x="811" y="2047"/>
                  </a:lnTo>
                  <a:lnTo>
                    <a:pt x="904" y="2065"/>
                  </a:lnTo>
                  <a:lnTo>
                    <a:pt x="1014" y="2065"/>
                  </a:lnTo>
                  <a:lnTo>
                    <a:pt x="1217" y="2047"/>
                  </a:lnTo>
                  <a:lnTo>
                    <a:pt x="1420" y="1991"/>
                  </a:lnTo>
                  <a:lnTo>
                    <a:pt x="1586" y="1899"/>
                  </a:lnTo>
                  <a:lnTo>
                    <a:pt x="1733" y="1770"/>
                  </a:lnTo>
                  <a:lnTo>
                    <a:pt x="1862" y="1623"/>
                  </a:lnTo>
                  <a:lnTo>
                    <a:pt x="1955" y="1457"/>
                  </a:lnTo>
                  <a:lnTo>
                    <a:pt x="2028" y="1272"/>
                  </a:lnTo>
                  <a:lnTo>
                    <a:pt x="2047" y="1070"/>
                  </a:lnTo>
                  <a:lnTo>
                    <a:pt x="2047" y="959"/>
                  </a:lnTo>
                  <a:lnTo>
                    <a:pt x="2028" y="848"/>
                  </a:lnTo>
                  <a:lnTo>
                    <a:pt x="1973" y="664"/>
                  </a:lnTo>
                  <a:lnTo>
                    <a:pt x="1881" y="480"/>
                  </a:lnTo>
                  <a:lnTo>
                    <a:pt x="1770" y="314"/>
                  </a:lnTo>
                  <a:lnTo>
                    <a:pt x="1604" y="185"/>
                  </a:lnTo>
                  <a:lnTo>
                    <a:pt x="1438" y="92"/>
                  </a:lnTo>
                  <a:lnTo>
                    <a:pt x="1235" y="37"/>
                  </a:lnTo>
                  <a:lnTo>
                    <a:pt x="1143"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 name="Google Shape;155;p2"/>
            <p:cNvSpPr/>
            <p:nvPr/>
          </p:nvSpPr>
          <p:spPr>
            <a:xfrm>
              <a:off x="6103000" y="1127300"/>
              <a:ext cx="76075" cy="76550"/>
            </a:xfrm>
            <a:custGeom>
              <a:avLst/>
              <a:gdLst/>
              <a:ahLst/>
              <a:cxnLst/>
              <a:rect l="l" t="t" r="r" b="b"/>
              <a:pathLst>
                <a:path w="3043" h="3062" extrusionOk="0">
                  <a:moveTo>
                    <a:pt x="1531" y="0"/>
                  </a:moveTo>
                  <a:lnTo>
                    <a:pt x="1383" y="19"/>
                  </a:lnTo>
                  <a:lnTo>
                    <a:pt x="1217" y="37"/>
                  </a:lnTo>
                  <a:lnTo>
                    <a:pt x="1070" y="74"/>
                  </a:lnTo>
                  <a:lnTo>
                    <a:pt x="941" y="111"/>
                  </a:lnTo>
                  <a:lnTo>
                    <a:pt x="793" y="185"/>
                  </a:lnTo>
                  <a:lnTo>
                    <a:pt x="683" y="258"/>
                  </a:lnTo>
                  <a:lnTo>
                    <a:pt x="554" y="332"/>
                  </a:lnTo>
                  <a:lnTo>
                    <a:pt x="443" y="424"/>
                  </a:lnTo>
                  <a:lnTo>
                    <a:pt x="351" y="535"/>
                  </a:lnTo>
                  <a:lnTo>
                    <a:pt x="259" y="646"/>
                  </a:lnTo>
                  <a:lnTo>
                    <a:pt x="185" y="775"/>
                  </a:lnTo>
                  <a:lnTo>
                    <a:pt x="111" y="904"/>
                  </a:lnTo>
                  <a:lnTo>
                    <a:pt x="74" y="1051"/>
                  </a:lnTo>
                  <a:lnTo>
                    <a:pt x="37" y="1199"/>
                  </a:lnTo>
                  <a:lnTo>
                    <a:pt x="1" y="1346"/>
                  </a:lnTo>
                  <a:lnTo>
                    <a:pt x="1" y="1494"/>
                  </a:lnTo>
                  <a:lnTo>
                    <a:pt x="1" y="1660"/>
                  </a:lnTo>
                  <a:lnTo>
                    <a:pt x="19" y="1807"/>
                  </a:lnTo>
                  <a:lnTo>
                    <a:pt x="56" y="1973"/>
                  </a:lnTo>
                  <a:lnTo>
                    <a:pt x="111" y="2102"/>
                  </a:lnTo>
                  <a:lnTo>
                    <a:pt x="166" y="2250"/>
                  </a:lnTo>
                  <a:lnTo>
                    <a:pt x="240" y="2379"/>
                  </a:lnTo>
                  <a:lnTo>
                    <a:pt x="332" y="2489"/>
                  </a:lnTo>
                  <a:lnTo>
                    <a:pt x="425" y="2600"/>
                  </a:lnTo>
                  <a:lnTo>
                    <a:pt x="535" y="2711"/>
                  </a:lnTo>
                  <a:lnTo>
                    <a:pt x="664" y="2803"/>
                  </a:lnTo>
                  <a:lnTo>
                    <a:pt x="793" y="2877"/>
                  </a:lnTo>
                  <a:lnTo>
                    <a:pt x="922" y="2932"/>
                  </a:lnTo>
                  <a:lnTo>
                    <a:pt x="1070" y="2987"/>
                  </a:lnTo>
                  <a:lnTo>
                    <a:pt x="1217" y="3024"/>
                  </a:lnTo>
                  <a:lnTo>
                    <a:pt x="1365" y="3043"/>
                  </a:lnTo>
                  <a:lnTo>
                    <a:pt x="1531" y="3061"/>
                  </a:lnTo>
                  <a:lnTo>
                    <a:pt x="1678" y="3043"/>
                  </a:lnTo>
                  <a:lnTo>
                    <a:pt x="1844" y="3024"/>
                  </a:lnTo>
                  <a:lnTo>
                    <a:pt x="1992" y="2987"/>
                  </a:lnTo>
                  <a:lnTo>
                    <a:pt x="2121" y="2932"/>
                  </a:lnTo>
                  <a:lnTo>
                    <a:pt x="2250" y="2858"/>
                  </a:lnTo>
                  <a:lnTo>
                    <a:pt x="2379" y="2784"/>
                  </a:lnTo>
                  <a:lnTo>
                    <a:pt x="2490" y="2711"/>
                  </a:lnTo>
                  <a:lnTo>
                    <a:pt x="2600" y="2600"/>
                  </a:lnTo>
                  <a:lnTo>
                    <a:pt x="2693" y="2508"/>
                  </a:lnTo>
                  <a:lnTo>
                    <a:pt x="2785" y="2379"/>
                  </a:lnTo>
                  <a:lnTo>
                    <a:pt x="2858" y="2250"/>
                  </a:lnTo>
                  <a:lnTo>
                    <a:pt x="2932" y="2121"/>
                  </a:lnTo>
                  <a:lnTo>
                    <a:pt x="2969" y="1992"/>
                  </a:lnTo>
                  <a:lnTo>
                    <a:pt x="3006" y="1844"/>
                  </a:lnTo>
                  <a:lnTo>
                    <a:pt x="3043" y="1678"/>
                  </a:lnTo>
                  <a:lnTo>
                    <a:pt x="3043" y="1531"/>
                  </a:lnTo>
                  <a:lnTo>
                    <a:pt x="3043" y="1365"/>
                  </a:lnTo>
                  <a:lnTo>
                    <a:pt x="3006" y="1217"/>
                  </a:lnTo>
                  <a:lnTo>
                    <a:pt x="2969" y="1070"/>
                  </a:lnTo>
                  <a:lnTo>
                    <a:pt x="2932" y="941"/>
                  </a:lnTo>
                  <a:lnTo>
                    <a:pt x="2858" y="793"/>
                  </a:lnTo>
                  <a:lnTo>
                    <a:pt x="2785" y="682"/>
                  </a:lnTo>
                  <a:lnTo>
                    <a:pt x="2711" y="553"/>
                  </a:lnTo>
                  <a:lnTo>
                    <a:pt x="2600" y="443"/>
                  </a:lnTo>
                  <a:lnTo>
                    <a:pt x="2508" y="351"/>
                  </a:lnTo>
                  <a:lnTo>
                    <a:pt x="2379" y="258"/>
                  </a:lnTo>
                  <a:lnTo>
                    <a:pt x="2250" y="185"/>
                  </a:lnTo>
                  <a:lnTo>
                    <a:pt x="2121" y="129"/>
                  </a:lnTo>
                  <a:lnTo>
                    <a:pt x="1992" y="74"/>
                  </a:lnTo>
                  <a:lnTo>
                    <a:pt x="1844" y="37"/>
                  </a:lnTo>
                  <a:lnTo>
                    <a:pt x="1697"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 name="Google Shape;156;p2"/>
            <p:cNvSpPr/>
            <p:nvPr/>
          </p:nvSpPr>
          <p:spPr>
            <a:xfrm>
              <a:off x="5615300" y="1125450"/>
              <a:ext cx="69175" cy="68700"/>
            </a:xfrm>
            <a:custGeom>
              <a:avLst/>
              <a:gdLst/>
              <a:ahLst/>
              <a:cxnLst/>
              <a:rect l="l" t="t" r="r" b="b"/>
              <a:pathLst>
                <a:path w="2767" h="2748" extrusionOk="0">
                  <a:moveTo>
                    <a:pt x="1255" y="1"/>
                  </a:moveTo>
                  <a:lnTo>
                    <a:pt x="1126" y="19"/>
                  </a:lnTo>
                  <a:lnTo>
                    <a:pt x="978" y="56"/>
                  </a:lnTo>
                  <a:lnTo>
                    <a:pt x="849" y="93"/>
                  </a:lnTo>
                  <a:lnTo>
                    <a:pt x="739" y="148"/>
                  </a:lnTo>
                  <a:lnTo>
                    <a:pt x="609" y="222"/>
                  </a:lnTo>
                  <a:lnTo>
                    <a:pt x="499" y="296"/>
                  </a:lnTo>
                  <a:lnTo>
                    <a:pt x="407" y="388"/>
                  </a:lnTo>
                  <a:lnTo>
                    <a:pt x="314" y="480"/>
                  </a:lnTo>
                  <a:lnTo>
                    <a:pt x="241" y="591"/>
                  </a:lnTo>
                  <a:lnTo>
                    <a:pt x="167" y="720"/>
                  </a:lnTo>
                  <a:lnTo>
                    <a:pt x="112" y="830"/>
                  </a:lnTo>
                  <a:lnTo>
                    <a:pt x="75" y="959"/>
                  </a:lnTo>
                  <a:lnTo>
                    <a:pt x="38" y="1107"/>
                  </a:lnTo>
                  <a:lnTo>
                    <a:pt x="19" y="1236"/>
                  </a:lnTo>
                  <a:lnTo>
                    <a:pt x="1" y="1383"/>
                  </a:lnTo>
                  <a:lnTo>
                    <a:pt x="19" y="1531"/>
                  </a:lnTo>
                  <a:lnTo>
                    <a:pt x="38" y="1660"/>
                  </a:lnTo>
                  <a:lnTo>
                    <a:pt x="75" y="1789"/>
                  </a:lnTo>
                  <a:lnTo>
                    <a:pt x="112" y="1918"/>
                  </a:lnTo>
                  <a:lnTo>
                    <a:pt x="167" y="2047"/>
                  </a:lnTo>
                  <a:lnTo>
                    <a:pt x="241" y="2158"/>
                  </a:lnTo>
                  <a:lnTo>
                    <a:pt x="314" y="2268"/>
                  </a:lnTo>
                  <a:lnTo>
                    <a:pt x="407" y="2361"/>
                  </a:lnTo>
                  <a:lnTo>
                    <a:pt x="499" y="2453"/>
                  </a:lnTo>
                  <a:lnTo>
                    <a:pt x="609" y="2527"/>
                  </a:lnTo>
                  <a:lnTo>
                    <a:pt x="720" y="2582"/>
                  </a:lnTo>
                  <a:lnTo>
                    <a:pt x="831" y="2656"/>
                  </a:lnTo>
                  <a:lnTo>
                    <a:pt x="960" y="2692"/>
                  </a:lnTo>
                  <a:lnTo>
                    <a:pt x="1089" y="2729"/>
                  </a:lnTo>
                  <a:lnTo>
                    <a:pt x="1236" y="2748"/>
                  </a:lnTo>
                  <a:lnTo>
                    <a:pt x="1513" y="2748"/>
                  </a:lnTo>
                  <a:lnTo>
                    <a:pt x="1660" y="2729"/>
                  </a:lnTo>
                  <a:lnTo>
                    <a:pt x="1808" y="2692"/>
                  </a:lnTo>
                  <a:lnTo>
                    <a:pt x="1937" y="2656"/>
                  </a:lnTo>
                  <a:lnTo>
                    <a:pt x="2048" y="2600"/>
                  </a:lnTo>
                  <a:lnTo>
                    <a:pt x="2177" y="2527"/>
                  </a:lnTo>
                  <a:lnTo>
                    <a:pt x="2269" y="2453"/>
                  </a:lnTo>
                  <a:lnTo>
                    <a:pt x="2380" y="2361"/>
                  </a:lnTo>
                  <a:lnTo>
                    <a:pt x="2472" y="2268"/>
                  </a:lnTo>
                  <a:lnTo>
                    <a:pt x="2545" y="2158"/>
                  </a:lnTo>
                  <a:lnTo>
                    <a:pt x="2619" y="2029"/>
                  </a:lnTo>
                  <a:lnTo>
                    <a:pt x="2675" y="1918"/>
                  </a:lnTo>
                  <a:lnTo>
                    <a:pt x="2711" y="1789"/>
                  </a:lnTo>
                  <a:lnTo>
                    <a:pt x="2748" y="1642"/>
                  </a:lnTo>
                  <a:lnTo>
                    <a:pt x="2767" y="1512"/>
                  </a:lnTo>
                  <a:lnTo>
                    <a:pt x="2767" y="1365"/>
                  </a:lnTo>
                  <a:lnTo>
                    <a:pt x="2767" y="1217"/>
                  </a:lnTo>
                  <a:lnTo>
                    <a:pt x="2748" y="1088"/>
                  </a:lnTo>
                  <a:lnTo>
                    <a:pt x="2711" y="959"/>
                  </a:lnTo>
                  <a:lnTo>
                    <a:pt x="2656" y="830"/>
                  </a:lnTo>
                  <a:lnTo>
                    <a:pt x="2601" y="701"/>
                  </a:lnTo>
                  <a:lnTo>
                    <a:pt x="2545" y="591"/>
                  </a:lnTo>
                  <a:lnTo>
                    <a:pt x="2472" y="480"/>
                  </a:lnTo>
                  <a:lnTo>
                    <a:pt x="2380" y="388"/>
                  </a:lnTo>
                  <a:lnTo>
                    <a:pt x="2287" y="296"/>
                  </a:lnTo>
                  <a:lnTo>
                    <a:pt x="2177" y="222"/>
                  </a:lnTo>
                  <a:lnTo>
                    <a:pt x="2066" y="166"/>
                  </a:lnTo>
                  <a:lnTo>
                    <a:pt x="1937" y="93"/>
                  </a:lnTo>
                  <a:lnTo>
                    <a:pt x="1826" y="56"/>
                  </a:lnTo>
                  <a:lnTo>
                    <a:pt x="1679" y="19"/>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 name="Google Shape;157;p2"/>
            <p:cNvSpPr/>
            <p:nvPr/>
          </p:nvSpPr>
          <p:spPr>
            <a:xfrm>
              <a:off x="5056175" y="1116700"/>
              <a:ext cx="46575" cy="46575"/>
            </a:xfrm>
            <a:custGeom>
              <a:avLst/>
              <a:gdLst/>
              <a:ahLst/>
              <a:cxnLst/>
              <a:rect l="l" t="t" r="r" b="b"/>
              <a:pathLst>
                <a:path w="1863" h="1863" extrusionOk="0">
                  <a:moveTo>
                    <a:pt x="756" y="0"/>
                  </a:moveTo>
                  <a:lnTo>
                    <a:pt x="572" y="56"/>
                  </a:lnTo>
                  <a:lnTo>
                    <a:pt x="406" y="129"/>
                  </a:lnTo>
                  <a:lnTo>
                    <a:pt x="277" y="240"/>
                  </a:lnTo>
                  <a:lnTo>
                    <a:pt x="148" y="387"/>
                  </a:lnTo>
                  <a:lnTo>
                    <a:pt x="74" y="535"/>
                  </a:lnTo>
                  <a:lnTo>
                    <a:pt x="19" y="719"/>
                  </a:lnTo>
                  <a:lnTo>
                    <a:pt x="1" y="904"/>
                  </a:lnTo>
                  <a:lnTo>
                    <a:pt x="1" y="1106"/>
                  </a:lnTo>
                  <a:lnTo>
                    <a:pt x="56" y="1272"/>
                  </a:lnTo>
                  <a:lnTo>
                    <a:pt x="130" y="1438"/>
                  </a:lnTo>
                  <a:lnTo>
                    <a:pt x="240" y="1586"/>
                  </a:lnTo>
                  <a:lnTo>
                    <a:pt x="388" y="1697"/>
                  </a:lnTo>
                  <a:lnTo>
                    <a:pt x="535" y="1789"/>
                  </a:lnTo>
                  <a:lnTo>
                    <a:pt x="720" y="1844"/>
                  </a:lnTo>
                  <a:lnTo>
                    <a:pt x="904" y="1862"/>
                  </a:lnTo>
                  <a:lnTo>
                    <a:pt x="1107" y="1844"/>
                  </a:lnTo>
                  <a:lnTo>
                    <a:pt x="1273" y="1789"/>
                  </a:lnTo>
                  <a:lnTo>
                    <a:pt x="1439" y="1715"/>
                  </a:lnTo>
                  <a:lnTo>
                    <a:pt x="1586" y="1604"/>
                  </a:lnTo>
                  <a:lnTo>
                    <a:pt x="1697" y="1475"/>
                  </a:lnTo>
                  <a:lnTo>
                    <a:pt x="1789" y="1309"/>
                  </a:lnTo>
                  <a:lnTo>
                    <a:pt x="1844" y="1143"/>
                  </a:lnTo>
                  <a:lnTo>
                    <a:pt x="1863" y="941"/>
                  </a:lnTo>
                  <a:lnTo>
                    <a:pt x="1844" y="756"/>
                  </a:lnTo>
                  <a:lnTo>
                    <a:pt x="1789" y="572"/>
                  </a:lnTo>
                  <a:lnTo>
                    <a:pt x="1715" y="406"/>
                  </a:lnTo>
                  <a:lnTo>
                    <a:pt x="1605" y="277"/>
                  </a:lnTo>
                  <a:lnTo>
                    <a:pt x="1476" y="148"/>
                  </a:lnTo>
                  <a:lnTo>
                    <a:pt x="1310" y="74"/>
                  </a:lnTo>
                  <a:lnTo>
                    <a:pt x="1144"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 name="Google Shape;158;p2"/>
            <p:cNvSpPr/>
            <p:nvPr/>
          </p:nvSpPr>
          <p:spPr>
            <a:xfrm>
              <a:off x="6023250" y="1113475"/>
              <a:ext cx="75625" cy="75600"/>
            </a:xfrm>
            <a:custGeom>
              <a:avLst/>
              <a:gdLst/>
              <a:ahLst/>
              <a:cxnLst/>
              <a:rect l="l" t="t" r="r" b="b"/>
              <a:pathLst>
                <a:path w="3025" h="3024" extrusionOk="0">
                  <a:moveTo>
                    <a:pt x="1402" y="0"/>
                  </a:moveTo>
                  <a:lnTo>
                    <a:pt x="1236" y="19"/>
                  </a:lnTo>
                  <a:lnTo>
                    <a:pt x="1089" y="55"/>
                  </a:lnTo>
                  <a:lnTo>
                    <a:pt x="941" y="92"/>
                  </a:lnTo>
                  <a:lnTo>
                    <a:pt x="812" y="166"/>
                  </a:lnTo>
                  <a:lnTo>
                    <a:pt x="683" y="240"/>
                  </a:lnTo>
                  <a:lnTo>
                    <a:pt x="554" y="314"/>
                  </a:lnTo>
                  <a:lnTo>
                    <a:pt x="443" y="424"/>
                  </a:lnTo>
                  <a:lnTo>
                    <a:pt x="351" y="516"/>
                  </a:lnTo>
                  <a:lnTo>
                    <a:pt x="259" y="645"/>
                  </a:lnTo>
                  <a:lnTo>
                    <a:pt x="185" y="775"/>
                  </a:lnTo>
                  <a:lnTo>
                    <a:pt x="111" y="904"/>
                  </a:lnTo>
                  <a:lnTo>
                    <a:pt x="56" y="1051"/>
                  </a:lnTo>
                  <a:lnTo>
                    <a:pt x="19" y="1199"/>
                  </a:lnTo>
                  <a:lnTo>
                    <a:pt x="1" y="1346"/>
                  </a:lnTo>
                  <a:lnTo>
                    <a:pt x="1" y="1512"/>
                  </a:lnTo>
                  <a:lnTo>
                    <a:pt x="1" y="1660"/>
                  </a:lnTo>
                  <a:lnTo>
                    <a:pt x="19" y="1826"/>
                  </a:lnTo>
                  <a:lnTo>
                    <a:pt x="56" y="1973"/>
                  </a:lnTo>
                  <a:lnTo>
                    <a:pt x="111" y="2102"/>
                  </a:lnTo>
                  <a:lnTo>
                    <a:pt x="167" y="2231"/>
                  </a:lnTo>
                  <a:lnTo>
                    <a:pt x="240" y="2360"/>
                  </a:lnTo>
                  <a:lnTo>
                    <a:pt x="333" y="2471"/>
                  </a:lnTo>
                  <a:lnTo>
                    <a:pt x="425" y="2581"/>
                  </a:lnTo>
                  <a:lnTo>
                    <a:pt x="535" y="2674"/>
                  </a:lnTo>
                  <a:lnTo>
                    <a:pt x="646" y="2766"/>
                  </a:lnTo>
                  <a:lnTo>
                    <a:pt x="775" y="2840"/>
                  </a:lnTo>
                  <a:lnTo>
                    <a:pt x="904" y="2913"/>
                  </a:lnTo>
                  <a:lnTo>
                    <a:pt x="1033" y="2950"/>
                  </a:lnTo>
                  <a:lnTo>
                    <a:pt x="1181" y="2987"/>
                  </a:lnTo>
                  <a:lnTo>
                    <a:pt x="1347" y="3024"/>
                  </a:lnTo>
                  <a:lnTo>
                    <a:pt x="1660" y="3024"/>
                  </a:lnTo>
                  <a:lnTo>
                    <a:pt x="1808" y="3006"/>
                  </a:lnTo>
                  <a:lnTo>
                    <a:pt x="1955" y="2969"/>
                  </a:lnTo>
                  <a:lnTo>
                    <a:pt x="2084" y="2913"/>
                  </a:lnTo>
                  <a:lnTo>
                    <a:pt x="2232" y="2858"/>
                  </a:lnTo>
                  <a:lnTo>
                    <a:pt x="2342" y="2784"/>
                  </a:lnTo>
                  <a:lnTo>
                    <a:pt x="2471" y="2692"/>
                  </a:lnTo>
                  <a:lnTo>
                    <a:pt x="2582" y="2600"/>
                  </a:lnTo>
                  <a:lnTo>
                    <a:pt x="2674" y="2508"/>
                  </a:lnTo>
                  <a:lnTo>
                    <a:pt x="2766" y="2379"/>
                  </a:lnTo>
                  <a:lnTo>
                    <a:pt x="2840" y="2268"/>
                  </a:lnTo>
                  <a:lnTo>
                    <a:pt x="2896" y="2139"/>
                  </a:lnTo>
                  <a:lnTo>
                    <a:pt x="2951" y="1991"/>
                  </a:lnTo>
                  <a:lnTo>
                    <a:pt x="2988" y="1844"/>
                  </a:lnTo>
                  <a:lnTo>
                    <a:pt x="3025" y="1696"/>
                  </a:lnTo>
                  <a:lnTo>
                    <a:pt x="3025" y="1549"/>
                  </a:lnTo>
                  <a:lnTo>
                    <a:pt x="3025" y="1383"/>
                  </a:lnTo>
                  <a:lnTo>
                    <a:pt x="3006" y="1235"/>
                  </a:lnTo>
                  <a:lnTo>
                    <a:pt x="2969" y="1088"/>
                  </a:lnTo>
                  <a:lnTo>
                    <a:pt x="2932" y="940"/>
                  </a:lnTo>
                  <a:lnTo>
                    <a:pt x="2859" y="811"/>
                  </a:lnTo>
                  <a:lnTo>
                    <a:pt x="2785" y="682"/>
                  </a:lnTo>
                  <a:lnTo>
                    <a:pt x="2711" y="572"/>
                  </a:lnTo>
                  <a:lnTo>
                    <a:pt x="2619" y="461"/>
                  </a:lnTo>
                  <a:lnTo>
                    <a:pt x="2508" y="350"/>
                  </a:lnTo>
                  <a:lnTo>
                    <a:pt x="2398" y="258"/>
                  </a:lnTo>
                  <a:lnTo>
                    <a:pt x="2269" y="185"/>
                  </a:lnTo>
                  <a:lnTo>
                    <a:pt x="2140" y="129"/>
                  </a:lnTo>
                  <a:lnTo>
                    <a:pt x="2010" y="74"/>
                  </a:lnTo>
                  <a:lnTo>
                    <a:pt x="1863" y="37"/>
                  </a:lnTo>
                  <a:lnTo>
                    <a:pt x="17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 name="Google Shape;159;p2"/>
            <p:cNvSpPr/>
            <p:nvPr/>
          </p:nvSpPr>
          <p:spPr>
            <a:xfrm>
              <a:off x="5536025" y="1111625"/>
              <a:ext cx="68250" cy="68250"/>
            </a:xfrm>
            <a:custGeom>
              <a:avLst/>
              <a:gdLst/>
              <a:ahLst/>
              <a:cxnLst/>
              <a:rect l="l" t="t" r="r" b="b"/>
              <a:pathLst>
                <a:path w="2730" h="2730" extrusionOk="0">
                  <a:moveTo>
                    <a:pt x="1254" y="0"/>
                  </a:moveTo>
                  <a:lnTo>
                    <a:pt x="1107" y="19"/>
                  </a:lnTo>
                  <a:lnTo>
                    <a:pt x="996" y="56"/>
                  </a:lnTo>
                  <a:lnTo>
                    <a:pt x="867" y="93"/>
                  </a:lnTo>
                  <a:lnTo>
                    <a:pt x="738" y="148"/>
                  </a:lnTo>
                  <a:lnTo>
                    <a:pt x="628" y="203"/>
                  </a:lnTo>
                  <a:lnTo>
                    <a:pt x="535" y="277"/>
                  </a:lnTo>
                  <a:lnTo>
                    <a:pt x="425" y="369"/>
                  </a:lnTo>
                  <a:lnTo>
                    <a:pt x="351" y="461"/>
                  </a:lnTo>
                  <a:lnTo>
                    <a:pt x="259" y="572"/>
                  </a:lnTo>
                  <a:lnTo>
                    <a:pt x="185" y="664"/>
                  </a:lnTo>
                  <a:lnTo>
                    <a:pt x="130" y="793"/>
                  </a:lnTo>
                  <a:lnTo>
                    <a:pt x="74" y="904"/>
                  </a:lnTo>
                  <a:lnTo>
                    <a:pt x="37" y="1033"/>
                  </a:lnTo>
                  <a:lnTo>
                    <a:pt x="19" y="1162"/>
                  </a:lnTo>
                  <a:lnTo>
                    <a:pt x="1" y="1291"/>
                  </a:lnTo>
                  <a:lnTo>
                    <a:pt x="1" y="1439"/>
                  </a:lnTo>
                  <a:lnTo>
                    <a:pt x="19" y="1568"/>
                  </a:lnTo>
                  <a:lnTo>
                    <a:pt x="56" y="1697"/>
                  </a:lnTo>
                  <a:lnTo>
                    <a:pt x="93" y="1826"/>
                  </a:lnTo>
                  <a:lnTo>
                    <a:pt x="148" y="1955"/>
                  </a:lnTo>
                  <a:lnTo>
                    <a:pt x="203" y="2065"/>
                  </a:lnTo>
                  <a:lnTo>
                    <a:pt x="277" y="2176"/>
                  </a:lnTo>
                  <a:lnTo>
                    <a:pt x="369" y="2287"/>
                  </a:lnTo>
                  <a:lnTo>
                    <a:pt x="462" y="2379"/>
                  </a:lnTo>
                  <a:lnTo>
                    <a:pt x="572" y="2453"/>
                  </a:lnTo>
                  <a:lnTo>
                    <a:pt x="683" y="2526"/>
                  </a:lnTo>
                  <a:lnTo>
                    <a:pt x="793" y="2600"/>
                  </a:lnTo>
                  <a:lnTo>
                    <a:pt x="923" y="2637"/>
                  </a:lnTo>
                  <a:lnTo>
                    <a:pt x="1052" y="2674"/>
                  </a:lnTo>
                  <a:lnTo>
                    <a:pt x="1181" y="2711"/>
                  </a:lnTo>
                  <a:lnTo>
                    <a:pt x="1328" y="2729"/>
                  </a:lnTo>
                  <a:lnTo>
                    <a:pt x="1457" y="2711"/>
                  </a:lnTo>
                  <a:lnTo>
                    <a:pt x="1605" y="2692"/>
                  </a:lnTo>
                  <a:lnTo>
                    <a:pt x="1734" y="2674"/>
                  </a:lnTo>
                  <a:lnTo>
                    <a:pt x="1863" y="2619"/>
                  </a:lnTo>
                  <a:lnTo>
                    <a:pt x="1974" y="2582"/>
                  </a:lnTo>
                  <a:lnTo>
                    <a:pt x="2084" y="2508"/>
                  </a:lnTo>
                  <a:lnTo>
                    <a:pt x="2195" y="2434"/>
                  </a:lnTo>
                  <a:lnTo>
                    <a:pt x="2305" y="2342"/>
                  </a:lnTo>
                  <a:lnTo>
                    <a:pt x="2398" y="2250"/>
                  </a:lnTo>
                  <a:lnTo>
                    <a:pt x="2471" y="2139"/>
                  </a:lnTo>
                  <a:lnTo>
                    <a:pt x="2545" y="2029"/>
                  </a:lnTo>
                  <a:lnTo>
                    <a:pt x="2600" y="1918"/>
                  </a:lnTo>
                  <a:lnTo>
                    <a:pt x="2656" y="1789"/>
                  </a:lnTo>
                  <a:lnTo>
                    <a:pt x="2693" y="1660"/>
                  </a:lnTo>
                  <a:lnTo>
                    <a:pt x="2729" y="1531"/>
                  </a:lnTo>
                  <a:lnTo>
                    <a:pt x="2729" y="1383"/>
                  </a:lnTo>
                  <a:lnTo>
                    <a:pt x="2729" y="1254"/>
                  </a:lnTo>
                  <a:lnTo>
                    <a:pt x="2711" y="1107"/>
                  </a:lnTo>
                  <a:lnTo>
                    <a:pt x="2674" y="978"/>
                  </a:lnTo>
                  <a:lnTo>
                    <a:pt x="2637" y="849"/>
                  </a:lnTo>
                  <a:lnTo>
                    <a:pt x="2582" y="738"/>
                  </a:lnTo>
                  <a:lnTo>
                    <a:pt x="2508" y="627"/>
                  </a:lnTo>
                  <a:lnTo>
                    <a:pt x="2434" y="517"/>
                  </a:lnTo>
                  <a:lnTo>
                    <a:pt x="2342" y="406"/>
                  </a:lnTo>
                  <a:lnTo>
                    <a:pt x="2250" y="314"/>
                  </a:lnTo>
                  <a:lnTo>
                    <a:pt x="2139" y="240"/>
                  </a:lnTo>
                  <a:lnTo>
                    <a:pt x="2029" y="166"/>
                  </a:lnTo>
                  <a:lnTo>
                    <a:pt x="1918" y="111"/>
                  </a:lnTo>
                  <a:lnTo>
                    <a:pt x="1789" y="56"/>
                  </a:lnTo>
                  <a:lnTo>
                    <a:pt x="1660" y="19"/>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 name="Google Shape;160;p2"/>
            <p:cNvSpPr/>
            <p:nvPr/>
          </p:nvSpPr>
          <p:spPr>
            <a:xfrm>
              <a:off x="4978275" y="1104700"/>
              <a:ext cx="41975" cy="41975"/>
            </a:xfrm>
            <a:custGeom>
              <a:avLst/>
              <a:gdLst/>
              <a:ahLst/>
              <a:cxnLst/>
              <a:rect l="l" t="t" r="r" b="b"/>
              <a:pathLst>
                <a:path w="1679" h="1679" extrusionOk="0">
                  <a:moveTo>
                    <a:pt x="683" y="1"/>
                  </a:moveTo>
                  <a:lnTo>
                    <a:pt x="535" y="56"/>
                  </a:lnTo>
                  <a:lnTo>
                    <a:pt x="388" y="111"/>
                  </a:lnTo>
                  <a:lnTo>
                    <a:pt x="259" y="222"/>
                  </a:lnTo>
                  <a:lnTo>
                    <a:pt x="166" y="333"/>
                  </a:lnTo>
                  <a:lnTo>
                    <a:pt x="74" y="462"/>
                  </a:lnTo>
                  <a:lnTo>
                    <a:pt x="37" y="628"/>
                  </a:lnTo>
                  <a:lnTo>
                    <a:pt x="0" y="794"/>
                  </a:lnTo>
                  <a:lnTo>
                    <a:pt x="19" y="960"/>
                  </a:lnTo>
                  <a:lnTo>
                    <a:pt x="56" y="1126"/>
                  </a:lnTo>
                  <a:lnTo>
                    <a:pt x="130" y="1291"/>
                  </a:lnTo>
                  <a:lnTo>
                    <a:pt x="222" y="1421"/>
                  </a:lnTo>
                  <a:lnTo>
                    <a:pt x="351" y="1513"/>
                  </a:lnTo>
                  <a:lnTo>
                    <a:pt x="498" y="1605"/>
                  </a:lnTo>
                  <a:lnTo>
                    <a:pt x="646" y="1660"/>
                  </a:lnTo>
                  <a:lnTo>
                    <a:pt x="830" y="1679"/>
                  </a:lnTo>
                  <a:lnTo>
                    <a:pt x="996" y="1660"/>
                  </a:lnTo>
                  <a:lnTo>
                    <a:pt x="1162" y="1623"/>
                  </a:lnTo>
                  <a:lnTo>
                    <a:pt x="1310" y="1550"/>
                  </a:lnTo>
                  <a:lnTo>
                    <a:pt x="1420" y="1457"/>
                  </a:lnTo>
                  <a:lnTo>
                    <a:pt x="1531" y="1328"/>
                  </a:lnTo>
                  <a:lnTo>
                    <a:pt x="1605" y="1199"/>
                  </a:lnTo>
                  <a:lnTo>
                    <a:pt x="1660" y="1052"/>
                  </a:lnTo>
                  <a:lnTo>
                    <a:pt x="1678" y="886"/>
                  </a:lnTo>
                  <a:lnTo>
                    <a:pt x="1678" y="701"/>
                  </a:lnTo>
                  <a:lnTo>
                    <a:pt x="1641" y="536"/>
                  </a:lnTo>
                  <a:lnTo>
                    <a:pt x="1568" y="388"/>
                  </a:lnTo>
                  <a:lnTo>
                    <a:pt x="1457" y="259"/>
                  </a:lnTo>
                  <a:lnTo>
                    <a:pt x="1346" y="148"/>
                  </a:lnTo>
                  <a:lnTo>
                    <a:pt x="1199" y="75"/>
                  </a:lnTo>
                  <a:lnTo>
                    <a:pt x="1033" y="19"/>
                  </a:lnTo>
                  <a:lnTo>
                    <a:pt x="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 name="Google Shape;161;p2"/>
            <p:cNvSpPr/>
            <p:nvPr/>
          </p:nvSpPr>
          <p:spPr>
            <a:xfrm>
              <a:off x="5943500" y="1099175"/>
              <a:ext cx="75175" cy="75625"/>
            </a:xfrm>
            <a:custGeom>
              <a:avLst/>
              <a:gdLst/>
              <a:ahLst/>
              <a:cxnLst/>
              <a:rect l="l" t="t" r="r" b="b"/>
              <a:pathLst>
                <a:path w="3007" h="3025" extrusionOk="0">
                  <a:moveTo>
                    <a:pt x="1365" y="1"/>
                  </a:moveTo>
                  <a:lnTo>
                    <a:pt x="1199" y="37"/>
                  </a:lnTo>
                  <a:lnTo>
                    <a:pt x="1052" y="74"/>
                  </a:lnTo>
                  <a:lnTo>
                    <a:pt x="923" y="111"/>
                  </a:lnTo>
                  <a:lnTo>
                    <a:pt x="794" y="166"/>
                  </a:lnTo>
                  <a:lnTo>
                    <a:pt x="665" y="240"/>
                  </a:lnTo>
                  <a:lnTo>
                    <a:pt x="554" y="332"/>
                  </a:lnTo>
                  <a:lnTo>
                    <a:pt x="443" y="425"/>
                  </a:lnTo>
                  <a:lnTo>
                    <a:pt x="333" y="535"/>
                  </a:lnTo>
                  <a:lnTo>
                    <a:pt x="259" y="646"/>
                  </a:lnTo>
                  <a:lnTo>
                    <a:pt x="185" y="775"/>
                  </a:lnTo>
                  <a:lnTo>
                    <a:pt x="112" y="904"/>
                  </a:lnTo>
                  <a:lnTo>
                    <a:pt x="56" y="1052"/>
                  </a:lnTo>
                  <a:lnTo>
                    <a:pt x="19" y="1181"/>
                  </a:lnTo>
                  <a:lnTo>
                    <a:pt x="1" y="1347"/>
                  </a:lnTo>
                  <a:lnTo>
                    <a:pt x="1" y="1494"/>
                  </a:lnTo>
                  <a:lnTo>
                    <a:pt x="1" y="1660"/>
                  </a:lnTo>
                  <a:lnTo>
                    <a:pt x="19" y="1807"/>
                  </a:lnTo>
                  <a:lnTo>
                    <a:pt x="56" y="1955"/>
                  </a:lnTo>
                  <a:lnTo>
                    <a:pt x="112" y="2102"/>
                  </a:lnTo>
                  <a:lnTo>
                    <a:pt x="167" y="2232"/>
                  </a:lnTo>
                  <a:lnTo>
                    <a:pt x="241" y="2361"/>
                  </a:lnTo>
                  <a:lnTo>
                    <a:pt x="333" y="2471"/>
                  </a:lnTo>
                  <a:lnTo>
                    <a:pt x="425" y="2582"/>
                  </a:lnTo>
                  <a:lnTo>
                    <a:pt x="536" y="2674"/>
                  </a:lnTo>
                  <a:lnTo>
                    <a:pt x="646" y="2766"/>
                  </a:lnTo>
                  <a:lnTo>
                    <a:pt x="757" y="2840"/>
                  </a:lnTo>
                  <a:lnTo>
                    <a:pt x="904" y="2895"/>
                  </a:lnTo>
                  <a:lnTo>
                    <a:pt x="1033" y="2951"/>
                  </a:lnTo>
                  <a:lnTo>
                    <a:pt x="1181" y="2988"/>
                  </a:lnTo>
                  <a:lnTo>
                    <a:pt x="1328" y="3006"/>
                  </a:lnTo>
                  <a:lnTo>
                    <a:pt x="1494" y="3024"/>
                  </a:lnTo>
                  <a:lnTo>
                    <a:pt x="1642" y="3006"/>
                  </a:lnTo>
                  <a:lnTo>
                    <a:pt x="1808" y="2988"/>
                  </a:lnTo>
                  <a:lnTo>
                    <a:pt x="1955" y="2951"/>
                  </a:lnTo>
                  <a:lnTo>
                    <a:pt x="2084" y="2914"/>
                  </a:lnTo>
                  <a:lnTo>
                    <a:pt x="2232" y="2840"/>
                  </a:lnTo>
                  <a:lnTo>
                    <a:pt x="2343" y="2766"/>
                  </a:lnTo>
                  <a:lnTo>
                    <a:pt x="2472" y="2693"/>
                  </a:lnTo>
                  <a:lnTo>
                    <a:pt x="2564" y="2600"/>
                  </a:lnTo>
                  <a:lnTo>
                    <a:pt x="2674" y="2490"/>
                  </a:lnTo>
                  <a:lnTo>
                    <a:pt x="2748" y="2379"/>
                  </a:lnTo>
                  <a:lnTo>
                    <a:pt x="2822" y="2250"/>
                  </a:lnTo>
                  <a:lnTo>
                    <a:pt x="2896" y="2121"/>
                  </a:lnTo>
                  <a:lnTo>
                    <a:pt x="2951" y="1973"/>
                  </a:lnTo>
                  <a:lnTo>
                    <a:pt x="2988" y="1826"/>
                  </a:lnTo>
                  <a:lnTo>
                    <a:pt x="3006" y="1678"/>
                  </a:lnTo>
                  <a:lnTo>
                    <a:pt x="3006" y="1531"/>
                  </a:lnTo>
                  <a:lnTo>
                    <a:pt x="3006" y="1365"/>
                  </a:lnTo>
                  <a:lnTo>
                    <a:pt x="2988" y="1217"/>
                  </a:lnTo>
                  <a:lnTo>
                    <a:pt x="2951" y="1070"/>
                  </a:lnTo>
                  <a:lnTo>
                    <a:pt x="2896" y="922"/>
                  </a:lnTo>
                  <a:lnTo>
                    <a:pt x="2840" y="793"/>
                  </a:lnTo>
                  <a:lnTo>
                    <a:pt x="2767" y="664"/>
                  </a:lnTo>
                  <a:lnTo>
                    <a:pt x="2674" y="554"/>
                  </a:lnTo>
                  <a:lnTo>
                    <a:pt x="2582" y="443"/>
                  </a:lnTo>
                  <a:lnTo>
                    <a:pt x="2490" y="351"/>
                  </a:lnTo>
                  <a:lnTo>
                    <a:pt x="2361" y="259"/>
                  </a:lnTo>
                  <a:lnTo>
                    <a:pt x="2250" y="185"/>
                  </a:lnTo>
                  <a:lnTo>
                    <a:pt x="2121" y="130"/>
                  </a:lnTo>
                  <a:lnTo>
                    <a:pt x="1974" y="74"/>
                  </a:lnTo>
                  <a:lnTo>
                    <a:pt x="1826" y="37"/>
                  </a:lnTo>
                  <a:lnTo>
                    <a:pt x="1679"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 name="Google Shape;162;p2"/>
            <p:cNvSpPr/>
            <p:nvPr/>
          </p:nvSpPr>
          <p:spPr>
            <a:xfrm>
              <a:off x="5457200" y="1098250"/>
              <a:ext cx="66400" cy="66400"/>
            </a:xfrm>
            <a:custGeom>
              <a:avLst/>
              <a:gdLst/>
              <a:ahLst/>
              <a:cxnLst/>
              <a:rect l="l" t="t" r="r" b="b"/>
              <a:pathLst>
                <a:path w="2656" h="2656" extrusionOk="0">
                  <a:moveTo>
                    <a:pt x="1218" y="1"/>
                  </a:moveTo>
                  <a:lnTo>
                    <a:pt x="1089" y="19"/>
                  </a:lnTo>
                  <a:lnTo>
                    <a:pt x="959" y="38"/>
                  </a:lnTo>
                  <a:lnTo>
                    <a:pt x="830" y="93"/>
                  </a:lnTo>
                  <a:lnTo>
                    <a:pt x="720" y="148"/>
                  </a:lnTo>
                  <a:lnTo>
                    <a:pt x="609" y="203"/>
                  </a:lnTo>
                  <a:lnTo>
                    <a:pt x="499" y="296"/>
                  </a:lnTo>
                  <a:lnTo>
                    <a:pt x="406" y="369"/>
                  </a:lnTo>
                  <a:lnTo>
                    <a:pt x="314" y="462"/>
                  </a:lnTo>
                  <a:lnTo>
                    <a:pt x="240" y="572"/>
                  </a:lnTo>
                  <a:lnTo>
                    <a:pt x="167" y="683"/>
                  </a:lnTo>
                  <a:lnTo>
                    <a:pt x="111" y="794"/>
                  </a:lnTo>
                  <a:lnTo>
                    <a:pt x="56" y="923"/>
                  </a:lnTo>
                  <a:lnTo>
                    <a:pt x="19" y="1052"/>
                  </a:lnTo>
                  <a:lnTo>
                    <a:pt x="1" y="1181"/>
                  </a:lnTo>
                  <a:lnTo>
                    <a:pt x="1" y="1328"/>
                  </a:lnTo>
                  <a:lnTo>
                    <a:pt x="1" y="1457"/>
                  </a:lnTo>
                  <a:lnTo>
                    <a:pt x="19" y="1586"/>
                  </a:lnTo>
                  <a:lnTo>
                    <a:pt x="56" y="1697"/>
                  </a:lnTo>
                  <a:lnTo>
                    <a:pt x="93" y="1826"/>
                  </a:lnTo>
                  <a:lnTo>
                    <a:pt x="148" y="1937"/>
                  </a:lnTo>
                  <a:lnTo>
                    <a:pt x="222" y="2047"/>
                  </a:lnTo>
                  <a:lnTo>
                    <a:pt x="296" y="2158"/>
                  </a:lnTo>
                  <a:lnTo>
                    <a:pt x="369" y="2250"/>
                  </a:lnTo>
                  <a:lnTo>
                    <a:pt x="462" y="2324"/>
                  </a:lnTo>
                  <a:lnTo>
                    <a:pt x="572" y="2416"/>
                  </a:lnTo>
                  <a:lnTo>
                    <a:pt x="683" y="2471"/>
                  </a:lnTo>
                  <a:lnTo>
                    <a:pt x="794" y="2527"/>
                  </a:lnTo>
                  <a:lnTo>
                    <a:pt x="904" y="2582"/>
                  </a:lnTo>
                  <a:lnTo>
                    <a:pt x="1033" y="2619"/>
                  </a:lnTo>
                  <a:lnTo>
                    <a:pt x="1162" y="2637"/>
                  </a:lnTo>
                  <a:lnTo>
                    <a:pt x="1291" y="2656"/>
                  </a:lnTo>
                  <a:lnTo>
                    <a:pt x="1439" y="2637"/>
                  </a:lnTo>
                  <a:lnTo>
                    <a:pt x="1568" y="2619"/>
                  </a:lnTo>
                  <a:lnTo>
                    <a:pt x="1697" y="2600"/>
                  </a:lnTo>
                  <a:lnTo>
                    <a:pt x="1808" y="2545"/>
                  </a:lnTo>
                  <a:lnTo>
                    <a:pt x="1937" y="2490"/>
                  </a:lnTo>
                  <a:lnTo>
                    <a:pt x="2047" y="2435"/>
                  </a:lnTo>
                  <a:lnTo>
                    <a:pt x="2158" y="2361"/>
                  </a:lnTo>
                  <a:lnTo>
                    <a:pt x="2250" y="2269"/>
                  </a:lnTo>
                  <a:lnTo>
                    <a:pt x="2342" y="2176"/>
                  </a:lnTo>
                  <a:lnTo>
                    <a:pt x="2416" y="2066"/>
                  </a:lnTo>
                  <a:lnTo>
                    <a:pt x="2490" y="1955"/>
                  </a:lnTo>
                  <a:lnTo>
                    <a:pt x="2545" y="1844"/>
                  </a:lnTo>
                  <a:lnTo>
                    <a:pt x="2582" y="1715"/>
                  </a:lnTo>
                  <a:lnTo>
                    <a:pt x="2619" y="1586"/>
                  </a:lnTo>
                  <a:lnTo>
                    <a:pt x="2637" y="1457"/>
                  </a:lnTo>
                  <a:lnTo>
                    <a:pt x="2656" y="1328"/>
                  </a:lnTo>
                  <a:lnTo>
                    <a:pt x="2637" y="1181"/>
                  </a:lnTo>
                  <a:lnTo>
                    <a:pt x="2619" y="1052"/>
                  </a:lnTo>
                  <a:lnTo>
                    <a:pt x="2600" y="941"/>
                  </a:lnTo>
                  <a:lnTo>
                    <a:pt x="2545" y="812"/>
                  </a:lnTo>
                  <a:lnTo>
                    <a:pt x="2490" y="701"/>
                  </a:lnTo>
                  <a:lnTo>
                    <a:pt x="2435" y="591"/>
                  </a:lnTo>
                  <a:lnTo>
                    <a:pt x="2361" y="498"/>
                  </a:lnTo>
                  <a:lnTo>
                    <a:pt x="2269" y="388"/>
                  </a:lnTo>
                  <a:lnTo>
                    <a:pt x="2176" y="314"/>
                  </a:lnTo>
                  <a:lnTo>
                    <a:pt x="2066" y="240"/>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 name="Google Shape;163;p2"/>
            <p:cNvSpPr/>
            <p:nvPr/>
          </p:nvSpPr>
          <p:spPr>
            <a:xfrm>
              <a:off x="4901750" y="1095950"/>
              <a:ext cx="35525" cy="35975"/>
            </a:xfrm>
            <a:custGeom>
              <a:avLst/>
              <a:gdLst/>
              <a:ahLst/>
              <a:cxnLst/>
              <a:rect l="l" t="t" r="r" b="b"/>
              <a:pathLst>
                <a:path w="1421" h="1439" extrusionOk="0">
                  <a:moveTo>
                    <a:pt x="701" y="0"/>
                  </a:moveTo>
                  <a:lnTo>
                    <a:pt x="535" y="37"/>
                  </a:lnTo>
                  <a:lnTo>
                    <a:pt x="406" y="74"/>
                  </a:lnTo>
                  <a:lnTo>
                    <a:pt x="277" y="148"/>
                  </a:lnTo>
                  <a:lnTo>
                    <a:pt x="185" y="222"/>
                  </a:lnTo>
                  <a:lnTo>
                    <a:pt x="111" y="314"/>
                  </a:lnTo>
                  <a:lnTo>
                    <a:pt x="38" y="443"/>
                  </a:lnTo>
                  <a:lnTo>
                    <a:pt x="19" y="572"/>
                  </a:lnTo>
                  <a:lnTo>
                    <a:pt x="1" y="738"/>
                  </a:lnTo>
                  <a:lnTo>
                    <a:pt x="19" y="904"/>
                  </a:lnTo>
                  <a:lnTo>
                    <a:pt x="56" y="1033"/>
                  </a:lnTo>
                  <a:lnTo>
                    <a:pt x="111" y="1162"/>
                  </a:lnTo>
                  <a:lnTo>
                    <a:pt x="204" y="1254"/>
                  </a:lnTo>
                  <a:lnTo>
                    <a:pt x="296" y="1328"/>
                  </a:lnTo>
                  <a:lnTo>
                    <a:pt x="425" y="1383"/>
                  </a:lnTo>
                  <a:lnTo>
                    <a:pt x="554" y="1420"/>
                  </a:lnTo>
                  <a:lnTo>
                    <a:pt x="720" y="1439"/>
                  </a:lnTo>
                  <a:lnTo>
                    <a:pt x="886" y="1420"/>
                  </a:lnTo>
                  <a:lnTo>
                    <a:pt x="1015" y="1383"/>
                  </a:lnTo>
                  <a:lnTo>
                    <a:pt x="1144" y="1328"/>
                  </a:lnTo>
                  <a:lnTo>
                    <a:pt x="1236" y="1236"/>
                  </a:lnTo>
                  <a:lnTo>
                    <a:pt x="1310" y="1144"/>
                  </a:lnTo>
                  <a:lnTo>
                    <a:pt x="1384" y="1015"/>
                  </a:lnTo>
                  <a:lnTo>
                    <a:pt x="1402" y="886"/>
                  </a:lnTo>
                  <a:lnTo>
                    <a:pt x="1420" y="720"/>
                  </a:lnTo>
                  <a:lnTo>
                    <a:pt x="1402" y="554"/>
                  </a:lnTo>
                  <a:lnTo>
                    <a:pt x="1365" y="425"/>
                  </a:lnTo>
                  <a:lnTo>
                    <a:pt x="1310" y="295"/>
                  </a:lnTo>
                  <a:lnTo>
                    <a:pt x="1218" y="203"/>
                  </a:lnTo>
                  <a:lnTo>
                    <a:pt x="1125" y="130"/>
                  </a:lnTo>
                  <a:lnTo>
                    <a:pt x="996" y="74"/>
                  </a:lnTo>
                  <a:lnTo>
                    <a:pt x="867" y="37"/>
                  </a:lnTo>
                  <a:lnTo>
                    <a:pt x="7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 name="Google Shape;164;p2"/>
            <p:cNvSpPr/>
            <p:nvPr/>
          </p:nvSpPr>
          <p:spPr>
            <a:xfrm>
              <a:off x="4825250" y="1086275"/>
              <a:ext cx="30900" cy="26750"/>
            </a:xfrm>
            <a:custGeom>
              <a:avLst/>
              <a:gdLst/>
              <a:ahLst/>
              <a:cxnLst/>
              <a:rect l="l" t="t" r="r" b="b"/>
              <a:pathLst>
                <a:path w="1236" h="1070" extrusionOk="0">
                  <a:moveTo>
                    <a:pt x="572" y="0"/>
                  </a:moveTo>
                  <a:lnTo>
                    <a:pt x="498" y="37"/>
                  </a:lnTo>
                  <a:lnTo>
                    <a:pt x="424" y="74"/>
                  </a:lnTo>
                  <a:lnTo>
                    <a:pt x="350" y="148"/>
                  </a:lnTo>
                  <a:lnTo>
                    <a:pt x="277" y="222"/>
                  </a:lnTo>
                  <a:lnTo>
                    <a:pt x="148" y="387"/>
                  </a:lnTo>
                  <a:lnTo>
                    <a:pt x="0" y="535"/>
                  </a:lnTo>
                  <a:lnTo>
                    <a:pt x="148" y="701"/>
                  </a:lnTo>
                  <a:lnTo>
                    <a:pt x="277" y="867"/>
                  </a:lnTo>
                  <a:lnTo>
                    <a:pt x="350" y="941"/>
                  </a:lnTo>
                  <a:lnTo>
                    <a:pt x="424" y="1014"/>
                  </a:lnTo>
                  <a:lnTo>
                    <a:pt x="498" y="1051"/>
                  </a:lnTo>
                  <a:lnTo>
                    <a:pt x="572" y="1070"/>
                  </a:lnTo>
                  <a:lnTo>
                    <a:pt x="664" y="1070"/>
                  </a:lnTo>
                  <a:lnTo>
                    <a:pt x="738" y="1051"/>
                  </a:lnTo>
                  <a:lnTo>
                    <a:pt x="811" y="996"/>
                  </a:lnTo>
                  <a:lnTo>
                    <a:pt x="903" y="941"/>
                  </a:lnTo>
                  <a:lnTo>
                    <a:pt x="1069" y="812"/>
                  </a:lnTo>
                  <a:lnTo>
                    <a:pt x="1235" y="682"/>
                  </a:lnTo>
                  <a:lnTo>
                    <a:pt x="1235" y="406"/>
                  </a:lnTo>
                  <a:lnTo>
                    <a:pt x="1069" y="277"/>
                  </a:lnTo>
                  <a:lnTo>
                    <a:pt x="903" y="148"/>
                  </a:lnTo>
                  <a:lnTo>
                    <a:pt x="811" y="92"/>
                  </a:lnTo>
                  <a:lnTo>
                    <a:pt x="738" y="37"/>
                  </a:lnTo>
                  <a:lnTo>
                    <a:pt x="664" y="19"/>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 name="Google Shape;165;p2"/>
            <p:cNvSpPr/>
            <p:nvPr/>
          </p:nvSpPr>
          <p:spPr>
            <a:xfrm>
              <a:off x="5863775" y="1085350"/>
              <a:ext cx="74700" cy="74700"/>
            </a:xfrm>
            <a:custGeom>
              <a:avLst/>
              <a:gdLst/>
              <a:ahLst/>
              <a:cxnLst/>
              <a:rect l="l" t="t" r="r" b="b"/>
              <a:pathLst>
                <a:path w="2988" h="2988" extrusionOk="0">
                  <a:moveTo>
                    <a:pt x="1365" y="0"/>
                  </a:moveTo>
                  <a:lnTo>
                    <a:pt x="1217" y="19"/>
                  </a:lnTo>
                  <a:lnTo>
                    <a:pt x="1070" y="56"/>
                  </a:lnTo>
                  <a:lnTo>
                    <a:pt x="940" y="93"/>
                  </a:lnTo>
                  <a:lnTo>
                    <a:pt x="793" y="166"/>
                  </a:lnTo>
                  <a:lnTo>
                    <a:pt x="682" y="240"/>
                  </a:lnTo>
                  <a:lnTo>
                    <a:pt x="553" y="314"/>
                  </a:lnTo>
                  <a:lnTo>
                    <a:pt x="461" y="406"/>
                  </a:lnTo>
                  <a:lnTo>
                    <a:pt x="350" y="498"/>
                  </a:lnTo>
                  <a:lnTo>
                    <a:pt x="277" y="627"/>
                  </a:lnTo>
                  <a:lnTo>
                    <a:pt x="203" y="738"/>
                  </a:lnTo>
                  <a:lnTo>
                    <a:pt x="129" y="867"/>
                  </a:lnTo>
                  <a:lnTo>
                    <a:pt x="74" y="996"/>
                  </a:lnTo>
                  <a:lnTo>
                    <a:pt x="37" y="1144"/>
                  </a:lnTo>
                  <a:lnTo>
                    <a:pt x="19" y="1291"/>
                  </a:lnTo>
                  <a:lnTo>
                    <a:pt x="0" y="1439"/>
                  </a:lnTo>
                  <a:lnTo>
                    <a:pt x="0" y="1605"/>
                  </a:lnTo>
                  <a:lnTo>
                    <a:pt x="19" y="1752"/>
                  </a:lnTo>
                  <a:lnTo>
                    <a:pt x="55" y="1900"/>
                  </a:lnTo>
                  <a:lnTo>
                    <a:pt x="92" y="2047"/>
                  </a:lnTo>
                  <a:lnTo>
                    <a:pt x="166" y="2176"/>
                  </a:lnTo>
                  <a:lnTo>
                    <a:pt x="240" y="2305"/>
                  </a:lnTo>
                  <a:lnTo>
                    <a:pt x="314" y="2434"/>
                  </a:lnTo>
                  <a:lnTo>
                    <a:pt x="406" y="2545"/>
                  </a:lnTo>
                  <a:lnTo>
                    <a:pt x="516" y="2637"/>
                  </a:lnTo>
                  <a:lnTo>
                    <a:pt x="627" y="2729"/>
                  </a:lnTo>
                  <a:lnTo>
                    <a:pt x="756" y="2803"/>
                  </a:lnTo>
                  <a:lnTo>
                    <a:pt x="885" y="2858"/>
                  </a:lnTo>
                  <a:lnTo>
                    <a:pt x="1014" y="2914"/>
                  </a:lnTo>
                  <a:lnTo>
                    <a:pt x="1162" y="2951"/>
                  </a:lnTo>
                  <a:lnTo>
                    <a:pt x="1309" y="2987"/>
                  </a:lnTo>
                  <a:lnTo>
                    <a:pt x="1623" y="2987"/>
                  </a:lnTo>
                  <a:lnTo>
                    <a:pt x="1770" y="2969"/>
                  </a:lnTo>
                  <a:lnTo>
                    <a:pt x="1918" y="2932"/>
                  </a:lnTo>
                  <a:lnTo>
                    <a:pt x="2065" y="2895"/>
                  </a:lnTo>
                  <a:lnTo>
                    <a:pt x="2194" y="2821"/>
                  </a:lnTo>
                  <a:lnTo>
                    <a:pt x="2323" y="2748"/>
                  </a:lnTo>
                  <a:lnTo>
                    <a:pt x="2434" y="2674"/>
                  </a:lnTo>
                  <a:lnTo>
                    <a:pt x="2545" y="2582"/>
                  </a:lnTo>
                  <a:lnTo>
                    <a:pt x="2637" y="2490"/>
                  </a:lnTo>
                  <a:lnTo>
                    <a:pt x="2729" y="2360"/>
                  </a:lnTo>
                  <a:lnTo>
                    <a:pt x="2803" y="2250"/>
                  </a:lnTo>
                  <a:lnTo>
                    <a:pt x="2858" y="2121"/>
                  </a:lnTo>
                  <a:lnTo>
                    <a:pt x="2913" y="1992"/>
                  </a:lnTo>
                  <a:lnTo>
                    <a:pt x="2950" y="1844"/>
                  </a:lnTo>
                  <a:lnTo>
                    <a:pt x="2987" y="1697"/>
                  </a:lnTo>
                  <a:lnTo>
                    <a:pt x="2987" y="1549"/>
                  </a:lnTo>
                  <a:lnTo>
                    <a:pt x="2987" y="1383"/>
                  </a:lnTo>
                  <a:lnTo>
                    <a:pt x="2969" y="1236"/>
                  </a:lnTo>
                  <a:lnTo>
                    <a:pt x="2950" y="1088"/>
                  </a:lnTo>
                  <a:lnTo>
                    <a:pt x="2895" y="941"/>
                  </a:lnTo>
                  <a:lnTo>
                    <a:pt x="2840" y="812"/>
                  </a:lnTo>
                  <a:lnTo>
                    <a:pt x="2766" y="683"/>
                  </a:lnTo>
                  <a:lnTo>
                    <a:pt x="2674" y="554"/>
                  </a:lnTo>
                  <a:lnTo>
                    <a:pt x="2581" y="443"/>
                  </a:lnTo>
                  <a:lnTo>
                    <a:pt x="2489" y="351"/>
                  </a:lnTo>
                  <a:lnTo>
                    <a:pt x="2360" y="259"/>
                  </a:lnTo>
                  <a:lnTo>
                    <a:pt x="2250" y="185"/>
                  </a:lnTo>
                  <a:lnTo>
                    <a:pt x="2121" y="129"/>
                  </a:lnTo>
                  <a:lnTo>
                    <a:pt x="1973" y="74"/>
                  </a:lnTo>
                  <a:lnTo>
                    <a:pt x="1826" y="37"/>
                  </a:lnTo>
                  <a:lnTo>
                    <a:pt x="1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 name="Google Shape;166;p2"/>
            <p:cNvSpPr/>
            <p:nvPr/>
          </p:nvSpPr>
          <p:spPr>
            <a:xfrm>
              <a:off x="5378375" y="1085350"/>
              <a:ext cx="63650" cy="63625"/>
            </a:xfrm>
            <a:custGeom>
              <a:avLst/>
              <a:gdLst/>
              <a:ahLst/>
              <a:cxnLst/>
              <a:rect l="l" t="t" r="r" b="b"/>
              <a:pathLst>
                <a:path w="2546" h="2545" extrusionOk="0">
                  <a:moveTo>
                    <a:pt x="1070" y="0"/>
                  </a:moveTo>
                  <a:lnTo>
                    <a:pt x="941" y="37"/>
                  </a:lnTo>
                  <a:lnTo>
                    <a:pt x="830" y="74"/>
                  </a:lnTo>
                  <a:lnTo>
                    <a:pt x="720" y="111"/>
                  </a:lnTo>
                  <a:lnTo>
                    <a:pt x="609" y="166"/>
                  </a:lnTo>
                  <a:lnTo>
                    <a:pt x="517" y="240"/>
                  </a:lnTo>
                  <a:lnTo>
                    <a:pt x="425" y="314"/>
                  </a:lnTo>
                  <a:lnTo>
                    <a:pt x="333" y="406"/>
                  </a:lnTo>
                  <a:lnTo>
                    <a:pt x="259" y="498"/>
                  </a:lnTo>
                  <a:lnTo>
                    <a:pt x="185" y="590"/>
                  </a:lnTo>
                  <a:lnTo>
                    <a:pt x="130" y="701"/>
                  </a:lnTo>
                  <a:lnTo>
                    <a:pt x="93" y="812"/>
                  </a:lnTo>
                  <a:lnTo>
                    <a:pt x="56" y="922"/>
                  </a:lnTo>
                  <a:lnTo>
                    <a:pt x="19" y="1051"/>
                  </a:lnTo>
                  <a:lnTo>
                    <a:pt x="1" y="1180"/>
                  </a:lnTo>
                  <a:lnTo>
                    <a:pt x="1" y="1310"/>
                  </a:lnTo>
                  <a:lnTo>
                    <a:pt x="19" y="1439"/>
                  </a:lnTo>
                  <a:lnTo>
                    <a:pt x="38" y="1568"/>
                  </a:lnTo>
                  <a:lnTo>
                    <a:pt x="75" y="1697"/>
                  </a:lnTo>
                  <a:lnTo>
                    <a:pt x="130" y="1807"/>
                  </a:lnTo>
                  <a:lnTo>
                    <a:pt x="167" y="1918"/>
                  </a:lnTo>
                  <a:lnTo>
                    <a:pt x="240" y="2010"/>
                  </a:lnTo>
                  <a:lnTo>
                    <a:pt x="314" y="2102"/>
                  </a:lnTo>
                  <a:lnTo>
                    <a:pt x="388" y="2195"/>
                  </a:lnTo>
                  <a:lnTo>
                    <a:pt x="480" y="2268"/>
                  </a:lnTo>
                  <a:lnTo>
                    <a:pt x="591" y="2342"/>
                  </a:lnTo>
                  <a:lnTo>
                    <a:pt x="683" y="2397"/>
                  </a:lnTo>
                  <a:lnTo>
                    <a:pt x="794" y="2453"/>
                  </a:lnTo>
                  <a:lnTo>
                    <a:pt x="923" y="2490"/>
                  </a:lnTo>
                  <a:lnTo>
                    <a:pt x="1033" y="2526"/>
                  </a:lnTo>
                  <a:lnTo>
                    <a:pt x="1162" y="2526"/>
                  </a:lnTo>
                  <a:lnTo>
                    <a:pt x="1310" y="2545"/>
                  </a:lnTo>
                  <a:lnTo>
                    <a:pt x="1439" y="2526"/>
                  </a:lnTo>
                  <a:lnTo>
                    <a:pt x="1568" y="2508"/>
                  </a:lnTo>
                  <a:lnTo>
                    <a:pt x="1697" y="2471"/>
                  </a:lnTo>
                  <a:lnTo>
                    <a:pt x="1808" y="2434"/>
                  </a:lnTo>
                  <a:lnTo>
                    <a:pt x="1918" y="2379"/>
                  </a:lnTo>
                  <a:lnTo>
                    <a:pt x="2029" y="2305"/>
                  </a:lnTo>
                  <a:lnTo>
                    <a:pt x="2121" y="2231"/>
                  </a:lnTo>
                  <a:lnTo>
                    <a:pt x="2213" y="2139"/>
                  </a:lnTo>
                  <a:lnTo>
                    <a:pt x="2287" y="2047"/>
                  </a:lnTo>
                  <a:lnTo>
                    <a:pt x="2361" y="1955"/>
                  </a:lnTo>
                  <a:lnTo>
                    <a:pt x="2416" y="1844"/>
                  </a:lnTo>
                  <a:lnTo>
                    <a:pt x="2471" y="1734"/>
                  </a:lnTo>
                  <a:lnTo>
                    <a:pt x="2508" y="1605"/>
                  </a:lnTo>
                  <a:lnTo>
                    <a:pt x="2545" y="1475"/>
                  </a:lnTo>
                  <a:lnTo>
                    <a:pt x="2545" y="1346"/>
                  </a:lnTo>
                  <a:lnTo>
                    <a:pt x="2545" y="1217"/>
                  </a:lnTo>
                  <a:lnTo>
                    <a:pt x="2545" y="1088"/>
                  </a:lnTo>
                  <a:lnTo>
                    <a:pt x="2508" y="959"/>
                  </a:lnTo>
                  <a:lnTo>
                    <a:pt x="2471" y="830"/>
                  </a:lnTo>
                  <a:lnTo>
                    <a:pt x="2435" y="719"/>
                  </a:lnTo>
                  <a:lnTo>
                    <a:pt x="2379" y="609"/>
                  </a:lnTo>
                  <a:lnTo>
                    <a:pt x="2306" y="498"/>
                  </a:lnTo>
                  <a:lnTo>
                    <a:pt x="2232" y="406"/>
                  </a:lnTo>
                  <a:lnTo>
                    <a:pt x="2140" y="314"/>
                  </a:lnTo>
                  <a:lnTo>
                    <a:pt x="2047" y="240"/>
                  </a:lnTo>
                  <a:lnTo>
                    <a:pt x="1937" y="166"/>
                  </a:lnTo>
                  <a:lnTo>
                    <a:pt x="1845" y="111"/>
                  </a:lnTo>
                  <a:lnTo>
                    <a:pt x="1716" y="56"/>
                  </a:lnTo>
                  <a:lnTo>
                    <a:pt x="1605" y="37"/>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 name="Google Shape;167;p2"/>
            <p:cNvSpPr/>
            <p:nvPr/>
          </p:nvSpPr>
          <p:spPr>
            <a:xfrm>
              <a:off x="4754250" y="1072900"/>
              <a:ext cx="16150" cy="20775"/>
            </a:xfrm>
            <a:custGeom>
              <a:avLst/>
              <a:gdLst/>
              <a:ahLst/>
              <a:cxnLst/>
              <a:rect l="l" t="t" r="r" b="b"/>
              <a:pathLst>
                <a:path w="646" h="831" extrusionOk="0">
                  <a:moveTo>
                    <a:pt x="332" y="1"/>
                  </a:moveTo>
                  <a:lnTo>
                    <a:pt x="203" y="167"/>
                  </a:lnTo>
                  <a:lnTo>
                    <a:pt x="111" y="314"/>
                  </a:lnTo>
                  <a:lnTo>
                    <a:pt x="37" y="425"/>
                  </a:lnTo>
                  <a:lnTo>
                    <a:pt x="19" y="480"/>
                  </a:lnTo>
                  <a:lnTo>
                    <a:pt x="1" y="517"/>
                  </a:lnTo>
                  <a:lnTo>
                    <a:pt x="19" y="572"/>
                  </a:lnTo>
                  <a:lnTo>
                    <a:pt x="37" y="627"/>
                  </a:lnTo>
                  <a:lnTo>
                    <a:pt x="130" y="720"/>
                  </a:lnTo>
                  <a:lnTo>
                    <a:pt x="222" y="812"/>
                  </a:lnTo>
                  <a:lnTo>
                    <a:pt x="259" y="830"/>
                  </a:lnTo>
                  <a:lnTo>
                    <a:pt x="296" y="830"/>
                  </a:lnTo>
                  <a:lnTo>
                    <a:pt x="406" y="793"/>
                  </a:lnTo>
                  <a:lnTo>
                    <a:pt x="517" y="701"/>
                  </a:lnTo>
                  <a:lnTo>
                    <a:pt x="609" y="609"/>
                  </a:lnTo>
                  <a:lnTo>
                    <a:pt x="646" y="572"/>
                  </a:lnTo>
                  <a:lnTo>
                    <a:pt x="646" y="517"/>
                  </a:lnTo>
                  <a:lnTo>
                    <a:pt x="646" y="462"/>
                  </a:lnTo>
                  <a:lnTo>
                    <a:pt x="627" y="425"/>
                  </a:lnTo>
                  <a:lnTo>
                    <a:pt x="554" y="314"/>
                  </a:lnTo>
                  <a:lnTo>
                    <a:pt x="443" y="167"/>
                  </a:lnTo>
                  <a:lnTo>
                    <a:pt x="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 name="Google Shape;168;p2"/>
            <p:cNvSpPr/>
            <p:nvPr/>
          </p:nvSpPr>
          <p:spPr>
            <a:xfrm>
              <a:off x="5302325" y="1071525"/>
              <a:ext cx="62250" cy="62250"/>
            </a:xfrm>
            <a:custGeom>
              <a:avLst/>
              <a:gdLst/>
              <a:ahLst/>
              <a:cxnLst/>
              <a:rect l="l" t="t" r="r" b="b"/>
              <a:pathLst>
                <a:path w="2490" h="2490" extrusionOk="0">
                  <a:moveTo>
                    <a:pt x="1236" y="0"/>
                  </a:moveTo>
                  <a:lnTo>
                    <a:pt x="1107" y="19"/>
                  </a:lnTo>
                  <a:lnTo>
                    <a:pt x="996" y="37"/>
                  </a:lnTo>
                  <a:lnTo>
                    <a:pt x="867" y="56"/>
                  </a:lnTo>
                  <a:lnTo>
                    <a:pt x="756" y="111"/>
                  </a:lnTo>
                  <a:lnTo>
                    <a:pt x="646" y="166"/>
                  </a:lnTo>
                  <a:lnTo>
                    <a:pt x="554" y="222"/>
                  </a:lnTo>
                  <a:lnTo>
                    <a:pt x="369" y="369"/>
                  </a:lnTo>
                  <a:lnTo>
                    <a:pt x="222" y="553"/>
                  </a:lnTo>
                  <a:lnTo>
                    <a:pt x="148" y="664"/>
                  </a:lnTo>
                  <a:lnTo>
                    <a:pt x="93" y="775"/>
                  </a:lnTo>
                  <a:lnTo>
                    <a:pt x="56" y="885"/>
                  </a:lnTo>
                  <a:lnTo>
                    <a:pt x="19" y="996"/>
                  </a:lnTo>
                  <a:lnTo>
                    <a:pt x="0" y="1125"/>
                  </a:lnTo>
                  <a:lnTo>
                    <a:pt x="0" y="1236"/>
                  </a:lnTo>
                  <a:lnTo>
                    <a:pt x="0" y="1365"/>
                  </a:lnTo>
                  <a:lnTo>
                    <a:pt x="19" y="1494"/>
                  </a:lnTo>
                  <a:lnTo>
                    <a:pt x="56" y="1604"/>
                  </a:lnTo>
                  <a:lnTo>
                    <a:pt x="93" y="1715"/>
                  </a:lnTo>
                  <a:lnTo>
                    <a:pt x="148" y="1826"/>
                  </a:lnTo>
                  <a:lnTo>
                    <a:pt x="203" y="1918"/>
                  </a:lnTo>
                  <a:lnTo>
                    <a:pt x="351" y="2102"/>
                  </a:lnTo>
                  <a:lnTo>
                    <a:pt x="535" y="2268"/>
                  </a:lnTo>
                  <a:lnTo>
                    <a:pt x="646" y="2323"/>
                  </a:lnTo>
                  <a:lnTo>
                    <a:pt x="738" y="2379"/>
                  </a:lnTo>
                  <a:lnTo>
                    <a:pt x="867" y="2434"/>
                  </a:lnTo>
                  <a:lnTo>
                    <a:pt x="978" y="2453"/>
                  </a:lnTo>
                  <a:lnTo>
                    <a:pt x="1088" y="2489"/>
                  </a:lnTo>
                  <a:lnTo>
                    <a:pt x="1346" y="2489"/>
                  </a:lnTo>
                  <a:lnTo>
                    <a:pt x="1476" y="2471"/>
                  </a:lnTo>
                  <a:lnTo>
                    <a:pt x="1586" y="2434"/>
                  </a:lnTo>
                  <a:lnTo>
                    <a:pt x="1715" y="2397"/>
                  </a:lnTo>
                  <a:lnTo>
                    <a:pt x="1826" y="2342"/>
                  </a:lnTo>
                  <a:lnTo>
                    <a:pt x="1918" y="2268"/>
                  </a:lnTo>
                  <a:lnTo>
                    <a:pt x="2029" y="2194"/>
                  </a:lnTo>
                  <a:lnTo>
                    <a:pt x="2121" y="2121"/>
                  </a:lnTo>
                  <a:lnTo>
                    <a:pt x="2195" y="2028"/>
                  </a:lnTo>
                  <a:lnTo>
                    <a:pt x="2268" y="1936"/>
                  </a:lnTo>
                  <a:lnTo>
                    <a:pt x="2342" y="1826"/>
                  </a:lnTo>
                  <a:lnTo>
                    <a:pt x="2379" y="1715"/>
                  </a:lnTo>
                  <a:lnTo>
                    <a:pt x="2434" y="1604"/>
                  </a:lnTo>
                  <a:lnTo>
                    <a:pt x="2453" y="1475"/>
                  </a:lnTo>
                  <a:lnTo>
                    <a:pt x="2471" y="1346"/>
                  </a:lnTo>
                  <a:lnTo>
                    <a:pt x="2490" y="1217"/>
                  </a:lnTo>
                  <a:lnTo>
                    <a:pt x="2471" y="1107"/>
                  </a:lnTo>
                  <a:lnTo>
                    <a:pt x="2453" y="977"/>
                  </a:lnTo>
                  <a:lnTo>
                    <a:pt x="2416" y="867"/>
                  </a:lnTo>
                  <a:lnTo>
                    <a:pt x="2379" y="756"/>
                  </a:lnTo>
                  <a:lnTo>
                    <a:pt x="2324" y="646"/>
                  </a:lnTo>
                  <a:lnTo>
                    <a:pt x="2250" y="553"/>
                  </a:lnTo>
                  <a:lnTo>
                    <a:pt x="2102" y="369"/>
                  </a:lnTo>
                  <a:lnTo>
                    <a:pt x="1918" y="222"/>
                  </a:lnTo>
                  <a:lnTo>
                    <a:pt x="1807" y="148"/>
                  </a:lnTo>
                  <a:lnTo>
                    <a:pt x="1697" y="92"/>
                  </a:lnTo>
                  <a:lnTo>
                    <a:pt x="1586" y="56"/>
                  </a:lnTo>
                  <a:lnTo>
                    <a:pt x="1476" y="37"/>
                  </a:lnTo>
                  <a:lnTo>
                    <a:pt x="1346" y="19"/>
                  </a:lnTo>
                  <a:lnTo>
                    <a:pt x="12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 name="Google Shape;169;p2"/>
            <p:cNvSpPr/>
            <p:nvPr/>
          </p:nvSpPr>
          <p:spPr>
            <a:xfrm>
              <a:off x="5786775" y="1071050"/>
              <a:ext cx="74700" cy="74700"/>
            </a:xfrm>
            <a:custGeom>
              <a:avLst/>
              <a:gdLst/>
              <a:ahLst/>
              <a:cxnLst/>
              <a:rect l="l" t="t" r="r" b="b"/>
              <a:pathLst>
                <a:path w="2988" h="2988" extrusionOk="0">
                  <a:moveTo>
                    <a:pt x="1494" y="1"/>
                  </a:moveTo>
                  <a:lnTo>
                    <a:pt x="1347" y="19"/>
                  </a:lnTo>
                  <a:lnTo>
                    <a:pt x="1199" y="38"/>
                  </a:lnTo>
                  <a:lnTo>
                    <a:pt x="1052" y="75"/>
                  </a:lnTo>
                  <a:lnTo>
                    <a:pt x="904" y="130"/>
                  </a:lnTo>
                  <a:lnTo>
                    <a:pt x="775" y="185"/>
                  </a:lnTo>
                  <a:lnTo>
                    <a:pt x="646" y="259"/>
                  </a:lnTo>
                  <a:lnTo>
                    <a:pt x="536" y="351"/>
                  </a:lnTo>
                  <a:lnTo>
                    <a:pt x="425" y="443"/>
                  </a:lnTo>
                  <a:lnTo>
                    <a:pt x="333" y="554"/>
                  </a:lnTo>
                  <a:lnTo>
                    <a:pt x="241" y="665"/>
                  </a:lnTo>
                  <a:lnTo>
                    <a:pt x="167" y="794"/>
                  </a:lnTo>
                  <a:lnTo>
                    <a:pt x="112" y="941"/>
                  </a:lnTo>
                  <a:lnTo>
                    <a:pt x="75" y="1070"/>
                  </a:lnTo>
                  <a:lnTo>
                    <a:pt x="38" y="1218"/>
                  </a:lnTo>
                  <a:lnTo>
                    <a:pt x="19" y="1365"/>
                  </a:lnTo>
                  <a:lnTo>
                    <a:pt x="1" y="1531"/>
                  </a:lnTo>
                  <a:lnTo>
                    <a:pt x="19" y="1679"/>
                  </a:lnTo>
                  <a:lnTo>
                    <a:pt x="38" y="1826"/>
                  </a:lnTo>
                  <a:lnTo>
                    <a:pt x="75" y="1974"/>
                  </a:lnTo>
                  <a:lnTo>
                    <a:pt x="130" y="2103"/>
                  </a:lnTo>
                  <a:lnTo>
                    <a:pt x="204" y="2232"/>
                  </a:lnTo>
                  <a:lnTo>
                    <a:pt x="278" y="2361"/>
                  </a:lnTo>
                  <a:lnTo>
                    <a:pt x="351" y="2472"/>
                  </a:lnTo>
                  <a:lnTo>
                    <a:pt x="462" y="2564"/>
                  </a:lnTo>
                  <a:lnTo>
                    <a:pt x="573" y="2656"/>
                  </a:lnTo>
                  <a:lnTo>
                    <a:pt x="683" y="2748"/>
                  </a:lnTo>
                  <a:lnTo>
                    <a:pt x="812" y="2822"/>
                  </a:lnTo>
                  <a:lnTo>
                    <a:pt x="941" y="2877"/>
                  </a:lnTo>
                  <a:lnTo>
                    <a:pt x="1070" y="2932"/>
                  </a:lnTo>
                  <a:lnTo>
                    <a:pt x="1218" y="2951"/>
                  </a:lnTo>
                  <a:lnTo>
                    <a:pt x="1365" y="2969"/>
                  </a:lnTo>
                  <a:lnTo>
                    <a:pt x="1513" y="2988"/>
                  </a:lnTo>
                  <a:lnTo>
                    <a:pt x="1660" y="2969"/>
                  </a:lnTo>
                  <a:lnTo>
                    <a:pt x="1808" y="2951"/>
                  </a:lnTo>
                  <a:lnTo>
                    <a:pt x="1955" y="2914"/>
                  </a:lnTo>
                  <a:lnTo>
                    <a:pt x="2103" y="2859"/>
                  </a:lnTo>
                  <a:lnTo>
                    <a:pt x="2232" y="2803"/>
                  </a:lnTo>
                  <a:lnTo>
                    <a:pt x="2343" y="2730"/>
                  </a:lnTo>
                  <a:lnTo>
                    <a:pt x="2453" y="2637"/>
                  </a:lnTo>
                  <a:lnTo>
                    <a:pt x="2564" y="2545"/>
                  </a:lnTo>
                  <a:lnTo>
                    <a:pt x="2656" y="2435"/>
                  </a:lnTo>
                  <a:lnTo>
                    <a:pt x="2748" y="2324"/>
                  </a:lnTo>
                  <a:lnTo>
                    <a:pt x="2804" y="2195"/>
                  </a:lnTo>
                  <a:lnTo>
                    <a:pt x="2877" y="2066"/>
                  </a:lnTo>
                  <a:lnTo>
                    <a:pt x="2914" y="1937"/>
                  </a:lnTo>
                  <a:lnTo>
                    <a:pt x="2951" y="1789"/>
                  </a:lnTo>
                  <a:lnTo>
                    <a:pt x="2970" y="1642"/>
                  </a:lnTo>
                  <a:lnTo>
                    <a:pt x="2988" y="1494"/>
                  </a:lnTo>
                  <a:lnTo>
                    <a:pt x="2970" y="1328"/>
                  </a:lnTo>
                  <a:lnTo>
                    <a:pt x="2951" y="1181"/>
                  </a:lnTo>
                  <a:lnTo>
                    <a:pt x="2914" y="1052"/>
                  </a:lnTo>
                  <a:lnTo>
                    <a:pt x="2859" y="904"/>
                  </a:lnTo>
                  <a:lnTo>
                    <a:pt x="2804" y="775"/>
                  </a:lnTo>
                  <a:lnTo>
                    <a:pt x="2730" y="665"/>
                  </a:lnTo>
                  <a:lnTo>
                    <a:pt x="2638" y="536"/>
                  </a:lnTo>
                  <a:lnTo>
                    <a:pt x="2545" y="443"/>
                  </a:lnTo>
                  <a:lnTo>
                    <a:pt x="2453" y="351"/>
                  </a:lnTo>
                  <a:lnTo>
                    <a:pt x="2343" y="259"/>
                  </a:lnTo>
                  <a:lnTo>
                    <a:pt x="2214" y="185"/>
                  </a:lnTo>
                  <a:lnTo>
                    <a:pt x="2084" y="130"/>
                  </a:lnTo>
                  <a:lnTo>
                    <a:pt x="1937" y="75"/>
                  </a:lnTo>
                  <a:lnTo>
                    <a:pt x="1808"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 name="Google Shape;170;p2"/>
            <p:cNvSpPr/>
            <p:nvPr/>
          </p:nvSpPr>
          <p:spPr>
            <a:xfrm>
              <a:off x="5223975" y="1059075"/>
              <a:ext cx="58550" cy="58575"/>
            </a:xfrm>
            <a:custGeom>
              <a:avLst/>
              <a:gdLst/>
              <a:ahLst/>
              <a:cxnLst/>
              <a:rect l="l" t="t" r="r" b="b"/>
              <a:pathLst>
                <a:path w="2342" h="2343" extrusionOk="0">
                  <a:moveTo>
                    <a:pt x="1069" y="0"/>
                  </a:moveTo>
                  <a:lnTo>
                    <a:pt x="940" y="19"/>
                  </a:lnTo>
                  <a:lnTo>
                    <a:pt x="830" y="56"/>
                  </a:lnTo>
                  <a:lnTo>
                    <a:pt x="719" y="93"/>
                  </a:lnTo>
                  <a:lnTo>
                    <a:pt x="608" y="129"/>
                  </a:lnTo>
                  <a:lnTo>
                    <a:pt x="516" y="203"/>
                  </a:lnTo>
                  <a:lnTo>
                    <a:pt x="424" y="259"/>
                  </a:lnTo>
                  <a:lnTo>
                    <a:pt x="332" y="332"/>
                  </a:lnTo>
                  <a:lnTo>
                    <a:pt x="258" y="424"/>
                  </a:lnTo>
                  <a:lnTo>
                    <a:pt x="203" y="517"/>
                  </a:lnTo>
                  <a:lnTo>
                    <a:pt x="148" y="609"/>
                  </a:lnTo>
                  <a:lnTo>
                    <a:pt x="92" y="720"/>
                  </a:lnTo>
                  <a:lnTo>
                    <a:pt x="55" y="830"/>
                  </a:lnTo>
                  <a:lnTo>
                    <a:pt x="18" y="941"/>
                  </a:lnTo>
                  <a:lnTo>
                    <a:pt x="18" y="1070"/>
                  </a:lnTo>
                  <a:lnTo>
                    <a:pt x="0" y="1180"/>
                  </a:lnTo>
                  <a:lnTo>
                    <a:pt x="18" y="1310"/>
                  </a:lnTo>
                  <a:lnTo>
                    <a:pt x="37" y="1439"/>
                  </a:lnTo>
                  <a:lnTo>
                    <a:pt x="55" y="1549"/>
                  </a:lnTo>
                  <a:lnTo>
                    <a:pt x="111" y="1660"/>
                  </a:lnTo>
                  <a:lnTo>
                    <a:pt x="148" y="1770"/>
                  </a:lnTo>
                  <a:lnTo>
                    <a:pt x="221" y="1863"/>
                  </a:lnTo>
                  <a:lnTo>
                    <a:pt x="277" y="1955"/>
                  </a:lnTo>
                  <a:lnTo>
                    <a:pt x="369" y="2029"/>
                  </a:lnTo>
                  <a:lnTo>
                    <a:pt x="443" y="2102"/>
                  </a:lnTo>
                  <a:lnTo>
                    <a:pt x="535" y="2176"/>
                  </a:lnTo>
                  <a:lnTo>
                    <a:pt x="645" y="2231"/>
                  </a:lnTo>
                  <a:lnTo>
                    <a:pt x="738" y="2268"/>
                  </a:lnTo>
                  <a:lnTo>
                    <a:pt x="848" y="2305"/>
                  </a:lnTo>
                  <a:lnTo>
                    <a:pt x="977" y="2324"/>
                  </a:lnTo>
                  <a:lnTo>
                    <a:pt x="1088" y="2342"/>
                  </a:lnTo>
                  <a:lnTo>
                    <a:pt x="1346" y="2342"/>
                  </a:lnTo>
                  <a:lnTo>
                    <a:pt x="1457" y="2324"/>
                  </a:lnTo>
                  <a:lnTo>
                    <a:pt x="1567" y="2287"/>
                  </a:lnTo>
                  <a:lnTo>
                    <a:pt x="1678" y="2250"/>
                  </a:lnTo>
                  <a:lnTo>
                    <a:pt x="1862" y="2139"/>
                  </a:lnTo>
                  <a:lnTo>
                    <a:pt x="2028" y="1992"/>
                  </a:lnTo>
                  <a:lnTo>
                    <a:pt x="2176" y="1826"/>
                  </a:lnTo>
                  <a:lnTo>
                    <a:pt x="2268" y="1623"/>
                  </a:lnTo>
                  <a:lnTo>
                    <a:pt x="2305" y="1512"/>
                  </a:lnTo>
                  <a:lnTo>
                    <a:pt x="2323" y="1402"/>
                  </a:lnTo>
                  <a:lnTo>
                    <a:pt x="2342" y="1291"/>
                  </a:lnTo>
                  <a:lnTo>
                    <a:pt x="2342" y="1162"/>
                  </a:lnTo>
                  <a:lnTo>
                    <a:pt x="2342" y="1033"/>
                  </a:lnTo>
                  <a:lnTo>
                    <a:pt x="2323" y="922"/>
                  </a:lnTo>
                  <a:lnTo>
                    <a:pt x="2305" y="812"/>
                  </a:lnTo>
                  <a:lnTo>
                    <a:pt x="2249" y="701"/>
                  </a:lnTo>
                  <a:lnTo>
                    <a:pt x="2157" y="517"/>
                  </a:lnTo>
                  <a:lnTo>
                    <a:pt x="2010" y="332"/>
                  </a:lnTo>
                  <a:lnTo>
                    <a:pt x="1844" y="203"/>
                  </a:lnTo>
                  <a:lnTo>
                    <a:pt x="1641" y="93"/>
                  </a:lnTo>
                  <a:lnTo>
                    <a:pt x="1549" y="56"/>
                  </a:lnTo>
                  <a:lnTo>
                    <a:pt x="1420" y="19"/>
                  </a:lnTo>
                  <a:lnTo>
                    <a:pt x="1309" y="19"/>
                  </a:lnTo>
                  <a:lnTo>
                    <a:pt x="11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 name="Google Shape;171;p2"/>
            <p:cNvSpPr/>
            <p:nvPr/>
          </p:nvSpPr>
          <p:spPr>
            <a:xfrm>
              <a:off x="5707500" y="1057225"/>
              <a:ext cx="73775" cy="73775"/>
            </a:xfrm>
            <a:custGeom>
              <a:avLst/>
              <a:gdLst/>
              <a:ahLst/>
              <a:cxnLst/>
              <a:rect l="l" t="t" r="r" b="b"/>
              <a:pathLst>
                <a:path w="2951" h="2951" extrusionOk="0">
                  <a:moveTo>
                    <a:pt x="1439" y="1"/>
                  </a:moveTo>
                  <a:lnTo>
                    <a:pt x="1291" y="19"/>
                  </a:lnTo>
                  <a:lnTo>
                    <a:pt x="1162" y="38"/>
                  </a:lnTo>
                  <a:lnTo>
                    <a:pt x="1015" y="74"/>
                  </a:lnTo>
                  <a:lnTo>
                    <a:pt x="886" y="130"/>
                  </a:lnTo>
                  <a:lnTo>
                    <a:pt x="757" y="185"/>
                  </a:lnTo>
                  <a:lnTo>
                    <a:pt x="646" y="259"/>
                  </a:lnTo>
                  <a:lnTo>
                    <a:pt x="535" y="351"/>
                  </a:lnTo>
                  <a:lnTo>
                    <a:pt x="425" y="443"/>
                  </a:lnTo>
                  <a:lnTo>
                    <a:pt x="332" y="535"/>
                  </a:lnTo>
                  <a:lnTo>
                    <a:pt x="259" y="646"/>
                  </a:lnTo>
                  <a:lnTo>
                    <a:pt x="185" y="775"/>
                  </a:lnTo>
                  <a:lnTo>
                    <a:pt x="111" y="904"/>
                  </a:lnTo>
                  <a:lnTo>
                    <a:pt x="56" y="1033"/>
                  </a:lnTo>
                  <a:lnTo>
                    <a:pt x="19" y="1162"/>
                  </a:lnTo>
                  <a:lnTo>
                    <a:pt x="1" y="1310"/>
                  </a:lnTo>
                  <a:lnTo>
                    <a:pt x="1" y="1457"/>
                  </a:lnTo>
                  <a:lnTo>
                    <a:pt x="1" y="1605"/>
                  </a:lnTo>
                  <a:lnTo>
                    <a:pt x="19" y="1752"/>
                  </a:lnTo>
                  <a:lnTo>
                    <a:pt x="56" y="1900"/>
                  </a:lnTo>
                  <a:lnTo>
                    <a:pt x="111" y="2029"/>
                  </a:lnTo>
                  <a:lnTo>
                    <a:pt x="167" y="2158"/>
                  </a:lnTo>
                  <a:lnTo>
                    <a:pt x="240" y="2287"/>
                  </a:lnTo>
                  <a:lnTo>
                    <a:pt x="332" y="2398"/>
                  </a:lnTo>
                  <a:lnTo>
                    <a:pt x="425" y="2508"/>
                  </a:lnTo>
                  <a:lnTo>
                    <a:pt x="535" y="2600"/>
                  </a:lnTo>
                  <a:lnTo>
                    <a:pt x="646" y="2693"/>
                  </a:lnTo>
                  <a:lnTo>
                    <a:pt x="757" y="2766"/>
                  </a:lnTo>
                  <a:lnTo>
                    <a:pt x="886" y="2840"/>
                  </a:lnTo>
                  <a:lnTo>
                    <a:pt x="1033" y="2877"/>
                  </a:lnTo>
                  <a:lnTo>
                    <a:pt x="1162" y="2914"/>
                  </a:lnTo>
                  <a:lnTo>
                    <a:pt x="1310" y="2951"/>
                  </a:lnTo>
                  <a:lnTo>
                    <a:pt x="1623" y="2951"/>
                  </a:lnTo>
                  <a:lnTo>
                    <a:pt x="1771" y="2932"/>
                  </a:lnTo>
                  <a:lnTo>
                    <a:pt x="1900" y="2895"/>
                  </a:lnTo>
                  <a:lnTo>
                    <a:pt x="2047" y="2840"/>
                  </a:lnTo>
                  <a:lnTo>
                    <a:pt x="2176" y="2766"/>
                  </a:lnTo>
                  <a:lnTo>
                    <a:pt x="2287" y="2693"/>
                  </a:lnTo>
                  <a:lnTo>
                    <a:pt x="2398" y="2619"/>
                  </a:lnTo>
                  <a:lnTo>
                    <a:pt x="2508" y="2508"/>
                  </a:lnTo>
                  <a:lnTo>
                    <a:pt x="2600" y="2416"/>
                  </a:lnTo>
                  <a:lnTo>
                    <a:pt x="2693" y="2287"/>
                  </a:lnTo>
                  <a:lnTo>
                    <a:pt x="2766" y="2176"/>
                  </a:lnTo>
                  <a:lnTo>
                    <a:pt x="2840" y="2047"/>
                  </a:lnTo>
                  <a:lnTo>
                    <a:pt x="2877" y="1900"/>
                  </a:lnTo>
                  <a:lnTo>
                    <a:pt x="2914" y="1771"/>
                  </a:lnTo>
                  <a:lnTo>
                    <a:pt x="2932" y="1623"/>
                  </a:lnTo>
                  <a:lnTo>
                    <a:pt x="2951" y="1476"/>
                  </a:lnTo>
                  <a:lnTo>
                    <a:pt x="2932" y="1310"/>
                  </a:lnTo>
                  <a:lnTo>
                    <a:pt x="2914" y="1181"/>
                  </a:lnTo>
                  <a:lnTo>
                    <a:pt x="2877" y="1033"/>
                  </a:lnTo>
                  <a:lnTo>
                    <a:pt x="2822" y="886"/>
                  </a:lnTo>
                  <a:lnTo>
                    <a:pt x="2766" y="757"/>
                  </a:lnTo>
                  <a:lnTo>
                    <a:pt x="2674" y="646"/>
                  </a:lnTo>
                  <a:lnTo>
                    <a:pt x="2600" y="535"/>
                  </a:lnTo>
                  <a:lnTo>
                    <a:pt x="2490" y="425"/>
                  </a:lnTo>
                  <a:lnTo>
                    <a:pt x="2398" y="333"/>
                  </a:lnTo>
                  <a:lnTo>
                    <a:pt x="2268" y="240"/>
                  </a:lnTo>
                  <a:lnTo>
                    <a:pt x="2158" y="167"/>
                  </a:lnTo>
                  <a:lnTo>
                    <a:pt x="2029" y="111"/>
                  </a:lnTo>
                  <a:lnTo>
                    <a:pt x="1881" y="56"/>
                  </a:lnTo>
                  <a:lnTo>
                    <a:pt x="1734"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 name="Google Shape;172;p2"/>
            <p:cNvSpPr/>
            <p:nvPr/>
          </p:nvSpPr>
          <p:spPr>
            <a:xfrm>
              <a:off x="5145600" y="1046175"/>
              <a:ext cx="55800" cy="56250"/>
            </a:xfrm>
            <a:custGeom>
              <a:avLst/>
              <a:gdLst/>
              <a:ahLst/>
              <a:cxnLst/>
              <a:rect l="l" t="t" r="r" b="b"/>
              <a:pathLst>
                <a:path w="2232" h="2250" extrusionOk="0">
                  <a:moveTo>
                    <a:pt x="1051" y="0"/>
                  </a:moveTo>
                  <a:lnTo>
                    <a:pt x="941" y="19"/>
                  </a:lnTo>
                  <a:lnTo>
                    <a:pt x="830" y="37"/>
                  </a:lnTo>
                  <a:lnTo>
                    <a:pt x="720" y="74"/>
                  </a:lnTo>
                  <a:lnTo>
                    <a:pt x="535" y="166"/>
                  </a:lnTo>
                  <a:lnTo>
                    <a:pt x="351" y="314"/>
                  </a:lnTo>
                  <a:lnTo>
                    <a:pt x="222" y="480"/>
                  </a:lnTo>
                  <a:lnTo>
                    <a:pt x="93" y="664"/>
                  </a:lnTo>
                  <a:lnTo>
                    <a:pt x="56" y="756"/>
                  </a:lnTo>
                  <a:lnTo>
                    <a:pt x="19" y="867"/>
                  </a:lnTo>
                  <a:lnTo>
                    <a:pt x="1" y="977"/>
                  </a:lnTo>
                  <a:lnTo>
                    <a:pt x="1" y="1088"/>
                  </a:lnTo>
                  <a:lnTo>
                    <a:pt x="1" y="1199"/>
                  </a:lnTo>
                  <a:lnTo>
                    <a:pt x="1" y="1309"/>
                  </a:lnTo>
                  <a:lnTo>
                    <a:pt x="74" y="1512"/>
                  </a:lnTo>
                  <a:lnTo>
                    <a:pt x="166" y="1696"/>
                  </a:lnTo>
                  <a:lnTo>
                    <a:pt x="296" y="1862"/>
                  </a:lnTo>
                  <a:lnTo>
                    <a:pt x="443" y="2010"/>
                  </a:lnTo>
                  <a:lnTo>
                    <a:pt x="627" y="2121"/>
                  </a:lnTo>
                  <a:lnTo>
                    <a:pt x="830" y="2194"/>
                  </a:lnTo>
                  <a:lnTo>
                    <a:pt x="941" y="2231"/>
                  </a:lnTo>
                  <a:lnTo>
                    <a:pt x="1051" y="2231"/>
                  </a:lnTo>
                  <a:lnTo>
                    <a:pt x="1162" y="2250"/>
                  </a:lnTo>
                  <a:lnTo>
                    <a:pt x="1273" y="2231"/>
                  </a:lnTo>
                  <a:lnTo>
                    <a:pt x="1365" y="2213"/>
                  </a:lnTo>
                  <a:lnTo>
                    <a:pt x="1476" y="2176"/>
                  </a:lnTo>
                  <a:lnTo>
                    <a:pt x="1678" y="2084"/>
                  </a:lnTo>
                  <a:lnTo>
                    <a:pt x="1844" y="1955"/>
                  </a:lnTo>
                  <a:lnTo>
                    <a:pt x="1992" y="1789"/>
                  </a:lnTo>
                  <a:lnTo>
                    <a:pt x="2121" y="1604"/>
                  </a:lnTo>
                  <a:lnTo>
                    <a:pt x="2158" y="1512"/>
                  </a:lnTo>
                  <a:lnTo>
                    <a:pt x="2195" y="1401"/>
                  </a:lnTo>
                  <a:lnTo>
                    <a:pt x="2232" y="1291"/>
                  </a:lnTo>
                  <a:lnTo>
                    <a:pt x="2232" y="1180"/>
                  </a:lnTo>
                  <a:lnTo>
                    <a:pt x="2232" y="1070"/>
                  </a:lnTo>
                  <a:lnTo>
                    <a:pt x="2232" y="959"/>
                  </a:lnTo>
                  <a:lnTo>
                    <a:pt x="2195" y="848"/>
                  </a:lnTo>
                  <a:lnTo>
                    <a:pt x="2176" y="738"/>
                  </a:lnTo>
                  <a:lnTo>
                    <a:pt x="2066" y="553"/>
                  </a:lnTo>
                  <a:lnTo>
                    <a:pt x="1937" y="369"/>
                  </a:lnTo>
                  <a:lnTo>
                    <a:pt x="1771" y="221"/>
                  </a:lnTo>
                  <a:lnTo>
                    <a:pt x="1586" y="111"/>
                  </a:lnTo>
                  <a:lnTo>
                    <a:pt x="1494" y="74"/>
                  </a:lnTo>
                  <a:lnTo>
                    <a:pt x="1383" y="37"/>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 name="Google Shape;173;p2"/>
            <p:cNvSpPr/>
            <p:nvPr/>
          </p:nvSpPr>
          <p:spPr>
            <a:xfrm>
              <a:off x="5627750" y="1043400"/>
              <a:ext cx="72875" cy="72850"/>
            </a:xfrm>
            <a:custGeom>
              <a:avLst/>
              <a:gdLst/>
              <a:ahLst/>
              <a:cxnLst/>
              <a:rect l="l" t="t" r="r" b="b"/>
              <a:pathLst>
                <a:path w="2915" h="2914" extrusionOk="0">
                  <a:moveTo>
                    <a:pt x="1328" y="1"/>
                  </a:moveTo>
                  <a:lnTo>
                    <a:pt x="1181" y="37"/>
                  </a:lnTo>
                  <a:lnTo>
                    <a:pt x="1052" y="74"/>
                  </a:lnTo>
                  <a:lnTo>
                    <a:pt x="923" y="111"/>
                  </a:lnTo>
                  <a:lnTo>
                    <a:pt x="794" y="185"/>
                  </a:lnTo>
                  <a:lnTo>
                    <a:pt x="665" y="259"/>
                  </a:lnTo>
                  <a:lnTo>
                    <a:pt x="554" y="332"/>
                  </a:lnTo>
                  <a:lnTo>
                    <a:pt x="443" y="425"/>
                  </a:lnTo>
                  <a:lnTo>
                    <a:pt x="351" y="535"/>
                  </a:lnTo>
                  <a:lnTo>
                    <a:pt x="277" y="646"/>
                  </a:lnTo>
                  <a:lnTo>
                    <a:pt x="185" y="756"/>
                  </a:lnTo>
                  <a:lnTo>
                    <a:pt x="130" y="886"/>
                  </a:lnTo>
                  <a:lnTo>
                    <a:pt x="75" y="1033"/>
                  </a:lnTo>
                  <a:lnTo>
                    <a:pt x="38" y="1162"/>
                  </a:lnTo>
                  <a:lnTo>
                    <a:pt x="19" y="1310"/>
                  </a:lnTo>
                  <a:lnTo>
                    <a:pt x="1" y="1457"/>
                  </a:lnTo>
                  <a:lnTo>
                    <a:pt x="19" y="1586"/>
                  </a:lnTo>
                  <a:lnTo>
                    <a:pt x="38" y="1734"/>
                  </a:lnTo>
                  <a:lnTo>
                    <a:pt x="75" y="1881"/>
                  </a:lnTo>
                  <a:lnTo>
                    <a:pt x="111" y="2010"/>
                  </a:lnTo>
                  <a:lnTo>
                    <a:pt x="185" y="2139"/>
                  </a:lnTo>
                  <a:lnTo>
                    <a:pt x="259" y="2250"/>
                  </a:lnTo>
                  <a:lnTo>
                    <a:pt x="333" y="2361"/>
                  </a:lnTo>
                  <a:lnTo>
                    <a:pt x="425" y="2471"/>
                  </a:lnTo>
                  <a:lnTo>
                    <a:pt x="536" y="2563"/>
                  </a:lnTo>
                  <a:lnTo>
                    <a:pt x="646" y="2656"/>
                  </a:lnTo>
                  <a:lnTo>
                    <a:pt x="775" y="2729"/>
                  </a:lnTo>
                  <a:lnTo>
                    <a:pt x="904" y="2803"/>
                  </a:lnTo>
                  <a:lnTo>
                    <a:pt x="1033" y="2840"/>
                  </a:lnTo>
                  <a:lnTo>
                    <a:pt x="1162" y="2877"/>
                  </a:lnTo>
                  <a:lnTo>
                    <a:pt x="1310" y="2914"/>
                  </a:lnTo>
                  <a:lnTo>
                    <a:pt x="1605" y="2914"/>
                  </a:lnTo>
                  <a:lnTo>
                    <a:pt x="1734" y="2895"/>
                  </a:lnTo>
                  <a:lnTo>
                    <a:pt x="1882" y="2858"/>
                  </a:lnTo>
                  <a:lnTo>
                    <a:pt x="2011" y="2803"/>
                  </a:lnTo>
                  <a:lnTo>
                    <a:pt x="2140" y="2748"/>
                  </a:lnTo>
                  <a:lnTo>
                    <a:pt x="2250" y="2674"/>
                  </a:lnTo>
                  <a:lnTo>
                    <a:pt x="2379" y="2582"/>
                  </a:lnTo>
                  <a:lnTo>
                    <a:pt x="2472" y="2490"/>
                  </a:lnTo>
                  <a:lnTo>
                    <a:pt x="2582" y="2379"/>
                  </a:lnTo>
                  <a:lnTo>
                    <a:pt x="2656" y="2268"/>
                  </a:lnTo>
                  <a:lnTo>
                    <a:pt x="2730" y="2158"/>
                  </a:lnTo>
                  <a:lnTo>
                    <a:pt x="2803" y="2029"/>
                  </a:lnTo>
                  <a:lnTo>
                    <a:pt x="2859" y="1900"/>
                  </a:lnTo>
                  <a:lnTo>
                    <a:pt x="2896" y="1752"/>
                  </a:lnTo>
                  <a:lnTo>
                    <a:pt x="2914" y="1623"/>
                  </a:lnTo>
                  <a:lnTo>
                    <a:pt x="2914" y="1476"/>
                  </a:lnTo>
                  <a:lnTo>
                    <a:pt x="2914" y="1328"/>
                  </a:lnTo>
                  <a:lnTo>
                    <a:pt x="2896" y="1181"/>
                  </a:lnTo>
                  <a:lnTo>
                    <a:pt x="2859" y="1051"/>
                  </a:lnTo>
                  <a:lnTo>
                    <a:pt x="2803" y="904"/>
                  </a:lnTo>
                  <a:lnTo>
                    <a:pt x="2748" y="793"/>
                  </a:lnTo>
                  <a:lnTo>
                    <a:pt x="2674" y="664"/>
                  </a:lnTo>
                  <a:lnTo>
                    <a:pt x="2582" y="554"/>
                  </a:lnTo>
                  <a:lnTo>
                    <a:pt x="2490" y="443"/>
                  </a:lnTo>
                  <a:lnTo>
                    <a:pt x="2398" y="351"/>
                  </a:lnTo>
                  <a:lnTo>
                    <a:pt x="2287" y="259"/>
                  </a:lnTo>
                  <a:lnTo>
                    <a:pt x="2158" y="185"/>
                  </a:lnTo>
                  <a:lnTo>
                    <a:pt x="2029" y="130"/>
                  </a:lnTo>
                  <a:lnTo>
                    <a:pt x="1900" y="74"/>
                  </a:lnTo>
                  <a:lnTo>
                    <a:pt x="1752" y="37"/>
                  </a:lnTo>
                  <a:lnTo>
                    <a:pt x="1623"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 name="Google Shape;174;p2"/>
            <p:cNvSpPr/>
            <p:nvPr/>
          </p:nvSpPr>
          <p:spPr>
            <a:xfrm>
              <a:off x="5067700" y="1036950"/>
              <a:ext cx="51650" cy="51650"/>
            </a:xfrm>
            <a:custGeom>
              <a:avLst/>
              <a:gdLst/>
              <a:ahLst/>
              <a:cxnLst/>
              <a:rect l="l" t="t" r="r" b="b"/>
              <a:pathLst>
                <a:path w="2066" h="2066" extrusionOk="0">
                  <a:moveTo>
                    <a:pt x="1015" y="0"/>
                  </a:moveTo>
                  <a:lnTo>
                    <a:pt x="812" y="19"/>
                  </a:lnTo>
                  <a:lnTo>
                    <a:pt x="627" y="74"/>
                  </a:lnTo>
                  <a:lnTo>
                    <a:pt x="461" y="166"/>
                  </a:lnTo>
                  <a:lnTo>
                    <a:pt x="314" y="295"/>
                  </a:lnTo>
                  <a:lnTo>
                    <a:pt x="185" y="443"/>
                  </a:lnTo>
                  <a:lnTo>
                    <a:pt x="93" y="609"/>
                  </a:lnTo>
                  <a:lnTo>
                    <a:pt x="37" y="793"/>
                  </a:lnTo>
                  <a:lnTo>
                    <a:pt x="0" y="996"/>
                  </a:lnTo>
                  <a:lnTo>
                    <a:pt x="19" y="1217"/>
                  </a:lnTo>
                  <a:lnTo>
                    <a:pt x="74" y="1420"/>
                  </a:lnTo>
                  <a:lnTo>
                    <a:pt x="166" y="1586"/>
                  </a:lnTo>
                  <a:lnTo>
                    <a:pt x="295" y="1752"/>
                  </a:lnTo>
                  <a:lnTo>
                    <a:pt x="443" y="1881"/>
                  </a:lnTo>
                  <a:lnTo>
                    <a:pt x="609" y="1973"/>
                  </a:lnTo>
                  <a:lnTo>
                    <a:pt x="812" y="2047"/>
                  </a:lnTo>
                  <a:lnTo>
                    <a:pt x="1015" y="2065"/>
                  </a:lnTo>
                  <a:lnTo>
                    <a:pt x="1236" y="2047"/>
                  </a:lnTo>
                  <a:lnTo>
                    <a:pt x="1439" y="1992"/>
                  </a:lnTo>
                  <a:lnTo>
                    <a:pt x="1605" y="1900"/>
                  </a:lnTo>
                  <a:lnTo>
                    <a:pt x="1771" y="1770"/>
                  </a:lnTo>
                  <a:lnTo>
                    <a:pt x="1881" y="1623"/>
                  </a:lnTo>
                  <a:lnTo>
                    <a:pt x="1992" y="1439"/>
                  </a:lnTo>
                  <a:lnTo>
                    <a:pt x="2047" y="1236"/>
                  </a:lnTo>
                  <a:lnTo>
                    <a:pt x="2066" y="1033"/>
                  </a:lnTo>
                  <a:lnTo>
                    <a:pt x="2047" y="830"/>
                  </a:lnTo>
                  <a:lnTo>
                    <a:pt x="1992" y="627"/>
                  </a:lnTo>
                  <a:lnTo>
                    <a:pt x="1881" y="443"/>
                  </a:lnTo>
                  <a:lnTo>
                    <a:pt x="1771" y="295"/>
                  </a:lnTo>
                  <a:lnTo>
                    <a:pt x="1605" y="166"/>
                  </a:lnTo>
                  <a:lnTo>
                    <a:pt x="1439" y="74"/>
                  </a:lnTo>
                  <a:lnTo>
                    <a:pt x="1236"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 name="Google Shape;175;p2"/>
            <p:cNvSpPr/>
            <p:nvPr/>
          </p:nvSpPr>
          <p:spPr>
            <a:xfrm>
              <a:off x="5548925" y="1030025"/>
              <a:ext cx="71025" cy="71025"/>
            </a:xfrm>
            <a:custGeom>
              <a:avLst/>
              <a:gdLst/>
              <a:ahLst/>
              <a:cxnLst/>
              <a:rect l="l" t="t" r="r" b="b"/>
              <a:pathLst>
                <a:path w="2841" h="2841" extrusionOk="0">
                  <a:moveTo>
                    <a:pt x="1476" y="1"/>
                  </a:moveTo>
                  <a:lnTo>
                    <a:pt x="1310" y="19"/>
                  </a:lnTo>
                  <a:lnTo>
                    <a:pt x="1162" y="19"/>
                  </a:lnTo>
                  <a:lnTo>
                    <a:pt x="1033" y="56"/>
                  </a:lnTo>
                  <a:lnTo>
                    <a:pt x="904" y="111"/>
                  </a:lnTo>
                  <a:lnTo>
                    <a:pt x="775" y="167"/>
                  </a:lnTo>
                  <a:lnTo>
                    <a:pt x="646" y="222"/>
                  </a:lnTo>
                  <a:lnTo>
                    <a:pt x="536" y="314"/>
                  </a:lnTo>
                  <a:lnTo>
                    <a:pt x="425" y="406"/>
                  </a:lnTo>
                  <a:lnTo>
                    <a:pt x="333" y="499"/>
                  </a:lnTo>
                  <a:lnTo>
                    <a:pt x="259" y="609"/>
                  </a:lnTo>
                  <a:lnTo>
                    <a:pt x="185" y="738"/>
                  </a:lnTo>
                  <a:lnTo>
                    <a:pt x="112" y="849"/>
                  </a:lnTo>
                  <a:lnTo>
                    <a:pt x="75" y="996"/>
                  </a:lnTo>
                  <a:lnTo>
                    <a:pt x="38" y="1126"/>
                  </a:lnTo>
                  <a:lnTo>
                    <a:pt x="19" y="1273"/>
                  </a:lnTo>
                  <a:lnTo>
                    <a:pt x="1" y="1421"/>
                  </a:lnTo>
                  <a:lnTo>
                    <a:pt x="19" y="1568"/>
                  </a:lnTo>
                  <a:lnTo>
                    <a:pt x="38" y="1716"/>
                  </a:lnTo>
                  <a:lnTo>
                    <a:pt x="75" y="1845"/>
                  </a:lnTo>
                  <a:lnTo>
                    <a:pt x="112" y="1974"/>
                  </a:lnTo>
                  <a:lnTo>
                    <a:pt x="167" y="2103"/>
                  </a:lnTo>
                  <a:lnTo>
                    <a:pt x="241" y="2213"/>
                  </a:lnTo>
                  <a:lnTo>
                    <a:pt x="314" y="2324"/>
                  </a:lnTo>
                  <a:lnTo>
                    <a:pt x="407" y="2416"/>
                  </a:lnTo>
                  <a:lnTo>
                    <a:pt x="499" y="2508"/>
                  </a:lnTo>
                  <a:lnTo>
                    <a:pt x="609" y="2601"/>
                  </a:lnTo>
                  <a:lnTo>
                    <a:pt x="738" y="2656"/>
                  </a:lnTo>
                  <a:lnTo>
                    <a:pt x="849" y="2730"/>
                  </a:lnTo>
                  <a:lnTo>
                    <a:pt x="978" y="2767"/>
                  </a:lnTo>
                  <a:lnTo>
                    <a:pt x="1126" y="2803"/>
                  </a:lnTo>
                  <a:lnTo>
                    <a:pt x="1255" y="2822"/>
                  </a:lnTo>
                  <a:lnTo>
                    <a:pt x="1402" y="2840"/>
                  </a:lnTo>
                  <a:lnTo>
                    <a:pt x="1550" y="2840"/>
                  </a:lnTo>
                  <a:lnTo>
                    <a:pt x="1697" y="2822"/>
                  </a:lnTo>
                  <a:lnTo>
                    <a:pt x="1826" y="2785"/>
                  </a:lnTo>
                  <a:lnTo>
                    <a:pt x="1955" y="2730"/>
                  </a:lnTo>
                  <a:lnTo>
                    <a:pt x="2084" y="2674"/>
                  </a:lnTo>
                  <a:lnTo>
                    <a:pt x="2195" y="2619"/>
                  </a:lnTo>
                  <a:lnTo>
                    <a:pt x="2306" y="2527"/>
                  </a:lnTo>
                  <a:lnTo>
                    <a:pt x="2416" y="2453"/>
                  </a:lnTo>
                  <a:lnTo>
                    <a:pt x="2508" y="2342"/>
                  </a:lnTo>
                  <a:lnTo>
                    <a:pt x="2582" y="2250"/>
                  </a:lnTo>
                  <a:lnTo>
                    <a:pt x="2656" y="2121"/>
                  </a:lnTo>
                  <a:lnTo>
                    <a:pt x="2711" y="2011"/>
                  </a:lnTo>
                  <a:lnTo>
                    <a:pt x="2767" y="1882"/>
                  </a:lnTo>
                  <a:lnTo>
                    <a:pt x="2803" y="1734"/>
                  </a:lnTo>
                  <a:lnTo>
                    <a:pt x="2822" y="1605"/>
                  </a:lnTo>
                  <a:lnTo>
                    <a:pt x="2840" y="1457"/>
                  </a:lnTo>
                  <a:lnTo>
                    <a:pt x="2840" y="1310"/>
                  </a:lnTo>
                  <a:lnTo>
                    <a:pt x="2822" y="1162"/>
                  </a:lnTo>
                  <a:lnTo>
                    <a:pt x="2785" y="1033"/>
                  </a:lnTo>
                  <a:lnTo>
                    <a:pt x="2748" y="904"/>
                  </a:lnTo>
                  <a:lnTo>
                    <a:pt x="2693" y="775"/>
                  </a:lnTo>
                  <a:lnTo>
                    <a:pt x="2619" y="665"/>
                  </a:lnTo>
                  <a:lnTo>
                    <a:pt x="2545" y="554"/>
                  </a:lnTo>
                  <a:lnTo>
                    <a:pt x="2453" y="443"/>
                  </a:lnTo>
                  <a:lnTo>
                    <a:pt x="2361" y="351"/>
                  </a:lnTo>
                  <a:lnTo>
                    <a:pt x="2250" y="277"/>
                  </a:lnTo>
                  <a:lnTo>
                    <a:pt x="2140" y="204"/>
                  </a:lnTo>
                  <a:lnTo>
                    <a:pt x="2011" y="130"/>
                  </a:lnTo>
                  <a:lnTo>
                    <a:pt x="1882" y="75"/>
                  </a:lnTo>
                  <a:lnTo>
                    <a:pt x="1753" y="38"/>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 name="Google Shape;176;p2"/>
            <p:cNvSpPr/>
            <p:nvPr/>
          </p:nvSpPr>
          <p:spPr>
            <a:xfrm>
              <a:off x="4990250" y="1024950"/>
              <a:ext cx="47050" cy="47050"/>
            </a:xfrm>
            <a:custGeom>
              <a:avLst/>
              <a:gdLst/>
              <a:ahLst/>
              <a:cxnLst/>
              <a:rect l="l" t="t" r="r" b="b"/>
              <a:pathLst>
                <a:path w="1882" h="1882" extrusionOk="0">
                  <a:moveTo>
                    <a:pt x="978" y="1"/>
                  </a:moveTo>
                  <a:lnTo>
                    <a:pt x="775" y="19"/>
                  </a:lnTo>
                  <a:lnTo>
                    <a:pt x="591" y="56"/>
                  </a:lnTo>
                  <a:lnTo>
                    <a:pt x="425" y="148"/>
                  </a:lnTo>
                  <a:lnTo>
                    <a:pt x="277" y="259"/>
                  </a:lnTo>
                  <a:lnTo>
                    <a:pt x="148" y="407"/>
                  </a:lnTo>
                  <a:lnTo>
                    <a:pt x="75" y="573"/>
                  </a:lnTo>
                  <a:lnTo>
                    <a:pt x="19" y="757"/>
                  </a:lnTo>
                  <a:lnTo>
                    <a:pt x="1" y="960"/>
                  </a:lnTo>
                  <a:lnTo>
                    <a:pt x="19" y="1144"/>
                  </a:lnTo>
                  <a:lnTo>
                    <a:pt x="75" y="1329"/>
                  </a:lnTo>
                  <a:lnTo>
                    <a:pt x="148" y="1476"/>
                  </a:lnTo>
                  <a:lnTo>
                    <a:pt x="277" y="1624"/>
                  </a:lnTo>
                  <a:lnTo>
                    <a:pt x="407" y="1734"/>
                  </a:lnTo>
                  <a:lnTo>
                    <a:pt x="572" y="1808"/>
                  </a:lnTo>
                  <a:lnTo>
                    <a:pt x="738" y="1863"/>
                  </a:lnTo>
                  <a:lnTo>
                    <a:pt x="941" y="1882"/>
                  </a:lnTo>
                  <a:lnTo>
                    <a:pt x="1126" y="1863"/>
                  </a:lnTo>
                  <a:lnTo>
                    <a:pt x="1310" y="1808"/>
                  </a:lnTo>
                  <a:lnTo>
                    <a:pt x="1457" y="1734"/>
                  </a:lnTo>
                  <a:lnTo>
                    <a:pt x="1605" y="1624"/>
                  </a:lnTo>
                  <a:lnTo>
                    <a:pt x="1716" y="1476"/>
                  </a:lnTo>
                  <a:lnTo>
                    <a:pt x="1808" y="1329"/>
                  </a:lnTo>
                  <a:lnTo>
                    <a:pt x="1863" y="1144"/>
                  </a:lnTo>
                  <a:lnTo>
                    <a:pt x="1882" y="960"/>
                  </a:lnTo>
                  <a:lnTo>
                    <a:pt x="1863" y="775"/>
                  </a:lnTo>
                  <a:lnTo>
                    <a:pt x="1808" y="591"/>
                  </a:lnTo>
                  <a:lnTo>
                    <a:pt x="1734" y="425"/>
                  </a:lnTo>
                  <a:lnTo>
                    <a:pt x="1623" y="278"/>
                  </a:lnTo>
                  <a:lnTo>
                    <a:pt x="1494" y="167"/>
                  </a:lnTo>
                  <a:lnTo>
                    <a:pt x="1328" y="75"/>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 name="Google Shape;177;p2"/>
            <p:cNvSpPr/>
            <p:nvPr/>
          </p:nvSpPr>
          <p:spPr>
            <a:xfrm>
              <a:off x="5470100" y="1016675"/>
              <a:ext cx="68725" cy="69150"/>
            </a:xfrm>
            <a:custGeom>
              <a:avLst/>
              <a:gdLst/>
              <a:ahLst/>
              <a:cxnLst/>
              <a:rect l="l" t="t" r="r" b="b"/>
              <a:pathLst>
                <a:path w="2749" h="2766" extrusionOk="0">
                  <a:moveTo>
                    <a:pt x="1384" y="0"/>
                  </a:moveTo>
                  <a:lnTo>
                    <a:pt x="1236" y="19"/>
                  </a:lnTo>
                  <a:lnTo>
                    <a:pt x="1107" y="37"/>
                  </a:lnTo>
                  <a:lnTo>
                    <a:pt x="978" y="74"/>
                  </a:lnTo>
                  <a:lnTo>
                    <a:pt x="849" y="111"/>
                  </a:lnTo>
                  <a:lnTo>
                    <a:pt x="720" y="166"/>
                  </a:lnTo>
                  <a:lnTo>
                    <a:pt x="609" y="240"/>
                  </a:lnTo>
                  <a:lnTo>
                    <a:pt x="499" y="314"/>
                  </a:lnTo>
                  <a:lnTo>
                    <a:pt x="407" y="406"/>
                  </a:lnTo>
                  <a:lnTo>
                    <a:pt x="314" y="498"/>
                  </a:lnTo>
                  <a:lnTo>
                    <a:pt x="241" y="590"/>
                  </a:lnTo>
                  <a:lnTo>
                    <a:pt x="167" y="701"/>
                  </a:lnTo>
                  <a:lnTo>
                    <a:pt x="112" y="830"/>
                  </a:lnTo>
                  <a:lnTo>
                    <a:pt x="75" y="959"/>
                  </a:lnTo>
                  <a:lnTo>
                    <a:pt x="38" y="1088"/>
                  </a:lnTo>
                  <a:lnTo>
                    <a:pt x="1" y="1217"/>
                  </a:lnTo>
                  <a:lnTo>
                    <a:pt x="1" y="1365"/>
                  </a:lnTo>
                  <a:lnTo>
                    <a:pt x="1" y="1512"/>
                  </a:lnTo>
                  <a:lnTo>
                    <a:pt x="19" y="1641"/>
                  </a:lnTo>
                  <a:lnTo>
                    <a:pt x="56" y="1770"/>
                  </a:lnTo>
                  <a:lnTo>
                    <a:pt x="93" y="1899"/>
                  </a:lnTo>
                  <a:lnTo>
                    <a:pt x="148" y="2028"/>
                  </a:lnTo>
                  <a:lnTo>
                    <a:pt x="222" y="2139"/>
                  </a:lnTo>
                  <a:lnTo>
                    <a:pt x="296" y="2250"/>
                  </a:lnTo>
                  <a:lnTo>
                    <a:pt x="370" y="2342"/>
                  </a:lnTo>
                  <a:lnTo>
                    <a:pt x="480" y="2434"/>
                  </a:lnTo>
                  <a:lnTo>
                    <a:pt x="573" y="2526"/>
                  </a:lnTo>
                  <a:lnTo>
                    <a:pt x="683" y="2581"/>
                  </a:lnTo>
                  <a:lnTo>
                    <a:pt x="812" y="2655"/>
                  </a:lnTo>
                  <a:lnTo>
                    <a:pt x="923" y="2692"/>
                  </a:lnTo>
                  <a:lnTo>
                    <a:pt x="1070" y="2729"/>
                  </a:lnTo>
                  <a:lnTo>
                    <a:pt x="1199" y="2747"/>
                  </a:lnTo>
                  <a:lnTo>
                    <a:pt x="1347" y="2766"/>
                  </a:lnTo>
                  <a:lnTo>
                    <a:pt x="1494" y="2766"/>
                  </a:lnTo>
                  <a:lnTo>
                    <a:pt x="1624" y="2747"/>
                  </a:lnTo>
                  <a:lnTo>
                    <a:pt x="1771" y="2711"/>
                  </a:lnTo>
                  <a:lnTo>
                    <a:pt x="1900" y="2674"/>
                  </a:lnTo>
                  <a:lnTo>
                    <a:pt x="2011" y="2618"/>
                  </a:lnTo>
                  <a:lnTo>
                    <a:pt x="2140" y="2545"/>
                  </a:lnTo>
                  <a:lnTo>
                    <a:pt x="2250" y="2471"/>
                  </a:lnTo>
                  <a:lnTo>
                    <a:pt x="2343" y="2379"/>
                  </a:lnTo>
                  <a:lnTo>
                    <a:pt x="2435" y="2286"/>
                  </a:lnTo>
                  <a:lnTo>
                    <a:pt x="2509" y="2176"/>
                  </a:lnTo>
                  <a:lnTo>
                    <a:pt x="2582" y="2065"/>
                  </a:lnTo>
                  <a:lnTo>
                    <a:pt x="2656" y="1936"/>
                  </a:lnTo>
                  <a:lnTo>
                    <a:pt x="2693" y="1807"/>
                  </a:lnTo>
                  <a:lnTo>
                    <a:pt x="2730" y="1678"/>
                  </a:lnTo>
                  <a:lnTo>
                    <a:pt x="2748" y="1530"/>
                  </a:lnTo>
                  <a:lnTo>
                    <a:pt x="2748" y="1383"/>
                  </a:lnTo>
                  <a:lnTo>
                    <a:pt x="2748" y="1235"/>
                  </a:lnTo>
                  <a:lnTo>
                    <a:pt x="2730" y="1106"/>
                  </a:lnTo>
                  <a:lnTo>
                    <a:pt x="2693" y="977"/>
                  </a:lnTo>
                  <a:lnTo>
                    <a:pt x="2656" y="848"/>
                  </a:lnTo>
                  <a:lnTo>
                    <a:pt x="2601" y="719"/>
                  </a:lnTo>
                  <a:lnTo>
                    <a:pt x="2527" y="609"/>
                  </a:lnTo>
                  <a:lnTo>
                    <a:pt x="2453" y="498"/>
                  </a:lnTo>
                  <a:lnTo>
                    <a:pt x="2361" y="406"/>
                  </a:lnTo>
                  <a:lnTo>
                    <a:pt x="2269" y="314"/>
                  </a:lnTo>
                  <a:lnTo>
                    <a:pt x="2158" y="240"/>
                  </a:lnTo>
                  <a:lnTo>
                    <a:pt x="2048" y="166"/>
                  </a:lnTo>
                  <a:lnTo>
                    <a:pt x="1919" y="111"/>
                  </a:lnTo>
                  <a:lnTo>
                    <a:pt x="1808" y="74"/>
                  </a:lnTo>
                  <a:lnTo>
                    <a:pt x="1660" y="37"/>
                  </a:lnTo>
                  <a:lnTo>
                    <a:pt x="1531" y="19"/>
                  </a:lnTo>
                  <a:lnTo>
                    <a:pt x="13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 name="Google Shape;178;p2"/>
            <p:cNvSpPr/>
            <p:nvPr/>
          </p:nvSpPr>
          <p:spPr>
            <a:xfrm>
              <a:off x="4912825" y="1012975"/>
              <a:ext cx="41975" cy="42425"/>
            </a:xfrm>
            <a:custGeom>
              <a:avLst/>
              <a:gdLst/>
              <a:ahLst/>
              <a:cxnLst/>
              <a:rect l="l" t="t" r="r" b="b"/>
              <a:pathLst>
                <a:path w="1679" h="1697" extrusionOk="0">
                  <a:moveTo>
                    <a:pt x="830" y="1"/>
                  </a:moveTo>
                  <a:lnTo>
                    <a:pt x="664" y="19"/>
                  </a:lnTo>
                  <a:lnTo>
                    <a:pt x="498" y="74"/>
                  </a:lnTo>
                  <a:lnTo>
                    <a:pt x="351" y="148"/>
                  </a:lnTo>
                  <a:lnTo>
                    <a:pt x="222" y="259"/>
                  </a:lnTo>
                  <a:lnTo>
                    <a:pt x="129" y="388"/>
                  </a:lnTo>
                  <a:lnTo>
                    <a:pt x="56" y="535"/>
                  </a:lnTo>
                  <a:lnTo>
                    <a:pt x="0" y="701"/>
                  </a:lnTo>
                  <a:lnTo>
                    <a:pt x="0" y="886"/>
                  </a:lnTo>
                  <a:lnTo>
                    <a:pt x="19" y="1052"/>
                  </a:lnTo>
                  <a:lnTo>
                    <a:pt x="74" y="1199"/>
                  </a:lnTo>
                  <a:lnTo>
                    <a:pt x="148" y="1347"/>
                  </a:lnTo>
                  <a:lnTo>
                    <a:pt x="240" y="1457"/>
                  </a:lnTo>
                  <a:lnTo>
                    <a:pt x="369" y="1549"/>
                  </a:lnTo>
                  <a:lnTo>
                    <a:pt x="517" y="1623"/>
                  </a:lnTo>
                  <a:lnTo>
                    <a:pt x="664" y="1678"/>
                  </a:lnTo>
                  <a:lnTo>
                    <a:pt x="830" y="1697"/>
                  </a:lnTo>
                  <a:lnTo>
                    <a:pt x="1014" y="1678"/>
                  </a:lnTo>
                  <a:lnTo>
                    <a:pt x="1180" y="1623"/>
                  </a:lnTo>
                  <a:lnTo>
                    <a:pt x="1328" y="1549"/>
                  </a:lnTo>
                  <a:lnTo>
                    <a:pt x="1438" y="1439"/>
                  </a:lnTo>
                  <a:lnTo>
                    <a:pt x="1549" y="1310"/>
                  </a:lnTo>
                  <a:lnTo>
                    <a:pt x="1623" y="1162"/>
                  </a:lnTo>
                  <a:lnTo>
                    <a:pt x="1660" y="996"/>
                  </a:lnTo>
                  <a:lnTo>
                    <a:pt x="1678" y="830"/>
                  </a:lnTo>
                  <a:lnTo>
                    <a:pt x="1660" y="646"/>
                  </a:lnTo>
                  <a:lnTo>
                    <a:pt x="1604" y="498"/>
                  </a:lnTo>
                  <a:lnTo>
                    <a:pt x="1531" y="369"/>
                  </a:lnTo>
                  <a:lnTo>
                    <a:pt x="1420" y="240"/>
                  </a:lnTo>
                  <a:lnTo>
                    <a:pt x="1309" y="148"/>
                  </a:lnTo>
                  <a:lnTo>
                    <a:pt x="1162" y="74"/>
                  </a:lnTo>
                  <a:lnTo>
                    <a:pt x="1014"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 name="Google Shape;179;p2"/>
            <p:cNvSpPr/>
            <p:nvPr/>
          </p:nvSpPr>
          <p:spPr>
            <a:xfrm>
              <a:off x="5390825" y="1003300"/>
              <a:ext cx="67775" cy="67775"/>
            </a:xfrm>
            <a:custGeom>
              <a:avLst/>
              <a:gdLst/>
              <a:ahLst/>
              <a:cxnLst/>
              <a:rect l="l" t="t" r="r" b="b"/>
              <a:pathLst>
                <a:path w="2711" h="2711" extrusionOk="0">
                  <a:moveTo>
                    <a:pt x="1236" y="0"/>
                  </a:moveTo>
                  <a:lnTo>
                    <a:pt x="1107" y="19"/>
                  </a:lnTo>
                  <a:lnTo>
                    <a:pt x="978" y="56"/>
                  </a:lnTo>
                  <a:lnTo>
                    <a:pt x="849" y="93"/>
                  </a:lnTo>
                  <a:lnTo>
                    <a:pt x="720" y="166"/>
                  </a:lnTo>
                  <a:lnTo>
                    <a:pt x="609" y="222"/>
                  </a:lnTo>
                  <a:lnTo>
                    <a:pt x="498" y="314"/>
                  </a:lnTo>
                  <a:lnTo>
                    <a:pt x="406" y="406"/>
                  </a:lnTo>
                  <a:lnTo>
                    <a:pt x="314" y="498"/>
                  </a:lnTo>
                  <a:lnTo>
                    <a:pt x="222" y="609"/>
                  </a:lnTo>
                  <a:lnTo>
                    <a:pt x="167" y="719"/>
                  </a:lnTo>
                  <a:lnTo>
                    <a:pt x="111" y="849"/>
                  </a:lnTo>
                  <a:lnTo>
                    <a:pt x="56" y="978"/>
                  </a:lnTo>
                  <a:lnTo>
                    <a:pt x="19" y="1107"/>
                  </a:lnTo>
                  <a:lnTo>
                    <a:pt x="1" y="1236"/>
                  </a:lnTo>
                  <a:lnTo>
                    <a:pt x="1" y="1365"/>
                  </a:lnTo>
                  <a:lnTo>
                    <a:pt x="1" y="1512"/>
                  </a:lnTo>
                  <a:lnTo>
                    <a:pt x="37" y="1641"/>
                  </a:lnTo>
                  <a:lnTo>
                    <a:pt x="74" y="1770"/>
                  </a:lnTo>
                  <a:lnTo>
                    <a:pt x="111" y="1881"/>
                  </a:lnTo>
                  <a:lnTo>
                    <a:pt x="167" y="2010"/>
                  </a:lnTo>
                  <a:lnTo>
                    <a:pt x="240" y="2121"/>
                  </a:lnTo>
                  <a:lnTo>
                    <a:pt x="332" y="2213"/>
                  </a:lnTo>
                  <a:lnTo>
                    <a:pt x="406" y="2305"/>
                  </a:lnTo>
                  <a:lnTo>
                    <a:pt x="517" y="2397"/>
                  </a:lnTo>
                  <a:lnTo>
                    <a:pt x="609" y="2471"/>
                  </a:lnTo>
                  <a:lnTo>
                    <a:pt x="720" y="2545"/>
                  </a:lnTo>
                  <a:lnTo>
                    <a:pt x="849" y="2600"/>
                  </a:lnTo>
                  <a:lnTo>
                    <a:pt x="959" y="2655"/>
                  </a:lnTo>
                  <a:lnTo>
                    <a:pt x="1088" y="2674"/>
                  </a:lnTo>
                  <a:lnTo>
                    <a:pt x="1218" y="2692"/>
                  </a:lnTo>
                  <a:lnTo>
                    <a:pt x="1365" y="2711"/>
                  </a:lnTo>
                  <a:lnTo>
                    <a:pt x="1494" y="2692"/>
                  </a:lnTo>
                  <a:lnTo>
                    <a:pt x="1623" y="2674"/>
                  </a:lnTo>
                  <a:lnTo>
                    <a:pt x="1752" y="2637"/>
                  </a:lnTo>
                  <a:lnTo>
                    <a:pt x="1881" y="2600"/>
                  </a:lnTo>
                  <a:lnTo>
                    <a:pt x="1992" y="2545"/>
                  </a:lnTo>
                  <a:lnTo>
                    <a:pt x="2103" y="2471"/>
                  </a:lnTo>
                  <a:lnTo>
                    <a:pt x="2213" y="2397"/>
                  </a:lnTo>
                  <a:lnTo>
                    <a:pt x="2305" y="2305"/>
                  </a:lnTo>
                  <a:lnTo>
                    <a:pt x="2398" y="2213"/>
                  </a:lnTo>
                  <a:lnTo>
                    <a:pt x="2471" y="2102"/>
                  </a:lnTo>
                  <a:lnTo>
                    <a:pt x="2545" y="1992"/>
                  </a:lnTo>
                  <a:lnTo>
                    <a:pt x="2600" y="1881"/>
                  </a:lnTo>
                  <a:lnTo>
                    <a:pt x="2637" y="1752"/>
                  </a:lnTo>
                  <a:lnTo>
                    <a:pt x="2674" y="1623"/>
                  </a:lnTo>
                  <a:lnTo>
                    <a:pt x="2693" y="1494"/>
                  </a:lnTo>
                  <a:lnTo>
                    <a:pt x="2711" y="1365"/>
                  </a:lnTo>
                  <a:lnTo>
                    <a:pt x="2693" y="1217"/>
                  </a:lnTo>
                  <a:lnTo>
                    <a:pt x="2674" y="1088"/>
                  </a:lnTo>
                  <a:lnTo>
                    <a:pt x="2656" y="959"/>
                  </a:lnTo>
                  <a:lnTo>
                    <a:pt x="2600" y="849"/>
                  </a:lnTo>
                  <a:lnTo>
                    <a:pt x="2545" y="719"/>
                  </a:lnTo>
                  <a:lnTo>
                    <a:pt x="2471" y="609"/>
                  </a:lnTo>
                  <a:lnTo>
                    <a:pt x="2398" y="517"/>
                  </a:lnTo>
                  <a:lnTo>
                    <a:pt x="2305" y="406"/>
                  </a:lnTo>
                  <a:lnTo>
                    <a:pt x="2213" y="314"/>
                  </a:lnTo>
                  <a:lnTo>
                    <a:pt x="2121" y="240"/>
                  </a:lnTo>
                  <a:lnTo>
                    <a:pt x="2010" y="166"/>
                  </a:lnTo>
                  <a:lnTo>
                    <a:pt x="1881" y="111"/>
                  </a:lnTo>
                  <a:lnTo>
                    <a:pt x="1771" y="74"/>
                  </a:lnTo>
                  <a:lnTo>
                    <a:pt x="1642" y="37"/>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 name="Google Shape;180;p2"/>
            <p:cNvSpPr/>
            <p:nvPr/>
          </p:nvSpPr>
          <p:spPr>
            <a:xfrm>
              <a:off x="4836300" y="1002375"/>
              <a:ext cx="35525" cy="35050"/>
            </a:xfrm>
            <a:custGeom>
              <a:avLst/>
              <a:gdLst/>
              <a:ahLst/>
              <a:cxnLst/>
              <a:rect l="l" t="t" r="r" b="b"/>
              <a:pathLst>
                <a:path w="1421" h="1402" extrusionOk="0">
                  <a:moveTo>
                    <a:pt x="683" y="1"/>
                  </a:moveTo>
                  <a:lnTo>
                    <a:pt x="535" y="19"/>
                  </a:lnTo>
                  <a:lnTo>
                    <a:pt x="406" y="56"/>
                  </a:lnTo>
                  <a:lnTo>
                    <a:pt x="277" y="111"/>
                  </a:lnTo>
                  <a:lnTo>
                    <a:pt x="185" y="185"/>
                  </a:lnTo>
                  <a:lnTo>
                    <a:pt x="111" y="277"/>
                  </a:lnTo>
                  <a:lnTo>
                    <a:pt x="56" y="406"/>
                  </a:lnTo>
                  <a:lnTo>
                    <a:pt x="19" y="535"/>
                  </a:lnTo>
                  <a:lnTo>
                    <a:pt x="1" y="683"/>
                  </a:lnTo>
                  <a:lnTo>
                    <a:pt x="19" y="849"/>
                  </a:lnTo>
                  <a:lnTo>
                    <a:pt x="37" y="978"/>
                  </a:lnTo>
                  <a:lnTo>
                    <a:pt x="93" y="1107"/>
                  </a:lnTo>
                  <a:lnTo>
                    <a:pt x="166" y="1199"/>
                  </a:lnTo>
                  <a:lnTo>
                    <a:pt x="277" y="1291"/>
                  </a:lnTo>
                  <a:lnTo>
                    <a:pt x="388" y="1347"/>
                  </a:lnTo>
                  <a:lnTo>
                    <a:pt x="535" y="1383"/>
                  </a:lnTo>
                  <a:lnTo>
                    <a:pt x="701" y="1402"/>
                  </a:lnTo>
                  <a:lnTo>
                    <a:pt x="849" y="1402"/>
                  </a:lnTo>
                  <a:lnTo>
                    <a:pt x="996" y="1365"/>
                  </a:lnTo>
                  <a:lnTo>
                    <a:pt x="1107" y="1291"/>
                  </a:lnTo>
                  <a:lnTo>
                    <a:pt x="1217" y="1217"/>
                  </a:lnTo>
                  <a:lnTo>
                    <a:pt x="1291" y="1107"/>
                  </a:lnTo>
                  <a:lnTo>
                    <a:pt x="1347" y="978"/>
                  </a:lnTo>
                  <a:lnTo>
                    <a:pt x="1402" y="830"/>
                  </a:lnTo>
                  <a:lnTo>
                    <a:pt x="1420" y="664"/>
                  </a:lnTo>
                  <a:lnTo>
                    <a:pt x="1383" y="517"/>
                  </a:lnTo>
                  <a:lnTo>
                    <a:pt x="1347" y="388"/>
                  </a:lnTo>
                  <a:lnTo>
                    <a:pt x="1273" y="277"/>
                  </a:lnTo>
                  <a:lnTo>
                    <a:pt x="1199" y="185"/>
                  </a:lnTo>
                  <a:lnTo>
                    <a:pt x="1107" y="93"/>
                  </a:lnTo>
                  <a:lnTo>
                    <a:pt x="978" y="37"/>
                  </a:lnTo>
                  <a:lnTo>
                    <a:pt x="849" y="19"/>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 name="Google Shape;181;p2"/>
            <p:cNvSpPr/>
            <p:nvPr/>
          </p:nvSpPr>
          <p:spPr>
            <a:xfrm>
              <a:off x="4763000" y="992700"/>
              <a:ext cx="33675" cy="25825"/>
            </a:xfrm>
            <a:custGeom>
              <a:avLst/>
              <a:gdLst/>
              <a:ahLst/>
              <a:cxnLst/>
              <a:rect l="l" t="t" r="r" b="b"/>
              <a:pathLst>
                <a:path w="1347" h="1033" extrusionOk="0">
                  <a:moveTo>
                    <a:pt x="572" y="0"/>
                  </a:moveTo>
                  <a:lnTo>
                    <a:pt x="499" y="19"/>
                  </a:lnTo>
                  <a:lnTo>
                    <a:pt x="425" y="56"/>
                  </a:lnTo>
                  <a:lnTo>
                    <a:pt x="351" y="111"/>
                  </a:lnTo>
                  <a:lnTo>
                    <a:pt x="277" y="185"/>
                  </a:lnTo>
                  <a:lnTo>
                    <a:pt x="130" y="332"/>
                  </a:lnTo>
                  <a:lnTo>
                    <a:pt x="1" y="480"/>
                  </a:lnTo>
                  <a:lnTo>
                    <a:pt x="130" y="646"/>
                  </a:lnTo>
                  <a:lnTo>
                    <a:pt x="277" y="812"/>
                  </a:lnTo>
                  <a:lnTo>
                    <a:pt x="333" y="904"/>
                  </a:lnTo>
                  <a:lnTo>
                    <a:pt x="406" y="959"/>
                  </a:lnTo>
                  <a:lnTo>
                    <a:pt x="499" y="1014"/>
                  </a:lnTo>
                  <a:lnTo>
                    <a:pt x="572" y="1033"/>
                  </a:lnTo>
                  <a:lnTo>
                    <a:pt x="646" y="1033"/>
                  </a:lnTo>
                  <a:lnTo>
                    <a:pt x="720" y="1014"/>
                  </a:lnTo>
                  <a:lnTo>
                    <a:pt x="794" y="959"/>
                  </a:lnTo>
                  <a:lnTo>
                    <a:pt x="886" y="885"/>
                  </a:lnTo>
                  <a:lnTo>
                    <a:pt x="1089" y="719"/>
                  </a:lnTo>
                  <a:lnTo>
                    <a:pt x="1347" y="535"/>
                  </a:lnTo>
                  <a:lnTo>
                    <a:pt x="1107" y="332"/>
                  </a:lnTo>
                  <a:lnTo>
                    <a:pt x="904" y="166"/>
                  </a:lnTo>
                  <a:lnTo>
                    <a:pt x="812" y="93"/>
                  </a:lnTo>
                  <a:lnTo>
                    <a:pt x="720" y="37"/>
                  </a:lnTo>
                  <a:lnTo>
                    <a:pt x="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 name="Google Shape;182;p2"/>
            <p:cNvSpPr/>
            <p:nvPr/>
          </p:nvSpPr>
          <p:spPr>
            <a:xfrm>
              <a:off x="5312475" y="990400"/>
              <a:ext cx="64550" cy="64550"/>
            </a:xfrm>
            <a:custGeom>
              <a:avLst/>
              <a:gdLst/>
              <a:ahLst/>
              <a:cxnLst/>
              <a:rect l="l" t="t" r="r" b="b"/>
              <a:pathLst>
                <a:path w="2582" h="2582" extrusionOk="0">
                  <a:moveTo>
                    <a:pt x="1180" y="0"/>
                  </a:moveTo>
                  <a:lnTo>
                    <a:pt x="1051" y="19"/>
                  </a:lnTo>
                  <a:lnTo>
                    <a:pt x="922" y="55"/>
                  </a:lnTo>
                  <a:lnTo>
                    <a:pt x="811" y="92"/>
                  </a:lnTo>
                  <a:lnTo>
                    <a:pt x="682" y="148"/>
                  </a:lnTo>
                  <a:lnTo>
                    <a:pt x="572" y="203"/>
                  </a:lnTo>
                  <a:lnTo>
                    <a:pt x="480" y="277"/>
                  </a:lnTo>
                  <a:lnTo>
                    <a:pt x="387" y="350"/>
                  </a:lnTo>
                  <a:lnTo>
                    <a:pt x="295" y="443"/>
                  </a:lnTo>
                  <a:lnTo>
                    <a:pt x="221" y="553"/>
                  </a:lnTo>
                  <a:lnTo>
                    <a:pt x="166" y="645"/>
                  </a:lnTo>
                  <a:lnTo>
                    <a:pt x="111" y="756"/>
                  </a:lnTo>
                  <a:lnTo>
                    <a:pt x="55" y="885"/>
                  </a:lnTo>
                  <a:lnTo>
                    <a:pt x="19" y="1014"/>
                  </a:lnTo>
                  <a:lnTo>
                    <a:pt x="0" y="1143"/>
                  </a:lnTo>
                  <a:lnTo>
                    <a:pt x="0" y="1272"/>
                  </a:lnTo>
                  <a:lnTo>
                    <a:pt x="0" y="1401"/>
                  </a:lnTo>
                  <a:lnTo>
                    <a:pt x="19" y="1530"/>
                  </a:lnTo>
                  <a:lnTo>
                    <a:pt x="37" y="1660"/>
                  </a:lnTo>
                  <a:lnTo>
                    <a:pt x="92" y="1789"/>
                  </a:lnTo>
                  <a:lnTo>
                    <a:pt x="129" y="1899"/>
                  </a:lnTo>
                  <a:lnTo>
                    <a:pt x="203" y="2010"/>
                  </a:lnTo>
                  <a:lnTo>
                    <a:pt x="277" y="2102"/>
                  </a:lnTo>
                  <a:lnTo>
                    <a:pt x="350" y="2194"/>
                  </a:lnTo>
                  <a:lnTo>
                    <a:pt x="443" y="2286"/>
                  </a:lnTo>
                  <a:lnTo>
                    <a:pt x="535" y="2360"/>
                  </a:lnTo>
                  <a:lnTo>
                    <a:pt x="645" y="2434"/>
                  </a:lnTo>
                  <a:lnTo>
                    <a:pt x="756" y="2489"/>
                  </a:lnTo>
                  <a:lnTo>
                    <a:pt x="867" y="2526"/>
                  </a:lnTo>
                  <a:lnTo>
                    <a:pt x="996" y="2563"/>
                  </a:lnTo>
                  <a:lnTo>
                    <a:pt x="1125" y="2581"/>
                  </a:lnTo>
                  <a:lnTo>
                    <a:pt x="1401" y="2581"/>
                  </a:lnTo>
                  <a:lnTo>
                    <a:pt x="1530" y="2563"/>
                  </a:lnTo>
                  <a:lnTo>
                    <a:pt x="1660" y="2545"/>
                  </a:lnTo>
                  <a:lnTo>
                    <a:pt x="1770" y="2508"/>
                  </a:lnTo>
                  <a:lnTo>
                    <a:pt x="1899" y="2452"/>
                  </a:lnTo>
                  <a:lnTo>
                    <a:pt x="1991" y="2379"/>
                  </a:lnTo>
                  <a:lnTo>
                    <a:pt x="2102" y="2323"/>
                  </a:lnTo>
                  <a:lnTo>
                    <a:pt x="2194" y="2231"/>
                  </a:lnTo>
                  <a:lnTo>
                    <a:pt x="2286" y="2139"/>
                  </a:lnTo>
                  <a:lnTo>
                    <a:pt x="2360" y="2047"/>
                  </a:lnTo>
                  <a:lnTo>
                    <a:pt x="2416" y="1936"/>
                  </a:lnTo>
                  <a:lnTo>
                    <a:pt x="2471" y="1826"/>
                  </a:lnTo>
                  <a:lnTo>
                    <a:pt x="2526" y="1715"/>
                  </a:lnTo>
                  <a:lnTo>
                    <a:pt x="2545" y="1586"/>
                  </a:lnTo>
                  <a:lnTo>
                    <a:pt x="2581" y="1457"/>
                  </a:lnTo>
                  <a:lnTo>
                    <a:pt x="2581" y="1328"/>
                  </a:lnTo>
                  <a:lnTo>
                    <a:pt x="2581" y="1180"/>
                  </a:lnTo>
                  <a:lnTo>
                    <a:pt x="2563" y="1051"/>
                  </a:lnTo>
                  <a:lnTo>
                    <a:pt x="2526" y="922"/>
                  </a:lnTo>
                  <a:lnTo>
                    <a:pt x="2489" y="811"/>
                  </a:lnTo>
                  <a:lnTo>
                    <a:pt x="2434" y="701"/>
                  </a:lnTo>
                  <a:lnTo>
                    <a:pt x="2379" y="590"/>
                  </a:lnTo>
                  <a:lnTo>
                    <a:pt x="2305" y="480"/>
                  </a:lnTo>
                  <a:lnTo>
                    <a:pt x="2231" y="387"/>
                  </a:lnTo>
                  <a:lnTo>
                    <a:pt x="2139" y="314"/>
                  </a:lnTo>
                  <a:lnTo>
                    <a:pt x="2047" y="240"/>
                  </a:lnTo>
                  <a:lnTo>
                    <a:pt x="1936" y="166"/>
                  </a:lnTo>
                  <a:lnTo>
                    <a:pt x="1825" y="111"/>
                  </a:lnTo>
                  <a:lnTo>
                    <a:pt x="1696" y="74"/>
                  </a:lnTo>
                  <a:lnTo>
                    <a:pt x="1586" y="37"/>
                  </a:lnTo>
                  <a:lnTo>
                    <a:pt x="1457" y="19"/>
                  </a:lnTo>
                  <a:lnTo>
                    <a:pt x="1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 name="Google Shape;183;p2"/>
            <p:cNvSpPr/>
            <p:nvPr/>
          </p:nvSpPr>
          <p:spPr>
            <a:xfrm>
              <a:off x="5236400" y="980250"/>
              <a:ext cx="62725" cy="62250"/>
            </a:xfrm>
            <a:custGeom>
              <a:avLst/>
              <a:gdLst/>
              <a:ahLst/>
              <a:cxnLst/>
              <a:rect l="l" t="t" r="r" b="b"/>
              <a:pathLst>
                <a:path w="2509" h="2490" extrusionOk="0">
                  <a:moveTo>
                    <a:pt x="1162" y="0"/>
                  </a:moveTo>
                  <a:lnTo>
                    <a:pt x="1052" y="19"/>
                  </a:lnTo>
                  <a:lnTo>
                    <a:pt x="923" y="37"/>
                  </a:lnTo>
                  <a:lnTo>
                    <a:pt x="812" y="74"/>
                  </a:lnTo>
                  <a:lnTo>
                    <a:pt x="701" y="130"/>
                  </a:lnTo>
                  <a:lnTo>
                    <a:pt x="591" y="185"/>
                  </a:lnTo>
                  <a:lnTo>
                    <a:pt x="480" y="259"/>
                  </a:lnTo>
                  <a:lnTo>
                    <a:pt x="388" y="332"/>
                  </a:lnTo>
                  <a:lnTo>
                    <a:pt x="314" y="425"/>
                  </a:lnTo>
                  <a:lnTo>
                    <a:pt x="241" y="517"/>
                  </a:lnTo>
                  <a:lnTo>
                    <a:pt x="167" y="627"/>
                  </a:lnTo>
                  <a:lnTo>
                    <a:pt x="111" y="738"/>
                  </a:lnTo>
                  <a:lnTo>
                    <a:pt x="75" y="849"/>
                  </a:lnTo>
                  <a:lnTo>
                    <a:pt x="38" y="978"/>
                  </a:lnTo>
                  <a:lnTo>
                    <a:pt x="1" y="1107"/>
                  </a:lnTo>
                  <a:lnTo>
                    <a:pt x="1" y="1217"/>
                  </a:lnTo>
                  <a:lnTo>
                    <a:pt x="1" y="1346"/>
                  </a:lnTo>
                  <a:lnTo>
                    <a:pt x="19" y="1476"/>
                  </a:lnTo>
                  <a:lnTo>
                    <a:pt x="56" y="1586"/>
                  </a:lnTo>
                  <a:lnTo>
                    <a:pt x="93" y="1697"/>
                  </a:lnTo>
                  <a:lnTo>
                    <a:pt x="148" y="1807"/>
                  </a:lnTo>
                  <a:lnTo>
                    <a:pt x="204" y="1918"/>
                  </a:lnTo>
                  <a:lnTo>
                    <a:pt x="351" y="2102"/>
                  </a:lnTo>
                  <a:lnTo>
                    <a:pt x="517" y="2250"/>
                  </a:lnTo>
                  <a:lnTo>
                    <a:pt x="628" y="2324"/>
                  </a:lnTo>
                  <a:lnTo>
                    <a:pt x="738" y="2379"/>
                  </a:lnTo>
                  <a:lnTo>
                    <a:pt x="849" y="2434"/>
                  </a:lnTo>
                  <a:lnTo>
                    <a:pt x="960" y="2453"/>
                  </a:lnTo>
                  <a:lnTo>
                    <a:pt x="1070" y="2490"/>
                  </a:lnTo>
                  <a:lnTo>
                    <a:pt x="1328" y="2490"/>
                  </a:lnTo>
                  <a:lnTo>
                    <a:pt x="1457" y="2471"/>
                  </a:lnTo>
                  <a:lnTo>
                    <a:pt x="1587" y="2453"/>
                  </a:lnTo>
                  <a:lnTo>
                    <a:pt x="1697" y="2416"/>
                  </a:lnTo>
                  <a:lnTo>
                    <a:pt x="1808" y="2361"/>
                  </a:lnTo>
                  <a:lnTo>
                    <a:pt x="1918" y="2305"/>
                  </a:lnTo>
                  <a:lnTo>
                    <a:pt x="2011" y="2232"/>
                  </a:lnTo>
                  <a:lnTo>
                    <a:pt x="2103" y="2158"/>
                  </a:lnTo>
                  <a:lnTo>
                    <a:pt x="2195" y="2066"/>
                  </a:lnTo>
                  <a:lnTo>
                    <a:pt x="2269" y="1973"/>
                  </a:lnTo>
                  <a:lnTo>
                    <a:pt x="2342" y="1863"/>
                  </a:lnTo>
                  <a:lnTo>
                    <a:pt x="2398" y="1752"/>
                  </a:lnTo>
                  <a:lnTo>
                    <a:pt x="2435" y="1641"/>
                  </a:lnTo>
                  <a:lnTo>
                    <a:pt x="2472" y="1512"/>
                  </a:lnTo>
                  <a:lnTo>
                    <a:pt x="2490" y="1402"/>
                  </a:lnTo>
                  <a:lnTo>
                    <a:pt x="2508" y="1273"/>
                  </a:lnTo>
                  <a:lnTo>
                    <a:pt x="2490" y="1144"/>
                  </a:lnTo>
                  <a:lnTo>
                    <a:pt x="2472" y="1015"/>
                  </a:lnTo>
                  <a:lnTo>
                    <a:pt x="2453" y="904"/>
                  </a:lnTo>
                  <a:lnTo>
                    <a:pt x="2416" y="793"/>
                  </a:lnTo>
                  <a:lnTo>
                    <a:pt x="2361" y="683"/>
                  </a:lnTo>
                  <a:lnTo>
                    <a:pt x="2306" y="572"/>
                  </a:lnTo>
                  <a:lnTo>
                    <a:pt x="2158" y="388"/>
                  </a:lnTo>
                  <a:lnTo>
                    <a:pt x="1974" y="240"/>
                  </a:lnTo>
                  <a:lnTo>
                    <a:pt x="1882" y="166"/>
                  </a:lnTo>
                  <a:lnTo>
                    <a:pt x="1771" y="111"/>
                  </a:lnTo>
                  <a:lnTo>
                    <a:pt x="1660" y="74"/>
                  </a:lnTo>
                  <a:lnTo>
                    <a:pt x="1550" y="37"/>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 name="Google Shape;184;p2"/>
            <p:cNvSpPr/>
            <p:nvPr/>
          </p:nvSpPr>
          <p:spPr>
            <a:xfrm>
              <a:off x="5720400" y="976550"/>
              <a:ext cx="153525" cy="90375"/>
            </a:xfrm>
            <a:custGeom>
              <a:avLst/>
              <a:gdLst/>
              <a:ahLst/>
              <a:cxnLst/>
              <a:rect l="l" t="t" r="r" b="b"/>
              <a:pathLst>
                <a:path w="6141" h="3615" extrusionOk="0">
                  <a:moveTo>
                    <a:pt x="1384" y="1"/>
                  </a:moveTo>
                  <a:lnTo>
                    <a:pt x="1236" y="19"/>
                  </a:lnTo>
                  <a:lnTo>
                    <a:pt x="997" y="93"/>
                  </a:lnTo>
                  <a:lnTo>
                    <a:pt x="757" y="204"/>
                  </a:lnTo>
                  <a:lnTo>
                    <a:pt x="554" y="333"/>
                  </a:lnTo>
                  <a:lnTo>
                    <a:pt x="443" y="425"/>
                  </a:lnTo>
                  <a:lnTo>
                    <a:pt x="370" y="517"/>
                  </a:lnTo>
                  <a:lnTo>
                    <a:pt x="277" y="628"/>
                  </a:lnTo>
                  <a:lnTo>
                    <a:pt x="204" y="739"/>
                  </a:lnTo>
                  <a:lnTo>
                    <a:pt x="148" y="849"/>
                  </a:lnTo>
                  <a:lnTo>
                    <a:pt x="93" y="978"/>
                  </a:lnTo>
                  <a:lnTo>
                    <a:pt x="56" y="1107"/>
                  </a:lnTo>
                  <a:lnTo>
                    <a:pt x="19" y="1236"/>
                  </a:lnTo>
                  <a:lnTo>
                    <a:pt x="1" y="1494"/>
                  </a:lnTo>
                  <a:lnTo>
                    <a:pt x="19" y="1753"/>
                  </a:lnTo>
                  <a:lnTo>
                    <a:pt x="75" y="1992"/>
                  </a:lnTo>
                  <a:lnTo>
                    <a:pt x="112" y="2121"/>
                  </a:lnTo>
                  <a:lnTo>
                    <a:pt x="167" y="2232"/>
                  </a:lnTo>
                  <a:lnTo>
                    <a:pt x="222" y="2343"/>
                  </a:lnTo>
                  <a:lnTo>
                    <a:pt x="296" y="2435"/>
                  </a:lnTo>
                  <a:lnTo>
                    <a:pt x="388" y="2527"/>
                  </a:lnTo>
                  <a:lnTo>
                    <a:pt x="480" y="2619"/>
                  </a:lnTo>
                  <a:lnTo>
                    <a:pt x="591" y="2693"/>
                  </a:lnTo>
                  <a:lnTo>
                    <a:pt x="702" y="2748"/>
                  </a:lnTo>
                  <a:lnTo>
                    <a:pt x="849" y="2822"/>
                  </a:lnTo>
                  <a:lnTo>
                    <a:pt x="1015" y="2877"/>
                  </a:lnTo>
                  <a:lnTo>
                    <a:pt x="1162" y="2914"/>
                  </a:lnTo>
                  <a:lnTo>
                    <a:pt x="1347" y="2951"/>
                  </a:lnTo>
                  <a:lnTo>
                    <a:pt x="1513" y="2970"/>
                  </a:lnTo>
                  <a:lnTo>
                    <a:pt x="1679" y="2970"/>
                  </a:lnTo>
                  <a:lnTo>
                    <a:pt x="1845" y="2951"/>
                  </a:lnTo>
                  <a:lnTo>
                    <a:pt x="1992" y="2914"/>
                  </a:lnTo>
                  <a:lnTo>
                    <a:pt x="2140" y="2877"/>
                  </a:lnTo>
                  <a:lnTo>
                    <a:pt x="2269" y="2804"/>
                  </a:lnTo>
                  <a:lnTo>
                    <a:pt x="2398" y="2711"/>
                  </a:lnTo>
                  <a:lnTo>
                    <a:pt x="2527" y="2619"/>
                  </a:lnTo>
                  <a:lnTo>
                    <a:pt x="2785" y="2398"/>
                  </a:lnTo>
                  <a:lnTo>
                    <a:pt x="3025" y="2177"/>
                  </a:lnTo>
                  <a:lnTo>
                    <a:pt x="3154" y="2545"/>
                  </a:lnTo>
                  <a:lnTo>
                    <a:pt x="3320" y="2859"/>
                  </a:lnTo>
                  <a:lnTo>
                    <a:pt x="3393" y="2988"/>
                  </a:lnTo>
                  <a:lnTo>
                    <a:pt x="3486" y="3117"/>
                  </a:lnTo>
                  <a:lnTo>
                    <a:pt x="3596" y="3209"/>
                  </a:lnTo>
                  <a:lnTo>
                    <a:pt x="3689" y="3320"/>
                  </a:lnTo>
                  <a:lnTo>
                    <a:pt x="3799" y="3394"/>
                  </a:lnTo>
                  <a:lnTo>
                    <a:pt x="3910" y="3467"/>
                  </a:lnTo>
                  <a:lnTo>
                    <a:pt x="4039" y="3523"/>
                  </a:lnTo>
                  <a:lnTo>
                    <a:pt x="4168" y="3560"/>
                  </a:lnTo>
                  <a:lnTo>
                    <a:pt x="4297" y="3596"/>
                  </a:lnTo>
                  <a:lnTo>
                    <a:pt x="4444" y="3615"/>
                  </a:lnTo>
                  <a:lnTo>
                    <a:pt x="4739" y="3615"/>
                  </a:lnTo>
                  <a:lnTo>
                    <a:pt x="4887" y="3596"/>
                  </a:lnTo>
                  <a:lnTo>
                    <a:pt x="5016" y="3560"/>
                  </a:lnTo>
                  <a:lnTo>
                    <a:pt x="5145" y="3523"/>
                  </a:lnTo>
                  <a:lnTo>
                    <a:pt x="5274" y="3467"/>
                  </a:lnTo>
                  <a:lnTo>
                    <a:pt x="5385" y="3394"/>
                  </a:lnTo>
                  <a:lnTo>
                    <a:pt x="5495" y="3338"/>
                  </a:lnTo>
                  <a:lnTo>
                    <a:pt x="5606" y="3246"/>
                  </a:lnTo>
                  <a:lnTo>
                    <a:pt x="5698" y="3154"/>
                  </a:lnTo>
                  <a:lnTo>
                    <a:pt x="5790" y="3062"/>
                  </a:lnTo>
                  <a:lnTo>
                    <a:pt x="5864" y="2951"/>
                  </a:lnTo>
                  <a:lnTo>
                    <a:pt x="5938" y="2840"/>
                  </a:lnTo>
                  <a:lnTo>
                    <a:pt x="6012" y="2730"/>
                  </a:lnTo>
                  <a:lnTo>
                    <a:pt x="6049" y="2601"/>
                  </a:lnTo>
                  <a:lnTo>
                    <a:pt x="6085" y="2472"/>
                  </a:lnTo>
                  <a:lnTo>
                    <a:pt x="6122" y="2324"/>
                  </a:lnTo>
                  <a:lnTo>
                    <a:pt x="6141" y="2195"/>
                  </a:lnTo>
                  <a:lnTo>
                    <a:pt x="6141" y="2066"/>
                  </a:lnTo>
                  <a:lnTo>
                    <a:pt x="6141" y="1937"/>
                  </a:lnTo>
                  <a:lnTo>
                    <a:pt x="6085" y="1679"/>
                  </a:lnTo>
                  <a:lnTo>
                    <a:pt x="6012" y="1439"/>
                  </a:lnTo>
                  <a:lnTo>
                    <a:pt x="5883" y="1218"/>
                  </a:lnTo>
                  <a:lnTo>
                    <a:pt x="5717" y="1015"/>
                  </a:lnTo>
                  <a:lnTo>
                    <a:pt x="5532" y="849"/>
                  </a:lnTo>
                  <a:lnTo>
                    <a:pt x="5422" y="775"/>
                  </a:lnTo>
                  <a:lnTo>
                    <a:pt x="5311" y="702"/>
                  </a:lnTo>
                  <a:lnTo>
                    <a:pt x="5200" y="646"/>
                  </a:lnTo>
                  <a:lnTo>
                    <a:pt x="5090" y="609"/>
                  </a:lnTo>
                  <a:lnTo>
                    <a:pt x="4924" y="573"/>
                  </a:lnTo>
                  <a:lnTo>
                    <a:pt x="4776" y="536"/>
                  </a:lnTo>
                  <a:lnTo>
                    <a:pt x="4481" y="536"/>
                  </a:lnTo>
                  <a:lnTo>
                    <a:pt x="4352" y="554"/>
                  </a:lnTo>
                  <a:lnTo>
                    <a:pt x="4205" y="591"/>
                  </a:lnTo>
                  <a:lnTo>
                    <a:pt x="4076" y="628"/>
                  </a:lnTo>
                  <a:lnTo>
                    <a:pt x="3947" y="683"/>
                  </a:lnTo>
                  <a:lnTo>
                    <a:pt x="3818" y="775"/>
                  </a:lnTo>
                  <a:lnTo>
                    <a:pt x="3707" y="849"/>
                  </a:lnTo>
                  <a:lnTo>
                    <a:pt x="3578" y="960"/>
                  </a:lnTo>
                  <a:lnTo>
                    <a:pt x="3467" y="1089"/>
                  </a:lnTo>
                  <a:lnTo>
                    <a:pt x="3357" y="1218"/>
                  </a:lnTo>
                  <a:lnTo>
                    <a:pt x="3246" y="1365"/>
                  </a:lnTo>
                  <a:lnTo>
                    <a:pt x="3062" y="1716"/>
                  </a:lnTo>
                  <a:lnTo>
                    <a:pt x="3006" y="1365"/>
                  </a:lnTo>
                  <a:lnTo>
                    <a:pt x="2933" y="1052"/>
                  </a:lnTo>
                  <a:lnTo>
                    <a:pt x="2896" y="904"/>
                  </a:lnTo>
                  <a:lnTo>
                    <a:pt x="2840" y="775"/>
                  </a:lnTo>
                  <a:lnTo>
                    <a:pt x="2767" y="646"/>
                  </a:lnTo>
                  <a:lnTo>
                    <a:pt x="2693" y="536"/>
                  </a:lnTo>
                  <a:lnTo>
                    <a:pt x="2601" y="425"/>
                  </a:lnTo>
                  <a:lnTo>
                    <a:pt x="2508" y="333"/>
                  </a:lnTo>
                  <a:lnTo>
                    <a:pt x="2416" y="259"/>
                  </a:lnTo>
                  <a:lnTo>
                    <a:pt x="2306" y="185"/>
                  </a:lnTo>
                  <a:lnTo>
                    <a:pt x="2195" y="130"/>
                  </a:lnTo>
                  <a:lnTo>
                    <a:pt x="2066" y="75"/>
                  </a:lnTo>
                  <a:lnTo>
                    <a:pt x="1937" y="38"/>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 name="Google Shape;185;p2"/>
            <p:cNvSpPr/>
            <p:nvPr/>
          </p:nvSpPr>
          <p:spPr>
            <a:xfrm>
              <a:off x="5158500" y="967800"/>
              <a:ext cx="58575" cy="59025"/>
            </a:xfrm>
            <a:custGeom>
              <a:avLst/>
              <a:gdLst/>
              <a:ahLst/>
              <a:cxnLst/>
              <a:rect l="l" t="t" r="r" b="b"/>
              <a:pathLst>
                <a:path w="2343" h="2361" extrusionOk="0">
                  <a:moveTo>
                    <a:pt x="1052" y="1"/>
                  </a:moveTo>
                  <a:lnTo>
                    <a:pt x="923" y="19"/>
                  </a:lnTo>
                  <a:lnTo>
                    <a:pt x="812" y="38"/>
                  </a:lnTo>
                  <a:lnTo>
                    <a:pt x="701" y="93"/>
                  </a:lnTo>
                  <a:lnTo>
                    <a:pt x="609" y="130"/>
                  </a:lnTo>
                  <a:lnTo>
                    <a:pt x="499" y="185"/>
                  </a:lnTo>
                  <a:lnTo>
                    <a:pt x="406" y="259"/>
                  </a:lnTo>
                  <a:lnTo>
                    <a:pt x="333" y="333"/>
                  </a:lnTo>
                  <a:lnTo>
                    <a:pt x="259" y="425"/>
                  </a:lnTo>
                  <a:lnTo>
                    <a:pt x="185" y="517"/>
                  </a:lnTo>
                  <a:lnTo>
                    <a:pt x="130" y="609"/>
                  </a:lnTo>
                  <a:lnTo>
                    <a:pt x="75" y="720"/>
                  </a:lnTo>
                  <a:lnTo>
                    <a:pt x="38" y="830"/>
                  </a:lnTo>
                  <a:lnTo>
                    <a:pt x="19" y="941"/>
                  </a:lnTo>
                  <a:lnTo>
                    <a:pt x="1" y="1052"/>
                  </a:lnTo>
                  <a:lnTo>
                    <a:pt x="1" y="1181"/>
                  </a:lnTo>
                  <a:lnTo>
                    <a:pt x="1" y="1310"/>
                  </a:lnTo>
                  <a:lnTo>
                    <a:pt x="19" y="1420"/>
                  </a:lnTo>
                  <a:lnTo>
                    <a:pt x="38" y="1531"/>
                  </a:lnTo>
                  <a:lnTo>
                    <a:pt x="75" y="1642"/>
                  </a:lnTo>
                  <a:lnTo>
                    <a:pt x="185" y="1826"/>
                  </a:lnTo>
                  <a:lnTo>
                    <a:pt x="333" y="2010"/>
                  </a:lnTo>
                  <a:lnTo>
                    <a:pt x="499" y="2139"/>
                  </a:lnTo>
                  <a:lnTo>
                    <a:pt x="683" y="2250"/>
                  </a:lnTo>
                  <a:lnTo>
                    <a:pt x="794" y="2287"/>
                  </a:lnTo>
                  <a:lnTo>
                    <a:pt x="904" y="2324"/>
                  </a:lnTo>
                  <a:lnTo>
                    <a:pt x="1015" y="2342"/>
                  </a:lnTo>
                  <a:lnTo>
                    <a:pt x="1144" y="2361"/>
                  </a:lnTo>
                  <a:lnTo>
                    <a:pt x="1255" y="2342"/>
                  </a:lnTo>
                  <a:lnTo>
                    <a:pt x="1384" y="2342"/>
                  </a:lnTo>
                  <a:lnTo>
                    <a:pt x="1494" y="2305"/>
                  </a:lnTo>
                  <a:lnTo>
                    <a:pt x="1605" y="2269"/>
                  </a:lnTo>
                  <a:lnTo>
                    <a:pt x="1716" y="2232"/>
                  </a:lnTo>
                  <a:lnTo>
                    <a:pt x="1808" y="2176"/>
                  </a:lnTo>
                  <a:lnTo>
                    <a:pt x="1900" y="2103"/>
                  </a:lnTo>
                  <a:lnTo>
                    <a:pt x="1992" y="2029"/>
                  </a:lnTo>
                  <a:lnTo>
                    <a:pt x="2066" y="1955"/>
                  </a:lnTo>
                  <a:lnTo>
                    <a:pt x="2140" y="1863"/>
                  </a:lnTo>
                  <a:lnTo>
                    <a:pt x="2195" y="1752"/>
                  </a:lnTo>
                  <a:lnTo>
                    <a:pt x="2250" y="1660"/>
                  </a:lnTo>
                  <a:lnTo>
                    <a:pt x="2287" y="1549"/>
                  </a:lnTo>
                  <a:lnTo>
                    <a:pt x="2324" y="1439"/>
                  </a:lnTo>
                  <a:lnTo>
                    <a:pt x="2342" y="1310"/>
                  </a:lnTo>
                  <a:lnTo>
                    <a:pt x="2342" y="1199"/>
                  </a:lnTo>
                  <a:lnTo>
                    <a:pt x="2342" y="1070"/>
                  </a:lnTo>
                  <a:lnTo>
                    <a:pt x="2324" y="941"/>
                  </a:lnTo>
                  <a:lnTo>
                    <a:pt x="2306" y="830"/>
                  </a:lnTo>
                  <a:lnTo>
                    <a:pt x="2269" y="720"/>
                  </a:lnTo>
                  <a:lnTo>
                    <a:pt x="2213" y="609"/>
                  </a:lnTo>
                  <a:lnTo>
                    <a:pt x="2158" y="517"/>
                  </a:lnTo>
                  <a:lnTo>
                    <a:pt x="2084" y="425"/>
                  </a:lnTo>
                  <a:lnTo>
                    <a:pt x="2011" y="333"/>
                  </a:lnTo>
                  <a:lnTo>
                    <a:pt x="1937" y="259"/>
                  </a:lnTo>
                  <a:lnTo>
                    <a:pt x="1845" y="203"/>
                  </a:lnTo>
                  <a:lnTo>
                    <a:pt x="1752" y="130"/>
                  </a:lnTo>
                  <a:lnTo>
                    <a:pt x="1642" y="93"/>
                  </a:lnTo>
                  <a:lnTo>
                    <a:pt x="1531" y="56"/>
                  </a:lnTo>
                  <a:lnTo>
                    <a:pt x="142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 name="Google Shape;186;p2"/>
            <p:cNvSpPr/>
            <p:nvPr/>
          </p:nvSpPr>
          <p:spPr>
            <a:xfrm>
              <a:off x="5641125" y="962725"/>
              <a:ext cx="74700" cy="74700"/>
            </a:xfrm>
            <a:custGeom>
              <a:avLst/>
              <a:gdLst/>
              <a:ahLst/>
              <a:cxnLst/>
              <a:rect l="l" t="t" r="r" b="b"/>
              <a:pathLst>
                <a:path w="2988" h="2988" extrusionOk="0">
                  <a:moveTo>
                    <a:pt x="1328" y="1"/>
                  </a:moveTo>
                  <a:lnTo>
                    <a:pt x="1181" y="38"/>
                  </a:lnTo>
                  <a:lnTo>
                    <a:pt x="1033" y="75"/>
                  </a:lnTo>
                  <a:lnTo>
                    <a:pt x="904" y="111"/>
                  </a:lnTo>
                  <a:lnTo>
                    <a:pt x="775" y="185"/>
                  </a:lnTo>
                  <a:lnTo>
                    <a:pt x="646" y="259"/>
                  </a:lnTo>
                  <a:lnTo>
                    <a:pt x="535" y="333"/>
                  </a:lnTo>
                  <a:lnTo>
                    <a:pt x="425" y="425"/>
                  </a:lnTo>
                  <a:lnTo>
                    <a:pt x="332" y="536"/>
                  </a:lnTo>
                  <a:lnTo>
                    <a:pt x="259" y="646"/>
                  </a:lnTo>
                  <a:lnTo>
                    <a:pt x="185" y="775"/>
                  </a:lnTo>
                  <a:lnTo>
                    <a:pt x="111" y="904"/>
                  </a:lnTo>
                  <a:lnTo>
                    <a:pt x="74" y="1033"/>
                  </a:lnTo>
                  <a:lnTo>
                    <a:pt x="37" y="1181"/>
                  </a:lnTo>
                  <a:lnTo>
                    <a:pt x="19" y="1328"/>
                  </a:lnTo>
                  <a:lnTo>
                    <a:pt x="1" y="1494"/>
                  </a:lnTo>
                  <a:lnTo>
                    <a:pt x="19" y="1642"/>
                  </a:lnTo>
                  <a:lnTo>
                    <a:pt x="37" y="1789"/>
                  </a:lnTo>
                  <a:lnTo>
                    <a:pt x="74" y="1937"/>
                  </a:lnTo>
                  <a:lnTo>
                    <a:pt x="130" y="2084"/>
                  </a:lnTo>
                  <a:lnTo>
                    <a:pt x="185" y="2213"/>
                  </a:lnTo>
                  <a:lnTo>
                    <a:pt x="259" y="2342"/>
                  </a:lnTo>
                  <a:lnTo>
                    <a:pt x="351" y="2453"/>
                  </a:lnTo>
                  <a:lnTo>
                    <a:pt x="443" y="2564"/>
                  </a:lnTo>
                  <a:lnTo>
                    <a:pt x="554" y="2656"/>
                  </a:lnTo>
                  <a:lnTo>
                    <a:pt x="664" y="2748"/>
                  </a:lnTo>
                  <a:lnTo>
                    <a:pt x="793" y="2822"/>
                  </a:lnTo>
                  <a:lnTo>
                    <a:pt x="922" y="2877"/>
                  </a:lnTo>
                  <a:lnTo>
                    <a:pt x="1070" y="2933"/>
                  </a:lnTo>
                  <a:lnTo>
                    <a:pt x="1217" y="2951"/>
                  </a:lnTo>
                  <a:lnTo>
                    <a:pt x="1365" y="2988"/>
                  </a:lnTo>
                  <a:lnTo>
                    <a:pt x="1531" y="2988"/>
                  </a:lnTo>
                  <a:lnTo>
                    <a:pt x="1678" y="2969"/>
                  </a:lnTo>
                  <a:lnTo>
                    <a:pt x="1826" y="2951"/>
                  </a:lnTo>
                  <a:lnTo>
                    <a:pt x="1973" y="2914"/>
                  </a:lnTo>
                  <a:lnTo>
                    <a:pt x="2102" y="2859"/>
                  </a:lnTo>
                  <a:lnTo>
                    <a:pt x="2232" y="2803"/>
                  </a:lnTo>
                  <a:lnTo>
                    <a:pt x="2342" y="2730"/>
                  </a:lnTo>
                  <a:lnTo>
                    <a:pt x="2471" y="2637"/>
                  </a:lnTo>
                  <a:lnTo>
                    <a:pt x="2563" y="2545"/>
                  </a:lnTo>
                  <a:lnTo>
                    <a:pt x="2656" y="2435"/>
                  </a:lnTo>
                  <a:lnTo>
                    <a:pt x="2748" y="2324"/>
                  </a:lnTo>
                  <a:lnTo>
                    <a:pt x="2822" y="2213"/>
                  </a:lnTo>
                  <a:lnTo>
                    <a:pt x="2877" y="2084"/>
                  </a:lnTo>
                  <a:lnTo>
                    <a:pt x="2932" y="1937"/>
                  </a:lnTo>
                  <a:lnTo>
                    <a:pt x="2969" y="1789"/>
                  </a:lnTo>
                  <a:lnTo>
                    <a:pt x="2987" y="1642"/>
                  </a:lnTo>
                  <a:lnTo>
                    <a:pt x="2987" y="1494"/>
                  </a:lnTo>
                  <a:lnTo>
                    <a:pt x="2987" y="1347"/>
                  </a:lnTo>
                  <a:lnTo>
                    <a:pt x="2969" y="1181"/>
                  </a:lnTo>
                  <a:lnTo>
                    <a:pt x="2932" y="1033"/>
                  </a:lnTo>
                  <a:lnTo>
                    <a:pt x="2877" y="904"/>
                  </a:lnTo>
                  <a:lnTo>
                    <a:pt x="2822" y="775"/>
                  </a:lnTo>
                  <a:lnTo>
                    <a:pt x="2748" y="646"/>
                  </a:lnTo>
                  <a:lnTo>
                    <a:pt x="2656" y="536"/>
                  </a:lnTo>
                  <a:lnTo>
                    <a:pt x="2563" y="425"/>
                  </a:lnTo>
                  <a:lnTo>
                    <a:pt x="2453" y="333"/>
                  </a:lnTo>
                  <a:lnTo>
                    <a:pt x="2324" y="241"/>
                  </a:lnTo>
                  <a:lnTo>
                    <a:pt x="2213"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 name="Google Shape;187;p2"/>
            <p:cNvSpPr/>
            <p:nvPr/>
          </p:nvSpPr>
          <p:spPr>
            <a:xfrm>
              <a:off x="5079675" y="954425"/>
              <a:ext cx="56275" cy="56725"/>
            </a:xfrm>
            <a:custGeom>
              <a:avLst/>
              <a:gdLst/>
              <a:ahLst/>
              <a:cxnLst/>
              <a:rect l="l" t="t" r="r" b="b"/>
              <a:pathLst>
                <a:path w="2251" h="2269" extrusionOk="0">
                  <a:moveTo>
                    <a:pt x="1126" y="1"/>
                  </a:moveTo>
                  <a:lnTo>
                    <a:pt x="1015" y="19"/>
                  </a:lnTo>
                  <a:lnTo>
                    <a:pt x="904" y="38"/>
                  </a:lnTo>
                  <a:lnTo>
                    <a:pt x="812" y="56"/>
                  </a:lnTo>
                  <a:lnTo>
                    <a:pt x="702" y="93"/>
                  </a:lnTo>
                  <a:lnTo>
                    <a:pt x="517" y="204"/>
                  </a:lnTo>
                  <a:lnTo>
                    <a:pt x="351" y="351"/>
                  </a:lnTo>
                  <a:lnTo>
                    <a:pt x="204" y="517"/>
                  </a:lnTo>
                  <a:lnTo>
                    <a:pt x="93" y="702"/>
                  </a:lnTo>
                  <a:lnTo>
                    <a:pt x="56" y="794"/>
                  </a:lnTo>
                  <a:lnTo>
                    <a:pt x="19" y="904"/>
                  </a:lnTo>
                  <a:lnTo>
                    <a:pt x="1" y="1015"/>
                  </a:lnTo>
                  <a:lnTo>
                    <a:pt x="1" y="1126"/>
                  </a:lnTo>
                  <a:lnTo>
                    <a:pt x="1" y="1236"/>
                  </a:lnTo>
                  <a:lnTo>
                    <a:pt x="19" y="1347"/>
                  </a:lnTo>
                  <a:lnTo>
                    <a:pt x="56" y="1458"/>
                  </a:lnTo>
                  <a:lnTo>
                    <a:pt x="93" y="1568"/>
                  </a:lnTo>
                  <a:lnTo>
                    <a:pt x="185" y="1753"/>
                  </a:lnTo>
                  <a:lnTo>
                    <a:pt x="333" y="1919"/>
                  </a:lnTo>
                  <a:lnTo>
                    <a:pt x="499" y="2066"/>
                  </a:lnTo>
                  <a:lnTo>
                    <a:pt x="683" y="2177"/>
                  </a:lnTo>
                  <a:lnTo>
                    <a:pt x="794" y="2214"/>
                  </a:lnTo>
                  <a:lnTo>
                    <a:pt x="904" y="2232"/>
                  </a:lnTo>
                  <a:lnTo>
                    <a:pt x="1015" y="2250"/>
                  </a:lnTo>
                  <a:lnTo>
                    <a:pt x="1126" y="2269"/>
                  </a:lnTo>
                  <a:lnTo>
                    <a:pt x="1236" y="2250"/>
                  </a:lnTo>
                  <a:lnTo>
                    <a:pt x="1347" y="2250"/>
                  </a:lnTo>
                  <a:lnTo>
                    <a:pt x="1439" y="2214"/>
                  </a:lnTo>
                  <a:lnTo>
                    <a:pt x="1550" y="2177"/>
                  </a:lnTo>
                  <a:lnTo>
                    <a:pt x="1734" y="2066"/>
                  </a:lnTo>
                  <a:lnTo>
                    <a:pt x="1918" y="1937"/>
                  </a:lnTo>
                  <a:lnTo>
                    <a:pt x="2047" y="1771"/>
                  </a:lnTo>
                  <a:lnTo>
                    <a:pt x="2158" y="1568"/>
                  </a:lnTo>
                  <a:lnTo>
                    <a:pt x="2195" y="1476"/>
                  </a:lnTo>
                  <a:lnTo>
                    <a:pt x="2232" y="1365"/>
                  </a:lnTo>
                  <a:lnTo>
                    <a:pt x="2250" y="1255"/>
                  </a:lnTo>
                  <a:lnTo>
                    <a:pt x="2250" y="1144"/>
                  </a:lnTo>
                  <a:lnTo>
                    <a:pt x="2250" y="1033"/>
                  </a:lnTo>
                  <a:lnTo>
                    <a:pt x="2232" y="923"/>
                  </a:lnTo>
                  <a:lnTo>
                    <a:pt x="2213" y="812"/>
                  </a:lnTo>
                  <a:lnTo>
                    <a:pt x="2158" y="720"/>
                  </a:lnTo>
                  <a:lnTo>
                    <a:pt x="2066" y="517"/>
                  </a:lnTo>
                  <a:lnTo>
                    <a:pt x="1918" y="351"/>
                  </a:lnTo>
                  <a:lnTo>
                    <a:pt x="1752" y="204"/>
                  </a:lnTo>
                  <a:lnTo>
                    <a:pt x="1568" y="112"/>
                  </a:lnTo>
                  <a:lnTo>
                    <a:pt x="1457" y="56"/>
                  </a:lnTo>
                  <a:lnTo>
                    <a:pt x="1365" y="38"/>
                  </a:lnTo>
                  <a:lnTo>
                    <a:pt x="1255"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 name="Google Shape;188;p2"/>
            <p:cNvSpPr/>
            <p:nvPr/>
          </p:nvSpPr>
          <p:spPr>
            <a:xfrm>
              <a:off x="5561850" y="948900"/>
              <a:ext cx="73775" cy="73775"/>
            </a:xfrm>
            <a:custGeom>
              <a:avLst/>
              <a:gdLst/>
              <a:ahLst/>
              <a:cxnLst/>
              <a:rect l="l" t="t" r="r" b="b"/>
              <a:pathLst>
                <a:path w="2951" h="2951" extrusionOk="0">
                  <a:moveTo>
                    <a:pt x="1328" y="1"/>
                  </a:moveTo>
                  <a:lnTo>
                    <a:pt x="1199" y="19"/>
                  </a:lnTo>
                  <a:lnTo>
                    <a:pt x="1051" y="56"/>
                  </a:lnTo>
                  <a:lnTo>
                    <a:pt x="922" y="111"/>
                  </a:lnTo>
                  <a:lnTo>
                    <a:pt x="793" y="167"/>
                  </a:lnTo>
                  <a:lnTo>
                    <a:pt x="664" y="240"/>
                  </a:lnTo>
                  <a:lnTo>
                    <a:pt x="553" y="314"/>
                  </a:lnTo>
                  <a:lnTo>
                    <a:pt x="461" y="406"/>
                  </a:lnTo>
                  <a:lnTo>
                    <a:pt x="350" y="517"/>
                  </a:lnTo>
                  <a:lnTo>
                    <a:pt x="277" y="628"/>
                  </a:lnTo>
                  <a:lnTo>
                    <a:pt x="203" y="738"/>
                  </a:lnTo>
                  <a:lnTo>
                    <a:pt x="129" y="867"/>
                  </a:lnTo>
                  <a:lnTo>
                    <a:pt x="74" y="996"/>
                  </a:lnTo>
                  <a:lnTo>
                    <a:pt x="37" y="1144"/>
                  </a:lnTo>
                  <a:lnTo>
                    <a:pt x="19" y="1273"/>
                  </a:lnTo>
                  <a:lnTo>
                    <a:pt x="0" y="1420"/>
                  </a:lnTo>
                  <a:lnTo>
                    <a:pt x="0" y="1568"/>
                  </a:lnTo>
                  <a:lnTo>
                    <a:pt x="19" y="1715"/>
                  </a:lnTo>
                  <a:lnTo>
                    <a:pt x="55" y="1863"/>
                  </a:lnTo>
                  <a:lnTo>
                    <a:pt x="92" y="1992"/>
                  </a:lnTo>
                  <a:lnTo>
                    <a:pt x="166" y="2140"/>
                  </a:lnTo>
                  <a:lnTo>
                    <a:pt x="221" y="2250"/>
                  </a:lnTo>
                  <a:lnTo>
                    <a:pt x="314" y="2379"/>
                  </a:lnTo>
                  <a:lnTo>
                    <a:pt x="406" y="2490"/>
                  </a:lnTo>
                  <a:lnTo>
                    <a:pt x="516" y="2582"/>
                  </a:lnTo>
                  <a:lnTo>
                    <a:pt x="627" y="2674"/>
                  </a:lnTo>
                  <a:lnTo>
                    <a:pt x="738" y="2748"/>
                  </a:lnTo>
                  <a:lnTo>
                    <a:pt x="867" y="2822"/>
                  </a:lnTo>
                  <a:lnTo>
                    <a:pt x="996" y="2877"/>
                  </a:lnTo>
                  <a:lnTo>
                    <a:pt x="1143" y="2914"/>
                  </a:lnTo>
                  <a:lnTo>
                    <a:pt x="1291" y="2932"/>
                  </a:lnTo>
                  <a:lnTo>
                    <a:pt x="1438" y="2951"/>
                  </a:lnTo>
                  <a:lnTo>
                    <a:pt x="1586" y="2951"/>
                  </a:lnTo>
                  <a:lnTo>
                    <a:pt x="1733" y="2932"/>
                  </a:lnTo>
                  <a:lnTo>
                    <a:pt x="1881" y="2895"/>
                  </a:lnTo>
                  <a:lnTo>
                    <a:pt x="2010" y="2840"/>
                  </a:lnTo>
                  <a:lnTo>
                    <a:pt x="2139" y="2785"/>
                  </a:lnTo>
                  <a:lnTo>
                    <a:pt x="2268" y="2711"/>
                  </a:lnTo>
                  <a:lnTo>
                    <a:pt x="2379" y="2619"/>
                  </a:lnTo>
                  <a:lnTo>
                    <a:pt x="2489" y="2527"/>
                  </a:lnTo>
                  <a:lnTo>
                    <a:pt x="2600" y="2435"/>
                  </a:lnTo>
                  <a:lnTo>
                    <a:pt x="2674" y="2305"/>
                  </a:lnTo>
                  <a:lnTo>
                    <a:pt x="2766" y="2195"/>
                  </a:lnTo>
                  <a:lnTo>
                    <a:pt x="2821" y="2066"/>
                  </a:lnTo>
                  <a:lnTo>
                    <a:pt x="2877" y="1937"/>
                  </a:lnTo>
                  <a:lnTo>
                    <a:pt x="2913" y="1789"/>
                  </a:lnTo>
                  <a:lnTo>
                    <a:pt x="2950" y="1642"/>
                  </a:lnTo>
                  <a:lnTo>
                    <a:pt x="2950" y="1494"/>
                  </a:lnTo>
                  <a:lnTo>
                    <a:pt x="2950" y="1347"/>
                  </a:lnTo>
                  <a:lnTo>
                    <a:pt x="2932" y="1199"/>
                  </a:lnTo>
                  <a:lnTo>
                    <a:pt x="2895" y="1052"/>
                  </a:lnTo>
                  <a:lnTo>
                    <a:pt x="2840" y="923"/>
                  </a:lnTo>
                  <a:lnTo>
                    <a:pt x="2784" y="794"/>
                  </a:lnTo>
                  <a:lnTo>
                    <a:pt x="2711" y="664"/>
                  </a:lnTo>
                  <a:lnTo>
                    <a:pt x="2618" y="554"/>
                  </a:lnTo>
                  <a:lnTo>
                    <a:pt x="2526" y="443"/>
                  </a:lnTo>
                  <a:lnTo>
                    <a:pt x="2416" y="351"/>
                  </a:lnTo>
                  <a:lnTo>
                    <a:pt x="2305" y="259"/>
                  </a:lnTo>
                  <a:lnTo>
                    <a:pt x="2176" y="185"/>
                  </a:lnTo>
                  <a:lnTo>
                    <a:pt x="2047" y="111"/>
                  </a:lnTo>
                  <a:lnTo>
                    <a:pt x="1918" y="74"/>
                  </a:lnTo>
                  <a:lnTo>
                    <a:pt x="1770" y="19"/>
                  </a:lnTo>
                  <a:lnTo>
                    <a:pt x="16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 name="Google Shape;189;p2"/>
            <p:cNvSpPr/>
            <p:nvPr/>
          </p:nvSpPr>
          <p:spPr>
            <a:xfrm>
              <a:off x="5002250" y="942900"/>
              <a:ext cx="51650" cy="51675"/>
            </a:xfrm>
            <a:custGeom>
              <a:avLst/>
              <a:gdLst/>
              <a:ahLst/>
              <a:cxnLst/>
              <a:rect l="l" t="t" r="r" b="b"/>
              <a:pathLst>
                <a:path w="2066" h="2067" extrusionOk="0">
                  <a:moveTo>
                    <a:pt x="996" y="1"/>
                  </a:moveTo>
                  <a:lnTo>
                    <a:pt x="793" y="19"/>
                  </a:lnTo>
                  <a:lnTo>
                    <a:pt x="609" y="75"/>
                  </a:lnTo>
                  <a:lnTo>
                    <a:pt x="443" y="185"/>
                  </a:lnTo>
                  <a:lnTo>
                    <a:pt x="295" y="296"/>
                  </a:lnTo>
                  <a:lnTo>
                    <a:pt x="166" y="444"/>
                  </a:lnTo>
                  <a:lnTo>
                    <a:pt x="74" y="628"/>
                  </a:lnTo>
                  <a:lnTo>
                    <a:pt x="19" y="812"/>
                  </a:lnTo>
                  <a:lnTo>
                    <a:pt x="0" y="1015"/>
                  </a:lnTo>
                  <a:lnTo>
                    <a:pt x="19" y="1218"/>
                  </a:lnTo>
                  <a:lnTo>
                    <a:pt x="74" y="1421"/>
                  </a:lnTo>
                  <a:lnTo>
                    <a:pt x="166" y="1605"/>
                  </a:lnTo>
                  <a:lnTo>
                    <a:pt x="295" y="1753"/>
                  </a:lnTo>
                  <a:lnTo>
                    <a:pt x="443" y="1882"/>
                  </a:lnTo>
                  <a:lnTo>
                    <a:pt x="627" y="1974"/>
                  </a:lnTo>
                  <a:lnTo>
                    <a:pt x="812" y="2029"/>
                  </a:lnTo>
                  <a:lnTo>
                    <a:pt x="1033" y="2066"/>
                  </a:lnTo>
                  <a:lnTo>
                    <a:pt x="1236" y="2029"/>
                  </a:lnTo>
                  <a:lnTo>
                    <a:pt x="1438" y="1974"/>
                  </a:lnTo>
                  <a:lnTo>
                    <a:pt x="1604" y="1882"/>
                  </a:lnTo>
                  <a:lnTo>
                    <a:pt x="1770" y="1753"/>
                  </a:lnTo>
                  <a:lnTo>
                    <a:pt x="1881" y="1605"/>
                  </a:lnTo>
                  <a:lnTo>
                    <a:pt x="1992" y="1421"/>
                  </a:lnTo>
                  <a:lnTo>
                    <a:pt x="2047" y="1218"/>
                  </a:lnTo>
                  <a:lnTo>
                    <a:pt x="2065" y="1015"/>
                  </a:lnTo>
                  <a:lnTo>
                    <a:pt x="2028" y="812"/>
                  </a:lnTo>
                  <a:lnTo>
                    <a:pt x="1973" y="609"/>
                  </a:lnTo>
                  <a:lnTo>
                    <a:pt x="1881" y="444"/>
                  </a:lnTo>
                  <a:lnTo>
                    <a:pt x="1752" y="278"/>
                  </a:lnTo>
                  <a:lnTo>
                    <a:pt x="1586" y="167"/>
                  </a:lnTo>
                  <a:lnTo>
                    <a:pt x="1420" y="75"/>
                  </a:lnTo>
                  <a:lnTo>
                    <a:pt x="1217" y="19"/>
                  </a:lnTo>
                  <a:lnTo>
                    <a:pt x="9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 name="Google Shape;190;p2"/>
            <p:cNvSpPr/>
            <p:nvPr/>
          </p:nvSpPr>
          <p:spPr>
            <a:xfrm>
              <a:off x="5482550" y="935075"/>
              <a:ext cx="72400" cy="72400"/>
            </a:xfrm>
            <a:custGeom>
              <a:avLst/>
              <a:gdLst/>
              <a:ahLst/>
              <a:cxnLst/>
              <a:rect l="l" t="t" r="r" b="b"/>
              <a:pathLst>
                <a:path w="2896" h="2896" extrusionOk="0">
                  <a:moveTo>
                    <a:pt x="1439" y="1"/>
                  </a:moveTo>
                  <a:lnTo>
                    <a:pt x="1291" y="19"/>
                  </a:lnTo>
                  <a:lnTo>
                    <a:pt x="1144" y="37"/>
                  </a:lnTo>
                  <a:lnTo>
                    <a:pt x="1015" y="74"/>
                  </a:lnTo>
                  <a:lnTo>
                    <a:pt x="886" y="130"/>
                  </a:lnTo>
                  <a:lnTo>
                    <a:pt x="757" y="203"/>
                  </a:lnTo>
                  <a:lnTo>
                    <a:pt x="628" y="277"/>
                  </a:lnTo>
                  <a:lnTo>
                    <a:pt x="517" y="351"/>
                  </a:lnTo>
                  <a:lnTo>
                    <a:pt x="425" y="461"/>
                  </a:lnTo>
                  <a:lnTo>
                    <a:pt x="333" y="554"/>
                  </a:lnTo>
                  <a:lnTo>
                    <a:pt x="240" y="664"/>
                  </a:lnTo>
                  <a:lnTo>
                    <a:pt x="167" y="793"/>
                  </a:lnTo>
                  <a:lnTo>
                    <a:pt x="111" y="922"/>
                  </a:lnTo>
                  <a:lnTo>
                    <a:pt x="56" y="1052"/>
                  </a:lnTo>
                  <a:lnTo>
                    <a:pt x="19" y="1199"/>
                  </a:lnTo>
                  <a:lnTo>
                    <a:pt x="1" y="1328"/>
                  </a:lnTo>
                  <a:lnTo>
                    <a:pt x="1" y="1476"/>
                  </a:lnTo>
                  <a:lnTo>
                    <a:pt x="19" y="1623"/>
                  </a:lnTo>
                  <a:lnTo>
                    <a:pt x="38" y="1752"/>
                  </a:lnTo>
                  <a:lnTo>
                    <a:pt x="75" y="1900"/>
                  </a:lnTo>
                  <a:lnTo>
                    <a:pt x="130" y="2029"/>
                  </a:lnTo>
                  <a:lnTo>
                    <a:pt x="185" y="2139"/>
                  </a:lnTo>
                  <a:lnTo>
                    <a:pt x="259" y="2268"/>
                  </a:lnTo>
                  <a:lnTo>
                    <a:pt x="351" y="2379"/>
                  </a:lnTo>
                  <a:lnTo>
                    <a:pt x="443" y="2471"/>
                  </a:lnTo>
                  <a:lnTo>
                    <a:pt x="536" y="2563"/>
                  </a:lnTo>
                  <a:lnTo>
                    <a:pt x="646" y="2656"/>
                  </a:lnTo>
                  <a:lnTo>
                    <a:pt x="757" y="2729"/>
                  </a:lnTo>
                  <a:lnTo>
                    <a:pt x="886" y="2785"/>
                  </a:lnTo>
                  <a:lnTo>
                    <a:pt x="1015" y="2840"/>
                  </a:lnTo>
                  <a:lnTo>
                    <a:pt x="1144" y="2877"/>
                  </a:lnTo>
                  <a:lnTo>
                    <a:pt x="1291" y="2895"/>
                  </a:lnTo>
                  <a:lnTo>
                    <a:pt x="1586" y="2895"/>
                  </a:lnTo>
                  <a:lnTo>
                    <a:pt x="1716" y="2877"/>
                  </a:lnTo>
                  <a:lnTo>
                    <a:pt x="1863" y="2840"/>
                  </a:lnTo>
                  <a:lnTo>
                    <a:pt x="1992" y="2785"/>
                  </a:lnTo>
                  <a:lnTo>
                    <a:pt x="2121" y="2729"/>
                  </a:lnTo>
                  <a:lnTo>
                    <a:pt x="2232" y="2656"/>
                  </a:lnTo>
                  <a:lnTo>
                    <a:pt x="2361" y="2582"/>
                  </a:lnTo>
                  <a:lnTo>
                    <a:pt x="2453" y="2471"/>
                  </a:lnTo>
                  <a:lnTo>
                    <a:pt x="2545" y="2379"/>
                  </a:lnTo>
                  <a:lnTo>
                    <a:pt x="2637" y="2268"/>
                  </a:lnTo>
                  <a:lnTo>
                    <a:pt x="2711" y="2139"/>
                  </a:lnTo>
                  <a:lnTo>
                    <a:pt x="2785" y="2010"/>
                  </a:lnTo>
                  <a:lnTo>
                    <a:pt x="2822" y="1881"/>
                  </a:lnTo>
                  <a:lnTo>
                    <a:pt x="2859" y="1752"/>
                  </a:lnTo>
                  <a:lnTo>
                    <a:pt x="2896" y="1605"/>
                  </a:lnTo>
                  <a:lnTo>
                    <a:pt x="2896" y="1457"/>
                  </a:lnTo>
                  <a:lnTo>
                    <a:pt x="2896" y="1310"/>
                  </a:lnTo>
                  <a:lnTo>
                    <a:pt x="2859" y="1162"/>
                  </a:lnTo>
                  <a:lnTo>
                    <a:pt x="2840" y="1033"/>
                  </a:lnTo>
                  <a:lnTo>
                    <a:pt x="2785" y="904"/>
                  </a:lnTo>
                  <a:lnTo>
                    <a:pt x="2711" y="775"/>
                  </a:lnTo>
                  <a:lnTo>
                    <a:pt x="2637" y="646"/>
                  </a:lnTo>
                  <a:lnTo>
                    <a:pt x="2564" y="535"/>
                  </a:lnTo>
                  <a:lnTo>
                    <a:pt x="2472" y="443"/>
                  </a:lnTo>
                  <a:lnTo>
                    <a:pt x="2361" y="332"/>
                  </a:lnTo>
                  <a:lnTo>
                    <a:pt x="2250" y="259"/>
                  </a:lnTo>
                  <a:lnTo>
                    <a:pt x="2121" y="185"/>
                  </a:lnTo>
                  <a:lnTo>
                    <a:pt x="1992" y="130"/>
                  </a:lnTo>
                  <a:lnTo>
                    <a:pt x="1863" y="74"/>
                  </a:lnTo>
                  <a:lnTo>
                    <a:pt x="1734" y="37"/>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 name="Google Shape;191;p2"/>
            <p:cNvSpPr/>
            <p:nvPr/>
          </p:nvSpPr>
          <p:spPr>
            <a:xfrm>
              <a:off x="4924800" y="930925"/>
              <a:ext cx="46575" cy="46575"/>
            </a:xfrm>
            <a:custGeom>
              <a:avLst/>
              <a:gdLst/>
              <a:ahLst/>
              <a:cxnLst/>
              <a:rect l="l" t="t" r="r" b="b"/>
              <a:pathLst>
                <a:path w="1863" h="1863" extrusionOk="0">
                  <a:moveTo>
                    <a:pt x="904" y="1"/>
                  </a:moveTo>
                  <a:lnTo>
                    <a:pt x="720" y="19"/>
                  </a:lnTo>
                  <a:lnTo>
                    <a:pt x="535" y="74"/>
                  </a:lnTo>
                  <a:lnTo>
                    <a:pt x="388" y="167"/>
                  </a:lnTo>
                  <a:lnTo>
                    <a:pt x="240" y="277"/>
                  </a:lnTo>
                  <a:lnTo>
                    <a:pt x="148" y="425"/>
                  </a:lnTo>
                  <a:lnTo>
                    <a:pt x="56" y="591"/>
                  </a:lnTo>
                  <a:lnTo>
                    <a:pt x="19" y="775"/>
                  </a:lnTo>
                  <a:lnTo>
                    <a:pt x="1" y="959"/>
                  </a:lnTo>
                  <a:lnTo>
                    <a:pt x="19" y="1144"/>
                  </a:lnTo>
                  <a:lnTo>
                    <a:pt x="74" y="1328"/>
                  </a:lnTo>
                  <a:lnTo>
                    <a:pt x="167" y="1476"/>
                  </a:lnTo>
                  <a:lnTo>
                    <a:pt x="277" y="1623"/>
                  </a:lnTo>
                  <a:lnTo>
                    <a:pt x="425" y="1734"/>
                  </a:lnTo>
                  <a:lnTo>
                    <a:pt x="572" y="1808"/>
                  </a:lnTo>
                  <a:lnTo>
                    <a:pt x="757" y="1863"/>
                  </a:lnTo>
                  <a:lnTo>
                    <a:pt x="959" y="1863"/>
                  </a:lnTo>
                  <a:lnTo>
                    <a:pt x="1144" y="1844"/>
                  </a:lnTo>
                  <a:lnTo>
                    <a:pt x="1328" y="1789"/>
                  </a:lnTo>
                  <a:lnTo>
                    <a:pt x="1476" y="1697"/>
                  </a:lnTo>
                  <a:lnTo>
                    <a:pt x="1605" y="1586"/>
                  </a:lnTo>
                  <a:lnTo>
                    <a:pt x="1715" y="1439"/>
                  </a:lnTo>
                  <a:lnTo>
                    <a:pt x="1808" y="1291"/>
                  </a:lnTo>
                  <a:lnTo>
                    <a:pt x="1844" y="1107"/>
                  </a:lnTo>
                  <a:lnTo>
                    <a:pt x="1863" y="904"/>
                  </a:lnTo>
                  <a:lnTo>
                    <a:pt x="1844" y="720"/>
                  </a:lnTo>
                  <a:lnTo>
                    <a:pt x="1789" y="535"/>
                  </a:lnTo>
                  <a:lnTo>
                    <a:pt x="1697" y="388"/>
                  </a:lnTo>
                  <a:lnTo>
                    <a:pt x="1586" y="259"/>
                  </a:lnTo>
                  <a:lnTo>
                    <a:pt x="1439" y="148"/>
                  </a:lnTo>
                  <a:lnTo>
                    <a:pt x="1273" y="56"/>
                  </a:lnTo>
                  <a:lnTo>
                    <a:pt x="1107" y="19"/>
                  </a:lnTo>
                  <a:lnTo>
                    <a:pt x="9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 name="Google Shape;192;p2"/>
            <p:cNvSpPr/>
            <p:nvPr/>
          </p:nvSpPr>
          <p:spPr>
            <a:xfrm>
              <a:off x="5404200" y="925400"/>
              <a:ext cx="69625" cy="69175"/>
            </a:xfrm>
            <a:custGeom>
              <a:avLst/>
              <a:gdLst/>
              <a:ahLst/>
              <a:cxnLst/>
              <a:rect l="l" t="t" r="r" b="b"/>
              <a:pathLst>
                <a:path w="2785" h="2767" extrusionOk="0">
                  <a:moveTo>
                    <a:pt x="1254" y="0"/>
                  </a:moveTo>
                  <a:lnTo>
                    <a:pt x="1125" y="19"/>
                  </a:lnTo>
                  <a:lnTo>
                    <a:pt x="978" y="56"/>
                  </a:lnTo>
                  <a:lnTo>
                    <a:pt x="848" y="93"/>
                  </a:lnTo>
                  <a:lnTo>
                    <a:pt x="719" y="148"/>
                  </a:lnTo>
                  <a:lnTo>
                    <a:pt x="609" y="222"/>
                  </a:lnTo>
                  <a:lnTo>
                    <a:pt x="498" y="295"/>
                  </a:lnTo>
                  <a:lnTo>
                    <a:pt x="406" y="388"/>
                  </a:lnTo>
                  <a:lnTo>
                    <a:pt x="314" y="480"/>
                  </a:lnTo>
                  <a:lnTo>
                    <a:pt x="240" y="590"/>
                  </a:lnTo>
                  <a:lnTo>
                    <a:pt x="166" y="701"/>
                  </a:lnTo>
                  <a:lnTo>
                    <a:pt x="111" y="830"/>
                  </a:lnTo>
                  <a:lnTo>
                    <a:pt x="56" y="959"/>
                  </a:lnTo>
                  <a:lnTo>
                    <a:pt x="19" y="1088"/>
                  </a:lnTo>
                  <a:lnTo>
                    <a:pt x="0" y="1236"/>
                  </a:lnTo>
                  <a:lnTo>
                    <a:pt x="0" y="1383"/>
                  </a:lnTo>
                  <a:lnTo>
                    <a:pt x="0" y="1531"/>
                  </a:lnTo>
                  <a:lnTo>
                    <a:pt x="19" y="1660"/>
                  </a:lnTo>
                  <a:lnTo>
                    <a:pt x="56" y="1789"/>
                  </a:lnTo>
                  <a:lnTo>
                    <a:pt x="93" y="1918"/>
                  </a:lnTo>
                  <a:lnTo>
                    <a:pt x="148" y="2047"/>
                  </a:lnTo>
                  <a:lnTo>
                    <a:pt x="222" y="2158"/>
                  </a:lnTo>
                  <a:lnTo>
                    <a:pt x="295" y="2268"/>
                  </a:lnTo>
                  <a:lnTo>
                    <a:pt x="388" y="2360"/>
                  </a:lnTo>
                  <a:lnTo>
                    <a:pt x="480" y="2453"/>
                  </a:lnTo>
                  <a:lnTo>
                    <a:pt x="572" y="2526"/>
                  </a:lnTo>
                  <a:lnTo>
                    <a:pt x="683" y="2600"/>
                  </a:lnTo>
                  <a:lnTo>
                    <a:pt x="812" y="2655"/>
                  </a:lnTo>
                  <a:lnTo>
                    <a:pt x="941" y="2711"/>
                  </a:lnTo>
                  <a:lnTo>
                    <a:pt x="1070" y="2748"/>
                  </a:lnTo>
                  <a:lnTo>
                    <a:pt x="1199" y="2766"/>
                  </a:lnTo>
                  <a:lnTo>
                    <a:pt x="1494" y="2766"/>
                  </a:lnTo>
                  <a:lnTo>
                    <a:pt x="1623" y="2748"/>
                  </a:lnTo>
                  <a:lnTo>
                    <a:pt x="1770" y="2729"/>
                  </a:lnTo>
                  <a:lnTo>
                    <a:pt x="1899" y="2674"/>
                  </a:lnTo>
                  <a:lnTo>
                    <a:pt x="2029" y="2637"/>
                  </a:lnTo>
                  <a:lnTo>
                    <a:pt x="2139" y="2563"/>
                  </a:lnTo>
                  <a:lnTo>
                    <a:pt x="2250" y="2489"/>
                  </a:lnTo>
                  <a:lnTo>
                    <a:pt x="2360" y="2397"/>
                  </a:lnTo>
                  <a:lnTo>
                    <a:pt x="2453" y="2305"/>
                  </a:lnTo>
                  <a:lnTo>
                    <a:pt x="2526" y="2194"/>
                  </a:lnTo>
                  <a:lnTo>
                    <a:pt x="2600" y="2084"/>
                  </a:lnTo>
                  <a:lnTo>
                    <a:pt x="2655" y="1973"/>
                  </a:lnTo>
                  <a:lnTo>
                    <a:pt x="2711" y="1844"/>
                  </a:lnTo>
                  <a:lnTo>
                    <a:pt x="2748" y="1697"/>
                  </a:lnTo>
                  <a:lnTo>
                    <a:pt x="2766" y="1568"/>
                  </a:lnTo>
                  <a:lnTo>
                    <a:pt x="2784" y="1420"/>
                  </a:lnTo>
                  <a:lnTo>
                    <a:pt x="2766" y="1273"/>
                  </a:lnTo>
                  <a:lnTo>
                    <a:pt x="2748" y="1125"/>
                  </a:lnTo>
                  <a:lnTo>
                    <a:pt x="2729" y="996"/>
                  </a:lnTo>
                  <a:lnTo>
                    <a:pt x="2674" y="867"/>
                  </a:lnTo>
                  <a:lnTo>
                    <a:pt x="2619" y="738"/>
                  </a:lnTo>
                  <a:lnTo>
                    <a:pt x="2563" y="627"/>
                  </a:lnTo>
                  <a:lnTo>
                    <a:pt x="2489" y="517"/>
                  </a:lnTo>
                  <a:lnTo>
                    <a:pt x="2397" y="406"/>
                  </a:lnTo>
                  <a:lnTo>
                    <a:pt x="2305" y="314"/>
                  </a:lnTo>
                  <a:lnTo>
                    <a:pt x="2194" y="240"/>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 name="Google Shape;193;p2"/>
            <p:cNvSpPr/>
            <p:nvPr/>
          </p:nvSpPr>
          <p:spPr>
            <a:xfrm>
              <a:off x="4847375" y="919400"/>
              <a:ext cx="41500" cy="41050"/>
            </a:xfrm>
            <a:custGeom>
              <a:avLst/>
              <a:gdLst/>
              <a:ahLst/>
              <a:cxnLst/>
              <a:rect l="l" t="t" r="r" b="b"/>
              <a:pathLst>
                <a:path w="1660" h="1642" extrusionOk="0">
                  <a:moveTo>
                    <a:pt x="811" y="1"/>
                  </a:moveTo>
                  <a:lnTo>
                    <a:pt x="627" y="19"/>
                  </a:lnTo>
                  <a:lnTo>
                    <a:pt x="479" y="74"/>
                  </a:lnTo>
                  <a:lnTo>
                    <a:pt x="350" y="148"/>
                  </a:lnTo>
                  <a:lnTo>
                    <a:pt x="221" y="259"/>
                  </a:lnTo>
                  <a:lnTo>
                    <a:pt x="129" y="369"/>
                  </a:lnTo>
                  <a:lnTo>
                    <a:pt x="55" y="517"/>
                  </a:lnTo>
                  <a:lnTo>
                    <a:pt x="18" y="683"/>
                  </a:lnTo>
                  <a:lnTo>
                    <a:pt x="0" y="849"/>
                  </a:lnTo>
                  <a:lnTo>
                    <a:pt x="37" y="1015"/>
                  </a:lnTo>
                  <a:lnTo>
                    <a:pt x="74" y="1181"/>
                  </a:lnTo>
                  <a:lnTo>
                    <a:pt x="148" y="1310"/>
                  </a:lnTo>
                  <a:lnTo>
                    <a:pt x="258" y="1439"/>
                  </a:lnTo>
                  <a:lnTo>
                    <a:pt x="387" y="1531"/>
                  </a:lnTo>
                  <a:lnTo>
                    <a:pt x="516" y="1605"/>
                  </a:lnTo>
                  <a:lnTo>
                    <a:pt x="682" y="1642"/>
                  </a:lnTo>
                  <a:lnTo>
                    <a:pt x="848" y="1642"/>
                  </a:lnTo>
                  <a:lnTo>
                    <a:pt x="1033" y="1623"/>
                  </a:lnTo>
                  <a:lnTo>
                    <a:pt x="1180" y="1586"/>
                  </a:lnTo>
                  <a:lnTo>
                    <a:pt x="1328" y="1494"/>
                  </a:lnTo>
                  <a:lnTo>
                    <a:pt x="1438" y="1402"/>
                  </a:lnTo>
                  <a:lnTo>
                    <a:pt x="1530" y="1273"/>
                  </a:lnTo>
                  <a:lnTo>
                    <a:pt x="1604" y="1125"/>
                  </a:lnTo>
                  <a:lnTo>
                    <a:pt x="1641" y="978"/>
                  </a:lnTo>
                  <a:lnTo>
                    <a:pt x="1659" y="793"/>
                  </a:lnTo>
                  <a:lnTo>
                    <a:pt x="1641" y="628"/>
                  </a:lnTo>
                  <a:lnTo>
                    <a:pt x="1586" y="480"/>
                  </a:lnTo>
                  <a:lnTo>
                    <a:pt x="1512" y="333"/>
                  </a:lnTo>
                  <a:lnTo>
                    <a:pt x="1401" y="222"/>
                  </a:lnTo>
                  <a:lnTo>
                    <a:pt x="1272" y="130"/>
                  </a:lnTo>
                  <a:lnTo>
                    <a:pt x="1143" y="56"/>
                  </a:lnTo>
                  <a:lnTo>
                    <a:pt x="977"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 name="Google Shape;194;p2"/>
            <p:cNvSpPr/>
            <p:nvPr/>
          </p:nvSpPr>
          <p:spPr>
            <a:xfrm>
              <a:off x="5324900" y="911575"/>
              <a:ext cx="68250" cy="68250"/>
            </a:xfrm>
            <a:custGeom>
              <a:avLst/>
              <a:gdLst/>
              <a:ahLst/>
              <a:cxnLst/>
              <a:rect l="l" t="t" r="r" b="b"/>
              <a:pathLst>
                <a:path w="2730" h="2730" extrusionOk="0">
                  <a:moveTo>
                    <a:pt x="1273" y="0"/>
                  </a:moveTo>
                  <a:lnTo>
                    <a:pt x="1144" y="19"/>
                  </a:lnTo>
                  <a:lnTo>
                    <a:pt x="1015" y="56"/>
                  </a:lnTo>
                  <a:lnTo>
                    <a:pt x="886" y="92"/>
                  </a:lnTo>
                  <a:lnTo>
                    <a:pt x="757" y="148"/>
                  </a:lnTo>
                  <a:lnTo>
                    <a:pt x="646" y="221"/>
                  </a:lnTo>
                  <a:lnTo>
                    <a:pt x="536" y="295"/>
                  </a:lnTo>
                  <a:lnTo>
                    <a:pt x="443" y="387"/>
                  </a:lnTo>
                  <a:lnTo>
                    <a:pt x="351" y="480"/>
                  </a:lnTo>
                  <a:lnTo>
                    <a:pt x="259" y="572"/>
                  </a:lnTo>
                  <a:lnTo>
                    <a:pt x="185" y="701"/>
                  </a:lnTo>
                  <a:lnTo>
                    <a:pt x="130" y="811"/>
                  </a:lnTo>
                  <a:lnTo>
                    <a:pt x="75" y="941"/>
                  </a:lnTo>
                  <a:lnTo>
                    <a:pt x="38" y="1070"/>
                  </a:lnTo>
                  <a:lnTo>
                    <a:pt x="19" y="1199"/>
                  </a:lnTo>
                  <a:lnTo>
                    <a:pt x="1" y="1346"/>
                  </a:lnTo>
                  <a:lnTo>
                    <a:pt x="1" y="1475"/>
                  </a:lnTo>
                  <a:lnTo>
                    <a:pt x="19" y="1604"/>
                  </a:lnTo>
                  <a:lnTo>
                    <a:pt x="56" y="1733"/>
                  </a:lnTo>
                  <a:lnTo>
                    <a:pt x="93" y="1862"/>
                  </a:lnTo>
                  <a:lnTo>
                    <a:pt x="148" y="1973"/>
                  </a:lnTo>
                  <a:lnTo>
                    <a:pt x="222" y="2084"/>
                  </a:lnTo>
                  <a:lnTo>
                    <a:pt x="296" y="2194"/>
                  </a:lnTo>
                  <a:lnTo>
                    <a:pt x="370" y="2287"/>
                  </a:lnTo>
                  <a:lnTo>
                    <a:pt x="462" y="2379"/>
                  </a:lnTo>
                  <a:lnTo>
                    <a:pt x="573" y="2471"/>
                  </a:lnTo>
                  <a:lnTo>
                    <a:pt x="683" y="2545"/>
                  </a:lnTo>
                  <a:lnTo>
                    <a:pt x="794" y="2600"/>
                  </a:lnTo>
                  <a:lnTo>
                    <a:pt x="923" y="2655"/>
                  </a:lnTo>
                  <a:lnTo>
                    <a:pt x="1033" y="2692"/>
                  </a:lnTo>
                  <a:lnTo>
                    <a:pt x="1181" y="2711"/>
                  </a:lnTo>
                  <a:lnTo>
                    <a:pt x="1310" y="2729"/>
                  </a:lnTo>
                  <a:lnTo>
                    <a:pt x="1439" y="2729"/>
                  </a:lnTo>
                  <a:lnTo>
                    <a:pt x="1587" y="2711"/>
                  </a:lnTo>
                  <a:lnTo>
                    <a:pt x="1716" y="2674"/>
                  </a:lnTo>
                  <a:lnTo>
                    <a:pt x="1845" y="2637"/>
                  </a:lnTo>
                  <a:lnTo>
                    <a:pt x="1955" y="2582"/>
                  </a:lnTo>
                  <a:lnTo>
                    <a:pt x="2084" y="2526"/>
                  </a:lnTo>
                  <a:lnTo>
                    <a:pt x="2195" y="2434"/>
                  </a:lnTo>
                  <a:lnTo>
                    <a:pt x="2287" y="2360"/>
                  </a:lnTo>
                  <a:lnTo>
                    <a:pt x="2379" y="2268"/>
                  </a:lnTo>
                  <a:lnTo>
                    <a:pt x="2472" y="2157"/>
                  </a:lnTo>
                  <a:lnTo>
                    <a:pt x="2545" y="2047"/>
                  </a:lnTo>
                  <a:lnTo>
                    <a:pt x="2601" y="1918"/>
                  </a:lnTo>
                  <a:lnTo>
                    <a:pt x="2656" y="1807"/>
                  </a:lnTo>
                  <a:lnTo>
                    <a:pt x="2693" y="1660"/>
                  </a:lnTo>
                  <a:lnTo>
                    <a:pt x="2711" y="1531"/>
                  </a:lnTo>
                  <a:lnTo>
                    <a:pt x="2730" y="1401"/>
                  </a:lnTo>
                  <a:lnTo>
                    <a:pt x="2730" y="1254"/>
                  </a:lnTo>
                  <a:lnTo>
                    <a:pt x="2711" y="1125"/>
                  </a:lnTo>
                  <a:lnTo>
                    <a:pt x="2674" y="996"/>
                  </a:lnTo>
                  <a:lnTo>
                    <a:pt x="2638" y="885"/>
                  </a:lnTo>
                  <a:lnTo>
                    <a:pt x="2582" y="756"/>
                  </a:lnTo>
                  <a:lnTo>
                    <a:pt x="2509" y="646"/>
                  </a:lnTo>
                  <a:lnTo>
                    <a:pt x="2435" y="535"/>
                  </a:lnTo>
                  <a:lnTo>
                    <a:pt x="2343" y="443"/>
                  </a:lnTo>
                  <a:lnTo>
                    <a:pt x="2250" y="351"/>
                  </a:lnTo>
                  <a:lnTo>
                    <a:pt x="2158" y="277"/>
                  </a:lnTo>
                  <a:lnTo>
                    <a:pt x="2048" y="203"/>
                  </a:lnTo>
                  <a:lnTo>
                    <a:pt x="1937" y="129"/>
                  </a:lnTo>
                  <a:lnTo>
                    <a:pt x="1808" y="92"/>
                  </a:lnTo>
                  <a:lnTo>
                    <a:pt x="1679" y="37"/>
                  </a:lnTo>
                  <a:lnTo>
                    <a:pt x="1550" y="19"/>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 name="Google Shape;195;p2"/>
            <p:cNvSpPr/>
            <p:nvPr/>
          </p:nvSpPr>
          <p:spPr>
            <a:xfrm>
              <a:off x="4770850" y="908350"/>
              <a:ext cx="34600" cy="35050"/>
            </a:xfrm>
            <a:custGeom>
              <a:avLst/>
              <a:gdLst/>
              <a:ahLst/>
              <a:cxnLst/>
              <a:rect l="l" t="t" r="r" b="b"/>
              <a:pathLst>
                <a:path w="1384" h="1402" extrusionOk="0">
                  <a:moveTo>
                    <a:pt x="627" y="0"/>
                  </a:moveTo>
                  <a:lnTo>
                    <a:pt x="480" y="37"/>
                  </a:lnTo>
                  <a:lnTo>
                    <a:pt x="351" y="92"/>
                  </a:lnTo>
                  <a:lnTo>
                    <a:pt x="240" y="166"/>
                  </a:lnTo>
                  <a:lnTo>
                    <a:pt x="148" y="258"/>
                  </a:lnTo>
                  <a:lnTo>
                    <a:pt x="74" y="387"/>
                  </a:lnTo>
                  <a:lnTo>
                    <a:pt x="19" y="516"/>
                  </a:lnTo>
                  <a:lnTo>
                    <a:pt x="0" y="664"/>
                  </a:lnTo>
                  <a:lnTo>
                    <a:pt x="19" y="811"/>
                  </a:lnTo>
                  <a:lnTo>
                    <a:pt x="37" y="959"/>
                  </a:lnTo>
                  <a:lnTo>
                    <a:pt x="92" y="1070"/>
                  </a:lnTo>
                  <a:lnTo>
                    <a:pt x="166" y="1162"/>
                  </a:lnTo>
                  <a:lnTo>
                    <a:pt x="258" y="1254"/>
                  </a:lnTo>
                  <a:lnTo>
                    <a:pt x="369" y="1309"/>
                  </a:lnTo>
                  <a:lnTo>
                    <a:pt x="498" y="1365"/>
                  </a:lnTo>
                  <a:lnTo>
                    <a:pt x="646" y="1401"/>
                  </a:lnTo>
                  <a:lnTo>
                    <a:pt x="793" y="1383"/>
                  </a:lnTo>
                  <a:lnTo>
                    <a:pt x="922" y="1346"/>
                  </a:lnTo>
                  <a:lnTo>
                    <a:pt x="1051" y="1291"/>
                  </a:lnTo>
                  <a:lnTo>
                    <a:pt x="1162" y="1235"/>
                  </a:lnTo>
                  <a:lnTo>
                    <a:pt x="1236" y="1143"/>
                  </a:lnTo>
                  <a:lnTo>
                    <a:pt x="1309" y="1033"/>
                  </a:lnTo>
                  <a:lnTo>
                    <a:pt x="1365" y="904"/>
                  </a:lnTo>
                  <a:lnTo>
                    <a:pt x="1383" y="756"/>
                  </a:lnTo>
                  <a:lnTo>
                    <a:pt x="1383" y="609"/>
                  </a:lnTo>
                  <a:lnTo>
                    <a:pt x="1365" y="461"/>
                  </a:lnTo>
                  <a:lnTo>
                    <a:pt x="1309" y="350"/>
                  </a:lnTo>
                  <a:lnTo>
                    <a:pt x="1254" y="240"/>
                  </a:lnTo>
                  <a:lnTo>
                    <a:pt x="1162" y="166"/>
                  </a:lnTo>
                  <a:lnTo>
                    <a:pt x="1051" y="92"/>
                  </a:lnTo>
                  <a:lnTo>
                    <a:pt x="922" y="37"/>
                  </a:lnTo>
                  <a:lnTo>
                    <a:pt x="775"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 name="Google Shape;196;p2"/>
            <p:cNvSpPr/>
            <p:nvPr/>
          </p:nvSpPr>
          <p:spPr>
            <a:xfrm>
              <a:off x="4698475" y="899575"/>
              <a:ext cx="30900" cy="24000"/>
            </a:xfrm>
            <a:custGeom>
              <a:avLst/>
              <a:gdLst/>
              <a:ahLst/>
              <a:cxnLst/>
              <a:rect l="l" t="t" r="r" b="b"/>
              <a:pathLst>
                <a:path w="1236" h="960" extrusionOk="0">
                  <a:moveTo>
                    <a:pt x="480" y="1"/>
                  </a:moveTo>
                  <a:lnTo>
                    <a:pt x="406" y="38"/>
                  </a:lnTo>
                  <a:lnTo>
                    <a:pt x="277" y="148"/>
                  </a:lnTo>
                  <a:lnTo>
                    <a:pt x="130" y="296"/>
                  </a:lnTo>
                  <a:lnTo>
                    <a:pt x="1" y="425"/>
                  </a:lnTo>
                  <a:lnTo>
                    <a:pt x="111" y="572"/>
                  </a:lnTo>
                  <a:lnTo>
                    <a:pt x="240" y="738"/>
                  </a:lnTo>
                  <a:lnTo>
                    <a:pt x="369" y="886"/>
                  </a:lnTo>
                  <a:lnTo>
                    <a:pt x="425" y="923"/>
                  </a:lnTo>
                  <a:lnTo>
                    <a:pt x="498" y="960"/>
                  </a:lnTo>
                  <a:lnTo>
                    <a:pt x="572" y="960"/>
                  </a:lnTo>
                  <a:lnTo>
                    <a:pt x="627" y="941"/>
                  </a:lnTo>
                  <a:lnTo>
                    <a:pt x="793" y="831"/>
                  </a:lnTo>
                  <a:lnTo>
                    <a:pt x="996" y="683"/>
                  </a:lnTo>
                  <a:lnTo>
                    <a:pt x="1236" y="517"/>
                  </a:lnTo>
                  <a:lnTo>
                    <a:pt x="1015" y="333"/>
                  </a:lnTo>
                  <a:lnTo>
                    <a:pt x="849" y="167"/>
                  </a:lnTo>
                  <a:lnTo>
                    <a:pt x="683" y="38"/>
                  </a:lnTo>
                  <a:lnTo>
                    <a:pt x="6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 name="Google Shape;197;p2"/>
            <p:cNvSpPr/>
            <p:nvPr/>
          </p:nvSpPr>
          <p:spPr>
            <a:xfrm>
              <a:off x="5249325" y="899125"/>
              <a:ext cx="65000" cy="65025"/>
            </a:xfrm>
            <a:custGeom>
              <a:avLst/>
              <a:gdLst/>
              <a:ahLst/>
              <a:cxnLst/>
              <a:rect l="l" t="t" r="r" b="b"/>
              <a:pathLst>
                <a:path w="2600" h="2601" extrusionOk="0">
                  <a:moveTo>
                    <a:pt x="1162" y="0"/>
                  </a:moveTo>
                  <a:lnTo>
                    <a:pt x="1033" y="19"/>
                  </a:lnTo>
                  <a:lnTo>
                    <a:pt x="904" y="56"/>
                  </a:lnTo>
                  <a:lnTo>
                    <a:pt x="793" y="93"/>
                  </a:lnTo>
                  <a:lnTo>
                    <a:pt x="682" y="148"/>
                  </a:lnTo>
                  <a:lnTo>
                    <a:pt x="572" y="222"/>
                  </a:lnTo>
                  <a:lnTo>
                    <a:pt x="461" y="295"/>
                  </a:lnTo>
                  <a:lnTo>
                    <a:pt x="369" y="369"/>
                  </a:lnTo>
                  <a:lnTo>
                    <a:pt x="295" y="461"/>
                  </a:lnTo>
                  <a:lnTo>
                    <a:pt x="221" y="572"/>
                  </a:lnTo>
                  <a:lnTo>
                    <a:pt x="166" y="664"/>
                  </a:lnTo>
                  <a:lnTo>
                    <a:pt x="111" y="793"/>
                  </a:lnTo>
                  <a:lnTo>
                    <a:pt x="55" y="904"/>
                  </a:lnTo>
                  <a:lnTo>
                    <a:pt x="37" y="1033"/>
                  </a:lnTo>
                  <a:lnTo>
                    <a:pt x="19" y="1162"/>
                  </a:lnTo>
                  <a:lnTo>
                    <a:pt x="0" y="1291"/>
                  </a:lnTo>
                  <a:lnTo>
                    <a:pt x="19" y="1439"/>
                  </a:lnTo>
                  <a:lnTo>
                    <a:pt x="37" y="1568"/>
                  </a:lnTo>
                  <a:lnTo>
                    <a:pt x="55" y="1697"/>
                  </a:lnTo>
                  <a:lnTo>
                    <a:pt x="111" y="1807"/>
                  </a:lnTo>
                  <a:lnTo>
                    <a:pt x="166" y="1918"/>
                  </a:lnTo>
                  <a:lnTo>
                    <a:pt x="221" y="2029"/>
                  </a:lnTo>
                  <a:lnTo>
                    <a:pt x="295" y="2121"/>
                  </a:lnTo>
                  <a:lnTo>
                    <a:pt x="387" y="2213"/>
                  </a:lnTo>
                  <a:lnTo>
                    <a:pt x="479" y="2305"/>
                  </a:lnTo>
                  <a:lnTo>
                    <a:pt x="572" y="2379"/>
                  </a:lnTo>
                  <a:lnTo>
                    <a:pt x="682" y="2434"/>
                  </a:lnTo>
                  <a:lnTo>
                    <a:pt x="793" y="2490"/>
                  </a:lnTo>
                  <a:lnTo>
                    <a:pt x="922" y="2545"/>
                  </a:lnTo>
                  <a:lnTo>
                    <a:pt x="1033" y="2563"/>
                  </a:lnTo>
                  <a:lnTo>
                    <a:pt x="1180" y="2582"/>
                  </a:lnTo>
                  <a:lnTo>
                    <a:pt x="1309" y="2600"/>
                  </a:lnTo>
                  <a:lnTo>
                    <a:pt x="1438" y="2582"/>
                  </a:lnTo>
                  <a:lnTo>
                    <a:pt x="1567" y="2563"/>
                  </a:lnTo>
                  <a:lnTo>
                    <a:pt x="1696" y="2545"/>
                  </a:lnTo>
                  <a:lnTo>
                    <a:pt x="1825" y="2490"/>
                  </a:lnTo>
                  <a:lnTo>
                    <a:pt x="1936" y="2434"/>
                  </a:lnTo>
                  <a:lnTo>
                    <a:pt x="2047" y="2379"/>
                  </a:lnTo>
                  <a:lnTo>
                    <a:pt x="2139" y="2305"/>
                  </a:lnTo>
                  <a:lnTo>
                    <a:pt x="2231" y="2213"/>
                  </a:lnTo>
                  <a:lnTo>
                    <a:pt x="2323" y="2121"/>
                  </a:lnTo>
                  <a:lnTo>
                    <a:pt x="2397" y="2029"/>
                  </a:lnTo>
                  <a:lnTo>
                    <a:pt x="2452" y="1918"/>
                  </a:lnTo>
                  <a:lnTo>
                    <a:pt x="2508" y="1807"/>
                  </a:lnTo>
                  <a:lnTo>
                    <a:pt x="2545" y="1678"/>
                  </a:lnTo>
                  <a:lnTo>
                    <a:pt x="2581" y="1549"/>
                  </a:lnTo>
                  <a:lnTo>
                    <a:pt x="2600" y="1420"/>
                  </a:lnTo>
                  <a:lnTo>
                    <a:pt x="2600" y="1291"/>
                  </a:lnTo>
                  <a:lnTo>
                    <a:pt x="2600" y="1162"/>
                  </a:lnTo>
                  <a:lnTo>
                    <a:pt x="2581" y="1033"/>
                  </a:lnTo>
                  <a:lnTo>
                    <a:pt x="2545" y="904"/>
                  </a:lnTo>
                  <a:lnTo>
                    <a:pt x="2508" y="775"/>
                  </a:lnTo>
                  <a:lnTo>
                    <a:pt x="2452" y="664"/>
                  </a:lnTo>
                  <a:lnTo>
                    <a:pt x="2379" y="554"/>
                  </a:lnTo>
                  <a:lnTo>
                    <a:pt x="2305" y="461"/>
                  </a:lnTo>
                  <a:lnTo>
                    <a:pt x="2231" y="369"/>
                  </a:lnTo>
                  <a:lnTo>
                    <a:pt x="2139" y="277"/>
                  </a:lnTo>
                  <a:lnTo>
                    <a:pt x="2028" y="203"/>
                  </a:lnTo>
                  <a:lnTo>
                    <a:pt x="1936" y="148"/>
                  </a:lnTo>
                  <a:lnTo>
                    <a:pt x="1807" y="93"/>
                  </a:lnTo>
                  <a:lnTo>
                    <a:pt x="1696" y="56"/>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 name="Google Shape;198;p2"/>
            <p:cNvSpPr/>
            <p:nvPr/>
          </p:nvSpPr>
          <p:spPr>
            <a:xfrm>
              <a:off x="5170500" y="885750"/>
              <a:ext cx="62700" cy="62725"/>
            </a:xfrm>
            <a:custGeom>
              <a:avLst/>
              <a:gdLst/>
              <a:ahLst/>
              <a:cxnLst/>
              <a:rect l="l" t="t" r="r" b="b"/>
              <a:pathLst>
                <a:path w="2508" h="2509" extrusionOk="0">
                  <a:moveTo>
                    <a:pt x="1254" y="1"/>
                  </a:moveTo>
                  <a:lnTo>
                    <a:pt x="1125" y="19"/>
                  </a:lnTo>
                  <a:lnTo>
                    <a:pt x="1014" y="38"/>
                  </a:lnTo>
                  <a:lnTo>
                    <a:pt x="904" y="56"/>
                  </a:lnTo>
                  <a:lnTo>
                    <a:pt x="775" y="93"/>
                  </a:lnTo>
                  <a:lnTo>
                    <a:pt x="682" y="148"/>
                  </a:lnTo>
                  <a:lnTo>
                    <a:pt x="572" y="222"/>
                  </a:lnTo>
                  <a:lnTo>
                    <a:pt x="387" y="369"/>
                  </a:lnTo>
                  <a:lnTo>
                    <a:pt x="240" y="535"/>
                  </a:lnTo>
                  <a:lnTo>
                    <a:pt x="166" y="646"/>
                  </a:lnTo>
                  <a:lnTo>
                    <a:pt x="111" y="738"/>
                  </a:lnTo>
                  <a:lnTo>
                    <a:pt x="74" y="867"/>
                  </a:lnTo>
                  <a:lnTo>
                    <a:pt x="37" y="978"/>
                  </a:lnTo>
                  <a:lnTo>
                    <a:pt x="19" y="1089"/>
                  </a:lnTo>
                  <a:lnTo>
                    <a:pt x="0" y="1218"/>
                  </a:lnTo>
                  <a:lnTo>
                    <a:pt x="19" y="1347"/>
                  </a:lnTo>
                  <a:lnTo>
                    <a:pt x="19" y="1476"/>
                  </a:lnTo>
                  <a:lnTo>
                    <a:pt x="55" y="1586"/>
                  </a:lnTo>
                  <a:lnTo>
                    <a:pt x="92" y="1715"/>
                  </a:lnTo>
                  <a:lnTo>
                    <a:pt x="148" y="1826"/>
                  </a:lnTo>
                  <a:lnTo>
                    <a:pt x="203" y="1937"/>
                  </a:lnTo>
                  <a:lnTo>
                    <a:pt x="277" y="2029"/>
                  </a:lnTo>
                  <a:lnTo>
                    <a:pt x="351" y="2121"/>
                  </a:lnTo>
                  <a:lnTo>
                    <a:pt x="443" y="2213"/>
                  </a:lnTo>
                  <a:lnTo>
                    <a:pt x="535" y="2287"/>
                  </a:lnTo>
                  <a:lnTo>
                    <a:pt x="646" y="2342"/>
                  </a:lnTo>
                  <a:lnTo>
                    <a:pt x="756" y="2398"/>
                  </a:lnTo>
                  <a:lnTo>
                    <a:pt x="867" y="2453"/>
                  </a:lnTo>
                  <a:lnTo>
                    <a:pt x="977" y="2490"/>
                  </a:lnTo>
                  <a:lnTo>
                    <a:pt x="1106" y="2508"/>
                  </a:lnTo>
                  <a:lnTo>
                    <a:pt x="1365" y="2508"/>
                  </a:lnTo>
                  <a:lnTo>
                    <a:pt x="1494" y="2490"/>
                  </a:lnTo>
                  <a:lnTo>
                    <a:pt x="1604" y="2471"/>
                  </a:lnTo>
                  <a:lnTo>
                    <a:pt x="1733" y="2416"/>
                  </a:lnTo>
                  <a:lnTo>
                    <a:pt x="1844" y="2379"/>
                  </a:lnTo>
                  <a:lnTo>
                    <a:pt x="1936" y="2305"/>
                  </a:lnTo>
                  <a:lnTo>
                    <a:pt x="2047" y="2232"/>
                  </a:lnTo>
                  <a:lnTo>
                    <a:pt x="2139" y="2158"/>
                  </a:lnTo>
                  <a:lnTo>
                    <a:pt x="2213" y="2066"/>
                  </a:lnTo>
                  <a:lnTo>
                    <a:pt x="2287" y="1974"/>
                  </a:lnTo>
                  <a:lnTo>
                    <a:pt x="2360" y="1863"/>
                  </a:lnTo>
                  <a:lnTo>
                    <a:pt x="2416" y="1752"/>
                  </a:lnTo>
                  <a:lnTo>
                    <a:pt x="2452" y="1642"/>
                  </a:lnTo>
                  <a:lnTo>
                    <a:pt x="2489" y="1531"/>
                  </a:lnTo>
                  <a:lnTo>
                    <a:pt x="2508" y="1402"/>
                  </a:lnTo>
                  <a:lnTo>
                    <a:pt x="2508" y="1273"/>
                  </a:lnTo>
                  <a:lnTo>
                    <a:pt x="2508" y="1144"/>
                  </a:lnTo>
                  <a:lnTo>
                    <a:pt x="2489" y="1015"/>
                  </a:lnTo>
                  <a:lnTo>
                    <a:pt x="2452" y="904"/>
                  </a:lnTo>
                  <a:lnTo>
                    <a:pt x="2416" y="775"/>
                  </a:lnTo>
                  <a:lnTo>
                    <a:pt x="2360" y="664"/>
                  </a:lnTo>
                  <a:lnTo>
                    <a:pt x="2305" y="572"/>
                  </a:lnTo>
                  <a:lnTo>
                    <a:pt x="2231" y="462"/>
                  </a:lnTo>
                  <a:lnTo>
                    <a:pt x="2157" y="369"/>
                  </a:lnTo>
                  <a:lnTo>
                    <a:pt x="2065" y="296"/>
                  </a:lnTo>
                  <a:lnTo>
                    <a:pt x="1955" y="222"/>
                  </a:lnTo>
                  <a:lnTo>
                    <a:pt x="1862" y="167"/>
                  </a:lnTo>
                  <a:lnTo>
                    <a:pt x="1752" y="111"/>
                  </a:lnTo>
                  <a:lnTo>
                    <a:pt x="1641" y="56"/>
                  </a:lnTo>
                  <a:lnTo>
                    <a:pt x="1512" y="38"/>
                  </a:lnTo>
                  <a:lnTo>
                    <a:pt x="1383"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 name="Google Shape;199;p2"/>
            <p:cNvSpPr/>
            <p:nvPr/>
          </p:nvSpPr>
          <p:spPr>
            <a:xfrm>
              <a:off x="5092600" y="873300"/>
              <a:ext cx="59025" cy="59025"/>
            </a:xfrm>
            <a:custGeom>
              <a:avLst/>
              <a:gdLst/>
              <a:ahLst/>
              <a:cxnLst/>
              <a:rect l="l" t="t" r="r" b="b"/>
              <a:pathLst>
                <a:path w="2361" h="2361" extrusionOk="0">
                  <a:moveTo>
                    <a:pt x="1199" y="1"/>
                  </a:moveTo>
                  <a:lnTo>
                    <a:pt x="1070" y="19"/>
                  </a:lnTo>
                  <a:lnTo>
                    <a:pt x="959" y="19"/>
                  </a:lnTo>
                  <a:lnTo>
                    <a:pt x="848" y="56"/>
                  </a:lnTo>
                  <a:lnTo>
                    <a:pt x="738" y="93"/>
                  </a:lnTo>
                  <a:lnTo>
                    <a:pt x="535" y="185"/>
                  </a:lnTo>
                  <a:lnTo>
                    <a:pt x="369" y="333"/>
                  </a:lnTo>
                  <a:lnTo>
                    <a:pt x="221" y="499"/>
                  </a:lnTo>
                  <a:lnTo>
                    <a:pt x="111" y="683"/>
                  </a:lnTo>
                  <a:lnTo>
                    <a:pt x="74" y="794"/>
                  </a:lnTo>
                  <a:lnTo>
                    <a:pt x="37" y="904"/>
                  </a:lnTo>
                  <a:lnTo>
                    <a:pt x="19" y="1015"/>
                  </a:lnTo>
                  <a:lnTo>
                    <a:pt x="0" y="1126"/>
                  </a:lnTo>
                  <a:lnTo>
                    <a:pt x="0" y="1255"/>
                  </a:lnTo>
                  <a:lnTo>
                    <a:pt x="19" y="1384"/>
                  </a:lnTo>
                  <a:lnTo>
                    <a:pt x="37" y="1494"/>
                  </a:lnTo>
                  <a:lnTo>
                    <a:pt x="74" y="1605"/>
                  </a:lnTo>
                  <a:lnTo>
                    <a:pt x="129" y="1716"/>
                  </a:lnTo>
                  <a:lnTo>
                    <a:pt x="166" y="1808"/>
                  </a:lnTo>
                  <a:lnTo>
                    <a:pt x="240" y="1900"/>
                  </a:lnTo>
                  <a:lnTo>
                    <a:pt x="314" y="1992"/>
                  </a:lnTo>
                  <a:lnTo>
                    <a:pt x="387" y="2066"/>
                  </a:lnTo>
                  <a:lnTo>
                    <a:pt x="480" y="2140"/>
                  </a:lnTo>
                  <a:lnTo>
                    <a:pt x="572" y="2213"/>
                  </a:lnTo>
                  <a:lnTo>
                    <a:pt x="682" y="2250"/>
                  </a:lnTo>
                  <a:lnTo>
                    <a:pt x="793" y="2306"/>
                  </a:lnTo>
                  <a:lnTo>
                    <a:pt x="904" y="2342"/>
                  </a:lnTo>
                  <a:lnTo>
                    <a:pt x="1014" y="2361"/>
                  </a:lnTo>
                  <a:lnTo>
                    <a:pt x="1272" y="2361"/>
                  </a:lnTo>
                  <a:lnTo>
                    <a:pt x="1383" y="2342"/>
                  </a:lnTo>
                  <a:lnTo>
                    <a:pt x="1494" y="2324"/>
                  </a:lnTo>
                  <a:lnTo>
                    <a:pt x="1604" y="2287"/>
                  </a:lnTo>
                  <a:lnTo>
                    <a:pt x="1715" y="2250"/>
                  </a:lnTo>
                  <a:lnTo>
                    <a:pt x="1826" y="2177"/>
                  </a:lnTo>
                  <a:lnTo>
                    <a:pt x="1918" y="2121"/>
                  </a:lnTo>
                  <a:lnTo>
                    <a:pt x="1991" y="2047"/>
                  </a:lnTo>
                  <a:lnTo>
                    <a:pt x="2084" y="1974"/>
                  </a:lnTo>
                  <a:lnTo>
                    <a:pt x="2139" y="1882"/>
                  </a:lnTo>
                  <a:lnTo>
                    <a:pt x="2213" y="1789"/>
                  </a:lnTo>
                  <a:lnTo>
                    <a:pt x="2250" y="1679"/>
                  </a:lnTo>
                  <a:lnTo>
                    <a:pt x="2305" y="1568"/>
                  </a:lnTo>
                  <a:lnTo>
                    <a:pt x="2323" y="1457"/>
                  </a:lnTo>
                  <a:lnTo>
                    <a:pt x="2360" y="1328"/>
                  </a:lnTo>
                  <a:lnTo>
                    <a:pt x="2360" y="1218"/>
                  </a:lnTo>
                  <a:lnTo>
                    <a:pt x="2360" y="1089"/>
                  </a:lnTo>
                  <a:lnTo>
                    <a:pt x="2342" y="960"/>
                  </a:lnTo>
                  <a:lnTo>
                    <a:pt x="2323" y="849"/>
                  </a:lnTo>
                  <a:lnTo>
                    <a:pt x="2286" y="738"/>
                  </a:lnTo>
                  <a:lnTo>
                    <a:pt x="2231" y="628"/>
                  </a:lnTo>
                  <a:lnTo>
                    <a:pt x="2176" y="536"/>
                  </a:lnTo>
                  <a:lnTo>
                    <a:pt x="2102" y="443"/>
                  </a:lnTo>
                  <a:lnTo>
                    <a:pt x="2028" y="351"/>
                  </a:lnTo>
                  <a:lnTo>
                    <a:pt x="1955" y="277"/>
                  </a:lnTo>
                  <a:lnTo>
                    <a:pt x="1862" y="222"/>
                  </a:lnTo>
                  <a:lnTo>
                    <a:pt x="1770" y="148"/>
                  </a:lnTo>
                  <a:lnTo>
                    <a:pt x="1660" y="111"/>
                  </a:lnTo>
                  <a:lnTo>
                    <a:pt x="1549" y="56"/>
                  </a:lnTo>
                  <a:lnTo>
                    <a:pt x="1438" y="38"/>
                  </a:lnTo>
                  <a:lnTo>
                    <a:pt x="1309" y="19"/>
                  </a:lnTo>
                  <a:lnTo>
                    <a:pt x="11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 name="Google Shape;200;p2"/>
            <p:cNvSpPr/>
            <p:nvPr/>
          </p:nvSpPr>
          <p:spPr>
            <a:xfrm>
              <a:off x="5014225" y="860400"/>
              <a:ext cx="56275" cy="56275"/>
            </a:xfrm>
            <a:custGeom>
              <a:avLst/>
              <a:gdLst/>
              <a:ahLst/>
              <a:cxnLst/>
              <a:rect l="l" t="t" r="r" b="b"/>
              <a:pathLst>
                <a:path w="2251" h="2251" extrusionOk="0">
                  <a:moveTo>
                    <a:pt x="1125" y="1"/>
                  </a:moveTo>
                  <a:lnTo>
                    <a:pt x="996" y="19"/>
                  </a:lnTo>
                  <a:lnTo>
                    <a:pt x="886" y="37"/>
                  </a:lnTo>
                  <a:lnTo>
                    <a:pt x="793" y="56"/>
                  </a:lnTo>
                  <a:lnTo>
                    <a:pt x="683" y="111"/>
                  </a:lnTo>
                  <a:lnTo>
                    <a:pt x="498" y="203"/>
                  </a:lnTo>
                  <a:lnTo>
                    <a:pt x="333" y="351"/>
                  </a:lnTo>
                  <a:lnTo>
                    <a:pt x="185" y="517"/>
                  </a:lnTo>
                  <a:lnTo>
                    <a:pt x="74" y="720"/>
                  </a:lnTo>
                  <a:lnTo>
                    <a:pt x="38" y="812"/>
                  </a:lnTo>
                  <a:lnTo>
                    <a:pt x="19" y="922"/>
                  </a:lnTo>
                  <a:lnTo>
                    <a:pt x="1" y="1033"/>
                  </a:lnTo>
                  <a:lnTo>
                    <a:pt x="1" y="1144"/>
                  </a:lnTo>
                  <a:lnTo>
                    <a:pt x="1" y="1254"/>
                  </a:lnTo>
                  <a:lnTo>
                    <a:pt x="19" y="1365"/>
                  </a:lnTo>
                  <a:lnTo>
                    <a:pt x="93" y="1568"/>
                  </a:lnTo>
                  <a:lnTo>
                    <a:pt x="203" y="1752"/>
                  </a:lnTo>
                  <a:lnTo>
                    <a:pt x="333" y="1918"/>
                  </a:lnTo>
                  <a:lnTo>
                    <a:pt x="498" y="2047"/>
                  </a:lnTo>
                  <a:lnTo>
                    <a:pt x="683" y="2158"/>
                  </a:lnTo>
                  <a:lnTo>
                    <a:pt x="886" y="2232"/>
                  </a:lnTo>
                  <a:lnTo>
                    <a:pt x="978" y="2250"/>
                  </a:lnTo>
                  <a:lnTo>
                    <a:pt x="1199" y="2250"/>
                  </a:lnTo>
                  <a:lnTo>
                    <a:pt x="1310" y="2232"/>
                  </a:lnTo>
                  <a:lnTo>
                    <a:pt x="1420" y="2213"/>
                  </a:lnTo>
                  <a:lnTo>
                    <a:pt x="1531" y="2176"/>
                  </a:lnTo>
                  <a:lnTo>
                    <a:pt x="1715" y="2066"/>
                  </a:lnTo>
                  <a:lnTo>
                    <a:pt x="1900" y="1937"/>
                  </a:lnTo>
                  <a:lnTo>
                    <a:pt x="2029" y="1771"/>
                  </a:lnTo>
                  <a:lnTo>
                    <a:pt x="2139" y="1568"/>
                  </a:lnTo>
                  <a:lnTo>
                    <a:pt x="2176" y="1476"/>
                  </a:lnTo>
                  <a:lnTo>
                    <a:pt x="2213" y="1365"/>
                  </a:lnTo>
                  <a:lnTo>
                    <a:pt x="2232" y="1254"/>
                  </a:lnTo>
                  <a:lnTo>
                    <a:pt x="2250" y="1144"/>
                  </a:lnTo>
                  <a:lnTo>
                    <a:pt x="2232" y="1033"/>
                  </a:lnTo>
                  <a:lnTo>
                    <a:pt x="2213" y="922"/>
                  </a:lnTo>
                  <a:lnTo>
                    <a:pt x="2195" y="812"/>
                  </a:lnTo>
                  <a:lnTo>
                    <a:pt x="2158" y="720"/>
                  </a:lnTo>
                  <a:lnTo>
                    <a:pt x="2047" y="517"/>
                  </a:lnTo>
                  <a:lnTo>
                    <a:pt x="1900" y="351"/>
                  </a:lnTo>
                  <a:lnTo>
                    <a:pt x="1734" y="203"/>
                  </a:lnTo>
                  <a:lnTo>
                    <a:pt x="1549" y="93"/>
                  </a:lnTo>
                  <a:lnTo>
                    <a:pt x="1439" y="56"/>
                  </a:lnTo>
                  <a:lnTo>
                    <a:pt x="1347" y="37"/>
                  </a:lnTo>
                  <a:lnTo>
                    <a:pt x="1236"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 name="Google Shape;201;p2"/>
            <p:cNvSpPr/>
            <p:nvPr/>
          </p:nvSpPr>
          <p:spPr>
            <a:xfrm>
              <a:off x="5495925" y="857175"/>
              <a:ext cx="74250" cy="74250"/>
            </a:xfrm>
            <a:custGeom>
              <a:avLst/>
              <a:gdLst/>
              <a:ahLst/>
              <a:cxnLst/>
              <a:rect l="l" t="t" r="r" b="b"/>
              <a:pathLst>
                <a:path w="2970" h="2970" extrusionOk="0">
                  <a:moveTo>
                    <a:pt x="1476" y="0"/>
                  </a:moveTo>
                  <a:lnTo>
                    <a:pt x="1310" y="19"/>
                  </a:lnTo>
                  <a:lnTo>
                    <a:pt x="1162" y="37"/>
                  </a:lnTo>
                  <a:lnTo>
                    <a:pt x="1033" y="74"/>
                  </a:lnTo>
                  <a:lnTo>
                    <a:pt x="886" y="130"/>
                  </a:lnTo>
                  <a:lnTo>
                    <a:pt x="756" y="185"/>
                  </a:lnTo>
                  <a:lnTo>
                    <a:pt x="646" y="259"/>
                  </a:lnTo>
                  <a:lnTo>
                    <a:pt x="535" y="351"/>
                  </a:lnTo>
                  <a:lnTo>
                    <a:pt x="425" y="443"/>
                  </a:lnTo>
                  <a:lnTo>
                    <a:pt x="332" y="554"/>
                  </a:lnTo>
                  <a:lnTo>
                    <a:pt x="240" y="664"/>
                  </a:lnTo>
                  <a:lnTo>
                    <a:pt x="166" y="793"/>
                  </a:lnTo>
                  <a:lnTo>
                    <a:pt x="111" y="922"/>
                  </a:lnTo>
                  <a:lnTo>
                    <a:pt x="56" y="1070"/>
                  </a:lnTo>
                  <a:lnTo>
                    <a:pt x="37" y="1199"/>
                  </a:lnTo>
                  <a:lnTo>
                    <a:pt x="1" y="1346"/>
                  </a:lnTo>
                  <a:lnTo>
                    <a:pt x="1" y="1512"/>
                  </a:lnTo>
                  <a:lnTo>
                    <a:pt x="19" y="1660"/>
                  </a:lnTo>
                  <a:lnTo>
                    <a:pt x="37" y="1807"/>
                  </a:lnTo>
                  <a:lnTo>
                    <a:pt x="74" y="1955"/>
                  </a:lnTo>
                  <a:lnTo>
                    <a:pt x="130" y="2084"/>
                  </a:lnTo>
                  <a:lnTo>
                    <a:pt x="185" y="2213"/>
                  </a:lnTo>
                  <a:lnTo>
                    <a:pt x="259" y="2342"/>
                  </a:lnTo>
                  <a:lnTo>
                    <a:pt x="351" y="2453"/>
                  </a:lnTo>
                  <a:lnTo>
                    <a:pt x="443" y="2545"/>
                  </a:lnTo>
                  <a:lnTo>
                    <a:pt x="554" y="2637"/>
                  </a:lnTo>
                  <a:lnTo>
                    <a:pt x="664" y="2729"/>
                  </a:lnTo>
                  <a:lnTo>
                    <a:pt x="793" y="2803"/>
                  </a:lnTo>
                  <a:lnTo>
                    <a:pt x="922" y="2858"/>
                  </a:lnTo>
                  <a:lnTo>
                    <a:pt x="1051" y="2914"/>
                  </a:lnTo>
                  <a:lnTo>
                    <a:pt x="1199" y="2951"/>
                  </a:lnTo>
                  <a:lnTo>
                    <a:pt x="1346" y="2969"/>
                  </a:lnTo>
                  <a:lnTo>
                    <a:pt x="1660" y="2969"/>
                  </a:lnTo>
                  <a:lnTo>
                    <a:pt x="1807" y="2932"/>
                  </a:lnTo>
                  <a:lnTo>
                    <a:pt x="1937" y="2895"/>
                  </a:lnTo>
                  <a:lnTo>
                    <a:pt x="2084" y="2858"/>
                  </a:lnTo>
                  <a:lnTo>
                    <a:pt x="2213" y="2785"/>
                  </a:lnTo>
                  <a:lnTo>
                    <a:pt x="2324" y="2711"/>
                  </a:lnTo>
                  <a:lnTo>
                    <a:pt x="2453" y="2619"/>
                  </a:lnTo>
                  <a:lnTo>
                    <a:pt x="2545" y="2527"/>
                  </a:lnTo>
                  <a:lnTo>
                    <a:pt x="2637" y="2416"/>
                  </a:lnTo>
                  <a:lnTo>
                    <a:pt x="2729" y="2305"/>
                  </a:lnTo>
                  <a:lnTo>
                    <a:pt x="2803" y="2176"/>
                  </a:lnTo>
                  <a:lnTo>
                    <a:pt x="2858" y="2047"/>
                  </a:lnTo>
                  <a:lnTo>
                    <a:pt x="2914" y="1918"/>
                  </a:lnTo>
                  <a:lnTo>
                    <a:pt x="2951" y="1771"/>
                  </a:lnTo>
                  <a:lnTo>
                    <a:pt x="2969" y="1623"/>
                  </a:lnTo>
                  <a:lnTo>
                    <a:pt x="2969" y="1476"/>
                  </a:lnTo>
                  <a:lnTo>
                    <a:pt x="2969" y="1328"/>
                  </a:lnTo>
                  <a:lnTo>
                    <a:pt x="2932" y="1181"/>
                  </a:lnTo>
                  <a:lnTo>
                    <a:pt x="2895" y="1033"/>
                  </a:lnTo>
                  <a:lnTo>
                    <a:pt x="2840" y="904"/>
                  </a:lnTo>
                  <a:lnTo>
                    <a:pt x="2785" y="775"/>
                  </a:lnTo>
                  <a:lnTo>
                    <a:pt x="2711" y="646"/>
                  </a:lnTo>
                  <a:lnTo>
                    <a:pt x="2619" y="535"/>
                  </a:lnTo>
                  <a:lnTo>
                    <a:pt x="2527" y="425"/>
                  </a:lnTo>
                  <a:lnTo>
                    <a:pt x="2416" y="332"/>
                  </a:lnTo>
                  <a:lnTo>
                    <a:pt x="2305" y="240"/>
                  </a:lnTo>
                  <a:lnTo>
                    <a:pt x="2176" y="185"/>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 name="Google Shape;202;p2"/>
            <p:cNvSpPr/>
            <p:nvPr/>
          </p:nvSpPr>
          <p:spPr>
            <a:xfrm>
              <a:off x="4936800" y="848875"/>
              <a:ext cx="51175" cy="51200"/>
            </a:xfrm>
            <a:custGeom>
              <a:avLst/>
              <a:gdLst/>
              <a:ahLst/>
              <a:cxnLst/>
              <a:rect l="l" t="t" r="r" b="b"/>
              <a:pathLst>
                <a:path w="2047" h="2048" extrusionOk="0">
                  <a:moveTo>
                    <a:pt x="922" y="1"/>
                  </a:moveTo>
                  <a:lnTo>
                    <a:pt x="830" y="19"/>
                  </a:lnTo>
                  <a:lnTo>
                    <a:pt x="627" y="74"/>
                  </a:lnTo>
                  <a:lnTo>
                    <a:pt x="443" y="167"/>
                  </a:lnTo>
                  <a:lnTo>
                    <a:pt x="295" y="296"/>
                  </a:lnTo>
                  <a:lnTo>
                    <a:pt x="166" y="443"/>
                  </a:lnTo>
                  <a:lnTo>
                    <a:pt x="74" y="627"/>
                  </a:lnTo>
                  <a:lnTo>
                    <a:pt x="18" y="830"/>
                  </a:lnTo>
                  <a:lnTo>
                    <a:pt x="0" y="923"/>
                  </a:lnTo>
                  <a:lnTo>
                    <a:pt x="0" y="1033"/>
                  </a:lnTo>
                  <a:lnTo>
                    <a:pt x="0" y="1144"/>
                  </a:lnTo>
                  <a:lnTo>
                    <a:pt x="18" y="1254"/>
                  </a:lnTo>
                  <a:lnTo>
                    <a:pt x="92" y="1439"/>
                  </a:lnTo>
                  <a:lnTo>
                    <a:pt x="184" y="1623"/>
                  </a:lnTo>
                  <a:lnTo>
                    <a:pt x="313" y="1771"/>
                  </a:lnTo>
                  <a:lnTo>
                    <a:pt x="479" y="1900"/>
                  </a:lnTo>
                  <a:lnTo>
                    <a:pt x="664" y="1992"/>
                  </a:lnTo>
                  <a:lnTo>
                    <a:pt x="848" y="2029"/>
                  </a:lnTo>
                  <a:lnTo>
                    <a:pt x="959" y="2047"/>
                  </a:lnTo>
                  <a:lnTo>
                    <a:pt x="1069" y="2047"/>
                  </a:lnTo>
                  <a:lnTo>
                    <a:pt x="1272" y="2029"/>
                  </a:lnTo>
                  <a:lnTo>
                    <a:pt x="1457" y="1955"/>
                  </a:lnTo>
                  <a:lnTo>
                    <a:pt x="1623" y="1863"/>
                  </a:lnTo>
                  <a:lnTo>
                    <a:pt x="1770" y="1734"/>
                  </a:lnTo>
                  <a:lnTo>
                    <a:pt x="1881" y="1568"/>
                  </a:lnTo>
                  <a:lnTo>
                    <a:pt x="1973" y="1402"/>
                  </a:lnTo>
                  <a:lnTo>
                    <a:pt x="2028" y="1199"/>
                  </a:lnTo>
                  <a:lnTo>
                    <a:pt x="2047" y="996"/>
                  </a:lnTo>
                  <a:lnTo>
                    <a:pt x="2028" y="812"/>
                  </a:lnTo>
                  <a:lnTo>
                    <a:pt x="1973" y="609"/>
                  </a:lnTo>
                  <a:lnTo>
                    <a:pt x="1862" y="443"/>
                  </a:lnTo>
                  <a:lnTo>
                    <a:pt x="1752" y="296"/>
                  </a:lnTo>
                  <a:lnTo>
                    <a:pt x="1604" y="167"/>
                  </a:lnTo>
                  <a:lnTo>
                    <a:pt x="1420" y="74"/>
                  </a:lnTo>
                  <a:lnTo>
                    <a:pt x="1235" y="19"/>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 name="Google Shape;203;p2"/>
            <p:cNvSpPr/>
            <p:nvPr/>
          </p:nvSpPr>
          <p:spPr>
            <a:xfrm>
              <a:off x="5416650" y="843800"/>
              <a:ext cx="72850" cy="72875"/>
            </a:xfrm>
            <a:custGeom>
              <a:avLst/>
              <a:gdLst/>
              <a:ahLst/>
              <a:cxnLst/>
              <a:rect l="l" t="t" r="r" b="b"/>
              <a:pathLst>
                <a:path w="2914" h="2915" extrusionOk="0">
                  <a:moveTo>
                    <a:pt x="1309" y="1"/>
                  </a:moveTo>
                  <a:lnTo>
                    <a:pt x="1162" y="38"/>
                  </a:lnTo>
                  <a:lnTo>
                    <a:pt x="1014" y="75"/>
                  </a:lnTo>
                  <a:lnTo>
                    <a:pt x="885" y="111"/>
                  </a:lnTo>
                  <a:lnTo>
                    <a:pt x="756" y="185"/>
                  </a:lnTo>
                  <a:lnTo>
                    <a:pt x="645" y="259"/>
                  </a:lnTo>
                  <a:lnTo>
                    <a:pt x="535" y="351"/>
                  </a:lnTo>
                  <a:lnTo>
                    <a:pt x="424" y="443"/>
                  </a:lnTo>
                  <a:lnTo>
                    <a:pt x="332" y="554"/>
                  </a:lnTo>
                  <a:lnTo>
                    <a:pt x="258" y="665"/>
                  </a:lnTo>
                  <a:lnTo>
                    <a:pt x="185" y="775"/>
                  </a:lnTo>
                  <a:lnTo>
                    <a:pt x="111" y="904"/>
                  </a:lnTo>
                  <a:lnTo>
                    <a:pt x="74" y="1033"/>
                  </a:lnTo>
                  <a:lnTo>
                    <a:pt x="37" y="1181"/>
                  </a:lnTo>
                  <a:lnTo>
                    <a:pt x="19" y="1328"/>
                  </a:lnTo>
                  <a:lnTo>
                    <a:pt x="0" y="1457"/>
                  </a:lnTo>
                  <a:lnTo>
                    <a:pt x="19" y="1605"/>
                  </a:lnTo>
                  <a:lnTo>
                    <a:pt x="37" y="1752"/>
                  </a:lnTo>
                  <a:lnTo>
                    <a:pt x="74" y="1881"/>
                  </a:lnTo>
                  <a:lnTo>
                    <a:pt x="129" y="2029"/>
                  </a:lnTo>
                  <a:lnTo>
                    <a:pt x="185" y="2158"/>
                  </a:lnTo>
                  <a:lnTo>
                    <a:pt x="258" y="2269"/>
                  </a:lnTo>
                  <a:lnTo>
                    <a:pt x="350" y="2379"/>
                  </a:lnTo>
                  <a:lnTo>
                    <a:pt x="443" y="2490"/>
                  </a:lnTo>
                  <a:lnTo>
                    <a:pt x="553" y="2582"/>
                  </a:lnTo>
                  <a:lnTo>
                    <a:pt x="664" y="2656"/>
                  </a:lnTo>
                  <a:lnTo>
                    <a:pt x="793" y="2730"/>
                  </a:lnTo>
                  <a:lnTo>
                    <a:pt x="922" y="2803"/>
                  </a:lnTo>
                  <a:lnTo>
                    <a:pt x="1051" y="2840"/>
                  </a:lnTo>
                  <a:lnTo>
                    <a:pt x="1180" y="2877"/>
                  </a:lnTo>
                  <a:lnTo>
                    <a:pt x="1328" y="2896"/>
                  </a:lnTo>
                  <a:lnTo>
                    <a:pt x="1475" y="2914"/>
                  </a:lnTo>
                  <a:lnTo>
                    <a:pt x="1623" y="2896"/>
                  </a:lnTo>
                  <a:lnTo>
                    <a:pt x="1752" y="2877"/>
                  </a:lnTo>
                  <a:lnTo>
                    <a:pt x="1899" y="2840"/>
                  </a:lnTo>
                  <a:lnTo>
                    <a:pt x="2028" y="2785"/>
                  </a:lnTo>
                  <a:lnTo>
                    <a:pt x="2157" y="2730"/>
                  </a:lnTo>
                  <a:lnTo>
                    <a:pt x="2268" y="2656"/>
                  </a:lnTo>
                  <a:lnTo>
                    <a:pt x="2397" y="2564"/>
                  </a:lnTo>
                  <a:lnTo>
                    <a:pt x="2489" y="2471"/>
                  </a:lnTo>
                  <a:lnTo>
                    <a:pt x="2581" y="2361"/>
                  </a:lnTo>
                  <a:lnTo>
                    <a:pt x="2674" y="2250"/>
                  </a:lnTo>
                  <a:lnTo>
                    <a:pt x="2747" y="2121"/>
                  </a:lnTo>
                  <a:lnTo>
                    <a:pt x="2803" y="1992"/>
                  </a:lnTo>
                  <a:lnTo>
                    <a:pt x="2858" y="1863"/>
                  </a:lnTo>
                  <a:lnTo>
                    <a:pt x="2895" y="1734"/>
                  </a:lnTo>
                  <a:lnTo>
                    <a:pt x="2913" y="1586"/>
                  </a:lnTo>
                  <a:lnTo>
                    <a:pt x="2913" y="1439"/>
                  </a:lnTo>
                  <a:lnTo>
                    <a:pt x="2913" y="1291"/>
                  </a:lnTo>
                  <a:lnTo>
                    <a:pt x="2876" y="1144"/>
                  </a:lnTo>
                  <a:lnTo>
                    <a:pt x="2840" y="1015"/>
                  </a:lnTo>
                  <a:lnTo>
                    <a:pt x="2803" y="886"/>
                  </a:lnTo>
                  <a:lnTo>
                    <a:pt x="2729" y="757"/>
                  </a:lnTo>
                  <a:lnTo>
                    <a:pt x="2655" y="628"/>
                  </a:lnTo>
                  <a:lnTo>
                    <a:pt x="2563" y="517"/>
                  </a:lnTo>
                  <a:lnTo>
                    <a:pt x="2471" y="425"/>
                  </a:lnTo>
                  <a:lnTo>
                    <a:pt x="2360" y="333"/>
                  </a:lnTo>
                  <a:lnTo>
                    <a:pt x="2250" y="240"/>
                  </a:lnTo>
                  <a:lnTo>
                    <a:pt x="2139" y="167"/>
                  </a:lnTo>
                  <a:lnTo>
                    <a:pt x="2010" y="111"/>
                  </a:lnTo>
                  <a:lnTo>
                    <a:pt x="1881" y="56"/>
                  </a:lnTo>
                  <a:lnTo>
                    <a:pt x="1733"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 name="Google Shape;204;p2"/>
            <p:cNvSpPr/>
            <p:nvPr/>
          </p:nvSpPr>
          <p:spPr>
            <a:xfrm>
              <a:off x="4859350" y="837350"/>
              <a:ext cx="46125" cy="45675"/>
            </a:xfrm>
            <a:custGeom>
              <a:avLst/>
              <a:gdLst/>
              <a:ahLst/>
              <a:cxnLst/>
              <a:rect l="l" t="t" r="r" b="b"/>
              <a:pathLst>
                <a:path w="1845" h="1827" extrusionOk="0">
                  <a:moveTo>
                    <a:pt x="922" y="1"/>
                  </a:moveTo>
                  <a:lnTo>
                    <a:pt x="738" y="19"/>
                  </a:lnTo>
                  <a:lnTo>
                    <a:pt x="572" y="56"/>
                  </a:lnTo>
                  <a:lnTo>
                    <a:pt x="406" y="148"/>
                  </a:lnTo>
                  <a:lnTo>
                    <a:pt x="277" y="259"/>
                  </a:lnTo>
                  <a:lnTo>
                    <a:pt x="166" y="388"/>
                  </a:lnTo>
                  <a:lnTo>
                    <a:pt x="74" y="535"/>
                  </a:lnTo>
                  <a:lnTo>
                    <a:pt x="19" y="701"/>
                  </a:lnTo>
                  <a:lnTo>
                    <a:pt x="0" y="886"/>
                  </a:lnTo>
                  <a:lnTo>
                    <a:pt x="19" y="1088"/>
                  </a:lnTo>
                  <a:lnTo>
                    <a:pt x="74" y="1254"/>
                  </a:lnTo>
                  <a:lnTo>
                    <a:pt x="148" y="1420"/>
                  </a:lnTo>
                  <a:lnTo>
                    <a:pt x="259" y="1549"/>
                  </a:lnTo>
                  <a:lnTo>
                    <a:pt x="406" y="1679"/>
                  </a:lnTo>
                  <a:lnTo>
                    <a:pt x="554" y="1752"/>
                  </a:lnTo>
                  <a:lnTo>
                    <a:pt x="738" y="1808"/>
                  </a:lnTo>
                  <a:lnTo>
                    <a:pt x="922" y="1826"/>
                  </a:lnTo>
                  <a:lnTo>
                    <a:pt x="1107" y="1808"/>
                  </a:lnTo>
                  <a:lnTo>
                    <a:pt x="1273" y="1752"/>
                  </a:lnTo>
                  <a:lnTo>
                    <a:pt x="1439" y="1679"/>
                  </a:lnTo>
                  <a:lnTo>
                    <a:pt x="1568" y="1568"/>
                  </a:lnTo>
                  <a:lnTo>
                    <a:pt x="1678" y="1439"/>
                  </a:lnTo>
                  <a:lnTo>
                    <a:pt x="1770" y="1291"/>
                  </a:lnTo>
                  <a:lnTo>
                    <a:pt x="1826" y="1125"/>
                  </a:lnTo>
                  <a:lnTo>
                    <a:pt x="1844" y="941"/>
                  </a:lnTo>
                  <a:lnTo>
                    <a:pt x="1826" y="738"/>
                  </a:lnTo>
                  <a:lnTo>
                    <a:pt x="1770" y="572"/>
                  </a:lnTo>
                  <a:lnTo>
                    <a:pt x="1697" y="406"/>
                  </a:lnTo>
                  <a:lnTo>
                    <a:pt x="1586" y="259"/>
                  </a:lnTo>
                  <a:lnTo>
                    <a:pt x="1439" y="148"/>
                  </a:lnTo>
                  <a:lnTo>
                    <a:pt x="1291" y="74"/>
                  </a:lnTo>
                  <a:lnTo>
                    <a:pt x="1107" y="19"/>
                  </a:lnTo>
                  <a:lnTo>
                    <a:pt x="9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 name="Google Shape;205;p2"/>
            <p:cNvSpPr/>
            <p:nvPr/>
          </p:nvSpPr>
          <p:spPr>
            <a:xfrm>
              <a:off x="5338275" y="830900"/>
              <a:ext cx="70100" cy="70100"/>
            </a:xfrm>
            <a:custGeom>
              <a:avLst/>
              <a:gdLst/>
              <a:ahLst/>
              <a:cxnLst/>
              <a:rect l="l" t="t" r="r" b="b"/>
              <a:pathLst>
                <a:path w="2804" h="2804" extrusionOk="0">
                  <a:moveTo>
                    <a:pt x="1218" y="1"/>
                  </a:moveTo>
                  <a:lnTo>
                    <a:pt x="1089" y="37"/>
                  </a:lnTo>
                  <a:lnTo>
                    <a:pt x="959" y="74"/>
                  </a:lnTo>
                  <a:lnTo>
                    <a:pt x="830" y="111"/>
                  </a:lnTo>
                  <a:lnTo>
                    <a:pt x="701" y="166"/>
                  </a:lnTo>
                  <a:lnTo>
                    <a:pt x="591" y="240"/>
                  </a:lnTo>
                  <a:lnTo>
                    <a:pt x="498" y="314"/>
                  </a:lnTo>
                  <a:lnTo>
                    <a:pt x="388" y="406"/>
                  </a:lnTo>
                  <a:lnTo>
                    <a:pt x="314" y="498"/>
                  </a:lnTo>
                  <a:lnTo>
                    <a:pt x="240" y="609"/>
                  </a:lnTo>
                  <a:lnTo>
                    <a:pt x="167" y="720"/>
                  </a:lnTo>
                  <a:lnTo>
                    <a:pt x="111" y="849"/>
                  </a:lnTo>
                  <a:lnTo>
                    <a:pt x="56" y="978"/>
                  </a:lnTo>
                  <a:lnTo>
                    <a:pt x="38" y="1107"/>
                  </a:lnTo>
                  <a:lnTo>
                    <a:pt x="1" y="1236"/>
                  </a:lnTo>
                  <a:lnTo>
                    <a:pt x="1" y="1383"/>
                  </a:lnTo>
                  <a:lnTo>
                    <a:pt x="1" y="1531"/>
                  </a:lnTo>
                  <a:lnTo>
                    <a:pt x="19" y="1678"/>
                  </a:lnTo>
                  <a:lnTo>
                    <a:pt x="56" y="1807"/>
                  </a:lnTo>
                  <a:lnTo>
                    <a:pt x="111" y="1937"/>
                  </a:lnTo>
                  <a:lnTo>
                    <a:pt x="167" y="2066"/>
                  </a:lnTo>
                  <a:lnTo>
                    <a:pt x="240" y="2195"/>
                  </a:lnTo>
                  <a:lnTo>
                    <a:pt x="314" y="2287"/>
                  </a:lnTo>
                  <a:lnTo>
                    <a:pt x="406" y="2397"/>
                  </a:lnTo>
                  <a:lnTo>
                    <a:pt x="498" y="2490"/>
                  </a:lnTo>
                  <a:lnTo>
                    <a:pt x="609" y="2563"/>
                  </a:lnTo>
                  <a:lnTo>
                    <a:pt x="720" y="2637"/>
                  </a:lnTo>
                  <a:lnTo>
                    <a:pt x="849" y="2692"/>
                  </a:lnTo>
                  <a:lnTo>
                    <a:pt x="978" y="2729"/>
                  </a:lnTo>
                  <a:lnTo>
                    <a:pt x="1107" y="2766"/>
                  </a:lnTo>
                  <a:lnTo>
                    <a:pt x="1254" y="2785"/>
                  </a:lnTo>
                  <a:lnTo>
                    <a:pt x="1402" y="2803"/>
                  </a:lnTo>
                  <a:lnTo>
                    <a:pt x="1549" y="2785"/>
                  </a:lnTo>
                  <a:lnTo>
                    <a:pt x="1697" y="2766"/>
                  </a:lnTo>
                  <a:lnTo>
                    <a:pt x="1826" y="2729"/>
                  </a:lnTo>
                  <a:lnTo>
                    <a:pt x="1955" y="2692"/>
                  </a:lnTo>
                  <a:lnTo>
                    <a:pt x="2084" y="2637"/>
                  </a:lnTo>
                  <a:lnTo>
                    <a:pt x="2195" y="2563"/>
                  </a:lnTo>
                  <a:lnTo>
                    <a:pt x="2305" y="2471"/>
                  </a:lnTo>
                  <a:lnTo>
                    <a:pt x="2398" y="2379"/>
                  </a:lnTo>
                  <a:lnTo>
                    <a:pt x="2490" y="2287"/>
                  </a:lnTo>
                  <a:lnTo>
                    <a:pt x="2564" y="2176"/>
                  </a:lnTo>
                  <a:lnTo>
                    <a:pt x="2637" y="2066"/>
                  </a:lnTo>
                  <a:lnTo>
                    <a:pt x="2693" y="1937"/>
                  </a:lnTo>
                  <a:lnTo>
                    <a:pt x="2748" y="1807"/>
                  </a:lnTo>
                  <a:lnTo>
                    <a:pt x="2766" y="1678"/>
                  </a:lnTo>
                  <a:lnTo>
                    <a:pt x="2785" y="1531"/>
                  </a:lnTo>
                  <a:lnTo>
                    <a:pt x="2803" y="1383"/>
                  </a:lnTo>
                  <a:lnTo>
                    <a:pt x="2785" y="1236"/>
                  </a:lnTo>
                  <a:lnTo>
                    <a:pt x="2766" y="1088"/>
                  </a:lnTo>
                  <a:lnTo>
                    <a:pt x="2730" y="959"/>
                  </a:lnTo>
                  <a:lnTo>
                    <a:pt x="2693" y="830"/>
                  </a:lnTo>
                  <a:lnTo>
                    <a:pt x="2619" y="701"/>
                  </a:lnTo>
                  <a:lnTo>
                    <a:pt x="2545" y="591"/>
                  </a:lnTo>
                  <a:lnTo>
                    <a:pt x="2471" y="480"/>
                  </a:lnTo>
                  <a:lnTo>
                    <a:pt x="2379" y="388"/>
                  </a:lnTo>
                  <a:lnTo>
                    <a:pt x="2287" y="296"/>
                  </a:lnTo>
                  <a:lnTo>
                    <a:pt x="2176" y="222"/>
                  </a:lnTo>
                  <a:lnTo>
                    <a:pt x="2047" y="148"/>
                  </a:lnTo>
                  <a:lnTo>
                    <a:pt x="1937" y="93"/>
                  </a:lnTo>
                  <a:lnTo>
                    <a:pt x="1789" y="56"/>
                  </a:lnTo>
                  <a:lnTo>
                    <a:pt x="1660"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 name="Google Shape;206;p2"/>
            <p:cNvSpPr/>
            <p:nvPr/>
          </p:nvSpPr>
          <p:spPr>
            <a:xfrm>
              <a:off x="4782375" y="825825"/>
              <a:ext cx="40125" cy="40125"/>
            </a:xfrm>
            <a:custGeom>
              <a:avLst/>
              <a:gdLst/>
              <a:ahLst/>
              <a:cxnLst/>
              <a:rect l="l" t="t" r="r" b="b"/>
              <a:pathLst>
                <a:path w="1605" h="1605" extrusionOk="0">
                  <a:moveTo>
                    <a:pt x="812" y="1"/>
                  </a:moveTo>
                  <a:lnTo>
                    <a:pt x="646" y="19"/>
                  </a:lnTo>
                  <a:lnTo>
                    <a:pt x="498" y="56"/>
                  </a:lnTo>
                  <a:lnTo>
                    <a:pt x="369" y="130"/>
                  </a:lnTo>
                  <a:lnTo>
                    <a:pt x="240" y="222"/>
                  </a:lnTo>
                  <a:lnTo>
                    <a:pt x="148" y="351"/>
                  </a:lnTo>
                  <a:lnTo>
                    <a:pt x="74" y="480"/>
                  </a:lnTo>
                  <a:lnTo>
                    <a:pt x="19" y="628"/>
                  </a:lnTo>
                  <a:lnTo>
                    <a:pt x="0" y="775"/>
                  </a:lnTo>
                  <a:lnTo>
                    <a:pt x="19" y="941"/>
                  </a:lnTo>
                  <a:lnTo>
                    <a:pt x="74" y="1107"/>
                  </a:lnTo>
                  <a:lnTo>
                    <a:pt x="148" y="1254"/>
                  </a:lnTo>
                  <a:lnTo>
                    <a:pt x="240" y="1365"/>
                  </a:lnTo>
                  <a:lnTo>
                    <a:pt x="369" y="1476"/>
                  </a:lnTo>
                  <a:lnTo>
                    <a:pt x="498" y="1549"/>
                  </a:lnTo>
                  <a:lnTo>
                    <a:pt x="664" y="1586"/>
                  </a:lnTo>
                  <a:lnTo>
                    <a:pt x="830" y="1605"/>
                  </a:lnTo>
                  <a:lnTo>
                    <a:pt x="977" y="1586"/>
                  </a:lnTo>
                  <a:lnTo>
                    <a:pt x="1125" y="1531"/>
                  </a:lnTo>
                  <a:lnTo>
                    <a:pt x="1272" y="1457"/>
                  </a:lnTo>
                  <a:lnTo>
                    <a:pt x="1383" y="1365"/>
                  </a:lnTo>
                  <a:lnTo>
                    <a:pt x="1475" y="1236"/>
                  </a:lnTo>
                  <a:lnTo>
                    <a:pt x="1549" y="1107"/>
                  </a:lnTo>
                  <a:lnTo>
                    <a:pt x="1586" y="959"/>
                  </a:lnTo>
                  <a:lnTo>
                    <a:pt x="1604" y="794"/>
                  </a:lnTo>
                  <a:lnTo>
                    <a:pt x="1586" y="628"/>
                  </a:lnTo>
                  <a:lnTo>
                    <a:pt x="1549" y="480"/>
                  </a:lnTo>
                  <a:lnTo>
                    <a:pt x="1475" y="351"/>
                  </a:lnTo>
                  <a:lnTo>
                    <a:pt x="1365" y="240"/>
                  </a:lnTo>
                  <a:lnTo>
                    <a:pt x="1254" y="148"/>
                  </a:lnTo>
                  <a:lnTo>
                    <a:pt x="1125" y="74"/>
                  </a:lnTo>
                  <a:lnTo>
                    <a:pt x="977"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 name="Google Shape;207;p2"/>
            <p:cNvSpPr/>
            <p:nvPr/>
          </p:nvSpPr>
          <p:spPr>
            <a:xfrm>
              <a:off x="5259450" y="817525"/>
              <a:ext cx="68250" cy="68250"/>
            </a:xfrm>
            <a:custGeom>
              <a:avLst/>
              <a:gdLst/>
              <a:ahLst/>
              <a:cxnLst/>
              <a:rect l="l" t="t" r="r" b="b"/>
              <a:pathLst>
                <a:path w="2730" h="2730" extrusionOk="0">
                  <a:moveTo>
                    <a:pt x="1273" y="1"/>
                  </a:moveTo>
                  <a:lnTo>
                    <a:pt x="1125" y="19"/>
                  </a:lnTo>
                  <a:lnTo>
                    <a:pt x="996" y="38"/>
                  </a:lnTo>
                  <a:lnTo>
                    <a:pt x="867" y="93"/>
                  </a:lnTo>
                  <a:lnTo>
                    <a:pt x="757" y="148"/>
                  </a:lnTo>
                  <a:lnTo>
                    <a:pt x="628" y="204"/>
                  </a:lnTo>
                  <a:lnTo>
                    <a:pt x="535" y="277"/>
                  </a:lnTo>
                  <a:lnTo>
                    <a:pt x="425" y="370"/>
                  </a:lnTo>
                  <a:lnTo>
                    <a:pt x="333" y="462"/>
                  </a:lnTo>
                  <a:lnTo>
                    <a:pt x="259" y="572"/>
                  </a:lnTo>
                  <a:lnTo>
                    <a:pt x="185" y="683"/>
                  </a:lnTo>
                  <a:lnTo>
                    <a:pt x="111" y="794"/>
                  </a:lnTo>
                  <a:lnTo>
                    <a:pt x="74" y="923"/>
                  </a:lnTo>
                  <a:lnTo>
                    <a:pt x="19" y="1052"/>
                  </a:lnTo>
                  <a:lnTo>
                    <a:pt x="1" y="1181"/>
                  </a:lnTo>
                  <a:lnTo>
                    <a:pt x="1" y="1328"/>
                  </a:lnTo>
                  <a:lnTo>
                    <a:pt x="1" y="1457"/>
                  </a:lnTo>
                  <a:lnTo>
                    <a:pt x="19" y="1605"/>
                  </a:lnTo>
                  <a:lnTo>
                    <a:pt x="38" y="1734"/>
                  </a:lnTo>
                  <a:lnTo>
                    <a:pt x="93" y="1863"/>
                  </a:lnTo>
                  <a:lnTo>
                    <a:pt x="148" y="1974"/>
                  </a:lnTo>
                  <a:lnTo>
                    <a:pt x="204" y="2103"/>
                  </a:lnTo>
                  <a:lnTo>
                    <a:pt x="296" y="2195"/>
                  </a:lnTo>
                  <a:lnTo>
                    <a:pt x="369" y="2306"/>
                  </a:lnTo>
                  <a:lnTo>
                    <a:pt x="480" y="2398"/>
                  </a:lnTo>
                  <a:lnTo>
                    <a:pt x="572" y="2472"/>
                  </a:lnTo>
                  <a:lnTo>
                    <a:pt x="683" y="2545"/>
                  </a:lnTo>
                  <a:lnTo>
                    <a:pt x="812" y="2601"/>
                  </a:lnTo>
                  <a:lnTo>
                    <a:pt x="923" y="2656"/>
                  </a:lnTo>
                  <a:lnTo>
                    <a:pt x="1070" y="2693"/>
                  </a:lnTo>
                  <a:lnTo>
                    <a:pt x="1199" y="2711"/>
                  </a:lnTo>
                  <a:lnTo>
                    <a:pt x="1328" y="2730"/>
                  </a:lnTo>
                  <a:lnTo>
                    <a:pt x="1476" y="2730"/>
                  </a:lnTo>
                  <a:lnTo>
                    <a:pt x="1605" y="2711"/>
                  </a:lnTo>
                  <a:lnTo>
                    <a:pt x="1734" y="2674"/>
                  </a:lnTo>
                  <a:lnTo>
                    <a:pt x="1863" y="2619"/>
                  </a:lnTo>
                  <a:lnTo>
                    <a:pt x="1992" y="2564"/>
                  </a:lnTo>
                  <a:lnTo>
                    <a:pt x="2103" y="2508"/>
                  </a:lnTo>
                  <a:lnTo>
                    <a:pt x="2213" y="2416"/>
                  </a:lnTo>
                  <a:lnTo>
                    <a:pt x="2306" y="2342"/>
                  </a:lnTo>
                  <a:lnTo>
                    <a:pt x="2398" y="2232"/>
                  </a:lnTo>
                  <a:lnTo>
                    <a:pt x="2471" y="2140"/>
                  </a:lnTo>
                  <a:lnTo>
                    <a:pt x="2545" y="2011"/>
                  </a:lnTo>
                  <a:lnTo>
                    <a:pt x="2601" y="1900"/>
                  </a:lnTo>
                  <a:lnTo>
                    <a:pt x="2656" y="1771"/>
                  </a:lnTo>
                  <a:lnTo>
                    <a:pt x="2693" y="1642"/>
                  </a:lnTo>
                  <a:lnTo>
                    <a:pt x="2711" y="1513"/>
                  </a:lnTo>
                  <a:lnTo>
                    <a:pt x="2730" y="1365"/>
                  </a:lnTo>
                  <a:lnTo>
                    <a:pt x="2711" y="1236"/>
                  </a:lnTo>
                  <a:lnTo>
                    <a:pt x="2693" y="1107"/>
                  </a:lnTo>
                  <a:lnTo>
                    <a:pt x="2656" y="978"/>
                  </a:lnTo>
                  <a:lnTo>
                    <a:pt x="2619" y="849"/>
                  </a:lnTo>
                  <a:lnTo>
                    <a:pt x="2564" y="738"/>
                  </a:lnTo>
                  <a:lnTo>
                    <a:pt x="2490" y="628"/>
                  </a:lnTo>
                  <a:lnTo>
                    <a:pt x="2416" y="517"/>
                  </a:lnTo>
                  <a:lnTo>
                    <a:pt x="2342" y="425"/>
                  </a:lnTo>
                  <a:lnTo>
                    <a:pt x="2250" y="333"/>
                  </a:lnTo>
                  <a:lnTo>
                    <a:pt x="2140" y="259"/>
                  </a:lnTo>
                  <a:lnTo>
                    <a:pt x="2029" y="185"/>
                  </a:lnTo>
                  <a:lnTo>
                    <a:pt x="1918" y="130"/>
                  </a:lnTo>
                  <a:lnTo>
                    <a:pt x="1789" y="75"/>
                  </a:lnTo>
                  <a:lnTo>
                    <a:pt x="1679" y="38"/>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 name="Google Shape;208;p2"/>
            <p:cNvSpPr/>
            <p:nvPr/>
          </p:nvSpPr>
          <p:spPr>
            <a:xfrm>
              <a:off x="4709550" y="815225"/>
              <a:ext cx="31825" cy="35050"/>
            </a:xfrm>
            <a:custGeom>
              <a:avLst/>
              <a:gdLst/>
              <a:ahLst/>
              <a:cxnLst/>
              <a:rect l="l" t="t" r="r" b="b"/>
              <a:pathLst>
                <a:path w="1273" h="1402" extrusionOk="0">
                  <a:moveTo>
                    <a:pt x="645" y="1"/>
                  </a:moveTo>
                  <a:lnTo>
                    <a:pt x="498" y="19"/>
                  </a:lnTo>
                  <a:lnTo>
                    <a:pt x="369" y="56"/>
                  </a:lnTo>
                  <a:lnTo>
                    <a:pt x="258" y="111"/>
                  </a:lnTo>
                  <a:lnTo>
                    <a:pt x="166" y="185"/>
                  </a:lnTo>
                  <a:lnTo>
                    <a:pt x="92" y="277"/>
                  </a:lnTo>
                  <a:lnTo>
                    <a:pt x="37" y="388"/>
                  </a:lnTo>
                  <a:lnTo>
                    <a:pt x="0" y="498"/>
                  </a:lnTo>
                  <a:lnTo>
                    <a:pt x="0" y="646"/>
                  </a:lnTo>
                  <a:lnTo>
                    <a:pt x="37" y="738"/>
                  </a:lnTo>
                  <a:lnTo>
                    <a:pt x="74" y="830"/>
                  </a:lnTo>
                  <a:lnTo>
                    <a:pt x="203" y="1033"/>
                  </a:lnTo>
                  <a:lnTo>
                    <a:pt x="350" y="1218"/>
                  </a:lnTo>
                  <a:lnTo>
                    <a:pt x="479" y="1402"/>
                  </a:lnTo>
                  <a:lnTo>
                    <a:pt x="756" y="1402"/>
                  </a:lnTo>
                  <a:lnTo>
                    <a:pt x="904" y="1236"/>
                  </a:lnTo>
                  <a:lnTo>
                    <a:pt x="1051" y="1052"/>
                  </a:lnTo>
                  <a:lnTo>
                    <a:pt x="1199" y="867"/>
                  </a:lnTo>
                  <a:lnTo>
                    <a:pt x="1235" y="757"/>
                  </a:lnTo>
                  <a:lnTo>
                    <a:pt x="1272" y="664"/>
                  </a:lnTo>
                  <a:lnTo>
                    <a:pt x="1272" y="535"/>
                  </a:lnTo>
                  <a:lnTo>
                    <a:pt x="1254" y="406"/>
                  </a:lnTo>
                  <a:lnTo>
                    <a:pt x="1199" y="296"/>
                  </a:lnTo>
                  <a:lnTo>
                    <a:pt x="1125" y="203"/>
                  </a:lnTo>
                  <a:lnTo>
                    <a:pt x="1033" y="130"/>
                  </a:lnTo>
                  <a:lnTo>
                    <a:pt x="922" y="56"/>
                  </a:lnTo>
                  <a:lnTo>
                    <a:pt x="793" y="19"/>
                  </a:lnTo>
                  <a:lnTo>
                    <a:pt x="6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 name="Google Shape;209;p2"/>
            <p:cNvSpPr/>
            <p:nvPr/>
          </p:nvSpPr>
          <p:spPr>
            <a:xfrm>
              <a:off x="5183400" y="804625"/>
              <a:ext cx="65475" cy="65475"/>
            </a:xfrm>
            <a:custGeom>
              <a:avLst/>
              <a:gdLst/>
              <a:ahLst/>
              <a:cxnLst/>
              <a:rect l="l" t="t" r="r" b="b"/>
              <a:pathLst>
                <a:path w="2619" h="2619" extrusionOk="0">
                  <a:moveTo>
                    <a:pt x="1144" y="1"/>
                  </a:moveTo>
                  <a:lnTo>
                    <a:pt x="1015" y="37"/>
                  </a:lnTo>
                  <a:lnTo>
                    <a:pt x="904" y="56"/>
                  </a:lnTo>
                  <a:lnTo>
                    <a:pt x="775" y="111"/>
                  </a:lnTo>
                  <a:lnTo>
                    <a:pt x="664" y="166"/>
                  </a:lnTo>
                  <a:lnTo>
                    <a:pt x="554" y="240"/>
                  </a:lnTo>
                  <a:lnTo>
                    <a:pt x="461" y="314"/>
                  </a:lnTo>
                  <a:lnTo>
                    <a:pt x="369" y="406"/>
                  </a:lnTo>
                  <a:lnTo>
                    <a:pt x="295" y="498"/>
                  </a:lnTo>
                  <a:lnTo>
                    <a:pt x="222" y="591"/>
                  </a:lnTo>
                  <a:lnTo>
                    <a:pt x="148" y="701"/>
                  </a:lnTo>
                  <a:lnTo>
                    <a:pt x="93" y="812"/>
                  </a:lnTo>
                  <a:lnTo>
                    <a:pt x="56" y="941"/>
                  </a:lnTo>
                  <a:lnTo>
                    <a:pt x="19" y="1070"/>
                  </a:lnTo>
                  <a:lnTo>
                    <a:pt x="19" y="1199"/>
                  </a:lnTo>
                  <a:lnTo>
                    <a:pt x="0" y="1328"/>
                  </a:lnTo>
                  <a:lnTo>
                    <a:pt x="19" y="1457"/>
                  </a:lnTo>
                  <a:lnTo>
                    <a:pt x="37" y="1586"/>
                  </a:lnTo>
                  <a:lnTo>
                    <a:pt x="74" y="1715"/>
                  </a:lnTo>
                  <a:lnTo>
                    <a:pt x="111" y="1826"/>
                  </a:lnTo>
                  <a:lnTo>
                    <a:pt x="166" y="1955"/>
                  </a:lnTo>
                  <a:lnTo>
                    <a:pt x="240" y="2047"/>
                  </a:lnTo>
                  <a:lnTo>
                    <a:pt x="314" y="2158"/>
                  </a:lnTo>
                  <a:lnTo>
                    <a:pt x="388" y="2250"/>
                  </a:lnTo>
                  <a:lnTo>
                    <a:pt x="498" y="2324"/>
                  </a:lnTo>
                  <a:lnTo>
                    <a:pt x="590" y="2397"/>
                  </a:lnTo>
                  <a:lnTo>
                    <a:pt x="701" y="2471"/>
                  </a:lnTo>
                  <a:lnTo>
                    <a:pt x="812" y="2527"/>
                  </a:lnTo>
                  <a:lnTo>
                    <a:pt x="941" y="2563"/>
                  </a:lnTo>
                  <a:lnTo>
                    <a:pt x="1051" y="2600"/>
                  </a:lnTo>
                  <a:lnTo>
                    <a:pt x="1180" y="2619"/>
                  </a:lnTo>
                  <a:lnTo>
                    <a:pt x="1457" y="2619"/>
                  </a:lnTo>
                  <a:lnTo>
                    <a:pt x="1586" y="2600"/>
                  </a:lnTo>
                  <a:lnTo>
                    <a:pt x="1715" y="2563"/>
                  </a:lnTo>
                  <a:lnTo>
                    <a:pt x="1826" y="2508"/>
                  </a:lnTo>
                  <a:lnTo>
                    <a:pt x="1936" y="2453"/>
                  </a:lnTo>
                  <a:lnTo>
                    <a:pt x="2047" y="2397"/>
                  </a:lnTo>
                  <a:lnTo>
                    <a:pt x="2158" y="2324"/>
                  </a:lnTo>
                  <a:lnTo>
                    <a:pt x="2250" y="2232"/>
                  </a:lnTo>
                  <a:lnTo>
                    <a:pt x="2324" y="2139"/>
                  </a:lnTo>
                  <a:lnTo>
                    <a:pt x="2397" y="2047"/>
                  </a:lnTo>
                  <a:lnTo>
                    <a:pt x="2471" y="1937"/>
                  </a:lnTo>
                  <a:lnTo>
                    <a:pt x="2526" y="1826"/>
                  </a:lnTo>
                  <a:lnTo>
                    <a:pt x="2563" y="1697"/>
                  </a:lnTo>
                  <a:lnTo>
                    <a:pt x="2600" y="1586"/>
                  </a:lnTo>
                  <a:lnTo>
                    <a:pt x="2619" y="1457"/>
                  </a:lnTo>
                  <a:lnTo>
                    <a:pt x="2619" y="1310"/>
                  </a:lnTo>
                  <a:lnTo>
                    <a:pt x="2619" y="1181"/>
                  </a:lnTo>
                  <a:lnTo>
                    <a:pt x="2600" y="1052"/>
                  </a:lnTo>
                  <a:lnTo>
                    <a:pt x="2563" y="922"/>
                  </a:lnTo>
                  <a:lnTo>
                    <a:pt x="2526" y="793"/>
                  </a:lnTo>
                  <a:lnTo>
                    <a:pt x="2471" y="683"/>
                  </a:lnTo>
                  <a:lnTo>
                    <a:pt x="2397" y="572"/>
                  </a:lnTo>
                  <a:lnTo>
                    <a:pt x="2324" y="461"/>
                  </a:lnTo>
                  <a:lnTo>
                    <a:pt x="2231" y="369"/>
                  </a:lnTo>
                  <a:lnTo>
                    <a:pt x="2139" y="277"/>
                  </a:lnTo>
                  <a:lnTo>
                    <a:pt x="2029" y="203"/>
                  </a:lnTo>
                  <a:lnTo>
                    <a:pt x="1918" y="148"/>
                  </a:lnTo>
                  <a:lnTo>
                    <a:pt x="1807" y="93"/>
                  </a:lnTo>
                  <a:lnTo>
                    <a:pt x="1678" y="56"/>
                  </a:lnTo>
                  <a:lnTo>
                    <a:pt x="1549"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 name="Google Shape;210;p2"/>
            <p:cNvSpPr/>
            <p:nvPr/>
          </p:nvSpPr>
          <p:spPr>
            <a:xfrm>
              <a:off x="4635325" y="801400"/>
              <a:ext cx="20300" cy="26300"/>
            </a:xfrm>
            <a:custGeom>
              <a:avLst/>
              <a:gdLst/>
              <a:ahLst/>
              <a:cxnLst/>
              <a:rect l="l" t="t" r="r" b="b"/>
              <a:pathLst>
                <a:path w="812" h="1052" extrusionOk="0">
                  <a:moveTo>
                    <a:pt x="388" y="0"/>
                  </a:moveTo>
                  <a:lnTo>
                    <a:pt x="240" y="203"/>
                  </a:lnTo>
                  <a:lnTo>
                    <a:pt x="111" y="388"/>
                  </a:lnTo>
                  <a:lnTo>
                    <a:pt x="19" y="535"/>
                  </a:lnTo>
                  <a:lnTo>
                    <a:pt x="0" y="590"/>
                  </a:lnTo>
                  <a:lnTo>
                    <a:pt x="0" y="646"/>
                  </a:lnTo>
                  <a:lnTo>
                    <a:pt x="19" y="720"/>
                  </a:lnTo>
                  <a:lnTo>
                    <a:pt x="56" y="775"/>
                  </a:lnTo>
                  <a:lnTo>
                    <a:pt x="166" y="904"/>
                  </a:lnTo>
                  <a:lnTo>
                    <a:pt x="296" y="1015"/>
                  </a:lnTo>
                  <a:lnTo>
                    <a:pt x="369" y="1033"/>
                  </a:lnTo>
                  <a:lnTo>
                    <a:pt x="425" y="1051"/>
                  </a:lnTo>
                  <a:lnTo>
                    <a:pt x="480" y="1033"/>
                  </a:lnTo>
                  <a:lnTo>
                    <a:pt x="554" y="996"/>
                  </a:lnTo>
                  <a:lnTo>
                    <a:pt x="664" y="885"/>
                  </a:lnTo>
                  <a:lnTo>
                    <a:pt x="775" y="756"/>
                  </a:lnTo>
                  <a:lnTo>
                    <a:pt x="812" y="683"/>
                  </a:lnTo>
                  <a:lnTo>
                    <a:pt x="812" y="627"/>
                  </a:lnTo>
                  <a:lnTo>
                    <a:pt x="812" y="554"/>
                  </a:lnTo>
                  <a:lnTo>
                    <a:pt x="793" y="498"/>
                  </a:lnTo>
                  <a:lnTo>
                    <a:pt x="683" y="369"/>
                  </a:lnTo>
                  <a:lnTo>
                    <a:pt x="554" y="203"/>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 name="Google Shape;211;p2"/>
            <p:cNvSpPr/>
            <p:nvPr/>
          </p:nvSpPr>
          <p:spPr>
            <a:xfrm>
              <a:off x="5105025" y="791725"/>
              <a:ext cx="62725" cy="62700"/>
            </a:xfrm>
            <a:custGeom>
              <a:avLst/>
              <a:gdLst/>
              <a:ahLst/>
              <a:cxnLst/>
              <a:rect l="l" t="t" r="r" b="b"/>
              <a:pathLst>
                <a:path w="2509" h="2508" extrusionOk="0">
                  <a:moveTo>
                    <a:pt x="1199" y="0"/>
                  </a:moveTo>
                  <a:lnTo>
                    <a:pt x="1070" y="19"/>
                  </a:lnTo>
                  <a:lnTo>
                    <a:pt x="960" y="37"/>
                  </a:lnTo>
                  <a:lnTo>
                    <a:pt x="831" y="74"/>
                  </a:lnTo>
                  <a:lnTo>
                    <a:pt x="720" y="129"/>
                  </a:lnTo>
                  <a:lnTo>
                    <a:pt x="609" y="185"/>
                  </a:lnTo>
                  <a:lnTo>
                    <a:pt x="517" y="258"/>
                  </a:lnTo>
                  <a:lnTo>
                    <a:pt x="425" y="332"/>
                  </a:lnTo>
                  <a:lnTo>
                    <a:pt x="333" y="424"/>
                  </a:lnTo>
                  <a:lnTo>
                    <a:pt x="259" y="517"/>
                  </a:lnTo>
                  <a:lnTo>
                    <a:pt x="185" y="609"/>
                  </a:lnTo>
                  <a:lnTo>
                    <a:pt x="130" y="719"/>
                  </a:lnTo>
                  <a:lnTo>
                    <a:pt x="75" y="830"/>
                  </a:lnTo>
                  <a:lnTo>
                    <a:pt x="38" y="959"/>
                  </a:lnTo>
                  <a:lnTo>
                    <a:pt x="19" y="1088"/>
                  </a:lnTo>
                  <a:lnTo>
                    <a:pt x="1" y="1199"/>
                  </a:lnTo>
                  <a:lnTo>
                    <a:pt x="1" y="1328"/>
                  </a:lnTo>
                  <a:lnTo>
                    <a:pt x="19" y="1457"/>
                  </a:lnTo>
                  <a:lnTo>
                    <a:pt x="38" y="1568"/>
                  </a:lnTo>
                  <a:lnTo>
                    <a:pt x="75" y="1678"/>
                  </a:lnTo>
                  <a:lnTo>
                    <a:pt x="130" y="1789"/>
                  </a:lnTo>
                  <a:lnTo>
                    <a:pt x="185" y="1899"/>
                  </a:lnTo>
                  <a:lnTo>
                    <a:pt x="333" y="2084"/>
                  </a:lnTo>
                  <a:lnTo>
                    <a:pt x="499" y="2250"/>
                  </a:lnTo>
                  <a:lnTo>
                    <a:pt x="609" y="2323"/>
                  </a:lnTo>
                  <a:lnTo>
                    <a:pt x="720" y="2379"/>
                  </a:lnTo>
                  <a:lnTo>
                    <a:pt x="831" y="2416"/>
                  </a:lnTo>
                  <a:lnTo>
                    <a:pt x="941" y="2453"/>
                  </a:lnTo>
                  <a:lnTo>
                    <a:pt x="1052" y="2489"/>
                  </a:lnTo>
                  <a:lnTo>
                    <a:pt x="1181" y="2508"/>
                  </a:lnTo>
                  <a:lnTo>
                    <a:pt x="1310" y="2508"/>
                  </a:lnTo>
                  <a:lnTo>
                    <a:pt x="1439" y="2489"/>
                  </a:lnTo>
                  <a:lnTo>
                    <a:pt x="1550" y="2471"/>
                  </a:lnTo>
                  <a:lnTo>
                    <a:pt x="1679" y="2434"/>
                  </a:lnTo>
                  <a:lnTo>
                    <a:pt x="1789" y="2379"/>
                  </a:lnTo>
                  <a:lnTo>
                    <a:pt x="1900" y="2323"/>
                  </a:lnTo>
                  <a:lnTo>
                    <a:pt x="1992" y="2250"/>
                  </a:lnTo>
                  <a:lnTo>
                    <a:pt x="2084" y="2176"/>
                  </a:lnTo>
                  <a:lnTo>
                    <a:pt x="2177" y="2084"/>
                  </a:lnTo>
                  <a:lnTo>
                    <a:pt x="2250" y="1992"/>
                  </a:lnTo>
                  <a:lnTo>
                    <a:pt x="2324" y="1899"/>
                  </a:lnTo>
                  <a:lnTo>
                    <a:pt x="2379" y="1789"/>
                  </a:lnTo>
                  <a:lnTo>
                    <a:pt x="2435" y="1678"/>
                  </a:lnTo>
                  <a:lnTo>
                    <a:pt x="2472" y="1549"/>
                  </a:lnTo>
                  <a:lnTo>
                    <a:pt x="2490" y="1420"/>
                  </a:lnTo>
                  <a:lnTo>
                    <a:pt x="2509" y="1291"/>
                  </a:lnTo>
                  <a:lnTo>
                    <a:pt x="2509" y="1180"/>
                  </a:lnTo>
                  <a:lnTo>
                    <a:pt x="2490" y="1051"/>
                  </a:lnTo>
                  <a:lnTo>
                    <a:pt x="2472" y="941"/>
                  </a:lnTo>
                  <a:lnTo>
                    <a:pt x="2435" y="812"/>
                  </a:lnTo>
                  <a:lnTo>
                    <a:pt x="2379" y="719"/>
                  </a:lnTo>
                  <a:lnTo>
                    <a:pt x="2324" y="609"/>
                  </a:lnTo>
                  <a:lnTo>
                    <a:pt x="2177" y="424"/>
                  </a:lnTo>
                  <a:lnTo>
                    <a:pt x="2011" y="258"/>
                  </a:lnTo>
                  <a:lnTo>
                    <a:pt x="1900" y="185"/>
                  </a:lnTo>
                  <a:lnTo>
                    <a:pt x="1808" y="129"/>
                  </a:lnTo>
                  <a:lnTo>
                    <a:pt x="1697" y="74"/>
                  </a:lnTo>
                  <a:lnTo>
                    <a:pt x="1568" y="37"/>
                  </a:lnTo>
                  <a:lnTo>
                    <a:pt x="1458" y="19"/>
                  </a:lnTo>
                  <a:lnTo>
                    <a:pt x="13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 name="Google Shape;212;p2"/>
            <p:cNvSpPr/>
            <p:nvPr/>
          </p:nvSpPr>
          <p:spPr>
            <a:xfrm>
              <a:off x="5027125" y="779725"/>
              <a:ext cx="58575" cy="58125"/>
            </a:xfrm>
            <a:custGeom>
              <a:avLst/>
              <a:gdLst/>
              <a:ahLst/>
              <a:cxnLst/>
              <a:rect l="l" t="t" r="r" b="b"/>
              <a:pathLst>
                <a:path w="2343" h="2325" extrusionOk="0">
                  <a:moveTo>
                    <a:pt x="1089" y="1"/>
                  </a:moveTo>
                  <a:lnTo>
                    <a:pt x="978" y="19"/>
                  </a:lnTo>
                  <a:lnTo>
                    <a:pt x="849" y="38"/>
                  </a:lnTo>
                  <a:lnTo>
                    <a:pt x="738" y="75"/>
                  </a:lnTo>
                  <a:lnTo>
                    <a:pt x="646" y="112"/>
                  </a:lnTo>
                  <a:lnTo>
                    <a:pt x="536" y="167"/>
                  </a:lnTo>
                  <a:lnTo>
                    <a:pt x="443" y="241"/>
                  </a:lnTo>
                  <a:lnTo>
                    <a:pt x="370" y="314"/>
                  </a:lnTo>
                  <a:lnTo>
                    <a:pt x="277" y="388"/>
                  </a:lnTo>
                  <a:lnTo>
                    <a:pt x="222" y="480"/>
                  </a:lnTo>
                  <a:lnTo>
                    <a:pt x="148" y="572"/>
                  </a:lnTo>
                  <a:lnTo>
                    <a:pt x="112" y="683"/>
                  </a:lnTo>
                  <a:lnTo>
                    <a:pt x="56" y="794"/>
                  </a:lnTo>
                  <a:lnTo>
                    <a:pt x="38" y="904"/>
                  </a:lnTo>
                  <a:lnTo>
                    <a:pt x="19" y="1015"/>
                  </a:lnTo>
                  <a:lnTo>
                    <a:pt x="1" y="1144"/>
                  </a:lnTo>
                  <a:lnTo>
                    <a:pt x="19" y="1273"/>
                  </a:lnTo>
                  <a:lnTo>
                    <a:pt x="19" y="1384"/>
                  </a:lnTo>
                  <a:lnTo>
                    <a:pt x="56" y="1494"/>
                  </a:lnTo>
                  <a:lnTo>
                    <a:pt x="93" y="1605"/>
                  </a:lnTo>
                  <a:lnTo>
                    <a:pt x="185" y="1808"/>
                  </a:lnTo>
                  <a:lnTo>
                    <a:pt x="333" y="1974"/>
                  </a:lnTo>
                  <a:lnTo>
                    <a:pt x="480" y="2121"/>
                  </a:lnTo>
                  <a:lnTo>
                    <a:pt x="683" y="2232"/>
                  </a:lnTo>
                  <a:lnTo>
                    <a:pt x="794" y="2269"/>
                  </a:lnTo>
                  <a:lnTo>
                    <a:pt x="904" y="2306"/>
                  </a:lnTo>
                  <a:lnTo>
                    <a:pt x="1015" y="2324"/>
                  </a:lnTo>
                  <a:lnTo>
                    <a:pt x="1255" y="2324"/>
                  </a:lnTo>
                  <a:lnTo>
                    <a:pt x="1384" y="2306"/>
                  </a:lnTo>
                  <a:lnTo>
                    <a:pt x="1494" y="2287"/>
                  </a:lnTo>
                  <a:lnTo>
                    <a:pt x="1605" y="2250"/>
                  </a:lnTo>
                  <a:lnTo>
                    <a:pt x="1716" y="2213"/>
                  </a:lnTo>
                  <a:lnTo>
                    <a:pt x="1808" y="2158"/>
                  </a:lnTo>
                  <a:lnTo>
                    <a:pt x="1900" y="2084"/>
                  </a:lnTo>
                  <a:lnTo>
                    <a:pt x="1992" y="2011"/>
                  </a:lnTo>
                  <a:lnTo>
                    <a:pt x="2066" y="1937"/>
                  </a:lnTo>
                  <a:lnTo>
                    <a:pt x="2140" y="1845"/>
                  </a:lnTo>
                  <a:lnTo>
                    <a:pt x="2195" y="1752"/>
                  </a:lnTo>
                  <a:lnTo>
                    <a:pt x="2250" y="1642"/>
                  </a:lnTo>
                  <a:lnTo>
                    <a:pt x="2287" y="1531"/>
                  </a:lnTo>
                  <a:lnTo>
                    <a:pt x="2324" y="1421"/>
                  </a:lnTo>
                  <a:lnTo>
                    <a:pt x="2343" y="1310"/>
                  </a:lnTo>
                  <a:lnTo>
                    <a:pt x="2343" y="1181"/>
                  </a:lnTo>
                  <a:lnTo>
                    <a:pt x="2343" y="1052"/>
                  </a:lnTo>
                  <a:lnTo>
                    <a:pt x="2324" y="941"/>
                  </a:lnTo>
                  <a:lnTo>
                    <a:pt x="2287" y="831"/>
                  </a:lnTo>
                  <a:lnTo>
                    <a:pt x="2269" y="720"/>
                  </a:lnTo>
                  <a:lnTo>
                    <a:pt x="2158" y="517"/>
                  </a:lnTo>
                  <a:lnTo>
                    <a:pt x="2029" y="351"/>
                  </a:lnTo>
                  <a:lnTo>
                    <a:pt x="1863" y="204"/>
                  </a:lnTo>
                  <a:lnTo>
                    <a:pt x="1660" y="93"/>
                  </a:lnTo>
                  <a:lnTo>
                    <a:pt x="1568" y="56"/>
                  </a:lnTo>
                  <a:lnTo>
                    <a:pt x="1458"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 name="Google Shape;213;p2"/>
            <p:cNvSpPr/>
            <p:nvPr/>
          </p:nvSpPr>
          <p:spPr>
            <a:xfrm>
              <a:off x="5509300" y="776500"/>
              <a:ext cx="76075" cy="76100"/>
            </a:xfrm>
            <a:custGeom>
              <a:avLst/>
              <a:gdLst/>
              <a:ahLst/>
              <a:cxnLst/>
              <a:rect l="l" t="t" r="r" b="b"/>
              <a:pathLst>
                <a:path w="3043" h="3044" extrusionOk="0">
                  <a:moveTo>
                    <a:pt x="1365" y="1"/>
                  </a:moveTo>
                  <a:lnTo>
                    <a:pt x="1217" y="38"/>
                  </a:lnTo>
                  <a:lnTo>
                    <a:pt x="1070" y="75"/>
                  </a:lnTo>
                  <a:lnTo>
                    <a:pt x="922" y="111"/>
                  </a:lnTo>
                  <a:lnTo>
                    <a:pt x="793" y="185"/>
                  </a:lnTo>
                  <a:lnTo>
                    <a:pt x="664" y="259"/>
                  </a:lnTo>
                  <a:lnTo>
                    <a:pt x="553" y="333"/>
                  </a:lnTo>
                  <a:lnTo>
                    <a:pt x="443" y="443"/>
                  </a:lnTo>
                  <a:lnTo>
                    <a:pt x="351" y="536"/>
                  </a:lnTo>
                  <a:lnTo>
                    <a:pt x="258" y="665"/>
                  </a:lnTo>
                  <a:lnTo>
                    <a:pt x="185" y="775"/>
                  </a:lnTo>
                  <a:lnTo>
                    <a:pt x="129" y="904"/>
                  </a:lnTo>
                  <a:lnTo>
                    <a:pt x="74" y="1052"/>
                  </a:lnTo>
                  <a:lnTo>
                    <a:pt x="37" y="1199"/>
                  </a:lnTo>
                  <a:lnTo>
                    <a:pt x="19" y="1347"/>
                  </a:lnTo>
                  <a:lnTo>
                    <a:pt x="0" y="1513"/>
                  </a:lnTo>
                  <a:lnTo>
                    <a:pt x="19" y="1660"/>
                  </a:lnTo>
                  <a:lnTo>
                    <a:pt x="37" y="1826"/>
                  </a:lnTo>
                  <a:lnTo>
                    <a:pt x="74" y="1974"/>
                  </a:lnTo>
                  <a:lnTo>
                    <a:pt x="111" y="2121"/>
                  </a:lnTo>
                  <a:lnTo>
                    <a:pt x="185" y="2250"/>
                  </a:lnTo>
                  <a:lnTo>
                    <a:pt x="258" y="2379"/>
                  </a:lnTo>
                  <a:lnTo>
                    <a:pt x="351" y="2490"/>
                  </a:lnTo>
                  <a:lnTo>
                    <a:pt x="443" y="2601"/>
                  </a:lnTo>
                  <a:lnTo>
                    <a:pt x="553" y="2711"/>
                  </a:lnTo>
                  <a:lnTo>
                    <a:pt x="682" y="2785"/>
                  </a:lnTo>
                  <a:lnTo>
                    <a:pt x="811" y="2859"/>
                  </a:lnTo>
                  <a:lnTo>
                    <a:pt x="941" y="2932"/>
                  </a:lnTo>
                  <a:lnTo>
                    <a:pt x="1088" y="2969"/>
                  </a:lnTo>
                  <a:lnTo>
                    <a:pt x="1236" y="3006"/>
                  </a:lnTo>
                  <a:lnTo>
                    <a:pt x="1383" y="3025"/>
                  </a:lnTo>
                  <a:lnTo>
                    <a:pt x="1549" y="3043"/>
                  </a:lnTo>
                  <a:lnTo>
                    <a:pt x="1715" y="3025"/>
                  </a:lnTo>
                  <a:lnTo>
                    <a:pt x="1862" y="3006"/>
                  </a:lnTo>
                  <a:lnTo>
                    <a:pt x="2010" y="2969"/>
                  </a:lnTo>
                  <a:lnTo>
                    <a:pt x="2139" y="2914"/>
                  </a:lnTo>
                  <a:lnTo>
                    <a:pt x="2268" y="2840"/>
                  </a:lnTo>
                  <a:lnTo>
                    <a:pt x="2397" y="2767"/>
                  </a:lnTo>
                  <a:lnTo>
                    <a:pt x="2508" y="2674"/>
                  </a:lnTo>
                  <a:lnTo>
                    <a:pt x="2618" y="2582"/>
                  </a:lnTo>
                  <a:lnTo>
                    <a:pt x="2711" y="2472"/>
                  </a:lnTo>
                  <a:lnTo>
                    <a:pt x="2803" y="2361"/>
                  </a:lnTo>
                  <a:lnTo>
                    <a:pt x="2877" y="2232"/>
                  </a:lnTo>
                  <a:lnTo>
                    <a:pt x="2932" y="2103"/>
                  </a:lnTo>
                  <a:lnTo>
                    <a:pt x="2987" y="1955"/>
                  </a:lnTo>
                  <a:lnTo>
                    <a:pt x="3006" y="1808"/>
                  </a:lnTo>
                  <a:lnTo>
                    <a:pt x="3043" y="1660"/>
                  </a:lnTo>
                  <a:lnTo>
                    <a:pt x="3043" y="1513"/>
                  </a:lnTo>
                  <a:lnTo>
                    <a:pt x="3024" y="1347"/>
                  </a:lnTo>
                  <a:lnTo>
                    <a:pt x="3006" y="1199"/>
                  </a:lnTo>
                  <a:lnTo>
                    <a:pt x="2969" y="1052"/>
                  </a:lnTo>
                  <a:lnTo>
                    <a:pt x="2913" y="904"/>
                  </a:lnTo>
                  <a:lnTo>
                    <a:pt x="2858" y="775"/>
                  </a:lnTo>
                  <a:lnTo>
                    <a:pt x="2784" y="665"/>
                  </a:lnTo>
                  <a:lnTo>
                    <a:pt x="2692" y="536"/>
                  </a:lnTo>
                  <a:lnTo>
                    <a:pt x="2600" y="443"/>
                  </a:lnTo>
                  <a:lnTo>
                    <a:pt x="2489" y="333"/>
                  </a:lnTo>
                  <a:lnTo>
                    <a:pt x="2379" y="259"/>
                  </a:lnTo>
                  <a:lnTo>
                    <a:pt x="2250" y="185"/>
                  </a:lnTo>
                  <a:lnTo>
                    <a:pt x="2121" y="111"/>
                  </a:lnTo>
                  <a:lnTo>
                    <a:pt x="1973" y="75"/>
                  </a:lnTo>
                  <a:lnTo>
                    <a:pt x="1826" y="38"/>
                  </a:lnTo>
                  <a:lnTo>
                    <a:pt x="1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 name="Google Shape;214;p2"/>
            <p:cNvSpPr/>
            <p:nvPr/>
          </p:nvSpPr>
          <p:spPr>
            <a:xfrm>
              <a:off x="4949225" y="766825"/>
              <a:ext cx="54875" cy="55350"/>
            </a:xfrm>
            <a:custGeom>
              <a:avLst/>
              <a:gdLst/>
              <a:ahLst/>
              <a:cxnLst/>
              <a:rect l="l" t="t" r="r" b="b"/>
              <a:pathLst>
                <a:path w="2195" h="2214" extrusionOk="0">
                  <a:moveTo>
                    <a:pt x="1015" y="1"/>
                  </a:moveTo>
                  <a:lnTo>
                    <a:pt x="904" y="19"/>
                  </a:lnTo>
                  <a:lnTo>
                    <a:pt x="702" y="74"/>
                  </a:lnTo>
                  <a:lnTo>
                    <a:pt x="517" y="185"/>
                  </a:lnTo>
                  <a:lnTo>
                    <a:pt x="351" y="314"/>
                  </a:lnTo>
                  <a:lnTo>
                    <a:pt x="204" y="462"/>
                  </a:lnTo>
                  <a:lnTo>
                    <a:pt x="93" y="646"/>
                  </a:lnTo>
                  <a:lnTo>
                    <a:pt x="19" y="849"/>
                  </a:lnTo>
                  <a:lnTo>
                    <a:pt x="1" y="959"/>
                  </a:lnTo>
                  <a:lnTo>
                    <a:pt x="1" y="1070"/>
                  </a:lnTo>
                  <a:lnTo>
                    <a:pt x="1" y="1181"/>
                  </a:lnTo>
                  <a:lnTo>
                    <a:pt x="1" y="1291"/>
                  </a:lnTo>
                  <a:lnTo>
                    <a:pt x="56" y="1494"/>
                  </a:lnTo>
                  <a:lnTo>
                    <a:pt x="167" y="1678"/>
                  </a:lnTo>
                  <a:lnTo>
                    <a:pt x="277" y="1844"/>
                  </a:lnTo>
                  <a:lnTo>
                    <a:pt x="443" y="1992"/>
                  </a:lnTo>
                  <a:lnTo>
                    <a:pt x="628" y="2103"/>
                  </a:lnTo>
                  <a:lnTo>
                    <a:pt x="831" y="2176"/>
                  </a:lnTo>
                  <a:lnTo>
                    <a:pt x="941" y="2195"/>
                  </a:lnTo>
                  <a:lnTo>
                    <a:pt x="1033" y="2213"/>
                  </a:lnTo>
                  <a:lnTo>
                    <a:pt x="1162" y="2213"/>
                  </a:lnTo>
                  <a:lnTo>
                    <a:pt x="1273" y="2195"/>
                  </a:lnTo>
                  <a:lnTo>
                    <a:pt x="1365" y="2176"/>
                  </a:lnTo>
                  <a:lnTo>
                    <a:pt x="1476" y="2139"/>
                  </a:lnTo>
                  <a:lnTo>
                    <a:pt x="1679" y="2047"/>
                  </a:lnTo>
                  <a:lnTo>
                    <a:pt x="1845" y="1900"/>
                  </a:lnTo>
                  <a:lnTo>
                    <a:pt x="1992" y="1734"/>
                  </a:lnTo>
                  <a:lnTo>
                    <a:pt x="2103" y="1549"/>
                  </a:lnTo>
                  <a:lnTo>
                    <a:pt x="2140" y="1439"/>
                  </a:lnTo>
                  <a:lnTo>
                    <a:pt x="2177" y="1347"/>
                  </a:lnTo>
                  <a:lnTo>
                    <a:pt x="2195" y="1236"/>
                  </a:lnTo>
                  <a:lnTo>
                    <a:pt x="2195" y="1125"/>
                  </a:lnTo>
                  <a:lnTo>
                    <a:pt x="2195" y="1015"/>
                  </a:lnTo>
                  <a:lnTo>
                    <a:pt x="2177" y="904"/>
                  </a:lnTo>
                  <a:lnTo>
                    <a:pt x="2121" y="701"/>
                  </a:lnTo>
                  <a:lnTo>
                    <a:pt x="2011" y="517"/>
                  </a:lnTo>
                  <a:lnTo>
                    <a:pt x="1882" y="351"/>
                  </a:lnTo>
                  <a:lnTo>
                    <a:pt x="1716" y="203"/>
                  </a:lnTo>
                  <a:lnTo>
                    <a:pt x="1531" y="111"/>
                  </a:lnTo>
                  <a:lnTo>
                    <a:pt x="1328" y="37"/>
                  </a:lnTo>
                  <a:lnTo>
                    <a:pt x="1236"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 name="Google Shape;215;p2"/>
            <p:cNvSpPr/>
            <p:nvPr/>
          </p:nvSpPr>
          <p:spPr>
            <a:xfrm>
              <a:off x="5430000" y="763150"/>
              <a:ext cx="74700" cy="74225"/>
            </a:xfrm>
            <a:custGeom>
              <a:avLst/>
              <a:gdLst/>
              <a:ahLst/>
              <a:cxnLst/>
              <a:rect l="l" t="t" r="r" b="b"/>
              <a:pathLst>
                <a:path w="2988" h="2969" extrusionOk="0">
                  <a:moveTo>
                    <a:pt x="1365" y="0"/>
                  </a:moveTo>
                  <a:lnTo>
                    <a:pt x="1218" y="19"/>
                  </a:lnTo>
                  <a:lnTo>
                    <a:pt x="1070" y="55"/>
                  </a:lnTo>
                  <a:lnTo>
                    <a:pt x="941" y="92"/>
                  </a:lnTo>
                  <a:lnTo>
                    <a:pt x="812" y="166"/>
                  </a:lnTo>
                  <a:lnTo>
                    <a:pt x="683" y="240"/>
                  </a:lnTo>
                  <a:lnTo>
                    <a:pt x="572" y="314"/>
                  </a:lnTo>
                  <a:lnTo>
                    <a:pt x="462" y="406"/>
                  </a:lnTo>
                  <a:lnTo>
                    <a:pt x="370" y="516"/>
                  </a:lnTo>
                  <a:lnTo>
                    <a:pt x="277" y="627"/>
                  </a:lnTo>
                  <a:lnTo>
                    <a:pt x="204" y="738"/>
                  </a:lnTo>
                  <a:lnTo>
                    <a:pt x="130" y="867"/>
                  </a:lnTo>
                  <a:lnTo>
                    <a:pt x="93" y="996"/>
                  </a:lnTo>
                  <a:lnTo>
                    <a:pt x="38" y="1143"/>
                  </a:lnTo>
                  <a:lnTo>
                    <a:pt x="19" y="1291"/>
                  </a:lnTo>
                  <a:lnTo>
                    <a:pt x="1" y="1438"/>
                  </a:lnTo>
                  <a:lnTo>
                    <a:pt x="19" y="1604"/>
                  </a:lnTo>
                  <a:lnTo>
                    <a:pt x="38" y="1752"/>
                  </a:lnTo>
                  <a:lnTo>
                    <a:pt x="75" y="1899"/>
                  </a:lnTo>
                  <a:lnTo>
                    <a:pt x="111" y="2047"/>
                  </a:lnTo>
                  <a:lnTo>
                    <a:pt x="167" y="2176"/>
                  </a:lnTo>
                  <a:lnTo>
                    <a:pt x="241" y="2305"/>
                  </a:lnTo>
                  <a:lnTo>
                    <a:pt x="333" y="2415"/>
                  </a:lnTo>
                  <a:lnTo>
                    <a:pt x="425" y="2526"/>
                  </a:lnTo>
                  <a:lnTo>
                    <a:pt x="536" y="2618"/>
                  </a:lnTo>
                  <a:lnTo>
                    <a:pt x="646" y="2711"/>
                  </a:lnTo>
                  <a:lnTo>
                    <a:pt x="775" y="2784"/>
                  </a:lnTo>
                  <a:lnTo>
                    <a:pt x="904" y="2858"/>
                  </a:lnTo>
                  <a:lnTo>
                    <a:pt x="1052" y="2913"/>
                  </a:lnTo>
                  <a:lnTo>
                    <a:pt x="1199" y="2950"/>
                  </a:lnTo>
                  <a:lnTo>
                    <a:pt x="1347" y="2969"/>
                  </a:lnTo>
                  <a:lnTo>
                    <a:pt x="1660" y="2969"/>
                  </a:lnTo>
                  <a:lnTo>
                    <a:pt x="1808" y="2950"/>
                  </a:lnTo>
                  <a:lnTo>
                    <a:pt x="1937" y="2913"/>
                  </a:lnTo>
                  <a:lnTo>
                    <a:pt x="2084" y="2858"/>
                  </a:lnTo>
                  <a:lnTo>
                    <a:pt x="2213" y="2803"/>
                  </a:lnTo>
                  <a:lnTo>
                    <a:pt x="2324" y="2729"/>
                  </a:lnTo>
                  <a:lnTo>
                    <a:pt x="2453" y="2637"/>
                  </a:lnTo>
                  <a:lnTo>
                    <a:pt x="2545" y="2545"/>
                  </a:lnTo>
                  <a:lnTo>
                    <a:pt x="2656" y="2434"/>
                  </a:lnTo>
                  <a:lnTo>
                    <a:pt x="2730" y="2323"/>
                  </a:lnTo>
                  <a:lnTo>
                    <a:pt x="2803" y="2194"/>
                  </a:lnTo>
                  <a:lnTo>
                    <a:pt x="2877" y="2065"/>
                  </a:lnTo>
                  <a:lnTo>
                    <a:pt x="2914" y="1936"/>
                  </a:lnTo>
                  <a:lnTo>
                    <a:pt x="2951" y="1789"/>
                  </a:lnTo>
                  <a:lnTo>
                    <a:pt x="2969" y="1641"/>
                  </a:lnTo>
                  <a:lnTo>
                    <a:pt x="2988" y="1494"/>
                  </a:lnTo>
                  <a:lnTo>
                    <a:pt x="2988" y="1346"/>
                  </a:lnTo>
                  <a:lnTo>
                    <a:pt x="2951" y="1199"/>
                  </a:lnTo>
                  <a:lnTo>
                    <a:pt x="2933" y="1051"/>
                  </a:lnTo>
                  <a:lnTo>
                    <a:pt x="2877" y="904"/>
                  </a:lnTo>
                  <a:lnTo>
                    <a:pt x="2822" y="775"/>
                  </a:lnTo>
                  <a:lnTo>
                    <a:pt x="2748" y="664"/>
                  </a:lnTo>
                  <a:lnTo>
                    <a:pt x="2656" y="535"/>
                  </a:lnTo>
                  <a:lnTo>
                    <a:pt x="2564" y="443"/>
                  </a:lnTo>
                  <a:lnTo>
                    <a:pt x="2453" y="332"/>
                  </a:lnTo>
                  <a:lnTo>
                    <a:pt x="2342" y="258"/>
                  </a:lnTo>
                  <a:lnTo>
                    <a:pt x="2232" y="184"/>
                  </a:lnTo>
                  <a:lnTo>
                    <a:pt x="2103" y="111"/>
                  </a:lnTo>
                  <a:lnTo>
                    <a:pt x="1955" y="74"/>
                  </a:lnTo>
                  <a:lnTo>
                    <a:pt x="1826" y="19"/>
                  </a:lnTo>
                  <a:lnTo>
                    <a:pt x="1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 name="Google Shape;216;p2"/>
            <p:cNvSpPr/>
            <p:nvPr/>
          </p:nvSpPr>
          <p:spPr>
            <a:xfrm>
              <a:off x="4871325" y="754850"/>
              <a:ext cx="50750" cy="50725"/>
            </a:xfrm>
            <a:custGeom>
              <a:avLst/>
              <a:gdLst/>
              <a:ahLst/>
              <a:cxnLst/>
              <a:rect l="l" t="t" r="r" b="b"/>
              <a:pathLst>
                <a:path w="2030" h="2029" extrusionOk="0">
                  <a:moveTo>
                    <a:pt x="1015" y="0"/>
                  </a:moveTo>
                  <a:lnTo>
                    <a:pt x="812" y="19"/>
                  </a:lnTo>
                  <a:lnTo>
                    <a:pt x="628" y="74"/>
                  </a:lnTo>
                  <a:lnTo>
                    <a:pt x="462" y="166"/>
                  </a:lnTo>
                  <a:lnTo>
                    <a:pt x="314" y="295"/>
                  </a:lnTo>
                  <a:lnTo>
                    <a:pt x="204" y="443"/>
                  </a:lnTo>
                  <a:lnTo>
                    <a:pt x="93" y="609"/>
                  </a:lnTo>
                  <a:lnTo>
                    <a:pt x="38" y="775"/>
                  </a:lnTo>
                  <a:lnTo>
                    <a:pt x="1" y="977"/>
                  </a:lnTo>
                  <a:lnTo>
                    <a:pt x="1" y="1070"/>
                  </a:lnTo>
                  <a:lnTo>
                    <a:pt x="19" y="1180"/>
                  </a:lnTo>
                  <a:lnTo>
                    <a:pt x="75" y="1365"/>
                  </a:lnTo>
                  <a:lnTo>
                    <a:pt x="167" y="1549"/>
                  </a:lnTo>
                  <a:lnTo>
                    <a:pt x="277" y="1697"/>
                  </a:lnTo>
                  <a:lnTo>
                    <a:pt x="425" y="1826"/>
                  </a:lnTo>
                  <a:lnTo>
                    <a:pt x="609" y="1936"/>
                  </a:lnTo>
                  <a:lnTo>
                    <a:pt x="794" y="1992"/>
                  </a:lnTo>
                  <a:lnTo>
                    <a:pt x="996" y="2028"/>
                  </a:lnTo>
                  <a:lnTo>
                    <a:pt x="1089" y="2028"/>
                  </a:lnTo>
                  <a:lnTo>
                    <a:pt x="1181" y="2010"/>
                  </a:lnTo>
                  <a:lnTo>
                    <a:pt x="1384" y="1955"/>
                  </a:lnTo>
                  <a:lnTo>
                    <a:pt x="1550" y="1862"/>
                  </a:lnTo>
                  <a:lnTo>
                    <a:pt x="1716" y="1733"/>
                  </a:lnTo>
                  <a:lnTo>
                    <a:pt x="1845" y="1586"/>
                  </a:lnTo>
                  <a:lnTo>
                    <a:pt x="1937" y="1420"/>
                  </a:lnTo>
                  <a:lnTo>
                    <a:pt x="1992" y="1236"/>
                  </a:lnTo>
                  <a:lnTo>
                    <a:pt x="2029" y="1033"/>
                  </a:lnTo>
                  <a:lnTo>
                    <a:pt x="2029" y="922"/>
                  </a:lnTo>
                  <a:lnTo>
                    <a:pt x="2011" y="830"/>
                  </a:lnTo>
                  <a:lnTo>
                    <a:pt x="1955" y="646"/>
                  </a:lnTo>
                  <a:lnTo>
                    <a:pt x="1845" y="461"/>
                  </a:lnTo>
                  <a:lnTo>
                    <a:pt x="1734" y="314"/>
                  </a:lnTo>
                  <a:lnTo>
                    <a:pt x="1568" y="185"/>
                  </a:lnTo>
                  <a:lnTo>
                    <a:pt x="1402" y="92"/>
                  </a:lnTo>
                  <a:lnTo>
                    <a:pt x="1218"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 name="Google Shape;217;p2"/>
            <p:cNvSpPr/>
            <p:nvPr/>
          </p:nvSpPr>
          <p:spPr>
            <a:xfrm>
              <a:off x="5351175" y="749300"/>
              <a:ext cx="72875" cy="73325"/>
            </a:xfrm>
            <a:custGeom>
              <a:avLst/>
              <a:gdLst/>
              <a:ahLst/>
              <a:cxnLst/>
              <a:rect l="l" t="t" r="r" b="b"/>
              <a:pathLst>
                <a:path w="2915" h="2933" extrusionOk="0">
                  <a:moveTo>
                    <a:pt x="1458" y="1"/>
                  </a:moveTo>
                  <a:lnTo>
                    <a:pt x="1310" y="19"/>
                  </a:lnTo>
                  <a:lnTo>
                    <a:pt x="1163" y="38"/>
                  </a:lnTo>
                  <a:lnTo>
                    <a:pt x="1033" y="75"/>
                  </a:lnTo>
                  <a:lnTo>
                    <a:pt x="904" y="130"/>
                  </a:lnTo>
                  <a:lnTo>
                    <a:pt x="775" y="185"/>
                  </a:lnTo>
                  <a:lnTo>
                    <a:pt x="646" y="259"/>
                  </a:lnTo>
                  <a:lnTo>
                    <a:pt x="536" y="351"/>
                  </a:lnTo>
                  <a:lnTo>
                    <a:pt x="425" y="443"/>
                  </a:lnTo>
                  <a:lnTo>
                    <a:pt x="333" y="536"/>
                  </a:lnTo>
                  <a:lnTo>
                    <a:pt x="259" y="646"/>
                  </a:lnTo>
                  <a:lnTo>
                    <a:pt x="185" y="775"/>
                  </a:lnTo>
                  <a:lnTo>
                    <a:pt x="112" y="904"/>
                  </a:lnTo>
                  <a:lnTo>
                    <a:pt x="56" y="1033"/>
                  </a:lnTo>
                  <a:lnTo>
                    <a:pt x="19" y="1163"/>
                  </a:lnTo>
                  <a:lnTo>
                    <a:pt x="1" y="1310"/>
                  </a:lnTo>
                  <a:lnTo>
                    <a:pt x="1" y="1458"/>
                  </a:lnTo>
                  <a:lnTo>
                    <a:pt x="1" y="1605"/>
                  </a:lnTo>
                  <a:lnTo>
                    <a:pt x="19" y="1734"/>
                  </a:lnTo>
                  <a:lnTo>
                    <a:pt x="56" y="1882"/>
                  </a:lnTo>
                  <a:lnTo>
                    <a:pt x="112" y="2011"/>
                  </a:lnTo>
                  <a:lnTo>
                    <a:pt x="167" y="2140"/>
                  </a:lnTo>
                  <a:lnTo>
                    <a:pt x="241" y="2250"/>
                  </a:lnTo>
                  <a:lnTo>
                    <a:pt x="314" y="2379"/>
                  </a:lnTo>
                  <a:lnTo>
                    <a:pt x="407" y="2472"/>
                  </a:lnTo>
                  <a:lnTo>
                    <a:pt x="517" y="2564"/>
                  </a:lnTo>
                  <a:lnTo>
                    <a:pt x="628" y="2656"/>
                  </a:lnTo>
                  <a:lnTo>
                    <a:pt x="738" y="2730"/>
                  </a:lnTo>
                  <a:lnTo>
                    <a:pt x="868" y="2804"/>
                  </a:lnTo>
                  <a:lnTo>
                    <a:pt x="997" y="2859"/>
                  </a:lnTo>
                  <a:lnTo>
                    <a:pt x="1144" y="2896"/>
                  </a:lnTo>
                  <a:lnTo>
                    <a:pt x="1292" y="2914"/>
                  </a:lnTo>
                  <a:lnTo>
                    <a:pt x="1421" y="2933"/>
                  </a:lnTo>
                  <a:lnTo>
                    <a:pt x="1568" y="2933"/>
                  </a:lnTo>
                  <a:lnTo>
                    <a:pt x="1716" y="2896"/>
                  </a:lnTo>
                  <a:lnTo>
                    <a:pt x="1863" y="2859"/>
                  </a:lnTo>
                  <a:lnTo>
                    <a:pt x="1992" y="2822"/>
                  </a:lnTo>
                  <a:lnTo>
                    <a:pt x="2121" y="2748"/>
                  </a:lnTo>
                  <a:lnTo>
                    <a:pt x="2250" y="2674"/>
                  </a:lnTo>
                  <a:lnTo>
                    <a:pt x="2361" y="2601"/>
                  </a:lnTo>
                  <a:lnTo>
                    <a:pt x="2472" y="2490"/>
                  </a:lnTo>
                  <a:lnTo>
                    <a:pt x="2582" y="2379"/>
                  </a:lnTo>
                  <a:lnTo>
                    <a:pt x="2656" y="2269"/>
                  </a:lnTo>
                  <a:lnTo>
                    <a:pt x="2730" y="2158"/>
                  </a:lnTo>
                  <a:lnTo>
                    <a:pt x="2804" y="2011"/>
                  </a:lnTo>
                  <a:lnTo>
                    <a:pt x="2859" y="1882"/>
                  </a:lnTo>
                  <a:lnTo>
                    <a:pt x="2896" y="1734"/>
                  </a:lnTo>
                  <a:lnTo>
                    <a:pt x="2914" y="1605"/>
                  </a:lnTo>
                  <a:lnTo>
                    <a:pt x="2914" y="1458"/>
                  </a:lnTo>
                  <a:lnTo>
                    <a:pt x="2914" y="1310"/>
                  </a:lnTo>
                  <a:lnTo>
                    <a:pt x="2877" y="1163"/>
                  </a:lnTo>
                  <a:lnTo>
                    <a:pt x="2840" y="1033"/>
                  </a:lnTo>
                  <a:lnTo>
                    <a:pt x="2785" y="886"/>
                  </a:lnTo>
                  <a:lnTo>
                    <a:pt x="2730" y="775"/>
                  </a:lnTo>
                  <a:lnTo>
                    <a:pt x="2656" y="646"/>
                  </a:lnTo>
                  <a:lnTo>
                    <a:pt x="2564" y="536"/>
                  </a:lnTo>
                  <a:lnTo>
                    <a:pt x="2472" y="425"/>
                  </a:lnTo>
                  <a:lnTo>
                    <a:pt x="2361" y="333"/>
                  </a:lnTo>
                  <a:lnTo>
                    <a:pt x="2250" y="259"/>
                  </a:lnTo>
                  <a:lnTo>
                    <a:pt x="2140" y="185"/>
                  </a:lnTo>
                  <a:lnTo>
                    <a:pt x="2011" y="112"/>
                  </a:lnTo>
                  <a:lnTo>
                    <a:pt x="1882" y="75"/>
                  </a:lnTo>
                  <a:lnTo>
                    <a:pt x="1734" y="38"/>
                  </a:lnTo>
                  <a:lnTo>
                    <a:pt x="1605" y="19"/>
                  </a:lnTo>
                  <a:lnTo>
                    <a:pt x="1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 name="Google Shape;218;p2"/>
            <p:cNvSpPr/>
            <p:nvPr/>
          </p:nvSpPr>
          <p:spPr>
            <a:xfrm>
              <a:off x="4794350" y="743325"/>
              <a:ext cx="44750" cy="45200"/>
            </a:xfrm>
            <a:custGeom>
              <a:avLst/>
              <a:gdLst/>
              <a:ahLst/>
              <a:cxnLst/>
              <a:rect l="l" t="t" r="r" b="b"/>
              <a:pathLst>
                <a:path w="1790" h="1808" extrusionOk="0">
                  <a:moveTo>
                    <a:pt x="923" y="0"/>
                  </a:moveTo>
                  <a:lnTo>
                    <a:pt x="738" y="19"/>
                  </a:lnTo>
                  <a:lnTo>
                    <a:pt x="572" y="74"/>
                  </a:lnTo>
                  <a:lnTo>
                    <a:pt x="406" y="148"/>
                  </a:lnTo>
                  <a:lnTo>
                    <a:pt x="277" y="258"/>
                  </a:lnTo>
                  <a:lnTo>
                    <a:pt x="167" y="406"/>
                  </a:lnTo>
                  <a:lnTo>
                    <a:pt x="74" y="553"/>
                  </a:lnTo>
                  <a:lnTo>
                    <a:pt x="19" y="719"/>
                  </a:lnTo>
                  <a:lnTo>
                    <a:pt x="1" y="904"/>
                  </a:lnTo>
                  <a:lnTo>
                    <a:pt x="19" y="1070"/>
                  </a:lnTo>
                  <a:lnTo>
                    <a:pt x="56" y="1236"/>
                  </a:lnTo>
                  <a:lnTo>
                    <a:pt x="148" y="1383"/>
                  </a:lnTo>
                  <a:lnTo>
                    <a:pt x="240" y="1512"/>
                  </a:lnTo>
                  <a:lnTo>
                    <a:pt x="369" y="1623"/>
                  </a:lnTo>
                  <a:lnTo>
                    <a:pt x="517" y="1715"/>
                  </a:lnTo>
                  <a:lnTo>
                    <a:pt x="683" y="1770"/>
                  </a:lnTo>
                  <a:lnTo>
                    <a:pt x="849" y="1807"/>
                  </a:lnTo>
                  <a:lnTo>
                    <a:pt x="1033" y="1789"/>
                  </a:lnTo>
                  <a:lnTo>
                    <a:pt x="1199" y="1752"/>
                  </a:lnTo>
                  <a:lnTo>
                    <a:pt x="1347" y="1678"/>
                  </a:lnTo>
                  <a:lnTo>
                    <a:pt x="1494" y="1568"/>
                  </a:lnTo>
                  <a:lnTo>
                    <a:pt x="1623" y="1438"/>
                  </a:lnTo>
                  <a:lnTo>
                    <a:pt x="1715" y="1291"/>
                  </a:lnTo>
                  <a:lnTo>
                    <a:pt x="1771" y="1125"/>
                  </a:lnTo>
                  <a:lnTo>
                    <a:pt x="1789" y="941"/>
                  </a:lnTo>
                  <a:lnTo>
                    <a:pt x="1789" y="756"/>
                  </a:lnTo>
                  <a:lnTo>
                    <a:pt x="1734" y="590"/>
                  </a:lnTo>
                  <a:lnTo>
                    <a:pt x="1660" y="443"/>
                  </a:lnTo>
                  <a:lnTo>
                    <a:pt x="1549" y="295"/>
                  </a:lnTo>
                  <a:lnTo>
                    <a:pt x="1420" y="185"/>
                  </a:lnTo>
                  <a:lnTo>
                    <a:pt x="1254" y="92"/>
                  </a:lnTo>
                  <a:lnTo>
                    <a:pt x="1089" y="37"/>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 name="Google Shape;219;p2"/>
            <p:cNvSpPr/>
            <p:nvPr/>
          </p:nvSpPr>
          <p:spPr>
            <a:xfrm>
              <a:off x="5272825" y="736875"/>
              <a:ext cx="69625" cy="69625"/>
            </a:xfrm>
            <a:custGeom>
              <a:avLst/>
              <a:gdLst/>
              <a:ahLst/>
              <a:cxnLst/>
              <a:rect l="l" t="t" r="r" b="b"/>
              <a:pathLst>
                <a:path w="2785" h="2785" extrusionOk="0">
                  <a:moveTo>
                    <a:pt x="1273" y="0"/>
                  </a:moveTo>
                  <a:lnTo>
                    <a:pt x="1144" y="19"/>
                  </a:lnTo>
                  <a:lnTo>
                    <a:pt x="996" y="55"/>
                  </a:lnTo>
                  <a:lnTo>
                    <a:pt x="867" y="92"/>
                  </a:lnTo>
                  <a:lnTo>
                    <a:pt x="738" y="148"/>
                  </a:lnTo>
                  <a:lnTo>
                    <a:pt x="627" y="221"/>
                  </a:lnTo>
                  <a:lnTo>
                    <a:pt x="517" y="295"/>
                  </a:lnTo>
                  <a:lnTo>
                    <a:pt x="406" y="369"/>
                  </a:lnTo>
                  <a:lnTo>
                    <a:pt x="314" y="480"/>
                  </a:lnTo>
                  <a:lnTo>
                    <a:pt x="240" y="590"/>
                  </a:lnTo>
                  <a:lnTo>
                    <a:pt x="166" y="701"/>
                  </a:lnTo>
                  <a:lnTo>
                    <a:pt x="111" y="811"/>
                  </a:lnTo>
                  <a:lnTo>
                    <a:pt x="56" y="940"/>
                  </a:lnTo>
                  <a:lnTo>
                    <a:pt x="19" y="1088"/>
                  </a:lnTo>
                  <a:lnTo>
                    <a:pt x="0" y="1217"/>
                  </a:lnTo>
                  <a:lnTo>
                    <a:pt x="0" y="1365"/>
                  </a:lnTo>
                  <a:lnTo>
                    <a:pt x="0" y="1512"/>
                  </a:lnTo>
                  <a:lnTo>
                    <a:pt x="19" y="1660"/>
                  </a:lnTo>
                  <a:lnTo>
                    <a:pt x="56" y="1807"/>
                  </a:lnTo>
                  <a:lnTo>
                    <a:pt x="93" y="1936"/>
                  </a:lnTo>
                  <a:lnTo>
                    <a:pt x="148" y="2047"/>
                  </a:lnTo>
                  <a:lnTo>
                    <a:pt x="222" y="2176"/>
                  </a:lnTo>
                  <a:lnTo>
                    <a:pt x="295" y="2286"/>
                  </a:lnTo>
                  <a:lnTo>
                    <a:pt x="388" y="2379"/>
                  </a:lnTo>
                  <a:lnTo>
                    <a:pt x="480" y="2471"/>
                  </a:lnTo>
                  <a:lnTo>
                    <a:pt x="590" y="2545"/>
                  </a:lnTo>
                  <a:lnTo>
                    <a:pt x="701" y="2618"/>
                  </a:lnTo>
                  <a:lnTo>
                    <a:pt x="830" y="2674"/>
                  </a:lnTo>
                  <a:lnTo>
                    <a:pt x="959" y="2729"/>
                  </a:lnTo>
                  <a:lnTo>
                    <a:pt x="1088" y="2766"/>
                  </a:lnTo>
                  <a:lnTo>
                    <a:pt x="1236" y="2784"/>
                  </a:lnTo>
                  <a:lnTo>
                    <a:pt x="1531" y="2784"/>
                  </a:lnTo>
                  <a:lnTo>
                    <a:pt x="1678" y="2766"/>
                  </a:lnTo>
                  <a:lnTo>
                    <a:pt x="1807" y="2729"/>
                  </a:lnTo>
                  <a:lnTo>
                    <a:pt x="1936" y="2692"/>
                  </a:lnTo>
                  <a:lnTo>
                    <a:pt x="2066" y="2618"/>
                  </a:lnTo>
                  <a:lnTo>
                    <a:pt x="2176" y="2563"/>
                  </a:lnTo>
                  <a:lnTo>
                    <a:pt x="2287" y="2471"/>
                  </a:lnTo>
                  <a:lnTo>
                    <a:pt x="2397" y="2397"/>
                  </a:lnTo>
                  <a:lnTo>
                    <a:pt x="2471" y="2286"/>
                  </a:lnTo>
                  <a:lnTo>
                    <a:pt x="2563" y="2176"/>
                  </a:lnTo>
                  <a:lnTo>
                    <a:pt x="2619" y="2065"/>
                  </a:lnTo>
                  <a:lnTo>
                    <a:pt x="2692" y="1936"/>
                  </a:lnTo>
                  <a:lnTo>
                    <a:pt x="2729" y="1807"/>
                  </a:lnTo>
                  <a:lnTo>
                    <a:pt x="2766" y="1678"/>
                  </a:lnTo>
                  <a:lnTo>
                    <a:pt x="2785" y="1530"/>
                  </a:lnTo>
                  <a:lnTo>
                    <a:pt x="2785" y="1383"/>
                  </a:lnTo>
                  <a:lnTo>
                    <a:pt x="2785" y="1235"/>
                  </a:lnTo>
                  <a:lnTo>
                    <a:pt x="2766" y="1106"/>
                  </a:lnTo>
                  <a:lnTo>
                    <a:pt x="2729" y="977"/>
                  </a:lnTo>
                  <a:lnTo>
                    <a:pt x="2692" y="848"/>
                  </a:lnTo>
                  <a:lnTo>
                    <a:pt x="2619" y="719"/>
                  </a:lnTo>
                  <a:lnTo>
                    <a:pt x="2563" y="609"/>
                  </a:lnTo>
                  <a:lnTo>
                    <a:pt x="2490" y="498"/>
                  </a:lnTo>
                  <a:lnTo>
                    <a:pt x="2397" y="406"/>
                  </a:lnTo>
                  <a:lnTo>
                    <a:pt x="2305" y="314"/>
                  </a:lnTo>
                  <a:lnTo>
                    <a:pt x="2195" y="240"/>
                  </a:lnTo>
                  <a:lnTo>
                    <a:pt x="2084" y="166"/>
                  </a:lnTo>
                  <a:lnTo>
                    <a:pt x="1973" y="111"/>
                  </a:lnTo>
                  <a:lnTo>
                    <a:pt x="1844" y="55"/>
                  </a:lnTo>
                  <a:lnTo>
                    <a:pt x="1715" y="19"/>
                  </a:lnTo>
                  <a:lnTo>
                    <a:pt x="15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 name="Google Shape;220;p2"/>
            <p:cNvSpPr/>
            <p:nvPr/>
          </p:nvSpPr>
          <p:spPr>
            <a:xfrm>
              <a:off x="4717825" y="732725"/>
              <a:ext cx="37825" cy="37825"/>
            </a:xfrm>
            <a:custGeom>
              <a:avLst/>
              <a:gdLst/>
              <a:ahLst/>
              <a:cxnLst/>
              <a:rect l="l" t="t" r="r" b="b"/>
              <a:pathLst>
                <a:path w="1513" h="1513" extrusionOk="0">
                  <a:moveTo>
                    <a:pt x="738" y="0"/>
                  </a:moveTo>
                  <a:lnTo>
                    <a:pt x="591" y="19"/>
                  </a:lnTo>
                  <a:lnTo>
                    <a:pt x="443" y="74"/>
                  </a:lnTo>
                  <a:lnTo>
                    <a:pt x="314" y="148"/>
                  </a:lnTo>
                  <a:lnTo>
                    <a:pt x="204" y="258"/>
                  </a:lnTo>
                  <a:lnTo>
                    <a:pt x="112" y="369"/>
                  </a:lnTo>
                  <a:lnTo>
                    <a:pt x="38" y="498"/>
                  </a:lnTo>
                  <a:lnTo>
                    <a:pt x="19" y="646"/>
                  </a:lnTo>
                  <a:lnTo>
                    <a:pt x="1" y="793"/>
                  </a:lnTo>
                  <a:lnTo>
                    <a:pt x="38" y="959"/>
                  </a:lnTo>
                  <a:lnTo>
                    <a:pt x="93" y="1088"/>
                  </a:lnTo>
                  <a:lnTo>
                    <a:pt x="148" y="1217"/>
                  </a:lnTo>
                  <a:lnTo>
                    <a:pt x="241" y="1309"/>
                  </a:lnTo>
                  <a:lnTo>
                    <a:pt x="351" y="1383"/>
                  </a:lnTo>
                  <a:lnTo>
                    <a:pt x="462" y="1457"/>
                  </a:lnTo>
                  <a:lnTo>
                    <a:pt x="609" y="1494"/>
                  </a:lnTo>
                  <a:lnTo>
                    <a:pt x="757" y="1512"/>
                  </a:lnTo>
                  <a:lnTo>
                    <a:pt x="904" y="1494"/>
                  </a:lnTo>
                  <a:lnTo>
                    <a:pt x="1052" y="1457"/>
                  </a:lnTo>
                  <a:lnTo>
                    <a:pt x="1181" y="1383"/>
                  </a:lnTo>
                  <a:lnTo>
                    <a:pt x="1292" y="1291"/>
                  </a:lnTo>
                  <a:lnTo>
                    <a:pt x="1384" y="1180"/>
                  </a:lnTo>
                  <a:lnTo>
                    <a:pt x="1458" y="1033"/>
                  </a:lnTo>
                  <a:lnTo>
                    <a:pt x="1513" y="904"/>
                  </a:lnTo>
                  <a:lnTo>
                    <a:pt x="1513" y="738"/>
                  </a:lnTo>
                  <a:lnTo>
                    <a:pt x="1494" y="590"/>
                  </a:lnTo>
                  <a:lnTo>
                    <a:pt x="1458" y="461"/>
                  </a:lnTo>
                  <a:lnTo>
                    <a:pt x="1365" y="332"/>
                  </a:lnTo>
                  <a:lnTo>
                    <a:pt x="1273" y="221"/>
                  </a:lnTo>
                  <a:lnTo>
                    <a:pt x="1163" y="129"/>
                  </a:lnTo>
                  <a:lnTo>
                    <a:pt x="1033" y="55"/>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 name="Google Shape;221;p2"/>
            <p:cNvSpPr/>
            <p:nvPr/>
          </p:nvSpPr>
          <p:spPr>
            <a:xfrm>
              <a:off x="4645475" y="723950"/>
              <a:ext cx="31350" cy="27700"/>
            </a:xfrm>
            <a:custGeom>
              <a:avLst/>
              <a:gdLst/>
              <a:ahLst/>
              <a:cxnLst/>
              <a:rect l="l" t="t" r="r" b="b"/>
              <a:pathLst>
                <a:path w="1254" h="1108" extrusionOk="0">
                  <a:moveTo>
                    <a:pt x="590" y="1"/>
                  </a:moveTo>
                  <a:lnTo>
                    <a:pt x="498" y="19"/>
                  </a:lnTo>
                  <a:lnTo>
                    <a:pt x="406" y="56"/>
                  </a:lnTo>
                  <a:lnTo>
                    <a:pt x="332" y="111"/>
                  </a:lnTo>
                  <a:lnTo>
                    <a:pt x="240" y="185"/>
                  </a:lnTo>
                  <a:lnTo>
                    <a:pt x="166" y="277"/>
                  </a:lnTo>
                  <a:lnTo>
                    <a:pt x="92" y="351"/>
                  </a:lnTo>
                  <a:lnTo>
                    <a:pt x="55" y="443"/>
                  </a:lnTo>
                  <a:lnTo>
                    <a:pt x="19" y="536"/>
                  </a:lnTo>
                  <a:lnTo>
                    <a:pt x="0" y="665"/>
                  </a:lnTo>
                  <a:lnTo>
                    <a:pt x="19" y="775"/>
                  </a:lnTo>
                  <a:lnTo>
                    <a:pt x="74" y="886"/>
                  </a:lnTo>
                  <a:lnTo>
                    <a:pt x="129" y="978"/>
                  </a:lnTo>
                  <a:lnTo>
                    <a:pt x="221" y="1033"/>
                  </a:lnTo>
                  <a:lnTo>
                    <a:pt x="332" y="1089"/>
                  </a:lnTo>
                  <a:lnTo>
                    <a:pt x="461" y="1107"/>
                  </a:lnTo>
                  <a:lnTo>
                    <a:pt x="590" y="1089"/>
                  </a:lnTo>
                  <a:lnTo>
                    <a:pt x="682" y="1070"/>
                  </a:lnTo>
                  <a:lnTo>
                    <a:pt x="775" y="1033"/>
                  </a:lnTo>
                  <a:lnTo>
                    <a:pt x="922" y="923"/>
                  </a:lnTo>
                  <a:lnTo>
                    <a:pt x="1088" y="794"/>
                  </a:lnTo>
                  <a:lnTo>
                    <a:pt x="1254" y="665"/>
                  </a:lnTo>
                  <a:lnTo>
                    <a:pt x="1235" y="388"/>
                  </a:lnTo>
                  <a:lnTo>
                    <a:pt x="1070" y="259"/>
                  </a:lnTo>
                  <a:lnTo>
                    <a:pt x="904" y="130"/>
                  </a:lnTo>
                  <a:lnTo>
                    <a:pt x="830" y="75"/>
                  </a:lnTo>
                  <a:lnTo>
                    <a:pt x="738" y="19"/>
                  </a:lnTo>
                  <a:lnTo>
                    <a:pt x="6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 name="Google Shape;222;p2"/>
            <p:cNvSpPr/>
            <p:nvPr/>
          </p:nvSpPr>
          <p:spPr>
            <a:xfrm>
              <a:off x="5193550" y="723500"/>
              <a:ext cx="68225" cy="67775"/>
            </a:xfrm>
            <a:custGeom>
              <a:avLst/>
              <a:gdLst/>
              <a:ahLst/>
              <a:cxnLst/>
              <a:rect l="l" t="t" r="r" b="b"/>
              <a:pathLst>
                <a:path w="2729" h="2711" extrusionOk="0">
                  <a:moveTo>
                    <a:pt x="1162" y="0"/>
                  </a:moveTo>
                  <a:lnTo>
                    <a:pt x="1033" y="37"/>
                  </a:lnTo>
                  <a:lnTo>
                    <a:pt x="904" y="74"/>
                  </a:lnTo>
                  <a:lnTo>
                    <a:pt x="793" y="129"/>
                  </a:lnTo>
                  <a:lnTo>
                    <a:pt x="664" y="203"/>
                  </a:lnTo>
                  <a:lnTo>
                    <a:pt x="553" y="277"/>
                  </a:lnTo>
                  <a:lnTo>
                    <a:pt x="461" y="351"/>
                  </a:lnTo>
                  <a:lnTo>
                    <a:pt x="369" y="443"/>
                  </a:lnTo>
                  <a:lnTo>
                    <a:pt x="277" y="554"/>
                  </a:lnTo>
                  <a:lnTo>
                    <a:pt x="203" y="664"/>
                  </a:lnTo>
                  <a:lnTo>
                    <a:pt x="129" y="775"/>
                  </a:lnTo>
                  <a:lnTo>
                    <a:pt x="92" y="904"/>
                  </a:lnTo>
                  <a:lnTo>
                    <a:pt x="37" y="1033"/>
                  </a:lnTo>
                  <a:lnTo>
                    <a:pt x="19" y="1180"/>
                  </a:lnTo>
                  <a:lnTo>
                    <a:pt x="0" y="1310"/>
                  </a:lnTo>
                  <a:lnTo>
                    <a:pt x="0" y="1439"/>
                  </a:lnTo>
                  <a:lnTo>
                    <a:pt x="19" y="1568"/>
                  </a:lnTo>
                  <a:lnTo>
                    <a:pt x="55" y="1697"/>
                  </a:lnTo>
                  <a:lnTo>
                    <a:pt x="92" y="1826"/>
                  </a:lnTo>
                  <a:lnTo>
                    <a:pt x="148" y="1955"/>
                  </a:lnTo>
                  <a:lnTo>
                    <a:pt x="203" y="2065"/>
                  </a:lnTo>
                  <a:lnTo>
                    <a:pt x="277" y="2176"/>
                  </a:lnTo>
                  <a:lnTo>
                    <a:pt x="369" y="2268"/>
                  </a:lnTo>
                  <a:lnTo>
                    <a:pt x="461" y="2361"/>
                  </a:lnTo>
                  <a:lnTo>
                    <a:pt x="553" y="2434"/>
                  </a:lnTo>
                  <a:lnTo>
                    <a:pt x="664" y="2508"/>
                  </a:lnTo>
                  <a:lnTo>
                    <a:pt x="774" y="2582"/>
                  </a:lnTo>
                  <a:lnTo>
                    <a:pt x="904" y="2637"/>
                  </a:lnTo>
                  <a:lnTo>
                    <a:pt x="1033" y="2674"/>
                  </a:lnTo>
                  <a:lnTo>
                    <a:pt x="1162" y="2692"/>
                  </a:lnTo>
                  <a:lnTo>
                    <a:pt x="1291" y="2711"/>
                  </a:lnTo>
                  <a:lnTo>
                    <a:pt x="1567" y="2711"/>
                  </a:lnTo>
                  <a:lnTo>
                    <a:pt x="1696" y="2674"/>
                  </a:lnTo>
                  <a:lnTo>
                    <a:pt x="1825" y="2637"/>
                  </a:lnTo>
                  <a:lnTo>
                    <a:pt x="1955" y="2582"/>
                  </a:lnTo>
                  <a:lnTo>
                    <a:pt x="2065" y="2526"/>
                  </a:lnTo>
                  <a:lnTo>
                    <a:pt x="2176" y="2434"/>
                  </a:lnTo>
                  <a:lnTo>
                    <a:pt x="2286" y="2361"/>
                  </a:lnTo>
                  <a:lnTo>
                    <a:pt x="2379" y="2268"/>
                  </a:lnTo>
                  <a:lnTo>
                    <a:pt x="2452" y="2158"/>
                  </a:lnTo>
                  <a:lnTo>
                    <a:pt x="2526" y="2047"/>
                  </a:lnTo>
                  <a:lnTo>
                    <a:pt x="2600" y="1936"/>
                  </a:lnTo>
                  <a:lnTo>
                    <a:pt x="2655" y="1807"/>
                  </a:lnTo>
                  <a:lnTo>
                    <a:pt x="2692" y="1678"/>
                  </a:lnTo>
                  <a:lnTo>
                    <a:pt x="2710" y="1549"/>
                  </a:lnTo>
                  <a:lnTo>
                    <a:pt x="2729" y="1402"/>
                  </a:lnTo>
                  <a:lnTo>
                    <a:pt x="2729" y="1273"/>
                  </a:lnTo>
                  <a:lnTo>
                    <a:pt x="2710" y="1144"/>
                  </a:lnTo>
                  <a:lnTo>
                    <a:pt x="2674" y="1015"/>
                  </a:lnTo>
                  <a:lnTo>
                    <a:pt x="2637" y="885"/>
                  </a:lnTo>
                  <a:lnTo>
                    <a:pt x="2581" y="756"/>
                  </a:lnTo>
                  <a:lnTo>
                    <a:pt x="2526" y="646"/>
                  </a:lnTo>
                  <a:lnTo>
                    <a:pt x="2452" y="535"/>
                  </a:lnTo>
                  <a:lnTo>
                    <a:pt x="2360" y="443"/>
                  </a:lnTo>
                  <a:lnTo>
                    <a:pt x="2268" y="351"/>
                  </a:lnTo>
                  <a:lnTo>
                    <a:pt x="2176" y="277"/>
                  </a:lnTo>
                  <a:lnTo>
                    <a:pt x="2065" y="203"/>
                  </a:lnTo>
                  <a:lnTo>
                    <a:pt x="1955" y="129"/>
                  </a:lnTo>
                  <a:lnTo>
                    <a:pt x="1825" y="74"/>
                  </a:lnTo>
                  <a:lnTo>
                    <a:pt x="1715" y="37"/>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 name="Google Shape;223;p2"/>
            <p:cNvSpPr/>
            <p:nvPr/>
          </p:nvSpPr>
          <p:spPr>
            <a:xfrm>
              <a:off x="5118400" y="710600"/>
              <a:ext cx="64550" cy="65000"/>
            </a:xfrm>
            <a:custGeom>
              <a:avLst/>
              <a:gdLst/>
              <a:ahLst/>
              <a:cxnLst/>
              <a:rect l="l" t="t" r="r" b="b"/>
              <a:pathLst>
                <a:path w="2582" h="2600" extrusionOk="0">
                  <a:moveTo>
                    <a:pt x="1291" y="0"/>
                  </a:moveTo>
                  <a:lnTo>
                    <a:pt x="1144" y="19"/>
                  </a:lnTo>
                  <a:lnTo>
                    <a:pt x="1015" y="37"/>
                  </a:lnTo>
                  <a:lnTo>
                    <a:pt x="886" y="74"/>
                  </a:lnTo>
                  <a:lnTo>
                    <a:pt x="775" y="111"/>
                  </a:lnTo>
                  <a:lnTo>
                    <a:pt x="664" y="166"/>
                  </a:lnTo>
                  <a:lnTo>
                    <a:pt x="554" y="221"/>
                  </a:lnTo>
                  <a:lnTo>
                    <a:pt x="462" y="295"/>
                  </a:lnTo>
                  <a:lnTo>
                    <a:pt x="369" y="387"/>
                  </a:lnTo>
                  <a:lnTo>
                    <a:pt x="277" y="480"/>
                  </a:lnTo>
                  <a:lnTo>
                    <a:pt x="203" y="572"/>
                  </a:lnTo>
                  <a:lnTo>
                    <a:pt x="148" y="682"/>
                  </a:lnTo>
                  <a:lnTo>
                    <a:pt x="93" y="793"/>
                  </a:lnTo>
                  <a:lnTo>
                    <a:pt x="56" y="922"/>
                  </a:lnTo>
                  <a:lnTo>
                    <a:pt x="19" y="1051"/>
                  </a:lnTo>
                  <a:lnTo>
                    <a:pt x="1" y="1180"/>
                  </a:lnTo>
                  <a:lnTo>
                    <a:pt x="1" y="1309"/>
                  </a:lnTo>
                  <a:lnTo>
                    <a:pt x="1" y="1438"/>
                  </a:lnTo>
                  <a:lnTo>
                    <a:pt x="19" y="1567"/>
                  </a:lnTo>
                  <a:lnTo>
                    <a:pt x="56" y="1696"/>
                  </a:lnTo>
                  <a:lnTo>
                    <a:pt x="93" y="1826"/>
                  </a:lnTo>
                  <a:lnTo>
                    <a:pt x="148" y="1936"/>
                  </a:lnTo>
                  <a:lnTo>
                    <a:pt x="222" y="2047"/>
                  </a:lnTo>
                  <a:lnTo>
                    <a:pt x="296" y="2139"/>
                  </a:lnTo>
                  <a:lnTo>
                    <a:pt x="369" y="2231"/>
                  </a:lnTo>
                  <a:lnTo>
                    <a:pt x="462" y="2305"/>
                  </a:lnTo>
                  <a:lnTo>
                    <a:pt x="572" y="2379"/>
                  </a:lnTo>
                  <a:lnTo>
                    <a:pt x="664" y="2452"/>
                  </a:lnTo>
                  <a:lnTo>
                    <a:pt x="794" y="2508"/>
                  </a:lnTo>
                  <a:lnTo>
                    <a:pt x="904" y="2545"/>
                  </a:lnTo>
                  <a:lnTo>
                    <a:pt x="1033" y="2563"/>
                  </a:lnTo>
                  <a:lnTo>
                    <a:pt x="1162" y="2581"/>
                  </a:lnTo>
                  <a:lnTo>
                    <a:pt x="1291" y="2600"/>
                  </a:lnTo>
                  <a:lnTo>
                    <a:pt x="1439" y="2581"/>
                  </a:lnTo>
                  <a:lnTo>
                    <a:pt x="1568" y="2563"/>
                  </a:lnTo>
                  <a:lnTo>
                    <a:pt x="1697" y="2545"/>
                  </a:lnTo>
                  <a:lnTo>
                    <a:pt x="1808" y="2489"/>
                  </a:lnTo>
                  <a:lnTo>
                    <a:pt x="1918" y="2434"/>
                  </a:lnTo>
                  <a:lnTo>
                    <a:pt x="2029" y="2379"/>
                  </a:lnTo>
                  <a:lnTo>
                    <a:pt x="2121" y="2305"/>
                  </a:lnTo>
                  <a:lnTo>
                    <a:pt x="2213" y="2213"/>
                  </a:lnTo>
                  <a:lnTo>
                    <a:pt x="2305" y="2121"/>
                  </a:lnTo>
                  <a:lnTo>
                    <a:pt x="2379" y="2028"/>
                  </a:lnTo>
                  <a:lnTo>
                    <a:pt x="2435" y="1918"/>
                  </a:lnTo>
                  <a:lnTo>
                    <a:pt x="2490" y="1807"/>
                  </a:lnTo>
                  <a:lnTo>
                    <a:pt x="2527" y="1678"/>
                  </a:lnTo>
                  <a:lnTo>
                    <a:pt x="2564" y="1567"/>
                  </a:lnTo>
                  <a:lnTo>
                    <a:pt x="2582" y="1438"/>
                  </a:lnTo>
                  <a:lnTo>
                    <a:pt x="2582" y="1291"/>
                  </a:lnTo>
                  <a:lnTo>
                    <a:pt x="2582" y="1162"/>
                  </a:lnTo>
                  <a:lnTo>
                    <a:pt x="2564" y="1033"/>
                  </a:lnTo>
                  <a:lnTo>
                    <a:pt x="2527" y="904"/>
                  </a:lnTo>
                  <a:lnTo>
                    <a:pt x="2490" y="793"/>
                  </a:lnTo>
                  <a:lnTo>
                    <a:pt x="2435" y="664"/>
                  </a:lnTo>
                  <a:lnTo>
                    <a:pt x="2361" y="572"/>
                  </a:lnTo>
                  <a:lnTo>
                    <a:pt x="2287" y="461"/>
                  </a:lnTo>
                  <a:lnTo>
                    <a:pt x="2213" y="369"/>
                  </a:lnTo>
                  <a:lnTo>
                    <a:pt x="2121" y="295"/>
                  </a:lnTo>
                  <a:lnTo>
                    <a:pt x="2010" y="221"/>
                  </a:lnTo>
                  <a:lnTo>
                    <a:pt x="1918" y="166"/>
                  </a:lnTo>
                  <a:lnTo>
                    <a:pt x="1789" y="111"/>
                  </a:lnTo>
                  <a:lnTo>
                    <a:pt x="1679" y="55"/>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 name="Google Shape;224;p2"/>
            <p:cNvSpPr/>
            <p:nvPr/>
          </p:nvSpPr>
          <p:spPr>
            <a:xfrm>
              <a:off x="5039575" y="697675"/>
              <a:ext cx="62250" cy="62275"/>
            </a:xfrm>
            <a:custGeom>
              <a:avLst/>
              <a:gdLst/>
              <a:ahLst/>
              <a:cxnLst/>
              <a:rect l="l" t="t" r="r" b="b"/>
              <a:pathLst>
                <a:path w="2490" h="2491" extrusionOk="0">
                  <a:moveTo>
                    <a:pt x="1236" y="1"/>
                  </a:moveTo>
                  <a:lnTo>
                    <a:pt x="1107" y="19"/>
                  </a:lnTo>
                  <a:lnTo>
                    <a:pt x="978" y="38"/>
                  </a:lnTo>
                  <a:lnTo>
                    <a:pt x="867" y="75"/>
                  </a:lnTo>
                  <a:lnTo>
                    <a:pt x="757" y="112"/>
                  </a:lnTo>
                  <a:lnTo>
                    <a:pt x="646" y="167"/>
                  </a:lnTo>
                  <a:lnTo>
                    <a:pt x="554" y="222"/>
                  </a:lnTo>
                  <a:lnTo>
                    <a:pt x="370" y="388"/>
                  </a:lnTo>
                  <a:lnTo>
                    <a:pt x="222" y="572"/>
                  </a:lnTo>
                  <a:lnTo>
                    <a:pt x="148" y="665"/>
                  </a:lnTo>
                  <a:lnTo>
                    <a:pt x="93" y="775"/>
                  </a:lnTo>
                  <a:lnTo>
                    <a:pt x="56" y="886"/>
                  </a:lnTo>
                  <a:lnTo>
                    <a:pt x="38" y="1015"/>
                  </a:lnTo>
                  <a:lnTo>
                    <a:pt x="19" y="1126"/>
                  </a:lnTo>
                  <a:lnTo>
                    <a:pt x="1" y="1255"/>
                  </a:lnTo>
                  <a:lnTo>
                    <a:pt x="19" y="1365"/>
                  </a:lnTo>
                  <a:lnTo>
                    <a:pt x="38" y="1494"/>
                  </a:lnTo>
                  <a:lnTo>
                    <a:pt x="56" y="1605"/>
                  </a:lnTo>
                  <a:lnTo>
                    <a:pt x="111" y="1716"/>
                  </a:lnTo>
                  <a:lnTo>
                    <a:pt x="148" y="1826"/>
                  </a:lnTo>
                  <a:lnTo>
                    <a:pt x="222" y="1937"/>
                  </a:lnTo>
                  <a:lnTo>
                    <a:pt x="370" y="2121"/>
                  </a:lnTo>
                  <a:lnTo>
                    <a:pt x="554" y="2269"/>
                  </a:lnTo>
                  <a:lnTo>
                    <a:pt x="646" y="2343"/>
                  </a:lnTo>
                  <a:lnTo>
                    <a:pt x="757" y="2379"/>
                  </a:lnTo>
                  <a:lnTo>
                    <a:pt x="867" y="2435"/>
                  </a:lnTo>
                  <a:lnTo>
                    <a:pt x="996" y="2472"/>
                  </a:lnTo>
                  <a:lnTo>
                    <a:pt x="1107" y="2490"/>
                  </a:lnTo>
                  <a:lnTo>
                    <a:pt x="1365" y="2490"/>
                  </a:lnTo>
                  <a:lnTo>
                    <a:pt x="1476" y="2472"/>
                  </a:lnTo>
                  <a:lnTo>
                    <a:pt x="1605" y="2435"/>
                  </a:lnTo>
                  <a:lnTo>
                    <a:pt x="1715" y="2398"/>
                  </a:lnTo>
                  <a:lnTo>
                    <a:pt x="1808" y="2343"/>
                  </a:lnTo>
                  <a:lnTo>
                    <a:pt x="1918" y="2287"/>
                  </a:lnTo>
                  <a:lnTo>
                    <a:pt x="2103" y="2140"/>
                  </a:lnTo>
                  <a:lnTo>
                    <a:pt x="2269" y="1955"/>
                  </a:lnTo>
                  <a:lnTo>
                    <a:pt x="2324" y="1845"/>
                  </a:lnTo>
                  <a:lnTo>
                    <a:pt x="2379" y="1753"/>
                  </a:lnTo>
                  <a:lnTo>
                    <a:pt x="2416" y="1642"/>
                  </a:lnTo>
                  <a:lnTo>
                    <a:pt x="2453" y="1513"/>
                  </a:lnTo>
                  <a:lnTo>
                    <a:pt x="2490" y="1402"/>
                  </a:lnTo>
                  <a:lnTo>
                    <a:pt x="2490" y="1273"/>
                  </a:lnTo>
                  <a:lnTo>
                    <a:pt x="2490" y="1144"/>
                  </a:lnTo>
                  <a:lnTo>
                    <a:pt x="2471" y="1015"/>
                  </a:lnTo>
                  <a:lnTo>
                    <a:pt x="2435" y="904"/>
                  </a:lnTo>
                  <a:lnTo>
                    <a:pt x="2398" y="794"/>
                  </a:lnTo>
                  <a:lnTo>
                    <a:pt x="2342" y="683"/>
                  </a:lnTo>
                  <a:lnTo>
                    <a:pt x="2287" y="572"/>
                  </a:lnTo>
                  <a:lnTo>
                    <a:pt x="2213" y="480"/>
                  </a:lnTo>
                  <a:lnTo>
                    <a:pt x="2121" y="388"/>
                  </a:lnTo>
                  <a:lnTo>
                    <a:pt x="2029" y="296"/>
                  </a:lnTo>
                  <a:lnTo>
                    <a:pt x="1937" y="222"/>
                  </a:lnTo>
                  <a:lnTo>
                    <a:pt x="1826" y="148"/>
                  </a:lnTo>
                  <a:lnTo>
                    <a:pt x="1715" y="112"/>
                  </a:lnTo>
                  <a:lnTo>
                    <a:pt x="1605" y="56"/>
                  </a:lnTo>
                  <a:lnTo>
                    <a:pt x="1476"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 name="Google Shape;225;p2"/>
            <p:cNvSpPr/>
            <p:nvPr/>
          </p:nvSpPr>
          <p:spPr>
            <a:xfrm>
              <a:off x="4962150" y="685700"/>
              <a:ext cx="57625" cy="57650"/>
            </a:xfrm>
            <a:custGeom>
              <a:avLst/>
              <a:gdLst/>
              <a:ahLst/>
              <a:cxnLst/>
              <a:rect l="l" t="t" r="r" b="b"/>
              <a:pathLst>
                <a:path w="2305" h="2306" extrusionOk="0">
                  <a:moveTo>
                    <a:pt x="1125" y="0"/>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1"/>
                  </a:lnTo>
                  <a:lnTo>
                    <a:pt x="0" y="1181"/>
                  </a:lnTo>
                  <a:lnTo>
                    <a:pt x="0" y="1291"/>
                  </a:lnTo>
                  <a:lnTo>
                    <a:pt x="19" y="1402"/>
                  </a:lnTo>
                  <a:lnTo>
                    <a:pt x="55" y="1512"/>
                  </a:lnTo>
                  <a:lnTo>
                    <a:pt x="92" y="1623"/>
                  </a:lnTo>
                  <a:lnTo>
                    <a:pt x="148" y="1734"/>
                  </a:lnTo>
                  <a:lnTo>
                    <a:pt x="203" y="1826"/>
                  </a:lnTo>
                  <a:lnTo>
                    <a:pt x="332" y="1992"/>
                  </a:lnTo>
                  <a:lnTo>
                    <a:pt x="516" y="2121"/>
                  </a:lnTo>
                  <a:lnTo>
                    <a:pt x="701" y="2232"/>
                  </a:lnTo>
                  <a:lnTo>
                    <a:pt x="811" y="2268"/>
                  </a:lnTo>
                  <a:lnTo>
                    <a:pt x="922" y="2287"/>
                  </a:lnTo>
                  <a:lnTo>
                    <a:pt x="1051" y="2305"/>
                  </a:lnTo>
                  <a:lnTo>
                    <a:pt x="1291" y="2305"/>
                  </a:lnTo>
                  <a:lnTo>
                    <a:pt x="1401" y="2287"/>
                  </a:lnTo>
                  <a:lnTo>
                    <a:pt x="1512" y="2250"/>
                  </a:lnTo>
                  <a:lnTo>
                    <a:pt x="1623" y="2213"/>
                  </a:lnTo>
                  <a:lnTo>
                    <a:pt x="1807" y="2102"/>
                  </a:lnTo>
                  <a:lnTo>
                    <a:pt x="1973" y="1973"/>
                  </a:lnTo>
                  <a:lnTo>
                    <a:pt x="2121" y="1789"/>
                  </a:lnTo>
                  <a:lnTo>
                    <a:pt x="2213" y="1605"/>
                  </a:lnTo>
                  <a:lnTo>
                    <a:pt x="2250" y="1494"/>
                  </a:lnTo>
                  <a:lnTo>
                    <a:pt x="2286" y="1383"/>
                  </a:lnTo>
                  <a:lnTo>
                    <a:pt x="2305" y="1254"/>
                  </a:lnTo>
                  <a:lnTo>
                    <a:pt x="2305" y="1144"/>
                  </a:lnTo>
                  <a:lnTo>
                    <a:pt x="2286" y="1015"/>
                  </a:lnTo>
                  <a:lnTo>
                    <a:pt x="2268" y="904"/>
                  </a:lnTo>
                  <a:lnTo>
                    <a:pt x="2250" y="793"/>
                  </a:lnTo>
                  <a:lnTo>
                    <a:pt x="2213" y="683"/>
                  </a:lnTo>
                  <a:lnTo>
                    <a:pt x="2102" y="498"/>
                  </a:lnTo>
                  <a:lnTo>
                    <a:pt x="1955" y="332"/>
                  </a:lnTo>
                  <a:lnTo>
                    <a:pt x="1789" y="185"/>
                  </a:lnTo>
                  <a:lnTo>
                    <a:pt x="1586" y="93"/>
                  </a:lnTo>
                  <a:lnTo>
                    <a:pt x="1475" y="56"/>
                  </a:lnTo>
                  <a:lnTo>
                    <a:pt x="1365"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 name="Google Shape;226;p2"/>
            <p:cNvSpPr/>
            <p:nvPr/>
          </p:nvSpPr>
          <p:spPr>
            <a:xfrm>
              <a:off x="5443375" y="682000"/>
              <a:ext cx="76550" cy="76550"/>
            </a:xfrm>
            <a:custGeom>
              <a:avLst/>
              <a:gdLst/>
              <a:ahLst/>
              <a:cxnLst/>
              <a:rect l="l" t="t" r="r" b="b"/>
              <a:pathLst>
                <a:path w="3062" h="3062" extrusionOk="0">
                  <a:moveTo>
                    <a:pt x="1549" y="1"/>
                  </a:moveTo>
                  <a:lnTo>
                    <a:pt x="1383" y="19"/>
                  </a:lnTo>
                  <a:lnTo>
                    <a:pt x="1236" y="38"/>
                  </a:lnTo>
                  <a:lnTo>
                    <a:pt x="1070" y="75"/>
                  </a:lnTo>
                  <a:lnTo>
                    <a:pt x="941" y="130"/>
                  </a:lnTo>
                  <a:lnTo>
                    <a:pt x="793" y="185"/>
                  </a:lnTo>
                  <a:lnTo>
                    <a:pt x="664" y="259"/>
                  </a:lnTo>
                  <a:lnTo>
                    <a:pt x="554" y="351"/>
                  </a:lnTo>
                  <a:lnTo>
                    <a:pt x="443" y="462"/>
                  </a:lnTo>
                  <a:lnTo>
                    <a:pt x="351" y="573"/>
                  </a:lnTo>
                  <a:lnTo>
                    <a:pt x="259" y="683"/>
                  </a:lnTo>
                  <a:lnTo>
                    <a:pt x="185" y="812"/>
                  </a:lnTo>
                  <a:lnTo>
                    <a:pt x="111" y="941"/>
                  </a:lnTo>
                  <a:lnTo>
                    <a:pt x="74" y="1089"/>
                  </a:lnTo>
                  <a:lnTo>
                    <a:pt x="37" y="1236"/>
                  </a:lnTo>
                  <a:lnTo>
                    <a:pt x="19" y="1402"/>
                  </a:lnTo>
                  <a:lnTo>
                    <a:pt x="1" y="1568"/>
                  </a:lnTo>
                  <a:lnTo>
                    <a:pt x="19" y="1716"/>
                  </a:lnTo>
                  <a:lnTo>
                    <a:pt x="37" y="1863"/>
                  </a:lnTo>
                  <a:lnTo>
                    <a:pt x="93" y="2011"/>
                  </a:lnTo>
                  <a:lnTo>
                    <a:pt x="130" y="2158"/>
                  </a:lnTo>
                  <a:lnTo>
                    <a:pt x="203" y="2287"/>
                  </a:lnTo>
                  <a:lnTo>
                    <a:pt x="277" y="2416"/>
                  </a:lnTo>
                  <a:lnTo>
                    <a:pt x="369" y="2527"/>
                  </a:lnTo>
                  <a:lnTo>
                    <a:pt x="462" y="2638"/>
                  </a:lnTo>
                  <a:lnTo>
                    <a:pt x="572" y="2730"/>
                  </a:lnTo>
                  <a:lnTo>
                    <a:pt x="701" y="2804"/>
                  </a:lnTo>
                  <a:lnTo>
                    <a:pt x="812" y="2877"/>
                  </a:lnTo>
                  <a:lnTo>
                    <a:pt x="959" y="2951"/>
                  </a:lnTo>
                  <a:lnTo>
                    <a:pt x="1088" y="2988"/>
                  </a:lnTo>
                  <a:lnTo>
                    <a:pt x="1236" y="3025"/>
                  </a:lnTo>
                  <a:lnTo>
                    <a:pt x="1383" y="3043"/>
                  </a:lnTo>
                  <a:lnTo>
                    <a:pt x="1549" y="3062"/>
                  </a:lnTo>
                  <a:lnTo>
                    <a:pt x="1715" y="3043"/>
                  </a:lnTo>
                  <a:lnTo>
                    <a:pt x="1863" y="3025"/>
                  </a:lnTo>
                  <a:lnTo>
                    <a:pt x="2010" y="2988"/>
                  </a:lnTo>
                  <a:lnTo>
                    <a:pt x="2139" y="2933"/>
                  </a:lnTo>
                  <a:lnTo>
                    <a:pt x="2268" y="2877"/>
                  </a:lnTo>
                  <a:lnTo>
                    <a:pt x="2398" y="2785"/>
                  </a:lnTo>
                  <a:lnTo>
                    <a:pt x="2508" y="2711"/>
                  </a:lnTo>
                  <a:lnTo>
                    <a:pt x="2619" y="2601"/>
                  </a:lnTo>
                  <a:lnTo>
                    <a:pt x="2711" y="2509"/>
                  </a:lnTo>
                  <a:lnTo>
                    <a:pt x="2803" y="2380"/>
                  </a:lnTo>
                  <a:lnTo>
                    <a:pt x="2877" y="2250"/>
                  </a:lnTo>
                  <a:lnTo>
                    <a:pt x="2951" y="2121"/>
                  </a:lnTo>
                  <a:lnTo>
                    <a:pt x="2988" y="1992"/>
                  </a:lnTo>
                  <a:lnTo>
                    <a:pt x="3024" y="1845"/>
                  </a:lnTo>
                  <a:lnTo>
                    <a:pt x="3043" y="1679"/>
                  </a:lnTo>
                  <a:lnTo>
                    <a:pt x="3061" y="1531"/>
                  </a:lnTo>
                  <a:lnTo>
                    <a:pt x="3043" y="1365"/>
                  </a:lnTo>
                  <a:lnTo>
                    <a:pt x="3024" y="1218"/>
                  </a:lnTo>
                  <a:lnTo>
                    <a:pt x="2988" y="1070"/>
                  </a:lnTo>
                  <a:lnTo>
                    <a:pt x="2932" y="941"/>
                  </a:lnTo>
                  <a:lnTo>
                    <a:pt x="2877" y="794"/>
                  </a:lnTo>
                  <a:lnTo>
                    <a:pt x="2803" y="683"/>
                  </a:lnTo>
                  <a:lnTo>
                    <a:pt x="2711" y="554"/>
                  </a:lnTo>
                  <a:lnTo>
                    <a:pt x="2619" y="462"/>
                  </a:lnTo>
                  <a:lnTo>
                    <a:pt x="2508" y="351"/>
                  </a:lnTo>
                  <a:lnTo>
                    <a:pt x="2398" y="278"/>
                  </a:lnTo>
                  <a:lnTo>
                    <a:pt x="2268" y="185"/>
                  </a:lnTo>
                  <a:lnTo>
                    <a:pt x="2139" y="130"/>
                  </a:lnTo>
                  <a:lnTo>
                    <a:pt x="1992" y="75"/>
                  </a:lnTo>
                  <a:lnTo>
                    <a:pt x="1863" y="38"/>
                  </a:lnTo>
                  <a:lnTo>
                    <a:pt x="1697" y="19"/>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 name="Google Shape;227;p2"/>
            <p:cNvSpPr/>
            <p:nvPr/>
          </p:nvSpPr>
          <p:spPr>
            <a:xfrm>
              <a:off x="4884700" y="673725"/>
              <a:ext cx="52575" cy="53025"/>
            </a:xfrm>
            <a:custGeom>
              <a:avLst/>
              <a:gdLst/>
              <a:ahLst/>
              <a:cxnLst/>
              <a:rect l="l" t="t" r="r" b="b"/>
              <a:pathLst>
                <a:path w="2103" h="2121" extrusionOk="0">
                  <a:moveTo>
                    <a:pt x="1033" y="0"/>
                  </a:moveTo>
                  <a:lnTo>
                    <a:pt x="812" y="37"/>
                  </a:lnTo>
                  <a:lnTo>
                    <a:pt x="609" y="92"/>
                  </a:lnTo>
                  <a:lnTo>
                    <a:pt x="443" y="184"/>
                  </a:lnTo>
                  <a:lnTo>
                    <a:pt x="296" y="314"/>
                  </a:lnTo>
                  <a:lnTo>
                    <a:pt x="166" y="461"/>
                  </a:lnTo>
                  <a:lnTo>
                    <a:pt x="74" y="645"/>
                  </a:lnTo>
                  <a:lnTo>
                    <a:pt x="19" y="848"/>
                  </a:lnTo>
                  <a:lnTo>
                    <a:pt x="1" y="1051"/>
                  </a:lnTo>
                  <a:lnTo>
                    <a:pt x="19" y="1291"/>
                  </a:lnTo>
                  <a:lnTo>
                    <a:pt x="74" y="1494"/>
                  </a:lnTo>
                  <a:lnTo>
                    <a:pt x="166" y="1660"/>
                  </a:lnTo>
                  <a:lnTo>
                    <a:pt x="296" y="1825"/>
                  </a:lnTo>
                  <a:lnTo>
                    <a:pt x="461" y="1955"/>
                  </a:lnTo>
                  <a:lnTo>
                    <a:pt x="646" y="2047"/>
                  </a:lnTo>
                  <a:lnTo>
                    <a:pt x="849" y="2102"/>
                  </a:lnTo>
                  <a:lnTo>
                    <a:pt x="1070" y="2120"/>
                  </a:lnTo>
                  <a:lnTo>
                    <a:pt x="1291" y="2102"/>
                  </a:lnTo>
                  <a:lnTo>
                    <a:pt x="1476" y="2028"/>
                  </a:lnTo>
                  <a:lnTo>
                    <a:pt x="1660" y="1936"/>
                  </a:lnTo>
                  <a:lnTo>
                    <a:pt x="1807" y="1807"/>
                  </a:lnTo>
                  <a:lnTo>
                    <a:pt x="1937" y="1660"/>
                  </a:lnTo>
                  <a:lnTo>
                    <a:pt x="2029" y="1475"/>
                  </a:lnTo>
                  <a:lnTo>
                    <a:pt x="2084" y="1291"/>
                  </a:lnTo>
                  <a:lnTo>
                    <a:pt x="2102" y="1070"/>
                  </a:lnTo>
                  <a:lnTo>
                    <a:pt x="2084" y="848"/>
                  </a:lnTo>
                  <a:lnTo>
                    <a:pt x="2029" y="645"/>
                  </a:lnTo>
                  <a:lnTo>
                    <a:pt x="1937" y="461"/>
                  </a:lnTo>
                  <a:lnTo>
                    <a:pt x="1789" y="295"/>
                  </a:lnTo>
                  <a:lnTo>
                    <a:pt x="1642" y="184"/>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 name="Google Shape;228;p2"/>
            <p:cNvSpPr/>
            <p:nvPr/>
          </p:nvSpPr>
          <p:spPr>
            <a:xfrm>
              <a:off x="5364550" y="668650"/>
              <a:ext cx="74700" cy="74700"/>
            </a:xfrm>
            <a:custGeom>
              <a:avLst/>
              <a:gdLst/>
              <a:ahLst/>
              <a:cxnLst/>
              <a:rect l="l" t="t" r="r" b="b"/>
              <a:pathLst>
                <a:path w="2988" h="2988" extrusionOk="0">
                  <a:moveTo>
                    <a:pt x="1476" y="0"/>
                  </a:moveTo>
                  <a:lnTo>
                    <a:pt x="1310" y="19"/>
                  </a:lnTo>
                  <a:lnTo>
                    <a:pt x="1162" y="37"/>
                  </a:lnTo>
                  <a:lnTo>
                    <a:pt x="1033" y="74"/>
                  </a:lnTo>
                  <a:lnTo>
                    <a:pt x="886" y="129"/>
                  </a:lnTo>
                  <a:lnTo>
                    <a:pt x="757" y="185"/>
                  </a:lnTo>
                  <a:lnTo>
                    <a:pt x="646" y="258"/>
                  </a:lnTo>
                  <a:lnTo>
                    <a:pt x="535" y="351"/>
                  </a:lnTo>
                  <a:lnTo>
                    <a:pt x="425" y="443"/>
                  </a:lnTo>
                  <a:lnTo>
                    <a:pt x="333" y="553"/>
                  </a:lnTo>
                  <a:lnTo>
                    <a:pt x="240" y="664"/>
                  </a:lnTo>
                  <a:lnTo>
                    <a:pt x="167" y="793"/>
                  </a:lnTo>
                  <a:lnTo>
                    <a:pt x="111" y="922"/>
                  </a:lnTo>
                  <a:lnTo>
                    <a:pt x="74" y="1051"/>
                  </a:lnTo>
                  <a:lnTo>
                    <a:pt x="38" y="1199"/>
                  </a:lnTo>
                  <a:lnTo>
                    <a:pt x="1" y="1346"/>
                  </a:lnTo>
                  <a:lnTo>
                    <a:pt x="1" y="1494"/>
                  </a:lnTo>
                  <a:lnTo>
                    <a:pt x="1" y="1660"/>
                  </a:lnTo>
                  <a:lnTo>
                    <a:pt x="38" y="1807"/>
                  </a:lnTo>
                  <a:lnTo>
                    <a:pt x="74" y="1936"/>
                  </a:lnTo>
                  <a:lnTo>
                    <a:pt x="111" y="2084"/>
                  </a:lnTo>
                  <a:lnTo>
                    <a:pt x="185" y="2213"/>
                  </a:lnTo>
                  <a:lnTo>
                    <a:pt x="259" y="2323"/>
                  </a:lnTo>
                  <a:lnTo>
                    <a:pt x="333" y="2453"/>
                  </a:lnTo>
                  <a:lnTo>
                    <a:pt x="425" y="2545"/>
                  </a:lnTo>
                  <a:lnTo>
                    <a:pt x="535" y="2637"/>
                  </a:lnTo>
                  <a:lnTo>
                    <a:pt x="646" y="2729"/>
                  </a:lnTo>
                  <a:lnTo>
                    <a:pt x="775" y="2803"/>
                  </a:lnTo>
                  <a:lnTo>
                    <a:pt x="904" y="2858"/>
                  </a:lnTo>
                  <a:lnTo>
                    <a:pt x="1033" y="2914"/>
                  </a:lnTo>
                  <a:lnTo>
                    <a:pt x="1181" y="2950"/>
                  </a:lnTo>
                  <a:lnTo>
                    <a:pt x="1328" y="2969"/>
                  </a:lnTo>
                  <a:lnTo>
                    <a:pt x="1476" y="2987"/>
                  </a:lnTo>
                  <a:lnTo>
                    <a:pt x="1642" y="2969"/>
                  </a:lnTo>
                  <a:lnTo>
                    <a:pt x="1789" y="2950"/>
                  </a:lnTo>
                  <a:lnTo>
                    <a:pt x="1937" y="2914"/>
                  </a:lnTo>
                  <a:lnTo>
                    <a:pt x="2084" y="2877"/>
                  </a:lnTo>
                  <a:lnTo>
                    <a:pt x="2213" y="2803"/>
                  </a:lnTo>
                  <a:lnTo>
                    <a:pt x="2324" y="2729"/>
                  </a:lnTo>
                  <a:lnTo>
                    <a:pt x="2453" y="2637"/>
                  </a:lnTo>
                  <a:lnTo>
                    <a:pt x="2545" y="2545"/>
                  </a:lnTo>
                  <a:lnTo>
                    <a:pt x="2656" y="2434"/>
                  </a:lnTo>
                  <a:lnTo>
                    <a:pt x="2729" y="2323"/>
                  </a:lnTo>
                  <a:lnTo>
                    <a:pt x="2803" y="2194"/>
                  </a:lnTo>
                  <a:lnTo>
                    <a:pt x="2877" y="2065"/>
                  </a:lnTo>
                  <a:lnTo>
                    <a:pt x="2914" y="1918"/>
                  </a:lnTo>
                  <a:lnTo>
                    <a:pt x="2951" y="1770"/>
                  </a:lnTo>
                  <a:lnTo>
                    <a:pt x="2969" y="1623"/>
                  </a:lnTo>
                  <a:lnTo>
                    <a:pt x="2988" y="1457"/>
                  </a:lnTo>
                  <a:lnTo>
                    <a:pt x="2969" y="1309"/>
                  </a:lnTo>
                  <a:lnTo>
                    <a:pt x="2951" y="1162"/>
                  </a:lnTo>
                  <a:lnTo>
                    <a:pt x="2914" y="1014"/>
                  </a:lnTo>
                  <a:lnTo>
                    <a:pt x="2859" y="885"/>
                  </a:lnTo>
                  <a:lnTo>
                    <a:pt x="2785" y="756"/>
                  </a:lnTo>
                  <a:lnTo>
                    <a:pt x="2711" y="646"/>
                  </a:lnTo>
                  <a:lnTo>
                    <a:pt x="2619" y="535"/>
                  </a:lnTo>
                  <a:lnTo>
                    <a:pt x="2527" y="424"/>
                  </a:lnTo>
                  <a:lnTo>
                    <a:pt x="2416" y="332"/>
                  </a:lnTo>
                  <a:lnTo>
                    <a:pt x="2305" y="240"/>
                  </a:lnTo>
                  <a:lnTo>
                    <a:pt x="2176" y="166"/>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 name="Google Shape;229;p2"/>
            <p:cNvSpPr/>
            <p:nvPr/>
          </p:nvSpPr>
          <p:spPr>
            <a:xfrm>
              <a:off x="4807250" y="662200"/>
              <a:ext cx="47525" cy="47950"/>
            </a:xfrm>
            <a:custGeom>
              <a:avLst/>
              <a:gdLst/>
              <a:ahLst/>
              <a:cxnLst/>
              <a:rect l="l" t="t" r="r" b="b"/>
              <a:pathLst>
                <a:path w="1901" h="1918" extrusionOk="0">
                  <a:moveTo>
                    <a:pt x="978" y="0"/>
                  </a:moveTo>
                  <a:lnTo>
                    <a:pt x="775" y="19"/>
                  </a:lnTo>
                  <a:lnTo>
                    <a:pt x="591" y="74"/>
                  </a:lnTo>
                  <a:lnTo>
                    <a:pt x="425" y="148"/>
                  </a:lnTo>
                  <a:lnTo>
                    <a:pt x="277" y="258"/>
                  </a:lnTo>
                  <a:lnTo>
                    <a:pt x="167" y="406"/>
                  </a:lnTo>
                  <a:lnTo>
                    <a:pt x="75" y="572"/>
                  </a:lnTo>
                  <a:lnTo>
                    <a:pt x="19" y="756"/>
                  </a:lnTo>
                  <a:lnTo>
                    <a:pt x="1" y="959"/>
                  </a:lnTo>
                  <a:lnTo>
                    <a:pt x="19" y="1143"/>
                  </a:lnTo>
                  <a:lnTo>
                    <a:pt x="75" y="1328"/>
                  </a:lnTo>
                  <a:lnTo>
                    <a:pt x="148" y="1494"/>
                  </a:lnTo>
                  <a:lnTo>
                    <a:pt x="259" y="1623"/>
                  </a:lnTo>
                  <a:lnTo>
                    <a:pt x="407" y="1733"/>
                  </a:lnTo>
                  <a:lnTo>
                    <a:pt x="554" y="1826"/>
                  </a:lnTo>
                  <a:lnTo>
                    <a:pt x="738" y="1881"/>
                  </a:lnTo>
                  <a:lnTo>
                    <a:pt x="923" y="1918"/>
                  </a:lnTo>
                  <a:lnTo>
                    <a:pt x="1126" y="1899"/>
                  </a:lnTo>
                  <a:lnTo>
                    <a:pt x="1310" y="1844"/>
                  </a:lnTo>
                  <a:lnTo>
                    <a:pt x="1476" y="1752"/>
                  </a:lnTo>
                  <a:lnTo>
                    <a:pt x="1623" y="1641"/>
                  </a:lnTo>
                  <a:lnTo>
                    <a:pt x="1734" y="1494"/>
                  </a:lnTo>
                  <a:lnTo>
                    <a:pt x="1826" y="1328"/>
                  </a:lnTo>
                  <a:lnTo>
                    <a:pt x="1882" y="1143"/>
                  </a:lnTo>
                  <a:lnTo>
                    <a:pt x="1900" y="959"/>
                  </a:lnTo>
                  <a:lnTo>
                    <a:pt x="1882" y="756"/>
                  </a:lnTo>
                  <a:lnTo>
                    <a:pt x="1845" y="590"/>
                  </a:lnTo>
                  <a:lnTo>
                    <a:pt x="1753" y="424"/>
                  </a:lnTo>
                  <a:lnTo>
                    <a:pt x="1642" y="277"/>
                  </a:lnTo>
                  <a:lnTo>
                    <a:pt x="1494" y="166"/>
                  </a:lnTo>
                  <a:lnTo>
                    <a:pt x="1347" y="74"/>
                  </a:lnTo>
                  <a:lnTo>
                    <a:pt x="1163" y="19"/>
                  </a:lnTo>
                  <a:lnTo>
                    <a:pt x="9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 name="Google Shape;230;p2"/>
            <p:cNvSpPr/>
            <p:nvPr/>
          </p:nvSpPr>
          <p:spPr>
            <a:xfrm>
              <a:off x="5285275" y="655275"/>
              <a:ext cx="72850" cy="72850"/>
            </a:xfrm>
            <a:custGeom>
              <a:avLst/>
              <a:gdLst/>
              <a:ahLst/>
              <a:cxnLst/>
              <a:rect l="l" t="t" r="r" b="b"/>
              <a:pathLst>
                <a:path w="2914" h="2914" extrusionOk="0">
                  <a:moveTo>
                    <a:pt x="1346" y="1"/>
                  </a:moveTo>
                  <a:lnTo>
                    <a:pt x="1199" y="19"/>
                  </a:lnTo>
                  <a:lnTo>
                    <a:pt x="1051" y="56"/>
                  </a:lnTo>
                  <a:lnTo>
                    <a:pt x="922" y="111"/>
                  </a:lnTo>
                  <a:lnTo>
                    <a:pt x="793" y="167"/>
                  </a:lnTo>
                  <a:lnTo>
                    <a:pt x="682" y="240"/>
                  </a:lnTo>
                  <a:lnTo>
                    <a:pt x="572" y="332"/>
                  </a:lnTo>
                  <a:lnTo>
                    <a:pt x="461" y="425"/>
                  </a:lnTo>
                  <a:lnTo>
                    <a:pt x="369" y="517"/>
                  </a:lnTo>
                  <a:lnTo>
                    <a:pt x="277" y="646"/>
                  </a:lnTo>
                  <a:lnTo>
                    <a:pt x="203" y="757"/>
                  </a:lnTo>
                  <a:lnTo>
                    <a:pt x="129" y="886"/>
                  </a:lnTo>
                  <a:lnTo>
                    <a:pt x="74" y="1015"/>
                  </a:lnTo>
                  <a:lnTo>
                    <a:pt x="37" y="1162"/>
                  </a:lnTo>
                  <a:lnTo>
                    <a:pt x="19" y="1291"/>
                  </a:lnTo>
                  <a:lnTo>
                    <a:pt x="0" y="1439"/>
                  </a:lnTo>
                  <a:lnTo>
                    <a:pt x="19" y="1586"/>
                  </a:lnTo>
                  <a:lnTo>
                    <a:pt x="37" y="1734"/>
                  </a:lnTo>
                  <a:lnTo>
                    <a:pt x="74" y="1863"/>
                  </a:lnTo>
                  <a:lnTo>
                    <a:pt x="111" y="1992"/>
                  </a:lnTo>
                  <a:lnTo>
                    <a:pt x="185" y="2121"/>
                  </a:lnTo>
                  <a:lnTo>
                    <a:pt x="258" y="2250"/>
                  </a:lnTo>
                  <a:lnTo>
                    <a:pt x="332" y="2361"/>
                  </a:lnTo>
                  <a:lnTo>
                    <a:pt x="424" y="2471"/>
                  </a:lnTo>
                  <a:lnTo>
                    <a:pt x="535" y="2563"/>
                  </a:lnTo>
                  <a:lnTo>
                    <a:pt x="646" y="2656"/>
                  </a:lnTo>
                  <a:lnTo>
                    <a:pt x="756" y="2729"/>
                  </a:lnTo>
                  <a:lnTo>
                    <a:pt x="885" y="2785"/>
                  </a:lnTo>
                  <a:lnTo>
                    <a:pt x="1014" y="2840"/>
                  </a:lnTo>
                  <a:lnTo>
                    <a:pt x="1162" y="2877"/>
                  </a:lnTo>
                  <a:lnTo>
                    <a:pt x="1291" y="2914"/>
                  </a:lnTo>
                  <a:lnTo>
                    <a:pt x="1586" y="2914"/>
                  </a:lnTo>
                  <a:lnTo>
                    <a:pt x="1733" y="2895"/>
                  </a:lnTo>
                  <a:lnTo>
                    <a:pt x="1863" y="2858"/>
                  </a:lnTo>
                  <a:lnTo>
                    <a:pt x="2010" y="2803"/>
                  </a:lnTo>
                  <a:lnTo>
                    <a:pt x="2139" y="2748"/>
                  </a:lnTo>
                  <a:lnTo>
                    <a:pt x="2250" y="2674"/>
                  </a:lnTo>
                  <a:lnTo>
                    <a:pt x="2360" y="2582"/>
                  </a:lnTo>
                  <a:lnTo>
                    <a:pt x="2471" y="2490"/>
                  </a:lnTo>
                  <a:lnTo>
                    <a:pt x="2563" y="2398"/>
                  </a:lnTo>
                  <a:lnTo>
                    <a:pt x="2655" y="2287"/>
                  </a:lnTo>
                  <a:lnTo>
                    <a:pt x="2729" y="2158"/>
                  </a:lnTo>
                  <a:lnTo>
                    <a:pt x="2803" y="2029"/>
                  </a:lnTo>
                  <a:lnTo>
                    <a:pt x="2840" y="1900"/>
                  </a:lnTo>
                  <a:lnTo>
                    <a:pt x="2895" y="1771"/>
                  </a:lnTo>
                  <a:lnTo>
                    <a:pt x="2913" y="1623"/>
                  </a:lnTo>
                  <a:lnTo>
                    <a:pt x="2913" y="1476"/>
                  </a:lnTo>
                  <a:lnTo>
                    <a:pt x="2913" y="1328"/>
                  </a:lnTo>
                  <a:lnTo>
                    <a:pt x="2895" y="1199"/>
                  </a:lnTo>
                  <a:lnTo>
                    <a:pt x="2858" y="1052"/>
                  </a:lnTo>
                  <a:lnTo>
                    <a:pt x="2821" y="922"/>
                  </a:lnTo>
                  <a:lnTo>
                    <a:pt x="2748" y="793"/>
                  </a:lnTo>
                  <a:lnTo>
                    <a:pt x="2674" y="664"/>
                  </a:lnTo>
                  <a:lnTo>
                    <a:pt x="2600" y="554"/>
                  </a:lnTo>
                  <a:lnTo>
                    <a:pt x="2508" y="462"/>
                  </a:lnTo>
                  <a:lnTo>
                    <a:pt x="2397" y="351"/>
                  </a:lnTo>
                  <a:lnTo>
                    <a:pt x="2287" y="277"/>
                  </a:lnTo>
                  <a:lnTo>
                    <a:pt x="2176" y="185"/>
                  </a:lnTo>
                  <a:lnTo>
                    <a:pt x="2047" y="130"/>
                  </a:lnTo>
                  <a:lnTo>
                    <a:pt x="1918" y="74"/>
                  </a:lnTo>
                  <a:lnTo>
                    <a:pt x="1770" y="37"/>
                  </a:lnTo>
                  <a:lnTo>
                    <a:pt x="1623" y="19"/>
                  </a:lnTo>
                  <a:lnTo>
                    <a:pt x="14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 name="Google Shape;231;p2"/>
            <p:cNvSpPr/>
            <p:nvPr/>
          </p:nvSpPr>
          <p:spPr>
            <a:xfrm>
              <a:off x="4730275" y="653900"/>
              <a:ext cx="41525" cy="41500"/>
            </a:xfrm>
            <a:custGeom>
              <a:avLst/>
              <a:gdLst/>
              <a:ahLst/>
              <a:cxnLst/>
              <a:rect l="l" t="t" r="r" b="b"/>
              <a:pathLst>
                <a:path w="1661" h="1660" extrusionOk="0">
                  <a:moveTo>
                    <a:pt x="701" y="0"/>
                  </a:moveTo>
                  <a:lnTo>
                    <a:pt x="535" y="56"/>
                  </a:lnTo>
                  <a:lnTo>
                    <a:pt x="388" y="129"/>
                  </a:lnTo>
                  <a:lnTo>
                    <a:pt x="259" y="222"/>
                  </a:lnTo>
                  <a:lnTo>
                    <a:pt x="148" y="351"/>
                  </a:lnTo>
                  <a:lnTo>
                    <a:pt x="75" y="498"/>
                  </a:lnTo>
                  <a:lnTo>
                    <a:pt x="19" y="646"/>
                  </a:lnTo>
                  <a:lnTo>
                    <a:pt x="1" y="830"/>
                  </a:lnTo>
                  <a:lnTo>
                    <a:pt x="19" y="996"/>
                  </a:lnTo>
                  <a:lnTo>
                    <a:pt x="56" y="1162"/>
                  </a:lnTo>
                  <a:lnTo>
                    <a:pt x="130" y="1309"/>
                  </a:lnTo>
                  <a:lnTo>
                    <a:pt x="240" y="1420"/>
                  </a:lnTo>
                  <a:lnTo>
                    <a:pt x="351" y="1512"/>
                  </a:lnTo>
                  <a:lnTo>
                    <a:pt x="499" y="1604"/>
                  </a:lnTo>
                  <a:lnTo>
                    <a:pt x="646" y="1641"/>
                  </a:lnTo>
                  <a:lnTo>
                    <a:pt x="830" y="1660"/>
                  </a:lnTo>
                  <a:lnTo>
                    <a:pt x="996" y="1641"/>
                  </a:lnTo>
                  <a:lnTo>
                    <a:pt x="1144" y="1604"/>
                  </a:lnTo>
                  <a:lnTo>
                    <a:pt x="1291" y="1531"/>
                  </a:lnTo>
                  <a:lnTo>
                    <a:pt x="1420" y="1438"/>
                  </a:lnTo>
                  <a:lnTo>
                    <a:pt x="1513" y="1328"/>
                  </a:lnTo>
                  <a:lnTo>
                    <a:pt x="1586" y="1180"/>
                  </a:lnTo>
                  <a:lnTo>
                    <a:pt x="1642" y="1033"/>
                  </a:lnTo>
                  <a:lnTo>
                    <a:pt x="1660" y="848"/>
                  </a:lnTo>
                  <a:lnTo>
                    <a:pt x="1660" y="682"/>
                  </a:lnTo>
                  <a:lnTo>
                    <a:pt x="1605" y="517"/>
                  </a:lnTo>
                  <a:lnTo>
                    <a:pt x="1550" y="387"/>
                  </a:lnTo>
                  <a:lnTo>
                    <a:pt x="1457" y="258"/>
                  </a:lnTo>
                  <a:lnTo>
                    <a:pt x="1328" y="148"/>
                  </a:lnTo>
                  <a:lnTo>
                    <a:pt x="1199" y="74"/>
                  </a:lnTo>
                  <a:lnTo>
                    <a:pt x="1052"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 name="Google Shape;232;p2"/>
            <p:cNvSpPr/>
            <p:nvPr/>
          </p:nvSpPr>
          <p:spPr>
            <a:xfrm>
              <a:off x="4657000" y="643300"/>
              <a:ext cx="34575" cy="34125"/>
            </a:xfrm>
            <a:custGeom>
              <a:avLst/>
              <a:gdLst/>
              <a:ahLst/>
              <a:cxnLst/>
              <a:rect l="l" t="t" r="r" b="b"/>
              <a:pathLst>
                <a:path w="1383" h="1365" extrusionOk="0">
                  <a:moveTo>
                    <a:pt x="664" y="0"/>
                  </a:moveTo>
                  <a:lnTo>
                    <a:pt x="498" y="19"/>
                  </a:lnTo>
                  <a:lnTo>
                    <a:pt x="369" y="55"/>
                  </a:lnTo>
                  <a:lnTo>
                    <a:pt x="258" y="129"/>
                  </a:lnTo>
                  <a:lnTo>
                    <a:pt x="166" y="203"/>
                  </a:lnTo>
                  <a:lnTo>
                    <a:pt x="92" y="314"/>
                  </a:lnTo>
                  <a:lnTo>
                    <a:pt x="37" y="424"/>
                  </a:lnTo>
                  <a:lnTo>
                    <a:pt x="19" y="553"/>
                  </a:lnTo>
                  <a:lnTo>
                    <a:pt x="0" y="701"/>
                  </a:lnTo>
                  <a:lnTo>
                    <a:pt x="19" y="867"/>
                  </a:lnTo>
                  <a:lnTo>
                    <a:pt x="55" y="996"/>
                  </a:lnTo>
                  <a:lnTo>
                    <a:pt x="129" y="1106"/>
                  </a:lnTo>
                  <a:lnTo>
                    <a:pt x="203" y="1199"/>
                  </a:lnTo>
                  <a:lnTo>
                    <a:pt x="314" y="1272"/>
                  </a:lnTo>
                  <a:lnTo>
                    <a:pt x="424" y="1328"/>
                  </a:lnTo>
                  <a:lnTo>
                    <a:pt x="553" y="1365"/>
                  </a:lnTo>
                  <a:lnTo>
                    <a:pt x="719" y="1365"/>
                  </a:lnTo>
                  <a:lnTo>
                    <a:pt x="867" y="1346"/>
                  </a:lnTo>
                  <a:lnTo>
                    <a:pt x="996" y="1309"/>
                  </a:lnTo>
                  <a:lnTo>
                    <a:pt x="1106" y="1236"/>
                  </a:lnTo>
                  <a:lnTo>
                    <a:pt x="1199" y="1162"/>
                  </a:lnTo>
                  <a:lnTo>
                    <a:pt x="1272" y="1051"/>
                  </a:lnTo>
                  <a:lnTo>
                    <a:pt x="1328" y="922"/>
                  </a:lnTo>
                  <a:lnTo>
                    <a:pt x="1365" y="775"/>
                  </a:lnTo>
                  <a:lnTo>
                    <a:pt x="1383" y="609"/>
                  </a:lnTo>
                  <a:lnTo>
                    <a:pt x="1346" y="480"/>
                  </a:lnTo>
                  <a:lnTo>
                    <a:pt x="1291" y="369"/>
                  </a:lnTo>
                  <a:lnTo>
                    <a:pt x="1235" y="258"/>
                  </a:lnTo>
                  <a:lnTo>
                    <a:pt x="1143" y="166"/>
                  </a:lnTo>
                  <a:lnTo>
                    <a:pt x="1051" y="92"/>
                  </a:lnTo>
                  <a:lnTo>
                    <a:pt x="940" y="37"/>
                  </a:lnTo>
                  <a:lnTo>
                    <a:pt x="8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 name="Google Shape;233;p2"/>
            <p:cNvSpPr/>
            <p:nvPr/>
          </p:nvSpPr>
          <p:spPr>
            <a:xfrm>
              <a:off x="5207375" y="642825"/>
              <a:ext cx="69150" cy="69625"/>
            </a:xfrm>
            <a:custGeom>
              <a:avLst/>
              <a:gdLst/>
              <a:ahLst/>
              <a:cxnLst/>
              <a:rect l="l" t="t" r="r" b="b"/>
              <a:pathLst>
                <a:path w="2766" h="2785" extrusionOk="0">
                  <a:moveTo>
                    <a:pt x="1254" y="1"/>
                  </a:moveTo>
                  <a:lnTo>
                    <a:pt x="1107" y="19"/>
                  </a:lnTo>
                  <a:lnTo>
                    <a:pt x="977" y="56"/>
                  </a:lnTo>
                  <a:lnTo>
                    <a:pt x="848" y="93"/>
                  </a:lnTo>
                  <a:lnTo>
                    <a:pt x="719" y="167"/>
                  </a:lnTo>
                  <a:lnTo>
                    <a:pt x="609" y="222"/>
                  </a:lnTo>
                  <a:lnTo>
                    <a:pt x="498" y="314"/>
                  </a:lnTo>
                  <a:lnTo>
                    <a:pt x="406" y="388"/>
                  </a:lnTo>
                  <a:lnTo>
                    <a:pt x="314" y="499"/>
                  </a:lnTo>
                  <a:lnTo>
                    <a:pt x="221" y="591"/>
                  </a:lnTo>
                  <a:lnTo>
                    <a:pt x="166" y="720"/>
                  </a:lnTo>
                  <a:lnTo>
                    <a:pt x="111" y="830"/>
                  </a:lnTo>
                  <a:lnTo>
                    <a:pt x="56" y="960"/>
                  </a:lnTo>
                  <a:lnTo>
                    <a:pt x="19" y="1107"/>
                  </a:lnTo>
                  <a:lnTo>
                    <a:pt x="0" y="1236"/>
                  </a:lnTo>
                  <a:lnTo>
                    <a:pt x="0" y="1384"/>
                  </a:lnTo>
                  <a:lnTo>
                    <a:pt x="0" y="1531"/>
                  </a:lnTo>
                  <a:lnTo>
                    <a:pt x="19" y="1679"/>
                  </a:lnTo>
                  <a:lnTo>
                    <a:pt x="56" y="1808"/>
                  </a:lnTo>
                  <a:lnTo>
                    <a:pt x="111" y="1937"/>
                  </a:lnTo>
                  <a:lnTo>
                    <a:pt x="166" y="2066"/>
                  </a:lnTo>
                  <a:lnTo>
                    <a:pt x="240" y="2176"/>
                  </a:lnTo>
                  <a:lnTo>
                    <a:pt x="314" y="2287"/>
                  </a:lnTo>
                  <a:lnTo>
                    <a:pt x="406" y="2379"/>
                  </a:lnTo>
                  <a:lnTo>
                    <a:pt x="498" y="2471"/>
                  </a:lnTo>
                  <a:lnTo>
                    <a:pt x="609" y="2545"/>
                  </a:lnTo>
                  <a:lnTo>
                    <a:pt x="719" y="2619"/>
                  </a:lnTo>
                  <a:lnTo>
                    <a:pt x="848" y="2674"/>
                  </a:lnTo>
                  <a:lnTo>
                    <a:pt x="977" y="2711"/>
                  </a:lnTo>
                  <a:lnTo>
                    <a:pt x="1107" y="2748"/>
                  </a:lnTo>
                  <a:lnTo>
                    <a:pt x="1254" y="2766"/>
                  </a:lnTo>
                  <a:lnTo>
                    <a:pt x="1402" y="2785"/>
                  </a:lnTo>
                  <a:lnTo>
                    <a:pt x="1549" y="2766"/>
                  </a:lnTo>
                  <a:lnTo>
                    <a:pt x="1697" y="2748"/>
                  </a:lnTo>
                  <a:lnTo>
                    <a:pt x="1826" y="2711"/>
                  </a:lnTo>
                  <a:lnTo>
                    <a:pt x="1955" y="2656"/>
                  </a:lnTo>
                  <a:lnTo>
                    <a:pt x="2065" y="2601"/>
                  </a:lnTo>
                  <a:lnTo>
                    <a:pt x="2194" y="2527"/>
                  </a:lnTo>
                  <a:lnTo>
                    <a:pt x="2287" y="2453"/>
                  </a:lnTo>
                  <a:lnTo>
                    <a:pt x="2397" y="2361"/>
                  </a:lnTo>
                  <a:lnTo>
                    <a:pt x="2471" y="2269"/>
                  </a:lnTo>
                  <a:lnTo>
                    <a:pt x="2563" y="2158"/>
                  </a:lnTo>
                  <a:lnTo>
                    <a:pt x="2618" y="2029"/>
                  </a:lnTo>
                  <a:lnTo>
                    <a:pt x="2674" y="1918"/>
                  </a:lnTo>
                  <a:lnTo>
                    <a:pt x="2729" y="1789"/>
                  </a:lnTo>
                  <a:lnTo>
                    <a:pt x="2748" y="1642"/>
                  </a:lnTo>
                  <a:lnTo>
                    <a:pt x="2766" y="1513"/>
                  </a:lnTo>
                  <a:lnTo>
                    <a:pt x="2766" y="1365"/>
                  </a:lnTo>
                  <a:lnTo>
                    <a:pt x="2766" y="1218"/>
                  </a:lnTo>
                  <a:lnTo>
                    <a:pt x="2748" y="1070"/>
                  </a:lnTo>
                  <a:lnTo>
                    <a:pt x="2711" y="941"/>
                  </a:lnTo>
                  <a:lnTo>
                    <a:pt x="2655" y="812"/>
                  </a:lnTo>
                  <a:lnTo>
                    <a:pt x="2600" y="701"/>
                  </a:lnTo>
                  <a:lnTo>
                    <a:pt x="2545" y="591"/>
                  </a:lnTo>
                  <a:lnTo>
                    <a:pt x="2452" y="480"/>
                  </a:lnTo>
                  <a:lnTo>
                    <a:pt x="2360" y="388"/>
                  </a:lnTo>
                  <a:lnTo>
                    <a:pt x="2268" y="296"/>
                  </a:lnTo>
                  <a:lnTo>
                    <a:pt x="2176" y="222"/>
                  </a:lnTo>
                  <a:lnTo>
                    <a:pt x="2047" y="167"/>
                  </a:lnTo>
                  <a:lnTo>
                    <a:pt x="1936" y="111"/>
                  </a:lnTo>
                  <a:lnTo>
                    <a:pt x="1807" y="56"/>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 name="Google Shape;234;p2"/>
            <p:cNvSpPr/>
            <p:nvPr/>
          </p:nvSpPr>
          <p:spPr>
            <a:xfrm>
              <a:off x="4582325" y="635000"/>
              <a:ext cx="28600" cy="22150"/>
            </a:xfrm>
            <a:custGeom>
              <a:avLst/>
              <a:gdLst/>
              <a:ahLst/>
              <a:cxnLst/>
              <a:rect l="l" t="t" r="r" b="b"/>
              <a:pathLst>
                <a:path w="1144" h="886" extrusionOk="0">
                  <a:moveTo>
                    <a:pt x="480" y="0"/>
                  </a:moveTo>
                  <a:lnTo>
                    <a:pt x="406" y="19"/>
                  </a:lnTo>
                  <a:lnTo>
                    <a:pt x="350" y="56"/>
                  </a:lnTo>
                  <a:lnTo>
                    <a:pt x="240" y="166"/>
                  </a:lnTo>
                  <a:lnTo>
                    <a:pt x="129" y="314"/>
                  </a:lnTo>
                  <a:lnTo>
                    <a:pt x="0" y="443"/>
                  </a:lnTo>
                  <a:lnTo>
                    <a:pt x="129" y="572"/>
                  </a:lnTo>
                  <a:lnTo>
                    <a:pt x="258" y="701"/>
                  </a:lnTo>
                  <a:lnTo>
                    <a:pt x="387" y="812"/>
                  </a:lnTo>
                  <a:lnTo>
                    <a:pt x="443" y="867"/>
                  </a:lnTo>
                  <a:lnTo>
                    <a:pt x="516" y="885"/>
                  </a:lnTo>
                  <a:lnTo>
                    <a:pt x="572" y="885"/>
                  </a:lnTo>
                  <a:lnTo>
                    <a:pt x="627" y="848"/>
                  </a:lnTo>
                  <a:lnTo>
                    <a:pt x="775" y="738"/>
                  </a:lnTo>
                  <a:lnTo>
                    <a:pt x="940" y="590"/>
                  </a:lnTo>
                  <a:lnTo>
                    <a:pt x="1143" y="406"/>
                  </a:lnTo>
                  <a:lnTo>
                    <a:pt x="940" y="258"/>
                  </a:lnTo>
                  <a:lnTo>
                    <a:pt x="756" y="129"/>
                  </a:lnTo>
                  <a:lnTo>
                    <a:pt x="609" y="37"/>
                  </a:lnTo>
                  <a:lnTo>
                    <a:pt x="535" y="19"/>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 name="Google Shape;235;p2"/>
            <p:cNvSpPr/>
            <p:nvPr/>
          </p:nvSpPr>
          <p:spPr>
            <a:xfrm>
              <a:off x="5130850" y="629475"/>
              <a:ext cx="67775" cy="67775"/>
            </a:xfrm>
            <a:custGeom>
              <a:avLst/>
              <a:gdLst/>
              <a:ahLst/>
              <a:cxnLst/>
              <a:rect l="l" t="t" r="r" b="b"/>
              <a:pathLst>
                <a:path w="2711" h="2711" extrusionOk="0">
                  <a:moveTo>
                    <a:pt x="1254" y="0"/>
                  </a:moveTo>
                  <a:lnTo>
                    <a:pt x="1125" y="18"/>
                  </a:lnTo>
                  <a:lnTo>
                    <a:pt x="996" y="55"/>
                  </a:lnTo>
                  <a:lnTo>
                    <a:pt x="867" y="92"/>
                  </a:lnTo>
                  <a:lnTo>
                    <a:pt x="756" y="148"/>
                  </a:lnTo>
                  <a:lnTo>
                    <a:pt x="646" y="221"/>
                  </a:lnTo>
                  <a:lnTo>
                    <a:pt x="535" y="295"/>
                  </a:lnTo>
                  <a:lnTo>
                    <a:pt x="443" y="387"/>
                  </a:lnTo>
                  <a:lnTo>
                    <a:pt x="351" y="479"/>
                  </a:lnTo>
                  <a:lnTo>
                    <a:pt x="259" y="572"/>
                  </a:lnTo>
                  <a:lnTo>
                    <a:pt x="185" y="682"/>
                  </a:lnTo>
                  <a:lnTo>
                    <a:pt x="130" y="793"/>
                  </a:lnTo>
                  <a:lnTo>
                    <a:pt x="74" y="922"/>
                  </a:lnTo>
                  <a:lnTo>
                    <a:pt x="37" y="1051"/>
                  </a:lnTo>
                  <a:lnTo>
                    <a:pt x="19" y="1180"/>
                  </a:lnTo>
                  <a:lnTo>
                    <a:pt x="0" y="1309"/>
                  </a:lnTo>
                  <a:lnTo>
                    <a:pt x="19" y="1457"/>
                  </a:lnTo>
                  <a:lnTo>
                    <a:pt x="37" y="1586"/>
                  </a:lnTo>
                  <a:lnTo>
                    <a:pt x="56" y="1715"/>
                  </a:lnTo>
                  <a:lnTo>
                    <a:pt x="111" y="1844"/>
                  </a:lnTo>
                  <a:lnTo>
                    <a:pt x="166" y="1973"/>
                  </a:lnTo>
                  <a:lnTo>
                    <a:pt x="240" y="2084"/>
                  </a:lnTo>
                  <a:lnTo>
                    <a:pt x="314" y="2194"/>
                  </a:lnTo>
                  <a:lnTo>
                    <a:pt x="406" y="2286"/>
                  </a:lnTo>
                  <a:lnTo>
                    <a:pt x="498" y="2379"/>
                  </a:lnTo>
                  <a:lnTo>
                    <a:pt x="609" y="2471"/>
                  </a:lnTo>
                  <a:lnTo>
                    <a:pt x="720" y="2526"/>
                  </a:lnTo>
                  <a:lnTo>
                    <a:pt x="849" y="2600"/>
                  </a:lnTo>
                  <a:lnTo>
                    <a:pt x="959" y="2637"/>
                  </a:lnTo>
                  <a:lnTo>
                    <a:pt x="1107" y="2674"/>
                  </a:lnTo>
                  <a:lnTo>
                    <a:pt x="1236" y="2692"/>
                  </a:lnTo>
                  <a:lnTo>
                    <a:pt x="1365" y="2710"/>
                  </a:lnTo>
                  <a:lnTo>
                    <a:pt x="1512" y="2692"/>
                  </a:lnTo>
                  <a:lnTo>
                    <a:pt x="1641" y="2674"/>
                  </a:lnTo>
                  <a:lnTo>
                    <a:pt x="1771" y="2637"/>
                  </a:lnTo>
                  <a:lnTo>
                    <a:pt x="1881" y="2600"/>
                  </a:lnTo>
                  <a:lnTo>
                    <a:pt x="2010" y="2526"/>
                  </a:lnTo>
                  <a:lnTo>
                    <a:pt x="2121" y="2471"/>
                  </a:lnTo>
                  <a:lnTo>
                    <a:pt x="2213" y="2379"/>
                  </a:lnTo>
                  <a:lnTo>
                    <a:pt x="2324" y="2305"/>
                  </a:lnTo>
                  <a:lnTo>
                    <a:pt x="2397" y="2194"/>
                  </a:lnTo>
                  <a:lnTo>
                    <a:pt x="2490" y="2102"/>
                  </a:lnTo>
                  <a:lnTo>
                    <a:pt x="2545" y="1991"/>
                  </a:lnTo>
                  <a:lnTo>
                    <a:pt x="2600" y="1862"/>
                  </a:lnTo>
                  <a:lnTo>
                    <a:pt x="2656" y="1752"/>
                  </a:lnTo>
                  <a:lnTo>
                    <a:pt x="2692" y="1623"/>
                  </a:lnTo>
                  <a:lnTo>
                    <a:pt x="2711" y="1494"/>
                  </a:lnTo>
                  <a:lnTo>
                    <a:pt x="2711" y="1364"/>
                  </a:lnTo>
                  <a:lnTo>
                    <a:pt x="2711" y="1217"/>
                  </a:lnTo>
                  <a:lnTo>
                    <a:pt x="2692" y="1088"/>
                  </a:lnTo>
                  <a:lnTo>
                    <a:pt x="2656" y="959"/>
                  </a:lnTo>
                  <a:lnTo>
                    <a:pt x="2619" y="848"/>
                  </a:lnTo>
                  <a:lnTo>
                    <a:pt x="2563" y="719"/>
                  </a:lnTo>
                  <a:lnTo>
                    <a:pt x="2490" y="608"/>
                  </a:lnTo>
                  <a:lnTo>
                    <a:pt x="2416" y="498"/>
                  </a:lnTo>
                  <a:lnTo>
                    <a:pt x="2324" y="406"/>
                  </a:lnTo>
                  <a:lnTo>
                    <a:pt x="2232" y="313"/>
                  </a:lnTo>
                  <a:lnTo>
                    <a:pt x="2121" y="240"/>
                  </a:lnTo>
                  <a:lnTo>
                    <a:pt x="2010" y="166"/>
                  </a:lnTo>
                  <a:lnTo>
                    <a:pt x="1900" y="111"/>
                  </a:lnTo>
                  <a:lnTo>
                    <a:pt x="1771" y="55"/>
                  </a:lnTo>
                  <a:lnTo>
                    <a:pt x="1641" y="37"/>
                  </a:lnTo>
                  <a:lnTo>
                    <a:pt x="15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 name="Google Shape;236;p2"/>
            <p:cNvSpPr/>
            <p:nvPr/>
          </p:nvSpPr>
          <p:spPr>
            <a:xfrm>
              <a:off x="5053400" y="617025"/>
              <a:ext cx="63650" cy="63625"/>
            </a:xfrm>
            <a:custGeom>
              <a:avLst/>
              <a:gdLst/>
              <a:ahLst/>
              <a:cxnLst/>
              <a:rect l="l" t="t" r="r" b="b"/>
              <a:pathLst>
                <a:path w="2546" h="2545" extrusionOk="0">
                  <a:moveTo>
                    <a:pt x="1292" y="0"/>
                  </a:moveTo>
                  <a:lnTo>
                    <a:pt x="1144" y="19"/>
                  </a:lnTo>
                  <a:lnTo>
                    <a:pt x="1015" y="19"/>
                  </a:lnTo>
                  <a:lnTo>
                    <a:pt x="886" y="56"/>
                  </a:lnTo>
                  <a:lnTo>
                    <a:pt x="775" y="92"/>
                  </a:lnTo>
                  <a:lnTo>
                    <a:pt x="665" y="148"/>
                  </a:lnTo>
                  <a:lnTo>
                    <a:pt x="554" y="203"/>
                  </a:lnTo>
                  <a:lnTo>
                    <a:pt x="462" y="277"/>
                  </a:lnTo>
                  <a:lnTo>
                    <a:pt x="370" y="369"/>
                  </a:lnTo>
                  <a:lnTo>
                    <a:pt x="277" y="461"/>
                  </a:lnTo>
                  <a:lnTo>
                    <a:pt x="204" y="553"/>
                  </a:lnTo>
                  <a:lnTo>
                    <a:pt x="148" y="664"/>
                  </a:lnTo>
                  <a:lnTo>
                    <a:pt x="93" y="775"/>
                  </a:lnTo>
                  <a:lnTo>
                    <a:pt x="56" y="885"/>
                  </a:lnTo>
                  <a:lnTo>
                    <a:pt x="19" y="1014"/>
                  </a:lnTo>
                  <a:lnTo>
                    <a:pt x="1" y="1143"/>
                  </a:lnTo>
                  <a:lnTo>
                    <a:pt x="1" y="1291"/>
                  </a:lnTo>
                  <a:lnTo>
                    <a:pt x="1" y="1420"/>
                  </a:lnTo>
                  <a:lnTo>
                    <a:pt x="19" y="1549"/>
                  </a:lnTo>
                  <a:lnTo>
                    <a:pt x="56" y="1660"/>
                  </a:lnTo>
                  <a:lnTo>
                    <a:pt x="93" y="1789"/>
                  </a:lnTo>
                  <a:lnTo>
                    <a:pt x="148" y="1899"/>
                  </a:lnTo>
                  <a:lnTo>
                    <a:pt x="204" y="1992"/>
                  </a:lnTo>
                  <a:lnTo>
                    <a:pt x="277" y="2084"/>
                  </a:lnTo>
                  <a:lnTo>
                    <a:pt x="351" y="2176"/>
                  </a:lnTo>
                  <a:lnTo>
                    <a:pt x="443" y="2268"/>
                  </a:lnTo>
                  <a:lnTo>
                    <a:pt x="536" y="2342"/>
                  </a:lnTo>
                  <a:lnTo>
                    <a:pt x="646" y="2397"/>
                  </a:lnTo>
                  <a:lnTo>
                    <a:pt x="757" y="2452"/>
                  </a:lnTo>
                  <a:lnTo>
                    <a:pt x="867" y="2489"/>
                  </a:lnTo>
                  <a:lnTo>
                    <a:pt x="978" y="2526"/>
                  </a:lnTo>
                  <a:lnTo>
                    <a:pt x="1107" y="2545"/>
                  </a:lnTo>
                  <a:lnTo>
                    <a:pt x="1384" y="2545"/>
                  </a:lnTo>
                  <a:lnTo>
                    <a:pt x="1513" y="2526"/>
                  </a:lnTo>
                  <a:lnTo>
                    <a:pt x="1642" y="2508"/>
                  </a:lnTo>
                  <a:lnTo>
                    <a:pt x="1753" y="2452"/>
                  </a:lnTo>
                  <a:lnTo>
                    <a:pt x="1863" y="2397"/>
                  </a:lnTo>
                  <a:lnTo>
                    <a:pt x="1974" y="2342"/>
                  </a:lnTo>
                  <a:lnTo>
                    <a:pt x="2084" y="2268"/>
                  </a:lnTo>
                  <a:lnTo>
                    <a:pt x="2177" y="2194"/>
                  </a:lnTo>
                  <a:lnTo>
                    <a:pt x="2250" y="2102"/>
                  </a:lnTo>
                  <a:lnTo>
                    <a:pt x="2324" y="2010"/>
                  </a:lnTo>
                  <a:lnTo>
                    <a:pt x="2379" y="1899"/>
                  </a:lnTo>
                  <a:lnTo>
                    <a:pt x="2435" y="1789"/>
                  </a:lnTo>
                  <a:lnTo>
                    <a:pt x="2490" y="1660"/>
                  </a:lnTo>
                  <a:lnTo>
                    <a:pt x="2508" y="1531"/>
                  </a:lnTo>
                  <a:lnTo>
                    <a:pt x="2527" y="1401"/>
                  </a:lnTo>
                  <a:lnTo>
                    <a:pt x="2545" y="1272"/>
                  </a:lnTo>
                  <a:lnTo>
                    <a:pt x="2527" y="1143"/>
                  </a:lnTo>
                  <a:lnTo>
                    <a:pt x="2508" y="1014"/>
                  </a:lnTo>
                  <a:lnTo>
                    <a:pt x="2490" y="885"/>
                  </a:lnTo>
                  <a:lnTo>
                    <a:pt x="2435" y="775"/>
                  </a:lnTo>
                  <a:lnTo>
                    <a:pt x="2398" y="664"/>
                  </a:lnTo>
                  <a:lnTo>
                    <a:pt x="2324" y="553"/>
                  </a:lnTo>
                  <a:lnTo>
                    <a:pt x="2250" y="461"/>
                  </a:lnTo>
                  <a:lnTo>
                    <a:pt x="2177" y="369"/>
                  </a:lnTo>
                  <a:lnTo>
                    <a:pt x="2084" y="295"/>
                  </a:lnTo>
                  <a:lnTo>
                    <a:pt x="1992" y="221"/>
                  </a:lnTo>
                  <a:lnTo>
                    <a:pt x="1882" y="166"/>
                  </a:lnTo>
                  <a:lnTo>
                    <a:pt x="1789" y="111"/>
                  </a:lnTo>
                  <a:lnTo>
                    <a:pt x="1660" y="56"/>
                  </a:lnTo>
                  <a:lnTo>
                    <a:pt x="1550" y="37"/>
                  </a:lnTo>
                  <a:lnTo>
                    <a:pt x="1421" y="19"/>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 name="Google Shape;237;p2"/>
            <p:cNvSpPr/>
            <p:nvPr/>
          </p:nvSpPr>
          <p:spPr>
            <a:xfrm>
              <a:off x="4974575" y="604100"/>
              <a:ext cx="60875" cy="60875"/>
            </a:xfrm>
            <a:custGeom>
              <a:avLst/>
              <a:gdLst/>
              <a:ahLst/>
              <a:cxnLst/>
              <a:rect l="l" t="t" r="r" b="b"/>
              <a:pathLst>
                <a:path w="2435" h="2435" extrusionOk="0">
                  <a:moveTo>
                    <a:pt x="1273" y="1"/>
                  </a:moveTo>
                  <a:lnTo>
                    <a:pt x="1144" y="19"/>
                  </a:lnTo>
                  <a:lnTo>
                    <a:pt x="1034" y="19"/>
                  </a:lnTo>
                  <a:lnTo>
                    <a:pt x="904" y="56"/>
                  </a:lnTo>
                  <a:lnTo>
                    <a:pt x="794" y="93"/>
                  </a:lnTo>
                  <a:lnTo>
                    <a:pt x="683" y="130"/>
                  </a:lnTo>
                  <a:lnTo>
                    <a:pt x="591" y="204"/>
                  </a:lnTo>
                  <a:lnTo>
                    <a:pt x="480" y="259"/>
                  </a:lnTo>
                  <a:lnTo>
                    <a:pt x="407" y="333"/>
                  </a:lnTo>
                  <a:lnTo>
                    <a:pt x="314" y="425"/>
                  </a:lnTo>
                  <a:lnTo>
                    <a:pt x="241" y="517"/>
                  </a:lnTo>
                  <a:lnTo>
                    <a:pt x="167" y="628"/>
                  </a:lnTo>
                  <a:lnTo>
                    <a:pt x="112" y="720"/>
                  </a:lnTo>
                  <a:lnTo>
                    <a:pt x="75" y="831"/>
                  </a:lnTo>
                  <a:lnTo>
                    <a:pt x="38" y="960"/>
                  </a:lnTo>
                  <a:lnTo>
                    <a:pt x="19" y="1070"/>
                  </a:lnTo>
                  <a:lnTo>
                    <a:pt x="1" y="1199"/>
                  </a:lnTo>
                  <a:lnTo>
                    <a:pt x="19" y="1328"/>
                  </a:lnTo>
                  <a:lnTo>
                    <a:pt x="19" y="1439"/>
                  </a:lnTo>
                  <a:lnTo>
                    <a:pt x="56" y="1550"/>
                  </a:lnTo>
                  <a:lnTo>
                    <a:pt x="93" y="1660"/>
                  </a:lnTo>
                  <a:lnTo>
                    <a:pt x="204" y="1863"/>
                  </a:lnTo>
                  <a:lnTo>
                    <a:pt x="333" y="2048"/>
                  </a:lnTo>
                  <a:lnTo>
                    <a:pt x="517" y="2195"/>
                  </a:lnTo>
                  <a:lnTo>
                    <a:pt x="720" y="2324"/>
                  </a:lnTo>
                  <a:lnTo>
                    <a:pt x="812" y="2361"/>
                  </a:lnTo>
                  <a:lnTo>
                    <a:pt x="941" y="2398"/>
                  </a:lnTo>
                  <a:lnTo>
                    <a:pt x="1052" y="2416"/>
                  </a:lnTo>
                  <a:lnTo>
                    <a:pt x="1163" y="2435"/>
                  </a:lnTo>
                  <a:lnTo>
                    <a:pt x="1292" y="2435"/>
                  </a:lnTo>
                  <a:lnTo>
                    <a:pt x="1421" y="2416"/>
                  </a:lnTo>
                  <a:lnTo>
                    <a:pt x="1531" y="2398"/>
                  </a:lnTo>
                  <a:lnTo>
                    <a:pt x="1642" y="2361"/>
                  </a:lnTo>
                  <a:lnTo>
                    <a:pt x="1753" y="2306"/>
                  </a:lnTo>
                  <a:lnTo>
                    <a:pt x="1863" y="2250"/>
                  </a:lnTo>
                  <a:lnTo>
                    <a:pt x="1955" y="2177"/>
                  </a:lnTo>
                  <a:lnTo>
                    <a:pt x="2048" y="2103"/>
                  </a:lnTo>
                  <a:lnTo>
                    <a:pt x="2121" y="2011"/>
                  </a:lnTo>
                  <a:lnTo>
                    <a:pt x="2195" y="1918"/>
                  </a:lnTo>
                  <a:lnTo>
                    <a:pt x="2269" y="1826"/>
                  </a:lnTo>
                  <a:lnTo>
                    <a:pt x="2324" y="1716"/>
                  </a:lnTo>
                  <a:lnTo>
                    <a:pt x="2379" y="1605"/>
                  </a:lnTo>
                  <a:lnTo>
                    <a:pt x="2398" y="1494"/>
                  </a:lnTo>
                  <a:lnTo>
                    <a:pt x="2435" y="1365"/>
                  </a:lnTo>
                  <a:lnTo>
                    <a:pt x="2435" y="1255"/>
                  </a:lnTo>
                  <a:lnTo>
                    <a:pt x="2435" y="1126"/>
                  </a:lnTo>
                  <a:lnTo>
                    <a:pt x="2416" y="1015"/>
                  </a:lnTo>
                  <a:lnTo>
                    <a:pt x="2398" y="904"/>
                  </a:lnTo>
                  <a:lnTo>
                    <a:pt x="2361" y="794"/>
                  </a:lnTo>
                  <a:lnTo>
                    <a:pt x="2250" y="591"/>
                  </a:lnTo>
                  <a:lnTo>
                    <a:pt x="2103" y="407"/>
                  </a:lnTo>
                  <a:lnTo>
                    <a:pt x="1937" y="241"/>
                  </a:lnTo>
                  <a:lnTo>
                    <a:pt x="1734" y="130"/>
                  </a:lnTo>
                  <a:lnTo>
                    <a:pt x="1624" y="75"/>
                  </a:lnTo>
                  <a:lnTo>
                    <a:pt x="1513" y="38"/>
                  </a:lnTo>
                  <a:lnTo>
                    <a:pt x="1402"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 name="Google Shape;238;p2"/>
            <p:cNvSpPr/>
            <p:nvPr/>
          </p:nvSpPr>
          <p:spPr>
            <a:xfrm>
              <a:off x="4896675" y="594900"/>
              <a:ext cx="56725" cy="56725"/>
            </a:xfrm>
            <a:custGeom>
              <a:avLst/>
              <a:gdLst/>
              <a:ahLst/>
              <a:cxnLst/>
              <a:rect l="l" t="t" r="r" b="b"/>
              <a:pathLst>
                <a:path w="2269" h="2269" extrusionOk="0">
                  <a:moveTo>
                    <a:pt x="1052" y="0"/>
                  </a:moveTo>
                  <a:lnTo>
                    <a:pt x="941" y="19"/>
                  </a:lnTo>
                  <a:lnTo>
                    <a:pt x="738" y="92"/>
                  </a:lnTo>
                  <a:lnTo>
                    <a:pt x="536" y="185"/>
                  </a:lnTo>
                  <a:lnTo>
                    <a:pt x="370" y="314"/>
                  </a:lnTo>
                  <a:lnTo>
                    <a:pt x="222" y="480"/>
                  </a:lnTo>
                  <a:lnTo>
                    <a:pt x="112" y="664"/>
                  </a:lnTo>
                  <a:lnTo>
                    <a:pt x="38" y="885"/>
                  </a:lnTo>
                  <a:lnTo>
                    <a:pt x="19" y="996"/>
                  </a:lnTo>
                  <a:lnTo>
                    <a:pt x="1" y="1106"/>
                  </a:lnTo>
                  <a:lnTo>
                    <a:pt x="19" y="1217"/>
                  </a:lnTo>
                  <a:lnTo>
                    <a:pt x="19" y="1328"/>
                  </a:lnTo>
                  <a:lnTo>
                    <a:pt x="56" y="1438"/>
                  </a:lnTo>
                  <a:lnTo>
                    <a:pt x="93" y="1549"/>
                  </a:lnTo>
                  <a:lnTo>
                    <a:pt x="204" y="1733"/>
                  </a:lnTo>
                  <a:lnTo>
                    <a:pt x="333" y="1918"/>
                  </a:lnTo>
                  <a:lnTo>
                    <a:pt x="499" y="2065"/>
                  </a:lnTo>
                  <a:lnTo>
                    <a:pt x="702" y="2176"/>
                  </a:lnTo>
                  <a:lnTo>
                    <a:pt x="812" y="2213"/>
                  </a:lnTo>
                  <a:lnTo>
                    <a:pt x="923" y="2250"/>
                  </a:lnTo>
                  <a:lnTo>
                    <a:pt x="1033" y="2268"/>
                  </a:lnTo>
                  <a:lnTo>
                    <a:pt x="1255" y="2268"/>
                  </a:lnTo>
                  <a:lnTo>
                    <a:pt x="1365" y="2250"/>
                  </a:lnTo>
                  <a:lnTo>
                    <a:pt x="1568" y="2176"/>
                  </a:lnTo>
                  <a:lnTo>
                    <a:pt x="1771" y="2065"/>
                  </a:lnTo>
                  <a:lnTo>
                    <a:pt x="1937" y="1936"/>
                  </a:lnTo>
                  <a:lnTo>
                    <a:pt x="2066" y="1770"/>
                  </a:lnTo>
                  <a:lnTo>
                    <a:pt x="2177" y="1567"/>
                  </a:lnTo>
                  <a:lnTo>
                    <a:pt x="2250" y="1365"/>
                  </a:lnTo>
                  <a:lnTo>
                    <a:pt x="2269" y="1254"/>
                  </a:lnTo>
                  <a:lnTo>
                    <a:pt x="2269" y="1143"/>
                  </a:lnTo>
                  <a:lnTo>
                    <a:pt x="2269" y="1033"/>
                  </a:lnTo>
                  <a:lnTo>
                    <a:pt x="2250" y="922"/>
                  </a:lnTo>
                  <a:lnTo>
                    <a:pt x="2195" y="719"/>
                  </a:lnTo>
                  <a:lnTo>
                    <a:pt x="2084" y="516"/>
                  </a:lnTo>
                  <a:lnTo>
                    <a:pt x="1955" y="350"/>
                  </a:lnTo>
                  <a:lnTo>
                    <a:pt x="1789" y="203"/>
                  </a:lnTo>
                  <a:lnTo>
                    <a:pt x="1587" y="111"/>
                  </a:lnTo>
                  <a:lnTo>
                    <a:pt x="1384" y="37"/>
                  </a:lnTo>
                  <a:lnTo>
                    <a:pt x="1273" y="19"/>
                  </a:lnTo>
                  <a:lnTo>
                    <a:pt x="11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 name="Google Shape;239;p2"/>
            <p:cNvSpPr/>
            <p:nvPr/>
          </p:nvSpPr>
          <p:spPr>
            <a:xfrm>
              <a:off x="5377925" y="587975"/>
              <a:ext cx="76075" cy="76075"/>
            </a:xfrm>
            <a:custGeom>
              <a:avLst/>
              <a:gdLst/>
              <a:ahLst/>
              <a:cxnLst/>
              <a:rect l="l" t="t" r="r" b="b"/>
              <a:pathLst>
                <a:path w="3043" h="3043" extrusionOk="0">
                  <a:moveTo>
                    <a:pt x="1568" y="1"/>
                  </a:moveTo>
                  <a:lnTo>
                    <a:pt x="1402" y="19"/>
                  </a:lnTo>
                  <a:lnTo>
                    <a:pt x="1254" y="37"/>
                  </a:lnTo>
                  <a:lnTo>
                    <a:pt x="1107" y="56"/>
                  </a:lnTo>
                  <a:lnTo>
                    <a:pt x="959" y="111"/>
                  </a:lnTo>
                  <a:lnTo>
                    <a:pt x="830" y="167"/>
                  </a:lnTo>
                  <a:lnTo>
                    <a:pt x="701" y="240"/>
                  </a:lnTo>
                  <a:lnTo>
                    <a:pt x="590" y="314"/>
                  </a:lnTo>
                  <a:lnTo>
                    <a:pt x="480" y="425"/>
                  </a:lnTo>
                  <a:lnTo>
                    <a:pt x="369" y="517"/>
                  </a:lnTo>
                  <a:lnTo>
                    <a:pt x="295" y="627"/>
                  </a:lnTo>
                  <a:lnTo>
                    <a:pt x="203" y="757"/>
                  </a:lnTo>
                  <a:lnTo>
                    <a:pt x="148" y="886"/>
                  </a:lnTo>
                  <a:lnTo>
                    <a:pt x="93" y="1015"/>
                  </a:lnTo>
                  <a:lnTo>
                    <a:pt x="56" y="1162"/>
                  </a:lnTo>
                  <a:lnTo>
                    <a:pt x="19" y="1310"/>
                  </a:lnTo>
                  <a:lnTo>
                    <a:pt x="0" y="1476"/>
                  </a:lnTo>
                  <a:lnTo>
                    <a:pt x="19" y="1642"/>
                  </a:lnTo>
                  <a:lnTo>
                    <a:pt x="37" y="1789"/>
                  </a:lnTo>
                  <a:lnTo>
                    <a:pt x="56" y="1937"/>
                  </a:lnTo>
                  <a:lnTo>
                    <a:pt x="111" y="2084"/>
                  </a:lnTo>
                  <a:lnTo>
                    <a:pt x="166" y="2232"/>
                  </a:lnTo>
                  <a:lnTo>
                    <a:pt x="240" y="2361"/>
                  </a:lnTo>
                  <a:lnTo>
                    <a:pt x="332" y="2471"/>
                  </a:lnTo>
                  <a:lnTo>
                    <a:pt x="424" y="2582"/>
                  </a:lnTo>
                  <a:lnTo>
                    <a:pt x="535" y="2693"/>
                  </a:lnTo>
                  <a:lnTo>
                    <a:pt x="646" y="2766"/>
                  </a:lnTo>
                  <a:lnTo>
                    <a:pt x="775" y="2859"/>
                  </a:lnTo>
                  <a:lnTo>
                    <a:pt x="904" y="2914"/>
                  </a:lnTo>
                  <a:lnTo>
                    <a:pt x="1051" y="2969"/>
                  </a:lnTo>
                  <a:lnTo>
                    <a:pt x="1199" y="3006"/>
                  </a:lnTo>
                  <a:lnTo>
                    <a:pt x="1346" y="3043"/>
                  </a:lnTo>
                  <a:lnTo>
                    <a:pt x="1678" y="3043"/>
                  </a:lnTo>
                  <a:lnTo>
                    <a:pt x="1826" y="3024"/>
                  </a:lnTo>
                  <a:lnTo>
                    <a:pt x="1973" y="2988"/>
                  </a:lnTo>
                  <a:lnTo>
                    <a:pt x="2102" y="2932"/>
                  </a:lnTo>
                  <a:lnTo>
                    <a:pt x="2250" y="2877"/>
                  </a:lnTo>
                  <a:lnTo>
                    <a:pt x="2360" y="2803"/>
                  </a:lnTo>
                  <a:lnTo>
                    <a:pt x="2489" y="2711"/>
                  </a:lnTo>
                  <a:lnTo>
                    <a:pt x="2600" y="2619"/>
                  </a:lnTo>
                  <a:lnTo>
                    <a:pt x="2692" y="2508"/>
                  </a:lnTo>
                  <a:lnTo>
                    <a:pt x="2784" y="2398"/>
                  </a:lnTo>
                  <a:lnTo>
                    <a:pt x="2858" y="2268"/>
                  </a:lnTo>
                  <a:lnTo>
                    <a:pt x="2914" y="2139"/>
                  </a:lnTo>
                  <a:lnTo>
                    <a:pt x="2969" y="2010"/>
                  </a:lnTo>
                  <a:lnTo>
                    <a:pt x="3006" y="1863"/>
                  </a:lnTo>
                  <a:lnTo>
                    <a:pt x="3043" y="1715"/>
                  </a:lnTo>
                  <a:lnTo>
                    <a:pt x="3043" y="1549"/>
                  </a:lnTo>
                  <a:lnTo>
                    <a:pt x="3043" y="1402"/>
                  </a:lnTo>
                  <a:lnTo>
                    <a:pt x="3024" y="1236"/>
                  </a:lnTo>
                  <a:lnTo>
                    <a:pt x="2987" y="1088"/>
                  </a:lnTo>
                  <a:lnTo>
                    <a:pt x="2932" y="959"/>
                  </a:lnTo>
                  <a:lnTo>
                    <a:pt x="2877" y="830"/>
                  </a:lnTo>
                  <a:lnTo>
                    <a:pt x="2803" y="701"/>
                  </a:lnTo>
                  <a:lnTo>
                    <a:pt x="2729" y="572"/>
                  </a:lnTo>
                  <a:lnTo>
                    <a:pt x="2619" y="462"/>
                  </a:lnTo>
                  <a:lnTo>
                    <a:pt x="2526" y="369"/>
                  </a:lnTo>
                  <a:lnTo>
                    <a:pt x="2416" y="277"/>
                  </a:lnTo>
                  <a:lnTo>
                    <a:pt x="2287" y="203"/>
                  </a:lnTo>
                  <a:lnTo>
                    <a:pt x="2158" y="130"/>
                  </a:lnTo>
                  <a:lnTo>
                    <a:pt x="2010" y="93"/>
                  </a:lnTo>
                  <a:lnTo>
                    <a:pt x="1881" y="37"/>
                  </a:lnTo>
                  <a:lnTo>
                    <a:pt x="1715"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 name="Google Shape;240;p2"/>
            <p:cNvSpPr/>
            <p:nvPr/>
          </p:nvSpPr>
          <p:spPr>
            <a:xfrm>
              <a:off x="4819700" y="583375"/>
              <a:ext cx="51200" cy="51175"/>
            </a:xfrm>
            <a:custGeom>
              <a:avLst/>
              <a:gdLst/>
              <a:ahLst/>
              <a:cxnLst/>
              <a:rect l="l" t="t" r="r" b="b"/>
              <a:pathLst>
                <a:path w="2048" h="2047" extrusionOk="0">
                  <a:moveTo>
                    <a:pt x="867" y="0"/>
                  </a:moveTo>
                  <a:lnTo>
                    <a:pt x="665" y="56"/>
                  </a:lnTo>
                  <a:lnTo>
                    <a:pt x="480" y="148"/>
                  </a:lnTo>
                  <a:lnTo>
                    <a:pt x="333" y="277"/>
                  </a:lnTo>
                  <a:lnTo>
                    <a:pt x="185" y="424"/>
                  </a:lnTo>
                  <a:lnTo>
                    <a:pt x="93" y="590"/>
                  </a:lnTo>
                  <a:lnTo>
                    <a:pt x="19" y="793"/>
                  </a:lnTo>
                  <a:lnTo>
                    <a:pt x="1" y="904"/>
                  </a:lnTo>
                  <a:lnTo>
                    <a:pt x="1" y="996"/>
                  </a:lnTo>
                  <a:lnTo>
                    <a:pt x="19" y="1199"/>
                  </a:lnTo>
                  <a:lnTo>
                    <a:pt x="75" y="1402"/>
                  </a:lnTo>
                  <a:lnTo>
                    <a:pt x="148" y="1567"/>
                  </a:lnTo>
                  <a:lnTo>
                    <a:pt x="277" y="1733"/>
                  </a:lnTo>
                  <a:lnTo>
                    <a:pt x="425" y="1862"/>
                  </a:lnTo>
                  <a:lnTo>
                    <a:pt x="591" y="1955"/>
                  </a:lnTo>
                  <a:lnTo>
                    <a:pt x="775" y="2028"/>
                  </a:lnTo>
                  <a:lnTo>
                    <a:pt x="978" y="2047"/>
                  </a:lnTo>
                  <a:lnTo>
                    <a:pt x="1181" y="2047"/>
                  </a:lnTo>
                  <a:lnTo>
                    <a:pt x="1384" y="1992"/>
                  </a:lnTo>
                  <a:lnTo>
                    <a:pt x="1568" y="1899"/>
                  </a:lnTo>
                  <a:lnTo>
                    <a:pt x="1734" y="1770"/>
                  </a:lnTo>
                  <a:lnTo>
                    <a:pt x="1863" y="1623"/>
                  </a:lnTo>
                  <a:lnTo>
                    <a:pt x="1955" y="1457"/>
                  </a:lnTo>
                  <a:lnTo>
                    <a:pt x="2029" y="1254"/>
                  </a:lnTo>
                  <a:lnTo>
                    <a:pt x="2047" y="1162"/>
                  </a:lnTo>
                  <a:lnTo>
                    <a:pt x="2047" y="1051"/>
                  </a:lnTo>
                  <a:lnTo>
                    <a:pt x="2029" y="848"/>
                  </a:lnTo>
                  <a:lnTo>
                    <a:pt x="1974" y="646"/>
                  </a:lnTo>
                  <a:lnTo>
                    <a:pt x="1900" y="480"/>
                  </a:lnTo>
                  <a:lnTo>
                    <a:pt x="1771" y="332"/>
                  </a:lnTo>
                  <a:lnTo>
                    <a:pt x="1623" y="203"/>
                  </a:lnTo>
                  <a:lnTo>
                    <a:pt x="1457" y="92"/>
                  </a:lnTo>
                  <a:lnTo>
                    <a:pt x="1273" y="19"/>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 name="Google Shape;241;p2"/>
            <p:cNvSpPr/>
            <p:nvPr/>
          </p:nvSpPr>
          <p:spPr>
            <a:xfrm>
              <a:off x="5299100" y="574600"/>
              <a:ext cx="74225" cy="74250"/>
            </a:xfrm>
            <a:custGeom>
              <a:avLst/>
              <a:gdLst/>
              <a:ahLst/>
              <a:cxnLst/>
              <a:rect l="l" t="t" r="r" b="b"/>
              <a:pathLst>
                <a:path w="2969" h="2970" extrusionOk="0">
                  <a:moveTo>
                    <a:pt x="1346" y="1"/>
                  </a:moveTo>
                  <a:lnTo>
                    <a:pt x="1199" y="38"/>
                  </a:lnTo>
                  <a:lnTo>
                    <a:pt x="1051" y="56"/>
                  </a:lnTo>
                  <a:lnTo>
                    <a:pt x="922" y="112"/>
                  </a:lnTo>
                  <a:lnTo>
                    <a:pt x="793" y="167"/>
                  </a:lnTo>
                  <a:lnTo>
                    <a:pt x="664" y="241"/>
                  </a:lnTo>
                  <a:lnTo>
                    <a:pt x="554" y="333"/>
                  </a:lnTo>
                  <a:lnTo>
                    <a:pt x="443" y="425"/>
                  </a:lnTo>
                  <a:lnTo>
                    <a:pt x="351" y="517"/>
                  </a:lnTo>
                  <a:lnTo>
                    <a:pt x="259" y="628"/>
                  </a:lnTo>
                  <a:lnTo>
                    <a:pt x="185" y="757"/>
                  </a:lnTo>
                  <a:lnTo>
                    <a:pt x="129" y="886"/>
                  </a:lnTo>
                  <a:lnTo>
                    <a:pt x="74" y="1015"/>
                  </a:lnTo>
                  <a:lnTo>
                    <a:pt x="37" y="1162"/>
                  </a:lnTo>
                  <a:lnTo>
                    <a:pt x="0" y="1310"/>
                  </a:lnTo>
                  <a:lnTo>
                    <a:pt x="0" y="1457"/>
                  </a:lnTo>
                  <a:lnTo>
                    <a:pt x="0" y="1605"/>
                  </a:lnTo>
                  <a:lnTo>
                    <a:pt x="19" y="1771"/>
                  </a:lnTo>
                  <a:lnTo>
                    <a:pt x="56" y="1918"/>
                  </a:lnTo>
                  <a:lnTo>
                    <a:pt x="111" y="2048"/>
                  </a:lnTo>
                  <a:lnTo>
                    <a:pt x="166" y="2177"/>
                  </a:lnTo>
                  <a:lnTo>
                    <a:pt x="240" y="2306"/>
                  </a:lnTo>
                  <a:lnTo>
                    <a:pt x="332" y="2435"/>
                  </a:lnTo>
                  <a:lnTo>
                    <a:pt x="424" y="2527"/>
                  </a:lnTo>
                  <a:lnTo>
                    <a:pt x="535" y="2638"/>
                  </a:lnTo>
                  <a:lnTo>
                    <a:pt x="646" y="2730"/>
                  </a:lnTo>
                  <a:lnTo>
                    <a:pt x="775" y="2803"/>
                  </a:lnTo>
                  <a:lnTo>
                    <a:pt x="904" y="2859"/>
                  </a:lnTo>
                  <a:lnTo>
                    <a:pt x="1033" y="2914"/>
                  </a:lnTo>
                  <a:lnTo>
                    <a:pt x="1180" y="2951"/>
                  </a:lnTo>
                  <a:lnTo>
                    <a:pt x="1328" y="2969"/>
                  </a:lnTo>
                  <a:lnTo>
                    <a:pt x="1641" y="2969"/>
                  </a:lnTo>
                  <a:lnTo>
                    <a:pt x="1789" y="2951"/>
                  </a:lnTo>
                  <a:lnTo>
                    <a:pt x="1936" y="2914"/>
                  </a:lnTo>
                  <a:lnTo>
                    <a:pt x="2065" y="2859"/>
                  </a:lnTo>
                  <a:lnTo>
                    <a:pt x="2195" y="2803"/>
                  </a:lnTo>
                  <a:lnTo>
                    <a:pt x="2324" y="2730"/>
                  </a:lnTo>
                  <a:lnTo>
                    <a:pt x="2434" y="2638"/>
                  </a:lnTo>
                  <a:lnTo>
                    <a:pt x="2545" y="2545"/>
                  </a:lnTo>
                  <a:lnTo>
                    <a:pt x="2637" y="2435"/>
                  </a:lnTo>
                  <a:lnTo>
                    <a:pt x="2711" y="2324"/>
                  </a:lnTo>
                  <a:lnTo>
                    <a:pt x="2785" y="2195"/>
                  </a:lnTo>
                  <a:lnTo>
                    <a:pt x="2858" y="2066"/>
                  </a:lnTo>
                  <a:lnTo>
                    <a:pt x="2895" y="1937"/>
                  </a:lnTo>
                  <a:lnTo>
                    <a:pt x="2932" y="1789"/>
                  </a:lnTo>
                  <a:lnTo>
                    <a:pt x="2969" y="1642"/>
                  </a:lnTo>
                  <a:lnTo>
                    <a:pt x="2969" y="1494"/>
                  </a:lnTo>
                  <a:lnTo>
                    <a:pt x="2969" y="1347"/>
                  </a:lnTo>
                  <a:lnTo>
                    <a:pt x="2932" y="1199"/>
                  </a:lnTo>
                  <a:lnTo>
                    <a:pt x="2914" y="1052"/>
                  </a:lnTo>
                  <a:lnTo>
                    <a:pt x="2858" y="923"/>
                  </a:lnTo>
                  <a:lnTo>
                    <a:pt x="2803" y="794"/>
                  </a:lnTo>
                  <a:lnTo>
                    <a:pt x="2729" y="665"/>
                  </a:lnTo>
                  <a:lnTo>
                    <a:pt x="2637" y="554"/>
                  </a:lnTo>
                  <a:lnTo>
                    <a:pt x="2545" y="443"/>
                  </a:lnTo>
                  <a:lnTo>
                    <a:pt x="2434" y="351"/>
                  </a:lnTo>
                  <a:lnTo>
                    <a:pt x="2324" y="259"/>
                  </a:lnTo>
                  <a:lnTo>
                    <a:pt x="2213" y="185"/>
                  </a:lnTo>
                  <a:lnTo>
                    <a:pt x="2084" y="130"/>
                  </a:lnTo>
                  <a:lnTo>
                    <a:pt x="1936" y="75"/>
                  </a:lnTo>
                  <a:lnTo>
                    <a:pt x="1807"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 name="Google Shape;242;p2"/>
            <p:cNvSpPr/>
            <p:nvPr/>
          </p:nvSpPr>
          <p:spPr>
            <a:xfrm>
              <a:off x="4742725" y="571850"/>
              <a:ext cx="45650" cy="45650"/>
            </a:xfrm>
            <a:custGeom>
              <a:avLst/>
              <a:gdLst/>
              <a:ahLst/>
              <a:cxnLst/>
              <a:rect l="l" t="t" r="r" b="b"/>
              <a:pathLst>
                <a:path w="1826" h="1826" extrusionOk="0">
                  <a:moveTo>
                    <a:pt x="904" y="0"/>
                  </a:moveTo>
                  <a:lnTo>
                    <a:pt x="720" y="19"/>
                  </a:lnTo>
                  <a:lnTo>
                    <a:pt x="554" y="74"/>
                  </a:lnTo>
                  <a:lnTo>
                    <a:pt x="406" y="166"/>
                  </a:lnTo>
                  <a:lnTo>
                    <a:pt x="277" y="277"/>
                  </a:lnTo>
                  <a:lnTo>
                    <a:pt x="148" y="406"/>
                  </a:lnTo>
                  <a:lnTo>
                    <a:pt x="74" y="553"/>
                  </a:lnTo>
                  <a:lnTo>
                    <a:pt x="19" y="719"/>
                  </a:lnTo>
                  <a:lnTo>
                    <a:pt x="1" y="904"/>
                  </a:lnTo>
                  <a:lnTo>
                    <a:pt x="19" y="1088"/>
                  </a:lnTo>
                  <a:lnTo>
                    <a:pt x="74" y="1272"/>
                  </a:lnTo>
                  <a:lnTo>
                    <a:pt x="148" y="1420"/>
                  </a:lnTo>
                  <a:lnTo>
                    <a:pt x="277" y="1567"/>
                  </a:lnTo>
                  <a:lnTo>
                    <a:pt x="406" y="1678"/>
                  </a:lnTo>
                  <a:lnTo>
                    <a:pt x="572" y="1770"/>
                  </a:lnTo>
                  <a:lnTo>
                    <a:pt x="757" y="1807"/>
                  </a:lnTo>
                  <a:lnTo>
                    <a:pt x="941" y="1826"/>
                  </a:lnTo>
                  <a:lnTo>
                    <a:pt x="1125" y="1807"/>
                  </a:lnTo>
                  <a:lnTo>
                    <a:pt x="1291" y="1733"/>
                  </a:lnTo>
                  <a:lnTo>
                    <a:pt x="1439" y="1660"/>
                  </a:lnTo>
                  <a:lnTo>
                    <a:pt x="1568" y="1531"/>
                  </a:lnTo>
                  <a:lnTo>
                    <a:pt x="1678" y="1402"/>
                  </a:lnTo>
                  <a:lnTo>
                    <a:pt x="1752" y="1254"/>
                  </a:lnTo>
                  <a:lnTo>
                    <a:pt x="1808" y="1070"/>
                  </a:lnTo>
                  <a:lnTo>
                    <a:pt x="1826" y="904"/>
                  </a:lnTo>
                  <a:lnTo>
                    <a:pt x="1789" y="719"/>
                  </a:lnTo>
                  <a:lnTo>
                    <a:pt x="1734" y="553"/>
                  </a:lnTo>
                  <a:lnTo>
                    <a:pt x="1660" y="406"/>
                  </a:lnTo>
                  <a:lnTo>
                    <a:pt x="1549" y="258"/>
                  </a:lnTo>
                  <a:lnTo>
                    <a:pt x="1402" y="166"/>
                  </a:lnTo>
                  <a:lnTo>
                    <a:pt x="1254" y="74"/>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 name="Google Shape;243;p2"/>
            <p:cNvSpPr/>
            <p:nvPr/>
          </p:nvSpPr>
          <p:spPr>
            <a:xfrm>
              <a:off x="5220275" y="561250"/>
              <a:ext cx="72400" cy="72375"/>
            </a:xfrm>
            <a:custGeom>
              <a:avLst/>
              <a:gdLst/>
              <a:ahLst/>
              <a:cxnLst/>
              <a:rect l="l" t="t" r="r" b="b"/>
              <a:pathLst>
                <a:path w="2896" h="2895" extrusionOk="0">
                  <a:moveTo>
                    <a:pt x="1439" y="0"/>
                  </a:moveTo>
                  <a:lnTo>
                    <a:pt x="1291" y="19"/>
                  </a:lnTo>
                  <a:lnTo>
                    <a:pt x="1162" y="37"/>
                  </a:lnTo>
                  <a:lnTo>
                    <a:pt x="1033" y="74"/>
                  </a:lnTo>
                  <a:lnTo>
                    <a:pt x="904" y="111"/>
                  </a:lnTo>
                  <a:lnTo>
                    <a:pt x="775" y="185"/>
                  </a:lnTo>
                  <a:lnTo>
                    <a:pt x="664" y="240"/>
                  </a:lnTo>
                  <a:lnTo>
                    <a:pt x="554" y="332"/>
                  </a:lnTo>
                  <a:lnTo>
                    <a:pt x="443" y="424"/>
                  </a:lnTo>
                  <a:lnTo>
                    <a:pt x="351" y="516"/>
                  </a:lnTo>
                  <a:lnTo>
                    <a:pt x="259" y="627"/>
                  </a:lnTo>
                  <a:lnTo>
                    <a:pt x="185" y="738"/>
                  </a:lnTo>
                  <a:lnTo>
                    <a:pt x="130" y="867"/>
                  </a:lnTo>
                  <a:lnTo>
                    <a:pt x="74" y="996"/>
                  </a:lnTo>
                  <a:lnTo>
                    <a:pt x="37" y="1125"/>
                  </a:lnTo>
                  <a:lnTo>
                    <a:pt x="0" y="1272"/>
                  </a:lnTo>
                  <a:lnTo>
                    <a:pt x="0" y="1401"/>
                  </a:lnTo>
                  <a:lnTo>
                    <a:pt x="0" y="1549"/>
                  </a:lnTo>
                  <a:lnTo>
                    <a:pt x="19" y="1696"/>
                  </a:lnTo>
                  <a:lnTo>
                    <a:pt x="37" y="1826"/>
                  </a:lnTo>
                  <a:lnTo>
                    <a:pt x="93" y="1973"/>
                  </a:lnTo>
                  <a:lnTo>
                    <a:pt x="148" y="2102"/>
                  </a:lnTo>
                  <a:lnTo>
                    <a:pt x="222" y="2213"/>
                  </a:lnTo>
                  <a:lnTo>
                    <a:pt x="296" y="2323"/>
                  </a:lnTo>
                  <a:lnTo>
                    <a:pt x="388" y="2434"/>
                  </a:lnTo>
                  <a:lnTo>
                    <a:pt x="498" y="2545"/>
                  </a:lnTo>
                  <a:lnTo>
                    <a:pt x="609" y="2618"/>
                  </a:lnTo>
                  <a:lnTo>
                    <a:pt x="720" y="2711"/>
                  </a:lnTo>
                  <a:lnTo>
                    <a:pt x="849" y="2766"/>
                  </a:lnTo>
                  <a:lnTo>
                    <a:pt x="978" y="2821"/>
                  </a:lnTo>
                  <a:lnTo>
                    <a:pt x="1125" y="2858"/>
                  </a:lnTo>
                  <a:lnTo>
                    <a:pt x="1254" y="2895"/>
                  </a:lnTo>
                  <a:lnTo>
                    <a:pt x="1549" y="2895"/>
                  </a:lnTo>
                  <a:lnTo>
                    <a:pt x="1697" y="2877"/>
                  </a:lnTo>
                  <a:lnTo>
                    <a:pt x="1826" y="2840"/>
                  </a:lnTo>
                  <a:lnTo>
                    <a:pt x="1973" y="2803"/>
                  </a:lnTo>
                  <a:lnTo>
                    <a:pt x="2102" y="2729"/>
                  </a:lnTo>
                  <a:lnTo>
                    <a:pt x="2213" y="2674"/>
                  </a:lnTo>
                  <a:lnTo>
                    <a:pt x="2324" y="2582"/>
                  </a:lnTo>
                  <a:lnTo>
                    <a:pt x="2434" y="2489"/>
                  </a:lnTo>
                  <a:lnTo>
                    <a:pt x="2527" y="2379"/>
                  </a:lnTo>
                  <a:lnTo>
                    <a:pt x="2619" y="2268"/>
                  </a:lnTo>
                  <a:lnTo>
                    <a:pt x="2692" y="2157"/>
                  </a:lnTo>
                  <a:lnTo>
                    <a:pt x="2766" y="2028"/>
                  </a:lnTo>
                  <a:lnTo>
                    <a:pt x="2822" y="1899"/>
                  </a:lnTo>
                  <a:lnTo>
                    <a:pt x="2858" y="1752"/>
                  </a:lnTo>
                  <a:lnTo>
                    <a:pt x="2877" y="1623"/>
                  </a:lnTo>
                  <a:lnTo>
                    <a:pt x="2895" y="1475"/>
                  </a:lnTo>
                  <a:lnTo>
                    <a:pt x="2877" y="1328"/>
                  </a:lnTo>
                  <a:lnTo>
                    <a:pt x="2858" y="1180"/>
                  </a:lnTo>
                  <a:lnTo>
                    <a:pt x="2822" y="1051"/>
                  </a:lnTo>
                  <a:lnTo>
                    <a:pt x="2785" y="904"/>
                  </a:lnTo>
                  <a:lnTo>
                    <a:pt x="2711" y="793"/>
                  </a:lnTo>
                  <a:lnTo>
                    <a:pt x="2637" y="664"/>
                  </a:lnTo>
                  <a:lnTo>
                    <a:pt x="2563" y="553"/>
                  </a:lnTo>
                  <a:lnTo>
                    <a:pt x="2471" y="443"/>
                  </a:lnTo>
                  <a:lnTo>
                    <a:pt x="2361" y="350"/>
                  </a:lnTo>
                  <a:lnTo>
                    <a:pt x="2250"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 name="Google Shape;244;p2"/>
            <p:cNvSpPr/>
            <p:nvPr/>
          </p:nvSpPr>
          <p:spPr>
            <a:xfrm>
              <a:off x="4666200" y="561250"/>
              <a:ext cx="38750" cy="38725"/>
            </a:xfrm>
            <a:custGeom>
              <a:avLst/>
              <a:gdLst/>
              <a:ahLst/>
              <a:cxnLst/>
              <a:rect l="l" t="t" r="r" b="b"/>
              <a:pathLst>
                <a:path w="1550" h="1549" extrusionOk="0">
                  <a:moveTo>
                    <a:pt x="757" y="0"/>
                  </a:moveTo>
                  <a:lnTo>
                    <a:pt x="609" y="19"/>
                  </a:lnTo>
                  <a:lnTo>
                    <a:pt x="462" y="55"/>
                  </a:lnTo>
                  <a:lnTo>
                    <a:pt x="333" y="129"/>
                  </a:lnTo>
                  <a:lnTo>
                    <a:pt x="222" y="221"/>
                  </a:lnTo>
                  <a:lnTo>
                    <a:pt x="130" y="350"/>
                  </a:lnTo>
                  <a:lnTo>
                    <a:pt x="56" y="480"/>
                  </a:lnTo>
                  <a:lnTo>
                    <a:pt x="19" y="609"/>
                  </a:lnTo>
                  <a:lnTo>
                    <a:pt x="1" y="756"/>
                  </a:lnTo>
                  <a:lnTo>
                    <a:pt x="19" y="922"/>
                  </a:lnTo>
                  <a:lnTo>
                    <a:pt x="56" y="1051"/>
                  </a:lnTo>
                  <a:lnTo>
                    <a:pt x="130" y="1180"/>
                  </a:lnTo>
                  <a:lnTo>
                    <a:pt x="222" y="1309"/>
                  </a:lnTo>
                  <a:lnTo>
                    <a:pt x="333" y="1401"/>
                  </a:lnTo>
                  <a:lnTo>
                    <a:pt x="462" y="1475"/>
                  </a:lnTo>
                  <a:lnTo>
                    <a:pt x="609" y="1531"/>
                  </a:lnTo>
                  <a:lnTo>
                    <a:pt x="757" y="1549"/>
                  </a:lnTo>
                  <a:lnTo>
                    <a:pt x="904" y="1531"/>
                  </a:lnTo>
                  <a:lnTo>
                    <a:pt x="1052" y="1475"/>
                  </a:lnTo>
                  <a:lnTo>
                    <a:pt x="1199" y="1401"/>
                  </a:lnTo>
                  <a:lnTo>
                    <a:pt x="1310" y="1309"/>
                  </a:lnTo>
                  <a:lnTo>
                    <a:pt x="1421" y="1180"/>
                  </a:lnTo>
                  <a:lnTo>
                    <a:pt x="1494" y="1051"/>
                  </a:lnTo>
                  <a:lnTo>
                    <a:pt x="1531" y="904"/>
                  </a:lnTo>
                  <a:lnTo>
                    <a:pt x="1550" y="738"/>
                  </a:lnTo>
                  <a:lnTo>
                    <a:pt x="1531" y="590"/>
                  </a:lnTo>
                  <a:lnTo>
                    <a:pt x="1476" y="461"/>
                  </a:lnTo>
                  <a:lnTo>
                    <a:pt x="1402" y="332"/>
                  </a:lnTo>
                  <a:lnTo>
                    <a:pt x="1292" y="221"/>
                  </a:lnTo>
                  <a:lnTo>
                    <a:pt x="1181" y="129"/>
                  </a:lnTo>
                  <a:lnTo>
                    <a:pt x="1052" y="55"/>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 name="Google Shape;245;p2"/>
            <p:cNvSpPr/>
            <p:nvPr/>
          </p:nvSpPr>
          <p:spPr>
            <a:xfrm>
              <a:off x="4594750" y="549250"/>
              <a:ext cx="28150" cy="30925"/>
            </a:xfrm>
            <a:custGeom>
              <a:avLst/>
              <a:gdLst/>
              <a:ahLst/>
              <a:cxnLst/>
              <a:rect l="l" t="t" r="r" b="b"/>
              <a:pathLst>
                <a:path w="1126" h="1237" extrusionOk="0">
                  <a:moveTo>
                    <a:pt x="646" y="1"/>
                  </a:moveTo>
                  <a:lnTo>
                    <a:pt x="388" y="19"/>
                  </a:lnTo>
                  <a:lnTo>
                    <a:pt x="259" y="185"/>
                  </a:lnTo>
                  <a:lnTo>
                    <a:pt x="130" y="351"/>
                  </a:lnTo>
                  <a:lnTo>
                    <a:pt x="75" y="443"/>
                  </a:lnTo>
                  <a:lnTo>
                    <a:pt x="38" y="535"/>
                  </a:lnTo>
                  <a:lnTo>
                    <a:pt x="1" y="609"/>
                  </a:lnTo>
                  <a:lnTo>
                    <a:pt x="1" y="683"/>
                  </a:lnTo>
                  <a:lnTo>
                    <a:pt x="38" y="775"/>
                  </a:lnTo>
                  <a:lnTo>
                    <a:pt x="75" y="849"/>
                  </a:lnTo>
                  <a:lnTo>
                    <a:pt x="130" y="941"/>
                  </a:lnTo>
                  <a:lnTo>
                    <a:pt x="204" y="1015"/>
                  </a:lnTo>
                  <a:lnTo>
                    <a:pt x="296" y="1089"/>
                  </a:lnTo>
                  <a:lnTo>
                    <a:pt x="370" y="1162"/>
                  </a:lnTo>
                  <a:lnTo>
                    <a:pt x="462" y="1199"/>
                  </a:lnTo>
                  <a:lnTo>
                    <a:pt x="554" y="1236"/>
                  </a:lnTo>
                  <a:lnTo>
                    <a:pt x="683" y="1236"/>
                  </a:lnTo>
                  <a:lnTo>
                    <a:pt x="812" y="1218"/>
                  </a:lnTo>
                  <a:lnTo>
                    <a:pt x="904" y="1181"/>
                  </a:lnTo>
                  <a:lnTo>
                    <a:pt x="997" y="1107"/>
                  </a:lnTo>
                  <a:lnTo>
                    <a:pt x="1052" y="1015"/>
                  </a:lnTo>
                  <a:lnTo>
                    <a:pt x="1107" y="904"/>
                  </a:lnTo>
                  <a:lnTo>
                    <a:pt x="1126" y="775"/>
                  </a:lnTo>
                  <a:lnTo>
                    <a:pt x="1107" y="646"/>
                  </a:lnTo>
                  <a:lnTo>
                    <a:pt x="1070" y="554"/>
                  </a:lnTo>
                  <a:lnTo>
                    <a:pt x="1033" y="480"/>
                  </a:lnTo>
                  <a:lnTo>
                    <a:pt x="923" y="314"/>
                  </a:lnTo>
                  <a:lnTo>
                    <a:pt x="775" y="167"/>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 name="Google Shape;246;p2"/>
            <p:cNvSpPr/>
            <p:nvPr/>
          </p:nvSpPr>
          <p:spPr>
            <a:xfrm>
              <a:off x="5141925" y="548800"/>
              <a:ext cx="68700" cy="69175"/>
            </a:xfrm>
            <a:custGeom>
              <a:avLst/>
              <a:gdLst/>
              <a:ahLst/>
              <a:cxnLst/>
              <a:rect l="l" t="t" r="r" b="b"/>
              <a:pathLst>
                <a:path w="2748" h="2767" extrusionOk="0">
                  <a:moveTo>
                    <a:pt x="1364" y="0"/>
                  </a:moveTo>
                  <a:lnTo>
                    <a:pt x="1217" y="19"/>
                  </a:lnTo>
                  <a:lnTo>
                    <a:pt x="1088" y="37"/>
                  </a:lnTo>
                  <a:lnTo>
                    <a:pt x="940" y="74"/>
                  </a:lnTo>
                  <a:lnTo>
                    <a:pt x="830" y="111"/>
                  </a:lnTo>
                  <a:lnTo>
                    <a:pt x="701" y="166"/>
                  </a:lnTo>
                  <a:lnTo>
                    <a:pt x="590" y="240"/>
                  </a:lnTo>
                  <a:lnTo>
                    <a:pt x="479" y="314"/>
                  </a:lnTo>
                  <a:lnTo>
                    <a:pt x="387" y="406"/>
                  </a:lnTo>
                  <a:lnTo>
                    <a:pt x="295" y="498"/>
                  </a:lnTo>
                  <a:lnTo>
                    <a:pt x="221" y="609"/>
                  </a:lnTo>
                  <a:lnTo>
                    <a:pt x="166" y="719"/>
                  </a:lnTo>
                  <a:lnTo>
                    <a:pt x="111" y="848"/>
                  </a:lnTo>
                  <a:lnTo>
                    <a:pt x="55" y="978"/>
                  </a:lnTo>
                  <a:lnTo>
                    <a:pt x="18" y="1107"/>
                  </a:lnTo>
                  <a:lnTo>
                    <a:pt x="0" y="1236"/>
                  </a:lnTo>
                  <a:lnTo>
                    <a:pt x="0" y="1383"/>
                  </a:lnTo>
                  <a:lnTo>
                    <a:pt x="0" y="1531"/>
                  </a:lnTo>
                  <a:lnTo>
                    <a:pt x="18" y="1660"/>
                  </a:lnTo>
                  <a:lnTo>
                    <a:pt x="55" y="1789"/>
                  </a:lnTo>
                  <a:lnTo>
                    <a:pt x="111" y="1918"/>
                  </a:lnTo>
                  <a:lnTo>
                    <a:pt x="166" y="2047"/>
                  </a:lnTo>
                  <a:lnTo>
                    <a:pt x="240" y="2158"/>
                  </a:lnTo>
                  <a:lnTo>
                    <a:pt x="313" y="2268"/>
                  </a:lnTo>
                  <a:lnTo>
                    <a:pt x="406" y="2360"/>
                  </a:lnTo>
                  <a:lnTo>
                    <a:pt x="498" y="2453"/>
                  </a:lnTo>
                  <a:lnTo>
                    <a:pt x="590" y="2526"/>
                  </a:lnTo>
                  <a:lnTo>
                    <a:pt x="719" y="2600"/>
                  </a:lnTo>
                  <a:lnTo>
                    <a:pt x="830" y="2655"/>
                  </a:lnTo>
                  <a:lnTo>
                    <a:pt x="959" y="2692"/>
                  </a:lnTo>
                  <a:lnTo>
                    <a:pt x="1088" y="2729"/>
                  </a:lnTo>
                  <a:lnTo>
                    <a:pt x="1217" y="2748"/>
                  </a:lnTo>
                  <a:lnTo>
                    <a:pt x="1364" y="2766"/>
                  </a:lnTo>
                  <a:lnTo>
                    <a:pt x="1512" y="2748"/>
                  </a:lnTo>
                  <a:lnTo>
                    <a:pt x="1659" y="2729"/>
                  </a:lnTo>
                  <a:lnTo>
                    <a:pt x="1789" y="2692"/>
                  </a:lnTo>
                  <a:lnTo>
                    <a:pt x="1918" y="2655"/>
                  </a:lnTo>
                  <a:lnTo>
                    <a:pt x="2047" y="2600"/>
                  </a:lnTo>
                  <a:lnTo>
                    <a:pt x="2157" y="2526"/>
                  </a:lnTo>
                  <a:lnTo>
                    <a:pt x="2268" y="2434"/>
                  </a:lnTo>
                  <a:lnTo>
                    <a:pt x="2360" y="2360"/>
                  </a:lnTo>
                  <a:lnTo>
                    <a:pt x="2452" y="2250"/>
                  </a:lnTo>
                  <a:lnTo>
                    <a:pt x="2526" y="2139"/>
                  </a:lnTo>
                  <a:lnTo>
                    <a:pt x="2600" y="2029"/>
                  </a:lnTo>
                  <a:lnTo>
                    <a:pt x="2655" y="1899"/>
                  </a:lnTo>
                  <a:lnTo>
                    <a:pt x="2692" y="1770"/>
                  </a:lnTo>
                  <a:lnTo>
                    <a:pt x="2729" y="1641"/>
                  </a:lnTo>
                  <a:lnTo>
                    <a:pt x="2747" y="1494"/>
                  </a:lnTo>
                  <a:lnTo>
                    <a:pt x="2747" y="1346"/>
                  </a:lnTo>
                  <a:lnTo>
                    <a:pt x="2747" y="1199"/>
                  </a:lnTo>
                  <a:lnTo>
                    <a:pt x="2729" y="1070"/>
                  </a:lnTo>
                  <a:lnTo>
                    <a:pt x="2692" y="941"/>
                  </a:lnTo>
                  <a:lnTo>
                    <a:pt x="2637" y="812"/>
                  </a:lnTo>
                  <a:lnTo>
                    <a:pt x="2581" y="701"/>
                  </a:lnTo>
                  <a:lnTo>
                    <a:pt x="2508" y="590"/>
                  </a:lnTo>
                  <a:lnTo>
                    <a:pt x="2434" y="480"/>
                  </a:lnTo>
                  <a:lnTo>
                    <a:pt x="2342" y="388"/>
                  </a:lnTo>
                  <a:lnTo>
                    <a:pt x="2249" y="295"/>
                  </a:lnTo>
                  <a:lnTo>
                    <a:pt x="2139" y="222"/>
                  </a:lnTo>
                  <a:lnTo>
                    <a:pt x="2028" y="148"/>
                  </a:lnTo>
                  <a:lnTo>
                    <a:pt x="1899" y="93"/>
                  </a:lnTo>
                  <a:lnTo>
                    <a:pt x="1770" y="56"/>
                  </a:lnTo>
                  <a:lnTo>
                    <a:pt x="1641" y="19"/>
                  </a:lnTo>
                  <a:lnTo>
                    <a:pt x="14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 name="Google Shape;247;p2"/>
            <p:cNvSpPr/>
            <p:nvPr/>
          </p:nvSpPr>
          <p:spPr>
            <a:xfrm>
              <a:off x="5066325" y="538650"/>
              <a:ext cx="66400" cy="66400"/>
            </a:xfrm>
            <a:custGeom>
              <a:avLst/>
              <a:gdLst/>
              <a:ahLst/>
              <a:cxnLst/>
              <a:rect l="l" t="t" r="r" b="b"/>
              <a:pathLst>
                <a:path w="2656" h="2656" extrusionOk="0">
                  <a:moveTo>
                    <a:pt x="1180" y="1"/>
                  </a:moveTo>
                  <a:lnTo>
                    <a:pt x="1070" y="38"/>
                  </a:lnTo>
                  <a:lnTo>
                    <a:pt x="941" y="56"/>
                  </a:lnTo>
                  <a:lnTo>
                    <a:pt x="811" y="111"/>
                  </a:lnTo>
                  <a:lnTo>
                    <a:pt x="701" y="167"/>
                  </a:lnTo>
                  <a:lnTo>
                    <a:pt x="590" y="222"/>
                  </a:lnTo>
                  <a:lnTo>
                    <a:pt x="498" y="296"/>
                  </a:lnTo>
                  <a:lnTo>
                    <a:pt x="406" y="388"/>
                  </a:lnTo>
                  <a:lnTo>
                    <a:pt x="314" y="480"/>
                  </a:lnTo>
                  <a:lnTo>
                    <a:pt x="240" y="572"/>
                  </a:lnTo>
                  <a:lnTo>
                    <a:pt x="166" y="683"/>
                  </a:lnTo>
                  <a:lnTo>
                    <a:pt x="111" y="794"/>
                  </a:lnTo>
                  <a:lnTo>
                    <a:pt x="55" y="923"/>
                  </a:lnTo>
                  <a:lnTo>
                    <a:pt x="19" y="1033"/>
                  </a:lnTo>
                  <a:lnTo>
                    <a:pt x="0" y="1162"/>
                  </a:lnTo>
                  <a:lnTo>
                    <a:pt x="0" y="1291"/>
                  </a:lnTo>
                  <a:lnTo>
                    <a:pt x="0" y="1439"/>
                  </a:lnTo>
                  <a:lnTo>
                    <a:pt x="19" y="1568"/>
                  </a:lnTo>
                  <a:lnTo>
                    <a:pt x="37" y="1697"/>
                  </a:lnTo>
                  <a:lnTo>
                    <a:pt x="92" y="1826"/>
                  </a:lnTo>
                  <a:lnTo>
                    <a:pt x="148" y="1937"/>
                  </a:lnTo>
                  <a:lnTo>
                    <a:pt x="203" y="2047"/>
                  </a:lnTo>
                  <a:lnTo>
                    <a:pt x="277" y="2158"/>
                  </a:lnTo>
                  <a:lnTo>
                    <a:pt x="369" y="2250"/>
                  </a:lnTo>
                  <a:lnTo>
                    <a:pt x="461" y="2342"/>
                  </a:lnTo>
                  <a:lnTo>
                    <a:pt x="572" y="2416"/>
                  </a:lnTo>
                  <a:lnTo>
                    <a:pt x="682" y="2490"/>
                  </a:lnTo>
                  <a:lnTo>
                    <a:pt x="793" y="2545"/>
                  </a:lnTo>
                  <a:lnTo>
                    <a:pt x="922" y="2600"/>
                  </a:lnTo>
                  <a:lnTo>
                    <a:pt x="1051" y="2637"/>
                  </a:lnTo>
                  <a:lnTo>
                    <a:pt x="1180" y="2656"/>
                  </a:lnTo>
                  <a:lnTo>
                    <a:pt x="1457" y="2656"/>
                  </a:lnTo>
                  <a:lnTo>
                    <a:pt x="1586" y="2637"/>
                  </a:lnTo>
                  <a:lnTo>
                    <a:pt x="1696" y="2600"/>
                  </a:lnTo>
                  <a:lnTo>
                    <a:pt x="1826" y="2564"/>
                  </a:lnTo>
                  <a:lnTo>
                    <a:pt x="1936" y="2508"/>
                  </a:lnTo>
                  <a:lnTo>
                    <a:pt x="2047" y="2435"/>
                  </a:lnTo>
                  <a:lnTo>
                    <a:pt x="2139" y="2361"/>
                  </a:lnTo>
                  <a:lnTo>
                    <a:pt x="2250" y="2269"/>
                  </a:lnTo>
                  <a:lnTo>
                    <a:pt x="2323" y="2176"/>
                  </a:lnTo>
                  <a:lnTo>
                    <a:pt x="2397" y="2084"/>
                  </a:lnTo>
                  <a:lnTo>
                    <a:pt x="2471" y="1974"/>
                  </a:lnTo>
                  <a:lnTo>
                    <a:pt x="2526" y="1863"/>
                  </a:lnTo>
                  <a:lnTo>
                    <a:pt x="2581" y="1752"/>
                  </a:lnTo>
                  <a:lnTo>
                    <a:pt x="2618" y="1623"/>
                  </a:lnTo>
                  <a:lnTo>
                    <a:pt x="2637" y="1494"/>
                  </a:lnTo>
                  <a:lnTo>
                    <a:pt x="2655" y="1365"/>
                  </a:lnTo>
                  <a:lnTo>
                    <a:pt x="2637" y="1218"/>
                  </a:lnTo>
                  <a:lnTo>
                    <a:pt x="2618" y="1089"/>
                  </a:lnTo>
                  <a:lnTo>
                    <a:pt x="2600" y="959"/>
                  </a:lnTo>
                  <a:lnTo>
                    <a:pt x="2545" y="849"/>
                  </a:lnTo>
                  <a:lnTo>
                    <a:pt x="2489" y="720"/>
                  </a:lnTo>
                  <a:lnTo>
                    <a:pt x="2434" y="609"/>
                  </a:lnTo>
                  <a:lnTo>
                    <a:pt x="2360" y="499"/>
                  </a:lnTo>
                  <a:lnTo>
                    <a:pt x="2268" y="406"/>
                  </a:lnTo>
                  <a:lnTo>
                    <a:pt x="2176" y="314"/>
                  </a:lnTo>
                  <a:lnTo>
                    <a:pt x="2065" y="240"/>
                  </a:lnTo>
                  <a:lnTo>
                    <a:pt x="1955" y="167"/>
                  </a:lnTo>
                  <a:lnTo>
                    <a:pt x="1844" y="111"/>
                  </a:lnTo>
                  <a:lnTo>
                    <a:pt x="1715" y="74"/>
                  </a:lnTo>
                  <a:lnTo>
                    <a:pt x="1586" y="38"/>
                  </a:lnTo>
                  <a:lnTo>
                    <a:pt x="1457" y="19"/>
                  </a:lnTo>
                  <a:lnTo>
                    <a:pt x="13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 name="Google Shape;248;p2"/>
            <p:cNvSpPr/>
            <p:nvPr/>
          </p:nvSpPr>
          <p:spPr>
            <a:xfrm>
              <a:off x="4987950" y="526200"/>
              <a:ext cx="62725" cy="62725"/>
            </a:xfrm>
            <a:custGeom>
              <a:avLst/>
              <a:gdLst/>
              <a:ahLst/>
              <a:cxnLst/>
              <a:rect l="l" t="t" r="r" b="b"/>
              <a:pathLst>
                <a:path w="2509" h="2509" extrusionOk="0">
                  <a:moveTo>
                    <a:pt x="1144" y="1"/>
                  </a:moveTo>
                  <a:lnTo>
                    <a:pt x="1015" y="19"/>
                  </a:lnTo>
                  <a:lnTo>
                    <a:pt x="904" y="56"/>
                  </a:lnTo>
                  <a:lnTo>
                    <a:pt x="794" y="93"/>
                  </a:lnTo>
                  <a:lnTo>
                    <a:pt x="683" y="148"/>
                  </a:lnTo>
                  <a:lnTo>
                    <a:pt x="572" y="204"/>
                  </a:lnTo>
                  <a:lnTo>
                    <a:pt x="388" y="351"/>
                  </a:lnTo>
                  <a:lnTo>
                    <a:pt x="240" y="536"/>
                  </a:lnTo>
                  <a:lnTo>
                    <a:pt x="167" y="628"/>
                  </a:lnTo>
                  <a:lnTo>
                    <a:pt x="111" y="738"/>
                  </a:lnTo>
                  <a:lnTo>
                    <a:pt x="74" y="849"/>
                  </a:lnTo>
                  <a:lnTo>
                    <a:pt x="38" y="960"/>
                  </a:lnTo>
                  <a:lnTo>
                    <a:pt x="19" y="1089"/>
                  </a:lnTo>
                  <a:lnTo>
                    <a:pt x="1" y="1218"/>
                  </a:lnTo>
                  <a:lnTo>
                    <a:pt x="1" y="1347"/>
                  </a:lnTo>
                  <a:lnTo>
                    <a:pt x="19" y="1457"/>
                  </a:lnTo>
                  <a:lnTo>
                    <a:pt x="56" y="1587"/>
                  </a:lnTo>
                  <a:lnTo>
                    <a:pt x="93" y="1697"/>
                  </a:lnTo>
                  <a:lnTo>
                    <a:pt x="130" y="1808"/>
                  </a:lnTo>
                  <a:lnTo>
                    <a:pt x="203" y="1918"/>
                  </a:lnTo>
                  <a:lnTo>
                    <a:pt x="259" y="2029"/>
                  </a:lnTo>
                  <a:lnTo>
                    <a:pt x="351" y="2121"/>
                  </a:lnTo>
                  <a:lnTo>
                    <a:pt x="425" y="2195"/>
                  </a:lnTo>
                  <a:lnTo>
                    <a:pt x="535" y="2269"/>
                  </a:lnTo>
                  <a:lnTo>
                    <a:pt x="628" y="2343"/>
                  </a:lnTo>
                  <a:lnTo>
                    <a:pt x="738" y="2398"/>
                  </a:lnTo>
                  <a:lnTo>
                    <a:pt x="849" y="2453"/>
                  </a:lnTo>
                  <a:lnTo>
                    <a:pt x="978" y="2472"/>
                  </a:lnTo>
                  <a:lnTo>
                    <a:pt x="1107" y="2508"/>
                  </a:lnTo>
                  <a:lnTo>
                    <a:pt x="1347" y="2508"/>
                  </a:lnTo>
                  <a:lnTo>
                    <a:pt x="1476" y="2490"/>
                  </a:lnTo>
                  <a:lnTo>
                    <a:pt x="1605" y="2472"/>
                  </a:lnTo>
                  <a:lnTo>
                    <a:pt x="1715" y="2416"/>
                  </a:lnTo>
                  <a:lnTo>
                    <a:pt x="1826" y="2379"/>
                  </a:lnTo>
                  <a:lnTo>
                    <a:pt x="1937" y="2306"/>
                  </a:lnTo>
                  <a:lnTo>
                    <a:pt x="2029" y="2232"/>
                  </a:lnTo>
                  <a:lnTo>
                    <a:pt x="2121" y="2158"/>
                  </a:lnTo>
                  <a:lnTo>
                    <a:pt x="2213" y="2066"/>
                  </a:lnTo>
                  <a:lnTo>
                    <a:pt x="2287" y="1974"/>
                  </a:lnTo>
                  <a:lnTo>
                    <a:pt x="2342" y="1882"/>
                  </a:lnTo>
                  <a:lnTo>
                    <a:pt x="2398" y="1771"/>
                  </a:lnTo>
                  <a:lnTo>
                    <a:pt x="2453" y="1642"/>
                  </a:lnTo>
                  <a:lnTo>
                    <a:pt x="2490" y="1531"/>
                  </a:lnTo>
                  <a:lnTo>
                    <a:pt x="2508" y="1402"/>
                  </a:lnTo>
                  <a:lnTo>
                    <a:pt x="2508" y="1273"/>
                  </a:lnTo>
                  <a:lnTo>
                    <a:pt x="2508" y="1144"/>
                  </a:lnTo>
                  <a:lnTo>
                    <a:pt x="2490" y="1015"/>
                  </a:lnTo>
                  <a:lnTo>
                    <a:pt x="2453" y="904"/>
                  </a:lnTo>
                  <a:lnTo>
                    <a:pt x="2416" y="775"/>
                  </a:lnTo>
                  <a:lnTo>
                    <a:pt x="2361" y="665"/>
                  </a:lnTo>
                  <a:lnTo>
                    <a:pt x="2305" y="572"/>
                  </a:lnTo>
                  <a:lnTo>
                    <a:pt x="2232" y="462"/>
                  </a:lnTo>
                  <a:lnTo>
                    <a:pt x="2158" y="388"/>
                  </a:lnTo>
                  <a:lnTo>
                    <a:pt x="2066" y="296"/>
                  </a:lnTo>
                  <a:lnTo>
                    <a:pt x="1955" y="222"/>
                  </a:lnTo>
                  <a:lnTo>
                    <a:pt x="1863" y="167"/>
                  </a:lnTo>
                  <a:lnTo>
                    <a:pt x="1752" y="111"/>
                  </a:lnTo>
                  <a:lnTo>
                    <a:pt x="1642" y="56"/>
                  </a:lnTo>
                  <a:lnTo>
                    <a:pt x="1513" y="38"/>
                  </a:lnTo>
                  <a:lnTo>
                    <a:pt x="1384"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 name="Google Shape;249;p2"/>
            <p:cNvSpPr/>
            <p:nvPr/>
          </p:nvSpPr>
          <p:spPr>
            <a:xfrm>
              <a:off x="4910525" y="514225"/>
              <a:ext cx="58100" cy="58100"/>
            </a:xfrm>
            <a:custGeom>
              <a:avLst/>
              <a:gdLst/>
              <a:ahLst/>
              <a:cxnLst/>
              <a:rect l="l" t="t" r="r" b="b"/>
              <a:pathLst>
                <a:path w="2324" h="2324" extrusionOk="0">
                  <a:moveTo>
                    <a:pt x="1162" y="0"/>
                  </a:moveTo>
                  <a:lnTo>
                    <a:pt x="1051" y="19"/>
                  </a:lnTo>
                  <a:lnTo>
                    <a:pt x="922" y="19"/>
                  </a:lnTo>
                  <a:lnTo>
                    <a:pt x="811" y="56"/>
                  </a:lnTo>
                  <a:lnTo>
                    <a:pt x="701" y="93"/>
                  </a:lnTo>
                  <a:lnTo>
                    <a:pt x="590" y="148"/>
                  </a:lnTo>
                  <a:lnTo>
                    <a:pt x="498" y="203"/>
                  </a:lnTo>
                  <a:lnTo>
                    <a:pt x="406" y="277"/>
                  </a:lnTo>
                  <a:lnTo>
                    <a:pt x="314" y="351"/>
                  </a:lnTo>
                  <a:lnTo>
                    <a:pt x="240" y="425"/>
                  </a:lnTo>
                  <a:lnTo>
                    <a:pt x="184" y="517"/>
                  </a:lnTo>
                  <a:lnTo>
                    <a:pt x="129" y="627"/>
                  </a:lnTo>
                  <a:lnTo>
                    <a:pt x="74" y="720"/>
                  </a:lnTo>
                  <a:lnTo>
                    <a:pt x="37" y="830"/>
                  </a:lnTo>
                  <a:lnTo>
                    <a:pt x="19" y="959"/>
                  </a:lnTo>
                  <a:lnTo>
                    <a:pt x="0" y="1070"/>
                  </a:lnTo>
                  <a:lnTo>
                    <a:pt x="0" y="1199"/>
                  </a:lnTo>
                  <a:lnTo>
                    <a:pt x="0" y="1328"/>
                  </a:lnTo>
                  <a:lnTo>
                    <a:pt x="19" y="1439"/>
                  </a:lnTo>
                  <a:lnTo>
                    <a:pt x="55" y="1549"/>
                  </a:lnTo>
                  <a:lnTo>
                    <a:pt x="92" y="1660"/>
                  </a:lnTo>
                  <a:lnTo>
                    <a:pt x="203" y="1844"/>
                  </a:lnTo>
                  <a:lnTo>
                    <a:pt x="350" y="2010"/>
                  </a:lnTo>
                  <a:lnTo>
                    <a:pt x="516" y="2139"/>
                  </a:lnTo>
                  <a:lnTo>
                    <a:pt x="719" y="2250"/>
                  </a:lnTo>
                  <a:lnTo>
                    <a:pt x="830" y="2287"/>
                  </a:lnTo>
                  <a:lnTo>
                    <a:pt x="940" y="2305"/>
                  </a:lnTo>
                  <a:lnTo>
                    <a:pt x="1051" y="2324"/>
                  </a:lnTo>
                  <a:lnTo>
                    <a:pt x="1291" y="2324"/>
                  </a:lnTo>
                  <a:lnTo>
                    <a:pt x="1420" y="2305"/>
                  </a:lnTo>
                  <a:lnTo>
                    <a:pt x="1530" y="2268"/>
                  </a:lnTo>
                  <a:lnTo>
                    <a:pt x="1641" y="2231"/>
                  </a:lnTo>
                  <a:lnTo>
                    <a:pt x="1825" y="2121"/>
                  </a:lnTo>
                  <a:lnTo>
                    <a:pt x="1991" y="1992"/>
                  </a:lnTo>
                  <a:lnTo>
                    <a:pt x="2139" y="1826"/>
                  </a:lnTo>
                  <a:lnTo>
                    <a:pt x="2231" y="1623"/>
                  </a:lnTo>
                  <a:lnTo>
                    <a:pt x="2268" y="1512"/>
                  </a:lnTo>
                  <a:lnTo>
                    <a:pt x="2305" y="1402"/>
                  </a:lnTo>
                  <a:lnTo>
                    <a:pt x="2323" y="1291"/>
                  </a:lnTo>
                  <a:lnTo>
                    <a:pt x="2323" y="1162"/>
                  </a:lnTo>
                  <a:lnTo>
                    <a:pt x="2305" y="1033"/>
                  </a:lnTo>
                  <a:lnTo>
                    <a:pt x="2305" y="922"/>
                  </a:lnTo>
                  <a:lnTo>
                    <a:pt x="2268" y="812"/>
                  </a:lnTo>
                  <a:lnTo>
                    <a:pt x="2231" y="701"/>
                  </a:lnTo>
                  <a:lnTo>
                    <a:pt x="2120" y="517"/>
                  </a:lnTo>
                  <a:lnTo>
                    <a:pt x="1991" y="332"/>
                  </a:lnTo>
                  <a:lnTo>
                    <a:pt x="1825" y="203"/>
                  </a:lnTo>
                  <a:lnTo>
                    <a:pt x="1623" y="93"/>
                  </a:lnTo>
                  <a:lnTo>
                    <a:pt x="1512" y="56"/>
                  </a:lnTo>
                  <a:lnTo>
                    <a:pt x="1401" y="37"/>
                  </a:lnTo>
                  <a:lnTo>
                    <a:pt x="1291"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 name="Google Shape;250;p2"/>
            <p:cNvSpPr/>
            <p:nvPr/>
          </p:nvSpPr>
          <p:spPr>
            <a:xfrm>
              <a:off x="4832625" y="502250"/>
              <a:ext cx="53950" cy="53475"/>
            </a:xfrm>
            <a:custGeom>
              <a:avLst/>
              <a:gdLst/>
              <a:ahLst/>
              <a:cxnLst/>
              <a:rect l="l" t="t" r="r" b="b"/>
              <a:pathLst>
                <a:path w="2158" h="2139" extrusionOk="0">
                  <a:moveTo>
                    <a:pt x="1051" y="0"/>
                  </a:moveTo>
                  <a:lnTo>
                    <a:pt x="940" y="19"/>
                  </a:lnTo>
                  <a:lnTo>
                    <a:pt x="830" y="37"/>
                  </a:lnTo>
                  <a:lnTo>
                    <a:pt x="627" y="92"/>
                  </a:lnTo>
                  <a:lnTo>
                    <a:pt x="461" y="203"/>
                  </a:lnTo>
                  <a:lnTo>
                    <a:pt x="295" y="332"/>
                  </a:lnTo>
                  <a:lnTo>
                    <a:pt x="166" y="498"/>
                  </a:lnTo>
                  <a:lnTo>
                    <a:pt x="74" y="682"/>
                  </a:lnTo>
                  <a:lnTo>
                    <a:pt x="18" y="885"/>
                  </a:lnTo>
                  <a:lnTo>
                    <a:pt x="0" y="1106"/>
                  </a:lnTo>
                  <a:lnTo>
                    <a:pt x="37" y="1328"/>
                  </a:lnTo>
                  <a:lnTo>
                    <a:pt x="92" y="1512"/>
                  </a:lnTo>
                  <a:lnTo>
                    <a:pt x="203" y="1696"/>
                  </a:lnTo>
                  <a:lnTo>
                    <a:pt x="332" y="1844"/>
                  </a:lnTo>
                  <a:lnTo>
                    <a:pt x="479" y="1973"/>
                  </a:lnTo>
                  <a:lnTo>
                    <a:pt x="664" y="2065"/>
                  </a:lnTo>
                  <a:lnTo>
                    <a:pt x="848" y="2120"/>
                  </a:lnTo>
                  <a:lnTo>
                    <a:pt x="1069" y="2139"/>
                  </a:lnTo>
                  <a:lnTo>
                    <a:pt x="1180" y="2139"/>
                  </a:lnTo>
                  <a:lnTo>
                    <a:pt x="1291" y="2120"/>
                  </a:lnTo>
                  <a:lnTo>
                    <a:pt x="1494" y="2065"/>
                  </a:lnTo>
                  <a:lnTo>
                    <a:pt x="1678" y="1973"/>
                  </a:lnTo>
                  <a:lnTo>
                    <a:pt x="1844" y="1844"/>
                  </a:lnTo>
                  <a:lnTo>
                    <a:pt x="1973" y="1678"/>
                  </a:lnTo>
                  <a:lnTo>
                    <a:pt x="2065" y="1494"/>
                  </a:lnTo>
                  <a:lnTo>
                    <a:pt x="2120" y="1291"/>
                  </a:lnTo>
                  <a:lnTo>
                    <a:pt x="2139" y="1180"/>
                  </a:lnTo>
                  <a:lnTo>
                    <a:pt x="2157" y="1069"/>
                  </a:lnTo>
                  <a:lnTo>
                    <a:pt x="2120" y="848"/>
                  </a:lnTo>
                  <a:lnTo>
                    <a:pt x="2065" y="645"/>
                  </a:lnTo>
                  <a:lnTo>
                    <a:pt x="1973" y="461"/>
                  </a:lnTo>
                  <a:lnTo>
                    <a:pt x="1825" y="295"/>
                  </a:lnTo>
                  <a:lnTo>
                    <a:pt x="1678" y="166"/>
                  </a:lnTo>
                  <a:lnTo>
                    <a:pt x="1494" y="74"/>
                  </a:lnTo>
                  <a:lnTo>
                    <a:pt x="1272" y="19"/>
                  </a:lnTo>
                  <a:lnTo>
                    <a:pt x="10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 name="Google Shape;251;p2"/>
            <p:cNvSpPr/>
            <p:nvPr/>
          </p:nvSpPr>
          <p:spPr>
            <a:xfrm>
              <a:off x="4755625" y="490725"/>
              <a:ext cx="48425" cy="48425"/>
            </a:xfrm>
            <a:custGeom>
              <a:avLst/>
              <a:gdLst/>
              <a:ahLst/>
              <a:cxnLst/>
              <a:rect l="l" t="t" r="r" b="b"/>
              <a:pathLst>
                <a:path w="1937" h="1937" extrusionOk="0">
                  <a:moveTo>
                    <a:pt x="941" y="0"/>
                  </a:moveTo>
                  <a:lnTo>
                    <a:pt x="738" y="19"/>
                  </a:lnTo>
                  <a:lnTo>
                    <a:pt x="554" y="92"/>
                  </a:lnTo>
                  <a:lnTo>
                    <a:pt x="388" y="185"/>
                  </a:lnTo>
                  <a:lnTo>
                    <a:pt x="259" y="295"/>
                  </a:lnTo>
                  <a:lnTo>
                    <a:pt x="130" y="461"/>
                  </a:lnTo>
                  <a:lnTo>
                    <a:pt x="56" y="627"/>
                  </a:lnTo>
                  <a:lnTo>
                    <a:pt x="1" y="811"/>
                  </a:lnTo>
                  <a:lnTo>
                    <a:pt x="1" y="1014"/>
                  </a:lnTo>
                  <a:lnTo>
                    <a:pt x="19" y="1199"/>
                  </a:lnTo>
                  <a:lnTo>
                    <a:pt x="75" y="1365"/>
                  </a:lnTo>
                  <a:lnTo>
                    <a:pt x="167" y="1530"/>
                  </a:lnTo>
                  <a:lnTo>
                    <a:pt x="296" y="1660"/>
                  </a:lnTo>
                  <a:lnTo>
                    <a:pt x="425" y="1770"/>
                  </a:lnTo>
                  <a:lnTo>
                    <a:pt x="591" y="1862"/>
                  </a:lnTo>
                  <a:lnTo>
                    <a:pt x="775" y="1918"/>
                  </a:lnTo>
                  <a:lnTo>
                    <a:pt x="960" y="1936"/>
                  </a:lnTo>
                  <a:lnTo>
                    <a:pt x="1162" y="1918"/>
                  </a:lnTo>
                  <a:lnTo>
                    <a:pt x="1347" y="1862"/>
                  </a:lnTo>
                  <a:lnTo>
                    <a:pt x="1513" y="1770"/>
                  </a:lnTo>
                  <a:lnTo>
                    <a:pt x="1660" y="1641"/>
                  </a:lnTo>
                  <a:lnTo>
                    <a:pt x="1771" y="1494"/>
                  </a:lnTo>
                  <a:lnTo>
                    <a:pt x="1863" y="1328"/>
                  </a:lnTo>
                  <a:lnTo>
                    <a:pt x="1918" y="1143"/>
                  </a:lnTo>
                  <a:lnTo>
                    <a:pt x="1937" y="959"/>
                  </a:lnTo>
                  <a:lnTo>
                    <a:pt x="1900" y="756"/>
                  </a:lnTo>
                  <a:lnTo>
                    <a:pt x="1845" y="572"/>
                  </a:lnTo>
                  <a:lnTo>
                    <a:pt x="1752" y="406"/>
                  </a:lnTo>
                  <a:lnTo>
                    <a:pt x="1642" y="258"/>
                  </a:lnTo>
                  <a:lnTo>
                    <a:pt x="1494" y="148"/>
                  </a:lnTo>
                  <a:lnTo>
                    <a:pt x="1310" y="55"/>
                  </a:lnTo>
                  <a:lnTo>
                    <a:pt x="1126"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 name="Google Shape;252;p2"/>
            <p:cNvSpPr/>
            <p:nvPr/>
          </p:nvSpPr>
          <p:spPr>
            <a:xfrm>
              <a:off x="5233650" y="480575"/>
              <a:ext cx="73775" cy="74250"/>
            </a:xfrm>
            <a:custGeom>
              <a:avLst/>
              <a:gdLst/>
              <a:ahLst/>
              <a:cxnLst/>
              <a:rect l="l" t="t" r="r" b="b"/>
              <a:pathLst>
                <a:path w="2951" h="2970" extrusionOk="0">
                  <a:moveTo>
                    <a:pt x="1531" y="0"/>
                  </a:moveTo>
                  <a:lnTo>
                    <a:pt x="1365" y="19"/>
                  </a:lnTo>
                  <a:lnTo>
                    <a:pt x="1236" y="37"/>
                  </a:lnTo>
                  <a:lnTo>
                    <a:pt x="1088" y="56"/>
                  </a:lnTo>
                  <a:lnTo>
                    <a:pt x="941" y="111"/>
                  </a:lnTo>
                  <a:lnTo>
                    <a:pt x="811" y="166"/>
                  </a:lnTo>
                  <a:lnTo>
                    <a:pt x="701" y="240"/>
                  </a:lnTo>
                  <a:lnTo>
                    <a:pt x="572" y="314"/>
                  </a:lnTo>
                  <a:lnTo>
                    <a:pt x="461" y="406"/>
                  </a:lnTo>
                  <a:lnTo>
                    <a:pt x="369" y="517"/>
                  </a:lnTo>
                  <a:lnTo>
                    <a:pt x="277" y="627"/>
                  </a:lnTo>
                  <a:lnTo>
                    <a:pt x="203" y="756"/>
                  </a:lnTo>
                  <a:lnTo>
                    <a:pt x="129" y="886"/>
                  </a:lnTo>
                  <a:lnTo>
                    <a:pt x="74" y="1015"/>
                  </a:lnTo>
                  <a:lnTo>
                    <a:pt x="37" y="1162"/>
                  </a:lnTo>
                  <a:lnTo>
                    <a:pt x="19" y="1310"/>
                  </a:lnTo>
                  <a:lnTo>
                    <a:pt x="0" y="1457"/>
                  </a:lnTo>
                  <a:lnTo>
                    <a:pt x="0" y="1605"/>
                  </a:lnTo>
                  <a:lnTo>
                    <a:pt x="19" y="1752"/>
                  </a:lnTo>
                  <a:lnTo>
                    <a:pt x="56" y="1881"/>
                  </a:lnTo>
                  <a:lnTo>
                    <a:pt x="111" y="2029"/>
                  </a:lnTo>
                  <a:lnTo>
                    <a:pt x="166" y="2158"/>
                  </a:lnTo>
                  <a:lnTo>
                    <a:pt x="240" y="2287"/>
                  </a:lnTo>
                  <a:lnTo>
                    <a:pt x="314" y="2397"/>
                  </a:lnTo>
                  <a:lnTo>
                    <a:pt x="424" y="2508"/>
                  </a:lnTo>
                  <a:lnTo>
                    <a:pt x="516" y="2600"/>
                  </a:lnTo>
                  <a:lnTo>
                    <a:pt x="627" y="2692"/>
                  </a:lnTo>
                  <a:lnTo>
                    <a:pt x="756" y="2766"/>
                  </a:lnTo>
                  <a:lnTo>
                    <a:pt x="885" y="2840"/>
                  </a:lnTo>
                  <a:lnTo>
                    <a:pt x="1014" y="2895"/>
                  </a:lnTo>
                  <a:lnTo>
                    <a:pt x="1162" y="2932"/>
                  </a:lnTo>
                  <a:lnTo>
                    <a:pt x="1309" y="2951"/>
                  </a:lnTo>
                  <a:lnTo>
                    <a:pt x="1457" y="2969"/>
                  </a:lnTo>
                  <a:lnTo>
                    <a:pt x="1604" y="2951"/>
                  </a:lnTo>
                  <a:lnTo>
                    <a:pt x="1752" y="2932"/>
                  </a:lnTo>
                  <a:lnTo>
                    <a:pt x="1899" y="2895"/>
                  </a:lnTo>
                  <a:lnTo>
                    <a:pt x="2028" y="2858"/>
                  </a:lnTo>
                  <a:lnTo>
                    <a:pt x="2157" y="2785"/>
                  </a:lnTo>
                  <a:lnTo>
                    <a:pt x="2287" y="2711"/>
                  </a:lnTo>
                  <a:lnTo>
                    <a:pt x="2397" y="2637"/>
                  </a:lnTo>
                  <a:lnTo>
                    <a:pt x="2508" y="2527"/>
                  </a:lnTo>
                  <a:lnTo>
                    <a:pt x="2600" y="2434"/>
                  </a:lnTo>
                  <a:lnTo>
                    <a:pt x="2692" y="2305"/>
                  </a:lnTo>
                  <a:lnTo>
                    <a:pt x="2766" y="2195"/>
                  </a:lnTo>
                  <a:lnTo>
                    <a:pt x="2821" y="2066"/>
                  </a:lnTo>
                  <a:lnTo>
                    <a:pt x="2877" y="1936"/>
                  </a:lnTo>
                  <a:lnTo>
                    <a:pt x="2913" y="1789"/>
                  </a:lnTo>
                  <a:lnTo>
                    <a:pt x="2950" y="1641"/>
                  </a:lnTo>
                  <a:lnTo>
                    <a:pt x="2950" y="1494"/>
                  </a:lnTo>
                  <a:lnTo>
                    <a:pt x="2950" y="1346"/>
                  </a:lnTo>
                  <a:lnTo>
                    <a:pt x="2932" y="1199"/>
                  </a:lnTo>
                  <a:lnTo>
                    <a:pt x="2895" y="1070"/>
                  </a:lnTo>
                  <a:lnTo>
                    <a:pt x="2840" y="922"/>
                  </a:lnTo>
                  <a:lnTo>
                    <a:pt x="2784" y="812"/>
                  </a:lnTo>
                  <a:lnTo>
                    <a:pt x="2711" y="683"/>
                  </a:lnTo>
                  <a:lnTo>
                    <a:pt x="2618" y="572"/>
                  </a:lnTo>
                  <a:lnTo>
                    <a:pt x="2526" y="461"/>
                  </a:lnTo>
                  <a:lnTo>
                    <a:pt x="2434" y="369"/>
                  </a:lnTo>
                  <a:lnTo>
                    <a:pt x="2323" y="277"/>
                  </a:lnTo>
                  <a:lnTo>
                    <a:pt x="2213" y="203"/>
                  </a:lnTo>
                  <a:lnTo>
                    <a:pt x="2084" y="148"/>
                  </a:lnTo>
                  <a:lnTo>
                    <a:pt x="1955" y="93"/>
                  </a:lnTo>
                  <a:lnTo>
                    <a:pt x="1807" y="56"/>
                  </a:lnTo>
                  <a:lnTo>
                    <a:pt x="1678"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 name="Google Shape;253;p2"/>
            <p:cNvSpPr/>
            <p:nvPr/>
          </p:nvSpPr>
          <p:spPr>
            <a:xfrm>
              <a:off x="4679125" y="479650"/>
              <a:ext cx="41500" cy="41525"/>
            </a:xfrm>
            <a:custGeom>
              <a:avLst/>
              <a:gdLst/>
              <a:ahLst/>
              <a:cxnLst/>
              <a:rect l="l" t="t" r="r" b="b"/>
              <a:pathLst>
                <a:path w="1660" h="1661" extrusionOk="0">
                  <a:moveTo>
                    <a:pt x="793" y="1"/>
                  </a:moveTo>
                  <a:lnTo>
                    <a:pt x="627" y="19"/>
                  </a:lnTo>
                  <a:lnTo>
                    <a:pt x="461" y="74"/>
                  </a:lnTo>
                  <a:lnTo>
                    <a:pt x="332" y="167"/>
                  </a:lnTo>
                  <a:lnTo>
                    <a:pt x="203" y="259"/>
                  </a:lnTo>
                  <a:lnTo>
                    <a:pt x="111" y="388"/>
                  </a:lnTo>
                  <a:lnTo>
                    <a:pt x="55" y="535"/>
                  </a:lnTo>
                  <a:lnTo>
                    <a:pt x="0" y="683"/>
                  </a:lnTo>
                  <a:lnTo>
                    <a:pt x="0" y="867"/>
                  </a:lnTo>
                  <a:lnTo>
                    <a:pt x="19" y="1033"/>
                  </a:lnTo>
                  <a:lnTo>
                    <a:pt x="55" y="1181"/>
                  </a:lnTo>
                  <a:lnTo>
                    <a:pt x="148" y="1328"/>
                  </a:lnTo>
                  <a:lnTo>
                    <a:pt x="240" y="1439"/>
                  </a:lnTo>
                  <a:lnTo>
                    <a:pt x="369" y="1531"/>
                  </a:lnTo>
                  <a:lnTo>
                    <a:pt x="498" y="1605"/>
                  </a:lnTo>
                  <a:lnTo>
                    <a:pt x="664" y="1660"/>
                  </a:lnTo>
                  <a:lnTo>
                    <a:pt x="996" y="1660"/>
                  </a:lnTo>
                  <a:lnTo>
                    <a:pt x="1162" y="1605"/>
                  </a:lnTo>
                  <a:lnTo>
                    <a:pt x="1309" y="1531"/>
                  </a:lnTo>
                  <a:lnTo>
                    <a:pt x="1420" y="1439"/>
                  </a:lnTo>
                  <a:lnTo>
                    <a:pt x="1512" y="1310"/>
                  </a:lnTo>
                  <a:lnTo>
                    <a:pt x="1586" y="1162"/>
                  </a:lnTo>
                  <a:lnTo>
                    <a:pt x="1641" y="1015"/>
                  </a:lnTo>
                  <a:lnTo>
                    <a:pt x="1660" y="849"/>
                  </a:lnTo>
                  <a:lnTo>
                    <a:pt x="1641" y="664"/>
                  </a:lnTo>
                  <a:lnTo>
                    <a:pt x="1586" y="498"/>
                  </a:lnTo>
                  <a:lnTo>
                    <a:pt x="1512" y="351"/>
                  </a:lnTo>
                  <a:lnTo>
                    <a:pt x="1420" y="240"/>
                  </a:lnTo>
                  <a:lnTo>
                    <a:pt x="1291" y="130"/>
                  </a:lnTo>
                  <a:lnTo>
                    <a:pt x="1143" y="56"/>
                  </a:lnTo>
                  <a:lnTo>
                    <a:pt x="977"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 name="Google Shape;254;p2"/>
            <p:cNvSpPr/>
            <p:nvPr/>
          </p:nvSpPr>
          <p:spPr>
            <a:xfrm>
              <a:off x="5155275" y="470900"/>
              <a:ext cx="70550" cy="70550"/>
            </a:xfrm>
            <a:custGeom>
              <a:avLst/>
              <a:gdLst/>
              <a:ahLst/>
              <a:cxnLst/>
              <a:rect l="l" t="t" r="r" b="b"/>
              <a:pathLst>
                <a:path w="2822" h="2822" extrusionOk="0">
                  <a:moveTo>
                    <a:pt x="1439" y="0"/>
                  </a:moveTo>
                  <a:lnTo>
                    <a:pt x="1291" y="19"/>
                  </a:lnTo>
                  <a:lnTo>
                    <a:pt x="1144" y="37"/>
                  </a:lnTo>
                  <a:lnTo>
                    <a:pt x="1015" y="56"/>
                  </a:lnTo>
                  <a:lnTo>
                    <a:pt x="886" y="111"/>
                  </a:lnTo>
                  <a:lnTo>
                    <a:pt x="757" y="166"/>
                  </a:lnTo>
                  <a:lnTo>
                    <a:pt x="646" y="222"/>
                  </a:lnTo>
                  <a:lnTo>
                    <a:pt x="535" y="314"/>
                  </a:lnTo>
                  <a:lnTo>
                    <a:pt x="425" y="387"/>
                  </a:lnTo>
                  <a:lnTo>
                    <a:pt x="333" y="498"/>
                  </a:lnTo>
                  <a:lnTo>
                    <a:pt x="259" y="590"/>
                  </a:lnTo>
                  <a:lnTo>
                    <a:pt x="185" y="719"/>
                  </a:lnTo>
                  <a:lnTo>
                    <a:pt x="130" y="830"/>
                  </a:lnTo>
                  <a:lnTo>
                    <a:pt x="74" y="959"/>
                  </a:lnTo>
                  <a:lnTo>
                    <a:pt x="38" y="1107"/>
                  </a:lnTo>
                  <a:lnTo>
                    <a:pt x="19" y="1236"/>
                  </a:lnTo>
                  <a:lnTo>
                    <a:pt x="1" y="1383"/>
                  </a:lnTo>
                  <a:lnTo>
                    <a:pt x="1" y="1531"/>
                  </a:lnTo>
                  <a:lnTo>
                    <a:pt x="19" y="1678"/>
                  </a:lnTo>
                  <a:lnTo>
                    <a:pt x="56" y="1807"/>
                  </a:lnTo>
                  <a:lnTo>
                    <a:pt x="111" y="1955"/>
                  </a:lnTo>
                  <a:lnTo>
                    <a:pt x="167" y="2065"/>
                  </a:lnTo>
                  <a:lnTo>
                    <a:pt x="222" y="2194"/>
                  </a:lnTo>
                  <a:lnTo>
                    <a:pt x="314" y="2305"/>
                  </a:lnTo>
                  <a:lnTo>
                    <a:pt x="388" y="2397"/>
                  </a:lnTo>
                  <a:lnTo>
                    <a:pt x="499" y="2489"/>
                  </a:lnTo>
                  <a:lnTo>
                    <a:pt x="591" y="2582"/>
                  </a:lnTo>
                  <a:lnTo>
                    <a:pt x="720" y="2637"/>
                  </a:lnTo>
                  <a:lnTo>
                    <a:pt x="830" y="2711"/>
                  </a:lnTo>
                  <a:lnTo>
                    <a:pt x="960" y="2748"/>
                  </a:lnTo>
                  <a:lnTo>
                    <a:pt x="1107" y="2784"/>
                  </a:lnTo>
                  <a:lnTo>
                    <a:pt x="1236" y="2821"/>
                  </a:lnTo>
                  <a:lnTo>
                    <a:pt x="1531" y="2821"/>
                  </a:lnTo>
                  <a:lnTo>
                    <a:pt x="1679" y="2803"/>
                  </a:lnTo>
                  <a:lnTo>
                    <a:pt x="1808" y="2766"/>
                  </a:lnTo>
                  <a:lnTo>
                    <a:pt x="1937" y="2729"/>
                  </a:lnTo>
                  <a:lnTo>
                    <a:pt x="2066" y="2674"/>
                  </a:lnTo>
                  <a:lnTo>
                    <a:pt x="2195" y="2600"/>
                  </a:lnTo>
                  <a:lnTo>
                    <a:pt x="2305" y="2526"/>
                  </a:lnTo>
                  <a:lnTo>
                    <a:pt x="2398" y="2434"/>
                  </a:lnTo>
                  <a:lnTo>
                    <a:pt x="2490" y="2342"/>
                  </a:lnTo>
                  <a:lnTo>
                    <a:pt x="2582" y="2231"/>
                  </a:lnTo>
                  <a:lnTo>
                    <a:pt x="2637" y="2121"/>
                  </a:lnTo>
                  <a:lnTo>
                    <a:pt x="2711" y="1992"/>
                  </a:lnTo>
                  <a:lnTo>
                    <a:pt x="2748" y="1863"/>
                  </a:lnTo>
                  <a:lnTo>
                    <a:pt x="2785" y="1733"/>
                  </a:lnTo>
                  <a:lnTo>
                    <a:pt x="2822" y="1586"/>
                  </a:lnTo>
                  <a:lnTo>
                    <a:pt x="2822" y="1438"/>
                  </a:lnTo>
                  <a:lnTo>
                    <a:pt x="2822" y="1291"/>
                  </a:lnTo>
                  <a:lnTo>
                    <a:pt x="2803" y="1143"/>
                  </a:lnTo>
                  <a:lnTo>
                    <a:pt x="2766" y="1014"/>
                  </a:lnTo>
                  <a:lnTo>
                    <a:pt x="2730" y="885"/>
                  </a:lnTo>
                  <a:lnTo>
                    <a:pt x="2674" y="756"/>
                  </a:lnTo>
                  <a:lnTo>
                    <a:pt x="2600" y="646"/>
                  </a:lnTo>
                  <a:lnTo>
                    <a:pt x="2527" y="535"/>
                  </a:lnTo>
                  <a:lnTo>
                    <a:pt x="2435" y="424"/>
                  </a:lnTo>
                  <a:lnTo>
                    <a:pt x="2342" y="332"/>
                  </a:lnTo>
                  <a:lnTo>
                    <a:pt x="2232"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 name="Google Shape;255;p2"/>
            <p:cNvSpPr/>
            <p:nvPr/>
          </p:nvSpPr>
          <p:spPr>
            <a:xfrm>
              <a:off x="4605825" y="469500"/>
              <a:ext cx="34125" cy="33675"/>
            </a:xfrm>
            <a:custGeom>
              <a:avLst/>
              <a:gdLst/>
              <a:ahLst/>
              <a:cxnLst/>
              <a:rect l="l" t="t" r="r" b="b"/>
              <a:pathLst>
                <a:path w="1365" h="1347" extrusionOk="0">
                  <a:moveTo>
                    <a:pt x="646" y="1"/>
                  </a:moveTo>
                  <a:lnTo>
                    <a:pt x="498" y="19"/>
                  </a:lnTo>
                  <a:lnTo>
                    <a:pt x="388" y="56"/>
                  </a:lnTo>
                  <a:lnTo>
                    <a:pt x="277" y="112"/>
                  </a:lnTo>
                  <a:lnTo>
                    <a:pt x="185" y="185"/>
                  </a:lnTo>
                  <a:lnTo>
                    <a:pt x="111" y="278"/>
                  </a:lnTo>
                  <a:lnTo>
                    <a:pt x="56" y="388"/>
                  </a:lnTo>
                  <a:lnTo>
                    <a:pt x="19" y="517"/>
                  </a:lnTo>
                  <a:lnTo>
                    <a:pt x="0" y="665"/>
                  </a:lnTo>
                  <a:lnTo>
                    <a:pt x="19" y="812"/>
                  </a:lnTo>
                  <a:lnTo>
                    <a:pt x="56" y="941"/>
                  </a:lnTo>
                  <a:lnTo>
                    <a:pt x="111" y="1070"/>
                  </a:lnTo>
                  <a:lnTo>
                    <a:pt x="185" y="1163"/>
                  </a:lnTo>
                  <a:lnTo>
                    <a:pt x="277" y="1236"/>
                  </a:lnTo>
                  <a:lnTo>
                    <a:pt x="388" y="1292"/>
                  </a:lnTo>
                  <a:lnTo>
                    <a:pt x="535" y="1329"/>
                  </a:lnTo>
                  <a:lnTo>
                    <a:pt x="683" y="1347"/>
                  </a:lnTo>
                  <a:lnTo>
                    <a:pt x="830" y="1329"/>
                  </a:lnTo>
                  <a:lnTo>
                    <a:pt x="959" y="1292"/>
                  </a:lnTo>
                  <a:lnTo>
                    <a:pt x="1070" y="1236"/>
                  </a:lnTo>
                  <a:lnTo>
                    <a:pt x="1162" y="1144"/>
                  </a:lnTo>
                  <a:lnTo>
                    <a:pt x="1236" y="1052"/>
                  </a:lnTo>
                  <a:lnTo>
                    <a:pt x="1291" y="923"/>
                  </a:lnTo>
                  <a:lnTo>
                    <a:pt x="1346" y="775"/>
                  </a:lnTo>
                  <a:lnTo>
                    <a:pt x="1365" y="628"/>
                  </a:lnTo>
                  <a:lnTo>
                    <a:pt x="1328" y="480"/>
                  </a:lnTo>
                  <a:lnTo>
                    <a:pt x="1291" y="370"/>
                  </a:lnTo>
                  <a:lnTo>
                    <a:pt x="1217" y="259"/>
                  </a:lnTo>
                  <a:lnTo>
                    <a:pt x="1144" y="167"/>
                  </a:lnTo>
                  <a:lnTo>
                    <a:pt x="1051" y="93"/>
                  </a:lnTo>
                  <a:lnTo>
                    <a:pt x="922"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 name="Google Shape;256;p2"/>
            <p:cNvSpPr/>
            <p:nvPr/>
          </p:nvSpPr>
          <p:spPr>
            <a:xfrm>
              <a:off x="5079225" y="458000"/>
              <a:ext cx="68250" cy="68225"/>
            </a:xfrm>
            <a:custGeom>
              <a:avLst/>
              <a:gdLst/>
              <a:ahLst/>
              <a:cxnLst/>
              <a:rect l="l" t="t" r="r" b="b"/>
              <a:pathLst>
                <a:path w="2730" h="2729" extrusionOk="0">
                  <a:moveTo>
                    <a:pt x="1273" y="0"/>
                  </a:moveTo>
                  <a:lnTo>
                    <a:pt x="1144" y="18"/>
                  </a:lnTo>
                  <a:lnTo>
                    <a:pt x="1015" y="37"/>
                  </a:lnTo>
                  <a:lnTo>
                    <a:pt x="885" y="92"/>
                  </a:lnTo>
                  <a:lnTo>
                    <a:pt x="756" y="148"/>
                  </a:lnTo>
                  <a:lnTo>
                    <a:pt x="646" y="203"/>
                  </a:lnTo>
                  <a:lnTo>
                    <a:pt x="535" y="295"/>
                  </a:lnTo>
                  <a:lnTo>
                    <a:pt x="443" y="369"/>
                  </a:lnTo>
                  <a:lnTo>
                    <a:pt x="351" y="461"/>
                  </a:lnTo>
                  <a:lnTo>
                    <a:pt x="259" y="572"/>
                  </a:lnTo>
                  <a:lnTo>
                    <a:pt x="185" y="682"/>
                  </a:lnTo>
                  <a:lnTo>
                    <a:pt x="129" y="811"/>
                  </a:lnTo>
                  <a:lnTo>
                    <a:pt x="74" y="922"/>
                  </a:lnTo>
                  <a:lnTo>
                    <a:pt x="37" y="1051"/>
                  </a:lnTo>
                  <a:lnTo>
                    <a:pt x="19" y="1198"/>
                  </a:lnTo>
                  <a:lnTo>
                    <a:pt x="0" y="1328"/>
                  </a:lnTo>
                  <a:lnTo>
                    <a:pt x="19" y="1475"/>
                  </a:lnTo>
                  <a:lnTo>
                    <a:pt x="37" y="1604"/>
                  </a:lnTo>
                  <a:lnTo>
                    <a:pt x="56" y="1733"/>
                  </a:lnTo>
                  <a:lnTo>
                    <a:pt x="111" y="1862"/>
                  </a:lnTo>
                  <a:lnTo>
                    <a:pt x="166" y="1991"/>
                  </a:lnTo>
                  <a:lnTo>
                    <a:pt x="240" y="2102"/>
                  </a:lnTo>
                  <a:lnTo>
                    <a:pt x="314" y="2213"/>
                  </a:lnTo>
                  <a:lnTo>
                    <a:pt x="406" y="2305"/>
                  </a:lnTo>
                  <a:lnTo>
                    <a:pt x="498" y="2397"/>
                  </a:lnTo>
                  <a:lnTo>
                    <a:pt x="590" y="2471"/>
                  </a:lnTo>
                  <a:lnTo>
                    <a:pt x="720" y="2544"/>
                  </a:lnTo>
                  <a:lnTo>
                    <a:pt x="830" y="2600"/>
                  </a:lnTo>
                  <a:lnTo>
                    <a:pt x="959" y="2655"/>
                  </a:lnTo>
                  <a:lnTo>
                    <a:pt x="1088" y="2692"/>
                  </a:lnTo>
                  <a:lnTo>
                    <a:pt x="1217" y="2710"/>
                  </a:lnTo>
                  <a:lnTo>
                    <a:pt x="1365" y="2729"/>
                  </a:lnTo>
                  <a:lnTo>
                    <a:pt x="1494" y="2710"/>
                  </a:lnTo>
                  <a:lnTo>
                    <a:pt x="1623" y="2692"/>
                  </a:lnTo>
                  <a:lnTo>
                    <a:pt x="1752" y="2674"/>
                  </a:lnTo>
                  <a:lnTo>
                    <a:pt x="1881" y="2618"/>
                  </a:lnTo>
                  <a:lnTo>
                    <a:pt x="1992" y="2563"/>
                  </a:lnTo>
                  <a:lnTo>
                    <a:pt x="2102" y="2508"/>
                  </a:lnTo>
                  <a:lnTo>
                    <a:pt x="2213" y="2434"/>
                  </a:lnTo>
                  <a:lnTo>
                    <a:pt x="2305" y="2342"/>
                  </a:lnTo>
                  <a:lnTo>
                    <a:pt x="2397" y="2249"/>
                  </a:lnTo>
                  <a:lnTo>
                    <a:pt x="2471" y="2157"/>
                  </a:lnTo>
                  <a:lnTo>
                    <a:pt x="2545" y="2047"/>
                  </a:lnTo>
                  <a:lnTo>
                    <a:pt x="2619" y="1936"/>
                  </a:lnTo>
                  <a:lnTo>
                    <a:pt x="2656" y="1807"/>
                  </a:lnTo>
                  <a:lnTo>
                    <a:pt x="2692" y="1678"/>
                  </a:lnTo>
                  <a:lnTo>
                    <a:pt x="2729" y="1549"/>
                  </a:lnTo>
                  <a:lnTo>
                    <a:pt x="2729" y="1420"/>
                  </a:lnTo>
                  <a:lnTo>
                    <a:pt x="2729" y="1272"/>
                  </a:lnTo>
                  <a:lnTo>
                    <a:pt x="2729" y="1143"/>
                  </a:lnTo>
                  <a:lnTo>
                    <a:pt x="2692" y="1014"/>
                  </a:lnTo>
                  <a:lnTo>
                    <a:pt x="2656" y="885"/>
                  </a:lnTo>
                  <a:lnTo>
                    <a:pt x="2600" y="756"/>
                  </a:lnTo>
                  <a:lnTo>
                    <a:pt x="2526" y="645"/>
                  </a:lnTo>
                  <a:lnTo>
                    <a:pt x="2453" y="535"/>
                  </a:lnTo>
                  <a:lnTo>
                    <a:pt x="2379" y="443"/>
                  </a:lnTo>
                  <a:lnTo>
                    <a:pt x="2268" y="350"/>
                  </a:lnTo>
                  <a:lnTo>
                    <a:pt x="2176" y="258"/>
                  </a:lnTo>
                  <a:lnTo>
                    <a:pt x="2065" y="184"/>
                  </a:lnTo>
                  <a:lnTo>
                    <a:pt x="1936" y="129"/>
                  </a:lnTo>
                  <a:lnTo>
                    <a:pt x="1826" y="74"/>
                  </a:lnTo>
                  <a:lnTo>
                    <a:pt x="1697" y="37"/>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 name="Google Shape;257;p2"/>
            <p:cNvSpPr/>
            <p:nvPr/>
          </p:nvSpPr>
          <p:spPr>
            <a:xfrm>
              <a:off x="4532075" y="455675"/>
              <a:ext cx="21225" cy="26775"/>
            </a:xfrm>
            <a:custGeom>
              <a:avLst/>
              <a:gdLst/>
              <a:ahLst/>
              <a:cxnLst/>
              <a:rect l="l" t="t" r="r" b="b"/>
              <a:pathLst>
                <a:path w="849" h="1071" extrusionOk="0">
                  <a:moveTo>
                    <a:pt x="461" y="1"/>
                  </a:moveTo>
                  <a:lnTo>
                    <a:pt x="295" y="204"/>
                  </a:lnTo>
                  <a:lnTo>
                    <a:pt x="148" y="351"/>
                  </a:lnTo>
                  <a:lnTo>
                    <a:pt x="37" y="499"/>
                  </a:lnTo>
                  <a:lnTo>
                    <a:pt x="19" y="554"/>
                  </a:lnTo>
                  <a:lnTo>
                    <a:pt x="0" y="609"/>
                  </a:lnTo>
                  <a:lnTo>
                    <a:pt x="19" y="665"/>
                  </a:lnTo>
                  <a:lnTo>
                    <a:pt x="56" y="738"/>
                  </a:lnTo>
                  <a:lnTo>
                    <a:pt x="166" y="886"/>
                  </a:lnTo>
                  <a:lnTo>
                    <a:pt x="277" y="996"/>
                  </a:lnTo>
                  <a:lnTo>
                    <a:pt x="351" y="1052"/>
                  </a:lnTo>
                  <a:lnTo>
                    <a:pt x="424" y="1070"/>
                  </a:lnTo>
                  <a:lnTo>
                    <a:pt x="461" y="1070"/>
                  </a:lnTo>
                  <a:lnTo>
                    <a:pt x="535" y="1052"/>
                  </a:lnTo>
                  <a:lnTo>
                    <a:pt x="664" y="960"/>
                  </a:lnTo>
                  <a:lnTo>
                    <a:pt x="793" y="831"/>
                  </a:lnTo>
                  <a:lnTo>
                    <a:pt x="830" y="757"/>
                  </a:lnTo>
                  <a:lnTo>
                    <a:pt x="849" y="701"/>
                  </a:lnTo>
                  <a:lnTo>
                    <a:pt x="849" y="628"/>
                  </a:lnTo>
                  <a:lnTo>
                    <a:pt x="830" y="554"/>
                  </a:lnTo>
                  <a:lnTo>
                    <a:pt x="738" y="406"/>
                  </a:lnTo>
                  <a:lnTo>
                    <a:pt x="609" y="222"/>
                  </a:lnTo>
                  <a:lnTo>
                    <a:pt x="4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 name="Google Shape;258;p2"/>
            <p:cNvSpPr/>
            <p:nvPr/>
          </p:nvSpPr>
          <p:spPr>
            <a:xfrm>
              <a:off x="5001775" y="445550"/>
              <a:ext cx="64100" cy="64100"/>
            </a:xfrm>
            <a:custGeom>
              <a:avLst/>
              <a:gdLst/>
              <a:ahLst/>
              <a:cxnLst/>
              <a:rect l="l" t="t" r="r" b="b"/>
              <a:pathLst>
                <a:path w="2564" h="2564" extrusionOk="0">
                  <a:moveTo>
                    <a:pt x="1255" y="0"/>
                  </a:moveTo>
                  <a:lnTo>
                    <a:pt x="1126" y="19"/>
                  </a:lnTo>
                  <a:lnTo>
                    <a:pt x="996" y="37"/>
                  </a:lnTo>
                  <a:lnTo>
                    <a:pt x="886" y="55"/>
                  </a:lnTo>
                  <a:lnTo>
                    <a:pt x="757" y="111"/>
                  </a:lnTo>
                  <a:lnTo>
                    <a:pt x="665" y="148"/>
                  </a:lnTo>
                  <a:lnTo>
                    <a:pt x="554" y="221"/>
                  </a:lnTo>
                  <a:lnTo>
                    <a:pt x="462" y="295"/>
                  </a:lnTo>
                  <a:lnTo>
                    <a:pt x="370" y="369"/>
                  </a:lnTo>
                  <a:lnTo>
                    <a:pt x="277" y="461"/>
                  </a:lnTo>
                  <a:lnTo>
                    <a:pt x="222" y="553"/>
                  </a:lnTo>
                  <a:lnTo>
                    <a:pt x="148" y="664"/>
                  </a:lnTo>
                  <a:lnTo>
                    <a:pt x="93" y="775"/>
                  </a:lnTo>
                  <a:lnTo>
                    <a:pt x="56" y="885"/>
                  </a:lnTo>
                  <a:lnTo>
                    <a:pt x="19" y="996"/>
                  </a:lnTo>
                  <a:lnTo>
                    <a:pt x="1" y="1125"/>
                  </a:lnTo>
                  <a:lnTo>
                    <a:pt x="1" y="1254"/>
                  </a:lnTo>
                  <a:lnTo>
                    <a:pt x="1" y="1401"/>
                  </a:lnTo>
                  <a:lnTo>
                    <a:pt x="19" y="1531"/>
                  </a:lnTo>
                  <a:lnTo>
                    <a:pt x="38" y="1660"/>
                  </a:lnTo>
                  <a:lnTo>
                    <a:pt x="75" y="1770"/>
                  </a:lnTo>
                  <a:lnTo>
                    <a:pt x="130" y="1881"/>
                  </a:lnTo>
                  <a:lnTo>
                    <a:pt x="204" y="1992"/>
                  </a:lnTo>
                  <a:lnTo>
                    <a:pt x="259" y="2102"/>
                  </a:lnTo>
                  <a:lnTo>
                    <a:pt x="351" y="2194"/>
                  </a:lnTo>
                  <a:lnTo>
                    <a:pt x="443" y="2268"/>
                  </a:lnTo>
                  <a:lnTo>
                    <a:pt x="536" y="2342"/>
                  </a:lnTo>
                  <a:lnTo>
                    <a:pt x="646" y="2416"/>
                  </a:lnTo>
                  <a:lnTo>
                    <a:pt x="757" y="2471"/>
                  </a:lnTo>
                  <a:lnTo>
                    <a:pt x="867" y="2508"/>
                  </a:lnTo>
                  <a:lnTo>
                    <a:pt x="996" y="2545"/>
                  </a:lnTo>
                  <a:lnTo>
                    <a:pt x="1126" y="2563"/>
                  </a:lnTo>
                  <a:lnTo>
                    <a:pt x="1402" y="2563"/>
                  </a:lnTo>
                  <a:lnTo>
                    <a:pt x="1531" y="2545"/>
                  </a:lnTo>
                  <a:lnTo>
                    <a:pt x="1660" y="2508"/>
                  </a:lnTo>
                  <a:lnTo>
                    <a:pt x="1771" y="2471"/>
                  </a:lnTo>
                  <a:lnTo>
                    <a:pt x="1882" y="2416"/>
                  </a:lnTo>
                  <a:lnTo>
                    <a:pt x="1992" y="2360"/>
                  </a:lnTo>
                  <a:lnTo>
                    <a:pt x="2103" y="2287"/>
                  </a:lnTo>
                  <a:lnTo>
                    <a:pt x="2177" y="2213"/>
                  </a:lnTo>
                  <a:lnTo>
                    <a:pt x="2269" y="2121"/>
                  </a:lnTo>
                  <a:lnTo>
                    <a:pt x="2342" y="2010"/>
                  </a:lnTo>
                  <a:lnTo>
                    <a:pt x="2398" y="1918"/>
                  </a:lnTo>
                  <a:lnTo>
                    <a:pt x="2453" y="1807"/>
                  </a:lnTo>
                  <a:lnTo>
                    <a:pt x="2508" y="1678"/>
                  </a:lnTo>
                  <a:lnTo>
                    <a:pt x="2527" y="1549"/>
                  </a:lnTo>
                  <a:lnTo>
                    <a:pt x="2545" y="1420"/>
                  </a:lnTo>
                  <a:lnTo>
                    <a:pt x="2564" y="1291"/>
                  </a:lnTo>
                  <a:lnTo>
                    <a:pt x="2545" y="1143"/>
                  </a:lnTo>
                  <a:lnTo>
                    <a:pt x="2527" y="1014"/>
                  </a:lnTo>
                  <a:lnTo>
                    <a:pt x="2508" y="904"/>
                  </a:lnTo>
                  <a:lnTo>
                    <a:pt x="2453" y="775"/>
                  </a:lnTo>
                  <a:lnTo>
                    <a:pt x="2398" y="664"/>
                  </a:lnTo>
                  <a:lnTo>
                    <a:pt x="2342" y="553"/>
                  </a:lnTo>
                  <a:lnTo>
                    <a:pt x="2269" y="461"/>
                  </a:lnTo>
                  <a:lnTo>
                    <a:pt x="2177" y="369"/>
                  </a:lnTo>
                  <a:lnTo>
                    <a:pt x="2103" y="295"/>
                  </a:lnTo>
                  <a:lnTo>
                    <a:pt x="1992" y="221"/>
                  </a:lnTo>
                  <a:lnTo>
                    <a:pt x="1882" y="148"/>
                  </a:lnTo>
                  <a:lnTo>
                    <a:pt x="1771" y="92"/>
                  </a:lnTo>
                  <a:lnTo>
                    <a:pt x="1660" y="55"/>
                  </a:lnTo>
                  <a:lnTo>
                    <a:pt x="1531" y="37"/>
                  </a:lnTo>
                  <a:lnTo>
                    <a:pt x="1402" y="19"/>
                  </a:lnTo>
                  <a:lnTo>
                    <a:pt x="1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 name="Google Shape;259;p2"/>
            <p:cNvSpPr/>
            <p:nvPr/>
          </p:nvSpPr>
          <p:spPr>
            <a:xfrm>
              <a:off x="4923425" y="433100"/>
              <a:ext cx="60875" cy="60875"/>
            </a:xfrm>
            <a:custGeom>
              <a:avLst/>
              <a:gdLst/>
              <a:ahLst/>
              <a:cxnLst/>
              <a:rect l="l" t="t" r="r" b="b"/>
              <a:pathLst>
                <a:path w="2435" h="2435" extrusionOk="0">
                  <a:moveTo>
                    <a:pt x="1088" y="0"/>
                  </a:moveTo>
                  <a:lnTo>
                    <a:pt x="978" y="19"/>
                  </a:lnTo>
                  <a:lnTo>
                    <a:pt x="867" y="56"/>
                  </a:lnTo>
                  <a:lnTo>
                    <a:pt x="756" y="93"/>
                  </a:lnTo>
                  <a:lnTo>
                    <a:pt x="535" y="203"/>
                  </a:lnTo>
                  <a:lnTo>
                    <a:pt x="369" y="351"/>
                  </a:lnTo>
                  <a:lnTo>
                    <a:pt x="222" y="535"/>
                  </a:lnTo>
                  <a:lnTo>
                    <a:pt x="93" y="738"/>
                  </a:lnTo>
                  <a:lnTo>
                    <a:pt x="56" y="849"/>
                  </a:lnTo>
                  <a:lnTo>
                    <a:pt x="19" y="959"/>
                  </a:lnTo>
                  <a:lnTo>
                    <a:pt x="0" y="1070"/>
                  </a:lnTo>
                  <a:lnTo>
                    <a:pt x="0" y="1199"/>
                  </a:lnTo>
                  <a:lnTo>
                    <a:pt x="0" y="1309"/>
                  </a:lnTo>
                  <a:lnTo>
                    <a:pt x="19" y="1439"/>
                  </a:lnTo>
                  <a:lnTo>
                    <a:pt x="37" y="1549"/>
                  </a:lnTo>
                  <a:lnTo>
                    <a:pt x="74" y="1660"/>
                  </a:lnTo>
                  <a:lnTo>
                    <a:pt x="129" y="1770"/>
                  </a:lnTo>
                  <a:lnTo>
                    <a:pt x="203" y="1881"/>
                  </a:lnTo>
                  <a:lnTo>
                    <a:pt x="277" y="1973"/>
                  </a:lnTo>
                  <a:lnTo>
                    <a:pt x="351" y="2065"/>
                  </a:lnTo>
                  <a:lnTo>
                    <a:pt x="443" y="2139"/>
                  </a:lnTo>
                  <a:lnTo>
                    <a:pt x="535" y="2213"/>
                  </a:lnTo>
                  <a:lnTo>
                    <a:pt x="627" y="2287"/>
                  </a:lnTo>
                  <a:lnTo>
                    <a:pt x="738" y="2342"/>
                  </a:lnTo>
                  <a:lnTo>
                    <a:pt x="848" y="2379"/>
                  </a:lnTo>
                  <a:lnTo>
                    <a:pt x="978" y="2416"/>
                  </a:lnTo>
                  <a:lnTo>
                    <a:pt x="1088" y="2434"/>
                  </a:lnTo>
                  <a:lnTo>
                    <a:pt x="1346" y="2434"/>
                  </a:lnTo>
                  <a:lnTo>
                    <a:pt x="1457" y="2416"/>
                  </a:lnTo>
                  <a:lnTo>
                    <a:pt x="1568" y="2379"/>
                  </a:lnTo>
                  <a:lnTo>
                    <a:pt x="1678" y="2342"/>
                  </a:lnTo>
                  <a:lnTo>
                    <a:pt x="1881" y="2231"/>
                  </a:lnTo>
                  <a:lnTo>
                    <a:pt x="2065" y="2084"/>
                  </a:lnTo>
                  <a:lnTo>
                    <a:pt x="2213" y="1899"/>
                  </a:lnTo>
                  <a:lnTo>
                    <a:pt x="2324" y="1697"/>
                  </a:lnTo>
                  <a:lnTo>
                    <a:pt x="2379" y="1586"/>
                  </a:lnTo>
                  <a:lnTo>
                    <a:pt x="2397" y="1475"/>
                  </a:lnTo>
                  <a:lnTo>
                    <a:pt x="2434" y="1365"/>
                  </a:lnTo>
                  <a:lnTo>
                    <a:pt x="2434" y="1236"/>
                  </a:lnTo>
                  <a:lnTo>
                    <a:pt x="2434" y="1107"/>
                  </a:lnTo>
                  <a:lnTo>
                    <a:pt x="2416" y="996"/>
                  </a:lnTo>
                  <a:lnTo>
                    <a:pt x="2379" y="885"/>
                  </a:lnTo>
                  <a:lnTo>
                    <a:pt x="2342" y="756"/>
                  </a:lnTo>
                  <a:lnTo>
                    <a:pt x="2287" y="646"/>
                  </a:lnTo>
                  <a:lnTo>
                    <a:pt x="2231" y="553"/>
                  </a:lnTo>
                  <a:lnTo>
                    <a:pt x="2158" y="461"/>
                  </a:lnTo>
                  <a:lnTo>
                    <a:pt x="2084" y="369"/>
                  </a:lnTo>
                  <a:lnTo>
                    <a:pt x="1992" y="277"/>
                  </a:lnTo>
                  <a:lnTo>
                    <a:pt x="1899" y="203"/>
                  </a:lnTo>
                  <a:lnTo>
                    <a:pt x="1789" y="148"/>
                  </a:lnTo>
                  <a:lnTo>
                    <a:pt x="1678" y="93"/>
                  </a:lnTo>
                  <a:lnTo>
                    <a:pt x="1568" y="56"/>
                  </a:lnTo>
                  <a:lnTo>
                    <a:pt x="1457" y="1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 name="Google Shape;260;p2"/>
            <p:cNvSpPr/>
            <p:nvPr/>
          </p:nvSpPr>
          <p:spPr>
            <a:xfrm>
              <a:off x="4845525" y="421100"/>
              <a:ext cx="56725" cy="56275"/>
            </a:xfrm>
            <a:custGeom>
              <a:avLst/>
              <a:gdLst/>
              <a:ahLst/>
              <a:cxnLst/>
              <a:rect l="l" t="t" r="r" b="b"/>
              <a:pathLst>
                <a:path w="2269" h="2251" extrusionOk="0">
                  <a:moveTo>
                    <a:pt x="1033" y="1"/>
                  </a:moveTo>
                  <a:lnTo>
                    <a:pt x="922" y="19"/>
                  </a:lnTo>
                  <a:lnTo>
                    <a:pt x="701" y="75"/>
                  </a:lnTo>
                  <a:lnTo>
                    <a:pt x="517" y="185"/>
                  </a:lnTo>
                  <a:lnTo>
                    <a:pt x="351" y="314"/>
                  </a:lnTo>
                  <a:lnTo>
                    <a:pt x="203" y="480"/>
                  </a:lnTo>
                  <a:lnTo>
                    <a:pt x="92" y="683"/>
                  </a:lnTo>
                  <a:lnTo>
                    <a:pt x="37" y="886"/>
                  </a:lnTo>
                  <a:lnTo>
                    <a:pt x="0" y="997"/>
                  </a:lnTo>
                  <a:lnTo>
                    <a:pt x="0" y="1107"/>
                  </a:lnTo>
                  <a:lnTo>
                    <a:pt x="0" y="1218"/>
                  </a:lnTo>
                  <a:lnTo>
                    <a:pt x="19" y="1329"/>
                  </a:lnTo>
                  <a:lnTo>
                    <a:pt x="56" y="1439"/>
                  </a:lnTo>
                  <a:lnTo>
                    <a:pt x="92" y="1550"/>
                  </a:lnTo>
                  <a:lnTo>
                    <a:pt x="203" y="1753"/>
                  </a:lnTo>
                  <a:lnTo>
                    <a:pt x="332" y="1919"/>
                  </a:lnTo>
                  <a:lnTo>
                    <a:pt x="517" y="2066"/>
                  </a:lnTo>
                  <a:lnTo>
                    <a:pt x="719" y="2177"/>
                  </a:lnTo>
                  <a:lnTo>
                    <a:pt x="812" y="2214"/>
                  </a:lnTo>
                  <a:lnTo>
                    <a:pt x="922" y="2232"/>
                  </a:lnTo>
                  <a:lnTo>
                    <a:pt x="1033" y="2250"/>
                  </a:lnTo>
                  <a:lnTo>
                    <a:pt x="1273" y="2250"/>
                  </a:lnTo>
                  <a:lnTo>
                    <a:pt x="1383" y="2232"/>
                  </a:lnTo>
                  <a:lnTo>
                    <a:pt x="1586" y="2158"/>
                  </a:lnTo>
                  <a:lnTo>
                    <a:pt x="1770" y="2048"/>
                  </a:lnTo>
                  <a:lnTo>
                    <a:pt x="1936" y="1900"/>
                  </a:lnTo>
                  <a:lnTo>
                    <a:pt x="2084" y="1734"/>
                  </a:lnTo>
                  <a:lnTo>
                    <a:pt x="2176" y="1550"/>
                  </a:lnTo>
                  <a:lnTo>
                    <a:pt x="2250" y="1329"/>
                  </a:lnTo>
                  <a:lnTo>
                    <a:pt x="2268" y="1236"/>
                  </a:lnTo>
                  <a:lnTo>
                    <a:pt x="2268" y="1107"/>
                  </a:lnTo>
                  <a:lnTo>
                    <a:pt x="2250" y="997"/>
                  </a:lnTo>
                  <a:lnTo>
                    <a:pt x="2231" y="886"/>
                  </a:lnTo>
                  <a:lnTo>
                    <a:pt x="2176" y="683"/>
                  </a:lnTo>
                  <a:lnTo>
                    <a:pt x="2065" y="499"/>
                  </a:lnTo>
                  <a:lnTo>
                    <a:pt x="1918" y="333"/>
                  </a:lnTo>
                  <a:lnTo>
                    <a:pt x="1752" y="185"/>
                  </a:lnTo>
                  <a:lnTo>
                    <a:pt x="1568" y="93"/>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 name="Google Shape;261;p2"/>
            <p:cNvSpPr/>
            <p:nvPr/>
          </p:nvSpPr>
          <p:spPr>
            <a:xfrm>
              <a:off x="5312925" y="416500"/>
              <a:ext cx="92225" cy="153525"/>
            </a:xfrm>
            <a:custGeom>
              <a:avLst/>
              <a:gdLst/>
              <a:ahLst/>
              <a:cxnLst/>
              <a:rect l="l" t="t" r="r" b="b"/>
              <a:pathLst>
                <a:path w="3689" h="6141" extrusionOk="0">
                  <a:moveTo>
                    <a:pt x="3688" y="1586"/>
                  </a:moveTo>
                  <a:lnTo>
                    <a:pt x="3686" y="1595"/>
                  </a:lnTo>
                  <a:lnTo>
                    <a:pt x="3688" y="1605"/>
                  </a:lnTo>
                  <a:lnTo>
                    <a:pt x="3688" y="1586"/>
                  </a:lnTo>
                  <a:close/>
                  <a:moveTo>
                    <a:pt x="1900" y="1"/>
                  </a:moveTo>
                  <a:lnTo>
                    <a:pt x="1771" y="19"/>
                  </a:lnTo>
                  <a:lnTo>
                    <a:pt x="1623" y="56"/>
                  </a:lnTo>
                  <a:lnTo>
                    <a:pt x="1494" y="111"/>
                  </a:lnTo>
                  <a:lnTo>
                    <a:pt x="1365" y="167"/>
                  </a:lnTo>
                  <a:lnTo>
                    <a:pt x="1236" y="240"/>
                  </a:lnTo>
                  <a:lnTo>
                    <a:pt x="1125" y="314"/>
                  </a:lnTo>
                  <a:lnTo>
                    <a:pt x="1015" y="406"/>
                  </a:lnTo>
                  <a:lnTo>
                    <a:pt x="922" y="498"/>
                  </a:lnTo>
                  <a:lnTo>
                    <a:pt x="830" y="591"/>
                  </a:lnTo>
                  <a:lnTo>
                    <a:pt x="757" y="701"/>
                  </a:lnTo>
                  <a:lnTo>
                    <a:pt x="683" y="830"/>
                  </a:lnTo>
                  <a:lnTo>
                    <a:pt x="627" y="959"/>
                  </a:lnTo>
                  <a:lnTo>
                    <a:pt x="591" y="1088"/>
                  </a:lnTo>
                  <a:lnTo>
                    <a:pt x="554" y="1217"/>
                  </a:lnTo>
                  <a:lnTo>
                    <a:pt x="535" y="1347"/>
                  </a:lnTo>
                  <a:lnTo>
                    <a:pt x="535" y="1494"/>
                  </a:lnTo>
                  <a:lnTo>
                    <a:pt x="554" y="1789"/>
                  </a:lnTo>
                  <a:lnTo>
                    <a:pt x="572" y="1918"/>
                  </a:lnTo>
                  <a:lnTo>
                    <a:pt x="609" y="2047"/>
                  </a:lnTo>
                  <a:lnTo>
                    <a:pt x="646" y="2158"/>
                  </a:lnTo>
                  <a:lnTo>
                    <a:pt x="701" y="2268"/>
                  </a:lnTo>
                  <a:lnTo>
                    <a:pt x="849" y="2490"/>
                  </a:lnTo>
                  <a:lnTo>
                    <a:pt x="1015" y="2656"/>
                  </a:lnTo>
                  <a:lnTo>
                    <a:pt x="1217" y="2822"/>
                  </a:lnTo>
                  <a:lnTo>
                    <a:pt x="1439" y="2951"/>
                  </a:lnTo>
                  <a:lnTo>
                    <a:pt x="1697" y="3080"/>
                  </a:lnTo>
                  <a:lnTo>
                    <a:pt x="1328" y="3135"/>
                  </a:lnTo>
                  <a:lnTo>
                    <a:pt x="1162" y="3172"/>
                  </a:lnTo>
                  <a:lnTo>
                    <a:pt x="996" y="3227"/>
                  </a:lnTo>
                  <a:lnTo>
                    <a:pt x="849" y="3283"/>
                  </a:lnTo>
                  <a:lnTo>
                    <a:pt x="720" y="3338"/>
                  </a:lnTo>
                  <a:lnTo>
                    <a:pt x="591" y="3412"/>
                  </a:lnTo>
                  <a:lnTo>
                    <a:pt x="480" y="3504"/>
                  </a:lnTo>
                  <a:lnTo>
                    <a:pt x="369" y="3596"/>
                  </a:lnTo>
                  <a:lnTo>
                    <a:pt x="296" y="3688"/>
                  </a:lnTo>
                  <a:lnTo>
                    <a:pt x="203" y="3799"/>
                  </a:lnTo>
                  <a:lnTo>
                    <a:pt x="148" y="3909"/>
                  </a:lnTo>
                  <a:lnTo>
                    <a:pt x="93" y="4039"/>
                  </a:lnTo>
                  <a:lnTo>
                    <a:pt x="56" y="4168"/>
                  </a:lnTo>
                  <a:lnTo>
                    <a:pt x="19" y="4315"/>
                  </a:lnTo>
                  <a:lnTo>
                    <a:pt x="1" y="4463"/>
                  </a:lnTo>
                  <a:lnTo>
                    <a:pt x="1" y="4610"/>
                  </a:lnTo>
                  <a:lnTo>
                    <a:pt x="1" y="4739"/>
                  </a:lnTo>
                  <a:lnTo>
                    <a:pt x="19" y="4868"/>
                  </a:lnTo>
                  <a:lnTo>
                    <a:pt x="37" y="5016"/>
                  </a:lnTo>
                  <a:lnTo>
                    <a:pt x="74" y="5126"/>
                  </a:lnTo>
                  <a:lnTo>
                    <a:pt x="130" y="5255"/>
                  </a:lnTo>
                  <a:lnTo>
                    <a:pt x="259" y="5477"/>
                  </a:lnTo>
                  <a:lnTo>
                    <a:pt x="332" y="5587"/>
                  </a:lnTo>
                  <a:lnTo>
                    <a:pt x="406" y="5680"/>
                  </a:lnTo>
                  <a:lnTo>
                    <a:pt x="498" y="5772"/>
                  </a:lnTo>
                  <a:lnTo>
                    <a:pt x="609" y="5845"/>
                  </a:lnTo>
                  <a:lnTo>
                    <a:pt x="720" y="5919"/>
                  </a:lnTo>
                  <a:lnTo>
                    <a:pt x="830" y="5993"/>
                  </a:lnTo>
                  <a:lnTo>
                    <a:pt x="941" y="6048"/>
                  </a:lnTo>
                  <a:lnTo>
                    <a:pt x="1070" y="6085"/>
                  </a:lnTo>
                  <a:lnTo>
                    <a:pt x="1199" y="6104"/>
                  </a:lnTo>
                  <a:lnTo>
                    <a:pt x="1347" y="6122"/>
                  </a:lnTo>
                  <a:lnTo>
                    <a:pt x="1476" y="6140"/>
                  </a:lnTo>
                  <a:lnTo>
                    <a:pt x="1605" y="6140"/>
                  </a:lnTo>
                  <a:lnTo>
                    <a:pt x="1734" y="6122"/>
                  </a:lnTo>
                  <a:lnTo>
                    <a:pt x="1863" y="6085"/>
                  </a:lnTo>
                  <a:lnTo>
                    <a:pt x="2103" y="6011"/>
                  </a:lnTo>
                  <a:lnTo>
                    <a:pt x="2342" y="5882"/>
                  </a:lnTo>
                  <a:lnTo>
                    <a:pt x="2434" y="5809"/>
                  </a:lnTo>
                  <a:lnTo>
                    <a:pt x="2545" y="5716"/>
                  </a:lnTo>
                  <a:lnTo>
                    <a:pt x="2637" y="5624"/>
                  </a:lnTo>
                  <a:lnTo>
                    <a:pt x="2711" y="5532"/>
                  </a:lnTo>
                  <a:lnTo>
                    <a:pt x="2803" y="5421"/>
                  </a:lnTo>
                  <a:lnTo>
                    <a:pt x="2858" y="5292"/>
                  </a:lnTo>
                  <a:lnTo>
                    <a:pt x="2914" y="5163"/>
                  </a:lnTo>
                  <a:lnTo>
                    <a:pt x="2969" y="5016"/>
                  </a:lnTo>
                  <a:lnTo>
                    <a:pt x="3006" y="4887"/>
                  </a:lnTo>
                  <a:lnTo>
                    <a:pt x="3024" y="4739"/>
                  </a:lnTo>
                  <a:lnTo>
                    <a:pt x="3024" y="4610"/>
                  </a:lnTo>
                  <a:lnTo>
                    <a:pt x="3006" y="4481"/>
                  </a:lnTo>
                  <a:lnTo>
                    <a:pt x="2988" y="4334"/>
                  </a:lnTo>
                  <a:lnTo>
                    <a:pt x="2951" y="4204"/>
                  </a:lnTo>
                  <a:lnTo>
                    <a:pt x="2877" y="4075"/>
                  </a:lnTo>
                  <a:lnTo>
                    <a:pt x="2822" y="3928"/>
                  </a:lnTo>
                  <a:lnTo>
                    <a:pt x="2729" y="3799"/>
                  </a:lnTo>
                  <a:lnTo>
                    <a:pt x="2619" y="3651"/>
                  </a:lnTo>
                  <a:lnTo>
                    <a:pt x="2490" y="3522"/>
                  </a:lnTo>
                  <a:lnTo>
                    <a:pt x="2361" y="3393"/>
                  </a:lnTo>
                  <a:lnTo>
                    <a:pt x="2047" y="3117"/>
                  </a:lnTo>
                  <a:lnTo>
                    <a:pt x="2213" y="3098"/>
                  </a:lnTo>
                  <a:lnTo>
                    <a:pt x="2379" y="3061"/>
                  </a:lnTo>
                  <a:lnTo>
                    <a:pt x="2545" y="3006"/>
                  </a:lnTo>
                  <a:lnTo>
                    <a:pt x="2674" y="2951"/>
                  </a:lnTo>
                  <a:lnTo>
                    <a:pt x="2822" y="2895"/>
                  </a:lnTo>
                  <a:lnTo>
                    <a:pt x="2932" y="2803"/>
                  </a:lnTo>
                  <a:lnTo>
                    <a:pt x="3043" y="2729"/>
                  </a:lnTo>
                  <a:lnTo>
                    <a:pt x="3153" y="2637"/>
                  </a:lnTo>
                  <a:lnTo>
                    <a:pt x="3246" y="2527"/>
                  </a:lnTo>
                  <a:lnTo>
                    <a:pt x="3338" y="2416"/>
                  </a:lnTo>
                  <a:lnTo>
                    <a:pt x="3485" y="2158"/>
                  </a:lnTo>
                  <a:lnTo>
                    <a:pt x="3596" y="1881"/>
                  </a:lnTo>
                  <a:lnTo>
                    <a:pt x="3686" y="1595"/>
                  </a:lnTo>
                  <a:lnTo>
                    <a:pt x="3559" y="1107"/>
                  </a:lnTo>
                  <a:lnTo>
                    <a:pt x="3504" y="978"/>
                  </a:lnTo>
                  <a:lnTo>
                    <a:pt x="3448" y="849"/>
                  </a:lnTo>
                  <a:lnTo>
                    <a:pt x="3393" y="738"/>
                  </a:lnTo>
                  <a:lnTo>
                    <a:pt x="3319" y="627"/>
                  </a:lnTo>
                  <a:lnTo>
                    <a:pt x="3227" y="517"/>
                  </a:lnTo>
                  <a:lnTo>
                    <a:pt x="3135" y="425"/>
                  </a:lnTo>
                  <a:lnTo>
                    <a:pt x="3043" y="332"/>
                  </a:lnTo>
                  <a:lnTo>
                    <a:pt x="2932" y="259"/>
                  </a:lnTo>
                  <a:lnTo>
                    <a:pt x="2822" y="185"/>
                  </a:lnTo>
                  <a:lnTo>
                    <a:pt x="2711" y="130"/>
                  </a:lnTo>
                  <a:lnTo>
                    <a:pt x="2582" y="74"/>
                  </a:lnTo>
                  <a:lnTo>
                    <a:pt x="2453" y="37"/>
                  </a:lnTo>
                  <a:lnTo>
                    <a:pt x="2324" y="19"/>
                  </a:lnTo>
                  <a:lnTo>
                    <a:pt x="2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 name="Google Shape;262;p2"/>
            <p:cNvSpPr/>
            <p:nvPr/>
          </p:nvSpPr>
          <p:spPr>
            <a:xfrm>
              <a:off x="4768550" y="409125"/>
              <a:ext cx="51175" cy="51650"/>
            </a:xfrm>
            <a:custGeom>
              <a:avLst/>
              <a:gdLst/>
              <a:ahLst/>
              <a:cxnLst/>
              <a:rect l="l" t="t" r="r" b="b"/>
              <a:pathLst>
                <a:path w="2047" h="2066" extrusionOk="0">
                  <a:moveTo>
                    <a:pt x="1070" y="1"/>
                  </a:moveTo>
                  <a:lnTo>
                    <a:pt x="867" y="19"/>
                  </a:lnTo>
                  <a:lnTo>
                    <a:pt x="664" y="74"/>
                  </a:lnTo>
                  <a:lnTo>
                    <a:pt x="498" y="148"/>
                  </a:lnTo>
                  <a:lnTo>
                    <a:pt x="332" y="277"/>
                  </a:lnTo>
                  <a:lnTo>
                    <a:pt x="203" y="425"/>
                  </a:lnTo>
                  <a:lnTo>
                    <a:pt x="92" y="591"/>
                  </a:lnTo>
                  <a:lnTo>
                    <a:pt x="19" y="775"/>
                  </a:lnTo>
                  <a:lnTo>
                    <a:pt x="0" y="978"/>
                  </a:lnTo>
                  <a:lnTo>
                    <a:pt x="0" y="1181"/>
                  </a:lnTo>
                  <a:lnTo>
                    <a:pt x="55" y="1365"/>
                  </a:lnTo>
                  <a:lnTo>
                    <a:pt x="129" y="1549"/>
                  </a:lnTo>
                  <a:lnTo>
                    <a:pt x="240" y="1697"/>
                  </a:lnTo>
                  <a:lnTo>
                    <a:pt x="387" y="1844"/>
                  </a:lnTo>
                  <a:lnTo>
                    <a:pt x="553" y="1955"/>
                  </a:lnTo>
                  <a:lnTo>
                    <a:pt x="738" y="2010"/>
                  </a:lnTo>
                  <a:lnTo>
                    <a:pt x="940" y="2047"/>
                  </a:lnTo>
                  <a:lnTo>
                    <a:pt x="1051" y="2066"/>
                  </a:lnTo>
                  <a:lnTo>
                    <a:pt x="1162" y="2047"/>
                  </a:lnTo>
                  <a:lnTo>
                    <a:pt x="1346" y="1992"/>
                  </a:lnTo>
                  <a:lnTo>
                    <a:pt x="1530" y="1918"/>
                  </a:lnTo>
                  <a:lnTo>
                    <a:pt x="1696" y="1789"/>
                  </a:lnTo>
                  <a:lnTo>
                    <a:pt x="1844" y="1642"/>
                  </a:lnTo>
                  <a:lnTo>
                    <a:pt x="1936" y="1457"/>
                  </a:lnTo>
                  <a:lnTo>
                    <a:pt x="2010" y="1273"/>
                  </a:lnTo>
                  <a:lnTo>
                    <a:pt x="2028" y="1162"/>
                  </a:lnTo>
                  <a:lnTo>
                    <a:pt x="2047" y="1070"/>
                  </a:lnTo>
                  <a:lnTo>
                    <a:pt x="2028" y="867"/>
                  </a:lnTo>
                  <a:lnTo>
                    <a:pt x="1973" y="664"/>
                  </a:lnTo>
                  <a:lnTo>
                    <a:pt x="1881" y="498"/>
                  </a:lnTo>
                  <a:lnTo>
                    <a:pt x="1770" y="332"/>
                  </a:lnTo>
                  <a:lnTo>
                    <a:pt x="1623" y="203"/>
                  </a:lnTo>
                  <a:lnTo>
                    <a:pt x="1457" y="111"/>
                  </a:lnTo>
                  <a:lnTo>
                    <a:pt x="1254" y="37"/>
                  </a:lnTo>
                  <a:lnTo>
                    <a:pt x="10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 name="Google Shape;263;p2"/>
            <p:cNvSpPr/>
            <p:nvPr/>
          </p:nvSpPr>
          <p:spPr>
            <a:xfrm>
              <a:off x="5247475" y="403125"/>
              <a:ext cx="74700" cy="74700"/>
            </a:xfrm>
            <a:custGeom>
              <a:avLst/>
              <a:gdLst/>
              <a:ahLst/>
              <a:cxnLst/>
              <a:rect l="l" t="t" r="r" b="b"/>
              <a:pathLst>
                <a:path w="2988" h="2988" extrusionOk="0">
                  <a:moveTo>
                    <a:pt x="1531" y="1"/>
                  </a:moveTo>
                  <a:lnTo>
                    <a:pt x="1365" y="19"/>
                  </a:lnTo>
                  <a:lnTo>
                    <a:pt x="1217" y="38"/>
                  </a:lnTo>
                  <a:lnTo>
                    <a:pt x="1070" y="75"/>
                  </a:lnTo>
                  <a:lnTo>
                    <a:pt x="941" y="112"/>
                  </a:lnTo>
                  <a:lnTo>
                    <a:pt x="793" y="167"/>
                  </a:lnTo>
                  <a:lnTo>
                    <a:pt x="683" y="241"/>
                  </a:lnTo>
                  <a:lnTo>
                    <a:pt x="553" y="333"/>
                  </a:lnTo>
                  <a:lnTo>
                    <a:pt x="443" y="425"/>
                  </a:lnTo>
                  <a:lnTo>
                    <a:pt x="351" y="536"/>
                  </a:lnTo>
                  <a:lnTo>
                    <a:pt x="258" y="646"/>
                  </a:lnTo>
                  <a:lnTo>
                    <a:pt x="185" y="775"/>
                  </a:lnTo>
                  <a:lnTo>
                    <a:pt x="129" y="904"/>
                  </a:lnTo>
                  <a:lnTo>
                    <a:pt x="74" y="1033"/>
                  </a:lnTo>
                  <a:lnTo>
                    <a:pt x="37" y="1181"/>
                  </a:lnTo>
                  <a:lnTo>
                    <a:pt x="19" y="1328"/>
                  </a:lnTo>
                  <a:lnTo>
                    <a:pt x="0" y="1494"/>
                  </a:lnTo>
                  <a:lnTo>
                    <a:pt x="0" y="1642"/>
                  </a:lnTo>
                  <a:lnTo>
                    <a:pt x="37" y="1789"/>
                  </a:lnTo>
                  <a:lnTo>
                    <a:pt x="56" y="1937"/>
                  </a:lnTo>
                  <a:lnTo>
                    <a:pt x="111" y="2066"/>
                  </a:lnTo>
                  <a:lnTo>
                    <a:pt x="166" y="2195"/>
                  </a:lnTo>
                  <a:lnTo>
                    <a:pt x="240" y="2324"/>
                  </a:lnTo>
                  <a:lnTo>
                    <a:pt x="332" y="2435"/>
                  </a:lnTo>
                  <a:lnTo>
                    <a:pt x="424" y="2545"/>
                  </a:lnTo>
                  <a:lnTo>
                    <a:pt x="517" y="2638"/>
                  </a:lnTo>
                  <a:lnTo>
                    <a:pt x="627" y="2730"/>
                  </a:lnTo>
                  <a:lnTo>
                    <a:pt x="756" y="2803"/>
                  </a:lnTo>
                  <a:lnTo>
                    <a:pt x="885" y="2859"/>
                  </a:lnTo>
                  <a:lnTo>
                    <a:pt x="1014" y="2914"/>
                  </a:lnTo>
                  <a:lnTo>
                    <a:pt x="1162" y="2951"/>
                  </a:lnTo>
                  <a:lnTo>
                    <a:pt x="1309" y="2988"/>
                  </a:lnTo>
                  <a:lnTo>
                    <a:pt x="1604" y="2988"/>
                  </a:lnTo>
                  <a:lnTo>
                    <a:pt x="1770" y="2969"/>
                  </a:lnTo>
                  <a:lnTo>
                    <a:pt x="1918" y="2933"/>
                  </a:lnTo>
                  <a:lnTo>
                    <a:pt x="2047" y="2896"/>
                  </a:lnTo>
                  <a:lnTo>
                    <a:pt x="2194" y="2822"/>
                  </a:lnTo>
                  <a:lnTo>
                    <a:pt x="2305" y="2748"/>
                  </a:lnTo>
                  <a:lnTo>
                    <a:pt x="2434" y="2674"/>
                  </a:lnTo>
                  <a:lnTo>
                    <a:pt x="2545" y="2582"/>
                  </a:lnTo>
                  <a:lnTo>
                    <a:pt x="2637" y="2472"/>
                  </a:lnTo>
                  <a:lnTo>
                    <a:pt x="2729" y="2361"/>
                  </a:lnTo>
                  <a:lnTo>
                    <a:pt x="2803" y="2232"/>
                  </a:lnTo>
                  <a:lnTo>
                    <a:pt x="2858" y="2103"/>
                  </a:lnTo>
                  <a:lnTo>
                    <a:pt x="2914" y="1955"/>
                  </a:lnTo>
                  <a:lnTo>
                    <a:pt x="2950" y="1826"/>
                  </a:lnTo>
                  <a:lnTo>
                    <a:pt x="2969" y="1660"/>
                  </a:lnTo>
                  <a:lnTo>
                    <a:pt x="2987" y="1513"/>
                  </a:lnTo>
                  <a:lnTo>
                    <a:pt x="2987" y="1365"/>
                  </a:lnTo>
                  <a:lnTo>
                    <a:pt x="2950" y="1218"/>
                  </a:lnTo>
                  <a:lnTo>
                    <a:pt x="2914" y="1070"/>
                  </a:lnTo>
                  <a:lnTo>
                    <a:pt x="2877" y="923"/>
                  </a:lnTo>
                  <a:lnTo>
                    <a:pt x="2821" y="794"/>
                  </a:lnTo>
                  <a:lnTo>
                    <a:pt x="2748" y="683"/>
                  </a:lnTo>
                  <a:lnTo>
                    <a:pt x="2655" y="554"/>
                  </a:lnTo>
                  <a:lnTo>
                    <a:pt x="2563" y="462"/>
                  </a:lnTo>
                  <a:lnTo>
                    <a:pt x="2471" y="351"/>
                  </a:lnTo>
                  <a:lnTo>
                    <a:pt x="2360" y="277"/>
                  </a:lnTo>
                  <a:lnTo>
                    <a:pt x="2231" y="204"/>
                  </a:lnTo>
                  <a:lnTo>
                    <a:pt x="2102" y="130"/>
                  </a:lnTo>
                  <a:lnTo>
                    <a:pt x="1973" y="75"/>
                  </a:lnTo>
                  <a:lnTo>
                    <a:pt x="1826" y="38"/>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 name="Google Shape;264;p2"/>
            <p:cNvSpPr/>
            <p:nvPr/>
          </p:nvSpPr>
          <p:spPr>
            <a:xfrm>
              <a:off x="4691550" y="398075"/>
              <a:ext cx="45200" cy="45175"/>
            </a:xfrm>
            <a:custGeom>
              <a:avLst/>
              <a:gdLst/>
              <a:ahLst/>
              <a:cxnLst/>
              <a:rect l="l" t="t" r="r" b="b"/>
              <a:pathLst>
                <a:path w="1808" h="1807" extrusionOk="0">
                  <a:moveTo>
                    <a:pt x="923" y="0"/>
                  </a:moveTo>
                  <a:lnTo>
                    <a:pt x="738" y="18"/>
                  </a:lnTo>
                  <a:lnTo>
                    <a:pt x="573" y="55"/>
                  </a:lnTo>
                  <a:lnTo>
                    <a:pt x="425" y="148"/>
                  </a:lnTo>
                  <a:lnTo>
                    <a:pt x="278" y="240"/>
                  </a:lnTo>
                  <a:lnTo>
                    <a:pt x="167" y="387"/>
                  </a:lnTo>
                  <a:lnTo>
                    <a:pt x="75" y="535"/>
                  </a:lnTo>
                  <a:lnTo>
                    <a:pt x="19" y="701"/>
                  </a:lnTo>
                  <a:lnTo>
                    <a:pt x="1" y="885"/>
                  </a:lnTo>
                  <a:lnTo>
                    <a:pt x="1" y="1051"/>
                  </a:lnTo>
                  <a:lnTo>
                    <a:pt x="56" y="1217"/>
                  </a:lnTo>
                  <a:lnTo>
                    <a:pt x="130" y="1383"/>
                  </a:lnTo>
                  <a:lnTo>
                    <a:pt x="241" y="1512"/>
                  </a:lnTo>
                  <a:lnTo>
                    <a:pt x="370" y="1641"/>
                  </a:lnTo>
                  <a:lnTo>
                    <a:pt x="536" y="1733"/>
                  </a:lnTo>
                  <a:lnTo>
                    <a:pt x="702" y="1789"/>
                  </a:lnTo>
                  <a:lnTo>
                    <a:pt x="868" y="1807"/>
                  </a:lnTo>
                  <a:lnTo>
                    <a:pt x="1052" y="1789"/>
                  </a:lnTo>
                  <a:lnTo>
                    <a:pt x="1218" y="1752"/>
                  </a:lnTo>
                  <a:lnTo>
                    <a:pt x="1384" y="1659"/>
                  </a:lnTo>
                  <a:lnTo>
                    <a:pt x="1513" y="1567"/>
                  </a:lnTo>
                  <a:lnTo>
                    <a:pt x="1624" y="1420"/>
                  </a:lnTo>
                  <a:lnTo>
                    <a:pt x="1716" y="1272"/>
                  </a:lnTo>
                  <a:lnTo>
                    <a:pt x="1789" y="1106"/>
                  </a:lnTo>
                  <a:lnTo>
                    <a:pt x="1808" y="922"/>
                  </a:lnTo>
                  <a:lnTo>
                    <a:pt x="1789" y="756"/>
                  </a:lnTo>
                  <a:lnTo>
                    <a:pt x="1753" y="590"/>
                  </a:lnTo>
                  <a:lnTo>
                    <a:pt x="1660" y="424"/>
                  </a:lnTo>
                  <a:lnTo>
                    <a:pt x="1550" y="295"/>
                  </a:lnTo>
                  <a:lnTo>
                    <a:pt x="1421" y="166"/>
                  </a:lnTo>
                  <a:lnTo>
                    <a:pt x="1273" y="74"/>
                  </a:lnTo>
                  <a:lnTo>
                    <a:pt x="1107" y="18"/>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 name="Google Shape;265;p2"/>
            <p:cNvSpPr/>
            <p:nvPr/>
          </p:nvSpPr>
          <p:spPr>
            <a:xfrm>
              <a:off x="5168650" y="390225"/>
              <a:ext cx="72400" cy="72400"/>
            </a:xfrm>
            <a:custGeom>
              <a:avLst/>
              <a:gdLst/>
              <a:ahLst/>
              <a:cxnLst/>
              <a:rect l="l" t="t" r="r" b="b"/>
              <a:pathLst>
                <a:path w="2896" h="2896" extrusionOk="0">
                  <a:moveTo>
                    <a:pt x="1291" y="1"/>
                  </a:moveTo>
                  <a:lnTo>
                    <a:pt x="1144" y="19"/>
                  </a:lnTo>
                  <a:lnTo>
                    <a:pt x="1015" y="56"/>
                  </a:lnTo>
                  <a:lnTo>
                    <a:pt x="885" y="111"/>
                  </a:lnTo>
                  <a:lnTo>
                    <a:pt x="756" y="185"/>
                  </a:lnTo>
                  <a:lnTo>
                    <a:pt x="627" y="259"/>
                  </a:lnTo>
                  <a:lnTo>
                    <a:pt x="517" y="332"/>
                  </a:lnTo>
                  <a:lnTo>
                    <a:pt x="425" y="443"/>
                  </a:lnTo>
                  <a:lnTo>
                    <a:pt x="332" y="535"/>
                  </a:lnTo>
                  <a:lnTo>
                    <a:pt x="240" y="646"/>
                  </a:lnTo>
                  <a:lnTo>
                    <a:pt x="166" y="775"/>
                  </a:lnTo>
                  <a:lnTo>
                    <a:pt x="111" y="904"/>
                  </a:lnTo>
                  <a:lnTo>
                    <a:pt x="56" y="1033"/>
                  </a:lnTo>
                  <a:lnTo>
                    <a:pt x="19" y="1181"/>
                  </a:lnTo>
                  <a:lnTo>
                    <a:pt x="0" y="1310"/>
                  </a:lnTo>
                  <a:lnTo>
                    <a:pt x="0" y="1457"/>
                  </a:lnTo>
                  <a:lnTo>
                    <a:pt x="0" y="1605"/>
                  </a:lnTo>
                  <a:lnTo>
                    <a:pt x="37" y="1752"/>
                  </a:lnTo>
                  <a:lnTo>
                    <a:pt x="74" y="1881"/>
                  </a:lnTo>
                  <a:lnTo>
                    <a:pt x="111" y="2010"/>
                  </a:lnTo>
                  <a:lnTo>
                    <a:pt x="185" y="2139"/>
                  </a:lnTo>
                  <a:lnTo>
                    <a:pt x="259" y="2268"/>
                  </a:lnTo>
                  <a:lnTo>
                    <a:pt x="351" y="2379"/>
                  </a:lnTo>
                  <a:lnTo>
                    <a:pt x="443" y="2471"/>
                  </a:lnTo>
                  <a:lnTo>
                    <a:pt x="554" y="2564"/>
                  </a:lnTo>
                  <a:lnTo>
                    <a:pt x="664" y="2656"/>
                  </a:lnTo>
                  <a:lnTo>
                    <a:pt x="775" y="2729"/>
                  </a:lnTo>
                  <a:lnTo>
                    <a:pt x="904" y="2785"/>
                  </a:lnTo>
                  <a:lnTo>
                    <a:pt x="1033" y="2840"/>
                  </a:lnTo>
                  <a:lnTo>
                    <a:pt x="1180" y="2877"/>
                  </a:lnTo>
                  <a:lnTo>
                    <a:pt x="1310" y="2895"/>
                  </a:lnTo>
                  <a:lnTo>
                    <a:pt x="1605" y="2895"/>
                  </a:lnTo>
                  <a:lnTo>
                    <a:pt x="1752" y="2859"/>
                  </a:lnTo>
                  <a:lnTo>
                    <a:pt x="1881" y="2822"/>
                  </a:lnTo>
                  <a:lnTo>
                    <a:pt x="2010" y="2766"/>
                  </a:lnTo>
                  <a:lnTo>
                    <a:pt x="2139" y="2711"/>
                  </a:lnTo>
                  <a:lnTo>
                    <a:pt x="2268" y="2637"/>
                  </a:lnTo>
                  <a:lnTo>
                    <a:pt x="2379" y="2545"/>
                  </a:lnTo>
                  <a:lnTo>
                    <a:pt x="2471" y="2453"/>
                  </a:lnTo>
                  <a:lnTo>
                    <a:pt x="2582" y="2342"/>
                  </a:lnTo>
                  <a:lnTo>
                    <a:pt x="2656" y="2232"/>
                  </a:lnTo>
                  <a:lnTo>
                    <a:pt x="2729" y="2121"/>
                  </a:lnTo>
                  <a:lnTo>
                    <a:pt x="2785" y="1992"/>
                  </a:lnTo>
                  <a:lnTo>
                    <a:pt x="2840" y="1863"/>
                  </a:lnTo>
                  <a:lnTo>
                    <a:pt x="2877" y="1715"/>
                  </a:lnTo>
                  <a:lnTo>
                    <a:pt x="2895" y="1586"/>
                  </a:lnTo>
                  <a:lnTo>
                    <a:pt x="2895" y="1439"/>
                  </a:lnTo>
                  <a:lnTo>
                    <a:pt x="2895" y="1291"/>
                  </a:lnTo>
                  <a:lnTo>
                    <a:pt x="2877" y="1144"/>
                  </a:lnTo>
                  <a:lnTo>
                    <a:pt x="2840" y="1015"/>
                  </a:lnTo>
                  <a:lnTo>
                    <a:pt x="2785" y="886"/>
                  </a:lnTo>
                  <a:lnTo>
                    <a:pt x="2711" y="757"/>
                  </a:lnTo>
                  <a:lnTo>
                    <a:pt x="2637" y="628"/>
                  </a:lnTo>
                  <a:lnTo>
                    <a:pt x="2563" y="517"/>
                  </a:lnTo>
                  <a:lnTo>
                    <a:pt x="2453" y="425"/>
                  </a:lnTo>
                  <a:lnTo>
                    <a:pt x="2361" y="314"/>
                  </a:lnTo>
                  <a:lnTo>
                    <a:pt x="2250" y="240"/>
                  </a:lnTo>
                  <a:lnTo>
                    <a:pt x="2121" y="167"/>
                  </a:lnTo>
                  <a:lnTo>
                    <a:pt x="1992" y="111"/>
                  </a:lnTo>
                  <a:lnTo>
                    <a:pt x="1863" y="56"/>
                  </a:lnTo>
                  <a:lnTo>
                    <a:pt x="1715"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 name="Google Shape;266;p2"/>
            <p:cNvSpPr/>
            <p:nvPr/>
          </p:nvSpPr>
          <p:spPr>
            <a:xfrm>
              <a:off x="4615500" y="387925"/>
              <a:ext cx="36900" cy="36900"/>
            </a:xfrm>
            <a:custGeom>
              <a:avLst/>
              <a:gdLst/>
              <a:ahLst/>
              <a:cxnLst/>
              <a:rect l="l" t="t" r="r" b="b"/>
              <a:pathLst>
                <a:path w="1476" h="1476" extrusionOk="0">
                  <a:moveTo>
                    <a:pt x="738" y="0"/>
                  </a:moveTo>
                  <a:lnTo>
                    <a:pt x="572" y="19"/>
                  </a:lnTo>
                  <a:lnTo>
                    <a:pt x="443" y="56"/>
                  </a:lnTo>
                  <a:lnTo>
                    <a:pt x="314" y="129"/>
                  </a:lnTo>
                  <a:lnTo>
                    <a:pt x="222" y="203"/>
                  </a:lnTo>
                  <a:lnTo>
                    <a:pt x="130" y="295"/>
                  </a:lnTo>
                  <a:lnTo>
                    <a:pt x="74" y="424"/>
                  </a:lnTo>
                  <a:lnTo>
                    <a:pt x="38" y="554"/>
                  </a:lnTo>
                  <a:lnTo>
                    <a:pt x="1" y="720"/>
                  </a:lnTo>
                  <a:lnTo>
                    <a:pt x="19" y="867"/>
                  </a:lnTo>
                  <a:lnTo>
                    <a:pt x="56" y="1015"/>
                  </a:lnTo>
                  <a:lnTo>
                    <a:pt x="111" y="1144"/>
                  </a:lnTo>
                  <a:lnTo>
                    <a:pt x="222" y="1254"/>
                  </a:lnTo>
                  <a:lnTo>
                    <a:pt x="333" y="1346"/>
                  </a:lnTo>
                  <a:lnTo>
                    <a:pt x="462" y="1420"/>
                  </a:lnTo>
                  <a:lnTo>
                    <a:pt x="609" y="1457"/>
                  </a:lnTo>
                  <a:lnTo>
                    <a:pt x="775" y="1475"/>
                  </a:lnTo>
                  <a:lnTo>
                    <a:pt x="923" y="1457"/>
                  </a:lnTo>
                  <a:lnTo>
                    <a:pt x="1052" y="1420"/>
                  </a:lnTo>
                  <a:lnTo>
                    <a:pt x="1181" y="1346"/>
                  </a:lnTo>
                  <a:lnTo>
                    <a:pt x="1273" y="1273"/>
                  </a:lnTo>
                  <a:lnTo>
                    <a:pt x="1347" y="1180"/>
                  </a:lnTo>
                  <a:lnTo>
                    <a:pt x="1420" y="1051"/>
                  </a:lnTo>
                  <a:lnTo>
                    <a:pt x="1457" y="922"/>
                  </a:lnTo>
                  <a:lnTo>
                    <a:pt x="1476" y="756"/>
                  </a:lnTo>
                  <a:lnTo>
                    <a:pt x="1476" y="609"/>
                  </a:lnTo>
                  <a:lnTo>
                    <a:pt x="1439" y="461"/>
                  </a:lnTo>
                  <a:lnTo>
                    <a:pt x="1365" y="332"/>
                  </a:lnTo>
                  <a:lnTo>
                    <a:pt x="1273" y="222"/>
                  </a:lnTo>
                  <a:lnTo>
                    <a:pt x="1162" y="129"/>
                  </a:lnTo>
                  <a:lnTo>
                    <a:pt x="1033" y="56"/>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 name="Google Shape;267;p2"/>
            <p:cNvSpPr/>
            <p:nvPr/>
          </p:nvSpPr>
          <p:spPr>
            <a:xfrm>
              <a:off x="4544050" y="378250"/>
              <a:ext cx="26300" cy="33675"/>
            </a:xfrm>
            <a:custGeom>
              <a:avLst/>
              <a:gdLst/>
              <a:ahLst/>
              <a:cxnLst/>
              <a:rect l="l" t="t" r="r" b="b"/>
              <a:pathLst>
                <a:path w="1052" h="1347" extrusionOk="0">
                  <a:moveTo>
                    <a:pt x="517" y="0"/>
                  </a:moveTo>
                  <a:lnTo>
                    <a:pt x="370" y="148"/>
                  </a:lnTo>
                  <a:lnTo>
                    <a:pt x="204" y="295"/>
                  </a:lnTo>
                  <a:lnTo>
                    <a:pt x="130" y="369"/>
                  </a:lnTo>
                  <a:lnTo>
                    <a:pt x="74" y="443"/>
                  </a:lnTo>
                  <a:lnTo>
                    <a:pt x="19" y="516"/>
                  </a:lnTo>
                  <a:lnTo>
                    <a:pt x="1" y="609"/>
                  </a:lnTo>
                  <a:lnTo>
                    <a:pt x="1" y="664"/>
                  </a:lnTo>
                  <a:lnTo>
                    <a:pt x="38" y="738"/>
                  </a:lnTo>
                  <a:lnTo>
                    <a:pt x="93" y="811"/>
                  </a:lnTo>
                  <a:lnTo>
                    <a:pt x="167" y="904"/>
                  </a:lnTo>
                  <a:lnTo>
                    <a:pt x="351" y="1107"/>
                  </a:lnTo>
                  <a:lnTo>
                    <a:pt x="554" y="1346"/>
                  </a:lnTo>
                  <a:lnTo>
                    <a:pt x="738" y="1088"/>
                  </a:lnTo>
                  <a:lnTo>
                    <a:pt x="904" y="885"/>
                  </a:lnTo>
                  <a:lnTo>
                    <a:pt x="960" y="793"/>
                  </a:lnTo>
                  <a:lnTo>
                    <a:pt x="1015" y="701"/>
                  </a:lnTo>
                  <a:lnTo>
                    <a:pt x="1033" y="627"/>
                  </a:lnTo>
                  <a:lnTo>
                    <a:pt x="1052" y="553"/>
                  </a:lnTo>
                  <a:lnTo>
                    <a:pt x="1015" y="480"/>
                  </a:lnTo>
                  <a:lnTo>
                    <a:pt x="978" y="406"/>
                  </a:lnTo>
                  <a:lnTo>
                    <a:pt x="923" y="332"/>
                  </a:lnTo>
                  <a:lnTo>
                    <a:pt x="849" y="258"/>
                  </a:lnTo>
                  <a:lnTo>
                    <a:pt x="683" y="12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 name="Google Shape;268;p2"/>
            <p:cNvSpPr/>
            <p:nvPr/>
          </p:nvSpPr>
          <p:spPr>
            <a:xfrm>
              <a:off x="5090275" y="377775"/>
              <a:ext cx="69175" cy="68725"/>
            </a:xfrm>
            <a:custGeom>
              <a:avLst/>
              <a:gdLst/>
              <a:ahLst/>
              <a:cxnLst/>
              <a:rect l="l" t="t" r="r" b="b"/>
              <a:pathLst>
                <a:path w="2767" h="2749" extrusionOk="0">
                  <a:moveTo>
                    <a:pt x="1292" y="1"/>
                  </a:moveTo>
                  <a:lnTo>
                    <a:pt x="1144" y="19"/>
                  </a:lnTo>
                  <a:lnTo>
                    <a:pt x="1015" y="38"/>
                  </a:lnTo>
                  <a:lnTo>
                    <a:pt x="886" y="75"/>
                  </a:lnTo>
                  <a:lnTo>
                    <a:pt x="757" y="130"/>
                  </a:lnTo>
                  <a:lnTo>
                    <a:pt x="646" y="204"/>
                  </a:lnTo>
                  <a:lnTo>
                    <a:pt x="536" y="277"/>
                  </a:lnTo>
                  <a:lnTo>
                    <a:pt x="425" y="370"/>
                  </a:lnTo>
                  <a:lnTo>
                    <a:pt x="333" y="462"/>
                  </a:lnTo>
                  <a:lnTo>
                    <a:pt x="259" y="572"/>
                  </a:lnTo>
                  <a:lnTo>
                    <a:pt x="185" y="683"/>
                  </a:lnTo>
                  <a:lnTo>
                    <a:pt x="130" y="794"/>
                  </a:lnTo>
                  <a:lnTo>
                    <a:pt x="75" y="923"/>
                  </a:lnTo>
                  <a:lnTo>
                    <a:pt x="38" y="1070"/>
                  </a:lnTo>
                  <a:lnTo>
                    <a:pt x="19" y="1199"/>
                  </a:lnTo>
                  <a:lnTo>
                    <a:pt x="1" y="1347"/>
                  </a:lnTo>
                  <a:lnTo>
                    <a:pt x="19" y="1494"/>
                  </a:lnTo>
                  <a:lnTo>
                    <a:pt x="38" y="1623"/>
                  </a:lnTo>
                  <a:lnTo>
                    <a:pt x="56" y="1752"/>
                  </a:lnTo>
                  <a:lnTo>
                    <a:pt x="93" y="1881"/>
                  </a:lnTo>
                  <a:lnTo>
                    <a:pt x="148" y="2011"/>
                  </a:lnTo>
                  <a:lnTo>
                    <a:pt x="222" y="2121"/>
                  </a:lnTo>
                  <a:lnTo>
                    <a:pt x="296" y="2232"/>
                  </a:lnTo>
                  <a:lnTo>
                    <a:pt x="388" y="2324"/>
                  </a:lnTo>
                  <a:lnTo>
                    <a:pt x="480" y="2416"/>
                  </a:lnTo>
                  <a:lnTo>
                    <a:pt x="573" y="2508"/>
                  </a:lnTo>
                  <a:lnTo>
                    <a:pt x="683" y="2564"/>
                  </a:lnTo>
                  <a:lnTo>
                    <a:pt x="812" y="2637"/>
                  </a:lnTo>
                  <a:lnTo>
                    <a:pt x="923" y="2674"/>
                  </a:lnTo>
                  <a:lnTo>
                    <a:pt x="1052" y="2711"/>
                  </a:lnTo>
                  <a:lnTo>
                    <a:pt x="1199" y="2748"/>
                  </a:lnTo>
                  <a:lnTo>
                    <a:pt x="1476" y="2748"/>
                  </a:lnTo>
                  <a:lnTo>
                    <a:pt x="1623" y="2730"/>
                  </a:lnTo>
                  <a:lnTo>
                    <a:pt x="1753" y="2711"/>
                  </a:lnTo>
                  <a:lnTo>
                    <a:pt x="1900" y="2656"/>
                  </a:lnTo>
                  <a:lnTo>
                    <a:pt x="2011" y="2601"/>
                  </a:lnTo>
                  <a:lnTo>
                    <a:pt x="2140" y="2545"/>
                  </a:lnTo>
                  <a:lnTo>
                    <a:pt x="2250" y="2471"/>
                  </a:lnTo>
                  <a:lnTo>
                    <a:pt x="2343" y="2379"/>
                  </a:lnTo>
                  <a:lnTo>
                    <a:pt x="2435" y="2287"/>
                  </a:lnTo>
                  <a:lnTo>
                    <a:pt x="2527" y="2176"/>
                  </a:lnTo>
                  <a:lnTo>
                    <a:pt x="2601" y="2066"/>
                  </a:lnTo>
                  <a:lnTo>
                    <a:pt x="2656" y="1955"/>
                  </a:lnTo>
                  <a:lnTo>
                    <a:pt x="2693" y="1826"/>
                  </a:lnTo>
                  <a:lnTo>
                    <a:pt x="2730" y="1679"/>
                  </a:lnTo>
                  <a:lnTo>
                    <a:pt x="2767" y="1550"/>
                  </a:lnTo>
                  <a:lnTo>
                    <a:pt x="2767" y="1402"/>
                  </a:lnTo>
                  <a:lnTo>
                    <a:pt x="2767" y="1255"/>
                  </a:lnTo>
                  <a:lnTo>
                    <a:pt x="2748" y="1126"/>
                  </a:lnTo>
                  <a:lnTo>
                    <a:pt x="2711" y="978"/>
                  </a:lnTo>
                  <a:lnTo>
                    <a:pt x="2674" y="849"/>
                  </a:lnTo>
                  <a:lnTo>
                    <a:pt x="2619" y="738"/>
                  </a:lnTo>
                  <a:lnTo>
                    <a:pt x="2564" y="628"/>
                  </a:lnTo>
                  <a:lnTo>
                    <a:pt x="2490" y="517"/>
                  </a:lnTo>
                  <a:lnTo>
                    <a:pt x="2398" y="406"/>
                  </a:lnTo>
                  <a:lnTo>
                    <a:pt x="2306" y="333"/>
                  </a:lnTo>
                  <a:lnTo>
                    <a:pt x="2195" y="240"/>
                  </a:lnTo>
                  <a:lnTo>
                    <a:pt x="2084" y="167"/>
                  </a:lnTo>
                  <a:lnTo>
                    <a:pt x="1974" y="111"/>
                  </a:lnTo>
                  <a:lnTo>
                    <a:pt x="1845" y="56"/>
                  </a:lnTo>
                  <a:lnTo>
                    <a:pt x="1716" y="19"/>
                  </a:lnTo>
                  <a:lnTo>
                    <a:pt x="15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 name="Google Shape;269;p2"/>
            <p:cNvSpPr/>
            <p:nvPr/>
          </p:nvSpPr>
          <p:spPr>
            <a:xfrm>
              <a:off x="5014700" y="364425"/>
              <a:ext cx="66400" cy="66400"/>
            </a:xfrm>
            <a:custGeom>
              <a:avLst/>
              <a:gdLst/>
              <a:ahLst/>
              <a:cxnLst/>
              <a:rect l="l" t="t" r="r" b="b"/>
              <a:pathLst>
                <a:path w="2656" h="2656" extrusionOk="0">
                  <a:moveTo>
                    <a:pt x="1365" y="0"/>
                  </a:moveTo>
                  <a:lnTo>
                    <a:pt x="1217" y="19"/>
                  </a:lnTo>
                  <a:lnTo>
                    <a:pt x="1088" y="37"/>
                  </a:lnTo>
                  <a:lnTo>
                    <a:pt x="959" y="55"/>
                  </a:lnTo>
                  <a:lnTo>
                    <a:pt x="830" y="111"/>
                  </a:lnTo>
                  <a:lnTo>
                    <a:pt x="719" y="166"/>
                  </a:lnTo>
                  <a:lnTo>
                    <a:pt x="609" y="221"/>
                  </a:lnTo>
                  <a:lnTo>
                    <a:pt x="498" y="314"/>
                  </a:lnTo>
                  <a:lnTo>
                    <a:pt x="406" y="387"/>
                  </a:lnTo>
                  <a:lnTo>
                    <a:pt x="314" y="479"/>
                  </a:lnTo>
                  <a:lnTo>
                    <a:pt x="240" y="590"/>
                  </a:lnTo>
                  <a:lnTo>
                    <a:pt x="166" y="701"/>
                  </a:lnTo>
                  <a:lnTo>
                    <a:pt x="111" y="811"/>
                  </a:lnTo>
                  <a:lnTo>
                    <a:pt x="55" y="940"/>
                  </a:lnTo>
                  <a:lnTo>
                    <a:pt x="37" y="1069"/>
                  </a:lnTo>
                  <a:lnTo>
                    <a:pt x="0" y="1199"/>
                  </a:lnTo>
                  <a:lnTo>
                    <a:pt x="0" y="1328"/>
                  </a:lnTo>
                  <a:lnTo>
                    <a:pt x="0" y="1475"/>
                  </a:lnTo>
                  <a:lnTo>
                    <a:pt x="37" y="1604"/>
                  </a:lnTo>
                  <a:lnTo>
                    <a:pt x="55" y="1715"/>
                  </a:lnTo>
                  <a:lnTo>
                    <a:pt x="111" y="1844"/>
                  </a:lnTo>
                  <a:lnTo>
                    <a:pt x="166" y="1955"/>
                  </a:lnTo>
                  <a:lnTo>
                    <a:pt x="221" y="2065"/>
                  </a:lnTo>
                  <a:lnTo>
                    <a:pt x="295" y="2157"/>
                  </a:lnTo>
                  <a:lnTo>
                    <a:pt x="387" y="2268"/>
                  </a:lnTo>
                  <a:lnTo>
                    <a:pt x="479" y="2342"/>
                  </a:lnTo>
                  <a:lnTo>
                    <a:pt x="572" y="2415"/>
                  </a:lnTo>
                  <a:lnTo>
                    <a:pt x="682" y="2489"/>
                  </a:lnTo>
                  <a:lnTo>
                    <a:pt x="793" y="2545"/>
                  </a:lnTo>
                  <a:lnTo>
                    <a:pt x="922" y="2600"/>
                  </a:lnTo>
                  <a:lnTo>
                    <a:pt x="1033" y="2637"/>
                  </a:lnTo>
                  <a:lnTo>
                    <a:pt x="1162" y="2655"/>
                  </a:lnTo>
                  <a:lnTo>
                    <a:pt x="1438" y="2655"/>
                  </a:lnTo>
                  <a:lnTo>
                    <a:pt x="1567" y="2637"/>
                  </a:lnTo>
                  <a:lnTo>
                    <a:pt x="1696" y="2618"/>
                  </a:lnTo>
                  <a:lnTo>
                    <a:pt x="1825" y="2563"/>
                  </a:lnTo>
                  <a:lnTo>
                    <a:pt x="1936" y="2508"/>
                  </a:lnTo>
                  <a:lnTo>
                    <a:pt x="2047" y="2452"/>
                  </a:lnTo>
                  <a:lnTo>
                    <a:pt x="2157" y="2360"/>
                  </a:lnTo>
                  <a:lnTo>
                    <a:pt x="2250" y="2286"/>
                  </a:lnTo>
                  <a:lnTo>
                    <a:pt x="2342" y="2194"/>
                  </a:lnTo>
                  <a:lnTo>
                    <a:pt x="2415" y="2084"/>
                  </a:lnTo>
                  <a:lnTo>
                    <a:pt x="2489" y="1973"/>
                  </a:lnTo>
                  <a:lnTo>
                    <a:pt x="2545" y="1862"/>
                  </a:lnTo>
                  <a:lnTo>
                    <a:pt x="2600" y="1733"/>
                  </a:lnTo>
                  <a:lnTo>
                    <a:pt x="2637" y="1604"/>
                  </a:lnTo>
                  <a:lnTo>
                    <a:pt x="2655" y="1475"/>
                  </a:lnTo>
                  <a:lnTo>
                    <a:pt x="2655" y="1328"/>
                  </a:lnTo>
                  <a:lnTo>
                    <a:pt x="2655" y="1199"/>
                  </a:lnTo>
                  <a:lnTo>
                    <a:pt x="2637" y="1069"/>
                  </a:lnTo>
                  <a:lnTo>
                    <a:pt x="2600" y="959"/>
                  </a:lnTo>
                  <a:lnTo>
                    <a:pt x="2563" y="830"/>
                  </a:lnTo>
                  <a:lnTo>
                    <a:pt x="2508" y="719"/>
                  </a:lnTo>
                  <a:lnTo>
                    <a:pt x="2434" y="609"/>
                  </a:lnTo>
                  <a:lnTo>
                    <a:pt x="2360" y="498"/>
                  </a:lnTo>
                  <a:lnTo>
                    <a:pt x="2268" y="406"/>
                  </a:lnTo>
                  <a:lnTo>
                    <a:pt x="2176" y="332"/>
                  </a:lnTo>
                  <a:lnTo>
                    <a:pt x="2084" y="240"/>
                  </a:lnTo>
                  <a:lnTo>
                    <a:pt x="1973" y="184"/>
                  </a:lnTo>
                  <a:lnTo>
                    <a:pt x="1862" y="129"/>
                  </a:lnTo>
                  <a:lnTo>
                    <a:pt x="1733" y="74"/>
                  </a:lnTo>
                  <a:lnTo>
                    <a:pt x="1623" y="37"/>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 name="Google Shape;270;p2"/>
            <p:cNvSpPr/>
            <p:nvPr/>
          </p:nvSpPr>
          <p:spPr>
            <a:xfrm>
              <a:off x="4936800" y="352425"/>
              <a:ext cx="62700" cy="62725"/>
            </a:xfrm>
            <a:custGeom>
              <a:avLst/>
              <a:gdLst/>
              <a:ahLst/>
              <a:cxnLst/>
              <a:rect l="l" t="t" r="r" b="b"/>
              <a:pathLst>
                <a:path w="2508" h="2509" extrusionOk="0">
                  <a:moveTo>
                    <a:pt x="1143" y="1"/>
                  </a:moveTo>
                  <a:lnTo>
                    <a:pt x="1014" y="19"/>
                  </a:lnTo>
                  <a:lnTo>
                    <a:pt x="885" y="38"/>
                  </a:lnTo>
                  <a:lnTo>
                    <a:pt x="774" y="93"/>
                  </a:lnTo>
                  <a:lnTo>
                    <a:pt x="664" y="130"/>
                  </a:lnTo>
                  <a:lnTo>
                    <a:pt x="553" y="203"/>
                  </a:lnTo>
                  <a:lnTo>
                    <a:pt x="461" y="277"/>
                  </a:lnTo>
                  <a:lnTo>
                    <a:pt x="369" y="351"/>
                  </a:lnTo>
                  <a:lnTo>
                    <a:pt x="295" y="443"/>
                  </a:lnTo>
                  <a:lnTo>
                    <a:pt x="221" y="535"/>
                  </a:lnTo>
                  <a:lnTo>
                    <a:pt x="148" y="646"/>
                  </a:lnTo>
                  <a:lnTo>
                    <a:pt x="92" y="757"/>
                  </a:lnTo>
                  <a:lnTo>
                    <a:pt x="55" y="867"/>
                  </a:lnTo>
                  <a:lnTo>
                    <a:pt x="18" y="996"/>
                  </a:lnTo>
                  <a:lnTo>
                    <a:pt x="0" y="1107"/>
                  </a:lnTo>
                  <a:lnTo>
                    <a:pt x="0" y="1236"/>
                  </a:lnTo>
                  <a:lnTo>
                    <a:pt x="0" y="1365"/>
                  </a:lnTo>
                  <a:lnTo>
                    <a:pt x="18" y="1494"/>
                  </a:lnTo>
                  <a:lnTo>
                    <a:pt x="55" y="1605"/>
                  </a:lnTo>
                  <a:lnTo>
                    <a:pt x="92" y="1715"/>
                  </a:lnTo>
                  <a:lnTo>
                    <a:pt x="148" y="1826"/>
                  </a:lnTo>
                  <a:lnTo>
                    <a:pt x="203" y="1937"/>
                  </a:lnTo>
                  <a:lnTo>
                    <a:pt x="350" y="2121"/>
                  </a:lnTo>
                  <a:lnTo>
                    <a:pt x="535" y="2269"/>
                  </a:lnTo>
                  <a:lnTo>
                    <a:pt x="627" y="2324"/>
                  </a:lnTo>
                  <a:lnTo>
                    <a:pt x="738" y="2379"/>
                  </a:lnTo>
                  <a:lnTo>
                    <a:pt x="848" y="2435"/>
                  </a:lnTo>
                  <a:lnTo>
                    <a:pt x="959" y="2471"/>
                  </a:lnTo>
                  <a:lnTo>
                    <a:pt x="1088" y="2490"/>
                  </a:lnTo>
                  <a:lnTo>
                    <a:pt x="1199" y="2508"/>
                  </a:lnTo>
                  <a:lnTo>
                    <a:pt x="1328" y="2490"/>
                  </a:lnTo>
                  <a:lnTo>
                    <a:pt x="1457" y="2490"/>
                  </a:lnTo>
                  <a:lnTo>
                    <a:pt x="1586" y="2453"/>
                  </a:lnTo>
                  <a:lnTo>
                    <a:pt x="1696" y="2416"/>
                  </a:lnTo>
                  <a:lnTo>
                    <a:pt x="1807" y="2361"/>
                  </a:lnTo>
                  <a:lnTo>
                    <a:pt x="1918" y="2305"/>
                  </a:lnTo>
                  <a:lnTo>
                    <a:pt x="2010" y="2232"/>
                  </a:lnTo>
                  <a:lnTo>
                    <a:pt x="2102" y="2158"/>
                  </a:lnTo>
                  <a:lnTo>
                    <a:pt x="2194" y="2066"/>
                  </a:lnTo>
                  <a:lnTo>
                    <a:pt x="2268" y="1974"/>
                  </a:lnTo>
                  <a:lnTo>
                    <a:pt x="2342" y="1881"/>
                  </a:lnTo>
                  <a:lnTo>
                    <a:pt x="2397" y="1771"/>
                  </a:lnTo>
                  <a:lnTo>
                    <a:pt x="2434" y="1642"/>
                  </a:lnTo>
                  <a:lnTo>
                    <a:pt x="2471" y="1531"/>
                  </a:lnTo>
                  <a:lnTo>
                    <a:pt x="2489" y="1402"/>
                  </a:lnTo>
                  <a:lnTo>
                    <a:pt x="2508" y="1273"/>
                  </a:lnTo>
                  <a:lnTo>
                    <a:pt x="2508" y="1144"/>
                  </a:lnTo>
                  <a:lnTo>
                    <a:pt x="2489" y="1015"/>
                  </a:lnTo>
                  <a:lnTo>
                    <a:pt x="2452" y="904"/>
                  </a:lnTo>
                  <a:lnTo>
                    <a:pt x="2415" y="794"/>
                  </a:lnTo>
                  <a:lnTo>
                    <a:pt x="2360" y="683"/>
                  </a:lnTo>
                  <a:lnTo>
                    <a:pt x="2305" y="572"/>
                  </a:lnTo>
                  <a:lnTo>
                    <a:pt x="2231" y="462"/>
                  </a:lnTo>
                  <a:lnTo>
                    <a:pt x="2157" y="369"/>
                  </a:lnTo>
                  <a:lnTo>
                    <a:pt x="2065" y="296"/>
                  </a:lnTo>
                  <a:lnTo>
                    <a:pt x="1973" y="222"/>
                  </a:lnTo>
                  <a:lnTo>
                    <a:pt x="1862" y="148"/>
                  </a:lnTo>
                  <a:lnTo>
                    <a:pt x="1752" y="93"/>
                  </a:lnTo>
                  <a:lnTo>
                    <a:pt x="1641" y="56"/>
                  </a:lnTo>
                  <a:lnTo>
                    <a:pt x="1512" y="19"/>
                  </a:lnTo>
                  <a:lnTo>
                    <a:pt x="14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 name="Google Shape;271;p2"/>
            <p:cNvSpPr/>
            <p:nvPr/>
          </p:nvSpPr>
          <p:spPr>
            <a:xfrm>
              <a:off x="4859350" y="340450"/>
              <a:ext cx="57650" cy="57650"/>
            </a:xfrm>
            <a:custGeom>
              <a:avLst/>
              <a:gdLst/>
              <a:ahLst/>
              <a:cxnLst/>
              <a:rect l="l" t="t" r="r" b="b"/>
              <a:pathLst>
                <a:path w="2306" h="2306" extrusionOk="0">
                  <a:moveTo>
                    <a:pt x="1051" y="0"/>
                  </a:moveTo>
                  <a:lnTo>
                    <a:pt x="941" y="19"/>
                  </a:lnTo>
                  <a:lnTo>
                    <a:pt x="830" y="37"/>
                  </a:lnTo>
                  <a:lnTo>
                    <a:pt x="720" y="74"/>
                  </a:lnTo>
                  <a:lnTo>
                    <a:pt x="517" y="166"/>
                  </a:lnTo>
                  <a:lnTo>
                    <a:pt x="351" y="314"/>
                  </a:lnTo>
                  <a:lnTo>
                    <a:pt x="203" y="480"/>
                  </a:lnTo>
                  <a:lnTo>
                    <a:pt x="93" y="664"/>
                  </a:lnTo>
                  <a:lnTo>
                    <a:pt x="56" y="775"/>
                  </a:lnTo>
                  <a:lnTo>
                    <a:pt x="19" y="885"/>
                  </a:lnTo>
                  <a:lnTo>
                    <a:pt x="0" y="996"/>
                  </a:lnTo>
                  <a:lnTo>
                    <a:pt x="0" y="1107"/>
                  </a:lnTo>
                  <a:lnTo>
                    <a:pt x="0" y="1236"/>
                  </a:lnTo>
                  <a:lnTo>
                    <a:pt x="19" y="1365"/>
                  </a:lnTo>
                  <a:lnTo>
                    <a:pt x="37" y="1475"/>
                  </a:lnTo>
                  <a:lnTo>
                    <a:pt x="74" y="1586"/>
                  </a:lnTo>
                  <a:lnTo>
                    <a:pt x="111" y="1697"/>
                  </a:lnTo>
                  <a:lnTo>
                    <a:pt x="166" y="1789"/>
                  </a:lnTo>
                  <a:lnTo>
                    <a:pt x="240" y="1881"/>
                  </a:lnTo>
                  <a:lnTo>
                    <a:pt x="314" y="1973"/>
                  </a:lnTo>
                  <a:lnTo>
                    <a:pt x="388" y="2047"/>
                  </a:lnTo>
                  <a:lnTo>
                    <a:pt x="480" y="2102"/>
                  </a:lnTo>
                  <a:lnTo>
                    <a:pt x="572" y="2176"/>
                  </a:lnTo>
                  <a:lnTo>
                    <a:pt x="683" y="2213"/>
                  </a:lnTo>
                  <a:lnTo>
                    <a:pt x="793" y="2250"/>
                  </a:lnTo>
                  <a:lnTo>
                    <a:pt x="904" y="2287"/>
                  </a:lnTo>
                  <a:lnTo>
                    <a:pt x="1033" y="2305"/>
                  </a:lnTo>
                  <a:lnTo>
                    <a:pt x="1273" y="2305"/>
                  </a:lnTo>
                  <a:lnTo>
                    <a:pt x="1383" y="2287"/>
                  </a:lnTo>
                  <a:lnTo>
                    <a:pt x="1494" y="2268"/>
                  </a:lnTo>
                  <a:lnTo>
                    <a:pt x="1605" y="2231"/>
                  </a:lnTo>
                  <a:lnTo>
                    <a:pt x="1807" y="2121"/>
                  </a:lnTo>
                  <a:lnTo>
                    <a:pt x="1973" y="1973"/>
                  </a:lnTo>
                  <a:lnTo>
                    <a:pt x="2102" y="1807"/>
                  </a:lnTo>
                  <a:lnTo>
                    <a:pt x="2213" y="1623"/>
                  </a:lnTo>
                  <a:lnTo>
                    <a:pt x="2250" y="1512"/>
                  </a:lnTo>
                  <a:lnTo>
                    <a:pt x="2287" y="1402"/>
                  </a:lnTo>
                  <a:lnTo>
                    <a:pt x="2305" y="1291"/>
                  </a:lnTo>
                  <a:lnTo>
                    <a:pt x="2305" y="1162"/>
                  </a:lnTo>
                  <a:lnTo>
                    <a:pt x="2305" y="1051"/>
                  </a:lnTo>
                  <a:lnTo>
                    <a:pt x="2287" y="922"/>
                  </a:lnTo>
                  <a:lnTo>
                    <a:pt x="2268" y="812"/>
                  </a:lnTo>
                  <a:lnTo>
                    <a:pt x="2231" y="701"/>
                  </a:lnTo>
                  <a:lnTo>
                    <a:pt x="2121" y="517"/>
                  </a:lnTo>
                  <a:lnTo>
                    <a:pt x="1992" y="332"/>
                  </a:lnTo>
                  <a:lnTo>
                    <a:pt x="1826" y="203"/>
                  </a:lnTo>
                  <a:lnTo>
                    <a:pt x="1623" y="92"/>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 name="Google Shape;272;p2"/>
            <p:cNvSpPr/>
            <p:nvPr/>
          </p:nvSpPr>
          <p:spPr>
            <a:xfrm>
              <a:off x="4781900" y="328450"/>
              <a:ext cx="52575" cy="53050"/>
            </a:xfrm>
            <a:custGeom>
              <a:avLst/>
              <a:gdLst/>
              <a:ahLst/>
              <a:cxnLst/>
              <a:rect l="l" t="t" r="r" b="b"/>
              <a:pathLst>
                <a:path w="2103" h="2122" extrusionOk="0">
                  <a:moveTo>
                    <a:pt x="1107" y="1"/>
                  </a:moveTo>
                  <a:lnTo>
                    <a:pt x="886" y="19"/>
                  </a:lnTo>
                  <a:lnTo>
                    <a:pt x="683" y="75"/>
                  </a:lnTo>
                  <a:lnTo>
                    <a:pt x="480" y="167"/>
                  </a:lnTo>
                  <a:lnTo>
                    <a:pt x="333" y="277"/>
                  </a:lnTo>
                  <a:lnTo>
                    <a:pt x="185" y="443"/>
                  </a:lnTo>
                  <a:lnTo>
                    <a:pt x="93" y="609"/>
                  </a:lnTo>
                  <a:lnTo>
                    <a:pt x="19" y="812"/>
                  </a:lnTo>
                  <a:lnTo>
                    <a:pt x="1" y="923"/>
                  </a:lnTo>
                  <a:lnTo>
                    <a:pt x="1" y="1033"/>
                  </a:lnTo>
                  <a:lnTo>
                    <a:pt x="19" y="1255"/>
                  </a:lnTo>
                  <a:lnTo>
                    <a:pt x="56" y="1458"/>
                  </a:lnTo>
                  <a:lnTo>
                    <a:pt x="148" y="1642"/>
                  </a:lnTo>
                  <a:lnTo>
                    <a:pt x="277" y="1789"/>
                  </a:lnTo>
                  <a:lnTo>
                    <a:pt x="425" y="1918"/>
                  </a:lnTo>
                  <a:lnTo>
                    <a:pt x="591" y="2029"/>
                  </a:lnTo>
                  <a:lnTo>
                    <a:pt x="794" y="2084"/>
                  </a:lnTo>
                  <a:lnTo>
                    <a:pt x="996" y="2121"/>
                  </a:lnTo>
                  <a:lnTo>
                    <a:pt x="1218" y="2103"/>
                  </a:lnTo>
                  <a:lnTo>
                    <a:pt x="1439" y="2048"/>
                  </a:lnTo>
                  <a:lnTo>
                    <a:pt x="1623" y="1974"/>
                  </a:lnTo>
                  <a:lnTo>
                    <a:pt x="1789" y="1845"/>
                  </a:lnTo>
                  <a:lnTo>
                    <a:pt x="1918" y="1697"/>
                  </a:lnTo>
                  <a:lnTo>
                    <a:pt x="2011" y="1513"/>
                  </a:lnTo>
                  <a:lnTo>
                    <a:pt x="2084" y="1310"/>
                  </a:lnTo>
                  <a:lnTo>
                    <a:pt x="2103" y="1199"/>
                  </a:lnTo>
                  <a:lnTo>
                    <a:pt x="2103" y="1089"/>
                  </a:lnTo>
                  <a:lnTo>
                    <a:pt x="2103" y="867"/>
                  </a:lnTo>
                  <a:lnTo>
                    <a:pt x="2047" y="665"/>
                  </a:lnTo>
                  <a:lnTo>
                    <a:pt x="1955" y="499"/>
                  </a:lnTo>
                  <a:lnTo>
                    <a:pt x="1826" y="333"/>
                  </a:lnTo>
                  <a:lnTo>
                    <a:pt x="1679" y="204"/>
                  </a:lnTo>
                  <a:lnTo>
                    <a:pt x="1513" y="112"/>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 name="Google Shape;273;p2"/>
            <p:cNvSpPr/>
            <p:nvPr/>
          </p:nvSpPr>
          <p:spPr>
            <a:xfrm>
              <a:off x="5261300" y="322925"/>
              <a:ext cx="75625" cy="75625"/>
            </a:xfrm>
            <a:custGeom>
              <a:avLst/>
              <a:gdLst/>
              <a:ahLst/>
              <a:cxnLst/>
              <a:rect l="l" t="t" r="r" b="b"/>
              <a:pathLst>
                <a:path w="3025" h="3025" extrusionOk="0">
                  <a:moveTo>
                    <a:pt x="1328" y="1"/>
                  </a:moveTo>
                  <a:lnTo>
                    <a:pt x="1181" y="38"/>
                  </a:lnTo>
                  <a:lnTo>
                    <a:pt x="1033" y="74"/>
                  </a:lnTo>
                  <a:lnTo>
                    <a:pt x="886" y="130"/>
                  </a:lnTo>
                  <a:lnTo>
                    <a:pt x="756" y="185"/>
                  </a:lnTo>
                  <a:lnTo>
                    <a:pt x="646" y="259"/>
                  </a:lnTo>
                  <a:lnTo>
                    <a:pt x="517" y="351"/>
                  </a:lnTo>
                  <a:lnTo>
                    <a:pt x="425" y="443"/>
                  </a:lnTo>
                  <a:lnTo>
                    <a:pt x="314" y="554"/>
                  </a:lnTo>
                  <a:lnTo>
                    <a:pt x="240" y="683"/>
                  </a:lnTo>
                  <a:lnTo>
                    <a:pt x="166" y="812"/>
                  </a:lnTo>
                  <a:lnTo>
                    <a:pt x="111" y="941"/>
                  </a:lnTo>
                  <a:lnTo>
                    <a:pt x="56" y="1070"/>
                  </a:lnTo>
                  <a:lnTo>
                    <a:pt x="19" y="1218"/>
                  </a:lnTo>
                  <a:lnTo>
                    <a:pt x="0" y="1383"/>
                  </a:lnTo>
                  <a:lnTo>
                    <a:pt x="0" y="1531"/>
                  </a:lnTo>
                  <a:lnTo>
                    <a:pt x="0" y="1697"/>
                  </a:lnTo>
                  <a:lnTo>
                    <a:pt x="37" y="1844"/>
                  </a:lnTo>
                  <a:lnTo>
                    <a:pt x="74" y="1992"/>
                  </a:lnTo>
                  <a:lnTo>
                    <a:pt x="130" y="2139"/>
                  </a:lnTo>
                  <a:lnTo>
                    <a:pt x="185" y="2269"/>
                  </a:lnTo>
                  <a:lnTo>
                    <a:pt x="259" y="2379"/>
                  </a:lnTo>
                  <a:lnTo>
                    <a:pt x="351" y="2508"/>
                  </a:lnTo>
                  <a:lnTo>
                    <a:pt x="443" y="2600"/>
                  </a:lnTo>
                  <a:lnTo>
                    <a:pt x="554" y="2693"/>
                  </a:lnTo>
                  <a:lnTo>
                    <a:pt x="683" y="2785"/>
                  </a:lnTo>
                  <a:lnTo>
                    <a:pt x="793" y="2859"/>
                  </a:lnTo>
                  <a:lnTo>
                    <a:pt x="941" y="2914"/>
                  </a:lnTo>
                  <a:lnTo>
                    <a:pt x="1070" y="2969"/>
                  </a:lnTo>
                  <a:lnTo>
                    <a:pt x="1217" y="3006"/>
                  </a:lnTo>
                  <a:lnTo>
                    <a:pt x="1383" y="3024"/>
                  </a:lnTo>
                  <a:lnTo>
                    <a:pt x="1697" y="3024"/>
                  </a:lnTo>
                  <a:lnTo>
                    <a:pt x="1844" y="2988"/>
                  </a:lnTo>
                  <a:lnTo>
                    <a:pt x="1992" y="2951"/>
                  </a:lnTo>
                  <a:lnTo>
                    <a:pt x="2121" y="2895"/>
                  </a:lnTo>
                  <a:lnTo>
                    <a:pt x="2268" y="2840"/>
                  </a:lnTo>
                  <a:lnTo>
                    <a:pt x="2379" y="2766"/>
                  </a:lnTo>
                  <a:lnTo>
                    <a:pt x="2508" y="2674"/>
                  </a:lnTo>
                  <a:lnTo>
                    <a:pt x="2600" y="2564"/>
                  </a:lnTo>
                  <a:lnTo>
                    <a:pt x="2692" y="2471"/>
                  </a:lnTo>
                  <a:lnTo>
                    <a:pt x="2785" y="2342"/>
                  </a:lnTo>
                  <a:lnTo>
                    <a:pt x="2858" y="2213"/>
                  </a:lnTo>
                  <a:lnTo>
                    <a:pt x="2914" y="2084"/>
                  </a:lnTo>
                  <a:lnTo>
                    <a:pt x="2969" y="1937"/>
                  </a:lnTo>
                  <a:lnTo>
                    <a:pt x="3006" y="1789"/>
                  </a:lnTo>
                  <a:lnTo>
                    <a:pt x="3024" y="1642"/>
                  </a:lnTo>
                  <a:lnTo>
                    <a:pt x="3024" y="1494"/>
                  </a:lnTo>
                  <a:lnTo>
                    <a:pt x="3006" y="1328"/>
                  </a:lnTo>
                  <a:lnTo>
                    <a:pt x="2987" y="1181"/>
                  </a:lnTo>
                  <a:lnTo>
                    <a:pt x="2951" y="1033"/>
                  </a:lnTo>
                  <a:lnTo>
                    <a:pt x="2895" y="886"/>
                  </a:lnTo>
                  <a:lnTo>
                    <a:pt x="2840" y="757"/>
                  </a:lnTo>
                  <a:lnTo>
                    <a:pt x="2766" y="646"/>
                  </a:lnTo>
                  <a:lnTo>
                    <a:pt x="2674" y="517"/>
                  </a:lnTo>
                  <a:lnTo>
                    <a:pt x="2563" y="425"/>
                  </a:lnTo>
                  <a:lnTo>
                    <a:pt x="2471" y="333"/>
                  </a:lnTo>
                  <a:lnTo>
                    <a:pt x="2342" y="240"/>
                  </a:lnTo>
                  <a:lnTo>
                    <a:pt x="2213" y="167"/>
                  </a:lnTo>
                  <a:lnTo>
                    <a:pt x="2084" y="111"/>
                  </a:lnTo>
                  <a:lnTo>
                    <a:pt x="1936" y="56"/>
                  </a:lnTo>
                  <a:lnTo>
                    <a:pt x="1789" y="19"/>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 name="Google Shape;274;p2"/>
            <p:cNvSpPr/>
            <p:nvPr/>
          </p:nvSpPr>
          <p:spPr>
            <a:xfrm>
              <a:off x="4704925" y="317400"/>
              <a:ext cx="46575" cy="46575"/>
            </a:xfrm>
            <a:custGeom>
              <a:avLst/>
              <a:gdLst/>
              <a:ahLst/>
              <a:cxnLst/>
              <a:rect l="l" t="t" r="r" b="b"/>
              <a:pathLst>
                <a:path w="1863" h="1863" extrusionOk="0">
                  <a:moveTo>
                    <a:pt x="941" y="0"/>
                  </a:moveTo>
                  <a:lnTo>
                    <a:pt x="738" y="19"/>
                  </a:lnTo>
                  <a:lnTo>
                    <a:pt x="572" y="74"/>
                  </a:lnTo>
                  <a:lnTo>
                    <a:pt x="406" y="148"/>
                  </a:lnTo>
                  <a:lnTo>
                    <a:pt x="277" y="259"/>
                  </a:lnTo>
                  <a:lnTo>
                    <a:pt x="167" y="406"/>
                  </a:lnTo>
                  <a:lnTo>
                    <a:pt x="74" y="554"/>
                  </a:lnTo>
                  <a:lnTo>
                    <a:pt x="19" y="738"/>
                  </a:lnTo>
                  <a:lnTo>
                    <a:pt x="1" y="922"/>
                  </a:lnTo>
                  <a:lnTo>
                    <a:pt x="19" y="1125"/>
                  </a:lnTo>
                  <a:lnTo>
                    <a:pt x="74" y="1309"/>
                  </a:lnTo>
                  <a:lnTo>
                    <a:pt x="148" y="1457"/>
                  </a:lnTo>
                  <a:lnTo>
                    <a:pt x="259" y="1604"/>
                  </a:lnTo>
                  <a:lnTo>
                    <a:pt x="406" y="1715"/>
                  </a:lnTo>
                  <a:lnTo>
                    <a:pt x="554" y="1789"/>
                  </a:lnTo>
                  <a:lnTo>
                    <a:pt x="738" y="1844"/>
                  </a:lnTo>
                  <a:lnTo>
                    <a:pt x="941" y="1863"/>
                  </a:lnTo>
                  <a:lnTo>
                    <a:pt x="1125" y="1844"/>
                  </a:lnTo>
                  <a:lnTo>
                    <a:pt x="1310" y="1789"/>
                  </a:lnTo>
                  <a:lnTo>
                    <a:pt x="1457" y="1715"/>
                  </a:lnTo>
                  <a:lnTo>
                    <a:pt x="1605" y="1604"/>
                  </a:lnTo>
                  <a:lnTo>
                    <a:pt x="1715" y="1457"/>
                  </a:lnTo>
                  <a:lnTo>
                    <a:pt x="1789" y="1309"/>
                  </a:lnTo>
                  <a:lnTo>
                    <a:pt x="1844" y="1125"/>
                  </a:lnTo>
                  <a:lnTo>
                    <a:pt x="1863" y="941"/>
                  </a:lnTo>
                  <a:lnTo>
                    <a:pt x="1844" y="738"/>
                  </a:lnTo>
                  <a:lnTo>
                    <a:pt x="1808" y="572"/>
                  </a:lnTo>
                  <a:lnTo>
                    <a:pt x="1715" y="406"/>
                  </a:lnTo>
                  <a:lnTo>
                    <a:pt x="1605" y="277"/>
                  </a:lnTo>
                  <a:lnTo>
                    <a:pt x="1476" y="148"/>
                  </a:lnTo>
                  <a:lnTo>
                    <a:pt x="1310" y="74"/>
                  </a:lnTo>
                  <a:lnTo>
                    <a:pt x="1125"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 name="Google Shape;275;p2"/>
            <p:cNvSpPr/>
            <p:nvPr/>
          </p:nvSpPr>
          <p:spPr>
            <a:xfrm>
              <a:off x="5182025" y="309550"/>
              <a:ext cx="74225" cy="73800"/>
            </a:xfrm>
            <a:custGeom>
              <a:avLst/>
              <a:gdLst/>
              <a:ahLst/>
              <a:cxnLst/>
              <a:rect l="l" t="t" r="r" b="b"/>
              <a:pathLst>
                <a:path w="2969" h="2952" extrusionOk="0">
                  <a:moveTo>
                    <a:pt x="1346" y="1"/>
                  </a:moveTo>
                  <a:lnTo>
                    <a:pt x="1199" y="19"/>
                  </a:lnTo>
                  <a:lnTo>
                    <a:pt x="1070" y="56"/>
                  </a:lnTo>
                  <a:lnTo>
                    <a:pt x="940" y="112"/>
                  </a:lnTo>
                  <a:lnTo>
                    <a:pt x="811" y="167"/>
                  </a:lnTo>
                  <a:lnTo>
                    <a:pt x="682" y="241"/>
                  </a:lnTo>
                  <a:lnTo>
                    <a:pt x="572" y="333"/>
                  </a:lnTo>
                  <a:lnTo>
                    <a:pt x="461" y="425"/>
                  </a:lnTo>
                  <a:lnTo>
                    <a:pt x="369" y="517"/>
                  </a:lnTo>
                  <a:lnTo>
                    <a:pt x="277" y="628"/>
                  </a:lnTo>
                  <a:lnTo>
                    <a:pt x="203" y="738"/>
                  </a:lnTo>
                  <a:lnTo>
                    <a:pt x="148" y="868"/>
                  </a:lnTo>
                  <a:lnTo>
                    <a:pt x="92" y="997"/>
                  </a:lnTo>
                  <a:lnTo>
                    <a:pt x="55" y="1144"/>
                  </a:lnTo>
                  <a:lnTo>
                    <a:pt x="19" y="1273"/>
                  </a:lnTo>
                  <a:lnTo>
                    <a:pt x="0" y="1421"/>
                  </a:lnTo>
                  <a:lnTo>
                    <a:pt x="19" y="1587"/>
                  </a:lnTo>
                  <a:lnTo>
                    <a:pt x="37" y="1716"/>
                  </a:lnTo>
                  <a:lnTo>
                    <a:pt x="55" y="1863"/>
                  </a:lnTo>
                  <a:lnTo>
                    <a:pt x="111" y="2011"/>
                  </a:lnTo>
                  <a:lnTo>
                    <a:pt x="166" y="2140"/>
                  </a:lnTo>
                  <a:lnTo>
                    <a:pt x="240" y="2250"/>
                  </a:lnTo>
                  <a:lnTo>
                    <a:pt x="314" y="2379"/>
                  </a:lnTo>
                  <a:lnTo>
                    <a:pt x="424" y="2490"/>
                  </a:lnTo>
                  <a:lnTo>
                    <a:pt x="516" y="2582"/>
                  </a:lnTo>
                  <a:lnTo>
                    <a:pt x="627" y="2674"/>
                  </a:lnTo>
                  <a:lnTo>
                    <a:pt x="756" y="2748"/>
                  </a:lnTo>
                  <a:lnTo>
                    <a:pt x="885" y="2822"/>
                  </a:lnTo>
                  <a:lnTo>
                    <a:pt x="1014" y="2877"/>
                  </a:lnTo>
                  <a:lnTo>
                    <a:pt x="1162" y="2914"/>
                  </a:lnTo>
                  <a:lnTo>
                    <a:pt x="1309" y="2933"/>
                  </a:lnTo>
                  <a:lnTo>
                    <a:pt x="1457" y="2951"/>
                  </a:lnTo>
                  <a:lnTo>
                    <a:pt x="1604" y="2951"/>
                  </a:lnTo>
                  <a:lnTo>
                    <a:pt x="1752" y="2933"/>
                  </a:lnTo>
                  <a:lnTo>
                    <a:pt x="1881" y="2896"/>
                  </a:lnTo>
                  <a:lnTo>
                    <a:pt x="2028" y="2840"/>
                  </a:lnTo>
                  <a:lnTo>
                    <a:pt x="2157" y="2785"/>
                  </a:lnTo>
                  <a:lnTo>
                    <a:pt x="2286" y="2711"/>
                  </a:lnTo>
                  <a:lnTo>
                    <a:pt x="2397" y="2638"/>
                  </a:lnTo>
                  <a:lnTo>
                    <a:pt x="2508" y="2527"/>
                  </a:lnTo>
                  <a:lnTo>
                    <a:pt x="2600" y="2435"/>
                  </a:lnTo>
                  <a:lnTo>
                    <a:pt x="2692" y="2324"/>
                  </a:lnTo>
                  <a:lnTo>
                    <a:pt x="2766" y="2195"/>
                  </a:lnTo>
                  <a:lnTo>
                    <a:pt x="2840" y="2066"/>
                  </a:lnTo>
                  <a:lnTo>
                    <a:pt x="2895" y="1937"/>
                  </a:lnTo>
                  <a:lnTo>
                    <a:pt x="2932" y="1789"/>
                  </a:lnTo>
                  <a:lnTo>
                    <a:pt x="2950" y="1642"/>
                  </a:lnTo>
                  <a:lnTo>
                    <a:pt x="2969" y="1494"/>
                  </a:lnTo>
                  <a:lnTo>
                    <a:pt x="2950" y="1347"/>
                  </a:lnTo>
                  <a:lnTo>
                    <a:pt x="2932" y="1199"/>
                  </a:lnTo>
                  <a:lnTo>
                    <a:pt x="2895" y="1052"/>
                  </a:lnTo>
                  <a:lnTo>
                    <a:pt x="2858" y="923"/>
                  </a:lnTo>
                  <a:lnTo>
                    <a:pt x="2784" y="794"/>
                  </a:lnTo>
                  <a:lnTo>
                    <a:pt x="2711" y="665"/>
                  </a:lnTo>
                  <a:lnTo>
                    <a:pt x="2637" y="554"/>
                  </a:lnTo>
                  <a:lnTo>
                    <a:pt x="2526" y="443"/>
                  </a:lnTo>
                  <a:lnTo>
                    <a:pt x="2434" y="351"/>
                  </a:lnTo>
                  <a:lnTo>
                    <a:pt x="2323" y="259"/>
                  </a:lnTo>
                  <a:lnTo>
                    <a:pt x="2194" y="185"/>
                  </a:lnTo>
                  <a:lnTo>
                    <a:pt x="2065" y="130"/>
                  </a:lnTo>
                  <a:lnTo>
                    <a:pt x="1936" y="75"/>
                  </a:lnTo>
                  <a:lnTo>
                    <a:pt x="1789" y="38"/>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 name="Google Shape;276;p2"/>
            <p:cNvSpPr/>
            <p:nvPr/>
          </p:nvSpPr>
          <p:spPr>
            <a:xfrm>
              <a:off x="4628400" y="306325"/>
              <a:ext cx="40150" cy="40125"/>
            </a:xfrm>
            <a:custGeom>
              <a:avLst/>
              <a:gdLst/>
              <a:ahLst/>
              <a:cxnLst/>
              <a:rect l="l" t="t" r="r" b="b"/>
              <a:pathLst>
                <a:path w="1606" h="1605" extrusionOk="0">
                  <a:moveTo>
                    <a:pt x="794" y="1"/>
                  </a:moveTo>
                  <a:lnTo>
                    <a:pt x="646" y="19"/>
                  </a:lnTo>
                  <a:lnTo>
                    <a:pt x="499" y="75"/>
                  </a:lnTo>
                  <a:lnTo>
                    <a:pt x="351" y="148"/>
                  </a:lnTo>
                  <a:lnTo>
                    <a:pt x="241" y="241"/>
                  </a:lnTo>
                  <a:lnTo>
                    <a:pt x="148" y="351"/>
                  </a:lnTo>
                  <a:lnTo>
                    <a:pt x="75" y="480"/>
                  </a:lnTo>
                  <a:lnTo>
                    <a:pt x="19" y="628"/>
                  </a:lnTo>
                  <a:lnTo>
                    <a:pt x="1" y="794"/>
                  </a:lnTo>
                  <a:lnTo>
                    <a:pt x="19" y="960"/>
                  </a:lnTo>
                  <a:lnTo>
                    <a:pt x="56" y="1126"/>
                  </a:lnTo>
                  <a:lnTo>
                    <a:pt x="148" y="1255"/>
                  </a:lnTo>
                  <a:lnTo>
                    <a:pt x="241" y="1384"/>
                  </a:lnTo>
                  <a:lnTo>
                    <a:pt x="370" y="1476"/>
                  </a:lnTo>
                  <a:lnTo>
                    <a:pt x="499" y="1550"/>
                  </a:lnTo>
                  <a:lnTo>
                    <a:pt x="665" y="1587"/>
                  </a:lnTo>
                  <a:lnTo>
                    <a:pt x="831" y="1605"/>
                  </a:lnTo>
                  <a:lnTo>
                    <a:pt x="997" y="1587"/>
                  </a:lnTo>
                  <a:lnTo>
                    <a:pt x="1144" y="1531"/>
                  </a:lnTo>
                  <a:lnTo>
                    <a:pt x="1273" y="1457"/>
                  </a:lnTo>
                  <a:lnTo>
                    <a:pt x="1384" y="1347"/>
                  </a:lnTo>
                  <a:lnTo>
                    <a:pt x="1476" y="1236"/>
                  </a:lnTo>
                  <a:lnTo>
                    <a:pt x="1550" y="1107"/>
                  </a:lnTo>
                  <a:lnTo>
                    <a:pt x="1587" y="941"/>
                  </a:lnTo>
                  <a:lnTo>
                    <a:pt x="1605" y="794"/>
                  </a:lnTo>
                  <a:lnTo>
                    <a:pt x="1587" y="628"/>
                  </a:lnTo>
                  <a:lnTo>
                    <a:pt x="1531" y="480"/>
                  </a:lnTo>
                  <a:lnTo>
                    <a:pt x="1458" y="351"/>
                  </a:lnTo>
                  <a:lnTo>
                    <a:pt x="1365" y="241"/>
                  </a:lnTo>
                  <a:lnTo>
                    <a:pt x="1236" y="130"/>
                  </a:lnTo>
                  <a:lnTo>
                    <a:pt x="1107" y="75"/>
                  </a:lnTo>
                  <a:lnTo>
                    <a:pt x="960"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 name="Google Shape;277;p2"/>
            <p:cNvSpPr/>
            <p:nvPr/>
          </p:nvSpPr>
          <p:spPr>
            <a:xfrm>
              <a:off x="5104125" y="297125"/>
              <a:ext cx="70075" cy="70075"/>
            </a:xfrm>
            <a:custGeom>
              <a:avLst/>
              <a:gdLst/>
              <a:ahLst/>
              <a:cxnLst/>
              <a:rect l="l" t="t" r="r" b="b"/>
              <a:pathLst>
                <a:path w="2803" h="2803" extrusionOk="0">
                  <a:moveTo>
                    <a:pt x="1291" y="0"/>
                  </a:moveTo>
                  <a:lnTo>
                    <a:pt x="1143" y="19"/>
                  </a:lnTo>
                  <a:lnTo>
                    <a:pt x="996" y="55"/>
                  </a:lnTo>
                  <a:lnTo>
                    <a:pt x="867" y="92"/>
                  </a:lnTo>
                  <a:lnTo>
                    <a:pt x="756" y="148"/>
                  </a:lnTo>
                  <a:lnTo>
                    <a:pt x="627" y="221"/>
                  </a:lnTo>
                  <a:lnTo>
                    <a:pt x="516" y="295"/>
                  </a:lnTo>
                  <a:lnTo>
                    <a:pt x="424" y="387"/>
                  </a:lnTo>
                  <a:lnTo>
                    <a:pt x="332" y="479"/>
                  </a:lnTo>
                  <a:lnTo>
                    <a:pt x="258" y="590"/>
                  </a:lnTo>
                  <a:lnTo>
                    <a:pt x="184" y="701"/>
                  </a:lnTo>
                  <a:lnTo>
                    <a:pt x="111" y="830"/>
                  </a:lnTo>
                  <a:lnTo>
                    <a:pt x="74" y="959"/>
                  </a:lnTo>
                  <a:lnTo>
                    <a:pt x="37" y="1088"/>
                  </a:lnTo>
                  <a:lnTo>
                    <a:pt x="19" y="1235"/>
                  </a:lnTo>
                  <a:lnTo>
                    <a:pt x="0" y="1383"/>
                  </a:lnTo>
                  <a:lnTo>
                    <a:pt x="0" y="1530"/>
                  </a:lnTo>
                  <a:lnTo>
                    <a:pt x="19" y="1660"/>
                  </a:lnTo>
                  <a:lnTo>
                    <a:pt x="55" y="1807"/>
                  </a:lnTo>
                  <a:lnTo>
                    <a:pt x="92" y="1936"/>
                  </a:lnTo>
                  <a:lnTo>
                    <a:pt x="148" y="2065"/>
                  </a:lnTo>
                  <a:lnTo>
                    <a:pt x="221" y="2176"/>
                  </a:lnTo>
                  <a:lnTo>
                    <a:pt x="295" y="2286"/>
                  </a:lnTo>
                  <a:lnTo>
                    <a:pt x="387" y="2379"/>
                  </a:lnTo>
                  <a:lnTo>
                    <a:pt x="479" y="2471"/>
                  </a:lnTo>
                  <a:lnTo>
                    <a:pt x="590" y="2563"/>
                  </a:lnTo>
                  <a:lnTo>
                    <a:pt x="701" y="2637"/>
                  </a:lnTo>
                  <a:lnTo>
                    <a:pt x="830" y="2692"/>
                  </a:lnTo>
                  <a:lnTo>
                    <a:pt x="959" y="2729"/>
                  </a:lnTo>
                  <a:lnTo>
                    <a:pt x="1088" y="2766"/>
                  </a:lnTo>
                  <a:lnTo>
                    <a:pt x="1235" y="2803"/>
                  </a:lnTo>
                  <a:lnTo>
                    <a:pt x="1530" y="2803"/>
                  </a:lnTo>
                  <a:lnTo>
                    <a:pt x="1678" y="2784"/>
                  </a:lnTo>
                  <a:lnTo>
                    <a:pt x="1807" y="2747"/>
                  </a:lnTo>
                  <a:lnTo>
                    <a:pt x="1936" y="2711"/>
                  </a:lnTo>
                  <a:lnTo>
                    <a:pt x="2065" y="2655"/>
                  </a:lnTo>
                  <a:lnTo>
                    <a:pt x="2176" y="2581"/>
                  </a:lnTo>
                  <a:lnTo>
                    <a:pt x="2286" y="2508"/>
                  </a:lnTo>
                  <a:lnTo>
                    <a:pt x="2397" y="2415"/>
                  </a:lnTo>
                  <a:lnTo>
                    <a:pt x="2471" y="2323"/>
                  </a:lnTo>
                  <a:lnTo>
                    <a:pt x="2563" y="2213"/>
                  </a:lnTo>
                  <a:lnTo>
                    <a:pt x="2637" y="2102"/>
                  </a:lnTo>
                  <a:lnTo>
                    <a:pt x="2692" y="1973"/>
                  </a:lnTo>
                  <a:lnTo>
                    <a:pt x="2747" y="1844"/>
                  </a:lnTo>
                  <a:lnTo>
                    <a:pt x="2784" y="1715"/>
                  </a:lnTo>
                  <a:lnTo>
                    <a:pt x="2803" y="1567"/>
                  </a:lnTo>
                  <a:lnTo>
                    <a:pt x="2803" y="1420"/>
                  </a:lnTo>
                  <a:lnTo>
                    <a:pt x="2803" y="1272"/>
                  </a:lnTo>
                  <a:lnTo>
                    <a:pt x="2784" y="1143"/>
                  </a:lnTo>
                  <a:lnTo>
                    <a:pt x="2747" y="996"/>
                  </a:lnTo>
                  <a:lnTo>
                    <a:pt x="2710" y="867"/>
                  </a:lnTo>
                  <a:lnTo>
                    <a:pt x="2655" y="738"/>
                  </a:lnTo>
                  <a:lnTo>
                    <a:pt x="2581" y="627"/>
                  </a:lnTo>
                  <a:lnTo>
                    <a:pt x="2508" y="516"/>
                  </a:lnTo>
                  <a:lnTo>
                    <a:pt x="2415" y="424"/>
                  </a:lnTo>
                  <a:lnTo>
                    <a:pt x="2323" y="332"/>
                  </a:lnTo>
                  <a:lnTo>
                    <a:pt x="2213" y="240"/>
                  </a:lnTo>
                  <a:lnTo>
                    <a:pt x="2102" y="184"/>
                  </a:lnTo>
                  <a:lnTo>
                    <a:pt x="1991" y="111"/>
                  </a:lnTo>
                  <a:lnTo>
                    <a:pt x="1862" y="74"/>
                  </a:lnTo>
                  <a:lnTo>
                    <a:pt x="1715" y="37"/>
                  </a:lnTo>
                  <a:lnTo>
                    <a:pt x="15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 name="Google Shape;278;p2"/>
            <p:cNvSpPr/>
            <p:nvPr/>
          </p:nvSpPr>
          <p:spPr>
            <a:xfrm>
              <a:off x="4553725" y="294350"/>
              <a:ext cx="30000" cy="32750"/>
            </a:xfrm>
            <a:custGeom>
              <a:avLst/>
              <a:gdLst/>
              <a:ahLst/>
              <a:cxnLst/>
              <a:rect l="l" t="t" r="r" b="b"/>
              <a:pathLst>
                <a:path w="1200" h="1310" extrusionOk="0">
                  <a:moveTo>
                    <a:pt x="702" y="0"/>
                  </a:moveTo>
                  <a:lnTo>
                    <a:pt x="425" y="19"/>
                  </a:lnTo>
                  <a:lnTo>
                    <a:pt x="296" y="203"/>
                  </a:lnTo>
                  <a:lnTo>
                    <a:pt x="167" y="369"/>
                  </a:lnTo>
                  <a:lnTo>
                    <a:pt x="56" y="554"/>
                  </a:lnTo>
                  <a:lnTo>
                    <a:pt x="19" y="646"/>
                  </a:lnTo>
                  <a:lnTo>
                    <a:pt x="1" y="738"/>
                  </a:lnTo>
                  <a:lnTo>
                    <a:pt x="1" y="867"/>
                  </a:lnTo>
                  <a:lnTo>
                    <a:pt x="19" y="996"/>
                  </a:lnTo>
                  <a:lnTo>
                    <a:pt x="75" y="1088"/>
                  </a:lnTo>
                  <a:lnTo>
                    <a:pt x="148" y="1181"/>
                  </a:lnTo>
                  <a:lnTo>
                    <a:pt x="241" y="1236"/>
                  </a:lnTo>
                  <a:lnTo>
                    <a:pt x="351" y="1291"/>
                  </a:lnTo>
                  <a:lnTo>
                    <a:pt x="480" y="1310"/>
                  </a:lnTo>
                  <a:lnTo>
                    <a:pt x="757" y="1310"/>
                  </a:lnTo>
                  <a:lnTo>
                    <a:pt x="886" y="1273"/>
                  </a:lnTo>
                  <a:lnTo>
                    <a:pt x="978" y="1217"/>
                  </a:lnTo>
                  <a:lnTo>
                    <a:pt x="1070" y="1144"/>
                  </a:lnTo>
                  <a:lnTo>
                    <a:pt x="1126" y="1051"/>
                  </a:lnTo>
                  <a:lnTo>
                    <a:pt x="1181" y="941"/>
                  </a:lnTo>
                  <a:lnTo>
                    <a:pt x="1199" y="830"/>
                  </a:lnTo>
                  <a:lnTo>
                    <a:pt x="1181" y="701"/>
                  </a:lnTo>
                  <a:lnTo>
                    <a:pt x="1144" y="609"/>
                  </a:lnTo>
                  <a:lnTo>
                    <a:pt x="1107" y="517"/>
                  </a:lnTo>
                  <a:lnTo>
                    <a:pt x="978" y="351"/>
                  </a:lnTo>
                  <a:lnTo>
                    <a:pt x="831" y="185"/>
                  </a:lnTo>
                  <a:lnTo>
                    <a:pt x="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 name="Google Shape;279;p2"/>
            <p:cNvSpPr/>
            <p:nvPr/>
          </p:nvSpPr>
          <p:spPr>
            <a:xfrm>
              <a:off x="4483200" y="289750"/>
              <a:ext cx="16175" cy="20750"/>
            </a:xfrm>
            <a:custGeom>
              <a:avLst/>
              <a:gdLst/>
              <a:ahLst/>
              <a:cxnLst/>
              <a:rect l="l" t="t" r="r" b="b"/>
              <a:pathLst>
                <a:path w="647" h="830" extrusionOk="0">
                  <a:moveTo>
                    <a:pt x="370" y="0"/>
                  </a:moveTo>
                  <a:lnTo>
                    <a:pt x="259" y="37"/>
                  </a:lnTo>
                  <a:lnTo>
                    <a:pt x="148" y="111"/>
                  </a:lnTo>
                  <a:lnTo>
                    <a:pt x="56" y="203"/>
                  </a:lnTo>
                  <a:lnTo>
                    <a:pt x="19" y="258"/>
                  </a:lnTo>
                  <a:lnTo>
                    <a:pt x="1" y="295"/>
                  </a:lnTo>
                  <a:lnTo>
                    <a:pt x="1" y="350"/>
                  </a:lnTo>
                  <a:lnTo>
                    <a:pt x="19" y="406"/>
                  </a:lnTo>
                  <a:lnTo>
                    <a:pt x="93" y="516"/>
                  </a:lnTo>
                  <a:lnTo>
                    <a:pt x="185" y="664"/>
                  </a:lnTo>
                  <a:lnTo>
                    <a:pt x="296" y="830"/>
                  </a:lnTo>
                  <a:lnTo>
                    <a:pt x="425" y="664"/>
                  </a:lnTo>
                  <a:lnTo>
                    <a:pt x="536" y="535"/>
                  </a:lnTo>
                  <a:lnTo>
                    <a:pt x="628" y="424"/>
                  </a:lnTo>
                  <a:lnTo>
                    <a:pt x="646" y="387"/>
                  </a:lnTo>
                  <a:lnTo>
                    <a:pt x="646" y="332"/>
                  </a:lnTo>
                  <a:lnTo>
                    <a:pt x="646" y="277"/>
                  </a:lnTo>
                  <a:lnTo>
                    <a:pt x="628" y="240"/>
                  </a:lnTo>
                  <a:lnTo>
                    <a:pt x="554" y="129"/>
                  </a:lnTo>
                  <a:lnTo>
                    <a:pt x="462" y="37"/>
                  </a:lnTo>
                  <a:lnTo>
                    <a:pt x="407" y="19"/>
                  </a:lnTo>
                  <a:lnTo>
                    <a:pt x="3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 name="Google Shape;280;p2"/>
            <p:cNvSpPr/>
            <p:nvPr/>
          </p:nvSpPr>
          <p:spPr>
            <a:xfrm>
              <a:off x="5028050" y="283750"/>
              <a:ext cx="68250" cy="68250"/>
            </a:xfrm>
            <a:custGeom>
              <a:avLst/>
              <a:gdLst/>
              <a:ahLst/>
              <a:cxnLst/>
              <a:rect l="l" t="t" r="r" b="b"/>
              <a:pathLst>
                <a:path w="2730" h="2730" extrusionOk="0">
                  <a:moveTo>
                    <a:pt x="1402" y="0"/>
                  </a:moveTo>
                  <a:lnTo>
                    <a:pt x="1255" y="19"/>
                  </a:lnTo>
                  <a:lnTo>
                    <a:pt x="1126" y="37"/>
                  </a:lnTo>
                  <a:lnTo>
                    <a:pt x="996" y="56"/>
                  </a:lnTo>
                  <a:lnTo>
                    <a:pt x="867" y="111"/>
                  </a:lnTo>
                  <a:lnTo>
                    <a:pt x="738" y="166"/>
                  </a:lnTo>
                  <a:lnTo>
                    <a:pt x="628" y="240"/>
                  </a:lnTo>
                  <a:lnTo>
                    <a:pt x="517" y="314"/>
                  </a:lnTo>
                  <a:lnTo>
                    <a:pt x="425" y="406"/>
                  </a:lnTo>
                  <a:lnTo>
                    <a:pt x="333" y="498"/>
                  </a:lnTo>
                  <a:lnTo>
                    <a:pt x="259" y="609"/>
                  </a:lnTo>
                  <a:lnTo>
                    <a:pt x="185" y="719"/>
                  </a:lnTo>
                  <a:lnTo>
                    <a:pt x="111" y="830"/>
                  </a:lnTo>
                  <a:lnTo>
                    <a:pt x="75" y="959"/>
                  </a:lnTo>
                  <a:lnTo>
                    <a:pt x="38" y="1088"/>
                  </a:lnTo>
                  <a:lnTo>
                    <a:pt x="19" y="1236"/>
                  </a:lnTo>
                  <a:lnTo>
                    <a:pt x="1" y="1365"/>
                  </a:lnTo>
                  <a:lnTo>
                    <a:pt x="19" y="1494"/>
                  </a:lnTo>
                  <a:lnTo>
                    <a:pt x="38" y="1623"/>
                  </a:lnTo>
                  <a:lnTo>
                    <a:pt x="75" y="1752"/>
                  </a:lnTo>
                  <a:lnTo>
                    <a:pt x="111" y="1881"/>
                  </a:lnTo>
                  <a:lnTo>
                    <a:pt x="167" y="1992"/>
                  </a:lnTo>
                  <a:lnTo>
                    <a:pt x="240" y="2102"/>
                  </a:lnTo>
                  <a:lnTo>
                    <a:pt x="314" y="2213"/>
                  </a:lnTo>
                  <a:lnTo>
                    <a:pt x="406" y="2305"/>
                  </a:lnTo>
                  <a:lnTo>
                    <a:pt x="499" y="2397"/>
                  </a:lnTo>
                  <a:lnTo>
                    <a:pt x="591" y="2471"/>
                  </a:lnTo>
                  <a:lnTo>
                    <a:pt x="701" y="2545"/>
                  </a:lnTo>
                  <a:lnTo>
                    <a:pt x="831" y="2600"/>
                  </a:lnTo>
                  <a:lnTo>
                    <a:pt x="941" y="2655"/>
                  </a:lnTo>
                  <a:lnTo>
                    <a:pt x="1070" y="2692"/>
                  </a:lnTo>
                  <a:lnTo>
                    <a:pt x="1199" y="2711"/>
                  </a:lnTo>
                  <a:lnTo>
                    <a:pt x="1347" y="2729"/>
                  </a:lnTo>
                  <a:lnTo>
                    <a:pt x="1476" y="2729"/>
                  </a:lnTo>
                  <a:lnTo>
                    <a:pt x="1605" y="2711"/>
                  </a:lnTo>
                  <a:lnTo>
                    <a:pt x="1734" y="2674"/>
                  </a:lnTo>
                  <a:lnTo>
                    <a:pt x="1863" y="2619"/>
                  </a:lnTo>
                  <a:lnTo>
                    <a:pt x="1992" y="2563"/>
                  </a:lnTo>
                  <a:lnTo>
                    <a:pt x="2103" y="2508"/>
                  </a:lnTo>
                  <a:lnTo>
                    <a:pt x="2213" y="2416"/>
                  </a:lnTo>
                  <a:lnTo>
                    <a:pt x="2306" y="2324"/>
                  </a:lnTo>
                  <a:lnTo>
                    <a:pt x="2398" y="2231"/>
                  </a:lnTo>
                  <a:lnTo>
                    <a:pt x="2490" y="2121"/>
                  </a:lnTo>
                  <a:lnTo>
                    <a:pt x="2545" y="2010"/>
                  </a:lnTo>
                  <a:lnTo>
                    <a:pt x="2619" y="1900"/>
                  </a:lnTo>
                  <a:lnTo>
                    <a:pt x="2656" y="1770"/>
                  </a:lnTo>
                  <a:lnTo>
                    <a:pt x="2693" y="1641"/>
                  </a:lnTo>
                  <a:lnTo>
                    <a:pt x="2711" y="1512"/>
                  </a:lnTo>
                  <a:lnTo>
                    <a:pt x="2730" y="1365"/>
                  </a:lnTo>
                  <a:lnTo>
                    <a:pt x="2711" y="1236"/>
                  </a:lnTo>
                  <a:lnTo>
                    <a:pt x="2693" y="1107"/>
                  </a:lnTo>
                  <a:lnTo>
                    <a:pt x="2656" y="978"/>
                  </a:lnTo>
                  <a:lnTo>
                    <a:pt x="2619" y="849"/>
                  </a:lnTo>
                  <a:lnTo>
                    <a:pt x="2564" y="738"/>
                  </a:lnTo>
                  <a:lnTo>
                    <a:pt x="2490" y="627"/>
                  </a:lnTo>
                  <a:lnTo>
                    <a:pt x="2416" y="517"/>
                  </a:lnTo>
                  <a:lnTo>
                    <a:pt x="2324" y="424"/>
                  </a:lnTo>
                  <a:lnTo>
                    <a:pt x="2232" y="332"/>
                  </a:lnTo>
                  <a:lnTo>
                    <a:pt x="2140" y="259"/>
                  </a:lnTo>
                  <a:lnTo>
                    <a:pt x="2029" y="185"/>
                  </a:lnTo>
                  <a:lnTo>
                    <a:pt x="1900" y="129"/>
                  </a:lnTo>
                  <a:lnTo>
                    <a:pt x="1789" y="74"/>
                  </a:lnTo>
                  <a:lnTo>
                    <a:pt x="1660" y="37"/>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 name="Google Shape;281;p2"/>
            <p:cNvSpPr/>
            <p:nvPr/>
          </p:nvSpPr>
          <p:spPr>
            <a:xfrm>
              <a:off x="4950625" y="271750"/>
              <a:ext cx="63625" cy="63650"/>
            </a:xfrm>
            <a:custGeom>
              <a:avLst/>
              <a:gdLst/>
              <a:ahLst/>
              <a:cxnLst/>
              <a:rect l="l" t="t" r="r" b="b"/>
              <a:pathLst>
                <a:path w="2545" h="2546" extrusionOk="0">
                  <a:moveTo>
                    <a:pt x="1291" y="1"/>
                  </a:moveTo>
                  <a:lnTo>
                    <a:pt x="1162" y="19"/>
                  </a:lnTo>
                  <a:lnTo>
                    <a:pt x="1033" y="19"/>
                  </a:lnTo>
                  <a:lnTo>
                    <a:pt x="904" y="56"/>
                  </a:lnTo>
                  <a:lnTo>
                    <a:pt x="793" y="93"/>
                  </a:lnTo>
                  <a:lnTo>
                    <a:pt x="682" y="148"/>
                  </a:lnTo>
                  <a:lnTo>
                    <a:pt x="572" y="204"/>
                  </a:lnTo>
                  <a:lnTo>
                    <a:pt x="480" y="278"/>
                  </a:lnTo>
                  <a:lnTo>
                    <a:pt x="387" y="351"/>
                  </a:lnTo>
                  <a:lnTo>
                    <a:pt x="295" y="444"/>
                  </a:lnTo>
                  <a:lnTo>
                    <a:pt x="221" y="536"/>
                  </a:lnTo>
                  <a:lnTo>
                    <a:pt x="166" y="628"/>
                  </a:lnTo>
                  <a:lnTo>
                    <a:pt x="111" y="739"/>
                  </a:lnTo>
                  <a:lnTo>
                    <a:pt x="55" y="868"/>
                  </a:lnTo>
                  <a:lnTo>
                    <a:pt x="37" y="978"/>
                  </a:lnTo>
                  <a:lnTo>
                    <a:pt x="0" y="1107"/>
                  </a:lnTo>
                  <a:lnTo>
                    <a:pt x="0" y="1236"/>
                  </a:lnTo>
                  <a:lnTo>
                    <a:pt x="0" y="1365"/>
                  </a:lnTo>
                  <a:lnTo>
                    <a:pt x="19" y="1494"/>
                  </a:lnTo>
                  <a:lnTo>
                    <a:pt x="37" y="1624"/>
                  </a:lnTo>
                  <a:lnTo>
                    <a:pt x="74" y="1734"/>
                  </a:lnTo>
                  <a:lnTo>
                    <a:pt x="129" y="1845"/>
                  </a:lnTo>
                  <a:lnTo>
                    <a:pt x="185" y="1955"/>
                  </a:lnTo>
                  <a:lnTo>
                    <a:pt x="258" y="2048"/>
                  </a:lnTo>
                  <a:lnTo>
                    <a:pt x="332" y="2140"/>
                  </a:lnTo>
                  <a:lnTo>
                    <a:pt x="424" y="2232"/>
                  </a:lnTo>
                  <a:lnTo>
                    <a:pt x="516" y="2306"/>
                  </a:lnTo>
                  <a:lnTo>
                    <a:pt x="609" y="2380"/>
                  </a:lnTo>
                  <a:lnTo>
                    <a:pt x="719" y="2435"/>
                  </a:lnTo>
                  <a:lnTo>
                    <a:pt x="830" y="2472"/>
                  </a:lnTo>
                  <a:lnTo>
                    <a:pt x="959" y="2509"/>
                  </a:lnTo>
                  <a:lnTo>
                    <a:pt x="1088" y="2527"/>
                  </a:lnTo>
                  <a:lnTo>
                    <a:pt x="1217" y="2545"/>
                  </a:lnTo>
                  <a:lnTo>
                    <a:pt x="1346" y="2545"/>
                  </a:lnTo>
                  <a:lnTo>
                    <a:pt x="1475" y="2527"/>
                  </a:lnTo>
                  <a:lnTo>
                    <a:pt x="1604" y="2509"/>
                  </a:lnTo>
                  <a:lnTo>
                    <a:pt x="1733" y="2453"/>
                  </a:lnTo>
                  <a:lnTo>
                    <a:pt x="1844" y="2416"/>
                  </a:lnTo>
                  <a:lnTo>
                    <a:pt x="1955" y="2343"/>
                  </a:lnTo>
                  <a:lnTo>
                    <a:pt x="2047" y="2287"/>
                  </a:lnTo>
                  <a:lnTo>
                    <a:pt x="2139" y="2195"/>
                  </a:lnTo>
                  <a:lnTo>
                    <a:pt x="2231" y="2103"/>
                  </a:lnTo>
                  <a:lnTo>
                    <a:pt x="2305" y="2011"/>
                  </a:lnTo>
                  <a:lnTo>
                    <a:pt x="2379" y="1919"/>
                  </a:lnTo>
                  <a:lnTo>
                    <a:pt x="2434" y="1789"/>
                  </a:lnTo>
                  <a:lnTo>
                    <a:pt x="2471" y="1679"/>
                  </a:lnTo>
                  <a:lnTo>
                    <a:pt x="2508" y="1550"/>
                  </a:lnTo>
                  <a:lnTo>
                    <a:pt x="2526" y="1421"/>
                  </a:lnTo>
                  <a:lnTo>
                    <a:pt x="2545" y="1292"/>
                  </a:lnTo>
                  <a:lnTo>
                    <a:pt x="2526" y="1163"/>
                  </a:lnTo>
                  <a:lnTo>
                    <a:pt x="2508" y="1034"/>
                  </a:lnTo>
                  <a:lnTo>
                    <a:pt x="2489" y="904"/>
                  </a:lnTo>
                  <a:lnTo>
                    <a:pt x="2452" y="794"/>
                  </a:lnTo>
                  <a:lnTo>
                    <a:pt x="2397" y="683"/>
                  </a:lnTo>
                  <a:lnTo>
                    <a:pt x="2323" y="573"/>
                  </a:lnTo>
                  <a:lnTo>
                    <a:pt x="2268" y="480"/>
                  </a:lnTo>
                  <a:lnTo>
                    <a:pt x="2176" y="388"/>
                  </a:lnTo>
                  <a:lnTo>
                    <a:pt x="2102" y="296"/>
                  </a:lnTo>
                  <a:lnTo>
                    <a:pt x="1992" y="222"/>
                  </a:lnTo>
                  <a:lnTo>
                    <a:pt x="1899" y="167"/>
                  </a:lnTo>
                  <a:lnTo>
                    <a:pt x="1789" y="112"/>
                  </a:lnTo>
                  <a:lnTo>
                    <a:pt x="1678" y="75"/>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 name="Google Shape;282;p2"/>
            <p:cNvSpPr/>
            <p:nvPr/>
          </p:nvSpPr>
          <p:spPr>
            <a:xfrm>
              <a:off x="4872725" y="259775"/>
              <a:ext cx="59475" cy="59500"/>
            </a:xfrm>
            <a:custGeom>
              <a:avLst/>
              <a:gdLst/>
              <a:ahLst/>
              <a:cxnLst/>
              <a:rect l="l" t="t" r="r" b="b"/>
              <a:pathLst>
                <a:path w="2379" h="2380" extrusionOk="0">
                  <a:moveTo>
                    <a:pt x="1033" y="1"/>
                  </a:moveTo>
                  <a:lnTo>
                    <a:pt x="922" y="19"/>
                  </a:lnTo>
                  <a:lnTo>
                    <a:pt x="811" y="56"/>
                  </a:lnTo>
                  <a:lnTo>
                    <a:pt x="701" y="93"/>
                  </a:lnTo>
                  <a:lnTo>
                    <a:pt x="590" y="148"/>
                  </a:lnTo>
                  <a:lnTo>
                    <a:pt x="498" y="203"/>
                  </a:lnTo>
                  <a:lnTo>
                    <a:pt x="332" y="351"/>
                  </a:lnTo>
                  <a:lnTo>
                    <a:pt x="185" y="535"/>
                  </a:lnTo>
                  <a:lnTo>
                    <a:pt x="129" y="646"/>
                  </a:lnTo>
                  <a:lnTo>
                    <a:pt x="74" y="738"/>
                  </a:lnTo>
                  <a:lnTo>
                    <a:pt x="37" y="849"/>
                  </a:lnTo>
                  <a:lnTo>
                    <a:pt x="19" y="959"/>
                  </a:lnTo>
                  <a:lnTo>
                    <a:pt x="0" y="1088"/>
                  </a:lnTo>
                  <a:lnTo>
                    <a:pt x="0" y="1218"/>
                  </a:lnTo>
                  <a:lnTo>
                    <a:pt x="0" y="1328"/>
                  </a:lnTo>
                  <a:lnTo>
                    <a:pt x="37" y="1457"/>
                  </a:lnTo>
                  <a:lnTo>
                    <a:pt x="55" y="1568"/>
                  </a:lnTo>
                  <a:lnTo>
                    <a:pt x="92" y="1678"/>
                  </a:lnTo>
                  <a:lnTo>
                    <a:pt x="148" y="1771"/>
                  </a:lnTo>
                  <a:lnTo>
                    <a:pt x="221" y="1881"/>
                  </a:lnTo>
                  <a:lnTo>
                    <a:pt x="369" y="2047"/>
                  </a:lnTo>
                  <a:lnTo>
                    <a:pt x="535" y="2176"/>
                  </a:lnTo>
                  <a:lnTo>
                    <a:pt x="645" y="2250"/>
                  </a:lnTo>
                  <a:lnTo>
                    <a:pt x="738" y="2287"/>
                  </a:lnTo>
                  <a:lnTo>
                    <a:pt x="848" y="2324"/>
                  </a:lnTo>
                  <a:lnTo>
                    <a:pt x="977" y="2361"/>
                  </a:lnTo>
                  <a:lnTo>
                    <a:pt x="1088" y="2361"/>
                  </a:lnTo>
                  <a:lnTo>
                    <a:pt x="1217" y="2379"/>
                  </a:lnTo>
                  <a:lnTo>
                    <a:pt x="1328" y="2361"/>
                  </a:lnTo>
                  <a:lnTo>
                    <a:pt x="1457" y="2342"/>
                  </a:lnTo>
                  <a:lnTo>
                    <a:pt x="1567" y="2305"/>
                  </a:lnTo>
                  <a:lnTo>
                    <a:pt x="1678" y="2268"/>
                  </a:lnTo>
                  <a:lnTo>
                    <a:pt x="1770" y="2213"/>
                  </a:lnTo>
                  <a:lnTo>
                    <a:pt x="1881" y="2158"/>
                  </a:lnTo>
                  <a:lnTo>
                    <a:pt x="2047" y="2010"/>
                  </a:lnTo>
                  <a:lnTo>
                    <a:pt x="2194" y="1826"/>
                  </a:lnTo>
                  <a:lnTo>
                    <a:pt x="2250" y="1734"/>
                  </a:lnTo>
                  <a:lnTo>
                    <a:pt x="2286" y="1623"/>
                  </a:lnTo>
                  <a:lnTo>
                    <a:pt x="2323" y="1513"/>
                  </a:lnTo>
                  <a:lnTo>
                    <a:pt x="2360" y="1402"/>
                  </a:lnTo>
                  <a:lnTo>
                    <a:pt x="2379" y="1273"/>
                  </a:lnTo>
                  <a:lnTo>
                    <a:pt x="2379" y="1162"/>
                  </a:lnTo>
                  <a:lnTo>
                    <a:pt x="2360" y="1033"/>
                  </a:lnTo>
                  <a:lnTo>
                    <a:pt x="2342" y="923"/>
                  </a:lnTo>
                  <a:lnTo>
                    <a:pt x="2305" y="812"/>
                  </a:lnTo>
                  <a:lnTo>
                    <a:pt x="2268" y="701"/>
                  </a:lnTo>
                  <a:lnTo>
                    <a:pt x="2213" y="591"/>
                  </a:lnTo>
                  <a:lnTo>
                    <a:pt x="2157" y="498"/>
                  </a:lnTo>
                  <a:lnTo>
                    <a:pt x="2010" y="332"/>
                  </a:lnTo>
                  <a:lnTo>
                    <a:pt x="1826" y="185"/>
                  </a:lnTo>
                  <a:lnTo>
                    <a:pt x="1733" y="130"/>
                  </a:lnTo>
                  <a:lnTo>
                    <a:pt x="1623" y="74"/>
                  </a:lnTo>
                  <a:lnTo>
                    <a:pt x="1512" y="37"/>
                  </a:lnTo>
                  <a:lnTo>
                    <a:pt x="140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 name="Google Shape;283;p2"/>
            <p:cNvSpPr/>
            <p:nvPr/>
          </p:nvSpPr>
          <p:spPr>
            <a:xfrm>
              <a:off x="4794825" y="247325"/>
              <a:ext cx="55325" cy="55350"/>
            </a:xfrm>
            <a:custGeom>
              <a:avLst/>
              <a:gdLst/>
              <a:ahLst/>
              <a:cxnLst/>
              <a:rect l="l" t="t" r="r" b="b"/>
              <a:pathLst>
                <a:path w="2213" h="2214" extrusionOk="0">
                  <a:moveTo>
                    <a:pt x="1143" y="1"/>
                  </a:moveTo>
                  <a:lnTo>
                    <a:pt x="1033" y="19"/>
                  </a:lnTo>
                  <a:lnTo>
                    <a:pt x="922" y="19"/>
                  </a:lnTo>
                  <a:lnTo>
                    <a:pt x="719" y="75"/>
                  </a:lnTo>
                  <a:lnTo>
                    <a:pt x="535" y="185"/>
                  </a:lnTo>
                  <a:lnTo>
                    <a:pt x="369" y="314"/>
                  </a:lnTo>
                  <a:lnTo>
                    <a:pt x="221" y="462"/>
                  </a:lnTo>
                  <a:lnTo>
                    <a:pt x="111" y="646"/>
                  </a:lnTo>
                  <a:lnTo>
                    <a:pt x="37" y="849"/>
                  </a:lnTo>
                  <a:lnTo>
                    <a:pt x="19" y="960"/>
                  </a:lnTo>
                  <a:lnTo>
                    <a:pt x="0" y="1070"/>
                  </a:lnTo>
                  <a:lnTo>
                    <a:pt x="0" y="1181"/>
                  </a:lnTo>
                  <a:lnTo>
                    <a:pt x="19" y="1291"/>
                  </a:lnTo>
                  <a:lnTo>
                    <a:pt x="37" y="1384"/>
                  </a:lnTo>
                  <a:lnTo>
                    <a:pt x="74" y="1494"/>
                  </a:lnTo>
                  <a:lnTo>
                    <a:pt x="184" y="1697"/>
                  </a:lnTo>
                  <a:lnTo>
                    <a:pt x="314" y="1863"/>
                  </a:lnTo>
                  <a:lnTo>
                    <a:pt x="479" y="2011"/>
                  </a:lnTo>
                  <a:lnTo>
                    <a:pt x="664" y="2121"/>
                  </a:lnTo>
                  <a:lnTo>
                    <a:pt x="774" y="2158"/>
                  </a:lnTo>
                  <a:lnTo>
                    <a:pt x="867" y="2195"/>
                  </a:lnTo>
                  <a:lnTo>
                    <a:pt x="977" y="2213"/>
                  </a:lnTo>
                  <a:lnTo>
                    <a:pt x="1217" y="2213"/>
                  </a:lnTo>
                  <a:lnTo>
                    <a:pt x="1309" y="2195"/>
                  </a:lnTo>
                  <a:lnTo>
                    <a:pt x="1512" y="2121"/>
                  </a:lnTo>
                  <a:lnTo>
                    <a:pt x="1696" y="2029"/>
                  </a:lnTo>
                  <a:lnTo>
                    <a:pt x="1862" y="1900"/>
                  </a:lnTo>
                  <a:lnTo>
                    <a:pt x="2010" y="1734"/>
                  </a:lnTo>
                  <a:lnTo>
                    <a:pt x="2120" y="1550"/>
                  </a:lnTo>
                  <a:lnTo>
                    <a:pt x="2176" y="1347"/>
                  </a:lnTo>
                  <a:lnTo>
                    <a:pt x="2194" y="1236"/>
                  </a:lnTo>
                  <a:lnTo>
                    <a:pt x="2213" y="1125"/>
                  </a:lnTo>
                  <a:lnTo>
                    <a:pt x="2213" y="1033"/>
                  </a:lnTo>
                  <a:lnTo>
                    <a:pt x="2194" y="923"/>
                  </a:lnTo>
                  <a:lnTo>
                    <a:pt x="2139" y="720"/>
                  </a:lnTo>
                  <a:lnTo>
                    <a:pt x="2028" y="535"/>
                  </a:lnTo>
                  <a:lnTo>
                    <a:pt x="1899" y="370"/>
                  </a:lnTo>
                  <a:lnTo>
                    <a:pt x="1733" y="222"/>
                  </a:lnTo>
                  <a:lnTo>
                    <a:pt x="1567" y="111"/>
                  </a:lnTo>
                  <a:lnTo>
                    <a:pt x="1365" y="38"/>
                  </a:lnTo>
                  <a:lnTo>
                    <a:pt x="1254" y="19"/>
                  </a:lnTo>
                  <a:lnTo>
                    <a:pt x="1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 name="Google Shape;284;p2"/>
            <p:cNvSpPr/>
            <p:nvPr/>
          </p:nvSpPr>
          <p:spPr>
            <a:xfrm>
              <a:off x="5274675" y="242250"/>
              <a:ext cx="77000" cy="77025"/>
            </a:xfrm>
            <a:custGeom>
              <a:avLst/>
              <a:gdLst/>
              <a:ahLst/>
              <a:cxnLst/>
              <a:rect l="l" t="t" r="r" b="b"/>
              <a:pathLst>
                <a:path w="3080" h="3081" extrusionOk="0">
                  <a:moveTo>
                    <a:pt x="1420" y="1"/>
                  </a:moveTo>
                  <a:lnTo>
                    <a:pt x="1272" y="19"/>
                  </a:lnTo>
                  <a:lnTo>
                    <a:pt x="1125" y="56"/>
                  </a:lnTo>
                  <a:lnTo>
                    <a:pt x="977" y="112"/>
                  </a:lnTo>
                  <a:lnTo>
                    <a:pt x="848" y="167"/>
                  </a:lnTo>
                  <a:lnTo>
                    <a:pt x="719" y="241"/>
                  </a:lnTo>
                  <a:lnTo>
                    <a:pt x="609" y="333"/>
                  </a:lnTo>
                  <a:lnTo>
                    <a:pt x="498" y="425"/>
                  </a:lnTo>
                  <a:lnTo>
                    <a:pt x="387" y="536"/>
                  </a:lnTo>
                  <a:lnTo>
                    <a:pt x="295" y="646"/>
                  </a:lnTo>
                  <a:lnTo>
                    <a:pt x="221" y="775"/>
                  </a:lnTo>
                  <a:lnTo>
                    <a:pt x="148" y="904"/>
                  </a:lnTo>
                  <a:lnTo>
                    <a:pt x="92" y="1033"/>
                  </a:lnTo>
                  <a:lnTo>
                    <a:pt x="56" y="1181"/>
                  </a:lnTo>
                  <a:lnTo>
                    <a:pt x="19" y="1328"/>
                  </a:lnTo>
                  <a:lnTo>
                    <a:pt x="0" y="1494"/>
                  </a:lnTo>
                  <a:lnTo>
                    <a:pt x="19" y="1642"/>
                  </a:lnTo>
                  <a:lnTo>
                    <a:pt x="37" y="1808"/>
                  </a:lnTo>
                  <a:lnTo>
                    <a:pt x="56" y="1955"/>
                  </a:lnTo>
                  <a:lnTo>
                    <a:pt x="111" y="2103"/>
                  </a:lnTo>
                  <a:lnTo>
                    <a:pt x="166" y="2232"/>
                  </a:lnTo>
                  <a:lnTo>
                    <a:pt x="240" y="2361"/>
                  </a:lnTo>
                  <a:lnTo>
                    <a:pt x="332" y="2490"/>
                  </a:lnTo>
                  <a:lnTo>
                    <a:pt x="424" y="2601"/>
                  </a:lnTo>
                  <a:lnTo>
                    <a:pt x="535" y="2711"/>
                  </a:lnTo>
                  <a:lnTo>
                    <a:pt x="646" y="2804"/>
                  </a:lnTo>
                  <a:lnTo>
                    <a:pt x="775" y="2877"/>
                  </a:lnTo>
                  <a:lnTo>
                    <a:pt x="922" y="2951"/>
                  </a:lnTo>
                  <a:lnTo>
                    <a:pt x="1051" y="3006"/>
                  </a:lnTo>
                  <a:lnTo>
                    <a:pt x="1199" y="3043"/>
                  </a:lnTo>
                  <a:lnTo>
                    <a:pt x="1365" y="3062"/>
                  </a:lnTo>
                  <a:lnTo>
                    <a:pt x="1512" y="3080"/>
                  </a:lnTo>
                  <a:lnTo>
                    <a:pt x="1678" y="3080"/>
                  </a:lnTo>
                  <a:lnTo>
                    <a:pt x="1826" y="3062"/>
                  </a:lnTo>
                  <a:lnTo>
                    <a:pt x="1973" y="3025"/>
                  </a:lnTo>
                  <a:lnTo>
                    <a:pt x="2121" y="2969"/>
                  </a:lnTo>
                  <a:lnTo>
                    <a:pt x="2250" y="2914"/>
                  </a:lnTo>
                  <a:lnTo>
                    <a:pt x="2379" y="2840"/>
                  </a:lnTo>
                  <a:lnTo>
                    <a:pt x="2489" y="2767"/>
                  </a:lnTo>
                  <a:lnTo>
                    <a:pt x="2600" y="2656"/>
                  </a:lnTo>
                  <a:lnTo>
                    <a:pt x="2711" y="2564"/>
                  </a:lnTo>
                  <a:lnTo>
                    <a:pt x="2803" y="2435"/>
                  </a:lnTo>
                  <a:lnTo>
                    <a:pt x="2877" y="2324"/>
                  </a:lnTo>
                  <a:lnTo>
                    <a:pt x="2950" y="2195"/>
                  </a:lnTo>
                  <a:lnTo>
                    <a:pt x="3006" y="2048"/>
                  </a:lnTo>
                  <a:lnTo>
                    <a:pt x="3042" y="1900"/>
                  </a:lnTo>
                  <a:lnTo>
                    <a:pt x="3079" y="1753"/>
                  </a:lnTo>
                  <a:lnTo>
                    <a:pt x="3079" y="1605"/>
                  </a:lnTo>
                  <a:lnTo>
                    <a:pt x="3079" y="1439"/>
                  </a:lnTo>
                  <a:lnTo>
                    <a:pt x="3061" y="1292"/>
                  </a:lnTo>
                  <a:lnTo>
                    <a:pt x="3024" y="1126"/>
                  </a:lnTo>
                  <a:lnTo>
                    <a:pt x="2987" y="997"/>
                  </a:lnTo>
                  <a:lnTo>
                    <a:pt x="2932" y="849"/>
                  </a:lnTo>
                  <a:lnTo>
                    <a:pt x="2840" y="720"/>
                  </a:lnTo>
                  <a:lnTo>
                    <a:pt x="2766" y="591"/>
                  </a:lnTo>
                  <a:lnTo>
                    <a:pt x="2674" y="480"/>
                  </a:lnTo>
                  <a:lnTo>
                    <a:pt x="2563" y="388"/>
                  </a:lnTo>
                  <a:lnTo>
                    <a:pt x="2434" y="296"/>
                  </a:lnTo>
                  <a:lnTo>
                    <a:pt x="2305" y="204"/>
                  </a:lnTo>
                  <a:lnTo>
                    <a:pt x="2176" y="130"/>
                  </a:lnTo>
                  <a:lnTo>
                    <a:pt x="2028" y="75"/>
                  </a:lnTo>
                  <a:lnTo>
                    <a:pt x="1881" y="38"/>
                  </a:lnTo>
                  <a:lnTo>
                    <a:pt x="1733" y="19"/>
                  </a:lnTo>
                  <a:lnTo>
                    <a:pt x="15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 name="Google Shape;285;p2"/>
            <p:cNvSpPr/>
            <p:nvPr/>
          </p:nvSpPr>
          <p:spPr>
            <a:xfrm>
              <a:off x="5339650" y="238125"/>
              <a:ext cx="1061600" cy="1005350"/>
            </a:xfrm>
            <a:custGeom>
              <a:avLst/>
              <a:gdLst/>
              <a:ahLst/>
              <a:cxnLst/>
              <a:rect l="l" t="t" r="r" b="b"/>
              <a:pathLst>
                <a:path w="42464" h="40214" extrusionOk="0">
                  <a:moveTo>
                    <a:pt x="20523" y="74"/>
                  </a:moveTo>
                  <a:lnTo>
                    <a:pt x="21002" y="719"/>
                  </a:lnTo>
                  <a:lnTo>
                    <a:pt x="20338" y="1217"/>
                  </a:lnTo>
                  <a:lnTo>
                    <a:pt x="19840" y="535"/>
                  </a:lnTo>
                  <a:lnTo>
                    <a:pt x="20523" y="74"/>
                  </a:lnTo>
                  <a:close/>
                  <a:moveTo>
                    <a:pt x="23694" y="719"/>
                  </a:moveTo>
                  <a:lnTo>
                    <a:pt x="24044" y="1198"/>
                  </a:lnTo>
                  <a:lnTo>
                    <a:pt x="23510" y="1623"/>
                  </a:lnTo>
                  <a:lnTo>
                    <a:pt x="23122" y="1125"/>
                  </a:lnTo>
                  <a:lnTo>
                    <a:pt x="23694" y="719"/>
                  </a:lnTo>
                  <a:close/>
                  <a:moveTo>
                    <a:pt x="7284" y="701"/>
                  </a:moveTo>
                  <a:lnTo>
                    <a:pt x="8058" y="1733"/>
                  </a:lnTo>
                  <a:lnTo>
                    <a:pt x="7026" y="2544"/>
                  </a:lnTo>
                  <a:lnTo>
                    <a:pt x="6196" y="1328"/>
                  </a:lnTo>
                  <a:lnTo>
                    <a:pt x="7284" y="701"/>
                  </a:lnTo>
                  <a:close/>
                  <a:moveTo>
                    <a:pt x="10437" y="1235"/>
                  </a:moveTo>
                  <a:lnTo>
                    <a:pt x="11119" y="2268"/>
                  </a:lnTo>
                  <a:lnTo>
                    <a:pt x="10216" y="2913"/>
                  </a:lnTo>
                  <a:lnTo>
                    <a:pt x="9441" y="1936"/>
                  </a:lnTo>
                  <a:lnTo>
                    <a:pt x="10437" y="1235"/>
                  </a:lnTo>
                  <a:close/>
                  <a:moveTo>
                    <a:pt x="13608" y="1899"/>
                  </a:moveTo>
                  <a:lnTo>
                    <a:pt x="14235" y="2821"/>
                  </a:lnTo>
                  <a:lnTo>
                    <a:pt x="13332" y="3485"/>
                  </a:lnTo>
                  <a:lnTo>
                    <a:pt x="12668" y="2544"/>
                  </a:lnTo>
                  <a:lnTo>
                    <a:pt x="13608" y="1899"/>
                  </a:lnTo>
                  <a:close/>
                  <a:moveTo>
                    <a:pt x="16798" y="2563"/>
                  </a:moveTo>
                  <a:lnTo>
                    <a:pt x="17278" y="3300"/>
                  </a:lnTo>
                  <a:lnTo>
                    <a:pt x="16503" y="3890"/>
                  </a:lnTo>
                  <a:lnTo>
                    <a:pt x="15932" y="3134"/>
                  </a:lnTo>
                  <a:lnTo>
                    <a:pt x="16798" y="2563"/>
                  </a:lnTo>
                  <a:close/>
                  <a:moveTo>
                    <a:pt x="19969" y="3208"/>
                  </a:moveTo>
                  <a:lnTo>
                    <a:pt x="20394" y="3872"/>
                  </a:lnTo>
                  <a:lnTo>
                    <a:pt x="19767" y="4370"/>
                  </a:lnTo>
                  <a:lnTo>
                    <a:pt x="19287" y="3688"/>
                  </a:lnTo>
                  <a:lnTo>
                    <a:pt x="19969" y="3208"/>
                  </a:lnTo>
                  <a:close/>
                  <a:moveTo>
                    <a:pt x="23178" y="3835"/>
                  </a:moveTo>
                  <a:lnTo>
                    <a:pt x="23602" y="4388"/>
                  </a:lnTo>
                  <a:lnTo>
                    <a:pt x="22956" y="4868"/>
                  </a:lnTo>
                  <a:lnTo>
                    <a:pt x="22569" y="4278"/>
                  </a:lnTo>
                  <a:lnTo>
                    <a:pt x="23178" y="3835"/>
                  </a:lnTo>
                  <a:close/>
                  <a:moveTo>
                    <a:pt x="3578" y="3005"/>
                  </a:moveTo>
                  <a:lnTo>
                    <a:pt x="4500" y="4351"/>
                  </a:lnTo>
                  <a:lnTo>
                    <a:pt x="3154" y="5366"/>
                  </a:lnTo>
                  <a:lnTo>
                    <a:pt x="3117" y="5144"/>
                  </a:lnTo>
                  <a:lnTo>
                    <a:pt x="3043" y="4923"/>
                  </a:lnTo>
                  <a:lnTo>
                    <a:pt x="2951" y="4720"/>
                  </a:lnTo>
                  <a:lnTo>
                    <a:pt x="2822" y="4517"/>
                  </a:lnTo>
                  <a:lnTo>
                    <a:pt x="2675" y="4333"/>
                  </a:lnTo>
                  <a:lnTo>
                    <a:pt x="2490" y="4185"/>
                  </a:lnTo>
                  <a:lnTo>
                    <a:pt x="2269" y="4038"/>
                  </a:lnTo>
                  <a:lnTo>
                    <a:pt x="2011" y="3927"/>
                  </a:lnTo>
                  <a:lnTo>
                    <a:pt x="2287" y="3890"/>
                  </a:lnTo>
                  <a:lnTo>
                    <a:pt x="2527" y="3835"/>
                  </a:lnTo>
                  <a:lnTo>
                    <a:pt x="2767" y="3743"/>
                  </a:lnTo>
                  <a:lnTo>
                    <a:pt x="2970" y="3632"/>
                  </a:lnTo>
                  <a:lnTo>
                    <a:pt x="3154" y="3503"/>
                  </a:lnTo>
                  <a:lnTo>
                    <a:pt x="3320" y="3356"/>
                  </a:lnTo>
                  <a:lnTo>
                    <a:pt x="3467" y="3190"/>
                  </a:lnTo>
                  <a:lnTo>
                    <a:pt x="3578" y="3005"/>
                  </a:lnTo>
                  <a:close/>
                  <a:moveTo>
                    <a:pt x="26331" y="4407"/>
                  </a:moveTo>
                  <a:lnTo>
                    <a:pt x="26718" y="4941"/>
                  </a:lnTo>
                  <a:lnTo>
                    <a:pt x="26183" y="5366"/>
                  </a:lnTo>
                  <a:lnTo>
                    <a:pt x="25759" y="4794"/>
                  </a:lnTo>
                  <a:lnTo>
                    <a:pt x="26331" y="4407"/>
                  </a:lnTo>
                  <a:close/>
                  <a:moveTo>
                    <a:pt x="6805" y="3761"/>
                  </a:moveTo>
                  <a:lnTo>
                    <a:pt x="7616" y="4923"/>
                  </a:lnTo>
                  <a:lnTo>
                    <a:pt x="6454" y="5790"/>
                  </a:lnTo>
                  <a:lnTo>
                    <a:pt x="5588" y="4536"/>
                  </a:lnTo>
                  <a:lnTo>
                    <a:pt x="6805" y="3761"/>
                  </a:lnTo>
                  <a:close/>
                  <a:moveTo>
                    <a:pt x="9902" y="4517"/>
                  </a:moveTo>
                  <a:lnTo>
                    <a:pt x="10548" y="5402"/>
                  </a:lnTo>
                  <a:lnTo>
                    <a:pt x="9626" y="6214"/>
                  </a:lnTo>
                  <a:lnTo>
                    <a:pt x="8870" y="5126"/>
                  </a:lnTo>
                  <a:lnTo>
                    <a:pt x="9902" y="4517"/>
                  </a:lnTo>
                  <a:close/>
                  <a:moveTo>
                    <a:pt x="13055" y="5034"/>
                  </a:moveTo>
                  <a:lnTo>
                    <a:pt x="13627" y="5956"/>
                  </a:lnTo>
                  <a:lnTo>
                    <a:pt x="12834" y="6546"/>
                  </a:lnTo>
                  <a:lnTo>
                    <a:pt x="12207" y="5661"/>
                  </a:lnTo>
                  <a:lnTo>
                    <a:pt x="13055" y="5034"/>
                  </a:lnTo>
                  <a:close/>
                  <a:moveTo>
                    <a:pt x="16263" y="5661"/>
                  </a:moveTo>
                  <a:lnTo>
                    <a:pt x="16835" y="6472"/>
                  </a:lnTo>
                  <a:lnTo>
                    <a:pt x="15968" y="7117"/>
                  </a:lnTo>
                  <a:lnTo>
                    <a:pt x="15415" y="6287"/>
                  </a:lnTo>
                  <a:lnTo>
                    <a:pt x="16263" y="5661"/>
                  </a:lnTo>
                  <a:close/>
                  <a:moveTo>
                    <a:pt x="19416" y="6251"/>
                  </a:moveTo>
                  <a:lnTo>
                    <a:pt x="19969" y="7025"/>
                  </a:lnTo>
                  <a:lnTo>
                    <a:pt x="19195" y="7615"/>
                  </a:lnTo>
                  <a:lnTo>
                    <a:pt x="18605" y="6804"/>
                  </a:lnTo>
                  <a:lnTo>
                    <a:pt x="19416" y="6251"/>
                  </a:lnTo>
                  <a:close/>
                  <a:moveTo>
                    <a:pt x="22588" y="6896"/>
                  </a:moveTo>
                  <a:lnTo>
                    <a:pt x="23104" y="7597"/>
                  </a:lnTo>
                  <a:lnTo>
                    <a:pt x="22385" y="8131"/>
                  </a:lnTo>
                  <a:lnTo>
                    <a:pt x="21850" y="7375"/>
                  </a:lnTo>
                  <a:lnTo>
                    <a:pt x="22588" y="6896"/>
                  </a:lnTo>
                  <a:close/>
                  <a:moveTo>
                    <a:pt x="25759" y="7541"/>
                  </a:moveTo>
                  <a:lnTo>
                    <a:pt x="26220" y="8150"/>
                  </a:lnTo>
                  <a:lnTo>
                    <a:pt x="25593" y="8648"/>
                  </a:lnTo>
                  <a:lnTo>
                    <a:pt x="25132" y="7965"/>
                  </a:lnTo>
                  <a:lnTo>
                    <a:pt x="25759" y="7541"/>
                  </a:lnTo>
                  <a:close/>
                  <a:moveTo>
                    <a:pt x="6270" y="6859"/>
                  </a:moveTo>
                  <a:lnTo>
                    <a:pt x="6971" y="8039"/>
                  </a:lnTo>
                  <a:lnTo>
                    <a:pt x="5864" y="8961"/>
                  </a:lnTo>
                  <a:lnTo>
                    <a:pt x="5108" y="7707"/>
                  </a:lnTo>
                  <a:lnTo>
                    <a:pt x="6270" y="6859"/>
                  </a:lnTo>
                  <a:close/>
                  <a:moveTo>
                    <a:pt x="28949" y="8168"/>
                  </a:moveTo>
                  <a:lnTo>
                    <a:pt x="29391" y="8721"/>
                  </a:lnTo>
                  <a:lnTo>
                    <a:pt x="28801" y="9145"/>
                  </a:lnTo>
                  <a:lnTo>
                    <a:pt x="28396" y="8555"/>
                  </a:lnTo>
                  <a:lnTo>
                    <a:pt x="28949" y="8168"/>
                  </a:lnTo>
                  <a:close/>
                  <a:moveTo>
                    <a:pt x="9460" y="7523"/>
                  </a:moveTo>
                  <a:lnTo>
                    <a:pt x="10197" y="8555"/>
                  </a:lnTo>
                  <a:lnTo>
                    <a:pt x="9073" y="9422"/>
                  </a:lnTo>
                  <a:lnTo>
                    <a:pt x="8353" y="8297"/>
                  </a:lnTo>
                  <a:lnTo>
                    <a:pt x="9460" y="7523"/>
                  </a:lnTo>
                  <a:close/>
                  <a:moveTo>
                    <a:pt x="32083" y="8832"/>
                  </a:moveTo>
                  <a:lnTo>
                    <a:pt x="32434" y="9293"/>
                  </a:lnTo>
                  <a:lnTo>
                    <a:pt x="31991" y="9606"/>
                  </a:lnTo>
                  <a:lnTo>
                    <a:pt x="31622" y="9164"/>
                  </a:lnTo>
                  <a:lnTo>
                    <a:pt x="32083" y="8832"/>
                  </a:lnTo>
                  <a:close/>
                  <a:moveTo>
                    <a:pt x="12520" y="8187"/>
                  </a:moveTo>
                  <a:lnTo>
                    <a:pt x="13203" y="9127"/>
                  </a:lnTo>
                  <a:lnTo>
                    <a:pt x="12262" y="9791"/>
                  </a:lnTo>
                  <a:lnTo>
                    <a:pt x="11525" y="8795"/>
                  </a:lnTo>
                  <a:lnTo>
                    <a:pt x="12520" y="8187"/>
                  </a:lnTo>
                  <a:close/>
                  <a:moveTo>
                    <a:pt x="35255" y="9348"/>
                  </a:moveTo>
                  <a:lnTo>
                    <a:pt x="35587" y="9846"/>
                  </a:lnTo>
                  <a:lnTo>
                    <a:pt x="35107" y="10215"/>
                  </a:lnTo>
                  <a:lnTo>
                    <a:pt x="34757" y="9717"/>
                  </a:lnTo>
                  <a:lnTo>
                    <a:pt x="35255" y="9348"/>
                  </a:lnTo>
                  <a:close/>
                  <a:moveTo>
                    <a:pt x="15673" y="8740"/>
                  </a:moveTo>
                  <a:lnTo>
                    <a:pt x="16319" y="9680"/>
                  </a:lnTo>
                  <a:lnTo>
                    <a:pt x="15397" y="10362"/>
                  </a:lnTo>
                  <a:lnTo>
                    <a:pt x="14696" y="9403"/>
                  </a:lnTo>
                  <a:lnTo>
                    <a:pt x="15673" y="8740"/>
                  </a:lnTo>
                  <a:close/>
                  <a:moveTo>
                    <a:pt x="38426" y="9957"/>
                  </a:moveTo>
                  <a:lnTo>
                    <a:pt x="38795" y="10436"/>
                  </a:lnTo>
                  <a:lnTo>
                    <a:pt x="38315" y="10768"/>
                  </a:lnTo>
                  <a:lnTo>
                    <a:pt x="37984" y="10307"/>
                  </a:lnTo>
                  <a:lnTo>
                    <a:pt x="38426" y="9957"/>
                  </a:lnTo>
                  <a:close/>
                  <a:moveTo>
                    <a:pt x="18863" y="9385"/>
                  </a:moveTo>
                  <a:lnTo>
                    <a:pt x="19453" y="10233"/>
                  </a:lnTo>
                  <a:lnTo>
                    <a:pt x="18605" y="10860"/>
                  </a:lnTo>
                  <a:lnTo>
                    <a:pt x="17960" y="9993"/>
                  </a:lnTo>
                  <a:lnTo>
                    <a:pt x="18863" y="9385"/>
                  </a:lnTo>
                  <a:close/>
                  <a:moveTo>
                    <a:pt x="41653" y="10528"/>
                  </a:moveTo>
                  <a:lnTo>
                    <a:pt x="42003" y="11008"/>
                  </a:lnTo>
                  <a:lnTo>
                    <a:pt x="41524" y="11339"/>
                  </a:lnTo>
                  <a:lnTo>
                    <a:pt x="41155" y="10860"/>
                  </a:lnTo>
                  <a:lnTo>
                    <a:pt x="41653" y="10528"/>
                  </a:lnTo>
                  <a:close/>
                  <a:moveTo>
                    <a:pt x="22053" y="10012"/>
                  </a:moveTo>
                  <a:lnTo>
                    <a:pt x="22588" y="10805"/>
                  </a:lnTo>
                  <a:lnTo>
                    <a:pt x="21813" y="11376"/>
                  </a:lnTo>
                  <a:lnTo>
                    <a:pt x="21223" y="10565"/>
                  </a:lnTo>
                  <a:lnTo>
                    <a:pt x="22053" y="10012"/>
                  </a:lnTo>
                  <a:close/>
                  <a:moveTo>
                    <a:pt x="25224" y="10657"/>
                  </a:moveTo>
                  <a:lnTo>
                    <a:pt x="25722" y="11376"/>
                  </a:lnTo>
                  <a:lnTo>
                    <a:pt x="25022" y="11911"/>
                  </a:lnTo>
                  <a:lnTo>
                    <a:pt x="24487" y="11137"/>
                  </a:lnTo>
                  <a:lnTo>
                    <a:pt x="25224" y="10657"/>
                  </a:lnTo>
                  <a:close/>
                  <a:moveTo>
                    <a:pt x="5643" y="9809"/>
                  </a:moveTo>
                  <a:lnTo>
                    <a:pt x="6602" y="11210"/>
                  </a:lnTo>
                  <a:lnTo>
                    <a:pt x="5219" y="12225"/>
                  </a:lnTo>
                  <a:lnTo>
                    <a:pt x="5164" y="11966"/>
                  </a:lnTo>
                  <a:lnTo>
                    <a:pt x="5071" y="11727"/>
                  </a:lnTo>
                  <a:lnTo>
                    <a:pt x="4961" y="11487"/>
                  </a:lnTo>
                  <a:lnTo>
                    <a:pt x="4887" y="11376"/>
                  </a:lnTo>
                  <a:lnTo>
                    <a:pt x="4795" y="11284"/>
                  </a:lnTo>
                  <a:lnTo>
                    <a:pt x="4721" y="11192"/>
                  </a:lnTo>
                  <a:lnTo>
                    <a:pt x="4611" y="11100"/>
                  </a:lnTo>
                  <a:lnTo>
                    <a:pt x="4500" y="11026"/>
                  </a:lnTo>
                  <a:lnTo>
                    <a:pt x="4389" y="10952"/>
                  </a:lnTo>
                  <a:lnTo>
                    <a:pt x="4242" y="10897"/>
                  </a:lnTo>
                  <a:lnTo>
                    <a:pt x="4113" y="10860"/>
                  </a:lnTo>
                  <a:lnTo>
                    <a:pt x="3947" y="10823"/>
                  </a:lnTo>
                  <a:lnTo>
                    <a:pt x="3781" y="10786"/>
                  </a:lnTo>
                  <a:lnTo>
                    <a:pt x="4076" y="10749"/>
                  </a:lnTo>
                  <a:lnTo>
                    <a:pt x="4352" y="10713"/>
                  </a:lnTo>
                  <a:lnTo>
                    <a:pt x="4629" y="10657"/>
                  </a:lnTo>
                  <a:lnTo>
                    <a:pt x="4887" y="10565"/>
                  </a:lnTo>
                  <a:lnTo>
                    <a:pt x="5016" y="10510"/>
                  </a:lnTo>
                  <a:lnTo>
                    <a:pt x="5127" y="10436"/>
                  </a:lnTo>
                  <a:lnTo>
                    <a:pt x="5219" y="10362"/>
                  </a:lnTo>
                  <a:lnTo>
                    <a:pt x="5330" y="10289"/>
                  </a:lnTo>
                  <a:lnTo>
                    <a:pt x="5422" y="10178"/>
                  </a:lnTo>
                  <a:lnTo>
                    <a:pt x="5496" y="10086"/>
                  </a:lnTo>
                  <a:lnTo>
                    <a:pt x="5569" y="9957"/>
                  </a:lnTo>
                  <a:lnTo>
                    <a:pt x="5643" y="9809"/>
                  </a:lnTo>
                  <a:close/>
                  <a:moveTo>
                    <a:pt x="28414" y="11284"/>
                  </a:moveTo>
                  <a:lnTo>
                    <a:pt x="28894" y="11930"/>
                  </a:lnTo>
                  <a:lnTo>
                    <a:pt x="28211" y="12446"/>
                  </a:lnTo>
                  <a:lnTo>
                    <a:pt x="27750" y="11745"/>
                  </a:lnTo>
                  <a:lnTo>
                    <a:pt x="28414" y="11284"/>
                  </a:lnTo>
                  <a:close/>
                  <a:moveTo>
                    <a:pt x="8870" y="10602"/>
                  </a:moveTo>
                  <a:lnTo>
                    <a:pt x="9699" y="11764"/>
                  </a:lnTo>
                  <a:lnTo>
                    <a:pt x="8501" y="12649"/>
                  </a:lnTo>
                  <a:lnTo>
                    <a:pt x="7597" y="11376"/>
                  </a:lnTo>
                  <a:lnTo>
                    <a:pt x="8870" y="10602"/>
                  </a:lnTo>
                  <a:close/>
                  <a:moveTo>
                    <a:pt x="31530" y="11966"/>
                  </a:moveTo>
                  <a:lnTo>
                    <a:pt x="31973" y="12538"/>
                  </a:lnTo>
                  <a:lnTo>
                    <a:pt x="31420" y="12999"/>
                  </a:lnTo>
                  <a:lnTo>
                    <a:pt x="30977" y="12298"/>
                  </a:lnTo>
                  <a:lnTo>
                    <a:pt x="31530" y="11966"/>
                  </a:lnTo>
                  <a:close/>
                  <a:moveTo>
                    <a:pt x="11967" y="11339"/>
                  </a:moveTo>
                  <a:lnTo>
                    <a:pt x="12742" y="12354"/>
                  </a:lnTo>
                  <a:lnTo>
                    <a:pt x="11709" y="13165"/>
                  </a:lnTo>
                  <a:lnTo>
                    <a:pt x="10898" y="11966"/>
                  </a:lnTo>
                  <a:lnTo>
                    <a:pt x="11967" y="11339"/>
                  </a:lnTo>
                  <a:close/>
                  <a:moveTo>
                    <a:pt x="34702" y="12501"/>
                  </a:moveTo>
                  <a:lnTo>
                    <a:pt x="35107" y="13073"/>
                  </a:lnTo>
                  <a:lnTo>
                    <a:pt x="34591" y="13441"/>
                  </a:lnTo>
                  <a:lnTo>
                    <a:pt x="34167" y="12851"/>
                  </a:lnTo>
                  <a:lnTo>
                    <a:pt x="34702" y="12501"/>
                  </a:lnTo>
                  <a:close/>
                  <a:moveTo>
                    <a:pt x="15120" y="11874"/>
                  </a:moveTo>
                  <a:lnTo>
                    <a:pt x="15821" y="12907"/>
                  </a:lnTo>
                  <a:lnTo>
                    <a:pt x="14881" y="13552"/>
                  </a:lnTo>
                  <a:lnTo>
                    <a:pt x="14143" y="12556"/>
                  </a:lnTo>
                  <a:lnTo>
                    <a:pt x="15120" y="11874"/>
                  </a:lnTo>
                  <a:close/>
                  <a:moveTo>
                    <a:pt x="37873" y="13091"/>
                  </a:moveTo>
                  <a:lnTo>
                    <a:pt x="38315" y="13626"/>
                  </a:lnTo>
                  <a:lnTo>
                    <a:pt x="37725" y="14087"/>
                  </a:lnTo>
                  <a:lnTo>
                    <a:pt x="37320" y="13478"/>
                  </a:lnTo>
                  <a:lnTo>
                    <a:pt x="37873" y="13091"/>
                  </a:lnTo>
                  <a:close/>
                  <a:moveTo>
                    <a:pt x="18292" y="12520"/>
                  </a:moveTo>
                  <a:lnTo>
                    <a:pt x="18937" y="13460"/>
                  </a:lnTo>
                  <a:lnTo>
                    <a:pt x="18015" y="14142"/>
                  </a:lnTo>
                  <a:lnTo>
                    <a:pt x="17333" y="13165"/>
                  </a:lnTo>
                  <a:lnTo>
                    <a:pt x="18292" y="12520"/>
                  </a:lnTo>
                  <a:close/>
                  <a:moveTo>
                    <a:pt x="21481" y="13146"/>
                  </a:moveTo>
                  <a:lnTo>
                    <a:pt x="22090" y="14013"/>
                  </a:lnTo>
                  <a:lnTo>
                    <a:pt x="21223" y="14658"/>
                  </a:lnTo>
                  <a:lnTo>
                    <a:pt x="20578" y="13755"/>
                  </a:lnTo>
                  <a:lnTo>
                    <a:pt x="21481" y="13146"/>
                  </a:lnTo>
                  <a:close/>
                  <a:moveTo>
                    <a:pt x="41100" y="13644"/>
                  </a:moveTo>
                  <a:lnTo>
                    <a:pt x="41524" y="14216"/>
                  </a:lnTo>
                  <a:lnTo>
                    <a:pt x="40934" y="14658"/>
                  </a:lnTo>
                  <a:lnTo>
                    <a:pt x="40491" y="14050"/>
                  </a:lnTo>
                  <a:lnTo>
                    <a:pt x="41100" y="13644"/>
                  </a:lnTo>
                  <a:close/>
                  <a:moveTo>
                    <a:pt x="24671" y="13773"/>
                  </a:moveTo>
                  <a:lnTo>
                    <a:pt x="25243" y="14585"/>
                  </a:lnTo>
                  <a:lnTo>
                    <a:pt x="24432" y="15175"/>
                  </a:lnTo>
                  <a:lnTo>
                    <a:pt x="23841" y="14326"/>
                  </a:lnTo>
                  <a:lnTo>
                    <a:pt x="24671" y="13773"/>
                  </a:lnTo>
                  <a:close/>
                  <a:moveTo>
                    <a:pt x="27879" y="14400"/>
                  </a:moveTo>
                  <a:lnTo>
                    <a:pt x="28396" y="15138"/>
                  </a:lnTo>
                  <a:lnTo>
                    <a:pt x="27640" y="15728"/>
                  </a:lnTo>
                  <a:lnTo>
                    <a:pt x="27087" y="14916"/>
                  </a:lnTo>
                  <a:lnTo>
                    <a:pt x="27879" y="14400"/>
                  </a:lnTo>
                  <a:close/>
                  <a:moveTo>
                    <a:pt x="8261" y="13626"/>
                  </a:moveTo>
                  <a:lnTo>
                    <a:pt x="9183" y="14990"/>
                  </a:lnTo>
                  <a:lnTo>
                    <a:pt x="7856" y="15967"/>
                  </a:lnTo>
                  <a:lnTo>
                    <a:pt x="7800" y="15765"/>
                  </a:lnTo>
                  <a:lnTo>
                    <a:pt x="7727" y="15543"/>
                  </a:lnTo>
                  <a:lnTo>
                    <a:pt x="7634" y="15341"/>
                  </a:lnTo>
                  <a:lnTo>
                    <a:pt x="7524" y="15156"/>
                  </a:lnTo>
                  <a:lnTo>
                    <a:pt x="7376" y="14972"/>
                  </a:lnTo>
                  <a:lnTo>
                    <a:pt x="7192" y="14806"/>
                  </a:lnTo>
                  <a:lnTo>
                    <a:pt x="6971" y="14677"/>
                  </a:lnTo>
                  <a:lnTo>
                    <a:pt x="6712" y="14548"/>
                  </a:lnTo>
                  <a:lnTo>
                    <a:pt x="6971" y="14511"/>
                  </a:lnTo>
                  <a:lnTo>
                    <a:pt x="7229" y="14456"/>
                  </a:lnTo>
                  <a:lnTo>
                    <a:pt x="7450" y="14363"/>
                  </a:lnTo>
                  <a:lnTo>
                    <a:pt x="7653" y="14253"/>
                  </a:lnTo>
                  <a:lnTo>
                    <a:pt x="7856" y="14124"/>
                  </a:lnTo>
                  <a:lnTo>
                    <a:pt x="8003" y="13976"/>
                  </a:lnTo>
                  <a:lnTo>
                    <a:pt x="8151" y="13810"/>
                  </a:lnTo>
                  <a:lnTo>
                    <a:pt x="8261" y="13626"/>
                  </a:lnTo>
                  <a:close/>
                  <a:moveTo>
                    <a:pt x="31051" y="14990"/>
                  </a:moveTo>
                  <a:lnTo>
                    <a:pt x="31586" y="15709"/>
                  </a:lnTo>
                  <a:lnTo>
                    <a:pt x="30848" y="16262"/>
                  </a:lnTo>
                  <a:lnTo>
                    <a:pt x="30313" y="15488"/>
                  </a:lnTo>
                  <a:lnTo>
                    <a:pt x="31051" y="14990"/>
                  </a:lnTo>
                  <a:close/>
                  <a:moveTo>
                    <a:pt x="11488" y="14400"/>
                  </a:moveTo>
                  <a:lnTo>
                    <a:pt x="12318" y="15543"/>
                  </a:lnTo>
                  <a:lnTo>
                    <a:pt x="11119" y="16428"/>
                  </a:lnTo>
                  <a:lnTo>
                    <a:pt x="10253" y="15138"/>
                  </a:lnTo>
                  <a:lnTo>
                    <a:pt x="11488" y="14400"/>
                  </a:lnTo>
                  <a:close/>
                  <a:moveTo>
                    <a:pt x="34167" y="15654"/>
                  </a:moveTo>
                  <a:lnTo>
                    <a:pt x="34646" y="16281"/>
                  </a:lnTo>
                  <a:lnTo>
                    <a:pt x="34019" y="16742"/>
                  </a:lnTo>
                  <a:lnTo>
                    <a:pt x="33540" y="16078"/>
                  </a:lnTo>
                  <a:lnTo>
                    <a:pt x="34167" y="15654"/>
                  </a:lnTo>
                  <a:close/>
                  <a:moveTo>
                    <a:pt x="14586" y="15119"/>
                  </a:moveTo>
                  <a:lnTo>
                    <a:pt x="15360" y="16115"/>
                  </a:lnTo>
                  <a:lnTo>
                    <a:pt x="14309" y="16816"/>
                  </a:lnTo>
                  <a:lnTo>
                    <a:pt x="13516" y="15746"/>
                  </a:lnTo>
                  <a:lnTo>
                    <a:pt x="14586" y="15119"/>
                  </a:lnTo>
                  <a:close/>
                  <a:moveTo>
                    <a:pt x="37338" y="16170"/>
                  </a:moveTo>
                  <a:lnTo>
                    <a:pt x="37762" y="16760"/>
                  </a:lnTo>
                  <a:lnTo>
                    <a:pt x="37099" y="17295"/>
                  </a:lnTo>
                  <a:lnTo>
                    <a:pt x="36619" y="16650"/>
                  </a:lnTo>
                  <a:lnTo>
                    <a:pt x="37338" y="16170"/>
                  </a:lnTo>
                  <a:close/>
                  <a:moveTo>
                    <a:pt x="17757" y="15654"/>
                  </a:moveTo>
                  <a:lnTo>
                    <a:pt x="18458" y="16668"/>
                  </a:lnTo>
                  <a:lnTo>
                    <a:pt x="17425" y="17424"/>
                  </a:lnTo>
                  <a:lnTo>
                    <a:pt x="16687" y="16336"/>
                  </a:lnTo>
                  <a:lnTo>
                    <a:pt x="17757" y="15654"/>
                  </a:lnTo>
                  <a:close/>
                  <a:moveTo>
                    <a:pt x="40546" y="16723"/>
                  </a:moveTo>
                  <a:lnTo>
                    <a:pt x="40971" y="17332"/>
                  </a:lnTo>
                  <a:lnTo>
                    <a:pt x="40344" y="17848"/>
                  </a:lnTo>
                  <a:lnTo>
                    <a:pt x="39920" y="17184"/>
                  </a:lnTo>
                  <a:lnTo>
                    <a:pt x="40546" y="16723"/>
                  </a:lnTo>
                  <a:close/>
                  <a:moveTo>
                    <a:pt x="20928" y="16262"/>
                  </a:moveTo>
                  <a:lnTo>
                    <a:pt x="21610" y="17221"/>
                  </a:lnTo>
                  <a:lnTo>
                    <a:pt x="20652" y="17940"/>
                  </a:lnTo>
                  <a:lnTo>
                    <a:pt x="19933" y="16926"/>
                  </a:lnTo>
                  <a:lnTo>
                    <a:pt x="20928" y="16262"/>
                  </a:lnTo>
                  <a:close/>
                  <a:moveTo>
                    <a:pt x="24118" y="16889"/>
                  </a:moveTo>
                  <a:lnTo>
                    <a:pt x="24745" y="17793"/>
                  </a:lnTo>
                  <a:lnTo>
                    <a:pt x="23841" y="18457"/>
                  </a:lnTo>
                  <a:lnTo>
                    <a:pt x="23178" y="17516"/>
                  </a:lnTo>
                  <a:lnTo>
                    <a:pt x="24118" y="16889"/>
                  </a:lnTo>
                  <a:close/>
                  <a:moveTo>
                    <a:pt x="27308" y="17498"/>
                  </a:moveTo>
                  <a:lnTo>
                    <a:pt x="27916" y="18364"/>
                  </a:lnTo>
                  <a:lnTo>
                    <a:pt x="27068" y="19010"/>
                  </a:lnTo>
                  <a:lnTo>
                    <a:pt x="26423" y="18088"/>
                  </a:lnTo>
                  <a:lnTo>
                    <a:pt x="27308" y="17498"/>
                  </a:lnTo>
                  <a:close/>
                  <a:moveTo>
                    <a:pt x="30516" y="18088"/>
                  </a:moveTo>
                  <a:lnTo>
                    <a:pt x="31014" y="18844"/>
                  </a:lnTo>
                  <a:lnTo>
                    <a:pt x="30221" y="19471"/>
                  </a:lnTo>
                  <a:lnTo>
                    <a:pt x="29650" y="18678"/>
                  </a:lnTo>
                  <a:lnTo>
                    <a:pt x="30516" y="18088"/>
                  </a:lnTo>
                  <a:close/>
                  <a:moveTo>
                    <a:pt x="10953" y="17498"/>
                  </a:moveTo>
                  <a:lnTo>
                    <a:pt x="11820" y="18752"/>
                  </a:lnTo>
                  <a:lnTo>
                    <a:pt x="10474" y="19747"/>
                  </a:lnTo>
                  <a:lnTo>
                    <a:pt x="10437" y="19544"/>
                  </a:lnTo>
                  <a:lnTo>
                    <a:pt x="10363" y="19323"/>
                  </a:lnTo>
                  <a:lnTo>
                    <a:pt x="10271" y="19120"/>
                  </a:lnTo>
                  <a:lnTo>
                    <a:pt x="10160" y="18936"/>
                  </a:lnTo>
                  <a:lnTo>
                    <a:pt x="10031" y="18770"/>
                  </a:lnTo>
                  <a:lnTo>
                    <a:pt x="9865" y="18623"/>
                  </a:lnTo>
                  <a:lnTo>
                    <a:pt x="9681" y="18494"/>
                  </a:lnTo>
                  <a:lnTo>
                    <a:pt x="9478" y="18401"/>
                  </a:lnTo>
                  <a:lnTo>
                    <a:pt x="10953" y="17498"/>
                  </a:lnTo>
                  <a:close/>
                  <a:moveTo>
                    <a:pt x="33614" y="18752"/>
                  </a:moveTo>
                  <a:lnTo>
                    <a:pt x="34130" y="19452"/>
                  </a:lnTo>
                  <a:lnTo>
                    <a:pt x="33466" y="20005"/>
                  </a:lnTo>
                  <a:lnTo>
                    <a:pt x="32950" y="19213"/>
                  </a:lnTo>
                  <a:lnTo>
                    <a:pt x="33614" y="18752"/>
                  </a:lnTo>
                  <a:close/>
                  <a:moveTo>
                    <a:pt x="14051" y="18254"/>
                  </a:moveTo>
                  <a:lnTo>
                    <a:pt x="14881" y="19323"/>
                  </a:lnTo>
                  <a:lnTo>
                    <a:pt x="13756" y="20227"/>
                  </a:lnTo>
                  <a:lnTo>
                    <a:pt x="12871" y="18918"/>
                  </a:lnTo>
                  <a:lnTo>
                    <a:pt x="14051" y="18254"/>
                  </a:lnTo>
                  <a:close/>
                  <a:moveTo>
                    <a:pt x="36803" y="19231"/>
                  </a:moveTo>
                  <a:lnTo>
                    <a:pt x="37375" y="19950"/>
                  </a:lnTo>
                  <a:lnTo>
                    <a:pt x="36619" y="20466"/>
                  </a:lnTo>
                  <a:lnTo>
                    <a:pt x="36140" y="19766"/>
                  </a:lnTo>
                  <a:lnTo>
                    <a:pt x="36803" y="19231"/>
                  </a:lnTo>
                  <a:close/>
                  <a:moveTo>
                    <a:pt x="17185" y="18770"/>
                  </a:moveTo>
                  <a:lnTo>
                    <a:pt x="17997" y="19895"/>
                  </a:lnTo>
                  <a:lnTo>
                    <a:pt x="16927" y="20595"/>
                  </a:lnTo>
                  <a:lnTo>
                    <a:pt x="16097" y="19508"/>
                  </a:lnTo>
                  <a:lnTo>
                    <a:pt x="17185" y="18770"/>
                  </a:lnTo>
                  <a:close/>
                  <a:moveTo>
                    <a:pt x="39993" y="19729"/>
                  </a:moveTo>
                  <a:lnTo>
                    <a:pt x="40565" y="20522"/>
                  </a:lnTo>
                  <a:lnTo>
                    <a:pt x="39735" y="21130"/>
                  </a:lnTo>
                  <a:lnTo>
                    <a:pt x="39182" y="20282"/>
                  </a:lnTo>
                  <a:lnTo>
                    <a:pt x="39993" y="19729"/>
                  </a:lnTo>
                  <a:close/>
                  <a:moveTo>
                    <a:pt x="20375" y="19379"/>
                  </a:moveTo>
                  <a:lnTo>
                    <a:pt x="21113" y="20430"/>
                  </a:lnTo>
                  <a:lnTo>
                    <a:pt x="20043" y="21241"/>
                  </a:lnTo>
                  <a:lnTo>
                    <a:pt x="19287" y="20098"/>
                  </a:lnTo>
                  <a:lnTo>
                    <a:pt x="20375" y="19379"/>
                  </a:lnTo>
                  <a:close/>
                  <a:moveTo>
                    <a:pt x="23583" y="20005"/>
                  </a:moveTo>
                  <a:lnTo>
                    <a:pt x="24192" y="20927"/>
                  </a:lnTo>
                  <a:lnTo>
                    <a:pt x="23233" y="21702"/>
                  </a:lnTo>
                  <a:lnTo>
                    <a:pt x="22532" y="20688"/>
                  </a:lnTo>
                  <a:lnTo>
                    <a:pt x="23583" y="20005"/>
                  </a:lnTo>
                  <a:close/>
                  <a:moveTo>
                    <a:pt x="26755" y="20595"/>
                  </a:moveTo>
                  <a:lnTo>
                    <a:pt x="27363" y="21499"/>
                  </a:lnTo>
                  <a:lnTo>
                    <a:pt x="26460" y="22181"/>
                  </a:lnTo>
                  <a:lnTo>
                    <a:pt x="25870" y="21259"/>
                  </a:lnTo>
                  <a:lnTo>
                    <a:pt x="26755" y="20595"/>
                  </a:lnTo>
                  <a:close/>
                  <a:moveTo>
                    <a:pt x="29981" y="21167"/>
                  </a:moveTo>
                  <a:lnTo>
                    <a:pt x="30627" y="22015"/>
                  </a:lnTo>
                  <a:lnTo>
                    <a:pt x="29650" y="22716"/>
                  </a:lnTo>
                  <a:lnTo>
                    <a:pt x="29096" y="21831"/>
                  </a:lnTo>
                  <a:lnTo>
                    <a:pt x="29981" y="21167"/>
                  </a:lnTo>
                  <a:close/>
                  <a:moveTo>
                    <a:pt x="33153" y="21683"/>
                  </a:moveTo>
                  <a:lnTo>
                    <a:pt x="33798" y="22587"/>
                  </a:lnTo>
                  <a:lnTo>
                    <a:pt x="32876" y="23269"/>
                  </a:lnTo>
                  <a:lnTo>
                    <a:pt x="32212" y="22310"/>
                  </a:lnTo>
                  <a:lnTo>
                    <a:pt x="33153" y="21683"/>
                  </a:lnTo>
                  <a:close/>
                  <a:moveTo>
                    <a:pt x="16687" y="21978"/>
                  </a:moveTo>
                  <a:lnTo>
                    <a:pt x="17407" y="23011"/>
                  </a:lnTo>
                  <a:lnTo>
                    <a:pt x="16337" y="23767"/>
                  </a:lnTo>
                  <a:lnTo>
                    <a:pt x="15434" y="22697"/>
                  </a:lnTo>
                  <a:lnTo>
                    <a:pt x="16687" y="21978"/>
                  </a:lnTo>
                  <a:close/>
                  <a:moveTo>
                    <a:pt x="36269" y="22366"/>
                  </a:moveTo>
                  <a:lnTo>
                    <a:pt x="36933" y="23195"/>
                  </a:lnTo>
                  <a:lnTo>
                    <a:pt x="36084" y="23841"/>
                  </a:lnTo>
                  <a:lnTo>
                    <a:pt x="35421" y="22882"/>
                  </a:lnTo>
                  <a:lnTo>
                    <a:pt x="36269" y="22366"/>
                  </a:lnTo>
                  <a:close/>
                  <a:moveTo>
                    <a:pt x="13516" y="21130"/>
                  </a:moveTo>
                  <a:lnTo>
                    <a:pt x="14512" y="22587"/>
                  </a:lnTo>
                  <a:lnTo>
                    <a:pt x="14291" y="22661"/>
                  </a:lnTo>
                  <a:lnTo>
                    <a:pt x="14069" y="22734"/>
                  </a:lnTo>
                  <a:lnTo>
                    <a:pt x="13848" y="22845"/>
                  </a:lnTo>
                  <a:lnTo>
                    <a:pt x="13645" y="22992"/>
                  </a:lnTo>
                  <a:lnTo>
                    <a:pt x="13553" y="23066"/>
                  </a:lnTo>
                  <a:lnTo>
                    <a:pt x="13479" y="23158"/>
                  </a:lnTo>
                  <a:lnTo>
                    <a:pt x="13406" y="23269"/>
                  </a:lnTo>
                  <a:lnTo>
                    <a:pt x="13332" y="23380"/>
                  </a:lnTo>
                  <a:lnTo>
                    <a:pt x="13276" y="23509"/>
                  </a:lnTo>
                  <a:lnTo>
                    <a:pt x="13240" y="23638"/>
                  </a:lnTo>
                  <a:lnTo>
                    <a:pt x="13203" y="23785"/>
                  </a:lnTo>
                  <a:lnTo>
                    <a:pt x="13184" y="23951"/>
                  </a:lnTo>
                  <a:lnTo>
                    <a:pt x="13110" y="23656"/>
                  </a:lnTo>
                  <a:lnTo>
                    <a:pt x="13037" y="23361"/>
                  </a:lnTo>
                  <a:lnTo>
                    <a:pt x="12945" y="23085"/>
                  </a:lnTo>
                  <a:lnTo>
                    <a:pt x="12834" y="22826"/>
                  </a:lnTo>
                  <a:lnTo>
                    <a:pt x="12760" y="22697"/>
                  </a:lnTo>
                  <a:lnTo>
                    <a:pt x="12668" y="22587"/>
                  </a:lnTo>
                  <a:lnTo>
                    <a:pt x="12576" y="22476"/>
                  </a:lnTo>
                  <a:lnTo>
                    <a:pt x="12484" y="22384"/>
                  </a:lnTo>
                  <a:lnTo>
                    <a:pt x="12355" y="22292"/>
                  </a:lnTo>
                  <a:lnTo>
                    <a:pt x="12225" y="22218"/>
                  </a:lnTo>
                  <a:lnTo>
                    <a:pt x="12060" y="22144"/>
                  </a:lnTo>
                  <a:lnTo>
                    <a:pt x="11894" y="22089"/>
                  </a:lnTo>
                  <a:lnTo>
                    <a:pt x="12170" y="22052"/>
                  </a:lnTo>
                  <a:lnTo>
                    <a:pt x="12428" y="21997"/>
                  </a:lnTo>
                  <a:lnTo>
                    <a:pt x="12668" y="21923"/>
                  </a:lnTo>
                  <a:lnTo>
                    <a:pt x="12889" y="21812"/>
                  </a:lnTo>
                  <a:lnTo>
                    <a:pt x="13074" y="21683"/>
                  </a:lnTo>
                  <a:lnTo>
                    <a:pt x="13258" y="21517"/>
                  </a:lnTo>
                  <a:lnTo>
                    <a:pt x="13406" y="21351"/>
                  </a:lnTo>
                  <a:lnTo>
                    <a:pt x="13516" y="21130"/>
                  </a:lnTo>
                  <a:close/>
                  <a:moveTo>
                    <a:pt x="39422" y="22826"/>
                  </a:moveTo>
                  <a:lnTo>
                    <a:pt x="40104" y="23748"/>
                  </a:lnTo>
                  <a:lnTo>
                    <a:pt x="39237" y="24320"/>
                  </a:lnTo>
                  <a:lnTo>
                    <a:pt x="38574" y="23435"/>
                  </a:lnTo>
                  <a:lnTo>
                    <a:pt x="39422" y="22826"/>
                  </a:lnTo>
                  <a:close/>
                  <a:moveTo>
                    <a:pt x="19822" y="22495"/>
                  </a:moveTo>
                  <a:lnTo>
                    <a:pt x="20541" y="23564"/>
                  </a:lnTo>
                  <a:lnTo>
                    <a:pt x="19453" y="24449"/>
                  </a:lnTo>
                  <a:lnTo>
                    <a:pt x="18753" y="23232"/>
                  </a:lnTo>
                  <a:lnTo>
                    <a:pt x="19822" y="22495"/>
                  </a:lnTo>
                  <a:close/>
                  <a:moveTo>
                    <a:pt x="23049" y="23066"/>
                  </a:moveTo>
                  <a:lnTo>
                    <a:pt x="23823" y="24099"/>
                  </a:lnTo>
                  <a:lnTo>
                    <a:pt x="22643" y="24947"/>
                  </a:lnTo>
                  <a:lnTo>
                    <a:pt x="21979" y="23822"/>
                  </a:lnTo>
                  <a:lnTo>
                    <a:pt x="23049" y="23066"/>
                  </a:lnTo>
                  <a:close/>
                  <a:moveTo>
                    <a:pt x="26202" y="23601"/>
                  </a:moveTo>
                  <a:lnTo>
                    <a:pt x="26976" y="24670"/>
                  </a:lnTo>
                  <a:lnTo>
                    <a:pt x="25870" y="25463"/>
                  </a:lnTo>
                  <a:lnTo>
                    <a:pt x="25114" y="24320"/>
                  </a:lnTo>
                  <a:lnTo>
                    <a:pt x="26202" y="23601"/>
                  </a:lnTo>
                  <a:close/>
                  <a:moveTo>
                    <a:pt x="29391" y="24209"/>
                  </a:moveTo>
                  <a:lnTo>
                    <a:pt x="30147" y="25242"/>
                  </a:lnTo>
                  <a:lnTo>
                    <a:pt x="29078" y="26016"/>
                  </a:lnTo>
                  <a:lnTo>
                    <a:pt x="28340" y="24910"/>
                  </a:lnTo>
                  <a:lnTo>
                    <a:pt x="29391" y="24209"/>
                  </a:lnTo>
                  <a:close/>
                  <a:moveTo>
                    <a:pt x="32600" y="24799"/>
                  </a:moveTo>
                  <a:lnTo>
                    <a:pt x="33337" y="25813"/>
                  </a:lnTo>
                  <a:lnTo>
                    <a:pt x="32268" y="26569"/>
                  </a:lnTo>
                  <a:lnTo>
                    <a:pt x="31549" y="25482"/>
                  </a:lnTo>
                  <a:lnTo>
                    <a:pt x="32600" y="24799"/>
                  </a:lnTo>
                  <a:close/>
                  <a:moveTo>
                    <a:pt x="35789" y="25371"/>
                  </a:moveTo>
                  <a:lnTo>
                    <a:pt x="36527" y="26385"/>
                  </a:lnTo>
                  <a:lnTo>
                    <a:pt x="35476" y="27141"/>
                  </a:lnTo>
                  <a:lnTo>
                    <a:pt x="34757" y="26053"/>
                  </a:lnTo>
                  <a:lnTo>
                    <a:pt x="35789" y="25371"/>
                  </a:lnTo>
                  <a:close/>
                  <a:moveTo>
                    <a:pt x="19269" y="25482"/>
                  </a:moveTo>
                  <a:lnTo>
                    <a:pt x="20209" y="26809"/>
                  </a:lnTo>
                  <a:lnTo>
                    <a:pt x="19933" y="26901"/>
                  </a:lnTo>
                  <a:lnTo>
                    <a:pt x="19767" y="26975"/>
                  </a:lnTo>
                  <a:lnTo>
                    <a:pt x="19582" y="27067"/>
                  </a:lnTo>
                  <a:lnTo>
                    <a:pt x="19416" y="27196"/>
                  </a:lnTo>
                  <a:lnTo>
                    <a:pt x="19269" y="27325"/>
                  </a:lnTo>
                  <a:lnTo>
                    <a:pt x="19011" y="27584"/>
                  </a:lnTo>
                  <a:lnTo>
                    <a:pt x="17997" y="26330"/>
                  </a:lnTo>
                  <a:lnTo>
                    <a:pt x="19269" y="25482"/>
                  </a:lnTo>
                  <a:close/>
                  <a:moveTo>
                    <a:pt x="38924" y="26035"/>
                  </a:moveTo>
                  <a:lnTo>
                    <a:pt x="39625" y="26957"/>
                  </a:lnTo>
                  <a:lnTo>
                    <a:pt x="38647" y="27620"/>
                  </a:lnTo>
                  <a:lnTo>
                    <a:pt x="37928" y="26625"/>
                  </a:lnTo>
                  <a:lnTo>
                    <a:pt x="38924" y="26035"/>
                  </a:lnTo>
                  <a:close/>
                  <a:moveTo>
                    <a:pt x="22477" y="26127"/>
                  </a:moveTo>
                  <a:lnTo>
                    <a:pt x="23344" y="27307"/>
                  </a:lnTo>
                  <a:lnTo>
                    <a:pt x="22090" y="28229"/>
                  </a:lnTo>
                  <a:lnTo>
                    <a:pt x="21186" y="26901"/>
                  </a:lnTo>
                  <a:lnTo>
                    <a:pt x="22477" y="26127"/>
                  </a:lnTo>
                  <a:close/>
                  <a:moveTo>
                    <a:pt x="25648" y="26735"/>
                  </a:moveTo>
                  <a:lnTo>
                    <a:pt x="26497" y="27879"/>
                  </a:lnTo>
                  <a:lnTo>
                    <a:pt x="25280" y="28800"/>
                  </a:lnTo>
                  <a:lnTo>
                    <a:pt x="24450" y="27491"/>
                  </a:lnTo>
                  <a:lnTo>
                    <a:pt x="25648" y="26735"/>
                  </a:lnTo>
                  <a:close/>
                  <a:moveTo>
                    <a:pt x="28857" y="27307"/>
                  </a:moveTo>
                  <a:lnTo>
                    <a:pt x="29686" y="28450"/>
                  </a:lnTo>
                  <a:lnTo>
                    <a:pt x="28469" y="29335"/>
                  </a:lnTo>
                  <a:lnTo>
                    <a:pt x="27677" y="28081"/>
                  </a:lnTo>
                  <a:lnTo>
                    <a:pt x="28857" y="27307"/>
                  </a:lnTo>
                  <a:close/>
                  <a:moveTo>
                    <a:pt x="32046" y="27897"/>
                  </a:moveTo>
                  <a:lnTo>
                    <a:pt x="32876" y="29022"/>
                  </a:lnTo>
                  <a:lnTo>
                    <a:pt x="31678" y="29888"/>
                  </a:lnTo>
                  <a:lnTo>
                    <a:pt x="30903" y="28653"/>
                  </a:lnTo>
                  <a:lnTo>
                    <a:pt x="32046" y="27897"/>
                  </a:lnTo>
                  <a:close/>
                  <a:moveTo>
                    <a:pt x="35236" y="28469"/>
                  </a:moveTo>
                  <a:lnTo>
                    <a:pt x="36066" y="29575"/>
                  </a:lnTo>
                  <a:lnTo>
                    <a:pt x="34867" y="30460"/>
                  </a:lnTo>
                  <a:lnTo>
                    <a:pt x="34112" y="29225"/>
                  </a:lnTo>
                  <a:lnTo>
                    <a:pt x="35236" y="28469"/>
                  </a:lnTo>
                  <a:close/>
                  <a:moveTo>
                    <a:pt x="38352" y="29132"/>
                  </a:moveTo>
                  <a:lnTo>
                    <a:pt x="39200" y="30183"/>
                  </a:lnTo>
                  <a:lnTo>
                    <a:pt x="38076" y="31031"/>
                  </a:lnTo>
                  <a:lnTo>
                    <a:pt x="37301" y="29778"/>
                  </a:lnTo>
                  <a:lnTo>
                    <a:pt x="38352" y="29132"/>
                  </a:lnTo>
                  <a:close/>
                  <a:moveTo>
                    <a:pt x="41524" y="29593"/>
                  </a:moveTo>
                  <a:lnTo>
                    <a:pt x="42390" y="30755"/>
                  </a:lnTo>
                  <a:lnTo>
                    <a:pt x="41247" y="31474"/>
                  </a:lnTo>
                  <a:lnTo>
                    <a:pt x="40436" y="30349"/>
                  </a:lnTo>
                  <a:lnTo>
                    <a:pt x="41524" y="29593"/>
                  </a:lnTo>
                  <a:close/>
                  <a:moveTo>
                    <a:pt x="25058" y="29704"/>
                  </a:moveTo>
                  <a:lnTo>
                    <a:pt x="26073" y="31179"/>
                  </a:lnTo>
                  <a:lnTo>
                    <a:pt x="25851" y="31216"/>
                  </a:lnTo>
                  <a:lnTo>
                    <a:pt x="25612" y="31290"/>
                  </a:lnTo>
                  <a:lnTo>
                    <a:pt x="25409" y="31400"/>
                  </a:lnTo>
                  <a:lnTo>
                    <a:pt x="25224" y="31548"/>
                  </a:lnTo>
                  <a:lnTo>
                    <a:pt x="25040" y="31714"/>
                  </a:lnTo>
                  <a:lnTo>
                    <a:pt x="24892" y="31917"/>
                  </a:lnTo>
                  <a:lnTo>
                    <a:pt x="24782" y="32156"/>
                  </a:lnTo>
                  <a:lnTo>
                    <a:pt x="24671" y="32433"/>
                  </a:lnTo>
                  <a:lnTo>
                    <a:pt x="24616" y="32138"/>
                  </a:lnTo>
                  <a:lnTo>
                    <a:pt x="24542" y="31861"/>
                  </a:lnTo>
                  <a:lnTo>
                    <a:pt x="24468" y="31603"/>
                  </a:lnTo>
                  <a:lnTo>
                    <a:pt x="24339" y="31363"/>
                  </a:lnTo>
                  <a:lnTo>
                    <a:pt x="24266" y="31234"/>
                  </a:lnTo>
                  <a:lnTo>
                    <a:pt x="24192" y="31124"/>
                  </a:lnTo>
                  <a:lnTo>
                    <a:pt x="24100" y="31031"/>
                  </a:lnTo>
                  <a:lnTo>
                    <a:pt x="23989" y="30939"/>
                  </a:lnTo>
                  <a:lnTo>
                    <a:pt x="23878" y="30847"/>
                  </a:lnTo>
                  <a:lnTo>
                    <a:pt x="23749" y="30773"/>
                  </a:lnTo>
                  <a:lnTo>
                    <a:pt x="23602" y="30700"/>
                  </a:lnTo>
                  <a:lnTo>
                    <a:pt x="23436" y="30644"/>
                  </a:lnTo>
                  <a:lnTo>
                    <a:pt x="23712" y="30626"/>
                  </a:lnTo>
                  <a:lnTo>
                    <a:pt x="23971" y="30552"/>
                  </a:lnTo>
                  <a:lnTo>
                    <a:pt x="24210" y="30478"/>
                  </a:lnTo>
                  <a:lnTo>
                    <a:pt x="24432" y="30368"/>
                  </a:lnTo>
                  <a:lnTo>
                    <a:pt x="24616" y="30239"/>
                  </a:lnTo>
                  <a:lnTo>
                    <a:pt x="24800" y="30091"/>
                  </a:lnTo>
                  <a:lnTo>
                    <a:pt x="24929" y="29907"/>
                  </a:lnTo>
                  <a:lnTo>
                    <a:pt x="25058" y="29704"/>
                  </a:lnTo>
                  <a:close/>
                  <a:moveTo>
                    <a:pt x="28304" y="30405"/>
                  </a:moveTo>
                  <a:lnTo>
                    <a:pt x="29262" y="31732"/>
                  </a:lnTo>
                  <a:lnTo>
                    <a:pt x="29059" y="31769"/>
                  </a:lnTo>
                  <a:lnTo>
                    <a:pt x="28838" y="31843"/>
                  </a:lnTo>
                  <a:lnTo>
                    <a:pt x="28654" y="31953"/>
                  </a:lnTo>
                  <a:lnTo>
                    <a:pt x="28451" y="32082"/>
                  </a:lnTo>
                  <a:lnTo>
                    <a:pt x="28285" y="32267"/>
                  </a:lnTo>
                  <a:lnTo>
                    <a:pt x="28119" y="32470"/>
                  </a:lnTo>
                  <a:lnTo>
                    <a:pt x="27972" y="32728"/>
                  </a:lnTo>
                  <a:lnTo>
                    <a:pt x="27861" y="33023"/>
                  </a:lnTo>
                  <a:lnTo>
                    <a:pt x="27824" y="32691"/>
                  </a:lnTo>
                  <a:lnTo>
                    <a:pt x="27750" y="32414"/>
                  </a:lnTo>
                  <a:lnTo>
                    <a:pt x="27658" y="32138"/>
                  </a:lnTo>
                  <a:lnTo>
                    <a:pt x="27548" y="31917"/>
                  </a:lnTo>
                  <a:lnTo>
                    <a:pt x="27418" y="31714"/>
                  </a:lnTo>
                  <a:lnTo>
                    <a:pt x="27271" y="31548"/>
                  </a:lnTo>
                  <a:lnTo>
                    <a:pt x="27087" y="31419"/>
                  </a:lnTo>
                  <a:lnTo>
                    <a:pt x="26884" y="31308"/>
                  </a:lnTo>
                  <a:lnTo>
                    <a:pt x="28304" y="30405"/>
                  </a:lnTo>
                  <a:close/>
                  <a:moveTo>
                    <a:pt x="31493" y="30995"/>
                  </a:moveTo>
                  <a:lnTo>
                    <a:pt x="32378" y="32212"/>
                  </a:lnTo>
                  <a:lnTo>
                    <a:pt x="31032" y="33262"/>
                  </a:lnTo>
                  <a:lnTo>
                    <a:pt x="30995" y="33041"/>
                  </a:lnTo>
                  <a:lnTo>
                    <a:pt x="30940" y="32838"/>
                  </a:lnTo>
                  <a:lnTo>
                    <a:pt x="30848" y="32636"/>
                  </a:lnTo>
                  <a:lnTo>
                    <a:pt x="30756" y="32433"/>
                  </a:lnTo>
                  <a:lnTo>
                    <a:pt x="30608" y="32267"/>
                  </a:lnTo>
                  <a:lnTo>
                    <a:pt x="30461" y="32119"/>
                  </a:lnTo>
                  <a:lnTo>
                    <a:pt x="30295" y="31972"/>
                  </a:lnTo>
                  <a:lnTo>
                    <a:pt x="30092" y="31880"/>
                  </a:lnTo>
                  <a:lnTo>
                    <a:pt x="31493" y="30995"/>
                  </a:lnTo>
                  <a:close/>
                  <a:moveTo>
                    <a:pt x="34683" y="31566"/>
                  </a:moveTo>
                  <a:lnTo>
                    <a:pt x="35642" y="32875"/>
                  </a:lnTo>
                  <a:lnTo>
                    <a:pt x="35439" y="32931"/>
                  </a:lnTo>
                  <a:lnTo>
                    <a:pt x="35218" y="33004"/>
                  </a:lnTo>
                  <a:lnTo>
                    <a:pt x="35033" y="33097"/>
                  </a:lnTo>
                  <a:lnTo>
                    <a:pt x="34831" y="33244"/>
                  </a:lnTo>
                  <a:lnTo>
                    <a:pt x="34665" y="33410"/>
                  </a:lnTo>
                  <a:lnTo>
                    <a:pt x="34499" y="33631"/>
                  </a:lnTo>
                  <a:lnTo>
                    <a:pt x="34351" y="33889"/>
                  </a:lnTo>
                  <a:lnTo>
                    <a:pt x="34241" y="34184"/>
                  </a:lnTo>
                  <a:lnTo>
                    <a:pt x="34204" y="33871"/>
                  </a:lnTo>
                  <a:lnTo>
                    <a:pt x="34148" y="33576"/>
                  </a:lnTo>
                  <a:lnTo>
                    <a:pt x="34075" y="33318"/>
                  </a:lnTo>
                  <a:lnTo>
                    <a:pt x="33964" y="33078"/>
                  </a:lnTo>
                  <a:lnTo>
                    <a:pt x="33835" y="32894"/>
                  </a:lnTo>
                  <a:lnTo>
                    <a:pt x="33687" y="32709"/>
                  </a:lnTo>
                  <a:lnTo>
                    <a:pt x="33522" y="32580"/>
                  </a:lnTo>
                  <a:lnTo>
                    <a:pt x="33319" y="32451"/>
                  </a:lnTo>
                  <a:lnTo>
                    <a:pt x="34683" y="31566"/>
                  </a:lnTo>
                  <a:close/>
                  <a:moveTo>
                    <a:pt x="37910" y="32138"/>
                  </a:moveTo>
                  <a:lnTo>
                    <a:pt x="38869" y="33447"/>
                  </a:lnTo>
                  <a:lnTo>
                    <a:pt x="38647" y="33484"/>
                  </a:lnTo>
                  <a:lnTo>
                    <a:pt x="38444" y="33558"/>
                  </a:lnTo>
                  <a:lnTo>
                    <a:pt x="38242" y="33650"/>
                  </a:lnTo>
                  <a:lnTo>
                    <a:pt x="38057" y="33797"/>
                  </a:lnTo>
                  <a:lnTo>
                    <a:pt x="37873" y="33963"/>
                  </a:lnTo>
                  <a:lnTo>
                    <a:pt x="37725" y="34166"/>
                  </a:lnTo>
                  <a:lnTo>
                    <a:pt x="37578" y="34406"/>
                  </a:lnTo>
                  <a:lnTo>
                    <a:pt x="37449" y="34682"/>
                  </a:lnTo>
                  <a:lnTo>
                    <a:pt x="37412" y="34387"/>
                  </a:lnTo>
                  <a:lnTo>
                    <a:pt x="37357" y="34111"/>
                  </a:lnTo>
                  <a:lnTo>
                    <a:pt x="37264" y="33853"/>
                  </a:lnTo>
                  <a:lnTo>
                    <a:pt x="37154" y="33631"/>
                  </a:lnTo>
                  <a:lnTo>
                    <a:pt x="37025" y="33447"/>
                  </a:lnTo>
                  <a:lnTo>
                    <a:pt x="36877" y="33281"/>
                  </a:lnTo>
                  <a:lnTo>
                    <a:pt x="36693" y="33133"/>
                  </a:lnTo>
                  <a:lnTo>
                    <a:pt x="36508" y="33023"/>
                  </a:lnTo>
                  <a:lnTo>
                    <a:pt x="37910" y="32138"/>
                  </a:lnTo>
                  <a:close/>
                  <a:moveTo>
                    <a:pt x="41007" y="32820"/>
                  </a:moveTo>
                  <a:lnTo>
                    <a:pt x="41948" y="33963"/>
                  </a:lnTo>
                  <a:lnTo>
                    <a:pt x="40657" y="34738"/>
                  </a:lnTo>
                  <a:lnTo>
                    <a:pt x="39735" y="33521"/>
                  </a:lnTo>
                  <a:lnTo>
                    <a:pt x="41007" y="32820"/>
                  </a:lnTo>
                  <a:close/>
                  <a:moveTo>
                    <a:pt x="1421" y="0"/>
                  </a:moveTo>
                  <a:lnTo>
                    <a:pt x="1587" y="184"/>
                  </a:lnTo>
                  <a:lnTo>
                    <a:pt x="1771" y="350"/>
                  </a:lnTo>
                  <a:lnTo>
                    <a:pt x="1974" y="516"/>
                  </a:lnTo>
                  <a:lnTo>
                    <a:pt x="2232" y="664"/>
                  </a:lnTo>
                  <a:lnTo>
                    <a:pt x="1900" y="701"/>
                  </a:lnTo>
                  <a:lnTo>
                    <a:pt x="1605" y="793"/>
                  </a:lnTo>
                  <a:lnTo>
                    <a:pt x="1347" y="903"/>
                  </a:lnTo>
                  <a:lnTo>
                    <a:pt x="1236" y="977"/>
                  </a:lnTo>
                  <a:lnTo>
                    <a:pt x="1126" y="1051"/>
                  </a:lnTo>
                  <a:lnTo>
                    <a:pt x="1015" y="1143"/>
                  </a:lnTo>
                  <a:lnTo>
                    <a:pt x="923" y="1235"/>
                  </a:lnTo>
                  <a:lnTo>
                    <a:pt x="849" y="1346"/>
                  </a:lnTo>
                  <a:lnTo>
                    <a:pt x="775" y="1457"/>
                  </a:lnTo>
                  <a:lnTo>
                    <a:pt x="702" y="1586"/>
                  </a:lnTo>
                  <a:lnTo>
                    <a:pt x="665" y="1715"/>
                  </a:lnTo>
                  <a:lnTo>
                    <a:pt x="609" y="1844"/>
                  </a:lnTo>
                  <a:lnTo>
                    <a:pt x="573" y="2010"/>
                  </a:lnTo>
                  <a:lnTo>
                    <a:pt x="554" y="2157"/>
                  </a:lnTo>
                  <a:lnTo>
                    <a:pt x="554" y="2305"/>
                  </a:lnTo>
                  <a:lnTo>
                    <a:pt x="554" y="2452"/>
                  </a:lnTo>
                  <a:lnTo>
                    <a:pt x="573" y="2600"/>
                  </a:lnTo>
                  <a:lnTo>
                    <a:pt x="609" y="2729"/>
                  </a:lnTo>
                  <a:lnTo>
                    <a:pt x="646" y="2858"/>
                  </a:lnTo>
                  <a:lnTo>
                    <a:pt x="702" y="2987"/>
                  </a:lnTo>
                  <a:lnTo>
                    <a:pt x="775" y="3098"/>
                  </a:lnTo>
                  <a:lnTo>
                    <a:pt x="849" y="3208"/>
                  </a:lnTo>
                  <a:lnTo>
                    <a:pt x="941" y="3319"/>
                  </a:lnTo>
                  <a:lnTo>
                    <a:pt x="1163" y="3522"/>
                  </a:lnTo>
                  <a:lnTo>
                    <a:pt x="1402" y="3688"/>
                  </a:lnTo>
                  <a:lnTo>
                    <a:pt x="1697" y="3835"/>
                  </a:lnTo>
                  <a:lnTo>
                    <a:pt x="1310" y="3946"/>
                  </a:lnTo>
                  <a:lnTo>
                    <a:pt x="960" y="4075"/>
                  </a:lnTo>
                  <a:lnTo>
                    <a:pt x="812" y="4149"/>
                  </a:lnTo>
                  <a:lnTo>
                    <a:pt x="683" y="4222"/>
                  </a:lnTo>
                  <a:lnTo>
                    <a:pt x="554" y="4315"/>
                  </a:lnTo>
                  <a:lnTo>
                    <a:pt x="443" y="4407"/>
                  </a:lnTo>
                  <a:lnTo>
                    <a:pt x="351" y="4499"/>
                  </a:lnTo>
                  <a:lnTo>
                    <a:pt x="259" y="4610"/>
                  </a:lnTo>
                  <a:lnTo>
                    <a:pt x="185" y="4720"/>
                  </a:lnTo>
                  <a:lnTo>
                    <a:pt x="130" y="4849"/>
                  </a:lnTo>
                  <a:lnTo>
                    <a:pt x="75" y="4978"/>
                  </a:lnTo>
                  <a:lnTo>
                    <a:pt x="38" y="5107"/>
                  </a:lnTo>
                  <a:lnTo>
                    <a:pt x="19" y="5255"/>
                  </a:lnTo>
                  <a:lnTo>
                    <a:pt x="1" y="5402"/>
                  </a:lnTo>
                  <a:lnTo>
                    <a:pt x="1" y="5642"/>
                  </a:lnTo>
                  <a:lnTo>
                    <a:pt x="56" y="5900"/>
                  </a:lnTo>
                  <a:lnTo>
                    <a:pt x="148" y="6140"/>
                  </a:lnTo>
                  <a:lnTo>
                    <a:pt x="259" y="6361"/>
                  </a:lnTo>
                  <a:lnTo>
                    <a:pt x="425" y="6546"/>
                  </a:lnTo>
                  <a:lnTo>
                    <a:pt x="499" y="6638"/>
                  </a:lnTo>
                  <a:lnTo>
                    <a:pt x="591" y="6712"/>
                  </a:lnTo>
                  <a:lnTo>
                    <a:pt x="702" y="6785"/>
                  </a:lnTo>
                  <a:lnTo>
                    <a:pt x="812" y="6841"/>
                  </a:lnTo>
                  <a:lnTo>
                    <a:pt x="923" y="6896"/>
                  </a:lnTo>
                  <a:lnTo>
                    <a:pt x="1052" y="6933"/>
                  </a:lnTo>
                  <a:lnTo>
                    <a:pt x="1347" y="6970"/>
                  </a:lnTo>
                  <a:lnTo>
                    <a:pt x="1494" y="6988"/>
                  </a:lnTo>
                  <a:lnTo>
                    <a:pt x="1660" y="6988"/>
                  </a:lnTo>
                  <a:lnTo>
                    <a:pt x="1808" y="6970"/>
                  </a:lnTo>
                  <a:lnTo>
                    <a:pt x="1974" y="6951"/>
                  </a:lnTo>
                  <a:lnTo>
                    <a:pt x="2103" y="6896"/>
                  </a:lnTo>
                  <a:lnTo>
                    <a:pt x="2250" y="6859"/>
                  </a:lnTo>
                  <a:lnTo>
                    <a:pt x="2379" y="6785"/>
                  </a:lnTo>
                  <a:lnTo>
                    <a:pt x="2490" y="6693"/>
                  </a:lnTo>
                  <a:lnTo>
                    <a:pt x="2619" y="6601"/>
                  </a:lnTo>
                  <a:lnTo>
                    <a:pt x="2711" y="6490"/>
                  </a:lnTo>
                  <a:lnTo>
                    <a:pt x="2914" y="6287"/>
                  </a:lnTo>
                  <a:lnTo>
                    <a:pt x="3062" y="6103"/>
                  </a:lnTo>
                  <a:lnTo>
                    <a:pt x="3873" y="7560"/>
                  </a:lnTo>
                  <a:lnTo>
                    <a:pt x="3652" y="7615"/>
                  </a:lnTo>
                  <a:lnTo>
                    <a:pt x="3467" y="7707"/>
                  </a:lnTo>
                  <a:lnTo>
                    <a:pt x="3283" y="7818"/>
                  </a:lnTo>
                  <a:lnTo>
                    <a:pt x="3117" y="7965"/>
                  </a:lnTo>
                  <a:lnTo>
                    <a:pt x="2970" y="8131"/>
                  </a:lnTo>
                  <a:lnTo>
                    <a:pt x="2840" y="8316"/>
                  </a:lnTo>
                  <a:lnTo>
                    <a:pt x="2730" y="8500"/>
                  </a:lnTo>
                  <a:lnTo>
                    <a:pt x="2619" y="8721"/>
                  </a:lnTo>
                  <a:lnTo>
                    <a:pt x="2601" y="9035"/>
                  </a:lnTo>
                  <a:lnTo>
                    <a:pt x="2619" y="9330"/>
                  </a:lnTo>
                  <a:lnTo>
                    <a:pt x="2675" y="9588"/>
                  </a:lnTo>
                  <a:lnTo>
                    <a:pt x="2730" y="9717"/>
                  </a:lnTo>
                  <a:lnTo>
                    <a:pt x="2767" y="9846"/>
                  </a:lnTo>
                  <a:lnTo>
                    <a:pt x="2840" y="9957"/>
                  </a:lnTo>
                  <a:lnTo>
                    <a:pt x="2914" y="10067"/>
                  </a:lnTo>
                  <a:lnTo>
                    <a:pt x="3006" y="10159"/>
                  </a:lnTo>
                  <a:lnTo>
                    <a:pt x="3099" y="10270"/>
                  </a:lnTo>
                  <a:lnTo>
                    <a:pt x="3209" y="10362"/>
                  </a:lnTo>
                  <a:lnTo>
                    <a:pt x="3320" y="10454"/>
                  </a:lnTo>
                  <a:lnTo>
                    <a:pt x="3596" y="10602"/>
                  </a:lnTo>
                  <a:lnTo>
                    <a:pt x="3652" y="10639"/>
                  </a:lnTo>
                  <a:lnTo>
                    <a:pt x="3689" y="10694"/>
                  </a:lnTo>
                  <a:lnTo>
                    <a:pt x="3762" y="10786"/>
                  </a:lnTo>
                  <a:lnTo>
                    <a:pt x="3596" y="10786"/>
                  </a:lnTo>
                  <a:lnTo>
                    <a:pt x="3430" y="10805"/>
                  </a:lnTo>
                  <a:lnTo>
                    <a:pt x="3283" y="10823"/>
                  </a:lnTo>
                  <a:lnTo>
                    <a:pt x="3135" y="10860"/>
                  </a:lnTo>
                  <a:lnTo>
                    <a:pt x="3006" y="10915"/>
                  </a:lnTo>
                  <a:lnTo>
                    <a:pt x="2877" y="10971"/>
                  </a:lnTo>
                  <a:lnTo>
                    <a:pt x="2748" y="11044"/>
                  </a:lnTo>
                  <a:lnTo>
                    <a:pt x="2638" y="11118"/>
                  </a:lnTo>
                  <a:lnTo>
                    <a:pt x="2545" y="11192"/>
                  </a:lnTo>
                  <a:lnTo>
                    <a:pt x="2453" y="11303"/>
                  </a:lnTo>
                  <a:lnTo>
                    <a:pt x="2361" y="11395"/>
                  </a:lnTo>
                  <a:lnTo>
                    <a:pt x="2287" y="11524"/>
                  </a:lnTo>
                  <a:lnTo>
                    <a:pt x="2232" y="11634"/>
                  </a:lnTo>
                  <a:lnTo>
                    <a:pt x="2177" y="11782"/>
                  </a:lnTo>
                  <a:lnTo>
                    <a:pt x="2121" y="11911"/>
                  </a:lnTo>
                  <a:lnTo>
                    <a:pt x="2103" y="12077"/>
                  </a:lnTo>
                  <a:lnTo>
                    <a:pt x="2084" y="12206"/>
                  </a:lnTo>
                  <a:lnTo>
                    <a:pt x="2066" y="12335"/>
                  </a:lnTo>
                  <a:lnTo>
                    <a:pt x="2084" y="12483"/>
                  </a:lnTo>
                  <a:lnTo>
                    <a:pt x="2103" y="12612"/>
                  </a:lnTo>
                  <a:lnTo>
                    <a:pt x="2121" y="12741"/>
                  </a:lnTo>
                  <a:lnTo>
                    <a:pt x="2177" y="12870"/>
                  </a:lnTo>
                  <a:lnTo>
                    <a:pt x="2214" y="12980"/>
                  </a:lnTo>
                  <a:lnTo>
                    <a:pt x="2287" y="13110"/>
                  </a:lnTo>
                  <a:lnTo>
                    <a:pt x="2361" y="13220"/>
                  </a:lnTo>
                  <a:lnTo>
                    <a:pt x="2435" y="13331"/>
                  </a:lnTo>
                  <a:lnTo>
                    <a:pt x="2527" y="13423"/>
                  </a:lnTo>
                  <a:lnTo>
                    <a:pt x="2619" y="13515"/>
                  </a:lnTo>
                  <a:lnTo>
                    <a:pt x="2730" y="13607"/>
                  </a:lnTo>
                  <a:lnTo>
                    <a:pt x="2840" y="13681"/>
                  </a:lnTo>
                  <a:lnTo>
                    <a:pt x="2970" y="13736"/>
                  </a:lnTo>
                  <a:lnTo>
                    <a:pt x="3099" y="13792"/>
                  </a:lnTo>
                  <a:lnTo>
                    <a:pt x="3246" y="13847"/>
                  </a:lnTo>
                  <a:lnTo>
                    <a:pt x="3412" y="13866"/>
                  </a:lnTo>
                  <a:lnTo>
                    <a:pt x="3560" y="13884"/>
                  </a:lnTo>
                  <a:lnTo>
                    <a:pt x="3836" y="13884"/>
                  </a:lnTo>
                  <a:lnTo>
                    <a:pt x="3984" y="13847"/>
                  </a:lnTo>
                  <a:lnTo>
                    <a:pt x="4131" y="13792"/>
                  </a:lnTo>
                  <a:lnTo>
                    <a:pt x="4260" y="13736"/>
                  </a:lnTo>
                  <a:lnTo>
                    <a:pt x="4389" y="13663"/>
                  </a:lnTo>
                  <a:lnTo>
                    <a:pt x="4518" y="13571"/>
                  </a:lnTo>
                  <a:lnTo>
                    <a:pt x="4647" y="13460"/>
                  </a:lnTo>
                  <a:lnTo>
                    <a:pt x="4758" y="13331"/>
                  </a:lnTo>
                  <a:lnTo>
                    <a:pt x="4887" y="13202"/>
                  </a:lnTo>
                  <a:lnTo>
                    <a:pt x="4998" y="13036"/>
                  </a:lnTo>
                  <a:lnTo>
                    <a:pt x="5108" y="12870"/>
                  </a:lnTo>
                  <a:lnTo>
                    <a:pt x="5219" y="12685"/>
                  </a:lnTo>
                  <a:lnTo>
                    <a:pt x="5219" y="12980"/>
                  </a:lnTo>
                  <a:lnTo>
                    <a:pt x="5274" y="13257"/>
                  </a:lnTo>
                  <a:lnTo>
                    <a:pt x="5366" y="13515"/>
                  </a:lnTo>
                  <a:lnTo>
                    <a:pt x="5477" y="13755"/>
                  </a:lnTo>
                  <a:lnTo>
                    <a:pt x="5643" y="13958"/>
                  </a:lnTo>
                  <a:lnTo>
                    <a:pt x="5827" y="14142"/>
                  </a:lnTo>
                  <a:lnTo>
                    <a:pt x="6067" y="14308"/>
                  </a:lnTo>
                  <a:lnTo>
                    <a:pt x="6325" y="14437"/>
                  </a:lnTo>
                  <a:lnTo>
                    <a:pt x="5920" y="14585"/>
                  </a:lnTo>
                  <a:lnTo>
                    <a:pt x="5569" y="14732"/>
                  </a:lnTo>
                  <a:lnTo>
                    <a:pt x="5422" y="14824"/>
                  </a:lnTo>
                  <a:lnTo>
                    <a:pt x="5293" y="14898"/>
                  </a:lnTo>
                  <a:lnTo>
                    <a:pt x="5164" y="14990"/>
                  </a:lnTo>
                  <a:lnTo>
                    <a:pt x="5071" y="15101"/>
                  </a:lnTo>
                  <a:lnTo>
                    <a:pt x="4979" y="15193"/>
                  </a:lnTo>
                  <a:lnTo>
                    <a:pt x="4887" y="15304"/>
                  </a:lnTo>
                  <a:lnTo>
                    <a:pt x="4832" y="15414"/>
                  </a:lnTo>
                  <a:lnTo>
                    <a:pt x="4776" y="15543"/>
                  </a:lnTo>
                  <a:lnTo>
                    <a:pt x="4740" y="15672"/>
                  </a:lnTo>
                  <a:lnTo>
                    <a:pt x="4703" y="15802"/>
                  </a:lnTo>
                  <a:lnTo>
                    <a:pt x="4684" y="15949"/>
                  </a:lnTo>
                  <a:lnTo>
                    <a:pt x="4684" y="16097"/>
                  </a:lnTo>
                  <a:lnTo>
                    <a:pt x="4703" y="16336"/>
                  </a:lnTo>
                  <a:lnTo>
                    <a:pt x="4758" y="16594"/>
                  </a:lnTo>
                  <a:lnTo>
                    <a:pt x="4850" y="16816"/>
                  </a:lnTo>
                  <a:lnTo>
                    <a:pt x="4979" y="17037"/>
                  </a:lnTo>
                  <a:lnTo>
                    <a:pt x="5145" y="17221"/>
                  </a:lnTo>
                  <a:lnTo>
                    <a:pt x="5237" y="17295"/>
                  </a:lnTo>
                  <a:lnTo>
                    <a:pt x="5330" y="17369"/>
                  </a:lnTo>
                  <a:lnTo>
                    <a:pt x="5440" y="17443"/>
                  </a:lnTo>
                  <a:lnTo>
                    <a:pt x="5551" y="17498"/>
                  </a:lnTo>
                  <a:lnTo>
                    <a:pt x="5680" y="17535"/>
                  </a:lnTo>
                  <a:lnTo>
                    <a:pt x="5791" y="17572"/>
                  </a:lnTo>
                  <a:lnTo>
                    <a:pt x="5938" y="17590"/>
                  </a:lnTo>
                  <a:lnTo>
                    <a:pt x="6086" y="17590"/>
                  </a:lnTo>
                  <a:lnTo>
                    <a:pt x="6399" y="17572"/>
                  </a:lnTo>
                  <a:lnTo>
                    <a:pt x="6694" y="17535"/>
                  </a:lnTo>
                  <a:lnTo>
                    <a:pt x="6989" y="17443"/>
                  </a:lnTo>
                  <a:lnTo>
                    <a:pt x="7229" y="17350"/>
                  </a:lnTo>
                  <a:lnTo>
                    <a:pt x="7450" y="17221"/>
                  </a:lnTo>
                  <a:lnTo>
                    <a:pt x="7874" y="16945"/>
                  </a:lnTo>
                  <a:lnTo>
                    <a:pt x="7929" y="17148"/>
                  </a:lnTo>
                  <a:lnTo>
                    <a:pt x="8003" y="17350"/>
                  </a:lnTo>
                  <a:lnTo>
                    <a:pt x="8114" y="17535"/>
                  </a:lnTo>
                  <a:lnTo>
                    <a:pt x="8243" y="17682"/>
                  </a:lnTo>
                  <a:lnTo>
                    <a:pt x="8390" y="17848"/>
                  </a:lnTo>
                  <a:lnTo>
                    <a:pt x="8556" y="17977"/>
                  </a:lnTo>
                  <a:lnTo>
                    <a:pt x="8741" y="18106"/>
                  </a:lnTo>
                  <a:lnTo>
                    <a:pt x="8943" y="18217"/>
                  </a:lnTo>
                  <a:lnTo>
                    <a:pt x="8556" y="18346"/>
                  </a:lnTo>
                  <a:lnTo>
                    <a:pt x="8224" y="18475"/>
                  </a:lnTo>
                  <a:lnTo>
                    <a:pt x="7948" y="18641"/>
                  </a:lnTo>
                  <a:lnTo>
                    <a:pt x="7837" y="18715"/>
                  </a:lnTo>
                  <a:lnTo>
                    <a:pt x="7727" y="18807"/>
                  </a:lnTo>
                  <a:lnTo>
                    <a:pt x="7634" y="18899"/>
                  </a:lnTo>
                  <a:lnTo>
                    <a:pt x="7561" y="19010"/>
                  </a:lnTo>
                  <a:lnTo>
                    <a:pt x="7487" y="19120"/>
                  </a:lnTo>
                  <a:lnTo>
                    <a:pt x="7432" y="19231"/>
                  </a:lnTo>
                  <a:lnTo>
                    <a:pt x="7376" y="19360"/>
                  </a:lnTo>
                  <a:lnTo>
                    <a:pt x="7339" y="19489"/>
                  </a:lnTo>
                  <a:lnTo>
                    <a:pt x="7321" y="19618"/>
                  </a:lnTo>
                  <a:lnTo>
                    <a:pt x="7302" y="19766"/>
                  </a:lnTo>
                  <a:lnTo>
                    <a:pt x="7302" y="20024"/>
                  </a:lnTo>
                  <a:lnTo>
                    <a:pt x="7358" y="20264"/>
                  </a:lnTo>
                  <a:lnTo>
                    <a:pt x="7450" y="20503"/>
                  </a:lnTo>
                  <a:lnTo>
                    <a:pt x="7561" y="20725"/>
                  </a:lnTo>
                  <a:lnTo>
                    <a:pt x="7708" y="20927"/>
                  </a:lnTo>
                  <a:lnTo>
                    <a:pt x="7800" y="21020"/>
                  </a:lnTo>
                  <a:lnTo>
                    <a:pt x="7892" y="21093"/>
                  </a:lnTo>
                  <a:lnTo>
                    <a:pt x="8003" y="21167"/>
                  </a:lnTo>
                  <a:lnTo>
                    <a:pt x="8114" y="21222"/>
                  </a:lnTo>
                  <a:lnTo>
                    <a:pt x="8224" y="21278"/>
                  </a:lnTo>
                  <a:lnTo>
                    <a:pt x="8335" y="21315"/>
                  </a:lnTo>
                  <a:lnTo>
                    <a:pt x="8483" y="21333"/>
                  </a:lnTo>
                  <a:lnTo>
                    <a:pt x="8648" y="21351"/>
                  </a:lnTo>
                  <a:lnTo>
                    <a:pt x="8962" y="21351"/>
                  </a:lnTo>
                  <a:lnTo>
                    <a:pt x="9294" y="21296"/>
                  </a:lnTo>
                  <a:lnTo>
                    <a:pt x="9589" y="21222"/>
                  </a:lnTo>
                  <a:lnTo>
                    <a:pt x="9736" y="21167"/>
                  </a:lnTo>
                  <a:lnTo>
                    <a:pt x="9865" y="21093"/>
                  </a:lnTo>
                  <a:lnTo>
                    <a:pt x="10105" y="20927"/>
                  </a:lnTo>
                  <a:lnTo>
                    <a:pt x="10474" y="20632"/>
                  </a:lnTo>
                  <a:lnTo>
                    <a:pt x="10492" y="20817"/>
                  </a:lnTo>
                  <a:lnTo>
                    <a:pt x="10548" y="21001"/>
                  </a:lnTo>
                  <a:lnTo>
                    <a:pt x="10640" y="21185"/>
                  </a:lnTo>
                  <a:lnTo>
                    <a:pt x="10769" y="21370"/>
                  </a:lnTo>
                  <a:lnTo>
                    <a:pt x="10935" y="21536"/>
                  </a:lnTo>
                  <a:lnTo>
                    <a:pt x="11138" y="21702"/>
                  </a:lnTo>
                  <a:lnTo>
                    <a:pt x="11359" y="21868"/>
                  </a:lnTo>
                  <a:lnTo>
                    <a:pt x="11617" y="22015"/>
                  </a:lnTo>
                  <a:lnTo>
                    <a:pt x="11304" y="22071"/>
                  </a:lnTo>
                  <a:lnTo>
                    <a:pt x="11009" y="22163"/>
                  </a:lnTo>
                  <a:lnTo>
                    <a:pt x="10750" y="22273"/>
                  </a:lnTo>
                  <a:lnTo>
                    <a:pt x="10621" y="22347"/>
                  </a:lnTo>
                  <a:lnTo>
                    <a:pt x="10511" y="22421"/>
                  </a:lnTo>
                  <a:lnTo>
                    <a:pt x="10419" y="22513"/>
                  </a:lnTo>
                  <a:lnTo>
                    <a:pt x="10326" y="22605"/>
                  </a:lnTo>
                  <a:lnTo>
                    <a:pt x="10234" y="22697"/>
                  </a:lnTo>
                  <a:lnTo>
                    <a:pt x="10160" y="22826"/>
                  </a:lnTo>
                  <a:lnTo>
                    <a:pt x="10105" y="22937"/>
                  </a:lnTo>
                  <a:lnTo>
                    <a:pt x="10050" y="23066"/>
                  </a:lnTo>
                  <a:lnTo>
                    <a:pt x="10013" y="23214"/>
                  </a:lnTo>
                  <a:lnTo>
                    <a:pt x="9976" y="23380"/>
                  </a:lnTo>
                  <a:lnTo>
                    <a:pt x="9958" y="23527"/>
                  </a:lnTo>
                  <a:lnTo>
                    <a:pt x="9958" y="23675"/>
                  </a:lnTo>
                  <a:lnTo>
                    <a:pt x="9958" y="23822"/>
                  </a:lnTo>
                  <a:lnTo>
                    <a:pt x="9976" y="23970"/>
                  </a:lnTo>
                  <a:lnTo>
                    <a:pt x="10013" y="24099"/>
                  </a:lnTo>
                  <a:lnTo>
                    <a:pt x="10050" y="24228"/>
                  </a:lnTo>
                  <a:lnTo>
                    <a:pt x="10105" y="24338"/>
                  </a:lnTo>
                  <a:lnTo>
                    <a:pt x="10179" y="24449"/>
                  </a:lnTo>
                  <a:lnTo>
                    <a:pt x="10253" y="24560"/>
                  </a:lnTo>
                  <a:lnTo>
                    <a:pt x="10345" y="24670"/>
                  </a:lnTo>
                  <a:lnTo>
                    <a:pt x="10548" y="24855"/>
                  </a:lnTo>
                  <a:lnTo>
                    <a:pt x="10787" y="25021"/>
                  </a:lnTo>
                  <a:lnTo>
                    <a:pt x="11064" y="25187"/>
                  </a:lnTo>
                  <a:lnTo>
                    <a:pt x="10714" y="25223"/>
                  </a:lnTo>
                  <a:lnTo>
                    <a:pt x="10419" y="25316"/>
                  </a:lnTo>
                  <a:lnTo>
                    <a:pt x="10271" y="25371"/>
                  </a:lnTo>
                  <a:lnTo>
                    <a:pt x="10142" y="25426"/>
                  </a:lnTo>
                  <a:lnTo>
                    <a:pt x="10031" y="25500"/>
                  </a:lnTo>
                  <a:lnTo>
                    <a:pt x="9921" y="25574"/>
                  </a:lnTo>
                  <a:lnTo>
                    <a:pt x="9829" y="25666"/>
                  </a:lnTo>
                  <a:lnTo>
                    <a:pt x="9736" y="25758"/>
                  </a:lnTo>
                  <a:lnTo>
                    <a:pt x="9663" y="25869"/>
                  </a:lnTo>
                  <a:lnTo>
                    <a:pt x="9589" y="25979"/>
                  </a:lnTo>
                  <a:lnTo>
                    <a:pt x="9533" y="26090"/>
                  </a:lnTo>
                  <a:lnTo>
                    <a:pt x="9497" y="26201"/>
                  </a:lnTo>
                  <a:lnTo>
                    <a:pt x="9460" y="26330"/>
                  </a:lnTo>
                  <a:lnTo>
                    <a:pt x="9441" y="26477"/>
                  </a:lnTo>
                  <a:lnTo>
                    <a:pt x="9423" y="26754"/>
                  </a:lnTo>
                  <a:lnTo>
                    <a:pt x="9460" y="27012"/>
                  </a:lnTo>
                  <a:lnTo>
                    <a:pt x="9515" y="27252"/>
                  </a:lnTo>
                  <a:lnTo>
                    <a:pt x="9626" y="27473"/>
                  </a:lnTo>
                  <a:lnTo>
                    <a:pt x="9773" y="27676"/>
                  </a:lnTo>
                  <a:lnTo>
                    <a:pt x="9939" y="27860"/>
                  </a:lnTo>
                  <a:lnTo>
                    <a:pt x="10142" y="28008"/>
                  </a:lnTo>
                  <a:lnTo>
                    <a:pt x="10382" y="28118"/>
                  </a:lnTo>
                  <a:lnTo>
                    <a:pt x="10511" y="28155"/>
                  </a:lnTo>
                  <a:lnTo>
                    <a:pt x="10640" y="28192"/>
                  </a:lnTo>
                  <a:lnTo>
                    <a:pt x="10898" y="28229"/>
                  </a:lnTo>
                  <a:lnTo>
                    <a:pt x="11156" y="28210"/>
                  </a:lnTo>
                  <a:lnTo>
                    <a:pt x="11396" y="28174"/>
                  </a:lnTo>
                  <a:lnTo>
                    <a:pt x="11525" y="28118"/>
                  </a:lnTo>
                  <a:lnTo>
                    <a:pt x="11635" y="28081"/>
                  </a:lnTo>
                  <a:lnTo>
                    <a:pt x="11746" y="28008"/>
                  </a:lnTo>
                  <a:lnTo>
                    <a:pt x="11857" y="27934"/>
                  </a:lnTo>
                  <a:lnTo>
                    <a:pt x="11949" y="27860"/>
                  </a:lnTo>
                  <a:lnTo>
                    <a:pt x="12023" y="27768"/>
                  </a:lnTo>
                  <a:lnTo>
                    <a:pt x="12096" y="27657"/>
                  </a:lnTo>
                  <a:lnTo>
                    <a:pt x="12170" y="27547"/>
                  </a:lnTo>
                  <a:lnTo>
                    <a:pt x="12244" y="27399"/>
                  </a:lnTo>
                  <a:lnTo>
                    <a:pt x="12299" y="27233"/>
                  </a:lnTo>
                  <a:lnTo>
                    <a:pt x="12336" y="27067"/>
                  </a:lnTo>
                  <a:lnTo>
                    <a:pt x="12373" y="26901"/>
                  </a:lnTo>
                  <a:lnTo>
                    <a:pt x="12391" y="26735"/>
                  </a:lnTo>
                  <a:lnTo>
                    <a:pt x="12391" y="26569"/>
                  </a:lnTo>
                  <a:lnTo>
                    <a:pt x="12373" y="26403"/>
                  </a:lnTo>
                  <a:lnTo>
                    <a:pt x="12355" y="26256"/>
                  </a:lnTo>
                  <a:lnTo>
                    <a:pt x="12299" y="26108"/>
                  </a:lnTo>
                  <a:lnTo>
                    <a:pt x="12225" y="25979"/>
                  </a:lnTo>
                  <a:lnTo>
                    <a:pt x="12152" y="25850"/>
                  </a:lnTo>
                  <a:lnTo>
                    <a:pt x="12041" y="25721"/>
                  </a:lnTo>
                  <a:lnTo>
                    <a:pt x="11820" y="25463"/>
                  </a:lnTo>
                  <a:lnTo>
                    <a:pt x="11617" y="25205"/>
                  </a:lnTo>
                  <a:lnTo>
                    <a:pt x="11838" y="25150"/>
                  </a:lnTo>
                  <a:lnTo>
                    <a:pt x="12060" y="25076"/>
                  </a:lnTo>
                  <a:lnTo>
                    <a:pt x="12262" y="24984"/>
                  </a:lnTo>
                  <a:lnTo>
                    <a:pt x="12447" y="24873"/>
                  </a:lnTo>
                  <a:lnTo>
                    <a:pt x="12613" y="24726"/>
                  </a:lnTo>
                  <a:lnTo>
                    <a:pt x="12760" y="24560"/>
                  </a:lnTo>
                  <a:lnTo>
                    <a:pt x="12889" y="24357"/>
                  </a:lnTo>
                  <a:lnTo>
                    <a:pt x="12981" y="24117"/>
                  </a:lnTo>
                  <a:lnTo>
                    <a:pt x="13018" y="24080"/>
                  </a:lnTo>
                  <a:lnTo>
                    <a:pt x="13074" y="24025"/>
                  </a:lnTo>
                  <a:lnTo>
                    <a:pt x="13184" y="23951"/>
                  </a:lnTo>
                  <a:lnTo>
                    <a:pt x="13147" y="24099"/>
                  </a:lnTo>
                  <a:lnTo>
                    <a:pt x="13129" y="24228"/>
                  </a:lnTo>
                  <a:lnTo>
                    <a:pt x="13129" y="24357"/>
                  </a:lnTo>
                  <a:lnTo>
                    <a:pt x="13129" y="24486"/>
                  </a:lnTo>
                  <a:lnTo>
                    <a:pt x="13147" y="24597"/>
                  </a:lnTo>
                  <a:lnTo>
                    <a:pt x="13184" y="24726"/>
                  </a:lnTo>
                  <a:lnTo>
                    <a:pt x="13240" y="24836"/>
                  </a:lnTo>
                  <a:lnTo>
                    <a:pt x="13295" y="24928"/>
                  </a:lnTo>
                  <a:lnTo>
                    <a:pt x="13424" y="25131"/>
                  </a:lnTo>
                  <a:lnTo>
                    <a:pt x="13590" y="25316"/>
                  </a:lnTo>
                  <a:lnTo>
                    <a:pt x="13774" y="25500"/>
                  </a:lnTo>
                  <a:lnTo>
                    <a:pt x="13977" y="25666"/>
                  </a:lnTo>
                  <a:lnTo>
                    <a:pt x="13590" y="25850"/>
                  </a:lnTo>
                  <a:lnTo>
                    <a:pt x="13276" y="26035"/>
                  </a:lnTo>
                  <a:lnTo>
                    <a:pt x="13147" y="26145"/>
                  </a:lnTo>
                  <a:lnTo>
                    <a:pt x="13018" y="26238"/>
                  </a:lnTo>
                  <a:lnTo>
                    <a:pt x="12926" y="26348"/>
                  </a:lnTo>
                  <a:lnTo>
                    <a:pt x="12834" y="26459"/>
                  </a:lnTo>
                  <a:lnTo>
                    <a:pt x="12760" y="26569"/>
                  </a:lnTo>
                  <a:lnTo>
                    <a:pt x="12686" y="26680"/>
                  </a:lnTo>
                  <a:lnTo>
                    <a:pt x="12650" y="26809"/>
                  </a:lnTo>
                  <a:lnTo>
                    <a:pt x="12613" y="26938"/>
                  </a:lnTo>
                  <a:lnTo>
                    <a:pt x="12594" y="27067"/>
                  </a:lnTo>
                  <a:lnTo>
                    <a:pt x="12594" y="27215"/>
                  </a:lnTo>
                  <a:lnTo>
                    <a:pt x="12594" y="27344"/>
                  </a:lnTo>
                  <a:lnTo>
                    <a:pt x="12613" y="27510"/>
                  </a:lnTo>
                  <a:lnTo>
                    <a:pt x="12668" y="27749"/>
                  </a:lnTo>
                  <a:lnTo>
                    <a:pt x="12760" y="27989"/>
                  </a:lnTo>
                  <a:lnTo>
                    <a:pt x="12889" y="28192"/>
                  </a:lnTo>
                  <a:lnTo>
                    <a:pt x="13037" y="28376"/>
                  </a:lnTo>
                  <a:lnTo>
                    <a:pt x="13240" y="28542"/>
                  </a:lnTo>
                  <a:lnTo>
                    <a:pt x="13442" y="28653"/>
                  </a:lnTo>
                  <a:lnTo>
                    <a:pt x="13682" y="28745"/>
                  </a:lnTo>
                  <a:lnTo>
                    <a:pt x="13922" y="28800"/>
                  </a:lnTo>
                  <a:lnTo>
                    <a:pt x="14180" y="28819"/>
                  </a:lnTo>
                  <a:lnTo>
                    <a:pt x="14438" y="28782"/>
                  </a:lnTo>
                  <a:lnTo>
                    <a:pt x="14659" y="28727"/>
                  </a:lnTo>
                  <a:lnTo>
                    <a:pt x="14899" y="28616"/>
                  </a:lnTo>
                  <a:lnTo>
                    <a:pt x="15102" y="28487"/>
                  </a:lnTo>
                  <a:lnTo>
                    <a:pt x="15268" y="28321"/>
                  </a:lnTo>
                  <a:lnTo>
                    <a:pt x="15434" y="28118"/>
                  </a:lnTo>
                  <a:lnTo>
                    <a:pt x="15544" y="27897"/>
                  </a:lnTo>
                  <a:lnTo>
                    <a:pt x="15600" y="27749"/>
                  </a:lnTo>
                  <a:lnTo>
                    <a:pt x="15637" y="27620"/>
                  </a:lnTo>
                  <a:lnTo>
                    <a:pt x="15655" y="27491"/>
                  </a:lnTo>
                  <a:lnTo>
                    <a:pt x="15673" y="27362"/>
                  </a:lnTo>
                  <a:lnTo>
                    <a:pt x="15673" y="27233"/>
                  </a:lnTo>
                  <a:lnTo>
                    <a:pt x="15673" y="27104"/>
                  </a:lnTo>
                  <a:lnTo>
                    <a:pt x="15637" y="26975"/>
                  </a:lnTo>
                  <a:lnTo>
                    <a:pt x="15618" y="26846"/>
                  </a:lnTo>
                  <a:lnTo>
                    <a:pt x="15563" y="26735"/>
                  </a:lnTo>
                  <a:lnTo>
                    <a:pt x="15507" y="26606"/>
                  </a:lnTo>
                  <a:lnTo>
                    <a:pt x="15342" y="26367"/>
                  </a:lnTo>
                  <a:lnTo>
                    <a:pt x="15139" y="26127"/>
                  </a:lnTo>
                  <a:lnTo>
                    <a:pt x="14881" y="25887"/>
                  </a:lnTo>
                  <a:lnTo>
                    <a:pt x="16116" y="25076"/>
                  </a:lnTo>
                  <a:lnTo>
                    <a:pt x="17148" y="26274"/>
                  </a:lnTo>
                  <a:lnTo>
                    <a:pt x="16872" y="26348"/>
                  </a:lnTo>
                  <a:lnTo>
                    <a:pt x="16614" y="26440"/>
                  </a:lnTo>
                  <a:lnTo>
                    <a:pt x="16392" y="26569"/>
                  </a:lnTo>
                  <a:lnTo>
                    <a:pt x="16300" y="26662"/>
                  </a:lnTo>
                  <a:lnTo>
                    <a:pt x="16208" y="26754"/>
                  </a:lnTo>
                  <a:lnTo>
                    <a:pt x="16116" y="26846"/>
                  </a:lnTo>
                  <a:lnTo>
                    <a:pt x="16042" y="26938"/>
                  </a:lnTo>
                  <a:lnTo>
                    <a:pt x="15968" y="27067"/>
                  </a:lnTo>
                  <a:lnTo>
                    <a:pt x="15913" y="27178"/>
                  </a:lnTo>
                  <a:lnTo>
                    <a:pt x="15858" y="27307"/>
                  </a:lnTo>
                  <a:lnTo>
                    <a:pt x="15802" y="27454"/>
                  </a:lnTo>
                  <a:lnTo>
                    <a:pt x="15784" y="27602"/>
                  </a:lnTo>
                  <a:lnTo>
                    <a:pt x="15766" y="27768"/>
                  </a:lnTo>
                  <a:lnTo>
                    <a:pt x="15747" y="27989"/>
                  </a:lnTo>
                  <a:lnTo>
                    <a:pt x="15784" y="28210"/>
                  </a:lnTo>
                  <a:lnTo>
                    <a:pt x="15858" y="28432"/>
                  </a:lnTo>
                  <a:lnTo>
                    <a:pt x="15968" y="28635"/>
                  </a:lnTo>
                  <a:lnTo>
                    <a:pt x="16097" y="28819"/>
                  </a:lnTo>
                  <a:lnTo>
                    <a:pt x="16245" y="28985"/>
                  </a:lnTo>
                  <a:lnTo>
                    <a:pt x="16429" y="29132"/>
                  </a:lnTo>
                  <a:lnTo>
                    <a:pt x="16632" y="29243"/>
                  </a:lnTo>
                  <a:lnTo>
                    <a:pt x="16798" y="29317"/>
                  </a:lnTo>
                  <a:lnTo>
                    <a:pt x="16964" y="29372"/>
                  </a:lnTo>
                  <a:lnTo>
                    <a:pt x="17112" y="29409"/>
                  </a:lnTo>
                  <a:lnTo>
                    <a:pt x="17259" y="29427"/>
                  </a:lnTo>
                  <a:lnTo>
                    <a:pt x="17407" y="29427"/>
                  </a:lnTo>
                  <a:lnTo>
                    <a:pt x="17554" y="29409"/>
                  </a:lnTo>
                  <a:lnTo>
                    <a:pt x="17702" y="29372"/>
                  </a:lnTo>
                  <a:lnTo>
                    <a:pt x="17831" y="29335"/>
                  </a:lnTo>
                  <a:lnTo>
                    <a:pt x="17960" y="29280"/>
                  </a:lnTo>
                  <a:lnTo>
                    <a:pt x="18089" y="29206"/>
                  </a:lnTo>
                  <a:lnTo>
                    <a:pt x="18218" y="29114"/>
                  </a:lnTo>
                  <a:lnTo>
                    <a:pt x="18347" y="29022"/>
                  </a:lnTo>
                  <a:lnTo>
                    <a:pt x="18568" y="28800"/>
                  </a:lnTo>
                  <a:lnTo>
                    <a:pt x="18789" y="28524"/>
                  </a:lnTo>
                  <a:lnTo>
                    <a:pt x="18882" y="28837"/>
                  </a:lnTo>
                  <a:lnTo>
                    <a:pt x="18974" y="29095"/>
                  </a:lnTo>
                  <a:lnTo>
                    <a:pt x="19121" y="29335"/>
                  </a:lnTo>
                  <a:lnTo>
                    <a:pt x="19269" y="29538"/>
                  </a:lnTo>
                  <a:lnTo>
                    <a:pt x="19361" y="29630"/>
                  </a:lnTo>
                  <a:lnTo>
                    <a:pt x="19472" y="29704"/>
                  </a:lnTo>
                  <a:lnTo>
                    <a:pt x="19564" y="29778"/>
                  </a:lnTo>
                  <a:lnTo>
                    <a:pt x="19674" y="29851"/>
                  </a:lnTo>
                  <a:lnTo>
                    <a:pt x="19804" y="29888"/>
                  </a:lnTo>
                  <a:lnTo>
                    <a:pt x="19933" y="29944"/>
                  </a:lnTo>
                  <a:lnTo>
                    <a:pt x="20062" y="29962"/>
                  </a:lnTo>
                  <a:lnTo>
                    <a:pt x="20209" y="29999"/>
                  </a:lnTo>
                  <a:lnTo>
                    <a:pt x="20357" y="30017"/>
                  </a:lnTo>
                  <a:lnTo>
                    <a:pt x="20504" y="30017"/>
                  </a:lnTo>
                  <a:lnTo>
                    <a:pt x="20652" y="29999"/>
                  </a:lnTo>
                  <a:lnTo>
                    <a:pt x="20781" y="29980"/>
                  </a:lnTo>
                  <a:lnTo>
                    <a:pt x="20910" y="29944"/>
                  </a:lnTo>
                  <a:lnTo>
                    <a:pt x="21039" y="29888"/>
                  </a:lnTo>
                  <a:lnTo>
                    <a:pt x="21150" y="29833"/>
                  </a:lnTo>
                  <a:lnTo>
                    <a:pt x="21260" y="29759"/>
                  </a:lnTo>
                  <a:lnTo>
                    <a:pt x="21371" y="29685"/>
                  </a:lnTo>
                  <a:lnTo>
                    <a:pt x="21463" y="29593"/>
                  </a:lnTo>
                  <a:lnTo>
                    <a:pt x="21666" y="29390"/>
                  </a:lnTo>
                  <a:lnTo>
                    <a:pt x="21832" y="29132"/>
                  </a:lnTo>
                  <a:lnTo>
                    <a:pt x="21979" y="28856"/>
                  </a:lnTo>
                  <a:lnTo>
                    <a:pt x="22016" y="29151"/>
                  </a:lnTo>
                  <a:lnTo>
                    <a:pt x="22071" y="29427"/>
                  </a:lnTo>
                  <a:lnTo>
                    <a:pt x="22164" y="29667"/>
                  </a:lnTo>
                  <a:lnTo>
                    <a:pt x="22293" y="29888"/>
                  </a:lnTo>
                  <a:lnTo>
                    <a:pt x="22459" y="30091"/>
                  </a:lnTo>
                  <a:lnTo>
                    <a:pt x="22661" y="30276"/>
                  </a:lnTo>
                  <a:lnTo>
                    <a:pt x="22883" y="30423"/>
                  </a:lnTo>
                  <a:lnTo>
                    <a:pt x="23159" y="30552"/>
                  </a:lnTo>
                  <a:lnTo>
                    <a:pt x="22625" y="30681"/>
                  </a:lnTo>
                  <a:lnTo>
                    <a:pt x="22385" y="30773"/>
                  </a:lnTo>
                  <a:lnTo>
                    <a:pt x="22145" y="30902"/>
                  </a:lnTo>
                  <a:lnTo>
                    <a:pt x="21961" y="31068"/>
                  </a:lnTo>
                  <a:lnTo>
                    <a:pt x="21776" y="31253"/>
                  </a:lnTo>
                  <a:lnTo>
                    <a:pt x="21647" y="31474"/>
                  </a:lnTo>
                  <a:lnTo>
                    <a:pt x="21555" y="31695"/>
                  </a:lnTo>
                  <a:lnTo>
                    <a:pt x="21481" y="31935"/>
                  </a:lnTo>
                  <a:lnTo>
                    <a:pt x="21481" y="32064"/>
                  </a:lnTo>
                  <a:lnTo>
                    <a:pt x="21463" y="32193"/>
                  </a:lnTo>
                  <a:lnTo>
                    <a:pt x="21481" y="32341"/>
                  </a:lnTo>
                  <a:lnTo>
                    <a:pt x="21500" y="32470"/>
                  </a:lnTo>
                  <a:lnTo>
                    <a:pt x="21518" y="32599"/>
                  </a:lnTo>
                  <a:lnTo>
                    <a:pt x="21555" y="32709"/>
                  </a:lnTo>
                  <a:lnTo>
                    <a:pt x="21666" y="32949"/>
                  </a:lnTo>
                  <a:lnTo>
                    <a:pt x="21813" y="33170"/>
                  </a:lnTo>
                  <a:lnTo>
                    <a:pt x="21998" y="33355"/>
                  </a:lnTo>
                  <a:lnTo>
                    <a:pt x="22219" y="33502"/>
                  </a:lnTo>
                  <a:lnTo>
                    <a:pt x="22330" y="33576"/>
                  </a:lnTo>
                  <a:lnTo>
                    <a:pt x="22459" y="33631"/>
                  </a:lnTo>
                  <a:lnTo>
                    <a:pt x="22588" y="33668"/>
                  </a:lnTo>
                  <a:lnTo>
                    <a:pt x="22717" y="33705"/>
                  </a:lnTo>
                  <a:lnTo>
                    <a:pt x="22975" y="33742"/>
                  </a:lnTo>
                  <a:lnTo>
                    <a:pt x="23233" y="33723"/>
                  </a:lnTo>
                  <a:lnTo>
                    <a:pt x="23473" y="33687"/>
                  </a:lnTo>
                  <a:lnTo>
                    <a:pt x="23694" y="33594"/>
                  </a:lnTo>
                  <a:lnTo>
                    <a:pt x="23915" y="33465"/>
                  </a:lnTo>
                  <a:lnTo>
                    <a:pt x="24118" y="33299"/>
                  </a:lnTo>
                  <a:lnTo>
                    <a:pt x="24284" y="33115"/>
                  </a:lnTo>
                  <a:lnTo>
                    <a:pt x="24432" y="32875"/>
                  </a:lnTo>
                  <a:lnTo>
                    <a:pt x="24542" y="32672"/>
                  </a:lnTo>
                  <a:lnTo>
                    <a:pt x="24671" y="32488"/>
                  </a:lnTo>
                  <a:lnTo>
                    <a:pt x="24671" y="32802"/>
                  </a:lnTo>
                  <a:lnTo>
                    <a:pt x="24708" y="33097"/>
                  </a:lnTo>
                  <a:lnTo>
                    <a:pt x="24782" y="33373"/>
                  </a:lnTo>
                  <a:lnTo>
                    <a:pt x="24837" y="33502"/>
                  </a:lnTo>
                  <a:lnTo>
                    <a:pt x="24892" y="33613"/>
                  </a:lnTo>
                  <a:lnTo>
                    <a:pt x="24966" y="33723"/>
                  </a:lnTo>
                  <a:lnTo>
                    <a:pt x="25040" y="33816"/>
                  </a:lnTo>
                  <a:lnTo>
                    <a:pt x="25132" y="33908"/>
                  </a:lnTo>
                  <a:lnTo>
                    <a:pt x="25224" y="33982"/>
                  </a:lnTo>
                  <a:lnTo>
                    <a:pt x="25335" y="34055"/>
                  </a:lnTo>
                  <a:lnTo>
                    <a:pt x="25446" y="34129"/>
                  </a:lnTo>
                  <a:lnTo>
                    <a:pt x="25556" y="34166"/>
                  </a:lnTo>
                  <a:lnTo>
                    <a:pt x="25704" y="34203"/>
                  </a:lnTo>
                  <a:lnTo>
                    <a:pt x="25851" y="34240"/>
                  </a:lnTo>
                  <a:lnTo>
                    <a:pt x="25999" y="34258"/>
                  </a:lnTo>
                  <a:lnTo>
                    <a:pt x="26331" y="34258"/>
                  </a:lnTo>
                  <a:lnTo>
                    <a:pt x="26644" y="34203"/>
                  </a:lnTo>
                  <a:lnTo>
                    <a:pt x="26958" y="34129"/>
                  </a:lnTo>
                  <a:lnTo>
                    <a:pt x="27087" y="34074"/>
                  </a:lnTo>
                  <a:lnTo>
                    <a:pt x="27234" y="34000"/>
                  </a:lnTo>
                  <a:lnTo>
                    <a:pt x="27474" y="33834"/>
                  </a:lnTo>
                  <a:lnTo>
                    <a:pt x="27861" y="33558"/>
                  </a:lnTo>
                  <a:lnTo>
                    <a:pt x="27916" y="33797"/>
                  </a:lnTo>
                  <a:lnTo>
                    <a:pt x="28009" y="34018"/>
                  </a:lnTo>
                  <a:lnTo>
                    <a:pt x="28119" y="34221"/>
                  </a:lnTo>
                  <a:lnTo>
                    <a:pt x="28248" y="34406"/>
                  </a:lnTo>
                  <a:lnTo>
                    <a:pt x="28433" y="34572"/>
                  </a:lnTo>
                  <a:lnTo>
                    <a:pt x="28635" y="34701"/>
                  </a:lnTo>
                  <a:lnTo>
                    <a:pt x="28875" y="34811"/>
                  </a:lnTo>
                  <a:lnTo>
                    <a:pt x="29133" y="34867"/>
                  </a:lnTo>
                  <a:lnTo>
                    <a:pt x="29299" y="34903"/>
                  </a:lnTo>
                  <a:lnTo>
                    <a:pt x="29613" y="34903"/>
                  </a:lnTo>
                  <a:lnTo>
                    <a:pt x="29760" y="34885"/>
                  </a:lnTo>
                  <a:lnTo>
                    <a:pt x="29889" y="34848"/>
                  </a:lnTo>
                  <a:lnTo>
                    <a:pt x="30018" y="34793"/>
                  </a:lnTo>
                  <a:lnTo>
                    <a:pt x="30147" y="34738"/>
                  </a:lnTo>
                  <a:lnTo>
                    <a:pt x="30258" y="34682"/>
                  </a:lnTo>
                  <a:lnTo>
                    <a:pt x="30369" y="34590"/>
                  </a:lnTo>
                  <a:lnTo>
                    <a:pt x="30479" y="34498"/>
                  </a:lnTo>
                  <a:lnTo>
                    <a:pt x="30664" y="34295"/>
                  </a:lnTo>
                  <a:lnTo>
                    <a:pt x="30830" y="34037"/>
                  </a:lnTo>
                  <a:lnTo>
                    <a:pt x="30995" y="33760"/>
                  </a:lnTo>
                  <a:lnTo>
                    <a:pt x="31069" y="34129"/>
                  </a:lnTo>
                  <a:lnTo>
                    <a:pt x="31180" y="34461"/>
                  </a:lnTo>
                  <a:lnTo>
                    <a:pt x="31309" y="34738"/>
                  </a:lnTo>
                  <a:lnTo>
                    <a:pt x="31383" y="34848"/>
                  </a:lnTo>
                  <a:lnTo>
                    <a:pt x="31456" y="34959"/>
                  </a:lnTo>
                  <a:lnTo>
                    <a:pt x="31549" y="35069"/>
                  </a:lnTo>
                  <a:lnTo>
                    <a:pt x="31641" y="35162"/>
                  </a:lnTo>
                  <a:lnTo>
                    <a:pt x="31751" y="35235"/>
                  </a:lnTo>
                  <a:lnTo>
                    <a:pt x="31862" y="35291"/>
                  </a:lnTo>
                  <a:lnTo>
                    <a:pt x="31973" y="35346"/>
                  </a:lnTo>
                  <a:lnTo>
                    <a:pt x="32102" y="35401"/>
                  </a:lnTo>
                  <a:lnTo>
                    <a:pt x="32231" y="35438"/>
                  </a:lnTo>
                  <a:lnTo>
                    <a:pt x="32378" y="35457"/>
                  </a:lnTo>
                  <a:lnTo>
                    <a:pt x="32544" y="35475"/>
                  </a:lnTo>
                  <a:lnTo>
                    <a:pt x="32839" y="35475"/>
                  </a:lnTo>
                  <a:lnTo>
                    <a:pt x="32968" y="35438"/>
                  </a:lnTo>
                  <a:lnTo>
                    <a:pt x="33097" y="35420"/>
                  </a:lnTo>
                  <a:lnTo>
                    <a:pt x="33227" y="35364"/>
                  </a:lnTo>
                  <a:lnTo>
                    <a:pt x="33356" y="35309"/>
                  </a:lnTo>
                  <a:lnTo>
                    <a:pt x="33466" y="35235"/>
                  </a:lnTo>
                  <a:lnTo>
                    <a:pt x="33577" y="35162"/>
                  </a:lnTo>
                  <a:lnTo>
                    <a:pt x="33669" y="35069"/>
                  </a:lnTo>
                  <a:lnTo>
                    <a:pt x="33872" y="34867"/>
                  </a:lnTo>
                  <a:lnTo>
                    <a:pt x="34038" y="34608"/>
                  </a:lnTo>
                  <a:lnTo>
                    <a:pt x="34185" y="34332"/>
                  </a:lnTo>
                  <a:lnTo>
                    <a:pt x="34259" y="34719"/>
                  </a:lnTo>
                  <a:lnTo>
                    <a:pt x="34370" y="35033"/>
                  </a:lnTo>
                  <a:lnTo>
                    <a:pt x="34517" y="35309"/>
                  </a:lnTo>
                  <a:lnTo>
                    <a:pt x="34591" y="35438"/>
                  </a:lnTo>
                  <a:lnTo>
                    <a:pt x="34665" y="35549"/>
                  </a:lnTo>
                  <a:lnTo>
                    <a:pt x="34757" y="35641"/>
                  </a:lnTo>
                  <a:lnTo>
                    <a:pt x="34849" y="35733"/>
                  </a:lnTo>
                  <a:lnTo>
                    <a:pt x="34941" y="35807"/>
                  </a:lnTo>
                  <a:lnTo>
                    <a:pt x="35052" y="35881"/>
                  </a:lnTo>
                  <a:lnTo>
                    <a:pt x="35181" y="35936"/>
                  </a:lnTo>
                  <a:lnTo>
                    <a:pt x="35292" y="35973"/>
                  </a:lnTo>
                  <a:lnTo>
                    <a:pt x="35439" y="36010"/>
                  </a:lnTo>
                  <a:lnTo>
                    <a:pt x="35568" y="36028"/>
                  </a:lnTo>
                  <a:lnTo>
                    <a:pt x="35734" y="36047"/>
                  </a:lnTo>
                  <a:lnTo>
                    <a:pt x="36029" y="36047"/>
                  </a:lnTo>
                  <a:lnTo>
                    <a:pt x="36177" y="36010"/>
                  </a:lnTo>
                  <a:lnTo>
                    <a:pt x="36306" y="35973"/>
                  </a:lnTo>
                  <a:lnTo>
                    <a:pt x="36435" y="35936"/>
                  </a:lnTo>
                  <a:lnTo>
                    <a:pt x="36545" y="35881"/>
                  </a:lnTo>
                  <a:lnTo>
                    <a:pt x="36674" y="35807"/>
                  </a:lnTo>
                  <a:lnTo>
                    <a:pt x="36767" y="35715"/>
                  </a:lnTo>
                  <a:lnTo>
                    <a:pt x="36877" y="35623"/>
                  </a:lnTo>
                  <a:lnTo>
                    <a:pt x="37080" y="35401"/>
                  </a:lnTo>
                  <a:lnTo>
                    <a:pt x="37246" y="35143"/>
                  </a:lnTo>
                  <a:lnTo>
                    <a:pt x="37394" y="34848"/>
                  </a:lnTo>
                  <a:lnTo>
                    <a:pt x="37430" y="35143"/>
                  </a:lnTo>
                  <a:lnTo>
                    <a:pt x="37486" y="35401"/>
                  </a:lnTo>
                  <a:lnTo>
                    <a:pt x="37578" y="35641"/>
                  </a:lnTo>
                  <a:lnTo>
                    <a:pt x="37689" y="35862"/>
                  </a:lnTo>
                  <a:lnTo>
                    <a:pt x="37836" y="36065"/>
                  </a:lnTo>
                  <a:lnTo>
                    <a:pt x="38002" y="36249"/>
                  </a:lnTo>
                  <a:lnTo>
                    <a:pt x="38223" y="36415"/>
                  </a:lnTo>
                  <a:lnTo>
                    <a:pt x="38463" y="36544"/>
                  </a:lnTo>
                  <a:lnTo>
                    <a:pt x="38113" y="36655"/>
                  </a:lnTo>
                  <a:lnTo>
                    <a:pt x="37947" y="36710"/>
                  </a:lnTo>
                  <a:lnTo>
                    <a:pt x="37781" y="36784"/>
                  </a:lnTo>
                  <a:lnTo>
                    <a:pt x="37652" y="36858"/>
                  </a:lnTo>
                  <a:lnTo>
                    <a:pt x="37523" y="36932"/>
                  </a:lnTo>
                  <a:lnTo>
                    <a:pt x="37412" y="37024"/>
                  </a:lnTo>
                  <a:lnTo>
                    <a:pt x="37301" y="37116"/>
                  </a:lnTo>
                  <a:lnTo>
                    <a:pt x="37209" y="37208"/>
                  </a:lnTo>
                  <a:lnTo>
                    <a:pt x="37135" y="37319"/>
                  </a:lnTo>
                  <a:lnTo>
                    <a:pt x="37080" y="37430"/>
                  </a:lnTo>
                  <a:lnTo>
                    <a:pt x="37025" y="37559"/>
                  </a:lnTo>
                  <a:lnTo>
                    <a:pt x="36969" y="37688"/>
                  </a:lnTo>
                  <a:lnTo>
                    <a:pt x="36951" y="37817"/>
                  </a:lnTo>
                  <a:lnTo>
                    <a:pt x="36933" y="37946"/>
                  </a:lnTo>
                  <a:lnTo>
                    <a:pt x="36914" y="38093"/>
                  </a:lnTo>
                  <a:lnTo>
                    <a:pt x="36933" y="38351"/>
                  </a:lnTo>
                  <a:lnTo>
                    <a:pt x="36988" y="38591"/>
                  </a:lnTo>
                  <a:lnTo>
                    <a:pt x="37099" y="38831"/>
                  </a:lnTo>
                  <a:lnTo>
                    <a:pt x="37228" y="39034"/>
                  </a:lnTo>
                  <a:lnTo>
                    <a:pt x="37375" y="39218"/>
                  </a:lnTo>
                  <a:lnTo>
                    <a:pt x="37559" y="39384"/>
                  </a:lnTo>
                  <a:lnTo>
                    <a:pt x="37781" y="39513"/>
                  </a:lnTo>
                  <a:lnTo>
                    <a:pt x="37891" y="39550"/>
                  </a:lnTo>
                  <a:lnTo>
                    <a:pt x="38020" y="39587"/>
                  </a:lnTo>
                  <a:lnTo>
                    <a:pt x="38149" y="39624"/>
                  </a:lnTo>
                  <a:lnTo>
                    <a:pt x="38279" y="39642"/>
                  </a:lnTo>
                  <a:lnTo>
                    <a:pt x="38408" y="39661"/>
                  </a:lnTo>
                  <a:lnTo>
                    <a:pt x="38537" y="39642"/>
                  </a:lnTo>
                  <a:lnTo>
                    <a:pt x="38795" y="39605"/>
                  </a:lnTo>
                  <a:lnTo>
                    <a:pt x="39053" y="39531"/>
                  </a:lnTo>
                  <a:lnTo>
                    <a:pt x="39274" y="39402"/>
                  </a:lnTo>
                  <a:lnTo>
                    <a:pt x="39385" y="39329"/>
                  </a:lnTo>
                  <a:lnTo>
                    <a:pt x="39477" y="39255"/>
                  </a:lnTo>
                  <a:lnTo>
                    <a:pt x="39569" y="39163"/>
                  </a:lnTo>
                  <a:lnTo>
                    <a:pt x="39661" y="39052"/>
                  </a:lnTo>
                  <a:lnTo>
                    <a:pt x="39735" y="38941"/>
                  </a:lnTo>
                  <a:lnTo>
                    <a:pt x="39809" y="38831"/>
                  </a:lnTo>
                  <a:lnTo>
                    <a:pt x="39864" y="38683"/>
                  </a:lnTo>
                  <a:lnTo>
                    <a:pt x="39920" y="38554"/>
                  </a:lnTo>
                  <a:lnTo>
                    <a:pt x="39956" y="38425"/>
                  </a:lnTo>
                  <a:lnTo>
                    <a:pt x="39975" y="38296"/>
                  </a:lnTo>
                  <a:lnTo>
                    <a:pt x="39975" y="38149"/>
                  </a:lnTo>
                  <a:lnTo>
                    <a:pt x="39975" y="38020"/>
                  </a:lnTo>
                  <a:lnTo>
                    <a:pt x="39956" y="37890"/>
                  </a:lnTo>
                  <a:lnTo>
                    <a:pt x="39920" y="37761"/>
                  </a:lnTo>
                  <a:lnTo>
                    <a:pt x="39883" y="37632"/>
                  </a:lnTo>
                  <a:lnTo>
                    <a:pt x="39809" y="37503"/>
                  </a:lnTo>
                  <a:lnTo>
                    <a:pt x="39735" y="37374"/>
                  </a:lnTo>
                  <a:lnTo>
                    <a:pt x="39661" y="37245"/>
                  </a:lnTo>
                  <a:lnTo>
                    <a:pt x="39440" y="36987"/>
                  </a:lnTo>
                  <a:lnTo>
                    <a:pt x="39182" y="36729"/>
                  </a:lnTo>
                  <a:lnTo>
                    <a:pt x="40436" y="35899"/>
                  </a:lnTo>
                  <a:lnTo>
                    <a:pt x="41395" y="37171"/>
                  </a:lnTo>
                  <a:lnTo>
                    <a:pt x="41100" y="37282"/>
                  </a:lnTo>
                  <a:lnTo>
                    <a:pt x="40823" y="37411"/>
                  </a:lnTo>
                  <a:lnTo>
                    <a:pt x="40602" y="37577"/>
                  </a:lnTo>
                  <a:lnTo>
                    <a:pt x="40510" y="37669"/>
                  </a:lnTo>
                  <a:lnTo>
                    <a:pt x="40436" y="37761"/>
                  </a:lnTo>
                  <a:lnTo>
                    <a:pt x="40344" y="37872"/>
                  </a:lnTo>
                  <a:lnTo>
                    <a:pt x="40288" y="37964"/>
                  </a:lnTo>
                  <a:lnTo>
                    <a:pt x="40233" y="38093"/>
                  </a:lnTo>
                  <a:lnTo>
                    <a:pt x="40196" y="38204"/>
                  </a:lnTo>
                  <a:lnTo>
                    <a:pt x="40159" y="38333"/>
                  </a:lnTo>
                  <a:lnTo>
                    <a:pt x="40141" y="38480"/>
                  </a:lnTo>
                  <a:lnTo>
                    <a:pt x="40122" y="38757"/>
                  </a:lnTo>
                  <a:lnTo>
                    <a:pt x="40159" y="39015"/>
                  </a:lnTo>
                  <a:lnTo>
                    <a:pt x="40233" y="39236"/>
                  </a:lnTo>
                  <a:lnTo>
                    <a:pt x="40325" y="39458"/>
                  </a:lnTo>
                  <a:lnTo>
                    <a:pt x="40473" y="39661"/>
                  </a:lnTo>
                  <a:lnTo>
                    <a:pt x="40620" y="39826"/>
                  </a:lnTo>
                  <a:lnTo>
                    <a:pt x="40823" y="39974"/>
                  </a:lnTo>
                  <a:lnTo>
                    <a:pt x="41026" y="40085"/>
                  </a:lnTo>
                  <a:lnTo>
                    <a:pt x="41266" y="40177"/>
                  </a:lnTo>
                  <a:lnTo>
                    <a:pt x="41413" y="40195"/>
                  </a:lnTo>
                  <a:lnTo>
                    <a:pt x="41579" y="40214"/>
                  </a:lnTo>
                  <a:lnTo>
                    <a:pt x="41726" y="40214"/>
                  </a:lnTo>
                  <a:lnTo>
                    <a:pt x="41892" y="40195"/>
                  </a:lnTo>
                  <a:lnTo>
                    <a:pt x="42040" y="40158"/>
                  </a:lnTo>
                  <a:lnTo>
                    <a:pt x="42187" y="40121"/>
                  </a:lnTo>
                  <a:lnTo>
                    <a:pt x="42335" y="40066"/>
                  </a:lnTo>
                  <a:lnTo>
                    <a:pt x="42464" y="39992"/>
                  </a:lnTo>
                  <a:lnTo>
                    <a:pt x="42464" y="37393"/>
                  </a:lnTo>
                  <a:lnTo>
                    <a:pt x="42409" y="37319"/>
                  </a:lnTo>
                  <a:lnTo>
                    <a:pt x="42464" y="37264"/>
                  </a:lnTo>
                  <a:lnTo>
                    <a:pt x="42464" y="27786"/>
                  </a:lnTo>
                  <a:lnTo>
                    <a:pt x="41763" y="28284"/>
                  </a:lnTo>
                  <a:lnTo>
                    <a:pt x="41026" y="27196"/>
                  </a:lnTo>
                  <a:lnTo>
                    <a:pt x="42077" y="26496"/>
                  </a:lnTo>
                  <a:lnTo>
                    <a:pt x="42464" y="27012"/>
                  </a:lnTo>
                  <a:lnTo>
                    <a:pt x="42464" y="24928"/>
                  </a:lnTo>
                  <a:lnTo>
                    <a:pt x="42353" y="25002"/>
                  </a:lnTo>
                  <a:lnTo>
                    <a:pt x="41690" y="24025"/>
                  </a:lnTo>
                  <a:lnTo>
                    <a:pt x="42464" y="23490"/>
                  </a:lnTo>
                  <a:lnTo>
                    <a:pt x="42464" y="21001"/>
                  </a:lnTo>
                  <a:lnTo>
                    <a:pt x="42353" y="20854"/>
                  </a:lnTo>
                  <a:lnTo>
                    <a:pt x="42464" y="20780"/>
                  </a:lnTo>
                  <a:lnTo>
                    <a:pt x="42464" y="0"/>
                  </a:lnTo>
                  <a:lnTo>
                    <a:pt x="17775" y="0"/>
                  </a:lnTo>
                  <a:lnTo>
                    <a:pt x="17886" y="166"/>
                  </a:lnTo>
                  <a:lnTo>
                    <a:pt x="17130" y="738"/>
                  </a:lnTo>
                  <a:lnTo>
                    <a:pt x="16595" y="0"/>
                  </a:lnTo>
                  <a:lnTo>
                    <a:pt x="14235" y="0"/>
                  </a:lnTo>
                  <a:lnTo>
                    <a:pt x="13922" y="240"/>
                  </a:lnTo>
                  <a:lnTo>
                    <a:pt x="13737" y="0"/>
                  </a:lnTo>
                  <a:lnTo>
                    <a:pt x="4260" y="0"/>
                  </a:lnTo>
                  <a:lnTo>
                    <a:pt x="5016" y="1162"/>
                  </a:lnTo>
                  <a:lnTo>
                    <a:pt x="3836" y="2047"/>
                  </a:lnTo>
                  <a:lnTo>
                    <a:pt x="2859" y="756"/>
                  </a:lnTo>
                  <a:lnTo>
                    <a:pt x="41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 name="Google Shape;286;p2"/>
            <p:cNvSpPr/>
            <p:nvPr/>
          </p:nvSpPr>
          <p:spPr>
            <a:xfrm>
              <a:off x="5196300" y="238125"/>
              <a:ext cx="74250" cy="65475"/>
            </a:xfrm>
            <a:custGeom>
              <a:avLst/>
              <a:gdLst/>
              <a:ahLst/>
              <a:cxnLst/>
              <a:rect l="l" t="t" r="r" b="b"/>
              <a:pathLst>
                <a:path w="2970" h="2619" extrusionOk="0">
                  <a:moveTo>
                    <a:pt x="535" y="0"/>
                  </a:moveTo>
                  <a:lnTo>
                    <a:pt x="406" y="111"/>
                  </a:lnTo>
                  <a:lnTo>
                    <a:pt x="314" y="221"/>
                  </a:lnTo>
                  <a:lnTo>
                    <a:pt x="222" y="350"/>
                  </a:lnTo>
                  <a:lnTo>
                    <a:pt x="148" y="498"/>
                  </a:lnTo>
                  <a:lnTo>
                    <a:pt x="74" y="645"/>
                  </a:lnTo>
                  <a:lnTo>
                    <a:pt x="38" y="793"/>
                  </a:lnTo>
                  <a:lnTo>
                    <a:pt x="1" y="959"/>
                  </a:lnTo>
                  <a:lnTo>
                    <a:pt x="1" y="1125"/>
                  </a:lnTo>
                  <a:lnTo>
                    <a:pt x="1" y="1291"/>
                  </a:lnTo>
                  <a:lnTo>
                    <a:pt x="19" y="1438"/>
                  </a:lnTo>
                  <a:lnTo>
                    <a:pt x="56" y="1567"/>
                  </a:lnTo>
                  <a:lnTo>
                    <a:pt x="111" y="1715"/>
                  </a:lnTo>
                  <a:lnTo>
                    <a:pt x="167" y="1844"/>
                  </a:lnTo>
                  <a:lnTo>
                    <a:pt x="240" y="1954"/>
                  </a:lnTo>
                  <a:lnTo>
                    <a:pt x="333" y="2084"/>
                  </a:lnTo>
                  <a:lnTo>
                    <a:pt x="425" y="2176"/>
                  </a:lnTo>
                  <a:lnTo>
                    <a:pt x="535" y="2286"/>
                  </a:lnTo>
                  <a:lnTo>
                    <a:pt x="646" y="2360"/>
                  </a:lnTo>
                  <a:lnTo>
                    <a:pt x="757" y="2434"/>
                  </a:lnTo>
                  <a:lnTo>
                    <a:pt x="886" y="2508"/>
                  </a:lnTo>
                  <a:lnTo>
                    <a:pt x="1033" y="2544"/>
                  </a:lnTo>
                  <a:lnTo>
                    <a:pt x="1162" y="2600"/>
                  </a:lnTo>
                  <a:lnTo>
                    <a:pt x="1310" y="2618"/>
                  </a:lnTo>
                  <a:lnTo>
                    <a:pt x="1623" y="2618"/>
                  </a:lnTo>
                  <a:lnTo>
                    <a:pt x="1771" y="2600"/>
                  </a:lnTo>
                  <a:lnTo>
                    <a:pt x="1918" y="2563"/>
                  </a:lnTo>
                  <a:lnTo>
                    <a:pt x="2066" y="2508"/>
                  </a:lnTo>
                  <a:lnTo>
                    <a:pt x="2195" y="2452"/>
                  </a:lnTo>
                  <a:lnTo>
                    <a:pt x="2324" y="2379"/>
                  </a:lnTo>
                  <a:lnTo>
                    <a:pt x="2435" y="2286"/>
                  </a:lnTo>
                  <a:lnTo>
                    <a:pt x="2545" y="2194"/>
                  </a:lnTo>
                  <a:lnTo>
                    <a:pt x="2637" y="2084"/>
                  </a:lnTo>
                  <a:lnTo>
                    <a:pt x="2730" y="1973"/>
                  </a:lnTo>
                  <a:lnTo>
                    <a:pt x="2803" y="1844"/>
                  </a:lnTo>
                  <a:lnTo>
                    <a:pt x="2859" y="1715"/>
                  </a:lnTo>
                  <a:lnTo>
                    <a:pt x="2914" y="1567"/>
                  </a:lnTo>
                  <a:lnTo>
                    <a:pt x="2951" y="1420"/>
                  </a:lnTo>
                  <a:lnTo>
                    <a:pt x="2969" y="1272"/>
                  </a:lnTo>
                  <a:lnTo>
                    <a:pt x="2969" y="1106"/>
                  </a:lnTo>
                  <a:lnTo>
                    <a:pt x="2969" y="940"/>
                  </a:lnTo>
                  <a:lnTo>
                    <a:pt x="2932" y="793"/>
                  </a:lnTo>
                  <a:lnTo>
                    <a:pt x="2877" y="627"/>
                  </a:lnTo>
                  <a:lnTo>
                    <a:pt x="2822" y="498"/>
                  </a:lnTo>
                  <a:lnTo>
                    <a:pt x="2748" y="350"/>
                  </a:lnTo>
                  <a:lnTo>
                    <a:pt x="2656" y="221"/>
                  </a:lnTo>
                  <a:lnTo>
                    <a:pt x="2564" y="111"/>
                  </a:lnTo>
                  <a:lnTo>
                    <a:pt x="2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 name="Google Shape;287;p2"/>
            <p:cNvSpPr/>
            <p:nvPr/>
          </p:nvSpPr>
          <p:spPr>
            <a:xfrm>
              <a:off x="5117475" y="238125"/>
              <a:ext cx="71950" cy="50250"/>
            </a:xfrm>
            <a:custGeom>
              <a:avLst/>
              <a:gdLst/>
              <a:ahLst/>
              <a:cxnLst/>
              <a:rect l="l" t="t" r="r" b="b"/>
              <a:pathLst>
                <a:path w="2878" h="2010" extrusionOk="0">
                  <a:moveTo>
                    <a:pt x="130" y="0"/>
                  </a:moveTo>
                  <a:lnTo>
                    <a:pt x="75" y="129"/>
                  </a:lnTo>
                  <a:lnTo>
                    <a:pt x="38" y="277"/>
                  </a:lnTo>
                  <a:lnTo>
                    <a:pt x="1" y="406"/>
                  </a:lnTo>
                  <a:lnTo>
                    <a:pt x="1" y="553"/>
                  </a:lnTo>
                  <a:lnTo>
                    <a:pt x="1" y="701"/>
                  </a:lnTo>
                  <a:lnTo>
                    <a:pt x="38" y="848"/>
                  </a:lnTo>
                  <a:lnTo>
                    <a:pt x="75" y="977"/>
                  </a:lnTo>
                  <a:lnTo>
                    <a:pt x="111" y="1125"/>
                  </a:lnTo>
                  <a:lnTo>
                    <a:pt x="185" y="1254"/>
                  </a:lnTo>
                  <a:lnTo>
                    <a:pt x="259" y="1364"/>
                  </a:lnTo>
                  <a:lnTo>
                    <a:pt x="333" y="1475"/>
                  </a:lnTo>
                  <a:lnTo>
                    <a:pt x="425" y="1586"/>
                  </a:lnTo>
                  <a:lnTo>
                    <a:pt x="535" y="1678"/>
                  </a:lnTo>
                  <a:lnTo>
                    <a:pt x="646" y="1752"/>
                  </a:lnTo>
                  <a:lnTo>
                    <a:pt x="757" y="1825"/>
                  </a:lnTo>
                  <a:lnTo>
                    <a:pt x="886" y="1899"/>
                  </a:lnTo>
                  <a:lnTo>
                    <a:pt x="1015" y="1936"/>
                  </a:lnTo>
                  <a:lnTo>
                    <a:pt x="1162" y="1973"/>
                  </a:lnTo>
                  <a:lnTo>
                    <a:pt x="1310" y="1991"/>
                  </a:lnTo>
                  <a:lnTo>
                    <a:pt x="1457" y="2010"/>
                  </a:lnTo>
                  <a:lnTo>
                    <a:pt x="1605" y="1991"/>
                  </a:lnTo>
                  <a:lnTo>
                    <a:pt x="1734" y="1973"/>
                  </a:lnTo>
                  <a:lnTo>
                    <a:pt x="1881" y="1936"/>
                  </a:lnTo>
                  <a:lnTo>
                    <a:pt x="2011" y="1881"/>
                  </a:lnTo>
                  <a:lnTo>
                    <a:pt x="2140" y="1825"/>
                  </a:lnTo>
                  <a:lnTo>
                    <a:pt x="2250" y="1752"/>
                  </a:lnTo>
                  <a:lnTo>
                    <a:pt x="2361" y="1659"/>
                  </a:lnTo>
                  <a:lnTo>
                    <a:pt x="2472" y="1567"/>
                  </a:lnTo>
                  <a:lnTo>
                    <a:pt x="2564" y="1457"/>
                  </a:lnTo>
                  <a:lnTo>
                    <a:pt x="2637" y="1346"/>
                  </a:lnTo>
                  <a:lnTo>
                    <a:pt x="2711" y="1235"/>
                  </a:lnTo>
                  <a:lnTo>
                    <a:pt x="2767" y="1106"/>
                  </a:lnTo>
                  <a:lnTo>
                    <a:pt x="2822" y="977"/>
                  </a:lnTo>
                  <a:lnTo>
                    <a:pt x="2859" y="830"/>
                  </a:lnTo>
                  <a:lnTo>
                    <a:pt x="2877" y="682"/>
                  </a:lnTo>
                  <a:lnTo>
                    <a:pt x="2877" y="553"/>
                  </a:lnTo>
                  <a:lnTo>
                    <a:pt x="2877" y="406"/>
                  </a:lnTo>
                  <a:lnTo>
                    <a:pt x="2840" y="258"/>
                  </a:lnTo>
                  <a:lnTo>
                    <a:pt x="2803" y="129"/>
                  </a:lnTo>
                  <a:lnTo>
                    <a:pt x="27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 name="Google Shape;288;p2"/>
            <p:cNvSpPr/>
            <p:nvPr/>
          </p:nvSpPr>
          <p:spPr>
            <a:xfrm>
              <a:off x="5039575" y="238125"/>
              <a:ext cx="68250" cy="34125"/>
            </a:xfrm>
            <a:custGeom>
              <a:avLst/>
              <a:gdLst/>
              <a:ahLst/>
              <a:cxnLst/>
              <a:rect l="l" t="t" r="r" b="b"/>
              <a:pathLst>
                <a:path w="2730" h="1365" extrusionOk="0">
                  <a:moveTo>
                    <a:pt x="1" y="0"/>
                  </a:moveTo>
                  <a:lnTo>
                    <a:pt x="1" y="148"/>
                  </a:lnTo>
                  <a:lnTo>
                    <a:pt x="19" y="277"/>
                  </a:lnTo>
                  <a:lnTo>
                    <a:pt x="56" y="406"/>
                  </a:lnTo>
                  <a:lnTo>
                    <a:pt x="93" y="535"/>
                  </a:lnTo>
                  <a:lnTo>
                    <a:pt x="167" y="645"/>
                  </a:lnTo>
                  <a:lnTo>
                    <a:pt x="222" y="756"/>
                  </a:lnTo>
                  <a:lnTo>
                    <a:pt x="314" y="867"/>
                  </a:lnTo>
                  <a:lnTo>
                    <a:pt x="388" y="959"/>
                  </a:lnTo>
                  <a:lnTo>
                    <a:pt x="480" y="1051"/>
                  </a:lnTo>
                  <a:lnTo>
                    <a:pt x="591" y="1125"/>
                  </a:lnTo>
                  <a:lnTo>
                    <a:pt x="701" y="1198"/>
                  </a:lnTo>
                  <a:lnTo>
                    <a:pt x="830" y="1254"/>
                  </a:lnTo>
                  <a:lnTo>
                    <a:pt x="941" y="1309"/>
                  </a:lnTo>
                  <a:lnTo>
                    <a:pt x="1070" y="1328"/>
                  </a:lnTo>
                  <a:lnTo>
                    <a:pt x="1218" y="1364"/>
                  </a:lnTo>
                  <a:lnTo>
                    <a:pt x="1494" y="1364"/>
                  </a:lnTo>
                  <a:lnTo>
                    <a:pt x="1623" y="1346"/>
                  </a:lnTo>
                  <a:lnTo>
                    <a:pt x="1752" y="1309"/>
                  </a:lnTo>
                  <a:lnTo>
                    <a:pt x="1881" y="1254"/>
                  </a:lnTo>
                  <a:lnTo>
                    <a:pt x="2011" y="1198"/>
                  </a:lnTo>
                  <a:lnTo>
                    <a:pt x="2121" y="1143"/>
                  </a:lnTo>
                  <a:lnTo>
                    <a:pt x="2232" y="1051"/>
                  </a:lnTo>
                  <a:lnTo>
                    <a:pt x="2324" y="977"/>
                  </a:lnTo>
                  <a:lnTo>
                    <a:pt x="2416" y="867"/>
                  </a:lnTo>
                  <a:lnTo>
                    <a:pt x="2490" y="774"/>
                  </a:lnTo>
                  <a:lnTo>
                    <a:pt x="2564" y="664"/>
                  </a:lnTo>
                  <a:lnTo>
                    <a:pt x="2619" y="535"/>
                  </a:lnTo>
                  <a:lnTo>
                    <a:pt x="2674" y="406"/>
                  </a:lnTo>
                  <a:lnTo>
                    <a:pt x="2693" y="277"/>
                  </a:lnTo>
                  <a:lnTo>
                    <a:pt x="2730" y="148"/>
                  </a:lnTo>
                  <a:lnTo>
                    <a:pt x="2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 name="Google Shape;289;p2"/>
            <p:cNvSpPr/>
            <p:nvPr/>
          </p:nvSpPr>
          <p:spPr>
            <a:xfrm>
              <a:off x="4967675" y="238125"/>
              <a:ext cx="57650" cy="18000"/>
            </a:xfrm>
            <a:custGeom>
              <a:avLst/>
              <a:gdLst/>
              <a:ahLst/>
              <a:cxnLst/>
              <a:rect l="l" t="t" r="r" b="b"/>
              <a:pathLst>
                <a:path w="2306" h="720" extrusionOk="0">
                  <a:moveTo>
                    <a:pt x="0" y="0"/>
                  </a:moveTo>
                  <a:lnTo>
                    <a:pt x="93" y="166"/>
                  </a:lnTo>
                  <a:lnTo>
                    <a:pt x="185" y="295"/>
                  </a:lnTo>
                  <a:lnTo>
                    <a:pt x="314" y="424"/>
                  </a:lnTo>
                  <a:lnTo>
                    <a:pt x="461" y="516"/>
                  </a:lnTo>
                  <a:lnTo>
                    <a:pt x="627" y="608"/>
                  </a:lnTo>
                  <a:lnTo>
                    <a:pt x="793" y="664"/>
                  </a:lnTo>
                  <a:lnTo>
                    <a:pt x="978" y="701"/>
                  </a:lnTo>
                  <a:lnTo>
                    <a:pt x="1162" y="719"/>
                  </a:lnTo>
                  <a:lnTo>
                    <a:pt x="1346" y="701"/>
                  </a:lnTo>
                  <a:lnTo>
                    <a:pt x="1531" y="664"/>
                  </a:lnTo>
                  <a:lnTo>
                    <a:pt x="1697" y="608"/>
                  </a:lnTo>
                  <a:lnTo>
                    <a:pt x="1863" y="516"/>
                  </a:lnTo>
                  <a:lnTo>
                    <a:pt x="1992" y="424"/>
                  </a:lnTo>
                  <a:lnTo>
                    <a:pt x="2121" y="295"/>
                  </a:lnTo>
                  <a:lnTo>
                    <a:pt x="2231" y="148"/>
                  </a:lnTo>
                  <a:lnTo>
                    <a:pt x="23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 name="Google Shape;290;p2"/>
            <p:cNvSpPr/>
            <p:nvPr/>
          </p:nvSpPr>
          <p:spPr>
            <a:xfrm>
              <a:off x="4717825" y="238125"/>
              <a:ext cx="49350" cy="47500"/>
            </a:xfrm>
            <a:custGeom>
              <a:avLst/>
              <a:gdLst/>
              <a:ahLst/>
              <a:cxnLst/>
              <a:rect l="l" t="t" r="r" b="b"/>
              <a:pathLst>
                <a:path w="1974" h="1900" extrusionOk="0">
                  <a:moveTo>
                    <a:pt x="609" y="0"/>
                  </a:moveTo>
                  <a:lnTo>
                    <a:pt x="480" y="74"/>
                  </a:lnTo>
                  <a:lnTo>
                    <a:pt x="370" y="148"/>
                  </a:lnTo>
                  <a:lnTo>
                    <a:pt x="277" y="240"/>
                  </a:lnTo>
                  <a:lnTo>
                    <a:pt x="185" y="350"/>
                  </a:lnTo>
                  <a:lnTo>
                    <a:pt x="112" y="461"/>
                  </a:lnTo>
                  <a:lnTo>
                    <a:pt x="56" y="590"/>
                  </a:lnTo>
                  <a:lnTo>
                    <a:pt x="19" y="738"/>
                  </a:lnTo>
                  <a:lnTo>
                    <a:pt x="1" y="867"/>
                  </a:lnTo>
                  <a:lnTo>
                    <a:pt x="1" y="977"/>
                  </a:lnTo>
                  <a:lnTo>
                    <a:pt x="19" y="1069"/>
                  </a:lnTo>
                  <a:lnTo>
                    <a:pt x="75" y="1272"/>
                  </a:lnTo>
                  <a:lnTo>
                    <a:pt x="167" y="1438"/>
                  </a:lnTo>
                  <a:lnTo>
                    <a:pt x="296" y="1586"/>
                  </a:lnTo>
                  <a:lnTo>
                    <a:pt x="443" y="1715"/>
                  </a:lnTo>
                  <a:lnTo>
                    <a:pt x="609" y="1825"/>
                  </a:lnTo>
                  <a:lnTo>
                    <a:pt x="794" y="1881"/>
                  </a:lnTo>
                  <a:lnTo>
                    <a:pt x="904" y="1899"/>
                  </a:lnTo>
                  <a:lnTo>
                    <a:pt x="997" y="1899"/>
                  </a:lnTo>
                  <a:lnTo>
                    <a:pt x="1199" y="1881"/>
                  </a:lnTo>
                  <a:lnTo>
                    <a:pt x="1365" y="1825"/>
                  </a:lnTo>
                  <a:lnTo>
                    <a:pt x="1531" y="1715"/>
                  </a:lnTo>
                  <a:lnTo>
                    <a:pt x="1679" y="1604"/>
                  </a:lnTo>
                  <a:lnTo>
                    <a:pt x="1808" y="1457"/>
                  </a:lnTo>
                  <a:lnTo>
                    <a:pt x="1900" y="1291"/>
                  </a:lnTo>
                  <a:lnTo>
                    <a:pt x="1955" y="1106"/>
                  </a:lnTo>
                  <a:lnTo>
                    <a:pt x="1974" y="922"/>
                  </a:lnTo>
                  <a:lnTo>
                    <a:pt x="1974" y="774"/>
                  </a:lnTo>
                  <a:lnTo>
                    <a:pt x="1937" y="627"/>
                  </a:lnTo>
                  <a:lnTo>
                    <a:pt x="1882" y="498"/>
                  </a:lnTo>
                  <a:lnTo>
                    <a:pt x="1808" y="369"/>
                  </a:lnTo>
                  <a:lnTo>
                    <a:pt x="1716" y="258"/>
                  </a:lnTo>
                  <a:lnTo>
                    <a:pt x="1623" y="148"/>
                  </a:lnTo>
                  <a:lnTo>
                    <a:pt x="1494" y="74"/>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 name="Google Shape;291;p2"/>
            <p:cNvSpPr/>
            <p:nvPr/>
          </p:nvSpPr>
          <p:spPr>
            <a:xfrm>
              <a:off x="4641775" y="238125"/>
              <a:ext cx="41975" cy="29525"/>
            </a:xfrm>
            <a:custGeom>
              <a:avLst/>
              <a:gdLst/>
              <a:ahLst/>
              <a:cxnLst/>
              <a:rect l="l" t="t" r="r" b="b"/>
              <a:pathLst>
                <a:path w="1679" h="1181" extrusionOk="0">
                  <a:moveTo>
                    <a:pt x="56" y="0"/>
                  </a:moveTo>
                  <a:lnTo>
                    <a:pt x="19" y="166"/>
                  </a:lnTo>
                  <a:lnTo>
                    <a:pt x="1" y="350"/>
                  </a:lnTo>
                  <a:lnTo>
                    <a:pt x="19" y="516"/>
                  </a:lnTo>
                  <a:lnTo>
                    <a:pt x="74" y="682"/>
                  </a:lnTo>
                  <a:lnTo>
                    <a:pt x="148" y="830"/>
                  </a:lnTo>
                  <a:lnTo>
                    <a:pt x="259" y="959"/>
                  </a:lnTo>
                  <a:lnTo>
                    <a:pt x="388" y="1051"/>
                  </a:lnTo>
                  <a:lnTo>
                    <a:pt x="535" y="1125"/>
                  </a:lnTo>
                  <a:lnTo>
                    <a:pt x="701" y="1162"/>
                  </a:lnTo>
                  <a:lnTo>
                    <a:pt x="867" y="1180"/>
                  </a:lnTo>
                  <a:lnTo>
                    <a:pt x="1033" y="1162"/>
                  </a:lnTo>
                  <a:lnTo>
                    <a:pt x="1199" y="1106"/>
                  </a:lnTo>
                  <a:lnTo>
                    <a:pt x="1328" y="1033"/>
                  </a:lnTo>
                  <a:lnTo>
                    <a:pt x="1457" y="922"/>
                  </a:lnTo>
                  <a:lnTo>
                    <a:pt x="1549" y="793"/>
                  </a:lnTo>
                  <a:lnTo>
                    <a:pt x="1623" y="664"/>
                  </a:lnTo>
                  <a:lnTo>
                    <a:pt x="1660" y="498"/>
                  </a:lnTo>
                  <a:lnTo>
                    <a:pt x="1679" y="332"/>
                  </a:lnTo>
                  <a:lnTo>
                    <a:pt x="1660" y="166"/>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 name="Google Shape;292;p2"/>
            <p:cNvSpPr/>
            <p:nvPr/>
          </p:nvSpPr>
          <p:spPr>
            <a:xfrm>
              <a:off x="4566175" y="238125"/>
              <a:ext cx="33225" cy="13850"/>
            </a:xfrm>
            <a:custGeom>
              <a:avLst/>
              <a:gdLst/>
              <a:ahLst/>
              <a:cxnLst/>
              <a:rect l="l" t="t" r="r" b="b"/>
              <a:pathLst>
                <a:path w="1329" h="554" extrusionOk="0">
                  <a:moveTo>
                    <a:pt x="1" y="0"/>
                  </a:moveTo>
                  <a:lnTo>
                    <a:pt x="19" y="129"/>
                  </a:lnTo>
                  <a:lnTo>
                    <a:pt x="56" y="221"/>
                  </a:lnTo>
                  <a:lnTo>
                    <a:pt x="130" y="313"/>
                  </a:lnTo>
                  <a:lnTo>
                    <a:pt x="204" y="406"/>
                  </a:lnTo>
                  <a:lnTo>
                    <a:pt x="296" y="461"/>
                  </a:lnTo>
                  <a:lnTo>
                    <a:pt x="388" y="516"/>
                  </a:lnTo>
                  <a:lnTo>
                    <a:pt x="517" y="535"/>
                  </a:lnTo>
                  <a:lnTo>
                    <a:pt x="646" y="553"/>
                  </a:lnTo>
                  <a:lnTo>
                    <a:pt x="775" y="553"/>
                  </a:lnTo>
                  <a:lnTo>
                    <a:pt x="904" y="516"/>
                  </a:lnTo>
                  <a:lnTo>
                    <a:pt x="1015" y="479"/>
                  </a:lnTo>
                  <a:lnTo>
                    <a:pt x="1107" y="406"/>
                  </a:lnTo>
                  <a:lnTo>
                    <a:pt x="1181" y="332"/>
                  </a:lnTo>
                  <a:lnTo>
                    <a:pt x="1236" y="240"/>
                  </a:lnTo>
                  <a:lnTo>
                    <a:pt x="1291" y="12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93" name="Google Shape;293;p2"/>
          <p:cNvSpPr/>
          <p:nvPr/>
        </p:nvSpPr>
        <p:spPr>
          <a:xfrm>
            <a:off x="-24601" y="1"/>
            <a:ext cx="4049604" cy="1640831"/>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94" name="Google Shape;294;p2"/>
          <p:cNvSpPr/>
          <p:nvPr/>
        </p:nvSpPr>
        <p:spPr>
          <a:xfrm rot="10800000">
            <a:off x="8056634" y="5165685"/>
            <a:ext cx="4135383" cy="1675513"/>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295" name="Google Shape;295;p2"/>
          <p:cNvGrpSpPr/>
          <p:nvPr/>
        </p:nvGrpSpPr>
        <p:grpSpPr>
          <a:xfrm>
            <a:off x="9634600" y="1"/>
            <a:ext cx="2557400" cy="2342900"/>
            <a:chOff x="4483200" y="238125"/>
            <a:chExt cx="1918050" cy="1757175"/>
          </a:xfrm>
        </p:grpSpPr>
        <p:sp>
          <p:nvSpPr>
            <p:cNvPr id="296" name="Google Shape;296;p2"/>
            <p:cNvSpPr/>
            <p:nvPr/>
          </p:nvSpPr>
          <p:spPr>
            <a:xfrm>
              <a:off x="5339650" y="238125"/>
              <a:ext cx="1061600" cy="1005350"/>
            </a:xfrm>
            <a:custGeom>
              <a:avLst/>
              <a:gdLst/>
              <a:ahLst/>
              <a:cxnLst/>
              <a:rect l="l" t="t" r="r" b="b"/>
              <a:pathLst>
                <a:path w="42464" h="40214" extrusionOk="0">
                  <a:moveTo>
                    <a:pt x="20523" y="74"/>
                  </a:moveTo>
                  <a:lnTo>
                    <a:pt x="21002" y="719"/>
                  </a:lnTo>
                  <a:lnTo>
                    <a:pt x="20338" y="1217"/>
                  </a:lnTo>
                  <a:lnTo>
                    <a:pt x="19840" y="535"/>
                  </a:lnTo>
                  <a:lnTo>
                    <a:pt x="20523" y="74"/>
                  </a:lnTo>
                  <a:close/>
                  <a:moveTo>
                    <a:pt x="23694" y="719"/>
                  </a:moveTo>
                  <a:lnTo>
                    <a:pt x="24044" y="1198"/>
                  </a:lnTo>
                  <a:lnTo>
                    <a:pt x="23510" y="1623"/>
                  </a:lnTo>
                  <a:lnTo>
                    <a:pt x="23122" y="1125"/>
                  </a:lnTo>
                  <a:lnTo>
                    <a:pt x="23694" y="719"/>
                  </a:lnTo>
                  <a:close/>
                  <a:moveTo>
                    <a:pt x="7284" y="701"/>
                  </a:moveTo>
                  <a:lnTo>
                    <a:pt x="8058" y="1733"/>
                  </a:lnTo>
                  <a:lnTo>
                    <a:pt x="7026" y="2544"/>
                  </a:lnTo>
                  <a:lnTo>
                    <a:pt x="6196" y="1328"/>
                  </a:lnTo>
                  <a:lnTo>
                    <a:pt x="7284" y="701"/>
                  </a:lnTo>
                  <a:close/>
                  <a:moveTo>
                    <a:pt x="10437" y="1235"/>
                  </a:moveTo>
                  <a:lnTo>
                    <a:pt x="11119" y="2268"/>
                  </a:lnTo>
                  <a:lnTo>
                    <a:pt x="10216" y="2913"/>
                  </a:lnTo>
                  <a:lnTo>
                    <a:pt x="9441" y="1936"/>
                  </a:lnTo>
                  <a:lnTo>
                    <a:pt x="10437" y="1235"/>
                  </a:lnTo>
                  <a:close/>
                  <a:moveTo>
                    <a:pt x="13608" y="1899"/>
                  </a:moveTo>
                  <a:lnTo>
                    <a:pt x="14235" y="2821"/>
                  </a:lnTo>
                  <a:lnTo>
                    <a:pt x="13332" y="3485"/>
                  </a:lnTo>
                  <a:lnTo>
                    <a:pt x="12668" y="2544"/>
                  </a:lnTo>
                  <a:lnTo>
                    <a:pt x="13608" y="1899"/>
                  </a:lnTo>
                  <a:close/>
                  <a:moveTo>
                    <a:pt x="16798" y="2563"/>
                  </a:moveTo>
                  <a:lnTo>
                    <a:pt x="17278" y="3300"/>
                  </a:lnTo>
                  <a:lnTo>
                    <a:pt x="16503" y="3890"/>
                  </a:lnTo>
                  <a:lnTo>
                    <a:pt x="15932" y="3134"/>
                  </a:lnTo>
                  <a:lnTo>
                    <a:pt x="16798" y="2563"/>
                  </a:lnTo>
                  <a:close/>
                  <a:moveTo>
                    <a:pt x="19969" y="3208"/>
                  </a:moveTo>
                  <a:lnTo>
                    <a:pt x="20394" y="3872"/>
                  </a:lnTo>
                  <a:lnTo>
                    <a:pt x="19767" y="4370"/>
                  </a:lnTo>
                  <a:lnTo>
                    <a:pt x="19287" y="3688"/>
                  </a:lnTo>
                  <a:lnTo>
                    <a:pt x="19969" y="3208"/>
                  </a:lnTo>
                  <a:close/>
                  <a:moveTo>
                    <a:pt x="23178" y="3835"/>
                  </a:moveTo>
                  <a:lnTo>
                    <a:pt x="23602" y="4388"/>
                  </a:lnTo>
                  <a:lnTo>
                    <a:pt x="22956" y="4868"/>
                  </a:lnTo>
                  <a:lnTo>
                    <a:pt x="22569" y="4278"/>
                  </a:lnTo>
                  <a:lnTo>
                    <a:pt x="23178" y="3835"/>
                  </a:lnTo>
                  <a:close/>
                  <a:moveTo>
                    <a:pt x="3578" y="3005"/>
                  </a:moveTo>
                  <a:lnTo>
                    <a:pt x="4500" y="4351"/>
                  </a:lnTo>
                  <a:lnTo>
                    <a:pt x="3154" y="5366"/>
                  </a:lnTo>
                  <a:lnTo>
                    <a:pt x="3117" y="5144"/>
                  </a:lnTo>
                  <a:lnTo>
                    <a:pt x="3043" y="4923"/>
                  </a:lnTo>
                  <a:lnTo>
                    <a:pt x="2951" y="4720"/>
                  </a:lnTo>
                  <a:lnTo>
                    <a:pt x="2822" y="4517"/>
                  </a:lnTo>
                  <a:lnTo>
                    <a:pt x="2675" y="4333"/>
                  </a:lnTo>
                  <a:lnTo>
                    <a:pt x="2490" y="4185"/>
                  </a:lnTo>
                  <a:lnTo>
                    <a:pt x="2269" y="4038"/>
                  </a:lnTo>
                  <a:lnTo>
                    <a:pt x="2011" y="3927"/>
                  </a:lnTo>
                  <a:lnTo>
                    <a:pt x="2287" y="3890"/>
                  </a:lnTo>
                  <a:lnTo>
                    <a:pt x="2527" y="3835"/>
                  </a:lnTo>
                  <a:lnTo>
                    <a:pt x="2767" y="3743"/>
                  </a:lnTo>
                  <a:lnTo>
                    <a:pt x="2970" y="3632"/>
                  </a:lnTo>
                  <a:lnTo>
                    <a:pt x="3154" y="3503"/>
                  </a:lnTo>
                  <a:lnTo>
                    <a:pt x="3320" y="3356"/>
                  </a:lnTo>
                  <a:lnTo>
                    <a:pt x="3467" y="3190"/>
                  </a:lnTo>
                  <a:lnTo>
                    <a:pt x="3578" y="3005"/>
                  </a:lnTo>
                  <a:close/>
                  <a:moveTo>
                    <a:pt x="26331" y="4407"/>
                  </a:moveTo>
                  <a:lnTo>
                    <a:pt x="26718" y="4941"/>
                  </a:lnTo>
                  <a:lnTo>
                    <a:pt x="26183" y="5366"/>
                  </a:lnTo>
                  <a:lnTo>
                    <a:pt x="25759" y="4794"/>
                  </a:lnTo>
                  <a:lnTo>
                    <a:pt x="26331" y="4407"/>
                  </a:lnTo>
                  <a:close/>
                  <a:moveTo>
                    <a:pt x="6805" y="3761"/>
                  </a:moveTo>
                  <a:lnTo>
                    <a:pt x="7616" y="4923"/>
                  </a:lnTo>
                  <a:lnTo>
                    <a:pt x="6454" y="5790"/>
                  </a:lnTo>
                  <a:lnTo>
                    <a:pt x="5588" y="4536"/>
                  </a:lnTo>
                  <a:lnTo>
                    <a:pt x="6805" y="3761"/>
                  </a:lnTo>
                  <a:close/>
                  <a:moveTo>
                    <a:pt x="9902" y="4517"/>
                  </a:moveTo>
                  <a:lnTo>
                    <a:pt x="10548" y="5402"/>
                  </a:lnTo>
                  <a:lnTo>
                    <a:pt x="9626" y="6214"/>
                  </a:lnTo>
                  <a:lnTo>
                    <a:pt x="8870" y="5126"/>
                  </a:lnTo>
                  <a:lnTo>
                    <a:pt x="9902" y="4517"/>
                  </a:lnTo>
                  <a:close/>
                  <a:moveTo>
                    <a:pt x="13055" y="5034"/>
                  </a:moveTo>
                  <a:lnTo>
                    <a:pt x="13627" y="5956"/>
                  </a:lnTo>
                  <a:lnTo>
                    <a:pt x="12834" y="6546"/>
                  </a:lnTo>
                  <a:lnTo>
                    <a:pt x="12207" y="5661"/>
                  </a:lnTo>
                  <a:lnTo>
                    <a:pt x="13055" y="5034"/>
                  </a:lnTo>
                  <a:close/>
                  <a:moveTo>
                    <a:pt x="16263" y="5661"/>
                  </a:moveTo>
                  <a:lnTo>
                    <a:pt x="16835" y="6472"/>
                  </a:lnTo>
                  <a:lnTo>
                    <a:pt x="15968" y="7117"/>
                  </a:lnTo>
                  <a:lnTo>
                    <a:pt x="15415" y="6287"/>
                  </a:lnTo>
                  <a:lnTo>
                    <a:pt x="16263" y="5661"/>
                  </a:lnTo>
                  <a:close/>
                  <a:moveTo>
                    <a:pt x="19416" y="6251"/>
                  </a:moveTo>
                  <a:lnTo>
                    <a:pt x="19969" y="7025"/>
                  </a:lnTo>
                  <a:lnTo>
                    <a:pt x="19195" y="7615"/>
                  </a:lnTo>
                  <a:lnTo>
                    <a:pt x="18605" y="6804"/>
                  </a:lnTo>
                  <a:lnTo>
                    <a:pt x="19416" y="6251"/>
                  </a:lnTo>
                  <a:close/>
                  <a:moveTo>
                    <a:pt x="22588" y="6896"/>
                  </a:moveTo>
                  <a:lnTo>
                    <a:pt x="23104" y="7597"/>
                  </a:lnTo>
                  <a:lnTo>
                    <a:pt x="22385" y="8131"/>
                  </a:lnTo>
                  <a:lnTo>
                    <a:pt x="21850" y="7375"/>
                  </a:lnTo>
                  <a:lnTo>
                    <a:pt x="22588" y="6896"/>
                  </a:lnTo>
                  <a:close/>
                  <a:moveTo>
                    <a:pt x="25759" y="7541"/>
                  </a:moveTo>
                  <a:lnTo>
                    <a:pt x="26220" y="8150"/>
                  </a:lnTo>
                  <a:lnTo>
                    <a:pt x="25593" y="8648"/>
                  </a:lnTo>
                  <a:lnTo>
                    <a:pt x="25132" y="7965"/>
                  </a:lnTo>
                  <a:lnTo>
                    <a:pt x="25759" y="7541"/>
                  </a:lnTo>
                  <a:close/>
                  <a:moveTo>
                    <a:pt x="6270" y="6859"/>
                  </a:moveTo>
                  <a:lnTo>
                    <a:pt x="6971" y="8039"/>
                  </a:lnTo>
                  <a:lnTo>
                    <a:pt x="5864" y="8961"/>
                  </a:lnTo>
                  <a:lnTo>
                    <a:pt x="5108" y="7707"/>
                  </a:lnTo>
                  <a:lnTo>
                    <a:pt x="6270" y="6859"/>
                  </a:lnTo>
                  <a:close/>
                  <a:moveTo>
                    <a:pt x="28949" y="8168"/>
                  </a:moveTo>
                  <a:lnTo>
                    <a:pt x="29391" y="8721"/>
                  </a:lnTo>
                  <a:lnTo>
                    <a:pt x="28801" y="9145"/>
                  </a:lnTo>
                  <a:lnTo>
                    <a:pt x="28396" y="8555"/>
                  </a:lnTo>
                  <a:lnTo>
                    <a:pt x="28949" y="8168"/>
                  </a:lnTo>
                  <a:close/>
                  <a:moveTo>
                    <a:pt x="9460" y="7523"/>
                  </a:moveTo>
                  <a:lnTo>
                    <a:pt x="10197" y="8555"/>
                  </a:lnTo>
                  <a:lnTo>
                    <a:pt x="9073" y="9422"/>
                  </a:lnTo>
                  <a:lnTo>
                    <a:pt x="8353" y="8297"/>
                  </a:lnTo>
                  <a:lnTo>
                    <a:pt x="9460" y="7523"/>
                  </a:lnTo>
                  <a:close/>
                  <a:moveTo>
                    <a:pt x="32083" y="8832"/>
                  </a:moveTo>
                  <a:lnTo>
                    <a:pt x="32434" y="9293"/>
                  </a:lnTo>
                  <a:lnTo>
                    <a:pt x="31991" y="9606"/>
                  </a:lnTo>
                  <a:lnTo>
                    <a:pt x="31622" y="9164"/>
                  </a:lnTo>
                  <a:lnTo>
                    <a:pt x="32083" y="8832"/>
                  </a:lnTo>
                  <a:close/>
                  <a:moveTo>
                    <a:pt x="12520" y="8187"/>
                  </a:moveTo>
                  <a:lnTo>
                    <a:pt x="13203" y="9127"/>
                  </a:lnTo>
                  <a:lnTo>
                    <a:pt x="12262" y="9791"/>
                  </a:lnTo>
                  <a:lnTo>
                    <a:pt x="11525" y="8795"/>
                  </a:lnTo>
                  <a:lnTo>
                    <a:pt x="12520" y="8187"/>
                  </a:lnTo>
                  <a:close/>
                  <a:moveTo>
                    <a:pt x="35255" y="9348"/>
                  </a:moveTo>
                  <a:lnTo>
                    <a:pt x="35587" y="9846"/>
                  </a:lnTo>
                  <a:lnTo>
                    <a:pt x="35107" y="10215"/>
                  </a:lnTo>
                  <a:lnTo>
                    <a:pt x="34757" y="9717"/>
                  </a:lnTo>
                  <a:lnTo>
                    <a:pt x="35255" y="9348"/>
                  </a:lnTo>
                  <a:close/>
                  <a:moveTo>
                    <a:pt x="15673" y="8740"/>
                  </a:moveTo>
                  <a:lnTo>
                    <a:pt x="16319" y="9680"/>
                  </a:lnTo>
                  <a:lnTo>
                    <a:pt x="15397" y="10362"/>
                  </a:lnTo>
                  <a:lnTo>
                    <a:pt x="14696" y="9403"/>
                  </a:lnTo>
                  <a:lnTo>
                    <a:pt x="15673" y="8740"/>
                  </a:lnTo>
                  <a:close/>
                  <a:moveTo>
                    <a:pt x="38426" y="9957"/>
                  </a:moveTo>
                  <a:lnTo>
                    <a:pt x="38795" y="10436"/>
                  </a:lnTo>
                  <a:lnTo>
                    <a:pt x="38315" y="10768"/>
                  </a:lnTo>
                  <a:lnTo>
                    <a:pt x="37984" y="10307"/>
                  </a:lnTo>
                  <a:lnTo>
                    <a:pt x="38426" y="9957"/>
                  </a:lnTo>
                  <a:close/>
                  <a:moveTo>
                    <a:pt x="18863" y="9385"/>
                  </a:moveTo>
                  <a:lnTo>
                    <a:pt x="19453" y="10233"/>
                  </a:lnTo>
                  <a:lnTo>
                    <a:pt x="18605" y="10860"/>
                  </a:lnTo>
                  <a:lnTo>
                    <a:pt x="17960" y="9993"/>
                  </a:lnTo>
                  <a:lnTo>
                    <a:pt x="18863" y="9385"/>
                  </a:lnTo>
                  <a:close/>
                  <a:moveTo>
                    <a:pt x="41653" y="10528"/>
                  </a:moveTo>
                  <a:lnTo>
                    <a:pt x="42003" y="11008"/>
                  </a:lnTo>
                  <a:lnTo>
                    <a:pt x="41524" y="11339"/>
                  </a:lnTo>
                  <a:lnTo>
                    <a:pt x="41155" y="10860"/>
                  </a:lnTo>
                  <a:lnTo>
                    <a:pt x="41653" y="10528"/>
                  </a:lnTo>
                  <a:close/>
                  <a:moveTo>
                    <a:pt x="22053" y="10012"/>
                  </a:moveTo>
                  <a:lnTo>
                    <a:pt x="22588" y="10805"/>
                  </a:lnTo>
                  <a:lnTo>
                    <a:pt x="21813" y="11376"/>
                  </a:lnTo>
                  <a:lnTo>
                    <a:pt x="21223" y="10565"/>
                  </a:lnTo>
                  <a:lnTo>
                    <a:pt x="22053" y="10012"/>
                  </a:lnTo>
                  <a:close/>
                  <a:moveTo>
                    <a:pt x="25224" y="10657"/>
                  </a:moveTo>
                  <a:lnTo>
                    <a:pt x="25722" y="11376"/>
                  </a:lnTo>
                  <a:lnTo>
                    <a:pt x="25022" y="11911"/>
                  </a:lnTo>
                  <a:lnTo>
                    <a:pt x="24487" y="11137"/>
                  </a:lnTo>
                  <a:lnTo>
                    <a:pt x="25224" y="10657"/>
                  </a:lnTo>
                  <a:close/>
                  <a:moveTo>
                    <a:pt x="5643" y="9809"/>
                  </a:moveTo>
                  <a:lnTo>
                    <a:pt x="6602" y="11210"/>
                  </a:lnTo>
                  <a:lnTo>
                    <a:pt x="5219" y="12225"/>
                  </a:lnTo>
                  <a:lnTo>
                    <a:pt x="5164" y="11966"/>
                  </a:lnTo>
                  <a:lnTo>
                    <a:pt x="5071" y="11727"/>
                  </a:lnTo>
                  <a:lnTo>
                    <a:pt x="4961" y="11487"/>
                  </a:lnTo>
                  <a:lnTo>
                    <a:pt x="4887" y="11376"/>
                  </a:lnTo>
                  <a:lnTo>
                    <a:pt x="4795" y="11284"/>
                  </a:lnTo>
                  <a:lnTo>
                    <a:pt x="4721" y="11192"/>
                  </a:lnTo>
                  <a:lnTo>
                    <a:pt x="4611" y="11100"/>
                  </a:lnTo>
                  <a:lnTo>
                    <a:pt x="4500" y="11026"/>
                  </a:lnTo>
                  <a:lnTo>
                    <a:pt x="4389" y="10952"/>
                  </a:lnTo>
                  <a:lnTo>
                    <a:pt x="4242" y="10897"/>
                  </a:lnTo>
                  <a:lnTo>
                    <a:pt x="4113" y="10860"/>
                  </a:lnTo>
                  <a:lnTo>
                    <a:pt x="3947" y="10823"/>
                  </a:lnTo>
                  <a:lnTo>
                    <a:pt x="3781" y="10786"/>
                  </a:lnTo>
                  <a:lnTo>
                    <a:pt x="4076" y="10749"/>
                  </a:lnTo>
                  <a:lnTo>
                    <a:pt x="4352" y="10713"/>
                  </a:lnTo>
                  <a:lnTo>
                    <a:pt x="4629" y="10657"/>
                  </a:lnTo>
                  <a:lnTo>
                    <a:pt x="4887" y="10565"/>
                  </a:lnTo>
                  <a:lnTo>
                    <a:pt x="5016" y="10510"/>
                  </a:lnTo>
                  <a:lnTo>
                    <a:pt x="5127" y="10436"/>
                  </a:lnTo>
                  <a:lnTo>
                    <a:pt x="5219" y="10362"/>
                  </a:lnTo>
                  <a:lnTo>
                    <a:pt x="5330" y="10289"/>
                  </a:lnTo>
                  <a:lnTo>
                    <a:pt x="5422" y="10178"/>
                  </a:lnTo>
                  <a:lnTo>
                    <a:pt x="5496" y="10086"/>
                  </a:lnTo>
                  <a:lnTo>
                    <a:pt x="5569" y="9957"/>
                  </a:lnTo>
                  <a:lnTo>
                    <a:pt x="5643" y="9809"/>
                  </a:lnTo>
                  <a:close/>
                  <a:moveTo>
                    <a:pt x="28414" y="11284"/>
                  </a:moveTo>
                  <a:lnTo>
                    <a:pt x="28894" y="11930"/>
                  </a:lnTo>
                  <a:lnTo>
                    <a:pt x="28211" y="12446"/>
                  </a:lnTo>
                  <a:lnTo>
                    <a:pt x="27750" y="11745"/>
                  </a:lnTo>
                  <a:lnTo>
                    <a:pt x="28414" y="11284"/>
                  </a:lnTo>
                  <a:close/>
                  <a:moveTo>
                    <a:pt x="8870" y="10602"/>
                  </a:moveTo>
                  <a:lnTo>
                    <a:pt x="9699" y="11764"/>
                  </a:lnTo>
                  <a:lnTo>
                    <a:pt x="8501" y="12649"/>
                  </a:lnTo>
                  <a:lnTo>
                    <a:pt x="7597" y="11376"/>
                  </a:lnTo>
                  <a:lnTo>
                    <a:pt x="8870" y="10602"/>
                  </a:lnTo>
                  <a:close/>
                  <a:moveTo>
                    <a:pt x="31530" y="11966"/>
                  </a:moveTo>
                  <a:lnTo>
                    <a:pt x="31973" y="12538"/>
                  </a:lnTo>
                  <a:lnTo>
                    <a:pt x="31420" y="12999"/>
                  </a:lnTo>
                  <a:lnTo>
                    <a:pt x="30977" y="12298"/>
                  </a:lnTo>
                  <a:lnTo>
                    <a:pt x="31530" y="11966"/>
                  </a:lnTo>
                  <a:close/>
                  <a:moveTo>
                    <a:pt x="11967" y="11339"/>
                  </a:moveTo>
                  <a:lnTo>
                    <a:pt x="12742" y="12354"/>
                  </a:lnTo>
                  <a:lnTo>
                    <a:pt x="11709" y="13165"/>
                  </a:lnTo>
                  <a:lnTo>
                    <a:pt x="10898" y="11966"/>
                  </a:lnTo>
                  <a:lnTo>
                    <a:pt x="11967" y="11339"/>
                  </a:lnTo>
                  <a:close/>
                  <a:moveTo>
                    <a:pt x="34702" y="12501"/>
                  </a:moveTo>
                  <a:lnTo>
                    <a:pt x="35107" y="13073"/>
                  </a:lnTo>
                  <a:lnTo>
                    <a:pt x="34591" y="13441"/>
                  </a:lnTo>
                  <a:lnTo>
                    <a:pt x="34167" y="12851"/>
                  </a:lnTo>
                  <a:lnTo>
                    <a:pt x="34702" y="12501"/>
                  </a:lnTo>
                  <a:close/>
                  <a:moveTo>
                    <a:pt x="15120" y="11874"/>
                  </a:moveTo>
                  <a:lnTo>
                    <a:pt x="15821" y="12907"/>
                  </a:lnTo>
                  <a:lnTo>
                    <a:pt x="14881" y="13552"/>
                  </a:lnTo>
                  <a:lnTo>
                    <a:pt x="14143" y="12556"/>
                  </a:lnTo>
                  <a:lnTo>
                    <a:pt x="15120" y="11874"/>
                  </a:lnTo>
                  <a:close/>
                  <a:moveTo>
                    <a:pt x="37873" y="13091"/>
                  </a:moveTo>
                  <a:lnTo>
                    <a:pt x="38315" y="13626"/>
                  </a:lnTo>
                  <a:lnTo>
                    <a:pt x="37725" y="14087"/>
                  </a:lnTo>
                  <a:lnTo>
                    <a:pt x="37320" y="13478"/>
                  </a:lnTo>
                  <a:lnTo>
                    <a:pt x="37873" y="13091"/>
                  </a:lnTo>
                  <a:close/>
                  <a:moveTo>
                    <a:pt x="18292" y="12520"/>
                  </a:moveTo>
                  <a:lnTo>
                    <a:pt x="18937" y="13460"/>
                  </a:lnTo>
                  <a:lnTo>
                    <a:pt x="18015" y="14142"/>
                  </a:lnTo>
                  <a:lnTo>
                    <a:pt x="17333" y="13165"/>
                  </a:lnTo>
                  <a:lnTo>
                    <a:pt x="18292" y="12520"/>
                  </a:lnTo>
                  <a:close/>
                  <a:moveTo>
                    <a:pt x="21481" y="13146"/>
                  </a:moveTo>
                  <a:lnTo>
                    <a:pt x="22090" y="14013"/>
                  </a:lnTo>
                  <a:lnTo>
                    <a:pt x="21223" y="14658"/>
                  </a:lnTo>
                  <a:lnTo>
                    <a:pt x="20578" y="13755"/>
                  </a:lnTo>
                  <a:lnTo>
                    <a:pt x="21481" y="13146"/>
                  </a:lnTo>
                  <a:close/>
                  <a:moveTo>
                    <a:pt x="41100" y="13644"/>
                  </a:moveTo>
                  <a:lnTo>
                    <a:pt x="41524" y="14216"/>
                  </a:lnTo>
                  <a:lnTo>
                    <a:pt x="40934" y="14658"/>
                  </a:lnTo>
                  <a:lnTo>
                    <a:pt x="40491" y="14050"/>
                  </a:lnTo>
                  <a:lnTo>
                    <a:pt x="41100" y="13644"/>
                  </a:lnTo>
                  <a:close/>
                  <a:moveTo>
                    <a:pt x="24671" y="13773"/>
                  </a:moveTo>
                  <a:lnTo>
                    <a:pt x="25243" y="14585"/>
                  </a:lnTo>
                  <a:lnTo>
                    <a:pt x="24432" y="15175"/>
                  </a:lnTo>
                  <a:lnTo>
                    <a:pt x="23841" y="14326"/>
                  </a:lnTo>
                  <a:lnTo>
                    <a:pt x="24671" y="13773"/>
                  </a:lnTo>
                  <a:close/>
                  <a:moveTo>
                    <a:pt x="27879" y="14400"/>
                  </a:moveTo>
                  <a:lnTo>
                    <a:pt x="28396" y="15138"/>
                  </a:lnTo>
                  <a:lnTo>
                    <a:pt x="27640" y="15728"/>
                  </a:lnTo>
                  <a:lnTo>
                    <a:pt x="27087" y="14916"/>
                  </a:lnTo>
                  <a:lnTo>
                    <a:pt x="27879" y="14400"/>
                  </a:lnTo>
                  <a:close/>
                  <a:moveTo>
                    <a:pt x="8261" y="13626"/>
                  </a:moveTo>
                  <a:lnTo>
                    <a:pt x="9183" y="14990"/>
                  </a:lnTo>
                  <a:lnTo>
                    <a:pt x="7856" y="15967"/>
                  </a:lnTo>
                  <a:lnTo>
                    <a:pt x="7800" y="15765"/>
                  </a:lnTo>
                  <a:lnTo>
                    <a:pt x="7727" y="15543"/>
                  </a:lnTo>
                  <a:lnTo>
                    <a:pt x="7634" y="15341"/>
                  </a:lnTo>
                  <a:lnTo>
                    <a:pt x="7524" y="15156"/>
                  </a:lnTo>
                  <a:lnTo>
                    <a:pt x="7376" y="14972"/>
                  </a:lnTo>
                  <a:lnTo>
                    <a:pt x="7192" y="14806"/>
                  </a:lnTo>
                  <a:lnTo>
                    <a:pt x="6971" y="14677"/>
                  </a:lnTo>
                  <a:lnTo>
                    <a:pt x="6712" y="14548"/>
                  </a:lnTo>
                  <a:lnTo>
                    <a:pt x="6971" y="14511"/>
                  </a:lnTo>
                  <a:lnTo>
                    <a:pt x="7229" y="14456"/>
                  </a:lnTo>
                  <a:lnTo>
                    <a:pt x="7450" y="14363"/>
                  </a:lnTo>
                  <a:lnTo>
                    <a:pt x="7653" y="14253"/>
                  </a:lnTo>
                  <a:lnTo>
                    <a:pt x="7856" y="14124"/>
                  </a:lnTo>
                  <a:lnTo>
                    <a:pt x="8003" y="13976"/>
                  </a:lnTo>
                  <a:lnTo>
                    <a:pt x="8151" y="13810"/>
                  </a:lnTo>
                  <a:lnTo>
                    <a:pt x="8261" y="13626"/>
                  </a:lnTo>
                  <a:close/>
                  <a:moveTo>
                    <a:pt x="31051" y="14990"/>
                  </a:moveTo>
                  <a:lnTo>
                    <a:pt x="31586" y="15709"/>
                  </a:lnTo>
                  <a:lnTo>
                    <a:pt x="30848" y="16262"/>
                  </a:lnTo>
                  <a:lnTo>
                    <a:pt x="30313" y="15488"/>
                  </a:lnTo>
                  <a:lnTo>
                    <a:pt x="31051" y="14990"/>
                  </a:lnTo>
                  <a:close/>
                  <a:moveTo>
                    <a:pt x="11488" y="14400"/>
                  </a:moveTo>
                  <a:lnTo>
                    <a:pt x="12318" y="15543"/>
                  </a:lnTo>
                  <a:lnTo>
                    <a:pt x="11119" y="16428"/>
                  </a:lnTo>
                  <a:lnTo>
                    <a:pt x="10253" y="15138"/>
                  </a:lnTo>
                  <a:lnTo>
                    <a:pt x="11488" y="14400"/>
                  </a:lnTo>
                  <a:close/>
                  <a:moveTo>
                    <a:pt x="34167" y="15654"/>
                  </a:moveTo>
                  <a:lnTo>
                    <a:pt x="34646" y="16281"/>
                  </a:lnTo>
                  <a:lnTo>
                    <a:pt x="34019" y="16742"/>
                  </a:lnTo>
                  <a:lnTo>
                    <a:pt x="33540" y="16078"/>
                  </a:lnTo>
                  <a:lnTo>
                    <a:pt x="34167" y="15654"/>
                  </a:lnTo>
                  <a:close/>
                  <a:moveTo>
                    <a:pt x="14586" y="15119"/>
                  </a:moveTo>
                  <a:lnTo>
                    <a:pt x="15360" y="16115"/>
                  </a:lnTo>
                  <a:lnTo>
                    <a:pt x="14309" y="16816"/>
                  </a:lnTo>
                  <a:lnTo>
                    <a:pt x="13516" y="15746"/>
                  </a:lnTo>
                  <a:lnTo>
                    <a:pt x="14586" y="15119"/>
                  </a:lnTo>
                  <a:close/>
                  <a:moveTo>
                    <a:pt x="37338" y="16170"/>
                  </a:moveTo>
                  <a:lnTo>
                    <a:pt x="37762" y="16760"/>
                  </a:lnTo>
                  <a:lnTo>
                    <a:pt x="37099" y="17295"/>
                  </a:lnTo>
                  <a:lnTo>
                    <a:pt x="36619" y="16650"/>
                  </a:lnTo>
                  <a:lnTo>
                    <a:pt x="37338" y="16170"/>
                  </a:lnTo>
                  <a:close/>
                  <a:moveTo>
                    <a:pt x="17757" y="15654"/>
                  </a:moveTo>
                  <a:lnTo>
                    <a:pt x="18458" y="16668"/>
                  </a:lnTo>
                  <a:lnTo>
                    <a:pt x="17425" y="17424"/>
                  </a:lnTo>
                  <a:lnTo>
                    <a:pt x="16687" y="16336"/>
                  </a:lnTo>
                  <a:lnTo>
                    <a:pt x="17757" y="15654"/>
                  </a:lnTo>
                  <a:close/>
                  <a:moveTo>
                    <a:pt x="40546" y="16723"/>
                  </a:moveTo>
                  <a:lnTo>
                    <a:pt x="40971" y="17332"/>
                  </a:lnTo>
                  <a:lnTo>
                    <a:pt x="40344" y="17848"/>
                  </a:lnTo>
                  <a:lnTo>
                    <a:pt x="39920" y="17184"/>
                  </a:lnTo>
                  <a:lnTo>
                    <a:pt x="40546" y="16723"/>
                  </a:lnTo>
                  <a:close/>
                  <a:moveTo>
                    <a:pt x="20928" y="16262"/>
                  </a:moveTo>
                  <a:lnTo>
                    <a:pt x="21610" y="17221"/>
                  </a:lnTo>
                  <a:lnTo>
                    <a:pt x="20652" y="17940"/>
                  </a:lnTo>
                  <a:lnTo>
                    <a:pt x="19933" y="16926"/>
                  </a:lnTo>
                  <a:lnTo>
                    <a:pt x="20928" y="16262"/>
                  </a:lnTo>
                  <a:close/>
                  <a:moveTo>
                    <a:pt x="24118" y="16889"/>
                  </a:moveTo>
                  <a:lnTo>
                    <a:pt x="24745" y="17793"/>
                  </a:lnTo>
                  <a:lnTo>
                    <a:pt x="23841" y="18457"/>
                  </a:lnTo>
                  <a:lnTo>
                    <a:pt x="23178" y="17516"/>
                  </a:lnTo>
                  <a:lnTo>
                    <a:pt x="24118" y="16889"/>
                  </a:lnTo>
                  <a:close/>
                  <a:moveTo>
                    <a:pt x="27308" y="17498"/>
                  </a:moveTo>
                  <a:lnTo>
                    <a:pt x="27916" y="18364"/>
                  </a:lnTo>
                  <a:lnTo>
                    <a:pt x="27068" y="19010"/>
                  </a:lnTo>
                  <a:lnTo>
                    <a:pt x="26423" y="18088"/>
                  </a:lnTo>
                  <a:lnTo>
                    <a:pt x="27308" y="17498"/>
                  </a:lnTo>
                  <a:close/>
                  <a:moveTo>
                    <a:pt x="30516" y="18088"/>
                  </a:moveTo>
                  <a:lnTo>
                    <a:pt x="31014" y="18844"/>
                  </a:lnTo>
                  <a:lnTo>
                    <a:pt x="30221" y="19471"/>
                  </a:lnTo>
                  <a:lnTo>
                    <a:pt x="29650" y="18678"/>
                  </a:lnTo>
                  <a:lnTo>
                    <a:pt x="30516" y="18088"/>
                  </a:lnTo>
                  <a:close/>
                  <a:moveTo>
                    <a:pt x="10953" y="17498"/>
                  </a:moveTo>
                  <a:lnTo>
                    <a:pt x="11820" y="18752"/>
                  </a:lnTo>
                  <a:lnTo>
                    <a:pt x="10474" y="19747"/>
                  </a:lnTo>
                  <a:lnTo>
                    <a:pt x="10437" y="19544"/>
                  </a:lnTo>
                  <a:lnTo>
                    <a:pt x="10363" y="19323"/>
                  </a:lnTo>
                  <a:lnTo>
                    <a:pt x="10271" y="19120"/>
                  </a:lnTo>
                  <a:lnTo>
                    <a:pt x="10160" y="18936"/>
                  </a:lnTo>
                  <a:lnTo>
                    <a:pt x="10031" y="18770"/>
                  </a:lnTo>
                  <a:lnTo>
                    <a:pt x="9865" y="18623"/>
                  </a:lnTo>
                  <a:lnTo>
                    <a:pt x="9681" y="18494"/>
                  </a:lnTo>
                  <a:lnTo>
                    <a:pt x="9478" y="18401"/>
                  </a:lnTo>
                  <a:lnTo>
                    <a:pt x="10953" y="17498"/>
                  </a:lnTo>
                  <a:close/>
                  <a:moveTo>
                    <a:pt x="33614" y="18752"/>
                  </a:moveTo>
                  <a:lnTo>
                    <a:pt x="34130" y="19452"/>
                  </a:lnTo>
                  <a:lnTo>
                    <a:pt x="33466" y="20005"/>
                  </a:lnTo>
                  <a:lnTo>
                    <a:pt x="32950" y="19213"/>
                  </a:lnTo>
                  <a:lnTo>
                    <a:pt x="33614" y="18752"/>
                  </a:lnTo>
                  <a:close/>
                  <a:moveTo>
                    <a:pt x="14051" y="18254"/>
                  </a:moveTo>
                  <a:lnTo>
                    <a:pt x="14881" y="19323"/>
                  </a:lnTo>
                  <a:lnTo>
                    <a:pt x="13756" y="20227"/>
                  </a:lnTo>
                  <a:lnTo>
                    <a:pt x="12871" y="18918"/>
                  </a:lnTo>
                  <a:lnTo>
                    <a:pt x="14051" y="18254"/>
                  </a:lnTo>
                  <a:close/>
                  <a:moveTo>
                    <a:pt x="36803" y="19231"/>
                  </a:moveTo>
                  <a:lnTo>
                    <a:pt x="37375" y="19950"/>
                  </a:lnTo>
                  <a:lnTo>
                    <a:pt x="36619" y="20466"/>
                  </a:lnTo>
                  <a:lnTo>
                    <a:pt x="36140" y="19766"/>
                  </a:lnTo>
                  <a:lnTo>
                    <a:pt x="36803" y="19231"/>
                  </a:lnTo>
                  <a:close/>
                  <a:moveTo>
                    <a:pt x="17185" y="18770"/>
                  </a:moveTo>
                  <a:lnTo>
                    <a:pt x="17997" y="19895"/>
                  </a:lnTo>
                  <a:lnTo>
                    <a:pt x="16927" y="20595"/>
                  </a:lnTo>
                  <a:lnTo>
                    <a:pt x="16097" y="19508"/>
                  </a:lnTo>
                  <a:lnTo>
                    <a:pt x="17185" y="18770"/>
                  </a:lnTo>
                  <a:close/>
                  <a:moveTo>
                    <a:pt x="39993" y="19729"/>
                  </a:moveTo>
                  <a:lnTo>
                    <a:pt x="40565" y="20522"/>
                  </a:lnTo>
                  <a:lnTo>
                    <a:pt x="39735" y="21130"/>
                  </a:lnTo>
                  <a:lnTo>
                    <a:pt x="39182" y="20282"/>
                  </a:lnTo>
                  <a:lnTo>
                    <a:pt x="39993" y="19729"/>
                  </a:lnTo>
                  <a:close/>
                  <a:moveTo>
                    <a:pt x="20375" y="19379"/>
                  </a:moveTo>
                  <a:lnTo>
                    <a:pt x="21113" y="20430"/>
                  </a:lnTo>
                  <a:lnTo>
                    <a:pt x="20043" y="21241"/>
                  </a:lnTo>
                  <a:lnTo>
                    <a:pt x="19287" y="20098"/>
                  </a:lnTo>
                  <a:lnTo>
                    <a:pt x="20375" y="19379"/>
                  </a:lnTo>
                  <a:close/>
                  <a:moveTo>
                    <a:pt x="23583" y="20005"/>
                  </a:moveTo>
                  <a:lnTo>
                    <a:pt x="24192" y="20927"/>
                  </a:lnTo>
                  <a:lnTo>
                    <a:pt x="23233" y="21702"/>
                  </a:lnTo>
                  <a:lnTo>
                    <a:pt x="22532" y="20688"/>
                  </a:lnTo>
                  <a:lnTo>
                    <a:pt x="23583" y="20005"/>
                  </a:lnTo>
                  <a:close/>
                  <a:moveTo>
                    <a:pt x="26755" y="20595"/>
                  </a:moveTo>
                  <a:lnTo>
                    <a:pt x="27363" y="21499"/>
                  </a:lnTo>
                  <a:lnTo>
                    <a:pt x="26460" y="22181"/>
                  </a:lnTo>
                  <a:lnTo>
                    <a:pt x="25870" y="21259"/>
                  </a:lnTo>
                  <a:lnTo>
                    <a:pt x="26755" y="20595"/>
                  </a:lnTo>
                  <a:close/>
                  <a:moveTo>
                    <a:pt x="29981" y="21167"/>
                  </a:moveTo>
                  <a:lnTo>
                    <a:pt x="30627" y="22015"/>
                  </a:lnTo>
                  <a:lnTo>
                    <a:pt x="29650" y="22716"/>
                  </a:lnTo>
                  <a:lnTo>
                    <a:pt x="29096" y="21831"/>
                  </a:lnTo>
                  <a:lnTo>
                    <a:pt x="29981" y="21167"/>
                  </a:lnTo>
                  <a:close/>
                  <a:moveTo>
                    <a:pt x="33153" y="21683"/>
                  </a:moveTo>
                  <a:lnTo>
                    <a:pt x="33798" y="22587"/>
                  </a:lnTo>
                  <a:lnTo>
                    <a:pt x="32876" y="23269"/>
                  </a:lnTo>
                  <a:lnTo>
                    <a:pt x="32212" y="22310"/>
                  </a:lnTo>
                  <a:lnTo>
                    <a:pt x="33153" y="21683"/>
                  </a:lnTo>
                  <a:close/>
                  <a:moveTo>
                    <a:pt x="16687" y="21978"/>
                  </a:moveTo>
                  <a:lnTo>
                    <a:pt x="17407" y="23011"/>
                  </a:lnTo>
                  <a:lnTo>
                    <a:pt x="16337" y="23767"/>
                  </a:lnTo>
                  <a:lnTo>
                    <a:pt x="15434" y="22697"/>
                  </a:lnTo>
                  <a:lnTo>
                    <a:pt x="16687" y="21978"/>
                  </a:lnTo>
                  <a:close/>
                  <a:moveTo>
                    <a:pt x="36269" y="22366"/>
                  </a:moveTo>
                  <a:lnTo>
                    <a:pt x="36933" y="23195"/>
                  </a:lnTo>
                  <a:lnTo>
                    <a:pt x="36084" y="23841"/>
                  </a:lnTo>
                  <a:lnTo>
                    <a:pt x="35421" y="22882"/>
                  </a:lnTo>
                  <a:lnTo>
                    <a:pt x="36269" y="22366"/>
                  </a:lnTo>
                  <a:close/>
                  <a:moveTo>
                    <a:pt x="13516" y="21130"/>
                  </a:moveTo>
                  <a:lnTo>
                    <a:pt x="14512" y="22587"/>
                  </a:lnTo>
                  <a:lnTo>
                    <a:pt x="14291" y="22661"/>
                  </a:lnTo>
                  <a:lnTo>
                    <a:pt x="14069" y="22734"/>
                  </a:lnTo>
                  <a:lnTo>
                    <a:pt x="13848" y="22845"/>
                  </a:lnTo>
                  <a:lnTo>
                    <a:pt x="13645" y="22992"/>
                  </a:lnTo>
                  <a:lnTo>
                    <a:pt x="13553" y="23066"/>
                  </a:lnTo>
                  <a:lnTo>
                    <a:pt x="13479" y="23158"/>
                  </a:lnTo>
                  <a:lnTo>
                    <a:pt x="13406" y="23269"/>
                  </a:lnTo>
                  <a:lnTo>
                    <a:pt x="13332" y="23380"/>
                  </a:lnTo>
                  <a:lnTo>
                    <a:pt x="13276" y="23509"/>
                  </a:lnTo>
                  <a:lnTo>
                    <a:pt x="13240" y="23638"/>
                  </a:lnTo>
                  <a:lnTo>
                    <a:pt x="13203" y="23785"/>
                  </a:lnTo>
                  <a:lnTo>
                    <a:pt x="13184" y="23951"/>
                  </a:lnTo>
                  <a:lnTo>
                    <a:pt x="13110" y="23656"/>
                  </a:lnTo>
                  <a:lnTo>
                    <a:pt x="13037" y="23361"/>
                  </a:lnTo>
                  <a:lnTo>
                    <a:pt x="12945" y="23085"/>
                  </a:lnTo>
                  <a:lnTo>
                    <a:pt x="12834" y="22826"/>
                  </a:lnTo>
                  <a:lnTo>
                    <a:pt x="12760" y="22697"/>
                  </a:lnTo>
                  <a:lnTo>
                    <a:pt x="12668" y="22587"/>
                  </a:lnTo>
                  <a:lnTo>
                    <a:pt x="12576" y="22476"/>
                  </a:lnTo>
                  <a:lnTo>
                    <a:pt x="12484" y="22384"/>
                  </a:lnTo>
                  <a:lnTo>
                    <a:pt x="12355" y="22292"/>
                  </a:lnTo>
                  <a:lnTo>
                    <a:pt x="12225" y="22218"/>
                  </a:lnTo>
                  <a:lnTo>
                    <a:pt x="12060" y="22144"/>
                  </a:lnTo>
                  <a:lnTo>
                    <a:pt x="11894" y="22089"/>
                  </a:lnTo>
                  <a:lnTo>
                    <a:pt x="12170" y="22052"/>
                  </a:lnTo>
                  <a:lnTo>
                    <a:pt x="12428" y="21997"/>
                  </a:lnTo>
                  <a:lnTo>
                    <a:pt x="12668" y="21923"/>
                  </a:lnTo>
                  <a:lnTo>
                    <a:pt x="12889" y="21812"/>
                  </a:lnTo>
                  <a:lnTo>
                    <a:pt x="13074" y="21683"/>
                  </a:lnTo>
                  <a:lnTo>
                    <a:pt x="13258" y="21517"/>
                  </a:lnTo>
                  <a:lnTo>
                    <a:pt x="13406" y="21351"/>
                  </a:lnTo>
                  <a:lnTo>
                    <a:pt x="13516" y="21130"/>
                  </a:lnTo>
                  <a:close/>
                  <a:moveTo>
                    <a:pt x="39422" y="22826"/>
                  </a:moveTo>
                  <a:lnTo>
                    <a:pt x="40104" y="23748"/>
                  </a:lnTo>
                  <a:lnTo>
                    <a:pt x="39237" y="24320"/>
                  </a:lnTo>
                  <a:lnTo>
                    <a:pt x="38574" y="23435"/>
                  </a:lnTo>
                  <a:lnTo>
                    <a:pt x="39422" y="22826"/>
                  </a:lnTo>
                  <a:close/>
                  <a:moveTo>
                    <a:pt x="19822" y="22495"/>
                  </a:moveTo>
                  <a:lnTo>
                    <a:pt x="20541" y="23564"/>
                  </a:lnTo>
                  <a:lnTo>
                    <a:pt x="19453" y="24449"/>
                  </a:lnTo>
                  <a:lnTo>
                    <a:pt x="18753" y="23232"/>
                  </a:lnTo>
                  <a:lnTo>
                    <a:pt x="19822" y="22495"/>
                  </a:lnTo>
                  <a:close/>
                  <a:moveTo>
                    <a:pt x="23049" y="23066"/>
                  </a:moveTo>
                  <a:lnTo>
                    <a:pt x="23823" y="24099"/>
                  </a:lnTo>
                  <a:lnTo>
                    <a:pt x="22643" y="24947"/>
                  </a:lnTo>
                  <a:lnTo>
                    <a:pt x="21979" y="23822"/>
                  </a:lnTo>
                  <a:lnTo>
                    <a:pt x="23049" y="23066"/>
                  </a:lnTo>
                  <a:close/>
                  <a:moveTo>
                    <a:pt x="26202" y="23601"/>
                  </a:moveTo>
                  <a:lnTo>
                    <a:pt x="26976" y="24670"/>
                  </a:lnTo>
                  <a:lnTo>
                    <a:pt x="25870" y="25463"/>
                  </a:lnTo>
                  <a:lnTo>
                    <a:pt x="25114" y="24320"/>
                  </a:lnTo>
                  <a:lnTo>
                    <a:pt x="26202" y="23601"/>
                  </a:lnTo>
                  <a:close/>
                  <a:moveTo>
                    <a:pt x="29391" y="24209"/>
                  </a:moveTo>
                  <a:lnTo>
                    <a:pt x="30147" y="25242"/>
                  </a:lnTo>
                  <a:lnTo>
                    <a:pt x="29078" y="26016"/>
                  </a:lnTo>
                  <a:lnTo>
                    <a:pt x="28340" y="24910"/>
                  </a:lnTo>
                  <a:lnTo>
                    <a:pt x="29391" y="24209"/>
                  </a:lnTo>
                  <a:close/>
                  <a:moveTo>
                    <a:pt x="32600" y="24799"/>
                  </a:moveTo>
                  <a:lnTo>
                    <a:pt x="33337" y="25813"/>
                  </a:lnTo>
                  <a:lnTo>
                    <a:pt x="32268" y="26569"/>
                  </a:lnTo>
                  <a:lnTo>
                    <a:pt x="31549" y="25482"/>
                  </a:lnTo>
                  <a:lnTo>
                    <a:pt x="32600" y="24799"/>
                  </a:lnTo>
                  <a:close/>
                  <a:moveTo>
                    <a:pt x="35789" y="25371"/>
                  </a:moveTo>
                  <a:lnTo>
                    <a:pt x="36527" y="26385"/>
                  </a:lnTo>
                  <a:lnTo>
                    <a:pt x="35476" y="27141"/>
                  </a:lnTo>
                  <a:lnTo>
                    <a:pt x="34757" y="26053"/>
                  </a:lnTo>
                  <a:lnTo>
                    <a:pt x="35789" y="25371"/>
                  </a:lnTo>
                  <a:close/>
                  <a:moveTo>
                    <a:pt x="19269" y="25482"/>
                  </a:moveTo>
                  <a:lnTo>
                    <a:pt x="20209" y="26809"/>
                  </a:lnTo>
                  <a:lnTo>
                    <a:pt x="19933" y="26901"/>
                  </a:lnTo>
                  <a:lnTo>
                    <a:pt x="19767" y="26975"/>
                  </a:lnTo>
                  <a:lnTo>
                    <a:pt x="19582" y="27067"/>
                  </a:lnTo>
                  <a:lnTo>
                    <a:pt x="19416" y="27196"/>
                  </a:lnTo>
                  <a:lnTo>
                    <a:pt x="19269" y="27325"/>
                  </a:lnTo>
                  <a:lnTo>
                    <a:pt x="19011" y="27584"/>
                  </a:lnTo>
                  <a:lnTo>
                    <a:pt x="17997" y="26330"/>
                  </a:lnTo>
                  <a:lnTo>
                    <a:pt x="19269" y="25482"/>
                  </a:lnTo>
                  <a:close/>
                  <a:moveTo>
                    <a:pt x="38924" y="26035"/>
                  </a:moveTo>
                  <a:lnTo>
                    <a:pt x="39625" y="26957"/>
                  </a:lnTo>
                  <a:lnTo>
                    <a:pt x="38647" y="27620"/>
                  </a:lnTo>
                  <a:lnTo>
                    <a:pt x="37928" y="26625"/>
                  </a:lnTo>
                  <a:lnTo>
                    <a:pt x="38924" y="26035"/>
                  </a:lnTo>
                  <a:close/>
                  <a:moveTo>
                    <a:pt x="22477" y="26127"/>
                  </a:moveTo>
                  <a:lnTo>
                    <a:pt x="23344" y="27307"/>
                  </a:lnTo>
                  <a:lnTo>
                    <a:pt x="22090" y="28229"/>
                  </a:lnTo>
                  <a:lnTo>
                    <a:pt x="21186" y="26901"/>
                  </a:lnTo>
                  <a:lnTo>
                    <a:pt x="22477" y="26127"/>
                  </a:lnTo>
                  <a:close/>
                  <a:moveTo>
                    <a:pt x="25648" y="26735"/>
                  </a:moveTo>
                  <a:lnTo>
                    <a:pt x="26497" y="27879"/>
                  </a:lnTo>
                  <a:lnTo>
                    <a:pt x="25280" y="28800"/>
                  </a:lnTo>
                  <a:lnTo>
                    <a:pt x="24450" y="27491"/>
                  </a:lnTo>
                  <a:lnTo>
                    <a:pt x="25648" y="26735"/>
                  </a:lnTo>
                  <a:close/>
                  <a:moveTo>
                    <a:pt x="28857" y="27307"/>
                  </a:moveTo>
                  <a:lnTo>
                    <a:pt x="29686" y="28450"/>
                  </a:lnTo>
                  <a:lnTo>
                    <a:pt x="28469" y="29335"/>
                  </a:lnTo>
                  <a:lnTo>
                    <a:pt x="27677" y="28081"/>
                  </a:lnTo>
                  <a:lnTo>
                    <a:pt x="28857" y="27307"/>
                  </a:lnTo>
                  <a:close/>
                  <a:moveTo>
                    <a:pt x="32046" y="27897"/>
                  </a:moveTo>
                  <a:lnTo>
                    <a:pt x="32876" y="29022"/>
                  </a:lnTo>
                  <a:lnTo>
                    <a:pt x="31678" y="29888"/>
                  </a:lnTo>
                  <a:lnTo>
                    <a:pt x="30903" y="28653"/>
                  </a:lnTo>
                  <a:lnTo>
                    <a:pt x="32046" y="27897"/>
                  </a:lnTo>
                  <a:close/>
                  <a:moveTo>
                    <a:pt x="35236" y="28469"/>
                  </a:moveTo>
                  <a:lnTo>
                    <a:pt x="36066" y="29575"/>
                  </a:lnTo>
                  <a:lnTo>
                    <a:pt x="34867" y="30460"/>
                  </a:lnTo>
                  <a:lnTo>
                    <a:pt x="34112" y="29225"/>
                  </a:lnTo>
                  <a:lnTo>
                    <a:pt x="35236" y="28469"/>
                  </a:lnTo>
                  <a:close/>
                  <a:moveTo>
                    <a:pt x="38352" y="29132"/>
                  </a:moveTo>
                  <a:lnTo>
                    <a:pt x="39200" y="30183"/>
                  </a:lnTo>
                  <a:lnTo>
                    <a:pt x="38076" y="31031"/>
                  </a:lnTo>
                  <a:lnTo>
                    <a:pt x="37301" y="29778"/>
                  </a:lnTo>
                  <a:lnTo>
                    <a:pt x="38352" y="29132"/>
                  </a:lnTo>
                  <a:close/>
                  <a:moveTo>
                    <a:pt x="41524" y="29593"/>
                  </a:moveTo>
                  <a:lnTo>
                    <a:pt x="42390" y="30755"/>
                  </a:lnTo>
                  <a:lnTo>
                    <a:pt x="41247" y="31474"/>
                  </a:lnTo>
                  <a:lnTo>
                    <a:pt x="40436" y="30349"/>
                  </a:lnTo>
                  <a:lnTo>
                    <a:pt x="41524" y="29593"/>
                  </a:lnTo>
                  <a:close/>
                  <a:moveTo>
                    <a:pt x="25058" y="29704"/>
                  </a:moveTo>
                  <a:lnTo>
                    <a:pt x="26073" y="31179"/>
                  </a:lnTo>
                  <a:lnTo>
                    <a:pt x="25851" y="31216"/>
                  </a:lnTo>
                  <a:lnTo>
                    <a:pt x="25612" y="31290"/>
                  </a:lnTo>
                  <a:lnTo>
                    <a:pt x="25409" y="31400"/>
                  </a:lnTo>
                  <a:lnTo>
                    <a:pt x="25224" y="31548"/>
                  </a:lnTo>
                  <a:lnTo>
                    <a:pt x="25040" y="31714"/>
                  </a:lnTo>
                  <a:lnTo>
                    <a:pt x="24892" y="31917"/>
                  </a:lnTo>
                  <a:lnTo>
                    <a:pt x="24782" y="32156"/>
                  </a:lnTo>
                  <a:lnTo>
                    <a:pt x="24671" y="32433"/>
                  </a:lnTo>
                  <a:lnTo>
                    <a:pt x="24616" y="32138"/>
                  </a:lnTo>
                  <a:lnTo>
                    <a:pt x="24542" y="31861"/>
                  </a:lnTo>
                  <a:lnTo>
                    <a:pt x="24468" y="31603"/>
                  </a:lnTo>
                  <a:lnTo>
                    <a:pt x="24339" y="31363"/>
                  </a:lnTo>
                  <a:lnTo>
                    <a:pt x="24266" y="31234"/>
                  </a:lnTo>
                  <a:lnTo>
                    <a:pt x="24192" y="31124"/>
                  </a:lnTo>
                  <a:lnTo>
                    <a:pt x="24100" y="31031"/>
                  </a:lnTo>
                  <a:lnTo>
                    <a:pt x="23989" y="30939"/>
                  </a:lnTo>
                  <a:lnTo>
                    <a:pt x="23878" y="30847"/>
                  </a:lnTo>
                  <a:lnTo>
                    <a:pt x="23749" y="30773"/>
                  </a:lnTo>
                  <a:lnTo>
                    <a:pt x="23602" y="30700"/>
                  </a:lnTo>
                  <a:lnTo>
                    <a:pt x="23436" y="30644"/>
                  </a:lnTo>
                  <a:lnTo>
                    <a:pt x="23712" y="30626"/>
                  </a:lnTo>
                  <a:lnTo>
                    <a:pt x="23971" y="30552"/>
                  </a:lnTo>
                  <a:lnTo>
                    <a:pt x="24210" y="30478"/>
                  </a:lnTo>
                  <a:lnTo>
                    <a:pt x="24432" y="30368"/>
                  </a:lnTo>
                  <a:lnTo>
                    <a:pt x="24616" y="30239"/>
                  </a:lnTo>
                  <a:lnTo>
                    <a:pt x="24800" y="30091"/>
                  </a:lnTo>
                  <a:lnTo>
                    <a:pt x="24929" y="29907"/>
                  </a:lnTo>
                  <a:lnTo>
                    <a:pt x="25058" y="29704"/>
                  </a:lnTo>
                  <a:close/>
                  <a:moveTo>
                    <a:pt x="28304" y="30405"/>
                  </a:moveTo>
                  <a:lnTo>
                    <a:pt x="29262" y="31732"/>
                  </a:lnTo>
                  <a:lnTo>
                    <a:pt x="29059" y="31769"/>
                  </a:lnTo>
                  <a:lnTo>
                    <a:pt x="28838" y="31843"/>
                  </a:lnTo>
                  <a:lnTo>
                    <a:pt x="28654" y="31953"/>
                  </a:lnTo>
                  <a:lnTo>
                    <a:pt x="28451" y="32082"/>
                  </a:lnTo>
                  <a:lnTo>
                    <a:pt x="28285" y="32267"/>
                  </a:lnTo>
                  <a:lnTo>
                    <a:pt x="28119" y="32470"/>
                  </a:lnTo>
                  <a:lnTo>
                    <a:pt x="27972" y="32728"/>
                  </a:lnTo>
                  <a:lnTo>
                    <a:pt x="27861" y="33023"/>
                  </a:lnTo>
                  <a:lnTo>
                    <a:pt x="27824" y="32691"/>
                  </a:lnTo>
                  <a:lnTo>
                    <a:pt x="27750" y="32414"/>
                  </a:lnTo>
                  <a:lnTo>
                    <a:pt x="27658" y="32138"/>
                  </a:lnTo>
                  <a:lnTo>
                    <a:pt x="27548" y="31917"/>
                  </a:lnTo>
                  <a:lnTo>
                    <a:pt x="27418" y="31714"/>
                  </a:lnTo>
                  <a:lnTo>
                    <a:pt x="27271" y="31548"/>
                  </a:lnTo>
                  <a:lnTo>
                    <a:pt x="27087" y="31419"/>
                  </a:lnTo>
                  <a:lnTo>
                    <a:pt x="26884" y="31308"/>
                  </a:lnTo>
                  <a:lnTo>
                    <a:pt x="28304" y="30405"/>
                  </a:lnTo>
                  <a:close/>
                  <a:moveTo>
                    <a:pt x="31493" y="30995"/>
                  </a:moveTo>
                  <a:lnTo>
                    <a:pt x="32378" y="32212"/>
                  </a:lnTo>
                  <a:lnTo>
                    <a:pt x="31032" y="33262"/>
                  </a:lnTo>
                  <a:lnTo>
                    <a:pt x="30995" y="33041"/>
                  </a:lnTo>
                  <a:lnTo>
                    <a:pt x="30940" y="32838"/>
                  </a:lnTo>
                  <a:lnTo>
                    <a:pt x="30848" y="32636"/>
                  </a:lnTo>
                  <a:lnTo>
                    <a:pt x="30756" y="32433"/>
                  </a:lnTo>
                  <a:lnTo>
                    <a:pt x="30608" y="32267"/>
                  </a:lnTo>
                  <a:lnTo>
                    <a:pt x="30461" y="32119"/>
                  </a:lnTo>
                  <a:lnTo>
                    <a:pt x="30295" y="31972"/>
                  </a:lnTo>
                  <a:lnTo>
                    <a:pt x="30092" y="31880"/>
                  </a:lnTo>
                  <a:lnTo>
                    <a:pt x="31493" y="30995"/>
                  </a:lnTo>
                  <a:close/>
                  <a:moveTo>
                    <a:pt x="34683" y="31566"/>
                  </a:moveTo>
                  <a:lnTo>
                    <a:pt x="35642" y="32875"/>
                  </a:lnTo>
                  <a:lnTo>
                    <a:pt x="35439" y="32931"/>
                  </a:lnTo>
                  <a:lnTo>
                    <a:pt x="35218" y="33004"/>
                  </a:lnTo>
                  <a:lnTo>
                    <a:pt x="35033" y="33097"/>
                  </a:lnTo>
                  <a:lnTo>
                    <a:pt x="34831" y="33244"/>
                  </a:lnTo>
                  <a:lnTo>
                    <a:pt x="34665" y="33410"/>
                  </a:lnTo>
                  <a:lnTo>
                    <a:pt x="34499" y="33631"/>
                  </a:lnTo>
                  <a:lnTo>
                    <a:pt x="34351" y="33889"/>
                  </a:lnTo>
                  <a:lnTo>
                    <a:pt x="34241" y="34184"/>
                  </a:lnTo>
                  <a:lnTo>
                    <a:pt x="34204" y="33871"/>
                  </a:lnTo>
                  <a:lnTo>
                    <a:pt x="34148" y="33576"/>
                  </a:lnTo>
                  <a:lnTo>
                    <a:pt x="34075" y="33318"/>
                  </a:lnTo>
                  <a:lnTo>
                    <a:pt x="33964" y="33078"/>
                  </a:lnTo>
                  <a:lnTo>
                    <a:pt x="33835" y="32894"/>
                  </a:lnTo>
                  <a:lnTo>
                    <a:pt x="33687" y="32709"/>
                  </a:lnTo>
                  <a:lnTo>
                    <a:pt x="33522" y="32580"/>
                  </a:lnTo>
                  <a:lnTo>
                    <a:pt x="33319" y="32451"/>
                  </a:lnTo>
                  <a:lnTo>
                    <a:pt x="34683" y="31566"/>
                  </a:lnTo>
                  <a:close/>
                  <a:moveTo>
                    <a:pt x="37910" y="32138"/>
                  </a:moveTo>
                  <a:lnTo>
                    <a:pt x="38869" y="33447"/>
                  </a:lnTo>
                  <a:lnTo>
                    <a:pt x="38647" y="33484"/>
                  </a:lnTo>
                  <a:lnTo>
                    <a:pt x="38444" y="33558"/>
                  </a:lnTo>
                  <a:lnTo>
                    <a:pt x="38242" y="33650"/>
                  </a:lnTo>
                  <a:lnTo>
                    <a:pt x="38057" y="33797"/>
                  </a:lnTo>
                  <a:lnTo>
                    <a:pt x="37873" y="33963"/>
                  </a:lnTo>
                  <a:lnTo>
                    <a:pt x="37725" y="34166"/>
                  </a:lnTo>
                  <a:lnTo>
                    <a:pt x="37578" y="34406"/>
                  </a:lnTo>
                  <a:lnTo>
                    <a:pt x="37449" y="34682"/>
                  </a:lnTo>
                  <a:lnTo>
                    <a:pt x="37412" y="34387"/>
                  </a:lnTo>
                  <a:lnTo>
                    <a:pt x="37357" y="34111"/>
                  </a:lnTo>
                  <a:lnTo>
                    <a:pt x="37264" y="33853"/>
                  </a:lnTo>
                  <a:lnTo>
                    <a:pt x="37154" y="33631"/>
                  </a:lnTo>
                  <a:lnTo>
                    <a:pt x="37025" y="33447"/>
                  </a:lnTo>
                  <a:lnTo>
                    <a:pt x="36877" y="33281"/>
                  </a:lnTo>
                  <a:lnTo>
                    <a:pt x="36693" y="33133"/>
                  </a:lnTo>
                  <a:lnTo>
                    <a:pt x="36508" y="33023"/>
                  </a:lnTo>
                  <a:lnTo>
                    <a:pt x="37910" y="32138"/>
                  </a:lnTo>
                  <a:close/>
                  <a:moveTo>
                    <a:pt x="41007" y="32820"/>
                  </a:moveTo>
                  <a:lnTo>
                    <a:pt x="41948" y="33963"/>
                  </a:lnTo>
                  <a:lnTo>
                    <a:pt x="40657" y="34738"/>
                  </a:lnTo>
                  <a:lnTo>
                    <a:pt x="39735" y="33521"/>
                  </a:lnTo>
                  <a:lnTo>
                    <a:pt x="41007" y="32820"/>
                  </a:lnTo>
                  <a:close/>
                  <a:moveTo>
                    <a:pt x="1421" y="0"/>
                  </a:moveTo>
                  <a:lnTo>
                    <a:pt x="1587" y="184"/>
                  </a:lnTo>
                  <a:lnTo>
                    <a:pt x="1771" y="350"/>
                  </a:lnTo>
                  <a:lnTo>
                    <a:pt x="1974" y="516"/>
                  </a:lnTo>
                  <a:lnTo>
                    <a:pt x="2232" y="664"/>
                  </a:lnTo>
                  <a:lnTo>
                    <a:pt x="1900" y="701"/>
                  </a:lnTo>
                  <a:lnTo>
                    <a:pt x="1605" y="793"/>
                  </a:lnTo>
                  <a:lnTo>
                    <a:pt x="1347" y="903"/>
                  </a:lnTo>
                  <a:lnTo>
                    <a:pt x="1236" y="977"/>
                  </a:lnTo>
                  <a:lnTo>
                    <a:pt x="1126" y="1051"/>
                  </a:lnTo>
                  <a:lnTo>
                    <a:pt x="1015" y="1143"/>
                  </a:lnTo>
                  <a:lnTo>
                    <a:pt x="923" y="1235"/>
                  </a:lnTo>
                  <a:lnTo>
                    <a:pt x="849" y="1346"/>
                  </a:lnTo>
                  <a:lnTo>
                    <a:pt x="775" y="1457"/>
                  </a:lnTo>
                  <a:lnTo>
                    <a:pt x="702" y="1586"/>
                  </a:lnTo>
                  <a:lnTo>
                    <a:pt x="665" y="1715"/>
                  </a:lnTo>
                  <a:lnTo>
                    <a:pt x="609" y="1844"/>
                  </a:lnTo>
                  <a:lnTo>
                    <a:pt x="573" y="2010"/>
                  </a:lnTo>
                  <a:lnTo>
                    <a:pt x="554" y="2157"/>
                  </a:lnTo>
                  <a:lnTo>
                    <a:pt x="554" y="2305"/>
                  </a:lnTo>
                  <a:lnTo>
                    <a:pt x="554" y="2452"/>
                  </a:lnTo>
                  <a:lnTo>
                    <a:pt x="573" y="2600"/>
                  </a:lnTo>
                  <a:lnTo>
                    <a:pt x="609" y="2729"/>
                  </a:lnTo>
                  <a:lnTo>
                    <a:pt x="646" y="2858"/>
                  </a:lnTo>
                  <a:lnTo>
                    <a:pt x="702" y="2987"/>
                  </a:lnTo>
                  <a:lnTo>
                    <a:pt x="775" y="3098"/>
                  </a:lnTo>
                  <a:lnTo>
                    <a:pt x="849" y="3208"/>
                  </a:lnTo>
                  <a:lnTo>
                    <a:pt x="941" y="3319"/>
                  </a:lnTo>
                  <a:lnTo>
                    <a:pt x="1163" y="3522"/>
                  </a:lnTo>
                  <a:lnTo>
                    <a:pt x="1402" y="3688"/>
                  </a:lnTo>
                  <a:lnTo>
                    <a:pt x="1697" y="3835"/>
                  </a:lnTo>
                  <a:lnTo>
                    <a:pt x="1310" y="3946"/>
                  </a:lnTo>
                  <a:lnTo>
                    <a:pt x="960" y="4075"/>
                  </a:lnTo>
                  <a:lnTo>
                    <a:pt x="812" y="4149"/>
                  </a:lnTo>
                  <a:lnTo>
                    <a:pt x="683" y="4222"/>
                  </a:lnTo>
                  <a:lnTo>
                    <a:pt x="554" y="4315"/>
                  </a:lnTo>
                  <a:lnTo>
                    <a:pt x="443" y="4407"/>
                  </a:lnTo>
                  <a:lnTo>
                    <a:pt x="351" y="4499"/>
                  </a:lnTo>
                  <a:lnTo>
                    <a:pt x="259" y="4610"/>
                  </a:lnTo>
                  <a:lnTo>
                    <a:pt x="185" y="4720"/>
                  </a:lnTo>
                  <a:lnTo>
                    <a:pt x="130" y="4849"/>
                  </a:lnTo>
                  <a:lnTo>
                    <a:pt x="75" y="4978"/>
                  </a:lnTo>
                  <a:lnTo>
                    <a:pt x="38" y="5107"/>
                  </a:lnTo>
                  <a:lnTo>
                    <a:pt x="19" y="5255"/>
                  </a:lnTo>
                  <a:lnTo>
                    <a:pt x="1" y="5402"/>
                  </a:lnTo>
                  <a:lnTo>
                    <a:pt x="1" y="5642"/>
                  </a:lnTo>
                  <a:lnTo>
                    <a:pt x="56" y="5900"/>
                  </a:lnTo>
                  <a:lnTo>
                    <a:pt x="148" y="6140"/>
                  </a:lnTo>
                  <a:lnTo>
                    <a:pt x="259" y="6361"/>
                  </a:lnTo>
                  <a:lnTo>
                    <a:pt x="425" y="6546"/>
                  </a:lnTo>
                  <a:lnTo>
                    <a:pt x="499" y="6638"/>
                  </a:lnTo>
                  <a:lnTo>
                    <a:pt x="591" y="6712"/>
                  </a:lnTo>
                  <a:lnTo>
                    <a:pt x="702" y="6785"/>
                  </a:lnTo>
                  <a:lnTo>
                    <a:pt x="812" y="6841"/>
                  </a:lnTo>
                  <a:lnTo>
                    <a:pt x="923" y="6896"/>
                  </a:lnTo>
                  <a:lnTo>
                    <a:pt x="1052" y="6933"/>
                  </a:lnTo>
                  <a:lnTo>
                    <a:pt x="1347" y="6970"/>
                  </a:lnTo>
                  <a:lnTo>
                    <a:pt x="1494" y="6988"/>
                  </a:lnTo>
                  <a:lnTo>
                    <a:pt x="1660" y="6988"/>
                  </a:lnTo>
                  <a:lnTo>
                    <a:pt x="1808" y="6970"/>
                  </a:lnTo>
                  <a:lnTo>
                    <a:pt x="1974" y="6951"/>
                  </a:lnTo>
                  <a:lnTo>
                    <a:pt x="2103" y="6896"/>
                  </a:lnTo>
                  <a:lnTo>
                    <a:pt x="2250" y="6859"/>
                  </a:lnTo>
                  <a:lnTo>
                    <a:pt x="2379" y="6785"/>
                  </a:lnTo>
                  <a:lnTo>
                    <a:pt x="2490" y="6693"/>
                  </a:lnTo>
                  <a:lnTo>
                    <a:pt x="2619" y="6601"/>
                  </a:lnTo>
                  <a:lnTo>
                    <a:pt x="2711" y="6490"/>
                  </a:lnTo>
                  <a:lnTo>
                    <a:pt x="2914" y="6287"/>
                  </a:lnTo>
                  <a:lnTo>
                    <a:pt x="3062" y="6103"/>
                  </a:lnTo>
                  <a:lnTo>
                    <a:pt x="3873" y="7560"/>
                  </a:lnTo>
                  <a:lnTo>
                    <a:pt x="3652" y="7615"/>
                  </a:lnTo>
                  <a:lnTo>
                    <a:pt x="3467" y="7707"/>
                  </a:lnTo>
                  <a:lnTo>
                    <a:pt x="3283" y="7818"/>
                  </a:lnTo>
                  <a:lnTo>
                    <a:pt x="3117" y="7965"/>
                  </a:lnTo>
                  <a:lnTo>
                    <a:pt x="2970" y="8131"/>
                  </a:lnTo>
                  <a:lnTo>
                    <a:pt x="2840" y="8316"/>
                  </a:lnTo>
                  <a:lnTo>
                    <a:pt x="2730" y="8500"/>
                  </a:lnTo>
                  <a:lnTo>
                    <a:pt x="2619" y="8721"/>
                  </a:lnTo>
                  <a:lnTo>
                    <a:pt x="2601" y="9035"/>
                  </a:lnTo>
                  <a:lnTo>
                    <a:pt x="2619" y="9330"/>
                  </a:lnTo>
                  <a:lnTo>
                    <a:pt x="2675" y="9588"/>
                  </a:lnTo>
                  <a:lnTo>
                    <a:pt x="2730" y="9717"/>
                  </a:lnTo>
                  <a:lnTo>
                    <a:pt x="2767" y="9846"/>
                  </a:lnTo>
                  <a:lnTo>
                    <a:pt x="2840" y="9957"/>
                  </a:lnTo>
                  <a:lnTo>
                    <a:pt x="2914" y="10067"/>
                  </a:lnTo>
                  <a:lnTo>
                    <a:pt x="3006" y="10159"/>
                  </a:lnTo>
                  <a:lnTo>
                    <a:pt x="3099" y="10270"/>
                  </a:lnTo>
                  <a:lnTo>
                    <a:pt x="3209" y="10362"/>
                  </a:lnTo>
                  <a:lnTo>
                    <a:pt x="3320" y="10454"/>
                  </a:lnTo>
                  <a:lnTo>
                    <a:pt x="3596" y="10602"/>
                  </a:lnTo>
                  <a:lnTo>
                    <a:pt x="3652" y="10639"/>
                  </a:lnTo>
                  <a:lnTo>
                    <a:pt x="3689" y="10694"/>
                  </a:lnTo>
                  <a:lnTo>
                    <a:pt x="3762" y="10786"/>
                  </a:lnTo>
                  <a:lnTo>
                    <a:pt x="3596" y="10786"/>
                  </a:lnTo>
                  <a:lnTo>
                    <a:pt x="3430" y="10805"/>
                  </a:lnTo>
                  <a:lnTo>
                    <a:pt x="3283" y="10823"/>
                  </a:lnTo>
                  <a:lnTo>
                    <a:pt x="3135" y="10860"/>
                  </a:lnTo>
                  <a:lnTo>
                    <a:pt x="3006" y="10915"/>
                  </a:lnTo>
                  <a:lnTo>
                    <a:pt x="2877" y="10971"/>
                  </a:lnTo>
                  <a:lnTo>
                    <a:pt x="2748" y="11044"/>
                  </a:lnTo>
                  <a:lnTo>
                    <a:pt x="2638" y="11118"/>
                  </a:lnTo>
                  <a:lnTo>
                    <a:pt x="2545" y="11192"/>
                  </a:lnTo>
                  <a:lnTo>
                    <a:pt x="2453" y="11303"/>
                  </a:lnTo>
                  <a:lnTo>
                    <a:pt x="2361" y="11395"/>
                  </a:lnTo>
                  <a:lnTo>
                    <a:pt x="2287" y="11524"/>
                  </a:lnTo>
                  <a:lnTo>
                    <a:pt x="2232" y="11634"/>
                  </a:lnTo>
                  <a:lnTo>
                    <a:pt x="2177" y="11782"/>
                  </a:lnTo>
                  <a:lnTo>
                    <a:pt x="2121" y="11911"/>
                  </a:lnTo>
                  <a:lnTo>
                    <a:pt x="2103" y="12077"/>
                  </a:lnTo>
                  <a:lnTo>
                    <a:pt x="2084" y="12206"/>
                  </a:lnTo>
                  <a:lnTo>
                    <a:pt x="2066" y="12335"/>
                  </a:lnTo>
                  <a:lnTo>
                    <a:pt x="2084" y="12483"/>
                  </a:lnTo>
                  <a:lnTo>
                    <a:pt x="2103" y="12612"/>
                  </a:lnTo>
                  <a:lnTo>
                    <a:pt x="2121" y="12741"/>
                  </a:lnTo>
                  <a:lnTo>
                    <a:pt x="2177" y="12870"/>
                  </a:lnTo>
                  <a:lnTo>
                    <a:pt x="2214" y="12980"/>
                  </a:lnTo>
                  <a:lnTo>
                    <a:pt x="2287" y="13110"/>
                  </a:lnTo>
                  <a:lnTo>
                    <a:pt x="2361" y="13220"/>
                  </a:lnTo>
                  <a:lnTo>
                    <a:pt x="2435" y="13331"/>
                  </a:lnTo>
                  <a:lnTo>
                    <a:pt x="2527" y="13423"/>
                  </a:lnTo>
                  <a:lnTo>
                    <a:pt x="2619" y="13515"/>
                  </a:lnTo>
                  <a:lnTo>
                    <a:pt x="2730" y="13607"/>
                  </a:lnTo>
                  <a:lnTo>
                    <a:pt x="2840" y="13681"/>
                  </a:lnTo>
                  <a:lnTo>
                    <a:pt x="2970" y="13736"/>
                  </a:lnTo>
                  <a:lnTo>
                    <a:pt x="3099" y="13792"/>
                  </a:lnTo>
                  <a:lnTo>
                    <a:pt x="3246" y="13847"/>
                  </a:lnTo>
                  <a:lnTo>
                    <a:pt x="3412" y="13866"/>
                  </a:lnTo>
                  <a:lnTo>
                    <a:pt x="3560" y="13884"/>
                  </a:lnTo>
                  <a:lnTo>
                    <a:pt x="3836" y="13884"/>
                  </a:lnTo>
                  <a:lnTo>
                    <a:pt x="3984" y="13847"/>
                  </a:lnTo>
                  <a:lnTo>
                    <a:pt x="4131" y="13792"/>
                  </a:lnTo>
                  <a:lnTo>
                    <a:pt x="4260" y="13736"/>
                  </a:lnTo>
                  <a:lnTo>
                    <a:pt x="4389" y="13663"/>
                  </a:lnTo>
                  <a:lnTo>
                    <a:pt x="4518" y="13571"/>
                  </a:lnTo>
                  <a:lnTo>
                    <a:pt x="4647" y="13460"/>
                  </a:lnTo>
                  <a:lnTo>
                    <a:pt x="4758" y="13331"/>
                  </a:lnTo>
                  <a:lnTo>
                    <a:pt x="4887" y="13202"/>
                  </a:lnTo>
                  <a:lnTo>
                    <a:pt x="4998" y="13036"/>
                  </a:lnTo>
                  <a:lnTo>
                    <a:pt x="5108" y="12870"/>
                  </a:lnTo>
                  <a:lnTo>
                    <a:pt x="5219" y="12685"/>
                  </a:lnTo>
                  <a:lnTo>
                    <a:pt x="5219" y="12980"/>
                  </a:lnTo>
                  <a:lnTo>
                    <a:pt x="5274" y="13257"/>
                  </a:lnTo>
                  <a:lnTo>
                    <a:pt x="5366" y="13515"/>
                  </a:lnTo>
                  <a:lnTo>
                    <a:pt x="5477" y="13755"/>
                  </a:lnTo>
                  <a:lnTo>
                    <a:pt x="5643" y="13958"/>
                  </a:lnTo>
                  <a:lnTo>
                    <a:pt x="5827" y="14142"/>
                  </a:lnTo>
                  <a:lnTo>
                    <a:pt x="6067" y="14308"/>
                  </a:lnTo>
                  <a:lnTo>
                    <a:pt x="6325" y="14437"/>
                  </a:lnTo>
                  <a:lnTo>
                    <a:pt x="5920" y="14585"/>
                  </a:lnTo>
                  <a:lnTo>
                    <a:pt x="5569" y="14732"/>
                  </a:lnTo>
                  <a:lnTo>
                    <a:pt x="5422" y="14824"/>
                  </a:lnTo>
                  <a:lnTo>
                    <a:pt x="5293" y="14898"/>
                  </a:lnTo>
                  <a:lnTo>
                    <a:pt x="5164" y="14990"/>
                  </a:lnTo>
                  <a:lnTo>
                    <a:pt x="5071" y="15101"/>
                  </a:lnTo>
                  <a:lnTo>
                    <a:pt x="4979" y="15193"/>
                  </a:lnTo>
                  <a:lnTo>
                    <a:pt x="4887" y="15304"/>
                  </a:lnTo>
                  <a:lnTo>
                    <a:pt x="4832" y="15414"/>
                  </a:lnTo>
                  <a:lnTo>
                    <a:pt x="4776" y="15543"/>
                  </a:lnTo>
                  <a:lnTo>
                    <a:pt x="4740" y="15672"/>
                  </a:lnTo>
                  <a:lnTo>
                    <a:pt x="4703" y="15802"/>
                  </a:lnTo>
                  <a:lnTo>
                    <a:pt x="4684" y="15949"/>
                  </a:lnTo>
                  <a:lnTo>
                    <a:pt x="4684" y="16097"/>
                  </a:lnTo>
                  <a:lnTo>
                    <a:pt x="4703" y="16336"/>
                  </a:lnTo>
                  <a:lnTo>
                    <a:pt x="4758" y="16594"/>
                  </a:lnTo>
                  <a:lnTo>
                    <a:pt x="4850" y="16816"/>
                  </a:lnTo>
                  <a:lnTo>
                    <a:pt x="4979" y="17037"/>
                  </a:lnTo>
                  <a:lnTo>
                    <a:pt x="5145" y="17221"/>
                  </a:lnTo>
                  <a:lnTo>
                    <a:pt x="5237" y="17295"/>
                  </a:lnTo>
                  <a:lnTo>
                    <a:pt x="5330" y="17369"/>
                  </a:lnTo>
                  <a:lnTo>
                    <a:pt x="5440" y="17443"/>
                  </a:lnTo>
                  <a:lnTo>
                    <a:pt x="5551" y="17498"/>
                  </a:lnTo>
                  <a:lnTo>
                    <a:pt x="5680" y="17535"/>
                  </a:lnTo>
                  <a:lnTo>
                    <a:pt x="5791" y="17572"/>
                  </a:lnTo>
                  <a:lnTo>
                    <a:pt x="5938" y="17590"/>
                  </a:lnTo>
                  <a:lnTo>
                    <a:pt x="6086" y="17590"/>
                  </a:lnTo>
                  <a:lnTo>
                    <a:pt x="6399" y="17572"/>
                  </a:lnTo>
                  <a:lnTo>
                    <a:pt x="6694" y="17535"/>
                  </a:lnTo>
                  <a:lnTo>
                    <a:pt x="6989" y="17443"/>
                  </a:lnTo>
                  <a:lnTo>
                    <a:pt x="7229" y="17350"/>
                  </a:lnTo>
                  <a:lnTo>
                    <a:pt x="7450" y="17221"/>
                  </a:lnTo>
                  <a:lnTo>
                    <a:pt x="7874" y="16945"/>
                  </a:lnTo>
                  <a:lnTo>
                    <a:pt x="7929" y="17148"/>
                  </a:lnTo>
                  <a:lnTo>
                    <a:pt x="8003" y="17350"/>
                  </a:lnTo>
                  <a:lnTo>
                    <a:pt x="8114" y="17535"/>
                  </a:lnTo>
                  <a:lnTo>
                    <a:pt x="8243" y="17682"/>
                  </a:lnTo>
                  <a:lnTo>
                    <a:pt x="8390" y="17848"/>
                  </a:lnTo>
                  <a:lnTo>
                    <a:pt x="8556" y="17977"/>
                  </a:lnTo>
                  <a:lnTo>
                    <a:pt x="8741" y="18106"/>
                  </a:lnTo>
                  <a:lnTo>
                    <a:pt x="8943" y="18217"/>
                  </a:lnTo>
                  <a:lnTo>
                    <a:pt x="8556" y="18346"/>
                  </a:lnTo>
                  <a:lnTo>
                    <a:pt x="8224" y="18475"/>
                  </a:lnTo>
                  <a:lnTo>
                    <a:pt x="7948" y="18641"/>
                  </a:lnTo>
                  <a:lnTo>
                    <a:pt x="7837" y="18715"/>
                  </a:lnTo>
                  <a:lnTo>
                    <a:pt x="7727" y="18807"/>
                  </a:lnTo>
                  <a:lnTo>
                    <a:pt x="7634" y="18899"/>
                  </a:lnTo>
                  <a:lnTo>
                    <a:pt x="7561" y="19010"/>
                  </a:lnTo>
                  <a:lnTo>
                    <a:pt x="7487" y="19120"/>
                  </a:lnTo>
                  <a:lnTo>
                    <a:pt x="7432" y="19231"/>
                  </a:lnTo>
                  <a:lnTo>
                    <a:pt x="7376" y="19360"/>
                  </a:lnTo>
                  <a:lnTo>
                    <a:pt x="7339" y="19489"/>
                  </a:lnTo>
                  <a:lnTo>
                    <a:pt x="7321" y="19618"/>
                  </a:lnTo>
                  <a:lnTo>
                    <a:pt x="7302" y="19766"/>
                  </a:lnTo>
                  <a:lnTo>
                    <a:pt x="7302" y="20024"/>
                  </a:lnTo>
                  <a:lnTo>
                    <a:pt x="7358" y="20264"/>
                  </a:lnTo>
                  <a:lnTo>
                    <a:pt x="7450" y="20503"/>
                  </a:lnTo>
                  <a:lnTo>
                    <a:pt x="7561" y="20725"/>
                  </a:lnTo>
                  <a:lnTo>
                    <a:pt x="7708" y="20927"/>
                  </a:lnTo>
                  <a:lnTo>
                    <a:pt x="7800" y="21020"/>
                  </a:lnTo>
                  <a:lnTo>
                    <a:pt x="7892" y="21093"/>
                  </a:lnTo>
                  <a:lnTo>
                    <a:pt x="8003" y="21167"/>
                  </a:lnTo>
                  <a:lnTo>
                    <a:pt x="8114" y="21222"/>
                  </a:lnTo>
                  <a:lnTo>
                    <a:pt x="8224" y="21278"/>
                  </a:lnTo>
                  <a:lnTo>
                    <a:pt x="8335" y="21315"/>
                  </a:lnTo>
                  <a:lnTo>
                    <a:pt x="8483" y="21333"/>
                  </a:lnTo>
                  <a:lnTo>
                    <a:pt x="8648" y="21351"/>
                  </a:lnTo>
                  <a:lnTo>
                    <a:pt x="8962" y="21351"/>
                  </a:lnTo>
                  <a:lnTo>
                    <a:pt x="9294" y="21296"/>
                  </a:lnTo>
                  <a:lnTo>
                    <a:pt x="9589" y="21222"/>
                  </a:lnTo>
                  <a:lnTo>
                    <a:pt x="9736" y="21167"/>
                  </a:lnTo>
                  <a:lnTo>
                    <a:pt x="9865" y="21093"/>
                  </a:lnTo>
                  <a:lnTo>
                    <a:pt x="10105" y="20927"/>
                  </a:lnTo>
                  <a:lnTo>
                    <a:pt x="10474" y="20632"/>
                  </a:lnTo>
                  <a:lnTo>
                    <a:pt x="10492" y="20817"/>
                  </a:lnTo>
                  <a:lnTo>
                    <a:pt x="10548" y="21001"/>
                  </a:lnTo>
                  <a:lnTo>
                    <a:pt x="10640" y="21185"/>
                  </a:lnTo>
                  <a:lnTo>
                    <a:pt x="10769" y="21370"/>
                  </a:lnTo>
                  <a:lnTo>
                    <a:pt x="10935" y="21536"/>
                  </a:lnTo>
                  <a:lnTo>
                    <a:pt x="11138" y="21702"/>
                  </a:lnTo>
                  <a:lnTo>
                    <a:pt x="11359" y="21868"/>
                  </a:lnTo>
                  <a:lnTo>
                    <a:pt x="11617" y="22015"/>
                  </a:lnTo>
                  <a:lnTo>
                    <a:pt x="11304" y="22071"/>
                  </a:lnTo>
                  <a:lnTo>
                    <a:pt x="11009" y="22163"/>
                  </a:lnTo>
                  <a:lnTo>
                    <a:pt x="10750" y="22273"/>
                  </a:lnTo>
                  <a:lnTo>
                    <a:pt x="10621" y="22347"/>
                  </a:lnTo>
                  <a:lnTo>
                    <a:pt x="10511" y="22421"/>
                  </a:lnTo>
                  <a:lnTo>
                    <a:pt x="10419" y="22513"/>
                  </a:lnTo>
                  <a:lnTo>
                    <a:pt x="10326" y="22605"/>
                  </a:lnTo>
                  <a:lnTo>
                    <a:pt x="10234" y="22697"/>
                  </a:lnTo>
                  <a:lnTo>
                    <a:pt x="10160" y="22826"/>
                  </a:lnTo>
                  <a:lnTo>
                    <a:pt x="10105" y="22937"/>
                  </a:lnTo>
                  <a:lnTo>
                    <a:pt x="10050" y="23066"/>
                  </a:lnTo>
                  <a:lnTo>
                    <a:pt x="10013" y="23214"/>
                  </a:lnTo>
                  <a:lnTo>
                    <a:pt x="9976" y="23380"/>
                  </a:lnTo>
                  <a:lnTo>
                    <a:pt x="9958" y="23527"/>
                  </a:lnTo>
                  <a:lnTo>
                    <a:pt x="9958" y="23675"/>
                  </a:lnTo>
                  <a:lnTo>
                    <a:pt x="9958" y="23822"/>
                  </a:lnTo>
                  <a:lnTo>
                    <a:pt x="9976" y="23970"/>
                  </a:lnTo>
                  <a:lnTo>
                    <a:pt x="10013" y="24099"/>
                  </a:lnTo>
                  <a:lnTo>
                    <a:pt x="10050" y="24228"/>
                  </a:lnTo>
                  <a:lnTo>
                    <a:pt x="10105" y="24338"/>
                  </a:lnTo>
                  <a:lnTo>
                    <a:pt x="10179" y="24449"/>
                  </a:lnTo>
                  <a:lnTo>
                    <a:pt x="10253" y="24560"/>
                  </a:lnTo>
                  <a:lnTo>
                    <a:pt x="10345" y="24670"/>
                  </a:lnTo>
                  <a:lnTo>
                    <a:pt x="10548" y="24855"/>
                  </a:lnTo>
                  <a:lnTo>
                    <a:pt x="10787" y="25021"/>
                  </a:lnTo>
                  <a:lnTo>
                    <a:pt x="11064" y="25187"/>
                  </a:lnTo>
                  <a:lnTo>
                    <a:pt x="10714" y="25223"/>
                  </a:lnTo>
                  <a:lnTo>
                    <a:pt x="10419" y="25316"/>
                  </a:lnTo>
                  <a:lnTo>
                    <a:pt x="10271" y="25371"/>
                  </a:lnTo>
                  <a:lnTo>
                    <a:pt x="10142" y="25426"/>
                  </a:lnTo>
                  <a:lnTo>
                    <a:pt x="10031" y="25500"/>
                  </a:lnTo>
                  <a:lnTo>
                    <a:pt x="9921" y="25574"/>
                  </a:lnTo>
                  <a:lnTo>
                    <a:pt x="9829" y="25666"/>
                  </a:lnTo>
                  <a:lnTo>
                    <a:pt x="9736" y="25758"/>
                  </a:lnTo>
                  <a:lnTo>
                    <a:pt x="9663" y="25869"/>
                  </a:lnTo>
                  <a:lnTo>
                    <a:pt x="9589" y="25979"/>
                  </a:lnTo>
                  <a:lnTo>
                    <a:pt x="9533" y="26090"/>
                  </a:lnTo>
                  <a:lnTo>
                    <a:pt x="9497" y="26201"/>
                  </a:lnTo>
                  <a:lnTo>
                    <a:pt x="9460" y="26330"/>
                  </a:lnTo>
                  <a:lnTo>
                    <a:pt x="9441" y="26477"/>
                  </a:lnTo>
                  <a:lnTo>
                    <a:pt x="9423" y="26754"/>
                  </a:lnTo>
                  <a:lnTo>
                    <a:pt x="9460" y="27012"/>
                  </a:lnTo>
                  <a:lnTo>
                    <a:pt x="9515" y="27252"/>
                  </a:lnTo>
                  <a:lnTo>
                    <a:pt x="9626" y="27473"/>
                  </a:lnTo>
                  <a:lnTo>
                    <a:pt x="9773" y="27676"/>
                  </a:lnTo>
                  <a:lnTo>
                    <a:pt x="9939" y="27860"/>
                  </a:lnTo>
                  <a:lnTo>
                    <a:pt x="10142" y="28008"/>
                  </a:lnTo>
                  <a:lnTo>
                    <a:pt x="10382" y="28118"/>
                  </a:lnTo>
                  <a:lnTo>
                    <a:pt x="10511" y="28155"/>
                  </a:lnTo>
                  <a:lnTo>
                    <a:pt x="10640" y="28192"/>
                  </a:lnTo>
                  <a:lnTo>
                    <a:pt x="10898" y="28229"/>
                  </a:lnTo>
                  <a:lnTo>
                    <a:pt x="11156" y="28210"/>
                  </a:lnTo>
                  <a:lnTo>
                    <a:pt x="11396" y="28174"/>
                  </a:lnTo>
                  <a:lnTo>
                    <a:pt x="11525" y="28118"/>
                  </a:lnTo>
                  <a:lnTo>
                    <a:pt x="11635" y="28081"/>
                  </a:lnTo>
                  <a:lnTo>
                    <a:pt x="11746" y="28008"/>
                  </a:lnTo>
                  <a:lnTo>
                    <a:pt x="11857" y="27934"/>
                  </a:lnTo>
                  <a:lnTo>
                    <a:pt x="11949" y="27860"/>
                  </a:lnTo>
                  <a:lnTo>
                    <a:pt x="12023" y="27768"/>
                  </a:lnTo>
                  <a:lnTo>
                    <a:pt x="12096" y="27657"/>
                  </a:lnTo>
                  <a:lnTo>
                    <a:pt x="12170" y="27547"/>
                  </a:lnTo>
                  <a:lnTo>
                    <a:pt x="12244" y="27399"/>
                  </a:lnTo>
                  <a:lnTo>
                    <a:pt x="12299" y="27233"/>
                  </a:lnTo>
                  <a:lnTo>
                    <a:pt x="12336" y="27067"/>
                  </a:lnTo>
                  <a:lnTo>
                    <a:pt x="12373" y="26901"/>
                  </a:lnTo>
                  <a:lnTo>
                    <a:pt x="12391" y="26735"/>
                  </a:lnTo>
                  <a:lnTo>
                    <a:pt x="12391" y="26569"/>
                  </a:lnTo>
                  <a:lnTo>
                    <a:pt x="12373" y="26403"/>
                  </a:lnTo>
                  <a:lnTo>
                    <a:pt x="12355" y="26256"/>
                  </a:lnTo>
                  <a:lnTo>
                    <a:pt x="12299" y="26108"/>
                  </a:lnTo>
                  <a:lnTo>
                    <a:pt x="12225" y="25979"/>
                  </a:lnTo>
                  <a:lnTo>
                    <a:pt x="12152" y="25850"/>
                  </a:lnTo>
                  <a:lnTo>
                    <a:pt x="12041" y="25721"/>
                  </a:lnTo>
                  <a:lnTo>
                    <a:pt x="11820" y="25463"/>
                  </a:lnTo>
                  <a:lnTo>
                    <a:pt x="11617" y="25205"/>
                  </a:lnTo>
                  <a:lnTo>
                    <a:pt x="11838" y="25150"/>
                  </a:lnTo>
                  <a:lnTo>
                    <a:pt x="12060" y="25076"/>
                  </a:lnTo>
                  <a:lnTo>
                    <a:pt x="12262" y="24984"/>
                  </a:lnTo>
                  <a:lnTo>
                    <a:pt x="12447" y="24873"/>
                  </a:lnTo>
                  <a:lnTo>
                    <a:pt x="12613" y="24726"/>
                  </a:lnTo>
                  <a:lnTo>
                    <a:pt x="12760" y="24560"/>
                  </a:lnTo>
                  <a:lnTo>
                    <a:pt x="12889" y="24357"/>
                  </a:lnTo>
                  <a:lnTo>
                    <a:pt x="12981" y="24117"/>
                  </a:lnTo>
                  <a:lnTo>
                    <a:pt x="13018" y="24080"/>
                  </a:lnTo>
                  <a:lnTo>
                    <a:pt x="13074" y="24025"/>
                  </a:lnTo>
                  <a:lnTo>
                    <a:pt x="13184" y="23951"/>
                  </a:lnTo>
                  <a:lnTo>
                    <a:pt x="13147" y="24099"/>
                  </a:lnTo>
                  <a:lnTo>
                    <a:pt x="13129" y="24228"/>
                  </a:lnTo>
                  <a:lnTo>
                    <a:pt x="13129" y="24357"/>
                  </a:lnTo>
                  <a:lnTo>
                    <a:pt x="13129" y="24486"/>
                  </a:lnTo>
                  <a:lnTo>
                    <a:pt x="13147" y="24597"/>
                  </a:lnTo>
                  <a:lnTo>
                    <a:pt x="13184" y="24726"/>
                  </a:lnTo>
                  <a:lnTo>
                    <a:pt x="13240" y="24836"/>
                  </a:lnTo>
                  <a:lnTo>
                    <a:pt x="13295" y="24928"/>
                  </a:lnTo>
                  <a:lnTo>
                    <a:pt x="13424" y="25131"/>
                  </a:lnTo>
                  <a:lnTo>
                    <a:pt x="13590" y="25316"/>
                  </a:lnTo>
                  <a:lnTo>
                    <a:pt x="13774" y="25500"/>
                  </a:lnTo>
                  <a:lnTo>
                    <a:pt x="13977" y="25666"/>
                  </a:lnTo>
                  <a:lnTo>
                    <a:pt x="13590" y="25850"/>
                  </a:lnTo>
                  <a:lnTo>
                    <a:pt x="13276" y="26035"/>
                  </a:lnTo>
                  <a:lnTo>
                    <a:pt x="13147" y="26145"/>
                  </a:lnTo>
                  <a:lnTo>
                    <a:pt x="13018" y="26238"/>
                  </a:lnTo>
                  <a:lnTo>
                    <a:pt x="12926" y="26348"/>
                  </a:lnTo>
                  <a:lnTo>
                    <a:pt x="12834" y="26459"/>
                  </a:lnTo>
                  <a:lnTo>
                    <a:pt x="12760" y="26569"/>
                  </a:lnTo>
                  <a:lnTo>
                    <a:pt x="12686" y="26680"/>
                  </a:lnTo>
                  <a:lnTo>
                    <a:pt x="12650" y="26809"/>
                  </a:lnTo>
                  <a:lnTo>
                    <a:pt x="12613" y="26938"/>
                  </a:lnTo>
                  <a:lnTo>
                    <a:pt x="12594" y="27067"/>
                  </a:lnTo>
                  <a:lnTo>
                    <a:pt x="12594" y="27215"/>
                  </a:lnTo>
                  <a:lnTo>
                    <a:pt x="12594" y="27344"/>
                  </a:lnTo>
                  <a:lnTo>
                    <a:pt x="12613" y="27510"/>
                  </a:lnTo>
                  <a:lnTo>
                    <a:pt x="12668" y="27749"/>
                  </a:lnTo>
                  <a:lnTo>
                    <a:pt x="12760" y="27989"/>
                  </a:lnTo>
                  <a:lnTo>
                    <a:pt x="12889" y="28192"/>
                  </a:lnTo>
                  <a:lnTo>
                    <a:pt x="13037" y="28376"/>
                  </a:lnTo>
                  <a:lnTo>
                    <a:pt x="13240" y="28542"/>
                  </a:lnTo>
                  <a:lnTo>
                    <a:pt x="13442" y="28653"/>
                  </a:lnTo>
                  <a:lnTo>
                    <a:pt x="13682" y="28745"/>
                  </a:lnTo>
                  <a:lnTo>
                    <a:pt x="13922" y="28800"/>
                  </a:lnTo>
                  <a:lnTo>
                    <a:pt x="14180" y="28819"/>
                  </a:lnTo>
                  <a:lnTo>
                    <a:pt x="14438" y="28782"/>
                  </a:lnTo>
                  <a:lnTo>
                    <a:pt x="14659" y="28727"/>
                  </a:lnTo>
                  <a:lnTo>
                    <a:pt x="14899" y="28616"/>
                  </a:lnTo>
                  <a:lnTo>
                    <a:pt x="15102" y="28487"/>
                  </a:lnTo>
                  <a:lnTo>
                    <a:pt x="15268" y="28321"/>
                  </a:lnTo>
                  <a:lnTo>
                    <a:pt x="15434" y="28118"/>
                  </a:lnTo>
                  <a:lnTo>
                    <a:pt x="15544" y="27897"/>
                  </a:lnTo>
                  <a:lnTo>
                    <a:pt x="15600" y="27749"/>
                  </a:lnTo>
                  <a:lnTo>
                    <a:pt x="15637" y="27620"/>
                  </a:lnTo>
                  <a:lnTo>
                    <a:pt x="15655" y="27491"/>
                  </a:lnTo>
                  <a:lnTo>
                    <a:pt x="15673" y="27362"/>
                  </a:lnTo>
                  <a:lnTo>
                    <a:pt x="15673" y="27233"/>
                  </a:lnTo>
                  <a:lnTo>
                    <a:pt x="15673" y="27104"/>
                  </a:lnTo>
                  <a:lnTo>
                    <a:pt x="15637" y="26975"/>
                  </a:lnTo>
                  <a:lnTo>
                    <a:pt x="15618" y="26846"/>
                  </a:lnTo>
                  <a:lnTo>
                    <a:pt x="15563" y="26735"/>
                  </a:lnTo>
                  <a:lnTo>
                    <a:pt x="15507" y="26606"/>
                  </a:lnTo>
                  <a:lnTo>
                    <a:pt x="15342" y="26367"/>
                  </a:lnTo>
                  <a:lnTo>
                    <a:pt x="15139" y="26127"/>
                  </a:lnTo>
                  <a:lnTo>
                    <a:pt x="14881" y="25887"/>
                  </a:lnTo>
                  <a:lnTo>
                    <a:pt x="16116" y="25076"/>
                  </a:lnTo>
                  <a:lnTo>
                    <a:pt x="17148" y="26274"/>
                  </a:lnTo>
                  <a:lnTo>
                    <a:pt x="16872" y="26348"/>
                  </a:lnTo>
                  <a:lnTo>
                    <a:pt x="16614" y="26440"/>
                  </a:lnTo>
                  <a:lnTo>
                    <a:pt x="16392" y="26569"/>
                  </a:lnTo>
                  <a:lnTo>
                    <a:pt x="16300" y="26662"/>
                  </a:lnTo>
                  <a:lnTo>
                    <a:pt x="16208" y="26754"/>
                  </a:lnTo>
                  <a:lnTo>
                    <a:pt x="16116" y="26846"/>
                  </a:lnTo>
                  <a:lnTo>
                    <a:pt x="16042" y="26938"/>
                  </a:lnTo>
                  <a:lnTo>
                    <a:pt x="15968" y="27067"/>
                  </a:lnTo>
                  <a:lnTo>
                    <a:pt x="15913" y="27178"/>
                  </a:lnTo>
                  <a:lnTo>
                    <a:pt x="15858" y="27307"/>
                  </a:lnTo>
                  <a:lnTo>
                    <a:pt x="15802" y="27454"/>
                  </a:lnTo>
                  <a:lnTo>
                    <a:pt x="15784" y="27602"/>
                  </a:lnTo>
                  <a:lnTo>
                    <a:pt x="15766" y="27768"/>
                  </a:lnTo>
                  <a:lnTo>
                    <a:pt x="15747" y="27989"/>
                  </a:lnTo>
                  <a:lnTo>
                    <a:pt x="15784" y="28210"/>
                  </a:lnTo>
                  <a:lnTo>
                    <a:pt x="15858" y="28432"/>
                  </a:lnTo>
                  <a:lnTo>
                    <a:pt x="15968" y="28635"/>
                  </a:lnTo>
                  <a:lnTo>
                    <a:pt x="16097" y="28819"/>
                  </a:lnTo>
                  <a:lnTo>
                    <a:pt x="16245" y="28985"/>
                  </a:lnTo>
                  <a:lnTo>
                    <a:pt x="16429" y="29132"/>
                  </a:lnTo>
                  <a:lnTo>
                    <a:pt x="16632" y="29243"/>
                  </a:lnTo>
                  <a:lnTo>
                    <a:pt x="16798" y="29317"/>
                  </a:lnTo>
                  <a:lnTo>
                    <a:pt x="16964" y="29372"/>
                  </a:lnTo>
                  <a:lnTo>
                    <a:pt x="17112" y="29409"/>
                  </a:lnTo>
                  <a:lnTo>
                    <a:pt x="17259" y="29427"/>
                  </a:lnTo>
                  <a:lnTo>
                    <a:pt x="17407" y="29427"/>
                  </a:lnTo>
                  <a:lnTo>
                    <a:pt x="17554" y="29409"/>
                  </a:lnTo>
                  <a:lnTo>
                    <a:pt x="17702" y="29372"/>
                  </a:lnTo>
                  <a:lnTo>
                    <a:pt x="17831" y="29335"/>
                  </a:lnTo>
                  <a:lnTo>
                    <a:pt x="17960" y="29280"/>
                  </a:lnTo>
                  <a:lnTo>
                    <a:pt x="18089" y="29206"/>
                  </a:lnTo>
                  <a:lnTo>
                    <a:pt x="18218" y="29114"/>
                  </a:lnTo>
                  <a:lnTo>
                    <a:pt x="18347" y="29022"/>
                  </a:lnTo>
                  <a:lnTo>
                    <a:pt x="18568" y="28800"/>
                  </a:lnTo>
                  <a:lnTo>
                    <a:pt x="18789" y="28524"/>
                  </a:lnTo>
                  <a:lnTo>
                    <a:pt x="18882" y="28837"/>
                  </a:lnTo>
                  <a:lnTo>
                    <a:pt x="18974" y="29095"/>
                  </a:lnTo>
                  <a:lnTo>
                    <a:pt x="19121" y="29335"/>
                  </a:lnTo>
                  <a:lnTo>
                    <a:pt x="19269" y="29538"/>
                  </a:lnTo>
                  <a:lnTo>
                    <a:pt x="19361" y="29630"/>
                  </a:lnTo>
                  <a:lnTo>
                    <a:pt x="19472" y="29704"/>
                  </a:lnTo>
                  <a:lnTo>
                    <a:pt x="19564" y="29778"/>
                  </a:lnTo>
                  <a:lnTo>
                    <a:pt x="19674" y="29851"/>
                  </a:lnTo>
                  <a:lnTo>
                    <a:pt x="19804" y="29888"/>
                  </a:lnTo>
                  <a:lnTo>
                    <a:pt x="19933" y="29944"/>
                  </a:lnTo>
                  <a:lnTo>
                    <a:pt x="20062" y="29962"/>
                  </a:lnTo>
                  <a:lnTo>
                    <a:pt x="20209" y="29999"/>
                  </a:lnTo>
                  <a:lnTo>
                    <a:pt x="20357" y="30017"/>
                  </a:lnTo>
                  <a:lnTo>
                    <a:pt x="20504" y="30017"/>
                  </a:lnTo>
                  <a:lnTo>
                    <a:pt x="20652" y="29999"/>
                  </a:lnTo>
                  <a:lnTo>
                    <a:pt x="20781" y="29980"/>
                  </a:lnTo>
                  <a:lnTo>
                    <a:pt x="20910" y="29944"/>
                  </a:lnTo>
                  <a:lnTo>
                    <a:pt x="21039" y="29888"/>
                  </a:lnTo>
                  <a:lnTo>
                    <a:pt x="21150" y="29833"/>
                  </a:lnTo>
                  <a:lnTo>
                    <a:pt x="21260" y="29759"/>
                  </a:lnTo>
                  <a:lnTo>
                    <a:pt x="21371" y="29685"/>
                  </a:lnTo>
                  <a:lnTo>
                    <a:pt x="21463" y="29593"/>
                  </a:lnTo>
                  <a:lnTo>
                    <a:pt x="21666" y="29390"/>
                  </a:lnTo>
                  <a:lnTo>
                    <a:pt x="21832" y="29132"/>
                  </a:lnTo>
                  <a:lnTo>
                    <a:pt x="21979" y="28856"/>
                  </a:lnTo>
                  <a:lnTo>
                    <a:pt x="22016" y="29151"/>
                  </a:lnTo>
                  <a:lnTo>
                    <a:pt x="22071" y="29427"/>
                  </a:lnTo>
                  <a:lnTo>
                    <a:pt x="22164" y="29667"/>
                  </a:lnTo>
                  <a:lnTo>
                    <a:pt x="22293" y="29888"/>
                  </a:lnTo>
                  <a:lnTo>
                    <a:pt x="22459" y="30091"/>
                  </a:lnTo>
                  <a:lnTo>
                    <a:pt x="22661" y="30276"/>
                  </a:lnTo>
                  <a:lnTo>
                    <a:pt x="22883" y="30423"/>
                  </a:lnTo>
                  <a:lnTo>
                    <a:pt x="23159" y="30552"/>
                  </a:lnTo>
                  <a:lnTo>
                    <a:pt x="22625" y="30681"/>
                  </a:lnTo>
                  <a:lnTo>
                    <a:pt x="22385" y="30773"/>
                  </a:lnTo>
                  <a:lnTo>
                    <a:pt x="22145" y="30902"/>
                  </a:lnTo>
                  <a:lnTo>
                    <a:pt x="21961" y="31068"/>
                  </a:lnTo>
                  <a:lnTo>
                    <a:pt x="21776" y="31253"/>
                  </a:lnTo>
                  <a:lnTo>
                    <a:pt x="21647" y="31474"/>
                  </a:lnTo>
                  <a:lnTo>
                    <a:pt x="21555" y="31695"/>
                  </a:lnTo>
                  <a:lnTo>
                    <a:pt x="21481" y="31935"/>
                  </a:lnTo>
                  <a:lnTo>
                    <a:pt x="21481" y="32064"/>
                  </a:lnTo>
                  <a:lnTo>
                    <a:pt x="21463" y="32193"/>
                  </a:lnTo>
                  <a:lnTo>
                    <a:pt x="21481" y="32341"/>
                  </a:lnTo>
                  <a:lnTo>
                    <a:pt x="21500" y="32470"/>
                  </a:lnTo>
                  <a:lnTo>
                    <a:pt x="21518" y="32599"/>
                  </a:lnTo>
                  <a:lnTo>
                    <a:pt x="21555" y="32709"/>
                  </a:lnTo>
                  <a:lnTo>
                    <a:pt x="21666" y="32949"/>
                  </a:lnTo>
                  <a:lnTo>
                    <a:pt x="21813" y="33170"/>
                  </a:lnTo>
                  <a:lnTo>
                    <a:pt x="21998" y="33355"/>
                  </a:lnTo>
                  <a:lnTo>
                    <a:pt x="22219" y="33502"/>
                  </a:lnTo>
                  <a:lnTo>
                    <a:pt x="22330" y="33576"/>
                  </a:lnTo>
                  <a:lnTo>
                    <a:pt x="22459" y="33631"/>
                  </a:lnTo>
                  <a:lnTo>
                    <a:pt x="22588" y="33668"/>
                  </a:lnTo>
                  <a:lnTo>
                    <a:pt x="22717" y="33705"/>
                  </a:lnTo>
                  <a:lnTo>
                    <a:pt x="22975" y="33742"/>
                  </a:lnTo>
                  <a:lnTo>
                    <a:pt x="23233" y="33723"/>
                  </a:lnTo>
                  <a:lnTo>
                    <a:pt x="23473" y="33687"/>
                  </a:lnTo>
                  <a:lnTo>
                    <a:pt x="23694" y="33594"/>
                  </a:lnTo>
                  <a:lnTo>
                    <a:pt x="23915" y="33465"/>
                  </a:lnTo>
                  <a:lnTo>
                    <a:pt x="24118" y="33299"/>
                  </a:lnTo>
                  <a:lnTo>
                    <a:pt x="24284" y="33115"/>
                  </a:lnTo>
                  <a:lnTo>
                    <a:pt x="24432" y="32875"/>
                  </a:lnTo>
                  <a:lnTo>
                    <a:pt x="24542" y="32672"/>
                  </a:lnTo>
                  <a:lnTo>
                    <a:pt x="24671" y="32488"/>
                  </a:lnTo>
                  <a:lnTo>
                    <a:pt x="24671" y="32802"/>
                  </a:lnTo>
                  <a:lnTo>
                    <a:pt x="24708" y="33097"/>
                  </a:lnTo>
                  <a:lnTo>
                    <a:pt x="24782" y="33373"/>
                  </a:lnTo>
                  <a:lnTo>
                    <a:pt x="24837" y="33502"/>
                  </a:lnTo>
                  <a:lnTo>
                    <a:pt x="24892" y="33613"/>
                  </a:lnTo>
                  <a:lnTo>
                    <a:pt x="24966" y="33723"/>
                  </a:lnTo>
                  <a:lnTo>
                    <a:pt x="25040" y="33816"/>
                  </a:lnTo>
                  <a:lnTo>
                    <a:pt x="25132" y="33908"/>
                  </a:lnTo>
                  <a:lnTo>
                    <a:pt x="25224" y="33982"/>
                  </a:lnTo>
                  <a:lnTo>
                    <a:pt x="25335" y="34055"/>
                  </a:lnTo>
                  <a:lnTo>
                    <a:pt x="25446" y="34129"/>
                  </a:lnTo>
                  <a:lnTo>
                    <a:pt x="25556" y="34166"/>
                  </a:lnTo>
                  <a:lnTo>
                    <a:pt x="25704" y="34203"/>
                  </a:lnTo>
                  <a:lnTo>
                    <a:pt x="25851" y="34240"/>
                  </a:lnTo>
                  <a:lnTo>
                    <a:pt x="25999" y="34258"/>
                  </a:lnTo>
                  <a:lnTo>
                    <a:pt x="26331" y="34258"/>
                  </a:lnTo>
                  <a:lnTo>
                    <a:pt x="26644" y="34203"/>
                  </a:lnTo>
                  <a:lnTo>
                    <a:pt x="26958" y="34129"/>
                  </a:lnTo>
                  <a:lnTo>
                    <a:pt x="27087" y="34074"/>
                  </a:lnTo>
                  <a:lnTo>
                    <a:pt x="27234" y="34000"/>
                  </a:lnTo>
                  <a:lnTo>
                    <a:pt x="27474" y="33834"/>
                  </a:lnTo>
                  <a:lnTo>
                    <a:pt x="27861" y="33558"/>
                  </a:lnTo>
                  <a:lnTo>
                    <a:pt x="27916" y="33797"/>
                  </a:lnTo>
                  <a:lnTo>
                    <a:pt x="28009" y="34018"/>
                  </a:lnTo>
                  <a:lnTo>
                    <a:pt x="28119" y="34221"/>
                  </a:lnTo>
                  <a:lnTo>
                    <a:pt x="28248" y="34406"/>
                  </a:lnTo>
                  <a:lnTo>
                    <a:pt x="28433" y="34572"/>
                  </a:lnTo>
                  <a:lnTo>
                    <a:pt x="28635" y="34701"/>
                  </a:lnTo>
                  <a:lnTo>
                    <a:pt x="28875" y="34811"/>
                  </a:lnTo>
                  <a:lnTo>
                    <a:pt x="29133" y="34867"/>
                  </a:lnTo>
                  <a:lnTo>
                    <a:pt x="29299" y="34903"/>
                  </a:lnTo>
                  <a:lnTo>
                    <a:pt x="29613" y="34903"/>
                  </a:lnTo>
                  <a:lnTo>
                    <a:pt x="29760" y="34885"/>
                  </a:lnTo>
                  <a:lnTo>
                    <a:pt x="29889" y="34848"/>
                  </a:lnTo>
                  <a:lnTo>
                    <a:pt x="30018" y="34793"/>
                  </a:lnTo>
                  <a:lnTo>
                    <a:pt x="30147" y="34738"/>
                  </a:lnTo>
                  <a:lnTo>
                    <a:pt x="30258" y="34682"/>
                  </a:lnTo>
                  <a:lnTo>
                    <a:pt x="30369" y="34590"/>
                  </a:lnTo>
                  <a:lnTo>
                    <a:pt x="30479" y="34498"/>
                  </a:lnTo>
                  <a:lnTo>
                    <a:pt x="30664" y="34295"/>
                  </a:lnTo>
                  <a:lnTo>
                    <a:pt x="30830" y="34037"/>
                  </a:lnTo>
                  <a:lnTo>
                    <a:pt x="30995" y="33760"/>
                  </a:lnTo>
                  <a:lnTo>
                    <a:pt x="31069" y="34129"/>
                  </a:lnTo>
                  <a:lnTo>
                    <a:pt x="31180" y="34461"/>
                  </a:lnTo>
                  <a:lnTo>
                    <a:pt x="31309" y="34738"/>
                  </a:lnTo>
                  <a:lnTo>
                    <a:pt x="31383" y="34848"/>
                  </a:lnTo>
                  <a:lnTo>
                    <a:pt x="31456" y="34959"/>
                  </a:lnTo>
                  <a:lnTo>
                    <a:pt x="31549" y="35069"/>
                  </a:lnTo>
                  <a:lnTo>
                    <a:pt x="31641" y="35162"/>
                  </a:lnTo>
                  <a:lnTo>
                    <a:pt x="31751" y="35235"/>
                  </a:lnTo>
                  <a:lnTo>
                    <a:pt x="31862" y="35291"/>
                  </a:lnTo>
                  <a:lnTo>
                    <a:pt x="31973" y="35346"/>
                  </a:lnTo>
                  <a:lnTo>
                    <a:pt x="32102" y="35401"/>
                  </a:lnTo>
                  <a:lnTo>
                    <a:pt x="32231" y="35438"/>
                  </a:lnTo>
                  <a:lnTo>
                    <a:pt x="32378" y="35457"/>
                  </a:lnTo>
                  <a:lnTo>
                    <a:pt x="32544" y="35475"/>
                  </a:lnTo>
                  <a:lnTo>
                    <a:pt x="32839" y="35475"/>
                  </a:lnTo>
                  <a:lnTo>
                    <a:pt x="32968" y="35438"/>
                  </a:lnTo>
                  <a:lnTo>
                    <a:pt x="33097" y="35420"/>
                  </a:lnTo>
                  <a:lnTo>
                    <a:pt x="33227" y="35364"/>
                  </a:lnTo>
                  <a:lnTo>
                    <a:pt x="33356" y="35309"/>
                  </a:lnTo>
                  <a:lnTo>
                    <a:pt x="33466" y="35235"/>
                  </a:lnTo>
                  <a:lnTo>
                    <a:pt x="33577" y="35162"/>
                  </a:lnTo>
                  <a:lnTo>
                    <a:pt x="33669" y="35069"/>
                  </a:lnTo>
                  <a:lnTo>
                    <a:pt x="33872" y="34867"/>
                  </a:lnTo>
                  <a:lnTo>
                    <a:pt x="34038" y="34608"/>
                  </a:lnTo>
                  <a:lnTo>
                    <a:pt x="34185" y="34332"/>
                  </a:lnTo>
                  <a:lnTo>
                    <a:pt x="34259" y="34719"/>
                  </a:lnTo>
                  <a:lnTo>
                    <a:pt x="34370" y="35033"/>
                  </a:lnTo>
                  <a:lnTo>
                    <a:pt x="34517" y="35309"/>
                  </a:lnTo>
                  <a:lnTo>
                    <a:pt x="34591" y="35438"/>
                  </a:lnTo>
                  <a:lnTo>
                    <a:pt x="34665" y="35549"/>
                  </a:lnTo>
                  <a:lnTo>
                    <a:pt x="34757" y="35641"/>
                  </a:lnTo>
                  <a:lnTo>
                    <a:pt x="34849" y="35733"/>
                  </a:lnTo>
                  <a:lnTo>
                    <a:pt x="34941" y="35807"/>
                  </a:lnTo>
                  <a:lnTo>
                    <a:pt x="35052" y="35881"/>
                  </a:lnTo>
                  <a:lnTo>
                    <a:pt x="35181" y="35936"/>
                  </a:lnTo>
                  <a:lnTo>
                    <a:pt x="35292" y="35973"/>
                  </a:lnTo>
                  <a:lnTo>
                    <a:pt x="35439" y="36010"/>
                  </a:lnTo>
                  <a:lnTo>
                    <a:pt x="35568" y="36028"/>
                  </a:lnTo>
                  <a:lnTo>
                    <a:pt x="35734" y="36047"/>
                  </a:lnTo>
                  <a:lnTo>
                    <a:pt x="36029" y="36047"/>
                  </a:lnTo>
                  <a:lnTo>
                    <a:pt x="36177" y="36010"/>
                  </a:lnTo>
                  <a:lnTo>
                    <a:pt x="36306" y="35973"/>
                  </a:lnTo>
                  <a:lnTo>
                    <a:pt x="36435" y="35936"/>
                  </a:lnTo>
                  <a:lnTo>
                    <a:pt x="36545" y="35881"/>
                  </a:lnTo>
                  <a:lnTo>
                    <a:pt x="36674" y="35807"/>
                  </a:lnTo>
                  <a:lnTo>
                    <a:pt x="36767" y="35715"/>
                  </a:lnTo>
                  <a:lnTo>
                    <a:pt x="36877" y="35623"/>
                  </a:lnTo>
                  <a:lnTo>
                    <a:pt x="37080" y="35401"/>
                  </a:lnTo>
                  <a:lnTo>
                    <a:pt x="37246" y="35143"/>
                  </a:lnTo>
                  <a:lnTo>
                    <a:pt x="37394" y="34848"/>
                  </a:lnTo>
                  <a:lnTo>
                    <a:pt x="37430" y="35143"/>
                  </a:lnTo>
                  <a:lnTo>
                    <a:pt x="37486" y="35401"/>
                  </a:lnTo>
                  <a:lnTo>
                    <a:pt x="37578" y="35641"/>
                  </a:lnTo>
                  <a:lnTo>
                    <a:pt x="37689" y="35862"/>
                  </a:lnTo>
                  <a:lnTo>
                    <a:pt x="37836" y="36065"/>
                  </a:lnTo>
                  <a:lnTo>
                    <a:pt x="38002" y="36249"/>
                  </a:lnTo>
                  <a:lnTo>
                    <a:pt x="38223" y="36415"/>
                  </a:lnTo>
                  <a:lnTo>
                    <a:pt x="38463" y="36544"/>
                  </a:lnTo>
                  <a:lnTo>
                    <a:pt x="38113" y="36655"/>
                  </a:lnTo>
                  <a:lnTo>
                    <a:pt x="37947" y="36710"/>
                  </a:lnTo>
                  <a:lnTo>
                    <a:pt x="37781" y="36784"/>
                  </a:lnTo>
                  <a:lnTo>
                    <a:pt x="37652" y="36858"/>
                  </a:lnTo>
                  <a:lnTo>
                    <a:pt x="37523" y="36932"/>
                  </a:lnTo>
                  <a:lnTo>
                    <a:pt x="37412" y="37024"/>
                  </a:lnTo>
                  <a:lnTo>
                    <a:pt x="37301" y="37116"/>
                  </a:lnTo>
                  <a:lnTo>
                    <a:pt x="37209" y="37208"/>
                  </a:lnTo>
                  <a:lnTo>
                    <a:pt x="37135" y="37319"/>
                  </a:lnTo>
                  <a:lnTo>
                    <a:pt x="37080" y="37430"/>
                  </a:lnTo>
                  <a:lnTo>
                    <a:pt x="37025" y="37559"/>
                  </a:lnTo>
                  <a:lnTo>
                    <a:pt x="36969" y="37688"/>
                  </a:lnTo>
                  <a:lnTo>
                    <a:pt x="36951" y="37817"/>
                  </a:lnTo>
                  <a:lnTo>
                    <a:pt x="36933" y="37946"/>
                  </a:lnTo>
                  <a:lnTo>
                    <a:pt x="36914" y="38093"/>
                  </a:lnTo>
                  <a:lnTo>
                    <a:pt x="36933" y="38351"/>
                  </a:lnTo>
                  <a:lnTo>
                    <a:pt x="36988" y="38591"/>
                  </a:lnTo>
                  <a:lnTo>
                    <a:pt x="37099" y="38831"/>
                  </a:lnTo>
                  <a:lnTo>
                    <a:pt x="37228" y="39034"/>
                  </a:lnTo>
                  <a:lnTo>
                    <a:pt x="37375" y="39218"/>
                  </a:lnTo>
                  <a:lnTo>
                    <a:pt x="37559" y="39384"/>
                  </a:lnTo>
                  <a:lnTo>
                    <a:pt x="37781" y="39513"/>
                  </a:lnTo>
                  <a:lnTo>
                    <a:pt x="37891" y="39550"/>
                  </a:lnTo>
                  <a:lnTo>
                    <a:pt x="38020" y="39587"/>
                  </a:lnTo>
                  <a:lnTo>
                    <a:pt x="38149" y="39624"/>
                  </a:lnTo>
                  <a:lnTo>
                    <a:pt x="38279" y="39642"/>
                  </a:lnTo>
                  <a:lnTo>
                    <a:pt x="38408" y="39661"/>
                  </a:lnTo>
                  <a:lnTo>
                    <a:pt x="38537" y="39642"/>
                  </a:lnTo>
                  <a:lnTo>
                    <a:pt x="38795" y="39605"/>
                  </a:lnTo>
                  <a:lnTo>
                    <a:pt x="39053" y="39531"/>
                  </a:lnTo>
                  <a:lnTo>
                    <a:pt x="39274" y="39402"/>
                  </a:lnTo>
                  <a:lnTo>
                    <a:pt x="39385" y="39329"/>
                  </a:lnTo>
                  <a:lnTo>
                    <a:pt x="39477" y="39255"/>
                  </a:lnTo>
                  <a:lnTo>
                    <a:pt x="39569" y="39163"/>
                  </a:lnTo>
                  <a:lnTo>
                    <a:pt x="39661" y="39052"/>
                  </a:lnTo>
                  <a:lnTo>
                    <a:pt x="39735" y="38941"/>
                  </a:lnTo>
                  <a:lnTo>
                    <a:pt x="39809" y="38831"/>
                  </a:lnTo>
                  <a:lnTo>
                    <a:pt x="39864" y="38683"/>
                  </a:lnTo>
                  <a:lnTo>
                    <a:pt x="39920" y="38554"/>
                  </a:lnTo>
                  <a:lnTo>
                    <a:pt x="39956" y="38425"/>
                  </a:lnTo>
                  <a:lnTo>
                    <a:pt x="39975" y="38296"/>
                  </a:lnTo>
                  <a:lnTo>
                    <a:pt x="39975" y="38149"/>
                  </a:lnTo>
                  <a:lnTo>
                    <a:pt x="39975" y="38020"/>
                  </a:lnTo>
                  <a:lnTo>
                    <a:pt x="39956" y="37890"/>
                  </a:lnTo>
                  <a:lnTo>
                    <a:pt x="39920" y="37761"/>
                  </a:lnTo>
                  <a:lnTo>
                    <a:pt x="39883" y="37632"/>
                  </a:lnTo>
                  <a:lnTo>
                    <a:pt x="39809" y="37503"/>
                  </a:lnTo>
                  <a:lnTo>
                    <a:pt x="39735" y="37374"/>
                  </a:lnTo>
                  <a:lnTo>
                    <a:pt x="39661" y="37245"/>
                  </a:lnTo>
                  <a:lnTo>
                    <a:pt x="39440" y="36987"/>
                  </a:lnTo>
                  <a:lnTo>
                    <a:pt x="39182" y="36729"/>
                  </a:lnTo>
                  <a:lnTo>
                    <a:pt x="40436" y="35899"/>
                  </a:lnTo>
                  <a:lnTo>
                    <a:pt x="41395" y="37171"/>
                  </a:lnTo>
                  <a:lnTo>
                    <a:pt x="41100" y="37282"/>
                  </a:lnTo>
                  <a:lnTo>
                    <a:pt x="40823" y="37411"/>
                  </a:lnTo>
                  <a:lnTo>
                    <a:pt x="40602" y="37577"/>
                  </a:lnTo>
                  <a:lnTo>
                    <a:pt x="40510" y="37669"/>
                  </a:lnTo>
                  <a:lnTo>
                    <a:pt x="40436" y="37761"/>
                  </a:lnTo>
                  <a:lnTo>
                    <a:pt x="40344" y="37872"/>
                  </a:lnTo>
                  <a:lnTo>
                    <a:pt x="40288" y="37964"/>
                  </a:lnTo>
                  <a:lnTo>
                    <a:pt x="40233" y="38093"/>
                  </a:lnTo>
                  <a:lnTo>
                    <a:pt x="40196" y="38204"/>
                  </a:lnTo>
                  <a:lnTo>
                    <a:pt x="40159" y="38333"/>
                  </a:lnTo>
                  <a:lnTo>
                    <a:pt x="40141" y="38480"/>
                  </a:lnTo>
                  <a:lnTo>
                    <a:pt x="40122" y="38757"/>
                  </a:lnTo>
                  <a:lnTo>
                    <a:pt x="40159" y="39015"/>
                  </a:lnTo>
                  <a:lnTo>
                    <a:pt x="40233" y="39236"/>
                  </a:lnTo>
                  <a:lnTo>
                    <a:pt x="40325" y="39458"/>
                  </a:lnTo>
                  <a:lnTo>
                    <a:pt x="40473" y="39661"/>
                  </a:lnTo>
                  <a:lnTo>
                    <a:pt x="40620" y="39826"/>
                  </a:lnTo>
                  <a:lnTo>
                    <a:pt x="40823" y="39974"/>
                  </a:lnTo>
                  <a:lnTo>
                    <a:pt x="41026" y="40085"/>
                  </a:lnTo>
                  <a:lnTo>
                    <a:pt x="41266" y="40177"/>
                  </a:lnTo>
                  <a:lnTo>
                    <a:pt x="41413" y="40195"/>
                  </a:lnTo>
                  <a:lnTo>
                    <a:pt x="41579" y="40214"/>
                  </a:lnTo>
                  <a:lnTo>
                    <a:pt x="41726" y="40214"/>
                  </a:lnTo>
                  <a:lnTo>
                    <a:pt x="41892" y="40195"/>
                  </a:lnTo>
                  <a:lnTo>
                    <a:pt x="42040" y="40158"/>
                  </a:lnTo>
                  <a:lnTo>
                    <a:pt x="42187" y="40121"/>
                  </a:lnTo>
                  <a:lnTo>
                    <a:pt x="42335" y="40066"/>
                  </a:lnTo>
                  <a:lnTo>
                    <a:pt x="42464" y="39992"/>
                  </a:lnTo>
                  <a:lnTo>
                    <a:pt x="42464" y="37393"/>
                  </a:lnTo>
                  <a:lnTo>
                    <a:pt x="42409" y="37319"/>
                  </a:lnTo>
                  <a:lnTo>
                    <a:pt x="42464" y="37264"/>
                  </a:lnTo>
                  <a:lnTo>
                    <a:pt x="42464" y="27786"/>
                  </a:lnTo>
                  <a:lnTo>
                    <a:pt x="41763" y="28284"/>
                  </a:lnTo>
                  <a:lnTo>
                    <a:pt x="41026" y="27196"/>
                  </a:lnTo>
                  <a:lnTo>
                    <a:pt x="42077" y="26496"/>
                  </a:lnTo>
                  <a:lnTo>
                    <a:pt x="42464" y="27012"/>
                  </a:lnTo>
                  <a:lnTo>
                    <a:pt x="42464" y="24928"/>
                  </a:lnTo>
                  <a:lnTo>
                    <a:pt x="42353" y="25002"/>
                  </a:lnTo>
                  <a:lnTo>
                    <a:pt x="41690" y="24025"/>
                  </a:lnTo>
                  <a:lnTo>
                    <a:pt x="42464" y="23490"/>
                  </a:lnTo>
                  <a:lnTo>
                    <a:pt x="42464" y="21001"/>
                  </a:lnTo>
                  <a:lnTo>
                    <a:pt x="42353" y="20854"/>
                  </a:lnTo>
                  <a:lnTo>
                    <a:pt x="42464" y="20780"/>
                  </a:lnTo>
                  <a:lnTo>
                    <a:pt x="42464" y="0"/>
                  </a:lnTo>
                  <a:lnTo>
                    <a:pt x="17775" y="0"/>
                  </a:lnTo>
                  <a:lnTo>
                    <a:pt x="17886" y="166"/>
                  </a:lnTo>
                  <a:lnTo>
                    <a:pt x="17130" y="738"/>
                  </a:lnTo>
                  <a:lnTo>
                    <a:pt x="16595" y="0"/>
                  </a:lnTo>
                  <a:lnTo>
                    <a:pt x="14235" y="0"/>
                  </a:lnTo>
                  <a:lnTo>
                    <a:pt x="13922" y="240"/>
                  </a:lnTo>
                  <a:lnTo>
                    <a:pt x="13737" y="0"/>
                  </a:lnTo>
                  <a:lnTo>
                    <a:pt x="4260" y="0"/>
                  </a:lnTo>
                  <a:lnTo>
                    <a:pt x="5016" y="1162"/>
                  </a:lnTo>
                  <a:lnTo>
                    <a:pt x="3836" y="2047"/>
                  </a:lnTo>
                  <a:lnTo>
                    <a:pt x="2859" y="756"/>
                  </a:lnTo>
                  <a:lnTo>
                    <a:pt x="41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 name="Google Shape;297;p2"/>
            <p:cNvSpPr/>
            <p:nvPr/>
          </p:nvSpPr>
          <p:spPr>
            <a:xfrm>
              <a:off x="5312925" y="416500"/>
              <a:ext cx="92225" cy="153525"/>
            </a:xfrm>
            <a:custGeom>
              <a:avLst/>
              <a:gdLst/>
              <a:ahLst/>
              <a:cxnLst/>
              <a:rect l="l" t="t" r="r" b="b"/>
              <a:pathLst>
                <a:path w="3689" h="6141" extrusionOk="0">
                  <a:moveTo>
                    <a:pt x="3688" y="1586"/>
                  </a:moveTo>
                  <a:lnTo>
                    <a:pt x="3686" y="1595"/>
                  </a:lnTo>
                  <a:lnTo>
                    <a:pt x="3688" y="1605"/>
                  </a:lnTo>
                  <a:lnTo>
                    <a:pt x="3688" y="1586"/>
                  </a:lnTo>
                  <a:close/>
                  <a:moveTo>
                    <a:pt x="1900" y="1"/>
                  </a:moveTo>
                  <a:lnTo>
                    <a:pt x="1771" y="19"/>
                  </a:lnTo>
                  <a:lnTo>
                    <a:pt x="1623" y="56"/>
                  </a:lnTo>
                  <a:lnTo>
                    <a:pt x="1494" y="111"/>
                  </a:lnTo>
                  <a:lnTo>
                    <a:pt x="1365" y="167"/>
                  </a:lnTo>
                  <a:lnTo>
                    <a:pt x="1236" y="240"/>
                  </a:lnTo>
                  <a:lnTo>
                    <a:pt x="1125" y="314"/>
                  </a:lnTo>
                  <a:lnTo>
                    <a:pt x="1015" y="406"/>
                  </a:lnTo>
                  <a:lnTo>
                    <a:pt x="922" y="498"/>
                  </a:lnTo>
                  <a:lnTo>
                    <a:pt x="830" y="591"/>
                  </a:lnTo>
                  <a:lnTo>
                    <a:pt x="757" y="701"/>
                  </a:lnTo>
                  <a:lnTo>
                    <a:pt x="683" y="830"/>
                  </a:lnTo>
                  <a:lnTo>
                    <a:pt x="627" y="959"/>
                  </a:lnTo>
                  <a:lnTo>
                    <a:pt x="591" y="1088"/>
                  </a:lnTo>
                  <a:lnTo>
                    <a:pt x="554" y="1217"/>
                  </a:lnTo>
                  <a:lnTo>
                    <a:pt x="535" y="1347"/>
                  </a:lnTo>
                  <a:lnTo>
                    <a:pt x="535" y="1494"/>
                  </a:lnTo>
                  <a:lnTo>
                    <a:pt x="554" y="1789"/>
                  </a:lnTo>
                  <a:lnTo>
                    <a:pt x="572" y="1918"/>
                  </a:lnTo>
                  <a:lnTo>
                    <a:pt x="609" y="2047"/>
                  </a:lnTo>
                  <a:lnTo>
                    <a:pt x="646" y="2158"/>
                  </a:lnTo>
                  <a:lnTo>
                    <a:pt x="701" y="2268"/>
                  </a:lnTo>
                  <a:lnTo>
                    <a:pt x="849" y="2490"/>
                  </a:lnTo>
                  <a:lnTo>
                    <a:pt x="1015" y="2656"/>
                  </a:lnTo>
                  <a:lnTo>
                    <a:pt x="1217" y="2822"/>
                  </a:lnTo>
                  <a:lnTo>
                    <a:pt x="1439" y="2951"/>
                  </a:lnTo>
                  <a:lnTo>
                    <a:pt x="1697" y="3080"/>
                  </a:lnTo>
                  <a:lnTo>
                    <a:pt x="1328" y="3135"/>
                  </a:lnTo>
                  <a:lnTo>
                    <a:pt x="1162" y="3172"/>
                  </a:lnTo>
                  <a:lnTo>
                    <a:pt x="996" y="3227"/>
                  </a:lnTo>
                  <a:lnTo>
                    <a:pt x="849" y="3283"/>
                  </a:lnTo>
                  <a:lnTo>
                    <a:pt x="720" y="3338"/>
                  </a:lnTo>
                  <a:lnTo>
                    <a:pt x="591" y="3412"/>
                  </a:lnTo>
                  <a:lnTo>
                    <a:pt x="480" y="3504"/>
                  </a:lnTo>
                  <a:lnTo>
                    <a:pt x="369" y="3596"/>
                  </a:lnTo>
                  <a:lnTo>
                    <a:pt x="296" y="3688"/>
                  </a:lnTo>
                  <a:lnTo>
                    <a:pt x="203" y="3799"/>
                  </a:lnTo>
                  <a:lnTo>
                    <a:pt x="148" y="3909"/>
                  </a:lnTo>
                  <a:lnTo>
                    <a:pt x="93" y="4039"/>
                  </a:lnTo>
                  <a:lnTo>
                    <a:pt x="56" y="4168"/>
                  </a:lnTo>
                  <a:lnTo>
                    <a:pt x="19" y="4315"/>
                  </a:lnTo>
                  <a:lnTo>
                    <a:pt x="1" y="4463"/>
                  </a:lnTo>
                  <a:lnTo>
                    <a:pt x="1" y="4610"/>
                  </a:lnTo>
                  <a:lnTo>
                    <a:pt x="1" y="4739"/>
                  </a:lnTo>
                  <a:lnTo>
                    <a:pt x="19" y="4868"/>
                  </a:lnTo>
                  <a:lnTo>
                    <a:pt x="37" y="5016"/>
                  </a:lnTo>
                  <a:lnTo>
                    <a:pt x="74" y="5126"/>
                  </a:lnTo>
                  <a:lnTo>
                    <a:pt x="130" y="5255"/>
                  </a:lnTo>
                  <a:lnTo>
                    <a:pt x="259" y="5477"/>
                  </a:lnTo>
                  <a:lnTo>
                    <a:pt x="332" y="5587"/>
                  </a:lnTo>
                  <a:lnTo>
                    <a:pt x="406" y="5680"/>
                  </a:lnTo>
                  <a:lnTo>
                    <a:pt x="498" y="5772"/>
                  </a:lnTo>
                  <a:lnTo>
                    <a:pt x="609" y="5845"/>
                  </a:lnTo>
                  <a:lnTo>
                    <a:pt x="720" y="5919"/>
                  </a:lnTo>
                  <a:lnTo>
                    <a:pt x="830" y="5993"/>
                  </a:lnTo>
                  <a:lnTo>
                    <a:pt x="941" y="6048"/>
                  </a:lnTo>
                  <a:lnTo>
                    <a:pt x="1070" y="6085"/>
                  </a:lnTo>
                  <a:lnTo>
                    <a:pt x="1199" y="6104"/>
                  </a:lnTo>
                  <a:lnTo>
                    <a:pt x="1347" y="6122"/>
                  </a:lnTo>
                  <a:lnTo>
                    <a:pt x="1476" y="6140"/>
                  </a:lnTo>
                  <a:lnTo>
                    <a:pt x="1605" y="6140"/>
                  </a:lnTo>
                  <a:lnTo>
                    <a:pt x="1734" y="6122"/>
                  </a:lnTo>
                  <a:lnTo>
                    <a:pt x="1863" y="6085"/>
                  </a:lnTo>
                  <a:lnTo>
                    <a:pt x="2103" y="6011"/>
                  </a:lnTo>
                  <a:lnTo>
                    <a:pt x="2342" y="5882"/>
                  </a:lnTo>
                  <a:lnTo>
                    <a:pt x="2434" y="5809"/>
                  </a:lnTo>
                  <a:lnTo>
                    <a:pt x="2545" y="5716"/>
                  </a:lnTo>
                  <a:lnTo>
                    <a:pt x="2637" y="5624"/>
                  </a:lnTo>
                  <a:lnTo>
                    <a:pt x="2711" y="5532"/>
                  </a:lnTo>
                  <a:lnTo>
                    <a:pt x="2803" y="5421"/>
                  </a:lnTo>
                  <a:lnTo>
                    <a:pt x="2858" y="5292"/>
                  </a:lnTo>
                  <a:lnTo>
                    <a:pt x="2914" y="5163"/>
                  </a:lnTo>
                  <a:lnTo>
                    <a:pt x="2969" y="5016"/>
                  </a:lnTo>
                  <a:lnTo>
                    <a:pt x="3006" y="4887"/>
                  </a:lnTo>
                  <a:lnTo>
                    <a:pt x="3024" y="4739"/>
                  </a:lnTo>
                  <a:lnTo>
                    <a:pt x="3024" y="4610"/>
                  </a:lnTo>
                  <a:lnTo>
                    <a:pt x="3006" y="4481"/>
                  </a:lnTo>
                  <a:lnTo>
                    <a:pt x="2988" y="4334"/>
                  </a:lnTo>
                  <a:lnTo>
                    <a:pt x="2951" y="4204"/>
                  </a:lnTo>
                  <a:lnTo>
                    <a:pt x="2877" y="4075"/>
                  </a:lnTo>
                  <a:lnTo>
                    <a:pt x="2822" y="3928"/>
                  </a:lnTo>
                  <a:lnTo>
                    <a:pt x="2729" y="3799"/>
                  </a:lnTo>
                  <a:lnTo>
                    <a:pt x="2619" y="3651"/>
                  </a:lnTo>
                  <a:lnTo>
                    <a:pt x="2490" y="3522"/>
                  </a:lnTo>
                  <a:lnTo>
                    <a:pt x="2361" y="3393"/>
                  </a:lnTo>
                  <a:lnTo>
                    <a:pt x="2047" y="3117"/>
                  </a:lnTo>
                  <a:lnTo>
                    <a:pt x="2213" y="3098"/>
                  </a:lnTo>
                  <a:lnTo>
                    <a:pt x="2379" y="3061"/>
                  </a:lnTo>
                  <a:lnTo>
                    <a:pt x="2545" y="3006"/>
                  </a:lnTo>
                  <a:lnTo>
                    <a:pt x="2674" y="2951"/>
                  </a:lnTo>
                  <a:lnTo>
                    <a:pt x="2822" y="2895"/>
                  </a:lnTo>
                  <a:lnTo>
                    <a:pt x="2932" y="2803"/>
                  </a:lnTo>
                  <a:lnTo>
                    <a:pt x="3043" y="2729"/>
                  </a:lnTo>
                  <a:lnTo>
                    <a:pt x="3153" y="2637"/>
                  </a:lnTo>
                  <a:lnTo>
                    <a:pt x="3246" y="2527"/>
                  </a:lnTo>
                  <a:lnTo>
                    <a:pt x="3338" y="2416"/>
                  </a:lnTo>
                  <a:lnTo>
                    <a:pt x="3485" y="2158"/>
                  </a:lnTo>
                  <a:lnTo>
                    <a:pt x="3596" y="1881"/>
                  </a:lnTo>
                  <a:lnTo>
                    <a:pt x="3686" y="1595"/>
                  </a:lnTo>
                  <a:lnTo>
                    <a:pt x="3559" y="1107"/>
                  </a:lnTo>
                  <a:lnTo>
                    <a:pt x="3504" y="978"/>
                  </a:lnTo>
                  <a:lnTo>
                    <a:pt x="3448" y="849"/>
                  </a:lnTo>
                  <a:lnTo>
                    <a:pt x="3393" y="738"/>
                  </a:lnTo>
                  <a:lnTo>
                    <a:pt x="3319" y="627"/>
                  </a:lnTo>
                  <a:lnTo>
                    <a:pt x="3227" y="517"/>
                  </a:lnTo>
                  <a:lnTo>
                    <a:pt x="3135" y="425"/>
                  </a:lnTo>
                  <a:lnTo>
                    <a:pt x="3043" y="332"/>
                  </a:lnTo>
                  <a:lnTo>
                    <a:pt x="2932" y="259"/>
                  </a:lnTo>
                  <a:lnTo>
                    <a:pt x="2822" y="185"/>
                  </a:lnTo>
                  <a:lnTo>
                    <a:pt x="2711" y="130"/>
                  </a:lnTo>
                  <a:lnTo>
                    <a:pt x="2582" y="74"/>
                  </a:lnTo>
                  <a:lnTo>
                    <a:pt x="2453" y="37"/>
                  </a:lnTo>
                  <a:lnTo>
                    <a:pt x="2324" y="19"/>
                  </a:lnTo>
                  <a:lnTo>
                    <a:pt x="2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 name="Google Shape;298;p2"/>
            <p:cNvSpPr/>
            <p:nvPr/>
          </p:nvSpPr>
          <p:spPr>
            <a:xfrm>
              <a:off x="5720400" y="976550"/>
              <a:ext cx="153525" cy="90375"/>
            </a:xfrm>
            <a:custGeom>
              <a:avLst/>
              <a:gdLst/>
              <a:ahLst/>
              <a:cxnLst/>
              <a:rect l="l" t="t" r="r" b="b"/>
              <a:pathLst>
                <a:path w="6141" h="3615" extrusionOk="0">
                  <a:moveTo>
                    <a:pt x="1384" y="1"/>
                  </a:moveTo>
                  <a:lnTo>
                    <a:pt x="1236" y="19"/>
                  </a:lnTo>
                  <a:lnTo>
                    <a:pt x="997" y="93"/>
                  </a:lnTo>
                  <a:lnTo>
                    <a:pt x="757" y="204"/>
                  </a:lnTo>
                  <a:lnTo>
                    <a:pt x="554" y="333"/>
                  </a:lnTo>
                  <a:lnTo>
                    <a:pt x="443" y="425"/>
                  </a:lnTo>
                  <a:lnTo>
                    <a:pt x="370" y="517"/>
                  </a:lnTo>
                  <a:lnTo>
                    <a:pt x="277" y="628"/>
                  </a:lnTo>
                  <a:lnTo>
                    <a:pt x="204" y="739"/>
                  </a:lnTo>
                  <a:lnTo>
                    <a:pt x="148" y="849"/>
                  </a:lnTo>
                  <a:lnTo>
                    <a:pt x="93" y="978"/>
                  </a:lnTo>
                  <a:lnTo>
                    <a:pt x="56" y="1107"/>
                  </a:lnTo>
                  <a:lnTo>
                    <a:pt x="19" y="1236"/>
                  </a:lnTo>
                  <a:lnTo>
                    <a:pt x="1" y="1494"/>
                  </a:lnTo>
                  <a:lnTo>
                    <a:pt x="19" y="1753"/>
                  </a:lnTo>
                  <a:lnTo>
                    <a:pt x="75" y="1992"/>
                  </a:lnTo>
                  <a:lnTo>
                    <a:pt x="112" y="2121"/>
                  </a:lnTo>
                  <a:lnTo>
                    <a:pt x="167" y="2232"/>
                  </a:lnTo>
                  <a:lnTo>
                    <a:pt x="222" y="2343"/>
                  </a:lnTo>
                  <a:lnTo>
                    <a:pt x="296" y="2435"/>
                  </a:lnTo>
                  <a:lnTo>
                    <a:pt x="388" y="2527"/>
                  </a:lnTo>
                  <a:lnTo>
                    <a:pt x="480" y="2619"/>
                  </a:lnTo>
                  <a:lnTo>
                    <a:pt x="591" y="2693"/>
                  </a:lnTo>
                  <a:lnTo>
                    <a:pt x="702" y="2748"/>
                  </a:lnTo>
                  <a:lnTo>
                    <a:pt x="849" y="2822"/>
                  </a:lnTo>
                  <a:lnTo>
                    <a:pt x="1015" y="2877"/>
                  </a:lnTo>
                  <a:lnTo>
                    <a:pt x="1162" y="2914"/>
                  </a:lnTo>
                  <a:lnTo>
                    <a:pt x="1347" y="2951"/>
                  </a:lnTo>
                  <a:lnTo>
                    <a:pt x="1513" y="2970"/>
                  </a:lnTo>
                  <a:lnTo>
                    <a:pt x="1679" y="2970"/>
                  </a:lnTo>
                  <a:lnTo>
                    <a:pt x="1845" y="2951"/>
                  </a:lnTo>
                  <a:lnTo>
                    <a:pt x="1992" y="2914"/>
                  </a:lnTo>
                  <a:lnTo>
                    <a:pt x="2140" y="2877"/>
                  </a:lnTo>
                  <a:lnTo>
                    <a:pt x="2269" y="2804"/>
                  </a:lnTo>
                  <a:lnTo>
                    <a:pt x="2398" y="2711"/>
                  </a:lnTo>
                  <a:lnTo>
                    <a:pt x="2527" y="2619"/>
                  </a:lnTo>
                  <a:lnTo>
                    <a:pt x="2785" y="2398"/>
                  </a:lnTo>
                  <a:lnTo>
                    <a:pt x="3025" y="2177"/>
                  </a:lnTo>
                  <a:lnTo>
                    <a:pt x="3154" y="2545"/>
                  </a:lnTo>
                  <a:lnTo>
                    <a:pt x="3320" y="2859"/>
                  </a:lnTo>
                  <a:lnTo>
                    <a:pt x="3393" y="2988"/>
                  </a:lnTo>
                  <a:lnTo>
                    <a:pt x="3486" y="3117"/>
                  </a:lnTo>
                  <a:lnTo>
                    <a:pt x="3596" y="3209"/>
                  </a:lnTo>
                  <a:lnTo>
                    <a:pt x="3689" y="3320"/>
                  </a:lnTo>
                  <a:lnTo>
                    <a:pt x="3799" y="3394"/>
                  </a:lnTo>
                  <a:lnTo>
                    <a:pt x="3910" y="3467"/>
                  </a:lnTo>
                  <a:lnTo>
                    <a:pt x="4039" y="3523"/>
                  </a:lnTo>
                  <a:lnTo>
                    <a:pt x="4168" y="3560"/>
                  </a:lnTo>
                  <a:lnTo>
                    <a:pt x="4297" y="3596"/>
                  </a:lnTo>
                  <a:lnTo>
                    <a:pt x="4444" y="3615"/>
                  </a:lnTo>
                  <a:lnTo>
                    <a:pt x="4739" y="3615"/>
                  </a:lnTo>
                  <a:lnTo>
                    <a:pt x="4887" y="3596"/>
                  </a:lnTo>
                  <a:lnTo>
                    <a:pt x="5016" y="3560"/>
                  </a:lnTo>
                  <a:lnTo>
                    <a:pt x="5145" y="3523"/>
                  </a:lnTo>
                  <a:lnTo>
                    <a:pt x="5274" y="3467"/>
                  </a:lnTo>
                  <a:lnTo>
                    <a:pt x="5385" y="3394"/>
                  </a:lnTo>
                  <a:lnTo>
                    <a:pt x="5495" y="3338"/>
                  </a:lnTo>
                  <a:lnTo>
                    <a:pt x="5606" y="3246"/>
                  </a:lnTo>
                  <a:lnTo>
                    <a:pt x="5698" y="3154"/>
                  </a:lnTo>
                  <a:lnTo>
                    <a:pt x="5790" y="3062"/>
                  </a:lnTo>
                  <a:lnTo>
                    <a:pt x="5864" y="2951"/>
                  </a:lnTo>
                  <a:lnTo>
                    <a:pt x="5938" y="2840"/>
                  </a:lnTo>
                  <a:lnTo>
                    <a:pt x="6012" y="2730"/>
                  </a:lnTo>
                  <a:lnTo>
                    <a:pt x="6049" y="2601"/>
                  </a:lnTo>
                  <a:lnTo>
                    <a:pt x="6085" y="2472"/>
                  </a:lnTo>
                  <a:lnTo>
                    <a:pt x="6122" y="2324"/>
                  </a:lnTo>
                  <a:lnTo>
                    <a:pt x="6141" y="2195"/>
                  </a:lnTo>
                  <a:lnTo>
                    <a:pt x="6141" y="2066"/>
                  </a:lnTo>
                  <a:lnTo>
                    <a:pt x="6141" y="1937"/>
                  </a:lnTo>
                  <a:lnTo>
                    <a:pt x="6085" y="1679"/>
                  </a:lnTo>
                  <a:lnTo>
                    <a:pt x="6012" y="1439"/>
                  </a:lnTo>
                  <a:lnTo>
                    <a:pt x="5883" y="1218"/>
                  </a:lnTo>
                  <a:lnTo>
                    <a:pt x="5717" y="1015"/>
                  </a:lnTo>
                  <a:lnTo>
                    <a:pt x="5532" y="849"/>
                  </a:lnTo>
                  <a:lnTo>
                    <a:pt x="5422" y="775"/>
                  </a:lnTo>
                  <a:lnTo>
                    <a:pt x="5311" y="702"/>
                  </a:lnTo>
                  <a:lnTo>
                    <a:pt x="5200" y="646"/>
                  </a:lnTo>
                  <a:lnTo>
                    <a:pt x="5090" y="609"/>
                  </a:lnTo>
                  <a:lnTo>
                    <a:pt x="4924" y="573"/>
                  </a:lnTo>
                  <a:lnTo>
                    <a:pt x="4776" y="536"/>
                  </a:lnTo>
                  <a:lnTo>
                    <a:pt x="4481" y="536"/>
                  </a:lnTo>
                  <a:lnTo>
                    <a:pt x="4352" y="554"/>
                  </a:lnTo>
                  <a:lnTo>
                    <a:pt x="4205" y="591"/>
                  </a:lnTo>
                  <a:lnTo>
                    <a:pt x="4076" y="628"/>
                  </a:lnTo>
                  <a:lnTo>
                    <a:pt x="3947" y="683"/>
                  </a:lnTo>
                  <a:lnTo>
                    <a:pt x="3818" y="775"/>
                  </a:lnTo>
                  <a:lnTo>
                    <a:pt x="3707" y="849"/>
                  </a:lnTo>
                  <a:lnTo>
                    <a:pt x="3578" y="960"/>
                  </a:lnTo>
                  <a:lnTo>
                    <a:pt x="3467" y="1089"/>
                  </a:lnTo>
                  <a:lnTo>
                    <a:pt x="3357" y="1218"/>
                  </a:lnTo>
                  <a:lnTo>
                    <a:pt x="3246" y="1365"/>
                  </a:lnTo>
                  <a:lnTo>
                    <a:pt x="3062" y="1716"/>
                  </a:lnTo>
                  <a:lnTo>
                    <a:pt x="3006" y="1365"/>
                  </a:lnTo>
                  <a:lnTo>
                    <a:pt x="2933" y="1052"/>
                  </a:lnTo>
                  <a:lnTo>
                    <a:pt x="2896" y="904"/>
                  </a:lnTo>
                  <a:lnTo>
                    <a:pt x="2840" y="775"/>
                  </a:lnTo>
                  <a:lnTo>
                    <a:pt x="2767" y="646"/>
                  </a:lnTo>
                  <a:lnTo>
                    <a:pt x="2693" y="536"/>
                  </a:lnTo>
                  <a:lnTo>
                    <a:pt x="2601" y="425"/>
                  </a:lnTo>
                  <a:lnTo>
                    <a:pt x="2508" y="333"/>
                  </a:lnTo>
                  <a:lnTo>
                    <a:pt x="2416" y="259"/>
                  </a:lnTo>
                  <a:lnTo>
                    <a:pt x="2306" y="185"/>
                  </a:lnTo>
                  <a:lnTo>
                    <a:pt x="2195" y="130"/>
                  </a:lnTo>
                  <a:lnTo>
                    <a:pt x="2066" y="75"/>
                  </a:lnTo>
                  <a:lnTo>
                    <a:pt x="1937" y="38"/>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 name="Google Shape;299;p2"/>
            <p:cNvSpPr/>
            <p:nvPr/>
          </p:nvSpPr>
          <p:spPr>
            <a:xfrm>
              <a:off x="5274675" y="242250"/>
              <a:ext cx="77000" cy="77025"/>
            </a:xfrm>
            <a:custGeom>
              <a:avLst/>
              <a:gdLst/>
              <a:ahLst/>
              <a:cxnLst/>
              <a:rect l="l" t="t" r="r" b="b"/>
              <a:pathLst>
                <a:path w="3080" h="3081" extrusionOk="0">
                  <a:moveTo>
                    <a:pt x="1420" y="1"/>
                  </a:moveTo>
                  <a:lnTo>
                    <a:pt x="1272" y="19"/>
                  </a:lnTo>
                  <a:lnTo>
                    <a:pt x="1125" y="56"/>
                  </a:lnTo>
                  <a:lnTo>
                    <a:pt x="977" y="112"/>
                  </a:lnTo>
                  <a:lnTo>
                    <a:pt x="848" y="167"/>
                  </a:lnTo>
                  <a:lnTo>
                    <a:pt x="719" y="241"/>
                  </a:lnTo>
                  <a:lnTo>
                    <a:pt x="609" y="333"/>
                  </a:lnTo>
                  <a:lnTo>
                    <a:pt x="498" y="425"/>
                  </a:lnTo>
                  <a:lnTo>
                    <a:pt x="387" y="536"/>
                  </a:lnTo>
                  <a:lnTo>
                    <a:pt x="295" y="646"/>
                  </a:lnTo>
                  <a:lnTo>
                    <a:pt x="221" y="775"/>
                  </a:lnTo>
                  <a:lnTo>
                    <a:pt x="148" y="904"/>
                  </a:lnTo>
                  <a:lnTo>
                    <a:pt x="92" y="1033"/>
                  </a:lnTo>
                  <a:lnTo>
                    <a:pt x="56" y="1181"/>
                  </a:lnTo>
                  <a:lnTo>
                    <a:pt x="19" y="1328"/>
                  </a:lnTo>
                  <a:lnTo>
                    <a:pt x="0" y="1494"/>
                  </a:lnTo>
                  <a:lnTo>
                    <a:pt x="19" y="1642"/>
                  </a:lnTo>
                  <a:lnTo>
                    <a:pt x="37" y="1808"/>
                  </a:lnTo>
                  <a:lnTo>
                    <a:pt x="56" y="1955"/>
                  </a:lnTo>
                  <a:lnTo>
                    <a:pt x="111" y="2103"/>
                  </a:lnTo>
                  <a:lnTo>
                    <a:pt x="166" y="2232"/>
                  </a:lnTo>
                  <a:lnTo>
                    <a:pt x="240" y="2361"/>
                  </a:lnTo>
                  <a:lnTo>
                    <a:pt x="332" y="2490"/>
                  </a:lnTo>
                  <a:lnTo>
                    <a:pt x="424" y="2601"/>
                  </a:lnTo>
                  <a:lnTo>
                    <a:pt x="535" y="2711"/>
                  </a:lnTo>
                  <a:lnTo>
                    <a:pt x="646" y="2804"/>
                  </a:lnTo>
                  <a:lnTo>
                    <a:pt x="775" y="2877"/>
                  </a:lnTo>
                  <a:lnTo>
                    <a:pt x="922" y="2951"/>
                  </a:lnTo>
                  <a:lnTo>
                    <a:pt x="1051" y="3006"/>
                  </a:lnTo>
                  <a:lnTo>
                    <a:pt x="1199" y="3043"/>
                  </a:lnTo>
                  <a:lnTo>
                    <a:pt x="1365" y="3062"/>
                  </a:lnTo>
                  <a:lnTo>
                    <a:pt x="1512" y="3080"/>
                  </a:lnTo>
                  <a:lnTo>
                    <a:pt x="1678" y="3080"/>
                  </a:lnTo>
                  <a:lnTo>
                    <a:pt x="1826" y="3062"/>
                  </a:lnTo>
                  <a:lnTo>
                    <a:pt x="1973" y="3025"/>
                  </a:lnTo>
                  <a:lnTo>
                    <a:pt x="2121" y="2969"/>
                  </a:lnTo>
                  <a:lnTo>
                    <a:pt x="2250" y="2914"/>
                  </a:lnTo>
                  <a:lnTo>
                    <a:pt x="2379" y="2840"/>
                  </a:lnTo>
                  <a:lnTo>
                    <a:pt x="2489" y="2767"/>
                  </a:lnTo>
                  <a:lnTo>
                    <a:pt x="2600" y="2656"/>
                  </a:lnTo>
                  <a:lnTo>
                    <a:pt x="2711" y="2564"/>
                  </a:lnTo>
                  <a:lnTo>
                    <a:pt x="2803" y="2435"/>
                  </a:lnTo>
                  <a:lnTo>
                    <a:pt x="2877" y="2324"/>
                  </a:lnTo>
                  <a:lnTo>
                    <a:pt x="2950" y="2195"/>
                  </a:lnTo>
                  <a:lnTo>
                    <a:pt x="3006" y="2048"/>
                  </a:lnTo>
                  <a:lnTo>
                    <a:pt x="3042" y="1900"/>
                  </a:lnTo>
                  <a:lnTo>
                    <a:pt x="3079" y="1753"/>
                  </a:lnTo>
                  <a:lnTo>
                    <a:pt x="3079" y="1605"/>
                  </a:lnTo>
                  <a:lnTo>
                    <a:pt x="3079" y="1439"/>
                  </a:lnTo>
                  <a:lnTo>
                    <a:pt x="3061" y="1292"/>
                  </a:lnTo>
                  <a:lnTo>
                    <a:pt x="3024" y="1126"/>
                  </a:lnTo>
                  <a:lnTo>
                    <a:pt x="2987" y="997"/>
                  </a:lnTo>
                  <a:lnTo>
                    <a:pt x="2932" y="849"/>
                  </a:lnTo>
                  <a:lnTo>
                    <a:pt x="2840" y="720"/>
                  </a:lnTo>
                  <a:lnTo>
                    <a:pt x="2766" y="591"/>
                  </a:lnTo>
                  <a:lnTo>
                    <a:pt x="2674" y="480"/>
                  </a:lnTo>
                  <a:lnTo>
                    <a:pt x="2563" y="388"/>
                  </a:lnTo>
                  <a:lnTo>
                    <a:pt x="2434" y="296"/>
                  </a:lnTo>
                  <a:lnTo>
                    <a:pt x="2305" y="204"/>
                  </a:lnTo>
                  <a:lnTo>
                    <a:pt x="2176" y="130"/>
                  </a:lnTo>
                  <a:lnTo>
                    <a:pt x="2028" y="75"/>
                  </a:lnTo>
                  <a:lnTo>
                    <a:pt x="1881" y="38"/>
                  </a:lnTo>
                  <a:lnTo>
                    <a:pt x="1733" y="19"/>
                  </a:lnTo>
                  <a:lnTo>
                    <a:pt x="15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 name="Google Shape;300;p2"/>
            <p:cNvSpPr/>
            <p:nvPr/>
          </p:nvSpPr>
          <p:spPr>
            <a:xfrm>
              <a:off x="6182750" y="1141575"/>
              <a:ext cx="76075" cy="76100"/>
            </a:xfrm>
            <a:custGeom>
              <a:avLst/>
              <a:gdLst/>
              <a:ahLst/>
              <a:cxnLst/>
              <a:rect l="l" t="t" r="r" b="b"/>
              <a:pathLst>
                <a:path w="3043" h="3044" extrusionOk="0">
                  <a:moveTo>
                    <a:pt x="1420" y="1"/>
                  </a:moveTo>
                  <a:lnTo>
                    <a:pt x="1254" y="19"/>
                  </a:lnTo>
                  <a:lnTo>
                    <a:pt x="1107" y="56"/>
                  </a:lnTo>
                  <a:lnTo>
                    <a:pt x="959" y="111"/>
                  </a:lnTo>
                  <a:lnTo>
                    <a:pt x="830" y="167"/>
                  </a:lnTo>
                  <a:lnTo>
                    <a:pt x="701" y="241"/>
                  </a:lnTo>
                  <a:lnTo>
                    <a:pt x="572" y="333"/>
                  </a:lnTo>
                  <a:lnTo>
                    <a:pt x="461" y="425"/>
                  </a:lnTo>
                  <a:lnTo>
                    <a:pt x="351" y="536"/>
                  </a:lnTo>
                  <a:lnTo>
                    <a:pt x="277" y="646"/>
                  </a:lnTo>
                  <a:lnTo>
                    <a:pt x="185" y="775"/>
                  </a:lnTo>
                  <a:lnTo>
                    <a:pt x="129" y="904"/>
                  </a:lnTo>
                  <a:lnTo>
                    <a:pt x="74" y="1052"/>
                  </a:lnTo>
                  <a:lnTo>
                    <a:pt x="37" y="1199"/>
                  </a:lnTo>
                  <a:lnTo>
                    <a:pt x="0" y="1365"/>
                  </a:lnTo>
                  <a:lnTo>
                    <a:pt x="0" y="1513"/>
                  </a:lnTo>
                  <a:lnTo>
                    <a:pt x="0" y="1679"/>
                  </a:lnTo>
                  <a:lnTo>
                    <a:pt x="37" y="1826"/>
                  </a:lnTo>
                  <a:lnTo>
                    <a:pt x="56" y="1974"/>
                  </a:lnTo>
                  <a:lnTo>
                    <a:pt x="111" y="2121"/>
                  </a:lnTo>
                  <a:lnTo>
                    <a:pt x="185" y="2250"/>
                  </a:lnTo>
                  <a:lnTo>
                    <a:pt x="258" y="2379"/>
                  </a:lnTo>
                  <a:lnTo>
                    <a:pt x="332" y="2490"/>
                  </a:lnTo>
                  <a:lnTo>
                    <a:pt x="424" y="2601"/>
                  </a:lnTo>
                  <a:lnTo>
                    <a:pt x="535" y="2693"/>
                  </a:lnTo>
                  <a:lnTo>
                    <a:pt x="646" y="2785"/>
                  </a:lnTo>
                  <a:lnTo>
                    <a:pt x="775" y="2859"/>
                  </a:lnTo>
                  <a:lnTo>
                    <a:pt x="904" y="2933"/>
                  </a:lnTo>
                  <a:lnTo>
                    <a:pt x="1051" y="2988"/>
                  </a:lnTo>
                  <a:lnTo>
                    <a:pt x="1199" y="3025"/>
                  </a:lnTo>
                  <a:lnTo>
                    <a:pt x="1346" y="3043"/>
                  </a:lnTo>
                  <a:lnTo>
                    <a:pt x="1660" y="3043"/>
                  </a:lnTo>
                  <a:lnTo>
                    <a:pt x="1807" y="3025"/>
                  </a:lnTo>
                  <a:lnTo>
                    <a:pt x="1955" y="2988"/>
                  </a:lnTo>
                  <a:lnTo>
                    <a:pt x="2102" y="2951"/>
                  </a:lnTo>
                  <a:lnTo>
                    <a:pt x="2231" y="2877"/>
                  </a:lnTo>
                  <a:lnTo>
                    <a:pt x="2360" y="2803"/>
                  </a:lnTo>
                  <a:lnTo>
                    <a:pt x="2471" y="2730"/>
                  </a:lnTo>
                  <a:lnTo>
                    <a:pt x="2582" y="2638"/>
                  </a:lnTo>
                  <a:lnTo>
                    <a:pt x="2692" y="2527"/>
                  </a:lnTo>
                  <a:lnTo>
                    <a:pt x="2784" y="2416"/>
                  </a:lnTo>
                  <a:lnTo>
                    <a:pt x="2858" y="2287"/>
                  </a:lnTo>
                  <a:lnTo>
                    <a:pt x="2914" y="2158"/>
                  </a:lnTo>
                  <a:lnTo>
                    <a:pt x="2969" y="2011"/>
                  </a:lnTo>
                  <a:lnTo>
                    <a:pt x="3006" y="1863"/>
                  </a:lnTo>
                  <a:lnTo>
                    <a:pt x="3043" y="1716"/>
                  </a:lnTo>
                  <a:lnTo>
                    <a:pt x="3043" y="1568"/>
                  </a:lnTo>
                  <a:lnTo>
                    <a:pt x="3043" y="1402"/>
                  </a:lnTo>
                  <a:lnTo>
                    <a:pt x="3024" y="1255"/>
                  </a:lnTo>
                  <a:lnTo>
                    <a:pt x="2987" y="1107"/>
                  </a:lnTo>
                  <a:lnTo>
                    <a:pt x="2950" y="960"/>
                  </a:lnTo>
                  <a:lnTo>
                    <a:pt x="2877" y="831"/>
                  </a:lnTo>
                  <a:lnTo>
                    <a:pt x="2803" y="702"/>
                  </a:lnTo>
                  <a:lnTo>
                    <a:pt x="2729" y="591"/>
                  </a:lnTo>
                  <a:lnTo>
                    <a:pt x="2637" y="480"/>
                  </a:lnTo>
                  <a:lnTo>
                    <a:pt x="2526" y="370"/>
                  </a:lnTo>
                  <a:lnTo>
                    <a:pt x="2416" y="277"/>
                  </a:lnTo>
                  <a:lnTo>
                    <a:pt x="2287" y="204"/>
                  </a:lnTo>
                  <a:lnTo>
                    <a:pt x="2158" y="130"/>
                  </a:lnTo>
                  <a:lnTo>
                    <a:pt x="2029" y="75"/>
                  </a:lnTo>
                  <a:lnTo>
                    <a:pt x="1881" y="38"/>
                  </a:lnTo>
                  <a:lnTo>
                    <a:pt x="1734"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 name="Google Shape;301;p2"/>
            <p:cNvSpPr/>
            <p:nvPr/>
          </p:nvSpPr>
          <p:spPr>
            <a:xfrm>
              <a:off x="6103000" y="1127300"/>
              <a:ext cx="76075" cy="76550"/>
            </a:xfrm>
            <a:custGeom>
              <a:avLst/>
              <a:gdLst/>
              <a:ahLst/>
              <a:cxnLst/>
              <a:rect l="l" t="t" r="r" b="b"/>
              <a:pathLst>
                <a:path w="3043" h="3062" extrusionOk="0">
                  <a:moveTo>
                    <a:pt x="1531" y="0"/>
                  </a:moveTo>
                  <a:lnTo>
                    <a:pt x="1383" y="19"/>
                  </a:lnTo>
                  <a:lnTo>
                    <a:pt x="1217" y="37"/>
                  </a:lnTo>
                  <a:lnTo>
                    <a:pt x="1070" y="74"/>
                  </a:lnTo>
                  <a:lnTo>
                    <a:pt x="941" y="111"/>
                  </a:lnTo>
                  <a:lnTo>
                    <a:pt x="793" y="185"/>
                  </a:lnTo>
                  <a:lnTo>
                    <a:pt x="683" y="258"/>
                  </a:lnTo>
                  <a:lnTo>
                    <a:pt x="554" y="332"/>
                  </a:lnTo>
                  <a:lnTo>
                    <a:pt x="443" y="424"/>
                  </a:lnTo>
                  <a:lnTo>
                    <a:pt x="351" y="535"/>
                  </a:lnTo>
                  <a:lnTo>
                    <a:pt x="259" y="646"/>
                  </a:lnTo>
                  <a:lnTo>
                    <a:pt x="185" y="775"/>
                  </a:lnTo>
                  <a:lnTo>
                    <a:pt x="111" y="904"/>
                  </a:lnTo>
                  <a:lnTo>
                    <a:pt x="74" y="1051"/>
                  </a:lnTo>
                  <a:lnTo>
                    <a:pt x="37" y="1199"/>
                  </a:lnTo>
                  <a:lnTo>
                    <a:pt x="1" y="1346"/>
                  </a:lnTo>
                  <a:lnTo>
                    <a:pt x="1" y="1494"/>
                  </a:lnTo>
                  <a:lnTo>
                    <a:pt x="1" y="1660"/>
                  </a:lnTo>
                  <a:lnTo>
                    <a:pt x="19" y="1807"/>
                  </a:lnTo>
                  <a:lnTo>
                    <a:pt x="56" y="1973"/>
                  </a:lnTo>
                  <a:lnTo>
                    <a:pt x="111" y="2102"/>
                  </a:lnTo>
                  <a:lnTo>
                    <a:pt x="166" y="2250"/>
                  </a:lnTo>
                  <a:lnTo>
                    <a:pt x="240" y="2379"/>
                  </a:lnTo>
                  <a:lnTo>
                    <a:pt x="332" y="2489"/>
                  </a:lnTo>
                  <a:lnTo>
                    <a:pt x="425" y="2600"/>
                  </a:lnTo>
                  <a:lnTo>
                    <a:pt x="535" y="2711"/>
                  </a:lnTo>
                  <a:lnTo>
                    <a:pt x="664" y="2803"/>
                  </a:lnTo>
                  <a:lnTo>
                    <a:pt x="793" y="2877"/>
                  </a:lnTo>
                  <a:lnTo>
                    <a:pt x="922" y="2932"/>
                  </a:lnTo>
                  <a:lnTo>
                    <a:pt x="1070" y="2987"/>
                  </a:lnTo>
                  <a:lnTo>
                    <a:pt x="1217" y="3024"/>
                  </a:lnTo>
                  <a:lnTo>
                    <a:pt x="1365" y="3043"/>
                  </a:lnTo>
                  <a:lnTo>
                    <a:pt x="1531" y="3061"/>
                  </a:lnTo>
                  <a:lnTo>
                    <a:pt x="1678" y="3043"/>
                  </a:lnTo>
                  <a:lnTo>
                    <a:pt x="1844" y="3024"/>
                  </a:lnTo>
                  <a:lnTo>
                    <a:pt x="1992" y="2987"/>
                  </a:lnTo>
                  <a:lnTo>
                    <a:pt x="2121" y="2932"/>
                  </a:lnTo>
                  <a:lnTo>
                    <a:pt x="2250" y="2858"/>
                  </a:lnTo>
                  <a:lnTo>
                    <a:pt x="2379" y="2784"/>
                  </a:lnTo>
                  <a:lnTo>
                    <a:pt x="2490" y="2711"/>
                  </a:lnTo>
                  <a:lnTo>
                    <a:pt x="2600" y="2600"/>
                  </a:lnTo>
                  <a:lnTo>
                    <a:pt x="2693" y="2508"/>
                  </a:lnTo>
                  <a:lnTo>
                    <a:pt x="2785" y="2379"/>
                  </a:lnTo>
                  <a:lnTo>
                    <a:pt x="2858" y="2250"/>
                  </a:lnTo>
                  <a:lnTo>
                    <a:pt x="2932" y="2121"/>
                  </a:lnTo>
                  <a:lnTo>
                    <a:pt x="2969" y="1992"/>
                  </a:lnTo>
                  <a:lnTo>
                    <a:pt x="3006" y="1844"/>
                  </a:lnTo>
                  <a:lnTo>
                    <a:pt x="3043" y="1678"/>
                  </a:lnTo>
                  <a:lnTo>
                    <a:pt x="3043" y="1531"/>
                  </a:lnTo>
                  <a:lnTo>
                    <a:pt x="3043" y="1365"/>
                  </a:lnTo>
                  <a:lnTo>
                    <a:pt x="3006" y="1217"/>
                  </a:lnTo>
                  <a:lnTo>
                    <a:pt x="2969" y="1070"/>
                  </a:lnTo>
                  <a:lnTo>
                    <a:pt x="2932" y="941"/>
                  </a:lnTo>
                  <a:lnTo>
                    <a:pt x="2858" y="793"/>
                  </a:lnTo>
                  <a:lnTo>
                    <a:pt x="2785" y="682"/>
                  </a:lnTo>
                  <a:lnTo>
                    <a:pt x="2711" y="553"/>
                  </a:lnTo>
                  <a:lnTo>
                    <a:pt x="2600" y="443"/>
                  </a:lnTo>
                  <a:lnTo>
                    <a:pt x="2508" y="351"/>
                  </a:lnTo>
                  <a:lnTo>
                    <a:pt x="2379" y="258"/>
                  </a:lnTo>
                  <a:lnTo>
                    <a:pt x="2250" y="185"/>
                  </a:lnTo>
                  <a:lnTo>
                    <a:pt x="2121" y="129"/>
                  </a:lnTo>
                  <a:lnTo>
                    <a:pt x="1992" y="74"/>
                  </a:lnTo>
                  <a:lnTo>
                    <a:pt x="1844" y="37"/>
                  </a:lnTo>
                  <a:lnTo>
                    <a:pt x="1697"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 name="Google Shape;302;p2"/>
            <p:cNvSpPr/>
            <p:nvPr/>
          </p:nvSpPr>
          <p:spPr>
            <a:xfrm>
              <a:off x="5443375" y="682000"/>
              <a:ext cx="76550" cy="76550"/>
            </a:xfrm>
            <a:custGeom>
              <a:avLst/>
              <a:gdLst/>
              <a:ahLst/>
              <a:cxnLst/>
              <a:rect l="l" t="t" r="r" b="b"/>
              <a:pathLst>
                <a:path w="3062" h="3062" extrusionOk="0">
                  <a:moveTo>
                    <a:pt x="1549" y="1"/>
                  </a:moveTo>
                  <a:lnTo>
                    <a:pt x="1383" y="19"/>
                  </a:lnTo>
                  <a:lnTo>
                    <a:pt x="1236" y="38"/>
                  </a:lnTo>
                  <a:lnTo>
                    <a:pt x="1070" y="75"/>
                  </a:lnTo>
                  <a:lnTo>
                    <a:pt x="941" y="130"/>
                  </a:lnTo>
                  <a:lnTo>
                    <a:pt x="793" y="185"/>
                  </a:lnTo>
                  <a:lnTo>
                    <a:pt x="664" y="259"/>
                  </a:lnTo>
                  <a:lnTo>
                    <a:pt x="554" y="351"/>
                  </a:lnTo>
                  <a:lnTo>
                    <a:pt x="443" y="462"/>
                  </a:lnTo>
                  <a:lnTo>
                    <a:pt x="351" y="573"/>
                  </a:lnTo>
                  <a:lnTo>
                    <a:pt x="259" y="683"/>
                  </a:lnTo>
                  <a:lnTo>
                    <a:pt x="185" y="812"/>
                  </a:lnTo>
                  <a:lnTo>
                    <a:pt x="111" y="941"/>
                  </a:lnTo>
                  <a:lnTo>
                    <a:pt x="74" y="1089"/>
                  </a:lnTo>
                  <a:lnTo>
                    <a:pt x="37" y="1236"/>
                  </a:lnTo>
                  <a:lnTo>
                    <a:pt x="19" y="1402"/>
                  </a:lnTo>
                  <a:lnTo>
                    <a:pt x="1" y="1568"/>
                  </a:lnTo>
                  <a:lnTo>
                    <a:pt x="19" y="1716"/>
                  </a:lnTo>
                  <a:lnTo>
                    <a:pt x="37" y="1863"/>
                  </a:lnTo>
                  <a:lnTo>
                    <a:pt x="93" y="2011"/>
                  </a:lnTo>
                  <a:lnTo>
                    <a:pt x="130" y="2158"/>
                  </a:lnTo>
                  <a:lnTo>
                    <a:pt x="203" y="2287"/>
                  </a:lnTo>
                  <a:lnTo>
                    <a:pt x="277" y="2416"/>
                  </a:lnTo>
                  <a:lnTo>
                    <a:pt x="369" y="2527"/>
                  </a:lnTo>
                  <a:lnTo>
                    <a:pt x="462" y="2638"/>
                  </a:lnTo>
                  <a:lnTo>
                    <a:pt x="572" y="2730"/>
                  </a:lnTo>
                  <a:lnTo>
                    <a:pt x="701" y="2804"/>
                  </a:lnTo>
                  <a:lnTo>
                    <a:pt x="812" y="2877"/>
                  </a:lnTo>
                  <a:lnTo>
                    <a:pt x="959" y="2951"/>
                  </a:lnTo>
                  <a:lnTo>
                    <a:pt x="1088" y="2988"/>
                  </a:lnTo>
                  <a:lnTo>
                    <a:pt x="1236" y="3025"/>
                  </a:lnTo>
                  <a:lnTo>
                    <a:pt x="1383" y="3043"/>
                  </a:lnTo>
                  <a:lnTo>
                    <a:pt x="1549" y="3062"/>
                  </a:lnTo>
                  <a:lnTo>
                    <a:pt x="1715" y="3043"/>
                  </a:lnTo>
                  <a:lnTo>
                    <a:pt x="1863" y="3025"/>
                  </a:lnTo>
                  <a:lnTo>
                    <a:pt x="2010" y="2988"/>
                  </a:lnTo>
                  <a:lnTo>
                    <a:pt x="2139" y="2933"/>
                  </a:lnTo>
                  <a:lnTo>
                    <a:pt x="2268" y="2877"/>
                  </a:lnTo>
                  <a:lnTo>
                    <a:pt x="2398" y="2785"/>
                  </a:lnTo>
                  <a:lnTo>
                    <a:pt x="2508" y="2711"/>
                  </a:lnTo>
                  <a:lnTo>
                    <a:pt x="2619" y="2601"/>
                  </a:lnTo>
                  <a:lnTo>
                    <a:pt x="2711" y="2509"/>
                  </a:lnTo>
                  <a:lnTo>
                    <a:pt x="2803" y="2380"/>
                  </a:lnTo>
                  <a:lnTo>
                    <a:pt x="2877" y="2250"/>
                  </a:lnTo>
                  <a:lnTo>
                    <a:pt x="2951" y="2121"/>
                  </a:lnTo>
                  <a:lnTo>
                    <a:pt x="2988" y="1992"/>
                  </a:lnTo>
                  <a:lnTo>
                    <a:pt x="3024" y="1845"/>
                  </a:lnTo>
                  <a:lnTo>
                    <a:pt x="3043" y="1679"/>
                  </a:lnTo>
                  <a:lnTo>
                    <a:pt x="3061" y="1531"/>
                  </a:lnTo>
                  <a:lnTo>
                    <a:pt x="3043" y="1365"/>
                  </a:lnTo>
                  <a:lnTo>
                    <a:pt x="3024" y="1218"/>
                  </a:lnTo>
                  <a:lnTo>
                    <a:pt x="2988" y="1070"/>
                  </a:lnTo>
                  <a:lnTo>
                    <a:pt x="2932" y="941"/>
                  </a:lnTo>
                  <a:lnTo>
                    <a:pt x="2877" y="794"/>
                  </a:lnTo>
                  <a:lnTo>
                    <a:pt x="2803" y="683"/>
                  </a:lnTo>
                  <a:lnTo>
                    <a:pt x="2711" y="554"/>
                  </a:lnTo>
                  <a:lnTo>
                    <a:pt x="2619" y="462"/>
                  </a:lnTo>
                  <a:lnTo>
                    <a:pt x="2508" y="351"/>
                  </a:lnTo>
                  <a:lnTo>
                    <a:pt x="2398" y="278"/>
                  </a:lnTo>
                  <a:lnTo>
                    <a:pt x="2268" y="185"/>
                  </a:lnTo>
                  <a:lnTo>
                    <a:pt x="2139" y="130"/>
                  </a:lnTo>
                  <a:lnTo>
                    <a:pt x="1992" y="75"/>
                  </a:lnTo>
                  <a:lnTo>
                    <a:pt x="1863" y="38"/>
                  </a:lnTo>
                  <a:lnTo>
                    <a:pt x="1697" y="19"/>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 name="Google Shape;303;p2"/>
            <p:cNvSpPr/>
            <p:nvPr/>
          </p:nvSpPr>
          <p:spPr>
            <a:xfrm>
              <a:off x="5509300" y="776500"/>
              <a:ext cx="76075" cy="76100"/>
            </a:xfrm>
            <a:custGeom>
              <a:avLst/>
              <a:gdLst/>
              <a:ahLst/>
              <a:cxnLst/>
              <a:rect l="l" t="t" r="r" b="b"/>
              <a:pathLst>
                <a:path w="3043" h="3044" extrusionOk="0">
                  <a:moveTo>
                    <a:pt x="1365" y="1"/>
                  </a:moveTo>
                  <a:lnTo>
                    <a:pt x="1217" y="38"/>
                  </a:lnTo>
                  <a:lnTo>
                    <a:pt x="1070" y="75"/>
                  </a:lnTo>
                  <a:lnTo>
                    <a:pt x="922" y="111"/>
                  </a:lnTo>
                  <a:lnTo>
                    <a:pt x="793" y="185"/>
                  </a:lnTo>
                  <a:lnTo>
                    <a:pt x="664" y="259"/>
                  </a:lnTo>
                  <a:lnTo>
                    <a:pt x="553" y="333"/>
                  </a:lnTo>
                  <a:lnTo>
                    <a:pt x="443" y="443"/>
                  </a:lnTo>
                  <a:lnTo>
                    <a:pt x="351" y="536"/>
                  </a:lnTo>
                  <a:lnTo>
                    <a:pt x="258" y="665"/>
                  </a:lnTo>
                  <a:lnTo>
                    <a:pt x="185" y="775"/>
                  </a:lnTo>
                  <a:lnTo>
                    <a:pt x="129" y="904"/>
                  </a:lnTo>
                  <a:lnTo>
                    <a:pt x="74" y="1052"/>
                  </a:lnTo>
                  <a:lnTo>
                    <a:pt x="37" y="1199"/>
                  </a:lnTo>
                  <a:lnTo>
                    <a:pt x="19" y="1347"/>
                  </a:lnTo>
                  <a:lnTo>
                    <a:pt x="0" y="1513"/>
                  </a:lnTo>
                  <a:lnTo>
                    <a:pt x="19" y="1660"/>
                  </a:lnTo>
                  <a:lnTo>
                    <a:pt x="37" y="1826"/>
                  </a:lnTo>
                  <a:lnTo>
                    <a:pt x="74" y="1974"/>
                  </a:lnTo>
                  <a:lnTo>
                    <a:pt x="111" y="2121"/>
                  </a:lnTo>
                  <a:lnTo>
                    <a:pt x="185" y="2250"/>
                  </a:lnTo>
                  <a:lnTo>
                    <a:pt x="258" y="2379"/>
                  </a:lnTo>
                  <a:lnTo>
                    <a:pt x="351" y="2490"/>
                  </a:lnTo>
                  <a:lnTo>
                    <a:pt x="443" y="2601"/>
                  </a:lnTo>
                  <a:lnTo>
                    <a:pt x="553" y="2711"/>
                  </a:lnTo>
                  <a:lnTo>
                    <a:pt x="682" y="2785"/>
                  </a:lnTo>
                  <a:lnTo>
                    <a:pt x="811" y="2859"/>
                  </a:lnTo>
                  <a:lnTo>
                    <a:pt x="941" y="2932"/>
                  </a:lnTo>
                  <a:lnTo>
                    <a:pt x="1088" y="2969"/>
                  </a:lnTo>
                  <a:lnTo>
                    <a:pt x="1236" y="3006"/>
                  </a:lnTo>
                  <a:lnTo>
                    <a:pt x="1383" y="3025"/>
                  </a:lnTo>
                  <a:lnTo>
                    <a:pt x="1549" y="3043"/>
                  </a:lnTo>
                  <a:lnTo>
                    <a:pt x="1715" y="3025"/>
                  </a:lnTo>
                  <a:lnTo>
                    <a:pt x="1862" y="3006"/>
                  </a:lnTo>
                  <a:lnTo>
                    <a:pt x="2010" y="2969"/>
                  </a:lnTo>
                  <a:lnTo>
                    <a:pt x="2139" y="2914"/>
                  </a:lnTo>
                  <a:lnTo>
                    <a:pt x="2268" y="2840"/>
                  </a:lnTo>
                  <a:lnTo>
                    <a:pt x="2397" y="2767"/>
                  </a:lnTo>
                  <a:lnTo>
                    <a:pt x="2508" y="2674"/>
                  </a:lnTo>
                  <a:lnTo>
                    <a:pt x="2618" y="2582"/>
                  </a:lnTo>
                  <a:lnTo>
                    <a:pt x="2711" y="2472"/>
                  </a:lnTo>
                  <a:lnTo>
                    <a:pt x="2803" y="2361"/>
                  </a:lnTo>
                  <a:lnTo>
                    <a:pt x="2877" y="2232"/>
                  </a:lnTo>
                  <a:lnTo>
                    <a:pt x="2932" y="2103"/>
                  </a:lnTo>
                  <a:lnTo>
                    <a:pt x="2987" y="1955"/>
                  </a:lnTo>
                  <a:lnTo>
                    <a:pt x="3006" y="1808"/>
                  </a:lnTo>
                  <a:lnTo>
                    <a:pt x="3043" y="1660"/>
                  </a:lnTo>
                  <a:lnTo>
                    <a:pt x="3043" y="1513"/>
                  </a:lnTo>
                  <a:lnTo>
                    <a:pt x="3024" y="1347"/>
                  </a:lnTo>
                  <a:lnTo>
                    <a:pt x="3006" y="1199"/>
                  </a:lnTo>
                  <a:lnTo>
                    <a:pt x="2969" y="1052"/>
                  </a:lnTo>
                  <a:lnTo>
                    <a:pt x="2913" y="904"/>
                  </a:lnTo>
                  <a:lnTo>
                    <a:pt x="2858" y="775"/>
                  </a:lnTo>
                  <a:lnTo>
                    <a:pt x="2784" y="665"/>
                  </a:lnTo>
                  <a:lnTo>
                    <a:pt x="2692" y="536"/>
                  </a:lnTo>
                  <a:lnTo>
                    <a:pt x="2600" y="443"/>
                  </a:lnTo>
                  <a:lnTo>
                    <a:pt x="2489" y="333"/>
                  </a:lnTo>
                  <a:lnTo>
                    <a:pt x="2379" y="259"/>
                  </a:lnTo>
                  <a:lnTo>
                    <a:pt x="2250" y="185"/>
                  </a:lnTo>
                  <a:lnTo>
                    <a:pt x="2121" y="111"/>
                  </a:lnTo>
                  <a:lnTo>
                    <a:pt x="1973" y="75"/>
                  </a:lnTo>
                  <a:lnTo>
                    <a:pt x="1826" y="38"/>
                  </a:lnTo>
                  <a:lnTo>
                    <a:pt x="1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 name="Google Shape;304;p2"/>
            <p:cNvSpPr/>
            <p:nvPr/>
          </p:nvSpPr>
          <p:spPr>
            <a:xfrm>
              <a:off x="5943500" y="1099175"/>
              <a:ext cx="75175" cy="75625"/>
            </a:xfrm>
            <a:custGeom>
              <a:avLst/>
              <a:gdLst/>
              <a:ahLst/>
              <a:cxnLst/>
              <a:rect l="l" t="t" r="r" b="b"/>
              <a:pathLst>
                <a:path w="3007" h="3025" extrusionOk="0">
                  <a:moveTo>
                    <a:pt x="1365" y="1"/>
                  </a:moveTo>
                  <a:lnTo>
                    <a:pt x="1199" y="37"/>
                  </a:lnTo>
                  <a:lnTo>
                    <a:pt x="1052" y="74"/>
                  </a:lnTo>
                  <a:lnTo>
                    <a:pt x="923" y="111"/>
                  </a:lnTo>
                  <a:lnTo>
                    <a:pt x="794" y="166"/>
                  </a:lnTo>
                  <a:lnTo>
                    <a:pt x="665" y="240"/>
                  </a:lnTo>
                  <a:lnTo>
                    <a:pt x="554" y="332"/>
                  </a:lnTo>
                  <a:lnTo>
                    <a:pt x="443" y="425"/>
                  </a:lnTo>
                  <a:lnTo>
                    <a:pt x="333" y="535"/>
                  </a:lnTo>
                  <a:lnTo>
                    <a:pt x="259" y="646"/>
                  </a:lnTo>
                  <a:lnTo>
                    <a:pt x="185" y="775"/>
                  </a:lnTo>
                  <a:lnTo>
                    <a:pt x="112" y="904"/>
                  </a:lnTo>
                  <a:lnTo>
                    <a:pt x="56" y="1052"/>
                  </a:lnTo>
                  <a:lnTo>
                    <a:pt x="19" y="1181"/>
                  </a:lnTo>
                  <a:lnTo>
                    <a:pt x="1" y="1347"/>
                  </a:lnTo>
                  <a:lnTo>
                    <a:pt x="1" y="1494"/>
                  </a:lnTo>
                  <a:lnTo>
                    <a:pt x="1" y="1660"/>
                  </a:lnTo>
                  <a:lnTo>
                    <a:pt x="19" y="1807"/>
                  </a:lnTo>
                  <a:lnTo>
                    <a:pt x="56" y="1955"/>
                  </a:lnTo>
                  <a:lnTo>
                    <a:pt x="112" y="2102"/>
                  </a:lnTo>
                  <a:lnTo>
                    <a:pt x="167" y="2232"/>
                  </a:lnTo>
                  <a:lnTo>
                    <a:pt x="241" y="2361"/>
                  </a:lnTo>
                  <a:lnTo>
                    <a:pt x="333" y="2471"/>
                  </a:lnTo>
                  <a:lnTo>
                    <a:pt x="425" y="2582"/>
                  </a:lnTo>
                  <a:lnTo>
                    <a:pt x="536" y="2674"/>
                  </a:lnTo>
                  <a:lnTo>
                    <a:pt x="646" y="2766"/>
                  </a:lnTo>
                  <a:lnTo>
                    <a:pt x="757" y="2840"/>
                  </a:lnTo>
                  <a:lnTo>
                    <a:pt x="904" y="2895"/>
                  </a:lnTo>
                  <a:lnTo>
                    <a:pt x="1033" y="2951"/>
                  </a:lnTo>
                  <a:lnTo>
                    <a:pt x="1181" y="2988"/>
                  </a:lnTo>
                  <a:lnTo>
                    <a:pt x="1328" y="3006"/>
                  </a:lnTo>
                  <a:lnTo>
                    <a:pt x="1494" y="3024"/>
                  </a:lnTo>
                  <a:lnTo>
                    <a:pt x="1642" y="3006"/>
                  </a:lnTo>
                  <a:lnTo>
                    <a:pt x="1808" y="2988"/>
                  </a:lnTo>
                  <a:lnTo>
                    <a:pt x="1955" y="2951"/>
                  </a:lnTo>
                  <a:lnTo>
                    <a:pt x="2084" y="2914"/>
                  </a:lnTo>
                  <a:lnTo>
                    <a:pt x="2232" y="2840"/>
                  </a:lnTo>
                  <a:lnTo>
                    <a:pt x="2343" y="2766"/>
                  </a:lnTo>
                  <a:lnTo>
                    <a:pt x="2472" y="2693"/>
                  </a:lnTo>
                  <a:lnTo>
                    <a:pt x="2564" y="2600"/>
                  </a:lnTo>
                  <a:lnTo>
                    <a:pt x="2674" y="2490"/>
                  </a:lnTo>
                  <a:lnTo>
                    <a:pt x="2748" y="2379"/>
                  </a:lnTo>
                  <a:lnTo>
                    <a:pt x="2822" y="2250"/>
                  </a:lnTo>
                  <a:lnTo>
                    <a:pt x="2896" y="2121"/>
                  </a:lnTo>
                  <a:lnTo>
                    <a:pt x="2951" y="1973"/>
                  </a:lnTo>
                  <a:lnTo>
                    <a:pt x="2988" y="1826"/>
                  </a:lnTo>
                  <a:lnTo>
                    <a:pt x="3006" y="1678"/>
                  </a:lnTo>
                  <a:lnTo>
                    <a:pt x="3006" y="1531"/>
                  </a:lnTo>
                  <a:lnTo>
                    <a:pt x="3006" y="1365"/>
                  </a:lnTo>
                  <a:lnTo>
                    <a:pt x="2988" y="1217"/>
                  </a:lnTo>
                  <a:lnTo>
                    <a:pt x="2951" y="1070"/>
                  </a:lnTo>
                  <a:lnTo>
                    <a:pt x="2896" y="922"/>
                  </a:lnTo>
                  <a:lnTo>
                    <a:pt x="2840" y="793"/>
                  </a:lnTo>
                  <a:lnTo>
                    <a:pt x="2767" y="664"/>
                  </a:lnTo>
                  <a:lnTo>
                    <a:pt x="2674" y="554"/>
                  </a:lnTo>
                  <a:lnTo>
                    <a:pt x="2582" y="443"/>
                  </a:lnTo>
                  <a:lnTo>
                    <a:pt x="2490" y="351"/>
                  </a:lnTo>
                  <a:lnTo>
                    <a:pt x="2361" y="259"/>
                  </a:lnTo>
                  <a:lnTo>
                    <a:pt x="2250" y="185"/>
                  </a:lnTo>
                  <a:lnTo>
                    <a:pt x="2121" y="130"/>
                  </a:lnTo>
                  <a:lnTo>
                    <a:pt x="1974" y="74"/>
                  </a:lnTo>
                  <a:lnTo>
                    <a:pt x="1826" y="37"/>
                  </a:lnTo>
                  <a:lnTo>
                    <a:pt x="1679"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 name="Google Shape;305;p2"/>
            <p:cNvSpPr/>
            <p:nvPr/>
          </p:nvSpPr>
          <p:spPr>
            <a:xfrm>
              <a:off x="5261300" y="322925"/>
              <a:ext cx="75625" cy="75625"/>
            </a:xfrm>
            <a:custGeom>
              <a:avLst/>
              <a:gdLst/>
              <a:ahLst/>
              <a:cxnLst/>
              <a:rect l="l" t="t" r="r" b="b"/>
              <a:pathLst>
                <a:path w="3025" h="3025" extrusionOk="0">
                  <a:moveTo>
                    <a:pt x="1328" y="1"/>
                  </a:moveTo>
                  <a:lnTo>
                    <a:pt x="1181" y="38"/>
                  </a:lnTo>
                  <a:lnTo>
                    <a:pt x="1033" y="74"/>
                  </a:lnTo>
                  <a:lnTo>
                    <a:pt x="886" y="130"/>
                  </a:lnTo>
                  <a:lnTo>
                    <a:pt x="756" y="185"/>
                  </a:lnTo>
                  <a:lnTo>
                    <a:pt x="646" y="259"/>
                  </a:lnTo>
                  <a:lnTo>
                    <a:pt x="517" y="351"/>
                  </a:lnTo>
                  <a:lnTo>
                    <a:pt x="425" y="443"/>
                  </a:lnTo>
                  <a:lnTo>
                    <a:pt x="314" y="554"/>
                  </a:lnTo>
                  <a:lnTo>
                    <a:pt x="240" y="683"/>
                  </a:lnTo>
                  <a:lnTo>
                    <a:pt x="166" y="812"/>
                  </a:lnTo>
                  <a:lnTo>
                    <a:pt x="111" y="941"/>
                  </a:lnTo>
                  <a:lnTo>
                    <a:pt x="56" y="1070"/>
                  </a:lnTo>
                  <a:lnTo>
                    <a:pt x="19" y="1218"/>
                  </a:lnTo>
                  <a:lnTo>
                    <a:pt x="0" y="1383"/>
                  </a:lnTo>
                  <a:lnTo>
                    <a:pt x="0" y="1531"/>
                  </a:lnTo>
                  <a:lnTo>
                    <a:pt x="0" y="1697"/>
                  </a:lnTo>
                  <a:lnTo>
                    <a:pt x="37" y="1844"/>
                  </a:lnTo>
                  <a:lnTo>
                    <a:pt x="74" y="1992"/>
                  </a:lnTo>
                  <a:lnTo>
                    <a:pt x="130" y="2139"/>
                  </a:lnTo>
                  <a:lnTo>
                    <a:pt x="185" y="2269"/>
                  </a:lnTo>
                  <a:lnTo>
                    <a:pt x="259" y="2379"/>
                  </a:lnTo>
                  <a:lnTo>
                    <a:pt x="351" y="2508"/>
                  </a:lnTo>
                  <a:lnTo>
                    <a:pt x="443" y="2600"/>
                  </a:lnTo>
                  <a:lnTo>
                    <a:pt x="554" y="2693"/>
                  </a:lnTo>
                  <a:lnTo>
                    <a:pt x="683" y="2785"/>
                  </a:lnTo>
                  <a:lnTo>
                    <a:pt x="793" y="2859"/>
                  </a:lnTo>
                  <a:lnTo>
                    <a:pt x="941" y="2914"/>
                  </a:lnTo>
                  <a:lnTo>
                    <a:pt x="1070" y="2969"/>
                  </a:lnTo>
                  <a:lnTo>
                    <a:pt x="1217" y="3006"/>
                  </a:lnTo>
                  <a:lnTo>
                    <a:pt x="1383" y="3024"/>
                  </a:lnTo>
                  <a:lnTo>
                    <a:pt x="1697" y="3024"/>
                  </a:lnTo>
                  <a:lnTo>
                    <a:pt x="1844" y="2988"/>
                  </a:lnTo>
                  <a:lnTo>
                    <a:pt x="1992" y="2951"/>
                  </a:lnTo>
                  <a:lnTo>
                    <a:pt x="2121" y="2895"/>
                  </a:lnTo>
                  <a:lnTo>
                    <a:pt x="2268" y="2840"/>
                  </a:lnTo>
                  <a:lnTo>
                    <a:pt x="2379" y="2766"/>
                  </a:lnTo>
                  <a:lnTo>
                    <a:pt x="2508" y="2674"/>
                  </a:lnTo>
                  <a:lnTo>
                    <a:pt x="2600" y="2564"/>
                  </a:lnTo>
                  <a:lnTo>
                    <a:pt x="2692" y="2471"/>
                  </a:lnTo>
                  <a:lnTo>
                    <a:pt x="2785" y="2342"/>
                  </a:lnTo>
                  <a:lnTo>
                    <a:pt x="2858" y="2213"/>
                  </a:lnTo>
                  <a:lnTo>
                    <a:pt x="2914" y="2084"/>
                  </a:lnTo>
                  <a:lnTo>
                    <a:pt x="2969" y="1937"/>
                  </a:lnTo>
                  <a:lnTo>
                    <a:pt x="3006" y="1789"/>
                  </a:lnTo>
                  <a:lnTo>
                    <a:pt x="3024" y="1642"/>
                  </a:lnTo>
                  <a:lnTo>
                    <a:pt x="3024" y="1494"/>
                  </a:lnTo>
                  <a:lnTo>
                    <a:pt x="3006" y="1328"/>
                  </a:lnTo>
                  <a:lnTo>
                    <a:pt x="2987" y="1181"/>
                  </a:lnTo>
                  <a:lnTo>
                    <a:pt x="2951" y="1033"/>
                  </a:lnTo>
                  <a:lnTo>
                    <a:pt x="2895" y="886"/>
                  </a:lnTo>
                  <a:lnTo>
                    <a:pt x="2840" y="757"/>
                  </a:lnTo>
                  <a:lnTo>
                    <a:pt x="2766" y="646"/>
                  </a:lnTo>
                  <a:lnTo>
                    <a:pt x="2674" y="517"/>
                  </a:lnTo>
                  <a:lnTo>
                    <a:pt x="2563" y="425"/>
                  </a:lnTo>
                  <a:lnTo>
                    <a:pt x="2471" y="333"/>
                  </a:lnTo>
                  <a:lnTo>
                    <a:pt x="2342" y="240"/>
                  </a:lnTo>
                  <a:lnTo>
                    <a:pt x="2213" y="167"/>
                  </a:lnTo>
                  <a:lnTo>
                    <a:pt x="2084" y="111"/>
                  </a:lnTo>
                  <a:lnTo>
                    <a:pt x="1936" y="56"/>
                  </a:lnTo>
                  <a:lnTo>
                    <a:pt x="1789" y="19"/>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 name="Google Shape;306;p2"/>
            <p:cNvSpPr/>
            <p:nvPr/>
          </p:nvSpPr>
          <p:spPr>
            <a:xfrm>
              <a:off x="6023250" y="1113475"/>
              <a:ext cx="75625" cy="75600"/>
            </a:xfrm>
            <a:custGeom>
              <a:avLst/>
              <a:gdLst/>
              <a:ahLst/>
              <a:cxnLst/>
              <a:rect l="l" t="t" r="r" b="b"/>
              <a:pathLst>
                <a:path w="3025" h="3024" extrusionOk="0">
                  <a:moveTo>
                    <a:pt x="1402" y="0"/>
                  </a:moveTo>
                  <a:lnTo>
                    <a:pt x="1236" y="19"/>
                  </a:lnTo>
                  <a:lnTo>
                    <a:pt x="1089" y="55"/>
                  </a:lnTo>
                  <a:lnTo>
                    <a:pt x="941" y="92"/>
                  </a:lnTo>
                  <a:lnTo>
                    <a:pt x="812" y="166"/>
                  </a:lnTo>
                  <a:lnTo>
                    <a:pt x="683" y="240"/>
                  </a:lnTo>
                  <a:lnTo>
                    <a:pt x="554" y="314"/>
                  </a:lnTo>
                  <a:lnTo>
                    <a:pt x="443" y="424"/>
                  </a:lnTo>
                  <a:lnTo>
                    <a:pt x="351" y="516"/>
                  </a:lnTo>
                  <a:lnTo>
                    <a:pt x="259" y="645"/>
                  </a:lnTo>
                  <a:lnTo>
                    <a:pt x="185" y="775"/>
                  </a:lnTo>
                  <a:lnTo>
                    <a:pt x="111" y="904"/>
                  </a:lnTo>
                  <a:lnTo>
                    <a:pt x="56" y="1051"/>
                  </a:lnTo>
                  <a:lnTo>
                    <a:pt x="19" y="1199"/>
                  </a:lnTo>
                  <a:lnTo>
                    <a:pt x="1" y="1346"/>
                  </a:lnTo>
                  <a:lnTo>
                    <a:pt x="1" y="1512"/>
                  </a:lnTo>
                  <a:lnTo>
                    <a:pt x="1" y="1660"/>
                  </a:lnTo>
                  <a:lnTo>
                    <a:pt x="19" y="1826"/>
                  </a:lnTo>
                  <a:lnTo>
                    <a:pt x="56" y="1973"/>
                  </a:lnTo>
                  <a:lnTo>
                    <a:pt x="111" y="2102"/>
                  </a:lnTo>
                  <a:lnTo>
                    <a:pt x="167" y="2231"/>
                  </a:lnTo>
                  <a:lnTo>
                    <a:pt x="240" y="2360"/>
                  </a:lnTo>
                  <a:lnTo>
                    <a:pt x="333" y="2471"/>
                  </a:lnTo>
                  <a:lnTo>
                    <a:pt x="425" y="2581"/>
                  </a:lnTo>
                  <a:lnTo>
                    <a:pt x="535" y="2674"/>
                  </a:lnTo>
                  <a:lnTo>
                    <a:pt x="646" y="2766"/>
                  </a:lnTo>
                  <a:lnTo>
                    <a:pt x="775" y="2840"/>
                  </a:lnTo>
                  <a:lnTo>
                    <a:pt x="904" y="2913"/>
                  </a:lnTo>
                  <a:lnTo>
                    <a:pt x="1033" y="2950"/>
                  </a:lnTo>
                  <a:lnTo>
                    <a:pt x="1181" y="2987"/>
                  </a:lnTo>
                  <a:lnTo>
                    <a:pt x="1347" y="3024"/>
                  </a:lnTo>
                  <a:lnTo>
                    <a:pt x="1660" y="3024"/>
                  </a:lnTo>
                  <a:lnTo>
                    <a:pt x="1808" y="3006"/>
                  </a:lnTo>
                  <a:lnTo>
                    <a:pt x="1955" y="2969"/>
                  </a:lnTo>
                  <a:lnTo>
                    <a:pt x="2084" y="2913"/>
                  </a:lnTo>
                  <a:lnTo>
                    <a:pt x="2232" y="2858"/>
                  </a:lnTo>
                  <a:lnTo>
                    <a:pt x="2342" y="2784"/>
                  </a:lnTo>
                  <a:lnTo>
                    <a:pt x="2471" y="2692"/>
                  </a:lnTo>
                  <a:lnTo>
                    <a:pt x="2582" y="2600"/>
                  </a:lnTo>
                  <a:lnTo>
                    <a:pt x="2674" y="2508"/>
                  </a:lnTo>
                  <a:lnTo>
                    <a:pt x="2766" y="2379"/>
                  </a:lnTo>
                  <a:lnTo>
                    <a:pt x="2840" y="2268"/>
                  </a:lnTo>
                  <a:lnTo>
                    <a:pt x="2896" y="2139"/>
                  </a:lnTo>
                  <a:lnTo>
                    <a:pt x="2951" y="1991"/>
                  </a:lnTo>
                  <a:lnTo>
                    <a:pt x="2988" y="1844"/>
                  </a:lnTo>
                  <a:lnTo>
                    <a:pt x="3025" y="1696"/>
                  </a:lnTo>
                  <a:lnTo>
                    <a:pt x="3025" y="1549"/>
                  </a:lnTo>
                  <a:lnTo>
                    <a:pt x="3025" y="1383"/>
                  </a:lnTo>
                  <a:lnTo>
                    <a:pt x="3006" y="1235"/>
                  </a:lnTo>
                  <a:lnTo>
                    <a:pt x="2969" y="1088"/>
                  </a:lnTo>
                  <a:lnTo>
                    <a:pt x="2932" y="940"/>
                  </a:lnTo>
                  <a:lnTo>
                    <a:pt x="2859" y="811"/>
                  </a:lnTo>
                  <a:lnTo>
                    <a:pt x="2785" y="682"/>
                  </a:lnTo>
                  <a:lnTo>
                    <a:pt x="2711" y="572"/>
                  </a:lnTo>
                  <a:lnTo>
                    <a:pt x="2619" y="461"/>
                  </a:lnTo>
                  <a:lnTo>
                    <a:pt x="2508" y="350"/>
                  </a:lnTo>
                  <a:lnTo>
                    <a:pt x="2398" y="258"/>
                  </a:lnTo>
                  <a:lnTo>
                    <a:pt x="2269" y="185"/>
                  </a:lnTo>
                  <a:lnTo>
                    <a:pt x="2140" y="129"/>
                  </a:lnTo>
                  <a:lnTo>
                    <a:pt x="2010" y="74"/>
                  </a:lnTo>
                  <a:lnTo>
                    <a:pt x="1863" y="37"/>
                  </a:lnTo>
                  <a:lnTo>
                    <a:pt x="17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 name="Google Shape;307;p2"/>
            <p:cNvSpPr/>
            <p:nvPr/>
          </p:nvSpPr>
          <p:spPr>
            <a:xfrm>
              <a:off x="5377925" y="587975"/>
              <a:ext cx="76075" cy="76075"/>
            </a:xfrm>
            <a:custGeom>
              <a:avLst/>
              <a:gdLst/>
              <a:ahLst/>
              <a:cxnLst/>
              <a:rect l="l" t="t" r="r" b="b"/>
              <a:pathLst>
                <a:path w="3043" h="3043" extrusionOk="0">
                  <a:moveTo>
                    <a:pt x="1568" y="1"/>
                  </a:moveTo>
                  <a:lnTo>
                    <a:pt x="1402" y="19"/>
                  </a:lnTo>
                  <a:lnTo>
                    <a:pt x="1254" y="37"/>
                  </a:lnTo>
                  <a:lnTo>
                    <a:pt x="1107" y="56"/>
                  </a:lnTo>
                  <a:lnTo>
                    <a:pt x="959" y="111"/>
                  </a:lnTo>
                  <a:lnTo>
                    <a:pt x="830" y="167"/>
                  </a:lnTo>
                  <a:lnTo>
                    <a:pt x="701" y="240"/>
                  </a:lnTo>
                  <a:lnTo>
                    <a:pt x="590" y="314"/>
                  </a:lnTo>
                  <a:lnTo>
                    <a:pt x="480" y="425"/>
                  </a:lnTo>
                  <a:lnTo>
                    <a:pt x="369" y="517"/>
                  </a:lnTo>
                  <a:lnTo>
                    <a:pt x="295" y="627"/>
                  </a:lnTo>
                  <a:lnTo>
                    <a:pt x="203" y="757"/>
                  </a:lnTo>
                  <a:lnTo>
                    <a:pt x="148" y="886"/>
                  </a:lnTo>
                  <a:lnTo>
                    <a:pt x="93" y="1015"/>
                  </a:lnTo>
                  <a:lnTo>
                    <a:pt x="56" y="1162"/>
                  </a:lnTo>
                  <a:lnTo>
                    <a:pt x="19" y="1310"/>
                  </a:lnTo>
                  <a:lnTo>
                    <a:pt x="0" y="1476"/>
                  </a:lnTo>
                  <a:lnTo>
                    <a:pt x="19" y="1642"/>
                  </a:lnTo>
                  <a:lnTo>
                    <a:pt x="37" y="1789"/>
                  </a:lnTo>
                  <a:lnTo>
                    <a:pt x="56" y="1937"/>
                  </a:lnTo>
                  <a:lnTo>
                    <a:pt x="111" y="2084"/>
                  </a:lnTo>
                  <a:lnTo>
                    <a:pt x="166" y="2232"/>
                  </a:lnTo>
                  <a:lnTo>
                    <a:pt x="240" y="2361"/>
                  </a:lnTo>
                  <a:lnTo>
                    <a:pt x="332" y="2471"/>
                  </a:lnTo>
                  <a:lnTo>
                    <a:pt x="424" y="2582"/>
                  </a:lnTo>
                  <a:lnTo>
                    <a:pt x="535" y="2693"/>
                  </a:lnTo>
                  <a:lnTo>
                    <a:pt x="646" y="2766"/>
                  </a:lnTo>
                  <a:lnTo>
                    <a:pt x="775" y="2859"/>
                  </a:lnTo>
                  <a:lnTo>
                    <a:pt x="904" y="2914"/>
                  </a:lnTo>
                  <a:lnTo>
                    <a:pt x="1051" y="2969"/>
                  </a:lnTo>
                  <a:lnTo>
                    <a:pt x="1199" y="3006"/>
                  </a:lnTo>
                  <a:lnTo>
                    <a:pt x="1346" y="3043"/>
                  </a:lnTo>
                  <a:lnTo>
                    <a:pt x="1678" y="3043"/>
                  </a:lnTo>
                  <a:lnTo>
                    <a:pt x="1826" y="3024"/>
                  </a:lnTo>
                  <a:lnTo>
                    <a:pt x="1973" y="2988"/>
                  </a:lnTo>
                  <a:lnTo>
                    <a:pt x="2102" y="2932"/>
                  </a:lnTo>
                  <a:lnTo>
                    <a:pt x="2250" y="2877"/>
                  </a:lnTo>
                  <a:lnTo>
                    <a:pt x="2360" y="2803"/>
                  </a:lnTo>
                  <a:lnTo>
                    <a:pt x="2489" y="2711"/>
                  </a:lnTo>
                  <a:lnTo>
                    <a:pt x="2600" y="2619"/>
                  </a:lnTo>
                  <a:lnTo>
                    <a:pt x="2692" y="2508"/>
                  </a:lnTo>
                  <a:lnTo>
                    <a:pt x="2784" y="2398"/>
                  </a:lnTo>
                  <a:lnTo>
                    <a:pt x="2858" y="2268"/>
                  </a:lnTo>
                  <a:lnTo>
                    <a:pt x="2914" y="2139"/>
                  </a:lnTo>
                  <a:lnTo>
                    <a:pt x="2969" y="2010"/>
                  </a:lnTo>
                  <a:lnTo>
                    <a:pt x="3006" y="1863"/>
                  </a:lnTo>
                  <a:lnTo>
                    <a:pt x="3043" y="1715"/>
                  </a:lnTo>
                  <a:lnTo>
                    <a:pt x="3043" y="1549"/>
                  </a:lnTo>
                  <a:lnTo>
                    <a:pt x="3043" y="1402"/>
                  </a:lnTo>
                  <a:lnTo>
                    <a:pt x="3024" y="1236"/>
                  </a:lnTo>
                  <a:lnTo>
                    <a:pt x="2987" y="1088"/>
                  </a:lnTo>
                  <a:lnTo>
                    <a:pt x="2932" y="959"/>
                  </a:lnTo>
                  <a:lnTo>
                    <a:pt x="2877" y="830"/>
                  </a:lnTo>
                  <a:lnTo>
                    <a:pt x="2803" y="701"/>
                  </a:lnTo>
                  <a:lnTo>
                    <a:pt x="2729" y="572"/>
                  </a:lnTo>
                  <a:lnTo>
                    <a:pt x="2619" y="462"/>
                  </a:lnTo>
                  <a:lnTo>
                    <a:pt x="2526" y="369"/>
                  </a:lnTo>
                  <a:lnTo>
                    <a:pt x="2416" y="277"/>
                  </a:lnTo>
                  <a:lnTo>
                    <a:pt x="2287" y="203"/>
                  </a:lnTo>
                  <a:lnTo>
                    <a:pt x="2158" y="130"/>
                  </a:lnTo>
                  <a:lnTo>
                    <a:pt x="2010" y="93"/>
                  </a:lnTo>
                  <a:lnTo>
                    <a:pt x="1881" y="37"/>
                  </a:lnTo>
                  <a:lnTo>
                    <a:pt x="1715"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 name="Google Shape;308;p2"/>
            <p:cNvSpPr/>
            <p:nvPr/>
          </p:nvSpPr>
          <p:spPr>
            <a:xfrm>
              <a:off x="5863775" y="1085350"/>
              <a:ext cx="74700" cy="74700"/>
            </a:xfrm>
            <a:custGeom>
              <a:avLst/>
              <a:gdLst/>
              <a:ahLst/>
              <a:cxnLst/>
              <a:rect l="l" t="t" r="r" b="b"/>
              <a:pathLst>
                <a:path w="2988" h="2988" extrusionOk="0">
                  <a:moveTo>
                    <a:pt x="1365" y="0"/>
                  </a:moveTo>
                  <a:lnTo>
                    <a:pt x="1217" y="19"/>
                  </a:lnTo>
                  <a:lnTo>
                    <a:pt x="1070" y="56"/>
                  </a:lnTo>
                  <a:lnTo>
                    <a:pt x="940" y="93"/>
                  </a:lnTo>
                  <a:lnTo>
                    <a:pt x="793" y="166"/>
                  </a:lnTo>
                  <a:lnTo>
                    <a:pt x="682" y="240"/>
                  </a:lnTo>
                  <a:lnTo>
                    <a:pt x="553" y="314"/>
                  </a:lnTo>
                  <a:lnTo>
                    <a:pt x="461" y="406"/>
                  </a:lnTo>
                  <a:lnTo>
                    <a:pt x="350" y="498"/>
                  </a:lnTo>
                  <a:lnTo>
                    <a:pt x="277" y="627"/>
                  </a:lnTo>
                  <a:lnTo>
                    <a:pt x="203" y="738"/>
                  </a:lnTo>
                  <a:lnTo>
                    <a:pt x="129" y="867"/>
                  </a:lnTo>
                  <a:lnTo>
                    <a:pt x="74" y="996"/>
                  </a:lnTo>
                  <a:lnTo>
                    <a:pt x="37" y="1144"/>
                  </a:lnTo>
                  <a:lnTo>
                    <a:pt x="19" y="1291"/>
                  </a:lnTo>
                  <a:lnTo>
                    <a:pt x="0" y="1439"/>
                  </a:lnTo>
                  <a:lnTo>
                    <a:pt x="0" y="1605"/>
                  </a:lnTo>
                  <a:lnTo>
                    <a:pt x="19" y="1752"/>
                  </a:lnTo>
                  <a:lnTo>
                    <a:pt x="55" y="1900"/>
                  </a:lnTo>
                  <a:lnTo>
                    <a:pt x="92" y="2047"/>
                  </a:lnTo>
                  <a:lnTo>
                    <a:pt x="166" y="2176"/>
                  </a:lnTo>
                  <a:lnTo>
                    <a:pt x="240" y="2305"/>
                  </a:lnTo>
                  <a:lnTo>
                    <a:pt x="314" y="2434"/>
                  </a:lnTo>
                  <a:lnTo>
                    <a:pt x="406" y="2545"/>
                  </a:lnTo>
                  <a:lnTo>
                    <a:pt x="516" y="2637"/>
                  </a:lnTo>
                  <a:lnTo>
                    <a:pt x="627" y="2729"/>
                  </a:lnTo>
                  <a:lnTo>
                    <a:pt x="756" y="2803"/>
                  </a:lnTo>
                  <a:lnTo>
                    <a:pt x="885" y="2858"/>
                  </a:lnTo>
                  <a:lnTo>
                    <a:pt x="1014" y="2914"/>
                  </a:lnTo>
                  <a:lnTo>
                    <a:pt x="1162" y="2951"/>
                  </a:lnTo>
                  <a:lnTo>
                    <a:pt x="1309" y="2987"/>
                  </a:lnTo>
                  <a:lnTo>
                    <a:pt x="1623" y="2987"/>
                  </a:lnTo>
                  <a:lnTo>
                    <a:pt x="1770" y="2969"/>
                  </a:lnTo>
                  <a:lnTo>
                    <a:pt x="1918" y="2932"/>
                  </a:lnTo>
                  <a:lnTo>
                    <a:pt x="2065" y="2895"/>
                  </a:lnTo>
                  <a:lnTo>
                    <a:pt x="2194" y="2821"/>
                  </a:lnTo>
                  <a:lnTo>
                    <a:pt x="2323" y="2748"/>
                  </a:lnTo>
                  <a:lnTo>
                    <a:pt x="2434" y="2674"/>
                  </a:lnTo>
                  <a:lnTo>
                    <a:pt x="2545" y="2582"/>
                  </a:lnTo>
                  <a:lnTo>
                    <a:pt x="2637" y="2490"/>
                  </a:lnTo>
                  <a:lnTo>
                    <a:pt x="2729" y="2360"/>
                  </a:lnTo>
                  <a:lnTo>
                    <a:pt x="2803" y="2250"/>
                  </a:lnTo>
                  <a:lnTo>
                    <a:pt x="2858" y="2121"/>
                  </a:lnTo>
                  <a:lnTo>
                    <a:pt x="2913" y="1992"/>
                  </a:lnTo>
                  <a:lnTo>
                    <a:pt x="2950" y="1844"/>
                  </a:lnTo>
                  <a:lnTo>
                    <a:pt x="2987" y="1697"/>
                  </a:lnTo>
                  <a:lnTo>
                    <a:pt x="2987" y="1549"/>
                  </a:lnTo>
                  <a:lnTo>
                    <a:pt x="2987" y="1383"/>
                  </a:lnTo>
                  <a:lnTo>
                    <a:pt x="2969" y="1236"/>
                  </a:lnTo>
                  <a:lnTo>
                    <a:pt x="2950" y="1088"/>
                  </a:lnTo>
                  <a:lnTo>
                    <a:pt x="2895" y="941"/>
                  </a:lnTo>
                  <a:lnTo>
                    <a:pt x="2840" y="812"/>
                  </a:lnTo>
                  <a:lnTo>
                    <a:pt x="2766" y="683"/>
                  </a:lnTo>
                  <a:lnTo>
                    <a:pt x="2674" y="554"/>
                  </a:lnTo>
                  <a:lnTo>
                    <a:pt x="2581" y="443"/>
                  </a:lnTo>
                  <a:lnTo>
                    <a:pt x="2489" y="351"/>
                  </a:lnTo>
                  <a:lnTo>
                    <a:pt x="2360" y="259"/>
                  </a:lnTo>
                  <a:lnTo>
                    <a:pt x="2250" y="185"/>
                  </a:lnTo>
                  <a:lnTo>
                    <a:pt x="2121" y="129"/>
                  </a:lnTo>
                  <a:lnTo>
                    <a:pt x="1973" y="74"/>
                  </a:lnTo>
                  <a:lnTo>
                    <a:pt x="1826" y="37"/>
                  </a:lnTo>
                  <a:lnTo>
                    <a:pt x="1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 name="Google Shape;309;p2"/>
            <p:cNvSpPr/>
            <p:nvPr/>
          </p:nvSpPr>
          <p:spPr>
            <a:xfrm>
              <a:off x="5247475" y="403125"/>
              <a:ext cx="74700" cy="74700"/>
            </a:xfrm>
            <a:custGeom>
              <a:avLst/>
              <a:gdLst/>
              <a:ahLst/>
              <a:cxnLst/>
              <a:rect l="l" t="t" r="r" b="b"/>
              <a:pathLst>
                <a:path w="2988" h="2988" extrusionOk="0">
                  <a:moveTo>
                    <a:pt x="1531" y="1"/>
                  </a:moveTo>
                  <a:lnTo>
                    <a:pt x="1365" y="19"/>
                  </a:lnTo>
                  <a:lnTo>
                    <a:pt x="1217" y="38"/>
                  </a:lnTo>
                  <a:lnTo>
                    <a:pt x="1070" y="75"/>
                  </a:lnTo>
                  <a:lnTo>
                    <a:pt x="941" y="112"/>
                  </a:lnTo>
                  <a:lnTo>
                    <a:pt x="793" y="167"/>
                  </a:lnTo>
                  <a:lnTo>
                    <a:pt x="683" y="241"/>
                  </a:lnTo>
                  <a:lnTo>
                    <a:pt x="553" y="333"/>
                  </a:lnTo>
                  <a:lnTo>
                    <a:pt x="443" y="425"/>
                  </a:lnTo>
                  <a:lnTo>
                    <a:pt x="351" y="536"/>
                  </a:lnTo>
                  <a:lnTo>
                    <a:pt x="258" y="646"/>
                  </a:lnTo>
                  <a:lnTo>
                    <a:pt x="185" y="775"/>
                  </a:lnTo>
                  <a:lnTo>
                    <a:pt x="129" y="904"/>
                  </a:lnTo>
                  <a:lnTo>
                    <a:pt x="74" y="1033"/>
                  </a:lnTo>
                  <a:lnTo>
                    <a:pt x="37" y="1181"/>
                  </a:lnTo>
                  <a:lnTo>
                    <a:pt x="19" y="1328"/>
                  </a:lnTo>
                  <a:lnTo>
                    <a:pt x="0" y="1494"/>
                  </a:lnTo>
                  <a:lnTo>
                    <a:pt x="0" y="1642"/>
                  </a:lnTo>
                  <a:lnTo>
                    <a:pt x="37" y="1789"/>
                  </a:lnTo>
                  <a:lnTo>
                    <a:pt x="56" y="1937"/>
                  </a:lnTo>
                  <a:lnTo>
                    <a:pt x="111" y="2066"/>
                  </a:lnTo>
                  <a:lnTo>
                    <a:pt x="166" y="2195"/>
                  </a:lnTo>
                  <a:lnTo>
                    <a:pt x="240" y="2324"/>
                  </a:lnTo>
                  <a:lnTo>
                    <a:pt x="332" y="2435"/>
                  </a:lnTo>
                  <a:lnTo>
                    <a:pt x="424" y="2545"/>
                  </a:lnTo>
                  <a:lnTo>
                    <a:pt x="517" y="2638"/>
                  </a:lnTo>
                  <a:lnTo>
                    <a:pt x="627" y="2730"/>
                  </a:lnTo>
                  <a:lnTo>
                    <a:pt x="756" y="2803"/>
                  </a:lnTo>
                  <a:lnTo>
                    <a:pt x="885" y="2859"/>
                  </a:lnTo>
                  <a:lnTo>
                    <a:pt x="1014" y="2914"/>
                  </a:lnTo>
                  <a:lnTo>
                    <a:pt x="1162" y="2951"/>
                  </a:lnTo>
                  <a:lnTo>
                    <a:pt x="1309" y="2988"/>
                  </a:lnTo>
                  <a:lnTo>
                    <a:pt x="1604" y="2988"/>
                  </a:lnTo>
                  <a:lnTo>
                    <a:pt x="1770" y="2969"/>
                  </a:lnTo>
                  <a:lnTo>
                    <a:pt x="1918" y="2933"/>
                  </a:lnTo>
                  <a:lnTo>
                    <a:pt x="2047" y="2896"/>
                  </a:lnTo>
                  <a:lnTo>
                    <a:pt x="2194" y="2822"/>
                  </a:lnTo>
                  <a:lnTo>
                    <a:pt x="2305" y="2748"/>
                  </a:lnTo>
                  <a:lnTo>
                    <a:pt x="2434" y="2674"/>
                  </a:lnTo>
                  <a:lnTo>
                    <a:pt x="2545" y="2582"/>
                  </a:lnTo>
                  <a:lnTo>
                    <a:pt x="2637" y="2472"/>
                  </a:lnTo>
                  <a:lnTo>
                    <a:pt x="2729" y="2361"/>
                  </a:lnTo>
                  <a:lnTo>
                    <a:pt x="2803" y="2232"/>
                  </a:lnTo>
                  <a:lnTo>
                    <a:pt x="2858" y="2103"/>
                  </a:lnTo>
                  <a:lnTo>
                    <a:pt x="2914" y="1955"/>
                  </a:lnTo>
                  <a:lnTo>
                    <a:pt x="2950" y="1826"/>
                  </a:lnTo>
                  <a:lnTo>
                    <a:pt x="2969" y="1660"/>
                  </a:lnTo>
                  <a:lnTo>
                    <a:pt x="2987" y="1513"/>
                  </a:lnTo>
                  <a:lnTo>
                    <a:pt x="2987" y="1365"/>
                  </a:lnTo>
                  <a:lnTo>
                    <a:pt x="2950" y="1218"/>
                  </a:lnTo>
                  <a:lnTo>
                    <a:pt x="2914" y="1070"/>
                  </a:lnTo>
                  <a:lnTo>
                    <a:pt x="2877" y="923"/>
                  </a:lnTo>
                  <a:lnTo>
                    <a:pt x="2821" y="794"/>
                  </a:lnTo>
                  <a:lnTo>
                    <a:pt x="2748" y="683"/>
                  </a:lnTo>
                  <a:lnTo>
                    <a:pt x="2655" y="554"/>
                  </a:lnTo>
                  <a:lnTo>
                    <a:pt x="2563" y="462"/>
                  </a:lnTo>
                  <a:lnTo>
                    <a:pt x="2471" y="351"/>
                  </a:lnTo>
                  <a:lnTo>
                    <a:pt x="2360" y="277"/>
                  </a:lnTo>
                  <a:lnTo>
                    <a:pt x="2231" y="204"/>
                  </a:lnTo>
                  <a:lnTo>
                    <a:pt x="2102" y="130"/>
                  </a:lnTo>
                  <a:lnTo>
                    <a:pt x="1973" y="75"/>
                  </a:lnTo>
                  <a:lnTo>
                    <a:pt x="1826" y="38"/>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 name="Google Shape;310;p2"/>
            <p:cNvSpPr/>
            <p:nvPr/>
          </p:nvSpPr>
          <p:spPr>
            <a:xfrm>
              <a:off x="5786775" y="1071050"/>
              <a:ext cx="74700" cy="74700"/>
            </a:xfrm>
            <a:custGeom>
              <a:avLst/>
              <a:gdLst/>
              <a:ahLst/>
              <a:cxnLst/>
              <a:rect l="l" t="t" r="r" b="b"/>
              <a:pathLst>
                <a:path w="2988" h="2988" extrusionOk="0">
                  <a:moveTo>
                    <a:pt x="1494" y="1"/>
                  </a:moveTo>
                  <a:lnTo>
                    <a:pt x="1347" y="19"/>
                  </a:lnTo>
                  <a:lnTo>
                    <a:pt x="1199" y="38"/>
                  </a:lnTo>
                  <a:lnTo>
                    <a:pt x="1052" y="75"/>
                  </a:lnTo>
                  <a:lnTo>
                    <a:pt x="904" y="130"/>
                  </a:lnTo>
                  <a:lnTo>
                    <a:pt x="775" y="185"/>
                  </a:lnTo>
                  <a:lnTo>
                    <a:pt x="646" y="259"/>
                  </a:lnTo>
                  <a:lnTo>
                    <a:pt x="536" y="351"/>
                  </a:lnTo>
                  <a:lnTo>
                    <a:pt x="425" y="443"/>
                  </a:lnTo>
                  <a:lnTo>
                    <a:pt x="333" y="554"/>
                  </a:lnTo>
                  <a:lnTo>
                    <a:pt x="241" y="665"/>
                  </a:lnTo>
                  <a:lnTo>
                    <a:pt x="167" y="794"/>
                  </a:lnTo>
                  <a:lnTo>
                    <a:pt x="112" y="941"/>
                  </a:lnTo>
                  <a:lnTo>
                    <a:pt x="75" y="1070"/>
                  </a:lnTo>
                  <a:lnTo>
                    <a:pt x="38" y="1218"/>
                  </a:lnTo>
                  <a:lnTo>
                    <a:pt x="19" y="1365"/>
                  </a:lnTo>
                  <a:lnTo>
                    <a:pt x="1" y="1531"/>
                  </a:lnTo>
                  <a:lnTo>
                    <a:pt x="19" y="1679"/>
                  </a:lnTo>
                  <a:lnTo>
                    <a:pt x="38" y="1826"/>
                  </a:lnTo>
                  <a:lnTo>
                    <a:pt x="75" y="1974"/>
                  </a:lnTo>
                  <a:lnTo>
                    <a:pt x="130" y="2103"/>
                  </a:lnTo>
                  <a:lnTo>
                    <a:pt x="204" y="2232"/>
                  </a:lnTo>
                  <a:lnTo>
                    <a:pt x="278" y="2361"/>
                  </a:lnTo>
                  <a:lnTo>
                    <a:pt x="351" y="2472"/>
                  </a:lnTo>
                  <a:lnTo>
                    <a:pt x="462" y="2564"/>
                  </a:lnTo>
                  <a:lnTo>
                    <a:pt x="573" y="2656"/>
                  </a:lnTo>
                  <a:lnTo>
                    <a:pt x="683" y="2748"/>
                  </a:lnTo>
                  <a:lnTo>
                    <a:pt x="812" y="2822"/>
                  </a:lnTo>
                  <a:lnTo>
                    <a:pt x="941" y="2877"/>
                  </a:lnTo>
                  <a:lnTo>
                    <a:pt x="1070" y="2932"/>
                  </a:lnTo>
                  <a:lnTo>
                    <a:pt x="1218" y="2951"/>
                  </a:lnTo>
                  <a:lnTo>
                    <a:pt x="1365" y="2969"/>
                  </a:lnTo>
                  <a:lnTo>
                    <a:pt x="1513" y="2988"/>
                  </a:lnTo>
                  <a:lnTo>
                    <a:pt x="1660" y="2969"/>
                  </a:lnTo>
                  <a:lnTo>
                    <a:pt x="1808" y="2951"/>
                  </a:lnTo>
                  <a:lnTo>
                    <a:pt x="1955" y="2914"/>
                  </a:lnTo>
                  <a:lnTo>
                    <a:pt x="2103" y="2859"/>
                  </a:lnTo>
                  <a:lnTo>
                    <a:pt x="2232" y="2803"/>
                  </a:lnTo>
                  <a:lnTo>
                    <a:pt x="2343" y="2730"/>
                  </a:lnTo>
                  <a:lnTo>
                    <a:pt x="2453" y="2637"/>
                  </a:lnTo>
                  <a:lnTo>
                    <a:pt x="2564" y="2545"/>
                  </a:lnTo>
                  <a:lnTo>
                    <a:pt x="2656" y="2435"/>
                  </a:lnTo>
                  <a:lnTo>
                    <a:pt x="2748" y="2324"/>
                  </a:lnTo>
                  <a:lnTo>
                    <a:pt x="2804" y="2195"/>
                  </a:lnTo>
                  <a:lnTo>
                    <a:pt x="2877" y="2066"/>
                  </a:lnTo>
                  <a:lnTo>
                    <a:pt x="2914" y="1937"/>
                  </a:lnTo>
                  <a:lnTo>
                    <a:pt x="2951" y="1789"/>
                  </a:lnTo>
                  <a:lnTo>
                    <a:pt x="2970" y="1642"/>
                  </a:lnTo>
                  <a:lnTo>
                    <a:pt x="2988" y="1494"/>
                  </a:lnTo>
                  <a:lnTo>
                    <a:pt x="2970" y="1328"/>
                  </a:lnTo>
                  <a:lnTo>
                    <a:pt x="2951" y="1181"/>
                  </a:lnTo>
                  <a:lnTo>
                    <a:pt x="2914" y="1052"/>
                  </a:lnTo>
                  <a:lnTo>
                    <a:pt x="2859" y="904"/>
                  </a:lnTo>
                  <a:lnTo>
                    <a:pt x="2804" y="775"/>
                  </a:lnTo>
                  <a:lnTo>
                    <a:pt x="2730" y="665"/>
                  </a:lnTo>
                  <a:lnTo>
                    <a:pt x="2638" y="536"/>
                  </a:lnTo>
                  <a:lnTo>
                    <a:pt x="2545" y="443"/>
                  </a:lnTo>
                  <a:lnTo>
                    <a:pt x="2453" y="351"/>
                  </a:lnTo>
                  <a:lnTo>
                    <a:pt x="2343" y="259"/>
                  </a:lnTo>
                  <a:lnTo>
                    <a:pt x="2214" y="185"/>
                  </a:lnTo>
                  <a:lnTo>
                    <a:pt x="2084" y="130"/>
                  </a:lnTo>
                  <a:lnTo>
                    <a:pt x="1937" y="75"/>
                  </a:lnTo>
                  <a:lnTo>
                    <a:pt x="1808"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 name="Google Shape;311;p2"/>
            <p:cNvSpPr/>
            <p:nvPr/>
          </p:nvSpPr>
          <p:spPr>
            <a:xfrm>
              <a:off x="6169375" y="1219950"/>
              <a:ext cx="74250" cy="73775"/>
            </a:xfrm>
            <a:custGeom>
              <a:avLst/>
              <a:gdLst/>
              <a:ahLst/>
              <a:cxnLst/>
              <a:rect l="l" t="t" r="r" b="b"/>
              <a:pathLst>
                <a:path w="2970" h="2951" extrusionOk="0">
                  <a:moveTo>
                    <a:pt x="1328" y="0"/>
                  </a:moveTo>
                  <a:lnTo>
                    <a:pt x="1181" y="19"/>
                  </a:lnTo>
                  <a:lnTo>
                    <a:pt x="1033" y="56"/>
                  </a:lnTo>
                  <a:lnTo>
                    <a:pt x="904" y="111"/>
                  </a:lnTo>
                  <a:lnTo>
                    <a:pt x="775" y="185"/>
                  </a:lnTo>
                  <a:lnTo>
                    <a:pt x="646" y="258"/>
                  </a:lnTo>
                  <a:lnTo>
                    <a:pt x="535" y="332"/>
                  </a:lnTo>
                  <a:lnTo>
                    <a:pt x="443" y="443"/>
                  </a:lnTo>
                  <a:lnTo>
                    <a:pt x="333" y="535"/>
                  </a:lnTo>
                  <a:lnTo>
                    <a:pt x="259" y="646"/>
                  </a:lnTo>
                  <a:lnTo>
                    <a:pt x="185" y="775"/>
                  </a:lnTo>
                  <a:lnTo>
                    <a:pt x="111" y="904"/>
                  </a:lnTo>
                  <a:lnTo>
                    <a:pt x="74" y="1033"/>
                  </a:lnTo>
                  <a:lnTo>
                    <a:pt x="38" y="1180"/>
                  </a:lnTo>
                  <a:lnTo>
                    <a:pt x="19" y="1328"/>
                  </a:lnTo>
                  <a:lnTo>
                    <a:pt x="1" y="1475"/>
                  </a:lnTo>
                  <a:lnTo>
                    <a:pt x="19" y="1623"/>
                  </a:lnTo>
                  <a:lnTo>
                    <a:pt x="38" y="1770"/>
                  </a:lnTo>
                  <a:lnTo>
                    <a:pt x="74" y="1918"/>
                  </a:lnTo>
                  <a:lnTo>
                    <a:pt x="130" y="2047"/>
                  </a:lnTo>
                  <a:lnTo>
                    <a:pt x="185" y="2176"/>
                  </a:lnTo>
                  <a:lnTo>
                    <a:pt x="259" y="2305"/>
                  </a:lnTo>
                  <a:lnTo>
                    <a:pt x="351" y="2416"/>
                  </a:lnTo>
                  <a:lnTo>
                    <a:pt x="443" y="2526"/>
                  </a:lnTo>
                  <a:lnTo>
                    <a:pt x="554" y="2619"/>
                  </a:lnTo>
                  <a:lnTo>
                    <a:pt x="664" y="2711"/>
                  </a:lnTo>
                  <a:lnTo>
                    <a:pt x="793" y="2785"/>
                  </a:lnTo>
                  <a:lnTo>
                    <a:pt x="923" y="2840"/>
                  </a:lnTo>
                  <a:lnTo>
                    <a:pt x="1052" y="2895"/>
                  </a:lnTo>
                  <a:lnTo>
                    <a:pt x="1199" y="2932"/>
                  </a:lnTo>
                  <a:lnTo>
                    <a:pt x="1347" y="2950"/>
                  </a:lnTo>
                  <a:lnTo>
                    <a:pt x="1642" y="2950"/>
                  </a:lnTo>
                  <a:lnTo>
                    <a:pt x="1789" y="2932"/>
                  </a:lnTo>
                  <a:lnTo>
                    <a:pt x="1937" y="2895"/>
                  </a:lnTo>
                  <a:lnTo>
                    <a:pt x="2066" y="2840"/>
                  </a:lnTo>
                  <a:lnTo>
                    <a:pt x="2195" y="2766"/>
                  </a:lnTo>
                  <a:lnTo>
                    <a:pt x="2324" y="2692"/>
                  </a:lnTo>
                  <a:lnTo>
                    <a:pt x="2434" y="2619"/>
                  </a:lnTo>
                  <a:lnTo>
                    <a:pt x="2545" y="2526"/>
                  </a:lnTo>
                  <a:lnTo>
                    <a:pt x="2637" y="2416"/>
                  </a:lnTo>
                  <a:lnTo>
                    <a:pt x="2711" y="2305"/>
                  </a:lnTo>
                  <a:lnTo>
                    <a:pt x="2785" y="2176"/>
                  </a:lnTo>
                  <a:lnTo>
                    <a:pt x="2859" y="2047"/>
                  </a:lnTo>
                  <a:lnTo>
                    <a:pt x="2914" y="1918"/>
                  </a:lnTo>
                  <a:lnTo>
                    <a:pt x="2932" y="1770"/>
                  </a:lnTo>
                  <a:lnTo>
                    <a:pt x="2969" y="1623"/>
                  </a:lnTo>
                  <a:lnTo>
                    <a:pt x="2969" y="1475"/>
                  </a:lnTo>
                  <a:lnTo>
                    <a:pt x="2969" y="1309"/>
                  </a:lnTo>
                  <a:lnTo>
                    <a:pt x="2932" y="1180"/>
                  </a:lnTo>
                  <a:lnTo>
                    <a:pt x="2895" y="1033"/>
                  </a:lnTo>
                  <a:lnTo>
                    <a:pt x="2859" y="885"/>
                  </a:lnTo>
                  <a:lnTo>
                    <a:pt x="2785" y="756"/>
                  </a:lnTo>
                  <a:lnTo>
                    <a:pt x="2711" y="646"/>
                  </a:lnTo>
                  <a:lnTo>
                    <a:pt x="2619" y="535"/>
                  </a:lnTo>
                  <a:lnTo>
                    <a:pt x="2527" y="424"/>
                  </a:lnTo>
                  <a:lnTo>
                    <a:pt x="2416" y="332"/>
                  </a:lnTo>
                  <a:lnTo>
                    <a:pt x="2305" y="240"/>
                  </a:lnTo>
                  <a:lnTo>
                    <a:pt x="2176" y="166"/>
                  </a:lnTo>
                  <a:lnTo>
                    <a:pt x="2047" y="111"/>
                  </a:lnTo>
                  <a:lnTo>
                    <a:pt x="1918" y="56"/>
                  </a:lnTo>
                  <a:lnTo>
                    <a:pt x="1771" y="19"/>
                  </a:lnTo>
                  <a:lnTo>
                    <a:pt x="16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 name="Google Shape;312;p2"/>
            <p:cNvSpPr/>
            <p:nvPr/>
          </p:nvSpPr>
          <p:spPr>
            <a:xfrm>
              <a:off x="6089625" y="1205650"/>
              <a:ext cx="74250" cy="73775"/>
            </a:xfrm>
            <a:custGeom>
              <a:avLst/>
              <a:gdLst/>
              <a:ahLst/>
              <a:cxnLst/>
              <a:rect l="l" t="t" r="r" b="b"/>
              <a:pathLst>
                <a:path w="2970" h="2951" extrusionOk="0">
                  <a:moveTo>
                    <a:pt x="1347" y="1"/>
                  </a:moveTo>
                  <a:lnTo>
                    <a:pt x="1199" y="19"/>
                  </a:lnTo>
                  <a:lnTo>
                    <a:pt x="1052" y="56"/>
                  </a:lnTo>
                  <a:lnTo>
                    <a:pt x="904" y="111"/>
                  </a:lnTo>
                  <a:lnTo>
                    <a:pt x="775" y="167"/>
                  </a:lnTo>
                  <a:lnTo>
                    <a:pt x="665" y="240"/>
                  </a:lnTo>
                  <a:lnTo>
                    <a:pt x="554" y="333"/>
                  </a:lnTo>
                  <a:lnTo>
                    <a:pt x="443" y="425"/>
                  </a:lnTo>
                  <a:lnTo>
                    <a:pt x="351" y="535"/>
                  </a:lnTo>
                  <a:lnTo>
                    <a:pt x="259" y="646"/>
                  </a:lnTo>
                  <a:lnTo>
                    <a:pt x="185" y="757"/>
                  </a:lnTo>
                  <a:lnTo>
                    <a:pt x="111" y="886"/>
                  </a:lnTo>
                  <a:lnTo>
                    <a:pt x="75" y="1033"/>
                  </a:lnTo>
                  <a:lnTo>
                    <a:pt x="38" y="1162"/>
                  </a:lnTo>
                  <a:lnTo>
                    <a:pt x="1" y="1310"/>
                  </a:lnTo>
                  <a:lnTo>
                    <a:pt x="1" y="1457"/>
                  </a:lnTo>
                  <a:lnTo>
                    <a:pt x="1" y="1623"/>
                  </a:lnTo>
                  <a:lnTo>
                    <a:pt x="19" y="1771"/>
                  </a:lnTo>
                  <a:lnTo>
                    <a:pt x="56" y="1900"/>
                  </a:lnTo>
                  <a:lnTo>
                    <a:pt x="111" y="2047"/>
                  </a:lnTo>
                  <a:lnTo>
                    <a:pt x="167" y="2176"/>
                  </a:lnTo>
                  <a:lnTo>
                    <a:pt x="241" y="2287"/>
                  </a:lnTo>
                  <a:lnTo>
                    <a:pt x="333" y="2416"/>
                  </a:lnTo>
                  <a:lnTo>
                    <a:pt x="425" y="2508"/>
                  </a:lnTo>
                  <a:lnTo>
                    <a:pt x="536" y="2619"/>
                  </a:lnTo>
                  <a:lnTo>
                    <a:pt x="646" y="2693"/>
                  </a:lnTo>
                  <a:lnTo>
                    <a:pt x="775" y="2766"/>
                  </a:lnTo>
                  <a:lnTo>
                    <a:pt x="904" y="2840"/>
                  </a:lnTo>
                  <a:lnTo>
                    <a:pt x="1033" y="2896"/>
                  </a:lnTo>
                  <a:lnTo>
                    <a:pt x="1181" y="2932"/>
                  </a:lnTo>
                  <a:lnTo>
                    <a:pt x="1328" y="2951"/>
                  </a:lnTo>
                  <a:lnTo>
                    <a:pt x="1623" y="2951"/>
                  </a:lnTo>
                  <a:lnTo>
                    <a:pt x="1771" y="2932"/>
                  </a:lnTo>
                  <a:lnTo>
                    <a:pt x="1918" y="2896"/>
                  </a:lnTo>
                  <a:lnTo>
                    <a:pt x="2047" y="2840"/>
                  </a:lnTo>
                  <a:lnTo>
                    <a:pt x="2177" y="2785"/>
                  </a:lnTo>
                  <a:lnTo>
                    <a:pt x="2306" y="2711"/>
                  </a:lnTo>
                  <a:lnTo>
                    <a:pt x="2416" y="2619"/>
                  </a:lnTo>
                  <a:lnTo>
                    <a:pt x="2527" y="2527"/>
                  </a:lnTo>
                  <a:lnTo>
                    <a:pt x="2619" y="2435"/>
                  </a:lnTo>
                  <a:lnTo>
                    <a:pt x="2711" y="2306"/>
                  </a:lnTo>
                  <a:lnTo>
                    <a:pt x="2785" y="2195"/>
                  </a:lnTo>
                  <a:lnTo>
                    <a:pt x="2840" y="2066"/>
                  </a:lnTo>
                  <a:lnTo>
                    <a:pt x="2896" y="1918"/>
                  </a:lnTo>
                  <a:lnTo>
                    <a:pt x="2932" y="1789"/>
                  </a:lnTo>
                  <a:lnTo>
                    <a:pt x="2951" y="1642"/>
                  </a:lnTo>
                  <a:lnTo>
                    <a:pt x="2969" y="1494"/>
                  </a:lnTo>
                  <a:lnTo>
                    <a:pt x="2951" y="1328"/>
                  </a:lnTo>
                  <a:lnTo>
                    <a:pt x="2932" y="1181"/>
                  </a:lnTo>
                  <a:lnTo>
                    <a:pt x="2896" y="1052"/>
                  </a:lnTo>
                  <a:lnTo>
                    <a:pt x="2859" y="904"/>
                  </a:lnTo>
                  <a:lnTo>
                    <a:pt x="2785" y="775"/>
                  </a:lnTo>
                  <a:lnTo>
                    <a:pt x="2711" y="665"/>
                  </a:lnTo>
                  <a:lnTo>
                    <a:pt x="2637" y="535"/>
                  </a:lnTo>
                  <a:lnTo>
                    <a:pt x="2527" y="443"/>
                  </a:lnTo>
                  <a:lnTo>
                    <a:pt x="2435" y="333"/>
                  </a:lnTo>
                  <a:lnTo>
                    <a:pt x="2306" y="259"/>
                  </a:lnTo>
                  <a:lnTo>
                    <a:pt x="2195"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 name="Google Shape;313;p2"/>
            <p:cNvSpPr/>
            <p:nvPr/>
          </p:nvSpPr>
          <p:spPr>
            <a:xfrm>
              <a:off x="5495925" y="857175"/>
              <a:ext cx="74250" cy="74250"/>
            </a:xfrm>
            <a:custGeom>
              <a:avLst/>
              <a:gdLst/>
              <a:ahLst/>
              <a:cxnLst/>
              <a:rect l="l" t="t" r="r" b="b"/>
              <a:pathLst>
                <a:path w="2970" h="2970" extrusionOk="0">
                  <a:moveTo>
                    <a:pt x="1476" y="0"/>
                  </a:moveTo>
                  <a:lnTo>
                    <a:pt x="1310" y="19"/>
                  </a:lnTo>
                  <a:lnTo>
                    <a:pt x="1162" y="37"/>
                  </a:lnTo>
                  <a:lnTo>
                    <a:pt x="1033" y="74"/>
                  </a:lnTo>
                  <a:lnTo>
                    <a:pt x="886" y="130"/>
                  </a:lnTo>
                  <a:lnTo>
                    <a:pt x="756" y="185"/>
                  </a:lnTo>
                  <a:lnTo>
                    <a:pt x="646" y="259"/>
                  </a:lnTo>
                  <a:lnTo>
                    <a:pt x="535" y="351"/>
                  </a:lnTo>
                  <a:lnTo>
                    <a:pt x="425" y="443"/>
                  </a:lnTo>
                  <a:lnTo>
                    <a:pt x="332" y="554"/>
                  </a:lnTo>
                  <a:lnTo>
                    <a:pt x="240" y="664"/>
                  </a:lnTo>
                  <a:lnTo>
                    <a:pt x="166" y="793"/>
                  </a:lnTo>
                  <a:lnTo>
                    <a:pt x="111" y="922"/>
                  </a:lnTo>
                  <a:lnTo>
                    <a:pt x="56" y="1070"/>
                  </a:lnTo>
                  <a:lnTo>
                    <a:pt x="37" y="1199"/>
                  </a:lnTo>
                  <a:lnTo>
                    <a:pt x="1" y="1346"/>
                  </a:lnTo>
                  <a:lnTo>
                    <a:pt x="1" y="1512"/>
                  </a:lnTo>
                  <a:lnTo>
                    <a:pt x="19" y="1660"/>
                  </a:lnTo>
                  <a:lnTo>
                    <a:pt x="37" y="1807"/>
                  </a:lnTo>
                  <a:lnTo>
                    <a:pt x="74" y="1955"/>
                  </a:lnTo>
                  <a:lnTo>
                    <a:pt x="130" y="2084"/>
                  </a:lnTo>
                  <a:lnTo>
                    <a:pt x="185" y="2213"/>
                  </a:lnTo>
                  <a:lnTo>
                    <a:pt x="259" y="2342"/>
                  </a:lnTo>
                  <a:lnTo>
                    <a:pt x="351" y="2453"/>
                  </a:lnTo>
                  <a:lnTo>
                    <a:pt x="443" y="2545"/>
                  </a:lnTo>
                  <a:lnTo>
                    <a:pt x="554" y="2637"/>
                  </a:lnTo>
                  <a:lnTo>
                    <a:pt x="664" y="2729"/>
                  </a:lnTo>
                  <a:lnTo>
                    <a:pt x="793" y="2803"/>
                  </a:lnTo>
                  <a:lnTo>
                    <a:pt x="922" y="2858"/>
                  </a:lnTo>
                  <a:lnTo>
                    <a:pt x="1051" y="2914"/>
                  </a:lnTo>
                  <a:lnTo>
                    <a:pt x="1199" y="2951"/>
                  </a:lnTo>
                  <a:lnTo>
                    <a:pt x="1346" y="2969"/>
                  </a:lnTo>
                  <a:lnTo>
                    <a:pt x="1660" y="2969"/>
                  </a:lnTo>
                  <a:lnTo>
                    <a:pt x="1807" y="2932"/>
                  </a:lnTo>
                  <a:lnTo>
                    <a:pt x="1937" y="2895"/>
                  </a:lnTo>
                  <a:lnTo>
                    <a:pt x="2084" y="2858"/>
                  </a:lnTo>
                  <a:lnTo>
                    <a:pt x="2213" y="2785"/>
                  </a:lnTo>
                  <a:lnTo>
                    <a:pt x="2324" y="2711"/>
                  </a:lnTo>
                  <a:lnTo>
                    <a:pt x="2453" y="2619"/>
                  </a:lnTo>
                  <a:lnTo>
                    <a:pt x="2545" y="2527"/>
                  </a:lnTo>
                  <a:lnTo>
                    <a:pt x="2637" y="2416"/>
                  </a:lnTo>
                  <a:lnTo>
                    <a:pt x="2729" y="2305"/>
                  </a:lnTo>
                  <a:lnTo>
                    <a:pt x="2803" y="2176"/>
                  </a:lnTo>
                  <a:lnTo>
                    <a:pt x="2858" y="2047"/>
                  </a:lnTo>
                  <a:lnTo>
                    <a:pt x="2914" y="1918"/>
                  </a:lnTo>
                  <a:lnTo>
                    <a:pt x="2951" y="1771"/>
                  </a:lnTo>
                  <a:lnTo>
                    <a:pt x="2969" y="1623"/>
                  </a:lnTo>
                  <a:lnTo>
                    <a:pt x="2969" y="1476"/>
                  </a:lnTo>
                  <a:lnTo>
                    <a:pt x="2969" y="1328"/>
                  </a:lnTo>
                  <a:lnTo>
                    <a:pt x="2932" y="1181"/>
                  </a:lnTo>
                  <a:lnTo>
                    <a:pt x="2895" y="1033"/>
                  </a:lnTo>
                  <a:lnTo>
                    <a:pt x="2840" y="904"/>
                  </a:lnTo>
                  <a:lnTo>
                    <a:pt x="2785" y="775"/>
                  </a:lnTo>
                  <a:lnTo>
                    <a:pt x="2711" y="646"/>
                  </a:lnTo>
                  <a:lnTo>
                    <a:pt x="2619" y="535"/>
                  </a:lnTo>
                  <a:lnTo>
                    <a:pt x="2527" y="425"/>
                  </a:lnTo>
                  <a:lnTo>
                    <a:pt x="2416" y="332"/>
                  </a:lnTo>
                  <a:lnTo>
                    <a:pt x="2305" y="240"/>
                  </a:lnTo>
                  <a:lnTo>
                    <a:pt x="2176" y="185"/>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 name="Google Shape;314;p2"/>
            <p:cNvSpPr/>
            <p:nvPr/>
          </p:nvSpPr>
          <p:spPr>
            <a:xfrm>
              <a:off x="5430000" y="763150"/>
              <a:ext cx="74700" cy="74225"/>
            </a:xfrm>
            <a:custGeom>
              <a:avLst/>
              <a:gdLst/>
              <a:ahLst/>
              <a:cxnLst/>
              <a:rect l="l" t="t" r="r" b="b"/>
              <a:pathLst>
                <a:path w="2988" h="2969" extrusionOk="0">
                  <a:moveTo>
                    <a:pt x="1365" y="0"/>
                  </a:moveTo>
                  <a:lnTo>
                    <a:pt x="1218" y="19"/>
                  </a:lnTo>
                  <a:lnTo>
                    <a:pt x="1070" y="55"/>
                  </a:lnTo>
                  <a:lnTo>
                    <a:pt x="941" y="92"/>
                  </a:lnTo>
                  <a:lnTo>
                    <a:pt x="812" y="166"/>
                  </a:lnTo>
                  <a:lnTo>
                    <a:pt x="683" y="240"/>
                  </a:lnTo>
                  <a:lnTo>
                    <a:pt x="572" y="314"/>
                  </a:lnTo>
                  <a:lnTo>
                    <a:pt x="462" y="406"/>
                  </a:lnTo>
                  <a:lnTo>
                    <a:pt x="370" y="516"/>
                  </a:lnTo>
                  <a:lnTo>
                    <a:pt x="277" y="627"/>
                  </a:lnTo>
                  <a:lnTo>
                    <a:pt x="204" y="738"/>
                  </a:lnTo>
                  <a:lnTo>
                    <a:pt x="130" y="867"/>
                  </a:lnTo>
                  <a:lnTo>
                    <a:pt x="93" y="996"/>
                  </a:lnTo>
                  <a:lnTo>
                    <a:pt x="38" y="1143"/>
                  </a:lnTo>
                  <a:lnTo>
                    <a:pt x="19" y="1291"/>
                  </a:lnTo>
                  <a:lnTo>
                    <a:pt x="1" y="1438"/>
                  </a:lnTo>
                  <a:lnTo>
                    <a:pt x="19" y="1604"/>
                  </a:lnTo>
                  <a:lnTo>
                    <a:pt x="38" y="1752"/>
                  </a:lnTo>
                  <a:lnTo>
                    <a:pt x="75" y="1899"/>
                  </a:lnTo>
                  <a:lnTo>
                    <a:pt x="111" y="2047"/>
                  </a:lnTo>
                  <a:lnTo>
                    <a:pt x="167" y="2176"/>
                  </a:lnTo>
                  <a:lnTo>
                    <a:pt x="241" y="2305"/>
                  </a:lnTo>
                  <a:lnTo>
                    <a:pt x="333" y="2415"/>
                  </a:lnTo>
                  <a:lnTo>
                    <a:pt x="425" y="2526"/>
                  </a:lnTo>
                  <a:lnTo>
                    <a:pt x="536" y="2618"/>
                  </a:lnTo>
                  <a:lnTo>
                    <a:pt x="646" y="2711"/>
                  </a:lnTo>
                  <a:lnTo>
                    <a:pt x="775" y="2784"/>
                  </a:lnTo>
                  <a:lnTo>
                    <a:pt x="904" y="2858"/>
                  </a:lnTo>
                  <a:lnTo>
                    <a:pt x="1052" y="2913"/>
                  </a:lnTo>
                  <a:lnTo>
                    <a:pt x="1199" y="2950"/>
                  </a:lnTo>
                  <a:lnTo>
                    <a:pt x="1347" y="2969"/>
                  </a:lnTo>
                  <a:lnTo>
                    <a:pt x="1660" y="2969"/>
                  </a:lnTo>
                  <a:lnTo>
                    <a:pt x="1808" y="2950"/>
                  </a:lnTo>
                  <a:lnTo>
                    <a:pt x="1937" y="2913"/>
                  </a:lnTo>
                  <a:lnTo>
                    <a:pt x="2084" y="2858"/>
                  </a:lnTo>
                  <a:lnTo>
                    <a:pt x="2213" y="2803"/>
                  </a:lnTo>
                  <a:lnTo>
                    <a:pt x="2324" y="2729"/>
                  </a:lnTo>
                  <a:lnTo>
                    <a:pt x="2453" y="2637"/>
                  </a:lnTo>
                  <a:lnTo>
                    <a:pt x="2545" y="2545"/>
                  </a:lnTo>
                  <a:lnTo>
                    <a:pt x="2656" y="2434"/>
                  </a:lnTo>
                  <a:lnTo>
                    <a:pt x="2730" y="2323"/>
                  </a:lnTo>
                  <a:lnTo>
                    <a:pt x="2803" y="2194"/>
                  </a:lnTo>
                  <a:lnTo>
                    <a:pt x="2877" y="2065"/>
                  </a:lnTo>
                  <a:lnTo>
                    <a:pt x="2914" y="1936"/>
                  </a:lnTo>
                  <a:lnTo>
                    <a:pt x="2951" y="1789"/>
                  </a:lnTo>
                  <a:lnTo>
                    <a:pt x="2969" y="1641"/>
                  </a:lnTo>
                  <a:lnTo>
                    <a:pt x="2988" y="1494"/>
                  </a:lnTo>
                  <a:lnTo>
                    <a:pt x="2988" y="1346"/>
                  </a:lnTo>
                  <a:lnTo>
                    <a:pt x="2951" y="1199"/>
                  </a:lnTo>
                  <a:lnTo>
                    <a:pt x="2933" y="1051"/>
                  </a:lnTo>
                  <a:lnTo>
                    <a:pt x="2877" y="904"/>
                  </a:lnTo>
                  <a:lnTo>
                    <a:pt x="2822" y="775"/>
                  </a:lnTo>
                  <a:lnTo>
                    <a:pt x="2748" y="664"/>
                  </a:lnTo>
                  <a:lnTo>
                    <a:pt x="2656" y="535"/>
                  </a:lnTo>
                  <a:lnTo>
                    <a:pt x="2564" y="443"/>
                  </a:lnTo>
                  <a:lnTo>
                    <a:pt x="2453" y="332"/>
                  </a:lnTo>
                  <a:lnTo>
                    <a:pt x="2342" y="258"/>
                  </a:lnTo>
                  <a:lnTo>
                    <a:pt x="2232" y="184"/>
                  </a:lnTo>
                  <a:lnTo>
                    <a:pt x="2103" y="111"/>
                  </a:lnTo>
                  <a:lnTo>
                    <a:pt x="1955" y="74"/>
                  </a:lnTo>
                  <a:lnTo>
                    <a:pt x="1826" y="19"/>
                  </a:lnTo>
                  <a:lnTo>
                    <a:pt x="1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 name="Google Shape;315;p2"/>
            <p:cNvSpPr/>
            <p:nvPr/>
          </p:nvSpPr>
          <p:spPr>
            <a:xfrm>
              <a:off x="5641125" y="962725"/>
              <a:ext cx="74700" cy="74700"/>
            </a:xfrm>
            <a:custGeom>
              <a:avLst/>
              <a:gdLst/>
              <a:ahLst/>
              <a:cxnLst/>
              <a:rect l="l" t="t" r="r" b="b"/>
              <a:pathLst>
                <a:path w="2988" h="2988" extrusionOk="0">
                  <a:moveTo>
                    <a:pt x="1328" y="1"/>
                  </a:moveTo>
                  <a:lnTo>
                    <a:pt x="1181" y="38"/>
                  </a:lnTo>
                  <a:lnTo>
                    <a:pt x="1033" y="75"/>
                  </a:lnTo>
                  <a:lnTo>
                    <a:pt x="904" y="111"/>
                  </a:lnTo>
                  <a:lnTo>
                    <a:pt x="775" y="185"/>
                  </a:lnTo>
                  <a:lnTo>
                    <a:pt x="646" y="259"/>
                  </a:lnTo>
                  <a:lnTo>
                    <a:pt x="535" y="333"/>
                  </a:lnTo>
                  <a:lnTo>
                    <a:pt x="425" y="425"/>
                  </a:lnTo>
                  <a:lnTo>
                    <a:pt x="332" y="536"/>
                  </a:lnTo>
                  <a:lnTo>
                    <a:pt x="259" y="646"/>
                  </a:lnTo>
                  <a:lnTo>
                    <a:pt x="185" y="775"/>
                  </a:lnTo>
                  <a:lnTo>
                    <a:pt x="111" y="904"/>
                  </a:lnTo>
                  <a:lnTo>
                    <a:pt x="74" y="1033"/>
                  </a:lnTo>
                  <a:lnTo>
                    <a:pt x="37" y="1181"/>
                  </a:lnTo>
                  <a:lnTo>
                    <a:pt x="19" y="1328"/>
                  </a:lnTo>
                  <a:lnTo>
                    <a:pt x="1" y="1494"/>
                  </a:lnTo>
                  <a:lnTo>
                    <a:pt x="19" y="1642"/>
                  </a:lnTo>
                  <a:lnTo>
                    <a:pt x="37" y="1789"/>
                  </a:lnTo>
                  <a:lnTo>
                    <a:pt x="74" y="1937"/>
                  </a:lnTo>
                  <a:lnTo>
                    <a:pt x="130" y="2084"/>
                  </a:lnTo>
                  <a:lnTo>
                    <a:pt x="185" y="2213"/>
                  </a:lnTo>
                  <a:lnTo>
                    <a:pt x="259" y="2342"/>
                  </a:lnTo>
                  <a:lnTo>
                    <a:pt x="351" y="2453"/>
                  </a:lnTo>
                  <a:lnTo>
                    <a:pt x="443" y="2564"/>
                  </a:lnTo>
                  <a:lnTo>
                    <a:pt x="554" y="2656"/>
                  </a:lnTo>
                  <a:lnTo>
                    <a:pt x="664" y="2748"/>
                  </a:lnTo>
                  <a:lnTo>
                    <a:pt x="793" y="2822"/>
                  </a:lnTo>
                  <a:lnTo>
                    <a:pt x="922" y="2877"/>
                  </a:lnTo>
                  <a:lnTo>
                    <a:pt x="1070" y="2933"/>
                  </a:lnTo>
                  <a:lnTo>
                    <a:pt x="1217" y="2951"/>
                  </a:lnTo>
                  <a:lnTo>
                    <a:pt x="1365" y="2988"/>
                  </a:lnTo>
                  <a:lnTo>
                    <a:pt x="1531" y="2988"/>
                  </a:lnTo>
                  <a:lnTo>
                    <a:pt x="1678" y="2969"/>
                  </a:lnTo>
                  <a:lnTo>
                    <a:pt x="1826" y="2951"/>
                  </a:lnTo>
                  <a:lnTo>
                    <a:pt x="1973" y="2914"/>
                  </a:lnTo>
                  <a:lnTo>
                    <a:pt x="2102" y="2859"/>
                  </a:lnTo>
                  <a:lnTo>
                    <a:pt x="2232" y="2803"/>
                  </a:lnTo>
                  <a:lnTo>
                    <a:pt x="2342" y="2730"/>
                  </a:lnTo>
                  <a:lnTo>
                    <a:pt x="2471" y="2637"/>
                  </a:lnTo>
                  <a:lnTo>
                    <a:pt x="2563" y="2545"/>
                  </a:lnTo>
                  <a:lnTo>
                    <a:pt x="2656" y="2435"/>
                  </a:lnTo>
                  <a:lnTo>
                    <a:pt x="2748" y="2324"/>
                  </a:lnTo>
                  <a:lnTo>
                    <a:pt x="2822" y="2213"/>
                  </a:lnTo>
                  <a:lnTo>
                    <a:pt x="2877" y="2084"/>
                  </a:lnTo>
                  <a:lnTo>
                    <a:pt x="2932" y="1937"/>
                  </a:lnTo>
                  <a:lnTo>
                    <a:pt x="2969" y="1789"/>
                  </a:lnTo>
                  <a:lnTo>
                    <a:pt x="2987" y="1642"/>
                  </a:lnTo>
                  <a:lnTo>
                    <a:pt x="2987" y="1494"/>
                  </a:lnTo>
                  <a:lnTo>
                    <a:pt x="2987" y="1347"/>
                  </a:lnTo>
                  <a:lnTo>
                    <a:pt x="2969" y="1181"/>
                  </a:lnTo>
                  <a:lnTo>
                    <a:pt x="2932" y="1033"/>
                  </a:lnTo>
                  <a:lnTo>
                    <a:pt x="2877" y="904"/>
                  </a:lnTo>
                  <a:lnTo>
                    <a:pt x="2822" y="775"/>
                  </a:lnTo>
                  <a:lnTo>
                    <a:pt x="2748" y="646"/>
                  </a:lnTo>
                  <a:lnTo>
                    <a:pt x="2656" y="536"/>
                  </a:lnTo>
                  <a:lnTo>
                    <a:pt x="2563" y="425"/>
                  </a:lnTo>
                  <a:lnTo>
                    <a:pt x="2453" y="333"/>
                  </a:lnTo>
                  <a:lnTo>
                    <a:pt x="2324" y="241"/>
                  </a:lnTo>
                  <a:lnTo>
                    <a:pt x="2213"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 name="Google Shape;316;p2"/>
            <p:cNvSpPr/>
            <p:nvPr/>
          </p:nvSpPr>
          <p:spPr>
            <a:xfrm>
              <a:off x="5364550" y="668650"/>
              <a:ext cx="74700" cy="74700"/>
            </a:xfrm>
            <a:custGeom>
              <a:avLst/>
              <a:gdLst/>
              <a:ahLst/>
              <a:cxnLst/>
              <a:rect l="l" t="t" r="r" b="b"/>
              <a:pathLst>
                <a:path w="2988" h="2988" extrusionOk="0">
                  <a:moveTo>
                    <a:pt x="1476" y="0"/>
                  </a:moveTo>
                  <a:lnTo>
                    <a:pt x="1310" y="19"/>
                  </a:lnTo>
                  <a:lnTo>
                    <a:pt x="1162" y="37"/>
                  </a:lnTo>
                  <a:lnTo>
                    <a:pt x="1033" y="74"/>
                  </a:lnTo>
                  <a:lnTo>
                    <a:pt x="886" y="129"/>
                  </a:lnTo>
                  <a:lnTo>
                    <a:pt x="757" y="185"/>
                  </a:lnTo>
                  <a:lnTo>
                    <a:pt x="646" y="258"/>
                  </a:lnTo>
                  <a:lnTo>
                    <a:pt x="535" y="351"/>
                  </a:lnTo>
                  <a:lnTo>
                    <a:pt x="425" y="443"/>
                  </a:lnTo>
                  <a:lnTo>
                    <a:pt x="333" y="553"/>
                  </a:lnTo>
                  <a:lnTo>
                    <a:pt x="240" y="664"/>
                  </a:lnTo>
                  <a:lnTo>
                    <a:pt x="167" y="793"/>
                  </a:lnTo>
                  <a:lnTo>
                    <a:pt x="111" y="922"/>
                  </a:lnTo>
                  <a:lnTo>
                    <a:pt x="74" y="1051"/>
                  </a:lnTo>
                  <a:lnTo>
                    <a:pt x="38" y="1199"/>
                  </a:lnTo>
                  <a:lnTo>
                    <a:pt x="1" y="1346"/>
                  </a:lnTo>
                  <a:lnTo>
                    <a:pt x="1" y="1494"/>
                  </a:lnTo>
                  <a:lnTo>
                    <a:pt x="1" y="1660"/>
                  </a:lnTo>
                  <a:lnTo>
                    <a:pt x="38" y="1807"/>
                  </a:lnTo>
                  <a:lnTo>
                    <a:pt x="74" y="1936"/>
                  </a:lnTo>
                  <a:lnTo>
                    <a:pt x="111" y="2084"/>
                  </a:lnTo>
                  <a:lnTo>
                    <a:pt x="185" y="2213"/>
                  </a:lnTo>
                  <a:lnTo>
                    <a:pt x="259" y="2323"/>
                  </a:lnTo>
                  <a:lnTo>
                    <a:pt x="333" y="2453"/>
                  </a:lnTo>
                  <a:lnTo>
                    <a:pt x="425" y="2545"/>
                  </a:lnTo>
                  <a:lnTo>
                    <a:pt x="535" y="2637"/>
                  </a:lnTo>
                  <a:lnTo>
                    <a:pt x="646" y="2729"/>
                  </a:lnTo>
                  <a:lnTo>
                    <a:pt x="775" y="2803"/>
                  </a:lnTo>
                  <a:lnTo>
                    <a:pt x="904" y="2858"/>
                  </a:lnTo>
                  <a:lnTo>
                    <a:pt x="1033" y="2914"/>
                  </a:lnTo>
                  <a:lnTo>
                    <a:pt x="1181" y="2950"/>
                  </a:lnTo>
                  <a:lnTo>
                    <a:pt x="1328" y="2969"/>
                  </a:lnTo>
                  <a:lnTo>
                    <a:pt x="1476" y="2987"/>
                  </a:lnTo>
                  <a:lnTo>
                    <a:pt x="1642" y="2969"/>
                  </a:lnTo>
                  <a:lnTo>
                    <a:pt x="1789" y="2950"/>
                  </a:lnTo>
                  <a:lnTo>
                    <a:pt x="1937" y="2914"/>
                  </a:lnTo>
                  <a:lnTo>
                    <a:pt x="2084" y="2877"/>
                  </a:lnTo>
                  <a:lnTo>
                    <a:pt x="2213" y="2803"/>
                  </a:lnTo>
                  <a:lnTo>
                    <a:pt x="2324" y="2729"/>
                  </a:lnTo>
                  <a:lnTo>
                    <a:pt x="2453" y="2637"/>
                  </a:lnTo>
                  <a:lnTo>
                    <a:pt x="2545" y="2545"/>
                  </a:lnTo>
                  <a:lnTo>
                    <a:pt x="2656" y="2434"/>
                  </a:lnTo>
                  <a:lnTo>
                    <a:pt x="2729" y="2323"/>
                  </a:lnTo>
                  <a:lnTo>
                    <a:pt x="2803" y="2194"/>
                  </a:lnTo>
                  <a:lnTo>
                    <a:pt x="2877" y="2065"/>
                  </a:lnTo>
                  <a:lnTo>
                    <a:pt x="2914" y="1918"/>
                  </a:lnTo>
                  <a:lnTo>
                    <a:pt x="2951" y="1770"/>
                  </a:lnTo>
                  <a:lnTo>
                    <a:pt x="2969" y="1623"/>
                  </a:lnTo>
                  <a:lnTo>
                    <a:pt x="2988" y="1457"/>
                  </a:lnTo>
                  <a:lnTo>
                    <a:pt x="2969" y="1309"/>
                  </a:lnTo>
                  <a:lnTo>
                    <a:pt x="2951" y="1162"/>
                  </a:lnTo>
                  <a:lnTo>
                    <a:pt x="2914" y="1014"/>
                  </a:lnTo>
                  <a:lnTo>
                    <a:pt x="2859" y="885"/>
                  </a:lnTo>
                  <a:lnTo>
                    <a:pt x="2785" y="756"/>
                  </a:lnTo>
                  <a:lnTo>
                    <a:pt x="2711" y="646"/>
                  </a:lnTo>
                  <a:lnTo>
                    <a:pt x="2619" y="535"/>
                  </a:lnTo>
                  <a:lnTo>
                    <a:pt x="2527" y="424"/>
                  </a:lnTo>
                  <a:lnTo>
                    <a:pt x="2416" y="332"/>
                  </a:lnTo>
                  <a:lnTo>
                    <a:pt x="2305" y="240"/>
                  </a:lnTo>
                  <a:lnTo>
                    <a:pt x="2176" y="166"/>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 name="Google Shape;317;p2"/>
            <p:cNvSpPr/>
            <p:nvPr/>
          </p:nvSpPr>
          <p:spPr>
            <a:xfrm>
              <a:off x="5299100" y="574600"/>
              <a:ext cx="74225" cy="74250"/>
            </a:xfrm>
            <a:custGeom>
              <a:avLst/>
              <a:gdLst/>
              <a:ahLst/>
              <a:cxnLst/>
              <a:rect l="l" t="t" r="r" b="b"/>
              <a:pathLst>
                <a:path w="2969" h="2970" extrusionOk="0">
                  <a:moveTo>
                    <a:pt x="1346" y="1"/>
                  </a:moveTo>
                  <a:lnTo>
                    <a:pt x="1199" y="38"/>
                  </a:lnTo>
                  <a:lnTo>
                    <a:pt x="1051" y="56"/>
                  </a:lnTo>
                  <a:lnTo>
                    <a:pt x="922" y="112"/>
                  </a:lnTo>
                  <a:lnTo>
                    <a:pt x="793" y="167"/>
                  </a:lnTo>
                  <a:lnTo>
                    <a:pt x="664" y="241"/>
                  </a:lnTo>
                  <a:lnTo>
                    <a:pt x="554" y="333"/>
                  </a:lnTo>
                  <a:lnTo>
                    <a:pt x="443" y="425"/>
                  </a:lnTo>
                  <a:lnTo>
                    <a:pt x="351" y="517"/>
                  </a:lnTo>
                  <a:lnTo>
                    <a:pt x="259" y="628"/>
                  </a:lnTo>
                  <a:lnTo>
                    <a:pt x="185" y="757"/>
                  </a:lnTo>
                  <a:lnTo>
                    <a:pt x="129" y="886"/>
                  </a:lnTo>
                  <a:lnTo>
                    <a:pt x="74" y="1015"/>
                  </a:lnTo>
                  <a:lnTo>
                    <a:pt x="37" y="1162"/>
                  </a:lnTo>
                  <a:lnTo>
                    <a:pt x="0" y="1310"/>
                  </a:lnTo>
                  <a:lnTo>
                    <a:pt x="0" y="1457"/>
                  </a:lnTo>
                  <a:lnTo>
                    <a:pt x="0" y="1605"/>
                  </a:lnTo>
                  <a:lnTo>
                    <a:pt x="19" y="1771"/>
                  </a:lnTo>
                  <a:lnTo>
                    <a:pt x="56" y="1918"/>
                  </a:lnTo>
                  <a:lnTo>
                    <a:pt x="111" y="2048"/>
                  </a:lnTo>
                  <a:lnTo>
                    <a:pt x="166" y="2177"/>
                  </a:lnTo>
                  <a:lnTo>
                    <a:pt x="240" y="2306"/>
                  </a:lnTo>
                  <a:lnTo>
                    <a:pt x="332" y="2435"/>
                  </a:lnTo>
                  <a:lnTo>
                    <a:pt x="424" y="2527"/>
                  </a:lnTo>
                  <a:lnTo>
                    <a:pt x="535" y="2638"/>
                  </a:lnTo>
                  <a:lnTo>
                    <a:pt x="646" y="2730"/>
                  </a:lnTo>
                  <a:lnTo>
                    <a:pt x="775" y="2803"/>
                  </a:lnTo>
                  <a:lnTo>
                    <a:pt x="904" y="2859"/>
                  </a:lnTo>
                  <a:lnTo>
                    <a:pt x="1033" y="2914"/>
                  </a:lnTo>
                  <a:lnTo>
                    <a:pt x="1180" y="2951"/>
                  </a:lnTo>
                  <a:lnTo>
                    <a:pt x="1328" y="2969"/>
                  </a:lnTo>
                  <a:lnTo>
                    <a:pt x="1641" y="2969"/>
                  </a:lnTo>
                  <a:lnTo>
                    <a:pt x="1789" y="2951"/>
                  </a:lnTo>
                  <a:lnTo>
                    <a:pt x="1936" y="2914"/>
                  </a:lnTo>
                  <a:lnTo>
                    <a:pt x="2065" y="2859"/>
                  </a:lnTo>
                  <a:lnTo>
                    <a:pt x="2195" y="2803"/>
                  </a:lnTo>
                  <a:lnTo>
                    <a:pt x="2324" y="2730"/>
                  </a:lnTo>
                  <a:lnTo>
                    <a:pt x="2434" y="2638"/>
                  </a:lnTo>
                  <a:lnTo>
                    <a:pt x="2545" y="2545"/>
                  </a:lnTo>
                  <a:lnTo>
                    <a:pt x="2637" y="2435"/>
                  </a:lnTo>
                  <a:lnTo>
                    <a:pt x="2711" y="2324"/>
                  </a:lnTo>
                  <a:lnTo>
                    <a:pt x="2785" y="2195"/>
                  </a:lnTo>
                  <a:lnTo>
                    <a:pt x="2858" y="2066"/>
                  </a:lnTo>
                  <a:lnTo>
                    <a:pt x="2895" y="1937"/>
                  </a:lnTo>
                  <a:lnTo>
                    <a:pt x="2932" y="1789"/>
                  </a:lnTo>
                  <a:lnTo>
                    <a:pt x="2969" y="1642"/>
                  </a:lnTo>
                  <a:lnTo>
                    <a:pt x="2969" y="1494"/>
                  </a:lnTo>
                  <a:lnTo>
                    <a:pt x="2969" y="1347"/>
                  </a:lnTo>
                  <a:lnTo>
                    <a:pt x="2932" y="1199"/>
                  </a:lnTo>
                  <a:lnTo>
                    <a:pt x="2914" y="1052"/>
                  </a:lnTo>
                  <a:lnTo>
                    <a:pt x="2858" y="923"/>
                  </a:lnTo>
                  <a:lnTo>
                    <a:pt x="2803" y="794"/>
                  </a:lnTo>
                  <a:lnTo>
                    <a:pt x="2729" y="665"/>
                  </a:lnTo>
                  <a:lnTo>
                    <a:pt x="2637" y="554"/>
                  </a:lnTo>
                  <a:lnTo>
                    <a:pt x="2545" y="443"/>
                  </a:lnTo>
                  <a:lnTo>
                    <a:pt x="2434" y="351"/>
                  </a:lnTo>
                  <a:lnTo>
                    <a:pt x="2324" y="259"/>
                  </a:lnTo>
                  <a:lnTo>
                    <a:pt x="2213" y="185"/>
                  </a:lnTo>
                  <a:lnTo>
                    <a:pt x="2084" y="130"/>
                  </a:lnTo>
                  <a:lnTo>
                    <a:pt x="1936" y="75"/>
                  </a:lnTo>
                  <a:lnTo>
                    <a:pt x="1807"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 name="Google Shape;318;p2"/>
            <p:cNvSpPr/>
            <p:nvPr/>
          </p:nvSpPr>
          <p:spPr>
            <a:xfrm>
              <a:off x="5196300" y="238125"/>
              <a:ext cx="74250" cy="65475"/>
            </a:xfrm>
            <a:custGeom>
              <a:avLst/>
              <a:gdLst/>
              <a:ahLst/>
              <a:cxnLst/>
              <a:rect l="l" t="t" r="r" b="b"/>
              <a:pathLst>
                <a:path w="2970" h="2619" extrusionOk="0">
                  <a:moveTo>
                    <a:pt x="535" y="0"/>
                  </a:moveTo>
                  <a:lnTo>
                    <a:pt x="406" y="111"/>
                  </a:lnTo>
                  <a:lnTo>
                    <a:pt x="314" y="221"/>
                  </a:lnTo>
                  <a:lnTo>
                    <a:pt x="222" y="350"/>
                  </a:lnTo>
                  <a:lnTo>
                    <a:pt x="148" y="498"/>
                  </a:lnTo>
                  <a:lnTo>
                    <a:pt x="74" y="645"/>
                  </a:lnTo>
                  <a:lnTo>
                    <a:pt x="38" y="793"/>
                  </a:lnTo>
                  <a:lnTo>
                    <a:pt x="1" y="959"/>
                  </a:lnTo>
                  <a:lnTo>
                    <a:pt x="1" y="1125"/>
                  </a:lnTo>
                  <a:lnTo>
                    <a:pt x="1" y="1291"/>
                  </a:lnTo>
                  <a:lnTo>
                    <a:pt x="19" y="1438"/>
                  </a:lnTo>
                  <a:lnTo>
                    <a:pt x="56" y="1567"/>
                  </a:lnTo>
                  <a:lnTo>
                    <a:pt x="111" y="1715"/>
                  </a:lnTo>
                  <a:lnTo>
                    <a:pt x="167" y="1844"/>
                  </a:lnTo>
                  <a:lnTo>
                    <a:pt x="240" y="1954"/>
                  </a:lnTo>
                  <a:lnTo>
                    <a:pt x="333" y="2084"/>
                  </a:lnTo>
                  <a:lnTo>
                    <a:pt x="425" y="2176"/>
                  </a:lnTo>
                  <a:lnTo>
                    <a:pt x="535" y="2286"/>
                  </a:lnTo>
                  <a:lnTo>
                    <a:pt x="646" y="2360"/>
                  </a:lnTo>
                  <a:lnTo>
                    <a:pt x="757" y="2434"/>
                  </a:lnTo>
                  <a:lnTo>
                    <a:pt x="886" y="2508"/>
                  </a:lnTo>
                  <a:lnTo>
                    <a:pt x="1033" y="2544"/>
                  </a:lnTo>
                  <a:lnTo>
                    <a:pt x="1162" y="2600"/>
                  </a:lnTo>
                  <a:lnTo>
                    <a:pt x="1310" y="2618"/>
                  </a:lnTo>
                  <a:lnTo>
                    <a:pt x="1623" y="2618"/>
                  </a:lnTo>
                  <a:lnTo>
                    <a:pt x="1771" y="2600"/>
                  </a:lnTo>
                  <a:lnTo>
                    <a:pt x="1918" y="2563"/>
                  </a:lnTo>
                  <a:lnTo>
                    <a:pt x="2066" y="2508"/>
                  </a:lnTo>
                  <a:lnTo>
                    <a:pt x="2195" y="2452"/>
                  </a:lnTo>
                  <a:lnTo>
                    <a:pt x="2324" y="2379"/>
                  </a:lnTo>
                  <a:lnTo>
                    <a:pt x="2435" y="2286"/>
                  </a:lnTo>
                  <a:lnTo>
                    <a:pt x="2545" y="2194"/>
                  </a:lnTo>
                  <a:lnTo>
                    <a:pt x="2637" y="2084"/>
                  </a:lnTo>
                  <a:lnTo>
                    <a:pt x="2730" y="1973"/>
                  </a:lnTo>
                  <a:lnTo>
                    <a:pt x="2803" y="1844"/>
                  </a:lnTo>
                  <a:lnTo>
                    <a:pt x="2859" y="1715"/>
                  </a:lnTo>
                  <a:lnTo>
                    <a:pt x="2914" y="1567"/>
                  </a:lnTo>
                  <a:lnTo>
                    <a:pt x="2951" y="1420"/>
                  </a:lnTo>
                  <a:lnTo>
                    <a:pt x="2969" y="1272"/>
                  </a:lnTo>
                  <a:lnTo>
                    <a:pt x="2969" y="1106"/>
                  </a:lnTo>
                  <a:lnTo>
                    <a:pt x="2969" y="940"/>
                  </a:lnTo>
                  <a:lnTo>
                    <a:pt x="2932" y="793"/>
                  </a:lnTo>
                  <a:lnTo>
                    <a:pt x="2877" y="627"/>
                  </a:lnTo>
                  <a:lnTo>
                    <a:pt x="2822" y="498"/>
                  </a:lnTo>
                  <a:lnTo>
                    <a:pt x="2748" y="350"/>
                  </a:lnTo>
                  <a:lnTo>
                    <a:pt x="2656" y="221"/>
                  </a:lnTo>
                  <a:lnTo>
                    <a:pt x="2564" y="111"/>
                  </a:lnTo>
                  <a:lnTo>
                    <a:pt x="2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 name="Google Shape;319;p2"/>
            <p:cNvSpPr/>
            <p:nvPr/>
          </p:nvSpPr>
          <p:spPr>
            <a:xfrm>
              <a:off x="5707500" y="1057225"/>
              <a:ext cx="73775" cy="73775"/>
            </a:xfrm>
            <a:custGeom>
              <a:avLst/>
              <a:gdLst/>
              <a:ahLst/>
              <a:cxnLst/>
              <a:rect l="l" t="t" r="r" b="b"/>
              <a:pathLst>
                <a:path w="2951" h="2951" extrusionOk="0">
                  <a:moveTo>
                    <a:pt x="1439" y="1"/>
                  </a:moveTo>
                  <a:lnTo>
                    <a:pt x="1291" y="19"/>
                  </a:lnTo>
                  <a:lnTo>
                    <a:pt x="1162" y="38"/>
                  </a:lnTo>
                  <a:lnTo>
                    <a:pt x="1015" y="74"/>
                  </a:lnTo>
                  <a:lnTo>
                    <a:pt x="886" y="130"/>
                  </a:lnTo>
                  <a:lnTo>
                    <a:pt x="757" y="185"/>
                  </a:lnTo>
                  <a:lnTo>
                    <a:pt x="646" y="259"/>
                  </a:lnTo>
                  <a:lnTo>
                    <a:pt x="535" y="351"/>
                  </a:lnTo>
                  <a:lnTo>
                    <a:pt x="425" y="443"/>
                  </a:lnTo>
                  <a:lnTo>
                    <a:pt x="332" y="535"/>
                  </a:lnTo>
                  <a:lnTo>
                    <a:pt x="259" y="646"/>
                  </a:lnTo>
                  <a:lnTo>
                    <a:pt x="185" y="775"/>
                  </a:lnTo>
                  <a:lnTo>
                    <a:pt x="111" y="904"/>
                  </a:lnTo>
                  <a:lnTo>
                    <a:pt x="56" y="1033"/>
                  </a:lnTo>
                  <a:lnTo>
                    <a:pt x="19" y="1162"/>
                  </a:lnTo>
                  <a:lnTo>
                    <a:pt x="1" y="1310"/>
                  </a:lnTo>
                  <a:lnTo>
                    <a:pt x="1" y="1457"/>
                  </a:lnTo>
                  <a:lnTo>
                    <a:pt x="1" y="1605"/>
                  </a:lnTo>
                  <a:lnTo>
                    <a:pt x="19" y="1752"/>
                  </a:lnTo>
                  <a:lnTo>
                    <a:pt x="56" y="1900"/>
                  </a:lnTo>
                  <a:lnTo>
                    <a:pt x="111" y="2029"/>
                  </a:lnTo>
                  <a:lnTo>
                    <a:pt x="167" y="2158"/>
                  </a:lnTo>
                  <a:lnTo>
                    <a:pt x="240" y="2287"/>
                  </a:lnTo>
                  <a:lnTo>
                    <a:pt x="332" y="2398"/>
                  </a:lnTo>
                  <a:lnTo>
                    <a:pt x="425" y="2508"/>
                  </a:lnTo>
                  <a:lnTo>
                    <a:pt x="535" y="2600"/>
                  </a:lnTo>
                  <a:lnTo>
                    <a:pt x="646" y="2693"/>
                  </a:lnTo>
                  <a:lnTo>
                    <a:pt x="757" y="2766"/>
                  </a:lnTo>
                  <a:lnTo>
                    <a:pt x="886" y="2840"/>
                  </a:lnTo>
                  <a:lnTo>
                    <a:pt x="1033" y="2877"/>
                  </a:lnTo>
                  <a:lnTo>
                    <a:pt x="1162" y="2914"/>
                  </a:lnTo>
                  <a:lnTo>
                    <a:pt x="1310" y="2951"/>
                  </a:lnTo>
                  <a:lnTo>
                    <a:pt x="1623" y="2951"/>
                  </a:lnTo>
                  <a:lnTo>
                    <a:pt x="1771" y="2932"/>
                  </a:lnTo>
                  <a:lnTo>
                    <a:pt x="1900" y="2895"/>
                  </a:lnTo>
                  <a:lnTo>
                    <a:pt x="2047" y="2840"/>
                  </a:lnTo>
                  <a:lnTo>
                    <a:pt x="2176" y="2766"/>
                  </a:lnTo>
                  <a:lnTo>
                    <a:pt x="2287" y="2693"/>
                  </a:lnTo>
                  <a:lnTo>
                    <a:pt x="2398" y="2619"/>
                  </a:lnTo>
                  <a:lnTo>
                    <a:pt x="2508" y="2508"/>
                  </a:lnTo>
                  <a:lnTo>
                    <a:pt x="2600" y="2416"/>
                  </a:lnTo>
                  <a:lnTo>
                    <a:pt x="2693" y="2287"/>
                  </a:lnTo>
                  <a:lnTo>
                    <a:pt x="2766" y="2176"/>
                  </a:lnTo>
                  <a:lnTo>
                    <a:pt x="2840" y="2047"/>
                  </a:lnTo>
                  <a:lnTo>
                    <a:pt x="2877" y="1900"/>
                  </a:lnTo>
                  <a:lnTo>
                    <a:pt x="2914" y="1771"/>
                  </a:lnTo>
                  <a:lnTo>
                    <a:pt x="2932" y="1623"/>
                  </a:lnTo>
                  <a:lnTo>
                    <a:pt x="2951" y="1476"/>
                  </a:lnTo>
                  <a:lnTo>
                    <a:pt x="2932" y="1310"/>
                  </a:lnTo>
                  <a:lnTo>
                    <a:pt x="2914" y="1181"/>
                  </a:lnTo>
                  <a:lnTo>
                    <a:pt x="2877" y="1033"/>
                  </a:lnTo>
                  <a:lnTo>
                    <a:pt x="2822" y="886"/>
                  </a:lnTo>
                  <a:lnTo>
                    <a:pt x="2766" y="757"/>
                  </a:lnTo>
                  <a:lnTo>
                    <a:pt x="2674" y="646"/>
                  </a:lnTo>
                  <a:lnTo>
                    <a:pt x="2600" y="535"/>
                  </a:lnTo>
                  <a:lnTo>
                    <a:pt x="2490" y="425"/>
                  </a:lnTo>
                  <a:lnTo>
                    <a:pt x="2398" y="333"/>
                  </a:lnTo>
                  <a:lnTo>
                    <a:pt x="2268" y="240"/>
                  </a:lnTo>
                  <a:lnTo>
                    <a:pt x="2158" y="167"/>
                  </a:lnTo>
                  <a:lnTo>
                    <a:pt x="2029" y="111"/>
                  </a:lnTo>
                  <a:lnTo>
                    <a:pt x="1881" y="56"/>
                  </a:lnTo>
                  <a:lnTo>
                    <a:pt x="1734"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 name="Google Shape;320;p2"/>
            <p:cNvSpPr/>
            <p:nvPr/>
          </p:nvSpPr>
          <p:spPr>
            <a:xfrm>
              <a:off x="5233650" y="480575"/>
              <a:ext cx="73775" cy="74250"/>
            </a:xfrm>
            <a:custGeom>
              <a:avLst/>
              <a:gdLst/>
              <a:ahLst/>
              <a:cxnLst/>
              <a:rect l="l" t="t" r="r" b="b"/>
              <a:pathLst>
                <a:path w="2951" h="2970" extrusionOk="0">
                  <a:moveTo>
                    <a:pt x="1531" y="0"/>
                  </a:moveTo>
                  <a:lnTo>
                    <a:pt x="1365" y="19"/>
                  </a:lnTo>
                  <a:lnTo>
                    <a:pt x="1236" y="37"/>
                  </a:lnTo>
                  <a:lnTo>
                    <a:pt x="1088" y="56"/>
                  </a:lnTo>
                  <a:lnTo>
                    <a:pt x="941" y="111"/>
                  </a:lnTo>
                  <a:lnTo>
                    <a:pt x="811" y="166"/>
                  </a:lnTo>
                  <a:lnTo>
                    <a:pt x="701" y="240"/>
                  </a:lnTo>
                  <a:lnTo>
                    <a:pt x="572" y="314"/>
                  </a:lnTo>
                  <a:lnTo>
                    <a:pt x="461" y="406"/>
                  </a:lnTo>
                  <a:lnTo>
                    <a:pt x="369" y="517"/>
                  </a:lnTo>
                  <a:lnTo>
                    <a:pt x="277" y="627"/>
                  </a:lnTo>
                  <a:lnTo>
                    <a:pt x="203" y="756"/>
                  </a:lnTo>
                  <a:lnTo>
                    <a:pt x="129" y="886"/>
                  </a:lnTo>
                  <a:lnTo>
                    <a:pt x="74" y="1015"/>
                  </a:lnTo>
                  <a:lnTo>
                    <a:pt x="37" y="1162"/>
                  </a:lnTo>
                  <a:lnTo>
                    <a:pt x="19" y="1310"/>
                  </a:lnTo>
                  <a:lnTo>
                    <a:pt x="0" y="1457"/>
                  </a:lnTo>
                  <a:lnTo>
                    <a:pt x="0" y="1605"/>
                  </a:lnTo>
                  <a:lnTo>
                    <a:pt x="19" y="1752"/>
                  </a:lnTo>
                  <a:lnTo>
                    <a:pt x="56" y="1881"/>
                  </a:lnTo>
                  <a:lnTo>
                    <a:pt x="111" y="2029"/>
                  </a:lnTo>
                  <a:lnTo>
                    <a:pt x="166" y="2158"/>
                  </a:lnTo>
                  <a:lnTo>
                    <a:pt x="240" y="2287"/>
                  </a:lnTo>
                  <a:lnTo>
                    <a:pt x="314" y="2397"/>
                  </a:lnTo>
                  <a:lnTo>
                    <a:pt x="424" y="2508"/>
                  </a:lnTo>
                  <a:lnTo>
                    <a:pt x="516" y="2600"/>
                  </a:lnTo>
                  <a:lnTo>
                    <a:pt x="627" y="2692"/>
                  </a:lnTo>
                  <a:lnTo>
                    <a:pt x="756" y="2766"/>
                  </a:lnTo>
                  <a:lnTo>
                    <a:pt x="885" y="2840"/>
                  </a:lnTo>
                  <a:lnTo>
                    <a:pt x="1014" y="2895"/>
                  </a:lnTo>
                  <a:lnTo>
                    <a:pt x="1162" y="2932"/>
                  </a:lnTo>
                  <a:lnTo>
                    <a:pt x="1309" y="2951"/>
                  </a:lnTo>
                  <a:lnTo>
                    <a:pt x="1457" y="2969"/>
                  </a:lnTo>
                  <a:lnTo>
                    <a:pt x="1604" y="2951"/>
                  </a:lnTo>
                  <a:lnTo>
                    <a:pt x="1752" y="2932"/>
                  </a:lnTo>
                  <a:lnTo>
                    <a:pt x="1899" y="2895"/>
                  </a:lnTo>
                  <a:lnTo>
                    <a:pt x="2028" y="2858"/>
                  </a:lnTo>
                  <a:lnTo>
                    <a:pt x="2157" y="2785"/>
                  </a:lnTo>
                  <a:lnTo>
                    <a:pt x="2287" y="2711"/>
                  </a:lnTo>
                  <a:lnTo>
                    <a:pt x="2397" y="2637"/>
                  </a:lnTo>
                  <a:lnTo>
                    <a:pt x="2508" y="2527"/>
                  </a:lnTo>
                  <a:lnTo>
                    <a:pt x="2600" y="2434"/>
                  </a:lnTo>
                  <a:lnTo>
                    <a:pt x="2692" y="2305"/>
                  </a:lnTo>
                  <a:lnTo>
                    <a:pt x="2766" y="2195"/>
                  </a:lnTo>
                  <a:lnTo>
                    <a:pt x="2821" y="2066"/>
                  </a:lnTo>
                  <a:lnTo>
                    <a:pt x="2877" y="1936"/>
                  </a:lnTo>
                  <a:lnTo>
                    <a:pt x="2913" y="1789"/>
                  </a:lnTo>
                  <a:lnTo>
                    <a:pt x="2950" y="1641"/>
                  </a:lnTo>
                  <a:lnTo>
                    <a:pt x="2950" y="1494"/>
                  </a:lnTo>
                  <a:lnTo>
                    <a:pt x="2950" y="1346"/>
                  </a:lnTo>
                  <a:lnTo>
                    <a:pt x="2932" y="1199"/>
                  </a:lnTo>
                  <a:lnTo>
                    <a:pt x="2895" y="1070"/>
                  </a:lnTo>
                  <a:lnTo>
                    <a:pt x="2840" y="922"/>
                  </a:lnTo>
                  <a:lnTo>
                    <a:pt x="2784" y="812"/>
                  </a:lnTo>
                  <a:lnTo>
                    <a:pt x="2711" y="683"/>
                  </a:lnTo>
                  <a:lnTo>
                    <a:pt x="2618" y="572"/>
                  </a:lnTo>
                  <a:lnTo>
                    <a:pt x="2526" y="461"/>
                  </a:lnTo>
                  <a:lnTo>
                    <a:pt x="2434" y="369"/>
                  </a:lnTo>
                  <a:lnTo>
                    <a:pt x="2323" y="277"/>
                  </a:lnTo>
                  <a:lnTo>
                    <a:pt x="2213" y="203"/>
                  </a:lnTo>
                  <a:lnTo>
                    <a:pt x="2084" y="148"/>
                  </a:lnTo>
                  <a:lnTo>
                    <a:pt x="1955" y="93"/>
                  </a:lnTo>
                  <a:lnTo>
                    <a:pt x="1807" y="56"/>
                  </a:lnTo>
                  <a:lnTo>
                    <a:pt x="1678"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 name="Google Shape;321;p2"/>
            <p:cNvSpPr/>
            <p:nvPr/>
          </p:nvSpPr>
          <p:spPr>
            <a:xfrm>
              <a:off x="6009900" y="1194125"/>
              <a:ext cx="73775" cy="73775"/>
            </a:xfrm>
            <a:custGeom>
              <a:avLst/>
              <a:gdLst/>
              <a:ahLst/>
              <a:cxnLst/>
              <a:rect l="l" t="t" r="r" b="b"/>
              <a:pathLst>
                <a:path w="2951" h="2951" extrusionOk="0">
                  <a:moveTo>
                    <a:pt x="1346" y="1"/>
                  </a:moveTo>
                  <a:lnTo>
                    <a:pt x="1199" y="38"/>
                  </a:lnTo>
                  <a:lnTo>
                    <a:pt x="1069" y="56"/>
                  </a:lnTo>
                  <a:lnTo>
                    <a:pt x="922" y="111"/>
                  </a:lnTo>
                  <a:lnTo>
                    <a:pt x="793" y="167"/>
                  </a:lnTo>
                  <a:lnTo>
                    <a:pt x="682" y="240"/>
                  </a:lnTo>
                  <a:lnTo>
                    <a:pt x="553" y="333"/>
                  </a:lnTo>
                  <a:lnTo>
                    <a:pt x="443" y="425"/>
                  </a:lnTo>
                  <a:lnTo>
                    <a:pt x="350" y="536"/>
                  </a:lnTo>
                  <a:lnTo>
                    <a:pt x="258" y="646"/>
                  </a:lnTo>
                  <a:lnTo>
                    <a:pt x="184" y="775"/>
                  </a:lnTo>
                  <a:lnTo>
                    <a:pt x="129" y="904"/>
                  </a:lnTo>
                  <a:lnTo>
                    <a:pt x="74" y="1033"/>
                  </a:lnTo>
                  <a:lnTo>
                    <a:pt x="37" y="1181"/>
                  </a:lnTo>
                  <a:lnTo>
                    <a:pt x="0" y="1310"/>
                  </a:lnTo>
                  <a:lnTo>
                    <a:pt x="0" y="1476"/>
                  </a:lnTo>
                  <a:lnTo>
                    <a:pt x="0" y="1623"/>
                  </a:lnTo>
                  <a:lnTo>
                    <a:pt x="18" y="1771"/>
                  </a:lnTo>
                  <a:lnTo>
                    <a:pt x="55" y="1900"/>
                  </a:lnTo>
                  <a:lnTo>
                    <a:pt x="111" y="2047"/>
                  </a:lnTo>
                  <a:lnTo>
                    <a:pt x="166" y="2177"/>
                  </a:lnTo>
                  <a:lnTo>
                    <a:pt x="240" y="2287"/>
                  </a:lnTo>
                  <a:lnTo>
                    <a:pt x="332" y="2416"/>
                  </a:lnTo>
                  <a:lnTo>
                    <a:pt x="424" y="2508"/>
                  </a:lnTo>
                  <a:lnTo>
                    <a:pt x="535" y="2619"/>
                  </a:lnTo>
                  <a:lnTo>
                    <a:pt x="645" y="2693"/>
                  </a:lnTo>
                  <a:lnTo>
                    <a:pt x="774" y="2767"/>
                  </a:lnTo>
                  <a:lnTo>
                    <a:pt x="903" y="2840"/>
                  </a:lnTo>
                  <a:lnTo>
                    <a:pt x="1033" y="2896"/>
                  </a:lnTo>
                  <a:lnTo>
                    <a:pt x="1180" y="2932"/>
                  </a:lnTo>
                  <a:lnTo>
                    <a:pt x="1328" y="2951"/>
                  </a:lnTo>
                  <a:lnTo>
                    <a:pt x="1623" y="2951"/>
                  </a:lnTo>
                  <a:lnTo>
                    <a:pt x="1770" y="2932"/>
                  </a:lnTo>
                  <a:lnTo>
                    <a:pt x="1918" y="2896"/>
                  </a:lnTo>
                  <a:lnTo>
                    <a:pt x="2047" y="2840"/>
                  </a:lnTo>
                  <a:lnTo>
                    <a:pt x="2176" y="2767"/>
                  </a:lnTo>
                  <a:lnTo>
                    <a:pt x="2305" y="2693"/>
                  </a:lnTo>
                  <a:lnTo>
                    <a:pt x="2415" y="2619"/>
                  </a:lnTo>
                  <a:lnTo>
                    <a:pt x="2526" y="2508"/>
                  </a:lnTo>
                  <a:lnTo>
                    <a:pt x="2618" y="2416"/>
                  </a:lnTo>
                  <a:lnTo>
                    <a:pt x="2710" y="2287"/>
                  </a:lnTo>
                  <a:lnTo>
                    <a:pt x="2784" y="2177"/>
                  </a:lnTo>
                  <a:lnTo>
                    <a:pt x="2840" y="2047"/>
                  </a:lnTo>
                  <a:lnTo>
                    <a:pt x="2895" y="1900"/>
                  </a:lnTo>
                  <a:lnTo>
                    <a:pt x="2932" y="1752"/>
                  </a:lnTo>
                  <a:lnTo>
                    <a:pt x="2950" y="1623"/>
                  </a:lnTo>
                  <a:lnTo>
                    <a:pt x="2950" y="1457"/>
                  </a:lnTo>
                  <a:lnTo>
                    <a:pt x="2950" y="1310"/>
                  </a:lnTo>
                  <a:lnTo>
                    <a:pt x="2913" y="1181"/>
                  </a:lnTo>
                  <a:lnTo>
                    <a:pt x="2876" y="1033"/>
                  </a:lnTo>
                  <a:lnTo>
                    <a:pt x="2840" y="904"/>
                  </a:lnTo>
                  <a:lnTo>
                    <a:pt x="2766" y="775"/>
                  </a:lnTo>
                  <a:lnTo>
                    <a:pt x="2692" y="665"/>
                  </a:lnTo>
                  <a:lnTo>
                    <a:pt x="2618" y="554"/>
                  </a:lnTo>
                  <a:lnTo>
                    <a:pt x="2526" y="443"/>
                  </a:lnTo>
                  <a:lnTo>
                    <a:pt x="2415" y="351"/>
                  </a:lnTo>
                  <a:lnTo>
                    <a:pt x="2305" y="259"/>
                  </a:lnTo>
                  <a:lnTo>
                    <a:pt x="2176" y="185"/>
                  </a:lnTo>
                  <a:lnTo>
                    <a:pt x="2065" y="130"/>
                  </a:lnTo>
                  <a:lnTo>
                    <a:pt x="1936" y="75"/>
                  </a:lnTo>
                  <a:lnTo>
                    <a:pt x="1789" y="38"/>
                  </a:lnTo>
                  <a:lnTo>
                    <a:pt x="1641"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 name="Google Shape;322;p2"/>
            <p:cNvSpPr/>
            <p:nvPr/>
          </p:nvSpPr>
          <p:spPr>
            <a:xfrm>
              <a:off x="5561850" y="948900"/>
              <a:ext cx="73775" cy="73775"/>
            </a:xfrm>
            <a:custGeom>
              <a:avLst/>
              <a:gdLst/>
              <a:ahLst/>
              <a:cxnLst/>
              <a:rect l="l" t="t" r="r" b="b"/>
              <a:pathLst>
                <a:path w="2951" h="2951" extrusionOk="0">
                  <a:moveTo>
                    <a:pt x="1328" y="1"/>
                  </a:moveTo>
                  <a:lnTo>
                    <a:pt x="1199" y="19"/>
                  </a:lnTo>
                  <a:lnTo>
                    <a:pt x="1051" y="56"/>
                  </a:lnTo>
                  <a:lnTo>
                    <a:pt x="922" y="111"/>
                  </a:lnTo>
                  <a:lnTo>
                    <a:pt x="793" y="167"/>
                  </a:lnTo>
                  <a:lnTo>
                    <a:pt x="664" y="240"/>
                  </a:lnTo>
                  <a:lnTo>
                    <a:pt x="553" y="314"/>
                  </a:lnTo>
                  <a:lnTo>
                    <a:pt x="461" y="406"/>
                  </a:lnTo>
                  <a:lnTo>
                    <a:pt x="350" y="517"/>
                  </a:lnTo>
                  <a:lnTo>
                    <a:pt x="277" y="628"/>
                  </a:lnTo>
                  <a:lnTo>
                    <a:pt x="203" y="738"/>
                  </a:lnTo>
                  <a:lnTo>
                    <a:pt x="129" y="867"/>
                  </a:lnTo>
                  <a:lnTo>
                    <a:pt x="74" y="996"/>
                  </a:lnTo>
                  <a:lnTo>
                    <a:pt x="37" y="1144"/>
                  </a:lnTo>
                  <a:lnTo>
                    <a:pt x="19" y="1273"/>
                  </a:lnTo>
                  <a:lnTo>
                    <a:pt x="0" y="1420"/>
                  </a:lnTo>
                  <a:lnTo>
                    <a:pt x="0" y="1568"/>
                  </a:lnTo>
                  <a:lnTo>
                    <a:pt x="19" y="1715"/>
                  </a:lnTo>
                  <a:lnTo>
                    <a:pt x="55" y="1863"/>
                  </a:lnTo>
                  <a:lnTo>
                    <a:pt x="92" y="1992"/>
                  </a:lnTo>
                  <a:lnTo>
                    <a:pt x="166" y="2140"/>
                  </a:lnTo>
                  <a:lnTo>
                    <a:pt x="221" y="2250"/>
                  </a:lnTo>
                  <a:lnTo>
                    <a:pt x="314" y="2379"/>
                  </a:lnTo>
                  <a:lnTo>
                    <a:pt x="406" y="2490"/>
                  </a:lnTo>
                  <a:lnTo>
                    <a:pt x="516" y="2582"/>
                  </a:lnTo>
                  <a:lnTo>
                    <a:pt x="627" y="2674"/>
                  </a:lnTo>
                  <a:lnTo>
                    <a:pt x="738" y="2748"/>
                  </a:lnTo>
                  <a:lnTo>
                    <a:pt x="867" y="2822"/>
                  </a:lnTo>
                  <a:lnTo>
                    <a:pt x="996" y="2877"/>
                  </a:lnTo>
                  <a:lnTo>
                    <a:pt x="1143" y="2914"/>
                  </a:lnTo>
                  <a:lnTo>
                    <a:pt x="1291" y="2932"/>
                  </a:lnTo>
                  <a:lnTo>
                    <a:pt x="1438" y="2951"/>
                  </a:lnTo>
                  <a:lnTo>
                    <a:pt x="1586" y="2951"/>
                  </a:lnTo>
                  <a:lnTo>
                    <a:pt x="1733" y="2932"/>
                  </a:lnTo>
                  <a:lnTo>
                    <a:pt x="1881" y="2895"/>
                  </a:lnTo>
                  <a:lnTo>
                    <a:pt x="2010" y="2840"/>
                  </a:lnTo>
                  <a:lnTo>
                    <a:pt x="2139" y="2785"/>
                  </a:lnTo>
                  <a:lnTo>
                    <a:pt x="2268" y="2711"/>
                  </a:lnTo>
                  <a:lnTo>
                    <a:pt x="2379" y="2619"/>
                  </a:lnTo>
                  <a:lnTo>
                    <a:pt x="2489" y="2527"/>
                  </a:lnTo>
                  <a:lnTo>
                    <a:pt x="2600" y="2435"/>
                  </a:lnTo>
                  <a:lnTo>
                    <a:pt x="2674" y="2305"/>
                  </a:lnTo>
                  <a:lnTo>
                    <a:pt x="2766" y="2195"/>
                  </a:lnTo>
                  <a:lnTo>
                    <a:pt x="2821" y="2066"/>
                  </a:lnTo>
                  <a:lnTo>
                    <a:pt x="2877" y="1937"/>
                  </a:lnTo>
                  <a:lnTo>
                    <a:pt x="2913" y="1789"/>
                  </a:lnTo>
                  <a:lnTo>
                    <a:pt x="2950" y="1642"/>
                  </a:lnTo>
                  <a:lnTo>
                    <a:pt x="2950" y="1494"/>
                  </a:lnTo>
                  <a:lnTo>
                    <a:pt x="2950" y="1347"/>
                  </a:lnTo>
                  <a:lnTo>
                    <a:pt x="2932" y="1199"/>
                  </a:lnTo>
                  <a:lnTo>
                    <a:pt x="2895" y="1052"/>
                  </a:lnTo>
                  <a:lnTo>
                    <a:pt x="2840" y="923"/>
                  </a:lnTo>
                  <a:lnTo>
                    <a:pt x="2784" y="794"/>
                  </a:lnTo>
                  <a:lnTo>
                    <a:pt x="2711" y="664"/>
                  </a:lnTo>
                  <a:lnTo>
                    <a:pt x="2618" y="554"/>
                  </a:lnTo>
                  <a:lnTo>
                    <a:pt x="2526" y="443"/>
                  </a:lnTo>
                  <a:lnTo>
                    <a:pt x="2416" y="351"/>
                  </a:lnTo>
                  <a:lnTo>
                    <a:pt x="2305" y="259"/>
                  </a:lnTo>
                  <a:lnTo>
                    <a:pt x="2176" y="185"/>
                  </a:lnTo>
                  <a:lnTo>
                    <a:pt x="2047" y="111"/>
                  </a:lnTo>
                  <a:lnTo>
                    <a:pt x="1918" y="74"/>
                  </a:lnTo>
                  <a:lnTo>
                    <a:pt x="1770" y="19"/>
                  </a:lnTo>
                  <a:lnTo>
                    <a:pt x="16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 name="Google Shape;323;p2"/>
            <p:cNvSpPr/>
            <p:nvPr/>
          </p:nvSpPr>
          <p:spPr>
            <a:xfrm>
              <a:off x="5182025" y="309550"/>
              <a:ext cx="74225" cy="73800"/>
            </a:xfrm>
            <a:custGeom>
              <a:avLst/>
              <a:gdLst/>
              <a:ahLst/>
              <a:cxnLst/>
              <a:rect l="l" t="t" r="r" b="b"/>
              <a:pathLst>
                <a:path w="2969" h="2952" extrusionOk="0">
                  <a:moveTo>
                    <a:pt x="1346" y="1"/>
                  </a:moveTo>
                  <a:lnTo>
                    <a:pt x="1199" y="19"/>
                  </a:lnTo>
                  <a:lnTo>
                    <a:pt x="1070" y="56"/>
                  </a:lnTo>
                  <a:lnTo>
                    <a:pt x="940" y="112"/>
                  </a:lnTo>
                  <a:lnTo>
                    <a:pt x="811" y="167"/>
                  </a:lnTo>
                  <a:lnTo>
                    <a:pt x="682" y="241"/>
                  </a:lnTo>
                  <a:lnTo>
                    <a:pt x="572" y="333"/>
                  </a:lnTo>
                  <a:lnTo>
                    <a:pt x="461" y="425"/>
                  </a:lnTo>
                  <a:lnTo>
                    <a:pt x="369" y="517"/>
                  </a:lnTo>
                  <a:lnTo>
                    <a:pt x="277" y="628"/>
                  </a:lnTo>
                  <a:lnTo>
                    <a:pt x="203" y="738"/>
                  </a:lnTo>
                  <a:lnTo>
                    <a:pt x="148" y="868"/>
                  </a:lnTo>
                  <a:lnTo>
                    <a:pt x="92" y="997"/>
                  </a:lnTo>
                  <a:lnTo>
                    <a:pt x="55" y="1144"/>
                  </a:lnTo>
                  <a:lnTo>
                    <a:pt x="19" y="1273"/>
                  </a:lnTo>
                  <a:lnTo>
                    <a:pt x="0" y="1421"/>
                  </a:lnTo>
                  <a:lnTo>
                    <a:pt x="19" y="1587"/>
                  </a:lnTo>
                  <a:lnTo>
                    <a:pt x="37" y="1716"/>
                  </a:lnTo>
                  <a:lnTo>
                    <a:pt x="55" y="1863"/>
                  </a:lnTo>
                  <a:lnTo>
                    <a:pt x="111" y="2011"/>
                  </a:lnTo>
                  <a:lnTo>
                    <a:pt x="166" y="2140"/>
                  </a:lnTo>
                  <a:lnTo>
                    <a:pt x="240" y="2250"/>
                  </a:lnTo>
                  <a:lnTo>
                    <a:pt x="314" y="2379"/>
                  </a:lnTo>
                  <a:lnTo>
                    <a:pt x="424" y="2490"/>
                  </a:lnTo>
                  <a:lnTo>
                    <a:pt x="516" y="2582"/>
                  </a:lnTo>
                  <a:lnTo>
                    <a:pt x="627" y="2674"/>
                  </a:lnTo>
                  <a:lnTo>
                    <a:pt x="756" y="2748"/>
                  </a:lnTo>
                  <a:lnTo>
                    <a:pt x="885" y="2822"/>
                  </a:lnTo>
                  <a:lnTo>
                    <a:pt x="1014" y="2877"/>
                  </a:lnTo>
                  <a:lnTo>
                    <a:pt x="1162" y="2914"/>
                  </a:lnTo>
                  <a:lnTo>
                    <a:pt x="1309" y="2933"/>
                  </a:lnTo>
                  <a:lnTo>
                    <a:pt x="1457" y="2951"/>
                  </a:lnTo>
                  <a:lnTo>
                    <a:pt x="1604" y="2951"/>
                  </a:lnTo>
                  <a:lnTo>
                    <a:pt x="1752" y="2933"/>
                  </a:lnTo>
                  <a:lnTo>
                    <a:pt x="1881" y="2896"/>
                  </a:lnTo>
                  <a:lnTo>
                    <a:pt x="2028" y="2840"/>
                  </a:lnTo>
                  <a:lnTo>
                    <a:pt x="2157" y="2785"/>
                  </a:lnTo>
                  <a:lnTo>
                    <a:pt x="2286" y="2711"/>
                  </a:lnTo>
                  <a:lnTo>
                    <a:pt x="2397" y="2638"/>
                  </a:lnTo>
                  <a:lnTo>
                    <a:pt x="2508" y="2527"/>
                  </a:lnTo>
                  <a:lnTo>
                    <a:pt x="2600" y="2435"/>
                  </a:lnTo>
                  <a:lnTo>
                    <a:pt x="2692" y="2324"/>
                  </a:lnTo>
                  <a:lnTo>
                    <a:pt x="2766" y="2195"/>
                  </a:lnTo>
                  <a:lnTo>
                    <a:pt x="2840" y="2066"/>
                  </a:lnTo>
                  <a:lnTo>
                    <a:pt x="2895" y="1937"/>
                  </a:lnTo>
                  <a:lnTo>
                    <a:pt x="2932" y="1789"/>
                  </a:lnTo>
                  <a:lnTo>
                    <a:pt x="2950" y="1642"/>
                  </a:lnTo>
                  <a:lnTo>
                    <a:pt x="2969" y="1494"/>
                  </a:lnTo>
                  <a:lnTo>
                    <a:pt x="2950" y="1347"/>
                  </a:lnTo>
                  <a:lnTo>
                    <a:pt x="2932" y="1199"/>
                  </a:lnTo>
                  <a:lnTo>
                    <a:pt x="2895" y="1052"/>
                  </a:lnTo>
                  <a:lnTo>
                    <a:pt x="2858" y="923"/>
                  </a:lnTo>
                  <a:lnTo>
                    <a:pt x="2784" y="794"/>
                  </a:lnTo>
                  <a:lnTo>
                    <a:pt x="2711" y="665"/>
                  </a:lnTo>
                  <a:lnTo>
                    <a:pt x="2637" y="554"/>
                  </a:lnTo>
                  <a:lnTo>
                    <a:pt x="2526" y="443"/>
                  </a:lnTo>
                  <a:lnTo>
                    <a:pt x="2434" y="351"/>
                  </a:lnTo>
                  <a:lnTo>
                    <a:pt x="2323" y="259"/>
                  </a:lnTo>
                  <a:lnTo>
                    <a:pt x="2194" y="185"/>
                  </a:lnTo>
                  <a:lnTo>
                    <a:pt x="2065" y="130"/>
                  </a:lnTo>
                  <a:lnTo>
                    <a:pt x="1936" y="75"/>
                  </a:lnTo>
                  <a:lnTo>
                    <a:pt x="1789" y="38"/>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 name="Google Shape;324;p2"/>
            <p:cNvSpPr/>
            <p:nvPr/>
          </p:nvSpPr>
          <p:spPr>
            <a:xfrm>
              <a:off x="6249575" y="1234225"/>
              <a:ext cx="73775" cy="73800"/>
            </a:xfrm>
            <a:custGeom>
              <a:avLst/>
              <a:gdLst/>
              <a:ahLst/>
              <a:cxnLst/>
              <a:rect l="l" t="t" r="r" b="b"/>
              <a:pathLst>
                <a:path w="2951" h="2952" extrusionOk="0">
                  <a:moveTo>
                    <a:pt x="1310" y="1"/>
                  </a:moveTo>
                  <a:lnTo>
                    <a:pt x="1162" y="38"/>
                  </a:lnTo>
                  <a:lnTo>
                    <a:pt x="1033" y="75"/>
                  </a:lnTo>
                  <a:lnTo>
                    <a:pt x="886" y="112"/>
                  </a:lnTo>
                  <a:lnTo>
                    <a:pt x="757" y="185"/>
                  </a:lnTo>
                  <a:lnTo>
                    <a:pt x="646" y="259"/>
                  </a:lnTo>
                  <a:lnTo>
                    <a:pt x="536" y="333"/>
                  </a:lnTo>
                  <a:lnTo>
                    <a:pt x="425" y="425"/>
                  </a:lnTo>
                  <a:lnTo>
                    <a:pt x="333" y="536"/>
                  </a:lnTo>
                  <a:lnTo>
                    <a:pt x="259" y="646"/>
                  </a:lnTo>
                  <a:lnTo>
                    <a:pt x="185" y="775"/>
                  </a:lnTo>
                  <a:lnTo>
                    <a:pt x="111" y="886"/>
                  </a:lnTo>
                  <a:lnTo>
                    <a:pt x="75" y="1033"/>
                  </a:lnTo>
                  <a:lnTo>
                    <a:pt x="38" y="1163"/>
                  </a:lnTo>
                  <a:lnTo>
                    <a:pt x="1" y="1310"/>
                  </a:lnTo>
                  <a:lnTo>
                    <a:pt x="1" y="1458"/>
                  </a:lnTo>
                  <a:lnTo>
                    <a:pt x="1" y="1605"/>
                  </a:lnTo>
                  <a:lnTo>
                    <a:pt x="19" y="1753"/>
                  </a:lnTo>
                  <a:lnTo>
                    <a:pt x="56" y="1900"/>
                  </a:lnTo>
                  <a:lnTo>
                    <a:pt x="111" y="2029"/>
                  </a:lnTo>
                  <a:lnTo>
                    <a:pt x="167" y="2158"/>
                  </a:lnTo>
                  <a:lnTo>
                    <a:pt x="241" y="2287"/>
                  </a:lnTo>
                  <a:lnTo>
                    <a:pt x="333" y="2398"/>
                  </a:lnTo>
                  <a:lnTo>
                    <a:pt x="425" y="2509"/>
                  </a:lnTo>
                  <a:lnTo>
                    <a:pt x="536" y="2601"/>
                  </a:lnTo>
                  <a:lnTo>
                    <a:pt x="646" y="2693"/>
                  </a:lnTo>
                  <a:lnTo>
                    <a:pt x="775" y="2767"/>
                  </a:lnTo>
                  <a:lnTo>
                    <a:pt x="904" y="2840"/>
                  </a:lnTo>
                  <a:lnTo>
                    <a:pt x="1033" y="2877"/>
                  </a:lnTo>
                  <a:lnTo>
                    <a:pt x="1181" y="2914"/>
                  </a:lnTo>
                  <a:lnTo>
                    <a:pt x="1328" y="2951"/>
                  </a:lnTo>
                  <a:lnTo>
                    <a:pt x="1623" y="2951"/>
                  </a:lnTo>
                  <a:lnTo>
                    <a:pt x="1771" y="2933"/>
                  </a:lnTo>
                  <a:lnTo>
                    <a:pt x="1918" y="2896"/>
                  </a:lnTo>
                  <a:lnTo>
                    <a:pt x="2047" y="2840"/>
                  </a:lnTo>
                  <a:lnTo>
                    <a:pt x="2177" y="2767"/>
                  </a:lnTo>
                  <a:lnTo>
                    <a:pt x="2306" y="2693"/>
                  </a:lnTo>
                  <a:lnTo>
                    <a:pt x="2416" y="2619"/>
                  </a:lnTo>
                  <a:lnTo>
                    <a:pt x="2527" y="2509"/>
                  </a:lnTo>
                  <a:lnTo>
                    <a:pt x="2619" y="2416"/>
                  </a:lnTo>
                  <a:lnTo>
                    <a:pt x="2711" y="2287"/>
                  </a:lnTo>
                  <a:lnTo>
                    <a:pt x="2785" y="2177"/>
                  </a:lnTo>
                  <a:lnTo>
                    <a:pt x="2840" y="2048"/>
                  </a:lnTo>
                  <a:lnTo>
                    <a:pt x="2896" y="1900"/>
                  </a:lnTo>
                  <a:lnTo>
                    <a:pt x="2933" y="1771"/>
                  </a:lnTo>
                  <a:lnTo>
                    <a:pt x="2951" y="1623"/>
                  </a:lnTo>
                  <a:lnTo>
                    <a:pt x="2951" y="1458"/>
                  </a:lnTo>
                  <a:lnTo>
                    <a:pt x="2951" y="1310"/>
                  </a:lnTo>
                  <a:lnTo>
                    <a:pt x="2914" y="1163"/>
                  </a:lnTo>
                  <a:lnTo>
                    <a:pt x="2877" y="1033"/>
                  </a:lnTo>
                  <a:lnTo>
                    <a:pt x="2840" y="886"/>
                  </a:lnTo>
                  <a:lnTo>
                    <a:pt x="2767" y="757"/>
                  </a:lnTo>
                  <a:lnTo>
                    <a:pt x="2693" y="646"/>
                  </a:lnTo>
                  <a:lnTo>
                    <a:pt x="2601" y="517"/>
                  </a:lnTo>
                  <a:lnTo>
                    <a:pt x="2508" y="425"/>
                  </a:lnTo>
                  <a:lnTo>
                    <a:pt x="2398" y="333"/>
                  </a:lnTo>
                  <a:lnTo>
                    <a:pt x="2287" y="241"/>
                  </a:lnTo>
                  <a:lnTo>
                    <a:pt x="2158" y="167"/>
                  </a:lnTo>
                  <a:lnTo>
                    <a:pt x="2029" y="112"/>
                  </a:lnTo>
                  <a:lnTo>
                    <a:pt x="1900" y="56"/>
                  </a:lnTo>
                  <a:lnTo>
                    <a:pt x="1752"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 name="Google Shape;325;p2"/>
            <p:cNvSpPr/>
            <p:nvPr/>
          </p:nvSpPr>
          <p:spPr>
            <a:xfrm>
              <a:off x="5850400" y="1166025"/>
              <a:ext cx="73325" cy="73300"/>
            </a:xfrm>
            <a:custGeom>
              <a:avLst/>
              <a:gdLst/>
              <a:ahLst/>
              <a:cxnLst/>
              <a:rect l="l" t="t" r="r" b="b"/>
              <a:pathLst>
                <a:path w="2933" h="2932" extrusionOk="0">
                  <a:moveTo>
                    <a:pt x="1310" y="0"/>
                  </a:moveTo>
                  <a:lnTo>
                    <a:pt x="1162" y="37"/>
                  </a:lnTo>
                  <a:lnTo>
                    <a:pt x="1033" y="74"/>
                  </a:lnTo>
                  <a:lnTo>
                    <a:pt x="904" y="111"/>
                  </a:lnTo>
                  <a:lnTo>
                    <a:pt x="775" y="184"/>
                  </a:lnTo>
                  <a:lnTo>
                    <a:pt x="646" y="258"/>
                  </a:lnTo>
                  <a:lnTo>
                    <a:pt x="535" y="350"/>
                  </a:lnTo>
                  <a:lnTo>
                    <a:pt x="443" y="443"/>
                  </a:lnTo>
                  <a:lnTo>
                    <a:pt x="351" y="535"/>
                  </a:lnTo>
                  <a:lnTo>
                    <a:pt x="259" y="645"/>
                  </a:lnTo>
                  <a:lnTo>
                    <a:pt x="185" y="774"/>
                  </a:lnTo>
                  <a:lnTo>
                    <a:pt x="111" y="904"/>
                  </a:lnTo>
                  <a:lnTo>
                    <a:pt x="74" y="1033"/>
                  </a:lnTo>
                  <a:lnTo>
                    <a:pt x="37" y="1162"/>
                  </a:lnTo>
                  <a:lnTo>
                    <a:pt x="0" y="1309"/>
                  </a:lnTo>
                  <a:lnTo>
                    <a:pt x="0" y="1457"/>
                  </a:lnTo>
                  <a:lnTo>
                    <a:pt x="0" y="1604"/>
                  </a:lnTo>
                  <a:lnTo>
                    <a:pt x="37" y="1752"/>
                  </a:lnTo>
                  <a:lnTo>
                    <a:pt x="74" y="1881"/>
                  </a:lnTo>
                  <a:lnTo>
                    <a:pt x="111" y="2028"/>
                  </a:lnTo>
                  <a:lnTo>
                    <a:pt x="185" y="2157"/>
                  </a:lnTo>
                  <a:lnTo>
                    <a:pt x="259" y="2268"/>
                  </a:lnTo>
                  <a:lnTo>
                    <a:pt x="351" y="2397"/>
                  </a:lnTo>
                  <a:lnTo>
                    <a:pt x="443" y="2489"/>
                  </a:lnTo>
                  <a:lnTo>
                    <a:pt x="554" y="2600"/>
                  </a:lnTo>
                  <a:lnTo>
                    <a:pt x="664" y="2674"/>
                  </a:lnTo>
                  <a:lnTo>
                    <a:pt x="793" y="2747"/>
                  </a:lnTo>
                  <a:lnTo>
                    <a:pt x="922" y="2821"/>
                  </a:lnTo>
                  <a:lnTo>
                    <a:pt x="1070" y="2858"/>
                  </a:lnTo>
                  <a:lnTo>
                    <a:pt x="1199" y="2895"/>
                  </a:lnTo>
                  <a:lnTo>
                    <a:pt x="1346" y="2913"/>
                  </a:lnTo>
                  <a:lnTo>
                    <a:pt x="1494" y="2932"/>
                  </a:lnTo>
                  <a:lnTo>
                    <a:pt x="1641" y="2913"/>
                  </a:lnTo>
                  <a:lnTo>
                    <a:pt x="1789" y="2895"/>
                  </a:lnTo>
                  <a:lnTo>
                    <a:pt x="1918" y="2840"/>
                  </a:lnTo>
                  <a:lnTo>
                    <a:pt x="2047" y="2784"/>
                  </a:lnTo>
                  <a:lnTo>
                    <a:pt x="2176" y="2729"/>
                  </a:lnTo>
                  <a:lnTo>
                    <a:pt x="2287" y="2655"/>
                  </a:lnTo>
                  <a:lnTo>
                    <a:pt x="2397" y="2563"/>
                  </a:lnTo>
                  <a:lnTo>
                    <a:pt x="2508" y="2471"/>
                  </a:lnTo>
                  <a:lnTo>
                    <a:pt x="2600" y="2360"/>
                  </a:lnTo>
                  <a:lnTo>
                    <a:pt x="2692" y="2250"/>
                  </a:lnTo>
                  <a:lnTo>
                    <a:pt x="2748" y="2120"/>
                  </a:lnTo>
                  <a:lnTo>
                    <a:pt x="2821" y="1991"/>
                  </a:lnTo>
                  <a:lnTo>
                    <a:pt x="2858" y="1862"/>
                  </a:lnTo>
                  <a:lnTo>
                    <a:pt x="2895" y="1733"/>
                  </a:lnTo>
                  <a:lnTo>
                    <a:pt x="2914" y="1586"/>
                  </a:lnTo>
                  <a:lnTo>
                    <a:pt x="2932" y="1438"/>
                  </a:lnTo>
                  <a:lnTo>
                    <a:pt x="2914" y="1291"/>
                  </a:lnTo>
                  <a:lnTo>
                    <a:pt x="2895" y="1162"/>
                  </a:lnTo>
                  <a:lnTo>
                    <a:pt x="2858" y="1014"/>
                  </a:lnTo>
                  <a:lnTo>
                    <a:pt x="2803" y="885"/>
                  </a:lnTo>
                  <a:lnTo>
                    <a:pt x="2729" y="756"/>
                  </a:lnTo>
                  <a:lnTo>
                    <a:pt x="2656" y="645"/>
                  </a:lnTo>
                  <a:lnTo>
                    <a:pt x="2582" y="535"/>
                  </a:lnTo>
                  <a:lnTo>
                    <a:pt x="2471" y="424"/>
                  </a:lnTo>
                  <a:lnTo>
                    <a:pt x="2379" y="332"/>
                  </a:lnTo>
                  <a:lnTo>
                    <a:pt x="2250" y="258"/>
                  </a:lnTo>
                  <a:lnTo>
                    <a:pt x="2139" y="184"/>
                  </a:lnTo>
                  <a:lnTo>
                    <a:pt x="2010" y="111"/>
                  </a:lnTo>
                  <a:lnTo>
                    <a:pt x="1881" y="74"/>
                  </a:lnTo>
                  <a:lnTo>
                    <a:pt x="1734" y="37"/>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 name="Google Shape;326;p2"/>
            <p:cNvSpPr/>
            <p:nvPr/>
          </p:nvSpPr>
          <p:spPr>
            <a:xfrm>
              <a:off x="5930150" y="1179850"/>
              <a:ext cx="73775" cy="73775"/>
            </a:xfrm>
            <a:custGeom>
              <a:avLst/>
              <a:gdLst/>
              <a:ahLst/>
              <a:cxnLst/>
              <a:rect l="l" t="t" r="r" b="b"/>
              <a:pathLst>
                <a:path w="2951" h="2951" extrusionOk="0">
                  <a:moveTo>
                    <a:pt x="1438" y="0"/>
                  </a:moveTo>
                  <a:lnTo>
                    <a:pt x="1291" y="19"/>
                  </a:lnTo>
                  <a:lnTo>
                    <a:pt x="1162" y="37"/>
                  </a:lnTo>
                  <a:lnTo>
                    <a:pt x="1014" y="74"/>
                  </a:lnTo>
                  <a:lnTo>
                    <a:pt x="885" y="129"/>
                  </a:lnTo>
                  <a:lnTo>
                    <a:pt x="756" y="203"/>
                  </a:lnTo>
                  <a:lnTo>
                    <a:pt x="646" y="277"/>
                  </a:lnTo>
                  <a:lnTo>
                    <a:pt x="535" y="351"/>
                  </a:lnTo>
                  <a:lnTo>
                    <a:pt x="424" y="443"/>
                  </a:lnTo>
                  <a:lnTo>
                    <a:pt x="332" y="553"/>
                  </a:lnTo>
                  <a:lnTo>
                    <a:pt x="240" y="664"/>
                  </a:lnTo>
                  <a:lnTo>
                    <a:pt x="166" y="793"/>
                  </a:lnTo>
                  <a:lnTo>
                    <a:pt x="111" y="922"/>
                  </a:lnTo>
                  <a:lnTo>
                    <a:pt x="56" y="1051"/>
                  </a:lnTo>
                  <a:lnTo>
                    <a:pt x="19" y="1180"/>
                  </a:lnTo>
                  <a:lnTo>
                    <a:pt x="0" y="1328"/>
                  </a:lnTo>
                  <a:lnTo>
                    <a:pt x="0" y="1475"/>
                  </a:lnTo>
                  <a:lnTo>
                    <a:pt x="0" y="1623"/>
                  </a:lnTo>
                  <a:lnTo>
                    <a:pt x="19" y="1770"/>
                  </a:lnTo>
                  <a:lnTo>
                    <a:pt x="56" y="1918"/>
                  </a:lnTo>
                  <a:lnTo>
                    <a:pt x="111" y="2047"/>
                  </a:lnTo>
                  <a:lnTo>
                    <a:pt x="185" y="2176"/>
                  </a:lnTo>
                  <a:lnTo>
                    <a:pt x="258" y="2305"/>
                  </a:lnTo>
                  <a:lnTo>
                    <a:pt x="332" y="2416"/>
                  </a:lnTo>
                  <a:lnTo>
                    <a:pt x="443" y="2526"/>
                  </a:lnTo>
                  <a:lnTo>
                    <a:pt x="553" y="2618"/>
                  </a:lnTo>
                  <a:lnTo>
                    <a:pt x="664" y="2711"/>
                  </a:lnTo>
                  <a:lnTo>
                    <a:pt x="793" y="2784"/>
                  </a:lnTo>
                  <a:lnTo>
                    <a:pt x="922" y="2840"/>
                  </a:lnTo>
                  <a:lnTo>
                    <a:pt x="1051" y="2895"/>
                  </a:lnTo>
                  <a:lnTo>
                    <a:pt x="1199" y="2932"/>
                  </a:lnTo>
                  <a:lnTo>
                    <a:pt x="1346" y="2950"/>
                  </a:lnTo>
                  <a:lnTo>
                    <a:pt x="1641" y="2950"/>
                  </a:lnTo>
                  <a:lnTo>
                    <a:pt x="1770" y="2913"/>
                  </a:lnTo>
                  <a:lnTo>
                    <a:pt x="1918" y="2877"/>
                  </a:lnTo>
                  <a:lnTo>
                    <a:pt x="2047" y="2821"/>
                  </a:lnTo>
                  <a:lnTo>
                    <a:pt x="2176" y="2766"/>
                  </a:lnTo>
                  <a:lnTo>
                    <a:pt x="2287" y="2692"/>
                  </a:lnTo>
                  <a:lnTo>
                    <a:pt x="2416" y="2600"/>
                  </a:lnTo>
                  <a:lnTo>
                    <a:pt x="2508" y="2508"/>
                  </a:lnTo>
                  <a:lnTo>
                    <a:pt x="2600" y="2416"/>
                  </a:lnTo>
                  <a:lnTo>
                    <a:pt x="2692" y="2287"/>
                  </a:lnTo>
                  <a:lnTo>
                    <a:pt x="2766" y="2176"/>
                  </a:lnTo>
                  <a:lnTo>
                    <a:pt x="2821" y="2047"/>
                  </a:lnTo>
                  <a:lnTo>
                    <a:pt x="2877" y="1918"/>
                  </a:lnTo>
                  <a:lnTo>
                    <a:pt x="2913" y="1770"/>
                  </a:lnTo>
                  <a:lnTo>
                    <a:pt x="2932" y="1641"/>
                  </a:lnTo>
                  <a:lnTo>
                    <a:pt x="2950" y="1494"/>
                  </a:lnTo>
                  <a:lnTo>
                    <a:pt x="2932" y="1346"/>
                  </a:lnTo>
                  <a:lnTo>
                    <a:pt x="2913" y="1199"/>
                  </a:lnTo>
                  <a:lnTo>
                    <a:pt x="2877" y="1051"/>
                  </a:lnTo>
                  <a:lnTo>
                    <a:pt x="2821" y="922"/>
                  </a:lnTo>
                  <a:lnTo>
                    <a:pt x="2766" y="775"/>
                  </a:lnTo>
                  <a:lnTo>
                    <a:pt x="2692" y="664"/>
                  </a:lnTo>
                  <a:lnTo>
                    <a:pt x="2600" y="553"/>
                  </a:lnTo>
                  <a:lnTo>
                    <a:pt x="2489" y="443"/>
                  </a:lnTo>
                  <a:lnTo>
                    <a:pt x="2397" y="351"/>
                  </a:lnTo>
                  <a:lnTo>
                    <a:pt x="2268" y="258"/>
                  </a:lnTo>
                  <a:lnTo>
                    <a:pt x="2157" y="185"/>
                  </a:lnTo>
                  <a:lnTo>
                    <a:pt x="2028" y="111"/>
                  </a:lnTo>
                  <a:lnTo>
                    <a:pt x="1881" y="74"/>
                  </a:lnTo>
                  <a:lnTo>
                    <a:pt x="1733" y="37"/>
                  </a:lnTo>
                  <a:lnTo>
                    <a:pt x="1604"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 name="Google Shape;327;p2"/>
            <p:cNvSpPr/>
            <p:nvPr/>
          </p:nvSpPr>
          <p:spPr>
            <a:xfrm>
              <a:off x="5351175" y="749300"/>
              <a:ext cx="72875" cy="73325"/>
            </a:xfrm>
            <a:custGeom>
              <a:avLst/>
              <a:gdLst/>
              <a:ahLst/>
              <a:cxnLst/>
              <a:rect l="l" t="t" r="r" b="b"/>
              <a:pathLst>
                <a:path w="2915" h="2933" extrusionOk="0">
                  <a:moveTo>
                    <a:pt x="1458" y="1"/>
                  </a:moveTo>
                  <a:lnTo>
                    <a:pt x="1310" y="19"/>
                  </a:lnTo>
                  <a:lnTo>
                    <a:pt x="1163" y="38"/>
                  </a:lnTo>
                  <a:lnTo>
                    <a:pt x="1033" y="75"/>
                  </a:lnTo>
                  <a:lnTo>
                    <a:pt x="904" y="130"/>
                  </a:lnTo>
                  <a:lnTo>
                    <a:pt x="775" y="185"/>
                  </a:lnTo>
                  <a:lnTo>
                    <a:pt x="646" y="259"/>
                  </a:lnTo>
                  <a:lnTo>
                    <a:pt x="536" y="351"/>
                  </a:lnTo>
                  <a:lnTo>
                    <a:pt x="425" y="443"/>
                  </a:lnTo>
                  <a:lnTo>
                    <a:pt x="333" y="536"/>
                  </a:lnTo>
                  <a:lnTo>
                    <a:pt x="259" y="646"/>
                  </a:lnTo>
                  <a:lnTo>
                    <a:pt x="185" y="775"/>
                  </a:lnTo>
                  <a:lnTo>
                    <a:pt x="112" y="904"/>
                  </a:lnTo>
                  <a:lnTo>
                    <a:pt x="56" y="1033"/>
                  </a:lnTo>
                  <a:lnTo>
                    <a:pt x="19" y="1163"/>
                  </a:lnTo>
                  <a:lnTo>
                    <a:pt x="1" y="1310"/>
                  </a:lnTo>
                  <a:lnTo>
                    <a:pt x="1" y="1458"/>
                  </a:lnTo>
                  <a:lnTo>
                    <a:pt x="1" y="1605"/>
                  </a:lnTo>
                  <a:lnTo>
                    <a:pt x="19" y="1734"/>
                  </a:lnTo>
                  <a:lnTo>
                    <a:pt x="56" y="1882"/>
                  </a:lnTo>
                  <a:lnTo>
                    <a:pt x="112" y="2011"/>
                  </a:lnTo>
                  <a:lnTo>
                    <a:pt x="167" y="2140"/>
                  </a:lnTo>
                  <a:lnTo>
                    <a:pt x="241" y="2250"/>
                  </a:lnTo>
                  <a:lnTo>
                    <a:pt x="314" y="2379"/>
                  </a:lnTo>
                  <a:lnTo>
                    <a:pt x="407" y="2472"/>
                  </a:lnTo>
                  <a:lnTo>
                    <a:pt x="517" y="2564"/>
                  </a:lnTo>
                  <a:lnTo>
                    <a:pt x="628" y="2656"/>
                  </a:lnTo>
                  <a:lnTo>
                    <a:pt x="738" y="2730"/>
                  </a:lnTo>
                  <a:lnTo>
                    <a:pt x="868" y="2804"/>
                  </a:lnTo>
                  <a:lnTo>
                    <a:pt x="997" y="2859"/>
                  </a:lnTo>
                  <a:lnTo>
                    <a:pt x="1144" y="2896"/>
                  </a:lnTo>
                  <a:lnTo>
                    <a:pt x="1292" y="2914"/>
                  </a:lnTo>
                  <a:lnTo>
                    <a:pt x="1421" y="2933"/>
                  </a:lnTo>
                  <a:lnTo>
                    <a:pt x="1568" y="2933"/>
                  </a:lnTo>
                  <a:lnTo>
                    <a:pt x="1716" y="2896"/>
                  </a:lnTo>
                  <a:lnTo>
                    <a:pt x="1863" y="2859"/>
                  </a:lnTo>
                  <a:lnTo>
                    <a:pt x="1992" y="2822"/>
                  </a:lnTo>
                  <a:lnTo>
                    <a:pt x="2121" y="2748"/>
                  </a:lnTo>
                  <a:lnTo>
                    <a:pt x="2250" y="2674"/>
                  </a:lnTo>
                  <a:lnTo>
                    <a:pt x="2361" y="2601"/>
                  </a:lnTo>
                  <a:lnTo>
                    <a:pt x="2472" y="2490"/>
                  </a:lnTo>
                  <a:lnTo>
                    <a:pt x="2582" y="2379"/>
                  </a:lnTo>
                  <a:lnTo>
                    <a:pt x="2656" y="2269"/>
                  </a:lnTo>
                  <a:lnTo>
                    <a:pt x="2730" y="2158"/>
                  </a:lnTo>
                  <a:lnTo>
                    <a:pt x="2804" y="2011"/>
                  </a:lnTo>
                  <a:lnTo>
                    <a:pt x="2859" y="1882"/>
                  </a:lnTo>
                  <a:lnTo>
                    <a:pt x="2896" y="1734"/>
                  </a:lnTo>
                  <a:lnTo>
                    <a:pt x="2914" y="1605"/>
                  </a:lnTo>
                  <a:lnTo>
                    <a:pt x="2914" y="1458"/>
                  </a:lnTo>
                  <a:lnTo>
                    <a:pt x="2914" y="1310"/>
                  </a:lnTo>
                  <a:lnTo>
                    <a:pt x="2877" y="1163"/>
                  </a:lnTo>
                  <a:lnTo>
                    <a:pt x="2840" y="1033"/>
                  </a:lnTo>
                  <a:lnTo>
                    <a:pt x="2785" y="886"/>
                  </a:lnTo>
                  <a:lnTo>
                    <a:pt x="2730" y="775"/>
                  </a:lnTo>
                  <a:lnTo>
                    <a:pt x="2656" y="646"/>
                  </a:lnTo>
                  <a:lnTo>
                    <a:pt x="2564" y="536"/>
                  </a:lnTo>
                  <a:lnTo>
                    <a:pt x="2472" y="425"/>
                  </a:lnTo>
                  <a:lnTo>
                    <a:pt x="2361" y="333"/>
                  </a:lnTo>
                  <a:lnTo>
                    <a:pt x="2250" y="259"/>
                  </a:lnTo>
                  <a:lnTo>
                    <a:pt x="2140" y="185"/>
                  </a:lnTo>
                  <a:lnTo>
                    <a:pt x="2011" y="112"/>
                  </a:lnTo>
                  <a:lnTo>
                    <a:pt x="1882" y="75"/>
                  </a:lnTo>
                  <a:lnTo>
                    <a:pt x="1734" y="38"/>
                  </a:lnTo>
                  <a:lnTo>
                    <a:pt x="1605" y="19"/>
                  </a:lnTo>
                  <a:lnTo>
                    <a:pt x="1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 name="Google Shape;328;p2"/>
            <p:cNvSpPr/>
            <p:nvPr/>
          </p:nvSpPr>
          <p:spPr>
            <a:xfrm>
              <a:off x="6329325" y="1248525"/>
              <a:ext cx="71925" cy="73775"/>
            </a:xfrm>
            <a:custGeom>
              <a:avLst/>
              <a:gdLst/>
              <a:ahLst/>
              <a:cxnLst/>
              <a:rect l="l" t="t" r="r" b="b"/>
              <a:pathLst>
                <a:path w="2877" h="2951" extrusionOk="0">
                  <a:moveTo>
                    <a:pt x="1420" y="1"/>
                  </a:moveTo>
                  <a:lnTo>
                    <a:pt x="1273" y="19"/>
                  </a:lnTo>
                  <a:lnTo>
                    <a:pt x="1125" y="37"/>
                  </a:lnTo>
                  <a:lnTo>
                    <a:pt x="996" y="93"/>
                  </a:lnTo>
                  <a:lnTo>
                    <a:pt x="867" y="148"/>
                  </a:lnTo>
                  <a:lnTo>
                    <a:pt x="738" y="203"/>
                  </a:lnTo>
                  <a:lnTo>
                    <a:pt x="628" y="277"/>
                  </a:lnTo>
                  <a:lnTo>
                    <a:pt x="517" y="369"/>
                  </a:lnTo>
                  <a:lnTo>
                    <a:pt x="406" y="461"/>
                  </a:lnTo>
                  <a:lnTo>
                    <a:pt x="333" y="572"/>
                  </a:lnTo>
                  <a:lnTo>
                    <a:pt x="240" y="701"/>
                  </a:lnTo>
                  <a:lnTo>
                    <a:pt x="167" y="812"/>
                  </a:lnTo>
                  <a:lnTo>
                    <a:pt x="111" y="941"/>
                  </a:lnTo>
                  <a:lnTo>
                    <a:pt x="56" y="1088"/>
                  </a:lnTo>
                  <a:lnTo>
                    <a:pt x="38" y="1217"/>
                  </a:lnTo>
                  <a:lnTo>
                    <a:pt x="19" y="1365"/>
                  </a:lnTo>
                  <a:lnTo>
                    <a:pt x="1" y="1512"/>
                  </a:lnTo>
                  <a:lnTo>
                    <a:pt x="19" y="1660"/>
                  </a:lnTo>
                  <a:lnTo>
                    <a:pt x="56" y="1807"/>
                  </a:lnTo>
                  <a:lnTo>
                    <a:pt x="93" y="1937"/>
                  </a:lnTo>
                  <a:lnTo>
                    <a:pt x="148" y="2084"/>
                  </a:lnTo>
                  <a:lnTo>
                    <a:pt x="203" y="2213"/>
                  </a:lnTo>
                  <a:lnTo>
                    <a:pt x="296" y="2324"/>
                  </a:lnTo>
                  <a:lnTo>
                    <a:pt x="388" y="2434"/>
                  </a:lnTo>
                  <a:lnTo>
                    <a:pt x="480" y="2545"/>
                  </a:lnTo>
                  <a:lnTo>
                    <a:pt x="591" y="2637"/>
                  </a:lnTo>
                  <a:lnTo>
                    <a:pt x="720" y="2711"/>
                  </a:lnTo>
                  <a:lnTo>
                    <a:pt x="830" y="2785"/>
                  </a:lnTo>
                  <a:lnTo>
                    <a:pt x="978" y="2858"/>
                  </a:lnTo>
                  <a:lnTo>
                    <a:pt x="1107" y="2895"/>
                  </a:lnTo>
                  <a:lnTo>
                    <a:pt x="1254" y="2932"/>
                  </a:lnTo>
                  <a:lnTo>
                    <a:pt x="1402" y="2951"/>
                  </a:lnTo>
                  <a:lnTo>
                    <a:pt x="1660" y="2932"/>
                  </a:lnTo>
                  <a:lnTo>
                    <a:pt x="1881" y="2895"/>
                  </a:lnTo>
                  <a:lnTo>
                    <a:pt x="2103" y="2803"/>
                  </a:lnTo>
                  <a:lnTo>
                    <a:pt x="2305" y="2674"/>
                  </a:lnTo>
                  <a:lnTo>
                    <a:pt x="2490" y="2527"/>
                  </a:lnTo>
                  <a:lnTo>
                    <a:pt x="2656" y="2342"/>
                  </a:lnTo>
                  <a:lnTo>
                    <a:pt x="2785" y="2139"/>
                  </a:lnTo>
                  <a:lnTo>
                    <a:pt x="2877" y="1918"/>
                  </a:lnTo>
                  <a:lnTo>
                    <a:pt x="2877" y="1015"/>
                  </a:lnTo>
                  <a:lnTo>
                    <a:pt x="2785" y="812"/>
                  </a:lnTo>
                  <a:lnTo>
                    <a:pt x="2674" y="627"/>
                  </a:lnTo>
                  <a:lnTo>
                    <a:pt x="2545" y="461"/>
                  </a:lnTo>
                  <a:lnTo>
                    <a:pt x="2379" y="314"/>
                  </a:lnTo>
                  <a:lnTo>
                    <a:pt x="2195" y="185"/>
                  </a:lnTo>
                  <a:lnTo>
                    <a:pt x="1992" y="93"/>
                  </a:lnTo>
                  <a:lnTo>
                    <a:pt x="1789" y="37"/>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 name="Google Shape;329;p2"/>
            <p:cNvSpPr/>
            <p:nvPr/>
          </p:nvSpPr>
          <p:spPr>
            <a:xfrm>
              <a:off x="5627750" y="1043400"/>
              <a:ext cx="72875" cy="72850"/>
            </a:xfrm>
            <a:custGeom>
              <a:avLst/>
              <a:gdLst/>
              <a:ahLst/>
              <a:cxnLst/>
              <a:rect l="l" t="t" r="r" b="b"/>
              <a:pathLst>
                <a:path w="2915" h="2914" extrusionOk="0">
                  <a:moveTo>
                    <a:pt x="1328" y="1"/>
                  </a:moveTo>
                  <a:lnTo>
                    <a:pt x="1181" y="37"/>
                  </a:lnTo>
                  <a:lnTo>
                    <a:pt x="1052" y="74"/>
                  </a:lnTo>
                  <a:lnTo>
                    <a:pt x="923" y="111"/>
                  </a:lnTo>
                  <a:lnTo>
                    <a:pt x="794" y="185"/>
                  </a:lnTo>
                  <a:lnTo>
                    <a:pt x="665" y="259"/>
                  </a:lnTo>
                  <a:lnTo>
                    <a:pt x="554" y="332"/>
                  </a:lnTo>
                  <a:lnTo>
                    <a:pt x="443" y="425"/>
                  </a:lnTo>
                  <a:lnTo>
                    <a:pt x="351" y="535"/>
                  </a:lnTo>
                  <a:lnTo>
                    <a:pt x="277" y="646"/>
                  </a:lnTo>
                  <a:lnTo>
                    <a:pt x="185" y="756"/>
                  </a:lnTo>
                  <a:lnTo>
                    <a:pt x="130" y="886"/>
                  </a:lnTo>
                  <a:lnTo>
                    <a:pt x="75" y="1033"/>
                  </a:lnTo>
                  <a:lnTo>
                    <a:pt x="38" y="1162"/>
                  </a:lnTo>
                  <a:lnTo>
                    <a:pt x="19" y="1310"/>
                  </a:lnTo>
                  <a:lnTo>
                    <a:pt x="1" y="1457"/>
                  </a:lnTo>
                  <a:lnTo>
                    <a:pt x="19" y="1586"/>
                  </a:lnTo>
                  <a:lnTo>
                    <a:pt x="38" y="1734"/>
                  </a:lnTo>
                  <a:lnTo>
                    <a:pt x="75" y="1881"/>
                  </a:lnTo>
                  <a:lnTo>
                    <a:pt x="111" y="2010"/>
                  </a:lnTo>
                  <a:lnTo>
                    <a:pt x="185" y="2139"/>
                  </a:lnTo>
                  <a:lnTo>
                    <a:pt x="259" y="2250"/>
                  </a:lnTo>
                  <a:lnTo>
                    <a:pt x="333" y="2361"/>
                  </a:lnTo>
                  <a:lnTo>
                    <a:pt x="425" y="2471"/>
                  </a:lnTo>
                  <a:lnTo>
                    <a:pt x="536" y="2563"/>
                  </a:lnTo>
                  <a:lnTo>
                    <a:pt x="646" y="2656"/>
                  </a:lnTo>
                  <a:lnTo>
                    <a:pt x="775" y="2729"/>
                  </a:lnTo>
                  <a:lnTo>
                    <a:pt x="904" y="2803"/>
                  </a:lnTo>
                  <a:lnTo>
                    <a:pt x="1033" y="2840"/>
                  </a:lnTo>
                  <a:lnTo>
                    <a:pt x="1162" y="2877"/>
                  </a:lnTo>
                  <a:lnTo>
                    <a:pt x="1310" y="2914"/>
                  </a:lnTo>
                  <a:lnTo>
                    <a:pt x="1605" y="2914"/>
                  </a:lnTo>
                  <a:lnTo>
                    <a:pt x="1734" y="2895"/>
                  </a:lnTo>
                  <a:lnTo>
                    <a:pt x="1882" y="2858"/>
                  </a:lnTo>
                  <a:lnTo>
                    <a:pt x="2011" y="2803"/>
                  </a:lnTo>
                  <a:lnTo>
                    <a:pt x="2140" y="2748"/>
                  </a:lnTo>
                  <a:lnTo>
                    <a:pt x="2250" y="2674"/>
                  </a:lnTo>
                  <a:lnTo>
                    <a:pt x="2379" y="2582"/>
                  </a:lnTo>
                  <a:lnTo>
                    <a:pt x="2472" y="2490"/>
                  </a:lnTo>
                  <a:lnTo>
                    <a:pt x="2582" y="2379"/>
                  </a:lnTo>
                  <a:lnTo>
                    <a:pt x="2656" y="2268"/>
                  </a:lnTo>
                  <a:lnTo>
                    <a:pt x="2730" y="2158"/>
                  </a:lnTo>
                  <a:lnTo>
                    <a:pt x="2803" y="2029"/>
                  </a:lnTo>
                  <a:lnTo>
                    <a:pt x="2859" y="1900"/>
                  </a:lnTo>
                  <a:lnTo>
                    <a:pt x="2896" y="1752"/>
                  </a:lnTo>
                  <a:lnTo>
                    <a:pt x="2914" y="1623"/>
                  </a:lnTo>
                  <a:lnTo>
                    <a:pt x="2914" y="1476"/>
                  </a:lnTo>
                  <a:lnTo>
                    <a:pt x="2914" y="1328"/>
                  </a:lnTo>
                  <a:lnTo>
                    <a:pt x="2896" y="1181"/>
                  </a:lnTo>
                  <a:lnTo>
                    <a:pt x="2859" y="1051"/>
                  </a:lnTo>
                  <a:lnTo>
                    <a:pt x="2803" y="904"/>
                  </a:lnTo>
                  <a:lnTo>
                    <a:pt x="2748" y="793"/>
                  </a:lnTo>
                  <a:lnTo>
                    <a:pt x="2674" y="664"/>
                  </a:lnTo>
                  <a:lnTo>
                    <a:pt x="2582" y="554"/>
                  </a:lnTo>
                  <a:lnTo>
                    <a:pt x="2490" y="443"/>
                  </a:lnTo>
                  <a:lnTo>
                    <a:pt x="2398" y="351"/>
                  </a:lnTo>
                  <a:lnTo>
                    <a:pt x="2287" y="259"/>
                  </a:lnTo>
                  <a:lnTo>
                    <a:pt x="2158" y="185"/>
                  </a:lnTo>
                  <a:lnTo>
                    <a:pt x="2029" y="130"/>
                  </a:lnTo>
                  <a:lnTo>
                    <a:pt x="1900" y="74"/>
                  </a:lnTo>
                  <a:lnTo>
                    <a:pt x="1752" y="37"/>
                  </a:lnTo>
                  <a:lnTo>
                    <a:pt x="1623"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 name="Google Shape;330;p2"/>
            <p:cNvSpPr/>
            <p:nvPr/>
          </p:nvSpPr>
          <p:spPr>
            <a:xfrm>
              <a:off x="5168650" y="390225"/>
              <a:ext cx="72400" cy="72400"/>
            </a:xfrm>
            <a:custGeom>
              <a:avLst/>
              <a:gdLst/>
              <a:ahLst/>
              <a:cxnLst/>
              <a:rect l="l" t="t" r="r" b="b"/>
              <a:pathLst>
                <a:path w="2896" h="2896" extrusionOk="0">
                  <a:moveTo>
                    <a:pt x="1291" y="1"/>
                  </a:moveTo>
                  <a:lnTo>
                    <a:pt x="1144" y="19"/>
                  </a:lnTo>
                  <a:lnTo>
                    <a:pt x="1015" y="56"/>
                  </a:lnTo>
                  <a:lnTo>
                    <a:pt x="885" y="111"/>
                  </a:lnTo>
                  <a:lnTo>
                    <a:pt x="756" y="185"/>
                  </a:lnTo>
                  <a:lnTo>
                    <a:pt x="627" y="259"/>
                  </a:lnTo>
                  <a:lnTo>
                    <a:pt x="517" y="332"/>
                  </a:lnTo>
                  <a:lnTo>
                    <a:pt x="425" y="443"/>
                  </a:lnTo>
                  <a:lnTo>
                    <a:pt x="332" y="535"/>
                  </a:lnTo>
                  <a:lnTo>
                    <a:pt x="240" y="646"/>
                  </a:lnTo>
                  <a:lnTo>
                    <a:pt x="166" y="775"/>
                  </a:lnTo>
                  <a:lnTo>
                    <a:pt x="111" y="904"/>
                  </a:lnTo>
                  <a:lnTo>
                    <a:pt x="56" y="1033"/>
                  </a:lnTo>
                  <a:lnTo>
                    <a:pt x="19" y="1181"/>
                  </a:lnTo>
                  <a:lnTo>
                    <a:pt x="0" y="1310"/>
                  </a:lnTo>
                  <a:lnTo>
                    <a:pt x="0" y="1457"/>
                  </a:lnTo>
                  <a:lnTo>
                    <a:pt x="0" y="1605"/>
                  </a:lnTo>
                  <a:lnTo>
                    <a:pt x="37" y="1752"/>
                  </a:lnTo>
                  <a:lnTo>
                    <a:pt x="74" y="1881"/>
                  </a:lnTo>
                  <a:lnTo>
                    <a:pt x="111" y="2010"/>
                  </a:lnTo>
                  <a:lnTo>
                    <a:pt x="185" y="2139"/>
                  </a:lnTo>
                  <a:lnTo>
                    <a:pt x="259" y="2268"/>
                  </a:lnTo>
                  <a:lnTo>
                    <a:pt x="351" y="2379"/>
                  </a:lnTo>
                  <a:lnTo>
                    <a:pt x="443" y="2471"/>
                  </a:lnTo>
                  <a:lnTo>
                    <a:pt x="554" y="2564"/>
                  </a:lnTo>
                  <a:lnTo>
                    <a:pt x="664" y="2656"/>
                  </a:lnTo>
                  <a:lnTo>
                    <a:pt x="775" y="2729"/>
                  </a:lnTo>
                  <a:lnTo>
                    <a:pt x="904" y="2785"/>
                  </a:lnTo>
                  <a:lnTo>
                    <a:pt x="1033" y="2840"/>
                  </a:lnTo>
                  <a:lnTo>
                    <a:pt x="1180" y="2877"/>
                  </a:lnTo>
                  <a:lnTo>
                    <a:pt x="1310" y="2895"/>
                  </a:lnTo>
                  <a:lnTo>
                    <a:pt x="1605" y="2895"/>
                  </a:lnTo>
                  <a:lnTo>
                    <a:pt x="1752" y="2859"/>
                  </a:lnTo>
                  <a:lnTo>
                    <a:pt x="1881" y="2822"/>
                  </a:lnTo>
                  <a:lnTo>
                    <a:pt x="2010" y="2766"/>
                  </a:lnTo>
                  <a:lnTo>
                    <a:pt x="2139" y="2711"/>
                  </a:lnTo>
                  <a:lnTo>
                    <a:pt x="2268" y="2637"/>
                  </a:lnTo>
                  <a:lnTo>
                    <a:pt x="2379" y="2545"/>
                  </a:lnTo>
                  <a:lnTo>
                    <a:pt x="2471" y="2453"/>
                  </a:lnTo>
                  <a:lnTo>
                    <a:pt x="2582" y="2342"/>
                  </a:lnTo>
                  <a:lnTo>
                    <a:pt x="2656" y="2232"/>
                  </a:lnTo>
                  <a:lnTo>
                    <a:pt x="2729" y="2121"/>
                  </a:lnTo>
                  <a:lnTo>
                    <a:pt x="2785" y="1992"/>
                  </a:lnTo>
                  <a:lnTo>
                    <a:pt x="2840" y="1863"/>
                  </a:lnTo>
                  <a:lnTo>
                    <a:pt x="2877" y="1715"/>
                  </a:lnTo>
                  <a:lnTo>
                    <a:pt x="2895" y="1586"/>
                  </a:lnTo>
                  <a:lnTo>
                    <a:pt x="2895" y="1439"/>
                  </a:lnTo>
                  <a:lnTo>
                    <a:pt x="2895" y="1291"/>
                  </a:lnTo>
                  <a:lnTo>
                    <a:pt x="2877" y="1144"/>
                  </a:lnTo>
                  <a:lnTo>
                    <a:pt x="2840" y="1015"/>
                  </a:lnTo>
                  <a:lnTo>
                    <a:pt x="2785" y="886"/>
                  </a:lnTo>
                  <a:lnTo>
                    <a:pt x="2711" y="757"/>
                  </a:lnTo>
                  <a:lnTo>
                    <a:pt x="2637" y="628"/>
                  </a:lnTo>
                  <a:lnTo>
                    <a:pt x="2563" y="517"/>
                  </a:lnTo>
                  <a:lnTo>
                    <a:pt x="2453" y="425"/>
                  </a:lnTo>
                  <a:lnTo>
                    <a:pt x="2361" y="314"/>
                  </a:lnTo>
                  <a:lnTo>
                    <a:pt x="2250" y="240"/>
                  </a:lnTo>
                  <a:lnTo>
                    <a:pt x="2121" y="167"/>
                  </a:lnTo>
                  <a:lnTo>
                    <a:pt x="1992" y="111"/>
                  </a:lnTo>
                  <a:lnTo>
                    <a:pt x="1863" y="56"/>
                  </a:lnTo>
                  <a:lnTo>
                    <a:pt x="1715"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 name="Google Shape;331;p2"/>
            <p:cNvSpPr/>
            <p:nvPr/>
          </p:nvSpPr>
          <p:spPr>
            <a:xfrm>
              <a:off x="5117475" y="238125"/>
              <a:ext cx="71950" cy="50250"/>
            </a:xfrm>
            <a:custGeom>
              <a:avLst/>
              <a:gdLst/>
              <a:ahLst/>
              <a:cxnLst/>
              <a:rect l="l" t="t" r="r" b="b"/>
              <a:pathLst>
                <a:path w="2878" h="2010" extrusionOk="0">
                  <a:moveTo>
                    <a:pt x="130" y="0"/>
                  </a:moveTo>
                  <a:lnTo>
                    <a:pt x="75" y="129"/>
                  </a:lnTo>
                  <a:lnTo>
                    <a:pt x="38" y="277"/>
                  </a:lnTo>
                  <a:lnTo>
                    <a:pt x="1" y="406"/>
                  </a:lnTo>
                  <a:lnTo>
                    <a:pt x="1" y="553"/>
                  </a:lnTo>
                  <a:lnTo>
                    <a:pt x="1" y="701"/>
                  </a:lnTo>
                  <a:lnTo>
                    <a:pt x="38" y="848"/>
                  </a:lnTo>
                  <a:lnTo>
                    <a:pt x="75" y="977"/>
                  </a:lnTo>
                  <a:lnTo>
                    <a:pt x="111" y="1125"/>
                  </a:lnTo>
                  <a:lnTo>
                    <a:pt x="185" y="1254"/>
                  </a:lnTo>
                  <a:lnTo>
                    <a:pt x="259" y="1364"/>
                  </a:lnTo>
                  <a:lnTo>
                    <a:pt x="333" y="1475"/>
                  </a:lnTo>
                  <a:lnTo>
                    <a:pt x="425" y="1586"/>
                  </a:lnTo>
                  <a:lnTo>
                    <a:pt x="535" y="1678"/>
                  </a:lnTo>
                  <a:lnTo>
                    <a:pt x="646" y="1752"/>
                  </a:lnTo>
                  <a:lnTo>
                    <a:pt x="757" y="1825"/>
                  </a:lnTo>
                  <a:lnTo>
                    <a:pt x="886" y="1899"/>
                  </a:lnTo>
                  <a:lnTo>
                    <a:pt x="1015" y="1936"/>
                  </a:lnTo>
                  <a:lnTo>
                    <a:pt x="1162" y="1973"/>
                  </a:lnTo>
                  <a:lnTo>
                    <a:pt x="1310" y="1991"/>
                  </a:lnTo>
                  <a:lnTo>
                    <a:pt x="1457" y="2010"/>
                  </a:lnTo>
                  <a:lnTo>
                    <a:pt x="1605" y="1991"/>
                  </a:lnTo>
                  <a:lnTo>
                    <a:pt x="1734" y="1973"/>
                  </a:lnTo>
                  <a:lnTo>
                    <a:pt x="1881" y="1936"/>
                  </a:lnTo>
                  <a:lnTo>
                    <a:pt x="2011" y="1881"/>
                  </a:lnTo>
                  <a:lnTo>
                    <a:pt x="2140" y="1825"/>
                  </a:lnTo>
                  <a:lnTo>
                    <a:pt x="2250" y="1752"/>
                  </a:lnTo>
                  <a:lnTo>
                    <a:pt x="2361" y="1659"/>
                  </a:lnTo>
                  <a:lnTo>
                    <a:pt x="2472" y="1567"/>
                  </a:lnTo>
                  <a:lnTo>
                    <a:pt x="2564" y="1457"/>
                  </a:lnTo>
                  <a:lnTo>
                    <a:pt x="2637" y="1346"/>
                  </a:lnTo>
                  <a:lnTo>
                    <a:pt x="2711" y="1235"/>
                  </a:lnTo>
                  <a:lnTo>
                    <a:pt x="2767" y="1106"/>
                  </a:lnTo>
                  <a:lnTo>
                    <a:pt x="2822" y="977"/>
                  </a:lnTo>
                  <a:lnTo>
                    <a:pt x="2859" y="830"/>
                  </a:lnTo>
                  <a:lnTo>
                    <a:pt x="2877" y="682"/>
                  </a:lnTo>
                  <a:lnTo>
                    <a:pt x="2877" y="553"/>
                  </a:lnTo>
                  <a:lnTo>
                    <a:pt x="2877" y="406"/>
                  </a:lnTo>
                  <a:lnTo>
                    <a:pt x="2840" y="258"/>
                  </a:lnTo>
                  <a:lnTo>
                    <a:pt x="2803" y="129"/>
                  </a:lnTo>
                  <a:lnTo>
                    <a:pt x="27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 name="Google Shape;332;p2"/>
            <p:cNvSpPr/>
            <p:nvPr/>
          </p:nvSpPr>
          <p:spPr>
            <a:xfrm>
              <a:off x="5285275" y="655275"/>
              <a:ext cx="72850" cy="72850"/>
            </a:xfrm>
            <a:custGeom>
              <a:avLst/>
              <a:gdLst/>
              <a:ahLst/>
              <a:cxnLst/>
              <a:rect l="l" t="t" r="r" b="b"/>
              <a:pathLst>
                <a:path w="2914" h="2914" extrusionOk="0">
                  <a:moveTo>
                    <a:pt x="1346" y="1"/>
                  </a:moveTo>
                  <a:lnTo>
                    <a:pt x="1199" y="19"/>
                  </a:lnTo>
                  <a:lnTo>
                    <a:pt x="1051" y="56"/>
                  </a:lnTo>
                  <a:lnTo>
                    <a:pt x="922" y="111"/>
                  </a:lnTo>
                  <a:lnTo>
                    <a:pt x="793" y="167"/>
                  </a:lnTo>
                  <a:lnTo>
                    <a:pt x="682" y="240"/>
                  </a:lnTo>
                  <a:lnTo>
                    <a:pt x="572" y="332"/>
                  </a:lnTo>
                  <a:lnTo>
                    <a:pt x="461" y="425"/>
                  </a:lnTo>
                  <a:lnTo>
                    <a:pt x="369" y="517"/>
                  </a:lnTo>
                  <a:lnTo>
                    <a:pt x="277" y="646"/>
                  </a:lnTo>
                  <a:lnTo>
                    <a:pt x="203" y="757"/>
                  </a:lnTo>
                  <a:lnTo>
                    <a:pt x="129" y="886"/>
                  </a:lnTo>
                  <a:lnTo>
                    <a:pt x="74" y="1015"/>
                  </a:lnTo>
                  <a:lnTo>
                    <a:pt x="37" y="1162"/>
                  </a:lnTo>
                  <a:lnTo>
                    <a:pt x="19" y="1291"/>
                  </a:lnTo>
                  <a:lnTo>
                    <a:pt x="0" y="1439"/>
                  </a:lnTo>
                  <a:lnTo>
                    <a:pt x="19" y="1586"/>
                  </a:lnTo>
                  <a:lnTo>
                    <a:pt x="37" y="1734"/>
                  </a:lnTo>
                  <a:lnTo>
                    <a:pt x="74" y="1863"/>
                  </a:lnTo>
                  <a:lnTo>
                    <a:pt x="111" y="1992"/>
                  </a:lnTo>
                  <a:lnTo>
                    <a:pt x="185" y="2121"/>
                  </a:lnTo>
                  <a:lnTo>
                    <a:pt x="258" y="2250"/>
                  </a:lnTo>
                  <a:lnTo>
                    <a:pt x="332" y="2361"/>
                  </a:lnTo>
                  <a:lnTo>
                    <a:pt x="424" y="2471"/>
                  </a:lnTo>
                  <a:lnTo>
                    <a:pt x="535" y="2563"/>
                  </a:lnTo>
                  <a:lnTo>
                    <a:pt x="646" y="2656"/>
                  </a:lnTo>
                  <a:lnTo>
                    <a:pt x="756" y="2729"/>
                  </a:lnTo>
                  <a:lnTo>
                    <a:pt x="885" y="2785"/>
                  </a:lnTo>
                  <a:lnTo>
                    <a:pt x="1014" y="2840"/>
                  </a:lnTo>
                  <a:lnTo>
                    <a:pt x="1162" y="2877"/>
                  </a:lnTo>
                  <a:lnTo>
                    <a:pt x="1291" y="2914"/>
                  </a:lnTo>
                  <a:lnTo>
                    <a:pt x="1586" y="2914"/>
                  </a:lnTo>
                  <a:lnTo>
                    <a:pt x="1733" y="2895"/>
                  </a:lnTo>
                  <a:lnTo>
                    <a:pt x="1863" y="2858"/>
                  </a:lnTo>
                  <a:lnTo>
                    <a:pt x="2010" y="2803"/>
                  </a:lnTo>
                  <a:lnTo>
                    <a:pt x="2139" y="2748"/>
                  </a:lnTo>
                  <a:lnTo>
                    <a:pt x="2250" y="2674"/>
                  </a:lnTo>
                  <a:lnTo>
                    <a:pt x="2360" y="2582"/>
                  </a:lnTo>
                  <a:lnTo>
                    <a:pt x="2471" y="2490"/>
                  </a:lnTo>
                  <a:lnTo>
                    <a:pt x="2563" y="2398"/>
                  </a:lnTo>
                  <a:lnTo>
                    <a:pt x="2655" y="2287"/>
                  </a:lnTo>
                  <a:lnTo>
                    <a:pt x="2729" y="2158"/>
                  </a:lnTo>
                  <a:lnTo>
                    <a:pt x="2803" y="2029"/>
                  </a:lnTo>
                  <a:lnTo>
                    <a:pt x="2840" y="1900"/>
                  </a:lnTo>
                  <a:lnTo>
                    <a:pt x="2895" y="1771"/>
                  </a:lnTo>
                  <a:lnTo>
                    <a:pt x="2913" y="1623"/>
                  </a:lnTo>
                  <a:lnTo>
                    <a:pt x="2913" y="1476"/>
                  </a:lnTo>
                  <a:lnTo>
                    <a:pt x="2913" y="1328"/>
                  </a:lnTo>
                  <a:lnTo>
                    <a:pt x="2895" y="1199"/>
                  </a:lnTo>
                  <a:lnTo>
                    <a:pt x="2858" y="1052"/>
                  </a:lnTo>
                  <a:lnTo>
                    <a:pt x="2821" y="922"/>
                  </a:lnTo>
                  <a:lnTo>
                    <a:pt x="2748" y="793"/>
                  </a:lnTo>
                  <a:lnTo>
                    <a:pt x="2674" y="664"/>
                  </a:lnTo>
                  <a:lnTo>
                    <a:pt x="2600" y="554"/>
                  </a:lnTo>
                  <a:lnTo>
                    <a:pt x="2508" y="462"/>
                  </a:lnTo>
                  <a:lnTo>
                    <a:pt x="2397" y="351"/>
                  </a:lnTo>
                  <a:lnTo>
                    <a:pt x="2287" y="277"/>
                  </a:lnTo>
                  <a:lnTo>
                    <a:pt x="2176" y="185"/>
                  </a:lnTo>
                  <a:lnTo>
                    <a:pt x="2047" y="130"/>
                  </a:lnTo>
                  <a:lnTo>
                    <a:pt x="1918" y="74"/>
                  </a:lnTo>
                  <a:lnTo>
                    <a:pt x="1770" y="37"/>
                  </a:lnTo>
                  <a:lnTo>
                    <a:pt x="1623" y="19"/>
                  </a:lnTo>
                  <a:lnTo>
                    <a:pt x="14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 name="Google Shape;333;p2"/>
            <p:cNvSpPr/>
            <p:nvPr/>
          </p:nvSpPr>
          <p:spPr>
            <a:xfrm>
              <a:off x="5220275" y="561250"/>
              <a:ext cx="72400" cy="72375"/>
            </a:xfrm>
            <a:custGeom>
              <a:avLst/>
              <a:gdLst/>
              <a:ahLst/>
              <a:cxnLst/>
              <a:rect l="l" t="t" r="r" b="b"/>
              <a:pathLst>
                <a:path w="2896" h="2895" extrusionOk="0">
                  <a:moveTo>
                    <a:pt x="1439" y="0"/>
                  </a:moveTo>
                  <a:lnTo>
                    <a:pt x="1291" y="19"/>
                  </a:lnTo>
                  <a:lnTo>
                    <a:pt x="1162" y="37"/>
                  </a:lnTo>
                  <a:lnTo>
                    <a:pt x="1033" y="74"/>
                  </a:lnTo>
                  <a:lnTo>
                    <a:pt x="904" y="111"/>
                  </a:lnTo>
                  <a:lnTo>
                    <a:pt x="775" y="185"/>
                  </a:lnTo>
                  <a:lnTo>
                    <a:pt x="664" y="240"/>
                  </a:lnTo>
                  <a:lnTo>
                    <a:pt x="554" y="332"/>
                  </a:lnTo>
                  <a:lnTo>
                    <a:pt x="443" y="424"/>
                  </a:lnTo>
                  <a:lnTo>
                    <a:pt x="351" y="516"/>
                  </a:lnTo>
                  <a:lnTo>
                    <a:pt x="259" y="627"/>
                  </a:lnTo>
                  <a:lnTo>
                    <a:pt x="185" y="738"/>
                  </a:lnTo>
                  <a:lnTo>
                    <a:pt x="130" y="867"/>
                  </a:lnTo>
                  <a:lnTo>
                    <a:pt x="74" y="996"/>
                  </a:lnTo>
                  <a:lnTo>
                    <a:pt x="37" y="1125"/>
                  </a:lnTo>
                  <a:lnTo>
                    <a:pt x="0" y="1272"/>
                  </a:lnTo>
                  <a:lnTo>
                    <a:pt x="0" y="1401"/>
                  </a:lnTo>
                  <a:lnTo>
                    <a:pt x="0" y="1549"/>
                  </a:lnTo>
                  <a:lnTo>
                    <a:pt x="19" y="1696"/>
                  </a:lnTo>
                  <a:lnTo>
                    <a:pt x="37" y="1826"/>
                  </a:lnTo>
                  <a:lnTo>
                    <a:pt x="93" y="1973"/>
                  </a:lnTo>
                  <a:lnTo>
                    <a:pt x="148" y="2102"/>
                  </a:lnTo>
                  <a:lnTo>
                    <a:pt x="222" y="2213"/>
                  </a:lnTo>
                  <a:lnTo>
                    <a:pt x="296" y="2323"/>
                  </a:lnTo>
                  <a:lnTo>
                    <a:pt x="388" y="2434"/>
                  </a:lnTo>
                  <a:lnTo>
                    <a:pt x="498" y="2545"/>
                  </a:lnTo>
                  <a:lnTo>
                    <a:pt x="609" y="2618"/>
                  </a:lnTo>
                  <a:lnTo>
                    <a:pt x="720" y="2711"/>
                  </a:lnTo>
                  <a:lnTo>
                    <a:pt x="849" y="2766"/>
                  </a:lnTo>
                  <a:lnTo>
                    <a:pt x="978" y="2821"/>
                  </a:lnTo>
                  <a:lnTo>
                    <a:pt x="1125" y="2858"/>
                  </a:lnTo>
                  <a:lnTo>
                    <a:pt x="1254" y="2895"/>
                  </a:lnTo>
                  <a:lnTo>
                    <a:pt x="1549" y="2895"/>
                  </a:lnTo>
                  <a:lnTo>
                    <a:pt x="1697" y="2877"/>
                  </a:lnTo>
                  <a:lnTo>
                    <a:pt x="1826" y="2840"/>
                  </a:lnTo>
                  <a:lnTo>
                    <a:pt x="1973" y="2803"/>
                  </a:lnTo>
                  <a:lnTo>
                    <a:pt x="2102" y="2729"/>
                  </a:lnTo>
                  <a:lnTo>
                    <a:pt x="2213" y="2674"/>
                  </a:lnTo>
                  <a:lnTo>
                    <a:pt x="2324" y="2582"/>
                  </a:lnTo>
                  <a:lnTo>
                    <a:pt x="2434" y="2489"/>
                  </a:lnTo>
                  <a:lnTo>
                    <a:pt x="2527" y="2379"/>
                  </a:lnTo>
                  <a:lnTo>
                    <a:pt x="2619" y="2268"/>
                  </a:lnTo>
                  <a:lnTo>
                    <a:pt x="2692" y="2157"/>
                  </a:lnTo>
                  <a:lnTo>
                    <a:pt x="2766" y="2028"/>
                  </a:lnTo>
                  <a:lnTo>
                    <a:pt x="2822" y="1899"/>
                  </a:lnTo>
                  <a:lnTo>
                    <a:pt x="2858" y="1752"/>
                  </a:lnTo>
                  <a:lnTo>
                    <a:pt x="2877" y="1623"/>
                  </a:lnTo>
                  <a:lnTo>
                    <a:pt x="2895" y="1475"/>
                  </a:lnTo>
                  <a:lnTo>
                    <a:pt x="2877" y="1328"/>
                  </a:lnTo>
                  <a:lnTo>
                    <a:pt x="2858" y="1180"/>
                  </a:lnTo>
                  <a:lnTo>
                    <a:pt x="2822" y="1051"/>
                  </a:lnTo>
                  <a:lnTo>
                    <a:pt x="2785" y="904"/>
                  </a:lnTo>
                  <a:lnTo>
                    <a:pt x="2711" y="793"/>
                  </a:lnTo>
                  <a:lnTo>
                    <a:pt x="2637" y="664"/>
                  </a:lnTo>
                  <a:lnTo>
                    <a:pt x="2563" y="553"/>
                  </a:lnTo>
                  <a:lnTo>
                    <a:pt x="2471" y="443"/>
                  </a:lnTo>
                  <a:lnTo>
                    <a:pt x="2361" y="350"/>
                  </a:lnTo>
                  <a:lnTo>
                    <a:pt x="2250"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 name="Google Shape;334;p2"/>
            <p:cNvSpPr/>
            <p:nvPr/>
          </p:nvSpPr>
          <p:spPr>
            <a:xfrm>
              <a:off x="5416650" y="843800"/>
              <a:ext cx="72850" cy="72875"/>
            </a:xfrm>
            <a:custGeom>
              <a:avLst/>
              <a:gdLst/>
              <a:ahLst/>
              <a:cxnLst/>
              <a:rect l="l" t="t" r="r" b="b"/>
              <a:pathLst>
                <a:path w="2914" h="2915" extrusionOk="0">
                  <a:moveTo>
                    <a:pt x="1309" y="1"/>
                  </a:moveTo>
                  <a:lnTo>
                    <a:pt x="1162" y="38"/>
                  </a:lnTo>
                  <a:lnTo>
                    <a:pt x="1014" y="75"/>
                  </a:lnTo>
                  <a:lnTo>
                    <a:pt x="885" y="111"/>
                  </a:lnTo>
                  <a:lnTo>
                    <a:pt x="756" y="185"/>
                  </a:lnTo>
                  <a:lnTo>
                    <a:pt x="645" y="259"/>
                  </a:lnTo>
                  <a:lnTo>
                    <a:pt x="535" y="351"/>
                  </a:lnTo>
                  <a:lnTo>
                    <a:pt x="424" y="443"/>
                  </a:lnTo>
                  <a:lnTo>
                    <a:pt x="332" y="554"/>
                  </a:lnTo>
                  <a:lnTo>
                    <a:pt x="258" y="665"/>
                  </a:lnTo>
                  <a:lnTo>
                    <a:pt x="185" y="775"/>
                  </a:lnTo>
                  <a:lnTo>
                    <a:pt x="111" y="904"/>
                  </a:lnTo>
                  <a:lnTo>
                    <a:pt x="74" y="1033"/>
                  </a:lnTo>
                  <a:lnTo>
                    <a:pt x="37" y="1181"/>
                  </a:lnTo>
                  <a:lnTo>
                    <a:pt x="19" y="1328"/>
                  </a:lnTo>
                  <a:lnTo>
                    <a:pt x="0" y="1457"/>
                  </a:lnTo>
                  <a:lnTo>
                    <a:pt x="19" y="1605"/>
                  </a:lnTo>
                  <a:lnTo>
                    <a:pt x="37" y="1752"/>
                  </a:lnTo>
                  <a:lnTo>
                    <a:pt x="74" y="1881"/>
                  </a:lnTo>
                  <a:lnTo>
                    <a:pt x="129" y="2029"/>
                  </a:lnTo>
                  <a:lnTo>
                    <a:pt x="185" y="2158"/>
                  </a:lnTo>
                  <a:lnTo>
                    <a:pt x="258" y="2269"/>
                  </a:lnTo>
                  <a:lnTo>
                    <a:pt x="350" y="2379"/>
                  </a:lnTo>
                  <a:lnTo>
                    <a:pt x="443" y="2490"/>
                  </a:lnTo>
                  <a:lnTo>
                    <a:pt x="553" y="2582"/>
                  </a:lnTo>
                  <a:lnTo>
                    <a:pt x="664" y="2656"/>
                  </a:lnTo>
                  <a:lnTo>
                    <a:pt x="793" y="2730"/>
                  </a:lnTo>
                  <a:lnTo>
                    <a:pt x="922" y="2803"/>
                  </a:lnTo>
                  <a:lnTo>
                    <a:pt x="1051" y="2840"/>
                  </a:lnTo>
                  <a:lnTo>
                    <a:pt x="1180" y="2877"/>
                  </a:lnTo>
                  <a:lnTo>
                    <a:pt x="1328" y="2896"/>
                  </a:lnTo>
                  <a:lnTo>
                    <a:pt x="1475" y="2914"/>
                  </a:lnTo>
                  <a:lnTo>
                    <a:pt x="1623" y="2896"/>
                  </a:lnTo>
                  <a:lnTo>
                    <a:pt x="1752" y="2877"/>
                  </a:lnTo>
                  <a:lnTo>
                    <a:pt x="1899" y="2840"/>
                  </a:lnTo>
                  <a:lnTo>
                    <a:pt x="2028" y="2785"/>
                  </a:lnTo>
                  <a:lnTo>
                    <a:pt x="2157" y="2730"/>
                  </a:lnTo>
                  <a:lnTo>
                    <a:pt x="2268" y="2656"/>
                  </a:lnTo>
                  <a:lnTo>
                    <a:pt x="2397" y="2564"/>
                  </a:lnTo>
                  <a:lnTo>
                    <a:pt x="2489" y="2471"/>
                  </a:lnTo>
                  <a:lnTo>
                    <a:pt x="2581" y="2361"/>
                  </a:lnTo>
                  <a:lnTo>
                    <a:pt x="2674" y="2250"/>
                  </a:lnTo>
                  <a:lnTo>
                    <a:pt x="2747" y="2121"/>
                  </a:lnTo>
                  <a:lnTo>
                    <a:pt x="2803" y="1992"/>
                  </a:lnTo>
                  <a:lnTo>
                    <a:pt x="2858" y="1863"/>
                  </a:lnTo>
                  <a:lnTo>
                    <a:pt x="2895" y="1734"/>
                  </a:lnTo>
                  <a:lnTo>
                    <a:pt x="2913" y="1586"/>
                  </a:lnTo>
                  <a:lnTo>
                    <a:pt x="2913" y="1439"/>
                  </a:lnTo>
                  <a:lnTo>
                    <a:pt x="2913" y="1291"/>
                  </a:lnTo>
                  <a:lnTo>
                    <a:pt x="2876" y="1144"/>
                  </a:lnTo>
                  <a:lnTo>
                    <a:pt x="2840" y="1015"/>
                  </a:lnTo>
                  <a:lnTo>
                    <a:pt x="2803" y="886"/>
                  </a:lnTo>
                  <a:lnTo>
                    <a:pt x="2729" y="757"/>
                  </a:lnTo>
                  <a:lnTo>
                    <a:pt x="2655" y="628"/>
                  </a:lnTo>
                  <a:lnTo>
                    <a:pt x="2563" y="517"/>
                  </a:lnTo>
                  <a:lnTo>
                    <a:pt x="2471" y="425"/>
                  </a:lnTo>
                  <a:lnTo>
                    <a:pt x="2360" y="333"/>
                  </a:lnTo>
                  <a:lnTo>
                    <a:pt x="2250" y="240"/>
                  </a:lnTo>
                  <a:lnTo>
                    <a:pt x="2139" y="167"/>
                  </a:lnTo>
                  <a:lnTo>
                    <a:pt x="2010" y="111"/>
                  </a:lnTo>
                  <a:lnTo>
                    <a:pt x="1881" y="56"/>
                  </a:lnTo>
                  <a:lnTo>
                    <a:pt x="1733"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 name="Google Shape;335;p2"/>
            <p:cNvSpPr/>
            <p:nvPr/>
          </p:nvSpPr>
          <p:spPr>
            <a:xfrm>
              <a:off x="5482550" y="935075"/>
              <a:ext cx="72400" cy="72400"/>
            </a:xfrm>
            <a:custGeom>
              <a:avLst/>
              <a:gdLst/>
              <a:ahLst/>
              <a:cxnLst/>
              <a:rect l="l" t="t" r="r" b="b"/>
              <a:pathLst>
                <a:path w="2896" h="2896" extrusionOk="0">
                  <a:moveTo>
                    <a:pt x="1439" y="1"/>
                  </a:moveTo>
                  <a:lnTo>
                    <a:pt x="1291" y="19"/>
                  </a:lnTo>
                  <a:lnTo>
                    <a:pt x="1144" y="37"/>
                  </a:lnTo>
                  <a:lnTo>
                    <a:pt x="1015" y="74"/>
                  </a:lnTo>
                  <a:lnTo>
                    <a:pt x="886" y="130"/>
                  </a:lnTo>
                  <a:lnTo>
                    <a:pt x="757" y="203"/>
                  </a:lnTo>
                  <a:lnTo>
                    <a:pt x="628" y="277"/>
                  </a:lnTo>
                  <a:lnTo>
                    <a:pt x="517" y="351"/>
                  </a:lnTo>
                  <a:lnTo>
                    <a:pt x="425" y="461"/>
                  </a:lnTo>
                  <a:lnTo>
                    <a:pt x="333" y="554"/>
                  </a:lnTo>
                  <a:lnTo>
                    <a:pt x="240" y="664"/>
                  </a:lnTo>
                  <a:lnTo>
                    <a:pt x="167" y="793"/>
                  </a:lnTo>
                  <a:lnTo>
                    <a:pt x="111" y="922"/>
                  </a:lnTo>
                  <a:lnTo>
                    <a:pt x="56" y="1052"/>
                  </a:lnTo>
                  <a:lnTo>
                    <a:pt x="19" y="1199"/>
                  </a:lnTo>
                  <a:lnTo>
                    <a:pt x="1" y="1328"/>
                  </a:lnTo>
                  <a:lnTo>
                    <a:pt x="1" y="1476"/>
                  </a:lnTo>
                  <a:lnTo>
                    <a:pt x="19" y="1623"/>
                  </a:lnTo>
                  <a:lnTo>
                    <a:pt x="38" y="1752"/>
                  </a:lnTo>
                  <a:lnTo>
                    <a:pt x="75" y="1900"/>
                  </a:lnTo>
                  <a:lnTo>
                    <a:pt x="130" y="2029"/>
                  </a:lnTo>
                  <a:lnTo>
                    <a:pt x="185" y="2139"/>
                  </a:lnTo>
                  <a:lnTo>
                    <a:pt x="259" y="2268"/>
                  </a:lnTo>
                  <a:lnTo>
                    <a:pt x="351" y="2379"/>
                  </a:lnTo>
                  <a:lnTo>
                    <a:pt x="443" y="2471"/>
                  </a:lnTo>
                  <a:lnTo>
                    <a:pt x="536" y="2563"/>
                  </a:lnTo>
                  <a:lnTo>
                    <a:pt x="646" y="2656"/>
                  </a:lnTo>
                  <a:lnTo>
                    <a:pt x="757" y="2729"/>
                  </a:lnTo>
                  <a:lnTo>
                    <a:pt x="886" y="2785"/>
                  </a:lnTo>
                  <a:lnTo>
                    <a:pt x="1015" y="2840"/>
                  </a:lnTo>
                  <a:lnTo>
                    <a:pt x="1144" y="2877"/>
                  </a:lnTo>
                  <a:lnTo>
                    <a:pt x="1291" y="2895"/>
                  </a:lnTo>
                  <a:lnTo>
                    <a:pt x="1586" y="2895"/>
                  </a:lnTo>
                  <a:lnTo>
                    <a:pt x="1716" y="2877"/>
                  </a:lnTo>
                  <a:lnTo>
                    <a:pt x="1863" y="2840"/>
                  </a:lnTo>
                  <a:lnTo>
                    <a:pt x="1992" y="2785"/>
                  </a:lnTo>
                  <a:lnTo>
                    <a:pt x="2121" y="2729"/>
                  </a:lnTo>
                  <a:lnTo>
                    <a:pt x="2232" y="2656"/>
                  </a:lnTo>
                  <a:lnTo>
                    <a:pt x="2361" y="2582"/>
                  </a:lnTo>
                  <a:lnTo>
                    <a:pt x="2453" y="2471"/>
                  </a:lnTo>
                  <a:lnTo>
                    <a:pt x="2545" y="2379"/>
                  </a:lnTo>
                  <a:lnTo>
                    <a:pt x="2637" y="2268"/>
                  </a:lnTo>
                  <a:lnTo>
                    <a:pt x="2711" y="2139"/>
                  </a:lnTo>
                  <a:lnTo>
                    <a:pt x="2785" y="2010"/>
                  </a:lnTo>
                  <a:lnTo>
                    <a:pt x="2822" y="1881"/>
                  </a:lnTo>
                  <a:lnTo>
                    <a:pt x="2859" y="1752"/>
                  </a:lnTo>
                  <a:lnTo>
                    <a:pt x="2896" y="1605"/>
                  </a:lnTo>
                  <a:lnTo>
                    <a:pt x="2896" y="1457"/>
                  </a:lnTo>
                  <a:lnTo>
                    <a:pt x="2896" y="1310"/>
                  </a:lnTo>
                  <a:lnTo>
                    <a:pt x="2859" y="1162"/>
                  </a:lnTo>
                  <a:lnTo>
                    <a:pt x="2840" y="1033"/>
                  </a:lnTo>
                  <a:lnTo>
                    <a:pt x="2785" y="904"/>
                  </a:lnTo>
                  <a:lnTo>
                    <a:pt x="2711" y="775"/>
                  </a:lnTo>
                  <a:lnTo>
                    <a:pt x="2637" y="646"/>
                  </a:lnTo>
                  <a:lnTo>
                    <a:pt x="2564" y="535"/>
                  </a:lnTo>
                  <a:lnTo>
                    <a:pt x="2472" y="443"/>
                  </a:lnTo>
                  <a:lnTo>
                    <a:pt x="2361" y="332"/>
                  </a:lnTo>
                  <a:lnTo>
                    <a:pt x="2250" y="259"/>
                  </a:lnTo>
                  <a:lnTo>
                    <a:pt x="2121" y="185"/>
                  </a:lnTo>
                  <a:lnTo>
                    <a:pt x="1992" y="130"/>
                  </a:lnTo>
                  <a:lnTo>
                    <a:pt x="1863" y="74"/>
                  </a:lnTo>
                  <a:lnTo>
                    <a:pt x="1734" y="37"/>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 name="Google Shape;336;p2"/>
            <p:cNvSpPr/>
            <p:nvPr/>
          </p:nvSpPr>
          <p:spPr>
            <a:xfrm>
              <a:off x="5773875" y="1152175"/>
              <a:ext cx="71950" cy="72400"/>
            </a:xfrm>
            <a:custGeom>
              <a:avLst/>
              <a:gdLst/>
              <a:ahLst/>
              <a:cxnLst/>
              <a:rect l="l" t="t" r="r" b="b"/>
              <a:pathLst>
                <a:path w="2878" h="2896" extrusionOk="0">
                  <a:moveTo>
                    <a:pt x="1420" y="1"/>
                  </a:moveTo>
                  <a:lnTo>
                    <a:pt x="1273" y="19"/>
                  </a:lnTo>
                  <a:lnTo>
                    <a:pt x="1144" y="38"/>
                  </a:lnTo>
                  <a:lnTo>
                    <a:pt x="996" y="75"/>
                  </a:lnTo>
                  <a:lnTo>
                    <a:pt x="886" y="130"/>
                  </a:lnTo>
                  <a:lnTo>
                    <a:pt x="757" y="185"/>
                  </a:lnTo>
                  <a:lnTo>
                    <a:pt x="646" y="259"/>
                  </a:lnTo>
                  <a:lnTo>
                    <a:pt x="535" y="333"/>
                  </a:lnTo>
                  <a:lnTo>
                    <a:pt x="425" y="425"/>
                  </a:lnTo>
                  <a:lnTo>
                    <a:pt x="333" y="536"/>
                  </a:lnTo>
                  <a:lnTo>
                    <a:pt x="259" y="646"/>
                  </a:lnTo>
                  <a:lnTo>
                    <a:pt x="185" y="757"/>
                  </a:lnTo>
                  <a:lnTo>
                    <a:pt x="111" y="886"/>
                  </a:lnTo>
                  <a:lnTo>
                    <a:pt x="74" y="1015"/>
                  </a:lnTo>
                  <a:lnTo>
                    <a:pt x="38" y="1144"/>
                  </a:lnTo>
                  <a:lnTo>
                    <a:pt x="1" y="1273"/>
                  </a:lnTo>
                  <a:lnTo>
                    <a:pt x="1" y="1421"/>
                  </a:lnTo>
                  <a:lnTo>
                    <a:pt x="1" y="1568"/>
                  </a:lnTo>
                  <a:lnTo>
                    <a:pt x="19" y="1716"/>
                  </a:lnTo>
                  <a:lnTo>
                    <a:pt x="56" y="1845"/>
                  </a:lnTo>
                  <a:lnTo>
                    <a:pt x="111" y="1974"/>
                  </a:lnTo>
                  <a:lnTo>
                    <a:pt x="167" y="2103"/>
                  </a:lnTo>
                  <a:lnTo>
                    <a:pt x="240" y="2232"/>
                  </a:lnTo>
                  <a:lnTo>
                    <a:pt x="314" y="2343"/>
                  </a:lnTo>
                  <a:lnTo>
                    <a:pt x="425" y="2453"/>
                  </a:lnTo>
                  <a:lnTo>
                    <a:pt x="517" y="2545"/>
                  </a:lnTo>
                  <a:lnTo>
                    <a:pt x="628" y="2638"/>
                  </a:lnTo>
                  <a:lnTo>
                    <a:pt x="757" y="2711"/>
                  </a:lnTo>
                  <a:lnTo>
                    <a:pt x="867" y="2767"/>
                  </a:lnTo>
                  <a:lnTo>
                    <a:pt x="1015" y="2822"/>
                  </a:lnTo>
                  <a:lnTo>
                    <a:pt x="1144" y="2859"/>
                  </a:lnTo>
                  <a:lnTo>
                    <a:pt x="1291" y="2877"/>
                  </a:lnTo>
                  <a:lnTo>
                    <a:pt x="1439" y="2896"/>
                  </a:lnTo>
                  <a:lnTo>
                    <a:pt x="1586" y="2877"/>
                  </a:lnTo>
                  <a:lnTo>
                    <a:pt x="1715" y="2859"/>
                  </a:lnTo>
                  <a:lnTo>
                    <a:pt x="1863" y="2822"/>
                  </a:lnTo>
                  <a:lnTo>
                    <a:pt x="1992" y="2767"/>
                  </a:lnTo>
                  <a:lnTo>
                    <a:pt x="2121" y="2711"/>
                  </a:lnTo>
                  <a:lnTo>
                    <a:pt x="2232" y="2638"/>
                  </a:lnTo>
                  <a:lnTo>
                    <a:pt x="2342" y="2545"/>
                  </a:lnTo>
                  <a:lnTo>
                    <a:pt x="2453" y="2453"/>
                  </a:lnTo>
                  <a:lnTo>
                    <a:pt x="2545" y="2361"/>
                  </a:lnTo>
                  <a:lnTo>
                    <a:pt x="2637" y="2250"/>
                  </a:lnTo>
                  <a:lnTo>
                    <a:pt x="2711" y="2121"/>
                  </a:lnTo>
                  <a:lnTo>
                    <a:pt x="2766" y="1992"/>
                  </a:lnTo>
                  <a:lnTo>
                    <a:pt x="2822" y="1863"/>
                  </a:lnTo>
                  <a:lnTo>
                    <a:pt x="2859" y="1734"/>
                  </a:lnTo>
                  <a:lnTo>
                    <a:pt x="2877" y="1587"/>
                  </a:lnTo>
                  <a:lnTo>
                    <a:pt x="2877" y="1439"/>
                  </a:lnTo>
                  <a:lnTo>
                    <a:pt x="2877" y="1292"/>
                  </a:lnTo>
                  <a:lnTo>
                    <a:pt x="2859" y="1144"/>
                  </a:lnTo>
                  <a:lnTo>
                    <a:pt x="2803" y="1015"/>
                  </a:lnTo>
                  <a:lnTo>
                    <a:pt x="2766" y="886"/>
                  </a:lnTo>
                  <a:lnTo>
                    <a:pt x="2693" y="757"/>
                  </a:lnTo>
                  <a:lnTo>
                    <a:pt x="2619" y="628"/>
                  </a:lnTo>
                  <a:lnTo>
                    <a:pt x="2545" y="517"/>
                  </a:lnTo>
                  <a:lnTo>
                    <a:pt x="2435" y="425"/>
                  </a:lnTo>
                  <a:lnTo>
                    <a:pt x="2342" y="333"/>
                  </a:lnTo>
                  <a:lnTo>
                    <a:pt x="2232" y="241"/>
                  </a:lnTo>
                  <a:lnTo>
                    <a:pt x="2103" y="167"/>
                  </a:lnTo>
                  <a:lnTo>
                    <a:pt x="1974" y="112"/>
                  </a:lnTo>
                  <a:lnTo>
                    <a:pt x="1845" y="56"/>
                  </a:lnTo>
                  <a:lnTo>
                    <a:pt x="1715" y="38"/>
                  </a:lnTo>
                  <a:lnTo>
                    <a:pt x="1568"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 name="Google Shape;337;p2"/>
            <p:cNvSpPr/>
            <p:nvPr/>
          </p:nvSpPr>
          <p:spPr>
            <a:xfrm>
              <a:off x="5272825" y="736875"/>
              <a:ext cx="69625" cy="69625"/>
            </a:xfrm>
            <a:custGeom>
              <a:avLst/>
              <a:gdLst/>
              <a:ahLst/>
              <a:cxnLst/>
              <a:rect l="l" t="t" r="r" b="b"/>
              <a:pathLst>
                <a:path w="2785" h="2785" extrusionOk="0">
                  <a:moveTo>
                    <a:pt x="1273" y="0"/>
                  </a:moveTo>
                  <a:lnTo>
                    <a:pt x="1144" y="19"/>
                  </a:lnTo>
                  <a:lnTo>
                    <a:pt x="996" y="55"/>
                  </a:lnTo>
                  <a:lnTo>
                    <a:pt x="867" y="92"/>
                  </a:lnTo>
                  <a:lnTo>
                    <a:pt x="738" y="148"/>
                  </a:lnTo>
                  <a:lnTo>
                    <a:pt x="627" y="221"/>
                  </a:lnTo>
                  <a:lnTo>
                    <a:pt x="517" y="295"/>
                  </a:lnTo>
                  <a:lnTo>
                    <a:pt x="406" y="369"/>
                  </a:lnTo>
                  <a:lnTo>
                    <a:pt x="314" y="480"/>
                  </a:lnTo>
                  <a:lnTo>
                    <a:pt x="240" y="590"/>
                  </a:lnTo>
                  <a:lnTo>
                    <a:pt x="166" y="701"/>
                  </a:lnTo>
                  <a:lnTo>
                    <a:pt x="111" y="811"/>
                  </a:lnTo>
                  <a:lnTo>
                    <a:pt x="56" y="940"/>
                  </a:lnTo>
                  <a:lnTo>
                    <a:pt x="19" y="1088"/>
                  </a:lnTo>
                  <a:lnTo>
                    <a:pt x="0" y="1217"/>
                  </a:lnTo>
                  <a:lnTo>
                    <a:pt x="0" y="1365"/>
                  </a:lnTo>
                  <a:lnTo>
                    <a:pt x="0" y="1512"/>
                  </a:lnTo>
                  <a:lnTo>
                    <a:pt x="19" y="1660"/>
                  </a:lnTo>
                  <a:lnTo>
                    <a:pt x="56" y="1807"/>
                  </a:lnTo>
                  <a:lnTo>
                    <a:pt x="93" y="1936"/>
                  </a:lnTo>
                  <a:lnTo>
                    <a:pt x="148" y="2047"/>
                  </a:lnTo>
                  <a:lnTo>
                    <a:pt x="222" y="2176"/>
                  </a:lnTo>
                  <a:lnTo>
                    <a:pt x="295" y="2286"/>
                  </a:lnTo>
                  <a:lnTo>
                    <a:pt x="388" y="2379"/>
                  </a:lnTo>
                  <a:lnTo>
                    <a:pt x="480" y="2471"/>
                  </a:lnTo>
                  <a:lnTo>
                    <a:pt x="590" y="2545"/>
                  </a:lnTo>
                  <a:lnTo>
                    <a:pt x="701" y="2618"/>
                  </a:lnTo>
                  <a:lnTo>
                    <a:pt x="830" y="2674"/>
                  </a:lnTo>
                  <a:lnTo>
                    <a:pt x="959" y="2729"/>
                  </a:lnTo>
                  <a:lnTo>
                    <a:pt x="1088" y="2766"/>
                  </a:lnTo>
                  <a:lnTo>
                    <a:pt x="1236" y="2784"/>
                  </a:lnTo>
                  <a:lnTo>
                    <a:pt x="1531" y="2784"/>
                  </a:lnTo>
                  <a:lnTo>
                    <a:pt x="1678" y="2766"/>
                  </a:lnTo>
                  <a:lnTo>
                    <a:pt x="1807" y="2729"/>
                  </a:lnTo>
                  <a:lnTo>
                    <a:pt x="1936" y="2692"/>
                  </a:lnTo>
                  <a:lnTo>
                    <a:pt x="2066" y="2618"/>
                  </a:lnTo>
                  <a:lnTo>
                    <a:pt x="2176" y="2563"/>
                  </a:lnTo>
                  <a:lnTo>
                    <a:pt x="2287" y="2471"/>
                  </a:lnTo>
                  <a:lnTo>
                    <a:pt x="2397" y="2397"/>
                  </a:lnTo>
                  <a:lnTo>
                    <a:pt x="2471" y="2286"/>
                  </a:lnTo>
                  <a:lnTo>
                    <a:pt x="2563" y="2176"/>
                  </a:lnTo>
                  <a:lnTo>
                    <a:pt x="2619" y="2065"/>
                  </a:lnTo>
                  <a:lnTo>
                    <a:pt x="2692" y="1936"/>
                  </a:lnTo>
                  <a:lnTo>
                    <a:pt x="2729" y="1807"/>
                  </a:lnTo>
                  <a:lnTo>
                    <a:pt x="2766" y="1678"/>
                  </a:lnTo>
                  <a:lnTo>
                    <a:pt x="2785" y="1530"/>
                  </a:lnTo>
                  <a:lnTo>
                    <a:pt x="2785" y="1383"/>
                  </a:lnTo>
                  <a:lnTo>
                    <a:pt x="2785" y="1235"/>
                  </a:lnTo>
                  <a:lnTo>
                    <a:pt x="2766" y="1106"/>
                  </a:lnTo>
                  <a:lnTo>
                    <a:pt x="2729" y="977"/>
                  </a:lnTo>
                  <a:lnTo>
                    <a:pt x="2692" y="848"/>
                  </a:lnTo>
                  <a:lnTo>
                    <a:pt x="2619" y="719"/>
                  </a:lnTo>
                  <a:lnTo>
                    <a:pt x="2563" y="609"/>
                  </a:lnTo>
                  <a:lnTo>
                    <a:pt x="2490" y="498"/>
                  </a:lnTo>
                  <a:lnTo>
                    <a:pt x="2397" y="406"/>
                  </a:lnTo>
                  <a:lnTo>
                    <a:pt x="2305" y="314"/>
                  </a:lnTo>
                  <a:lnTo>
                    <a:pt x="2195" y="240"/>
                  </a:lnTo>
                  <a:lnTo>
                    <a:pt x="2084" y="166"/>
                  </a:lnTo>
                  <a:lnTo>
                    <a:pt x="1973" y="111"/>
                  </a:lnTo>
                  <a:lnTo>
                    <a:pt x="1844" y="55"/>
                  </a:lnTo>
                  <a:lnTo>
                    <a:pt x="1715" y="19"/>
                  </a:lnTo>
                  <a:lnTo>
                    <a:pt x="15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 name="Google Shape;338;p2"/>
            <p:cNvSpPr/>
            <p:nvPr/>
          </p:nvSpPr>
          <p:spPr>
            <a:xfrm>
              <a:off x="5548925" y="1030025"/>
              <a:ext cx="71025" cy="71025"/>
            </a:xfrm>
            <a:custGeom>
              <a:avLst/>
              <a:gdLst/>
              <a:ahLst/>
              <a:cxnLst/>
              <a:rect l="l" t="t" r="r" b="b"/>
              <a:pathLst>
                <a:path w="2841" h="2841" extrusionOk="0">
                  <a:moveTo>
                    <a:pt x="1476" y="1"/>
                  </a:moveTo>
                  <a:lnTo>
                    <a:pt x="1310" y="19"/>
                  </a:lnTo>
                  <a:lnTo>
                    <a:pt x="1162" y="19"/>
                  </a:lnTo>
                  <a:lnTo>
                    <a:pt x="1033" y="56"/>
                  </a:lnTo>
                  <a:lnTo>
                    <a:pt x="904" y="111"/>
                  </a:lnTo>
                  <a:lnTo>
                    <a:pt x="775" y="167"/>
                  </a:lnTo>
                  <a:lnTo>
                    <a:pt x="646" y="222"/>
                  </a:lnTo>
                  <a:lnTo>
                    <a:pt x="536" y="314"/>
                  </a:lnTo>
                  <a:lnTo>
                    <a:pt x="425" y="406"/>
                  </a:lnTo>
                  <a:lnTo>
                    <a:pt x="333" y="499"/>
                  </a:lnTo>
                  <a:lnTo>
                    <a:pt x="259" y="609"/>
                  </a:lnTo>
                  <a:lnTo>
                    <a:pt x="185" y="738"/>
                  </a:lnTo>
                  <a:lnTo>
                    <a:pt x="112" y="849"/>
                  </a:lnTo>
                  <a:lnTo>
                    <a:pt x="75" y="996"/>
                  </a:lnTo>
                  <a:lnTo>
                    <a:pt x="38" y="1126"/>
                  </a:lnTo>
                  <a:lnTo>
                    <a:pt x="19" y="1273"/>
                  </a:lnTo>
                  <a:lnTo>
                    <a:pt x="1" y="1421"/>
                  </a:lnTo>
                  <a:lnTo>
                    <a:pt x="19" y="1568"/>
                  </a:lnTo>
                  <a:lnTo>
                    <a:pt x="38" y="1716"/>
                  </a:lnTo>
                  <a:lnTo>
                    <a:pt x="75" y="1845"/>
                  </a:lnTo>
                  <a:lnTo>
                    <a:pt x="112" y="1974"/>
                  </a:lnTo>
                  <a:lnTo>
                    <a:pt x="167" y="2103"/>
                  </a:lnTo>
                  <a:lnTo>
                    <a:pt x="241" y="2213"/>
                  </a:lnTo>
                  <a:lnTo>
                    <a:pt x="314" y="2324"/>
                  </a:lnTo>
                  <a:lnTo>
                    <a:pt x="407" y="2416"/>
                  </a:lnTo>
                  <a:lnTo>
                    <a:pt x="499" y="2508"/>
                  </a:lnTo>
                  <a:lnTo>
                    <a:pt x="609" y="2601"/>
                  </a:lnTo>
                  <a:lnTo>
                    <a:pt x="738" y="2656"/>
                  </a:lnTo>
                  <a:lnTo>
                    <a:pt x="849" y="2730"/>
                  </a:lnTo>
                  <a:lnTo>
                    <a:pt x="978" y="2767"/>
                  </a:lnTo>
                  <a:lnTo>
                    <a:pt x="1126" y="2803"/>
                  </a:lnTo>
                  <a:lnTo>
                    <a:pt x="1255" y="2822"/>
                  </a:lnTo>
                  <a:lnTo>
                    <a:pt x="1402" y="2840"/>
                  </a:lnTo>
                  <a:lnTo>
                    <a:pt x="1550" y="2840"/>
                  </a:lnTo>
                  <a:lnTo>
                    <a:pt x="1697" y="2822"/>
                  </a:lnTo>
                  <a:lnTo>
                    <a:pt x="1826" y="2785"/>
                  </a:lnTo>
                  <a:lnTo>
                    <a:pt x="1955" y="2730"/>
                  </a:lnTo>
                  <a:lnTo>
                    <a:pt x="2084" y="2674"/>
                  </a:lnTo>
                  <a:lnTo>
                    <a:pt x="2195" y="2619"/>
                  </a:lnTo>
                  <a:lnTo>
                    <a:pt x="2306" y="2527"/>
                  </a:lnTo>
                  <a:lnTo>
                    <a:pt x="2416" y="2453"/>
                  </a:lnTo>
                  <a:lnTo>
                    <a:pt x="2508" y="2342"/>
                  </a:lnTo>
                  <a:lnTo>
                    <a:pt x="2582" y="2250"/>
                  </a:lnTo>
                  <a:lnTo>
                    <a:pt x="2656" y="2121"/>
                  </a:lnTo>
                  <a:lnTo>
                    <a:pt x="2711" y="2011"/>
                  </a:lnTo>
                  <a:lnTo>
                    <a:pt x="2767" y="1882"/>
                  </a:lnTo>
                  <a:lnTo>
                    <a:pt x="2803" y="1734"/>
                  </a:lnTo>
                  <a:lnTo>
                    <a:pt x="2822" y="1605"/>
                  </a:lnTo>
                  <a:lnTo>
                    <a:pt x="2840" y="1457"/>
                  </a:lnTo>
                  <a:lnTo>
                    <a:pt x="2840" y="1310"/>
                  </a:lnTo>
                  <a:lnTo>
                    <a:pt x="2822" y="1162"/>
                  </a:lnTo>
                  <a:lnTo>
                    <a:pt x="2785" y="1033"/>
                  </a:lnTo>
                  <a:lnTo>
                    <a:pt x="2748" y="904"/>
                  </a:lnTo>
                  <a:lnTo>
                    <a:pt x="2693" y="775"/>
                  </a:lnTo>
                  <a:lnTo>
                    <a:pt x="2619" y="665"/>
                  </a:lnTo>
                  <a:lnTo>
                    <a:pt x="2545" y="554"/>
                  </a:lnTo>
                  <a:lnTo>
                    <a:pt x="2453" y="443"/>
                  </a:lnTo>
                  <a:lnTo>
                    <a:pt x="2361" y="351"/>
                  </a:lnTo>
                  <a:lnTo>
                    <a:pt x="2250" y="277"/>
                  </a:lnTo>
                  <a:lnTo>
                    <a:pt x="2140" y="204"/>
                  </a:lnTo>
                  <a:lnTo>
                    <a:pt x="2011" y="130"/>
                  </a:lnTo>
                  <a:lnTo>
                    <a:pt x="1882" y="75"/>
                  </a:lnTo>
                  <a:lnTo>
                    <a:pt x="1753" y="38"/>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 name="Google Shape;339;p2"/>
            <p:cNvSpPr/>
            <p:nvPr/>
          </p:nvSpPr>
          <p:spPr>
            <a:xfrm>
              <a:off x="5338275" y="830900"/>
              <a:ext cx="70100" cy="70100"/>
            </a:xfrm>
            <a:custGeom>
              <a:avLst/>
              <a:gdLst/>
              <a:ahLst/>
              <a:cxnLst/>
              <a:rect l="l" t="t" r="r" b="b"/>
              <a:pathLst>
                <a:path w="2804" h="2804" extrusionOk="0">
                  <a:moveTo>
                    <a:pt x="1218" y="1"/>
                  </a:moveTo>
                  <a:lnTo>
                    <a:pt x="1089" y="37"/>
                  </a:lnTo>
                  <a:lnTo>
                    <a:pt x="959" y="74"/>
                  </a:lnTo>
                  <a:lnTo>
                    <a:pt x="830" y="111"/>
                  </a:lnTo>
                  <a:lnTo>
                    <a:pt x="701" y="166"/>
                  </a:lnTo>
                  <a:lnTo>
                    <a:pt x="591" y="240"/>
                  </a:lnTo>
                  <a:lnTo>
                    <a:pt x="498" y="314"/>
                  </a:lnTo>
                  <a:lnTo>
                    <a:pt x="388" y="406"/>
                  </a:lnTo>
                  <a:lnTo>
                    <a:pt x="314" y="498"/>
                  </a:lnTo>
                  <a:lnTo>
                    <a:pt x="240" y="609"/>
                  </a:lnTo>
                  <a:lnTo>
                    <a:pt x="167" y="720"/>
                  </a:lnTo>
                  <a:lnTo>
                    <a:pt x="111" y="849"/>
                  </a:lnTo>
                  <a:lnTo>
                    <a:pt x="56" y="978"/>
                  </a:lnTo>
                  <a:lnTo>
                    <a:pt x="38" y="1107"/>
                  </a:lnTo>
                  <a:lnTo>
                    <a:pt x="1" y="1236"/>
                  </a:lnTo>
                  <a:lnTo>
                    <a:pt x="1" y="1383"/>
                  </a:lnTo>
                  <a:lnTo>
                    <a:pt x="1" y="1531"/>
                  </a:lnTo>
                  <a:lnTo>
                    <a:pt x="19" y="1678"/>
                  </a:lnTo>
                  <a:lnTo>
                    <a:pt x="56" y="1807"/>
                  </a:lnTo>
                  <a:lnTo>
                    <a:pt x="111" y="1937"/>
                  </a:lnTo>
                  <a:lnTo>
                    <a:pt x="167" y="2066"/>
                  </a:lnTo>
                  <a:lnTo>
                    <a:pt x="240" y="2195"/>
                  </a:lnTo>
                  <a:lnTo>
                    <a:pt x="314" y="2287"/>
                  </a:lnTo>
                  <a:lnTo>
                    <a:pt x="406" y="2397"/>
                  </a:lnTo>
                  <a:lnTo>
                    <a:pt x="498" y="2490"/>
                  </a:lnTo>
                  <a:lnTo>
                    <a:pt x="609" y="2563"/>
                  </a:lnTo>
                  <a:lnTo>
                    <a:pt x="720" y="2637"/>
                  </a:lnTo>
                  <a:lnTo>
                    <a:pt x="849" y="2692"/>
                  </a:lnTo>
                  <a:lnTo>
                    <a:pt x="978" y="2729"/>
                  </a:lnTo>
                  <a:lnTo>
                    <a:pt x="1107" y="2766"/>
                  </a:lnTo>
                  <a:lnTo>
                    <a:pt x="1254" y="2785"/>
                  </a:lnTo>
                  <a:lnTo>
                    <a:pt x="1402" y="2803"/>
                  </a:lnTo>
                  <a:lnTo>
                    <a:pt x="1549" y="2785"/>
                  </a:lnTo>
                  <a:lnTo>
                    <a:pt x="1697" y="2766"/>
                  </a:lnTo>
                  <a:lnTo>
                    <a:pt x="1826" y="2729"/>
                  </a:lnTo>
                  <a:lnTo>
                    <a:pt x="1955" y="2692"/>
                  </a:lnTo>
                  <a:lnTo>
                    <a:pt x="2084" y="2637"/>
                  </a:lnTo>
                  <a:lnTo>
                    <a:pt x="2195" y="2563"/>
                  </a:lnTo>
                  <a:lnTo>
                    <a:pt x="2305" y="2471"/>
                  </a:lnTo>
                  <a:lnTo>
                    <a:pt x="2398" y="2379"/>
                  </a:lnTo>
                  <a:lnTo>
                    <a:pt x="2490" y="2287"/>
                  </a:lnTo>
                  <a:lnTo>
                    <a:pt x="2564" y="2176"/>
                  </a:lnTo>
                  <a:lnTo>
                    <a:pt x="2637" y="2066"/>
                  </a:lnTo>
                  <a:lnTo>
                    <a:pt x="2693" y="1937"/>
                  </a:lnTo>
                  <a:lnTo>
                    <a:pt x="2748" y="1807"/>
                  </a:lnTo>
                  <a:lnTo>
                    <a:pt x="2766" y="1678"/>
                  </a:lnTo>
                  <a:lnTo>
                    <a:pt x="2785" y="1531"/>
                  </a:lnTo>
                  <a:lnTo>
                    <a:pt x="2803" y="1383"/>
                  </a:lnTo>
                  <a:lnTo>
                    <a:pt x="2785" y="1236"/>
                  </a:lnTo>
                  <a:lnTo>
                    <a:pt x="2766" y="1088"/>
                  </a:lnTo>
                  <a:lnTo>
                    <a:pt x="2730" y="959"/>
                  </a:lnTo>
                  <a:lnTo>
                    <a:pt x="2693" y="830"/>
                  </a:lnTo>
                  <a:lnTo>
                    <a:pt x="2619" y="701"/>
                  </a:lnTo>
                  <a:lnTo>
                    <a:pt x="2545" y="591"/>
                  </a:lnTo>
                  <a:lnTo>
                    <a:pt x="2471" y="480"/>
                  </a:lnTo>
                  <a:lnTo>
                    <a:pt x="2379" y="388"/>
                  </a:lnTo>
                  <a:lnTo>
                    <a:pt x="2287" y="296"/>
                  </a:lnTo>
                  <a:lnTo>
                    <a:pt x="2176" y="222"/>
                  </a:lnTo>
                  <a:lnTo>
                    <a:pt x="2047" y="148"/>
                  </a:lnTo>
                  <a:lnTo>
                    <a:pt x="1937" y="93"/>
                  </a:lnTo>
                  <a:lnTo>
                    <a:pt x="1789" y="56"/>
                  </a:lnTo>
                  <a:lnTo>
                    <a:pt x="1660"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 name="Google Shape;340;p2"/>
            <p:cNvSpPr/>
            <p:nvPr/>
          </p:nvSpPr>
          <p:spPr>
            <a:xfrm>
              <a:off x="5104125" y="297125"/>
              <a:ext cx="70075" cy="70075"/>
            </a:xfrm>
            <a:custGeom>
              <a:avLst/>
              <a:gdLst/>
              <a:ahLst/>
              <a:cxnLst/>
              <a:rect l="l" t="t" r="r" b="b"/>
              <a:pathLst>
                <a:path w="2803" h="2803" extrusionOk="0">
                  <a:moveTo>
                    <a:pt x="1291" y="0"/>
                  </a:moveTo>
                  <a:lnTo>
                    <a:pt x="1143" y="19"/>
                  </a:lnTo>
                  <a:lnTo>
                    <a:pt x="996" y="55"/>
                  </a:lnTo>
                  <a:lnTo>
                    <a:pt x="867" y="92"/>
                  </a:lnTo>
                  <a:lnTo>
                    <a:pt x="756" y="148"/>
                  </a:lnTo>
                  <a:lnTo>
                    <a:pt x="627" y="221"/>
                  </a:lnTo>
                  <a:lnTo>
                    <a:pt x="516" y="295"/>
                  </a:lnTo>
                  <a:lnTo>
                    <a:pt x="424" y="387"/>
                  </a:lnTo>
                  <a:lnTo>
                    <a:pt x="332" y="479"/>
                  </a:lnTo>
                  <a:lnTo>
                    <a:pt x="258" y="590"/>
                  </a:lnTo>
                  <a:lnTo>
                    <a:pt x="184" y="701"/>
                  </a:lnTo>
                  <a:lnTo>
                    <a:pt x="111" y="830"/>
                  </a:lnTo>
                  <a:lnTo>
                    <a:pt x="74" y="959"/>
                  </a:lnTo>
                  <a:lnTo>
                    <a:pt x="37" y="1088"/>
                  </a:lnTo>
                  <a:lnTo>
                    <a:pt x="19" y="1235"/>
                  </a:lnTo>
                  <a:lnTo>
                    <a:pt x="0" y="1383"/>
                  </a:lnTo>
                  <a:lnTo>
                    <a:pt x="0" y="1530"/>
                  </a:lnTo>
                  <a:lnTo>
                    <a:pt x="19" y="1660"/>
                  </a:lnTo>
                  <a:lnTo>
                    <a:pt x="55" y="1807"/>
                  </a:lnTo>
                  <a:lnTo>
                    <a:pt x="92" y="1936"/>
                  </a:lnTo>
                  <a:lnTo>
                    <a:pt x="148" y="2065"/>
                  </a:lnTo>
                  <a:lnTo>
                    <a:pt x="221" y="2176"/>
                  </a:lnTo>
                  <a:lnTo>
                    <a:pt x="295" y="2286"/>
                  </a:lnTo>
                  <a:lnTo>
                    <a:pt x="387" y="2379"/>
                  </a:lnTo>
                  <a:lnTo>
                    <a:pt x="479" y="2471"/>
                  </a:lnTo>
                  <a:lnTo>
                    <a:pt x="590" y="2563"/>
                  </a:lnTo>
                  <a:lnTo>
                    <a:pt x="701" y="2637"/>
                  </a:lnTo>
                  <a:lnTo>
                    <a:pt x="830" y="2692"/>
                  </a:lnTo>
                  <a:lnTo>
                    <a:pt x="959" y="2729"/>
                  </a:lnTo>
                  <a:lnTo>
                    <a:pt x="1088" y="2766"/>
                  </a:lnTo>
                  <a:lnTo>
                    <a:pt x="1235" y="2803"/>
                  </a:lnTo>
                  <a:lnTo>
                    <a:pt x="1530" y="2803"/>
                  </a:lnTo>
                  <a:lnTo>
                    <a:pt x="1678" y="2784"/>
                  </a:lnTo>
                  <a:lnTo>
                    <a:pt x="1807" y="2747"/>
                  </a:lnTo>
                  <a:lnTo>
                    <a:pt x="1936" y="2711"/>
                  </a:lnTo>
                  <a:lnTo>
                    <a:pt x="2065" y="2655"/>
                  </a:lnTo>
                  <a:lnTo>
                    <a:pt x="2176" y="2581"/>
                  </a:lnTo>
                  <a:lnTo>
                    <a:pt x="2286" y="2508"/>
                  </a:lnTo>
                  <a:lnTo>
                    <a:pt x="2397" y="2415"/>
                  </a:lnTo>
                  <a:lnTo>
                    <a:pt x="2471" y="2323"/>
                  </a:lnTo>
                  <a:lnTo>
                    <a:pt x="2563" y="2213"/>
                  </a:lnTo>
                  <a:lnTo>
                    <a:pt x="2637" y="2102"/>
                  </a:lnTo>
                  <a:lnTo>
                    <a:pt x="2692" y="1973"/>
                  </a:lnTo>
                  <a:lnTo>
                    <a:pt x="2747" y="1844"/>
                  </a:lnTo>
                  <a:lnTo>
                    <a:pt x="2784" y="1715"/>
                  </a:lnTo>
                  <a:lnTo>
                    <a:pt x="2803" y="1567"/>
                  </a:lnTo>
                  <a:lnTo>
                    <a:pt x="2803" y="1420"/>
                  </a:lnTo>
                  <a:lnTo>
                    <a:pt x="2803" y="1272"/>
                  </a:lnTo>
                  <a:lnTo>
                    <a:pt x="2784" y="1143"/>
                  </a:lnTo>
                  <a:lnTo>
                    <a:pt x="2747" y="996"/>
                  </a:lnTo>
                  <a:lnTo>
                    <a:pt x="2710" y="867"/>
                  </a:lnTo>
                  <a:lnTo>
                    <a:pt x="2655" y="738"/>
                  </a:lnTo>
                  <a:lnTo>
                    <a:pt x="2581" y="627"/>
                  </a:lnTo>
                  <a:lnTo>
                    <a:pt x="2508" y="516"/>
                  </a:lnTo>
                  <a:lnTo>
                    <a:pt x="2415" y="424"/>
                  </a:lnTo>
                  <a:lnTo>
                    <a:pt x="2323" y="332"/>
                  </a:lnTo>
                  <a:lnTo>
                    <a:pt x="2213" y="240"/>
                  </a:lnTo>
                  <a:lnTo>
                    <a:pt x="2102" y="184"/>
                  </a:lnTo>
                  <a:lnTo>
                    <a:pt x="1991" y="111"/>
                  </a:lnTo>
                  <a:lnTo>
                    <a:pt x="1862" y="74"/>
                  </a:lnTo>
                  <a:lnTo>
                    <a:pt x="1715" y="37"/>
                  </a:lnTo>
                  <a:lnTo>
                    <a:pt x="15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 name="Google Shape;341;p2"/>
            <p:cNvSpPr/>
            <p:nvPr/>
          </p:nvSpPr>
          <p:spPr>
            <a:xfrm>
              <a:off x="5155275" y="470900"/>
              <a:ext cx="70550" cy="70550"/>
            </a:xfrm>
            <a:custGeom>
              <a:avLst/>
              <a:gdLst/>
              <a:ahLst/>
              <a:cxnLst/>
              <a:rect l="l" t="t" r="r" b="b"/>
              <a:pathLst>
                <a:path w="2822" h="2822" extrusionOk="0">
                  <a:moveTo>
                    <a:pt x="1439" y="0"/>
                  </a:moveTo>
                  <a:lnTo>
                    <a:pt x="1291" y="19"/>
                  </a:lnTo>
                  <a:lnTo>
                    <a:pt x="1144" y="37"/>
                  </a:lnTo>
                  <a:lnTo>
                    <a:pt x="1015" y="56"/>
                  </a:lnTo>
                  <a:lnTo>
                    <a:pt x="886" y="111"/>
                  </a:lnTo>
                  <a:lnTo>
                    <a:pt x="757" y="166"/>
                  </a:lnTo>
                  <a:lnTo>
                    <a:pt x="646" y="222"/>
                  </a:lnTo>
                  <a:lnTo>
                    <a:pt x="535" y="314"/>
                  </a:lnTo>
                  <a:lnTo>
                    <a:pt x="425" y="387"/>
                  </a:lnTo>
                  <a:lnTo>
                    <a:pt x="333" y="498"/>
                  </a:lnTo>
                  <a:lnTo>
                    <a:pt x="259" y="590"/>
                  </a:lnTo>
                  <a:lnTo>
                    <a:pt x="185" y="719"/>
                  </a:lnTo>
                  <a:lnTo>
                    <a:pt x="130" y="830"/>
                  </a:lnTo>
                  <a:lnTo>
                    <a:pt x="74" y="959"/>
                  </a:lnTo>
                  <a:lnTo>
                    <a:pt x="38" y="1107"/>
                  </a:lnTo>
                  <a:lnTo>
                    <a:pt x="19" y="1236"/>
                  </a:lnTo>
                  <a:lnTo>
                    <a:pt x="1" y="1383"/>
                  </a:lnTo>
                  <a:lnTo>
                    <a:pt x="1" y="1531"/>
                  </a:lnTo>
                  <a:lnTo>
                    <a:pt x="19" y="1678"/>
                  </a:lnTo>
                  <a:lnTo>
                    <a:pt x="56" y="1807"/>
                  </a:lnTo>
                  <a:lnTo>
                    <a:pt x="111" y="1955"/>
                  </a:lnTo>
                  <a:lnTo>
                    <a:pt x="167" y="2065"/>
                  </a:lnTo>
                  <a:lnTo>
                    <a:pt x="222" y="2194"/>
                  </a:lnTo>
                  <a:lnTo>
                    <a:pt x="314" y="2305"/>
                  </a:lnTo>
                  <a:lnTo>
                    <a:pt x="388" y="2397"/>
                  </a:lnTo>
                  <a:lnTo>
                    <a:pt x="499" y="2489"/>
                  </a:lnTo>
                  <a:lnTo>
                    <a:pt x="591" y="2582"/>
                  </a:lnTo>
                  <a:lnTo>
                    <a:pt x="720" y="2637"/>
                  </a:lnTo>
                  <a:lnTo>
                    <a:pt x="830" y="2711"/>
                  </a:lnTo>
                  <a:lnTo>
                    <a:pt x="960" y="2748"/>
                  </a:lnTo>
                  <a:lnTo>
                    <a:pt x="1107" y="2784"/>
                  </a:lnTo>
                  <a:lnTo>
                    <a:pt x="1236" y="2821"/>
                  </a:lnTo>
                  <a:lnTo>
                    <a:pt x="1531" y="2821"/>
                  </a:lnTo>
                  <a:lnTo>
                    <a:pt x="1679" y="2803"/>
                  </a:lnTo>
                  <a:lnTo>
                    <a:pt x="1808" y="2766"/>
                  </a:lnTo>
                  <a:lnTo>
                    <a:pt x="1937" y="2729"/>
                  </a:lnTo>
                  <a:lnTo>
                    <a:pt x="2066" y="2674"/>
                  </a:lnTo>
                  <a:lnTo>
                    <a:pt x="2195" y="2600"/>
                  </a:lnTo>
                  <a:lnTo>
                    <a:pt x="2305" y="2526"/>
                  </a:lnTo>
                  <a:lnTo>
                    <a:pt x="2398" y="2434"/>
                  </a:lnTo>
                  <a:lnTo>
                    <a:pt x="2490" y="2342"/>
                  </a:lnTo>
                  <a:lnTo>
                    <a:pt x="2582" y="2231"/>
                  </a:lnTo>
                  <a:lnTo>
                    <a:pt x="2637" y="2121"/>
                  </a:lnTo>
                  <a:lnTo>
                    <a:pt x="2711" y="1992"/>
                  </a:lnTo>
                  <a:lnTo>
                    <a:pt x="2748" y="1863"/>
                  </a:lnTo>
                  <a:lnTo>
                    <a:pt x="2785" y="1733"/>
                  </a:lnTo>
                  <a:lnTo>
                    <a:pt x="2822" y="1586"/>
                  </a:lnTo>
                  <a:lnTo>
                    <a:pt x="2822" y="1438"/>
                  </a:lnTo>
                  <a:lnTo>
                    <a:pt x="2822" y="1291"/>
                  </a:lnTo>
                  <a:lnTo>
                    <a:pt x="2803" y="1143"/>
                  </a:lnTo>
                  <a:lnTo>
                    <a:pt x="2766" y="1014"/>
                  </a:lnTo>
                  <a:lnTo>
                    <a:pt x="2730" y="885"/>
                  </a:lnTo>
                  <a:lnTo>
                    <a:pt x="2674" y="756"/>
                  </a:lnTo>
                  <a:lnTo>
                    <a:pt x="2600" y="646"/>
                  </a:lnTo>
                  <a:lnTo>
                    <a:pt x="2527" y="535"/>
                  </a:lnTo>
                  <a:lnTo>
                    <a:pt x="2435" y="424"/>
                  </a:lnTo>
                  <a:lnTo>
                    <a:pt x="2342" y="332"/>
                  </a:lnTo>
                  <a:lnTo>
                    <a:pt x="2232"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 name="Google Shape;342;p2"/>
            <p:cNvSpPr/>
            <p:nvPr/>
          </p:nvSpPr>
          <p:spPr>
            <a:xfrm>
              <a:off x="6317350" y="1330125"/>
              <a:ext cx="69625" cy="70075"/>
            </a:xfrm>
            <a:custGeom>
              <a:avLst/>
              <a:gdLst/>
              <a:ahLst/>
              <a:cxnLst/>
              <a:rect l="l" t="t" r="r" b="b"/>
              <a:pathLst>
                <a:path w="2785" h="2803" extrusionOk="0">
                  <a:moveTo>
                    <a:pt x="1438" y="0"/>
                  </a:moveTo>
                  <a:lnTo>
                    <a:pt x="1291" y="19"/>
                  </a:lnTo>
                  <a:lnTo>
                    <a:pt x="1143" y="19"/>
                  </a:lnTo>
                  <a:lnTo>
                    <a:pt x="1014" y="55"/>
                  </a:lnTo>
                  <a:lnTo>
                    <a:pt x="885" y="92"/>
                  </a:lnTo>
                  <a:lnTo>
                    <a:pt x="756" y="148"/>
                  </a:lnTo>
                  <a:lnTo>
                    <a:pt x="627" y="221"/>
                  </a:lnTo>
                  <a:lnTo>
                    <a:pt x="517" y="295"/>
                  </a:lnTo>
                  <a:lnTo>
                    <a:pt x="424" y="387"/>
                  </a:lnTo>
                  <a:lnTo>
                    <a:pt x="332" y="479"/>
                  </a:lnTo>
                  <a:lnTo>
                    <a:pt x="240" y="590"/>
                  </a:lnTo>
                  <a:lnTo>
                    <a:pt x="166" y="701"/>
                  </a:lnTo>
                  <a:lnTo>
                    <a:pt x="111" y="811"/>
                  </a:lnTo>
                  <a:lnTo>
                    <a:pt x="56" y="940"/>
                  </a:lnTo>
                  <a:lnTo>
                    <a:pt x="19" y="1088"/>
                  </a:lnTo>
                  <a:lnTo>
                    <a:pt x="0" y="1217"/>
                  </a:lnTo>
                  <a:lnTo>
                    <a:pt x="0" y="1364"/>
                  </a:lnTo>
                  <a:lnTo>
                    <a:pt x="0" y="1512"/>
                  </a:lnTo>
                  <a:lnTo>
                    <a:pt x="19" y="1660"/>
                  </a:lnTo>
                  <a:lnTo>
                    <a:pt x="37" y="1807"/>
                  </a:lnTo>
                  <a:lnTo>
                    <a:pt x="92" y="1936"/>
                  </a:lnTo>
                  <a:lnTo>
                    <a:pt x="148" y="2047"/>
                  </a:lnTo>
                  <a:lnTo>
                    <a:pt x="203" y="2176"/>
                  </a:lnTo>
                  <a:lnTo>
                    <a:pt x="295" y="2286"/>
                  </a:lnTo>
                  <a:lnTo>
                    <a:pt x="369" y="2379"/>
                  </a:lnTo>
                  <a:lnTo>
                    <a:pt x="480" y="2471"/>
                  </a:lnTo>
                  <a:lnTo>
                    <a:pt x="572" y="2563"/>
                  </a:lnTo>
                  <a:lnTo>
                    <a:pt x="701" y="2637"/>
                  </a:lnTo>
                  <a:lnTo>
                    <a:pt x="812" y="2692"/>
                  </a:lnTo>
                  <a:lnTo>
                    <a:pt x="941" y="2729"/>
                  </a:lnTo>
                  <a:lnTo>
                    <a:pt x="1088" y="2766"/>
                  </a:lnTo>
                  <a:lnTo>
                    <a:pt x="1217" y="2803"/>
                  </a:lnTo>
                  <a:lnTo>
                    <a:pt x="1512" y="2803"/>
                  </a:lnTo>
                  <a:lnTo>
                    <a:pt x="1660" y="2784"/>
                  </a:lnTo>
                  <a:lnTo>
                    <a:pt x="1789" y="2747"/>
                  </a:lnTo>
                  <a:lnTo>
                    <a:pt x="1936" y="2710"/>
                  </a:lnTo>
                  <a:lnTo>
                    <a:pt x="2047" y="2655"/>
                  </a:lnTo>
                  <a:lnTo>
                    <a:pt x="2176" y="2581"/>
                  </a:lnTo>
                  <a:lnTo>
                    <a:pt x="2268" y="2508"/>
                  </a:lnTo>
                  <a:lnTo>
                    <a:pt x="2379" y="2415"/>
                  </a:lnTo>
                  <a:lnTo>
                    <a:pt x="2471" y="2323"/>
                  </a:lnTo>
                  <a:lnTo>
                    <a:pt x="2545" y="2213"/>
                  </a:lnTo>
                  <a:lnTo>
                    <a:pt x="2618" y="2084"/>
                  </a:lnTo>
                  <a:lnTo>
                    <a:pt x="2674" y="1973"/>
                  </a:lnTo>
                  <a:lnTo>
                    <a:pt x="2729" y="1844"/>
                  </a:lnTo>
                  <a:lnTo>
                    <a:pt x="2766" y="1696"/>
                  </a:lnTo>
                  <a:lnTo>
                    <a:pt x="2784" y="1567"/>
                  </a:lnTo>
                  <a:lnTo>
                    <a:pt x="2784" y="1420"/>
                  </a:lnTo>
                  <a:lnTo>
                    <a:pt x="2784" y="1272"/>
                  </a:lnTo>
                  <a:lnTo>
                    <a:pt x="2766" y="1125"/>
                  </a:lnTo>
                  <a:lnTo>
                    <a:pt x="2729" y="996"/>
                  </a:lnTo>
                  <a:lnTo>
                    <a:pt x="2692" y="867"/>
                  </a:lnTo>
                  <a:lnTo>
                    <a:pt x="2637" y="756"/>
                  </a:lnTo>
                  <a:lnTo>
                    <a:pt x="2563" y="627"/>
                  </a:lnTo>
                  <a:lnTo>
                    <a:pt x="2489" y="535"/>
                  </a:lnTo>
                  <a:lnTo>
                    <a:pt x="2397" y="424"/>
                  </a:lnTo>
                  <a:lnTo>
                    <a:pt x="2305" y="332"/>
                  </a:lnTo>
                  <a:lnTo>
                    <a:pt x="2213" y="258"/>
                  </a:lnTo>
                  <a:lnTo>
                    <a:pt x="2102" y="184"/>
                  </a:lnTo>
                  <a:lnTo>
                    <a:pt x="1973" y="129"/>
                  </a:lnTo>
                  <a:lnTo>
                    <a:pt x="1844" y="74"/>
                  </a:lnTo>
                  <a:lnTo>
                    <a:pt x="1715" y="37"/>
                  </a:lnTo>
                  <a:lnTo>
                    <a:pt x="1586"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 name="Google Shape;343;p2"/>
            <p:cNvSpPr/>
            <p:nvPr/>
          </p:nvSpPr>
          <p:spPr>
            <a:xfrm>
              <a:off x="6237150" y="1315825"/>
              <a:ext cx="70075" cy="70550"/>
            </a:xfrm>
            <a:custGeom>
              <a:avLst/>
              <a:gdLst/>
              <a:ahLst/>
              <a:cxnLst/>
              <a:rect l="l" t="t" r="r" b="b"/>
              <a:pathLst>
                <a:path w="2803" h="2822" extrusionOk="0">
                  <a:moveTo>
                    <a:pt x="1272" y="0"/>
                  </a:moveTo>
                  <a:lnTo>
                    <a:pt x="1125" y="19"/>
                  </a:lnTo>
                  <a:lnTo>
                    <a:pt x="977" y="56"/>
                  </a:lnTo>
                  <a:lnTo>
                    <a:pt x="848" y="111"/>
                  </a:lnTo>
                  <a:lnTo>
                    <a:pt x="738" y="166"/>
                  </a:lnTo>
                  <a:lnTo>
                    <a:pt x="608" y="222"/>
                  </a:lnTo>
                  <a:lnTo>
                    <a:pt x="498" y="314"/>
                  </a:lnTo>
                  <a:lnTo>
                    <a:pt x="406" y="406"/>
                  </a:lnTo>
                  <a:lnTo>
                    <a:pt x="313" y="498"/>
                  </a:lnTo>
                  <a:lnTo>
                    <a:pt x="240" y="609"/>
                  </a:lnTo>
                  <a:lnTo>
                    <a:pt x="166" y="720"/>
                  </a:lnTo>
                  <a:lnTo>
                    <a:pt x="111" y="849"/>
                  </a:lnTo>
                  <a:lnTo>
                    <a:pt x="55" y="978"/>
                  </a:lnTo>
                  <a:lnTo>
                    <a:pt x="18" y="1107"/>
                  </a:lnTo>
                  <a:lnTo>
                    <a:pt x="0" y="1254"/>
                  </a:lnTo>
                  <a:lnTo>
                    <a:pt x="0" y="1402"/>
                  </a:lnTo>
                  <a:lnTo>
                    <a:pt x="0" y="1549"/>
                  </a:lnTo>
                  <a:lnTo>
                    <a:pt x="18" y="1678"/>
                  </a:lnTo>
                  <a:lnTo>
                    <a:pt x="55" y="1826"/>
                  </a:lnTo>
                  <a:lnTo>
                    <a:pt x="92" y="1955"/>
                  </a:lnTo>
                  <a:lnTo>
                    <a:pt x="148" y="2084"/>
                  </a:lnTo>
                  <a:lnTo>
                    <a:pt x="221" y="2195"/>
                  </a:lnTo>
                  <a:lnTo>
                    <a:pt x="295" y="2305"/>
                  </a:lnTo>
                  <a:lnTo>
                    <a:pt x="387" y="2397"/>
                  </a:lnTo>
                  <a:lnTo>
                    <a:pt x="498" y="2490"/>
                  </a:lnTo>
                  <a:lnTo>
                    <a:pt x="608" y="2582"/>
                  </a:lnTo>
                  <a:lnTo>
                    <a:pt x="719" y="2637"/>
                  </a:lnTo>
                  <a:lnTo>
                    <a:pt x="848" y="2711"/>
                  </a:lnTo>
                  <a:lnTo>
                    <a:pt x="977" y="2748"/>
                  </a:lnTo>
                  <a:lnTo>
                    <a:pt x="1106" y="2785"/>
                  </a:lnTo>
                  <a:lnTo>
                    <a:pt x="1254" y="2803"/>
                  </a:lnTo>
                  <a:lnTo>
                    <a:pt x="1401" y="2822"/>
                  </a:lnTo>
                  <a:lnTo>
                    <a:pt x="1549" y="2803"/>
                  </a:lnTo>
                  <a:lnTo>
                    <a:pt x="1678" y="2785"/>
                  </a:lnTo>
                  <a:lnTo>
                    <a:pt x="1825" y="2748"/>
                  </a:lnTo>
                  <a:lnTo>
                    <a:pt x="1954" y="2711"/>
                  </a:lnTo>
                  <a:lnTo>
                    <a:pt x="2065" y="2656"/>
                  </a:lnTo>
                  <a:lnTo>
                    <a:pt x="2194" y="2582"/>
                  </a:lnTo>
                  <a:lnTo>
                    <a:pt x="2305" y="2508"/>
                  </a:lnTo>
                  <a:lnTo>
                    <a:pt x="2397" y="2416"/>
                  </a:lnTo>
                  <a:lnTo>
                    <a:pt x="2489" y="2324"/>
                  </a:lnTo>
                  <a:lnTo>
                    <a:pt x="2563" y="2213"/>
                  </a:lnTo>
                  <a:lnTo>
                    <a:pt x="2637" y="2102"/>
                  </a:lnTo>
                  <a:lnTo>
                    <a:pt x="2692" y="1973"/>
                  </a:lnTo>
                  <a:lnTo>
                    <a:pt x="2747" y="1844"/>
                  </a:lnTo>
                  <a:lnTo>
                    <a:pt x="2784" y="1697"/>
                  </a:lnTo>
                  <a:lnTo>
                    <a:pt x="2803" y="1568"/>
                  </a:lnTo>
                  <a:lnTo>
                    <a:pt x="2803" y="1420"/>
                  </a:lnTo>
                  <a:lnTo>
                    <a:pt x="2803" y="1273"/>
                  </a:lnTo>
                  <a:lnTo>
                    <a:pt x="2784" y="1125"/>
                  </a:lnTo>
                  <a:lnTo>
                    <a:pt x="2747" y="996"/>
                  </a:lnTo>
                  <a:lnTo>
                    <a:pt x="2710" y="867"/>
                  </a:lnTo>
                  <a:lnTo>
                    <a:pt x="2655" y="738"/>
                  </a:lnTo>
                  <a:lnTo>
                    <a:pt x="2581" y="627"/>
                  </a:lnTo>
                  <a:lnTo>
                    <a:pt x="2508" y="517"/>
                  </a:lnTo>
                  <a:lnTo>
                    <a:pt x="2415" y="406"/>
                  </a:lnTo>
                  <a:lnTo>
                    <a:pt x="2305" y="314"/>
                  </a:lnTo>
                  <a:lnTo>
                    <a:pt x="2213" y="240"/>
                  </a:lnTo>
                  <a:lnTo>
                    <a:pt x="2084" y="166"/>
                  </a:lnTo>
                  <a:lnTo>
                    <a:pt x="1973" y="111"/>
                  </a:lnTo>
                  <a:lnTo>
                    <a:pt x="1844" y="56"/>
                  </a:lnTo>
                  <a:lnTo>
                    <a:pt x="1696"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 name="Google Shape;344;p2"/>
            <p:cNvSpPr/>
            <p:nvPr/>
          </p:nvSpPr>
          <p:spPr>
            <a:xfrm>
              <a:off x="6156925" y="1301525"/>
              <a:ext cx="70550" cy="70550"/>
            </a:xfrm>
            <a:custGeom>
              <a:avLst/>
              <a:gdLst/>
              <a:ahLst/>
              <a:cxnLst/>
              <a:rect l="l" t="t" r="r" b="b"/>
              <a:pathLst>
                <a:path w="2822" h="2822" extrusionOk="0">
                  <a:moveTo>
                    <a:pt x="1273" y="1"/>
                  </a:moveTo>
                  <a:lnTo>
                    <a:pt x="1144" y="19"/>
                  </a:lnTo>
                  <a:lnTo>
                    <a:pt x="996" y="56"/>
                  </a:lnTo>
                  <a:lnTo>
                    <a:pt x="867" y="112"/>
                  </a:lnTo>
                  <a:lnTo>
                    <a:pt x="738" y="167"/>
                  </a:lnTo>
                  <a:lnTo>
                    <a:pt x="628" y="222"/>
                  </a:lnTo>
                  <a:lnTo>
                    <a:pt x="517" y="314"/>
                  </a:lnTo>
                  <a:lnTo>
                    <a:pt x="425" y="388"/>
                  </a:lnTo>
                  <a:lnTo>
                    <a:pt x="333" y="499"/>
                  </a:lnTo>
                  <a:lnTo>
                    <a:pt x="240" y="609"/>
                  </a:lnTo>
                  <a:lnTo>
                    <a:pt x="185" y="720"/>
                  </a:lnTo>
                  <a:lnTo>
                    <a:pt x="111" y="849"/>
                  </a:lnTo>
                  <a:lnTo>
                    <a:pt x="75" y="978"/>
                  </a:lnTo>
                  <a:lnTo>
                    <a:pt x="38" y="1107"/>
                  </a:lnTo>
                  <a:lnTo>
                    <a:pt x="19" y="1255"/>
                  </a:lnTo>
                  <a:lnTo>
                    <a:pt x="1" y="1402"/>
                  </a:lnTo>
                  <a:lnTo>
                    <a:pt x="19" y="1550"/>
                  </a:lnTo>
                  <a:lnTo>
                    <a:pt x="38" y="1679"/>
                  </a:lnTo>
                  <a:lnTo>
                    <a:pt x="56" y="1826"/>
                  </a:lnTo>
                  <a:lnTo>
                    <a:pt x="111" y="1955"/>
                  </a:lnTo>
                  <a:lnTo>
                    <a:pt x="167" y="2084"/>
                  </a:lnTo>
                  <a:lnTo>
                    <a:pt x="240" y="2195"/>
                  </a:lnTo>
                  <a:lnTo>
                    <a:pt x="314" y="2306"/>
                  </a:lnTo>
                  <a:lnTo>
                    <a:pt x="406" y="2398"/>
                  </a:lnTo>
                  <a:lnTo>
                    <a:pt x="499" y="2490"/>
                  </a:lnTo>
                  <a:lnTo>
                    <a:pt x="609" y="2582"/>
                  </a:lnTo>
                  <a:lnTo>
                    <a:pt x="720" y="2638"/>
                  </a:lnTo>
                  <a:lnTo>
                    <a:pt x="849" y="2711"/>
                  </a:lnTo>
                  <a:lnTo>
                    <a:pt x="978" y="2748"/>
                  </a:lnTo>
                  <a:lnTo>
                    <a:pt x="1107" y="2785"/>
                  </a:lnTo>
                  <a:lnTo>
                    <a:pt x="1255" y="2804"/>
                  </a:lnTo>
                  <a:lnTo>
                    <a:pt x="1402" y="2822"/>
                  </a:lnTo>
                  <a:lnTo>
                    <a:pt x="1550" y="2804"/>
                  </a:lnTo>
                  <a:lnTo>
                    <a:pt x="1697" y="2785"/>
                  </a:lnTo>
                  <a:lnTo>
                    <a:pt x="1826" y="2767"/>
                  </a:lnTo>
                  <a:lnTo>
                    <a:pt x="1955" y="2711"/>
                  </a:lnTo>
                  <a:lnTo>
                    <a:pt x="2084" y="2656"/>
                  </a:lnTo>
                  <a:lnTo>
                    <a:pt x="2195" y="2582"/>
                  </a:lnTo>
                  <a:lnTo>
                    <a:pt x="2306" y="2508"/>
                  </a:lnTo>
                  <a:lnTo>
                    <a:pt x="2416" y="2416"/>
                  </a:lnTo>
                  <a:lnTo>
                    <a:pt x="2508" y="2324"/>
                  </a:lnTo>
                  <a:lnTo>
                    <a:pt x="2582" y="2213"/>
                  </a:lnTo>
                  <a:lnTo>
                    <a:pt x="2656" y="2103"/>
                  </a:lnTo>
                  <a:lnTo>
                    <a:pt x="2711" y="1974"/>
                  </a:lnTo>
                  <a:lnTo>
                    <a:pt x="2767" y="1845"/>
                  </a:lnTo>
                  <a:lnTo>
                    <a:pt x="2803" y="1716"/>
                  </a:lnTo>
                  <a:lnTo>
                    <a:pt x="2822" y="1568"/>
                  </a:lnTo>
                  <a:lnTo>
                    <a:pt x="2822" y="1421"/>
                  </a:lnTo>
                  <a:lnTo>
                    <a:pt x="2822" y="1273"/>
                  </a:lnTo>
                  <a:lnTo>
                    <a:pt x="2803" y="1126"/>
                  </a:lnTo>
                  <a:lnTo>
                    <a:pt x="2767" y="997"/>
                  </a:lnTo>
                  <a:lnTo>
                    <a:pt x="2730" y="867"/>
                  </a:lnTo>
                  <a:lnTo>
                    <a:pt x="2656" y="738"/>
                  </a:lnTo>
                  <a:lnTo>
                    <a:pt x="2601" y="628"/>
                  </a:lnTo>
                  <a:lnTo>
                    <a:pt x="2508" y="517"/>
                  </a:lnTo>
                  <a:lnTo>
                    <a:pt x="2435" y="407"/>
                  </a:lnTo>
                  <a:lnTo>
                    <a:pt x="2324" y="314"/>
                  </a:lnTo>
                  <a:lnTo>
                    <a:pt x="2213" y="241"/>
                  </a:lnTo>
                  <a:lnTo>
                    <a:pt x="2103" y="167"/>
                  </a:lnTo>
                  <a:lnTo>
                    <a:pt x="1974" y="112"/>
                  </a:lnTo>
                  <a:lnTo>
                    <a:pt x="1845" y="56"/>
                  </a:lnTo>
                  <a:lnTo>
                    <a:pt x="1716" y="38"/>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 name="Google Shape;345;p2"/>
            <p:cNvSpPr/>
            <p:nvPr/>
          </p:nvSpPr>
          <p:spPr>
            <a:xfrm>
              <a:off x="6077175" y="1287250"/>
              <a:ext cx="70575" cy="70550"/>
            </a:xfrm>
            <a:custGeom>
              <a:avLst/>
              <a:gdLst/>
              <a:ahLst/>
              <a:cxnLst/>
              <a:rect l="l" t="t" r="r" b="b"/>
              <a:pathLst>
                <a:path w="2823" h="2822" extrusionOk="0">
                  <a:moveTo>
                    <a:pt x="1255" y="0"/>
                  </a:moveTo>
                  <a:lnTo>
                    <a:pt x="1126" y="19"/>
                  </a:lnTo>
                  <a:lnTo>
                    <a:pt x="978" y="56"/>
                  </a:lnTo>
                  <a:lnTo>
                    <a:pt x="849" y="111"/>
                  </a:lnTo>
                  <a:lnTo>
                    <a:pt x="720" y="166"/>
                  </a:lnTo>
                  <a:lnTo>
                    <a:pt x="609" y="240"/>
                  </a:lnTo>
                  <a:lnTo>
                    <a:pt x="499" y="314"/>
                  </a:lnTo>
                  <a:lnTo>
                    <a:pt x="407" y="406"/>
                  </a:lnTo>
                  <a:lnTo>
                    <a:pt x="314" y="498"/>
                  </a:lnTo>
                  <a:lnTo>
                    <a:pt x="241" y="609"/>
                  </a:lnTo>
                  <a:lnTo>
                    <a:pt x="167" y="738"/>
                  </a:lnTo>
                  <a:lnTo>
                    <a:pt x="112" y="848"/>
                  </a:lnTo>
                  <a:lnTo>
                    <a:pt x="56" y="978"/>
                  </a:lnTo>
                  <a:lnTo>
                    <a:pt x="19" y="1125"/>
                  </a:lnTo>
                  <a:lnTo>
                    <a:pt x="1" y="1273"/>
                  </a:lnTo>
                  <a:lnTo>
                    <a:pt x="1" y="1402"/>
                  </a:lnTo>
                  <a:lnTo>
                    <a:pt x="1" y="1549"/>
                  </a:lnTo>
                  <a:lnTo>
                    <a:pt x="19" y="1697"/>
                  </a:lnTo>
                  <a:lnTo>
                    <a:pt x="56" y="1844"/>
                  </a:lnTo>
                  <a:lnTo>
                    <a:pt x="112" y="1973"/>
                  </a:lnTo>
                  <a:lnTo>
                    <a:pt x="167" y="2084"/>
                  </a:lnTo>
                  <a:lnTo>
                    <a:pt x="241" y="2213"/>
                  </a:lnTo>
                  <a:lnTo>
                    <a:pt x="314" y="2305"/>
                  </a:lnTo>
                  <a:lnTo>
                    <a:pt x="407" y="2416"/>
                  </a:lnTo>
                  <a:lnTo>
                    <a:pt x="499" y="2508"/>
                  </a:lnTo>
                  <a:lnTo>
                    <a:pt x="609" y="2582"/>
                  </a:lnTo>
                  <a:lnTo>
                    <a:pt x="739" y="2655"/>
                  </a:lnTo>
                  <a:lnTo>
                    <a:pt x="849" y="2711"/>
                  </a:lnTo>
                  <a:lnTo>
                    <a:pt x="978" y="2748"/>
                  </a:lnTo>
                  <a:lnTo>
                    <a:pt x="1126" y="2784"/>
                  </a:lnTo>
                  <a:lnTo>
                    <a:pt x="1273" y="2803"/>
                  </a:lnTo>
                  <a:lnTo>
                    <a:pt x="1402" y="2821"/>
                  </a:lnTo>
                  <a:lnTo>
                    <a:pt x="1550" y="2803"/>
                  </a:lnTo>
                  <a:lnTo>
                    <a:pt x="1697" y="2784"/>
                  </a:lnTo>
                  <a:lnTo>
                    <a:pt x="1845" y="2748"/>
                  </a:lnTo>
                  <a:lnTo>
                    <a:pt x="1974" y="2711"/>
                  </a:lnTo>
                  <a:lnTo>
                    <a:pt x="2085" y="2655"/>
                  </a:lnTo>
                  <a:lnTo>
                    <a:pt x="2214" y="2582"/>
                  </a:lnTo>
                  <a:lnTo>
                    <a:pt x="2306" y="2508"/>
                  </a:lnTo>
                  <a:lnTo>
                    <a:pt x="2416" y="2416"/>
                  </a:lnTo>
                  <a:lnTo>
                    <a:pt x="2509" y="2305"/>
                  </a:lnTo>
                  <a:lnTo>
                    <a:pt x="2582" y="2194"/>
                  </a:lnTo>
                  <a:lnTo>
                    <a:pt x="2656" y="2084"/>
                  </a:lnTo>
                  <a:lnTo>
                    <a:pt x="2711" y="1955"/>
                  </a:lnTo>
                  <a:lnTo>
                    <a:pt x="2748" y="1826"/>
                  </a:lnTo>
                  <a:lnTo>
                    <a:pt x="2785" y="1697"/>
                  </a:lnTo>
                  <a:lnTo>
                    <a:pt x="2804" y="1549"/>
                  </a:lnTo>
                  <a:lnTo>
                    <a:pt x="2822" y="1402"/>
                  </a:lnTo>
                  <a:lnTo>
                    <a:pt x="2804" y="1254"/>
                  </a:lnTo>
                  <a:lnTo>
                    <a:pt x="2785" y="1125"/>
                  </a:lnTo>
                  <a:lnTo>
                    <a:pt x="2748" y="978"/>
                  </a:lnTo>
                  <a:lnTo>
                    <a:pt x="2711" y="848"/>
                  </a:lnTo>
                  <a:lnTo>
                    <a:pt x="2656" y="719"/>
                  </a:lnTo>
                  <a:lnTo>
                    <a:pt x="2582" y="609"/>
                  </a:lnTo>
                  <a:lnTo>
                    <a:pt x="2509" y="498"/>
                  </a:lnTo>
                  <a:lnTo>
                    <a:pt x="2416" y="406"/>
                  </a:lnTo>
                  <a:lnTo>
                    <a:pt x="2306" y="314"/>
                  </a:lnTo>
                  <a:lnTo>
                    <a:pt x="2195" y="240"/>
                  </a:lnTo>
                  <a:lnTo>
                    <a:pt x="2085" y="166"/>
                  </a:lnTo>
                  <a:lnTo>
                    <a:pt x="1955" y="111"/>
                  </a:lnTo>
                  <a:lnTo>
                    <a:pt x="1826" y="56"/>
                  </a:lnTo>
                  <a:lnTo>
                    <a:pt x="1697" y="19"/>
                  </a:lnTo>
                  <a:lnTo>
                    <a:pt x="15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 name="Google Shape;346;p2"/>
            <p:cNvSpPr/>
            <p:nvPr/>
          </p:nvSpPr>
          <p:spPr>
            <a:xfrm>
              <a:off x="5997450" y="1272950"/>
              <a:ext cx="70075" cy="70550"/>
            </a:xfrm>
            <a:custGeom>
              <a:avLst/>
              <a:gdLst/>
              <a:ahLst/>
              <a:cxnLst/>
              <a:rect l="l" t="t" r="r" b="b"/>
              <a:pathLst>
                <a:path w="2803" h="2822" extrusionOk="0">
                  <a:moveTo>
                    <a:pt x="1383" y="1"/>
                  </a:moveTo>
                  <a:lnTo>
                    <a:pt x="1236" y="19"/>
                  </a:lnTo>
                  <a:lnTo>
                    <a:pt x="1106" y="38"/>
                  </a:lnTo>
                  <a:lnTo>
                    <a:pt x="959" y="74"/>
                  </a:lnTo>
                  <a:lnTo>
                    <a:pt x="830" y="111"/>
                  </a:lnTo>
                  <a:lnTo>
                    <a:pt x="719" y="185"/>
                  </a:lnTo>
                  <a:lnTo>
                    <a:pt x="590" y="240"/>
                  </a:lnTo>
                  <a:lnTo>
                    <a:pt x="498" y="333"/>
                  </a:lnTo>
                  <a:lnTo>
                    <a:pt x="387" y="425"/>
                  </a:lnTo>
                  <a:lnTo>
                    <a:pt x="314" y="517"/>
                  </a:lnTo>
                  <a:lnTo>
                    <a:pt x="221" y="628"/>
                  </a:lnTo>
                  <a:lnTo>
                    <a:pt x="166" y="738"/>
                  </a:lnTo>
                  <a:lnTo>
                    <a:pt x="111" y="867"/>
                  </a:lnTo>
                  <a:lnTo>
                    <a:pt x="56" y="996"/>
                  </a:lnTo>
                  <a:lnTo>
                    <a:pt x="19" y="1125"/>
                  </a:lnTo>
                  <a:lnTo>
                    <a:pt x="0" y="1273"/>
                  </a:lnTo>
                  <a:lnTo>
                    <a:pt x="0" y="1420"/>
                  </a:lnTo>
                  <a:lnTo>
                    <a:pt x="0" y="1568"/>
                  </a:lnTo>
                  <a:lnTo>
                    <a:pt x="37" y="1715"/>
                  </a:lnTo>
                  <a:lnTo>
                    <a:pt x="56" y="1845"/>
                  </a:lnTo>
                  <a:lnTo>
                    <a:pt x="111" y="1974"/>
                  </a:lnTo>
                  <a:lnTo>
                    <a:pt x="166" y="2103"/>
                  </a:lnTo>
                  <a:lnTo>
                    <a:pt x="240" y="2213"/>
                  </a:lnTo>
                  <a:lnTo>
                    <a:pt x="314" y="2324"/>
                  </a:lnTo>
                  <a:lnTo>
                    <a:pt x="406" y="2416"/>
                  </a:lnTo>
                  <a:lnTo>
                    <a:pt x="516" y="2508"/>
                  </a:lnTo>
                  <a:lnTo>
                    <a:pt x="609" y="2582"/>
                  </a:lnTo>
                  <a:lnTo>
                    <a:pt x="738" y="2656"/>
                  </a:lnTo>
                  <a:lnTo>
                    <a:pt x="848" y="2711"/>
                  </a:lnTo>
                  <a:lnTo>
                    <a:pt x="996" y="2748"/>
                  </a:lnTo>
                  <a:lnTo>
                    <a:pt x="1125" y="2785"/>
                  </a:lnTo>
                  <a:lnTo>
                    <a:pt x="1272" y="2803"/>
                  </a:lnTo>
                  <a:lnTo>
                    <a:pt x="1420" y="2822"/>
                  </a:lnTo>
                  <a:lnTo>
                    <a:pt x="1567" y="2803"/>
                  </a:lnTo>
                  <a:lnTo>
                    <a:pt x="1697" y="2785"/>
                  </a:lnTo>
                  <a:lnTo>
                    <a:pt x="1844" y="2748"/>
                  </a:lnTo>
                  <a:lnTo>
                    <a:pt x="1973" y="2693"/>
                  </a:lnTo>
                  <a:lnTo>
                    <a:pt x="2084" y="2637"/>
                  </a:lnTo>
                  <a:lnTo>
                    <a:pt x="2213" y="2564"/>
                  </a:lnTo>
                  <a:lnTo>
                    <a:pt x="2305" y="2490"/>
                  </a:lnTo>
                  <a:lnTo>
                    <a:pt x="2416" y="2398"/>
                  </a:lnTo>
                  <a:lnTo>
                    <a:pt x="2489" y="2306"/>
                  </a:lnTo>
                  <a:lnTo>
                    <a:pt x="2582" y="2195"/>
                  </a:lnTo>
                  <a:lnTo>
                    <a:pt x="2637" y="2084"/>
                  </a:lnTo>
                  <a:lnTo>
                    <a:pt x="2711" y="1955"/>
                  </a:lnTo>
                  <a:lnTo>
                    <a:pt x="2747" y="1826"/>
                  </a:lnTo>
                  <a:lnTo>
                    <a:pt x="2784" y="1679"/>
                  </a:lnTo>
                  <a:lnTo>
                    <a:pt x="2803" y="1550"/>
                  </a:lnTo>
                  <a:lnTo>
                    <a:pt x="2803" y="1402"/>
                  </a:lnTo>
                  <a:lnTo>
                    <a:pt x="2803" y="1255"/>
                  </a:lnTo>
                  <a:lnTo>
                    <a:pt x="2766" y="1107"/>
                  </a:lnTo>
                  <a:lnTo>
                    <a:pt x="2747" y="978"/>
                  </a:lnTo>
                  <a:lnTo>
                    <a:pt x="2692" y="849"/>
                  </a:lnTo>
                  <a:lnTo>
                    <a:pt x="2637" y="720"/>
                  </a:lnTo>
                  <a:lnTo>
                    <a:pt x="2563" y="609"/>
                  </a:lnTo>
                  <a:lnTo>
                    <a:pt x="2489" y="499"/>
                  </a:lnTo>
                  <a:lnTo>
                    <a:pt x="2397" y="406"/>
                  </a:lnTo>
                  <a:lnTo>
                    <a:pt x="2287" y="314"/>
                  </a:lnTo>
                  <a:lnTo>
                    <a:pt x="2194" y="240"/>
                  </a:lnTo>
                  <a:lnTo>
                    <a:pt x="2065" y="167"/>
                  </a:lnTo>
                  <a:lnTo>
                    <a:pt x="1955" y="111"/>
                  </a:lnTo>
                  <a:lnTo>
                    <a:pt x="1807" y="56"/>
                  </a:lnTo>
                  <a:lnTo>
                    <a:pt x="1678" y="38"/>
                  </a:lnTo>
                  <a:lnTo>
                    <a:pt x="1531"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 name="Google Shape;347;p2"/>
            <p:cNvSpPr/>
            <p:nvPr/>
          </p:nvSpPr>
          <p:spPr>
            <a:xfrm>
              <a:off x="5694600" y="1138825"/>
              <a:ext cx="70550" cy="70550"/>
            </a:xfrm>
            <a:custGeom>
              <a:avLst/>
              <a:gdLst/>
              <a:ahLst/>
              <a:cxnLst/>
              <a:rect l="l" t="t" r="r" b="b"/>
              <a:pathLst>
                <a:path w="2822" h="2822" extrusionOk="0">
                  <a:moveTo>
                    <a:pt x="1254" y="0"/>
                  </a:moveTo>
                  <a:lnTo>
                    <a:pt x="1107" y="37"/>
                  </a:lnTo>
                  <a:lnTo>
                    <a:pt x="978" y="74"/>
                  </a:lnTo>
                  <a:lnTo>
                    <a:pt x="848" y="111"/>
                  </a:lnTo>
                  <a:lnTo>
                    <a:pt x="719" y="166"/>
                  </a:lnTo>
                  <a:lnTo>
                    <a:pt x="609" y="240"/>
                  </a:lnTo>
                  <a:lnTo>
                    <a:pt x="498" y="332"/>
                  </a:lnTo>
                  <a:lnTo>
                    <a:pt x="406" y="424"/>
                  </a:lnTo>
                  <a:lnTo>
                    <a:pt x="314" y="516"/>
                  </a:lnTo>
                  <a:lnTo>
                    <a:pt x="240" y="627"/>
                  </a:lnTo>
                  <a:lnTo>
                    <a:pt x="166" y="738"/>
                  </a:lnTo>
                  <a:lnTo>
                    <a:pt x="111" y="867"/>
                  </a:lnTo>
                  <a:lnTo>
                    <a:pt x="56" y="996"/>
                  </a:lnTo>
                  <a:lnTo>
                    <a:pt x="37" y="1125"/>
                  </a:lnTo>
                  <a:lnTo>
                    <a:pt x="19" y="1272"/>
                  </a:lnTo>
                  <a:lnTo>
                    <a:pt x="0" y="1420"/>
                  </a:lnTo>
                  <a:lnTo>
                    <a:pt x="19" y="1567"/>
                  </a:lnTo>
                  <a:lnTo>
                    <a:pt x="37" y="1715"/>
                  </a:lnTo>
                  <a:lnTo>
                    <a:pt x="74" y="1844"/>
                  </a:lnTo>
                  <a:lnTo>
                    <a:pt x="111" y="1973"/>
                  </a:lnTo>
                  <a:lnTo>
                    <a:pt x="185" y="2102"/>
                  </a:lnTo>
                  <a:lnTo>
                    <a:pt x="240" y="2213"/>
                  </a:lnTo>
                  <a:lnTo>
                    <a:pt x="332" y="2323"/>
                  </a:lnTo>
                  <a:lnTo>
                    <a:pt x="424" y="2416"/>
                  </a:lnTo>
                  <a:lnTo>
                    <a:pt x="517" y="2508"/>
                  </a:lnTo>
                  <a:lnTo>
                    <a:pt x="627" y="2582"/>
                  </a:lnTo>
                  <a:lnTo>
                    <a:pt x="738" y="2655"/>
                  </a:lnTo>
                  <a:lnTo>
                    <a:pt x="867" y="2711"/>
                  </a:lnTo>
                  <a:lnTo>
                    <a:pt x="996" y="2766"/>
                  </a:lnTo>
                  <a:lnTo>
                    <a:pt x="1144" y="2784"/>
                  </a:lnTo>
                  <a:lnTo>
                    <a:pt x="1273" y="2821"/>
                  </a:lnTo>
                  <a:lnTo>
                    <a:pt x="1420" y="2821"/>
                  </a:lnTo>
                  <a:lnTo>
                    <a:pt x="1568" y="2803"/>
                  </a:lnTo>
                  <a:lnTo>
                    <a:pt x="1715" y="2784"/>
                  </a:lnTo>
                  <a:lnTo>
                    <a:pt x="1844" y="2748"/>
                  </a:lnTo>
                  <a:lnTo>
                    <a:pt x="1973" y="2711"/>
                  </a:lnTo>
                  <a:lnTo>
                    <a:pt x="2102" y="2655"/>
                  </a:lnTo>
                  <a:lnTo>
                    <a:pt x="2213" y="2582"/>
                  </a:lnTo>
                  <a:lnTo>
                    <a:pt x="2324" y="2489"/>
                  </a:lnTo>
                  <a:lnTo>
                    <a:pt x="2434" y="2397"/>
                  </a:lnTo>
                  <a:lnTo>
                    <a:pt x="2508" y="2305"/>
                  </a:lnTo>
                  <a:lnTo>
                    <a:pt x="2600" y="2194"/>
                  </a:lnTo>
                  <a:lnTo>
                    <a:pt x="2655" y="2084"/>
                  </a:lnTo>
                  <a:lnTo>
                    <a:pt x="2729" y="1955"/>
                  </a:lnTo>
                  <a:lnTo>
                    <a:pt x="2766" y="1826"/>
                  </a:lnTo>
                  <a:lnTo>
                    <a:pt x="2803" y="1678"/>
                  </a:lnTo>
                  <a:lnTo>
                    <a:pt x="2821" y="1549"/>
                  </a:lnTo>
                  <a:lnTo>
                    <a:pt x="2821" y="1402"/>
                  </a:lnTo>
                  <a:lnTo>
                    <a:pt x="2821" y="1254"/>
                  </a:lnTo>
                  <a:lnTo>
                    <a:pt x="2803" y="1107"/>
                  </a:lnTo>
                  <a:lnTo>
                    <a:pt x="2766" y="977"/>
                  </a:lnTo>
                  <a:lnTo>
                    <a:pt x="2711" y="848"/>
                  </a:lnTo>
                  <a:lnTo>
                    <a:pt x="2655" y="719"/>
                  </a:lnTo>
                  <a:lnTo>
                    <a:pt x="2582" y="609"/>
                  </a:lnTo>
                  <a:lnTo>
                    <a:pt x="2508" y="498"/>
                  </a:lnTo>
                  <a:lnTo>
                    <a:pt x="2416" y="406"/>
                  </a:lnTo>
                  <a:lnTo>
                    <a:pt x="2305" y="314"/>
                  </a:lnTo>
                  <a:lnTo>
                    <a:pt x="2194" y="221"/>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 name="Google Shape;348;p2"/>
            <p:cNvSpPr/>
            <p:nvPr/>
          </p:nvSpPr>
          <p:spPr>
            <a:xfrm>
              <a:off x="5207375" y="642825"/>
              <a:ext cx="69150" cy="69625"/>
            </a:xfrm>
            <a:custGeom>
              <a:avLst/>
              <a:gdLst/>
              <a:ahLst/>
              <a:cxnLst/>
              <a:rect l="l" t="t" r="r" b="b"/>
              <a:pathLst>
                <a:path w="2766" h="2785" extrusionOk="0">
                  <a:moveTo>
                    <a:pt x="1254" y="1"/>
                  </a:moveTo>
                  <a:lnTo>
                    <a:pt x="1107" y="19"/>
                  </a:lnTo>
                  <a:lnTo>
                    <a:pt x="977" y="56"/>
                  </a:lnTo>
                  <a:lnTo>
                    <a:pt x="848" y="93"/>
                  </a:lnTo>
                  <a:lnTo>
                    <a:pt x="719" y="167"/>
                  </a:lnTo>
                  <a:lnTo>
                    <a:pt x="609" y="222"/>
                  </a:lnTo>
                  <a:lnTo>
                    <a:pt x="498" y="314"/>
                  </a:lnTo>
                  <a:lnTo>
                    <a:pt x="406" y="388"/>
                  </a:lnTo>
                  <a:lnTo>
                    <a:pt x="314" y="499"/>
                  </a:lnTo>
                  <a:lnTo>
                    <a:pt x="221" y="591"/>
                  </a:lnTo>
                  <a:lnTo>
                    <a:pt x="166" y="720"/>
                  </a:lnTo>
                  <a:lnTo>
                    <a:pt x="111" y="830"/>
                  </a:lnTo>
                  <a:lnTo>
                    <a:pt x="56" y="960"/>
                  </a:lnTo>
                  <a:lnTo>
                    <a:pt x="19" y="1107"/>
                  </a:lnTo>
                  <a:lnTo>
                    <a:pt x="0" y="1236"/>
                  </a:lnTo>
                  <a:lnTo>
                    <a:pt x="0" y="1384"/>
                  </a:lnTo>
                  <a:lnTo>
                    <a:pt x="0" y="1531"/>
                  </a:lnTo>
                  <a:lnTo>
                    <a:pt x="19" y="1679"/>
                  </a:lnTo>
                  <a:lnTo>
                    <a:pt x="56" y="1808"/>
                  </a:lnTo>
                  <a:lnTo>
                    <a:pt x="111" y="1937"/>
                  </a:lnTo>
                  <a:lnTo>
                    <a:pt x="166" y="2066"/>
                  </a:lnTo>
                  <a:lnTo>
                    <a:pt x="240" y="2176"/>
                  </a:lnTo>
                  <a:lnTo>
                    <a:pt x="314" y="2287"/>
                  </a:lnTo>
                  <a:lnTo>
                    <a:pt x="406" y="2379"/>
                  </a:lnTo>
                  <a:lnTo>
                    <a:pt x="498" y="2471"/>
                  </a:lnTo>
                  <a:lnTo>
                    <a:pt x="609" y="2545"/>
                  </a:lnTo>
                  <a:lnTo>
                    <a:pt x="719" y="2619"/>
                  </a:lnTo>
                  <a:lnTo>
                    <a:pt x="848" y="2674"/>
                  </a:lnTo>
                  <a:lnTo>
                    <a:pt x="977" y="2711"/>
                  </a:lnTo>
                  <a:lnTo>
                    <a:pt x="1107" y="2748"/>
                  </a:lnTo>
                  <a:lnTo>
                    <a:pt x="1254" y="2766"/>
                  </a:lnTo>
                  <a:lnTo>
                    <a:pt x="1402" y="2785"/>
                  </a:lnTo>
                  <a:lnTo>
                    <a:pt x="1549" y="2766"/>
                  </a:lnTo>
                  <a:lnTo>
                    <a:pt x="1697" y="2748"/>
                  </a:lnTo>
                  <a:lnTo>
                    <a:pt x="1826" y="2711"/>
                  </a:lnTo>
                  <a:lnTo>
                    <a:pt x="1955" y="2656"/>
                  </a:lnTo>
                  <a:lnTo>
                    <a:pt x="2065" y="2601"/>
                  </a:lnTo>
                  <a:lnTo>
                    <a:pt x="2194" y="2527"/>
                  </a:lnTo>
                  <a:lnTo>
                    <a:pt x="2287" y="2453"/>
                  </a:lnTo>
                  <a:lnTo>
                    <a:pt x="2397" y="2361"/>
                  </a:lnTo>
                  <a:lnTo>
                    <a:pt x="2471" y="2269"/>
                  </a:lnTo>
                  <a:lnTo>
                    <a:pt x="2563" y="2158"/>
                  </a:lnTo>
                  <a:lnTo>
                    <a:pt x="2618" y="2029"/>
                  </a:lnTo>
                  <a:lnTo>
                    <a:pt x="2674" y="1918"/>
                  </a:lnTo>
                  <a:lnTo>
                    <a:pt x="2729" y="1789"/>
                  </a:lnTo>
                  <a:lnTo>
                    <a:pt x="2748" y="1642"/>
                  </a:lnTo>
                  <a:lnTo>
                    <a:pt x="2766" y="1513"/>
                  </a:lnTo>
                  <a:lnTo>
                    <a:pt x="2766" y="1365"/>
                  </a:lnTo>
                  <a:lnTo>
                    <a:pt x="2766" y="1218"/>
                  </a:lnTo>
                  <a:lnTo>
                    <a:pt x="2748" y="1070"/>
                  </a:lnTo>
                  <a:lnTo>
                    <a:pt x="2711" y="941"/>
                  </a:lnTo>
                  <a:lnTo>
                    <a:pt x="2655" y="812"/>
                  </a:lnTo>
                  <a:lnTo>
                    <a:pt x="2600" y="701"/>
                  </a:lnTo>
                  <a:lnTo>
                    <a:pt x="2545" y="591"/>
                  </a:lnTo>
                  <a:lnTo>
                    <a:pt x="2452" y="480"/>
                  </a:lnTo>
                  <a:lnTo>
                    <a:pt x="2360" y="388"/>
                  </a:lnTo>
                  <a:lnTo>
                    <a:pt x="2268" y="296"/>
                  </a:lnTo>
                  <a:lnTo>
                    <a:pt x="2176" y="222"/>
                  </a:lnTo>
                  <a:lnTo>
                    <a:pt x="2047" y="167"/>
                  </a:lnTo>
                  <a:lnTo>
                    <a:pt x="1936" y="111"/>
                  </a:lnTo>
                  <a:lnTo>
                    <a:pt x="1807" y="56"/>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 name="Google Shape;349;p2"/>
            <p:cNvSpPr/>
            <p:nvPr/>
          </p:nvSpPr>
          <p:spPr>
            <a:xfrm>
              <a:off x="5404200" y="925400"/>
              <a:ext cx="69625" cy="69175"/>
            </a:xfrm>
            <a:custGeom>
              <a:avLst/>
              <a:gdLst/>
              <a:ahLst/>
              <a:cxnLst/>
              <a:rect l="l" t="t" r="r" b="b"/>
              <a:pathLst>
                <a:path w="2785" h="2767" extrusionOk="0">
                  <a:moveTo>
                    <a:pt x="1254" y="0"/>
                  </a:moveTo>
                  <a:lnTo>
                    <a:pt x="1125" y="19"/>
                  </a:lnTo>
                  <a:lnTo>
                    <a:pt x="978" y="56"/>
                  </a:lnTo>
                  <a:lnTo>
                    <a:pt x="848" y="93"/>
                  </a:lnTo>
                  <a:lnTo>
                    <a:pt x="719" y="148"/>
                  </a:lnTo>
                  <a:lnTo>
                    <a:pt x="609" y="222"/>
                  </a:lnTo>
                  <a:lnTo>
                    <a:pt x="498" y="295"/>
                  </a:lnTo>
                  <a:lnTo>
                    <a:pt x="406" y="388"/>
                  </a:lnTo>
                  <a:lnTo>
                    <a:pt x="314" y="480"/>
                  </a:lnTo>
                  <a:lnTo>
                    <a:pt x="240" y="590"/>
                  </a:lnTo>
                  <a:lnTo>
                    <a:pt x="166" y="701"/>
                  </a:lnTo>
                  <a:lnTo>
                    <a:pt x="111" y="830"/>
                  </a:lnTo>
                  <a:lnTo>
                    <a:pt x="56" y="959"/>
                  </a:lnTo>
                  <a:lnTo>
                    <a:pt x="19" y="1088"/>
                  </a:lnTo>
                  <a:lnTo>
                    <a:pt x="0" y="1236"/>
                  </a:lnTo>
                  <a:lnTo>
                    <a:pt x="0" y="1383"/>
                  </a:lnTo>
                  <a:lnTo>
                    <a:pt x="0" y="1531"/>
                  </a:lnTo>
                  <a:lnTo>
                    <a:pt x="19" y="1660"/>
                  </a:lnTo>
                  <a:lnTo>
                    <a:pt x="56" y="1789"/>
                  </a:lnTo>
                  <a:lnTo>
                    <a:pt x="93" y="1918"/>
                  </a:lnTo>
                  <a:lnTo>
                    <a:pt x="148" y="2047"/>
                  </a:lnTo>
                  <a:lnTo>
                    <a:pt x="222" y="2158"/>
                  </a:lnTo>
                  <a:lnTo>
                    <a:pt x="295" y="2268"/>
                  </a:lnTo>
                  <a:lnTo>
                    <a:pt x="388" y="2360"/>
                  </a:lnTo>
                  <a:lnTo>
                    <a:pt x="480" y="2453"/>
                  </a:lnTo>
                  <a:lnTo>
                    <a:pt x="572" y="2526"/>
                  </a:lnTo>
                  <a:lnTo>
                    <a:pt x="683" y="2600"/>
                  </a:lnTo>
                  <a:lnTo>
                    <a:pt x="812" y="2655"/>
                  </a:lnTo>
                  <a:lnTo>
                    <a:pt x="941" y="2711"/>
                  </a:lnTo>
                  <a:lnTo>
                    <a:pt x="1070" y="2748"/>
                  </a:lnTo>
                  <a:lnTo>
                    <a:pt x="1199" y="2766"/>
                  </a:lnTo>
                  <a:lnTo>
                    <a:pt x="1494" y="2766"/>
                  </a:lnTo>
                  <a:lnTo>
                    <a:pt x="1623" y="2748"/>
                  </a:lnTo>
                  <a:lnTo>
                    <a:pt x="1770" y="2729"/>
                  </a:lnTo>
                  <a:lnTo>
                    <a:pt x="1899" y="2674"/>
                  </a:lnTo>
                  <a:lnTo>
                    <a:pt x="2029" y="2637"/>
                  </a:lnTo>
                  <a:lnTo>
                    <a:pt x="2139" y="2563"/>
                  </a:lnTo>
                  <a:lnTo>
                    <a:pt x="2250" y="2489"/>
                  </a:lnTo>
                  <a:lnTo>
                    <a:pt x="2360" y="2397"/>
                  </a:lnTo>
                  <a:lnTo>
                    <a:pt x="2453" y="2305"/>
                  </a:lnTo>
                  <a:lnTo>
                    <a:pt x="2526" y="2194"/>
                  </a:lnTo>
                  <a:lnTo>
                    <a:pt x="2600" y="2084"/>
                  </a:lnTo>
                  <a:lnTo>
                    <a:pt x="2655" y="1973"/>
                  </a:lnTo>
                  <a:lnTo>
                    <a:pt x="2711" y="1844"/>
                  </a:lnTo>
                  <a:lnTo>
                    <a:pt x="2748" y="1697"/>
                  </a:lnTo>
                  <a:lnTo>
                    <a:pt x="2766" y="1568"/>
                  </a:lnTo>
                  <a:lnTo>
                    <a:pt x="2784" y="1420"/>
                  </a:lnTo>
                  <a:lnTo>
                    <a:pt x="2766" y="1273"/>
                  </a:lnTo>
                  <a:lnTo>
                    <a:pt x="2748" y="1125"/>
                  </a:lnTo>
                  <a:lnTo>
                    <a:pt x="2729" y="996"/>
                  </a:lnTo>
                  <a:lnTo>
                    <a:pt x="2674" y="867"/>
                  </a:lnTo>
                  <a:lnTo>
                    <a:pt x="2619" y="738"/>
                  </a:lnTo>
                  <a:lnTo>
                    <a:pt x="2563" y="627"/>
                  </a:lnTo>
                  <a:lnTo>
                    <a:pt x="2489" y="517"/>
                  </a:lnTo>
                  <a:lnTo>
                    <a:pt x="2397" y="406"/>
                  </a:lnTo>
                  <a:lnTo>
                    <a:pt x="2305" y="314"/>
                  </a:lnTo>
                  <a:lnTo>
                    <a:pt x="2194" y="240"/>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 name="Google Shape;350;p2"/>
            <p:cNvSpPr/>
            <p:nvPr/>
          </p:nvSpPr>
          <p:spPr>
            <a:xfrm>
              <a:off x="5470100" y="1016675"/>
              <a:ext cx="68725" cy="69150"/>
            </a:xfrm>
            <a:custGeom>
              <a:avLst/>
              <a:gdLst/>
              <a:ahLst/>
              <a:cxnLst/>
              <a:rect l="l" t="t" r="r" b="b"/>
              <a:pathLst>
                <a:path w="2749" h="2766" extrusionOk="0">
                  <a:moveTo>
                    <a:pt x="1384" y="0"/>
                  </a:moveTo>
                  <a:lnTo>
                    <a:pt x="1236" y="19"/>
                  </a:lnTo>
                  <a:lnTo>
                    <a:pt x="1107" y="37"/>
                  </a:lnTo>
                  <a:lnTo>
                    <a:pt x="978" y="74"/>
                  </a:lnTo>
                  <a:lnTo>
                    <a:pt x="849" y="111"/>
                  </a:lnTo>
                  <a:lnTo>
                    <a:pt x="720" y="166"/>
                  </a:lnTo>
                  <a:lnTo>
                    <a:pt x="609" y="240"/>
                  </a:lnTo>
                  <a:lnTo>
                    <a:pt x="499" y="314"/>
                  </a:lnTo>
                  <a:lnTo>
                    <a:pt x="407" y="406"/>
                  </a:lnTo>
                  <a:lnTo>
                    <a:pt x="314" y="498"/>
                  </a:lnTo>
                  <a:lnTo>
                    <a:pt x="241" y="590"/>
                  </a:lnTo>
                  <a:lnTo>
                    <a:pt x="167" y="701"/>
                  </a:lnTo>
                  <a:lnTo>
                    <a:pt x="112" y="830"/>
                  </a:lnTo>
                  <a:lnTo>
                    <a:pt x="75" y="959"/>
                  </a:lnTo>
                  <a:lnTo>
                    <a:pt x="38" y="1088"/>
                  </a:lnTo>
                  <a:lnTo>
                    <a:pt x="1" y="1217"/>
                  </a:lnTo>
                  <a:lnTo>
                    <a:pt x="1" y="1365"/>
                  </a:lnTo>
                  <a:lnTo>
                    <a:pt x="1" y="1512"/>
                  </a:lnTo>
                  <a:lnTo>
                    <a:pt x="19" y="1641"/>
                  </a:lnTo>
                  <a:lnTo>
                    <a:pt x="56" y="1770"/>
                  </a:lnTo>
                  <a:lnTo>
                    <a:pt x="93" y="1899"/>
                  </a:lnTo>
                  <a:lnTo>
                    <a:pt x="148" y="2028"/>
                  </a:lnTo>
                  <a:lnTo>
                    <a:pt x="222" y="2139"/>
                  </a:lnTo>
                  <a:lnTo>
                    <a:pt x="296" y="2250"/>
                  </a:lnTo>
                  <a:lnTo>
                    <a:pt x="370" y="2342"/>
                  </a:lnTo>
                  <a:lnTo>
                    <a:pt x="480" y="2434"/>
                  </a:lnTo>
                  <a:lnTo>
                    <a:pt x="573" y="2526"/>
                  </a:lnTo>
                  <a:lnTo>
                    <a:pt x="683" y="2581"/>
                  </a:lnTo>
                  <a:lnTo>
                    <a:pt x="812" y="2655"/>
                  </a:lnTo>
                  <a:lnTo>
                    <a:pt x="923" y="2692"/>
                  </a:lnTo>
                  <a:lnTo>
                    <a:pt x="1070" y="2729"/>
                  </a:lnTo>
                  <a:lnTo>
                    <a:pt x="1199" y="2747"/>
                  </a:lnTo>
                  <a:lnTo>
                    <a:pt x="1347" y="2766"/>
                  </a:lnTo>
                  <a:lnTo>
                    <a:pt x="1494" y="2766"/>
                  </a:lnTo>
                  <a:lnTo>
                    <a:pt x="1624" y="2747"/>
                  </a:lnTo>
                  <a:lnTo>
                    <a:pt x="1771" y="2711"/>
                  </a:lnTo>
                  <a:lnTo>
                    <a:pt x="1900" y="2674"/>
                  </a:lnTo>
                  <a:lnTo>
                    <a:pt x="2011" y="2618"/>
                  </a:lnTo>
                  <a:lnTo>
                    <a:pt x="2140" y="2545"/>
                  </a:lnTo>
                  <a:lnTo>
                    <a:pt x="2250" y="2471"/>
                  </a:lnTo>
                  <a:lnTo>
                    <a:pt x="2343" y="2379"/>
                  </a:lnTo>
                  <a:lnTo>
                    <a:pt x="2435" y="2286"/>
                  </a:lnTo>
                  <a:lnTo>
                    <a:pt x="2509" y="2176"/>
                  </a:lnTo>
                  <a:lnTo>
                    <a:pt x="2582" y="2065"/>
                  </a:lnTo>
                  <a:lnTo>
                    <a:pt x="2656" y="1936"/>
                  </a:lnTo>
                  <a:lnTo>
                    <a:pt x="2693" y="1807"/>
                  </a:lnTo>
                  <a:lnTo>
                    <a:pt x="2730" y="1678"/>
                  </a:lnTo>
                  <a:lnTo>
                    <a:pt x="2748" y="1530"/>
                  </a:lnTo>
                  <a:lnTo>
                    <a:pt x="2748" y="1383"/>
                  </a:lnTo>
                  <a:lnTo>
                    <a:pt x="2748" y="1235"/>
                  </a:lnTo>
                  <a:lnTo>
                    <a:pt x="2730" y="1106"/>
                  </a:lnTo>
                  <a:lnTo>
                    <a:pt x="2693" y="977"/>
                  </a:lnTo>
                  <a:lnTo>
                    <a:pt x="2656" y="848"/>
                  </a:lnTo>
                  <a:lnTo>
                    <a:pt x="2601" y="719"/>
                  </a:lnTo>
                  <a:lnTo>
                    <a:pt x="2527" y="609"/>
                  </a:lnTo>
                  <a:lnTo>
                    <a:pt x="2453" y="498"/>
                  </a:lnTo>
                  <a:lnTo>
                    <a:pt x="2361" y="406"/>
                  </a:lnTo>
                  <a:lnTo>
                    <a:pt x="2269" y="314"/>
                  </a:lnTo>
                  <a:lnTo>
                    <a:pt x="2158" y="240"/>
                  </a:lnTo>
                  <a:lnTo>
                    <a:pt x="2048" y="166"/>
                  </a:lnTo>
                  <a:lnTo>
                    <a:pt x="1919" y="111"/>
                  </a:lnTo>
                  <a:lnTo>
                    <a:pt x="1808" y="74"/>
                  </a:lnTo>
                  <a:lnTo>
                    <a:pt x="1660" y="37"/>
                  </a:lnTo>
                  <a:lnTo>
                    <a:pt x="1531" y="19"/>
                  </a:lnTo>
                  <a:lnTo>
                    <a:pt x="13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 name="Google Shape;351;p2"/>
            <p:cNvSpPr/>
            <p:nvPr/>
          </p:nvSpPr>
          <p:spPr>
            <a:xfrm>
              <a:off x="6397550" y="1363300"/>
              <a:ext cx="3700" cy="32300"/>
            </a:xfrm>
            <a:custGeom>
              <a:avLst/>
              <a:gdLst/>
              <a:ahLst/>
              <a:cxnLst/>
              <a:rect l="l" t="t" r="r" b="b"/>
              <a:pathLst>
                <a:path w="148" h="1292" extrusionOk="0">
                  <a:moveTo>
                    <a:pt x="148" y="1"/>
                  </a:moveTo>
                  <a:lnTo>
                    <a:pt x="93" y="148"/>
                  </a:lnTo>
                  <a:lnTo>
                    <a:pt x="37" y="296"/>
                  </a:lnTo>
                  <a:lnTo>
                    <a:pt x="1" y="443"/>
                  </a:lnTo>
                  <a:lnTo>
                    <a:pt x="1" y="591"/>
                  </a:lnTo>
                  <a:lnTo>
                    <a:pt x="1" y="793"/>
                  </a:lnTo>
                  <a:lnTo>
                    <a:pt x="37" y="959"/>
                  </a:lnTo>
                  <a:lnTo>
                    <a:pt x="74" y="1125"/>
                  </a:lnTo>
                  <a:lnTo>
                    <a:pt x="148" y="1291"/>
                  </a:lnTo>
                  <a:lnTo>
                    <a:pt x="1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 name="Google Shape;352;p2"/>
            <p:cNvSpPr/>
            <p:nvPr/>
          </p:nvSpPr>
          <p:spPr>
            <a:xfrm>
              <a:off x="5090275" y="377775"/>
              <a:ext cx="69175" cy="68725"/>
            </a:xfrm>
            <a:custGeom>
              <a:avLst/>
              <a:gdLst/>
              <a:ahLst/>
              <a:cxnLst/>
              <a:rect l="l" t="t" r="r" b="b"/>
              <a:pathLst>
                <a:path w="2767" h="2749" extrusionOk="0">
                  <a:moveTo>
                    <a:pt x="1292" y="1"/>
                  </a:moveTo>
                  <a:lnTo>
                    <a:pt x="1144" y="19"/>
                  </a:lnTo>
                  <a:lnTo>
                    <a:pt x="1015" y="38"/>
                  </a:lnTo>
                  <a:lnTo>
                    <a:pt x="886" y="75"/>
                  </a:lnTo>
                  <a:lnTo>
                    <a:pt x="757" y="130"/>
                  </a:lnTo>
                  <a:lnTo>
                    <a:pt x="646" y="204"/>
                  </a:lnTo>
                  <a:lnTo>
                    <a:pt x="536" y="277"/>
                  </a:lnTo>
                  <a:lnTo>
                    <a:pt x="425" y="370"/>
                  </a:lnTo>
                  <a:lnTo>
                    <a:pt x="333" y="462"/>
                  </a:lnTo>
                  <a:lnTo>
                    <a:pt x="259" y="572"/>
                  </a:lnTo>
                  <a:lnTo>
                    <a:pt x="185" y="683"/>
                  </a:lnTo>
                  <a:lnTo>
                    <a:pt x="130" y="794"/>
                  </a:lnTo>
                  <a:lnTo>
                    <a:pt x="75" y="923"/>
                  </a:lnTo>
                  <a:lnTo>
                    <a:pt x="38" y="1070"/>
                  </a:lnTo>
                  <a:lnTo>
                    <a:pt x="19" y="1199"/>
                  </a:lnTo>
                  <a:lnTo>
                    <a:pt x="1" y="1347"/>
                  </a:lnTo>
                  <a:lnTo>
                    <a:pt x="19" y="1494"/>
                  </a:lnTo>
                  <a:lnTo>
                    <a:pt x="38" y="1623"/>
                  </a:lnTo>
                  <a:lnTo>
                    <a:pt x="56" y="1752"/>
                  </a:lnTo>
                  <a:lnTo>
                    <a:pt x="93" y="1881"/>
                  </a:lnTo>
                  <a:lnTo>
                    <a:pt x="148" y="2011"/>
                  </a:lnTo>
                  <a:lnTo>
                    <a:pt x="222" y="2121"/>
                  </a:lnTo>
                  <a:lnTo>
                    <a:pt x="296" y="2232"/>
                  </a:lnTo>
                  <a:lnTo>
                    <a:pt x="388" y="2324"/>
                  </a:lnTo>
                  <a:lnTo>
                    <a:pt x="480" y="2416"/>
                  </a:lnTo>
                  <a:lnTo>
                    <a:pt x="573" y="2508"/>
                  </a:lnTo>
                  <a:lnTo>
                    <a:pt x="683" y="2564"/>
                  </a:lnTo>
                  <a:lnTo>
                    <a:pt x="812" y="2637"/>
                  </a:lnTo>
                  <a:lnTo>
                    <a:pt x="923" y="2674"/>
                  </a:lnTo>
                  <a:lnTo>
                    <a:pt x="1052" y="2711"/>
                  </a:lnTo>
                  <a:lnTo>
                    <a:pt x="1199" y="2748"/>
                  </a:lnTo>
                  <a:lnTo>
                    <a:pt x="1476" y="2748"/>
                  </a:lnTo>
                  <a:lnTo>
                    <a:pt x="1623" y="2730"/>
                  </a:lnTo>
                  <a:lnTo>
                    <a:pt x="1753" y="2711"/>
                  </a:lnTo>
                  <a:lnTo>
                    <a:pt x="1900" y="2656"/>
                  </a:lnTo>
                  <a:lnTo>
                    <a:pt x="2011" y="2601"/>
                  </a:lnTo>
                  <a:lnTo>
                    <a:pt x="2140" y="2545"/>
                  </a:lnTo>
                  <a:lnTo>
                    <a:pt x="2250" y="2471"/>
                  </a:lnTo>
                  <a:lnTo>
                    <a:pt x="2343" y="2379"/>
                  </a:lnTo>
                  <a:lnTo>
                    <a:pt x="2435" y="2287"/>
                  </a:lnTo>
                  <a:lnTo>
                    <a:pt x="2527" y="2176"/>
                  </a:lnTo>
                  <a:lnTo>
                    <a:pt x="2601" y="2066"/>
                  </a:lnTo>
                  <a:lnTo>
                    <a:pt x="2656" y="1955"/>
                  </a:lnTo>
                  <a:lnTo>
                    <a:pt x="2693" y="1826"/>
                  </a:lnTo>
                  <a:lnTo>
                    <a:pt x="2730" y="1679"/>
                  </a:lnTo>
                  <a:lnTo>
                    <a:pt x="2767" y="1550"/>
                  </a:lnTo>
                  <a:lnTo>
                    <a:pt x="2767" y="1402"/>
                  </a:lnTo>
                  <a:lnTo>
                    <a:pt x="2767" y="1255"/>
                  </a:lnTo>
                  <a:lnTo>
                    <a:pt x="2748" y="1126"/>
                  </a:lnTo>
                  <a:lnTo>
                    <a:pt x="2711" y="978"/>
                  </a:lnTo>
                  <a:lnTo>
                    <a:pt x="2674" y="849"/>
                  </a:lnTo>
                  <a:lnTo>
                    <a:pt x="2619" y="738"/>
                  </a:lnTo>
                  <a:lnTo>
                    <a:pt x="2564" y="628"/>
                  </a:lnTo>
                  <a:lnTo>
                    <a:pt x="2490" y="517"/>
                  </a:lnTo>
                  <a:lnTo>
                    <a:pt x="2398" y="406"/>
                  </a:lnTo>
                  <a:lnTo>
                    <a:pt x="2306" y="333"/>
                  </a:lnTo>
                  <a:lnTo>
                    <a:pt x="2195" y="240"/>
                  </a:lnTo>
                  <a:lnTo>
                    <a:pt x="2084" y="167"/>
                  </a:lnTo>
                  <a:lnTo>
                    <a:pt x="1974" y="111"/>
                  </a:lnTo>
                  <a:lnTo>
                    <a:pt x="1845" y="56"/>
                  </a:lnTo>
                  <a:lnTo>
                    <a:pt x="1716" y="19"/>
                  </a:lnTo>
                  <a:lnTo>
                    <a:pt x="15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 name="Google Shape;353;p2"/>
            <p:cNvSpPr/>
            <p:nvPr/>
          </p:nvSpPr>
          <p:spPr>
            <a:xfrm>
              <a:off x="5841175" y="1248075"/>
              <a:ext cx="68700" cy="69150"/>
            </a:xfrm>
            <a:custGeom>
              <a:avLst/>
              <a:gdLst/>
              <a:ahLst/>
              <a:cxnLst/>
              <a:rect l="l" t="t" r="r" b="b"/>
              <a:pathLst>
                <a:path w="2748" h="2766" extrusionOk="0">
                  <a:moveTo>
                    <a:pt x="1236" y="0"/>
                  </a:moveTo>
                  <a:lnTo>
                    <a:pt x="1107" y="19"/>
                  </a:lnTo>
                  <a:lnTo>
                    <a:pt x="959" y="55"/>
                  </a:lnTo>
                  <a:lnTo>
                    <a:pt x="830" y="92"/>
                  </a:lnTo>
                  <a:lnTo>
                    <a:pt x="720" y="148"/>
                  </a:lnTo>
                  <a:lnTo>
                    <a:pt x="591" y="221"/>
                  </a:lnTo>
                  <a:lnTo>
                    <a:pt x="498" y="295"/>
                  </a:lnTo>
                  <a:lnTo>
                    <a:pt x="388" y="387"/>
                  </a:lnTo>
                  <a:lnTo>
                    <a:pt x="296" y="498"/>
                  </a:lnTo>
                  <a:lnTo>
                    <a:pt x="222" y="590"/>
                  </a:lnTo>
                  <a:lnTo>
                    <a:pt x="148" y="719"/>
                  </a:lnTo>
                  <a:lnTo>
                    <a:pt x="93" y="830"/>
                  </a:lnTo>
                  <a:lnTo>
                    <a:pt x="56" y="959"/>
                  </a:lnTo>
                  <a:lnTo>
                    <a:pt x="19" y="1106"/>
                  </a:lnTo>
                  <a:lnTo>
                    <a:pt x="1" y="1235"/>
                  </a:lnTo>
                  <a:lnTo>
                    <a:pt x="1" y="1383"/>
                  </a:lnTo>
                  <a:lnTo>
                    <a:pt x="1" y="1530"/>
                  </a:lnTo>
                  <a:lnTo>
                    <a:pt x="19" y="1678"/>
                  </a:lnTo>
                  <a:lnTo>
                    <a:pt x="56" y="1807"/>
                  </a:lnTo>
                  <a:lnTo>
                    <a:pt x="93" y="1918"/>
                  </a:lnTo>
                  <a:lnTo>
                    <a:pt x="167" y="2047"/>
                  </a:lnTo>
                  <a:lnTo>
                    <a:pt x="222" y="2157"/>
                  </a:lnTo>
                  <a:lnTo>
                    <a:pt x="296" y="2268"/>
                  </a:lnTo>
                  <a:lnTo>
                    <a:pt x="388" y="2360"/>
                  </a:lnTo>
                  <a:lnTo>
                    <a:pt x="480" y="2452"/>
                  </a:lnTo>
                  <a:lnTo>
                    <a:pt x="591" y="2526"/>
                  </a:lnTo>
                  <a:lnTo>
                    <a:pt x="701" y="2600"/>
                  </a:lnTo>
                  <a:lnTo>
                    <a:pt x="830" y="2655"/>
                  </a:lnTo>
                  <a:lnTo>
                    <a:pt x="941" y="2692"/>
                  </a:lnTo>
                  <a:lnTo>
                    <a:pt x="1089" y="2729"/>
                  </a:lnTo>
                  <a:lnTo>
                    <a:pt x="1218" y="2747"/>
                  </a:lnTo>
                  <a:lnTo>
                    <a:pt x="1365" y="2766"/>
                  </a:lnTo>
                  <a:lnTo>
                    <a:pt x="1513" y="2747"/>
                  </a:lnTo>
                  <a:lnTo>
                    <a:pt x="1642" y="2729"/>
                  </a:lnTo>
                  <a:lnTo>
                    <a:pt x="1789" y="2692"/>
                  </a:lnTo>
                  <a:lnTo>
                    <a:pt x="1918" y="2655"/>
                  </a:lnTo>
                  <a:lnTo>
                    <a:pt x="2029" y="2600"/>
                  </a:lnTo>
                  <a:lnTo>
                    <a:pt x="2158" y="2526"/>
                  </a:lnTo>
                  <a:lnTo>
                    <a:pt x="2250" y="2452"/>
                  </a:lnTo>
                  <a:lnTo>
                    <a:pt x="2361" y="2360"/>
                  </a:lnTo>
                  <a:lnTo>
                    <a:pt x="2453" y="2268"/>
                  </a:lnTo>
                  <a:lnTo>
                    <a:pt x="2527" y="2157"/>
                  </a:lnTo>
                  <a:lnTo>
                    <a:pt x="2600" y="2047"/>
                  </a:lnTo>
                  <a:lnTo>
                    <a:pt x="2656" y="1918"/>
                  </a:lnTo>
                  <a:lnTo>
                    <a:pt x="2693" y="1789"/>
                  </a:lnTo>
                  <a:lnTo>
                    <a:pt x="2730" y="1660"/>
                  </a:lnTo>
                  <a:lnTo>
                    <a:pt x="2748" y="1512"/>
                  </a:lnTo>
                  <a:lnTo>
                    <a:pt x="2748" y="1364"/>
                  </a:lnTo>
                  <a:lnTo>
                    <a:pt x="2748" y="1217"/>
                  </a:lnTo>
                  <a:lnTo>
                    <a:pt x="2730" y="1088"/>
                  </a:lnTo>
                  <a:lnTo>
                    <a:pt x="2693" y="959"/>
                  </a:lnTo>
                  <a:lnTo>
                    <a:pt x="2656" y="830"/>
                  </a:lnTo>
                  <a:lnTo>
                    <a:pt x="2582" y="701"/>
                  </a:lnTo>
                  <a:lnTo>
                    <a:pt x="2527" y="590"/>
                  </a:lnTo>
                  <a:lnTo>
                    <a:pt x="2453" y="498"/>
                  </a:lnTo>
                  <a:lnTo>
                    <a:pt x="2361" y="387"/>
                  </a:lnTo>
                  <a:lnTo>
                    <a:pt x="2269" y="314"/>
                  </a:lnTo>
                  <a:lnTo>
                    <a:pt x="2158" y="221"/>
                  </a:lnTo>
                  <a:lnTo>
                    <a:pt x="2047" y="166"/>
                  </a:lnTo>
                  <a:lnTo>
                    <a:pt x="1918" y="111"/>
                  </a:lnTo>
                  <a:lnTo>
                    <a:pt x="1808" y="55"/>
                  </a:lnTo>
                  <a:lnTo>
                    <a:pt x="1660"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 name="Google Shape;354;p2"/>
            <p:cNvSpPr/>
            <p:nvPr/>
          </p:nvSpPr>
          <p:spPr>
            <a:xfrm>
              <a:off x="5141925" y="548800"/>
              <a:ext cx="68700" cy="69175"/>
            </a:xfrm>
            <a:custGeom>
              <a:avLst/>
              <a:gdLst/>
              <a:ahLst/>
              <a:cxnLst/>
              <a:rect l="l" t="t" r="r" b="b"/>
              <a:pathLst>
                <a:path w="2748" h="2767" extrusionOk="0">
                  <a:moveTo>
                    <a:pt x="1364" y="0"/>
                  </a:moveTo>
                  <a:lnTo>
                    <a:pt x="1217" y="19"/>
                  </a:lnTo>
                  <a:lnTo>
                    <a:pt x="1088" y="37"/>
                  </a:lnTo>
                  <a:lnTo>
                    <a:pt x="940" y="74"/>
                  </a:lnTo>
                  <a:lnTo>
                    <a:pt x="830" y="111"/>
                  </a:lnTo>
                  <a:lnTo>
                    <a:pt x="701" y="166"/>
                  </a:lnTo>
                  <a:lnTo>
                    <a:pt x="590" y="240"/>
                  </a:lnTo>
                  <a:lnTo>
                    <a:pt x="479" y="314"/>
                  </a:lnTo>
                  <a:lnTo>
                    <a:pt x="387" y="406"/>
                  </a:lnTo>
                  <a:lnTo>
                    <a:pt x="295" y="498"/>
                  </a:lnTo>
                  <a:lnTo>
                    <a:pt x="221" y="609"/>
                  </a:lnTo>
                  <a:lnTo>
                    <a:pt x="166" y="719"/>
                  </a:lnTo>
                  <a:lnTo>
                    <a:pt x="111" y="848"/>
                  </a:lnTo>
                  <a:lnTo>
                    <a:pt x="55" y="978"/>
                  </a:lnTo>
                  <a:lnTo>
                    <a:pt x="18" y="1107"/>
                  </a:lnTo>
                  <a:lnTo>
                    <a:pt x="0" y="1236"/>
                  </a:lnTo>
                  <a:lnTo>
                    <a:pt x="0" y="1383"/>
                  </a:lnTo>
                  <a:lnTo>
                    <a:pt x="0" y="1531"/>
                  </a:lnTo>
                  <a:lnTo>
                    <a:pt x="18" y="1660"/>
                  </a:lnTo>
                  <a:lnTo>
                    <a:pt x="55" y="1789"/>
                  </a:lnTo>
                  <a:lnTo>
                    <a:pt x="111" y="1918"/>
                  </a:lnTo>
                  <a:lnTo>
                    <a:pt x="166" y="2047"/>
                  </a:lnTo>
                  <a:lnTo>
                    <a:pt x="240" y="2158"/>
                  </a:lnTo>
                  <a:lnTo>
                    <a:pt x="313" y="2268"/>
                  </a:lnTo>
                  <a:lnTo>
                    <a:pt x="406" y="2360"/>
                  </a:lnTo>
                  <a:lnTo>
                    <a:pt x="498" y="2453"/>
                  </a:lnTo>
                  <a:lnTo>
                    <a:pt x="590" y="2526"/>
                  </a:lnTo>
                  <a:lnTo>
                    <a:pt x="719" y="2600"/>
                  </a:lnTo>
                  <a:lnTo>
                    <a:pt x="830" y="2655"/>
                  </a:lnTo>
                  <a:lnTo>
                    <a:pt x="959" y="2692"/>
                  </a:lnTo>
                  <a:lnTo>
                    <a:pt x="1088" y="2729"/>
                  </a:lnTo>
                  <a:lnTo>
                    <a:pt x="1217" y="2748"/>
                  </a:lnTo>
                  <a:lnTo>
                    <a:pt x="1364" y="2766"/>
                  </a:lnTo>
                  <a:lnTo>
                    <a:pt x="1512" y="2748"/>
                  </a:lnTo>
                  <a:lnTo>
                    <a:pt x="1659" y="2729"/>
                  </a:lnTo>
                  <a:lnTo>
                    <a:pt x="1789" y="2692"/>
                  </a:lnTo>
                  <a:lnTo>
                    <a:pt x="1918" y="2655"/>
                  </a:lnTo>
                  <a:lnTo>
                    <a:pt x="2047" y="2600"/>
                  </a:lnTo>
                  <a:lnTo>
                    <a:pt x="2157" y="2526"/>
                  </a:lnTo>
                  <a:lnTo>
                    <a:pt x="2268" y="2434"/>
                  </a:lnTo>
                  <a:lnTo>
                    <a:pt x="2360" y="2360"/>
                  </a:lnTo>
                  <a:lnTo>
                    <a:pt x="2452" y="2250"/>
                  </a:lnTo>
                  <a:lnTo>
                    <a:pt x="2526" y="2139"/>
                  </a:lnTo>
                  <a:lnTo>
                    <a:pt x="2600" y="2029"/>
                  </a:lnTo>
                  <a:lnTo>
                    <a:pt x="2655" y="1899"/>
                  </a:lnTo>
                  <a:lnTo>
                    <a:pt x="2692" y="1770"/>
                  </a:lnTo>
                  <a:lnTo>
                    <a:pt x="2729" y="1641"/>
                  </a:lnTo>
                  <a:lnTo>
                    <a:pt x="2747" y="1494"/>
                  </a:lnTo>
                  <a:lnTo>
                    <a:pt x="2747" y="1346"/>
                  </a:lnTo>
                  <a:lnTo>
                    <a:pt x="2747" y="1199"/>
                  </a:lnTo>
                  <a:lnTo>
                    <a:pt x="2729" y="1070"/>
                  </a:lnTo>
                  <a:lnTo>
                    <a:pt x="2692" y="941"/>
                  </a:lnTo>
                  <a:lnTo>
                    <a:pt x="2637" y="812"/>
                  </a:lnTo>
                  <a:lnTo>
                    <a:pt x="2581" y="701"/>
                  </a:lnTo>
                  <a:lnTo>
                    <a:pt x="2508" y="590"/>
                  </a:lnTo>
                  <a:lnTo>
                    <a:pt x="2434" y="480"/>
                  </a:lnTo>
                  <a:lnTo>
                    <a:pt x="2342" y="388"/>
                  </a:lnTo>
                  <a:lnTo>
                    <a:pt x="2249" y="295"/>
                  </a:lnTo>
                  <a:lnTo>
                    <a:pt x="2139" y="222"/>
                  </a:lnTo>
                  <a:lnTo>
                    <a:pt x="2028" y="148"/>
                  </a:lnTo>
                  <a:lnTo>
                    <a:pt x="1899" y="93"/>
                  </a:lnTo>
                  <a:lnTo>
                    <a:pt x="1770" y="56"/>
                  </a:lnTo>
                  <a:lnTo>
                    <a:pt x="1641" y="19"/>
                  </a:lnTo>
                  <a:lnTo>
                    <a:pt x="14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 name="Google Shape;355;p2"/>
            <p:cNvSpPr/>
            <p:nvPr/>
          </p:nvSpPr>
          <p:spPr>
            <a:xfrm>
              <a:off x="5615300" y="1125450"/>
              <a:ext cx="69175" cy="68700"/>
            </a:xfrm>
            <a:custGeom>
              <a:avLst/>
              <a:gdLst/>
              <a:ahLst/>
              <a:cxnLst/>
              <a:rect l="l" t="t" r="r" b="b"/>
              <a:pathLst>
                <a:path w="2767" h="2748" extrusionOk="0">
                  <a:moveTo>
                    <a:pt x="1255" y="1"/>
                  </a:moveTo>
                  <a:lnTo>
                    <a:pt x="1126" y="19"/>
                  </a:lnTo>
                  <a:lnTo>
                    <a:pt x="978" y="56"/>
                  </a:lnTo>
                  <a:lnTo>
                    <a:pt x="849" y="93"/>
                  </a:lnTo>
                  <a:lnTo>
                    <a:pt x="739" y="148"/>
                  </a:lnTo>
                  <a:lnTo>
                    <a:pt x="609" y="222"/>
                  </a:lnTo>
                  <a:lnTo>
                    <a:pt x="499" y="296"/>
                  </a:lnTo>
                  <a:lnTo>
                    <a:pt x="407" y="388"/>
                  </a:lnTo>
                  <a:lnTo>
                    <a:pt x="314" y="480"/>
                  </a:lnTo>
                  <a:lnTo>
                    <a:pt x="241" y="591"/>
                  </a:lnTo>
                  <a:lnTo>
                    <a:pt x="167" y="720"/>
                  </a:lnTo>
                  <a:lnTo>
                    <a:pt x="112" y="830"/>
                  </a:lnTo>
                  <a:lnTo>
                    <a:pt x="75" y="959"/>
                  </a:lnTo>
                  <a:lnTo>
                    <a:pt x="38" y="1107"/>
                  </a:lnTo>
                  <a:lnTo>
                    <a:pt x="19" y="1236"/>
                  </a:lnTo>
                  <a:lnTo>
                    <a:pt x="1" y="1383"/>
                  </a:lnTo>
                  <a:lnTo>
                    <a:pt x="19" y="1531"/>
                  </a:lnTo>
                  <a:lnTo>
                    <a:pt x="38" y="1660"/>
                  </a:lnTo>
                  <a:lnTo>
                    <a:pt x="75" y="1789"/>
                  </a:lnTo>
                  <a:lnTo>
                    <a:pt x="112" y="1918"/>
                  </a:lnTo>
                  <a:lnTo>
                    <a:pt x="167" y="2047"/>
                  </a:lnTo>
                  <a:lnTo>
                    <a:pt x="241" y="2158"/>
                  </a:lnTo>
                  <a:lnTo>
                    <a:pt x="314" y="2268"/>
                  </a:lnTo>
                  <a:lnTo>
                    <a:pt x="407" y="2361"/>
                  </a:lnTo>
                  <a:lnTo>
                    <a:pt x="499" y="2453"/>
                  </a:lnTo>
                  <a:lnTo>
                    <a:pt x="609" y="2527"/>
                  </a:lnTo>
                  <a:lnTo>
                    <a:pt x="720" y="2582"/>
                  </a:lnTo>
                  <a:lnTo>
                    <a:pt x="831" y="2656"/>
                  </a:lnTo>
                  <a:lnTo>
                    <a:pt x="960" y="2692"/>
                  </a:lnTo>
                  <a:lnTo>
                    <a:pt x="1089" y="2729"/>
                  </a:lnTo>
                  <a:lnTo>
                    <a:pt x="1236" y="2748"/>
                  </a:lnTo>
                  <a:lnTo>
                    <a:pt x="1513" y="2748"/>
                  </a:lnTo>
                  <a:lnTo>
                    <a:pt x="1660" y="2729"/>
                  </a:lnTo>
                  <a:lnTo>
                    <a:pt x="1808" y="2692"/>
                  </a:lnTo>
                  <a:lnTo>
                    <a:pt x="1937" y="2656"/>
                  </a:lnTo>
                  <a:lnTo>
                    <a:pt x="2048" y="2600"/>
                  </a:lnTo>
                  <a:lnTo>
                    <a:pt x="2177" y="2527"/>
                  </a:lnTo>
                  <a:lnTo>
                    <a:pt x="2269" y="2453"/>
                  </a:lnTo>
                  <a:lnTo>
                    <a:pt x="2380" y="2361"/>
                  </a:lnTo>
                  <a:lnTo>
                    <a:pt x="2472" y="2268"/>
                  </a:lnTo>
                  <a:lnTo>
                    <a:pt x="2545" y="2158"/>
                  </a:lnTo>
                  <a:lnTo>
                    <a:pt x="2619" y="2029"/>
                  </a:lnTo>
                  <a:lnTo>
                    <a:pt x="2675" y="1918"/>
                  </a:lnTo>
                  <a:lnTo>
                    <a:pt x="2711" y="1789"/>
                  </a:lnTo>
                  <a:lnTo>
                    <a:pt x="2748" y="1642"/>
                  </a:lnTo>
                  <a:lnTo>
                    <a:pt x="2767" y="1512"/>
                  </a:lnTo>
                  <a:lnTo>
                    <a:pt x="2767" y="1365"/>
                  </a:lnTo>
                  <a:lnTo>
                    <a:pt x="2767" y="1217"/>
                  </a:lnTo>
                  <a:lnTo>
                    <a:pt x="2748" y="1088"/>
                  </a:lnTo>
                  <a:lnTo>
                    <a:pt x="2711" y="959"/>
                  </a:lnTo>
                  <a:lnTo>
                    <a:pt x="2656" y="830"/>
                  </a:lnTo>
                  <a:lnTo>
                    <a:pt x="2601" y="701"/>
                  </a:lnTo>
                  <a:lnTo>
                    <a:pt x="2545" y="591"/>
                  </a:lnTo>
                  <a:lnTo>
                    <a:pt x="2472" y="480"/>
                  </a:lnTo>
                  <a:lnTo>
                    <a:pt x="2380" y="388"/>
                  </a:lnTo>
                  <a:lnTo>
                    <a:pt x="2287" y="296"/>
                  </a:lnTo>
                  <a:lnTo>
                    <a:pt x="2177" y="222"/>
                  </a:lnTo>
                  <a:lnTo>
                    <a:pt x="2066" y="166"/>
                  </a:lnTo>
                  <a:lnTo>
                    <a:pt x="1937" y="93"/>
                  </a:lnTo>
                  <a:lnTo>
                    <a:pt x="1826" y="56"/>
                  </a:lnTo>
                  <a:lnTo>
                    <a:pt x="1679" y="19"/>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 name="Google Shape;356;p2"/>
            <p:cNvSpPr/>
            <p:nvPr/>
          </p:nvSpPr>
          <p:spPr>
            <a:xfrm>
              <a:off x="5917700" y="1261900"/>
              <a:ext cx="69625" cy="69625"/>
            </a:xfrm>
            <a:custGeom>
              <a:avLst/>
              <a:gdLst/>
              <a:ahLst/>
              <a:cxnLst/>
              <a:rect l="l" t="t" r="r" b="b"/>
              <a:pathLst>
                <a:path w="2785" h="2785" extrusionOk="0">
                  <a:moveTo>
                    <a:pt x="1291" y="0"/>
                  </a:moveTo>
                  <a:lnTo>
                    <a:pt x="1144" y="19"/>
                  </a:lnTo>
                  <a:lnTo>
                    <a:pt x="1014" y="56"/>
                  </a:lnTo>
                  <a:lnTo>
                    <a:pt x="885" y="92"/>
                  </a:lnTo>
                  <a:lnTo>
                    <a:pt x="756" y="148"/>
                  </a:lnTo>
                  <a:lnTo>
                    <a:pt x="646" y="203"/>
                  </a:lnTo>
                  <a:lnTo>
                    <a:pt x="535" y="277"/>
                  </a:lnTo>
                  <a:lnTo>
                    <a:pt x="443" y="369"/>
                  </a:lnTo>
                  <a:lnTo>
                    <a:pt x="351" y="461"/>
                  </a:lnTo>
                  <a:lnTo>
                    <a:pt x="259" y="553"/>
                  </a:lnTo>
                  <a:lnTo>
                    <a:pt x="185" y="664"/>
                  </a:lnTo>
                  <a:lnTo>
                    <a:pt x="129" y="793"/>
                  </a:lnTo>
                  <a:lnTo>
                    <a:pt x="74" y="904"/>
                  </a:lnTo>
                  <a:lnTo>
                    <a:pt x="37" y="1051"/>
                  </a:lnTo>
                  <a:lnTo>
                    <a:pt x="19" y="1180"/>
                  </a:lnTo>
                  <a:lnTo>
                    <a:pt x="0" y="1328"/>
                  </a:lnTo>
                  <a:lnTo>
                    <a:pt x="0" y="1475"/>
                  </a:lnTo>
                  <a:lnTo>
                    <a:pt x="19" y="1604"/>
                  </a:lnTo>
                  <a:lnTo>
                    <a:pt x="37" y="1752"/>
                  </a:lnTo>
                  <a:lnTo>
                    <a:pt x="93" y="1881"/>
                  </a:lnTo>
                  <a:lnTo>
                    <a:pt x="129" y="2010"/>
                  </a:lnTo>
                  <a:lnTo>
                    <a:pt x="203" y="2139"/>
                  </a:lnTo>
                  <a:lnTo>
                    <a:pt x="277" y="2250"/>
                  </a:lnTo>
                  <a:lnTo>
                    <a:pt x="351" y="2342"/>
                  </a:lnTo>
                  <a:lnTo>
                    <a:pt x="461" y="2434"/>
                  </a:lnTo>
                  <a:lnTo>
                    <a:pt x="554" y="2526"/>
                  </a:lnTo>
                  <a:lnTo>
                    <a:pt x="664" y="2600"/>
                  </a:lnTo>
                  <a:lnTo>
                    <a:pt x="793" y="2655"/>
                  </a:lnTo>
                  <a:lnTo>
                    <a:pt x="922" y="2711"/>
                  </a:lnTo>
                  <a:lnTo>
                    <a:pt x="1051" y="2748"/>
                  </a:lnTo>
                  <a:lnTo>
                    <a:pt x="1180" y="2784"/>
                  </a:lnTo>
                  <a:lnTo>
                    <a:pt x="1475" y="2784"/>
                  </a:lnTo>
                  <a:lnTo>
                    <a:pt x="1623" y="2766"/>
                  </a:lnTo>
                  <a:lnTo>
                    <a:pt x="1770" y="2748"/>
                  </a:lnTo>
                  <a:lnTo>
                    <a:pt x="1900" y="2692"/>
                  </a:lnTo>
                  <a:lnTo>
                    <a:pt x="2029" y="2655"/>
                  </a:lnTo>
                  <a:lnTo>
                    <a:pt x="2139" y="2582"/>
                  </a:lnTo>
                  <a:lnTo>
                    <a:pt x="2250" y="2508"/>
                  </a:lnTo>
                  <a:lnTo>
                    <a:pt x="2360" y="2416"/>
                  </a:lnTo>
                  <a:lnTo>
                    <a:pt x="2453" y="2323"/>
                  </a:lnTo>
                  <a:lnTo>
                    <a:pt x="2526" y="2231"/>
                  </a:lnTo>
                  <a:lnTo>
                    <a:pt x="2600" y="2102"/>
                  </a:lnTo>
                  <a:lnTo>
                    <a:pt x="2674" y="1992"/>
                  </a:lnTo>
                  <a:lnTo>
                    <a:pt x="2711" y="1862"/>
                  </a:lnTo>
                  <a:lnTo>
                    <a:pt x="2748" y="1733"/>
                  </a:lnTo>
                  <a:lnTo>
                    <a:pt x="2785" y="1586"/>
                  </a:lnTo>
                  <a:lnTo>
                    <a:pt x="2785" y="1438"/>
                  </a:lnTo>
                  <a:lnTo>
                    <a:pt x="2785" y="1291"/>
                  </a:lnTo>
                  <a:lnTo>
                    <a:pt x="2766" y="1143"/>
                  </a:lnTo>
                  <a:lnTo>
                    <a:pt x="2748" y="1014"/>
                  </a:lnTo>
                  <a:lnTo>
                    <a:pt x="2692" y="885"/>
                  </a:lnTo>
                  <a:lnTo>
                    <a:pt x="2637" y="756"/>
                  </a:lnTo>
                  <a:lnTo>
                    <a:pt x="2582" y="646"/>
                  </a:lnTo>
                  <a:lnTo>
                    <a:pt x="2508" y="535"/>
                  </a:lnTo>
                  <a:lnTo>
                    <a:pt x="2416" y="424"/>
                  </a:lnTo>
                  <a:lnTo>
                    <a:pt x="2324" y="332"/>
                  </a:lnTo>
                  <a:lnTo>
                    <a:pt x="2213" y="258"/>
                  </a:lnTo>
                  <a:lnTo>
                    <a:pt x="2102" y="185"/>
                  </a:lnTo>
                  <a:lnTo>
                    <a:pt x="1973" y="129"/>
                  </a:lnTo>
                  <a:lnTo>
                    <a:pt x="1844" y="74"/>
                  </a:lnTo>
                  <a:lnTo>
                    <a:pt x="1715" y="37"/>
                  </a:lnTo>
                  <a:lnTo>
                    <a:pt x="1568"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 name="Google Shape;357;p2"/>
            <p:cNvSpPr/>
            <p:nvPr/>
          </p:nvSpPr>
          <p:spPr>
            <a:xfrm>
              <a:off x="5039575" y="238125"/>
              <a:ext cx="68250" cy="34125"/>
            </a:xfrm>
            <a:custGeom>
              <a:avLst/>
              <a:gdLst/>
              <a:ahLst/>
              <a:cxnLst/>
              <a:rect l="l" t="t" r="r" b="b"/>
              <a:pathLst>
                <a:path w="2730" h="1365" extrusionOk="0">
                  <a:moveTo>
                    <a:pt x="1" y="0"/>
                  </a:moveTo>
                  <a:lnTo>
                    <a:pt x="1" y="148"/>
                  </a:lnTo>
                  <a:lnTo>
                    <a:pt x="19" y="277"/>
                  </a:lnTo>
                  <a:lnTo>
                    <a:pt x="56" y="406"/>
                  </a:lnTo>
                  <a:lnTo>
                    <a:pt x="93" y="535"/>
                  </a:lnTo>
                  <a:lnTo>
                    <a:pt x="167" y="645"/>
                  </a:lnTo>
                  <a:lnTo>
                    <a:pt x="222" y="756"/>
                  </a:lnTo>
                  <a:lnTo>
                    <a:pt x="314" y="867"/>
                  </a:lnTo>
                  <a:lnTo>
                    <a:pt x="388" y="959"/>
                  </a:lnTo>
                  <a:lnTo>
                    <a:pt x="480" y="1051"/>
                  </a:lnTo>
                  <a:lnTo>
                    <a:pt x="591" y="1125"/>
                  </a:lnTo>
                  <a:lnTo>
                    <a:pt x="701" y="1198"/>
                  </a:lnTo>
                  <a:lnTo>
                    <a:pt x="830" y="1254"/>
                  </a:lnTo>
                  <a:lnTo>
                    <a:pt x="941" y="1309"/>
                  </a:lnTo>
                  <a:lnTo>
                    <a:pt x="1070" y="1328"/>
                  </a:lnTo>
                  <a:lnTo>
                    <a:pt x="1218" y="1364"/>
                  </a:lnTo>
                  <a:lnTo>
                    <a:pt x="1494" y="1364"/>
                  </a:lnTo>
                  <a:lnTo>
                    <a:pt x="1623" y="1346"/>
                  </a:lnTo>
                  <a:lnTo>
                    <a:pt x="1752" y="1309"/>
                  </a:lnTo>
                  <a:lnTo>
                    <a:pt x="1881" y="1254"/>
                  </a:lnTo>
                  <a:lnTo>
                    <a:pt x="2011" y="1198"/>
                  </a:lnTo>
                  <a:lnTo>
                    <a:pt x="2121" y="1143"/>
                  </a:lnTo>
                  <a:lnTo>
                    <a:pt x="2232" y="1051"/>
                  </a:lnTo>
                  <a:lnTo>
                    <a:pt x="2324" y="977"/>
                  </a:lnTo>
                  <a:lnTo>
                    <a:pt x="2416" y="867"/>
                  </a:lnTo>
                  <a:lnTo>
                    <a:pt x="2490" y="774"/>
                  </a:lnTo>
                  <a:lnTo>
                    <a:pt x="2564" y="664"/>
                  </a:lnTo>
                  <a:lnTo>
                    <a:pt x="2619" y="535"/>
                  </a:lnTo>
                  <a:lnTo>
                    <a:pt x="2674" y="406"/>
                  </a:lnTo>
                  <a:lnTo>
                    <a:pt x="2693" y="277"/>
                  </a:lnTo>
                  <a:lnTo>
                    <a:pt x="2730" y="148"/>
                  </a:lnTo>
                  <a:lnTo>
                    <a:pt x="2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 name="Google Shape;358;p2"/>
            <p:cNvSpPr/>
            <p:nvPr/>
          </p:nvSpPr>
          <p:spPr>
            <a:xfrm>
              <a:off x="5761425" y="1233775"/>
              <a:ext cx="68725" cy="68700"/>
            </a:xfrm>
            <a:custGeom>
              <a:avLst/>
              <a:gdLst/>
              <a:ahLst/>
              <a:cxnLst/>
              <a:rect l="l" t="t" r="r" b="b"/>
              <a:pathLst>
                <a:path w="2749" h="2748" extrusionOk="0">
                  <a:moveTo>
                    <a:pt x="1347" y="0"/>
                  </a:moveTo>
                  <a:lnTo>
                    <a:pt x="1218" y="19"/>
                  </a:lnTo>
                  <a:lnTo>
                    <a:pt x="1070" y="37"/>
                  </a:lnTo>
                  <a:lnTo>
                    <a:pt x="941" y="74"/>
                  </a:lnTo>
                  <a:lnTo>
                    <a:pt x="812" y="111"/>
                  </a:lnTo>
                  <a:lnTo>
                    <a:pt x="702" y="185"/>
                  </a:lnTo>
                  <a:lnTo>
                    <a:pt x="591" y="240"/>
                  </a:lnTo>
                  <a:lnTo>
                    <a:pt x="480" y="332"/>
                  </a:lnTo>
                  <a:lnTo>
                    <a:pt x="388" y="406"/>
                  </a:lnTo>
                  <a:lnTo>
                    <a:pt x="296" y="517"/>
                  </a:lnTo>
                  <a:lnTo>
                    <a:pt x="222" y="627"/>
                  </a:lnTo>
                  <a:lnTo>
                    <a:pt x="148" y="738"/>
                  </a:lnTo>
                  <a:lnTo>
                    <a:pt x="93" y="849"/>
                  </a:lnTo>
                  <a:lnTo>
                    <a:pt x="56" y="978"/>
                  </a:lnTo>
                  <a:lnTo>
                    <a:pt x="19" y="1107"/>
                  </a:lnTo>
                  <a:lnTo>
                    <a:pt x="1" y="1254"/>
                  </a:lnTo>
                  <a:lnTo>
                    <a:pt x="1" y="1383"/>
                  </a:lnTo>
                  <a:lnTo>
                    <a:pt x="1" y="1531"/>
                  </a:lnTo>
                  <a:lnTo>
                    <a:pt x="19" y="1660"/>
                  </a:lnTo>
                  <a:lnTo>
                    <a:pt x="56" y="1807"/>
                  </a:lnTo>
                  <a:lnTo>
                    <a:pt x="111" y="1918"/>
                  </a:lnTo>
                  <a:lnTo>
                    <a:pt x="167" y="2047"/>
                  </a:lnTo>
                  <a:lnTo>
                    <a:pt x="241" y="2158"/>
                  </a:lnTo>
                  <a:lnTo>
                    <a:pt x="314" y="2268"/>
                  </a:lnTo>
                  <a:lnTo>
                    <a:pt x="407" y="2361"/>
                  </a:lnTo>
                  <a:lnTo>
                    <a:pt x="499" y="2453"/>
                  </a:lnTo>
                  <a:lnTo>
                    <a:pt x="609" y="2527"/>
                  </a:lnTo>
                  <a:lnTo>
                    <a:pt x="720" y="2600"/>
                  </a:lnTo>
                  <a:lnTo>
                    <a:pt x="849" y="2656"/>
                  </a:lnTo>
                  <a:lnTo>
                    <a:pt x="978" y="2692"/>
                  </a:lnTo>
                  <a:lnTo>
                    <a:pt x="1107" y="2729"/>
                  </a:lnTo>
                  <a:lnTo>
                    <a:pt x="1236" y="2748"/>
                  </a:lnTo>
                  <a:lnTo>
                    <a:pt x="1513" y="2748"/>
                  </a:lnTo>
                  <a:lnTo>
                    <a:pt x="1660" y="2729"/>
                  </a:lnTo>
                  <a:lnTo>
                    <a:pt x="1789" y="2692"/>
                  </a:lnTo>
                  <a:lnTo>
                    <a:pt x="1918" y="2637"/>
                  </a:lnTo>
                  <a:lnTo>
                    <a:pt x="2029" y="2582"/>
                  </a:lnTo>
                  <a:lnTo>
                    <a:pt x="2140" y="2508"/>
                  </a:lnTo>
                  <a:lnTo>
                    <a:pt x="2250" y="2434"/>
                  </a:lnTo>
                  <a:lnTo>
                    <a:pt x="2343" y="2342"/>
                  </a:lnTo>
                  <a:lnTo>
                    <a:pt x="2435" y="2250"/>
                  </a:lnTo>
                  <a:lnTo>
                    <a:pt x="2508" y="2139"/>
                  </a:lnTo>
                  <a:lnTo>
                    <a:pt x="2582" y="2029"/>
                  </a:lnTo>
                  <a:lnTo>
                    <a:pt x="2638" y="1900"/>
                  </a:lnTo>
                  <a:lnTo>
                    <a:pt x="2674" y="1771"/>
                  </a:lnTo>
                  <a:lnTo>
                    <a:pt x="2711" y="1641"/>
                  </a:lnTo>
                  <a:lnTo>
                    <a:pt x="2730" y="1512"/>
                  </a:lnTo>
                  <a:lnTo>
                    <a:pt x="2748" y="1365"/>
                  </a:lnTo>
                  <a:lnTo>
                    <a:pt x="2730" y="1217"/>
                  </a:lnTo>
                  <a:lnTo>
                    <a:pt x="2711" y="1088"/>
                  </a:lnTo>
                  <a:lnTo>
                    <a:pt x="2674" y="959"/>
                  </a:lnTo>
                  <a:lnTo>
                    <a:pt x="2638" y="830"/>
                  </a:lnTo>
                  <a:lnTo>
                    <a:pt x="2564" y="720"/>
                  </a:lnTo>
                  <a:lnTo>
                    <a:pt x="2508" y="591"/>
                  </a:lnTo>
                  <a:lnTo>
                    <a:pt x="2416" y="498"/>
                  </a:lnTo>
                  <a:lnTo>
                    <a:pt x="2324" y="406"/>
                  </a:lnTo>
                  <a:lnTo>
                    <a:pt x="2232" y="314"/>
                  </a:lnTo>
                  <a:lnTo>
                    <a:pt x="2121" y="240"/>
                  </a:lnTo>
                  <a:lnTo>
                    <a:pt x="2011" y="166"/>
                  </a:lnTo>
                  <a:lnTo>
                    <a:pt x="1900" y="111"/>
                  </a:lnTo>
                  <a:lnTo>
                    <a:pt x="1771" y="56"/>
                  </a:lnTo>
                  <a:lnTo>
                    <a:pt x="1642" y="37"/>
                  </a:lnTo>
                  <a:lnTo>
                    <a:pt x="1494"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 name="Google Shape;359;p2"/>
            <p:cNvSpPr/>
            <p:nvPr/>
          </p:nvSpPr>
          <p:spPr>
            <a:xfrm>
              <a:off x="5028050" y="283750"/>
              <a:ext cx="68250" cy="68250"/>
            </a:xfrm>
            <a:custGeom>
              <a:avLst/>
              <a:gdLst/>
              <a:ahLst/>
              <a:cxnLst/>
              <a:rect l="l" t="t" r="r" b="b"/>
              <a:pathLst>
                <a:path w="2730" h="2730" extrusionOk="0">
                  <a:moveTo>
                    <a:pt x="1402" y="0"/>
                  </a:moveTo>
                  <a:lnTo>
                    <a:pt x="1255" y="19"/>
                  </a:lnTo>
                  <a:lnTo>
                    <a:pt x="1126" y="37"/>
                  </a:lnTo>
                  <a:lnTo>
                    <a:pt x="996" y="56"/>
                  </a:lnTo>
                  <a:lnTo>
                    <a:pt x="867" y="111"/>
                  </a:lnTo>
                  <a:lnTo>
                    <a:pt x="738" y="166"/>
                  </a:lnTo>
                  <a:lnTo>
                    <a:pt x="628" y="240"/>
                  </a:lnTo>
                  <a:lnTo>
                    <a:pt x="517" y="314"/>
                  </a:lnTo>
                  <a:lnTo>
                    <a:pt x="425" y="406"/>
                  </a:lnTo>
                  <a:lnTo>
                    <a:pt x="333" y="498"/>
                  </a:lnTo>
                  <a:lnTo>
                    <a:pt x="259" y="609"/>
                  </a:lnTo>
                  <a:lnTo>
                    <a:pt x="185" y="719"/>
                  </a:lnTo>
                  <a:lnTo>
                    <a:pt x="111" y="830"/>
                  </a:lnTo>
                  <a:lnTo>
                    <a:pt x="75" y="959"/>
                  </a:lnTo>
                  <a:lnTo>
                    <a:pt x="38" y="1088"/>
                  </a:lnTo>
                  <a:lnTo>
                    <a:pt x="19" y="1236"/>
                  </a:lnTo>
                  <a:lnTo>
                    <a:pt x="1" y="1365"/>
                  </a:lnTo>
                  <a:lnTo>
                    <a:pt x="19" y="1494"/>
                  </a:lnTo>
                  <a:lnTo>
                    <a:pt x="38" y="1623"/>
                  </a:lnTo>
                  <a:lnTo>
                    <a:pt x="75" y="1752"/>
                  </a:lnTo>
                  <a:lnTo>
                    <a:pt x="111" y="1881"/>
                  </a:lnTo>
                  <a:lnTo>
                    <a:pt x="167" y="1992"/>
                  </a:lnTo>
                  <a:lnTo>
                    <a:pt x="240" y="2102"/>
                  </a:lnTo>
                  <a:lnTo>
                    <a:pt x="314" y="2213"/>
                  </a:lnTo>
                  <a:lnTo>
                    <a:pt x="406" y="2305"/>
                  </a:lnTo>
                  <a:lnTo>
                    <a:pt x="499" y="2397"/>
                  </a:lnTo>
                  <a:lnTo>
                    <a:pt x="591" y="2471"/>
                  </a:lnTo>
                  <a:lnTo>
                    <a:pt x="701" y="2545"/>
                  </a:lnTo>
                  <a:lnTo>
                    <a:pt x="831" y="2600"/>
                  </a:lnTo>
                  <a:lnTo>
                    <a:pt x="941" y="2655"/>
                  </a:lnTo>
                  <a:lnTo>
                    <a:pt x="1070" y="2692"/>
                  </a:lnTo>
                  <a:lnTo>
                    <a:pt x="1199" y="2711"/>
                  </a:lnTo>
                  <a:lnTo>
                    <a:pt x="1347" y="2729"/>
                  </a:lnTo>
                  <a:lnTo>
                    <a:pt x="1476" y="2729"/>
                  </a:lnTo>
                  <a:lnTo>
                    <a:pt x="1605" y="2711"/>
                  </a:lnTo>
                  <a:lnTo>
                    <a:pt x="1734" y="2674"/>
                  </a:lnTo>
                  <a:lnTo>
                    <a:pt x="1863" y="2619"/>
                  </a:lnTo>
                  <a:lnTo>
                    <a:pt x="1992" y="2563"/>
                  </a:lnTo>
                  <a:lnTo>
                    <a:pt x="2103" y="2508"/>
                  </a:lnTo>
                  <a:lnTo>
                    <a:pt x="2213" y="2416"/>
                  </a:lnTo>
                  <a:lnTo>
                    <a:pt x="2306" y="2324"/>
                  </a:lnTo>
                  <a:lnTo>
                    <a:pt x="2398" y="2231"/>
                  </a:lnTo>
                  <a:lnTo>
                    <a:pt x="2490" y="2121"/>
                  </a:lnTo>
                  <a:lnTo>
                    <a:pt x="2545" y="2010"/>
                  </a:lnTo>
                  <a:lnTo>
                    <a:pt x="2619" y="1900"/>
                  </a:lnTo>
                  <a:lnTo>
                    <a:pt x="2656" y="1770"/>
                  </a:lnTo>
                  <a:lnTo>
                    <a:pt x="2693" y="1641"/>
                  </a:lnTo>
                  <a:lnTo>
                    <a:pt x="2711" y="1512"/>
                  </a:lnTo>
                  <a:lnTo>
                    <a:pt x="2730" y="1365"/>
                  </a:lnTo>
                  <a:lnTo>
                    <a:pt x="2711" y="1236"/>
                  </a:lnTo>
                  <a:lnTo>
                    <a:pt x="2693" y="1107"/>
                  </a:lnTo>
                  <a:lnTo>
                    <a:pt x="2656" y="978"/>
                  </a:lnTo>
                  <a:lnTo>
                    <a:pt x="2619" y="849"/>
                  </a:lnTo>
                  <a:lnTo>
                    <a:pt x="2564" y="738"/>
                  </a:lnTo>
                  <a:lnTo>
                    <a:pt x="2490" y="627"/>
                  </a:lnTo>
                  <a:lnTo>
                    <a:pt x="2416" y="517"/>
                  </a:lnTo>
                  <a:lnTo>
                    <a:pt x="2324" y="424"/>
                  </a:lnTo>
                  <a:lnTo>
                    <a:pt x="2232" y="332"/>
                  </a:lnTo>
                  <a:lnTo>
                    <a:pt x="2140" y="259"/>
                  </a:lnTo>
                  <a:lnTo>
                    <a:pt x="2029" y="185"/>
                  </a:lnTo>
                  <a:lnTo>
                    <a:pt x="1900" y="129"/>
                  </a:lnTo>
                  <a:lnTo>
                    <a:pt x="1789" y="74"/>
                  </a:lnTo>
                  <a:lnTo>
                    <a:pt x="1660" y="37"/>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 name="Google Shape;360;p2"/>
            <p:cNvSpPr/>
            <p:nvPr/>
          </p:nvSpPr>
          <p:spPr>
            <a:xfrm>
              <a:off x="5193550" y="723500"/>
              <a:ext cx="68225" cy="67775"/>
            </a:xfrm>
            <a:custGeom>
              <a:avLst/>
              <a:gdLst/>
              <a:ahLst/>
              <a:cxnLst/>
              <a:rect l="l" t="t" r="r" b="b"/>
              <a:pathLst>
                <a:path w="2729" h="2711" extrusionOk="0">
                  <a:moveTo>
                    <a:pt x="1162" y="0"/>
                  </a:moveTo>
                  <a:lnTo>
                    <a:pt x="1033" y="37"/>
                  </a:lnTo>
                  <a:lnTo>
                    <a:pt x="904" y="74"/>
                  </a:lnTo>
                  <a:lnTo>
                    <a:pt x="793" y="129"/>
                  </a:lnTo>
                  <a:lnTo>
                    <a:pt x="664" y="203"/>
                  </a:lnTo>
                  <a:lnTo>
                    <a:pt x="553" y="277"/>
                  </a:lnTo>
                  <a:lnTo>
                    <a:pt x="461" y="351"/>
                  </a:lnTo>
                  <a:lnTo>
                    <a:pt x="369" y="443"/>
                  </a:lnTo>
                  <a:lnTo>
                    <a:pt x="277" y="554"/>
                  </a:lnTo>
                  <a:lnTo>
                    <a:pt x="203" y="664"/>
                  </a:lnTo>
                  <a:lnTo>
                    <a:pt x="129" y="775"/>
                  </a:lnTo>
                  <a:lnTo>
                    <a:pt x="92" y="904"/>
                  </a:lnTo>
                  <a:lnTo>
                    <a:pt x="37" y="1033"/>
                  </a:lnTo>
                  <a:lnTo>
                    <a:pt x="19" y="1180"/>
                  </a:lnTo>
                  <a:lnTo>
                    <a:pt x="0" y="1310"/>
                  </a:lnTo>
                  <a:lnTo>
                    <a:pt x="0" y="1439"/>
                  </a:lnTo>
                  <a:lnTo>
                    <a:pt x="19" y="1568"/>
                  </a:lnTo>
                  <a:lnTo>
                    <a:pt x="55" y="1697"/>
                  </a:lnTo>
                  <a:lnTo>
                    <a:pt x="92" y="1826"/>
                  </a:lnTo>
                  <a:lnTo>
                    <a:pt x="148" y="1955"/>
                  </a:lnTo>
                  <a:lnTo>
                    <a:pt x="203" y="2065"/>
                  </a:lnTo>
                  <a:lnTo>
                    <a:pt x="277" y="2176"/>
                  </a:lnTo>
                  <a:lnTo>
                    <a:pt x="369" y="2268"/>
                  </a:lnTo>
                  <a:lnTo>
                    <a:pt x="461" y="2361"/>
                  </a:lnTo>
                  <a:lnTo>
                    <a:pt x="553" y="2434"/>
                  </a:lnTo>
                  <a:lnTo>
                    <a:pt x="664" y="2508"/>
                  </a:lnTo>
                  <a:lnTo>
                    <a:pt x="774" y="2582"/>
                  </a:lnTo>
                  <a:lnTo>
                    <a:pt x="904" y="2637"/>
                  </a:lnTo>
                  <a:lnTo>
                    <a:pt x="1033" y="2674"/>
                  </a:lnTo>
                  <a:lnTo>
                    <a:pt x="1162" y="2692"/>
                  </a:lnTo>
                  <a:lnTo>
                    <a:pt x="1291" y="2711"/>
                  </a:lnTo>
                  <a:lnTo>
                    <a:pt x="1567" y="2711"/>
                  </a:lnTo>
                  <a:lnTo>
                    <a:pt x="1696" y="2674"/>
                  </a:lnTo>
                  <a:lnTo>
                    <a:pt x="1825" y="2637"/>
                  </a:lnTo>
                  <a:lnTo>
                    <a:pt x="1955" y="2582"/>
                  </a:lnTo>
                  <a:lnTo>
                    <a:pt x="2065" y="2526"/>
                  </a:lnTo>
                  <a:lnTo>
                    <a:pt x="2176" y="2434"/>
                  </a:lnTo>
                  <a:lnTo>
                    <a:pt x="2286" y="2361"/>
                  </a:lnTo>
                  <a:lnTo>
                    <a:pt x="2379" y="2268"/>
                  </a:lnTo>
                  <a:lnTo>
                    <a:pt x="2452" y="2158"/>
                  </a:lnTo>
                  <a:lnTo>
                    <a:pt x="2526" y="2047"/>
                  </a:lnTo>
                  <a:lnTo>
                    <a:pt x="2600" y="1936"/>
                  </a:lnTo>
                  <a:lnTo>
                    <a:pt x="2655" y="1807"/>
                  </a:lnTo>
                  <a:lnTo>
                    <a:pt x="2692" y="1678"/>
                  </a:lnTo>
                  <a:lnTo>
                    <a:pt x="2710" y="1549"/>
                  </a:lnTo>
                  <a:lnTo>
                    <a:pt x="2729" y="1402"/>
                  </a:lnTo>
                  <a:lnTo>
                    <a:pt x="2729" y="1273"/>
                  </a:lnTo>
                  <a:lnTo>
                    <a:pt x="2710" y="1144"/>
                  </a:lnTo>
                  <a:lnTo>
                    <a:pt x="2674" y="1015"/>
                  </a:lnTo>
                  <a:lnTo>
                    <a:pt x="2637" y="885"/>
                  </a:lnTo>
                  <a:lnTo>
                    <a:pt x="2581" y="756"/>
                  </a:lnTo>
                  <a:lnTo>
                    <a:pt x="2526" y="646"/>
                  </a:lnTo>
                  <a:lnTo>
                    <a:pt x="2452" y="535"/>
                  </a:lnTo>
                  <a:lnTo>
                    <a:pt x="2360" y="443"/>
                  </a:lnTo>
                  <a:lnTo>
                    <a:pt x="2268" y="351"/>
                  </a:lnTo>
                  <a:lnTo>
                    <a:pt x="2176" y="277"/>
                  </a:lnTo>
                  <a:lnTo>
                    <a:pt x="2065" y="203"/>
                  </a:lnTo>
                  <a:lnTo>
                    <a:pt x="1955" y="129"/>
                  </a:lnTo>
                  <a:lnTo>
                    <a:pt x="1825" y="74"/>
                  </a:lnTo>
                  <a:lnTo>
                    <a:pt x="1715" y="37"/>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 name="Google Shape;361;p2"/>
            <p:cNvSpPr/>
            <p:nvPr/>
          </p:nvSpPr>
          <p:spPr>
            <a:xfrm>
              <a:off x="5536025" y="1111625"/>
              <a:ext cx="68250" cy="68250"/>
            </a:xfrm>
            <a:custGeom>
              <a:avLst/>
              <a:gdLst/>
              <a:ahLst/>
              <a:cxnLst/>
              <a:rect l="l" t="t" r="r" b="b"/>
              <a:pathLst>
                <a:path w="2730" h="2730" extrusionOk="0">
                  <a:moveTo>
                    <a:pt x="1254" y="0"/>
                  </a:moveTo>
                  <a:lnTo>
                    <a:pt x="1107" y="19"/>
                  </a:lnTo>
                  <a:lnTo>
                    <a:pt x="996" y="56"/>
                  </a:lnTo>
                  <a:lnTo>
                    <a:pt x="867" y="93"/>
                  </a:lnTo>
                  <a:lnTo>
                    <a:pt x="738" y="148"/>
                  </a:lnTo>
                  <a:lnTo>
                    <a:pt x="628" y="203"/>
                  </a:lnTo>
                  <a:lnTo>
                    <a:pt x="535" y="277"/>
                  </a:lnTo>
                  <a:lnTo>
                    <a:pt x="425" y="369"/>
                  </a:lnTo>
                  <a:lnTo>
                    <a:pt x="351" y="461"/>
                  </a:lnTo>
                  <a:lnTo>
                    <a:pt x="259" y="572"/>
                  </a:lnTo>
                  <a:lnTo>
                    <a:pt x="185" y="664"/>
                  </a:lnTo>
                  <a:lnTo>
                    <a:pt x="130" y="793"/>
                  </a:lnTo>
                  <a:lnTo>
                    <a:pt x="74" y="904"/>
                  </a:lnTo>
                  <a:lnTo>
                    <a:pt x="37" y="1033"/>
                  </a:lnTo>
                  <a:lnTo>
                    <a:pt x="19" y="1162"/>
                  </a:lnTo>
                  <a:lnTo>
                    <a:pt x="1" y="1291"/>
                  </a:lnTo>
                  <a:lnTo>
                    <a:pt x="1" y="1439"/>
                  </a:lnTo>
                  <a:lnTo>
                    <a:pt x="19" y="1568"/>
                  </a:lnTo>
                  <a:lnTo>
                    <a:pt x="56" y="1697"/>
                  </a:lnTo>
                  <a:lnTo>
                    <a:pt x="93" y="1826"/>
                  </a:lnTo>
                  <a:lnTo>
                    <a:pt x="148" y="1955"/>
                  </a:lnTo>
                  <a:lnTo>
                    <a:pt x="203" y="2065"/>
                  </a:lnTo>
                  <a:lnTo>
                    <a:pt x="277" y="2176"/>
                  </a:lnTo>
                  <a:lnTo>
                    <a:pt x="369" y="2287"/>
                  </a:lnTo>
                  <a:lnTo>
                    <a:pt x="462" y="2379"/>
                  </a:lnTo>
                  <a:lnTo>
                    <a:pt x="572" y="2453"/>
                  </a:lnTo>
                  <a:lnTo>
                    <a:pt x="683" y="2526"/>
                  </a:lnTo>
                  <a:lnTo>
                    <a:pt x="793" y="2600"/>
                  </a:lnTo>
                  <a:lnTo>
                    <a:pt x="923" y="2637"/>
                  </a:lnTo>
                  <a:lnTo>
                    <a:pt x="1052" y="2674"/>
                  </a:lnTo>
                  <a:lnTo>
                    <a:pt x="1181" y="2711"/>
                  </a:lnTo>
                  <a:lnTo>
                    <a:pt x="1328" y="2729"/>
                  </a:lnTo>
                  <a:lnTo>
                    <a:pt x="1457" y="2711"/>
                  </a:lnTo>
                  <a:lnTo>
                    <a:pt x="1605" y="2692"/>
                  </a:lnTo>
                  <a:lnTo>
                    <a:pt x="1734" y="2674"/>
                  </a:lnTo>
                  <a:lnTo>
                    <a:pt x="1863" y="2619"/>
                  </a:lnTo>
                  <a:lnTo>
                    <a:pt x="1974" y="2582"/>
                  </a:lnTo>
                  <a:lnTo>
                    <a:pt x="2084" y="2508"/>
                  </a:lnTo>
                  <a:lnTo>
                    <a:pt x="2195" y="2434"/>
                  </a:lnTo>
                  <a:lnTo>
                    <a:pt x="2305" y="2342"/>
                  </a:lnTo>
                  <a:lnTo>
                    <a:pt x="2398" y="2250"/>
                  </a:lnTo>
                  <a:lnTo>
                    <a:pt x="2471" y="2139"/>
                  </a:lnTo>
                  <a:lnTo>
                    <a:pt x="2545" y="2029"/>
                  </a:lnTo>
                  <a:lnTo>
                    <a:pt x="2600" y="1918"/>
                  </a:lnTo>
                  <a:lnTo>
                    <a:pt x="2656" y="1789"/>
                  </a:lnTo>
                  <a:lnTo>
                    <a:pt x="2693" y="1660"/>
                  </a:lnTo>
                  <a:lnTo>
                    <a:pt x="2729" y="1531"/>
                  </a:lnTo>
                  <a:lnTo>
                    <a:pt x="2729" y="1383"/>
                  </a:lnTo>
                  <a:lnTo>
                    <a:pt x="2729" y="1254"/>
                  </a:lnTo>
                  <a:lnTo>
                    <a:pt x="2711" y="1107"/>
                  </a:lnTo>
                  <a:lnTo>
                    <a:pt x="2674" y="978"/>
                  </a:lnTo>
                  <a:lnTo>
                    <a:pt x="2637" y="849"/>
                  </a:lnTo>
                  <a:lnTo>
                    <a:pt x="2582" y="738"/>
                  </a:lnTo>
                  <a:lnTo>
                    <a:pt x="2508" y="627"/>
                  </a:lnTo>
                  <a:lnTo>
                    <a:pt x="2434" y="517"/>
                  </a:lnTo>
                  <a:lnTo>
                    <a:pt x="2342" y="406"/>
                  </a:lnTo>
                  <a:lnTo>
                    <a:pt x="2250" y="314"/>
                  </a:lnTo>
                  <a:lnTo>
                    <a:pt x="2139" y="240"/>
                  </a:lnTo>
                  <a:lnTo>
                    <a:pt x="2029" y="166"/>
                  </a:lnTo>
                  <a:lnTo>
                    <a:pt x="1918" y="111"/>
                  </a:lnTo>
                  <a:lnTo>
                    <a:pt x="1789" y="56"/>
                  </a:lnTo>
                  <a:lnTo>
                    <a:pt x="1660" y="19"/>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 name="Google Shape;362;p2"/>
            <p:cNvSpPr/>
            <p:nvPr/>
          </p:nvSpPr>
          <p:spPr>
            <a:xfrm>
              <a:off x="5259450" y="817525"/>
              <a:ext cx="68250" cy="68250"/>
            </a:xfrm>
            <a:custGeom>
              <a:avLst/>
              <a:gdLst/>
              <a:ahLst/>
              <a:cxnLst/>
              <a:rect l="l" t="t" r="r" b="b"/>
              <a:pathLst>
                <a:path w="2730" h="2730" extrusionOk="0">
                  <a:moveTo>
                    <a:pt x="1273" y="1"/>
                  </a:moveTo>
                  <a:lnTo>
                    <a:pt x="1125" y="19"/>
                  </a:lnTo>
                  <a:lnTo>
                    <a:pt x="996" y="38"/>
                  </a:lnTo>
                  <a:lnTo>
                    <a:pt x="867" y="93"/>
                  </a:lnTo>
                  <a:lnTo>
                    <a:pt x="757" y="148"/>
                  </a:lnTo>
                  <a:lnTo>
                    <a:pt x="628" y="204"/>
                  </a:lnTo>
                  <a:lnTo>
                    <a:pt x="535" y="277"/>
                  </a:lnTo>
                  <a:lnTo>
                    <a:pt x="425" y="370"/>
                  </a:lnTo>
                  <a:lnTo>
                    <a:pt x="333" y="462"/>
                  </a:lnTo>
                  <a:lnTo>
                    <a:pt x="259" y="572"/>
                  </a:lnTo>
                  <a:lnTo>
                    <a:pt x="185" y="683"/>
                  </a:lnTo>
                  <a:lnTo>
                    <a:pt x="111" y="794"/>
                  </a:lnTo>
                  <a:lnTo>
                    <a:pt x="74" y="923"/>
                  </a:lnTo>
                  <a:lnTo>
                    <a:pt x="19" y="1052"/>
                  </a:lnTo>
                  <a:lnTo>
                    <a:pt x="1" y="1181"/>
                  </a:lnTo>
                  <a:lnTo>
                    <a:pt x="1" y="1328"/>
                  </a:lnTo>
                  <a:lnTo>
                    <a:pt x="1" y="1457"/>
                  </a:lnTo>
                  <a:lnTo>
                    <a:pt x="19" y="1605"/>
                  </a:lnTo>
                  <a:lnTo>
                    <a:pt x="38" y="1734"/>
                  </a:lnTo>
                  <a:lnTo>
                    <a:pt x="93" y="1863"/>
                  </a:lnTo>
                  <a:lnTo>
                    <a:pt x="148" y="1974"/>
                  </a:lnTo>
                  <a:lnTo>
                    <a:pt x="204" y="2103"/>
                  </a:lnTo>
                  <a:lnTo>
                    <a:pt x="296" y="2195"/>
                  </a:lnTo>
                  <a:lnTo>
                    <a:pt x="369" y="2306"/>
                  </a:lnTo>
                  <a:lnTo>
                    <a:pt x="480" y="2398"/>
                  </a:lnTo>
                  <a:lnTo>
                    <a:pt x="572" y="2472"/>
                  </a:lnTo>
                  <a:lnTo>
                    <a:pt x="683" y="2545"/>
                  </a:lnTo>
                  <a:lnTo>
                    <a:pt x="812" y="2601"/>
                  </a:lnTo>
                  <a:lnTo>
                    <a:pt x="923" y="2656"/>
                  </a:lnTo>
                  <a:lnTo>
                    <a:pt x="1070" y="2693"/>
                  </a:lnTo>
                  <a:lnTo>
                    <a:pt x="1199" y="2711"/>
                  </a:lnTo>
                  <a:lnTo>
                    <a:pt x="1328" y="2730"/>
                  </a:lnTo>
                  <a:lnTo>
                    <a:pt x="1476" y="2730"/>
                  </a:lnTo>
                  <a:lnTo>
                    <a:pt x="1605" y="2711"/>
                  </a:lnTo>
                  <a:lnTo>
                    <a:pt x="1734" y="2674"/>
                  </a:lnTo>
                  <a:lnTo>
                    <a:pt x="1863" y="2619"/>
                  </a:lnTo>
                  <a:lnTo>
                    <a:pt x="1992" y="2564"/>
                  </a:lnTo>
                  <a:lnTo>
                    <a:pt x="2103" y="2508"/>
                  </a:lnTo>
                  <a:lnTo>
                    <a:pt x="2213" y="2416"/>
                  </a:lnTo>
                  <a:lnTo>
                    <a:pt x="2306" y="2342"/>
                  </a:lnTo>
                  <a:lnTo>
                    <a:pt x="2398" y="2232"/>
                  </a:lnTo>
                  <a:lnTo>
                    <a:pt x="2471" y="2140"/>
                  </a:lnTo>
                  <a:lnTo>
                    <a:pt x="2545" y="2011"/>
                  </a:lnTo>
                  <a:lnTo>
                    <a:pt x="2601" y="1900"/>
                  </a:lnTo>
                  <a:lnTo>
                    <a:pt x="2656" y="1771"/>
                  </a:lnTo>
                  <a:lnTo>
                    <a:pt x="2693" y="1642"/>
                  </a:lnTo>
                  <a:lnTo>
                    <a:pt x="2711" y="1513"/>
                  </a:lnTo>
                  <a:lnTo>
                    <a:pt x="2730" y="1365"/>
                  </a:lnTo>
                  <a:lnTo>
                    <a:pt x="2711" y="1236"/>
                  </a:lnTo>
                  <a:lnTo>
                    <a:pt x="2693" y="1107"/>
                  </a:lnTo>
                  <a:lnTo>
                    <a:pt x="2656" y="978"/>
                  </a:lnTo>
                  <a:lnTo>
                    <a:pt x="2619" y="849"/>
                  </a:lnTo>
                  <a:lnTo>
                    <a:pt x="2564" y="738"/>
                  </a:lnTo>
                  <a:lnTo>
                    <a:pt x="2490" y="628"/>
                  </a:lnTo>
                  <a:lnTo>
                    <a:pt x="2416" y="517"/>
                  </a:lnTo>
                  <a:lnTo>
                    <a:pt x="2342" y="425"/>
                  </a:lnTo>
                  <a:lnTo>
                    <a:pt x="2250" y="333"/>
                  </a:lnTo>
                  <a:lnTo>
                    <a:pt x="2140" y="259"/>
                  </a:lnTo>
                  <a:lnTo>
                    <a:pt x="2029" y="185"/>
                  </a:lnTo>
                  <a:lnTo>
                    <a:pt x="1918" y="130"/>
                  </a:lnTo>
                  <a:lnTo>
                    <a:pt x="1789" y="75"/>
                  </a:lnTo>
                  <a:lnTo>
                    <a:pt x="1679" y="38"/>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 name="Google Shape;363;p2"/>
            <p:cNvSpPr/>
            <p:nvPr/>
          </p:nvSpPr>
          <p:spPr>
            <a:xfrm>
              <a:off x="6064275" y="1368375"/>
              <a:ext cx="67800" cy="67775"/>
            </a:xfrm>
            <a:custGeom>
              <a:avLst/>
              <a:gdLst/>
              <a:ahLst/>
              <a:cxnLst/>
              <a:rect l="l" t="t" r="r" b="b"/>
              <a:pathLst>
                <a:path w="2712" h="2711" extrusionOk="0">
                  <a:moveTo>
                    <a:pt x="1328" y="0"/>
                  </a:moveTo>
                  <a:lnTo>
                    <a:pt x="1199" y="19"/>
                  </a:lnTo>
                  <a:lnTo>
                    <a:pt x="1070" y="37"/>
                  </a:lnTo>
                  <a:lnTo>
                    <a:pt x="941" y="74"/>
                  </a:lnTo>
                  <a:lnTo>
                    <a:pt x="830" y="111"/>
                  </a:lnTo>
                  <a:lnTo>
                    <a:pt x="701" y="166"/>
                  </a:lnTo>
                  <a:lnTo>
                    <a:pt x="591" y="240"/>
                  </a:lnTo>
                  <a:lnTo>
                    <a:pt x="499" y="314"/>
                  </a:lnTo>
                  <a:lnTo>
                    <a:pt x="406" y="406"/>
                  </a:lnTo>
                  <a:lnTo>
                    <a:pt x="314" y="498"/>
                  </a:lnTo>
                  <a:lnTo>
                    <a:pt x="240" y="609"/>
                  </a:lnTo>
                  <a:lnTo>
                    <a:pt x="167" y="720"/>
                  </a:lnTo>
                  <a:lnTo>
                    <a:pt x="111" y="830"/>
                  </a:lnTo>
                  <a:lnTo>
                    <a:pt x="56" y="959"/>
                  </a:lnTo>
                  <a:lnTo>
                    <a:pt x="19" y="1088"/>
                  </a:lnTo>
                  <a:lnTo>
                    <a:pt x="1" y="1217"/>
                  </a:lnTo>
                  <a:lnTo>
                    <a:pt x="1" y="1346"/>
                  </a:lnTo>
                  <a:lnTo>
                    <a:pt x="1" y="1494"/>
                  </a:lnTo>
                  <a:lnTo>
                    <a:pt x="19" y="1623"/>
                  </a:lnTo>
                  <a:lnTo>
                    <a:pt x="56" y="1752"/>
                  </a:lnTo>
                  <a:lnTo>
                    <a:pt x="111" y="1881"/>
                  </a:lnTo>
                  <a:lnTo>
                    <a:pt x="167" y="1992"/>
                  </a:lnTo>
                  <a:lnTo>
                    <a:pt x="240" y="2102"/>
                  </a:lnTo>
                  <a:lnTo>
                    <a:pt x="314" y="2213"/>
                  </a:lnTo>
                  <a:lnTo>
                    <a:pt x="406" y="2324"/>
                  </a:lnTo>
                  <a:lnTo>
                    <a:pt x="499" y="2397"/>
                  </a:lnTo>
                  <a:lnTo>
                    <a:pt x="609" y="2490"/>
                  </a:lnTo>
                  <a:lnTo>
                    <a:pt x="720" y="2563"/>
                  </a:lnTo>
                  <a:lnTo>
                    <a:pt x="849" y="2619"/>
                  </a:lnTo>
                  <a:lnTo>
                    <a:pt x="960" y="2656"/>
                  </a:lnTo>
                  <a:lnTo>
                    <a:pt x="1107" y="2692"/>
                  </a:lnTo>
                  <a:lnTo>
                    <a:pt x="1236" y="2711"/>
                  </a:lnTo>
                  <a:lnTo>
                    <a:pt x="1513" y="2711"/>
                  </a:lnTo>
                  <a:lnTo>
                    <a:pt x="1642" y="2692"/>
                  </a:lnTo>
                  <a:lnTo>
                    <a:pt x="1771" y="2656"/>
                  </a:lnTo>
                  <a:lnTo>
                    <a:pt x="1881" y="2600"/>
                  </a:lnTo>
                  <a:lnTo>
                    <a:pt x="1992" y="2545"/>
                  </a:lnTo>
                  <a:lnTo>
                    <a:pt x="2103" y="2471"/>
                  </a:lnTo>
                  <a:lnTo>
                    <a:pt x="2213" y="2397"/>
                  </a:lnTo>
                  <a:lnTo>
                    <a:pt x="2305" y="2305"/>
                  </a:lnTo>
                  <a:lnTo>
                    <a:pt x="2398" y="2213"/>
                  </a:lnTo>
                  <a:lnTo>
                    <a:pt x="2471" y="2102"/>
                  </a:lnTo>
                  <a:lnTo>
                    <a:pt x="2545" y="1992"/>
                  </a:lnTo>
                  <a:lnTo>
                    <a:pt x="2601" y="1881"/>
                  </a:lnTo>
                  <a:lnTo>
                    <a:pt x="2656" y="1771"/>
                  </a:lnTo>
                  <a:lnTo>
                    <a:pt x="2674" y="1641"/>
                  </a:lnTo>
                  <a:lnTo>
                    <a:pt x="2711" y="1512"/>
                  </a:lnTo>
                  <a:lnTo>
                    <a:pt x="2711" y="1365"/>
                  </a:lnTo>
                  <a:lnTo>
                    <a:pt x="2711" y="1236"/>
                  </a:lnTo>
                  <a:lnTo>
                    <a:pt x="2693" y="1107"/>
                  </a:lnTo>
                  <a:lnTo>
                    <a:pt x="2656" y="959"/>
                  </a:lnTo>
                  <a:lnTo>
                    <a:pt x="2601" y="849"/>
                  </a:lnTo>
                  <a:lnTo>
                    <a:pt x="2545" y="720"/>
                  </a:lnTo>
                  <a:lnTo>
                    <a:pt x="2471" y="609"/>
                  </a:lnTo>
                  <a:lnTo>
                    <a:pt x="2398" y="498"/>
                  </a:lnTo>
                  <a:lnTo>
                    <a:pt x="2305" y="406"/>
                  </a:lnTo>
                  <a:lnTo>
                    <a:pt x="2213" y="314"/>
                  </a:lnTo>
                  <a:lnTo>
                    <a:pt x="2103" y="240"/>
                  </a:lnTo>
                  <a:lnTo>
                    <a:pt x="1992" y="166"/>
                  </a:lnTo>
                  <a:lnTo>
                    <a:pt x="1863" y="111"/>
                  </a:lnTo>
                  <a:lnTo>
                    <a:pt x="1734" y="56"/>
                  </a:lnTo>
                  <a:lnTo>
                    <a:pt x="1605"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 name="Google Shape;364;p2"/>
            <p:cNvSpPr/>
            <p:nvPr/>
          </p:nvSpPr>
          <p:spPr>
            <a:xfrm>
              <a:off x="5324900" y="911575"/>
              <a:ext cx="68250" cy="68250"/>
            </a:xfrm>
            <a:custGeom>
              <a:avLst/>
              <a:gdLst/>
              <a:ahLst/>
              <a:cxnLst/>
              <a:rect l="l" t="t" r="r" b="b"/>
              <a:pathLst>
                <a:path w="2730" h="2730" extrusionOk="0">
                  <a:moveTo>
                    <a:pt x="1273" y="0"/>
                  </a:moveTo>
                  <a:lnTo>
                    <a:pt x="1144" y="19"/>
                  </a:lnTo>
                  <a:lnTo>
                    <a:pt x="1015" y="56"/>
                  </a:lnTo>
                  <a:lnTo>
                    <a:pt x="886" y="92"/>
                  </a:lnTo>
                  <a:lnTo>
                    <a:pt x="757" y="148"/>
                  </a:lnTo>
                  <a:lnTo>
                    <a:pt x="646" y="221"/>
                  </a:lnTo>
                  <a:lnTo>
                    <a:pt x="536" y="295"/>
                  </a:lnTo>
                  <a:lnTo>
                    <a:pt x="443" y="387"/>
                  </a:lnTo>
                  <a:lnTo>
                    <a:pt x="351" y="480"/>
                  </a:lnTo>
                  <a:lnTo>
                    <a:pt x="259" y="572"/>
                  </a:lnTo>
                  <a:lnTo>
                    <a:pt x="185" y="701"/>
                  </a:lnTo>
                  <a:lnTo>
                    <a:pt x="130" y="811"/>
                  </a:lnTo>
                  <a:lnTo>
                    <a:pt x="75" y="941"/>
                  </a:lnTo>
                  <a:lnTo>
                    <a:pt x="38" y="1070"/>
                  </a:lnTo>
                  <a:lnTo>
                    <a:pt x="19" y="1199"/>
                  </a:lnTo>
                  <a:lnTo>
                    <a:pt x="1" y="1346"/>
                  </a:lnTo>
                  <a:lnTo>
                    <a:pt x="1" y="1475"/>
                  </a:lnTo>
                  <a:lnTo>
                    <a:pt x="19" y="1604"/>
                  </a:lnTo>
                  <a:lnTo>
                    <a:pt x="56" y="1733"/>
                  </a:lnTo>
                  <a:lnTo>
                    <a:pt x="93" y="1862"/>
                  </a:lnTo>
                  <a:lnTo>
                    <a:pt x="148" y="1973"/>
                  </a:lnTo>
                  <a:lnTo>
                    <a:pt x="222" y="2084"/>
                  </a:lnTo>
                  <a:lnTo>
                    <a:pt x="296" y="2194"/>
                  </a:lnTo>
                  <a:lnTo>
                    <a:pt x="370" y="2287"/>
                  </a:lnTo>
                  <a:lnTo>
                    <a:pt x="462" y="2379"/>
                  </a:lnTo>
                  <a:lnTo>
                    <a:pt x="573" y="2471"/>
                  </a:lnTo>
                  <a:lnTo>
                    <a:pt x="683" y="2545"/>
                  </a:lnTo>
                  <a:lnTo>
                    <a:pt x="794" y="2600"/>
                  </a:lnTo>
                  <a:lnTo>
                    <a:pt x="923" y="2655"/>
                  </a:lnTo>
                  <a:lnTo>
                    <a:pt x="1033" y="2692"/>
                  </a:lnTo>
                  <a:lnTo>
                    <a:pt x="1181" y="2711"/>
                  </a:lnTo>
                  <a:lnTo>
                    <a:pt x="1310" y="2729"/>
                  </a:lnTo>
                  <a:lnTo>
                    <a:pt x="1439" y="2729"/>
                  </a:lnTo>
                  <a:lnTo>
                    <a:pt x="1587" y="2711"/>
                  </a:lnTo>
                  <a:lnTo>
                    <a:pt x="1716" y="2674"/>
                  </a:lnTo>
                  <a:lnTo>
                    <a:pt x="1845" y="2637"/>
                  </a:lnTo>
                  <a:lnTo>
                    <a:pt x="1955" y="2582"/>
                  </a:lnTo>
                  <a:lnTo>
                    <a:pt x="2084" y="2526"/>
                  </a:lnTo>
                  <a:lnTo>
                    <a:pt x="2195" y="2434"/>
                  </a:lnTo>
                  <a:lnTo>
                    <a:pt x="2287" y="2360"/>
                  </a:lnTo>
                  <a:lnTo>
                    <a:pt x="2379" y="2268"/>
                  </a:lnTo>
                  <a:lnTo>
                    <a:pt x="2472" y="2157"/>
                  </a:lnTo>
                  <a:lnTo>
                    <a:pt x="2545" y="2047"/>
                  </a:lnTo>
                  <a:lnTo>
                    <a:pt x="2601" y="1918"/>
                  </a:lnTo>
                  <a:lnTo>
                    <a:pt x="2656" y="1807"/>
                  </a:lnTo>
                  <a:lnTo>
                    <a:pt x="2693" y="1660"/>
                  </a:lnTo>
                  <a:lnTo>
                    <a:pt x="2711" y="1531"/>
                  </a:lnTo>
                  <a:lnTo>
                    <a:pt x="2730" y="1401"/>
                  </a:lnTo>
                  <a:lnTo>
                    <a:pt x="2730" y="1254"/>
                  </a:lnTo>
                  <a:lnTo>
                    <a:pt x="2711" y="1125"/>
                  </a:lnTo>
                  <a:lnTo>
                    <a:pt x="2674" y="996"/>
                  </a:lnTo>
                  <a:lnTo>
                    <a:pt x="2638" y="885"/>
                  </a:lnTo>
                  <a:lnTo>
                    <a:pt x="2582" y="756"/>
                  </a:lnTo>
                  <a:lnTo>
                    <a:pt x="2509" y="646"/>
                  </a:lnTo>
                  <a:lnTo>
                    <a:pt x="2435" y="535"/>
                  </a:lnTo>
                  <a:lnTo>
                    <a:pt x="2343" y="443"/>
                  </a:lnTo>
                  <a:lnTo>
                    <a:pt x="2250" y="351"/>
                  </a:lnTo>
                  <a:lnTo>
                    <a:pt x="2158" y="277"/>
                  </a:lnTo>
                  <a:lnTo>
                    <a:pt x="2048" y="203"/>
                  </a:lnTo>
                  <a:lnTo>
                    <a:pt x="1937" y="129"/>
                  </a:lnTo>
                  <a:lnTo>
                    <a:pt x="1808" y="92"/>
                  </a:lnTo>
                  <a:lnTo>
                    <a:pt x="1679" y="37"/>
                  </a:lnTo>
                  <a:lnTo>
                    <a:pt x="1550" y="19"/>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 name="Google Shape;365;p2"/>
            <p:cNvSpPr/>
            <p:nvPr/>
          </p:nvSpPr>
          <p:spPr>
            <a:xfrm>
              <a:off x="6144025" y="1382675"/>
              <a:ext cx="67775" cy="67775"/>
            </a:xfrm>
            <a:custGeom>
              <a:avLst/>
              <a:gdLst/>
              <a:ahLst/>
              <a:cxnLst/>
              <a:rect l="l" t="t" r="r" b="b"/>
              <a:pathLst>
                <a:path w="2711" h="2711" extrusionOk="0">
                  <a:moveTo>
                    <a:pt x="1254" y="0"/>
                  </a:moveTo>
                  <a:lnTo>
                    <a:pt x="1125" y="18"/>
                  </a:lnTo>
                  <a:lnTo>
                    <a:pt x="996" y="55"/>
                  </a:lnTo>
                  <a:lnTo>
                    <a:pt x="867" y="92"/>
                  </a:lnTo>
                  <a:lnTo>
                    <a:pt x="738" y="148"/>
                  </a:lnTo>
                  <a:lnTo>
                    <a:pt x="627" y="221"/>
                  </a:lnTo>
                  <a:lnTo>
                    <a:pt x="517" y="295"/>
                  </a:lnTo>
                  <a:lnTo>
                    <a:pt x="425" y="387"/>
                  </a:lnTo>
                  <a:lnTo>
                    <a:pt x="332" y="498"/>
                  </a:lnTo>
                  <a:lnTo>
                    <a:pt x="240" y="590"/>
                  </a:lnTo>
                  <a:lnTo>
                    <a:pt x="166" y="701"/>
                  </a:lnTo>
                  <a:lnTo>
                    <a:pt x="111" y="830"/>
                  </a:lnTo>
                  <a:lnTo>
                    <a:pt x="74" y="959"/>
                  </a:lnTo>
                  <a:lnTo>
                    <a:pt x="37" y="1088"/>
                  </a:lnTo>
                  <a:lnTo>
                    <a:pt x="1" y="1217"/>
                  </a:lnTo>
                  <a:lnTo>
                    <a:pt x="1" y="1364"/>
                  </a:lnTo>
                  <a:lnTo>
                    <a:pt x="1" y="1494"/>
                  </a:lnTo>
                  <a:lnTo>
                    <a:pt x="37" y="1623"/>
                  </a:lnTo>
                  <a:lnTo>
                    <a:pt x="56" y="1752"/>
                  </a:lnTo>
                  <a:lnTo>
                    <a:pt x="111" y="1862"/>
                  </a:lnTo>
                  <a:lnTo>
                    <a:pt x="166" y="1991"/>
                  </a:lnTo>
                  <a:lnTo>
                    <a:pt x="240" y="2102"/>
                  </a:lnTo>
                  <a:lnTo>
                    <a:pt x="314" y="2213"/>
                  </a:lnTo>
                  <a:lnTo>
                    <a:pt x="388" y="2305"/>
                  </a:lnTo>
                  <a:lnTo>
                    <a:pt x="498" y="2397"/>
                  </a:lnTo>
                  <a:lnTo>
                    <a:pt x="591" y="2471"/>
                  </a:lnTo>
                  <a:lnTo>
                    <a:pt x="701" y="2544"/>
                  </a:lnTo>
                  <a:lnTo>
                    <a:pt x="812" y="2600"/>
                  </a:lnTo>
                  <a:lnTo>
                    <a:pt x="941" y="2655"/>
                  </a:lnTo>
                  <a:lnTo>
                    <a:pt x="1070" y="2674"/>
                  </a:lnTo>
                  <a:lnTo>
                    <a:pt x="1199" y="2710"/>
                  </a:lnTo>
                  <a:lnTo>
                    <a:pt x="1476" y="2710"/>
                  </a:lnTo>
                  <a:lnTo>
                    <a:pt x="1605" y="2692"/>
                  </a:lnTo>
                  <a:lnTo>
                    <a:pt x="1734" y="2655"/>
                  </a:lnTo>
                  <a:lnTo>
                    <a:pt x="1863" y="2618"/>
                  </a:lnTo>
                  <a:lnTo>
                    <a:pt x="1973" y="2563"/>
                  </a:lnTo>
                  <a:lnTo>
                    <a:pt x="2102" y="2489"/>
                  </a:lnTo>
                  <a:lnTo>
                    <a:pt x="2195" y="2415"/>
                  </a:lnTo>
                  <a:lnTo>
                    <a:pt x="2305" y="2323"/>
                  </a:lnTo>
                  <a:lnTo>
                    <a:pt x="2397" y="2231"/>
                  </a:lnTo>
                  <a:lnTo>
                    <a:pt x="2471" y="2120"/>
                  </a:lnTo>
                  <a:lnTo>
                    <a:pt x="2545" y="2010"/>
                  </a:lnTo>
                  <a:lnTo>
                    <a:pt x="2600" y="1881"/>
                  </a:lnTo>
                  <a:lnTo>
                    <a:pt x="2656" y="1770"/>
                  </a:lnTo>
                  <a:lnTo>
                    <a:pt x="2692" y="1641"/>
                  </a:lnTo>
                  <a:lnTo>
                    <a:pt x="2711" y="1494"/>
                  </a:lnTo>
                  <a:lnTo>
                    <a:pt x="2711" y="1364"/>
                  </a:lnTo>
                  <a:lnTo>
                    <a:pt x="2711" y="1235"/>
                  </a:lnTo>
                  <a:lnTo>
                    <a:pt x="2692" y="1088"/>
                  </a:lnTo>
                  <a:lnTo>
                    <a:pt x="2656" y="977"/>
                  </a:lnTo>
                  <a:lnTo>
                    <a:pt x="2619" y="848"/>
                  </a:lnTo>
                  <a:lnTo>
                    <a:pt x="2563" y="738"/>
                  </a:lnTo>
                  <a:lnTo>
                    <a:pt x="2490" y="627"/>
                  </a:lnTo>
                  <a:lnTo>
                    <a:pt x="2416" y="516"/>
                  </a:lnTo>
                  <a:lnTo>
                    <a:pt x="2324" y="424"/>
                  </a:lnTo>
                  <a:lnTo>
                    <a:pt x="2232" y="332"/>
                  </a:lnTo>
                  <a:lnTo>
                    <a:pt x="2121" y="240"/>
                  </a:lnTo>
                  <a:lnTo>
                    <a:pt x="2010" y="184"/>
                  </a:lnTo>
                  <a:lnTo>
                    <a:pt x="1900" y="111"/>
                  </a:lnTo>
                  <a:lnTo>
                    <a:pt x="1789" y="74"/>
                  </a:lnTo>
                  <a:lnTo>
                    <a:pt x="1660" y="37"/>
                  </a:lnTo>
                  <a:lnTo>
                    <a:pt x="1531" y="18"/>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 name="Google Shape;366;p2"/>
            <p:cNvSpPr/>
            <p:nvPr/>
          </p:nvSpPr>
          <p:spPr>
            <a:xfrm>
              <a:off x="5079225" y="458000"/>
              <a:ext cx="68250" cy="68225"/>
            </a:xfrm>
            <a:custGeom>
              <a:avLst/>
              <a:gdLst/>
              <a:ahLst/>
              <a:cxnLst/>
              <a:rect l="l" t="t" r="r" b="b"/>
              <a:pathLst>
                <a:path w="2730" h="2729" extrusionOk="0">
                  <a:moveTo>
                    <a:pt x="1273" y="0"/>
                  </a:moveTo>
                  <a:lnTo>
                    <a:pt x="1144" y="18"/>
                  </a:lnTo>
                  <a:lnTo>
                    <a:pt x="1015" y="37"/>
                  </a:lnTo>
                  <a:lnTo>
                    <a:pt x="885" y="92"/>
                  </a:lnTo>
                  <a:lnTo>
                    <a:pt x="756" y="148"/>
                  </a:lnTo>
                  <a:lnTo>
                    <a:pt x="646" y="203"/>
                  </a:lnTo>
                  <a:lnTo>
                    <a:pt x="535" y="295"/>
                  </a:lnTo>
                  <a:lnTo>
                    <a:pt x="443" y="369"/>
                  </a:lnTo>
                  <a:lnTo>
                    <a:pt x="351" y="461"/>
                  </a:lnTo>
                  <a:lnTo>
                    <a:pt x="259" y="572"/>
                  </a:lnTo>
                  <a:lnTo>
                    <a:pt x="185" y="682"/>
                  </a:lnTo>
                  <a:lnTo>
                    <a:pt x="129" y="811"/>
                  </a:lnTo>
                  <a:lnTo>
                    <a:pt x="74" y="922"/>
                  </a:lnTo>
                  <a:lnTo>
                    <a:pt x="37" y="1051"/>
                  </a:lnTo>
                  <a:lnTo>
                    <a:pt x="19" y="1198"/>
                  </a:lnTo>
                  <a:lnTo>
                    <a:pt x="0" y="1328"/>
                  </a:lnTo>
                  <a:lnTo>
                    <a:pt x="19" y="1475"/>
                  </a:lnTo>
                  <a:lnTo>
                    <a:pt x="37" y="1604"/>
                  </a:lnTo>
                  <a:lnTo>
                    <a:pt x="56" y="1733"/>
                  </a:lnTo>
                  <a:lnTo>
                    <a:pt x="111" y="1862"/>
                  </a:lnTo>
                  <a:lnTo>
                    <a:pt x="166" y="1991"/>
                  </a:lnTo>
                  <a:lnTo>
                    <a:pt x="240" y="2102"/>
                  </a:lnTo>
                  <a:lnTo>
                    <a:pt x="314" y="2213"/>
                  </a:lnTo>
                  <a:lnTo>
                    <a:pt x="406" y="2305"/>
                  </a:lnTo>
                  <a:lnTo>
                    <a:pt x="498" y="2397"/>
                  </a:lnTo>
                  <a:lnTo>
                    <a:pt x="590" y="2471"/>
                  </a:lnTo>
                  <a:lnTo>
                    <a:pt x="720" y="2544"/>
                  </a:lnTo>
                  <a:lnTo>
                    <a:pt x="830" y="2600"/>
                  </a:lnTo>
                  <a:lnTo>
                    <a:pt x="959" y="2655"/>
                  </a:lnTo>
                  <a:lnTo>
                    <a:pt x="1088" y="2692"/>
                  </a:lnTo>
                  <a:lnTo>
                    <a:pt x="1217" y="2710"/>
                  </a:lnTo>
                  <a:lnTo>
                    <a:pt x="1365" y="2729"/>
                  </a:lnTo>
                  <a:lnTo>
                    <a:pt x="1494" y="2710"/>
                  </a:lnTo>
                  <a:lnTo>
                    <a:pt x="1623" y="2692"/>
                  </a:lnTo>
                  <a:lnTo>
                    <a:pt x="1752" y="2674"/>
                  </a:lnTo>
                  <a:lnTo>
                    <a:pt x="1881" y="2618"/>
                  </a:lnTo>
                  <a:lnTo>
                    <a:pt x="1992" y="2563"/>
                  </a:lnTo>
                  <a:lnTo>
                    <a:pt x="2102" y="2508"/>
                  </a:lnTo>
                  <a:lnTo>
                    <a:pt x="2213" y="2434"/>
                  </a:lnTo>
                  <a:lnTo>
                    <a:pt x="2305" y="2342"/>
                  </a:lnTo>
                  <a:lnTo>
                    <a:pt x="2397" y="2249"/>
                  </a:lnTo>
                  <a:lnTo>
                    <a:pt x="2471" y="2157"/>
                  </a:lnTo>
                  <a:lnTo>
                    <a:pt x="2545" y="2047"/>
                  </a:lnTo>
                  <a:lnTo>
                    <a:pt x="2619" y="1936"/>
                  </a:lnTo>
                  <a:lnTo>
                    <a:pt x="2656" y="1807"/>
                  </a:lnTo>
                  <a:lnTo>
                    <a:pt x="2692" y="1678"/>
                  </a:lnTo>
                  <a:lnTo>
                    <a:pt x="2729" y="1549"/>
                  </a:lnTo>
                  <a:lnTo>
                    <a:pt x="2729" y="1420"/>
                  </a:lnTo>
                  <a:lnTo>
                    <a:pt x="2729" y="1272"/>
                  </a:lnTo>
                  <a:lnTo>
                    <a:pt x="2729" y="1143"/>
                  </a:lnTo>
                  <a:lnTo>
                    <a:pt x="2692" y="1014"/>
                  </a:lnTo>
                  <a:lnTo>
                    <a:pt x="2656" y="885"/>
                  </a:lnTo>
                  <a:lnTo>
                    <a:pt x="2600" y="756"/>
                  </a:lnTo>
                  <a:lnTo>
                    <a:pt x="2526" y="645"/>
                  </a:lnTo>
                  <a:lnTo>
                    <a:pt x="2453" y="535"/>
                  </a:lnTo>
                  <a:lnTo>
                    <a:pt x="2379" y="443"/>
                  </a:lnTo>
                  <a:lnTo>
                    <a:pt x="2268" y="350"/>
                  </a:lnTo>
                  <a:lnTo>
                    <a:pt x="2176" y="258"/>
                  </a:lnTo>
                  <a:lnTo>
                    <a:pt x="2065" y="184"/>
                  </a:lnTo>
                  <a:lnTo>
                    <a:pt x="1936" y="129"/>
                  </a:lnTo>
                  <a:lnTo>
                    <a:pt x="1826" y="74"/>
                  </a:lnTo>
                  <a:lnTo>
                    <a:pt x="1697" y="37"/>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 name="Google Shape;367;p2"/>
            <p:cNvSpPr/>
            <p:nvPr/>
          </p:nvSpPr>
          <p:spPr>
            <a:xfrm>
              <a:off x="5681700" y="1219950"/>
              <a:ext cx="67775" cy="67775"/>
            </a:xfrm>
            <a:custGeom>
              <a:avLst/>
              <a:gdLst/>
              <a:ahLst/>
              <a:cxnLst/>
              <a:rect l="l" t="t" r="r" b="b"/>
              <a:pathLst>
                <a:path w="2711" h="2711" extrusionOk="0">
                  <a:moveTo>
                    <a:pt x="1235" y="0"/>
                  </a:moveTo>
                  <a:lnTo>
                    <a:pt x="1106" y="19"/>
                  </a:lnTo>
                  <a:lnTo>
                    <a:pt x="977" y="56"/>
                  </a:lnTo>
                  <a:lnTo>
                    <a:pt x="848" y="111"/>
                  </a:lnTo>
                  <a:lnTo>
                    <a:pt x="738" y="166"/>
                  </a:lnTo>
                  <a:lnTo>
                    <a:pt x="609" y="240"/>
                  </a:lnTo>
                  <a:lnTo>
                    <a:pt x="516" y="314"/>
                  </a:lnTo>
                  <a:lnTo>
                    <a:pt x="406" y="406"/>
                  </a:lnTo>
                  <a:lnTo>
                    <a:pt x="314" y="498"/>
                  </a:lnTo>
                  <a:lnTo>
                    <a:pt x="240" y="609"/>
                  </a:lnTo>
                  <a:lnTo>
                    <a:pt x="166" y="719"/>
                  </a:lnTo>
                  <a:lnTo>
                    <a:pt x="111" y="848"/>
                  </a:lnTo>
                  <a:lnTo>
                    <a:pt x="55" y="978"/>
                  </a:lnTo>
                  <a:lnTo>
                    <a:pt x="37" y="1107"/>
                  </a:lnTo>
                  <a:lnTo>
                    <a:pt x="0" y="1236"/>
                  </a:lnTo>
                  <a:lnTo>
                    <a:pt x="0" y="1365"/>
                  </a:lnTo>
                  <a:lnTo>
                    <a:pt x="19" y="1512"/>
                  </a:lnTo>
                  <a:lnTo>
                    <a:pt x="37" y="1641"/>
                  </a:lnTo>
                  <a:lnTo>
                    <a:pt x="74" y="1770"/>
                  </a:lnTo>
                  <a:lnTo>
                    <a:pt x="111" y="1881"/>
                  </a:lnTo>
                  <a:lnTo>
                    <a:pt x="166" y="2010"/>
                  </a:lnTo>
                  <a:lnTo>
                    <a:pt x="240" y="2121"/>
                  </a:lnTo>
                  <a:lnTo>
                    <a:pt x="314" y="2213"/>
                  </a:lnTo>
                  <a:lnTo>
                    <a:pt x="406" y="2305"/>
                  </a:lnTo>
                  <a:lnTo>
                    <a:pt x="498" y="2397"/>
                  </a:lnTo>
                  <a:lnTo>
                    <a:pt x="609" y="2471"/>
                  </a:lnTo>
                  <a:lnTo>
                    <a:pt x="719" y="2545"/>
                  </a:lnTo>
                  <a:lnTo>
                    <a:pt x="830" y="2600"/>
                  </a:lnTo>
                  <a:lnTo>
                    <a:pt x="959" y="2655"/>
                  </a:lnTo>
                  <a:lnTo>
                    <a:pt x="1069" y="2692"/>
                  </a:lnTo>
                  <a:lnTo>
                    <a:pt x="1217" y="2711"/>
                  </a:lnTo>
                  <a:lnTo>
                    <a:pt x="1475" y="2711"/>
                  </a:lnTo>
                  <a:lnTo>
                    <a:pt x="1623" y="2692"/>
                  </a:lnTo>
                  <a:lnTo>
                    <a:pt x="1752" y="2655"/>
                  </a:lnTo>
                  <a:lnTo>
                    <a:pt x="1881" y="2619"/>
                  </a:lnTo>
                  <a:lnTo>
                    <a:pt x="1991" y="2563"/>
                  </a:lnTo>
                  <a:lnTo>
                    <a:pt x="2102" y="2489"/>
                  </a:lnTo>
                  <a:lnTo>
                    <a:pt x="2213" y="2416"/>
                  </a:lnTo>
                  <a:lnTo>
                    <a:pt x="2305" y="2324"/>
                  </a:lnTo>
                  <a:lnTo>
                    <a:pt x="2397" y="2213"/>
                  </a:lnTo>
                  <a:lnTo>
                    <a:pt x="2489" y="2121"/>
                  </a:lnTo>
                  <a:lnTo>
                    <a:pt x="2545" y="1992"/>
                  </a:lnTo>
                  <a:lnTo>
                    <a:pt x="2618" y="1881"/>
                  </a:lnTo>
                  <a:lnTo>
                    <a:pt x="2655" y="1752"/>
                  </a:lnTo>
                  <a:lnTo>
                    <a:pt x="2692" y="1623"/>
                  </a:lnTo>
                  <a:lnTo>
                    <a:pt x="2710" y="1494"/>
                  </a:lnTo>
                  <a:lnTo>
                    <a:pt x="2710" y="1346"/>
                  </a:lnTo>
                  <a:lnTo>
                    <a:pt x="2710" y="1217"/>
                  </a:lnTo>
                  <a:lnTo>
                    <a:pt x="2692" y="1088"/>
                  </a:lnTo>
                  <a:lnTo>
                    <a:pt x="2655" y="959"/>
                  </a:lnTo>
                  <a:lnTo>
                    <a:pt x="2600" y="830"/>
                  </a:lnTo>
                  <a:lnTo>
                    <a:pt x="2545" y="719"/>
                  </a:lnTo>
                  <a:lnTo>
                    <a:pt x="2489" y="609"/>
                  </a:lnTo>
                  <a:lnTo>
                    <a:pt x="2397" y="498"/>
                  </a:lnTo>
                  <a:lnTo>
                    <a:pt x="2323" y="406"/>
                  </a:lnTo>
                  <a:lnTo>
                    <a:pt x="2213" y="314"/>
                  </a:lnTo>
                  <a:lnTo>
                    <a:pt x="2120" y="240"/>
                  </a:lnTo>
                  <a:lnTo>
                    <a:pt x="2010" y="166"/>
                  </a:lnTo>
                  <a:lnTo>
                    <a:pt x="1899" y="111"/>
                  </a:lnTo>
                  <a:lnTo>
                    <a:pt x="1770" y="74"/>
                  </a:lnTo>
                  <a:lnTo>
                    <a:pt x="1641" y="37"/>
                  </a:lnTo>
                  <a:lnTo>
                    <a:pt x="1512" y="19"/>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 name="Google Shape;368;p2"/>
            <p:cNvSpPr/>
            <p:nvPr/>
          </p:nvSpPr>
          <p:spPr>
            <a:xfrm>
              <a:off x="5130850" y="629475"/>
              <a:ext cx="67775" cy="67775"/>
            </a:xfrm>
            <a:custGeom>
              <a:avLst/>
              <a:gdLst/>
              <a:ahLst/>
              <a:cxnLst/>
              <a:rect l="l" t="t" r="r" b="b"/>
              <a:pathLst>
                <a:path w="2711" h="2711" extrusionOk="0">
                  <a:moveTo>
                    <a:pt x="1254" y="0"/>
                  </a:moveTo>
                  <a:lnTo>
                    <a:pt x="1125" y="18"/>
                  </a:lnTo>
                  <a:lnTo>
                    <a:pt x="996" y="55"/>
                  </a:lnTo>
                  <a:lnTo>
                    <a:pt x="867" y="92"/>
                  </a:lnTo>
                  <a:lnTo>
                    <a:pt x="756" y="148"/>
                  </a:lnTo>
                  <a:lnTo>
                    <a:pt x="646" y="221"/>
                  </a:lnTo>
                  <a:lnTo>
                    <a:pt x="535" y="295"/>
                  </a:lnTo>
                  <a:lnTo>
                    <a:pt x="443" y="387"/>
                  </a:lnTo>
                  <a:lnTo>
                    <a:pt x="351" y="479"/>
                  </a:lnTo>
                  <a:lnTo>
                    <a:pt x="259" y="572"/>
                  </a:lnTo>
                  <a:lnTo>
                    <a:pt x="185" y="682"/>
                  </a:lnTo>
                  <a:lnTo>
                    <a:pt x="130" y="793"/>
                  </a:lnTo>
                  <a:lnTo>
                    <a:pt x="74" y="922"/>
                  </a:lnTo>
                  <a:lnTo>
                    <a:pt x="37" y="1051"/>
                  </a:lnTo>
                  <a:lnTo>
                    <a:pt x="19" y="1180"/>
                  </a:lnTo>
                  <a:lnTo>
                    <a:pt x="0" y="1309"/>
                  </a:lnTo>
                  <a:lnTo>
                    <a:pt x="19" y="1457"/>
                  </a:lnTo>
                  <a:lnTo>
                    <a:pt x="37" y="1586"/>
                  </a:lnTo>
                  <a:lnTo>
                    <a:pt x="56" y="1715"/>
                  </a:lnTo>
                  <a:lnTo>
                    <a:pt x="111" y="1844"/>
                  </a:lnTo>
                  <a:lnTo>
                    <a:pt x="166" y="1973"/>
                  </a:lnTo>
                  <a:lnTo>
                    <a:pt x="240" y="2084"/>
                  </a:lnTo>
                  <a:lnTo>
                    <a:pt x="314" y="2194"/>
                  </a:lnTo>
                  <a:lnTo>
                    <a:pt x="406" y="2286"/>
                  </a:lnTo>
                  <a:lnTo>
                    <a:pt x="498" y="2379"/>
                  </a:lnTo>
                  <a:lnTo>
                    <a:pt x="609" y="2471"/>
                  </a:lnTo>
                  <a:lnTo>
                    <a:pt x="720" y="2526"/>
                  </a:lnTo>
                  <a:lnTo>
                    <a:pt x="849" y="2600"/>
                  </a:lnTo>
                  <a:lnTo>
                    <a:pt x="959" y="2637"/>
                  </a:lnTo>
                  <a:lnTo>
                    <a:pt x="1107" y="2674"/>
                  </a:lnTo>
                  <a:lnTo>
                    <a:pt x="1236" y="2692"/>
                  </a:lnTo>
                  <a:lnTo>
                    <a:pt x="1365" y="2710"/>
                  </a:lnTo>
                  <a:lnTo>
                    <a:pt x="1512" y="2692"/>
                  </a:lnTo>
                  <a:lnTo>
                    <a:pt x="1641" y="2674"/>
                  </a:lnTo>
                  <a:lnTo>
                    <a:pt x="1771" y="2637"/>
                  </a:lnTo>
                  <a:lnTo>
                    <a:pt x="1881" y="2600"/>
                  </a:lnTo>
                  <a:lnTo>
                    <a:pt x="2010" y="2526"/>
                  </a:lnTo>
                  <a:lnTo>
                    <a:pt x="2121" y="2471"/>
                  </a:lnTo>
                  <a:lnTo>
                    <a:pt x="2213" y="2379"/>
                  </a:lnTo>
                  <a:lnTo>
                    <a:pt x="2324" y="2305"/>
                  </a:lnTo>
                  <a:lnTo>
                    <a:pt x="2397" y="2194"/>
                  </a:lnTo>
                  <a:lnTo>
                    <a:pt x="2490" y="2102"/>
                  </a:lnTo>
                  <a:lnTo>
                    <a:pt x="2545" y="1991"/>
                  </a:lnTo>
                  <a:lnTo>
                    <a:pt x="2600" y="1862"/>
                  </a:lnTo>
                  <a:lnTo>
                    <a:pt x="2656" y="1752"/>
                  </a:lnTo>
                  <a:lnTo>
                    <a:pt x="2692" y="1623"/>
                  </a:lnTo>
                  <a:lnTo>
                    <a:pt x="2711" y="1494"/>
                  </a:lnTo>
                  <a:lnTo>
                    <a:pt x="2711" y="1364"/>
                  </a:lnTo>
                  <a:lnTo>
                    <a:pt x="2711" y="1217"/>
                  </a:lnTo>
                  <a:lnTo>
                    <a:pt x="2692" y="1088"/>
                  </a:lnTo>
                  <a:lnTo>
                    <a:pt x="2656" y="959"/>
                  </a:lnTo>
                  <a:lnTo>
                    <a:pt x="2619" y="848"/>
                  </a:lnTo>
                  <a:lnTo>
                    <a:pt x="2563" y="719"/>
                  </a:lnTo>
                  <a:lnTo>
                    <a:pt x="2490" y="608"/>
                  </a:lnTo>
                  <a:lnTo>
                    <a:pt x="2416" y="498"/>
                  </a:lnTo>
                  <a:lnTo>
                    <a:pt x="2324" y="406"/>
                  </a:lnTo>
                  <a:lnTo>
                    <a:pt x="2232" y="313"/>
                  </a:lnTo>
                  <a:lnTo>
                    <a:pt x="2121" y="240"/>
                  </a:lnTo>
                  <a:lnTo>
                    <a:pt x="2010" y="166"/>
                  </a:lnTo>
                  <a:lnTo>
                    <a:pt x="1900" y="111"/>
                  </a:lnTo>
                  <a:lnTo>
                    <a:pt x="1771" y="55"/>
                  </a:lnTo>
                  <a:lnTo>
                    <a:pt x="1641" y="37"/>
                  </a:lnTo>
                  <a:lnTo>
                    <a:pt x="15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 name="Google Shape;369;p2"/>
            <p:cNvSpPr/>
            <p:nvPr/>
          </p:nvSpPr>
          <p:spPr>
            <a:xfrm>
              <a:off x="6224225" y="1396950"/>
              <a:ext cx="67800" cy="67800"/>
            </a:xfrm>
            <a:custGeom>
              <a:avLst/>
              <a:gdLst/>
              <a:ahLst/>
              <a:cxnLst/>
              <a:rect l="l" t="t" r="r" b="b"/>
              <a:pathLst>
                <a:path w="2712" h="2712" extrusionOk="0">
                  <a:moveTo>
                    <a:pt x="1236" y="1"/>
                  </a:moveTo>
                  <a:lnTo>
                    <a:pt x="1107" y="19"/>
                  </a:lnTo>
                  <a:lnTo>
                    <a:pt x="978" y="56"/>
                  </a:lnTo>
                  <a:lnTo>
                    <a:pt x="849" y="111"/>
                  </a:lnTo>
                  <a:lnTo>
                    <a:pt x="738" y="167"/>
                  </a:lnTo>
                  <a:lnTo>
                    <a:pt x="628" y="222"/>
                  </a:lnTo>
                  <a:lnTo>
                    <a:pt x="517" y="296"/>
                  </a:lnTo>
                  <a:lnTo>
                    <a:pt x="425" y="388"/>
                  </a:lnTo>
                  <a:lnTo>
                    <a:pt x="333" y="480"/>
                  </a:lnTo>
                  <a:lnTo>
                    <a:pt x="240" y="591"/>
                  </a:lnTo>
                  <a:lnTo>
                    <a:pt x="185" y="701"/>
                  </a:lnTo>
                  <a:lnTo>
                    <a:pt x="111" y="812"/>
                  </a:lnTo>
                  <a:lnTo>
                    <a:pt x="75" y="941"/>
                  </a:lnTo>
                  <a:lnTo>
                    <a:pt x="38" y="1052"/>
                  </a:lnTo>
                  <a:lnTo>
                    <a:pt x="1" y="1199"/>
                  </a:lnTo>
                  <a:lnTo>
                    <a:pt x="1" y="1328"/>
                  </a:lnTo>
                  <a:lnTo>
                    <a:pt x="1" y="1457"/>
                  </a:lnTo>
                  <a:lnTo>
                    <a:pt x="19" y="1605"/>
                  </a:lnTo>
                  <a:lnTo>
                    <a:pt x="56" y="1734"/>
                  </a:lnTo>
                  <a:lnTo>
                    <a:pt x="93" y="1863"/>
                  </a:lnTo>
                  <a:lnTo>
                    <a:pt x="148" y="1973"/>
                  </a:lnTo>
                  <a:lnTo>
                    <a:pt x="222" y="2084"/>
                  </a:lnTo>
                  <a:lnTo>
                    <a:pt x="296" y="2195"/>
                  </a:lnTo>
                  <a:lnTo>
                    <a:pt x="388" y="2305"/>
                  </a:lnTo>
                  <a:lnTo>
                    <a:pt x="480" y="2398"/>
                  </a:lnTo>
                  <a:lnTo>
                    <a:pt x="591" y="2471"/>
                  </a:lnTo>
                  <a:lnTo>
                    <a:pt x="701" y="2545"/>
                  </a:lnTo>
                  <a:lnTo>
                    <a:pt x="830" y="2600"/>
                  </a:lnTo>
                  <a:lnTo>
                    <a:pt x="960" y="2656"/>
                  </a:lnTo>
                  <a:lnTo>
                    <a:pt x="1089" y="2693"/>
                  </a:lnTo>
                  <a:lnTo>
                    <a:pt x="1218" y="2711"/>
                  </a:lnTo>
                  <a:lnTo>
                    <a:pt x="1494" y="2711"/>
                  </a:lnTo>
                  <a:lnTo>
                    <a:pt x="1623" y="2674"/>
                  </a:lnTo>
                  <a:lnTo>
                    <a:pt x="1752" y="2656"/>
                  </a:lnTo>
                  <a:lnTo>
                    <a:pt x="1881" y="2600"/>
                  </a:lnTo>
                  <a:lnTo>
                    <a:pt x="1992" y="2545"/>
                  </a:lnTo>
                  <a:lnTo>
                    <a:pt x="2103" y="2471"/>
                  </a:lnTo>
                  <a:lnTo>
                    <a:pt x="2213" y="2398"/>
                  </a:lnTo>
                  <a:lnTo>
                    <a:pt x="2306" y="2305"/>
                  </a:lnTo>
                  <a:lnTo>
                    <a:pt x="2398" y="2213"/>
                  </a:lnTo>
                  <a:lnTo>
                    <a:pt x="2471" y="2103"/>
                  </a:lnTo>
                  <a:lnTo>
                    <a:pt x="2545" y="1992"/>
                  </a:lnTo>
                  <a:lnTo>
                    <a:pt x="2601" y="1881"/>
                  </a:lnTo>
                  <a:lnTo>
                    <a:pt x="2637" y="1752"/>
                  </a:lnTo>
                  <a:lnTo>
                    <a:pt x="2674" y="1623"/>
                  </a:lnTo>
                  <a:lnTo>
                    <a:pt x="2693" y="1494"/>
                  </a:lnTo>
                  <a:lnTo>
                    <a:pt x="2711" y="1365"/>
                  </a:lnTo>
                  <a:lnTo>
                    <a:pt x="2693" y="1236"/>
                  </a:lnTo>
                  <a:lnTo>
                    <a:pt x="2674" y="1088"/>
                  </a:lnTo>
                  <a:lnTo>
                    <a:pt x="2637" y="978"/>
                  </a:lnTo>
                  <a:lnTo>
                    <a:pt x="2601" y="849"/>
                  </a:lnTo>
                  <a:lnTo>
                    <a:pt x="2545" y="738"/>
                  </a:lnTo>
                  <a:lnTo>
                    <a:pt x="2471" y="609"/>
                  </a:lnTo>
                  <a:lnTo>
                    <a:pt x="2398" y="517"/>
                  </a:lnTo>
                  <a:lnTo>
                    <a:pt x="2306" y="425"/>
                  </a:lnTo>
                  <a:lnTo>
                    <a:pt x="2213" y="332"/>
                  </a:lnTo>
                  <a:lnTo>
                    <a:pt x="2103" y="240"/>
                  </a:lnTo>
                  <a:lnTo>
                    <a:pt x="1992" y="185"/>
                  </a:lnTo>
                  <a:lnTo>
                    <a:pt x="1881" y="111"/>
                  </a:lnTo>
                  <a:lnTo>
                    <a:pt x="1752" y="74"/>
                  </a:lnTo>
                  <a:lnTo>
                    <a:pt x="1623" y="37"/>
                  </a:lnTo>
                  <a:lnTo>
                    <a:pt x="1494"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 name="Google Shape;370;p2"/>
            <p:cNvSpPr/>
            <p:nvPr/>
          </p:nvSpPr>
          <p:spPr>
            <a:xfrm>
              <a:off x="5984525" y="1354075"/>
              <a:ext cx="67800" cy="67800"/>
            </a:xfrm>
            <a:custGeom>
              <a:avLst/>
              <a:gdLst/>
              <a:ahLst/>
              <a:cxnLst/>
              <a:rect l="l" t="t" r="r" b="b"/>
              <a:pathLst>
                <a:path w="2712" h="2712" extrusionOk="0">
                  <a:moveTo>
                    <a:pt x="1347" y="1"/>
                  </a:moveTo>
                  <a:lnTo>
                    <a:pt x="1199" y="19"/>
                  </a:lnTo>
                  <a:lnTo>
                    <a:pt x="1070" y="38"/>
                  </a:lnTo>
                  <a:lnTo>
                    <a:pt x="941" y="75"/>
                  </a:lnTo>
                  <a:lnTo>
                    <a:pt x="831" y="111"/>
                  </a:lnTo>
                  <a:lnTo>
                    <a:pt x="702" y="167"/>
                  </a:lnTo>
                  <a:lnTo>
                    <a:pt x="591" y="241"/>
                  </a:lnTo>
                  <a:lnTo>
                    <a:pt x="499" y="314"/>
                  </a:lnTo>
                  <a:lnTo>
                    <a:pt x="388" y="406"/>
                  </a:lnTo>
                  <a:lnTo>
                    <a:pt x="314" y="499"/>
                  </a:lnTo>
                  <a:lnTo>
                    <a:pt x="222" y="609"/>
                  </a:lnTo>
                  <a:lnTo>
                    <a:pt x="167" y="720"/>
                  </a:lnTo>
                  <a:lnTo>
                    <a:pt x="112" y="831"/>
                  </a:lnTo>
                  <a:lnTo>
                    <a:pt x="56" y="960"/>
                  </a:lnTo>
                  <a:lnTo>
                    <a:pt x="19" y="1089"/>
                  </a:lnTo>
                  <a:lnTo>
                    <a:pt x="1" y="1218"/>
                  </a:lnTo>
                  <a:lnTo>
                    <a:pt x="1" y="1347"/>
                  </a:lnTo>
                  <a:lnTo>
                    <a:pt x="1" y="1494"/>
                  </a:lnTo>
                  <a:lnTo>
                    <a:pt x="19" y="1623"/>
                  </a:lnTo>
                  <a:lnTo>
                    <a:pt x="56" y="1752"/>
                  </a:lnTo>
                  <a:lnTo>
                    <a:pt x="93" y="1863"/>
                  </a:lnTo>
                  <a:lnTo>
                    <a:pt x="148" y="1992"/>
                  </a:lnTo>
                  <a:lnTo>
                    <a:pt x="222" y="2103"/>
                  </a:lnTo>
                  <a:lnTo>
                    <a:pt x="296" y="2195"/>
                  </a:lnTo>
                  <a:lnTo>
                    <a:pt x="388" y="2306"/>
                  </a:lnTo>
                  <a:lnTo>
                    <a:pt x="480" y="2398"/>
                  </a:lnTo>
                  <a:lnTo>
                    <a:pt x="591" y="2472"/>
                  </a:lnTo>
                  <a:lnTo>
                    <a:pt x="702" y="2545"/>
                  </a:lnTo>
                  <a:lnTo>
                    <a:pt x="812" y="2601"/>
                  </a:lnTo>
                  <a:lnTo>
                    <a:pt x="941" y="2656"/>
                  </a:lnTo>
                  <a:lnTo>
                    <a:pt x="1070" y="2674"/>
                  </a:lnTo>
                  <a:lnTo>
                    <a:pt x="1199" y="2711"/>
                  </a:lnTo>
                  <a:lnTo>
                    <a:pt x="1458" y="2711"/>
                  </a:lnTo>
                  <a:lnTo>
                    <a:pt x="1605" y="2693"/>
                  </a:lnTo>
                  <a:lnTo>
                    <a:pt x="1734" y="2656"/>
                  </a:lnTo>
                  <a:lnTo>
                    <a:pt x="1863" y="2619"/>
                  </a:lnTo>
                  <a:lnTo>
                    <a:pt x="1974" y="2545"/>
                  </a:lnTo>
                  <a:lnTo>
                    <a:pt x="2084" y="2490"/>
                  </a:lnTo>
                  <a:lnTo>
                    <a:pt x="2195" y="2398"/>
                  </a:lnTo>
                  <a:lnTo>
                    <a:pt x="2306" y="2306"/>
                  </a:lnTo>
                  <a:lnTo>
                    <a:pt x="2398" y="2213"/>
                  </a:lnTo>
                  <a:lnTo>
                    <a:pt x="2472" y="2103"/>
                  </a:lnTo>
                  <a:lnTo>
                    <a:pt x="2545" y="1992"/>
                  </a:lnTo>
                  <a:lnTo>
                    <a:pt x="2601" y="1863"/>
                  </a:lnTo>
                  <a:lnTo>
                    <a:pt x="2638" y="1734"/>
                  </a:lnTo>
                  <a:lnTo>
                    <a:pt x="2674" y="1605"/>
                  </a:lnTo>
                  <a:lnTo>
                    <a:pt x="2693" y="1476"/>
                  </a:lnTo>
                  <a:lnTo>
                    <a:pt x="2711" y="1347"/>
                  </a:lnTo>
                  <a:lnTo>
                    <a:pt x="2693" y="1199"/>
                  </a:lnTo>
                  <a:lnTo>
                    <a:pt x="2674" y="1070"/>
                  </a:lnTo>
                  <a:lnTo>
                    <a:pt x="2638" y="941"/>
                  </a:lnTo>
                  <a:lnTo>
                    <a:pt x="2582" y="831"/>
                  </a:lnTo>
                  <a:lnTo>
                    <a:pt x="2527" y="702"/>
                  </a:lnTo>
                  <a:lnTo>
                    <a:pt x="2453" y="591"/>
                  </a:lnTo>
                  <a:lnTo>
                    <a:pt x="2379" y="499"/>
                  </a:lnTo>
                  <a:lnTo>
                    <a:pt x="2287" y="406"/>
                  </a:lnTo>
                  <a:lnTo>
                    <a:pt x="2195" y="314"/>
                  </a:lnTo>
                  <a:lnTo>
                    <a:pt x="2084" y="241"/>
                  </a:lnTo>
                  <a:lnTo>
                    <a:pt x="1974" y="167"/>
                  </a:lnTo>
                  <a:lnTo>
                    <a:pt x="1863" y="111"/>
                  </a:lnTo>
                  <a:lnTo>
                    <a:pt x="1734" y="56"/>
                  </a:lnTo>
                  <a:lnTo>
                    <a:pt x="1605" y="38"/>
                  </a:lnTo>
                  <a:lnTo>
                    <a:pt x="1476"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 name="Google Shape;371;p2"/>
            <p:cNvSpPr/>
            <p:nvPr/>
          </p:nvSpPr>
          <p:spPr>
            <a:xfrm>
              <a:off x="5390825" y="1003300"/>
              <a:ext cx="67775" cy="67775"/>
            </a:xfrm>
            <a:custGeom>
              <a:avLst/>
              <a:gdLst/>
              <a:ahLst/>
              <a:cxnLst/>
              <a:rect l="l" t="t" r="r" b="b"/>
              <a:pathLst>
                <a:path w="2711" h="2711" extrusionOk="0">
                  <a:moveTo>
                    <a:pt x="1236" y="0"/>
                  </a:moveTo>
                  <a:lnTo>
                    <a:pt x="1107" y="19"/>
                  </a:lnTo>
                  <a:lnTo>
                    <a:pt x="978" y="56"/>
                  </a:lnTo>
                  <a:lnTo>
                    <a:pt x="849" y="93"/>
                  </a:lnTo>
                  <a:lnTo>
                    <a:pt x="720" y="166"/>
                  </a:lnTo>
                  <a:lnTo>
                    <a:pt x="609" y="222"/>
                  </a:lnTo>
                  <a:lnTo>
                    <a:pt x="498" y="314"/>
                  </a:lnTo>
                  <a:lnTo>
                    <a:pt x="406" y="406"/>
                  </a:lnTo>
                  <a:lnTo>
                    <a:pt x="314" y="498"/>
                  </a:lnTo>
                  <a:lnTo>
                    <a:pt x="222" y="609"/>
                  </a:lnTo>
                  <a:lnTo>
                    <a:pt x="167" y="719"/>
                  </a:lnTo>
                  <a:lnTo>
                    <a:pt x="111" y="849"/>
                  </a:lnTo>
                  <a:lnTo>
                    <a:pt x="56" y="978"/>
                  </a:lnTo>
                  <a:lnTo>
                    <a:pt x="19" y="1107"/>
                  </a:lnTo>
                  <a:lnTo>
                    <a:pt x="1" y="1236"/>
                  </a:lnTo>
                  <a:lnTo>
                    <a:pt x="1" y="1365"/>
                  </a:lnTo>
                  <a:lnTo>
                    <a:pt x="1" y="1512"/>
                  </a:lnTo>
                  <a:lnTo>
                    <a:pt x="37" y="1641"/>
                  </a:lnTo>
                  <a:lnTo>
                    <a:pt x="74" y="1770"/>
                  </a:lnTo>
                  <a:lnTo>
                    <a:pt x="111" y="1881"/>
                  </a:lnTo>
                  <a:lnTo>
                    <a:pt x="167" y="2010"/>
                  </a:lnTo>
                  <a:lnTo>
                    <a:pt x="240" y="2121"/>
                  </a:lnTo>
                  <a:lnTo>
                    <a:pt x="332" y="2213"/>
                  </a:lnTo>
                  <a:lnTo>
                    <a:pt x="406" y="2305"/>
                  </a:lnTo>
                  <a:lnTo>
                    <a:pt x="517" y="2397"/>
                  </a:lnTo>
                  <a:lnTo>
                    <a:pt x="609" y="2471"/>
                  </a:lnTo>
                  <a:lnTo>
                    <a:pt x="720" y="2545"/>
                  </a:lnTo>
                  <a:lnTo>
                    <a:pt x="849" y="2600"/>
                  </a:lnTo>
                  <a:lnTo>
                    <a:pt x="959" y="2655"/>
                  </a:lnTo>
                  <a:lnTo>
                    <a:pt x="1088" y="2674"/>
                  </a:lnTo>
                  <a:lnTo>
                    <a:pt x="1218" y="2692"/>
                  </a:lnTo>
                  <a:lnTo>
                    <a:pt x="1365" y="2711"/>
                  </a:lnTo>
                  <a:lnTo>
                    <a:pt x="1494" y="2692"/>
                  </a:lnTo>
                  <a:lnTo>
                    <a:pt x="1623" y="2674"/>
                  </a:lnTo>
                  <a:lnTo>
                    <a:pt x="1752" y="2637"/>
                  </a:lnTo>
                  <a:lnTo>
                    <a:pt x="1881" y="2600"/>
                  </a:lnTo>
                  <a:lnTo>
                    <a:pt x="1992" y="2545"/>
                  </a:lnTo>
                  <a:lnTo>
                    <a:pt x="2103" y="2471"/>
                  </a:lnTo>
                  <a:lnTo>
                    <a:pt x="2213" y="2397"/>
                  </a:lnTo>
                  <a:lnTo>
                    <a:pt x="2305" y="2305"/>
                  </a:lnTo>
                  <a:lnTo>
                    <a:pt x="2398" y="2213"/>
                  </a:lnTo>
                  <a:lnTo>
                    <a:pt x="2471" y="2102"/>
                  </a:lnTo>
                  <a:lnTo>
                    <a:pt x="2545" y="1992"/>
                  </a:lnTo>
                  <a:lnTo>
                    <a:pt x="2600" y="1881"/>
                  </a:lnTo>
                  <a:lnTo>
                    <a:pt x="2637" y="1752"/>
                  </a:lnTo>
                  <a:lnTo>
                    <a:pt x="2674" y="1623"/>
                  </a:lnTo>
                  <a:lnTo>
                    <a:pt x="2693" y="1494"/>
                  </a:lnTo>
                  <a:lnTo>
                    <a:pt x="2711" y="1365"/>
                  </a:lnTo>
                  <a:lnTo>
                    <a:pt x="2693" y="1217"/>
                  </a:lnTo>
                  <a:lnTo>
                    <a:pt x="2674" y="1088"/>
                  </a:lnTo>
                  <a:lnTo>
                    <a:pt x="2656" y="959"/>
                  </a:lnTo>
                  <a:lnTo>
                    <a:pt x="2600" y="849"/>
                  </a:lnTo>
                  <a:lnTo>
                    <a:pt x="2545" y="719"/>
                  </a:lnTo>
                  <a:lnTo>
                    <a:pt x="2471" y="609"/>
                  </a:lnTo>
                  <a:lnTo>
                    <a:pt x="2398" y="517"/>
                  </a:lnTo>
                  <a:lnTo>
                    <a:pt x="2305" y="406"/>
                  </a:lnTo>
                  <a:lnTo>
                    <a:pt x="2213" y="314"/>
                  </a:lnTo>
                  <a:lnTo>
                    <a:pt x="2121" y="240"/>
                  </a:lnTo>
                  <a:lnTo>
                    <a:pt x="2010" y="166"/>
                  </a:lnTo>
                  <a:lnTo>
                    <a:pt x="1881" y="111"/>
                  </a:lnTo>
                  <a:lnTo>
                    <a:pt x="1771" y="74"/>
                  </a:lnTo>
                  <a:lnTo>
                    <a:pt x="1642" y="37"/>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 name="Google Shape;372;p2"/>
            <p:cNvSpPr/>
            <p:nvPr/>
          </p:nvSpPr>
          <p:spPr>
            <a:xfrm>
              <a:off x="5828275" y="1326425"/>
              <a:ext cx="66400" cy="66400"/>
            </a:xfrm>
            <a:custGeom>
              <a:avLst/>
              <a:gdLst/>
              <a:ahLst/>
              <a:cxnLst/>
              <a:rect l="l" t="t" r="r" b="b"/>
              <a:pathLst>
                <a:path w="2656" h="2656" extrusionOk="0">
                  <a:moveTo>
                    <a:pt x="1180" y="1"/>
                  </a:moveTo>
                  <a:lnTo>
                    <a:pt x="1051" y="19"/>
                  </a:lnTo>
                  <a:lnTo>
                    <a:pt x="922" y="56"/>
                  </a:lnTo>
                  <a:lnTo>
                    <a:pt x="793" y="111"/>
                  </a:lnTo>
                  <a:lnTo>
                    <a:pt x="683" y="167"/>
                  </a:lnTo>
                  <a:lnTo>
                    <a:pt x="572" y="240"/>
                  </a:lnTo>
                  <a:lnTo>
                    <a:pt x="461" y="314"/>
                  </a:lnTo>
                  <a:lnTo>
                    <a:pt x="369" y="406"/>
                  </a:lnTo>
                  <a:lnTo>
                    <a:pt x="295" y="498"/>
                  </a:lnTo>
                  <a:lnTo>
                    <a:pt x="203" y="609"/>
                  </a:lnTo>
                  <a:lnTo>
                    <a:pt x="148" y="720"/>
                  </a:lnTo>
                  <a:lnTo>
                    <a:pt x="93" y="830"/>
                  </a:lnTo>
                  <a:lnTo>
                    <a:pt x="37" y="959"/>
                  </a:lnTo>
                  <a:lnTo>
                    <a:pt x="19" y="1088"/>
                  </a:lnTo>
                  <a:lnTo>
                    <a:pt x="0" y="1217"/>
                  </a:lnTo>
                  <a:lnTo>
                    <a:pt x="0" y="1347"/>
                  </a:lnTo>
                  <a:lnTo>
                    <a:pt x="0" y="1494"/>
                  </a:lnTo>
                  <a:lnTo>
                    <a:pt x="19" y="1623"/>
                  </a:lnTo>
                  <a:lnTo>
                    <a:pt x="56" y="1734"/>
                  </a:lnTo>
                  <a:lnTo>
                    <a:pt x="111" y="1863"/>
                  </a:lnTo>
                  <a:lnTo>
                    <a:pt x="166" y="1973"/>
                  </a:lnTo>
                  <a:lnTo>
                    <a:pt x="240" y="2084"/>
                  </a:lnTo>
                  <a:lnTo>
                    <a:pt x="314" y="2176"/>
                  </a:lnTo>
                  <a:lnTo>
                    <a:pt x="388" y="2268"/>
                  </a:lnTo>
                  <a:lnTo>
                    <a:pt x="498" y="2361"/>
                  </a:lnTo>
                  <a:lnTo>
                    <a:pt x="590" y="2434"/>
                  </a:lnTo>
                  <a:lnTo>
                    <a:pt x="701" y="2490"/>
                  </a:lnTo>
                  <a:lnTo>
                    <a:pt x="812" y="2545"/>
                  </a:lnTo>
                  <a:lnTo>
                    <a:pt x="941" y="2600"/>
                  </a:lnTo>
                  <a:lnTo>
                    <a:pt x="1051" y="2619"/>
                  </a:lnTo>
                  <a:lnTo>
                    <a:pt x="1180" y="2637"/>
                  </a:lnTo>
                  <a:lnTo>
                    <a:pt x="1328" y="2656"/>
                  </a:lnTo>
                  <a:lnTo>
                    <a:pt x="1457" y="2637"/>
                  </a:lnTo>
                  <a:lnTo>
                    <a:pt x="1586" y="2619"/>
                  </a:lnTo>
                  <a:lnTo>
                    <a:pt x="1715" y="2582"/>
                  </a:lnTo>
                  <a:lnTo>
                    <a:pt x="1844" y="2545"/>
                  </a:lnTo>
                  <a:lnTo>
                    <a:pt x="1955" y="2490"/>
                  </a:lnTo>
                  <a:lnTo>
                    <a:pt x="2065" y="2416"/>
                  </a:lnTo>
                  <a:lnTo>
                    <a:pt x="2176" y="2342"/>
                  </a:lnTo>
                  <a:lnTo>
                    <a:pt x="2268" y="2250"/>
                  </a:lnTo>
                  <a:lnTo>
                    <a:pt x="2360" y="2158"/>
                  </a:lnTo>
                  <a:lnTo>
                    <a:pt x="2434" y="2047"/>
                  </a:lnTo>
                  <a:lnTo>
                    <a:pt x="2490" y="1937"/>
                  </a:lnTo>
                  <a:lnTo>
                    <a:pt x="2545" y="1826"/>
                  </a:lnTo>
                  <a:lnTo>
                    <a:pt x="2600" y="1697"/>
                  </a:lnTo>
                  <a:lnTo>
                    <a:pt x="2619" y="1568"/>
                  </a:lnTo>
                  <a:lnTo>
                    <a:pt x="2637" y="1439"/>
                  </a:lnTo>
                  <a:lnTo>
                    <a:pt x="2655" y="1291"/>
                  </a:lnTo>
                  <a:lnTo>
                    <a:pt x="2637" y="1162"/>
                  </a:lnTo>
                  <a:lnTo>
                    <a:pt x="2619" y="1033"/>
                  </a:lnTo>
                  <a:lnTo>
                    <a:pt x="2582" y="904"/>
                  </a:lnTo>
                  <a:lnTo>
                    <a:pt x="2526" y="793"/>
                  </a:lnTo>
                  <a:lnTo>
                    <a:pt x="2471" y="683"/>
                  </a:lnTo>
                  <a:lnTo>
                    <a:pt x="2416" y="572"/>
                  </a:lnTo>
                  <a:lnTo>
                    <a:pt x="2324" y="480"/>
                  </a:lnTo>
                  <a:lnTo>
                    <a:pt x="2250" y="388"/>
                  </a:lnTo>
                  <a:lnTo>
                    <a:pt x="2158" y="296"/>
                  </a:lnTo>
                  <a:lnTo>
                    <a:pt x="2047" y="222"/>
                  </a:lnTo>
                  <a:lnTo>
                    <a:pt x="1936" y="148"/>
                  </a:lnTo>
                  <a:lnTo>
                    <a:pt x="1826" y="93"/>
                  </a:lnTo>
                  <a:lnTo>
                    <a:pt x="1697" y="56"/>
                  </a:lnTo>
                  <a:lnTo>
                    <a:pt x="1586" y="19"/>
                  </a:lnTo>
                  <a:lnTo>
                    <a:pt x="1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 name="Google Shape;373;p2"/>
            <p:cNvSpPr/>
            <p:nvPr/>
          </p:nvSpPr>
          <p:spPr>
            <a:xfrm>
              <a:off x="5907550" y="1340250"/>
              <a:ext cx="67325" cy="67325"/>
            </a:xfrm>
            <a:custGeom>
              <a:avLst/>
              <a:gdLst/>
              <a:ahLst/>
              <a:cxnLst/>
              <a:rect l="l" t="t" r="r" b="b"/>
              <a:pathLst>
                <a:path w="2693" h="2693" extrusionOk="0">
                  <a:moveTo>
                    <a:pt x="1199" y="1"/>
                  </a:moveTo>
                  <a:lnTo>
                    <a:pt x="1070" y="19"/>
                  </a:lnTo>
                  <a:lnTo>
                    <a:pt x="941" y="56"/>
                  </a:lnTo>
                  <a:lnTo>
                    <a:pt x="830" y="111"/>
                  </a:lnTo>
                  <a:lnTo>
                    <a:pt x="701" y="167"/>
                  </a:lnTo>
                  <a:lnTo>
                    <a:pt x="591" y="240"/>
                  </a:lnTo>
                  <a:lnTo>
                    <a:pt x="499" y="314"/>
                  </a:lnTo>
                  <a:lnTo>
                    <a:pt x="388" y="406"/>
                  </a:lnTo>
                  <a:lnTo>
                    <a:pt x="314" y="499"/>
                  </a:lnTo>
                  <a:lnTo>
                    <a:pt x="222" y="609"/>
                  </a:lnTo>
                  <a:lnTo>
                    <a:pt x="167" y="720"/>
                  </a:lnTo>
                  <a:lnTo>
                    <a:pt x="111" y="830"/>
                  </a:lnTo>
                  <a:lnTo>
                    <a:pt x="56" y="959"/>
                  </a:lnTo>
                  <a:lnTo>
                    <a:pt x="19" y="1089"/>
                  </a:lnTo>
                  <a:lnTo>
                    <a:pt x="1" y="1218"/>
                  </a:lnTo>
                  <a:lnTo>
                    <a:pt x="1" y="1347"/>
                  </a:lnTo>
                  <a:lnTo>
                    <a:pt x="1" y="1476"/>
                  </a:lnTo>
                  <a:lnTo>
                    <a:pt x="38" y="1623"/>
                  </a:lnTo>
                  <a:lnTo>
                    <a:pt x="56" y="1734"/>
                  </a:lnTo>
                  <a:lnTo>
                    <a:pt x="111" y="1863"/>
                  </a:lnTo>
                  <a:lnTo>
                    <a:pt x="167" y="1974"/>
                  </a:lnTo>
                  <a:lnTo>
                    <a:pt x="240" y="2084"/>
                  </a:lnTo>
                  <a:lnTo>
                    <a:pt x="314" y="2195"/>
                  </a:lnTo>
                  <a:lnTo>
                    <a:pt x="406" y="2287"/>
                  </a:lnTo>
                  <a:lnTo>
                    <a:pt x="499" y="2379"/>
                  </a:lnTo>
                  <a:lnTo>
                    <a:pt x="609" y="2453"/>
                  </a:lnTo>
                  <a:lnTo>
                    <a:pt x="720" y="2527"/>
                  </a:lnTo>
                  <a:lnTo>
                    <a:pt x="830" y="2582"/>
                  </a:lnTo>
                  <a:lnTo>
                    <a:pt x="960" y="2637"/>
                  </a:lnTo>
                  <a:lnTo>
                    <a:pt x="1089" y="2656"/>
                  </a:lnTo>
                  <a:lnTo>
                    <a:pt x="1218" y="2674"/>
                  </a:lnTo>
                  <a:lnTo>
                    <a:pt x="1347" y="2693"/>
                  </a:lnTo>
                  <a:lnTo>
                    <a:pt x="1494" y="2674"/>
                  </a:lnTo>
                  <a:lnTo>
                    <a:pt x="1623" y="2656"/>
                  </a:lnTo>
                  <a:lnTo>
                    <a:pt x="1752" y="2619"/>
                  </a:lnTo>
                  <a:lnTo>
                    <a:pt x="1863" y="2582"/>
                  </a:lnTo>
                  <a:lnTo>
                    <a:pt x="1992" y="2527"/>
                  </a:lnTo>
                  <a:lnTo>
                    <a:pt x="2103" y="2453"/>
                  </a:lnTo>
                  <a:lnTo>
                    <a:pt x="2195" y="2379"/>
                  </a:lnTo>
                  <a:lnTo>
                    <a:pt x="2287" y="2287"/>
                  </a:lnTo>
                  <a:lnTo>
                    <a:pt x="2379" y="2176"/>
                  </a:lnTo>
                  <a:lnTo>
                    <a:pt x="2453" y="2084"/>
                  </a:lnTo>
                  <a:lnTo>
                    <a:pt x="2527" y="1974"/>
                  </a:lnTo>
                  <a:lnTo>
                    <a:pt x="2582" y="1845"/>
                  </a:lnTo>
                  <a:lnTo>
                    <a:pt x="2637" y="1734"/>
                  </a:lnTo>
                  <a:lnTo>
                    <a:pt x="2656" y="1605"/>
                  </a:lnTo>
                  <a:lnTo>
                    <a:pt x="2693" y="1476"/>
                  </a:lnTo>
                  <a:lnTo>
                    <a:pt x="2693" y="1328"/>
                  </a:lnTo>
                  <a:lnTo>
                    <a:pt x="2674" y="1199"/>
                  </a:lnTo>
                  <a:lnTo>
                    <a:pt x="2656" y="1070"/>
                  </a:lnTo>
                  <a:lnTo>
                    <a:pt x="2619" y="941"/>
                  </a:lnTo>
                  <a:lnTo>
                    <a:pt x="2582" y="830"/>
                  </a:lnTo>
                  <a:lnTo>
                    <a:pt x="2527" y="701"/>
                  </a:lnTo>
                  <a:lnTo>
                    <a:pt x="2453" y="591"/>
                  </a:lnTo>
                  <a:lnTo>
                    <a:pt x="2379" y="499"/>
                  </a:lnTo>
                  <a:lnTo>
                    <a:pt x="2287" y="388"/>
                  </a:lnTo>
                  <a:lnTo>
                    <a:pt x="2195" y="314"/>
                  </a:lnTo>
                  <a:lnTo>
                    <a:pt x="2084" y="222"/>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 name="Google Shape;374;p2"/>
            <p:cNvSpPr/>
            <p:nvPr/>
          </p:nvSpPr>
          <p:spPr>
            <a:xfrm>
              <a:off x="6303975" y="1411700"/>
              <a:ext cx="67325" cy="67325"/>
            </a:xfrm>
            <a:custGeom>
              <a:avLst/>
              <a:gdLst/>
              <a:ahLst/>
              <a:cxnLst/>
              <a:rect l="l" t="t" r="r" b="b"/>
              <a:pathLst>
                <a:path w="2693" h="2693" extrusionOk="0">
                  <a:moveTo>
                    <a:pt x="1273" y="1"/>
                  </a:moveTo>
                  <a:lnTo>
                    <a:pt x="1144" y="19"/>
                  </a:lnTo>
                  <a:lnTo>
                    <a:pt x="1015" y="38"/>
                  </a:lnTo>
                  <a:lnTo>
                    <a:pt x="886" y="74"/>
                  </a:lnTo>
                  <a:lnTo>
                    <a:pt x="775" y="130"/>
                  </a:lnTo>
                  <a:lnTo>
                    <a:pt x="646" y="203"/>
                  </a:lnTo>
                  <a:lnTo>
                    <a:pt x="554" y="277"/>
                  </a:lnTo>
                  <a:lnTo>
                    <a:pt x="443" y="369"/>
                  </a:lnTo>
                  <a:lnTo>
                    <a:pt x="351" y="462"/>
                  </a:lnTo>
                  <a:lnTo>
                    <a:pt x="277" y="554"/>
                  </a:lnTo>
                  <a:lnTo>
                    <a:pt x="203" y="664"/>
                  </a:lnTo>
                  <a:lnTo>
                    <a:pt x="130" y="775"/>
                  </a:lnTo>
                  <a:lnTo>
                    <a:pt x="93" y="904"/>
                  </a:lnTo>
                  <a:lnTo>
                    <a:pt x="56" y="1033"/>
                  </a:lnTo>
                  <a:lnTo>
                    <a:pt x="19" y="1162"/>
                  </a:lnTo>
                  <a:lnTo>
                    <a:pt x="1" y="1291"/>
                  </a:lnTo>
                  <a:lnTo>
                    <a:pt x="19" y="1420"/>
                  </a:lnTo>
                  <a:lnTo>
                    <a:pt x="19" y="1549"/>
                  </a:lnTo>
                  <a:lnTo>
                    <a:pt x="56" y="1679"/>
                  </a:lnTo>
                  <a:lnTo>
                    <a:pt x="93" y="1808"/>
                  </a:lnTo>
                  <a:lnTo>
                    <a:pt x="148" y="1937"/>
                  </a:lnTo>
                  <a:lnTo>
                    <a:pt x="222" y="2047"/>
                  </a:lnTo>
                  <a:lnTo>
                    <a:pt x="296" y="2139"/>
                  </a:lnTo>
                  <a:lnTo>
                    <a:pt x="369" y="2250"/>
                  </a:lnTo>
                  <a:lnTo>
                    <a:pt x="462" y="2342"/>
                  </a:lnTo>
                  <a:lnTo>
                    <a:pt x="572" y="2416"/>
                  </a:lnTo>
                  <a:lnTo>
                    <a:pt x="683" y="2490"/>
                  </a:lnTo>
                  <a:lnTo>
                    <a:pt x="793" y="2564"/>
                  </a:lnTo>
                  <a:lnTo>
                    <a:pt x="922" y="2600"/>
                  </a:lnTo>
                  <a:lnTo>
                    <a:pt x="1052" y="2637"/>
                  </a:lnTo>
                  <a:lnTo>
                    <a:pt x="1181" y="2674"/>
                  </a:lnTo>
                  <a:lnTo>
                    <a:pt x="1310" y="2693"/>
                  </a:lnTo>
                  <a:lnTo>
                    <a:pt x="1439" y="2674"/>
                  </a:lnTo>
                  <a:lnTo>
                    <a:pt x="1568" y="2674"/>
                  </a:lnTo>
                  <a:lnTo>
                    <a:pt x="1697" y="2637"/>
                  </a:lnTo>
                  <a:lnTo>
                    <a:pt x="1826" y="2600"/>
                  </a:lnTo>
                  <a:lnTo>
                    <a:pt x="1937" y="2545"/>
                  </a:lnTo>
                  <a:lnTo>
                    <a:pt x="2066" y="2471"/>
                  </a:lnTo>
                  <a:lnTo>
                    <a:pt x="2158" y="2398"/>
                  </a:lnTo>
                  <a:lnTo>
                    <a:pt x="2268" y="2324"/>
                  </a:lnTo>
                  <a:lnTo>
                    <a:pt x="2361" y="2232"/>
                  </a:lnTo>
                  <a:lnTo>
                    <a:pt x="2434" y="2121"/>
                  </a:lnTo>
                  <a:lnTo>
                    <a:pt x="2508" y="2010"/>
                  </a:lnTo>
                  <a:lnTo>
                    <a:pt x="2563" y="1900"/>
                  </a:lnTo>
                  <a:lnTo>
                    <a:pt x="2619" y="1771"/>
                  </a:lnTo>
                  <a:lnTo>
                    <a:pt x="2656" y="1642"/>
                  </a:lnTo>
                  <a:lnTo>
                    <a:pt x="2693" y="1513"/>
                  </a:lnTo>
                  <a:lnTo>
                    <a:pt x="2693" y="1383"/>
                  </a:lnTo>
                  <a:lnTo>
                    <a:pt x="2693" y="1254"/>
                  </a:lnTo>
                  <a:lnTo>
                    <a:pt x="2674" y="1125"/>
                  </a:lnTo>
                  <a:lnTo>
                    <a:pt x="2656" y="996"/>
                  </a:lnTo>
                  <a:lnTo>
                    <a:pt x="2619" y="867"/>
                  </a:lnTo>
                  <a:lnTo>
                    <a:pt x="2563" y="757"/>
                  </a:lnTo>
                  <a:lnTo>
                    <a:pt x="2490" y="646"/>
                  </a:lnTo>
                  <a:lnTo>
                    <a:pt x="2416" y="535"/>
                  </a:lnTo>
                  <a:lnTo>
                    <a:pt x="2342" y="425"/>
                  </a:lnTo>
                  <a:lnTo>
                    <a:pt x="2232" y="333"/>
                  </a:lnTo>
                  <a:lnTo>
                    <a:pt x="2139" y="259"/>
                  </a:lnTo>
                  <a:lnTo>
                    <a:pt x="2029" y="185"/>
                  </a:lnTo>
                  <a:lnTo>
                    <a:pt x="1918" y="130"/>
                  </a:lnTo>
                  <a:lnTo>
                    <a:pt x="1789" y="74"/>
                  </a:lnTo>
                  <a:lnTo>
                    <a:pt x="1660" y="38"/>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 name="Google Shape;375;p2"/>
            <p:cNvSpPr/>
            <p:nvPr/>
          </p:nvSpPr>
          <p:spPr>
            <a:xfrm>
              <a:off x="6384175" y="1430600"/>
              <a:ext cx="17075" cy="57650"/>
            </a:xfrm>
            <a:custGeom>
              <a:avLst/>
              <a:gdLst/>
              <a:ahLst/>
              <a:cxnLst/>
              <a:rect l="l" t="t" r="r" b="b"/>
              <a:pathLst>
                <a:path w="683" h="2306" extrusionOk="0">
                  <a:moveTo>
                    <a:pt x="683" y="1"/>
                  </a:moveTo>
                  <a:lnTo>
                    <a:pt x="536" y="111"/>
                  </a:lnTo>
                  <a:lnTo>
                    <a:pt x="406" y="222"/>
                  </a:lnTo>
                  <a:lnTo>
                    <a:pt x="296" y="351"/>
                  </a:lnTo>
                  <a:lnTo>
                    <a:pt x="204" y="480"/>
                  </a:lnTo>
                  <a:lnTo>
                    <a:pt x="130" y="627"/>
                  </a:lnTo>
                  <a:lnTo>
                    <a:pt x="56" y="793"/>
                  </a:lnTo>
                  <a:lnTo>
                    <a:pt x="19" y="959"/>
                  </a:lnTo>
                  <a:lnTo>
                    <a:pt x="1" y="1144"/>
                  </a:lnTo>
                  <a:lnTo>
                    <a:pt x="19" y="1310"/>
                  </a:lnTo>
                  <a:lnTo>
                    <a:pt x="56" y="1494"/>
                  </a:lnTo>
                  <a:lnTo>
                    <a:pt x="111" y="1660"/>
                  </a:lnTo>
                  <a:lnTo>
                    <a:pt x="185" y="1808"/>
                  </a:lnTo>
                  <a:lnTo>
                    <a:pt x="296" y="1955"/>
                  </a:lnTo>
                  <a:lnTo>
                    <a:pt x="406" y="2084"/>
                  </a:lnTo>
                  <a:lnTo>
                    <a:pt x="536" y="2195"/>
                  </a:lnTo>
                  <a:lnTo>
                    <a:pt x="683" y="2305"/>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 name="Google Shape;376;p2"/>
            <p:cNvSpPr/>
            <p:nvPr/>
          </p:nvSpPr>
          <p:spPr>
            <a:xfrm>
              <a:off x="5066325" y="538650"/>
              <a:ext cx="66400" cy="66400"/>
            </a:xfrm>
            <a:custGeom>
              <a:avLst/>
              <a:gdLst/>
              <a:ahLst/>
              <a:cxnLst/>
              <a:rect l="l" t="t" r="r" b="b"/>
              <a:pathLst>
                <a:path w="2656" h="2656" extrusionOk="0">
                  <a:moveTo>
                    <a:pt x="1180" y="1"/>
                  </a:moveTo>
                  <a:lnTo>
                    <a:pt x="1070" y="38"/>
                  </a:lnTo>
                  <a:lnTo>
                    <a:pt x="941" y="56"/>
                  </a:lnTo>
                  <a:lnTo>
                    <a:pt x="811" y="111"/>
                  </a:lnTo>
                  <a:lnTo>
                    <a:pt x="701" y="167"/>
                  </a:lnTo>
                  <a:lnTo>
                    <a:pt x="590" y="222"/>
                  </a:lnTo>
                  <a:lnTo>
                    <a:pt x="498" y="296"/>
                  </a:lnTo>
                  <a:lnTo>
                    <a:pt x="406" y="388"/>
                  </a:lnTo>
                  <a:lnTo>
                    <a:pt x="314" y="480"/>
                  </a:lnTo>
                  <a:lnTo>
                    <a:pt x="240" y="572"/>
                  </a:lnTo>
                  <a:lnTo>
                    <a:pt x="166" y="683"/>
                  </a:lnTo>
                  <a:lnTo>
                    <a:pt x="111" y="794"/>
                  </a:lnTo>
                  <a:lnTo>
                    <a:pt x="55" y="923"/>
                  </a:lnTo>
                  <a:lnTo>
                    <a:pt x="19" y="1033"/>
                  </a:lnTo>
                  <a:lnTo>
                    <a:pt x="0" y="1162"/>
                  </a:lnTo>
                  <a:lnTo>
                    <a:pt x="0" y="1291"/>
                  </a:lnTo>
                  <a:lnTo>
                    <a:pt x="0" y="1439"/>
                  </a:lnTo>
                  <a:lnTo>
                    <a:pt x="19" y="1568"/>
                  </a:lnTo>
                  <a:lnTo>
                    <a:pt x="37" y="1697"/>
                  </a:lnTo>
                  <a:lnTo>
                    <a:pt x="92" y="1826"/>
                  </a:lnTo>
                  <a:lnTo>
                    <a:pt x="148" y="1937"/>
                  </a:lnTo>
                  <a:lnTo>
                    <a:pt x="203" y="2047"/>
                  </a:lnTo>
                  <a:lnTo>
                    <a:pt x="277" y="2158"/>
                  </a:lnTo>
                  <a:lnTo>
                    <a:pt x="369" y="2250"/>
                  </a:lnTo>
                  <a:lnTo>
                    <a:pt x="461" y="2342"/>
                  </a:lnTo>
                  <a:lnTo>
                    <a:pt x="572" y="2416"/>
                  </a:lnTo>
                  <a:lnTo>
                    <a:pt x="682" y="2490"/>
                  </a:lnTo>
                  <a:lnTo>
                    <a:pt x="793" y="2545"/>
                  </a:lnTo>
                  <a:lnTo>
                    <a:pt x="922" y="2600"/>
                  </a:lnTo>
                  <a:lnTo>
                    <a:pt x="1051" y="2637"/>
                  </a:lnTo>
                  <a:lnTo>
                    <a:pt x="1180" y="2656"/>
                  </a:lnTo>
                  <a:lnTo>
                    <a:pt x="1457" y="2656"/>
                  </a:lnTo>
                  <a:lnTo>
                    <a:pt x="1586" y="2637"/>
                  </a:lnTo>
                  <a:lnTo>
                    <a:pt x="1696" y="2600"/>
                  </a:lnTo>
                  <a:lnTo>
                    <a:pt x="1826" y="2564"/>
                  </a:lnTo>
                  <a:lnTo>
                    <a:pt x="1936" y="2508"/>
                  </a:lnTo>
                  <a:lnTo>
                    <a:pt x="2047" y="2435"/>
                  </a:lnTo>
                  <a:lnTo>
                    <a:pt x="2139" y="2361"/>
                  </a:lnTo>
                  <a:lnTo>
                    <a:pt x="2250" y="2269"/>
                  </a:lnTo>
                  <a:lnTo>
                    <a:pt x="2323" y="2176"/>
                  </a:lnTo>
                  <a:lnTo>
                    <a:pt x="2397" y="2084"/>
                  </a:lnTo>
                  <a:lnTo>
                    <a:pt x="2471" y="1974"/>
                  </a:lnTo>
                  <a:lnTo>
                    <a:pt x="2526" y="1863"/>
                  </a:lnTo>
                  <a:lnTo>
                    <a:pt x="2581" y="1752"/>
                  </a:lnTo>
                  <a:lnTo>
                    <a:pt x="2618" y="1623"/>
                  </a:lnTo>
                  <a:lnTo>
                    <a:pt x="2637" y="1494"/>
                  </a:lnTo>
                  <a:lnTo>
                    <a:pt x="2655" y="1365"/>
                  </a:lnTo>
                  <a:lnTo>
                    <a:pt x="2637" y="1218"/>
                  </a:lnTo>
                  <a:lnTo>
                    <a:pt x="2618" y="1089"/>
                  </a:lnTo>
                  <a:lnTo>
                    <a:pt x="2600" y="959"/>
                  </a:lnTo>
                  <a:lnTo>
                    <a:pt x="2545" y="849"/>
                  </a:lnTo>
                  <a:lnTo>
                    <a:pt x="2489" y="720"/>
                  </a:lnTo>
                  <a:lnTo>
                    <a:pt x="2434" y="609"/>
                  </a:lnTo>
                  <a:lnTo>
                    <a:pt x="2360" y="499"/>
                  </a:lnTo>
                  <a:lnTo>
                    <a:pt x="2268" y="406"/>
                  </a:lnTo>
                  <a:lnTo>
                    <a:pt x="2176" y="314"/>
                  </a:lnTo>
                  <a:lnTo>
                    <a:pt x="2065" y="240"/>
                  </a:lnTo>
                  <a:lnTo>
                    <a:pt x="1955" y="167"/>
                  </a:lnTo>
                  <a:lnTo>
                    <a:pt x="1844" y="111"/>
                  </a:lnTo>
                  <a:lnTo>
                    <a:pt x="1715" y="74"/>
                  </a:lnTo>
                  <a:lnTo>
                    <a:pt x="1586" y="38"/>
                  </a:lnTo>
                  <a:lnTo>
                    <a:pt x="1457" y="19"/>
                  </a:lnTo>
                  <a:lnTo>
                    <a:pt x="13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 name="Google Shape;377;p2"/>
            <p:cNvSpPr/>
            <p:nvPr/>
          </p:nvSpPr>
          <p:spPr>
            <a:xfrm>
              <a:off x="5014700" y="364425"/>
              <a:ext cx="66400" cy="66400"/>
            </a:xfrm>
            <a:custGeom>
              <a:avLst/>
              <a:gdLst/>
              <a:ahLst/>
              <a:cxnLst/>
              <a:rect l="l" t="t" r="r" b="b"/>
              <a:pathLst>
                <a:path w="2656" h="2656" extrusionOk="0">
                  <a:moveTo>
                    <a:pt x="1365" y="0"/>
                  </a:moveTo>
                  <a:lnTo>
                    <a:pt x="1217" y="19"/>
                  </a:lnTo>
                  <a:lnTo>
                    <a:pt x="1088" y="37"/>
                  </a:lnTo>
                  <a:lnTo>
                    <a:pt x="959" y="55"/>
                  </a:lnTo>
                  <a:lnTo>
                    <a:pt x="830" y="111"/>
                  </a:lnTo>
                  <a:lnTo>
                    <a:pt x="719" y="166"/>
                  </a:lnTo>
                  <a:lnTo>
                    <a:pt x="609" y="221"/>
                  </a:lnTo>
                  <a:lnTo>
                    <a:pt x="498" y="314"/>
                  </a:lnTo>
                  <a:lnTo>
                    <a:pt x="406" y="387"/>
                  </a:lnTo>
                  <a:lnTo>
                    <a:pt x="314" y="479"/>
                  </a:lnTo>
                  <a:lnTo>
                    <a:pt x="240" y="590"/>
                  </a:lnTo>
                  <a:lnTo>
                    <a:pt x="166" y="701"/>
                  </a:lnTo>
                  <a:lnTo>
                    <a:pt x="111" y="811"/>
                  </a:lnTo>
                  <a:lnTo>
                    <a:pt x="55" y="940"/>
                  </a:lnTo>
                  <a:lnTo>
                    <a:pt x="37" y="1069"/>
                  </a:lnTo>
                  <a:lnTo>
                    <a:pt x="0" y="1199"/>
                  </a:lnTo>
                  <a:lnTo>
                    <a:pt x="0" y="1328"/>
                  </a:lnTo>
                  <a:lnTo>
                    <a:pt x="0" y="1475"/>
                  </a:lnTo>
                  <a:lnTo>
                    <a:pt x="37" y="1604"/>
                  </a:lnTo>
                  <a:lnTo>
                    <a:pt x="55" y="1715"/>
                  </a:lnTo>
                  <a:lnTo>
                    <a:pt x="111" y="1844"/>
                  </a:lnTo>
                  <a:lnTo>
                    <a:pt x="166" y="1955"/>
                  </a:lnTo>
                  <a:lnTo>
                    <a:pt x="221" y="2065"/>
                  </a:lnTo>
                  <a:lnTo>
                    <a:pt x="295" y="2157"/>
                  </a:lnTo>
                  <a:lnTo>
                    <a:pt x="387" y="2268"/>
                  </a:lnTo>
                  <a:lnTo>
                    <a:pt x="479" y="2342"/>
                  </a:lnTo>
                  <a:lnTo>
                    <a:pt x="572" y="2415"/>
                  </a:lnTo>
                  <a:lnTo>
                    <a:pt x="682" y="2489"/>
                  </a:lnTo>
                  <a:lnTo>
                    <a:pt x="793" y="2545"/>
                  </a:lnTo>
                  <a:lnTo>
                    <a:pt x="922" y="2600"/>
                  </a:lnTo>
                  <a:lnTo>
                    <a:pt x="1033" y="2637"/>
                  </a:lnTo>
                  <a:lnTo>
                    <a:pt x="1162" y="2655"/>
                  </a:lnTo>
                  <a:lnTo>
                    <a:pt x="1438" y="2655"/>
                  </a:lnTo>
                  <a:lnTo>
                    <a:pt x="1567" y="2637"/>
                  </a:lnTo>
                  <a:lnTo>
                    <a:pt x="1696" y="2618"/>
                  </a:lnTo>
                  <a:lnTo>
                    <a:pt x="1825" y="2563"/>
                  </a:lnTo>
                  <a:lnTo>
                    <a:pt x="1936" y="2508"/>
                  </a:lnTo>
                  <a:lnTo>
                    <a:pt x="2047" y="2452"/>
                  </a:lnTo>
                  <a:lnTo>
                    <a:pt x="2157" y="2360"/>
                  </a:lnTo>
                  <a:lnTo>
                    <a:pt x="2250" y="2286"/>
                  </a:lnTo>
                  <a:lnTo>
                    <a:pt x="2342" y="2194"/>
                  </a:lnTo>
                  <a:lnTo>
                    <a:pt x="2415" y="2084"/>
                  </a:lnTo>
                  <a:lnTo>
                    <a:pt x="2489" y="1973"/>
                  </a:lnTo>
                  <a:lnTo>
                    <a:pt x="2545" y="1862"/>
                  </a:lnTo>
                  <a:lnTo>
                    <a:pt x="2600" y="1733"/>
                  </a:lnTo>
                  <a:lnTo>
                    <a:pt x="2637" y="1604"/>
                  </a:lnTo>
                  <a:lnTo>
                    <a:pt x="2655" y="1475"/>
                  </a:lnTo>
                  <a:lnTo>
                    <a:pt x="2655" y="1328"/>
                  </a:lnTo>
                  <a:lnTo>
                    <a:pt x="2655" y="1199"/>
                  </a:lnTo>
                  <a:lnTo>
                    <a:pt x="2637" y="1069"/>
                  </a:lnTo>
                  <a:lnTo>
                    <a:pt x="2600" y="959"/>
                  </a:lnTo>
                  <a:lnTo>
                    <a:pt x="2563" y="830"/>
                  </a:lnTo>
                  <a:lnTo>
                    <a:pt x="2508" y="719"/>
                  </a:lnTo>
                  <a:lnTo>
                    <a:pt x="2434" y="609"/>
                  </a:lnTo>
                  <a:lnTo>
                    <a:pt x="2360" y="498"/>
                  </a:lnTo>
                  <a:lnTo>
                    <a:pt x="2268" y="406"/>
                  </a:lnTo>
                  <a:lnTo>
                    <a:pt x="2176" y="332"/>
                  </a:lnTo>
                  <a:lnTo>
                    <a:pt x="2084" y="240"/>
                  </a:lnTo>
                  <a:lnTo>
                    <a:pt x="1973" y="184"/>
                  </a:lnTo>
                  <a:lnTo>
                    <a:pt x="1862" y="129"/>
                  </a:lnTo>
                  <a:lnTo>
                    <a:pt x="1733" y="74"/>
                  </a:lnTo>
                  <a:lnTo>
                    <a:pt x="1623" y="37"/>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 name="Google Shape;378;p2"/>
            <p:cNvSpPr/>
            <p:nvPr/>
          </p:nvSpPr>
          <p:spPr>
            <a:xfrm>
              <a:off x="5457200" y="1098250"/>
              <a:ext cx="66400" cy="66400"/>
            </a:xfrm>
            <a:custGeom>
              <a:avLst/>
              <a:gdLst/>
              <a:ahLst/>
              <a:cxnLst/>
              <a:rect l="l" t="t" r="r" b="b"/>
              <a:pathLst>
                <a:path w="2656" h="2656" extrusionOk="0">
                  <a:moveTo>
                    <a:pt x="1218" y="1"/>
                  </a:moveTo>
                  <a:lnTo>
                    <a:pt x="1089" y="19"/>
                  </a:lnTo>
                  <a:lnTo>
                    <a:pt x="959" y="38"/>
                  </a:lnTo>
                  <a:lnTo>
                    <a:pt x="830" y="93"/>
                  </a:lnTo>
                  <a:lnTo>
                    <a:pt x="720" y="148"/>
                  </a:lnTo>
                  <a:lnTo>
                    <a:pt x="609" y="203"/>
                  </a:lnTo>
                  <a:lnTo>
                    <a:pt x="499" y="296"/>
                  </a:lnTo>
                  <a:lnTo>
                    <a:pt x="406" y="369"/>
                  </a:lnTo>
                  <a:lnTo>
                    <a:pt x="314" y="462"/>
                  </a:lnTo>
                  <a:lnTo>
                    <a:pt x="240" y="572"/>
                  </a:lnTo>
                  <a:lnTo>
                    <a:pt x="167" y="683"/>
                  </a:lnTo>
                  <a:lnTo>
                    <a:pt x="111" y="794"/>
                  </a:lnTo>
                  <a:lnTo>
                    <a:pt x="56" y="923"/>
                  </a:lnTo>
                  <a:lnTo>
                    <a:pt x="19" y="1052"/>
                  </a:lnTo>
                  <a:lnTo>
                    <a:pt x="1" y="1181"/>
                  </a:lnTo>
                  <a:lnTo>
                    <a:pt x="1" y="1328"/>
                  </a:lnTo>
                  <a:lnTo>
                    <a:pt x="1" y="1457"/>
                  </a:lnTo>
                  <a:lnTo>
                    <a:pt x="19" y="1586"/>
                  </a:lnTo>
                  <a:lnTo>
                    <a:pt x="56" y="1697"/>
                  </a:lnTo>
                  <a:lnTo>
                    <a:pt x="93" y="1826"/>
                  </a:lnTo>
                  <a:lnTo>
                    <a:pt x="148" y="1937"/>
                  </a:lnTo>
                  <a:lnTo>
                    <a:pt x="222" y="2047"/>
                  </a:lnTo>
                  <a:lnTo>
                    <a:pt x="296" y="2158"/>
                  </a:lnTo>
                  <a:lnTo>
                    <a:pt x="369" y="2250"/>
                  </a:lnTo>
                  <a:lnTo>
                    <a:pt x="462" y="2324"/>
                  </a:lnTo>
                  <a:lnTo>
                    <a:pt x="572" y="2416"/>
                  </a:lnTo>
                  <a:lnTo>
                    <a:pt x="683" y="2471"/>
                  </a:lnTo>
                  <a:lnTo>
                    <a:pt x="794" y="2527"/>
                  </a:lnTo>
                  <a:lnTo>
                    <a:pt x="904" y="2582"/>
                  </a:lnTo>
                  <a:lnTo>
                    <a:pt x="1033" y="2619"/>
                  </a:lnTo>
                  <a:lnTo>
                    <a:pt x="1162" y="2637"/>
                  </a:lnTo>
                  <a:lnTo>
                    <a:pt x="1291" y="2656"/>
                  </a:lnTo>
                  <a:lnTo>
                    <a:pt x="1439" y="2637"/>
                  </a:lnTo>
                  <a:lnTo>
                    <a:pt x="1568" y="2619"/>
                  </a:lnTo>
                  <a:lnTo>
                    <a:pt x="1697" y="2600"/>
                  </a:lnTo>
                  <a:lnTo>
                    <a:pt x="1808" y="2545"/>
                  </a:lnTo>
                  <a:lnTo>
                    <a:pt x="1937" y="2490"/>
                  </a:lnTo>
                  <a:lnTo>
                    <a:pt x="2047" y="2435"/>
                  </a:lnTo>
                  <a:lnTo>
                    <a:pt x="2158" y="2361"/>
                  </a:lnTo>
                  <a:lnTo>
                    <a:pt x="2250" y="2269"/>
                  </a:lnTo>
                  <a:lnTo>
                    <a:pt x="2342" y="2176"/>
                  </a:lnTo>
                  <a:lnTo>
                    <a:pt x="2416" y="2066"/>
                  </a:lnTo>
                  <a:lnTo>
                    <a:pt x="2490" y="1955"/>
                  </a:lnTo>
                  <a:lnTo>
                    <a:pt x="2545" y="1844"/>
                  </a:lnTo>
                  <a:lnTo>
                    <a:pt x="2582" y="1715"/>
                  </a:lnTo>
                  <a:lnTo>
                    <a:pt x="2619" y="1586"/>
                  </a:lnTo>
                  <a:lnTo>
                    <a:pt x="2637" y="1457"/>
                  </a:lnTo>
                  <a:lnTo>
                    <a:pt x="2656" y="1328"/>
                  </a:lnTo>
                  <a:lnTo>
                    <a:pt x="2637" y="1181"/>
                  </a:lnTo>
                  <a:lnTo>
                    <a:pt x="2619" y="1052"/>
                  </a:lnTo>
                  <a:lnTo>
                    <a:pt x="2600" y="941"/>
                  </a:lnTo>
                  <a:lnTo>
                    <a:pt x="2545" y="812"/>
                  </a:lnTo>
                  <a:lnTo>
                    <a:pt x="2490" y="701"/>
                  </a:lnTo>
                  <a:lnTo>
                    <a:pt x="2435" y="591"/>
                  </a:lnTo>
                  <a:lnTo>
                    <a:pt x="2361" y="498"/>
                  </a:lnTo>
                  <a:lnTo>
                    <a:pt x="2269" y="388"/>
                  </a:lnTo>
                  <a:lnTo>
                    <a:pt x="2176" y="314"/>
                  </a:lnTo>
                  <a:lnTo>
                    <a:pt x="2066" y="240"/>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 name="Google Shape;379;p2"/>
            <p:cNvSpPr/>
            <p:nvPr/>
          </p:nvSpPr>
          <p:spPr>
            <a:xfrm>
              <a:off x="5602400" y="1206575"/>
              <a:ext cx="66400" cy="66400"/>
            </a:xfrm>
            <a:custGeom>
              <a:avLst/>
              <a:gdLst/>
              <a:ahLst/>
              <a:cxnLst/>
              <a:rect l="l" t="t" r="r" b="b"/>
              <a:pathLst>
                <a:path w="2656" h="2656" extrusionOk="0">
                  <a:moveTo>
                    <a:pt x="1181" y="1"/>
                  </a:moveTo>
                  <a:lnTo>
                    <a:pt x="1052" y="38"/>
                  </a:lnTo>
                  <a:lnTo>
                    <a:pt x="923" y="56"/>
                  </a:lnTo>
                  <a:lnTo>
                    <a:pt x="812" y="111"/>
                  </a:lnTo>
                  <a:lnTo>
                    <a:pt x="701" y="167"/>
                  </a:lnTo>
                  <a:lnTo>
                    <a:pt x="591" y="240"/>
                  </a:lnTo>
                  <a:lnTo>
                    <a:pt x="480" y="314"/>
                  </a:lnTo>
                  <a:lnTo>
                    <a:pt x="388" y="406"/>
                  </a:lnTo>
                  <a:lnTo>
                    <a:pt x="314" y="498"/>
                  </a:lnTo>
                  <a:lnTo>
                    <a:pt x="240" y="591"/>
                  </a:lnTo>
                  <a:lnTo>
                    <a:pt x="167" y="701"/>
                  </a:lnTo>
                  <a:lnTo>
                    <a:pt x="111" y="812"/>
                  </a:lnTo>
                  <a:lnTo>
                    <a:pt x="74" y="941"/>
                  </a:lnTo>
                  <a:lnTo>
                    <a:pt x="38" y="1070"/>
                  </a:lnTo>
                  <a:lnTo>
                    <a:pt x="19" y="1199"/>
                  </a:lnTo>
                  <a:lnTo>
                    <a:pt x="1" y="1328"/>
                  </a:lnTo>
                  <a:lnTo>
                    <a:pt x="19" y="1457"/>
                  </a:lnTo>
                  <a:lnTo>
                    <a:pt x="38" y="1586"/>
                  </a:lnTo>
                  <a:lnTo>
                    <a:pt x="74" y="1715"/>
                  </a:lnTo>
                  <a:lnTo>
                    <a:pt x="111" y="1844"/>
                  </a:lnTo>
                  <a:lnTo>
                    <a:pt x="167" y="1955"/>
                  </a:lnTo>
                  <a:lnTo>
                    <a:pt x="240" y="2066"/>
                  </a:lnTo>
                  <a:lnTo>
                    <a:pt x="333" y="2176"/>
                  </a:lnTo>
                  <a:lnTo>
                    <a:pt x="406" y="2269"/>
                  </a:lnTo>
                  <a:lnTo>
                    <a:pt x="517" y="2361"/>
                  </a:lnTo>
                  <a:lnTo>
                    <a:pt x="609" y="2434"/>
                  </a:lnTo>
                  <a:lnTo>
                    <a:pt x="720" y="2508"/>
                  </a:lnTo>
                  <a:lnTo>
                    <a:pt x="849" y="2564"/>
                  </a:lnTo>
                  <a:lnTo>
                    <a:pt x="959" y="2600"/>
                  </a:lnTo>
                  <a:lnTo>
                    <a:pt x="1089" y="2637"/>
                  </a:lnTo>
                  <a:lnTo>
                    <a:pt x="1236" y="2656"/>
                  </a:lnTo>
                  <a:lnTo>
                    <a:pt x="1365" y="2656"/>
                  </a:lnTo>
                  <a:lnTo>
                    <a:pt x="1494" y="2637"/>
                  </a:lnTo>
                  <a:lnTo>
                    <a:pt x="1623" y="2619"/>
                  </a:lnTo>
                  <a:lnTo>
                    <a:pt x="1752" y="2582"/>
                  </a:lnTo>
                  <a:lnTo>
                    <a:pt x="1863" y="2545"/>
                  </a:lnTo>
                  <a:lnTo>
                    <a:pt x="1974" y="2490"/>
                  </a:lnTo>
                  <a:lnTo>
                    <a:pt x="2084" y="2416"/>
                  </a:lnTo>
                  <a:lnTo>
                    <a:pt x="2195" y="2342"/>
                  </a:lnTo>
                  <a:lnTo>
                    <a:pt x="2287" y="2250"/>
                  </a:lnTo>
                  <a:lnTo>
                    <a:pt x="2361" y="2158"/>
                  </a:lnTo>
                  <a:lnTo>
                    <a:pt x="2435" y="2047"/>
                  </a:lnTo>
                  <a:lnTo>
                    <a:pt x="2508" y="1955"/>
                  </a:lnTo>
                  <a:lnTo>
                    <a:pt x="2564" y="1826"/>
                  </a:lnTo>
                  <a:lnTo>
                    <a:pt x="2600" y="1715"/>
                  </a:lnTo>
                  <a:lnTo>
                    <a:pt x="2637" y="1586"/>
                  </a:lnTo>
                  <a:lnTo>
                    <a:pt x="2656" y="1457"/>
                  </a:lnTo>
                  <a:lnTo>
                    <a:pt x="2656" y="1328"/>
                  </a:lnTo>
                  <a:lnTo>
                    <a:pt x="2656" y="1199"/>
                  </a:lnTo>
                  <a:lnTo>
                    <a:pt x="2637" y="1052"/>
                  </a:lnTo>
                  <a:lnTo>
                    <a:pt x="2600" y="923"/>
                  </a:lnTo>
                  <a:lnTo>
                    <a:pt x="2564" y="812"/>
                  </a:lnTo>
                  <a:lnTo>
                    <a:pt x="2490" y="683"/>
                  </a:lnTo>
                  <a:lnTo>
                    <a:pt x="2435" y="572"/>
                  </a:lnTo>
                  <a:lnTo>
                    <a:pt x="2342" y="480"/>
                  </a:lnTo>
                  <a:lnTo>
                    <a:pt x="2269" y="388"/>
                  </a:lnTo>
                  <a:lnTo>
                    <a:pt x="2158" y="296"/>
                  </a:lnTo>
                  <a:lnTo>
                    <a:pt x="2066" y="222"/>
                  </a:lnTo>
                  <a:lnTo>
                    <a:pt x="1955" y="148"/>
                  </a:lnTo>
                  <a:lnTo>
                    <a:pt x="1826" y="93"/>
                  </a:lnTo>
                  <a:lnTo>
                    <a:pt x="1697" y="56"/>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 name="Google Shape;380;p2"/>
            <p:cNvSpPr/>
            <p:nvPr/>
          </p:nvSpPr>
          <p:spPr>
            <a:xfrm>
              <a:off x="5183400" y="804625"/>
              <a:ext cx="65475" cy="65475"/>
            </a:xfrm>
            <a:custGeom>
              <a:avLst/>
              <a:gdLst/>
              <a:ahLst/>
              <a:cxnLst/>
              <a:rect l="l" t="t" r="r" b="b"/>
              <a:pathLst>
                <a:path w="2619" h="2619" extrusionOk="0">
                  <a:moveTo>
                    <a:pt x="1144" y="1"/>
                  </a:moveTo>
                  <a:lnTo>
                    <a:pt x="1015" y="37"/>
                  </a:lnTo>
                  <a:lnTo>
                    <a:pt x="904" y="56"/>
                  </a:lnTo>
                  <a:lnTo>
                    <a:pt x="775" y="111"/>
                  </a:lnTo>
                  <a:lnTo>
                    <a:pt x="664" y="166"/>
                  </a:lnTo>
                  <a:lnTo>
                    <a:pt x="554" y="240"/>
                  </a:lnTo>
                  <a:lnTo>
                    <a:pt x="461" y="314"/>
                  </a:lnTo>
                  <a:lnTo>
                    <a:pt x="369" y="406"/>
                  </a:lnTo>
                  <a:lnTo>
                    <a:pt x="295" y="498"/>
                  </a:lnTo>
                  <a:lnTo>
                    <a:pt x="222" y="591"/>
                  </a:lnTo>
                  <a:lnTo>
                    <a:pt x="148" y="701"/>
                  </a:lnTo>
                  <a:lnTo>
                    <a:pt x="93" y="812"/>
                  </a:lnTo>
                  <a:lnTo>
                    <a:pt x="56" y="941"/>
                  </a:lnTo>
                  <a:lnTo>
                    <a:pt x="19" y="1070"/>
                  </a:lnTo>
                  <a:lnTo>
                    <a:pt x="19" y="1199"/>
                  </a:lnTo>
                  <a:lnTo>
                    <a:pt x="0" y="1328"/>
                  </a:lnTo>
                  <a:lnTo>
                    <a:pt x="19" y="1457"/>
                  </a:lnTo>
                  <a:lnTo>
                    <a:pt x="37" y="1586"/>
                  </a:lnTo>
                  <a:lnTo>
                    <a:pt x="74" y="1715"/>
                  </a:lnTo>
                  <a:lnTo>
                    <a:pt x="111" y="1826"/>
                  </a:lnTo>
                  <a:lnTo>
                    <a:pt x="166" y="1955"/>
                  </a:lnTo>
                  <a:lnTo>
                    <a:pt x="240" y="2047"/>
                  </a:lnTo>
                  <a:lnTo>
                    <a:pt x="314" y="2158"/>
                  </a:lnTo>
                  <a:lnTo>
                    <a:pt x="388" y="2250"/>
                  </a:lnTo>
                  <a:lnTo>
                    <a:pt x="498" y="2324"/>
                  </a:lnTo>
                  <a:lnTo>
                    <a:pt x="590" y="2397"/>
                  </a:lnTo>
                  <a:lnTo>
                    <a:pt x="701" y="2471"/>
                  </a:lnTo>
                  <a:lnTo>
                    <a:pt x="812" y="2527"/>
                  </a:lnTo>
                  <a:lnTo>
                    <a:pt x="941" y="2563"/>
                  </a:lnTo>
                  <a:lnTo>
                    <a:pt x="1051" y="2600"/>
                  </a:lnTo>
                  <a:lnTo>
                    <a:pt x="1180" y="2619"/>
                  </a:lnTo>
                  <a:lnTo>
                    <a:pt x="1457" y="2619"/>
                  </a:lnTo>
                  <a:lnTo>
                    <a:pt x="1586" y="2600"/>
                  </a:lnTo>
                  <a:lnTo>
                    <a:pt x="1715" y="2563"/>
                  </a:lnTo>
                  <a:lnTo>
                    <a:pt x="1826" y="2508"/>
                  </a:lnTo>
                  <a:lnTo>
                    <a:pt x="1936" y="2453"/>
                  </a:lnTo>
                  <a:lnTo>
                    <a:pt x="2047" y="2397"/>
                  </a:lnTo>
                  <a:lnTo>
                    <a:pt x="2158" y="2324"/>
                  </a:lnTo>
                  <a:lnTo>
                    <a:pt x="2250" y="2232"/>
                  </a:lnTo>
                  <a:lnTo>
                    <a:pt x="2324" y="2139"/>
                  </a:lnTo>
                  <a:lnTo>
                    <a:pt x="2397" y="2047"/>
                  </a:lnTo>
                  <a:lnTo>
                    <a:pt x="2471" y="1937"/>
                  </a:lnTo>
                  <a:lnTo>
                    <a:pt x="2526" y="1826"/>
                  </a:lnTo>
                  <a:lnTo>
                    <a:pt x="2563" y="1697"/>
                  </a:lnTo>
                  <a:lnTo>
                    <a:pt x="2600" y="1586"/>
                  </a:lnTo>
                  <a:lnTo>
                    <a:pt x="2619" y="1457"/>
                  </a:lnTo>
                  <a:lnTo>
                    <a:pt x="2619" y="1310"/>
                  </a:lnTo>
                  <a:lnTo>
                    <a:pt x="2619" y="1181"/>
                  </a:lnTo>
                  <a:lnTo>
                    <a:pt x="2600" y="1052"/>
                  </a:lnTo>
                  <a:lnTo>
                    <a:pt x="2563" y="922"/>
                  </a:lnTo>
                  <a:lnTo>
                    <a:pt x="2526" y="793"/>
                  </a:lnTo>
                  <a:lnTo>
                    <a:pt x="2471" y="683"/>
                  </a:lnTo>
                  <a:lnTo>
                    <a:pt x="2397" y="572"/>
                  </a:lnTo>
                  <a:lnTo>
                    <a:pt x="2324" y="461"/>
                  </a:lnTo>
                  <a:lnTo>
                    <a:pt x="2231" y="369"/>
                  </a:lnTo>
                  <a:lnTo>
                    <a:pt x="2139" y="277"/>
                  </a:lnTo>
                  <a:lnTo>
                    <a:pt x="2029" y="203"/>
                  </a:lnTo>
                  <a:lnTo>
                    <a:pt x="1918" y="148"/>
                  </a:lnTo>
                  <a:lnTo>
                    <a:pt x="1807" y="93"/>
                  </a:lnTo>
                  <a:lnTo>
                    <a:pt x="1678" y="56"/>
                  </a:lnTo>
                  <a:lnTo>
                    <a:pt x="1549"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 name="Google Shape;381;p2"/>
            <p:cNvSpPr/>
            <p:nvPr/>
          </p:nvSpPr>
          <p:spPr>
            <a:xfrm>
              <a:off x="5749000" y="1315825"/>
              <a:ext cx="64550" cy="64550"/>
            </a:xfrm>
            <a:custGeom>
              <a:avLst/>
              <a:gdLst/>
              <a:ahLst/>
              <a:cxnLst/>
              <a:rect l="l" t="t" r="r" b="b"/>
              <a:pathLst>
                <a:path w="2582" h="2582" extrusionOk="0">
                  <a:moveTo>
                    <a:pt x="1143" y="0"/>
                  </a:moveTo>
                  <a:lnTo>
                    <a:pt x="1014" y="19"/>
                  </a:lnTo>
                  <a:lnTo>
                    <a:pt x="885" y="56"/>
                  </a:lnTo>
                  <a:lnTo>
                    <a:pt x="774" y="111"/>
                  </a:lnTo>
                  <a:lnTo>
                    <a:pt x="664" y="148"/>
                  </a:lnTo>
                  <a:lnTo>
                    <a:pt x="553" y="222"/>
                  </a:lnTo>
                  <a:lnTo>
                    <a:pt x="461" y="295"/>
                  </a:lnTo>
                  <a:lnTo>
                    <a:pt x="369" y="388"/>
                  </a:lnTo>
                  <a:lnTo>
                    <a:pt x="277" y="480"/>
                  </a:lnTo>
                  <a:lnTo>
                    <a:pt x="203" y="572"/>
                  </a:lnTo>
                  <a:lnTo>
                    <a:pt x="148" y="683"/>
                  </a:lnTo>
                  <a:lnTo>
                    <a:pt x="92" y="793"/>
                  </a:lnTo>
                  <a:lnTo>
                    <a:pt x="55" y="904"/>
                  </a:lnTo>
                  <a:lnTo>
                    <a:pt x="18" y="1033"/>
                  </a:lnTo>
                  <a:lnTo>
                    <a:pt x="0" y="1162"/>
                  </a:lnTo>
                  <a:lnTo>
                    <a:pt x="0" y="1310"/>
                  </a:lnTo>
                  <a:lnTo>
                    <a:pt x="0" y="1439"/>
                  </a:lnTo>
                  <a:lnTo>
                    <a:pt x="37" y="1568"/>
                  </a:lnTo>
                  <a:lnTo>
                    <a:pt x="55" y="1697"/>
                  </a:lnTo>
                  <a:lnTo>
                    <a:pt x="111" y="1807"/>
                  </a:lnTo>
                  <a:lnTo>
                    <a:pt x="166" y="1918"/>
                  </a:lnTo>
                  <a:lnTo>
                    <a:pt x="221" y="2029"/>
                  </a:lnTo>
                  <a:lnTo>
                    <a:pt x="295" y="2139"/>
                  </a:lnTo>
                  <a:lnTo>
                    <a:pt x="387" y="2213"/>
                  </a:lnTo>
                  <a:lnTo>
                    <a:pt x="479" y="2305"/>
                  </a:lnTo>
                  <a:lnTo>
                    <a:pt x="572" y="2379"/>
                  </a:lnTo>
                  <a:lnTo>
                    <a:pt x="682" y="2434"/>
                  </a:lnTo>
                  <a:lnTo>
                    <a:pt x="793" y="2490"/>
                  </a:lnTo>
                  <a:lnTo>
                    <a:pt x="922" y="2527"/>
                  </a:lnTo>
                  <a:lnTo>
                    <a:pt x="1033" y="2563"/>
                  </a:lnTo>
                  <a:lnTo>
                    <a:pt x="1162" y="2582"/>
                  </a:lnTo>
                  <a:lnTo>
                    <a:pt x="1438" y="2582"/>
                  </a:lnTo>
                  <a:lnTo>
                    <a:pt x="1567" y="2563"/>
                  </a:lnTo>
                  <a:lnTo>
                    <a:pt x="1696" y="2527"/>
                  </a:lnTo>
                  <a:lnTo>
                    <a:pt x="1807" y="2490"/>
                  </a:lnTo>
                  <a:lnTo>
                    <a:pt x="1936" y="2434"/>
                  </a:lnTo>
                  <a:lnTo>
                    <a:pt x="2028" y="2361"/>
                  </a:lnTo>
                  <a:lnTo>
                    <a:pt x="2139" y="2287"/>
                  </a:lnTo>
                  <a:lnTo>
                    <a:pt x="2231" y="2213"/>
                  </a:lnTo>
                  <a:lnTo>
                    <a:pt x="2305" y="2121"/>
                  </a:lnTo>
                  <a:lnTo>
                    <a:pt x="2379" y="2010"/>
                  </a:lnTo>
                  <a:lnTo>
                    <a:pt x="2434" y="1900"/>
                  </a:lnTo>
                  <a:lnTo>
                    <a:pt x="2489" y="1789"/>
                  </a:lnTo>
                  <a:lnTo>
                    <a:pt x="2526" y="1678"/>
                  </a:lnTo>
                  <a:lnTo>
                    <a:pt x="2563" y="1549"/>
                  </a:lnTo>
                  <a:lnTo>
                    <a:pt x="2581" y="1420"/>
                  </a:lnTo>
                  <a:lnTo>
                    <a:pt x="2581" y="1273"/>
                  </a:lnTo>
                  <a:lnTo>
                    <a:pt x="2581" y="1144"/>
                  </a:lnTo>
                  <a:lnTo>
                    <a:pt x="2563" y="1015"/>
                  </a:lnTo>
                  <a:lnTo>
                    <a:pt x="2526" y="886"/>
                  </a:lnTo>
                  <a:lnTo>
                    <a:pt x="2489" y="775"/>
                  </a:lnTo>
                  <a:lnTo>
                    <a:pt x="2434" y="664"/>
                  </a:lnTo>
                  <a:lnTo>
                    <a:pt x="2360" y="554"/>
                  </a:lnTo>
                  <a:lnTo>
                    <a:pt x="2286" y="461"/>
                  </a:lnTo>
                  <a:lnTo>
                    <a:pt x="2213" y="369"/>
                  </a:lnTo>
                  <a:lnTo>
                    <a:pt x="2120" y="277"/>
                  </a:lnTo>
                  <a:lnTo>
                    <a:pt x="2010" y="203"/>
                  </a:lnTo>
                  <a:lnTo>
                    <a:pt x="1918" y="148"/>
                  </a:lnTo>
                  <a:lnTo>
                    <a:pt x="1789" y="93"/>
                  </a:lnTo>
                  <a:lnTo>
                    <a:pt x="1678" y="56"/>
                  </a:lnTo>
                  <a:lnTo>
                    <a:pt x="1549"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 name="Google Shape;382;p2"/>
            <p:cNvSpPr/>
            <p:nvPr/>
          </p:nvSpPr>
          <p:spPr>
            <a:xfrm>
              <a:off x="5249325" y="899125"/>
              <a:ext cx="65000" cy="65025"/>
            </a:xfrm>
            <a:custGeom>
              <a:avLst/>
              <a:gdLst/>
              <a:ahLst/>
              <a:cxnLst/>
              <a:rect l="l" t="t" r="r" b="b"/>
              <a:pathLst>
                <a:path w="2600" h="2601" extrusionOk="0">
                  <a:moveTo>
                    <a:pt x="1162" y="0"/>
                  </a:moveTo>
                  <a:lnTo>
                    <a:pt x="1033" y="19"/>
                  </a:lnTo>
                  <a:lnTo>
                    <a:pt x="904" y="56"/>
                  </a:lnTo>
                  <a:lnTo>
                    <a:pt x="793" y="93"/>
                  </a:lnTo>
                  <a:lnTo>
                    <a:pt x="682" y="148"/>
                  </a:lnTo>
                  <a:lnTo>
                    <a:pt x="572" y="222"/>
                  </a:lnTo>
                  <a:lnTo>
                    <a:pt x="461" y="295"/>
                  </a:lnTo>
                  <a:lnTo>
                    <a:pt x="369" y="369"/>
                  </a:lnTo>
                  <a:lnTo>
                    <a:pt x="295" y="461"/>
                  </a:lnTo>
                  <a:lnTo>
                    <a:pt x="221" y="572"/>
                  </a:lnTo>
                  <a:lnTo>
                    <a:pt x="166" y="664"/>
                  </a:lnTo>
                  <a:lnTo>
                    <a:pt x="111" y="793"/>
                  </a:lnTo>
                  <a:lnTo>
                    <a:pt x="55" y="904"/>
                  </a:lnTo>
                  <a:lnTo>
                    <a:pt x="37" y="1033"/>
                  </a:lnTo>
                  <a:lnTo>
                    <a:pt x="19" y="1162"/>
                  </a:lnTo>
                  <a:lnTo>
                    <a:pt x="0" y="1291"/>
                  </a:lnTo>
                  <a:lnTo>
                    <a:pt x="19" y="1439"/>
                  </a:lnTo>
                  <a:lnTo>
                    <a:pt x="37" y="1568"/>
                  </a:lnTo>
                  <a:lnTo>
                    <a:pt x="55" y="1697"/>
                  </a:lnTo>
                  <a:lnTo>
                    <a:pt x="111" y="1807"/>
                  </a:lnTo>
                  <a:lnTo>
                    <a:pt x="166" y="1918"/>
                  </a:lnTo>
                  <a:lnTo>
                    <a:pt x="221" y="2029"/>
                  </a:lnTo>
                  <a:lnTo>
                    <a:pt x="295" y="2121"/>
                  </a:lnTo>
                  <a:lnTo>
                    <a:pt x="387" y="2213"/>
                  </a:lnTo>
                  <a:lnTo>
                    <a:pt x="479" y="2305"/>
                  </a:lnTo>
                  <a:lnTo>
                    <a:pt x="572" y="2379"/>
                  </a:lnTo>
                  <a:lnTo>
                    <a:pt x="682" y="2434"/>
                  </a:lnTo>
                  <a:lnTo>
                    <a:pt x="793" y="2490"/>
                  </a:lnTo>
                  <a:lnTo>
                    <a:pt x="922" y="2545"/>
                  </a:lnTo>
                  <a:lnTo>
                    <a:pt x="1033" y="2563"/>
                  </a:lnTo>
                  <a:lnTo>
                    <a:pt x="1180" y="2582"/>
                  </a:lnTo>
                  <a:lnTo>
                    <a:pt x="1309" y="2600"/>
                  </a:lnTo>
                  <a:lnTo>
                    <a:pt x="1438" y="2582"/>
                  </a:lnTo>
                  <a:lnTo>
                    <a:pt x="1567" y="2563"/>
                  </a:lnTo>
                  <a:lnTo>
                    <a:pt x="1696" y="2545"/>
                  </a:lnTo>
                  <a:lnTo>
                    <a:pt x="1825" y="2490"/>
                  </a:lnTo>
                  <a:lnTo>
                    <a:pt x="1936" y="2434"/>
                  </a:lnTo>
                  <a:lnTo>
                    <a:pt x="2047" y="2379"/>
                  </a:lnTo>
                  <a:lnTo>
                    <a:pt x="2139" y="2305"/>
                  </a:lnTo>
                  <a:lnTo>
                    <a:pt x="2231" y="2213"/>
                  </a:lnTo>
                  <a:lnTo>
                    <a:pt x="2323" y="2121"/>
                  </a:lnTo>
                  <a:lnTo>
                    <a:pt x="2397" y="2029"/>
                  </a:lnTo>
                  <a:lnTo>
                    <a:pt x="2452" y="1918"/>
                  </a:lnTo>
                  <a:lnTo>
                    <a:pt x="2508" y="1807"/>
                  </a:lnTo>
                  <a:lnTo>
                    <a:pt x="2545" y="1678"/>
                  </a:lnTo>
                  <a:lnTo>
                    <a:pt x="2581" y="1549"/>
                  </a:lnTo>
                  <a:lnTo>
                    <a:pt x="2600" y="1420"/>
                  </a:lnTo>
                  <a:lnTo>
                    <a:pt x="2600" y="1291"/>
                  </a:lnTo>
                  <a:lnTo>
                    <a:pt x="2600" y="1162"/>
                  </a:lnTo>
                  <a:lnTo>
                    <a:pt x="2581" y="1033"/>
                  </a:lnTo>
                  <a:lnTo>
                    <a:pt x="2545" y="904"/>
                  </a:lnTo>
                  <a:lnTo>
                    <a:pt x="2508" y="775"/>
                  </a:lnTo>
                  <a:lnTo>
                    <a:pt x="2452" y="664"/>
                  </a:lnTo>
                  <a:lnTo>
                    <a:pt x="2379" y="554"/>
                  </a:lnTo>
                  <a:lnTo>
                    <a:pt x="2305" y="461"/>
                  </a:lnTo>
                  <a:lnTo>
                    <a:pt x="2231" y="369"/>
                  </a:lnTo>
                  <a:lnTo>
                    <a:pt x="2139" y="277"/>
                  </a:lnTo>
                  <a:lnTo>
                    <a:pt x="2028" y="203"/>
                  </a:lnTo>
                  <a:lnTo>
                    <a:pt x="1936" y="148"/>
                  </a:lnTo>
                  <a:lnTo>
                    <a:pt x="1807" y="93"/>
                  </a:lnTo>
                  <a:lnTo>
                    <a:pt x="1696" y="56"/>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 name="Google Shape;383;p2"/>
            <p:cNvSpPr/>
            <p:nvPr/>
          </p:nvSpPr>
          <p:spPr>
            <a:xfrm>
              <a:off x="4967675" y="238125"/>
              <a:ext cx="57650" cy="18000"/>
            </a:xfrm>
            <a:custGeom>
              <a:avLst/>
              <a:gdLst/>
              <a:ahLst/>
              <a:cxnLst/>
              <a:rect l="l" t="t" r="r" b="b"/>
              <a:pathLst>
                <a:path w="2306" h="720" extrusionOk="0">
                  <a:moveTo>
                    <a:pt x="0" y="0"/>
                  </a:moveTo>
                  <a:lnTo>
                    <a:pt x="93" y="166"/>
                  </a:lnTo>
                  <a:lnTo>
                    <a:pt x="185" y="295"/>
                  </a:lnTo>
                  <a:lnTo>
                    <a:pt x="314" y="424"/>
                  </a:lnTo>
                  <a:lnTo>
                    <a:pt x="461" y="516"/>
                  </a:lnTo>
                  <a:lnTo>
                    <a:pt x="627" y="608"/>
                  </a:lnTo>
                  <a:lnTo>
                    <a:pt x="793" y="664"/>
                  </a:lnTo>
                  <a:lnTo>
                    <a:pt x="978" y="701"/>
                  </a:lnTo>
                  <a:lnTo>
                    <a:pt x="1162" y="719"/>
                  </a:lnTo>
                  <a:lnTo>
                    <a:pt x="1346" y="701"/>
                  </a:lnTo>
                  <a:lnTo>
                    <a:pt x="1531" y="664"/>
                  </a:lnTo>
                  <a:lnTo>
                    <a:pt x="1697" y="608"/>
                  </a:lnTo>
                  <a:lnTo>
                    <a:pt x="1863" y="516"/>
                  </a:lnTo>
                  <a:lnTo>
                    <a:pt x="1992" y="424"/>
                  </a:lnTo>
                  <a:lnTo>
                    <a:pt x="2121" y="295"/>
                  </a:lnTo>
                  <a:lnTo>
                    <a:pt x="2231" y="148"/>
                  </a:lnTo>
                  <a:lnTo>
                    <a:pt x="23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 name="Google Shape;384;p2"/>
            <p:cNvSpPr/>
            <p:nvPr/>
          </p:nvSpPr>
          <p:spPr>
            <a:xfrm>
              <a:off x="5118400" y="710600"/>
              <a:ext cx="64550" cy="65000"/>
            </a:xfrm>
            <a:custGeom>
              <a:avLst/>
              <a:gdLst/>
              <a:ahLst/>
              <a:cxnLst/>
              <a:rect l="l" t="t" r="r" b="b"/>
              <a:pathLst>
                <a:path w="2582" h="2600" extrusionOk="0">
                  <a:moveTo>
                    <a:pt x="1291" y="0"/>
                  </a:moveTo>
                  <a:lnTo>
                    <a:pt x="1144" y="19"/>
                  </a:lnTo>
                  <a:lnTo>
                    <a:pt x="1015" y="37"/>
                  </a:lnTo>
                  <a:lnTo>
                    <a:pt x="886" y="74"/>
                  </a:lnTo>
                  <a:lnTo>
                    <a:pt x="775" y="111"/>
                  </a:lnTo>
                  <a:lnTo>
                    <a:pt x="664" y="166"/>
                  </a:lnTo>
                  <a:lnTo>
                    <a:pt x="554" y="221"/>
                  </a:lnTo>
                  <a:lnTo>
                    <a:pt x="462" y="295"/>
                  </a:lnTo>
                  <a:lnTo>
                    <a:pt x="369" y="387"/>
                  </a:lnTo>
                  <a:lnTo>
                    <a:pt x="277" y="480"/>
                  </a:lnTo>
                  <a:lnTo>
                    <a:pt x="203" y="572"/>
                  </a:lnTo>
                  <a:lnTo>
                    <a:pt x="148" y="682"/>
                  </a:lnTo>
                  <a:lnTo>
                    <a:pt x="93" y="793"/>
                  </a:lnTo>
                  <a:lnTo>
                    <a:pt x="56" y="922"/>
                  </a:lnTo>
                  <a:lnTo>
                    <a:pt x="19" y="1051"/>
                  </a:lnTo>
                  <a:lnTo>
                    <a:pt x="1" y="1180"/>
                  </a:lnTo>
                  <a:lnTo>
                    <a:pt x="1" y="1309"/>
                  </a:lnTo>
                  <a:lnTo>
                    <a:pt x="1" y="1438"/>
                  </a:lnTo>
                  <a:lnTo>
                    <a:pt x="19" y="1567"/>
                  </a:lnTo>
                  <a:lnTo>
                    <a:pt x="56" y="1696"/>
                  </a:lnTo>
                  <a:lnTo>
                    <a:pt x="93" y="1826"/>
                  </a:lnTo>
                  <a:lnTo>
                    <a:pt x="148" y="1936"/>
                  </a:lnTo>
                  <a:lnTo>
                    <a:pt x="222" y="2047"/>
                  </a:lnTo>
                  <a:lnTo>
                    <a:pt x="296" y="2139"/>
                  </a:lnTo>
                  <a:lnTo>
                    <a:pt x="369" y="2231"/>
                  </a:lnTo>
                  <a:lnTo>
                    <a:pt x="462" y="2305"/>
                  </a:lnTo>
                  <a:lnTo>
                    <a:pt x="572" y="2379"/>
                  </a:lnTo>
                  <a:lnTo>
                    <a:pt x="664" y="2452"/>
                  </a:lnTo>
                  <a:lnTo>
                    <a:pt x="794" y="2508"/>
                  </a:lnTo>
                  <a:lnTo>
                    <a:pt x="904" y="2545"/>
                  </a:lnTo>
                  <a:lnTo>
                    <a:pt x="1033" y="2563"/>
                  </a:lnTo>
                  <a:lnTo>
                    <a:pt x="1162" y="2581"/>
                  </a:lnTo>
                  <a:lnTo>
                    <a:pt x="1291" y="2600"/>
                  </a:lnTo>
                  <a:lnTo>
                    <a:pt x="1439" y="2581"/>
                  </a:lnTo>
                  <a:lnTo>
                    <a:pt x="1568" y="2563"/>
                  </a:lnTo>
                  <a:lnTo>
                    <a:pt x="1697" y="2545"/>
                  </a:lnTo>
                  <a:lnTo>
                    <a:pt x="1808" y="2489"/>
                  </a:lnTo>
                  <a:lnTo>
                    <a:pt x="1918" y="2434"/>
                  </a:lnTo>
                  <a:lnTo>
                    <a:pt x="2029" y="2379"/>
                  </a:lnTo>
                  <a:lnTo>
                    <a:pt x="2121" y="2305"/>
                  </a:lnTo>
                  <a:lnTo>
                    <a:pt x="2213" y="2213"/>
                  </a:lnTo>
                  <a:lnTo>
                    <a:pt x="2305" y="2121"/>
                  </a:lnTo>
                  <a:lnTo>
                    <a:pt x="2379" y="2028"/>
                  </a:lnTo>
                  <a:lnTo>
                    <a:pt x="2435" y="1918"/>
                  </a:lnTo>
                  <a:lnTo>
                    <a:pt x="2490" y="1807"/>
                  </a:lnTo>
                  <a:lnTo>
                    <a:pt x="2527" y="1678"/>
                  </a:lnTo>
                  <a:lnTo>
                    <a:pt x="2564" y="1567"/>
                  </a:lnTo>
                  <a:lnTo>
                    <a:pt x="2582" y="1438"/>
                  </a:lnTo>
                  <a:lnTo>
                    <a:pt x="2582" y="1291"/>
                  </a:lnTo>
                  <a:lnTo>
                    <a:pt x="2582" y="1162"/>
                  </a:lnTo>
                  <a:lnTo>
                    <a:pt x="2564" y="1033"/>
                  </a:lnTo>
                  <a:lnTo>
                    <a:pt x="2527" y="904"/>
                  </a:lnTo>
                  <a:lnTo>
                    <a:pt x="2490" y="793"/>
                  </a:lnTo>
                  <a:lnTo>
                    <a:pt x="2435" y="664"/>
                  </a:lnTo>
                  <a:lnTo>
                    <a:pt x="2361" y="572"/>
                  </a:lnTo>
                  <a:lnTo>
                    <a:pt x="2287" y="461"/>
                  </a:lnTo>
                  <a:lnTo>
                    <a:pt x="2213" y="369"/>
                  </a:lnTo>
                  <a:lnTo>
                    <a:pt x="2121" y="295"/>
                  </a:lnTo>
                  <a:lnTo>
                    <a:pt x="2010" y="221"/>
                  </a:lnTo>
                  <a:lnTo>
                    <a:pt x="1918" y="166"/>
                  </a:lnTo>
                  <a:lnTo>
                    <a:pt x="1789" y="111"/>
                  </a:lnTo>
                  <a:lnTo>
                    <a:pt x="1679" y="55"/>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 name="Google Shape;385;p2"/>
            <p:cNvSpPr/>
            <p:nvPr/>
          </p:nvSpPr>
          <p:spPr>
            <a:xfrm>
              <a:off x="5312475" y="990400"/>
              <a:ext cx="64550" cy="64550"/>
            </a:xfrm>
            <a:custGeom>
              <a:avLst/>
              <a:gdLst/>
              <a:ahLst/>
              <a:cxnLst/>
              <a:rect l="l" t="t" r="r" b="b"/>
              <a:pathLst>
                <a:path w="2582" h="2582" extrusionOk="0">
                  <a:moveTo>
                    <a:pt x="1180" y="0"/>
                  </a:moveTo>
                  <a:lnTo>
                    <a:pt x="1051" y="19"/>
                  </a:lnTo>
                  <a:lnTo>
                    <a:pt x="922" y="55"/>
                  </a:lnTo>
                  <a:lnTo>
                    <a:pt x="811" y="92"/>
                  </a:lnTo>
                  <a:lnTo>
                    <a:pt x="682" y="148"/>
                  </a:lnTo>
                  <a:lnTo>
                    <a:pt x="572" y="203"/>
                  </a:lnTo>
                  <a:lnTo>
                    <a:pt x="480" y="277"/>
                  </a:lnTo>
                  <a:lnTo>
                    <a:pt x="387" y="350"/>
                  </a:lnTo>
                  <a:lnTo>
                    <a:pt x="295" y="443"/>
                  </a:lnTo>
                  <a:lnTo>
                    <a:pt x="221" y="553"/>
                  </a:lnTo>
                  <a:lnTo>
                    <a:pt x="166" y="645"/>
                  </a:lnTo>
                  <a:lnTo>
                    <a:pt x="111" y="756"/>
                  </a:lnTo>
                  <a:lnTo>
                    <a:pt x="55" y="885"/>
                  </a:lnTo>
                  <a:lnTo>
                    <a:pt x="19" y="1014"/>
                  </a:lnTo>
                  <a:lnTo>
                    <a:pt x="0" y="1143"/>
                  </a:lnTo>
                  <a:lnTo>
                    <a:pt x="0" y="1272"/>
                  </a:lnTo>
                  <a:lnTo>
                    <a:pt x="0" y="1401"/>
                  </a:lnTo>
                  <a:lnTo>
                    <a:pt x="19" y="1530"/>
                  </a:lnTo>
                  <a:lnTo>
                    <a:pt x="37" y="1660"/>
                  </a:lnTo>
                  <a:lnTo>
                    <a:pt x="92" y="1789"/>
                  </a:lnTo>
                  <a:lnTo>
                    <a:pt x="129" y="1899"/>
                  </a:lnTo>
                  <a:lnTo>
                    <a:pt x="203" y="2010"/>
                  </a:lnTo>
                  <a:lnTo>
                    <a:pt x="277" y="2102"/>
                  </a:lnTo>
                  <a:lnTo>
                    <a:pt x="350" y="2194"/>
                  </a:lnTo>
                  <a:lnTo>
                    <a:pt x="443" y="2286"/>
                  </a:lnTo>
                  <a:lnTo>
                    <a:pt x="535" y="2360"/>
                  </a:lnTo>
                  <a:lnTo>
                    <a:pt x="645" y="2434"/>
                  </a:lnTo>
                  <a:lnTo>
                    <a:pt x="756" y="2489"/>
                  </a:lnTo>
                  <a:lnTo>
                    <a:pt x="867" y="2526"/>
                  </a:lnTo>
                  <a:lnTo>
                    <a:pt x="996" y="2563"/>
                  </a:lnTo>
                  <a:lnTo>
                    <a:pt x="1125" y="2581"/>
                  </a:lnTo>
                  <a:lnTo>
                    <a:pt x="1401" y="2581"/>
                  </a:lnTo>
                  <a:lnTo>
                    <a:pt x="1530" y="2563"/>
                  </a:lnTo>
                  <a:lnTo>
                    <a:pt x="1660" y="2545"/>
                  </a:lnTo>
                  <a:lnTo>
                    <a:pt x="1770" y="2508"/>
                  </a:lnTo>
                  <a:lnTo>
                    <a:pt x="1899" y="2452"/>
                  </a:lnTo>
                  <a:lnTo>
                    <a:pt x="1991" y="2379"/>
                  </a:lnTo>
                  <a:lnTo>
                    <a:pt x="2102" y="2323"/>
                  </a:lnTo>
                  <a:lnTo>
                    <a:pt x="2194" y="2231"/>
                  </a:lnTo>
                  <a:lnTo>
                    <a:pt x="2286" y="2139"/>
                  </a:lnTo>
                  <a:lnTo>
                    <a:pt x="2360" y="2047"/>
                  </a:lnTo>
                  <a:lnTo>
                    <a:pt x="2416" y="1936"/>
                  </a:lnTo>
                  <a:lnTo>
                    <a:pt x="2471" y="1826"/>
                  </a:lnTo>
                  <a:lnTo>
                    <a:pt x="2526" y="1715"/>
                  </a:lnTo>
                  <a:lnTo>
                    <a:pt x="2545" y="1586"/>
                  </a:lnTo>
                  <a:lnTo>
                    <a:pt x="2581" y="1457"/>
                  </a:lnTo>
                  <a:lnTo>
                    <a:pt x="2581" y="1328"/>
                  </a:lnTo>
                  <a:lnTo>
                    <a:pt x="2581" y="1180"/>
                  </a:lnTo>
                  <a:lnTo>
                    <a:pt x="2563" y="1051"/>
                  </a:lnTo>
                  <a:lnTo>
                    <a:pt x="2526" y="922"/>
                  </a:lnTo>
                  <a:lnTo>
                    <a:pt x="2489" y="811"/>
                  </a:lnTo>
                  <a:lnTo>
                    <a:pt x="2434" y="701"/>
                  </a:lnTo>
                  <a:lnTo>
                    <a:pt x="2379" y="590"/>
                  </a:lnTo>
                  <a:lnTo>
                    <a:pt x="2305" y="480"/>
                  </a:lnTo>
                  <a:lnTo>
                    <a:pt x="2231" y="387"/>
                  </a:lnTo>
                  <a:lnTo>
                    <a:pt x="2139" y="314"/>
                  </a:lnTo>
                  <a:lnTo>
                    <a:pt x="2047" y="240"/>
                  </a:lnTo>
                  <a:lnTo>
                    <a:pt x="1936" y="166"/>
                  </a:lnTo>
                  <a:lnTo>
                    <a:pt x="1825" y="111"/>
                  </a:lnTo>
                  <a:lnTo>
                    <a:pt x="1696" y="74"/>
                  </a:lnTo>
                  <a:lnTo>
                    <a:pt x="1586" y="37"/>
                  </a:lnTo>
                  <a:lnTo>
                    <a:pt x="1457" y="19"/>
                  </a:lnTo>
                  <a:lnTo>
                    <a:pt x="1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 name="Google Shape;386;p2"/>
            <p:cNvSpPr/>
            <p:nvPr/>
          </p:nvSpPr>
          <p:spPr>
            <a:xfrm>
              <a:off x="5001775" y="445550"/>
              <a:ext cx="64100" cy="64100"/>
            </a:xfrm>
            <a:custGeom>
              <a:avLst/>
              <a:gdLst/>
              <a:ahLst/>
              <a:cxnLst/>
              <a:rect l="l" t="t" r="r" b="b"/>
              <a:pathLst>
                <a:path w="2564" h="2564" extrusionOk="0">
                  <a:moveTo>
                    <a:pt x="1255" y="0"/>
                  </a:moveTo>
                  <a:lnTo>
                    <a:pt x="1126" y="19"/>
                  </a:lnTo>
                  <a:lnTo>
                    <a:pt x="996" y="37"/>
                  </a:lnTo>
                  <a:lnTo>
                    <a:pt x="886" y="55"/>
                  </a:lnTo>
                  <a:lnTo>
                    <a:pt x="757" y="111"/>
                  </a:lnTo>
                  <a:lnTo>
                    <a:pt x="665" y="148"/>
                  </a:lnTo>
                  <a:lnTo>
                    <a:pt x="554" y="221"/>
                  </a:lnTo>
                  <a:lnTo>
                    <a:pt x="462" y="295"/>
                  </a:lnTo>
                  <a:lnTo>
                    <a:pt x="370" y="369"/>
                  </a:lnTo>
                  <a:lnTo>
                    <a:pt x="277" y="461"/>
                  </a:lnTo>
                  <a:lnTo>
                    <a:pt x="222" y="553"/>
                  </a:lnTo>
                  <a:lnTo>
                    <a:pt x="148" y="664"/>
                  </a:lnTo>
                  <a:lnTo>
                    <a:pt x="93" y="775"/>
                  </a:lnTo>
                  <a:lnTo>
                    <a:pt x="56" y="885"/>
                  </a:lnTo>
                  <a:lnTo>
                    <a:pt x="19" y="996"/>
                  </a:lnTo>
                  <a:lnTo>
                    <a:pt x="1" y="1125"/>
                  </a:lnTo>
                  <a:lnTo>
                    <a:pt x="1" y="1254"/>
                  </a:lnTo>
                  <a:lnTo>
                    <a:pt x="1" y="1401"/>
                  </a:lnTo>
                  <a:lnTo>
                    <a:pt x="19" y="1531"/>
                  </a:lnTo>
                  <a:lnTo>
                    <a:pt x="38" y="1660"/>
                  </a:lnTo>
                  <a:lnTo>
                    <a:pt x="75" y="1770"/>
                  </a:lnTo>
                  <a:lnTo>
                    <a:pt x="130" y="1881"/>
                  </a:lnTo>
                  <a:lnTo>
                    <a:pt x="204" y="1992"/>
                  </a:lnTo>
                  <a:lnTo>
                    <a:pt x="259" y="2102"/>
                  </a:lnTo>
                  <a:lnTo>
                    <a:pt x="351" y="2194"/>
                  </a:lnTo>
                  <a:lnTo>
                    <a:pt x="443" y="2268"/>
                  </a:lnTo>
                  <a:lnTo>
                    <a:pt x="536" y="2342"/>
                  </a:lnTo>
                  <a:lnTo>
                    <a:pt x="646" y="2416"/>
                  </a:lnTo>
                  <a:lnTo>
                    <a:pt x="757" y="2471"/>
                  </a:lnTo>
                  <a:lnTo>
                    <a:pt x="867" y="2508"/>
                  </a:lnTo>
                  <a:lnTo>
                    <a:pt x="996" y="2545"/>
                  </a:lnTo>
                  <a:lnTo>
                    <a:pt x="1126" y="2563"/>
                  </a:lnTo>
                  <a:lnTo>
                    <a:pt x="1402" y="2563"/>
                  </a:lnTo>
                  <a:lnTo>
                    <a:pt x="1531" y="2545"/>
                  </a:lnTo>
                  <a:lnTo>
                    <a:pt x="1660" y="2508"/>
                  </a:lnTo>
                  <a:lnTo>
                    <a:pt x="1771" y="2471"/>
                  </a:lnTo>
                  <a:lnTo>
                    <a:pt x="1882" y="2416"/>
                  </a:lnTo>
                  <a:lnTo>
                    <a:pt x="1992" y="2360"/>
                  </a:lnTo>
                  <a:lnTo>
                    <a:pt x="2103" y="2287"/>
                  </a:lnTo>
                  <a:lnTo>
                    <a:pt x="2177" y="2213"/>
                  </a:lnTo>
                  <a:lnTo>
                    <a:pt x="2269" y="2121"/>
                  </a:lnTo>
                  <a:lnTo>
                    <a:pt x="2342" y="2010"/>
                  </a:lnTo>
                  <a:lnTo>
                    <a:pt x="2398" y="1918"/>
                  </a:lnTo>
                  <a:lnTo>
                    <a:pt x="2453" y="1807"/>
                  </a:lnTo>
                  <a:lnTo>
                    <a:pt x="2508" y="1678"/>
                  </a:lnTo>
                  <a:lnTo>
                    <a:pt x="2527" y="1549"/>
                  </a:lnTo>
                  <a:lnTo>
                    <a:pt x="2545" y="1420"/>
                  </a:lnTo>
                  <a:lnTo>
                    <a:pt x="2564" y="1291"/>
                  </a:lnTo>
                  <a:lnTo>
                    <a:pt x="2545" y="1143"/>
                  </a:lnTo>
                  <a:lnTo>
                    <a:pt x="2527" y="1014"/>
                  </a:lnTo>
                  <a:lnTo>
                    <a:pt x="2508" y="904"/>
                  </a:lnTo>
                  <a:lnTo>
                    <a:pt x="2453" y="775"/>
                  </a:lnTo>
                  <a:lnTo>
                    <a:pt x="2398" y="664"/>
                  </a:lnTo>
                  <a:lnTo>
                    <a:pt x="2342" y="553"/>
                  </a:lnTo>
                  <a:lnTo>
                    <a:pt x="2269" y="461"/>
                  </a:lnTo>
                  <a:lnTo>
                    <a:pt x="2177" y="369"/>
                  </a:lnTo>
                  <a:lnTo>
                    <a:pt x="2103" y="295"/>
                  </a:lnTo>
                  <a:lnTo>
                    <a:pt x="1992" y="221"/>
                  </a:lnTo>
                  <a:lnTo>
                    <a:pt x="1882" y="148"/>
                  </a:lnTo>
                  <a:lnTo>
                    <a:pt x="1771" y="92"/>
                  </a:lnTo>
                  <a:lnTo>
                    <a:pt x="1660" y="55"/>
                  </a:lnTo>
                  <a:lnTo>
                    <a:pt x="1531" y="37"/>
                  </a:lnTo>
                  <a:lnTo>
                    <a:pt x="1402" y="19"/>
                  </a:lnTo>
                  <a:lnTo>
                    <a:pt x="1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 name="Google Shape;387;p2"/>
            <p:cNvSpPr/>
            <p:nvPr/>
          </p:nvSpPr>
          <p:spPr>
            <a:xfrm>
              <a:off x="5524050" y="1193200"/>
              <a:ext cx="64100" cy="64100"/>
            </a:xfrm>
            <a:custGeom>
              <a:avLst/>
              <a:gdLst/>
              <a:ahLst/>
              <a:cxnLst/>
              <a:rect l="l" t="t" r="r" b="b"/>
              <a:pathLst>
                <a:path w="2564" h="2564" extrusionOk="0">
                  <a:moveTo>
                    <a:pt x="1291" y="1"/>
                  </a:moveTo>
                  <a:lnTo>
                    <a:pt x="1143" y="19"/>
                  </a:lnTo>
                  <a:lnTo>
                    <a:pt x="1014" y="38"/>
                  </a:lnTo>
                  <a:lnTo>
                    <a:pt x="885" y="56"/>
                  </a:lnTo>
                  <a:lnTo>
                    <a:pt x="775" y="93"/>
                  </a:lnTo>
                  <a:lnTo>
                    <a:pt x="664" y="148"/>
                  </a:lnTo>
                  <a:lnTo>
                    <a:pt x="553" y="222"/>
                  </a:lnTo>
                  <a:lnTo>
                    <a:pt x="461" y="296"/>
                  </a:lnTo>
                  <a:lnTo>
                    <a:pt x="369" y="370"/>
                  </a:lnTo>
                  <a:lnTo>
                    <a:pt x="277" y="462"/>
                  </a:lnTo>
                  <a:lnTo>
                    <a:pt x="203" y="554"/>
                  </a:lnTo>
                  <a:lnTo>
                    <a:pt x="148" y="665"/>
                  </a:lnTo>
                  <a:lnTo>
                    <a:pt x="92" y="775"/>
                  </a:lnTo>
                  <a:lnTo>
                    <a:pt x="56" y="904"/>
                  </a:lnTo>
                  <a:lnTo>
                    <a:pt x="19" y="1033"/>
                  </a:lnTo>
                  <a:lnTo>
                    <a:pt x="0" y="1163"/>
                  </a:lnTo>
                  <a:lnTo>
                    <a:pt x="0" y="1292"/>
                  </a:lnTo>
                  <a:lnTo>
                    <a:pt x="0" y="1421"/>
                  </a:lnTo>
                  <a:lnTo>
                    <a:pt x="19" y="1550"/>
                  </a:lnTo>
                  <a:lnTo>
                    <a:pt x="56" y="1679"/>
                  </a:lnTo>
                  <a:lnTo>
                    <a:pt x="92" y="1808"/>
                  </a:lnTo>
                  <a:lnTo>
                    <a:pt x="148" y="1918"/>
                  </a:lnTo>
                  <a:lnTo>
                    <a:pt x="203" y="2029"/>
                  </a:lnTo>
                  <a:lnTo>
                    <a:pt x="277" y="2121"/>
                  </a:lnTo>
                  <a:lnTo>
                    <a:pt x="369" y="2214"/>
                  </a:lnTo>
                  <a:lnTo>
                    <a:pt x="461" y="2287"/>
                  </a:lnTo>
                  <a:lnTo>
                    <a:pt x="553" y="2361"/>
                  </a:lnTo>
                  <a:lnTo>
                    <a:pt x="664" y="2435"/>
                  </a:lnTo>
                  <a:lnTo>
                    <a:pt x="775" y="2472"/>
                  </a:lnTo>
                  <a:lnTo>
                    <a:pt x="904" y="2527"/>
                  </a:lnTo>
                  <a:lnTo>
                    <a:pt x="1033" y="2545"/>
                  </a:lnTo>
                  <a:lnTo>
                    <a:pt x="1162" y="2564"/>
                  </a:lnTo>
                  <a:lnTo>
                    <a:pt x="1420" y="2564"/>
                  </a:lnTo>
                  <a:lnTo>
                    <a:pt x="1549" y="2545"/>
                  </a:lnTo>
                  <a:lnTo>
                    <a:pt x="1678" y="2509"/>
                  </a:lnTo>
                  <a:lnTo>
                    <a:pt x="1807" y="2472"/>
                  </a:lnTo>
                  <a:lnTo>
                    <a:pt x="1918" y="2416"/>
                  </a:lnTo>
                  <a:lnTo>
                    <a:pt x="2010" y="2343"/>
                  </a:lnTo>
                  <a:lnTo>
                    <a:pt x="2121" y="2269"/>
                  </a:lnTo>
                  <a:lnTo>
                    <a:pt x="2194" y="2195"/>
                  </a:lnTo>
                  <a:lnTo>
                    <a:pt x="2287" y="2103"/>
                  </a:lnTo>
                  <a:lnTo>
                    <a:pt x="2360" y="1992"/>
                  </a:lnTo>
                  <a:lnTo>
                    <a:pt x="2416" y="1882"/>
                  </a:lnTo>
                  <a:lnTo>
                    <a:pt x="2471" y="1771"/>
                  </a:lnTo>
                  <a:lnTo>
                    <a:pt x="2508" y="1660"/>
                  </a:lnTo>
                  <a:lnTo>
                    <a:pt x="2545" y="1531"/>
                  </a:lnTo>
                  <a:lnTo>
                    <a:pt x="2545" y="1402"/>
                  </a:lnTo>
                  <a:lnTo>
                    <a:pt x="2563" y="1255"/>
                  </a:lnTo>
                  <a:lnTo>
                    <a:pt x="2545" y="1126"/>
                  </a:lnTo>
                  <a:lnTo>
                    <a:pt x="2526" y="997"/>
                  </a:lnTo>
                  <a:lnTo>
                    <a:pt x="2489" y="886"/>
                  </a:lnTo>
                  <a:lnTo>
                    <a:pt x="2453" y="757"/>
                  </a:lnTo>
                  <a:lnTo>
                    <a:pt x="2397" y="665"/>
                  </a:lnTo>
                  <a:lnTo>
                    <a:pt x="2342" y="554"/>
                  </a:lnTo>
                  <a:lnTo>
                    <a:pt x="2268" y="462"/>
                  </a:lnTo>
                  <a:lnTo>
                    <a:pt x="2176" y="370"/>
                  </a:lnTo>
                  <a:lnTo>
                    <a:pt x="2102" y="296"/>
                  </a:lnTo>
                  <a:lnTo>
                    <a:pt x="1992" y="222"/>
                  </a:lnTo>
                  <a:lnTo>
                    <a:pt x="1899" y="148"/>
                  </a:lnTo>
                  <a:lnTo>
                    <a:pt x="1789" y="112"/>
                  </a:lnTo>
                  <a:lnTo>
                    <a:pt x="1660" y="56"/>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 name="Google Shape;388;p2"/>
            <p:cNvSpPr/>
            <p:nvPr/>
          </p:nvSpPr>
          <p:spPr>
            <a:xfrm>
              <a:off x="5378375" y="1085350"/>
              <a:ext cx="63650" cy="63625"/>
            </a:xfrm>
            <a:custGeom>
              <a:avLst/>
              <a:gdLst/>
              <a:ahLst/>
              <a:cxnLst/>
              <a:rect l="l" t="t" r="r" b="b"/>
              <a:pathLst>
                <a:path w="2546" h="2545" extrusionOk="0">
                  <a:moveTo>
                    <a:pt x="1070" y="0"/>
                  </a:moveTo>
                  <a:lnTo>
                    <a:pt x="941" y="37"/>
                  </a:lnTo>
                  <a:lnTo>
                    <a:pt x="830" y="74"/>
                  </a:lnTo>
                  <a:lnTo>
                    <a:pt x="720" y="111"/>
                  </a:lnTo>
                  <a:lnTo>
                    <a:pt x="609" y="166"/>
                  </a:lnTo>
                  <a:lnTo>
                    <a:pt x="517" y="240"/>
                  </a:lnTo>
                  <a:lnTo>
                    <a:pt x="425" y="314"/>
                  </a:lnTo>
                  <a:lnTo>
                    <a:pt x="333" y="406"/>
                  </a:lnTo>
                  <a:lnTo>
                    <a:pt x="259" y="498"/>
                  </a:lnTo>
                  <a:lnTo>
                    <a:pt x="185" y="590"/>
                  </a:lnTo>
                  <a:lnTo>
                    <a:pt x="130" y="701"/>
                  </a:lnTo>
                  <a:lnTo>
                    <a:pt x="93" y="812"/>
                  </a:lnTo>
                  <a:lnTo>
                    <a:pt x="56" y="922"/>
                  </a:lnTo>
                  <a:lnTo>
                    <a:pt x="19" y="1051"/>
                  </a:lnTo>
                  <a:lnTo>
                    <a:pt x="1" y="1180"/>
                  </a:lnTo>
                  <a:lnTo>
                    <a:pt x="1" y="1310"/>
                  </a:lnTo>
                  <a:lnTo>
                    <a:pt x="19" y="1439"/>
                  </a:lnTo>
                  <a:lnTo>
                    <a:pt x="38" y="1568"/>
                  </a:lnTo>
                  <a:lnTo>
                    <a:pt x="75" y="1697"/>
                  </a:lnTo>
                  <a:lnTo>
                    <a:pt x="130" y="1807"/>
                  </a:lnTo>
                  <a:lnTo>
                    <a:pt x="167" y="1918"/>
                  </a:lnTo>
                  <a:lnTo>
                    <a:pt x="240" y="2010"/>
                  </a:lnTo>
                  <a:lnTo>
                    <a:pt x="314" y="2102"/>
                  </a:lnTo>
                  <a:lnTo>
                    <a:pt x="388" y="2195"/>
                  </a:lnTo>
                  <a:lnTo>
                    <a:pt x="480" y="2268"/>
                  </a:lnTo>
                  <a:lnTo>
                    <a:pt x="591" y="2342"/>
                  </a:lnTo>
                  <a:lnTo>
                    <a:pt x="683" y="2397"/>
                  </a:lnTo>
                  <a:lnTo>
                    <a:pt x="794" y="2453"/>
                  </a:lnTo>
                  <a:lnTo>
                    <a:pt x="923" y="2490"/>
                  </a:lnTo>
                  <a:lnTo>
                    <a:pt x="1033" y="2526"/>
                  </a:lnTo>
                  <a:lnTo>
                    <a:pt x="1162" y="2526"/>
                  </a:lnTo>
                  <a:lnTo>
                    <a:pt x="1310" y="2545"/>
                  </a:lnTo>
                  <a:lnTo>
                    <a:pt x="1439" y="2526"/>
                  </a:lnTo>
                  <a:lnTo>
                    <a:pt x="1568" y="2508"/>
                  </a:lnTo>
                  <a:lnTo>
                    <a:pt x="1697" y="2471"/>
                  </a:lnTo>
                  <a:lnTo>
                    <a:pt x="1808" y="2434"/>
                  </a:lnTo>
                  <a:lnTo>
                    <a:pt x="1918" y="2379"/>
                  </a:lnTo>
                  <a:lnTo>
                    <a:pt x="2029" y="2305"/>
                  </a:lnTo>
                  <a:lnTo>
                    <a:pt x="2121" y="2231"/>
                  </a:lnTo>
                  <a:lnTo>
                    <a:pt x="2213" y="2139"/>
                  </a:lnTo>
                  <a:lnTo>
                    <a:pt x="2287" y="2047"/>
                  </a:lnTo>
                  <a:lnTo>
                    <a:pt x="2361" y="1955"/>
                  </a:lnTo>
                  <a:lnTo>
                    <a:pt x="2416" y="1844"/>
                  </a:lnTo>
                  <a:lnTo>
                    <a:pt x="2471" y="1734"/>
                  </a:lnTo>
                  <a:lnTo>
                    <a:pt x="2508" y="1605"/>
                  </a:lnTo>
                  <a:lnTo>
                    <a:pt x="2545" y="1475"/>
                  </a:lnTo>
                  <a:lnTo>
                    <a:pt x="2545" y="1346"/>
                  </a:lnTo>
                  <a:lnTo>
                    <a:pt x="2545" y="1217"/>
                  </a:lnTo>
                  <a:lnTo>
                    <a:pt x="2545" y="1088"/>
                  </a:lnTo>
                  <a:lnTo>
                    <a:pt x="2508" y="959"/>
                  </a:lnTo>
                  <a:lnTo>
                    <a:pt x="2471" y="830"/>
                  </a:lnTo>
                  <a:lnTo>
                    <a:pt x="2435" y="719"/>
                  </a:lnTo>
                  <a:lnTo>
                    <a:pt x="2379" y="609"/>
                  </a:lnTo>
                  <a:lnTo>
                    <a:pt x="2306" y="498"/>
                  </a:lnTo>
                  <a:lnTo>
                    <a:pt x="2232" y="406"/>
                  </a:lnTo>
                  <a:lnTo>
                    <a:pt x="2140" y="314"/>
                  </a:lnTo>
                  <a:lnTo>
                    <a:pt x="2047" y="240"/>
                  </a:lnTo>
                  <a:lnTo>
                    <a:pt x="1937" y="166"/>
                  </a:lnTo>
                  <a:lnTo>
                    <a:pt x="1845" y="111"/>
                  </a:lnTo>
                  <a:lnTo>
                    <a:pt x="1716" y="56"/>
                  </a:lnTo>
                  <a:lnTo>
                    <a:pt x="1605" y="37"/>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 name="Google Shape;389;p2"/>
            <p:cNvSpPr/>
            <p:nvPr/>
          </p:nvSpPr>
          <p:spPr>
            <a:xfrm>
              <a:off x="5972550" y="1436600"/>
              <a:ext cx="63175" cy="63175"/>
            </a:xfrm>
            <a:custGeom>
              <a:avLst/>
              <a:gdLst/>
              <a:ahLst/>
              <a:cxnLst/>
              <a:rect l="l" t="t" r="r" b="b"/>
              <a:pathLst>
                <a:path w="2527" h="2527" extrusionOk="0">
                  <a:moveTo>
                    <a:pt x="1144" y="0"/>
                  </a:moveTo>
                  <a:lnTo>
                    <a:pt x="1015" y="19"/>
                  </a:lnTo>
                  <a:lnTo>
                    <a:pt x="904" y="37"/>
                  </a:lnTo>
                  <a:lnTo>
                    <a:pt x="775" y="92"/>
                  </a:lnTo>
                  <a:lnTo>
                    <a:pt x="664" y="129"/>
                  </a:lnTo>
                  <a:lnTo>
                    <a:pt x="554" y="203"/>
                  </a:lnTo>
                  <a:lnTo>
                    <a:pt x="461" y="277"/>
                  </a:lnTo>
                  <a:lnTo>
                    <a:pt x="369" y="351"/>
                  </a:lnTo>
                  <a:lnTo>
                    <a:pt x="296" y="443"/>
                  </a:lnTo>
                  <a:lnTo>
                    <a:pt x="222" y="535"/>
                  </a:lnTo>
                  <a:lnTo>
                    <a:pt x="148" y="627"/>
                  </a:lnTo>
                  <a:lnTo>
                    <a:pt x="93" y="738"/>
                  </a:lnTo>
                  <a:lnTo>
                    <a:pt x="56" y="867"/>
                  </a:lnTo>
                  <a:lnTo>
                    <a:pt x="19" y="978"/>
                  </a:lnTo>
                  <a:lnTo>
                    <a:pt x="1" y="1107"/>
                  </a:lnTo>
                  <a:lnTo>
                    <a:pt x="1" y="1236"/>
                  </a:lnTo>
                  <a:lnTo>
                    <a:pt x="1" y="1365"/>
                  </a:lnTo>
                  <a:lnTo>
                    <a:pt x="19" y="1494"/>
                  </a:lnTo>
                  <a:lnTo>
                    <a:pt x="37" y="1623"/>
                  </a:lnTo>
                  <a:lnTo>
                    <a:pt x="93" y="1733"/>
                  </a:lnTo>
                  <a:lnTo>
                    <a:pt x="130" y="1844"/>
                  </a:lnTo>
                  <a:lnTo>
                    <a:pt x="203" y="1955"/>
                  </a:lnTo>
                  <a:lnTo>
                    <a:pt x="277" y="2047"/>
                  </a:lnTo>
                  <a:lnTo>
                    <a:pt x="351" y="2139"/>
                  </a:lnTo>
                  <a:lnTo>
                    <a:pt x="443" y="2213"/>
                  </a:lnTo>
                  <a:lnTo>
                    <a:pt x="535" y="2287"/>
                  </a:lnTo>
                  <a:lnTo>
                    <a:pt x="627" y="2360"/>
                  </a:lnTo>
                  <a:lnTo>
                    <a:pt x="738" y="2416"/>
                  </a:lnTo>
                  <a:lnTo>
                    <a:pt x="867" y="2453"/>
                  </a:lnTo>
                  <a:lnTo>
                    <a:pt x="978" y="2489"/>
                  </a:lnTo>
                  <a:lnTo>
                    <a:pt x="1107" y="2508"/>
                  </a:lnTo>
                  <a:lnTo>
                    <a:pt x="1236" y="2526"/>
                  </a:lnTo>
                  <a:lnTo>
                    <a:pt x="1365" y="2508"/>
                  </a:lnTo>
                  <a:lnTo>
                    <a:pt x="1494" y="2489"/>
                  </a:lnTo>
                  <a:lnTo>
                    <a:pt x="1623" y="2471"/>
                  </a:lnTo>
                  <a:lnTo>
                    <a:pt x="1734" y="2434"/>
                  </a:lnTo>
                  <a:lnTo>
                    <a:pt x="1844" y="2379"/>
                  </a:lnTo>
                  <a:lnTo>
                    <a:pt x="1955" y="2305"/>
                  </a:lnTo>
                  <a:lnTo>
                    <a:pt x="2047" y="2250"/>
                  </a:lnTo>
                  <a:lnTo>
                    <a:pt x="2139" y="2158"/>
                  </a:lnTo>
                  <a:lnTo>
                    <a:pt x="2213" y="2084"/>
                  </a:lnTo>
                  <a:lnTo>
                    <a:pt x="2287" y="1973"/>
                  </a:lnTo>
                  <a:lnTo>
                    <a:pt x="2361" y="1881"/>
                  </a:lnTo>
                  <a:lnTo>
                    <a:pt x="2416" y="1770"/>
                  </a:lnTo>
                  <a:lnTo>
                    <a:pt x="2453" y="1660"/>
                  </a:lnTo>
                  <a:lnTo>
                    <a:pt x="2490" y="1531"/>
                  </a:lnTo>
                  <a:lnTo>
                    <a:pt x="2508" y="1402"/>
                  </a:lnTo>
                  <a:lnTo>
                    <a:pt x="2527" y="1273"/>
                  </a:lnTo>
                  <a:lnTo>
                    <a:pt x="2508" y="1143"/>
                  </a:lnTo>
                  <a:lnTo>
                    <a:pt x="2490" y="1014"/>
                  </a:lnTo>
                  <a:lnTo>
                    <a:pt x="2471" y="904"/>
                  </a:lnTo>
                  <a:lnTo>
                    <a:pt x="2434" y="775"/>
                  </a:lnTo>
                  <a:lnTo>
                    <a:pt x="2379" y="664"/>
                  </a:lnTo>
                  <a:lnTo>
                    <a:pt x="2305" y="553"/>
                  </a:lnTo>
                  <a:lnTo>
                    <a:pt x="2250" y="461"/>
                  </a:lnTo>
                  <a:lnTo>
                    <a:pt x="2158" y="369"/>
                  </a:lnTo>
                  <a:lnTo>
                    <a:pt x="2084" y="295"/>
                  </a:lnTo>
                  <a:lnTo>
                    <a:pt x="1973" y="222"/>
                  </a:lnTo>
                  <a:lnTo>
                    <a:pt x="1881" y="148"/>
                  </a:lnTo>
                  <a:lnTo>
                    <a:pt x="1771" y="92"/>
                  </a:lnTo>
                  <a:lnTo>
                    <a:pt x="1660" y="56"/>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 name="Google Shape;390;p2"/>
            <p:cNvSpPr/>
            <p:nvPr/>
          </p:nvSpPr>
          <p:spPr>
            <a:xfrm>
              <a:off x="6052300" y="1450425"/>
              <a:ext cx="63175" cy="63625"/>
            </a:xfrm>
            <a:custGeom>
              <a:avLst/>
              <a:gdLst/>
              <a:ahLst/>
              <a:cxnLst/>
              <a:rect l="l" t="t" r="r" b="b"/>
              <a:pathLst>
                <a:path w="2527" h="2545" extrusionOk="0">
                  <a:moveTo>
                    <a:pt x="1291" y="0"/>
                  </a:moveTo>
                  <a:lnTo>
                    <a:pt x="1162" y="19"/>
                  </a:lnTo>
                  <a:lnTo>
                    <a:pt x="1033" y="37"/>
                  </a:lnTo>
                  <a:lnTo>
                    <a:pt x="904" y="56"/>
                  </a:lnTo>
                  <a:lnTo>
                    <a:pt x="775" y="93"/>
                  </a:lnTo>
                  <a:lnTo>
                    <a:pt x="664" y="148"/>
                  </a:lnTo>
                  <a:lnTo>
                    <a:pt x="553" y="222"/>
                  </a:lnTo>
                  <a:lnTo>
                    <a:pt x="461" y="295"/>
                  </a:lnTo>
                  <a:lnTo>
                    <a:pt x="369" y="369"/>
                  </a:lnTo>
                  <a:lnTo>
                    <a:pt x="277" y="461"/>
                  </a:lnTo>
                  <a:lnTo>
                    <a:pt x="203" y="554"/>
                  </a:lnTo>
                  <a:lnTo>
                    <a:pt x="148" y="664"/>
                  </a:lnTo>
                  <a:lnTo>
                    <a:pt x="93" y="775"/>
                  </a:lnTo>
                  <a:lnTo>
                    <a:pt x="56" y="904"/>
                  </a:lnTo>
                  <a:lnTo>
                    <a:pt x="19" y="1015"/>
                  </a:lnTo>
                  <a:lnTo>
                    <a:pt x="0" y="1144"/>
                  </a:lnTo>
                  <a:lnTo>
                    <a:pt x="0" y="1291"/>
                  </a:lnTo>
                  <a:lnTo>
                    <a:pt x="0" y="1420"/>
                  </a:lnTo>
                  <a:lnTo>
                    <a:pt x="19" y="1549"/>
                  </a:lnTo>
                  <a:lnTo>
                    <a:pt x="56" y="1660"/>
                  </a:lnTo>
                  <a:lnTo>
                    <a:pt x="93" y="1771"/>
                  </a:lnTo>
                  <a:lnTo>
                    <a:pt x="148" y="1881"/>
                  </a:lnTo>
                  <a:lnTo>
                    <a:pt x="222" y="1992"/>
                  </a:lnTo>
                  <a:lnTo>
                    <a:pt x="277" y="2084"/>
                  </a:lnTo>
                  <a:lnTo>
                    <a:pt x="369" y="2176"/>
                  </a:lnTo>
                  <a:lnTo>
                    <a:pt x="461" y="2250"/>
                  </a:lnTo>
                  <a:lnTo>
                    <a:pt x="553" y="2324"/>
                  </a:lnTo>
                  <a:lnTo>
                    <a:pt x="664" y="2397"/>
                  </a:lnTo>
                  <a:lnTo>
                    <a:pt x="775" y="2434"/>
                  </a:lnTo>
                  <a:lnTo>
                    <a:pt x="885" y="2490"/>
                  </a:lnTo>
                  <a:lnTo>
                    <a:pt x="996" y="2508"/>
                  </a:lnTo>
                  <a:lnTo>
                    <a:pt x="1125" y="2526"/>
                  </a:lnTo>
                  <a:lnTo>
                    <a:pt x="1254" y="2545"/>
                  </a:lnTo>
                  <a:lnTo>
                    <a:pt x="1383" y="2526"/>
                  </a:lnTo>
                  <a:lnTo>
                    <a:pt x="1512" y="2508"/>
                  </a:lnTo>
                  <a:lnTo>
                    <a:pt x="1641" y="2490"/>
                  </a:lnTo>
                  <a:lnTo>
                    <a:pt x="1752" y="2453"/>
                  </a:lnTo>
                  <a:lnTo>
                    <a:pt x="1863" y="2397"/>
                  </a:lnTo>
                  <a:lnTo>
                    <a:pt x="1973" y="2324"/>
                  </a:lnTo>
                  <a:lnTo>
                    <a:pt x="2065" y="2268"/>
                  </a:lnTo>
                  <a:lnTo>
                    <a:pt x="2158" y="2176"/>
                  </a:lnTo>
                  <a:lnTo>
                    <a:pt x="2231" y="2084"/>
                  </a:lnTo>
                  <a:lnTo>
                    <a:pt x="2305" y="1992"/>
                  </a:lnTo>
                  <a:lnTo>
                    <a:pt x="2379" y="1900"/>
                  </a:lnTo>
                  <a:lnTo>
                    <a:pt x="2434" y="1789"/>
                  </a:lnTo>
                  <a:lnTo>
                    <a:pt x="2471" y="1660"/>
                  </a:lnTo>
                  <a:lnTo>
                    <a:pt x="2508" y="1549"/>
                  </a:lnTo>
                  <a:lnTo>
                    <a:pt x="2526" y="1420"/>
                  </a:lnTo>
                  <a:lnTo>
                    <a:pt x="2526" y="1291"/>
                  </a:lnTo>
                  <a:lnTo>
                    <a:pt x="2526" y="1162"/>
                  </a:lnTo>
                  <a:lnTo>
                    <a:pt x="2508" y="1033"/>
                  </a:lnTo>
                  <a:lnTo>
                    <a:pt x="2471" y="904"/>
                  </a:lnTo>
                  <a:lnTo>
                    <a:pt x="2434" y="793"/>
                  </a:lnTo>
                  <a:lnTo>
                    <a:pt x="2379" y="683"/>
                  </a:lnTo>
                  <a:lnTo>
                    <a:pt x="2324" y="572"/>
                  </a:lnTo>
                  <a:lnTo>
                    <a:pt x="2250" y="480"/>
                  </a:lnTo>
                  <a:lnTo>
                    <a:pt x="2176" y="388"/>
                  </a:lnTo>
                  <a:lnTo>
                    <a:pt x="2084" y="314"/>
                  </a:lnTo>
                  <a:lnTo>
                    <a:pt x="1992" y="240"/>
                  </a:lnTo>
                  <a:lnTo>
                    <a:pt x="1899" y="166"/>
                  </a:lnTo>
                  <a:lnTo>
                    <a:pt x="1789" y="111"/>
                  </a:lnTo>
                  <a:lnTo>
                    <a:pt x="1660" y="74"/>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 name="Google Shape;391;p2"/>
            <p:cNvSpPr/>
            <p:nvPr/>
          </p:nvSpPr>
          <p:spPr>
            <a:xfrm>
              <a:off x="6132050" y="1464725"/>
              <a:ext cx="63175" cy="63625"/>
            </a:xfrm>
            <a:custGeom>
              <a:avLst/>
              <a:gdLst/>
              <a:ahLst/>
              <a:cxnLst/>
              <a:rect l="l" t="t" r="r" b="b"/>
              <a:pathLst>
                <a:path w="2527" h="2545" extrusionOk="0">
                  <a:moveTo>
                    <a:pt x="1272" y="0"/>
                  </a:moveTo>
                  <a:lnTo>
                    <a:pt x="1143" y="18"/>
                  </a:lnTo>
                  <a:lnTo>
                    <a:pt x="1014" y="37"/>
                  </a:lnTo>
                  <a:lnTo>
                    <a:pt x="904" y="55"/>
                  </a:lnTo>
                  <a:lnTo>
                    <a:pt x="775" y="111"/>
                  </a:lnTo>
                  <a:lnTo>
                    <a:pt x="664" y="148"/>
                  </a:lnTo>
                  <a:lnTo>
                    <a:pt x="572" y="221"/>
                  </a:lnTo>
                  <a:lnTo>
                    <a:pt x="461" y="277"/>
                  </a:lnTo>
                  <a:lnTo>
                    <a:pt x="369" y="369"/>
                  </a:lnTo>
                  <a:lnTo>
                    <a:pt x="295" y="461"/>
                  </a:lnTo>
                  <a:lnTo>
                    <a:pt x="221" y="553"/>
                  </a:lnTo>
                  <a:lnTo>
                    <a:pt x="166" y="645"/>
                  </a:lnTo>
                  <a:lnTo>
                    <a:pt x="111" y="756"/>
                  </a:lnTo>
                  <a:lnTo>
                    <a:pt x="55" y="885"/>
                  </a:lnTo>
                  <a:lnTo>
                    <a:pt x="37" y="996"/>
                  </a:lnTo>
                  <a:lnTo>
                    <a:pt x="19" y="1125"/>
                  </a:lnTo>
                  <a:lnTo>
                    <a:pt x="0" y="1254"/>
                  </a:lnTo>
                  <a:lnTo>
                    <a:pt x="0" y="1383"/>
                  </a:lnTo>
                  <a:lnTo>
                    <a:pt x="19" y="1512"/>
                  </a:lnTo>
                  <a:lnTo>
                    <a:pt x="55" y="1641"/>
                  </a:lnTo>
                  <a:lnTo>
                    <a:pt x="92" y="1770"/>
                  </a:lnTo>
                  <a:lnTo>
                    <a:pt x="148" y="1881"/>
                  </a:lnTo>
                  <a:lnTo>
                    <a:pt x="221" y="1991"/>
                  </a:lnTo>
                  <a:lnTo>
                    <a:pt x="295" y="2084"/>
                  </a:lnTo>
                  <a:lnTo>
                    <a:pt x="369" y="2176"/>
                  </a:lnTo>
                  <a:lnTo>
                    <a:pt x="461" y="2249"/>
                  </a:lnTo>
                  <a:lnTo>
                    <a:pt x="553" y="2323"/>
                  </a:lnTo>
                  <a:lnTo>
                    <a:pt x="664" y="2397"/>
                  </a:lnTo>
                  <a:lnTo>
                    <a:pt x="775" y="2452"/>
                  </a:lnTo>
                  <a:lnTo>
                    <a:pt x="904" y="2489"/>
                  </a:lnTo>
                  <a:lnTo>
                    <a:pt x="1033" y="2508"/>
                  </a:lnTo>
                  <a:lnTo>
                    <a:pt x="1162" y="2526"/>
                  </a:lnTo>
                  <a:lnTo>
                    <a:pt x="1291" y="2544"/>
                  </a:lnTo>
                  <a:lnTo>
                    <a:pt x="1420" y="2526"/>
                  </a:lnTo>
                  <a:lnTo>
                    <a:pt x="1549" y="2508"/>
                  </a:lnTo>
                  <a:lnTo>
                    <a:pt x="1660" y="2471"/>
                  </a:lnTo>
                  <a:lnTo>
                    <a:pt x="1789" y="2434"/>
                  </a:lnTo>
                  <a:lnTo>
                    <a:pt x="1899" y="2379"/>
                  </a:lnTo>
                  <a:lnTo>
                    <a:pt x="1991" y="2323"/>
                  </a:lnTo>
                  <a:lnTo>
                    <a:pt x="2084" y="2249"/>
                  </a:lnTo>
                  <a:lnTo>
                    <a:pt x="2176" y="2157"/>
                  </a:lnTo>
                  <a:lnTo>
                    <a:pt x="2250" y="2065"/>
                  </a:lnTo>
                  <a:lnTo>
                    <a:pt x="2323" y="1973"/>
                  </a:lnTo>
                  <a:lnTo>
                    <a:pt x="2397" y="1862"/>
                  </a:lnTo>
                  <a:lnTo>
                    <a:pt x="2434" y="1752"/>
                  </a:lnTo>
                  <a:lnTo>
                    <a:pt x="2489" y="1641"/>
                  </a:lnTo>
                  <a:lnTo>
                    <a:pt x="2508" y="1530"/>
                  </a:lnTo>
                  <a:lnTo>
                    <a:pt x="2526" y="1401"/>
                  </a:lnTo>
                  <a:lnTo>
                    <a:pt x="2526" y="1272"/>
                  </a:lnTo>
                  <a:lnTo>
                    <a:pt x="2526" y="1143"/>
                  </a:lnTo>
                  <a:lnTo>
                    <a:pt x="2508" y="1014"/>
                  </a:lnTo>
                  <a:lnTo>
                    <a:pt x="2471" y="885"/>
                  </a:lnTo>
                  <a:lnTo>
                    <a:pt x="2434" y="774"/>
                  </a:lnTo>
                  <a:lnTo>
                    <a:pt x="2379" y="664"/>
                  </a:lnTo>
                  <a:lnTo>
                    <a:pt x="2323" y="553"/>
                  </a:lnTo>
                  <a:lnTo>
                    <a:pt x="2250" y="461"/>
                  </a:lnTo>
                  <a:lnTo>
                    <a:pt x="2176" y="369"/>
                  </a:lnTo>
                  <a:lnTo>
                    <a:pt x="2084" y="295"/>
                  </a:lnTo>
                  <a:lnTo>
                    <a:pt x="1973" y="221"/>
                  </a:lnTo>
                  <a:lnTo>
                    <a:pt x="1881" y="166"/>
                  </a:lnTo>
                  <a:lnTo>
                    <a:pt x="1770" y="111"/>
                  </a:lnTo>
                  <a:lnTo>
                    <a:pt x="1660" y="55"/>
                  </a:lnTo>
                  <a:lnTo>
                    <a:pt x="1531" y="37"/>
                  </a:lnTo>
                  <a:lnTo>
                    <a:pt x="1401" y="18"/>
                  </a:lnTo>
                  <a:lnTo>
                    <a:pt x="12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 name="Google Shape;392;p2"/>
            <p:cNvSpPr/>
            <p:nvPr/>
          </p:nvSpPr>
          <p:spPr>
            <a:xfrm>
              <a:off x="6212250" y="1479475"/>
              <a:ext cx="63175" cy="62700"/>
            </a:xfrm>
            <a:custGeom>
              <a:avLst/>
              <a:gdLst/>
              <a:ahLst/>
              <a:cxnLst/>
              <a:rect l="l" t="t" r="r" b="b"/>
              <a:pathLst>
                <a:path w="2527" h="2508" extrusionOk="0">
                  <a:moveTo>
                    <a:pt x="1107" y="0"/>
                  </a:moveTo>
                  <a:lnTo>
                    <a:pt x="978" y="18"/>
                  </a:lnTo>
                  <a:lnTo>
                    <a:pt x="849" y="55"/>
                  </a:lnTo>
                  <a:lnTo>
                    <a:pt x="738" y="92"/>
                  </a:lnTo>
                  <a:lnTo>
                    <a:pt x="627" y="148"/>
                  </a:lnTo>
                  <a:lnTo>
                    <a:pt x="535" y="221"/>
                  </a:lnTo>
                  <a:lnTo>
                    <a:pt x="424" y="295"/>
                  </a:lnTo>
                  <a:lnTo>
                    <a:pt x="351" y="369"/>
                  </a:lnTo>
                  <a:lnTo>
                    <a:pt x="259" y="461"/>
                  </a:lnTo>
                  <a:lnTo>
                    <a:pt x="203" y="572"/>
                  </a:lnTo>
                  <a:lnTo>
                    <a:pt x="129" y="664"/>
                  </a:lnTo>
                  <a:lnTo>
                    <a:pt x="93" y="774"/>
                  </a:lnTo>
                  <a:lnTo>
                    <a:pt x="37" y="904"/>
                  </a:lnTo>
                  <a:lnTo>
                    <a:pt x="19" y="1014"/>
                  </a:lnTo>
                  <a:lnTo>
                    <a:pt x="0" y="1143"/>
                  </a:lnTo>
                  <a:lnTo>
                    <a:pt x="0" y="1272"/>
                  </a:lnTo>
                  <a:lnTo>
                    <a:pt x="0" y="1401"/>
                  </a:lnTo>
                  <a:lnTo>
                    <a:pt x="19" y="1530"/>
                  </a:lnTo>
                  <a:lnTo>
                    <a:pt x="56" y="1659"/>
                  </a:lnTo>
                  <a:lnTo>
                    <a:pt x="93" y="1770"/>
                  </a:lnTo>
                  <a:lnTo>
                    <a:pt x="148" y="1881"/>
                  </a:lnTo>
                  <a:lnTo>
                    <a:pt x="222" y="1973"/>
                  </a:lnTo>
                  <a:lnTo>
                    <a:pt x="295" y="2084"/>
                  </a:lnTo>
                  <a:lnTo>
                    <a:pt x="369" y="2157"/>
                  </a:lnTo>
                  <a:lnTo>
                    <a:pt x="461" y="2249"/>
                  </a:lnTo>
                  <a:lnTo>
                    <a:pt x="572" y="2323"/>
                  </a:lnTo>
                  <a:lnTo>
                    <a:pt x="664" y="2379"/>
                  </a:lnTo>
                  <a:lnTo>
                    <a:pt x="793" y="2434"/>
                  </a:lnTo>
                  <a:lnTo>
                    <a:pt x="904" y="2471"/>
                  </a:lnTo>
                  <a:lnTo>
                    <a:pt x="1033" y="2489"/>
                  </a:lnTo>
                  <a:lnTo>
                    <a:pt x="1144" y="2508"/>
                  </a:lnTo>
                  <a:lnTo>
                    <a:pt x="1420" y="2508"/>
                  </a:lnTo>
                  <a:lnTo>
                    <a:pt x="1531" y="2489"/>
                  </a:lnTo>
                  <a:lnTo>
                    <a:pt x="1660" y="2452"/>
                  </a:lnTo>
                  <a:lnTo>
                    <a:pt x="1770" y="2415"/>
                  </a:lnTo>
                  <a:lnTo>
                    <a:pt x="1881" y="2360"/>
                  </a:lnTo>
                  <a:lnTo>
                    <a:pt x="1992" y="2286"/>
                  </a:lnTo>
                  <a:lnTo>
                    <a:pt x="2084" y="2213"/>
                  </a:lnTo>
                  <a:lnTo>
                    <a:pt x="2176" y="2139"/>
                  </a:lnTo>
                  <a:lnTo>
                    <a:pt x="2250" y="2047"/>
                  </a:lnTo>
                  <a:lnTo>
                    <a:pt x="2324" y="1936"/>
                  </a:lnTo>
                  <a:lnTo>
                    <a:pt x="2379" y="1844"/>
                  </a:lnTo>
                  <a:lnTo>
                    <a:pt x="2434" y="1733"/>
                  </a:lnTo>
                  <a:lnTo>
                    <a:pt x="2471" y="1604"/>
                  </a:lnTo>
                  <a:lnTo>
                    <a:pt x="2490" y="1494"/>
                  </a:lnTo>
                  <a:lnTo>
                    <a:pt x="2508" y="1364"/>
                  </a:lnTo>
                  <a:lnTo>
                    <a:pt x="2526" y="1235"/>
                  </a:lnTo>
                  <a:lnTo>
                    <a:pt x="2508" y="1106"/>
                  </a:lnTo>
                  <a:lnTo>
                    <a:pt x="2490" y="977"/>
                  </a:lnTo>
                  <a:lnTo>
                    <a:pt x="2453" y="848"/>
                  </a:lnTo>
                  <a:lnTo>
                    <a:pt x="2416" y="738"/>
                  </a:lnTo>
                  <a:lnTo>
                    <a:pt x="2360" y="627"/>
                  </a:lnTo>
                  <a:lnTo>
                    <a:pt x="2287" y="516"/>
                  </a:lnTo>
                  <a:lnTo>
                    <a:pt x="2213" y="424"/>
                  </a:lnTo>
                  <a:lnTo>
                    <a:pt x="2139" y="350"/>
                  </a:lnTo>
                  <a:lnTo>
                    <a:pt x="2047" y="258"/>
                  </a:lnTo>
                  <a:lnTo>
                    <a:pt x="1955" y="184"/>
                  </a:lnTo>
                  <a:lnTo>
                    <a:pt x="1844" y="129"/>
                  </a:lnTo>
                  <a:lnTo>
                    <a:pt x="1734" y="74"/>
                  </a:lnTo>
                  <a:lnTo>
                    <a:pt x="1604" y="37"/>
                  </a:lnTo>
                  <a:lnTo>
                    <a:pt x="1494" y="18"/>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 name="Google Shape;393;p2"/>
            <p:cNvSpPr/>
            <p:nvPr/>
          </p:nvSpPr>
          <p:spPr>
            <a:xfrm>
              <a:off x="5053400" y="617025"/>
              <a:ext cx="63650" cy="63625"/>
            </a:xfrm>
            <a:custGeom>
              <a:avLst/>
              <a:gdLst/>
              <a:ahLst/>
              <a:cxnLst/>
              <a:rect l="l" t="t" r="r" b="b"/>
              <a:pathLst>
                <a:path w="2546" h="2545" extrusionOk="0">
                  <a:moveTo>
                    <a:pt x="1292" y="0"/>
                  </a:moveTo>
                  <a:lnTo>
                    <a:pt x="1144" y="19"/>
                  </a:lnTo>
                  <a:lnTo>
                    <a:pt x="1015" y="19"/>
                  </a:lnTo>
                  <a:lnTo>
                    <a:pt x="886" y="56"/>
                  </a:lnTo>
                  <a:lnTo>
                    <a:pt x="775" y="92"/>
                  </a:lnTo>
                  <a:lnTo>
                    <a:pt x="665" y="148"/>
                  </a:lnTo>
                  <a:lnTo>
                    <a:pt x="554" y="203"/>
                  </a:lnTo>
                  <a:lnTo>
                    <a:pt x="462" y="277"/>
                  </a:lnTo>
                  <a:lnTo>
                    <a:pt x="370" y="369"/>
                  </a:lnTo>
                  <a:lnTo>
                    <a:pt x="277" y="461"/>
                  </a:lnTo>
                  <a:lnTo>
                    <a:pt x="204" y="553"/>
                  </a:lnTo>
                  <a:lnTo>
                    <a:pt x="148" y="664"/>
                  </a:lnTo>
                  <a:lnTo>
                    <a:pt x="93" y="775"/>
                  </a:lnTo>
                  <a:lnTo>
                    <a:pt x="56" y="885"/>
                  </a:lnTo>
                  <a:lnTo>
                    <a:pt x="19" y="1014"/>
                  </a:lnTo>
                  <a:lnTo>
                    <a:pt x="1" y="1143"/>
                  </a:lnTo>
                  <a:lnTo>
                    <a:pt x="1" y="1291"/>
                  </a:lnTo>
                  <a:lnTo>
                    <a:pt x="1" y="1420"/>
                  </a:lnTo>
                  <a:lnTo>
                    <a:pt x="19" y="1549"/>
                  </a:lnTo>
                  <a:lnTo>
                    <a:pt x="56" y="1660"/>
                  </a:lnTo>
                  <a:lnTo>
                    <a:pt x="93" y="1789"/>
                  </a:lnTo>
                  <a:lnTo>
                    <a:pt x="148" y="1899"/>
                  </a:lnTo>
                  <a:lnTo>
                    <a:pt x="204" y="1992"/>
                  </a:lnTo>
                  <a:lnTo>
                    <a:pt x="277" y="2084"/>
                  </a:lnTo>
                  <a:lnTo>
                    <a:pt x="351" y="2176"/>
                  </a:lnTo>
                  <a:lnTo>
                    <a:pt x="443" y="2268"/>
                  </a:lnTo>
                  <a:lnTo>
                    <a:pt x="536" y="2342"/>
                  </a:lnTo>
                  <a:lnTo>
                    <a:pt x="646" y="2397"/>
                  </a:lnTo>
                  <a:lnTo>
                    <a:pt x="757" y="2452"/>
                  </a:lnTo>
                  <a:lnTo>
                    <a:pt x="867" y="2489"/>
                  </a:lnTo>
                  <a:lnTo>
                    <a:pt x="978" y="2526"/>
                  </a:lnTo>
                  <a:lnTo>
                    <a:pt x="1107" y="2545"/>
                  </a:lnTo>
                  <a:lnTo>
                    <a:pt x="1384" y="2545"/>
                  </a:lnTo>
                  <a:lnTo>
                    <a:pt x="1513" y="2526"/>
                  </a:lnTo>
                  <a:lnTo>
                    <a:pt x="1642" y="2508"/>
                  </a:lnTo>
                  <a:lnTo>
                    <a:pt x="1753" y="2452"/>
                  </a:lnTo>
                  <a:lnTo>
                    <a:pt x="1863" y="2397"/>
                  </a:lnTo>
                  <a:lnTo>
                    <a:pt x="1974" y="2342"/>
                  </a:lnTo>
                  <a:lnTo>
                    <a:pt x="2084" y="2268"/>
                  </a:lnTo>
                  <a:lnTo>
                    <a:pt x="2177" y="2194"/>
                  </a:lnTo>
                  <a:lnTo>
                    <a:pt x="2250" y="2102"/>
                  </a:lnTo>
                  <a:lnTo>
                    <a:pt x="2324" y="2010"/>
                  </a:lnTo>
                  <a:lnTo>
                    <a:pt x="2379" y="1899"/>
                  </a:lnTo>
                  <a:lnTo>
                    <a:pt x="2435" y="1789"/>
                  </a:lnTo>
                  <a:lnTo>
                    <a:pt x="2490" y="1660"/>
                  </a:lnTo>
                  <a:lnTo>
                    <a:pt x="2508" y="1531"/>
                  </a:lnTo>
                  <a:lnTo>
                    <a:pt x="2527" y="1401"/>
                  </a:lnTo>
                  <a:lnTo>
                    <a:pt x="2545" y="1272"/>
                  </a:lnTo>
                  <a:lnTo>
                    <a:pt x="2527" y="1143"/>
                  </a:lnTo>
                  <a:lnTo>
                    <a:pt x="2508" y="1014"/>
                  </a:lnTo>
                  <a:lnTo>
                    <a:pt x="2490" y="885"/>
                  </a:lnTo>
                  <a:lnTo>
                    <a:pt x="2435" y="775"/>
                  </a:lnTo>
                  <a:lnTo>
                    <a:pt x="2398" y="664"/>
                  </a:lnTo>
                  <a:lnTo>
                    <a:pt x="2324" y="553"/>
                  </a:lnTo>
                  <a:lnTo>
                    <a:pt x="2250" y="461"/>
                  </a:lnTo>
                  <a:lnTo>
                    <a:pt x="2177" y="369"/>
                  </a:lnTo>
                  <a:lnTo>
                    <a:pt x="2084" y="295"/>
                  </a:lnTo>
                  <a:lnTo>
                    <a:pt x="1992" y="221"/>
                  </a:lnTo>
                  <a:lnTo>
                    <a:pt x="1882" y="166"/>
                  </a:lnTo>
                  <a:lnTo>
                    <a:pt x="1789" y="111"/>
                  </a:lnTo>
                  <a:lnTo>
                    <a:pt x="1660" y="56"/>
                  </a:lnTo>
                  <a:lnTo>
                    <a:pt x="1550" y="37"/>
                  </a:lnTo>
                  <a:lnTo>
                    <a:pt x="1421" y="19"/>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 name="Google Shape;394;p2"/>
            <p:cNvSpPr/>
            <p:nvPr/>
          </p:nvSpPr>
          <p:spPr>
            <a:xfrm>
              <a:off x="4950625" y="271750"/>
              <a:ext cx="63625" cy="63650"/>
            </a:xfrm>
            <a:custGeom>
              <a:avLst/>
              <a:gdLst/>
              <a:ahLst/>
              <a:cxnLst/>
              <a:rect l="l" t="t" r="r" b="b"/>
              <a:pathLst>
                <a:path w="2545" h="2546" extrusionOk="0">
                  <a:moveTo>
                    <a:pt x="1291" y="1"/>
                  </a:moveTo>
                  <a:lnTo>
                    <a:pt x="1162" y="19"/>
                  </a:lnTo>
                  <a:lnTo>
                    <a:pt x="1033" y="19"/>
                  </a:lnTo>
                  <a:lnTo>
                    <a:pt x="904" y="56"/>
                  </a:lnTo>
                  <a:lnTo>
                    <a:pt x="793" y="93"/>
                  </a:lnTo>
                  <a:lnTo>
                    <a:pt x="682" y="148"/>
                  </a:lnTo>
                  <a:lnTo>
                    <a:pt x="572" y="204"/>
                  </a:lnTo>
                  <a:lnTo>
                    <a:pt x="480" y="278"/>
                  </a:lnTo>
                  <a:lnTo>
                    <a:pt x="387" y="351"/>
                  </a:lnTo>
                  <a:lnTo>
                    <a:pt x="295" y="444"/>
                  </a:lnTo>
                  <a:lnTo>
                    <a:pt x="221" y="536"/>
                  </a:lnTo>
                  <a:lnTo>
                    <a:pt x="166" y="628"/>
                  </a:lnTo>
                  <a:lnTo>
                    <a:pt x="111" y="739"/>
                  </a:lnTo>
                  <a:lnTo>
                    <a:pt x="55" y="868"/>
                  </a:lnTo>
                  <a:lnTo>
                    <a:pt x="37" y="978"/>
                  </a:lnTo>
                  <a:lnTo>
                    <a:pt x="0" y="1107"/>
                  </a:lnTo>
                  <a:lnTo>
                    <a:pt x="0" y="1236"/>
                  </a:lnTo>
                  <a:lnTo>
                    <a:pt x="0" y="1365"/>
                  </a:lnTo>
                  <a:lnTo>
                    <a:pt x="19" y="1494"/>
                  </a:lnTo>
                  <a:lnTo>
                    <a:pt x="37" y="1624"/>
                  </a:lnTo>
                  <a:lnTo>
                    <a:pt x="74" y="1734"/>
                  </a:lnTo>
                  <a:lnTo>
                    <a:pt x="129" y="1845"/>
                  </a:lnTo>
                  <a:lnTo>
                    <a:pt x="185" y="1955"/>
                  </a:lnTo>
                  <a:lnTo>
                    <a:pt x="258" y="2048"/>
                  </a:lnTo>
                  <a:lnTo>
                    <a:pt x="332" y="2140"/>
                  </a:lnTo>
                  <a:lnTo>
                    <a:pt x="424" y="2232"/>
                  </a:lnTo>
                  <a:lnTo>
                    <a:pt x="516" y="2306"/>
                  </a:lnTo>
                  <a:lnTo>
                    <a:pt x="609" y="2380"/>
                  </a:lnTo>
                  <a:lnTo>
                    <a:pt x="719" y="2435"/>
                  </a:lnTo>
                  <a:lnTo>
                    <a:pt x="830" y="2472"/>
                  </a:lnTo>
                  <a:lnTo>
                    <a:pt x="959" y="2509"/>
                  </a:lnTo>
                  <a:lnTo>
                    <a:pt x="1088" y="2527"/>
                  </a:lnTo>
                  <a:lnTo>
                    <a:pt x="1217" y="2545"/>
                  </a:lnTo>
                  <a:lnTo>
                    <a:pt x="1346" y="2545"/>
                  </a:lnTo>
                  <a:lnTo>
                    <a:pt x="1475" y="2527"/>
                  </a:lnTo>
                  <a:lnTo>
                    <a:pt x="1604" y="2509"/>
                  </a:lnTo>
                  <a:lnTo>
                    <a:pt x="1733" y="2453"/>
                  </a:lnTo>
                  <a:lnTo>
                    <a:pt x="1844" y="2416"/>
                  </a:lnTo>
                  <a:lnTo>
                    <a:pt x="1955" y="2343"/>
                  </a:lnTo>
                  <a:lnTo>
                    <a:pt x="2047" y="2287"/>
                  </a:lnTo>
                  <a:lnTo>
                    <a:pt x="2139" y="2195"/>
                  </a:lnTo>
                  <a:lnTo>
                    <a:pt x="2231" y="2103"/>
                  </a:lnTo>
                  <a:lnTo>
                    <a:pt x="2305" y="2011"/>
                  </a:lnTo>
                  <a:lnTo>
                    <a:pt x="2379" y="1919"/>
                  </a:lnTo>
                  <a:lnTo>
                    <a:pt x="2434" y="1789"/>
                  </a:lnTo>
                  <a:lnTo>
                    <a:pt x="2471" y="1679"/>
                  </a:lnTo>
                  <a:lnTo>
                    <a:pt x="2508" y="1550"/>
                  </a:lnTo>
                  <a:lnTo>
                    <a:pt x="2526" y="1421"/>
                  </a:lnTo>
                  <a:lnTo>
                    <a:pt x="2545" y="1292"/>
                  </a:lnTo>
                  <a:lnTo>
                    <a:pt x="2526" y="1163"/>
                  </a:lnTo>
                  <a:lnTo>
                    <a:pt x="2508" y="1034"/>
                  </a:lnTo>
                  <a:lnTo>
                    <a:pt x="2489" y="904"/>
                  </a:lnTo>
                  <a:lnTo>
                    <a:pt x="2452" y="794"/>
                  </a:lnTo>
                  <a:lnTo>
                    <a:pt x="2397" y="683"/>
                  </a:lnTo>
                  <a:lnTo>
                    <a:pt x="2323" y="573"/>
                  </a:lnTo>
                  <a:lnTo>
                    <a:pt x="2268" y="480"/>
                  </a:lnTo>
                  <a:lnTo>
                    <a:pt x="2176" y="388"/>
                  </a:lnTo>
                  <a:lnTo>
                    <a:pt x="2102" y="296"/>
                  </a:lnTo>
                  <a:lnTo>
                    <a:pt x="1992" y="222"/>
                  </a:lnTo>
                  <a:lnTo>
                    <a:pt x="1899" y="167"/>
                  </a:lnTo>
                  <a:lnTo>
                    <a:pt x="1789" y="112"/>
                  </a:lnTo>
                  <a:lnTo>
                    <a:pt x="1678" y="75"/>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 name="Google Shape;395;p2"/>
            <p:cNvSpPr/>
            <p:nvPr/>
          </p:nvSpPr>
          <p:spPr>
            <a:xfrm>
              <a:off x="5669700" y="1302000"/>
              <a:ext cx="63650" cy="63625"/>
            </a:xfrm>
            <a:custGeom>
              <a:avLst/>
              <a:gdLst/>
              <a:ahLst/>
              <a:cxnLst/>
              <a:rect l="l" t="t" r="r" b="b"/>
              <a:pathLst>
                <a:path w="2546" h="2545" extrusionOk="0">
                  <a:moveTo>
                    <a:pt x="1273" y="0"/>
                  </a:moveTo>
                  <a:lnTo>
                    <a:pt x="1125" y="19"/>
                  </a:lnTo>
                  <a:lnTo>
                    <a:pt x="1015" y="37"/>
                  </a:lnTo>
                  <a:lnTo>
                    <a:pt x="886" y="56"/>
                  </a:lnTo>
                  <a:lnTo>
                    <a:pt x="775" y="111"/>
                  </a:lnTo>
                  <a:lnTo>
                    <a:pt x="664" y="148"/>
                  </a:lnTo>
                  <a:lnTo>
                    <a:pt x="554" y="222"/>
                  </a:lnTo>
                  <a:lnTo>
                    <a:pt x="462" y="295"/>
                  </a:lnTo>
                  <a:lnTo>
                    <a:pt x="369" y="369"/>
                  </a:lnTo>
                  <a:lnTo>
                    <a:pt x="296" y="461"/>
                  </a:lnTo>
                  <a:lnTo>
                    <a:pt x="222" y="553"/>
                  </a:lnTo>
                  <a:lnTo>
                    <a:pt x="148" y="664"/>
                  </a:lnTo>
                  <a:lnTo>
                    <a:pt x="93" y="775"/>
                  </a:lnTo>
                  <a:lnTo>
                    <a:pt x="56" y="885"/>
                  </a:lnTo>
                  <a:lnTo>
                    <a:pt x="19" y="1014"/>
                  </a:lnTo>
                  <a:lnTo>
                    <a:pt x="1" y="1144"/>
                  </a:lnTo>
                  <a:lnTo>
                    <a:pt x="1" y="1273"/>
                  </a:lnTo>
                  <a:lnTo>
                    <a:pt x="1" y="1402"/>
                  </a:lnTo>
                  <a:lnTo>
                    <a:pt x="19" y="1531"/>
                  </a:lnTo>
                  <a:lnTo>
                    <a:pt x="56" y="1641"/>
                  </a:lnTo>
                  <a:lnTo>
                    <a:pt x="93" y="1770"/>
                  </a:lnTo>
                  <a:lnTo>
                    <a:pt x="148" y="1881"/>
                  </a:lnTo>
                  <a:lnTo>
                    <a:pt x="204" y="1973"/>
                  </a:lnTo>
                  <a:lnTo>
                    <a:pt x="277" y="2084"/>
                  </a:lnTo>
                  <a:lnTo>
                    <a:pt x="351" y="2176"/>
                  </a:lnTo>
                  <a:lnTo>
                    <a:pt x="443" y="2250"/>
                  </a:lnTo>
                  <a:lnTo>
                    <a:pt x="535" y="2324"/>
                  </a:lnTo>
                  <a:lnTo>
                    <a:pt x="646" y="2379"/>
                  </a:lnTo>
                  <a:lnTo>
                    <a:pt x="757" y="2434"/>
                  </a:lnTo>
                  <a:lnTo>
                    <a:pt x="867" y="2489"/>
                  </a:lnTo>
                  <a:lnTo>
                    <a:pt x="996" y="2508"/>
                  </a:lnTo>
                  <a:lnTo>
                    <a:pt x="1125" y="2526"/>
                  </a:lnTo>
                  <a:lnTo>
                    <a:pt x="1254" y="2545"/>
                  </a:lnTo>
                  <a:lnTo>
                    <a:pt x="1384" y="2545"/>
                  </a:lnTo>
                  <a:lnTo>
                    <a:pt x="1513" y="2526"/>
                  </a:lnTo>
                  <a:lnTo>
                    <a:pt x="1642" y="2489"/>
                  </a:lnTo>
                  <a:lnTo>
                    <a:pt x="1752" y="2453"/>
                  </a:lnTo>
                  <a:lnTo>
                    <a:pt x="1881" y="2397"/>
                  </a:lnTo>
                  <a:lnTo>
                    <a:pt x="1974" y="2342"/>
                  </a:lnTo>
                  <a:lnTo>
                    <a:pt x="2084" y="2268"/>
                  </a:lnTo>
                  <a:lnTo>
                    <a:pt x="2176" y="2176"/>
                  </a:lnTo>
                  <a:lnTo>
                    <a:pt x="2250" y="2084"/>
                  </a:lnTo>
                  <a:lnTo>
                    <a:pt x="2324" y="1992"/>
                  </a:lnTo>
                  <a:lnTo>
                    <a:pt x="2398" y="1881"/>
                  </a:lnTo>
                  <a:lnTo>
                    <a:pt x="2453" y="1770"/>
                  </a:lnTo>
                  <a:lnTo>
                    <a:pt x="2490" y="1641"/>
                  </a:lnTo>
                  <a:lnTo>
                    <a:pt x="2508" y="1531"/>
                  </a:lnTo>
                  <a:lnTo>
                    <a:pt x="2527" y="1383"/>
                  </a:lnTo>
                  <a:lnTo>
                    <a:pt x="2545" y="1254"/>
                  </a:lnTo>
                  <a:lnTo>
                    <a:pt x="2527" y="1125"/>
                  </a:lnTo>
                  <a:lnTo>
                    <a:pt x="2508" y="996"/>
                  </a:lnTo>
                  <a:lnTo>
                    <a:pt x="2471" y="885"/>
                  </a:lnTo>
                  <a:lnTo>
                    <a:pt x="2435" y="756"/>
                  </a:lnTo>
                  <a:lnTo>
                    <a:pt x="2379" y="646"/>
                  </a:lnTo>
                  <a:lnTo>
                    <a:pt x="2324" y="553"/>
                  </a:lnTo>
                  <a:lnTo>
                    <a:pt x="2250" y="461"/>
                  </a:lnTo>
                  <a:lnTo>
                    <a:pt x="2158" y="369"/>
                  </a:lnTo>
                  <a:lnTo>
                    <a:pt x="2084" y="277"/>
                  </a:lnTo>
                  <a:lnTo>
                    <a:pt x="1974" y="222"/>
                  </a:lnTo>
                  <a:lnTo>
                    <a:pt x="1881" y="148"/>
                  </a:lnTo>
                  <a:lnTo>
                    <a:pt x="1771" y="93"/>
                  </a:lnTo>
                  <a:lnTo>
                    <a:pt x="1642" y="56"/>
                  </a:lnTo>
                  <a:lnTo>
                    <a:pt x="1531"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 name="Google Shape;396;p2"/>
            <p:cNvSpPr/>
            <p:nvPr/>
          </p:nvSpPr>
          <p:spPr>
            <a:xfrm>
              <a:off x="5170500" y="885750"/>
              <a:ext cx="62700" cy="62725"/>
            </a:xfrm>
            <a:custGeom>
              <a:avLst/>
              <a:gdLst/>
              <a:ahLst/>
              <a:cxnLst/>
              <a:rect l="l" t="t" r="r" b="b"/>
              <a:pathLst>
                <a:path w="2508" h="2509" extrusionOk="0">
                  <a:moveTo>
                    <a:pt x="1254" y="1"/>
                  </a:moveTo>
                  <a:lnTo>
                    <a:pt x="1125" y="19"/>
                  </a:lnTo>
                  <a:lnTo>
                    <a:pt x="1014" y="38"/>
                  </a:lnTo>
                  <a:lnTo>
                    <a:pt x="904" y="56"/>
                  </a:lnTo>
                  <a:lnTo>
                    <a:pt x="775" y="93"/>
                  </a:lnTo>
                  <a:lnTo>
                    <a:pt x="682" y="148"/>
                  </a:lnTo>
                  <a:lnTo>
                    <a:pt x="572" y="222"/>
                  </a:lnTo>
                  <a:lnTo>
                    <a:pt x="387" y="369"/>
                  </a:lnTo>
                  <a:lnTo>
                    <a:pt x="240" y="535"/>
                  </a:lnTo>
                  <a:lnTo>
                    <a:pt x="166" y="646"/>
                  </a:lnTo>
                  <a:lnTo>
                    <a:pt x="111" y="738"/>
                  </a:lnTo>
                  <a:lnTo>
                    <a:pt x="74" y="867"/>
                  </a:lnTo>
                  <a:lnTo>
                    <a:pt x="37" y="978"/>
                  </a:lnTo>
                  <a:lnTo>
                    <a:pt x="19" y="1089"/>
                  </a:lnTo>
                  <a:lnTo>
                    <a:pt x="0" y="1218"/>
                  </a:lnTo>
                  <a:lnTo>
                    <a:pt x="19" y="1347"/>
                  </a:lnTo>
                  <a:lnTo>
                    <a:pt x="19" y="1476"/>
                  </a:lnTo>
                  <a:lnTo>
                    <a:pt x="55" y="1586"/>
                  </a:lnTo>
                  <a:lnTo>
                    <a:pt x="92" y="1715"/>
                  </a:lnTo>
                  <a:lnTo>
                    <a:pt x="148" y="1826"/>
                  </a:lnTo>
                  <a:lnTo>
                    <a:pt x="203" y="1937"/>
                  </a:lnTo>
                  <a:lnTo>
                    <a:pt x="277" y="2029"/>
                  </a:lnTo>
                  <a:lnTo>
                    <a:pt x="351" y="2121"/>
                  </a:lnTo>
                  <a:lnTo>
                    <a:pt x="443" y="2213"/>
                  </a:lnTo>
                  <a:lnTo>
                    <a:pt x="535" y="2287"/>
                  </a:lnTo>
                  <a:lnTo>
                    <a:pt x="646" y="2342"/>
                  </a:lnTo>
                  <a:lnTo>
                    <a:pt x="756" y="2398"/>
                  </a:lnTo>
                  <a:lnTo>
                    <a:pt x="867" y="2453"/>
                  </a:lnTo>
                  <a:lnTo>
                    <a:pt x="977" y="2490"/>
                  </a:lnTo>
                  <a:lnTo>
                    <a:pt x="1106" y="2508"/>
                  </a:lnTo>
                  <a:lnTo>
                    <a:pt x="1365" y="2508"/>
                  </a:lnTo>
                  <a:lnTo>
                    <a:pt x="1494" y="2490"/>
                  </a:lnTo>
                  <a:lnTo>
                    <a:pt x="1604" y="2471"/>
                  </a:lnTo>
                  <a:lnTo>
                    <a:pt x="1733" y="2416"/>
                  </a:lnTo>
                  <a:lnTo>
                    <a:pt x="1844" y="2379"/>
                  </a:lnTo>
                  <a:lnTo>
                    <a:pt x="1936" y="2305"/>
                  </a:lnTo>
                  <a:lnTo>
                    <a:pt x="2047" y="2232"/>
                  </a:lnTo>
                  <a:lnTo>
                    <a:pt x="2139" y="2158"/>
                  </a:lnTo>
                  <a:lnTo>
                    <a:pt x="2213" y="2066"/>
                  </a:lnTo>
                  <a:lnTo>
                    <a:pt x="2287" y="1974"/>
                  </a:lnTo>
                  <a:lnTo>
                    <a:pt x="2360" y="1863"/>
                  </a:lnTo>
                  <a:lnTo>
                    <a:pt x="2416" y="1752"/>
                  </a:lnTo>
                  <a:lnTo>
                    <a:pt x="2452" y="1642"/>
                  </a:lnTo>
                  <a:lnTo>
                    <a:pt x="2489" y="1531"/>
                  </a:lnTo>
                  <a:lnTo>
                    <a:pt x="2508" y="1402"/>
                  </a:lnTo>
                  <a:lnTo>
                    <a:pt x="2508" y="1273"/>
                  </a:lnTo>
                  <a:lnTo>
                    <a:pt x="2508" y="1144"/>
                  </a:lnTo>
                  <a:lnTo>
                    <a:pt x="2489" y="1015"/>
                  </a:lnTo>
                  <a:lnTo>
                    <a:pt x="2452" y="904"/>
                  </a:lnTo>
                  <a:lnTo>
                    <a:pt x="2416" y="775"/>
                  </a:lnTo>
                  <a:lnTo>
                    <a:pt x="2360" y="664"/>
                  </a:lnTo>
                  <a:lnTo>
                    <a:pt x="2305" y="572"/>
                  </a:lnTo>
                  <a:lnTo>
                    <a:pt x="2231" y="462"/>
                  </a:lnTo>
                  <a:lnTo>
                    <a:pt x="2157" y="369"/>
                  </a:lnTo>
                  <a:lnTo>
                    <a:pt x="2065" y="296"/>
                  </a:lnTo>
                  <a:lnTo>
                    <a:pt x="1955" y="222"/>
                  </a:lnTo>
                  <a:lnTo>
                    <a:pt x="1862" y="167"/>
                  </a:lnTo>
                  <a:lnTo>
                    <a:pt x="1752" y="111"/>
                  </a:lnTo>
                  <a:lnTo>
                    <a:pt x="1641" y="56"/>
                  </a:lnTo>
                  <a:lnTo>
                    <a:pt x="1512" y="38"/>
                  </a:lnTo>
                  <a:lnTo>
                    <a:pt x="1383"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 name="Google Shape;397;p2"/>
            <p:cNvSpPr/>
            <p:nvPr/>
          </p:nvSpPr>
          <p:spPr>
            <a:xfrm>
              <a:off x="4936800" y="352425"/>
              <a:ext cx="62700" cy="62725"/>
            </a:xfrm>
            <a:custGeom>
              <a:avLst/>
              <a:gdLst/>
              <a:ahLst/>
              <a:cxnLst/>
              <a:rect l="l" t="t" r="r" b="b"/>
              <a:pathLst>
                <a:path w="2508" h="2509" extrusionOk="0">
                  <a:moveTo>
                    <a:pt x="1143" y="1"/>
                  </a:moveTo>
                  <a:lnTo>
                    <a:pt x="1014" y="19"/>
                  </a:lnTo>
                  <a:lnTo>
                    <a:pt x="885" y="38"/>
                  </a:lnTo>
                  <a:lnTo>
                    <a:pt x="774" y="93"/>
                  </a:lnTo>
                  <a:lnTo>
                    <a:pt x="664" y="130"/>
                  </a:lnTo>
                  <a:lnTo>
                    <a:pt x="553" y="203"/>
                  </a:lnTo>
                  <a:lnTo>
                    <a:pt x="461" y="277"/>
                  </a:lnTo>
                  <a:lnTo>
                    <a:pt x="369" y="351"/>
                  </a:lnTo>
                  <a:lnTo>
                    <a:pt x="295" y="443"/>
                  </a:lnTo>
                  <a:lnTo>
                    <a:pt x="221" y="535"/>
                  </a:lnTo>
                  <a:lnTo>
                    <a:pt x="148" y="646"/>
                  </a:lnTo>
                  <a:lnTo>
                    <a:pt x="92" y="757"/>
                  </a:lnTo>
                  <a:lnTo>
                    <a:pt x="55" y="867"/>
                  </a:lnTo>
                  <a:lnTo>
                    <a:pt x="18" y="996"/>
                  </a:lnTo>
                  <a:lnTo>
                    <a:pt x="0" y="1107"/>
                  </a:lnTo>
                  <a:lnTo>
                    <a:pt x="0" y="1236"/>
                  </a:lnTo>
                  <a:lnTo>
                    <a:pt x="0" y="1365"/>
                  </a:lnTo>
                  <a:lnTo>
                    <a:pt x="18" y="1494"/>
                  </a:lnTo>
                  <a:lnTo>
                    <a:pt x="55" y="1605"/>
                  </a:lnTo>
                  <a:lnTo>
                    <a:pt x="92" y="1715"/>
                  </a:lnTo>
                  <a:lnTo>
                    <a:pt x="148" y="1826"/>
                  </a:lnTo>
                  <a:lnTo>
                    <a:pt x="203" y="1937"/>
                  </a:lnTo>
                  <a:lnTo>
                    <a:pt x="350" y="2121"/>
                  </a:lnTo>
                  <a:lnTo>
                    <a:pt x="535" y="2269"/>
                  </a:lnTo>
                  <a:lnTo>
                    <a:pt x="627" y="2324"/>
                  </a:lnTo>
                  <a:lnTo>
                    <a:pt x="738" y="2379"/>
                  </a:lnTo>
                  <a:lnTo>
                    <a:pt x="848" y="2435"/>
                  </a:lnTo>
                  <a:lnTo>
                    <a:pt x="959" y="2471"/>
                  </a:lnTo>
                  <a:lnTo>
                    <a:pt x="1088" y="2490"/>
                  </a:lnTo>
                  <a:lnTo>
                    <a:pt x="1199" y="2508"/>
                  </a:lnTo>
                  <a:lnTo>
                    <a:pt x="1328" y="2490"/>
                  </a:lnTo>
                  <a:lnTo>
                    <a:pt x="1457" y="2490"/>
                  </a:lnTo>
                  <a:lnTo>
                    <a:pt x="1586" y="2453"/>
                  </a:lnTo>
                  <a:lnTo>
                    <a:pt x="1696" y="2416"/>
                  </a:lnTo>
                  <a:lnTo>
                    <a:pt x="1807" y="2361"/>
                  </a:lnTo>
                  <a:lnTo>
                    <a:pt x="1918" y="2305"/>
                  </a:lnTo>
                  <a:lnTo>
                    <a:pt x="2010" y="2232"/>
                  </a:lnTo>
                  <a:lnTo>
                    <a:pt x="2102" y="2158"/>
                  </a:lnTo>
                  <a:lnTo>
                    <a:pt x="2194" y="2066"/>
                  </a:lnTo>
                  <a:lnTo>
                    <a:pt x="2268" y="1974"/>
                  </a:lnTo>
                  <a:lnTo>
                    <a:pt x="2342" y="1881"/>
                  </a:lnTo>
                  <a:lnTo>
                    <a:pt x="2397" y="1771"/>
                  </a:lnTo>
                  <a:lnTo>
                    <a:pt x="2434" y="1642"/>
                  </a:lnTo>
                  <a:lnTo>
                    <a:pt x="2471" y="1531"/>
                  </a:lnTo>
                  <a:lnTo>
                    <a:pt x="2489" y="1402"/>
                  </a:lnTo>
                  <a:lnTo>
                    <a:pt x="2508" y="1273"/>
                  </a:lnTo>
                  <a:lnTo>
                    <a:pt x="2508" y="1144"/>
                  </a:lnTo>
                  <a:lnTo>
                    <a:pt x="2489" y="1015"/>
                  </a:lnTo>
                  <a:lnTo>
                    <a:pt x="2452" y="904"/>
                  </a:lnTo>
                  <a:lnTo>
                    <a:pt x="2415" y="794"/>
                  </a:lnTo>
                  <a:lnTo>
                    <a:pt x="2360" y="683"/>
                  </a:lnTo>
                  <a:lnTo>
                    <a:pt x="2305" y="572"/>
                  </a:lnTo>
                  <a:lnTo>
                    <a:pt x="2231" y="462"/>
                  </a:lnTo>
                  <a:lnTo>
                    <a:pt x="2157" y="369"/>
                  </a:lnTo>
                  <a:lnTo>
                    <a:pt x="2065" y="296"/>
                  </a:lnTo>
                  <a:lnTo>
                    <a:pt x="1973" y="222"/>
                  </a:lnTo>
                  <a:lnTo>
                    <a:pt x="1862" y="148"/>
                  </a:lnTo>
                  <a:lnTo>
                    <a:pt x="1752" y="93"/>
                  </a:lnTo>
                  <a:lnTo>
                    <a:pt x="1641" y="56"/>
                  </a:lnTo>
                  <a:lnTo>
                    <a:pt x="1512" y="19"/>
                  </a:lnTo>
                  <a:lnTo>
                    <a:pt x="14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 name="Google Shape;398;p2"/>
            <p:cNvSpPr/>
            <p:nvPr/>
          </p:nvSpPr>
          <p:spPr>
            <a:xfrm>
              <a:off x="4987950" y="526200"/>
              <a:ext cx="62725" cy="62725"/>
            </a:xfrm>
            <a:custGeom>
              <a:avLst/>
              <a:gdLst/>
              <a:ahLst/>
              <a:cxnLst/>
              <a:rect l="l" t="t" r="r" b="b"/>
              <a:pathLst>
                <a:path w="2509" h="2509" extrusionOk="0">
                  <a:moveTo>
                    <a:pt x="1144" y="1"/>
                  </a:moveTo>
                  <a:lnTo>
                    <a:pt x="1015" y="19"/>
                  </a:lnTo>
                  <a:lnTo>
                    <a:pt x="904" y="56"/>
                  </a:lnTo>
                  <a:lnTo>
                    <a:pt x="794" y="93"/>
                  </a:lnTo>
                  <a:lnTo>
                    <a:pt x="683" y="148"/>
                  </a:lnTo>
                  <a:lnTo>
                    <a:pt x="572" y="204"/>
                  </a:lnTo>
                  <a:lnTo>
                    <a:pt x="388" y="351"/>
                  </a:lnTo>
                  <a:lnTo>
                    <a:pt x="240" y="536"/>
                  </a:lnTo>
                  <a:lnTo>
                    <a:pt x="167" y="628"/>
                  </a:lnTo>
                  <a:lnTo>
                    <a:pt x="111" y="738"/>
                  </a:lnTo>
                  <a:lnTo>
                    <a:pt x="74" y="849"/>
                  </a:lnTo>
                  <a:lnTo>
                    <a:pt x="38" y="960"/>
                  </a:lnTo>
                  <a:lnTo>
                    <a:pt x="19" y="1089"/>
                  </a:lnTo>
                  <a:lnTo>
                    <a:pt x="1" y="1218"/>
                  </a:lnTo>
                  <a:lnTo>
                    <a:pt x="1" y="1347"/>
                  </a:lnTo>
                  <a:lnTo>
                    <a:pt x="19" y="1457"/>
                  </a:lnTo>
                  <a:lnTo>
                    <a:pt x="56" y="1587"/>
                  </a:lnTo>
                  <a:lnTo>
                    <a:pt x="93" y="1697"/>
                  </a:lnTo>
                  <a:lnTo>
                    <a:pt x="130" y="1808"/>
                  </a:lnTo>
                  <a:lnTo>
                    <a:pt x="203" y="1918"/>
                  </a:lnTo>
                  <a:lnTo>
                    <a:pt x="259" y="2029"/>
                  </a:lnTo>
                  <a:lnTo>
                    <a:pt x="351" y="2121"/>
                  </a:lnTo>
                  <a:lnTo>
                    <a:pt x="425" y="2195"/>
                  </a:lnTo>
                  <a:lnTo>
                    <a:pt x="535" y="2269"/>
                  </a:lnTo>
                  <a:lnTo>
                    <a:pt x="628" y="2343"/>
                  </a:lnTo>
                  <a:lnTo>
                    <a:pt x="738" y="2398"/>
                  </a:lnTo>
                  <a:lnTo>
                    <a:pt x="849" y="2453"/>
                  </a:lnTo>
                  <a:lnTo>
                    <a:pt x="978" y="2472"/>
                  </a:lnTo>
                  <a:lnTo>
                    <a:pt x="1107" y="2508"/>
                  </a:lnTo>
                  <a:lnTo>
                    <a:pt x="1347" y="2508"/>
                  </a:lnTo>
                  <a:lnTo>
                    <a:pt x="1476" y="2490"/>
                  </a:lnTo>
                  <a:lnTo>
                    <a:pt x="1605" y="2472"/>
                  </a:lnTo>
                  <a:lnTo>
                    <a:pt x="1715" y="2416"/>
                  </a:lnTo>
                  <a:lnTo>
                    <a:pt x="1826" y="2379"/>
                  </a:lnTo>
                  <a:lnTo>
                    <a:pt x="1937" y="2306"/>
                  </a:lnTo>
                  <a:lnTo>
                    <a:pt x="2029" y="2232"/>
                  </a:lnTo>
                  <a:lnTo>
                    <a:pt x="2121" y="2158"/>
                  </a:lnTo>
                  <a:lnTo>
                    <a:pt x="2213" y="2066"/>
                  </a:lnTo>
                  <a:lnTo>
                    <a:pt x="2287" y="1974"/>
                  </a:lnTo>
                  <a:lnTo>
                    <a:pt x="2342" y="1882"/>
                  </a:lnTo>
                  <a:lnTo>
                    <a:pt x="2398" y="1771"/>
                  </a:lnTo>
                  <a:lnTo>
                    <a:pt x="2453" y="1642"/>
                  </a:lnTo>
                  <a:lnTo>
                    <a:pt x="2490" y="1531"/>
                  </a:lnTo>
                  <a:lnTo>
                    <a:pt x="2508" y="1402"/>
                  </a:lnTo>
                  <a:lnTo>
                    <a:pt x="2508" y="1273"/>
                  </a:lnTo>
                  <a:lnTo>
                    <a:pt x="2508" y="1144"/>
                  </a:lnTo>
                  <a:lnTo>
                    <a:pt x="2490" y="1015"/>
                  </a:lnTo>
                  <a:lnTo>
                    <a:pt x="2453" y="904"/>
                  </a:lnTo>
                  <a:lnTo>
                    <a:pt x="2416" y="775"/>
                  </a:lnTo>
                  <a:lnTo>
                    <a:pt x="2361" y="665"/>
                  </a:lnTo>
                  <a:lnTo>
                    <a:pt x="2305" y="572"/>
                  </a:lnTo>
                  <a:lnTo>
                    <a:pt x="2232" y="462"/>
                  </a:lnTo>
                  <a:lnTo>
                    <a:pt x="2158" y="388"/>
                  </a:lnTo>
                  <a:lnTo>
                    <a:pt x="2066" y="296"/>
                  </a:lnTo>
                  <a:lnTo>
                    <a:pt x="1955" y="222"/>
                  </a:lnTo>
                  <a:lnTo>
                    <a:pt x="1863" y="167"/>
                  </a:lnTo>
                  <a:lnTo>
                    <a:pt x="1752" y="111"/>
                  </a:lnTo>
                  <a:lnTo>
                    <a:pt x="1642" y="56"/>
                  </a:lnTo>
                  <a:lnTo>
                    <a:pt x="1513" y="38"/>
                  </a:lnTo>
                  <a:lnTo>
                    <a:pt x="1384"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 name="Google Shape;399;p2"/>
            <p:cNvSpPr/>
            <p:nvPr/>
          </p:nvSpPr>
          <p:spPr>
            <a:xfrm>
              <a:off x="5444750" y="1179850"/>
              <a:ext cx="62725" cy="62700"/>
            </a:xfrm>
            <a:custGeom>
              <a:avLst/>
              <a:gdLst/>
              <a:ahLst/>
              <a:cxnLst/>
              <a:rect l="l" t="t" r="r" b="b"/>
              <a:pathLst>
                <a:path w="2509" h="2508" extrusionOk="0">
                  <a:moveTo>
                    <a:pt x="1107" y="0"/>
                  </a:moveTo>
                  <a:lnTo>
                    <a:pt x="997" y="19"/>
                  </a:lnTo>
                  <a:lnTo>
                    <a:pt x="867" y="56"/>
                  </a:lnTo>
                  <a:lnTo>
                    <a:pt x="757" y="111"/>
                  </a:lnTo>
                  <a:lnTo>
                    <a:pt x="646" y="148"/>
                  </a:lnTo>
                  <a:lnTo>
                    <a:pt x="536" y="221"/>
                  </a:lnTo>
                  <a:lnTo>
                    <a:pt x="443" y="295"/>
                  </a:lnTo>
                  <a:lnTo>
                    <a:pt x="351" y="369"/>
                  </a:lnTo>
                  <a:lnTo>
                    <a:pt x="277" y="461"/>
                  </a:lnTo>
                  <a:lnTo>
                    <a:pt x="204" y="572"/>
                  </a:lnTo>
                  <a:lnTo>
                    <a:pt x="148" y="664"/>
                  </a:lnTo>
                  <a:lnTo>
                    <a:pt x="93" y="775"/>
                  </a:lnTo>
                  <a:lnTo>
                    <a:pt x="56" y="904"/>
                  </a:lnTo>
                  <a:lnTo>
                    <a:pt x="19" y="1014"/>
                  </a:lnTo>
                  <a:lnTo>
                    <a:pt x="1" y="1143"/>
                  </a:lnTo>
                  <a:lnTo>
                    <a:pt x="1" y="1272"/>
                  </a:lnTo>
                  <a:lnTo>
                    <a:pt x="1" y="1402"/>
                  </a:lnTo>
                  <a:lnTo>
                    <a:pt x="19" y="1512"/>
                  </a:lnTo>
                  <a:lnTo>
                    <a:pt x="56" y="1641"/>
                  </a:lnTo>
                  <a:lnTo>
                    <a:pt x="93" y="1752"/>
                  </a:lnTo>
                  <a:lnTo>
                    <a:pt x="148" y="1862"/>
                  </a:lnTo>
                  <a:lnTo>
                    <a:pt x="222" y="1955"/>
                  </a:lnTo>
                  <a:lnTo>
                    <a:pt x="370" y="2139"/>
                  </a:lnTo>
                  <a:lnTo>
                    <a:pt x="554" y="2287"/>
                  </a:lnTo>
                  <a:lnTo>
                    <a:pt x="646" y="2342"/>
                  </a:lnTo>
                  <a:lnTo>
                    <a:pt x="757" y="2397"/>
                  </a:lnTo>
                  <a:lnTo>
                    <a:pt x="867" y="2452"/>
                  </a:lnTo>
                  <a:lnTo>
                    <a:pt x="978" y="2471"/>
                  </a:lnTo>
                  <a:lnTo>
                    <a:pt x="1107" y="2489"/>
                  </a:lnTo>
                  <a:lnTo>
                    <a:pt x="1236" y="2508"/>
                  </a:lnTo>
                  <a:lnTo>
                    <a:pt x="1365" y="2508"/>
                  </a:lnTo>
                  <a:lnTo>
                    <a:pt x="1476" y="2489"/>
                  </a:lnTo>
                  <a:lnTo>
                    <a:pt x="1605" y="2452"/>
                  </a:lnTo>
                  <a:lnTo>
                    <a:pt x="1716" y="2416"/>
                  </a:lnTo>
                  <a:lnTo>
                    <a:pt x="1826" y="2360"/>
                  </a:lnTo>
                  <a:lnTo>
                    <a:pt x="1937" y="2305"/>
                  </a:lnTo>
                  <a:lnTo>
                    <a:pt x="2029" y="2231"/>
                  </a:lnTo>
                  <a:lnTo>
                    <a:pt x="2121" y="2139"/>
                  </a:lnTo>
                  <a:lnTo>
                    <a:pt x="2213" y="2065"/>
                  </a:lnTo>
                  <a:lnTo>
                    <a:pt x="2287" y="1955"/>
                  </a:lnTo>
                  <a:lnTo>
                    <a:pt x="2343" y="1862"/>
                  </a:lnTo>
                  <a:lnTo>
                    <a:pt x="2398" y="1752"/>
                  </a:lnTo>
                  <a:lnTo>
                    <a:pt x="2435" y="1641"/>
                  </a:lnTo>
                  <a:lnTo>
                    <a:pt x="2472" y="1512"/>
                  </a:lnTo>
                  <a:lnTo>
                    <a:pt x="2490" y="1383"/>
                  </a:lnTo>
                  <a:lnTo>
                    <a:pt x="2508" y="1254"/>
                  </a:lnTo>
                  <a:lnTo>
                    <a:pt x="2490" y="1125"/>
                  </a:lnTo>
                  <a:lnTo>
                    <a:pt x="2472" y="1014"/>
                  </a:lnTo>
                  <a:lnTo>
                    <a:pt x="2453" y="885"/>
                  </a:lnTo>
                  <a:lnTo>
                    <a:pt x="2398" y="775"/>
                  </a:lnTo>
                  <a:lnTo>
                    <a:pt x="2361" y="664"/>
                  </a:lnTo>
                  <a:lnTo>
                    <a:pt x="2287" y="553"/>
                  </a:lnTo>
                  <a:lnTo>
                    <a:pt x="2213" y="461"/>
                  </a:lnTo>
                  <a:lnTo>
                    <a:pt x="2140" y="369"/>
                  </a:lnTo>
                  <a:lnTo>
                    <a:pt x="2048" y="295"/>
                  </a:lnTo>
                  <a:lnTo>
                    <a:pt x="1955" y="221"/>
                  </a:lnTo>
                  <a:lnTo>
                    <a:pt x="1845" y="148"/>
                  </a:lnTo>
                  <a:lnTo>
                    <a:pt x="1734" y="92"/>
                  </a:lnTo>
                  <a:lnTo>
                    <a:pt x="1623" y="56"/>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 name="Google Shape;400;p2"/>
            <p:cNvSpPr/>
            <p:nvPr/>
          </p:nvSpPr>
          <p:spPr>
            <a:xfrm>
              <a:off x="5895575" y="1422300"/>
              <a:ext cx="62700" cy="62725"/>
            </a:xfrm>
            <a:custGeom>
              <a:avLst/>
              <a:gdLst/>
              <a:ahLst/>
              <a:cxnLst/>
              <a:rect l="l" t="t" r="r" b="b"/>
              <a:pathLst>
                <a:path w="2508" h="2509" extrusionOk="0">
                  <a:moveTo>
                    <a:pt x="1180" y="1"/>
                  </a:moveTo>
                  <a:lnTo>
                    <a:pt x="1051" y="19"/>
                  </a:lnTo>
                  <a:lnTo>
                    <a:pt x="941" y="38"/>
                  </a:lnTo>
                  <a:lnTo>
                    <a:pt x="812" y="74"/>
                  </a:lnTo>
                  <a:lnTo>
                    <a:pt x="701" y="130"/>
                  </a:lnTo>
                  <a:lnTo>
                    <a:pt x="590" y="185"/>
                  </a:lnTo>
                  <a:lnTo>
                    <a:pt x="498" y="259"/>
                  </a:lnTo>
                  <a:lnTo>
                    <a:pt x="406" y="333"/>
                  </a:lnTo>
                  <a:lnTo>
                    <a:pt x="314" y="425"/>
                  </a:lnTo>
                  <a:lnTo>
                    <a:pt x="240" y="517"/>
                  </a:lnTo>
                  <a:lnTo>
                    <a:pt x="166" y="609"/>
                  </a:lnTo>
                  <a:lnTo>
                    <a:pt x="111" y="720"/>
                  </a:lnTo>
                  <a:lnTo>
                    <a:pt x="74" y="830"/>
                  </a:lnTo>
                  <a:lnTo>
                    <a:pt x="37" y="959"/>
                  </a:lnTo>
                  <a:lnTo>
                    <a:pt x="0" y="1089"/>
                  </a:lnTo>
                  <a:lnTo>
                    <a:pt x="0" y="1218"/>
                  </a:lnTo>
                  <a:lnTo>
                    <a:pt x="0" y="1347"/>
                  </a:lnTo>
                  <a:lnTo>
                    <a:pt x="19" y="1476"/>
                  </a:lnTo>
                  <a:lnTo>
                    <a:pt x="37" y="1586"/>
                  </a:lnTo>
                  <a:lnTo>
                    <a:pt x="74" y="1715"/>
                  </a:lnTo>
                  <a:lnTo>
                    <a:pt x="129" y="1826"/>
                  </a:lnTo>
                  <a:lnTo>
                    <a:pt x="185" y="1918"/>
                  </a:lnTo>
                  <a:lnTo>
                    <a:pt x="259" y="2029"/>
                  </a:lnTo>
                  <a:lnTo>
                    <a:pt x="332" y="2121"/>
                  </a:lnTo>
                  <a:lnTo>
                    <a:pt x="424" y="2195"/>
                  </a:lnTo>
                  <a:lnTo>
                    <a:pt x="517" y="2287"/>
                  </a:lnTo>
                  <a:lnTo>
                    <a:pt x="627" y="2342"/>
                  </a:lnTo>
                  <a:lnTo>
                    <a:pt x="738" y="2398"/>
                  </a:lnTo>
                  <a:lnTo>
                    <a:pt x="849" y="2453"/>
                  </a:lnTo>
                  <a:lnTo>
                    <a:pt x="959" y="2490"/>
                  </a:lnTo>
                  <a:lnTo>
                    <a:pt x="1088" y="2508"/>
                  </a:lnTo>
                  <a:lnTo>
                    <a:pt x="1346" y="2508"/>
                  </a:lnTo>
                  <a:lnTo>
                    <a:pt x="1475" y="2490"/>
                  </a:lnTo>
                  <a:lnTo>
                    <a:pt x="1586" y="2471"/>
                  </a:lnTo>
                  <a:lnTo>
                    <a:pt x="1697" y="2435"/>
                  </a:lnTo>
                  <a:lnTo>
                    <a:pt x="1807" y="2379"/>
                  </a:lnTo>
                  <a:lnTo>
                    <a:pt x="1918" y="2324"/>
                  </a:lnTo>
                  <a:lnTo>
                    <a:pt x="2010" y="2250"/>
                  </a:lnTo>
                  <a:lnTo>
                    <a:pt x="2102" y="2176"/>
                  </a:lnTo>
                  <a:lnTo>
                    <a:pt x="2195" y="2103"/>
                  </a:lnTo>
                  <a:lnTo>
                    <a:pt x="2268" y="2010"/>
                  </a:lnTo>
                  <a:lnTo>
                    <a:pt x="2324" y="1900"/>
                  </a:lnTo>
                  <a:lnTo>
                    <a:pt x="2379" y="1808"/>
                  </a:lnTo>
                  <a:lnTo>
                    <a:pt x="2434" y="1697"/>
                  </a:lnTo>
                  <a:lnTo>
                    <a:pt x="2471" y="1568"/>
                  </a:lnTo>
                  <a:lnTo>
                    <a:pt x="2490" y="1457"/>
                  </a:lnTo>
                  <a:lnTo>
                    <a:pt x="2508" y="1328"/>
                  </a:lnTo>
                  <a:lnTo>
                    <a:pt x="2508" y="1199"/>
                  </a:lnTo>
                  <a:lnTo>
                    <a:pt x="2490" y="1070"/>
                  </a:lnTo>
                  <a:lnTo>
                    <a:pt x="2471" y="959"/>
                  </a:lnTo>
                  <a:lnTo>
                    <a:pt x="2434" y="830"/>
                  </a:lnTo>
                  <a:lnTo>
                    <a:pt x="2379" y="720"/>
                  </a:lnTo>
                  <a:lnTo>
                    <a:pt x="2324" y="609"/>
                  </a:lnTo>
                  <a:lnTo>
                    <a:pt x="2268" y="517"/>
                  </a:lnTo>
                  <a:lnTo>
                    <a:pt x="2195" y="425"/>
                  </a:lnTo>
                  <a:lnTo>
                    <a:pt x="2102" y="333"/>
                  </a:lnTo>
                  <a:lnTo>
                    <a:pt x="2010" y="259"/>
                  </a:lnTo>
                  <a:lnTo>
                    <a:pt x="1899" y="185"/>
                  </a:lnTo>
                  <a:lnTo>
                    <a:pt x="1807" y="130"/>
                  </a:lnTo>
                  <a:lnTo>
                    <a:pt x="1678" y="74"/>
                  </a:lnTo>
                  <a:lnTo>
                    <a:pt x="1568" y="38"/>
                  </a:lnTo>
                  <a:lnTo>
                    <a:pt x="1439" y="19"/>
                  </a:lnTo>
                  <a:lnTo>
                    <a:pt x="13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 name="Google Shape;401;p2"/>
            <p:cNvSpPr/>
            <p:nvPr/>
          </p:nvSpPr>
          <p:spPr>
            <a:xfrm>
              <a:off x="6292000" y="1493750"/>
              <a:ext cx="63175" cy="62725"/>
            </a:xfrm>
            <a:custGeom>
              <a:avLst/>
              <a:gdLst/>
              <a:ahLst/>
              <a:cxnLst/>
              <a:rect l="l" t="t" r="r" b="b"/>
              <a:pathLst>
                <a:path w="2527" h="2509" extrusionOk="0">
                  <a:moveTo>
                    <a:pt x="1125" y="1"/>
                  </a:moveTo>
                  <a:lnTo>
                    <a:pt x="996" y="19"/>
                  </a:lnTo>
                  <a:lnTo>
                    <a:pt x="885" y="56"/>
                  </a:lnTo>
                  <a:lnTo>
                    <a:pt x="775" y="93"/>
                  </a:lnTo>
                  <a:lnTo>
                    <a:pt x="664" y="148"/>
                  </a:lnTo>
                  <a:lnTo>
                    <a:pt x="572" y="203"/>
                  </a:lnTo>
                  <a:lnTo>
                    <a:pt x="461" y="277"/>
                  </a:lnTo>
                  <a:lnTo>
                    <a:pt x="387" y="351"/>
                  </a:lnTo>
                  <a:lnTo>
                    <a:pt x="295" y="443"/>
                  </a:lnTo>
                  <a:lnTo>
                    <a:pt x="221" y="535"/>
                  </a:lnTo>
                  <a:lnTo>
                    <a:pt x="166" y="646"/>
                  </a:lnTo>
                  <a:lnTo>
                    <a:pt x="111" y="738"/>
                  </a:lnTo>
                  <a:lnTo>
                    <a:pt x="74" y="849"/>
                  </a:lnTo>
                  <a:lnTo>
                    <a:pt x="37" y="978"/>
                  </a:lnTo>
                  <a:lnTo>
                    <a:pt x="19" y="1088"/>
                  </a:lnTo>
                  <a:lnTo>
                    <a:pt x="0" y="1218"/>
                  </a:lnTo>
                  <a:lnTo>
                    <a:pt x="19" y="1347"/>
                  </a:lnTo>
                  <a:lnTo>
                    <a:pt x="19" y="1476"/>
                  </a:lnTo>
                  <a:lnTo>
                    <a:pt x="55" y="1605"/>
                  </a:lnTo>
                  <a:lnTo>
                    <a:pt x="92" y="1715"/>
                  </a:lnTo>
                  <a:lnTo>
                    <a:pt x="148" y="1826"/>
                  </a:lnTo>
                  <a:lnTo>
                    <a:pt x="203" y="1937"/>
                  </a:lnTo>
                  <a:lnTo>
                    <a:pt x="277" y="2029"/>
                  </a:lnTo>
                  <a:lnTo>
                    <a:pt x="350" y="2121"/>
                  </a:lnTo>
                  <a:lnTo>
                    <a:pt x="443" y="2213"/>
                  </a:lnTo>
                  <a:lnTo>
                    <a:pt x="535" y="2287"/>
                  </a:lnTo>
                  <a:lnTo>
                    <a:pt x="646" y="2342"/>
                  </a:lnTo>
                  <a:lnTo>
                    <a:pt x="756" y="2398"/>
                  </a:lnTo>
                  <a:lnTo>
                    <a:pt x="867" y="2453"/>
                  </a:lnTo>
                  <a:lnTo>
                    <a:pt x="996" y="2471"/>
                  </a:lnTo>
                  <a:lnTo>
                    <a:pt x="1125" y="2508"/>
                  </a:lnTo>
                  <a:lnTo>
                    <a:pt x="1383" y="2508"/>
                  </a:lnTo>
                  <a:lnTo>
                    <a:pt x="1494" y="2490"/>
                  </a:lnTo>
                  <a:lnTo>
                    <a:pt x="1623" y="2453"/>
                  </a:lnTo>
                  <a:lnTo>
                    <a:pt x="1733" y="2416"/>
                  </a:lnTo>
                  <a:lnTo>
                    <a:pt x="1844" y="2361"/>
                  </a:lnTo>
                  <a:lnTo>
                    <a:pt x="1955" y="2305"/>
                  </a:lnTo>
                  <a:lnTo>
                    <a:pt x="2047" y="2232"/>
                  </a:lnTo>
                  <a:lnTo>
                    <a:pt x="2139" y="2139"/>
                  </a:lnTo>
                  <a:lnTo>
                    <a:pt x="2231" y="2066"/>
                  </a:lnTo>
                  <a:lnTo>
                    <a:pt x="2305" y="1955"/>
                  </a:lnTo>
                  <a:lnTo>
                    <a:pt x="2360" y="1863"/>
                  </a:lnTo>
                  <a:lnTo>
                    <a:pt x="2416" y="1752"/>
                  </a:lnTo>
                  <a:lnTo>
                    <a:pt x="2452" y="1642"/>
                  </a:lnTo>
                  <a:lnTo>
                    <a:pt x="2489" y="1513"/>
                  </a:lnTo>
                  <a:lnTo>
                    <a:pt x="2508" y="1383"/>
                  </a:lnTo>
                  <a:lnTo>
                    <a:pt x="2526" y="1254"/>
                  </a:lnTo>
                  <a:lnTo>
                    <a:pt x="2508" y="1125"/>
                  </a:lnTo>
                  <a:lnTo>
                    <a:pt x="2489" y="996"/>
                  </a:lnTo>
                  <a:lnTo>
                    <a:pt x="2471" y="886"/>
                  </a:lnTo>
                  <a:lnTo>
                    <a:pt x="2416" y="757"/>
                  </a:lnTo>
                  <a:lnTo>
                    <a:pt x="2360" y="646"/>
                  </a:lnTo>
                  <a:lnTo>
                    <a:pt x="2305" y="554"/>
                  </a:lnTo>
                  <a:lnTo>
                    <a:pt x="2231" y="443"/>
                  </a:lnTo>
                  <a:lnTo>
                    <a:pt x="2157" y="369"/>
                  </a:lnTo>
                  <a:lnTo>
                    <a:pt x="2065" y="277"/>
                  </a:lnTo>
                  <a:lnTo>
                    <a:pt x="1955" y="203"/>
                  </a:lnTo>
                  <a:lnTo>
                    <a:pt x="1862" y="148"/>
                  </a:lnTo>
                  <a:lnTo>
                    <a:pt x="1752" y="93"/>
                  </a:lnTo>
                  <a:lnTo>
                    <a:pt x="1623" y="56"/>
                  </a:lnTo>
                  <a:lnTo>
                    <a:pt x="1512"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 name="Google Shape;402;p2"/>
            <p:cNvSpPr/>
            <p:nvPr/>
          </p:nvSpPr>
          <p:spPr>
            <a:xfrm>
              <a:off x="5302325" y="1071525"/>
              <a:ext cx="62250" cy="62250"/>
            </a:xfrm>
            <a:custGeom>
              <a:avLst/>
              <a:gdLst/>
              <a:ahLst/>
              <a:cxnLst/>
              <a:rect l="l" t="t" r="r" b="b"/>
              <a:pathLst>
                <a:path w="2490" h="2490" extrusionOk="0">
                  <a:moveTo>
                    <a:pt x="1236" y="0"/>
                  </a:moveTo>
                  <a:lnTo>
                    <a:pt x="1107" y="19"/>
                  </a:lnTo>
                  <a:lnTo>
                    <a:pt x="996" y="37"/>
                  </a:lnTo>
                  <a:lnTo>
                    <a:pt x="867" y="56"/>
                  </a:lnTo>
                  <a:lnTo>
                    <a:pt x="756" y="111"/>
                  </a:lnTo>
                  <a:lnTo>
                    <a:pt x="646" y="166"/>
                  </a:lnTo>
                  <a:lnTo>
                    <a:pt x="554" y="222"/>
                  </a:lnTo>
                  <a:lnTo>
                    <a:pt x="369" y="369"/>
                  </a:lnTo>
                  <a:lnTo>
                    <a:pt x="222" y="553"/>
                  </a:lnTo>
                  <a:lnTo>
                    <a:pt x="148" y="664"/>
                  </a:lnTo>
                  <a:lnTo>
                    <a:pt x="93" y="775"/>
                  </a:lnTo>
                  <a:lnTo>
                    <a:pt x="56" y="885"/>
                  </a:lnTo>
                  <a:lnTo>
                    <a:pt x="19" y="996"/>
                  </a:lnTo>
                  <a:lnTo>
                    <a:pt x="0" y="1125"/>
                  </a:lnTo>
                  <a:lnTo>
                    <a:pt x="0" y="1236"/>
                  </a:lnTo>
                  <a:lnTo>
                    <a:pt x="0" y="1365"/>
                  </a:lnTo>
                  <a:lnTo>
                    <a:pt x="19" y="1494"/>
                  </a:lnTo>
                  <a:lnTo>
                    <a:pt x="56" y="1604"/>
                  </a:lnTo>
                  <a:lnTo>
                    <a:pt x="93" y="1715"/>
                  </a:lnTo>
                  <a:lnTo>
                    <a:pt x="148" y="1826"/>
                  </a:lnTo>
                  <a:lnTo>
                    <a:pt x="203" y="1918"/>
                  </a:lnTo>
                  <a:lnTo>
                    <a:pt x="351" y="2102"/>
                  </a:lnTo>
                  <a:lnTo>
                    <a:pt x="535" y="2268"/>
                  </a:lnTo>
                  <a:lnTo>
                    <a:pt x="646" y="2323"/>
                  </a:lnTo>
                  <a:lnTo>
                    <a:pt x="738" y="2379"/>
                  </a:lnTo>
                  <a:lnTo>
                    <a:pt x="867" y="2434"/>
                  </a:lnTo>
                  <a:lnTo>
                    <a:pt x="978" y="2453"/>
                  </a:lnTo>
                  <a:lnTo>
                    <a:pt x="1088" y="2489"/>
                  </a:lnTo>
                  <a:lnTo>
                    <a:pt x="1346" y="2489"/>
                  </a:lnTo>
                  <a:lnTo>
                    <a:pt x="1476" y="2471"/>
                  </a:lnTo>
                  <a:lnTo>
                    <a:pt x="1586" y="2434"/>
                  </a:lnTo>
                  <a:lnTo>
                    <a:pt x="1715" y="2397"/>
                  </a:lnTo>
                  <a:lnTo>
                    <a:pt x="1826" y="2342"/>
                  </a:lnTo>
                  <a:lnTo>
                    <a:pt x="1918" y="2268"/>
                  </a:lnTo>
                  <a:lnTo>
                    <a:pt x="2029" y="2194"/>
                  </a:lnTo>
                  <a:lnTo>
                    <a:pt x="2121" y="2121"/>
                  </a:lnTo>
                  <a:lnTo>
                    <a:pt x="2195" y="2028"/>
                  </a:lnTo>
                  <a:lnTo>
                    <a:pt x="2268" y="1936"/>
                  </a:lnTo>
                  <a:lnTo>
                    <a:pt x="2342" y="1826"/>
                  </a:lnTo>
                  <a:lnTo>
                    <a:pt x="2379" y="1715"/>
                  </a:lnTo>
                  <a:lnTo>
                    <a:pt x="2434" y="1604"/>
                  </a:lnTo>
                  <a:lnTo>
                    <a:pt x="2453" y="1475"/>
                  </a:lnTo>
                  <a:lnTo>
                    <a:pt x="2471" y="1346"/>
                  </a:lnTo>
                  <a:lnTo>
                    <a:pt x="2490" y="1217"/>
                  </a:lnTo>
                  <a:lnTo>
                    <a:pt x="2471" y="1107"/>
                  </a:lnTo>
                  <a:lnTo>
                    <a:pt x="2453" y="977"/>
                  </a:lnTo>
                  <a:lnTo>
                    <a:pt x="2416" y="867"/>
                  </a:lnTo>
                  <a:lnTo>
                    <a:pt x="2379" y="756"/>
                  </a:lnTo>
                  <a:lnTo>
                    <a:pt x="2324" y="646"/>
                  </a:lnTo>
                  <a:lnTo>
                    <a:pt x="2250" y="553"/>
                  </a:lnTo>
                  <a:lnTo>
                    <a:pt x="2102" y="369"/>
                  </a:lnTo>
                  <a:lnTo>
                    <a:pt x="1918" y="222"/>
                  </a:lnTo>
                  <a:lnTo>
                    <a:pt x="1807" y="148"/>
                  </a:lnTo>
                  <a:lnTo>
                    <a:pt x="1697" y="92"/>
                  </a:lnTo>
                  <a:lnTo>
                    <a:pt x="1586" y="56"/>
                  </a:lnTo>
                  <a:lnTo>
                    <a:pt x="1476" y="37"/>
                  </a:lnTo>
                  <a:lnTo>
                    <a:pt x="1346" y="19"/>
                  </a:lnTo>
                  <a:lnTo>
                    <a:pt x="12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 name="Google Shape;403;p2"/>
            <p:cNvSpPr/>
            <p:nvPr/>
          </p:nvSpPr>
          <p:spPr>
            <a:xfrm>
              <a:off x="5815825" y="1408475"/>
              <a:ext cx="62250" cy="62250"/>
            </a:xfrm>
            <a:custGeom>
              <a:avLst/>
              <a:gdLst/>
              <a:ahLst/>
              <a:cxnLst/>
              <a:rect l="l" t="t" r="r" b="b"/>
              <a:pathLst>
                <a:path w="2490" h="2490" extrusionOk="0">
                  <a:moveTo>
                    <a:pt x="1144" y="1"/>
                  </a:moveTo>
                  <a:lnTo>
                    <a:pt x="1033" y="19"/>
                  </a:lnTo>
                  <a:lnTo>
                    <a:pt x="904" y="37"/>
                  </a:lnTo>
                  <a:lnTo>
                    <a:pt x="793" y="74"/>
                  </a:lnTo>
                  <a:lnTo>
                    <a:pt x="683" y="130"/>
                  </a:lnTo>
                  <a:lnTo>
                    <a:pt x="591" y="185"/>
                  </a:lnTo>
                  <a:lnTo>
                    <a:pt x="480" y="259"/>
                  </a:lnTo>
                  <a:lnTo>
                    <a:pt x="388" y="332"/>
                  </a:lnTo>
                  <a:lnTo>
                    <a:pt x="314" y="425"/>
                  </a:lnTo>
                  <a:lnTo>
                    <a:pt x="240" y="517"/>
                  </a:lnTo>
                  <a:lnTo>
                    <a:pt x="167" y="627"/>
                  </a:lnTo>
                  <a:lnTo>
                    <a:pt x="111" y="720"/>
                  </a:lnTo>
                  <a:lnTo>
                    <a:pt x="74" y="830"/>
                  </a:lnTo>
                  <a:lnTo>
                    <a:pt x="37" y="959"/>
                  </a:lnTo>
                  <a:lnTo>
                    <a:pt x="19" y="1070"/>
                  </a:lnTo>
                  <a:lnTo>
                    <a:pt x="1" y="1199"/>
                  </a:lnTo>
                  <a:lnTo>
                    <a:pt x="1" y="1328"/>
                  </a:lnTo>
                  <a:lnTo>
                    <a:pt x="19" y="1439"/>
                  </a:lnTo>
                  <a:lnTo>
                    <a:pt x="37" y="1568"/>
                  </a:lnTo>
                  <a:lnTo>
                    <a:pt x="74" y="1678"/>
                  </a:lnTo>
                  <a:lnTo>
                    <a:pt x="130" y="1789"/>
                  </a:lnTo>
                  <a:lnTo>
                    <a:pt x="185" y="1900"/>
                  </a:lnTo>
                  <a:lnTo>
                    <a:pt x="259" y="1992"/>
                  </a:lnTo>
                  <a:lnTo>
                    <a:pt x="332" y="2084"/>
                  </a:lnTo>
                  <a:lnTo>
                    <a:pt x="425" y="2158"/>
                  </a:lnTo>
                  <a:lnTo>
                    <a:pt x="517" y="2232"/>
                  </a:lnTo>
                  <a:lnTo>
                    <a:pt x="609" y="2305"/>
                  </a:lnTo>
                  <a:lnTo>
                    <a:pt x="720" y="2361"/>
                  </a:lnTo>
                  <a:lnTo>
                    <a:pt x="830" y="2416"/>
                  </a:lnTo>
                  <a:lnTo>
                    <a:pt x="941" y="2453"/>
                  </a:lnTo>
                  <a:lnTo>
                    <a:pt x="1070" y="2471"/>
                  </a:lnTo>
                  <a:lnTo>
                    <a:pt x="1199" y="2490"/>
                  </a:lnTo>
                  <a:lnTo>
                    <a:pt x="1328" y="2490"/>
                  </a:lnTo>
                  <a:lnTo>
                    <a:pt x="1439" y="2471"/>
                  </a:lnTo>
                  <a:lnTo>
                    <a:pt x="1568" y="2453"/>
                  </a:lnTo>
                  <a:lnTo>
                    <a:pt x="1678" y="2398"/>
                  </a:lnTo>
                  <a:lnTo>
                    <a:pt x="1789" y="2361"/>
                  </a:lnTo>
                  <a:lnTo>
                    <a:pt x="1900" y="2287"/>
                  </a:lnTo>
                  <a:lnTo>
                    <a:pt x="2010" y="2213"/>
                  </a:lnTo>
                  <a:lnTo>
                    <a:pt x="2103" y="2139"/>
                  </a:lnTo>
                  <a:lnTo>
                    <a:pt x="2176" y="2047"/>
                  </a:lnTo>
                  <a:lnTo>
                    <a:pt x="2268" y="1955"/>
                  </a:lnTo>
                  <a:lnTo>
                    <a:pt x="2324" y="1844"/>
                  </a:lnTo>
                  <a:lnTo>
                    <a:pt x="2379" y="1734"/>
                  </a:lnTo>
                  <a:lnTo>
                    <a:pt x="2434" y="1623"/>
                  </a:lnTo>
                  <a:lnTo>
                    <a:pt x="2471" y="1512"/>
                  </a:lnTo>
                  <a:lnTo>
                    <a:pt x="2490" y="1383"/>
                  </a:lnTo>
                  <a:lnTo>
                    <a:pt x="2490" y="1254"/>
                  </a:lnTo>
                  <a:lnTo>
                    <a:pt x="2490" y="1125"/>
                  </a:lnTo>
                  <a:lnTo>
                    <a:pt x="2471" y="1015"/>
                  </a:lnTo>
                  <a:lnTo>
                    <a:pt x="2434" y="886"/>
                  </a:lnTo>
                  <a:lnTo>
                    <a:pt x="2398" y="775"/>
                  </a:lnTo>
                  <a:lnTo>
                    <a:pt x="2342" y="664"/>
                  </a:lnTo>
                  <a:lnTo>
                    <a:pt x="2287" y="572"/>
                  </a:lnTo>
                  <a:lnTo>
                    <a:pt x="2213" y="462"/>
                  </a:lnTo>
                  <a:lnTo>
                    <a:pt x="2139" y="369"/>
                  </a:lnTo>
                  <a:lnTo>
                    <a:pt x="2047" y="296"/>
                  </a:lnTo>
                  <a:lnTo>
                    <a:pt x="1955" y="222"/>
                  </a:lnTo>
                  <a:lnTo>
                    <a:pt x="1863" y="148"/>
                  </a:lnTo>
                  <a:lnTo>
                    <a:pt x="1752" y="93"/>
                  </a:lnTo>
                  <a:lnTo>
                    <a:pt x="1642" y="56"/>
                  </a:lnTo>
                  <a:lnTo>
                    <a:pt x="1512" y="19"/>
                  </a:lnTo>
                  <a:lnTo>
                    <a:pt x="1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 name="Google Shape;404;p2"/>
            <p:cNvSpPr/>
            <p:nvPr/>
          </p:nvSpPr>
          <p:spPr>
            <a:xfrm>
              <a:off x="5105025" y="791725"/>
              <a:ext cx="62725" cy="62700"/>
            </a:xfrm>
            <a:custGeom>
              <a:avLst/>
              <a:gdLst/>
              <a:ahLst/>
              <a:cxnLst/>
              <a:rect l="l" t="t" r="r" b="b"/>
              <a:pathLst>
                <a:path w="2509" h="2508" extrusionOk="0">
                  <a:moveTo>
                    <a:pt x="1199" y="0"/>
                  </a:moveTo>
                  <a:lnTo>
                    <a:pt x="1070" y="19"/>
                  </a:lnTo>
                  <a:lnTo>
                    <a:pt x="960" y="37"/>
                  </a:lnTo>
                  <a:lnTo>
                    <a:pt x="831" y="74"/>
                  </a:lnTo>
                  <a:lnTo>
                    <a:pt x="720" y="129"/>
                  </a:lnTo>
                  <a:lnTo>
                    <a:pt x="609" y="185"/>
                  </a:lnTo>
                  <a:lnTo>
                    <a:pt x="517" y="258"/>
                  </a:lnTo>
                  <a:lnTo>
                    <a:pt x="425" y="332"/>
                  </a:lnTo>
                  <a:lnTo>
                    <a:pt x="333" y="424"/>
                  </a:lnTo>
                  <a:lnTo>
                    <a:pt x="259" y="517"/>
                  </a:lnTo>
                  <a:lnTo>
                    <a:pt x="185" y="609"/>
                  </a:lnTo>
                  <a:lnTo>
                    <a:pt x="130" y="719"/>
                  </a:lnTo>
                  <a:lnTo>
                    <a:pt x="75" y="830"/>
                  </a:lnTo>
                  <a:lnTo>
                    <a:pt x="38" y="959"/>
                  </a:lnTo>
                  <a:lnTo>
                    <a:pt x="19" y="1088"/>
                  </a:lnTo>
                  <a:lnTo>
                    <a:pt x="1" y="1199"/>
                  </a:lnTo>
                  <a:lnTo>
                    <a:pt x="1" y="1328"/>
                  </a:lnTo>
                  <a:lnTo>
                    <a:pt x="19" y="1457"/>
                  </a:lnTo>
                  <a:lnTo>
                    <a:pt x="38" y="1568"/>
                  </a:lnTo>
                  <a:lnTo>
                    <a:pt x="75" y="1678"/>
                  </a:lnTo>
                  <a:lnTo>
                    <a:pt x="130" y="1789"/>
                  </a:lnTo>
                  <a:lnTo>
                    <a:pt x="185" y="1899"/>
                  </a:lnTo>
                  <a:lnTo>
                    <a:pt x="333" y="2084"/>
                  </a:lnTo>
                  <a:lnTo>
                    <a:pt x="499" y="2250"/>
                  </a:lnTo>
                  <a:lnTo>
                    <a:pt x="609" y="2323"/>
                  </a:lnTo>
                  <a:lnTo>
                    <a:pt x="720" y="2379"/>
                  </a:lnTo>
                  <a:lnTo>
                    <a:pt x="831" y="2416"/>
                  </a:lnTo>
                  <a:lnTo>
                    <a:pt x="941" y="2453"/>
                  </a:lnTo>
                  <a:lnTo>
                    <a:pt x="1052" y="2489"/>
                  </a:lnTo>
                  <a:lnTo>
                    <a:pt x="1181" y="2508"/>
                  </a:lnTo>
                  <a:lnTo>
                    <a:pt x="1310" y="2508"/>
                  </a:lnTo>
                  <a:lnTo>
                    <a:pt x="1439" y="2489"/>
                  </a:lnTo>
                  <a:lnTo>
                    <a:pt x="1550" y="2471"/>
                  </a:lnTo>
                  <a:lnTo>
                    <a:pt x="1679" y="2434"/>
                  </a:lnTo>
                  <a:lnTo>
                    <a:pt x="1789" y="2379"/>
                  </a:lnTo>
                  <a:lnTo>
                    <a:pt x="1900" y="2323"/>
                  </a:lnTo>
                  <a:lnTo>
                    <a:pt x="1992" y="2250"/>
                  </a:lnTo>
                  <a:lnTo>
                    <a:pt x="2084" y="2176"/>
                  </a:lnTo>
                  <a:lnTo>
                    <a:pt x="2177" y="2084"/>
                  </a:lnTo>
                  <a:lnTo>
                    <a:pt x="2250" y="1992"/>
                  </a:lnTo>
                  <a:lnTo>
                    <a:pt x="2324" y="1899"/>
                  </a:lnTo>
                  <a:lnTo>
                    <a:pt x="2379" y="1789"/>
                  </a:lnTo>
                  <a:lnTo>
                    <a:pt x="2435" y="1678"/>
                  </a:lnTo>
                  <a:lnTo>
                    <a:pt x="2472" y="1549"/>
                  </a:lnTo>
                  <a:lnTo>
                    <a:pt x="2490" y="1420"/>
                  </a:lnTo>
                  <a:lnTo>
                    <a:pt x="2509" y="1291"/>
                  </a:lnTo>
                  <a:lnTo>
                    <a:pt x="2509" y="1180"/>
                  </a:lnTo>
                  <a:lnTo>
                    <a:pt x="2490" y="1051"/>
                  </a:lnTo>
                  <a:lnTo>
                    <a:pt x="2472" y="941"/>
                  </a:lnTo>
                  <a:lnTo>
                    <a:pt x="2435" y="812"/>
                  </a:lnTo>
                  <a:lnTo>
                    <a:pt x="2379" y="719"/>
                  </a:lnTo>
                  <a:lnTo>
                    <a:pt x="2324" y="609"/>
                  </a:lnTo>
                  <a:lnTo>
                    <a:pt x="2177" y="424"/>
                  </a:lnTo>
                  <a:lnTo>
                    <a:pt x="2011" y="258"/>
                  </a:lnTo>
                  <a:lnTo>
                    <a:pt x="1900" y="185"/>
                  </a:lnTo>
                  <a:lnTo>
                    <a:pt x="1808" y="129"/>
                  </a:lnTo>
                  <a:lnTo>
                    <a:pt x="1697" y="74"/>
                  </a:lnTo>
                  <a:lnTo>
                    <a:pt x="1568" y="37"/>
                  </a:lnTo>
                  <a:lnTo>
                    <a:pt x="1458" y="19"/>
                  </a:lnTo>
                  <a:lnTo>
                    <a:pt x="13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 name="Google Shape;405;p2"/>
            <p:cNvSpPr/>
            <p:nvPr/>
          </p:nvSpPr>
          <p:spPr>
            <a:xfrm>
              <a:off x="5590425" y="1288175"/>
              <a:ext cx="62250" cy="62700"/>
            </a:xfrm>
            <a:custGeom>
              <a:avLst/>
              <a:gdLst/>
              <a:ahLst/>
              <a:cxnLst/>
              <a:rect l="l" t="t" r="r" b="b"/>
              <a:pathLst>
                <a:path w="2490" h="2508" extrusionOk="0">
                  <a:moveTo>
                    <a:pt x="1254" y="0"/>
                  </a:moveTo>
                  <a:lnTo>
                    <a:pt x="1125" y="19"/>
                  </a:lnTo>
                  <a:lnTo>
                    <a:pt x="1014" y="37"/>
                  </a:lnTo>
                  <a:lnTo>
                    <a:pt x="885" y="56"/>
                  </a:lnTo>
                  <a:lnTo>
                    <a:pt x="775" y="92"/>
                  </a:lnTo>
                  <a:lnTo>
                    <a:pt x="664" y="148"/>
                  </a:lnTo>
                  <a:lnTo>
                    <a:pt x="572" y="203"/>
                  </a:lnTo>
                  <a:lnTo>
                    <a:pt x="388" y="351"/>
                  </a:lnTo>
                  <a:lnTo>
                    <a:pt x="222" y="535"/>
                  </a:lnTo>
                  <a:lnTo>
                    <a:pt x="166" y="646"/>
                  </a:lnTo>
                  <a:lnTo>
                    <a:pt x="111" y="738"/>
                  </a:lnTo>
                  <a:lnTo>
                    <a:pt x="56" y="848"/>
                  </a:lnTo>
                  <a:lnTo>
                    <a:pt x="37" y="977"/>
                  </a:lnTo>
                  <a:lnTo>
                    <a:pt x="0" y="1088"/>
                  </a:lnTo>
                  <a:lnTo>
                    <a:pt x="0" y="1217"/>
                  </a:lnTo>
                  <a:lnTo>
                    <a:pt x="0" y="1346"/>
                  </a:lnTo>
                  <a:lnTo>
                    <a:pt x="19" y="1475"/>
                  </a:lnTo>
                  <a:lnTo>
                    <a:pt x="37" y="1586"/>
                  </a:lnTo>
                  <a:lnTo>
                    <a:pt x="74" y="1715"/>
                  </a:lnTo>
                  <a:lnTo>
                    <a:pt x="129" y="1826"/>
                  </a:lnTo>
                  <a:lnTo>
                    <a:pt x="185" y="1918"/>
                  </a:lnTo>
                  <a:lnTo>
                    <a:pt x="258" y="2028"/>
                  </a:lnTo>
                  <a:lnTo>
                    <a:pt x="351" y="2121"/>
                  </a:lnTo>
                  <a:lnTo>
                    <a:pt x="424" y="2194"/>
                  </a:lnTo>
                  <a:lnTo>
                    <a:pt x="535" y="2287"/>
                  </a:lnTo>
                  <a:lnTo>
                    <a:pt x="627" y="2342"/>
                  </a:lnTo>
                  <a:lnTo>
                    <a:pt x="738" y="2397"/>
                  </a:lnTo>
                  <a:lnTo>
                    <a:pt x="867" y="2452"/>
                  </a:lnTo>
                  <a:lnTo>
                    <a:pt x="978" y="2471"/>
                  </a:lnTo>
                  <a:lnTo>
                    <a:pt x="1107" y="2508"/>
                  </a:lnTo>
                  <a:lnTo>
                    <a:pt x="1365" y="2508"/>
                  </a:lnTo>
                  <a:lnTo>
                    <a:pt x="1475" y="2489"/>
                  </a:lnTo>
                  <a:lnTo>
                    <a:pt x="1604" y="2452"/>
                  </a:lnTo>
                  <a:lnTo>
                    <a:pt x="1715" y="2416"/>
                  </a:lnTo>
                  <a:lnTo>
                    <a:pt x="1826" y="2360"/>
                  </a:lnTo>
                  <a:lnTo>
                    <a:pt x="1918" y="2305"/>
                  </a:lnTo>
                  <a:lnTo>
                    <a:pt x="2102" y="2157"/>
                  </a:lnTo>
                  <a:lnTo>
                    <a:pt x="2268" y="1973"/>
                  </a:lnTo>
                  <a:lnTo>
                    <a:pt x="2324" y="1881"/>
                  </a:lnTo>
                  <a:lnTo>
                    <a:pt x="2379" y="1770"/>
                  </a:lnTo>
                  <a:lnTo>
                    <a:pt x="2434" y="1660"/>
                  </a:lnTo>
                  <a:lnTo>
                    <a:pt x="2453" y="1549"/>
                  </a:lnTo>
                  <a:lnTo>
                    <a:pt x="2489" y="1420"/>
                  </a:lnTo>
                  <a:lnTo>
                    <a:pt x="2489" y="1291"/>
                  </a:lnTo>
                  <a:lnTo>
                    <a:pt x="2489" y="1162"/>
                  </a:lnTo>
                  <a:lnTo>
                    <a:pt x="2471" y="1051"/>
                  </a:lnTo>
                  <a:lnTo>
                    <a:pt x="2453" y="922"/>
                  </a:lnTo>
                  <a:lnTo>
                    <a:pt x="2416" y="811"/>
                  </a:lnTo>
                  <a:lnTo>
                    <a:pt x="2360" y="701"/>
                  </a:lnTo>
                  <a:lnTo>
                    <a:pt x="2305" y="590"/>
                  </a:lnTo>
                  <a:lnTo>
                    <a:pt x="2231" y="480"/>
                  </a:lnTo>
                  <a:lnTo>
                    <a:pt x="2139" y="387"/>
                  </a:lnTo>
                  <a:lnTo>
                    <a:pt x="2065" y="314"/>
                  </a:lnTo>
                  <a:lnTo>
                    <a:pt x="1955" y="240"/>
                  </a:lnTo>
                  <a:lnTo>
                    <a:pt x="1863" y="166"/>
                  </a:lnTo>
                  <a:lnTo>
                    <a:pt x="1752" y="111"/>
                  </a:lnTo>
                  <a:lnTo>
                    <a:pt x="1623" y="74"/>
                  </a:lnTo>
                  <a:lnTo>
                    <a:pt x="1512" y="37"/>
                  </a:lnTo>
                  <a:lnTo>
                    <a:pt x="1383"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 name="Google Shape;406;p2"/>
            <p:cNvSpPr/>
            <p:nvPr/>
          </p:nvSpPr>
          <p:spPr>
            <a:xfrm>
              <a:off x="5039575" y="697675"/>
              <a:ext cx="62250" cy="62275"/>
            </a:xfrm>
            <a:custGeom>
              <a:avLst/>
              <a:gdLst/>
              <a:ahLst/>
              <a:cxnLst/>
              <a:rect l="l" t="t" r="r" b="b"/>
              <a:pathLst>
                <a:path w="2490" h="2491" extrusionOk="0">
                  <a:moveTo>
                    <a:pt x="1236" y="1"/>
                  </a:moveTo>
                  <a:lnTo>
                    <a:pt x="1107" y="19"/>
                  </a:lnTo>
                  <a:lnTo>
                    <a:pt x="978" y="38"/>
                  </a:lnTo>
                  <a:lnTo>
                    <a:pt x="867" y="75"/>
                  </a:lnTo>
                  <a:lnTo>
                    <a:pt x="757" y="112"/>
                  </a:lnTo>
                  <a:lnTo>
                    <a:pt x="646" y="167"/>
                  </a:lnTo>
                  <a:lnTo>
                    <a:pt x="554" y="222"/>
                  </a:lnTo>
                  <a:lnTo>
                    <a:pt x="370" y="388"/>
                  </a:lnTo>
                  <a:lnTo>
                    <a:pt x="222" y="572"/>
                  </a:lnTo>
                  <a:lnTo>
                    <a:pt x="148" y="665"/>
                  </a:lnTo>
                  <a:lnTo>
                    <a:pt x="93" y="775"/>
                  </a:lnTo>
                  <a:lnTo>
                    <a:pt x="56" y="886"/>
                  </a:lnTo>
                  <a:lnTo>
                    <a:pt x="38" y="1015"/>
                  </a:lnTo>
                  <a:lnTo>
                    <a:pt x="19" y="1126"/>
                  </a:lnTo>
                  <a:lnTo>
                    <a:pt x="1" y="1255"/>
                  </a:lnTo>
                  <a:lnTo>
                    <a:pt x="19" y="1365"/>
                  </a:lnTo>
                  <a:lnTo>
                    <a:pt x="38" y="1494"/>
                  </a:lnTo>
                  <a:lnTo>
                    <a:pt x="56" y="1605"/>
                  </a:lnTo>
                  <a:lnTo>
                    <a:pt x="111" y="1716"/>
                  </a:lnTo>
                  <a:lnTo>
                    <a:pt x="148" y="1826"/>
                  </a:lnTo>
                  <a:lnTo>
                    <a:pt x="222" y="1937"/>
                  </a:lnTo>
                  <a:lnTo>
                    <a:pt x="370" y="2121"/>
                  </a:lnTo>
                  <a:lnTo>
                    <a:pt x="554" y="2269"/>
                  </a:lnTo>
                  <a:lnTo>
                    <a:pt x="646" y="2343"/>
                  </a:lnTo>
                  <a:lnTo>
                    <a:pt x="757" y="2379"/>
                  </a:lnTo>
                  <a:lnTo>
                    <a:pt x="867" y="2435"/>
                  </a:lnTo>
                  <a:lnTo>
                    <a:pt x="996" y="2472"/>
                  </a:lnTo>
                  <a:lnTo>
                    <a:pt x="1107" y="2490"/>
                  </a:lnTo>
                  <a:lnTo>
                    <a:pt x="1365" y="2490"/>
                  </a:lnTo>
                  <a:lnTo>
                    <a:pt x="1476" y="2472"/>
                  </a:lnTo>
                  <a:lnTo>
                    <a:pt x="1605" y="2435"/>
                  </a:lnTo>
                  <a:lnTo>
                    <a:pt x="1715" y="2398"/>
                  </a:lnTo>
                  <a:lnTo>
                    <a:pt x="1808" y="2343"/>
                  </a:lnTo>
                  <a:lnTo>
                    <a:pt x="1918" y="2287"/>
                  </a:lnTo>
                  <a:lnTo>
                    <a:pt x="2103" y="2140"/>
                  </a:lnTo>
                  <a:lnTo>
                    <a:pt x="2269" y="1955"/>
                  </a:lnTo>
                  <a:lnTo>
                    <a:pt x="2324" y="1845"/>
                  </a:lnTo>
                  <a:lnTo>
                    <a:pt x="2379" y="1753"/>
                  </a:lnTo>
                  <a:lnTo>
                    <a:pt x="2416" y="1642"/>
                  </a:lnTo>
                  <a:lnTo>
                    <a:pt x="2453" y="1513"/>
                  </a:lnTo>
                  <a:lnTo>
                    <a:pt x="2490" y="1402"/>
                  </a:lnTo>
                  <a:lnTo>
                    <a:pt x="2490" y="1273"/>
                  </a:lnTo>
                  <a:lnTo>
                    <a:pt x="2490" y="1144"/>
                  </a:lnTo>
                  <a:lnTo>
                    <a:pt x="2471" y="1015"/>
                  </a:lnTo>
                  <a:lnTo>
                    <a:pt x="2435" y="904"/>
                  </a:lnTo>
                  <a:lnTo>
                    <a:pt x="2398" y="794"/>
                  </a:lnTo>
                  <a:lnTo>
                    <a:pt x="2342" y="683"/>
                  </a:lnTo>
                  <a:lnTo>
                    <a:pt x="2287" y="572"/>
                  </a:lnTo>
                  <a:lnTo>
                    <a:pt x="2213" y="480"/>
                  </a:lnTo>
                  <a:lnTo>
                    <a:pt x="2121" y="388"/>
                  </a:lnTo>
                  <a:lnTo>
                    <a:pt x="2029" y="296"/>
                  </a:lnTo>
                  <a:lnTo>
                    <a:pt x="1937" y="222"/>
                  </a:lnTo>
                  <a:lnTo>
                    <a:pt x="1826" y="148"/>
                  </a:lnTo>
                  <a:lnTo>
                    <a:pt x="1715" y="112"/>
                  </a:lnTo>
                  <a:lnTo>
                    <a:pt x="1605" y="56"/>
                  </a:lnTo>
                  <a:lnTo>
                    <a:pt x="1476"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 name="Google Shape;407;p2"/>
            <p:cNvSpPr/>
            <p:nvPr/>
          </p:nvSpPr>
          <p:spPr>
            <a:xfrm>
              <a:off x="6372200" y="1508500"/>
              <a:ext cx="29050" cy="61800"/>
            </a:xfrm>
            <a:custGeom>
              <a:avLst/>
              <a:gdLst/>
              <a:ahLst/>
              <a:cxnLst/>
              <a:rect l="l" t="t" r="r" b="b"/>
              <a:pathLst>
                <a:path w="1162" h="2472" extrusionOk="0">
                  <a:moveTo>
                    <a:pt x="1033" y="1"/>
                  </a:moveTo>
                  <a:lnTo>
                    <a:pt x="922" y="38"/>
                  </a:lnTo>
                  <a:lnTo>
                    <a:pt x="812" y="74"/>
                  </a:lnTo>
                  <a:lnTo>
                    <a:pt x="701" y="111"/>
                  </a:lnTo>
                  <a:lnTo>
                    <a:pt x="498" y="240"/>
                  </a:lnTo>
                  <a:lnTo>
                    <a:pt x="332" y="406"/>
                  </a:lnTo>
                  <a:lnTo>
                    <a:pt x="185" y="591"/>
                  </a:lnTo>
                  <a:lnTo>
                    <a:pt x="129" y="683"/>
                  </a:lnTo>
                  <a:lnTo>
                    <a:pt x="93" y="793"/>
                  </a:lnTo>
                  <a:lnTo>
                    <a:pt x="56" y="904"/>
                  </a:lnTo>
                  <a:lnTo>
                    <a:pt x="19" y="1015"/>
                  </a:lnTo>
                  <a:lnTo>
                    <a:pt x="0" y="1144"/>
                  </a:lnTo>
                  <a:lnTo>
                    <a:pt x="0" y="1254"/>
                  </a:lnTo>
                  <a:lnTo>
                    <a:pt x="19" y="1384"/>
                  </a:lnTo>
                  <a:lnTo>
                    <a:pt x="37" y="1494"/>
                  </a:lnTo>
                  <a:lnTo>
                    <a:pt x="93" y="1715"/>
                  </a:lnTo>
                  <a:lnTo>
                    <a:pt x="203" y="1918"/>
                  </a:lnTo>
                  <a:lnTo>
                    <a:pt x="351" y="2084"/>
                  </a:lnTo>
                  <a:lnTo>
                    <a:pt x="517" y="2232"/>
                  </a:lnTo>
                  <a:lnTo>
                    <a:pt x="719" y="2361"/>
                  </a:lnTo>
                  <a:lnTo>
                    <a:pt x="941" y="2434"/>
                  </a:lnTo>
                  <a:lnTo>
                    <a:pt x="1051" y="2453"/>
                  </a:lnTo>
                  <a:lnTo>
                    <a:pt x="1162" y="2471"/>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 name="Google Shape;408;p2"/>
            <p:cNvSpPr/>
            <p:nvPr/>
          </p:nvSpPr>
          <p:spPr>
            <a:xfrm>
              <a:off x="5236400" y="980250"/>
              <a:ext cx="62725" cy="62250"/>
            </a:xfrm>
            <a:custGeom>
              <a:avLst/>
              <a:gdLst/>
              <a:ahLst/>
              <a:cxnLst/>
              <a:rect l="l" t="t" r="r" b="b"/>
              <a:pathLst>
                <a:path w="2509" h="2490" extrusionOk="0">
                  <a:moveTo>
                    <a:pt x="1162" y="0"/>
                  </a:moveTo>
                  <a:lnTo>
                    <a:pt x="1052" y="19"/>
                  </a:lnTo>
                  <a:lnTo>
                    <a:pt x="923" y="37"/>
                  </a:lnTo>
                  <a:lnTo>
                    <a:pt x="812" y="74"/>
                  </a:lnTo>
                  <a:lnTo>
                    <a:pt x="701" y="130"/>
                  </a:lnTo>
                  <a:lnTo>
                    <a:pt x="591" y="185"/>
                  </a:lnTo>
                  <a:lnTo>
                    <a:pt x="480" y="259"/>
                  </a:lnTo>
                  <a:lnTo>
                    <a:pt x="388" y="332"/>
                  </a:lnTo>
                  <a:lnTo>
                    <a:pt x="314" y="425"/>
                  </a:lnTo>
                  <a:lnTo>
                    <a:pt x="241" y="517"/>
                  </a:lnTo>
                  <a:lnTo>
                    <a:pt x="167" y="627"/>
                  </a:lnTo>
                  <a:lnTo>
                    <a:pt x="111" y="738"/>
                  </a:lnTo>
                  <a:lnTo>
                    <a:pt x="75" y="849"/>
                  </a:lnTo>
                  <a:lnTo>
                    <a:pt x="38" y="978"/>
                  </a:lnTo>
                  <a:lnTo>
                    <a:pt x="1" y="1107"/>
                  </a:lnTo>
                  <a:lnTo>
                    <a:pt x="1" y="1217"/>
                  </a:lnTo>
                  <a:lnTo>
                    <a:pt x="1" y="1346"/>
                  </a:lnTo>
                  <a:lnTo>
                    <a:pt x="19" y="1476"/>
                  </a:lnTo>
                  <a:lnTo>
                    <a:pt x="56" y="1586"/>
                  </a:lnTo>
                  <a:lnTo>
                    <a:pt x="93" y="1697"/>
                  </a:lnTo>
                  <a:lnTo>
                    <a:pt x="148" y="1807"/>
                  </a:lnTo>
                  <a:lnTo>
                    <a:pt x="204" y="1918"/>
                  </a:lnTo>
                  <a:lnTo>
                    <a:pt x="351" y="2102"/>
                  </a:lnTo>
                  <a:lnTo>
                    <a:pt x="517" y="2250"/>
                  </a:lnTo>
                  <a:lnTo>
                    <a:pt x="628" y="2324"/>
                  </a:lnTo>
                  <a:lnTo>
                    <a:pt x="738" y="2379"/>
                  </a:lnTo>
                  <a:lnTo>
                    <a:pt x="849" y="2434"/>
                  </a:lnTo>
                  <a:lnTo>
                    <a:pt x="960" y="2453"/>
                  </a:lnTo>
                  <a:lnTo>
                    <a:pt x="1070" y="2490"/>
                  </a:lnTo>
                  <a:lnTo>
                    <a:pt x="1328" y="2490"/>
                  </a:lnTo>
                  <a:lnTo>
                    <a:pt x="1457" y="2471"/>
                  </a:lnTo>
                  <a:lnTo>
                    <a:pt x="1587" y="2453"/>
                  </a:lnTo>
                  <a:lnTo>
                    <a:pt x="1697" y="2416"/>
                  </a:lnTo>
                  <a:lnTo>
                    <a:pt x="1808" y="2361"/>
                  </a:lnTo>
                  <a:lnTo>
                    <a:pt x="1918" y="2305"/>
                  </a:lnTo>
                  <a:lnTo>
                    <a:pt x="2011" y="2232"/>
                  </a:lnTo>
                  <a:lnTo>
                    <a:pt x="2103" y="2158"/>
                  </a:lnTo>
                  <a:lnTo>
                    <a:pt x="2195" y="2066"/>
                  </a:lnTo>
                  <a:lnTo>
                    <a:pt x="2269" y="1973"/>
                  </a:lnTo>
                  <a:lnTo>
                    <a:pt x="2342" y="1863"/>
                  </a:lnTo>
                  <a:lnTo>
                    <a:pt x="2398" y="1752"/>
                  </a:lnTo>
                  <a:lnTo>
                    <a:pt x="2435" y="1641"/>
                  </a:lnTo>
                  <a:lnTo>
                    <a:pt x="2472" y="1512"/>
                  </a:lnTo>
                  <a:lnTo>
                    <a:pt x="2490" y="1402"/>
                  </a:lnTo>
                  <a:lnTo>
                    <a:pt x="2508" y="1273"/>
                  </a:lnTo>
                  <a:lnTo>
                    <a:pt x="2490" y="1144"/>
                  </a:lnTo>
                  <a:lnTo>
                    <a:pt x="2472" y="1015"/>
                  </a:lnTo>
                  <a:lnTo>
                    <a:pt x="2453" y="904"/>
                  </a:lnTo>
                  <a:lnTo>
                    <a:pt x="2416" y="793"/>
                  </a:lnTo>
                  <a:lnTo>
                    <a:pt x="2361" y="683"/>
                  </a:lnTo>
                  <a:lnTo>
                    <a:pt x="2306" y="572"/>
                  </a:lnTo>
                  <a:lnTo>
                    <a:pt x="2158" y="388"/>
                  </a:lnTo>
                  <a:lnTo>
                    <a:pt x="1974" y="240"/>
                  </a:lnTo>
                  <a:lnTo>
                    <a:pt x="1882" y="166"/>
                  </a:lnTo>
                  <a:lnTo>
                    <a:pt x="1771" y="111"/>
                  </a:lnTo>
                  <a:lnTo>
                    <a:pt x="1660" y="74"/>
                  </a:lnTo>
                  <a:lnTo>
                    <a:pt x="1550" y="37"/>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 name="Google Shape;409;p2"/>
            <p:cNvSpPr/>
            <p:nvPr/>
          </p:nvSpPr>
          <p:spPr>
            <a:xfrm>
              <a:off x="5736550" y="1394650"/>
              <a:ext cx="61325" cy="61325"/>
            </a:xfrm>
            <a:custGeom>
              <a:avLst/>
              <a:gdLst/>
              <a:ahLst/>
              <a:cxnLst/>
              <a:rect l="l" t="t" r="r" b="b"/>
              <a:pathLst>
                <a:path w="2453" h="2453" extrusionOk="0">
                  <a:moveTo>
                    <a:pt x="1106" y="0"/>
                  </a:moveTo>
                  <a:lnTo>
                    <a:pt x="977" y="19"/>
                  </a:lnTo>
                  <a:lnTo>
                    <a:pt x="867" y="56"/>
                  </a:lnTo>
                  <a:lnTo>
                    <a:pt x="756" y="93"/>
                  </a:lnTo>
                  <a:lnTo>
                    <a:pt x="646" y="148"/>
                  </a:lnTo>
                  <a:lnTo>
                    <a:pt x="535" y="222"/>
                  </a:lnTo>
                  <a:lnTo>
                    <a:pt x="443" y="277"/>
                  </a:lnTo>
                  <a:lnTo>
                    <a:pt x="351" y="369"/>
                  </a:lnTo>
                  <a:lnTo>
                    <a:pt x="277" y="461"/>
                  </a:lnTo>
                  <a:lnTo>
                    <a:pt x="203" y="554"/>
                  </a:lnTo>
                  <a:lnTo>
                    <a:pt x="148" y="664"/>
                  </a:lnTo>
                  <a:lnTo>
                    <a:pt x="92" y="756"/>
                  </a:lnTo>
                  <a:lnTo>
                    <a:pt x="37" y="885"/>
                  </a:lnTo>
                  <a:lnTo>
                    <a:pt x="19" y="996"/>
                  </a:lnTo>
                  <a:lnTo>
                    <a:pt x="0" y="1107"/>
                  </a:lnTo>
                  <a:lnTo>
                    <a:pt x="0" y="1236"/>
                  </a:lnTo>
                  <a:lnTo>
                    <a:pt x="0" y="1346"/>
                  </a:lnTo>
                  <a:lnTo>
                    <a:pt x="19" y="1475"/>
                  </a:lnTo>
                  <a:lnTo>
                    <a:pt x="56" y="1586"/>
                  </a:lnTo>
                  <a:lnTo>
                    <a:pt x="92" y="1697"/>
                  </a:lnTo>
                  <a:lnTo>
                    <a:pt x="203" y="1900"/>
                  </a:lnTo>
                  <a:lnTo>
                    <a:pt x="351" y="2084"/>
                  </a:lnTo>
                  <a:lnTo>
                    <a:pt x="535" y="2231"/>
                  </a:lnTo>
                  <a:lnTo>
                    <a:pt x="738" y="2342"/>
                  </a:lnTo>
                  <a:lnTo>
                    <a:pt x="848" y="2379"/>
                  </a:lnTo>
                  <a:lnTo>
                    <a:pt x="959" y="2416"/>
                  </a:lnTo>
                  <a:lnTo>
                    <a:pt x="1070" y="2434"/>
                  </a:lnTo>
                  <a:lnTo>
                    <a:pt x="1199" y="2453"/>
                  </a:lnTo>
                  <a:lnTo>
                    <a:pt x="1309" y="2453"/>
                  </a:lnTo>
                  <a:lnTo>
                    <a:pt x="1438" y="2434"/>
                  </a:lnTo>
                  <a:lnTo>
                    <a:pt x="1549" y="2397"/>
                  </a:lnTo>
                  <a:lnTo>
                    <a:pt x="1660" y="2361"/>
                  </a:lnTo>
                  <a:lnTo>
                    <a:pt x="1770" y="2305"/>
                  </a:lnTo>
                  <a:lnTo>
                    <a:pt x="1881" y="2250"/>
                  </a:lnTo>
                  <a:lnTo>
                    <a:pt x="1973" y="2176"/>
                  </a:lnTo>
                  <a:lnTo>
                    <a:pt x="2065" y="2102"/>
                  </a:lnTo>
                  <a:lnTo>
                    <a:pt x="2139" y="2010"/>
                  </a:lnTo>
                  <a:lnTo>
                    <a:pt x="2213" y="1918"/>
                  </a:lnTo>
                  <a:lnTo>
                    <a:pt x="2287" y="1807"/>
                  </a:lnTo>
                  <a:lnTo>
                    <a:pt x="2342" y="1715"/>
                  </a:lnTo>
                  <a:lnTo>
                    <a:pt x="2379" y="1605"/>
                  </a:lnTo>
                  <a:lnTo>
                    <a:pt x="2416" y="1475"/>
                  </a:lnTo>
                  <a:lnTo>
                    <a:pt x="2434" y="1365"/>
                  </a:lnTo>
                  <a:lnTo>
                    <a:pt x="2452" y="1236"/>
                  </a:lnTo>
                  <a:lnTo>
                    <a:pt x="2452" y="1107"/>
                  </a:lnTo>
                  <a:lnTo>
                    <a:pt x="2434" y="996"/>
                  </a:lnTo>
                  <a:lnTo>
                    <a:pt x="2397" y="885"/>
                  </a:lnTo>
                  <a:lnTo>
                    <a:pt x="2360" y="756"/>
                  </a:lnTo>
                  <a:lnTo>
                    <a:pt x="2305" y="664"/>
                  </a:lnTo>
                  <a:lnTo>
                    <a:pt x="2231" y="554"/>
                  </a:lnTo>
                  <a:lnTo>
                    <a:pt x="2176" y="461"/>
                  </a:lnTo>
                  <a:lnTo>
                    <a:pt x="2084" y="369"/>
                  </a:lnTo>
                  <a:lnTo>
                    <a:pt x="1992" y="277"/>
                  </a:lnTo>
                  <a:lnTo>
                    <a:pt x="1899" y="222"/>
                  </a:lnTo>
                  <a:lnTo>
                    <a:pt x="1807" y="148"/>
                  </a:lnTo>
                  <a:lnTo>
                    <a:pt x="1697" y="93"/>
                  </a:lnTo>
                  <a:lnTo>
                    <a:pt x="1586" y="56"/>
                  </a:lnTo>
                  <a:lnTo>
                    <a:pt x="1457" y="19"/>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 name="Google Shape;410;p2"/>
            <p:cNvSpPr/>
            <p:nvPr/>
          </p:nvSpPr>
          <p:spPr>
            <a:xfrm>
              <a:off x="5511125" y="1274800"/>
              <a:ext cx="60875" cy="60875"/>
            </a:xfrm>
            <a:custGeom>
              <a:avLst/>
              <a:gdLst/>
              <a:ahLst/>
              <a:cxnLst/>
              <a:rect l="l" t="t" r="r" b="b"/>
              <a:pathLst>
                <a:path w="2435" h="2435" extrusionOk="0">
                  <a:moveTo>
                    <a:pt x="1107" y="0"/>
                  </a:moveTo>
                  <a:lnTo>
                    <a:pt x="978" y="19"/>
                  </a:lnTo>
                  <a:lnTo>
                    <a:pt x="868" y="56"/>
                  </a:lnTo>
                  <a:lnTo>
                    <a:pt x="757" y="93"/>
                  </a:lnTo>
                  <a:lnTo>
                    <a:pt x="554" y="203"/>
                  </a:lnTo>
                  <a:lnTo>
                    <a:pt x="370" y="351"/>
                  </a:lnTo>
                  <a:lnTo>
                    <a:pt x="222" y="535"/>
                  </a:lnTo>
                  <a:lnTo>
                    <a:pt x="112" y="738"/>
                  </a:lnTo>
                  <a:lnTo>
                    <a:pt x="56" y="849"/>
                  </a:lnTo>
                  <a:lnTo>
                    <a:pt x="38" y="959"/>
                  </a:lnTo>
                  <a:lnTo>
                    <a:pt x="1" y="1070"/>
                  </a:lnTo>
                  <a:lnTo>
                    <a:pt x="1" y="1199"/>
                  </a:lnTo>
                  <a:lnTo>
                    <a:pt x="1" y="1310"/>
                  </a:lnTo>
                  <a:lnTo>
                    <a:pt x="19" y="1439"/>
                  </a:lnTo>
                  <a:lnTo>
                    <a:pt x="56" y="1549"/>
                  </a:lnTo>
                  <a:lnTo>
                    <a:pt x="93" y="1678"/>
                  </a:lnTo>
                  <a:lnTo>
                    <a:pt x="148" y="1771"/>
                  </a:lnTo>
                  <a:lnTo>
                    <a:pt x="204" y="1881"/>
                  </a:lnTo>
                  <a:lnTo>
                    <a:pt x="278" y="1973"/>
                  </a:lnTo>
                  <a:lnTo>
                    <a:pt x="351" y="2066"/>
                  </a:lnTo>
                  <a:lnTo>
                    <a:pt x="443" y="2158"/>
                  </a:lnTo>
                  <a:lnTo>
                    <a:pt x="536" y="2232"/>
                  </a:lnTo>
                  <a:lnTo>
                    <a:pt x="646" y="2287"/>
                  </a:lnTo>
                  <a:lnTo>
                    <a:pt x="738" y="2342"/>
                  </a:lnTo>
                  <a:lnTo>
                    <a:pt x="868" y="2379"/>
                  </a:lnTo>
                  <a:lnTo>
                    <a:pt x="978" y="2416"/>
                  </a:lnTo>
                  <a:lnTo>
                    <a:pt x="1107" y="2434"/>
                  </a:lnTo>
                  <a:lnTo>
                    <a:pt x="1347" y="2434"/>
                  </a:lnTo>
                  <a:lnTo>
                    <a:pt x="1458" y="2416"/>
                  </a:lnTo>
                  <a:lnTo>
                    <a:pt x="1568" y="2379"/>
                  </a:lnTo>
                  <a:lnTo>
                    <a:pt x="1679" y="2342"/>
                  </a:lnTo>
                  <a:lnTo>
                    <a:pt x="1882" y="2232"/>
                  </a:lnTo>
                  <a:lnTo>
                    <a:pt x="2066" y="2084"/>
                  </a:lnTo>
                  <a:lnTo>
                    <a:pt x="2214" y="1918"/>
                  </a:lnTo>
                  <a:lnTo>
                    <a:pt x="2343" y="1715"/>
                  </a:lnTo>
                  <a:lnTo>
                    <a:pt x="2379" y="1605"/>
                  </a:lnTo>
                  <a:lnTo>
                    <a:pt x="2416" y="1494"/>
                  </a:lnTo>
                  <a:lnTo>
                    <a:pt x="2435" y="1365"/>
                  </a:lnTo>
                  <a:lnTo>
                    <a:pt x="2435" y="1254"/>
                  </a:lnTo>
                  <a:lnTo>
                    <a:pt x="2435" y="1125"/>
                  </a:lnTo>
                  <a:lnTo>
                    <a:pt x="2416" y="996"/>
                  </a:lnTo>
                  <a:lnTo>
                    <a:pt x="2398" y="886"/>
                  </a:lnTo>
                  <a:lnTo>
                    <a:pt x="2361" y="775"/>
                  </a:lnTo>
                  <a:lnTo>
                    <a:pt x="2306" y="664"/>
                  </a:lnTo>
                  <a:lnTo>
                    <a:pt x="2232" y="554"/>
                  </a:lnTo>
                  <a:lnTo>
                    <a:pt x="2158" y="461"/>
                  </a:lnTo>
                  <a:lnTo>
                    <a:pt x="2084" y="369"/>
                  </a:lnTo>
                  <a:lnTo>
                    <a:pt x="1992" y="295"/>
                  </a:lnTo>
                  <a:lnTo>
                    <a:pt x="1900" y="222"/>
                  </a:lnTo>
                  <a:lnTo>
                    <a:pt x="1808" y="148"/>
                  </a:lnTo>
                  <a:lnTo>
                    <a:pt x="1697" y="93"/>
                  </a:lnTo>
                  <a:lnTo>
                    <a:pt x="1587" y="56"/>
                  </a:lnTo>
                  <a:lnTo>
                    <a:pt x="1458"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 name="Google Shape;411;p2"/>
            <p:cNvSpPr/>
            <p:nvPr/>
          </p:nvSpPr>
          <p:spPr>
            <a:xfrm>
              <a:off x="4923425" y="433100"/>
              <a:ext cx="60875" cy="60875"/>
            </a:xfrm>
            <a:custGeom>
              <a:avLst/>
              <a:gdLst/>
              <a:ahLst/>
              <a:cxnLst/>
              <a:rect l="l" t="t" r="r" b="b"/>
              <a:pathLst>
                <a:path w="2435" h="2435" extrusionOk="0">
                  <a:moveTo>
                    <a:pt x="1088" y="0"/>
                  </a:moveTo>
                  <a:lnTo>
                    <a:pt x="978" y="19"/>
                  </a:lnTo>
                  <a:lnTo>
                    <a:pt x="867" y="56"/>
                  </a:lnTo>
                  <a:lnTo>
                    <a:pt x="756" y="93"/>
                  </a:lnTo>
                  <a:lnTo>
                    <a:pt x="535" y="203"/>
                  </a:lnTo>
                  <a:lnTo>
                    <a:pt x="369" y="351"/>
                  </a:lnTo>
                  <a:lnTo>
                    <a:pt x="222" y="535"/>
                  </a:lnTo>
                  <a:lnTo>
                    <a:pt x="93" y="738"/>
                  </a:lnTo>
                  <a:lnTo>
                    <a:pt x="56" y="849"/>
                  </a:lnTo>
                  <a:lnTo>
                    <a:pt x="19" y="959"/>
                  </a:lnTo>
                  <a:lnTo>
                    <a:pt x="0" y="1070"/>
                  </a:lnTo>
                  <a:lnTo>
                    <a:pt x="0" y="1199"/>
                  </a:lnTo>
                  <a:lnTo>
                    <a:pt x="0" y="1309"/>
                  </a:lnTo>
                  <a:lnTo>
                    <a:pt x="19" y="1439"/>
                  </a:lnTo>
                  <a:lnTo>
                    <a:pt x="37" y="1549"/>
                  </a:lnTo>
                  <a:lnTo>
                    <a:pt x="74" y="1660"/>
                  </a:lnTo>
                  <a:lnTo>
                    <a:pt x="129" y="1770"/>
                  </a:lnTo>
                  <a:lnTo>
                    <a:pt x="203" y="1881"/>
                  </a:lnTo>
                  <a:lnTo>
                    <a:pt x="277" y="1973"/>
                  </a:lnTo>
                  <a:lnTo>
                    <a:pt x="351" y="2065"/>
                  </a:lnTo>
                  <a:lnTo>
                    <a:pt x="443" y="2139"/>
                  </a:lnTo>
                  <a:lnTo>
                    <a:pt x="535" y="2213"/>
                  </a:lnTo>
                  <a:lnTo>
                    <a:pt x="627" y="2287"/>
                  </a:lnTo>
                  <a:lnTo>
                    <a:pt x="738" y="2342"/>
                  </a:lnTo>
                  <a:lnTo>
                    <a:pt x="848" y="2379"/>
                  </a:lnTo>
                  <a:lnTo>
                    <a:pt x="978" y="2416"/>
                  </a:lnTo>
                  <a:lnTo>
                    <a:pt x="1088" y="2434"/>
                  </a:lnTo>
                  <a:lnTo>
                    <a:pt x="1346" y="2434"/>
                  </a:lnTo>
                  <a:lnTo>
                    <a:pt x="1457" y="2416"/>
                  </a:lnTo>
                  <a:lnTo>
                    <a:pt x="1568" y="2379"/>
                  </a:lnTo>
                  <a:lnTo>
                    <a:pt x="1678" y="2342"/>
                  </a:lnTo>
                  <a:lnTo>
                    <a:pt x="1881" y="2231"/>
                  </a:lnTo>
                  <a:lnTo>
                    <a:pt x="2065" y="2084"/>
                  </a:lnTo>
                  <a:lnTo>
                    <a:pt x="2213" y="1899"/>
                  </a:lnTo>
                  <a:lnTo>
                    <a:pt x="2324" y="1697"/>
                  </a:lnTo>
                  <a:lnTo>
                    <a:pt x="2379" y="1586"/>
                  </a:lnTo>
                  <a:lnTo>
                    <a:pt x="2397" y="1475"/>
                  </a:lnTo>
                  <a:lnTo>
                    <a:pt x="2434" y="1365"/>
                  </a:lnTo>
                  <a:lnTo>
                    <a:pt x="2434" y="1236"/>
                  </a:lnTo>
                  <a:lnTo>
                    <a:pt x="2434" y="1107"/>
                  </a:lnTo>
                  <a:lnTo>
                    <a:pt x="2416" y="996"/>
                  </a:lnTo>
                  <a:lnTo>
                    <a:pt x="2379" y="885"/>
                  </a:lnTo>
                  <a:lnTo>
                    <a:pt x="2342" y="756"/>
                  </a:lnTo>
                  <a:lnTo>
                    <a:pt x="2287" y="646"/>
                  </a:lnTo>
                  <a:lnTo>
                    <a:pt x="2231" y="553"/>
                  </a:lnTo>
                  <a:lnTo>
                    <a:pt x="2158" y="461"/>
                  </a:lnTo>
                  <a:lnTo>
                    <a:pt x="2084" y="369"/>
                  </a:lnTo>
                  <a:lnTo>
                    <a:pt x="1992" y="277"/>
                  </a:lnTo>
                  <a:lnTo>
                    <a:pt x="1899" y="203"/>
                  </a:lnTo>
                  <a:lnTo>
                    <a:pt x="1789" y="148"/>
                  </a:lnTo>
                  <a:lnTo>
                    <a:pt x="1678" y="93"/>
                  </a:lnTo>
                  <a:lnTo>
                    <a:pt x="1568" y="56"/>
                  </a:lnTo>
                  <a:lnTo>
                    <a:pt x="1457" y="1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 name="Google Shape;412;p2"/>
            <p:cNvSpPr/>
            <p:nvPr/>
          </p:nvSpPr>
          <p:spPr>
            <a:xfrm>
              <a:off x="4974575" y="604100"/>
              <a:ext cx="60875" cy="60875"/>
            </a:xfrm>
            <a:custGeom>
              <a:avLst/>
              <a:gdLst/>
              <a:ahLst/>
              <a:cxnLst/>
              <a:rect l="l" t="t" r="r" b="b"/>
              <a:pathLst>
                <a:path w="2435" h="2435" extrusionOk="0">
                  <a:moveTo>
                    <a:pt x="1273" y="1"/>
                  </a:moveTo>
                  <a:lnTo>
                    <a:pt x="1144" y="19"/>
                  </a:lnTo>
                  <a:lnTo>
                    <a:pt x="1034" y="19"/>
                  </a:lnTo>
                  <a:lnTo>
                    <a:pt x="904" y="56"/>
                  </a:lnTo>
                  <a:lnTo>
                    <a:pt x="794" y="93"/>
                  </a:lnTo>
                  <a:lnTo>
                    <a:pt x="683" y="130"/>
                  </a:lnTo>
                  <a:lnTo>
                    <a:pt x="591" y="204"/>
                  </a:lnTo>
                  <a:lnTo>
                    <a:pt x="480" y="259"/>
                  </a:lnTo>
                  <a:lnTo>
                    <a:pt x="407" y="333"/>
                  </a:lnTo>
                  <a:lnTo>
                    <a:pt x="314" y="425"/>
                  </a:lnTo>
                  <a:lnTo>
                    <a:pt x="241" y="517"/>
                  </a:lnTo>
                  <a:lnTo>
                    <a:pt x="167" y="628"/>
                  </a:lnTo>
                  <a:lnTo>
                    <a:pt x="112" y="720"/>
                  </a:lnTo>
                  <a:lnTo>
                    <a:pt x="75" y="831"/>
                  </a:lnTo>
                  <a:lnTo>
                    <a:pt x="38" y="960"/>
                  </a:lnTo>
                  <a:lnTo>
                    <a:pt x="19" y="1070"/>
                  </a:lnTo>
                  <a:lnTo>
                    <a:pt x="1" y="1199"/>
                  </a:lnTo>
                  <a:lnTo>
                    <a:pt x="19" y="1328"/>
                  </a:lnTo>
                  <a:lnTo>
                    <a:pt x="19" y="1439"/>
                  </a:lnTo>
                  <a:lnTo>
                    <a:pt x="56" y="1550"/>
                  </a:lnTo>
                  <a:lnTo>
                    <a:pt x="93" y="1660"/>
                  </a:lnTo>
                  <a:lnTo>
                    <a:pt x="204" y="1863"/>
                  </a:lnTo>
                  <a:lnTo>
                    <a:pt x="333" y="2048"/>
                  </a:lnTo>
                  <a:lnTo>
                    <a:pt x="517" y="2195"/>
                  </a:lnTo>
                  <a:lnTo>
                    <a:pt x="720" y="2324"/>
                  </a:lnTo>
                  <a:lnTo>
                    <a:pt x="812" y="2361"/>
                  </a:lnTo>
                  <a:lnTo>
                    <a:pt x="941" y="2398"/>
                  </a:lnTo>
                  <a:lnTo>
                    <a:pt x="1052" y="2416"/>
                  </a:lnTo>
                  <a:lnTo>
                    <a:pt x="1163" y="2435"/>
                  </a:lnTo>
                  <a:lnTo>
                    <a:pt x="1292" y="2435"/>
                  </a:lnTo>
                  <a:lnTo>
                    <a:pt x="1421" y="2416"/>
                  </a:lnTo>
                  <a:lnTo>
                    <a:pt x="1531" y="2398"/>
                  </a:lnTo>
                  <a:lnTo>
                    <a:pt x="1642" y="2361"/>
                  </a:lnTo>
                  <a:lnTo>
                    <a:pt x="1753" y="2306"/>
                  </a:lnTo>
                  <a:lnTo>
                    <a:pt x="1863" y="2250"/>
                  </a:lnTo>
                  <a:lnTo>
                    <a:pt x="1955" y="2177"/>
                  </a:lnTo>
                  <a:lnTo>
                    <a:pt x="2048" y="2103"/>
                  </a:lnTo>
                  <a:lnTo>
                    <a:pt x="2121" y="2011"/>
                  </a:lnTo>
                  <a:lnTo>
                    <a:pt x="2195" y="1918"/>
                  </a:lnTo>
                  <a:lnTo>
                    <a:pt x="2269" y="1826"/>
                  </a:lnTo>
                  <a:lnTo>
                    <a:pt x="2324" y="1716"/>
                  </a:lnTo>
                  <a:lnTo>
                    <a:pt x="2379" y="1605"/>
                  </a:lnTo>
                  <a:lnTo>
                    <a:pt x="2398" y="1494"/>
                  </a:lnTo>
                  <a:lnTo>
                    <a:pt x="2435" y="1365"/>
                  </a:lnTo>
                  <a:lnTo>
                    <a:pt x="2435" y="1255"/>
                  </a:lnTo>
                  <a:lnTo>
                    <a:pt x="2435" y="1126"/>
                  </a:lnTo>
                  <a:lnTo>
                    <a:pt x="2416" y="1015"/>
                  </a:lnTo>
                  <a:lnTo>
                    <a:pt x="2398" y="904"/>
                  </a:lnTo>
                  <a:lnTo>
                    <a:pt x="2361" y="794"/>
                  </a:lnTo>
                  <a:lnTo>
                    <a:pt x="2250" y="591"/>
                  </a:lnTo>
                  <a:lnTo>
                    <a:pt x="2103" y="407"/>
                  </a:lnTo>
                  <a:lnTo>
                    <a:pt x="1937" y="241"/>
                  </a:lnTo>
                  <a:lnTo>
                    <a:pt x="1734" y="130"/>
                  </a:lnTo>
                  <a:lnTo>
                    <a:pt x="1624" y="75"/>
                  </a:lnTo>
                  <a:lnTo>
                    <a:pt x="1513" y="38"/>
                  </a:lnTo>
                  <a:lnTo>
                    <a:pt x="1402"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 name="Google Shape;413;p2"/>
            <p:cNvSpPr/>
            <p:nvPr/>
          </p:nvSpPr>
          <p:spPr>
            <a:xfrm>
              <a:off x="5365925" y="1166475"/>
              <a:ext cx="60425" cy="60875"/>
            </a:xfrm>
            <a:custGeom>
              <a:avLst/>
              <a:gdLst/>
              <a:ahLst/>
              <a:cxnLst/>
              <a:rect l="l" t="t" r="r" b="b"/>
              <a:pathLst>
                <a:path w="2417" h="2435" extrusionOk="0">
                  <a:moveTo>
                    <a:pt x="1107" y="1"/>
                  </a:moveTo>
                  <a:lnTo>
                    <a:pt x="997" y="19"/>
                  </a:lnTo>
                  <a:lnTo>
                    <a:pt x="868" y="56"/>
                  </a:lnTo>
                  <a:lnTo>
                    <a:pt x="757" y="93"/>
                  </a:lnTo>
                  <a:lnTo>
                    <a:pt x="646" y="148"/>
                  </a:lnTo>
                  <a:lnTo>
                    <a:pt x="554" y="203"/>
                  </a:lnTo>
                  <a:lnTo>
                    <a:pt x="462" y="277"/>
                  </a:lnTo>
                  <a:lnTo>
                    <a:pt x="370" y="351"/>
                  </a:lnTo>
                  <a:lnTo>
                    <a:pt x="278" y="443"/>
                  </a:lnTo>
                  <a:lnTo>
                    <a:pt x="204" y="535"/>
                  </a:lnTo>
                  <a:lnTo>
                    <a:pt x="148" y="627"/>
                  </a:lnTo>
                  <a:lnTo>
                    <a:pt x="93" y="738"/>
                  </a:lnTo>
                  <a:lnTo>
                    <a:pt x="56" y="849"/>
                  </a:lnTo>
                  <a:lnTo>
                    <a:pt x="19" y="978"/>
                  </a:lnTo>
                  <a:lnTo>
                    <a:pt x="1" y="1088"/>
                  </a:lnTo>
                  <a:lnTo>
                    <a:pt x="1" y="1217"/>
                  </a:lnTo>
                  <a:lnTo>
                    <a:pt x="1" y="1328"/>
                  </a:lnTo>
                  <a:lnTo>
                    <a:pt x="19" y="1457"/>
                  </a:lnTo>
                  <a:lnTo>
                    <a:pt x="38" y="1568"/>
                  </a:lnTo>
                  <a:lnTo>
                    <a:pt x="93" y="1678"/>
                  </a:lnTo>
                  <a:lnTo>
                    <a:pt x="204" y="1881"/>
                  </a:lnTo>
                  <a:lnTo>
                    <a:pt x="351" y="2066"/>
                  </a:lnTo>
                  <a:lnTo>
                    <a:pt x="517" y="2213"/>
                  </a:lnTo>
                  <a:lnTo>
                    <a:pt x="720" y="2324"/>
                  </a:lnTo>
                  <a:lnTo>
                    <a:pt x="831" y="2361"/>
                  </a:lnTo>
                  <a:lnTo>
                    <a:pt x="941" y="2397"/>
                  </a:lnTo>
                  <a:lnTo>
                    <a:pt x="1052" y="2416"/>
                  </a:lnTo>
                  <a:lnTo>
                    <a:pt x="1181" y="2434"/>
                  </a:lnTo>
                  <a:lnTo>
                    <a:pt x="1292" y="2434"/>
                  </a:lnTo>
                  <a:lnTo>
                    <a:pt x="1421" y="2416"/>
                  </a:lnTo>
                  <a:lnTo>
                    <a:pt x="1531" y="2379"/>
                  </a:lnTo>
                  <a:lnTo>
                    <a:pt x="1660" y="2342"/>
                  </a:lnTo>
                  <a:lnTo>
                    <a:pt x="1753" y="2287"/>
                  </a:lnTo>
                  <a:lnTo>
                    <a:pt x="1863" y="2232"/>
                  </a:lnTo>
                  <a:lnTo>
                    <a:pt x="1955" y="2158"/>
                  </a:lnTo>
                  <a:lnTo>
                    <a:pt x="2048" y="2084"/>
                  </a:lnTo>
                  <a:lnTo>
                    <a:pt x="2121" y="1992"/>
                  </a:lnTo>
                  <a:lnTo>
                    <a:pt x="2195" y="1900"/>
                  </a:lnTo>
                  <a:lnTo>
                    <a:pt x="2269" y="1789"/>
                  </a:lnTo>
                  <a:lnTo>
                    <a:pt x="2324" y="1697"/>
                  </a:lnTo>
                  <a:lnTo>
                    <a:pt x="2361" y="1586"/>
                  </a:lnTo>
                  <a:lnTo>
                    <a:pt x="2398" y="1457"/>
                  </a:lnTo>
                  <a:lnTo>
                    <a:pt x="2416" y="1346"/>
                  </a:lnTo>
                  <a:lnTo>
                    <a:pt x="2416" y="1217"/>
                  </a:lnTo>
                  <a:lnTo>
                    <a:pt x="2416" y="1107"/>
                  </a:lnTo>
                  <a:lnTo>
                    <a:pt x="2398" y="978"/>
                  </a:lnTo>
                  <a:lnTo>
                    <a:pt x="2361" y="867"/>
                  </a:lnTo>
                  <a:lnTo>
                    <a:pt x="2324" y="756"/>
                  </a:lnTo>
                  <a:lnTo>
                    <a:pt x="2214" y="554"/>
                  </a:lnTo>
                  <a:lnTo>
                    <a:pt x="2066" y="369"/>
                  </a:lnTo>
                  <a:lnTo>
                    <a:pt x="1900" y="222"/>
                  </a:lnTo>
                  <a:lnTo>
                    <a:pt x="1697" y="111"/>
                  </a:lnTo>
                  <a:lnTo>
                    <a:pt x="1587" y="74"/>
                  </a:lnTo>
                  <a:lnTo>
                    <a:pt x="1476" y="37"/>
                  </a:lnTo>
                  <a:lnTo>
                    <a:pt x="1347" y="19"/>
                  </a:lnTo>
                  <a:lnTo>
                    <a:pt x="12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 name="Google Shape;414;p2"/>
            <p:cNvSpPr/>
            <p:nvPr/>
          </p:nvSpPr>
          <p:spPr>
            <a:xfrm>
              <a:off x="5657250" y="1380825"/>
              <a:ext cx="59950" cy="59950"/>
            </a:xfrm>
            <a:custGeom>
              <a:avLst/>
              <a:gdLst/>
              <a:ahLst/>
              <a:cxnLst/>
              <a:rect l="l" t="t" r="r" b="b"/>
              <a:pathLst>
                <a:path w="2398" h="2398" extrusionOk="0">
                  <a:moveTo>
                    <a:pt x="1181" y="0"/>
                  </a:moveTo>
                  <a:lnTo>
                    <a:pt x="1052" y="19"/>
                  </a:lnTo>
                  <a:lnTo>
                    <a:pt x="941" y="37"/>
                  </a:lnTo>
                  <a:lnTo>
                    <a:pt x="831" y="74"/>
                  </a:lnTo>
                  <a:lnTo>
                    <a:pt x="720" y="111"/>
                  </a:lnTo>
                  <a:lnTo>
                    <a:pt x="609" y="166"/>
                  </a:lnTo>
                  <a:lnTo>
                    <a:pt x="517" y="222"/>
                  </a:lnTo>
                  <a:lnTo>
                    <a:pt x="333" y="369"/>
                  </a:lnTo>
                  <a:lnTo>
                    <a:pt x="204" y="553"/>
                  </a:lnTo>
                  <a:lnTo>
                    <a:pt x="130" y="646"/>
                  </a:lnTo>
                  <a:lnTo>
                    <a:pt x="93" y="756"/>
                  </a:lnTo>
                  <a:lnTo>
                    <a:pt x="56" y="867"/>
                  </a:lnTo>
                  <a:lnTo>
                    <a:pt x="19" y="977"/>
                  </a:lnTo>
                  <a:lnTo>
                    <a:pt x="1" y="1088"/>
                  </a:lnTo>
                  <a:lnTo>
                    <a:pt x="1" y="1217"/>
                  </a:lnTo>
                  <a:lnTo>
                    <a:pt x="1" y="1346"/>
                  </a:lnTo>
                  <a:lnTo>
                    <a:pt x="19" y="1457"/>
                  </a:lnTo>
                  <a:lnTo>
                    <a:pt x="56" y="1568"/>
                  </a:lnTo>
                  <a:lnTo>
                    <a:pt x="93" y="1678"/>
                  </a:lnTo>
                  <a:lnTo>
                    <a:pt x="148" y="1789"/>
                  </a:lnTo>
                  <a:lnTo>
                    <a:pt x="222" y="1881"/>
                  </a:lnTo>
                  <a:lnTo>
                    <a:pt x="370" y="2065"/>
                  </a:lnTo>
                  <a:lnTo>
                    <a:pt x="536" y="2213"/>
                  </a:lnTo>
                  <a:lnTo>
                    <a:pt x="646" y="2268"/>
                  </a:lnTo>
                  <a:lnTo>
                    <a:pt x="738" y="2305"/>
                  </a:lnTo>
                  <a:lnTo>
                    <a:pt x="849" y="2360"/>
                  </a:lnTo>
                  <a:lnTo>
                    <a:pt x="978" y="2379"/>
                  </a:lnTo>
                  <a:lnTo>
                    <a:pt x="1089" y="2397"/>
                  </a:lnTo>
                  <a:lnTo>
                    <a:pt x="1328" y="2397"/>
                  </a:lnTo>
                  <a:lnTo>
                    <a:pt x="1457" y="2379"/>
                  </a:lnTo>
                  <a:lnTo>
                    <a:pt x="1568" y="2342"/>
                  </a:lnTo>
                  <a:lnTo>
                    <a:pt x="1679" y="2305"/>
                  </a:lnTo>
                  <a:lnTo>
                    <a:pt x="1771" y="2250"/>
                  </a:lnTo>
                  <a:lnTo>
                    <a:pt x="1882" y="2194"/>
                  </a:lnTo>
                  <a:lnTo>
                    <a:pt x="2047" y="2047"/>
                  </a:lnTo>
                  <a:lnTo>
                    <a:pt x="2195" y="1863"/>
                  </a:lnTo>
                  <a:lnTo>
                    <a:pt x="2250" y="1770"/>
                  </a:lnTo>
                  <a:lnTo>
                    <a:pt x="2306" y="1660"/>
                  </a:lnTo>
                  <a:lnTo>
                    <a:pt x="2342" y="1549"/>
                  </a:lnTo>
                  <a:lnTo>
                    <a:pt x="2379" y="1438"/>
                  </a:lnTo>
                  <a:lnTo>
                    <a:pt x="2398" y="1309"/>
                  </a:lnTo>
                  <a:lnTo>
                    <a:pt x="2398" y="1199"/>
                  </a:lnTo>
                  <a:lnTo>
                    <a:pt x="2379" y="1070"/>
                  </a:lnTo>
                  <a:lnTo>
                    <a:pt x="2361" y="941"/>
                  </a:lnTo>
                  <a:lnTo>
                    <a:pt x="2342" y="830"/>
                  </a:lnTo>
                  <a:lnTo>
                    <a:pt x="2287" y="719"/>
                  </a:lnTo>
                  <a:lnTo>
                    <a:pt x="2250" y="627"/>
                  </a:lnTo>
                  <a:lnTo>
                    <a:pt x="2177" y="517"/>
                  </a:lnTo>
                  <a:lnTo>
                    <a:pt x="2029" y="351"/>
                  </a:lnTo>
                  <a:lnTo>
                    <a:pt x="1863"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 name="Google Shape;415;p2"/>
            <p:cNvSpPr/>
            <p:nvPr/>
          </p:nvSpPr>
          <p:spPr>
            <a:xfrm>
              <a:off x="5223975" y="1059075"/>
              <a:ext cx="58550" cy="58575"/>
            </a:xfrm>
            <a:custGeom>
              <a:avLst/>
              <a:gdLst/>
              <a:ahLst/>
              <a:cxnLst/>
              <a:rect l="l" t="t" r="r" b="b"/>
              <a:pathLst>
                <a:path w="2342" h="2343" extrusionOk="0">
                  <a:moveTo>
                    <a:pt x="1069" y="0"/>
                  </a:moveTo>
                  <a:lnTo>
                    <a:pt x="940" y="19"/>
                  </a:lnTo>
                  <a:lnTo>
                    <a:pt x="830" y="56"/>
                  </a:lnTo>
                  <a:lnTo>
                    <a:pt x="719" y="93"/>
                  </a:lnTo>
                  <a:lnTo>
                    <a:pt x="608" y="129"/>
                  </a:lnTo>
                  <a:lnTo>
                    <a:pt x="516" y="203"/>
                  </a:lnTo>
                  <a:lnTo>
                    <a:pt x="424" y="259"/>
                  </a:lnTo>
                  <a:lnTo>
                    <a:pt x="332" y="332"/>
                  </a:lnTo>
                  <a:lnTo>
                    <a:pt x="258" y="424"/>
                  </a:lnTo>
                  <a:lnTo>
                    <a:pt x="203" y="517"/>
                  </a:lnTo>
                  <a:lnTo>
                    <a:pt x="148" y="609"/>
                  </a:lnTo>
                  <a:lnTo>
                    <a:pt x="92" y="720"/>
                  </a:lnTo>
                  <a:lnTo>
                    <a:pt x="55" y="830"/>
                  </a:lnTo>
                  <a:lnTo>
                    <a:pt x="18" y="941"/>
                  </a:lnTo>
                  <a:lnTo>
                    <a:pt x="18" y="1070"/>
                  </a:lnTo>
                  <a:lnTo>
                    <a:pt x="0" y="1180"/>
                  </a:lnTo>
                  <a:lnTo>
                    <a:pt x="18" y="1310"/>
                  </a:lnTo>
                  <a:lnTo>
                    <a:pt x="37" y="1439"/>
                  </a:lnTo>
                  <a:lnTo>
                    <a:pt x="55" y="1549"/>
                  </a:lnTo>
                  <a:lnTo>
                    <a:pt x="111" y="1660"/>
                  </a:lnTo>
                  <a:lnTo>
                    <a:pt x="148" y="1770"/>
                  </a:lnTo>
                  <a:lnTo>
                    <a:pt x="221" y="1863"/>
                  </a:lnTo>
                  <a:lnTo>
                    <a:pt x="277" y="1955"/>
                  </a:lnTo>
                  <a:lnTo>
                    <a:pt x="369" y="2029"/>
                  </a:lnTo>
                  <a:lnTo>
                    <a:pt x="443" y="2102"/>
                  </a:lnTo>
                  <a:lnTo>
                    <a:pt x="535" y="2176"/>
                  </a:lnTo>
                  <a:lnTo>
                    <a:pt x="645" y="2231"/>
                  </a:lnTo>
                  <a:lnTo>
                    <a:pt x="738" y="2268"/>
                  </a:lnTo>
                  <a:lnTo>
                    <a:pt x="848" y="2305"/>
                  </a:lnTo>
                  <a:lnTo>
                    <a:pt x="977" y="2324"/>
                  </a:lnTo>
                  <a:lnTo>
                    <a:pt x="1088" y="2342"/>
                  </a:lnTo>
                  <a:lnTo>
                    <a:pt x="1346" y="2342"/>
                  </a:lnTo>
                  <a:lnTo>
                    <a:pt x="1457" y="2324"/>
                  </a:lnTo>
                  <a:lnTo>
                    <a:pt x="1567" y="2287"/>
                  </a:lnTo>
                  <a:lnTo>
                    <a:pt x="1678" y="2250"/>
                  </a:lnTo>
                  <a:lnTo>
                    <a:pt x="1862" y="2139"/>
                  </a:lnTo>
                  <a:lnTo>
                    <a:pt x="2028" y="1992"/>
                  </a:lnTo>
                  <a:lnTo>
                    <a:pt x="2176" y="1826"/>
                  </a:lnTo>
                  <a:lnTo>
                    <a:pt x="2268" y="1623"/>
                  </a:lnTo>
                  <a:lnTo>
                    <a:pt x="2305" y="1512"/>
                  </a:lnTo>
                  <a:lnTo>
                    <a:pt x="2323" y="1402"/>
                  </a:lnTo>
                  <a:lnTo>
                    <a:pt x="2342" y="1291"/>
                  </a:lnTo>
                  <a:lnTo>
                    <a:pt x="2342" y="1162"/>
                  </a:lnTo>
                  <a:lnTo>
                    <a:pt x="2342" y="1033"/>
                  </a:lnTo>
                  <a:lnTo>
                    <a:pt x="2323" y="922"/>
                  </a:lnTo>
                  <a:lnTo>
                    <a:pt x="2305" y="812"/>
                  </a:lnTo>
                  <a:lnTo>
                    <a:pt x="2249" y="701"/>
                  </a:lnTo>
                  <a:lnTo>
                    <a:pt x="2157" y="517"/>
                  </a:lnTo>
                  <a:lnTo>
                    <a:pt x="2010" y="332"/>
                  </a:lnTo>
                  <a:lnTo>
                    <a:pt x="1844" y="203"/>
                  </a:lnTo>
                  <a:lnTo>
                    <a:pt x="1641" y="93"/>
                  </a:lnTo>
                  <a:lnTo>
                    <a:pt x="1549" y="56"/>
                  </a:lnTo>
                  <a:lnTo>
                    <a:pt x="1420" y="19"/>
                  </a:lnTo>
                  <a:lnTo>
                    <a:pt x="1309" y="19"/>
                  </a:lnTo>
                  <a:lnTo>
                    <a:pt x="11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 name="Google Shape;416;p2"/>
            <p:cNvSpPr/>
            <p:nvPr/>
          </p:nvSpPr>
          <p:spPr>
            <a:xfrm>
              <a:off x="5027125" y="779725"/>
              <a:ext cx="58575" cy="58125"/>
            </a:xfrm>
            <a:custGeom>
              <a:avLst/>
              <a:gdLst/>
              <a:ahLst/>
              <a:cxnLst/>
              <a:rect l="l" t="t" r="r" b="b"/>
              <a:pathLst>
                <a:path w="2343" h="2325" extrusionOk="0">
                  <a:moveTo>
                    <a:pt x="1089" y="1"/>
                  </a:moveTo>
                  <a:lnTo>
                    <a:pt x="978" y="19"/>
                  </a:lnTo>
                  <a:lnTo>
                    <a:pt x="849" y="38"/>
                  </a:lnTo>
                  <a:lnTo>
                    <a:pt x="738" y="75"/>
                  </a:lnTo>
                  <a:lnTo>
                    <a:pt x="646" y="112"/>
                  </a:lnTo>
                  <a:lnTo>
                    <a:pt x="536" y="167"/>
                  </a:lnTo>
                  <a:lnTo>
                    <a:pt x="443" y="241"/>
                  </a:lnTo>
                  <a:lnTo>
                    <a:pt x="370" y="314"/>
                  </a:lnTo>
                  <a:lnTo>
                    <a:pt x="277" y="388"/>
                  </a:lnTo>
                  <a:lnTo>
                    <a:pt x="222" y="480"/>
                  </a:lnTo>
                  <a:lnTo>
                    <a:pt x="148" y="572"/>
                  </a:lnTo>
                  <a:lnTo>
                    <a:pt x="112" y="683"/>
                  </a:lnTo>
                  <a:lnTo>
                    <a:pt x="56" y="794"/>
                  </a:lnTo>
                  <a:lnTo>
                    <a:pt x="38" y="904"/>
                  </a:lnTo>
                  <a:lnTo>
                    <a:pt x="19" y="1015"/>
                  </a:lnTo>
                  <a:lnTo>
                    <a:pt x="1" y="1144"/>
                  </a:lnTo>
                  <a:lnTo>
                    <a:pt x="19" y="1273"/>
                  </a:lnTo>
                  <a:lnTo>
                    <a:pt x="19" y="1384"/>
                  </a:lnTo>
                  <a:lnTo>
                    <a:pt x="56" y="1494"/>
                  </a:lnTo>
                  <a:lnTo>
                    <a:pt x="93" y="1605"/>
                  </a:lnTo>
                  <a:lnTo>
                    <a:pt x="185" y="1808"/>
                  </a:lnTo>
                  <a:lnTo>
                    <a:pt x="333" y="1974"/>
                  </a:lnTo>
                  <a:lnTo>
                    <a:pt x="480" y="2121"/>
                  </a:lnTo>
                  <a:lnTo>
                    <a:pt x="683" y="2232"/>
                  </a:lnTo>
                  <a:lnTo>
                    <a:pt x="794" y="2269"/>
                  </a:lnTo>
                  <a:lnTo>
                    <a:pt x="904" y="2306"/>
                  </a:lnTo>
                  <a:lnTo>
                    <a:pt x="1015" y="2324"/>
                  </a:lnTo>
                  <a:lnTo>
                    <a:pt x="1255" y="2324"/>
                  </a:lnTo>
                  <a:lnTo>
                    <a:pt x="1384" y="2306"/>
                  </a:lnTo>
                  <a:lnTo>
                    <a:pt x="1494" y="2287"/>
                  </a:lnTo>
                  <a:lnTo>
                    <a:pt x="1605" y="2250"/>
                  </a:lnTo>
                  <a:lnTo>
                    <a:pt x="1716" y="2213"/>
                  </a:lnTo>
                  <a:lnTo>
                    <a:pt x="1808" y="2158"/>
                  </a:lnTo>
                  <a:lnTo>
                    <a:pt x="1900" y="2084"/>
                  </a:lnTo>
                  <a:lnTo>
                    <a:pt x="1992" y="2011"/>
                  </a:lnTo>
                  <a:lnTo>
                    <a:pt x="2066" y="1937"/>
                  </a:lnTo>
                  <a:lnTo>
                    <a:pt x="2140" y="1845"/>
                  </a:lnTo>
                  <a:lnTo>
                    <a:pt x="2195" y="1752"/>
                  </a:lnTo>
                  <a:lnTo>
                    <a:pt x="2250" y="1642"/>
                  </a:lnTo>
                  <a:lnTo>
                    <a:pt x="2287" y="1531"/>
                  </a:lnTo>
                  <a:lnTo>
                    <a:pt x="2324" y="1421"/>
                  </a:lnTo>
                  <a:lnTo>
                    <a:pt x="2343" y="1310"/>
                  </a:lnTo>
                  <a:lnTo>
                    <a:pt x="2343" y="1181"/>
                  </a:lnTo>
                  <a:lnTo>
                    <a:pt x="2343" y="1052"/>
                  </a:lnTo>
                  <a:lnTo>
                    <a:pt x="2324" y="941"/>
                  </a:lnTo>
                  <a:lnTo>
                    <a:pt x="2287" y="831"/>
                  </a:lnTo>
                  <a:lnTo>
                    <a:pt x="2269" y="720"/>
                  </a:lnTo>
                  <a:lnTo>
                    <a:pt x="2158" y="517"/>
                  </a:lnTo>
                  <a:lnTo>
                    <a:pt x="2029" y="351"/>
                  </a:lnTo>
                  <a:lnTo>
                    <a:pt x="1863" y="204"/>
                  </a:lnTo>
                  <a:lnTo>
                    <a:pt x="1660" y="93"/>
                  </a:lnTo>
                  <a:lnTo>
                    <a:pt x="1568" y="56"/>
                  </a:lnTo>
                  <a:lnTo>
                    <a:pt x="1458"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 name="Google Shape;417;p2"/>
            <p:cNvSpPr/>
            <p:nvPr/>
          </p:nvSpPr>
          <p:spPr>
            <a:xfrm>
              <a:off x="4859350" y="340450"/>
              <a:ext cx="57650" cy="57650"/>
            </a:xfrm>
            <a:custGeom>
              <a:avLst/>
              <a:gdLst/>
              <a:ahLst/>
              <a:cxnLst/>
              <a:rect l="l" t="t" r="r" b="b"/>
              <a:pathLst>
                <a:path w="2306" h="2306" extrusionOk="0">
                  <a:moveTo>
                    <a:pt x="1051" y="0"/>
                  </a:moveTo>
                  <a:lnTo>
                    <a:pt x="941" y="19"/>
                  </a:lnTo>
                  <a:lnTo>
                    <a:pt x="830" y="37"/>
                  </a:lnTo>
                  <a:lnTo>
                    <a:pt x="720" y="74"/>
                  </a:lnTo>
                  <a:lnTo>
                    <a:pt x="517" y="166"/>
                  </a:lnTo>
                  <a:lnTo>
                    <a:pt x="351" y="314"/>
                  </a:lnTo>
                  <a:lnTo>
                    <a:pt x="203" y="480"/>
                  </a:lnTo>
                  <a:lnTo>
                    <a:pt x="93" y="664"/>
                  </a:lnTo>
                  <a:lnTo>
                    <a:pt x="56" y="775"/>
                  </a:lnTo>
                  <a:lnTo>
                    <a:pt x="19" y="885"/>
                  </a:lnTo>
                  <a:lnTo>
                    <a:pt x="0" y="996"/>
                  </a:lnTo>
                  <a:lnTo>
                    <a:pt x="0" y="1107"/>
                  </a:lnTo>
                  <a:lnTo>
                    <a:pt x="0" y="1236"/>
                  </a:lnTo>
                  <a:lnTo>
                    <a:pt x="19" y="1365"/>
                  </a:lnTo>
                  <a:lnTo>
                    <a:pt x="37" y="1475"/>
                  </a:lnTo>
                  <a:lnTo>
                    <a:pt x="74" y="1586"/>
                  </a:lnTo>
                  <a:lnTo>
                    <a:pt x="111" y="1697"/>
                  </a:lnTo>
                  <a:lnTo>
                    <a:pt x="166" y="1789"/>
                  </a:lnTo>
                  <a:lnTo>
                    <a:pt x="240" y="1881"/>
                  </a:lnTo>
                  <a:lnTo>
                    <a:pt x="314" y="1973"/>
                  </a:lnTo>
                  <a:lnTo>
                    <a:pt x="388" y="2047"/>
                  </a:lnTo>
                  <a:lnTo>
                    <a:pt x="480" y="2102"/>
                  </a:lnTo>
                  <a:lnTo>
                    <a:pt x="572" y="2176"/>
                  </a:lnTo>
                  <a:lnTo>
                    <a:pt x="683" y="2213"/>
                  </a:lnTo>
                  <a:lnTo>
                    <a:pt x="793" y="2250"/>
                  </a:lnTo>
                  <a:lnTo>
                    <a:pt x="904" y="2287"/>
                  </a:lnTo>
                  <a:lnTo>
                    <a:pt x="1033" y="2305"/>
                  </a:lnTo>
                  <a:lnTo>
                    <a:pt x="1273" y="2305"/>
                  </a:lnTo>
                  <a:lnTo>
                    <a:pt x="1383" y="2287"/>
                  </a:lnTo>
                  <a:lnTo>
                    <a:pt x="1494" y="2268"/>
                  </a:lnTo>
                  <a:lnTo>
                    <a:pt x="1605" y="2231"/>
                  </a:lnTo>
                  <a:lnTo>
                    <a:pt x="1807" y="2121"/>
                  </a:lnTo>
                  <a:lnTo>
                    <a:pt x="1973" y="1973"/>
                  </a:lnTo>
                  <a:lnTo>
                    <a:pt x="2102" y="1807"/>
                  </a:lnTo>
                  <a:lnTo>
                    <a:pt x="2213" y="1623"/>
                  </a:lnTo>
                  <a:lnTo>
                    <a:pt x="2250" y="1512"/>
                  </a:lnTo>
                  <a:lnTo>
                    <a:pt x="2287" y="1402"/>
                  </a:lnTo>
                  <a:lnTo>
                    <a:pt x="2305" y="1291"/>
                  </a:lnTo>
                  <a:lnTo>
                    <a:pt x="2305" y="1162"/>
                  </a:lnTo>
                  <a:lnTo>
                    <a:pt x="2305" y="1051"/>
                  </a:lnTo>
                  <a:lnTo>
                    <a:pt x="2287" y="922"/>
                  </a:lnTo>
                  <a:lnTo>
                    <a:pt x="2268" y="812"/>
                  </a:lnTo>
                  <a:lnTo>
                    <a:pt x="2231" y="701"/>
                  </a:lnTo>
                  <a:lnTo>
                    <a:pt x="2121" y="517"/>
                  </a:lnTo>
                  <a:lnTo>
                    <a:pt x="1992" y="332"/>
                  </a:lnTo>
                  <a:lnTo>
                    <a:pt x="1826" y="203"/>
                  </a:lnTo>
                  <a:lnTo>
                    <a:pt x="1623" y="92"/>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 name="Google Shape;418;p2"/>
            <p:cNvSpPr/>
            <p:nvPr/>
          </p:nvSpPr>
          <p:spPr>
            <a:xfrm>
              <a:off x="5158500" y="967800"/>
              <a:ext cx="58575" cy="59025"/>
            </a:xfrm>
            <a:custGeom>
              <a:avLst/>
              <a:gdLst/>
              <a:ahLst/>
              <a:cxnLst/>
              <a:rect l="l" t="t" r="r" b="b"/>
              <a:pathLst>
                <a:path w="2343" h="2361" extrusionOk="0">
                  <a:moveTo>
                    <a:pt x="1052" y="1"/>
                  </a:moveTo>
                  <a:lnTo>
                    <a:pt x="923" y="19"/>
                  </a:lnTo>
                  <a:lnTo>
                    <a:pt x="812" y="38"/>
                  </a:lnTo>
                  <a:lnTo>
                    <a:pt x="701" y="93"/>
                  </a:lnTo>
                  <a:lnTo>
                    <a:pt x="609" y="130"/>
                  </a:lnTo>
                  <a:lnTo>
                    <a:pt x="499" y="185"/>
                  </a:lnTo>
                  <a:lnTo>
                    <a:pt x="406" y="259"/>
                  </a:lnTo>
                  <a:lnTo>
                    <a:pt x="333" y="333"/>
                  </a:lnTo>
                  <a:lnTo>
                    <a:pt x="259" y="425"/>
                  </a:lnTo>
                  <a:lnTo>
                    <a:pt x="185" y="517"/>
                  </a:lnTo>
                  <a:lnTo>
                    <a:pt x="130" y="609"/>
                  </a:lnTo>
                  <a:lnTo>
                    <a:pt x="75" y="720"/>
                  </a:lnTo>
                  <a:lnTo>
                    <a:pt x="38" y="830"/>
                  </a:lnTo>
                  <a:lnTo>
                    <a:pt x="19" y="941"/>
                  </a:lnTo>
                  <a:lnTo>
                    <a:pt x="1" y="1052"/>
                  </a:lnTo>
                  <a:lnTo>
                    <a:pt x="1" y="1181"/>
                  </a:lnTo>
                  <a:lnTo>
                    <a:pt x="1" y="1310"/>
                  </a:lnTo>
                  <a:lnTo>
                    <a:pt x="19" y="1420"/>
                  </a:lnTo>
                  <a:lnTo>
                    <a:pt x="38" y="1531"/>
                  </a:lnTo>
                  <a:lnTo>
                    <a:pt x="75" y="1642"/>
                  </a:lnTo>
                  <a:lnTo>
                    <a:pt x="185" y="1826"/>
                  </a:lnTo>
                  <a:lnTo>
                    <a:pt x="333" y="2010"/>
                  </a:lnTo>
                  <a:lnTo>
                    <a:pt x="499" y="2139"/>
                  </a:lnTo>
                  <a:lnTo>
                    <a:pt x="683" y="2250"/>
                  </a:lnTo>
                  <a:lnTo>
                    <a:pt x="794" y="2287"/>
                  </a:lnTo>
                  <a:lnTo>
                    <a:pt x="904" y="2324"/>
                  </a:lnTo>
                  <a:lnTo>
                    <a:pt x="1015" y="2342"/>
                  </a:lnTo>
                  <a:lnTo>
                    <a:pt x="1144" y="2361"/>
                  </a:lnTo>
                  <a:lnTo>
                    <a:pt x="1255" y="2342"/>
                  </a:lnTo>
                  <a:lnTo>
                    <a:pt x="1384" y="2342"/>
                  </a:lnTo>
                  <a:lnTo>
                    <a:pt x="1494" y="2305"/>
                  </a:lnTo>
                  <a:lnTo>
                    <a:pt x="1605" y="2269"/>
                  </a:lnTo>
                  <a:lnTo>
                    <a:pt x="1716" y="2232"/>
                  </a:lnTo>
                  <a:lnTo>
                    <a:pt x="1808" y="2176"/>
                  </a:lnTo>
                  <a:lnTo>
                    <a:pt x="1900" y="2103"/>
                  </a:lnTo>
                  <a:lnTo>
                    <a:pt x="1992" y="2029"/>
                  </a:lnTo>
                  <a:lnTo>
                    <a:pt x="2066" y="1955"/>
                  </a:lnTo>
                  <a:lnTo>
                    <a:pt x="2140" y="1863"/>
                  </a:lnTo>
                  <a:lnTo>
                    <a:pt x="2195" y="1752"/>
                  </a:lnTo>
                  <a:lnTo>
                    <a:pt x="2250" y="1660"/>
                  </a:lnTo>
                  <a:lnTo>
                    <a:pt x="2287" y="1549"/>
                  </a:lnTo>
                  <a:lnTo>
                    <a:pt x="2324" y="1439"/>
                  </a:lnTo>
                  <a:lnTo>
                    <a:pt x="2342" y="1310"/>
                  </a:lnTo>
                  <a:lnTo>
                    <a:pt x="2342" y="1199"/>
                  </a:lnTo>
                  <a:lnTo>
                    <a:pt x="2342" y="1070"/>
                  </a:lnTo>
                  <a:lnTo>
                    <a:pt x="2324" y="941"/>
                  </a:lnTo>
                  <a:lnTo>
                    <a:pt x="2306" y="830"/>
                  </a:lnTo>
                  <a:lnTo>
                    <a:pt x="2269" y="720"/>
                  </a:lnTo>
                  <a:lnTo>
                    <a:pt x="2213" y="609"/>
                  </a:lnTo>
                  <a:lnTo>
                    <a:pt x="2158" y="517"/>
                  </a:lnTo>
                  <a:lnTo>
                    <a:pt x="2084" y="425"/>
                  </a:lnTo>
                  <a:lnTo>
                    <a:pt x="2011" y="333"/>
                  </a:lnTo>
                  <a:lnTo>
                    <a:pt x="1937" y="259"/>
                  </a:lnTo>
                  <a:lnTo>
                    <a:pt x="1845" y="203"/>
                  </a:lnTo>
                  <a:lnTo>
                    <a:pt x="1752" y="130"/>
                  </a:lnTo>
                  <a:lnTo>
                    <a:pt x="1642" y="93"/>
                  </a:lnTo>
                  <a:lnTo>
                    <a:pt x="1531" y="56"/>
                  </a:lnTo>
                  <a:lnTo>
                    <a:pt x="142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 name="Google Shape;419;p2"/>
            <p:cNvSpPr/>
            <p:nvPr/>
          </p:nvSpPr>
          <p:spPr>
            <a:xfrm>
              <a:off x="5432775" y="1261900"/>
              <a:ext cx="58100" cy="58100"/>
            </a:xfrm>
            <a:custGeom>
              <a:avLst/>
              <a:gdLst/>
              <a:ahLst/>
              <a:cxnLst/>
              <a:rect l="l" t="t" r="r" b="b"/>
              <a:pathLst>
                <a:path w="2324" h="2324" extrusionOk="0">
                  <a:moveTo>
                    <a:pt x="1070" y="0"/>
                  </a:moveTo>
                  <a:lnTo>
                    <a:pt x="941" y="19"/>
                  </a:lnTo>
                  <a:lnTo>
                    <a:pt x="830" y="56"/>
                  </a:lnTo>
                  <a:lnTo>
                    <a:pt x="720" y="92"/>
                  </a:lnTo>
                  <a:lnTo>
                    <a:pt x="609" y="129"/>
                  </a:lnTo>
                  <a:lnTo>
                    <a:pt x="517" y="185"/>
                  </a:lnTo>
                  <a:lnTo>
                    <a:pt x="425" y="258"/>
                  </a:lnTo>
                  <a:lnTo>
                    <a:pt x="332" y="332"/>
                  </a:lnTo>
                  <a:lnTo>
                    <a:pt x="259" y="406"/>
                  </a:lnTo>
                  <a:lnTo>
                    <a:pt x="185" y="498"/>
                  </a:lnTo>
                  <a:lnTo>
                    <a:pt x="130" y="609"/>
                  </a:lnTo>
                  <a:lnTo>
                    <a:pt x="93" y="701"/>
                  </a:lnTo>
                  <a:lnTo>
                    <a:pt x="56" y="811"/>
                  </a:lnTo>
                  <a:lnTo>
                    <a:pt x="19" y="922"/>
                  </a:lnTo>
                  <a:lnTo>
                    <a:pt x="0" y="1051"/>
                  </a:lnTo>
                  <a:lnTo>
                    <a:pt x="0" y="1180"/>
                  </a:lnTo>
                  <a:lnTo>
                    <a:pt x="0" y="1291"/>
                  </a:lnTo>
                  <a:lnTo>
                    <a:pt x="19" y="1420"/>
                  </a:lnTo>
                  <a:lnTo>
                    <a:pt x="56" y="1531"/>
                  </a:lnTo>
                  <a:lnTo>
                    <a:pt x="93" y="1641"/>
                  </a:lnTo>
                  <a:lnTo>
                    <a:pt x="185" y="1826"/>
                  </a:lnTo>
                  <a:lnTo>
                    <a:pt x="332" y="1992"/>
                  </a:lnTo>
                  <a:lnTo>
                    <a:pt x="498" y="2139"/>
                  </a:lnTo>
                  <a:lnTo>
                    <a:pt x="701" y="2231"/>
                  </a:lnTo>
                  <a:lnTo>
                    <a:pt x="812" y="2268"/>
                  </a:lnTo>
                  <a:lnTo>
                    <a:pt x="922" y="2305"/>
                  </a:lnTo>
                  <a:lnTo>
                    <a:pt x="1033" y="2323"/>
                  </a:lnTo>
                  <a:lnTo>
                    <a:pt x="1273" y="2323"/>
                  </a:lnTo>
                  <a:lnTo>
                    <a:pt x="1383" y="2305"/>
                  </a:lnTo>
                  <a:lnTo>
                    <a:pt x="1512" y="2287"/>
                  </a:lnTo>
                  <a:lnTo>
                    <a:pt x="1605" y="2250"/>
                  </a:lnTo>
                  <a:lnTo>
                    <a:pt x="1807" y="2139"/>
                  </a:lnTo>
                  <a:lnTo>
                    <a:pt x="1973" y="2010"/>
                  </a:lnTo>
                  <a:lnTo>
                    <a:pt x="2121" y="1844"/>
                  </a:lnTo>
                  <a:lnTo>
                    <a:pt x="2231" y="1641"/>
                  </a:lnTo>
                  <a:lnTo>
                    <a:pt x="2268" y="1531"/>
                  </a:lnTo>
                  <a:lnTo>
                    <a:pt x="2287" y="1420"/>
                  </a:lnTo>
                  <a:lnTo>
                    <a:pt x="2305" y="1309"/>
                  </a:lnTo>
                  <a:lnTo>
                    <a:pt x="2324" y="1180"/>
                  </a:lnTo>
                  <a:lnTo>
                    <a:pt x="2324" y="1070"/>
                  </a:lnTo>
                  <a:lnTo>
                    <a:pt x="2305" y="941"/>
                  </a:lnTo>
                  <a:lnTo>
                    <a:pt x="2268" y="830"/>
                  </a:lnTo>
                  <a:lnTo>
                    <a:pt x="2231" y="719"/>
                  </a:lnTo>
                  <a:lnTo>
                    <a:pt x="2139" y="535"/>
                  </a:lnTo>
                  <a:lnTo>
                    <a:pt x="2010" y="351"/>
                  </a:lnTo>
                  <a:lnTo>
                    <a:pt x="1844" y="203"/>
                  </a:lnTo>
                  <a:lnTo>
                    <a:pt x="1641" y="111"/>
                  </a:lnTo>
                  <a:lnTo>
                    <a:pt x="1531" y="56"/>
                  </a:lnTo>
                  <a:lnTo>
                    <a:pt x="1420" y="37"/>
                  </a:lnTo>
                  <a:lnTo>
                    <a:pt x="1310" y="19"/>
                  </a:lnTo>
                  <a:lnTo>
                    <a:pt x="11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 name="Google Shape;420;p2"/>
            <p:cNvSpPr/>
            <p:nvPr/>
          </p:nvSpPr>
          <p:spPr>
            <a:xfrm>
              <a:off x="4872725" y="259775"/>
              <a:ext cx="59475" cy="59500"/>
            </a:xfrm>
            <a:custGeom>
              <a:avLst/>
              <a:gdLst/>
              <a:ahLst/>
              <a:cxnLst/>
              <a:rect l="l" t="t" r="r" b="b"/>
              <a:pathLst>
                <a:path w="2379" h="2380" extrusionOk="0">
                  <a:moveTo>
                    <a:pt x="1033" y="1"/>
                  </a:moveTo>
                  <a:lnTo>
                    <a:pt x="922" y="19"/>
                  </a:lnTo>
                  <a:lnTo>
                    <a:pt x="811" y="56"/>
                  </a:lnTo>
                  <a:lnTo>
                    <a:pt x="701" y="93"/>
                  </a:lnTo>
                  <a:lnTo>
                    <a:pt x="590" y="148"/>
                  </a:lnTo>
                  <a:lnTo>
                    <a:pt x="498" y="203"/>
                  </a:lnTo>
                  <a:lnTo>
                    <a:pt x="332" y="351"/>
                  </a:lnTo>
                  <a:lnTo>
                    <a:pt x="185" y="535"/>
                  </a:lnTo>
                  <a:lnTo>
                    <a:pt x="129" y="646"/>
                  </a:lnTo>
                  <a:lnTo>
                    <a:pt x="74" y="738"/>
                  </a:lnTo>
                  <a:lnTo>
                    <a:pt x="37" y="849"/>
                  </a:lnTo>
                  <a:lnTo>
                    <a:pt x="19" y="959"/>
                  </a:lnTo>
                  <a:lnTo>
                    <a:pt x="0" y="1088"/>
                  </a:lnTo>
                  <a:lnTo>
                    <a:pt x="0" y="1218"/>
                  </a:lnTo>
                  <a:lnTo>
                    <a:pt x="0" y="1328"/>
                  </a:lnTo>
                  <a:lnTo>
                    <a:pt x="37" y="1457"/>
                  </a:lnTo>
                  <a:lnTo>
                    <a:pt x="55" y="1568"/>
                  </a:lnTo>
                  <a:lnTo>
                    <a:pt x="92" y="1678"/>
                  </a:lnTo>
                  <a:lnTo>
                    <a:pt x="148" y="1771"/>
                  </a:lnTo>
                  <a:lnTo>
                    <a:pt x="221" y="1881"/>
                  </a:lnTo>
                  <a:lnTo>
                    <a:pt x="369" y="2047"/>
                  </a:lnTo>
                  <a:lnTo>
                    <a:pt x="535" y="2176"/>
                  </a:lnTo>
                  <a:lnTo>
                    <a:pt x="645" y="2250"/>
                  </a:lnTo>
                  <a:lnTo>
                    <a:pt x="738" y="2287"/>
                  </a:lnTo>
                  <a:lnTo>
                    <a:pt x="848" y="2324"/>
                  </a:lnTo>
                  <a:lnTo>
                    <a:pt x="977" y="2361"/>
                  </a:lnTo>
                  <a:lnTo>
                    <a:pt x="1088" y="2361"/>
                  </a:lnTo>
                  <a:lnTo>
                    <a:pt x="1217" y="2379"/>
                  </a:lnTo>
                  <a:lnTo>
                    <a:pt x="1328" y="2361"/>
                  </a:lnTo>
                  <a:lnTo>
                    <a:pt x="1457" y="2342"/>
                  </a:lnTo>
                  <a:lnTo>
                    <a:pt x="1567" y="2305"/>
                  </a:lnTo>
                  <a:lnTo>
                    <a:pt x="1678" y="2268"/>
                  </a:lnTo>
                  <a:lnTo>
                    <a:pt x="1770" y="2213"/>
                  </a:lnTo>
                  <a:lnTo>
                    <a:pt x="1881" y="2158"/>
                  </a:lnTo>
                  <a:lnTo>
                    <a:pt x="2047" y="2010"/>
                  </a:lnTo>
                  <a:lnTo>
                    <a:pt x="2194" y="1826"/>
                  </a:lnTo>
                  <a:lnTo>
                    <a:pt x="2250" y="1734"/>
                  </a:lnTo>
                  <a:lnTo>
                    <a:pt x="2286" y="1623"/>
                  </a:lnTo>
                  <a:lnTo>
                    <a:pt x="2323" y="1513"/>
                  </a:lnTo>
                  <a:lnTo>
                    <a:pt x="2360" y="1402"/>
                  </a:lnTo>
                  <a:lnTo>
                    <a:pt x="2379" y="1273"/>
                  </a:lnTo>
                  <a:lnTo>
                    <a:pt x="2379" y="1162"/>
                  </a:lnTo>
                  <a:lnTo>
                    <a:pt x="2360" y="1033"/>
                  </a:lnTo>
                  <a:lnTo>
                    <a:pt x="2342" y="923"/>
                  </a:lnTo>
                  <a:lnTo>
                    <a:pt x="2305" y="812"/>
                  </a:lnTo>
                  <a:lnTo>
                    <a:pt x="2268" y="701"/>
                  </a:lnTo>
                  <a:lnTo>
                    <a:pt x="2213" y="591"/>
                  </a:lnTo>
                  <a:lnTo>
                    <a:pt x="2157" y="498"/>
                  </a:lnTo>
                  <a:lnTo>
                    <a:pt x="2010" y="332"/>
                  </a:lnTo>
                  <a:lnTo>
                    <a:pt x="1826" y="185"/>
                  </a:lnTo>
                  <a:lnTo>
                    <a:pt x="1733" y="130"/>
                  </a:lnTo>
                  <a:lnTo>
                    <a:pt x="1623" y="74"/>
                  </a:lnTo>
                  <a:lnTo>
                    <a:pt x="1512" y="37"/>
                  </a:lnTo>
                  <a:lnTo>
                    <a:pt x="140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 name="Google Shape;421;p2"/>
            <p:cNvSpPr/>
            <p:nvPr/>
          </p:nvSpPr>
          <p:spPr>
            <a:xfrm>
              <a:off x="6360675" y="1590550"/>
              <a:ext cx="40575" cy="57650"/>
            </a:xfrm>
            <a:custGeom>
              <a:avLst/>
              <a:gdLst/>
              <a:ahLst/>
              <a:cxnLst/>
              <a:rect l="l" t="t" r="r" b="b"/>
              <a:pathLst>
                <a:path w="1623" h="2306" extrusionOk="0">
                  <a:moveTo>
                    <a:pt x="1033" y="1"/>
                  </a:moveTo>
                  <a:lnTo>
                    <a:pt x="922" y="19"/>
                  </a:lnTo>
                  <a:lnTo>
                    <a:pt x="812" y="38"/>
                  </a:lnTo>
                  <a:lnTo>
                    <a:pt x="701" y="74"/>
                  </a:lnTo>
                  <a:lnTo>
                    <a:pt x="498" y="185"/>
                  </a:lnTo>
                  <a:lnTo>
                    <a:pt x="332" y="314"/>
                  </a:lnTo>
                  <a:lnTo>
                    <a:pt x="203" y="480"/>
                  </a:lnTo>
                  <a:lnTo>
                    <a:pt x="93" y="683"/>
                  </a:lnTo>
                  <a:lnTo>
                    <a:pt x="56" y="793"/>
                  </a:lnTo>
                  <a:lnTo>
                    <a:pt x="19" y="904"/>
                  </a:lnTo>
                  <a:lnTo>
                    <a:pt x="0" y="1015"/>
                  </a:lnTo>
                  <a:lnTo>
                    <a:pt x="0" y="1125"/>
                  </a:lnTo>
                  <a:lnTo>
                    <a:pt x="0" y="1254"/>
                  </a:lnTo>
                  <a:lnTo>
                    <a:pt x="19" y="1365"/>
                  </a:lnTo>
                  <a:lnTo>
                    <a:pt x="37" y="1476"/>
                  </a:lnTo>
                  <a:lnTo>
                    <a:pt x="74" y="1586"/>
                  </a:lnTo>
                  <a:lnTo>
                    <a:pt x="185" y="1789"/>
                  </a:lnTo>
                  <a:lnTo>
                    <a:pt x="314" y="1955"/>
                  </a:lnTo>
                  <a:lnTo>
                    <a:pt x="480" y="2103"/>
                  </a:lnTo>
                  <a:lnTo>
                    <a:pt x="683" y="2195"/>
                  </a:lnTo>
                  <a:lnTo>
                    <a:pt x="775" y="2250"/>
                  </a:lnTo>
                  <a:lnTo>
                    <a:pt x="885" y="2269"/>
                  </a:lnTo>
                  <a:lnTo>
                    <a:pt x="1015" y="2287"/>
                  </a:lnTo>
                  <a:lnTo>
                    <a:pt x="1125" y="2305"/>
                  </a:lnTo>
                  <a:lnTo>
                    <a:pt x="1254" y="2287"/>
                  </a:lnTo>
                  <a:lnTo>
                    <a:pt x="1383" y="2269"/>
                  </a:lnTo>
                  <a:lnTo>
                    <a:pt x="1512" y="2232"/>
                  </a:lnTo>
                  <a:lnTo>
                    <a:pt x="1623" y="2195"/>
                  </a:lnTo>
                  <a:lnTo>
                    <a:pt x="1623" y="111"/>
                  </a:lnTo>
                  <a:lnTo>
                    <a:pt x="1512" y="56"/>
                  </a:lnTo>
                  <a:lnTo>
                    <a:pt x="1402"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 name="Google Shape;422;p2"/>
            <p:cNvSpPr/>
            <p:nvPr/>
          </p:nvSpPr>
          <p:spPr>
            <a:xfrm>
              <a:off x="6280475" y="1575800"/>
              <a:ext cx="58100" cy="58100"/>
            </a:xfrm>
            <a:custGeom>
              <a:avLst/>
              <a:gdLst/>
              <a:ahLst/>
              <a:cxnLst/>
              <a:rect l="l" t="t" r="r" b="b"/>
              <a:pathLst>
                <a:path w="2324" h="2324" extrusionOk="0">
                  <a:moveTo>
                    <a:pt x="1125" y="1"/>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2"/>
                  </a:lnTo>
                  <a:lnTo>
                    <a:pt x="0" y="1181"/>
                  </a:lnTo>
                  <a:lnTo>
                    <a:pt x="0" y="1291"/>
                  </a:lnTo>
                  <a:lnTo>
                    <a:pt x="19" y="1402"/>
                  </a:lnTo>
                  <a:lnTo>
                    <a:pt x="37" y="1531"/>
                  </a:lnTo>
                  <a:lnTo>
                    <a:pt x="74" y="1623"/>
                  </a:lnTo>
                  <a:lnTo>
                    <a:pt x="185" y="1826"/>
                  </a:lnTo>
                  <a:lnTo>
                    <a:pt x="332" y="1992"/>
                  </a:lnTo>
                  <a:lnTo>
                    <a:pt x="498" y="2139"/>
                  </a:lnTo>
                  <a:lnTo>
                    <a:pt x="682" y="2232"/>
                  </a:lnTo>
                  <a:lnTo>
                    <a:pt x="793" y="2269"/>
                  </a:lnTo>
                  <a:lnTo>
                    <a:pt x="904" y="2305"/>
                  </a:lnTo>
                  <a:lnTo>
                    <a:pt x="1014" y="2324"/>
                  </a:lnTo>
                  <a:lnTo>
                    <a:pt x="1272" y="2324"/>
                  </a:lnTo>
                  <a:lnTo>
                    <a:pt x="1383" y="2305"/>
                  </a:lnTo>
                  <a:lnTo>
                    <a:pt x="1512" y="2287"/>
                  </a:lnTo>
                  <a:lnTo>
                    <a:pt x="1623" y="2232"/>
                  </a:lnTo>
                  <a:lnTo>
                    <a:pt x="1715" y="2195"/>
                  </a:lnTo>
                  <a:lnTo>
                    <a:pt x="1826" y="2139"/>
                  </a:lnTo>
                  <a:lnTo>
                    <a:pt x="1899" y="2066"/>
                  </a:lnTo>
                  <a:lnTo>
                    <a:pt x="1992" y="1992"/>
                  </a:lnTo>
                  <a:lnTo>
                    <a:pt x="2065" y="1900"/>
                  </a:lnTo>
                  <a:lnTo>
                    <a:pt x="2139" y="1808"/>
                  </a:lnTo>
                  <a:lnTo>
                    <a:pt x="2194" y="1715"/>
                  </a:lnTo>
                  <a:lnTo>
                    <a:pt x="2231" y="1605"/>
                  </a:lnTo>
                  <a:lnTo>
                    <a:pt x="2268" y="1494"/>
                  </a:lnTo>
                  <a:lnTo>
                    <a:pt x="2305" y="1383"/>
                  </a:lnTo>
                  <a:lnTo>
                    <a:pt x="2305" y="1254"/>
                  </a:lnTo>
                  <a:lnTo>
                    <a:pt x="2323" y="1125"/>
                  </a:lnTo>
                  <a:lnTo>
                    <a:pt x="2305" y="1015"/>
                  </a:lnTo>
                  <a:lnTo>
                    <a:pt x="2287" y="904"/>
                  </a:lnTo>
                  <a:lnTo>
                    <a:pt x="2250" y="793"/>
                  </a:lnTo>
                  <a:lnTo>
                    <a:pt x="2213" y="683"/>
                  </a:lnTo>
                  <a:lnTo>
                    <a:pt x="2102" y="480"/>
                  </a:lnTo>
                  <a:lnTo>
                    <a:pt x="1973" y="314"/>
                  </a:lnTo>
                  <a:lnTo>
                    <a:pt x="1789" y="185"/>
                  </a:lnTo>
                  <a:lnTo>
                    <a:pt x="1586" y="93"/>
                  </a:lnTo>
                  <a:lnTo>
                    <a:pt x="1494" y="56"/>
                  </a:lnTo>
                  <a:lnTo>
                    <a:pt x="1365" y="19"/>
                  </a:lnTo>
                  <a:lnTo>
                    <a:pt x="1254"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 name="Google Shape;423;p2"/>
            <p:cNvSpPr/>
            <p:nvPr/>
          </p:nvSpPr>
          <p:spPr>
            <a:xfrm>
              <a:off x="6200250" y="1561525"/>
              <a:ext cx="58125" cy="58550"/>
            </a:xfrm>
            <a:custGeom>
              <a:avLst/>
              <a:gdLst/>
              <a:ahLst/>
              <a:cxnLst/>
              <a:rect l="l" t="t" r="r" b="b"/>
              <a:pathLst>
                <a:path w="2325" h="2342" extrusionOk="0">
                  <a:moveTo>
                    <a:pt x="1015" y="0"/>
                  </a:moveTo>
                  <a:lnTo>
                    <a:pt x="904" y="37"/>
                  </a:lnTo>
                  <a:lnTo>
                    <a:pt x="794" y="55"/>
                  </a:lnTo>
                  <a:lnTo>
                    <a:pt x="683" y="92"/>
                  </a:lnTo>
                  <a:lnTo>
                    <a:pt x="499" y="203"/>
                  </a:lnTo>
                  <a:lnTo>
                    <a:pt x="333" y="350"/>
                  </a:lnTo>
                  <a:lnTo>
                    <a:pt x="185" y="516"/>
                  </a:lnTo>
                  <a:lnTo>
                    <a:pt x="93" y="701"/>
                  </a:lnTo>
                  <a:lnTo>
                    <a:pt x="56" y="811"/>
                  </a:lnTo>
                  <a:lnTo>
                    <a:pt x="19" y="922"/>
                  </a:lnTo>
                  <a:lnTo>
                    <a:pt x="1" y="1051"/>
                  </a:lnTo>
                  <a:lnTo>
                    <a:pt x="1" y="1162"/>
                  </a:lnTo>
                  <a:lnTo>
                    <a:pt x="1" y="1291"/>
                  </a:lnTo>
                  <a:lnTo>
                    <a:pt x="19" y="1401"/>
                  </a:lnTo>
                  <a:lnTo>
                    <a:pt x="56" y="1530"/>
                  </a:lnTo>
                  <a:lnTo>
                    <a:pt x="93" y="1641"/>
                  </a:lnTo>
                  <a:lnTo>
                    <a:pt x="130" y="1733"/>
                  </a:lnTo>
                  <a:lnTo>
                    <a:pt x="204" y="1844"/>
                  </a:lnTo>
                  <a:lnTo>
                    <a:pt x="259" y="1918"/>
                  </a:lnTo>
                  <a:lnTo>
                    <a:pt x="333" y="2010"/>
                  </a:lnTo>
                  <a:lnTo>
                    <a:pt x="425" y="2084"/>
                  </a:lnTo>
                  <a:lnTo>
                    <a:pt x="517" y="2157"/>
                  </a:lnTo>
                  <a:lnTo>
                    <a:pt x="609" y="2213"/>
                  </a:lnTo>
                  <a:lnTo>
                    <a:pt x="720" y="2249"/>
                  </a:lnTo>
                  <a:lnTo>
                    <a:pt x="831" y="2286"/>
                  </a:lnTo>
                  <a:lnTo>
                    <a:pt x="941" y="2323"/>
                  </a:lnTo>
                  <a:lnTo>
                    <a:pt x="1070" y="2323"/>
                  </a:lnTo>
                  <a:lnTo>
                    <a:pt x="1199" y="2342"/>
                  </a:lnTo>
                  <a:lnTo>
                    <a:pt x="1310" y="2323"/>
                  </a:lnTo>
                  <a:lnTo>
                    <a:pt x="1421" y="2305"/>
                  </a:lnTo>
                  <a:lnTo>
                    <a:pt x="1531" y="2286"/>
                  </a:lnTo>
                  <a:lnTo>
                    <a:pt x="1642" y="2231"/>
                  </a:lnTo>
                  <a:lnTo>
                    <a:pt x="1845" y="2139"/>
                  </a:lnTo>
                  <a:lnTo>
                    <a:pt x="2011" y="1991"/>
                  </a:lnTo>
                  <a:lnTo>
                    <a:pt x="2140" y="1825"/>
                  </a:lnTo>
                  <a:lnTo>
                    <a:pt x="2250" y="1623"/>
                  </a:lnTo>
                  <a:lnTo>
                    <a:pt x="2287" y="1512"/>
                  </a:lnTo>
                  <a:lnTo>
                    <a:pt x="2306" y="1401"/>
                  </a:lnTo>
                  <a:lnTo>
                    <a:pt x="2324" y="1291"/>
                  </a:lnTo>
                  <a:lnTo>
                    <a:pt x="2324" y="1162"/>
                  </a:lnTo>
                  <a:lnTo>
                    <a:pt x="2324" y="1051"/>
                  </a:lnTo>
                  <a:lnTo>
                    <a:pt x="2306" y="922"/>
                  </a:lnTo>
                  <a:lnTo>
                    <a:pt x="2287" y="811"/>
                  </a:lnTo>
                  <a:lnTo>
                    <a:pt x="2250" y="701"/>
                  </a:lnTo>
                  <a:lnTo>
                    <a:pt x="2195" y="590"/>
                  </a:lnTo>
                  <a:lnTo>
                    <a:pt x="2140" y="498"/>
                  </a:lnTo>
                  <a:lnTo>
                    <a:pt x="2066" y="406"/>
                  </a:lnTo>
                  <a:lnTo>
                    <a:pt x="1992" y="332"/>
                  </a:lnTo>
                  <a:lnTo>
                    <a:pt x="1900" y="258"/>
                  </a:lnTo>
                  <a:lnTo>
                    <a:pt x="1808" y="184"/>
                  </a:lnTo>
                  <a:lnTo>
                    <a:pt x="1716" y="129"/>
                  </a:lnTo>
                  <a:lnTo>
                    <a:pt x="1605" y="92"/>
                  </a:lnTo>
                  <a:lnTo>
                    <a:pt x="1494" y="55"/>
                  </a:lnTo>
                  <a:lnTo>
                    <a:pt x="1384" y="18"/>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 name="Google Shape;424;p2"/>
            <p:cNvSpPr/>
            <p:nvPr/>
          </p:nvSpPr>
          <p:spPr>
            <a:xfrm>
              <a:off x="4962150" y="685700"/>
              <a:ext cx="57625" cy="57650"/>
            </a:xfrm>
            <a:custGeom>
              <a:avLst/>
              <a:gdLst/>
              <a:ahLst/>
              <a:cxnLst/>
              <a:rect l="l" t="t" r="r" b="b"/>
              <a:pathLst>
                <a:path w="2305" h="2306" extrusionOk="0">
                  <a:moveTo>
                    <a:pt x="1125" y="0"/>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1"/>
                  </a:lnTo>
                  <a:lnTo>
                    <a:pt x="0" y="1181"/>
                  </a:lnTo>
                  <a:lnTo>
                    <a:pt x="0" y="1291"/>
                  </a:lnTo>
                  <a:lnTo>
                    <a:pt x="19" y="1402"/>
                  </a:lnTo>
                  <a:lnTo>
                    <a:pt x="55" y="1512"/>
                  </a:lnTo>
                  <a:lnTo>
                    <a:pt x="92" y="1623"/>
                  </a:lnTo>
                  <a:lnTo>
                    <a:pt x="148" y="1734"/>
                  </a:lnTo>
                  <a:lnTo>
                    <a:pt x="203" y="1826"/>
                  </a:lnTo>
                  <a:lnTo>
                    <a:pt x="332" y="1992"/>
                  </a:lnTo>
                  <a:lnTo>
                    <a:pt x="516" y="2121"/>
                  </a:lnTo>
                  <a:lnTo>
                    <a:pt x="701" y="2232"/>
                  </a:lnTo>
                  <a:lnTo>
                    <a:pt x="811" y="2268"/>
                  </a:lnTo>
                  <a:lnTo>
                    <a:pt x="922" y="2287"/>
                  </a:lnTo>
                  <a:lnTo>
                    <a:pt x="1051" y="2305"/>
                  </a:lnTo>
                  <a:lnTo>
                    <a:pt x="1291" y="2305"/>
                  </a:lnTo>
                  <a:lnTo>
                    <a:pt x="1401" y="2287"/>
                  </a:lnTo>
                  <a:lnTo>
                    <a:pt x="1512" y="2250"/>
                  </a:lnTo>
                  <a:lnTo>
                    <a:pt x="1623" y="2213"/>
                  </a:lnTo>
                  <a:lnTo>
                    <a:pt x="1807" y="2102"/>
                  </a:lnTo>
                  <a:lnTo>
                    <a:pt x="1973" y="1973"/>
                  </a:lnTo>
                  <a:lnTo>
                    <a:pt x="2121" y="1789"/>
                  </a:lnTo>
                  <a:lnTo>
                    <a:pt x="2213" y="1605"/>
                  </a:lnTo>
                  <a:lnTo>
                    <a:pt x="2250" y="1494"/>
                  </a:lnTo>
                  <a:lnTo>
                    <a:pt x="2286" y="1383"/>
                  </a:lnTo>
                  <a:lnTo>
                    <a:pt x="2305" y="1254"/>
                  </a:lnTo>
                  <a:lnTo>
                    <a:pt x="2305" y="1144"/>
                  </a:lnTo>
                  <a:lnTo>
                    <a:pt x="2286" y="1015"/>
                  </a:lnTo>
                  <a:lnTo>
                    <a:pt x="2268" y="904"/>
                  </a:lnTo>
                  <a:lnTo>
                    <a:pt x="2250" y="793"/>
                  </a:lnTo>
                  <a:lnTo>
                    <a:pt x="2213" y="683"/>
                  </a:lnTo>
                  <a:lnTo>
                    <a:pt x="2102" y="498"/>
                  </a:lnTo>
                  <a:lnTo>
                    <a:pt x="1955" y="332"/>
                  </a:lnTo>
                  <a:lnTo>
                    <a:pt x="1789" y="185"/>
                  </a:lnTo>
                  <a:lnTo>
                    <a:pt x="1586" y="93"/>
                  </a:lnTo>
                  <a:lnTo>
                    <a:pt x="1475" y="56"/>
                  </a:lnTo>
                  <a:lnTo>
                    <a:pt x="1365"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 name="Google Shape;425;p2"/>
            <p:cNvSpPr/>
            <p:nvPr/>
          </p:nvSpPr>
          <p:spPr>
            <a:xfrm>
              <a:off x="6120050" y="1547225"/>
              <a:ext cx="58575" cy="58575"/>
            </a:xfrm>
            <a:custGeom>
              <a:avLst/>
              <a:gdLst/>
              <a:ahLst/>
              <a:cxnLst/>
              <a:rect l="l" t="t" r="r" b="b"/>
              <a:pathLst>
                <a:path w="2343" h="2343" extrusionOk="0">
                  <a:moveTo>
                    <a:pt x="1052" y="0"/>
                  </a:moveTo>
                  <a:lnTo>
                    <a:pt x="923" y="19"/>
                  </a:lnTo>
                  <a:lnTo>
                    <a:pt x="812" y="56"/>
                  </a:lnTo>
                  <a:lnTo>
                    <a:pt x="701" y="93"/>
                  </a:lnTo>
                  <a:lnTo>
                    <a:pt x="591" y="148"/>
                  </a:lnTo>
                  <a:lnTo>
                    <a:pt x="499" y="203"/>
                  </a:lnTo>
                  <a:lnTo>
                    <a:pt x="406" y="277"/>
                  </a:lnTo>
                  <a:lnTo>
                    <a:pt x="333" y="351"/>
                  </a:lnTo>
                  <a:lnTo>
                    <a:pt x="259" y="425"/>
                  </a:lnTo>
                  <a:lnTo>
                    <a:pt x="185" y="517"/>
                  </a:lnTo>
                  <a:lnTo>
                    <a:pt x="130" y="627"/>
                  </a:lnTo>
                  <a:lnTo>
                    <a:pt x="93" y="738"/>
                  </a:lnTo>
                  <a:lnTo>
                    <a:pt x="56" y="849"/>
                  </a:lnTo>
                  <a:lnTo>
                    <a:pt x="19" y="959"/>
                  </a:lnTo>
                  <a:lnTo>
                    <a:pt x="1" y="1070"/>
                  </a:lnTo>
                  <a:lnTo>
                    <a:pt x="1" y="1199"/>
                  </a:lnTo>
                  <a:lnTo>
                    <a:pt x="19" y="1328"/>
                  </a:lnTo>
                  <a:lnTo>
                    <a:pt x="38" y="1439"/>
                  </a:lnTo>
                  <a:lnTo>
                    <a:pt x="56" y="1549"/>
                  </a:lnTo>
                  <a:lnTo>
                    <a:pt x="111" y="1660"/>
                  </a:lnTo>
                  <a:lnTo>
                    <a:pt x="222" y="1844"/>
                  </a:lnTo>
                  <a:lnTo>
                    <a:pt x="351" y="2010"/>
                  </a:lnTo>
                  <a:lnTo>
                    <a:pt x="535" y="2158"/>
                  </a:lnTo>
                  <a:lnTo>
                    <a:pt x="720" y="2250"/>
                  </a:lnTo>
                  <a:lnTo>
                    <a:pt x="830" y="2287"/>
                  </a:lnTo>
                  <a:lnTo>
                    <a:pt x="941" y="2324"/>
                  </a:lnTo>
                  <a:lnTo>
                    <a:pt x="1070" y="2342"/>
                  </a:lnTo>
                  <a:lnTo>
                    <a:pt x="1310" y="2342"/>
                  </a:lnTo>
                  <a:lnTo>
                    <a:pt x="1420" y="2324"/>
                  </a:lnTo>
                  <a:lnTo>
                    <a:pt x="1531" y="2287"/>
                  </a:lnTo>
                  <a:lnTo>
                    <a:pt x="1642" y="2250"/>
                  </a:lnTo>
                  <a:lnTo>
                    <a:pt x="1845" y="2139"/>
                  </a:lnTo>
                  <a:lnTo>
                    <a:pt x="2011" y="2010"/>
                  </a:lnTo>
                  <a:lnTo>
                    <a:pt x="2158" y="1844"/>
                  </a:lnTo>
                  <a:lnTo>
                    <a:pt x="2250" y="1641"/>
                  </a:lnTo>
                  <a:lnTo>
                    <a:pt x="2287" y="1531"/>
                  </a:lnTo>
                  <a:lnTo>
                    <a:pt x="2324" y="1420"/>
                  </a:lnTo>
                  <a:lnTo>
                    <a:pt x="2342" y="1310"/>
                  </a:lnTo>
                  <a:lnTo>
                    <a:pt x="2342" y="1199"/>
                  </a:lnTo>
                  <a:lnTo>
                    <a:pt x="2342" y="1070"/>
                  </a:lnTo>
                  <a:lnTo>
                    <a:pt x="2324" y="941"/>
                  </a:lnTo>
                  <a:lnTo>
                    <a:pt x="2306" y="830"/>
                  </a:lnTo>
                  <a:lnTo>
                    <a:pt x="2269" y="720"/>
                  </a:lnTo>
                  <a:lnTo>
                    <a:pt x="2213" y="609"/>
                  </a:lnTo>
                  <a:lnTo>
                    <a:pt x="2158" y="517"/>
                  </a:lnTo>
                  <a:lnTo>
                    <a:pt x="2103" y="425"/>
                  </a:lnTo>
                  <a:lnTo>
                    <a:pt x="2011" y="332"/>
                  </a:lnTo>
                  <a:lnTo>
                    <a:pt x="1937" y="259"/>
                  </a:lnTo>
                  <a:lnTo>
                    <a:pt x="1845" y="185"/>
                  </a:lnTo>
                  <a:lnTo>
                    <a:pt x="1752" y="130"/>
                  </a:lnTo>
                  <a:lnTo>
                    <a:pt x="1642" y="93"/>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 name="Google Shape;426;p2"/>
            <p:cNvSpPr/>
            <p:nvPr/>
          </p:nvSpPr>
          <p:spPr>
            <a:xfrm>
              <a:off x="6040300" y="1532925"/>
              <a:ext cx="58575" cy="58575"/>
            </a:xfrm>
            <a:custGeom>
              <a:avLst/>
              <a:gdLst/>
              <a:ahLst/>
              <a:cxnLst/>
              <a:rect l="l" t="t" r="r" b="b"/>
              <a:pathLst>
                <a:path w="2343" h="2343" extrusionOk="0">
                  <a:moveTo>
                    <a:pt x="1052" y="1"/>
                  </a:moveTo>
                  <a:lnTo>
                    <a:pt x="923" y="19"/>
                  </a:lnTo>
                  <a:lnTo>
                    <a:pt x="812" y="56"/>
                  </a:lnTo>
                  <a:lnTo>
                    <a:pt x="702" y="93"/>
                  </a:lnTo>
                  <a:lnTo>
                    <a:pt x="591" y="130"/>
                  </a:lnTo>
                  <a:lnTo>
                    <a:pt x="499" y="204"/>
                  </a:lnTo>
                  <a:lnTo>
                    <a:pt x="407" y="259"/>
                  </a:lnTo>
                  <a:lnTo>
                    <a:pt x="333" y="333"/>
                  </a:lnTo>
                  <a:lnTo>
                    <a:pt x="259" y="425"/>
                  </a:lnTo>
                  <a:lnTo>
                    <a:pt x="185" y="517"/>
                  </a:lnTo>
                  <a:lnTo>
                    <a:pt x="130" y="609"/>
                  </a:lnTo>
                  <a:lnTo>
                    <a:pt x="75" y="720"/>
                  </a:lnTo>
                  <a:lnTo>
                    <a:pt x="38" y="831"/>
                  </a:lnTo>
                  <a:lnTo>
                    <a:pt x="19" y="941"/>
                  </a:lnTo>
                  <a:lnTo>
                    <a:pt x="1" y="1070"/>
                  </a:lnTo>
                  <a:lnTo>
                    <a:pt x="1" y="1199"/>
                  </a:lnTo>
                  <a:lnTo>
                    <a:pt x="1" y="1310"/>
                  </a:lnTo>
                  <a:lnTo>
                    <a:pt x="19" y="1439"/>
                  </a:lnTo>
                  <a:lnTo>
                    <a:pt x="56" y="1550"/>
                  </a:lnTo>
                  <a:lnTo>
                    <a:pt x="93" y="1642"/>
                  </a:lnTo>
                  <a:lnTo>
                    <a:pt x="204" y="1845"/>
                  </a:lnTo>
                  <a:lnTo>
                    <a:pt x="351" y="2011"/>
                  </a:lnTo>
                  <a:lnTo>
                    <a:pt x="517" y="2158"/>
                  </a:lnTo>
                  <a:lnTo>
                    <a:pt x="720" y="2250"/>
                  </a:lnTo>
                  <a:lnTo>
                    <a:pt x="812" y="2287"/>
                  </a:lnTo>
                  <a:lnTo>
                    <a:pt x="923" y="2324"/>
                  </a:lnTo>
                  <a:lnTo>
                    <a:pt x="1052" y="2343"/>
                  </a:lnTo>
                  <a:lnTo>
                    <a:pt x="1292" y="2343"/>
                  </a:lnTo>
                  <a:lnTo>
                    <a:pt x="1421" y="2324"/>
                  </a:lnTo>
                  <a:lnTo>
                    <a:pt x="1531" y="2287"/>
                  </a:lnTo>
                  <a:lnTo>
                    <a:pt x="1642" y="2250"/>
                  </a:lnTo>
                  <a:lnTo>
                    <a:pt x="1753" y="2195"/>
                  </a:lnTo>
                  <a:lnTo>
                    <a:pt x="1845" y="2140"/>
                  </a:lnTo>
                  <a:lnTo>
                    <a:pt x="1937" y="2084"/>
                  </a:lnTo>
                  <a:lnTo>
                    <a:pt x="2011" y="1992"/>
                  </a:lnTo>
                  <a:lnTo>
                    <a:pt x="2084" y="1918"/>
                  </a:lnTo>
                  <a:lnTo>
                    <a:pt x="2158" y="1826"/>
                  </a:lnTo>
                  <a:lnTo>
                    <a:pt x="2214" y="1716"/>
                  </a:lnTo>
                  <a:lnTo>
                    <a:pt x="2269" y="1623"/>
                  </a:lnTo>
                  <a:lnTo>
                    <a:pt x="2306" y="1513"/>
                  </a:lnTo>
                  <a:lnTo>
                    <a:pt x="2324" y="1384"/>
                  </a:lnTo>
                  <a:lnTo>
                    <a:pt x="2343" y="1273"/>
                  </a:lnTo>
                  <a:lnTo>
                    <a:pt x="2343" y="1144"/>
                  </a:lnTo>
                  <a:lnTo>
                    <a:pt x="2343" y="1015"/>
                  </a:lnTo>
                  <a:lnTo>
                    <a:pt x="2324" y="904"/>
                  </a:lnTo>
                  <a:lnTo>
                    <a:pt x="2287" y="794"/>
                  </a:lnTo>
                  <a:lnTo>
                    <a:pt x="2250" y="683"/>
                  </a:lnTo>
                  <a:lnTo>
                    <a:pt x="2140" y="499"/>
                  </a:lnTo>
                  <a:lnTo>
                    <a:pt x="1992" y="333"/>
                  </a:lnTo>
                  <a:lnTo>
                    <a:pt x="1826" y="185"/>
                  </a:lnTo>
                  <a:lnTo>
                    <a:pt x="1624" y="93"/>
                  </a:lnTo>
                  <a:lnTo>
                    <a:pt x="1531" y="56"/>
                  </a:lnTo>
                  <a:lnTo>
                    <a:pt x="1421" y="19"/>
                  </a:ln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 name="Google Shape;427;p2"/>
            <p:cNvSpPr/>
            <p:nvPr/>
          </p:nvSpPr>
          <p:spPr>
            <a:xfrm>
              <a:off x="5963325" y="1518650"/>
              <a:ext cx="58575" cy="58550"/>
            </a:xfrm>
            <a:custGeom>
              <a:avLst/>
              <a:gdLst/>
              <a:ahLst/>
              <a:cxnLst/>
              <a:rect l="l" t="t" r="r" b="b"/>
              <a:pathLst>
                <a:path w="2343" h="2342" extrusionOk="0">
                  <a:moveTo>
                    <a:pt x="1052" y="0"/>
                  </a:moveTo>
                  <a:lnTo>
                    <a:pt x="941" y="19"/>
                  </a:lnTo>
                  <a:lnTo>
                    <a:pt x="830" y="56"/>
                  </a:lnTo>
                  <a:lnTo>
                    <a:pt x="720" y="92"/>
                  </a:lnTo>
                  <a:lnTo>
                    <a:pt x="517" y="185"/>
                  </a:lnTo>
                  <a:lnTo>
                    <a:pt x="351" y="314"/>
                  </a:lnTo>
                  <a:lnTo>
                    <a:pt x="204" y="480"/>
                  </a:lnTo>
                  <a:lnTo>
                    <a:pt x="93" y="682"/>
                  </a:lnTo>
                  <a:lnTo>
                    <a:pt x="56" y="793"/>
                  </a:lnTo>
                  <a:lnTo>
                    <a:pt x="38" y="904"/>
                  </a:lnTo>
                  <a:lnTo>
                    <a:pt x="19" y="1014"/>
                  </a:lnTo>
                  <a:lnTo>
                    <a:pt x="1" y="1125"/>
                  </a:lnTo>
                  <a:lnTo>
                    <a:pt x="1" y="1254"/>
                  </a:lnTo>
                  <a:lnTo>
                    <a:pt x="19" y="1383"/>
                  </a:lnTo>
                  <a:lnTo>
                    <a:pt x="38" y="1494"/>
                  </a:lnTo>
                  <a:lnTo>
                    <a:pt x="75" y="1604"/>
                  </a:lnTo>
                  <a:lnTo>
                    <a:pt x="130" y="1715"/>
                  </a:lnTo>
                  <a:lnTo>
                    <a:pt x="185" y="1807"/>
                  </a:lnTo>
                  <a:lnTo>
                    <a:pt x="240" y="1899"/>
                  </a:lnTo>
                  <a:lnTo>
                    <a:pt x="314" y="1992"/>
                  </a:lnTo>
                  <a:lnTo>
                    <a:pt x="406" y="2065"/>
                  </a:lnTo>
                  <a:lnTo>
                    <a:pt x="499" y="2139"/>
                  </a:lnTo>
                  <a:lnTo>
                    <a:pt x="591" y="2194"/>
                  </a:lnTo>
                  <a:lnTo>
                    <a:pt x="683" y="2250"/>
                  </a:lnTo>
                  <a:lnTo>
                    <a:pt x="794" y="2287"/>
                  </a:lnTo>
                  <a:lnTo>
                    <a:pt x="923" y="2305"/>
                  </a:lnTo>
                  <a:lnTo>
                    <a:pt x="1033" y="2323"/>
                  </a:lnTo>
                  <a:lnTo>
                    <a:pt x="1162" y="2342"/>
                  </a:lnTo>
                  <a:lnTo>
                    <a:pt x="1273" y="2323"/>
                  </a:lnTo>
                  <a:lnTo>
                    <a:pt x="1402" y="2323"/>
                  </a:lnTo>
                  <a:lnTo>
                    <a:pt x="1513" y="2287"/>
                  </a:lnTo>
                  <a:lnTo>
                    <a:pt x="1623" y="2250"/>
                  </a:lnTo>
                  <a:lnTo>
                    <a:pt x="1808" y="2158"/>
                  </a:lnTo>
                  <a:lnTo>
                    <a:pt x="1992" y="2010"/>
                  </a:lnTo>
                  <a:lnTo>
                    <a:pt x="2121" y="1844"/>
                  </a:lnTo>
                  <a:lnTo>
                    <a:pt x="2232" y="1660"/>
                  </a:lnTo>
                  <a:lnTo>
                    <a:pt x="2269" y="1549"/>
                  </a:lnTo>
                  <a:lnTo>
                    <a:pt x="2306" y="1438"/>
                  </a:lnTo>
                  <a:lnTo>
                    <a:pt x="2324" y="1328"/>
                  </a:lnTo>
                  <a:lnTo>
                    <a:pt x="2342" y="1217"/>
                  </a:lnTo>
                  <a:lnTo>
                    <a:pt x="2324" y="1088"/>
                  </a:lnTo>
                  <a:lnTo>
                    <a:pt x="2324" y="959"/>
                  </a:lnTo>
                  <a:lnTo>
                    <a:pt x="2287" y="848"/>
                  </a:lnTo>
                  <a:lnTo>
                    <a:pt x="2250" y="738"/>
                  </a:lnTo>
                  <a:lnTo>
                    <a:pt x="2213" y="627"/>
                  </a:lnTo>
                  <a:lnTo>
                    <a:pt x="2158" y="535"/>
                  </a:lnTo>
                  <a:lnTo>
                    <a:pt x="2084" y="443"/>
                  </a:lnTo>
                  <a:lnTo>
                    <a:pt x="2011" y="351"/>
                  </a:lnTo>
                  <a:lnTo>
                    <a:pt x="1937" y="277"/>
                  </a:lnTo>
                  <a:lnTo>
                    <a:pt x="1845"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 name="Google Shape;428;p2"/>
            <p:cNvSpPr/>
            <p:nvPr/>
          </p:nvSpPr>
          <p:spPr>
            <a:xfrm>
              <a:off x="5578425" y="1370675"/>
              <a:ext cx="57650" cy="57650"/>
            </a:xfrm>
            <a:custGeom>
              <a:avLst/>
              <a:gdLst/>
              <a:ahLst/>
              <a:cxnLst/>
              <a:rect l="l" t="t" r="r" b="b"/>
              <a:pathLst>
                <a:path w="2306" h="2306" extrusionOk="0">
                  <a:moveTo>
                    <a:pt x="1033" y="1"/>
                  </a:moveTo>
                  <a:lnTo>
                    <a:pt x="904" y="19"/>
                  </a:lnTo>
                  <a:lnTo>
                    <a:pt x="794" y="56"/>
                  </a:lnTo>
                  <a:lnTo>
                    <a:pt x="702" y="93"/>
                  </a:lnTo>
                  <a:lnTo>
                    <a:pt x="499" y="203"/>
                  </a:lnTo>
                  <a:lnTo>
                    <a:pt x="333" y="333"/>
                  </a:lnTo>
                  <a:lnTo>
                    <a:pt x="185" y="498"/>
                  </a:lnTo>
                  <a:lnTo>
                    <a:pt x="93" y="701"/>
                  </a:lnTo>
                  <a:lnTo>
                    <a:pt x="56" y="812"/>
                  </a:lnTo>
                  <a:lnTo>
                    <a:pt x="19" y="923"/>
                  </a:lnTo>
                  <a:lnTo>
                    <a:pt x="1" y="1033"/>
                  </a:lnTo>
                  <a:lnTo>
                    <a:pt x="1" y="1162"/>
                  </a:lnTo>
                  <a:lnTo>
                    <a:pt x="1" y="1273"/>
                  </a:lnTo>
                  <a:lnTo>
                    <a:pt x="19" y="1402"/>
                  </a:lnTo>
                  <a:lnTo>
                    <a:pt x="56" y="1513"/>
                  </a:lnTo>
                  <a:lnTo>
                    <a:pt x="93" y="1605"/>
                  </a:lnTo>
                  <a:lnTo>
                    <a:pt x="204" y="1808"/>
                  </a:lnTo>
                  <a:lnTo>
                    <a:pt x="333" y="1974"/>
                  </a:lnTo>
                  <a:lnTo>
                    <a:pt x="499" y="2121"/>
                  </a:lnTo>
                  <a:lnTo>
                    <a:pt x="702" y="2213"/>
                  </a:lnTo>
                  <a:lnTo>
                    <a:pt x="812" y="2250"/>
                  </a:lnTo>
                  <a:lnTo>
                    <a:pt x="923" y="2287"/>
                  </a:lnTo>
                  <a:lnTo>
                    <a:pt x="1033" y="2305"/>
                  </a:lnTo>
                  <a:lnTo>
                    <a:pt x="1273" y="2305"/>
                  </a:lnTo>
                  <a:lnTo>
                    <a:pt x="1402" y="2287"/>
                  </a:lnTo>
                  <a:lnTo>
                    <a:pt x="1513" y="2250"/>
                  </a:lnTo>
                  <a:lnTo>
                    <a:pt x="1605" y="2213"/>
                  </a:lnTo>
                  <a:lnTo>
                    <a:pt x="1808" y="2103"/>
                  </a:lnTo>
                  <a:lnTo>
                    <a:pt x="1974" y="1974"/>
                  </a:lnTo>
                  <a:lnTo>
                    <a:pt x="2121" y="1808"/>
                  </a:lnTo>
                  <a:lnTo>
                    <a:pt x="2214" y="1605"/>
                  </a:lnTo>
                  <a:lnTo>
                    <a:pt x="2250" y="1494"/>
                  </a:lnTo>
                  <a:lnTo>
                    <a:pt x="2287" y="1383"/>
                  </a:lnTo>
                  <a:lnTo>
                    <a:pt x="2306" y="1273"/>
                  </a:lnTo>
                  <a:lnTo>
                    <a:pt x="2306" y="1144"/>
                  </a:lnTo>
                  <a:lnTo>
                    <a:pt x="2306" y="1033"/>
                  </a:lnTo>
                  <a:lnTo>
                    <a:pt x="2287" y="904"/>
                  </a:lnTo>
                  <a:lnTo>
                    <a:pt x="2250" y="793"/>
                  </a:lnTo>
                  <a:lnTo>
                    <a:pt x="2214" y="701"/>
                  </a:lnTo>
                  <a:lnTo>
                    <a:pt x="2103" y="498"/>
                  </a:lnTo>
                  <a:lnTo>
                    <a:pt x="1974" y="333"/>
                  </a:lnTo>
                  <a:lnTo>
                    <a:pt x="1808" y="185"/>
                  </a:lnTo>
                  <a:lnTo>
                    <a:pt x="1605" y="93"/>
                  </a:lnTo>
                  <a:lnTo>
                    <a:pt x="1494" y="56"/>
                  </a:lnTo>
                  <a:lnTo>
                    <a:pt x="1384"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 name="Google Shape;429;p2"/>
            <p:cNvSpPr/>
            <p:nvPr/>
          </p:nvSpPr>
          <p:spPr>
            <a:xfrm>
              <a:off x="5883575" y="1504825"/>
              <a:ext cx="58125" cy="57625"/>
            </a:xfrm>
            <a:custGeom>
              <a:avLst/>
              <a:gdLst/>
              <a:ahLst/>
              <a:cxnLst/>
              <a:rect l="l" t="t" r="r" b="b"/>
              <a:pathLst>
                <a:path w="2325" h="2305" extrusionOk="0">
                  <a:moveTo>
                    <a:pt x="1034" y="0"/>
                  </a:moveTo>
                  <a:lnTo>
                    <a:pt x="923" y="19"/>
                  </a:lnTo>
                  <a:lnTo>
                    <a:pt x="812" y="55"/>
                  </a:lnTo>
                  <a:lnTo>
                    <a:pt x="702" y="92"/>
                  </a:lnTo>
                  <a:lnTo>
                    <a:pt x="499" y="185"/>
                  </a:lnTo>
                  <a:lnTo>
                    <a:pt x="333" y="332"/>
                  </a:lnTo>
                  <a:lnTo>
                    <a:pt x="204" y="498"/>
                  </a:lnTo>
                  <a:lnTo>
                    <a:pt x="93" y="682"/>
                  </a:lnTo>
                  <a:lnTo>
                    <a:pt x="56" y="793"/>
                  </a:lnTo>
                  <a:lnTo>
                    <a:pt x="38" y="904"/>
                  </a:lnTo>
                  <a:lnTo>
                    <a:pt x="19" y="1014"/>
                  </a:lnTo>
                  <a:lnTo>
                    <a:pt x="1" y="1143"/>
                  </a:lnTo>
                  <a:lnTo>
                    <a:pt x="19" y="1272"/>
                  </a:lnTo>
                  <a:lnTo>
                    <a:pt x="19" y="1383"/>
                  </a:lnTo>
                  <a:lnTo>
                    <a:pt x="56" y="1512"/>
                  </a:lnTo>
                  <a:lnTo>
                    <a:pt x="93" y="1604"/>
                  </a:lnTo>
                  <a:lnTo>
                    <a:pt x="148" y="1715"/>
                  </a:lnTo>
                  <a:lnTo>
                    <a:pt x="204" y="1807"/>
                  </a:lnTo>
                  <a:lnTo>
                    <a:pt x="278" y="1899"/>
                  </a:lnTo>
                  <a:lnTo>
                    <a:pt x="351" y="1991"/>
                  </a:lnTo>
                  <a:lnTo>
                    <a:pt x="425" y="2065"/>
                  </a:lnTo>
                  <a:lnTo>
                    <a:pt x="517" y="2121"/>
                  </a:lnTo>
                  <a:lnTo>
                    <a:pt x="609" y="2176"/>
                  </a:lnTo>
                  <a:lnTo>
                    <a:pt x="720" y="2231"/>
                  </a:lnTo>
                  <a:lnTo>
                    <a:pt x="831" y="2268"/>
                  </a:lnTo>
                  <a:lnTo>
                    <a:pt x="941" y="2286"/>
                  </a:lnTo>
                  <a:lnTo>
                    <a:pt x="1070" y="2305"/>
                  </a:lnTo>
                  <a:lnTo>
                    <a:pt x="1310" y="2305"/>
                  </a:lnTo>
                  <a:lnTo>
                    <a:pt x="1439" y="2286"/>
                  </a:lnTo>
                  <a:lnTo>
                    <a:pt x="1550" y="2250"/>
                  </a:lnTo>
                  <a:lnTo>
                    <a:pt x="1642" y="2213"/>
                  </a:lnTo>
                  <a:lnTo>
                    <a:pt x="1845" y="2102"/>
                  </a:lnTo>
                  <a:lnTo>
                    <a:pt x="2011" y="1955"/>
                  </a:lnTo>
                  <a:lnTo>
                    <a:pt x="2140" y="1789"/>
                  </a:lnTo>
                  <a:lnTo>
                    <a:pt x="2232" y="1586"/>
                  </a:lnTo>
                  <a:lnTo>
                    <a:pt x="2269" y="1475"/>
                  </a:lnTo>
                  <a:lnTo>
                    <a:pt x="2306" y="1365"/>
                  </a:lnTo>
                  <a:lnTo>
                    <a:pt x="2306" y="1254"/>
                  </a:lnTo>
                  <a:lnTo>
                    <a:pt x="2324" y="1125"/>
                  </a:lnTo>
                  <a:lnTo>
                    <a:pt x="2306" y="1014"/>
                  </a:lnTo>
                  <a:lnTo>
                    <a:pt x="2287" y="904"/>
                  </a:lnTo>
                  <a:lnTo>
                    <a:pt x="2269" y="793"/>
                  </a:lnTo>
                  <a:lnTo>
                    <a:pt x="2232" y="682"/>
                  </a:lnTo>
                  <a:lnTo>
                    <a:pt x="2121" y="480"/>
                  </a:lnTo>
                  <a:lnTo>
                    <a:pt x="1974" y="314"/>
                  </a:lnTo>
                  <a:lnTo>
                    <a:pt x="1808" y="185"/>
                  </a:lnTo>
                  <a:lnTo>
                    <a:pt x="1605" y="74"/>
                  </a:lnTo>
                  <a:lnTo>
                    <a:pt x="1513"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 name="Google Shape;430;p2"/>
            <p:cNvSpPr/>
            <p:nvPr/>
          </p:nvSpPr>
          <p:spPr>
            <a:xfrm>
              <a:off x="5092600" y="873300"/>
              <a:ext cx="59025" cy="59025"/>
            </a:xfrm>
            <a:custGeom>
              <a:avLst/>
              <a:gdLst/>
              <a:ahLst/>
              <a:cxnLst/>
              <a:rect l="l" t="t" r="r" b="b"/>
              <a:pathLst>
                <a:path w="2361" h="2361" extrusionOk="0">
                  <a:moveTo>
                    <a:pt x="1199" y="1"/>
                  </a:moveTo>
                  <a:lnTo>
                    <a:pt x="1070" y="19"/>
                  </a:lnTo>
                  <a:lnTo>
                    <a:pt x="959" y="19"/>
                  </a:lnTo>
                  <a:lnTo>
                    <a:pt x="848" y="56"/>
                  </a:lnTo>
                  <a:lnTo>
                    <a:pt x="738" y="93"/>
                  </a:lnTo>
                  <a:lnTo>
                    <a:pt x="535" y="185"/>
                  </a:lnTo>
                  <a:lnTo>
                    <a:pt x="369" y="333"/>
                  </a:lnTo>
                  <a:lnTo>
                    <a:pt x="221" y="499"/>
                  </a:lnTo>
                  <a:lnTo>
                    <a:pt x="111" y="683"/>
                  </a:lnTo>
                  <a:lnTo>
                    <a:pt x="74" y="794"/>
                  </a:lnTo>
                  <a:lnTo>
                    <a:pt x="37" y="904"/>
                  </a:lnTo>
                  <a:lnTo>
                    <a:pt x="19" y="1015"/>
                  </a:lnTo>
                  <a:lnTo>
                    <a:pt x="0" y="1126"/>
                  </a:lnTo>
                  <a:lnTo>
                    <a:pt x="0" y="1255"/>
                  </a:lnTo>
                  <a:lnTo>
                    <a:pt x="19" y="1384"/>
                  </a:lnTo>
                  <a:lnTo>
                    <a:pt x="37" y="1494"/>
                  </a:lnTo>
                  <a:lnTo>
                    <a:pt x="74" y="1605"/>
                  </a:lnTo>
                  <a:lnTo>
                    <a:pt x="129" y="1716"/>
                  </a:lnTo>
                  <a:lnTo>
                    <a:pt x="166" y="1808"/>
                  </a:lnTo>
                  <a:lnTo>
                    <a:pt x="240" y="1900"/>
                  </a:lnTo>
                  <a:lnTo>
                    <a:pt x="314" y="1992"/>
                  </a:lnTo>
                  <a:lnTo>
                    <a:pt x="387" y="2066"/>
                  </a:lnTo>
                  <a:lnTo>
                    <a:pt x="480" y="2140"/>
                  </a:lnTo>
                  <a:lnTo>
                    <a:pt x="572" y="2213"/>
                  </a:lnTo>
                  <a:lnTo>
                    <a:pt x="682" y="2250"/>
                  </a:lnTo>
                  <a:lnTo>
                    <a:pt x="793" y="2306"/>
                  </a:lnTo>
                  <a:lnTo>
                    <a:pt x="904" y="2342"/>
                  </a:lnTo>
                  <a:lnTo>
                    <a:pt x="1014" y="2361"/>
                  </a:lnTo>
                  <a:lnTo>
                    <a:pt x="1272" y="2361"/>
                  </a:lnTo>
                  <a:lnTo>
                    <a:pt x="1383" y="2342"/>
                  </a:lnTo>
                  <a:lnTo>
                    <a:pt x="1494" y="2324"/>
                  </a:lnTo>
                  <a:lnTo>
                    <a:pt x="1604" y="2287"/>
                  </a:lnTo>
                  <a:lnTo>
                    <a:pt x="1715" y="2250"/>
                  </a:lnTo>
                  <a:lnTo>
                    <a:pt x="1826" y="2177"/>
                  </a:lnTo>
                  <a:lnTo>
                    <a:pt x="1918" y="2121"/>
                  </a:lnTo>
                  <a:lnTo>
                    <a:pt x="1991" y="2047"/>
                  </a:lnTo>
                  <a:lnTo>
                    <a:pt x="2084" y="1974"/>
                  </a:lnTo>
                  <a:lnTo>
                    <a:pt x="2139" y="1882"/>
                  </a:lnTo>
                  <a:lnTo>
                    <a:pt x="2213" y="1789"/>
                  </a:lnTo>
                  <a:lnTo>
                    <a:pt x="2250" y="1679"/>
                  </a:lnTo>
                  <a:lnTo>
                    <a:pt x="2305" y="1568"/>
                  </a:lnTo>
                  <a:lnTo>
                    <a:pt x="2323" y="1457"/>
                  </a:lnTo>
                  <a:lnTo>
                    <a:pt x="2360" y="1328"/>
                  </a:lnTo>
                  <a:lnTo>
                    <a:pt x="2360" y="1218"/>
                  </a:lnTo>
                  <a:lnTo>
                    <a:pt x="2360" y="1089"/>
                  </a:lnTo>
                  <a:lnTo>
                    <a:pt x="2342" y="960"/>
                  </a:lnTo>
                  <a:lnTo>
                    <a:pt x="2323" y="849"/>
                  </a:lnTo>
                  <a:lnTo>
                    <a:pt x="2286" y="738"/>
                  </a:lnTo>
                  <a:lnTo>
                    <a:pt x="2231" y="628"/>
                  </a:lnTo>
                  <a:lnTo>
                    <a:pt x="2176" y="536"/>
                  </a:lnTo>
                  <a:lnTo>
                    <a:pt x="2102" y="443"/>
                  </a:lnTo>
                  <a:lnTo>
                    <a:pt x="2028" y="351"/>
                  </a:lnTo>
                  <a:lnTo>
                    <a:pt x="1955" y="277"/>
                  </a:lnTo>
                  <a:lnTo>
                    <a:pt x="1862" y="222"/>
                  </a:lnTo>
                  <a:lnTo>
                    <a:pt x="1770" y="148"/>
                  </a:lnTo>
                  <a:lnTo>
                    <a:pt x="1660" y="111"/>
                  </a:lnTo>
                  <a:lnTo>
                    <a:pt x="1549" y="56"/>
                  </a:lnTo>
                  <a:lnTo>
                    <a:pt x="1438" y="38"/>
                  </a:lnTo>
                  <a:lnTo>
                    <a:pt x="1309" y="19"/>
                  </a:lnTo>
                  <a:lnTo>
                    <a:pt x="11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 name="Google Shape;431;p2"/>
            <p:cNvSpPr/>
            <p:nvPr/>
          </p:nvSpPr>
          <p:spPr>
            <a:xfrm>
              <a:off x="5290350" y="1154025"/>
              <a:ext cx="57625" cy="57200"/>
            </a:xfrm>
            <a:custGeom>
              <a:avLst/>
              <a:gdLst/>
              <a:ahLst/>
              <a:cxnLst/>
              <a:rect l="l" t="t" r="r" b="b"/>
              <a:pathLst>
                <a:path w="2305" h="2288" extrusionOk="0">
                  <a:moveTo>
                    <a:pt x="1014" y="1"/>
                  </a:moveTo>
                  <a:lnTo>
                    <a:pt x="885" y="19"/>
                  </a:lnTo>
                  <a:lnTo>
                    <a:pt x="774" y="56"/>
                  </a:lnTo>
                  <a:lnTo>
                    <a:pt x="682" y="93"/>
                  </a:lnTo>
                  <a:lnTo>
                    <a:pt x="479" y="185"/>
                  </a:lnTo>
                  <a:lnTo>
                    <a:pt x="314" y="333"/>
                  </a:lnTo>
                  <a:lnTo>
                    <a:pt x="184" y="517"/>
                  </a:lnTo>
                  <a:lnTo>
                    <a:pt x="74" y="701"/>
                  </a:lnTo>
                  <a:lnTo>
                    <a:pt x="37" y="812"/>
                  </a:lnTo>
                  <a:lnTo>
                    <a:pt x="19" y="923"/>
                  </a:lnTo>
                  <a:lnTo>
                    <a:pt x="0" y="1052"/>
                  </a:lnTo>
                  <a:lnTo>
                    <a:pt x="0" y="1162"/>
                  </a:lnTo>
                  <a:lnTo>
                    <a:pt x="0" y="1291"/>
                  </a:lnTo>
                  <a:lnTo>
                    <a:pt x="19" y="1402"/>
                  </a:lnTo>
                  <a:lnTo>
                    <a:pt x="55" y="1513"/>
                  </a:lnTo>
                  <a:lnTo>
                    <a:pt x="92" y="1623"/>
                  </a:lnTo>
                  <a:lnTo>
                    <a:pt x="148" y="1715"/>
                  </a:lnTo>
                  <a:lnTo>
                    <a:pt x="203" y="1808"/>
                  </a:lnTo>
                  <a:lnTo>
                    <a:pt x="332" y="1974"/>
                  </a:lnTo>
                  <a:lnTo>
                    <a:pt x="516" y="2121"/>
                  </a:lnTo>
                  <a:lnTo>
                    <a:pt x="701" y="2213"/>
                  </a:lnTo>
                  <a:lnTo>
                    <a:pt x="811" y="2250"/>
                  </a:lnTo>
                  <a:lnTo>
                    <a:pt x="922" y="2269"/>
                  </a:lnTo>
                  <a:lnTo>
                    <a:pt x="1051" y="2287"/>
                  </a:lnTo>
                  <a:lnTo>
                    <a:pt x="1291" y="2287"/>
                  </a:lnTo>
                  <a:lnTo>
                    <a:pt x="1401" y="2269"/>
                  </a:lnTo>
                  <a:lnTo>
                    <a:pt x="1512" y="2232"/>
                  </a:lnTo>
                  <a:lnTo>
                    <a:pt x="1623" y="2195"/>
                  </a:lnTo>
                  <a:lnTo>
                    <a:pt x="1807" y="2103"/>
                  </a:lnTo>
                  <a:lnTo>
                    <a:pt x="1973" y="1955"/>
                  </a:lnTo>
                  <a:lnTo>
                    <a:pt x="2120" y="1789"/>
                  </a:lnTo>
                  <a:lnTo>
                    <a:pt x="2213" y="1586"/>
                  </a:lnTo>
                  <a:lnTo>
                    <a:pt x="2250" y="1476"/>
                  </a:lnTo>
                  <a:lnTo>
                    <a:pt x="2286" y="1365"/>
                  </a:lnTo>
                  <a:lnTo>
                    <a:pt x="2305" y="1236"/>
                  </a:lnTo>
                  <a:lnTo>
                    <a:pt x="2305" y="1125"/>
                  </a:lnTo>
                  <a:lnTo>
                    <a:pt x="2286" y="996"/>
                  </a:lnTo>
                  <a:lnTo>
                    <a:pt x="2268" y="886"/>
                  </a:lnTo>
                  <a:lnTo>
                    <a:pt x="2250" y="775"/>
                  </a:lnTo>
                  <a:lnTo>
                    <a:pt x="2213" y="664"/>
                  </a:lnTo>
                  <a:lnTo>
                    <a:pt x="2157" y="572"/>
                  </a:lnTo>
                  <a:lnTo>
                    <a:pt x="2102" y="480"/>
                  </a:lnTo>
                  <a:lnTo>
                    <a:pt x="1955" y="314"/>
                  </a:lnTo>
                  <a:lnTo>
                    <a:pt x="1789" y="167"/>
                  </a:lnTo>
                  <a:lnTo>
                    <a:pt x="1586" y="74"/>
                  </a:lnTo>
                  <a:lnTo>
                    <a:pt x="1475" y="38"/>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 name="Google Shape;432;p2"/>
            <p:cNvSpPr/>
            <p:nvPr/>
          </p:nvSpPr>
          <p:spPr>
            <a:xfrm>
              <a:off x="4910525" y="514225"/>
              <a:ext cx="58100" cy="58100"/>
            </a:xfrm>
            <a:custGeom>
              <a:avLst/>
              <a:gdLst/>
              <a:ahLst/>
              <a:cxnLst/>
              <a:rect l="l" t="t" r="r" b="b"/>
              <a:pathLst>
                <a:path w="2324" h="2324" extrusionOk="0">
                  <a:moveTo>
                    <a:pt x="1162" y="0"/>
                  </a:moveTo>
                  <a:lnTo>
                    <a:pt x="1051" y="19"/>
                  </a:lnTo>
                  <a:lnTo>
                    <a:pt x="922" y="19"/>
                  </a:lnTo>
                  <a:lnTo>
                    <a:pt x="811" y="56"/>
                  </a:lnTo>
                  <a:lnTo>
                    <a:pt x="701" y="93"/>
                  </a:lnTo>
                  <a:lnTo>
                    <a:pt x="590" y="148"/>
                  </a:lnTo>
                  <a:lnTo>
                    <a:pt x="498" y="203"/>
                  </a:lnTo>
                  <a:lnTo>
                    <a:pt x="406" y="277"/>
                  </a:lnTo>
                  <a:lnTo>
                    <a:pt x="314" y="351"/>
                  </a:lnTo>
                  <a:lnTo>
                    <a:pt x="240" y="425"/>
                  </a:lnTo>
                  <a:lnTo>
                    <a:pt x="184" y="517"/>
                  </a:lnTo>
                  <a:lnTo>
                    <a:pt x="129" y="627"/>
                  </a:lnTo>
                  <a:lnTo>
                    <a:pt x="74" y="720"/>
                  </a:lnTo>
                  <a:lnTo>
                    <a:pt x="37" y="830"/>
                  </a:lnTo>
                  <a:lnTo>
                    <a:pt x="19" y="959"/>
                  </a:lnTo>
                  <a:lnTo>
                    <a:pt x="0" y="1070"/>
                  </a:lnTo>
                  <a:lnTo>
                    <a:pt x="0" y="1199"/>
                  </a:lnTo>
                  <a:lnTo>
                    <a:pt x="0" y="1328"/>
                  </a:lnTo>
                  <a:lnTo>
                    <a:pt x="19" y="1439"/>
                  </a:lnTo>
                  <a:lnTo>
                    <a:pt x="55" y="1549"/>
                  </a:lnTo>
                  <a:lnTo>
                    <a:pt x="92" y="1660"/>
                  </a:lnTo>
                  <a:lnTo>
                    <a:pt x="203" y="1844"/>
                  </a:lnTo>
                  <a:lnTo>
                    <a:pt x="350" y="2010"/>
                  </a:lnTo>
                  <a:lnTo>
                    <a:pt x="516" y="2139"/>
                  </a:lnTo>
                  <a:lnTo>
                    <a:pt x="719" y="2250"/>
                  </a:lnTo>
                  <a:lnTo>
                    <a:pt x="830" y="2287"/>
                  </a:lnTo>
                  <a:lnTo>
                    <a:pt x="940" y="2305"/>
                  </a:lnTo>
                  <a:lnTo>
                    <a:pt x="1051" y="2324"/>
                  </a:lnTo>
                  <a:lnTo>
                    <a:pt x="1291" y="2324"/>
                  </a:lnTo>
                  <a:lnTo>
                    <a:pt x="1420" y="2305"/>
                  </a:lnTo>
                  <a:lnTo>
                    <a:pt x="1530" y="2268"/>
                  </a:lnTo>
                  <a:lnTo>
                    <a:pt x="1641" y="2231"/>
                  </a:lnTo>
                  <a:lnTo>
                    <a:pt x="1825" y="2121"/>
                  </a:lnTo>
                  <a:lnTo>
                    <a:pt x="1991" y="1992"/>
                  </a:lnTo>
                  <a:lnTo>
                    <a:pt x="2139" y="1826"/>
                  </a:lnTo>
                  <a:lnTo>
                    <a:pt x="2231" y="1623"/>
                  </a:lnTo>
                  <a:lnTo>
                    <a:pt x="2268" y="1512"/>
                  </a:lnTo>
                  <a:lnTo>
                    <a:pt x="2305" y="1402"/>
                  </a:lnTo>
                  <a:lnTo>
                    <a:pt x="2323" y="1291"/>
                  </a:lnTo>
                  <a:lnTo>
                    <a:pt x="2323" y="1162"/>
                  </a:lnTo>
                  <a:lnTo>
                    <a:pt x="2305" y="1033"/>
                  </a:lnTo>
                  <a:lnTo>
                    <a:pt x="2305" y="922"/>
                  </a:lnTo>
                  <a:lnTo>
                    <a:pt x="2268" y="812"/>
                  </a:lnTo>
                  <a:lnTo>
                    <a:pt x="2231" y="701"/>
                  </a:lnTo>
                  <a:lnTo>
                    <a:pt x="2120" y="517"/>
                  </a:lnTo>
                  <a:lnTo>
                    <a:pt x="1991" y="332"/>
                  </a:lnTo>
                  <a:lnTo>
                    <a:pt x="1825" y="203"/>
                  </a:lnTo>
                  <a:lnTo>
                    <a:pt x="1623" y="93"/>
                  </a:lnTo>
                  <a:lnTo>
                    <a:pt x="1512" y="56"/>
                  </a:lnTo>
                  <a:lnTo>
                    <a:pt x="1401" y="37"/>
                  </a:lnTo>
                  <a:lnTo>
                    <a:pt x="1291"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 name="Google Shape;433;p2"/>
            <p:cNvSpPr/>
            <p:nvPr/>
          </p:nvSpPr>
          <p:spPr>
            <a:xfrm>
              <a:off x="5724550" y="1476700"/>
              <a:ext cx="56725" cy="56725"/>
            </a:xfrm>
            <a:custGeom>
              <a:avLst/>
              <a:gdLst/>
              <a:ahLst/>
              <a:cxnLst/>
              <a:rect l="l" t="t" r="r" b="b"/>
              <a:pathLst>
                <a:path w="2269" h="2269" extrusionOk="0">
                  <a:moveTo>
                    <a:pt x="1052" y="0"/>
                  </a:moveTo>
                  <a:lnTo>
                    <a:pt x="941" y="19"/>
                  </a:lnTo>
                  <a:lnTo>
                    <a:pt x="849" y="37"/>
                  </a:lnTo>
                  <a:lnTo>
                    <a:pt x="738" y="74"/>
                  </a:lnTo>
                  <a:lnTo>
                    <a:pt x="536" y="166"/>
                  </a:lnTo>
                  <a:lnTo>
                    <a:pt x="370" y="295"/>
                  </a:lnTo>
                  <a:lnTo>
                    <a:pt x="222" y="461"/>
                  </a:lnTo>
                  <a:lnTo>
                    <a:pt x="111" y="646"/>
                  </a:lnTo>
                  <a:lnTo>
                    <a:pt x="38" y="867"/>
                  </a:lnTo>
                  <a:lnTo>
                    <a:pt x="1" y="959"/>
                  </a:lnTo>
                  <a:lnTo>
                    <a:pt x="1" y="1088"/>
                  </a:lnTo>
                  <a:lnTo>
                    <a:pt x="1" y="1199"/>
                  </a:lnTo>
                  <a:lnTo>
                    <a:pt x="1" y="1310"/>
                  </a:lnTo>
                  <a:lnTo>
                    <a:pt x="38" y="1420"/>
                  </a:lnTo>
                  <a:lnTo>
                    <a:pt x="75" y="1531"/>
                  </a:lnTo>
                  <a:lnTo>
                    <a:pt x="111" y="1641"/>
                  </a:lnTo>
                  <a:lnTo>
                    <a:pt x="167" y="1734"/>
                  </a:lnTo>
                  <a:lnTo>
                    <a:pt x="314" y="1900"/>
                  </a:lnTo>
                  <a:lnTo>
                    <a:pt x="480" y="2065"/>
                  </a:lnTo>
                  <a:lnTo>
                    <a:pt x="572" y="2121"/>
                  </a:lnTo>
                  <a:lnTo>
                    <a:pt x="665" y="2176"/>
                  </a:lnTo>
                  <a:lnTo>
                    <a:pt x="775" y="2213"/>
                  </a:lnTo>
                  <a:lnTo>
                    <a:pt x="886" y="2250"/>
                  </a:lnTo>
                  <a:lnTo>
                    <a:pt x="996" y="2268"/>
                  </a:lnTo>
                  <a:lnTo>
                    <a:pt x="1236" y="2268"/>
                  </a:lnTo>
                  <a:lnTo>
                    <a:pt x="1347" y="2250"/>
                  </a:lnTo>
                  <a:lnTo>
                    <a:pt x="1550" y="2195"/>
                  </a:lnTo>
                  <a:lnTo>
                    <a:pt x="1752" y="2084"/>
                  </a:lnTo>
                  <a:lnTo>
                    <a:pt x="1918" y="1955"/>
                  </a:lnTo>
                  <a:lnTo>
                    <a:pt x="2066" y="1789"/>
                  </a:lnTo>
                  <a:lnTo>
                    <a:pt x="2158" y="1586"/>
                  </a:lnTo>
                  <a:lnTo>
                    <a:pt x="2232" y="1383"/>
                  </a:lnTo>
                  <a:lnTo>
                    <a:pt x="2250" y="1273"/>
                  </a:lnTo>
                  <a:lnTo>
                    <a:pt x="2269" y="1162"/>
                  </a:lnTo>
                  <a:lnTo>
                    <a:pt x="2269" y="1051"/>
                  </a:lnTo>
                  <a:lnTo>
                    <a:pt x="2250" y="941"/>
                  </a:lnTo>
                  <a:lnTo>
                    <a:pt x="2195" y="720"/>
                  </a:lnTo>
                  <a:lnTo>
                    <a:pt x="2084" y="535"/>
                  </a:lnTo>
                  <a:lnTo>
                    <a:pt x="1955" y="369"/>
                  </a:lnTo>
                  <a:lnTo>
                    <a:pt x="1789" y="222"/>
                  </a:lnTo>
                  <a:lnTo>
                    <a:pt x="1605" y="111"/>
                  </a:lnTo>
                  <a:lnTo>
                    <a:pt x="1402" y="37"/>
                  </a:lnTo>
                  <a:lnTo>
                    <a:pt x="1291"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 name="Google Shape;434;p2"/>
            <p:cNvSpPr/>
            <p:nvPr/>
          </p:nvSpPr>
          <p:spPr>
            <a:xfrm>
              <a:off x="5804300" y="1490525"/>
              <a:ext cx="57175" cy="57650"/>
            </a:xfrm>
            <a:custGeom>
              <a:avLst/>
              <a:gdLst/>
              <a:ahLst/>
              <a:cxnLst/>
              <a:rect l="l" t="t" r="r" b="b"/>
              <a:pathLst>
                <a:path w="2287" h="2306" extrusionOk="0">
                  <a:moveTo>
                    <a:pt x="1162" y="1"/>
                  </a:moveTo>
                  <a:lnTo>
                    <a:pt x="1033" y="19"/>
                  </a:lnTo>
                  <a:lnTo>
                    <a:pt x="923" y="37"/>
                  </a:lnTo>
                  <a:lnTo>
                    <a:pt x="812" y="56"/>
                  </a:lnTo>
                  <a:lnTo>
                    <a:pt x="701" y="93"/>
                  </a:lnTo>
                  <a:lnTo>
                    <a:pt x="498" y="203"/>
                  </a:lnTo>
                  <a:lnTo>
                    <a:pt x="333" y="332"/>
                  </a:lnTo>
                  <a:lnTo>
                    <a:pt x="185" y="498"/>
                  </a:lnTo>
                  <a:lnTo>
                    <a:pt x="130" y="591"/>
                  </a:lnTo>
                  <a:lnTo>
                    <a:pt x="74" y="701"/>
                  </a:lnTo>
                  <a:lnTo>
                    <a:pt x="37" y="812"/>
                  </a:lnTo>
                  <a:lnTo>
                    <a:pt x="19" y="922"/>
                  </a:lnTo>
                  <a:lnTo>
                    <a:pt x="1" y="1033"/>
                  </a:lnTo>
                  <a:lnTo>
                    <a:pt x="1" y="1144"/>
                  </a:lnTo>
                  <a:lnTo>
                    <a:pt x="1" y="1273"/>
                  </a:lnTo>
                  <a:lnTo>
                    <a:pt x="19" y="1383"/>
                  </a:lnTo>
                  <a:lnTo>
                    <a:pt x="74" y="1586"/>
                  </a:lnTo>
                  <a:lnTo>
                    <a:pt x="185" y="1789"/>
                  </a:lnTo>
                  <a:lnTo>
                    <a:pt x="314" y="1955"/>
                  </a:lnTo>
                  <a:lnTo>
                    <a:pt x="480" y="2084"/>
                  </a:lnTo>
                  <a:lnTo>
                    <a:pt x="664" y="2195"/>
                  </a:lnTo>
                  <a:lnTo>
                    <a:pt x="867" y="2268"/>
                  </a:lnTo>
                  <a:lnTo>
                    <a:pt x="978" y="2287"/>
                  </a:lnTo>
                  <a:lnTo>
                    <a:pt x="1088" y="2305"/>
                  </a:lnTo>
                  <a:lnTo>
                    <a:pt x="1218" y="2305"/>
                  </a:lnTo>
                  <a:lnTo>
                    <a:pt x="1328" y="2287"/>
                  </a:lnTo>
                  <a:lnTo>
                    <a:pt x="1439" y="2268"/>
                  </a:lnTo>
                  <a:lnTo>
                    <a:pt x="1549" y="2232"/>
                  </a:lnTo>
                  <a:lnTo>
                    <a:pt x="1752" y="2121"/>
                  </a:lnTo>
                  <a:lnTo>
                    <a:pt x="1918" y="1992"/>
                  </a:lnTo>
                  <a:lnTo>
                    <a:pt x="2066" y="1826"/>
                  </a:lnTo>
                  <a:lnTo>
                    <a:pt x="2121" y="1734"/>
                  </a:lnTo>
                  <a:lnTo>
                    <a:pt x="2176" y="1642"/>
                  </a:lnTo>
                  <a:lnTo>
                    <a:pt x="2213" y="1531"/>
                  </a:lnTo>
                  <a:lnTo>
                    <a:pt x="2250" y="1420"/>
                  </a:lnTo>
                  <a:lnTo>
                    <a:pt x="2269" y="1310"/>
                  </a:lnTo>
                  <a:lnTo>
                    <a:pt x="2287" y="1181"/>
                  </a:lnTo>
                  <a:lnTo>
                    <a:pt x="2287" y="1070"/>
                  </a:lnTo>
                  <a:lnTo>
                    <a:pt x="2269" y="941"/>
                  </a:lnTo>
                  <a:lnTo>
                    <a:pt x="2232" y="830"/>
                  </a:lnTo>
                  <a:lnTo>
                    <a:pt x="2195" y="738"/>
                  </a:lnTo>
                  <a:lnTo>
                    <a:pt x="2103" y="535"/>
                  </a:lnTo>
                  <a:lnTo>
                    <a:pt x="1973" y="351"/>
                  </a:lnTo>
                  <a:lnTo>
                    <a:pt x="1789" y="222"/>
                  </a:lnTo>
                  <a:lnTo>
                    <a:pt x="1605" y="111"/>
                  </a:lnTo>
                  <a:lnTo>
                    <a:pt x="1494" y="74"/>
                  </a:lnTo>
                  <a:lnTo>
                    <a:pt x="1383" y="37"/>
                  </a:lnTo>
                  <a:lnTo>
                    <a:pt x="1273" y="19"/>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 name="Google Shape;435;p2"/>
            <p:cNvSpPr/>
            <p:nvPr/>
          </p:nvSpPr>
          <p:spPr>
            <a:xfrm>
              <a:off x="4896675" y="594900"/>
              <a:ext cx="56725" cy="56725"/>
            </a:xfrm>
            <a:custGeom>
              <a:avLst/>
              <a:gdLst/>
              <a:ahLst/>
              <a:cxnLst/>
              <a:rect l="l" t="t" r="r" b="b"/>
              <a:pathLst>
                <a:path w="2269" h="2269" extrusionOk="0">
                  <a:moveTo>
                    <a:pt x="1052" y="0"/>
                  </a:moveTo>
                  <a:lnTo>
                    <a:pt x="941" y="19"/>
                  </a:lnTo>
                  <a:lnTo>
                    <a:pt x="738" y="92"/>
                  </a:lnTo>
                  <a:lnTo>
                    <a:pt x="536" y="185"/>
                  </a:lnTo>
                  <a:lnTo>
                    <a:pt x="370" y="314"/>
                  </a:lnTo>
                  <a:lnTo>
                    <a:pt x="222" y="480"/>
                  </a:lnTo>
                  <a:lnTo>
                    <a:pt x="112" y="664"/>
                  </a:lnTo>
                  <a:lnTo>
                    <a:pt x="38" y="885"/>
                  </a:lnTo>
                  <a:lnTo>
                    <a:pt x="19" y="996"/>
                  </a:lnTo>
                  <a:lnTo>
                    <a:pt x="1" y="1106"/>
                  </a:lnTo>
                  <a:lnTo>
                    <a:pt x="19" y="1217"/>
                  </a:lnTo>
                  <a:lnTo>
                    <a:pt x="19" y="1328"/>
                  </a:lnTo>
                  <a:lnTo>
                    <a:pt x="56" y="1438"/>
                  </a:lnTo>
                  <a:lnTo>
                    <a:pt x="93" y="1549"/>
                  </a:lnTo>
                  <a:lnTo>
                    <a:pt x="204" y="1733"/>
                  </a:lnTo>
                  <a:lnTo>
                    <a:pt x="333" y="1918"/>
                  </a:lnTo>
                  <a:lnTo>
                    <a:pt x="499" y="2065"/>
                  </a:lnTo>
                  <a:lnTo>
                    <a:pt x="702" y="2176"/>
                  </a:lnTo>
                  <a:lnTo>
                    <a:pt x="812" y="2213"/>
                  </a:lnTo>
                  <a:lnTo>
                    <a:pt x="923" y="2250"/>
                  </a:lnTo>
                  <a:lnTo>
                    <a:pt x="1033" y="2268"/>
                  </a:lnTo>
                  <a:lnTo>
                    <a:pt x="1255" y="2268"/>
                  </a:lnTo>
                  <a:lnTo>
                    <a:pt x="1365" y="2250"/>
                  </a:lnTo>
                  <a:lnTo>
                    <a:pt x="1568" y="2176"/>
                  </a:lnTo>
                  <a:lnTo>
                    <a:pt x="1771" y="2065"/>
                  </a:lnTo>
                  <a:lnTo>
                    <a:pt x="1937" y="1936"/>
                  </a:lnTo>
                  <a:lnTo>
                    <a:pt x="2066" y="1770"/>
                  </a:lnTo>
                  <a:lnTo>
                    <a:pt x="2177" y="1567"/>
                  </a:lnTo>
                  <a:lnTo>
                    <a:pt x="2250" y="1365"/>
                  </a:lnTo>
                  <a:lnTo>
                    <a:pt x="2269" y="1254"/>
                  </a:lnTo>
                  <a:lnTo>
                    <a:pt x="2269" y="1143"/>
                  </a:lnTo>
                  <a:lnTo>
                    <a:pt x="2269" y="1033"/>
                  </a:lnTo>
                  <a:lnTo>
                    <a:pt x="2250" y="922"/>
                  </a:lnTo>
                  <a:lnTo>
                    <a:pt x="2195" y="719"/>
                  </a:lnTo>
                  <a:lnTo>
                    <a:pt x="2084" y="516"/>
                  </a:lnTo>
                  <a:lnTo>
                    <a:pt x="1955" y="350"/>
                  </a:lnTo>
                  <a:lnTo>
                    <a:pt x="1789" y="203"/>
                  </a:lnTo>
                  <a:lnTo>
                    <a:pt x="1587" y="111"/>
                  </a:lnTo>
                  <a:lnTo>
                    <a:pt x="1384" y="37"/>
                  </a:lnTo>
                  <a:lnTo>
                    <a:pt x="1273" y="19"/>
                  </a:lnTo>
                  <a:lnTo>
                    <a:pt x="11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 name="Google Shape;436;p2"/>
            <p:cNvSpPr/>
            <p:nvPr/>
          </p:nvSpPr>
          <p:spPr>
            <a:xfrm>
              <a:off x="5079675" y="954425"/>
              <a:ext cx="56275" cy="56725"/>
            </a:xfrm>
            <a:custGeom>
              <a:avLst/>
              <a:gdLst/>
              <a:ahLst/>
              <a:cxnLst/>
              <a:rect l="l" t="t" r="r" b="b"/>
              <a:pathLst>
                <a:path w="2251" h="2269" extrusionOk="0">
                  <a:moveTo>
                    <a:pt x="1126" y="1"/>
                  </a:moveTo>
                  <a:lnTo>
                    <a:pt x="1015" y="19"/>
                  </a:lnTo>
                  <a:lnTo>
                    <a:pt x="904" y="38"/>
                  </a:lnTo>
                  <a:lnTo>
                    <a:pt x="812" y="56"/>
                  </a:lnTo>
                  <a:lnTo>
                    <a:pt x="702" y="93"/>
                  </a:lnTo>
                  <a:lnTo>
                    <a:pt x="517" y="204"/>
                  </a:lnTo>
                  <a:lnTo>
                    <a:pt x="351" y="351"/>
                  </a:lnTo>
                  <a:lnTo>
                    <a:pt x="204" y="517"/>
                  </a:lnTo>
                  <a:lnTo>
                    <a:pt x="93" y="702"/>
                  </a:lnTo>
                  <a:lnTo>
                    <a:pt x="56" y="794"/>
                  </a:lnTo>
                  <a:lnTo>
                    <a:pt x="19" y="904"/>
                  </a:lnTo>
                  <a:lnTo>
                    <a:pt x="1" y="1015"/>
                  </a:lnTo>
                  <a:lnTo>
                    <a:pt x="1" y="1126"/>
                  </a:lnTo>
                  <a:lnTo>
                    <a:pt x="1" y="1236"/>
                  </a:lnTo>
                  <a:lnTo>
                    <a:pt x="19" y="1347"/>
                  </a:lnTo>
                  <a:lnTo>
                    <a:pt x="56" y="1458"/>
                  </a:lnTo>
                  <a:lnTo>
                    <a:pt x="93" y="1568"/>
                  </a:lnTo>
                  <a:lnTo>
                    <a:pt x="185" y="1753"/>
                  </a:lnTo>
                  <a:lnTo>
                    <a:pt x="333" y="1919"/>
                  </a:lnTo>
                  <a:lnTo>
                    <a:pt x="499" y="2066"/>
                  </a:lnTo>
                  <a:lnTo>
                    <a:pt x="683" y="2177"/>
                  </a:lnTo>
                  <a:lnTo>
                    <a:pt x="794" y="2214"/>
                  </a:lnTo>
                  <a:lnTo>
                    <a:pt x="904" y="2232"/>
                  </a:lnTo>
                  <a:lnTo>
                    <a:pt x="1015" y="2250"/>
                  </a:lnTo>
                  <a:lnTo>
                    <a:pt x="1126" y="2269"/>
                  </a:lnTo>
                  <a:lnTo>
                    <a:pt x="1236" y="2250"/>
                  </a:lnTo>
                  <a:lnTo>
                    <a:pt x="1347" y="2250"/>
                  </a:lnTo>
                  <a:lnTo>
                    <a:pt x="1439" y="2214"/>
                  </a:lnTo>
                  <a:lnTo>
                    <a:pt x="1550" y="2177"/>
                  </a:lnTo>
                  <a:lnTo>
                    <a:pt x="1734" y="2066"/>
                  </a:lnTo>
                  <a:lnTo>
                    <a:pt x="1918" y="1937"/>
                  </a:lnTo>
                  <a:lnTo>
                    <a:pt x="2047" y="1771"/>
                  </a:lnTo>
                  <a:lnTo>
                    <a:pt x="2158" y="1568"/>
                  </a:lnTo>
                  <a:lnTo>
                    <a:pt x="2195" y="1476"/>
                  </a:lnTo>
                  <a:lnTo>
                    <a:pt x="2232" y="1365"/>
                  </a:lnTo>
                  <a:lnTo>
                    <a:pt x="2250" y="1255"/>
                  </a:lnTo>
                  <a:lnTo>
                    <a:pt x="2250" y="1144"/>
                  </a:lnTo>
                  <a:lnTo>
                    <a:pt x="2250" y="1033"/>
                  </a:lnTo>
                  <a:lnTo>
                    <a:pt x="2232" y="923"/>
                  </a:lnTo>
                  <a:lnTo>
                    <a:pt x="2213" y="812"/>
                  </a:lnTo>
                  <a:lnTo>
                    <a:pt x="2158" y="720"/>
                  </a:lnTo>
                  <a:lnTo>
                    <a:pt x="2066" y="517"/>
                  </a:lnTo>
                  <a:lnTo>
                    <a:pt x="1918" y="351"/>
                  </a:lnTo>
                  <a:lnTo>
                    <a:pt x="1752" y="204"/>
                  </a:lnTo>
                  <a:lnTo>
                    <a:pt x="1568" y="112"/>
                  </a:lnTo>
                  <a:lnTo>
                    <a:pt x="1457" y="56"/>
                  </a:lnTo>
                  <a:lnTo>
                    <a:pt x="1365" y="38"/>
                  </a:lnTo>
                  <a:lnTo>
                    <a:pt x="1255"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 name="Google Shape;437;p2"/>
            <p:cNvSpPr/>
            <p:nvPr/>
          </p:nvSpPr>
          <p:spPr>
            <a:xfrm>
              <a:off x="4845525" y="421100"/>
              <a:ext cx="56725" cy="56275"/>
            </a:xfrm>
            <a:custGeom>
              <a:avLst/>
              <a:gdLst/>
              <a:ahLst/>
              <a:cxnLst/>
              <a:rect l="l" t="t" r="r" b="b"/>
              <a:pathLst>
                <a:path w="2269" h="2251" extrusionOk="0">
                  <a:moveTo>
                    <a:pt x="1033" y="1"/>
                  </a:moveTo>
                  <a:lnTo>
                    <a:pt x="922" y="19"/>
                  </a:lnTo>
                  <a:lnTo>
                    <a:pt x="701" y="75"/>
                  </a:lnTo>
                  <a:lnTo>
                    <a:pt x="517" y="185"/>
                  </a:lnTo>
                  <a:lnTo>
                    <a:pt x="351" y="314"/>
                  </a:lnTo>
                  <a:lnTo>
                    <a:pt x="203" y="480"/>
                  </a:lnTo>
                  <a:lnTo>
                    <a:pt x="92" y="683"/>
                  </a:lnTo>
                  <a:lnTo>
                    <a:pt x="37" y="886"/>
                  </a:lnTo>
                  <a:lnTo>
                    <a:pt x="0" y="997"/>
                  </a:lnTo>
                  <a:lnTo>
                    <a:pt x="0" y="1107"/>
                  </a:lnTo>
                  <a:lnTo>
                    <a:pt x="0" y="1218"/>
                  </a:lnTo>
                  <a:lnTo>
                    <a:pt x="19" y="1329"/>
                  </a:lnTo>
                  <a:lnTo>
                    <a:pt x="56" y="1439"/>
                  </a:lnTo>
                  <a:lnTo>
                    <a:pt x="92" y="1550"/>
                  </a:lnTo>
                  <a:lnTo>
                    <a:pt x="203" y="1753"/>
                  </a:lnTo>
                  <a:lnTo>
                    <a:pt x="332" y="1919"/>
                  </a:lnTo>
                  <a:lnTo>
                    <a:pt x="517" y="2066"/>
                  </a:lnTo>
                  <a:lnTo>
                    <a:pt x="719" y="2177"/>
                  </a:lnTo>
                  <a:lnTo>
                    <a:pt x="812" y="2214"/>
                  </a:lnTo>
                  <a:lnTo>
                    <a:pt x="922" y="2232"/>
                  </a:lnTo>
                  <a:lnTo>
                    <a:pt x="1033" y="2250"/>
                  </a:lnTo>
                  <a:lnTo>
                    <a:pt x="1273" y="2250"/>
                  </a:lnTo>
                  <a:lnTo>
                    <a:pt x="1383" y="2232"/>
                  </a:lnTo>
                  <a:lnTo>
                    <a:pt x="1586" y="2158"/>
                  </a:lnTo>
                  <a:lnTo>
                    <a:pt x="1770" y="2048"/>
                  </a:lnTo>
                  <a:lnTo>
                    <a:pt x="1936" y="1900"/>
                  </a:lnTo>
                  <a:lnTo>
                    <a:pt x="2084" y="1734"/>
                  </a:lnTo>
                  <a:lnTo>
                    <a:pt x="2176" y="1550"/>
                  </a:lnTo>
                  <a:lnTo>
                    <a:pt x="2250" y="1329"/>
                  </a:lnTo>
                  <a:lnTo>
                    <a:pt x="2268" y="1236"/>
                  </a:lnTo>
                  <a:lnTo>
                    <a:pt x="2268" y="1107"/>
                  </a:lnTo>
                  <a:lnTo>
                    <a:pt x="2250" y="997"/>
                  </a:lnTo>
                  <a:lnTo>
                    <a:pt x="2231" y="886"/>
                  </a:lnTo>
                  <a:lnTo>
                    <a:pt x="2176" y="683"/>
                  </a:lnTo>
                  <a:lnTo>
                    <a:pt x="2065" y="499"/>
                  </a:lnTo>
                  <a:lnTo>
                    <a:pt x="1918" y="333"/>
                  </a:lnTo>
                  <a:lnTo>
                    <a:pt x="1752" y="185"/>
                  </a:lnTo>
                  <a:lnTo>
                    <a:pt x="1568" y="93"/>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 name="Google Shape;438;p2"/>
            <p:cNvSpPr/>
            <p:nvPr/>
          </p:nvSpPr>
          <p:spPr>
            <a:xfrm>
              <a:off x="5499150" y="1356850"/>
              <a:ext cx="56725" cy="56725"/>
            </a:xfrm>
            <a:custGeom>
              <a:avLst/>
              <a:gdLst/>
              <a:ahLst/>
              <a:cxnLst/>
              <a:rect l="l" t="t" r="r" b="b"/>
              <a:pathLst>
                <a:path w="2269" h="2269" extrusionOk="0">
                  <a:moveTo>
                    <a:pt x="1107" y="0"/>
                  </a:moveTo>
                  <a:lnTo>
                    <a:pt x="996" y="19"/>
                  </a:lnTo>
                  <a:lnTo>
                    <a:pt x="886" y="37"/>
                  </a:lnTo>
                  <a:lnTo>
                    <a:pt x="683" y="111"/>
                  </a:lnTo>
                  <a:lnTo>
                    <a:pt x="480" y="222"/>
                  </a:lnTo>
                  <a:lnTo>
                    <a:pt x="314" y="351"/>
                  </a:lnTo>
                  <a:lnTo>
                    <a:pt x="185" y="517"/>
                  </a:lnTo>
                  <a:lnTo>
                    <a:pt x="74" y="720"/>
                  </a:lnTo>
                  <a:lnTo>
                    <a:pt x="19" y="922"/>
                  </a:lnTo>
                  <a:lnTo>
                    <a:pt x="1" y="1033"/>
                  </a:lnTo>
                  <a:lnTo>
                    <a:pt x="1" y="1144"/>
                  </a:lnTo>
                  <a:lnTo>
                    <a:pt x="1" y="1254"/>
                  </a:lnTo>
                  <a:lnTo>
                    <a:pt x="19" y="1365"/>
                  </a:lnTo>
                  <a:lnTo>
                    <a:pt x="93" y="1568"/>
                  </a:lnTo>
                  <a:lnTo>
                    <a:pt x="203" y="1771"/>
                  </a:lnTo>
                  <a:lnTo>
                    <a:pt x="332" y="1936"/>
                  </a:lnTo>
                  <a:lnTo>
                    <a:pt x="498" y="2066"/>
                  </a:lnTo>
                  <a:lnTo>
                    <a:pt x="701" y="2176"/>
                  </a:lnTo>
                  <a:lnTo>
                    <a:pt x="904" y="2250"/>
                  </a:lnTo>
                  <a:lnTo>
                    <a:pt x="1015" y="2268"/>
                  </a:lnTo>
                  <a:lnTo>
                    <a:pt x="1236" y="2268"/>
                  </a:lnTo>
                  <a:lnTo>
                    <a:pt x="1347" y="2250"/>
                  </a:lnTo>
                  <a:lnTo>
                    <a:pt x="1457" y="2213"/>
                  </a:lnTo>
                  <a:lnTo>
                    <a:pt x="1568" y="2176"/>
                  </a:lnTo>
                  <a:lnTo>
                    <a:pt x="1771" y="2066"/>
                  </a:lnTo>
                  <a:lnTo>
                    <a:pt x="1937" y="1918"/>
                  </a:lnTo>
                  <a:lnTo>
                    <a:pt x="2084" y="1734"/>
                  </a:lnTo>
                  <a:lnTo>
                    <a:pt x="2176" y="1549"/>
                  </a:lnTo>
                  <a:lnTo>
                    <a:pt x="2213" y="1439"/>
                  </a:lnTo>
                  <a:lnTo>
                    <a:pt x="2250" y="1328"/>
                  </a:lnTo>
                  <a:lnTo>
                    <a:pt x="2250" y="1217"/>
                  </a:lnTo>
                  <a:lnTo>
                    <a:pt x="2268" y="1088"/>
                  </a:lnTo>
                  <a:lnTo>
                    <a:pt x="2250" y="978"/>
                  </a:lnTo>
                  <a:lnTo>
                    <a:pt x="2232" y="867"/>
                  </a:lnTo>
                  <a:lnTo>
                    <a:pt x="2158" y="664"/>
                  </a:lnTo>
                  <a:lnTo>
                    <a:pt x="2047" y="480"/>
                  </a:lnTo>
                  <a:lnTo>
                    <a:pt x="1900" y="314"/>
                  </a:lnTo>
                  <a:lnTo>
                    <a:pt x="1734" y="185"/>
                  </a:lnTo>
                  <a:lnTo>
                    <a:pt x="1531" y="74"/>
                  </a:lnTo>
                  <a:lnTo>
                    <a:pt x="1328" y="19"/>
                  </a:lnTo>
                  <a:lnTo>
                    <a:pt x="12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 name="Google Shape;439;p2"/>
            <p:cNvSpPr/>
            <p:nvPr/>
          </p:nvSpPr>
          <p:spPr>
            <a:xfrm>
              <a:off x="5356250" y="1248525"/>
              <a:ext cx="56725" cy="56725"/>
            </a:xfrm>
            <a:custGeom>
              <a:avLst/>
              <a:gdLst/>
              <a:ahLst/>
              <a:cxnLst/>
              <a:rect l="l" t="t" r="r" b="b"/>
              <a:pathLst>
                <a:path w="2269" h="2269" extrusionOk="0">
                  <a:moveTo>
                    <a:pt x="1033" y="1"/>
                  </a:moveTo>
                  <a:lnTo>
                    <a:pt x="923" y="19"/>
                  </a:lnTo>
                  <a:lnTo>
                    <a:pt x="701" y="93"/>
                  </a:lnTo>
                  <a:lnTo>
                    <a:pt x="517" y="203"/>
                  </a:lnTo>
                  <a:lnTo>
                    <a:pt x="351" y="332"/>
                  </a:lnTo>
                  <a:lnTo>
                    <a:pt x="204" y="498"/>
                  </a:lnTo>
                  <a:lnTo>
                    <a:pt x="93" y="683"/>
                  </a:lnTo>
                  <a:lnTo>
                    <a:pt x="38" y="904"/>
                  </a:lnTo>
                  <a:lnTo>
                    <a:pt x="19" y="1015"/>
                  </a:lnTo>
                  <a:lnTo>
                    <a:pt x="1" y="1125"/>
                  </a:lnTo>
                  <a:lnTo>
                    <a:pt x="1" y="1236"/>
                  </a:lnTo>
                  <a:lnTo>
                    <a:pt x="19" y="1346"/>
                  </a:lnTo>
                  <a:lnTo>
                    <a:pt x="93" y="1549"/>
                  </a:lnTo>
                  <a:lnTo>
                    <a:pt x="185" y="1734"/>
                  </a:lnTo>
                  <a:lnTo>
                    <a:pt x="333" y="1918"/>
                  </a:lnTo>
                  <a:lnTo>
                    <a:pt x="499" y="2047"/>
                  </a:lnTo>
                  <a:lnTo>
                    <a:pt x="683" y="2158"/>
                  </a:lnTo>
                  <a:lnTo>
                    <a:pt x="886" y="2232"/>
                  </a:lnTo>
                  <a:lnTo>
                    <a:pt x="996" y="2250"/>
                  </a:lnTo>
                  <a:lnTo>
                    <a:pt x="1107" y="2268"/>
                  </a:lnTo>
                  <a:lnTo>
                    <a:pt x="1218" y="2268"/>
                  </a:lnTo>
                  <a:lnTo>
                    <a:pt x="1347" y="2250"/>
                  </a:lnTo>
                  <a:lnTo>
                    <a:pt x="1457" y="2213"/>
                  </a:lnTo>
                  <a:lnTo>
                    <a:pt x="1550" y="2176"/>
                  </a:lnTo>
                  <a:lnTo>
                    <a:pt x="1752" y="2066"/>
                  </a:lnTo>
                  <a:lnTo>
                    <a:pt x="1918" y="1937"/>
                  </a:lnTo>
                  <a:lnTo>
                    <a:pt x="2066" y="1752"/>
                  </a:lnTo>
                  <a:lnTo>
                    <a:pt x="2176" y="1568"/>
                  </a:lnTo>
                  <a:lnTo>
                    <a:pt x="2213" y="1457"/>
                  </a:lnTo>
                  <a:lnTo>
                    <a:pt x="2250" y="1346"/>
                  </a:lnTo>
                  <a:lnTo>
                    <a:pt x="2269" y="1236"/>
                  </a:lnTo>
                  <a:lnTo>
                    <a:pt x="2269" y="1107"/>
                  </a:lnTo>
                  <a:lnTo>
                    <a:pt x="2269" y="996"/>
                  </a:lnTo>
                  <a:lnTo>
                    <a:pt x="2250" y="886"/>
                  </a:lnTo>
                  <a:lnTo>
                    <a:pt x="2176" y="683"/>
                  </a:lnTo>
                  <a:lnTo>
                    <a:pt x="2066" y="498"/>
                  </a:lnTo>
                  <a:lnTo>
                    <a:pt x="1918" y="332"/>
                  </a:lnTo>
                  <a:lnTo>
                    <a:pt x="1752" y="185"/>
                  </a:lnTo>
                  <a:lnTo>
                    <a:pt x="1568" y="93"/>
                  </a:lnTo>
                  <a:lnTo>
                    <a:pt x="1365" y="19"/>
                  </a:lnTo>
                  <a:lnTo>
                    <a:pt x="1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 name="Google Shape;440;p2"/>
            <p:cNvSpPr/>
            <p:nvPr/>
          </p:nvSpPr>
          <p:spPr>
            <a:xfrm>
              <a:off x="4794825" y="247325"/>
              <a:ext cx="55325" cy="55350"/>
            </a:xfrm>
            <a:custGeom>
              <a:avLst/>
              <a:gdLst/>
              <a:ahLst/>
              <a:cxnLst/>
              <a:rect l="l" t="t" r="r" b="b"/>
              <a:pathLst>
                <a:path w="2213" h="2214" extrusionOk="0">
                  <a:moveTo>
                    <a:pt x="1143" y="1"/>
                  </a:moveTo>
                  <a:lnTo>
                    <a:pt x="1033" y="19"/>
                  </a:lnTo>
                  <a:lnTo>
                    <a:pt x="922" y="19"/>
                  </a:lnTo>
                  <a:lnTo>
                    <a:pt x="719" y="75"/>
                  </a:lnTo>
                  <a:lnTo>
                    <a:pt x="535" y="185"/>
                  </a:lnTo>
                  <a:lnTo>
                    <a:pt x="369" y="314"/>
                  </a:lnTo>
                  <a:lnTo>
                    <a:pt x="221" y="462"/>
                  </a:lnTo>
                  <a:lnTo>
                    <a:pt x="111" y="646"/>
                  </a:lnTo>
                  <a:lnTo>
                    <a:pt x="37" y="849"/>
                  </a:lnTo>
                  <a:lnTo>
                    <a:pt x="19" y="960"/>
                  </a:lnTo>
                  <a:lnTo>
                    <a:pt x="0" y="1070"/>
                  </a:lnTo>
                  <a:lnTo>
                    <a:pt x="0" y="1181"/>
                  </a:lnTo>
                  <a:lnTo>
                    <a:pt x="19" y="1291"/>
                  </a:lnTo>
                  <a:lnTo>
                    <a:pt x="37" y="1384"/>
                  </a:lnTo>
                  <a:lnTo>
                    <a:pt x="74" y="1494"/>
                  </a:lnTo>
                  <a:lnTo>
                    <a:pt x="184" y="1697"/>
                  </a:lnTo>
                  <a:lnTo>
                    <a:pt x="314" y="1863"/>
                  </a:lnTo>
                  <a:lnTo>
                    <a:pt x="479" y="2011"/>
                  </a:lnTo>
                  <a:lnTo>
                    <a:pt x="664" y="2121"/>
                  </a:lnTo>
                  <a:lnTo>
                    <a:pt x="774" y="2158"/>
                  </a:lnTo>
                  <a:lnTo>
                    <a:pt x="867" y="2195"/>
                  </a:lnTo>
                  <a:lnTo>
                    <a:pt x="977" y="2213"/>
                  </a:lnTo>
                  <a:lnTo>
                    <a:pt x="1217" y="2213"/>
                  </a:lnTo>
                  <a:lnTo>
                    <a:pt x="1309" y="2195"/>
                  </a:lnTo>
                  <a:lnTo>
                    <a:pt x="1512" y="2121"/>
                  </a:lnTo>
                  <a:lnTo>
                    <a:pt x="1696" y="2029"/>
                  </a:lnTo>
                  <a:lnTo>
                    <a:pt x="1862" y="1900"/>
                  </a:lnTo>
                  <a:lnTo>
                    <a:pt x="2010" y="1734"/>
                  </a:lnTo>
                  <a:lnTo>
                    <a:pt x="2120" y="1550"/>
                  </a:lnTo>
                  <a:lnTo>
                    <a:pt x="2176" y="1347"/>
                  </a:lnTo>
                  <a:lnTo>
                    <a:pt x="2194" y="1236"/>
                  </a:lnTo>
                  <a:lnTo>
                    <a:pt x="2213" y="1125"/>
                  </a:lnTo>
                  <a:lnTo>
                    <a:pt x="2213" y="1033"/>
                  </a:lnTo>
                  <a:lnTo>
                    <a:pt x="2194" y="923"/>
                  </a:lnTo>
                  <a:lnTo>
                    <a:pt x="2139" y="720"/>
                  </a:lnTo>
                  <a:lnTo>
                    <a:pt x="2028" y="535"/>
                  </a:lnTo>
                  <a:lnTo>
                    <a:pt x="1899" y="370"/>
                  </a:lnTo>
                  <a:lnTo>
                    <a:pt x="1733" y="222"/>
                  </a:lnTo>
                  <a:lnTo>
                    <a:pt x="1567" y="111"/>
                  </a:lnTo>
                  <a:lnTo>
                    <a:pt x="1365" y="38"/>
                  </a:lnTo>
                  <a:lnTo>
                    <a:pt x="1254" y="19"/>
                  </a:lnTo>
                  <a:lnTo>
                    <a:pt x="1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 name="Google Shape;441;p2"/>
            <p:cNvSpPr/>
            <p:nvPr/>
          </p:nvSpPr>
          <p:spPr>
            <a:xfrm>
              <a:off x="5145600" y="1046175"/>
              <a:ext cx="55800" cy="56250"/>
            </a:xfrm>
            <a:custGeom>
              <a:avLst/>
              <a:gdLst/>
              <a:ahLst/>
              <a:cxnLst/>
              <a:rect l="l" t="t" r="r" b="b"/>
              <a:pathLst>
                <a:path w="2232" h="2250" extrusionOk="0">
                  <a:moveTo>
                    <a:pt x="1051" y="0"/>
                  </a:moveTo>
                  <a:lnTo>
                    <a:pt x="941" y="19"/>
                  </a:lnTo>
                  <a:lnTo>
                    <a:pt x="830" y="37"/>
                  </a:lnTo>
                  <a:lnTo>
                    <a:pt x="720" y="74"/>
                  </a:lnTo>
                  <a:lnTo>
                    <a:pt x="535" y="166"/>
                  </a:lnTo>
                  <a:lnTo>
                    <a:pt x="351" y="314"/>
                  </a:lnTo>
                  <a:lnTo>
                    <a:pt x="222" y="480"/>
                  </a:lnTo>
                  <a:lnTo>
                    <a:pt x="93" y="664"/>
                  </a:lnTo>
                  <a:lnTo>
                    <a:pt x="56" y="756"/>
                  </a:lnTo>
                  <a:lnTo>
                    <a:pt x="19" y="867"/>
                  </a:lnTo>
                  <a:lnTo>
                    <a:pt x="1" y="977"/>
                  </a:lnTo>
                  <a:lnTo>
                    <a:pt x="1" y="1088"/>
                  </a:lnTo>
                  <a:lnTo>
                    <a:pt x="1" y="1199"/>
                  </a:lnTo>
                  <a:lnTo>
                    <a:pt x="1" y="1309"/>
                  </a:lnTo>
                  <a:lnTo>
                    <a:pt x="74" y="1512"/>
                  </a:lnTo>
                  <a:lnTo>
                    <a:pt x="166" y="1696"/>
                  </a:lnTo>
                  <a:lnTo>
                    <a:pt x="296" y="1862"/>
                  </a:lnTo>
                  <a:lnTo>
                    <a:pt x="443" y="2010"/>
                  </a:lnTo>
                  <a:lnTo>
                    <a:pt x="627" y="2121"/>
                  </a:lnTo>
                  <a:lnTo>
                    <a:pt x="830" y="2194"/>
                  </a:lnTo>
                  <a:lnTo>
                    <a:pt x="941" y="2231"/>
                  </a:lnTo>
                  <a:lnTo>
                    <a:pt x="1051" y="2231"/>
                  </a:lnTo>
                  <a:lnTo>
                    <a:pt x="1162" y="2250"/>
                  </a:lnTo>
                  <a:lnTo>
                    <a:pt x="1273" y="2231"/>
                  </a:lnTo>
                  <a:lnTo>
                    <a:pt x="1365" y="2213"/>
                  </a:lnTo>
                  <a:lnTo>
                    <a:pt x="1476" y="2176"/>
                  </a:lnTo>
                  <a:lnTo>
                    <a:pt x="1678" y="2084"/>
                  </a:lnTo>
                  <a:lnTo>
                    <a:pt x="1844" y="1955"/>
                  </a:lnTo>
                  <a:lnTo>
                    <a:pt x="1992" y="1789"/>
                  </a:lnTo>
                  <a:lnTo>
                    <a:pt x="2121" y="1604"/>
                  </a:lnTo>
                  <a:lnTo>
                    <a:pt x="2158" y="1512"/>
                  </a:lnTo>
                  <a:lnTo>
                    <a:pt x="2195" y="1401"/>
                  </a:lnTo>
                  <a:lnTo>
                    <a:pt x="2232" y="1291"/>
                  </a:lnTo>
                  <a:lnTo>
                    <a:pt x="2232" y="1180"/>
                  </a:lnTo>
                  <a:lnTo>
                    <a:pt x="2232" y="1070"/>
                  </a:lnTo>
                  <a:lnTo>
                    <a:pt x="2232" y="959"/>
                  </a:lnTo>
                  <a:lnTo>
                    <a:pt x="2195" y="848"/>
                  </a:lnTo>
                  <a:lnTo>
                    <a:pt x="2176" y="738"/>
                  </a:lnTo>
                  <a:lnTo>
                    <a:pt x="2066" y="553"/>
                  </a:lnTo>
                  <a:lnTo>
                    <a:pt x="1937" y="369"/>
                  </a:lnTo>
                  <a:lnTo>
                    <a:pt x="1771" y="221"/>
                  </a:lnTo>
                  <a:lnTo>
                    <a:pt x="1586" y="111"/>
                  </a:lnTo>
                  <a:lnTo>
                    <a:pt x="1494" y="74"/>
                  </a:lnTo>
                  <a:lnTo>
                    <a:pt x="1383" y="37"/>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 name="Google Shape;442;p2"/>
            <p:cNvSpPr/>
            <p:nvPr/>
          </p:nvSpPr>
          <p:spPr>
            <a:xfrm>
              <a:off x="5211525" y="1140650"/>
              <a:ext cx="55325" cy="55350"/>
            </a:xfrm>
            <a:custGeom>
              <a:avLst/>
              <a:gdLst/>
              <a:ahLst/>
              <a:cxnLst/>
              <a:rect l="l" t="t" r="r" b="b"/>
              <a:pathLst>
                <a:path w="2213" h="2214" extrusionOk="0">
                  <a:moveTo>
                    <a:pt x="1106" y="1"/>
                  </a:moveTo>
                  <a:lnTo>
                    <a:pt x="996" y="19"/>
                  </a:lnTo>
                  <a:lnTo>
                    <a:pt x="885" y="38"/>
                  </a:lnTo>
                  <a:lnTo>
                    <a:pt x="682" y="93"/>
                  </a:lnTo>
                  <a:lnTo>
                    <a:pt x="498" y="204"/>
                  </a:lnTo>
                  <a:lnTo>
                    <a:pt x="332" y="333"/>
                  </a:lnTo>
                  <a:lnTo>
                    <a:pt x="203" y="499"/>
                  </a:lnTo>
                  <a:lnTo>
                    <a:pt x="92" y="683"/>
                  </a:lnTo>
                  <a:lnTo>
                    <a:pt x="19" y="886"/>
                  </a:lnTo>
                  <a:lnTo>
                    <a:pt x="0" y="997"/>
                  </a:lnTo>
                  <a:lnTo>
                    <a:pt x="0" y="1107"/>
                  </a:lnTo>
                  <a:lnTo>
                    <a:pt x="0" y="1218"/>
                  </a:lnTo>
                  <a:lnTo>
                    <a:pt x="19" y="1310"/>
                  </a:lnTo>
                  <a:lnTo>
                    <a:pt x="92" y="1513"/>
                  </a:lnTo>
                  <a:lnTo>
                    <a:pt x="185" y="1697"/>
                  </a:lnTo>
                  <a:lnTo>
                    <a:pt x="314" y="1863"/>
                  </a:lnTo>
                  <a:lnTo>
                    <a:pt x="480" y="2011"/>
                  </a:lnTo>
                  <a:lnTo>
                    <a:pt x="664" y="2121"/>
                  </a:lnTo>
                  <a:lnTo>
                    <a:pt x="867" y="2177"/>
                  </a:lnTo>
                  <a:lnTo>
                    <a:pt x="977" y="2195"/>
                  </a:lnTo>
                  <a:lnTo>
                    <a:pt x="1088" y="2214"/>
                  </a:lnTo>
                  <a:lnTo>
                    <a:pt x="1199" y="2214"/>
                  </a:lnTo>
                  <a:lnTo>
                    <a:pt x="1309" y="2195"/>
                  </a:lnTo>
                  <a:lnTo>
                    <a:pt x="1420" y="2158"/>
                  </a:lnTo>
                  <a:lnTo>
                    <a:pt x="1512" y="2121"/>
                  </a:lnTo>
                  <a:lnTo>
                    <a:pt x="1715" y="2029"/>
                  </a:lnTo>
                  <a:lnTo>
                    <a:pt x="1881" y="1882"/>
                  </a:lnTo>
                  <a:lnTo>
                    <a:pt x="2010" y="1716"/>
                  </a:lnTo>
                  <a:lnTo>
                    <a:pt x="2121" y="1513"/>
                  </a:lnTo>
                  <a:lnTo>
                    <a:pt x="2157" y="1421"/>
                  </a:lnTo>
                  <a:lnTo>
                    <a:pt x="2194" y="1310"/>
                  </a:lnTo>
                  <a:lnTo>
                    <a:pt x="2194" y="1199"/>
                  </a:lnTo>
                  <a:lnTo>
                    <a:pt x="2213" y="1089"/>
                  </a:lnTo>
                  <a:lnTo>
                    <a:pt x="2194" y="978"/>
                  </a:lnTo>
                  <a:lnTo>
                    <a:pt x="2176" y="868"/>
                  </a:lnTo>
                  <a:lnTo>
                    <a:pt x="2102" y="665"/>
                  </a:lnTo>
                  <a:lnTo>
                    <a:pt x="2010" y="480"/>
                  </a:lnTo>
                  <a:lnTo>
                    <a:pt x="1862" y="333"/>
                  </a:lnTo>
                  <a:lnTo>
                    <a:pt x="1696" y="185"/>
                  </a:lnTo>
                  <a:lnTo>
                    <a:pt x="1512" y="93"/>
                  </a:lnTo>
                  <a:lnTo>
                    <a:pt x="1309" y="19"/>
                  </a:lnTo>
                  <a:lnTo>
                    <a:pt x="1199" y="19"/>
                  </a:lnTo>
                  <a:lnTo>
                    <a:pt x="11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 name="Google Shape;443;p2"/>
            <p:cNvSpPr/>
            <p:nvPr/>
          </p:nvSpPr>
          <p:spPr>
            <a:xfrm>
              <a:off x="4949225" y="766825"/>
              <a:ext cx="54875" cy="55350"/>
            </a:xfrm>
            <a:custGeom>
              <a:avLst/>
              <a:gdLst/>
              <a:ahLst/>
              <a:cxnLst/>
              <a:rect l="l" t="t" r="r" b="b"/>
              <a:pathLst>
                <a:path w="2195" h="2214" extrusionOk="0">
                  <a:moveTo>
                    <a:pt x="1015" y="1"/>
                  </a:moveTo>
                  <a:lnTo>
                    <a:pt x="904" y="19"/>
                  </a:lnTo>
                  <a:lnTo>
                    <a:pt x="702" y="74"/>
                  </a:lnTo>
                  <a:lnTo>
                    <a:pt x="517" y="185"/>
                  </a:lnTo>
                  <a:lnTo>
                    <a:pt x="351" y="314"/>
                  </a:lnTo>
                  <a:lnTo>
                    <a:pt x="204" y="462"/>
                  </a:lnTo>
                  <a:lnTo>
                    <a:pt x="93" y="646"/>
                  </a:lnTo>
                  <a:lnTo>
                    <a:pt x="19" y="849"/>
                  </a:lnTo>
                  <a:lnTo>
                    <a:pt x="1" y="959"/>
                  </a:lnTo>
                  <a:lnTo>
                    <a:pt x="1" y="1070"/>
                  </a:lnTo>
                  <a:lnTo>
                    <a:pt x="1" y="1181"/>
                  </a:lnTo>
                  <a:lnTo>
                    <a:pt x="1" y="1291"/>
                  </a:lnTo>
                  <a:lnTo>
                    <a:pt x="56" y="1494"/>
                  </a:lnTo>
                  <a:lnTo>
                    <a:pt x="167" y="1678"/>
                  </a:lnTo>
                  <a:lnTo>
                    <a:pt x="277" y="1844"/>
                  </a:lnTo>
                  <a:lnTo>
                    <a:pt x="443" y="1992"/>
                  </a:lnTo>
                  <a:lnTo>
                    <a:pt x="628" y="2103"/>
                  </a:lnTo>
                  <a:lnTo>
                    <a:pt x="831" y="2176"/>
                  </a:lnTo>
                  <a:lnTo>
                    <a:pt x="941" y="2195"/>
                  </a:lnTo>
                  <a:lnTo>
                    <a:pt x="1033" y="2213"/>
                  </a:lnTo>
                  <a:lnTo>
                    <a:pt x="1162" y="2213"/>
                  </a:lnTo>
                  <a:lnTo>
                    <a:pt x="1273" y="2195"/>
                  </a:lnTo>
                  <a:lnTo>
                    <a:pt x="1365" y="2176"/>
                  </a:lnTo>
                  <a:lnTo>
                    <a:pt x="1476" y="2139"/>
                  </a:lnTo>
                  <a:lnTo>
                    <a:pt x="1679" y="2047"/>
                  </a:lnTo>
                  <a:lnTo>
                    <a:pt x="1845" y="1900"/>
                  </a:lnTo>
                  <a:lnTo>
                    <a:pt x="1992" y="1734"/>
                  </a:lnTo>
                  <a:lnTo>
                    <a:pt x="2103" y="1549"/>
                  </a:lnTo>
                  <a:lnTo>
                    <a:pt x="2140" y="1439"/>
                  </a:lnTo>
                  <a:lnTo>
                    <a:pt x="2177" y="1347"/>
                  </a:lnTo>
                  <a:lnTo>
                    <a:pt x="2195" y="1236"/>
                  </a:lnTo>
                  <a:lnTo>
                    <a:pt x="2195" y="1125"/>
                  </a:lnTo>
                  <a:lnTo>
                    <a:pt x="2195" y="1015"/>
                  </a:lnTo>
                  <a:lnTo>
                    <a:pt x="2177" y="904"/>
                  </a:lnTo>
                  <a:lnTo>
                    <a:pt x="2121" y="701"/>
                  </a:lnTo>
                  <a:lnTo>
                    <a:pt x="2011" y="517"/>
                  </a:lnTo>
                  <a:lnTo>
                    <a:pt x="1882" y="351"/>
                  </a:lnTo>
                  <a:lnTo>
                    <a:pt x="1716" y="203"/>
                  </a:lnTo>
                  <a:lnTo>
                    <a:pt x="1531" y="111"/>
                  </a:lnTo>
                  <a:lnTo>
                    <a:pt x="1328" y="37"/>
                  </a:lnTo>
                  <a:lnTo>
                    <a:pt x="1236"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 name="Google Shape;444;p2"/>
            <p:cNvSpPr/>
            <p:nvPr/>
          </p:nvSpPr>
          <p:spPr>
            <a:xfrm>
              <a:off x="5014225" y="860400"/>
              <a:ext cx="56275" cy="56275"/>
            </a:xfrm>
            <a:custGeom>
              <a:avLst/>
              <a:gdLst/>
              <a:ahLst/>
              <a:cxnLst/>
              <a:rect l="l" t="t" r="r" b="b"/>
              <a:pathLst>
                <a:path w="2251" h="2251" extrusionOk="0">
                  <a:moveTo>
                    <a:pt x="1125" y="1"/>
                  </a:moveTo>
                  <a:lnTo>
                    <a:pt x="996" y="19"/>
                  </a:lnTo>
                  <a:lnTo>
                    <a:pt x="886" y="37"/>
                  </a:lnTo>
                  <a:lnTo>
                    <a:pt x="793" y="56"/>
                  </a:lnTo>
                  <a:lnTo>
                    <a:pt x="683" y="111"/>
                  </a:lnTo>
                  <a:lnTo>
                    <a:pt x="498" y="203"/>
                  </a:lnTo>
                  <a:lnTo>
                    <a:pt x="333" y="351"/>
                  </a:lnTo>
                  <a:lnTo>
                    <a:pt x="185" y="517"/>
                  </a:lnTo>
                  <a:lnTo>
                    <a:pt x="74" y="720"/>
                  </a:lnTo>
                  <a:lnTo>
                    <a:pt x="38" y="812"/>
                  </a:lnTo>
                  <a:lnTo>
                    <a:pt x="19" y="922"/>
                  </a:lnTo>
                  <a:lnTo>
                    <a:pt x="1" y="1033"/>
                  </a:lnTo>
                  <a:lnTo>
                    <a:pt x="1" y="1144"/>
                  </a:lnTo>
                  <a:lnTo>
                    <a:pt x="1" y="1254"/>
                  </a:lnTo>
                  <a:lnTo>
                    <a:pt x="19" y="1365"/>
                  </a:lnTo>
                  <a:lnTo>
                    <a:pt x="93" y="1568"/>
                  </a:lnTo>
                  <a:lnTo>
                    <a:pt x="203" y="1752"/>
                  </a:lnTo>
                  <a:lnTo>
                    <a:pt x="333" y="1918"/>
                  </a:lnTo>
                  <a:lnTo>
                    <a:pt x="498" y="2047"/>
                  </a:lnTo>
                  <a:lnTo>
                    <a:pt x="683" y="2158"/>
                  </a:lnTo>
                  <a:lnTo>
                    <a:pt x="886" y="2232"/>
                  </a:lnTo>
                  <a:lnTo>
                    <a:pt x="978" y="2250"/>
                  </a:lnTo>
                  <a:lnTo>
                    <a:pt x="1199" y="2250"/>
                  </a:lnTo>
                  <a:lnTo>
                    <a:pt x="1310" y="2232"/>
                  </a:lnTo>
                  <a:lnTo>
                    <a:pt x="1420" y="2213"/>
                  </a:lnTo>
                  <a:lnTo>
                    <a:pt x="1531" y="2176"/>
                  </a:lnTo>
                  <a:lnTo>
                    <a:pt x="1715" y="2066"/>
                  </a:lnTo>
                  <a:lnTo>
                    <a:pt x="1900" y="1937"/>
                  </a:lnTo>
                  <a:lnTo>
                    <a:pt x="2029" y="1771"/>
                  </a:lnTo>
                  <a:lnTo>
                    <a:pt x="2139" y="1568"/>
                  </a:lnTo>
                  <a:lnTo>
                    <a:pt x="2176" y="1476"/>
                  </a:lnTo>
                  <a:lnTo>
                    <a:pt x="2213" y="1365"/>
                  </a:lnTo>
                  <a:lnTo>
                    <a:pt x="2232" y="1254"/>
                  </a:lnTo>
                  <a:lnTo>
                    <a:pt x="2250" y="1144"/>
                  </a:lnTo>
                  <a:lnTo>
                    <a:pt x="2232" y="1033"/>
                  </a:lnTo>
                  <a:lnTo>
                    <a:pt x="2213" y="922"/>
                  </a:lnTo>
                  <a:lnTo>
                    <a:pt x="2195" y="812"/>
                  </a:lnTo>
                  <a:lnTo>
                    <a:pt x="2158" y="720"/>
                  </a:lnTo>
                  <a:lnTo>
                    <a:pt x="2047" y="517"/>
                  </a:lnTo>
                  <a:lnTo>
                    <a:pt x="1900" y="351"/>
                  </a:lnTo>
                  <a:lnTo>
                    <a:pt x="1734" y="203"/>
                  </a:lnTo>
                  <a:lnTo>
                    <a:pt x="1549" y="93"/>
                  </a:lnTo>
                  <a:lnTo>
                    <a:pt x="1439" y="56"/>
                  </a:lnTo>
                  <a:lnTo>
                    <a:pt x="1347" y="37"/>
                  </a:lnTo>
                  <a:lnTo>
                    <a:pt x="1236"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 name="Google Shape;445;p2"/>
            <p:cNvSpPr/>
            <p:nvPr/>
          </p:nvSpPr>
          <p:spPr>
            <a:xfrm>
              <a:off x="5645275" y="1462875"/>
              <a:ext cx="55350" cy="55800"/>
            </a:xfrm>
            <a:custGeom>
              <a:avLst/>
              <a:gdLst/>
              <a:ahLst/>
              <a:cxnLst/>
              <a:rect l="l" t="t" r="r" b="b"/>
              <a:pathLst>
                <a:path w="2214" h="2232" extrusionOk="0">
                  <a:moveTo>
                    <a:pt x="1125" y="0"/>
                  </a:moveTo>
                  <a:lnTo>
                    <a:pt x="1015" y="19"/>
                  </a:lnTo>
                  <a:lnTo>
                    <a:pt x="904" y="37"/>
                  </a:lnTo>
                  <a:lnTo>
                    <a:pt x="793" y="56"/>
                  </a:lnTo>
                  <a:lnTo>
                    <a:pt x="683" y="92"/>
                  </a:lnTo>
                  <a:lnTo>
                    <a:pt x="498" y="203"/>
                  </a:lnTo>
                  <a:lnTo>
                    <a:pt x="332" y="351"/>
                  </a:lnTo>
                  <a:lnTo>
                    <a:pt x="185" y="517"/>
                  </a:lnTo>
                  <a:lnTo>
                    <a:pt x="74" y="701"/>
                  </a:lnTo>
                  <a:lnTo>
                    <a:pt x="37" y="812"/>
                  </a:lnTo>
                  <a:lnTo>
                    <a:pt x="19" y="922"/>
                  </a:lnTo>
                  <a:lnTo>
                    <a:pt x="0" y="1014"/>
                  </a:lnTo>
                  <a:lnTo>
                    <a:pt x="0" y="1143"/>
                  </a:lnTo>
                  <a:lnTo>
                    <a:pt x="0" y="1236"/>
                  </a:lnTo>
                  <a:lnTo>
                    <a:pt x="19" y="1346"/>
                  </a:lnTo>
                  <a:lnTo>
                    <a:pt x="93" y="1549"/>
                  </a:lnTo>
                  <a:lnTo>
                    <a:pt x="185" y="1733"/>
                  </a:lnTo>
                  <a:lnTo>
                    <a:pt x="332" y="1899"/>
                  </a:lnTo>
                  <a:lnTo>
                    <a:pt x="498" y="2028"/>
                  </a:lnTo>
                  <a:lnTo>
                    <a:pt x="683" y="2139"/>
                  </a:lnTo>
                  <a:lnTo>
                    <a:pt x="885" y="2194"/>
                  </a:lnTo>
                  <a:lnTo>
                    <a:pt x="978" y="2213"/>
                  </a:lnTo>
                  <a:lnTo>
                    <a:pt x="1088" y="2231"/>
                  </a:lnTo>
                  <a:lnTo>
                    <a:pt x="1199" y="2231"/>
                  </a:lnTo>
                  <a:lnTo>
                    <a:pt x="1310" y="2213"/>
                  </a:lnTo>
                  <a:lnTo>
                    <a:pt x="1420" y="2176"/>
                  </a:lnTo>
                  <a:lnTo>
                    <a:pt x="1531" y="2139"/>
                  </a:lnTo>
                  <a:lnTo>
                    <a:pt x="1715" y="2028"/>
                  </a:lnTo>
                  <a:lnTo>
                    <a:pt x="1881" y="1899"/>
                  </a:lnTo>
                  <a:lnTo>
                    <a:pt x="2029" y="1733"/>
                  </a:lnTo>
                  <a:lnTo>
                    <a:pt x="2121" y="1531"/>
                  </a:lnTo>
                  <a:lnTo>
                    <a:pt x="2176" y="1438"/>
                  </a:lnTo>
                  <a:lnTo>
                    <a:pt x="2195" y="1328"/>
                  </a:lnTo>
                  <a:lnTo>
                    <a:pt x="2213" y="1217"/>
                  </a:lnTo>
                  <a:lnTo>
                    <a:pt x="2213" y="1107"/>
                  </a:lnTo>
                  <a:lnTo>
                    <a:pt x="2213" y="996"/>
                  </a:lnTo>
                  <a:lnTo>
                    <a:pt x="2195" y="885"/>
                  </a:lnTo>
                  <a:lnTo>
                    <a:pt x="2121" y="682"/>
                  </a:lnTo>
                  <a:lnTo>
                    <a:pt x="2010" y="498"/>
                  </a:lnTo>
                  <a:lnTo>
                    <a:pt x="1881" y="332"/>
                  </a:lnTo>
                  <a:lnTo>
                    <a:pt x="1715" y="203"/>
                  </a:lnTo>
                  <a:lnTo>
                    <a:pt x="1531" y="92"/>
                  </a:lnTo>
                  <a:lnTo>
                    <a:pt x="1328" y="37"/>
                  </a:lnTo>
                  <a:lnTo>
                    <a:pt x="1217" y="19"/>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 name="Google Shape;446;p2"/>
            <p:cNvSpPr/>
            <p:nvPr/>
          </p:nvSpPr>
          <p:spPr>
            <a:xfrm>
              <a:off x="5420800" y="1344400"/>
              <a:ext cx="53475" cy="53500"/>
            </a:xfrm>
            <a:custGeom>
              <a:avLst/>
              <a:gdLst/>
              <a:ahLst/>
              <a:cxnLst/>
              <a:rect l="l" t="t" r="r" b="b"/>
              <a:pathLst>
                <a:path w="2139" h="2140" extrusionOk="0">
                  <a:moveTo>
                    <a:pt x="1033" y="1"/>
                  </a:moveTo>
                  <a:lnTo>
                    <a:pt x="811" y="19"/>
                  </a:lnTo>
                  <a:lnTo>
                    <a:pt x="627" y="74"/>
                  </a:lnTo>
                  <a:lnTo>
                    <a:pt x="443" y="185"/>
                  </a:lnTo>
                  <a:lnTo>
                    <a:pt x="295" y="314"/>
                  </a:lnTo>
                  <a:lnTo>
                    <a:pt x="166" y="462"/>
                  </a:lnTo>
                  <a:lnTo>
                    <a:pt x="74" y="646"/>
                  </a:lnTo>
                  <a:lnTo>
                    <a:pt x="19" y="849"/>
                  </a:lnTo>
                  <a:lnTo>
                    <a:pt x="0" y="1052"/>
                  </a:lnTo>
                  <a:lnTo>
                    <a:pt x="0" y="1162"/>
                  </a:lnTo>
                  <a:lnTo>
                    <a:pt x="19" y="1273"/>
                  </a:lnTo>
                  <a:lnTo>
                    <a:pt x="74" y="1476"/>
                  </a:lnTo>
                  <a:lnTo>
                    <a:pt x="166" y="1660"/>
                  </a:lnTo>
                  <a:lnTo>
                    <a:pt x="295" y="1826"/>
                  </a:lnTo>
                  <a:lnTo>
                    <a:pt x="461" y="1955"/>
                  </a:lnTo>
                  <a:lnTo>
                    <a:pt x="645" y="2047"/>
                  </a:lnTo>
                  <a:lnTo>
                    <a:pt x="848" y="2121"/>
                  </a:lnTo>
                  <a:lnTo>
                    <a:pt x="959" y="2121"/>
                  </a:lnTo>
                  <a:lnTo>
                    <a:pt x="1069" y="2139"/>
                  </a:lnTo>
                  <a:lnTo>
                    <a:pt x="1180" y="2121"/>
                  </a:lnTo>
                  <a:lnTo>
                    <a:pt x="1291" y="2103"/>
                  </a:lnTo>
                  <a:lnTo>
                    <a:pt x="1494" y="2047"/>
                  </a:lnTo>
                  <a:lnTo>
                    <a:pt x="1678" y="1955"/>
                  </a:lnTo>
                  <a:lnTo>
                    <a:pt x="1844" y="1826"/>
                  </a:lnTo>
                  <a:lnTo>
                    <a:pt x="1973" y="1660"/>
                  </a:lnTo>
                  <a:lnTo>
                    <a:pt x="2065" y="1476"/>
                  </a:lnTo>
                  <a:lnTo>
                    <a:pt x="2120" y="1273"/>
                  </a:lnTo>
                  <a:lnTo>
                    <a:pt x="2139" y="1162"/>
                  </a:lnTo>
                  <a:lnTo>
                    <a:pt x="2139" y="1052"/>
                  </a:lnTo>
                  <a:lnTo>
                    <a:pt x="2139" y="923"/>
                  </a:lnTo>
                  <a:lnTo>
                    <a:pt x="2120" y="830"/>
                  </a:lnTo>
                  <a:lnTo>
                    <a:pt x="2047" y="628"/>
                  </a:lnTo>
                  <a:lnTo>
                    <a:pt x="1936" y="443"/>
                  </a:lnTo>
                  <a:lnTo>
                    <a:pt x="1807" y="277"/>
                  </a:lnTo>
                  <a:lnTo>
                    <a:pt x="1641" y="148"/>
                  </a:lnTo>
                  <a:lnTo>
                    <a:pt x="1457" y="56"/>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 name="Google Shape;447;p2"/>
            <p:cNvSpPr/>
            <p:nvPr/>
          </p:nvSpPr>
          <p:spPr>
            <a:xfrm>
              <a:off x="6268475" y="1658325"/>
              <a:ext cx="53050" cy="53025"/>
            </a:xfrm>
            <a:custGeom>
              <a:avLst/>
              <a:gdLst/>
              <a:ahLst/>
              <a:cxnLst/>
              <a:rect l="l" t="t" r="r" b="b"/>
              <a:pathLst>
                <a:path w="2122" h="2121" extrusionOk="0">
                  <a:moveTo>
                    <a:pt x="1089" y="0"/>
                  </a:moveTo>
                  <a:lnTo>
                    <a:pt x="867" y="18"/>
                  </a:lnTo>
                  <a:lnTo>
                    <a:pt x="665" y="74"/>
                  </a:lnTo>
                  <a:lnTo>
                    <a:pt x="480" y="166"/>
                  </a:lnTo>
                  <a:lnTo>
                    <a:pt x="314" y="295"/>
                  </a:lnTo>
                  <a:lnTo>
                    <a:pt x="185" y="461"/>
                  </a:lnTo>
                  <a:lnTo>
                    <a:pt x="93" y="627"/>
                  </a:lnTo>
                  <a:lnTo>
                    <a:pt x="19" y="830"/>
                  </a:lnTo>
                  <a:lnTo>
                    <a:pt x="1" y="1051"/>
                  </a:lnTo>
                  <a:lnTo>
                    <a:pt x="19" y="1272"/>
                  </a:lnTo>
                  <a:lnTo>
                    <a:pt x="75" y="1475"/>
                  </a:lnTo>
                  <a:lnTo>
                    <a:pt x="167" y="1659"/>
                  </a:lnTo>
                  <a:lnTo>
                    <a:pt x="296" y="1807"/>
                  </a:lnTo>
                  <a:lnTo>
                    <a:pt x="443" y="1936"/>
                  </a:lnTo>
                  <a:lnTo>
                    <a:pt x="628" y="2028"/>
                  </a:lnTo>
                  <a:lnTo>
                    <a:pt x="812" y="2102"/>
                  </a:lnTo>
                  <a:lnTo>
                    <a:pt x="1033" y="2120"/>
                  </a:lnTo>
                  <a:lnTo>
                    <a:pt x="1255" y="2102"/>
                  </a:lnTo>
                  <a:lnTo>
                    <a:pt x="1457" y="2047"/>
                  </a:lnTo>
                  <a:lnTo>
                    <a:pt x="1642" y="1955"/>
                  </a:lnTo>
                  <a:lnTo>
                    <a:pt x="1808" y="1825"/>
                  </a:lnTo>
                  <a:lnTo>
                    <a:pt x="1937" y="1678"/>
                  </a:lnTo>
                  <a:lnTo>
                    <a:pt x="2029" y="1494"/>
                  </a:lnTo>
                  <a:lnTo>
                    <a:pt x="2103" y="1291"/>
                  </a:lnTo>
                  <a:lnTo>
                    <a:pt x="2121" y="1069"/>
                  </a:lnTo>
                  <a:lnTo>
                    <a:pt x="2103" y="848"/>
                  </a:lnTo>
                  <a:lnTo>
                    <a:pt x="2047" y="645"/>
                  </a:lnTo>
                  <a:lnTo>
                    <a:pt x="1955" y="479"/>
                  </a:lnTo>
                  <a:lnTo>
                    <a:pt x="1826" y="314"/>
                  </a:lnTo>
                  <a:lnTo>
                    <a:pt x="1679" y="184"/>
                  </a:lnTo>
                  <a:lnTo>
                    <a:pt x="1494" y="92"/>
                  </a:lnTo>
                  <a:lnTo>
                    <a:pt x="1310" y="37"/>
                  </a:lnTo>
                  <a:lnTo>
                    <a:pt x="1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 name="Google Shape;448;p2"/>
            <p:cNvSpPr/>
            <p:nvPr/>
          </p:nvSpPr>
          <p:spPr>
            <a:xfrm>
              <a:off x="5278350" y="1236075"/>
              <a:ext cx="53050" cy="53050"/>
            </a:xfrm>
            <a:custGeom>
              <a:avLst/>
              <a:gdLst/>
              <a:ahLst/>
              <a:cxnLst/>
              <a:rect l="l" t="t" r="r" b="b"/>
              <a:pathLst>
                <a:path w="2122" h="2122" extrusionOk="0">
                  <a:moveTo>
                    <a:pt x="1052" y="1"/>
                  </a:moveTo>
                  <a:lnTo>
                    <a:pt x="830" y="19"/>
                  </a:lnTo>
                  <a:lnTo>
                    <a:pt x="628" y="74"/>
                  </a:lnTo>
                  <a:lnTo>
                    <a:pt x="462" y="167"/>
                  </a:lnTo>
                  <a:lnTo>
                    <a:pt x="296" y="296"/>
                  </a:lnTo>
                  <a:lnTo>
                    <a:pt x="167" y="443"/>
                  </a:lnTo>
                  <a:lnTo>
                    <a:pt x="74" y="628"/>
                  </a:lnTo>
                  <a:lnTo>
                    <a:pt x="19" y="830"/>
                  </a:lnTo>
                  <a:lnTo>
                    <a:pt x="1" y="1052"/>
                  </a:lnTo>
                  <a:lnTo>
                    <a:pt x="1" y="1162"/>
                  </a:lnTo>
                  <a:lnTo>
                    <a:pt x="19" y="1273"/>
                  </a:lnTo>
                  <a:lnTo>
                    <a:pt x="74" y="1476"/>
                  </a:lnTo>
                  <a:lnTo>
                    <a:pt x="167" y="1660"/>
                  </a:lnTo>
                  <a:lnTo>
                    <a:pt x="296" y="1808"/>
                  </a:lnTo>
                  <a:lnTo>
                    <a:pt x="462" y="1955"/>
                  </a:lnTo>
                  <a:lnTo>
                    <a:pt x="646" y="2047"/>
                  </a:lnTo>
                  <a:lnTo>
                    <a:pt x="849" y="2103"/>
                  </a:lnTo>
                  <a:lnTo>
                    <a:pt x="959" y="2121"/>
                  </a:lnTo>
                  <a:lnTo>
                    <a:pt x="1181" y="2121"/>
                  </a:lnTo>
                  <a:lnTo>
                    <a:pt x="1291" y="2103"/>
                  </a:lnTo>
                  <a:lnTo>
                    <a:pt x="1494" y="2029"/>
                  </a:lnTo>
                  <a:lnTo>
                    <a:pt x="1679" y="1937"/>
                  </a:lnTo>
                  <a:lnTo>
                    <a:pt x="1826" y="1789"/>
                  </a:lnTo>
                  <a:lnTo>
                    <a:pt x="1955" y="1642"/>
                  </a:lnTo>
                  <a:lnTo>
                    <a:pt x="2047" y="1457"/>
                  </a:lnTo>
                  <a:lnTo>
                    <a:pt x="2103" y="1236"/>
                  </a:lnTo>
                  <a:lnTo>
                    <a:pt x="2121" y="1125"/>
                  </a:lnTo>
                  <a:lnTo>
                    <a:pt x="2121" y="1015"/>
                  </a:lnTo>
                  <a:lnTo>
                    <a:pt x="2084" y="812"/>
                  </a:lnTo>
                  <a:lnTo>
                    <a:pt x="2029" y="609"/>
                  </a:lnTo>
                  <a:lnTo>
                    <a:pt x="1937" y="425"/>
                  </a:lnTo>
                  <a:lnTo>
                    <a:pt x="1789" y="277"/>
                  </a:lnTo>
                  <a:lnTo>
                    <a:pt x="1642" y="167"/>
                  </a:lnTo>
                  <a:lnTo>
                    <a:pt x="1457" y="74"/>
                  </a:lnTo>
                  <a:lnTo>
                    <a:pt x="1254"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 name="Google Shape;449;p2"/>
            <p:cNvSpPr/>
            <p:nvPr/>
          </p:nvSpPr>
          <p:spPr>
            <a:xfrm>
              <a:off x="5872075" y="1587325"/>
              <a:ext cx="52550" cy="52575"/>
            </a:xfrm>
            <a:custGeom>
              <a:avLst/>
              <a:gdLst/>
              <a:ahLst/>
              <a:cxnLst/>
              <a:rect l="l" t="t" r="r" b="b"/>
              <a:pathLst>
                <a:path w="2102" h="2103" extrusionOk="0">
                  <a:moveTo>
                    <a:pt x="959" y="1"/>
                  </a:moveTo>
                  <a:lnTo>
                    <a:pt x="848" y="19"/>
                  </a:lnTo>
                  <a:lnTo>
                    <a:pt x="645" y="74"/>
                  </a:lnTo>
                  <a:lnTo>
                    <a:pt x="461" y="167"/>
                  </a:lnTo>
                  <a:lnTo>
                    <a:pt x="313" y="296"/>
                  </a:lnTo>
                  <a:lnTo>
                    <a:pt x="184" y="462"/>
                  </a:lnTo>
                  <a:lnTo>
                    <a:pt x="74" y="627"/>
                  </a:lnTo>
                  <a:lnTo>
                    <a:pt x="18" y="849"/>
                  </a:lnTo>
                  <a:lnTo>
                    <a:pt x="0" y="959"/>
                  </a:lnTo>
                  <a:lnTo>
                    <a:pt x="0" y="1070"/>
                  </a:lnTo>
                  <a:lnTo>
                    <a:pt x="18" y="1273"/>
                  </a:lnTo>
                  <a:lnTo>
                    <a:pt x="92" y="1476"/>
                  </a:lnTo>
                  <a:lnTo>
                    <a:pt x="184" y="1660"/>
                  </a:lnTo>
                  <a:lnTo>
                    <a:pt x="313" y="1808"/>
                  </a:lnTo>
                  <a:lnTo>
                    <a:pt x="461" y="1937"/>
                  </a:lnTo>
                  <a:lnTo>
                    <a:pt x="645" y="2029"/>
                  </a:lnTo>
                  <a:lnTo>
                    <a:pt x="830" y="2084"/>
                  </a:lnTo>
                  <a:lnTo>
                    <a:pt x="1051" y="2103"/>
                  </a:lnTo>
                  <a:lnTo>
                    <a:pt x="1272" y="2084"/>
                  </a:lnTo>
                  <a:lnTo>
                    <a:pt x="1475" y="2029"/>
                  </a:lnTo>
                  <a:lnTo>
                    <a:pt x="1641" y="1918"/>
                  </a:lnTo>
                  <a:lnTo>
                    <a:pt x="1807" y="1808"/>
                  </a:lnTo>
                  <a:lnTo>
                    <a:pt x="1918" y="1642"/>
                  </a:lnTo>
                  <a:lnTo>
                    <a:pt x="2010" y="1476"/>
                  </a:lnTo>
                  <a:lnTo>
                    <a:pt x="2084" y="1273"/>
                  </a:lnTo>
                  <a:lnTo>
                    <a:pt x="2102" y="1070"/>
                  </a:lnTo>
                  <a:lnTo>
                    <a:pt x="2084" y="849"/>
                  </a:lnTo>
                  <a:lnTo>
                    <a:pt x="2028" y="646"/>
                  </a:lnTo>
                  <a:lnTo>
                    <a:pt x="1936" y="462"/>
                  </a:lnTo>
                  <a:lnTo>
                    <a:pt x="1807" y="314"/>
                  </a:lnTo>
                  <a:lnTo>
                    <a:pt x="1659" y="185"/>
                  </a:lnTo>
                  <a:lnTo>
                    <a:pt x="1494" y="93"/>
                  </a:lnTo>
                  <a:lnTo>
                    <a:pt x="1291" y="19"/>
                  </a:lnTo>
                  <a:lnTo>
                    <a:pt x="1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 name="Google Shape;450;p2"/>
            <p:cNvSpPr/>
            <p:nvPr/>
          </p:nvSpPr>
          <p:spPr>
            <a:xfrm>
              <a:off x="5951800" y="1601150"/>
              <a:ext cx="53050" cy="53500"/>
            </a:xfrm>
            <a:custGeom>
              <a:avLst/>
              <a:gdLst/>
              <a:ahLst/>
              <a:cxnLst/>
              <a:rect l="l" t="t" r="r" b="b"/>
              <a:pathLst>
                <a:path w="2122" h="2140" extrusionOk="0">
                  <a:moveTo>
                    <a:pt x="978" y="1"/>
                  </a:moveTo>
                  <a:lnTo>
                    <a:pt x="867" y="19"/>
                  </a:lnTo>
                  <a:lnTo>
                    <a:pt x="646" y="74"/>
                  </a:lnTo>
                  <a:lnTo>
                    <a:pt x="462" y="167"/>
                  </a:lnTo>
                  <a:lnTo>
                    <a:pt x="314" y="296"/>
                  </a:lnTo>
                  <a:lnTo>
                    <a:pt x="167" y="462"/>
                  </a:lnTo>
                  <a:lnTo>
                    <a:pt x="75" y="646"/>
                  </a:lnTo>
                  <a:lnTo>
                    <a:pt x="19" y="849"/>
                  </a:lnTo>
                  <a:lnTo>
                    <a:pt x="1" y="960"/>
                  </a:lnTo>
                  <a:lnTo>
                    <a:pt x="1" y="1070"/>
                  </a:lnTo>
                  <a:lnTo>
                    <a:pt x="19" y="1291"/>
                  </a:lnTo>
                  <a:lnTo>
                    <a:pt x="75" y="1476"/>
                  </a:lnTo>
                  <a:lnTo>
                    <a:pt x="167" y="1660"/>
                  </a:lnTo>
                  <a:lnTo>
                    <a:pt x="296" y="1826"/>
                  </a:lnTo>
                  <a:lnTo>
                    <a:pt x="443" y="1955"/>
                  </a:lnTo>
                  <a:lnTo>
                    <a:pt x="628" y="2047"/>
                  </a:lnTo>
                  <a:lnTo>
                    <a:pt x="812" y="2103"/>
                  </a:lnTo>
                  <a:lnTo>
                    <a:pt x="1033" y="2140"/>
                  </a:lnTo>
                  <a:lnTo>
                    <a:pt x="1144" y="2121"/>
                  </a:lnTo>
                  <a:lnTo>
                    <a:pt x="1255" y="2121"/>
                  </a:lnTo>
                  <a:lnTo>
                    <a:pt x="1457" y="2047"/>
                  </a:lnTo>
                  <a:lnTo>
                    <a:pt x="1642" y="1955"/>
                  </a:lnTo>
                  <a:lnTo>
                    <a:pt x="1808" y="1826"/>
                  </a:lnTo>
                  <a:lnTo>
                    <a:pt x="1937" y="1679"/>
                  </a:lnTo>
                  <a:lnTo>
                    <a:pt x="2047" y="1494"/>
                  </a:lnTo>
                  <a:lnTo>
                    <a:pt x="2103" y="1291"/>
                  </a:lnTo>
                  <a:lnTo>
                    <a:pt x="2121" y="1181"/>
                  </a:lnTo>
                  <a:lnTo>
                    <a:pt x="2121" y="1070"/>
                  </a:lnTo>
                  <a:lnTo>
                    <a:pt x="2103" y="849"/>
                  </a:lnTo>
                  <a:lnTo>
                    <a:pt x="2047" y="646"/>
                  </a:lnTo>
                  <a:lnTo>
                    <a:pt x="1955" y="462"/>
                  </a:lnTo>
                  <a:lnTo>
                    <a:pt x="1826" y="314"/>
                  </a:lnTo>
                  <a:lnTo>
                    <a:pt x="1679" y="185"/>
                  </a:lnTo>
                  <a:lnTo>
                    <a:pt x="1494" y="93"/>
                  </a:lnTo>
                  <a:lnTo>
                    <a:pt x="1291" y="19"/>
                  </a:lnTo>
                  <a:lnTo>
                    <a:pt x="10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 name="Google Shape;451;p2"/>
            <p:cNvSpPr/>
            <p:nvPr/>
          </p:nvSpPr>
          <p:spPr>
            <a:xfrm>
              <a:off x="4884700" y="673725"/>
              <a:ext cx="52575" cy="53025"/>
            </a:xfrm>
            <a:custGeom>
              <a:avLst/>
              <a:gdLst/>
              <a:ahLst/>
              <a:cxnLst/>
              <a:rect l="l" t="t" r="r" b="b"/>
              <a:pathLst>
                <a:path w="2103" h="2121" extrusionOk="0">
                  <a:moveTo>
                    <a:pt x="1033" y="0"/>
                  </a:moveTo>
                  <a:lnTo>
                    <a:pt x="812" y="37"/>
                  </a:lnTo>
                  <a:lnTo>
                    <a:pt x="609" y="92"/>
                  </a:lnTo>
                  <a:lnTo>
                    <a:pt x="443" y="184"/>
                  </a:lnTo>
                  <a:lnTo>
                    <a:pt x="296" y="314"/>
                  </a:lnTo>
                  <a:lnTo>
                    <a:pt x="166" y="461"/>
                  </a:lnTo>
                  <a:lnTo>
                    <a:pt x="74" y="645"/>
                  </a:lnTo>
                  <a:lnTo>
                    <a:pt x="19" y="848"/>
                  </a:lnTo>
                  <a:lnTo>
                    <a:pt x="1" y="1051"/>
                  </a:lnTo>
                  <a:lnTo>
                    <a:pt x="19" y="1291"/>
                  </a:lnTo>
                  <a:lnTo>
                    <a:pt x="74" y="1494"/>
                  </a:lnTo>
                  <a:lnTo>
                    <a:pt x="166" y="1660"/>
                  </a:lnTo>
                  <a:lnTo>
                    <a:pt x="296" y="1825"/>
                  </a:lnTo>
                  <a:lnTo>
                    <a:pt x="461" y="1955"/>
                  </a:lnTo>
                  <a:lnTo>
                    <a:pt x="646" y="2047"/>
                  </a:lnTo>
                  <a:lnTo>
                    <a:pt x="849" y="2102"/>
                  </a:lnTo>
                  <a:lnTo>
                    <a:pt x="1070" y="2120"/>
                  </a:lnTo>
                  <a:lnTo>
                    <a:pt x="1291" y="2102"/>
                  </a:lnTo>
                  <a:lnTo>
                    <a:pt x="1476" y="2028"/>
                  </a:lnTo>
                  <a:lnTo>
                    <a:pt x="1660" y="1936"/>
                  </a:lnTo>
                  <a:lnTo>
                    <a:pt x="1807" y="1807"/>
                  </a:lnTo>
                  <a:lnTo>
                    <a:pt x="1937" y="1660"/>
                  </a:lnTo>
                  <a:lnTo>
                    <a:pt x="2029" y="1475"/>
                  </a:lnTo>
                  <a:lnTo>
                    <a:pt x="2084" y="1291"/>
                  </a:lnTo>
                  <a:lnTo>
                    <a:pt x="2102" y="1070"/>
                  </a:lnTo>
                  <a:lnTo>
                    <a:pt x="2084" y="848"/>
                  </a:lnTo>
                  <a:lnTo>
                    <a:pt x="2029" y="645"/>
                  </a:lnTo>
                  <a:lnTo>
                    <a:pt x="1937" y="461"/>
                  </a:lnTo>
                  <a:lnTo>
                    <a:pt x="1789" y="295"/>
                  </a:lnTo>
                  <a:lnTo>
                    <a:pt x="1642" y="184"/>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 name="Google Shape;452;p2"/>
            <p:cNvSpPr/>
            <p:nvPr/>
          </p:nvSpPr>
          <p:spPr>
            <a:xfrm>
              <a:off x="4781900" y="328450"/>
              <a:ext cx="52575" cy="53050"/>
            </a:xfrm>
            <a:custGeom>
              <a:avLst/>
              <a:gdLst/>
              <a:ahLst/>
              <a:cxnLst/>
              <a:rect l="l" t="t" r="r" b="b"/>
              <a:pathLst>
                <a:path w="2103" h="2122" extrusionOk="0">
                  <a:moveTo>
                    <a:pt x="1107" y="1"/>
                  </a:moveTo>
                  <a:lnTo>
                    <a:pt x="886" y="19"/>
                  </a:lnTo>
                  <a:lnTo>
                    <a:pt x="683" y="75"/>
                  </a:lnTo>
                  <a:lnTo>
                    <a:pt x="480" y="167"/>
                  </a:lnTo>
                  <a:lnTo>
                    <a:pt x="333" y="277"/>
                  </a:lnTo>
                  <a:lnTo>
                    <a:pt x="185" y="443"/>
                  </a:lnTo>
                  <a:lnTo>
                    <a:pt x="93" y="609"/>
                  </a:lnTo>
                  <a:lnTo>
                    <a:pt x="19" y="812"/>
                  </a:lnTo>
                  <a:lnTo>
                    <a:pt x="1" y="923"/>
                  </a:lnTo>
                  <a:lnTo>
                    <a:pt x="1" y="1033"/>
                  </a:lnTo>
                  <a:lnTo>
                    <a:pt x="19" y="1255"/>
                  </a:lnTo>
                  <a:lnTo>
                    <a:pt x="56" y="1458"/>
                  </a:lnTo>
                  <a:lnTo>
                    <a:pt x="148" y="1642"/>
                  </a:lnTo>
                  <a:lnTo>
                    <a:pt x="277" y="1789"/>
                  </a:lnTo>
                  <a:lnTo>
                    <a:pt x="425" y="1918"/>
                  </a:lnTo>
                  <a:lnTo>
                    <a:pt x="591" y="2029"/>
                  </a:lnTo>
                  <a:lnTo>
                    <a:pt x="794" y="2084"/>
                  </a:lnTo>
                  <a:lnTo>
                    <a:pt x="996" y="2121"/>
                  </a:lnTo>
                  <a:lnTo>
                    <a:pt x="1218" y="2103"/>
                  </a:lnTo>
                  <a:lnTo>
                    <a:pt x="1439" y="2048"/>
                  </a:lnTo>
                  <a:lnTo>
                    <a:pt x="1623" y="1974"/>
                  </a:lnTo>
                  <a:lnTo>
                    <a:pt x="1789" y="1845"/>
                  </a:lnTo>
                  <a:lnTo>
                    <a:pt x="1918" y="1697"/>
                  </a:lnTo>
                  <a:lnTo>
                    <a:pt x="2011" y="1513"/>
                  </a:lnTo>
                  <a:lnTo>
                    <a:pt x="2084" y="1310"/>
                  </a:lnTo>
                  <a:lnTo>
                    <a:pt x="2103" y="1199"/>
                  </a:lnTo>
                  <a:lnTo>
                    <a:pt x="2103" y="1089"/>
                  </a:lnTo>
                  <a:lnTo>
                    <a:pt x="2103" y="867"/>
                  </a:lnTo>
                  <a:lnTo>
                    <a:pt x="2047" y="665"/>
                  </a:lnTo>
                  <a:lnTo>
                    <a:pt x="1955" y="499"/>
                  </a:lnTo>
                  <a:lnTo>
                    <a:pt x="1826" y="333"/>
                  </a:lnTo>
                  <a:lnTo>
                    <a:pt x="1679" y="204"/>
                  </a:lnTo>
                  <a:lnTo>
                    <a:pt x="1513" y="112"/>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 name="Google Shape;453;p2"/>
            <p:cNvSpPr/>
            <p:nvPr/>
          </p:nvSpPr>
          <p:spPr>
            <a:xfrm>
              <a:off x="6028325" y="1615450"/>
              <a:ext cx="53950" cy="53500"/>
            </a:xfrm>
            <a:custGeom>
              <a:avLst/>
              <a:gdLst/>
              <a:ahLst/>
              <a:cxnLst/>
              <a:rect l="l" t="t" r="r" b="b"/>
              <a:pathLst>
                <a:path w="2158" h="2140" extrusionOk="0">
                  <a:moveTo>
                    <a:pt x="1107" y="0"/>
                  </a:moveTo>
                  <a:lnTo>
                    <a:pt x="886" y="19"/>
                  </a:lnTo>
                  <a:lnTo>
                    <a:pt x="683" y="74"/>
                  </a:lnTo>
                  <a:lnTo>
                    <a:pt x="498" y="166"/>
                  </a:lnTo>
                  <a:lnTo>
                    <a:pt x="332" y="295"/>
                  </a:lnTo>
                  <a:lnTo>
                    <a:pt x="203" y="443"/>
                  </a:lnTo>
                  <a:lnTo>
                    <a:pt x="93" y="627"/>
                  </a:lnTo>
                  <a:lnTo>
                    <a:pt x="37" y="830"/>
                  </a:lnTo>
                  <a:lnTo>
                    <a:pt x="19" y="941"/>
                  </a:lnTo>
                  <a:lnTo>
                    <a:pt x="1" y="1051"/>
                  </a:lnTo>
                  <a:lnTo>
                    <a:pt x="19" y="1162"/>
                  </a:lnTo>
                  <a:lnTo>
                    <a:pt x="19" y="1273"/>
                  </a:lnTo>
                  <a:lnTo>
                    <a:pt x="93" y="1475"/>
                  </a:lnTo>
                  <a:lnTo>
                    <a:pt x="185" y="1660"/>
                  </a:lnTo>
                  <a:lnTo>
                    <a:pt x="314" y="1826"/>
                  </a:lnTo>
                  <a:lnTo>
                    <a:pt x="462" y="1955"/>
                  </a:lnTo>
                  <a:lnTo>
                    <a:pt x="646" y="2047"/>
                  </a:lnTo>
                  <a:lnTo>
                    <a:pt x="849" y="2121"/>
                  </a:lnTo>
                  <a:lnTo>
                    <a:pt x="959" y="2139"/>
                  </a:lnTo>
                  <a:lnTo>
                    <a:pt x="1199" y="2139"/>
                  </a:lnTo>
                  <a:lnTo>
                    <a:pt x="1291" y="2121"/>
                  </a:lnTo>
                  <a:lnTo>
                    <a:pt x="1512" y="2047"/>
                  </a:lnTo>
                  <a:lnTo>
                    <a:pt x="1697" y="1955"/>
                  </a:lnTo>
                  <a:lnTo>
                    <a:pt x="1844" y="1826"/>
                  </a:lnTo>
                  <a:lnTo>
                    <a:pt x="1973" y="1660"/>
                  </a:lnTo>
                  <a:lnTo>
                    <a:pt x="2066" y="1475"/>
                  </a:lnTo>
                  <a:lnTo>
                    <a:pt x="2139" y="1273"/>
                  </a:lnTo>
                  <a:lnTo>
                    <a:pt x="2139" y="1162"/>
                  </a:lnTo>
                  <a:lnTo>
                    <a:pt x="2158" y="1051"/>
                  </a:lnTo>
                  <a:lnTo>
                    <a:pt x="2121" y="830"/>
                  </a:lnTo>
                  <a:lnTo>
                    <a:pt x="2066" y="646"/>
                  </a:lnTo>
                  <a:lnTo>
                    <a:pt x="1973" y="461"/>
                  </a:lnTo>
                  <a:lnTo>
                    <a:pt x="1844" y="314"/>
                  </a:lnTo>
                  <a:lnTo>
                    <a:pt x="1697" y="185"/>
                  </a:lnTo>
                  <a:lnTo>
                    <a:pt x="1512" y="74"/>
                  </a:lnTo>
                  <a:lnTo>
                    <a:pt x="1328" y="19"/>
                  </a:lnTo>
                  <a:lnTo>
                    <a:pt x="11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 name="Google Shape;454;p2"/>
            <p:cNvSpPr/>
            <p:nvPr/>
          </p:nvSpPr>
          <p:spPr>
            <a:xfrm>
              <a:off x="5566450" y="1449950"/>
              <a:ext cx="53025" cy="53050"/>
            </a:xfrm>
            <a:custGeom>
              <a:avLst/>
              <a:gdLst/>
              <a:ahLst/>
              <a:cxnLst/>
              <a:rect l="l" t="t" r="r" b="b"/>
              <a:pathLst>
                <a:path w="2121" h="2122" extrusionOk="0">
                  <a:moveTo>
                    <a:pt x="1107" y="1"/>
                  </a:moveTo>
                  <a:lnTo>
                    <a:pt x="886" y="19"/>
                  </a:lnTo>
                  <a:lnTo>
                    <a:pt x="664" y="75"/>
                  </a:lnTo>
                  <a:lnTo>
                    <a:pt x="480" y="167"/>
                  </a:lnTo>
                  <a:lnTo>
                    <a:pt x="332" y="296"/>
                  </a:lnTo>
                  <a:lnTo>
                    <a:pt x="185" y="444"/>
                  </a:lnTo>
                  <a:lnTo>
                    <a:pt x="93" y="628"/>
                  </a:lnTo>
                  <a:lnTo>
                    <a:pt x="37" y="831"/>
                  </a:lnTo>
                  <a:lnTo>
                    <a:pt x="1" y="1052"/>
                  </a:lnTo>
                  <a:lnTo>
                    <a:pt x="19" y="1273"/>
                  </a:lnTo>
                  <a:lnTo>
                    <a:pt x="74" y="1476"/>
                  </a:lnTo>
                  <a:lnTo>
                    <a:pt x="166" y="1642"/>
                  </a:lnTo>
                  <a:lnTo>
                    <a:pt x="296" y="1808"/>
                  </a:lnTo>
                  <a:lnTo>
                    <a:pt x="443" y="1937"/>
                  </a:lnTo>
                  <a:lnTo>
                    <a:pt x="609" y="2029"/>
                  </a:lnTo>
                  <a:lnTo>
                    <a:pt x="812" y="2103"/>
                  </a:lnTo>
                  <a:lnTo>
                    <a:pt x="1033" y="2121"/>
                  </a:lnTo>
                  <a:lnTo>
                    <a:pt x="1254" y="2103"/>
                  </a:lnTo>
                  <a:lnTo>
                    <a:pt x="1457" y="2048"/>
                  </a:lnTo>
                  <a:lnTo>
                    <a:pt x="1642" y="1955"/>
                  </a:lnTo>
                  <a:lnTo>
                    <a:pt x="1807" y="1826"/>
                  </a:lnTo>
                  <a:lnTo>
                    <a:pt x="1937" y="1679"/>
                  </a:lnTo>
                  <a:lnTo>
                    <a:pt x="2029" y="1494"/>
                  </a:lnTo>
                  <a:lnTo>
                    <a:pt x="2102" y="1292"/>
                  </a:lnTo>
                  <a:lnTo>
                    <a:pt x="2121" y="1070"/>
                  </a:lnTo>
                  <a:lnTo>
                    <a:pt x="2102" y="868"/>
                  </a:lnTo>
                  <a:lnTo>
                    <a:pt x="2047" y="665"/>
                  </a:lnTo>
                  <a:lnTo>
                    <a:pt x="1955" y="480"/>
                  </a:lnTo>
                  <a:lnTo>
                    <a:pt x="1826" y="333"/>
                  </a:lnTo>
                  <a:lnTo>
                    <a:pt x="1678" y="204"/>
                  </a:lnTo>
                  <a:lnTo>
                    <a:pt x="1512" y="93"/>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 name="Google Shape;455;p2"/>
            <p:cNvSpPr/>
            <p:nvPr/>
          </p:nvSpPr>
          <p:spPr>
            <a:xfrm>
              <a:off x="6108525" y="1629725"/>
              <a:ext cx="53500" cy="53500"/>
            </a:xfrm>
            <a:custGeom>
              <a:avLst/>
              <a:gdLst/>
              <a:ahLst/>
              <a:cxnLst/>
              <a:rect l="l" t="t" r="r" b="b"/>
              <a:pathLst>
                <a:path w="2140" h="2140" extrusionOk="0">
                  <a:moveTo>
                    <a:pt x="886" y="1"/>
                  </a:moveTo>
                  <a:lnTo>
                    <a:pt x="665" y="56"/>
                  </a:lnTo>
                  <a:lnTo>
                    <a:pt x="480" y="167"/>
                  </a:lnTo>
                  <a:lnTo>
                    <a:pt x="314" y="277"/>
                  </a:lnTo>
                  <a:lnTo>
                    <a:pt x="185" y="443"/>
                  </a:lnTo>
                  <a:lnTo>
                    <a:pt x="93" y="628"/>
                  </a:lnTo>
                  <a:lnTo>
                    <a:pt x="19" y="831"/>
                  </a:lnTo>
                  <a:lnTo>
                    <a:pt x="1" y="941"/>
                  </a:lnTo>
                  <a:lnTo>
                    <a:pt x="1" y="1052"/>
                  </a:lnTo>
                  <a:lnTo>
                    <a:pt x="19" y="1273"/>
                  </a:lnTo>
                  <a:lnTo>
                    <a:pt x="75" y="1476"/>
                  </a:lnTo>
                  <a:lnTo>
                    <a:pt x="167" y="1660"/>
                  </a:lnTo>
                  <a:lnTo>
                    <a:pt x="296" y="1826"/>
                  </a:lnTo>
                  <a:lnTo>
                    <a:pt x="462" y="1955"/>
                  </a:lnTo>
                  <a:lnTo>
                    <a:pt x="646" y="2048"/>
                  </a:lnTo>
                  <a:lnTo>
                    <a:pt x="849" y="2121"/>
                  </a:lnTo>
                  <a:lnTo>
                    <a:pt x="960" y="2140"/>
                  </a:lnTo>
                  <a:lnTo>
                    <a:pt x="1181" y="2140"/>
                  </a:lnTo>
                  <a:lnTo>
                    <a:pt x="1291" y="2121"/>
                  </a:lnTo>
                  <a:lnTo>
                    <a:pt x="1494" y="2048"/>
                  </a:lnTo>
                  <a:lnTo>
                    <a:pt x="1679" y="1955"/>
                  </a:lnTo>
                  <a:lnTo>
                    <a:pt x="1826" y="1826"/>
                  </a:lnTo>
                  <a:lnTo>
                    <a:pt x="1955" y="1660"/>
                  </a:lnTo>
                  <a:lnTo>
                    <a:pt x="2066" y="1476"/>
                  </a:lnTo>
                  <a:lnTo>
                    <a:pt x="2121" y="1273"/>
                  </a:lnTo>
                  <a:lnTo>
                    <a:pt x="2140" y="1162"/>
                  </a:lnTo>
                  <a:lnTo>
                    <a:pt x="2140" y="1052"/>
                  </a:lnTo>
                  <a:lnTo>
                    <a:pt x="2121" y="849"/>
                  </a:lnTo>
                  <a:lnTo>
                    <a:pt x="2066" y="646"/>
                  </a:lnTo>
                  <a:lnTo>
                    <a:pt x="1955" y="462"/>
                  </a:lnTo>
                  <a:lnTo>
                    <a:pt x="1845" y="314"/>
                  </a:lnTo>
                  <a:lnTo>
                    <a:pt x="1679" y="185"/>
                  </a:lnTo>
                  <a:lnTo>
                    <a:pt x="1513" y="75"/>
                  </a:lnTo>
                  <a:lnTo>
                    <a:pt x="1310" y="19"/>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 name="Google Shape;456;p2"/>
            <p:cNvSpPr/>
            <p:nvPr/>
          </p:nvSpPr>
          <p:spPr>
            <a:xfrm>
              <a:off x="4832625" y="502250"/>
              <a:ext cx="53950" cy="53475"/>
            </a:xfrm>
            <a:custGeom>
              <a:avLst/>
              <a:gdLst/>
              <a:ahLst/>
              <a:cxnLst/>
              <a:rect l="l" t="t" r="r" b="b"/>
              <a:pathLst>
                <a:path w="2158" h="2139" extrusionOk="0">
                  <a:moveTo>
                    <a:pt x="1051" y="0"/>
                  </a:moveTo>
                  <a:lnTo>
                    <a:pt x="940" y="19"/>
                  </a:lnTo>
                  <a:lnTo>
                    <a:pt x="830" y="37"/>
                  </a:lnTo>
                  <a:lnTo>
                    <a:pt x="627" y="92"/>
                  </a:lnTo>
                  <a:lnTo>
                    <a:pt x="461" y="203"/>
                  </a:lnTo>
                  <a:lnTo>
                    <a:pt x="295" y="332"/>
                  </a:lnTo>
                  <a:lnTo>
                    <a:pt x="166" y="498"/>
                  </a:lnTo>
                  <a:lnTo>
                    <a:pt x="74" y="682"/>
                  </a:lnTo>
                  <a:lnTo>
                    <a:pt x="18" y="885"/>
                  </a:lnTo>
                  <a:lnTo>
                    <a:pt x="0" y="1106"/>
                  </a:lnTo>
                  <a:lnTo>
                    <a:pt x="37" y="1328"/>
                  </a:lnTo>
                  <a:lnTo>
                    <a:pt x="92" y="1512"/>
                  </a:lnTo>
                  <a:lnTo>
                    <a:pt x="203" y="1696"/>
                  </a:lnTo>
                  <a:lnTo>
                    <a:pt x="332" y="1844"/>
                  </a:lnTo>
                  <a:lnTo>
                    <a:pt x="479" y="1973"/>
                  </a:lnTo>
                  <a:lnTo>
                    <a:pt x="664" y="2065"/>
                  </a:lnTo>
                  <a:lnTo>
                    <a:pt x="848" y="2120"/>
                  </a:lnTo>
                  <a:lnTo>
                    <a:pt x="1069" y="2139"/>
                  </a:lnTo>
                  <a:lnTo>
                    <a:pt x="1180" y="2139"/>
                  </a:lnTo>
                  <a:lnTo>
                    <a:pt x="1291" y="2120"/>
                  </a:lnTo>
                  <a:lnTo>
                    <a:pt x="1494" y="2065"/>
                  </a:lnTo>
                  <a:lnTo>
                    <a:pt x="1678" y="1973"/>
                  </a:lnTo>
                  <a:lnTo>
                    <a:pt x="1844" y="1844"/>
                  </a:lnTo>
                  <a:lnTo>
                    <a:pt x="1973" y="1678"/>
                  </a:lnTo>
                  <a:lnTo>
                    <a:pt x="2065" y="1494"/>
                  </a:lnTo>
                  <a:lnTo>
                    <a:pt x="2120" y="1291"/>
                  </a:lnTo>
                  <a:lnTo>
                    <a:pt x="2139" y="1180"/>
                  </a:lnTo>
                  <a:lnTo>
                    <a:pt x="2157" y="1069"/>
                  </a:lnTo>
                  <a:lnTo>
                    <a:pt x="2120" y="848"/>
                  </a:lnTo>
                  <a:lnTo>
                    <a:pt x="2065" y="645"/>
                  </a:lnTo>
                  <a:lnTo>
                    <a:pt x="1973" y="461"/>
                  </a:lnTo>
                  <a:lnTo>
                    <a:pt x="1825" y="295"/>
                  </a:lnTo>
                  <a:lnTo>
                    <a:pt x="1678" y="166"/>
                  </a:lnTo>
                  <a:lnTo>
                    <a:pt x="1494" y="74"/>
                  </a:lnTo>
                  <a:lnTo>
                    <a:pt x="1272" y="19"/>
                  </a:lnTo>
                  <a:lnTo>
                    <a:pt x="10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 name="Google Shape;457;p2"/>
            <p:cNvSpPr/>
            <p:nvPr/>
          </p:nvSpPr>
          <p:spPr>
            <a:xfrm>
              <a:off x="6188750" y="1644025"/>
              <a:ext cx="53025" cy="53025"/>
            </a:xfrm>
            <a:custGeom>
              <a:avLst/>
              <a:gdLst/>
              <a:ahLst/>
              <a:cxnLst/>
              <a:rect l="l" t="t" r="r" b="b"/>
              <a:pathLst>
                <a:path w="2121" h="2121" extrusionOk="0">
                  <a:moveTo>
                    <a:pt x="1051" y="0"/>
                  </a:moveTo>
                  <a:lnTo>
                    <a:pt x="830" y="19"/>
                  </a:lnTo>
                  <a:lnTo>
                    <a:pt x="645" y="74"/>
                  </a:lnTo>
                  <a:lnTo>
                    <a:pt x="461" y="166"/>
                  </a:lnTo>
                  <a:lnTo>
                    <a:pt x="295" y="295"/>
                  </a:lnTo>
                  <a:lnTo>
                    <a:pt x="184" y="443"/>
                  </a:lnTo>
                  <a:lnTo>
                    <a:pt x="74" y="627"/>
                  </a:lnTo>
                  <a:lnTo>
                    <a:pt x="18" y="830"/>
                  </a:lnTo>
                  <a:lnTo>
                    <a:pt x="0" y="1033"/>
                  </a:lnTo>
                  <a:lnTo>
                    <a:pt x="0" y="1162"/>
                  </a:lnTo>
                  <a:lnTo>
                    <a:pt x="0" y="1273"/>
                  </a:lnTo>
                  <a:lnTo>
                    <a:pt x="74" y="1476"/>
                  </a:lnTo>
                  <a:lnTo>
                    <a:pt x="166" y="1660"/>
                  </a:lnTo>
                  <a:lnTo>
                    <a:pt x="295" y="1807"/>
                  </a:lnTo>
                  <a:lnTo>
                    <a:pt x="443" y="1955"/>
                  </a:lnTo>
                  <a:lnTo>
                    <a:pt x="627" y="2047"/>
                  </a:lnTo>
                  <a:lnTo>
                    <a:pt x="830" y="2102"/>
                  </a:lnTo>
                  <a:lnTo>
                    <a:pt x="940" y="2121"/>
                  </a:lnTo>
                  <a:lnTo>
                    <a:pt x="1051" y="2121"/>
                  </a:lnTo>
                  <a:lnTo>
                    <a:pt x="1272" y="2102"/>
                  </a:lnTo>
                  <a:lnTo>
                    <a:pt x="1475" y="2047"/>
                  </a:lnTo>
                  <a:lnTo>
                    <a:pt x="1659" y="1955"/>
                  </a:lnTo>
                  <a:lnTo>
                    <a:pt x="1807" y="1826"/>
                  </a:lnTo>
                  <a:lnTo>
                    <a:pt x="1936" y="1678"/>
                  </a:lnTo>
                  <a:lnTo>
                    <a:pt x="2028" y="1494"/>
                  </a:lnTo>
                  <a:lnTo>
                    <a:pt x="2102" y="1310"/>
                  </a:lnTo>
                  <a:lnTo>
                    <a:pt x="2120" y="1088"/>
                  </a:lnTo>
                  <a:lnTo>
                    <a:pt x="2120" y="978"/>
                  </a:lnTo>
                  <a:lnTo>
                    <a:pt x="2102" y="867"/>
                  </a:lnTo>
                  <a:lnTo>
                    <a:pt x="2047" y="664"/>
                  </a:lnTo>
                  <a:lnTo>
                    <a:pt x="1954" y="480"/>
                  </a:lnTo>
                  <a:lnTo>
                    <a:pt x="1825" y="314"/>
                  </a:lnTo>
                  <a:lnTo>
                    <a:pt x="1659" y="185"/>
                  </a:lnTo>
                  <a:lnTo>
                    <a:pt x="1475" y="74"/>
                  </a:lnTo>
                  <a:lnTo>
                    <a:pt x="1272"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 name="Google Shape;458;p2"/>
            <p:cNvSpPr/>
            <p:nvPr/>
          </p:nvSpPr>
          <p:spPr>
            <a:xfrm>
              <a:off x="6348700" y="1670300"/>
              <a:ext cx="52550" cy="52100"/>
            </a:xfrm>
            <a:custGeom>
              <a:avLst/>
              <a:gdLst/>
              <a:ahLst/>
              <a:cxnLst/>
              <a:rect l="l" t="t" r="r" b="b"/>
              <a:pathLst>
                <a:path w="2102" h="2084" extrusionOk="0">
                  <a:moveTo>
                    <a:pt x="1033" y="0"/>
                  </a:moveTo>
                  <a:lnTo>
                    <a:pt x="811" y="19"/>
                  </a:lnTo>
                  <a:lnTo>
                    <a:pt x="627" y="74"/>
                  </a:lnTo>
                  <a:lnTo>
                    <a:pt x="443" y="185"/>
                  </a:lnTo>
                  <a:lnTo>
                    <a:pt x="295" y="314"/>
                  </a:lnTo>
                  <a:lnTo>
                    <a:pt x="166" y="461"/>
                  </a:lnTo>
                  <a:lnTo>
                    <a:pt x="74" y="646"/>
                  </a:lnTo>
                  <a:lnTo>
                    <a:pt x="18" y="849"/>
                  </a:lnTo>
                  <a:lnTo>
                    <a:pt x="0" y="1051"/>
                  </a:lnTo>
                  <a:lnTo>
                    <a:pt x="37" y="1273"/>
                  </a:lnTo>
                  <a:lnTo>
                    <a:pt x="92" y="1476"/>
                  </a:lnTo>
                  <a:lnTo>
                    <a:pt x="184" y="1641"/>
                  </a:lnTo>
                  <a:lnTo>
                    <a:pt x="314" y="1789"/>
                  </a:lnTo>
                  <a:lnTo>
                    <a:pt x="479" y="1918"/>
                  </a:lnTo>
                  <a:lnTo>
                    <a:pt x="645" y="2010"/>
                  </a:lnTo>
                  <a:lnTo>
                    <a:pt x="848" y="2066"/>
                  </a:lnTo>
                  <a:lnTo>
                    <a:pt x="1069" y="2084"/>
                  </a:lnTo>
                  <a:lnTo>
                    <a:pt x="1272" y="2066"/>
                  </a:lnTo>
                  <a:lnTo>
                    <a:pt x="1475" y="1992"/>
                  </a:lnTo>
                  <a:lnTo>
                    <a:pt x="1659" y="1900"/>
                  </a:lnTo>
                  <a:lnTo>
                    <a:pt x="1807" y="1771"/>
                  </a:lnTo>
                  <a:lnTo>
                    <a:pt x="1936" y="1623"/>
                  </a:lnTo>
                  <a:lnTo>
                    <a:pt x="2028" y="1439"/>
                  </a:lnTo>
                  <a:lnTo>
                    <a:pt x="2084" y="1236"/>
                  </a:lnTo>
                  <a:lnTo>
                    <a:pt x="2102" y="1015"/>
                  </a:lnTo>
                  <a:lnTo>
                    <a:pt x="2065" y="812"/>
                  </a:lnTo>
                  <a:lnTo>
                    <a:pt x="2010" y="609"/>
                  </a:lnTo>
                  <a:lnTo>
                    <a:pt x="1918" y="443"/>
                  </a:lnTo>
                  <a:lnTo>
                    <a:pt x="1789" y="277"/>
                  </a:lnTo>
                  <a:lnTo>
                    <a:pt x="1623" y="166"/>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 name="Google Shape;459;p2"/>
            <p:cNvSpPr/>
            <p:nvPr/>
          </p:nvSpPr>
          <p:spPr>
            <a:xfrm>
              <a:off x="4936800" y="848875"/>
              <a:ext cx="51175" cy="51200"/>
            </a:xfrm>
            <a:custGeom>
              <a:avLst/>
              <a:gdLst/>
              <a:ahLst/>
              <a:cxnLst/>
              <a:rect l="l" t="t" r="r" b="b"/>
              <a:pathLst>
                <a:path w="2047" h="2048" extrusionOk="0">
                  <a:moveTo>
                    <a:pt x="922" y="1"/>
                  </a:moveTo>
                  <a:lnTo>
                    <a:pt x="830" y="19"/>
                  </a:lnTo>
                  <a:lnTo>
                    <a:pt x="627" y="74"/>
                  </a:lnTo>
                  <a:lnTo>
                    <a:pt x="443" y="167"/>
                  </a:lnTo>
                  <a:lnTo>
                    <a:pt x="295" y="296"/>
                  </a:lnTo>
                  <a:lnTo>
                    <a:pt x="166" y="443"/>
                  </a:lnTo>
                  <a:lnTo>
                    <a:pt x="74" y="627"/>
                  </a:lnTo>
                  <a:lnTo>
                    <a:pt x="18" y="830"/>
                  </a:lnTo>
                  <a:lnTo>
                    <a:pt x="0" y="923"/>
                  </a:lnTo>
                  <a:lnTo>
                    <a:pt x="0" y="1033"/>
                  </a:lnTo>
                  <a:lnTo>
                    <a:pt x="0" y="1144"/>
                  </a:lnTo>
                  <a:lnTo>
                    <a:pt x="18" y="1254"/>
                  </a:lnTo>
                  <a:lnTo>
                    <a:pt x="92" y="1439"/>
                  </a:lnTo>
                  <a:lnTo>
                    <a:pt x="184" y="1623"/>
                  </a:lnTo>
                  <a:lnTo>
                    <a:pt x="313" y="1771"/>
                  </a:lnTo>
                  <a:lnTo>
                    <a:pt x="479" y="1900"/>
                  </a:lnTo>
                  <a:lnTo>
                    <a:pt x="664" y="1992"/>
                  </a:lnTo>
                  <a:lnTo>
                    <a:pt x="848" y="2029"/>
                  </a:lnTo>
                  <a:lnTo>
                    <a:pt x="959" y="2047"/>
                  </a:lnTo>
                  <a:lnTo>
                    <a:pt x="1069" y="2047"/>
                  </a:lnTo>
                  <a:lnTo>
                    <a:pt x="1272" y="2029"/>
                  </a:lnTo>
                  <a:lnTo>
                    <a:pt x="1457" y="1955"/>
                  </a:lnTo>
                  <a:lnTo>
                    <a:pt x="1623" y="1863"/>
                  </a:lnTo>
                  <a:lnTo>
                    <a:pt x="1770" y="1734"/>
                  </a:lnTo>
                  <a:lnTo>
                    <a:pt x="1881" y="1568"/>
                  </a:lnTo>
                  <a:lnTo>
                    <a:pt x="1973" y="1402"/>
                  </a:lnTo>
                  <a:lnTo>
                    <a:pt x="2028" y="1199"/>
                  </a:lnTo>
                  <a:lnTo>
                    <a:pt x="2047" y="996"/>
                  </a:lnTo>
                  <a:lnTo>
                    <a:pt x="2028" y="812"/>
                  </a:lnTo>
                  <a:lnTo>
                    <a:pt x="1973" y="609"/>
                  </a:lnTo>
                  <a:lnTo>
                    <a:pt x="1862" y="443"/>
                  </a:lnTo>
                  <a:lnTo>
                    <a:pt x="1752" y="296"/>
                  </a:lnTo>
                  <a:lnTo>
                    <a:pt x="1604" y="167"/>
                  </a:lnTo>
                  <a:lnTo>
                    <a:pt x="1420" y="74"/>
                  </a:lnTo>
                  <a:lnTo>
                    <a:pt x="1235" y="19"/>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 name="Google Shape;460;p2"/>
            <p:cNvSpPr/>
            <p:nvPr/>
          </p:nvSpPr>
          <p:spPr>
            <a:xfrm>
              <a:off x="5067700" y="1036950"/>
              <a:ext cx="51650" cy="51650"/>
            </a:xfrm>
            <a:custGeom>
              <a:avLst/>
              <a:gdLst/>
              <a:ahLst/>
              <a:cxnLst/>
              <a:rect l="l" t="t" r="r" b="b"/>
              <a:pathLst>
                <a:path w="2066" h="2066" extrusionOk="0">
                  <a:moveTo>
                    <a:pt x="1015" y="0"/>
                  </a:moveTo>
                  <a:lnTo>
                    <a:pt x="812" y="19"/>
                  </a:lnTo>
                  <a:lnTo>
                    <a:pt x="627" y="74"/>
                  </a:lnTo>
                  <a:lnTo>
                    <a:pt x="461" y="166"/>
                  </a:lnTo>
                  <a:lnTo>
                    <a:pt x="314" y="295"/>
                  </a:lnTo>
                  <a:lnTo>
                    <a:pt x="185" y="443"/>
                  </a:lnTo>
                  <a:lnTo>
                    <a:pt x="93" y="609"/>
                  </a:lnTo>
                  <a:lnTo>
                    <a:pt x="37" y="793"/>
                  </a:lnTo>
                  <a:lnTo>
                    <a:pt x="0" y="996"/>
                  </a:lnTo>
                  <a:lnTo>
                    <a:pt x="19" y="1217"/>
                  </a:lnTo>
                  <a:lnTo>
                    <a:pt x="74" y="1420"/>
                  </a:lnTo>
                  <a:lnTo>
                    <a:pt x="166" y="1586"/>
                  </a:lnTo>
                  <a:lnTo>
                    <a:pt x="295" y="1752"/>
                  </a:lnTo>
                  <a:lnTo>
                    <a:pt x="443" y="1881"/>
                  </a:lnTo>
                  <a:lnTo>
                    <a:pt x="609" y="1973"/>
                  </a:lnTo>
                  <a:lnTo>
                    <a:pt x="812" y="2047"/>
                  </a:lnTo>
                  <a:lnTo>
                    <a:pt x="1015" y="2065"/>
                  </a:lnTo>
                  <a:lnTo>
                    <a:pt x="1236" y="2047"/>
                  </a:lnTo>
                  <a:lnTo>
                    <a:pt x="1439" y="1992"/>
                  </a:lnTo>
                  <a:lnTo>
                    <a:pt x="1605" y="1900"/>
                  </a:lnTo>
                  <a:lnTo>
                    <a:pt x="1771" y="1770"/>
                  </a:lnTo>
                  <a:lnTo>
                    <a:pt x="1881" y="1623"/>
                  </a:lnTo>
                  <a:lnTo>
                    <a:pt x="1992" y="1439"/>
                  </a:lnTo>
                  <a:lnTo>
                    <a:pt x="2047" y="1236"/>
                  </a:lnTo>
                  <a:lnTo>
                    <a:pt x="2066" y="1033"/>
                  </a:lnTo>
                  <a:lnTo>
                    <a:pt x="2047" y="830"/>
                  </a:lnTo>
                  <a:lnTo>
                    <a:pt x="1992" y="627"/>
                  </a:lnTo>
                  <a:lnTo>
                    <a:pt x="1881" y="443"/>
                  </a:lnTo>
                  <a:lnTo>
                    <a:pt x="1771" y="295"/>
                  </a:lnTo>
                  <a:lnTo>
                    <a:pt x="1605" y="166"/>
                  </a:lnTo>
                  <a:lnTo>
                    <a:pt x="1439" y="74"/>
                  </a:lnTo>
                  <a:lnTo>
                    <a:pt x="1236"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 name="Google Shape;461;p2"/>
            <p:cNvSpPr/>
            <p:nvPr/>
          </p:nvSpPr>
          <p:spPr>
            <a:xfrm>
              <a:off x="5344725" y="1331025"/>
              <a:ext cx="51200" cy="51200"/>
            </a:xfrm>
            <a:custGeom>
              <a:avLst/>
              <a:gdLst/>
              <a:ahLst/>
              <a:cxnLst/>
              <a:rect l="l" t="t" r="r" b="b"/>
              <a:pathLst>
                <a:path w="2048" h="2048" extrusionOk="0">
                  <a:moveTo>
                    <a:pt x="941" y="1"/>
                  </a:moveTo>
                  <a:lnTo>
                    <a:pt x="831" y="19"/>
                  </a:lnTo>
                  <a:lnTo>
                    <a:pt x="646" y="75"/>
                  </a:lnTo>
                  <a:lnTo>
                    <a:pt x="462" y="167"/>
                  </a:lnTo>
                  <a:lnTo>
                    <a:pt x="296" y="296"/>
                  </a:lnTo>
                  <a:lnTo>
                    <a:pt x="185" y="443"/>
                  </a:lnTo>
                  <a:lnTo>
                    <a:pt x="75" y="628"/>
                  </a:lnTo>
                  <a:lnTo>
                    <a:pt x="19" y="831"/>
                  </a:lnTo>
                  <a:lnTo>
                    <a:pt x="1" y="923"/>
                  </a:lnTo>
                  <a:lnTo>
                    <a:pt x="1" y="1033"/>
                  </a:lnTo>
                  <a:lnTo>
                    <a:pt x="1" y="1144"/>
                  </a:lnTo>
                  <a:lnTo>
                    <a:pt x="19" y="1255"/>
                  </a:lnTo>
                  <a:lnTo>
                    <a:pt x="93" y="1439"/>
                  </a:lnTo>
                  <a:lnTo>
                    <a:pt x="185" y="1624"/>
                  </a:lnTo>
                  <a:lnTo>
                    <a:pt x="314" y="1771"/>
                  </a:lnTo>
                  <a:lnTo>
                    <a:pt x="480" y="1900"/>
                  </a:lnTo>
                  <a:lnTo>
                    <a:pt x="665" y="1992"/>
                  </a:lnTo>
                  <a:lnTo>
                    <a:pt x="849" y="2048"/>
                  </a:lnTo>
                  <a:lnTo>
                    <a:pt x="1070" y="2048"/>
                  </a:lnTo>
                  <a:lnTo>
                    <a:pt x="1273" y="2029"/>
                  </a:lnTo>
                  <a:lnTo>
                    <a:pt x="1457" y="1955"/>
                  </a:lnTo>
                  <a:lnTo>
                    <a:pt x="1623" y="1863"/>
                  </a:lnTo>
                  <a:lnTo>
                    <a:pt x="1771" y="1734"/>
                  </a:lnTo>
                  <a:lnTo>
                    <a:pt x="1881" y="1587"/>
                  </a:lnTo>
                  <a:lnTo>
                    <a:pt x="1974" y="1402"/>
                  </a:lnTo>
                  <a:lnTo>
                    <a:pt x="2029" y="1218"/>
                  </a:lnTo>
                  <a:lnTo>
                    <a:pt x="2047" y="1015"/>
                  </a:lnTo>
                  <a:lnTo>
                    <a:pt x="2029" y="812"/>
                  </a:lnTo>
                  <a:lnTo>
                    <a:pt x="1974" y="628"/>
                  </a:lnTo>
                  <a:lnTo>
                    <a:pt x="1881" y="462"/>
                  </a:lnTo>
                  <a:lnTo>
                    <a:pt x="1752" y="296"/>
                  </a:lnTo>
                  <a:lnTo>
                    <a:pt x="1605" y="185"/>
                  </a:lnTo>
                  <a:lnTo>
                    <a:pt x="1439" y="93"/>
                  </a:lnTo>
                  <a:lnTo>
                    <a:pt x="1255"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 name="Google Shape;462;p2"/>
            <p:cNvSpPr/>
            <p:nvPr/>
          </p:nvSpPr>
          <p:spPr>
            <a:xfrm>
              <a:off x="5713025" y="1559200"/>
              <a:ext cx="51200" cy="51650"/>
            </a:xfrm>
            <a:custGeom>
              <a:avLst/>
              <a:gdLst/>
              <a:ahLst/>
              <a:cxnLst/>
              <a:rect l="l" t="t" r="r" b="b"/>
              <a:pathLst>
                <a:path w="2048" h="2066" extrusionOk="0">
                  <a:moveTo>
                    <a:pt x="1033" y="1"/>
                  </a:moveTo>
                  <a:lnTo>
                    <a:pt x="831" y="19"/>
                  </a:lnTo>
                  <a:lnTo>
                    <a:pt x="628" y="93"/>
                  </a:lnTo>
                  <a:lnTo>
                    <a:pt x="462" y="185"/>
                  </a:lnTo>
                  <a:lnTo>
                    <a:pt x="314" y="296"/>
                  </a:lnTo>
                  <a:lnTo>
                    <a:pt x="185" y="443"/>
                  </a:lnTo>
                  <a:lnTo>
                    <a:pt x="93" y="628"/>
                  </a:lnTo>
                  <a:lnTo>
                    <a:pt x="19" y="812"/>
                  </a:lnTo>
                  <a:lnTo>
                    <a:pt x="1" y="1015"/>
                  </a:lnTo>
                  <a:lnTo>
                    <a:pt x="19" y="1218"/>
                  </a:lnTo>
                  <a:lnTo>
                    <a:pt x="75" y="1402"/>
                  </a:lnTo>
                  <a:lnTo>
                    <a:pt x="167" y="1587"/>
                  </a:lnTo>
                  <a:lnTo>
                    <a:pt x="277" y="1734"/>
                  </a:lnTo>
                  <a:lnTo>
                    <a:pt x="425" y="1863"/>
                  </a:lnTo>
                  <a:lnTo>
                    <a:pt x="591" y="1955"/>
                  </a:lnTo>
                  <a:lnTo>
                    <a:pt x="794" y="2029"/>
                  </a:lnTo>
                  <a:lnTo>
                    <a:pt x="978" y="2066"/>
                  </a:lnTo>
                  <a:lnTo>
                    <a:pt x="1089" y="2047"/>
                  </a:lnTo>
                  <a:lnTo>
                    <a:pt x="1199" y="2047"/>
                  </a:lnTo>
                  <a:lnTo>
                    <a:pt x="1402" y="1992"/>
                  </a:lnTo>
                  <a:lnTo>
                    <a:pt x="1568" y="1882"/>
                  </a:lnTo>
                  <a:lnTo>
                    <a:pt x="1734" y="1771"/>
                  </a:lnTo>
                  <a:lnTo>
                    <a:pt x="1863" y="1605"/>
                  </a:lnTo>
                  <a:lnTo>
                    <a:pt x="1955" y="1439"/>
                  </a:lnTo>
                  <a:lnTo>
                    <a:pt x="2029" y="1236"/>
                  </a:lnTo>
                  <a:lnTo>
                    <a:pt x="2047" y="1126"/>
                  </a:lnTo>
                  <a:lnTo>
                    <a:pt x="2047" y="1015"/>
                  </a:lnTo>
                  <a:lnTo>
                    <a:pt x="2029" y="812"/>
                  </a:lnTo>
                  <a:lnTo>
                    <a:pt x="1955" y="628"/>
                  </a:lnTo>
                  <a:lnTo>
                    <a:pt x="1863" y="462"/>
                  </a:lnTo>
                  <a:lnTo>
                    <a:pt x="1734" y="314"/>
                  </a:lnTo>
                  <a:lnTo>
                    <a:pt x="1587" y="185"/>
                  </a:lnTo>
                  <a:lnTo>
                    <a:pt x="1421" y="93"/>
                  </a:lnTo>
                  <a:lnTo>
                    <a:pt x="1236" y="38"/>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 name="Google Shape;463;p2"/>
            <p:cNvSpPr/>
            <p:nvPr/>
          </p:nvSpPr>
          <p:spPr>
            <a:xfrm>
              <a:off x="5792775" y="1573500"/>
              <a:ext cx="51650" cy="51650"/>
            </a:xfrm>
            <a:custGeom>
              <a:avLst/>
              <a:gdLst/>
              <a:ahLst/>
              <a:cxnLst/>
              <a:rect l="l" t="t" r="r" b="b"/>
              <a:pathLst>
                <a:path w="2066" h="2066" extrusionOk="0">
                  <a:moveTo>
                    <a:pt x="1052" y="0"/>
                  </a:moveTo>
                  <a:lnTo>
                    <a:pt x="830" y="19"/>
                  </a:lnTo>
                  <a:lnTo>
                    <a:pt x="646" y="74"/>
                  </a:lnTo>
                  <a:lnTo>
                    <a:pt x="462" y="166"/>
                  </a:lnTo>
                  <a:lnTo>
                    <a:pt x="296" y="277"/>
                  </a:lnTo>
                  <a:lnTo>
                    <a:pt x="167" y="443"/>
                  </a:lnTo>
                  <a:lnTo>
                    <a:pt x="74" y="609"/>
                  </a:lnTo>
                  <a:lnTo>
                    <a:pt x="19" y="812"/>
                  </a:lnTo>
                  <a:lnTo>
                    <a:pt x="1" y="1015"/>
                  </a:lnTo>
                  <a:lnTo>
                    <a:pt x="1" y="1217"/>
                  </a:lnTo>
                  <a:lnTo>
                    <a:pt x="56" y="1420"/>
                  </a:lnTo>
                  <a:lnTo>
                    <a:pt x="148" y="1586"/>
                  </a:lnTo>
                  <a:lnTo>
                    <a:pt x="277" y="1752"/>
                  </a:lnTo>
                  <a:lnTo>
                    <a:pt x="406" y="1881"/>
                  </a:lnTo>
                  <a:lnTo>
                    <a:pt x="591" y="1973"/>
                  </a:lnTo>
                  <a:lnTo>
                    <a:pt x="775" y="2029"/>
                  </a:lnTo>
                  <a:lnTo>
                    <a:pt x="978" y="2066"/>
                  </a:lnTo>
                  <a:lnTo>
                    <a:pt x="1181" y="2047"/>
                  </a:lnTo>
                  <a:lnTo>
                    <a:pt x="1384" y="2010"/>
                  </a:lnTo>
                  <a:lnTo>
                    <a:pt x="1568" y="1918"/>
                  </a:lnTo>
                  <a:lnTo>
                    <a:pt x="1734" y="1789"/>
                  </a:lnTo>
                  <a:lnTo>
                    <a:pt x="1863" y="1641"/>
                  </a:lnTo>
                  <a:lnTo>
                    <a:pt x="1974" y="1475"/>
                  </a:lnTo>
                  <a:lnTo>
                    <a:pt x="2029" y="1291"/>
                  </a:lnTo>
                  <a:lnTo>
                    <a:pt x="2066" y="1070"/>
                  </a:lnTo>
                  <a:lnTo>
                    <a:pt x="2047" y="849"/>
                  </a:lnTo>
                  <a:lnTo>
                    <a:pt x="1992" y="664"/>
                  </a:lnTo>
                  <a:lnTo>
                    <a:pt x="1900" y="480"/>
                  </a:lnTo>
                  <a:lnTo>
                    <a:pt x="1789" y="314"/>
                  </a:lnTo>
                  <a:lnTo>
                    <a:pt x="1642" y="185"/>
                  </a:lnTo>
                  <a:lnTo>
                    <a:pt x="1457" y="93"/>
                  </a:lnTo>
                  <a:lnTo>
                    <a:pt x="1273" y="19"/>
                  </a:lnTo>
                  <a:lnTo>
                    <a:pt x="105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 name="Google Shape;464;p2"/>
            <p:cNvSpPr/>
            <p:nvPr/>
          </p:nvSpPr>
          <p:spPr>
            <a:xfrm>
              <a:off x="5002250" y="942900"/>
              <a:ext cx="51650" cy="51675"/>
            </a:xfrm>
            <a:custGeom>
              <a:avLst/>
              <a:gdLst/>
              <a:ahLst/>
              <a:cxnLst/>
              <a:rect l="l" t="t" r="r" b="b"/>
              <a:pathLst>
                <a:path w="2066" h="2067" extrusionOk="0">
                  <a:moveTo>
                    <a:pt x="996" y="1"/>
                  </a:moveTo>
                  <a:lnTo>
                    <a:pt x="793" y="19"/>
                  </a:lnTo>
                  <a:lnTo>
                    <a:pt x="609" y="75"/>
                  </a:lnTo>
                  <a:lnTo>
                    <a:pt x="443" y="185"/>
                  </a:lnTo>
                  <a:lnTo>
                    <a:pt x="295" y="296"/>
                  </a:lnTo>
                  <a:lnTo>
                    <a:pt x="166" y="444"/>
                  </a:lnTo>
                  <a:lnTo>
                    <a:pt x="74" y="628"/>
                  </a:lnTo>
                  <a:lnTo>
                    <a:pt x="19" y="812"/>
                  </a:lnTo>
                  <a:lnTo>
                    <a:pt x="0" y="1015"/>
                  </a:lnTo>
                  <a:lnTo>
                    <a:pt x="19" y="1218"/>
                  </a:lnTo>
                  <a:lnTo>
                    <a:pt x="74" y="1421"/>
                  </a:lnTo>
                  <a:lnTo>
                    <a:pt x="166" y="1605"/>
                  </a:lnTo>
                  <a:lnTo>
                    <a:pt x="295" y="1753"/>
                  </a:lnTo>
                  <a:lnTo>
                    <a:pt x="443" y="1882"/>
                  </a:lnTo>
                  <a:lnTo>
                    <a:pt x="627" y="1974"/>
                  </a:lnTo>
                  <a:lnTo>
                    <a:pt x="812" y="2029"/>
                  </a:lnTo>
                  <a:lnTo>
                    <a:pt x="1033" y="2066"/>
                  </a:lnTo>
                  <a:lnTo>
                    <a:pt x="1236" y="2029"/>
                  </a:lnTo>
                  <a:lnTo>
                    <a:pt x="1438" y="1974"/>
                  </a:lnTo>
                  <a:lnTo>
                    <a:pt x="1604" y="1882"/>
                  </a:lnTo>
                  <a:lnTo>
                    <a:pt x="1770" y="1753"/>
                  </a:lnTo>
                  <a:lnTo>
                    <a:pt x="1881" y="1605"/>
                  </a:lnTo>
                  <a:lnTo>
                    <a:pt x="1992" y="1421"/>
                  </a:lnTo>
                  <a:lnTo>
                    <a:pt x="2047" y="1218"/>
                  </a:lnTo>
                  <a:lnTo>
                    <a:pt x="2065" y="1015"/>
                  </a:lnTo>
                  <a:lnTo>
                    <a:pt x="2028" y="812"/>
                  </a:lnTo>
                  <a:lnTo>
                    <a:pt x="1973" y="609"/>
                  </a:lnTo>
                  <a:lnTo>
                    <a:pt x="1881" y="444"/>
                  </a:lnTo>
                  <a:lnTo>
                    <a:pt x="1752" y="278"/>
                  </a:lnTo>
                  <a:lnTo>
                    <a:pt x="1586" y="167"/>
                  </a:lnTo>
                  <a:lnTo>
                    <a:pt x="1420" y="75"/>
                  </a:lnTo>
                  <a:lnTo>
                    <a:pt x="1217" y="19"/>
                  </a:lnTo>
                  <a:lnTo>
                    <a:pt x="9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 name="Google Shape;465;p2"/>
            <p:cNvSpPr/>
            <p:nvPr/>
          </p:nvSpPr>
          <p:spPr>
            <a:xfrm>
              <a:off x="4819700" y="583375"/>
              <a:ext cx="51200" cy="51175"/>
            </a:xfrm>
            <a:custGeom>
              <a:avLst/>
              <a:gdLst/>
              <a:ahLst/>
              <a:cxnLst/>
              <a:rect l="l" t="t" r="r" b="b"/>
              <a:pathLst>
                <a:path w="2048" h="2047" extrusionOk="0">
                  <a:moveTo>
                    <a:pt x="867" y="0"/>
                  </a:moveTo>
                  <a:lnTo>
                    <a:pt x="665" y="56"/>
                  </a:lnTo>
                  <a:lnTo>
                    <a:pt x="480" y="148"/>
                  </a:lnTo>
                  <a:lnTo>
                    <a:pt x="333" y="277"/>
                  </a:lnTo>
                  <a:lnTo>
                    <a:pt x="185" y="424"/>
                  </a:lnTo>
                  <a:lnTo>
                    <a:pt x="93" y="590"/>
                  </a:lnTo>
                  <a:lnTo>
                    <a:pt x="19" y="793"/>
                  </a:lnTo>
                  <a:lnTo>
                    <a:pt x="1" y="904"/>
                  </a:lnTo>
                  <a:lnTo>
                    <a:pt x="1" y="996"/>
                  </a:lnTo>
                  <a:lnTo>
                    <a:pt x="19" y="1199"/>
                  </a:lnTo>
                  <a:lnTo>
                    <a:pt x="75" y="1402"/>
                  </a:lnTo>
                  <a:lnTo>
                    <a:pt x="148" y="1567"/>
                  </a:lnTo>
                  <a:lnTo>
                    <a:pt x="277" y="1733"/>
                  </a:lnTo>
                  <a:lnTo>
                    <a:pt x="425" y="1862"/>
                  </a:lnTo>
                  <a:lnTo>
                    <a:pt x="591" y="1955"/>
                  </a:lnTo>
                  <a:lnTo>
                    <a:pt x="775" y="2028"/>
                  </a:lnTo>
                  <a:lnTo>
                    <a:pt x="978" y="2047"/>
                  </a:lnTo>
                  <a:lnTo>
                    <a:pt x="1181" y="2047"/>
                  </a:lnTo>
                  <a:lnTo>
                    <a:pt x="1384" y="1992"/>
                  </a:lnTo>
                  <a:lnTo>
                    <a:pt x="1568" y="1899"/>
                  </a:lnTo>
                  <a:lnTo>
                    <a:pt x="1734" y="1770"/>
                  </a:lnTo>
                  <a:lnTo>
                    <a:pt x="1863" y="1623"/>
                  </a:lnTo>
                  <a:lnTo>
                    <a:pt x="1955" y="1457"/>
                  </a:lnTo>
                  <a:lnTo>
                    <a:pt x="2029" y="1254"/>
                  </a:lnTo>
                  <a:lnTo>
                    <a:pt x="2047" y="1162"/>
                  </a:lnTo>
                  <a:lnTo>
                    <a:pt x="2047" y="1051"/>
                  </a:lnTo>
                  <a:lnTo>
                    <a:pt x="2029" y="848"/>
                  </a:lnTo>
                  <a:lnTo>
                    <a:pt x="1974" y="646"/>
                  </a:lnTo>
                  <a:lnTo>
                    <a:pt x="1900" y="480"/>
                  </a:lnTo>
                  <a:lnTo>
                    <a:pt x="1771" y="332"/>
                  </a:lnTo>
                  <a:lnTo>
                    <a:pt x="1623" y="203"/>
                  </a:lnTo>
                  <a:lnTo>
                    <a:pt x="1457" y="92"/>
                  </a:lnTo>
                  <a:lnTo>
                    <a:pt x="1273" y="19"/>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 name="Google Shape;466;p2"/>
            <p:cNvSpPr/>
            <p:nvPr/>
          </p:nvSpPr>
          <p:spPr>
            <a:xfrm>
              <a:off x="4768550" y="409125"/>
              <a:ext cx="51175" cy="51650"/>
            </a:xfrm>
            <a:custGeom>
              <a:avLst/>
              <a:gdLst/>
              <a:ahLst/>
              <a:cxnLst/>
              <a:rect l="l" t="t" r="r" b="b"/>
              <a:pathLst>
                <a:path w="2047" h="2066" extrusionOk="0">
                  <a:moveTo>
                    <a:pt x="1070" y="1"/>
                  </a:moveTo>
                  <a:lnTo>
                    <a:pt x="867" y="19"/>
                  </a:lnTo>
                  <a:lnTo>
                    <a:pt x="664" y="74"/>
                  </a:lnTo>
                  <a:lnTo>
                    <a:pt x="498" y="148"/>
                  </a:lnTo>
                  <a:lnTo>
                    <a:pt x="332" y="277"/>
                  </a:lnTo>
                  <a:lnTo>
                    <a:pt x="203" y="425"/>
                  </a:lnTo>
                  <a:lnTo>
                    <a:pt x="92" y="591"/>
                  </a:lnTo>
                  <a:lnTo>
                    <a:pt x="19" y="775"/>
                  </a:lnTo>
                  <a:lnTo>
                    <a:pt x="0" y="978"/>
                  </a:lnTo>
                  <a:lnTo>
                    <a:pt x="0" y="1181"/>
                  </a:lnTo>
                  <a:lnTo>
                    <a:pt x="55" y="1365"/>
                  </a:lnTo>
                  <a:lnTo>
                    <a:pt x="129" y="1549"/>
                  </a:lnTo>
                  <a:lnTo>
                    <a:pt x="240" y="1697"/>
                  </a:lnTo>
                  <a:lnTo>
                    <a:pt x="387" y="1844"/>
                  </a:lnTo>
                  <a:lnTo>
                    <a:pt x="553" y="1955"/>
                  </a:lnTo>
                  <a:lnTo>
                    <a:pt x="738" y="2010"/>
                  </a:lnTo>
                  <a:lnTo>
                    <a:pt x="940" y="2047"/>
                  </a:lnTo>
                  <a:lnTo>
                    <a:pt x="1051" y="2066"/>
                  </a:lnTo>
                  <a:lnTo>
                    <a:pt x="1162" y="2047"/>
                  </a:lnTo>
                  <a:lnTo>
                    <a:pt x="1346" y="1992"/>
                  </a:lnTo>
                  <a:lnTo>
                    <a:pt x="1530" y="1918"/>
                  </a:lnTo>
                  <a:lnTo>
                    <a:pt x="1696" y="1789"/>
                  </a:lnTo>
                  <a:lnTo>
                    <a:pt x="1844" y="1642"/>
                  </a:lnTo>
                  <a:lnTo>
                    <a:pt x="1936" y="1457"/>
                  </a:lnTo>
                  <a:lnTo>
                    <a:pt x="2010" y="1273"/>
                  </a:lnTo>
                  <a:lnTo>
                    <a:pt x="2028" y="1162"/>
                  </a:lnTo>
                  <a:lnTo>
                    <a:pt x="2047" y="1070"/>
                  </a:lnTo>
                  <a:lnTo>
                    <a:pt x="2028" y="867"/>
                  </a:lnTo>
                  <a:lnTo>
                    <a:pt x="1973" y="664"/>
                  </a:lnTo>
                  <a:lnTo>
                    <a:pt x="1881" y="498"/>
                  </a:lnTo>
                  <a:lnTo>
                    <a:pt x="1770" y="332"/>
                  </a:lnTo>
                  <a:lnTo>
                    <a:pt x="1623" y="203"/>
                  </a:lnTo>
                  <a:lnTo>
                    <a:pt x="1457" y="111"/>
                  </a:lnTo>
                  <a:lnTo>
                    <a:pt x="1254" y="37"/>
                  </a:lnTo>
                  <a:lnTo>
                    <a:pt x="10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 name="Google Shape;467;p2"/>
            <p:cNvSpPr/>
            <p:nvPr/>
          </p:nvSpPr>
          <p:spPr>
            <a:xfrm>
              <a:off x="5133625" y="1128225"/>
              <a:ext cx="51175" cy="51650"/>
            </a:xfrm>
            <a:custGeom>
              <a:avLst/>
              <a:gdLst/>
              <a:ahLst/>
              <a:cxnLst/>
              <a:rect l="l" t="t" r="r" b="b"/>
              <a:pathLst>
                <a:path w="2047" h="2066" extrusionOk="0">
                  <a:moveTo>
                    <a:pt x="1033" y="0"/>
                  </a:moveTo>
                  <a:lnTo>
                    <a:pt x="830" y="19"/>
                  </a:lnTo>
                  <a:lnTo>
                    <a:pt x="645" y="74"/>
                  </a:lnTo>
                  <a:lnTo>
                    <a:pt x="461" y="166"/>
                  </a:lnTo>
                  <a:lnTo>
                    <a:pt x="314" y="295"/>
                  </a:lnTo>
                  <a:lnTo>
                    <a:pt x="185" y="443"/>
                  </a:lnTo>
                  <a:lnTo>
                    <a:pt x="92" y="609"/>
                  </a:lnTo>
                  <a:lnTo>
                    <a:pt x="19" y="793"/>
                  </a:lnTo>
                  <a:lnTo>
                    <a:pt x="0" y="996"/>
                  </a:lnTo>
                  <a:lnTo>
                    <a:pt x="0" y="1106"/>
                  </a:lnTo>
                  <a:lnTo>
                    <a:pt x="19" y="1217"/>
                  </a:lnTo>
                  <a:lnTo>
                    <a:pt x="74" y="1401"/>
                  </a:lnTo>
                  <a:lnTo>
                    <a:pt x="166" y="1586"/>
                  </a:lnTo>
                  <a:lnTo>
                    <a:pt x="277" y="1752"/>
                  </a:lnTo>
                  <a:lnTo>
                    <a:pt x="443" y="1881"/>
                  </a:lnTo>
                  <a:lnTo>
                    <a:pt x="609" y="1973"/>
                  </a:lnTo>
                  <a:lnTo>
                    <a:pt x="811" y="2047"/>
                  </a:lnTo>
                  <a:lnTo>
                    <a:pt x="904" y="2065"/>
                  </a:lnTo>
                  <a:lnTo>
                    <a:pt x="1014" y="2065"/>
                  </a:lnTo>
                  <a:lnTo>
                    <a:pt x="1217" y="2047"/>
                  </a:lnTo>
                  <a:lnTo>
                    <a:pt x="1420" y="1991"/>
                  </a:lnTo>
                  <a:lnTo>
                    <a:pt x="1586" y="1899"/>
                  </a:lnTo>
                  <a:lnTo>
                    <a:pt x="1733" y="1770"/>
                  </a:lnTo>
                  <a:lnTo>
                    <a:pt x="1862" y="1623"/>
                  </a:lnTo>
                  <a:lnTo>
                    <a:pt x="1955" y="1457"/>
                  </a:lnTo>
                  <a:lnTo>
                    <a:pt x="2028" y="1272"/>
                  </a:lnTo>
                  <a:lnTo>
                    <a:pt x="2047" y="1070"/>
                  </a:lnTo>
                  <a:lnTo>
                    <a:pt x="2047" y="959"/>
                  </a:lnTo>
                  <a:lnTo>
                    <a:pt x="2028" y="848"/>
                  </a:lnTo>
                  <a:lnTo>
                    <a:pt x="1973" y="664"/>
                  </a:lnTo>
                  <a:lnTo>
                    <a:pt x="1881" y="480"/>
                  </a:lnTo>
                  <a:lnTo>
                    <a:pt x="1770" y="314"/>
                  </a:lnTo>
                  <a:lnTo>
                    <a:pt x="1604" y="185"/>
                  </a:lnTo>
                  <a:lnTo>
                    <a:pt x="1438" y="92"/>
                  </a:lnTo>
                  <a:lnTo>
                    <a:pt x="1235" y="37"/>
                  </a:lnTo>
                  <a:lnTo>
                    <a:pt x="1143"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 name="Google Shape;468;p2"/>
            <p:cNvSpPr/>
            <p:nvPr/>
          </p:nvSpPr>
          <p:spPr>
            <a:xfrm>
              <a:off x="5487625" y="1436600"/>
              <a:ext cx="51200" cy="51175"/>
            </a:xfrm>
            <a:custGeom>
              <a:avLst/>
              <a:gdLst/>
              <a:ahLst/>
              <a:cxnLst/>
              <a:rect l="l" t="t" r="r" b="b"/>
              <a:pathLst>
                <a:path w="2048" h="2047" extrusionOk="0">
                  <a:moveTo>
                    <a:pt x="1070" y="0"/>
                  </a:moveTo>
                  <a:lnTo>
                    <a:pt x="867" y="19"/>
                  </a:lnTo>
                  <a:lnTo>
                    <a:pt x="683" y="56"/>
                  </a:lnTo>
                  <a:lnTo>
                    <a:pt x="498" y="148"/>
                  </a:lnTo>
                  <a:lnTo>
                    <a:pt x="351" y="258"/>
                  </a:lnTo>
                  <a:lnTo>
                    <a:pt x="203" y="406"/>
                  </a:lnTo>
                  <a:lnTo>
                    <a:pt x="111" y="572"/>
                  </a:lnTo>
                  <a:lnTo>
                    <a:pt x="37" y="756"/>
                  </a:lnTo>
                  <a:lnTo>
                    <a:pt x="1" y="959"/>
                  </a:lnTo>
                  <a:lnTo>
                    <a:pt x="1" y="1070"/>
                  </a:lnTo>
                  <a:lnTo>
                    <a:pt x="1" y="1162"/>
                  </a:lnTo>
                  <a:lnTo>
                    <a:pt x="56" y="1365"/>
                  </a:lnTo>
                  <a:lnTo>
                    <a:pt x="148" y="1549"/>
                  </a:lnTo>
                  <a:lnTo>
                    <a:pt x="259" y="1715"/>
                  </a:lnTo>
                  <a:lnTo>
                    <a:pt x="406" y="1844"/>
                  </a:lnTo>
                  <a:lnTo>
                    <a:pt x="591" y="1955"/>
                  </a:lnTo>
                  <a:lnTo>
                    <a:pt x="775" y="2028"/>
                  </a:lnTo>
                  <a:lnTo>
                    <a:pt x="886" y="2047"/>
                  </a:lnTo>
                  <a:lnTo>
                    <a:pt x="1199" y="2047"/>
                  </a:lnTo>
                  <a:lnTo>
                    <a:pt x="1383" y="1992"/>
                  </a:lnTo>
                  <a:lnTo>
                    <a:pt x="1549" y="1899"/>
                  </a:lnTo>
                  <a:lnTo>
                    <a:pt x="1715" y="1770"/>
                  </a:lnTo>
                  <a:lnTo>
                    <a:pt x="1844" y="1623"/>
                  </a:lnTo>
                  <a:lnTo>
                    <a:pt x="1955" y="1457"/>
                  </a:lnTo>
                  <a:lnTo>
                    <a:pt x="2010" y="1273"/>
                  </a:lnTo>
                  <a:lnTo>
                    <a:pt x="2047" y="1070"/>
                  </a:lnTo>
                  <a:lnTo>
                    <a:pt x="2029" y="867"/>
                  </a:lnTo>
                  <a:lnTo>
                    <a:pt x="1973" y="683"/>
                  </a:lnTo>
                  <a:lnTo>
                    <a:pt x="1900" y="498"/>
                  </a:lnTo>
                  <a:lnTo>
                    <a:pt x="1771" y="351"/>
                  </a:lnTo>
                  <a:lnTo>
                    <a:pt x="1642" y="203"/>
                  </a:lnTo>
                  <a:lnTo>
                    <a:pt x="1457" y="111"/>
                  </a:lnTo>
                  <a:lnTo>
                    <a:pt x="1273" y="37"/>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 name="Google Shape;469;p2"/>
            <p:cNvSpPr/>
            <p:nvPr/>
          </p:nvSpPr>
          <p:spPr>
            <a:xfrm>
              <a:off x="4871325" y="754850"/>
              <a:ext cx="50750" cy="50725"/>
            </a:xfrm>
            <a:custGeom>
              <a:avLst/>
              <a:gdLst/>
              <a:ahLst/>
              <a:cxnLst/>
              <a:rect l="l" t="t" r="r" b="b"/>
              <a:pathLst>
                <a:path w="2030" h="2029" extrusionOk="0">
                  <a:moveTo>
                    <a:pt x="1015" y="0"/>
                  </a:moveTo>
                  <a:lnTo>
                    <a:pt x="812" y="19"/>
                  </a:lnTo>
                  <a:lnTo>
                    <a:pt x="628" y="74"/>
                  </a:lnTo>
                  <a:lnTo>
                    <a:pt x="462" y="166"/>
                  </a:lnTo>
                  <a:lnTo>
                    <a:pt x="314" y="295"/>
                  </a:lnTo>
                  <a:lnTo>
                    <a:pt x="204" y="443"/>
                  </a:lnTo>
                  <a:lnTo>
                    <a:pt x="93" y="609"/>
                  </a:lnTo>
                  <a:lnTo>
                    <a:pt x="38" y="775"/>
                  </a:lnTo>
                  <a:lnTo>
                    <a:pt x="1" y="977"/>
                  </a:lnTo>
                  <a:lnTo>
                    <a:pt x="1" y="1070"/>
                  </a:lnTo>
                  <a:lnTo>
                    <a:pt x="19" y="1180"/>
                  </a:lnTo>
                  <a:lnTo>
                    <a:pt x="75" y="1365"/>
                  </a:lnTo>
                  <a:lnTo>
                    <a:pt x="167" y="1549"/>
                  </a:lnTo>
                  <a:lnTo>
                    <a:pt x="277" y="1697"/>
                  </a:lnTo>
                  <a:lnTo>
                    <a:pt x="425" y="1826"/>
                  </a:lnTo>
                  <a:lnTo>
                    <a:pt x="609" y="1936"/>
                  </a:lnTo>
                  <a:lnTo>
                    <a:pt x="794" y="1992"/>
                  </a:lnTo>
                  <a:lnTo>
                    <a:pt x="996" y="2028"/>
                  </a:lnTo>
                  <a:lnTo>
                    <a:pt x="1089" y="2028"/>
                  </a:lnTo>
                  <a:lnTo>
                    <a:pt x="1181" y="2010"/>
                  </a:lnTo>
                  <a:lnTo>
                    <a:pt x="1384" y="1955"/>
                  </a:lnTo>
                  <a:lnTo>
                    <a:pt x="1550" y="1862"/>
                  </a:lnTo>
                  <a:lnTo>
                    <a:pt x="1716" y="1733"/>
                  </a:lnTo>
                  <a:lnTo>
                    <a:pt x="1845" y="1586"/>
                  </a:lnTo>
                  <a:lnTo>
                    <a:pt x="1937" y="1420"/>
                  </a:lnTo>
                  <a:lnTo>
                    <a:pt x="1992" y="1236"/>
                  </a:lnTo>
                  <a:lnTo>
                    <a:pt x="2029" y="1033"/>
                  </a:lnTo>
                  <a:lnTo>
                    <a:pt x="2029" y="922"/>
                  </a:lnTo>
                  <a:lnTo>
                    <a:pt x="2011" y="830"/>
                  </a:lnTo>
                  <a:lnTo>
                    <a:pt x="1955" y="646"/>
                  </a:lnTo>
                  <a:lnTo>
                    <a:pt x="1845" y="461"/>
                  </a:lnTo>
                  <a:lnTo>
                    <a:pt x="1734" y="314"/>
                  </a:lnTo>
                  <a:lnTo>
                    <a:pt x="1568" y="185"/>
                  </a:lnTo>
                  <a:lnTo>
                    <a:pt x="1402" y="92"/>
                  </a:lnTo>
                  <a:lnTo>
                    <a:pt x="1218"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 name="Google Shape;470;p2"/>
            <p:cNvSpPr/>
            <p:nvPr/>
          </p:nvSpPr>
          <p:spPr>
            <a:xfrm>
              <a:off x="5199525" y="1223175"/>
              <a:ext cx="50725" cy="50275"/>
            </a:xfrm>
            <a:custGeom>
              <a:avLst/>
              <a:gdLst/>
              <a:ahLst/>
              <a:cxnLst/>
              <a:rect l="l" t="t" r="r" b="b"/>
              <a:pathLst>
                <a:path w="2029" h="2011" extrusionOk="0">
                  <a:moveTo>
                    <a:pt x="1033" y="0"/>
                  </a:moveTo>
                  <a:lnTo>
                    <a:pt x="830" y="19"/>
                  </a:lnTo>
                  <a:lnTo>
                    <a:pt x="628" y="74"/>
                  </a:lnTo>
                  <a:lnTo>
                    <a:pt x="462" y="166"/>
                  </a:lnTo>
                  <a:lnTo>
                    <a:pt x="314" y="295"/>
                  </a:lnTo>
                  <a:lnTo>
                    <a:pt x="185" y="443"/>
                  </a:lnTo>
                  <a:lnTo>
                    <a:pt x="93" y="609"/>
                  </a:lnTo>
                  <a:lnTo>
                    <a:pt x="19" y="812"/>
                  </a:lnTo>
                  <a:lnTo>
                    <a:pt x="1" y="1015"/>
                  </a:lnTo>
                  <a:lnTo>
                    <a:pt x="19" y="1199"/>
                  </a:lnTo>
                  <a:lnTo>
                    <a:pt x="93" y="1402"/>
                  </a:lnTo>
                  <a:lnTo>
                    <a:pt x="185" y="1568"/>
                  </a:lnTo>
                  <a:lnTo>
                    <a:pt x="314" y="1715"/>
                  </a:lnTo>
                  <a:lnTo>
                    <a:pt x="462" y="1844"/>
                  </a:lnTo>
                  <a:lnTo>
                    <a:pt x="646" y="1936"/>
                  </a:lnTo>
                  <a:lnTo>
                    <a:pt x="830" y="1992"/>
                  </a:lnTo>
                  <a:lnTo>
                    <a:pt x="1033" y="2010"/>
                  </a:lnTo>
                  <a:lnTo>
                    <a:pt x="1236" y="1992"/>
                  </a:lnTo>
                  <a:lnTo>
                    <a:pt x="1421" y="1918"/>
                  </a:lnTo>
                  <a:lnTo>
                    <a:pt x="1586" y="1826"/>
                  </a:lnTo>
                  <a:lnTo>
                    <a:pt x="1734" y="1697"/>
                  </a:lnTo>
                  <a:lnTo>
                    <a:pt x="1863" y="1531"/>
                  </a:lnTo>
                  <a:lnTo>
                    <a:pt x="1955" y="1365"/>
                  </a:lnTo>
                  <a:lnTo>
                    <a:pt x="2011" y="1180"/>
                  </a:lnTo>
                  <a:lnTo>
                    <a:pt x="2029" y="1070"/>
                  </a:lnTo>
                  <a:lnTo>
                    <a:pt x="2029" y="978"/>
                  </a:lnTo>
                  <a:lnTo>
                    <a:pt x="1992" y="775"/>
                  </a:lnTo>
                  <a:lnTo>
                    <a:pt x="1937" y="590"/>
                  </a:lnTo>
                  <a:lnTo>
                    <a:pt x="1845" y="424"/>
                  </a:lnTo>
                  <a:lnTo>
                    <a:pt x="1716" y="295"/>
                  </a:lnTo>
                  <a:lnTo>
                    <a:pt x="1568" y="166"/>
                  </a:lnTo>
                  <a:lnTo>
                    <a:pt x="1402" y="74"/>
                  </a:lnTo>
                  <a:lnTo>
                    <a:pt x="1218"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 name="Google Shape;471;p2"/>
            <p:cNvSpPr/>
            <p:nvPr/>
          </p:nvSpPr>
          <p:spPr>
            <a:xfrm>
              <a:off x="5633750" y="1545850"/>
              <a:ext cx="49800" cy="49800"/>
            </a:xfrm>
            <a:custGeom>
              <a:avLst/>
              <a:gdLst/>
              <a:ahLst/>
              <a:cxnLst/>
              <a:rect l="l" t="t" r="r" b="b"/>
              <a:pathLst>
                <a:path w="1992" h="1992" extrusionOk="0">
                  <a:moveTo>
                    <a:pt x="941" y="0"/>
                  </a:moveTo>
                  <a:lnTo>
                    <a:pt x="830" y="19"/>
                  </a:lnTo>
                  <a:lnTo>
                    <a:pt x="646" y="74"/>
                  </a:lnTo>
                  <a:lnTo>
                    <a:pt x="480" y="148"/>
                  </a:lnTo>
                  <a:lnTo>
                    <a:pt x="314" y="277"/>
                  </a:lnTo>
                  <a:lnTo>
                    <a:pt x="185" y="424"/>
                  </a:lnTo>
                  <a:lnTo>
                    <a:pt x="93" y="609"/>
                  </a:lnTo>
                  <a:lnTo>
                    <a:pt x="19" y="793"/>
                  </a:lnTo>
                  <a:lnTo>
                    <a:pt x="1" y="885"/>
                  </a:lnTo>
                  <a:lnTo>
                    <a:pt x="1" y="977"/>
                  </a:lnTo>
                  <a:lnTo>
                    <a:pt x="19" y="1180"/>
                  </a:lnTo>
                  <a:lnTo>
                    <a:pt x="74" y="1365"/>
                  </a:lnTo>
                  <a:lnTo>
                    <a:pt x="166" y="1531"/>
                  </a:lnTo>
                  <a:lnTo>
                    <a:pt x="277" y="1678"/>
                  </a:lnTo>
                  <a:lnTo>
                    <a:pt x="425" y="1807"/>
                  </a:lnTo>
                  <a:lnTo>
                    <a:pt x="591" y="1899"/>
                  </a:lnTo>
                  <a:lnTo>
                    <a:pt x="775" y="1973"/>
                  </a:lnTo>
                  <a:lnTo>
                    <a:pt x="959" y="1991"/>
                  </a:lnTo>
                  <a:lnTo>
                    <a:pt x="1051" y="1991"/>
                  </a:lnTo>
                  <a:lnTo>
                    <a:pt x="1162" y="1973"/>
                  </a:lnTo>
                  <a:lnTo>
                    <a:pt x="1346" y="1918"/>
                  </a:lnTo>
                  <a:lnTo>
                    <a:pt x="1512" y="1844"/>
                  </a:lnTo>
                  <a:lnTo>
                    <a:pt x="1678" y="1715"/>
                  </a:lnTo>
                  <a:lnTo>
                    <a:pt x="1807" y="1567"/>
                  </a:lnTo>
                  <a:lnTo>
                    <a:pt x="1900" y="1383"/>
                  </a:lnTo>
                  <a:lnTo>
                    <a:pt x="1973" y="1199"/>
                  </a:lnTo>
                  <a:lnTo>
                    <a:pt x="1992" y="1106"/>
                  </a:lnTo>
                  <a:lnTo>
                    <a:pt x="1992" y="1014"/>
                  </a:lnTo>
                  <a:lnTo>
                    <a:pt x="1973" y="811"/>
                  </a:lnTo>
                  <a:lnTo>
                    <a:pt x="1918" y="627"/>
                  </a:lnTo>
                  <a:lnTo>
                    <a:pt x="1826" y="461"/>
                  </a:lnTo>
                  <a:lnTo>
                    <a:pt x="1715" y="314"/>
                  </a:lnTo>
                  <a:lnTo>
                    <a:pt x="1568" y="185"/>
                  </a:lnTo>
                  <a:lnTo>
                    <a:pt x="1402" y="92"/>
                  </a:lnTo>
                  <a:lnTo>
                    <a:pt x="1217"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 name="Google Shape;472;p2"/>
            <p:cNvSpPr/>
            <p:nvPr/>
          </p:nvSpPr>
          <p:spPr>
            <a:xfrm>
              <a:off x="4717825" y="238125"/>
              <a:ext cx="49350" cy="47500"/>
            </a:xfrm>
            <a:custGeom>
              <a:avLst/>
              <a:gdLst/>
              <a:ahLst/>
              <a:cxnLst/>
              <a:rect l="l" t="t" r="r" b="b"/>
              <a:pathLst>
                <a:path w="1974" h="1900" extrusionOk="0">
                  <a:moveTo>
                    <a:pt x="609" y="0"/>
                  </a:moveTo>
                  <a:lnTo>
                    <a:pt x="480" y="74"/>
                  </a:lnTo>
                  <a:lnTo>
                    <a:pt x="370" y="148"/>
                  </a:lnTo>
                  <a:lnTo>
                    <a:pt x="277" y="240"/>
                  </a:lnTo>
                  <a:lnTo>
                    <a:pt x="185" y="350"/>
                  </a:lnTo>
                  <a:lnTo>
                    <a:pt x="112" y="461"/>
                  </a:lnTo>
                  <a:lnTo>
                    <a:pt x="56" y="590"/>
                  </a:lnTo>
                  <a:lnTo>
                    <a:pt x="19" y="738"/>
                  </a:lnTo>
                  <a:lnTo>
                    <a:pt x="1" y="867"/>
                  </a:lnTo>
                  <a:lnTo>
                    <a:pt x="1" y="977"/>
                  </a:lnTo>
                  <a:lnTo>
                    <a:pt x="19" y="1069"/>
                  </a:lnTo>
                  <a:lnTo>
                    <a:pt x="75" y="1272"/>
                  </a:lnTo>
                  <a:lnTo>
                    <a:pt x="167" y="1438"/>
                  </a:lnTo>
                  <a:lnTo>
                    <a:pt x="296" y="1586"/>
                  </a:lnTo>
                  <a:lnTo>
                    <a:pt x="443" y="1715"/>
                  </a:lnTo>
                  <a:lnTo>
                    <a:pt x="609" y="1825"/>
                  </a:lnTo>
                  <a:lnTo>
                    <a:pt x="794" y="1881"/>
                  </a:lnTo>
                  <a:lnTo>
                    <a:pt x="904" y="1899"/>
                  </a:lnTo>
                  <a:lnTo>
                    <a:pt x="997" y="1899"/>
                  </a:lnTo>
                  <a:lnTo>
                    <a:pt x="1199" y="1881"/>
                  </a:lnTo>
                  <a:lnTo>
                    <a:pt x="1365" y="1825"/>
                  </a:lnTo>
                  <a:lnTo>
                    <a:pt x="1531" y="1715"/>
                  </a:lnTo>
                  <a:lnTo>
                    <a:pt x="1679" y="1604"/>
                  </a:lnTo>
                  <a:lnTo>
                    <a:pt x="1808" y="1457"/>
                  </a:lnTo>
                  <a:lnTo>
                    <a:pt x="1900" y="1291"/>
                  </a:lnTo>
                  <a:lnTo>
                    <a:pt x="1955" y="1106"/>
                  </a:lnTo>
                  <a:lnTo>
                    <a:pt x="1974" y="922"/>
                  </a:lnTo>
                  <a:lnTo>
                    <a:pt x="1974" y="774"/>
                  </a:lnTo>
                  <a:lnTo>
                    <a:pt x="1937" y="627"/>
                  </a:lnTo>
                  <a:lnTo>
                    <a:pt x="1882" y="498"/>
                  </a:lnTo>
                  <a:lnTo>
                    <a:pt x="1808" y="369"/>
                  </a:lnTo>
                  <a:lnTo>
                    <a:pt x="1716" y="258"/>
                  </a:lnTo>
                  <a:lnTo>
                    <a:pt x="1623" y="148"/>
                  </a:lnTo>
                  <a:lnTo>
                    <a:pt x="1494" y="74"/>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 name="Google Shape;473;p2"/>
            <p:cNvSpPr/>
            <p:nvPr/>
          </p:nvSpPr>
          <p:spPr>
            <a:xfrm>
              <a:off x="4755625" y="490725"/>
              <a:ext cx="48425" cy="48425"/>
            </a:xfrm>
            <a:custGeom>
              <a:avLst/>
              <a:gdLst/>
              <a:ahLst/>
              <a:cxnLst/>
              <a:rect l="l" t="t" r="r" b="b"/>
              <a:pathLst>
                <a:path w="1937" h="1937" extrusionOk="0">
                  <a:moveTo>
                    <a:pt x="941" y="0"/>
                  </a:moveTo>
                  <a:lnTo>
                    <a:pt x="738" y="19"/>
                  </a:lnTo>
                  <a:lnTo>
                    <a:pt x="554" y="92"/>
                  </a:lnTo>
                  <a:lnTo>
                    <a:pt x="388" y="185"/>
                  </a:lnTo>
                  <a:lnTo>
                    <a:pt x="259" y="295"/>
                  </a:lnTo>
                  <a:lnTo>
                    <a:pt x="130" y="461"/>
                  </a:lnTo>
                  <a:lnTo>
                    <a:pt x="56" y="627"/>
                  </a:lnTo>
                  <a:lnTo>
                    <a:pt x="1" y="811"/>
                  </a:lnTo>
                  <a:lnTo>
                    <a:pt x="1" y="1014"/>
                  </a:lnTo>
                  <a:lnTo>
                    <a:pt x="19" y="1199"/>
                  </a:lnTo>
                  <a:lnTo>
                    <a:pt x="75" y="1365"/>
                  </a:lnTo>
                  <a:lnTo>
                    <a:pt x="167" y="1530"/>
                  </a:lnTo>
                  <a:lnTo>
                    <a:pt x="296" y="1660"/>
                  </a:lnTo>
                  <a:lnTo>
                    <a:pt x="425" y="1770"/>
                  </a:lnTo>
                  <a:lnTo>
                    <a:pt x="591" y="1862"/>
                  </a:lnTo>
                  <a:lnTo>
                    <a:pt x="775" y="1918"/>
                  </a:lnTo>
                  <a:lnTo>
                    <a:pt x="960" y="1936"/>
                  </a:lnTo>
                  <a:lnTo>
                    <a:pt x="1162" y="1918"/>
                  </a:lnTo>
                  <a:lnTo>
                    <a:pt x="1347" y="1862"/>
                  </a:lnTo>
                  <a:lnTo>
                    <a:pt x="1513" y="1770"/>
                  </a:lnTo>
                  <a:lnTo>
                    <a:pt x="1660" y="1641"/>
                  </a:lnTo>
                  <a:lnTo>
                    <a:pt x="1771" y="1494"/>
                  </a:lnTo>
                  <a:lnTo>
                    <a:pt x="1863" y="1328"/>
                  </a:lnTo>
                  <a:lnTo>
                    <a:pt x="1918" y="1143"/>
                  </a:lnTo>
                  <a:lnTo>
                    <a:pt x="1937" y="959"/>
                  </a:lnTo>
                  <a:lnTo>
                    <a:pt x="1900" y="756"/>
                  </a:lnTo>
                  <a:lnTo>
                    <a:pt x="1845" y="572"/>
                  </a:lnTo>
                  <a:lnTo>
                    <a:pt x="1752" y="406"/>
                  </a:lnTo>
                  <a:lnTo>
                    <a:pt x="1642" y="258"/>
                  </a:lnTo>
                  <a:lnTo>
                    <a:pt x="1494" y="148"/>
                  </a:lnTo>
                  <a:lnTo>
                    <a:pt x="1310" y="55"/>
                  </a:lnTo>
                  <a:lnTo>
                    <a:pt x="1126"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 name="Google Shape;474;p2"/>
            <p:cNvSpPr/>
            <p:nvPr/>
          </p:nvSpPr>
          <p:spPr>
            <a:xfrm>
              <a:off x="5412025" y="1426450"/>
              <a:ext cx="48425" cy="48900"/>
            </a:xfrm>
            <a:custGeom>
              <a:avLst/>
              <a:gdLst/>
              <a:ahLst/>
              <a:cxnLst/>
              <a:rect l="l" t="t" r="r" b="b"/>
              <a:pathLst>
                <a:path w="1937" h="1956" extrusionOk="0">
                  <a:moveTo>
                    <a:pt x="960" y="1"/>
                  </a:moveTo>
                  <a:lnTo>
                    <a:pt x="775" y="19"/>
                  </a:lnTo>
                  <a:lnTo>
                    <a:pt x="591" y="74"/>
                  </a:lnTo>
                  <a:lnTo>
                    <a:pt x="425" y="167"/>
                  </a:lnTo>
                  <a:lnTo>
                    <a:pt x="296" y="277"/>
                  </a:lnTo>
                  <a:lnTo>
                    <a:pt x="167" y="425"/>
                  </a:lnTo>
                  <a:lnTo>
                    <a:pt x="75" y="572"/>
                  </a:lnTo>
                  <a:lnTo>
                    <a:pt x="19" y="757"/>
                  </a:lnTo>
                  <a:lnTo>
                    <a:pt x="1" y="941"/>
                  </a:lnTo>
                  <a:lnTo>
                    <a:pt x="1" y="1144"/>
                  </a:lnTo>
                  <a:lnTo>
                    <a:pt x="56" y="1328"/>
                  </a:lnTo>
                  <a:lnTo>
                    <a:pt x="130" y="1494"/>
                  </a:lnTo>
                  <a:lnTo>
                    <a:pt x="259" y="1642"/>
                  </a:lnTo>
                  <a:lnTo>
                    <a:pt x="388" y="1771"/>
                  </a:lnTo>
                  <a:lnTo>
                    <a:pt x="554" y="1863"/>
                  </a:lnTo>
                  <a:lnTo>
                    <a:pt x="738" y="1918"/>
                  </a:lnTo>
                  <a:lnTo>
                    <a:pt x="941" y="1955"/>
                  </a:lnTo>
                  <a:lnTo>
                    <a:pt x="1125" y="1937"/>
                  </a:lnTo>
                  <a:lnTo>
                    <a:pt x="1310" y="1881"/>
                  </a:lnTo>
                  <a:lnTo>
                    <a:pt x="1494" y="1789"/>
                  </a:lnTo>
                  <a:lnTo>
                    <a:pt x="1642" y="1679"/>
                  </a:lnTo>
                  <a:lnTo>
                    <a:pt x="1752" y="1531"/>
                  </a:lnTo>
                  <a:lnTo>
                    <a:pt x="1845" y="1365"/>
                  </a:lnTo>
                  <a:lnTo>
                    <a:pt x="1900" y="1181"/>
                  </a:lnTo>
                  <a:lnTo>
                    <a:pt x="1937" y="996"/>
                  </a:lnTo>
                  <a:lnTo>
                    <a:pt x="1918" y="793"/>
                  </a:lnTo>
                  <a:lnTo>
                    <a:pt x="1863" y="609"/>
                  </a:lnTo>
                  <a:lnTo>
                    <a:pt x="1771" y="443"/>
                  </a:lnTo>
                  <a:lnTo>
                    <a:pt x="1642" y="296"/>
                  </a:lnTo>
                  <a:lnTo>
                    <a:pt x="1513" y="167"/>
                  </a:lnTo>
                  <a:lnTo>
                    <a:pt x="1347" y="93"/>
                  </a:lnTo>
                  <a:lnTo>
                    <a:pt x="1162" y="19"/>
                  </a:lnTo>
                  <a:lnTo>
                    <a:pt x="9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 name="Google Shape;475;p2"/>
            <p:cNvSpPr/>
            <p:nvPr/>
          </p:nvSpPr>
          <p:spPr>
            <a:xfrm>
              <a:off x="5266375" y="1318600"/>
              <a:ext cx="47950" cy="47950"/>
            </a:xfrm>
            <a:custGeom>
              <a:avLst/>
              <a:gdLst/>
              <a:ahLst/>
              <a:cxnLst/>
              <a:rect l="l" t="t" r="r" b="b"/>
              <a:pathLst>
                <a:path w="1918" h="1918" extrusionOk="0">
                  <a:moveTo>
                    <a:pt x="922" y="0"/>
                  </a:moveTo>
                  <a:lnTo>
                    <a:pt x="738" y="19"/>
                  </a:lnTo>
                  <a:lnTo>
                    <a:pt x="553" y="92"/>
                  </a:lnTo>
                  <a:lnTo>
                    <a:pt x="406" y="184"/>
                  </a:lnTo>
                  <a:lnTo>
                    <a:pt x="258" y="295"/>
                  </a:lnTo>
                  <a:lnTo>
                    <a:pt x="148" y="443"/>
                  </a:lnTo>
                  <a:lnTo>
                    <a:pt x="74" y="609"/>
                  </a:lnTo>
                  <a:lnTo>
                    <a:pt x="19" y="775"/>
                  </a:lnTo>
                  <a:lnTo>
                    <a:pt x="0" y="977"/>
                  </a:lnTo>
                  <a:lnTo>
                    <a:pt x="37" y="1162"/>
                  </a:lnTo>
                  <a:lnTo>
                    <a:pt x="92" y="1346"/>
                  </a:lnTo>
                  <a:lnTo>
                    <a:pt x="166" y="1494"/>
                  </a:lnTo>
                  <a:lnTo>
                    <a:pt x="295" y="1641"/>
                  </a:lnTo>
                  <a:lnTo>
                    <a:pt x="424" y="1752"/>
                  </a:lnTo>
                  <a:lnTo>
                    <a:pt x="590" y="1844"/>
                  </a:lnTo>
                  <a:lnTo>
                    <a:pt x="756" y="1881"/>
                  </a:lnTo>
                  <a:lnTo>
                    <a:pt x="959" y="1918"/>
                  </a:lnTo>
                  <a:lnTo>
                    <a:pt x="1162" y="1899"/>
                  </a:lnTo>
                  <a:lnTo>
                    <a:pt x="1346" y="1844"/>
                  </a:lnTo>
                  <a:lnTo>
                    <a:pt x="1512" y="1752"/>
                  </a:lnTo>
                  <a:lnTo>
                    <a:pt x="1641" y="1623"/>
                  </a:lnTo>
                  <a:lnTo>
                    <a:pt x="1770" y="1494"/>
                  </a:lnTo>
                  <a:lnTo>
                    <a:pt x="1844" y="1328"/>
                  </a:lnTo>
                  <a:lnTo>
                    <a:pt x="1899" y="1143"/>
                  </a:lnTo>
                  <a:lnTo>
                    <a:pt x="1918" y="940"/>
                  </a:lnTo>
                  <a:lnTo>
                    <a:pt x="1899" y="738"/>
                  </a:lnTo>
                  <a:lnTo>
                    <a:pt x="1844" y="553"/>
                  </a:lnTo>
                  <a:lnTo>
                    <a:pt x="1752" y="387"/>
                  </a:lnTo>
                  <a:lnTo>
                    <a:pt x="1623" y="258"/>
                  </a:lnTo>
                  <a:lnTo>
                    <a:pt x="1475" y="129"/>
                  </a:lnTo>
                  <a:lnTo>
                    <a:pt x="1309" y="55"/>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 name="Google Shape;476;p2"/>
            <p:cNvSpPr/>
            <p:nvPr/>
          </p:nvSpPr>
          <p:spPr>
            <a:xfrm>
              <a:off x="5555400" y="1532925"/>
              <a:ext cx="47025" cy="47050"/>
            </a:xfrm>
            <a:custGeom>
              <a:avLst/>
              <a:gdLst/>
              <a:ahLst/>
              <a:cxnLst/>
              <a:rect l="l" t="t" r="r" b="b"/>
              <a:pathLst>
                <a:path w="1881" h="1882" extrusionOk="0">
                  <a:moveTo>
                    <a:pt x="940" y="1"/>
                  </a:moveTo>
                  <a:lnTo>
                    <a:pt x="738" y="19"/>
                  </a:lnTo>
                  <a:lnTo>
                    <a:pt x="572" y="75"/>
                  </a:lnTo>
                  <a:lnTo>
                    <a:pt x="406" y="148"/>
                  </a:lnTo>
                  <a:lnTo>
                    <a:pt x="277" y="259"/>
                  </a:lnTo>
                  <a:lnTo>
                    <a:pt x="148" y="407"/>
                  </a:lnTo>
                  <a:lnTo>
                    <a:pt x="74" y="554"/>
                  </a:lnTo>
                  <a:lnTo>
                    <a:pt x="18" y="738"/>
                  </a:lnTo>
                  <a:lnTo>
                    <a:pt x="0" y="923"/>
                  </a:lnTo>
                  <a:lnTo>
                    <a:pt x="0" y="1126"/>
                  </a:lnTo>
                  <a:lnTo>
                    <a:pt x="55" y="1292"/>
                  </a:lnTo>
                  <a:lnTo>
                    <a:pt x="148" y="1457"/>
                  </a:lnTo>
                  <a:lnTo>
                    <a:pt x="240" y="1605"/>
                  </a:lnTo>
                  <a:lnTo>
                    <a:pt x="387" y="1716"/>
                  </a:lnTo>
                  <a:lnTo>
                    <a:pt x="535" y="1808"/>
                  </a:lnTo>
                  <a:lnTo>
                    <a:pt x="719" y="1863"/>
                  </a:lnTo>
                  <a:lnTo>
                    <a:pt x="903" y="1882"/>
                  </a:lnTo>
                  <a:lnTo>
                    <a:pt x="1106" y="1863"/>
                  </a:lnTo>
                  <a:lnTo>
                    <a:pt x="1291" y="1826"/>
                  </a:lnTo>
                  <a:lnTo>
                    <a:pt x="1457" y="1734"/>
                  </a:lnTo>
                  <a:lnTo>
                    <a:pt x="1604" y="1623"/>
                  </a:lnTo>
                  <a:lnTo>
                    <a:pt x="1715" y="1476"/>
                  </a:lnTo>
                  <a:lnTo>
                    <a:pt x="1807" y="1310"/>
                  </a:lnTo>
                  <a:lnTo>
                    <a:pt x="1862" y="1126"/>
                  </a:lnTo>
                  <a:lnTo>
                    <a:pt x="1881" y="923"/>
                  </a:lnTo>
                  <a:lnTo>
                    <a:pt x="1862" y="738"/>
                  </a:lnTo>
                  <a:lnTo>
                    <a:pt x="1807" y="554"/>
                  </a:lnTo>
                  <a:lnTo>
                    <a:pt x="1715" y="407"/>
                  </a:lnTo>
                  <a:lnTo>
                    <a:pt x="1604" y="259"/>
                  </a:lnTo>
                  <a:lnTo>
                    <a:pt x="1457" y="148"/>
                  </a:lnTo>
                  <a:lnTo>
                    <a:pt x="1309" y="75"/>
                  </a:lnTo>
                  <a:lnTo>
                    <a:pt x="1125" y="19"/>
                  </a:lnTo>
                  <a:lnTo>
                    <a:pt x="9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 name="Google Shape;477;p2"/>
            <p:cNvSpPr/>
            <p:nvPr/>
          </p:nvSpPr>
          <p:spPr>
            <a:xfrm>
              <a:off x="5056175" y="1116700"/>
              <a:ext cx="46575" cy="46575"/>
            </a:xfrm>
            <a:custGeom>
              <a:avLst/>
              <a:gdLst/>
              <a:ahLst/>
              <a:cxnLst/>
              <a:rect l="l" t="t" r="r" b="b"/>
              <a:pathLst>
                <a:path w="1863" h="1863" extrusionOk="0">
                  <a:moveTo>
                    <a:pt x="756" y="0"/>
                  </a:moveTo>
                  <a:lnTo>
                    <a:pt x="572" y="56"/>
                  </a:lnTo>
                  <a:lnTo>
                    <a:pt x="406" y="129"/>
                  </a:lnTo>
                  <a:lnTo>
                    <a:pt x="277" y="240"/>
                  </a:lnTo>
                  <a:lnTo>
                    <a:pt x="148" y="387"/>
                  </a:lnTo>
                  <a:lnTo>
                    <a:pt x="74" y="535"/>
                  </a:lnTo>
                  <a:lnTo>
                    <a:pt x="19" y="719"/>
                  </a:lnTo>
                  <a:lnTo>
                    <a:pt x="1" y="904"/>
                  </a:lnTo>
                  <a:lnTo>
                    <a:pt x="1" y="1106"/>
                  </a:lnTo>
                  <a:lnTo>
                    <a:pt x="56" y="1272"/>
                  </a:lnTo>
                  <a:lnTo>
                    <a:pt x="130" y="1438"/>
                  </a:lnTo>
                  <a:lnTo>
                    <a:pt x="240" y="1586"/>
                  </a:lnTo>
                  <a:lnTo>
                    <a:pt x="388" y="1697"/>
                  </a:lnTo>
                  <a:lnTo>
                    <a:pt x="535" y="1789"/>
                  </a:lnTo>
                  <a:lnTo>
                    <a:pt x="720" y="1844"/>
                  </a:lnTo>
                  <a:lnTo>
                    <a:pt x="904" y="1862"/>
                  </a:lnTo>
                  <a:lnTo>
                    <a:pt x="1107" y="1844"/>
                  </a:lnTo>
                  <a:lnTo>
                    <a:pt x="1273" y="1789"/>
                  </a:lnTo>
                  <a:lnTo>
                    <a:pt x="1439" y="1715"/>
                  </a:lnTo>
                  <a:lnTo>
                    <a:pt x="1586" y="1604"/>
                  </a:lnTo>
                  <a:lnTo>
                    <a:pt x="1697" y="1475"/>
                  </a:lnTo>
                  <a:lnTo>
                    <a:pt x="1789" y="1309"/>
                  </a:lnTo>
                  <a:lnTo>
                    <a:pt x="1844" y="1143"/>
                  </a:lnTo>
                  <a:lnTo>
                    <a:pt x="1863" y="941"/>
                  </a:lnTo>
                  <a:lnTo>
                    <a:pt x="1844" y="756"/>
                  </a:lnTo>
                  <a:lnTo>
                    <a:pt x="1789" y="572"/>
                  </a:lnTo>
                  <a:lnTo>
                    <a:pt x="1715" y="406"/>
                  </a:lnTo>
                  <a:lnTo>
                    <a:pt x="1605" y="277"/>
                  </a:lnTo>
                  <a:lnTo>
                    <a:pt x="1476" y="148"/>
                  </a:lnTo>
                  <a:lnTo>
                    <a:pt x="1310" y="74"/>
                  </a:lnTo>
                  <a:lnTo>
                    <a:pt x="1144"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 name="Google Shape;478;p2"/>
            <p:cNvSpPr/>
            <p:nvPr/>
          </p:nvSpPr>
          <p:spPr>
            <a:xfrm>
              <a:off x="4924800" y="930925"/>
              <a:ext cx="46575" cy="46575"/>
            </a:xfrm>
            <a:custGeom>
              <a:avLst/>
              <a:gdLst/>
              <a:ahLst/>
              <a:cxnLst/>
              <a:rect l="l" t="t" r="r" b="b"/>
              <a:pathLst>
                <a:path w="1863" h="1863" extrusionOk="0">
                  <a:moveTo>
                    <a:pt x="904" y="1"/>
                  </a:moveTo>
                  <a:lnTo>
                    <a:pt x="720" y="19"/>
                  </a:lnTo>
                  <a:lnTo>
                    <a:pt x="535" y="74"/>
                  </a:lnTo>
                  <a:lnTo>
                    <a:pt x="388" y="167"/>
                  </a:lnTo>
                  <a:lnTo>
                    <a:pt x="240" y="277"/>
                  </a:lnTo>
                  <a:lnTo>
                    <a:pt x="148" y="425"/>
                  </a:lnTo>
                  <a:lnTo>
                    <a:pt x="56" y="591"/>
                  </a:lnTo>
                  <a:lnTo>
                    <a:pt x="19" y="775"/>
                  </a:lnTo>
                  <a:lnTo>
                    <a:pt x="1" y="959"/>
                  </a:lnTo>
                  <a:lnTo>
                    <a:pt x="19" y="1144"/>
                  </a:lnTo>
                  <a:lnTo>
                    <a:pt x="74" y="1328"/>
                  </a:lnTo>
                  <a:lnTo>
                    <a:pt x="167" y="1476"/>
                  </a:lnTo>
                  <a:lnTo>
                    <a:pt x="277" y="1623"/>
                  </a:lnTo>
                  <a:lnTo>
                    <a:pt x="425" y="1734"/>
                  </a:lnTo>
                  <a:lnTo>
                    <a:pt x="572" y="1808"/>
                  </a:lnTo>
                  <a:lnTo>
                    <a:pt x="757" y="1863"/>
                  </a:lnTo>
                  <a:lnTo>
                    <a:pt x="959" y="1863"/>
                  </a:lnTo>
                  <a:lnTo>
                    <a:pt x="1144" y="1844"/>
                  </a:lnTo>
                  <a:lnTo>
                    <a:pt x="1328" y="1789"/>
                  </a:lnTo>
                  <a:lnTo>
                    <a:pt x="1476" y="1697"/>
                  </a:lnTo>
                  <a:lnTo>
                    <a:pt x="1605" y="1586"/>
                  </a:lnTo>
                  <a:lnTo>
                    <a:pt x="1715" y="1439"/>
                  </a:lnTo>
                  <a:lnTo>
                    <a:pt x="1808" y="1291"/>
                  </a:lnTo>
                  <a:lnTo>
                    <a:pt x="1844" y="1107"/>
                  </a:lnTo>
                  <a:lnTo>
                    <a:pt x="1863" y="904"/>
                  </a:lnTo>
                  <a:lnTo>
                    <a:pt x="1844" y="720"/>
                  </a:lnTo>
                  <a:lnTo>
                    <a:pt x="1789" y="535"/>
                  </a:lnTo>
                  <a:lnTo>
                    <a:pt x="1697" y="388"/>
                  </a:lnTo>
                  <a:lnTo>
                    <a:pt x="1586" y="259"/>
                  </a:lnTo>
                  <a:lnTo>
                    <a:pt x="1439" y="148"/>
                  </a:lnTo>
                  <a:lnTo>
                    <a:pt x="1273" y="56"/>
                  </a:lnTo>
                  <a:lnTo>
                    <a:pt x="1107" y="19"/>
                  </a:lnTo>
                  <a:lnTo>
                    <a:pt x="9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 name="Google Shape;479;p2"/>
            <p:cNvSpPr/>
            <p:nvPr/>
          </p:nvSpPr>
          <p:spPr>
            <a:xfrm>
              <a:off x="4807250" y="662200"/>
              <a:ext cx="47525" cy="47950"/>
            </a:xfrm>
            <a:custGeom>
              <a:avLst/>
              <a:gdLst/>
              <a:ahLst/>
              <a:cxnLst/>
              <a:rect l="l" t="t" r="r" b="b"/>
              <a:pathLst>
                <a:path w="1901" h="1918" extrusionOk="0">
                  <a:moveTo>
                    <a:pt x="978" y="0"/>
                  </a:moveTo>
                  <a:lnTo>
                    <a:pt x="775" y="19"/>
                  </a:lnTo>
                  <a:lnTo>
                    <a:pt x="591" y="74"/>
                  </a:lnTo>
                  <a:lnTo>
                    <a:pt x="425" y="148"/>
                  </a:lnTo>
                  <a:lnTo>
                    <a:pt x="277" y="258"/>
                  </a:lnTo>
                  <a:lnTo>
                    <a:pt x="167" y="406"/>
                  </a:lnTo>
                  <a:lnTo>
                    <a:pt x="75" y="572"/>
                  </a:lnTo>
                  <a:lnTo>
                    <a:pt x="19" y="756"/>
                  </a:lnTo>
                  <a:lnTo>
                    <a:pt x="1" y="959"/>
                  </a:lnTo>
                  <a:lnTo>
                    <a:pt x="19" y="1143"/>
                  </a:lnTo>
                  <a:lnTo>
                    <a:pt x="75" y="1328"/>
                  </a:lnTo>
                  <a:lnTo>
                    <a:pt x="148" y="1494"/>
                  </a:lnTo>
                  <a:lnTo>
                    <a:pt x="259" y="1623"/>
                  </a:lnTo>
                  <a:lnTo>
                    <a:pt x="407" y="1733"/>
                  </a:lnTo>
                  <a:lnTo>
                    <a:pt x="554" y="1826"/>
                  </a:lnTo>
                  <a:lnTo>
                    <a:pt x="738" y="1881"/>
                  </a:lnTo>
                  <a:lnTo>
                    <a:pt x="923" y="1918"/>
                  </a:lnTo>
                  <a:lnTo>
                    <a:pt x="1126" y="1899"/>
                  </a:lnTo>
                  <a:lnTo>
                    <a:pt x="1310" y="1844"/>
                  </a:lnTo>
                  <a:lnTo>
                    <a:pt x="1476" y="1752"/>
                  </a:lnTo>
                  <a:lnTo>
                    <a:pt x="1623" y="1641"/>
                  </a:lnTo>
                  <a:lnTo>
                    <a:pt x="1734" y="1494"/>
                  </a:lnTo>
                  <a:lnTo>
                    <a:pt x="1826" y="1328"/>
                  </a:lnTo>
                  <a:lnTo>
                    <a:pt x="1882" y="1143"/>
                  </a:lnTo>
                  <a:lnTo>
                    <a:pt x="1900" y="959"/>
                  </a:lnTo>
                  <a:lnTo>
                    <a:pt x="1882" y="756"/>
                  </a:lnTo>
                  <a:lnTo>
                    <a:pt x="1845" y="590"/>
                  </a:lnTo>
                  <a:lnTo>
                    <a:pt x="1753" y="424"/>
                  </a:lnTo>
                  <a:lnTo>
                    <a:pt x="1642" y="277"/>
                  </a:lnTo>
                  <a:lnTo>
                    <a:pt x="1494" y="166"/>
                  </a:lnTo>
                  <a:lnTo>
                    <a:pt x="1347" y="74"/>
                  </a:lnTo>
                  <a:lnTo>
                    <a:pt x="1163" y="19"/>
                  </a:lnTo>
                  <a:lnTo>
                    <a:pt x="9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 name="Google Shape;480;p2"/>
            <p:cNvSpPr/>
            <p:nvPr/>
          </p:nvSpPr>
          <p:spPr>
            <a:xfrm>
              <a:off x="4704925" y="317400"/>
              <a:ext cx="46575" cy="46575"/>
            </a:xfrm>
            <a:custGeom>
              <a:avLst/>
              <a:gdLst/>
              <a:ahLst/>
              <a:cxnLst/>
              <a:rect l="l" t="t" r="r" b="b"/>
              <a:pathLst>
                <a:path w="1863" h="1863" extrusionOk="0">
                  <a:moveTo>
                    <a:pt x="941" y="0"/>
                  </a:moveTo>
                  <a:lnTo>
                    <a:pt x="738" y="19"/>
                  </a:lnTo>
                  <a:lnTo>
                    <a:pt x="572" y="74"/>
                  </a:lnTo>
                  <a:lnTo>
                    <a:pt x="406" y="148"/>
                  </a:lnTo>
                  <a:lnTo>
                    <a:pt x="277" y="259"/>
                  </a:lnTo>
                  <a:lnTo>
                    <a:pt x="167" y="406"/>
                  </a:lnTo>
                  <a:lnTo>
                    <a:pt x="74" y="554"/>
                  </a:lnTo>
                  <a:lnTo>
                    <a:pt x="19" y="738"/>
                  </a:lnTo>
                  <a:lnTo>
                    <a:pt x="1" y="922"/>
                  </a:lnTo>
                  <a:lnTo>
                    <a:pt x="19" y="1125"/>
                  </a:lnTo>
                  <a:lnTo>
                    <a:pt x="74" y="1309"/>
                  </a:lnTo>
                  <a:lnTo>
                    <a:pt x="148" y="1457"/>
                  </a:lnTo>
                  <a:lnTo>
                    <a:pt x="259" y="1604"/>
                  </a:lnTo>
                  <a:lnTo>
                    <a:pt x="406" y="1715"/>
                  </a:lnTo>
                  <a:lnTo>
                    <a:pt x="554" y="1789"/>
                  </a:lnTo>
                  <a:lnTo>
                    <a:pt x="738" y="1844"/>
                  </a:lnTo>
                  <a:lnTo>
                    <a:pt x="941" y="1863"/>
                  </a:lnTo>
                  <a:lnTo>
                    <a:pt x="1125" y="1844"/>
                  </a:lnTo>
                  <a:lnTo>
                    <a:pt x="1310" y="1789"/>
                  </a:lnTo>
                  <a:lnTo>
                    <a:pt x="1457" y="1715"/>
                  </a:lnTo>
                  <a:lnTo>
                    <a:pt x="1605" y="1604"/>
                  </a:lnTo>
                  <a:lnTo>
                    <a:pt x="1715" y="1457"/>
                  </a:lnTo>
                  <a:lnTo>
                    <a:pt x="1789" y="1309"/>
                  </a:lnTo>
                  <a:lnTo>
                    <a:pt x="1844" y="1125"/>
                  </a:lnTo>
                  <a:lnTo>
                    <a:pt x="1863" y="941"/>
                  </a:lnTo>
                  <a:lnTo>
                    <a:pt x="1844" y="738"/>
                  </a:lnTo>
                  <a:lnTo>
                    <a:pt x="1808" y="572"/>
                  </a:lnTo>
                  <a:lnTo>
                    <a:pt x="1715" y="406"/>
                  </a:lnTo>
                  <a:lnTo>
                    <a:pt x="1605" y="277"/>
                  </a:lnTo>
                  <a:lnTo>
                    <a:pt x="1476" y="148"/>
                  </a:lnTo>
                  <a:lnTo>
                    <a:pt x="1310" y="74"/>
                  </a:lnTo>
                  <a:lnTo>
                    <a:pt x="1125"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 name="Google Shape;481;p2"/>
            <p:cNvSpPr/>
            <p:nvPr/>
          </p:nvSpPr>
          <p:spPr>
            <a:xfrm>
              <a:off x="5940275" y="1684125"/>
              <a:ext cx="47050" cy="47050"/>
            </a:xfrm>
            <a:custGeom>
              <a:avLst/>
              <a:gdLst/>
              <a:ahLst/>
              <a:cxnLst/>
              <a:rect l="l" t="t" r="r" b="b"/>
              <a:pathLst>
                <a:path w="1882" h="1882" extrusionOk="0">
                  <a:moveTo>
                    <a:pt x="978" y="1"/>
                  </a:moveTo>
                  <a:lnTo>
                    <a:pt x="775" y="19"/>
                  </a:lnTo>
                  <a:lnTo>
                    <a:pt x="609" y="56"/>
                  </a:lnTo>
                  <a:lnTo>
                    <a:pt x="443" y="148"/>
                  </a:lnTo>
                  <a:lnTo>
                    <a:pt x="296" y="259"/>
                  </a:lnTo>
                  <a:lnTo>
                    <a:pt x="185" y="388"/>
                  </a:lnTo>
                  <a:lnTo>
                    <a:pt x="93" y="535"/>
                  </a:lnTo>
                  <a:lnTo>
                    <a:pt x="38" y="720"/>
                  </a:lnTo>
                  <a:lnTo>
                    <a:pt x="1" y="904"/>
                  </a:lnTo>
                  <a:lnTo>
                    <a:pt x="19" y="1107"/>
                  </a:lnTo>
                  <a:lnTo>
                    <a:pt x="75" y="1291"/>
                  </a:lnTo>
                  <a:lnTo>
                    <a:pt x="148" y="1457"/>
                  </a:lnTo>
                  <a:lnTo>
                    <a:pt x="259" y="1605"/>
                  </a:lnTo>
                  <a:lnTo>
                    <a:pt x="407" y="1715"/>
                  </a:lnTo>
                  <a:lnTo>
                    <a:pt x="572" y="1808"/>
                  </a:lnTo>
                  <a:lnTo>
                    <a:pt x="757" y="1863"/>
                  </a:lnTo>
                  <a:lnTo>
                    <a:pt x="960" y="1881"/>
                  </a:lnTo>
                  <a:lnTo>
                    <a:pt x="1144" y="1863"/>
                  </a:lnTo>
                  <a:lnTo>
                    <a:pt x="1328" y="1808"/>
                  </a:lnTo>
                  <a:lnTo>
                    <a:pt x="1476" y="1734"/>
                  </a:lnTo>
                  <a:lnTo>
                    <a:pt x="1623" y="1623"/>
                  </a:lnTo>
                  <a:lnTo>
                    <a:pt x="1734" y="1476"/>
                  </a:lnTo>
                  <a:lnTo>
                    <a:pt x="1808" y="1328"/>
                  </a:lnTo>
                  <a:lnTo>
                    <a:pt x="1863" y="1144"/>
                  </a:lnTo>
                  <a:lnTo>
                    <a:pt x="1882" y="959"/>
                  </a:lnTo>
                  <a:lnTo>
                    <a:pt x="1882" y="757"/>
                  </a:lnTo>
                  <a:lnTo>
                    <a:pt x="1826" y="591"/>
                  </a:lnTo>
                  <a:lnTo>
                    <a:pt x="1734" y="425"/>
                  </a:lnTo>
                  <a:lnTo>
                    <a:pt x="1642" y="277"/>
                  </a:lnTo>
                  <a:lnTo>
                    <a:pt x="1494" y="167"/>
                  </a:lnTo>
                  <a:lnTo>
                    <a:pt x="1347" y="74"/>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 name="Google Shape;482;p2"/>
            <p:cNvSpPr/>
            <p:nvPr/>
          </p:nvSpPr>
          <p:spPr>
            <a:xfrm>
              <a:off x="6020025" y="1698425"/>
              <a:ext cx="47500" cy="47025"/>
            </a:xfrm>
            <a:custGeom>
              <a:avLst/>
              <a:gdLst/>
              <a:ahLst/>
              <a:cxnLst/>
              <a:rect l="l" t="t" r="r" b="b"/>
              <a:pathLst>
                <a:path w="1900" h="1881" extrusionOk="0">
                  <a:moveTo>
                    <a:pt x="812" y="0"/>
                  </a:moveTo>
                  <a:lnTo>
                    <a:pt x="628" y="55"/>
                  </a:lnTo>
                  <a:lnTo>
                    <a:pt x="462" y="129"/>
                  </a:lnTo>
                  <a:lnTo>
                    <a:pt x="314" y="240"/>
                  </a:lnTo>
                  <a:lnTo>
                    <a:pt x="185" y="387"/>
                  </a:lnTo>
                  <a:lnTo>
                    <a:pt x="93" y="535"/>
                  </a:lnTo>
                  <a:lnTo>
                    <a:pt x="38" y="719"/>
                  </a:lnTo>
                  <a:lnTo>
                    <a:pt x="1" y="922"/>
                  </a:lnTo>
                  <a:lnTo>
                    <a:pt x="19" y="1106"/>
                  </a:lnTo>
                  <a:lnTo>
                    <a:pt x="74" y="1291"/>
                  </a:lnTo>
                  <a:lnTo>
                    <a:pt x="148" y="1457"/>
                  </a:lnTo>
                  <a:lnTo>
                    <a:pt x="259" y="1586"/>
                  </a:lnTo>
                  <a:lnTo>
                    <a:pt x="388" y="1715"/>
                  </a:lnTo>
                  <a:lnTo>
                    <a:pt x="535" y="1807"/>
                  </a:lnTo>
                  <a:lnTo>
                    <a:pt x="720" y="1862"/>
                  </a:lnTo>
                  <a:lnTo>
                    <a:pt x="904" y="1881"/>
                  </a:lnTo>
                  <a:lnTo>
                    <a:pt x="1107" y="1881"/>
                  </a:lnTo>
                  <a:lnTo>
                    <a:pt x="1291" y="1826"/>
                  </a:lnTo>
                  <a:lnTo>
                    <a:pt x="1457" y="1752"/>
                  </a:lnTo>
                  <a:lnTo>
                    <a:pt x="1605" y="1641"/>
                  </a:lnTo>
                  <a:lnTo>
                    <a:pt x="1734" y="1512"/>
                  </a:lnTo>
                  <a:lnTo>
                    <a:pt x="1826" y="1346"/>
                  </a:lnTo>
                  <a:lnTo>
                    <a:pt x="1881" y="1162"/>
                  </a:lnTo>
                  <a:lnTo>
                    <a:pt x="1900" y="977"/>
                  </a:lnTo>
                  <a:lnTo>
                    <a:pt x="1881" y="775"/>
                  </a:lnTo>
                  <a:lnTo>
                    <a:pt x="1844" y="590"/>
                  </a:lnTo>
                  <a:lnTo>
                    <a:pt x="1771" y="443"/>
                  </a:lnTo>
                  <a:lnTo>
                    <a:pt x="1660" y="295"/>
                  </a:lnTo>
                  <a:lnTo>
                    <a:pt x="1531" y="185"/>
                  </a:lnTo>
                  <a:lnTo>
                    <a:pt x="1365" y="92"/>
                  </a:lnTo>
                  <a:lnTo>
                    <a:pt x="1199"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 name="Google Shape;483;p2"/>
            <p:cNvSpPr/>
            <p:nvPr/>
          </p:nvSpPr>
          <p:spPr>
            <a:xfrm>
              <a:off x="4990250" y="1024950"/>
              <a:ext cx="47050" cy="47050"/>
            </a:xfrm>
            <a:custGeom>
              <a:avLst/>
              <a:gdLst/>
              <a:ahLst/>
              <a:cxnLst/>
              <a:rect l="l" t="t" r="r" b="b"/>
              <a:pathLst>
                <a:path w="1882" h="1882" extrusionOk="0">
                  <a:moveTo>
                    <a:pt x="978" y="1"/>
                  </a:moveTo>
                  <a:lnTo>
                    <a:pt x="775" y="19"/>
                  </a:lnTo>
                  <a:lnTo>
                    <a:pt x="591" y="56"/>
                  </a:lnTo>
                  <a:lnTo>
                    <a:pt x="425" y="148"/>
                  </a:lnTo>
                  <a:lnTo>
                    <a:pt x="277" y="259"/>
                  </a:lnTo>
                  <a:lnTo>
                    <a:pt x="148" y="407"/>
                  </a:lnTo>
                  <a:lnTo>
                    <a:pt x="75" y="573"/>
                  </a:lnTo>
                  <a:lnTo>
                    <a:pt x="19" y="757"/>
                  </a:lnTo>
                  <a:lnTo>
                    <a:pt x="1" y="960"/>
                  </a:lnTo>
                  <a:lnTo>
                    <a:pt x="19" y="1144"/>
                  </a:lnTo>
                  <a:lnTo>
                    <a:pt x="75" y="1329"/>
                  </a:lnTo>
                  <a:lnTo>
                    <a:pt x="148" y="1476"/>
                  </a:lnTo>
                  <a:lnTo>
                    <a:pt x="277" y="1624"/>
                  </a:lnTo>
                  <a:lnTo>
                    <a:pt x="407" y="1734"/>
                  </a:lnTo>
                  <a:lnTo>
                    <a:pt x="572" y="1808"/>
                  </a:lnTo>
                  <a:lnTo>
                    <a:pt x="738" y="1863"/>
                  </a:lnTo>
                  <a:lnTo>
                    <a:pt x="941" y="1882"/>
                  </a:lnTo>
                  <a:lnTo>
                    <a:pt x="1126" y="1863"/>
                  </a:lnTo>
                  <a:lnTo>
                    <a:pt x="1310" y="1808"/>
                  </a:lnTo>
                  <a:lnTo>
                    <a:pt x="1457" y="1734"/>
                  </a:lnTo>
                  <a:lnTo>
                    <a:pt x="1605" y="1624"/>
                  </a:lnTo>
                  <a:lnTo>
                    <a:pt x="1716" y="1476"/>
                  </a:lnTo>
                  <a:lnTo>
                    <a:pt x="1808" y="1329"/>
                  </a:lnTo>
                  <a:lnTo>
                    <a:pt x="1863" y="1144"/>
                  </a:lnTo>
                  <a:lnTo>
                    <a:pt x="1882" y="960"/>
                  </a:lnTo>
                  <a:lnTo>
                    <a:pt x="1863" y="775"/>
                  </a:lnTo>
                  <a:lnTo>
                    <a:pt x="1808" y="591"/>
                  </a:lnTo>
                  <a:lnTo>
                    <a:pt x="1734" y="425"/>
                  </a:lnTo>
                  <a:lnTo>
                    <a:pt x="1623" y="278"/>
                  </a:lnTo>
                  <a:lnTo>
                    <a:pt x="1494" y="167"/>
                  </a:lnTo>
                  <a:lnTo>
                    <a:pt x="1328" y="75"/>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 name="Google Shape;484;p2"/>
            <p:cNvSpPr/>
            <p:nvPr/>
          </p:nvSpPr>
          <p:spPr>
            <a:xfrm>
              <a:off x="6097475" y="1712700"/>
              <a:ext cx="47025" cy="47050"/>
            </a:xfrm>
            <a:custGeom>
              <a:avLst/>
              <a:gdLst/>
              <a:ahLst/>
              <a:cxnLst/>
              <a:rect l="l" t="t" r="r" b="b"/>
              <a:pathLst>
                <a:path w="1881" h="1882" extrusionOk="0">
                  <a:moveTo>
                    <a:pt x="922" y="1"/>
                  </a:moveTo>
                  <a:lnTo>
                    <a:pt x="719" y="19"/>
                  </a:lnTo>
                  <a:lnTo>
                    <a:pt x="553" y="75"/>
                  </a:lnTo>
                  <a:lnTo>
                    <a:pt x="387" y="167"/>
                  </a:lnTo>
                  <a:lnTo>
                    <a:pt x="258" y="277"/>
                  </a:lnTo>
                  <a:lnTo>
                    <a:pt x="148" y="406"/>
                  </a:lnTo>
                  <a:lnTo>
                    <a:pt x="56" y="572"/>
                  </a:lnTo>
                  <a:lnTo>
                    <a:pt x="19" y="757"/>
                  </a:lnTo>
                  <a:lnTo>
                    <a:pt x="0" y="941"/>
                  </a:lnTo>
                  <a:lnTo>
                    <a:pt x="19" y="1144"/>
                  </a:lnTo>
                  <a:lnTo>
                    <a:pt x="74" y="1328"/>
                  </a:lnTo>
                  <a:lnTo>
                    <a:pt x="148" y="1494"/>
                  </a:lnTo>
                  <a:lnTo>
                    <a:pt x="277" y="1623"/>
                  </a:lnTo>
                  <a:lnTo>
                    <a:pt x="424" y="1734"/>
                  </a:lnTo>
                  <a:lnTo>
                    <a:pt x="572" y="1826"/>
                  </a:lnTo>
                  <a:lnTo>
                    <a:pt x="775" y="1881"/>
                  </a:lnTo>
                  <a:lnTo>
                    <a:pt x="959" y="1881"/>
                  </a:lnTo>
                  <a:lnTo>
                    <a:pt x="1162" y="1863"/>
                  </a:lnTo>
                  <a:lnTo>
                    <a:pt x="1328" y="1808"/>
                  </a:lnTo>
                  <a:lnTo>
                    <a:pt x="1494" y="1716"/>
                  </a:lnTo>
                  <a:lnTo>
                    <a:pt x="1623" y="1605"/>
                  </a:lnTo>
                  <a:lnTo>
                    <a:pt x="1733" y="1476"/>
                  </a:lnTo>
                  <a:lnTo>
                    <a:pt x="1807" y="1310"/>
                  </a:lnTo>
                  <a:lnTo>
                    <a:pt x="1863" y="1144"/>
                  </a:lnTo>
                  <a:lnTo>
                    <a:pt x="1881" y="941"/>
                  </a:lnTo>
                  <a:lnTo>
                    <a:pt x="1863" y="738"/>
                  </a:lnTo>
                  <a:lnTo>
                    <a:pt x="1807" y="554"/>
                  </a:lnTo>
                  <a:lnTo>
                    <a:pt x="1733" y="406"/>
                  </a:lnTo>
                  <a:lnTo>
                    <a:pt x="1604" y="259"/>
                  </a:lnTo>
                  <a:lnTo>
                    <a:pt x="1457" y="148"/>
                  </a:lnTo>
                  <a:lnTo>
                    <a:pt x="1291" y="56"/>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 name="Google Shape;485;p2"/>
            <p:cNvSpPr/>
            <p:nvPr/>
          </p:nvSpPr>
          <p:spPr>
            <a:xfrm>
              <a:off x="6177225" y="1723775"/>
              <a:ext cx="47500" cy="47500"/>
            </a:xfrm>
            <a:custGeom>
              <a:avLst/>
              <a:gdLst/>
              <a:ahLst/>
              <a:cxnLst/>
              <a:rect l="l" t="t" r="r" b="b"/>
              <a:pathLst>
                <a:path w="1900" h="1900" extrusionOk="0">
                  <a:moveTo>
                    <a:pt x="977" y="0"/>
                  </a:moveTo>
                  <a:lnTo>
                    <a:pt x="793" y="19"/>
                  </a:lnTo>
                  <a:lnTo>
                    <a:pt x="609" y="74"/>
                  </a:lnTo>
                  <a:lnTo>
                    <a:pt x="424" y="148"/>
                  </a:lnTo>
                  <a:lnTo>
                    <a:pt x="295" y="258"/>
                  </a:lnTo>
                  <a:lnTo>
                    <a:pt x="166" y="406"/>
                  </a:lnTo>
                  <a:lnTo>
                    <a:pt x="74" y="572"/>
                  </a:lnTo>
                  <a:lnTo>
                    <a:pt x="19" y="738"/>
                  </a:lnTo>
                  <a:lnTo>
                    <a:pt x="0" y="941"/>
                  </a:lnTo>
                  <a:lnTo>
                    <a:pt x="19" y="1143"/>
                  </a:lnTo>
                  <a:lnTo>
                    <a:pt x="55" y="1309"/>
                  </a:lnTo>
                  <a:lnTo>
                    <a:pt x="148" y="1475"/>
                  </a:lnTo>
                  <a:lnTo>
                    <a:pt x="258" y="1623"/>
                  </a:lnTo>
                  <a:lnTo>
                    <a:pt x="387" y="1733"/>
                  </a:lnTo>
                  <a:lnTo>
                    <a:pt x="535" y="1826"/>
                  </a:lnTo>
                  <a:lnTo>
                    <a:pt x="719" y="1881"/>
                  </a:lnTo>
                  <a:lnTo>
                    <a:pt x="904" y="1899"/>
                  </a:lnTo>
                  <a:lnTo>
                    <a:pt x="1106" y="1899"/>
                  </a:lnTo>
                  <a:lnTo>
                    <a:pt x="1291" y="1844"/>
                  </a:lnTo>
                  <a:lnTo>
                    <a:pt x="1457" y="1752"/>
                  </a:lnTo>
                  <a:lnTo>
                    <a:pt x="1604" y="1641"/>
                  </a:lnTo>
                  <a:lnTo>
                    <a:pt x="1715" y="1512"/>
                  </a:lnTo>
                  <a:lnTo>
                    <a:pt x="1807" y="1346"/>
                  </a:lnTo>
                  <a:lnTo>
                    <a:pt x="1862" y="1162"/>
                  </a:lnTo>
                  <a:lnTo>
                    <a:pt x="1899" y="959"/>
                  </a:lnTo>
                  <a:lnTo>
                    <a:pt x="1881" y="775"/>
                  </a:lnTo>
                  <a:lnTo>
                    <a:pt x="1825" y="590"/>
                  </a:lnTo>
                  <a:lnTo>
                    <a:pt x="1752" y="443"/>
                  </a:lnTo>
                  <a:lnTo>
                    <a:pt x="1641" y="295"/>
                  </a:lnTo>
                  <a:lnTo>
                    <a:pt x="1512" y="185"/>
                  </a:lnTo>
                  <a:lnTo>
                    <a:pt x="1346" y="92"/>
                  </a:lnTo>
                  <a:lnTo>
                    <a:pt x="1180" y="37"/>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 name="Google Shape;486;p2"/>
            <p:cNvSpPr/>
            <p:nvPr/>
          </p:nvSpPr>
          <p:spPr>
            <a:xfrm>
              <a:off x="6257425" y="1738525"/>
              <a:ext cx="46575" cy="46575"/>
            </a:xfrm>
            <a:custGeom>
              <a:avLst/>
              <a:gdLst/>
              <a:ahLst/>
              <a:cxnLst/>
              <a:rect l="l" t="t" r="r" b="b"/>
              <a:pathLst>
                <a:path w="1863" h="1863" extrusionOk="0">
                  <a:moveTo>
                    <a:pt x="904" y="0"/>
                  </a:moveTo>
                  <a:lnTo>
                    <a:pt x="719" y="19"/>
                  </a:lnTo>
                  <a:lnTo>
                    <a:pt x="535" y="74"/>
                  </a:lnTo>
                  <a:lnTo>
                    <a:pt x="388" y="166"/>
                  </a:lnTo>
                  <a:lnTo>
                    <a:pt x="258" y="295"/>
                  </a:lnTo>
                  <a:lnTo>
                    <a:pt x="148" y="424"/>
                  </a:lnTo>
                  <a:lnTo>
                    <a:pt x="56" y="590"/>
                  </a:lnTo>
                  <a:lnTo>
                    <a:pt x="19" y="775"/>
                  </a:lnTo>
                  <a:lnTo>
                    <a:pt x="0" y="959"/>
                  </a:lnTo>
                  <a:lnTo>
                    <a:pt x="19" y="1162"/>
                  </a:lnTo>
                  <a:lnTo>
                    <a:pt x="74" y="1328"/>
                  </a:lnTo>
                  <a:lnTo>
                    <a:pt x="166" y="1494"/>
                  </a:lnTo>
                  <a:lnTo>
                    <a:pt x="277" y="1623"/>
                  </a:lnTo>
                  <a:lnTo>
                    <a:pt x="424" y="1733"/>
                  </a:lnTo>
                  <a:lnTo>
                    <a:pt x="590" y="1807"/>
                  </a:lnTo>
                  <a:lnTo>
                    <a:pt x="756" y="1863"/>
                  </a:lnTo>
                  <a:lnTo>
                    <a:pt x="959" y="1863"/>
                  </a:lnTo>
                  <a:lnTo>
                    <a:pt x="1143" y="1844"/>
                  </a:lnTo>
                  <a:lnTo>
                    <a:pt x="1328" y="1789"/>
                  </a:lnTo>
                  <a:lnTo>
                    <a:pt x="1475" y="1697"/>
                  </a:lnTo>
                  <a:lnTo>
                    <a:pt x="1623" y="1586"/>
                  </a:lnTo>
                  <a:lnTo>
                    <a:pt x="1733" y="1438"/>
                  </a:lnTo>
                  <a:lnTo>
                    <a:pt x="1807" y="1291"/>
                  </a:lnTo>
                  <a:lnTo>
                    <a:pt x="1863" y="1107"/>
                  </a:lnTo>
                  <a:lnTo>
                    <a:pt x="1863" y="904"/>
                  </a:lnTo>
                  <a:lnTo>
                    <a:pt x="1844" y="719"/>
                  </a:lnTo>
                  <a:lnTo>
                    <a:pt x="1789" y="553"/>
                  </a:lnTo>
                  <a:lnTo>
                    <a:pt x="1697" y="388"/>
                  </a:lnTo>
                  <a:lnTo>
                    <a:pt x="1586" y="258"/>
                  </a:lnTo>
                  <a:lnTo>
                    <a:pt x="1438" y="148"/>
                  </a:lnTo>
                  <a:lnTo>
                    <a:pt x="1291" y="74"/>
                  </a:lnTo>
                  <a:lnTo>
                    <a:pt x="1107"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 name="Google Shape;487;p2"/>
            <p:cNvSpPr/>
            <p:nvPr/>
          </p:nvSpPr>
          <p:spPr>
            <a:xfrm>
              <a:off x="4742725" y="571850"/>
              <a:ext cx="45650" cy="45650"/>
            </a:xfrm>
            <a:custGeom>
              <a:avLst/>
              <a:gdLst/>
              <a:ahLst/>
              <a:cxnLst/>
              <a:rect l="l" t="t" r="r" b="b"/>
              <a:pathLst>
                <a:path w="1826" h="1826" extrusionOk="0">
                  <a:moveTo>
                    <a:pt x="904" y="0"/>
                  </a:moveTo>
                  <a:lnTo>
                    <a:pt x="720" y="19"/>
                  </a:lnTo>
                  <a:lnTo>
                    <a:pt x="554" y="74"/>
                  </a:lnTo>
                  <a:lnTo>
                    <a:pt x="406" y="166"/>
                  </a:lnTo>
                  <a:lnTo>
                    <a:pt x="277" y="277"/>
                  </a:lnTo>
                  <a:lnTo>
                    <a:pt x="148" y="406"/>
                  </a:lnTo>
                  <a:lnTo>
                    <a:pt x="74" y="553"/>
                  </a:lnTo>
                  <a:lnTo>
                    <a:pt x="19" y="719"/>
                  </a:lnTo>
                  <a:lnTo>
                    <a:pt x="1" y="904"/>
                  </a:lnTo>
                  <a:lnTo>
                    <a:pt x="19" y="1088"/>
                  </a:lnTo>
                  <a:lnTo>
                    <a:pt x="74" y="1272"/>
                  </a:lnTo>
                  <a:lnTo>
                    <a:pt x="148" y="1420"/>
                  </a:lnTo>
                  <a:lnTo>
                    <a:pt x="277" y="1567"/>
                  </a:lnTo>
                  <a:lnTo>
                    <a:pt x="406" y="1678"/>
                  </a:lnTo>
                  <a:lnTo>
                    <a:pt x="572" y="1770"/>
                  </a:lnTo>
                  <a:lnTo>
                    <a:pt x="757" y="1807"/>
                  </a:lnTo>
                  <a:lnTo>
                    <a:pt x="941" y="1826"/>
                  </a:lnTo>
                  <a:lnTo>
                    <a:pt x="1125" y="1807"/>
                  </a:lnTo>
                  <a:lnTo>
                    <a:pt x="1291" y="1733"/>
                  </a:lnTo>
                  <a:lnTo>
                    <a:pt x="1439" y="1660"/>
                  </a:lnTo>
                  <a:lnTo>
                    <a:pt x="1568" y="1531"/>
                  </a:lnTo>
                  <a:lnTo>
                    <a:pt x="1678" y="1402"/>
                  </a:lnTo>
                  <a:lnTo>
                    <a:pt x="1752" y="1254"/>
                  </a:lnTo>
                  <a:lnTo>
                    <a:pt x="1808" y="1070"/>
                  </a:lnTo>
                  <a:lnTo>
                    <a:pt x="1826" y="904"/>
                  </a:lnTo>
                  <a:lnTo>
                    <a:pt x="1789" y="719"/>
                  </a:lnTo>
                  <a:lnTo>
                    <a:pt x="1734" y="553"/>
                  </a:lnTo>
                  <a:lnTo>
                    <a:pt x="1660" y="406"/>
                  </a:lnTo>
                  <a:lnTo>
                    <a:pt x="1549" y="258"/>
                  </a:lnTo>
                  <a:lnTo>
                    <a:pt x="1402" y="166"/>
                  </a:lnTo>
                  <a:lnTo>
                    <a:pt x="1254" y="74"/>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 name="Google Shape;488;p2"/>
            <p:cNvSpPr/>
            <p:nvPr/>
          </p:nvSpPr>
          <p:spPr>
            <a:xfrm>
              <a:off x="5476100" y="1519575"/>
              <a:ext cx="45200" cy="45200"/>
            </a:xfrm>
            <a:custGeom>
              <a:avLst/>
              <a:gdLst/>
              <a:ahLst/>
              <a:cxnLst/>
              <a:rect l="l" t="t" r="r" b="b"/>
              <a:pathLst>
                <a:path w="1808" h="1808" extrusionOk="0">
                  <a:moveTo>
                    <a:pt x="775" y="0"/>
                  </a:moveTo>
                  <a:lnTo>
                    <a:pt x="609" y="55"/>
                  </a:lnTo>
                  <a:lnTo>
                    <a:pt x="443" y="129"/>
                  </a:lnTo>
                  <a:lnTo>
                    <a:pt x="314" y="240"/>
                  </a:lnTo>
                  <a:lnTo>
                    <a:pt x="185" y="369"/>
                  </a:lnTo>
                  <a:lnTo>
                    <a:pt x="93" y="516"/>
                  </a:lnTo>
                  <a:lnTo>
                    <a:pt x="38" y="682"/>
                  </a:lnTo>
                  <a:lnTo>
                    <a:pt x="1" y="867"/>
                  </a:lnTo>
                  <a:lnTo>
                    <a:pt x="19" y="1033"/>
                  </a:lnTo>
                  <a:lnTo>
                    <a:pt x="56" y="1217"/>
                  </a:lnTo>
                  <a:lnTo>
                    <a:pt x="130" y="1365"/>
                  </a:lnTo>
                  <a:lnTo>
                    <a:pt x="240" y="1512"/>
                  </a:lnTo>
                  <a:lnTo>
                    <a:pt x="369" y="1623"/>
                  </a:lnTo>
                  <a:lnTo>
                    <a:pt x="517" y="1715"/>
                  </a:lnTo>
                  <a:lnTo>
                    <a:pt x="683" y="1789"/>
                  </a:lnTo>
                  <a:lnTo>
                    <a:pt x="867" y="1807"/>
                  </a:lnTo>
                  <a:lnTo>
                    <a:pt x="1052" y="1807"/>
                  </a:lnTo>
                  <a:lnTo>
                    <a:pt x="1218" y="1752"/>
                  </a:lnTo>
                  <a:lnTo>
                    <a:pt x="1365" y="1678"/>
                  </a:lnTo>
                  <a:lnTo>
                    <a:pt x="1513" y="1567"/>
                  </a:lnTo>
                  <a:lnTo>
                    <a:pt x="1623" y="1438"/>
                  </a:lnTo>
                  <a:lnTo>
                    <a:pt x="1715" y="1291"/>
                  </a:lnTo>
                  <a:lnTo>
                    <a:pt x="1789" y="1125"/>
                  </a:lnTo>
                  <a:lnTo>
                    <a:pt x="1808" y="941"/>
                  </a:lnTo>
                  <a:lnTo>
                    <a:pt x="1808" y="775"/>
                  </a:lnTo>
                  <a:lnTo>
                    <a:pt x="1752" y="609"/>
                  </a:lnTo>
                  <a:lnTo>
                    <a:pt x="1679" y="443"/>
                  </a:lnTo>
                  <a:lnTo>
                    <a:pt x="1568" y="295"/>
                  </a:lnTo>
                  <a:lnTo>
                    <a:pt x="1439" y="185"/>
                  </a:lnTo>
                  <a:lnTo>
                    <a:pt x="1291" y="92"/>
                  </a:lnTo>
                  <a:lnTo>
                    <a:pt x="1125" y="19"/>
                  </a:lnTo>
                  <a:lnTo>
                    <a:pt x="9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 name="Google Shape;489;p2"/>
            <p:cNvSpPr/>
            <p:nvPr/>
          </p:nvSpPr>
          <p:spPr>
            <a:xfrm>
              <a:off x="5781250" y="1656475"/>
              <a:ext cx="45675" cy="45650"/>
            </a:xfrm>
            <a:custGeom>
              <a:avLst/>
              <a:gdLst/>
              <a:ahLst/>
              <a:cxnLst/>
              <a:rect l="l" t="t" r="r" b="b"/>
              <a:pathLst>
                <a:path w="1827" h="1826" extrusionOk="0">
                  <a:moveTo>
                    <a:pt x="904" y="0"/>
                  </a:moveTo>
                  <a:lnTo>
                    <a:pt x="720" y="19"/>
                  </a:lnTo>
                  <a:lnTo>
                    <a:pt x="554" y="74"/>
                  </a:lnTo>
                  <a:lnTo>
                    <a:pt x="406" y="148"/>
                  </a:lnTo>
                  <a:lnTo>
                    <a:pt x="277" y="258"/>
                  </a:lnTo>
                  <a:lnTo>
                    <a:pt x="167" y="388"/>
                  </a:lnTo>
                  <a:lnTo>
                    <a:pt x="74" y="553"/>
                  </a:lnTo>
                  <a:lnTo>
                    <a:pt x="19" y="719"/>
                  </a:lnTo>
                  <a:lnTo>
                    <a:pt x="1" y="904"/>
                  </a:lnTo>
                  <a:lnTo>
                    <a:pt x="19" y="1088"/>
                  </a:lnTo>
                  <a:lnTo>
                    <a:pt x="74" y="1273"/>
                  </a:lnTo>
                  <a:lnTo>
                    <a:pt x="167" y="1420"/>
                  </a:lnTo>
                  <a:lnTo>
                    <a:pt x="277" y="1568"/>
                  </a:lnTo>
                  <a:lnTo>
                    <a:pt x="425" y="1678"/>
                  </a:lnTo>
                  <a:lnTo>
                    <a:pt x="591" y="1752"/>
                  </a:lnTo>
                  <a:lnTo>
                    <a:pt x="757" y="1807"/>
                  </a:lnTo>
                  <a:lnTo>
                    <a:pt x="959" y="1826"/>
                  </a:lnTo>
                  <a:lnTo>
                    <a:pt x="1144" y="1789"/>
                  </a:lnTo>
                  <a:lnTo>
                    <a:pt x="1310" y="1733"/>
                  </a:lnTo>
                  <a:lnTo>
                    <a:pt x="1457" y="1641"/>
                  </a:lnTo>
                  <a:lnTo>
                    <a:pt x="1586" y="1531"/>
                  </a:lnTo>
                  <a:lnTo>
                    <a:pt x="1697" y="1402"/>
                  </a:lnTo>
                  <a:lnTo>
                    <a:pt x="1771" y="1236"/>
                  </a:lnTo>
                  <a:lnTo>
                    <a:pt x="1826" y="1070"/>
                  </a:lnTo>
                  <a:lnTo>
                    <a:pt x="1826" y="885"/>
                  </a:lnTo>
                  <a:lnTo>
                    <a:pt x="1808" y="701"/>
                  </a:lnTo>
                  <a:lnTo>
                    <a:pt x="1752" y="535"/>
                  </a:lnTo>
                  <a:lnTo>
                    <a:pt x="1660" y="388"/>
                  </a:lnTo>
                  <a:lnTo>
                    <a:pt x="1550" y="258"/>
                  </a:lnTo>
                  <a:lnTo>
                    <a:pt x="1420" y="148"/>
                  </a:lnTo>
                  <a:lnTo>
                    <a:pt x="1273" y="56"/>
                  </a:lnTo>
                  <a:lnTo>
                    <a:pt x="1089"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 name="Google Shape;490;p2"/>
            <p:cNvSpPr/>
            <p:nvPr/>
          </p:nvSpPr>
          <p:spPr>
            <a:xfrm>
              <a:off x="4691550" y="398075"/>
              <a:ext cx="45200" cy="45175"/>
            </a:xfrm>
            <a:custGeom>
              <a:avLst/>
              <a:gdLst/>
              <a:ahLst/>
              <a:cxnLst/>
              <a:rect l="l" t="t" r="r" b="b"/>
              <a:pathLst>
                <a:path w="1808" h="1807" extrusionOk="0">
                  <a:moveTo>
                    <a:pt x="923" y="0"/>
                  </a:moveTo>
                  <a:lnTo>
                    <a:pt x="738" y="18"/>
                  </a:lnTo>
                  <a:lnTo>
                    <a:pt x="573" y="55"/>
                  </a:lnTo>
                  <a:lnTo>
                    <a:pt x="425" y="148"/>
                  </a:lnTo>
                  <a:lnTo>
                    <a:pt x="278" y="240"/>
                  </a:lnTo>
                  <a:lnTo>
                    <a:pt x="167" y="387"/>
                  </a:lnTo>
                  <a:lnTo>
                    <a:pt x="75" y="535"/>
                  </a:lnTo>
                  <a:lnTo>
                    <a:pt x="19" y="701"/>
                  </a:lnTo>
                  <a:lnTo>
                    <a:pt x="1" y="885"/>
                  </a:lnTo>
                  <a:lnTo>
                    <a:pt x="1" y="1051"/>
                  </a:lnTo>
                  <a:lnTo>
                    <a:pt x="56" y="1217"/>
                  </a:lnTo>
                  <a:lnTo>
                    <a:pt x="130" y="1383"/>
                  </a:lnTo>
                  <a:lnTo>
                    <a:pt x="241" y="1512"/>
                  </a:lnTo>
                  <a:lnTo>
                    <a:pt x="370" y="1641"/>
                  </a:lnTo>
                  <a:lnTo>
                    <a:pt x="536" y="1733"/>
                  </a:lnTo>
                  <a:lnTo>
                    <a:pt x="702" y="1789"/>
                  </a:lnTo>
                  <a:lnTo>
                    <a:pt x="868" y="1807"/>
                  </a:lnTo>
                  <a:lnTo>
                    <a:pt x="1052" y="1789"/>
                  </a:lnTo>
                  <a:lnTo>
                    <a:pt x="1218" y="1752"/>
                  </a:lnTo>
                  <a:lnTo>
                    <a:pt x="1384" y="1659"/>
                  </a:lnTo>
                  <a:lnTo>
                    <a:pt x="1513" y="1567"/>
                  </a:lnTo>
                  <a:lnTo>
                    <a:pt x="1624" y="1420"/>
                  </a:lnTo>
                  <a:lnTo>
                    <a:pt x="1716" y="1272"/>
                  </a:lnTo>
                  <a:lnTo>
                    <a:pt x="1789" y="1106"/>
                  </a:lnTo>
                  <a:lnTo>
                    <a:pt x="1808" y="922"/>
                  </a:lnTo>
                  <a:lnTo>
                    <a:pt x="1789" y="756"/>
                  </a:lnTo>
                  <a:lnTo>
                    <a:pt x="1753" y="590"/>
                  </a:lnTo>
                  <a:lnTo>
                    <a:pt x="1660" y="424"/>
                  </a:lnTo>
                  <a:lnTo>
                    <a:pt x="1550" y="295"/>
                  </a:lnTo>
                  <a:lnTo>
                    <a:pt x="1421" y="166"/>
                  </a:lnTo>
                  <a:lnTo>
                    <a:pt x="1273" y="74"/>
                  </a:lnTo>
                  <a:lnTo>
                    <a:pt x="1107" y="18"/>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 name="Google Shape;491;p2"/>
            <p:cNvSpPr/>
            <p:nvPr/>
          </p:nvSpPr>
          <p:spPr>
            <a:xfrm>
              <a:off x="5122100" y="1210725"/>
              <a:ext cx="46100" cy="46125"/>
            </a:xfrm>
            <a:custGeom>
              <a:avLst/>
              <a:gdLst/>
              <a:ahLst/>
              <a:cxnLst/>
              <a:rect l="l" t="t" r="r" b="b"/>
              <a:pathLst>
                <a:path w="1844" h="1845" extrusionOk="0">
                  <a:moveTo>
                    <a:pt x="885" y="1"/>
                  </a:moveTo>
                  <a:lnTo>
                    <a:pt x="701" y="37"/>
                  </a:lnTo>
                  <a:lnTo>
                    <a:pt x="516" y="93"/>
                  </a:lnTo>
                  <a:lnTo>
                    <a:pt x="369" y="185"/>
                  </a:lnTo>
                  <a:lnTo>
                    <a:pt x="240" y="296"/>
                  </a:lnTo>
                  <a:lnTo>
                    <a:pt x="129" y="443"/>
                  </a:lnTo>
                  <a:lnTo>
                    <a:pt x="55" y="609"/>
                  </a:lnTo>
                  <a:lnTo>
                    <a:pt x="0" y="775"/>
                  </a:lnTo>
                  <a:lnTo>
                    <a:pt x="0" y="978"/>
                  </a:lnTo>
                  <a:lnTo>
                    <a:pt x="19" y="1162"/>
                  </a:lnTo>
                  <a:lnTo>
                    <a:pt x="74" y="1328"/>
                  </a:lnTo>
                  <a:lnTo>
                    <a:pt x="166" y="1476"/>
                  </a:lnTo>
                  <a:lnTo>
                    <a:pt x="277" y="1605"/>
                  </a:lnTo>
                  <a:lnTo>
                    <a:pt x="406" y="1715"/>
                  </a:lnTo>
                  <a:lnTo>
                    <a:pt x="553" y="1789"/>
                  </a:lnTo>
                  <a:lnTo>
                    <a:pt x="738" y="1844"/>
                  </a:lnTo>
                  <a:lnTo>
                    <a:pt x="922" y="1844"/>
                  </a:lnTo>
                  <a:lnTo>
                    <a:pt x="1106" y="1826"/>
                  </a:lnTo>
                  <a:lnTo>
                    <a:pt x="1291" y="1789"/>
                  </a:lnTo>
                  <a:lnTo>
                    <a:pt x="1438" y="1697"/>
                  </a:lnTo>
                  <a:lnTo>
                    <a:pt x="1567" y="1586"/>
                  </a:lnTo>
                  <a:lnTo>
                    <a:pt x="1696" y="1439"/>
                  </a:lnTo>
                  <a:lnTo>
                    <a:pt x="1770" y="1291"/>
                  </a:lnTo>
                  <a:lnTo>
                    <a:pt x="1826" y="1107"/>
                  </a:lnTo>
                  <a:lnTo>
                    <a:pt x="1844" y="922"/>
                  </a:lnTo>
                  <a:lnTo>
                    <a:pt x="1807" y="720"/>
                  </a:lnTo>
                  <a:lnTo>
                    <a:pt x="1752" y="554"/>
                  </a:lnTo>
                  <a:lnTo>
                    <a:pt x="1678" y="388"/>
                  </a:lnTo>
                  <a:lnTo>
                    <a:pt x="1549" y="259"/>
                  </a:lnTo>
                  <a:lnTo>
                    <a:pt x="1420" y="148"/>
                  </a:lnTo>
                  <a:lnTo>
                    <a:pt x="1254" y="74"/>
                  </a:lnTo>
                  <a:lnTo>
                    <a:pt x="1088" y="19"/>
                  </a:lnTo>
                  <a:lnTo>
                    <a:pt x="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 name="Google Shape;492;p2"/>
            <p:cNvSpPr/>
            <p:nvPr/>
          </p:nvSpPr>
          <p:spPr>
            <a:xfrm>
              <a:off x="5861000" y="1670300"/>
              <a:ext cx="46125" cy="46575"/>
            </a:xfrm>
            <a:custGeom>
              <a:avLst/>
              <a:gdLst/>
              <a:ahLst/>
              <a:cxnLst/>
              <a:rect l="l" t="t" r="r" b="b"/>
              <a:pathLst>
                <a:path w="1845" h="1863" extrusionOk="0">
                  <a:moveTo>
                    <a:pt x="922" y="0"/>
                  </a:moveTo>
                  <a:lnTo>
                    <a:pt x="738" y="19"/>
                  </a:lnTo>
                  <a:lnTo>
                    <a:pt x="554" y="74"/>
                  </a:lnTo>
                  <a:lnTo>
                    <a:pt x="406" y="148"/>
                  </a:lnTo>
                  <a:lnTo>
                    <a:pt x="259" y="259"/>
                  </a:lnTo>
                  <a:lnTo>
                    <a:pt x="148" y="406"/>
                  </a:lnTo>
                  <a:lnTo>
                    <a:pt x="56" y="554"/>
                  </a:lnTo>
                  <a:lnTo>
                    <a:pt x="19" y="738"/>
                  </a:lnTo>
                  <a:lnTo>
                    <a:pt x="1" y="941"/>
                  </a:lnTo>
                  <a:lnTo>
                    <a:pt x="19" y="1125"/>
                  </a:lnTo>
                  <a:lnTo>
                    <a:pt x="74" y="1310"/>
                  </a:lnTo>
                  <a:lnTo>
                    <a:pt x="166" y="1457"/>
                  </a:lnTo>
                  <a:lnTo>
                    <a:pt x="277" y="1605"/>
                  </a:lnTo>
                  <a:lnTo>
                    <a:pt x="406" y="1715"/>
                  </a:lnTo>
                  <a:lnTo>
                    <a:pt x="572" y="1789"/>
                  </a:lnTo>
                  <a:lnTo>
                    <a:pt x="756" y="1844"/>
                  </a:lnTo>
                  <a:lnTo>
                    <a:pt x="941" y="1863"/>
                  </a:lnTo>
                  <a:lnTo>
                    <a:pt x="1144" y="1826"/>
                  </a:lnTo>
                  <a:lnTo>
                    <a:pt x="1310" y="1771"/>
                  </a:lnTo>
                  <a:lnTo>
                    <a:pt x="1476" y="1678"/>
                  </a:lnTo>
                  <a:lnTo>
                    <a:pt x="1605" y="1568"/>
                  </a:lnTo>
                  <a:lnTo>
                    <a:pt x="1715" y="1420"/>
                  </a:lnTo>
                  <a:lnTo>
                    <a:pt x="1789" y="1273"/>
                  </a:lnTo>
                  <a:lnTo>
                    <a:pt x="1844" y="1088"/>
                  </a:lnTo>
                  <a:lnTo>
                    <a:pt x="1844" y="885"/>
                  </a:lnTo>
                  <a:lnTo>
                    <a:pt x="1826" y="701"/>
                  </a:lnTo>
                  <a:lnTo>
                    <a:pt x="1771" y="535"/>
                  </a:lnTo>
                  <a:lnTo>
                    <a:pt x="1678" y="388"/>
                  </a:lnTo>
                  <a:lnTo>
                    <a:pt x="1568" y="259"/>
                  </a:lnTo>
                  <a:lnTo>
                    <a:pt x="1439" y="148"/>
                  </a:lnTo>
                  <a:lnTo>
                    <a:pt x="1291" y="74"/>
                  </a:lnTo>
                  <a:lnTo>
                    <a:pt x="1107" y="19"/>
                  </a:lnTo>
                  <a:lnTo>
                    <a:pt x="92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 name="Google Shape;493;p2"/>
            <p:cNvSpPr/>
            <p:nvPr/>
          </p:nvSpPr>
          <p:spPr>
            <a:xfrm>
              <a:off x="4859350" y="837350"/>
              <a:ext cx="46125" cy="45675"/>
            </a:xfrm>
            <a:custGeom>
              <a:avLst/>
              <a:gdLst/>
              <a:ahLst/>
              <a:cxnLst/>
              <a:rect l="l" t="t" r="r" b="b"/>
              <a:pathLst>
                <a:path w="1845" h="1827" extrusionOk="0">
                  <a:moveTo>
                    <a:pt x="922" y="1"/>
                  </a:moveTo>
                  <a:lnTo>
                    <a:pt x="738" y="19"/>
                  </a:lnTo>
                  <a:lnTo>
                    <a:pt x="572" y="56"/>
                  </a:lnTo>
                  <a:lnTo>
                    <a:pt x="406" y="148"/>
                  </a:lnTo>
                  <a:lnTo>
                    <a:pt x="277" y="259"/>
                  </a:lnTo>
                  <a:lnTo>
                    <a:pt x="166" y="388"/>
                  </a:lnTo>
                  <a:lnTo>
                    <a:pt x="74" y="535"/>
                  </a:lnTo>
                  <a:lnTo>
                    <a:pt x="19" y="701"/>
                  </a:lnTo>
                  <a:lnTo>
                    <a:pt x="0" y="886"/>
                  </a:lnTo>
                  <a:lnTo>
                    <a:pt x="19" y="1088"/>
                  </a:lnTo>
                  <a:lnTo>
                    <a:pt x="74" y="1254"/>
                  </a:lnTo>
                  <a:lnTo>
                    <a:pt x="148" y="1420"/>
                  </a:lnTo>
                  <a:lnTo>
                    <a:pt x="259" y="1549"/>
                  </a:lnTo>
                  <a:lnTo>
                    <a:pt x="406" y="1679"/>
                  </a:lnTo>
                  <a:lnTo>
                    <a:pt x="554" y="1752"/>
                  </a:lnTo>
                  <a:lnTo>
                    <a:pt x="738" y="1808"/>
                  </a:lnTo>
                  <a:lnTo>
                    <a:pt x="922" y="1826"/>
                  </a:lnTo>
                  <a:lnTo>
                    <a:pt x="1107" y="1808"/>
                  </a:lnTo>
                  <a:lnTo>
                    <a:pt x="1273" y="1752"/>
                  </a:lnTo>
                  <a:lnTo>
                    <a:pt x="1439" y="1679"/>
                  </a:lnTo>
                  <a:lnTo>
                    <a:pt x="1568" y="1568"/>
                  </a:lnTo>
                  <a:lnTo>
                    <a:pt x="1678" y="1439"/>
                  </a:lnTo>
                  <a:lnTo>
                    <a:pt x="1770" y="1291"/>
                  </a:lnTo>
                  <a:lnTo>
                    <a:pt x="1826" y="1125"/>
                  </a:lnTo>
                  <a:lnTo>
                    <a:pt x="1844" y="941"/>
                  </a:lnTo>
                  <a:lnTo>
                    <a:pt x="1826" y="738"/>
                  </a:lnTo>
                  <a:lnTo>
                    <a:pt x="1770" y="572"/>
                  </a:lnTo>
                  <a:lnTo>
                    <a:pt x="1697" y="406"/>
                  </a:lnTo>
                  <a:lnTo>
                    <a:pt x="1586" y="259"/>
                  </a:lnTo>
                  <a:lnTo>
                    <a:pt x="1439" y="148"/>
                  </a:lnTo>
                  <a:lnTo>
                    <a:pt x="1291" y="74"/>
                  </a:lnTo>
                  <a:lnTo>
                    <a:pt x="1107" y="19"/>
                  </a:lnTo>
                  <a:lnTo>
                    <a:pt x="9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 name="Google Shape;494;p2"/>
            <p:cNvSpPr/>
            <p:nvPr/>
          </p:nvSpPr>
          <p:spPr>
            <a:xfrm>
              <a:off x="5333200" y="1413550"/>
              <a:ext cx="45675" cy="46125"/>
            </a:xfrm>
            <a:custGeom>
              <a:avLst/>
              <a:gdLst/>
              <a:ahLst/>
              <a:cxnLst/>
              <a:rect l="l" t="t" r="r" b="b"/>
              <a:pathLst>
                <a:path w="1827" h="1845" extrusionOk="0">
                  <a:moveTo>
                    <a:pt x="941" y="0"/>
                  </a:moveTo>
                  <a:lnTo>
                    <a:pt x="757" y="19"/>
                  </a:lnTo>
                  <a:lnTo>
                    <a:pt x="591" y="74"/>
                  </a:lnTo>
                  <a:lnTo>
                    <a:pt x="425" y="148"/>
                  </a:lnTo>
                  <a:lnTo>
                    <a:pt x="296" y="259"/>
                  </a:lnTo>
                  <a:lnTo>
                    <a:pt x="185" y="388"/>
                  </a:lnTo>
                  <a:lnTo>
                    <a:pt x="93" y="535"/>
                  </a:lnTo>
                  <a:lnTo>
                    <a:pt x="38" y="701"/>
                  </a:lnTo>
                  <a:lnTo>
                    <a:pt x="1" y="885"/>
                  </a:lnTo>
                  <a:lnTo>
                    <a:pt x="19" y="1070"/>
                  </a:lnTo>
                  <a:lnTo>
                    <a:pt x="56" y="1236"/>
                  </a:lnTo>
                  <a:lnTo>
                    <a:pt x="130" y="1402"/>
                  </a:lnTo>
                  <a:lnTo>
                    <a:pt x="241" y="1531"/>
                  </a:lnTo>
                  <a:lnTo>
                    <a:pt x="370" y="1660"/>
                  </a:lnTo>
                  <a:lnTo>
                    <a:pt x="517" y="1752"/>
                  </a:lnTo>
                  <a:lnTo>
                    <a:pt x="683" y="1807"/>
                  </a:lnTo>
                  <a:lnTo>
                    <a:pt x="867" y="1844"/>
                  </a:lnTo>
                  <a:lnTo>
                    <a:pt x="1052" y="1826"/>
                  </a:lnTo>
                  <a:lnTo>
                    <a:pt x="1236" y="1789"/>
                  </a:lnTo>
                  <a:lnTo>
                    <a:pt x="1402" y="1697"/>
                  </a:lnTo>
                  <a:lnTo>
                    <a:pt x="1550" y="1586"/>
                  </a:lnTo>
                  <a:lnTo>
                    <a:pt x="1660" y="1457"/>
                  </a:lnTo>
                  <a:lnTo>
                    <a:pt x="1752" y="1291"/>
                  </a:lnTo>
                  <a:lnTo>
                    <a:pt x="1808" y="1125"/>
                  </a:lnTo>
                  <a:lnTo>
                    <a:pt x="1826" y="922"/>
                  </a:lnTo>
                  <a:lnTo>
                    <a:pt x="1808" y="738"/>
                  </a:lnTo>
                  <a:lnTo>
                    <a:pt x="1771" y="572"/>
                  </a:lnTo>
                  <a:lnTo>
                    <a:pt x="1679" y="424"/>
                  </a:lnTo>
                  <a:lnTo>
                    <a:pt x="1568" y="277"/>
                  </a:lnTo>
                  <a:lnTo>
                    <a:pt x="1439" y="166"/>
                  </a:lnTo>
                  <a:lnTo>
                    <a:pt x="1292" y="93"/>
                  </a:lnTo>
                  <a:lnTo>
                    <a:pt x="1126" y="37"/>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 name="Google Shape;495;p2"/>
            <p:cNvSpPr/>
            <p:nvPr/>
          </p:nvSpPr>
          <p:spPr>
            <a:xfrm>
              <a:off x="6337625" y="1753275"/>
              <a:ext cx="46125" cy="46125"/>
            </a:xfrm>
            <a:custGeom>
              <a:avLst/>
              <a:gdLst/>
              <a:ahLst/>
              <a:cxnLst/>
              <a:rect l="l" t="t" r="r" b="b"/>
              <a:pathLst>
                <a:path w="1845" h="1845" extrusionOk="0">
                  <a:moveTo>
                    <a:pt x="904" y="0"/>
                  </a:moveTo>
                  <a:lnTo>
                    <a:pt x="720" y="19"/>
                  </a:lnTo>
                  <a:lnTo>
                    <a:pt x="554" y="74"/>
                  </a:lnTo>
                  <a:lnTo>
                    <a:pt x="388" y="166"/>
                  </a:lnTo>
                  <a:lnTo>
                    <a:pt x="259" y="277"/>
                  </a:lnTo>
                  <a:lnTo>
                    <a:pt x="148" y="406"/>
                  </a:lnTo>
                  <a:lnTo>
                    <a:pt x="74" y="553"/>
                  </a:lnTo>
                  <a:lnTo>
                    <a:pt x="19" y="719"/>
                  </a:lnTo>
                  <a:lnTo>
                    <a:pt x="1" y="904"/>
                  </a:lnTo>
                  <a:lnTo>
                    <a:pt x="19" y="1107"/>
                  </a:lnTo>
                  <a:lnTo>
                    <a:pt x="74" y="1273"/>
                  </a:lnTo>
                  <a:lnTo>
                    <a:pt x="166" y="1439"/>
                  </a:lnTo>
                  <a:lnTo>
                    <a:pt x="277" y="1568"/>
                  </a:lnTo>
                  <a:lnTo>
                    <a:pt x="406" y="1697"/>
                  </a:lnTo>
                  <a:lnTo>
                    <a:pt x="572" y="1770"/>
                  </a:lnTo>
                  <a:lnTo>
                    <a:pt x="757" y="1826"/>
                  </a:lnTo>
                  <a:lnTo>
                    <a:pt x="941" y="1844"/>
                  </a:lnTo>
                  <a:lnTo>
                    <a:pt x="1125" y="1807"/>
                  </a:lnTo>
                  <a:lnTo>
                    <a:pt x="1291" y="1752"/>
                  </a:lnTo>
                  <a:lnTo>
                    <a:pt x="1457" y="1678"/>
                  </a:lnTo>
                  <a:lnTo>
                    <a:pt x="1586" y="1568"/>
                  </a:lnTo>
                  <a:lnTo>
                    <a:pt x="1697" y="1439"/>
                  </a:lnTo>
                  <a:lnTo>
                    <a:pt x="1771" y="1273"/>
                  </a:lnTo>
                  <a:lnTo>
                    <a:pt x="1826" y="1107"/>
                  </a:lnTo>
                  <a:lnTo>
                    <a:pt x="1844" y="922"/>
                  </a:lnTo>
                  <a:lnTo>
                    <a:pt x="1826" y="738"/>
                  </a:lnTo>
                  <a:lnTo>
                    <a:pt x="1771" y="553"/>
                  </a:lnTo>
                  <a:lnTo>
                    <a:pt x="1678" y="388"/>
                  </a:lnTo>
                  <a:lnTo>
                    <a:pt x="1568" y="258"/>
                  </a:lnTo>
                  <a:lnTo>
                    <a:pt x="1439" y="148"/>
                  </a:lnTo>
                  <a:lnTo>
                    <a:pt x="1273" y="56"/>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 name="Google Shape;496;p2"/>
            <p:cNvSpPr/>
            <p:nvPr/>
          </p:nvSpPr>
          <p:spPr>
            <a:xfrm>
              <a:off x="5188000" y="1305675"/>
              <a:ext cx="45200" cy="45200"/>
            </a:xfrm>
            <a:custGeom>
              <a:avLst/>
              <a:gdLst/>
              <a:ahLst/>
              <a:cxnLst/>
              <a:rect l="l" t="t" r="r" b="b"/>
              <a:pathLst>
                <a:path w="1808" h="1808" extrusionOk="0">
                  <a:moveTo>
                    <a:pt x="775" y="1"/>
                  </a:moveTo>
                  <a:lnTo>
                    <a:pt x="591" y="56"/>
                  </a:lnTo>
                  <a:lnTo>
                    <a:pt x="443" y="130"/>
                  </a:lnTo>
                  <a:lnTo>
                    <a:pt x="296" y="241"/>
                  </a:lnTo>
                  <a:lnTo>
                    <a:pt x="185" y="370"/>
                  </a:lnTo>
                  <a:lnTo>
                    <a:pt x="93" y="536"/>
                  </a:lnTo>
                  <a:lnTo>
                    <a:pt x="38" y="701"/>
                  </a:lnTo>
                  <a:lnTo>
                    <a:pt x="1" y="867"/>
                  </a:lnTo>
                  <a:lnTo>
                    <a:pt x="19" y="1052"/>
                  </a:lnTo>
                  <a:lnTo>
                    <a:pt x="75" y="1218"/>
                  </a:lnTo>
                  <a:lnTo>
                    <a:pt x="148" y="1384"/>
                  </a:lnTo>
                  <a:lnTo>
                    <a:pt x="259" y="1513"/>
                  </a:lnTo>
                  <a:lnTo>
                    <a:pt x="388" y="1623"/>
                  </a:lnTo>
                  <a:lnTo>
                    <a:pt x="554" y="1716"/>
                  </a:lnTo>
                  <a:lnTo>
                    <a:pt x="720" y="1771"/>
                  </a:lnTo>
                  <a:lnTo>
                    <a:pt x="886" y="1808"/>
                  </a:lnTo>
                  <a:lnTo>
                    <a:pt x="1052" y="1789"/>
                  </a:lnTo>
                  <a:lnTo>
                    <a:pt x="1218" y="1734"/>
                  </a:lnTo>
                  <a:lnTo>
                    <a:pt x="1365" y="1660"/>
                  </a:lnTo>
                  <a:lnTo>
                    <a:pt x="1513" y="1550"/>
                  </a:lnTo>
                  <a:lnTo>
                    <a:pt x="1623" y="1421"/>
                  </a:lnTo>
                  <a:lnTo>
                    <a:pt x="1716" y="1292"/>
                  </a:lnTo>
                  <a:lnTo>
                    <a:pt x="1771" y="1126"/>
                  </a:lnTo>
                  <a:lnTo>
                    <a:pt x="1808" y="960"/>
                  </a:lnTo>
                  <a:lnTo>
                    <a:pt x="1789" y="775"/>
                  </a:lnTo>
                  <a:lnTo>
                    <a:pt x="1752" y="609"/>
                  </a:lnTo>
                  <a:lnTo>
                    <a:pt x="1679" y="443"/>
                  </a:lnTo>
                  <a:lnTo>
                    <a:pt x="1568" y="314"/>
                  </a:lnTo>
                  <a:lnTo>
                    <a:pt x="1439" y="185"/>
                  </a:lnTo>
                  <a:lnTo>
                    <a:pt x="1291" y="93"/>
                  </a:lnTo>
                  <a:lnTo>
                    <a:pt x="1126" y="19"/>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 name="Google Shape;497;p2"/>
            <p:cNvSpPr/>
            <p:nvPr/>
          </p:nvSpPr>
          <p:spPr>
            <a:xfrm>
              <a:off x="5701975" y="1642650"/>
              <a:ext cx="44725" cy="44725"/>
            </a:xfrm>
            <a:custGeom>
              <a:avLst/>
              <a:gdLst/>
              <a:ahLst/>
              <a:cxnLst/>
              <a:rect l="l" t="t" r="r" b="b"/>
              <a:pathLst>
                <a:path w="1789" h="1789" extrusionOk="0">
                  <a:moveTo>
                    <a:pt x="904" y="0"/>
                  </a:moveTo>
                  <a:lnTo>
                    <a:pt x="738" y="19"/>
                  </a:lnTo>
                  <a:lnTo>
                    <a:pt x="572" y="55"/>
                  </a:lnTo>
                  <a:lnTo>
                    <a:pt x="424" y="148"/>
                  </a:lnTo>
                  <a:lnTo>
                    <a:pt x="277" y="258"/>
                  </a:lnTo>
                  <a:lnTo>
                    <a:pt x="166" y="387"/>
                  </a:lnTo>
                  <a:lnTo>
                    <a:pt x="74" y="535"/>
                  </a:lnTo>
                  <a:lnTo>
                    <a:pt x="19" y="682"/>
                  </a:lnTo>
                  <a:lnTo>
                    <a:pt x="0" y="848"/>
                  </a:lnTo>
                  <a:lnTo>
                    <a:pt x="19" y="1033"/>
                  </a:lnTo>
                  <a:lnTo>
                    <a:pt x="56" y="1199"/>
                  </a:lnTo>
                  <a:lnTo>
                    <a:pt x="148" y="1365"/>
                  </a:lnTo>
                  <a:lnTo>
                    <a:pt x="258" y="1494"/>
                  </a:lnTo>
                  <a:lnTo>
                    <a:pt x="388" y="1623"/>
                  </a:lnTo>
                  <a:lnTo>
                    <a:pt x="535" y="1696"/>
                  </a:lnTo>
                  <a:lnTo>
                    <a:pt x="701" y="1770"/>
                  </a:lnTo>
                  <a:lnTo>
                    <a:pt x="885" y="1789"/>
                  </a:lnTo>
                  <a:lnTo>
                    <a:pt x="1051" y="1770"/>
                  </a:lnTo>
                  <a:lnTo>
                    <a:pt x="1217" y="1715"/>
                  </a:lnTo>
                  <a:lnTo>
                    <a:pt x="1365" y="1641"/>
                  </a:lnTo>
                  <a:lnTo>
                    <a:pt x="1494" y="1531"/>
                  </a:lnTo>
                  <a:lnTo>
                    <a:pt x="1604" y="1401"/>
                  </a:lnTo>
                  <a:lnTo>
                    <a:pt x="1697" y="1254"/>
                  </a:lnTo>
                  <a:lnTo>
                    <a:pt x="1752" y="1088"/>
                  </a:lnTo>
                  <a:lnTo>
                    <a:pt x="1789" y="922"/>
                  </a:lnTo>
                  <a:lnTo>
                    <a:pt x="1770" y="756"/>
                  </a:lnTo>
                  <a:lnTo>
                    <a:pt x="1734" y="572"/>
                  </a:lnTo>
                  <a:lnTo>
                    <a:pt x="1641" y="424"/>
                  </a:lnTo>
                  <a:lnTo>
                    <a:pt x="1531" y="277"/>
                  </a:lnTo>
                  <a:lnTo>
                    <a:pt x="1402" y="166"/>
                  </a:lnTo>
                  <a:lnTo>
                    <a:pt x="1236" y="74"/>
                  </a:lnTo>
                  <a:lnTo>
                    <a:pt x="1070"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 name="Google Shape;498;p2"/>
            <p:cNvSpPr/>
            <p:nvPr/>
          </p:nvSpPr>
          <p:spPr>
            <a:xfrm>
              <a:off x="4794350" y="743325"/>
              <a:ext cx="44750" cy="45200"/>
            </a:xfrm>
            <a:custGeom>
              <a:avLst/>
              <a:gdLst/>
              <a:ahLst/>
              <a:cxnLst/>
              <a:rect l="l" t="t" r="r" b="b"/>
              <a:pathLst>
                <a:path w="1790" h="1808" extrusionOk="0">
                  <a:moveTo>
                    <a:pt x="923" y="0"/>
                  </a:moveTo>
                  <a:lnTo>
                    <a:pt x="738" y="19"/>
                  </a:lnTo>
                  <a:lnTo>
                    <a:pt x="572" y="74"/>
                  </a:lnTo>
                  <a:lnTo>
                    <a:pt x="406" y="148"/>
                  </a:lnTo>
                  <a:lnTo>
                    <a:pt x="277" y="258"/>
                  </a:lnTo>
                  <a:lnTo>
                    <a:pt x="167" y="406"/>
                  </a:lnTo>
                  <a:lnTo>
                    <a:pt x="74" y="553"/>
                  </a:lnTo>
                  <a:lnTo>
                    <a:pt x="19" y="719"/>
                  </a:lnTo>
                  <a:lnTo>
                    <a:pt x="1" y="904"/>
                  </a:lnTo>
                  <a:lnTo>
                    <a:pt x="19" y="1070"/>
                  </a:lnTo>
                  <a:lnTo>
                    <a:pt x="56" y="1236"/>
                  </a:lnTo>
                  <a:lnTo>
                    <a:pt x="148" y="1383"/>
                  </a:lnTo>
                  <a:lnTo>
                    <a:pt x="240" y="1512"/>
                  </a:lnTo>
                  <a:lnTo>
                    <a:pt x="369" y="1623"/>
                  </a:lnTo>
                  <a:lnTo>
                    <a:pt x="517" y="1715"/>
                  </a:lnTo>
                  <a:lnTo>
                    <a:pt x="683" y="1770"/>
                  </a:lnTo>
                  <a:lnTo>
                    <a:pt x="849" y="1807"/>
                  </a:lnTo>
                  <a:lnTo>
                    <a:pt x="1033" y="1789"/>
                  </a:lnTo>
                  <a:lnTo>
                    <a:pt x="1199" y="1752"/>
                  </a:lnTo>
                  <a:lnTo>
                    <a:pt x="1347" y="1678"/>
                  </a:lnTo>
                  <a:lnTo>
                    <a:pt x="1494" y="1568"/>
                  </a:lnTo>
                  <a:lnTo>
                    <a:pt x="1623" y="1438"/>
                  </a:lnTo>
                  <a:lnTo>
                    <a:pt x="1715" y="1291"/>
                  </a:lnTo>
                  <a:lnTo>
                    <a:pt x="1771" y="1125"/>
                  </a:lnTo>
                  <a:lnTo>
                    <a:pt x="1789" y="941"/>
                  </a:lnTo>
                  <a:lnTo>
                    <a:pt x="1789" y="756"/>
                  </a:lnTo>
                  <a:lnTo>
                    <a:pt x="1734" y="590"/>
                  </a:lnTo>
                  <a:lnTo>
                    <a:pt x="1660" y="443"/>
                  </a:lnTo>
                  <a:lnTo>
                    <a:pt x="1549" y="295"/>
                  </a:lnTo>
                  <a:lnTo>
                    <a:pt x="1420" y="185"/>
                  </a:lnTo>
                  <a:lnTo>
                    <a:pt x="1254" y="92"/>
                  </a:lnTo>
                  <a:lnTo>
                    <a:pt x="1089" y="37"/>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 name="Google Shape;499;p2"/>
            <p:cNvSpPr/>
            <p:nvPr/>
          </p:nvSpPr>
          <p:spPr>
            <a:xfrm>
              <a:off x="5623150" y="1629275"/>
              <a:ext cx="42425" cy="42900"/>
            </a:xfrm>
            <a:custGeom>
              <a:avLst/>
              <a:gdLst/>
              <a:ahLst/>
              <a:cxnLst/>
              <a:rect l="l" t="t" r="r" b="b"/>
              <a:pathLst>
                <a:path w="1697" h="1716" extrusionOk="0">
                  <a:moveTo>
                    <a:pt x="867" y="0"/>
                  </a:moveTo>
                  <a:lnTo>
                    <a:pt x="701" y="19"/>
                  </a:lnTo>
                  <a:lnTo>
                    <a:pt x="535" y="56"/>
                  </a:lnTo>
                  <a:lnTo>
                    <a:pt x="388" y="130"/>
                  </a:lnTo>
                  <a:lnTo>
                    <a:pt x="259" y="240"/>
                  </a:lnTo>
                  <a:lnTo>
                    <a:pt x="148" y="369"/>
                  </a:lnTo>
                  <a:lnTo>
                    <a:pt x="74" y="517"/>
                  </a:lnTo>
                  <a:lnTo>
                    <a:pt x="19" y="664"/>
                  </a:lnTo>
                  <a:lnTo>
                    <a:pt x="0" y="849"/>
                  </a:lnTo>
                  <a:lnTo>
                    <a:pt x="19" y="1015"/>
                  </a:lnTo>
                  <a:lnTo>
                    <a:pt x="56" y="1180"/>
                  </a:lnTo>
                  <a:lnTo>
                    <a:pt x="129" y="1328"/>
                  </a:lnTo>
                  <a:lnTo>
                    <a:pt x="240" y="1457"/>
                  </a:lnTo>
                  <a:lnTo>
                    <a:pt x="369" y="1568"/>
                  </a:lnTo>
                  <a:lnTo>
                    <a:pt x="517" y="1641"/>
                  </a:lnTo>
                  <a:lnTo>
                    <a:pt x="683" y="1697"/>
                  </a:lnTo>
                  <a:lnTo>
                    <a:pt x="849" y="1715"/>
                  </a:lnTo>
                  <a:lnTo>
                    <a:pt x="1033" y="1697"/>
                  </a:lnTo>
                  <a:lnTo>
                    <a:pt x="1199" y="1641"/>
                  </a:lnTo>
                  <a:lnTo>
                    <a:pt x="1328" y="1549"/>
                  </a:lnTo>
                  <a:lnTo>
                    <a:pt x="1457" y="1457"/>
                  </a:lnTo>
                  <a:lnTo>
                    <a:pt x="1568" y="1328"/>
                  </a:lnTo>
                  <a:lnTo>
                    <a:pt x="1641" y="1180"/>
                  </a:lnTo>
                  <a:lnTo>
                    <a:pt x="1697" y="1015"/>
                  </a:lnTo>
                  <a:lnTo>
                    <a:pt x="1697" y="830"/>
                  </a:lnTo>
                  <a:lnTo>
                    <a:pt x="1678" y="664"/>
                  </a:lnTo>
                  <a:lnTo>
                    <a:pt x="1641" y="517"/>
                  </a:lnTo>
                  <a:lnTo>
                    <a:pt x="1549" y="369"/>
                  </a:lnTo>
                  <a:lnTo>
                    <a:pt x="1457" y="259"/>
                  </a:lnTo>
                  <a:lnTo>
                    <a:pt x="1328" y="148"/>
                  </a:lnTo>
                  <a:lnTo>
                    <a:pt x="1199" y="74"/>
                  </a:lnTo>
                  <a:lnTo>
                    <a:pt x="1033"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 name="Google Shape;500;p2"/>
            <p:cNvSpPr/>
            <p:nvPr/>
          </p:nvSpPr>
          <p:spPr>
            <a:xfrm>
              <a:off x="5400500" y="1506650"/>
              <a:ext cx="42450" cy="42450"/>
            </a:xfrm>
            <a:custGeom>
              <a:avLst/>
              <a:gdLst/>
              <a:ahLst/>
              <a:cxnLst/>
              <a:rect l="l" t="t" r="r" b="b"/>
              <a:pathLst>
                <a:path w="1698" h="1698" extrusionOk="0">
                  <a:moveTo>
                    <a:pt x="886" y="1"/>
                  </a:moveTo>
                  <a:lnTo>
                    <a:pt x="720" y="19"/>
                  </a:lnTo>
                  <a:lnTo>
                    <a:pt x="554" y="56"/>
                  </a:lnTo>
                  <a:lnTo>
                    <a:pt x="406" y="130"/>
                  </a:lnTo>
                  <a:lnTo>
                    <a:pt x="277" y="222"/>
                  </a:lnTo>
                  <a:lnTo>
                    <a:pt x="167" y="351"/>
                  </a:lnTo>
                  <a:lnTo>
                    <a:pt x="75" y="499"/>
                  </a:lnTo>
                  <a:lnTo>
                    <a:pt x="38" y="665"/>
                  </a:lnTo>
                  <a:lnTo>
                    <a:pt x="1" y="831"/>
                  </a:lnTo>
                  <a:lnTo>
                    <a:pt x="19" y="1015"/>
                  </a:lnTo>
                  <a:lnTo>
                    <a:pt x="75" y="1162"/>
                  </a:lnTo>
                  <a:lnTo>
                    <a:pt x="130" y="1310"/>
                  </a:lnTo>
                  <a:lnTo>
                    <a:pt x="241" y="1439"/>
                  </a:lnTo>
                  <a:lnTo>
                    <a:pt x="351" y="1531"/>
                  </a:lnTo>
                  <a:lnTo>
                    <a:pt x="480" y="1623"/>
                  </a:lnTo>
                  <a:lnTo>
                    <a:pt x="646" y="1660"/>
                  </a:lnTo>
                  <a:lnTo>
                    <a:pt x="812" y="1697"/>
                  </a:lnTo>
                  <a:lnTo>
                    <a:pt x="978" y="1679"/>
                  </a:lnTo>
                  <a:lnTo>
                    <a:pt x="1144" y="1642"/>
                  </a:lnTo>
                  <a:lnTo>
                    <a:pt x="1291" y="1568"/>
                  </a:lnTo>
                  <a:lnTo>
                    <a:pt x="1439" y="1476"/>
                  </a:lnTo>
                  <a:lnTo>
                    <a:pt x="1531" y="1347"/>
                  </a:lnTo>
                  <a:lnTo>
                    <a:pt x="1623" y="1199"/>
                  </a:lnTo>
                  <a:lnTo>
                    <a:pt x="1679" y="1052"/>
                  </a:lnTo>
                  <a:lnTo>
                    <a:pt x="1697" y="867"/>
                  </a:lnTo>
                  <a:lnTo>
                    <a:pt x="1679" y="702"/>
                  </a:lnTo>
                  <a:lnTo>
                    <a:pt x="1642" y="536"/>
                  </a:lnTo>
                  <a:lnTo>
                    <a:pt x="1568" y="388"/>
                  </a:lnTo>
                  <a:lnTo>
                    <a:pt x="1476" y="277"/>
                  </a:lnTo>
                  <a:lnTo>
                    <a:pt x="1347" y="167"/>
                  </a:lnTo>
                  <a:lnTo>
                    <a:pt x="1218" y="93"/>
                  </a:lnTo>
                  <a:lnTo>
                    <a:pt x="1070" y="38"/>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 name="Google Shape;501;p2"/>
            <p:cNvSpPr/>
            <p:nvPr/>
          </p:nvSpPr>
          <p:spPr>
            <a:xfrm>
              <a:off x="4641775" y="238125"/>
              <a:ext cx="41975" cy="29525"/>
            </a:xfrm>
            <a:custGeom>
              <a:avLst/>
              <a:gdLst/>
              <a:ahLst/>
              <a:cxnLst/>
              <a:rect l="l" t="t" r="r" b="b"/>
              <a:pathLst>
                <a:path w="1679" h="1181" extrusionOk="0">
                  <a:moveTo>
                    <a:pt x="56" y="0"/>
                  </a:moveTo>
                  <a:lnTo>
                    <a:pt x="19" y="166"/>
                  </a:lnTo>
                  <a:lnTo>
                    <a:pt x="1" y="350"/>
                  </a:lnTo>
                  <a:lnTo>
                    <a:pt x="19" y="516"/>
                  </a:lnTo>
                  <a:lnTo>
                    <a:pt x="74" y="682"/>
                  </a:lnTo>
                  <a:lnTo>
                    <a:pt x="148" y="830"/>
                  </a:lnTo>
                  <a:lnTo>
                    <a:pt x="259" y="959"/>
                  </a:lnTo>
                  <a:lnTo>
                    <a:pt x="388" y="1051"/>
                  </a:lnTo>
                  <a:lnTo>
                    <a:pt x="535" y="1125"/>
                  </a:lnTo>
                  <a:lnTo>
                    <a:pt x="701" y="1162"/>
                  </a:lnTo>
                  <a:lnTo>
                    <a:pt x="867" y="1180"/>
                  </a:lnTo>
                  <a:lnTo>
                    <a:pt x="1033" y="1162"/>
                  </a:lnTo>
                  <a:lnTo>
                    <a:pt x="1199" y="1106"/>
                  </a:lnTo>
                  <a:lnTo>
                    <a:pt x="1328" y="1033"/>
                  </a:lnTo>
                  <a:lnTo>
                    <a:pt x="1457" y="922"/>
                  </a:lnTo>
                  <a:lnTo>
                    <a:pt x="1549" y="793"/>
                  </a:lnTo>
                  <a:lnTo>
                    <a:pt x="1623" y="664"/>
                  </a:lnTo>
                  <a:lnTo>
                    <a:pt x="1660" y="498"/>
                  </a:lnTo>
                  <a:lnTo>
                    <a:pt x="1679" y="332"/>
                  </a:lnTo>
                  <a:lnTo>
                    <a:pt x="1660" y="166"/>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 name="Google Shape;502;p2"/>
            <p:cNvSpPr/>
            <p:nvPr/>
          </p:nvSpPr>
          <p:spPr>
            <a:xfrm>
              <a:off x="4978275" y="1104700"/>
              <a:ext cx="41975" cy="41975"/>
            </a:xfrm>
            <a:custGeom>
              <a:avLst/>
              <a:gdLst/>
              <a:ahLst/>
              <a:cxnLst/>
              <a:rect l="l" t="t" r="r" b="b"/>
              <a:pathLst>
                <a:path w="1679" h="1679" extrusionOk="0">
                  <a:moveTo>
                    <a:pt x="683" y="1"/>
                  </a:moveTo>
                  <a:lnTo>
                    <a:pt x="535" y="56"/>
                  </a:lnTo>
                  <a:lnTo>
                    <a:pt x="388" y="111"/>
                  </a:lnTo>
                  <a:lnTo>
                    <a:pt x="259" y="222"/>
                  </a:lnTo>
                  <a:lnTo>
                    <a:pt x="166" y="333"/>
                  </a:lnTo>
                  <a:lnTo>
                    <a:pt x="74" y="462"/>
                  </a:lnTo>
                  <a:lnTo>
                    <a:pt x="37" y="628"/>
                  </a:lnTo>
                  <a:lnTo>
                    <a:pt x="0" y="794"/>
                  </a:lnTo>
                  <a:lnTo>
                    <a:pt x="19" y="960"/>
                  </a:lnTo>
                  <a:lnTo>
                    <a:pt x="56" y="1126"/>
                  </a:lnTo>
                  <a:lnTo>
                    <a:pt x="130" y="1291"/>
                  </a:lnTo>
                  <a:lnTo>
                    <a:pt x="222" y="1421"/>
                  </a:lnTo>
                  <a:lnTo>
                    <a:pt x="351" y="1513"/>
                  </a:lnTo>
                  <a:lnTo>
                    <a:pt x="498" y="1605"/>
                  </a:lnTo>
                  <a:lnTo>
                    <a:pt x="646" y="1660"/>
                  </a:lnTo>
                  <a:lnTo>
                    <a:pt x="830" y="1679"/>
                  </a:lnTo>
                  <a:lnTo>
                    <a:pt x="996" y="1660"/>
                  </a:lnTo>
                  <a:lnTo>
                    <a:pt x="1162" y="1623"/>
                  </a:lnTo>
                  <a:lnTo>
                    <a:pt x="1310" y="1550"/>
                  </a:lnTo>
                  <a:lnTo>
                    <a:pt x="1420" y="1457"/>
                  </a:lnTo>
                  <a:lnTo>
                    <a:pt x="1531" y="1328"/>
                  </a:lnTo>
                  <a:lnTo>
                    <a:pt x="1605" y="1199"/>
                  </a:lnTo>
                  <a:lnTo>
                    <a:pt x="1660" y="1052"/>
                  </a:lnTo>
                  <a:lnTo>
                    <a:pt x="1678" y="886"/>
                  </a:lnTo>
                  <a:lnTo>
                    <a:pt x="1678" y="701"/>
                  </a:lnTo>
                  <a:lnTo>
                    <a:pt x="1641" y="536"/>
                  </a:lnTo>
                  <a:lnTo>
                    <a:pt x="1568" y="388"/>
                  </a:lnTo>
                  <a:lnTo>
                    <a:pt x="1457" y="259"/>
                  </a:lnTo>
                  <a:lnTo>
                    <a:pt x="1346" y="148"/>
                  </a:lnTo>
                  <a:lnTo>
                    <a:pt x="1199" y="75"/>
                  </a:lnTo>
                  <a:lnTo>
                    <a:pt x="1033" y="19"/>
                  </a:lnTo>
                  <a:lnTo>
                    <a:pt x="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 name="Google Shape;503;p2"/>
            <p:cNvSpPr/>
            <p:nvPr/>
          </p:nvSpPr>
          <p:spPr>
            <a:xfrm>
              <a:off x="4912825" y="1012975"/>
              <a:ext cx="41975" cy="42425"/>
            </a:xfrm>
            <a:custGeom>
              <a:avLst/>
              <a:gdLst/>
              <a:ahLst/>
              <a:cxnLst/>
              <a:rect l="l" t="t" r="r" b="b"/>
              <a:pathLst>
                <a:path w="1679" h="1697" extrusionOk="0">
                  <a:moveTo>
                    <a:pt x="830" y="1"/>
                  </a:moveTo>
                  <a:lnTo>
                    <a:pt x="664" y="19"/>
                  </a:lnTo>
                  <a:lnTo>
                    <a:pt x="498" y="74"/>
                  </a:lnTo>
                  <a:lnTo>
                    <a:pt x="351" y="148"/>
                  </a:lnTo>
                  <a:lnTo>
                    <a:pt x="222" y="259"/>
                  </a:lnTo>
                  <a:lnTo>
                    <a:pt x="129" y="388"/>
                  </a:lnTo>
                  <a:lnTo>
                    <a:pt x="56" y="535"/>
                  </a:lnTo>
                  <a:lnTo>
                    <a:pt x="0" y="701"/>
                  </a:lnTo>
                  <a:lnTo>
                    <a:pt x="0" y="886"/>
                  </a:lnTo>
                  <a:lnTo>
                    <a:pt x="19" y="1052"/>
                  </a:lnTo>
                  <a:lnTo>
                    <a:pt x="74" y="1199"/>
                  </a:lnTo>
                  <a:lnTo>
                    <a:pt x="148" y="1347"/>
                  </a:lnTo>
                  <a:lnTo>
                    <a:pt x="240" y="1457"/>
                  </a:lnTo>
                  <a:lnTo>
                    <a:pt x="369" y="1549"/>
                  </a:lnTo>
                  <a:lnTo>
                    <a:pt x="517" y="1623"/>
                  </a:lnTo>
                  <a:lnTo>
                    <a:pt x="664" y="1678"/>
                  </a:lnTo>
                  <a:lnTo>
                    <a:pt x="830" y="1697"/>
                  </a:lnTo>
                  <a:lnTo>
                    <a:pt x="1014" y="1678"/>
                  </a:lnTo>
                  <a:lnTo>
                    <a:pt x="1180" y="1623"/>
                  </a:lnTo>
                  <a:lnTo>
                    <a:pt x="1328" y="1549"/>
                  </a:lnTo>
                  <a:lnTo>
                    <a:pt x="1438" y="1439"/>
                  </a:lnTo>
                  <a:lnTo>
                    <a:pt x="1549" y="1310"/>
                  </a:lnTo>
                  <a:lnTo>
                    <a:pt x="1623" y="1162"/>
                  </a:lnTo>
                  <a:lnTo>
                    <a:pt x="1660" y="996"/>
                  </a:lnTo>
                  <a:lnTo>
                    <a:pt x="1678" y="830"/>
                  </a:lnTo>
                  <a:lnTo>
                    <a:pt x="1660" y="646"/>
                  </a:lnTo>
                  <a:lnTo>
                    <a:pt x="1604" y="498"/>
                  </a:lnTo>
                  <a:lnTo>
                    <a:pt x="1531" y="369"/>
                  </a:lnTo>
                  <a:lnTo>
                    <a:pt x="1420" y="240"/>
                  </a:lnTo>
                  <a:lnTo>
                    <a:pt x="1309" y="148"/>
                  </a:lnTo>
                  <a:lnTo>
                    <a:pt x="1162" y="74"/>
                  </a:lnTo>
                  <a:lnTo>
                    <a:pt x="1014"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 name="Google Shape;504;p2"/>
            <p:cNvSpPr/>
            <p:nvPr/>
          </p:nvSpPr>
          <p:spPr>
            <a:xfrm>
              <a:off x="5255300" y="1401550"/>
              <a:ext cx="41525" cy="41525"/>
            </a:xfrm>
            <a:custGeom>
              <a:avLst/>
              <a:gdLst/>
              <a:ahLst/>
              <a:cxnLst/>
              <a:rect l="l" t="t" r="r" b="b"/>
              <a:pathLst>
                <a:path w="1661" h="1661" extrusionOk="0">
                  <a:moveTo>
                    <a:pt x="701" y="1"/>
                  </a:moveTo>
                  <a:lnTo>
                    <a:pt x="535" y="56"/>
                  </a:lnTo>
                  <a:lnTo>
                    <a:pt x="388" y="130"/>
                  </a:lnTo>
                  <a:lnTo>
                    <a:pt x="259" y="222"/>
                  </a:lnTo>
                  <a:lnTo>
                    <a:pt x="148" y="351"/>
                  </a:lnTo>
                  <a:lnTo>
                    <a:pt x="75" y="499"/>
                  </a:lnTo>
                  <a:lnTo>
                    <a:pt x="19" y="646"/>
                  </a:lnTo>
                  <a:lnTo>
                    <a:pt x="1" y="831"/>
                  </a:lnTo>
                  <a:lnTo>
                    <a:pt x="19" y="997"/>
                  </a:lnTo>
                  <a:lnTo>
                    <a:pt x="75" y="1163"/>
                  </a:lnTo>
                  <a:lnTo>
                    <a:pt x="148" y="1310"/>
                  </a:lnTo>
                  <a:lnTo>
                    <a:pt x="240" y="1421"/>
                  </a:lnTo>
                  <a:lnTo>
                    <a:pt x="351" y="1513"/>
                  </a:lnTo>
                  <a:lnTo>
                    <a:pt x="499" y="1605"/>
                  </a:lnTo>
                  <a:lnTo>
                    <a:pt x="646" y="1642"/>
                  </a:lnTo>
                  <a:lnTo>
                    <a:pt x="831" y="1660"/>
                  </a:lnTo>
                  <a:lnTo>
                    <a:pt x="996" y="1642"/>
                  </a:lnTo>
                  <a:lnTo>
                    <a:pt x="1162" y="1605"/>
                  </a:lnTo>
                  <a:lnTo>
                    <a:pt x="1291" y="1531"/>
                  </a:lnTo>
                  <a:lnTo>
                    <a:pt x="1421" y="1439"/>
                  </a:lnTo>
                  <a:lnTo>
                    <a:pt x="1513" y="1329"/>
                  </a:lnTo>
                  <a:lnTo>
                    <a:pt x="1605" y="1181"/>
                  </a:lnTo>
                  <a:lnTo>
                    <a:pt x="1642" y="1034"/>
                  </a:lnTo>
                  <a:lnTo>
                    <a:pt x="1660" y="868"/>
                  </a:lnTo>
                  <a:lnTo>
                    <a:pt x="1660" y="683"/>
                  </a:lnTo>
                  <a:lnTo>
                    <a:pt x="1623" y="536"/>
                  </a:lnTo>
                  <a:lnTo>
                    <a:pt x="1550" y="388"/>
                  </a:lnTo>
                  <a:lnTo>
                    <a:pt x="1457" y="259"/>
                  </a:lnTo>
                  <a:lnTo>
                    <a:pt x="1347" y="148"/>
                  </a:lnTo>
                  <a:lnTo>
                    <a:pt x="1199" y="75"/>
                  </a:lnTo>
                  <a:lnTo>
                    <a:pt x="1052" y="19"/>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 name="Google Shape;505;p2"/>
            <p:cNvSpPr/>
            <p:nvPr/>
          </p:nvSpPr>
          <p:spPr>
            <a:xfrm>
              <a:off x="4730275" y="653900"/>
              <a:ext cx="41525" cy="41500"/>
            </a:xfrm>
            <a:custGeom>
              <a:avLst/>
              <a:gdLst/>
              <a:ahLst/>
              <a:cxnLst/>
              <a:rect l="l" t="t" r="r" b="b"/>
              <a:pathLst>
                <a:path w="1661" h="1660" extrusionOk="0">
                  <a:moveTo>
                    <a:pt x="701" y="0"/>
                  </a:moveTo>
                  <a:lnTo>
                    <a:pt x="535" y="56"/>
                  </a:lnTo>
                  <a:lnTo>
                    <a:pt x="388" y="129"/>
                  </a:lnTo>
                  <a:lnTo>
                    <a:pt x="259" y="222"/>
                  </a:lnTo>
                  <a:lnTo>
                    <a:pt x="148" y="351"/>
                  </a:lnTo>
                  <a:lnTo>
                    <a:pt x="75" y="498"/>
                  </a:lnTo>
                  <a:lnTo>
                    <a:pt x="19" y="646"/>
                  </a:lnTo>
                  <a:lnTo>
                    <a:pt x="1" y="830"/>
                  </a:lnTo>
                  <a:lnTo>
                    <a:pt x="19" y="996"/>
                  </a:lnTo>
                  <a:lnTo>
                    <a:pt x="56" y="1162"/>
                  </a:lnTo>
                  <a:lnTo>
                    <a:pt x="130" y="1309"/>
                  </a:lnTo>
                  <a:lnTo>
                    <a:pt x="240" y="1420"/>
                  </a:lnTo>
                  <a:lnTo>
                    <a:pt x="351" y="1512"/>
                  </a:lnTo>
                  <a:lnTo>
                    <a:pt x="499" y="1604"/>
                  </a:lnTo>
                  <a:lnTo>
                    <a:pt x="646" y="1641"/>
                  </a:lnTo>
                  <a:lnTo>
                    <a:pt x="830" y="1660"/>
                  </a:lnTo>
                  <a:lnTo>
                    <a:pt x="996" y="1641"/>
                  </a:lnTo>
                  <a:lnTo>
                    <a:pt x="1144" y="1604"/>
                  </a:lnTo>
                  <a:lnTo>
                    <a:pt x="1291" y="1531"/>
                  </a:lnTo>
                  <a:lnTo>
                    <a:pt x="1420" y="1438"/>
                  </a:lnTo>
                  <a:lnTo>
                    <a:pt x="1513" y="1328"/>
                  </a:lnTo>
                  <a:lnTo>
                    <a:pt x="1586" y="1180"/>
                  </a:lnTo>
                  <a:lnTo>
                    <a:pt x="1642" y="1033"/>
                  </a:lnTo>
                  <a:lnTo>
                    <a:pt x="1660" y="848"/>
                  </a:lnTo>
                  <a:lnTo>
                    <a:pt x="1660" y="682"/>
                  </a:lnTo>
                  <a:lnTo>
                    <a:pt x="1605" y="517"/>
                  </a:lnTo>
                  <a:lnTo>
                    <a:pt x="1550" y="387"/>
                  </a:lnTo>
                  <a:lnTo>
                    <a:pt x="1457" y="258"/>
                  </a:lnTo>
                  <a:lnTo>
                    <a:pt x="1328" y="148"/>
                  </a:lnTo>
                  <a:lnTo>
                    <a:pt x="1199" y="74"/>
                  </a:lnTo>
                  <a:lnTo>
                    <a:pt x="1052"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 name="Google Shape;506;p2"/>
            <p:cNvSpPr/>
            <p:nvPr/>
          </p:nvSpPr>
          <p:spPr>
            <a:xfrm>
              <a:off x="4679125" y="479650"/>
              <a:ext cx="41500" cy="41525"/>
            </a:xfrm>
            <a:custGeom>
              <a:avLst/>
              <a:gdLst/>
              <a:ahLst/>
              <a:cxnLst/>
              <a:rect l="l" t="t" r="r" b="b"/>
              <a:pathLst>
                <a:path w="1660" h="1661" extrusionOk="0">
                  <a:moveTo>
                    <a:pt x="793" y="1"/>
                  </a:moveTo>
                  <a:lnTo>
                    <a:pt x="627" y="19"/>
                  </a:lnTo>
                  <a:lnTo>
                    <a:pt x="461" y="74"/>
                  </a:lnTo>
                  <a:lnTo>
                    <a:pt x="332" y="167"/>
                  </a:lnTo>
                  <a:lnTo>
                    <a:pt x="203" y="259"/>
                  </a:lnTo>
                  <a:lnTo>
                    <a:pt x="111" y="388"/>
                  </a:lnTo>
                  <a:lnTo>
                    <a:pt x="55" y="535"/>
                  </a:lnTo>
                  <a:lnTo>
                    <a:pt x="0" y="683"/>
                  </a:lnTo>
                  <a:lnTo>
                    <a:pt x="0" y="867"/>
                  </a:lnTo>
                  <a:lnTo>
                    <a:pt x="19" y="1033"/>
                  </a:lnTo>
                  <a:lnTo>
                    <a:pt x="55" y="1181"/>
                  </a:lnTo>
                  <a:lnTo>
                    <a:pt x="148" y="1328"/>
                  </a:lnTo>
                  <a:lnTo>
                    <a:pt x="240" y="1439"/>
                  </a:lnTo>
                  <a:lnTo>
                    <a:pt x="369" y="1531"/>
                  </a:lnTo>
                  <a:lnTo>
                    <a:pt x="498" y="1605"/>
                  </a:lnTo>
                  <a:lnTo>
                    <a:pt x="664" y="1660"/>
                  </a:lnTo>
                  <a:lnTo>
                    <a:pt x="996" y="1660"/>
                  </a:lnTo>
                  <a:lnTo>
                    <a:pt x="1162" y="1605"/>
                  </a:lnTo>
                  <a:lnTo>
                    <a:pt x="1309" y="1531"/>
                  </a:lnTo>
                  <a:lnTo>
                    <a:pt x="1420" y="1439"/>
                  </a:lnTo>
                  <a:lnTo>
                    <a:pt x="1512" y="1310"/>
                  </a:lnTo>
                  <a:lnTo>
                    <a:pt x="1586" y="1162"/>
                  </a:lnTo>
                  <a:lnTo>
                    <a:pt x="1641" y="1015"/>
                  </a:lnTo>
                  <a:lnTo>
                    <a:pt x="1660" y="849"/>
                  </a:lnTo>
                  <a:lnTo>
                    <a:pt x="1641" y="664"/>
                  </a:lnTo>
                  <a:lnTo>
                    <a:pt x="1586" y="498"/>
                  </a:lnTo>
                  <a:lnTo>
                    <a:pt x="1512" y="351"/>
                  </a:lnTo>
                  <a:lnTo>
                    <a:pt x="1420" y="240"/>
                  </a:lnTo>
                  <a:lnTo>
                    <a:pt x="1291" y="130"/>
                  </a:lnTo>
                  <a:lnTo>
                    <a:pt x="1143" y="56"/>
                  </a:lnTo>
                  <a:lnTo>
                    <a:pt x="977"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 name="Google Shape;507;p2"/>
            <p:cNvSpPr/>
            <p:nvPr/>
          </p:nvSpPr>
          <p:spPr>
            <a:xfrm>
              <a:off x="4847375" y="919400"/>
              <a:ext cx="41500" cy="41050"/>
            </a:xfrm>
            <a:custGeom>
              <a:avLst/>
              <a:gdLst/>
              <a:ahLst/>
              <a:cxnLst/>
              <a:rect l="l" t="t" r="r" b="b"/>
              <a:pathLst>
                <a:path w="1660" h="1642" extrusionOk="0">
                  <a:moveTo>
                    <a:pt x="811" y="1"/>
                  </a:moveTo>
                  <a:lnTo>
                    <a:pt x="627" y="19"/>
                  </a:lnTo>
                  <a:lnTo>
                    <a:pt x="479" y="74"/>
                  </a:lnTo>
                  <a:lnTo>
                    <a:pt x="350" y="148"/>
                  </a:lnTo>
                  <a:lnTo>
                    <a:pt x="221" y="259"/>
                  </a:lnTo>
                  <a:lnTo>
                    <a:pt x="129" y="369"/>
                  </a:lnTo>
                  <a:lnTo>
                    <a:pt x="55" y="517"/>
                  </a:lnTo>
                  <a:lnTo>
                    <a:pt x="18" y="683"/>
                  </a:lnTo>
                  <a:lnTo>
                    <a:pt x="0" y="849"/>
                  </a:lnTo>
                  <a:lnTo>
                    <a:pt x="37" y="1015"/>
                  </a:lnTo>
                  <a:lnTo>
                    <a:pt x="74" y="1181"/>
                  </a:lnTo>
                  <a:lnTo>
                    <a:pt x="148" y="1310"/>
                  </a:lnTo>
                  <a:lnTo>
                    <a:pt x="258" y="1439"/>
                  </a:lnTo>
                  <a:lnTo>
                    <a:pt x="387" y="1531"/>
                  </a:lnTo>
                  <a:lnTo>
                    <a:pt x="516" y="1605"/>
                  </a:lnTo>
                  <a:lnTo>
                    <a:pt x="682" y="1642"/>
                  </a:lnTo>
                  <a:lnTo>
                    <a:pt x="848" y="1642"/>
                  </a:lnTo>
                  <a:lnTo>
                    <a:pt x="1033" y="1623"/>
                  </a:lnTo>
                  <a:lnTo>
                    <a:pt x="1180" y="1586"/>
                  </a:lnTo>
                  <a:lnTo>
                    <a:pt x="1328" y="1494"/>
                  </a:lnTo>
                  <a:lnTo>
                    <a:pt x="1438" y="1402"/>
                  </a:lnTo>
                  <a:lnTo>
                    <a:pt x="1530" y="1273"/>
                  </a:lnTo>
                  <a:lnTo>
                    <a:pt x="1604" y="1125"/>
                  </a:lnTo>
                  <a:lnTo>
                    <a:pt x="1641" y="978"/>
                  </a:lnTo>
                  <a:lnTo>
                    <a:pt x="1659" y="793"/>
                  </a:lnTo>
                  <a:lnTo>
                    <a:pt x="1641" y="628"/>
                  </a:lnTo>
                  <a:lnTo>
                    <a:pt x="1586" y="480"/>
                  </a:lnTo>
                  <a:lnTo>
                    <a:pt x="1512" y="333"/>
                  </a:lnTo>
                  <a:lnTo>
                    <a:pt x="1401" y="222"/>
                  </a:lnTo>
                  <a:lnTo>
                    <a:pt x="1272" y="130"/>
                  </a:lnTo>
                  <a:lnTo>
                    <a:pt x="1143" y="56"/>
                  </a:lnTo>
                  <a:lnTo>
                    <a:pt x="977"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 name="Google Shape;508;p2"/>
            <p:cNvSpPr/>
            <p:nvPr/>
          </p:nvSpPr>
          <p:spPr>
            <a:xfrm>
              <a:off x="5044650" y="1199200"/>
              <a:ext cx="41050" cy="41050"/>
            </a:xfrm>
            <a:custGeom>
              <a:avLst/>
              <a:gdLst/>
              <a:ahLst/>
              <a:cxnLst/>
              <a:rect l="l" t="t" r="r" b="b"/>
              <a:pathLst>
                <a:path w="1642" h="1642" extrusionOk="0">
                  <a:moveTo>
                    <a:pt x="830" y="1"/>
                  </a:moveTo>
                  <a:lnTo>
                    <a:pt x="664" y="19"/>
                  </a:lnTo>
                  <a:lnTo>
                    <a:pt x="498" y="56"/>
                  </a:lnTo>
                  <a:lnTo>
                    <a:pt x="369" y="130"/>
                  </a:lnTo>
                  <a:lnTo>
                    <a:pt x="240" y="222"/>
                  </a:lnTo>
                  <a:lnTo>
                    <a:pt x="148" y="333"/>
                  </a:lnTo>
                  <a:lnTo>
                    <a:pt x="56" y="480"/>
                  </a:lnTo>
                  <a:lnTo>
                    <a:pt x="19" y="628"/>
                  </a:lnTo>
                  <a:lnTo>
                    <a:pt x="1" y="793"/>
                  </a:lnTo>
                  <a:lnTo>
                    <a:pt x="1" y="978"/>
                  </a:lnTo>
                  <a:lnTo>
                    <a:pt x="56" y="1125"/>
                  </a:lnTo>
                  <a:lnTo>
                    <a:pt x="111" y="1273"/>
                  </a:lnTo>
                  <a:lnTo>
                    <a:pt x="203" y="1402"/>
                  </a:lnTo>
                  <a:lnTo>
                    <a:pt x="332" y="1494"/>
                  </a:lnTo>
                  <a:lnTo>
                    <a:pt x="462" y="1568"/>
                  </a:lnTo>
                  <a:lnTo>
                    <a:pt x="627" y="1623"/>
                  </a:lnTo>
                  <a:lnTo>
                    <a:pt x="793" y="1642"/>
                  </a:lnTo>
                  <a:lnTo>
                    <a:pt x="959" y="1623"/>
                  </a:lnTo>
                  <a:lnTo>
                    <a:pt x="1125" y="1586"/>
                  </a:lnTo>
                  <a:lnTo>
                    <a:pt x="1273" y="1513"/>
                  </a:lnTo>
                  <a:lnTo>
                    <a:pt x="1383" y="1420"/>
                  </a:lnTo>
                  <a:lnTo>
                    <a:pt x="1494" y="1310"/>
                  </a:lnTo>
                  <a:lnTo>
                    <a:pt x="1568" y="1162"/>
                  </a:lnTo>
                  <a:lnTo>
                    <a:pt x="1623" y="1015"/>
                  </a:lnTo>
                  <a:lnTo>
                    <a:pt x="1642" y="849"/>
                  </a:lnTo>
                  <a:lnTo>
                    <a:pt x="1623" y="664"/>
                  </a:lnTo>
                  <a:lnTo>
                    <a:pt x="1586" y="517"/>
                  </a:lnTo>
                  <a:lnTo>
                    <a:pt x="1512" y="369"/>
                  </a:lnTo>
                  <a:lnTo>
                    <a:pt x="1420" y="240"/>
                  </a:lnTo>
                  <a:lnTo>
                    <a:pt x="1310" y="148"/>
                  </a:lnTo>
                  <a:lnTo>
                    <a:pt x="1162" y="74"/>
                  </a:lnTo>
                  <a:lnTo>
                    <a:pt x="1015"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 name="Google Shape;509;p2"/>
            <p:cNvSpPr/>
            <p:nvPr/>
          </p:nvSpPr>
          <p:spPr>
            <a:xfrm>
              <a:off x="6166600" y="1807675"/>
              <a:ext cx="40150" cy="40125"/>
            </a:xfrm>
            <a:custGeom>
              <a:avLst/>
              <a:gdLst/>
              <a:ahLst/>
              <a:cxnLst/>
              <a:rect l="l" t="t" r="r" b="b"/>
              <a:pathLst>
                <a:path w="1606" h="1605" extrusionOk="0">
                  <a:moveTo>
                    <a:pt x="683" y="0"/>
                  </a:moveTo>
                  <a:lnTo>
                    <a:pt x="536" y="37"/>
                  </a:lnTo>
                  <a:lnTo>
                    <a:pt x="388" y="111"/>
                  </a:lnTo>
                  <a:lnTo>
                    <a:pt x="259" y="203"/>
                  </a:lnTo>
                  <a:lnTo>
                    <a:pt x="149" y="313"/>
                  </a:lnTo>
                  <a:lnTo>
                    <a:pt x="75" y="443"/>
                  </a:lnTo>
                  <a:lnTo>
                    <a:pt x="19" y="608"/>
                  </a:lnTo>
                  <a:lnTo>
                    <a:pt x="1" y="774"/>
                  </a:lnTo>
                  <a:lnTo>
                    <a:pt x="1" y="922"/>
                  </a:lnTo>
                  <a:lnTo>
                    <a:pt x="38" y="1088"/>
                  </a:lnTo>
                  <a:lnTo>
                    <a:pt x="112" y="1217"/>
                  </a:lnTo>
                  <a:lnTo>
                    <a:pt x="204" y="1346"/>
                  </a:lnTo>
                  <a:lnTo>
                    <a:pt x="314" y="1438"/>
                  </a:lnTo>
                  <a:lnTo>
                    <a:pt x="444" y="1512"/>
                  </a:lnTo>
                  <a:lnTo>
                    <a:pt x="591" y="1567"/>
                  </a:lnTo>
                  <a:lnTo>
                    <a:pt x="739" y="1604"/>
                  </a:lnTo>
                  <a:lnTo>
                    <a:pt x="904" y="1586"/>
                  </a:lnTo>
                  <a:lnTo>
                    <a:pt x="1070" y="1549"/>
                  </a:lnTo>
                  <a:lnTo>
                    <a:pt x="1218" y="1494"/>
                  </a:lnTo>
                  <a:lnTo>
                    <a:pt x="1347" y="1401"/>
                  </a:lnTo>
                  <a:lnTo>
                    <a:pt x="1439" y="1272"/>
                  </a:lnTo>
                  <a:lnTo>
                    <a:pt x="1531" y="1143"/>
                  </a:lnTo>
                  <a:lnTo>
                    <a:pt x="1587" y="996"/>
                  </a:lnTo>
                  <a:lnTo>
                    <a:pt x="1605" y="830"/>
                  </a:lnTo>
                  <a:lnTo>
                    <a:pt x="1587" y="664"/>
                  </a:lnTo>
                  <a:lnTo>
                    <a:pt x="1550" y="516"/>
                  </a:lnTo>
                  <a:lnTo>
                    <a:pt x="1494" y="369"/>
                  </a:lnTo>
                  <a:lnTo>
                    <a:pt x="1402" y="258"/>
                  </a:lnTo>
                  <a:lnTo>
                    <a:pt x="1292" y="148"/>
                  </a:lnTo>
                  <a:lnTo>
                    <a:pt x="1163" y="74"/>
                  </a:lnTo>
                  <a:lnTo>
                    <a:pt x="1015" y="18"/>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 name="Google Shape;510;p2"/>
            <p:cNvSpPr/>
            <p:nvPr/>
          </p:nvSpPr>
          <p:spPr>
            <a:xfrm>
              <a:off x="6009425" y="1778625"/>
              <a:ext cx="40600" cy="40575"/>
            </a:xfrm>
            <a:custGeom>
              <a:avLst/>
              <a:gdLst/>
              <a:ahLst/>
              <a:cxnLst/>
              <a:rect l="l" t="t" r="r" b="b"/>
              <a:pathLst>
                <a:path w="1624" h="1623" extrusionOk="0">
                  <a:moveTo>
                    <a:pt x="849" y="0"/>
                  </a:moveTo>
                  <a:lnTo>
                    <a:pt x="664" y="19"/>
                  </a:lnTo>
                  <a:lnTo>
                    <a:pt x="517" y="56"/>
                  </a:lnTo>
                  <a:lnTo>
                    <a:pt x="369" y="129"/>
                  </a:lnTo>
                  <a:lnTo>
                    <a:pt x="240" y="222"/>
                  </a:lnTo>
                  <a:lnTo>
                    <a:pt x="148" y="351"/>
                  </a:lnTo>
                  <a:lnTo>
                    <a:pt x="74" y="480"/>
                  </a:lnTo>
                  <a:lnTo>
                    <a:pt x="19" y="646"/>
                  </a:lnTo>
                  <a:lnTo>
                    <a:pt x="1" y="812"/>
                  </a:lnTo>
                  <a:lnTo>
                    <a:pt x="19" y="978"/>
                  </a:lnTo>
                  <a:lnTo>
                    <a:pt x="56" y="1125"/>
                  </a:lnTo>
                  <a:lnTo>
                    <a:pt x="130" y="1254"/>
                  </a:lnTo>
                  <a:lnTo>
                    <a:pt x="222" y="1383"/>
                  </a:lnTo>
                  <a:lnTo>
                    <a:pt x="332" y="1475"/>
                  </a:lnTo>
                  <a:lnTo>
                    <a:pt x="462" y="1549"/>
                  </a:lnTo>
                  <a:lnTo>
                    <a:pt x="609" y="1605"/>
                  </a:lnTo>
                  <a:lnTo>
                    <a:pt x="775" y="1623"/>
                  </a:lnTo>
                  <a:lnTo>
                    <a:pt x="941" y="1623"/>
                  </a:lnTo>
                  <a:lnTo>
                    <a:pt x="1107" y="1568"/>
                  </a:lnTo>
                  <a:lnTo>
                    <a:pt x="1254" y="1512"/>
                  </a:lnTo>
                  <a:lnTo>
                    <a:pt x="1365" y="1402"/>
                  </a:lnTo>
                  <a:lnTo>
                    <a:pt x="1476" y="1291"/>
                  </a:lnTo>
                  <a:lnTo>
                    <a:pt x="1549" y="1144"/>
                  </a:lnTo>
                  <a:lnTo>
                    <a:pt x="1605" y="996"/>
                  </a:lnTo>
                  <a:lnTo>
                    <a:pt x="1623" y="830"/>
                  </a:lnTo>
                  <a:lnTo>
                    <a:pt x="1605" y="664"/>
                  </a:lnTo>
                  <a:lnTo>
                    <a:pt x="1568" y="517"/>
                  </a:lnTo>
                  <a:lnTo>
                    <a:pt x="1494" y="369"/>
                  </a:lnTo>
                  <a:lnTo>
                    <a:pt x="1402" y="259"/>
                  </a:lnTo>
                  <a:lnTo>
                    <a:pt x="1291" y="148"/>
                  </a:lnTo>
                  <a:lnTo>
                    <a:pt x="1162" y="74"/>
                  </a:lnTo>
                  <a:lnTo>
                    <a:pt x="996" y="37"/>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 name="Google Shape;511;p2"/>
            <p:cNvSpPr/>
            <p:nvPr/>
          </p:nvSpPr>
          <p:spPr>
            <a:xfrm>
              <a:off x="6086400" y="1792925"/>
              <a:ext cx="40600" cy="40575"/>
            </a:xfrm>
            <a:custGeom>
              <a:avLst/>
              <a:gdLst/>
              <a:ahLst/>
              <a:cxnLst/>
              <a:rect l="l" t="t" r="r" b="b"/>
              <a:pathLst>
                <a:path w="1624" h="1623" extrusionOk="0">
                  <a:moveTo>
                    <a:pt x="794" y="0"/>
                  </a:moveTo>
                  <a:lnTo>
                    <a:pt x="646" y="18"/>
                  </a:lnTo>
                  <a:lnTo>
                    <a:pt x="480" y="74"/>
                  </a:lnTo>
                  <a:lnTo>
                    <a:pt x="351" y="148"/>
                  </a:lnTo>
                  <a:lnTo>
                    <a:pt x="240" y="240"/>
                  </a:lnTo>
                  <a:lnTo>
                    <a:pt x="148" y="350"/>
                  </a:lnTo>
                  <a:lnTo>
                    <a:pt x="75" y="479"/>
                  </a:lnTo>
                  <a:lnTo>
                    <a:pt x="19" y="627"/>
                  </a:lnTo>
                  <a:lnTo>
                    <a:pt x="1" y="793"/>
                  </a:lnTo>
                  <a:lnTo>
                    <a:pt x="19" y="959"/>
                  </a:lnTo>
                  <a:lnTo>
                    <a:pt x="56" y="1125"/>
                  </a:lnTo>
                  <a:lnTo>
                    <a:pt x="130" y="1272"/>
                  </a:lnTo>
                  <a:lnTo>
                    <a:pt x="222" y="1383"/>
                  </a:lnTo>
                  <a:lnTo>
                    <a:pt x="351" y="1494"/>
                  </a:lnTo>
                  <a:lnTo>
                    <a:pt x="499" y="1567"/>
                  </a:lnTo>
                  <a:lnTo>
                    <a:pt x="646" y="1604"/>
                  </a:lnTo>
                  <a:lnTo>
                    <a:pt x="812" y="1623"/>
                  </a:lnTo>
                  <a:lnTo>
                    <a:pt x="996" y="1604"/>
                  </a:lnTo>
                  <a:lnTo>
                    <a:pt x="1144" y="1549"/>
                  </a:lnTo>
                  <a:lnTo>
                    <a:pt x="1291" y="1475"/>
                  </a:lnTo>
                  <a:lnTo>
                    <a:pt x="1402" y="1383"/>
                  </a:lnTo>
                  <a:lnTo>
                    <a:pt x="1494" y="1254"/>
                  </a:lnTo>
                  <a:lnTo>
                    <a:pt x="1568" y="1106"/>
                  </a:lnTo>
                  <a:lnTo>
                    <a:pt x="1605" y="940"/>
                  </a:lnTo>
                  <a:lnTo>
                    <a:pt x="1623" y="774"/>
                  </a:lnTo>
                  <a:lnTo>
                    <a:pt x="1605" y="608"/>
                  </a:lnTo>
                  <a:lnTo>
                    <a:pt x="1550" y="461"/>
                  </a:lnTo>
                  <a:lnTo>
                    <a:pt x="1476" y="332"/>
                  </a:lnTo>
                  <a:lnTo>
                    <a:pt x="1365" y="221"/>
                  </a:lnTo>
                  <a:lnTo>
                    <a:pt x="1255" y="129"/>
                  </a:lnTo>
                  <a:lnTo>
                    <a:pt x="1125" y="55"/>
                  </a:lnTo>
                  <a:lnTo>
                    <a:pt x="960" y="18"/>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 name="Google Shape;512;p2"/>
            <p:cNvSpPr/>
            <p:nvPr/>
          </p:nvSpPr>
          <p:spPr>
            <a:xfrm>
              <a:off x="5544325" y="1616375"/>
              <a:ext cx="40125" cy="40125"/>
            </a:xfrm>
            <a:custGeom>
              <a:avLst/>
              <a:gdLst/>
              <a:ahLst/>
              <a:cxnLst/>
              <a:rect l="l" t="t" r="r" b="b"/>
              <a:pathLst>
                <a:path w="1605" h="1605" extrusionOk="0">
                  <a:moveTo>
                    <a:pt x="664" y="0"/>
                  </a:moveTo>
                  <a:lnTo>
                    <a:pt x="517" y="55"/>
                  </a:lnTo>
                  <a:lnTo>
                    <a:pt x="369" y="111"/>
                  </a:lnTo>
                  <a:lnTo>
                    <a:pt x="240" y="221"/>
                  </a:lnTo>
                  <a:lnTo>
                    <a:pt x="148" y="332"/>
                  </a:lnTo>
                  <a:lnTo>
                    <a:pt x="74" y="480"/>
                  </a:lnTo>
                  <a:lnTo>
                    <a:pt x="19" y="627"/>
                  </a:lnTo>
                  <a:lnTo>
                    <a:pt x="1" y="793"/>
                  </a:lnTo>
                  <a:lnTo>
                    <a:pt x="19" y="959"/>
                  </a:lnTo>
                  <a:lnTo>
                    <a:pt x="56" y="1106"/>
                  </a:lnTo>
                  <a:lnTo>
                    <a:pt x="130" y="1236"/>
                  </a:lnTo>
                  <a:lnTo>
                    <a:pt x="222" y="1365"/>
                  </a:lnTo>
                  <a:lnTo>
                    <a:pt x="332" y="1457"/>
                  </a:lnTo>
                  <a:lnTo>
                    <a:pt x="461" y="1531"/>
                  </a:lnTo>
                  <a:lnTo>
                    <a:pt x="609" y="1586"/>
                  </a:lnTo>
                  <a:lnTo>
                    <a:pt x="775" y="1604"/>
                  </a:lnTo>
                  <a:lnTo>
                    <a:pt x="941" y="1586"/>
                  </a:lnTo>
                  <a:lnTo>
                    <a:pt x="1107" y="1549"/>
                  </a:lnTo>
                  <a:lnTo>
                    <a:pt x="1236" y="1475"/>
                  </a:lnTo>
                  <a:lnTo>
                    <a:pt x="1365" y="1383"/>
                  </a:lnTo>
                  <a:lnTo>
                    <a:pt x="1457" y="1272"/>
                  </a:lnTo>
                  <a:lnTo>
                    <a:pt x="1549" y="1125"/>
                  </a:lnTo>
                  <a:lnTo>
                    <a:pt x="1586" y="977"/>
                  </a:lnTo>
                  <a:lnTo>
                    <a:pt x="1605" y="811"/>
                  </a:lnTo>
                  <a:lnTo>
                    <a:pt x="1605" y="646"/>
                  </a:lnTo>
                  <a:lnTo>
                    <a:pt x="1549" y="498"/>
                  </a:lnTo>
                  <a:lnTo>
                    <a:pt x="1476" y="369"/>
                  </a:lnTo>
                  <a:lnTo>
                    <a:pt x="1383" y="240"/>
                  </a:lnTo>
                  <a:lnTo>
                    <a:pt x="1273" y="148"/>
                  </a:lnTo>
                  <a:lnTo>
                    <a:pt x="1144" y="74"/>
                  </a:lnTo>
                  <a:lnTo>
                    <a:pt x="996" y="19"/>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 name="Google Shape;513;p2"/>
            <p:cNvSpPr/>
            <p:nvPr/>
          </p:nvSpPr>
          <p:spPr>
            <a:xfrm>
              <a:off x="6246825" y="1821950"/>
              <a:ext cx="39650" cy="39675"/>
            </a:xfrm>
            <a:custGeom>
              <a:avLst/>
              <a:gdLst/>
              <a:ahLst/>
              <a:cxnLst/>
              <a:rect l="l" t="t" r="r" b="b"/>
              <a:pathLst>
                <a:path w="1586" h="1587" extrusionOk="0">
                  <a:moveTo>
                    <a:pt x="775" y="1"/>
                  </a:moveTo>
                  <a:lnTo>
                    <a:pt x="609" y="19"/>
                  </a:lnTo>
                  <a:lnTo>
                    <a:pt x="461" y="74"/>
                  </a:lnTo>
                  <a:lnTo>
                    <a:pt x="332" y="148"/>
                  </a:lnTo>
                  <a:lnTo>
                    <a:pt x="221" y="259"/>
                  </a:lnTo>
                  <a:lnTo>
                    <a:pt x="111" y="369"/>
                  </a:lnTo>
                  <a:lnTo>
                    <a:pt x="56" y="517"/>
                  </a:lnTo>
                  <a:lnTo>
                    <a:pt x="0" y="664"/>
                  </a:lnTo>
                  <a:lnTo>
                    <a:pt x="0" y="812"/>
                  </a:lnTo>
                  <a:lnTo>
                    <a:pt x="19" y="978"/>
                  </a:lnTo>
                  <a:lnTo>
                    <a:pt x="56" y="1125"/>
                  </a:lnTo>
                  <a:lnTo>
                    <a:pt x="148" y="1254"/>
                  </a:lnTo>
                  <a:lnTo>
                    <a:pt x="240" y="1365"/>
                  </a:lnTo>
                  <a:lnTo>
                    <a:pt x="369" y="1457"/>
                  </a:lnTo>
                  <a:lnTo>
                    <a:pt x="498" y="1531"/>
                  </a:lnTo>
                  <a:lnTo>
                    <a:pt x="646" y="1586"/>
                  </a:lnTo>
                  <a:lnTo>
                    <a:pt x="812" y="1586"/>
                  </a:lnTo>
                  <a:lnTo>
                    <a:pt x="959" y="1568"/>
                  </a:lnTo>
                  <a:lnTo>
                    <a:pt x="1107" y="1513"/>
                  </a:lnTo>
                  <a:lnTo>
                    <a:pt x="1236" y="1439"/>
                  </a:lnTo>
                  <a:lnTo>
                    <a:pt x="1365" y="1347"/>
                  </a:lnTo>
                  <a:lnTo>
                    <a:pt x="1457" y="1218"/>
                  </a:lnTo>
                  <a:lnTo>
                    <a:pt x="1531" y="1088"/>
                  </a:lnTo>
                  <a:lnTo>
                    <a:pt x="1567" y="941"/>
                  </a:lnTo>
                  <a:lnTo>
                    <a:pt x="1586" y="775"/>
                  </a:lnTo>
                  <a:lnTo>
                    <a:pt x="1567" y="628"/>
                  </a:lnTo>
                  <a:lnTo>
                    <a:pt x="1512" y="480"/>
                  </a:lnTo>
                  <a:lnTo>
                    <a:pt x="1438" y="333"/>
                  </a:lnTo>
                  <a:lnTo>
                    <a:pt x="1328" y="222"/>
                  </a:lnTo>
                  <a:lnTo>
                    <a:pt x="1217" y="130"/>
                  </a:lnTo>
                  <a:lnTo>
                    <a:pt x="1070" y="56"/>
                  </a:lnTo>
                  <a:lnTo>
                    <a:pt x="922" y="19"/>
                  </a:lnTo>
                  <a:lnTo>
                    <a:pt x="7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 name="Google Shape;514;p2"/>
            <p:cNvSpPr/>
            <p:nvPr/>
          </p:nvSpPr>
          <p:spPr>
            <a:xfrm>
              <a:off x="5929675" y="1767550"/>
              <a:ext cx="40125" cy="40150"/>
            </a:xfrm>
            <a:custGeom>
              <a:avLst/>
              <a:gdLst/>
              <a:ahLst/>
              <a:cxnLst/>
              <a:rect l="l" t="t" r="r" b="b"/>
              <a:pathLst>
                <a:path w="1605" h="1606" extrusionOk="0">
                  <a:moveTo>
                    <a:pt x="812" y="1"/>
                  </a:moveTo>
                  <a:lnTo>
                    <a:pt x="665" y="19"/>
                  </a:lnTo>
                  <a:lnTo>
                    <a:pt x="517" y="56"/>
                  </a:lnTo>
                  <a:lnTo>
                    <a:pt x="370" y="130"/>
                  </a:lnTo>
                  <a:lnTo>
                    <a:pt x="259" y="222"/>
                  </a:lnTo>
                  <a:lnTo>
                    <a:pt x="148" y="333"/>
                  </a:lnTo>
                  <a:lnTo>
                    <a:pt x="75" y="462"/>
                  </a:lnTo>
                  <a:lnTo>
                    <a:pt x="19" y="609"/>
                  </a:lnTo>
                  <a:lnTo>
                    <a:pt x="1" y="775"/>
                  </a:lnTo>
                  <a:lnTo>
                    <a:pt x="19" y="941"/>
                  </a:lnTo>
                  <a:lnTo>
                    <a:pt x="56" y="1089"/>
                  </a:lnTo>
                  <a:lnTo>
                    <a:pt x="130" y="1236"/>
                  </a:lnTo>
                  <a:lnTo>
                    <a:pt x="222" y="1365"/>
                  </a:lnTo>
                  <a:lnTo>
                    <a:pt x="351" y="1458"/>
                  </a:lnTo>
                  <a:lnTo>
                    <a:pt x="499" y="1531"/>
                  </a:lnTo>
                  <a:lnTo>
                    <a:pt x="646" y="1587"/>
                  </a:lnTo>
                  <a:lnTo>
                    <a:pt x="812" y="1605"/>
                  </a:lnTo>
                  <a:lnTo>
                    <a:pt x="978" y="1587"/>
                  </a:lnTo>
                  <a:lnTo>
                    <a:pt x="1126" y="1531"/>
                  </a:lnTo>
                  <a:lnTo>
                    <a:pt x="1255" y="1458"/>
                  </a:lnTo>
                  <a:lnTo>
                    <a:pt x="1365" y="1365"/>
                  </a:lnTo>
                  <a:lnTo>
                    <a:pt x="1476" y="1255"/>
                  </a:lnTo>
                  <a:lnTo>
                    <a:pt x="1531" y="1107"/>
                  </a:lnTo>
                  <a:lnTo>
                    <a:pt x="1586" y="960"/>
                  </a:lnTo>
                  <a:lnTo>
                    <a:pt x="1605" y="812"/>
                  </a:lnTo>
                  <a:lnTo>
                    <a:pt x="1586" y="646"/>
                  </a:lnTo>
                  <a:lnTo>
                    <a:pt x="1550" y="499"/>
                  </a:lnTo>
                  <a:lnTo>
                    <a:pt x="1476" y="370"/>
                  </a:lnTo>
                  <a:lnTo>
                    <a:pt x="1365" y="241"/>
                  </a:lnTo>
                  <a:lnTo>
                    <a:pt x="1255" y="148"/>
                  </a:lnTo>
                  <a:lnTo>
                    <a:pt x="1126" y="75"/>
                  </a:lnTo>
                  <a:lnTo>
                    <a:pt x="978"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 name="Google Shape;515;p2"/>
            <p:cNvSpPr/>
            <p:nvPr/>
          </p:nvSpPr>
          <p:spPr>
            <a:xfrm>
              <a:off x="4628400" y="306325"/>
              <a:ext cx="40150" cy="40125"/>
            </a:xfrm>
            <a:custGeom>
              <a:avLst/>
              <a:gdLst/>
              <a:ahLst/>
              <a:cxnLst/>
              <a:rect l="l" t="t" r="r" b="b"/>
              <a:pathLst>
                <a:path w="1606" h="1605" extrusionOk="0">
                  <a:moveTo>
                    <a:pt x="794" y="1"/>
                  </a:moveTo>
                  <a:lnTo>
                    <a:pt x="646" y="19"/>
                  </a:lnTo>
                  <a:lnTo>
                    <a:pt x="499" y="75"/>
                  </a:lnTo>
                  <a:lnTo>
                    <a:pt x="351" y="148"/>
                  </a:lnTo>
                  <a:lnTo>
                    <a:pt x="241" y="241"/>
                  </a:lnTo>
                  <a:lnTo>
                    <a:pt x="148" y="351"/>
                  </a:lnTo>
                  <a:lnTo>
                    <a:pt x="75" y="480"/>
                  </a:lnTo>
                  <a:lnTo>
                    <a:pt x="19" y="628"/>
                  </a:lnTo>
                  <a:lnTo>
                    <a:pt x="1" y="794"/>
                  </a:lnTo>
                  <a:lnTo>
                    <a:pt x="19" y="960"/>
                  </a:lnTo>
                  <a:lnTo>
                    <a:pt x="56" y="1126"/>
                  </a:lnTo>
                  <a:lnTo>
                    <a:pt x="148" y="1255"/>
                  </a:lnTo>
                  <a:lnTo>
                    <a:pt x="241" y="1384"/>
                  </a:lnTo>
                  <a:lnTo>
                    <a:pt x="370" y="1476"/>
                  </a:lnTo>
                  <a:lnTo>
                    <a:pt x="499" y="1550"/>
                  </a:lnTo>
                  <a:lnTo>
                    <a:pt x="665" y="1587"/>
                  </a:lnTo>
                  <a:lnTo>
                    <a:pt x="831" y="1605"/>
                  </a:lnTo>
                  <a:lnTo>
                    <a:pt x="997" y="1587"/>
                  </a:lnTo>
                  <a:lnTo>
                    <a:pt x="1144" y="1531"/>
                  </a:lnTo>
                  <a:lnTo>
                    <a:pt x="1273" y="1457"/>
                  </a:lnTo>
                  <a:lnTo>
                    <a:pt x="1384" y="1347"/>
                  </a:lnTo>
                  <a:lnTo>
                    <a:pt x="1476" y="1236"/>
                  </a:lnTo>
                  <a:lnTo>
                    <a:pt x="1550" y="1107"/>
                  </a:lnTo>
                  <a:lnTo>
                    <a:pt x="1587" y="941"/>
                  </a:lnTo>
                  <a:lnTo>
                    <a:pt x="1605" y="794"/>
                  </a:lnTo>
                  <a:lnTo>
                    <a:pt x="1587" y="628"/>
                  </a:lnTo>
                  <a:lnTo>
                    <a:pt x="1531" y="480"/>
                  </a:lnTo>
                  <a:lnTo>
                    <a:pt x="1458" y="351"/>
                  </a:lnTo>
                  <a:lnTo>
                    <a:pt x="1365" y="241"/>
                  </a:lnTo>
                  <a:lnTo>
                    <a:pt x="1236" y="130"/>
                  </a:lnTo>
                  <a:lnTo>
                    <a:pt x="1107" y="75"/>
                  </a:lnTo>
                  <a:lnTo>
                    <a:pt x="960"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 name="Google Shape;516;p2"/>
            <p:cNvSpPr/>
            <p:nvPr/>
          </p:nvSpPr>
          <p:spPr>
            <a:xfrm>
              <a:off x="5110575" y="1293700"/>
              <a:ext cx="40125" cy="40125"/>
            </a:xfrm>
            <a:custGeom>
              <a:avLst/>
              <a:gdLst/>
              <a:ahLst/>
              <a:cxnLst/>
              <a:rect l="l" t="t" r="r" b="b"/>
              <a:pathLst>
                <a:path w="1605" h="1605" extrusionOk="0">
                  <a:moveTo>
                    <a:pt x="793" y="0"/>
                  </a:moveTo>
                  <a:lnTo>
                    <a:pt x="646" y="19"/>
                  </a:lnTo>
                  <a:lnTo>
                    <a:pt x="480" y="74"/>
                  </a:lnTo>
                  <a:lnTo>
                    <a:pt x="351" y="148"/>
                  </a:lnTo>
                  <a:lnTo>
                    <a:pt x="240" y="240"/>
                  </a:lnTo>
                  <a:lnTo>
                    <a:pt x="148" y="369"/>
                  </a:lnTo>
                  <a:lnTo>
                    <a:pt x="74" y="498"/>
                  </a:lnTo>
                  <a:lnTo>
                    <a:pt x="19" y="646"/>
                  </a:lnTo>
                  <a:lnTo>
                    <a:pt x="0" y="812"/>
                  </a:lnTo>
                  <a:lnTo>
                    <a:pt x="19" y="959"/>
                  </a:lnTo>
                  <a:lnTo>
                    <a:pt x="56" y="1107"/>
                  </a:lnTo>
                  <a:lnTo>
                    <a:pt x="129" y="1254"/>
                  </a:lnTo>
                  <a:lnTo>
                    <a:pt x="240" y="1365"/>
                  </a:lnTo>
                  <a:lnTo>
                    <a:pt x="351" y="1457"/>
                  </a:lnTo>
                  <a:lnTo>
                    <a:pt x="480" y="1531"/>
                  </a:lnTo>
                  <a:lnTo>
                    <a:pt x="627" y="1586"/>
                  </a:lnTo>
                  <a:lnTo>
                    <a:pt x="793" y="1605"/>
                  </a:lnTo>
                  <a:lnTo>
                    <a:pt x="959" y="1586"/>
                  </a:lnTo>
                  <a:lnTo>
                    <a:pt x="1107" y="1549"/>
                  </a:lnTo>
                  <a:lnTo>
                    <a:pt x="1254" y="1476"/>
                  </a:lnTo>
                  <a:lnTo>
                    <a:pt x="1365" y="1365"/>
                  </a:lnTo>
                  <a:lnTo>
                    <a:pt x="1475" y="1254"/>
                  </a:lnTo>
                  <a:lnTo>
                    <a:pt x="1549" y="1107"/>
                  </a:lnTo>
                  <a:lnTo>
                    <a:pt x="1586" y="959"/>
                  </a:lnTo>
                  <a:lnTo>
                    <a:pt x="1604" y="793"/>
                  </a:lnTo>
                  <a:lnTo>
                    <a:pt x="1586" y="627"/>
                  </a:lnTo>
                  <a:lnTo>
                    <a:pt x="1531" y="480"/>
                  </a:lnTo>
                  <a:lnTo>
                    <a:pt x="1457" y="351"/>
                  </a:lnTo>
                  <a:lnTo>
                    <a:pt x="1365" y="240"/>
                  </a:lnTo>
                  <a:lnTo>
                    <a:pt x="1236" y="130"/>
                  </a:lnTo>
                  <a:lnTo>
                    <a:pt x="1107" y="74"/>
                  </a:lnTo>
                  <a:lnTo>
                    <a:pt x="959" y="19"/>
                  </a:lnTo>
                  <a:lnTo>
                    <a:pt x="7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 name="Google Shape;517;p2"/>
            <p:cNvSpPr/>
            <p:nvPr/>
          </p:nvSpPr>
          <p:spPr>
            <a:xfrm>
              <a:off x="4782375" y="825825"/>
              <a:ext cx="40125" cy="40125"/>
            </a:xfrm>
            <a:custGeom>
              <a:avLst/>
              <a:gdLst/>
              <a:ahLst/>
              <a:cxnLst/>
              <a:rect l="l" t="t" r="r" b="b"/>
              <a:pathLst>
                <a:path w="1605" h="1605" extrusionOk="0">
                  <a:moveTo>
                    <a:pt x="812" y="1"/>
                  </a:moveTo>
                  <a:lnTo>
                    <a:pt x="646" y="19"/>
                  </a:lnTo>
                  <a:lnTo>
                    <a:pt x="498" y="56"/>
                  </a:lnTo>
                  <a:lnTo>
                    <a:pt x="369" y="130"/>
                  </a:lnTo>
                  <a:lnTo>
                    <a:pt x="240" y="222"/>
                  </a:lnTo>
                  <a:lnTo>
                    <a:pt x="148" y="351"/>
                  </a:lnTo>
                  <a:lnTo>
                    <a:pt x="74" y="480"/>
                  </a:lnTo>
                  <a:lnTo>
                    <a:pt x="19" y="628"/>
                  </a:lnTo>
                  <a:lnTo>
                    <a:pt x="0" y="775"/>
                  </a:lnTo>
                  <a:lnTo>
                    <a:pt x="19" y="941"/>
                  </a:lnTo>
                  <a:lnTo>
                    <a:pt x="74" y="1107"/>
                  </a:lnTo>
                  <a:lnTo>
                    <a:pt x="148" y="1254"/>
                  </a:lnTo>
                  <a:lnTo>
                    <a:pt x="240" y="1365"/>
                  </a:lnTo>
                  <a:lnTo>
                    <a:pt x="369" y="1476"/>
                  </a:lnTo>
                  <a:lnTo>
                    <a:pt x="498" y="1549"/>
                  </a:lnTo>
                  <a:lnTo>
                    <a:pt x="664" y="1586"/>
                  </a:lnTo>
                  <a:lnTo>
                    <a:pt x="830" y="1605"/>
                  </a:lnTo>
                  <a:lnTo>
                    <a:pt x="977" y="1586"/>
                  </a:lnTo>
                  <a:lnTo>
                    <a:pt x="1125" y="1531"/>
                  </a:lnTo>
                  <a:lnTo>
                    <a:pt x="1272" y="1457"/>
                  </a:lnTo>
                  <a:lnTo>
                    <a:pt x="1383" y="1365"/>
                  </a:lnTo>
                  <a:lnTo>
                    <a:pt x="1475" y="1236"/>
                  </a:lnTo>
                  <a:lnTo>
                    <a:pt x="1549" y="1107"/>
                  </a:lnTo>
                  <a:lnTo>
                    <a:pt x="1586" y="959"/>
                  </a:lnTo>
                  <a:lnTo>
                    <a:pt x="1604" y="794"/>
                  </a:lnTo>
                  <a:lnTo>
                    <a:pt x="1586" y="628"/>
                  </a:lnTo>
                  <a:lnTo>
                    <a:pt x="1549" y="480"/>
                  </a:lnTo>
                  <a:lnTo>
                    <a:pt x="1475" y="351"/>
                  </a:lnTo>
                  <a:lnTo>
                    <a:pt x="1365" y="240"/>
                  </a:lnTo>
                  <a:lnTo>
                    <a:pt x="1254" y="148"/>
                  </a:lnTo>
                  <a:lnTo>
                    <a:pt x="1125" y="74"/>
                  </a:lnTo>
                  <a:lnTo>
                    <a:pt x="977"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 name="Google Shape;518;p2"/>
            <p:cNvSpPr/>
            <p:nvPr/>
          </p:nvSpPr>
          <p:spPr>
            <a:xfrm>
              <a:off x="5849925" y="1753725"/>
              <a:ext cx="39675" cy="39225"/>
            </a:xfrm>
            <a:custGeom>
              <a:avLst/>
              <a:gdLst/>
              <a:ahLst/>
              <a:cxnLst/>
              <a:rect l="l" t="t" r="r" b="b"/>
              <a:pathLst>
                <a:path w="1587" h="1569" extrusionOk="0">
                  <a:moveTo>
                    <a:pt x="794" y="1"/>
                  </a:moveTo>
                  <a:lnTo>
                    <a:pt x="628" y="19"/>
                  </a:lnTo>
                  <a:lnTo>
                    <a:pt x="480" y="75"/>
                  </a:lnTo>
                  <a:lnTo>
                    <a:pt x="351" y="148"/>
                  </a:lnTo>
                  <a:lnTo>
                    <a:pt x="222" y="240"/>
                  </a:lnTo>
                  <a:lnTo>
                    <a:pt x="130" y="370"/>
                  </a:lnTo>
                  <a:lnTo>
                    <a:pt x="56" y="499"/>
                  </a:lnTo>
                  <a:lnTo>
                    <a:pt x="19" y="646"/>
                  </a:lnTo>
                  <a:lnTo>
                    <a:pt x="1" y="812"/>
                  </a:lnTo>
                  <a:lnTo>
                    <a:pt x="38" y="978"/>
                  </a:lnTo>
                  <a:lnTo>
                    <a:pt x="75" y="1125"/>
                  </a:lnTo>
                  <a:lnTo>
                    <a:pt x="148" y="1236"/>
                  </a:lnTo>
                  <a:lnTo>
                    <a:pt x="241" y="1347"/>
                  </a:lnTo>
                  <a:lnTo>
                    <a:pt x="351" y="1439"/>
                  </a:lnTo>
                  <a:lnTo>
                    <a:pt x="462" y="1494"/>
                  </a:lnTo>
                  <a:lnTo>
                    <a:pt x="609" y="1550"/>
                  </a:lnTo>
                  <a:lnTo>
                    <a:pt x="775" y="1568"/>
                  </a:lnTo>
                  <a:lnTo>
                    <a:pt x="941" y="1568"/>
                  </a:lnTo>
                  <a:lnTo>
                    <a:pt x="1089" y="1531"/>
                  </a:lnTo>
                  <a:lnTo>
                    <a:pt x="1218" y="1457"/>
                  </a:lnTo>
                  <a:lnTo>
                    <a:pt x="1347" y="1347"/>
                  </a:lnTo>
                  <a:lnTo>
                    <a:pt x="1439" y="1236"/>
                  </a:lnTo>
                  <a:lnTo>
                    <a:pt x="1513" y="1089"/>
                  </a:lnTo>
                  <a:lnTo>
                    <a:pt x="1568" y="941"/>
                  </a:lnTo>
                  <a:lnTo>
                    <a:pt x="1587" y="794"/>
                  </a:lnTo>
                  <a:lnTo>
                    <a:pt x="1568" y="628"/>
                  </a:lnTo>
                  <a:lnTo>
                    <a:pt x="1531" y="480"/>
                  </a:lnTo>
                  <a:lnTo>
                    <a:pt x="1439" y="351"/>
                  </a:lnTo>
                  <a:lnTo>
                    <a:pt x="1347" y="222"/>
                  </a:lnTo>
                  <a:lnTo>
                    <a:pt x="1236" y="130"/>
                  </a:lnTo>
                  <a:lnTo>
                    <a:pt x="1089" y="56"/>
                  </a:lnTo>
                  <a:lnTo>
                    <a:pt x="941"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 name="Google Shape;519;p2"/>
            <p:cNvSpPr/>
            <p:nvPr/>
          </p:nvSpPr>
          <p:spPr>
            <a:xfrm>
              <a:off x="5176950" y="1388650"/>
              <a:ext cx="38750" cy="38750"/>
            </a:xfrm>
            <a:custGeom>
              <a:avLst/>
              <a:gdLst/>
              <a:ahLst/>
              <a:cxnLst/>
              <a:rect l="l" t="t" r="r" b="b"/>
              <a:pathLst>
                <a:path w="1550" h="1550" extrusionOk="0">
                  <a:moveTo>
                    <a:pt x="793" y="1"/>
                  </a:moveTo>
                  <a:lnTo>
                    <a:pt x="646" y="19"/>
                  </a:lnTo>
                  <a:lnTo>
                    <a:pt x="498" y="74"/>
                  </a:lnTo>
                  <a:lnTo>
                    <a:pt x="369" y="130"/>
                  </a:lnTo>
                  <a:lnTo>
                    <a:pt x="240" y="222"/>
                  </a:lnTo>
                  <a:lnTo>
                    <a:pt x="148" y="351"/>
                  </a:lnTo>
                  <a:lnTo>
                    <a:pt x="74" y="480"/>
                  </a:lnTo>
                  <a:lnTo>
                    <a:pt x="19" y="609"/>
                  </a:lnTo>
                  <a:lnTo>
                    <a:pt x="0" y="757"/>
                  </a:lnTo>
                  <a:lnTo>
                    <a:pt x="19" y="904"/>
                  </a:lnTo>
                  <a:lnTo>
                    <a:pt x="56" y="1052"/>
                  </a:lnTo>
                  <a:lnTo>
                    <a:pt x="129" y="1181"/>
                  </a:lnTo>
                  <a:lnTo>
                    <a:pt x="222" y="1310"/>
                  </a:lnTo>
                  <a:lnTo>
                    <a:pt x="332" y="1402"/>
                  </a:lnTo>
                  <a:lnTo>
                    <a:pt x="461" y="1476"/>
                  </a:lnTo>
                  <a:lnTo>
                    <a:pt x="609" y="1531"/>
                  </a:lnTo>
                  <a:lnTo>
                    <a:pt x="756" y="1550"/>
                  </a:lnTo>
                  <a:lnTo>
                    <a:pt x="904" y="1531"/>
                  </a:lnTo>
                  <a:lnTo>
                    <a:pt x="1051" y="1494"/>
                  </a:lnTo>
                  <a:lnTo>
                    <a:pt x="1180" y="1420"/>
                  </a:lnTo>
                  <a:lnTo>
                    <a:pt x="1309" y="1328"/>
                  </a:lnTo>
                  <a:lnTo>
                    <a:pt x="1402" y="1218"/>
                  </a:lnTo>
                  <a:lnTo>
                    <a:pt x="1475" y="1089"/>
                  </a:lnTo>
                  <a:lnTo>
                    <a:pt x="1531" y="941"/>
                  </a:lnTo>
                  <a:lnTo>
                    <a:pt x="1549" y="794"/>
                  </a:lnTo>
                  <a:lnTo>
                    <a:pt x="1531" y="646"/>
                  </a:lnTo>
                  <a:lnTo>
                    <a:pt x="1494" y="499"/>
                  </a:lnTo>
                  <a:lnTo>
                    <a:pt x="1420" y="369"/>
                  </a:lnTo>
                  <a:lnTo>
                    <a:pt x="1328" y="259"/>
                  </a:lnTo>
                  <a:lnTo>
                    <a:pt x="1217" y="148"/>
                  </a:lnTo>
                  <a:lnTo>
                    <a:pt x="1088" y="74"/>
                  </a:lnTo>
                  <a:lnTo>
                    <a:pt x="941"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 name="Google Shape;520;p2"/>
            <p:cNvSpPr/>
            <p:nvPr/>
          </p:nvSpPr>
          <p:spPr>
            <a:xfrm>
              <a:off x="4666200" y="561250"/>
              <a:ext cx="38750" cy="38725"/>
            </a:xfrm>
            <a:custGeom>
              <a:avLst/>
              <a:gdLst/>
              <a:ahLst/>
              <a:cxnLst/>
              <a:rect l="l" t="t" r="r" b="b"/>
              <a:pathLst>
                <a:path w="1550" h="1549" extrusionOk="0">
                  <a:moveTo>
                    <a:pt x="757" y="0"/>
                  </a:moveTo>
                  <a:lnTo>
                    <a:pt x="609" y="19"/>
                  </a:lnTo>
                  <a:lnTo>
                    <a:pt x="462" y="55"/>
                  </a:lnTo>
                  <a:lnTo>
                    <a:pt x="333" y="129"/>
                  </a:lnTo>
                  <a:lnTo>
                    <a:pt x="222" y="221"/>
                  </a:lnTo>
                  <a:lnTo>
                    <a:pt x="130" y="350"/>
                  </a:lnTo>
                  <a:lnTo>
                    <a:pt x="56" y="480"/>
                  </a:lnTo>
                  <a:lnTo>
                    <a:pt x="19" y="609"/>
                  </a:lnTo>
                  <a:lnTo>
                    <a:pt x="1" y="756"/>
                  </a:lnTo>
                  <a:lnTo>
                    <a:pt x="19" y="922"/>
                  </a:lnTo>
                  <a:lnTo>
                    <a:pt x="56" y="1051"/>
                  </a:lnTo>
                  <a:lnTo>
                    <a:pt x="130" y="1180"/>
                  </a:lnTo>
                  <a:lnTo>
                    <a:pt x="222" y="1309"/>
                  </a:lnTo>
                  <a:lnTo>
                    <a:pt x="333" y="1401"/>
                  </a:lnTo>
                  <a:lnTo>
                    <a:pt x="462" y="1475"/>
                  </a:lnTo>
                  <a:lnTo>
                    <a:pt x="609" y="1531"/>
                  </a:lnTo>
                  <a:lnTo>
                    <a:pt x="757" y="1549"/>
                  </a:lnTo>
                  <a:lnTo>
                    <a:pt x="904" y="1531"/>
                  </a:lnTo>
                  <a:lnTo>
                    <a:pt x="1052" y="1475"/>
                  </a:lnTo>
                  <a:lnTo>
                    <a:pt x="1199" y="1401"/>
                  </a:lnTo>
                  <a:lnTo>
                    <a:pt x="1310" y="1309"/>
                  </a:lnTo>
                  <a:lnTo>
                    <a:pt x="1421" y="1180"/>
                  </a:lnTo>
                  <a:lnTo>
                    <a:pt x="1494" y="1051"/>
                  </a:lnTo>
                  <a:lnTo>
                    <a:pt x="1531" y="904"/>
                  </a:lnTo>
                  <a:lnTo>
                    <a:pt x="1550" y="738"/>
                  </a:lnTo>
                  <a:lnTo>
                    <a:pt x="1531" y="590"/>
                  </a:lnTo>
                  <a:lnTo>
                    <a:pt x="1476" y="461"/>
                  </a:lnTo>
                  <a:lnTo>
                    <a:pt x="1402" y="332"/>
                  </a:lnTo>
                  <a:lnTo>
                    <a:pt x="1292" y="221"/>
                  </a:lnTo>
                  <a:lnTo>
                    <a:pt x="1181" y="129"/>
                  </a:lnTo>
                  <a:lnTo>
                    <a:pt x="1052" y="55"/>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 name="Google Shape;521;p2"/>
            <p:cNvSpPr/>
            <p:nvPr/>
          </p:nvSpPr>
          <p:spPr>
            <a:xfrm>
              <a:off x="6327025" y="1836700"/>
              <a:ext cx="38750" cy="38750"/>
            </a:xfrm>
            <a:custGeom>
              <a:avLst/>
              <a:gdLst/>
              <a:ahLst/>
              <a:cxnLst/>
              <a:rect l="l" t="t" r="r" b="b"/>
              <a:pathLst>
                <a:path w="1550" h="1550" extrusionOk="0">
                  <a:moveTo>
                    <a:pt x="793" y="1"/>
                  </a:moveTo>
                  <a:lnTo>
                    <a:pt x="646" y="19"/>
                  </a:lnTo>
                  <a:lnTo>
                    <a:pt x="498" y="56"/>
                  </a:lnTo>
                  <a:lnTo>
                    <a:pt x="369" y="130"/>
                  </a:lnTo>
                  <a:lnTo>
                    <a:pt x="259" y="222"/>
                  </a:lnTo>
                  <a:lnTo>
                    <a:pt x="148" y="333"/>
                  </a:lnTo>
                  <a:lnTo>
                    <a:pt x="74" y="462"/>
                  </a:lnTo>
                  <a:lnTo>
                    <a:pt x="19" y="591"/>
                  </a:lnTo>
                  <a:lnTo>
                    <a:pt x="0" y="757"/>
                  </a:lnTo>
                  <a:lnTo>
                    <a:pt x="19" y="904"/>
                  </a:lnTo>
                  <a:lnTo>
                    <a:pt x="56" y="1052"/>
                  </a:lnTo>
                  <a:lnTo>
                    <a:pt x="130" y="1199"/>
                  </a:lnTo>
                  <a:lnTo>
                    <a:pt x="222" y="1310"/>
                  </a:lnTo>
                  <a:lnTo>
                    <a:pt x="351" y="1420"/>
                  </a:lnTo>
                  <a:lnTo>
                    <a:pt x="480" y="1494"/>
                  </a:lnTo>
                  <a:lnTo>
                    <a:pt x="627" y="1531"/>
                  </a:lnTo>
                  <a:lnTo>
                    <a:pt x="793" y="1549"/>
                  </a:lnTo>
                  <a:lnTo>
                    <a:pt x="941" y="1531"/>
                  </a:lnTo>
                  <a:lnTo>
                    <a:pt x="1088" y="1494"/>
                  </a:lnTo>
                  <a:lnTo>
                    <a:pt x="1217" y="1402"/>
                  </a:lnTo>
                  <a:lnTo>
                    <a:pt x="1328" y="1310"/>
                  </a:lnTo>
                  <a:lnTo>
                    <a:pt x="1420" y="1199"/>
                  </a:lnTo>
                  <a:lnTo>
                    <a:pt x="1494" y="1070"/>
                  </a:lnTo>
                  <a:lnTo>
                    <a:pt x="1531" y="923"/>
                  </a:lnTo>
                  <a:lnTo>
                    <a:pt x="1549" y="775"/>
                  </a:lnTo>
                  <a:lnTo>
                    <a:pt x="1531" y="628"/>
                  </a:lnTo>
                  <a:lnTo>
                    <a:pt x="1494" y="480"/>
                  </a:lnTo>
                  <a:lnTo>
                    <a:pt x="1420" y="351"/>
                  </a:lnTo>
                  <a:lnTo>
                    <a:pt x="1328" y="240"/>
                  </a:lnTo>
                  <a:lnTo>
                    <a:pt x="1217" y="148"/>
                  </a:lnTo>
                  <a:lnTo>
                    <a:pt x="1088" y="74"/>
                  </a:lnTo>
                  <a:lnTo>
                    <a:pt x="941"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 name="Google Shape;522;p2"/>
            <p:cNvSpPr/>
            <p:nvPr/>
          </p:nvSpPr>
          <p:spPr>
            <a:xfrm>
              <a:off x="5770650" y="1739900"/>
              <a:ext cx="38275" cy="38275"/>
            </a:xfrm>
            <a:custGeom>
              <a:avLst/>
              <a:gdLst/>
              <a:ahLst/>
              <a:cxnLst/>
              <a:rect l="l" t="t" r="r" b="b"/>
              <a:pathLst>
                <a:path w="1531" h="1531" extrusionOk="0">
                  <a:moveTo>
                    <a:pt x="757" y="1"/>
                  </a:moveTo>
                  <a:lnTo>
                    <a:pt x="609" y="19"/>
                  </a:lnTo>
                  <a:lnTo>
                    <a:pt x="462" y="74"/>
                  </a:lnTo>
                  <a:lnTo>
                    <a:pt x="333" y="148"/>
                  </a:lnTo>
                  <a:lnTo>
                    <a:pt x="222" y="240"/>
                  </a:lnTo>
                  <a:lnTo>
                    <a:pt x="130" y="351"/>
                  </a:lnTo>
                  <a:lnTo>
                    <a:pt x="56" y="480"/>
                  </a:lnTo>
                  <a:lnTo>
                    <a:pt x="19" y="628"/>
                  </a:lnTo>
                  <a:lnTo>
                    <a:pt x="1" y="775"/>
                  </a:lnTo>
                  <a:lnTo>
                    <a:pt x="19" y="941"/>
                  </a:lnTo>
                  <a:lnTo>
                    <a:pt x="74" y="1070"/>
                  </a:lnTo>
                  <a:lnTo>
                    <a:pt x="148" y="1199"/>
                  </a:lnTo>
                  <a:lnTo>
                    <a:pt x="240" y="1310"/>
                  </a:lnTo>
                  <a:lnTo>
                    <a:pt x="369" y="1402"/>
                  </a:lnTo>
                  <a:lnTo>
                    <a:pt x="498" y="1476"/>
                  </a:lnTo>
                  <a:lnTo>
                    <a:pt x="628" y="1531"/>
                  </a:lnTo>
                  <a:lnTo>
                    <a:pt x="793" y="1531"/>
                  </a:lnTo>
                  <a:lnTo>
                    <a:pt x="941" y="1513"/>
                  </a:lnTo>
                  <a:lnTo>
                    <a:pt x="1070" y="1476"/>
                  </a:lnTo>
                  <a:lnTo>
                    <a:pt x="1199" y="1383"/>
                  </a:lnTo>
                  <a:lnTo>
                    <a:pt x="1310" y="1291"/>
                  </a:lnTo>
                  <a:lnTo>
                    <a:pt x="1420" y="1181"/>
                  </a:lnTo>
                  <a:lnTo>
                    <a:pt x="1476" y="1052"/>
                  </a:lnTo>
                  <a:lnTo>
                    <a:pt x="1531" y="904"/>
                  </a:lnTo>
                  <a:lnTo>
                    <a:pt x="1531" y="757"/>
                  </a:lnTo>
                  <a:lnTo>
                    <a:pt x="1513" y="609"/>
                  </a:lnTo>
                  <a:lnTo>
                    <a:pt x="1476" y="462"/>
                  </a:lnTo>
                  <a:lnTo>
                    <a:pt x="1402" y="333"/>
                  </a:lnTo>
                  <a:lnTo>
                    <a:pt x="1291" y="222"/>
                  </a:lnTo>
                  <a:lnTo>
                    <a:pt x="1181" y="130"/>
                  </a:lnTo>
                  <a:lnTo>
                    <a:pt x="1052" y="56"/>
                  </a:lnTo>
                  <a:lnTo>
                    <a:pt x="904" y="19"/>
                  </a:ln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 name="Google Shape;523;p2"/>
            <p:cNvSpPr/>
            <p:nvPr/>
          </p:nvSpPr>
          <p:spPr>
            <a:xfrm>
              <a:off x="5322150" y="1494225"/>
              <a:ext cx="39200" cy="39200"/>
            </a:xfrm>
            <a:custGeom>
              <a:avLst/>
              <a:gdLst/>
              <a:ahLst/>
              <a:cxnLst/>
              <a:rect l="l" t="t" r="r" b="b"/>
              <a:pathLst>
                <a:path w="1568" h="1568" extrusionOk="0">
                  <a:moveTo>
                    <a:pt x="683" y="0"/>
                  </a:moveTo>
                  <a:lnTo>
                    <a:pt x="535" y="37"/>
                  </a:lnTo>
                  <a:lnTo>
                    <a:pt x="406" y="111"/>
                  </a:lnTo>
                  <a:lnTo>
                    <a:pt x="277" y="203"/>
                  </a:lnTo>
                  <a:lnTo>
                    <a:pt x="166" y="314"/>
                  </a:lnTo>
                  <a:lnTo>
                    <a:pt x="93" y="443"/>
                  </a:lnTo>
                  <a:lnTo>
                    <a:pt x="37" y="590"/>
                  </a:lnTo>
                  <a:lnTo>
                    <a:pt x="0" y="756"/>
                  </a:lnTo>
                  <a:lnTo>
                    <a:pt x="19" y="904"/>
                  </a:lnTo>
                  <a:lnTo>
                    <a:pt x="56" y="1033"/>
                  </a:lnTo>
                  <a:lnTo>
                    <a:pt x="129" y="1180"/>
                  </a:lnTo>
                  <a:lnTo>
                    <a:pt x="203" y="1291"/>
                  </a:lnTo>
                  <a:lnTo>
                    <a:pt x="314" y="1401"/>
                  </a:lnTo>
                  <a:lnTo>
                    <a:pt x="443" y="1475"/>
                  </a:lnTo>
                  <a:lnTo>
                    <a:pt x="590" y="1530"/>
                  </a:lnTo>
                  <a:lnTo>
                    <a:pt x="738" y="1567"/>
                  </a:lnTo>
                  <a:lnTo>
                    <a:pt x="885" y="1549"/>
                  </a:lnTo>
                  <a:lnTo>
                    <a:pt x="1033" y="1512"/>
                  </a:lnTo>
                  <a:lnTo>
                    <a:pt x="1180" y="1457"/>
                  </a:lnTo>
                  <a:lnTo>
                    <a:pt x="1309" y="1346"/>
                  </a:lnTo>
                  <a:lnTo>
                    <a:pt x="1402" y="1235"/>
                  </a:lnTo>
                  <a:lnTo>
                    <a:pt x="1494" y="1106"/>
                  </a:lnTo>
                  <a:lnTo>
                    <a:pt x="1549" y="959"/>
                  </a:lnTo>
                  <a:lnTo>
                    <a:pt x="1568" y="811"/>
                  </a:lnTo>
                  <a:lnTo>
                    <a:pt x="1568" y="664"/>
                  </a:lnTo>
                  <a:lnTo>
                    <a:pt x="1531" y="516"/>
                  </a:lnTo>
                  <a:lnTo>
                    <a:pt x="1457" y="387"/>
                  </a:lnTo>
                  <a:lnTo>
                    <a:pt x="1365" y="258"/>
                  </a:lnTo>
                  <a:lnTo>
                    <a:pt x="1254" y="166"/>
                  </a:lnTo>
                  <a:lnTo>
                    <a:pt x="1125" y="74"/>
                  </a:lnTo>
                  <a:lnTo>
                    <a:pt x="996" y="19"/>
                  </a:lnTo>
                  <a:lnTo>
                    <a:pt x="8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 name="Google Shape;524;p2"/>
            <p:cNvSpPr/>
            <p:nvPr/>
          </p:nvSpPr>
          <p:spPr>
            <a:xfrm>
              <a:off x="4615500" y="387925"/>
              <a:ext cx="36900" cy="36900"/>
            </a:xfrm>
            <a:custGeom>
              <a:avLst/>
              <a:gdLst/>
              <a:ahLst/>
              <a:cxnLst/>
              <a:rect l="l" t="t" r="r" b="b"/>
              <a:pathLst>
                <a:path w="1476" h="1476" extrusionOk="0">
                  <a:moveTo>
                    <a:pt x="738" y="0"/>
                  </a:moveTo>
                  <a:lnTo>
                    <a:pt x="572" y="19"/>
                  </a:lnTo>
                  <a:lnTo>
                    <a:pt x="443" y="56"/>
                  </a:lnTo>
                  <a:lnTo>
                    <a:pt x="314" y="129"/>
                  </a:lnTo>
                  <a:lnTo>
                    <a:pt x="222" y="203"/>
                  </a:lnTo>
                  <a:lnTo>
                    <a:pt x="130" y="295"/>
                  </a:lnTo>
                  <a:lnTo>
                    <a:pt x="74" y="424"/>
                  </a:lnTo>
                  <a:lnTo>
                    <a:pt x="38" y="554"/>
                  </a:lnTo>
                  <a:lnTo>
                    <a:pt x="1" y="720"/>
                  </a:lnTo>
                  <a:lnTo>
                    <a:pt x="19" y="867"/>
                  </a:lnTo>
                  <a:lnTo>
                    <a:pt x="56" y="1015"/>
                  </a:lnTo>
                  <a:lnTo>
                    <a:pt x="111" y="1144"/>
                  </a:lnTo>
                  <a:lnTo>
                    <a:pt x="222" y="1254"/>
                  </a:lnTo>
                  <a:lnTo>
                    <a:pt x="333" y="1346"/>
                  </a:lnTo>
                  <a:lnTo>
                    <a:pt x="462" y="1420"/>
                  </a:lnTo>
                  <a:lnTo>
                    <a:pt x="609" y="1457"/>
                  </a:lnTo>
                  <a:lnTo>
                    <a:pt x="775" y="1475"/>
                  </a:lnTo>
                  <a:lnTo>
                    <a:pt x="923" y="1457"/>
                  </a:lnTo>
                  <a:lnTo>
                    <a:pt x="1052" y="1420"/>
                  </a:lnTo>
                  <a:lnTo>
                    <a:pt x="1181" y="1346"/>
                  </a:lnTo>
                  <a:lnTo>
                    <a:pt x="1273" y="1273"/>
                  </a:lnTo>
                  <a:lnTo>
                    <a:pt x="1347" y="1180"/>
                  </a:lnTo>
                  <a:lnTo>
                    <a:pt x="1420" y="1051"/>
                  </a:lnTo>
                  <a:lnTo>
                    <a:pt x="1457" y="922"/>
                  </a:lnTo>
                  <a:lnTo>
                    <a:pt x="1476" y="756"/>
                  </a:lnTo>
                  <a:lnTo>
                    <a:pt x="1476" y="609"/>
                  </a:lnTo>
                  <a:lnTo>
                    <a:pt x="1439" y="461"/>
                  </a:lnTo>
                  <a:lnTo>
                    <a:pt x="1365" y="332"/>
                  </a:lnTo>
                  <a:lnTo>
                    <a:pt x="1273" y="222"/>
                  </a:lnTo>
                  <a:lnTo>
                    <a:pt x="1162" y="129"/>
                  </a:lnTo>
                  <a:lnTo>
                    <a:pt x="1033" y="56"/>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 name="Google Shape;525;p2"/>
            <p:cNvSpPr/>
            <p:nvPr/>
          </p:nvSpPr>
          <p:spPr>
            <a:xfrm>
              <a:off x="4717825" y="732725"/>
              <a:ext cx="37825" cy="37825"/>
            </a:xfrm>
            <a:custGeom>
              <a:avLst/>
              <a:gdLst/>
              <a:ahLst/>
              <a:cxnLst/>
              <a:rect l="l" t="t" r="r" b="b"/>
              <a:pathLst>
                <a:path w="1513" h="1513" extrusionOk="0">
                  <a:moveTo>
                    <a:pt x="738" y="0"/>
                  </a:moveTo>
                  <a:lnTo>
                    <a:pt x="591" y="19"/>
                  </a:lnTo>
                  <a:lnTo>
                    <a:pt x="443" y="74"/>
                  </a:lnTo>
                  <a:lnTo>
                    <a:pt x="314" y="148"/>
                  </a:lnTo>
                  <a:lnTo>
                    <a:pt x="204" y="258"/>
                  </a:lnTo>
                  <a:lnTo>
                    <a:pt x="112" y="369"/>
                  </a:lnTo>
                  <a:lnTo>
                    <a:pt x="38" y="498"/>
                  </a:lnTo>
                  <a:lnTo>
                    <a:pt x="19" y="646"/>
                  </a:lnTo>
                  <a:lnTo>
                    <a:pt x="1" y="793"/>
                  </a:lnTo>
                  <a:lnTo>
                    <a:pt x="38" y="959"/>
                  </a:lnTo>
                  <a:lnTo>
                    <a:pt x="93" y="1088"/>
                  </a:lnTo>
                  <a:lnTo>
                    <a:pt x="148" y="1217"/>
                  </a:lnTo>
                  <a:lnTo>
                    <a:pt x="241" y="1309"/>
                  </a:lnTo>
                  <a:lnTo>
                    <a:pt x="351" y="1383"/>
                  </a:lnTo>
                  <a:lnTo>
                    <a:pt x="462" y="1457"/>
                  </a:lnTo>
                  <a:lnTo>
                    <a:pt x="609" y="1494"/>
                  </a:lnTo>
                  <a:lnTo>
                    <a:pt x="757" y="1512"/>
                  </a:lnTo>
                  <a:lnTo>
                    <a:pt x="904" y="1494"/>
                  </a:lnTo>
                  <a:lnTo>
                    <a:pt x="1052" y="1457"/>
                  </a:lnTo>
                  <a:lnTo>
                    <a:pt x="1181" y="1383"/>
                  </a:lnTo>
                  <a:lnTo>
                    <a:pt x="1292" y="1291"/>
                  </a:lnTo>
                  <a:lnTo>
                    <a:pt x="1384" y="1180"/>
                  </a:lnTo>
                  <a:lnTo>
                    <a:pt x="1458" y="1033"/>
                  </a:lnTo>
                  <a:lnTo>
                    <a:pt x="1513" y="904"/>
                  </a:lnTo>
                  <a:lnTo>
                    <a:pt x="1513" y="738"/>
                  </a:lnTo>
                  <a:lnTo>
                    <a:pt x="1494" y="590"/>
                  </a:lnTo>
                  <a:lnTo>
                    <a:pt x="1458" y="461"/>
                  </a:lnTo>
                  <a:lnTo>
                    <a:pt x="1365" y="332"/>
                  </a:lnTo>
                  <a:lnTo>
                    <a:pt x="1273" y="221"/>
                  </a:lnTo>
                  <a:lnTo>
                    <a:pt x="1163" y="129"/>
                  </a:lnTo>
                  <a:lnTo>
                    <a:pt x="1033" y="55"/>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 name="Google Shape;526;p2"/>
            <p:cNvSpPr/>
            <p:nvPr/>
          </p:nvSpPr>
          <p:spPr>
            <a:xfrm>
              <a:off x="5468275" y="1603450"/>
              <a:ext cx="37825" cy="37375"/>
            </a:xfrm>
            <a:custGeom>
              <a:avLst/>
              <a:gdLst/>
              <a:ahLst/>
              <a:cxnLst/>
              <a:rect l="l" t="t" r="r" b="b"/>
              <a:pathLst>
                <a:path w="1513" h="1495" extrusionOk="0">
                  <a:moveTo>
                    <a:pt x="664" y="1"/>
                  </a:moveTo>
                  <a:lnTo>
                    <a:pt x="516" y="38"/>
                  </a:lnTo>
                  <a:lnTo>
                    <a:pt x="387" y="93"/>
                  </a:lnTo>
                  <a:lnTo>
                    <a:pt x="258" y="185"/>
                  </a:lnTo>
                  <a:lnTo>
                    <a:pt x="166" y="296"/>
                  </a:lnTo>
                  <a:lnTo>
                    <a:pt x="92" y="425"/>
                  </a:lnTo>
                  <a:lnTo>
                    <a:pt x="37" y="572"/>
                  </a:lnTo>
                  <a:lnTo>
                    <a:pt x="0" y="720"/>
                  </a:lnTo>
                  <a:lnTo>
                    <a:pt x="19" y="868"/>
                  </a:lnTo>
                  <a:lnTo>
                    <a:pt x="56" y="1015"/>
                  </a:lnTo>
                  <a:lnTo>
                    <a:pt x="129" y="1144"/>
                  </a:lnTo>
                  <a:lnTo>
                    <a:pt x="221" y="1255"/>
                  </a:lnTo>
                  <a:lnTo>
                    <a:pt x="332" y="1365"/>
                  </a:lnTo>
                  <a:lnTo>
                    <a:pt x="461" y="1439"/>
                  </a:lnTo>
                  <a:lnTo>
                    <a:pt x="590" y="1476"/>
                  </a:lnTo>
                  <a:lnTo>
                    <a:pt x="756" y="1494"/>
                  </a:lnTo>
                  <a:lnTo>
                    <a:pt x="904" y="1494"/>
                  </a:lnTo>
                  <a:lnTo>
                    <a:pt x="1051" y="1439"/>
                  </a:lnTo>
                  <a:lnTo>
                    <a:pt x="1180" y="1384"/>
                  </a:lnTo>
                  <a:lnTo>
                    <a:pt x="1291" y="1292"/>
                  </a:lnTo>
                  <a:lnTo>
                    <a:pt x="1383" y="1163"/>
                  </a:lnTo>
                  <a:lnTo>
                    <a:pt x="1457" y="1033"/>
                  </a:lnTo>
                  <a:lnTo>
                    <a:pt x="1512" y="904"/>
                  </a:lnTo>
                  <a:lnTo>
                    <a:pt x="1512" y="757"/>
                  </a:lnTo>
                  <a:lnTo>
                    <a:pt x="1494" y="591"/>
                  </a:lnTo>
                  <a:lnTo>
                    <a:pt x="1457" y="443"/>
                  </a:lnTo>
                  <a:lnTo>
                    <a:pt x="1402" y="333"/>
                  </a:lnTo>
                  <a:lnTo>
                    <a:pt x="1328" y="222"/>
                  </a:lnTo>
                  <a:lnTo>
                    <a:pt x="1217" y="130"/>
                  </a:lnTo>
                  <a:lnTo>
                    <a:pt x="1107" y="75"/>
                  </a:lnTo>
                  <a:lnTo>
                    <a:pt x="959"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 name="Google Shape;527;p2"/>
            <p:cNvSpPr/>
            <p:nvPr/>
          </p:nvSpPr>
          <p:spPr>
            <a:xfrm>
              <a:off x="4901750" y="1095950"/>
              <a:ext cx="35525" cy="35975"/>
            </a:xfrm>
            <a:custGeom>
              <a:avLst/>
              <a:gdLst/>
              <a:ahLst/>
              <a:cxnLst/>
              <a:rect l="l" t="t" r="r" b="b"/>
              <a:pathLst>
                <a:path w="1421" h="1439" extrusionOk="0">
                  <a:moveTo>
                    <a:pt x="701" y="0"/>
                  </a:moveTo>
                  <a:lnTo>
                    <a:pt x="535" y="37"/>
                  </a:lnTo>
                  <a:lnTo>
                    <a:pt x="406" y="74"/>
                  </a:lnTo>
                  <a:lnTo>
                    <a:pt x="277" y="148"/>
                  </a:lnTo>
                  <a:lnTo>
                    <a:pt x="185" y="222"/>
                  </a:lnTo>
                  <a:lnTo>
                    <a:pt x="111" y="314"/>
                  </a:lnTo>
                  <a:lnTo>
                    <a:pt x="38" y="443"/>
                  </a:lnTo>
                  <a:lnTo>
                    <a:pt x="19" y="572"/>
                  </a:lnTo>
                  <a:lnTo>
                    <a:pt x="1" y="738"/>
                  </a:lnTo>
                  <a:lnTo>
                    <a:pt x="19" y="904"/>
                  </a:lnTo>
                  <a:lnTo>
                    <a:pt x="56" y="1033"/>
                  </a:lnTo>
                  <a:lnTo>
                    <a:pt x="111" y="1162"/>
                  </a:lnTo>
                  <a:lnTo>
                    <a:pt x="204" y="1254"/>
                  </a:lnTo>
                  <a:lnTo>
                    <a:pt x="296" y="1328"/>
                  </a:lnTo>
                  <a:lnTo>
                    <a:pt x="425" y="1383"/>
                  </a:lnTo>
                  <a:lnTo>
                    <a:pt x="554" y="1420"/>
                  </a:lnTo>
                  <a:lnTo>
                    <a:pt x="720" y="1439"/>
                  </a:lnTo>
                  <a:lnTo>
                    <a:pt x="886" y="1420"/>
                  </a:lnTo>
                  <a:lnTo>
                    <a:pt x="1015" y="1383"/>
                  </a:lnTo>
                  <a:lnTo>
                    <a:pt x="1144" y="1328"/>
                  </a:lnTo>
                  <a:lnTo>
                    <a:pt x="1236" y="1236"/>
                  </a:lnTo>
                  <a:lnTo>
                    <a:pt x="1310" y="1144"/>
                  </a:lnTo>
                  <a:lnTo>
                    <a:pt x="1384" y="1015"/>
                  </a:lnTo>
                  <a:lnTo>
                    <a:pt x="1402" y="886"/>
                  </a:lnTo>
                  <a:lnTo>
                    <a:pt x="1420" y="720"/>
                  </a:lnTo>
                  <a:lnTo>
                    <a:pt x="1402" y="554"/>
                  </a:lnTo>
                  <a:lnTo>
                    <a:pt x="1365" y="425"/>
                  </a:lnTo>
                  <a:lnTo>
                    <a:pt x="1310" y="295"/>
                  </a:lnTo>
                  <a:lnTo>
                    <a:pt x="1218" y="203"/>
                  </a:lnTo>
                  <a:lnTo>
                    <a:pt x="1125" y="130"/>
                  </a:lnTo>
                  <a:lnTo>
                    <a:pt x="996" y="74"/>
                  </a:lnTo>
                  <a:lnTo>
                    <a:pt x="867" y="37"/>
                  </a:lnTo>
                  <a:lnTo>
                    <a:pt x="7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 name="Google Shape;528;p2"/>
            <p:cNvSpPr/>
            <p:nvPr/>
          </p:nvSpPr>
          <p:spPr>
            <a:xfrm>
              <a:off x="4967200" y="1187675"/>
              <a:ext cx="36000" cy="35525"/>
            </a:xfrm>
            <a:custGeom>
              <a:avLst/>
              <a:gdLst/>
              <a:ahLst/>
              <a:cxnLst/>
              <a:rect l="l" t="t" r="r" b="b"/>
              <a:pathLst>
                <a:path w="1440" h="1421" extrusionOk="0">
                  <a:moveTo>
                    <a:pt x="720" y="1"/>
                  </a:moveTo>
                  <a:lnTo>
                    <a:pt x="573" y="19"/>
                  </a:lnTo>
                  <a:lnTo>
                    <a:pt x="425" y="38"/>
                  </a:lnTo>
                  <a:lnTo>
                    <a:pt x="296" y="111"/>
                  </a:lnTo>
                  <a:lnTo>
                    <a:pt x="204" y="185"/>
                  </a:lnTo>
                  <a:lnTo>
                    <a:pt x="130" y="277"/>
                  </a:lnTo>
                  <a:lnTo>
                    <a:pt x="56" y="406"/>
                  </a:lnTo>
                  <a:lnTo>
                    <a:pt x="19" y="535"/>
                  </a:lnTo>
                  <a:lnTo>
                    <a:pt x="1" y="701"/>
                  </a:lnTo>
                  <a:lnTo>
                    <a:pt x="19" y="867"/>
                  </a:lnTo>
                  <a:lnTo>
                    <a:pt x="56" y="996"/>
                  </a:lnTo>
                  <a:lnTo>
                    <a:pt x="112" y="1125"/>
                  </a:lnTo>
                  <a:lnTo>
                    <a:pt x="185" y="1218"/>
                  </a:lnTo>
                  <a:lnTo>
                    <a:pt x="296" y="1310"/>
                  </a:lnTo>
                  <a:lnTo>
                    <a:pt x="407" y="1365"/>
                  </a:lnTo>
                  <a:lnTo>
                    <a:pt x="554" y="1402"/>
                  </a:lnTo>
                  <a:lnTo>
                    <a:pt x="702" y="1420"/>
                  </a:lnTo>
                  <a:lnTo>
                    <a:pt x="868" y="1402"/>
                  </a:lnTo>
                  <a:lnTo>
                    <a:pt x="1015" y="1384"/>
                  </a:lnTo>
                  <a:lnTo>
                    <a:pt x="1126" y="1310"/>
                  </a:lnTo>
                  <a:lnTo>
                    <a:pt x="1218" y="1236"/>
                  </a:lnTo>
                  <a:lnTo>
                    <a:pt x="1310" y="1144"/>
                  </a:lnTo>
                  <a:lnTo>
                    <a:pt x="1365" y="1015"/>
                  </a:lnTo>
                  <a:lnTo>
                    <a:pt x="1421" y="886"/>
                  </a:lnTo>
                  <a:lnTo>
                    <a:pt x="1439" y="720"/>
                  </a:lnTo>
                  <a:lnTo>
                    <a:pt x="1421" y="572"/>
                  </a:lnTo>
                  <a:lnTo>
                    <a:pt x="1384" y="425"/>
                  </a:lnTo>
                  <a:lnTo>
                    <a:pt x="1310" y="296"/>
                  </a:lnTo>
                  <a:lnTo>
                    <a:pt x="1236" y="203"/>
                  </a:lnTo>
                  <a:lnTo>
                    <a:pt x="1144" y="111"/>
                  </a:lnTo>
                  <a:lnTo>
                    <a:pt x="1033" y="56"/>
                  </a:lnTo>
                  <a:lnTo>
                    <a:pt x="886"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 name="Google Shape;529;p2"/>
            <p:cNvSpPr/>
            <p:nvPr/>
          </p:nvSpPr>
          <p:spPr>
            <a:xfrm>
              <a:off x="5692300" y="1727000"/>
              <a:ext cx="35975" cy="35525"/>
            </a:xfrm>
            <a:custGeom>
              <a:avLst/>
              <a:gdLst/>
              <a:ahLst/>
              <a:cxnLst/>
              <a:rect l="l" t="t" r="r" b="b"/>
              <a:pathLst>
                <a:path w="1439" h="1421" extrusionOk="0">
                  <a:moveTo>
                    <a:pt x="719" y="0"/>
                  </a:moveTo>
                  <a:lnTo>
                    <a:pt x="553" y="19"/>
                  </a:lnTo>
                  <a:lnTo>
                    <a:pt x="424" y="56"/>
                  </a:lnTo>
                  <a:lnTo>
                    <a:pt x="295" y="111"/>
                  </a:lnTo>
                  <a:lnTo>
                    <a:pt x="185" y="185"/>
                  </a:lnTo>
                  <a:lnTo>
                    <a:pt x="111" y="277"/>
                  </a:lnTo>
                  <a:lnTo>
                    <a:pt x="55" y="406"/>
                  </a:lnTo>
                  <a:lnTo>
                    <a:pt x="19" y="553"/>
                  </a:lnTo>
                  <a:lnTo>
                    <a:pt x="0" y="701"/>
                  </a:lnTo>
                  <a:lnTo>
                    <a:pt x="19" y="867"/>
                  </a:lnTo>
                  <a:lnTo>
                    <a:pt x="37" y="996"/>
                  </a:lnTo>
                  <a:lnTo>
                    <a:pt x="92" y="1125"/>
                  </a:lnTo>
                  <a:lnTo>
                    <a:pt x="185" y="1236"/>
                  </a:lnTo>
                  <a:lnTo>
                    <a:pt x="277" y="1309"/>
                  </a:lnTo>
                  <a:lnTo>
                    <a:pt x="406" y="1365"/>
                  </a:lnTo>
                  <a:lnTo>
                    <a:pt x="535" y="1402"/>
                  </a:lnTo>
                  <a:lnTo>
                    <a:pt x="701" y="1420"/>
                  </a:lnTo>
                  <a:lnTo>
                    <a:pt x="867" y="1420"/>
                  </a:lnTo>
                  <a:lnTo>
                    <a:pt x="996" y="1383"/>
                  </a:lnTo>
                  <a:lnTo>
                    <a:pt x="1125" y="1309"/>
                  </a:lnTo>
                  <a:lnTo>
                    <a:pt x="1217" y="1236"/>
                  </a:lnTo>
                  <a:lnTo>
                    <a:pt x="1291" y="1125"/>
                  </a:lnTo>
                  <a:lnTo>
                    <a:pt x="1365" y="1014"/>
                  </a:lnTo>
                  <a:lnTo>
                    <a:pt x="1401" y="867"/>
                  </a:lnTo>
                  <a:lnTo>
                    <a:pt x="1438" y="701"/>
                  </a:lnTo>
                  <a:lnTo>
                    <a:pt x="1401" y="553"/>
                  </a:lnTo>
                  <a:lnTo>
                    <a:pt x="1365" y="406"/>
                  </a:lnTo>
                  <a:lnTo>
                    <a:pt x="1309" y="295"/>
                  </a:lnTo>
                  <a:lnTo>
                    <a:pt x="1236" y="203"/>
                  </a:lnTo>
                  <a:lnTo>
                    <a:pt x="1125" y="111"/>
                  </a:lnTo>
                  <a:lnTo>
                    <a:pt x="1014" y="56"/>
                  </a:lnTo>
                  <a:lnTo>
                    <a:pt x="885" y="19"/>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 name="Google Shape;530;p2"/>
            <p:cNvSpPr/>
            <p:nvPr/>
          </p:nvSpPr>
          <p:spPr>
            <a:xfrm>
              <a:off x="5245175" y="1485450"/>
              <a:ext cx="34125" cy="33675"/>
            </a:xfrm>
            <a:custGeom>
              <a:avLst/>
              <a:gdLst/>
              <a:ahLst/>
              <a:cxnLst/>
              <a:rect l="l" t="t" r="r" b="b"/>
              <a:pathLst>
                <a:path w="1365" h="1347" extrusionOk="0">
                  <a:moveTo>
                    <a:pt x="516" y="1"/>
                  </a:moveTo>
                  <a:lnTo>
                    <a:pt x="387" y="38"/>
                  </a:lnTo>
                  <a:lnTo>
                    <a:pt x="258" y="93"/>
                  </a:lnTo>
                  <a:lnTo>
                    <a:pt x="166" y="185"/>
                  </a:lnTo>
                  <a:lnTo>
                    <a:pt x="92" y="277"/>
                  </a:lnTo>
                  <a:lnTo>
                    <a:pt x="37" y="388"/>
                  </a:lnTo>
                  <a:lnTo>
                    <a:pt x="0" y="517"/>
                  </a:lnTo>
                  <a:lnTo>
                    <a:pt x="0" y="683"/>
                  </a:lnTo>
                  <a:lnTo>
                    <a:pt x="0" y="830"/>
                  </a:lnTo>
                  <a:lnTo>
                    <a:pt x="37" y="960"/>
                  </a:lnTo>
                  <a:lnTo>
                    <a:pt x="92" y="1070"/>
                  </a:lnTo>
                  <a:lnTo>
                    <a:pt x="166" y="1181"/>
                  </a:lnTo>
                  <a:lnTo>
                    <a:pt x="277" y="1255"/>
                  </a:lnTo>
                  <a:lnTo>
                    <a:pt x="387" y="1310"/>
                  </a:lnTo>
                  <a:lnTo>
                    <a:pt x="516" y="1347"/>
                  </a:lnTo>
                  <a:lnTo>
                    <a:pt x="830" y="1347"/>
                  </a:lnTo>
                  <a:lnTo>
                    <a:pt x="959" y="1310"/>
                  </a:lnTo>
                  <a:lnTo>
                    <a:pt x="1070" y="1236"/>
                  </a:lnTo>
                  <a:lnTo>
                    <a:pt x="1162" y="1162"/>
                  </a:lnTo>
                  <a:lnTo>
                    <a:pt x="1236" y="1052"/>
                  </a:lnTo>
                  <a:lnTo>
                    <a:pt x="1291" y="941"/>
                  </a:lnTo>
                  <a:lnTo>
                    <a:pt x="1346" y="794"/>
                  </a:lnTo>
                  <a:lnTo>
                    <a:pt x="1365" y="646"/>
                  </a:lnTo>
                  <a:lnTo>
                    <a:pt x="1346" y="499"/>
                  </a:lnTo>
                  <a:lnTo>
                    <a:pt x="1291" y="370"/>
                  </a:lnTo>
                  <a:lnTo>
                    <a:pt x="1236" y="259"/>
                  </a:lnTo>
                  <a:lnTo>
                    <a:pt x="1162" y="167"/>
                  </a:lnTo>
                  <a:lnTo>
                    <a:pt x="1070"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 name="Google Shape;531;p2"/>
            <p:cNvSpPr/>
            <p:nvPr/>
          </p:nvSpPr>
          <p:spPr>
            <a:xfrm>
              <a:off x="4836300" y="1002375"/>
              <a:ext cx="35525" cy="35050"/>
            </a:xfrm>
            <a:custGeom>
              <a:avLst/>
              <a:gdLst/>
              <a:ahLst/>
              <a:cxnLst/>
              <a:rect l="l" t="t" r="r" b="b"/>
              <a:pathLst>
                <a:path w="1421" h="1402" extrusionOk="0">
                  <a:moveTo>
                    <a:pt x="683" y="1"/>
                  </a:moveTo>
                  <a:lnTo>
                    <a:pt x="535" y="19"/>
                  </a:lnTo>
                  <a:lnTo>
                    <a:pt x="406" y="56"/>
                  </a:lnTo>
                  <a:lnTo>
                    <a:pt x="277" y="111"/>
                  </a:lnTo>
                  <a:lnTo>
                    <a:pt x="185" y="185"/>
                  </a:lnTo>
                  <a:lnTo>
                    <a:pt x="111" y="277"/>
                  </a:lnTo>
                  <a:lnTo>
                    <a:pt x="56" y="406"/>
                  </a:lnTo>
                  <a:lnTo>
                    <a:pt x="19" y="535"/>
                  </a:lnTo>
                  <a:lnTo>
                    <a:pt x="1" y="683"/>
                  </a:lnTo>
                  <a:lnTo>
                    <a:pt x="19" y="849"/>
                  </a:lnTo>
                  <a:lnTo>
                    <a:pt x="37" y="978"/>
                  </a:lnTo>
                  <a:lnTo>
                    <a:pt x="93" y="1107"/>
                  </a:lnTo>
                  <a:lnTo>
                    <a:pt x="166" y="1199"/>
                  </a:lnTo>
                  <a:lnTo>
                    <a:pt x="277" y="1291"/>
                  </a:lnTo>
                  <a:lnTo>
                    <a:pt x="388" y="1347"/>
                  </a:lnTo>
                  <a:lnTo>
                    <a:pt x="535" y="1383"/>
                  </a:lnTo>
                  <a:lnTo>
                    <a:pt x="701" y="1402"/>
                  </a:lnTo>
                  <a:lnTo>
                    <a:pt x="849" y="1402"/>
                  </a:lnTo>
                  <a:lnTo>
                    <a:pt x="996" y="1365"/>
                  </a:lnTo>
                  <a:lnTo>
                    <a:pt x="1107" y="1291"/>
                  </a:lnTo>
                  <a:lnTo>
                    <a:pt x="1217" y="1217"/>
                  </a:lnTo>
                  <a:lnTo>
                    <a:pt x="1291" y="1107"/>
                  </a:lnTo>
                  <a:lnTo>
                    <a:pt x="1347" y="978"/>
                  </a:lnTo>
                  <a:lnTo>
                    <a:pt x="1402" y="830"/>
                  </a:lnTo>
                  <a:lnTo>
                    <a:pt x="1420" y="664"/>
                  </a:lnTo>
                  <a:lnTo>
                    <a:pt x="1383" y="517"/>
                  </a:lnTo>
                  <a:lnTo>
                    <a:pt x="1347" y="388"/>
                  </a:lnTo>
                  <a:lnTo>
                    <a:pt x="1273" y="277"/>
                  </a:lnTo>
                  <a:lnTo>
                    <a:pt x="1199" y="185"/>
                  </a:lnTo>
                  <a:lnTo>
                    <a:pt x="1107" y="93"/>
                  </a:lnTo>
                  <a:lnTo>
                    <a:pt x="978" y="37"/>
                  </a:lnTo>
                  <a:lnTo>
                    <a:pt x="849" y="19"/>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 name="Google Shape;532;p2"/>
            <p:cNvSpPr/>
            <p:nvPr/>
          </p:nvSpPr>
          <p:spPr>
            <a:xfrm>
              <a:off x="4657000" y="643300"/>
              <a:ext cx="34575" cy="34125"/>
            </a:xfrm>
            <a:custGeom>
              <a:avLst/>
              <a:gdLst/>
              <a:ahLst/>
              <a:cxnLst/>
              <a:rect l="l" t="t" r="r" b="b"/>
              <a:pathLst>
                <a:path w="1383" h="1365" extrusionOk="0">
                  <a:moveTo>
                    <a:pt x="664" y="0"/>
                  </a:moveTo>
                  <a:lnTo>
                    <a:pt x="498" y="19"/>
                  </a:lnTo>
                  <a:lnTo>
                    <a:pt x="369" y="55"/>
                  </a:lnTo>
                  <a:lnTo>
                    <a:pt x="258" y="129"/>
                  </a:lnTo>
                  <a:lnTo>
                    <a:pt x="166" y="203"/>
                  </a:lnTo>
                  <a:lnTo>
                    <a:pt x="92" y="314"/>
                  </a:lnTo>
                  <a:lnTo>
                    <a:pt x="37" y="424"/>
                  </a:lnTo>
                  <a:lnTo>
                    <a:pt x="19" y="553"/>
                  </a:lnTo>
                  <a:lnTo>
                    <a:pt x="0" y="701"/>
                  </a:lnTo>
                  <a:lnTo>
                    <a:pt x="19" y="867"/>
                  </a:lnTo>
                  <a:lnTo>
                    <a:pt x="55" y="996"/>
                  </a:lnTo>
                  <a:lnTo>
                    <a:pt x="129" y="1106"/>
                  </a:lnTo>
                  <a:lnTo>
                    <a:pt x="203" y="1199"/>
                  </a:lnTo>
                  <a:lnTo>
                    <a:pt x="314" y="1272"/>
                  </a:lnTo>
                  <a:lnTo>
                    <a:pt x="424" y="1328"/>
                  </a:lnTo>
                  <a:lnTo>
                    <a:pt x="553" y="1365"/>
                  </a:lnTo>
                  <a:lnTo>
                    <a:pt x="719" y="1365"/>
                  </a:lnTo>
                  <a:lnTo>
                    <a:pt x="867" y="1346"/>
                  </a:lnTo>
                  <a:lnTo>
                    <a:pt x="996" y="1309"/>
                  </a:lnTo>
                  <a:lnTo>
                    <a:pt x="1106" y="1236"/>
                  </a:lnTo>
                  <a:lnTo>
                    <a:pt x="1199" y="1162"/>
                  </a:lnTo>
                  <a:lnTo>
                    <a:pt x="1272" y="1051"/>
                  </a:lnTo>
                  <a:lnTo>
                    <a:pt x="1328" y="922"/>
                  </a:lnTo>
                  <a:lnTo>
                    <a:pt x="1365" y="775"/>
                  </a:lnTo>
                  <a:lnTo>
                    <a:pt x="1383" y="609"/>
                  </a:lnTo>
                  <a:lnTo>
                    <a:pt x="1346" y="480"/>
                  </a:lnTo>
                  <a:lnTo>
                    <a:pt x="1291" y="369"/>
                  </a:lnTo>
                  <a:lnTo>
                    <a:pt x="1235" y="258"/>
                  </a:lnTo>
                  <a:lnTo>
                    <a:pt x="1143" y="166"/>
                  </a:lnTo>
                  <a:lnTo>
                    <a:pt x="1051" y="92"/>
                  </a:lnTo>
                  <a:lnTo>
                    <a:pt x="940" y="37"/>
                  </a:lnTo>
                  <a:lnTo>
                    <a:pt x="8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 name="Google Shape;533;p2"/>
            <p:cNvSpPr/>
            <p:nvPr/>
          </p:nvSpPr>
          <p:spPr>
            <a:xfrm>
              <a:off x="5033600" y="1282625"/>
              <a:ext cx="34575" cy="34150"/>
            </a:xfrm>
            <a:custGeom>
              <a:avLst/>
              <a:gdLst/>
              <a:ahLst/>
              <a:cxnLst/>
              <a:rect l="l" t="t" r="r" b="b"/>
              <a:pathLst>
                <a:path w="1383" h="1366" extrusionOk="0">
                  <a:moveTo>
                    <a:pt x="535" y="1"/>
                  </a:moveTo>
                  <a:lnTo>
                    <a:pt x="406" y="38"/>
                  </a:lnTo>
                  <a:lnTo>
                    <a:pt x="295" y="93"/>
                  </a:lnTo>
                  <a:lnTo>
                    <a:pt x="184" y="185"/>
                  </a:lnTo>
                  <a:lnTo>
                    <a:pt x="111" y="278"/>
                  </a:lnTo>
                  <a:lnTo>
                    <a:pt x="55" y="388"/>
                  </a:lnTo>
                  <a:lnTo>
                    <a:pt x="18" y="517"/>
                  </a:lnTo>
                  <a:lnTo>
                    <a:pt x="0" y="665"/>
                  </a:lnTo>
                  <a:lnTo>
                    <a:pt x="0" y="812"/>
                  </a:lnTo>
                  <a:lnTo>
                    <a:pt x="37" y="960"/>
                  </a:lnTo>
                  <a:lnTo>
                    <a:pt x="111" y="1070"/>
                  </a:lnTo>
                  <a:lnTo>
                    <a:pt x="203" y="1181"/>
                  </a:lnTo>
                  <a:lnTo>
                    <a:pt x="313" y="1273"/>
                  </a:lnTo>
                  <a:lnTo>
                    <a:pt x="424" y="1328"/>
                  </a:lnTo>
                  <a:lnTo>
                    <a:pt x="572" y="1365"/>
                  </a:lnTo>
                  <a:lnTo>
                    <a:pt x="719" y="1365"/>
                  </a:lnTo>
                  <a:lnTo>
                    <a:pt x="867" y="1347"/>
                  </a:lnTo>
                  <a:lnTo>
                    <a:pt x="996" y="1310"/>
                  </a:lnTo>
                  <a:lnTo>
                    <a:pt x="1106" y="1255"/>
                  </a:lnTo>
                  <a:lnTo>
                    <a:pt x="1199" y="1163"/>
                  </a:lnTo>
                  <a:lnTo>
                    <a:pt x="1272" y="1070"/>
                  </a:lnTo>
                  <a:lnTo>
                    <a:pt x="1328" y="978"/>
                  </a:lnTo>
                  <a:lnTo>
                    <a:pt x="1364" y="868"/>
                  </a:lnTo>
                  <a:lnTo>
                    <a:pt x="1383" y="738"/>
                  </a:lnTo>
                  <a:lnTo>
                    <a:pt x="1364" y="573"/>
                  </a:lnTo>
                  <a:lnTo>
                    <a:pt x="1328" y="425"/>
                  </a:lnTo>
                  <a:lnTo>
                    <a:pt x="1254" y="296"/>
                  </a:lnTo>
                  <a:lnTo>
                    <a:pt x="1180" y="185"/>
                  </a:lnTo>
                  <a:lnTo>
                    <a:pt x="1069"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 name="Google Shape;534;p2"/>
            <p:cNvSpPr/>
            <p:nvPr/>
          </p:nvSpPr>
          <p:spPr>
            <a:xfrm>
              <a:off x="5390375" y="1591025"/>
              <a:ext cx="34600" cy="33675"/>
            </a:xfrm>
            <a:custGeom>
              <a:avLst/>
              <a:gdLst/>
              <a:ahLst/>
              <a:cxnLst/>
              <a:rect l="l" t="t" r="r" b="b"/>
              <a:pathLst>
                <a:path w="1384" h="1347" extrusionOk="0">
                  <a:moveTo>
                    <a:pt x="535" y="0"/>
                  </a:moveTo>
                  <a:lnTo>
                    <a:pt x="387" y="37"/>
                  </a:lnTo>
                  <a:lnTo>
                    <a:pt x="277" y="92"/>
                  </a:lnTo>
                  <a:lnTo>
                    <a:pt x="185" y="184"/>
                  </a:lnTo>
                  <a:lnTo>
                    <a:pt x="111" y="277"/>
                  </a:lnTo>
                  <a:lnTo>
                    <a:pt x="55" y="387"/>
                  </a:lnTo>
                  <a:lnTo>
                    <a:pt x="19" y="535"/>
                  </a:lnTo>
                  <a:lnTo>
                    <a:pt x="0" y="682"/>
                  </a:lnTo>
                  <a:lnTo>
                    <a:pt x="19" y="830"/>
                  </a:lnTo>
                  <a:lnTo>
                    <a:pt x="55" y="959"/>
                  </a:lnTo>
                  <a:lnTo>
                    <a:pt x="111" y="1088"/>
                  </a:lnTo>
                  <a:lnTo>
                    <a:pt x="185" y="1180"/>
                  </a:lnTo>
                  <a:lnTo>
                    <a:pt x="295" y="1254"/>
                  </a:lnTo>
                  <a:lnTo>
                    <a:pt x="406" y="1309"/>
                  </a:lnTo>
                  <a:lnTo>
                    <a:pt x="535" y="1346"/>
                  </a:lnTo>
                  <a:lnTo>
                    <a:pt x="848" y="1346"/>
                  </a:lnTo>
                  <a:lnTo>
                    <a:pt x="977" y="1309"/>
                  </a:lnTo>
                  <a:lnTo>
                    <a:pt x="1088" y="1235"/>
                  </a:lnTo>
                  <a:lnTo>
                    <a:pt x="1180" y="1162"/>
                  </a:lnTo>
                  <a:lnTo>
                    <a:pt x="1254" y="1069"/>
                  </a:lnTo>
                  <a:lnTo>
                    <a:pt x="1309" y="940"/>
                  </a:lnTo>
                  <a:lnTo>
                    <a:pt x="1346" y="811"/>
                  </a:lnTo>
                  <a:lnTo>
                    <a:pt x="1383" y="664"/>
                  </a:lnTo>
                  <a:lnTo>
                    <a:pt x="1346" y="516"/>
                  </a:lnTo>
                  <a:lnTo>
                    <a:pt x="1309" y="387"/>
                  </a:lnTo>
                  <a:lnTo>
                    <a:pt x="1254" y="277"/>
                  </a:lnTo>
                  <a:lnTo>
                    <a:pt x="1162" y="166"/>
                  </a:lnTo>
                  <a:lnTo>
                    <a:pt x="1070" y="92"/>
                  </a:lnTo>
                  <a:lnTo>
                    <a:pt x="959" y="37"/>
                  </a:lnTo>
                  <a:lnTo>
                    <a:pt x="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 name="Google Shape;535;p2"/>
            <p:cNvSpPr/>
            <p:nvPr/>
          </p:nvSpPr>
          <p:spPr>
            <a:xfrm>
              <a:off x="4770850" y="908350"/>
              <a:ext cx="34600" cy="35050"/>
            </a:xfrm>
            <a:custGeom>
              <a:avLst/>
              <a:gdLst/>
              <a:ahLst/>
              <a:cxnLst/>
              <a:rect l="l" t="t" r="r" b="b"/>
              <a:pathLst>
                <a:path w="1384" h="1402" extrusionOk="0">
                  <a:moveTo>
                    <a:pt x="627" y="0"/>
                  </a:moveTo>
                  <a:lnTo>
                    <a:pt x="480" y="37"/>
                  </a:lnTo>
                  <a:lnTo>
                    <a:pt x="351" y="92"/>
                  </a:lnTo>
                  <a:lnTo>
                    <a:pt x="240" y="166"/>
                  </a:lnTo>
                  <a:lnTo>
                    <a:pt x="148" y="258"/>
                  </a:lnTo>
                  <a:lnTo>
                    <a:pt x="74" y="387"/>
                  </a:lnTo>
                  <a:lnTo>
                    <a:pt x="19" y="516"/>
                  </a:lnTo>
                  <a:lnTo>
                    <a:pt x="0" y="664"/>
                  </a:lnTo>
                  <a:lnTo>
                    <a:pt x="19" y="811"/>
                  </a:lnTo>
                  <a:lnTo>
                    <a:pt x="37" y="959"/>
                  </a:lnTo>
                  <a:lnTo>
                    <a:pt x="92" y="1070"/>
                  </a:lnTo>
                  <a:lnTo>
                    <a:pt x="166" y="1162"/>
                  </a:lnTo>
                  <a:lnTo>
                    <a:pt x="258" y="1254"/>
                  </a:lnTo>
                  <a:lnTo>
                    <a:pt x="369" y="1309"/>
                  </a:lnTo>
                  <a:lnTo>
                    <a:pt x="498" y="1365"/>
                  </a:lnTo>
                  <a:lnTo>
                    <a:pt x="646" y="1401"/>
                  </a:lnTo>
                  <a:lnTo>
                    <a:pt x="793" y="1383"/>
                  </a:lnTo>
                  <a:lnTo>
                    <a:pt x="922" y="1346"/>
                  </a:lnTo>
                  <a:lnTo>
                    <a:pt x="1051" y="1291"/>
                  </a:lnTo>
                  <a:lnTo>
                    <a:pt x="1162" y="1235"/>
                  </a:lnTo>
                  <a:lnTo>
                    <a:pt x="1236" y="1143"/>
                  </a:lnTo>
                  <a:lnTo>
                    <a:pt x="1309" y="1033"/>
                  </a:lnTo>
                  <a:lnTo>
                    <a:pt x="1365" y="904"/>
                  </a:lnTo>
                  <a:lnTo>
                    <a:pt x="1383" y="756"/>
                  </a:lnTo>
                  <a:lnTo>
                    <a:pt x="1383" y="609"/>
                  </a:lnTo>
                  <a:lnTo>
                    <a:pt x="1365" y="461"/>
                  </a:lnTo>
                  <a:lnTo>
                    <a:pt x="1309" y="350"/>
                  </a:lnTo>
                  <a:lnTo>
                    <a:pt x="1254" y="240"/>
                  </a:lnTo>
                  <a:lnTo>
                    <a:pt x="1162" y="166"/>
                  </a:lnTo>
                  <a:lnTo>
                    <a:pt x="1051" y="92"/>
                  </a:lnTo>
                  <a:lnTo>
                    <a:pt x="922" y="37"/>
                  </a:lnTo>
                  <a:lnTo>
                    <a:pt x="775"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 name="Google Shape;536;p2"/>
            <p:cNvSpPr/>
            <p:nvPr/>
          </p:nvSpPr>
          <p:spPr>
            <a:xfrm>
              <a:off x="4709550" y="815225"/>
              <a:ext cx="31825" cy="35050"/>
            </a:xfrm>
            <a:custGeom>
              <a:avLst/>
              <a:gdLst/>
              <a:ahLst/>
              <a:cxnLst/>
              <a:rect l="l" t="t" r="r" b="b"/>
              <a:pathLst>
                <a:path w="1273" h="1402" extrusionOk="0">
                  <a:moveTo>
                    <a:pt x="645" y="1"/>
                  </a:moveTo>
                  <a:lnTo>
                    <a:pt x="498" y="19"/>
                  </a:lnTo>
                  <a:lnTo>
                    <a:pt x="369" y="56"/>
                  </a:lnTo>
                  <a:lnTo>
                    <a:pt x="258" y="111"/>
                  </a:lnTo>
                  <a:lnTo>
                    <a:pt x="166" y="185"/>
                  </a:lnTo>
                  <a:lnTo>
                    <a:pt x="92" y="277"/>
                  </a:lnTo>
                  <a:lnTo>
                    <a:pt x="37" y="388"/>
                  </a:lnTo>
                  <a:lnTo>
                    <a:pt x="0" y="498"/>
                  </a:lnTo>
                  <a:lnTo>
                    <a:pt x="0" y="646"/>
                  </a:lnTo>
                  <a:lnTo>
                    <a:pt x="37" y="738"/>
                  </a:lnTo>
                  <a:lnTo>
                    <a:pt x="74" y="830"/>
                  </a:lnTo>
                  <a:lnTo>
                    <a:pt x="203" y="1033"/>
                  </a:lnTo>
                  <a:lnTo>
                    <a:pt x="350" y="1218"/>
                  </a:lnTo>
                  <a:lnTo>
                    <a:pt x="479" y="1402"/>
                  </a:lnTo>
                  <a:lnTo>
                    <a:pt x="756" y="1402"/>
                  </a:lnTo>
                  <a:lnTo>
                    <a:pt x="904" y="1236"/>
                  </a:lnTo>
                  <a:lnTo>
                    <a:pt x="1051" y="1052"/>
                  </a:lnTo>
                  <a:lnTo>
                    <a:pt x="1199" y="867"/>
                  </a:lnTo>
                  <a:lnTo>
                    <a:pt x="1235" y="757"/>
                  </a:lnTo>
                  <a:lnTo>
                    <a:pt x="1272" y="664"/>
                  </a:lnTo>
                  <a:lnTo>
                    <a:pt x="1272" y="535"/>
                  </a:lnTo>
                  <a:lnTo>
                    <a:pt x="1254" y="406"/>
                  </a:lnTo>
                  <a:lnTo>
                    <a:pt x="1199" y="296"/>
                  </a:lnTo>
                  <a:lnTo>
                    <a:pt x="1125" y="203"/>
                  </a:lnTo>
                  <a:lnTo>
                    <a:pt x="1033" y="130"/>
                  </a:lnTo>
                  <a:lnTo>
                    <a:pt x="922" y="56"/>
                  </a:lnTo>
                  <a:lnTo>
                    <a:pt x="793" y="19"/>
                  </a:lnTo>
                  <a:lnTo>
                    <a:pt x="6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 name="Google Shape;537;p2"/>
            <p:cNvSpPr/>
            <p:nvPr/>
          </p:nvSpPr>
          <p:spPr>
            <a:xfrm>
              <a:off x="4605825" y="469500"/>
              <a:ext cx="34125" cy="33675"/>
            </a:xfrm>
            <a:custGeom>
              <a:avLst/>
              <a:gdLst/>
              <a:ahLst/>
              <a:cxnLst/>
              <a:rect l="l" t="t" r="r" b="b"/>
              <a:pathLst>
                <a:path w="1365" h="1347" extrusionOk="0">
                  <a:moveTo>
                    <a:pt x="646" y="1"/>
                  </a:moveTo>
                  <a:lnTo>
                    <a:pt x="498" y="19"/>
                  </a:lnTo>
                  <a:lnTo>
                    <a:pt x="388" y="56"/>
                  </a:lnTo>
                  <a:lnTo>
                    <a:pt x="277" y="112"/>
                  </a:lnTo>
                  <a:lnTo>
                    <a:pt x="185" y="185"/>
                  </a:lnTo>
                  <a:lnTo>
                    <a:pt x="111" y="278"/>
                  </a:lnTo>
                  <a:lnTo>
                    <a:pt x="56" y="388"/>
                  </a:lnTo>
                  <a:lnTo>
                    <a:pt x="19" y="517"/>
                  </a:lnTo>
                  <a:lnTo>
                    <a:pt x="0" y="665"/>
                  </a:lnTo>
                  <a:lnTo>
                    <a:pt x="19" y="812"/>
                  </a:lnTo>
                  <a:lnTo>
                    <a:pt x="56" y="941"/>
                  </a:lnTo>
                  <a:lnTo>
                    <a:pt x="111" y="1070"/>
                  </a:lnTo>
                  <a:lnTo>
                    <a:pt x="185" y="1163"/>
                  </a:lnTo>
                  <a:lnTo>
                    <a:pt x="277" y="1236"/>
                  </a:lnTo>
                  <a:lnTo>
                    <a:pt x="388" y="1292"/>
                  </a:lnTo>
                  <a:lnTo>
                    <a:pt x="535" y="1329"/>
                  </a:lnTo>
                  <a:lnTo>
                    <a:pt x="683" y="1347"/>
                  </a:lnTo>
                  <a:lnTo>
                    <a:pt x="830" y="1329"/>
                  </a:lnTo>
                  <a:lnTo>
                    <a:pt x="959" y="1292"/>
                  </a:lnTo>
                  <a:lnTo>
                    <a:pt x="1070" y="1236"/>
                  </a:lnTo>
                  <a:lnTo>
                    <a:pt x="1162" y="1144"/>
                  </a:lnTo>
                  <a:lnTo>
                    <a:pt x="1236" y="1052"/>
                  </a:lnTo>
                  <a:lnTo>
                    <a:pt x="1291" y="923"/>
                  </a:lnTo>
                  <a:lnTo>
                    <a:pt x="1346" y="775"/>
                  </a:lnTo>
                  <a:lnTo>
                    <a:pt x="1365" y="628"/>
                  </a:lnTo>
                  <a:lnTo>
                    <a:pt x="1328" y="480"/>
                  </a:lnTo>
                  <a:lnTo>
                    <a:pt x="1291" y="370"/>
                  </a:lnTo>
                  <a:lnTo>
                    <a:pt x="1217" y="259"/>
                  </a:lnTo>
                  <a:lnTo>
                    <a:pt x="1144" y="167"/>
                  </a:lnTo>
                  <a:lnTo>
                    <a:pt x="1051" y="93"/>
                  </a:lnTo>
                  <a:lnTo>
                    <a:pt x="922"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 name="Google Shape;538;p2"/>
            <p:cNvSpPr/>
            <p:nvPr/>
          </p:nvSpPr>
          <p:spPr>
            <a:xfrm>
              <a:off x="5100425" y="1377600"/>
              <a:ext cx="35050" cy="31825"/>
            </a:xfrm>
            <a:custGeom>
              <a:avLst/>
              <a:gdLst/>
              <a:ahLst/>
              <a:cxnLst/>
              <a:rect l="l" t="t" r="r" b="b"/>
              <a:pathLst>
                <a:path w="1402" h="1273" extrusionOk="0">
                  <a:moveTo>
                    <a:pt x="517" y="0"/>
                  </a:moveTo>
                  <a:lnTo>
                    <a:pt x="388" y="37"/>
                  </a:lnTo>
                  <a:lnTo>
                    <a:pt x="277" y="74"/>
                  </a:lnTo>
                  <a:lnTo>
                    <a:pt x="185" y="148"/>
                  </a:lnTo>
                  <a:lnTo>
                    <a:pt x="111" y="240"/>
                  </a:lnTo>
                  <a:lnTo>
                    <a:pt x="56" y="369"/>
                  </a:lnTo>
                  <a:lnTo>
                    <a:pt x="1" y="498"/>
                  </a:lnTo>
                  <a:lnTo>
                    <a:pt x="1" y="627"/>
                  </a:lnTo>
                  <a:lnTo>
                    <a:pt x="1" y="775"/>
                  </a:lnTo>
                  <a:lnTo>
                    <a:pt x="37" y="904"/>
                  </a:lnTo>
                  <a:lnTo>
                    <a:pt x="93" y="1033"/>
                  </a:lnTo>
                  <a:lnTo>
                    <a:pt x="167" y="1125"/>
                  </a:lnTo>
                  <a:lnTo>
                    <a:pt x="259" y="1199"/>
                  </a:lnTo>
                  <a:lnTo>
                    <a:pt x="369" y="1254"/>
                  </a:lnTo>
                  <a:lnTo>
                    <a:pt x="480" y="1272"/>
                  </a:lnTo>
                  <a:lnTo>
                    <a:pt x="627" y="1272"/>
                  </a:lnTo>
                  <a:lnTo>
                    <a:pt x="720" y="1254"/>
                  </a:lnTo>
                  <a:lnTo>
                    <a:pt x="812" y="1217"/>
                  </a:lnTo>
                  <a:lnTo>
                    <a:pt x="1015" y="1088"/>
                  </a:lnTo>
                  <a:lnTo>
                    <a:pt x="1199" y="941"/>
                  </a:lnTo>
                  <a:lnTo>
                    <a:pt x="1383" y="793"/>
                  </a:lnTo>
                  <a:lnTo>
                    <a:pt x="1402" y="535"/>
                  </a:lnTo>
                  <a:lnTo>
                    <a:pt x="1217" y="387"/>
                  </a:lnTo>
                  <a:lnTo>
                    <a:pt x="1033" y="221"/>
                  </a:lnTo>
                  <a:lnTo>
                    <a:pt x="849" y="92"/>
                  </a:lnTo>
                  <a:lnTo>
                    <a:pt x="757" y="37"/>
                  </a:lnTo>
                  <a:lnTo>
                    <a:pt x="646"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 name="Google Shape;539;p2"/>
            <p:cNvSpPr/>
            <p:nvPr/>
          </p:nvSpPr>
          <p:spPr>
            <a:xfrm>
              <a:off x="5613475" y="1713625"/>
              <a:ext cx="34125" cy="33675"/>
            </a:xfrm>
            <a:custGeom>
              <a:avLst/>
              <a:gdLst/>
              <a:ahLst/>
              <a:cxnLst/>
              <a:rect l="l" t="t" r="r" b="b"/>
              <a:pathLst>
                <a:path w="1365" h="1347" extrusionOk="0">
                  <a:moveTo>
                    <a:pt x="646" y="1"/>
                  </a:moveTo>
                  <a:lnTo>
                    <a:pt x="516" y="19"/>
                  </a:lnTo>
                  <a:lnTo>
                    <a:pt x="387" y="56"/>
                  </a:lnTo>
                  <a:lnTo>
                    <a:pt x="277" y="111"/>
                  </a:lnTo>
                  <a:lnTo>
                    <a:pt x="185" y="185"/>
                  </a:lnTo>
                  <a:lnTo>
                    <a:pt x="92" y="277"/>
                  </a:lnTo>
                  <a:lnTo>
                    <a:pt x="37" y="388"/>
                  </a:lnTo>
                  <a:lnTo>
                    <a:pt x="0" y="517"/>
                  </a:lnTo>
                  <a:lnTo>
                    <a:pt x="0" y="646"/>
                  </a:lnTo>
                  <a:lnTo>
                    <a:pt x="0" y="793"/>
                  </a:lnTo>
                  <a:lnTo>
                    <a:pt x="37" y="941"/>
                  </a:lnTo>
                  <a:lnTo>
                    <a:pt x="92" y="1052"/>
                  </a:lnTo>
                  <a:lnTo>
                    <a:pt x="166" y="1162"/>
                  </a:lnTo>
                  <a:lnTo>
                    <a:pt x="258" y="1236"/>
                  </a:lnTo>
                  <a:lnTo>
                    <a:pt x="369" y="1291"/>
                  </a:lnTo>
                  <a:lnTo>
                    <a:pt x="498" y="1328"/>
                  </a:lnTo>
                  <a:lnTo>
                    <a:pt x="646" y="1347"/>
                  </a:lnTo>
                  <a:lnTo>
                    <a:pt x="812" y="1347"/>
                  </a:lnTo>
                  <a:lnTo>
                    <a:pt x="941" y="1310"/>
                  </a:lnTo>
                  <a:lnTo>
                    <a:pt x="1051" y="1254"/>
                  </a:lnTo>
                  <a:lnTo>
                    <a:pt x="1143" y="1162"/>
                  </a:lnTo>
                  <a:lnTo>
                    <a:pt x="1217" y="1070"/>
                  </a:lnTo>
                  <a:lnTo>
                    <a:pt x="1291" y="941"/>
                  </a:lnTo>
                  <a:lnTo>
                    <a:pt x="1328" y="812"/>
                  </a:lnTo>
                  <a:lnTo>
                    <a:pt x="1365" y="646"/>
                  </a:lnTo>
                  <a:lnTo>
                    <a:pt x="1328" y="517"/>
                  </a:lnTo>
                  <a:lnTo>
                    <a:pt x="1272" y="388"/>
                  </a:lnTo>
                  <a:lnTo>
                    <a:pt x="1217" y="277"/>
                  </a:lnTo>
                  <a:lnTo>
                    <a:pt x="1143" y="185"/>
                  </a:lnTo>
                  <a:lnTo>
                    <a:pt x="1051" y="111"/>
                  </a:lnTo>
                  <a:lnTo>
                    <a:pt x="941" y="56"/>
                  </a:lnTo>
                  <a:lnTo>
                    <a:pt x="793" y="19"/>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 name="Google Shape;540;p2"/>
            <p:cNvSpPr/>
            <p:nvPr/>
          </p:nvSpPr>
          <p:spPr>
            <a:xfrm>
              <a:off x="4566175" y="238125"/>
              <a:ext cx="33225" cy="13850"/>
            </a:xfrm>
            <a:custGeom>
              <a:avLst/>
              <a:gdLst/>
              <a:ahLst/>
              <a:cxnLst/>
              <a:rect l="l" t="t" r="r" b="b"/>
              <a:pathLst>
                <a:path w="1329" h="554" extrusionOk="0">
                  <a:moveTo>
                    <a:pt x="1" y="0"/>
                  </a:moveTo>
                  <a:lnTo>
                    <a:pt x="19" y="129"/>
                  </a:lnTo>
                  <a:lnTo>
                    <a:pt x="56" y="221"/>
                  </a:lnTo>
                  <a:lnTo>
                    <a:pt x="130" y="313"/>
                  </a:lnTo>
                  <a:lnTo>
                    <a:pt x="204" y="406"/>
                  </a:lnTo>
                  <a:lnTo>
                    <a:pt x="296" y="461"/>
                  </a:lnTo>
                  <a:lnTo>
                    <a:pt x="388" y="516"/>
                  </a:lnTo>
                  <a:lnTo>
                    <a:pt x="517" y="535"/>
                  </a:lnTo>
                  <a:lnTo>
                    <a:pt x="646" y="553"/>
                  </a:lnTo>
                  <a:lnTo>
                    <a:pt x="775" y="553"/>
                  </a:lnTo>
                  <a:lnTo>
                    <a:pt x="904" y="516"/>
                  </a:lnTo>
                  <a:lnTo>
                    <a:pt x="1015" y="479"/>
                  </a:lnTo>
                  <a:lnTo>
                    <a:pt x="1107" y="406"/>
                  </a:lnTo>
                  <a:lnTo>
                    <a:pt x="1181" y="332"/>
                  </a:lnTo>
                  <a:lnTo>
                    <a:pt x="1236" y="240"/>
                  </a:lnTo>
                  <a:lnTo>
                    <a:pt x="1291" y="12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 name="Google Shape;541;p2"/>
            <p:cNvSpPr/>
            <p:nvPr/>
          </p:nvSpPr>
          <p:spPr>
            <a:xfrm>
              <a:off x="6000200" y="1863450"/>
              <a:ext cx="33225" cy="29975"/>
            </a:xfrm>
            <a:custGeom>
              <a:avLst/>
              <a:gdLst/>
              <a:ahLst/>
              <a:cxnLst/>
              <a:rect l="l" t="t" r="r" b="b"/>
              <a:pathLst>
                <a:path w="1329" h="1199" extrusionOk="0">
                  <a:moveTo>
                    <a:pt x="517" y="0"/>
                  </a:moveTo>
                  <a:lnTo>
                    <a:pt x="388" y="18"/>
                  </a:lnTo>
                  <a:lnTo>
                    <a:pt x="259" y="55"/>
                  </a:lnTo>
                  <a:lnTo>
                    <a:pt x="167" y="129"/>
                  </a:lnTo>
                  <a:lnTo>
                    <a:pt x="93" y="221"/>
                  </a:lnTo>
                  <a:lnTo>
                    <a:pt x="38" y="332"/>
                  </a:lnTo>
                  <a:lnTo>
                    <a:pt x="1" y="461"/>
                  </a:lnTo>
                  <a:lnTo>
                    <a:pt x="1" y="590"/>
                  </a:lnTo>
                  <a:lnTo>
                    <a:pt x="38" y="682"/>
                  </a:lnTo>
                  <a:lnTo>
                    <a:pt x="75" y="793"/>
                  </a:lnTo>
                  <a:lnTo>
                    <a:pt x="148" y="885"/>
                  </a:lnTo>
                  <a:lnTo>
                    <a:pt x="222" y="977"/>
                  </a:lnTo>
                  <a:lnTo>
                    <a:pt x="296" y="1069"/>
                  </a:lnTo>
                  <a:lnTo>
                    <a:pt x="388" y="1143"/>
                  </a:lnTo>
                  <a:lnTo>
                    <a:pt x="480" y="1180"/>
                  </a:lnTo>
                  <a:lnTo>
                    <a:pt x="572" y="1199"/>
                  </a:lnTo>
                  <a:lnTo>
                    <a:pt x="646" y="1199"/>
                  </a:lnTo>
                  <a:lnTo>
                    <a:pt x="738" y="1180"/>
                  </a:lnTo>
                  <a:lnTo>
                    <a:pt x="849" y="1125"/>
                  </a:lnTo>
                  <a:lnTo>
                    <a:pt x="941" y="1069"/>
                  </a:lnTo>
                  <a:lnTo>
                    <a:pt x="1126" y="922"/>
                  </a:lnTo>
                  <a:lnTo>
                    <a:pt x="1328" y="774"/>
                  </a:lnTo>
                  <a:lnTo>
                    <a:pt x="1328" y="516"/>
                  </a:lnTo>
                  <a:lnTo>
                    <a:pt x="1162" y="369"/>
                  </a:lnTo>
                  <a:lnTo>
                    <a:pt x="996" y="221"/>
                  </a:lnTo>
                  <a:lnTo>
                    <a:pt x="831" y="92"/>
                  </a:lnTo>
                  <a:lnTo>
                    <a:pt x="738" y="37"/>
                  </a:lnTo>
                  <a:lnTo>
                    <a:pt x="646" y="18"/>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 name="Google Shape;542;p2"/>
            <p:cNvSpPr/>
            <p:nvPr/>
          </p:nvSpPr>
          <p:spPr>
            <a:xfrm>
              <a:off x="5537875" y="1694275"/>
              <a:ext cx="30450" cy="37350"/>
            </a:xfrm>
            <a:custGeom>
              <a:avLst/>
              <a:gdLst/>
              <a:ahLst/>
              <a:cxnLst/>
              <a:rect l="l" t="t" r="r" b="b"/>
              <a:pathLst>
                <a:path w="1218" h="1494" extrusionOk="0">
                  <a:moveTo>
                    <a:pt x="572" y="0"/>
                  </a:moveTo>
                  <a:lnTo>
                    <a:pt x="369" y="277"/>
                  </a:lnTo>
                  <a:lnTo>
                    <a:pt x="203" y="498"/>
                  </a:lnTo>
                  <a:lnTo>
                    <a:pt x="74" y="701"/>
                  </a:lnTo>
                  <a:lnTo>
                    <a:pt x="19" y="793"/>
                  </a:lnTo>
                  <a:lnTo>
                    <a:pt x="0" y="885"/>
                  </a:lnTo>
                  <a:lnTo>
                    <a:pt x="0" y="1014"/>
                  </a:lnTo>
                  <a:lnTo>
                    <a:pt x="19" y="1143"/>
                  </a:lnTo>
                  <a:lnTo>
                    <a:pt x="74" y="1254"/>
                  </a:lnTo>
                  <a:lnTo>
                    <a:pt x="148" y="1346"/>
                  </a:lnTo>
                  <a:lnTo>
                    <a:pt x="240" y="1420"/>
                  </a:lnTo>
                  <a:lnTo>
                    <a:pt x="351" y="1457"/>
                  </a:lnTo>
                  <a:lnTo>
                    <a:pt x="480" y="1494"/>
                  </a:lnTo>
                  <a:lnTo>
                    <a:pt x="627" y="1494"/>
                  </a:lnTo>
                  <a:lnTo>
                    <a:pt x="775" y="1475"/>
                  </a:lnTo>
                  <a:lnTo>
                    <a:pt x="904" y="1438"/>
                  </a:lnTo>
                  <a:lnTo>
                    <a:pt x="1014" y="1383"/>
                  </a:lnTo>
                  <a:lnTo>
                    <a:pt x="1107" y="1309"/>
                  </a:lnTo>
                  <a:lnTo>
                    <a:pt x="1162" y="1199"/>
                  </a:lnTo>
                  <a:lnTo>
                    <a:pt x="1217" y="1088"/>
                  </a:lnTo>
                  <a:lnTo>
                    <a:pt x="1217" y="977"/>
                  </a:lnTo>
                  <a:lnTo>
                    <a:pt x="1217" y="830"/>
                  </a:lnTo>
                  <a:lnTo>
                    <a:pt x="1180" y="738"/>
                  </a:lnTo>
                  <a:lnTo>
                    <a:pt x="1125" y="646"/>
                  </a:lnTo>
                  <a:lnTo>
                    <a:pt x="978" y="461"/>
                  </a:lnTo>
                  <a:lnTo>
                    <a:pt x="793" y="258"/>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 name="Google Shape;543;p2"/>
            <p:cNvSpPr/>
            <p:nvPr/>
          </p:nvSpPr>
          <p:spPr>
            <a:xfrm>
              <a:off x="6079950" y="1877725"/>
              <a:ext cx="33225" cy="30000"/>
            </a:xfrm>
            <a:custGeom>
              <a:avLst/>
              <a:gdLst/>
              <a:ahLst/>
              <a:cxnLst/>
              <a:rect l="l" t="t" r="r" b="b"/>
              <a:pathLst>
                <a:path w="1329" h="1200" extrusionOk="0">
                  <a:moveTo>
                    <a:pt x="480" y="1"/>
                  </a:moveTo>
                  <a:lnTo>
                    <a:pt x="351" y="38"/>
                  </a:lnTo>
                  <a:lnTo>
                    <a:pt x="240" y="74"/>
                  </a:lnTo>
                  <a:lnTo>
                    <a:pt x="148" y="148"/>
                  </a:lnTo>
                  <a:lnTo>
                    <a:pt x="74" y="259"/>
                  </a:lnTo>
                  <a:lnTo>
                    <a:pt x="19" y="369"/>
                  </a:lnTo>
                  <a:lnTo>
                    <a:pt x="1" y="480"/>
                  </a:lnTo>
                  <a:lnTo>
                    <a:pt x="19" y="628"/>
                  </a:lnTo>
                  <a:lnTo>
                    <a:pt x="38" y="720"/>
                  </a:lnTo>
                  <a:lnTo>
                    <a:pt x="93" y="812"/>
                  </a:lnTo>
                  <a:lnTo>
                    <a:pt x="167" y="904"/>
                  </a:lnTo>
                  <a:lnTo>
                    <a:pt x="240" y="996"/>
                  </a:lnTo>
                  <a:lnTo>
                    <a:pt x="333" y="1088"/>
                  </a:lnTo>
                  <a:lnTo>
                    <a:pt x="425" y="1144"/>
                  </a:lnTo>
                  <a:lnTo>
                    <a:pt x="517" y="1181"/>
                  </a:lnTo>
                  <a:lnTo>
                    <a:pt x="591" y="1199"/>
                  </a:lnTo>
                  <a:lnTo>
                    <a:pt x="683" y="1199"/>
                  </a:lnTo>
                  <a:lnTo>
                    <a:pt x="775" y="1162"/>
                  </a:lnTo>
                  <a:lnTo>
                    <a:pt x="867" y="1107"/>
                  </a:lnTo>
                  <a:lnTo>
                    <a:pt x="959" y="1052"/>
                  </a:lnTo>
                  <a:lnTo>
                    <a:pt x="1144" y="886"/>
                  </a:lnTo>
                  <a:lnTo>
                    <a:pt x="1328" y="738"/>
                  </a:lnTo>
                  <a:lnTo>
                    <a:pt x="1328" y="480"/>
                  </a:lnTo>
                  <a:lnTo>
                    <a:pt x="1162" y="351"/>
                  </a:lnTo>
                  <a:lnTo>
                    <a:pt x="978" y="203"/>
                  </a:lnTo>
                  <a:lnTo>
                    <a:pt x="812" y="74"/>
                  </a:lnTo>
                  <a:lnTo>
                    <a:pt x="720" y="38"/>
                  </a:lnTo>
                  <a:lnTo>
                    <a:pt x="628" y="19"/>
                  </a:lnTo>
                  <a:lnTo>
                    <a:pt x="4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 name="Google Shape;544;p2"/>
            <p:cNvSpPr/>
            <p:nvPr/>
          </p:nvSpPr>
          <p:spPr>
            <a:xfrm>
              <a:off x="4594750" y="549250"/>
              <a:ext cx="28150" cy="30925"/>
            </a:xfrm>
            <a:custGeom>
              <a:avLst/>
              <a:gdLst/>
              <a:ahLst/>
              <a:cxnLst/>
              <a:rect l="l" t="t" r="r" b="b"/>
              <a:pathLst>
                <a:path w="1126" h="1237" extrusionOk="0">
                  <a:moveTo>
                    <a:pt x="646" y="1"/>
                  </a:moveTo>
                  <a:lnTo>
                    <a:pt x="388" y="19"/>
                  </a:lnTo>
                  <a:lnTo>
                    <a:pt x="259" y="185"/>
                  </a:lnTo>
                  <a:lnTo>
                    <a:pt x="130" y="351"/>
                  </a:lnTo>
                  <a:lnTo>
                    <a:pt x="75" y="443"/>
                  </a:lnTo>
                  <a:lnTo>
                    <a:pt x="38" y="535"/>
                  </a:lnTo>
                  <a:lnTo>
                    <a:pt x="1" y="609"/>
                  </a:lnTo>
                  <a:lnTo>
                    <a:pt x="1" y="683"/>
                  </a:lnTo>
                  <a:lnTo>
                    <a:pt x="38" y="775"/>
                  </a:lnTo>
                  <a:lnTo>
                    <a:pt x="75" y="849"/>
                  </a:lnTo>
                  <a:lnTo>
                    <a:pt x="130" y="941"/>
                  </a:lnTo>
                  <a:lnTo>
                    <a:pt x="204" y="1015"/>
                  </a:lnTo>
                  <a:lnTo>
                    <a:pt x="296" y="1089"/>
                  </a:lnTo>
                  <a:lnTo>
                    <a:pt x="370" y="1162"/>
                  </a:lnTo>
                  <a:lnTo>
                    <a:pt x="462" y="1199"/>
                  </a:lnTo>
                  <a:lnTo>
                    <a:pt x="554" y="1236"/>
                  </a:lnTo>
                  <a:lnTo>
                    <a:pt x="683" y="1236"/>
                  </a:lnTo>
                  <a:lnTo>
                    <a:pt x="812" y="1218"/>
                  </a:lnTo>
                  <a:lnTo>
                    <a:pt x="904" y="1181"/>
                  </a:lnTo>
                  <a:lnTo>
                    <a:pt x="997" y="1107"/>
                  </a:lnTo>
                  <a:lnTo>
                    <a:pt x="1052" y="1015"/>
                  </a:lnTo>
                  <a:lnTo>
                    <a:pt x="1107" y="904"/>
                  </a:lnTo>
                  <a:lnTo>
                    <a:pt x="1126" y="775"/>
                  </a:lnTo>
                  <a:lnTo>
                    <a:pt x="1107" y="646"/>
                  </a:lnTo>
                  <a:lnTo>
                    <a:pt x="1070" y="554"/>
                  </a:lnTo>
                  <a:lnTo>
                    <a:pt x="1033" y="480"/>
                  </a:lnTo>
                  <a:lnTo>
                    <a:pt x="923" y="314"/>
                  </a:lnTo>
                  <a:lnTo>
                    <a:pt x="775" y="167"/>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 name="Google Shape;545;p2"/>
            <p:cNvSpPr/>
            <p:nvPr/>
          </p:nvSpPr>
          <p:spPr>
            <a:xfrm>
              <a:off x="5312925" y="1579025"/>
              <a:ext cx="29075" cy="31375"/>
            </a:xfrm>
            <a:custGeom>
              <a:avLst/>
              <a:gdLst/>
              <a:ahLst/>
              <a:cxnLst/>
              <a:rect l="l" t="t" r="r" b="b"/>
              <a:pathLst>
                <a:path w="1163" h="1255" extrusionOk="0">
                  <a:moveTo>
                    <a:pt x="720" y="1"/>
                  </a:moveTo>
                  <a:lnTo>
                    <a:pt x="591" y="19"/>
                  </a:lnTo>
                  <a:lnTo>
                    <a:pt x="498" y="56"/>
                  </a:lnTo>
                  <a:lnTo>
                    <a:pt x="406" y="93"/>
                  </a:lnTo>
                  <a:lnTo>
                    <a:pt x="332" y="148"/>
                  </a:lnTo>
                  <a:lnTo>
                    <a:pt x="240" y="222"/>
                  </a:lnTo>
                  <a:lnTo>
                    <a:pt x="167" y="314"/>
                  </a:lnTo>
                  <a:lnTo>
                    <a:pt x="111" y="388"/>
                  </a:lnTo>
                  <a:lnTo>
                    <a:pt x="56" y="480"/>
                  </a:lnTo>
                  <a:lnTo>
                    <a:pt x="19" y="572"/>
                  </a:lnTo>
                  <a:lnTo>
                    <a:pt x="1" y="701"/>
                  </a:lnTo>
                  <a:lnTo>
                    <a:pt x="19" y="812"/>
                  </a:lnTo>
                  <a:lnTo>
                    <a:pt x="74" y="923"/>
                  </a:lnTo>
                  <a:lnTo>
                    <a:pt x="148" y="1015"/>
                  </a:lnTo>
                  <a:lnTo>
                    <a:pt x="259" y="1089"/>
                  </a:lnTo>
                  <a:lnTo>
                    <a:pt x="388" y="1162"/>
                  </a:lnTo>
                  <a:lnTo>
                    <a:pt x="535" y="1218"/>
                  </a:lnTo>
                  <a:lnTo>
                    <a:pt x="720" y="1254"/>
                  </a:lnTo>
                  <a:lnTo>
                    <a:pt x="849" y="1107"/>
                  </a:lnTo>
                  <a:lnTo>
                    <a:pt x="978" y="941"/>
                  </a:lnTo>
                  <a:lnTo>
                    <a:pt x="1088" y="775"/>
                  </a:lnTo>
                  <a:lnTo>
                    <a:pt x="1125" y="683"/>
                  </a:lnTo>
                  <a:lnTo>
                    <a:pt x="1162" y="609"/>
                  </a:lnTo>
                  <a:lnTo>
                    <a:pt x="1162" y="462"/>
                  </a:lnTo>
                  <a:lnTo>
                    <a:pt x="1144" y="351"/>
                  </a:lnTo>
                  <a:lnTo>
                    <a:pt x="1107" y="240"/>
                  </a:lnTo>
                  <a:lnTo>
                    <a:pt x="1033" y="148"/>
                  </a:lnTo>
                  <a:lnTo>
                    <a:pt x="941" y="74"/>
                  </a:lnTo>
                  <a:lnTo>
                    <a:pt x="849"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 name="Google Shape;546;p2"/>
            <p:cNvSpPr/>
            <p:nvPr/>
          </p:nvSpPr>
          <p:spPr>
            <a:xfrm>
              <a:off x="4645475" y="723950"/>
              <a:ext cx="31350" cy="27700"/>
            </a:xfrm>
            <a:custGeom>
              <a:avLst/>
              <a:gdLst/>
              <a:ahLst/>
              <a:cxnLst/>
              <a:rect l="l" t="t" r="r" b="b"/>
              <a:pathLst>
                <a:path w="1254" h="1108" extrusionOk="0">
                  <a:moveTo>
                    <a:pt x="590" y="1"/>
                  </a:moveTo>
                  <a:lnTo>
                    <a:pt x="498" y="19"/>
                  </a:lnTo>
                  <a:lnTo>
                    <a:pt x="406" y="56"/>
                  </a:lnTo>
                  <a:lnTo>
                    <a:pt x="332" y="111"/>
                  </a:lnTo>
                  <a:lnTo>
                    <a:pt x="240" y="185"/>
                  </a:lnTo>
                  <a:lnTo>
                    <a:pt x="166" y="277"/>
                  </a:lnTo>
                  <a:lnTo>
                    <a:pt x="92" y="351"/>
                  </a:lnTo>
                  <a:lnTo>
                    <a:pt x="55" y="443"/>
                  </a:lnTo>
                  <a:lnTo>
                    <a:pt x="19" y="536"/>
                  </a:lnTo>
                  <a:lnTo>
                    <a:pt x="0" y="665"/>
                  </a:lnTo>
                  <a:lnTo>
                    <a:pt x="19" y="775"/>
                  </a:lnTo>
                  <a:lnTo>
                    <a:pt x="74" y="886"/>
                  </a:lnTo>
                  <a:lnTo>
                    <a:pt x="129" y="978"/>
                  </a:lnTo>
                  <a:lnTo>
                    <a:pt x="221" y="1033"/>
                  </a:lnTo>
                  <a:lnTo>
                    <a:pt x="332" y="1089"/>
                  </a:lnTo>
                  <a:lnTo>
                    <a:pt x="461" y="1107"/>
                  </a:lnTo>
                  <a:lnTo>
                    <a:pt x="590" y="1089"/>
                  </a:lnTo>
                  <a:lnTo>
                    <a:pt x="682" y="1070"/>
                  </a:lnTo>
                  <a:lnTo>
                    <a:pt x="775" y="1033"/>
                  </a:lnTo>
                  <a:lnTo>
                    <a:pt x="922" y="923"/>
                  </a:lnTo>
                  <a:lnTo>
                    <a:pt x="1088" y="794"/>
                  </a:lnTo>
                  <a:lnTo>
                    <a:pt x="1254" y="665"/>
                  </a:lnTo>
                  <a:lnTo>
                    <a:pt x="1235" y="388"/>
                  </a:lnTo>
                  <a:lnTo>
                    <a:pt x="1070" y="259"/>
                  </a:lnTo>
                  <a:lnTo>
                    <a:pt x="904" y="130"/>
                  </a:lnTo>
                  <a:lnTo>
                    <a:pt x="830" y="75"/>
                  </a:lnTo>
                  <a:lnTo>
                    <a:pt x="738" y="19"/>
                  </a:lnTo>
                  <a:lnTo>
                    <a:pt x="6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 name="Google Shape;547;p2"/>
            <p:cNvSpPr/>
            <p:nvPr/>
          </p:nvSpPr>
          <p:spPr>
            <a:xfrm>
              <a:off x="5840725" y="1833025"/>
              <a:ext cx="28600" cy="31350"/>
            </a:xfrm>
            <a:custGeom>
              <a:avLst/>
              <a:gdLst/>
              <a:ahLst/>
              <a:cxnLst/>
              <a:rect l="l" t="t" r="r" b="b"/>
              <a:pathLst>
                <a:path w="1144" h="1254" extrusionOk="0">
                  <a:moveTo>
                    <a:pt x="516" y="0"/>
                  </a:moveTo>
                  <a:lnTo>
                    <a:pt x="387" y="166"/>
                  </a:lnTo>
                  <a:lnTo>
                    <a:pt x="240" y="314"/>
                  </a:lnTo>
                  <a:lnTo>
                    <a:pt x="111" y="461"/>
                  </a:lnTo>
                  <a:lnTo>
                    <a:pt x="56" y="535"/>
                  </a:lnTo>
                  <a:lnTo>
                    <a:pt x="37" y="627"/>
                  </a:lnTo>
                  <a:lnTo>
                    <a:pt x="0" y="756"/>
                  </a:lnTo>
                  <a:lnTo>
                    <a:pt x="19" y="885"/>
                  </a:lnTo>
                  <a:lnTo>
                    <a:pt x="56" y="996"/>
                  </a:lnTo>
                  <a:lnTo>
                    <a:pt x="111" y="1088"/>
                  </a:lnTo>
                  <a:lnTo>
                    <a:pt x="185" y="1180"/>
                  </a:lnTo>
                  <a:lnTo>
                    <a:pt x="295" y="1235"/>
                  </a:lnTo>
                  <a:lnTo>
                    <a:pt x="406" y="1254"/>
                  </a:lnTo>
                  <a:lnTo>
                    <a:pt x="535" y="1254"/>
                  </a:lnTo>
                  <a:lnTo>
                    <a:pt x="627" y="1235"/>
                  </a:lnTo>
                  <a:lnTo>
                    <a:pt x="719" y="1199"/>
                  </a:lnTo>
                  <a:lnTo>
                    <a:pt x="830" y="1143"/>
                  </a:lnTo>
                  <a:lnTo>
                    <a:pt x="922" y="1070"/>
                  </a:lnTo>
                  <a:lnTo>
                    <a:pt x="996" y="996"/>
                  </a:lnTo>
                  <a:lnTo>
                    <a:pt x="1070" y="922"/>
                  </a:lnTo>
                  <a:lnTo>
                    <a:pt x="1107" y="848"/>
                  </a:lnTo>
                  <a:lnTo>
                    <a:pt x="1143" y="756"/>
                  </a:lnTo>
                  <a:lnTo>
                    <a:pt x="1143" y="682"/>
                  </a:lnTo>
                  <a:lnTo>
                    <a:pt x="1125" y="590"/>
                  </a:lnTo>
                  <a:lnTo>
                    <a:pt x="1070" y="498"/>
                  </a:lnTo>
                  <a:lnTo>
                    <a:pt x="1033" y="406"/>
                  </a:lnTo>
                  <a:lnTo>
                    <a:pt x="904" y="221"/>
                  </a:lnTo>
                  <a:lnTo>
                    <a:pt x="793" y="37"/>
                  </a:lnTo>
                  <a:lnTo>
                    <a:pt x="5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 name="Google Shape;548;p2"/>
            <p:cNvSpPr/>
            <p:nvPr/>
          </p:nvSpPr>
          <p:spPr>
            <a:xfrm>
              <a:off x="5920475" y="1849600"/>
              <a:ext cx="29975" cy="32775"/>
            </a:xfrm>
            <a:custGeom>
              <a:avLst/>
              <a:gdLst/>
              <a:ahLst/>
              <a:cxnLst/>
              <a:rect l="l" t="t" r="r" b="b"/>
              <a:pathLst>
                <a:path w="1199" h="1311" extrusionOk="0">
                  <a:moveTo>
                    <a:pt x="590" y="1"/>
                  </a:moveTo>
                  <a:lnTo>
                    <a:pt x="443" y="19"/>
                  </a:lnTo>
                  <a:lnTo>
                    <a:pt x="332" y="56"/>
                  </a:lnTo>
                  <a:lnTo>
                    <a:pt x="221" y="93"/>
                  </a:lnTo>
                  <a:lnTo>
                    <a:pt x="129" y="167"/>
                  </a:lnTo>
                  <a:lnTo>
                    <a:pt x="55" y="259"/>
                  </a:lnTo>
                  <a:lnTo>
                    <a:pt x="18" y="370"/>
                  </a:lnTo>
                  <a:lnTo>
                    <a:pt x="0" y="480"/>
                  </a:lnTo>
                  <a:lnTo>
                    <a:pt x="18" y="609"/>
                  </a:lnTo>
                  <a:lnTo>
                    <a:pt x="37" y="702"/>
                  </a:lnTo>
                  <a:lnTo>
                    <a:pt x="92" y="794"/>
                  </a:lnTo>
                  <a:lnTo>
                    <a:pt x="203" y="960"/>
                  </a:lnTo>
                  <a:lnTo>
                    <a:pt x="350" y="1144"/>
                  </a:lnTo>
                  <a:lnTo>
                    <a:pt x="479" y="1310"/>
                  </a:lnTo>
                  <a:lnTo>
                    <a:pt x="756" y="1310"/>
                  </a:lnTo>
                  <a:lnTo>
                    <a:pt x="885" y="1126"/>
                  </a:lnTo>
                  <a:lnTo>
                    <a:pt x="1014" y="960"/>
                  </a:lnTo>
                  <a:lnTo>
                    <a:pt x="1125" y="775"/>
                  </a:lnTo>
                  <a:lnTo>
                    <a:pt x="1162" y="683"/>
                  </a:lnTo>
                  <a:lnTo>
                    <a:pt x="1180" y="591"/>
                  </a:lnTo>
                  <a:lnTo>
                    <a:pt x="1199" y="462"/>
                  </a:lnTo>
                  <a:lnTo>
                    <a:pt x="1162" y="333"/>
                  </a:lnTo>
                  <a:lnTo>
                    <a:pt x="1125" y="241"/>
                  </a:lnTo>
                  <a:lnTo>
                    <a:pt x="1051" y="148"/>
                  </a:lnTo>
                  <a:lnTo>
                    <a:pt x="959" y="93"/>
                  </a:lnTo>
                  <a:lnTo>
                    <a:pt x="848" y="38"/>
                  </a:lnTo>
                  <a:lnTo>
                    <a:pt x="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 name="Google Shape;549;p2"/>
            <p:cNvSpPr/>
            <p:nvPr/>
          </p:nvSpPr>
          <p:spPr>
            <a:xfrm>
              <a:off x="6157400" y="1889725"/>
              <a:ext cx="29975" cy="32750"/>
            </a:xfrm>
            <a:custGeom>
              <a:avLst/>
              <a:gdLst/>
              <a:ahLst/>
              <a:cxnLst/>
              <a:rect l="l" t="t" r="r" b="b"/>
              <a:pathLst>
                <a:path w="1199" h="1310" extrusionOk="0">
                  <a:moveTo>
                    <a:pt x="719" y="0"/>
                  </a:moveTo>
                  <a:lnTo>
                    <a:pt x="461" y="18"/>
                  </a:lnTo>
                  <a:lnTo>
                    <a:pt x="332" y="184"/>
                  </a:lnTo>
                  <a:lnTo>
                    <a:pt x="185" y="350"/>
                  </a:lnTo>
                  <a:lnTo>
                    <a:pt x="74" y="535"/>
                  </a:lnTo>
                  <a:lnTo>
                    <a:pt x="37" y="627"/>
                  </a:lnTo>
                  <a:lnTo>
                    <a:pt x="19" y="719"/>
                  </a:lnTo>
                  <a:lnTo>
                    <a:pt x="0" y="848"/>
                  </a:lnTo>
                  <a:lnTo>
                    <a:pt x="19" y="959"/>
                  </a:lnTo>
                  <a:lnTo>
                    <a:pt x="74" y="1069"/>
                  </a:lnTo>
                  <a:lnTo>
                    <a:pt x="148" y="1162"/>
                  </a:lnTo>
                  <a:lnTo>
                    <a:pt x="221" y="1217"/>
                  </a:lnTo>
                  <a:lnTo>
                    <a:pt x="332" y="1272"/>
                  </a:lnTo>
                  <a:lnTo>
                    <a:pt x="461" y="1309"/>
                  </a:lnTo>
                  <a:lnTo>
                    <a:pt x="738" y="1309"/>
                  </a:lnTo>
                  <a:lnTo>
                    <a:pt x="867" y="1272"/>
                  </a:lnTo>
                  <a:lnTo>
                    <a:pt x="977" y="1217"/>
                  </a:lnTo>
                  <a:lnTo>
                    <a:pt x="1051" y="1143"/>
                  </a:lnTo>
                  <a:lnTo>
                    <a:pt x="1125" y="1069"/>
                  </a:lnTo>
                  <a:lnTo>
                    <a:pt x="1180" y="959"/>
                  </a:lnTo>
                  <a:lnTo>
                    <a:pt x="1199" y="848"/>
                  </a:lnTo>
                  <a:lnTo>
                    <a:pt x="1180" y="719"/>
                  </a:lnTo>
                  <a:lnTo>
                    <a:pt x="1162" y="608"/>
                  </a:lnTo>
                  <a:lnTo>
                    <a:pt x="1125" y="535"/>
                  </a:lnTo>
                  <a:lnTo>
                    <a:pt x="996" y="350"/>
                  </a:lnTo>
                  <a:lnTo>
                    <a:pt x="867" y="184"/>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 name="Google Shape;550;p2"/>
            <p:cNvSpPr/>
            <p:nvPr/>
          </p:nvSpPr>
          <p:spPr>
            <a:xfrm>
              <a:off x="6238525" y="1907700"/>
              <a:ext cx="28150" cy="31350"/>
            </a:xfrm>
            <a:custGeom>
              <a:avLst/>
              <a:gdLst/>
              <a:ahLst/>
              <a:cxnLst/>
              <a:rect l="l" t="t" r="r" b="b"/>
              <a:pathLst>
                <a:path w="1126" h="1254" extrusionOk="0">
                  <a:moveTo>
                    <a:pt x="590" y="0"/>
                  </a:moveTo>
                  <a:lnTo>
                    <a:pt x="517" y="19"/>
                  </a:lnTo>
                  <a:lnTo>
                    <a:pt x="406" y="55"/>
                  </a:lnTo>
                  <a:lnTo>
                    <a:pt x="314" y="111"/>
                  </a:lnTo>
                  <a:lnTo>
                    <a:pt x="222" y="185"/>
                  </a:lnTo>
                  <a:lnTo>
                    <a:pt x="148" y="258"/>
                  </a:lnTo>
                  <a:lnTo>
                    <a:pt x="74" y="332"/>
                  </a:lnTo>
                  <a:lnTo>
                    <a:pt x="19" y="424"/>
                  </a:lnTo>
                  <a:lnTo>
                    <a:pt x="0" y="498"/>
                  </a:lnTo>
                  <a:lnTo>
                    <a:pt x="0" y="572"/>
                  </a:lnTo>
                  <a:lnTo>
                    <a:pt x="19" y="664"/>
                  </a:lnTo>
                  <a:lnTo>
                    <a:pt x="56" y="756"/>
                  </a:lnTo>
                  <a:lnTo>
                    <a:pt x="111" y="848"/>
                  </a:lnTo>
                  <a:lnTo>
                    <a:pt x="240" y="1033"/>
                  </a:lnTo>
                  <a:lnTo>
                    <a:pt x="351" y="1235"/>
                  </a:lnTo>
                  <a:lnTo>
                    <a:pt x="627" y="1254"/>
                  </a:lnTo>
                  <a:lnTo>
                    <a:pt x="756" y="1106"/>
                  </a:lnTo>
                  <a:lnTo>
                    <a:pt x="904" y="959"/>
                  </a:lnTo>
                  <a:lnTo>
                    <a:pt x="1033" y="793"/>
                  </a:lnTo>
                  <a:lnTo>
                    <a:pt x="1088" y="719"/>
                  </a:lnTo>
                  <a:lnTo>
                    <a:pt x="1107" y="627"/>
                  </a:lnTo>
                  <a:lnTo>
                    <a:pt x="1125" y="498"/>
                  </a:lnTo>
                  <a:lnTo>
                    <a:pt x="1125" y="369"/>
                  </a:lnTo>
                  <a:lnTo>
                    <a:pt x="1088" y="258"/>
                  </a:lnTo>
                  <a:lnTo>
                    <a:pt x="1033" y="166"/>
                  </a:lnTo>
                  <a:lnTo>
                    <a:pt x="959" y="92"/>
                  </a:lnTo>
                  <a:lnTo>
                    <a:pt x="848" y="37"/>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 name="Google Shape;551;p2"/>
            <p:cNvSpPr/>
            <p:nvPr/>
          </p:nvSpPr>
          <p:spPr>
            <a:xfrm>
              <a:off x="4553725" y="294350"/>
              <a:ext cx="30000" cy="32750"/>
            </a:xfrm>
            <a:custGeom>
              <a:avLst/>
              <a:gdLst/>
              <a:ahLst/>
              <a:cxnLst/>
              <a:rect l="l" t="t" r="r" b="b"/>
              <a:pathLst>
                <a:path w="1200" h="1310" extrusionOk="0">
                  <a:moveTo>
                    <a:pt x="702" y="0"/>
                  </a:moveTo>
                  <a:lnTo>
                    <a:pt x="425" y="19"/>
                  </a:lnTo>
                  <a:lnTo>
                    <a:pt x="296" y="203"/>
                  </a:lnTo>
                  <a:lnTo>
                    <a:pt x="167" y="369"/>
                  </a:lnTo>
                  <a:lnTo>
                    <a:pt x="56" y="554"/>
                  </a:lnTo>
                  <a:lnTo>
                    <a:pt x="19" y="646"/>
                  </a:lnTo>
                  <a:lnTo>
                    <a:pt x="1" y="738"/>
                  </a:lnTo>
                  <a:lnTo>
                    <a:pt x="1" y="867"/>
                  </a:lnTo>
                  <a:lnTo>
                    <a:pt x="19" y="996"/>
                  </a:lnTo>
                  <a:lnTo>
                    <a:pt x="75" y="1088"/>
                  </a:lnTo>
                  <a:lnTo>
                    <a:pt x="148" y="1181"/>
                  </a:lnTo>
                  <a:lnTo>
                    <a:pt x="241" y="1236"/>
                  </a:lnTo>
                  <a:lnTo>
                    <a:pt x="351" y="1291"/>
                  </a:lnTo>
                  <a:lnTo>
                    <a:pt x="480" y="1310"/>
                  </a:lnTo>
                  <a:lnTo>
                    <a:pt x="757" y="1310"/>
                  </a:lnTo>
                  <a:lnTo>
                    <a:pt x="886" y="1273"/>
                  </a:lnTo>
                  <a:lnTo>
                    <a:pt x="978" y="1217"/>
                  </a:lnTo>
                  <a:lnTo>
                    <a:pt x="1070" y="1144"/>
                  </a:lnTo>
                  <a:lnTo>
                    <a:pt x="1126" y="1051"/>
                  </a:lnTo>
                  <a:lnTo>
                    <a:pt x="1181" y="941"/>
                  </a:lnTo>
                  <a:lnTo>
                    <a:pt x="1199" y="830"/>
                  </a:lnTo>
                  <a:lnTo>
                    <a:pt x="1181" y="701"/>
                  </a:lnTo>
                  <a:lnTo>
                    <a:pt x="1144" y="609"/>
                  </a:lnTo>
                  <a:lnTo>
                    <a:pt x="1107" y="517"/>
                  </a:lnTo>
                  <a:lnTo>
                    <a:pt x="978" y="351"/>
                  </a:lnTo>
                  <a:lnTo>
                    <a:pt x="831" y="185"/>
                  </a:lnTo>
                  <a:lnTo>
                    <a:pt x="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 name="Google Shape;552;p2"/>
            <p:cNvSpPr/>
            <p:nvPr/>
          </p:nvSpPr>
          <p:spPr>
            <a:xfrm>
              <a:off x="5168650" y="1471175"/>
              <a:ext cx="26750" cy="29975"/>
            </a:xfrm>
            <a:custGeom>
              <a:avLst/>
              <a:gdLst/>
              <a:ahLst/>
              <a:cxnLst/>
              <a:rect l="l" t="t" r="r" b="b"/>
              <a:pathLst>
                <a:path w="1070" h="1199" extrusionOk="0">
                  <a:moveTo>
                    <a:pt x="425" y="0"/>
                  </a:moveTo>
                  <a:lnTo>
                    <a:pt x="295" y="166"/>
                  </a:lnTo>
                  <a:lnTo>
                    <a:pt x="148" y="332"/>
                  </a:lnTo>
                  <a:lnTo>
                    <a:pt x="93" y="406"/>
                  </a:lnTo>
                  <a:lnTo>
                    <a:pt x="37" y="498"/>
                  </a:lnTo>
                  <a:lnTo>
                    <a:pt x="0" y="572"/>
                  </a:lnTo>
                  <a:lnTo>
                    <a:pt x="0" y="645"/>
                  </a:lnTo>
                  <a:lnTo>
                    <a:pt x="19" y="738"/>
                  </a:lnTo>
                  <a:lnTo>
                    <a:pt x="56" y="830"/>
                  </a:lnTo>
                  <a:lnTo>
                    <a:pt x="129" y="922"/>
                  </a:lnTo>
                  <a:lnTo>
                    <a:pt x="185" y="996"/>
                  </a:lnTo>
                  <a:lnTo>
                    <a:pt x="277" y="1088"/>
                  </a:lnTo>
                  <a:lnTo>
                    <a:pt x="351" y="1143"/>
                  </a:lnTo>
                  <a:lnTo>
                    <a:pt x="443" y="1180"/>
                  </a:lnTo>
                  <a:lnTo>
                    <a:pt x="517" y="1199"/>
                  </a:lnTo>
                  <a:lnTo>
                    <a:pt x="590" y="1199"/>
                  </a:lnTo>
                  <a:lnTo>
                    <a:pt x="683" y="1162"/>
                  </a:lnTo>
                  <a:lnTo>
                    <a:pt x="756" y="1106"/>
                  </a:lnTo>
                  <a:lnTo>
                    <a:pt x="849" y="1033"/>
                  </a:lnTo>
                  <a:lnTo>
                    <a:pt x="922" y="941"/>
                  </a:lnTo>
                  <a:lnTo>
                    <a:pt x="996" y="867"/>
                  </a:lnTo>
                  <a:lnTo>
                    <a:pt x="1051" y="775"/>
                  </a:lnTo>
                  <a:lnTo>
                    <a:pt x="1070" y="682"/>
                  </a:lnTo>
                  <a:lnTo>
                    <a:pt x="1070" y="609"/>
                  </a:lnTo>
                  <a:lnTo>
                    <a:pt x="1051" y="535"/>
                  </a:lnTo>
                  <a:lnTo>
                    <a:pt x="996" y="443"/>
                  </a:lnTo>
                  <a:lnTo>
                    <a:pt x="941" y="369"/>
                  </a:lnTo>
                  <a:lnTo>
                    <a:pt x="812" y="185"/>
                  </a:lnTo>
                  <a:lnTo>
                    <a:pt x="701" y="19"/>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 name="Google Shape;553;p2"/>
            <p:cNvSpPr/>
            <p:nvPr/>
          </p:nvSpPr>
          <p:spPr>
            <a:xfrm>
              <a:off x="4892075" y="1178000"/>
              <a:ext cx="26750" cy="29975"/>
            </a:xfrm>
            <a:custGeom>
              <a:avLst/>
              <a:gdLst/>
              <a:ahLst/>
              <a:cxnLst/>
              <a:rect l="l" t="t" r="r" b="b"/>
              <a:pathLst>
                <a:path w="1070" h="1199" extrusionOk="0">
                  <a:moveTo>
                    <a:pt x="517" y="0"/>
                  </a:moveTo>
                  <a:lnTo>
                    <a:pt x="443" y="19"/>
                  </a:lnTo>
                  <a:lnTo>
                    <a:pt x="351" y="56"/>
                  </a:lnTo>
                  <a:lnTo>
                    <a:pt x="277" y="111"/>
                  </a:lnTo>
                  <a:lnTo>
                    <a:pt x="185" y="185"/>
                  </a:lnTo>
                  <a:lnTo>
                    <a:pt x="111" y="277"/>
                  </a:lnTo>
                  <a:lnTo>
                    <a:pt x="56" y="369"/>
                  </a:lnTo>
                  <a:lnTo>
                    <a:pt x="19" y="461"/>
                  </a:lnTo>
                  <a:lnTo>
                    <a:pt x="1" y="535"/>
                  </a:lnTo>
                  <a:lnTo>
                    <a:pt x="1" y="627"/>
                  </a:lnTo>
                  <a:lnTo>
                    <a:pt x="19" y="701"/>
                  </a:lnTo>
                  <a:lnTo>
                    <a:pt x="74" y="775"/>
                  </a:lnTo>
                  <a:lnTo>
                    <a:pt x="130" y="867"/>
                  </a:lnTo>
                  <a:lnTo>
                    <a:pt x="277" y="1033"/>
                  </a:lnTo>
                  <a:lnTo>
                    <a:pt x="406" y="1199"/>
                  </a:lnTo>
                  <a:lnTo>
                    <a:pt x="664" y="1181"/>
                  </a:lnTo>
                  <a:lnTo>
                    <a:pt x="793" y="1015"/>
                  </a:lnTo>
                  <a:lnTo>
                    <a:pt x="922" y="849"/>
                  </a:lnTo>
                  <a:lnTo>
                    <a:pt x="996" y="756"/>
                  </a:lnTo>
                  <a:lnTo>
                    <a:pt x="1033" y="683"/>
                  </a:lnTo>
                  <a:lnTo>
                    <a:pt x="1052" y="590"/>
                  </a:lnTo>
                  <a:lnTo>
                    <a:pt x="1070" y="517"/>
                  </a:lnTo>
                  <a:lnTo>
                    <a:pt x="1033" y="443"/>
                  </a:lnTo>
                  <a:lnTo>
                    <a:pt x="996" y="351"/>
                  </a:lnTo>
                  <a:lnTo>
                    <a:pt x="922" y="259"/>
                  </a:lnTo>
                  <a:lnTo>
                    <a:pt x="849" y="185"/>
                  </a:lnTo>
                  <a:lnTo>
                    <a:pt x="757" y="111"/>
                  </a:lnTo>
                  <a:lnTo>
                    <a:pt x="683" y="56"/>
                  </a:lnTo>
                  <a:lnTo>
                    <a:pt x="591"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 name="Google Shape;554;p2"/>
            <p:cNvSpPr/>
            <p:nvPr/>
          </p:nvSpPr>
          <p:spPr>
            <a:xfrm>
              <a:off x="4825250" y="1086275"/>
              <a:ext cx="30900" cy="26750"/>
            </a:xfrm>
            <a:custGeom>
              <a:avLst/>
              <a:gdLst/>
              <a:ahLst/>
              <a:cxnLst/>
              <a:rect l="l" t="t" r="r" b="b"/>
              <a:pathLst>
                <a:path w="1236" h="1070" extrusionOk="0">
                  <a:moveTo>
                    <a:pt x="572" y="0"/>
                  </a:moveTo>
                  <a:lnTo>
                    <a:pt x="498" y="37"/>
                  </a:lnTo>
                  <a:lnTo>
                    <a:pt x="424" y="74"/>
                  </a:lnTo>
                  <a:lnTo>
                    <a:pt x="350" y="148"/>
                  </a:lnTo>
                  <a:lnTo>
                    <a:pt x="277" y="222"/>
                  </a:lnTo>
                  <a:lnTo>
                    <a:pt x="148" y="387"/>
                  </a:lnTo>
                  <a:lnTo>
                    <a:pt x="0" y="535"/>
                  </a:lnTo>
                  <a:lnTo>
                    <a:pt x="148" y="701"/>
                  </a:lnTo>
                  <a:lnTo>
                    <a:pt x="277" y="867"/>
                  </a:lnTo>
                  <a:lnTo>
                    <a:pt x="350" y="941"/>
                  </a:lnTo>
                  <a:lnTo>
                    <a:pt x="424" y="1014"/>
                  </a:lnTo>
                  <a:lnTo>
                    <a:pt x="498" y="1051"/>
                  </a:lnTo>
                  <a:lnTo>
                    <a:pt x="572" y="1070"/>
                  </a:lnTo>
                  <a:lnTo>
                    <a:pt x="664" y="1070"/>
                  </a:lnTo>
                  <a:lnTo>
                    <a:pt x="738" y="1051"/>
                  </a:lnTo>
                  <a:lnTo>
                    <a:pt x="811" y="996"/>
                  </a:lnTo>
                  <a:lnTo>
                    <a:pt x="903" y="941"/>
                  </a:lnTo>
                  <a:lnTo>
                    <a:pt x="1069" y="812"/>
                  </a:lnTo>
                  <a:lnTo>
                    <a:pt x="1235" y="682"/>
                  </a:lnTo>
                  <a:lnTo>
                    <a:pt x="1235" y="406"/>
                  </a:lnTo>
                  <a:lnTo>
                    <a:pt x="1069" y="277"/>
                  </a:lnTo>
                  <a:lnTo>
                    <a:pt x="903" y="148"/>
                  </a:lnTo>
                  <a:lnTo>
                    <a:pt x="811" y="92"/>
                  </a:lnTo>
                  <a:lnTo>
                    <a:pt x="738" y="37"/>
                  </a:lnTo>
                  <a:lnTo>
                    <a:pt x="664" y="19"/>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 name="Google Shape;555;p2"/>
            <p:cNvSpPr/>
            <p:nvPr/>
          </p:nvSpPr>
          <p:spPr>
            <a:xfrm>
              <a:off x="6318725" y="1919675"/>
              <a:ext cx="26750" cy="29525"/>
            </a:xfrm>
            <a:custGeom>
              <a:avLst/>
              <a:gdLst/>
              <a:ahLst/>
              <a:cxnLst/>
              <a:rect l="l" t="t" r="r" b="b"/>
              <a:pathLst>
                <a:path w="1070" h="1181" extrusionOk="0">
                  <a:moveTo>
                    <a:pt x="443" y="1"/>
                  </a:moveTo>
                  <a:lnTo>
                    <a:pt x="314" y="148"/>
                  </a:lnTo>
                  <a:lnTo>
                    <a:pt x="167" y="314"/>
                  </a:lnTo>
                  <a:lnTo>
                    <a:pt x="111" y="406"/>
                  </a:lnTo>
                  <a:lnTo>
                    <a:pt x="56" y="480"/>
                  </a:lnTo>
                  <a:lnTo>
                    <a:pt x="19" y="554"/>
                  </a:lnTo>
                  <a:lnTo>
                    <a:pt x="1" y="646"/>
                  </a:lnTo>
                  <a:lnTo>
                    <a:pt x="19" y="720"/>
                  </a:lnTo>
                  <a:lnTo>
                    <a:pt x="56" y="812"/>
                  </a:lnTo>
                  <a:lnTo>
                    <a:pt x="111" y="904"/>
                  </a:lnTo>
                  <a:lnTo>
                    <a:pt x="185" y="996"/>
                  </a:lnTo>
                  <a:lnTo>
                    <a:pt x="259" y="1070"/>
                  </a:lnTo>
                  <a:lnTo>
                    <a:pt x="332" y="1125"/>
                  </a:lnTo>
                  <a:lnTo>
                    <a:pt x="406" y="1162"/>
                  </a:lnTo>
                  <a:lnTo>
                    <a:pt x="480" y="1181"/>
                  </a:lnTo>
                  <a:lnTo>
                    <a:pt x="572" y="1162"/>
                  </a:lnTo>
                  <a:lnTo>
                    <a:pt x="664" y="1125"/>
                  </a:lnTo>
                  <a:lnTo>
                    <a:pt x="757" y="1070"/>
                  </a:lnTo>
                  <a:lnTo>
                    <a:pt x="830" y="996"/>
                  </a:lnTo>
                  <a:lnTo>
                    <a:pt x="922" y="922"/>
                  </a:lnTo>
                  <a:lnTo>
                    <a:pt x="978" y="849"/>
                  </a:lnTo>
                  <a:lnTo>
                    <a:pt x="1033" y="775"/>
                  </a:lnTo>
                  <a:lnTo>
                    <a:pt x="1070" y="683"/>
                  </a:lnTo>
                  <a:lnTo>
                    <a:pt x="1070" y="609"/>
                  </a:lnTo>
                  <a:lnTo>
                    <a:pt x="1033" y="535"/>
                  </a:lnTo>
                  <a:lnTo>
                    <a:pt x="996" y="443"/>
                  </a:lnTo>
                  <a:lnTo>
                    <a:pt x="941" y="369"/>
                  </a:lnTo>
                  <a:lnTo>
                    <a:pt x="812" y="185"/>
                  </a:lnTo>
                  <a:lnTo>
                    <a:pt x="7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 name="Google Shape;556;p2"/>
            <p:cNvSpPr/>
            <p:nvPr/>
          </p:nvSpPr>
          <p:spPr>
            <a:xfrm>
              <a:off x="5762825" y="1825175"/>
              <a:ext cx="25825" cy="33675"/>
            </a:xfrm>
            <a:custGeom>
              <a:avLst/>
              <a:gdLst/>
              <a:ahLst/>
              <a:cxnLst/>
              <a:rect l="l" t="t" r="r" b="b"/>
              <a:pathLst>
                <a:path w="1033" h="1347" extrusionOk="0">
                  <a:moveTo>
                    <a:pt x="516" y="1"/>
                  </a:moveTo>
                  <a:lnTo>
                    <a:pt x="369" y="148"/>
                  </a:lnTo>
                  <a:lnTo>
                    <a:pt x="203" y="296"/>
                  </a:lnTo>
                  <a:lnTo>
                    <a:pt x="129" y="369"/>
                  </a:lnTo>
                  <a:lnTo>
                    <a:pt x="55" y="443"/>
                  </a:lnTo>
                  <a:lnTo>
                    <a:pt x="19" y="517"/>
                  </a:lnTo>
                  <a:lnTo>
                    <a:pt x="0" y="591"/>
                  </a:lnTo>
                  <a:lnTo>
                    <a:pt x="0" y="664"/>
                  </a:lnTo>
                  <a:lnTo>
                    <a:pt x="37" y="738"/>
                  </a:lnTo>
                  <a:lnTo>
                    <a:pt x="92" y="812"/>
                  </a:lnTo>
                  <a:lnTo>
                    <a:pt x="166" y="904"/>
                  </a:lnTo>
                  <a:lnTo>
                    <a:pt x="351" y="1107"/>
                  </a:lnTo>
                  <a:lnTo>
                    <a:pt x="553" y="1347"/>
                  </a:lnTo>
                  <a:lnTo>
                    <a:pt x="738" y="1089"/>
                  </a:lnTo>
                  <a:lnTo>
                    <a:pt x="885" y="886"/>
                  </a:lnTo>
                  <a:lnTo>
                    <a:pt x="959" y="794"/>
                  </a:lnTo>
                  <a:lnTo>
                    <a:pt x="996" y="701"/>
                  </a:lnTo>
                  <a:lnTo>
                    <a:pt x="1033" y="628"/>
                  </a:lnTo>
                  <a:lnTo>
                    <a:pt x="1033" y="554"/>
                  </a:lnTo>
                  <a:lnTo>
                    <a:pt x="1014" y="480"/>
                  </a:lnTo>
                  <a:lnTo>
                    <a:pt x="977" y="406"/>
                  </a:lnTo>
                  <a:lnTo>
                    <a:pt x="904" y="333"/>
                  </a:lnTo>
                  <a:lnTo>
                    <a:pt x="830" y="259"/>
                  </a:lnTo>
                  <a:lnTo>
                    <a:pt x="664" y="130"/>
                  </a:lnTo>
                  <a:lnTo>
                    <a:pt x="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 name="Google Shape;557;p2"/>
            <p:cNvSpPr/>
            <p:nvPr/>
          </p:nvSpPr>
          <p:spPr>
            <a:xfrm>
              <a:off x="4957075" y="1272500"/>
              <a:ext cx="33675" cy="25825"/>
            </a:xfrm>
            <a:custGeom>
              <a:avLst/>
              <a:gdLst/>
              <a:ahLst/>
              <a:cxnLst/>
              <a:rect l="l" t="t" r="r" b="b"/>
              <a:pathLst>
                <a:path w="1347" h="1033" extrusionOk="0">
                  <a:moveTo>
                    <a:pt x="553" y="0"/>
                  </a:moveTo>
                  <a:lnTo>
                    <a:pt x="480" y="19"/>
                  </a:lnTo>
                  <a:lnTo>
                    <a:pt x="406" y="56"/>
                  </a:lnTo>
                  <a:lnTo>
                    <a:pt x="332" y="111"/>
                  </a:lnTo>
                  <a:lnTo>
                    <a:pt x="258" y="185"/>
                  </a:lnTo>
                  <a:lnTo>
                    <a:pt x="129" y="351"/>
                  </a:lnTo>
                  <a:lnTo>
                    <a:pt x="0" y="517"/>
                  </a:lnTo>
                  <a:lnTo>
                    <a:pt x="148" y="664"/>
                  </a:lnTo>
                  <a:lnTo>
                    <a:pt x="295" y="830"/>
                  </a:lnTo>
                  <a:lnTo>
                    <a:pt x="369" y="904"/>
                  </a:lnTo>
                  <a:lnTo>
                    <a:pt x="443" y="959"/>
                  </a:lnTo>
                  <a:lnTo>
                    <a:pt x="517" y="1014"/>
                  </a:lnTo>
                  <a:lnTo>
                    <a:pt x="590" y="1033"/>
                  </a:lnTo>
                  <a:lnTo>
                    <a:pt x="664" y="1033"/>
                  </a:lnTo>
                  <a:lnTo>
                    <a:pt x="738" y="996"/>
                  </a:lnTo>
                  <a:lnTo>
                    <a:pt x="812" y="941"/>
                  </a:lnTo>
                  <a:lnTo>
                    <a:pt x="904" y="867"/>
                  </a:lnTo>
                  <a:lnTo>
                    <a:pt x="1107" y="683"/>
                  </a:lnTo>
                  <a:lnTo>
                    <a:pt x="1346" y="480"/>
                  </a:lnTo>
                  <a:lnTo>
                    <a:pt x="1088" y="295"/>
                  </a:lnTo>
                  <a:lnTo>
                    <a:pt x="885" y="129"/>
                  </a:lnTo>
                  <a:lnTo>
                    <a:pt x="793" y="74"/>
                  </a:lnTo>
                  <a:lnTo>
                    <a:pt x="701"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 name="Google Shape;558;p2"/>
            <p:cNvSpPr/>
            <p:nvPr/>
          </p:nvSpPr>
          <p:spPr>
            <a:xfrm>
              <a:off x="4763000" y="992700"/>
              <a:ext cx="33675" cy="25825"/>
            </a:xfrm>
            <a:custGeom>
              <a:avLst/>
              <a:gdLst/>
              <a:ahLst/>
              <a:cxnLst/>
              <a:rect l="l" t="t" r="r" b="b"/>
              <a:pathLst>
                <a:path w="1347" h="1033" extrusionOk="0">
                  <a:moveTo>
                    <a:pt x="572" y="0"/>
                  </a:moveTo>
                  <a:lnTo>
                    <a:pt x="499" y="19"/>
                  </a:lnTo>
                  <a:lnTo>
                    <a:pt x="425" y="56"/>
                  </a:lnTo>
                  <a:lnTo>
                    <a:pt x="351" y="111"/>
                  </a:lnTo>
                  <a:lnTo>
                    <a:pt x="277" y="185"/>
                  </a:lnTo>
                  <a:lnTo>
                    <a:pt x="130" y="332"/>
                  </a:lnTo>
                  <a:lnTo>
                    <a:pt x="1" y="480"/>
                  </a:lnTo>
                  <a:lnTo>
                    <a:pt x="130" y="646"/>
                  </a:lnTo>
                  <a:lnTo>
                    <a:pt x="277" y="812"/>
                  </a:lnTo>
                  <a:lnTo>
                    <a:pt x="333" y="904"/>
                  </a:lnTo>
                  <a:lnTo>
                    <a:pt x="406" y="959"/>
                  </a:lnTo>
                  <a:lnTo>
                    <a:pt x="499" y="1014"/>
                  </a:lnTo>
                  <a:lnTo>
                    <a:pt x="572" y="1033"/>
                  </a:lnTo>
                  <a:lnTo>
                    <a:pt x="646" y="1033"/>
                  </a:lnTo>
                  <a:lnTo>
                    <a:pt x="720" y="1014"/>
                  </a:lnTo>
                  <a:lnTo>
                    <a:pt x="794" y="959"/>
                  </a:lnTo>
                  <a:lnTo>
                    <a:pt x="886" y="885"/>
                  </a:lnTo>
                  <a:lnTo>
                    <a:pt x="1089" y="719"/>
                  </a:lnTo>
                  <a:lnTo>
                    <a:pt x="1347" y="535"/>
                  </a:lnTo>
                  <a:lnTo>
                    <a:pt x="1107" y="332"/>
                  </a:lnTo>
                  <a:lnTo>
                    <a:pt x="904" y="166"/>
                  </a:lnTo>
                  <a:lnTo>
                    <a:pt x="812" y="93"/>
                  </a:lnTo>
                  <a:lnTo>
                    <a:pt x="720" y="37"/>
                  </a:lnTo>
                  <a:lnTo>
                    <a:pt x="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 name="Google Shape;559;p2"/>
            <p:cNvSpPr/>
            <p:nvPr/>
          </p:nvSpPr>
          <p:spPr>
            <a:xfrm>
              <a:off x="4544050" y="378250"/>
              <a:ext cx="26300" cy="33675"/>
            </a:xfrm>
            <a:custGeom>
              <a:avLst/>
              <a:gdLst/>
              <a:ahLst/>
              <a:cxnLst/>
              <a:rect l="l" t="t" r="r" b="b"/>
              <a:pathLst>
                <a:path w="1052" h="1347" extrusionOk="0">
                  <a:moveTo>
                    <a:pt x="517" y="0"/>
                  </a:moveTo>
                  <a:lnTo>
                    <a:pt x="370" y="148"/>
                  </a:lnTo>
                  <a:lnTo>
                    <a:pt x="204" y="295"/>
                  </a:lnTo>
                  <a:lnTo>
                    <a:pt x="130" y="369"/>
                  </a:lnTo>
                  <a:lnTo>
                    <a:pt x="74" y="443"/>
                  </a:lnTo>
                  <a:lnTo>
                    <a:pt x="19" y="516"/>
                  </a:lnTo>
                  <a:lnTo>
                    <a:pt x="1" y="609"/>
                  </a:lnTo>
                  <a:lnTo>
                    <a:pt x="1" y="664"/>
                  </a:lnTo>
                  <a:lnTo>
                    <a:pt x="38" y="738"/>
                  </a:lnTo>
                  <a:lnTo>
                    <a:pt x="93" y="811"/>
                  </a:lnTo>
                  <a:lnTo>
                    <a:pt x="167" y="904"/>
                  </a:lnTo>
                  <a:lnTo>
                    <a:pt x="351" y="1107"/>
                  </a:lnTo>
                  <a:lnTo>
                    <a:pt x="554" y="1346"/>
                  </a:lnTo>
                  <a:lnTo>
                    <a:pt x="738" y="1088"/>
                  </a:lnTo>
                  <a:lnTo>
                    <a:pt x="904" y="885"/>
                  </a:lnTo>
                  <a:lnTo>
                    <a:pt x="960" y="793"/>
                  </a:lnTo>
                  <a:lnTo>
                    <a:pt x="1015" y="701"/>
                  </a:lnTo>
                  <a:lnTo>
                    <a:pt x="1033" y="627"/>
                  </a:lnTo>
                  <a:lnTo>
                    <a:pt x="1052" y="553"/>
                  </a:lnTo>
                  <a:lnTo>
                    <a:pt x="1015" y="480"/>
                  </a:lnTo>
                  <a:lnTo>
                    <a:pt x="978" y="406"/>
                  </a:lnTo>
                  <a:lnTo>
                    <a:pt x="923" y="332"/>
                  </a:lnTo>
                  <a:lnTo>
                    <a:pt x="849" y="258"/>
                  </a:lnTo>
                  <a:lnTo>
                    <a:pt x="683" y="12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 name="Google Shape;560;p2"/>
            <p:cNvSpPr/>
            <p:nvPr/>
          </p:nvSpPr>
          <p:spPr>
            <a:xfrm>
              <a:off x="5459050" y="1688725"/>
              <a:ext cx="34125" cy="26300"/>
            </a:xfrm>
            <a:custGeom>
              <a:avLst/>
              <a:gdLst/>
              <a:ahLst/>
              <a:cxnLst/>
              <a:rect l="l" t="t" r="r" b="b"/>
              <a:pathLst>
                <a:path w="1365" h="1052" extrusionOk="0">
                  <a:moveTo>
                    <a:pt x="590" y="1"/>
                  </a:moveTo>
                  <a:lnTo>
                    <a:pt x="517" y="19"/>
                  </a:lnTo>
                  <a:lnTo>
                    <a:pt x="443" y="75"/>
                  </a:lnTo>
                  <a:lnTo>
                    <a:pt x="369" y="130"/>
                  </a:lnTo>
                  <a:lnTo>
                    <a:pt x="295" y="185"/>
                  </a:lnTo>
                  <a:lnTo>
                    <a:pt x="148" y="351"/>
                  </a:lnTo>
                  <a:lnTo>
                    <a:pt x="0" y="499"/>
                  </a:lnTo>
                  <a:lnTo>
                    <a:pt x="148" y="665"/>
                  </a:lnTo>
                  <a:lnTo>
                    <a:pt x="277" y="831"/>
                  </a:lnTo>
                  <a:lnTo>
                    <a:pt x="351" y="904"/>
                  </a:lnTo>
                  <a:lnTo>
                    <a:pt x="425" y="978"/>
                  </a:lnTo>
                  <a:lnTo>
                    <a:pt x="498" y="1015"/>
                  </a:lnTo>
                  <a:lnTo>
                    <a:pt x="572" y="1052"/>
                  </a:lnTo>
                  <a:lnTo>
                    <a:pt x="646" y="1052"/>
                  </a:lnTo>
                  <a:lnTo>
                    <a:pt x="720" y="1034"/>
                  </a:lnTo>
                  <a:lnTo>
                    <a:pt x="793" y="978"/>
                  </a:lnTo>
                  <a:lnTo>
                    <a:pt x="885" y="904"/>
                  </a:lnTo>
                  <a:lnTo>
                    <a:pt x="1107" y="739"/>
                  </a:lnTo>
                  <a:lnTo>
                    <a:pt x="1365" y="554"/>
                  </a:lnTo>
                  <a:lnTo>
                    <a:pt x="1107" y="351"/>
                  </a:lnTo>
                  <a:lnTo>
                    <a:pt x="904" y="167"/>
                  </a:lnTo>
                  <a:lnTo>
                    <a:pt x="830" y="112"/>
                  </a:lnTo>
                  <a:lnTo>
                    <a:pt x="738" y="56"/>
                  </a:lnTo>
                  <a:lnTo>
                    <a:pt x="664" y="19"/>
                  </a:lnTo>
                  <a:lnTo>
                    <a:pt x="5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 name="Google Shape;561;p2"/>
            <p:cNvSpPr/>
            <p:nvPr/>
          </p:nvSpPr>
          <p:spPr>
            <a:xfrm>
              <a:off x="4698475" y="899575"/>
              <a:ext cx="30900" cy="24000"/>
            </a:xfrm>
            <a:custGeom>
              <a:avLst/>
              <a:gdLst/>
              <a:ahLst/>
              <a:cxnLst/>
              <a:rect l="l" t="t" r="r" b="b"/>
              <a:pathLst>
                <a:path w="1236" h="960" extrusionOk="0">
                  <a:moveTo>
                    <a:pt x="480" y="1"/>
                  </a:moveTo>
                  <a:lnTo>
                    <a:pt x="406" y="38"/>
                  </a:lnTo>
                  <a:lnTo>
                    <a:pt x="277" y="148"/>
                  </a:lnTo>
                  <a:lnTo>
                    <a:pt x="130" y="296"/>
                  </a:lnTo>
                  <a:lnTo>
                    <a:pt x="1" y="425"/>
                  </a:lnTo>
                  <a:lnTo>
                    <a:pt x="111" y="572"/>
                  </a:lnTo>
                  <a:lnTo>
                    <a:pt x="240" y="738"/>
                  </a:lnTo>
                  <a:lnTo>
                    <a:pt x="369" y="886"/>
                  </a:lnTo>
                  <a:lnTo>
                    <a:pt x="425" y="923"/>
                  </a:lnTo>
                  <a:lnTo>
                    <a:pt x="498" y="960"/>
                  </a:lnTo>
                  <a:lnTo>
                    <a:pt x="572" y="960"/>
                  </a:lnTo>
                  <a:lnTo>
                    <a:pt x="627" y="941"/>
                  </a:lnTo>
                  <a:lnTo>
                    <a:pt x="793" y="831"/>
                  </a:lnTo>
                  <a:lnTo>
                    <a:pt x="996" y="683"/>
                  </a:lnTo>
                  <a:lnTo>
                    <a:pt x="1236" y="517"/>
                  </a:lnTo>
                  <a:lnTo>
                    <a:pt x="1015" y="333"/>
                  </a:lnTo>
                  <a:lnTo>
                    <a:pt x="849" y="167"/>
                  </a:lnTo>
                  <a:lnTo>
                    <a:pt x="683" y="38"/>
                  </a:lnTo>
                  <a:lnTo>
                    <a:pt x="6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 name="Google Shape;562;p2"/>
            <p:cNvSpPr/>
            <p:nvPr/>
          </p:nvSpPr>
          <p:spPr>
            <a:xfrm>
              <a:off x="5684450" y="1813200"/>
              <a:ext cx="29525" cy="23075"/>
            </a:xfrm>
            <a:custGeom>
              <a:avLst/>
              <a:gdLst/>
              <a:ahLst/>
              <a:cxnLst/>
              <a:rect l="l" t="t" r="r" b="b"/>
              <a:pathLst>
                <a:path w="1181" h="923" extrusionOk="0">
                  <a:moveTo>
                    <a:pt x="443" y="0"/>
                  </a:moveTo>
                  <a:lnTo>
                    <a:pt x="369" y="19"/>
                  </a:lnTo>
                  <a:lnTo>
                    <a:pt x="296" y="56"/>
                  </a:lnTo>
                  <a:lnTo>
                    <a:pt x="148" y="166"/>
                  </a:lnTo>
                  <a:lnTo>
                    <a:pt x="74" y="240"/>
                  </a:lnTo>
                  <a:lnTo>
                    <a:pt x="38" y="314"/>
                  </a:lnTo>
                  <a:lnTo>
                    <a:pt x="1" y="369"/>
                  </a:lnTo>
                  <a:lnTo>
                    <a:pt x="1" y="424"/>
                  </a:lnTo>
                  <a:lnTo>
                    <a:pt x="19" y="498"/>
                  </a:lnTo>
                  <a:lnTo>
                    <a:pt x="56" y="590"/>
                  </a:lnTo>
                  <a:lnTo>
                    <a:pt x="167" y="738"/>
                  </a:lnTo>
                  <a:lnTo>
                    <a:pt x="222" y="812"/>
                  </a:lnTo>
                  <a:lnTo>
                    <a:pt x="296" y="867"/>
                  </a:lnTo>
                  <a:lnTo>
                    <a:pt x="369" y="904"/>
                  </a:lnTo>
                  <a:lnTo>
                    <a:pt x="443" y="922"/>
                  </a:lnTo>
                  <a:lnTo>
                    <a:pt x="517" y="922"/>
                  </a:lnTo>
                  <a:lnTo>
                    <a:pt x="572" y="885"/>
                  </a:lnTo>
                  <a:lnTo>
                    <a:pt x="738" y="793"/>
                  </a:lnTo>
                  <a:lnTo>
                    <a:pt x="941" y="627"/>
                  </a:lnTo>
                  <a:lnTo>
                    <a:pt x="1181" y="461"/>
                  </a:lnTo>
                  <a:lnTo>
                    <a:pt x="941" y="295"/>
                  </a:lnTo>
                  <a:lnTo>
                    <a:pt x="738"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 name="Google Shape;563;p2"/>
            <p:cNvSpPr/>
            <p:nvPr/>
          </p:nvSpPr>
          <p:spPr>
            <a:xfrm>
              <a:off x="5024825" y="1367900"/>
              <a:ext cx="30000" cy="23075"/>
            </a:xfrm>
            <a:custGeom>
              <a:avLst/>
              <a:gdLst/>
              <a:ahLst/>
              <a:cxnLst/>
              <a:rect l="l" t="t" r="r" b="b"/>
              <a:pathLst>
                <a:path w="1200" h="923" extrusionOk="0">
                  <a:moveTo>
                    <a:pt x="443" y="1"/>
                  </a:moveTo>
                  <a:lnTo>
                    <a:pt x="369" y="19"/>
                  </a:lnTo>
                  <a:lnTo>
                    <a:pt x="296" y="56"/>
                  </a:lnTo>
                  <a:lnTo>
                    <a:pt x="148" y="185"/>
                  </a:lnTo>
                  <a:lnTo>
                    <a:pt x="93" y="259"/>
                  </a:lnTo>
                  <a:lnTo>
                    <a:pt x="38" y="314"/>
                  </a:lnTo>
                  <a:lnTo>
                    <a:pt x="19" y="388"/>
                  </a:lnTo>
                  <a:lnTo>
                    <a:pt x="1" y="444"/>
                  </a:lnTo>
                  <a:lnTo>
                    <a:pt x="38" y="517"/>
                  </a:lnTo>
                  <a:lnTo>
                    <a:pt x="74" y="591"/>
                  </a:lnTo>
                  <a:lnTo>
                    <a:pt x="185" y="739"/>
                  </a:lnTo>
                  <a:lnTo>
                    <a:pt x="259" y="812"/>
                  </a:lnTo>
                  <a:lnTo>
                    <a:pt x="333" y="868"/>
                  </a:lnTo>
                  <a:lnTo>
                    <a:pt x="406" y="904"/>
                  </a:lnTo>
                  <a:lnTo>
                    <a:pt x="462" y="923"/>
                  </a:lnTo>
                  <a:lnTo>
                    <a:pt x="535" y="923"/>
                  </a:lnTo>
                  <a:lnTo>
                    <a:pt x="609" y="886"/>
                  </a:lnTo>
                  <a:lnTo>
                    <a:pt x="775" y="794"/>
                  </a:lnTo>
                  <a:lnTo>
                    <a:pt x="960" y="628"/>
                  </a:lnTo>
                  <a:lnTo>
                    <a:pt x="1199" y="444"/>
                  </a:lnTo>
                  <a:lnTo>
                    <a:pt x="960" y="278"/>
                  </a:lnTo>
                  <a:lnTo>
                    <a:pt x="757" y="130"/>
                  </a:lnTo>
                  <a:lnTo>
                    <a:pt x="591" y="38"/>
                  </a:lnTo>
                  <a:lnTo>
                    <a:pt x="517" y="19"/>
                  </a:lnTo>
                  <a:lnTo>
                    <a:pt x="4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 name="Google Shape;564;p2"/>
            <p:cNvSpPr/>
            <p:nvPr/>
          </p:nvSpPr>
          <p:spPr>
            <a:xfrm>
              <a:off x="5235950" y="1568425"/>
              <a:ext cx="28600" cy="21700"/>
            </a:xfrm>
            <a:custGeom>
              <a:avLst/>
              <a:gdLst/>
              <a:ahLst/>
              <a:cxnLst/>
              <a:rect l="l" t="t" r="r" b="b"/>
              <a:pathLst>
                <a:path w="1144" h="868" extrusionOk="0">
                  <a:moveTo>
                    <a:pt x="498" y="1"/>
                  </a:moveTo>
                  <a:lnTo>
                    <a:pt x="443" y="19"/>
                  </a:lnTo>
                  <a:lnTo>
                    <a:pt x="369" y="37"/>
                  </a:lnTo>
                  <a:lnTo>
                    <a:pt x="259" y="148"/>
                  </a:lnTo>
                  <a:lnTo>
                    <a:pt x="129" y="277"/>
                  </a:lnTo>
                  <a:lnTo>
                    <a:pt x="0" y="388"/>
                  </a:lnTo>
                  <a:lnTo>
                    <a:pt x="111" y="535"/>
                  </a:lnTo>
                  <a:lnTo>
                    <a:pt x="222" y="683"/>
                  </a:lnTo>
                  <a:lnTo>
                    <a:pt x="351" y="793"/>
                  </a:lnTo>
                  <a:lnTo>
                    <a:pt x="406" y="849"/>
                  </a:lnTo>
                  <a:lnTo>
                    <a:pt x="480" y="867"/>
                  </a:lnTo>
                  <a:lnTo>
                    <a:pt x="535" y="867"/>
                  </a:lnTo>
                  <a:lnTo>
                    <a:pt x="590" y="849"/>
                  </a:lnTo>
                  <a:lnTo>
                    <a:pt x="738" y="757"/>
                  </a:lnTo>
                  <a:lnTo>
                    <a:pt x="922" y="628"/>
                  </a:lnTo>
                  <a:lnTo>
                    <a:pt x="1144" y="462"/>
                  </a:lnTo>
                  <a:lnTo>
                    <a:pt x="941" y="296"/>
                  </a:lnTo>
                  <a:lnTo>
                    <a:pt x="775" y="130"/>
                  </a:lnTo>
                  <a:lnTo>
                    <a:pt x="627" y="37"/>
                  </a:lnTo>
                  <a:lnTo>
                    <a:pt x="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 name="Google Shape;565;p2"/>
            <p:cNvSpPr/>
            <p:nvPr/>
          </p:nvSpPr>
          <p:spPr>
            <a:xfrm>
              <a:off x="5382525" y="1677225"/>
              <a:ext cx="21225" cy="26750"/>
            </a:xfrm>
            <a:custGeom>
              <a:avLst/>
              <a:gdLst/>
              <a:ahLst/>
              <a:cxnLst/>
              <a:rect l="l" t="t" r="r" b="b"/>
              <a:pathLst>
                <a:path w="849" h="1070" extrusionOk="0">
                  <a:moveTo>
                    <a:pt x="369" y="0"/>
                  </a:moveTo>
                  <a:lnTo>
                    <a:pt x="314" y="37"/>
                  </a:lnTo>
                  <a:lnTo>
                    <a:pt x="185" y="129"/>
                  </a:lnTo>
                  <a:lnTo>
                    <a:pt x="56" y="258"/>
                  </a:lnTo>
                  <a:lnTo>
                    <a:pt x="19" y="332"/>
                  </a:lnTo>
                  <a:lnTo>
                    <a:pt x="1" y="387"/>
                  </a:lnTo>
                  <a:lnTo>
                    <a:pt x="19" y="461"/>
                  </a:lnTo>
                  <a:lnTo>
                    <a:pt x="38" y="516"/>
                  </a:lnTo>
                  <a:lnTo>
                    <a:pt x="130" y="682"/>
                  </a:lnTo>
                  <a:lnTo>
                    <a:pt x="259" y="848"/>
                  </a:lnTo>
                  <a:lnTo>
                    <a:pt x="406" y="1069"/>
                  </a:lnTo>
                  <a:lnTo>
                    <a:pt x="572" y="867"/>
                  </a:lnTo>
                  <a:lnTo>
                    <a:pt x="720" y="701"/>
                  </a:lnTo>
                  <a:lnTo>
                    <a:pt x="830" y="572"/>
                  </a:lnTo>
                  <a:lnTo>
                    <a:pt x="849" y="516"/>
                  </a:lnTo>
                  <a:lnTo>
                    <a:pt x="849" y="461"/>
                  </a:lnTo>
                  <a:lnTo>
                    <a:pt x="830" y="387"/>
                  </a:lnTo>
                  <a:lnTo>
                    <a:pt x="794" y="313"/>
                  </a:lnTo>
                  <a:lnTo>
                    <a:pt x="701" y="184"/>
                  </a:lnTo>
                  <a:lnTo>
                    <a:pt x="572" y="74"/>
                  </a:lnTo>
                  <a:lnTo>
                    <a:pt x="499" y="37"/>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 name="Google Shape;566;p2"/>
            <p:cNvSpPr/>
            <p:nvPr/>
          </p:nvSpPr>
          <p:spPr>
            <a:xfrm>
              <a:off x="4635325" y="801400"/>
              <a:ext cx="20300" cy="26300"/>
            </a:xfrm>
            <a:custGeom>
              <a:avLst/>
              <a:gdLst/>
              <a:ahLst/>
              <a:cxnLst/>
              <a:rect l="l" t="t" r="r" b="b"/>
              <a:pathLst>
                <a:path w="812" h="1052" extrusionOk="0">
                  <a:moveTo>
                    <a:pt x="388" y="0"/>
                  </a:moveTo>
                  <a:lnTo>
                    <a:pt x="240" y="203"/>
                  </a:lnTo>
                  <a:lnTo>
                    <a:pt x="111" y="388"/>
                  </a:lnTo>
                  <a:lnTo>
                    <a:pt x="19" y="535"/>
                  </a:lnTo>
                  <a:lnTo>
                    <a:pt x="0" y="590"/>
                  </a:lnTo>
                  <a:lnTo>
                    <a:pt x="0" y="646"/>
                  </a:lnTo>
                  <a:lnTo>
                    <a:pt x="19" y="720"/>
                  </a:lnTo>
                  <a:lnTo>
                    <a:pt x="56" y="775"/>
                  </a:lnTo>
                  <a:lnTo>
                    <a:pt x="166" y="904"/>
                  </a:lnTo>
                  <a:lnTo>
                    <a:pt x="296" y="1015"/>
                  </a:lnTo>
                  <a:lnTo>
                    <a:pt x="369" y="1033"/>
                  </a:lnTo>
                  <a:lnTo>
                    <a:pt x="425" y="1051"/>
                  </a:lnTo>
                  <a:lnTo>
                    <a:pt x="480" y="1033"/>
                  </a:lnTo>
                  <a:lnTo>
                    <a:pt x="554" y="996"/>
                  </a:lnTo>
                  <a:lnTo>
                    <a:pt x="664" y="885"/>
                  </a:lnTo>
                  <a:lnTo>
                    <a:pt x="775" y="756"/>
                  </a:lnTo>
                  <a:lnTo>
                    <a:pt x="812" y="683"/>
                  </a:lnTo>
                  <a:lnTo>
                    <a:pt x="812" y="627"/>
                  </a:lnTo>
                  <a:lnTo>
                    <a:pt x="812" y="554"/>
                  </a:lnTo>
                  <a:lnTo>
                    <a:pt x="793" y="498"/>
                  </a:lnTo>
                  <a:lnTo>
                    <a:pt x="683" y="369"/>
                  </a:lnTo>
                  <a:lnTo>
                    <a:pt x="554" y="203"/>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 name="Google Shape;567;p2"/>
            <p:cNvSpPr/>
            <p:nvPr/>
          </p:nvSpPr>
          <p:spPr>
            <a:xfrm>
              <a:off x="4532075" y="455675"/>
              <a:ext cx="21225" cy="26775"/>
            </a:xfrm>
            <a:custGeom>
              <a:avLst/>
              <a:gdLst/>
              <a:ahLst/>
              <a:cxnLst/>
              <a:rect l="l" t="t" r="r" b="b"/>
              <a:pathLst>
                <a:path w="849" h="1071" extrusionOk="0">
                  <a:moveTo>
                    <a:pt x="461" y="1"/>
                  </a:moveTo>
                  <a:lnTo>
                    <a:pt x="295" y="204"/>
                  </a:lnTo>
                  <a:lnTo>
                    <a:pt x="148" y="351"/>
                  </a:lnTo>
                  <a:lnTo>
                    <a:pt x="37" y="499"/>
                  </a:lnTo>
                  <a:lnTo>
                    <a:pt x="19" y="554"/>
                  </a:lnTo>
                  <a:lnTo>
                    <a:pt x="0" y="609"/>
                  </a:lnTo>
                  <a:lnTo>
                    <a:pt x="19" y="665"/>
                  </a:lnTo>
                  <a:lnTo>
                    <a:pt x="56" y="738"/>
                  </a:lnTo>
                  <a:lnTo>
                    <a:pt x="166" y="886"/>
                  </a:lnTo>
                  <a:lnTo>
                    <a:pt x="277" y="996"/>
                  </a:lnTo>
                  <a:lnTo>
                    <a:pt x="351" y="1052"/>
                  </a:lnTo>
                  <a:lnTo>
                    <a:pt x="424" y="1070"/>
                  </a:lnTo>
                  <a:lnTo>
                    <a:pt x="461" y="1070"/>
                  </a:lnTo>
                  <a:lnTo>
                    <a:pt x="535" y="1052"/>
                  </a:lnTo>
                  <a:lnTo>
                    <a:pt x="664" y="960"/>
                  </a:lnTo>
                  <a:lnTo>
                    <a:pt x="793" y="831"/>
                  </a:lnTo>
                  <a:lnTo>
                    <a:pt x="830" y="757"/>
                  </a:lnTo>
                  <a:lnTo>
                    <a:pt x="849" y="701"/>
                  </a:lnTo>
                  <a:lnTo>
                    <a:pt x="849" y="628"/>
                  </a:lnTo>
                  <a:lnTo>
                    <a:pt x="830" y="554"/>
                  </a:lnTo>
                  <a:lnTo>
                    <a:pt x="738" y="406"/>
                  </a:lnTo>
                  <a:lnTo>
                    <a:pt x="609" y="222"/>
                  </a:lnTo>
                  <a:lnTo>
                    <a:pt x="4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 name="Google Shape;568;p2"/>
            <p:cNvSpPr/>
            <p:nvPr/>
          </p:nvSpPr>
          <p:spPr>
            <a:xfrm>
              <a:off x="5604700" y="1800300"/>
              <a:ext cx="27225" cy="20300"/>
            </a:xfrm>
            <a:custGeom>
              <a:avLst/>
              <a:gdLst/>
              <a:ahLst/>
              <a:cxnLst/>
              <a:rect l="l" t="t" r="r" b="b"/>
              <a:pathLst>
                <a:path w="1089" h="812" extrusionOk="0">
                  <a:moveTo>
                    <a:pt x="462" y="0"/>
                  </a:moveTo>
                  <a:lnTo>
                    <a:pt x="407" y="18"/>
                  </a:lnTo>
                  <a:lnTo>
                    <a:pt x="351" y="37"/>
                  </a:lnTo>
                  <a:lnTo>
                    <a:pt x="222" y="148"/>
                  </a:lnTo>
                  <a:lnTo>
                    <a:pt x="112" y="277"/>
                  </a:lnTo>
                  <a:lnTo>
                    <a:pt x="1" y="387"/>
                  </a:lnTo>
                  <a:lnTo>
                    <a:pt x="112" y="516"/>
                  </a:lnTo>
                  <a:lnTo>
                    <a:pt x="222" y="645"/>
                  </a:lnTo>
                  <a:lnTo>
                    <a:pt x="314" y="756"/>
                  </a:lnTo>
                  <a:lnTo>
                    <a:pt x="370" y="793"/>
                  </a:lnTo>
                  <a:lnTo>
                    <a:pt x="443" y="811"/>
                  </a:lnTo>
                  <a:lnTo>
                    <a:pt x="499" y="811"/>
                  </a:lnTo>
                  <a:lnTo>
                    <a:pt x="554" y="793"/>
                  </a:lnTo>
                  <a:lnTo>
                    <a:pt x="702" y="701"/>
                  </a:lnTo>
                  <a:lnTo>
                    <a:pt x="867" y="572"/>
                  </a:lnTo>
                  <a:lnTo>
                    <a:pt x="1089" y="424"/>
                  </a:lnTo>
                  <a:lnTo>
                    <a:pt x="886" y="258"/>
                  </a:lnTo>
                  <a:lnTo>
                    <a:pt x="720"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 name="Google Shape;569;p2"/>
            <p:cNvSpPr/>
            <p:nvPr/>
          </p:nvSpPr>
          <p:spPr>
            <a:xfrm>
              <a:off x="4582325" y="635000"/>
              <a:ext cx="28600" cy="22150"/>
            </a:xfrm>
            <a:custGeom>
              <a:avLst/>
              <a:gdLst/>
              <a:ahLst/>
              <a:cxnLst/>
              <a:rect l="l" t="t" r="r" b="b"/>
              <a:pathLst>
                <a:path w="1144" h="886" extrusionOk="0">
                  <a:moveTo>
                    <a:pt x="480" y="0"/>
                  </a:moveTo>
                  <a:lnTo>
                    <a:pt x="406" y="19"/>
                  </a:lnTo>
                  <a:lnTo>
                    <a:pt x="350" y="56"/>
                  </a:lnTo>
                  <a:lnTo>
                    <a:pt x="240" y="166"/>
                  </a:lnTo>
                  <a:lnTo>
                    <a:pt x="129" y="314"/>
                  </a:lnTo>
                  <a:lnTo>
                    <a:pt x="0" y="443"/>
                  </a:lnTo>
                  <a:lnTo>
                    <a:pt x="129" y="572"/>
                  </a:lnTo>
                  <a:lnTo>
                    <a:pt x="258" y="701"/>
                  </a:lnTo>
                  <a:lnTo>
                    <a:pt x="387" y="812"/>
                  </a:lnTo>
                  <a:lnTo>
                    <a:pt x="443" y="867"/>
                  </a:lnTo>
                  <a:lnTo>
                    <a:pt x="516" y="885"/>
                  </a:lnTo>
                  <a:lnTo>
                    <a:pt x="572" y="885"/>
                  </a:lnTo>
                  <a:lnTo>
                    <a:pt x="627" y="848"/>
                  </a:lnTo>
                  <a:lnTo>
                    <a:pt x="775" y="738"/>
                  </a:lnTo>
                  <a:lnTo>
                    <a:pt x="940" y="590"/>
                  </a:lnTo>
                  <a:lnTo>
                    <a:pt x="1143" y="406"/>
                  </a:lnTo>
                  <a:lnTo>
                    <a:pt x="940" y="258"/>
                  </a:lnTo>
                  <a:lnTo>
                    <a:pt x="756" y="129"/>
                  </a:lnTo>
                  <a:lnTo>
                    <a:pt x="609" y="37"/>
                  </a:lnTo>
                  <a:lnTo>
                    <a:pt x="535" y="19"/>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 name="Google Shape;570;p2"/>
            <p:cNvSpPr/>
            <p:nvPr/>
          </p:nvSpPr>
          <p:spPr>
            <a:xfrm>
              <a:off x="5092125" y="1463800"/>
              <a:ext cx="19850" cy="25375"/>
            </a:xfrm>
            <a:custGeom>
              <a:avLst/>
              <a:gdLst/>
              <a:ahLst/>
              <a:cxnLst/>
              <a:rect l="l" t="t" r="r" b="b"/>
              <a:pathLst>
                <a:path w="794" h="1015" extrusionOk="0">
                  <a:moveTo>
                    <a:pt x="425" y="0"/>
                  </a:moveTo>
                  <a:lnTo>
                    <a:pt x="369" y="19"/>
                  </a:lnTo>
                  <a:lnTo>
                    <a:pt x="296" y="55"/>
                  </a:lnTo>
                  <a:lnTo>
                    <a:pt x="167" y="148"/>
                  </a:lnTo>
                  <a:lnTo>
                    <a:pt x="56" y="277"/>
                  </a:lnTo>
                  <a:lnTo>
                    <a:pt x="19" y="332"/>
                  </a:lnTo>
                  <a:lnTo>
                    <a:pt x="1" y="387"/>
                  </a:lnTo>
                  <a:lnTo>
                    <a:pt x="1" y="443"/>
                  </a:lnTo>
                  <a:lnTo>
                    <a:pt x="38" y="516"/>
                  </a:lnTo>
                  <a:lnTo>
                    <a:pt x="130" y="645"/>
                  </a:lnTo>
                  <a:lnTo>
                    <a:pt x="259" y="811"/>
                  </a:lnTo>
                  <a:lnTo>
                    <a:pt x="406" y="1014"/>
                  </a:lnTo>
                  <a:lnTo>
                    <a:pt x="554" y="811"/>
                  </a:lnTo>
                  <a:lnTo>
                    <a:pt x="683" y="645"/>
                  </a:lnTo>
                  <a:lnTo>
                    <a:pt x="775" y="498"/>
                  </a:lnTo>
                  <a:lnTo>
                    <a:pt x="794" y="443"/>
                  </a:lnTo>
                  <a:lnTo>
                    <a:pt x="794" y="369"/>
                  </a:lnTo>
                  <a:lnTo>
                    <a:pt x="794" y="314"/>
                  </a:lnTo>
                  <a:lnTo>
                    <a:pt x="757" y="258"/>
                  </a:lnTo>
                  <a:lnTo>
                    <a:pt x="646" y="129"/>
                  </a:lnTo>
                  <a:lnTo>
                    <a:pt x="535" y="37"/>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 name="Google Shape;571;p2"/>
            <p:cNvSpPr/>
            <p:nvPr/>
          </p:nvSpPr>
          <p:spPr>
            <a:xfrm>
              <a:off x="4885625" y="1258200"/>
              <a:ext cx="16625" cy="21700"/>
            </a:xfrm>
            <a:custGeom>
              <a:avLst/>
              <a:gdLst/>
              <a:ahLst/>
              <a:cxnLst/>
              <a:rect l="l" t="t" r="r" b="b"/>
              <a:pathLst>
                <a:path w="665" h="868" extrusionOk="0">
                  <a:moveTo>
                    <a:pt x="295" y="1"/>
                  </a:moveTo>
                  <a:lnTo>
                    <a:pt x="185" y="185"/>
                  </a:lnTo>
                  <a:lnTo>
                    <a:pt x="74" y="314"/>
                  </a:lnTo>
                  <a:lnTo>
                    <a:pt x="0" y="443"/>
                  </a:lnTo>
                  <a:lnTo>
                    <a:pt x="0" y="499"/>
                  </a:lnTo>
                  <a:lnTo>
                    <a:pt x="0" y="535"/>
                  </a:lnTo>
                  <a:lnTo>
                    <a:pt x="19" y="591"/>
                  </a:lnTo>
                  <a:lnTo>
                    <a:pt x="37" y="628"/>
                  </a:lnTo>
                  <a:lnTo>
                    <a:pt x="129" y="720"/>
                  </a:lnTo>
                  <a:lnTo>
                    <a:pt x="351" y="867"/>
                  </a:lnTo>
                  <a:lnTo>
                    <a:pt x="554" y="683"/>
                  </a:lnTo>
                  <a:lnTo>
                    <a:pt x="627" y="591"/>
                  </a:lnTo>
                  <a:lnTo>
                    <a:pt x="646" y="535"/>
                  </a:lnTo>
                  <a:lnTo>
                    <a:pt x="664" y="480"/>
                  </a:lnTo>
                  <a:lnTo>
                    <a:pt x="646" y="443"/>
                  </a:lnTo>
                  <a:lnTo>
                    <a:pt x="627" y="388"/>
                  </a:lnTo>
                  <a:lnTo>
                    <a:pt x="554" y="277"/>
                  </a:lnTo>
                  <a:lnTo>
                    <a:pt x="424" y="148"/>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 name="Google Shape;572;p2"/>
            <p:cNvSpPr/>
            <p:nvPr/>
          </p:nvSpPr>
          <p:spPr>
            <a:xfrm>
              <a:off x="4754250" y="1072900"/>
              <a:ext cx="16150" cy="20775"/>
            </a:xfrm>
            <a:custGeom>
              <a:avLst/>
              <a:gdLst/>
              <a:ahLst/>
              <a:cxnLst/>
              <a:rect l="l" t="t" r="r" b="b"/>
              <a:pathLst>
                <a:path w="646" h="831" extrusionOk="0">
                  <a:moveTo>
                    <a:pt x="332" y="1"/>
                  </a:moveTo>
                  <a:lnTo>
                    <a:pt x="203" y="167"/>
                  </a:lnTo>
                  <a:lnTo>
                    <a:pt x="111" y="314"/>
                  </a:lnTo>
                  <a:lnTo>
                    <a:pt x="37" y="425"/>
                  </a:lnTo>
                  <a:lnTo>
                    <a:pt x="19" y="480"/>
                  </a:lnTo>
                  <a:lnTo>
                    <a:pt x="1" y="517"/>
                  </a:lnTo>
                  <a:lnTo>
                    <a:pt x="19" y="572"/>
                  </a:lnTo>
                  <a:lnTo>
                    <a:pt x="37" y="627"/>
                  </a:lnTo>
                  <a:lnTo>
                    <a:pt x="130" y="720"/>
                  </a:lnTo>
                  <a:lnTo>
                    <a:pt x="222" y="812"/>
                  </a:lnTo>
                  <a:lnTo>
                    <a:pt x="259" y="830"/>
                  </a:lnTo>
                  <a:lnTo>
                    <a:pt x="296" y="830"/>
                  </a:lnTo>
                  <a:lnTo>
                    <a:pt x="406" y="793"/>
                  </a:lnTo>
                  <a:lnTo>
                    <a:pt x="517" y="701"/>
                  </a:lnTo>
                  <a:lnTo>
                    <a:pt x="609" y="609"/>
                  </a:lnTo>
                  <a:lnTo>
                    <a:pt x="646" y="572"/>
                  </a:lnTo>
                  <a:lnTo>
                    <a:pt x="646" y="517"/>
                  </a:lnTo>
                  <a:lnTo>
                    <a:pt x="646" y="462"/>
                  </a:lnTo>
                  <a:lnTo>
                    <a:pt x="627" y="425"/>
                  </a:lnTo>
                  <a:lnTo>
                    <a:pt x="554" y="314"/>
                  </a:lnTo>
                  <a:lnTo>
                    <a:pt x="443" y="167"/>
                  </a:lnTo>
                  <a:lnTo>
                    <a:pt x="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 name="Google Shape;573;p2"/>
            <p:cNvSpPr/>
            <p:nvPr/>
          </p:nvSpPr>
          <p:spPr>
            <a:xfrm>
              <a:off x="5530950" y="1788300"/>
              <a:ext cx="20325" cy="15700"/>
            </a:xfrm>
            <a:custGeom>
              <a:avLst/>
              <a:gdLst/>
              <a:ahLst/>
              <a:cxnLst/>
              <a:rect l="l" t="t" r="r" b="b"/>
              <a:pathLst>
                <a:path w="813" h="628" extrusionOk="0">
                  <a:moveTo>
                    <a:pt x="240" y="1"/>
                  </a:moveTo>
                  <a:lnTo>
                    <a:pt x="185" y="38"/>
                  </a:lnTo>
                  <a:lnTo>
                    <a:pt x="93" y="130"/>
                  </a:lnTo>
                  <a:lnTo>
                    <a:pt x="19" y="222"/>
                  </a:lnTo>
                  <a:lnTo>
                    <a:pt x="1" y="277"/>
                  </a:lnTo>
                  <a:lnTo>
                    <a:pt x="1" y="314"/>
                  </a:lnTo>
                  <a:lnTo>
                    <a:pt x="38" y="406"/>
                  </a:lnTo>
                  <a:lnTo>
                    <a:pt x="130" y="517"/>
                  </a:lnTo>
                  <a:lnTo>
                    <a:pt x="222" y="591"/>
                  </a:lnTo>
                  <a:lnTo>
                    <a:pt x="277" y="628"/>
                  </a:lnTo>
                  <a:lnTo>
                    <a:pt x="370" y="628"/>
                  </a:lnTo>
                  <a:lnTo>
                    <a:pt x="425" y="609"/>
                  </a:lnTo>
                  <a:lnTo>
                    <a:pt x="536" y="535"/>
                  </a:lnTo>
                  <a:lnTo>
                    <a:pt x="665" y="406"/>
                  </a:lnTo>
                  <a:lnTo>
                    <a:pt x="812" y="277"/>
                  </a:lnTo>
                  <a:lnTo>
                    <a:pt x="646" y="167"/>
                  </a:lnTo>
                  <a:lnTo>
                    <a:pt x="499" y="74"/>
                  </a:lnTo>
                  <a:lnTo>
                    <a:pt x="388" y="19"/>
                  </a:lnTo>
                  <a:lnTo>
                    <a:pt x="3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 name="Google Shape;574;p2"/>
            <p:cNvSpPr/>
            <p:nvPr/>
          </p:nvSpPr>
          <p:spPr>
            <a:xfrm>
              <a:off x="4483200" y="289750"/>
              <a:ext cx="16175" cy="20750"/>
            </a:xfrm>
            <a:custGeom>
              <a:avLst/>
              <a:gdLst/>
              <a:ahLst/>
              <a:cxnLst/>
              <a:rect l="l" t="t" r="r" b="b"/>
              <a:pathLst>
                <a:path w="647" h="830" extrusionOk="0">
                  <a:moveTo>
                    <a:pt x="370" y="0"/>
                  </a:moveTo>
                  <a:lnTo>
                    <a:pt x="259" y="37"/>
                  </a:lnTo>
                  <a:lnTo>
                    <a:pt x="148" y="111"/>
                  </a:lnTo>
                  <a:lnTo>
                    <a:pt x="56" y="203"/>
                  </a:lnTo>
                  <a:lnTo>
                    <a:pt x="19" y="258"/>
                  </a:lnTo>
                  <a:lnTo>
                    <a:pt x="1" y="295"/>
                  </a:lnTo>
                  <a:lnTo>
                    <a:pt x="1" y="350"/>
                  </a:lnTo>
                  <a:lnTo>
                    <a:pt x="19" y="406"/>
                  </a:lnTo>
                  <a:lnTo>
                    <a:pt x="93" y="516"/>
                  </a:lnTo>
                  <a:lnTo>
                    <a:pt x="185" y="664"/>
                  </a:lnTo>
                  <a:lnTo>
                    <a:pt x="296" y="830"/>
                  </a:lnTo>
                  <a:lnTo>
                    <a:pt x="425" y="664"/>
                  </a:lnTo>
                  <a:lnTo>
                    <a:pt x="536" y="535"/>
                  </a:lnTo>
                  <a:lnTo>
                    <a:pt x="628" y="424"/>
                  </a:lnTo>
                  <a:lnTo>
                    <a:pt x="646" y="387"/>
                  </a:lnTo>
                  <a:lnTo>
                    <a:pt x="646" y="332"/>
                  </a:lnTo>
                  <a:lnTo>
                    <a:pt x="646" y="277"/>
                  </a:lnTo>
                  <a:lnTo>
                    <a:pt x="628" y="240"/>
                  </a:lnTo>
                  <a:lnTo>
                    <a:pt x="554" y="129"/>
                  </a:lnTo>
                  <a:lnTo>
                    <a:pt x="462" y="37"/>
                  </a:lnTo>
                  <a:lnTo>
                    <a:pt x="407" y="19"/>
                  </a:lnTo>
                  <a:lnTo>
                    <a:pt x="3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 name="Google Shape;575;p2"/>
            <p:cNvSpPr/>
            <p:nvPr/>
          </p:nvSpPr>
          <p:spPr>
            <a:xfrm>
              <a:off x="4819250" y="1167400"/>
              <a:ext cx="17525" cy="22150"/>
            </a:xfrm>
            <a:custGeom>
              <a:avLst/>
              <a:gdLst/>
              <a:ahLst/>
              <a:cxnLst/>
              <a:rect l="l" t="t" r="r" b="b"/>
              <a:pathLst>
                <a:path w="701" h="886" extrusionOk="0">
                  <a:moveTo>
                    <a:pt x="388" y="0"/>
                  </a:moveTo>
                  <a:lnTo>
                    <a:pt x="166" y="185"/>
                  </a:lnTo>
                  <a:lnTo>
                    <a:pt x="56" y="295"/>
                  </a:lnTo>
                  <a:lnTo>
                    <a:pt x="37" y="332"/>
                  </a:lnTo>
                  <a:lnTo>
                    <a:pt x="0" y="388"/>
                  </a:lnTo>
                  <a:lnTo>
                    <a:pt x="0" y="443"/>
                  </a:lnTo>
                  <a:lnTo>
                    <a:pt x="19" y="480"/>
                  </a:lnTo>
                  <a:lnTo>
                    <a:pt x="93" y="590"/>
                  </a:lnTo>
                  <a:lnTo>
                    <a:pt x="203" y="738"/>
                  </a:lnTo>
                  <a:lnTo>
                    <a:pt x="332" y="885"/>
                  </a:lnTo>
                  <a:lnTo>
                    <a:pt x="461" y="738"/>
                  </a:lnTo>
                  <a:lnTo>
                    <a:pt x="590" y="627"/>
                  </a:lnTo>
                  <a:lnTo>
                    <a:pt x="683" y="517"/>
                  </a:lnTo>
                  <a:lnTo>
                    <a:pt x="701" y="480"/>
                  </a:lnTo>
                  <a:lnTo>
                    <a:pt x="701" y="443"/>
                  </a:lnTo>
                  <a:lnTo>
                    <a:pt x="683" y="369"/>
                  </a:lnTo>
                  <a:lnTo>
                    <a:pt x="664" y="314"/>
                  </a:lnTo>
                  <a:lnTo>
                    <a:pt x="572" y="222"/>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 name="Google Shape;576;p2"/>
            <p:cNvSpPr/>
            <p:nvPr/>
          </p:nvSpPr>
          <p:spPr>
            <a:xfrm>
              <a:off x="6150025" y="1979600"/>
              <a:ext cx="19375" cy="15700"/>
            </a:xfrm>
            <a:custGeom>
              <a:avLst/>
              <a:gdLst/>
              <a:ahLst/>
              <a:cxnLst/>
              <a:rect l="l" t="t" r="r" b="b"/>
              <a:pathLst>
                <a:path w="775" h="628" extrusionOk="0">
                  <a:moveTo>
                    <a:pt x="314" y="0"/>
                  </a:moveTo>
                  <a:lnTo>
                    <a:pt x="277" y="19"/>
                  </a:lnTo>
                  <a:lnTo>
                    <a:pt x="185" y="93"/>
                  </a:lnTo>
                  <a:lnTo>
                    <a:pt x="0" y="259"/>
                  </a:lnTo>
                  <a:lnTo>
                    <a:pt x="148" y="480"/>
                  </a:lnTo>
                  <a:lnTo>
                    <a:pt x="221" y="572"/>
                  </a:lnTo>
                  <a:lnTo>
                    <a:pt x="277" y="590"/>
                  </a:lnTo>
                  <a:lnTo>
                    <a:pt x="314" y="627"/>
                  </a:lnTo>
                  <a:lnTo>
                    <a:pt x="351" y="627"/>
                  </a:lnTo>
                  <a:lnTo>
                    <a:pt x="406" y="609"/>
                  </a:lnTo>
                  <a:lnTo>
                    <a:pt x="498" y="554"/>
                  </a:lnTo>
                  <a:lnTo>
                    <a:pt x="627" y="461"/>
                  </a:lnTo>
                  <a:lnTo>
                    <a:pt x="775" y="351"/>
                  </a:lnTo>
                  <a:lnTo>
                    <a:pt x="646" y="222"/>
                  </a:lnTo>
                  <a:lnTo>
                    <a:pt x="535" y="111"/>
                  </a:lnTo>
                  <a:lnTo>
                    <a:pt x="443" y="37"/>
                  </a:lnTo>
                  <a:lnTo>
                    <a:pt x="4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 name="Google Shape;577;p2"/>
            <p:cNvSpPr/>
            <p:nvPr/>
          </p:nvSpPr>
          <p:spPr>
            <a:xfrm>
              <a:off x="5993300" y="1947325"/>
              <a:ext cx="15700" cy="19850"/>
            </a:xfrm>
            <a:custGeom>
              <a:avLst/>
              <a:gdLst/>
              <a:ahLst/>
              <a:cxnLst/>
              <a:rect l="l" t="t" r="r" b="b"/>
              <a:pathLst>
                <a:path w="628" h="794" extrusionOk="0">
                  <a:moveTo>
                    <a:pt x="295" y="1"/>
                  </a:moveTo>
                  <a:lnTo>
                    <a:pt x="185" y="148"/>
                  </a:lnTo>
                  <a:lnTo>
                    <a:pt x="92" y="259"/>
                  </a:lnTo>
                  <a:lnTo>
                    <a:pt x="19" y="370"/>
                  </a:lnTo>
                  <a:lnTo>
                    <a:pt x="0" y="406"/>
                  </a:lnTo>
                  <a:lnTo>
                    <a:pt x="0" y="462"/>
                  </a:lnTo>
                  <a:lnTo>
                    <a:pt x="19" y="499"/>
                  </a:lnTo>
                  <a:lnTo>
                    <a:pt x="37" y="536"/>
                  </a:lnTo>
                  <a:lnTo>
                    <a:pt x="111" y="628"/>
                  </a:lnTo>
                  <a:lnTo>
                    <a:pt x="295" y="794"/>
                  </a:lnTo>
                  <a:lnTo>
                    <a:pt x="498" y="628"/>
                  </a:lnTo>
                  <a:lnTo>
                    <a:pt x="572" y="536"/>
                  </a:lnTo>
                  <a:lnTo>
                    <a:pt x="609" y="480"/>
                  </a:lnTo>
                  <a:lnTo>
                    <a:pt x="627" y="425"/>
                  </a:lnTo>
                  <a:lnTo>
                    <a:pt x="627" y="388"/>
                  </a:lnTo>
                  <a:lnTo>
                    <a:pt x="609" y="351"/>
                  </a:lnTo>
                  <a:lnTo>
                    <a:pt x="535" y="259"/>
                  </a:lnTo>
                  <a:lnTo>
                    <a:pt x="424" y="130"/>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 name="Google Shape;578;p2"/>
            <p:cNvSpPr/>
            <p:nvPr/>
          </p:nvSpPr>
          <p:spPr>
            <a:xfrm>
              <a:off x="6072575" y="1965300"/>
              <a:ext cx="19850" cy="15700"/>
            </a:xfrm>
            <a:custGeom>
              <a:avLst/>
              <a:gdLst/>
              <a:ahLst/>
              <a:cxnLst/>
              <a:rect l="l" t="t" r="r" b="b"/>
              <a:pathLst>
                <a:path w="794" h="628" extrusionOk="0">
                  <a:moveTo>
                    <a:pt x="333" y="1"/>
                  </a:moveTo>
                  <a:lnTo>
                    <a:pt x="296" y="19"/>
                  </a:lnTo>
                  <a:lnTo>
                    <a:pt x="259" y="38"/>
                  </a:lnTo>
                  <a:lnTo>
                    <a:pt x="167" y="112"/>
                  </a:lnTo>
                  <a:lnTo>
                    <a:pt x="1" y="296"/>
                  </a:lnTo>
                  <a:lnTo>
                    <a:pt x="185" y="499"/>
                  </a:lnTo>
                  <a:lnTo>
                    <a:pt x="277" y="572"/>
                  </a:lnTo>
                  <a:lnTo>
                    <a:pt x="314" y="609"/>
                  </a:lnTo>
                  <a:lnTo>
                    <a:pt x="369" y="628"/>
                  </a:lnTo>
                  <a:lnTo>
                    <a:pt x="406" y="628"/>
                  </a:lnTo>
                  <a:lnTo>
                    <a:pt x="443" y="609"/>
                  </a:lnTo>
                  <a:lnTo>
                    <a:pt x="554" y="517"/>
                  </a:lnTo>
                  <a:lnTo>
                    <a:pt x="664" y="407"/>
                  </a:lnTo>
                  <a:lnTo>
                    <a:pt x="793" y="296"/>
                  </a:lnTo>
                  <a:lnTo>
                    <a:pt x="646" y="185"/>
                  </a:lnTo>
                  <a:lnTo>
                    <a:pt x="535" y="93"/>
                  </a:lnTo>
                  <a:lnTo>
                    <a:pt x="425" y="19"/>
                  </a:lnTo>
                  <a:lnTo>
                    <a:pt x="3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579" name="Google Shape;579;p2"/>
          <p:cNvSpPr/>
          <p:nvPr/>
        </p:nvSpPr>
        <p:spPr>
          <a:xfrm>
            <a:off x="11603100" y="198134"/>
            <a:ext cx="434667" cy="649167"/>
          </a:xfrm>
          <a:custGeom>
            <a:avLst/>
            <a:gdLst/>
            <a:ahLst/>
            <a:cxnLst/>
            <a:rect l="l" t="t" r="r" b="b"/>
            <a:pathLst>
              <a:path w="13040" h="19475" extrusionOk="0">
                <a:moveTo>
                  <a:pt x="13040" y="0"/>
                </a:moveTo>
                <a:lnTo>
                  <a:pt x="2315" y="11120"/>
                </a:lnTo>
                <a:lnTo>
                  <a:pt x="6454" y="11215"/>
                </a:lnTo>
                <a:lnTo>
                  <a:pt x="0" y="19475"/>
                </a:lnTo>
                <a:lnTo>
                  <a:pt x="10594" y="10293"/>
                </a:lnTo>
                <a:lnTo>
                  <a:pt x="6736" y="9164"/>
                </a:lnTo>
                <a:lnTo>
                  <a:pt x="13040" y="0"/>
                </a:ln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80" name="Google Shape;580;p2"/>
          <p:cNvSpPr/>
          <p:nvPr/>
        </p:nvSpPr>
        <p:spPr>
          <a:xfrm>
            <a:off x="11694033" y="4733167"/>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81" name="Google Shape;581;p2"/>
          <p:cNvSpPr/>
          <p:nvPr/>
        </p:nvSpPr>
        <p:spPr>
          <a:xfrm>
            <a:off x="11901067" y="4346233"/>
            <a:ext cx="206800" cy="206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582" name="Google Shape;582;p2"/>
          <p:cNvGrpSpPr/>
          <p:nvPr/>
        </p:nvGrpSpPr>
        <p:grpSpPr>
          <a:xfrm>
            <a:off x="4334000" y="-1611599"/>
            <a:ext cx="3535773" cy="2955372"/>
            <a:chOff x="8778750" y="1654938"/>
            <a:chExt cx="2651830" cy="2216529"/>
          </a:xfrm>
        </p:grpSpPr>
        <p:sp>
          <p:nvSpPr>
            <p:cNvPr id="583" name="Google Shape;583;p2"/>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 name="Google Shape;584;p2"/>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 name="Google Shape;585;p2"/>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 name="Google Shape;586;p2"/>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 name="Google Shape;587;p2"/>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 name="Google Shape;588;p2"/>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 name="Google Shape;589;p2"/>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 name="Google Shape;590;p2"/>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 name="Google Shape;591;p2"/>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592" name="Google Shape;592;p2"/>
          <p:cNvSpPr/>
          <p:nvPr/>
        </p:nvSpPr>
        <p:spPr>
          <a:xfrm>
            <a:off x="4081200" y="198133"/>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93" name="Google Shape;593;p2"/>
          <p:cNvSpPr/>
          <p:nvPr/>
        </p:nvSpPr>
        <p:spPr>
          <a:xfrm>
            <a:off x="3753333" y="198133"/>
            <a:ext cx="206800" cy="206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594" name="Google Shape;594;p2"/>
          <p:cNvGrpSpPr/>
          <p:nvPr/>
        </p:nvGrpSpPr>
        <p:grpSpPr>
          <a:xfrm>
            <a:off x="8042109" y="5696814"/>
            <a:ext cx="1140411" cy="871505"/>
            <a:chOff x="4917157" y="4271285"/>
            <a:chExt cx="855308" cy="653629"/>
          </a:xfrm>
        </p:grpSpPr>
        <p:sp>
          <p:nvSpPr>
            <p:cNvPr id="595" name="Google Shape;595;p2"/>
            <p:cNvSpPr/>
            <p:nvPr/>
          </p:nvSpPr>
          <p:spPr>
            <a:xfrm>
              <a:off x="4917157" y="4543294"/>
              <a:ext cx="297561" cy="259785"/>
            </a:xfrm>
            <a:custGeom>
              <a:avLst/>
              <a:gdLst/>
              <a:ahLst/>
              <a:cxnLst/>
              <a:rect l="l" t="t" r="r" b="b"/>
              <a:pathLst>
                <a:path w="11855" h="10350" extrusionOk="0">
                  <a:moveTo>
                    <a:pt x="8543" y="641"/>
                  </a:moveTo>
                  <a:lnTo>
                    <a:pt x="11158" y="5175"/>
                  </a:lnTo>
                  <a:lnTo>
                    <a:pt x="8543" y="9710"/>
                  </a:lnTo>
                  <a:lnTo>
                    <a:pt x="3293" y="9710"/>
                  </a:lnTo>
                  <a:lnTo>
                    <a:pt x="678" y="5175"/>
                  </a:lnTo>
                  <a:lnTo>
                    <a:pt x="3293" y="641"/>
                  </a:lnTo>
                  <a:close/>
                  <a:moveTo>
                    <a:pt x="3124" y="1"/>
                  </a:moveTo>
                  <a:lnTo>
                    <a:pt x="3030" y="20"/>
                  </a:lnTo>
                  <a:lnTo>
                    <a:pt x="2955" y="38"/>
                  </a:lnTo>
                  <a:lnTo>
                    <a:pt x="2898" y="95"/>
                  </a:lnTo>
                  <a:lnTo>
                    <a:pt x="2842" y="151"/>
                  </a:lnTo>
                  <a:lnTo>
                    <a:pt x="38" y="5006"/>
                  </a:lnTo>
                  <a:lnTo>
                    <a:pt x="1" y="5100"/>
                  </a:lnTo>
                  <a:lnTo>
                    <a:pt x="1" y="5175"/>
                  </a:lnTo>
                  <a:lnTo>
                    <a:pt x="1" y="5250"/>
                  </a:lnTo>
                  <a:lnTo>
                    <a:pt x="38" y="5326"/>
                  </a:lnTo>
                  <a:lnTo>
                    <a:pt x="2842" y="10180"/>
                  </a:lnTo>
                  <a:lnTo>
                    <a:pt x="2898" y="10255"/>
                  </a:lnTo>
                  <a:lnTo>
                    <a:pt x="2955" y="10312"/>
                  </a:lnTo>
                  <a:lnTo>
                    <a:pt x="3030" y="10331"/>
                  </a:lnTo>
                  <a:lnTo>
                    <a:pt x="3124" y="10349"/>
                  </a:lnTo>
                  <a:lnTo>
                    <a:pt x="8731" y="10349"/>
                  </a:lnTo>
                  <a:lnTo>
                    <a:pt x="8806" y="10331"/>
                  </a:lnTo>
                  <a:lnTo>
                    <a:pt x="8882" y="10312"/>
                  </a:lnTo>
                  <a:lnTo>
                    <a:pt x="8957" y="10255"/>
                  </a:lnTo>
                  <a:lnTo>
                    <a:pt x="8995" y="10180"/>
                  </a:lnTo>
                  <a:lnTo>
                    <a:pt x="11798" y="5326"/>
                  </a:lnTo>
                  <a:lnTo>
                    <a:pt x="11836" y="5250"/>
                  </a:lnTo>
                  <a:lnTo>
                    <a:pt x="11855" y="5175"/>
                  </a:lnTo>
                  <a:lnTo>
                    <a:pt x="11836" y="5100"/>
                  </a:lnTo>
                  <a:lnTo>
                    <a:pt x="11798" y="5006"/>
                  </a:lnTo>
                  <a:lnTo>
                    <a:pt x="8995" y="151"/>
                  </a:lnTo>
                  <a:lnTo>
                    <a:pt x="8957" y="95"/>
                  </a:lnTo>
                  <a:lnTo>
                    <a:pt x="8882" y="38"/>
                  </a:lnTo>
                  <a:lnTo>
                    <a:pt x="8806" y="20"/>
                  </a:lnTo>
                  <a:lnTo>
                    <a:pt x="87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 name="Google Shape;596;p2"/>
            <p:cNvSpPr/>
            <p:nvPr/>
          </p:nvSpPr>
          <p:spPr>
            <a:xfrm>
              <a:off x="5126391" y="4421459"/>
              <a:ext cx="297535" cy="259760"/>
            </a:xfrm>
            <a:custGeom>
              <a:avLst/>
              <a:gdLst/>
              <a:ahLst/>
              <a:cxnLst/>
              <a:rect l="l" t="t" r="r" b="b"/>
              <a:pathLst>
                <a:path w="11854" h="10349" extrusionOk="0">
                  <a:moveTo>
                    <a:pt x="8542" y="640"/>
                  </a:moveTo>
                  <a:lnTo>
                    <a:pt x="11158" y="5175"/>
                  </a:lnTo>
                  <a:lnTo>
                    <a:pt x="8542" y="9709"/>
                  </a:lnTo>
                  <a:lnTo>
                    <a:pt x="3312" y="9709"/>
                  </a:lnTo>
                  <a:lnTo>
                    <a:pt x="677" y="5175"/>
                  </a:lnTo>
                  <a:lnTo>
                    <a:pt x="3312" y="640"/>
                  </a:lnTo>
                  <a:close/>
                  <a:moveTo>
                    <a:pt x="3029" y="0"/>
                  </a:moveTo>
                  <a:lnTo>
                    <a:pt x="2954" y="38"/>
                  </a:lnTo>
                  <a:lnTo>
                    <a:pt x="2898" y="94"/>
                  </a:lnTo>
                  <a:lnTo>
                    <a:pt x="2841" y="151"/>
                  </a:lnTo>
                  <a:lnTo>
                    <a:pt x="38" y="5005"/>
                  </a:lnTo>
                  <a:lnTo>
                    <a:pt x="19" y="5099"/>
                  </a:lnTo>
                  <a:lnTo>
                    <a:pt x="0" y="5175"/>
                  </a:lnTo>
                  <a:lnTo>
                    <a:pt x="19" y="5250"/>
                  </a:lnTo>
                  <a:lnTo>
                    <a:pt x="38" y="5325"/>
                  </a:lnTo>
                  <a:lnTo>
                    <a:pt x="2841" y="10180"/>
                  </a:lnTo>
                  <a:lnTo>
                    <a:pt x="2898" y="10255"/>
                  </a:lnTo>
                  <a:lnTo>
                    <a:pt x="2954" y="10311"/>
                  </a:lnTo>
                  <a:lnTo>
                    <a:pt x="3029" y="10330"/>
                  </a:lnTo>
                  <a:lnTo>
                    <a:pt x="3123" y="10349"/>
                  </a:lnTo>
                  <a:lnTo>
                    <a:pt x="8730" y="10349"/>
                  </a:lnTo>
                  <a:lnTo>
                    <a:pt x="8806" y="10330"/>
                  </a:lnTo>
                  <a:lnTo>
                    <a:pt x="8881" y="10311"/>
                  </a:lnTo>
                  <a:lnTo>
                    <a:pt x="8956" y="10255"/>
                  </a:lnTo>
                  <a:lnTo>
                    <a:pt x="9013" y="10180"/>
                  </a:lnTo>
                  <a:lnTo>
                    <a:pt x="11816" y="5325"/>
                  </a:lnTo>
                  <a:lnTo>
                    <a:pt x="11835" y="5250"/>
                  </a:lnTo>
                  <a:lnTo>
                    <a:pt x="11854" y="5175"/>
                  </a:lnTo>
                  <a:lnTo>
                    <a:pt x="11835" y="5099"/>
                  </a:lnTo>
                  <a:lnTo>
                    <a:pt x="11816" y="5005"/>
                  </a:lnTo>
                  <a:lnTo>
                    <a:pt x="9013" y="151"/>
                  </a:lnTo>
                  <a:lnTo>
                    <a:pt x="8956" y="94"/>
                  </a:lnTo>
                  <a:lnTo>
                    <a:pt x="8881" y="38"/>
                  </a:lnTo>
                  <a:lnTo>
                    <a:pt x="88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 name="Google Shape;597;p2"/>
            <p:cNvSpPr/>
            <p:nvPr/>
          </p:nvSpPr>
          <p:spPr>
            <a:xfrm>
              <a:off x="5341272" y="4299598"/>
              <a:ext cx="297535" cy="259785"/>
            </a:xfrm>
            <a:custGeom>
              <a:avLst/>
              <a:gdLst/>
              <a:ahLst/>
              <a:cxnLst/>
              <a:rect l="l" t="t" r="r" b="b"/>
              <a:pathLst>
                <a:path w="11854" h="10350" extrusionOk="0">
                  <a:moveTo>
                    <a:pt x="8542" y="641"/>
                  </a:moveTo>
                  <a:lnTo>
                    <a:pt x="11177" y="5175"/>
                  </a:lnTo>
                  <a:lnTo>
                    <a:pt x="8542" y="9710"/>
                  </a:lnTo>
                  <a:lnTo>
                    <a:pt x="3312" y="9710"/>
                  </a:lnTo>
                  <a:lnTo>
                    <a:pt x="696" y="5175"/>
                  </a:lnTo>
                  <a:lnTo>
                    <a:pt x="3312" y="641"/>
                  </a:lnTo>
                  <a:close/>
                  <a:moveTo>
                    <a:pt x="3048" y="1"/>
                  </a:moveTo>
                  <a:lnTo>
                    <a:pt x="2973" y="39"/>
                  </a:lnTo>
                  <a:lnTo>
                    <a:pt x="2898" y="95"/>
                  </a:lnTo>
                  <a:lnTo>
                    <a:pt x="2860" y="151"/>
                  </a:lnTo>
                  <a:lnTo>
                    <a:pt x="57" y="5006"/>
                  </a:lnTo>
                  <a:lnTo>
                    <a:pt x="19" y="5081"/>
                  </a:lnTo>
                  <a:lnTo>
                    <a:pt x="0" y="5175"/>
                  </a:lnTo>
                  <a:lnTo>
                    <a:pt x="19" y="5251"/>
                  </a:lnTo>
                  <a:lnTo>
                    <a:pt x="57" y="5326"/>
                  </a:lnTo>
                  <a:lnTo>
                    <a:pt x="2860" y="10180"/>
                  </a:lnTo>
                  <a:lnTo>
                    <a:pt x="2898" y="10255"/>
                  </a:lnTo>
                  <a:lnTo>
                    <a:pt x="2973" y="10312"/>
                  </a:lnTo>
                  <a:lnTo>
                    <a:pt x="3048" y="10331"/>
                  </a:lnTo>
                  <a:lnTo>
                    <a:pt x="3124" y="10350"/>
                  </a:lnTo>
                  <a:lnTo>
                    <a:pt x="8731" y="10350"/>
                  </a:lnTo>
                  <a:lnTo>
                    <a:pt x="8825" y="10331"/>
                  </a:lnTo>
                  <a:lnTo>
                    <a:pt x="8900" y="10312"/>
                  </a:lnTo>
                  <a:lnTo>
                    <a:pt x="8956" y="10255"/>
                  </a:lnTo>
                  <a:lnTo>
                    <a:pt x="9013" y="10180"/>
                  </a:lnTo>
                  <a:lnTo>
                    <a:pt x="11816" y="5326"/>
                  </a:lnTo>
                  <a:lnTo>
                    <a:pt x="11854" y="5251"/>
                  </a:lnTo>
                  <a:lnTo>
                    <a:pt x="11854" y="5175"/>
                  </a:lnTo>
                  <a:lnTo>
                    <a:pt x="11854" y="5081"/>
                  </a:lnTo>
                  <a:lnTo>
                    <a:pt x="11816" y="5006"/>
                  </a:lnTo>
                  <a:lnTo>
                    <a:pt x="9013" y="151"/>
                  </a:lnTo>
                  <a:lnTo>
                    <a:pt x="8956" y="95"/>
                  </a:lnTo>
                  <a:lnTo>
                    <a:pt x="8900" y="39"/>
                  </a:lnTo>
                  <a:lnTo>
                    <a:pt x="88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 name="Google Shape;598;p2"/>
            <p:cNvSpPr/>
            <p:nvPr/>
          </p:nvSpPr>
          <p:spPr>
            <a:xfrm>
              <a:off x="5552363" y="4299598"/>
              <a:ext cx="191764" cy="16089"/>
            </a:xfrm>
            <a:custGeom>
              <a:avLst/>
              <a:gdLst/>
              <a:ahLst/>
              <a:cxnLst/>
              <a:rect l="l" t="t" r="r" b="b"/>
              <a:pathLst>
                <a:path w="7640" h="641" extrusionOk="0">
                  <a:moveTo>
                    <a:pt x="264" y="1"/>
                  </a:moveTo>
                  <a:lnTo>
                    <a:pt x="208" y="20"/>
                  </a:lnTo>
                  <a:lnTo>
                    <a:pt x="151" y="57"/>
                  </a:lnTo>
                  <a:lnTo>
                    <a:pt x="95" y="95"/>
                  </a:lnTo>
                  <a:lnTo>
                    <a:pt x="57" y="133"/>
                  </a:lnTo>
                  <a:lnTo>
                    <a:pt x="38" y="189"/>
                  </a:lnTo>
                  <a:lnTo>
                    <a:pt x="20" y="246"/>
                  </a:lnTo>
                  <a:lnTo>
                    <a:pt x="1" y="321"/>
                  </a:lnTo>
                  <a:lnTo>
                    <a:pt x="20" y="377"/>
                  </a:lnTo>
                  <a:lnTo>
                    <a:pt x="38" y="434"/>
                  </a:lnTo>
                  <a:lnTo>
                    <a:pt x="57" y="490"/>
                  </a:lnTo>
                  <a:lnTo>
                    <a:pt x="95" y="547"/>
                  </a:lnTo>
                  <a:lnTo>
                    <a:pt x="151" y="584"/>
                  </a:lnTo>
                  <a:lnTo>
                    <a:pt x="208" y="603"/>
                  </a:lnTo>
                  <a:lnTo>
                    <a:pt x="264" y="622"/>
                  </a:lnTo>
                  <a:lnTo>
                    <a:pt x="321" y="641"/>
                  </a:lnTo>
                  <a:lnTo>
                    <a:pt x="7320" y="641"/>
                  </a:lnTo>
                  <a:lnTo>
                    <a:pt x="7376" y="622"/>
                  </a:lnTo>
                  <a:lnTo>
                    <a:pt x="7452" y="603"/>
                  </a:lnTo>
                  <a:lnTo>
                    <a:pt x="7508" y="584"/>
                  </a:lnTo>
                  <a:lnTo>
                    <a:pt x="7546" y="547"/>
                  </a:lnTo>
                  <a:lnTo>
                    <a:pt x="7583" y="490"/>
                  </a:lnTo>
                  <a:lnTo>
                    <a:pt x="7621" y="434"/>
                  </a:lnTo>
                  <a:lnTo>
                    <a:pt x="7640" y="377"/>
                  </a:lnTo>
                  <a:lnTo>
                    <a:pt x="7640" y="321"/>
                  </a:lnTo>
                  <a:lnTo>
                    <a:pt x="7640" y="246"/>
                  </a:lnTo>
                  <a:lnTo>
                    <a:pt x="7621" y="189"/>
                  </a:lnTo>
                  <a:lnTo>
                    <a:pt x="7583" y="133"/>
                  </a:lnTo>
                  <a:lnTo>
                    <a:pt x="7546" y="95"/>
                  </a:lnTo>
                  <a:lnTo>
                    <a:pt x="7508" y="57"/>
                  </a:lnTo>
                  <a:lnTo>
                    <a:pt x="7452" y="20"/>
                  </a:lnTo>
                  <a:lnTo>
                    <a:pt x="73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 name="Google Shape;599;p2"/>
            <p:cNvSpPr/>
            <p:nvPr/>
          </p:nvSpPr>
          <p:spPr>
            <a:xfrm>
              <a:off x="5126391" y="4665154"/>
              <a:ext cx="297535" cy="259760"/>
            </a:xfrm>
            <a:custGeom>
              <a:avLst/>
              <a:gdLst/>
              <a:ahLst/>
              <a:cxnLst/>
              <a:rect l="l" t="t" r="r" b="b"/>
              <a:pathLst>
                <a:path w="11854" h="10349" extrusionOk="0">
                  <a:moveTo>
                    <a:pt x="8542" y="640"/>
                  </a:moveTo>
                  <a:lnTo>
                    <a:pt x="11158" y="5175"/>
                  </a:lnTo>
                  <a:lnTo>
                    <a:pt x="8542" y="9709"/>
                  </a:lnTo>
                  <a:lnTo>
                    <a:pt x="3312" y="9709"/>
                  </a:lnTo>
                  <a:lnTo>
                    <a:pt x="677" y="5175"/>
                  </a:lnTo>
                  <a:lnTo>
                    <a:pt x="3312" y="640"/>
                  </a:lnTo>
                  <a:close/>
                  <a:moveTo>
                    <a:pt x="3123" y="0"/>
                  </a:moveTo>
                  <a:lnTo>
                    <a:pt x="3029" y="19"/>
                  </a:lnTo>
                  <a:lnTo>
                    <a:pt x="2954" y="38"/>
                  </a:lnTo>
                  <a:lnTo>
                    <a:pt x="2898" y="94"/>
                  </a:lnTo>
                  <a:lnTo>
                    <a:pt x="2841" y="151"/>
                  </a:lnTo>
                  <a:lnTo>
                    <a:pt x="38" y="5024"/>
                  </a:lnTo>
                  <a:lnTo>
                    <a:pt x="19" y="5099"/>
                  </a:lnTo>
                  <a:lnTo>
                    <a:pt x="0" y="5175"/>
                  </a:lnTo>
                  <a:lnTo>
                    <a:pt x="19" y="5250"/>
                  </a:lnTo>
                  <a:lnTo>
                    <a:pt x="38" y="5325"/>
                  </a:lnTo>
                  <a:lnTo>
                    <a:pt x="2841" y="10198"/>
                  </a:lnTo>
                  <a:lnTo>
                    <a:pt x="2898" y="10255"/>
                  </a:lnTo>
                  <a:lnTo>
                    <a:pt x="2954" y="10311"/>
                  </a:lnTo>
                  <a:lnTo>
                    <a:pt x="3029" y="10330"/>
                  </a:lnTo>
                  <a:lnTo>
                    <a:pt x="3123" y="10349"/>
                  </a:lnTo>
                  <a:lnTo>
                    <a:pt x="8730" y="10349"/>
                  </a:lnTo>
                  <a:lnTo>
                    <a:pt x="8806" y="10330"/>
                  </a:lnTo>
                  <a:lnTo>
                    <a:pt x="8881" y="10311"/>
                  </a:lnTo>
                  <a:lnTo>
                    <a:pt x="8956" y="10255"/>
                  </a:lnTo>
                  <a:lnTo>
                    <a:pt x="9013" y="10198"/>
                  </a:lnTo>
                  <a:lnTo>
                    <a:pt x="11816" y="5325"/>
                  </a:lnTo>
                  <a:lnTo>
                    <a:pt x="11835" y="5250"/>
                  </a:lnTo>
                  <a:lnTo>
                    <a:pt x="11854" y="5175"/>
                  </a:lnTo>
                  <a:lnTo>
                    <a:pt x="11835" y="5099"/>
                  </a:lnTo>
                  <a:lnTo>
                    <a:pt x="11816" y="5024"/>
                  </a:lnTo>
                  <a:lnTo>
                    <a:pt x="9013" y="151"/>
                  </a:lnTo>
                  <a:lnTo>
                    <a:pt x="8956" y="94"/>
                  </a:lnTo>
                  <a:lnTo>
                    <a:pt x="8881" y="38"/>
                  </a:lnTo>
                  <a:lnTo>
                    <a:pt x="8806" y="19"/>
                  </a:lnTo>
                  <a:lnTo>
                    <a:pt x="8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 name="Google Shape;600;p2"/>
            <p:cNvSpPr/>
            <p:nvPr/>
          </p:nvSpPr>
          <p:spPr>
            <a:xfrm>
              <a:off x="5098053" y="4514956"/>
              <a:ext cx="72740" cy="72765"/>
            </a:xfrm>
            <a:custGeom>
              <a:avLst/>
              <a:gdLst/>
              <a:ahLst/>
              <a:cxnLst/>
              <a:rect l="l" t="t" r="r" b="b"/>
              <a:pathLst>
                <a:path w="2898" h="2899" extrusionOk="0">
                  <a:moveTo>
                    <a:pt x="1355" y="1"/>
                  </a:moveTo>
                  <a:lnTo>
                    <a:pt x="1204" y="20"/>
                  </a:lnTo>
                  <a:lnTo>
                    <a:pt x="1073" y="39"/>
                  </a:lnTo>
                  <a:lnTo>
                    <a:pt x="922" y="95"/>
                  </a:lnTo>
                  <a:lnTo>
                    <a:pt x="790" y="151"/>
                  </a:lnTo>
                  <a:lnTo>
                    <a:pt x="677" y="227"/>
                  </a:lnTo>
                  <a:lnTo>
                    <a:pt x="565" y="302"/>
                  </a:lnTo>
                  <a:lnTo>
                    <a:pt x="452" y="396"/>
                  </a:lnTo>
                  <a:lnTo>
                    <a:pt x="358" y="490"/>
                  </a:lnTo>
                  <a:lnTo>
                    <a:pt x="264" y="603"/>
                  </a:lnTo>
                  <a:lnTo>
                    <a:pt x="188" y="716"/>
                  </a:lnTo>
                  <a:lnTo>
                    <a:pt x="132" y="848"/>
                  </a:lnTo>
                  <a:lnTo>
                    <a:pt x="75" y="960"/>
                  </a:lnTo>
                  <a:lnTo>
                    <a:pt x="38" y="1111"/>
                  </a:lnTo>
                  <a:lnTo>
                    <a:pt x="0" y="1243"/>
                  </a:lnTo>
                  <a:lnTo>
                    <a:pt x="0" y="1393"/>
                  </a:lnTo>
                  <a:lnTo>
                    <a:pt x="0" y="1525"/>
                  </a:lnTo>
                  <a:lnTo>
                    <a:pt x="19" y="1675"/>
                  </a:lnTo>
                  <a:lnTo>
                    <a:pt x="38" y="1826"/>
                  </a:lnTo>
                  <a:lnTo>
                    <a:pt x="94" y="1958"/>
                  </a:lnTo>
                  <a:lnTo>
                    <a:pt x="151" y="2089"/>
                  </a:lnTo>
                  <a:lnTo>
                    <a:pt x="226" y="2221"/>
                  </a:lnTo>
                  <a:lnTo>
                    <a:pt x="301" y="2334"/>
                  </a:lnTo>
                  <a:lnTo>
                    <a:pt x="395" y="2447"/>
                  </a:lnTo>
                  <a:lnTo>
                    <a:pt x="489" y="2541"/>
                  </a:lnTo>
                  <a:lnTo>
                    <a:pt x="602" y="2635"/>
                  </a:lnTo>
                  <a:lnTo>
                    <a:pt x="715" y="2710"/>
                  </a:lnTo>
                  <a:lnTo>
                    <a:pt x="847" y="2767"/>
                  </a:lnTo>
                  <a:lnTo>
                    <a:pt x="979" y="2823"/>
                  </a:lnTo>
                  <a:lnTo>
                    <a:pt x="1110" y="2861"/>
                  </a:lnTo>
                  <a:lnTo>
                    <a:pt x="1242" y="2880"/>
                  </a:lnTo>
                  <a:lnTo>
                    <a:pt x="1392" y="2898"/>
                  </a:lnTo>
                  <a:lnTo>
                    <a:pt x="1524" y="2898"/>
                  </a:lnTo>
                  <a:lnTo>
                    <a:pt x="1675" y="2880"/>
                  </a:lnTo>
                  <a:lnTo>
                    <a:pt x="1825" y="2842"/>
                  </a:lnTo>
                  <a:lnTo>
                    <a:pt x="1957" y="2804"/>
                  </a:lnTo>
                  <a:lnTo>
                    <a:pt x="2089" y="2748"/>
                  </a:lnTo>
                  <a:lnTo>
                    <a:pt x="2220" y="2673"/>
                  </a:lnTo>
                  <a:lnTo>
                    <a:pt x="2333" y="2597"/>
                  </a:lnTo>
                  <a:lnTo>
                    <a:pt x="2446" y="2503"/>
                  </a:lnTo>
                  <a:lnTo>
                    <a:pt x="2540" y="2409"/>
                  </a:lnTo>
                  <a:lnTo>
                    <a:pt x="2634" y="2296"/>
                  </a:lnTo>
                  <a:lnTo>
                    <a:pt x="2710" y="2183"/>
                  </a:lnTo>
                  <a:lnTo>
                    <a:pt x="2766" y="2052"/>
                  </a:lnTo>
                  <a:lnTo>
                    <a:pt x="2822" y="1920"/>
                  </a:lnTo>
                  <a:lnTo>
                    <a:pt x="2860" y="1788"/>
                  </a:lnTo>
                  <a:lnTo>
                    <a:pt x="2879" y="1657"/>
                  </a:lnTo>
                  <a:lnTo>
                    <a:pt x="2898" y="1506"/>
                  </a:lnTo>
                  <a:lnTo>
                    <a:pt x="2898" y="1356"/>
                  </a:lnTo>
                  <a:lnTo>
                    <a:pt x="2879" y="1205"/>
                  </a:lnTo>
                  <a:lnTo>
                    <a:pt x="2841" y="1073"/>
                  </a:lnTo>
                  <a:lnTo>
                    <a:pt x="2804" y="923"/>
                  </a:lnTo>
                  <a:lnTo>
                    <a:pt x="2747" y="791"/>
                  </a:lnTo>
                  <a:lnTo>
                    <a:pt x="2672" y="678"/>
                  </a:lnTo>
                  <a:lnTo>
                    <a:pt x="2597" y="565"/>
                  </a:lnTo>
                  <a:lnTo>
                    <a:pt x="2503" y="452"/>
                  </a:lnTo>
                  <a:lnTo>
                    <a:pt x="2409" y="358"/>
                  </a:lnTo>
                  <a:lnTo>
                    <a:pt x="2296" y="264"/>
                  </a:lnTo>
                  <a:lnTo>
                    <a:pt x="2183" y="189"/>
                  </a:lnTo>
                  <a:lnTo>
                    <a:pt x="2051" y="133"/>
                  </a:lnTo>
                  <a:lnTo>
                    <a:pt x="1919" y="76"/>
                  </a:lnTo>
                  <a:lnTo>
                    <a:pt x="1788" y="39"/>
                  </a:lnTo>
                  <a:lnTo>
                    <a:pt x="165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 name="Google Shape;601;p2"/>
            <p:cNvSpPr/>
            <p:nvPr/>
          </p:nvSpPr>
          <p:spPr>
            <a:xfrm>
              <a:off x="5699725" y="4271285"/>
              <a:ext cx="72740" cy="72740"/>
            </a:xfrm>
            <a:custGeom>
              <a:avLst/>
              <a:gdLst/>
              <a:ahLst/>
              <a:cxnLst/>
              <a:rect l="l" t="t" r="r" b="b"/>
              <a:pathLst>
                <a:path w="2898" h="2898" extrusionOk="0">
                  <a:moveTo>
                    <a:pt x="1355" y="0"/>
                  </a:moveTo>
                  <a:lnTo>
                    <a:pt x="1223" y="19"/>
                  </a:lnTo>
                  <a:lnTo>
                    <a:pt x="1073" y="38"/>
                  </a:lnTo>
                  <a:lnTo>
                    <a:pt x="941" y="94"/>
                  </a:lnTo>
                  <a:lnTo>
                    <a:pt x="809" y="151"/>
                  </a:lnTo>
                  <a:lnTo>
                    <a:pt x="678" y="207"/>
                  </a:lnTo>
                  <a:lnTo>
                    <a:pt x="565" y="301"/>
                  </a:lnTo>
                  <a:lnTo>
                    <a:pt x="452" y="376"/>
                  </a:lnTo>
                  <a:lnTo>
                    <a:pt x="358" y="489"/>
                  </a:lnTo>
                  <a:lnTo>
                    <a:pt x="264" y="602"/>
                  </a:lnTo>
                  <a:lnTo>
                    <a:pt x="188" y="715"/>
                  </a:lnTo>
                  <a:lnTo>
                    <a:pt x="132" y="828"/>
                  </a:lnTo>
                  <a:lnTo>
                    <a:pt x="75" y="960"/>
                  </a:lnTo>
                  <a:lnTo>
                    <a:pt x="38" y="1110"/>
                  </a:lnTo>
                  <a:lnTo>
                    <a:pt x="19" y="1242"/>
                  </a:lnTo>
                  <a:lnTo>
                    <a:pt x="0" y="1392"/>
                  </a:lnTo>
                  <a:lnTo>
                    <a:pt x="0" y="1524"/>
                  </a:lnTo>
                  <a:lnTo>
                    <a:pt x="19" y="1675"/>
                  </a:lnTo>
                  <a:lnTo>
                    <a:pt x="57" y="1825"/>
                  </a:lnTo>
                  <a:lnTo>
                    <a:pt x="94" y="1957"/>
                  </a:lnTo>
                  <a:lnTo>
                    <a:pt x="151" y="2089"/>
                  </a:lnTo>
                  <a:lnTo>
                    <a:pt x="226" y="2220"/>
                  </a:lnTo>
                  <a:lnTo>
                    <a:pt x="301" y="2333"/>
                  </a:lnTo>
                  <a:lnTo>
                    <a:pt x="395" y="2446"/>
                  </a:lnTo>
                  <a:lnTo>
                    <a:pt x="489" y="2540"/>
                  </a:lnTo>
                  <a:lnTo>
                    <a:pt x="602" y="2615"/>
                  </a:lnTo>
                  <a:lnTo>
                    <a:pt x="715" y="2691"/>
                  </a:lnTo>
                  <a:lnTo>
                    <a:pt x="847" y="2766"/>
                  </a:lnTo>
                  <a:lnTo>
                    <a:pt x="979" y="2822"/>
                  </a:lnTo>
                  <a:lnTo>
                    <a:pt x="1110" y="2860"/>
                  </a:lnTo>
                  <a:lnTo>
                    <a:pt x="1242" y="2879"/>
                  </a:lnTo>
                  <a:lnTo>
                    <a:pt x="1393" y="2898"/>
                  </a:lnTo>
                  <a:lnTo>
                    <a:pt x="1543" y="2898"/>
                  </a:lnTo>
                  <a:lnTo>
                    <a:pt x="1694" y="2879"/>
                  </a:lnTo>
                  <a:lnTo>
                    <a:pt x="1825" y="2841"/>
                  </a:lnTo>
                  <a:lnTo>
                    <a:pt x="1976" y="2804"/>
                  </a:lnTo>
                  <a:lnTo>
                    <a:pt x="2108" y="2747"/>
                  </a:lnTo>
                  <a:lnTo>
                    <a:pt x="2220" y="2672"/>
                  </a:lnTo>
                  <a:lnTo>
                    <a:pt x="2333" y="2597"/>
                  </a:lnTo>
                  <a:lnTo>
                    <a:pt x="2446" y="2502"/>
                  </a:lnTo>
                  <a:lnTo>
                    <a:pt x="2540" y="2408"/>
                  </a:lnTo>
                  <a:lnTo>
                    <a:pt x="2634" y="2296"/>
                  </a:lnTo>
                  <a:lnTo>
                    <a:pt x="2710" y="2183"/>
                  </a:lnTo>
                  <a:lnTo>
                    <a:pt x="2766" y="2051"/>
                  </a:lnTo>
                  <a:lnTo>
                    <a:pt x="2823" y="1919"/>
                  </a:lnTo>
                  <a:lnTo>
                    <a:pt x="2860" y="1787"/>
                  </a:lnTo>
                  <a:lnTo>
                    <a:pt x="2898" y="1637"/>
                  </a:lnTo>
                  <a:lnTo>
                    <a:pt x="2898" y="1505"/>
                  </a:lnTo>
                  <a:lnTo>
                    <a:pt x="2898" y="1355"/>
                  </a:lnTo>
                  <a:lnTo>
                    <a:pt x="2879" y="1204"/>
                  </a:lnTo>
                  <a:lnTo>
                    <a:pt x="2860" y="1072"/>
                  </a:lnTo>
                  <a:lnTo>
                    <a:pt x="2804" y="922"/>
                  </a:lnTo>
                  <a:lnTo>
                    <a:pt x="2747" y="790"/>
                  </a:lnTo>
                  <a:lnTo>
                    <a:pt x="2672" y="677"/>
                  </a:lnTo>
                  <a:lnTo>
                    <a:pt x="2597" y="546"/>
                  </a:lnTo>
                  <a:lnTo>
                    <a:pt x="2503" y="452"/>
                  </a:lnTo>
                  <a:lnTo>
                    <a:pt x="2409" y="357"/>
                  </a:lnTo>
                  <a:lnTo>
                    <a:pt x="2296" y="263"/>
                  </a:lnTo>
                  <a:lnTo>
                    <a:pt x="2183" y="188"/>
                  </a:lnTo>
                  <a:lnTo>
                    <a:pt x="2051" y="132"/>
                  </a:lnTo>
                  <a:lnTo>
                    <a:pt x="1919" y="75"/>
                  </a:lnTo>
                  <a:lnTo>
                    <a:pt x="1788" y="38"/>
                  </a:lnTo>
                  <a:lnTo>
                    <a:pt x="165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 name="Google Shape;602;p2"/>
            <p:cNvSpPr/>
            <p:nvPr/>
          </p:nvSpPr>
          <p:spPr>
            <a:xfrm>
              <a:off x="5379524" y="4520152"/>
              <a:ext cx="72740" cy="72765"/>
            </a:xfrm>
            <a:custGeom>
              <a:avLst/>
              <a:gdLst/>
              <a:ahLst/>
              <a:cxnLst/>
              <a:rect l="l" t="t" r="r" b="b"/>
              <a:pathLst>
                <a:path w="2898" h="2899" extrusionOk="0">
                  <a:moveTo>
                    <a:pt x="1355" y="1"/>
                  </a:moveTo>
                  <a:lnTo>
                    <a:pt x="1204" y="20"/>
                  </a:lnTo>
                  <a:lnTo>
                    <a:pt x="1073" y="38"/>
                  </a:lnTo>
                  <a:lnTo>
                    <a:pt x="922" y="95"/>
                  </a:lnTo>
                  <a:lnTo>
                    <a:pt x="790" y="151"/>
                  </a:lnTo>
                  <a:lnTo>
                    <a:pt x="678" y="208"/>
                  </a:lnTo>
                  <a:lnTo>
                    <a:pt x="565" y="302"/>
                  </a:lnTo>
                  <a:lnTo>
                    <a:pt x="452" y="396"/>
                  </a:lnTo>
                  <a:lnTo>
                    <a:pt x="358" y="490"/>
                  </a:lnTo>
                  <a:lnTo>
                    <a:pt x="264" y="603"/>
                  </a:lnTo>
                  <a:lnTo>
                    <a:pt x="188" y="716"/>
                  </a:lnTo>
                  <a:lnTo>
                    <a:pt x="132" y="848"/>
                  </a:lnTo>
                  <a:lnTo>
                    <a:pt x="75" y="960"/>
                  </a:lnTo>
                  <a:lnTo>
                    <a:pt x="38" y="1111"/>
                  </a:lnTo>
                  <a:lnTo>
                    <a:pt x="0" y="1243"/>
                  </a:lnTo>
                  <a:lnTo>
                    <a:pt x="0" y="1393"/>
                  </a:lnTo>
                  <a:lnTo>
                    <a:pt x="0" y="1525"/>
                  </a:lnTo>
                  <a:lnTo>
                    <a:pt x="19" y="1675"/>
                  </a:lnTo>
                  <a:lnTo>
                    <a:pt x="38" y="1826"/>
                  </a:lnTo>
                  <a:lnTo>
                    <a:pt x="94" y="1958"/>
                  </a:lnTo>
                  <a:lnTo>
                    <a:pt x="151" y="2089"/>
                  </a:lnTo>
                  <a:lnTo>
                    <a:pt x="226" y="2221"/>
                  </a:lnTo>
                  <a:lnTo>
                    <a:pt x="301" y="2334"/>
                  </a:lnTo>
                  <a:lnTo>
                    <a:pt x="395" y="2447"/>
                  </a:lnTo>
                  <a:lnTo>
                    <a:pt x="489" y="2541"/>
                  </a:lnTo>
                  <a:lnTo>
                    <a:pt x="602" y="2616"/>
                  </a:lnTo>
                  <a:lnTo>
                    <a:pt x="715" y="2691"/>
                  </a:lnTo>
                  <a:lnTo>
                    <a:pt x="847" y="2767"/>
                  </a:lnTo>
                  <a:lnTo>
                    <a:pt x="979" y="2823"/>
                  </a:lnTo>
                  <a:lnTo>
                    <a:pt x="1110" y="2861"/>
                  </a:lnTo>
                  <a:lnTo>
                    <a:pt x="1242" y="2880"/>
                  </a:lnTo>
                  <a:lnTo>
                    <a:pt x="1393" y="2898"/>
                  </a:lnTo>
                  <a:lnTo>
                    <a:pt x="1524" y="2898"/>
                  </a:lnTo>
                  <a:lnTo>
                    <a:pt x="1675" y="2880"/>
                  </a:lnTo>
                  <a:lnTo>
                    <a:pt x="1825" y="2842"/>
                  </a:lnTo>
                  <a:lnTo>
                    <a:pt x="1957" y="2804"/>
                  </a:lnTo>
                  <a:lnTo>
                    <a:pt x="2089" y="2748"/>
                  </a:lnTo>
                  <a:lnTo>
                    <a:pt x="2220" y="2673"/>
                  </a:lnTo>
                  <a:lnTo>
                    <a:pt x="2333" y="2597"/>
                  </a:lnTo>
                  <a:lnTo>
                    <a:pt x="2446" y="2503"/>
                  </a:lnTo>
                  <a:lnTo>
                    <a:pt x="2540" y="2409"/>
                  </a:lnTo>
                  <a:lnTo>
                    <a:pt x="2634" y="2296"/>
                  </a:lnTo>
                  <a:lnTo>
                    <a:pt x="2710" y="2183"/>
                  </a:lnTo>
                  <a:lnTo>
                    <a:pt x="2766" y="2052"/>
                  </a:lnTo>
                  <a:lnTo>
                    <a:pt x="2823" y="1920"/>
                  </a:lnTo>
                  <a:lnTo>
                    <a:pt x="2860" y="1788"/>
                  </a:lnTo>
                  <a:lnTo>
                    <a:pt x="2879" y="1657"/>
                  </a:lnTo>
                  <a:lnTo>
                    <a:pt x="2898" y="1506"/>
                  </a:lnTo>
                  <a:lnTo>
                    <a:pt x="2898" y="1356"/>
                  </a:lnTo>
                  <a:lnTo>
                    <a:pt x="2879" y="1205"/>
                  </a:lnTo>
                  <a:lnTo>
                    <a:pt x="2841" y="1073"/>
                  </a:lnTo>
                  <a:lnTo>
                    <a:pt x="2804" y="923"/>
                  </a:lnTo>
                  <a:lnTo>
                    <a:pt x="2747" y="791"/>
                  </a:lnTo>
                  <a:lnTo>
                    <a:pt x="2672" y="678"/>
                  </a:lnTo>
                  <a:lnTo>
                    <a:pt x="2597" y="565"/>
                  </a:lnTo>
                  <a:lnTo>
                    <a:pt x="2503" y="452"/>
                  </a:lnTo>
                  <a:lnTo>
                    <a:pt x="2409" y="358"/>
                  </a:lnTo>
                  <a:lnTo>
                    <a:pt x="2296" y="264"/>
                  </a:lnTo>
                  <a:lnTo>
                    <a:pt x="2183" y="189"/>
                  </a:lnTo>
                  <a:lnTo>
                    <a:pt x="2051" y="133"/>
                  </a:lnTo>
                  <a:lnTo>
                    <a:pt x="1919" y="76"/>
                  </a:lnTo>
                  <a:lnTo>
                    <a:pt x="1788" y="38"/>
                  </a:lnTo>
                  <a:lnTo>
                    <a:pt x="165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03" name="Google Shape;603;p2"/>
          <p:cNvSpPr/>
          <p:nvPr/>
        </p:nvSpPr>
        <p:spPr>
          <a:xfrm>
            <a:off x="531933" y="5682034"/>
            <a:ext cx="434667" cy="649167"/>
          </a:xfrm>
          <a:custGeom>
            <a:avLst/>
            <a:gdLst/>
            <a:ahLst/>
            <a:cxnLst/>
            <a:rect l="l" t="t" r="r" b="b"/>
            <a:pathLst>
              <a:path w="13040" h="19475" extrusionOk="0">
                <a:moveTo>
                  <a:pt x="13040" y="0"/>
                </a:moveTo>
                <a:lnTo>
                  <a:pt x="2315" y="11120"/>
                </a:lnTo>
                <a:lnTo>
                  <a:pt x="6454" y="11215"/>
                </a:lnTo>
                <a:lnTo>
                  <a:pt x="0" y="19475"/>
                </a:lnTo>
                <a:lnTo>
                  <a:pt x="10594" y="10293"/>
                </a:lnTo>
                <a:lnTo>
                  <a:pt x="6736" y="9164"/>
                </a:lnTo>
                <a:lnTo>
                  <a:pt x="13040" y="0"/>
                </a:ln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04" name="Google Shape;604;p2"/>
          <p:cNvSpPr txBox="1">
            <a:spLocks noGrp="1"/>
          </p:cNvSpPr>
          <p:nvPr>
            <p:ph type="ctrTitle"/>
          </p:nvPr>
        </p:nvSpPr>
        <p:spPr>
          <a:xfrm>
            <a:off x="4983949" y="1508635"/>
            <a:ext cx="6263200" cy="3247600"/>
          </a:xfrm>
          <a:prstGeom prst="rect">
            <a:avLst/>
          </a:prstGeom>
          <a:noFill/>
        </p:spPr>
        <p:txBody>
          <a:bodyPr spcFirstLastPara="1" wrap="square" lIns="91425" tIns="91425" rIns="91425" bIns="91425" anchor="ctr" anchorCtr="0">
            <a:noAutofit/>
          </a:bodyPr>
          <a:lstStyle>
            <a:lvl1pPr lvl="0" algn="r">
              <a:lnSpc>
                <a:spcPct val="85000"/>
              </a:lnSpc>
              <a:spcBef>
                <a:spcPts val="0"/>
              </a:spcBef>
              <a:spcAft>
                <a:spcPts val="0"/>
              </a:spcAft>
              <a:buSzPts val="4500"/>
              <a:buFont typeface="Loved by the King"/>
              <a:buNone/>
              <a:defRPr sz="7600">
                <a:latin typeface="#9Slide07 SVNBango" panose="02000000000000000000" pitchFamily="2" charset="0"/>
              </a:defRPr>
            </a:lvl1pPr>
            <a:lvl2pPr lvl="1" algn="ctr">
              <a:spcBef>
                <a:spcPts val="0"/>
              </a:spcBef>
              <a:spcAft>
                <a:spcPts val="0"/>
              </a:spcAft>
              <a:buClr>
                <a:schemeClr val="lt1"/>
              </a:buClr>
              <a:buSzPts val="5200"/>
              <a:buNone/>
              <a:defRPr sz="6933">
                <a:solidFill>
                  <a:schemeClr val="lt1"/>
                </a:solidFill>
              </a:defRPr>
            </a:lvl2pPr>
            <a:lvl3pPr lvl="2" algn="ctr">
              <a:spcBef>
                <a:spcPts val="0"/>
              </a:spcBef>
              <a:spcAft>
                <a:spcPts val="0"/>
              </a:spcAft>
              <a:buClr>
                <a:schemeClr val="lt1"/>
              </a:buClr>
              <a:buSzPts val="5200"/>
              <a:buNone/>
              <a:defRPr sz="6933">
                <a:solidFill>
                  <a:schemeClr val="lt1"/>
                </a:solidFill>
              </a:defRPr>
            </a:lvl3pPr>
            <a:lvl4pPr lvl="3" algn="ctr">
              <a:spcBef>
                <a:spcPts val="0"/>
              </a:spcBef>
              <a:spcAft>
                <a:spcPts val="0"/>
              </a:spcAft>
              <a:buClr>
                <a:schemeClr val="lt1"/>
              </a:buClr>
              <a:buSzPts val="5200"/>
              <a:buNone/>
              <a:defRPr sz="6933">
                <a:solidFill>
                  <a:schemeClr val="lt1"/>
                </a:solidFill>
              </a:defRPr>
            </a:lvl4pPr>
            <a:lvl5pPr lvl="4" algn="ctr">
              <a:spcBef>
                <a:spcPts val="0"/>
              </a:spcBef>
              <a:spcAft>
                <a:spcPts val="0"/>
              </a:spcAft>
              <a:buClr>
                <a:schemeClr val="lt1"/>
              </a:buClr>
              <a:buSzPts val="5200"/>
              <a:buNone/>
              <a:defRPr sz="6933">
                <a:solidFill>
                  <a:schemeClr val="lt1"/>
                </a:solidFill>
              </a:defRPr>
            </a:lvl5pPr>
            <a:lvl6pPr lvl="5" algn="ctr">
              <a:spcBef>
                <a:spcPts val="0"/>
              </a:spcBef>
              <a:spcAft>
                <a:spcPts val="0"/>
              </a:spcAft>
              <a:buClr>
                <a:schemeClr val="lt1"/>
              </a:buClr>
              <a:buSzPts val="5200"/>
              <a:buNone/>
              <a:defRPr sz="6933">
                <a:solidFill>
                  <a:schemeClr val="lt1"/>
                </a:solidFill>
              </a:defRPr>
            </a:lvl6pPr>
            <a:lvl7pPr lvl="6" algn="ctr">
              <a:spcBef>
                <a:spcPts val="0"/>
              </a:spcBef>
              <a:spcAft>
                <a:spcPts val="0"/>
              </a:spcAft>
              <a:buClr>
                <a:schemeClr val="lt1"/>
              </a:buClr>
              <a:buSzPts val="5200"/>
              <a:buNone/>
              <a:defRPr sz="6933">
                <a:solidFill>
                  <a:schemeClr val="lt1"/>
                </a:solidFill>
              </a:defRPr>
            </a:lvl7pPr>
            <a:lvl8pPr lvl="7" algn="ctr">
              <a:spcBef>
                <a:spcPts val="0"/>
              </a:spcBef>
              <a:spcAft>
                <a:spcPts val="0"/>
              </a:spcAft>
              <a:buClr>
                <a:schemeClr val="lt1"/>
              </a:buClr>
              <a:buSzPts val="5200"/>
              <a:buNone/>
              <a:defRPr sz="6933">
                <a:solidFill>
                  <a:schemeClr val="lt1"/>
                </a:solidFill>
              </a:defRPr>
            </a:lvl8pPr>
            <a:lvl9pPr lvl="8" algn="ctr">
              <a:spcBef>
                <a:spcPts val="0"/>
              </a:spcBef>
              <a:spcAft>
                <a:spcPts val="0"/>
              </a:spcAft>
              <a:buClr>
                <a:schemeClr val="lt1"/>
              </a:buClr>
              <a:buSzPts val="5200"/>
              <a:buNone/>
              <a:defRPr sz="6933">
                <a:solidFill>
                  <a:schemeClr val="lt1"/>
                </a:solidFill>
              </a:defRPr>
            </a:lvl9pPr>
          </a:lstStyle>
          <a:p>
            <a:endParaRPr/>
          </a:p>
        </p:txBody>
      </p:sp>
      <p:sp>
        <p:nvSpPr>
          <p:cNvPr id="605" name="Google Shape;605;p2"/>
          <p:cNvSpPr txBox="1">
            <a:spLocks noGrp="1"/>
          </p:cNvSpPr>
          <p:nvPr>
            <p:ph type="subTitle" idx="1"/>
          </p:nvPr>
        </p:nvSpPr>
        <p:spPr>
          <a:xfrm>
            <a:off x="4983949" y="4776165"/>
            <a:ext cx="6266800" cy="573200"/>
          </a:xfrm>
          <a:prstGeom prst="rect">
            <a:avLst/>
          </a:prstGeom>
          <a:noFill/>
        </p:spPr>
        <p:txBody>
          <a:bodyPr spcFirstLastPara="1" wrap="square" lIns="91425" tIns="91425" rIns="91425" bIns="91425" anchor="ctr" anchorCtr="0">
            <a:noAutofit/>
          </a:bodyPr>
          <a:lstStyle>
            <a:lvl1pPr lvl="0" algn="r">
              <a:lnSpc>
                <a:spcPct val="100000"/>
              </a:lnSpc>
              <a:spcBef>
                <a:spcPts val="0"/>
              </a:spcBef>
              <a:spcAft>
                <a:spcPts val="0"/>
              </a:spcAft>
              <a:buSzPts val="1500"/>
              <a:buNone/>
              <a:defRPr>
                <a:latin typeface="Hind Siliguri Medium"/>
                <a:ea typeface="Hind Siliguri Medium"/>
                <a:cs typeface="Hind Siliguri Medium"/>
                <a:sym typeface="Hind Siliguri Medium"/>
              </a:defRPr>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14332184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fld id="{B6487551-EB72-4944-B965-32A2FC514700}" type="datetimeFigureOut">
              <a:rPr lang="en-US" smtClean="0"/>
              <a:t>11/27/2023</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D57F7CAF-F46D-459F-8181-EC58B99B7170}" type="slidenum">
              <a:rPr lang="en-US" smtClean="0"/>
              <a:t>‹#›</a:t>
            </a:fld>
            <a:endParaRPr lang="en-US"/>
          </a:p>
        </p:txBody>
      </p:sp>
    </p:spTree>
    <p:extLst>
      <p:ext uri="{BB962C8B-B14F-4D97-AF65-F5344CB8AC3E}">
        <p14:creationId xmlns:p14="http://schemas.microsoft.com/office/powerpoint/2010/main" val="8346407"/>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606"/>
        <p:cNvGrpSpPr/>
        <p:nvPr/>
      </p:nvGrpSpPr>
      <p:grpSpPr>
        <a:xfrm>
          <a:off x="0" y="0"/>
          <a:ext cx="0" cy="0"/>
          <a:chOff x="0" y="0"/>
          <a:chExt cx="0" cy="0"/>
        </a:xfrm>
      </p:grpSpPr>
      <p:sp>
        <p:nvSpPr>
          <p:cNvPr id="607" name="Google Shape;607;p3"/>
          <p:cNvSpPr txBox="1">
            <a:spLocks noGrp="1"/>
          </p:cNvSpPr>
          <p:nvPr>
            <p:ph type="title"/>
          </p:nvPr>
        </p:nvSpPr>
        <p:spPr>
          <a:xfrm>
            <a:off x="2797200" y="3664167"/>
            <a:ext cx="6597600" cy="975200"/>
          </a:xfrm>
          <a:prstGeom prst="rect">
            <a:avLst/>
          </a:prstGeom>
          <a:noFill/>
        </p:spPr>
        <p:txBody>
          <a:bodyPr spcFirstLastPara="1" wrap="square" lIns="91425" tIns="91425" rIns="91425" bIns="91425" anchor="ctr" anchorCtr="0">
            <a:noAutofit/>
          </a:bodyPr>
          <a:lstStyle>
            <a:lvl1pPr lvl="0">
              <a:spcBef>
                <a:spcPts val="0"/>
              </a:spcBef>
              <a:spcAft>
                <a:spcPts val="0"/>
              </a:spcAft>
              <a:buSzPts val="3600"/>
              <a:buNone/>
              <a:defRPr sz="7333">
                <a:latin typeface="#9Slide07 SVNBango" panose="02000000000000000000" pitchFamily="2" charset="0"/>
              </a:defRPr>
            </a:lvl1pPr>
            <a:lvl2pPr lvl="1" algn="ctr">
              <a:spcBef>
                <a:spcPts val="0"/>
              </a:spcBef>
              <a:spcAft>
                <a:spcPts val="0"/>
              </a:spcAft>
              <a:buClr>
                <a:schemeClr val="lt1"/>
              </a:buClr>
              <a:buSzPts val="3600"/>
              <a:buNone/>
              <a:defRPr sz="4800">
                <a:solidFill>
                  <a:schemeClr val="lt1"/>
                </a:solidFill>
              </a:defRPr>
            </a:lvl2pPr>
            <a:lvl3pPr lvl="2" algn="ctr">
              <a:spcBef>
                <a:spcPts val="0"/>
              </a:spcBef>
              <a:spcAft>
                <a:spcPts val="0"/>
              </a:spcAft>
              <a:buClr>
                <a:schemeClr val="lt1"/>
              </a:buClr>
              <a:buSzPts val="3600"/>
              <a:buNone/>
              <a:defRPr sz="4800">
                <a:solidFill>
                  <a:schemeClr val="lt1"/>
                </a:solidFill>
              </a:defRPr>
            </a:lvl3pPr>
            <a:lvl4pPr lvl="3" algn="ctr">
              <a:spcBef>
                <a:spcPts val="0"/>
              </a:spcBef>
              <a:spcAft>
                <a:spcPts val="0"/>
              </a:spcAft>
              <a:buClr>
                <a:schemeClr val="lt1"/>
              </a:buClr>
              <a:buSzPts val="3600"/>
              <a:buNone/>
              <a:defRPr sz="4800">
                <a:solidFill>
                  <a:schemeClr val="lt1"/>
                </a:solidFill>
              </a:defRPr>
            </a:lvl4pPr>
            <a:lvl5pPr lvl="4" algn="ctr">
              <a:spcBef>
                <a:spcPts val="0"/>
              </a:spcBef>
              <a:spcAft>
                <a:spcPts val="0"/>
              </a:spcAft>
              <a:buClr>
                <a:schemeClr val="lt1"/>
              </a:buClr>
              <a:buSzPts val="3600"/>
              <a:buNone/>
              <a:defRPr sz="4800">
                <a:solidFill>
                  <a:schemeClr val="lt1"/>
                </a:solidFill>
              </a:defRPr>
            </a:lvl5pPr>
            <a:lvl6pPr lvl="5" algn="ctr">
              <a:spcBef>
                <a:spcPts val="0"/>
              </a:spcBef>
              <a:spcAft>
                <a:spcPts val="0"/>
              </a:spcAft>
              <a:buClr>
                <a:schemeClr val="lt1"/>
              </a:buClr>
              <a:buSzPts val="3600"/>
              <a:buNone/>
              <a:defRPr sz="4800">
                <a:solidFill>
                  <a:schemeClr val="lt1"/>
                </a:solidFill>
              </a:defRPr>
            </a:lvl6pPr>
            <a:lvl7pPr lvl="6" algn="ctr">
              <a:spcBef>
                <a:spcPts val="0"/>
              </a:spcBef>
              <a:spcAft>
                <a:spcPts val="0"/>
              </a:spcAft>
              <a:buClr>
                <a:schemeClr val="lt1"/>
              </a:buClr>
              <a:buSzPts val="3600"/>
              <a:buNone/>
              <a:defRPr sz="4800">
                <a:solidFill>
                  <a:schemeClr val="lt1"/>
                </a:solidFill>
              </a:defRPr>
            </a:lvl7pPr>
            <a:lvl8pPr lvl="7" algn="ctr">
              <a:spcBef>
                <a:spcPts val="0"/>
              </a:spcBef>
              <a:spcAft>
                <a:spcPts val="0"/>
              </a:spcAft>
              <a:buClr>
                <a:schemeClr val="lt1"/>
              </a:buClr>
              <a:buSzPts val="3600"/>
              <a:buNone/>
              <a:defRPr sz="4800">
                <a:solidFill>
                  <a:schemeClr val="lt1"/>
                </a:solidFill>
              </a:defRPr>
            </a:lvl8pPr>
            <a:lvl9pPr lvl="8" algn="ctr">
              <a:spcBef>
                <a:spcPts val="0"/>
              </a:spcBef>
              <a:spcAft>
                <a:spcPts val="0"/>
              </a:spcAft>
              <a:buClr>
                <a:schemeClr val="lt1"/>
              </a:buClr>
              <a:buSzPts val="3600"/>
              <a:buNone/>
              <a:defRPr sz="4800">
                <a:solidFill>
                  <a:schemeClr val="lt1"/>
                </a:solidFill>
              </a:defRPr>
            </a:lvl9pPr>
          </a:lstStyle>
          <a:p>
            <a:endParaRPr/>
          </a:p>
        </p:txBody>
      </p:sp>
      <p:sp>
        <p:nvSpPr>
          <p:cNvPr id="608" name="Google Shape;608;p3"/>
          <p:cNvSpPr txBox="1">
            <a:spLocks noGrp="1"/>
          </p:cNvSpPr>
          <p:nvPr>
            <p:ph type="title" idx="2" hasCustomPrompt="1"/>
          </p:nvPr>
        </p:nvSpPr>
        <p:spPr>
          <a:xfrm>
            <a:off x="5283600" y="2131604"/>
            <a:ext cx="1624800" cy="9212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6000"/>
              <a:buNone/>
              <a:defRPr sz="6667">
                <a:latin typeface="#9Slide07 SVNBango" panose="02000000000000000000" pitchFamily="2" charset="0"/>
              </a:defRPr>
            </a:lvl1pPr>
            <a:lvl2pPr lvl="1" algn="ctr" rtl="0">
              <a:spcBef>
                <a:spcPts val="0"/>
              </a:spcBef>
              <a:spcAft>
                <a:spcPts val="0"/>
              </a:spcAft>
              <a:buClr>
                <a:schemeClr val="lt1"/>
              </a:buClr>
              <a:buSzPts val="6000"/>
              <a:buNone/>
              <a:defRPr sz="8000">
                <a:solidFill>
                  <a:schemeClr val="lt1"/>
                </a:solidFill>
              </a:defRPr>
            </a:lvl2pPr>
            <a:lvl3pPr lvl="2" algn="ctr" rtl="0">
              <a:spcBef>
                <a:spcPts val="0"/>
              </a:spcBef>
              <a:spcAft>
                <a:spcPts val="0"/>
              </a:spcAft>
              <a:buClr>
                <a:schemeClr val="lt1"/>
              </a:buClr>
              <a:buSzPts val="6000"/>
              <a:buNone/>
              <a:defRPr sz="8000">
                <a:solidFill>
                  <a:schemeClr val="lt1"/>
                </a:solidFill>
              </a:defRPr>
            </a:lvl3pPr>
            <a:lvl4pPr lvl="3" algn="ctr" rtl="0">
              <a:spcBef>
                <a:spcPts val="0"/>
              </a:spcBef>
              <a:spcAft>
                <a:spcPts val="0"/>
              </a:spcAft>
              <a:buClr>
                <a:schemeClr val="lt1"/>
              </a:buClr>
              <a:buSzPts val="6000"/>
              <a:buNone/>
              <a:defRPr sz="8000">
                <a:solidFill>
                  <a:schemeClr val="lt1"/>
                </a:solidFill>
              </a:defRPr>
            </a:lvl4pPr>
            <a:lvl5pPr lvl="4" algn="ctr" rtl="0">
              <a:spcBef>
                <a:spcPts val="0"/>
              </a:spcBef>
              <a:spcAft>
                <a:spcPts val="0"/>
              </a:spcAft>
              <a:buClr>
                <a:schemeClr val="lt1"/>
              </a:buClr>
              <a:buSzPts val="6000"/>
              <a:buNone/>
              <a:defRPr sz="8000">
                <a:solidFill>
                  <a:schemeClr val="lt1"/>
                </a:solidFill>
              </a:defRPr>
            </a:lvl5pPr>
            <a:lvl6pPr lvl="5" algn="ctr" rtl="0">
              <a:spcBef>
                <a:spcPts val="0"/>
              </a:spcBef>
              <a:spcAft>
                <a:spcPts val="0"/>
              </a:spcAft>
              <a:buClr>
                <a:schemeClr val="lt1"/>
              </a:buClr>
              <a:buSzPts val="6000"/>
              <a:buNone/>
              <a:defRPr sz="8000">
                <a:solidFill>
                  <a:schemeClr val="lt1"/>
                </a:solidFill>
              </a:defRPr>
            </a:lvl6pPr>
            <a:lvl7pPr lvl="6" algn="ctr" rtl="0">
              <a:spcBef>
                <a:spcPts val="0"/>
              </a:spcBef>
              <a:spcAft>
                <a:spcPts val="0"/>
              </a:spcAft>
              <a:buClr>
                <a:schemeClr val="lt1"/>
              </a:buClr>
              <a:buSzPts val="6000"/>
              <a:buNone/>
              <a:defRPr sz="8000">
                <a:solidFill>
                  <a:schemeClr val="lt1"/>
                </a:solidFill>
              </a:defRPr>
            </a:lvl7pPr>
            <a:lvl8pPr lvl="7" algn="ctr" rtl="0">
              <a:spcBef>
                <a:spcPts val="0"/>
              </a:spcBef>
              <a:spcAft>
                <a:spcPts val="0"/>
              </a:spcAft>
              <a:buClr>
                <a:schemeClr val="lt1"/>
              </a:buClr>
              <a:buSzPts val="6000"/>
              <a:buNone/>
              <a:defRPr sz="8000">
                <a:solidFill>
                  <a:schemeClr val="lt1"/>
                </a:solidFill>
              </a:defRPr>
            </a:lvl8pPr>
            <a:lvl9pPr lvl="8" algn="ctr" rtl="0">
              <a:spcBef>
                <a:spcPts val="0"/>
              </a:spcBef>
              <a:spcAft>
                <a:spcPts val="0"/>
              </a:spcAft>
              <a:buClr>
                <a:schemeClr val="lt1"/>
              </a:buClr>
              <a:buSzPts val="6000"/>
              <a:buNone/>
              <a:defRPr sz="8000">
                <a:solidFill>
                  <a:schemeClr val="lt1"/>
                </a:solidFill>
              </a:defRPr>
            </a:lvl9pPr>
          </a:lstStyle>
          <a:p>
            <a:r>
              <a:t>xx%</a:t>
            </a:r>
          </a:p>
        </p:txBody>
      </p:sp>
      <p:sp>
        <p:nvSpPr>
          <p:cNvPr id="609" name="Google Shape;609;p3"/>
          <p:cNvSpPr txBox="1">
            <a:spLocks noGrp="1"/>
          </p:cNvSpPr>
          <p:nvPr>
            <p:ph type="subTitle" idx="1"/>
          </p:nvPr>
        </p:nvSpPr>
        <p:spPr>
          <a:xfrm>
            <a:off x="2799800" y="4639395"/>
            <a:ext cx="6592400" cy="4876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SzPts val="1500"/>
              <a:buNone/>
              <a:defRPr sz="2267">
                <a:latin typeface="#9Slide03 Quicksand" panose="00000500000000000000" pitchFamily="2" charset="0"/>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610" name="Google Shape;610;p3"/>
          <p:cNvSpPr/>
          <p:nvPr/>
        </p:nvSpPr>
        <p:spPr>
          <a:xfrm rot="-5400000">
            <a:off x="-1229933" y="3952569"/>
            <a:ext cx="4135383" cy="1675513"/>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11" name="Google Shape;611;p3"/>
          <p:cNvSpPr/>
          <p:nvPr/>
        </p:nvSpPr>
        <p:spPr>
          <a:xfrm rot="5400000">
            <a:off x="9346799" y="1204401"/>
            <a:ext cx="4049604" cy="1640831"/>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12" name="Google Shape;612;p3"/>
          <p:cNvGrpSpPr/>
          <p:nvPr/>
        </p:nvGrpSpPr>
        <p:grpSpPr>
          <a:xfrm rot="10800000" flipH="1">
            <a:off x="9634616" y="4515085"/>
            <a:ext cx="2557400" cy="2342900"/>
            <a:chOff x="4483200" y="238125"/>
            <a:chExt cx="1918050" cy="1757175"/>
          </a:xfrm>
        </p:grpSpPr>
        <p:sp>
          <p:nvSpPr>
            <p:cNvPr id="613" name="Google Shape;613;p3"/>
            <p:cNvSpPr/>
            <p:nvPr/>
          </p:nvSpPr>
          <p:spPr>
            <a:xfrm>
              <a:off x="5339650" y="238125"/>
              <a:ext cx="1061600" cy="1005350"/>
            </a:xfrm>
            <a:custGeom>
              <a:avLst/>
              <a:gdLst/>
              <a:ahLst/>
              <a:cxnLst/>
              <a:rect l="l" t="t" r="r" b="b"/>
              <a:pathLst>
                <a:path w="42464" h="40214" extrusionOk="0">
                  <a:moveTo>
                    <a:pt x="20523" y="74"/>
                  </a:moveTo>
                  <a:lnTo>
                    <a:pt x="21002" y="719"/>
                  </a:lnTo>
                  <a:lnTo>
                    <a:pt x="20338" y="1217"/>
                  </a:lnTo>
                  <a:lnTo>
                    <a:pt x="19840" y="535"/>
                  </a:lnTo>
                  <a:lnTo>
                    <a:pt x="20523" y="74"/>
                  </a:lnTo>
                  <a:close/>
                  <a:moveTo>
                    <a:pt x="23694" y="719"/>
                  </a:moveTo>
                  <a:lnTo>
                    <a:pt x="24044" y="1198"/>
                  </a:lnTo>
                  <a:lnTo>
                    <a:pt x="23510" y="1623"/>
                  </a:lnTo>
                  <a:lnTo>
                    <a:pt x="23122" y="1125"/>
                  </a:lnTo>
                  <a:lnTo>
                    <a:pt x="23694" y="719"/>
                  </a:lnTo>
                  <a:close/>
                  <a:moveTo>
                    <a:pt x="7284" y="701"/>
                  </a:moveTo>
                  <a:lnTo>
                    <a:pt x="8058" y="1733"/>
                  </a:lnTo>
                  <a:lnTo>
                    <a:pt x="7026" y="2544"/>
                  </a:lnTo>
                  <a:lnTo>
                    <a:pt x="6196" y="1328"/>
                  </a:lnTo>
                  <a:lnTo>
                    <a:pt x="7284" y="701"/>
                  </a:lnTo>
                  <a:close/>
                  <a:moveTo>
                    <a:pt x="10437" y="1235"/>
                  </a:moveTo>
                  <a:lnTo>
                    <a:pt x="11119" y="2268"/>
                  </a:lnTo>
                  <a:lnTo>
                    <a:pt x="10216" y="2913"/>
                  </a:lnTo>
                  <a:lnTo>
                    <a:pt x="9441" y="1936"/>
                  </a:lnTo>
                  <a:lnTo>
                    <a:pt x="10437" y="1235"/>
                  </a:lnTo>
                  <a:close/>
                  <a:moveTo>
                    <a:pt x="13608" y="1899"/>
                  </a:moveTo>
                  <a:lnTo>
                    <a:pt x="14235" y="2821"/>
                  </a:lnTo>
                  <a:lnTo>
                    <a:pt x="13332" y="3485"/>
                  </a:lnTo>
                  <a:lnTo>
                    <a:pt x="12668" y="2544"/>
                  </a:lnTo>
                  <a:lnTo>
                    <a:pt x="13608" y="1899"/>
                  </a:lnTo>
                  <a:close/>
                  <a:moveTo>
                    <a:pt x="16798" y="2563"/>
                  </a:moveTo>
                  <a:lnTo>
                    <a:pt x="17278" y="3300"/>
                  </a:lnTo>
                  <a:lnTo>
                    <a:pt x="16503" y="3890"/>
                  </a:lnTo>
                  <a:lnTo>
                    <a:pt x="15932" y="3134"/>
                  </a:lnTo>
                  <a:lnTo>
                    <a:pt x="16798" y="2563"/>
                  </a:lnTo>
                  <a:close/>
                  <a:moveTo>
                    <a:pt x="19969" y="3208"/>
                  </a:moveTo>
                  <a:lnTo>
                    <a:pt x="20394" y="3872"/>
                  </a:lnTo>
                  <a:lnTo>
                    <a:pt x="19767" y="4370"/>
                  </a:lnTo>
                  <a:lnTo>
                    <a:pt x="19287" y="3688"/>
                  </a:lnTo>
                  <a:lnTo>
                    <a:pt x="19969" y="3208"/>
                  </a:lnTo>
                  <a:close/>
                  <a:moveTo>
                    <a:pt x="23178" y="3835"/>
                  </a:moveTo>
                  <a:lnTo>
                    <a:pt x="23602" y="4388"/>
                  </a:lnTo>
                  <a:lnTo>
                    <a:pt x="22956" y="4868"/>
                  </a:lnTo>
                  <a:lnTo>
                    <a:pt x="22569" y="4278"/>
                  </a:lnTo>
                  <a:lnTo>
                    <a:pt x="23178" y="3835"/>
                  </a:lnTo>
                  <a:close/>
                  <a:moveTo>
                    <a:pt x="3578" y="3005"/>
                  </a:moveTo>
                  <a:lnTo>
                    <a:pt x="4500" y="4351"/>
                  </a:lnTo>
                  <a:lnTo>
                    <a:pt x="3154" y="5366"/>
                  </a:lnTo>
                  <a:lnTo>
                    <a:pt x="3117" y="5144"/>
                  </a:lnTo>
                  <a:lnTo>
                    <a:pt x="3043" y="4923"/>
                  </a:lnTo>
                  <a:lnTo>
                    <a:pt x="2951" y="4720"/>
                  </a:lnTo>
                  <a:lnTo>
                    <a:pt x="2822" y="4517"/>
                  </a:lnTo>
                  <a:lnTo>
                    <a:pt x="2675" y="4333"/>
                  </a:lnTo>
                  <a:lnTo>
                    <a:pt x="2490" y="4185"/>
                  </a:lnTo>
                  <a:lnTo>
                    <a:pt x="2269" y="4038"/>
                  </a:lnTo>
                  <a:lnTo>
                    <a:pt x="2011" y="3927"/>
                  </a:lnTo>
                  <a:lnTo>
                    <a:pt x="2287" y="3890"/>
                  </a:lnTo>
                  <a:lnTo>
                    <a:pt x="2527" y="3835"/>
                  </a:lnTo>
                  <a:lnTo>
                    <a:pt x="2767" y="3743"/>
                  </a:lnTo>
                  <a:lnTo>
                    <a:pt x="2970" y="3632"/>
                  </a:lnTo>
                  <a:lnTo>
                    <a:pt x="3154" y="3503"/>
                  </a:lnTo>
                  <a:lnTo>
                    <a:pt x="3320" y="3356"/>
                  </a:lnTo>
                  <a:lnTo>
                    <a:pt x="3467" y="3190"/>
                  </a:lnTo>
                  <a:lnTo>
                    <a:pt x="3578" y="3005"/>
                  </a:lnTo>
                  <a:close/>
                  <a:moveTo>
                    <a:pt x="26331" y="4407"/>
                  </a:moveTo>
                  <a:lnTo>
                    <a:pt x="26718" y="4941"/>
                  </a:lnTo>
                  <a:lnTo>
                    <a:pt x="26183" y="5366"/>
                  </a:lnTo>
                  <a:lnTo>
                    <a:pt x="25759" y="4794"/>
                  </a:lnTo>
                  <a:lnTo>
                    <a:pt x="26331" y="4407"/>
                  </a:lnTo>
                  <a:close/>
                  <a:moveTo>
                    <a:pt x="6805" y="3761"/>
                  </a:moveTo>
                  <a:lnTo>
                    <a:pt x="7616" y="4923"/>
                  </a:lnTo>
                  <a:lnTo>
                    <a:pt x="6454" y="5790"/>
                  </a:lnTo>
                  <a:lnTo>
                    <a:pt x="5588" y="4536"/>
                  </a:lnTo>
                  <a:lnTo>
                    <a:pt x="6805" y="3761"/>
                  </a:lnTo>
                  <a:close/>
                  <a:moveTo>
                    <a:pt x="9902" y="4517"/>
                  </a:moveTo>
                  <a:lnTo>
                    <a:pt x="10548" y="5402"/>
                  </a:lnTo>
                  <a:lnTo>
                    <a:pt x="9626" y="6214"/>
                  </a:lnTo>
                  <a:lnTo>
                    <a:pt x="8870" y="5126"/>
                  </a:lnTo>
                  <a:lnTo>
                    <a:pt x="9902" y="4517"/>
                  </a:lnTo>
                  <a:close/>
                  <a:moveTo>
                    <a:pt x="13055" y="5034"/>
                  </a:moveTo>
                  <a:lnTo>
                    <a:pt x="13627" y="5956"/>
                  </a:lnTo>
                  <a:lnTo>
                    <a:pt x="12834" y="6546"/>
                  </a:lnTo>
                  <a:lnTo>
                    <a:pt x="12207" y="5661"/>
                  </a:lnTo>
                  <a:lnTo>
                    <a:pt x="13055" y="5034"/>
                  </a:lnTo>
                  <a:close/>
                  <a:moveTo>
                    <a:pt x="16263" y="5661"/>
                  </a:moveTo>
                  <a:lnTo>
                    <a:pt x="16835" y="6472"/>
                  </a:lnTo>
                  <a:lnTo>
                    <a:pt x="15968" y="7117"/>
                  </a:lnTo>
                  <a:lnTo>
                    <a:pt x="15415" y="6287"/>
                  </a:lnTo>
                  <a:lnTo>
                    <a:pt x="16263" y="5661"/>
                  </a:lnTo>
                  <a:close/>
                  <a:moveTo>
                    <a:pt x="19416" y="6251"/>
                  </a:moveTo>
                  <a:lnTo>
                    <a:pt x="19969" y="7025"/>
                  </a:lnTo>
                  <a:lnTo>
                    <a:pt x="19195" y="7615"/>
                  </a:lnTo>
                  <a:lnTo>
                    <a:pt x="18605" y="6804"/>
                  </a:lnTo>
                  <a:lnTo>
                    <a:pt x="19416" y="6251"/>
                  </a:lnTo>
                  <a:close/>
                  <a:moveTo>
                    <a:pt x="22588" y="6896"/>
                  </a:moveTo>
                  <a:lnTo>
                    <a:pt x="23104" y="7597"/>
                  </a:lnTo>
                  <a:lnTo>
                    <a:pt x="22385" y="8131"/>
                  </a:lnTo>
                  <a:lnTo>
                    <a:pt x="21850" y="7375"/>
                  </a:lnTo>
                  <a:lnTo>
                    <a:pt x="22588" y="6896"/>
                  </a:lnTo>
                  <a:close/>
                  <a:moveTo>
                    <a:pt x="25759" y="7541"/>
                  </a:moveTo>
                  <a:lnTo>
                    <a:pt x="26220" y="8150"/>
                  </a:lnTo>
                  <a:lnTo>
                    <a:pt x="25593" y="8648"/>
                  </a:lnTo>
                  <a:lnTo>
                    <a:pt x="25132" y="7965"/>
                  </a:lnTo>
                  <a:lnTo>
                    <a:pt x="25759" y="7541"/>
                  </a:lnTo>
                  <a:close/>
                  <a:moveTo>
                    <a:pt x="6270" y="6859"/>
                  </a:moveTo>
                  <a:lnTo>
                    <a:pt x="6971" y="8039"/>
                  </a:lnTo>
                  <a:lnTo>
                    <a:pt x="5864" y="8961"/>
                  </a:lnTo>
                  <a:lnTo>
                    <a:pt x="5108" y="7707"/>
                  </a:lnTo>
                  <a:lnTo>
                    <a:pt x="6270" y="6859"/>
                  </a:lnTo>
                  <a:close/>
                  <a:moveTo>
                    <a:pt x="28949" y="8168"/>
                  </a:moveTo>
                  <a:lnTo>
                    <a:pt x="29391" y="8721"/>
                  </a:lnTo>
                  <a:lnTo>
                    <a:pt x="28801" y="9145"/>
                  </a:lnTo>
                  <a:lnTo>
                    <a:pt x="28396" y="8555"/>
                  </a:lnTo>
                  <a:lnTo>
                    <a:pt x="28949" y="8168"/>
                  </a:lnTo>
                  <a:close/>
                  <a:moveTo>
                    <a:pt x="9460" y="7523"/>
                  </a:moveTo>
                  <a:lnTo>
                    <a:pt x="10197" y="8555"/>
                  </a:lnTo>
                  <a:lnTo>
                    <a:pt x="9073" y="9422"/>
                  </a:lnTo>
                  <a:lnTo>
                    <a:pt x="8353" y="8297"/>
                  </a:lnTo>
                  <a:lnTo>
                    <a:pt x="9460" y="7523"/>
                  </a:lnTo>
                  <a:close/>
                  <a:moveTo>
                    <a:pt x="32083" y="8832"/>
                  </a:moveTo>
                  <a:lnTo>
                    <a:pt x="32434" y="9293"/>
                  </a:lnTo>
                  <a:lnTo>
                    <a:pt x="31991" y="9606"/>
                  </a:lnTo>
                  <a:lnTo>
                    <a:pt x="31622" y="9164"/>
                  </a:lnTo>
                  <a:lnTo>
                    <a:pt x="32083" y="8832"/>
                  </a:lnTo>
                  <a:close/>
                  <a:moveTo>
                    <a:pt x="12520" y="8187"/>
                  </a:moveTo>
                  <a:lnTo>
                    <a:pt x="13203" y="9127"/>
                  </a:lnTo>
                  <a:lnTo>
                    <a:pt x="12262" y="9791"/>
                  </a:lnTo>
                  <a:lnTo>
                    <a:pt x="11525" y="8795"/>
                  </a:lnTo>
                  <a:lnTo>
                    <a:pt x="12520" y="8187"/>
                  </a:lnTo>
                  <a:close/>
                  <a:moveTo>
                    <a:pt x="35255" y="9348"/>
                  </a:moveTo>
                  <a:lnTo>
                    <a:pt x="35587" y="9846"/>
                  </a:lnTo>
                  <a:lnTo>
                    <a:pt x="35107" y="10215"/>
                  </a:lnTo>
                  <a:lnTo>
                    <a:pt x="34757" y="9717"/>
                  </a:lnTo>
                  <a:lnTo>
                    <a:pt x="35255" y="9348"/>
                  </a:lnTo>
                  <a:close/>
                  <a:moveTo>
                    <a:pt x="15673" y="8740"/>
                  </a:moveTo>
                  <a:lnTo>
                    <a:pt x="16319" y="9680"/>
                  </a:lnTo>
                  <a:lnTo>
                    <a:pt x="15397" y="10362"/>
                  </a:lnTo>
                  <a:lnTo>
                    <a:pt x="14696" y="9403"/>
                  </a:lnTo>
                  <a:lnTo>
                    <a:pt x="15673" y="8740"/>
                  </a:lnTo>
                  <a:close/>
                  <a:moveTo>
                    <a:pt x="38426" y="9957"/>
                  </a:moveTo>
                  <a:lnTo>
                    <a:pt x="38795" y="10436"/>
                  </a:lnTo>
                  <a:lnTo>
                    <a:pt x="38315" y="10768"/>
                  </a:lnTo>
                  <a:lnTo>
                    <a:pt x="37984" y="10307"/>
                  </a:lnTo>
                  <a:lnTo>
                    <a:pt x="38426" y="9957"/>
                  </a:lnTo>
                  <a:close/>
                  <a:moveTo>
                    <a:pt x="18863" y="9385"/>
                  </a:moveTo>
                  <a:lnTo>
                    <a:pt x="19453" y="10233"/>
                  </a:lnTo>
                  <a:lnTo>
                    <a:pt x="18605" y="10860"/>
                  </a:lnTo>
                  <a:lnTo>
                    <a:pt x="17960" y="9993"/>
                  </a:lnTo>
                  <a:lnTo>
                    <a:pt x="18863" y="9385"/>
                  </a:lnTo>
                  <a:close/>
                  <a:moveTo>
                    <a:pt x="41653" y="10528"/>
                  </a:moveTo>
                  <a:lnTo>
                    <a:pt x="42003" y="11008"/>
                  </a:lnTo>
                  <a:lnTo>
                    <a:pt x="41524" y="11339"/>
                  </a:lnTo>
                  <a:lnTo>
                    <a:pt x="41155" y="10860"/>
                  </a:lnTo>
                  <a:lnTo>
                    <a:pt x="41653" y="10528"/>
                  </a:lnTo>
                  <a:close/>
                  <a:moveTo>
                    <a:pt x="22053" y="10012"/>
                  </a:moveTo>
                  <a:lnTo>
                    <a:pt x="22588" y="10805"/>
                  </a:lnTo>
                  <a:lnTo>
                    <a:pt x="21813" y="11376"/>
                  </a:lnTo>
                  <a:lnTo>
                    <a:pt x="21223" y="10565"/>
                  </a:lnTo>
                  <a:lnTo>
                    <a:pt x="22053" y="10012"/>
                  </a:lnTo>
                  <a:close/>
                  <a:moveTo>
                    <a:pt x="25224" y="10657"/>
                  </a:moveTo>
                  <a:lnTo>
                    <a:pt x="25722" y="11376"/>
                  </a:lnTo>
                  <a:lnTo>
                    <a:pt x="25022" y="11911"/>
                  </a:lnTo>
                  <a:lnTo>
                    <a:pt x="24487" y="11137"/>
                  </a:lnTo>
                  <a:lnTo>
                    <a:pt x="25224" y="10657"/>
                  </a:lnTo>
                  <a:close/>
                  <a:moveTo>
                    <a:pt x="5643" y="9809"/>
                  </a:moveTo>
                  <a:lnTo>
                    <a:pt x="6602" y="11210"/>
                  </a:lnTo>
                  <a:lnTo>
                    <a:pt x="5219" y="12225"/>
                  </a:lnTo>
                  <a:lnTo>
                    <a:pt x="5164" y="11966"/>
                  </a:lnTo>
                  <a:lnTo>
                    <a:pt x="5071" y="11727"/>
                  </a:lnTo>
                  <a:lnTo>
                    <a:pt x="4961" y="11487"/>
                  </a:lnTo>
                  <a:lnTo>
                    <a:pt x="4887" y="11376"/>
                  </a:lnTo>
                  <a:lnTo>
                    <a:pt x="4795" y="11284"/>
                  </a:lnTo>
                  <a:lnTo>
                    <a:pt x="4721" y="11192"/>
                  </a:lnTo>
                  <a:lnTo>
                    <a:pt x="4611" y="11100"/>
                  </a:lnTo>
                  <a:lnTo>
                    <a:pt x="4500" y="11026"/>
                  </a:lnTo>
                  <a:lnTo>
                    <a:pt x="4389" y="10952"/>
                  </a:lnTo>
                  <a:lnTo>
                    <a:pt x="4242" y="10897"/>
                  </a:lnTo>
                  <a:lnTo>
                    <a:pt x="4113" y="10860"/>
                  </a:lnTo>
                  <a:lnTo>
                    <a:pt x="3947" y="10823"/>
                  </a:lnTo>
                  <a:lnTo>
                    <a:pt x="3781" y="10786"/>
                  </a:lnTo>
                  <a:lnTo>
                    <a:pt x="4076" y="10749"/>
                  </a:lnTo>
                  <a:lnTo>
                    <a:pt x="4352" y="10713"/>
                  </a:lnTo>
                  <a:lnTo>
                    <a:pt x="4629" y="10657"/>
                  </a:lnTo>
                  <a:lnTo>
                    <a:pt x="4887" y="10565"/>
                  </a:lnTo>
                  <a:lnTo>
                    <a:pt x="5016" y="10510"/>
                  </a:lnTo>
                  <a:lnTo>
                    <a:pt x="5127" y="10436"/>
                  </a:lnTo>
                  <a:lnTo>
                    <a:pt x="5219" y="10362"/>
                  </a:lnTo>
                  <a:lnTo>
                    <a:pt x="5330" y="10289"/>
                  </a:lnTo>
                  <a:lnTo>
                    <a:pt x="5422" y="10178"/>
                  </a:lnTo>
                  <a:lnTo>
                    <a:pt x="5496" y="10086"/>
                  </a:lnTo>
                  <a:lnTo>
                    <a:pt x="5569" y="9957"/>
                  </a:lnTo>
                  <a:lnTo>
                    <a:pt x="5643" y="9809"/>
                  </a:lnTo>
                  <a:close/>
                  <a:moveTo>
                    <a:pt x="28414" y="11284"/>
                  </a:moveTo>
                  <a:lnTo>
                    <a:pt x="28894" y="11930"/>
                  </a:lnTo>
                  <a:lnTo>
                    <a:pt x="28211" y="12446"/>
                  </a:lnTo>
                  <a:lnTo>
                    <a:pt x="27750" y="11745"/>
                  </a:lnTo>
                  <a:lnTo>
                    <a:pt x="28414" y="11284"/>
                  </a:lnTo>
                  <a:close/>
                  <a:moveTo>
                    <a:pt x="8870" y="10602"/>
                  </a:moveTo>
                  <a:lnTo>
                    <a:pt x="9699" y="11764"/>
                  </a:lnTo>
                  <a:lnTo>
                    <a:pt x="8501" y="12649"/>
                  </a:lnTo>
                  <a:lnTo>
                    <a:pt x="7597" y="11376"/>
                  </a:lnTo>
                  <a:lnTo>
                    <a:pt x="8870" y="10602"/>
                  </a:lnTo>
                  <a:close/>
                  <a:moveTo>
                    <a:pt x="31530" y="11966"/>
                  </a:moveTo>
                  <a:lnTo>
                    <a:pt x="31973" y="12538"/>
                  </a:lnTo>
                  <a:lnTo>
                    <a:pt x="31420" y="12999"/>
                  </a:lnTo>
                  <a:lnTo>
                    <a:pt x="30977" y="12298"/>
                  </a:lnTo>
                  <a:lnTo>
                    <a:pt x="31530" y="11966"/>
                  </a:lnTo>
                  <a:close/>
                  <a:moveTo>
                    <a:pt x="11967" y="11339"/>
                  </a:moveTo>
                  <a:lnTo>
                    <a:pt x="12742" y="12354"/>
                  </a:lnTo>
                  <a:lnTo>
                    <a:pt x="11709" y="13165"/>
                  </a:lnTo>
                  <a:lnTo>
                    <a:pt x="10898" y="11966"/>
                  </a:lnTo>
                  <a:lnTo>
                    <a:pt x="11967" y="11339"/>
                  </a:lnTo>
                  <a:close/>
                  <a:moveTo>
                    <a:pt x="34702" y="12501"/>
                  </a:moveTo>
                  <a:lnTo>
                    <a:pt x="35107" y="13073"/>
                  </a:lnTo>
                  <a:lnTo>
                    <a:pt x="34591" y="13441"/>
                  </a:lnTo>
                  <a:lnTo>
                    <a:pt x="34167" y="12851"/>
                  </a:lnTo>
                  <a:lnTo>
                    <a:pt x="34702" y="12501"/>
                  </a:lnTo>
                  <a:close/>
                  <a:moveTo>
                    <a:pt x="15120" y="11874"/>
                  </a:moveTo>
                  <a:lnTo>
                    <a:pt x="15821" y="12907"/>
                  </a:lnTo>
                  <a:lnTo>
                    <a:pt x="14881" y="13552"/>
                  </a:lnTo>
                  <a:lnTo>
                    <a:pt x="14143" y="12556"/>
                  </a:lnTo>
                  <a:lnTo>
                    <a:pt x="15120" y="11874"/>
                  </a:lnTo>
                  <a:close/>
                  <a:moveTo>
                    <a:pt x="37873" y="13091"/>
                  </a:moveTo>
                  <a:lnTo>
                    <a:pt x="38315" y="13626"/>
                  </a:lnTo>
                  <a:lnTo>
                    <a:pt x="37725" y="14087"/>
                  </a:lnTo>
                  <a:lnTo>
                    <a:pt x="37320" y="13478"/>
                  </a:lnTo>
                  <a:lnTo>
                    <a:pt x="37873" y="13091"/>
                  </a:lnTo>
                  <a:close/>
                  <a:moveTo>
                    <a:pt x="18292" y="12520"/>
                  </a:moveTo>
                  <a:lnTo>
                    <a:pt x="18937" y="13460"/>
                  </a:lnTo>
                  <a:lnTo>
                    <a:pt x="18015" y="14142"/>
                  </a:lnTo>
                  <a:lnTo>
                    <a:pt x="17333" y="13165"/>
                  </a:lnTo>
                  <a:lnTo>
                    <a:pt x="18292" y="12520"/>
                  </a:lnTo>
                  <a:close/>
                  <a:moveTo>
                    <a:pt x="21481" y="13146"/>
                  </a:moveTo>
                  <a:lnTo>
                    <a:pt x="22090" y="14013"/>
                  </a:lnTo>
                  <a:lnTo>
                    <a:pt x="21223" y="14658"/>
                  </a:lnTo>
                  <a:lnTo>
                    <a:pt x="20578" y="13755"/>
                  </a:lnTo>
                  <a:lnTo>
                    <a:pt x="21481" y="13146"/>
                  </a:lnTo>
                  <a:close/>
                  <a:moveTo>
                    <a:pt x="41100" y="13644"/>
                  </a:moveTo>
                  <a:lnTo>
                    <a:pt x="41524" y="14216"/>
                  </a:lnTo>
                  <a:lnTo>
                    <a:pt x="40934" y="14658"/>
                  </a:lnTo>
                  <a:lnTo>
                    <a:pt x="40491" y="14050"/>
                  </a:lnTo>
                  <a:lnTo>
                    <a:pt x="41100" y="13644"/>
                  </a:lnTo>
                  <a:close/>
                  <a:moveTo>
                    <a:pt x="24671" y="13773"/>
                  </a:moveTo>
                  <a:lnTo>
                    <a:pt x="25243" y="14585"/>
                  </a:lnTo>
                  <a:lnTo>
                    <a:pt x="24432" y="15175"/>
                  </a:lnTo>
                  <a:lnTo>
                    <a:pt x="23841" y="14326"/>
                  </a:lnTo>
                  <a:lnTo>
                    <a:pt x="24671" y="13773"/>
                  </a:lnTo>
                  <a:close/>
                  <a:moveTo>
                    <a:pt x="27879" y="14400"/>
                  </a:moveTo>
                  <a:lnTo>
                    <a:pt x="28396" y="15138"/>
                  </a:lnTo>
                  <a:lnTo>
                    <a:pt x="27640" y="15728"/>
                  </a:lnTo>
                  <a:lnTo>
                    <a:pt x="27087" y="14916"/>
                  </a:lnTo>
                  <a:lnTo>
                    <a:pt x="27879" y="14400"/>
                  </a:lnTo>
                  <a:close/>
                  <a:moveTo>
                    <a:pt x="8261" y="13626"/>
                  </a:moveTo>
                  <a:lnTo>
                    <a:pt x="9183" y="14990"/>
                  </a:lnTo>
                  <a:lnTo>
                    <a:pt x="7856" y="15967"/>
                  </a:lnTo>
                  <a:lnTo>
                    <a:pt x="7800" y="15765"/>
                  </a:lnTo>
                  <a:lnTo>
                    <a:pt x="7727" y="15543"/>
                  </a:lnTo>
                  <a:lnTo>
                    <a:pt x="7634" y="15341"/>
                  </a:lnTo>
                  <a:lnTo>
                    <a:pt x="7524" y="15156"/>
                  </a:lnTo>
                  <a:lnTo>
                    <a:pt x="7376" y="14972"/>
                  </a:lnTo>
                  <a:lnTo>
                    <a:pt x="7192" y="14806"/>
                  </a:lnTo>
                  <a:lnTo>
                    <a:pt x="6971" y="14677"/>
                  </a:lnTo>
                  <a:lnTo>
                    <a:pt x="6712" y="14548"/>
                  </a:lnTo>
                  <a:lnTo>
                    <a:pt x="6971" y="14511"/>
                  </a:lnTo>
                  <a:lnTo>
                    <a:pt x="7229" y="14456"/>
                  </a:lnTo>
                  <a:lnTo>
                    <a:pt x="7450" y="14363"/>
                  </a:lnTo>
                  <a:lnTo>
                    <a:pt x="7653" y="14253"/>
                  </a:lnTo>
                  <a:lnTo>
                    <a:pt x="7856" y="14124"/>
                  </a:lnTo>
                  <a:lnTo>
                    <a:pt x="8003" y="13976"/>
                  </a:lnTo>
                  <a:lnTo>
                    <a:pt x="8151" y="13810"/>
                  </a:lnTo>
                  <a:lnTo>
                    <a:pt x="8261" y="13626"/>
                  </a:lnTo>
                  <a:close/>
                  <a:moveTo>
                    <a:pt x="31051" y="14990"/>
                  </a:moveTo>
                  <a:lnTo>
                    <a:pt x="31586" y="15709"/>
                  </a:lnTo>
                  <a:lnTo>
                    <a:pt x="30848" y="16262"/>
                  </a:lnTo>
                  <a:lnTo>
                    <a:pt x="30313" y="15488"/>
                  </a:lnTo>
                  <a:lnTo>
                    <a:pt x="31051" y="14990"/>
                  </a:lnTo>
                  <a:close/>
                  <a:moveTo>
                    <a:pt x="11488" y="14400"/>
                  </a:moveTo>
                  <a:lnTo>
                    <a:pt x="12318" y="15543"/>
                  </a:lnTo>
                  <a:lnTo>
                    <a:pt x="11119" y="16428"/>
                  </a:lnTo>
                  <a:lnTo>
                    <a:pt x="10253" y="15138"/>
                  </a:lnTo>
                  <a:lnTo>
                    <a:pt x="11488" y="14400"/>
                  </a:lnTo>
                  <a:close/>
                  <a:moveTo>
                    <a:pt x="34167" y="15654"/>
                  </a:moveTo>
                  <a:lnTo>
                    <a:pt x="34646" y="16281"/>
                  </a:lnTo>
                  <a:lnTo>
                    <a:pt x="34019" y="16742"/>
                  </a:lnTo>
                  <a:lnTo>
                    <a:pt x="33540" y="16078"/>
                  </a:lnTo>
                  <a:lnTo>
                    <a:pt x="34167" y="15654"/>
                  </a:lnTo>
                  <a:close/>
                  <a:moveTo>
                    <a:pt x="14586" y="15119"/>
                  </a:moveTo>
                  <a:lnTo>
                    <a:pt x="15360" y="16115"/>
                  </a:lnTo>
                  <a:lnTo>
                    <a:pt x="14309" y="16816"/>
                  </a:lnTo>
                  <a:lnTo>
                    <a:pt x="13516" y="15746"/>
                  </a:lnTo>
                  <a:lnTo>
                    <a:pt x="14586" y="15119"/>
                  </a:lnTo>
                  <a:close/>
                  <a:moveTo>
                    <a:pt x="37338" y="16170"/>
                  </a:moveTo>
                  <a:lnTo>
                    <a:pt x="37762" y="16760"/>
                  </a:lnTo>
                  <a:lnTo>
                    <a:pt x="37099" y="17295"/>
                  </a:lnTo>
                  <a:lnTo>
                    <a:pt x="36619" y="16650"/>
                  </a:lnTo>
                  <a:lnTo>
                    <a:pt x="37338" y="16170"/>
                  </a:lnTo>
                  <a:close/>
                  <a:moveTo>
                    <a:pt x="17757" y="15654"/>
                  </a:moveTo>
                  <a:lnTo>
                    <a:pt x="18458" y="16668"/>
                  </a:lnTo>
                  <a:lnTo>
                    <a:pt x="17425" y="17424"/>
                  </a:lnTo>
                  <a:lnTo>
                    <a:pt x="16687" y="16336"/>
                  </a:lnTo>
                  <a:lnTo>
                    <a:pt x="17757" y="15654"/>
                  </a:lnTo>
                  <a:close/>
                  <a:moveTo>
                    <a:pt x="40546" y="16723"/>
                  </a:moveTo>
                  <a:lnTo>
                    <a:pt x="40971" y="17332"/>
                  </a:lnTo>
                  <a:lnTo>
                    <a:pt x="40344" y="17848"/>
                  </a:lnTo>
                  <a:lnTo>
                    <a:pt x="39920" y="17184"/>
                  </a:lnTo>
                  <a:lnTo>
                    <a:pt x="40546" y="16723"/>
                  </a:lnTo>
                  <a:close/>
                  <a:moveTo>
                    <a:pt x="20928" y="16262"/>
                  </a:moveTo>
                  <a:lnTo>
                    <a:pt x="21610" y="17221"/>
                  </a:lnTo>
                  <a:lnTo>
                    <a:pt x="20652" y="17940"/>
                  </a:lnTo>
                  <a:lnTo>
                    <a:pt x="19933" y="16926"/>
                  </a:lnTo>
                  <a:lnTo>
                    <a:pt x="20928" y="16262"/>
                  </a:lnTo>
                  <a:close/>
                  <a:moveTo>
                    <a:pt x="24118" y="16889"/>
                  </a:moveTo>
                  <a:lnTo>
                    <a:pt x="24745" y="17793"/>
                  </a:lnTo>
                  <a:lnTo>
                    <a:pt x="23841" y="18457"/>
                  </a:lnTo>
                  <a:lnTo>
                    <a:pt x="23178" y="17516"/>
                  </a:lnTo>
                  <a:lnTo>
                    <a:pt x="24118" y="16889"/>
                  </a:lnTo>
                  <a:close/>
                  <a:moveTo>
                    <a:pt x="27308" y="17498"/>
                  </a:moveTo>
                  <a:lnTo>
                    <a:pt x="27916" y="18364"/>
                  </a:lnTo>
                  <a:lnTo>
                    <a:pt x="27068" y="19010"/>
                  </a:lnTo>
                  <a:lnTo>
                    <a:pt x="26423" y="18088"/>
                  </a:lnTo>
                  <a:lnTo>
                    <a:pt x="27308" y="17498"/>
                  </a:lnTo>
                  <a:close/>
                  <a:moveTo>
                    <a:pt x="30516" y="18088"/>
                  </a:moveTo>
                  <a:lnTo>
                    <a:pt x="31014" y="18844"/>
                  </a:lnTo>
                  <a:lnTo>
                    <a:pt x="30221" y="19471"/>
                  </a:lnTo>
                  <a:lnTo>
                    <a:pt x="29650" y="18678"/>
                  </a:lnTo>
                  <a:lnTo>
                    <a:pt x="30516" y="18088"/>
                  </a:lnTo>
                  <a:close/>
                  <a:moveTo>
                    <a:pt x="10953" y="17498"/>
                  </a:moveTo>
                  <a:lnTo>
                    <a:pt x="11820" y="18752"/>
                  </a:lnTo>
                  <a:lnTo>
                    <a:pt x="10474" y="19747"/>
                  </a:lnTo>
                  <a:lnTo>
                    <a:pt x="10437" y="19544"/>
                  </a:lnTo>
                  <a:lnTo>
                    <a:pt x="10363" y="19323"/>
                  </a:lnTo>
                  <a:lnTo>
                    <a:pt x="10271" y="19120"/>
                  </a:lnTo>
                  <a:lnTo>
                    <a:pt x="10160" y="18936"/>
                  </a:lnTo>
                  <a:lnTo>
                    <a:pt x="10031" y="18770"/>
                  </a:lnTo>
                  <a:lnTo>
                    <a:pt x="9865" y="18623"/>
                  </a:lnTo>
                  <a:lnTo>
                    <a:pt x="9681" y="18494"/>
                  </a:lnTo>
                  <a:lnTo>
                    <a:pt x="9478" y="18401"/>
                  </a:lnTo>
                  <a:lnTo>
                    <a:pt x="10953" y="17498"/>
                  </a:lnTo>
                  <a:close/>
                  <a:moveTo>
                    <a:pt x="33614" y="18752"/>
                  </a:moveTo>
                  <a:lnTo>
                    <a:pt x="34130" y="19452"/>
                  </a:lnTo>
                  <a:lnTo>
                    <a:pt x="33466" y="20005"/>
                  </a:lnTo>
                  <a:lnTo>
                    <a:pt x="32950" y="19213"/>
                  </a:lnTo>
                  <a:lnTo>
                    <a:pt x="33614" y="18752"/>
                  </a:lnTo>
                  <a:close/>
                  <a:moveTo>
                    <a:pt x="14051" y="18254"/>
                  </a:moveTo>
                  <a:lnTo>
                    <a:pt x="14881" y="19323"/>
                  </a:lnTo>
                  <a:lnTo>
                    <a:pt x="13756" y="20227"/>
                  </a:lnTo>
                  <a:lnTo>
                    <a:pt x="12871" y="18918"/>
                  </a:lnTo>
                  <a:lnTo>
                    <a:pt x="14051" y="18254"/>
                  </a:lnTo>
                  <a:close/>
                  <a:moveTo>
                    <a:pt x="36803" y="19231"/>
                  </a:moveTo>
                  <a:lnTo>
                    <a:pt x="37375" y="19950"/>
                  </a:lnTo>
                  <a:lnTo>
                    <a:pt x="36619" y="20466"/>
                  </a:lnTo>
                  <a:lnTo>
                    <a:pt x="36140" y="19766"/>
                  </a:lnTo>
                  <a:lnTo>
                    <a:pt x="36803" y="19231"/>
                  </a:lnTo>
                  <a:close/>
                  <a:moveTo>
                    <a:pt x="17185" y="18770"/>
                  </a:moveTo>
                  <a:lnTo>
                    <a:pt x="17997" y="19895"/>
                  </a:lnTo>
                  <a:lnTo>
                    <a:pt x="16927" y="20595"/>
                  </a:lnTo>
                  <a:lnTo>
                    <a:pt x="16097" y="19508"/>
                  </a:lnTo>
                  <a:lnTo>
                    <a:pt x="17185" y="18770"/>
                  </a:lnTo>
                  <a:close/>
                  <a:moveTo>
                    <a:pt x="39993" y="19729"/>
                  </a:moveTo>
                  <a:lnTo>
                    <a:pt x="40565" y="20522"/>
                  </a:lnTo>
                  <a:lnTo>
                    <a:pt x="39735" y="21130"/>
                  </a:lnTo>
                  <a:lnTo>
                    <a:pt x="39182" y="20282"/>
                  </a:lnTo>
                  <a:lnTo>
                    <a:pt x="39993" y="19729"/>
                  </a:lnTo>
                  <a:close/>
                  <a:moveTo>
                    <a:pt x="20375" y="19379"/>
                  </a:moveTo>
                  <a:lnTo>
                    <a:pt x="21113" y="20430"/>
                  </a:lnTo>
                  <a:lnTo>
                    <a:pt x="20043" y="21241"/>
                  </a:lnTo>
                  <a:lnTo>
                    <a:pt x="19287" y="20098"/>
                  </a:lnTo>
                  <a:lnTo>
                    <a:pt x="20375" y="19379"/>
                  </a:lnTo>
                  <a:close/>
                  <a:moveTo>
                    <a:pt x="23583" y="20005"/>
                  </a:moveTo>
                  <a:lnTo>
                    <a:pt x="24192" y="20927"/>
                  </a:lnTo>
                  <a:lnTo>
                    <a:pt x="23233" y="21702"/>
                  </a:lnTo>
                  <a:lnTo>
                    <a:pt x="22532" y="20688"/>
                  </a:lnTo>
                  <a:lnTo>
                    <a:pt x="23583" y="20005"/>
                  </a:lnTo>
                  <a:close/>
                  <a:moveTo>
                    <a:pt x="26755" y="20595"/>
                  </a:moveTo>
                  <a:lnTo>
                    <a:pt x="27363" y="21499"/>
                  </a:lnTo>
                  <a:lnTo>
                    <a:pt x="26460" y="22181"/>
                  </a:lnTo>
                  <a:lnTo>
                    <a:pt x="25870" y="21259"/>
                  </a:lnTo>
                  <a:lnTo>
                    <a:pt x="26755" y="20595"/>
                  </a:lnTo>
                  <a:close/>
                  <a:moveTo>
                    <a:pt x="29981" y="21167"/>
                  </a:moveTo>
                  <a:lnTo>
                    <a:pt x="30627" y="22015"/>
                  </a:lnTo>
                  <a:lnTo>
                    <a:pt x="29650" y="22716"/>
                  </a:lnTo>
                  <a:lnTo>
                    <a:pt x="29096" y="21831"/>
                  </a:lnTo>
                  <a:lnTo>
                    <a:pt x="29981" y="21167"/>
                  </a:lnTo>
                  <a:close/>
                  <a:moveTo>
                    <a:pt x="33153" y="21683"/>
                  </a:moveTo>
                  <a:lnTo>
                    <a:pt x="33798" y="22587"/>
                  </a:lnTo>
                  <a:lnTo>
                    <a:pt x="32876" y="23269"/>
                  </a:lnTo>
                  <a:lnTo>
                    <a:pt x="32212" y="22310"/>
                  </a:lnTo>
                  <a:lnTo>
                    <a:pt x="33153" y="21683"/>
                  </a:lnTo>
                  <a:close/>
                  <a:moveTo>
                    <a:pt x="16687" y="21978"/>
                  </a:moveTo>
                  <a:lnTo>
                    <a:pt x="17407" y="23011"/>
                  </a:lnTo>
                  <a:lnTo>
                    <a:pt x="16337" y="23767"/>
                  </a:lnTo>
                  <a:lnTo>
                    <a:pt x="15434" y="22697"/>
                  </a:lnTo>
                  <a:lnTo>
                    <a:pt x="16687" y="21978"/>
                  </a:lnTo>
                  <a:close/>
                  <a:moveTo>
                    <a:pt x="36269" y="22366"/>
                  </a:moveTo>
                  <a:lnTo>
                    <a:pt x="36933" y="23195"/>
                  </a:lnTo>
                  <a:lnTo>
                    <a:pt x="36084" y="23841"/>
                  </a:lnTo>
                  <a:lnTo>
                    <a:pt x="35421" y="22882"/>
                  </a:lnTo>
                  <a:lnTo>
                    <a:pt x="36269" y="22366"/>
                  </a:lnTo>
                  <a:close/>
                  <a:moveTo>
                    <a:pt x="13516" y="21130"/>
                  </a:moveTo>
                  <a:lnTo>
                    <a:pt x="14512" y="22587"/>
                  </a:lnTo>
                  <a:lnTo>
                    <a:pt x="14291" y="22661"/>
                  </a:lnTo>
                  <a:lnTo>
                    <a:pt x="14069" y="22734"/>
                  </a:lnTo>
                  <a:lnTo>
                    <a:pt x="13848" y="22845"/>
                  </a:lnTo>
                  <a:lnTo>
                    <a:pt x="13645" y="22992"/>
                  </a:lnTo>
                  <a:lnTo>
                    <a:pt x="13553" y="23066"/>
                  </a:lnTo>
                  <a:lnTo>
                    <a:pt x="13479" y="23158"/>
                  </a:lnTo>
                  <a:lnTo>
                    <a:pt x="13406" y="23269"/>
                  </a:lnTo>
                  <a:lnTo>
                    <a:pt x="13332" y="23380"/>
                  </a:lnTo>
                  <a:lnTo>
                    <a:pt x="13276" y="23509"/>
                  </a:lnTo>
                  <a:lnTo>
                    <a:pt x="13240" y="23638"/>
                  </a:lnTo>
                  <a:lnTo>
                    <a:pt x="13203" y="23785"/>
                  </a:lnTo>
                  <a:lnTo>
                    <a:pt x="13184" y="23951"/>
                  </a:lnTo>
                  <a:lnTo>
                    <a:pt x="13110" y="23656"/>
                  </a:lnTo>
                  <a:lnTo>
                    <a:pt x="13037" y="23361"/>
                  </a:lnTo>
                  <a:lnTo>
                    <a:pt x="12945" y="23085"/>
                  </a:lnTo>
                  <a:lnTo>
                    <a:pt x="12834" y="22826"/>
                  </a:lnTo>
                  <a:lnTo>
                    <a:pt x="12760" y="22697"/>
                  </a:lnTo>
                  <a:lnTo>
                    <a:pt x="12668" y="22587"/>
                  </a:lnTo>
                  <a:lnTo>
                    <a:pt x="12576" y="22476"/>
                  </a:lnTo>
                  <a:lnTo>
                    <a:pt x="12484" y="22384"/>
                  </a:lnTo>
                  <a:lnTo>
                    <a:pt x="12355" y="22292"/>
                  </a:lnTo>
                  <a:lnTo>
                    <a:pt x="12225" y="22218"/>
                  </a:lnTo>
                  <a:lnTo>
                    <a:pt x="12060" y="22144"/>
                  </a:lnTo>
                  <a:lnTo>
                    <a:pt x="11894" y="22089"/>
                  </a:lnTo>
                  <a:lnTo>
                    <a:pt x="12170" y="22052"/>
                  </a:lnTo>
                  <a:lnTo>
                    <a:pt x="12428" y="21997"/>
                  </a:lnTo>
                  <a:lnTo>
                    <a:pt x="12668" y="21923"/>
                  </a:lnTo>
                  <a:lnTo>
                    <a:pt x="12889" y="21812"/>
                  </a:lnTo>
                  <a:lnTo>
                    <a:pt x="13074" y="21683"/>
                  </a:lnTo>
                  <a:lnTo>
                    <a:pt x="13258" y="21517"/>
                  </a:lnTo>
                  <a:lnTo>
                    <a:pt x="13406" y="21351"/>
                  </a:lnTo>
                  <a:lnTo>
                    <a:pt x="13516" y="21130"/>
                  </a:lnTo>
                  <a:close/>
                  <a:moveTo>
                    <a:pt x="39422" y="22826"/>
                  </a:moveTo>
                  <a:lnTo>
                    <a:pt x="40104" y="23748"/>
                  </a:lnTo>
                  <a:lnTo>
                    <a:pt x="39237" y="24320"/>
                  </a:lnTo>
                  <a:lnTo>
                    <a:pt x="38574" y="23435"/>
                  </a:lnTo>
                  <a:lnTo>
                    <a:pt x="39422" y="22826"/>
                  </a:lnTo>
                  <a:close/>
                  <a:moveTo>
                    <a:pt x="19822" y="22495"/>
                  </a:moveTo>
                  <a:lnTo>
                    <a:pt x="20541" y="23564"/>
                  </a:lnTo>
                  <a:lnTo>
                    <a:pt x="19453" y="24449"/>
                  </a:lnTo>
                  <a:lnTo>
                    <a:pt x="18753" y="23232"/>
                  </a:lnTo>
                  <a:lnTo>
                    <a:pt x="19822" y="22495"/>
                  </a:lnTo>
                  <a:close/>
                  <a:moveTo>
                    <a:pt x="23049" y="23066"/>
                  </a:moveTo>
                  <a:lnTo>
                    <a:pt x="23823" y="24099"/>
                  </a:lnTo>
                  <a:lnTo>
                    <a:pt x="22643" y="24947"/>
                  </a:lnTo>
                  <a:lnTo>
                    <a:pt x="21979" y="23822"/>
                  </a:lnTo>
                  <a:lnTo>
                    <a:pt x="23049" y="23066"/>
                  </a:lnTo>
                  <a:close/>
                  <a:moveTo>
                    <a:pt x="26202" y="23601"/>
                  </a:moveTo>
                  <a:lnTo>
                    <a:pt x="26976" y="24670"/>
                  </a:lnTo>
                  <a:lnTo>
                    <a:pt x="25870" y="25463"/>
                  </a:lnTo>
                  <a:lnTo>
                    <a:pt x="25114" y="24320"/>
                  </a:lnTo>
                  <a:lnTo>
                    <a:pt x="26202" y="23601"/>
                  </a:lnTo>
                  <a:close/>
                  <a:moveTo>
                    <a:pt x="29391" y="24209"/>
                  </a:moveTo>
                  <a:lnTo>
                    <a:pt x="30147" y="25242"/>
                  </a:lnTo>
                  <a:lnTo>
                    <a:pt x="29078" y="26016"/>
                  </a:lnTo>
                  <a:lnTo>
                    <a:pt x="28340" y="24910"/>
                  </a:lnTo>
                  <a:lnTo>
                    <a:pt x="29391" y="24209"/>
                  </a:lnTo>
                  <a:close/>
                  <a:moveTo>
                    <a:pt x="32600" y="24799"/>
                  </a:moveTo>
                  <a:lnTo>
                    <a:pt x="33337" y="25813"/>
                  </a:lnTo>
                  <a:lnTo>
                    <a:pt x="32268" y="26569"/>
                  </a:lnTo>
                  <a:lnTo>
                    <a:pt x="31549" y="25482"/>
                  </a:lnTo>
                  <a:lnTo>
                    <a:pt x="32600" y="24799"/>
                  </a:lnTo>
                  <a:close/>
                  <a:moveTo>
                    <a:pt x="35789" y="25371"/>
                  </a:moveTo>
                  <a:lnTo>
                    <a:pt x="36527" y="26385"/>
                  </a:lnTo>
                  <a:lnTo>
                    <a:pt x="35476" y="27141"/>
                  </a:lnTo>
                  <a:lnTo>
                    <a:pt x="34757" y="26053"/>
                  </a:lnTo>
                  <a:lnTo>
                    <a:pt x="35789" y="25371"/>
                  </a:lnTo>
                  <a:close/>
                  <a:moveTo>
                    <a:pt x="19269" y="25482"/>
                  </a:moveTo>
                  <a:lnTo>
                    <a:pt x="20209" y="26809"/>
                  </a:lnTo>
                  <a:lnTo>
                    <a:pt x="19933" y="26901"/>
                  </a:lnTo>
                  <a:lnTo>
                    <a:pt x="19767" y="26975"/>
                  </a:lnTo>
                  <a:lnTo>
                    <a:pt x="19582" y="27067"/>
                  </a:lnTo>
                  <a:lnTo>
                    <a:pt x="19416" y="27196"/>
                  </a:lnTo>
                  <a:lnTo>
                    <a:pt x="19269" y="27325"/>
                  </a:lnTo>
                  <a:lnTo>
                    <a:pt x="19011" y="27584"/>
                  </a:lnTo>
                  <a:lnTo>
                    <a:pt x="17997" y="26330"/>
                  </a:lnTo>
                  <a:lnTo>
                    <a:pt x="19269" y="25482"/>
                  </a:lnTo>
                  <a:close/>
                  <a:moveTo>
                    <a:pt x="38924" y="26035"/>
                  </a:moveTo>
                  <a:lnTo>
                    <a:pt x="39625" y="26957"/>
                  </a:lnTo>
                  <a:lnTo>
                    <a:pt x="38647" y="27620"/>
                  </a:lnTo>
                  <a:lnTo>
                    <a:pt x="37928" y="26625"/>
                  </a:lnTo>
                  <a:lnTo>
                    <a:pt x="38924" y="26035"/>
                  </a:lnTo>
                  <a:close/>
                  <a:moveTo>
                    <a:pt x="22477" y="26127"/>
                  </a:moveTo>
                  <a:lnTo>
                    <a:pt x="23344" y="27307"/>
                  </a:lnTo>
                  <a:lnTo>
                    <a:pt x="22090" y="28229"/>
                  </a:lnTo>
                  <a:lnTo>
                    <a:pt x="21186" y="26901"/>
                  </a:lnTo>
                  <a:lnTo>
                    <a:pt x="22477" y="26127"/>
                  </a:lnTo>
                  <a:close/>
                  <a:moveTo>
                    <a:pt x="25648" y="26735"/>
                  </a:moveTo>
                  <a:lnTo>
                    <a:pt x="26497" y="27879"/>
                  </a:lnTo>
                  <a:lnTo>
                    <a:pt x="25280" y="28800"/>
                  </a:lnTo>
                  <a:lnTo>
                    <a:pt x="24450" y="27491"/>
                  </a:lnTo>
                  <a:lnTo>
                    <a:pt x="25648" y="26735"/>
                  </a:lnTo>
                  <a:close/>
                  <a:moveTo>
                    <a:pt x="28857" y="27307"/>
                  </a:moveTo>
                  <a:lnTo>
                    <a:pt x="29686" y="28450"/>
                  </a:lnTo>
                  <a:lnTo>
                    <a:pt x="28469" y="29335"/>
                  </a:lnTo>
                  <a:lnTo>
                    <a:pt x="27677" y="28081"/>
                  </a:lnTo>
                  <a:lnTo>
                    <a:pt x="28857" y="27307"/>
                  </a:lnTo>
                  <a:close/>
                  <a:moveTo>
                    <a:pt x="32046" y="27897"/>
                  </a:moveTo>
                  <a:lnTo>
                    <a:pt x="32876" y="29022"/>
                  </a:lnTo>
                  <a:lnTo>
                    <a:pt x="31678" y="29888"/>
                  </a:lnTo>
                  <a:lnTo>
                    <a:pt x="30903" y="28653"/>
                  </a:lnTo>
                  <a:lnTo>
                    <a:pt x="32046" y="27897"/>
                  </a:lnTo>
                  <a:close/>
                  <a:moveTo>
                    <a:pt x="35236" y="28469"/>
                  </a:moveTo>
                  <a:lnTo>
                    <a:pt x="36066" y="29575"/>
                  </a:lnTo>
                  <a:lnTo>
                    <a:pt x="34867" y="30460"/>
                  </a:lnTo>
                  <a:lnTo>
                    <a:pt x="34112" y="29225"/>
                  </a:lnTo>
                  <a:lnTo>
                    <a:pt x="35236" y="28469"/>
                  </a:lnTo>
                  <a:close/>
                  <a:moveTo>
                    <a:pt x="38352" y="29132"/>
                  </a:moveTo>
                  <a:lnTo>
                    <a:pt x="39200" y="30183"/>
                  </a:lnTo>
                  <a:lnTo>
                    <a:pt x="38076" y="31031"/>
                  </a:lnTo>
                  <a:lnTo>
                    <a:pt x="37301" y="29778"/>
                  </a:lnTo>
                  <a:lnTo>
                    <a:pt x="38352" y="29132"/>
                  </a:lnTo>
                  <a:close/>
                  <a:moveTo>
                    <a:pt x="41524" y="29593"/>
                  </a:moveTo>
                  <a:lnTo>
                    <a:pt x="42390" y="30755"/>
                  </a:lnTo>
                  <a:lnTo>
                    <a:pt x="41247" y="31474"/>
                  </a:lnTo>
                  <a:lnTo>
                    <a:pt x="40436" y="30349"/>
                  </a:lnTo>
                  <a:lnTo>
                    <a:pt x="41524" y="29593"/>
                  </a:lnTo>
                  <a:close/>
                  <a:moveTo>
                    <a:pt x="25058" y="29704"/>
                  </a:moveTo>
                  <a:lnTo>
                    <a:pt x="26073" y="31179"/>
                  </a:lnTo>
                  <a:lnTo>
                    <a:pt x="25851" y="31216"/>
                  </a:lnTo>
                  <a:lnTo>
                    <a:pt x="25612" y="31290"/>
                  </a:lnTo>
                  <a:lnTo>
                    <a:pt x="25409" y="31400"/>
                  </a:lnTo>
                  <a:lnTo>
                    <a:pt x="25224" y="31548"/>
                  </a:lnTo>
                  <a:lnTo>
                    <a:pt x="25040" y="31714"/>
                  </a:lnTo>
                  <a:lnTo>
                    <a:pt x="24892" y="31917"/>
                  </a:lnTo>
                  <a:lnTo>
                    <a:pt x="24782" y="32156"/>
                  </a:lnTo>
                  <a:lnTo>
                    <a:pt x="24671" y="32433"/>
                  </a:lnTo>
                  <a:lnTo>
                    <a:pt x="24616" y="32138"/>
                  </a:lnTo>
                  <a:lnTo>
                    <a:pt x="24542" y="31861"/>
                  </a:lnTo>
                  <a:lnTo>
                    <a:pt x="24468" y="31603"/>
                  </a:lnTo>
                  <a:lnTo>
                    <a:pt x="24339" y="31363"/>
                  </a:lnTo>
                  <a:lnTo>
                    <a:pt x="24266" y="31234"/>
                  </a:lnTo>
                  <a:lnTo>
                    <a:pt x="24192" y="31124"/>
                  </a:lnTo>
                  <a:lnTo>
                    <a:pt x="24100" y="31031"/>
                  </a:lnTo>
                  <a:lnTo>
                    <a:pt x="23989" y="30939"/>
                  </a:lnTo>
                  <a:lnTo>
                    <a:pt x="23878" y="30847"/>
                  </a:lnTo>
                  <a:lnTo>
                    <a:pt x="23749" y="30773"/>
                  </a:lnTo>
                  <a:lnTo>
                    <a:pt x="23602" y="30700"/>
                  </a:lnTo>
                  <a:lnTo>
                    <a:pt x="23436" y="30644"/>
                  </a:lnTo>
                  <a:lnTo>
                    <a:pt x="23712" y="30626"/>
                  </a:lnTo>
                  <a:lnTo>
                    <a:pt x="23971" y="30552"/>
                  </a:lnTo>
                  <a:lnTo>
                    <a:pt x="24210" y="30478"/>
                  </a:lnTo>
                  <a:lnTo>
                    <a:pt x="24432" y="30368"/>
                  </a:lnTo>
                  <a:lnTo>
                    <a:pt x="24616" y="30239"/>
                  </a:lnTo>
                  <a:lnTo>
                    <a:pt x="24800" y="30091"/>
                  </a:lnTo>
                  <a:lnTo>
                    <a:pt x="24929" y="29907"/>
                  </a:lnTo>
                  <a:lnTo>
                    <a:pt x="25058" y="29704"/>
                  </a:lnTo>
                  <a:close/>
                  <a:moveTo>
                    <a:pt x="28304" y="30405"/>
                  </a:moveTo>
                  <a:lnTo>
                    <a:pt x="29262" y="31732"/>
                  </a:lnTo>
                  <a:lnTo>
                    <a:pt x="29059" y="31769"/>
                  </a:lnTo>
                  <a:lnTo>
                    <a:pt x="28838" y="31843"/>
                  </a:lnTo>
                  <a:lnTo>
                    <a:pt x="28654" y="31953"/>
                  </a:lnTo>
                  <a:lnTo>
                    <a:pt x="28451" y="32082"/>
                  </a:lnTo>
                  <a:lnTo>
                    <a:pt x="28285" y="32267"/>
                  </a:lnTo>
                  <a:lnTo>
                    <a:pt x="28119" y="32470"/>
                  </a:lnTo>
                  <a:lnTo>
                    <a:pt x="27972" y="32728"/>
                  </a:lnTo>
                  <a:lnTo>
                    <a:pt x="27861" y="33023"/>
                  </a:lnTo>
                  <a:lnTo>
                    <a:pt x="27824" y="32691"/>
                  </a:lnTo>
                  <a:lnTo>
                    <a:pt x="27750" y="32414"/>
                  </a:lnTo>
                  <a:lnTo>
                    <a:pt x="27658" y="32138"/>
                  </a:lnTo>
                  <a:lnTo>
                    <a:pt x="27548" y="31917"/>
                  </a:lnTo>
                  <a:lnTo>
                    <a:pt x="27418" y="31714"/>
                  </a:lnTo>
                  <a:lnTo>
                    <a:pt x="27271" y="31548"/>
                  </a:lnTo>
                  <a:lnTo>
                    <a:pt x="27087" y="31419"/>
                  </a:lnTo>
                  <a:lnTo>
                    <a:pt x="26884" y="31308"/>
                  </a:lnTo>
                  <a:lnTo>
                    <a:pt x="28304" y="30405"/>
                  </a:lnTo>
                  <a:close/>
                  <a:moveTo>
                    <a:pt x="31493" y="30995"/>
                  </a:moveTo>
                  <a:lnTo>
                    <a:pt x="32378" y="32212"/>
                  </a:lnTo>
                  <a:lnTo>
                    <a:pt x="31032" y="33262"/>
                  </a:lnTo>
                  <a:lnTo>
                    <a:pt x="30995" y="33041"/>
                  </a:lnTo>
                  <a:lnTo>
                    <a:pt x="30940" y="32838"/>
                  </a:lnTo>
                  <a:lnTo>
                    <a:pt x="30848" y="32636"/>
                  </a:lnTo>
                  <a:lnTo>
                    <a:pt x="30756" y="32433"/>
                  </a:lnTo>
                  <a:lnTo>
                    <a:pt x="30608" y="32267"/>
                  </a:lnTo>
                  <a:lnTo>
                    <a:pt x="30461" y="32119"/>
                  </a:lnTo>
                  <a:lnTo>
                    <a:pt x="30295" y="31972"/>
                  </a:lnTo>
                  <a:lnTo>
                    <a:pt x="30092" y="31880"/>
                  </a:lnTo>
                  <a:lnTo>
                    <a:pt x="31493" y="30995"/>
                  </a:lnTo>
                  <a:close/>
                  <a:moveTo>
                    <a:pt x="34683" y="31566"/>
                  </a:moveTo>
                  <a:lnTo>
                    <a:pt x="35642" y="32875"/>
                  </a:lnTo>
                  <a:lnTo>
                    <a:pt x="35439" y="32931"/>
                  </a:lnTo>
                  <a:lnTo>
                    <a:pt x="35218" y="33004"/>
                  </a:lnTo>
                  <a:lnTo>
                    <a:pt x="35033" y="33097"/>
                  </a:lnTo>
                  <a:lnTo>
                    <a:pt x="34831" y="33244"/>
                  </a:lnTo>
                  <a:lnTo>
                    <a:pt x="34665" y="33410"/>
                  </a:lnTo>
                  <a:lnTo>
                    <a:pt x="34499" y="33631"/>
                  </a:lnTo>
                  <a:lnTo>
                    <a:pt x="34351" y="33889"/>
                  </a:lnTo>
                  <a:lnTo>
                    <a:pt x="34241" y="34184"/>
                  </a:lnTo>
                  <a:lnTo>
                    <a:pt x="34204" y="33871"/>
                  </a:lnTo>
                  <a:lnTo>
                    <a:pt x="34148" y="33576"/>
                  </a:lnTo>
                  <a:lnTo>
                    <a:pt x="34075" y="33318"/>
                  </a:lnTo>
                  <a:lnTo>
                    <a:pt x="33964" y="33078"/>
                  </a:lnTo>
                  <a:lnTo>
                    <a:pt x="33835" y="32894"/>
                  </a:lnTo>
                  <a:lnTo>
                    <a:pt x="33687" y="32709"/>
                  </a:lnTo>
                  <a:lnTo>
                    <a:pt x="33522" y="32580"/>
                  </a:lnTo>
                  <a:lnTo>
                    <a:pt x="33319" y="32451"/>
                  </a:lnTo>
                  <a:lnTo>
                    <a:pt x="34683" y="31566"/>
                  </a:lnTo>
                  <a:close/>
                  <a:moveTo>
                    <a:pt x="37910" y="32138"/>
                  </a:moveTo>
                  <a:lnTo>
                    <a:pt x="38869" y="33447"/>
                  </a:lnTo>
                  <a:lnTo>
                    <a:pt x="38647" y="33484"/>
                  </a:lnTo>
                  <a:lnTo>
                    <a:pt x="38444" y="33558"/>
                  </a:lnTo>
                  <a:lnTo>
                    <a:pt x="38242" y="33650"/>
                  </a:lnTo>
                  <a:lnTo>
                    <a:pt x="38057" y="33797"/>
                  </a:lnTo>
                  <a:lnTo>
                    <a:pt x="37873" y="33963"/>
                  </a:lnTo>
                  <a:lnTo>
                    <a:pt x="37725" y="34166"/>
                  </a:lnTo>
                  <a:lnTo>
                    <a:pt x="37578" y="34406"/>
                  </a:lnTo>
                  <a:lnTo>
                    <a:pt x="37449" y="34682"/>
                  </a:lnTo>
                  <a:lnTo>
                    <a:pt x="37412" y="34387"/>
                  </a:lnTo>
                  <a:lnTo>
                    <a:pt x="37357" y="34111"/>
                  </a:lnTo>
                  <a:lnTo>
                    <a:pt x="37264" y="33853"/>
                  </a:lnTo>
                  <a:lnTo>
                    <a:pt x="37154" y="33631"/>
                  </a:lnTo>
                  <a:lnTo>
                    <a:pt x="37025" y="33447"/>
                  </a:lnTo>
                  <a:lnTo>
                    <a:pt x="36877" y="33281"/>
                  </a:lnTo>
                  <a:lnTo>
                    <a:pt x="36693" y="33133"/>
                  </a:lnTo>
                  <a:lnTo>
                    <a:pt x="36508" y="33023"/>
                  </a:lnTo>
                  <a:lnTo>
                    <a:pt x="37910" y="32138"/>
                  </a:lnTo>
                  <a:close/>
                  <a:moveTo>
                    <a:pt x="41007" y="32820"/>
                  </a:moveTo>
                  <a:lnTo>
                    <a:pt x="41948" y="33963"/>
                  </a:lnTo>
                  <a:lnTo>
                    <a:pt x="40657" y="34738"/>
                  </a:lnTo>
                  <a:lnTo>
                    <a:pt x="39735" y="33521"/>
                  </a:lnTo>
                  <a:lnTo>
                    <a:pt x="41007" y="32820"/>
                  </a:lnTo>
                  <a:close/>
                  <a:moveTo>
                    <a:pt x="1421" y="0"/>
                  </a:moveTo>
                  <a:lnTo>
                    <a:pt x="1587" y="184"/>
                  </a:lnTo>
                  <a:lnTo>
                    <a:pt x="1771" y="350"/>
                  </a:lnTo>
                  <a:lnTo>
                    <a:pt x="1974" y="516"/>
                  </a:lnTo>
                  <a:lnTo>
                    <a:pt x="2232" y="664"/>
                  </a:lnTo>
                  <a:lnTo>
                    <a:pt x="1900" y="701"/>
                  </a:lnTo>
                  <a:lnTo>
                    <a:pt x="1605" y="793"/>
                  </a:lnTo>
                  <a:lnTo>
                    <a:pt x="1347" y="903"/>
                  </a:lnTo>
                  <a:lnTo>
                    <a:pt x="1236" y="977"/>
                  </a:lnTo>
                  <a:lnTo>
                    <a:pt x="1126" y="1051"/>
                  </a:lnTo>
                  <a:lnTo>
                    <a:pt x="1015" y="1143"/>
                  </a:lnTo>
                  <a:lnTo>
                    <a:pt x="923" y="1235"/>
                  </a:lnTo>
                  <a:lnTo>
                    <a:pt x="849" y="1346"/>
                  </a:lnTo>
                  <a:lnTo>
                    <a:pt x="775" y="1457"/>
                  </a:lnTo>
                  <a:lnTo>
                    <a:pt x="702" y="1586"/>
                  </a:lnTo>
                  <a:lnTo>
                    <a:pt x="665" y="1715"/>
                  </a:lnTo>
                  <a:lnTo>
                    <a:pt x="609" y="1844"/>
                  </a:lnTo>
                  <a:lnTo>
                    <a:pt x="573" y="2010"/>
                  </a:lnTo>
                  <a:lnTo>
                    <a:pt x="554" y="2157"/>
                  </a:lnTo>
                  <a:lnTo>
                    <a:pt x="554" y="2305"/>
                  </a:lnTo>
                  <a:lnTo>
                    <a:pt x="554" y="2452"/>
                  </a:lnTo>
                  <a:lnTo>
                    <a:pt x="573" y="2600"/>
                  </a:lnTo>
                  <a:lnTo>
                    <a:pt x="609" y="2729"/>
                  </a:lnTo>
                  <a:lnTo>
                    <a:pt x="646" y="2858"/>
                  </a:lnTo>
                  <a:lnTo>
                    <a:pt x="702" y="2987"/>
                  </a:lnTo>
                  <a:lnTo>
                    <a:pt x="775" y="3098"/>
                  </a:lnTo>
                  <a:lnTo>
                    <a:pt x="849" y="3208"/>
                  </a:lnTo>
                  <a:lnTo>
                    <a:pt x="941" y="3319"/>
                  </a:lnTo>
                  <a:lnTo>
                    <a:pt x="1163" y="3522"/>
                  </a:lnTo>
                  <a:lnTo>
                    <a:pt x="1402" y="3688"/>
                  </a:lnTo>
                  <a:lnTo>
                    <a:pt x="1697" y="3835"/>
                  </a:lnTo>
                  <a:lnTo>
                    <a:pt x="1310" y="3946"/>
                  </a:lnTo>
                  <a:lnTo>
                    <a:pt x="960" y="4075"/>
                  </a:lnTo>
                  <a:lnTo>
                    <a:pt x="812" y="4149"/>
                  </a:lnTo>
                  <a:lnTo>
                    <a:pt x="683" y="4222"/>
                  </a:lnTo>
                  <a:lnTo>
                    <a:pt x="554" y="4315"/>
                  </a:lnTo>
                  <a:lnTo>
                    <a:pt x="443" y="4407"/>
                  </a:lnTo>
                  <a:lnTo>
                    <a:pt x="351" y="4499"/>
                  </a:lnTo>
                  <a:lnTo>
                    <a:pt x="259" y="4610"/>
                  </a:lnTo>
                  <a:lnTo>
                    <a:pt x="185" y="4720"/>
                  </a:lnTo>
                  <a:lnTo>
                    <a:pt x="130" y="4849"/>
                  </a:lnTo>
                  <a:lnTo>
                    <a:pt x="75" y="4978"/>
                  </a:lnTo>
                  <a:lnTo>
                    <a:pt x="38" y="5107"/>
                  </a:lnTo>
                  <a:lnTo>
                    <a:pt x="19" y="5255"/>
                  </a:lnTo>
                  <a:lnTo>
                    <a:pt x="1" y="5402"/>
                  </a:lnTo>
                  <a:lnTo>
                    <a:pt x="1" y="5642"/>
                  </a:lnTo>
                  <a:lnTo>
                    <a:pt x="56" y="5900"/>
                  </a:lnTo>
                  <a:lnTo>
                    <a:pt x="148" y="6140"/>
                  </a:lnTo>
                  <a:lnTo>
                    <a:pt x="259" y="6361"/>
                  </a:lnTo>
                  <a:lnTo>
                    <a:pt x="425" y="6546"/>
                  </a:lnTo>
                  <a:lnTo>
                    <a:pt x="499" y="6638"/>
                  </a:lnTo>
                  <a:lnTo>
                    <a:pt x="591" y="6712"/>
                  </a:lnTo>
                  <a:lnTo>
                    <a:pt x="702" y="6785"/>
                  </a:lnTo>
                  <a:lnTo>
                    <a:pt x="812" y="6841"/>
                  </a:lnTo>
                  <a:lnTo>
                    <a:pt x="923" y="6896"/>
                  </a:lnTo>
                  <a:lnTo>
                    <a:pt x="1052" y="6933"/>
                  </a:lnTo>
                  <a:lnTo>
                    <a:pt x="1347" y="6970"/>
                  </a:lnTo>
                  <a:lnTo>
                    <a:pt x="1494" y="6988"/>
                  </a:lnTo>
                  <a:lnTo>
                    <a:pt x="1660" y="6988"/>
                  </a:lnTo>
                  <a:lnTo>
                    <a:pt x="1808" y="6970"/>
                  </a:lnTo>
                  <a:lnTo>
                    <a:pt x="1974" y="6951"/>
                  </a:lnTo>
                  <a:lnTo>
                    <a:pt x="2103" y="6896"/>
                  </a:lnTo>
                  <a:lnTo>
                    <a:pt x="2250" y="6859"/>
                  </a:lnTo>
                  <a:lnTo>
                    <a:pt x="2379" y="6785"/>
                  </a:lnTo>
                  <a:lnTo>
                    <a:pt x="2490" y="6693"/>
                  </a:lnTo>
                  <a:lnTo>
                    <a:pt x="2619" y="6601"/>
                  </a:lnTo>
                  <a:lnTo>
                    <a:pt x="2711" y="6490"/>
                  </a:lnTo>
                  <a:lnTo>
                    <a:pt x="2914" y="6287"/>
                  </a:lnTo>
                  <a:lnTo>
                    <a:pt x="3062" y="6103"/>
                  </a:lnTo>
                  <a:lnTo>
                    <a:pt x="3873" y="7560"/>
                  </a:lnTo>
                  <a:lnTo>
                    <a:pt x="3652" y="7615"/>
                  </a:lnTo>
                  <a:lnTo>
                    <a:pt x="3467" y="7707"/>
                  </a:lnTo>
                  <a:lnTo>
                    <a:pt x="3283" y="7818"/>
                  </a:lnTo>
                  <a:lnTo>
                    <a:pt x="3117" y="7965"/>
                  </a:lnTo>
                  <a:lnTo>
                    <a:pt x="2970" y="8131"/>
                  </a:lnTo>
                  <a:lnTo>
                    <a:pt x="2840" y="8316"/>
                  </a:lnTo>
                  <a:lnTo>
                    <a:pt x="2730" y="8500"/>
                  </a:lnTo>
                  <a:lnTo>
                    <a:pt x="2619" y="8721"/>
                  </a:lnTo>
                  <a:lnTo>
                    <a:pt x="2601" y="9035"/>
                  </a:lnTo>
                  <a:lnTo>
                    <a:pt x="2619" y="9330"/>
                  </a:lnTo>
                  <a:lnTo>
                    <a:pt x="2675" y="9588"/>
                  </a:lnTo>
                  <a:lnTo>
                    <a:pt x="2730" y="9717"/>
                  </a:lnTo>
                  <a:lnTo>
                    <a:pt x="2767" y="9846"/>
                  </a:lnTo>
                  <a:lnTo>
                    <a:pt x="2840" y="9957"/>
                  </a:lnTo>
                  <a:lnTo>
                    <a:pt x="2914" y="10067"/>
                  </a:lnTo>
                  <a:lnTo>
                    <a:pt x="3006" y="10159"/>
                  </a:lnTo>
                  <a:lnTo>
                    <a:pt x="3099" y="10270"/>
                  </a:lnTo>
                  <a:lnTo>
                    <a:pt x="3209" y="10362"/>
                  </a:lnTo>
                  <a:lnTo>
                    <a:pt x="3320" y="10454"/>
                  </a:lnTo>
                  <a:lnTo>
                    <a:pt x="3596" y="10602"/>
                  </a:lnTo>
                  <a:lnTo>
                    <a:pt x="3652" y="10639"/>
                  </a:lnTo>
                  <a:lnTo>
                    <a:pt x="3689" y="10694"/>
                  </a:lnTo>
                  <a:lnTo>
                    <a:pt x="3762" y="10786"/>
                  </a:lnTo>
                  <a:lnTo>
                    <a:pt x="3596" y="10786"/>
                  </a:lnTo>
                  <a:lnTo>
                    <a:pt x="3430" y="10805"/>
                  </a:lnTo>
                  <a:lnTo>
                    <a:pt x="3283" y="10823"/>
                  </a:lnTo>
                  <a:lnTo>
                    <a:pt x="3135" y="10860"/>
                  </a:lnTo>
                  <a:lnTo>
                    <a:pt x="3006" y="10915"/>
                  </a:lnTo>
                  <a:lnTo>
                    <a:pt x="2877" y="10971"/>
                  </a:lnTo>
                  <a:lnTo>
                    <a:pt x="2748" y="11044"/>
                  </a:lnTo>
                  <a:lnTo>
                    <a:pt x="2638" y="11118"/>
                  </a:lnTo>
                  <a:lnTo>
                    <a:pt x="2545" y="11192"/>
                  </a:lnTo>
                  <a:lnTo>
                    <a:pt x="2453" y="11303"/>
                  </a:lnTo>
                  <a:lnTo>
                    <a:pt x="2361" y="11395"/>
                  </a:lnTo>
                  <a:lnTo>
                    <a:pt x="2287" y="11524"/>
                  </a:lnTo>
                  <a:lnTo>
                    <a:pt x="2232" y="11634"/>
                  </a:lnTo>
                  <a:lnTo>
                    <a:pt x="2177" y="11782"/>
                  </a:lnTo>
                  <a:lnTo>
                    <a:pt x="2121" y="11911"/>
                  </a:lnTo>
                  <a:lnTo>
                    <a:pt x="2103" y="12077"/>
                  </a:lnTo>
                  <a:lnTo>
                    <a:pt x="2084" y="12206"/>
                  </a:lnTo>
                  <a:lnTo>
                    <a:pt x="2066" y="12335"/>
                  </a:lnTo>
                  <a:lnTo>
                    <a:pt x="2084" y="12483"/>
                  </a:lnTo>
                  <a:lnTo>
                    <a:pt x="2103" y="12612"/>
                  </a:lnTo>
                  <a:lnTo>
                    <a:pt x="2121" y="12741"/>
                  </a:lnTo>
                  <a:lnTo>
                    <a:pt x="2177" y="12870"/>
                  </a:lnTo>
                  <a:lnTo>
                    <a:pt x="2214" y="12980"/>
                  </a:lnTo>
                  <a:lnTo>
                    <a:pt x="2287" y="13110"/>
                  </a:lnTo>
                  <a:lnTo>
                    <a:pt x="2361" y="13220"/>
                  </a:lnTo>
                  <a:lnTo>
                    <a:pt x="2435" y="13331"/>
                  </a:lnTo>
                  <a:lnTo>
                    <a:pt x="2527" y="13423"/>
                  </a:lnTo>
                  <a:lnTo>
                    <a:pt x="2619" y="13515"/>
                  </a:lnTo>
                  <a:lnTo>
                    <a:pt x="2730" y="13607"/>
                  </a:lnTo>
                  <a:lnTo>
                    <a:pt x="2840" y="13681"/>
                  </a:lnTo>
                  <a:lnTo>
                    <a:pt x="2970" y="13736"/>
                  </a:lnTo>
                  <a:lnTo>
                    <a:pt x="3099" y="13792"/>
                  </a:lnTo>
                  <a:lnTo>
                    <a:pt x="3246" y="13847"/>
                  </a:lnTo>
                  <a:lnTo>
                    <a:pt x="3412" y="13866"/>
                  </a:lnTo>
                  <a:lnTo>
                    <a:pt x="3560" y="13884"/>
                  </a:lnTo>
                  <a:lnTo>
                    <a:pt x="3836" y="13884"/>
                  </a:lnTo>
                  <a:lnTo>
                    <a:pt x="3984" y="13847"/>
                  </a:lnTo>
                  <a:lnTo>
                    <a:pt x="4131" y="13792"/>
                  </a:lnTo>
                  <a:lnTo>
                    <a:pt x="4260" y="13736"/>
                  </a:lnTo>
                  <a:lnTo>
                    <a:pt x="4389" y="13663"/>
                  </a:lnTo>
                  <a:lnTo>
                    <a:pt x="4518" y="13571"/>
                  </a:lnTo>
                  <a:lnTo>
                    <a:pt x="4647" y="13460"/>
                  </a:lnTo>
                  <a:lnTo>
                    <a:pt x="4758" y="13331"/>
                  </a:lnTo>
                  <a:lnTo>
                    <a:pt x="4887" y="13202"/>
                  </a:lnTo>
                  <a:lnTo>
                    <a:pt x="4998" y="13036"/>
                  </a:lnTo>
                  <a:lnTo>
                    <a:pt x="5108" y="12870"/>
                  </a:lnTo>
                  <a:lnTo>
                    <a:pt x="5219" y="12685"/>
                  </a:lnTo>
                  <a:lnTo>
                    <a:pt x="5219" y="12980"/>
                  </a:lnTo>
                  <a:lnTo>
                    <a:pt x="5274" y="13257"/>
                  </a:lnTo>
                  <a:lnTo>
                    <a:pt x="5366" y="13515"/>
                  </a:lnTo>
                  <a:lnTo>
                    <a:pt x="5477" y="13755"/>
                  </a:lnTo>
                  <a:lnTo>
                    <a:pt x="5643" y="13958"/>
                  </a:lnTo>
                  <a:lnTo>
                    <a:pt x="5827" y="14142"/>
                  </a:lnTo>
                  <a:lnTo>
                    <a:pt x="6067" y="14308"/>
                  </a:lnTo>
                  <a:lnTo>
                    <a:pt x="6325" y="14437"/>
                  </a:lnTo>
                  <a:lnTo>
                    <a:pt x="5920" y="14585"/>
                  </a:lnTo>
                  <a:lnTo>
                    <a:pt x="5569" y="14732"/>
                  </a:lnTo>
                  <a:lnTo>
                    <a:pt x="5422" y="14824"/>
                  </a:lnTo>
                  <a:lnTo>
                    <a:pt x="5293" y="14898"/>
                  </a:lnTo>
                  <a:lnTo>
                    <a:pt x="5164" y="14990"/>
                  </a:lnTo>
                  <a:lnTo>
                    <a:pt x="5071" y="15101"/>
                  </a:lnTo>
                  <a:lnTo>
                    <a:pt x="4979" y="15193"/>
                  </a:lnTo>
                  <a:lnTo>
                    <a:pt x="4887" y="15304"/>
                  </a:lnTo>
                  <a:lnTo>
                    <a:pt x="4832" y="15414"/>
                  </a:lnTo>
                  <a:lnTo>
                    <a:pt x="4776" y="15543"/>
                  </a:lnTo>
                  <a:lnTo>
                    <a:pt x="4740" y="15672"/>
                  </a:lnTo>
                  <a:lnTo>
                    <a:pt x="4703" y="15802"/>
                  </a:lnTo>
                  <a:lnTo>
                    <a:pt x="4684" y="15949"/>
                  </a:lnTo>
                  <a:lnTo>
                    <a:pt x="4684" y="16097"/>
                  </a:lnTo>
                  <a:lnTo>
                    <a:pt x="4703" y="16336"/>
                  </a:lnTo>
                  <a:lnTo>
                    <a:pt x="4758" y="16594"/>
                  </a:lnTo>
                  <a:lnTo>
                    <a:pt x="4850" y="16816"/>
                  </a:lnTo>
                  <a:lnTo>
                    <a:pt x="4979" y="17037"/>
                  </a:lnTo>
                  <a:lnTo>
                    <a:pt x="5145" y="17221"/>
                  </a:lnTo>
                  <a:lnTo>
                    <a:pt x="5237" y="17295"/>
                  </a:lnTo>
                  <a:lnTo>
                    <a:pt x="5330" y="17369"/>
                  </a:lnTo>
                  <a:lnTo>
                    <a:pt x="5440" y="17443"/>
                  </a:lnTo>
                  <a:lnTo>
                    <a:pt x="5551" y="17498"/>
                  </a:lnTo>
                  <a:lnTo>
                    <a:pt x="5680" y="17535"/>
                  </a:lnTo>
                  <a:lnTo>
                    <a:pt x="5791" y="17572"/>
                  </a:lnTo>
                  <a:lnTo>
                    <a:pt x="5938" y="17590"/>
                  </a:lnTo>
                  <a:lnTo>
                    <a:pt x="6086" y="17590"/>
                  </a:lnTo>
                  <a:lnTo>
                    <a:pt x="6399" y="17572"/>
                  </a:lnTo>
                  <a:lnTo>
                    <a:pt x="6694" y="17535"/>
                  </a:lnTo>
                  <a:lnTo>
                    <a:pt x="6989" y="17443"/>
                  </a:lnTo>
                  <a:lnTo>
                    <a:pt x="7229" y="17350"/>
                  </a:lnTo>
                  <a:lnTo>
                    <a:pt x="7450" y="17221"/>
                  </a:lnTo>
                  <a:lnTo>
                    <a:pt x="7874" y="16945"/>
                  </a:lnTo>
                  <a:lnTo>
                    <a:pt x="7929" y="17148"/>
                  </a:lnTo>
                  <a:lnTo>
                    <a:pt x="8003" y="17350"/>
                  </a:lnTo>
                  <a:lnTo>
                    <a:pt x="8114" y="17535"/>
                  </a:lnTo>
                  <a:lnTo>
                    <a:pt x="8243" y="17682"/>
                  </a:lnTo>
                  <a:lnTo>
                    <a:pt x="8390" y="17848"/>
                  </a:lnTo>
                  <a:lnTo>
                    <a:pt x="8556" y="17977"/>
                  </a:lnTo>
                  <a:lnTo>
                    <a:pt x="8741" y="18106"/>
                  </a:lnTo>
                  <a:lnTo>
                    <a:pt x="8943" y="18217"/>
                  </a:lnTo>
                  <a:lnTo>
                    <a:pt x="8556" y="18346"/>
                  </a:lnTo>
                  <a:lnTo>
                    <a:pt x="8224" y="18475"/>
                  </a:lnTo>
                  <a:lnTo>
                    <a:pt x="7948" y="18641"/>
                  </a:lnTo>
                  <a:lnTo>
                    <a:pt x="7837" y="18715"/>
                  </a:lnTo>
                  <a:lnTo>
                    <a:pt x="7727" y="18807"/>
                  </a:lnTo>
                  <a:lnTo>
                    <a:pt x="7634" y="18899"/>
                  </a:lnTo>
                  <a:lnTo>
                    <a:pt x="7561" y="19010"/>
                  </a:lnTo>
                  <a:lnTo>
                    <a:pt x="7487" y="19120"/>
                  </a:lnTo>
                  <a:lnTo>
                    <a:pt x="7432" y="19231"/>
                  </a:lnTo>
                  <a:lnTo>
                    <a:pt x="7376" y="19360"/>
                  </a:lnTo>
                  <a:lnTo>
                    <a:pt x="7339" y="19489"/>
                  </a:lnTo>
                  <a:lnTo>
                    <a:pt x="7321" y="19618"/>
                  </a:lnTo>
                  <a:lnTo>
                    <a:pt x="7302" y="19766"/>
                  </a:lnTo>
                  <a:lnTo>
                    <a:pt x="7302" y="20024"/>
                  </a:lnTo>
                  <a:lnTo>
                    <a:pt x="7358" y="20264"/>
                  </a:lnTo>
                  <a:lnTo>
                    <a:pt x="7450" y="20503"/>
                  </a:lnTo>
                  <a:lnTo>
                    <a:pt x="7561" y="20725"/>
                  </a:lnTo>
                  <a:lnTo>
                    <a:pt x="7708" y="20927"/>
                  </a:lnTo>
                  <a:lnTo>
                    <a:pt x="7800" y="21020"/>
                  </a:lnTo>
                  <a:lnTo>
                    <a:pt x="7892" y="21093"/>
                  </a:lnTo>
                  <a:lnTo>
                    <a:pt x="8003" y="21167"/>
                  </a:lnTo>
                  <a:lnTo>
                    <a:pt x="8114" y="21222"/>
                  </a:lnTo>
                  <a:lnTo>
                    <a:pt x="8224" y="21278"/>
                  </a:lnTo>
                  <a:lnTo>
                    <a:pt x="8335" y="21315"/>
                  </a:lnTo>
                  <a:lnTo>
                    <a:pt x="8483" y="21333"/>
                  </a:lnTo>
                  <a:lnTo>
                    <a:pt x="8648" y="21351"/>
                  </a:lnTo>
                  <a:lnTo>
                    <a:pt x="8962" y="21351"/>
                  </a:lnTo>
                  <a:lnTo>
                    <a:pt x="9294" y="21296"/>
                  </a:lnTo>
                  <a:lnTo>
                    <a:pt x="9589" y="21222"/>
                  </a:lnTo>
                  <a:lnTo>
                    <a:pt x="9736" y="21167"/>
                  </a:lnTo>
                  <a:lnTo>
                    <a:pt x="9865" y="21093"/>
                  </a:lnTo>
                  <a:lnTo>
                    <a:pt x="10105" y="20927"/>
                  </a:lnTo>
                  <a:lnTo>
                    <a:pt x="10474" y="20632"/>
                  </a:lnTo>
                  <a:lnTo>
                    <a:pt x="10492" y="20817"/>
                  </a:lnTo>
                  <a:lnTo>
                    <a:pt x="10548" y="21001"/>
                  </a:lnTo>
                  <a:lnTo>
                    <a:pt x="10640" y="21185"/>
                  </a:lnTo>
                  <a:lnTo>
                    <a:pt x="10769" y="21370"/>
                  </a:lnTo>
                  <a:lnTo>
                    <a:pt x="10935" y="21536"/>
                  </a:lnTo>
                  <a:lnTo>
                    <a:pt x="11138" y="21702"/>
                  </a:lnTo>
                  <a:lnTo>
                    <a:pt x="11359" y="21868"/>
                  </a:lnTo>
                  <a:lnTo>
                    <a:pt x="11617" y="22015"/>
                  </a:lnTo>
                  <a:lnTo>
                    <a:pt x="11304" y="22071"/>
                  </a:lnTo>
                  <a:lnTo>
                    <a:pt x="11009" y="22163"/>
                  </a:lnTo>
                  <a:lnTo>
                    <a:pt x="10750" y="22273"/>
                  </a:lnTo>
                  <a:lnTo>
                    <a:pt x="10621" y="22347"/>
                  </a:lnTo>
                  <a:lnTo>
                    <a:pt x="10511" y="22421"/>
                  </a:lnTo>
                  <a:lnTo>
                    <a:pt x="10419" y="22513"/>
                  </a:lnTo>
                  <a:lnTo>
                    <a:pt x="10326" y="22605"/>
                  </a:lnTo>
                  <a:lnTo>
                    <a:pt x="10234" y="22697"/>
                  </a:lnTo>
                  <a:lnTo>
                    <a:pt x="10160" y="22826"/>
                  </a:lnTo>
                  <a:lnTo>
                    <a:pt x="10105" y="22937"/>
                  </a:lnTo>
                  <a:lnTo>
                    <a:pt x="10050" y="23066"/>
                  </a:lnTo>
                  <a:lnTo>
                    <a:pt x="10013" y="23214"/>
                  </a:lnTo>
                  <a:lnTo>
                    <a:pt x="9976" y="23380"/>
                  </a:lnTo>
                  <a:lnTo>
                    <a:pt x="9958" y="23527"/>
                  </a:lnTo>
                  <a:lnTo>
                    <a:pt x="9958" y="23675"/>
                  </a:lnTo>
                  <a:lnTo>
                    <a:pt x="9958" y="23822"/>
                  </a:lnTo>
                  <a:lnTo>
                    <a:pt x="9976" y="23970"/>
                  </a:lnTo>
                  <a:lnTo>
                    <a:pt x="10013" y="24099"/>
                  </a:lnTo>
                  <a:lnTo>
                    <a:pt x="10050" y="24228"/>
                  </a:lnTo>
                  <a:lnTo>
                    <a:pt x="10105" y="24338"/>
                  </a:lnTo>
                  <a:lnTo>
                    <a:pt x="10179" y="24449"/>
                  </a:lnTo>
                  <a:lnTo>
                    <a:pt x="10253" y="24560"/>
                  </a:lnTo>
                  <a:lnTo>
                    <a:pt x="10345" y="24670"/>
                  </a:lnTo>
                  <a:lnTo>
                    <a:pt x="10548" y="24855"/>
                  </a:lnTo>
                  <a:lnTo>
                    <a:pt x="10787" y="25021"/>
                  </a:lnTo>
                  <a:lnTo>
                    <a:pt x="11064" y="25187"/>
                  </a:lnTo>
                  <a:lnTo>
                    <a:pt x="10714" y="25223"/>
                  </a:lnTo>
                  <a:lnTo>
                    <a:pt x="10419" y="25316"/>
                  </a:lnTo>
                  <a:lnTo>
                    <a:pt x="10271" y="25371"/>
                  </a:lnTo>
                  <a:lnTo>
                    <a:pt x="10142" y="25426"/>
                  </a:lnTo>
                  <a:lnTo>
                    <a:pt x="10031" y="25500"/>
                  </a:lnTo>
                  <a:lnTo>
                    <a:pt x="9921" y="25574"/>
                  </a:lnTo>
                  <a:lnTo>
                    <a:pt x="9829" y="25666"/>
                  </a:lnTo>
                  <a:lnTo>
                    <a:pt x="9736" y="25758"/>
                  </a:lnTo>
                  <a:lnTo>
                    <a:pt x="9663" y="25869"/>
                  </a:lnTo>
                  <a:lnTo>
                    <a:pt x="9589" y="25979"/>
                  </a:lnTo>
                  <a:lnTo>
                    <a:pt x="9533" y="26090"/>
                  </a:lnTo>
                  <a:lnTo>
                    <a:pt x="9497" y="26201"/>
                  </a:lnTo>
                  <a:lnTo>
                    <a:pt x="9460" y="26330"/>
                  </a:lnTo>
                  <a:lnTo>
                    <a:pt x="9441" y="26477"/>
                  </a:lnTo>
                  <a:lnTo>
                    <a:pt x="9423" y="26754"/>
                  </a:lnTo>
                  <a:lnTo>
                    <a:pt x="9460" y="27012"/>
                  </a:lnTo>
                  <a:lnTo>
                    <a:pt x="9515" y="27252"/>
                  </a:lnTo>
                  <a:lnTo>
                    <a:pt x="9626" y="27473"/>
                  </a:lnTo>
                  <a:lnTo>
                    <a:pt x="9773" y="27676"/>
                  </a:lnTo>
                  <a:lnTo>
                    <a:pt x="9939" y="27860"/>
                  </a:lnTo>
                  <a:lnTo>
                    <a:pt x="10142" y="28008"/>
                  </a:lnTo>
                  <a:lnTo>
                    <a:pt x="10382" y="28118"/>
                  </a:lnTo>
                  <a:lnTo>
                    <a:pt x="10511" y="28155"/>
                  </a:lnTo>
                  <a:lnTo>
                    <a:pt x="10640" y="28192"/>
                  </a:lnTo>
                  <a:lnTo>
                    <a:pt x="10898" y="28229"/>
                  </a:lnTo>
                  <a:lnTo>
                    <a:pt x="11156" y="28210"/>
                  </a:lnTo>
                  <a:lnTo>
                    <a:pt x="11396" y="28174"/>
                  </a:lnTo>
                  <a:lnTo>
                    <a:pt x="11525" y="28118"/>
                  </a:lnTo>
                  <a:lnTo>
                    <a:pt x="11635" y="28081"/>
                  </a:lnTo>
                  <a:lnTo>
                    <a:pt x="11746" y="28008"/>
                  </a:lnTo>
                  <a:lnTo>
                    <a:pt x="11857" y="27934"/>
                  </a:lnTo>
                  <a:lnTo>
                    <a:pt x="11949" y="27860"/>
                  </a:lnTo>
                  <a:lnTo>
                    <a:pt x="12023" y="27768"/>
                  </a:lnTo>
                  <a:lnTo>
                    <a:pt x="12096" y="27657"/>
                  </a:lnTo>
                  <a:lnTo>
                    <a:pt x="12170" y="27547"/>
                  </a:lnTo>
                  <a:lnTo>
                    <a:pt x="12244" y="27399"/>
                  </a:lnTo>
                  <a:lnTo>
                    <a:pt x="12299" y="27233"/>
                  </a:lnTo>
                  <a:lnTo>
                    <a:pt x="12336" y="27067"/>
                  </a:lnTo>
                  <a:lnTo>
                    <a:pt x="12373" y="26901"/>
                  </a:lnTo>
                  <a:lnTo>
                    <a:pt x="12391" y="26735"/>
                  </a:lnTo>
                  <a:lnTo>
                    <a:pt x="12391" y="26569"/>
                  </a:lnTo>
                  <a:lnTo>
                    <a:pt x="12373" y="26403"/>
                  </a:lnTo>
                  <a:lnTo>
                    <a:pt x="12355" y="26256"/>
                  </a:lnTo>
                  <a:lnTo>
                    <a:pt x="12299" y="26108"/>
                  </a:lnTo>
                  <a:lnTo>
                    <a:pt x="12225" y="25979"/>
                  </a:lnTo>
                  <a:lnTo>
                    <a:pt x="12152" y="25850"/>
                  </a:lnTo>
                  <a:lnTo>
                    <a:pt x="12041" y="25721"/>
                  </a:lnTo>
                  <a:lnTo>
                    <a:pt x="11820" y="25463"/>
                  </a:lnTo>
                  <a:lnTo>
                    <a:pt x="11617" y="25205"/>
                  </a:lnTo>
                  <a:lnTo>
                    <a:pt x="11838" y="25150"/>
                  </a:lnTo>
                  <a:lnTo>
                    <a:pt x="12060" y="25076"/>
                  </a:lnTo>
                  <a:lnTo>
                    <a:pt x="12262" y="24984"/>
                  </a:lnTo>
                  <a:lnTo>
                    <a:pt x="12447" y="24873"/>
                  </a:lnTo>
                  <a:lnTo>
                    <a:pt x="12613" y="24726"/>
                  </a:lnTo>
                  <a:lnTo>
                    <a:pt x="12760" y="24560"/>
                  </a:lnTo>
                  <a:lnTo>
                    <a:pt x="12889" y="24357"/>
                  </a:lnTo>
                  <a:lnTo>
                    <a:pt x="12981" y="24117"/>
                  </a:lnTo>
                  <a:lnTo>
                    <a:pt x="13018" y="24080"/>
                  </a:lnTo>
                  <a:lnTo>
                    <a:pt x="13074" y="24025"/>
                  </a:lnTo>
                  <a:lnTo>
                    <a:pt x="13184" y="23951"/>
                  </a:lnTo>
                  <a:lnTo>
                    <a:pt x="13147" y="24099"/>
                  </a:lnTo>
                  <a:lnTo>
                    <a:pt x="13129" y="24228"/>
                  </a:lnTo>
                  <a:lnTo>
                    <a:pt x="13129" y="24357"/>
                  </a:lnTo>
                  <a:lnTo>
                    <a:pt x="13129" y="24486"/>
                  </a:lnTo>
                  <a:lnTo>
                    <a:pt x="13147" y="24597"/>
                  </a:lnTo>
                  <a:lnTo>
                    <a:pt x="13184" y="24726"/>
                  </a:lnTo>
                  <a:lnTo>
                    <a:pt x="13240" y="24836"/>
                  </a:lnTo>
                  <a:lnTo>
                    <a:pt x="13295" y="24928"/>
                  </a:lnTo>
                  <a:lnTo>
                    <a:pt x="13424" y="25131"/>
                  </a:lnTo>
                  <a:lnTo>
                    <a:pt x="13590" y="25316"/>
                  </a:lnTo>
                  <a:lnTo>
                    <a:pt x="13774" y="25500"/>
                  </a:lnTo>
                  <a:lnTo>
                    <a:pt x="13977" y="25666"/>
                  </a:lnTo>
                  <a:lnTo>
                    <a:pt x="13590" y="25850"/>
                  </a:lnTo>
                  <a:lnTo>
                    <a:pt x="13276" y="26035"/>
                  </a:lnTo>
                  <a:lnTo>
                    <a:pt x="13147" y="26145"/>
                  </a:lnTo>
                  <a:lnTo>
                    <a:pt x="13018" y="26238"/>
                  </a:lnTo>
                  <a:lnTo>
                    <a:pt x="12926" y="26348"/>
                  </a:lnTo>
                  <a:lnTo>
                    <a:pt x="12834" y="26459"/>
                  </a:lnTo>
                  <a:lnTo>
                    <a:pt x="12760" y="26569"/>
                  </a:lnTo>
                  <a:lnTo>
                    <a:pt x="12686" y="26680"/>
                  </a:lnTo>
                  <a:lnTo>
                    <a:pt x="12650" y="26809"/>
                  </a:lnTo>
                  <a:lnTo>
                    <a:pt x="12613" y="26938"/>
                  </a:lnTo>
                  <a:lnTo>
                    <a:pt x="12594" y="27067"/>
                  </a:lnTo>
                  <a:lnTo>
                    <a:pt x="12594" y="27215"/>
                  </a:lnTo>
                  <a:lnTo>
                    <a:pt x="12594" y="27344"/>
                  </a:lnTo>
                  <a:lnTo>
                    <a:pt x="12613" y="27510"/>
                  </a:lnTo>
                  <a:lnTo>
                    <a:pt x="12668" y="27749"/>
                  </a:lnTo>
                  <a:lnTo>
                    <a:pt x="12760" y="27989"/>
                  </a:lnTo>
                  <a:lnTo>
                    <a:pt x="12889" y="28192"/>
                  </a:lnTo>
                  <a:lnTo>
                    <a:pt x="13037" y="28376"/>
                  </a:lnTo>
                  <a:lnTo>
                    <a:pt x="13240" y="28542"/>
                  </a:lnTo>
                  <a:lnTo>
                    <a:pt x="13442" y="28653"/>
                  </a:lnTo>
                  <a:lnTo>
                    <a:pt x="13682" y="28745"/>
                  </a:lnTo>
                  <a:lnTo>
                    <a:pt x="13922" y="28800"/>
                  </a:lnTo>
                  <a:lnTo>
                    <a:pt x="14180" y="28819"/>
                  </a:lnTo>
                  <a:lnTo>
                    <a:pt x="14438" y="28782"/>
                  </a:lnTo>
                  <a:lnTo>
                    <a:pt x="14659" y="28727"/>
                  </a:lnTo>
                  <a:lnTo>
                    <a:pt x="14899" y="28616"/>
                  </a:lnTo>
                  <a:lnTo>
                    <a:pt x="15102" y="28487"/>
                  </a:lnTo>
                  <a:lnTo>
                    <a:pt x="15268" y="28321"/>
                  </a:lnTo>
                  <a:lnTo>
                    <a:pt x="15434" y="28118"/>
                  </a:lnTo>
                  <a:lnTo>
                    <a:pt x="15544" y="27897"/>
                  </a:lnTo>
                  <a:lnTo>
                    <a:pt x="15600" y="27749"/>
                  </a:lnTo>
                  <a:lnTo>
                    <a:pt x="15637" y="27620"/>
                  </a:lnTo>
                  <a:lnTo>
                    <a:pt x="15655" y="27491"/>
                  </a:lnTo>
                  <a:lnTo>
                    <a:pt x="15673" y="27362"/>
                  </a:lnTo>
                  <a:lnTo>
                    <a:pt x="15673" y="27233"/>
                  </a:lnTo>
                  <a:lnTo>
                    <a:pt x="15673" y="27104"/>
                  </a:lnTo>
                  <a:lnTo>
                    <a:pt x="15637" y="26975"/>
                  </a:lnTo>
                  <a:lnTo>
                    <a:pt x="15618" y="26846"/>
                  </a:lnTo>
                  <a:lnTo>
                    <a:pt x="15563" y="26735"/>
                  </a:lnTo>
                  <a:lnTo>
                    <a:pt x="15507" y="26606"/>
                  </a:lnTo>
                  <a:lnTo>
                    <a:pt x="15342" y="26367"/>
                  </a:lnTo>
                  <a:lnTo>
                    <a:pt x="15139" y="26127"/>
                  </a:lnTo>
                  <a:lnTo>
                    <a:pt x="14881" y="25887"/>
                  </a:lnTo>
                  <a:lnTo>
                    <a:pt x="16116" y="25076"/>
                  </a:lnTo>
                  <a:lnTo>
                    <a:pt x="17148" y="26274"/>
                  </a:lnTo>
                  <a:lnTo>
                    <a:pt x="16872" y="26348"/>
                  </a:lnTo>
                  <a:lnTo>
                    <a:pt x="16614" y="26440"/>
                  </a:lnTo>
                  <a:lnTo>
                    <a:pt x="16392" y="26569"/>
                  </a:lnTo>
                  <a:lnTo>
                    <a:pt x="16300" y="26662"/>
                  </a:lnTo>
                  <a:lnTo>
                    <a:pt x="16208" y="26754"/>
                  </a:lnTo>
                  <a:lnTo>
                    <a:pt x="16116" y="26846"/>
                  </a:lnTo>
                  <a:lnTo>
                    <a:pt x="16042" y="26938"/>
                  </a:lnTo>
                  <a:lnTo>
                    <a:pt x="15968" y="27067"/>
                  </a:lnTo>
                  <a:lnTo>
                    <a:pt x="15913" y="27178"/>
                  </a:lnTo>
                  <a:lnTo>
                    <a:pt x="15858" y="27307"/>
                  </a:lnTo>
                  <a:lnTo>
                    <a:pt x="15802" y="27454"/>
                  </a:lnTo>
                  <a:lnTo>
                    <a:pt x="15784" y="27602"/>
                  </a:lnTo>
                  <a:lnTo>
                    <a:pt x="15766" y="27768"/>
                  </a:lnTo>
                  <a:lnTo>
                    <a:pt x="15747" y="27989"/>
                  </a:lnTo>
                  <a:lnTo>
                    <a:pt x="15784" y="28210"/>
                  </a:lnTo>
                  <a:lnTo>
                    <a:pt x="15858" y="28432"/>
                  </a:lnTo>
                  <a:lnTo>
                    <a:pt x="15968" y="28635"/>
                  </a:lnTo>
                  <a:lnTo>
                    <a:pt x="16097" y="28819"/>
                  </a:lnTo>
                  <a:lnTo>
                    <a:pt x="16245" y="28985"/>
                  </a:lnTo>
                  <a:lnTo>
                    <a:pt x="16429" y="29132"/>
                  </a:lnTo>
                  <a:lnTo>
                    <a:pt x="16632" y="29243"/>
                  </a:lnTo>
                  <a:lnTo>
                    <a:pt x="16798" y="29317"/>
                  </a:lnTo>
                  <a:lnTo>
                    <a:pt x="16964" y="29372"/>
                  </a:lnTo>
                  <a:lnTo>
                    <a:pt x="17112" y="29409"/>
                  </a:lnTo>
                  <a:lnTo>
                    <a:pt x="17259" y="29427"/>
                  </a:lnTo>
                  <a:lnTo>
                    <a:pt x="17407" y="29427"/>
                  </a:lnTo>
                  <a:lnTo>
                    <a:pt x="17554" y="29409"/>
                  </a:lnTo>
                  <a:lnTo>
                    <a:pt x="17702" y="29372"/>
                  </a:lnTo>
                  <a:lnTo>
                    <a:pt x="17831" y="29335"/>
                  </a:lnTo>
                  <a:lnTo>
                    <a:pt x="17960" y="29280"/>
                  </a:lnTo>
                  <a:lnTo>
                    <a:pt x="18089" y="29206"/>
                  </a:lnTo>
                  <a:lnTo>
                    <a:pt x="18218" y="29114"/>
                  </a:lnTo>
                  <a:lnTo>
                    <a:pt x="18347" y="29022"/>
                  </a:lnTo>
                  <a:lnTo>
                    <a:pt x="18568" y="28800"/>
                  </a:lnTo>
                  <a:lnTo>
                    <a:pt x="18789" y="28524"/>
                  </a:lnTo>
                  <a:lnTo>
                    <a:pt x="18882" y="28837"/>
                  </a:lnTo>
                  <a:lnTo>
                    <a:pt x="18974" y="29095"/>
                  </a:lnTo>
                  <a:lnTo>
                    <a:pt x="19121" y="29335"/>
                  </a:lnTo>
                  <a:lnTo>
                    <a:pt x="19269" y="29538"/>
                  </a:lnTo>
                  <a:lnTo>
                    <a:pt x="19361" y="29630"/>
                  </a:lnTo>
                  <a:lnTo>
                    <a:pt x="19472" y="29704"/>
                  </a:lnTo>
                  <a:lnTo>
                    <a:pt x="19564" y="29778"/>
                  </a:lnTo>
                  <a:lnTo>
                    <a:pt x="19674" y="29851"/>
                  </a:lnTo>
                  <a:lnTo>
                    <a:pt x="19804" y="29888"/>
                  </a:lnTo>
                  <a:lnTo>
                    <a:pt x="19933" y="29944"/>
                  </a:lnTo>
                  <a:lnTo>
                    <a:pt x="20062" y="29962"/>
                  </a:lnTo>
                  <a:lnTo>
                    <a:pt x="20209" y="29999"/>
                  </a:lnTo>
                  <a:lnTo>
                    <a:pt x="20357" y="30017"/>
                  </a:lnTo>
                  <a:lnTo>
                    <a:pt x="20504" y="30017"/>
                  </a:lnTo>
                  <a:lnTo>
                    <a:pt x="20652" y="29999"/>
                  </a:lnTo>
                  <a:lnTo>
                    <a:pt x="20781" y="29980"/>
                  </a:lnTo>
                  <a:lnTo>
                    <a:pt x="20910" y="29944"/>
                  </a:lnTo>
                  <a:lnTo>
                    <a:pt x="21039" y="29888"/>
                  </a:lnTo>
                  <a:lnTo>
                    <a:pt x="21150" y="29833"/>
                  </a:lnTo>
                  <a:lnTo>
                    <a:pt x="21260" y="29759"/>
                  </a:lnTo>
                  <a:lnTo>
                    <a:pt x="21371" y="29685"/>
                  </a:lnTo>
                  <a:lnTo>
                    <a:pt x="21463" y="29593"/>
                  </a:lnTo>
                  <a:lnTo>
                    <a:pt x="21666" y="29390"/>
                  </a:lnTo>
                  <a:lnTo>
                    <a:pt x="21832" y="29132"/>
                  </a:lnTo>
                  <a:lnTo>
                    <a:pt x="21979" y="28856"/>
                  </a:lnTo>
                  <a:lnTo>
                    <a:pt x="22016" y="29151"/>
                  </a:lnTo>
                  <a:lnTo>
                    <a:pt x="22071" y="29427"/>
                  </a:lnTo>
                  <a:lnTo>
                    <a:pt x="22164" y="29667"/>
                  </a:lnTo>
                  <a:lnTo>
                    <a:pt x="22293" y="29888"/>
                  </a:lnTo>
                  <a:lnTo>
                    <a:pt x="22459" y="30091"/>
                  </a:lnTo>
                  <a:lnTo>
                    <a:pt x="22661" y="30276"/>
                  </a:lnTo>
                  <a:lnTo>
                    <a:pt x="22883" y="30423"/>
                  </a:lnTo>
                  <a:lnTo>
                    <a:pt x="23159" y="30552"/>
                  </a:lnTo>
                  <a:lnTo>
                    <a:pt x="22625" y="30681"/>
                  </a:lnTo>
                  <a:lnTo>
                    <a:pt x="22385" y="30773"/>
                  </a:lnTo>
                  <a:lnTo>
                    <a:pt x="22145" y="30902"/>
                  </a:lnTo>
                  <a:lnTo>
                    <a:pt x="21961" y="31068"/>
                  </a:lnTo>
                  <a:lnTo>
                    <a:pt x="21776" y="31253"/>
                  </a:lnTo>
                  <a:lnTo>
                    <a:pt x="21647" y="31474"/>
                  </a:lnTo>
                  <a:lnTo>
                    <a:pt x="21555" y="31695"/>
                  </a:lnTo>
                  <a:lnTo>
                    <a:pt x="21481" y="31935"/>
                  </a:lnTo>
                  <a:lnTo>
                    <a:pt x="21481" y="32064"/>
                  </a:lnTo>
                  <a:lnTo>
                    <a:pt x="21463" y="32193"/>
                  </a:lnTo>
                  <a:lnTo>
                    <a:pt x="21481" y="32341"/>
                  </a:lnTo>
                  <a:lnTo>
                    <a:pt x="21500" y="32470"/>
                  </a:lnTo>
                  <a:lnTo>
                    <a:pt x="21518" y="32599"/>
                  </a:lnTo>
                  <a:lnTo>
                    <a:pt x="21555" y="32709"/>
                  </a:lnTo>
                  <a:lnTo>
                    <a:pt x="21666" y="32949"/>
                  </a:lnTo>
                  <a:lnTo>
                    <a:pt x="21813" y="33170"/>
                  </a:lnTo>
                  <a:lnTo>
                    <a:pt x="21998" y="33355"/>
                  </a:lnTo>
                  <a:lnTo>
                    <a:pt x="22219" y="33502"/>
                  </a:lnTo>
                  <a:lnTo>
                    <a:pt x="22330" y="33576"/>
                  </a:lnTo>
                  <a:lnTo>
                    <a:pt x="22459" y="33631"/>
                  </a:lnTo>
                  <a:lnTo>
                    <a:pt x="22588" y="33668"/>
                  </a:lnTo>
                  <a:lnTo>
                    <a:pt x="22717" y="33705"/>
                  </a:lnTo>
                  <a:lnTo>
                    <a:pt x="22975" y="33742"/>
                  </a:lnTo>
                  <a:lnTo>
                    <a:pt x="23233" y="33723"/>
                  </a:lnTo>
                  <a:lnTo>
                    <a:pt x="23473" y="33687"/>
                  </a:lnTo>
                  <a:lnTo>
                    <a:pt x="23694" y="33594"/>
                  </a:lnTo>
                  <a:lnTo>
                    <a:pt x="23915" y="33465"/>
                  </a:lnTo>
                  <a:lnTo>
                    <a:pt x="24118" y="33299"/>
                  </a:lnTo>
                  <a:lnTo>
                    <a:pt x="24284" y="33115"/>
                  </a:lnTo>
                  <a:lnTo>
                    <a:pt x="24432" y="32875"/>
                  </a:lnTo>
                  <a:lnTo>
                    <a:pt x="24542" y="32672"/>
                  </a:lnTo>
                  <a:lnTo>
                    <a:pt x="24671" y="32488"/>
                  </a:lnTo>
                  <a:lnTo>
                    <a:pt x="24671" y="32802"/>
                  </a:lnTo>
                  <a:lnTo>
                    <a:pt x="24708" y="33097"/>
                  </a:lnTo>
                  <a:lnTo>
                    <a:pt x="24782" y="33373"/>
                  </a:lnTo>
                  <a:lnTo>
                    <a:pt x="24837" y="33502"/>
                  </a:lnTo>
                  <a:lnTo>
                    <a:pt x="24892" y="33613"/>
                  </a:lnTo>
                  <a:lnTo>
                    <a:pt x="24966" y="33723"/>
                  </a:lnTo>
                  <a:lnTo>
                    <a:pt x="25040" y="33816"/>
                  </a:lnTo>
                  <a:lnTo>
                    <a:pt x="25132" y="33908"/>
                  </a:lnTo>
                  <a:lnTo>
                    <a:pt x="25224" y="33982"/>
                  </a:lnTo>
                  <a:lnTo>
                    <a:pt x="25335" y="34055"/>
                  </a:lnTo>
                  <a:lnTo>
                    <a:pt x="25446" y="34129"/>
                  </a:lnTo>
                  <a:lnTo>
                    <a:pt x="25556" y="34166"/>
                  </a:lnTo>
                  <a:lnTo>
                    <a:pt x="25704" y="34203"/>
                  </a:lnTo>
                  <a:lnTo>
                    <a:pt x="25851" y="34240"/>
                  </a:lnTo>
                  <a:lnTo>
                    <a:pt x="25999" y="34258"/>
                  </a:lnTo>
                  <a:lnTo>
                    <a:pt x="26331" y="34258"/>
                  </a:lnTo>
                  <a:lnTo>
                    <a:pt x="26644" y="34203"/>
                  </a:lnTo>
                  <a:lnTo>
                    <a:pt x="26958" y="34129"/>
                  </a:lnTo>
                  <a:lnTo>
                    <a:pt x="27087" y="34074"/>
                  </a:lnTo>
                  <a:lnTo>
                    <a:pt x="27234" y="34000"/>
                  </a:lnTo>
                  <a:lnTo>
                    <a:pt x="27474" y="33834"/>
                  </a:lnTo>
                  <a:lnTo>
                    <a:pt x="27861" y="33558"/>
                  </a:lnTo>
                  <a:lnTo>
                    <a:pt x="27916" y="33797"/>
                  </a:lnTo>
                  <a:lnTo>
                    <a:pt x="28009" y="34018"/>
                  </a:lnTo>
                  <a:lnTo>
                    <a:pt x="28119" y="34221"/>
                  </a:lnTo>
                  <a:lnTo>
                    <a:pt x="28248" y="34406"/>
                  </a:lnTo>
                  <a:lnTo>
                    <a:pt x="28433" y="34572"/>
                  </a:lnTo>
                  <a:lnTo>
                    <a:pt x="28635" y="34701"/>
                  </a:lnTo>
                  <a:lnTo>
                    <a:pt x="28875" y="34811"/>
                  </a:lnTo>
                  <a:lnTo>
                    <a:pt x="29133" y="34867"/>
                  </a:lnTo>
                  <a:lnTo>
                    <a:pt x="29299" y="34903"/>
                  </a:lnTo>
                  <a:lnTo>
                    <a:pt x="29613" y="34903"/>
                  </a:lnTo>
                  <a:lnTo>
                    <a:pt x="29760" y="34885"/>
                  </a:lnTo>
                  <a:lnTo>
                    <a:pt x="29889" y="34848"/>
                  </a:lnTo>
                  <a:lnTo>
                    <a:pt x="30018" y="34793"/>
                  </a:lnTo>
                  <a:lnTo>
                    <a:pt x="30147" y="34738"/>
                  </a:lnTo>
                  <a:lnTo>
                    <a:pt x="30258" y="34682"/>
                  </a:lnTo>
                  <a:lnTo>
                    <a:pt x="30369" y="34590"/>
                  </a:lnTo>
                  <a:lnTo>
                    <a:pt x="30479" y="34498"/>
                  </a:lnTo>
                  <a:lnTo>
                    <a:pt x="30664" y="34295"/>
                  </a:lnTo>
                  <a:lnTo>
                    <a:pt x="30830" y="34037"/>
                  </a:lnTo>
                  <a:lnTo>
                    <a:pt x="30995" y="33760"/>
                  </a:lnTo>
                  <a:lnTo>
                    <a:pt x="31069" y="34129"/>
                  </a:lnTo>
                  <a:lnTo>
                    <a:pt x="31180" y="34461"/>
                  </a:lnTo>
                  <a:lnTo>
                    <a:pt x="31309" y="34738"/>
                  </a:lnTo>
                  <a:lnTo>
                    <a:pt x="31383" y="34848"/>
                  </a:lnTo>
                  <a:lnTo>
                    <a:pt x="31456" y="34959"/>
                  </a:lnTo>
                  <a:lnTo>
                    <a:pt x="31549" y="35069"/>
                  </a:lnTo>
                  <a:lnTo>
                    <a:pt x="31641" y="35162"/>
                  </a:lnTo>
                  <a:lnTo>
                    <a:pt x="31751" y="35235"/>
                  </a:lnTo>
                  <a:lnTo>
                    <a:pt x="31862" y="35291"/>
                  </a:lnTo>
                  <a:lnTo>
                    <a:pt x="31973" y="35346"/>
                  </a:lnTo>
                  <a:lnTo>
                    <a:pt x="32102" y="35401"/>
                  </a:lnTo>
                  <a:lnTo>
                    <a:pt x="32231" y="35438"/>
                  </a:lnTo>
                  <a:lnTo>
                    <a:pt x="32378" y="35457"/>
                  </a:lnTo>
                  <a:lnTo>
                    <a:pt x="32544" y="35475"/>
                  </a:lnTo>
                  <a:lnTo>
                    <a:pt x="32839" y="35475"/>
                  </a:lnTo>
                  <a:lnTo>
                    <a:pt x="32968" y="35438"/>
                  </a:lnTo>
                  <a:lnTo>
                    <a:pt x="33097" y="35420"/>
                  </a:lnTo>
                  <a:lnTo>
                    <a:pt x="33227" y="35364"/>
                  </a:lnTo>
                  <a:lnTo>
                    <a:pt x="33356" y="35309"/>
                  </a:lnTo>
                  <a:lnTo>
                    <a:pt x="33466" y="35235"/>
                  </a:lnTo>
                  <a:lnTo>
                    <a:pt x="33577" y="35162"/>
                  </a:lnTo>
                  <a:lnTo>
                    <a:pt x="33669" y="35069"/>
                  </a:lnTo>
                  <a:lnTo>
                    <a:pt x="33872" y="34867"/>
                  </a:lnTo>
                  <a:lnTo>
                    <a:pt x="34038" y="34608"/>
                  </a:lnTo>
                  <a:lnTo>
                    <a:pt x="34185" y="34332"/>
                  </a:lnTo>
                  <a:lnTo>
                    <a:pt x="34259" y="34719"/>
                  </a:lnTo>
                  <a:lnTo>
                    <a:pt x="34370" y="35033"/>
                  </a:lnTo>
                  <a:lnTo>
                    <a:pt x="34517" y="35309"/>
                  </a:lnTo>
                  <a:lnTo>
                    <a:pt x="34591" y="35438"/>
                  </a:lnTo>
                  <a:lnTo>
                    <a:pt x="34665" y="35549"/>
                  </a:lnTo>
                  <a:lnTo>
                    <a:pt x="34757" y="35641"/>
                  </a:lnTo>
                  <a:lnTo>
                    <a:pt x="34849" y="35733"/>
                  </a:lnTo>
                  <a:lnTo>
                    <a:pt x="34941" y="35807"/>
                  </a:lnTo>
                  <a:lnTo>
                    <a:pt x="35052" y="35881"/>
                  </a:lnTo>
                  <a:lnTo>
                    <a:pt x="35181" y="35936"/>
                  </a:lnTo>
                  <a:lnTo>
                    <a:pt x="35292" y="35973"/>
                  </a:lnTo>
                  <a:lnTo>
                    <a:pt x="35439" y="36010"/>
                  </a:lnTo>
                  <a:lnTo>
                    <a:pt x="35568" y="36028"/>
                  </a:lnTo>
                  <a:lnTo>
                    <a:pt x="35734" y="36047"/>
                  </a:lnTo>
                  <a:lnTo>
                    <a:pt x="36029" y="36047"/>
                  </a:lnTo>
                  <a:lnTo>
                    <a:pt x="36177" y="36010"/>
                  </a:lnTo>
                  <a:lnTo>
                    <a:pt x="36306" y="35973"/>
                  </a:lnTo>
                  <a:lnTo>
                    <a:pt x="36435" y="35936"/>
                  </a:lnTo>
                  <a:lnTo>
                    <a:pt x="36545" y="35881"/>
                  </a:lnTo>
                  <a:lnTo>
                    <a:pt x="36674" y="35807"/>
                  </a:lnTo>
                  <a:lnTo>
                    <a:pt x="36767" y="35715"/>
                  </a:lnTo>
                  <a:lnTo>
                    <a:pt x="36877" y="35623"/>
                  </a:lnTo>
                  <a:lnTo>
                    <a:pt x="37080" y="35401"/>
                  </a:lnTo>
                  <a:lnTo>
                    <a:pt x="37246" y="35143"/>
                  </a:lnTo>
                  <a:lnTo>
                    <a:pt x="37394" y="34848"/>
                  </a:lnTo>
                  <a:lnTo>
                    <a:pt x="37430" y="35143"/>
                  </a:lnTo>
                  <a:lnTo>
                    <a:pt x="37486" y="35401"/>
                  </a:lnTo>
                  <a:lnTo>
                    <a:pt x="37578" y="35641"/>
                  </a:lnTo>
                  <a:lnTo>
                    <a:pt x="37689" y="35862"/>
                  </a:lnTo>
                  <a:lnTo>
                    <a:pt x="37836" y="36065"/>
                  </a:lnTo>
                  <a:lnTo>
                    <a:pt x="38002" y="36249"/>
                  </a:lnTo>
                  <a:lnTo>
                    <a:pt x="38223" y="36415"/>
                  </a:lnTo>
                  <a:lnTo>
                    <a:pt x="38463" y="36544"/>
                  </a:lnTo>
                  <a:lnTo>
                    <a:pt x="38113" y="36655"/>
                  </a:lnTo>
                  <a:lnTo>
                    <a:pt x="37947" y="36710"/>
                  </a:lnTo>
                  <a:lnTo>
                    <a:pt x="37781" y="36784"/>
                  </a:lnTo>
                  <a:lnTo>
                    <a:pt x="37652" y="36858"/>
                  </a:lnTo>
                  <a:lnTo>
                    <a:pt x="37523" y="36932"/>
                  </a:lnTo>
                  <a:lnTo>
                    <a:pt x="37412" y="37024"/>
                  </a:lnTo>
                  <a:lnTo>
                    <a:pt x="37301" y="37116"/>
                  </a:lnTo>
                  <a:lnTo>
                    <a:pt x="37209" y="37208"/>
                  </a:lnTo>
                  <a:lnTo>
                    <a:pt x="37135" y="37319"/>
                  </a:lnTo>
                  <a:lnTo>
                    <a:pt x="37080" y="37430"/>
                  </a:lnTo>
                  <a:lnTo>
                    <a:pt x="37025" y="37559"/>
                  </a:lnTo>
                  <a:lnTo>
                    <a:pt x="36969" y="37688"/>
                  </a:lnTo>
                  <a:lnTo>
                    <a:pt x="36951" y="37817"/>
                  </a:lnTo>
                  <a:lnTo>
                    <a:pt x="36933" y="37946"/>
                  </a:lnTo>
                  <a:lnTo>
                    <a:pt x="36914" y="38093"/>
                  </a:lnTo>
                  <a:lnTo>
                    <a:pt x="36933" y="38351"/>
                  </a:lnTo>
                  <a:lnTo>
                    <a:pt x="36988" y="38591"/>
                  </a:lnTo>
                  <a:lnTo>
                    <a:pt x="37099" y="38831"/>
                  </a:lnTo>
                  <a:lnTo>
                    <a:pt x="37228" y="39034"/>
                  </a:lnTo>
                  <a:lnTo>
                    <a:pt x="37375" y="39218"/>
                  </a:lnTo>
                  <a:lnTo>
                    <a:pt x="37559" y="39384"/>
                  </a:lnTo>
                  <a:lnTo>
                    <a:pt x="37781" y="39513"/>
                  </a:lnTo>
                  <a:lnTo>
                    <a:pt x="37891" y="39550"/>
                  </a:lnTo>
                  <a:lnTo>
                    <a:pt x="38020" y="39587"/>
                  </a:lnTo>
                  <a:lnTo>
                    <a:pt x="38149" y="39624"/>
                  </a:lnTo>
                  <a:lnTo>
                    <a:pt x="38279" y="39642"/>
                  </a:lnTo>
                  <a:lnTo>
                    <a:pt x="38408" y="39661"/>
                  </a:lnTo>
                  <a:lnTo>
                    <a:pt x="38537" y="39642"/>
                  </a:lnTo>
                  <a:lnTo>
                    <a:pt x="38795" y="39605"/>
                  </a:lnTo>
                  <a:lnTo>
                    <a:pt x="39053" y="39531"/>
                  </a:lnTo>
                  <a:lnTo>
                    <a:pt x="39274" y="39402"/>
                  </a:lnTo>
                  <a:lnTo>
                    <a:pt x="39385" y="39329"/>
                  </a:lnTo>
                  <a:lnTo>
                    <a:pt x="39477" y="39255"/>
                  </a:lnTo>
                  <a:lnTo>
                    <a:pt x="39569" y="39163"/>
                  </a:lnTo>
                  <a:lnTo>
                    <a:pt x="39661" y="39052"/>
                  </a:lnTo>
                  <a:lnTo>
                    <a:pt x="39735" y="38941"/>
                  </a:lnTo>
                  <a:lnTo>
                    <a:pt x="39809" y="38831"/>
                  </a:lnTo>
                  <a:lnTo>
                    <a:pt x="39864" y="38683"/>
                  </a:lnTo>
                  <a:lnTo>
                    <a:pt x="39920" y="38554"/>
                  </a:lnTo>
                  <a:lnTo>
                    <a:pt x="39956" y="38425"/>
                  </a:lnTo>
                  <a:lnTo>
                    <a:pt x="39975" y="38296"/>
                  </a:lnTo>
                  <a:lnTo>
                    <a:pt x="39975" y="38149"/>
                  </a:lnTo>
                  <a:lnTo>
                    <a:pt x="39975" y="38020"/>
                  </a:lnTo>
                  <a:lnTo>
                    <a:pt x="39956" y="37890"/>
                  </a:lnTo>
                  <a:lnTo>
                    <a:pt x="39920" y="37761"/>
                  </a:lnTo>
                  <a:lnTo>
                    <a:pt x="39883" y="37632"/>
                  </a:lnTo>
                  <a:lnTo>
                    <a:pt x="39809" y="37503"/>
                  </a:lnTo>
                  <a:lnTo>
                    <a:pt x="39735" y="37374"/>
                  </a:lnTo>
                  <a:lnTo>
                    <a:pt x="39661" y="37245"/>
                  </a:lnTo>
                  <a:lnTo>
                    <a:pt x="39440" y="36987"/>
                  </a:lnTo>
                  <a:lnTo>
                    <a:pt x="39182" y="36729"/>
                  </a:lnTo>
                  <a:lnTo>
                    <a:pt x="40436" y="35899"/>
                  </a:lnTo>
                  <a:lnTo>
                    <a:pt x="41395" y="37171"/>
                  </a:lnTo>
                  <a:lnTo>
                    <a:pt x="41100" y="37282"/>
                  </a:lnTo>
                  <a:lnTo>
                    <a:pt x="40823" y="37411"/>
                  </a:lnTo>
                  <a:lnTo>
                    <a:pt x="40602" y="37577"/>
                  </a:lnTo>
                  <a:lnTo>
                    <a:pt x="40510" y="37669"/>
                  </a:lnTo>
                  <a:lnTo>
                    <a:pt x="40436" y="37761"/>
                  </a:lnTo>
                  <a:lnTo>
                    <a:pt x="40344" y="37872"/>
                  </a:lnTo>
                  <a:lnTo>
                    <a:pt x="40288" y="37964"/>
                  </a:lnTo>
                  <a:lnTo>
                    <a:pt x="40233" y="38093"/>
                  </a:lnTo>
                  <a:lnTo>
                    <a:pt x="40196" y="38204"/>
                  </a:lnTo>
                  <a:lnTo>
                    <a:pt x="40159" y="38333"/>
                  </a:lnTo>
                  <a:lnTo>
                    <a:pt x="40141" y="38480"/>
                  </a:lnTo>
                  <a:lnTo>
                    <a:pt x="40122" y="38757"/>
                  </a:lnTo>
                  <a:lnTo>
                    <a:pt x="40159" y="39015"/>
                  </a:lnTo>
                  <a:lnTo>
                    <a:pt x="40233" y="39236"/>
                  </a:lnTo>
                  <a:lnTo>
                    <a:pt x="40325" y="39458"/>
                  </a:lnTo>
                  <a:lnTo>
                    <a:pt x="40473" y="39661"/>
                  </a:lnTo>
                  <a:lnTo>
                    <a:pt x="40620" y="39826"/>
                  </a:lnTo>
                  <a:lnTo>
                    <a:pt x="40823" y="39974"/>
                  </a:lnTo>
                  <a:lnTo>
                    <a:pt x="41026" y="40085"/>
                  </a:lnTo>
                  <a:lnTo>
                    <a:pt x="41266" y="40177"/>
                  </a:lnTo>
                  <a:lnTo>
                    <a:pt x="41413" y="40195"/>
                  </a:lnTo>
                  <a:lnTo>
                    <a:pt x="41579" y="40214"/>
                  </a:lnTo>
                  <a:lnTo>
                    <a:pt x="41726" y="40214"/>
                  </a:lnTo>
                  <a:lnTo>
                    <a:pt x="41892" y="40195"/>
                  </a:lnTo>
                  <a:lnTo>
                    <a:pt x="42040" y="40158"/>
                  </a:lnTo>
                  <a:lnTo>
                    <a:pt x="42187" y="40121"/>
                  </a:lnTo>
                  <a:lnTo>
                    <a:pt x="42335" y="40066"/>
                  </a:lnTo>
                  <a:lnTo>
                    <a:pt x="42464" y="39992"/>
                  </a:lnTo>
                  <a:lnTo>
                    <a:pt x="42464" y="37393"/>
                  </a:lnTo>
                  <a:lnTo>
                    <a:pt x="42409" y="37319"/>
                  </a:lnTo>
                  <a:lnTo>
                    <a:pt x="42464" y="37264"/>
                  </a:lnTo>
                  <a:lnTo>
                    <a:pt x="42464" y="27786"/>
                  </a:lnTo>
                  <a:lnTo>
                    <a:pt x="41763" y="28284"/>
                  </a:lnTo>
                  <a:lnTo>
                    <a:pt x="41026" y="27196"/>
                  </a:lnTo>
                  <a:lnTo>
                    <a:pt x="42077" y="26496"/>
                  </a:lnTo>
                  <a:lnTo>
                    <a:pt x="42464" y="27012"/>
                  </a:lnTo>
                  <a:lnTo>
                    <a:pt x="42464" y="24928"/>
                  </a:lnTo>
                  <a:lnTo>
                    <a:pt x="42353" y="25002"/>
                  </a:lnTo>
                  <a:lnTo>
                    <a:pt x="41690" y="24025"/>
                  </a:lnTo>
                  <a:lnTo>
                    <a:pt x="42464" y="23490"/>
                  </a:lnTo>
                  <a:lnTo>
                    <a:pt x="42464" y="21001"/>
                  </a:lnTo>
                  <a:lnTo>
                    <a:pt x="42353" y="20854"/>
                  </a:lnTo>
                  <a:lnTo>
                    <a:pt x="42464" y="20780"/>
                  </a:lnTo>
                  <a:lnTo>
                    <a:pt x="42464" y="0"/>
                  </a:lnTo>
                  <a:lnTo>
                    <a:pt x="17775" y="0"/>
                  </a:lnTo>
                  <a:lnTo>
                    <a:pt x="17886" y="166"/>
                  </a:lnTo>
                  <a:lnTo>
                    <a:pt x="17130" y="738"/>
                  </a:lnTo>
                  <a:lnTo>
                    <a:pt x="16595" y="0"/>
                  </a:lnTo>
                  <a:lnTo>
                    <a:pt x="14235" y="0"/>
                  </a:lnTo>
                  <a:lnTo>
                    <a:pt x="13922" y="240"/>
                  </a:lnTo>
                  <a:lnTo>
                    <a:pt x="13737" y="0"/>
                  </a:lnTo>
                  <a:lnTo>
                    <a:pt x="4260" y="0"/>
                  </a:lnTo>
                  <a:lnTo>
                    <a:pt x="5016" y="1162"/>
                  </a:lnTo>
                  <a:lnTo>
                    <a:pt x="3836" y="2047"/>
                  </a:lnTo>
                  <a:lnTo>
                    <a:pt x="2859" y="756"/>
                  </a:lnTo>
                  <a:lnTo>
                    <a:pt x="41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 name="Google Shape;614;p3"/>
            <p:cNvSpPr/>
            <p:nvPr/>
          </p:nvSpPr>
          <p:spPr>
            <a:xfrm>
              <a:off x="5312925" y="416500"/>
              <a:ext cx="92225" cy="153525"/>
            </a:xfrm>
            <a:custGeom>
              <a:avLst/>
              <a:gdLst/>
              <a:ahLst/>
              <a:cxnLst/>
              <a:rect l="l" t="t" r="r" b="b"/>
              <a:pathLst>
                <a:path w="3689" h="6141" extrusionOk="0">
                  <a:moveTo>
                    <a:pt x="3688" y="1586"/>
                  </a:moveTo>
                  <a:lnTo>
                    <a:pt x="3686" y="1595"/>
                  </a:lnTo>
                  <a:lnTo>
                    <a:pt x="3688" y="1605"/>
                  </a:lnTo>
                  <a:lnTo>
                    <a:pt x="3688" y="1586"/>
                  </a:lnTo>
                  <a:close/>
                  <a:moveTo>
                    <a:pt x="1900" y="1"/>
                  </a:moveTo>
                  <a:lnTo>
                    <a:pt x="1771" y="19"/>
                  </a:lnTo>
                  <a:lnTo>
                    <a:pt x="1623" y="56"/>
                  </a:lnTo>
                  <a:lnTo>
                    <a:pt x="1494" y="111"/>
                  </a:lnTo>
                  <a:lnTo>
                    <a:pt x="1365" y="167"/>
                  </a:lnTo>
                  <a:lnTo>
                    <a:pt x="1236" y="240"/>
                  </a:lnTo>
                  <a:lnTo>
                    <a:pt x="1125" y="314"/>
                  </a:lnTo>
                  <a:lnTo>
                    <a:pt x="1015" y="406"/>
                  </a:lnTo>
                  <a:lnTo>
                    <a:pt x="922" y="498"/>
                  </a:lnTo>
                  <a:lnTo>
                    <a:pt x="830" y="591"/>
                  </a:lnTo>
                  <a:lnTo>
                    <a:pt x="757" y="701"/>
                  </a:lnTo>
                  <a:lnTo>
                    <a:pt x="683" y="830"/>
                  </a:lnTo>
                  <a:lnTo>
                    <a:pt x="627" y="959"/>
                  </a:lnTo>
                  <a:lnTo>
                    <a:pt x="591" y="1088"/>
                  </a:lnTo>
                  <a:lnTo>
                    <a:pt x="554" y="1217"/>
                  </a:lnTo>
                  <a:lnTo>
                    <a:pt x="535" y="1347"/>
                  </a:lnTo>
                  <a:lnTo>
                    <a:pt x="535" y="1494"/>
                  </a:lnTo>
                  <a:lnTo>
                    <a:pt x="554" y="1789"/>
                  </a:lnTo>
                  <a:lnTo>
                    <a:pt x="572" y="1918"/>
                  </a:lnTo>
                  <a:lnTo>
                    <a:pt x="609" y="2047"/>
                  </a:lnTo>
                  <a:lnTo>
                    <a:pt x="646" y="2158"/>
                  </a:lnTo>
                  <a:lnTo>
                    <a:pt x="701" y="2268"/>
                  </a:lnTo>
                  <a:lnTo>
                    <a:pt x="849" y="2490"/>
                  </a:lnTo>
                  <a:lnTo>
                    <a:pt x="1015" y="2656"/>
                  </a:lnTo>
                  <a:lnTo>
                    <a:pt x="1217" y="2822"/>
                  </a:lnTo>
                  <a:lnTo>
                    <a:pt x="1439" y="2951"/>
                  </a:lnTo>
                  <a:lnTo>
                    <a:pt x="1697" y="3080"/>
                  </a:lnTo>
                  <a:lnTo>
                    <a:pt x="1328" y="3135"/>
                  </a:lnTo>
                  <a:lnTo>
                    <a:pt x="1162" y="3172"/>
                  </a:lnTo>
                  <a:lnTo>
                    <a:pt x="996" y="3227"/>
                  </a:lnTo>
                  <a:lnTo>
                    <a:pt x="849" y="3283"/>
                  </a:lnTo>
                  <a:lnTo>
                    <a:pt x="720" y="3338"/>
                  </a:lnTo>
                  <a:lnTo>
                    <a:pt x="591" y="3412"/>
                  </a:lnTo>
                  <a:lnTo>
                    <a:pt x="480" y="3504"/>
                  </a:lnTo>
                  <a:lnTo>
                    <a:pt x="369" y="3596"/>
                  </a:lnTo>
                  <a:lnTo>
                    <a:pt x="296" y="3688"/>
                  </a:lnTo>
                  <a:lnTo>
                    <a:pt x="203" y="3799"/>
                  </a:lnTo>
                  <a:lnTo>
                    <a:pt x="148" y="3909"/>
                  </a:lnTo>
                  <a:lnTo>
                    <a:pt x="93" y="4039"/>
                  </a:lnTo>
                  <a:lnTo>
                    <a:pt x="56" y="4168"/>
                  </a:lnTo>
                  <a:lnTo>
                    <a:pt x="19" y="4315"/>
                  </a:lnTo>
                  <a:lnTo>
                    <a:pt x="1" y="4463"/>
                  </a:lnTo>
                  <a:lnTo>
                    <a:pt x="1" y="4610"/>
                  </a:lnTo>
                  <a:lnTo>
                    <a:pt x="1" y="4739"/>
                  </a:lnTo>
                  <a:lnTo>
                    <a:pt x="19" y="4868"/>
                  </a:lnTo>
                  <a:lnTo>
                    <a:pt x="37" y="5016"/>
                  </a:lnTo>
                  <a:lnTo>
                    <a:pt x="74" y="5126"/>
                  </a:lnTo>
                  <a:lnTo>
                    <a:pt x="130" y="5255"/>
                  </a:lnTo>
                  <a:lnTo>
                    <a:pt x="259" y="5477"/>
                  </a:lnTo>
                  <a:lnTo>
                    <a:pt x="332" y="5587"/>
                  </a:lnTo>
                  <a:lnTo>
                    <a:pt x="406" y="5680"/>
                  </a:lnTo>
                  <a:lnTo>
                    <a:pt x="498" y="5772"/>
                  </a:lnTo>
                  <a:lnTo>
                    <a:pt x="609" y="5845"/>
                  </a:lnTo>
                  <a:lnTo>
                    <a:pt x="720" y="5919"/>
                  </a:lnTo>
                  <a:lnTo>
                    <a:pt x="830" y="5993"/>
                  </a:lnTo>
                  <a:lnTo>
                    <a:pt x="941" y="6048"/>
                  </a:lnTo>
                  <a:lnTo>
                    <a:pt x="1070" y="6085"/>
                  </a:lnTo>
                  <a:lnTo>
                    <a:pt x="1199" y="6104"/>
                  </a:lnTo>
                  <a:lnTo>
                    <a:pt x="1347" y="6122"/>
                  </a:lnTo>
                  <a:lnTo>
                    <a:pt x="1476" y="6140"/>
                  </a:lnTo>
                  <a:lnTo>
                    <a:pt x="1605" y="6140"/>
                  </a:lnTo>
                  <a:lnTo>
                    <a:pt x="1734" y="6122"/>
                  </a:lnTo>
                  <a:lnTo>
                    <a:pt x="1863" y="6085"/>
                  </a:lnTo>
                  <a:lnTo>
                    <a:pt x="2103" y="6011"/>
                  </a:lnTo>
                  <a:lnTo>
                    <a:pt x="2342" y="5882"/>
                  </a:lnTo>
                  <a:lnTo>
                    <a:pt x="2434" y="5809"/>
                  </a:lnTo>
                  <a:lnTo>
                    <a:pt x="2545" y="5716"/>
                  </a:lnTo>
                  <a:lnTo>
                    <a:pt x="2637" y="5624"/>
                  </a:lnTo>
                  <a:lnTo>
                    <a:pt x="2711" y="5532"/>
                  </a:lnTo>
                  <a:lnTo>
                    <a:pt x="2803" y="5421"/>
                  </a:lnTo>
                  <a:lnTo>
                    <a:pt x="2858" y="5292"/>
                  </a:lnTo>
                  <a:lnTo>
                    <a:pt x="2914" y="5163"/>
                  </a:lnTo>
                  <a:lnTo>
                    <a:pt x="2969" y="5016"/>
                  </a:lnTo>
                  <a:lnTo>
                    <a:pt x="3006" y="4887"/>
                  </a:lnTo>
                  <a:lnTo>
                    <a:pt x="3024" y="4739"/>
                  </a:lnTo>
                  <a:lnTo>
                    <a:pt x="3024" y="4610"/>
                  </a:lnTo>
                  <a:lnTo>
                    <a:pt x="3006" y="4481"/>
                  </a:lnTo>
                  <a:lnTo>
                    <a:pt x="2988" y="4334"/>
                  </a:lnTo>
                  <a:lnTo>
                    <a:pt x="2951" y="4204"/>
                  </a:lnTo>
                  <a:lnTo>
                    <a:pt x="2877" y="4075"/>
                  </a:lnTo>
                  <a:lnTo>
                    <a:pt x="2822" y="3928"/>
                  </a:lnTo>
                  <a:lnTo>
                    <a:pt x="2729" y="3799"/>
                  </a:lnTo>
                  <a:lnTo>
                    <a:pt x="2619" y="3651"/>
                  </a:lnTo>
                  <a:lnTo>
                    <a:pt x="2490" y="3522"/>
                  </a:lnTo>
                  <a:lnTo>
                    <a:pt x="2361" y="3393"/>
                  </a:lnTo>
                  <a:lnTo>
                    <a:pt x="2047" y="3117"/>
                  </a:lnTo>
                  <a:lnTo>
                    <a:pt x="2213" y="3098"/>
                  </a:lnTo>
                  <a:lnTo>
                    <a:pt x="2379" y="3061"/>
                  </a:lnTo>
                  <a:lnTo>
                    <a:pt x="2545" y="3006"/>
                  </a:lnTo>
                  <a:lnTo>
                    <a:pt x="2674" y="2951"/>
                  </a:lnTo>
                  <a:lnTo>
                    <a:pt x="2822" y="2895"/>
                  </a:lnTo>
                  <a:lnTo>
                    <a:pt x="2932" y="2803"/>
                  </a:lnTo>
                  <a:lnTo>
                    <a:pt x="3043" y="2729"/>
                  </a:lnTo>
                  <a:lnTo>
                    <a:pt x="3153" y="2637"/>
                  </a:lnTo>
                  <a:lnTo>
                    <a:pt x="3246" y="2527"/>
                  </a:lnTo>
                  <a:lnTo>
                    <a:pt x="3338" y="2416"/>
                  </a:lnTo>
                  <a:lnTo>
                    <a:pt x="3485" y="2158"/>
                  </a:lnTo>
                  <a:lnTo>
                    <a:pt x="3596" y="1881"/>
                  </a:lnTo>
                  <a:lnTo>
                    <a:pt x="3686" y="1595"/>
                  </a:lnTo>
                  <a:lnTo>
                    <a:pt x="3559" y="1107"/>
                  </a:lnTo>
                  <a:lnTo>
                    <a:pt x="3504" y="978"/>
                  </a:lnTo>
                  <a:lnTo>
                    <a:pt x="3448" y="849"/>
                  </a:lnTo>
                  <a:lnTo>
                    <a:pt x="3393" y="738"/>
                  </a:lnTo>
                  <a:lnTo>
                    <a:pt x="3319" y="627"/>
                  </a:lnTo>
                  <a:lnTo>
                    <a:pt x="3227" y="517"/>
                  </a:lnTo>
                  <a:lnTo>
                    <a:pt x="3135" y="425"/>
                  </a:lnTo>
                  <a:lnTo>
                    <a:pt x="3043" y="332"/>
                  </a:lnTo>
                  <a:lnTo>
                    <a:pt x="2932" y="259"/>
                  </a:lnTo>
                  <a:lnTo>
                    <a:pt x="2822" y="185"/>
                  </a:lnTo>
                  <a:lnTo>
                    <a:pt x="2711" y="130"/>
                  </a:lnTo>
                  <a:lnTo>
                    <a:pt x="2582" y="74"/>
                  </a:lnTo>
                  <a:lnTo>
                    <a:pt x="2453" y="37"/>
                  </a:lnTo>
                  <a:lnTo>
                    <a:pt x="2324" y="19"/>
                  </a:lnTo>
                  <a:lnTo>
                    <a:pt x="2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 name="Google Shape;615;p3"/>
            <p:cNvSpPr/>
            <p:nvPr/>
          </p:nvSpPr>
          <p:spPr>
            <a:xfrm>
              <a:off x="5720400" y="976550"/>
              <a:ext cx="153525" cy="90375"/>
            </a:xfrm>
            <a:custGeom>
              <a:avLst/>
              <a:gdLst/>
              <a:ahLst/>
              <a:cxnLst/>
              <a:rect l="l" t="t" r="r" b="b"/>
              <a:pathLst>
                <a:path w="6141" h="3615" extrusionOk="0">
                  <a:moveTo>
                    <a:pt x="1384" y="1"/>
                  </a:moveTo>
                  <a:lnTo>
                    <a:pt x="1236" y="19"/>
                  </a:lnTo>
                  <a:lnTo>
                    <a:pt x="997" y="93"/>
                  </a:lnTo>
                  <a:lnTo>
                    <a:pt x="757" y="204"/>
                  </a:lnTo>
                  <a:lnTo>
                    <a:pt x="554" y="333"/>
                  </a:lnTo>
                  <a:lnTo>
                    <a:pt x="443" y="425"/>
                  </a:lnTo>
                  <a:lnTo>
                    <a:pt x="370" y="517"/>
                  </a:lnTo>
                  <a:lnTo>
                    <a:pt x="277" y="628"/>
                  </a:lnTo>
                  <a:lnTo>
                    <a:pt x="204" y="739"/>
                  </a:lnTo>
                  <a:lnTo>
                    <a:pt x="148" y="849"/>
                  </a:lnTo>
                  <a:lnTo>
                    <a:pt x="93" y="978"/>
                  </a:lnTo>
                  <a:lnTo>
                    <a:pt x="56" y="1107"/>
                  </a:lnTo>
                  <a:lnTo>
                    <a:pt x="19" y="1236"/>
                  </a:lnTo>
                  <a:lnTo>
                    <a:pt x="1" y="1494"/>
                  </a:lnTo>
                  <a:lnTo>
                    <a:pt x="19" y="1753"/>
                  </a:lnTo>
                  <a:lnTo>
                    <a:pt x="75" y="1992"/>
                  </a:lnTo>
                  <a:lnTo>
                    <a:pt x="112" y="2121"/>
                  </a:lnTo>
                  <a:lnTo>
                    <a:pt x="167" y="2232"/>
                  </a:lnTo>
                  <a:lnTo>
                    <a:pt x="222" y="2343"/>
                  </a:lnTo>
                  <a:lnTo>
                    <a:pt x="296" y="2435"/>
                  </a:lnTo>
                  <a:lnTo>
                    <a:pt x="388" y="2527"/>
                  </a:lnTo>
                  <a:lnTo>
                    <a:pt x="480" y="2619"/>
                  </a:lnTo>
                  <a:lnTo>
                    <a:pt x="591" y="2693"/>
                  </a:lnTo>
                  <a:lnTo>
                    <a:pt x="702" y="2748"/>
                  </a:lnTo>
                  <a:lnTo>
                    <a:pt x="849" y="2822"/>
                  </a:lnTo>
                  <a:lnTo>
                    <a:pt x="1015" y="2877"/>
                  </a:lnTo>
                  <a:lnTo>
                    <a:pt x="1162" y="2914"/>
                  </a:lnTo>
                  <a:lnTo>
                    <a:pt x="1347" y="2951"/>
                  </a:lnTo>
                  <a:lnTo>
                    <a:pt x="1513" y="2970"/>
                  </a:lnTo>
                  <a:lnTo>
                    <a:pt x="1679" y="2970"/>
                  </a:lnTo>
                  <a:lnTo>
                    <a:pt x="1845" y="2951"/>
                  </a:lnTo>
                  <a:lnTo>
                    <a:pt x="1992" y="2914"/>
                  </a:lnTo>
                  <a:lnTo>
                    <a:pt x="2140" y="2877"/>
                  </a:lnTo>
                  <a:lnTo>
                    <a:pt x="2269" y="2804"/>
                  </a:lnTo>
                  <a:lnTo>
                    <a:pt x="2398" y="2711"/>
                  </a:lnTo>
                  <a:lnTo>
                    <a:pt x="2527" y="2619"/>
                  </a:lnTo>
                  <a:lnTo>
                    <a:pt x="2785" y="2398"/>
                  </a:lnTo>
                  <a:lnTo>
                    <a:pt x="3025" y="2177"/>
                  </a:lnTo>
                  <a:lnTo>
                    <a:pt x="3154" y="2545"/>
                  </a:lnTo>
                  <a:lnTo>
                    <a:pt x="3320" y="2859"/>
                  </a:lnTo>
                  <a:lnTo>
                    <a:pt x="3393" y="2988"/>
                  </a:lnTo>
                  <a:lnTo>
                    <a:pt x="3486" y="3117"/>
                  </a:lnTo>
                  <a:lnTo>
                    <a:pt x="3596" y="3209"/>
                  </a:lnTo>
                  <a:lnTo>
                    <a:pt x="3689" y="3320"/>
                  </a:lnTo>
                  <a:lnTo>
                    <a:pt x="3799" y="3394"/>
                  </a:lnTo>
                  <a:lnTo>
                    <a:pt x="3910" y="3467"/>
                  </a:lnTo>
                  <a:lnTo>
                    <a:pt x="4039" y="3523"/>
                  </a:lnTo>
                  <a:lnTo>
                    <a:pt x="4168" y="3560"/>
                  </a:lnTo>
                  <a:lnTo>
                    <a:pt x="4297" y="3596"/>
                  </a:lnTo>
                  <a:lnTo>
                    <a:pt x="4444" y="3615"/>
                  </a:lnTo>
                  <a:lnTo>
                    <a:pt x="4739" y="3615"/>
                  </a:lnTo>
                  <a:lnTo>
                    <a:pt x="4887" y="3596"/>
                  </a:lnTo>
                  <a:lnTo>
                    <a:pt x="5016" y="3560"/>
                  </a:lnTo>
                  <a:lnTo>
                    <a:pt x="5145" y="3523"/>
                  </a:lnTo>
                  <a:lnTo>
                    <a:pt x="5274" y="3467"/>
                  </a:lnTo>
                  <a:lnTo>
                    <a:pt x="5385" y="3394"/>
                  </a:lnTo>
                  <a:lnTo>
                    <a:pt x="5495" y="3338"/>
                  </a:lnTo>
                  <a:lnTo>
                    <a:pt x="5606" y="3246"/>
                  </a:lnTo>
                  <a:lnTo>
                    <a:pt x="5698" y="3154"/>
                  </a:lnTo>
                  <a:lnTo>
                    <a:pt x="5790" y="3062"/>
                  </a:lnTo>
                  <a:lnTo>
                    <a:pt x="5864" y="2951"/>
                  </a:lnTo>
                  <a:lnTo>
                    <a:pt x="5938" y="2840"/>
                  </a:lnTo>
                  <a:lnTo>
                    <a:pt x="6012" y="2730"/>
                  </a:lnTo>
                  <a:lnTo>
                    <a:pt x="6049" y="2601"/>
                  </a:lnTo>
                  <a:lnTo>
                    <a:pt x="6085" y="2472"/>
                  </a:lnTo>
                  <a:lnTo>
                    <a:pt x="6122" y="2324"/>
                  </a:lnTo>
                  <a:lnTo>
                    <a:pt x="6141" y="2195"/>
                  </a:lnTo>
                  <a:lnTo>
                    <a:pt x="6141" y="2066"/>
                  </a:lnTo>
                  <a:lnTo>
                    <a:pt x="6141" y="1937"/>
                  </a:lnTo>
                  <a:lnTo>
                    <a:pt x="6085" y="1679"/>
                  </a:lnTo>
                  <a:lnTo>
                    <a:pt x="6012" y="1439"/>
                  </a:lnTo>
                  <a:lnTo>
                    <a:pt x="5883" y="1218"/>
                  </a:lnTo>
                  <a:lnTo>
                    <a:pt x="5717" y="1015"/>
                  </a:lnTo>
                  <a:lnTo>
                    <a:pt x="5532" y="849"/>
                  </a:lnTo>
                  <a:lnTo>
                    <a:pt x="5422" y="775"/>
                  </a:lnTo>
                  <a:lnTo>
                    <a:pt x="5311" y="702"/>
                  </a:lnTo>
                  <a:lnTo>
                    <a:pt x="5200" y="646"/>
                  </a:lnTo>
                  <a:lnTo>
                    <a:pt x="5090" y="609"/>
                  </a:lnTo>
                  <a:lnTo>
                    <a:pt x="4924" y="573"/>
                  </a:lnTo>
                  <a:lnTo>
                    <a:pt x="4776" y="536"/>
                  </a:lnTo>
                  <a:lnTo>
                    <a:pt x="4481" y="536"/>
                  </a:lnTo>
                  <a:lnTo>
                    <a:pt x="4352" y="554"/>
                  </a:lnTo>
                  <a:lnTo>
                    <a:pt x="4205" y="591"/>
                  </a:lnTo>
                  <a:lnTo>
                    <a:pt x="4076" y="628"/>
                  </a:lnTo>
                  <a:lnTo>
                    <a:pt x="3947" y="683"/>
                  </a:lnTo>
                  <a:lnTo>
                    <a:pt x="3818" y="775"/>
                  </a:lnTo>
                  <a:lnTo>
                    <a:pt x="3707" y="849"/>
                  </a:lnTo>
                  <a:lnTo>
                    <a:pt x="3578" y="960"/>
                  </a:lnTo>
                  <a:lnTo>
                    <a:pt x="3467" y="1089"/>
                  </a:lnTo>
                  <a:lnTo>
                    <a:pt x="3357" y="1218"/>
                  </a:lnTo>
                  <a:lnTo>
                    <a:pt x="3246" y="1365"/>
                  </a:lnTo>
                  <a:lnTo>
                    <a:pt x="3062" y="1716"/>
                  </a:lnTo>
                  <a:lnTo>
                    <a:pt x="3006" y="1365"/>
                  </a:lnTo>
                  <a:lnTo>
                    <a:pt x="2933" y="1052"/>
                  </a:lnTo>
                  <a:lnTo>
                    <a:pt x="2896" y="904"/>
                  </a:lnTo>
                  <a:lnTo>
                    <a:pt x="2840" y="775"/>
                  </a:lnTo>
                  <a:lnTo>
                    <a:pt x="2767" y="646"/>
                  </a:lnTo>
                  <a:lnTo>
                    <a:pt x="2693" y="536"/>
                  </a:lnTo>
                  <a:lnTo>
                    <a:pt x="2601" y="425"/>
                  </a:lnTo>
                  <a:lnTo>
                    <a:pt x="2508" y="333"/>
                  </a:lnTo>
                  <a:lnTo>
                    <a:pt x="2416" y="259"/>
                  </a:lnTo>
                  <a:lnTo>
                    <a:pt x="2306" y="185"/>
                  </a:lnTo>
                  <a:lnTo>
                    <a:pt x="2195" y="130"/>
                  </a:lnTo>
                  <a:lnTo>
                    <a:pt x="2066" y="75"/>
                  </a:lnTo>
                  <a:lnTo>
                    <a:pt x="1937" y="38"/>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 name="Google Shape;616;p3"/>
            <p:cNvSpPr/>
            <p:nvPr/>
          </p:nvSpPr>
          <p:spPr>
            <a:xfrm>
              <a:off x="5274675" y="242250"/>
              <a:ext cx="77000" cy="77025"/>
            </a:xfrm>
            <a:custGeom>
              <a:avLst/>
              <a:gdLst/>
              <a:ahLst/>
              <a:cxnLst/>
              <a:rect l="l" t="t" r="r" b="b"/>
              <a:pathLst>
                <a:path w="3080" h="3081" extrusionOk="0">
                  <a:moveTo>
                    <a:pt x="1420" y="1"/>
                  </a:moveTo>
                  <a:lnTo>
                    <a:pt x="1272" y="19"/>
                  </a:lnTo>
                  <a:lnTo>
                    <a:pt x="1125" y="56"/>
                  </a:lnTo>
                  <a:lnTo>
                    <a:pt x="977" y="112"/>
                  </a:lnTo>
                  <a:lnTo>
                    <a:pt x="848" y="167"/>
                  </a:lnTo>
                  <a:lnTo>
                    <a:pt x="719" y="241"/>
                  </a:lnTo>
                  <a:lnTo>
                    <a:pt x="609" y="333"/>
                  </a:lnTo>
                  <a:lnTo>
                    <a:pt x="498" y="425"/>
                  </a:lnTo>
                  <a:lnTo>
                    <a:pt x="387" y="536"/>
                  </a:lnTo>
                  <a:lnTo>
                    <a:pt x="295" y="646"/>
                  </a:lnTo>
                  <a:lnTo>
                    <a:pt x="221" y="775"/>
                  </a:lnTo>
                  <a:lnTo>
                    <a:pt x="148" y="904"/>
                  </a:lnTo>
                  <a:lnTo>
                    <a:pt x="92" y="1033"/>
                  </a:lnTo>
                  <a:lnTo>
                    <a:pt x="56" y="1181"/>
                  </a:lnTo>
                  <a:lnTo>
                    <a:pt x="19" y="1328"/>
                  </a:lnTo>
                  <a:lnTo>
                    <a:pt x="0" y="1494"/>
                  </a:lnTo>
                  <a:lnTo>
                    <a:pt x="19" y="1642"/>
                  </a:lnTo>
                  <a:lnTo>
                    <a:pt x="37" y="1808"/>
                  </a:lnTo>
                  <a:lnTo>
                    <a:pt x="56" y="1955"/>
                  </a:lnTo>
                  <a:lnTo>
                    <a:pt x="111" y="2103"/>
                  </a:lnTo>
                  <a:lnTo>
                    <a:pt x="166" y="2232"/>
                  </a:lnTo>
                  <a:lnTo>
                    <a:pt x="240" y="2361"/>
                  </a:lnTo>
                  <a:lnTo>
                    <a:pt x="332" y="2490"/>
                  </a:lnTo>
                  <a:lnTo>
                    <a:pt x="424" y="2601"/>
                  </a:lnTo>
                  <a:lnTo>
                    <a:pt x="535" y="2711"/>
                  </a:lnTo>
                  <a:lnTo>
                    <a:pt x="646" y="2804"/>
                  </a:lnTo>
                  <a:lnTo>
                    <a:pt x="775" y="2877"/>
                  </a:lnTo>
                  <a:lnTo>
                    <a:pt x="922" y="2951"/>
                  </a:lnTo>
                  <a:lnTo>
                    <a:pt x="1051" y="3006"/>
                  </a:lnTo>
                  <a:lnTo>
                    <a:pt x="1199" y="3043"/>
                  </a:lnTo>
                  <a:lnTo>
                    <a:pt x="1365" y="3062"/>
                  </a:lnTo>
                  <a:lnTo>
                    <a:pt x="1512" y="3080"/>
                  </a:lnTo>
                  <a:lnTo>
                    <a:pt x="1678" y="3080"/>
                  </a:lnTo>
                  <a:lnTo>
                    <a:pt x="1826" y="3062"/>
                  </a:lnTo>
                  <a:lnTo>
                    <a:pt x="1973" y="3025"/>
                  </a:lnTo>
                  <a:lnTo>
                    <a:pt x="2121" y="2969"/>
                  </a:lnTo>
                  <a:lnTo>
                    <a:pt x="2250" y="2914"/>
                  </a:lnTo>
                  <a:lnTo>
                    <a:pt x="2379" y="2840"/>
                  </a:lnTo>
                  <a:lnTo>
                    <a:pt x="2489" y="2767"/>
                  </a:lnTo>
                  <a:lnTo>
                    <a:pt x="2600" y="2656"/>
                  </a:lnTo>
                  <a:lnTo>
                    <a:pt x="2711" y="2564"/>
                  </a:lnTo>
                  <a:lnTo>
                    <a:pt x="2803" y="2435"/>
                  </a:lnTo>
                  <a:lnTo>
                    <a:pt x="2877" y="2324"/>
                  </a:lnTo>
                  <a:lnTo>
                    <a:pt x="2950" y="2195"/>
                  </a:lnTo>
                  <a:lnTo>
                    <a:pt x="3006" y="2048"/>
                  </a:lnTo>
                  <a:lnTo>
                    <a:pt x="3042" y="1900"/>
                  </a:lnTo>
                  <a:lnTo>
                    <a:pt x="3079" y="1753"/>
                  </a:lnTo>
                  <a:lnTo>
                    <a:pt x="3079" y="1605"/>
                  </a:lnTo>
                  <a:lnTo>
                    <a:pt x="3079" y="1439"/>
                  </a:lnTo>
                  <a:lnTo>
                    <a:pt x="3061" y="1292"/>
                  </a:lnTo>
                  <a:lnTo>
                    <a:pt x="3024" y="1126"/>
                  </a:lnTo>
                  <a:lnTo>
                    <a:pt x="2987" y="997"/>
                  </a:lnTo>
                  <a:lnTo>
                    <a:pt x="2932" y="849"/>
                  </a:lnTo>
                  <a:lnTo>
                    <a:pt x="2840" y="720"/>
                  </a:lnTo>
                  <a:lnTo>
                    <a:pt x="2766" y="591"/>
                  </a:lnTo>
                  <a:lnTo>
                    <a:pt x="2674" y="480"/>
                  </a:lnTo>
                  <a:lnTo>
                    <a:pt x="2563" y="388"/>
                  </a:lnTo>
                  <a:lnTo>
                    <a:pt x="2434" y="296"/>
                  </a:lnTo>
                  <a:lnTo>
                    <a:pt x="2305" y="204"/>
                  </a:lnTo>
                  <a:lnTo>
                    <a:pt x="2176" y="130"/>
                  </a:lnTo>
                  <a:lnTo>
                    <a:pt x="2028" y="75"/>
                  </a:lnTo>
                  <a:lnTo>
                    <a:pt x="1881" y="38"/>
                  </a:lnTo>
                  <a:lnTo>
                    <a:pt x="1733" y="19"/>
                  </a:lnTo>
                  <a:lnTo>
                    <a:pt x="15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 name="Google Shape;617;p3"/>
            <p:cNvSpPr/>
            <p:nvPr/>
          </p:nvSpPr>
          <p:spPr>
            <a:xfrm>
              <a:off x="6182750" y="1141575"/>
              <a:ext cx="76075" cy="76100"/>
            </a:xfrm>
            <a:custGeom>
              <a:avLst/>
              <a:gdLst/>
              <a:ahLst/>
              <a:cxnLst/>
              <a:rect l="l" t="t" r="r" b="b"/>
              <a:pathLst>
                <a:path w="3043" h="3044" extrusionOk="0">
                  <a:moveTo>
                    <a:pt x="1420" y="1"/>
                  </a:moveTo>
                  <a:lnTo>
                    <a:pt x="1254" y="19"/>
                  </a:lnTo>
                  <a:lnTo>
                    <a:pt x="1107" y="56"/>
                  </a:lnTo>
                  <a:lnTo>
                    <a:pt x="959" y="111"/>
                  </a:lnTo>
                  <a:lnTo>
                    <a:pt x="830" y="167"/>
                  </a:lnTo>
                  <a:lnTo>
                    <a:pt x="701" y="241"/>
                  </a:lnTo>
                  <a:lnTo>
                    <a:pt x="572" y="333"/>
                  </a:lnTo>
                  <a:lnTo>
                    <a:pt x="461" y="425"/>
                  </a:lnTo>
                  <a:lnTo>
                    <a:pt x="351" y="536"/>
                  </a:lnTo>
                  <a:lnTo>
                    <a:pt x="277" y="646"/>
                  </a:lnTo>
                  <a:lnTo>
                    <a:pt x="185" y="775"/>
                  </a:lnTo>
                  <a:lnTo>
                    <a:pt x="129" y="904"/>
                  </a:lnTo>
                  <a:lnTo>
                    <a:pt x="74" y="1052"/>
                  </a:lnTo>
                  <a:lnTo>
                    <a:pt x="37" y="1199"/>
                  </a:lnTo>
                  <a:lnTo>
                    <a:pt x="0" y="1365"/>
                  </a:lnTo>
                  <a:lnTo>
                    <a:pt x="0" y="1513"/>
                  </a:lnTo>
                  <a:lnTo>
                    <a:pt x="0" y="1679"/>
                  </a:lnTo>
                  <a:lnTo>
                    <a:pt x="37" y="1826"/>
                  </a:lnTo>
                  <a:lnTo>
                    <a:pt x="56" y="1974"/>
                  </a:lnTo>
                  <a:lnTo>
                    <a:pt x="111" y="2121"/>
                  </a:lnTo>
                  <a:lnTo>
                    <a:pt x="185" y="2250"/>
                  </a:lnTo>
                  <a:lnTo>
                    <a:pt x="258" y="2379"/>
                  </a:lnTo>
                  <a:lnTo>
                    <a:pt x="332" y="2490"/>
                  </a:lnTo>
                  <a:lnTo>
                    <a:pt x="424" y="2601"/>
                  </a:lnTo>
                  <a:lnTo>
                    <a:pt x="535" y="2693"/>
                  </a:lnTo>
                  <a:lnTo>
                    <a:pt x="646" y="2785"/>
                  </a:lnTo>
                  <a:lnTo>
                    <a:pt x="775" y="2859"/>
                  </a:lnTo>
                  <a:lnTo>
                    <a:pt x="904" y="2933"/>
                  </a:lnTo>
                  <a:lnTo>
                    <a:pt x="1051" y="2988"/>
                  </a:lnTo>
                  <a:lnTo>
                    <a:pt x="1199" y="3025"/>
                  </a:lnTo>
                  <a:lnTo>
                    <a:pt x="1346" y="3043"/>
                  </a:lnTo>
                  <a:lnTo>
                    <a:pt x="1660" y="3043"/>
                  </a:lnTo>
                  <a:lnTo>
                    <a:pt x="1807" y="3025"/>
                  </a:lnTo>
                  <a:lnTo>
                    <a:pt x="1955" y="2988"/>
                  </a:lnTo>
                  <a:lnTo>
                    <a:pt x="2102" y="2951"/>
                  </a:lnTo>
                  <a:lnTo>
                    <a:pt x="2231" y="2877"/>
                  </a:lnTo>
                  <a:lnTo>
                    <a:pt x="2360" y="2803"/>
                  </a:lnTo>
                  <a:lnTo>
                    <a:pt x="2471" y="2730"/>
                  </a:lnTo>
                  <a:lnTo>
                    <a:pt x="2582" y="2638"/>
                  </a:lnTo>
                  <a:lnTo>
                    <a:pt x="2692" y="2527"/>
                  </a:lnTo>
                  <a:lnTo>
                    <a:pt x="2784" y="2416"/>
                  </a:lnTo>
                  <a:lnTo>
                    <a:pt x="2858" y="2287"/>
                  </a:lnTo>
                  <a:lnTo>
                    <a:pt x="2914" y="2158"/>
                  </a:lnTo>
                  <a:lnTo>
                    <a:pt x="2969" y="2011"/>
                  </a:lnTo>
                  <a:lnTo>
                    <a:pt x="3006" y="1863"/>
                  </a:lnTo>
                  <a:lnTo>
                    <a:pt x="3043" y="1716"/>
                  </a:lnTo>
                  <a:lnTo>
                    <a:pt x="3043" y="1568"/>
                  </a:lnTo>
                  <a:lnTo>
                    <a:pt x="3043" y="1402"/>
                  </a:lnTo>
                  <a:lnTo>
                    <a:pt x="3024" y="1255"/>
                  </a:lnTo>
                  <a:lnTo>
                    <a:pt x="2987" y="1107"/>
                  </a:lnTo>
                  <a:lnTo>
                    <a:pt x="2950" y="960"/>
                  </a:lnTo>
                  <a:lnTo>
                    <a:pt x="2877" y="831"/>
                  </a:lnTo>
                  <a:lnTo>
                    <a:pt x="2803" y="702"/>
                  </a:lnTo>
                  <a:lnTo>
                    <a:pt x="2729" y="591"/>
                  </a:lnTo>
                  <a:lnTo>
                    <a:pt x="2637" y="480"/>
                  </a:lnTo>
                  <a:lnTo>
                    <a:pt x="2526" y="370"/>
                  </a:lnTo>
                  <a:lnTo>
                    <a:pt x="2416" y="277"/>
                  </a:lnTo>
                  <a:lnTo>
                    <a:pt x="2287" y="204"/>
                  </a:lnTo>
                  <a:lnTo>
                    <a:pt x="2158" y="130"/>
                  </a:lnTo>
                  <a:lnTo>
                    <a:pt x="2029" y="75"/>
                  </a:lnTo>
                  <a:lnTo>
                    <a:pt x="1881" y="38"/>
                  </a:lnTo>
                  <a:lnTo>
                    <a:pt x="1734"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 name="Google Shape;618;p3"/>
            <p:cNvSpPr/>
            <p:nvPr/>
          </p:nvSpPr>
          <p:spPr>
            <a:xfrm>
              <a:off x="6103000" y="1127300"/>
              <a:ext cx="76075" cy="76550"/>
            </a:xfrm>
            <a:custGeom>
              <a:avLst/>
              <a:gdLst/>
              <a:ahLst/>
              <a:cxnLst/>
              <a:rect l="l" t="t" r="r" b="b"/>
              <a:pathLst>
                <a:path w="3043" h="3062" extrusionOk="0">
                  <a:moveTo>
                    <a:pt x="1531" y="0"/>
                  </a:moveTo>
                  <a:lnTo>
                    <a:pt x="1383" y="19"/>
                  </a:lnTo>
                  <a:lnTo>
                    <a:pt x="1217" y="37"/>
                  </a:lnTo>
                  <a:lnTo>
                    <a:pt x="1070" y="74"/>
                  </a:lnTo>
                  <a:lnTo>
                    <a:pt x="941" y="111"/>
                  </a:lnTo>
                  <a:lnTo>
                    <a:pt x="793" y="185"/>
                  </a:lnTo>
                  <a:lnTo>
                    <a:pt x="683" y="258"/>
                  </a:lnTo>
                  <a:lnTo>
                    <a:pt x="554" y="332"/>
                  </a:lnTo>
                  <a:lnTo>
                    <a:pt x="443" y="424"/>
                  </a:lnTo>
                  <a:lnTo>
                    <a:pt x="351" y="535"/>
                  </a:lnTo>
                  <a:lnTo>
                    <a:pt x="259" y="646"/>
                  </a:lnTo>
                  <a:lnTo>
                    <a:pt x="185" y="775"/>
                  </a:lnTo>
                  <a:lnTo>
                    <a:pt x="111" y="904"/>
                  </a:lnTo>
                  <a:lnTo>
                    <a:pt x="74" y="1051"/>
                  </a:lnTo>
                  <a:lnTo>
                    <a:pt x="37" y="1199"/>
                  </a:lnTo>
                  <a:lnTo>
                    <a:pt x="1" y="1346"/>
                  </a:lnTo>
                  <a:lnTo>
                    <a:pt x="1" y="1494"/>
                  </a:lnTo>
                  <a:lnTo>
                    <a:pt x="1" y="1660"/>
                  </a:lnTo>
                  <a:lnTo>
                    <a:pt x="19" y="1807"/>
                  </a:lnTo>
                  <a:lnTo>
                    <a:pt x="56" y="1973"/>
                  </a:lnTo>
                  <a:lnTo>
                    <a:pt x="111" y="2102"/>
                  </a:lnTo>
                  <a:lnTo>
                    <a:pt x="166" y="2250"/>
                  </a:lnTo>
                  <a:lnTo>
                    <a:pt x="240" y="2379"/>
                  </a:lnTo>
                  <a:lnTo>
                    <a:pt x="332" y="2489"/>
                  </a:lnTo>
                  <a:lnTo>
                    <a:pt x="425" y="2600"/>
                  </a:lnTo>
                  <a:lnTo>
                    <a:pt x="535" y="2711"/>
                  </a:lnTo>
                  <a:lnTo>
                    <a:pt x="664" y="2803"/>
                  </a:lnTo>
                  <a:lnTo>
                    <a:pt x="793" y="2877"/>
                  </a:lnTo>
                  <a:lnTo>
                    <a:pt x="922" y="2932"/>
                  </a:lnTo>
                  <a:lnTo>
                    <a:pt x="1070" y="2987"/>
                  </a:lnTo>
                  <a:lnTo>
                    <a:pt x="1217" y="3024"/>
                  </a:lnTo>
                  <a:lnTo>
                    <a:pt x="1365" y="3043"/>
                  </a:lnTo>
                  <a:lnTo>
                    <a:pt x="1531" y="3061"/>
                  </a:lnTo>
                  <a:lnTo>
                    <a:pt x="1678" y="3043"/>
                  </a:lnTo>
                  <a:lnTo>
                    <a:pt x="1844" y="3024"/>
                  </a:lnTo>
                  <a:lnTo>
                    <a:pt x="1992" y="2987"/>
                  </a:lnTo>
                  <a:lnTo>
                    <a:pt x="2121" y="2932"/>
                  </a:lnTo>
                  <a:lnTo>
                    <a:pt x="2250" y="2858"/>
                  </a:lnTo>
                  <a:lnTo>
                    <a:pt x="2379" y="2784"/>
                  </a:lnTo>
                  <a:lnTo>
                    <a:pt x="2490" y="2711"/>
                  </a:lnTo>
                  <a:lnTo>
                    <a:pt x="2600" y="2600"/>
                  </a:lnTo>
                  <a:lnTo>
                    <a:pt x="2693" y="2508"/>
                  </a:lnTo>
                  <a:lnTo>
                    <a:pt x="2785" y="2379"/>
                  </a:lnTo>
                  <a:lnTo>
                    <a:pt x="2858" y="2250"/>
                  </a:lnTo>
                  <a:lnTo>
                    <a:pt x="2932" y="2121"/>
                  </a:lnTo>
                  <a:lnTo>
                    <a:pt x="2969" y="1992"/>
                  </a:lnTo>
                  <a:lnTo>
                    <a:pt x="3006" y="1844"/>
                  </a:lnTo>
                  <a:lnTo>
                    <a:pt x="3043" y="1678"/>
                  </a:lnTo>
                  <a:lnTo>
                    <a:pt x="3043" y="1531"/>
                  </a:lnTo>
                  <a:lnTo>
                    <a:pt x="3043" y="1365"/>
                  </a:lnTo>
                  <a:lnTo>
                    <a:pt x="3006" y="1217"/>
                  </a:lnTo>
                  <a:lnTo>
                    <a:pt x="2969" y="1070"/>
                  </a:lnTo>
                  <a:lnTo>
                    <a:pt x="2932" y="941"/>
                  </a:lnTo>
                  <a:lnTo>
                    <a:pt x="2858" y="793"/>
                  </a:lnTo>
                  <a:lnTo>
                    <a:pt x="2785" y="682"/>
                  </a:lnTo>
                  <a:lnTo>
                    <a:pt x="2711" y="553"/>
                  </a:lnTo>
                  <a:lnTo>
                    <a:pt x="2600" y="443"/>
                  </a:lnTo>
                  <a:lnTo>
                    <a:pt x="2508" y="351"/>
                  </a:lnTo>
                  <a:lnTo>
                    <a:pt x="2379" y="258"/>
                  </a:lnTo>
                  <a:lnTo>
                    <a:pt x="2250" y="185"/>
                  </a:lnTo>
                  <a:lnTo>
                    <a:pt x="2121" y="129"/>
                  </a:lnTo>
                  <a:lnTo>
                    <a:pt x="1992" y="74"/>
                  </a:lnTo>
                  <a:lnTo>
                    <a:pt x="1844" y="37"/>
                  </a:lnTo>
                  <a:lnTo>
                    <a:pt x="1697"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 name="Google Shape;619;p3"/>
            <p:cNvSpPr/>
            <p:nvPr/>
          </p:nvSpPr>
          <p:spPr>
            <a:xfrm>
              <a:off x="5443375" y="682000"/>
              <a:ext cx="76550" cy="76550"/>
            </a:xfrm>
            <a:custGeom>
              <a:avLst/>
              <a:gdLst/>
              <a:ahLst/>
              <a:cxnLst/>
              <a:rect l="l" t="t" r="r" b="b"/>
              <a:pathLst>
                <a:path w="3062" h="3062" extrusionOk="0">
                  <a:moveTo>
                    <a:pt x="1549" y="1"/>
                  </a:moveTo>
                  <a:lnTo>
                    <a:pt x="1383" y="19"/>
                  </a:lnTo>
                  <a:lnTo>
                    <a:pt x="1236" y="38"/>
                  </a:lnTo>
                  <a:lnTo>
                    <a:pt x="1070" y="75"/>
                  </a:lnTo>
                  <a:lnTo>
                    <a:pt x="941" y="130"/>
                  </a:lnTo>
                  <a:lnTo>
                    <a:pt x="793" y="185"/>
                  </a:lnTo>
                  <a:lnTo>
                    <a:pt x="664" y="259"/>
                  </a:lnTo>
                  <a:lnTo>
                    <a:pt x="554" y="351"/>
                  </a:lnTo>
                  <a:lnTo>
                    <a:pt x="443" y="462"/>
                  </a:lnTo>
                  <a:lnTo>
                    <a:pt x="351" y="573"/>
                  </a:lnTo>
                  <a:lnTo>
                    <a:pt x="259" y="683"/>
                  </a:lnTo>
                  <a:lnTo>
                    <a:pt x="185" y="812"/>
                  </a:lnTo>
                  <a:lnTo>
                    <a:pt x="111" y="941"/>
                  </a:lnTo>
                  <a:lnTo>
                    <a:pt x="74" y="1089"/>
                  </a:lnTo>
                  <a:lnTo>
                    <a:pt x="37" y="1236"/>
                  </a:lnTo>
                  <a:lnTo>
                    <a:pt x="19" y="1402"/>
                  </a:lnTo>
                  <a:lnTo>
                    <a:pt x="1" y="1568"/>
                  </a:lnTo>
                  <a:lnTo>
                    <a:pt x="19" y="1716"/>
                  </a:lnTo>
                  <a:lnTo>
                    <a:pt x="37" y="1863"/>
                  </a:lnTo>
                  <a:lnTo>
                    <a:pt x="93" y="2011"/>
                  </a:lnTo>
                  <a:lnTo>
                    <a:pt x="130" y="2158"/>
                  </a:lnTo>
                  <a:lnTo>
                    <a:pt x="203" y="2287"/>
                  </a:lnTo>
                  <a:lnTo>
                    <a:pt x="277" y="2416"/>
                  </a:lnTo>
                  <a:lnTo>
                    <a:pt x="369" y="2527"/>
                  </a:lnTo>
                  <a:lnTo>
                    <a:pt x="462" y="2638"/>
                  </a:lnTo>
                  <a:lnTo>
                    <a:pt x="572" y="2730"/>
                  </a:lnTo>
                  <a:lnTo>
                    <a:pt x="701" y="2804"/>
                  </a:lnTo>
                  <a:lnTo>
                    <a:pt x="812" y="2877"/>
                  </a:lnTo>
                  <a:lnTo>
                    <a:pt x="959" y="2951"/>
                  </a:lnTo>
                  <a:lnTo>
                    <a:pt x="1088" y="2988"/>
                  </a:lnTo>
                  <a:lnTo>
                    <a:pt x="1236" y="3025"/>
                  </a:lnTo>
                  <a:lnTo>
                    <a:pt x="1383" y="3043"/>
                  </a:lnTo>
                  <a:lnTo>
                    <a:pt x="1549" y="3062"/>
                  </a:lnTo>
                  <a:lnTo>
                    <a:pt x="1715" y="3043"/>
                  </a:lnTo>
                  <a:lnTo>
                    <a:pt x="1863" y="3025"/>
                  </a:lnTo>
                  <a:lnTo>
                    <a:pt x="2010" y="2988"/>
                  </a:lnTo>
                  <a:lnTo>
                    <a:pt x="2139" y="2933"/>
                  </a:lnTo>
                  <a:lnTo>
                    <a:pt x="2268" y="2877"/>
                  </a:lnTo>
                  <a:lnTo>
                    <a:pt x="2398" y="2785"/>
                  </a:lnTo>
                  <a:lnTo>
                    <a:pt x="2508" y="2711"/>
                  </a:lnTo>
                  <a:lnTo>
                    <a:pt x="2619" y="2601"/>
                  </a:lnTo>
                  <a:lnTo>
                    <a:pt x="2711" y="2509"/>
                  </a:lnTo>
                  <a:lnTo>
                    <a:pt x="2803" y="2380"/>
                  </a:lnTo>
                  <a:lnTo>
                    <a:pt x="2877" y="2250"/>
                  </a:lnTo>
                  <a:lnTo>
                    <a:pt x="2951" y="2121"/>
                  </a:lnTo>
                  <a:lnTo>
                    <a:pt x="2988" y="1992"/>
                  </a:lnTo>
                  <a:lnTo>
                    <a:pt x="3024" y="1845"/>
                  </a:lnTo>
                  <a:lnTo>
                    <a:pt x="3043" y="1679"/>
                  </a:lnTo>
                  <a:lnTo>
                    <a:pt x="3061" y="1531"/>
                  </a:lnTo>
                  <a:lnTo>
                    <a:pt x="3043" y="1365"/>
                  </a:lnTo>
                  <a:lnTo>
                    <a:pt x="3024" y="1218"/>
                  </a:lnTo>
                  <a:lnTo>
                    <a:pt x="2988" y="1070"/>
                  </a:lnTo>
                  <a:lnTo>
                    <a:pt x="2932" y="941"/>
                  </a:lnTo>
                  <a:lnTo>
                    <a:pt x="2877" y="794"/>
                  </a:lnTo>
                  <a:lnTo>
                    <a:pt x="2803" y="683"/>
                  </a:lnTo>
                  <a:lnTo>
                    <a:pt x="2711" y="554"/>
                  </a:lnTo>
                  <a:lnTo>
                    <a:pt x="2619" y="462"/>
                  </a:lnTo>
                  <a:lnTo>
                    <a:pt x="2508" y="351"/>
                  </a:lnTo>
                  <a:lnTo>
                    <a:pt x="2398" y="278"/>
                  </a:lnTo>
                  <a:lnTo>
                    <a:pt x="2268" y="185"/>
                  </a:lnTo>
                  <a:lnTo>
                    <a:pt x="2139" y="130"/>
                  </a:lnTo>
                  <a:lnTo>
                    <a:pt x="1992" y="75"/>
                  </a:lnTo>
                  <a:lnTo>
                    <a:pt x="1863" y="38"/>
                  </a:lnTo>
                  <a:lnTo>
                    <a:pt x="1697" y="19"/>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 name="Google Shape;620;p3"/>
            <p:cNvSpPr/>
            <p:nvPr/>
          </p:nvSpPr>
          <p:spPr>
            <a:xfrm>
              <a:off x="5509300" y="776500"/>
              <a:ext cx="76075" cy="76100"/>
            </a:xfrm>
            <a:custGeom>
              <a:avLst/>
              <a:gdLst/>
              <a:ahLst/>
              <a:cxnLst/>
              <a:rect l="l" t="t" r="r" b="b"/>
              <a:pathLst>
                <a:path w="3043" h="3044" extrusionOk="0">
                  <a:moveTo>
                    <a:pt x="1365" y="1"/>
                  </a:moveTo>
                  <a:lnTo>
                    <a:pt x="1217" y="38"/>
                  </a:lnTo>
                  <a:lnTo>
                    <a:pt x="1070" y="75"/>
                  </a:lnTo>
                  <a:lnTo>
                    <a:pt x="922" y="111"/>
                  </a:lnTo>
                  <a:lnTo>
                    <a:pt x="793" y="185"/>
                  </a:lnTo>
                  <a:lnTo>
                    <a:pt x="664" y="259"/>
                  </a:lnTo>
                  <a:lnTo>
                    <a:pt x="553" y="333"/>
                  </a:lnTo>
                  <a:lnTo>
                    <a:pt x="443" y="443"/>
                  </a:lnTo>
                  <a:lnTo>
                    <a:pt x="351" y="536"/>
                  </a:lnTo>
                  <a:lnTo>
                    <a:pt x="258" y="665"/>
                  </a:lnTo>
                  <a:lnTo>
                    <a:pt x="185" y="775"/>
                  </a:lnTo>
                  <a:lnTo>
                    <a:pt x="129" y="904"/>
                  </a:lnTo>
                  <a:lnTo>
                    <a:pt x="74" y="1052"/>
                  </a:lnTo>
                  <a:lnTo>
                    <a:pt x="37" y="1199"/>
                  </a:lnTo>
                  <a:lnTo>
                    <a:pt x="19" y="1347"/>
                  </a:lnTo>
                  <a:lnTo>
                    <a:pt x="0" y="1513"/>
                  </a:lnTo>
                  <a:lnTo>
                    <a:pt x="19" y="1660"/>
                  </a:lnTo>
                  <a:lnTo>
                    <a:pt x="37" y="1826"/>
                  </a:lnTo>
                  <a:lnTo>
                    <a:pt x="74" y="1974"/>
                  </a:lnTo>
                  <a:lnTo>
                    <a:pt x="111" y="2121"/>
                  </a:lnTo>
                  <a:lnTo>
                    <a:pt x="185" y="2250"/>
                  </a:lnTo>
                  <a:lnTo>
                    <a:pt x="258" y="2379"/>
                  </a:lnTo>
                  <a:lnTo>
                    <a:pt x="351" y="2490"/>
                  </a:lnTo>
                  <a:lnTo>
                    <a:pt x="443" y="2601"/>
                  </a:lnTo>
                  <a:lnTo>
                    <a:pt x="553" y="2711"/>
                  </a:lnTo>
                  <a:lnTo>
                    <a:pt x="682" y="2785"/>
                  </a:lnTo>
                  <a:lnTo>
                    <a:pt x="811" y="2859"/>
                  </a:lnTo>
                  <a:lnTo>
                    <a:pt x="941" y="2932"/>
                  </a:lnTo>
                  <a:lnTo>
                    <a:pt x="1088" y="2969"/>
                  </a:lnTo>
                  <a:lnTo>
                    <a:pt x="1236" y="3006"/>
                  </a:lnTo>
                  <a:lnTo>
                    <a:pt x="1383" y="3025"/>
                  </a:lnTo>
                  <a:lnTo>
                    <a:pt x="1549" y="3043"/>
                  </a:lnTo>
                  <a:lnTo>
                    <a:pt x="1715" y="3025"/>
                  </a:lnTo>
                  <a:lnTo>
                    <a:pt x="1862" y="3006"/>
                  </a:lnTo>
                  <a:lnTo>
                    <a:pt x="2010" y="2969"/>
                  </a:lnTo>
                  <a:lnTo>
                    <a:pt x="2139" y="2914"/>
                  </a:lnTo>
                  <a:lnTo>
                    <a:pt x="2268" y="2840"/>
                  </a:lnTo>
                  <a:lnTo>
                    <a:pt x="2397" y="2767"/>
                  </a:lnTo>
                  <a:lnTo>
                    <a:pt x="2508" y="2674"/>
                  </a:lnTo>
                  <a:lnTo>
                    <a:pt x="2618" y="2582"/>
                  </a:lnTo>
                  <a:lnTo>
                    <a:pt x="2711" y="2472"/>
                  </a:lnTo>
                  <a:lnTo>
                    <a:pt x="2803" y="2361"/>
                  </a:lnTo>
                  <a:lnTo>
                    <a:pt x="2877" y="2232"/>
                  </a:lnTo>
                  <a:lnTo>
                    <a:pt x="2932" y="2103"/>
                  </a:lnTo>
                  <a:lnTo>
                    <a:pt x="2987" y="1955"/>
                  </a:lnTo>
                  <a:lnTo>
                    <a:pt x="3006" y="1808"/>
                  </a:lnTo>
                  <a:lnTo>
                    <a:pt x="3043" y="1660"/>
                  </a:lnTo>
                  <a:lnTo>
                    <a:pt x="3043" y="1513"/>
                  </a:lnTo>
                  <a:lnTo>
                    <a:pt x="3024" y="1347"/>
                  </a:lnTo>
                  <a:lnTo>
                    <a:pt x="3006" y="1199"/>
                  </a:lnTo>
                  <a:lnTo>
                    <a:pt x="2969" y="1052"/>
                  </a:lnTo>
                  <a:lnTo>
                    <a:pt x="2913" y="904"/>
                  </a:lnTo>
                  <a:lnTo>
                    <a:pt x="2858" y="775"/>
                  </a:lnTo>
                  <a:lnTo>
                    <a:pt x="2784" y="665"/>
                  </a:lnTo>
                  <a:lnTo>
                    <a:pt x="2692" y="536"/>
                  </a:lnTo>
                  <a:lnTo>
                    <a:pt x="2600" y="443"/>
                  </a:lnTo>
                  <a:lnTo>
                    <a:pt x="2489" y="333"/>
                  </a:lnTo>
                  <a:lnTo>
                    <a:pt x="2379" y="259"/>
                  </a:lnTo>
                  <a:lnTo>
                    <a:pt x="2250" y="185"/>
                  </a:lnTo>
                  <a:lnTo>
                    <a:pt x="2121" y="111"/>
                  </a:lnTo>
                  <a:lnTo>
                    <a:pt x="1973" y="75"/>
                  </a:lnTo>
                  <a:lnTo>
                    <a:pt x="1826" y="38"/>
                  </a:lnTo>
                  <a:lnTo>
                    <a:pt x="1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 name="Google Shape;621;p3"/>
            <p:cNvSpPr/>
            <p:nvPr/>
          </p:nvSpPr>
          <p:spPr>
            <a:xfrm>
              <a:off x="5943500" y="1099175"/>
              <a:ext cx="75175" cy="75625"/>
            </a:xfrm>
            <a:custGeom>
              <a:avLst/>
              <a:gdLst/>
              <a:ahLst/>
              <a:cxnLst/>
              <a:rect l="l" t="t" r="r" b="b"/>
              <a:pathLst>
                <a:path w="3007" h="3025" extrusionOk="0">
                  <a:moveTo>
                    <a:pt x="1365" y="1"/>
                  </a:moveTo>
                  <a:lnTo>
                    <a:pt x="1199" y="37"/>
                  </a:lnTo>
                  <a:lnTo>
                    <a:pt x="1052" y="74"/>
                  </a:lnTo>
                  <a:lnTo>
                    <a:pt x="923" y="111"/>
                  </a:lnTo>
                  <a:lnTo>
                    <a:pt x="794" y="166"/>
                  </a:lnTo>
                  <a:lnTo>
                    <a:pt x="665" y="240"/>
                  </a:lnTo>
                  <a:lnTo>
                    <a:pt x="554" y="332"/>
                  </a:lnTo>
                  <a:lnTo>
                    <a:pt x="443" y="425"/>
                  </a:lnTo>
                  <a:lnTo>
                    <a:pt x="333" y="535"/>
                  </a:lnTo>
                  <a:lnTo>
                    <a:pt x="259" y="646"/>
                  </a:lnTo>
                  <a:lnTo>
                    <a:pt x="185" y="775"/>
                  </a:lnTo>
                  <a:lnTo>
                    <a:pt x="112" y="904"/>
                  </a:lnTo>
                  <a:lnTo>
                    <a:pt x="56" y="1052"/>
                  </a:lnTo>
                  <a:lnTo>
                    <a:pt x="19" y="1181"/>
                  </a:lnTo>
                  <a:lnTo>
                    <a:pt x="1" y="1347"/>
                  </a:lnTo>
                  <a:lnTo>
                    <a:pt x="1" y="1494"/>
                  </a:lnTo>
                  <a:lnTo>
                    <a:pt x="1" y="1660"/>
                  </a:lnTo>
                  <a:lnTo>
                    <a:pt x="19" y="1807"/>
                  </a:lnTo>
                  <a:lnTo>
                    <a:pt x="56" y="1955"/>
                  </a:lnTo>
                  <a:lnTo>
                    <a:pt x="112" y="2102"/>
                  </a:lnTo>
                  <a:lnTo>
                    <a:pt x="167" y="2232"/>
                  </a:lnTo>
                  <a:lnTo>
                    <a:pt x="241" y="2361"/>
                  </a:lnTo>
                  <a:lnTo>
                    <a:pt x="333" y="2471"/>
                  </a:lnTo>
                  <a:lnTo>
                    <a:pt x="425" y="2582"/>
                  </a:lnTo>
                  <a:lnTo>
                    <a:pt x="536" y="2674"/>
                  </a:lnTo>
                  <a:lnTo>
                    <a:pt x="646" y="2766"/>
                  </a:lnTo>
                  <a:lnTo>
                    <a:pt x="757" y="2840"/>
                  </a:lnTo>
                  <a:lnTo>
                    <a:pt x="904" y="2895"/>
                  </a:lnTo>
                  <a:lnTo>
                    <a:pt x="1033" y="2951"/>
                  </a:lnTo>
                  <a:lnTo>
                    <a:pt x="1181" y="2988"/>
                  </a:lnTo>
                  <a:lnTo>
                    <a:pt x="1328" y="3006"/>
                  </a:lnTo>
                  <a:lnTo>
                    <a:pt x="1494" y="3024"/>
                  </a:lnTo>
                  <a:lnTo>
                    <a:pt x="1642" y="3006"/>
                  </a:lnTo>
                  <a:lnTo>
                    <a:pt x="1808" y="2988"/>
                  </a:lnTo>
                  <a:lnTo>
                    <a:pt x="1955" y="2951"/>
                  </a:lnTo>
                  <a:lnTo>
                    <a:pt x="2084" y="2914"/>
                  </a:lnTo>
                  <a:lnTo>
                    <a:pt x="2232" y="2840"/>
                  </a:lnTo>
                  <a:lnTo>
                    <a:pt x="2343" y="2766"/>
                  </a:lnTo>
                  <a:lnTo>
                    <a:pt x="2472" y="2693"/>
                  </a:lnTo>
                  <a:lnTo>
                    <a:pt x="2564" y="2600"/>
                  </a:lnTo>
                  <a:lnTo>
                    <a:pt x="2674" y="2490"/>
                  </a:lnTo>
                  <a:lnTo>
                    <a:pt x="2748" y="2379"/>
                  </a:lnTo>
                  <a:lnTo>
                    <a:pt x="2822" y="2250"/>
                  </a:lnTo>
                  <a:lnTo>
                    <a:pt x="2896" y="2121"/>
                  </a:lnTo>
                  <a:lnTo>
                    <a:pt x="2951" y="1973"/>
                  </a:lnTo>
                  <a:lnTo>
                    <a:pt x="2988" y="1826"/>
                  </a:lnTo>
                  <a:lnTo>
                    <a:pt x="3006" y="1678"/>
                  </a:lnTo>
                  <a:lnTo>
                    <a:pt x="3006" y="1531"/>
                  </a:lnTo>
                  <a:lnTo>
                    <a:pt x="3006" y="1365"/>
                  </a:lnTo>
                  <a:lnTo>
                    <a:pt x="2988" y="1217"/>
                  </a:lnTo>
                  <a:lnTo>
                    <a:pt x="2951" y="1070"/>
                  </a:lnTo>
                  <a:lnTo>
                    <a:pt x="2896" y="922"/>
                  </a:lnTo>
                  <a:lnTo>
                    <a:pt x="2840" y="793"/>
                  </a:lnTo>
                  <a:lnTo>
                    <a:pt x="2767" y="664"/>
                  </a:lnTo>
                  <a:lnTo>
                    <a:pt x="2674" y="554"/>
                  </a:lnTo>
                  <a:lnTo>
                    <a:pt x="2582" y="443"/>
                  </a:lnTo>
                  <a:lnTo>
                    <a:pt x="2490" y="351"/>
                  </a:lnTo>
                  <a:lnTo>
                    <a:pt x="2361" y="259"/>
                  </a:lnTo>
                  <a:lnTo>
                    <a:pt x="2250" y="185"/>
                  </a:lnTo>
                  <a:lnTo>
                    <a:pt x="2121" y="130"/>
                  </a:lnTo>
                  <a:lnTo>
                    <a:pt x="1974" y="74"/>
                  </a:lnTo>
                  <a:lnTo>
                    <a:pt x="1826" y="37"/>
                  </a:lnTo>
                  <a:lnTo>
                    <a:pt x="1679"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 name="Google Shape;622;p3"/>
            <p:cNvSpPr/>
            <p:nvPr/>
          </p:nvSpPr>
          <p:spPr>
            <a:xfrm>
              <a:off x="5261300" y="322925"/>
              <a:ext cx="75625" cy="75625"/>
            </a:xfrm>
            <a:custGeom>
              <a:avLst/>
              <a:gdLst/>
              <a:ahLst/>
              <a:cxnLst/>
              <a:rect l="l" t="t" r="r" b="b"/>
              <a:pathLst>
                <a:path w="3025" h="3025" extrusionOk="0">
                  <a:moveTo>
                    <a:pt x="1328" y="1"/>
                  </a:moveTo>
                  <a:lnTo>
                    <a:pt x="1181" y="38"/>
                  </a:lnTo>
                  <a:lnTo>
                    <a:pt x="1033" y="74"/>
                  </a:lnTo>
                  <a:lnTo>
                    <a:pt x="886" y="130"/>
                  </a:lnTo>
                  <a:lnTo>
                    <a:pt x="756" y="185"/>
                  </a:lnTo>
                  <a:lnTo>
                    <a:pt x="646" y="259"/>
                  </a:lnTo>
                  <a:lnTo>
                    <a:pt x="517" y="351"/>
                  </a:lnTo>
                  <a:lnTo>
                    <a:pt x="425" y="443"/>
                  </a:lnTo>
                  <a:lnTo>
                    <a:pt x="314" y="554"/>
                  </a:lnTo>
                  <a:lnTo>
                    <a:pt x="240" y="683"/>
                  </a:lnTo>
                  <a:lnTo>
                    <a:pt x="166" y="812"/>
                  </a:lnTo>
                  <a:lnTo>
                    <a:pt x="111" y="941"/>
                  </a:lnTo>
                  <a:lnTo>
                    <a:pt x="56" y="1070"/>
                  </a:lnTo>
                  <a:lnTo>
                    <a:pt x="19" y="1218"/>
                  </a:lnTo>
                  <a:lnTo>
                    <a:pt x="0" y="1383"/>
                  </a:lnTo>
                  <a:lnTo>
                    <a:pt x="0" y="1531"/>
                  </a:lnTo>
                  <a:lnTo>
                    <a:pt x="0" y="1697"/>
                  </a:lnTo>
                  <a:lnTo>
                    <a:pt x="37" y="1844"/>
                  </a:lnTo>
                  <a:lnTo>
                    <a:pt x="74" y="1992"/>
                  </a:lnTo>
                  <a:lnTo>
                    <a:pt x="130" y="2139"/>
                  </a:lnTo>
                  <a:lnTo>
                    <a:pt x="185" y="2269"/>
                  </a:lnTo>
                  <a:lnTo>
                    <a:pt x="259" y="2379"/>
                  </a:lnTo>
                  <a:lnTo>
                    <a:pt x="351" y="2508"/>
                  </a:lnTo>
                  <a:lnTo>
                    <a:pt x="443" y="2600"/>
                  </a:lnTo>
                  <a:lnTo>
                    <a:pt x="554" y="2693"/>
                  </a:lnTo>
                  <a:lnTo>
                    <a:pt x="683" y="2785"/>
                  </a:lnTo>
                  <a:lnTo>
                    <a:pt x="793" y="2859"/>
                  </a:lnTo>
                  <a:lnTo>
                    <a:pt x="941" y="2914"/>
                  </a:lnTo>
                  <a:lnTo>
                    <a:pt x="1070" y="2969"/>
                  </a:lnTo>
                  <a:lnTo>
                    <a:pt x="1217" y="3006"/>
                  </a:lnTo>
                  <a:lnTo>
                    <a:pt x="1383" y="3024"/>
                  </a:lnTo>
                  <a:lnTo>
                    <a:pt x="1697" y="3024"/>
                  </a:lnTo>
                  <a:lnTo>
                    <a:pt x="1844" y="2988"/>
                  </a:lnTo>
                  <a:lnTo>
                    <a:pt x="1992" y="2951"/>
                  </a:lnTo>
                  <a:lnTo>
                    <a:pt x="2121" y="2895"/>
                  </a:lnTo>
                  <a:lnTo>
                    <a:pt x="2268" y="2840"/>
                  </a:lnTo>
                  <a:lnTo>
                    <a:pt x="2379" y="2766"/>
                  </a:lnTo>
                  <a:lnTo>
                    <a:pt x="2508" y="2674"/>
                  </a:lnTo>
                  <a:lnTo>
                    <a:pt x="2600" y="2564"/>
                  </a:lnTo>
                  <a:lnTo>
                    <a:pt x="2692" y="2471"/>
                  </a:lnTo>
                  <a:lnTo>
                    <a:pt x="2785" y="2342"/>
                  </a:lnTo>
                  <a:lnTo>
                    <a:pt x="2858" y="2213"/>
                  </a:lnTo>
                  <a:lnTo>
                    <a:pt x="2914" y="2084"/>
                  </a:lnTo>
                  <a:lnTo>
                    <a:pt x="2969" y="1937"/>
                  </a:lnTo>
                  <a:lnTo>
                    <a:pt x="3006" y="1789"/>
                  </a:lnTo>
                  <a:lnTo>
                    <a:pt x="3024" y="1642"/>
                  </a:lnTo>
                  <a:lnTo>
                    <a:pt x="3024" y="1494"/>
                  </a:lnTo>
                  <a:lnTo>
                    <a:pt x="3006" y="1328"/>
                  </a:lnTo>
                  <a:lnTo>
                    <a:pt x="2987" y="1181"/>
                  </a:lnTo>
                  <a:lnTo>
                    <a:pt x="2951" y="1033"/>
                  </a:lnTo>
                  <a:lnTo>
                    <a:pt x="2895" y="886"/>
                  </a:lnTo>
                  <a:lnTo>
                    <a:pt x="2840" y="757"/>
                  </a:lnTo>
                  <a:lnTo>
                    <a:pt x="2766" y="646"/>
                  </a:lnTo>
                  <a:lnTo>
                    <a:pt x="2674" y="517"/>
                  </a:lnTo>
                  <a:lnTo>
                    <a:pt x="2563" y="425"/>
                  </a:lnTo>
                  <a:lnTo>
                    <a:pt x="2471" y="333"/>
                  </a:lnTo>
                  <a:lnTo>
                    <a:pt x="2342" y="240"/>
                  </a:lnTo>
                  <a:lnTo>
                    <a:pt x="2213" y="167"/>
                  </a:lnTo>
                  <a:lnTo>
                    <a:pt x="2084" y="111"/>
                  </a:lnTo>
                  <a:lnTo>
                    <a:pt x="1936" y="56"/>
                  </a:lnTo>
                  <a:lnTo>
                    <a:pt x="1789" y="19"/>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 name="Google Shape;623;p3"/>
            <p:cNvSpPr/>
            <p:nvPr/>
          </p:nvSpPr>
          <p:spPr>
            <a:xfrm>
              <a:off x="6023250" y="1113475"/>
              <a:ext cx="75625" cy="75600"/>
            </a:xfrm>
            <a:custGeom>
              <a:avLst/>
              <a:gdLst/>
              <a:ahLst/>
              <a:cxnLst/>
              <a:rect l="l" t="t" r="r" b="b"/>
              <a:pathLst>
                <a:path w="3025" h="3024" extrusionOk="0">
                  <a:moveTo>
                    <a:pt x="1402" y="0"/>
                  </a:moveTo>
                  <a:lnTo>
                    <a:pt x="1236" y="19"/>
                  </a:lnTo>
                  <a:lnTo>
                    <a:pt x="1089" y="55"/>
                  </a:lnTo>
                  <a:lnTo>
                    <a:pt x="941" y="92"/>
                  </a:lnTo>
                  <a:lnTo>
                    <a:pt x="812" y="166"/>
                  </a:lnTo>
                  <a:lnTo>
                    <a:pt x="683" y="240"/>
                  </a:lnTo>
                  <a:lnTo>
                    <a:pt x="554" y="314"/>
                  </a:lnTo>
                  <a:lnTo>
                    <a:pt x="443" y="424"/>
                  </a:lnTo>
                  <a:lnTo>
                    <a:pt x="351" y="516"/>
                  </a:lnTo>
                  <a:lnTo>
                    <a:pt x="259" y="645"/>
                  </a:lnTo>
                  <a:lnTo>
                    <a:pt x="185" y="775"/>
                  </a:lnTo>
                  <a:lnTo>
                    <a:pt x="111" y="904"/>
                  </a:lnTo>
                  <a:lnTo>
                    <a:pt x="56" y="1051"/>
                  </a:lnTo>
                  <a:lnTo>
                    <a:pt x="19" y="1199"/>
                  </a:lnTo>
                  <a:lnTo>
                    <a:pt x="1" y="1346"/>
                  </a:lnTo>
                  <a:lnTo>
                    <a:pt x="1" y="1512"/>
                  </a:lnTo>
                  <a:lnTo>
                    <a:pt x="1" y="1660"/>
                  </a:lnTo>
                  <a:lnTo>
                    <a:pt x="19" y="1826"/>
                  </a:lnTo>
                  <a:lnTo>
                    <a:pt x="56" y="1973"/>
                  </a:lnTo>
                  <a:lnTo>
                    <a:pt x="111" y="2102"/>
                  </a:lnTo>
                  <a:lnTo>
                    <a:pt x="167" y="2231"/>
                  </a:lnTo>
                  <a:lnTo>
                    <a:pt x="240" y="2360"/>
                  </a:lnTo>
                  <a:lnTo>
                    <a:pt x="333" y="2471"/>
                  </a:lnTo>
                  <a:lnTo>
                    <a:pt x="425" y="2581"/>
                  </a:lnTo>
                  <a:lnTo>
                    <a:pt x="535" y="2674"/>
                  </a:lnTo>
                  <a:lnTo>
                    <a:pt x="646" y="2766"/>
                  </a:lnTo>
                  <a:lnTo>
                    <a:pt x="775" y="2840"/>
                  </a:lnTo>
                  <a:lnTo>
                    <a:pt x="904" y="2913"/>
                  </a:lnTo>
                  <a:lnTo>
                    <a:pt x="1033" y="2950"/>
                  </a:lnTo>
                  <a:lnTo>
                    <a:pt x="1181" y="2987"/>
                  </a:lnTo>
                  <a:lnTo>
                    <a:pt x="1347" y="3024"/>
                  </a:lnTo>
                  <a:lnTo>
                    <a:pt x="1660" y="3024"/>
                  </a:lnTo>
                  <a:lnTo>
                    <a:pt x="1808" y="3006"/>
                  </a:lnTo>
                  <a:lnTo>
                    <a:pt x="1955" y="2969"/>
                  </a:lnTo>
                  <a:lnTo>
                    <a:pt x="2084" y="2913"/>
                  </a:lnTo>
                  <a:lnTo>
                    <a:pt x="2232" y="2858"/>
                  </a:lnTo>
                  <a:lnTo>
                    <a:pt x="2342" y="2784"/>
                  </a:lnTo>
                  <a:lnTo>
                    <a:pt x="2471" y="2692"/>
                  </a:lnTo>
                  <a:lnTo>
                    <a:pt x="2582" y="2600"/>
                  </a:lnTo>
                  <a:lnTo>
                    <a:pt x="2674" y="2508"/>
                  </a:lnTo>
                  <a:lnTo>
                    <a:pt x="2766" y="2379"/>
                  </a:lnTo>
                  <a:lnTo>
                    <a:pt x="2840" y="2268"/>
                  </a:lnTo>
                  <a:lnTo>
                    <a:pt x="2896" y="2139"/>
                  </a:lnTo>
                  <a:lnTo>
                    <a:pt x="2951" y="1991"/>
                  </a:lnTo>
                  <a:lnTo>
                    <a:pt x="2988" y="1844"/>
                  </a:lnTo>
                  <a:lnTo>
                    <a:pt x="3025" y="1696"/>
                  </a:lnTo>
                  <a:lnTo>
                    <a:pt x="3025" y="1549"/>
                  </a:lnTo>
                  <a:lnTo>
                    <a:pt x="3025" y="1383"/>
                  </a:lnTo>
                  <a:lnTo>
                    <a:pt x="3006" y="1235"/>
                  </a:lnTo>
                  <a:lnTo>
                    <a:pt x="2969" y="1088"/>
                  </a:lnTo>
                  <a:lnTo>
                    <a:pt x="2932" y="940"/>
                  </a:lnTo>
                  <a:lnTo>
                    <a:pt x="2859" y="811"/>
                  </a:lnTo>
                  <a:lnTo>
                    <a:pt x="2785" y="682"/>
                  </a:lnTo>
                  <a:lnTo>
                    <a:pt x="2711" y="572"/>
                  </a:lnTo>
                  <a:lnTo>
                    <a:pt x="2619" y="461"/>
                  </a:lnTo>
                  <a:lnTo>
                    <a:pt x="2508" y="350"/>
                  </a:lnTo>
                  <a:lnTo>
                    <a:pt x="2398" y="258"/>
                  </a:lnTo>
                  <a:lnTo>
                    <a:pt x="2269" y="185"/>
                  </a:lnTo>
                  <a:lnTo>
                    <a:pt x="2140" y="129"/>
                  </a:lnTo>
                  <a:lnTo>
                    <a:pt x="2010" y="74"/>
                  </a:lnTo>
                  <a:lnTo>
                    <a:pt x="1863" y="37"/>
                  </a:lnTo>
                  <a:lnTo>
                    <a:pt x="17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 name="Google Shape;624;p3"/>
            <p:cNvSpPr/>
            <p:nvPr/>
          </p:nvSpPr>
          <p:spPr>
            <a:xfrm>
              <a:off x="5377925" y="587975"/>
              <a:ext cx="76075" cy="76075"/>
            </a:xfrm>
            <a:custGeom>
              <a:avLst/>
              <a:gdLst/>
              <a:ahLst/>
              <a:cxnLst/>
              <a:rect l="l" t="t" r="r" b="b"/>
              <a:pathLst>
                <a:path w="3043" h="3043" extrusionOk="0">
                  <a:moveTo>
                    <a:pt x="1568" y="1"/>
                  </a:moveTo>
                  <a:lnTo>
                    <a:pt x="1402" y="19"/>
                  </a:lnTo>
                  <a:lnTo>
                    <a:pt x="1254" y="37"/>
                  </a:lnTo>
                  <a:lnTo>
                    <a:pt x="1107" y="56"/>
                  </a:lnTo>
                  <a:lnTo>
                    <a:pt x="959" y="111"/>
                  </a:lnTo>
                  <a:lnTo>
                    <a:pt x="830" y="167"/>
                  </a:lnTo>
                  <a:lnTo>
                    <a:pt x="701" y="240"/>
                  </a:lnTo>
                  <a:lnTo>
                    <a:pt x="590" y="314"/>
                  </a:lnTo>
                  <a:lnTo>
                    <a:pt x="480" y="425"/>
                  </a:lnTo>
                  <a:lnTo>
                    <a:pt x="369" y="517"/>
                  </a:lnTo>
                  <a:lnTo>
                    <a:pt x="295" y="627"/>
                  </a:lnTo>
                  <a:lnTo>
                    <a:pt x="203" y="757"/>
                  </a:lnTo>
                  <a:lnTo>
                    <a:pt x="148" y="886"/>
                  </a:lnTo>
                  <a:lnTo>
                    <a:pt x="93" y="1015"/>
                  </a:lnTo>
                  <a:lnTo>
                    <a:pt x="56" y="1162"/>
                  </a:lnTo>
                  <a:lnTo>
                    <a:pt x="19" y="1310"/>
                  </a:lnTo>
                  <a:lnTo>
                    <a:pt x="0" y="1476"/>
                  </a:lnTo>
                  <a:lnTo>
                    <a:pt x="19" y="1642"/>
                  </a:lnTo>
                  <a:lnTo>
                    <a:pt x="37" y="1789"/>
                  </a:lnTo>
                  <a:lnTo>
                    <a:pt x="56" y="1937"/>
                  </a:lnTo>
                  <a:lnTo>
                    <a:pt x="111" y="2084"/>
                  </a:lnTo>
                  <a:lnTo>
                    <a:pt x="166" y="2232"/>
                  </a:lnTo>
                  <a:lnTo>
                    <a:pt x="240" y="2361"/>
                  </a:lnTo>
                  <a:lnTo>
                    <a:pt x="332" y="2471"/>
                  </a:lnTo>
                  <a:lnTo>
                    <a:pt x="424" y="2582"/>
                  </a:lnTo>
                  <a:lnTo>
                    <a:pt x="535" y="2693"/>
                  </a:lnTo>
                  <a:lnTo>
                    <a:pt x="646" y="2766"/>
                  </a:lnTo>
                  <a:lnTo>
                    <a:pt x="775" y="2859"/>
                  </a:lnTo>
                  <a:lnTo>
                    <a:pt x="904" y="2914"/>
                  </a:lnTo>
                  <a:lnTo>
                    <a:pt x="1051" y="2969"/>
                  </a:lnTo>
                  <a:lnTo>
                    <a:pt x="1199" y="3006"/>
                  </a:lnTo>
                  <a:lnTo>
                    <a:pt x="1346" y="3043"/>
                  </a:lnTo>
                  <a:lnTo>
                    <a:pt x="1678" y="3043"/>
                  </a:lnTo>
                  <a:lnTo>
                    <a:pt x="1826" y="3024"/>
                  </a:lnTo>
                  <a:lnTo>
                    <a:pt x="1973" y="2988"/>
                  </a:lnTo>
                  <a:lnTo>
                    <a:pt x="2102" y="2932"/>
                  </a:lnTo>
                  <a:lnTo>
                    <a:pt x="2250" y="2877"/>
                  </a:lnTo>
                  <a:lnTo>
                    <a:pt x="2360" y="2803"/>
                  </a:lnTo>
                  <a:lnTo>
                    <a:pt x="2489" y="2711"/>
                  </a:lnTo>
                  <a:lnTo>
                    <a:pt x="2600" y="2619"/>
                  </a:lnTo>
                  <a:lnTo>
                    <a:pt x="2692" y="2508"/>
                  </a:lnTo>
                  <a:lnTo>
                    <a:pt x="2784" y="2398"/>
                  </a:lnTo>
                  <a:lnTo>
                    <a:pt x="2858" y="2268"/>
                  </a:lnTo>
                  <a:lnTo>
                    <a:pt x="2914" y="2139"/>
                  </a:lnTo>
                  <a:lnTo>
                    <a:pt x="2969" y="2010"/>
                  </a:lnTo>
                  <a:lnTo>
                    <a:pt x="3006" y="1863"/>
                  </a:lnTo>
                  <a:lnTo>
                    <a:pt x="3043" y="1715"/>
                  </a:lnTo>
                  <a:lnTo>
                    <a:pt x="3043" y="1549"/>
                  </a:lnTo>
                  <a:lnTo>
                    <a:pt x="3043" y="1402"/>
                  </a:lnTo>
                  <a:lnTo>
                    <a:pt x="3024" y="1236"/>
                  </a:lnTo>
                  <a:lnTo>
                    <a:pt x="2987" y="1088"/>
                  </a:lnTo>
                  <a:lnTo>
                    <a:pt x="2932" y="959"/>
                  </a:lnTo>
                  <a:lnTo>
                    <a:pt x="2877" y="830"/>
                  </a:lnTo>
                  <a:lnTo>
                    <a:pt x="2803" y="701"/>
                  </a:lnTo>
                  <a:lnTo>
                    <a:pt x="2729" y="572"/>
                  </a:lnTo>
                  <a:lnTo>
                    <a:pt x="2619" y="462"/>
                  </a:lnTo>
                  <a:lnTo>
                    <a:pt x="2526" y="369"/>
                  </a:lnTo>
                  <a:lnTo>
                    <a:pt x="2416" y="277"/>
                  </a:lnTo>
                  <a:lnTo>
                    <a:pt x="2287" y="203"/>
                  </a:lnTo>
                  <a:lnTo>
                    <a:pt x="2158" y="130"/>
                  </a:lnTo>
                  <a:lnTo>
                    <a:pt x="2010" y="93"/>
                  </a:lnTo>
                  <a:lnTo>
                    <a:pt x="1881" y="37"/>
                  </a:lnTo>
                  <a:lnTo>
                    <a:pt x="1715"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 name="Google Shape;625;p3"/>
            <p:cNvSpPr/>
            <p:nvPr/>
          </p:nvSpPr>
          <p:spPr>
            <a:xfrm>
              <a:off x="5863775" y="1085350"/>
              <a:ext cx="74700" cy="74700"/>
            </a:xfrm>
            <a:custGeom>
              <a:avLst/>
              <a:gdLst/>
              <a:ahLst/>
              <a:cxnLst/>
              <a:rect l="l" t="t" r="r" b="b"/>
              <a:pathLst>
                <a:path w="2988" h="2988" extrusionOk="0">
                  <a:moveTo>
                    <a:pt x="1365" y="0"/>
                  </a:moveTo>
                  <a:lnTo>
                    <a:pt x="1217" y="19"/>
                  </a:lnTo>
                  <a:lnTo>
                    <a:pt x="1070" y="56"/>
                  </a:lnTo>
                  <a:lnTo>
                    <a:pt x="940" y="93"/>
                  </a:lnTo>
                  <a:lnTo>
                    <a:pt x="793" y="166"/>
                  </a:lnTo>
                  <a:lnTo>
                    <a:pt x="682" y="240"/>
                  </a:lnTo>
                  <a:lnTo>
                    <a:pt x="553" y="314"/>
                  </a:lnTo>
                  <a:lnTo>
                    <a:pt x="461" y="406"/>
                  </a:lnTo>
                  <a:lnTo>
                    <a:pt x="350" y="498"/>
                  </a:lnTo>
                  <a:lnTo>
                    <a:pt x="277" y="627"/>
                  </a:lnTo>
                  <a:lnTo>
                    <a:pt x="203" y="738"/>
                  </a:lnTo>
                  <a:lnTo>
                    <a:pt x="129" y="867"/>
                  </a:lnTo>
                  <a:lnTo>
                    <a:pt x="74" y="996"/>
                  </a:lnTo>
                  <a:lnTo>
                    <a:pt x="37" y="1144"/>
                  </a:lnTo>
                  <a:lnTo>
                    <a:pt x="19" y="1291"/>
                  </a:lnTo>
                  <a:lnTo>
                    <a:pt x="0" y="1439"/>
                  </a:lnTo>
                  <a:lnTo>
                    <a:pt x="0" y="1605"/>
                  </a:lnTo>
                  <a:lnTo>
                    <a:pt x="19" y="1752"/>
                  </a:lnTo>
                  <a:lnTo>
                    <a:pt x="55" y="1900"/>
                  </a:lnTo>
                  <a:lnTo>
                    <a:pt x="92" y="2047"/>
                  </a:lnTo>
                  <a:lnTo>
                    <a:pt x="166" y="2176"/>
                  </a:lnTo>
                  <a:lnTo>
                    <a:pt x="240" y="2305"/>
                  </a:lnTo>
                  <a:lnTo>
                    <a:pt x="314" y="2434"/>
                  </a:lnTo>
                  <a:lnTo>
                    <a:pt x="406" y="2545"/>
                  </a:lnTo>
                  <a:lnTo>
                    <a:pt x="516" y="2637"/>
                  </a:lnTo>
                  <a:lnTo>
                    <a:pt x="627" y="2729"/>
                  </a:lnTo>
                  <a:lnTo>
                    <a:pt x="756" y="2803"/>
                  </a:lnTo>
                  <a:lnTo>
                    <a:pt x="885" y="2858"/>
                  </a:lnTo>
                  <a:lnTo>
                    <a:pt x="1014" y="2914"/>
                  </a:lnTo>
                  <a:lnTo>
                    <a:pt x="1162" y="2951"/>
                  </a:lnTo>
                  <a:lnTo>
                    <a:pt x="1309" y="2987"/>
                  </a:lnTo>
                  <a:lnTo>
                    <a:pt x="1623" y="2987"/>
                  </a:lnTo>
                  <a:lnTo>
                    <a:pt x="1770" y="2969"/>
                  </a:lnTo>
                  <a:lnTo>
                    <a:pt x="1918" y="2932"/>
                  </a:lnTo>
                  <a:lnTo>
                    <a:pt x="2065" y="2895"/>
                  </a:lnTo>
                  <a:lnTo>
                    <a:pt x="2194" y="2821"/>
                  </a:lnTo>
                  <a:lnTo>
                    <a:pt x="2323" y="2748"/>
                  </a:lnTo>
                  <a:lnTo>
                    <a:pt x="2434" y="2674"/>
                  </a:lnTo>
                  <a:lnTo>
                    <a:pt x="2545" y="2582"/>
                  </a:lnTo>
                  <a:lnTo>
                    <a:pt x="2637" y="2490"/>
                  </a:lnTo>
                  <a:lnTo>
                    <a:pt x="2729" y="2360"/>
                  </a:lnTo>
                  <a:lnTo>
                    <a:pt x="2803" y="2250"/>
                  </a:lnTo>
                  <a:lnTo>
                    <a:pt x="2858" y="2121"/>
                  </a:lnTo>
                  <a:lnTo>
                    <a:pt x="2913" y="1992"/>
                  </a:lnTo>
                  <a:lnTo>
                    <a:pt x="2950" y="1844"/>
                  </a:lnTo>
                  <a:lnTo>
                    <a:pt x="2987" y="1697"/>
                  </a:lnTo>
                  <a:lnTo>
                    <a:pt x="2987" y="1549"/>
                  </a:lnTo>
                  <a:lnTo>
                    <a:pt x="2987" y="1383"/>
                  </a:lnTo>
                  <a:lnTo>
                    <a:pt x="2969" y="1236"/>
                  </a:lnTo>
                  <a:lnTo>
                    <a:pt x="2950" y="1088"/>
                  </a:lnTo>
                  <a:lnTo>
                    <a:pt x="2895" y="941"/>
                  </a:lnTo>
                  <a:lnTo>
                    <a:pt x="2840" y="812"/>
                  </a:lnTo>
                  <a:lnTo>
                    <a:pt x="2766" y="683"/>
                  </a:lnTo>
                  <a:lnTo>
                    <a:pt x="2674" y="554"/>
                  </a:lnTo>
                  <a:lnTo>
                    <a:pt x="2581" y="443"/>
                  </a:lnTo>
                  <a:lnTo>
                    <a:pt x="2489" y="351"/>
                  </a:lnTo>
                  <a:lnTo>
                    <a:pt x="2360" y="259"/>
                  </a:lnTo>
                  <a:lnTo>
                    <a:pt x="2250" y="185"/>
                  </a:lnTo>
                  <a:lnTo>
                    <a:pt x="2121" y="129"/>
                  </a:lnTo>
                  <a:lnTo>
                    <a:pt x="1973" y="74"/>
                  </a:lnTo>
                  <a:lnTo>
                    <a:pt x="1826" y="37"/>
                  </a:lnTo>
                  <a:lnTo>
                    <a:pt x="1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 name="Google Shape;626;p3"/>
            <p:cNvSpPr/>
            <p:nvPr/>
          </p:nvSpPr>
          <p:spPr>
            <a:xfrm>
              <a:off x="5247475" y="403125"/>
              <a:ext cx="74700" cy="74700"/>
            </a:xfrm>
            <a:custGeom>
              <a:avLst/>
              <a:gdLst/>
              <a:ahLst/>
              <a:cxnLst/>
              <a:rect l="l" t="t" r="r" b="b"/>
              <a:pathLst>
                <a:path w="2988" h="2988" extrusionOk="0">
                  <a:moveTo>
                    <a:pt x="1531" y="1"/>
                  </a:moveTo>
                  <a:lnTo>
                    <a:pt x="1365" y="19"/>
                  </a:lnTo>
                  <a:lnTo>
                    <a:pt x="1217" y="38"/>
                  </a:lnTo>
                  <a:lnTo>
                    <a:pt x="1070" y="75"/>
                  </a:lnTo>
                  <a:lnTo>
                    <a:pt x="941" y="112"/>
                  </a:lnTo>
                  <a:lnTo>
                    <a:pt x="793" y="167"/>
                  </a:lnTo>
                  <a:lnTo>
                    <a:pt x="683" y="241"/>
                  </a:lnTo>
                  <a:lnTo>
                    <a:pt x="553" y="333"/>
                  </a:lnTo>
                  <a:lnTo>
                    <a:pt x="443" y="425"/>
                  </a:lnTo>
                  <a:lnTo>
                    <a:pt x="351" y="536"/>
                  </a:lnTo>
                  <a:lnTo>
                    <a:pt x="258" y="646"/>
                  </a:lnTo>
                  <a:lnTo>
                    <a:pt x="185" y="775"/>
                  </a:lnTo>
                  <a:lnTo>
                    <a:pt x="129" y="904"/>
                  </a:lnTo>
                  <a:lnTo>
                    <a:pt x="74" y="1033"/>
                  </a:lnTo>
                  <a:lnTo>
                    <a:pt x="37" y="1181"/>
                  </a:lnTo>
                  <a:lnTo>
                    <a:pt x="19" y="1328"/>
                  </a:lnTo>
                  <a:lnTo>
                    <a:pt x="0" y="1494"/>
                  </a:lnTo>
                  <a:lnTo>
                    <a:pt x="0" y="1642"/>
                  </a:lnTo>
                  <a:lnTo>
                    <a:pt x="37" y="1789"/>
                  </a:lnTo>
                  <a:lnTo>
                    <a:pt x="56" y="1937"/>
                  </a:lnTo>
                  <a:lnTo>
                    <a:pt x="111" y="2066"/>
                  </a:lnTo>
                  <a:lnTo>
                    <a:pt x="166" y="2195"/>
                  </a:lnTo>
                  <a:lnTo>
                    <a:pt x="240" y="2324"/>
                  </a:lnTo>
                  <a:lnTo>
                    <a:pt x="332" y="2435"/>
                  </a:lnTo>
                  <a:lnTo>
                    <a:pt x="424" y="2545"/>
                  </a:lnTo>
                  <a:lnTo>
                    <a:pt x="517" y="2638"/>
                  </a:lnTo>
                  <a:lnTo>
                    <a:pt x="627" y="2730"/>
                  </a:lnTo>
                  <a:lnTo>
                    <a:pt x="756" y="2803"/>
                  </a:lnTo>
                  <a:lnTo>
                    <a:pt x="885" y="2859"/>
                  </a:lnTo>
                  <a:lnTo>
                    <a:pt x="1014" y="2914"/>
                  </a:lnTo>
                  <a:lnTo>
                    <a:pt x="1162" y="2951"/>
                  </a:lnTo>
                  <a:lnTo>
                    <a:pt x="1309" y="2988"/>
                  </a:lnTo>
                  <a:lnTo>
                    <a:pt x="1604" y="2988"/>
                  </a:lnTo>
                  <a:lnTo>
                    <a:pt x="1770" y="2969"/>
                  </a:lnTo>
                  <a:lnTo>
                    <a:pt x="1918" y="2933"/>
                  </a:lnTo>
                  <a:lnTo>
                    <a:pt x="2047" y="2896"/>
                  </a:lnTo>
                  <a:lnTo>
                    <a:pt x="2194" y="2822"/>
                  </a:lnTo>
                  <a:lnTo>
                    <a:pt x="2305" y="2748"/>
                  </a:lnTo>
                  <a:lnTo>
                    <a:pt x="2434" y="2674"/>
                  </a:lnTo>
                  <a:lnTo>
                    <a:pt x="2545" y="2582"/>
                  </a:lnTo>
                  <a:lnTo>
                    <a:pt x="2637" y="2472"/>
                  </a:lnTo>
                  <a:lnTo>
                    <a:pt x="2729" y="2361"/>
                  </a:lnTo>
                  <a:lnTo>
                    <a:pt x="2803" y="2232"/>
                  </a:lnTo>
                  <a:lnTo>
                    <a:pt x="2858" y="2103"/>
                  </a:lnTo>
                  <a:lnTo>
                    <a:pt x="2914" y="1955"/>
                  </a:lnTo>
                  <a:lnTo>
                    <a:pt x="2950" y="1826"/>
                  </a:lnTo>
                  <a:lnTo>
                    <a:pt x="2969" y="1660"/>
                  </a:lnTo>
                  <a:lnTo>
                    <a:pt x="2987" y="1513"/>
                  </a:lnTo>
                  <a:lnTo>
                    <a:pt x="2987" y="1365"/>
                  </a:lnTo>
                  <a:lnTo>
                    <a:pt x="2950" y="1218"/>
                  </a:lnTo>
                  <a:lnTo>
                    <a:pt x="2914" y="1070"/>
                  </a:lnTo>
                  <a:lnTo>
                    <a:pt x="2877" y="923"/>
                  </a:lnTo>
                  <a:lnTo>
                    <a:pt x="2821" y="794"/>
                  </a:lnTo>
                  <a:lnTo>
                    <a:pt x="2748" y="683"/>
                  </a:lnTo>
                  <a:lnTo>
                    <a:pt x="2655" y="554"/>
                  </a:lnTo>
                  <a:lnTo>
                    <a:pt x="2563" y="462"/>
                  </a:lnTo>
                  <a:lnTo>
                    <a:pt x="2471" y="351"/>
                  </a:lnTo>
                  <a:lnTo>
                    <a:pt x="2360" y="277"/>
                  </a:lnTo>
                  <a:lnTo>
                    <a:pt x="2231" y="204"/>
                  </a:lnTo>
                  <a:lnTo>
                    <a:pt x="2102" y="130"/>
                  </a:lnTo>
                  <a:lnTo>
                    <a:pt x="1973" y="75"/>
                  </a:lnTo>
                  <a:lnTo>
                    <a:pt x="1826" y="38"/>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 name="Google Shape;627;p3"/>
            <p:cNvSpPr/>
            <p:nvPr/>
          </p:nvSpPr>
          <p:spPr>
            <a:xfrm>
              <a:off x="5786775" y="1071050"/>
              <a:ext cx="74700" cy="74700"/>
            </a:xfrm>
            <a:custGeom>
              <a:avLst/>
              <a:gdLst/>
              <a:ahLst/>
              <a:cxnLst/>
              <a:rect l="l" t="t" r="r" b="b"/>
              <a:pathLst>
                <a:path w="2988" h="2988" extrusionOk="0">
                  <a:moveTo>
                    <a:pt x="1494" y="1"/>
                  </a:moveTo>
                  <a:lnTo>
                    <a:pt x="1347" y="19"/>
                  </a:lnTo>
                  <a:lnTo>
                    <a:pt x="1199" y="38"/>
                  </a:lnTo>
                  <a:lnTo>
                    <a:pt x="1052" y="75"/>
                  </a:lnTo>
                  <a:lnTo>
                    <a:pt x="904" y="130"/>
                  </a:lnTo>
                  <a:lnTo>
                    <a:pt x="775" y="185"/>
                  </a:lnTo>
                  <a:lnTo>
                    <a:pt x="646" y="259"/>
                  </a:lnTo>
                  <a:lnTo>
                    <a:pt x="536" y="351"/>
                  </a:lnTo>
                  <a:lnTo>
                    <a:pt x="425" y="443"/>
                  </a:lnTo>
                  <a:lnTo>
                    <a:pt x="333" y="554"/>
                  </a:lnTo>
                  <a:lnTo>
                    <a:pt x="241" y="665"/>
                  </a:lnTo>
                  <a:lnTo>
                    <a:pt x="167" y="794"/>
                  </a:lnTo>
                  <a:lnTo>
                    <a:pt x="112" y="941"/>
                  </a:lnTo>
                  <a:lnTo>
                    <a:pt x="75" y="1070"/>
                  </a:lnTo>
                  <a:lnTo>
                    <a:pt x="38" y="1218"/>
                  </a:lnTo>
                  <a:lnTo>
                    <a:pt x="19" y="1365"/>
                  </a:lnTo>
                  <a:lnTo>
                    <a:pt x="1" y="1531"/>
                  </a:lnTo>
                  <a:lnTo>
                    <a:pt x="19" y="1679"/>
                  </a:lnTo>
                  <a:lnTo>
                    <a:pt x="38" y="1826"/>
                  </a:lnTo>
                  <a:lnTo>
                    <a:pt x="75" y="1974"/>
                  </a:lnTo>
                  <a:lnTo>
                    <a:pt x="130" y="2103"/>
                  </a:lnTo>
                  <a:lnTo>
                    <a:pt x="204" y="2232"/>
                  </a:lnTo>
                  <a:lnTo>
                    <a:pt x="278" y="2361"/>
                  </a:lnTo>
                  <a:lnTo>
                    <a:pt x="351" y="2472"/>
                  </a:lnTo>
                  <a:lnTo>
                    <a:pt x="462" y="2564"/>
                  </a:lnTo>
                  <a:lnTo>
                    <a:pt x="573" y="2656"/>
                  </a:lnTo>
                  <a:lnTo>
                    <a:pt x="683" y="2748"/>
                  </a:lnTo>
                  <a:lnTo>
                    <a:pt x="812" y="2822"/>
                  </a:lnTo>
                  <a:lnTo>
                    <a:pt x="941" y="2877"/>
                  </a:lnTo>
                  <a:lnTo>
                    <a:pt x="1070" y="2932"/>
                  </a:lnTo>
                  <a:lnTo>
                    <a:pt x="1218" y="2951"/>
                  </a:lnTo>
                  <a:lnTo>
                    <a:pt x="1365" y="2969"/>
                  </a:lnTo>
                  <a:lnTo>
                    <a:pt x="1513" y="2988"/>
                  </a:lnTo>
                  <a:lnTo>
                    <a:pt x="1660" y="2969"/>
                  </a:lnTo>
                  <a:lnTo>
                    <a:pt x="1808" y="2951"/>
                  </a:lnTo>
                  <a:lnTo>
                    <a:pt x="1955" y="2914"/>
                  </a:lnTo>
                  <a:lnTo>
                    <a:pt x="2103" y="2859"/>
                  </a:lnTo>
                  <a:lnTo>
                    <a:pt x="2232" y="2803"/>
                  </a:lnTo>
                  <a:lnTo>
                    <a:pt x="2343" y="2730"/>
                  </a:lnTo>
                  <a:lnTo>
                    <a:pt x="2453" y="2637"/>
                  </a:lnTo>
                  <a:lnTo>
                    <a:pt x="2564" y="2545"/>
                  </a:lnTo>
                  <a:lnTo>
                    <a:pt x="2656" y="2435"/>
                  </a:lnTo>
                  <a:lnTo>
                    <a:pt x="2748" y="2324"/>
                  </a:lnTo>
                  <a:lnTo>
                    <a:pt x="2804" y="2195"/>
                  </a:lnTo>
                  <a:lnTo>
                    <a:pt x="2877" y="2066"/>
                  </a:lnTo>
                  <a:lnTo>
                    <a:pt x="2914" y="1937"/>
                  </a:lnTo>
                  <a:lnTo>
                    <a:pt x="2951" y="1789"/>
                  </a:lnTo>
                  <a:lnTo>
                    <a:pt x="2970" y="1642"/>
                  </a:lnTo>
                  <a:lnTo>
                    <a:pt x="2988" y="1494"/>
                  </a:lnTo>
                  <a:lnTo>
                    <a:pt x="2970" y="1328"/>
                  </a:lnTo>
                  <a:lnTo>
                    <a:pt x="2951" y="1181"/>
                  </a:lnTo>
                  <a:lnTo>
                    <a:pt x="2914" y="1052"/>
                  </a:lnTo>
                  <a:lnTo>
                    <a:pt x="2859" y="904"/>
                  </a:lnTo>
                  <a:lnTo>
                    <a:pt x="2804" y="775"/>
                  </a:lnTo>
                  <a:lnTo>
                    <a:pt x="2730" y="665"/>
                  </a:lnTo>
                  <a:lnTo>
                    <a:pt x="2638" y="536"/>
                  </a:lnTo>
                  <a:lnTo>
                    <a:pt x="2545" y="443"/>
                  </a:lnTo>
                  <a:lnTo>
                    <a:pt x="2453" y="351"/>
                  </a:lnTo>
                  <a:lnTo>
                    <a:pt x="2343" y="259"/>
                  </a:lnTo>
                  <a:lnTo>
                    <a:pt x="2214" y="185"/>
                  </a:lnTo>
                  <a:lnTo>
                    <a:pt x="2084" y="130"/>
                  </a:lnTo>
                  <a:lnTo>
                    <a:pt x="1937" y="75"/>
                  </a:lnTo>
                  <a:lnTo>
                    <a:pt x="1808"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 name="Google Shape;628;p3"/>
            <p:cNvSpPr/>
            <p:nvPr/>
          </p:nvSpPr>
          <p:spPr>
            <a:xfrm>
              <a:off x="6169375" y="1219950"/>
              <a:ext cx="74250" cy="73775"/>
            </a:xfrm>
            <a:custGeom>
              <a:avLst/>
              <a:gdLst/>
              <a:ahLst/>
              <a:cxnLst/>
              <a:rect l="l" t="t" r="r" b="b"/>
              <a:pathLst>
                <a:path w="2970" h="2951" extrusionOk="0">
                  <a:moveTo>
                    <a:pt x="1328" y="0"/>
                  </a:moveTo>
                  <a:lnTo>
                    <a:pt x="1181" y="19"/>
                  </a:lnTo>
                  <a:lnTo>
                    <a:pt x="1033" y="56"/>
                  </a:lnTo>
                  <a:lnTo>
                    <a:pt x="904" y="111"/>
                  </a:lnTo>
                  <a:lnTo>
                    <a:pt x="775" y="185"/>
                  </a:lnTo>
                  <a:lnTo>
                    <a:pt x="646" y="258"/>
                  </a:lnTo>
                  <a:lnTo>
                    <a:pt x="535" y="332"/>
                  </a:lnTo>
                  <a:lnTo>
                    <a:pt x="443" y="443"/>
                  </a:lnTo>
                  <a:lnTo>
                    <a:pt x="333" y="535"/>
                  </a:lnTo>
                  <a:lnTo>
                    <a:pt x="259" y="646"/>
                  </a:lnTo>
                  <a:lnTo>
                    <a:pt x="185" y="775"/>
                  </a:lnTo>
                  <a:lnTo>
                    <a:pt x="111" y="904"/>
                  </a:lnTo>
                  <a:lnTo>
                    <a:pt x="74" y="1033"/>
                  </a:lnTo>
                  <a:lnTo>
                    <a:pt x="38" y="1180"/>
                  </a:lnTo>
                  <a:lnTo>
                    <a:pt x="19" y="1328"/>
                  </a:lnTo>
                  <a:lnTo>
                    <a:pt x="1" y="1475"/>
                  </a:lnTo>
                  <a:lnTo>
                    <a:pt x="19" y="1623"/>
                  </a:lnTo>
                  <a:lnTo>
                    <a:pt x="38" y="1770"/>
                  </a:lnTo>
                  <a:lnTo>
                    <a:pt x="74" y="1918"/>
                  </a:lnTo>
                  <a:lnTo>
                    <a:pt x="130" y="2047"/>
                  </a:lnTo>
                  <a:lnTo>
                    <a:pt x="185" y="2176"/>
                  </a:lnTo>
                  <a:lnTo>
                    <a:pt x="259" y="2305"/>
                  </a:lnTo>
                  <a:lnTo>
                    <a:pt x="351" y="2416"/>
                  </a:lnTo>
                  <a:lnTo>
                    <a:pt x="443" y="2526"/>
                  </a:lnTo>
                  <a:lnTo>
                    <a:pt x="554" y="2619"/>
                  </a:lnTo>
                  <a:lnTo>
                    <a:pt x="664" y="2711"/>
                  </a:lnTo>
                  <a:lnTo>
                    <a:pt x="793" y="2785"/>
                  </a:lnTo>
                  <a:lnTo>
                    <a:pt x="923" y="2840"/>
                  </a:lnTo>
                  <a:lnTo>
                    <a:pt x="1052" y="2895"/>
                  </a:lnTo>
                  <a:lnTo>
                    <a:pt x="1199" y="2932"/>
                  </a:lnTo>
                  <a:lnTo>
                    <a:pt x="1347" y="2950"/>
                  </a:lnTo>
                  <a:lnTo>
                    <a:pt x="1642" y="2950"/>
                  </a:lnTo>
                  <a:lnTo>
                    <a:pt x="1789" y="2932"/>
                  </a:lnTo>
                  <a:lnTo>
                    <a:pt x="1937" y="2895"/>
                  </a:lnTo>
                  <a:lnTo>
                    <a:pt x="2066" y="2840"/>
                  </a:lnTo>
                  <a:lnTo>
                    <a:pt x="2195" y="2766"/>
                  </a:lnTo>
                  <a:lnTo>
                    <a:pt x="2324" y="2692"/>
                  </a:lnTo>
                  <a:lnTo>
                    <a:pt x="2434" y="2619"/>
                  </a:lnTo>
                  <a:lnTo>
                    <a:pt x="2545" y="2526"/>
                  </a:lnTo>
                  <a:lnTo>
                    <a:pt x="2637" y="2416"/>
                  </a:lnTo>
                  <a:lnTo>
                    <a:pt x="2711" y="2305"/>
                  </a:lnTo>
                  <a:lnTo>
                    <a:pt x="2785" y="2176"/>
                  </a:lnTo>
                  <a:lnTo>
                    <a:pt x="2859" y="2047"/>
                  </a:lnTo>
                  <a:lnTo>
                    <a:pt x="2914" y="1918"/>
                  </a:lnTo>
                  <a:lnTo>
                    <a:pt x="2932" y="1770"/>
                  </a:lnTo>
                  <a:lnTo>
                    <a:pt x="2969" y="1623"/>
                  </a:lnTo>
                  <a:lnTo>
                    <a:pt x="2969" y="1475"/>
                  </a:lnTo>
                  <a:lnTo>
                    <a:pt x="2969" y="1309"/>
                  </a:lnTo>
                  <a:lnTo>
                    <a:pt x="2932" y="1180"/>
                  </a:lnTo>
                  <a:lnTo>
                    <a:pt x="2895" y="1033"/>
                  </a:lnTo>
                  <a:lnTo>
                    <a:pt x="2859" y="885"/>
                  </a:lnTo>
                  <a:lnTo>
                    <a:pt x="2785" y="756"/>
                  </a:lnTo>
                  <a:lnTo>
                    <a:pt x="2711" y="646"/>
                  </a:lnTo>
                  <a:lnTo>
                    <a:pt x="2619" y="535"/>
                  </a:lnTo>
                  <a:lnTo>
                    <a:pt x="2527" y="424"/>
                  </a:lnTo>
                  <a:lnTo>
                    <a:pt x="2416" y="332"/>
                  </a:lnTo>
                  <a:lnTo>
                    <a:pt x="2305" y="240"/>
                  </a:lnTo>
                  <a:lnTo>
                    <a:pt x="2176" y="166"/>
                  </a:lnTo>
                  <a:lnTo>
                    <a:pt x="2047" y="111"/>
                  </a:lnTo>
                  <a:lnTo>
                    <a:pt x="1918" y="56"/>
                  </a:lnTo>
                  <a:lnTo>
                    <a:pt x="1771" y="19"/>
                  </a:lnTo>
                  <a:lnTo>
                    <a:pt x="16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 name="Google Shape;629;p3"/>
            <p:cNvSpPr/>
            <p:nvPr/>
          </p:nvSpPr>
          <p:spPr>
            <a:xfrm>
              <a:off x="6089625" y="1205650"/>
              <a:ext cx="74250" cy="73775"/>
            </a:xfrm>
            <a:custGeom>
              <a:avLst/>
              <a:gdLst/>
              <a:ahLst/>
              <a:cxnLst/>
              <a:rect l="l" t="t" r="r" b="b"/>
              <a:pathLst>
                <a:path w="2970" h="2951" extrusionOk="0">
                  <a:moveTo>
                    <a:pt x="1347" y="1"/>
                  </a:moveTo>
                  <a:lnTo>
                    <a:pt x="1199" y="19"/>
                  </a:lnTo>
                  <a:lnTo>
                    <a:pt x="1052" y="56"/>
                  </a:lnTo>
                  <a:lnTo>
                    <a:pt x="904" y="111"/>
                  </a:lnTo>
                  <a:lnTo>
                    <a:pt x="775" y="167"/>
                  </a:lnTo>
                  <a:lnTo>
                    <a:pt x="665" y="240"/>
                  </a:lnTo>
                  <a:lnTo>
                    <a:pt x="554" y="333"/>
                  </a:lnTo>
                  <a:lnTo>
                    <a:pt x="443" y="425"/>
                  </a:lnTo>
                  <a:lnTo>
                    <a:pt x="351" y="535"/>
                  </a:lnTo>
                  <a:lnTo>
                    <a:pt x="259" y="646"/>
                  </a:lnTo>
                  <a:lnTo>
                    <a:pt x="185" y="757"/>
                  </a:lnTo>
                  <a:lnTo>
                    <a:pt x="111" y="886"/>
                  </a:lnTo>
                  <a:lnTo>
                    <a:pt x="75" y="1033"/>
                  </a:lnTo>
                  <a:lnTo>
                    <a:pt x="38" y="1162"/>
                  </a:lnTo>
                  <a:lnTo>
                    <a:pt x="1" y="1310"/>
                  </a:lnTo>
                  <a:lnTo>
                    <a:pt x="1" y="1457"/>
                  </a:lnTo>
                  <a:lnTo>
                    <a:pt x="1" y="1623"/>
                  </a:lnTo>
                  <a:lnTo>
                    <a:pt x="19" y="1771"/>
                  </a:lnTo>
                  <a:lnTo>
                    <a:pt x="56" y="1900"/>
                  </a:lnTo>
                  <a:lnTo>
                    <a:pt x="111" y="2047"/>
                  </a:lnTo>
                  <a:lnTo>
                    <a:pt x="167" y="2176"/>
                  </a:lnTo>
                  <a:lnTo>
                    <a:pt x="241" y="2287"/>
                  </a:lnTo>
                  <a:lnTo>
                    <a:pt x="333" y="2416"/>
                  </a:lnTo>
                  <a:lnTo>
                    <a:pt x="425" y="2508"/>
                  </a:lnTo>
                  <a:lnTo>
                    <a:pt x="536" y="2619"/>
                  </a:lnTo>
                  <a:lnTo>
                    <a:pt x="646" y="2693"/>
                  </a:lnTo>
                  <a:lnTo>
                    <a:pt x="775" y="2766"/>
                  </a:lnTo>
                  <a:lnTo>
                    <a:pt x="904" y="2840"/>
                  </a:lnTo>
                  <a:lnTo>
                    <a:pt x="1033" y="2896"/>
                  </a:lnTo>
                  <a:lnTo>
                    <a:pt x="1181" y="2932"/>
                  </a:lnTo>
                  <a:lnTo>
                    <a:pt x="1328" y="2951"/>
                  </a:lnTo>
                  <a:lnTo>
                    <a:pt x="1623" y="2951"/>
                  </a:lnTo>
                  <a:lnTo>
                    <a:pt x="1771" y="2932"/>
                  </a:lnTo>
                  <a:lnTo>
                    <a:pt x="1918" y="2896"/>
                  </a:lnTo>
                  <a:lnTo>
                    <a:pt x="2047" y="2840"/>
                  </a:lnTo>
                  <a:lnTo>
                    <a:pt x="2177" y="2785"/>
                  </a:lnTo>
                  <a:lnTo>
                    <a:pt x="2306" y="2711"/>
                  </a:lnTo>
                  <a:lnTo>
                    <a:pt x="2416" y="2619"/>
                  </a:lnTo>
                  <a:lnTo>
                    <a:pt x="2527" y="2527"/>
                  </a:lnTo>
                  <a:lnTo>
                    <a:pt x="2619" y="2435"/>
                  </a:lnTo>
                  <a:lnTo>
                    <a:pt x="2711" y="2306"/>
                  </a:lnTo>
                  <a:lnTo>
                    <a:pt x="2785" y="2195"/>
                  </a:lnTo>
                  <a:lnTo>
                    <a:pt x="2840" y="2066"/>
                  </a:lnTo>
                  <a:lnTo>
                    <a:pt x="2896" y="1918"/>
                  </a:lnTo>
                  <a:lnTo>
                    <a:pt x="2932" y="1789"/>
                  </a:lnTo>
                  <a:lnTo>
                    <a:pt x="2951" y="1642"/>
                  </a:lnTo>
                  <a:lnTo>
                    <a:pt x="2969" y="1494"/>
                  </a:lnTo>
                  <a:lnTo>
                    <a:pt x="2951" y="1328"/>
                  </a:lnTo>
                  <a:lnTo>
                    <a:pt x="2932" y="1181"/>
                  </a:lnTo>
                  <a:lnTo>
                    <a:pt x="2896" y="1052"/>
                  </a:lnTo>
                  <a:lnTo>
                    <a:pt x="2859" y="904"/>
                  </a:lnTo>
                  <a:lnTo>
                    <a:pt x="2785" y="775"/>
                  </a:lnTo>
                  <a:lnTo>
                    <a:pt x="2711" y="665"/>
                  </a:lnTo>
                  <a:lnTo>
                    <a:pt x="2637" y="535"/>
                  </a:lnTo>
                  <a:lnTo>
                    <a:pt x="2527" y="443"/>
                  </a:lnTo>
                  <a:lnTo>
                    <a:pt x="2435" y="333"/>
                  </a:lnTo>
                  <a:lnTo>
                    <a:pt x="2306" y="259"/>
                  </a:lnTo>
                  <a:lnTo>
                    <a:pt x="2195"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 name="Google Shape;630;p3"/>
            <p:cNvSpPr/>
            <p:nvPr/>
          </p:nvSpPr>
          <p:spPr>
            <a:xfrm>
              <a:off x="5495925" y="857175"/>
              <a:ext cx="74250" cy="74250"/>
            </a:xfrm>
            <a:custGeom>
              <a:avLst/>
              <a:gdLst/>
              <a:ahLst/>
              <a:cxnLst/>
              <a:rect l="l" t="t" r="r" b="b"/>
              <a:pathLst>
                <a:path w="2970" h="2970" extrusionOk="0">
                  <a:moveTo>
                    <a:pt x="1476" y="0"/>
                  </a:moveTo>
                  <a:lnTo>
                    <a:pt x="1310" y="19"/>
                  </a:lnTo>
                  <a:lnTo>
                    <a:pt x="1162" y="37"/>
                  </a:lnTo>
                  <a:lnTo>
                    <a:pt x="1033" y="74"/>
                  </a:lnTo>
                  <a:lnTo>
                    <a:pt x="886" y="130"/>
                  </a:lnTo>
                  <a:lnTo>
                    <a:pt x="756" y="185"/>
                  </a:lnTo>
                  <a:lnTo>
                    <a:pt x="646" y="259"/>
                  </a:lnTo>
                  <a:lnTo>
                    <a:pt x="535" y="351"/>
                  </a:lnTo>
                  <a:lnTo>
                    <a:pt x="425" y="443"/>
                  </a:lnTo>
                  <a:lnTo>
                    <a:pt x="332" y="554"/>
                  </a:lnTo>
                  <a:lnTo>
                    <a:pt x="240" y="664"/>
                  </a:lnTo>
                  <a:lnTo>
                    <a:pt x="166" y="793"/>
                  </a:lnTo>
                  <a:lnTo>
                    <a:pt x="111" y="922"/>
                  </a:lnTo>
                  <a:lnTo>
                    <a:pt x="56" y="1070"/>
                  </a:lnTo>
                  <a:lnTo>
                    <a:pt x="37" y="1199"/>
                  </a:lnTo>
                  <a:lnTo>
                    <a:pt x="1" y="1346"/>
                  </a:lnTo>
                  <a:lnTo>
                    <a:pt x="1" y="1512"/>
                  </a:lnTo>
                  <a:lnTo>
                    <a:pt x="19" y="1660"/>
                  </a:lnTo>
                  <a:lnTo>
                    <a:pt x="37" y="1807"/>
                  </a:lnTo>
                  <a:lnTo>
                    <a:pt x="74" y="1955"/>
                  </a:lnTo>
                  <a:lnTo>
                    <a:pt x="130" y="2084"/>
                  </a:lnTo>
                  <a:lnTo>
                    <a:pt x="185" y="2213"/>
                  </a:lnTo>
                  <a:lnTo>
                    <a:pt x="259" y="2342"/>
                  </a:lnTo>
                  <a:lnTo>
                    <a:pt x="351" y="2453"/>
                  </a:lnTo>
                  <a:lnTo>
                    <a:pt x="443" y="2545"/>
                  </a:lnTo>
                  <a:lnTo>
                    <a:pt x="554" y="2637"/>
                  </a:lnTo>
                  <a:lnTo>
                    <a:pt x="664" y="2729"/>
                  </a:lnTo>
                  <a:lnTo>
                    <a:pt x="793" y="2803"/>
                  </a:lnTo>
                  <a:lnTo>
                    <a:pt x="922" y="2858"/>
                  </a:lnTo>
                  <a:lnTo>
                    <a:pt x="1051" y="2914"/>
                  </a:lnTo>
                  <a:lnTo>
                    <a:pt x="1199" y="2951"/>
                  </a:lnTo>
                  <a:lnTo>
                    <a:pt x="1346" y="2969"/>
                  </a:lnTo>
                  <a:lnTo>
                    <a:pt x="1660" y="2969"/>
                  </a:lnTo>
                  <a:lnTo>
                    <a:pt x="1807" y="2932"/>
                  </a:lnTo>
                  <a:lnTo>
                    <a:pt x="1937" y="2895"/>
                  </a:lnTo>
                  <a:lnTo>
                    <a:pt x="2084" y="2858"/>
                  </a:lnTo>
                  <a:lnTo>
                    <a:pt x="2213" y="2785"/>
                  </a:lnTo>
                  <a:lnTo>
                    <a:pt x="2324" y="2711"/>
                  </a:lnTo>
                  <a:lnTo>
                    <a:pt x="2453" y="2619"/>
                  </a:lnTo>
                  <a:lnTo>
                    <a:pt x="2545" y="2527"/>
                  </a:lnTo>
                  <a:lnTo>
                    <a:pt x="2637" y="2416"/>
                  </a:lnTo>
                  <a:lnTo>
                    <a:pt x="2729" y="2305"/>
                  </a:lnTo>
                  <a:lnTo>
                    <a:pt x="2803" y="2176"/>
                  </a:lnTo>
                  <a:lnTo>
                    <a:pt x="2858" y="2047"/>
                  </a:lnTo>
                  <a:lnTo>
                    <a:pt x="2914" y="1918"/>
                  </a:lnTo>
                  <a:lnTo>
                    <a:pt x="2951" y="1771"/>
                  </a:lnTo>
                  <a:lnTo>
                    <a:pt x="2969" y="1623"/>
                  </a:lnTo>
                  <a:lnTo>
                    <a:pt x="2969" y="1476"/>
                  </a:lnTo>
                  <a:lnTo>
                    <a:pt x="2969" y="1328"/>
                  </a:lnTo>
                  <a:lnTo>
                    <a:pt x="2932" y="1181"/>
                  </a:lnTo>
                  <a:lnTo>
                    <a:pt x="2895" y="1033"/>
                  </a:lnTo>
                  <a:lnTo>
                    <a:pt x="2840" y="904"/>
                  </a:lnTo>
                  <a:lnTo>
                    <a:pt x="2785" y="775"/>
                  </a:lnTo>
                  <a:lnTo>
                    <a:pt x="2711" y="646"/>
                  </a:lnTo>
                  <a:lnTo>
                    <a:pt x="2619" y="535"/>
                  </a:lnTo>
                  <a:lnTo>
                    <a:pt x="2527" y="425"/>
                  </a:lnTo>
                  <a:lnTo>
                    <a:pt x="2416" y="332"/>
                  </a:lnTo>
                  <a:lnTo>
                    <a:pt x="2305" y="240"/>
                  </a:lnTo>
                  <a:lnTo>
                    <a:pt x="2176" y="185"/>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 name="Google Shape;631;p3"/>
            <p:cNvSpPr/>
            <p:nvPr/>
          </p:nvSpPr>
          <p:spPr>
            <a:xfrm>
              <a:off x="5430000" y="763150"/>
              <a:ext cx="74700" cy="74225"/>
            </a:xfrm>
            <a:custGeom>
              <a:avLst/>
              <a:gdLst/>
              <a:ahLst/>
              <a:cxnLst/>
              <a:rect l="l" t="t" r="r" b="b"/>
              <a:pathLst>
                <a:path w="2988" h="2969" extrusionOk="0">
                  <a:moveTo>
                    <a:pt x="1365" y="0"/>
                  </a:moveTo>
                  <a:lnTo>
                    <a:pt x="1218" y="19"/>
                  </a:lnTo>
                  <a:lnTo>
                    <a:pt x="1070" y="55"/>
                  </a:lnTo>
                  <a:lnTo>
                    <a:pt x="941" y="92"/>
                  </a:lnTo>
                  <a:lnTo>
                    <a:pt x="812" y="166"/>
                  </a:lnTo>
                  <a:lnTo>
                    <a:pt x="683" y="240"/>
                  </a:lnTo>
                  <a:lnTo>
                    <a:pt x="572" y="314"/>
                  </a:lnTo>
                  <a:lnTo>
                    <a:pt x="462" y="406"/>
                  </a:lnTo>
                  <a:lnTo>
                    <a:pt x="370" y="516"/>
                  </a:lnTo>
                  <a:lnTo>
                    <a:pt x="277" y="627"/>
                  </a:lnTo>
                  <a:lnTo>
                    <a:pt x="204" y="738"/>
                  </a:lnTo>
                  <a:lnTo>
                    <a:pt x="130" y="867"/>
                  </a:lnTo>
                  <a:lnTo>
                    <a:pt x="93" y="996"/>
                  </a:lnTo>
                  <a:lnTo>
                    <a:pt x="38" y="1143"/>
                  </a:lnTo>
                  <a:lnTo>
                    <a:pt x="19" y="1291"/>
                  </a:lnTo>
                  <a:lnTo>
                    <a:pt x="1" y="1438"/>
                  </a:lnTo>
                  <a:lnTo>
                    <a:pt x="19" y="1604"/>
                  </a:lnTo>
                  <a:lnTo>
                    <a:pt x="38" y="1752"/>
                  </a:lnTo>
                  <a:lnTo>
                    <a:pt x="75" y="1899"/>
                  </a:lnTo>
                  <a:lnTo>
                    <a:pt x="111" y="2047"/>
                  </a:lnTo>
                  <a:lnTo>
                    <a:pt x="167" y="2176"/>
                  </a:lnTo>
                  <a:lnTo>
                    <a:pt x="241" y="2305"/>
                  </a:lnTo>
                  <a:lnTo>
                    <a:pt x="333" y="2415"/>
                  </a:lnTo>
                  <a:lnTo>
                    <a:pt x="425" y="2526"/>
                  </a:lnTo>
                  <a:lnTo>
                    <a:pt x="536" y="2618"/>
                  </a:lnTo>
                  <a:lnTo>
                    <a:pt x="646" y="2711"/>
                  </a:lnTo>
                  <a:lnTo>
                    <a:pt x="775" y="2784"/>
                  </a:lnTo>
                  <a:lnTo>
                    <a:pt x="904" y="2858"/>
                  </a:lnTo>
                  <a:lnTo>
                    <a:pt x="1052" y="2913"/>
                  </a:lnTo>
                  <a:lnTo>
                    <a:pt x="1199" y="2950"/>
                  </a:lnTo>
                  <a:lnTo>
                    <a:pt x="1347" y="2969"/>
                  </a:lnTo>
                  <a:lnTo>
                    <a:pt x="1660" y="2969"/>
                  </a:lnTo>
                  <a:lnTo>
                    <a:pt x="1808" y="2950"/>
                  </a:lnTo>
                  <a:lnTo>
                    <a:pt x="1937" y="2913"/>
                  </a:lnTo>
                  <a:lnTo>
                    <a:pt x="2084" y="2858"/>
                  </a:lnTo>
                  <a:lnTo>
                    <a:pt x="2213" y="2803"/>
                  </a:lnTo>
                  <a:lnTo>
                    <a:pt x="2324" y="2729"/>
                  </a:lnTo>
                  <a:lnTo>
                    <a:pt x="2453" y="2637"/>
                  </a:lnTo>
                  <a:lnTo>
                    <a:pt x="2545" y="2545"/>
                  </a:lnTo>
                  <a:lnTo>
                    <a:pt x="2656" y="2434"/>
                  </a:lnTo>
                  <a:lnTo>
                    <a:pt x="2730" y="2323"/>
                  </a:lnTo>
                  <a:lnTo>
                    <a:pt x="2803" y="2194"/>
                  </a:lnTo>
                  <a:lnTo>
                    <a:pt x="2877" y="2065"/>
                  </a:lnTo>
                  <a:lnTo>
                    <a:pt x="2914" y="1936"/>
                  </a:lnTo>
                  <a:lnTo>
                    <a:pt x="2951" y="1789"/>
                  </a:lnTo>
                  <a:lnTo>
                    <a:pt x="2969" y="1641"/>
                  </a:lnTo>
                  <a:lnTo>
                    <a:pt x="2988" y="1494"/>
                  </a:lnTo>
                  <a:lnTo>
                    <a:pt x="2988" y="1346"/>
                  </a:lnTo>
                  <a:lnTo>
                    <a:pt x="2951" y="1199"/>
                  </a:lnTo>
                  <a:lnTo>
                    <a:pt x="2933" y="1051"/>
                  </a:lnTo>
                  <a:lnTo>
                    <a:pt x="2877" y="904"/>
                  </a:lnTo>
                  <a:lnTo>
                    <a:pt x="2822" y="775"/>
                  </a:lnTo>
                  <a:lnTo>
                    <a:pt x="2748" y="664"/>
                  </a:lnTo>
                  <a:lnTo>
                    <a:pt x="2656" y="535"/>
                  </a:lnTo>
                  <a:lnTo>
                    <a:pt x="2564" y="443"/>
                  </a:lnTo>
                  <a:lnTo>
                    <a:pt x="2453" y="332"/>
                  </a:lnTo>
                  <a:lnTo>
                    <a:pt x="2342" y="258"/>
                  </a:lnTo>
                  <a:lnTo>
                    <a:pt x="2232" y="184"/>
                  </a:lnTo>
                  <a:lnTo>
                    <a:pt x="2103" y="111"/>
                  </a:lnTo>
                  <a:lnTo>
                    <a:pt x="1955" y="74"/>
                  </a:lnTo>
                  <a:lnTo>
                    <a:pt x="1826" y="19"/>
                  </a:lnTo>
                  <a:lnTo>
                    <a:pt x="1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 name="Google Shape;632;p3"/>
            <p:cNvSpPr/>
            <p:nvPr/>
          </p:nvSpPr>
          <p:spPr>
            <a:xfrm>
              <a:off x="5641125" y="962725"/>
              <a:ext cx="74700" cy="74700"/>
            </a:xfrm>
            <a:custGeom>
              <a:avLst/>
              <a:gdLst/>
              <a:ahLst/>
              <a:cxnLst/>
              <a:rect l="l" t="t" r="r" b="b"/>
              <a:pathLst>
                <a:path w="2988" h="2988" extrusionOk="0">
                  <a:moveTo>
                    <a:pt x="1328" y="1"/>
                  </a:moveTo>
                  <a:lnTo>
                    <a:pt x="1181" y="38"/>
                  </a:lnTo>
                  <a:lnTo>
                    <a:pt x="1033" y="75"/>
                  </a:lnTo>
                  <a:lnTo>
                    <a:pt x="904" y="111"/>
                  </a:lnTo>
                  <a:lnTo>
                    <a:pt x="775" y="185"/>
                  </a:lnTo>
                  <a:lnTo>
                    <a:pt x="646" y="259"/>
                  </a:lnTo>
                  <a:lnTo>
                    <a:pt x="535" y="333"/>
                  </a:lnTo>
                  <a:lnTo>
                    <a:pt x="425" y="425"/>
                  </a:lnTo>
                  <a:lnTo>
                    <a:pt x="332" y="536"/>
                  </a:lnTo>
                  <a:lnTo>
                    <a:pt x="259" y="646"/>
                  </a:lnTo>
                  <a:lnTo>
                    <a:pt x="185" y="775"/>
                  </a:lnTo>
                  <a:lnTo>
                    <a:pt x="111" y="904"/>
                  </a:lnTo>
                  <a:lnTo>
                    <a:pt x="74" y="1033"/>
                  </a:lnTo>
                  <a:lnTo>
                    <a:pt x="37" y="1181"/>
                  </a:lnTo>
                  <a:lnTo>
                    <a:pt x="19" y="1328"/>
                  </a:lnTo>
                  <a:lnTo>
                    <a:pt x="1" y="1494"/>
                  </a:lnTo>
                  <a:lnTo>
                    <a:pt x="19" y="1642"/>
                  </a:lnTo>
                  <a:lnTo>
                    <a:pt x="37" y="1789"/>
                  </a:lnTo>
                  <a:lnTo>
                    <a:pt x="74" y="1937"/>
                  </a:lnTo>
                  <a:lnTo>
                    <a:pt x="130" y="2084"/>
                  </a:lnTo>
                  <a:lnTo>
                    <a:pt x="185" y="2213"/>
                  </a:lnTo>
                  <a:lnTo>
                    <a:pt x="259" y="2342"/>
                  </a:lnTo>
                  <a:lnTo>
                    <a:pt x="351" y="2453"/>
                  </a:lnTo>
                  <a:lnTo>
                    <a:pt x="443" y="2564"/>
                  </a:lnTo>
                  <a:lnTo>
                    <a:pt x="554" y="2656"/>
                  </a:lnTo>
                  <a:lnTo>
                    <a:pt x="664" y="2748"/>
                  </a:lnTo>
                  <a:lnTo>
                    <a:pt x="793" y="2822"/>
                  </a:lnTo>
                  <a:lnTo>
                    <a:pt x="922" y="2877"/>
                  </a:lnTo>
                  <a:lnTo>
                    <a:pt x="1070" y="2933"/>
                  </a:lnTo>
                  <a:lnTo>
                    <a:pt x="1217" y="2951"/>
                  </a:lnTo>
                  <a:lnTo>
                    <a:pt x="1365" y="2988"/>
                  </a:lnTo>
                  <a:lnTo>
                    <a:pt x="1531" y="2988"/>
                  </a:lnTo>
                  <a:lnTo>
                    <a:pt x="1678" y="2969"/>
                  </a:lnTo>
                  <a:lnTo>
                    <a:pt x="1826" y="2951"/>
                  </a:lnTo>
                  <a:lnTo>
                    <a:pt x="1973" y="2914"/>
                  </a:lnTo>
                  <a:lnTo>
                    <a:pt x="2102" y="2859"/>
                  </a:lnTo>
                  <a:lnTo>
                    <a:pt x="2232" y="2803"/>
                  </a:lnTo>
                  <a:lnTo>
                    <a:pt x="2342" y="2730"/>
                  </a:lnTo>
                  <a:lnTo>
                    <a:pt x="2471" y="2637"/>
                  </a:lnTo>
                  <a:lnTo>
                    <a:pt x="2563" y="2545"/>
                  </a:lnTo>
                  <a:lnTo>
                    <a:pt x="2656" y="2435"/>
                  </a:lnTo>
                  <a:lnTo>
                    <a:pt x="2748" y="2324"/>
                  </a:lnTo>
                  <a:lnTo>
                    <a:pt x="2822" y="2213"/>
                  </a:lnTo>
                  <a:lnTo>
                    <a:pt x="2877" y="2084"/>
                  </a:lnTo>
                  <a:lnTo>
                    <a:pt x="2932" y="1937"/>
                  </a:lnTo>
                  <a:lnTo>
                    <a:pt x="2969" y="1789"/>
                  </a:lnTo>
                  <a:lnTo>
                    <a:pt x="2987" y="1642"/>
                  </a:lnTo>
                  <a:lnTo>
                    <a:pt x="2987" y="1494"/>
                  </a:lnTo>
                  <a:lnTo>
                    <a:pt x="2987" y="1347"/>
                  </a:lnTo>
                  <a:lnTo>
                    <a:pt x="2969" y="1181"/>
                  </a:lnTo>
                  <a:lnTo>
                    <a:pt x="2932" y="1033"/>
                  </a:lnTo>
                  <a:lnTo>
                    <a:pt x="2877" y="904"/>
                  </a:lnTo>
                  <a:lnTo>
                    <a:pt x="2822" y="775"/>
                  </a:lnTo>
                  <a:lnTo>
                    <a:pt x="2748" y="646"/>
                  </a:lnTo>
                  <a:lnTo>
                    <a:pt x="2656" y="536"/>
                  </a:lnTo>
                  <a:lnTo>
                    <a:pt x="2563" y="425"/>
                  </a:lnTo>
                  <a:lnTo>
                    <a:pt x="2453" y="333"/>
                  </a:lnTo>
                  <a:lnTo>
                    <a:pt x="2324" y="241"/>
                  </a:lnTo>
                  <a:lnTo>
                    <a:pt x="2213"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 name="Google Shape;633;p3"/>
            <p:cNvSpPr/>
            <p:nvPr/>
          </p:nvSpPr>
          <p:spPr>
            <a:xfrm>
              <a:off x="5364550" y="668650"/>
              <a:ext cx="74700" cy="74700"/>
            </a:xfrm>
            <a:custGeom>
              <a:avLst/>
              <a:gdLst/>
              <a:ahLst/>
              <a:cxnLst/>
              <a:rect l="l" t="t" r="r" b="b"/>
              <a:pathLst>
                <a:path w="2988" h="2988" extrusionOk="0">
                  <a:moveTo>
                    <a:pt x="1476" y="0"/>
                  </a:moveTo>
                  <a:lnTo>
                    <a:pt x="1310" y="19"/>
                  </a:lnTo>
                  <a:lnTo>
                    <a:pt x="1162" y="37"/>
                  </a:lnTo>
                  <a:lnTo>
                    <a:pt x="1033" y="74"/>
                  </a:lnTo>
                  <a:lnTo>
                    <a:pt x="886" y="129"/>
                  </a:lnTo>
                  <a:lnTo>
                    <a:pt x="757" y="185"/>
                  </a:lnTo>
                  <a:lnTo>
                    <a:pt x="646" y="258"/>
                  </a:lnTo>
                  <a:lnTo>
                    <a:pt x="535" y="351"/>
                  </a:lnTo>
                  <a:lnTo>
                    <a:pt x="425" y="443"/>
                  </a:lnTo>
                  <a:lnTo>
                    <a:pt x="333" y="553"/>
                  </a:lnTo>
                  <a:lnTo>
                    <a:pt x="240" y="664"/>
                  </a:lnTo>
                  <a:lnTo>
                    <a:pt x="167" y="793"/>
                  </a:lnTo>
                  <a:lnTo>
                    <a:pt x="111" y="922"/>
                  </a:lnTo>
                  <a:lnTo>
                    <a:pt x="74" y="1051"/>
                  </a:lnTo>
                  <a:lnTo>
                    <a:pt x="38" y="1199"/>
                  </a:lnTo>
                  <a:lnTo>
                    <a:pt x="1" y="1346"/>
                  </a:lnTo>
                  <a:lnTo>
                    <a:pt x="1" y="1494"/>
                  </a:lnTo>
                  <a:lnTo>
                    <a:pt x="1" y="1660"/>
                  </a:lnTo>
                  <a:lnTo>
                    <a:pt x="38" y="1807"/>
                  </a:lnTo>
                  <a:lnTo>
                    <a:pt x="74" y="1936"/>
                  </a:lnTo>
                  <a:lnTo>
                    <a:pt x="111" y="2084"/>
                  </a:lnTo>
                  <a:lnTo>
                    <a:pt x="185" y="2213"/>
                  </a:lnTo>
                  <a:lnTo>
                    <a:pt x="259" y="2323"/>
                  </a:lnTo>
                  <a:lnTo>
                    <a:pt x="333" y="2453"/>
                  </a:lnTo>
                  <a:lnTo>
                    <a:pt x="425" y="2545"/>
                  </a:lnTo>
                  <a:lnTo>
                    <a:pt x="535" y="2637"/>
                  </a:lnTo>
                  <a:lnTo>
                    <a:pt x="646" y="2729"/>
                  </a:lnTo>
                  <a:lnTo>
                    <a:pt x="775" y="2803"/>
                  </a:lnTo>
                  <a:lnTo>
                    <a:pt x="904" y="2858"/>
                  </a:lnTo>
                  <a:lnTo>
                    <a:pt x="1033" y="2914"/>
                  </a:lnTo>
                  <a:lnTo>
                    <a:pt x="1181" y="2950"/>
                  </a:lnTo>
                  <a:lnTo>
                    <a:pt x="1328" y="2969"/>
                  </a:lnTo>
                  <a:lnTo>
                    <a:pt x="1476" y="2987"/>
                  </a:lnTo>
                  <a:lnTo>
                    <a:pt x="1642" y="2969"/>
                  </a:lnTo>
                  <a:lnTo>
                    <a:pt x="1789" y="2950"/>
                  </a:lnTo>
                  <a:lnTo>
                    <a:pt x="1937" y="2914"/>
                  </a:lnTo>
                  <a:lnTo>
                    <a:pt x="2084" y="2877"/>
                  </a:lnTo>
                  <a:lnTo>
                    <a:pt x="2213" y="2803"/>
                  </a:lnTo>
                  <a:lnTo>
                    <a:pt x="2324" y="2729"/>
                  </a:lnTo>
                  <a:lnTo>
                    <a:pt x="2453" y="2637"/>
                  </a:lnTo>
                  <a:lnTo>
                    <a:pt x="2545" y="2545"/>
                  </a:lnTo>
                  <a:lnTo>
                    <a:pt x="2656" y="2434"/>
                  </a:lnTo>
                  <a:lnTo>
                    <a:pt x="2729" y="2323"/>
                  </a:lnTo>
                  <a:lnTo>
                    <a:pt x="2803" y="2194"/>
                  </a:lnTo>
                  <a:lnTo>
                    <a:pt x="2877" y="2065"/>
                  </a:lnTo>
                  <a:lnTo>
                    <a:pt x="2914" y="1918"/>
                  </a:lnTo>
                  <a:lnTo>
                    <a:pt x="2951" y="1770"/>
                  </a:lnTo>
                  <a:lnTo>
                    <a:pt x="2969" y="1623"/>
                  </a:lnTo>
                  <a:lnTo>
                    <a:pt x="2988" y="1457"/>
                  </a:lnTo>
                  <a:lnTo>
                    <a:pt x="2969" y="1309"/>
                  </a:lnTo>
                  <a:lnTo>
                    <a:pt x="2951" y="1162"/>
                  </a:lnTo>
                  <a:lnTo>
                    <a:pt x="2914" y="1014"/>
                  </a:lnTo>
                  <a:lnTo>
                    <a:pt x="2859" y="885"/>
                  </a:lnTo>
                  <a:lnTo>
                    <a:pt x="2785" y="756"/>
                  </a:lnTo>
                  <a:lnTo>
                    <a:pt x="2711" y="646"/>
                  </a:lnTo>
                  <a:lnTo>
                    <a:pt x="2619" y="535"/>
                  </a:lnTo>
                  <a:lnTo>
                    <a:pt x="2527" y="424"/>
                  </a:lnTo>
                  <a:lnTo>
                    <a:pt x="2416" y="332"/>
                  </a:lnTo>
                  <a:lnTo>
                    <a:pt x="2305" y="240"/>
                  </a:lnTo>
                  <a:lnTo>
                    <a:pt x="2176" y="166"/>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 name="Google Shape;634;p3"/>
            <p:cNvSpPr/>
            <p:nvPr/>
          </p:nvSpPr>
          <p:spPr>
            <a:xfrm>
              <a:off x="5299100" y="574600"/>
              <a:ext cx="74225" cy="74250"/>
            </a:xfrm>
            <a:custGeom>
              <a:avLst/>
              <a:gdLst/>
              <a:ahLst/>
              <a:cxnLst/>
              <a:rect l="l" t="t" r="r" b="b"/>
              <a:pathLst>
                <a:path w="2969" h="2970" extrusionOk="0">
                  <a:moveTo>
                    <a:pt x="1346" y="1"/>
                  </a:moveTo>
                  <a:lnTo>
                    <a:pt x="1199" y="38"/>
                  </a:lnTo>
                  <a:lnTo>
                    <a:pt x="1051" y="56"/>
                  </a:lnTo>
                  <a:lnTo>
                    <a:pt x="922" y="112"/>
                  </a:lnTo>
                  <a:lnTo>
                    <a:pt x="793" y="167"/>
                  </a:lnTo>
                  <a:lnTo>
                    <a:pt x="664" y="241"/>
                  </a:lnTo>
                  <a:lnTo>
                    <a:pt x="554" y="333"/>
                  </a:lnTo>
                  <a:lnTo>
                    <a:pt x="443" y="425"/>
                  </a:lnTo>
                  <a:lnTo>
                    <a:pt x="351" y="517"/>
                  </a:lnTo>
                  <a:lnTo>
                    <a:pt x="259" y="628"/>
                  </a:lnTo>
                  <a:lnTo>
                    <a:pt x="185" y="757"/>
                  </a:lnTo>
                  <a:lnTo>
                    <a:pt x="129" y="886"/>
                  </a:lnTo>
                  <a:lnTo>
                    <a:pt x="74" y="1015"/>
                  </a:lnTo>
                  <a:lnTo>
                    <a:pt x="37" y="1162"/>
                  </a:lnTo>
                  <a:lnTo>
                    <a:pt x="0" y="1310"/>
                  </a:lnTo>
                  <a:lnTo>
                    <a:pt x="0" y="1457"/>
                  </a:lnTo>
                  <a:lnTo>
                    <a:pt x="0" y="1605"/>
                  </a:lnTo>
                  <a:lnTo>
                    <a:pt x="19" y="1771"/>
                  </a:lnTo>
                  <a:lnTo>
                    <a:pt x="56" y="1918"/>
                  </a:lnTo>
                  <a:lnTo>
                    <a:pt x="111" y="2048"/>
                  </a:lnTo>
                  <a:lnTo>
                    <a:pt x="166" y="2177"/>
                  </a:lnTo>
                  <a:lnTo>
                    <a:pt x="240" y="2306"/>
                  </a:lnTo>
                  <a:lnTo>
                    <a:pt x="332" y="2435"/>
                  </a:lnTo>
                  <a:lnTo>
                    <a:pt x="424" y="2527"/>
                  </a:lnTo>
                  <a:lnTo>
                    <a:pt x="535" y="2638"/>
                  </a:lnTo>
                  <a:lnTo>
                    <a:pt x="646" y="2730"/>
                  </a:lnTo>
                  <a:lnTo>
                    <a:pt x="775" y="2803"/>
                  </a:lnTo>
                  <a:lnTo>
                    <a:pt x="904" y="2859"/>
                  </a:lnTo>
                  <a:lnTo>
                    <a:pt x="1033" y="2914"/>
                  </a:lnTo>
                  <a:lnTo>
                    <a:pt x="1180" y="2951"/>
                  </a:lnTo>
                  <a:lnTo>
                    <a:pt x="1328" y="2969"/>
                  </a:lnTo>
                  <a:lnTo>
                    <a:pt x="1641" y="2969"/>
                  </a:lnTo>
                  <a:lnTo>
                    <a:pt x="1789" y="2951"/>
                  </a:lnTo>
                  <a:lnTo>
                    <a:pt x="1936" y="2914"/>
                  </a:lnTo>
                  <a:lnTo>
                    <a:pt x="2065" y="2859"/>
                  </a:lnTo>
                  <a:lnTo>
                    <a:pt x="2195" y="2803"/>
                  </a:lnTo>
                  <a:lnTo>
                    <a:pt x="2324" y="2730"/>
                  </a:lnTo>
                  <a:lnTo>
                    <a:pt x="2434" y="2638"/>
                  </a:lnTo>
                  <a:lnTo>
                    <a:pt x="2545" y="2545"/>
                  </a:lnTo>
                  <a:lnTo>
                    <a:pt x="2637" y="2435"/>
                  </a:lnTo>
                  <a:lnTo>
                    <a:pt x="2711" y="2324"/>
                  </a:lnTo>
                  <a:lnTo>
                    <a:pt x="2785" y="2195"/>
                  </a:lnTo>
                  <a:lnTo>
                    <a:pt x="2858" y="2066"/>
                  </a:lnTo>
                  <a:lnTo>
                    <a:pt x="2895" y="1937"/>
                  </a:lnTo>
                  <a:lnTo>
                    <a:pt x="2932" y="1789"/>
                  </a:lnTo>
                  <a:lnTo>
                    <a:pt x="2969" y="1642"/>
                  </a:lnTo>
                  <a:lnTo>
                    <a:pt x="2969" y="1494"/>
                  </a:lnTo>
                  <a:lnTo>
                    <a:pt x="2969" y="1347"/>
                  </a:lnTo>
                  <a:lnTo>
                    <a:pt x="2932" y="1199"/>
                  </a:lnTo>
                  <a:lnTo>
                    <a:pt x="2914" y="1052"/>
                  </a:lnTo>
                  <a:lnTo>
                    <a:pt x="2858" y="923"/>
                  </a:lnTo>
                  <a:lnTo>
                    <a:pt x="2803" y="794"/>
                  </a:lnTo>
                  <a:lnTo>
                    <a:pt x="2729" y="665"/>
                  </a:lnTo>
                  <a:lnTo>
                    <a:pt x="2637" y="554"/>
                  </a:lnTo>
                  <a:lnTo>
                    <a:pt x="2545" y="443"/>
                  </a:lnTo>
                  <a:lnTo>
                    <a:pt x="2434" y="351"/>
                  </a:lnTo>
                  <a:lnTo>
                    <a:pt x="2324" y="259"/>
                  </a:lnTo>
                  <a:lnTo>
                    <a:pt x="2213" y="185"/>
                  </a:lnTo>
                  <a:lnTo>
                    <a:pt x="2084" y="130"/>
                  </a:lnTo>
                  <a:lnTo>
                    <a:pt x="1936" y="75"/>
                  </a:lnTo>
                  <a:lnTo>
                    <a:pt x="1807"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 name="Google Shape;635;p3"/>
            <p:cNvSpPr/>
            <p:nvPr/>
          </p:nvSpPr>
          <p:spPr>
            <a:xfrm>
              <a:off x="5196300" y="238125"/>
              <a:ext cx="74250" cy="65475"/>
            </a:xfrm>
            <a:custGeom>
              <a:avLst/>
              <a:gdLst/>
              <a:ahLst/>
              <a:cxnLst/>
              <a:rect l="l" t="t" r="r" b="b"/>
              <a:pathLst>
                <a:path w="2970" h="2619" extrusionOk="0">
                  <a:moveTo>
                    <a:pt x="535" y="0"/>
                  </a:moveTo>
                  <a:lnTo>
                    <a:pt x="406" y="111"/>
                  </a:lnTo>
                  <a:lnTo>
                    <a:pt x="314" y="221"/>
                  </a:lnTo>
                  <a:lnTo>
                    <a:pt x="222" y="350"/>
                  </a:lnTo>
                  <a:lnTo>
                    <a:pt x="148" y="498"/>
                  </a:lnTo>
                  <a:lnTo>
                    <a:pt x="74" y="645"/>
                  </a:lnTo>
                  <a:lnTo>
                    <a:pt x="38" y="793"/>
                  </a:lnTo>
                  <a:lnTo>
                    <a:pt x="1" y="959"/>
                  </a:lnTo>
                  <a:lnTo>
                    <a:pt x="1" y="1125"/>
                  </a:lnTo>
                  <a:lnTo>
                    <a:pt x="1" y="1291"/>
                  </a:lnTo>
                  <a:lnTo>
                    <a:pt x="19" y="1438"/>
                  </a:lnTo>
                  <a:lnTo>
                    <a:pt x="56" y="1567"/>
                  </a:lnTo>
                  <a:lnTo>
                    <a:pt x="111" y="1715"/>
                  </a:lnTo>
                  <a:lnTo>
                    <a:pt x="167" y="1844"/>
                  </a:lnTo>
                  <a:lnTo>
                    <a:pt x="240" y="1954"/>
                  </a:lnTo>
                  <a:lnTo>
                    <a:pt x="333" y="2084"/>
                  </a:lnTo>
                  <a:lnTo>
                    <a:pt x="425" y="2176"/>
                  </a:lnTo>
                  <a:lnTo>
                    <a:pt x="535" y="2286"/>
                  </a:lnTo>
                  <a:lnTo>
                    <a:pt x="646" y="2360"/>
                  </a:lnTo>
                  <a:lnTo>
                    <a:pt x="757" y="2434"/>
                  </a:lnTo>
                  <a:lnTo>
                    <a:pt x="886" y="2508"/>
                  </a:lnTo>
                  <a:lnTo>
                    <a:pt x="1033" y="2544"/>
                  </a:lnTo>
                  <a:lnTo>
                    <a:pt x="1162" y="2600"/>
                  </a:lnTo>
                  <a:lnTo>
                    <a:pt x="1310" y="2618"/>
                  </a:lnTo>
                  <a:lnTo>
                    <a:pt x="1623" y="2618"/>
                  </a:lnTo>
                  <a:lnTo>
                    <a:pt x="1771" y="2600"/>
                  </a:lnTo>
                  <a:lnTo>
                    <a:pt x="1918" y="2563"/>
                  </a:lnTo>
                  <a:lnTo>
                    <a:pt x="2066" y="2508"/>
                  </a:lnTo>
                  <a:lnTo>
                    <a:pt x="2195" y="2452"/>
                  </a:lnTo>
                  <a:lnTo>
                    <a:pt x="2324" y="2379"/>
                  </a:lnTo>
                  <a:lnTo>
                    <a:pt x="2435" y="2286"/>
                  </a:lnTo>
                  <a:lnTo>
                    <a:pt x="2545" y="2194"/>
                  </a:lnTo>
                  <a:lnTo>
                    <a:pt x="2637" y="2084"/>
                  </a:lnTo>
                  <a:lnTo>
                    <a:pt x="2730" y="1973"/>
                  </a:lnTo>
                  <a:lnTo>
                    <a:pt x="2803" y="1844"/>
                  </a:lnTo>
                  <a:lnTo>
                    <a:pt x="2859" y="1715"/>
                  </a:lnTo>
                  <a:lnTo>
                    <a:pt x="2914" y="1567"/>
                  </a:lnTo>
                  <a:lnTo>
                    <a:pt x="2951" y="1420"/>
                  </a:lnTo>
                  <a:lnTo>
                    <a:pt x="2969" y="1272"/>
                  </a:lnTo>
                  <a:lnTo>
                    <a:pt x="2969" y="1106"/>
                  </a:lnTo>
                  <a:lnTo>
                    <a:pt x="2969" y="940"/>
                  </a:lnTo>
                  <a:lnTo>
                    <a:pt x="2932" y="793"/>
                  </a:lnTo>
                  <a:lnTo>
                    <a:pt x="2877" y="627"/>
                  </a:lnTo>
                  <a:lnTo>
                    <a:pt x="2822" y="498"/>
                  </a:lnTo>
                  <a:lnTo>
                    <a:pt x="2748" y="350"/>
                  </a:lnTo>
                  <a:lnTo>
                    <a:pt x="2656" y="221"/>
                  </a:lnTo>
                  <a:lnTo>
                    <a:pt x="2564" y="111"/>
                  </a:lnTo>
                  <a:lnTo>
                    <a:pt x="2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 name="Google Shape;636;p3"/>
            <p:cNvSpPr/>
            <p:nvPr/>
          </p:nvSpPr>
          <p:spPr>
            <a:xfrm>
              <a:off x="5707500" y="1057225"/>
              <a:ext cx="73775" cy="73775"/>
            </a:xfrm>
            <a:custGeom>
              <a:avLst/>
              <a:gdLst/>
              <a:ahLst/>
              <a:cxnLst/>
              <a:rect l="l" t="t" r="r" b="b"/>
              <a:pathLst>
                <a:path w="2951" h="2951" extrusionOk="0">
                  <a:moveTo>
                    <a:pt x="1439" y="1"/>
                  </a:moveTo>
                  <a:lnTo>
                    <a:pt x="1291" y="19"/>
                  </a:lnTo>
                  <a:lnTo>
                    <a:pt x="1162" y="38"/>
                  </a:lnTo>
                  <a:lnTo>
                    <a:pt x="1015" y="74"/>
                  </a:lnTo>
                  <a:lnTo>
                    <a:pt x="886" y="130"/>
                  </a:lnTo>
                  <a:lnTo>
                    <a:pt x="757" y="185"/>
                  </a:lnTo>
                  <a:lnTo>
                    <a:pt x="646" y="259"/>
                  </a:lnTo>
                  <a:lnTo>
                    <a:pt x="535" y="351"/>
                  </a:lnTo>
                  <a:lnTo>
                    <a:pt x="425" y="443"/>
                  </a:lnTo>
                  <a:lnTo>
                    <a:pt x="332" y="535"/>
                  </a:lnTo>
                  <a:lnTo>
                    <a:pt x="259" y="646"/>
                  </a:lnTo>
                  <a:lnTo>
                    <a:pt x="185" y="775"/>
                  </a:lnTo>
                  <a:lnTo>
                    <a:pt x="111" y="904"/>
                  </a:lnTo>
                  <a:lnTo>
                    <a:pt x="56" y="1033"/>
                  </a:lnTo>
                  <a:lnTo>
                    <a:pt x="19" y="1162"/>
                  </a:lnTo>
                  <a:lnTo>
                    <a:pt x="1" y="1310"/>
                  </a:lnTo>
                  <a:lnTo>
                    <a:pt x="1" y="1457"/>
                  </a:lnTo>
                  <a:lnTo>
                    <a:pt x="1" y="1605"/>
                  </a:lnTo>
                  <a:lnTo>
                    <a:pt x="19" y="1752"/>
                  </a:lnTo>
                  <a:lnTo>
                    <a:pt x="56" y="1900"/>
                  </a:lnTo>
                  <a:lnTo>
                    <a:pt x="111" y="2029"/>
                  </a:lnTo>
                  <a:lnTo>
                    <a:pt x="167" y="2158"/>
                  </a:lnTo>
                  <a:lnTo>
                    <a:pt x="240" y="2287"/>
                  </a:lnTo>
                  <a:lnTo>
                    <a:pt x="332" y="2398"/>
                  </a:lnTo>
                  <a:lnTo>
                    <a:pt x="425" y="2508"/>
                  </a:lnTo>
                  <a:lnTo>
                    <a:pt x="535" y="2600"/>
                  </a:lnTo>
                  <a:lnTo>
                    <a:pt x="646" y="2693"/>
                  </a:lnTo>
                  <a:lnTo>
                    <a:pt x="757" y="2766"/>
                  </a:lnTo>
                  <a:lnTo>
                    <a:pt x="886" y="2840"/>
                  </a:lnTo>
                  <a:lnTo>
                    <a:pt x="1033" y="2877"/>
                  </a:lnTo>
                  <a:lnTo>
                    <a:pt x="1162" y="2914"/>
                  </a:lnTo>
                  <a:lnTo>
                    <a:pt x="1310" y="2951"/>
                  </a:lnTo>
                  <a:lnTo>
                    <a:pt x="1623" y="2951"/>
                  </a:lnTo>
                  <a:lnTo>
                    <a:pt x="1771" y="2932"/>
                  </a:lnTo>
                  <a:lnTo>
                    <a:pt x="1900" y="2895"/>
                  </a:lnTo>
                  <a:lnTo>
                    <a:pt x="2047" y="2840"/>
                  </a:lnTo>
                  <a:lnTo>
                    <a:pt x="2176" y="2766"/>
                  </a:lnTo>
                  <a:lnTo>
                    <a:pt x="2287" y="2693"/>
                  </a:lnTo>
                  <a:lnTo>
                    <a:pt x="2398" y="2619"/>
                  </a:lnTo>
                  <a:lnTo>
                    <a:pt x="2508" y="2508"/>
                  </a:lnTo>
                  <a:lnTo>
                    <a:pt x="2600" y="2416"/>
                  </a:lnTo>
                  <a:lnTo>
                    <a:pt x="2693" y="2287"/>
                  </a:lnTo>
                  <a:lnTo>
                    <a:pt x="2766" y="2176"/>
                  </a:lnTo>
                  <a:lnTo>
                    <a:pt x="2840" y="2047"/>
                  </a:lnTo>
                  <a:lnTo>
                    <a:pt x="2877" y="1900"/>
                  </a:lnTo>
                  <a:lnTo>
                    <a:pt x="2914" y="1771"/>
                  </a:lnTo>
                  <a:lnTo>
                    <a:pt x="2932" y="1623"/>
                  </a:lnTo>
                  <a:lnTo>
                    <a:pt x="2951" y="1476"/>
                  </a:lnTo>
                  <a:lnTo>
                    <a:pt x="2932" y="1310"/>
                  </a:lnTo>
                  <a:lnTo>
                    <a:pt x="2914" y="1181"/>
                  </a:lnTo>
                  <a:lnTo>
                    <a:pt x="2877" y="1033"/>
                  </a:lnTo>
                  <a:lnTo>
                    <a:pt x="2822" y="886"/>
                  </a:lnTo>
                  <a:lnTo>
                    <a:pt x="2766" y="757"/>
                  </a:lnTo>
                  <a:lnTo>
                    <a:pt x="2674" y="646"/>
                  </a:lnTo>
                  <a:lnTo>
                    <a:pt x="2600" y="535"/>
                  </a:lnTo>
                  <a:lnTo>
                    <a:pt x="2490" y="425"/>
                  </a:lnTo>
                  <a:lnTo>
                    <a:pt x="2398" y="333"/>
                  </a:lnTo>
                  <a:lnTo>
                    <a:pt x="2268" y="240"/>
                  </a:lnTo>
                  <a:lnTo>
                    <a:pt x="2158" y="167"/>
                  </a:lnTo>
                  <a:lnTo>
                    <a:pt x="2029" y="111"/>
                  </a:lnTo>
                  <a:lnTo>
                    <a:pt x="1881" y="56"/>
                  </a:lnTo>
                  <a:lnTo>
                    <a:pt x="1734"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 name="Google Shape;637;p3"/>
            <p:cNvSpPr/>
            <p:nvPr/>
          </p:nvSpPr>
          <p:spPr>
            <a:xfrm>
              <a:off x="5233650" y="480575"/>
              <a:ext cx="73775" cy="74250"/>
            </a:xfrm>
            <a:custGeom>
              <a:avLst/>
              <a:gdLst/>
              <a:ahLst/>
              <a:cxnLst/>
              <a:rect l="l" t="t" r="r" b="b"/>
              <a:pathLst>
                <a:path w="2951" h="2970" extrusionOk="0">
                  <a:moveTo>
                    <a:pt x="1531" y="0"/>
                  </a:moveTo>
                  <a:lnTo>
                    <a:pt x="1365" y="19"/>
                  </a:lnTo>
                  <a:lnTo>
                    <a:pt x="1236" y="37"/>
                  </a:lnTo>
                  <a:lnTo>
                    <a:pt x="1088" y="56"/>
                  </a:lnTo>
                  <a:lnTo>
                    <a:pt x="941" y="111"/>
                  </a:lnTo>
                  <a:lnTo>
                    <a:pt x="811" y="166"/>
                  </a:lnTo>
                  <a:lnTo>
                    <a:pt x="701" y="240"/>
                  </a:lnTo>
                  <a:lnTo>
                    <a:pt x="572" y="314"/>
                  </a:lnTo>
                  <a:lnTo>
                    <a:pt x="461" y="406"/>
                  </a:lnTo>
                  <a:lnTo>
                    <a:pt x="369" y="517"/>
                  </a:lnTo>
                  <a:lnTo>
                    <a:pt x="277" y="627"/>
                  </a:lnTo>
                  <a:lnTo>
                    <a:pt x="203" y="756"/>
                  </a:lnTo>
                  <a:lnTo>
                    <a:pt x="129" y="886"/>
                  </a:lnTo>
                  <a:lnTo>
                    <a:pt x="74" y="1015"/>
                  </a:lnTo>
                  <a:lnTo>
                    <a:pt x="37" y="1162"/>
                  </a:lnTo>
                  <a:lnTo>
                    <a:pt x="19" y="1310"/>
                  </a:lnTo>
                  <a:lnTo>
                    <a:pt x="0" y="1457"/>
                  </a:lnTo>
                  <a:lnTo>
                    <a:pt x="0" y="1605"/>
                  </a:lnTo>
                  <a:lnTo>
                    <a:pt x="19" y="1752"/>
                  </a:lnTo>
                  <a:lnTo>
                    <a:pt x="56" y="1881"/>
                  </a:lnTo>
                  <a:lnTo>
                    <a:pt x="111" y="2029"/>
                  </a:lnTo>
                  <a:lnTo>
                    <a:pt x="166" y="2158"/>
                  </a:lnTo>
                  <a:lnTo>
                    <a:pt x="240" y="2287"/>
                  </a:lnTo>
                  <a:lnTo>
                    <a:pt x="314" y="2397"/>
                  </a:lnTo>
                  <a:lnTo>
                    <a:pt x="424" y="2508"/>
                  </a:lnTo>
                  <a:lnTo>
                    <a:pt x="516" y="2600"/>
                  </a:lnTo>
                  <a:lnTo>
                    <a:pt x="627" y="2692"/>
                  </a:lnTo>
                  <a:lnTo>
                    <a:pt x="756" y="2766"/>
                  </a:lnTo>
                  <a:lnTo>
                    <a:pt x="885" y="2840"/>
                  </a:lnTo>
                  <a:lnTo>
                    <a:pt x="1014" y="2895"/>
                  </a:lnTo>
                  <a:lnTo>
                    <a:pt x="1162" y="2932"/>
                  </a:lnTo>
                  <a:lnTo>
                    <a:pt x="1309" y="2951"/>
                  </a:lnTo>
                  <a:lnTo>
                    <a:pt x="1457" y="2969"/>
                  </a:lnTo>
                  <a:lnTo>
                    <a:pt x="1604" y="2951"/>
                  </a:lnTo>
                  <a:lnTo>
                    <a:pt x="1752" y="2932"/>
                  </a:lnTo>
                  <a:lnTo>
                    <a:pt x="1899" y="2895"/>
                  </a:lnTo>
                  <a:lnTo>
                    <a:pt x="2028" y="2858"/>
                  </a:lnTo>
                  <a:lnTo>
                    <a:pt x="2157" y="2785"/>
                  </a:lnTo>
                  <a:lnTo>
                    <a:pt x="2287" y="2711"/>
                  </a:lnTo>
                  <a:lnTo>
                    <a:pt x="2397" y="2637"/>
                  </a:lnTo>
                  <a:lnTo>
                    <a:pt x="2508" y="2527"/>
                  </a:lnTo>
                  <a:lnTo>
                    <a:pt x="2600" y="2434"/>
                  </a:lnTo>
                  <a:lnTo>
                    <a:pt x="2692" y="2305"/>
                  </a:lnTo>
                  <a:lnTo>
                    <a:pt x="2766" y="2195"/>
                  </a:lnTo>
                  <a:lnTo>
                    <a:pt x="2821" y="2066"/>
                  </a:lnTo>
                  <a:lnTo>
                    <a:pt x="2877" y="1936"/>
                  </a:lnTo>
                  <a:lnTo>
                    <a:pt x="2913" y="1789"/>
                  </a:lnTo>
                  <a:lnTo>
                    <a:pt x="2950" y="1641"/>
                  </a:lnTo>
                  <a:lnTo>
                    <a:pt x="2950" y="1494"/>
                  </a:lnTo>
                  <a:lnTo>
                    <a:pt x="2950" y="1346"/>
                  </a:lnTo>
                  <a:lnTo>
                    <a:pt x="2932" y="1199"/>
                  </a:lnTo>
                  <a:lnTo>
                    <a:pt x="2895" y="1070"/>
                  </a:lnTo>
                  <a:lnTo>
                    <a:pt x="2840" y="922"/>
                  </a:lnTo>
                  <a:lnTo>
                    <a:pt x="2784" y="812"/>
                  </a:lnTo>
                  <a:lnTo>
                    <a:pt x="2711" y="683"/>
                  </a:lnTo>
                  <a:lnTo>
                    <a:pt x="2618" y="572"/>
                  </a:lnTo>
                  <a:lnTo>
                    <a:pt x="2526" y="461"/>
                  </a:lnTo>
                  <a:lnTo>
                    <a:pt x="2434" y="369"/>
                  </a:lnTo>
                  <a:lnTo>
                    <a:pt x="2323" y="277"/>
                  </a:lnTo>
                  <a:lnTo>
                    <a:pt x="2213" y="203"/>
                  </a:lnTo>
                  <a:lnTo>
                    <a:pt x="2084" y="148"/>
                  </a:lnTo>
                  <a:lnTo>
                    <a:pt x="1955" y="93"/>
                  </a:lnTo>
                  <a:lnTo>
                    <a:pt x="1807" y="56"/>
                  </a:lnTo>
                  <a:lnTo>
                    <a:pt x="1678"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 name="Google Shape;638;p3"/>
            <p:cNvSpPr/>
            <p:nvPr/>
          </p:nvSpPr>
          <p:spPr>
            <a:xfrm>
              <a:off x="6009900" y="1194125"/>
              <a:ext cx="73775" cy="73775"/>
            </a:xfrm>
            <a:custGeom>
              <a:avLst/>
              <a:gdLst/>
              <a:ahLst/>
              <a:cxnLst/>
              <a:rect l="l" t="t" r="r" b="b"/>
              <a:pathLst>
                <a:path w="2951" h="2951" extrusionOk="0">
                  <a:moveTo>
                    <a:pt x="1346" y="1"/>
                  </a:moveTo>
                  <a:lnTo>
                    <a:pt x="1199" y="38"/>
                  </a:lnTo>
                  <a:lnTo>
                    <a:pt x="1069" y="56"/>
                  </a:lnTo>
                  <a:lnTo>
                    <a:pt x="922" y="111"/>
                  </a:lnTo>
                  <a:lnTo>
                    <a:pt x="793" y="167"/>
                  </a:lnTo>
                  <a:lnTo>
                    <a:pt x="682" y="240"/>
                  </a:lnTo>
                  <a:lnTo>
                    <a:pt x="553" y="333"/>
                  </a:lnTo>
                  <a:lnTo>
                    <a:pt x="443" y="425"/>
                  </a:lnTo>
                  <a:lnTo>
                    <a:pt x="350" y="536"/>
                  </a:lnTo>
                  <a:lnTo>
                    <a:pt x="258" y="646"/>
                  </a:lnTo>
                  <a:lnTo>
                    <a:pt x="184" y="775"/>
                  </a:lnTo>
                  <a:lnTo>
                    <a:pt x="129" y="904"/>
                  </a:lnTo>
                  <a:lnTo>
                    <a:pt x="74" y="1033"/>
                  </a:lnTo>
                  <a:lnTo>
                    <a:pt x="37" y="1181"/>
                  </a:lnTo>
                  <a:lnTo>
                    <a:pt x="0" y="1310"/>
                  </a:lnTo>
                  <a:lnTo>
                    <a:pt x="0" y="1476"/>
                  </a:lnTo>
                  <a:lnTo>
                    <a:pt x="0" y="1623"/>
                  </a:lnTo>
                  <a:lnTo>
                    <a:pt x="18" y="1771"/>
                  </a:lnTo>
                  <a:lnTo>
                    <a:pt x="55" y="1900"/>
                  </a:lnTo>
                  <a:lnTo>
                    <a:pt x="111" y="2047"/>
                  </a:lnTo>
                  <a:lnTo>
                    <a:pt x="166" y="2177"/>
                  </a:lnTo>
                  <a:lnTo>
                    <a:pt x="240" y="2287"/>
                  </a:lnTo>
                  <a:lnTo>
                    <a:pt x="332" y="2416"/>
                  </a:lnTo>
                  <a:lnTo>
                    <a:pt x="424" y="2508"/>
                  </a:lnTo>
                  <a:lnTo>
                    <a:pt x="535" y="2619"/>
                  </a:lnTo>
                  <a:lnTo>
                    <a:pt x="645" y="2693"/>
                  </a:lnTo>
                  <a:lnTo>
                    <a:pt x="774" y="2767"/>
                  </a:lnTo>
                  <a:lnTo>
                    <a:pt x="903" y="2840"/>
                  </a:lnTo>
                  <a:lnTo>
                    <a:pt x="1033" y="2896"/>
                  </a:lnTo>
                  <a:lnTo>
                    <a:pt x="1180" y="2932"/>
                  </a:lnTo>
                  <a:lnTo>
                    <a:pt x="1328" y="2951"/>
                  </a:lnTo>
                  <a:lnTo>
                    <a:pt x="1623" y="2951"/>
                  </a:lnTo>
                  <a:lnTo>
                    <a:pt x="1770" y="2932"/>
                  </a:lnTo>
                  <a:lnTo>
                    <a:pt x="1918" y="2896"/>
                  </a:lnTo>
                  <a:lnTo>
                    <a:pt x="2047" y="2840"/>
                  </a:lnTo>
                  <a:lnTo>
                    <a:pt x="2176" y="2767"/>
                  </a:lnTo>
                  <a:lnTo>
                    <a:pt x="2305" y="2693"/>
                  </a:lnTo>
                  <a:lnTo>
                    <a:pt x="2415" y="2619"/>
                  </a:lnTo>
                  <a:lnTo>
                    <a:pt x="2526" y="2508"/>
                  </a:lnTo>
                  <a:lnTo>
                    <a:pt x="2618" y="2416"/>
                  </a:lnTo>
                  <a:lnTo>
                    <a:pt x="2710" y="2287"/>
                  </a:lnTo>
                  <a:lnTo>
                    <a:pt x="2784" y="2177"/>
                  </a:lnTo>
                  <a:lnTo>
                    <a:pt x="2840" y="2047"/>
                  </a:lnTo>
                  <a:lnTo>
                    <a:pt x="2895" y="1900"/>
                  </a:lnTo>
                  <a:lnTo>
                    <a:pt x="2932" y="1752"/>
                  </a:lnTo>
                  <a:lnTo>
                    <a:pt x="2950" y="1623"/>
                  </a:lnTo>
                  <a:lnTo>
                    <a:pt x="2950" y="1457"/>
                  </a:lnTo>
                  <a:lnTo>
                    <a:pt x="2950" y="1310"/>
                  </a:lnTo>
                  <a:lnTo>
                    <a:pt x="2913" y="1181"/>
                  </a:lnTo>
                  <a:lnTo>
                    <a:pt x="2876" y="1033"/>
                  </a:lnTo>
                  <a:lnTo>
                    <a:pt x="2840" y="904"/>
                  </a:lnTo>
                  <a:lnTo>
                    <a:pt x="2766" y="775"/>
                  </a:lnTo>
                  <a:lnTo>
                    <a:pt x="2692" y="665"/>
                  </a:lnTo>
                  <a:lnTo>
                    <a:pt x="2618" y="554"/>
                  </a:lnTo>
                  <a:lnTo>
                    <a:pt x="2526" y="443"/>
                  </a:lnTo>
                  <a:lnTo>
                    <a:pt x="2415" y="351"/>
                  </a:lnTo>
                  <a:lnTo>
                    <a:pt x="2305" y="259"/>
                  </a:lnTo>
                  <a:lnTo>
                    <a:pt x="2176" y="185"/>
                  </a:lnTo>
                  <a:lnTo>
                    <a:pt x="2065" y="130"/>
                  </a:lnTo>
                  <a:lnTo>
                    <a:pt x="1936" y="75"/>
                  </a:lnTo>
                  <a:lnTo>
                    <a:pt x="1789" y="38"/>
                  </a:lnTo>
                  <a:lnTo>
                    <a:pt x="1641"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 name="Google Shape;639;p3"/>
            <p:cNvSpPr/>
            <p:nvPr/>
          </p:nvSpPr>
          <p:spPr>
            <a:xfrm>
              <a:off x="5561850" y="948900"/>
              <a:ext cx="73775" cy="73775"/>
            </a:xfrm>
            <a:custGeom>
              <a:avLst/>
              <a:gdLst/>
              <a:ahLst/>
              <a:cxnLst/>
              <a:rect l="l" t="t" r="r" b="b"/>
              <a:pathLst>
                <a:path w="2951" h="2951" extrusionOk="0">
                  <a:moveTo>
                    <a:pt x="1328" y="1"/>
                  </a:moveTo>
                  <a:lnTo>
                    <a:pt x="1199" y="19"/>
                  </a:lnTo>
                  <a:lnTo>
                    <a:pt x="1051" y="56"/>
                  </a:lnTo>
                  <a:lnTo>
                    <a:pt x="922" y="111"/>
                  </a:lnTo>
                  <a:lnTo>
                    <a:pt x="793" y="167"/>
                  </a:lnTo>
                  <a:lnTo>
                    <a:pt x="664" y="240"/>
                  </a:lnTo>
                  <a:lnTo>
                    <a:pt x="553" y="314"/>
                  </a:lnTo>
                  <a:lnTo>
                    <a:pt x="461" y="406"/>
                  </a:lnTo>
                  <a:lnTo>
                    <a:pt x="350" y="517"/>
                  </a:lnTo>
                  <a:lnTo>
                    <a:pt x="277" y="628"/>
                  </a:lnTo>
                  <a:lnTo>
                    <a:pt x="203" y="738"/>
                  </a:lnTo>
                  <a:lnTo>
                    <a:pt x="129" y="867"/>
                  </a:lnTo>
                  <a:lnTo>
                    <a:pt x="74" y="996"/>
                  </a:lnTo>
                  <a:lnTo>
                    <a:pt x="37" y="1144"/>
                  </a:lnTo>
                  <a:lnTo>
                    <a:pt x="19" y="1273"/>
                  </a:lnTo>
                  <a:lnTo>
                    <a:pt x="0" y="1420"/>
                  </a:lnTo>
                  <a:lnTo>
                    <a:pt x="0" y="1568"/>
                  </a:lnTo>
                  <a:lnTo>
                    <a:pt x="19" y="1715"/>
                  </a:lnTo>
                  <a:lnTo>
                    <a:pt x="55" y="1863"/>
                  </a:lnTo>
                  <a:lnTo>
                    <a:pt x="92" y="1992"/>
                  </a:lnTo>
                  <a:lnTo>
                    <a:pt x="166" y="2140"/>
                  </a:lnTo>
                  <a:lnTo>
                    <a:pt x="221" y="2250"/>
                  </a:lnTo>
                  <a:lnTo>
                    <a:pt x="314" y="2379"/>
                  </a:lnTo>
                  <a:lnTo>
                    <a:pt x="406" y="2490"/>
                  </a:lnTo>
                  <a:lnTo>
                    <a:pt x="516" y="2582"/>
                  </a:lnTo>
                  <a:lnTo>
                    <a:pt x="627" y="2674"/>
                  </a:lnTo>
                  <a:lnTo>
                    <a:pt x="738" y="2748"/>
                  </a:lnTo>
                  <a:lnTo>
                    <a:pt x="867" y="2822"/>
                  </a:lnTo>
                  <a:lnTo>
                    <a:pt x="996" y="2877"/>
                  </a:lnTo>
                  <a:lnTo>
                    <a:pt x="1143" y="2914"/>
                  </a:lnTo>
                  <a:lnTo>
                    <a:pt x="1291" y="2932"/>
                  </a:lnTo>
                  <a:lnTo>
                    <a:pt x="1438" y="2951"/>
                  </a:lnTo>
                  <a:lnTo>
                    <a:pt x="1586" y="2951"/>
                  </a:lnTo>
                  <a:lnTo>
                    <a:pt x="1733" y="2932"/>
                  </a:lnTo>
                  <a:lnTo>
                    <a:pt x="1881" y="2895"/>
                  </a:lnTo>
                  <a:lnTo>
                    <a:pt x="2010" y="2840"/>
                  </a:lnTo>
                  <a:lnTo>
                    <a:pt x="2139" y="2785"/>
                  </a:lnTo>
                  <a:lnTo>
                    <a:pt x="2268" y="2711"/>
                  </a:lnTo>
                  <a:lnTo>
                    <a:pt x="2379" y="2619"/>
                  </a:lnTo>
                  <a:lnTo>
                    <a:pt x="2489" y="2527"/>
                  </a:lnTo>
                  <a:lnTo>
                    <a:pt x="2600" y="2435"/>
                  </a:lnTo>
                  <a:lnTo>
                    <a:pt x="2674" y="2305"/>
                  </a:lnTo>
                  <a:lnTo>
                    <a:pt x="2766" y="2195"/>
                  </a:lnTo>
                  <a:lnTo>
                    <a:pt x="2821" y="2066"/>
                  </a:lnTo>
                  <a:lnTo>
                    <a:pt x="2877" y="1937"/>
                  </a:lnTo>
                  <a:lnTo>
                    <a:pt x="2913" y="1789"/>
                  </a:lnTo>
                  <a:lnTo>
                    <a:pt x="2950" y="1642"/>
                  </a:lnTo>
                  <a:lnTo>
                    <a:pt x="2950" y="1494"/>
                  </a:lnTo>
                  <a:lnTo>
                    <a:pt x="2950" y="1347"/>
                  </a:lnTo>
                  <a:lnTo>
                    <a:pt x="2932" y="1199"/>
                  </a:lnTo>
                  <a:lnTo>
                    <a:pt x="2895" y="1052"/>
                  </a:lnTo>
                  <a:lnTo>
                    <a:pt x="2840" y="923"/>
                  </a:lnTo>
                  <a:lnTo>
                    <a:pt x="2784" y="794"/>
                  </a:lnTo>
                  <a:lnTo>
                    <a:pt x="2711" y="664"/>
                  </a:lnTo>
                  <a:lnTo>
                    <a:pt x="2618" y="554"/>
                  </a:lnTo>
                  <a:lnTo>
                    <a:pt x="2526" y="443"/>
                  </a:lnTo>
                  <a:lnTo>
                    <a:pt x="2416" y="351"/>
                  </a:lnTo>
                  <a:lnTo>
                    <a:pt x="2305" y="259"/>
                  </a:lnTo>
                  <a:lnTo>
                    <a:pt x="2176" y="185"/>
                  </a:lnTo>
                  <a:lnTo>
                    <a:pt x="2047" y="111"/>
                  </a:lnTo>
                  <a:lnTo>
                    <a:pt x="1918" y="74"/>
                  </a:lnTo>
                  <a:lnTo>
                    <a:pt x="1770" y="19"/>
                  </a:lnTo>
                  <a:lnTo>
                    <a:pt x="16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 name="Google Shape;640;p3"/>
            <p:cNvSpPr/>
            <p:nvPr/>
          </p:nvSpPr>
          <p:spPr>
            <a:xfrm>
              <a:off x="5182025" y="309550"/>
              <a:ext cx="74225" cy="73800"/>
            </a:xfrm>
            <a:custGeom>
              <a:avLst/>
              <a:gdLst/>
              <a:ahLst/>
              <a:cxnLst/>
              <a:rect l="l" t="t" r="r" b="b"/>
              <a:pathLst>
                <a:path w="2969" h="2952" extrusionOk="0">
                  <a:moveTo>
                    <a:pt x="1346" y="1"/>
                  </a:moveTo>
                  <a:lnTo>
                    <a:pt x="1199" y="19"/>
                  </a:lnTo>
                  <a:lnTo>
                    <a:pt x="1070" y="56"/>
                  </a:lnTo>
                  <a:lnTo>
                    <a:pt x="940" y="112"/>
                  </a:lnTo>
                  <a:lnTo>
                    <a:pt x="811" y="167"/>
                  </a:lnTo>
                  <a:lnTo>
                    <a:pt x="682" y="241"/>
                  </a:lnTo>
                  <a:lnTo>
                    <a:pt x="572" y="333"/>
                  </a:lnTo>
                  <a:lnTo>
                    <a:pt x="461" y="425"/>
                  </a:lnTo>
                  <a:lnTo>
                    <a:pt x="369" y="517"/>
                  </a:lnTo>
                  <a:lnTo>
                    <a:pt x="277" y="628"/>
                  </a:lnTo>
                  <a:lnTo>
                    <a:pt x="203" y="738"/>
                  </a:lnTo>
                  <a:lnTo>
                    <a:pt x="148" y="868"/>
                  </a:lnTo>
                  <a:lnTo>
                    <a:pt x="92" y="997"/>
                  </a:lnTo>
                  <a:lnTo>
                    <a:pt x="55" y="1144"/>
                  </a:lnTo>
                  <a:lnTo>
                    <a:pt x="19" y="1273"/>
                  </a:lnTo>
                  <a:lnTo>
                    <a:pt x="0" y="1421"/>
                  </a:lnTo>
                  <a:lnTo>
                    <a:pt x="19" y="1587"/>
                  </a:lnTo>
                  <a:lnTo>
                    <a:pt x="37" y="1716"/>
                  </a:lnTo>
                  <a:lnTo>
                    <a:pt x="55" y="1863"/>
                  </a:lnTo>
                  <a:lnTo>
                    <a:pt x="111" y="2011"/>
                  </a:lnTo>
                  <a:lnTo>
                    <a:pt x="166" y="2140"/>
                  </a:lnTo>
                  <a:lnTo>
                    <a:pt x="240" y="2250"/>
                  </a:lnTo>
                  <a:lnTo>
                    <a:pt x="314" y="2379"/>
                  </a:lnTo>
                  <a:lnTo>
                    <a:pt x="424" y="2490"/>
                  </a:lnTo>
                  <a:lnTo>
                    <a:pt x="516" y="2582"/>
                  </a:lnTo>
                  <a:lnTo>
                    <a:pt x="627" y="2674"/>
                  </a:lnTo>
                  <a:lnTo>
                    <a:pt x="756" y="2748"/>
                  </a:lnTo>
                  <a:lnTo>
                    <a:pt x="885" y="2822"/>
                  </a:lnTo>
                  <a:lnTo>
                    <a:pt x="1014" y="2877"/>
                  </a:lnTo>
                  <a:lnTo>
                    <a:pt x="1162" y="2914"/>
                  </a:lnTo>
                  <a:lnTo>
                    <a:pt x="1309" y="2933"/>
                  </a:lnTo>
                  <a:lnTo>
                    <a:pt x="1457" y="2951"/>
                  </a:lnTo>
                  <a:lnTo>
                    <a:pt x="1604" y="2951"/>
                  </a:lnTo>
                  <a:lnTo>
                    <a:pt x="1752" y="2933"/>
                  </a:lnTo>
                  <a:lnTo>
                    <a:pt x="1881" y="2896"/>
                  </a:lnTo>
                  <a:lnTo>
                    <a:pt x="2028" y="2840"/>
                  </a:lnTo>
                  <a:lnTo>
                    <a:pt x="2157" y="2785"/>
                  </a:lnTo>
                  <a:lnTo>
                    <a:pt x="2286" y="2711"/>
                  </a:lnTo>
                  <a:lnTo>
                    <a:pt x="2397" y="2638"/>
                  </a:lnTo>
                  <a:lnTo>
                    <a:pt x="2508" y="2527"/>
                  </a:lnTo>
                  <a:lnTo>
                    <a:pt x="2600" y="2435"/>
                  </a:lnTo>
                  <a:lnTo>
                    <a:pt x="2692" y="2324"/>
                  </a:lnTo>
                  <a:lnTo>
                    <a:pt x="2766" y="2195"/>
                  </a:lnTo>
                  <a:lnTo>
                    <a:pt x="2840" y="2066"/>
                  </a:lnTo>
                  <a:lnTo>
                    <a:pt x="2895" y="1937"/>
                  </a:lnTo>
                  <a:lnTo>
                    <a:pt x="2932" y="1789"/>
                  </a:lnTo>
                  <a:lnTo>
                    <a:pt x="2950" y="1642"/>
                  </a:lnTo>
                  <a:lnTo>
                    <a:pt x="2969" y="1494"/>
                  </a:lnTo>
                  <a:lnTo>
                    <a:pt x="2950" y="1347"/>
                  </a:lnTo>
                  <a:lnTo>
                    <a:pt x="2932" y="1199"/>
                  </a:lnTo>
                  <a:lnTo>
                    <a:pt x="2895" y="1052"/>
                  </a:lnTo>
                  <a:lnTo>
                    <a:pt x="2858" y="923"/>
                  </a:lnTo>
                  <a:lnTo>
                    <a:pt x="2784" y="794"/>
                  </a:lnTo>
                  <a:lnTo>
                    <a:pt x="2711" y="665"/>
                  </a:lnTo>
                  <a:lnTo>
                    <a:pt x="2637" y="554"/>
                  </a:lnTo>
                  <a:lnTo>
                    <a:pt x="2526" y="443"/>
                  </a:lnTo>
                  <a:lnTo>
                    <a:pt x="2434" y="351"/>
                  </a:lnTo>
                  <a:lnTo>
                    <a:pt x="2323" y="259"/>
                  </a:lnTo>
                  <a:lnTo>
                    <a:pt x="2194" y="185"/>
                  </a:lnTo>
                  <a:lnTo>
                    <a:pt x="2065" y="130"/>
                  </a:lnTo>
                  <a:lnTo>
                    <a:pt x="1936" y="75"/>
                  </a:lnTo>
                  <a:lnTo>
                    <a:pt x="1789" y="38"/>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 name="Google Shape;641;p3"/>
            <p:cNvSpPr/>
            <p:nvPr/>
          </p:nvSpPr>
          <p:spPr>
            <a:xfrm>
              <a:off x="6249575" y="1234225"/>
              <a:ext cx="73775" cy="73800"/>
            </a:xfrm>
            <a:custGeom>
              <a:avLst/>
              <a:gdLst/>
              <a:ahLst/>
              <a:cxnLst/>
              <a:rect l="l" t="t" r="r" b="b"/>
              <a:pathLst>
                <a:path w="2951" h="2952" extrusionOk="0">
                  <a:moveTo>
                    <a:pt x="1310" y="1"/>
                  </a:moveTo>
                  <a:lnTo>
                    <a:pt x="1162" y="38"/>
                  </a:lnTo>
                  <a:lnTo>
                    <a:pt x="1033" y="75"/>
                  </a:lnTo>
                  <a:lnTo>
                    <a:pt x="886" y="112"/>
                  </a:lnTo>
                  <a:lnTo>
                    <a:pt x="757" y="185"/>
                  </a:lnTo>
                  <a:lnTo>
                    <a:pt x="646" y="259"/>
                  </a:lnTo>
                  <a:lnTo>
                    <a:pt x="536" y="333"/>
                  </a:lnTo>
                  <a:lnTo>
                    <a:pt x="425" y="425"/>
                  </a:lnTo>
                  <a:lnTo>
                    <a:pt x="333" y="536"/>
                  </a:lnTo>
                  <a:lnTo>
                    <a:pt x="259" y="646"/>
                  </a:lnTo>
                  <a:lnTo>
                    <a:pt x="185" y="775"/>
                  </a:lnTo>
                  <a:lnTo>
                    <a:pt x="111" y="886"/>
                  </a:lnTo>
                  <a:lnTo>
                    <a:pt x="75" y="1033"/>
                  </a:lnTo>
                  <a:lnTo>
                    <a:pt x="38" y="1163"/>
                  </a:lnTo>
                  <a:lnTo>
                    <a:pt x="1" y="1310"/>
                  </a:lnTo>
                  <a:lnTo>
                    <a:pt x="1" y="1458"/>
                  </a:lnTo>
                  <a:lnTo>
                    <a:pt x="1" y="1605"/>
                  </a:lnTo>
                  <a:lnTo>
                    <a:pt x="19" y="1753"/>
                  </a:lnTo>
                  <a:lnTo>
                    <a:pt x="56" y="1900"/>
                  </a:lnTo>
                  <a:lnTo>
                    <a:pt x="111" y="2029"/>
                  </a:lnTo>
                  <a:lnTo>
                    <a:pt x="167" y="2158"/>
                  </a:lnTo>
                  <a:lnTo>
                    <a:pt x="241" y="2287"/>
                  </a:lnTo>
                  <a:lnTo>
                    <a:pt x="333" y="2398"/>
                  </a:lnTo>
                  <a:lnTo>
                    <a:pt x="425" y="2509"/>
                  </a:lnTo>
                  <a:lnTo>
                    <a:pt x="536" y="2601"/>
                  </a:lnTo>
                  <a:lnTo>
                    <a:pt x="646" y="2693"/>
                  </a:lnTo>
                  <a:lnTo>
                    <a:pt x="775" y="2767"/>
                  </a:lnTo>
                  <a:lnTo>
                    <a:pt x="904" y="2840"/>
                  </a:lnTo>
                  <a:lnTo>
                    <a:pt x="1033" y="2877"/>
                  </a:lnTo>
                  <a:lnTo>
                    <a:pt x="1181" y="2914"/>
                  </a:lnTo>
                  <a:lnTo>
                    <a:pt x="1328" y="2951"/>
                  </a:lnTo>
                  <a:lnTo>
                    <a:pt x="1623" y="2951"/>
                  </a:lnTo>
                  <a:lnTo>
                    <a:pt x="1771" y="2933"/>
                  </a:lnTo>
                  <a:lnTo>
                    <a:pt x="1918" y="2896"/>
                  </a:lnTo>
                  <a:lnTo>
                    <a:pt x="2047" y="2840"/>
                  </a:lnTo>
                  <a:lnTo>
                    <a:pt x="2177" y="2767"/>
                  </a:lnTo>
                  <a:lnTo>
                    <a:pt x="2306" y="2693"/>
                  </a:lnTo>
                  <a:lnTo>
                    <a:pt x="2416" y="2619"/>
                  </a:lnTo>
                  <a:lnTo>
                    <a:pt x="2527" y="2509"/>
                  </a:lnTo>
                  <a:lnTo>
                    <a:pt x="2619" y="2416"/>
                  </a:lnTo>
                  <a:lnTo>
                    <a:pt x="2711" y="2287"/>
                  </a:lnTo>
                  <a:lnTo>
                    <a:pt x="2785" y="2177"/>
                  </a:lnTo>
                  <a:lnTo>
                    <a:pt x="2840" y="2048"/>
                  </a:lnTo>
                  <a:lnTo>
                    <a:pt x="2896" y="1900"/>
                  </a:lnTo>
                  <a:lnTo>
                    <a:pt x="2933" y="1771"/>
                  </a:lnTo>
                  <a:lnTo>
                    <a:pt x="2951" y="1623"/>
                  </a:lnTo>
                  <a:lnTo>
                    <a:pt x="2951" y="1458"/>
                  </a:lnTo>
                  <a:lnTo>
                    <a:pt x="2951" y="1310"/>
                  </a:lnTo>
                  <a:lnTo>
                    <a:pt x="2914" y="1163"/>
                  </a:lnTo>
                  <a:lnTo>
                    <a:pt x="2877" y="1033"/>
                  </a:lnTo>
                  <a:lnTo>
                    <a:pt x="2840" y="886"/>
                  </a:lnTo>
                  <a:lnTo>
                    <a:pt x="2767" y="757"/>
                  </a:lnTo>
                  <a:lnTo>
                    <a:pt x="2693" y="646"/>
                  </a:lnTo>
                  <a:lnTo>
                    <a:pt x="2601" y="517"/>
                  </a:lnTo>
                  <a:lnTo>
                    <a:pt x="2508" y="425"/>
                  </a:lnTo>
                  <a:lnTo>
                    <a:pt x="2398" y="333"/>
                  </a:lnTo>
                  <a:lnTo>
                    <a:pt x="2287" y="241"/>
                  </a:lnTo>
                  <a:lnTo>
                    <a:pt x="2158" y="167"/>
                  </a:lnTo>
                  <a:lnTo>
                    <a:pt x="2029" y="112"/>
                  </a:lnTo>
                  <a:lnTo>
                    <a:pt x="1900" y="56"/>
                  </a:lnTo>
                  <a:lnTo>
                    <a:pt x="1752"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 name="Google Shape;642;p3"/>
            <p:cNvSpPr/>
            <p:nvPr/>
          </p:nvSpPr>
          <p:spPr>
            <a:xfrm>
              <a:off x="5850400" y="1166025"/>
              <a:ext cx="73325" cy="73300"/>
            </a:xfrm>
            <a:custGeom>
              <a:avLst/>
              <a:gdLst/>
              <a:ahLst/>
              <a:cxnLst/>
              <a:rect l="l" t="t" r="r" b="b"/>
              <a:pathLst>
                <a:path w="2933" h="2932" extrusionOk="0">
                  <a:moveTo>
                    <a:pt x="1310" y="0"/>
                  </a:moveTo>
                  <a:lnTo>
                    <a:pt x="1162" y="37"/>
                  </a:lnTo>
                  <a:lnTo>
                    <a:pt x="1033" y="74"/>
                  </a:lnTo>
                  <a:lnTo>
                    <a:pt x="904" y="111"/>
                  </a:lnTo>
                  <a:lnTo>
                    <a:pt x="775" y="184"/>
                  </a:lnTo>
                  <a:lnTo>
                    <a:pt x="646" y="258"/>
                  </a:lnTo>
                  <a:lnTo>
                    <a:pt x="535" y="350"/>
                  </a:lnTo>
                  <a:lnTo>
                    <a:pt x="443" y="443"/>
                  </a:lnTo>
                  <a:lnTo>
                    <a:pt x="351" y="535"/>
                  </a:lnTo>
                  <a:lnTo>
                    <a:pt x="259" y="645"/>
                  </a:lnTo>
                  <a:lnTo>
                    <a:pt x="185" y="774"/>
                  </a:lnTo>
                  <a:lnTo>
                    <a:pt x="111" y="904"/>
                  </a:lnTo>
                  <a:lnTo>
                    <a:pt x="74" y="1033"/>
                  </a:lnTo>
                  <a:lnTo>
                    <a:pt x="37" y="1162"/>
                  </a:lnTo>
                  <a:lnTo>
                    <a:pt x="0" y="1309"/>
                  </a:lnTo>
                  <a:lnTo>
                    <a:pt x="0" y="1457"/>
                  </a:lnTo>
                  <a:lnTo>
                    <a:pt x="0" y="1604"/>
                  </a:lnTo>
                  <a:lnTo>
                    <a:pt x="37" y="1752"/>
                  </a:lnTo>
                  <a:lnTo>
                    <a:pt x="74" y="1881"/>
                  </a:lnTo>
                  <a:lnTo>
                    <a:pt x="111" y="2028"/>
                  </a:lnTo>
                  <a:lnTo>
                    <a:pt x="185" y="2157"/>
                  </a:lnTo>
                  <a:lnTo>
                    <a:pt x="259" y="2268"/>
                  </a:lnTo>
                  <a:lnTo>
                    <a:pt x="351" y="2397"/>
                  </a:lnTo>
                  <a:lnTo>
                    <a:pt x="443" y="2489"/>
                  </a:lnTo>
                  <a:lnTo>
                    <a:pt x="554" y="2600"/>
                  </a:lnTo>
                  <a:lnTo>
                    <a:pt x="664" y="2674"/>
                  </a:lnTo>
                  <a:lnTo>
                    <a:pt x="793" y="2747"/>
                  </a:lnTo>
                  <a:lnTo>
                    <a:pt x="922" y="2821"/>
                  </a:lnTo>
                  <a:lnTo>
                    <a:pt x="1070" y="2858"/>
                  </a:lnTo>
                  <a:lnTo>
                    <a:pt x="1199" y="2895"/>
                  </a:lnTo>
                  <a:lnTo>
                    <a:pt x="1346" y="2913"/>
                  </a:lnTo>
                  <a:lnTo>
                    <a:pt x="1494" y="2932"/>
                  </a:lnTo>
                  <a:lnTo>
                    <a:pt x="1641" y="2913"/>
                  </a:lnTo>
                  <a:lnTo>
                    <a:pt x="1789" y="2895"/>
                  </a:lnTo>
                  <a:lnTo>
                    <a:pt x="1918" y="2840"/>
                  </a:lnTo>
                  <a:lnTo>
                    <a:pt x="2047" y="2784"/>
                  </a:lnTo>
                  <a:lnTo>
                    <a:pt x="2176" y="2729"/>
                  </a:lnTo>
                  <a:lnTo>
                    <a:pt x="2287" y="2655"/>
                  </a:lnTo>
                  <a:lnTo>
                    <a:pt x="2397" y="2563"/>
                  </a:lnTo>
                  <a:lnTo>
                    <a:pt x="2508" y="2471"/>
                  </a:lnTo>
                  <a:lnTo>
                    <a:pt x="2600" y="2360"/>
                  </a:lnTo>
                  <a:lnTo>
                    <a:pt x="2692" y="2250"/>
                  </a:lnTo>
                  <a:lnTo>
                    <a:pt x="2748" y="2120"/>
                  </a:lnTo>
                  <a:lnTo>
                    <a:pt x="2821" y="1991"/>
                  </a:lnTo>
                  <a:lnTo>
                    <a:pt x="2858" y="1862"/>
                  </a:lnTo>
                  <a:lnTo>
                    <a:pt x="2895" y="1733"/>
                  </a:lnTo>
                  <a:lnTo>
                    <a:pt x="2914" y="1586"/>
                  </a:lnTo>
                  <a:lnTo>
                    <a:pt x="2932" y="1438"/>
                  </a:lnTo>
                  <a:lnTo>
                    <a:pt x="2914" y="1291"/>
                  </a:lnTo>
                  <a:lnTo>
                    <a:pt x="2895" y="1162"/>
                  </a:lnTo>
                  <a:lnTo>
                    <a:pt x="2858" y="1014"/>
                  </a:lnTo>
                  <a:lnTo>
                    <a:pt x="2803" y="885"/>
                  </a:lnTo>
                  <a:lnTo>
                    <a:pt x="2729" y="756"/>
                  </a:lnTo>
                  <a:lnTo>
                    <a:pt x="2656" y="645"/>
                  </a:lnTo>
                  <a:lnTo>
                    <a:pt x="2582" y="535"/>
                  </a:lnTo>
                  <a:lnTo>
                    <a:pt x="2471" y="424"/>
                  </a:lnTo>
                  <a:lnTo>
                    <a:pt x="2379" y="332"/>
                  </a:lnTo>
                  <a:lnTo>
                    <a:pt x="2250" y="258"/>
                  </a:lnTo>
                  <a:lnTo>
                    <a:pt x="2139" y="184"/>
                  </a:lnTo>
                  <a:lnTo>
                    <a:pt x="2010" y="111"/>
                  </a:lnTo>
                  <a:lnTo>
                    <a:pt x="1881" y="74"/>
                  </a:lnTo>
                  <a:lnTo>
                    <a:pt x="1734" y="37"/>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 name="Google Shape;643;p3"/>
            <p:cNvSpPr/>
            <p:nvPr/>
          </p:nvSpPr>
          <p:spPr>
            <a:xfrm>
              <a:off x="5930150" y="1179850"/>
              <a:ext cx="73775" cy="73775"/>
            </a:xfrm>
            <a:custGeom>
              <a:avLst/>
              <a:gdLst/>
              <a:ahLst/>
              <a:cxnLst/>
              <a:rect l="l" t="t" r="r" b="b"/>
              <a:pathLst>
                <a:path w="2951" h="2951" extrusionOk="0">
                  <a:moveTo>
                    <a:pt x="1438" y="0"/>
                  </a:moveTo>
                  <a:lnTo>
                    <a:pt x="1291" y="19"/>
                  </a:lnTo>
                  <a:lnTo>
                    <a:pt x="1162" y="37"/>
                  </a:lnTo>
                  <a:lnTo>
                    <a:pt x="1014" y="74"/>
                  </a:lnTo>
                  <a:lnTo>
                    <a:pt x="885" y="129"/>
                  </a:lnTo>
                  <a:lnTo>
                    <a:pt x="756" y="203"/>
                  </a:lnTo>
                  <a:lnTo>
                    <a:pt x="646" y="277"/>
                  </a:lnTo>
                  <a:lnTo>
                    <a:pt x="535" y="351"/>
                  </a:lnTo>
                  <a:lnTo>
                    <a:pt x="424" y="443"/>
                  </a:lnTo>
                  <a:lnTo>
                    <a:pt x="332" y="553"/>
                  </a:lnTo>
                  <a:lnTo>
                    <a:pt x="240" y="664"/>
                  </a:lnTo>
                  <a:lnTo>
                    <a:pt x="166" y="793"/>
                  </a:lnTo>
                  <a:lnTo>
                    <a:pt x="111" y="922"/>
                  </a:lnTo>
                  <a:lnTo>
                    <a:pt x="56" y="1051"/>
                  </a:lnTo>
                  <a:lnTo>
                    <a:pt x="19" y="1180"/>
                  </a:lnTo>
                  <a:lnTo>
                    <a:pt x="0" y="1328"/>
                  </a:lnTo>
                  <a:lnTo>
                    <a:pt x="0" y="1475"/>
                  </a:lnTo>
                  <a:lnTo>
                    <a:pt x="0" y="1623"/>
                  </a:lnTo>
                  <a:lnTo>
                    <a:pt x="19" y="1770"/>
                  </a:lnTo>
                  <a:lnTo>
                    <a:pt x="56" y="1918"/>
                  </a:lnTo>
                  <a:lnTo>
                    <a:pt x="111" y="2047"/>
                  </a:lnTo>
                  <a:lnTo>
                    <a:pt x="185" y="2176"/>
                  </a:lnTo>
                  <a:lnTo>
                    <a:pt x="258" y="2305"/>
                  </a:lnTo>
                  <a:lnTo>
                    <a:pt x="332" y="2416"/>
                  </a:lnTo>
                  <a:lnTo>
                    <a:pt x="443" y="2526"/>
                  </a:lnTo>
                  <a:lnTo>
                    <a:pt x="553" y="2618"/>
                  </a:lnTo>
                  <a:lnTo>
                    <a:pt x="664" y="2711"/>
                  </a:lnTo>
                  <a:lnTo>
                    <a:pt x="793" y="2784"/>
                  </a:lnTo>
                  <a:lnTo>
                    <a:pt x="922" y="2840"/>
                  </a:lnTo>
                  <a:lnTo>
                    <a:pt x="1051" y="2895"/>
                  </a:lnTo>
                  <a:lnTo>
                    <a:pt x="1199" y="2932"/>
                  </a:lnTo>
                  <a:lnTo>
                    <a:pt x="1346" y="2950"/>
                  </a:lnTo>
                  <a:lnTo>
                    <a:pt x="1641" y="2950"/>
                  </a:lnTo>
                  <a:lnTo>
                    <a:pt x="1770" y="2913"/>
                  </a:lnTo>
                  <a:lnTo>
                    <a:pt x="1918" y="2877"/>
                  </a:lnTo>
                  <a:lnTo>
                    <a:pt x="2047" y="2821"/>
                  </a:lnTo>
                  <a:lnTo>
                    <a:pt x="2176" y="2766"/>
                  </a:lnTo>
                  <a:lnTo>
                    <a:pt x="2287" y="2692"/>
                  </a:lnTo>
                  <a:lnTo>
                    <a:pt x="2416" y="2600"/>
                  </a:lnTo>
                  <a:lnTo>
                    <a:pt x="2508" y="2508"/>
                  </a:lnTo>
                  <a:lnTo>
                    <a:pt x="2600" y="2416"/>
                  </a:lnTo>
                  <a:lnTo>
                    <a:pt x="2692" y="2287"/>
                  </a:lnTo>
                  <a:lnTo>
                    <a:pt x="2766" y="2176"/>
                  </a:lnTo>
                  <a:lnTo>
                    <a:pt x="2821" y="2047"/>
                  </a:lnTo>
                  <a:lnTo>
                    <a:pt x="2877" y="1918"/>
                  </a:lnTo>
                  <a:lnTo>
                    <a:pt x="2913" y="1770"/>
                  </a:lnTo>
                  <a:lnTo>
                    <a:pt x="2932" y="1641"/>
                  </a:lnTo>
                  <a:lnTo>
                    <a:pt x="2950" y="1494"/>
                  </a:lnTo>
                  <a:lnTo>
                    <a:pt x="2932" y="1346"/>
                  </a:lnTo>
                  <a:lnTo>
                    <a:pt x="2913" y="1199"/>
                  </a:lnTo>
                  <a:lnTo>
                    <a:pt x="2877" y="1051"/>
                  </a:lnTo>
                  <a:lnTo>
                    <a:pt x="2821" y="922"/>
                  </a:lnTo>
                  <a:lnTo>
                    <a:pt x="2766" y="775"/>
                  </a:lnTo>
                  <a:lnTo>
                    <a:pt x="2692" y="664"/>
                  </a:lnTo>
                  <a:lnTo>
                    <a:pt x="2600" y="553"/>
                  </a:lnTo>
                  <a:lnTo>
                    <a:pt x="2489" y="443"/>
                  </a:lnTo>
                  <a:lnTo>
                    <a:pt x="2397" y="351"/>
                  </a:lnTo>
                  <a:lnTo>
                    <a:pt x="2268" y="258"/>
                  </a:lnTo>
                  <a:lnTo>
                    <a:pt x="2157" y="185"/>
                  </a:lnTo>
                  <a:lnTo>
                    <a:pt x="2028" y="111"/>
                  </a:lnTo>
                  <a:lnTo>
                    <a:pt x="1881" y="74"/>
                  </a:lnTo>
                  <a:lnTo>
                    <a:pt x="1733" y="37"/>
                  </a:lnTo>
                  <a:lnTo>
                    <a:pt x="1604"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 name="Google Shape;644;p3"/>
            <p:cNvSpPr/>
            <p:nvPr/>
          </p:nvSpPr>
          <p:spPr>
            <a:xfrm>
              <a:off x="5351175" y="749300"/>
              <a:ext cx="72875" cy="73325"/>
            </a:xfrm>
            <a:custGeom>
              <a:avLst/>
              <a:gdLst/>
              <a:ahLst/>
              <a:cxnLst/>
              <a:rect l="l" t="t" r="r" b="b"/>
              <a:pathLst>
                <a:path w="2915" h="2933" extrusionOk="0">
                  <a:moveTo>
                    <a:pt x="1458" y="1"/>
                  </a:moveTo>
                  <a:lnTo>
                    <a:pt x="1310" y="19"/>
                  </a:lnTo>
                  <a:lnTo>
                    <a:pt x="1163" y="38"/>
                  </a:lnTo>
                  <a:lnTo>
                    <a:pt x="1033" y="75"/>
                  </a:lnTo>
                  <a:lnTo>
                    <a:pt x="904" y="130"/>
                  </a:lnTo>
                  <a:lnTo>
                    <a:pt x="775" y="185"/>
                  </a:lnTo>
                  <a:lnTo>
                    <a:pt x="646" y="259"/>
                  </a:lnTo>
                  <a:lnTo>
                    <a:pt x="536" y="351"/>
                  </a:lnTo>
                  <a:lnTo>
                    <a:pt x="425" y="443"/>
                  </a:lnTo>
                  <a:lnTo>
                    <a:pt x="333" y="536"/>
                  </a:lnTo>
                  <a:lnTo>
                    <a:pt x="259" y="646"/>
                  </a:lnTo>
                  <a:lnTo>
                    <a:pt x="185" y="775"/>
                  </a:lnTo>
                  <a:lnTo>
                    <a:pt x="112" y="904"/>
                  </a:lnTo>
                  <a:lnTo>
                    <a:pt x="56" y="1033"/>
                  </a:lnTo>
                  <a:lnTo>
                    <a:pt x="19" y="1163"/>
                  </a:lnTo>
                  <a:lnTo>
                    <a:pt x="1" y="1310"/>
                  </a:lnTo>
                  <a:lnTo>
                    <a:pt x="1" y="1458"/>
                  </a:lnTo>
                  <a:lnTo>
                    <a:pt x="1" y="1605"/>
                  </a:lnTo>
                  <a:lnTo>
                    <a:pt x="19" y="1734"/>
                  </a:lnTo>
                  <a:lnTo>
                    <a:pt x="56" y="1882"/>
                  </a:lnTo>
                  <a:lnTo>
                    <a:pt x="112" y="2011"/>
                  </a:lnTo>
                  <a:lnTo>
                    <a:pt x="167" y="2140"/>
                  </a:lnTo>
                  <a:lnTo>
                    <a:pt x="241" y="2250"/>
                  </a:lnTo>
                  <a:lnTo>
                    <a:pt x="314" y="2379"/>
                  </a:lnTo>
                  <a:lnTo>
                    <a:pt x="407" y="2472"/>
                  </a:lnTo>
                  <a:lnTo>
                    <a:pt x="517" y="2564"/>
                  </a:lnTo>
                  <a:lnTo>
                    <a:pt x="628" y="2656"/>
                  </a:lnTo>
                  <a:lnTo>
                    <a:pt x="738" y="2730"/>
                  </a:lnTo>
                  <a:lnTo>
                    <a:pt x="868" y="2804"/>
                  </a:lnTo>
                  <a:lnTo>
                    <a:pt x="997" y="2859"/>
                  </a:lnTo>
                  <a:lnTo>
                    <a:pt x="1144" y="2896"/>
                  </a:lnTo>
                  <a:lnTo>
                    <a:pt x="1292" y="2914"/>
                  </a:lnTo>
                  <a:lnTo>
                    <a:pt x="1421" y="2933"/>
                  </a:lnTo>
                  <a:lnTo>
                    <a:pt x="1568" y="2933"/>
                  </a:lnTo>
                  <a:lnTo>
                    <a:pt x="1716" y="2896"/>
                  </a:lnTo>
                  <a:lnTo>
                    <a:pt x="1863" y="2859"/>
                  </a:lnTo>
                  <a:lnTo>
                    <a:pt x="1992" y="2822"/>
                  </a:lnTo>
                  <a:lnTo>
                    <a:pt x="2121" y="2748"/>
                  </a:lnTo>
                  <a:lnTo>
                    <a:pt x="2250" y="2674"/>
                  </a:lnTo>
                  <a:lnTo>
                    <a:pt x="2361" y="2601"/>
                  </a:lnTo>
                  <a:lnTo>
                    <a:pt x="2472" y="2490"/>
                  </a:lnTo>
                  <a:lnTo>
                    <a:pt x="2582" y="2379"/>
                  </a:lnTo>
                  <a:lnTo>
                    <a:pt x="2656" y="2269"/>
                  </a:lnTo>
                  <a:lnTo>
                    <a:pt x="2730" y="2158"/>
                  </a:lnTo>
                  <a:lnTo>
                    <a:pt x="2804" y="2011"/>
                  </a:lnTo>
                  <a:lnTo>
                    <a:pt x="2859" y="1882"/>
                  </a:lnTo>
                  <a:lnTo>
                    <a:pt x="2896" y="1734"/>
                  </a:lnTo>
                  <a:lnTo>
                    <a:pt x="2914" y="1605"/>
                  </a:lnTo>
                  <a:lnTo>
                    <a:pt x="2914" y="1458"/>
                  </a:lnTo>
                  <a:lnTo>
                    <a:pt x="2914" y="1310"/>
                  </a:lnTo>
                  <a:lnTo>
                    <a:pt x="2877" y="1163"/>
                  </a:lnTo>
                  <a:lnTo>
                    <a:pt x="2840" y="1033"/>
                  </a:lnTo>
                  <a:lnTo>
                    <a:pt x="2785" y="886"/>
                  </a:lnTo>
                  <a:lnTo>
                    <a:pt x="2730" y="775"/>
                  </a:lnTo>
                  <a:lnTo>
                    <a:pt x="2656" y="646"/>
                  </a:lnTo>
                  <a:lnTo>
                    <a:pt x="2564" y="536"/>
                  </a:lnTo>
                  <a:lnTo>
                    <a:pt x="2472" y="425"/>
                  </a:lnTo>
                  <a:lnTo>
                    <a:pt x="2361" y="333"/>
                  </a:lnTo>
                  <a:lnTo>
                    <a:pt x="2250" y="259"/>
                  </a:lnTo>
                  <a:lnTo>
                    <a:pt x="2140" y="185"/>
                  </a:lnTo>
                  <a:lnTo>
                    <a:pt x="2011" y="112"/>
                  </a:lnTo>
                  <a:lnTo>
                    <a:pt x="1882" y="75"/>
                  </a:lnTo>
                  <a:lnTo>
                    <a:pt x="1734" y="38"/>
                  </a:lnTo>
                  <a:lnTo>
                    <a:pt x="1605" y="19"/>
                  </a:lnTo>
                  <a:lnTo>
                    <a:pt x="1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 name="Google Shape;645;p3"/>
            <p:cNvSpPr/>
            <p:nvPr/>
          </p:nvSpPr>
          <p:spPr>
            <a:xfrm>
              <a:off x="6329325" y="1248525"/>
              <a:ext cx="71925" cy="73775"/>
            </a:xfrm>
            <a:custGeom>
              <a:avLst/>
              <a:gdLst/>
              <a:ahLst/>
              <a:cxnLst/>
              <a:rect l="l" t="t" r="r" b="b"/>
              <a:pathLst>
                <a:path w="2877" h="2951" extrusionOk="0">
                  <a:moveTo>
                    <a:pt x="1420" y="1"/>
                  </a:moveTo>
                  <a:lnTo>
                    <a:pt x="1273" y="19"/>
                  </a:lnTo>
                  <a:lnTo>
                    <a:pt x="1125" y="37"/>
                  </a:lnTo>
                  <a:lnTo>
                    <a:pt x="996" y="93"/>
                  </a:lnTo>
                  <a:lnTo>
                    <a:pt x="867" y="148"/>
                  </a:lnTo>
                  <a:lnTo>
                    <a:pt x="738" y="203"/>
                  </a:lnTo>
                  <a:lnTo>
                    <a:pt x="628" y="277"/>
                  </a:lnTo>
                  <a:lnTo>
                    <a:pt x="517" y="369"/>
                  </a:lnTo>
                  <a:lnTo>
                    <a:pt x="406" y="461"/>
                  </a:lnTo>
                  <a:lnTo>
                    <a:pt x="333" y="572"/>
                  </a:lnTo>
                  <a:lnTo>
                    <a:pt x="240" y="701"/>
                  </a:lnTo>
                  <a:lnTo>
                    <a:pt x="167" y="812"/>
                  </a:lnTo>
                  <a:lnTo>
                    <a:pt x="111" y="941"/>
                  </a:lnTo>
                  <a:lnTo>
                    <a:pt x="56" y="1088"/>
                  </a:lnTo>
                  <a:lnTo>
                    <a:pt x="38" y="1217"/>
                  </a:lnTo>
                  <a:lnTo>
                    <a:pt x="19" y="1365"/>
                  </a:lnTo>
                  <a:lnTo>
                    <a:pt x="1" y="1512"/>
                  </a:lnTo>
                  <a:lnTo>
                    <a:pt x="19" y="1660"/>
                  </a:lnTo>
                  <a:lnTo>
                    <a:pt x="56" y="1807"/>
                  </a:lnTo>
                  <a:lnTo>
                    <a:pt x="93" y="1937"/>
                  </a:lnTo>
                  <a:lnTo>
                    <a:pt x="148" y="2084"/>
                  </a:lnTo>
                  <a:lnTo>
                    <a:pt x="203" y="2213"/>
                  </a:lnTo>
                  <a:lnTo>
                    <a:pt x="296" y="2324"/>
                  </a:lnTo>
                  <a:lnTo>
                    <a:pt x="388" y="2434"/>
                  </a:lnTo>
                  <a:lnTo>
                    <a:pt x="480" y="2545"/>
                  </a:lnTo>
                  <a:lnTo>
                    <a:pt x="591" y="2637"/>
                  </a:lnTo>
                  <a:lnTo>
                    <a:pt x="720" y="2711"/>
                  </a:lnTo>
                  <a:lnTo>
                    <a:pt x="830" y="2785"/>
                  </a:lnTo>
                  <a:lnTo>
                    <a:pt x="978" y="2858"/>
                  </a:lnTo>
                  <a:lnTo>
                    <a:pt x="1107" y="2895"/>
                  </a:lnTo>
                  <a:lnTo>
                    <a:pt x="1254" y="2932"/>
                  </a:lnTo>
                  <a:lnTo>
                    <a:pt x="1402" y="2951"/>
                  </a:lnTo>
                  <a:lnTo>
                    <a:pt x="1660" y="2932"/>
                  </a:lnTo>
                  <a:lnTo>
                    <a:pt x="1881" y="2895"/>
                  </a:lnTo>
                  <a:lnTo>
                    <a:pt x="2103" y="2803"/>
                  </a:lnTo>
                  <a:lnTo>
                    <a:pt x="2305" y="2674"/>
                  </a:lnTo>
                  <a:lnTo>
                    <a:pt x="2490" y="2527"/>
                  </a:lnTo>
                  <a:lnTo>
                    <a:pt x="2656" y="2342"/>
                  </a:lnTo>
                  <a:lnTo>
                    <a:pt x="2785" y="2139"/>
                  </a:lnTo>
                  <a:lnTo>
                    <a:pt x="2877" y="1918"/>
                  </a:lnTo>
                  <a:lnTo>
                    <a:pt x="2877" y="1015"/>
                  </a:lnTo>
                  <a:lnTo>
                    <a:pt x="2785" y="812"/>
                  </a:lnTo>
                  <a:lnTo>
                    <a:pt x="2674" y="627"/>
                  </a:lnTo>
                  <a:lnTo>
                    <a:pt x="2545" y="461"/>
                  </a:lnTo>
                  <a:lnTo>
                    <a:pt x="2379" y="314"/>
                  </a:lnTo>
                  <a:lnTo>
                    <a:pt x="2195" y="185"/>
                  </a:lnTo>
                  <a:lnTo>
                    <a:pt x="1992" y="93"/>
                  </a:lnTo>
                  <a:lnTo>
                    <a:pt x="1789" y="37"/>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 name="Google Shape;646;p3"/>
            <p:cNvSpPr/>
            <p:nvPr/>
          </p:nvSpPr>
          <p:spPr>
            <a:xfrm>
              <a:off x="5627750" y="1043400"/>
              <a:ext cx="72875" cy="72850"/>
            </a:xfrm>
            <a:custGeom>
              <a:avLst/>
              <a:gdLst/>
              <a:ahLst/>
              <a:cxnLst/>
              <a:rect l="l" t="t" r="r" b="b"/>
              <a:pathLst>
                <a:path w="2915" h="2914" extrusionOk="0">
                  <a:moveTo>
                    <a:pt x="1328" y="1"/>
                  </a:moveTo>
                  <a:lnTo>
                    <a:pt x="1181" y="37"/>
                  </a:lnTo>
                  <a:lnTo>
                    <a:pt x="1052" y="74"/>
                  </a:lnTo>
                  <a:lnTo>
                    <a:pt x="923" y="111"/>
                  </a:lnTo>
                  <a:lnTo>
                    <a:pt x="794" y="185"/>
                  </a:lnTo>
                  <a:lnTo>
                    <a:pt x="665" y="259"/>
                  </a:lnTo>
                  <a:lnTo>
                    <a:pt x="554" y="332"/>
                  </a:lnTo>
                  <a:lnTo>
                    <a:pt x="443" y="425"/>
                  </a:lnTo>
                  <a:lnTo>
                    <a:pt x="351" y="535"/>
                  </a:lnTo>
                  <a:lnTo>
                    <a:pt x="277" y="646"/>
                  </a:lnTo>
                  <a:lnTo>
                    <a:pt x="185" y="756"/>
                  </a:lnTo>
                  <a:lnTo>
                    <a:pt x="130" y="886"/>
                  </a:lnTo>
                  <a:lnTo>
                    <a:pt x="75" y="1033"/>
                  </a:lnTo>
                  <a:lnTo>
                    <a:pt x="38" y="1162"/>
                  </a:lnTo>
                  <a:lnTo>
                    <a:pt x="19" y="1310"/>
                  </a:lnTo>
                  <a:lnTo>
                    <a:pt x="1" y="1457"/>
                  </a:lnTo>
                  <a:lnTo>
                    <a:pt x="19" y="1586"/>
                  </a:lnTo>
                  <a:lnTo>
                    <a:pt x="38" y="1734"/>
                  </a:lnTo>
                  <a:lnTo>
                    <a:pt x="75" y="1881"/>
                  </a:lnTo>
                  <a:lnTo>
                    <a:pt x="111" y="2010"/>
                  </a:lnTo>
                  <a:lnTo>
                    <a:pt x="185" y="2139"/>
                  </a:lnTo>
                  <a:lnTo>
                    <a:pt x="259" y="2250"/>
                  </a:lnTo>
                  <a:lnTo>
                    <a:pt x="333" y="2361"/>
                  </a:lnTo>
                  <a:lnTo>
                    <a:pt x="425" y="2471"/>
                  </a:lnTo>
                  <a:lnTo>
                    <a:pt x="536" y="2563"/>
                  </a:lnTo>
                  <a:lnTo>
                    <a:pt x="646" y="2656"/>
                  </a:lnTo>
                  <a:lnTo>
                    <a:pt x="775" y="2729"/>
                  </a:lnTo>
                  <a:lnTo>
                    <a:pt x="904" y="2803"/>
                  </a:lnTo>
                  <a:lnTo>
                    <a:pt x="1033" y="2840"/>
                  </a:lnTo>
                  <a:lnTo>
                    <a:pt x="1162" y="2877"/>
                  </a:lnTo>
                  <a:lnTo>
                    <a:pt x="1310" y="2914"/>
                  </a:lnTo>
                  <a:lnTo>
                    <a:pt x="1605" y="2914"/>
                  </a:lnTo>
                  <a:lnTo>
                    <a:pt x="1734" y="2895"/>
                  </a:lnTo>
                  <a:lnTo>
                    <a:pt x="1882" y="2858"/>
                  </a:lnTo>
                  <a:lnTo>
                    <a:pt x="2011" y="2803"/>
                  </a:lnTo>
                  <a:lnTo>
                    <a:pt x="2140" y="2748"/>
                  </a:lnTo>
                  <a:lnTo>
                    <a:pt x="2250" y="2674"/>
                  </a:lnTo>
                  <a:lnTo>
                    <a:pt x="2379" y="2582"/>
                  </a:lnTo>
                  <a:lnTo>
                    <a:pt x="2472" y="2490"/>
                  </a:lnTo>
                  <a:lnTo>
                    <a:pt x="2582" y="2379"/>
                  </a:lnTo>
                  <a:lnTo>
                    <a:pt x="2656" y="2268"/>
                  </a:lnTo>
                  <a:lnTo>
                    <a:pt x="2730" y="2158"/>
                  </a:lnTo>
                  <a:lnTo>
                    <a:pt x="2803" y="2029"/>
                  </a:lnTo>
                  <a:lnTo>
                    <a:pt x="2859" y="1900"/>
                  </a:lnTo>
                  <a:lnTo>
                    <a:pt x="2896" y="1752"/>
                  </a:lnTo>
                  <a:lnTo>
                    <a:pt x="2914" y="1623"/>
                  </a:lnTo>
                  <a:lnTo>
                    <a:pt x="2914" y="1476"/>
                  </a:lnTo>
                  <a:lnTo>
                    <a:pt x="2914" y="1328"/>
                  </a:lnTo>
                  <a:lnTo>
                    <a:pt x="2896" y="1181"/>
                  </a:lnTo>
                  <a:lnTo>
                    <a:pt x="2859" y="1051"/>
                  </a:lnTo>
                  <a:lnTo>
                    <a:pt x="2803" y="904"/>
                  </a:lnTo>
                  <a:lnTo>
                    <a:pt x="2748" y="793"/>
                  </a:lnTo>
                  <a:lnTo>
                    <a:pt x="2674" y="664"/>
                  </a:lnTo>
                  <a:lnTo>
                    <a:pt x="2582" y="554"/>
                  </a:lnTo>
                  <a:lnTo>
                    <a:pt x="2490" y="443"/>
                  </a:lnTo>
                  <a:lnTo>
                    <a:pt x="2398" y="351"/>
                  </a:lnTo>
                  <a:lnTo>
                    <a:pt x="2287" y="259"/>
                  </a:lnTo>
                  <a:lnTo>
                    <a:pt x="2158" y="185"/>
                  </a:lnTo>
                  <a:lnTo>
                    <a:pt x="2029" y="130"/>
                  </a:lnTo>
                  <a:lnTo>
                    <a:pt x="1900" y="74"/>
                  </a:lnTo>
                  <a:lnTo>
                    <a:pt x="1752" y="37"/>
                  </a:lnTo>
                  <a:lnTo>
                    <a:pt x="1623"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 name="Google Shape;647;p3"/>
            <p:cNvSpPr/>
            <p:nvPr/>
          </p:nvSpPr>
          <p:spPr>
            <a:xfrm>
              <a:off x="5168650" y="390225"/>
              <a:ext cx="72400" cy="72400"/>
            </a:xfrm>
            <a:custGeom>
              <a:avLst/>
              <a:gdLst/>
              <a:ahLst/>
              <a:cxnLst/>
              <a:rect l="l" t="t" r="r" b="b"/>
              <a:pathLst>
                <a:path w="2896" h="2896" extrusionOk="0">
                  <a:moveTo>
                    <a:pt x="1291" y="1"/>
                  </a:moveTo>
                  <a:lnTo>
                    <a:pt x="1144" y="19"/>
                  </a:lnTo>
                  <a:lnTo>
                    <a:pt x="1015" y="56"/>
                  </a:lnTo>
                  <a:lnTo>
                    <a:pt x="885" y="111"/>
                  </a:lnTo>
                  <a:lnTo>
                    <a:pt x="756" y="185"/>
                  </a:lnTo>
                  <a:lnTo>
                    <a:pt x="627" y="259"/>
                  </a:lnTo>
                  <a:lnTo>
                    <a:pt x="517" y="332"/>
                  </a:lnTo>
                  <a:lnTo>
                    <a:pt x="425" y="443"/>
                  </a:lnTo>
                  <a:lnTo>
                    <a:pt x="332" y="535"/>
                  </a:lnTo>
                  <a:lnTo>
                    <a:pt x="240" y="646"/>
                  </a:lnTo>
                  <a:lnTo>
                    <a:pt x="166" y="775"/>
                  </a:lnTo>
                  <a:lnTo>
                    <a:pt x="111" y="904"/>
                  </a:lnTo>
                  <a:lnTo>
                    <a:pt x="56" y="1033"/>
                  </a:lnTo>
                  <a:lnTo>
                    <a:pt x="19" y="1181"/>
                  </a:lnTo>
                  <a:lnTo>
                    <a:pt x="0" y="1310"/>
                  </a:lnTo>
                  <a:lnTo>
                    <a:pt x="0" y="1457"/>
                  </a:lnTo>
                  <a:lnTo>
                    <a:pt x="0" y="1605"/>
                  </a:lnTo>
                  <a:lnTo>
                    <a:pt x="37" y="1752"/>
                  </a:lnTo>
                  <a:lnTo>
                    <a:pt x="74" y="1881"/>
                  </a:lnTo>
                  <a:lnTo>
                    <a:pt x="111" y="2010"/>
                  </a:lnTo>
                  <a:lnTo>
                    <a:pt x="185" y="2139"/>
                  </a:lnTo>
                  <a:lnTo>
                    <a:pt x="259" y="2268"/>
                  </a:lnTo>
                  <a:lnTo>
                    <a:pt x="351" y="2379"/>
                  </a:lnTo>
                  <a:lnTo>
                    <a:pt x="443" y="2471"/>
                  </a:lnTo>
                  <a:lnTo>
                    <a:pt x="554" y="2564"/>
                  </a:lnTo>
                  <a:lnTo>
                    <a:pt x="664" y="2656"/>
                  </a:lnTo>
                  <a:lnTo>
                    <a:pt x="775" y="2729"/>
                  </a:lnTo>
                  <a:lnTo>
                    <a:pt x="904" y="2785"/>
                  </a:lnTo>
                  <a:lnTo>
                    <a:pt x="1033" y="2840"/>
                  </a:lnTo>
                  <a:lnTo>
                    <a:pt x="1180" y="2877"/>
                  </a:lnTo>
                  <a:lnTo>
                    <a:pt x="1310" y="2895"/>
                  </a:lnTo>
                  <a:lnTo>
                    <a:pt x="1605" y="2895"/>
                  </a:lnTo>
                  <a:lnTo>
                    <a:pt x="1752" y="2859"/>
                  </a:lnTo>
                  <a:lnTo>
                    <a:pt x="1881" y="2822"/>
                  </a:lnTo>
                  <a:lnTo>
                    <a:pt x="2010" y="2766"/>
                  </a:lnTo>
                  <a:lnTo>
                    <a:pt x="2139" y="2711"/>
                  </a:lnTo>
                  <a:lnTo>
                    <a:pt x="2268" y="2637"/>
                  </a:lnTo>
                  <a:lnTo>
                    <a:pt x="2379" y="2545"/>
                  </a:lnTo>
                  <a:lnTo>
                    <a:pt x="2471" y="2453"/>
                  </a:lnTo>
                  <a:lnTo>
                    <a:pt x="2582" y="2342"/>
                  </a:lnTo>
                  <a:lnTo>
                    <a:pt x="2656" y="2232"/>
                  </a:lnTo>
                  <a:lnTo>
                    <a:pt x="2729" y="2121"/>
                  </a:lnTo>
                  <a:lnTo>
                    <a:pt x="2785" y="1992"/>
                  </a:lnTo>
                  <a:lnTo>
                    <a:pt x="2840" y="1863"/>
                  </a:lnTo>
                  <a:lnTo>
                    <a:pt x="2877" y="1715"/>
                  </a:lnTo>
                  <a:lnTo>
                    <a:pt x="2895" y="1586"/>
                  </a:lnTo>
                  <a:lnTo>
                    <a:pt x="2895" y="1439"/>
                  </a:lnTo>
                  <a:lnTo>
                    <a:pt x="2895" y="1291"/>
                  </a:lnTo>
                  <a:lnTo>
                    <a:pt x="2877" y="1144"/>
                  </a:lnTo>
                  <a:lnTo>
                    <a:pt x="2840" y="1015"/>
                  </a:lnTo>
                  <a:lnTo>
                    <a:pt x="2785" y="886"/>
                  </a:lnTo>
                  <a:lnTo>
                    <a:pt x="2711" y="757"/>
                  </a:lnTo>
                  <a:lnTo>
                    <a:pt x="2637" y="628"/>
                  </a:lnTo>
                  <a:lnTo>
                    <a:pt x="2563" y="517"/>
                  </a:lnTo>
                  <a:lnTo>
                    <a:pt x="2453" y="425"/>
                  </a:lnTo>
                  <a:lnTo>
                    <a:pt x="2361" y="314"/>
                  </a:lnTo>
                  <a:lnTo>
                    <a:pt x="2250" y="240"/>
                  </a:lnTo>
                  <a:lnTo>
                    <a:pt x="2121" y="167"/>
                  </a:lnTo>
                  <a:lnTo>
                    <a:pt x="1992" y="111"/>
                  </a:lnTo>
                  <a:lnTo>
                    <a:pt x="1863" y="56"/>
                  </a:lnTo>
                  <a:lnTo>
                    <a:pt x="1715"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 name="Google Shape;648;p3"/>
            <p:cNvSpPr/>
            <p:nvPr/>
          </p:nvSpPr>
          <p:spPr>
            <a:xfrm>
              <a:off x="5117475" y="238125"/>
              <a:ext cx="71950" cy="50250"/>
            </a:xfrm>
            <a:custGeom>
              <a:avLst/>
              <a:gdLst/>
              <a:ahLst/>
              <a:cxnLst/>
              <a:rect l="l" t="t" r="r" b="b"/>
              <a:pathLst>
                <a:path w="2878" h="2010" extrusionOk="0">
                  <a:moveTo>
                    <a:pt x="130" y="0"/>
                  </a:moveTo>
                  <a:lnTo>
                    <a:pt x="75" y="129"/>
                  </a:lnTo>
                  <a:lnTo>
                    <a:pt x="38" y="277"/>
                  </a:lnTo>
                  <a:lnTo>
                    <a:pt x="1" y="406"/>
                  </a:lnTo>
                  <a:lnTo>
                    <a:pt x="1" y="553"/>
                  </a:lnTo>
                  <a:lnTo>
                    <a:pt x="1" y="701"/>
                  </a:lnTo>
                  <a:lnTo>
                    <a:pt x="38" y="848"/>
                  </a:lnTo>
                  <a:lnTo>
                    <a:pt x="75" y="977"/>
                  </a:lnTo>
                  <a:lnTo>
                    <a:pt x="111" y="1125"/>
                  </a:lnTo>
                  <a:lnTo>
                    <a:pt x="185" y="1254"/>
                  </a:lnTo>
                  <a:lnTo>
                    <a:pt x="259" y="1364"/>
                  </a:lnTo>
                  <a:lnTo>
                    <a:pt x="333" y="1475"/>
                  </a:lnTo>
                  <a:lnTo>
                    <a:pt x="425" y="1586"/>
                  </a:lnTo>
                  <a:lnTo>
                    <a:pt x="535" y="1678"/>
                  </a:lnTo>
                  <a:lnTo>
                    <a:pt x="646" y="1752"/>
                  </a:lnTo>
                  <a:lnTo>
                    <a:pt x="757" y="1825"/>
                  </a:lnTo>
                  <a:lnTo>
                    <a:pt x="886" y="1899"/>
                  </a:lnTo>
                  <a:lnTo>
                    <a:pt x="1015" y="1936"/>
                  </a:lnTo>
                  <a:lnTo>
                    <a:pt x="1162" y="1973"/>
                  </a:lnTo>
                  <a:lnTo>
                    <a:pt x="1310" y="1991"/>
                  </a:lnTo>
                  <a:lnTo>
                    <a:pt x="1457" y="2010"/>
                  </a:lnTo>
                  <a:lnTo>
                    <a:pt x="1605" y="1991"/>
                  </a:lnTo>
                  <a:lnTo>
                    <a:pt x="1734" y="1973"/>
                  </a:lnTo>
                  <a:lnTo>
                    <a:pt x="1881" y="1936"/>
                  </a:lnTo>
                  <a:lnTo>
                    <a:pt x="2011" y="1881"/>
                  </a:lnTo>
                  <a:lnTo>
                    <a:pt x="2140" y="1825"/>
                  </a:lnTo>
                  <a:lnTo>
                    <a:pt x="2250" y="1752"/>
                  </a:lnTo>
                  <a:lnTo>
                    <a:pt x="2361" y="1659"/>
                  </a:lnTo>
                  <a:lnTo>
                    <a:pt x="2472" y="1567"/>
                  </a:lnTo>
                  <a:lnTo>
                    <a:pt x="2564" y="1457"/>
                  </a:lnTo>
                  <a:lnTo>
                    <a:pt x="2637" y="1346"/>
                  </a:lnTo>
                  <a:lnTo>
                    <a:pt x="2711" y="1235"/>
                  </a:lnTo>
                  <a:lnTo>
                    <a:pt x="2767" y="1106"/>
                  </a:lnTo>
                  <a:lnTo>
                    <a:pt x="2822" y="977"/>
                  </a:lnTo>
                  <a:lnTo>
                    <a:pt x="2859" y="830"/>
                  </a:lnTo>
                  <a:lnTo>
                    <a:pt x="2877" y="682"/>
                  </a:lnTo>
                  <a:lnTo>
                    <a:pt x="2877" y="553"/>
                  </a:lnTo>
                  <a:lnTo>
                    <a:pt x="2877" y="406"/>
                  </a:lnTo>
                  <a:lnTo>
                    <a:pt x="2840" y="258"/>
                  </a:lnTo>
                  <a:lnTo>
                    <a:pt x="2803" y="129"/>
                  </a:lnTo>
                  <a:lnTo>
                    <a:pt x="27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 name="Google Shape;649;p3"/>
            <p:cNvSpPr/>
            <p:nvPr/>
          </p:nvSpPr>
          <p:spPr>
            <a:xfrm>
              <a:off x="5285275" y="655275"/>
              <a:ext cx="72850" cy="72850"/>
            </a:xfrm>
            <a:custGeom>
              <a:avLst/>
              <a:gdLst/>
              <a:ahLst/>
              <a:cxnLst/>
              <a:rect l="l" t="t" r="r" b="b"/>
              <a:pathLst>
                <a:path w="2914" h="2914" extrusionOk="0">
                  <a:moveTo>
                    <a:pt x="1346" y="1"/>
                  </a:moveTo>
                  <a:lnTo>
                    <a:pt x="1199" y="19"/>
                  </a:lnTo>
                  <a:lnTo>
                    <a:pt x="1051" y="56"/>
                  </a:lnTo>
                  <a:lnTo>
                    <a:pt x="922" y="111"/>
                  </a:lnTo>
                  <a:lnTo>
                    <a:pt x="793" y="167"/>
                  </a:lnTo>
                  <a:lnTo>
                    <a:pt x="682" y="240"/>
                  </a:lnTo>
                  <a:lnTo>
                    <a:pt x="572" y="332"/>
                  </a:lnTo>
                  <a:lnTo>
                    <a:pt x="461" y="425"/>
                  </a:lnTo>
                  <a:lnTo>
                    <a:pt x="369" y="517"/>
                  </a:lnTo>
                  <a:lnTo>
                    <a:pt x="277" y="646"/>
                  </a:lnTo>
                  <a:lnTo>
                    <a:pt x="203" y="757"/>
                  </a:lnTo>
                  <a:lnTo>
                    <a:pt x="129" y="886"/>
                  </a:lnTo>
                  <a:lnTo>
                    <a:pt x="74" y="1015"/>
                  </a:lnTo>
                  <a:lnTo>
                    <a:pt x="37" y="1162"/>
                  </a:lnTo>
                  <a:lnTo>
                    <a:pt x="19" y="1291"/>
                  </a:lnTo>
                  <a:lnTo>
                    <a:pt x="0" y="1439"/>
                  </a:lnTo>
                  <a:lnTo>
                    <a:pt x="19" y="1586"/>
                  </a:lnTo>
                  <a:lnTo>
                    <a:pt x="37" y="1734"/>
                  </a:lnTo>
                  <a:lnTo>
                    <a:pt x="74" y="1863"/>
                  </a:lnTo>
                  <a:lnTo>
                    <a:pt x="111" y="1992"/>
                  </a:lnTo>
                  <a:lnTo>
                    <a:pt x="185" y="2121"/>
                  </a:lnTo>
                  <a:lnTo>
                    <a:pt x="258" y="2250"/>
                  </a:lnTo>
                  <a:lnTo>
                    <a:pt x="332" y="2361"/>
                  </a:lnTo>
                  <a:lnTo>
                    <a:pt x="424" y="2471"/>
                  </a:lnTo>
                  <a:lnTo>
                    <a:pt x="535" y="2563"/>
                  </a:lnTo>
                  <a:lnTo>
                    <a:pt x="646" y="2656"/>
                  </a:lnTo>
                  <a:lnTo>
                    <a:pt x="756" y="2729"/>
                  </a:lnTo>
                  <a:lnTo>
                    <a:pt x="885" y="2785"/>
                  </a:lnTo>
                  <a:lnTo>
                    <a:pt x="1014" y="2840"/>
                  </a:lnTo>
                  <a:lnTo>
                    <a:pt x="1162" y="2877"/>
                  </a:lnTo>
                  <a:lnTo>
                    <a:pt x="1291" y="2914"/>
                  </a:lnTo>
                  <a:lnTo>
                    <a:pt x="1586" y="2914"/>
                  </a:lnTo>
                  <a:lnTo>
                    <a:pt x="1733" y="2895"/>
                  </a:lnTo>
                  <a:lnTo>
                    <a:pt x="1863" y="2858"/>
                  </a:lnTo>
                  <a:lnTo>
                    <a:pt x="2010" y="2803"/>
                  </a:lnTo>
                  <a:lnTo>
                    <a:pt x="2139" y="2748"/>
                  </a:lnTo>
                  <a:lnTo>
                    <a:pt x="2250" y="2674"/>
                  </a:lnTo>
                  <a:lnTo>
                    <a:pt x="2360" y="2582"/>
                  </a:lnTo>
                  <a:lnTo>
                    <a:pt x="2471" y="2490"/>
                  </a:lnTo>
                  <a:lnTo>
                    <a:pt x="2563" y="2398"/>
                  </a:lnTo>
                  <a:lnTo>
                    <a:pt x="2655" y="2287"/>
                  </a:lnTo>
                  <a:lnTo>
                    <a:pt x="2729" y="2158"/>
                  </a:lnTo>
                  <a:lnTo>
                    <a:pt x="2803" y="2029"/>
                  </a:lnTo>
                  <a:lnTo>
                    <a:pt x="2840" y="1900"/>
                  </a:lnTo>
                  <a:lnTo>
                    <a:pt x="2895" y="1771"/>
                  </a:lnTo>
                  <a:lnTo>
                    <a:pt x="2913" y="1623"/>
                  </a:lnTo>
                  <a:lnTo>
                    <a:pt x="2913" y="1476"/>
                  </a:lnTo>
                  <a:lnTo>
                    <a:pt x="2913" y="1328"/>
                  </a:lnTo>
                  <a:lnTo>
                    <a:pt x="2895" y="1199"/>
                  </a:lnTo>
                  <a:lnTo>
                    <a:pt x="2858" y="1052"/>
                  </a:lnTo>
                  <a:lnTo>
                    <a:pt x="2821" y="922"/>
                  </a:lnTo>
                  <a:lnTo>
                    <a:pt x="2748" y="793"/>
                  </a:lnTo>
                  <a:lnTo>
                    <a:pt x="2674" y="664"/>
                  </a:lnTo>
                  <a:lnTo>
                    <a:pt x="2600" y="554"/>
                  </a:lnTo>
                  <a:lnTo>
                    <a:pt x="2508" y="462"/>
                  </a:lnTo>
                  <a:lnTo>
                    <a:pt x="2397" y="351"/>
                  </a:lnTo>
                  <a:lnTo>
                    <a:pt x="2287" y="277"/>
                  </a:lnTo>
                  <a:lnTo>
                    <a:pt x="2176" y="185"/>
                  </a:lnTo>
                  <a:lnTo>
                    <a:pt x="2047" y="130"/>
                  </a:lnTo>
                  <a:lnTo>
                    <a:pt x="1918" y="74"/>
                  </a:lnTo>
                  <a:lnTo>
                    <a:pt x="1770" y="37"/>
                  </a:lnTo>
                  <a:lnTo>
                    <a:pt x="1623" y="19"/>
                  </a:lnTo>
                  <a:lnTo>
                    <a:pt x="14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 name="Google Shape;650;p3"/>
            <p:cNvSpPr/>
            <p:nvPr/>
          </p:nvSpPr>
          <p:spPr>
            <a:xfrm>
              <a:off x="5220275" y="561250"/>
              <a:ext cx="72400" cy="72375"/>
            </a:xfrm>
            <a:custGeom>
              <a:avLst/>
              <a:gdLst/>
              <a:ahLst/>
              <a:cxnLst/>
              <a:rect l="l" t="t" r="r" b="b"/>
              <a:pathLst>
                <a:path w="2896" h="2895" extrusionOk="0">
                  <a:moveTo>
                    <a:pt x="1439" y="0"/>
                  </a:moveTo>
                  <a:lnTo>
                    <a:pt x="1291" y="19"/>
                  </a:lnTo>
                  <a:lnTo>
                    <a:pt x="1162" y="37"/>
                  </a:lnTo>
                  <a:lnTo>
                    <a:pt x="1033" y="74"/>
                  </a:lnTo>
                  <a:lnTo>
                    <a:pt x="904" y="111"/>
                  </a:lnTo>
                  <a:lnTo>
                    <a:pt x="775" y="185"/>
                  </a:lnTo>
                  <a:lnTo>
                    <a:pt x="664" y="240"/>
                  </a:lnTo>
                  <a:lnTo>
                    <a:pt x="554" y="332"/>
                  </a:lnTo>
                  <a:lnTo>
                    <a:pt x="443" y="424"/>
                  </a:lnTo>
                  <a:lnTo>
                    <a:pt x="351" y="516"/>
                  </a:lnTo>
                  <a:lnTo>
                    <a:pt x="259" y="627"/>
                  </a:lnTo>
                  <a:lnTo>
                    <a:pt x="185" y="738"/>
                  </a:lnTo>
                  <a:lnTo>
                    <a:pt x="130" y="867"/>
                  </a:lnTo>
                  <a:lnTo>
                    <a:pt x="74" y="996"/>
                  </a:lnTo>
                  <a:lnTo>
                    <a:pt x="37" y="1125"/>
                  </a:lnTo>
                  <a:lnTo>
                    <a:pt x="0" y="1272"/>
                  </a:lnTo>
                  <a:lnTo>
                    <a:pt x="0" y="1401"/>
                  </a:lnTo>
                  <a:lnTo>
                    <a:pt x="0" y="1549"/>
                  </a:lnTo>
                  <a:lnTo>
                    <a:pt x="19" y="1696"/>
                  </a:lnTo>
                  <a:lnTo>
                    <a:pt x="37" y="1826"/>
                  </a:lnTo>
                  <a:lnTo>
                    <a:pt x="93" y="1973"/>
                  </a:lnTo>
                  <a:lnTo>
                    <a:pt x="148" y="2102"/>
                  </a:lnTo>
                  <a:lnTo>
                    <a:pt x="222" y="2213"/>
                  </a:lnTo>
                  <a:lnTo>
                    <a:pt x="296" y="2323"/>
                  </a:lnTo>
                  <a:lnTo>
                    <a:pt x="388" y="2434"/>
                  </a:lnTo>
                  <a:lnTo>
                    <a:pt x="498" y="2545"/>
                  </a:lnTo>
                  <a:lnTo>
                    <a:pt x="609" y="2618"/>
                  </a:lnTo>
                  <a:lnTo>
                    <a:pt x="720" y="2711"/>
                  </a:lnTo>
                  <a:lnTo>
                    <a:pt x="849" y="2766"/>
                  </a:lnTo>
                  <a:lnTo>
                    <a:pt x="978" y="2821"/>
                  </a:lnTo>
                  <a:lnTo>
                    <a:pt x="1125" y="2858"/>
                  </a:lnTo>
                  <a:lnTo>
                    <a:pt x="1254" y="2895"/>
                  </a:lnTo>
                  <a:lnTo>
                    <a:pt x="1549" y="2895"/>
                  </a:lnTo>
                  <a:lnTo>
                    <a:pt x="1697" y="2877"/>
                  </a:lnTo>
                  <a:lnTo>
                    <a:pt x="1826" y="2840"/>
                  </a:lnTo>
                  <a:lnTo>
                    <a:pt x="1973" y="2803"/>
                  </a:lnTo>
                  <a:lnTo>
                    <a:pt x="2102" y="2729"/>
                  </a:lnTo>
                  <a:lnTo>
                    <a:pt x="2213" y="2674"/>
                  </a:lnTo>
                  <a:lnTo>
                    <a:pt x="2324" y="2582"/>
                  </a:lnTo>
                  <a:lnTo>
                    <a:pt x="2434" y="2489"/>
                  </a:lnTo>
                  <a:lnTo>
                    <a:pt x="2527" y="2379"/>
                  </a:lnTo>
                  <a:lnTo>
                    <a:pt x="2619" y="2268"/>
                  </a:lnTo>
                  <a:lnTo>
                    <a:pt x="2692" y="2157"/>
                  </a:lnTo>
                  <a:lnTo>
                    <a:pt x="2766" y="2028"/>
                  </a:lnTo>
                  <a:lnTo>
                    <a:pt x="2822" y="1899"/>
                  </a:lnTo>
                  <a:lnTo>
                    <a:pt x="2858" y="1752"/>
                  </a:lnTo>
                  <a:lnTo>
                    <a:pt x="2877" y="1623"/>
                  </a:lnTo>
                  <a:lnTo>
                    <a:pt x="2895" y="1475"/>
                  </a:lnTo>
                  <a:lnTo>
                    <a:pt x="2877" y="1328"/>
                  </a:lnTo>
                  <a:lnTo>
                    <a:pt x="2858" y="1180"/>
                  </a:lnTo>
                  <a:lnTo>
                    <a:pt x="2822" y="1051"/>
                  </a:lnTo>
                  <a:lnTo>
                    <a:pt x="2785" y="904"/>
                  </a:lnTo>
                  <a:lnTo>
                    <a:pt x="2711" y="793"/>
                  </a:lnTo>
                  <a:lnTo>
                    <a:pt x="2637" y="664"/>
                  </a:lnTo>
                  <a:lnTo>
                    <a:pt x="2563" y="553"/>
                  </a:lnTo>
                  <a:lnTo>
                    <a:pt x="2471" y="443"/>
                  </a:lnTo>
                  <a:lnTo>
                    <a:pt x="2361" y="350"/>
                  </a:lnTo>
                  <a:lnTo>
                    <a:pt x="2250"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 name="Google Shape;651;p3"/>
            <p:cNvSpPr/>
            <p:nvPr/>
          </p:nvSpPr>
          <p:spPr>
            <a:xfrm>
              <a:off x="5416650" y="843800"/>
              <a:ext cx="72850" cy="72875"/>
            </a:xfrm>
            <a:custGeom>
              <a:avLst/>
              <a:gdLst/>
              <a:ahLst/>
              <a:cxnLst/>
              <a:rect l="l" t="t" r="r" b="b"/>
              <a:pathLst>
                <a:path w="2914" h="2915" extrusionOk="0">
                  <a:moveTo>
                    <a:pt x="1309" y="1"/>
                  </a:moveTo>
                  <a:lnTo>
                    <a:pt x="1162" y="38"/>
                  </a:lnTo>
                  <a:lnTo>
                    <a:pt x="1014" y="75"/>
                  </a:lnTo>
                  <a:lnTo>
                    <a:pt x="885" y="111"/>
                  </a:lnTo>
                  <a:lnTo>
                    <a:pt x="756" y="185"/>
                  </a:lnTo>
                  <a:lnTo>
                    <a:pt x="645" y="259"/>
                  </a:lnTo>
                  <a:lnTo>
                    <a:pt x="535" y="351"/>
                  </a:lnTo>
                  <a:lnTo>
                    <a:pt x="424" y="443"/>
                  </a:lnTo>
                  <a:lnTo>
                    <a:pt x="332" y="554"/>
                  </a:lnTo>
                  <a:lnTo>
                    <a:pt x="258" y="665"/>
                  </a:lnTo>
                  <a:lnTo>
                    <a:pt x="185" y="775"/>
                  </a:lnTo>
                  <a:lnTo>
                    <a:pt x="111" y="904"/>
                  </a:lnTo>
                  <a:lnTo>
                    <a:pt x="74" y="1033"/>
                  </a:lnTo>
                  <a:lnTo>
                    <a:pt x="37" y="1181"/>
                  </a:lnTo>
                  <a:lnTo>
                    <a:pt x="19" y="1328"/>
                  </a:lnTo>
                  <a:lnTo>
                    <a:pt x="0" y="1457"/>
                  </a:lnTo>
                  <a:lnTo>
                    <a:pt x="19" y="1605"/>
                  </a:lnTo>
                  <a:lnTo>
                    <a:pt x="37" y="1752"/>
                  </a:lnTo>
                  <a:lnTo>
                    <a:pt x="74" y="1881"/>
                  </a:lnTo>
                  <a:lnTo>
                    <a:pt x="129" y="2029"/>
                  </a:lnTo>
                  <a:lnTo>
                    <a:pt x="185" y="2158"/>
                  </a:lnTo>
                  <a:lnTo>
                    <a:pt x="258" y="2269"/>
                  </a:lnTo>
                  <a:lnTo>
                    <a:pt x="350" y="2379"/>
                  </a:lnTo>
                  <a:lnTo>
                    <a:pt x="443" y="2490"/>
                  </a:lnTo>
                  <a:lnTo>
                    <a:pt x="553" y="2582"/>
                  </a:lnTo>
                  <a:lnTo>
                    <a:pt x="664" y="2656"/>
                  </a:lnTo>
                  <a:lnTo>
                    <a:pt x="793" y="2730"/>
                  </a:lnTo>
                  <a:lnTo>
                    <a:pt x="922" y="2803"/>
                  </a:lnTo>
                  <a:lnTo>
                    <a:pt x="1051" y="2840"/>
                  </a:lnTo>
                  <a:lnTo>
                    <a:pt x="1180" y="2877"/>
                  </a:lnTo>
                  <a:lnTo>
                    <a:pt x="1328" y="2896"/>
                  </a:lnTo>
                  <a:lnTo>
                    <a:pt x="1475" y="2914"/>
                  </a:lnTo>
                  <a:lnTo>
                    <a:pt x="1623" y="2896"/>
                  </a:lnTo>
                  <a:lnTo>
                    <a:pt x="1752" y="2877"/>
                  </a:lnTo>
                  <a:lnTo>
                    <a:pt x="1899" y="2840"/>
                  </a:lnTo>
                  <a:lnTo>
                    <a:pt x="2028" y="2785"/>
                  </a:lnTo>
                  <a:lnTo>
                    <a:pt x="2157" y="2730"/>
                  </a:lnTo>
                  <a:lnTo>
                    <a:pt x="2268" y="2656"/>
                  </a:lnTo>
                  <a:lnTo>
                    <a:pt x="2397" y="2564"/>
                  </a:lnTo>
                  <a:lnTo>
                    <a:pt x="2489" y="2471"/>
                  </a:lnTo>
                  <a:lnTo>
                    <a:pt x="2581" y="2361"/>
                  </a:lnTo>
                  <a:lnTo>
                    <a:pt x="2674" y="2250"/>
                  </a:lnTo>
                  <a:lnTo>
                    <a:pt x="2747" y="2121"/>
                  </a:lnTo>
                  <a:lnTo>
                    <a:pt x="2803" y="1992"/>
                  </a:lnTo>
                  <a:lnTo>
                    <a:pt x="2858" y="1863"/>
                  </a:lnTo>
                  <a:lnTo>
                    <a:pt x="2895" y="1734"/>
                  </a:lnTo>
                  <a:lnTo>
                    <a:pt x="2913" y="1586"/>
                  </a:lnTo>
                  <a:lnTo>
                    <a:pt x="2913" y="1439"/>
                  </a:lnTo>
                  <a:lnTo>
                    <a:pt x="2913" y="1291"/>
                  </a:lnTo>
                  <a:lnTo>
                    <a:pt x="2876" y="1144"/>
                  </a:lnTo>
                  <a:lnTo>
                    <a:pt x="2840" y="1015"/>
                  </a:lnTo>
                  <a:lnTo>
                    <a:pt x="2803" y="886"/>
                  </a:lnTo>
                  <a:lnTo>
                    <a:pt x="2729" y="757"/>
                  </a:lnTo>
                  <a:lnTo>
                    <a:pt x="2655" y="628"/>
                  </a:lnTo>
                  <a:lnTo>
                    <a:pt x="2563" y="517"/>
                  </a:lnTo>
                  <a:lnTo>
                    <a:pt x="2471" y="425"/>
                  </a:lnTo>
                  <a:lnTo>
                    <a:pt x="2360" y="333"/>
                  </a:lnTo>
                  <a:lnTo>
                    <a:pt x="2250" y="240"/>
                  </a:lnTo>
                  <a:lnTo>
                    <a:pt x="2139" y="167"/>
                  </a:lnTo>
                  <a:lnTo>
                    <a:pt x="2010" y="111"/>
                  </a:lnTo>
                  <a:lnTo>
                    <a:pt x="1881" y="56"/>
                  </a:lnTo>
                  <a:lnTo>
                    <a:pt x="1733"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 name="Google Shape;652;p3"/>
            <p:cNvSpPr/>
            <p:nvPr/>
          </p:nvSpPr>
          <p:spPr>
            <a:xfrm>
              <a:off x="5482550" y="935075"/>
              <a:ext cx="72400" cy="72400"/>
            </a:xfrm>
            <a:custGeom>
              <a:avLst/>
              <a:gdLst/>
              <a:ahLst/>
              <a:cxnLst/>
              <a:rect l="l" t="t" r="r" b="b"/>
              <a:pathLst>
                <a:path w="2896" h="2896" extrusionOk="0">
                  <a:moveTo>
                    <a:pt x="1439" y="1"/>
                  </a:moveTo>
                  <a:lnTo>
                    <a:pt x="1291" y="19"/>
                  </a:lnTo>
                  <a:lnTo>
                    <a:pt x="1144" y="37"/>
                  </a:lnTo>
                  <a:lnTo>
                    <a:pt x="1015" y="74"/>
                  </a:lnTo>
                  <a:lnTo>
                    <a:pt x="886" y="130"/>
                  </a:lnTo>
                  <a:lnTo>
                    <a:pt x="757" y="203"/>
                  </a:lnTo>
                  <a:lnTo>
                    <a:pt x="628" y="277"/>
                  </a:lnTo>
                  <a:lnTo>
                    <a:pt x="517" y="351"/>
                  </a:lnTo>
                  <a:lnTo>
                    <a:pt x="425" y="461"/>
                  </a:lnTo>
                  <a:lnTo>
                    <a:pt x="333" y="554"/>
                  </a:lnTo>
                  <a:lnTo>
                    <a:pt x="240" y="664"/>
                  </a:lnTo>
                  <a:lnTo>
                    <a:pt x="167" y="793"/>
                  </a:lnTo>
                  <a:lnTo>
                    <a:pt x="111" y="922"/>
                  </a:lnTo>
                  <a:lnTo>
                    <a:pt x="56" y="1052"/>
                  </a:lnTo>
                  <a:lnTo>
                    <a:pt x="19" y="1199"/>
                  </a:lnTo>
                  <a:lnTo>
                    <a:pt x="1" y="1328"/>
                  </a:lnTo>
                  <a:lnTo>
                    <a:pt x="1" y="1476"/>
                  </a:lnTo>
                  <a:lnTo>
                    <a:pt x="19" y="1623"/>
                  </a:lnTo>
                  <a:lnTo>
                    <a:pt x="38" y="1752"/>
                  </a:lnTo>
                  <a:lnTo>
                    <a:pt x="75" y="1900"/>
                  </a:lnTo>
                  <a:lnTo>
                    <a:pt x="130" y="2029"/>
                  </a:lnTo>
                  <a:lnTo>
                    <a:pt x="185" y="2139"/>
                  </a:lnTo>
                  <a:lnTo>
                    <a:pt x="259" y="2268"/>
                  </a:lnTo>
                  <a:lnTo>
                    <a:pt x="351" y="2379"/>
                  </a:lnTo>
                  <a:lnTo>
                    <a:pt x="443" y="2471"/>
                  </a:lnTo>
                  <a:lnTo>
                    <a:pt x="536" y="2563"/>
                  </a:lnTo>
                  <a:lnTo>
                    <a:pt x="646" y="2656"/>
                  </a:lnTo>
                  <a:lnTo>
                    <a:pt x="757" y="2729"/>
                  </a:lnTo>
                  <a:lnTo>
                    <a:pt x="886" y="2785"/>
                  </a:lnTo>
                  <a:lnTo>
                    <a:pt x="1015" y="2840"/>
                  </a:lnTo>
                  <a:lnTo>
                    <a:pt x="1144" y="2877"/>
                  </a:lnTo>
                  <a:lnTo>
                    <a:pt x="1291" y="2895"/>
                  </a:lnTo>
                  <a:lnTo>
                    <a:pt x="1586" y="2895"/>
                  </a:lnTo>
                  <a:lnTo>
                    <a:pt x="1716" y="2877"/>
                  </a:lnTo>
                  <a:lnTo>
                    <a:pt x="1863" y="2840"/>
                  </a:lnTo>
                  <a:lnTo>
                    <a:pt x="1992" y="2785"/>
                  </a:lnTo>
                  <a:lnTo>
                    <a:pt x="2121" y="2729"/>
                  </a:lnTo>
                  <a:lnTo>
                    <a:pt x="2232" y="2656"/>
                  </a:lnTo>
                  <a:lnTo>
                    <a:pt x="2361" y="2582"/>
                  </a:lnTo>
                  <a:lnTo>
                    <a:pt x="2453" y="2471"/>
                  </a:lnTo>
                  <a:lnTo>
                    <a:pt x="2545" y="2379"/>
                  </a:lnTo>
                  <a:lnTo>
                    <a:pt x="2637" y="2268"/>
                  </a:lnTo>
                  <a:lnTo>
                    <a:pt x="2711" y="2139"/>
                  </a:lnTo>
                  <a:lnTo>
                    <a:pt x="2785" y="2010"/>
                  </a:lnTo>
                  <a:lnTo>
                    <a:pt x="2822" y="1881"/>
                  </a:lnTo>
                  <a:lnTo>
                    <a:pt x="2859" y="1752"/>
                  </a:lnTo>
                  <a:lnTo>
                    <a:pt x="2896" y="1605"/>
                  </a:lnTo>
                  <a:lnTo>
                    <a:pt x="2896" y="1457"/>
                  </a:lnTo>
                  <a:lnTo>
                    <a:pt x="2896" y="1310"/>
                  </a:lnTo>
                  <a:lnTo>
                    <a:pt x="2859" y="1162"/>
                  </a:lnTo>
                  <a:lnTo>
                    <a:pt x="2840" y="1033"/>
                  </a:lnTo>
                  <a:lnTo>
                    <a:pt x="2785" y="904"/>
                  </a:lnTo>
                  <a:lnTo>
                    <a:pt x="2711" y="775"/>
                  </a:lnTo>
                  <a:lnTo>
                    <a:pt x="2637" y="646"/>
                  </a:lnTo>
                  <a:lnTo>
                    <a:pt x="2564" y="535"/>
                  </a:lnTo>
                  <a:lnTo>
                    <a:pt x="2472" y="443"/>
                  </a:lnTo>
                  <a:lnTo>
                    <a:pt x="2361" y="332"/>
                  </a:lnTo>
                  <a:lnTo>
                    <a:pt x="2250" y="259"/>
                  </a:lnTo>
                  <a:lnTo>
                    <a:pt x="2121" y="185"/>
                  </a:lnTo>
                  <a:lnTo>
                    <a:pt x="1992" y="130"/>
                  </a:lnTo>
                  <a:lnTo>
                    <a:pt x="1863" y="74"/>
                  </a:lnTo>
                  <a:lnTo>
                    <a:pt x="1734" y="37"/>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 name="Google Shape;653;p3"/>
            <p:cNvSpPr/>
            <p:nvPr/>
          </p:nvSpPr>
          <p:spPr>
            <a:xfrm>
              <a:off x="5773875" y="1152175"/>
              <a:ext cx="71950" cy="72400"/>
            </a:xfrm>
            <a:custGeom>
              <a:avLst/>
              <a:gdLst/>
              <a:ahLst/>
              <a:cxnLst/>
              <a:rect l="l" t="t" r="r" b="b"/>
              <a:pathLst>
                <a:path w="2878" h="2896" extrusionOk="0">
                  <a:moveTo>
                    <a:pt x="1420" y="1"/>
                  </a:moveTo>
                  <a:lnTo>
                    <a:pt x="1273" y="19"/>
                  </a:lnTo>
                  <a:lnTo>
                    <a:pt x="1144" y="38"/>
                  </a:lnTo>
                  <a:lnTo>
                    <a:pt x="996" y="75"/>
                  </a:lnTo>
                  <a:lnTo>
                    <a:pt x="886" y="130"/>
                  </a:lnTo>
                  <a:lnTo>
                    <a:pt x="757" y="185"/>
                  </a:lnTo>
                  <a:lnTo>
                    <a:pt x="646" y="259"/>
                  </a:lnTo>
                  <a:lnTo>
                    <a:pt x="535" y="333"/>
                  </a:lnTo>
                  <a:lnTo>
                    <a:pt x="425" y="425"/>
                  </a:lnTo>
                  <a:lnTo>
                    <a:pt x="333" y="536"/>
                  </a:lnTo>
                  <a:lnTo>
                    <a:pt x="259" y="646"/>
                  </a:lnTo>
                  <a:lnTo>
                    <a:pt x="185" y="757"/>
                  </a:lnTo>
                  <a:lnTo>
                    <a:pt x="111" y="886"/>
                  </a:lnTo>
                  <a:lnTo>
                    <a:pt x="74" y="1015"/>
                  </a:lnTo>
                  <a:lnTo>
                    <a:pt x="38" y="1144"/>
                  </a:lnTo>
                  <a:lnTo>
                    <a:pt x="1" y="1273"/>
                  </a:lnTo>
                  <a:lnTo>
                    <a:pt x="1" y="1421"/>
                  </a:lnTo>
                  <a:lnTo>
                    <a:pt x="1" y="1568"/>
                  </a:lnTo>
                  <a:lnTo>
                    <a:pt x="19" y="1716"/>
                  </a:lnTo>
                  <a:lnTo>
                    <a:pt x="56" y="1845"/>
                  </a:lnTo>
                  <a:lnTo>
                    <a:pt x="111" y="1974"/>
                  </a:lnTo>
                  <a:lnTo>
                    <a:pt x="167" y="2103"/>
                  </a:lnTo>
                  <a:lnTo>
                    <a:pt x="240" y="2232"/>
                  </a:lnTo>
                  <a:lnTo>
                    <a:pt x="314" y="2343"/>
                  </a:lnTo>
                  <a:lnTo>
                    <a:pt x="425" y="2453"/>
                  </a:lnTo>
                  <a:lnTo>
                    <a:pt x="517" y="2545"/>
                  </a:lnTo>
                  <a:lnTo>
                    <a:pt x="628" y="2638"/>
                  </a:lnTo>
                  <a:lnTo>
                    <a:pt x="757" y="2711"/>
                  </a:lnTo>
                  <a:lnTo>
                    <a:pt x="867" y="2767"/>
                  </a:lnTo>
                  <a:lnTo>
                    <a:pt x="1015" y="2822"/>
                  </a:lnTo>
                  <a:lnTo>
                    <a:pt x="1144" y="2859"/>
                  </a:lnTo>
                  <a:lnTo>
                    <a:pt x="1291" y="2877"/>
                  </a:lnTo>
                  <a:lnTo>
                    <a:pt x="1439" y="2896"/>
                  </a:lnTo>
                  <a:lnTo>
                    <a:pt x="1586" y="2877"/>
                  </a:lnTo>
                  <a:lnTo>
                    <a:pt x="1715" y="2859"/>
                  </a:lnTo>
                  <a:lnTo>
                    <a:pt x="1863" y="2822"/>
                  </a:lnTo>
                  <a:lnTo>
                    <a:pt x="1992" y="2767"/>
                  </a:lnTo>
                  <a:lnTo>
                    <a:pt x="2121" y="2711"/>
                  </a:lnTo>
                  <a:lnTo>
                    <a:pt x="2232" y="2638"/>
                  </a:lnTo>
                  <a:lnTo>
                    <a:pt x="2342" y="2545"/>
                  </a:lnTo>
                  <a:lnTo>
                    <a:pt x="2453" y="2453"/>
                  </a:lnTo>
                  <a:lnTo>
                    <a:pt x="2545" y="2361"/>
                  </a:lnTo>
                  <a:lnTo>
                    <a:pt x="2637" y="2250"/>
                  </a:lnTo>
                  <a:lnTo>
                    <a:pt x="2711" y="2121"/>
                  </a:lnTo>
                  <a:lnTo>
                    <a:pt x="2766" y="1992"/>
                  </a:lnTo>
                  <a:lnTo>
                    <a:pt x="2822" y="1863"/>
                  </a:lnTo>
                  <a:lnTo>
                    <a:pt x="2859" y="1734"/>
                  </a:lnTo>
                  <a:lnTo>
                    <a:pt x="2877" y="1587"/>
                  </a:lnTo>
                  <a:lnTo>
                    <a:pt x="2877" y="1439"/>
                  </a:lnTo>
                  <a:lnTo>
                    <a:pt x="2877" y="1292"/>
                  </a:lnTo>
                  <a:lnTo>
                    <a:pt x="2859" y="1144"/>
                  </a:lnTo>
                  <a:lnTo>
                    <a:pt x="2803" y="1015"/>
                  </a:lnTo>
                  <a:lnTo>
                    <a:pt x="2766" y="886"/>
                  </a:lnTo>
                  <a:lnTo>
                    <a:pt x="2693" y="757"/>
                  </a:lnTo>
                  <a:lnTo>
                    <a:pt x="2619" y="628"/>
                  </a:lnTo>
                  <a:lnTo>
                    <a:pt x="2545" y="517"/>
                  </a:lnTo>
                  <a:lnTo>
                    <a:pt x="2435" y="425"/>
                  </a:lnTo>
                  <a:lnTo>
                    <a:pt x="2342" y="333"/>
                  </a:lnTo>
                  <a:lnTo>
                    <a:pt x="2232" y="241"/>
                  </a:lnTo>
                  <a:lnTo>
                    <a:pt x="2103" y="167"/>
                  </a:lnTo>
                  <a:lnTo>
                    <a:pt x="1974" y="112"/>
                  </a:lnTo>
                  <a:lnTo>
                    <a:pt x="1845" y="56"/>
                  </a:lnTo>
                  <a:lnTo>
                    <a:pt x="1715" y="38"/>
                  </a:lnTo>
                  <a:lnTo>
                    <a:pt x="1568"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 name="Google Shape;654;p3"/>
            <p:cNvSpPr/>
            <p:nvPr/>
          </p:nvSpPr>
          <p:spPr>
            <a:xfrm>
              <a:off x="5272825" y="736875"/>
              <a:ext cx="69625" cy="69625"/>
            </a:xfrm>
            <a:custGeom>
              <a:avLst/>
              <a:gdLst/>
              <a:ahLst/>
              <a:cxnLst/>
              <a:rect l="l" t="t" r="r" b="b"/>
              <a:pathLst>
                <a:path w="2785" h="2785" extrusionOk="0">
                  <a:moveTo>
                    <a:pt x="1273" y="0"/>
                  </a:moveTo>
                  <a:lnTo>
                    <a:pt x="1144" y="19"/>
                  </a:lnTo>
                  <a:lnTo>
                    <a:pt x="996" y="55"/>
                  </a:lnTo>
                  <a:lnTo>
                    <a:pt x="867" y="92"/>
                  </a:lnTo>
                  <a:lnTo>
                    <a:pt x="738" y="148"/>
                  </a:lnTo>
                  <a:lnTo>
                    <a:pt x="627" y="221"/>
                  </a:lnTo>
                  <a:lnTo>
                    <a:pt x="517" y="295"/>
                  </a:lnTo>
                  <a:lnTo>
                    <a:pt x="406" y="369"/>
                  </a:lnTo>
                  <a:lnTo>
                    <a:pt x="314" y="480"/>
                  </a:lnTo>
                  <a:lnTo>
                    <a:pt x="240" y="590"/>
                  </a:lnTo>
                  <a:lnTo>
                    <a:pt x="166" y="701"/>
                  </a:lnTo>
                  <a:lnTo>
                    <a:pt x="111" y="811"/>
                  </a:lnTo>
                  <a:lnTo>
                    <a:pt x="56" y="940"/>
                  </a:lnTo>
                  <a:lnTo>
                    <a:pt x="19" y="1088"/>
                  </a:lnTo>
                  <a:lnTo>
                    <a:pt x="0" y="1217"/>
                  </a:lnTo>
                  <a:lnTo>
                    <a:pt x="0" y="1365"/>
                  </a:lnTo>
                  <a:lnTo>
                    <a:pt x="0" y="1512"/>
                  </a:lnTo>
                  <a:lnTo>
                    <a:pt x="19" y="1660"/>
                  </a:lnTo>
                  <a:lnTo>
                    <a:pt x="56" y="1807"/>
                  </a:lnTo>
                  <a:lnTo>
                    <a:pt x="93" y="1936"/>
                  </a:lnTo>
                  <a:lnTo>
                    <a:pt x="148" y="2047"/>
                  </a:lnTo>
                  <a:lnTo>
                    <a:pt x="222" y="2176"/>
                  </a:lnTo>
                  <a:lnTo>
                    <a:pt x="295" y="2286"/>
                  </a:lnTo>
                  <a:lnTo>
                    <a:pt x="388" y="2379"/>
                  </a:lnTo>
                  <a:lnTo>
                    <a:pt x="480" y="2471"/>
                  </a:lnTo>
                  <a:lnTo>
                    <a:pt x="590" y="2545"/>
                  </a:lnTo>
                  <a:lnTo>
                    <a:pt x="701" y="2618"/>
                  </a:lnTo>
                  <a:lnTo>
                    <a:pt x="830" y="2674"/>
                  </a:lnTo>
                  <a:lnTo>
                    <a:pt x="959" y="2729"/>
                  </a:lnTo>
                  <a:lnTo>
                    <a:pt x="1088" y="2766"/>
                  </a:lnTo>
                  <a:lnTo>
                    <a:pt x="1236" y="2784"/>
                  </a:lnTo>
                  <a:lnTo>
                    <a:pt x="1531" y="2784"/>
                  </a:lnTo>
                  <a:lnTo>
                    <a:pt x="1678" y="2766"/>
                  </a:lnTo>
                  <a:lnTo>
                    <a:pt x="1807" y="2729"/>
                  </a:lnTo>
                  <a:lnTo>
                    <a:pt x="1936" y="2692"/>
                  </a:lnTo>
                  <a:lnTo>
                    <a:pt x="2066" y="2618"/>
                  </a:lnTo>
                  <a:lnTo>
                    <a:pt x="2176" y="2563"/>
                  </a:lnTo>
                  <a:lnTo>
                    <a:pt x="2287" y="2471"/>
                  </a:lnTo>
                  <a:lnTo>
                    <a:pt x="2397" y="2397"/>
                  </a:lnTo>
                  <a:lnTo>
                    <a:pt x="2471" y="2286"/>
                  </a:lnTo>
                  <a:lnTo>
                    <a:pt x="2563" y="2176"/>
                  </a:lnTo>
                  <a:lnTo>
                    <a:pt x="2619" y="2065"/>
                  </a:lnTo>
                  <a:lnTo>
                    <a:pt x="2692" y="1936"/>
                  </a:lnTo>
                  <a:lnTo>
                    <a:pt x="2729" y="1807"/>
                  </a:lnTo>
                  <a:lnTo>
                    <a:pt x="2766" y="1678"/>
                  </a:lnTo>
                  <a:lnTo>
                    <a:pt x="2785" y="1530"/>
                  </a:lnTo>
                  <a:lnTo>
                    <a:pt x="2785" y="1383"/>
                  </a:lnTo>
                  <a:lnTo>
                    <a:pt x="2785" y="1235"/>
                  </a:lnTo>
                  <a:lnTo>
                    <a:pt x="2766" y="1106"/>
                  </a:lnTo>
                  <a:lnTo>
                    <a:pt x="2729" y="977"/>
                  </a:lnTo>
                  <a:lnTo>
                    <a:pt x="2692" y="848"/>
                  </a:lnTo>
                  <a:lnTo>
                    <a:pt x="2619" y="719"/>
                  </a:lnTo>
                  <a:lnTo>
                    <a:pt x="2563" y="609"/>
                  </a:lnTo>
                  <a:lnTo>
                    <a:pt x="2490" y="498"/>
                  </a:lnTo>
                  <a:lnTo>
                    <a:pt x="2397" y="406"/>
                  </a:lnTo>
                  <a:lnTo>
                    <a:pt x="2305" y="314"/>
                  </a:lnTo>
                  <a:lnTo>
                    <a:pt x="2195" y="240"/>
                  </a:lnTo>
                  <a:lnTo>
                    <a:pt x="2084" y="166"/>
                  </a:lnTo>
                  <a:lnTo>
                    <a:pt x="1973" y="111"/>
                  </a:lnTo>
                  <a:lnTo>
                    <a:pt x="1844" y="55"/>
                  </a:lnTo>
                  <a:lnTo>
                    <a:pt x="1715" y="19"/>
                  </a:lnTo>
                  <a:lnTo>
                    <a:pt x="15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 name="Google Shape;655;p3"/>
            <p:cNvSpPr/>
            <p:nvPr/>
          </p:nvSpPr>
          <p:spPr>
            <a:xfrm>
              <a:off x="5548925" y="1030025"/>
              <a:ext cx="71025" cy="71025"/>
            </a:xfrm>
            <a:custGeom>
              <a:avLst/>
              <a:gdLst/>
              <a:ahLst/>
              <a:cxnLst/>
              <a:rect l="l" t="t" r="r" b="b"/>
              <a:pathLst>
                <a:path w="2841" h="2841" extrusionOk="0">
                  <a:moveTo>
                    <a:pt x="1476" y="1"/>
                  </a:moveTo>
                  <a:lnTo>
                    <a:pt x="1310" y="19"/>
                  </a:lnTo>
                  <a:lnTo>
                    <a:pt x="1162" y="19"/>
                  </a:lnTo>
                  <a:lnTo>
                    <a:pt x="1033" y="56"/>
                  </a:lnTo>
                  <a:lnTo>
                    <a:pt x="904" y="111"/>
                  </a:lnTo>
                  <a:lnTo>
                    <a:pt x="775" y="167"/>
                  </a:lnTo>
                  <a:lnTo>
                    <a:pt x="646" y="222"/>
                  </a:lnTo>
                  <a:lnTo>
                    <a:pt x="536" y="314"/>
                  </a:lnTo>
                  <a:lnTo>
                    <a:pt x="425" y="406"/>
                  </a:lnTo>
                  <a:lnTo>
                    <a:pt x="333" y="499"/>
                  </a:lnTo>
                  <a:lnTo>
                    <a:pt x="259" y="609"/>
                  </a:lnTo>
                  <a:lnTo>
                    <a:pt x="185" y="738"/>
                  </a:lnTo>
                  <a:lnTo>
                    <a:pt x="112" y="849"/>
                  </a:lnTo>
                  <a:lnTo>
                    <a:pt x="75" y="996"/>
                  </a:lnTo>
                  <a:lnTo>
                    <a:pt x="38" y="1126"/>
                  </a:lnTo>
                  <a:lnTo>
                    <a:pt x="19" y="1273"/>
                  </a:lnTo>
                  <a:lnTo>
                    <a:pt x="1" y="1421"/>
                  </a:lnTo>
                  <a:lnTo>
                    <a:pt x="19" y="1568"/>
                  </a:lnTo>
                  <a:lnTo>
                    <a:pt x="38" y="1716"/>
                  </a:lnTo>
                  <a:lnTo>
                    <a:pt x="75" y="1845"/>
                  </a:lnTo>
                  <a:lnTo>
                    <a:pt x="112" y="1974"/>
                  </a:lnTo>
                  <a:lnTo>
                    <a:pt x="167" y="2103"/>
                  </a:lnTo>
                  <a:lnTo>
                    <a:pt x="241" y="2213"/>
                  </a:lnTo>
                  <a:lnTo>
                    <a:pt x="314" y="2324"/>
                  </a:lnTo>
                  <a:lnTo>
                    <a:pt x="407" y="2416"/>
                  </a:lnTo>
                  <a:lnTo>
                    <a:pt x="499" y="2508"/>
                  </a:lnTo>
                  <a:lnTo>
                    <a:pt x="609" y="2601"/>
                  </a:lnTo>
                  <a:lnTo>
                    <a:pt x="738" y="2656"/>
                  </a:lnTo>
                  <a:lnTo>
                    <a:pt x="849" y="2730"/>
                  </a:lnTo>
                  <a:lnTo>
                    <a:pt x="978" y="2767"/>
                  </a:lnTo>
                  <a:lnTo>
                    <a:pt x="1126" y="2803"/>
                  </a:lnTo>
                  <a:lnTo>
                    <a:pt x="1255" y="2822"/>
                  </a:lnTo>
                  <a:lnTo>
                    <a:pt x="1402" y="2840"/>
                  </a:lnTo>
                  <a:lnTo>
                    <a:pt x="1550" y="2840"/>
                  </a:lnTo>
                  <a:lnTo>
                    <a:pt x="1697" y="2822"/>
                  </a:lnTo>
                  <a:lnTo>
                    <a:pt x="1826" y="2785"/>
                  </a:lnTo>
                  <a:lnTo>
                    <a:pt x="1955" y="2730"/>
                  </a:lnTo>
                  <a:lnTo>
                    <a:pt x="2084" y="2674"/>
                  </a:lnTo>
                  <a:lnTo>
                    <a:pt x="2195" y="2619"/>
                  </a:lnTo>
                  <a:lnTo>
                    <a:pt x="2306" y="2527"/>
                  </a:lnTo>
                  <a:lnTo>
                    <a:pt x="2416" y="2453"/>
                  </a:lnTo>
                  <a:lnTo>
                    <a:pt x="2508" y="2342"/>
                  </a:lnTo>
                  <a:lnTo>
                    <a:pt x="2582" y="2250"/>
                  </a:lnTo>
                  <a:lnTo>
                    <a:pt x="2656" y="2121"/>
                  </a:lnTo>
                  <a:lnTo>
                    <a:pt x="2711" y="2011"/>
                  </a:lnTo>
                  <a:lnTo>
                    <a:pt x="2767" y="1882"/>
                  </a:lnTo>
                  <a:lnTo>
                    <a:pt x="2803" y="1734"/>
                  </a:lnTo>
                  <a:lnTo>
                    <a:pt x="2822" y="1605"/>
                  </a:lnTo>
                  <a:lnTo>
                    <a:pt x="2840" y="1457"/>
                  </a:lnTo>
                  <a:lnTo>
                    <a:pt x="2840" y="1310"/>
                  </a:lnTo>
                  <a:lnTo>
                    <a:pt x="2822" y="1162"/>
                  </a:lnTo>
                  <a:lnTo>
                    <a:pt x="2785" y="1033"/>
                  </a:lnTo>
                  <a:lnTo>
                    <a:pt x="2748" y="904"/>
                  </a:lnTo>
                  <a:lnTo>
                    <a:pt x="2693" y="775"/>
                  </a:lnTo>
                  <a:lnTo>
                    <a:pt x="2619" y="665"/>
                  </a:lnTo>
                  <a:lnTo>
                    <a:pt x="2545" y="554"/>
                  </a:lnTo>
                  <a:lnTo>
                    <a:pt x="2453" y="443"/>
                  </a:lnTo>
                  <a:lnTo>
                    <a:pt x="2361" y="351"/>
                  </a:lnTo>
                  <a:lnTo>
                    <a:pt x="2250" y="277"/>
                  </a:lnTo>
                  <a:lnTo>
                    <a:pt x="2140" y="204"/>
                  </a:lnTo>
                  <a:lnTo>
                    <a:pt x="2011" y="130"/>
                  </a:lnTo>
                  <a:lnTo>
                    <a:pt x="1882" y="75"/>
                  </a:lnTo>
                  <a:lnTo>
                    <a:pt x="1753" y="38"/>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 name="Google Shape;656;p3"/>
            <p:cNvSpPr/>
            <p:nvPr/>
          </p:nvSpPr>
          <p:spPr>
            <a:xfrm>
              <a:off x="5338275" y="830900"/>
              <a:ext cx="70100" cy="70100"/>
            </a:xfrm>
            <a:custGeom>
              <a:avLst/>
              <a:gdLst/>
              <a:ahLst/>
              <a:cxnLst/>
              <a:rect l="l" t="t" r="r" b="b"/>
              <a:pathLst>
                <a:path w="2804" h="2804" extrusionOk="0">
                  <a:moveTo>
                    <a:pt x="1218" y="1"/>
                  </a:moveTo>
                  <a:lnTo>
                    <a:pt x="1089" y="37"/>
                  </a:lnTo>
                  <a:lnTo>
                    <a:pt x="959" y="74"/>
                  </a:lnTo>
                  <a:lnTo>
                    <a:pt x="830" y="111"/>
                  </a:lnTo>
                  <a:lnTo>
                    <a:pt x="701" y="166"/>
                  </a:lnTo>
                  <a:lnTo>
                    <a:pt x="591" y="240"/>
                  </a:lnTo>
                  <a:lnTo>
                    <a:pt x="498" y="314"/>
                  </a:lnTo>
                  <a:lnTo>
                    <a:pt x="388" y="406"/>
                  </a:lnTo>
                  <a:lnTo>
                    <a:pt x="314" y="498"/>
                  </a:lnTo>
                  <a:lnTo>
                    <a:pt x="240" y="609"/>
                  </a:lnTo>
                  <a:lnTo>
                    <a:pt x="167" y="720"/>
                  </a:lnTo>
                  <a:lnTo>
                    <a:pt x="111" y="849"/>
                  </a:lnTo>
                  <a:lnTo>
                    <a:pt x="56" y="978"/>
                  </a:lnTo>
                  <a:lnTo>
                    <a:pt x="38" y="1107"/>
                  </a:lnTo>
                  <a:lnTo>
                    <a:pt x="1" y="1236"/>
                  </a:lnTo>
                  <a:lnTo>
                    <a:pt x="1" y="1383"/>
                  </a:lnTo>
                  <a:lnTo>
                    <a:pt x="1" y="1531"/>
                  </a:lnTo>
                  <a:lnTo>
                    <a:pt x="19" y="1678"/>
                  </a:lnTo>
                  <a:lnTo>
                    <a:pt x="56" y="1807"/>
                  </a:lnTo>
                  <a:lnTo>
                    <a:pt x="111" y="1937"/>
                  </a:lnTo>
                  <a:lnTo>
                    <a:pt x="167" y="2066"/>
                  </a:lnTo>
                  <a:lnTo>
                    <a:pt x="240" y="2195"/>
                  </a:lnTo>
                  <a:lnTo>
                    <a:pt x="314" y="2287"/>
                  </a:lnTo>
                  <a:lnTo>
                    <a:pt x="406" y="2397"/>
                  </a:lnTo>
                  <a:lnTo>
                    <a:pt x="498" y="2490"/>
                  </a:lnTo>
                  <a:lnTo>
                    <a:pt x="609" y="2563"/>
                  </a:lnTo>
                  <a:lnTo>
                    <a:pt x="720" y="2637"/>
                  </a:lnTo>
                  <a:lnTo>
                    <a:pt x="849" y="2692"/>
                  </a:lnTo>
                  <a:lnTo>
                    <a:pt x="978" y="2729"/>
                  </a:lnTo>
                  <a:lnTo>
                    <a:pt x="1107" y="2766"/>
                  </a:lnTo>
                  <a:lnTo>
                    <a:pt x="1254" y="2785"/>
                  </a:lnTo>
                  <a:lnTo>
                    <a:pt x="1402" y="2803"/>
                  </a:lnTo>
                  <a:lnTo>
                    <a:pt x="1549" y="2785"/>
                  </a:lnTo>
                  <a:lnTo>
                    <a:pt x="1697" y="2766"/>
                  </a:lnTo>
                  <a:lnTo>
                    <a:pt x="1826" y="2729"/>
                  </a:lnTo>
                  <a:lnTo>
                    <a:pt x="1955" y="2692"/>
                  </a:lnTo>
                  <a:lnTo>
                    <a:pt x="2084" y="2637"/>
                  </a:lnTo>
                  <a:lnTo>
                    <a:pt x="2195" y="2563"/>
                  </a:lnTo>
                  <a:lnTo>
                    <a:pt x="2305" y="2471"/>
                  </a:lnTo>
                  <a:lnTo>
                    <a:pt x="2398" y="2379"/>
                  </a:lnTo>
                  <a:lnTo>
                    <a:pt x="2490" y="2287"/>
                  </a:lnTo>
                  <a:lnTo>
                    <a:pt x="2564" y="2176"/>
                  </a:lnTo>
                  <a:lnTo>
                    <a:pt x="2637" y="2066"/>
                  </a:lnTo>
                  <a:lnTo>
                    <a:pt x="2693" y="1937"/>
                  </a:lnTo>
                  <a:lnTo>
                    <a:pt x="2748" y="1807"/>
                  </a:lnTo>
                  <a:lnTo>
                    <a:pt x="2766" y="1678"/>
                  </a:lnTo>
                  <a:lnTo>
                    <a:pt x="2785" y="1531"/>
                  </a:lnTo>
                  <a:lnTo>
                    <a:pt x="2803" y="1383"/>
                  </a:lnTo>
                  <a:lnTo>
                    <a:pt x="2785" y="1236"/>
                  </a:lnTo>
                  <a:lnTo>
                    <a:pt x="2766" y="1088"/>
                  </a:lnTo>
                  <a:lnTo>
                    <a:pt x="2730" y="959"/>
                  </a:lnTo>
                  <a:lnTo>
                    <a:pt x="2693" y="830"/>
                  </a:lnTo>
                  <a:lnTo>
                    <a:pt x="2619" y="701"/>
                  </a:lnTo>
                  <a:lnTo>
                    <a:pt x="2545" y="591"/>
                  </a:lnTo>
                  <a:lnTo>
                    <a:pt x="2471" y="480"/>
                  </a:lnTo>
                  <a:lnTo>
                    <a:pt x="2379" y="388"/>
                  </a:lnTo>
                  <a:lnTo>
                    <a:pt x="2287" y="296"/>
                  </a:lnTo>
                  <a:lnTo>
                    <a:pt x="2176" y="222"/>
                  </a:lnTo>
                  <a:lnTo>
                    <a:pt x="2047" y="148"/>
                  </a:lnTo>
                  <a:lnTo>
                    <a:pt x="1937" y="93"/>
                  </a:lnTo>
                  <a:lnTo>
                    <a:pt x="1789" y="56"/>
                  </a:lnTo>
                  <a:lnTo>
                    <a:pt x="1660"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 name="Google Shape;657;p3"/>
            <p:cNvSpPr/>
            <p:nvPr/>
          </p:nvSpPr>
          <p:spPr>
            <a:xfrm>
              <a:off x="5104125" y="297125"/>
              <a:ext cx="70075" cy="70075"/>
            </a:xfrm>
            <a:custGeom>
              <a:avLst/>
              <a:gdLst/>
              <a:ahLst/>
              <a:cxnLst/>
              <a:rect l="l" t="t" r="r" b="b"/>
              <a:pathLst>
                <a:path w="2803" h="2803" extrusionOk="0">
                  <a:moveTo>
                    <a:pt x="1291" y="0"/>
                  </a:moveTo>
                  <a:lnTo>
                    <a:pt x="1143" y="19"/>
                  </a:lnTo>
                  <a:lnTo>
                    <a:pt x="996" y="55"/>
                  </a:lnTo>
                  <a:lnTo>
                    <a:pt x="867" y="92"/>
                  </a:lnTo>
                  <a:lnTo>
                    <a:pt x="756" y="148"/>
                  </a:lnTo>
                  <a:lnTo>
                    <a:pt x="627" y="221"/>
                  </a:lnTo>
                  <a:lnTo>
                    <a:pt x="516" y="295"/>
                  </a:lnTo>
                  <a:lnTo>
                    <a:pt x="424" y="387"/>
                  </a:lnTo>
                  <a:lnTo>
                    <a:pt x="332" y="479"/>
                  </a:lnTo>
                  <a:lnTo>
                    <a:pt x="258" y="590"/>
                  </a:lnTo>
                  <a:lnTo>
                    <a:pt x="184" y="701"/>
                  </a:lnTo>
                  <a:lnTo>
                    <a:pt x="111" y="830"/>
                  </a:lnTo>
                  <a:lnTo>
                    <a:pt x="74" y="959"/>
                  </a:lnTo>
                  <a:lnTo>
                    <a:pt x="37" y="1088"/>
                  </a:lnTo>
                  <a:lnTo>
                    <a:pt x="19" y="1235"/>
                  </a:lnTo>
                  <a:lnTo>
                    <a:pt x="0" y="1383"/>
                  </a:lnTo>
                  <a:lnTo>
                    <a:pt x="0" y="1530"/>
                  </a:lnTo>
                  <a:lnTo>
                    <a:pt x="19" y="1660"/>
                  </a:lnTo>
                  <a:lnTo>
                    <a:pt x="55" y="1807"/>
                  </a:lnTo>
                  <a:lnTo>
                    <a:pt x="92" y="1936"/>
                  </a:lnTo>
                  <a:lnTo>
                    <a:pt x="148" y="2065"/>
                  </a:lnTo>
                  <a:lnTo>
                    <a:pt x="221" y="2176"/>
                  </a:lnTo>
                  <a:lnTo>
                    <a:pt x="295" y="2286"/>
                  </a:lnTo>
                  <a:lnTo>
                    <a:pt x="387" y="2379"/>
                  </a:lnTo>
                  <a:lnTo>
                    <a:pt x="479" y="2471"/>
                  </a:lnTo>
                  <a:lnTo>
                    <a:pt x="590" y="2563"/>
                  </a:lnTo>
                  <a:lnTo>
                    <a:pt x="701" y="2637"/>
                  </a:lnTo>
                  <a:lnTo>
                    <a:pt x="830" y="2692"/>
                  </a:lnTo>
                  <a:lnTo>
                    <a:pt x="959" y="2729"/>
                  </a:lnTo>
                  <a:lnTo>
                    <a:pt x="1088" y="2766"/>
                  </a:lnTo>
                  <a:lnTo>
                    <a:pt x="1235" y="2803"/>
                  </a:lnTo>
                  <a:lnTo>
                    <a:pt x="1530" y="2803"/>
                  </a:lnTo>
                  <a:lnTo>
                    <a:pt x="1678" y="2784"/>
                  </a:lnTo>
                  <a:lnTo>
                    <a:pt x="1807" y="2747"/>
                  </a:lnTo>
                  <a:lnTo>
                    <a:pt x="1936" y="2711"/>
                  </a:lnTo>
                  <a:lnTo>
                    <a:pt x="2065" y="2655"/>
                  </a:lnTo>
                  <a:lnTo>
                    <a:pt x="2176" y="2581"/>
                  </a:lnTo>
                  <a:lnTo>
                    <a:pt x="2286" y="2508"/>
                  </a:lnTo>
                  <a:lnTo>
                    <a:pt x="2397" y="2415"/>
                  </a:lnTo>
                  <a:lnTo>
                    <a:pt x="2471" y="2323"/>
                  </a:lnTo>
                  <a:lnTo>
                    <a:pt x="2563" y="2213"/>
                  </a:lnTo>
                  <a:lnTo>
                    <a:pt x="2637" y="2102"/>
                  </a:lnTo>
                  <a:lnTo>
                    <a:pt x="2692" y="1973"/>
                  </a:lnTo>
                  <a:lnTo>
                    <a:pt x="2747" y="1844"/>
                  </a:lnTo>
                  <a:lnTo>
                    <a:pt x="2784" y="1715"/>
                  </a:lnTo>
                  <a:lnTo>
                    <a:pt x="2803" y="1567"/>
                  </a:lnTo>
                  <a:lnTo>
                    <a:pt x="2803" y="1420"/>
                  </a:lnTo>
                  <a:lnTo>
                    <a:pt x="2803" y="1272"/>
                  </a:lnTo>
                  <a:lnTo>
                    <a:pt x="2784" y="1143"/>
                  </a:lnTo>
                  <a:lnTo>
                    <a:pt x="2747" y="996"/>
                  </a:lnTo>
                  <a:lnTo>
                    <a:pt x="2710" y="867"/>
                  </a:lnTo>
                  <a:lnTo>
                    <a:pt x="2655" y="738"/>
                  </a:lnTo>
                  <a:lnTo>
                    <a:pt x="2581" y="627"/>
                  </a:lnTo>
                  <a:lnTo>
                    <a:pt x="2508" y="516"/>
                  </a:lnTo>
                  <a:lnTo>
                    <a:pt x="2415" y="424"/>
                  </a:lnTo>
                  <a:lnTo>
                    <a:pt x="2323" y="332"/>
                  </a:lnTo>
                  <a:lnTo>
                    <a:pt x="2213" y="240"/>
                  </a:lnTo>
                  <a:lnTo>
                    <a:pt x="2102" y="184"/>
                  </a:lnTo>
                  <a:lnTo>
                    <a:pt x="1991" y="111"/>
                  </a:lnTo>
                  <a:lnTo>
                    <a:pt x="1862" y="74"/>
                  </a:lnTo>
                  <a:lnTo>
                    <a:pt x="1715" y="37"/>
                  </a:lnTo>
                  <a:lnTo>
                    <a:pt x="15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 name="Google Shape;658;p3"/>
            <p:cNvSpPr/>
            <p:nvPr/>
          </p:nvSpPr>
          <p:spPr>
            <a:xfrm>
              <a:off x="5155275" y="470900"/>
              <a:ext cx="70550" cy="70550"/>
            </a:xfrm>
            <a:custGeom>
              <a:avLst/>
              <a:gdLst/>
              <a:ahLst/>
              <a:cxnLst/>
              <a:rect l="l" t="t" r="r" b="b"/>
              <a:pathLst>
                <a:path w="2822" h="2822" extrusionOk="0">
                  <a:moveTo>
                    <a:pt x="1439" y="0"/>
                  </a:moveTo>
                  <a:lnTo>
                    <a:pt x="1291" y="19"/>
                  </a:lnTo>
                  <a:lnTo>
                    <a:pt x="1144" y="37"/>
                  </a:lnTo>
                  <a:lnTo>
                    <a:pt x="1015" y="56"/>
                  </a:lnTo>
                  <a:lnTo>
                    <a:pt x="886" y="111"/>
                  </a:lnTo>
                  <a:lnTo>
                    <a:pt x="757" y="166"/>
                  </a:lnTo>
                  <a:lnTo>
                    <a:pt x="646" y="222"/>
                  </a:lnTo>
                  <a:lnTo>
                    <a:pt x="535" y="314"/>
                  </a:lnTo>
                  <a:lnTo>
                    <a:pt x="425" y="387"/>
                  </a:lnTo>
                  <a:lnTo>
                    <a:pt x="333" y="498"/>
                  </a:lnTo>
                  <a:lnTo>
                    <a:pt x="259" y="590"/>
                  </a:lnTo>
                  <a:lnTo>
                    <a:pt x="185" y="719"/>
                  </a:lnTo>
                  <a:lnTo>
                    <a:pt x="130" y="830"/>
                  </a:lnTo>
                  <a:lnTo>
                    <a:pt x="74" y="959"/>
                  </a:lnTo>
                  <a:lnTo>
                    <a:pt x="38" y="1107"/>
                  </a:lnTo>
                  <a:lnTo>
                    <a:pt x="19" y="1236"/>
                  </a:lnTo>
                  <a:lnTo>
                    <a:pt x="1" y="1383"/>
                  </a:lnTo>
                  <a:lnTo>
                    <a:pt x="1" y="1531"/>
                  </a:lnTo>
                  <a:lnTo>
                    <a:pt x="19" y="1678"/>
                  </a:lnTo>
                  <a:lnTo>
                    <a:pt x="56" y="1807"/>
                  </a:lnTo>
                  <a:lnTo>
                    <a:pt x="111" y="1955"/>
                  </a:lnTo>
                  <a:lnTo>
                    <a:pt x="167" y="2065"/>
                  </a:lnTo>
                  <a:lnTo>
                    <a:pt x="222" y="2194"/>
                  </a:lnTo>
                  <a:lnTo>
                    <a:pt x="314" y="2305"/>
                  </a:lnTo>
                  <a:lnTo>
                    <a:pt x="388" y="2397"/>
                  </a:lnTo>
                  <a:lnTo>
                    <a:pt x="499" y="2489"/>
                  </a:lnTo>
                  <a:lnTo>
                    <a:pt x="591" y="2582"/>
                  </a:lnTo>
                  <a:lnTo>
                    <a:pt x="720" y="2637"/>
                  </a:lnTo>
                  <a:lnTo>
                    <a:pt x="830" y="2711"/>
                  </a:lnTo>
                  <a:lnTo>
                    <a:pt x="960" y="2748"/>
                  </a:lnTo>
                  <a:lnTo>
                    <a:pt x="1107" y="2784"/>
                  </a:lnTo>
                  <a:lnTo>
                    <a:pt x="1236" y="2821"/>
                  </a:lnTo>
                  <a:lnTo>
                    <a:pt x="1531" y="2821"/>
                  </a:lnTo>
                  <a:lnTo>
                    <a:pt x="1679" y="2803"/>
                  </a:lnTo>
                  <a:lnTo>
                    <a:pt x="1808" y="2766"/>
                  </a:lnTo>
                  <a:lnTo>
                    <a:pt x="1937" y="2729"/>
                  </a:lnTo>
                  <a:lnTo>
                    <a:pt x="2066" y="2674"/>
                  </a:lnTo>
                  <a:lnTo>
                    <a:pt x="2195" y="2600"/>
                  </a:lnTo>
                  <a:lnTo>
                    <a:pt x="2305" y="2526"/>
                  </a:lnTo>
                  <a:lnTo>
                    <a:pt x="2398" y="2434"/>
                  </a:lnTo>
                  <a:lnTo>
                    <a:pt x="2490" y="2342"/>
                  </a:lnTo>
                  <a:lnTo>
                    <a:pt x="2582" y="2231"/>
                  </a:lnTo>
                  <a:lnTo>
                    <a:pt x="2637" y="2121"/>
                  </a:lnTo>
                  <a:lnTo>
                    <a:pt x="2711" y="1992"/>
                  </a:lnTo>
                  <a:lnTo>
                    <a:pt x="2748" y="1863"/>
                  </a:lnTo>
                  <a:lnTo>
                    <a:pt x="2785" y="1733"/>
                  </a:lnTo>
                  <a:lnTo>
                    <a:pt x="2822" y="1586"/>
                  </a:lnTo>
                  <a:lnTo>
                    <a:pt x="2822" y="1438"/>
                  </a:lnTo>
                  <a:lnTo>
                    <a:pt x="2822" y="1291"/>
                  </a:lnTo>
                  <a:lnTo>
                    <a:pt x="2803" y="1143"/>
                  </a:lnTo>
                  <a:lnTo>
                    <a:pt x="2766" y="1014"/>
                  </a:lnTo>
                  <a:lnTo>
                    <a:pt x="2730" y="885"/>
                  </a:lnTo>
                  <a:lnTo>
                    <a:pt x="2674" y="756"/>
                  </a:lnTo>
                  <a:lnTo>
                    <a:pt x="2600" y="646"/>
                  </a:lnTo>
                  <a:lnTo>
                    <a:pt x="2527" y="535"/>
                  </a:lnTo>
                  <a:lnTo>
                    <a:pt x="2435" y="424"/>
                  </a:lnTo>
                  <a:lnTo>
                    <a:pt x="2342" y="332"/>
                  </a:lnTo>
                  <a:lnTo>
                    <a:pt x="2232"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 name="Google Shape;659;p3"/>
            <p:cNvSpPr/>
            <p:nvPr/>
          </p:nvSpPr>
          <p:spPr>
            <a:xfrm>
              <a:off x="6317350" y="1330125"/>
              <a:ext cx="69625" cy="70075"/>
            </a:xfrm>
            <a:custGeom>
              <a:avLst/>
              <a:gdLst/>
              <a:ahLst/>
              <a:cxnLst/>
              <a:rect l="l" t="t" r="r" b="b"/>
              <a:pathLst>
                <a:path w="2785" h="2803" extrusionOk="0">
                  <a:moveTo>
                    <a:pt x="1438" y="0"/>
                  </a:moveTo>
                  <a:lnTo>
                    <a:pt x="1291" y="19"/>
                  </a:lnTo>
                  <a:lnTo>
                    <a:pt x="1143" y="19"/>
                  </a:lnTo>
                  <a:lnTo>
                    <a:pt x="1014" y="55"/>
                  </a:lnTo>
                  <a:lnTo>
                    <a:pt x="885" y="92"/>
                  </a:lnTo>
                  <a:lnTo>
                    <a:pt x="756" y="148"/>
                  </a:lnTo>
                  <a:lnTo>
                    <a:pt x="627" y="221"/>
                  </a:lnTo>
                  <a:lnTo>
                    <a:pt x="517" y="295"/>
                  </a:lnTo>
                  <a:lnTo>
                    <a:pt x="424" y="387"/>
                  </a:lnTo>
                  <a:lnTo>
                    <a:pt x="332" y="479"/>
                  </a:lnTo>
                  <a:lnTo>
                    <a:pt x="240" y="590"/>
                  </a:lnTo>
                  <a:lnTo>
                    <a:pt x="166" y="701"/>
                  </a:lnTo>
                  <a:lnTo>
                    <a:pt x="111" y="811"/>
                  </a:lnTo>
                  <a:lnTo>
                    <a:pt x="56" y="940"/>
                  </a:lnTo>
                  <a:lnTo>
                    <a:pt x="19" y="1088"/>
                  </a:lnTo>
                  <a:lnTo>
                    <a:pt x="0" y="1217"/>
                  </a:lnTo>
                  <a:lnTo>
                    <a:pt x="0" y="1364"/>
                  </a:lnTo>
                  <a:lnTo>
                    <a:pt x="0" y="1512"/>
                  </a:lnTo>
                  <a:lnTo>
                    <a:pt x="19" y="1660"/>
                  </a:lnTo>
                  <a:lnTo>
                    <a:pt x="37" y="1807"/>
                  </a:lnTo>
                  <a:lnTo>
                    <a:pt x="92" y="1936"/>
                  </a:lnTo>
                  <a:lnTo>
                    <a:pt x="148" y="2047"/>
                  </a:lnTo>
                  <a:lnTo>
                    <a:pt x="203" y="2176"/>
                  </a:lnTo>
                  <a:lnTo>
                    <a:pt x="295" y="2286"/>
                  </a:lnTo>
                  <a:lnTo>
                    <a:pt x="369" y="2379"/>
                  </a:lnTo>
                  <a:lnTo>
                    <a:pt x="480" y="2471"/>
                  </a:lnTo>
                  <a:lnTo>
                    <a:pt x="572" y="2563"/>
                  </a:lnTo>
                  <a:lnTo>
                    <a:pt x="701" y="2637"/>
                  </a:lnTo>
                  <a:lnTo>
                    <a:pt x="812" y="2692"/>
                  </a:lnTo>
                  <a:lnTo>
                    <a:pt x="941" y="2729"/>
                  </a:lnTo>
                  <a:lnTo>
                    <a:pt x="1088" y="2766"/>
                  </a:lnTo>
                  <a:lnTo>
                    <a:pt x="1217" y="2803"/>
                  </a:lnTo>
                  <a:lnTo>
                    <a:pt x="1512" y="2803"/>
                  </a:lnTo>
                  <a:lnTo>
                    <a:pt x="1660" y="2784"/>
                  </a:lnTo>
                  <a:lnTo>
                    <a:pt x="1789" y="2747"/>
                  </a:lnTo>
                  <a:lnTo>
                    <a:pt x="1936" y="2710"/>
                  </a:lnTo>
                  <a:lnTo>
                    <a:pt x="2047" y="2655"/>
                  </a:lnTo>
                  <a:lnTo>
                    <a:pt x="2176" y="2581"/>
                  </a:lnTo>
                  <a:lnTo>
                    <a:pt x="2268" y="2508"/>
                  </a:lnTo>
                  <a:lnTo>
                    <a:pt x="2379" y="2415"/>
                  </a:lnTo>
                  <a:lnTo>
                    <a:pt x="2471" y="2323"/>
                  </a:lnTo>
                  <a:lnTo>
                    <a:pt x="2545" y="2213"/>
                  </a:lnTo>
                  <a:lnTo>
                    <a:pt x="2618" y="2084"/>
                  </a:lnTo>
                  <a:lnTo>
                    <a:pt x="2674" y="1973"/>
                  </a:lnTo>
                  <a:lnTo>
                    <a:pt x="2729" y="1844"/>
                  </a:lnTo>
                  <a:lnTo>
                    <a:pt x="2766" y="1696"/>
                  </a:lnTo>
                  <a:lnTo>
                    <a:pt x="2784" y="1567"/>
                  </a:lnTo>
                  <a:lnTo>
                    <a:pt x="2784" y="1420"/>
                  </a:lnTo>
                  <a:lnTo>
                    <a:pt x="2784" y="1272"/>
                  </a:lnTo>
                  <a:lnTo>
                    <a:pt x="2766" y="1125"/>
                  </a:lnTo>
                  <a:lnTo>
                    <a:pt x="2729" y="996"/>
                  </a:lnTo>
                  <a:lnTo>
                    <a:pt x="2692" y="867"/>
                  </a:lnTo>
                  <a:lnTo>
                    <a:pt x="2637" y="756"/>
                  </a:lnTo>
                  <a:lnTo>
                    <a:pt x="2563" y="627"/>
                  </a:lnTo>
                  <a:lnTo>
                    <a:pt x="2489" y="535"/>
                  </a:lnTo>
                  <a:lnTo>
                    <a:pt x="2397" y="424"/>
                  </a:lnTo>
                  <a:lnTo>
                    <a:pt x="2305" y="332"/>
                  </a:lnTo>
                  <a:lnTo>
                    <a:pt x="2213" y="258"/>
                  </a:lnTo>
                  <a:lnTo>
                    <a:pt x="2102" y="184"/>
                  </a:lnTo>
                  <a:lnTo>
                    <a:pt x="1973" y="129"/>
                  </a:lnTo>
                  <a:lnTo>
                    <a:pt x="1844" y="74"/>
                  </a:lnTo>
                  <a:lnTo>
                    <a:pt x="1715" y="37"/>
                  </a:lnTo>
                  <a:lnTo>
                    <a:pt x="1586"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 name="Google Shape;660;p3"/>
            <p:cNvSpPr/>
            <p:nvPr/>
          </p:nvSpPr>
          <p:spPr>
            <a:xfrm>
              <a:off x="6237150" y="1315825"/>
              <a:ext cx="70075" cy="70550"/>
            </a:xfrm>
            <a:custGeom>
              <a:avLst/>
              <a:gdLst/>
              <a:ahLst/>
              <a:cxnLst/>
              <a:rect l="l" t="t" r="r" b="b"/>
              <a:pathLst>
                <a:path w="2803" h="2822" extrusionOk="0">
                  <a:moveTo>
                    <a:pt x="1272" y="0"/>
                  </a:moveTo>
                  <a:lnTo>
                    <a:pt x="1125" y="19"/>
                  </a:lnTo>
                  <a:lnTo>
                    <a:pt x="977" y="56"/>
                  </a:lnTo>
                  <a:lnTo>
                    <a:pt x="848" y="111"/>
                  </a:lnTo>
                  <a:lnTo>
                    <a:pt x="738" y="166"/>
                  </a:lnTo>
                  <a:lnTo>
                    <a:pt x="608" y="222"/>
                  </a:lnTo>
                  <a:lnTo>
                    <a:pt x="498" y="314"/>
                  </a:lnTo>
                  <a:lnTo>
                    <a:pt x="406" y="406"/>
                  </a:lnTo>
                  <a:lnTo>
                    <a:pt x="313" y="498"/>
                  </a:lnTo>
                  <a:lnTo>
                    <a:pt x="240" y="609"/>
                  </a:lnTo>
                  <a:lnTo>
                    <a:pt x="166" y="720"/>
                  </a:lnTo>
                  <a:lnTo>
                    <a:pt x="111" y="849"/>
                  </a:lnTo>
                  <a:lnTo>
                    <a:pt x="55" y="978"/>
                  </a:lnTo>
                  <a:lnTo>
                    <a:pt x="18" y="1107"/>
                  </a:lnTo>
                  <a:lnTo>
                    <a:pt x="0" y="1254"/>
                  </a:lnTo>
                  <a:lnTo>
                    <a:pt x="0" y="1402"/>
                  </a:lnTo>
                  <a:lnTo>
                    <a:pt x="0" y="1549"/>
                  </a:lnTo>
                  <a:lnTo>
                    <a:pt x="18" y="1678"/>
                  </a:lnTo>
                  <a:lnTo>
                    <a:pt x="55" y="1826"/>
                  </a:lnTo>
                  <a:lnTo>
                    <a:pt x="92" y="1955"/>
                  </a:lnTo>
                  <a:lnTo>
                    <a:pt x="148" y="2084"/>
                  </a:lnTo>
                  <a:lnTo>
                    <a:pt x="221" y="2195"/>
                  </a:lnTo>
                  <a:lnTo>
                    <a:pt x="295" y="2305"/>
                  </a:lnTo>
                  <a:lnTo>
                    <a:pt x="387" y="2397"/>
                  </a:lnTo>
                  <a:lnTo>
                    <a:pt x="498" y="2490"/>
                  </a:lnTo>
                  <a:lnTo>
                    <a:pt x="608" y="2582"/>
                  </a:lnTo>
                  <a:lnTo>
                    <a:pt x="719" y="2637"/>
                  </a:lnTo>
                  <a:lnTo>
                    <a:pt x="848" y="2711"/>
                  </a:lnTo>
                  <a:lnTo>
                    <a:pt x="977" y="2748"/>
                  </a:lnTo>
                  <a:lnTo>
                    <a:pt x="1106" y="2785"/>
                  </a:lnTo>
                  <a:lnTo>
                    <a:pt x="1254" y="2803"/>
                  </a:lnTo>
                  <a:lnTo>
                    <a:pt x="1401" y="2822"/>
                  </a:lnTo>
                  <a:lnTo>
                    <a:pt x="1549" y="2803"/>
                  </a:lnTo>
                  <a:lnTo>
                    <a:pt x="1678" y="2785"/>
                  </a:lnTo>
                  <a:lnTo>
                    <a:pt x="1825" y="2748"/>
                  </a:lnTo>
                  <a:lnTo>
                    <a:pt x="1954" y="2711"/>
                  </a:lnTo>
                  <a:lnTo>
                    <a:pt x="2065" y="2656"/>
                  </a:lnTo>
                  <a:lnTo>
                    <a:pt x="2194" y="2582"/>
                  </a:lnTo>
                  <a:lnTo>
                    <a:pt x="2305" y="2508"/>
                  </a:lnTo>
                  <a:lnTo>
                    <a:pt x="2397" y="2416"/>
                  </a:lnTo>
                  <a:lnTo>
                    <a:pt x="2489" y="2324"/>
                  </a:lnTo>
                  <a:lnTo>
                    <a:pt x="2563" y="2213"/>
                  </a:lnTo>
                  <a:lnTo>
                    <a:pt x="2637" y="2102"/>
                  </a:lnTo>
                  <a:lnTo>
                    <a:pt x="2692" y="1973"/>
                  </a:lnTo>
                  <a:lnTo>
                    <a:pt x="2747" y="1844"/>
                  </a:lnTo>
                  <a:lnTo>
                    <a:pt x="2784" y="1697"/>
                  </a:lnTo>
                  <a:lnTo>
                    <a:pt x="2803" y="1568"/>
                  </a:lnTo>
                  <a:lnTo>
                    <a:pt x="2803" y="1420"/>
                  </a:lnTo>
                  <a:lnTo>
                    <a:pt x="2803" y="1273"/>
                  </a:lnTo>
                  <a:lnTo>
                    <a:pt x="2784" y="1125"/>
                  </a:lnTo>
                  <a:lnTo>
                    <a:pt x="2747" y="996"/>
                  </a:lnTo>
                  <a:lnTo>
                    <a:pt x="2710" y="867"/>
                  </a:lnTo>
                  <a:lnTo>
                    <a:pt x="2655" y="738"/>
                  </a:lnTo>
                  <a:lnTo>
                    <a:pt x="2581" y="627"/>
                  </a:lnTo>
                  <a:lnTo>
                    <a:pt x="2508" y="517"/>
                  </a:lnTo>
                  <a:lnTo>
                    <a:pt x="2415" y="406"/>
                  </a:lnTo>
                  <a:lnTo>
                    <a:pt x="2305" y="314"/>
                  </a:lnTo>
                  <a:lnTo>
                    <a:pt x="2213" y="240"/>
                  </a:lnTo>
                  <a:lnTo>
                    <a:pt x="2084" y="166"/>
                  </a:lnTo>
                  <a:lnTo>
                    <a:pt x="1973" y="111"/>
                  </a:lnTo>
                  <a:lnTo>
                    <a:pt x="1844" y="56"/>
                  </a:lnTo>
                  <a:lnTo>
                    <a:pt x="1696"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 name="Google Shape;661;p3"/>
            <p:cNvSpPr/>
            <p:nvPr/>
          </p:nvSpPr>
          <p:spPr>
            <a:xfrm>
              <a:off x="6156925" y="1301525"/>
              <a:ext cx="70550" cy="70550"/>
            </a:xfrm>
            <a:custGeom>
              <a:avLst/>
              <a:gdLst/>
              <a:ahLst/>
              <a:cxnLst/>
              <a:rect l="l" t="t" r="r" b="b"/>
              <a:pathLst>
                <a:path w="2822" h="2822" extrusionOk="0">
                  <a:moveTo>
                    <a:pt x="1273" y="1"/>
                  </a:moveTo>
                  <a:lnTo>
                    <a:pt x="1144" y="19"/>
                  </a:lnTo>
                  <a:lnTo>
                    <a:pt x="996" y="56"/>
                  </a:lnTo>
                  <a:lnTo>
                    <a:pt x="867" y="112"/>
                  </a:lnTo>
                  <a:lnTo>
                    <a:pt x="738" y="167"/>
                  </a:lnTo>
                  <a:lnTo>
                    <a:pt x="628" y="222"/>
                  </a:lnTo>
                  <a:lnTo>
                    <a:pt x="517" y="314"/>
                  </a:lnTo>
                  <a:lnTo>
                    <a:pt x="425" y="388"/>
                  </a:lnTo>
                  <a:lnTo>
                    <a:pt x="333" y="499"/>
                  </a:lnTo>
                  <a:lnTo>
                    <a:pt x="240" y="609"/>
                  </a:lnTo>
                  <a:lnTo>
                    <a:pt x="185" y="720"/>
                  </a:lnTo>
                  <a:lnTo>
                    <a:pt x="111" y="849"/>
                  </a:lnTo>
                  <a:lnTo>
                    <a:pt x="75" y="978"/>
                  </a:lnTo>
                  <a:lnTo>
                    <a:pt x="38" y="1107"/>
                  </a:lnTo>
                  <a:lnTo>
                    <a:pt x="19" y="1255"/>
                  </a:lnTo>
                  <a:lnTo>
                    <a:pt x="1" y="1402"/>
                  </a:lnTo>
                  <a:lnTo>
                    <a:pt x="19" y="1550"/>
                  </a:lnTo>
                  <a:lnTo>
                    <a:pt x="38" y="1679"/>
                  </a:lnTo>
                  <a:lnTo>
                    <a:pt x="56" y="1826"/>
                  </a:lnTo>
                  <a:lnTo>
                    <a:pt x="111" y="1955"/>
                  </a:lnTo>
                  <a:lnTo>
                    <a:pt x="167" y="2084"/>
                  </a:lnTo>
                  <a:lnTo>
                    <a:pt x="240" y="2195"/>
                  </a:lnTo>
                  <a:lnTo>
                    <a:pt x="314" y="2306"/>
                  </a:lnTo>
                  <a:lnTo>
                    <a:pt x="406" y="2398"/>
                  </a:lnTo>
                  <a:lnTo>
                    <a:pt x="499" y="2490"/>
                  </a:lnTo>
                  <a:lnTo>
                    <a:pt x="609" y="2582"/>
                  </a:lnTo>
                  <a:lnTo>
                    <a:pt x="720" y="2638"/>
                  </a:lnTo>
                  <a:lnTo>
                    <a:pt x="849" y="2711"/>
                  </a:lnTo>
                  <a:lnTo>
                    <a:pt x="978" y="2748"/>
                  </a:lnTo>
                  <a:lnTo>
                    <a:pt x="1107" y="2785"/>
                  </a:lnTo>
                  <a:lnTo>
                    <a:pt x="1255" y="2804"/>
                  </a:lnTo>
                  <a:lnTo>
                    <a:pt x="1402" y="2822"/>
                  </a:lnTo>
                  <a:lnTo>
                    <a:pt x="1550" y="2804"/>
                  </a:lnTo>
                  <a:lnTo>
                    <a:pt x="1697" y="2785"/>
                  </a:lnTo>
                  <a:lnTo>
                    <a:pt x="1826" y="2767"/>
                  </a:lnTo>
                  <a:lnTo>
                    <a:pt x="1955" y="2711"/>
                  </a:lnTo>
                  <a:lnTo>
                    <a:pt x="2084" y="2656"/>
                  </a:lnTo>
                  <a:lnTo>
                    <a:pt x="2195" y="2582"/>
                  </a:lnTo>
                  <a:lnTo>
                    <a:pt x="2306" y="2508"/>
                  </a:lnTo>
                  <a:lnTo>
                    <a:pt x="2416" y="2416"/>
                  </a:lnTo>
                  <a:lnTo>
                    <a:pt x="2508" y="2324"/>
                  </a:lnTo>
                  <a:lnTo>
                    <a:pt x="2582" y="2213"/>
                  </a:lnTo>
                  <a:lnTo>
                    <a:pt x="2656" y="2103"/>
                  </a:lnTo>
                  <a:lnTo>
                    <a:pt x="2711" y="1974"/>
                  </a:lnTo>
                  <a:lnTo>
                    <a:pt x="2767" y="1845"/>
                  </a:lnTo>
                  <a:lnTo>
                    <a:pt x="2803" y="1716"/>
                  </a:lnTo>
                  <a:lnTo>
                    <a:pt x="2822" y="1568"/>
                  </a:lnTo>
                  <a:lnTo>
                    <a:pt x="2822" y="1421"/>
                  </a:lnTo>
                  <a:lnTo>
                    <a:pt x="2822" y="1273"/>
                  </a:lnTo>
                  <a:lnTo>
                    <a:pt x="2803" y="1126"/>
                  </a:lnTo>
                  <a:lnTo>
                    <a:pt x="2767" y="997"/>
                  </a:lnTo>
                  <a:lnTo>
                    <a:pt x="2730" y="867"/>
                  </a:lnTo>
                  <a:lnTo>
                    <a:pt x="2656" y="738"/>
                  </a:lnTo>
                  <a:lnTo>
                    <a:pt x="2601" y="628"/>
                  </a:lnTo>
                  <a:lnTo>
                    <a:pt x="2508" y="517"/>
                  </a:lnTo>
                  <a:lnTo>
                    <a:pt x="2435" y="407"/>
                  </a:lnTo>
                  <a:lnTo>
                    <a:pt x="2324" y="314"/>
                  </a:lnTo>
                  <a:lnTo>
                    <a:pt x="2213" y="241"/>
                  </a:lnTo>
                  <a:lnTo>
                    <a:pt x="2103" y="167"/>
                  </a:lnTo>
                  <a:lnTo>
                    <a:pt x="1974" y="112"/>
                  </a:lnTo>
                  <a:lnTo>
                    <a:pt x="1845" y="56"/>
                  </a:lnTo>
                  <a:lnTo>
                    <a:pt x="1716" y="38"/>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 name="Google Shape;662;p3"/>
            <p:cNvSpPr/>
            <p:nvPr/>
          </p:nvSpPr>
          <p:spPr>
            <a:xfrm>
              <a:off x="6077175" y="1287250"/>
              <a:ext cx="70575" cy="70550"/>
            </a:xfrm>
            <a:custGeom>
              <a:avLst/>
              <a:gdLst/>
              <a:ahLst/>
              <a:cxnLst/>
              <a:rect l="l" t="t" r="r" b="b"/>
              <a:pathLst>
                <a:path w="2823" h="2822" extrusionOk="0">
                  <a:moveTo>
                    <a:pt x="1255" y="0"/>
                  </a:moveTo>
                  <a:lnTo>
                    <a:pt x="1126" y="19"/>
                  </a:lnTo>
                  <a:lnTo>
                    <a:pt x="978" y="56"/>
                  </a:lnTo>
                  <a:lnTo>
                    <a:pt x="849" y="111"/>
                  </a:lnTo>
                  <a:lnTo>
                    <a:pt x="720" y="166"/>
                  </a:lnTo>
                  <a:lnTo>
                    <a:pt x="609" y="240"/>
                  </a:lnTo>
                  <a:lnTo>
                    <a:pt x="499" y="314"/>
                  </a:lnTo>
                  <a:lnTo>
                    <a:pt x="407" y="406"/>
                  </a:lnTo>
                  <a:lnTo>
                    <a:pt x="314" y="498"/>
                  </a:lnTo>
                  <a:lnTo>
                    <a:pt x="241" y="609"/>
                  </a:lnTo>
                  <a:lnTo>
                    <a:pt x="167" y="738"/>
                  </a:lnTo>
                  <a:lnTo>
                    <a:pt x="112" y="848"/>
                  </a:lnTo>
                  <a:lnTo>
                    <a:pt x="56" y="978"/>
                  </a:lnTo>
                  <a:lnTo>
                    <a:pt x="19" y="1125"/>
                  </a:lnTo>
                  <a:lnTo>
                    <a:pt x="1" y="1273"/>
                  </a:lnTo>
                  <a:lnTo>
                    <a:pt x="1" y="1402"/>
                  </a:lnTo>
                  <a:lnTo>
                    <a:pt x="1" y="1549"/>
                  </a:lnTo>
                  <a:lnTo>
                    <a:pt x="19" y="1697"/>
                  </a:lnTo>
                  <a:lnTo>
                    <a:pt x="56" y="1844"/>
                  </a:lnTo>
                  <a:lnTo>
                    <a:pt x="112" y="1973"/>
                  </a:lnTo>
                  <a:lnTo>
                    <a:pt x="167" y="2084"/>
                  </a:lnTo>
                  <a:lnTo>
                    <a:pt x="241" y="2213"/>
                  </a:lnTo>
                  <a:lnTo>
                    <a:pt x="314" y="2305"/>
                  </a:lnTo>
                  <a:lnTo>
                    <a:pt x="407" y="2416"/>
                  </a:lnTo>
                  <a:lnTo>
                    <a:pt x="499" y="2508"/>
                  </a:lnTo>
                  <a:lnTo>
                    <a:pt x="609" y="2582"/>
                  </a:lnTo>
                  <a:lnTo>
                    <a:pt x="739" y="2655"/>
                  </a:lnTo>
                  <a:lnTo>
                    <a:pt x="849" y="2711"/>
                  </a:lnTo>
                  <a:lnTo>
                    <a:pt x="978" y="2748"/>
                  </a:lnTo>
                  <a:lnTo>
                    <a:pt x="1126" y="2784"/>
                  </a:lnTo>
                  <a:lnTo>
                    <a:pt x="1273" y="2803"/>
                  </a:lnTo>
                  <a:lnTo>
                    <a:pt x="1402" y="2821"/>
                  </a:lnTo>
                  <a:lnTo>
                    <a:pt x="1550" y="2803"/>
                  </a:lnTo>
                  <a:lnTo>
                    <a:pt x="1697" y="2784"/>
                  </a:lnTo>
                  <a:lnTo>
                    <a:pt x="1845" y="2748"/>
                  </a:lnTo>
                  <a:lnTo>
                    <a:pt x="1974" y="2711"/>
                  </a:lnTo>
                  <a:lnTo>
                    <a:pt x="2085" y="2655"/>
                  </a:lnTo>
                  <a:lnTo>
                    <a:pt x="2214" y="2582"/>
                  </a:lnTo>
                  <a:lnTo>
                    <a:pt x="2306" y="2508"/>
                  </a:lnTo>
                  <a:lnTo>
                    <a:pt x="2416" y="2416"/>
                  </a:lnTo>
                  <a:lnTo>
                    <a:pt x="2509" y="2305"/>
                  </a:lnTo>
                  <a:lnTo>
                    <a:pt x="2582" y="2194"/>
                  </a:lnTo>
                  <a:lnTo>
                    <a:pt x="2656" y="2084"/>
                  </a:lnTo>
                  <a:lnTo>
                    <a:pt x="2711" y="1955"/>
                  </a:lnTo>
                  <a:lnTo>
                    <a:pt x="2748" y="1826"/>
                  </a:lnTo>
                  <a:lnTo>
                    <a:pt x="2785" y="1697"/>
                  </a:lnTo>
                  <a:lnTo>
                    <a:pt x="2804" y="1549"/>
                  </a:lnTo>
                  <a:lnTo>
                    <a:pt x="2822" y="1402"/>
                  </a:lnTo>
                  <a:lnTo>
                    <a:pt x="2804" y="1254"/>
                  </a:lnTo>
                  <a:lnTo>
                    <a:pt x="2785" y="1125"/>
                  </a:lnTo>
                  <a:lnTo>
                    <a:pt x="2748" y="978"/>
                  </a:lnTo>
                  <a:lnTo>
                    <a:pt x="2711" y="848"/>
                  </a:lnTo>
                  <a:lnTo>
                    <a:pt x="2656" y="719"/>
                  </a:lnTo>
                  <a:lnTo>
                    <a:pt x="2582" y="609"/>
                  </a:lnTo>
                  <a:lnTo>
                    <a:pt x="2509" y="498"/>
                  </a:lnTo>
                  <a:lnTo>
                    <a:pt x="2416" y="406"/>
                  </a:lnTo>
                  <a:lnTo>
                    <a:pt x="2306" y="314"/>
                  </a:lnTo>
                  <a:lnTo>
                    <a:pt x="2195" y="240"/>
                  </a:lnTo>
                  <a:lnTo>
                    <a:pt x="2085" y="166"/>
                  </a:lnTo>
                  <a:lnTo>
                    <a:pt x="1955" y="111"/>
                  </a:lnTo>
                  <a:lnTo>
                    <a:pt x="1826" y="56"/>
                  </a:lnTo>
                  <a:lnTo>
                    <a:pt x="1697" y="19"/>
                  </a:lnTo>
                  <a:lnTo>
                    <a:pt x="15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 name="Google Shape;663;p3"/>
            <p:cNvSpPr/>
            <p:nvPr/>
          </p:nvSpPr>
          <p:spPr>
            <a:xfrm>
              <a:off x="5997450" y="1272950"/>
              <a:ext cx="70075" cy="70550"/>
            </a:xfrm>
            <a:custGeom>
              <a:avLst/>
              <a:gdLst/>
              <a:ahLst/>
              <a:cxnLst/>
              <a:rect l="l" t="t" r="r" b="b"/>
              <a:pathLst>
                <a:path w="2803" h="2822" extrusionOk="0">
                  <a:moveTo>
                    <a:pt x="1383" y="1"/>
                  </a:moveTo>
                  <a:lnTo>
                    <a:pt x="1236" y="19"/>
                  </a:lnTo>
                  <a:lnTo>
                    <a:pt x="1106" y="38"/>
                  </a:lnTo>
                  <a:lnTo>
                    <a:pt x="959" y="74"/>
                  </a:lnTo>
                  <a:lnTo>
                    <a:pt x="830" y="111"/>
                  </a:lnTo>
                  <a:lnTo>
                    <a:pt x="719" y="185"/>
                  </a:lnTo>
                  <a:lnTo>
                    <a:pt x="590" y="240"/>
                  </a:lnTo>
                  <a:lnTo>
                    <a:pt x="498" y="333"/>
                  </a:lnTo>
                  <a:lnTo>
                    <a:pt x="387" y="425"/>
                  </a:lnTo>
                  <a:lnTo>
                    <a:pt x="314" y="517"/>
                  </a:lnTo>
                  <a:lnTo>
                    <a:pt x="221" y="628"/>
                  </a:lnTo>
                  <a:lnTo>
                    <a:pt x="166" y="738"/>
                  </a:lnTo>
                  <a:lnTo>
                    <a:pt x="111" y="867"/>
                  </a:lnTo>
                  <a:lnTo>
                    <a:pt x="56" y="996"/>
                  </a:lnTo>
                  <a:lnTo>
                    <a:pt x="19" y="1125"/>
                  </a:lnTo>
                  <a:lnTo>
                    <a:pt x="0" y="1273"/>
                  </a:lnTo>
                  <a:lnTo>
                    <a:pt x="0" y="1420"/>
                  </a:lnTo>
                  <a:lnTo>
                    <a:pt x="0" y="1568"/>
                  </a:lnTo>
                  <a:lnTo>
                    <a:pt x="37" y="1715"/>
                  </a:lnTo>
                  <a:lnTo>
                    <a:pt x="56" y="1845"/>
                  </a:lnTo>
                  <a:lnTo>
                    <a:pt x="111" y="1974"/>
                  </a:lnTo>
                  <a:lnTo>
                    <a:pt x="166" y="2103"/>
                  </a:lnTo>
                  <a:lnTo>
                    <a:pt x="240" y="2213"/>
                  </a:lnTo>
                  <a:lnTo>
                    <a:pt x="314" y="2324"/>
                  </a:lnTo>
                  <a:lnTo>
                    <a:pt x="406" y="2416"/>
                  </a:lnTo>
                  <a:lnTo>
                    <a:pt x="516" y="2508"/>
                  </a:lnTo>
                  <a:lnTo>
                    <a:pt x="609" y="2582"/>
                  </a:lnTo>
                  <a:lnTo>
                    <a:pt x="738" y="2656"/>
                  </a:lnTo>
                  <a:lnTo>
                    <a:pt x="848" y="2711"/>
                  </a:lnTo>
                  <a:lnTo>
                    <a:pt x="996" y="2748"/>
                  </a:lnTo>
                  <a:lnTo>
                    <a:pt x="1125" y="2785"/>
                  </a:lnTo>
                  <a:lnTo>
                    <a:pt x="1272" y="2803"/>
                  </a:lnTo>
                  <a:lnTo>
                    <a:pt x="1420" y="2822"/>
                  </a:lnTo>
                  <a:lnTo>
                    <a:pt x="1567" y="2803"/>
                  </a:lnTo>
                  <a:lnTo>
                    <a:pt x="1697" y="2785"/>
                  </a:lnTo>
                  <a:lnTo>
                    <a:pt x="1844" y="2748"/>
                  </a:lnTo>
                  <a:lnTo>
                    <a:pt x="1973" y="2693"/>
                  </a:lnTo>
                  <a:lnTo>
                    <a:pt x="2084" y="2637"/>
                  </a:lnTo>
                  <a:lnTo>
                    <a:pt x="2213" y="2564"/>
                  </a:lnTo>
                  <a:lnTo>
                    <a:pt x="2305" y="2490"/>
                  </a:lnTo>
                  <a:lnTo>
                    <a:pt x="2416" y="2398"/>
                  </a:lnTo>
                  <a:lnTo>
                    <a:pt x="2489" y="2306"/>
                  </a:lnTo>
                  <a:lnTo>
                    <a:pt x="2582" y="2195"/>
                  </a:lnTo>
                  <a:lnTo>
                    <a:pt x="2637" y="2084"/>
                  </a:lnTo>
                  <a:lnTo>
                    <a:pt x="2711" y="1955"/>
                  </a:lnTo>
                  <a:lnTo>
                    <a:pt x="2747" y="1826"/>
                  </a:lnTo>
                  <a:lnTo>
                    <a:pt x="2784" y="1679"/>
                  </a:lnTo>
                  <a:lnTo>
                    <a:pt x="2803" y="1550"/>
                  </a:lnTo>
                  <a:lnTo>
                    <a:pt x="2803" y="1402"/>
                  </a:lnTo>
                  <a:lnTo>
                    <a:pt x="2803" y="1255"/>
                  </a:lnTo>
                  <a:lnTo>
                    <a:pt x="2766" y="1107"/>
                  </a:lnTo>
                  <a:lnTo>
                    <a:pt x="2747" y="978"/>
                  </a:lnTo>
                  <a:lnTo>
                    <a:pt x="2692" y="849"/>
                  </a:lnTo>
                  <a:lnTo>
                    <a:pt x="2637" y="720"/>
                  </a:lnTo>
                  <a:lnTo>
                    <a:pt x="2563" y="609"/>
                  </a:lnTo>
                  <a:lnTo>
                    <a:pt x="2489" y="499"/>
                  </a:lnTo>
                  <a:lnTo>
                    <a:pt x="2397" y="406"/>
                  </a:lnTo>
                  <a:lnTo>
                    <a:pt x="2287" y="314"/>
                  </a:lnTo>
                  <a:lnTo>
                    <a:pt x="2194" y="240"/>
                  </a:lnTo>
                  <a:lnTo>
                    <a:pt x="2065" y="167"/>
                  </a:lnTo>
                  <a:lnTo>
                    <a:pt x="1955" y="111"/>
                  </a:lnTo>
                  <a:lnTo>
                    <a:pt x="1807" y="56"/>
                  </a:lnTo>
                  <a:lnTo>
                    <a:pt x="1678" y="38"/>
                  </a:lnTo>
                  <a:lnTo>
                    <a:pt x="1531"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 name="Google Shape;664;p3"/>
            <p:cNvSpPr/>
            <p:nvPr/>
          </p:nvSpPr>
          <p:spPr>
            <a:xfrm>
              <a:off x="5694600" y="1138825"/>
              <a:ext cx="70550" cy="70550"/>
            </a:xfrm>
            <a:custGeom>
              <a:avLst/>
              <a:gdLst/>
              <a:ahLst/>
              <a:cxnLst/>
              <a:rect l="l" t="t" r="r" b="b"/>
              <a:pathLst>
                <a:path w="2822" h="2822" extrusionOk="0">
                  <a:moveTo>
                    <a:pt x="1254" y="0"/>
                  </a:moveTo>
                  <a:lnTo>
                    <a:pt x="1107" y="37"/>
                  </a:lnTo>
                  <a:lnTo>
                    <a:pt x="978" y="74"/>
                  </a:lnTo>
                  <a:lnTo>
                    <a:pt x="848" y="111"/>
                  </a:lnTo>
                  <a:lnTo>
                    <a:pt x="719" y="166"/>
                  </a:lnTo>
                  <a:lnTo>
                    <a:pt x="609" y="240"/>
                  </a:lnTo>
                  <a:lnTo>
                    <a:pt x="498" y="332"/>
                  </a:lnTo>
                  <a:lnTo>
                    <a:pt x="406" y="424"/>
                  </a:lnTo>
                  <a:lnTo>
                    <a:pt x="314" y="516"/>
                  </a:lnTo>
                  <a:lnTo>
                    <a:pt x="240" y="627"/>
                  </a:lnTo>
                  <a:lnTo>
                    <a:pt x="166" y="738"/>
                  </a:lnTo>
                  <a:lnTo>
                    <a:pt x="111" y="867"/>
                  </a:lnTo>
                  <a:lnTo>
                    <a:pt x="56" y="996"/>
                  </a:lnTo>
                  <a:lnTo>
                    <a:pt x="37" y="1125"/>
                  </a:lnTo>
                  <a:lnTo>
                    <a:pt x="19" y="1272"/>
                  </a:lnTo>
                  <a:lnTo>
                    <a:pt x="0" y="1420"/>
                  </a:lnTo>
                  <a:lnTo>
                    <a:pt x="19" y="1567"/>
                  </a:lnTo>
                  <a:lnTo>
                    <a:pt x="37" y="1715"/>
                  </a:lnTo>
                  <a:lnTo>
                    <a:pt x="74" y="1844"/>
                  </a:lnTo>
                  <a:lnTo>
                    <a:pt x="111" y="1973"/>
                  </a:lnTo>
                  <a:lnTo>
                    <a:pt x="185" y="2102"/>
                  </a:lnTo>
                  <a:lnTo>
                    <a:pt x="240" y="2213"/>
                  </a:lnTo>
                  <a:lnTo>
                    <a:pt x="332" y="2323"/>
                  </a:lnTo>
                  <a:lnTo>
                    <a:pt x="424" y="2416"/>
                  </a:lnTo>
                  <a:lnTo>
                    <a:pt x="517" y="2508"/>
                  </a:lnTo>
                  <a:lnTo>
                    <a:pt x="627" y="2582"/>
                  </a:lnTo>
                  <a:lnTo>
                    <a:pt x="738" y="2655"/>
                  </a:lnTo>
                  <a:lnTo>
                    <a:pt x="867" y="2711"/>
                  </a:lnTo>
                  <a:lnTo>
                    <a:pt x="996" y="2766"/>
                  </a:lnTo>
                  <a:lnTo>
                    <a:pt x="1144" y="2784"/>
                  </a:lnTo>
                  <a:lnTo>
                    <a:pt x="1273" y="2821"/>
                  </a:lnTo>
                  <a:lnTo>
                    <a:pt x="1420" y="2821"/>
                  </a:lnTo>
                  <a:lnTo>
                    <a:pt x="1568" y="2803"/>
                  </a:lnTo>
                  <a:lnTo>
                    <a:pt x="1715" y="2784"/>
                  </a:lnTo>
                  <a:lnTo>
                    <a:pt x="1844" y="2748"/>
                  </a:lnTo>
                  <a:lnTo>
                    <a:pt x="1973" y="2711"/>
                  </a:lnTo>
                  <a:lnTo>
                    <a:pt x="2102" y="2655"/>
                  </a:lnTo>
                  <a:lnTo>
                    <a:pt x="2213" y="2582"/>
                  </a:lnTo>
                  <a:lnTo>
                    <a:pt x="2324" y="2489"/>
                  </a:lnTo>
                  <a:lnTo>
                    <a:pt x="2434" y="2397"/>
                  </a:lnTo>
                  <a:lnTo>
                    <a:pt x="2508" y="2305"/>
                  </a:lnTo>
                  <a:lnTo>
                    <a:pt x="2600" y="2194"/>
                  </a:lnTo>
                  <a:lnTo>
                    <a:pt x="2655" y="2084"/>
                  </a:lnTo>
                  <a:lnTo>
                    <a:pt x="2729" y="1955"/>
                  </a:lnTo>
                  <a:lnTo>
                    <a:pt x="2766" y="1826"/>
                  </a:lnTo>
                  <a:lnTo>
                    <a:pt x="2803" y="1678"/>
                  </a:lnTo>
                  <a:lnTo>
                    <a:pt x="2821" y="1549"/>
                  </a:lnTo>
                  <a:lnTo>
                    <a:pt x="2821" y="1402"/>
                  </a:lnTo>
                  <a:lnTo>
                    <a:pt x="2821" y="1254"/>
                  </a:lnTo>
                  <a:lnTo>
                    <a:pt x="2803" y="1107"/>
                  </a:lnTo>
                  <a:lnTo>
                    <a:pt x="2766" y="977"/>
                  </a:lnTo>
                  <a:lnTo>
                    <a:pt x="2711" y="848"/>
                  </a:lnTo>
                  <a:lnTo>
                    <a:pt x="2655" y="719"/>
                  </a:lnTo>
                  <a:lnTo>
                    <a:pt x="2582" y="609"/>
                  </a:lnTo>
                  <a:lnTo>
                    <a:pt x="2508" y="498"/>
                  </a:lnTo>
                  <a:lnTo>
                    <a:pt x="2416" y="406"/>
                  </a:lnTo>
                  <a:lnTo>
                    <a:pt x="2305" y="314"/>
                  </a:lnTo>
                  <a:lnTo>
                    <a:pt x="2194" y="221"/>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 name="Google Shape;665;p3"/>
            <p:cNvSpPr/>
            <p:nvPr/>
          </p:nvSpPr>
          <p:spPr>
            <a:xfrm>
              <a:off x="5207375" y="642825"/>
              <a:ext cx="69150" cy="69625"/>
            </a:xfrm>
            <a:custGeom>
              <a:avLst/>
              <a:gdLst/>
              <a:ahLst/>
              <a:cxnLst/>
              <a:rect l="l" t="t" r="r" b="b"/>
              <a:pathLst>
                <a:path w="2766" h="2785" extrusionOk="0">
                  <a:moveTo>
                    <a:pt x="1254" y="1"/>
                  </a:moveTo>
                  <a:lnTo>
                    <a:pt x="1107" y="19"/>
                  </a:lnTo>
                  <a:lnTo>
                    <a:pt x="977" y="56"/>
                  </a:lnTo>
                  <a:lnTo>
                    <a:pt x="848" y="93"/>
                  </a:lnTo>
                  <a:lnTo>
                    <a:pt x="719" y="167"/>
                  </a:lnTo>
                  <a:lnTo>
                    <a:pt x="609" y="222"/>
                  </a:lnTo>
                  <a:lnTo>
                    <a:pt x="498" y="314"/>
                  </a:lnTo>
                  <a:lnTo>
                    <a:pt x="406" y="388"/>
                  </a:lnTo>
                  <a:lnTo>
                    <a:pt x="314" y="499"/>
                  </a:lnTo>
                  <a:lnTo>
                    <a:pt x="221" y="591"/>
                  </a:lnTo>
                  <a:lnTo>
                    <a:pt x="166" y="720"/>
                  </a:lnTo>
                  <a:lnTo>
                    <a:pt x="111" y="830"/>
                  </a:lnTo>
                  <a:lnTo>
                    <a:pt x="56" y="960"/>
                  </a:lnTo>
                  <a:lnTo>
                    <a:pt x="19" y="1107"/>
                  </a:lnTo>
                  <a:lnTo>
                    <a:pt x="0" y="1236"/>
                  </a:lnTo>
                  <a:lnTo>
                    <a:pt x="0" y="1384"/>
                  </a:lnTo>
                  <a:lnTo>
                    <a:pt x="0" y="1531"/>
                  </a:lnTo>
                  <a:lnTo>
                    <a:pt x="19" y="1679"/>
                  </a:lnTo>
                  <a:lnTo>
                    <a:pt x="56" y="1808"/>
                  </a:lnTo>
                  <a:lnTo>
                    <a:pt x="111" y="1937"/>
                  </a:lnTo>
                  <a:lnTo>
                    <a:pt x="166" y="2066"/>
                  </a:lnTo>
                  <a:lnTo>
                    <a:pt x="240" y="2176"/>
                  </a:lnTo>
                  <a:lnTo>
                    <a:pt x="314" y="2287"/>
                  </a:lnTo>
                  <a:lnTo>
                    <a:pt x="406" y="2379"/>
                  </a:lnTo>
                  <a:lnTo>
                    <a:pt x="498" y="2471"/>
                  </a:lnTo>
                  <a:lnTo>
                    <a:pt x="609" y="2545"/>
                  </a:lnTo>
                  <a:lnTo>
                    <a:pt x="719" y="2619"/>
                  </a:lnTo>
                  <a:lnTo>
                    <a:pt x="848" y="2674"/>
                  </a:lnTo>
                  <a:lnTo>
                    <a:pt x="977" y="2711"/>
                  </a:lnTo>
                  <a:lnTo>
                    <a:pt x="1107" y="2748"/>
                  </a:lnTo>
                  <a:lnTo>
                    <a:pt x="1254" y="2766"/>
                  </a:lnTo>
                  <a:lnTo>
                    <a:pt x="1402" y="2785"/>
                  </a:lnTo>
                  <a:lnTo>
                    <a:pt x="1549" y="2766"/>
                  </a:lnTo>
                  <a:lnTo>
                    <a:pt x="1697" y="2748"/>
                  </a:lnTo>
                  <a:lnTo>
                    <a:pt x="1826" y="2711"/>
                  </a:lnTo>
                  <a:lnTo>
                    <a:pt x="1955" y="2656"/>
                  </a:lnTo>
                  <a:lnTo>
                    <a:pt x="2065" y="2601"/>
                  </a:lnTo>
                  <a:lnTo>
                    <a:pt x="2194" y="2527"/>
                  </a:lnTo>
                  <a:lnTo>
                    <a:pt x="2287" y="2453"/>
                  </a:lnTo>
                  <a:lnTo>
                    <a:pt x="2397" y="2361"/>
                  </a:lnTo>
                  <a:lnTo>
                    <a:pt x="2471" y="2269"/>
                  </a:lnTo>
                  <a:lnTo>
                    <a:pt x="2563" y="2158"/>
                  </a:lnTo>
                  <a:lnTo>
                    <a:pt x="2618" y="2029"/>
                  </a:lnTo>
                  <a:lnTo>
                    <a:pt x="2674" y="1918"/>
                  </a:lnTo>
                  <a:lnTo>
                    <a:pt x="2729" y="1789"/>
                  </a:lnTo>
                  <a:lnTo>
                    <a:pt x="2748" y="1642"/>
                  </a:lnTo>
                  <a:lnTo>
                    <a:pt x="2766" y="1513"/>
                  </a:lnTo>
                  <a:lnTo>
                    <a:pt x="2766" y="1365"/>
                  </a:lnTo>
                  <a:lnTo>
                    <a:pt x="2766" y="1218"/>
                  </a:lnTo>
                  <a:lnTo>
                    <a:pt x="2748" y="1070"/>
                  </a:lnTo>
                  <a:lnTo>
                    <a:pt x="2711" y="941"/>
                  </a:lnTo>
                  <a:lnTo>
                    <a:pt x="2655" y="812"/>
                  </a:lnTo>
                  <a:lnTo>
                    <a:pt x="2600" y="701"/>
                  </a:lnTo>
                  <a:lnTo>
                    <a:pt x="2545" y="591"/>
                  </a:lnTo>
                  <a:lnTo>
                    <a:pt x="2452" y="480"/>
                  </a:lnTo>
                  <a:lnTo>
                    <a:pt x="2360" y="388"/>
                  </a:lnTo>
                  <a:lnTo>
                    <a:pt x="2268" y="296"/>
                  </a:lnTo>
                  <a:lnTo>
                    <a:pt x="2176" y="222"/>
                  </a:lnTo>
                  <a:lnTo>
                    <a:pt x="2047" y="167"/>
                  </a:lnTo>
                  <a:lnTo>
                    <a:pt x="1936" y="111"/>
                  </a:lnTo>
                  <a:lnTo>
                    <a:pt x="1807" y="56"/>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 name="Google Shape;666;p3"/>
            <p:cNvSpPr/>
            <p:nvPr/>
          </p:nvSpPr>
          <p:spPr>
            <a:xfrm>
              <a:off x="5404200" y="925400"/>
              <a:ext cx="69625" cy="69175"/>
            </a:xfrm>
            <a:custGeom>
              <a:avLst/>
              <a:gdLst/>
              <a:ahLst/>
              <a:cxnLst/>
              <a:rect l="l" t="t" r="r" b="b"/>
              <a:pathLst>
                <a:path w="2785" h="2767" extrusionOk="0">
                  <a:moveTo>
                    <a:pt x="1254" y="0"/>
                  </a:moveTo>
                  <a:lnTo>
                    <a:pt x="1125" y="19"/>
                  </a:lnTo>
                  <a:lnTo>
                    <a:pt x="978" y="56"/>
                  </a:lnTo>
                  <a:lnTo>
                    <a:pt x="848" y="93"/>
                  </a:lnTo>
                  <a:lnTo>
                    <a:pt x="719" y="148"/>
                  </a:lnTo>
                  <a:lnTo>
                    <a:pt x="609" y="222"/>
                  </a:lnTo>
                  <a:lnTo>
                    <a:pt x="498" y="295"/>
                  </a:lnTo>
                  <a:lnTo>
                    <a:pt x="406" y="388"/>
                  </a:lnTo>
                  <a:lnTo>
                    <a:pt x="314" y="480"/>
                  </a:lnTo>
                  <a:lnTo>
                    <a:pt x="240" y="590"/>
                  </a:lnTo>
                  <a:lnTo>
                    <a:pt x="166" y="701"/>
                  </a:lnTo>
                  <a:lnTo>
                    <a:pt x="111" y="830"/>
                  </a:lnTo>
                  <a:lnTo>
                    <a:pt x="56" y="959"/>
                  </a:lnTo>
                  <a:lnTo>
                    <a:pt x="19" y="1088"/>
                  </a:lnTo>
                  <a:lnTo>
                    <a:pt x="0" y="1236"/>
                  </a:lnTo>
                  <a:lnTo>
                    <a:pt x="0" y="1383"/>
                  </a:lnTo>
                  <a:lnTo>
                    <a:pt x="0" y="1531"/>
                  </a:lnTo>
                  <a:lnTo>
                    <a:pt x="19" y="1660"/>
                  </a:lnTo>
                  <a:lnTo>
                    <a:pt x="56" y="1789"/>
                  </a:lnTo>
                  <a:lnTo>
                    <a:pt x="93" y="1918"/>
                  </a:lnTo>
                  <a:lnTo>
                    <a:pt x="148" y="2047"/>
                  </a:lnTo>
                  <a:lnTo>
                    <a:pt x="222" y="2158"/>
                  </a:lnTo>
                  <a:lnTo>
                    <a:pt x="295" y="2268"/>
                  </a:lnTo>
                  <a:lnTo>
                    <a:pt x="388" y="2360"/>
                  </a:lnTo>
                  <a:lnTo>
                    <a:pt x="480" y="2453"/>
                  </a:lnTo>
                  <a:lnTo>
                    <a:pt x="572" y="2526"/>
                  </a:lnTo>
                  <a:lnTo>
                    <a:pt x="683" y="2600"/>
                  </a:lnTo>
                  <a:lnTo>
                    <a:pt x="812" y="2655"/>
                  </a:lnTo>
                  <a:lnTo>
                    <a:pt x="941" y="2711"/>
                  </a:lnTo>
                  <a:lnTo>
                    <a:pt x="1070" y="2748"/>
                  </a:lnTo>
                  <a:lnTo>
                    <a:pt x="1199" y="2766"/>
                  </a:lnTo>
                  <a:lnTo>
                    <a:pt x="1494" y="2766"/>
                  </a:lnTo>
                  <a:lnTo>
                    <a:pt x="1623" y="2748"/>
                  </a:lnTo>
                  <a:lnTo>
                    <a:pt x="1770" y="2729"/>
                  </a:lnTo>
                  <a:lnTo>
                    <a:pt x="1899" y="2674"/>
                  </a:lnTo>
                  <a:lnTo>
                    <a:pt x="2029" y="2637"/>
                  </a:lnTo>
                  <a:lnTo>
                    <a:pt x="2139" y="2563"/>
                  </a:lnTo>
                  <a:lnTo>
                    <a:pt x="2250" y="2489"/>
                  </a:lnTo>
                  <a:lnTo>
                    <a:pt x="2360" y="2397"/>
                  </a:lnTo>
                  <a:lnTo>
                    <a:pt x="2453" y="2305"/>
                  </a:lnTo>
                  <a:lnTo>
                    <a:pt x="2526" y="2194"/>
                  </a:lnTo>
                  <a:lnTo>
                    <a:pt x="2600" y="2084"/>
                  </a:lnTo>
                  <a:lnTo>
                    <a:pt x="2655" y="1973"/>
                  </a:lnTo>
                  <a:lnTo>
                    <a:pt x="2711" y="1844"/>
                  </a:lnTo>
                  <a:lnTo>
                    <a:pt x="2748" y="1697"/>
                  </a:lnTo>
                  <a:lnTo>
                    <a:pt x="2766" y="1568"/>
                  </a:lnTo>
                  <a:lnTo>
                    <a:pt x="2784" y="1420"/>
                  </a:lnTo>
                  <a:lnTo>
                    <a:pt x="2766" y="1273"/>
                  </a:lnTo>
                  <a:lnTo>
                    <a:pt x="2748" y="1125"/>
                  </a:lnTo>
                  <a:lnTo>
                    <a:pt x="2729" y="996"/>
                  </a:lnTo>
                  <a:lnTo>
                    <a:pt x="2674" y="867"/>
                  </a:lnTo>
                  <a:lnTo>
                    <a:pt x="2619" y="738"/>
                  </a:lnTo>
                  <a:lnTo>
                    <a:pt x="2563" y="627"/>
                  </a:lnTo>
                  <a:lnTo>
                    <a:pt x="2489" y="517"/>
                  </a:lnTo>
                  <a:lnTo>
                    <a:pt x="2397" y="406"/>
                  </a:lnTo>
                  <a:lnTo>
                    <a:pt x="2305" y="314"/>
                  </a:lnTo>
                  <a:lnTo>
                    <a:pt x="2194" y="240"/>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 name="Google Shape;667;p3"/>
            <p:cNvSpPr/>
            <p:nvPr/>
          </p:nvSpPr>
          <p:spPr>
            <a:xfrm>
              <a:off x="5470100" y="1016675"/>
              <a:ext cx="68725" cy="69150"/>
            </a:xfrm>
            <a:custGeom>
              <a:avLst/>
              <a:gdLst/>
              <a:ahLst/>
              <a:cxnLst/>
              <a:rect l="l" t="t" r="r" b="b"/>
              <a:pathLst>
                <a:path w="2749" h="2766" extrusionOk="0">
                  <a:moveTo>
                    <a:pt x="1384" y="0"/>
                  </a:moveTo>
                  <a:lnTo>
                    <a:pt x="1236" y="19"/>
                  </a:lnTo>
                  <a:lnTo>
                    <a:pt x="1107" y="37"/>
                  </a:lnTo>
                  <a:lnTo>
                    <a:pt x="978" y="74"/>
                  </a:lnTo>
                  <a:lnTo>
                    <a:pt x="849" y="111"/>
                  </a:lnTo>
                  <a:lnTo>
                    <a:pt x="720" y="166"/>
                  </a:lnTo>
                  <a:lnTo>
                    <a:pt x="609" y="240"/>
                  </a:lnTo>
                  <a:lnTo>
                    <a:pt x="499" y="314"/>
                  </a:lnTo>
                  <a:lnTo>
                    <a:pt x="407" y="406"/>
                  </a:lnTo>
                  <a:lnTo>
                    <a:pt x="314" y="498"/>
                  </a:lnTo>
                  <a:lnTo>
                    <a:pt x="241" y="590"/>
                  </a:lnTo>
                  <a:lnTo>
                    <a:pt x="167" y="701"/>
                  </a:lnTo>
                  <a:lnTo>
                    <a:pt x="112" y="830"/>
                  </a:lnTo>
                  <a:lnTo>
                    <a:pt x="75" y="959"/>
                  </a:lnTo>
                  <a:lnTo>
                    <a:pt x="38" y="1088"/>
                  </a:lnTo>
                  <a:lnTo>
                    <a:pt x="1" y="1217"/>
                  </a:lnTo>
                  <a:lnTo>
                    <a:pt x="1" y="1365"/>
                  </a:lnTo>
                  <a:lnTo>
                    <a:pt x="1" y="1512"/>
                  </a:lnTo>
                  <a:lnTo>
                    <a:pt x="19" y="1641"/>
                  </a:lnTo>
                  <a:lnTo>
                    <a:pt x="56" y="1770"/>
                  </a:lnTo>
                  <a:lnTo>
                    <a:pt x="93" y="1899"/>
                  </a:lnTo>
                  <a:lnTo>
                    <a:pt x="148" y="2028"/>
                  </a:lnTo>
                  <a:lnTo>
                    <a:pt x="222" y="2139"/>
                  </a:lnTo>
                  <a:lnTo>
                    <a:pt x="296" y="2250"/>
                  </a:lnTo>
                  <a:lnTo>
                    <a:pt x="370" y="2342"/>
                  </a:lnTo>
                  <a:lnTo>
                    <a:pt x="480" y="2434"/>
                  </a:lnTo>
                  <a:lnTo>
                    <a:pt x="573" y="2526"/>
                  </a:lnTo>
                  <a:lnTo>
                    <a:pt x="683" y="2581"/>
                  </a:lnTo>
                  <a:lnTo>
                    <a:pt x="812" y="2655"/>
                  </a:lnTo>
                  <a:lnTo>
                    <a:pt x="923" y="2692"/>
                  </a:lnTo>
                  <a:lnTo>
                    <a:pt x="1070" y="2729"/>
                  </a:lnTo>
                  <a:lnTo>
                    <a:pt x="1199" y="2747"/>
                  </a:lnTo>
                  <a:lnTo>
                    <a:pt x="1347" y="2766"/>
                  </a:lnTo>
                  <a:lnTo>
                    <a:pt x="1494" y="2766"/>
                  </a:lnTo>
                  <a:lnTo>
                    <a:pt x="1624" y="2747"/>
                  </a:lnTo>
                  <a:lnTo>
                    <a:pt x="1771" y="2711"/>
                  </a:lnTo>
                  <a:lnTo>
                    <a:pt x="1900" y="2674"/>
                  </a:lnTo>
                  <a:lnTo>
                    <a:pt x="2011" y="2618"/>
                  </a:lnTo>
                  <a:lnTo>
                    <a:pt x="2140" y="2545"/>
                  </a:lnTo>
                  <a:lnTo>
                    <a:pt x="2250" y="2471"/>
                  </a:lnTo>
                  <a:lnTo>
                    <a:pt x="2343" y="2379"/>
                  </a:lnTo>
                  <a:lnTo>
                    <a:pt x="2435" y="2286"/>
                  </a:lnTo>
                  <a:lnTo>
                    <a:pt x="2509" y="2176"/>
                  </a:lnTo>
                  <a:lnTo>
                    <a:pt x="2582" y="2065"/>
                  </a:lnTo>
                  <a:lnTo>
                    <a:pt x="2656" y="1936"/>
                  </a:lnTo>
                  <a:lnTo>
                    <a:pt x="2693" y="1807"/>
                  </a:lnTo>
                  <a:lnTo>
                    <a:pt x="2730" y="1678"/>
                  </a:lnTo>
                  <a:lnTo>
                    <a:pt x="2748" y="1530"/>
                  </a:lnTo>
                  <a:lnTo>
                    <a:pt x="2748" y="1383"/>
                  </a:lnTo>
                  <a:lnTo>
                    <a:pt x="2748" y="1235"/>
                  </a:lnTo>
                  <a:lnTo>
                    <a:pt x="2730" y="1106"/>
                  </a:lnTo>
                  <a:lnTo>
                    <a:pt x="2693" y="977"/>
                  </a:lnTo>
                  <a:lnTo>
                    <a:pt x="2656" y="848"/>
                  </a:lnTo>
                  <a:lnTo>
                    <a:pt x="2601" y="719"/>
                  </a:lnTo>
                  <a:lnTo>
                    <a:pt x="2527" y="609"/>
                  </a:lnTo>
                  <a:lnTo>
                    <a:pt x="2453" y="498"/>
                  </a:lnTo>
                  <a:lnTo>
                    <a:pt x="2361" y="406"/>
                  </a:lnTo>
                  <a:lnTo>
                    <a:pt x="2269" y="314"/>
                  </a:lnTo>
                  <a:lnTo>
                    <a:pt x="2158" y="240"/>
                  </a:lnTo>
                  <a:lnTo>
                    <a:pt x="2048" y="166"/>
                  </a:lnTo>
                  <a:lnTo>
                    <a:pt x="1919" y="111"/>
                  </a:lnTo>
                  <a:lnTo>
                    <a:pt x="1808" y="74"/>
                  </a:lnTo>
                  <a:lnTo>
                    <a:pt x="1660" y="37"/>
                  </a:lnTo>
                  <a:lnTo>
                    <a:pt x="1531" y="19"/>
                  </a:lnTo>
                  <a:lnTo>
                    <a:pt x="13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 name="Google Shape;668;p3"/>
            <p:cNvSpPr/>
            <p:nvPr/>
          </p:nvSpPr>
          <p:spPr>
            <a:xfrm>
              <a:off x="6397550" y="1363300"/>
              <a:ext cx="3700" cy="32300"/>
            </a:xfrm>
            <a:custGeom>
              <a:avLst/>
              <a:gdLst/>
              <a:ahLst/>
              <a:cxnLst/>
              <a:rect l="l" t="t" r="r" b="b"/>
              <a:pathLst>
                <a:path w="148" h="1292" extrusionOk="0">
                  <a:moveTo>
                    <a:pt x="148" y="1"/>
                  </a:moveTo>
                  <a:lnTo>
                    <a:pt x="93" y="148"/>
                  </a:lnTo>
                  <a:lnTo>
                    <a:pt x="37" y="296"/>
                  </a:lnTo>
                  <a:lnTo>
                    <a:pt x="1" y="443"/>
                  </a:lnTo>
                  <a:lnTo>
                    <a:pt x="1" y="591"/>
                  </a:lnTo>
                  <a:lnTo>
                    <a:pt x="1" y="793"/>
                  </a:lnTo>
                  <a:lnTo>
                    <a:pt x="37" y="959"/>
                  </a:lnTo>
                  <a:lnTo>
                    <a:pt x="74" y="1125"/>
                  </a:lnTo>
                  <a:lnTo>
                    <a:pt x="148" y="1291"/>
                  </a:lnTo>
                  <a:lnTo>
                    <a:pt x="1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 name="Google Shape;669;p3"/>
            <p:cNvSpPr/>
            <p:nvPr/>
          </p:nvSpPr>
          <p:spPr>
            <a:xfrm>
              <a:off x="5090275" y="377775"/>
              <a:ext cx="69175" cy="68725"/>
            </a:xfrm>
            <a:custGeom>
              <a:avLst/>
              <a:gdLst/>
              <a:ahLst/>
              <a:cxnLst/>
              <a:rect l="l" t="t" r="r" b="b"/>
              <a:pathLst>
                <a:path w="2767" h="2749" extrusionOk="0">
                  <a:moveTo>
                    <a:pt x="1292" y="1"/>
                  </a:moveTo>
                  <a:lnTo>
                    <a:pt x="1144" y="19"/>
                  </a:lnTo>
                  <a:lnTo>
                    <a:pt x="1015" y="38"/>
                  </a:lnTo>
                  <a:lnTo>
                    <a:pt x="886" y="75"/>
                  </a:lnTo>
                  <a:lnTo>
                    <a:pt x="757" y="130"/>
                  </a:lnTo>
                  <a:lnTo>
                    <a:pt x="646" y="204"/>
                  </a:lnTo>
                  <a:lnTo>
                    <a:pt x="536" y="277"/>
                  </a:lnTo>
                  <a:lnTo>
                    <a:pt x="425" y="370"/>
                  </a:lnTo>
                  <a:lnTo>
                    <a:pt x="333" y="462"/>
                  </a:lnTo>
                  <a:lnTo>
                    <a:pt x="259" y="572"/>
                  </a:lnTo>
                  <a:lnTo>
                    <a:pt x="185" y="683"/>
                  </a:lnTo>
                  <a:lnTo>
                    <a:pt x="130" y="794"/>
                  </a:lnTo>
                  <a:lnTo>
                    <a:pt x="75" y="923"/>
                  </a:lnTo>
                  <a:lnTo>
                    <a:pt x="38" y="1070"/>
                  </a:lnTo>
                  <a:lnTo>
                    <a:pt x="19" y="1199"/>
                  </a:lnTo>
                  <a:lnTo>
                    <a:pt x="1" y="1347"/>
                  </a:lnTo>
                  <a:lnTo>
                    <a:pt x="19" y="1494"/>
                  </a:lnTo>
                  <a:lnTo>
                    <a:pt x="38" y="1623"/>
                  </a:lnTo>
                  <a:lnTo>
                    <a:pt x="56" y="1752"/>
                  </a:lnTo>
                  <a:lnTo>
                    <a:pt x="93" y="1881"/>
                  </a:lnTo>
                  <a:lnTo>
                    <a:pt x="148" y="2011"/>
                  </a:lnTo>
                  <a:lnTo>
                    <a:pt x="222" y="2121"/>
                  </a:lnTo>
                  <a:lnTo>
                    <a:pt x="296" y="2232"/>
                  </a:lnTo>
                  <a:lnTo>
                    <a:pt x="388" y="2324"/>
                  </a:lnTo>
                  <a:lnTo>
                    <a:pt x="480" y="2416"/>
                  </a:lnTo>
                  <a:lnTo>
                    <a:pt x="573" y="2508"/>
                  </a:lnTo>
                  <a:lnTo>
                    <a:pt x="683" y="2564"/>
                  </a:lnTo>
                  <a:lnTo>
                    <a:pt x="812" y="2637"/>
                  </a:lnTo>
                  <a:lnTo>
                    <a:pt x="923" y="2674"/>
                  </a:lnTo>
                  <a:lnTo>
                    <a:pt x="1052" y="2711"/>
                  </a:lnTo>
                  <a:lnTo>
                    <a:pt x="1199" y="2748"/>
                  </a:lnTo>
                  <a:lnTo>
                    <a:pt x="1476" y="2748"/>
                  </a:lnTo>
                  <a:lnTo>
                    <a:pt x="1623" y="2730"/>
                  </a:lnTo>
                  <a:lnTo>
                    <a:pt x="1753" y="2711"/>
                  </a:lnTo>
                  <a:lnTo>
                    <a:pt x="1900" y="2656"/>
                  </a:lnTo>
                  <a:lnTo>
                    <a:pt x="2011" y="2601"/>
                  </a:lnTo>
                  <a:lnTo>
                    <a:pt x="2140" y="2545"/>
                  </a:lnTo>
                  <a:lnTo>
                    <a:pt x="2250" y="2471"/>
                  </a:lnTo>
                  <a:lnTo>
                    <a:pt x="2343" y="2379"/>
                  </a:lnTo>
                  <a:lnTo>
                    <a:pt x="2435" y="2287"/>
                  </a:lnTo>
                  <a:lnTo>
                    <a:pt x="2527" y="2176"/>
                  </a:lnTo>
                  <a:lnTo>
                    <a:pt x="2601" y="2066"/>
                  </a:lnTo>
                  <a:lnTo>
                    <a:pt x="2656" y="1955"/>
                  </a:lnTo>
                  <a:lnTo>
                    <a:pt x="2693" y="1826"/>
                  </a:lnTo>
                  <a:lnTo>
                    <a:pt x="2730" y="1679"/>
                  </a:lnTo>
                  <a:lnTo>
                    <a:pt x="2767" y="1550"/>
                  </a:lnTo>
                  <a:lnTo>
                    <a:pt x="2767" y="1402"/>
                  </a:lnTo>
                  <a:lnTo>
                    <a:pt x="2767" y="1255"/>
                  </a:lnTo>
                  <a:lnTo>
                    <a:pt x="2748" y="1126"/>
                  </a:lnTo>
                  <a:lnTo>
                    <a:pt x="2711" y="978"/>
                  </a:lnTo>
                  <a:lnTo>
                    <a:pt x="2674" y="849"/>
                  </a:lnTo>
                  <a:lnTo>
                    <a:pt x="2619" y="738"/>
                  </a:lnTo>
                  <a:lnTo>
                    <a:pt x="2564" y="628"/>
                  </a:lnTo>
                  <a:lnTo>
                    <a:pt x="2490" y="517"/>
                  </a:lnTo>
                  <a:lnTo>
                    <a:pt x="2398" y="406"/>
                  </a:lnTo>
                  <a:lnTo>
                    <a:pt x="2306" y="333"/>
                  </a:lnTo>
                  <a:lnTo>
                    <a:pt x="2195" y="240"/>
                  </a:lnTo>
                  <a:lnTo>
                    <a:pt x="2084" y="167"/>
                  </a:lnTo>
                  <a:lnTo>
                    <a:pt x="1974" y="111"/>
                  </a:lnTo>
                  <a:lnTo>
                    <a:pt x="1845" y="56"/>
                  </a:lnTo>
                  <a:lnTo>
                    <a:pt x="1716" y="19"/>
                  </a:lnTo>
                  <a:lnTo>
                    <a:pt x="15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 name="Google Shape;670;p3"/>
            <p:cNvSpPr/>
            <p:nvPr/>
          </p:nvSpPr>
          <p:spPr>
            <a:xfrm>
              <a:off x="5841175" y="1248075"/>
              <a:ext cx="68700" cy="69150"/>
            </a:xfrm>
            <a:custGeom>
              <a:avLst/>
              <a:gdLst/>
              <a:ahLst/>
              <a:cxnLst/>
              <a:rect l="l" t="t" r="r" b="b"/>
              <a:pathLst>
                <a:path w="2748" h="2766" extrusionOk="0">
                  <a:moveTo>
                    <a:pt x="1236" y="0"/>
                  </a:moveTo>
                  <a:lnTo>
                    <a:pt x="1107" y="19"/>
                  </a:lnTo>
                  <a:lnTo>
                    <a:pt x="959" y="55"/>
                  </a:lnTo>
                  <a:lnTo>
                    <a:pt x="830" y="92"/>
                  </a:lnTo>
                  <a:lnTo>
                    <a:pt x="720" y="148"/>
                  </a:lnTo>
                  <a:lnTo>
                    <a:pt x="591" y="221"/>
                  </a:lnTo>
                  <a:lnTo>
                    <a:pt x="498" y="295"/>
                  </a:lnTo>
                  <a:lnTo>
                    <a:pt x="388" y="387"/>
                  </a:lnTo>
                  <a:lnTo>
                    <a:pt x="296" y="498"/>
                  </a:lnTo>
                  <a:lnTo>
                    <a:pt x="222" y="590"/>
                  </a:lnTo>
                  <a:lnTo>
                    <a:pt x="148" y="719"/>
                  </a:lnTo>
                  <a:lnTo>
                    <a:pt x="93" y="830"/>
                  </a:lnTo>
                  <a:lnTo>
                    <a:pt x="56" y="959"/>
                  </a:lnTo>
                  <a:lnTo>
                    <a:pt x="19" y="1106"/>
                  </a:lnTo>
                  <a:lnTo>
                    <a:pt x="1" y="1235"/>
                  </a:lnTo>
                  <a:lnTo>
                    <a:pt x="1" y="1383"/>
                  </a:lnTo>
                  <a:lnTo>
                    <a:pt x="1" y="1530"/>
                  </a:lnTo>
                  <a:lnTo>
                    <a:pt x="19" y="1678"/>
                  </a:lnTo>
                  <a:lnTo>
                    <a:pt x="56" y="1807"/>
                  </a:lnTo>
                  <a:lnTo>
                    <a:pt x="93" y="1918"/>
                  </a:lnTo>
                  <a:lnTo>
                    <a:pt x="167" y="2047"/>
                  </a:lnTo>
                  <a:lnTo>
                    <a:pt x="222" y="2157"/>
                  </a:lnTo>
                  <a:lnTo>
                    <a:pt x="296" y="2268"/>
                  </a:lnTo>
                  <a:lnTo>
                    <a:pt x="388" y="2360"/>
                  </a:lnTo>
                  <a:lnTo>
                    <a:pt x="480" y="2452"/>
                  </a:lnTo>
                  <a:lnTo>
                    <a:pt x="591" y="2526"/>
                  </a:lnTo>
                  <a:lnTo>
                    <a:pt x="701" y="2600"/>
                  </a:lnTo>
                  <a:lnTo>
                    <a:pt x="830" y="2655"/>
                  </a:lnTo>
                  <a:lnTo>
                    <a:pt x="941" y="2692"/>
                  </a:lnTo>
                  <a:lnTo>
                    <a:pt x="1089" y="2729"/>
                  </a:lnTo>
                  <a:lnTo>
                    <a:pt x="1218" y="2747"/>
                  </a:lnTo>
                  <a:lnTo>
                    <a:pt x="1365" y="2766"/>
                  </a:lnTo>
                  <a:lnTo>
                    <a:pt x="1513" y="2747"/>
                  </a:lnTo>
                  <a:lnTo>
                    <a:pt x="1642" y="2729"/>
                  </a:lnTo>
                  <a:lnTo>
                    <a:pt x="1789" y="2692"/>
                  </a:lnTo>
                  <a:lnTo>
                    <a:pt x="1918" y="2655"/>
                  </a:lnTo>
                  <a:lnTo>
                    <a:pt x="2029" y="2600"/>
                  </a:lnTo>
                  <a:lnTo>
                    <a:pt x="2158" y="2526"/>
                  </a:lnTo>
                  <a:lnTo>
                    <a:pt x="2250" y="2452"/>
                  </a:lnTo>
                  <a:lnTo>
                    <a:pt x="2361" y="2360"/>
                  </a:lnTo>
                  <a:lnTo>
                    <a:pt x="2453" y="2268"/>
                  </a:lnTo>
                  <a:lnTo>
                    <a:pt x="2527" y="2157"/>
                  </a:lnTo>
                  <a:lnTo>
                    <a:pt x="2600" y="2047"/>
                  </a:lnTo>
                  <a:lnTo>
                    <a:pt x="2656" y="1918"/>
                  </a:lnTo>
                  <a:lnTo>
                    <a:pt x="2693" y="1789"/>
                  </a:lnTo>
                  <a:lnTo>
                    <a:pt x="2730" y="1660"/>
                  </a:lnTo>
                  <a:lnTo>
                    <a:pt x="2748" y="1512"/>
                  </a:lnTo>
                  <a:lnTo>
                    <a:pt x="2748" y="1364"/>
                  </a:lnTo>
                  <a:lnTo>
                    <a:pt x="2748" y="1217"/>
                  </a:lnTo>
                  <a:lnTo>
                    <a:pt x="2730" y="1088"/>
                  </a:lnTo>
                  <a:lnTo>
                    <a:pt x="2693" y="959"/>
                  </a:lnTo>
                  <a:lnTo>
                    <a:pt x="2656" y="830"/>
                  </a:lnTo>
                  <a:lnTo>
                    <a:pt x="2582" y="701"/>
                  </a:lnTo>
                  <a:lnTo>
                    <a:pt x="2527" y="590"/>
                  </a:lnTo>
                  <a:lnTo>
                    <a:pt x="2453" y="498"/>
                  </a:lnTo>
                  <a:lnTo>
                    <a:pt x="2361" y="387"/>
                  </a:lnTo>
                  <a:lnTo>
                    <a:pt x="2269" y="314"/>
                  </a:lnTo>
                  <a:lnTo>
                    <a:pt x="2158" y="221"/>
                  </a:lnTo>
                  <a:lnTo>
                    <a:pt x="2047" y="166"/>
                  </a:lnTo>
                  <a:lnTo>
                    <a:pt x="1918" y="111"/>
                  </a:lnTo>
                  <a:lnTo>
                    <a:pt x="1808" y="55"/>
                  </a:lnTo>
                  <a:lnTo>
                    <a:pt x="1660"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 name="Google Shape;671;p3"/>
            <p:cNvSpPr/>
            <p:nvPr/>
          </p:nvSpPr>
          <p:spPr>
            <a:xfrm>
              <a:off x="5141925" y="548800"/>
              <a:ext cx="68700" cy="69175"/>
            </a:xfrm>
            <a:custGeom>
              <a:avLst/>
              <a:gdLst/>
              <a:ahLst/>
              <a:cxnLst/>
              <a:rect l="l" t="t" r="r" b="b"/>
              <a:pathLst>
                <a:path w="2748" h="2767" extrusionOk="0">
                  <a:moveTo>
                    <a:pt x="1364" y="0"/>
                  </a:moveTo>
                  <a:lnTo>
                    <a:pt x="1217" y="19"/>
                  </a:lnTo>
                  <a:lnTo>
                    <a:pt x="1088" y="37"/>
                  </a:lnTo>
                  <a:lnTo>
                    <a:pt x="940" y="74"/>
                  </a:lnTo>
                  <a:lnTo>
                    <a:pt x="830" y="111"/>
                  </a:lnTo>
                  <a:lnTo>
                    <a:pt x="701" y="166"/>
                  </a:lnTo>
                  <a:lnTo>
                    <a:pt x="590" y="240"/>
                  </a:lnTo>
                  <a:lnTo>
                    <a:pt x="479" y="314"/>
                  </a:lnTo>
                  <a:lnTo>
                    <a:pt x="387" y="406"/>
                  </a:lnTo>
                  <a:lnTo>
                    <a:pt x="295" y="498"/>
                  </a:lnTo>
                  <a:lnTo>
                    <a:pt x="221" y="609"/>
                  </a:lnTo>
                  <a:lnTo>
                    <a:pt x="166" y="719"/>
                  </a:lnTo>
                  <a:lnTo>
                    <a:pt x="111" y="848"/>
                  </a:lnTo>
                  <a:lnTo>
                    <a:pt x="55" y="978"/>
                  </a:lnTo>
                  <a:lnTo>
                    <a:pt x="18" y="1107"/>
                  </a:lnTo>
                  <a:lnTo>
                    <a:pt x="0" y="1236"/>
                  </a:lnTo>
                  <a:lnTo>
                    <a:pt x="0" y="1383"/>
                  </a:lnTo>
                  <a:lnTo>
                    <a:pt x="0" y="1531"/>
                  </a:lnTo>
                  <a:lnTo>
                    <a:pt x="18" y="1660"/>
                  </a:lnTo>
                  <a:lnTo>
                    <a:pt x="55" y="1789"/>
                  </a:lnTo>
                  <a:lnTo>
                    <a:pt x="111" y="1918"/>
                  </a:lnTo>
                  <a:lnTo>
                    <a:pt x="166" y="2047"/>
                  </a:lnTo>
                  <a:lnTo>
                    <a:pt x="240" y="2158"/>
                  </a:lnTo>
                  <a:lnTo>
                    <a:pt x="313" y="2268"/>
                  </a:lnTo>
                  <a:lnTo>
                    <a:pt x="406" y="2360"/>
                  </a:lnTo>
                  <a:lnTo>
                    <a:pt x="498" y="2453"/>
                  </a:lnTo>
                  <a:lnTo>
                    <a:pt x="590" y="2526"/>
                  </a:lnTo>
                  <a:lnTo>
                    <a:pt x="719" y="2600"/>
                  </a:lnTo>
                  <a:lnTo>
                    <a:pt x="830" y="2655"/>
                  </a:lnTo>
                  <a:lnTo>
                    <a:pt x="959" y="2692"/>
                  </a:lnTo>
                  <a:lnTo>
                    <a:pt x="1088" y="2729"/>
                  </a:lnTo>
                  <a:lnTo>
                    <a:pt x="1217" y="2748"/>
                  </a:lnTo>
                  <a:lnTo>
                    <a:pt x="1364" y="2766"/>
                  </a:lnTo>
                  <a:lnTo>
                    <a:pt x="1512" y="2748"/>
                  </a:lnTo>
                  <a:lnTo>
                    <a:pt x="1659" y="2729"/>
                  </a:lnTo>
                  <a:lnTo>
                    <a:pt x="1789" y="2692"/>
                  </a:lnTo>
                  <a:lnTo>
                    <a:pt x="1918" y="2655"/>
                  </a:lnTo>
                  <a:lnTo>
                    <a:pt x="2047" y="2600"/>
                  </a:lnTo>
                  <a:lnTo>
                    <a:pt x="2157" y="2526"/>
                  </a:lnTo>
                  <a:lnTo>
                    <a:pt x="2268" y="2434"/>
                  </a:lnTo>
                  <a:lnTo>
                    <a:pt x="2360" y="2360"/>
                  </a:lnTo>
                  <a:lnTo>
                    <a:pt x="2452" y="2250"/>
                  </a:lnTo>
                  <a:lnTo>
                    <a:pt x="2526" y="2139"/>
                  </a:lnTo>
                  <a:lnTo>
                    <a:pt x="2600" y="2029"/>
                  </a:lnTo>
                  <a:lnTo>
                    <a:pt x="2655" y="1899"/>
                  </a:lnTo>
                  <a:lnTo>
                    <a:pt x="2692" y="1770"/>
                  </a:lnTo>
                  <a:lnTo>
                    <a:pt x="2729" y="1641"/>
                  </a:lnTo>
                  <a:lnTo>
                    <a:pt x="2747" y="1494"/>
                  </a:lnTo>
                  <a:lnTo>
                    <a:pt x="2747" y="1346"/>
                  </a:lnTo>
                  <a:lnTo>
                    <a:pt x="2747" y="1199"/>
                  </a:lnTo>
                  <a:lnTo>
                    <a:pt x="2729" y="1070"/>
                  </a:lnTo>
                  <a:lnTo>
                    <a:pt x="2692" y="941"/>
                  </a:lnTo>
                  <a:lnTo>
                    <a:pt x="2637" y="812"/>
                  </a:lnTo>
                  <a:lnTo>
                    <a:pt x="2581" y="701"/>
                  </a:lnTo>
                  <a:lnTo>
                    <a:pt x="2508" y="590"/>
                  </a:lnTo>
                  <a:lnTo>
                    <a:pt x="2434" y="480"/>
                  </a:lnTo>
                  <a:lnTo>
                    <a:pt x="2342" y="388"/>
                  </a:lnTo>
                  <a:lnTo>
                    <a:pt x="2249" y="295"/>
                  </a:lnTo>
                  <a:lnTo>
                    <a:pt x="2139" y="222"/>
                  </a:lnTo>
                  <a:lnTo>
                    <a:pt x="2028" y="148"/>
                  </a:lnTo>
                  <a:lnTo>
                    <a:pt x="1899" y="93"/>
                  </a:lnTo>
                  <a:lnTo>
                    <a:pt x="1770" y="56"/>
                  </a:lnTo>
                  <a:lnTo>
                    <a:pt x="1641" y="19"/>
                  </a:lnTo>
                  <a:lnTo>
                    <a:pt x="14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 name="Google Shape;672;p3"/>
            <p:cNvSpPr/>
            <p:nvPr/>
          </p:nvSpPr>
          <p:spPr>
            <a:xfrm>
              <a:off x="5615300" y="1125450"/>
              <a:ext cx="69175" cy="68700"/>
            </a:xfrm>
            <a:custGeom>
              <a:avLst/>
              <a:gdLst/>
              <a:ahLst/>
              <a:cxnLst/>
              <a:rect l="l" t="t" r="r" b="b"/>
              <a:pathLst>
                <a:path w="2767" h="2748" extrusionOk="0">
                  <a:moveTo>
                    <a:pt x="1255" y="1"/>
                  </a:moveTo>
                  <a:lnTo>
                    <a:pt x="1126" y="19"/>
                  </a:lnTo>
                  <a:lnTo>
                    <a:pt x="978" y="56"/>
                  </a:lnTo>
                  <a:lnTo>
                    <a:pt x="849" y="93"/>
                  </a:lnTo>
                  <a:lnTo>
                    <a:pt x="739" y="148"/>
                  </a:lnTo>
                  <a:lnTo>
                    <a:pt x="609" y="222"/>
                  </a:lnTo>
                  <a:lnTo>
                    <a:pt x="499" y="296"/>
                  </a:lnTo>
                  <a:lnTo>
                    <a:pt x="407" y="388"/>
                  </a:lnTo>
                  <a:lnTo>
                    <a:pt x="314" y="480"/>
                  </a:lnTo>
                  <a:lnTo>
                    <a:pt x="241" y="591"/>
                  </a:lnTo>
                  <a:lnTo>
                    <a:pt x="167" y="720"/>
                  </a:lnTo>
                  <a:lnTo>
                    <a:pt x="112" y="830"/>
                  </a:lnTo>
                  <a:lnTo>
                    <a:pt x="75" y="959"/>
                  </a:lnTo>
                  <a:lnTo>
                    <a:pt x="38" y="1107"/>
                  </a:lnTo>
                  <a:lnTo>
                    <a:pt x="19" y="1236"/>
                  </a:lnTo>
                  <a:lnTo>
                    <a:pt x="1" y="1383"/>
                  </a:lnTo>
                  <a:lnTo>
                    <a:pt x="19" y="1531"/>
                  </a:lnTo>
                  <a:lnTo>
                    <a:pt x="38" y="1660"/>
                  </a:lnTo>
                  <a:lnTo>
                    <a:pt x="75" y="1789"/>
                  </a:lnTo>
                  <a:lnTo>
                    <a:pt x="112" y="1918"/>
                  </a:lnTo>
                  <a:lnTo>
                    <a:pt x="167" y="2047"/>
                  </a:lnTo>
                  <a:lnTo>
                    <a:pt x="241" y="2158"/>
                  </a:lnTo>
                  <a:lnTo>
                    <a:pt x="314" y="2268"/>
                  </a:lnTo>
                  <a:lnTo>
                    <a:pt x="407" y="2361"/>
                  </a:lnTo>
                  <a:lnTo>
                    <a:pt x="499" y="2453"/>
                  </a:lnTo>
                  <a:lnTo>
                    <a:pt x="609" y="2527"/>
                  </a:lnTo>
                  <a:lnTo>
                    <a:pt x="720" y="2582"/>
                  </a:lnTo>
                  <a:lnTo>
                    <a:pt x="831" y="2656"/>
                  </a:lnTo>
                  <a:lnTo>
                    <a:pt x="960" y="2692"/>
                  </a:lnTo>
                  <a:lnTo>
                    <a:pt x="1089" y="2729"/>
                  </a:lnTo>
                  <a:lnTo>
                    <a:pt x="1236" y="2748"/>
                  </a:lnTo>
                  <a:lnTo>
                    <a:pt x="1513" y="2748"/>
                  </a:lnTo>
                  <a:lnTo>
                    <a:pt x="1660" y="2729"/>
                  </a:lnTo>
                  <a:lnTo>
                    <a:pt x="1808" y="2692"/>
                  </a:lnTo>
                  <a:lnTo>
                    <a:pt x="1937" y="2656"/>
                  </a:lnTo>
                  <a:lnTo>
                    <a:pt x="2048" y="2600"/>
                  </a:lnTo>
                  <a:lnTo>
                    <a:pt x="2177" y="2527"/>
                  </a:lnTo>
                  <a:lnTo>
                    <a:pt x="2269" y="2453"/>
                  </a:lnTo>
                  <a:lnTo>
                    <a:pt x="2380" y="2361"/>
                  </a:lnTo>
                  <a:lnTo>
                    <a:pt x="2472" y="2268"/>
                  </a:lnTo>
                  <a:lnTo>
                    <a:pt x="2545" y="2158"/>
                  </a:lnTo>
                  <a:lnTo>
                    <a:pt x="2619" y="2029"/>
                  </a:lnTo>
                  <a:lnTo>
                    <a:pt x="2675" y="1918"/>
                  </a:lnTo>
                  <a:lnTo>
                    <a:pt x="2711" y="1789"/>
                  </a:lnTo>
                  <a:lnTo>
                    <a:pt x="2748" y="1642"/>
                  </a:lnTo>
                  <a:lnTo>
                    <a:pt x="2767" y="1512"/>
                  </a:lnTo>
                  <a:lnTo>
                    <a:pt x="2767" y="1365"/>
                  </a:lnTo>
                  <a:lnTo>
                    <a:pt x="2767" y="1217"/>
                  </a:lnTo>
                  <a:lnTo>
                    <a:pt x="2748" y="1088"/>
                  </a:lnTo>
                  <a:lnTo>
                    <a:pt x="2711" y="959"/>
                  </a:lnTo>
                  <a:lnTo>
                    <a:pt x="2656" y="830"/>
                  </a:lnTo>
                  <a:lnTo>
                    <a:pt x="2601" y="701"/>
                  </a:lnTo>
                  <a:lnTo>
                    <a:pt x="2545" y="591"/>
                  </a:lnTo>
                  <a:lnTo>
                    <a:pt x="2472" y="480"/>
                  </a:lnTo>
                  <a:lnTo>
                    <a:pt x="2380" y="388"/>
                  </a:lnTo>
                  <a:lnTo>
                    <a:pt x="2287" y="296"/>
                  </a:lnTo>
                  <a:lnTo>
                    <a:pt x="2177" y="222"/>
                  </a:lnTo>
                  <a:lnTo>
                    <a:pt x="2066" y="166"/>
                  </a:lnTo>
                  <a:lnTo>
                    <a:pt x="1937" y="93"/>
                  </a:lnTo>
                  <a:lnTo>
                    <a:pt x="1826" y="56"/>
                  </a:lnTo>
                  <a:lnTo>
                    <a:pt x="1679" y="19"/>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 name="Google Shape;673;p3"/>
            <p:cNvSpPr/>
            <p:nvPr/>
          </p:nvSpPr>
          <p:spPr>
            <a:xfrm>
              <a:off x="5917700" y="1261900"/>
              <a:ext cx="69625" cy="69625"/>
            </a:xfrm>
            <a:custGeom>
              <a:avLst/>
              <a:gdLst/>
              <a:ahLst/>
              <a:cxnLst/>
              <a:rect l="l" t="t" r="r" b="b"/>
              <a:pathLst>
                <a:path w="2785" h="2785" extrusionOk="0">
                  <a:moveTo>
                    <a:pt x="1291" y="0"/>
                  </a:moveTo>
                  <a:lnTo>
                    <a:pt x="1144" y="19"/>
                  </a:lnTo>
                  <a:lnTo>
                    <a:pt x="1014" y="56"/>
                  </a:lnTo>
                  <a:lnTo>
                    <a:pt x="885" y="92"/>
                  </a:lnTo>
                  <a:lnTo>
                    <a:pt x="756" y="148"/>
                  </a:lnTo>
                  <a:lnTo>
                    <a:pt x="646" y="203"/>
                  </a:lnTo>
                  <a:lnTo>
                    <a:pt x="535" y="277"/>
                  </a:lnTo>
                  <a:lnTo>
                    <a:pt x="443" y="369"/>
                  </a:lnTo>
                  <a:lnTo>
                    <a:pt x="351" y="461"/>
                  </a:lnTo>
                  <a:lnTo>
                    <a:pt x="259" y="553"/>
                  </a:lnTo>
                  <a:lnTo>
                    <a:pt x="185" y="664"/>
                  </a:lnTo>
                  <a:lnTo>
                    <a:pt x="129" y="793"/>
                  </a:lnTo>
                  <a:lnTo>
                    <a:pt x="74" y="904"/>
                  </a:lnTo>
                  <a:lnTo>
                    <a:pt x="37" y="1051"/>
                  </a:lnTo>
                  <a:lnTo>
                    <a:pt x="19" y="1180"/>
                  </a:lnTo>
                  <a:lnTo>
                    <a:pt x="0" y="1328"/>
                  </a:lnTo>
                  <a:lnTo>
                    <a:pt x="0" y="1475"/>
                  </a:lnTo>
                  <a:lnTo>
                    <a:pt x="19" y="1604"/>
                  </a:lnTo>
                  <a:lnTo>
                    <a:pt x="37" y="1752"/>
                  </a:lnTo>
                  <a:lnTo>
                    <a:pt x="93" y="1881"/>
                  </a:lnTo>
                  <a:lnTo>
                    <a:pt x="129" y="2010"/>
                  </a:lnTo>
                  <a:lnTo>
                    <a:pt x="203" y="2139"/>
                  </a:lnTo>
                  <a:lnTo>
                    <a:pt x="277" y="2250"/>
                  </a:lnTo>
                  <a:lnTo>
                    <a:pt x="351" y="2342"/>
                  </a:lnTo>
                  <a:lnTo>
                    <a:pt x="461" y="2434"/>
                  </a:lnTo>
                  <a:lnTo>
                    <a:pt x="554" y="2526"/>
                  </a:lnTo>
                  <a:lnTo>
                    <a:pt x="664" y="2600"/>
                  </a:lnTo>
                  <a:lnTo>
                    <a:pt x="793" y="2655"/>
                  </a:lnTo>
                  <a:lnTo>
                    <a:pt x="922" y="2711"/>
                  </a:lnTo>
                  <a:lnTo>
                    <a:pt x="1051" y="2748"/>
                  </a:lnTo>
                  <a:lnTo>
                    <a:pt x="1180" y="2784"/>
                  </a:lnTo>
                  <a:lnTo>
                    <a:pt x="1475" y="2784"/>
                  </a:lnTo>
                  <a:lnTo>
                    <a:pt x="1623" y="2766"/>
                  </a:lnTo>
                  <a:lnTo>
                    <a:pt x="1770" y="2748"/>
                  </a:lnTo>
                  <a:lnTo>
                    <a:pt x="1900" y="2692"/>
                  </a:lnTo>
                  <a:lnTo>
                    <a:pt x="2029" y="2655"/>
                  </a:lnTo>
                  <a:lnTo>
                    <a:pt x="2139" y="2582"/>
                  </a:lnTo>
                  <a:lnTo>
                    <a:pt x="2250" y="2508"/>
                  </a:lnTo>
                  <a:lnTo>
                    <a:pt x="2360" y="2416"/>
                  </a:lnTo>
                  <a:lnTo>
                    <a:pt x="2453" y="2323"/>
                  </a:lnTo>
                  <a:lnTo>
                    <a:pt x="2526" y="2231"/>
                  </a:lnTo>
                  <a:lnTo>
                    <a:pt x="2600" y="2102"/>
                  </a:lnTo>
                  <a:lnTo>
                    <a:pt x="2674" y="1992"/>
                  </a:lnTo>
                  <a:lnTo>
                    <a:pt x="2711" y="1862"/>
                  </a:lnTo>
                  <a:lnTo>
                    <a:pt x="2748" y="1733"/>
                  </a:lnTo>
                  <a:lnTo>
                    <a:pt x="2785" y="1586"/>
                  </a:lnTo>
                  <a:lnTo>
                    <a:pt x="2785" y="1438"/>
                  </a:lnTo>
                  <a:lnTo>
                    <a:pt x="2785" y="1291"/>
                  </a:lnTo>
                  <a:lnTo>
                    <a:pt x="2766" y="1143"/>
                  </a:lnTo>
                  <a:lnTo>
                    <a:pt x="2748" y="1014"/>
                  </a:lnTo>
                  <a:lnTo>
                    <a:pt x="2692" y="885"/>
                  </a:lnTo>
                  <a:lnTo>
                    <a:pt x="2637" y="756"/>
                  </a:lnTo>
                  <a:lnTo>
                    <a:pt x="2582" y="646"/>
                  </a:lnTo>
                  <a:lnTo>
                    <a:pt x="2508" y="535"/>
                  </a:lnTo>
                  <a:lnTo>
                    <a:pt x="2416" y="424"/>
                  </a:lnTo>
                  <a:lnTo>
                    <a:pt x="2324" y="332"/>
                  </a:lnTo>
                  <a:lnTo>
                    <a:pt x="2213" y="258"/>
                  </a:lnTo>
                  <a:lnTo>
                    <a:pt x="2102" y="185"/>
                  </a:lnTo>
                  <a:lnTo>
                    <a:pt x="1973" y="129"/>
                  </a:lnTo>
                  <a:lnTo>
                    <a:pt x="1844" y="74"/>
                  </a:lnTo>
                  <a:lnTo>
                    <a:pt x="1715" y="37"/>
                  </a:lnTo>
                  <a:lnTo>
                    <a:pt x="1568"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 name="Google Shape;674;p3"/>
            <p:cNvSpPr/>
            <p:nvPr/>
          </p:nvSpPr>
          <p:spPr>
            <a:xfrm>
              <a:off x="5039575" y="238125"/>
              <a:ext cx="68250" cy="34125"/>
            </a:xfrm>
            <a:custGeom>
              <a:avLst/>
              <a:gdLst/>
              <a:ahLst/>
              <a:cxnLst/>
              <a:rect l="l" t="t" r="r" b="b"/>
              <a:pathLst>
                <a:path w="2730" h="1365" extrusionOk="0">
                  <a:moveTo>
                    <a:pt x="1" y="0"/>
                  </a:moveTo>
                  <a:lnTo>
                    <a:pt x="1" y="148"/>
                  </a:lnTo>
                  <a:lnTo>
                    <a:pt x="19" y="277"/>
                  </a:lnTo>
                  <a:lnTo>
                    <a:pt x="56" y="406"/>
                  </a:lnTo>
                  <a:lnTo>
                    <a:pt x="93" y="535"/>
                  </a:lnTo>
                  <a:lnTo>
                    <a:pt x="167" y="645"/>
                  </a:lnTo>
                  <a:lnTo>
                    <a:pt x="222" y="756"/>
                  </a:lnTo>
                  <a:lnTo>
                    <a:pt x="314" y="867"/>
                  </a:lnTo>
                  <a:lnTo>
                    <a:pt x="388" y="959"/>
                  </a:lnTo>
                  <a:lnTo>
                    <a:pt x="480" y="1051"/>
                  </a:lnTo>
                  <a:lnTo>
                    <a:pt x="591" y="1125"/>
                  </a:lnTo>
                  <a:lnTo>
                    <a:pt x="701" y="1198"/>
                  </a:lnTo>
                  <a:lnTo>
                    <a:pt x="830" y="1254"/>
                  </a:lnTo>
                  <a:lnTo>
                    <a:pt x="941" y="1309"/>
                  </a:lnTo>
                  <a:lnTo>
                    <a:pt x="1070" y="1328"/>
                  </a:lnTo>
                  <a:lnTo>
                    <a:pt x="1218" y="1364"/>
                  </a:lnTo>
                  <a:lnTo>
                    <a:pt x="1494" y="1364"/>
                  </a:lnTo>
                  <a:lnTo>
                    <a:pt x="1623" y="1346"/>
                  </a:lnTo>
                  <a:lnTo>
                    <a:pt x="1752" y="1309"/>
                  </a:lnTo>
                  <a:lnTo>
                    <a:pt x="1881" y="1254"/>
                  </a:lnTo>
                  <a:lnTo>
                    <a:pt x="2011" y="1198"/>
                  </a:lnTo>
                  <a:lnTo>
                    <a:pt x="2121" y="1143"/>
                  </a:lnTo>
                  <a:lnTo>
                    <a:pt x="2232" y="1051"/>
                  </a:lnTo>
                  <a:lnTo>
                    <a:pt x="2324" y="977"/>
                  </a:lnTo>
                  <a:lnTo>
                    <a:pt x="2416" y="867"/>
                  </a:lnTo>
                  <a:lnTo>
                    <a:pt x="2490" y="774"/>
                  </a:lnTo>
                  <a:lnTo>
                    <a:pt x="2564" y="664"/>
                  </a:lnTo>
                  <a:lnTo>
                    <a:pt x="2619" y="535"/>
                  </a:lnTo>
                  <a:lnTo>
                    <a:pt x="2674" y="406"/>
                  </a:lnTo>
                  <a:lnTo>
                    <a:pt x="2693" y="277"/>
                  </a:lnTo>
                  <a:lnTo>
                    <a:pt x="2730" y="148"/>
                  </a:lnTo>
                  <a:lnTo>
                    <a:pt x="2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 name="Google Shape;675;p3"/>
            <p:cNvSpPr/>
            <p:nvPr/>
          </p:nvSpPr>
          <p:spPr>
            <a:xfrm>
              <a:off x="5761425" y="1233775"/>
              <a:ext cx="68725" cy="68700"/>
            </a:xfrm>
            <a:custGeom>
              <a:avLst/>
              <a:gdLst/>
              <a:ahLst/>
              <a:cxnLst/>
              <a:rect l="l" t="t" r="r" b="b"/>
              <a:pathLst>
                <a:path w="2749" h="2748" extrusionOk="0">
                  <a:moveTo>
                    <a:pt x="1347" y="0"/>
                  </a:moveTo>
                  <a:lnTo>
                    <a:pt x="1218" y="19"/>
                  </a:lnTo>
                  <a:lnTo>
                    <a:pt x="1070" y="37"/>
                  </a:lnTo>
                  <a:lnTo>
                    <a:pt x="941" y="74"/>
                  </a:lnTo>
                  <a:lnTo>
                    <a:pt x="812" y="111"/>
                  </a:lnTo>
                  <a:lnTo>
                    <a:pt x="702" y="185"/>
                  </a:lnTo>
                  <a:lnTo>
                    <a:pt x="591" y="240"/>
                  </a:lnTo>
                  <a:lnTo>
                    <a:pt x="480" y="332"/>
                  </a:lnTo>
                  <a:lnTo>
                    <a:pt x="388" y="406"/>
                  </a:lnTo>
                  <a:lnTo>
                    <a:pt x="296" y="517"/>
                  </a:lnTo>
                  <a:lnTo>
                    <a:pt x="222" y="627"/>
                  </a:lnTo>
                  <a:lnTo>
                    <a:pt x="148" y="738"/>
                  </a:lnTo>
                  <a:lnTo>
                    <a:pt x="93" y="849"/>
                  </a:lnTo>
                  <a:lnTo>
                    <a:pt x="56" y="978"/>
                  </a:lnTo>
                  <a:lnTo>
                    <a:pt x="19" y="1107"/>
                  </a:lnTo>
                  <a:lnTo>
                    <a:pt x="1" y="1254"/>
                  </a:lnTo>
                  <a:lnTo>
                    <a:pt x="1" y="1383"/>
                  </a:lnTo>
                  <a:lnTo>
                    <a:pt x="1" y="1531"/>
                  </a:lnTo>
                  <a:lnTo>
                    <a:pt x="19" y="1660"/>
                  </a:lnTo>
                  <a:lnTo>
                    <a:pt x="56" y="1807"/>
                  </a:lnTo>
                  <a:lnTo>
                    <a:pt x="111" y="1918"/>
                  </a:lnTo>
                  <a:lnTo>
                    <a:pt x="167" y="2047"/>
                  </a:lnTo>
                  <a:lnTo>
                    <a:pt x="241" y="2158"/>
                  </a:lnTo>
                  <a:lnTo>
                    <a:pt x="314" y="2268"/>
                  </a:lnTo>
                  <a:lnTo>
                    <a:pt x="407" y="2361"/>
                  </a:lnTo>
                  <a:lnTo>
                    <a:pt x="499" y="2453"/>
                  </a:lnTo>
                  <a:lnTo>
                    <a:pt x="609" y="2527"/>
                  </a:lnTo>
                  <a:lnTo>
                    <a:pt x="720" y="2600"/>
                  </a:lnTo>
                  <a:lnTo>
                    <a:pt x="849" y="2656"/>
                  </a:lnTo>
                  <a:lnTo>
                    <a:pt x="978" y="2692"/>
                  </a:lnTo>
                  <a:lnTo>
                    <a:pt x="1107" y="2729"/>
                  </a:lnTo>
                  <a:lnTo>
                    <a:pt x="1236" y="2748"/>
                  </a:lnTo>
                  <a:lnTo>
                    <a:pt x="1513" y="2748"/>
                  </a:lnTo>
                  <a:lnTo>
                    <a:pt x="1660" y="2729"/>
                  </a:lnTo>
                  <a:lnTo>
                    <a:pt x="1789" y="2692"/>
                  </a:lnTo>
                  <a:lnTo>
                    <a:pt x="1918" y="2637"/>
                  </a:lnTo>
                  <a:lnTo>
                    <a:pt x="2029" y="2582"/>
                  </a:lnTo>
                  <a:lnTo>
                    <a:pt x="2140" y="2508"/>
                  </a:lnTo>
                  <a:lnTo>
                    <a:pt x="2250" y="2434"/>
                  </a:lnTo>
                  <a:lnTo>
                    <a:pt x="2343" y="2342"/>
                  </a:lnTo>
                  <a:lnTo>
                    <a:pt x="2435" y="2250"/>
                  </a:lnTo>
                  <a:lnTo>
                    <a:pt x="2508" y="2139"/>
                  </a:lnTo>
                  <a:lnTo>
                    <a:pt x="2582" y="2029"/>
                  </a:lnTo>
                  <a:lnTo>
                    <a:pt x="2638" y="1900"/>
                  </a:lnTo>
                  <a:lnTo>
                    <a:pt x="2674" y="1771"/>
                  </a:lnTo>
                  <a:lnTo>
                    <a:pt x="2711" y="1641"/>
                  </a:lnTo>
                  <a:lnTo>
                    <a:pt x="2730" y="1512"/>
                  </a:lnTo>
                  <a:lnTo>
                    <a:pt x="2748" y="1365"/>
                  </a:lnTo>
                  <a:lnTo>
                    <a:pt x="2730" y="1217"/>
                  </a:lnTo>
                  <a:lnTo>
                    <a:pt x="2711" y="1088"/>
                  </a:lnTo>
                  <a:lnTo>
                    <a:pt x="2674" y="959"/>
                  </a:lnTo>
                  <a:lnTo>
                    <a:pt x="2638" y="830"/>
                  </a:lnTo>
                  <a:lnTo>
                    <a:pt x="2564" y="720"/>
                  </a:lnTo>
                  <a:lnTo>
                    <a:pt x="2508" y="591"/>
                  </a:lnTo>
                  <a:lnTo>
                    <a:pt x="2416" y="498"/>
                  </a:lnTo>
                  <a:lnTo>
                    <a:pt x="2324" y="406"/>
                  </a:lnTo>
                  <a:lnTo>
                    <a:pt x="2232" y="314"/>
                  </a:lnTo>
                  <a:lnTo>
                    <a:pt x="2121" y="240"/>
                  </a:lnTo>
                  <a:lnTo>
                    <a:pt x="2011" y="166"/>
                  </a:lnTo>
                  <a:lnTo>
                    <a:pt x="1900" y="111"/>
                  </a:lnTo>
                  <a:lnTo>
                    <a:pt x="1771" y="56"/>
                  </a:lnTo>
                  <a:lnTo>
                    <a:pt x="1642" y="37"/>
                  </a:lnTo>
                  <a:lnTo>
                    <a:pt x="1494"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 name="Google Shape;676;p3"/>
            <p:cNvSpPr/>
            <p:nvPr/>
          </p:nvSpPr>
          <p:spPr>
            <a:xfrm>
              <a:off x="5028050" y="283750"/>
              <a:ext cx="68250" cy="68250"/>
            </a:xfrm>
            <a:custGeom>
              <a:avLst/>
              <a:gdLst/>
              <a:ahLst/>
              <a:cxnLst/>
              <a:rect l="l" t="t" r="r" b="b"/>
              <a:pathLst>
                <a:path w="2730" h="2730" extrusionOk="0">
                  <a:moveTo>
                    <a:pt x="1402" y="0"/>
                  </a:moveTo>
                  <a:lnTo>
                    <a:pt x="1255" y="19"/>
                  </a:lnTo>
                  <a:lnTo>
                    <a:pt x="1126" y="37"/>
                  </a:lnTo>
                  <a:lnTo>
                    <a:pt x="996" y="56"/>
                  </a:lnTo>
                  <a:lnTo>
                    <a:pt x="867" y="111"/>
                  </a:lnTo>
                  <a:lnTo>
                    <a:pt x="738" y="166"/>
                  </a:lnTo>
                  <a:lnTo>
                    <a:pt x="628" y="240"/>
                  </a:lnTo>
                  <a:lnTo>
                    <a:pt x="517" y="314"/>
                  </a:lnTo>
                  <a:lnTo>
                    <a:pt x="425" y="406"/>
                  </a:lnTo>
                  <a:lnTo>
                    <a:pt x="333" y="498"/>
                  </a:lnTo>
                  <a:lnTo>
                    <a:pt x="259" y="609"/>
                  </a:lnTo>
                  <a:lnTo>
                    <a:pt x="185" y="719"/>
                  </a:lnTo>
                  <a:lnTo>
                    <a:pt x="111" y="830"/>
                  </a:lnTo>
                  <a:lnTo>
                    <a:pt x="75" y="959"/>
                  </a:lnTo>
                  <a:lnTo>
                    <a:pt x="38" y="1088"/>
                  </a:lnTo>
                  <a:lnTo>
                    <a:pt x="19" y="1236"/>
                  </a:lnTo>
                  <a:lnTo>
                    <a:pt x="1" y="1365"/>
                  </a:lnTo>
                  <a:lnTo>
                    <a:pt x="19" y="1494"/>
                  </a:lnTo>
                  <a:lnTo>
                    <a:pt x="38" y="1623"/>
                  </a:lnTo>
                  <a:lnTo>
                    <a:pt x="75" y="1752"/>
                  </a:lnTo>
                  <a:lnTo>
                    <a:pt x="111" y="1881"/>
                  </a:lnTo>
                  <a:lnTo>
                    <a:pt x="167" y="1992"/>
                  </a:lnTo>
                  <a:lnTo>
                    <a:pt x="240" y="2102"/>
                  </a:lnTo>
                  <a:lnTo>
                    <a:pt x="314" y="2213"/>
                  </a:lnTo>
                  <a:lnTo>
                    <a:pt x="406" y="2305"/>
                  </a:lnTo>
                  <a:lnTo>
                    <a:pt x="499" y="2397"/>
                  </a:lnTo>
                  <a:lnTo>
                    <a:pt x="591" y="2471"/>
                  </a:lnTo>
                  <a:lnTo>
                    <a:pt x="701" y="2545"/>
                  </a:lnTo>
                  <a:lnTo>
                    <a:pt x="831" y="2600"/>
                  </a:lnTo>
                  <a:lnTo>
                    <a:pt x="941" y="2655"/>
                  </a:lnTo>
                  <a:lnTo>
                    <a:pt x="1070" y="2692"/>
                  </a:lnTo>
                  <a:lnTo>
                    <a:pt x="1199" y="2711"/>
                  </a:lnTo>
                  <a:lnTo>
                    <a:pt x="1347" y="2729"/>
                  </a:lnTo>
                  <a:lnTo>
                    <a:pt x="1476" y="2729"/>
                  </a:lnTo>
                  <a:lnTo>
                    <a:pt x="1605" y="2711"/>
                  </a:lnTo>
                  <a:lnTo>
                    <a:pt x="1734" y="2674"/>
                  </a:lnTo>
                  <a:lnTo>
                    <a:pt x="1863" y="2619"/>
                  </a:lnTo>
                  <a:lnTo>
                    <a:pt x="1992" y="2563"/>
                  </a:lnTo>
                  <a:lnTo>
                    <a:pt x="2103" y="2508"/>
                  </a:lnTo>
                  <a:lnTo>
                    <a:pt x="2213" y="2416"/>
                  </a:lnTo>
                  <a:lnTo>
                    <a:pt x="2306" y="2324"/>
                  </a:lnTo>
                  <a:lnTo>
                    <a:pt x="2398" y="2231"/>
                  </a:lnTo>
                  <a:lnTo>
                    <a:pt x="2490" y="2121"/>
                  </a:lnTo>
                  <a:lnTo>
                    <a:pt x="2545" y="2010"/>
                  </a:lnTo>
                  <a:lnTo>
                    <a:pt x="2619" y="1900"/>
                  </a:lnTo>
                  <a:lnTo>
                    <a:pt x="2656" y="1770"/>
                  </a:lnTo>
                  <a:lnTo>
                    <a:pt x="2693" y="1641"/>
                  </a:lnTo>
                  <a:lnTo>
                    <a:pt x="2711" y="1512"/>
                  </a:lnTo>
                  <a:lnTo>
                    <a:pt x="2730" y="1365"/>
                  </a:lnTo>
                  <a:lnTo>
                    <a:pt x="2711" y="1236"/>
                  </a:lnTo>
                  <a:lnTo>
                    <a:pt x="2693" y="1107"/>
                  </a:lnTo>
                  <a:lnTo>
                    <a:pt x="2656" y="978"/>
                  </a:lnTo>
                  <a:lnTo>
                    <a:pt x="2619" y="849"/>
                  </a:lnTo>
                  <a:lnTo>
                    <a:pt x="2564" y="738"/>
                  </a:lnTo>
                  <a:lnTo>
                    <a:pt x="2490" y="627"/>
                  </a:lnTo>
                  <a:lnTo>
                    <a:pt x="2416" y="517"/>
                  </a:lnTo>
                  <a:lnTo>
                    <a:pt x="2324" y="424"/>
                  </a:lnTo>
                  <a:lnTo>
                    <a:pt x="2232" y="332"/>
                  </a:lnTo>
                  <a:lnTo>
                    <a:pt x="2140" y="259"/>
                  </a:lnTo>
                  <a:lnTo>
                    <a:pt x="2029" y="185"/>
                  </a:lnTo>
                  <a:lnTo>
                    <a:pt x="1900" y="129"/>
                  </a:lnTo>
                  <a:lnTo>
                    <a:pt x="1789" y="74"/>
                  </a:lnTo>
                  <a:lnTo>
                    <a:pt x="1660" y="37"/>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 name="Google Shape;677;p3"/>
            <p:cNvSpPr/>
            <p:nvPr/>
          </p:nvSpPr>
          <p:spPr>
            <a:xfrm>
              <a:off x="5193550" y="723500"/>
              <a:ext cx="68225" cy="67775"/>
            </a:xfrm>
            <a:custGeom>
              <a:avLst/>
              <a:gdLst/>
              <a:ahLst/>
              <a:cxnLst/>
              <a:rect l="l" t="t" r="r" b="b"/>
              <a:pathLst>
                <a:path w="2729" h="2711" extrusionOk="0">
                  <a:moveTo>
                    <a:pt x="1162" y="0"/>
                  </a:moveTo>
                  <a:lnTo>
                    <a:pt x="1033" y="37"/>
                  </a:lnTo>
                  <a:lnTo>
                    <a:pt x="904" y="74"/>
                  </a:lnTo>
                  <a:lnTo>
                    <a:pt x="793" y="129"/>
                  </a:lnTo>
                  <a:lnTo>
                    <a:pt x="664" y="203"/>
                  </a:lnTo>
                  <a:lnTo>
                    <a:pt x="553" y="277"/>
                  </a:lnTo>
                  <a:lnTo>
                    <a:pt x="461" y="351"/>
                  </a:lnTo>
                  <a:lnTo>
                    <a:pt x="369" y="443"/>
                  </a:lnTo>
                  <a:lnTo>
                    <a:pt x="277" y="554"/>
                  </a:lnTo>
                  <a:lnTo>
                    <a:pt x="203" y="664"/>
                  </a:lnTo>
                  <a:lnTo>
                    <a:pt x="129" y="775"/>
                  </a:lnTo>
                  <a:lnTo>
                    <a:pt x="92" y="904"/>
                  </a:lnTo>
                  <a:lnTo>
                    <a:pt x="37" y="1033"/>
                  </a:lnTo>
                  <a:lnTo>
                    <a:pt x="19" y="1180"/>
                  </a:lnTo>
                  <a:lnTo>
                    <a:pt x="0" y="1310"/>
                  </a:lnTo>
                  <a:lnTo>
                    <a:pt x="0" y="1439"/>
                  </a:lnTo>
                  <a:lnTo>
                    <a:pt x="19" y="1568"/>
                  </a:lnTo>
                  <a:lnTo>
                    <a:pt x="55" y="1697"/>
                  </a:lnTo>
                  <a:lnTo>
                    <a:pt x="92" y="1826"/>
                  </a:lnTo>
                  <a:lnTo>
                    <a:pt x="148" y="1955"/>
                  </a:lnTo>
                  <a:lnTo>
                    <a:pt x="203" y="2065"/>
                  </a:lnTo>
                  <a:lnTo>
                    <a:pt x="277" y="2176"/>
                  </a:lnTo>
                  <a:lnTo>
                    <a:pt x="369" y="2268"/>
                  </a:lnTo>
                  <a:lnTo>
                    <a:pt x="461" y="2361"/>
                  </a:lnTo>
                  <a:lnTo>
                    <a:pt x="553" y="2434"/>
                  </a:lnTo>
                  <a:lnTo>
                    <a:pt x="664" y="2508"/>
                  </a:lnTo>
                  <a:lnTo>
                    <a:pt x="774" y="2582"/>
                  </a:lnTo>
                  <a:lnTo>
                    <a:pt x="904" y="2637"/>
                  </a:lnTo>
                  <a:lnTo>
                    <a:pt x="1033" y="2674"/>
                  </a:lnTo>
                  <a:lnTo>
                    <a:pt x="1162" y="2692"/>
                  </a:lnTo>
                  <a:lnTo>
                    <a:pt x="1291" y="2711"/>
                  </a:lnTo>
                  <a:lnTo>
                    <a:pt x="1567" y="2711"/>
                  </a:lnTo>
                  <a:lnTo>
                    <a:pt x="1696" y="2674"/>
                  </a:lnTo>
                  <a:lnTo>
                    <a:pt x="1825" y="2637"/>
                  </a:lnTo>
                  <a:lnTo>
                    <a:pt x="1955" y="2582"/>
                  </a:lnTo>
                  <a:lnTo>
                    <a:pt x="2065" y="2526"/>
                  </a:lnTo>
                  <a:lnTo>
                    <a:pt x="2176" y="2434"/>
                  </a:lnTo>
                  <a:lnTo>
                    <a:pt x="2286" y="2361"/>
                  </a:lnTo>
                  <a:lnTo>
                    <a:pt x="2379" y="2268"/>
                  </a:lnTo>
                  <a:lnTo>
                    <a:pt x="2452" y="2158"/>
                  </a:lnTo>
                  <a:lnTo>
                    <a:pt x="2526" y="2047"/>
                  </a:lnTo>
                  <a:lnTo>
                    <a:pt x="2600" y="1936"/>
                  </a:lnTo>
                  <a:lnTo>
                    <a:pt x="2655" y="1807"/>
                  </a:lnTo>
                  <a:lnTo>
                    <a:pt x="2692" y="1678"/>
                  </a:lnTo>
                  <a:lnTo>
                    <a:pt x="2710" y="1549"/>
                  </a:lnTo>
                  <a:lnTo>
                    <a:pt x="2729" y="1402"/>
                  </a:lnTo>
                  <a:lnTo>
                    <a:pt x="2729" y="1273"/>
                  </a:lnTo>
                  <a:lnTo>
                    <a:pt x="2710" y="1144"/>
                  </a:lnTo>
                  <a:lnTo>
                    <a:pt x="2674" y="1015"/>
                  </a:lnTo>
                  <a:lnTo>
                    <a:pt x="2637" y="885"/>
                  </a:lnTo>
                  <a:lnTo>
                    <a:pt x="2581" y="756"/>
                  </a:lnTo>
                  <a:lnTo>
                    <a:pt x="2526" y="646"/>
                  </a:lnTo>
                  <a:lnTo>
                    <a:pt x="2452" y="535"/>
                  </a:lnTo>
                  <a:lnTo>
                    <a:pt x="2360" y="443"/>
                  </a:lnTo>
                  <a:lnTo>
                    <a:pt x="2268" y="351"/>
                  </a:lnTo>
                  <a:lnTo>
                    <a:pt x="2176" y="277"/>
                  </a:lnTo>
                  <a:lnTo>
                    <a:pt x="2065" y="203"/>
                  </a:lnTo>
                  <a:lnTo>
                    <a:pt x="1955" y="129"/>
                  </a:lnTo>
                  <a:lnTo>
                    <a:pt x="1825" y="74"/>
                  </a:lnTo>
                  <a:lnTo>
                    <a:pt x="1715" y="37"/>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 name="Google Shape;678;p3"/>
            <p:cNvSpPr/>
            <p:nvPr/>
          </p:nvSpPr>
          <p:spPr>
            <a:xfrm>
              <a:off x="5536025" y="1111625"/>
              <a:ext cx="68250" cy="68250"/>
            </a:xfrm>
            <a:custGeom>
              <a:avLst/>
              <a:gdLst/>
              <a:ahLst/>
              <a:cxnLst/>
              <a:rect l="l" t="t" r="r" b="b"/>
              <a:pathLst>
                <a:path w="2730" h="2730" extrusionOk="0">
                  <a:moveTo>
                    <a:pt x="1254" y="0"/>
                  </a:moveTo>
                  <a:lnTo>
                    <a:pt x="1107" y="19"/>
                  </a:lnTo>
                  <a:lnTo>
                    <a:pt x="996" y="56"/>
                  </a:lnTo>
                  <a:lnTo>
                    <a:pt x="867" y="93"/>
                  </a:lnTo>
                  <a:lnTo>
                    <a:pt x="738" y="148"/>
                  </a:lnTo>
                  <a:lnTo>
                    <a:pt x="628" y="203"/>
                  </a:lnTo>
                  <a:lnTo>
                    <a:pt x="535" y="277"/>
                  </a:lnTo>
                  <a:lnTo>
                    <a:pt x="425" y="369"/>
                  </a:lnTo>
                  <a:lnTo>
                    <a:pt x="351" y="461"/>
                  </a:lnTo>
                  <a:lnTo>
                    <a:pt x="259" y="572"/>
                  </a:lnTo>
                  <a:lnTo>
                    <a:pt x="185" y="664"/>
                  </a:lnTo>
                  <a:lnTo>
                    <a:pt x="130" y="793"/>
                  </a:lnTo>
                  <a:lnTo>
                    <a:pt x="74" y="904"/>
                  </a:lnTo>
                  <a:lnTo>
                    <a:pt x="37" y="1033"/>
                  </a:lnTo>
                  <a:lnTo>
                    <a:pt x="19" y="1162"/>
                  </a:lnTo>
                  <a:lnTo>
                    <a:pt x="1" y="1291"/>
                  </a:lnTo>
                  <a:lnTo>
                    <a:pt x="1" y="1439"/>
                  </a:lnTo>
                  <a:lnTo>
                    <a:pt x="19" y="1568"/>
                  </a:lnTo>
                  <a:lnTo>
                    <a:pt x="56" y="1697"/>
                  </a:lnTo>
                  <a:lnTo>
                    <a:pt x="93" y="1826"/>
                  </a:lnTo>
                  <a:lnTo>
                    <a:pt x="148" y="1955"/>
                  </a:lnTo>
                  <a:lnTo>
                    <a:pt x="203" y="2065"/>
                  </a:lnTo>
                  <a:lnTo>
                    <a:pt x="277" y="2176"/>
                  </a:lnTo>
                  <a:lnTo>
                    <a:pt x="369" y="2287"/>
                  </a:lnTo>
                  <a:lnTo>
                    <a:pt x="462" y="2379"/>
                  </a:lnTo>
                  <a:lnTo>
                    <a:pt x="572" y="2453"/>
                  </a:lnTo>
                  <a:lnTo>
                    <a:pt x="683" y="2526"/>
                  </a:lnTo>
                  <a:lnTo>
                    <a:pt x="793" y="2600"/>
                  </a:lnTo>
                  <a:lnTo>
                    <a:pt x="923" y="2637"/>
                  </a:lnTo>
                  <a:lnTo>
                    <a:pt x="1052" y="2674"/>
                  </a:lnTo>
                  <a:lnTo>
                    <a:pt x="1181" y="2711"/>
                  </a:lnTo>
                  <a:lnTo>
                    <a:pt x="1328" y="2729"/>
                  </a:lnTo>
                  <a:lnTo>
                    <a:pt x="1457" y="2711"/>
                  </a:lnTo>
                  <a:lnTo>
                    <a:pt x="1605" y="2692"/>
                  </a:lnTo>
                  <a:lnTo>
                    <a:pt x="1734" y="2674"/>
                  </a:lnTo>
                  <a:lnTo>
                    <a:pt x="1863" y="2619"/>
                  </a:lnTo>
                  <a:lnTo>
                    <a:pt x="1974" y="2582"/>
                  </a:lnTo>
                  <a:lnTo>
                    <a:pt x="2084" y="2508"/>
                  </a:lnTo>
                  <a:lnTo>
                    <a:pt x="2195" y="2434"/>
                  </a:lnTo>
                  <a:lnTo>
                    <a:pt x="2305" y="2342"/>
                  </a:lnTo>
                  <a:lnTo>
                    <a:pt x="2398" y="2250"/>
                  </a:lnTo>
                  <a:lnTo>
                    <a:pt x="2471" y="2139"/>
                  </a:lnTo>
                  <a:lnTo>
                    <a:pt x="2545" y="2029"/>
                  </a:lnTo>
                  <a:lnTo>
                    <a:pt x="2600" y="1918"/>
                  </a:lnTo>
                  <a:lnTo>
                    <a:pt x="2656" y="1789"/>
                  </a:lnTo>
                  <a:lnTo>
                    <a:pt x="2693" y="1660"/>
                  </a:lnTo>
                  <a:lnTo>
                    <a:pt x="2729" y="1531"/>
                  </a:lnTo>
                  <a:lnTo>
                    <a:pt x="2729" y="1383"/>
                  </a:lnTo>
                  <a:lnTo>
                    <a:pt x="2729" y="1254"/>
                  </a:lnTo>
                  <a:lnTo>
                    <a:pt x="2711" y="1107"/>
                  </a:lnTo>
                  <a:lnTo>
                    <a:pt x="2674" y="978"/>
                  </a:lnTo>
                  <a:lnTo>
                    <a:pt x="2637" y="849"/>
                  </a:lnTo>
                  <a:lnTo>
                    <a:pt x="2582" y="738"/>
                  </a:lnTo>
                  <a:lnTo>
                    <a:pt x="2508" y="627"/>
                  </a:lnTo>
                  <a:lnTo>
                    <a:pt x="2434" y="517"/>
                  </a:lnTo>
                  <a:lnTo>
                    <a:pt x="2342" y="406"/>
                  </a:lnTo>
                  <a:lnTo>
                    <a:pt x="2250" y="314"/>
                  </a:lnTo>
                  <a:lnTo>
                    <a:pt x="2139" y="240"/>
                  </a:lnTo>
                  <a:lnTo>
                    <a:pt x="2029" y="166"/>
                  </a:lnTo>
                  <a:lnTo>
                    <a:pt x="1918" y="111"/>
                  </a:lnTo>
                  <a:lnTo>
                    <a:pt x="1789" y="56"/>
                  </a:lnTo>
                  <a:lnTo>
                    <a:pt x="1660" y="19"/>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 name="Google Shape;679;p3"/>
            <p:cNvSpPr/>
            <p:nvPr/>
          </p:nvSpPr>
          <p:spPr>
            <a:xfrm>
              <a:off x="5259450" y="817525"/>
              <a:ext cx="68250" cy="68250"/>
            </a:xfrm>
            <a:custGeom>
              <a:avLst/>
              <a:gdLst/>
              <a:ahLst/>
              <a:cxnLst/>
              <a:rect l="l" t="t" r="r" b="b"/>
              <a:pathLst>
                <a:path w="2730" h="2730" extrusionOk="0">
                  <a:moveTo>
                    <a:pt x="1273" y="1"/>
                  </a:moveTo>
                  <a:lnTo>
                    <a:pt x="1125" y="19"/>
                  </a:lnTo>
                  <a:lnTo>
                    <a:pt x="996" y="38"/>
                  </a:lnTo>
                  <a:lnTo>
                    <a:pt x="867" y="93"/>
                  </a:lnTo>
                  <a:lnTo>
                    <a:pt x="757" y="148"/>
                  </a:lnTo>
                  <a:lnTo>
                    <a:pt x="628" y="204"/>
                  </a:lnTo>
                  <a:lnTo>
                    <a:pt x="535" y="277"/>
                  </a:lnTo>
                  <a:lnTo>
                    <a:pt x="425" y="370"/>
                  </a:lnTo>
                  <a:lnTo>
                    <a:pt x="333" y="462"/>
                  </a:lnTo>
                  <a:lnTo>
                    <a:pt x="259" y="572"/>
                  </a:lnTo>
                  <a:lnTo>
                    <a:pt x="185" y="683"/>
                  </a:lnTo>
                  <a:lnTo>
                    <a:pt x="111" y="794"/>
                  </a:lnTo>
                  <a:lnTo>
                    <a:pt x="74" y="923"/>
                  </a:lnTo>
                  <a:lnTo>
                    <a:pt x="19" y="1052"/>
                  </a:lnTo>
                  <a:lnTo>
                    <a:pt x="1" y="1181"/>
                  </a:lnTo>
                  <a:lnTo>
                    <a:pt x="1" y="1328"/>
                  </a:lnTo>
                  <a:lnTo>
                    <a:pt x="1" y="1457"/>
                  </a:lnTo>
                  <a:lnTo>
                    <a:pt x="19" y="1605"/>
                  </a:lnTo>
                  <a:lnTo>
                    <a:pt x="38" y="1734"/>
                  </a:lnTo>
                  <a:lnTo>
                    <a:pt x="93" y="1863"/>
                  </a:lnTo>
                  <a:lnTo>
                    <a:pt x="148" y="1974"/>
                  </a:lnTo>
                  <a:lnTo>
                    <a:pt x="204" y="2103"/>
                  </a:lnTo>
                  <a:lnTo>
                    <a:pt x="296" y="2195"/>
                  </a:lnTo>
                  <a:lnTo>
                    <a:pt x="369" y="2306"/>
                  </a:lnTo>
                  <a:lnTo>
                    <a:pt x="480" y="2398"/>
                  </a:lnTo>
                  <a:lnTo>
                    <a:pt x="572" y="2472"/>
                  </a:lnTo>
                  <a:lnTo>
                    <a:pt x="683" y="2545"/>
                  </a:lnTo>
                  <a:lnTo>
                    <a:pt x="812" y="2601"/>
                  </a:lnTo>
                  <a:lnTo>
                    <a:pt x="923" y="2656"/>
                  </a:lnTo>
                  <a:lnTo>
                    <a:pt x="1070" y="2693"/>
                  </a:lnTo>
                  <a:lnTo>
                    <a:pt x="1199" y="2711"/>
                  </a:lnTo>
                  <a:lnTo>
                    <a:pt x="1328" y="2730"/>
                  </a:lnTo>
                  <a:lnTo>
                    <a:pt x="1476" y="2730"/>
                  </a:lnTo>
                  <a:lnTo>
                    <a:pt x="1605" y="2711"/>
                  </a:lnTo>
                  <a:lnTo>
                    <a:pt x="1734" y="2674"/>
                  </a:lnTo>
                  <a:lnTo>
                    <a:pt x="1863" y="2619"/>
                  </a:lnTo>
                  <a:lnTo>
                    <a:pt x="1992" y="2564"/>
                  </a:lnTo>
                  <a:lnTo>
                    <a:pt x="2103" y="2508"/>
                  </a:lnTo>
                  <a:lnTo>
                    <a:pt x="2213" y="2416"/>
                  </a:lnTo>
                  <a:lnTo>
                    <a:pt x="2306" y="2342"/>
                  </a:lnTo>
                  <a:lnTo>
                    <a:pt x="2398" y="2232"/>
                  </a:lnTo>
                  <a:lnTo>
                    <a:pt x="2471" y="2140"/>
                  </a:lnTo>
                  <a:lnTo>
                    <a:pt x="2545" y="2011"/>
                  </a:lnTo>
                  <a:lnTo>
                    <a:pt x="2601" y="1900"/>
                  </a:lnTo>
                  <a:lnTo>
                    <a:pt x="2656" y="1771"/>
                  </a:lnTo>
                  <a:lnTo>
                    <a:pt x="2693" y="1642"/>
                  </a:lnTo>
                  <a:lnTo>
                    <a:pt x="2711" y="1513"/>
                  </a:lnTo>
                  <a:lnTo>
                    <a:pt x="2730" y="1365"/>
                  </a:lnTo>
                  <a:lnTo>
                    <a:pt x="2711" y="1236"/>
                  </a:lnTo>
                  <a:lnTo>
                    <a:pt x="2693" y="1107"/>
                  </a:lnTo>
                  <a:lnTo>
                    <a:pt x="2656" y="978"/>
                  </a:lnTo>
                  <a:lnTo>
                    <a:pt x="2619" y="849"/>
                  </a:lnTo>
                  <a:lnTo>
                    <a:pt x="2564" y="738"/>
                  </a:lnTo>
                  <a:lnTo>
                    <a:pt x="2490" y="628"/>
                  </a:lnTo>
                  <a:lnTo>
                    <a:pt x="2416" y="517"/>
                  </a:lnTo>
                  <a:lnTo>
                    <a:pt x="2342" y="425"/>
                  </a:lnTo>
                  <a:lnTo>
                    <a:pt x="2250" y="333"/>
                  </a:lnTo>
                  <a:lnTo>
                    <a:pt x="2140" y="259"/>
                  </a:lnTo>
                  <a:lnTo>
                    <a:pt x="2029" y="185"/>
                  </a:lnTo>
                  <a:lnTo>
                    <a:pt x="1918" y="130"/>
                  </a:lnTo>
                  <a:lnTo>
                    <a:pt x="1789" y="75"/>
                  </a:lnTo>
                  <a:lnTo>
                    <a:pt x="1679" y="38"/>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 name="Google Shape;680;p3"/>
            <p:cNvSpPr/>
            <p:nvPr/>
          </p:nvSpPr>
          <p:spPr>
            <a:xfrm>
              <a:off x="6064275" y="1368375"/>
              <a:ext cx="67800" cy="67775"/>
            </a:xfrm>
            <a:custGeom>
              <a:avLst/>
              <a:gdLst/>
              <a:ahLst/>
              <a:cxnLst/>
              <a:rect l="l" t="t" r="r" b="b"/>
              <a:pathLst>
                <a:path w="2712" h="2711" extrusionOk="0">
                  <a:moveTo>
                    <a:pt x="1328" y="0"/>
                  </a:moveTo>
                  <a:lnTo>
                    <a:pt x="1199" y="19"/>
                  </a:lnTo>
                  <a:lnTo>
                    <a:pt x="1070" y="37"/>
                  </a:lnTo>
                  <a:lnTo>
                    <a:pt x="941" y="74"/>
                  </a:lnTo>
                  <a:lnTo>
                    <a:pt x="830" y="111"/>
                  </a:lnTo>
                  <a:lnTo>
                    <a:pt x="701" y="166"/>
                  </a:lnTo>
                  <a:lnTo>
                    <a:pt x="591" y="240"/>
                  </a:lnTo>
                  <a:lnTo>
                    <a:pt x="499" y="314"/>
                  </a:lnTo>
                  <a:lnTo>
                    <a:pt x="406" y="406"/>
                  </a:lnTo>
                  <a:lnTo>
                    <a:pt x="314" y="498"/>
                  </a:lnTo>
                  <a:lnTo>
                    <a:pt x="240" y="609"/>
                  </a:lnTo>
                  <a:lnTo>
                    <a:pt x="167" y="720"/>
                  </a:lnTo>
                  <a:lnTo>
                    <a:pt x="111" y="830"/>
                  </a:lnTo>
                  <a:lnTo>
                    <a:pt x="56" y="959"/>
                  </a:lnTo>
                  <a:lnTo>
                    <a:pt x="19" y="1088"/>
                  </a:lnTo>
                  <a:lnTo>
                    <a:pt x="1" y="1217"/>
                  </a:lnTo>
                  <a:lnTo>
                    <a:pt x="1" y="1346"/>
                  </a:lnTo>
                  <a:lnTo>
                    <a:pt x="1" y="1494"/>
                  </a:lnTo>
                  <a:lnTo>
                    <a:pt x="19" y="1623"/>
                  </a:lnTo>
                  <a:lnTo>
                    <a:pt x="56" y="1752"/>
                  </a:lnTo>
                  <a:lnTo>
                    <a:pt x="111" y="1881"/>
                  </a:lnTo>
                  <a:lnTo>
                    <a:pt x="167" y="1992"/>
                  </a:lnTo>
                  <a:lnTo>
                    <a:pt x="240" y="2102"/>
                  </a:lnTo>
                  <a:lnTo>
                    <a:pt x="314" y="2213"/>
                  </a:lnTo>
                  <a:lnTo>
                    <a:pt x="406" y="2324"/>
                  </a:lnTo>
                  <a:lnTo>
                    <a:pt x="499" y="2397"/>
                  </a:lnTo>
                  <a:lnTo>
                    <a:pt x="609" y="2490"/>
                  </a:lnTo>
                  <a:lnTo>
                    <a:pt x="720" y="2563"/>
                  </a:lnTo>
                  <a:lnTo>
                    <a:pt x="849" y="2619"/>
                  </a:lnTo>
                  <a:lnTo>
                    <a:pt x="960" y="2656"/>
                  </a:lnTo>
                  <a:lnTo>
                    <a:pt x="1107" y="2692"/>
                  </a:lnTo>
                  <a:lnTo>
                    <a:pt x="1236" y="2711"/>
                  </a:lnTo>
                  <a:lnTo>
                    <a:pt x="1513" y="2711"/>
                  </a:lnTo>
                  <a:lnTo>
                    <a:pt x="1642" y="2692"/>
                  </a:lnTo>
                  <a:lnTo>
                    <a:pt x="1771" y="2656"/>
                  </a:lnTo>
                  <a:lnTo>
                    <a:pt x="1881" y="2600"/>
                  </a:lnTo>
                  <a:lnTo>
                    <a:pt x="1992" y="2545"/>
                  </a:lnTo>
                  <a:lnTo>
                    <a:pt x="2103" y="2471"/>
                  </a:lnTo>
                  <a:lnTo>
                    <a:pt x="2213" y="2397"/>
                  </a:lnTo>
                  <a:lnTo>
                    <a:pt x="2305" y="2305"/>
                  </a:lnTo>
                  <a:lnTo>
                    <a:pt x="2398" y="2213"/>
                  </a:lnTo>
                  <a:lnTo>
                    <a:pt x="2471" y="2102"/>
                  </a:lnTo>
                  <a:lnTo>
                    <a:pt x="2545" y="1992"/>
                  </a:lnTo>
                  <a:lnTo>
                    <a:pt x="2601" y="1881"/>
                  </a:lnTo>
                  <a:lnTo>
                    <a:pt x="2656" y="1771"/>
                  </a:lnTo>
                  <a:lnTo>
                    <a:pt x="2674" y="1641"/>
                  </a:lnTo>
                  <a:lnTo>
                    <a:pt x="2711" y="1512"/>
                  </a:lnTo>
                  <a:lnTo>
                    <a:pt x="2711" y="1365"/>
                  </a:lnTo>
                  <a:lnTo>
                    <a:pt x="2711" y="1236"/>
                  </a:lnTo>
                  <a:lnTo>
                    <a:pt x="2693" y="1107"/>
                  </a:lnTo>
                  <a:lnTo>
                    <a:pt x="2656" y="959"/>
                  </a:lnTo>
                  <a:lnTo>
                    <a:pt x="2601" y="849"/>
                  </a:lnTo>
                  <a:lnTo>
                    <a:pt x="2545" y="720"/>
                  </a:lnTo>
                  <a:lnTo>
                    <a:pt x="2471" y="609"/>
                  </a:lnTo>
                  <a:lnTo>
                    <a:pt x="2398" y="498"/>
                  </a:lnTo>
                  <a:lnTo>
                    <a:pt x="2305" y="406"/>
                  </a:lnTo>
                  <a:lnTo>
                    <a:pt x="2213" y="314"/>
                  </a:lnTo>
                  <a:lnTo>
                    <a:pt x="2103" y="240"/>
                  </a:lnTo>
                  <a:lnTo>
                    <a:pt x="1992" y="166"/>
                  </a:lnTo>
                  <a:lnTo>
                    <a:pt x="1863" y="111"/>
                  </a:lnTo>
                  <a:lnTo>
                    <a:pt x="1734" y="56"/>
                  </a:lnTo>
                  <a:lnTo>
                    <a:pt x="1605"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 name="Google Shape;681;p3"/>
            <p:cNvSpPr/>
            <p:nvPr/>
          </p:nvSpPr>
          <p:spPr>
            <a:xfrm>
              <a:off x="5324900" y="911575"/>
              <a:ext cx="68250" cy="68250"/>
            </a:xfrm>
            <a:custGeom>
              <a:avLst/>
              <a:gdLst/>
              <a:ahLst/>
              <a:cxnLst/>
              <a:rect l="l" t="t" r="r" b="b"/>
              <a:pathLst>
                <a:path w="2730" h="2730" extrusionOk="0">
                  <a:moveTo>
                    <a:pt x="1273" y="0"/>
                  </a:moveTo>
                  <a:lnTo>
                    <a:pt x="1144" y="19"/>
                  </a:lnTo>
                  <a:lnTo>
                    <a:pt x="1015" y="56"/>
                  </a:lnTo>
                  <a:lnTo>
                    <a:pt x="886" y="92"/>
                  </a:lnTo>
                  <a:lnTo>
                    <a:pt x="757" y="148"/>
                  </a:lnTo>
                  <a:lnTo>
                    <a:pt x="646" y="221"/>
                  </a:lnTo>
                  <a:lnTo>
                    <a:pt x="536" y="295"/>
                  </a:lnTo>
                  <a:lnTo>
                    <a:pt x="443" y="387"/>
                  </a:lnTo>
                  <a:lnTo>
                    <a:pt x="351" y="480"/>
                  </a:lnTo>
                  <a:lnTo>
                    <a:pt x="259" y="572"/>
                  </a:lnTo>
                  <a:lnTo>
                    <a:pt x="185" y="701"/>
                  </a:lnTo>
                  <a:lnTo>
                    <a:pt x="130" y="811"/>
                  </a:lnTo>
                  <a:lnTo>
                    <a:pt x="75" y="941"/>
                  </a:lnTo>
                  <a:lnTo>
                    <a:pt x="38" y="1070"/>
                  </a:lnTo>
                  <a:lnTo>
                    <a:pt x="19" y="1199"/>
                  </a:lnTo>
                  <a:lnTo>
                    <a:pt x="1" y="1346"/>
                  </a:lnTo>
                  <a:lnTo>
                    <a:pt x="1" y="1475"/>
                  </a:lnTo>
                  <a:lnTo>
                    <a:pt x="19" y="1604"/>
                  </a:lnTo>
                  <a:lnTo>
                    <a:pt x="56" y="1733"/>
                  </a:lnTo>
                  <a:lnTo>
                    <a:pt x="93" y="1862"/>
                  </a:lnTo>
                  <a:lnTo>
                    <a:pt x="148" y="1973"/>
                  </a:lnTo>
                  <a:lnTo>
                    <a:pt x="222" y="2084"/>
                  </a:lnTo>
                  <a:lnTo>
                    <a:pt x="296" y="2194"/>
                  </a:lnTo>
                  <a:lnTo>
                    <a:pt x="370" y="2287"/>
                  </a:lnTo>
                  <a:lnTo>
                    <a:pt x="462" y="2379"/>
                  </a:lnTo>
                  <a:lnTo>
                    <a:pt x="573" y="2471"/>
                  </a:lnTo>
                  <a:lnTo>
                    <a:pt x="683" y="2545"/>
                  </a:lnTo>
                  <a:lnTo>
                    <a:pt x="794" y="2600"/>
                  </a:lnTo>
                  <a:lnTo>
                    <a:pt x="923" y="2655"/>
                  </a:lnTo>
                  <a:lnTo>
                    <a:pt x="1033" y="2692"/>
                  </a:lnTo>
                  <a:lnTo>
                    <a:pt x="1181" y="2711"/>
                  </a:lnTo>
                  <a:lnTo>
                    <a:pt x="1310" y="2729"/>
                  </a:lnTo>
                  <a:lnTo>
                    <a:pt x="1439" y="2729"/>
                  </a:lnTo>
                  <a:lnTo>
                    <a:pt x="1587" y="2711"/>
                  </a:lnTo>
                  <a:lnTo>
                    <a:pt x="1716" y="2674"/>
                  </a:lnTo>
                  <a:lnTo>
                    <a:pt x="1845" y="2637"/>
                  </a:lnTo>
                  <a:lnTo>
                    <a:pt x="1955" y="2582"/>
                  </a:lnTo>
                  <a:lnTo>
                    <a:pt x="2084" y="2526"/>
                  </a:lnTo>
                  <a:lnTo>
                    <a:pt x="2195" y="2434"/>
                  </a:lnTo>
                  <a:lnTo>
                    <a:pt x="2287" y="2360"/>
                  </a:lnTo>
                  <a:lnTo>
                    <a:pt x="2379" y="2268"/>
                  </a:lnTo>
                  <a:lnTo>
                    <a:pt x="2472" y="2157"/>
                  </a:lnTo>
                  <a:lnTo>
                    <a:pt x="2545" y="2047"/>
                  </a:lnTo>
                  <a:lnTo>
                    <a:pt x="2601" y="1918"/>
                  </a:lnTo>
                  <a:lnTo>
                    <a:pt x="2656" y="1807"/>
                  </a:lnTo>
                  <a:lnTo>
                    <a:pt x="2693" y="1660"/>
                  </a:lnTo>
                  <a:lnTo>
                    <a:pt x="2711" y="1531"/>
                  </a:lnTo>
                  <a:lnTo>
                    <a:pt x="2730" y="1401"/>
                  </a:lnTo>
                  <a:lnTo>
                    <a:pt x="2730" y="1254"/>
                  </a:lnTo>
                  <a:lnTo>
                    <a:pt x="2711" y="1125"/>
                  </a:lnTo>
                  <a:lnTo>
                    <a:pt x="2674" y="996"/>
                  </a:lnTo>
                  <a:lnTo>
                    <a:pt x="2638" y="885"/>
                  </a:lnTo>
                  <a:lnTo>
                    <a:pt x="2582" y="756"/>
                  </a:lnTo>
                  <a:lnTo>
                    <a:pt x="2509" y="646"/>
                  </a:lnTo>
                  <a:lnTo>
                    <a:pt x="2435" y="535"/>
                  </a:lnTo>
                  <a:lnTo>
                    <a:pt x="2343" y="443"/>
                  </a:lnTo>
                  <a:lnTo>
                    <a:pt x="2250" y="351"/>
                  </a:lnTo>
                  <a:lnTo>
                    <a:pt x="2158" y="277"/>
                  </a:lnTo>
                  <a:lnTo>
                    <a:pt x="2048" y="203"/>
                  </a:lnTo>
                  <a:lnTo>
                    <a:pt x="1937" y="129"/>
                  </a:lnTo>
                  <a:lnTo>
                    <a:pt x="1808" y="92"/>
                  </a:lnTo>
                  <a:lnTo>
                    <a:pt x="1679" y="37"/>
                  </a:lnTo>
                  <a:lnTo>
                    <a:pt x="1550" y="19"/>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 name="Google Shape;682;p3"/>
            <p:cNvSpPr/>
            <p:nvPr/>
          </p:nvSpPr>
          <p:spPr>
            <a:xfrm>
              <a:off x="6144025" y="1382675"/>
              <a:ext cx="67775" cy="67775"/>
            </a:xfrm>
            <a:custGeom>
              <a:avLst/>
              <a:gdLst/>
              <a:ahLst/>
              <a:cxnLst/>
              <a:rect l="l" t="t" r="r" b="b"/>
              <a:pathLst>
                <a:path w="2711" h="2711" extrusionOk="0">
                  <a:moveTo>
                    <a:pt x="1254" y="0"/>
                  </a:moveTo>
                  <a:lnTo>
                    <a:pt x="1125" y="18"/>
                  </a:lnTo>
                  <a:lnTo>
                    <a:pt x="996" y="55"/>
                  </a:lnTo>
                  <a:lnTo>
                    <a:pt x="867" y="92"/>
                  </a:lnTo>
                  <a:lnTo>
                    <a:pt x="738" y="148"/>
                  </a:lnTo>
                  <a:lnTo>
                    <a:pt x="627" y="221"/>
                  </a:lnTo>
                  <a:lnTo>
                    <a:pt x="517" y="295"/>
                  </a:lnTo>
                  <a:lnTo>
                    <a:pt x="425" y="387"/>
                  </a:lnTo>
                  <a:lnTo>
                    <a:pt x="332" y="498"/>
                  </a:lnTo>
                  <a:lnTo>
                    <a:pt x="240" y="590"/>
                  </a:lnTo>
                  <a:lnTo>
                    <a:pt x="166" y="701"/>
                  </a:lnTo>
                  <a:lnTo>
                    <a:pt x="111" y="830"/>
                  </a:lnTo>
                  <a:lnTo>
                    <a:pt x="74" y="959"/>
                  </a:lnTo>
                  <a:lnTo>
                    <a:pt x="37" y="1088"/>
                  </a:lnTo>
                  <a:lnTo>
                    <a:pt x="1" y="1217"/>
                  </a:lnTo>
                  <a:lnTo>
                    <a:pt x="1" y="1364"/>
                  </a:lnTo>
                  <a:lnTo>
                    <a:pt x="1" y="1494"/>
                  </a:lnTo>
                  <a:lnTo>
                    <a:pt x="37" y="1623"/>
                  </a:lnTo>
                  <a:lnTo>
                    <a:pt x="56" y="1752"/>
                  </a:lnTo>
                  <a:lnTo>
                    <a:pt x="111" y="1862"/>
                  </a:lnTo>
                  <a:lnTo>
                    <a:pt x="166" y="1991"/>
                  </a:lnTo>
                  <a:lnTo>
                    <a:pt x="240" y="2102"/>
                  </a:lnTo>
                  <a:lnTo>
                    <a:pt x="314" y="2213"/>
                  </a:lnTo>
                  <a:lnTo>
                    <a:pt x="388" y="2305"/>
                  </a:lnTo>
                  <a:lnTo>
                    <a:pt x="498" y="2397"/>
                  </a:lnTo>
                  <a:lnTo>
                    <a:pt x="591" y="2471"/>
                  </a:lnTo>
                  <a:lnTo>
                    <a:pt x="701" y="2544"/>
                  </a:lnTo>
                  <a:lnTo>
                    <a:pt x="812" y="2600"/>
                  </a:lnTo>
                  <a:lnTo>
                    <a:pt x="941" y="2655"/>
                  </a:lnTo>
                  <a:lnTo>
                    <a:pt x="1070" y="2674"/>
                  </a:lnTo>
                  <a:lnTo>
                    <a:pt x="1199" y="2710"/>
                  </a:lnTo>
                  <a:lnTo>
                    <a:pt x="1476" y="2710"/>
                  </a:lnTo>
                  <a:lnTo>
                    <a:pt x="1605" y="2692"/>
                  </a:lnTo>
                  <a:lnTo>
                    <a:pt x="1734" y="2655"/>
                  </a:lnTo>
                  <a:lnTo>
                    <a:pt x="1863" y="2618"/>
                  </a:lnTo>
                  <a:lnTo>
                    <a:pt x="1973" y="2563"/>
                  </a:lnTo>
                  <a:lnTo>
                    <a:pt x="2102" y="2489"/>
                  </a:lnTo>
                  <a:lnTo>
                    <a:pt x="2195" y="2415"/>
                  </a:lnTo>
                  <a:lnTo>
                    <a:pt x="2305" y="2323"/>
                  </a:lnTo>
                  <a:lnTo>
                    <a:pt x="2397" y="2231"/>
                  </a:lnTo>
                  <a:lnTo>
                    <a:pt x="2471" y="2120"/>
                  </a:lnTo>
                  <a:lnTo>
                    <a:pt x="2545" y="2010"/>
                  </a:lnTo>
                  <a:lnTo>
                    <a:pt x="2600" y="1881"/>
                  </a:lnTo>
                  <a:lnTo>
                    <a:pt x="2656" y="1770"/>
                  </a:lnTo>
                  <a:lnTo>
                    <a:pt x="2692" y="1641"/>
                  </a:lnTo>
                  <a:lnTo>
                    <a:pt x="2711" y="1494"/>
                  </a:lnTo>
                  <a:lnTo>
                    <a:pt x="2711" y="1364"/>
                  </a:lnTo>
                  <a:lnTo>
                    <a:pt x="2711" y="1235"/>
                  </a:lnTo>
                  <a:lnTo>
                    <a:pt x="2692" y="1088"/>
                  </a:lnTo>
                  <a:lnTo>
                    <a:pt x="2656" y="977"/>
                  </a:lnTo>
                  <a:lnTo>
                    <a:pt x="2619" y="848"/>
                  </a:lnTo>
                  <a:lnTo>
                    <a:pt x="2563" y="738"/>
                  </a:lnTo>
                  <a:lnTo>
                    <a:pt x="2490" y="627"/>
                  </a:lnTo>
                  <a:lnTo>
                    <a:pt x="2416" y="516"/>
                  </a:lnTo>
                  <a:lnTo>
                    <a:pt x="2324" y="424"/>
                  </a:lnTo>
                  <a:lnTo>
                    <a:pt x="2232" y="332"/>
                  </a:lnTo>
                  <a:lnTo>
                    <a:pt x="2121" y="240"/>
                  </a:lnTo>
                  <a:lnTo>
                    <a:pt x="2010" y="184"/>
                  </a:lnTo>
                  <a:lnTo>
                    <a:pt x="1900" y="111"/>
                  </a:lnTo>
                  <a:lnTo>
                    <a:pt x="1789" y="74"/>
                  </a:lnTo>
                  <a:lnTo>
                    <a:pt x="1660" y="37"/>
                  </a:lnTo>
                  <a:lnTo>
                    <a:pt x="1531" y="18"/>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 name="Google Shape;683;p3"/>
            <p:cNvSpPr/>
            <p:nvPr/>
          </p:nvSpPr>
          <p:spPr>
            <a:xfrm>
              <a:off x="5079225" y="458000"/>
              <a:ext cx="68250" cy="68225"/>
            </a:xfrm>
            <a:custGeom>
              <a:avLst/>
              <a:gdLst/>
              <a:ahLst/>
              <a:cxnLst/>
              <a:rect l="l" t="t" r="r" b="b"/>
              <a:pathLst>
                <a:path w="2730" h="2729" extrusionOk="0">
                  <a:moveTo>
                    <a:pt x="1273" y="0"/>
                  </a:moveTo>
                  <a:lnTo>
                    <a:pt x="1144" y="18"/>
                  </a:lnTo>
                  <a:lnTo>
                    <a:pt x="1015" y="37"/>
                  </a:lnTo>
                  <a:lnTo>
                    <a:pt x="885" y="92"/>
                  </a:lnTo>
                  <a:lnTo>
                    <a:pt x="756" y="148"/>
                  </a:lnTo>
                  <a:lnTo>
                    <a:pt x="646" y="203"/>
                  </a:lnTo>
                  <a:lnTo>
                    <a:pt x="535" y="295"/>
                  </a:lnTo>
                  <a:lnTo>
                    <a:pt x="443" y="369"/>
                  </a:lnTo>
                  <a:lnTo>
                    <a:pt x="351" y="461"/>
                  </a:lnTo>
                  <a:lnTo>
                    <a:pt x="259" y="572"/>
                  </a:lnTo>
                  <a:lnTo>
                    <a:pt x="185" y="682"/>
                  </a:lnTo>
                  <a:lnTo>
                    <a:pt x="129" y="811"/>
                  </a:lnTo>
                  <a:lnTo>
                    <a:pt x="74" y="922"/>
                  </a:lnTo>
                  <a:lnTo>
                    <a:pt x="37" y="1051"/>
                  </a:lnTo>
                  <a:lnTo>
                    <a:pt x="19" y="1198"/>
                  </a:lnTo>
                  <a:lnTo>
                    <a:pt x="0" y="1328"/>
                  </a:lnTo>
                  <a:lnTo>
                    <a:pt x="19" y="1475"/>
                  </a:lnTo>
                  <a:lnTo>
                    <a:pt x="37" y="1604"/>
                  </a:lnTo>
                  <a:lnTo>
                    <a:pt x="56" y="1733"/>
                  </a:lnTo>
                  <a:lnTo>
                    <a:pt x="111" y="1862"/>
                  </a:lnTo>
                  <a:lnTo>
                    <a:pt x="166" y="1991"/>
                  </a:lnTo>
                  <a:lnTo>
                    <a:pt x="240" y="2102"/>
                  </a:lnTo>
                  <a:lnTo>
                    <a:pt x="314" y="2213"/>
                  </a:lnTo>
                  <a:lnTo>
                    <a:pt x="406" y="2305"/>
                  </a:lnTo>
                  <a:lnTo>
                    <a:pt x="498" y="2397"/>
                  </a:lnTo>
                  <a:lnTo>
                    <a:pt x="590" y="2471"/>
                  </a:lnTo>
                  <a:lnTo>
                    <a:pt x="720" y="2544"/>
                  </a:lnTo>
                  <a:lnTo>
                    <a:pt x="830" y="2600"/>
                  </a:lnTo>
                  <a:lnTo>
                    <a:pt x="959" y="2655"/>
                  </a:lnTo>
                  <a:lnTo>
                    <a:pt x="1088" y="2692"/>
                  </a:lnTo>
                  <a:lnTo>
                    <a:pt x="1217" y="2710"/>
                  </a:lnTo>
                  <a:lnTo>
                    <a:pt x="1365" y="2729"/>
                  </a:lnTo>
                  <a:lnTo>
                    <a:pt x="1494" y="2710"/>
                  </a:lnTo>
                  <a:lnTo>
                    <a:pt x="1623" y="2692"/>
                  </a:lnTo>
                  <a:lnTo>
                    <a:pt x="1752" y="2674"/>
                  </a:lnTo>
                  <a:lnTo>
                    <a:pt x="1881" y="2618"/>
                  </a:lnTo>
                  <a:lnTo>
                    <a:pt x="1992" y="2563"/>
                  </a:lnTo>
                  <a:lnTo>
                    <a:pt x="2102" y="2508"/>
                  </a:lnTo>
                  <a:lnTo>
                    <a:pt x="2213" y="2434"/>
                  </a:lnTo>
                  <a:lnTo>
                    <a:pt x="2305" y="2342"/>
                  </a:lnTo>
                  <a:lnTo>
                    <a:pt x="2397" y="2249"/>
                  </a:lnTo>
                  <a:lnTo>
                    <a:pt x="2471" y="2157"/>
                  </a:lnTo>
                  <a:lnTo>
                    <a:pt x="2545" y="2047"/>
                  </a:lnTo>
                  <a:lnTo>
                    <a:pt x="2619" y="1936"/>
                  </a:lnTo>
                  <a:lnTo>
                    <a:pt x="2656" y="1807"/>
                  </a:lnTo>
                  <a:lnTo>
                    <a:pt x="2692" y="1678"/>
                  </a:lnTo>
                  <a:lnTo>
                    <a:pt x="2729" y="1549"/>
                  </a:lnTo>
                  <a:lnTo>
                    <a:pt x="2729" y="1420"/>
                  </a:lnTo>
                  <a:lnTo>
                    <a:pt x="2729" y="1272"/>
                  </a:lnTo>
                  <a:lnTo>
                    <a:pt x="2729" y="1143"/>
                  </a:lnTo>
                  <a:lnTo>
                    <a:pt x="2692" y="1014"/>
                  </a:lnTo>
                  <a:lnTo>
                    <a:pt x="2656" y="885"/>
                  </a:lnTo>
                  <a:lnTo>
                    <a:pt x="2600" y="756"/>
                  </a:lnTo>
                  <a:lnTo>
                    <a:pt x="2526" y="645"/>
                  </a:lnTo>
                  <a:lnTo>
                    <a:pt x="2453" y="535"/>
                  </a:lnTo>
                  <a:lnTo>
                    <a:pt x="2379" y="443"/>
                  </a:lnTo>
                  <a:lnTo>
                    <a:pt x="2268" y="350"/>
                  </a:lnTo>
                  <a:lnTo>
                    <a:pt x="2176" y="258"/>
                  </a:lnTo>
                  <a:lnTo>
                    <a:pt x="2065" y="184"/>
                  </a:lnTo>
                  <a:lnTo>
                    <a:pt x="1936" y="129"/>
                  </a:lnTo>
                  <a:lnTo>
                    <a:pt x="1826" y="74"/>
                  </a:lnTo>
                  <a:lnTo>
                    <a:pt x="1697" y="37"/>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 name="Google Shape;684;p3"/>
            <p:cNvSpPr/>
            <p:nvPr/>
          </p:nvSpPr>
          <p:spPr>
            <a:xfrm>
              <a:off x="5681700" y="1219950"/>
              <a:ext cx="67775" cy="67775"/>
            </a:xfrm>
            <a:custGeom>
              <a:avLst/>
              <a:gdLst/>
              <a:ahLst/>
              <a:cxnLst/>
              <a:rect l="l" t="t" r="r" b="b"/>
              <a:pathLst>
                <a:path w="2711" h="2711" extrusionOk="0">
                  <a:moveTo>
                    <a:pt x="1235" y="0"/>
                  </a:moveTo>
                  <a:lnTo>
                    <a:pt x="1106" y="19"/>
                  </a:lnTo>
                  <a:lnTo>
                    <a:pt x="977" y="56"/>
                  </a:lnTo>
                  <a:lnTo>
                    <a:pt x="848" y="111"/>
                  </a:lnTo>
                  <a:lnTo>
                    <a:pt x="738" y="166"/>
                  </a:lnTo>
                  <a:lnTo>
                    <a:pt x="609" y="240"/>
                  </a:lnTo>
                  <a:lnTo>
                    <a:pt x="516" y="314"/>
                  </a:lnTo>
                  <a:lnTo>
                    <a:pt x="406" y="406"/>
                  </a:lnTo>
                  <a:lnTo>
                    <a:pt x="314" y="498"/>
                  </a:lnTo>
                  <a:lnTo>
                    <a:pt x="240" y="609"/>
                  </a:lnTo>
                  <a:lnTo>
                    <a:pt x="166" y="719"/>
                  </a:lnTo>
                  <a:lnTo>
                    <a:pt x="111" y="848"/>
                  </a:lnTo>
                  <a:lnTo>
                    <a:pt x="55" y="978"/>
                  </a:lnTo>
                  <a:lnTo>
                    <a:pt x="37" y="1107"/>
                  </a:lnTo>
                  <a:lnTo>
                    <a:pt x="0" y="1236"/>
                  </a:lnTo>
                  <a:lnTo>
                    <a:pt x="0" y="1365"/>
                  </a:lnTo>
                  <a:lnTo>
                    <a:pt x="19" y="1512"/>
                  </a:lnTo>
                  <a:lnTo>
                    <a:pt x="37" y="1641"/>
                  </a:lnTo>
                  <a:lnTo>
                    <a:pt x="74" y="1770"/>
                  </a:lnTo>
                  <a:lnTo>
                    <a:pt x="111" y="1881"/>
                  </a:lnTo>
                  <a:lnTo>
                    <a:pt x="166" y="2010"/>
                  </a:lnTo>
                  <a:lnTo>
                    <a:pt x="240" y="2121"/>
                  </a:lnTo>
                  <a:lnTo>
                    <a:pt x="314" y="2213"/>
                  </a:lnTo>
                  <a:lnTo>
                    <a:pt x="406" y="2305"/>
                  </a:lnTo>
                  <a:lnTo>
                    <a:pt x="498" y="2397"/>
                  </a:lnTo>
                  <a:lnTo>
                    <a:pt x="609" y="2471"/>
                  </a:lnTo>
                  <a:lnTo>
                    <a:pt x="719" y="2545"/>
                  </a:lnTo>
                  <a:lnTo>
                    <a:pt x="830" y="2600"/>
                  </a:lnTo>
                  <a:lnTo>
                    <a:pt x="959" y="2655"/>
                  </a:lnTo>
                  <a:lnTo>
                    <a:pt x="1069" y="2692"/>
                  </a:lnTo>
                  <a:lnTo>
                    <a:pt x="1217" y="2711"/>
                  </a:lnTo>
                  <a:lnTo>
                    <a:pt x="1475" y="2711"/>
                  </a:lnTo>
                  <a:lnTo>
                    <a:pt x="1623" y="2692"/>
                  </a:lnTo>
                  <a:lnTo>
                    <a:pt x="1752" y="2655"/>
                  </a:lnTo>
                  <a:lnTo>
                    <a:pt x="1881" y="2619"/>
                  </a:lnTo>
                  <a:lnTo>
                    <a:pt x="1991" y="2563"/>
                  </a:lnTo>
                  <a:lnTo>
                    <a:pt x="2102" y="2489"/>
                  </a:lnTo>
                  <a:lnTo>
                    <a:pt x="2213" y="2416"/>
                  </a:lnTo>
                  <a:lnTo>
                    <a:pt x="2305" y="2324"/>
                  </a:lnTo>
                  <a:lnTo>
                    <a:pt x="2397" y="2213"/>
                  </a:lnTo>
                  <a:lnTo>
                    <a:pt x="2489" y="2121"/>
                  </a:lnTo>
                  <a:lnTo>
                    <a:pt x="2545" y="1992"/>
                  </a:lnTo>
                  <a:lnTo>
                    <a:pt x="2618" y="1881"/>
                  </a:lnTo>
                  <a:lnTo>
                    <a:pt x="2655" y="1752"/>
                  </a:lnTo>
                  <a:lnTo>
                    <a:pt x="2692" y="1623"/>
                  </a:lnTo>
                  <a:lnTo>
                    <a:pt x="2710" y="1494"/>
                  </a:lnTo>
                  <a:lnTo>
                    <a:pt x="2710" y="1346"/>
                  </a:lnTo>
                  <a:lnTo>
                    <a:pt x="2710" y="1217"/>
                  </a:lnTo>
                  <a:lnTo>
                    <a:pt x="2692" y="1088"/>
                  </a:lnTo>
                  <a:lnTo>
                    <a:pt x="2655" y="959"/>
                  </a:lnTo>
                  <a:lnTo>
                    <a:pt x="2600" y="830"/>
                  </a:lnTo>
                  <a:lnTo>
                    <a:pt x="2545" y="719"/>
                  </a:lnTo>
                  <a:lnTo>
                    <a:pt x="2489" y="609"/>
                  </a:lnTo>
                  <a:lnTo>
                    <a:pt x="2397" y="498"/>
                  </a:lnTo>
                  <a:lnTo>
                    <a:pt x="2323" y="406"/>
                  </a:lnTo>
                  <a:lnTo>
                    <a:pt x="2213" y="314"/>
                  </a:lnTo>
                  <a:lnTo>
                    <a:pt x="2120" y="240"/>
                  </a:lnTo>
                  <a:lnTo>
                    <a:pt x="2010" y="166"/>
                  </a:lnTo>
                  <a:lnTo>
                    <a:pt x="1899" y="111"/>
                  </a:lnTo>
                  <a:lnTo>
                    <a:pt x="1770" y="74"/>
                  </a:lnTo>
                  <a:lnTo>
                    <a:pt x="1641" y="37"/>
                  </a:lnTo>
                  <a:lnTo>
                    <a:pt x="1512" y="19"/>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 name="Google Shape;685;p3"/>
            <p:cNvSpPr/>
            <p:nvPr/>
          </p:nvSpPr>
          <p:spPr>
            <a:xfrm>
              <a:off x="5130850" y="629475"/>
              <a:ext cx="67775" cy="67775"/>
            </a:xfrm>
            <a:custGeom>
              <a:avLst/>
              <a:gdLst/>
              <a:ahLst/>
              <a:cxnLst/>
              <a:rect l="l" t="t" r="r" b="b"/>
              <a:pathLst>
                <a:path w="2711" h="2711" extrusionOk="0">
                  <a:moveTo>
                    <a:pt x="1254" y="0"/>
                  </a:moveTo>
                  <a:lnTo>
                    <a:pt x="1125" y="18"/>
                  </a:lnTo>
                  <a:lnTo>
                    <a:pt x="996" y="55"/>
                  </a:lnTo>
                  <a:lnTo>
                    <a:pt x="867" y="92"/>
                  </a:lnTo>
                  <a:lnTo>
                    <a:pt x="756" y="148"/>
                  </a:lnTo>
                  <a:lnTo>
                    <a:pt x="646" y="221"/>
                  </a:lnTo>
                  <a:lnTo>
                    <a:pt x="535" y="295"/>
                  </a:lnTo>
                  <a:lnTo>
                    <a:pt x="443" y="387"/>
                  </a:lnTo>
                  <a:lnTo>
                    <a:pt x="351" y="479"/>
                  </a:lnTo>
                  <a:lnTo>
                    <a:pt x="259" y="572"/>
                  </a:lnTo>
                  <a:lnTo>
                    <a:pt x="185" y="682"/>
                  </a:lnTo>
                  <a:lnTo>
                    <a:pt x="130" y="793"/>
                  </a:lnTo>
                  <a:lnTo>
                    <a:pt x="74" y="922"/>
                  </a:lnTo>
                  <a:lnTo>
                    <a:pt x="37" y="1051"/>
                  </a:lnTo>
                  <a:lnTo>
                    <a:pt x="19" y="1180"/>
                  </a:lnTo>
                  <a:lnTo>
                    <a:pt x="0" y="1309"/>
                  </a:lnTo>
                  <a:lnTo>
                    <a:pt x="19" y="1457"/>
                  </a:lnTo>
                  <a:lnTo>
                    <a:pt x="37" y="1586"/>
                  </a:lnTo>
                  <a:lnTo>
                    <a:pt x="56" y="1715"/>
                  </a:lnTo>
                  <a:lnTo>
                    <a:pt x="111" y="1844"/>
                  </a:lnTo>
                  <a:lnTo>
                    <a:pt x="166" y="1973"/>
                  </a:lnTo>
                  <a:lnTo>
                    <a:pt x="240" y="2084"/>
                  </a:lnTo>
                  <a:lnTo>
                    <a:pt x="314" y="2194"/>
                  </a:lnTo>
                  <a:lnTo>
                    <a:pt x="406" y="2286"/>
                  </a:lnTo>
                  <a:lnTo>
                    <a:pt x="498" y="2379"/>
                  </a:lnTo>
                  <a:lnTo>
                    <a:pt x="609" y="2471"/>
                  </a:lnTo>
                  <a:lnTo>
                    <a:pt x="720" y="2526"/>
                  </a:lnTo>
                  <a:lnTo>
                    <a:pt x="849" y="2600"/>
                  </a:lnTo>
                  <a:lnTo>
                    <a:pt x="959" y="2637"/>
                  </a:lnTo>
                  <a:lnTo>
                    <a:pt x="1107" y="2674"/>
                  </a:lnTo>
                  <a:lnTo>
                    <a:pt x="1236" y="2692"/>
                  </a:lnTo>
                  <a:lnTo>
                    <a:pt x="1365" y="2710"/>
                  </a:lnTo>
                  <a:lnTo>
                    <a:pt x="1512" y="2692"/>
                  </a:lnTo>
                  <a:lnTo>
                    <a:pt x="1641" y="2674"/>
                  </a:lnTo>
                  <a:lnTo>
                    <a:pt x="1771" y="2637"/>
                  </a:lnTo>
                  <a:lnTo>
                    <a:pt x="1881" y="2600"/>
                  </a:lnTo>
                  <a:lnTo>
                    <a:pt x="2010" y="2526"/>
                  </a:lnTo>
                  <a:lnTo>
                    <a:pt x="2121" y="2471"/>
                  </a:lnTo>
                  <a:lnTo>
                    <a:pt x="2213" y="2379"/>
                  </a:lnTo>
                  <a:lnTo>
                    <a:pt x="2324" y="2305"/>
                  </a:lnTo>
                  <a:lnTo>
                    <a:pt x="2397" y="2194"/>
                  </a:lnTo>
                  <a:lnTo>
                    <a:pt x="2490" y="2102"/>
                  </a:lnTo>
                  <a:lnTo>
                    <a:pt x="2545" y="1991"/>
                  </a:lnTo>
                  <a:lnTo>
                    <a:pt x="2600" y="1862"/>
                  </a:lnTo>
                  <a:lnTo>
                    <a:pt x="2656" y="1752"/>
                  </a:lnTo>
                  <a:lnTo>
                    <a:pt x="2692" y="1623"/>
                  </a:lnTo>
                  <a:lnTo>
                    <a:pt x="2711" y="1494"/>
                  </a:lnTo>
                  <a:lnTo>
                    <a:pt x="2711" y="1364"/>
                  </a:lnTo>
                  <a:lnTo>
                    <a:pt x="2711" y="1217"/>
                  </a:lnTo>
                  <a:lnTo>
                    <a:pt x="2692" y="1088"/>
                  </a:lnTo>
                  <a:lnTo>
                    <a:pt x="2656" y="959"/>
                  </a:lnTo>
                  <a:lnTo>
                    <a:pt x="2619" y="848"/>
                  </a:lnTo>
                  <a:lnTo>
                    <a:pt x="2563" y="719"/>
                  </a:lnTo>
                  <a:lnTo>
                    <a:pt x="2490" y="608"/>
                  </a:lnTo>
                  <a:lnTo>
                    <a:pt x="2416" y="498"/>
                  </a:lnTo>
                  <a:lnTo>
                    <a:pt x="2324" y="406"/>
                  </a:lnTo>
                  <a:lnTo>
                    <a:pt x="2232" y="313"/>
                  </a:lnTo>
                  <a:lnTo>
                    <a:pt x="2121" y="240"/>
                  </a:lnTo>
                  <a:lnTo>
                    <a:pt x="2010" y="166"/>
                  </a:lnTo>
                  <a:lnTo>
                    <a:pt x="1900" y="111"/>
                  </a:lnTo>
                  <a:lnTo>
                    <a:pt x="1771" y="55"/>
                  </a:lnTo>
                  <a:lnTo>
                    <a:pt x="1641" y="37"/>
                  </a:lnTo>
                  <a:lnTo>
                    <a:pt x="15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 name="Google Shape;686;p3"/>
            <p:cNvSpPr/>
            <p:nvPr/>
          </p:nvSpPr>
          <p:spPr>
            <a:xfrm>
              <a:off x="6224225" y="1396950"/>
              <a:ext cx="67800" cy="67800"/>
            </a:xfrm>
            <a:custGeom>
              <a:avLst/>
              <a:gdLst/>
              <a:ahLst/>
              <a:cxnLst/>
              <a:rect l="l" t="t" r="r" b="b"/>
              <a:pathLst>
                <a:path w="2712" h="2712" extrusionOk="0">
                  <a:moveTo>
                    <a:pt x="1236" y="1"/>
                  </a:moveTo>
                  <a:lnTo>
                    <a:pt x="1107" y="19"/>
                  </a:lnTo>
                  <a:lnTo>
                    <a:pt x="978" y="56"/>
                  </a:lnTo>
                  <a:lnTo>
                    <a:pt x="849" y="111"/>
                  </a:lnTo>
                  <a:lnTo>
                    <a:pt x="738" y="167"/>
                  </a:lnTo>
                  <a:lnTo>
                    <a:pt x="628" y="222"/>
                  </a:lnTo>
                  <a:lnTo>
                    <a:pt x="517" y="296"/>
                  </a:lnTo>
                  <a:lnTo>
                    <a:pt x="425" y="388"/>
                  </a:lnTo>
                  <a:lnTo>
                    <a:pt x="333" y="480"/>
                  </a:lnTo>
                  <a:lnTo>
                    <a:pt x="240" y="591"/>
                  </a:lnTo>
                  <a:lnTo>
                    <a:pt x="185" y="701"/>
                  </a:lnTo>
                  <a:lnTo>
                    <a:pt x="111" y="812"/>
                  </a:lnTo>
                  <a:lnTo>
                    <a:pt x="75" y="941"/>
                  </a:lnTo>
                  <a:lnTo>
                    <a:pt x="38" y="1052"/>
                  </a:lnTo>
                  <a:lnTo>
                    <a:pt x="1" y="1199"/>
                  </a:lnTo>
                  <a:lnTo>
                    <a:pt x="1" y="1328"/>
                  </a:lnTo>
                  <a:lnTo>
                    <a:pt x="1" y="1457"/>
                  </a:lnTo>
                  <a:lnTo>
                    <a:pt x="19" y="1605"/>
                  </a:lnTo>
                  <a:lnTo>
                    <a:pt x="56" y="1734"/>
                  </a:lnTo>
                  <a:lnTo>
                    <a:pt x="93" y="1863"/>
                  </a:lnTo>
                  <a:lnTo>
                    <a:pt x="148" y="1973"/>
                  </a:lnTo>
                  <a:lnTo>
                    <a:pt x="222" y="2084"/>
                  </a:lnTo>
                  <a:lnTo>
                    <a:pt x="296" y="2195"/>
                  </a:lnTo>
                  <a:lnTo>
                    <a:pt x="388" y="2305"/>
                  </a:lnTo>
                  <a:lnTo>
                    <a:pt x="480" y="2398"/>
                  </a:lnTo>
                  <a:lnTo>
                    <a:pt x="591" y="2471"/>
                  </a:lnTo>
                  <a:lnTo>
                    <a:pt x="701" y="2545"/>
                  </a:lnTo>
                  <a:lnTo>
                    <a:pt x="830" y="2600"/>
                  </a:lnTo>
                  <a:lnTo>
                    <a:pt x="960" y="2656"/>
                  </a:lnTo>
                  <a:lnTo>
                    <a:pt x="1089" y="2693"/>
                  </a:lnTo>
                  <a:lnTo>
                    <a:pt x="1218" y="2711"/>
                  </a:lnTo>
                  <a:lnTo>
                    <a:pt x="1494" y="2711"/>
                  </a:lnTo>
                  <a:lnTo>
                    <a:pt x="1623" y="2674"/>
                  </a:lnTo>
                  <a:lnTo>
                    <a:pt x="1752" y="2656"/>
                  </a:lnTo>
                  <a:lnTo>
                    <a:pt x="1881" y="2600"/>
                  </a:lnTo>
                  <a:lnTo>
                    <a:pt x="1992" y="2545"/>
                  </a:lnTo>
                  <a:lnTo>
                    <a:pt x="2103" y="2471"/>
                  </a:lnTo>
                  <a:lnTo>
                    <a:pt x="2213" y="2398"/>
                  </a:lnTo>
                  <a:lnTo>
                    <a:pt x="2306" y="2305"/>
                  </a:lnTo>
                  <a:lnTo>
                    <a:pt x="2398" y="2213"/>
                  </a:lnTo>
                  <a:lnTo>
                    <a:pt x="2471" y="2103"/>
                  </a:lnTo>
                  <a:lnTo>
                    <a:pt x="2545" y="1992"/>
                  </a:lnTo>
                  <a:lnTo>
                    <a:pt x="2601" y="1881"/>
                  </a:lnTo>
                  <a:lnTo>
                    <a:pt x="2637" y="1752"/>
                  </a:lnTo>
                  <a:lnTo>
                    <a:pt x="2674" y="1623"/>
                  </a:lnTo>
                  <a:lnTo>
                    <a:pt x="2693" y="1494"/>
                  </a:lnTo>
                  <a:lnTo>
                    <a:pt x="2711" y="1365"/>
                  </a:lnTo>
                  <a:lnTo>
                    <a:pt x="2693" y="1236"/>
                  </a:lnTo>
                  <a:lnTo>
                    <a:pt x="2674" y="1088"/>
                  </a:lnTo>
                  <a:lnTo>
                    <a:pt x="2637" y="978"/>
                  </a:lnTo>
                  <a:lnTo>
                    <a:pt x="2601" y="849"/>
                  </a:lnTo>
                  <a:lnTo>
                    <a:pt x="2545" y="738"/>
                  </a:lnTo>
                  <a:lnTo>
                    <a:pt x="2471" y="609"/>
                  </a:lnTo>
                  <a:lnTo>
                    <a:pt x="2398" y="517"/>
                  </a:lnTo>
                  <a:lnTo>
                    <a:pt x="2306" y="425"/>
                  </a:lnTo>
                  <a:lnTo>
                    <a:pt x="2213" y="332"/>
                  </a:lnTo>
                  <a:lnTo>
                    <a:pt x="2103" y="240"/>
                  </a:lnTo>
                  <a:lnTo>
                    <a:pt x="1992" y="185"/>
                  </a:lnTo>
                  <a:lnTo>
                    <a:pt x="1881" y="111"/>
                  </a:lnTo>
                  <a:lnTo>
                    <a:pt x="1752" y="74"/>
                  </a:lnTo>
                  <a:lnTo>
                    <a:pt x="1623" y="37"/>
                  </a:lnTo>
                  <a:lnTo>
                    <a:pt x="1494"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 name="Google Shape;687;p3"/>
            <p:cNvSpPr/>
            <p:nvPr/>
          </p:nvSpPr>
          <p:spPr>
            <a:xfrm>
              <a:off x="5984525" y="1354075"/>
              <a:ext cx="67800" cy="67800"/>
            </a:xfrm>
            <a:custGeom>
              <a:avLst/>
              <a:gdLst/>
              <a:ahLst/>
              <a:cxnLst/>
              <a:rect l="l" t="t" r="r" b="b"/>
              <a:pathLst>
                <a:path w="2712" h="2712" extrusionOk="0">
                  <a:moveTo>
                    <a:pt x="1347" y="1"/>
                  </a:moveTo>
                  <a:lnTo>
                    <a:pt x="1199" y="19"/>
                  </a:lnTo>
                  <a:lnTo>
                    <a:pt x="1070" y="38"/>
                  </a:lnTo>
                  <a:lnTo>
                    <a:pt x="941" y="75"/>
                  </a:lnTo>
                  <a:lnTo>
                    <a:pt x="831" y="111"/>
                  </a:lnTo>
                  <a:lnTo>
                    <a:pt x="702" y="167"/>
                  </a:lnTo>
                  <a:lnTo>
                    <a:pt x="591" y="241"/>
                  </a:lnTo>
                  <a:lnTo>
                    <a:pt x="499" y="314"/>
                  </a:lnTo>
                  <a:lnTo>
                    <a:pt x="388" y="406"/>
                  </a:lnTo>
                  <a:lnTo>
                    <a:pt x="314" y="499"/>
                  </a:lnTo>
                  <a:lnTo>
                    <a:pt x="222" y="609"/>
                  </a:lnTo>
                  <a:lnTo>
                    <a:pt x="167" y="720"/>
                  </a:lnTo>
                  <a:lnTo>
                    <a:pt x="112" y="831"/>
                  </a:lnTo>
                  <a:lnTo>
                    <a:pt x="56" y="960"/>
                  </a:lnTo>
                  <a:lnTo>
                    <a:pt x="19" y="1089"/>
                  </a:lnTo>
                  <a:lnTo>
                    <a:pt x="1" y="1218"/>
                  </a:lnTo>
                  <a:lnTo>
                    <a:pt x="1" y="1347"/>
                  </a:lnTo>
                  <a:lnTo>
                    <a:pt x="1" y="1494"/>
                  </a:lnTo>
                  <a:lnTo>
                    <a:pt x="19" y="1623"/>
                  </a:lnTo>
                  <a:lnTo>
                    <a:pt x="56" y="1752"/>
                  </a:lnTo>
                  <a:lnTo>
                    <a:pt x="93" y="1863"/>
                  </a:lnTo>
                  <a:lnTo>
                    <a:pt x="148" y="1992"/>
                  </a:lnTo>
                  <a:lnTo>
                    <a:pt x="222" y="2103"/>
                  </a:lnTo>
                  <a:lnTo>
                    <a:pt x="296" y="2195"/>
                  </a:lnTo>
                  <a:lnTo>
                    <a:pt x="388" y="2306"/>
                  </a:lnTo>
                  <a:lnTo>
                    <a:pt x="480" y="2398"/>
                  </a:lnTo>
                  <a:lnTo>
                    <a:pt x="591" y="2472"/>
                  </a:lnTo>
                  <a:lnTo>
                    <a:pt x="702" y="2545"/>
                  </a:lnTo>
                  <a:lnTo>
                    <a:pt x="812" y="2601"/>
                  </a:lnTo>
                  <a:lnTo>
                    <a:pt x="941" y="2656"/>
                  </a:lnTo>
                  <a:lnTo>
                    <a:pt x="1070" y="2674"/>
                  </a:lnTo>
                  <a:lnTo>
                    <a:pt x="1199" y="2711"/>
                  </a:lnTo>
                  <a:lnTo>
                    <a:pt x="1458" y="2711"/>
                  </a:lnTo>
                  <a:lnTo>
                    <a:pt x="1605" y="2693"/>
                  </a:lnTo>
                  <a:lnTo>
                    <a:pt x="1734" y="2656"/>
                  </a:lnTo>
                  <a:lnTo>
                    <a:pt x="1863" y="2619"/>
                  </a:lnTo>
                  <a:lnTo>
                    <a:pt x="1974" y="2545"/>
                  </a:lnTo>
                  <a:lnTo>
                    <a:pt x="2084" y="2490"/>
                  </a:lnTo>
                  <a:lnTo>
                    <a:pt x="2195" y="2398"/>
                  </a:lnTo>
                  <a:lnTo>
                    <a:pt x="2306" y="2306"/>
                  </a:lnTo>
                  <a:lnTo>
                    <a:pt x="2398" y="2213"/>
                  </a:lnTo>
                  <a:lnTo>
                    <a:pt x="2472" y="2103"/>
                  </a:lnTo>
                  <a:lnTo>
                    <a:pt x="2545" y="1992"/>
                  </a:lnTo>
                  <a:lnTo>
                    <a:pt x="2601" y="1863"/>
                  </a:lnTo>
                  <a:lnTo>
                    <a:pt x="2638" y="1734"/>
                  </a:lnTo>
                  <a:lnTo>
                    <a:pt x="2674" y="1605"/>
                  </a:lnTo>
                  <a:lnTo>
                    <a:pt x="2693" y="1476"/>
                  </a:lnTo>
                  <a:lnTo>
                    <a:pt x="2711" y="1347"/>
                  </a:lnTo>
                  <a:lnTo>
                    <a:pt x="2693" y="1199"/>
                  </a:lnTo>
                  <a:lnTo>
                    <a:pt x="2674" y="1070"/>
                  </a:lnTo>
                  <a:lnTo>
                    <a:pt x="2638" y="941"/>
                  </a:lnTo>
                  <a:lnTo>
                    <a:pt x="2582" y="831"/>
                  </a:lnTo>
                  <a:lnTo>
                    <a:pt x="2527" y="702"/>
                  </a:lnTo>
                  <a:lnTo>
                    <a:pt x="2453" y="591"/>
                  </a:lnTo>
                  <a:lnTo>
                    <a:pt x="2379" y="499"/>
                  </a:lnTo>
                  <a:lnTo>
                    <a:pt x="2287" y="406"/>
                  </a:lnTo>
                  <a:lnTo>
                    <a:pt x="2195" y="314"/>
                  </a:lnTo>
                  <a:lnTo>
                    <a:pt x="2084" y="241"/>
                  </a:lnTo>
                  <a:lnTo>
                    <a:pt x="1974" y="167"/>
                  </a:lnTo>
                  <a:lnTo>
                    <a:pt x="1863" y="111"/>
                  </a:lnTo>
                  <a:lnTo>
                    <a:pt x="1734" y="56"/>
                  </a:lnTo>
                  <a:lnTo>
                    <a:pt x="1605" y="38"/>
                  </a:lnTo>
                  <a:lnTo>
                    <a:pt x="1476"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 name="Google Shape;688;p3"/>
            <p:cNvSpPr/>
            <p:nvPr/>
          </p:nvSpPr>
          <p:spPr>
            <a:xfrm>
              <a:off x="5390825" y="1003300"/>
              <a:ext cx="67775" cy="67775"/>
            </a:xfrm>
            <a:custGeom>
              <a:avLst/>
              <a:gdLst/>
              <a:ahLst/>
              <a:cxnLst/>
              <a:rect l="l" t="t" r="r" b="b"/>
              <a:pathLst>
                <a:path w="2711" h="2711" extrusionOk="0">
                  <a:moveTo>
                    <a:pt x="1236" y="0"/>
                  </a:moveTo>
                  <a:lnTo>
                    <a:pt x="1107" y="19"/>
                  </a:lnTo>
                  <a:lnTo>
                    <a:pt x="978" y="56"/>
                  </a:lnTo>
                  <a:lnTo>
                    <a:pt x="849" y="93"/>
                  </a:lnTo>
                  <a:lnTo>
                    <a:pt x="720" y="166"/>
                  </a:lnTo>
                  <a:lnTo>
                    <a:pt x="609" y="222"/>
                  </a:lnTo>
                  <a:lnTo>
                    <a:pt x="498" y="314"/>
                  </a:lnTo>
                  <a:lnTo>
                    <a:pt x="406" y="406"/>
                  </a:lnTo>
                  <a:lnTo>
                    <a:pt x="314" y="498"/>
                  </a:lnTo>
                  <a:lnTo>
                    <a:pt x="222" y="609"/>
                  </a:lnTo>
                  <a:lnTo>
                    <a:pt x="167" y="719"/>
                  </a:lnTo>
                  <a:lnTo>
                    <a:pt x="111" y="849"/>
                  </a:lnTo>
                  <a:lnTo>
                    <a:pt x="56" y="978"/>
                  </a:lnTo>
                  <a:lnTo>
                    <a:pt x="19" y="1107"/>
                  </a:lnTo>
                  <a:lnTo>
                    <a:pt x="1" y="1236"/>
                  </a:lnTo>
                  <a:lnTo>
                    <a:pt x="1" y="1365"/>
                  </a:lnTo>
                  <a:lnTo>
                    <a:pt x="1" y="1512"/>
                  </a:lnTo>
                  <a:lnTo>
                    <a:pt x="37" y="1641"/>
                  </a:lnTo>
                  <a:lnTo>
                    <a:pt x="74" y="1770"/>
                  </a:lnTo>
                  <a:lnTo>
                    <a:pt x="111" y="1881"/>
                  </a:lnTo>
                  <a:lnTo>
                    <a:pt x="167" y="2010"/>
                  </a:lnTo>
                  <a:lnTo>
                    <a:pt x="240" y="2121"/>
                  </a:lnTo>
                  <a:lnTo>
                    <a:pt x="332" y="2213"/>
                  </a:lnTo>
                  <a:lnTo>
                    <a:pt x="406" y="2305"/>
                  </a:lnTo>
                  <a:lnTo>
                    <a:pt x="517" y="2397"/>
                  </a:lnTo>
                  <a:lnTo>
                    <a:pt x="609" y="2471"/>
                  </a:lnTo>
                  <a:lnTo>
                    <a:pt x="720" y="2545"/>
                  </a:lnTo>
                  <a:lnTo>
                    <a:pt x="849" y="2600"/>
                  </a:lnTo>
                  <a:lnTo>
                    <a:pt x="959" y="2655"/>
                  </a:lnTo>
                  <a:lnTo>
                    <a:pt x="1088" y="2674"/>
                  </a:lnTo>
                  <a:lnTo>
                    <a:pt x="1218" y="2692"/>
                  </a:lnTo>
                  <a:lnTo>
                    <a:pt x="1365" y="2711"/>
                  </a:lnTo>
                  <a:lnTo>
                    <a:pt x="1494" y="2692"/>
                  </a:lnTo>
                  <a:lnTo>
                    <a:pt x="1623" y="2674"/>
                  </a:lnTo>
                  <a:lnTo>
                    <a:pt x="1752" y="2637"/>
                  </a:lnTo>
                  <a:lnTo>
                    <a:pt x="1881" y="2600"/>
                  </a:lnTo>
                  <a:lnTo>
                    <a:pt x="1992" y="2545"/>
                  </a:lnTo>
                  <a:lnTo>
                    <a:pt x="2103" y="2471"/>
                  </a:lnTo>
                  <a:lnTo>
                    <a:pt x="2213" y="2397"/>
                  </a:lnTo>
                  <a:lnTo>
                    <a:pt x="2305" y="2305"/>
                  </a:lnTo>
                  <a:lnTo>
                    <a:pt x="2398" y="2213"/>
                  </a:lnTo>
                  <a:lnTo>
                    <a:pt x="2471" y="2102"/>
                  </a:lnTo>
                  <a:lnTo>
                    <a:pt x="2545" y="1992"/>
                  </a:lnTo>
                  <a:lnTo>
                    <a:pt x="2600" y="1881"/>
                  </a:lnTo>
                  <a:lnTo>
                    <a:pt x="2637" y="1752"/>
                  </a:lnTo>
                  <a:lnTo>
                    <a:pt x="2674" y="1623"/>
                  </a:lnTo>
                  <a:lnTo>
                    <a:pt x="2693" y="1494"/>
                  </a:lnTo>
                  <a:lnTo>
                    <a:pt x="2711" y="1365"/>
                  </a:lnTo>
                  <a:lnTo>
                    <a:pt x="2693" y="1217"/>
                  </a:lnTo>
                  <a:lnTo>
                    <a:pt x="2674" y="1088"/>
                  </a:lnTo>
                  <a:lnTo>
                    <a:pt x="2656" y="959"/>
                  </a:lnTo>
                  <a:lnTo>
                    <a:pt x="2600" y="849"/>
                  </a:lnTo>
                  <a:lnTo>
                    <a:pt x="2545" y="719"/>
                  </a:lnTo>
                  <a:lnTo>
                    <a:pt x="2471" y="609"/>
                  </a:lnTo>
                  <a:lnTo>
                    <a:pt x="2398" y="517"/>
                  </a:lnTo>
                  <a:lnTo>
                    <a:pt x="2305" y="406"/>
                  </a:lnTo>
                  <a:lnTo>
                    <a:pt x="2213" y="314"/>
                  </a:lnTo>
                  <a:lnTo>
                    <a:pt x="2121" y="240"/>
                  </a:lnTo>
                  <a:lnTo>
                    <a:pt x="2010" y="166"/>
                  </a:lnTo>
                  <a:lnTo>
                    <a:pt x="1881" y="111"/>
                  </a:lnTo>
                  <a:lnTo>
                    <a:pt x="1771" y="74"/>
                  </a:lnTo>
                  <a:lnTo>
                    <a:pt x="1642" y="37"/>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 name="Google Shape;689;p3"/>
            <p:cNvSpPr/>
            <p:nvPr/>
          </p:nvSpPr>
          <p:spPr>
            <a:xfrm>
              <a:off x="5828275" y="1326425"/>
              <a:ext cx="66400" cy="66400"/>
            </a:xfrm>
            <a:custGeom>
              <a:avLst/>
              <a:gdLst/>
              <a:ahLst/>
              <a:cxnLst/>
              <a:rect l="l" t="t" r="r" b="b"/>
              <a:pathLst>
                <a:path w="2656" h="2656" extrusionOk="0">
                  <a:moveTo>
                    <a:pt x="1180" y="1"/>
                  </a:moveTo>
                  <a:lnTo>
                    <a:pt x="1051" y="19"/>
                  </a:lnTo>
                  <a:lnTo>
                    <a:pt x="922" y="56"/>
                  </a:lnTo>
                  <a:lnTo>
                    <a:pt x="793" y="111"/>
                  </a:lnTo>
                  <a:lnTo>
                    <a:pt x="683" y="167"/>
                  </a:lnTo>
                  <a:lnTo>
                    <a:pt x="572" y="240"/>
                  </a:lnTo>
                  <a:lnTo>
                    <a:pt x="461" y="314"/>
                  </a:lnTo>
                  <a:lnTo>
                    <a:pt x="369" y="406"/>
                  </a:lnTo>
                  <a:lnTo>
                    <a:pt x="295" y="498"/>
                  </a:lnTo>
                  <a:lnTo>
                    <a:pt x="203" y="609"/>
                  </a:lnTo>
                  <a:lnTo>
                    <a:pt x="148" y="720"/>
                  </a:lnTo>
                  <a:lnTo>
                    <a:pt x="93" y="830"/>
                  </a:lnTo>
                  <a:lnTo>
                    <a:pt x="37" y="959"/>
                  </a:lnTo>
                  <a:lnTo>
                    <a:pt x="19" y="1088"/>
                  </a:lnTo>
                  <a:lnTo>
                    <a:pt x="0" y="1217"/>
                  </a:lnTo>
                  <a:lnTo>
                    <a:pt x="0" y="1347"/>
                  </a:lnTo>
                  <a:lnTo>
                    <a:pt x="0" y="1494"/>
                  </a:lnTo>
                  <a:lnTo>
                    <a:pt x="19" y="1623"/>
                  </a:lnTo>
                  <a:lnTo>
                    <a:pt x="56" y="1734"/>
                  </a:lnTo>
                  <a:lnTo>
                    <a:pt x="111" y="1863"/>
                  </a:lnTo>
                  <a:lnTo>
                    <a:pt x="166" y="1973"/>
                  </a:lnTo>
                  <a:lnTo>
                    <a:pt x="240" y="2084"/>
                  </a:lnTo>
                  <a:lnTo>
                    <a:pt x="314" y="2176"/>
                  </a:lnTo>
                  <a:lnTo>
                    <a:pt x="388" y="2268"/>
                  </a:lnTo>
                  <a:lnTo>
                    <a:pt x="498" y="2361"/>
                  </a:lnTo>
                  <a:lnTo>
                    <a:pt x="590" y="2434"/>
                  </a:lnTo>
                  <a:lnTo>
                    <a:pt x="701" y="2490"/>
                  </a:lnTo>
                  <a:lnTo>
                    <a:pt x="812" y="2545"/>
                  </a:lnTo>
                  <a:lnTo>
                    <a:pt x="941" y="2600"/>
                  </a:lnTo>
                  <a:lnTo>
                    <a:pt x="1051" y="2619"/>
                  </a:lnTo>
                  <a:lnTo>
                    <a:pt x="1180" y="2637"/>
                  </a:lnTo>
                  <a:lnTo>
                    <a:pt x="1328" y="2656"/>
                  </a:lnTo>
                  <a:lnTo>
                    <a:pt x="1457" y="2637"/>
                  </a:lnTo>
                  <a:lnTo>
                    <a:pt x="1586" y="2619"/>
                  </a:lnTo>
                  <a:lnTo>
                    <a:pt x="1715" y="2582"/>
                  </a:lnTo>
                  <a:lnTo>
                    <a:pt x="1844" y="2545"/>
                  </a:lnTo>
                  <a:lnTo>
                    <a:pt x="1955" y="2490"/>
                  </a:lnTo>
                  <a:lnTo>
                    <a:pt x="2065" y="2416"/>
                  </a:lnTo>
                  <a:lnTo>
                    <a:pt x="2176" y="2342"/>
                  </a:lnTo>
                  <a:lnTo>
                    <a:pt x="2268" y="2250"/>
                  </a:lnTo>
                  <a:lnTo>
                    <a:pt x="2360" y="2158"/>
                  </a:lnTo>
                  <a:lnTo>
                    <a:pt x="2434" y="2047"/>
                  </a:lnTo>
                  <a:lnTo>
                    <a:pt x="2490" y="1937"/>
                  </a:lnTo>
                  <a:lnTo>
                    <a:pt x="2545" y="1826"/>
                  </a:lnTo>
                  <a:lnTo>
                    <a:pt x="2600" y="1697"/>
                  </a:lnTo>
                  <a:lnTo>
                    <a:pt x="2619" y="1568"/>
                  </a:lnTo>
                  <a:lnTo>
                    <a:pt x="2637" y="1439"/>
                  </a:lnTo>
                  <a:lnTo>
                    <a:pt x="2655" y="1291"/>
                  </a:lnTo>
                  <a:lnTo>
                    <a:pt x="2637" y="1162"/>
                  </a:lnTo>
                  <a:lnTo>
                    <a:pt x="2619" y="1033"/>
                  </a:lnTo>
                  <a:lnTo>
                    <a:pt x="2582" y="904"/>
                  </a:lnTo>
                  <a:lnTo>
                    <a:pt x="2526" y="793"/>
                  </a:lnTo>
                  <a:lnTo>
                    <a:pt x="2471" y="683"/>
                  </a:lnTo>
                  <a:lnTo>
                    <a:pt x="2416" y="572"/>
                  </a:lnTo>
                  <a:lnTo>
                    <a:pt x="2324" y="480"/>
                  </a:lnTo>
                  <a:lnTo>
                    <a:pt x="2250" y="388"/>
                  </a:lnTo>
                  <a:lnTo>
                    <a:pt x="2158" y="296"/>
                  </a:lnTo>
                  <a:lnTo>
                    <a:pt x="2047" y="222"/>
                  </a:lnTo>
                  <a:lnTo>
                    <a:pt x="1936" y="148"/>
                  </a:lnTo>
                  <a:lnTo>
                    <a:pt x="1826" y="93"/>
                  </a:lnTo>
                  <a:lnTo>
                    <a:pt x="1697" y="56"/>
                  </a:lnTo>
                  <a:lnTo>
                    <a:pt x="1586" y="19"/>
                  </a:lnTo>
                  <a:lnTo>
                    <a:pt x="1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 name="Google Shape;690;p3"/>
            <p:cNvSpPr/>
            <p:nvPr/>
          </p:nvSpPr>
          <p:spPr>
            <a:xfrm>
              <a:off x="5907550" y="1340250"/>
              <a:ext cx="67325" cy="67325"/>
            </a:xfrm>
            <a:custGeom>
              <a:avLst/>
              <a:gdLst/>
              <a:ahLst/>
              <a:cxnLst/>
              <a:rect l="l" t="t" r="r" b="b"/>
              <a:pathLst>
                <a:path w="2693" h="2693" extrusionOk="0">
                  <a:moveTo>
                    <a:pt x="1199" y="1"/>
                  </a:moveTo>
                  <a:lnTo>
                    <a:pt x="1070" y="19"/>
                  </a:lnTo>
                  <a:lnTo>
                    <a:pt x="941" y="56"/>
                  </a:lnTo>
                  <a:lnTo>
                    <a:pt x="830" y="111"/>
                  </a:lnTo>
                  <a:lnTo>
                    <a:pt x="701" y="167"/>
                  </a:lnTo>
                  <a:lnTo>
                    <a:pt x="591" y="240"/>
                  </a:lnTo>
                  <a:lnTo>
                    <a:pt x="499" y="314"/>
                  </a:lnTo>
                  <a:lnTo>
                    <a:pt x="388" y="406"/>
                  </a:lnTo>
                  <a:lnTo>
                    <a:pt x="314" y="499"/>
                  </a:lnTo>
                  <a:lnTo>
                    <a:pt x="222" y="609"/>
                  </a:lnTo>
                  <a:lnTo>
                    <a:pt x="167" y="720"/>
                  </a:lnTo>
                  <a:lnTo>
                    <a:pt x="111" y="830"/>
                  </a:lnTo>
                  <a:lnTo>
                    <a:pt x="56" y="959"/>
                  </a:lnTo>
                  <a:lnTo>
                    <a:pt x="19" y="1089"/>
                  </a:lnTo>
                  <a:lnTo>
                    <a:pt x="1" y="1218"/>
                  </a:lnTo>
                  <a:lnTo>
                    <a:pt x="1" y="1347"/>
                  </a:lnTo>
                  <a:lnTo>
                    <a:pt x="1" y="1476"/>
                  </a:lnTo>
                  <a:lnTo>
                    <a:pt x="38" y="1623"/>
                  </a:lnTo>
                  <a:lnTo>
                    <a:pt x="56" y="1734"/>
                  </a:lnTo>
                  <a:lnTo>
                    <a:pt x="111" y="1863"/>
                  </a:lnTo>
                  <a:lnTo>
                    <a:pt x="167" y="1974"/>
                  </a:lnTo>
                  <a:lnTo>
                    <a:pt x="240" y="2084"/>
                  </a:lnTo>
                  <a:lnTo>
                    <a:pt x="314" y="2195"/>
                  </a:lnTo>
                  <a:lnTo>
                    <a:pt x="406" y="2287"/>
                  </a:lnTo>
                  <a:lnTo>
                    <a:pt x="499" y="2379"/>
                  </a:lnTo>
                  <a:lnTo>
                    <a:pt x="609" y="2453"/>
                  </a:lnTo>
                  <a:lnTo>
                    <a:pt x="720" y="2527"/>
                  </a:lnTo>
                  <a:lnTo>
                    <a:pt x="830" y="2582"/>
                  </a:lnTo>
                  <a:lnTo>
                    <a:pt x="960" y="2637"/>
                  </a:lnTo>
                  <a:lnTo>
                    <a:pt x="1089" y="2656"/>
                  </a:lnTo>
                  <a:lnTo>
                    <a:pt x="1218" y="2674"/>
                  </a:lnTo>
                  <a:lnTo>
                    <a:pt x="1347" y="2693"/>
                  </a:lnTo>
                  <a:lnTo>
                    <a:pt x="1494" y="2674"/>
                  </a:lnTo>
                  <a:lnTo>
                    <a:pt x="1623" y="2656"/>
                  </a:lnTo>
                  <a:lnTo>
                    <a:pt x="1752" y="2619"/>
                  </a:lnTo>
                  <a:lnTo>
                    <a:pt x="1863" y="2582"/>
                  </a:lnTo>
                  <a:lnTo>
                    <a:pt x="1992" y="2527"/>
                  </a:lnTo>
                  <a:lnTo>
                    <a:pt x="2103" y="2453"/>
                  </a:lnTo>
                  <a:lnTo>
                    <a:pt x="2195" y="2379"/>
                  </a:lnTo>
                  <a:lnTo>
                    <a:pt x="2287" y="2287"/>
                  </a:lnTo>
                  <a:lnTo>
                    <a:pt x="2379" y="2176"/>
                  </a:lnTo>
                  <a:lnTo>
                    <a:pt x="2453" y="2084"/>
                  </a:lnTo>
                  <a:lnTo>
                    <a:pt x="2527" y="1974"/>
                  </a:lnTo>
                  <a:lnTo>
                    <a:pt x="2582" y="1845"/>
                  </a:lnTo>
                  <a:lnTo>
                    <a:pt x="2637" y="1734"/>
                  </a:lnTo>
                  <a:lnTo>
                    <a:pt x="2656" y="1605"/>
                  </a:lnTo>
                  <a:lnTo>
                    <a:pt x="2693" y="1476"/>
                  </a:lnTo>
                  <a:lnTo>
                    <a:pt x="2693" y="1328"/>
                  </a:lnTo>
                  <a:lnTo>
                    <a:pt x="2674" y="1199"/>
                  </a:lnTo>
                  <a:lnTo>
                    <a:pt x="2656" y="1070"/>
                  </a:lnTo>
                  <a:lnTo>
                    <a:pt x="2619" y="941"/>
                  </a:lnTo>
                  <a:lnTo>
                    <a:pt x="2582" y="830"/>
                  </a:lnTo>
                  <a:lnTo>
                    <a:pt x="2527" y="701"/>
                  </a:lnTo>
                  <a:lnTo>
                    <a:pt x="2453" y="591"/>
                  </a:lnTo>
                  <a:lnTo>
                    <a:pt x="2379" y="499"/>
                  </a:lnTo>
                  <a:lnTo>
                    <a:pt x="2287" y="388"/>
                  </a:lnTo>
                  <a:lnTo>
                    <a:pt x="2195" y="314"/>
                  </a:lnTo>
                  <a:lnTo>
                    <a:pt x="2084" y="222"/>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 name="Google Shape;691;p3"/>
            <p:cNvSpPr/>
            <p:nvPr/>
          </p:nvSpPr>
          <p:spPr>
            <a:xfrm>
              <a:off x="6303975" y="1411700"/>
              <a:ext cx="67325" cy="67325"/>
            </a:xfrm>
            <a:custGeom>
              <a:avLst/>
              <a:gdLst/>
              <a:ahLst/>
              <a:cxnLst/>
              <a:rect l="l" t="t" r="r" b="b"/>
              <a:pathLst>
                <a:path w="2693" h="2693" extrusionOk="0">
                  <a:moveTo>
                    <a:pt x="1273" y="1"/>
                  </a:moveTo>
                  <a:lnTo>
                    <a:pt x="1144" y="19"/>
                  </a:lnTo>
                  <a:lnTo>
                    <a:pt x="1015" y="38"/>
                  </a:lnTo>
                  <a:lnTo>
                    <a:pt x="886" y="74"/>
                  </a:lnTo>
                  <a:lnTo>
                    <a:pt x="775" y="130"/>
                  </a:lnTo>
                  <a:lnTo>
                    <a:pt x="646" y="203"/>
                  </a:lnTo>
                  <a:lnTo>
                    <a:pt x="554" y="277"/>
                  </a:lnTo>
                  <a:lnTo>
                    <a:pt x="443" y="369"/>
                  </a:lnTo>
                  <a:lnTo>
                    <a:pt x="351" y="462"/>
                  </a:lnTo>
                  <a:lnTo>
                    <a:pt x="277" y="554"/>
                  </a:lnTo>
                  <a:lnTo>
                    <a:pt x="203" y="664"/>
                  </a:lnTo>
                  <a:lnTo>
                    <a:pt x="130" y="775"/>
                  </a:lnTo>
                  <a:lnTo>
                    <a:pt x="93" y="904"/>
                  </a:lnTo>
                  <a:lnTo>
                    <a:pt x="56" y="1033"/>
                  </a:lnTo>
                  <a:lnTo>
                    <a:pt x="19" y="1162"/>
                  </a:lnTo>
                  <a:lnTo>
                    <a:pt x="1" y="1291"/>
                  </a:lnTo>
                  <a:lnTo>
                    <a:pt x="19" y="1420"/>
                  </a:lnTo>
                  <a:lnTo>
                    <a:pt x="19" y="1549"/>
                  </a:lnTo>
                  <a:lnTo>
                    <a:pt x="56" y="1679"/>
                  </a:lnTo>
                  <a:lnTo>
                    <a:pt x="93" y="1808"/>
                  </a:lnTo>
                  <a:lnTo>
                    <a:pt x="148" y="1937"/>
                  </a:lnTo>
                  <a:lnTo>
                    <a:pt x="222" y="2047"/>
                  </a:lnTo>
                  <a:lnTo>
                    <a:pt x="296" y="2139"/>
                  </a:lnTo>
                  <a:lnTo>
                    <a:pt x="369" y="2250"/>
                  </a:lnTo>
                  <a:lnTo>
                    <a:pt x="462" y="2342"/>
                  </a:lnTo>
                  <a:lnTo>
                    <a:pt x="572" y="2416"/>
                  </a:lnTo>
                  <a:lnTo>
                    <a:pt x="683" y="2490"/>
                  </a:lnTo>
                  <a:lnTo>
                    <a:pt x="793" y="2564"/>
                  </a:lnTo>
                  <a:lnTo>
                    <a:pt x="922" y="2600"/>
                  </a:lnTo>
                  <a:lnTo>
                    <a:pt x="1052" y="2637"/>
                  </a:lnTo>
                  <a:lnTo>
                    <a:pt x="1181" y="2674"/>
                  </a:lnTo>
                  <a:lnTo>
                    <a:pt x="1310" y="2693"/>
                  </a:lnTo>
                  <a:lnTo>
                    <a:pt x="1439" y="2674"/>
                  </a:lnTo>
                  <a:lnTo>
                    <a:pt x="1568" y="2674"/>
                  </a:lnTo>
                  <a:lnTo>
                    <a:pt x="1697" y="2637"/>
                  </a:lnTo>
                  <a:lnTo>
                    <a:pt x="1826" y="2600"/>
                  </a:lnTo>
                  <a:lnTo>
                    <a:pt x="1937" y="2545"/>
                  </a:lnTo>
                  <a:lnTo>
                    <a:pt x="2066" y="2471"/>
                  </a:lnTo>
                  <a:lnTo>
                    <a:pt x="2158" y="2398"/>
                  </a:lnTo>
                  <a:lnTo>
                    <a:pt x="2268" y="2324"/>
                  </a:lnTo>
                  <a:lnTo>
                    <a:pt x="2361" y="2232"/>
                  </a:lnTo>
                  <a:lnTo>
                    <a:pt x="2434" y="2121"/>
                  </a:lnTo>
                  <a:lnTo>
                    <a:pt x="2508" y="2010"/>
                  </a:lnTo>
                  <a:lnTo>
                    <a:pt x="2563" y="1900"/>
                  </a:lnTo>
                  <a:lnTo>
                    <a:pt x="2619" y="1771"/>
                  </a:lnTo>
                  <a:lnTo>
                    <a:pt x="2656" y="1642"/>
                  </a:lnTo>
                  <a:lnTo>
                    <a:pt x="2693" y="1513"/>
                  </a:lnTo>
                  <a:lnTo>
                    <a:pt x="2693" y="1383"/>
                  </a:lnTo>
                  <a:lnTo>
                    <a:pt x="2693" y="1254"/>
                  </a:lnTo>
                  <a:lnTo>
                    <a:pt x="2674" y="1125"/>
                  </a:lnTo>
                  <a:lnTo>
                    <a:pt x="2656" y="996"/>
                  </a:lnTo>
                  <a:lnTo>
                    <a:pt x="2619" y="867"/>
                  </a:lnTo>
                  <a:lnTo>
                    <a:pt x="2563" y="757"/>
                  </a:lnTo>
                  <a:lnTo>
                    <a:pt x="2490" y="646"/>
                  </a:lnTo>
                  <a:lnTo>
                    <a:pt x="2416" y="535"/>
                  </a:lnTo>
                  <a:lnTo>
                    <a:pt x="2342" y="425"/>
                  </a:lnTo>
                  <a:lnTo>
                    <a:pt x="2232" y="333"/>
                  </a:lnTo>
                  <a:lnTo>
                    <a:pt x="2139" y="259"/>
                  </a:lnTo>
                  <a:lnTo>
                    <a:pt x="2029" y="185"/>
                  </a:lnTo>
                  <a:lnTo>
                    <a:pt x="1918" y="130"/>
                  </a:lnTo>
                  <a:lnTo>
                    <a:pt x="1789" y="74"/>
                  </a:lnTo>
                  <a:lnTo>
                    <a:pt x="1660" y="38"/>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 name="Google Shape;692;p3"/>
            <p:cNvSpPr/>
            <p:nvPr/>
          </p:nvSpPr>
          <p:spPr>
            <a:xfrm>
              <a:off x="6384175" y="1430600"/>
              <a:ext cx="17075" cy="57650"/>
            </a:xfrm>
            <a:custGeom>
              <a:avLst/>
              <a:gdLst/>
              <a:ahLst/>
              <a:cxnLst/>
              <a:rect l="l" t="t" r="r" b="b"/>
              <a:pathLst>
                <a:path w="683" h="2306" extrusionOk="0">
                  <a:moveTo>
                    <a:pt x="683" y="1"/>
                  </a:moveTo>
                  <a:lnTo>
                    <a:pt x="536" y="111"/>
                  </a:lnTo>
                  <a:lnTo>
                    <a:pt x="406" y="222"/>
                  </a:lnTo>
                  <a:lnTo>
                    <a:pt x="296" y="351"/>
                  </a:lnTo>
                  <a:lnTo>
                    <a:pt x="204" y="480"/>
                  </a:lnTo>
                  <a:lnTo>
                    <a:pt x="130" y="627"/>
                  </a:lnTo>
                  <a:lnTo>
                    <a:pt x="56" y="793"/>
                  </a:lnTo>
                  <a:lnTo>
                    <a:pt x="19" y="959"/>
                  </a:lnTo>
                  <a:lnTo>
                    <a:pt x="1" y="1144"/>
                  </a:lnTo>
                  <a:lnTo>
                    <a:pt x="19" y="1310"/>
                  </a:lnTo>
                  <a:lnTo>
                    <a:pt x="56" y="1494"/>
                  </a:lnTo>
                  <a:lnTo>
                    <a:pt x="111" y="1660"/>
                  </a:lnTo>
                  <a:lnTo>
                    <a:pt x="185" y="1808"/>
                  </a:lnTo>
                  <a:lnTo>
                    <a:pt x="296" y="1955"/>
                  </a:lnTo>
                  <a:lnTo>
                    <a:pt x="406" y="2084"/>
                  </a:lnTo>
                  <a:lnTo>
                    <a:pt x="536" y="2195"/>
                  </a:lnTo>
                  <a:lnTo>
                    <a:pt x="683" y="2305"/>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 name="Google Shape;693;p3"/>
            <p:cNvSpPr/>
            <p:nvPr/>
          </p:nvSpPr>
          <p:spPr>
            <a:xfrm>
              <a:off x="5066325" y="538650"/>
              <a:ext cx="66400" cy="66400"/>
            </a:xfrm>
            <a:custGeom>
              <a:avLst/>
              <a:gdLst/>
              <a:ahLst/>
              <a:cxnLst/>
              <a:rect l="l" t="t" r="r" b="b"/>
              <a:pathLst>
                <a:path w="2656" h="2656" extrusionOk="0">
                  <a:moveTo>
                    <a:pt x="1180" y="1"/>
                  </a:moveTo>
                  <a:lnTo>
                    <a:pt x="1070" y="38"/>
                  </a:lnTo>
                  <a:lnTo>
                    <a:pt x="941" y="56"/>
                  </a:lnTo>
                  <a:lnTo>
                    <a:pt x="811" y="111"/>
                  </a:lnTo>
                  <a:lnTo>
                    <a:pt x="701" y="167"/>
                  </a:lnTo>
                  <a:lnTo>
                    <a:pt x="590" y="222"/>
                  </a:lnTo>
                  <a:lnTo>
                    <a:pt x="498" y="296"/>
                  </a:lnTo>
                  <a:lnTo>
                    <a:pt x="406" y="388"/>
                  </a:lnTo>
                  <a:lnTo>
                    <a:pt x="314" y="480"/>
                  </a:lnTo>
                  <a:lnTo>
                    <a:pt x="240" y="572"/>
                  </a:lnTo>
                  <a:lnTo>
                    <a:pt x="166" y="683"/>
                  </a:lnTo>
                  <a:lnTo>
                    <a:pt x="111" y="794"/>
                  </a:lnTo>
                  <a:lnTo>
                    <a:pt x="55" y="923"/>
                  </a:lnTo>
                  <a:lnTo>
                    <a:pt x="19" y="1033"/>
                  </a:lnTo>
                  <a:lnTo>
                    <a:pt x="0" y="1162"/>
                  </a:lnTo>
                  <a:lnTo>
                    <a:pt x="0" y="1291"/>
                  </a:lnTo>
                  <a:lnTo>
                    <a:pt x="0" y="1439"/>
                  </a:lnTo>
                  <a:lnTo>
                    <a:pt x="19" y="1568"/>
                  </a:lnTo>
                  <a:lnTo>
                    <a:pt x="37" y="1697"/>
                  </a:lnTo>
                  <a:lnTo>
                    <a:pt x="92" y="1826"/>
                  </a:lnTo>
                  <a:lnTo>
                    <a:pt x="148" y="1937"/>
                  </a:lnTo>
                  <a:lnTo>
                    <a:pt x="203" y="2047"/>
                  </a:lnTo>
                  <a:lnTo>
                    <a:pt x="277" y="2158"/>
                  </a:lnTo>
                  <a:lnTo>
                    <a:pt x="369" y="2250"/>
                  </a:lnTo>
                  <a:lnTo>
                    <a:pt x="461" y="2342"/>
                  </a:lnTo>
                  <a:lnTo>
                    <a:pt x="572" y="2416"/>
                  </a:lnTo>
                  <a:lnTo>
                    <a:pt x="682" y="2490"/>
                  </a:lnTo>
                  <a:lnTo>
                    <a:pt x="793" y="2545"/>
                  </a:lnTo>
                  <a:lnTo>
                    <a:pt x="922" y="2600"/>
                  </a:lnTo>
                  <a:lnTo>
                    <a:pt x="1051" y="2637"/>
                  </a:lnTo>
                  <a:lnTo>
                    <a:pt x="1180" y="2656"/>
                  </a:lnTo>
                  <a:lnTo>
                    <a:pt x="1457" y="2656"/>
                  </a:lnTo>
                  <a:lnTo>
                    <a:pt x="1586" y="2637"/>
                  </a:lnTo>
                  <a:lnTo>
                    <a:pt x="1696" y="2600"/>
                  </a:lnTo>
                  <a:lnTo>
                    <a:pt x="1826" y="2564"/>
                  </a:lnTo>
                  <a:lnTo>
                    <a:pt x="1936" y="2508"/>
                  </a:lnTo>
                  <a:lnTo>
                    <a:pt x="2047" y="2435"/>
                  </a:lnTo>
                  <a:lnTo>
                    <a:pt x="2139" y="2361"/>
                  </a:lnTo>
                  <a:lnTo>
                    <a:pt x="2250" y="2269"/>
                  </a:lnTo>
                  <a:lnTo>
                    <a:pt x="2323" y="2176"/>
                  </a:lnTo>
                  <a:lnTo>
                    <a:pt x="2397" y="2084"/>
                  </a:lnTo>
                  <a:lnTo>
                    <a:pt x="2471" y="1974"/>
                  </a:lnTo>
                  <a:lnTo>
                    <a:pt x="2526" y="1863"/>
                  </a:lnTo>
                  <a:lnTo>
                    <a:pt x="2581" y="1752"/>
                  </a:lnTo>
                  <a:lnTo>
                    <a:pt x="2618" y="1623"/>
                  </a:lnTo>
                  <a:lnTo>
                    <a:pt x="2637" y="1494"/>
                  </a:lnTo>
                  <a:lnTo>
                    <a:pt x="2655" y="1365"/>
                  </a:lnTo>
                  <a:lnTo>
                    <a:pt x="2637" y="1218"/>
                  </a:lnTo>
                  <a:lnTo>
                    <a:pt x="2618" y="1089"/>
                  </a:lnTo>
                  <a:lnTo>
                    <a:pt x="2600" y="959"/>
                  </a:lnTo>
                  <a:lnTo>
                    <a:pt x="2545" y="849"/>
                  </a:lnTo>
                  <a:lnTo>
                    <a:pt x="2489" y="720"/>
                  </a:lnTo>
                  <a:lnTo>
                    <a:pt x="2434" y="609"/>
                  </a:lnTo>
                  <a:lnTo>
                    <a:pt x="2360" y="499"/>
                  </a:lnTo>
                  <a:lnTo>
                    <a:pt x="2268" y="406"/>
                  </a:lnTo>
                  <a:lnTo>
                    <a:pt x="2176" y="314"/>
                  </a:lnTo>
                  <a:lnTo>
                    <a:pt x="2065" y="240"/>
                  </a:lnTo>
                  <a:lnTo>
                    <a:pt x="1955" y="167"/>
                  </a:lnTo>
                  <a:lnTo>
                    <a:pt x="1844" y="111"/>
                  </a:lnTo>
                  <a:lnTo>
                    <a:pt x="1715" y="74"/>
                  </a:lnTo>
                  <a:lnTo>
                    <a:pt x="1586" y="38"/>
                  </a:lnTo>
                  <a:lnTo>
                    <a:pt x="1457" y="19"/>
                  </a:lnTo>
                  <a:lnTo>
                    <a:pt x="13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 name="Google Shape;694;p3"/>
            <p:cNvSpPr/>
            <p:nvPr/>
          </p:nvSpPr>
          <p:spPr>
            <a:xfrm>
              <a:off x="5014700" y="364425"/>
              <a:ext cx="66400" cy="66400"/>
            </a:xfrm>
            <a:custGeom>
              <a:avLst/>
              <a:gdLst/>
              <a:ahLst/>
              <a:cxnLst/>
              <a:rect l="l" t="t" r="r" b="b"/>
              <a:pathLst>
                <a:path w="2656" h="2656" extrusionOk="0">
                  <a:moveTo>
                    <a:pt x="1365" y="0"/>
                  </a:moveTo>
                  <a:lnTo>
                    <a:pt x="1217" y="19"/>
                  </a:lnTo>
                  <a:lnTo>
                    <a:pt x="1088" y="37"/>
                  </a:lnTo>
                  <a:lnTo>
                    <a:pt x="959" y="55"/>
                  </a:lnTo>
                  <a:lnTo>
                    <a:pt x="830" y="111"/>
                  </a:lnTo>
                  <a:lnTo>
                    <a:pt x="719" y="166"/>
                  </a:lnTo>
                  <a:lnTo>
                    <a:pt x="609" y="221"/>
                  </a:lnTo>
                  <a:lnTo>
                    <a:pt x="498" y="314"/>
                  </a:lnTo>
                  <a:lnTo>
                    <a:pt x="406" y="387"/>
                  </a:lnTo>
                  <a:lnTo>
                    <a:pt x="314" y="479"/>
                  </a:lnTo>
                  <a:lnTo>
                    <a:pt x="240" y="590"/>
                  </a:lnTo>
                  <a:lnTo>
                    <a:pt x="166" y="701"/>
                  </a:lnTo>
                  <a:lnTo>
                    <a:pt x="111" y="811"/>
                  </a:lnTo>
                  <a:lnTo>
                    <a:pt x="55" y="940"/>
                  </a:lnTo>
                  <a:lnTo>
                    <a:pt x="37" y="1069"/>
                  </a:lnTo>
                  <a:lnTo>
                    <a:pt x="0" y="1199"/>
                  </a:lnTo>
                  <a:lnTo>
                    <a:pt x="0" y="1328"/>
                  </a:lnTo>
                  <a:lnTo>
                    <a:pt x="0" y="1475"/>
                  </a:lnTo>
                  <a:lnTo>
                    <a:pt x="37" y="1604"/>
                  </a:lnTo>
                  <a:lnTo>
                    <a:pt x="55" y="1715"/>
                  </a:lnTo>
                  <a:lnTo>
                    <a:pt x="111" y="1844"/>
                  </a:lnTo>
                  <a:lnTo>
                    <a:pt x="166" y="1955"/>
                  </a:lnTo>
                  <a:lnTo>
                    <a:pt x="221" y="2065"/>
                  </a:lnTo>
                  <a:lnTo>
                    <a:pt x="295" y="2157"/>
                  </a:lnTo>
                  <a:lnTo>
                    <a:pt x="387" y="2268"/>
                  </a:lnTo>
                  <a:lnTo>
                    <a:pt x="479" y="2342"/>
                  </a:lnTo>
                  <a:lnTo>
                    <a:pt x="572" y="2415"/>
                  </a:lnTo>
                  <a:lnTo>
                    <a:pt x="682" y="2489"/>
                  </a:lnTo>
                  <a:lnTo>
                    <a:pt x="793" y="2545"/>
                  </a:lnTo>
                  <a:lnTo>
                    <a:pt x="922" y="2600"/>
                  </a:lnTo>
                  <a:lnTo>
                    <a:pt x="1033" y="2637"/>
                  </a:lnTo>
                  <a:lnTo>
                    <a:pt x="1162" y="2655"/>
                  </a:lnTo>
                  <a:lnTo>
                    <a:pt x="1438" y="2655"/>
                  </a:lnTo>
                  <a:lnTo>
                    <a:pt x="1567" y="2637"/>
                  </a:lnTo>
                  <a:lnTo>
                    <a:pt x="1696" y="2618"/>
                  </a:lnTo>
                  <a:lnTo>
                    <a:pt x="1825" y="2563"/>
                  </a:lnTo>
                  <a:lnTo>
                    <a:pt x="1936" y="2508"/>
                  </a:lnTo>
                  <a:lnTo>
                    <a:pt x="2047" y="2452"/>
                  </a:lnTo>
                  <a:lnTo>
                    <a:pt x="2157" y="2360"/>
                  </a:lnTo>
                  <a:lnTo>
                    <a:pt x="2250" y="2286"/>
                  </a:lnTo>
                  <a:lnTo>
                    <a:pt x="2342" y="2194"/>
                  </a:lnTo>
                  <a:lnTo>
                    <a:pt x="2415" y="2084"/>
                  </a:lnTo>
                  <a:lnTo>
                    <a:pt x="2489" y="1973"/>
                  </a:lnTo>
                  <a:lnTo>
                    <a:pt x="2545" y="1862"/>
                  </a:lnTo>
                  <a:lnTo>
                    <a:pt x="2600" y="1733"/>
                  </a:lnTo>
                  <a:lnTo>
                    <a:pt x="2637" y="1604"/>
                  </a:lnTo>
                  <a:lnTo>
                    <a:pt x="2655" y="1475"/>
                  </a:lnTo>
                  <a:lnTo>
                    <a:pt x="2655" y="1328"/>
                  </a:lnTo>
                  <a:lnTo>
                    <a:pt x="2655" y="1199"/>
                  </a:lnTo>
                  <a:lnTo>
                    <a:pt x="2637" y="1069"/>
                  </a:lnTo>
                  <a:lnTo>
                    <a:pt x="2600" y="959"/>
                  </a:lnTo>
                  <a:lnTo>
                    <a:pt x="2563" y="830"/>
                  </a:lnTo>
                  <a:lnTo>
                    <a:pt x="2508" y="719"/>
                  </a:lnTo>
                  <a:lnTo>
                    <a:pt x="2434" y="609"/>
                  </a:lnTo>
                  <a:lnTo>
                    <a:pt x="2360" y="498"/>
                  </a:lnTo>
                  <a:lnTo>
                    <a:pt x="2268" y="406"/>
                  </a:lnTo>
                  <a:lnTo>
                    <a:pt x="2176" y="332"/>
                  </a:lnTo>
                  <a:lnTo>
                    <a:pt x="2084" y="240"/>
                  </a:lnTo>
                  <a:lnTo>
                    <a:pt x="1973" y="184"/>
                  </a:lnTo>
                  <a:lnTo>
                    <a:pt x="1862" y="129"/>
                  </a:lnTo>
                  <a:lnTo>
                    <a:pt x="1733" y="74"/>
                  </a:lnTo>
                  <a:lnTo>
                    <a:pt x="1623" y="37"/>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 name="Google Shape;695;p3"/>
            <p:cNvSpPr/>
            <p:nvPr/>
          </p:nvSpPr>
          <p:spPr>
            <a:xfrm>
              <a:off x="5457200" y="1098250"/>
              <a:ext cx="66400" cy="66400"/>
            </a:xfrm>
            <a:custGeom>
              <a:avLst/>
              <a:gdLst/>
              <a:ahLst/>
              <a:cxnLst/>
              <a:rect l="l" t="t" r="r" b="b"/>
              <a:pathLst>
                <a:path w="2656" h="2656" extrusionOk="0">
                  <a:moveTo>
                    <a:pt x="1218" y="1"/>
                  </a:moveTo>
                  <a:lnTo>
                    <a:pt x="1089" y="19"/>
                  </a:lnTo>
                  <a:lnTo>
                    <a:pt x="959" y="38"/>
                  </a:lnTo>
                  <a:lnTo>
                    <a:pt x="830" y="93"/>
                  </a:lnTo>
                  <a:lnTo>
                    <a:pt x="720" y="148"/>
                  </a:lnTo>
                  <a:lnTo>
                    <a:pt x="609" y="203"/>
                  </a:lnTo>
                  <a:lnTo>
                    <a:pt x="499" y="296"/>
                  </a:lnTo>
                  <a:lnTo>
                    <a:pt x="406" y="369"/>
                  </a:lnTo>
                  <a:lnTo>
                    <a:pt x="314" y="462"/>
                  </a:lnTo>
                  <a:lnTo>
                    <a:pt x="240" y="572"/>
                  </a:lnTo>
                  <a:lnTo>
                    <a:pt x="167" y="683"/>
                  </a:lnTo>
                  <a:lnTo>
                    <a:pt x="111" y="794"/>
                  </a:lnTo>
                  <a:lnTo>
                    <a:pt x="56" y="923"/>
                  </a:lnTo>
                  <a:lnTo>
                    <a:pt x="19" y="1052"/>
                  </a:lnTo>
                  <a:lnTo>
                    <a:pt x="1" y="1181"/>
                  </a:lnTo>
                  <a:lnTo>
                    <a:pt x="1" y="1328"/>
                  </a:lnTo>
                  <a:lnTo>
                    <a:pt x="1" y="1457"/>
                  </a:lnTo>
                  <a:lnTo>
                    <a:pt x="19" y="1586"/>
                  </a:lnTo>
                  <a:lnTo>
                    <a:pt x="56" y="1697"/>
                  </a:lnTo>
                  <a:lnTo>
                    <a:pt x="93" y="1826"/>
                  </a:lnTo>
                  <a:lnTo>
                    <a:pt x="148" y="1937"/>
                  </a:lnTo>
                  <a:lnTo>
                    <a:pt x="222" y="2047"/>
                  </a:lnTo>
                  <a:lnTo>
                    <a:pt x="296" y="2158"/>
                  </a:lnTo>
                  <a:lnTo>
                    <a:pt x="369" y="2250"/>
                  </a:lnTo>
                  <a:lnTo>
                    <a:pt x="462" y="2324"/>
                  </a:lnTo>
                  <a:lnTo>
                    <a:pt x="572" y="2416"/>
                  </a:lnTo>
                  <a:lnTo>
                    <a:pt x="683" y="2471"/>
                  </a:lnTo>
                  <a:lnTo>
                    <a:pt x="794" y="2527"/>
                  </a:lnTo>
                  <a:lnTo>
                    <a:pt x="904" y="2582"/>
                  </a:lnTo>
                  <a:lnTo>
                    <a:pt x="1033" y="2619"/>
                  </a:lnTo>
                  <a:lnTo>
                    <a:pt x="1162" y="2637"/>
                  </a:lnTo>
                  <a:lnTo>
                    <a:pt x="1291" y="2656"/>
                  </a:lnTo>
                  <a:lnTo>
                    <a:pt x="1439" y="2637"/>
                  </a:lnTo>
                  <a:lnTo>
                    <a:pt x="1568" y="2619"/>
                  </a:lnTo>
                  <a:lnTo>
                    <a:pt x="1697" y="2600"/>
                  </a:lnTo>
                  <a:lnTo>
                    <a:pt x="1808" y="2545"/>
                  </a:lnTo>
                  <a:lnTo>
                    <a:pt x="1937" y="2490"/>
                  </a:lnTo>
                  <a:lnTo>
                    <a:pt x="2047" y="2435"/>
                  </a:lnTo>
                  <a:lnTo>
                    <a:pt x="2158" y="2361"/>
                  </a:lnTo>
                  <a:lnTo>
                    <a:pt x="2250" y="2269"/>
                  </a:lnTo>
                  <a:lnTo>
                    <a:pt x="2342" y="2176"/>
                  </a:lnTo>
                  <a:lnTo>
                    <a:pt x="2416" y="2066"/>
                  </a:lnTo>
                  <a:lnTo>
                    <a:pt x="2490" y="1955"/>
                  </a:lnTo>
                  <a:lnTo>
                    <a:pt x="2545" y="1844"/>
                  </a:lnTo>
                  <a:lnTo>
                    <a:pt x="2582" y="1715"/>
                  </a:lnTo>
                  <a:lnTo>
                    <a:pt x="2619" y="1586"/>
                  </a:lnTo>
                  <a:lnTo>
                    <a:pt x="2637" y="1457"/>
                  </a:lnTo>
                  <a:lnTo>
                    <a:pt x="2656" y="1328"/>
                  </a:lnTo>
                  <a:lnTo>
                    <a:pt x="2637" y="1181"/>
                  </a:lnTo>
                  <a:lnTo>
                    <a:pt x="2619" y="1052"/>
                  </a:lnTo>
                  <a:lnTo>
                    <a:pt x="2600" y="941"/>
                  </a:lnTo>
                  <a:lnTo>
                    <a:pt x="2545" y="812"/>
                  </a:lnTo>
                  <a:lnTo>
                    <a:pt x="2490" y="701"/>
                  </a:lnTo>
                  <a:lnTo>
                    <a:pt x="2435" y="591"/>
                  </a:lnTo>
                  <a:lnTo>
                    <a:pt x="2361" y="498"/>
                  </a:lnTo>
                  <a:lnTo>
                    <a:pt x="2269" y="388"/>
                  </a:lnTo>
                  <a:lnTo>
                    <a:pt x="2176" y="314"/>
                  </a:lnTo>
                  <a:lnTo>
                    <a:pt x="2066" y="240"/>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 name="Google Shape;696;p3"/>
            <p:cNvSpPr/>
            <p:nvPr/>
          </p:nvSpPr>
          <p:spPr>
            <a:xfrm>
              <a:off x="5602400" y="1206575"/>
              <a:ext cx="66400" cy="66400"/>
            </a:xfrm>
            <a:custGeom>
              <a:avLst/>
              <a:gdLst/>
              <a:ahLst/>
              <a:cxnLst/>
              <a:rect l="l" t="t" r="r" b="b"/>
              <a:pathLst>
                <a:path w="2656" h="2656" extrusionOk="0">
                  <a:moveTo>
                    <a:pt x="1181" y="1"/>
                  </a:moveTo>
                  <a:lnTo>
                    <a:pt x="1052" y="38"/>
                  </a:lnTo>
                  <a:lnTo>
                    <a:pt x="923" y="56"/>
                  </a:lnTo>
                  <a:lnTo>
                    <a:pt x="812" y="111"/>
                  </a:lnTo>
                  <a:lnTo>
                    <a:pt x="701" y="167"/>
                  </a:lnTo>
                  <a:lnTo>
                    <a:pt x="591" y="240"/>
                  </a:lnTo>
                  <a:lnTo>
                    <a:pt x="480" y="314"/>
                  </a:lnTo>
                  <a:lnTo>
                    <a:pt x="388" y="406"/>
                  </a:lnTo>
                  <a:lnTo>
                    <a:pt x="314" y="498"/>
                  </a:lnTo>
                  <a:lnTo>
                    <a:pt x="240" y="591"/>
                  </a:lnTo>
                  <a:lnTo>
                    <a:pt x="167" y="701"/>
                  </a:lnTo>
                  <a:lnTo>
                    <a:pt x="111" y="812"/>
                  </a:lnTo>
                  <a:lnTo>
                    <a:pt x="74" y="941"/>
                  </a:lnTo>
                  <a:lnTo>
                    <a:pt x="38" y="1070"/>
                  </a:lnTo>
                  <a:lnTo>
                    <a:pt x="19" y="1199"/>
                  </a:lnTo>
                  <a:lnTo>
                    <a:pt x="1" y="1328"/>
                  </a:lnTo>
                  <a:lnTo>
                    <a:pt x="19" y="1457"/>
                  </a:lnTo>
                  <a:lnTo>
                    <a:pt x="38" y="1586"/>
                  </a:lnTo>
                  <a:lnTo>
                    <a:pt x="74" y="1715"/>
                  </a:lnTo>
                  <a:lnTo>
                    <a:pt x="111" y="1844"/>
                  </a:lnTo>
                  <a:lnTo>
                    <a:pt x="167" y="1955"/>
                  </a:lnTo>
                  <a:lnTo>
                    <a:pt x="240" y="2066"/>
                  </a:lnTo>
                  <a:lnTo>
                    <a:pt x="333" y="2176"/>
                  </a:lnTo>
                  <a:lnTo>
                    <a:pt x="406" y="2269"/>
                  </a:lnTo>
                  <a:lnTo>
                    <a:pt x="517" y="2361"/>
                  </a:lnTo>
                  <a:lnTo>
                    <a:pt x="609" y="2434"/>
                  </a:lnTo>
                  <a:lnTo>
                    <a:pt x="720" y="2508"/>
                  </a:lnTo>
                  <a:lnTo>
                    <a:pt x="849" y="2564"/>
                  </a:lnTo>
                  <a:lnTo>
                    <a:pt x="959" y="2600"/>
                  </a:lnTo>
                  <a:lnTo>
                    <a:pt x="1089" y="2637"/>
                  </a:lnTo>
                  <a:lnTo>
                    <a:pt x="1236" y="2656"/>
                  </a:lnTo>
                  <a:lnTo>
                    <a:pt x="1365" y="2656"/>
                  </a:lnTo>
                  <a:lnTo>
                    <a:pt x="1494" y="2637"/>
                  </a:lnTo>
                  <a:lnTo>
                    <a:pt x="1623" y="2619"/>
                  </a:lnTo>
                  <a:lnTo>
                    <a:pt x="1752" y="2582"/>
                  </a:lnTo>
                  <a:lnTo>
                    <a:pt x="1863" y="2545"/>
                  </a:lnTo>
                  <a:lnTo>
                    <a:pt x="1974" y="2490"/>
                  </a:lnTo>
                  <a:lnTo>
                    <a:pt x="2084" y="2416"/>
                  </a:lnTo>
                  <a:lnTo>
                    <a:pt x="2195" y="2342"/>
                  </a:lnTo>
                  <a:lnTo>
                    <a:pt x="2287" y="2250"/>
                  </a:lnTo>
                  <a:lnTo>
                    <a:pt x="2361" y="2158"/>
                  </a:lnTo>
                  <a:lnTo>
                    <a:pt x="2435" y="2047"/>
                  </a:lnTo>
                  <a:lnTo>
                    <a:pt x="2508" y="1955"/>
                  </a:lnTo>
                  <a:lnTo>
                    <a:pt x="2564" y="1826"/>
                  </a:lnTo>
                  <a:lnTo>
                    <a:pt x="2600" y="1715"/>
                  </a:lnTo>
                  <a:lnTo>
                    <a:pt x="2637" y="1586"/>
                  </a:lnTo>
                  <a:lnTo>
                    <a:pt x="2656" y="1457"/>
                  </a:lnTo>
                  <a:lnTo>
                    <a:pt x="2656" y="1328"/>
                  </a:lnTo>
                  <a:lnTo>
                    <a:pt x="2656" y="1199"/>
                  </a:lnTo>
                  <a:lnTo>
                    <a:pt x="2637" y="1052"/>
                  </a:lnTo>
                  <a:lnTo>
                    <a:pt x="2600" y="923"/>
                  </a:lnTo>
                  <a:lnTo>
                    <a:pt x="2564" y="812"/>
                  </a:lnTo>
                  <a:lnTo>
                    <a:pt x="2490" y="683"/>
                  </a:lnTo>
                  <a:lnTo>
                    <a:pt x="2435" y="572"/>
                  </a:lnTo>
                  <a:lnTo>
                    <a:pt x="2342" y="480"/>
                  </a:lnTo>
                  <a:lnTo>
                    <a:pt x="2269" y="388"/>
                  </a:lnTo>
                  <a:lnTo>
                    <a:pt x="2158" y="296"/>
                  </a:lnTo>
                  <a:lnTo>
                    <a:pt x="2066" y="222"/>
                  </a:lnTo>
                  <a:lnTo>
                    <a:pt x="1955" y="148"/>
                  </a:lnTo>
                  <a:lnTo>
                    <a:pt x="1826" y="93"/>
                  </a:lnTo>
                  <a:lnTo>
                    <a:pt x="1697" y="56"/>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 name="Google Shape;697;p3"/>
            <p:cNvSpPr/>
            <p:nvPr/>
          </p:nvSpPr>
          <p:spPr>
            <a:xfrm>
              <a:off x="5183400" y="804625"/>
              <a:ext cx="65475" cy="65475"/>
            </a:xfrm>
            <a:custGeom>
              <a:avLst/>
              <a:gdLst/>
              <a:ahLst/>
              <a:cxnLst/>
              <a:rect l="l" t="t" r="r" b="b"/>
              <a:pathLst>
                <a:path w="2619" h="2619" extrusionOk="0">
                  <a:moveTo>
                    <a:pt x="1144" y="1"/>
                  </a:moveTo>
                  <a:lnTo>
                    <a:pt x="1015" y="37"/>
                  </a:lnTo>
                  <a:lnTo>
                    <a:pt x="904" y="56"/>
                  </a:lnTo>
                  <a:lnTo>
                    <a:pt x="775" y="111"/>
                  </a:lnTo>
                  <a:lnTo>
                    <a:pt x="664" y="166"/>
                  </a:lnTo>
                  <a:lnTo>
                    <a:pt x="554" y="240"/>
                  </a:lnTo>
                  <a:lnTo>
                    <a:pt x="461" y="314"/>
                  </a:lnTo>
                  <a:lnTo>
                    <a:pt x="369" y="406"/>
                  </a:lnTo>
                  <a:lnTo>
                    <a:pt x="295" y="498"/>
                  </a:lnTo>
                  <a:lnTo>
                    <a:pt x="222" y="591"/>
                  </a:lnTo>
                  <a:lnTo>
                    <a:pt x="148" y="701"/>
                  </a:lnTo>
                  <a:lnTo>
                    <a:pt x="93" y="812"/>
                  </a:lnTo>
                  <a:lnTo>
                    <a:pt x="56" y="941"/>
                  </a:lnTo>
                  <a:lnTo>
                    <a:pt x="19" y="1070"/>
                  </a:lnTo>
                  <a:lnTo>
                    <a:pt x="19" y="1199"/>
                  </a:lnTo>
                  <a:lnTo>
                    <a:pt x="0" y="1328"/>
                  </a:lnTo>
                  <a:lnTo>
                    <a:pt x="19" y="1457"/>
                  </a:lnTo>
                  <a:lnTo>
                    <a:pt x="37" y="1586"/>
                  </a:lnTo>
                  <a:lnTo>
                    <a:pt x="74" y="1715"/>
                  </a:lnTo>
                  <a:lnTo>
                    <a:pt x="111" y="1826"/>
                  </a:lnTo>
                  <a:lnTo>
                    <a:pt x="166" y="1955"/>
                  </a:lnTo>
                  <a:lnTo>
                    <a:pt x="240" y="2047"/>
                  </a:lnTo>
                  <a:lnTo>
                    <a:pt x="314" y="2158"/>
                  </a:lnTo>
                  <a:lnTo>
                    <a:pt x="388" y="2250"/>
                  </a:lnTo>
                  <a:lnTo>
                    <a:pt x="498" y="2324"/>
                  </a:lnTo>
                  <a:lnTo>
                    <a:pt x="590" y="2397"/>
                  </a:lnTo>
                  <a:lnTo>
                    <a:pt x="701" y="2471"/>
                  </a:lnTo>
                  <a:lnTo>
                    <a:pt x="812" y="2527"/>
                  </a:lnTo>
                  <a:lnTo>
                    <a:pt x="941" y="2563"/>
                  </a:lnTo>
                  <a:lnTo>
                    <a:pt x="1051" y="2600"/>
                  </a:lnTo>
                  <a:lnTo>
                    <a:pt x="1180" y="2619"/>
                  </a:lnTo>
                  <a:lnTo>
                    <a:pt x="1457" y="2619"/>
                  </a:lnTo>
                  <a:lnTo>
                    <a:pt x="1586" y="2600"/>
                  </a:lnTo>
                  <a:lnTo>
                    <a:pt x="1715" y="2563"/>
                  </a:lnTo>
                  <a:lnTo>
                    <a:pt x="1826" y="2508"/>
                  </a:lnTo>
                  <a:lnTo>
                    <a:pt x="1936" y="2453"/>
                  </a:lnTo>
                  <a:lnTo>
                    <a:pt x="2047" y="2397"/>
                  </a:lnTo>
                  <a:lnTo>
                    <a:pt x="2158" y="2324"/>
                  </a:lnTo>
                  <a:lnTo>
                    <a:pt x="2250" y="2232"/>
                  </a:lnTo>
                  <a:lnTo>
                    <a:pt x="2324" y="2139"/>
                  </a:lnTo>
                  <a:lnTo>
                    <a:pt x="2397" y="2047"/>
                  </a:lnTo>
                  <a:lnTo>
                    <a:pt x="2471" y="1937"/>
                  </a:lnTo>
                  <a:lnTo>
                    <a:pt x="2526" y="1826"/>
                  </a:lnTo>
                  <a:lnTo>
                    <a:pt x="2563" y="1697"/>
                  </a:lnTo>
                  <a:lnTo>
                    <a:pt x="2600" y="1586"/>
                  </a:lnTo>
                  <a:lnTo>
                    <a:pt x="2619" y="1457"/>
                  </a:lnTo>
                  <a:lnTo>
                    <a:pt x="2619" y="1310"/>
                  </a:lnTo>
                  <a:lnTo>
                    <a:pt x="2619" y="1181"/>
                  </a:lnTo>
                  <a:lnTo>
                    <a:pt x="2600" y="1052"/>
                  </a:lnTo>
                  <a:lnTo>
                    <a:pt x="2563" y="922"/>
                  </a:lnTo>
                  <a:lnTo>
                    <a:pt x="2526" y="793"/>
                  </a:lnTo>
                  <a:lnTo>
                    <a:pt x="2471" y="683"/>
                  </a:lnTo>
                  <a:lnTo>
                    <a:pt x="2397" y="572"/>
                  </a:lnTo>
                  <a:lnTo>
                    <a:pt x="2324" y="461"/>
                  </a:lnTo>
                  <a:lnTo>
                    <a:pt x="2231" y="369"/>
                  </a:lnTo>
                  <a:lnTo>
                    <a:pt x="2139" y="277"/>
                  </a:lnTo>
                  <a:lnTo>
                    <a:pt x="2029" y="203"/>
                  </a:lnTo>
                  <a:lnTo>
                    <a:pt x="1918" y="148"/>
                  </a:lnTo>
                  <a:lnTo>
                    <a:pt x="1807" y="93"/>
                  </a:lnTo>
                  <a:lnTo>
                    <a:pt x="1678" y="56"/>
                  </a:lnTo>
                  <a:lnTo>
                    <a:pt x="1549"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 name="Google Shape;698;p3"/>
            <p:cNvSpPr/>
            <p:nvPr/>
          </p:nvSpPr>
          <p:spPr>
            <a:xfrm>
              <a:off x="5749000" y="1315825"/>
              <a:ext cx="64550" cy="64550"/>
            </a:xfrm>
            <a:custGeom>
              <a:avLst/>
              <a:gdLst/>
              <a:ahLst/>
              <a:cxnLst/>
              <a:rect l="l" t="t" r="r" b="b"/>
              <a:pathLst>
                <a:path w="2582" h="2582" extrusionOk="0">
                  <a:moveTo>
                    <a:pt x="1143" y="0"/>
                  </a:moveTo>
                  <a:lnTo>
                    <a:pt x="1014" y="19"/>
                  </a:lnTo>
                  <a:lnTo>
                    <a:pt x="885" y="56"/>
                  </a:lnTo>
                  <a:lnTo>
                    <a:pt x="774" y="111"/>
                  </a:lnTo>
                  <a:lnTo>
                    <a:pt x="664" y="148"/>
                  </a:lnTo>
                  <a:lnTo>
                    <a:pt x="553" y="222"/>
                  </a:lnTo>
                  <a:lnTo>
                    <a:pt x="461" y="295"/>
                  </a:lnTo>
                  <a:lnTo>
                    <a:pt x="369" y="388"/>
                  </a:lnTo>
                  <a:lnTo>
                    <a:pt x="277" y="480"/>
                  </a:lnTo>
                  <a:lnTo>
                    <a:pt x="203" y="572"/>
                  </a:lnTo>
                  <a:lnTo>
                    <a:pt x="148" y="683"/>
                  </a:lnTo>
                  <a:lnTo>
                    <a:pt x="92" y="793"/>
                  </a:lnTo>
                  <a:lnTo>
                    <a:pt x="55" y="904"/>
                  </a:lnTo>
                  <a:lnTo>
                    <a:pt x="18" y="1033"/>
                  </a:lnTo>
                  <a:lnTo>
                    <a:pt x="0" y="1162"/>
                  </a:lnTo>
                  <a:lnTo>
                    <a:pt x="0" y="1310"/>
                  </a:lnTo>
                  <a:lnTo>
                    <a:pt x="0" y="1439"/>
                  </a:lnTo>
                  <a:lnTo>
                    <a:pt x="37" y="1568"/>
                  </a:lnTo>
                  <a:lnTo>
                    <a:pt x="55" y="1697"/>
                  </a:lnTo>
                  <a:lnTo>
                    <a:pt x="111" y="1807"/>
                  </a:lnTo>
                  <a:lnTo>
                    <a:pt x="166" y="1918"/>
                  </a:lnTo>
                  <a:lnTo>
                    <a:pt x="221" y="2029"/>
                  </a:lnTo>
                  <a:lnTo>
                    <a:pt x="295" y="2139"/>
                  </a:lnTo>
                  <a:lnTo>
                    <a:pt x="387" y="2213"/>
                  </a:lnTo>
                  <a:lnTo>
                    <a:pt x="479" y="2305"/>
                  </a:lnTo>
                  <a:lnTo>
                    <a:pt x="572" y="2379"/>
                  </a:lnTo>
                  <a:lnTo>
                    <a:pt x="682" y="2434"/>
                  </a:lnTo>
                  <a:lnTo>
                    <a:pt x="793" y="2490"/>
                  </a:lnTo>
                  <a:lnTo>
                    <a:pt x="922" y="2527"/>
                  </a:lnTo>
                  <a:lnTo>
                    <a:pt x="1033" y="2563"/>
                  </a:lnTo>
                  <a:lnTo>
                    <a:pt x="1162" y="2582"/>
                  </a:lnTo>
                  <a:lnTo>
                    <a:pt x="1438" y="2582"/>
                  </a:lnTo>
                  <a:lnTo>
                    <a:pt x="1567" y="2563"/>
                  </a:lnTo>
                  <a:lnTo>
                    <a:pt x="1696" y="2527"/>
                  </a:lnTo>
                  <a:lnTo>
                    <a:pt x="1807" y="2490"/>
                  </a:lnTo>
                  <a:lnTo>
                    <a:pt x="1936" y="2434"/>
                  </a:lnTo>
                  <a:lnTo>
                    <a:pt x="2028" y="2361"/>
                  </a:lnTo>
                  <a:lnTo>
                    <a:pt x="2139" y="2287"/>
                  </a:lnTo>
                  <a:lnTo>
                    <a:pt x="2231" y="2213"/>
                  </a:lnTo>
                  <a:lnTo>
                    <a:pt x="2305" y="2121"/>
                  </a:lnTo>
                  <a:lnTo>
                    <a:pt x="2379" y="2010"/>
                  </a:lnTo>
                  <a:lnTo>
                    <a:pt x="2434" y="1900"/>
                  </a:lnTo>
                  <a:lnTo>
                    <a:pt x="2489" y="1789"/>
                  </a:lnTo>
                  <a:lnTo>
                    <a:pt x="2526" y="1678"/>
                  </a:lnTo>
                  <a:lnTo>
                    <a:pt x="2563" y="1549"/>
                  </a:lnTo>
                  <a:lnTo>
                    <a:pt x="2581" y="1420"/>
                  </a:lnTo>
                  <a:lnTo>
                    <a:pt x="2581" y="1273"/>
                  </a:lnTo>
                  <a:lnTo>
                    <a:pt x="2581" y="1144"/>
                  </a:lnTo>
                  <a:lnTo>
                    <a:pt x="2563" y="1015"/>
                  </a:lnTo>
                  <a:lnTo>
                    <a:pt x="2526" y="886"/>
                  </a:lnTo>
                  <a:lnTo>
                    <a:pt x="2489" y="775"/>
                  </a:lnTo>
                  <a:lnTo>
                    <a:pt x="2434" y="664"/>
                  </a:lnTo>
                  <a:lnTo>
                    <a:pt x="2360" y="554"/>
                  </a:lnTo>
                  <a:lnTo>
                    <a:pt x="2286" y="461"/>
                  </a:lnTo>
                  <a:lnTo>
                    <a:pt x="2213" y="369"/>
                  </a:lnTo>
                  <a:lnTo>
                    <a:pt x="2120" y="277"/>
                  </a:lnTo>
                  <a:lnTo>
                    <a:pt x="2010" y="203"/>
                  </a:lnTo>
                  <a:lnTo>
                    <a:pt x="1918" y="148"/>
                  </a:lnTo>
                  <a:lnTo>
                    <a:pt x="1789" y="93"/>
                  </a:lnTo>
                  <a:lnTo>
                    <a:pt x="1678" y="56"/>
                  </a:lnTo>
                  <a:lnTo>
                    <a:pt x="1549"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 name="Google Shape;699;p3"/>
            <p:cNvSpPr/>
            <p:nvPr/>
          </p:nvSpPr>
          <p:spPr>
            <a:xfrm>
              <a:off x="5249325" y="899125"/>
              <a:ext cx="65000" cy="65025"/>
            </a:xfrm>
            <a:custGeom>
              <a:avLst/>
              <a:gdLst/>
              <a:ahLst/>
              <a:cxnLst/>
              <a:rect l="l" t="t" r="r" b="b"/>
              <a:pathLst>
                <a:path w="2600" h="2601" extrusionOk="0">
                  <a:moveTo>
                    <a:pt x="1162" y="0"/>
                  </a:moveTo>
                  <a:lnTo>
                    <a:pt x="1033" y="19"/>
                  </a:lnTo>
                  <a:lnTo>
                    <a:pt x="904" y="56"/>
                  </a:lnTo>
                  <a:lnTo>
                    <a:pt x="793" y="93"/>
                  </a:lnTo>
                  <a:lnTo>
                    <a:pt x="682" y="148"/>
                  </a:lnTo>
                  <a:lnTo>
                    <a:pt x="572" y="222"/>
                  </a:lnTo>
                  <a:lnTo>
                    <a:pt x="461" y="295"/>
                  </a:lnTo>
                  <a:lnTo>
                    <a:pt x="369" y="369"/>
                  </a:lnTo>
                  <a:lnTo>
                    <a:pt x="295" y="461"/>
                  </a:lnTo>
                  <a:lnTo>
                    <a:pt x="221" y="572"/>
                  </a:lnTo>
                  <a:lnTo>
                    <a:pt x="166" y="664"/>
                  </a:lnTo>
                  <a:lnTo>
                    <a:pt x="111" y="793"/>
                  </a:lnTo>
                  <a:lnTo>
                    <a:pt x="55" y="904"/>
                  </a:lnTo>
                  <a:lnTo>
                    <a:pt x="37" y="1033"/>
                  </a:lnTo>
                  <a:lnTo>
                    <a:pt x="19" y="1162"/>
                  </a:lnTo>
                  <a:lnTo>
                    <a:pt x="0" y="1291"/>
                  </a:lnTo>
                  <a:lnTo>
                    <a:pt x="19" y="1439"/>
                  </a:lnTo>
                  <a:lnTo>
                    <a:pt x="37" y="1568"/>
                  </a:lnTo>
                  <a:lnTo>
                    <a:pt x="55" y="1697"/>
                  </a:lnTo>
                  <a:lnTo>
                    <a:pt x="111" y="1807"/>
                  </a:lnTo>
                  <a:lnTo>
                    <a:pt x="166" y="1918"/>
                  </a:lnTo>
                  <a:lnTo>
                    <a:pt x="221" y="2029"/>
                  </a:lnTo>
                  <a:lnTo>
                    <a:pt x="295" y="2121"/>
                  </a:lnTo>
                  <a:lnTo>
                    <a:pt x="387" y="2213"/>
                  </a:lnTo>
                  <a:lnTo>
                    <a:pt x="479" y="2305"/>
                  </a:lnTo>
                  <a:lnTo>
                    <a:pt x="572" y="2379"/>
                  </a:lnTo>
                  <a:lnTo>
                    <a:pt x="682" y="2434"/>
                  </a:lnTo>
                  <a:lnTo>
                    <a:pt x="793" y="2490"/>
                  </a:lnTo>
                  <a:lnTo>
                    <a:pt x="922" y="2545"/>
                  </a:lnTo>
                  <a:lnTo>
                    <a:pt x="1033" y="2563"/>
                  </a:lnTo>
                  <a:lnTo>
                    <a:pt x="1180" y="2582"/>
                  </a:lnTo>
                  <a:lnTo>
                    <a:pt x="1309" y="2600"/>
                  </a:lnTo>
                  <a:lnTo>
                    <a:pt x="1438" y="2582"/>
                  </a:lnTo>
                  <a:lnTo>
                    <a:pt x="1567" y="2563"/>
                  </a:lnTo>
                  <a:lnTo>
                    <a:pt x="1696" y="2545"/>
                  </a:lnTo>
                  <a:lnTo>
                    <a:pt x="1825" y="2490"/>
                  </a:lnTo>
                  <a:lnTo>
                    <a:pt x="1936" y="2434"/>
                  </a:lnTo>
                  <a:lnTo>
                    <a:pt x="2047" y="2379"/>
                  </a:lnTo>
                  <a:lnTo>
                    <a:pt x="2139" y="2305"/>
                  </a:lnTo>
                  <a:lnTo>
                    <a:pt x="2231" y="2213"/>
                  </a:lnTo>
                  <a:lnTo>
                    <a:pt x="2323" y="2121"/>
                  </a:lnTo>
                  <a:lnTo>
                    <a:pt x="2397" y="2029"/>
                  </a:lnTo>
                  <a:lnTo>
                    <a:pt x="2452" y="1918"/>
                  </a:lnTo>
                  <a:lnTo>
                    <a:pt x="2508" y="1807"/>
                  </a:lnTo>
                  <a:lnTo>
                    <a:pt x="2545" y="1678"/>
                  </a:lnTo>
                  <a:lnTo>
                    <a:pt x="2581" y="1549"/>
                  </a:lnTo>
                  <a:lnTo>
                    <a:pt x="2600" y="1420"/>
                  </a:lnTo>
                  <a:lnTo>
                    <a:pt x="2600" y="1291"/>
                  </a:lnTo>
                  <a:lnTo>
                    <a:pt x="2600" y="1162"/>
                  </a:lnTo>
                  <a:lnTo>
                    <a:pt x="2581" y="1033"/>
                  </a:lnTo>
                  <a:lnTo>
                    <a:pt x="2545" y="904"/>
                  </a:lnTo>
                  <a:lnTo>
                    <a:pt x="2508" y="775"/>
                  </a:lnTo>
                  <a:lnTo>
                    <a:pt x="2452" y="664"/>
                  </a:lnTo>
                  <a:lnTo>
                    <a:pt x="2379" y="554"/>
                  </a:lnTo>
                  <a:lnTo>
                    <a:pt x="2305" y="461"/>
                  </a:lnTo>
                  <a:lnTo>
                    <a:pt x="2231" y="369"/>
                  </a:lnTo>
                  <a:lnTo>
                    <a:pt x="2139" y="277"/>
                  </a:lnTo>
                  <a:lnTo>
                    <a:pt x="2028" y="203"/>
                  </a:lnTo>
                  <a:lnTo>
                    <a:pt x="1936" y="148"/>
                  </a:lnTo>
                  <a:lnTo>
                    <a:pt x="1807" y="93"/>
                  </a:lnTo>
                  <a:lnTo>
                    <a:pt x="1696" y="56"/>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 name="Google Shape;700;p3"/>
            <p:cNvSpPr/>
            <p:nvPr/>
          </p:nvSpPr>
          <p:spPr>
            <a:xfrm>
              <a:off x="4967675" y="238125"/>
              <a:ext cx="57650" cy="18000"/>
            </a:xfrm>
            <a:custGeom>
              <a:avLst/>
              <a:gdLst/>
              <a:ahLst/>
              <a:cxnLst/>
              <a:rect l="l" t="t" r="r" b="b"/>
              <a:pathLst>
                <a:path w="2306" h="720" extrusionOk="0">
                  <a:moveTo>
                    <a:pt x="0" y="0"/>
                  </a:moveTo>
                  <a:lnTo>
                    <a:pt x="93" y="166"/>
                  </a:lnTo>
                  <a:lnTo>
                    <a:pt x="185" y="295"/>
                  </a:lnTo>
                  <a:lnTo>
                    <a:pt x="314" y="424"/>
                  </a:lnTo>
                  <a:lnTo>
                    <a:pt x="461" y="516"/>
                  </a:lnTo>
                  <a:lnTo>
                    <a:pt x="627" y="608"/>
                  </a:lnTo>
                  <a:lnTo>
                    <a:pt x="793" y="664"/>
                  </a:lnTo>
                  <a:lnTo>
                    <a:pt x="978" y="701"/>
                  </a:lnTo>
                  <a:lnTo>
                    <a:pt x="1162" y="719"/>
                  </a:lnTo>
                  <a:lnTo>
                    <a:pt x="1346" y="701"/>
                  </a:lnTo>
                  <a:lnTo>
                    <a:pt x="1531" y="664"/>
                  </a:lnTo>
                  <a:lnTo>
                    <a:pt x="1697" y="608"/>
                  </a:lnTo>
                  <a:lnTo>
                    <a:pt x="1863" y="516"/>
                  </a:lnTo>
                  <a:lnTo>
                    <a:pt x="1992" y="424"/>
                  </a:lnTo>
                  <a:lnTo>
                    <a:pt x="2121" y="295"/>
                  </a:lnTo>
                  <a:lnTo>
                    <a:pt x="2231" y="148"/>
                  </a:lnTo>
                  <a:lnTo>
                    <a:pt x="23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 name="Google Shape;701;p3"/>
            <p:cNvSpPr/>
            <p:nvPr/>
          </p:nvSpPr>
          <p:spPr>
            <a:xfrm>
              <a:off x="5118400" y="710600"/>
              <a:ext cx="64550" cy="65000"/>
            </a:xfrm>
            <a:custGeom>
              <a:avLst/>
              <a:gdLst/>
              <a:ahLst/>
              <a:cxnLst/>
              <a:rect l="l" t="t" r="r" b="b"/>
              <a:pathLst>
                <a:path w="2582" h="2600" extrusionOk="0">
                  <a:moveTo>
                    <a:pt x="1291" y="0"/>
                  </a:moveTo>
                  <a:lnTo>
                    <a:pt x="1144" y="19"/>
                  </a:lnTo>
                  <a:lnTo>
                    <a:pt x="1015" y="37"/>
                  </a:lnTo>
                  <a:lnTo>
                    <a:pt x="886" y="74"/>
                  </a:lnTo>
                  <a:lnTo>
                    <a:pt x="775" y="111"/>
                  </a:lnTo>
                  <a:lnTo>
                    <a:pt x="664" y="166"/>
                  </a:lnTo>
                  <a:lnTo>
                    <a:pt x="554" y="221"/>
                  </a:lnTo>
                  <a:lnTo>
                    <a:pt x="462" y="295"/>
                  </a:lnTo>
                  <a:lnTo>
                    <a:pt x="369" y="387"/>
                  </a:lnTo>
                  <a:lnTo>
                    <a:pt x="277" y="480"/>
                  </a:lnTo>
                  <a:lnTo>
                    <a:pt x="203" y="572"/>
                  </a:lnTo>
                  <a:lnTo>
                    <a:pt x="148" y="682"/>
                  </a:lnTo>
                  <a:lnTo>
                    <a:pt x="93" y="793"/>
                  </a:lnTo>
                  <a:lnTo>
                    <a:pt x="56" y="922"/>
                  </a:lnTo>
                  <a:lnTo>
                    <a:pt x="19" y="1051"/>
                  </a:lnTo>
                  <a:lnTo>
                    <a:pt x="1" y="1180"/>
                  </a:lnTo>
                  <a:lnTo>
                    <a:pt x="1" y="1309"/>
                  </a:lnTo>
                  <a:lnTo>
                    <a:pt x="1" y="1438"/>
                  </a:lnTo>
                  <a:lnTo>
                    <a:pt x="19" y="1567"/>
                  </a:lnTo>
                  <a:lnTo>
                    <a:pt x="56" y="1696"/>
                  </a:lnTo>
                  <a:lnTo>
                    <a:pt x="93" y="1826"/>
                  </a:lnTo>
                  <a:lnTo>
                    <a:pt x="148" y="1936"/>
                  </a:lnTo>
                  <a:lnTo>
                    <a:pt x="222" y="2047"/>
                  </a:lnTo>
                  <a:lnTo>
                    <a:pt x="296" y="2139"/>
                  </a:lnTo>
                  <a:lnTo>
                    <a:pt x="369" y="2231"/>
                  </a:lnTo>
                  <a:lnTo>
                    <a:pt x="462" y="2305"/>
                  </a:lnTo>
                  <a:lnTo>
                    <a:pt x="572" y="2379"/>
                  </a:lnTo>
                  <a:lnTo>
                    <a:pt x="664" y="2452"/>
                  </a:lnTo>
                  <a:lnTo>
                    <a:pt x="794" y="2508"/>
                  </a:lnTo>
                  <a:lnTo>
                    <a:pt x="904" y="2545"/>
                  </a:lnTo>
                  <a:lnTo>
                    <a:pt x="1033" y="2563"/>
                  </a:lnTo>
                  <a:lnTo>
                    <a:pt x="1162" y="2581"/>
                  </a:lnTo>
                  <a:lnTo>
                    <a:pt x="1291" y="2600"/>
                  </a:lnTo>
                  <a:lnTo>
                    <a:pt x="1439" y="2581"/>
                  </a:lnTo>
                  <a:lnTo>
                    <a:pt x="1568" y="2563"/>
                  </a:lnTo>
                  <a:lnTo>
                    <a:pt x="1697" y="2545"/>
                  </a:lnTo>
                  <a:lnTo>
                    <a:pt x="1808" y="2489"/>
                  </a:lnTo>
                  <a:lnTo>
                    <a:pt x="1918" y="2434"/>
                  </a:lnTo>
                  <a:lnTo>
                    <a:pt x="2029" y="2379"/>
                  </a:lnTo>
                  <a:lnTo>
                    <a:pt x="2121" y="2305"/>
                  </a:lnTo>
                  <a:lnTo>
                    <a:pt x="2213" y="2213"/>
                  </a:lnTo>
                  <a:lnTo>
                    <a:pt x="2305" y="2121"/>
                  </a:lnTo>
                  <a:lnTo>
                    <a:pt x="2379" y="2028"/>
                  </a:lnTo>
                  <a:lnTo>
                    <a:pt x="2435" y="1918"/>
                  </a:lnTo>
                  <a:lnTo>
                    <a:pt x="2490" y="1807"/>
                  </a:lnTo>
                  <a:lnTo>
                    <a:pt x="2527" y="1678"/>
                  </a:lnTo>
                  <a:lnTo>
                    <a:pt x="2564" y="1567"/>
                  </a:lnTo>
                  <a:lnTo>
                    <a:pt x="2582" y="1438"/>
                  </a:lnTo>
                  <a:lnTo>
                    <a:pt x="2582" y="1291"/>
                  </a:lnTo>
                  <a:lnTo>
                    <a:pt x="2582" y="1162"/>
                  </a:lnTo>
                  <a:lnTo>
                    <a:pt x="2564" y="1033"/>
                  </a:lnTo>
                  <a:lnTo>
                    <a:pt x="2527" y="904"/>
                  </a:lnTo>
                  <a:lnTo>
                    <a:pt x="2490" y="793"/>
                  </a:lnTo>
                  <a:lnTo>
                    <a:pt x="2435" y="664"/>
                  </a:lnTo>
                  <a:lnTo>
                    <a:pt x="2361" y="572"/>
                  </a:lnTo>
                  <a:lnTo>
                    <a:pt x="2287" y="461"/>
                  </a:lnTo>
                  <a:lnTo>
                    <a:pt x="2213" y="369"/>
                  </a:lnTo>
                  <a:lnTo>
                    <a:pt x="2121" y="295"/>
                  </a:lnTo>
                  <a:lnTo>
                    <a:pt x="2010" y="221"/>
                  </a:lnTo>
                  <a:lnTo>
                    <a:pt x="1918" y="166"/>
                  </a:lnTo>
                  <a:lnTo>
                    <a:pt x="1789" y="111"/>
                  </a:lnTo>
                  <a:lnTo>
                    <a:pt x="1679" y="55"/>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 name="Google Shape;702;p3"/>
            <p:cNvSpPr/>
            <p:nvPr/>
          </p:nvSpPr>
          <p:spPr>
            <a:xfrm>
              <a:off x="5312475" y="990400"/>
              <a:ext cx="64550" cy="64550"/>
            </a:xfrm>
            <a:custGeom>
              <a:avLst/>
              <a:gdLst/>
              <a:ahLst/>
              <a:cxnLst/>
              <a:rect l="l" t="t" r="r" b="b"/>
              <a:pathLst>
                <a:path w="2582" h="2582" extrusionOk="0">
                  <a:moveTo>
                    <a:pt x="1180" y="0"/>
                  </a:moveTo>
                  <a:lnTo>
                    <a:pt x="1051" y="19"/>
                  </a:lnTo>
                  <a:lnTo>
                    <a:pt x="922" y="55"/>
                  </a:lnTo>
                  <a:lnTo>
                    <a:pt x="811" y="92"/>
                  </a:lnTo>
                  <a:lnTo>
                    <a:pt x="682" y="148"/>
                  </a:lnTo>
                  <a:lnTo>
                    <a:pt x="572" y="203"/>
                  </a:lnTo>
                  <a:lnTo>
                    <a:pt x="480" y="277"/>
                  </a:lnTo>
                  <a:lnTo>
                    <a:pt x="387" y="350"/>
                  </a:lnTo>
                  <a:lnTo>
                    <a:pt x="295" y="443"/>
                  </a:lnTo>
                  <a:lnTo>
                    <a:pt x="221" y="553"/>
                  </a:lnTo>
                  <a:lnTo>
                    <a:pt x="166" y="645"/>
                  </a:lnTo>
                  <a:lnTo>
                    <a:pt x="111" y="756"/>
                  </a:lnTo>
                  <a:lnTo>
                    <a:pt x="55" y="885"/>
                  </a:lnTo>
                  <a:lnTo>
                    <a:pt x="19" y="1014"/>
                  </a:lnTo>
                  <a:lnTo>
                    <a:pt x="0" y="1143"/>
                  </a:lnTo>
                  <a:lnTo>
                    <a:pt x="0" y="1272"/>
                  </a:lnTo>
                  <a:lnTo>
                    <a:pt x="0" y="1401"/>
                  </a:lnTo>
                  <a:lnTo>
                    <a:pt x="19" y="1530"/>
                  </a:lnTo>
                  <a:lnTo>
                    <a:pt x="37" y="1660"/>
                  </a:lnTo>
                  <a:lnTo>
                    <a:pt x="92" y="1789"/>
                  </a:lnTo>
                  <a:lnTo>
                    <a:pt x="129" y="1899"/>
                  </a:lnTo>
                  <a:lnTo>
                    <a:pt x="203" y="2010"/>
                  </a:lnTo>
                  <a:lnTo>
                    <a:pt x="277" y="2102"/>
                  </a:lnTo>
                  <a:lnTo>
                    <a:pt x="350" y="2194"/>
                  </a:lnTo>
                  <a:lnTo>
                    <a:pt x="443" y="2286"/>
                  </a:lnTo>
                  <a:lnTo>
                    <a:pt x="535" y="2360"/>
                  </a:lnTo>
                  <a:lnTo>
                    <a:pt x="645" y="2434"/>
                  </a:lnTo>
                  <a:lnTo>
                    <a:pt x="756" y="2489"/>
                  </a:lnTo>
                  <a:lnTo>
                    <a:pt x="867" y="2526"/>
                  </a:lnTo>
                  <a:lnTo>
                    <a:pt x="996" y="2563"/>
                  </a:lnTo>
                  <a:lnTo>
                    <a:pt x="1125" y="2581"/>
                  </a:lnTo>
                  <a:lnTo>
                    <a:pt x="1401" y="2581"/>
                  </a:lnTo>
                  <a:lnTo>
                    <a:pt x="1530" y="2563"/>
                  </a:lnTo>
                  <a:lnTo>
                    <a:pt x="1660" y="2545"/>
                  </a:lnTo>
                  <a:lnTo>
                    <a:pt x="1770" y="2508"/>
                  </a:lnTo>
                  <a:lnTo>
                    <a:pt x="1899" y="2452"/>
                  </a:lnTo>
                  <a:lnTo>
                    <a:pt x="1991" y="2379"/>
                  </a:lnTo>
                  <a:lnTo>
                    <a:pt x="2102" y="2323"/>
                  </a:lnTo>
                  <a:lnTo>
                    <a:pt x="2194" y="2231"/>
                  </a:lnTo>
                  <a:lnTo>
                    <a:pt x="2286" y="2139"/>
                  </a:lnTo>
                  <a:lnTo>
                    <a:pt x="2360" y="2047"/>
                  </a:lnTo>
                  <a:lnTo>
                    <a:pt x="2416" y="1936"/>
                  </a:lnTo>
                  <a:lnTo>
                    <a:pt x="2471" y="1826"/>
                  </a:lnTo>
                  <a:lnTo>
                    <a:pt x="2526" y="1715"/>
                  </a:lnTo>
                  <a:lnTo>
                    <a:pt x="2545" y="1586"/>
                  </a:lnTo>
                  <a:lnTo>
                    <a:pt x="2581" y="1457"/>
                  </a:lnTo>
                  <a:lnTo>
                    <a:pt x="2581" y="1328"/>
                  </a:lnTo>
                  <a:lnTo>
                    <a:pt x="2581" y="1180"/>
                  </a:lnTo>
                  <a:lnTo>
                    <a:pt x="2563" y="1051"/>
                  </a:lnTo>
                  <a:lnTo>
                    <a:pt x="2526" y="922"/>
                  </a:lnTo>
                  <a:lnTo>
                    <a:pt x="2489" y="811"/>
                  </a:lnTo>
                  <a:lnTo>
                    <a:pt x="2434" y="701"/>
                  </a:lnTo>
                  <a:lnTo>
                    <a:pt x="2379" y="590"/>
                  </a:lnTo>
                  <a:lnTo>
                    <a:pt x="2305" y="480"/>
                  </a:lnTo>
                  <a:lnTo>
                    <a:pt x="2231" y="387"/>
                  </a:lnTo>
                  <a:lnTo>
                    <a:pt x="2139" y="314"/>
                  </a:lnTo>
                  <a:lnTo>
                    <a:pt x="2047" y="240"/>
                  </a:lnTo>
                  <a:lnTo>
                    <a:pt x="1936" y="166"/>
                  </a:lnTo>
                  <a:lnTo>
                    <a:pt x="1825" y="111"/>
                  </a:lnTo>
                  <a:lnTo>
                    <a:pt x="1696" y="74"/>
                  </a:lnTo>
                  <a:lnTo>
                    <a:pt x="1586" y="37"/>
                  </a:lnTo>
                  <a:lnTo>
                    <a:pt x="1457" y="19"/>
                  </a:lnTo>
                  <a:lnTo>
                    <a:pt x="1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 name="Google Shape;703;p3"/>
            <p:cNvSpPr/>
            <p:nvPr/>
          </p:nvSpPr>
          <p:spPr>
            <a:xfrm>
              <a:off x="5001775" y="445550"/>
              <a:ext cx="64100" cy="64100"/>
            </a:xfrm>
            <a:custGeom>
              <a:avLst/>
              <a:gdLst/>
              <a:ahLst/>
              <a:cxnLst/>
              <a:rect l="l" t="t" r="r" b="b"/>
              <a:pathLst>
                <a:path w="2564" h="2564" extrusionOk="0">
                  <a:moveTo>
                    <a:pt x="1255" y="0"/>
                  </a:moveTo>
                  <a:lnTo>
                    <a:pt x="1126" y="19"/>
                  </a:lnTo>
                  <a:lnTo>
                    <a:pt x="996" y="37"/>
                  </a:lnTo>
                  <a:lnTo>
                    <a:pt x="886" y="55"/>
                  </a:lnTo>
                  <a:lnTo>
                    <a:pt x="757" y="111"/>
                  </a:lnTo>
                  <a:lnTo>
                    <a:pt x="665" y="148"/>
                  </a:lnTo>
                  <a:lnTo>
                    <a:pt x="554" y="221"/>
                  </a:lnTo>
                  <a:lnTo>
                    <a:pt x="462" y="295"/>
                  </a:lnTo>
                  <a:lnTo>
                    <a:pt x="370" y="369"/>
                  </a:lnTo>
                  <a:lnTo>
                    <a:pt x="277" y="461"/>
                  </a:lnTo>
                  <a:lnTo>
                    <a:pt x="222" y="553"/>
                  </a:lnTo>
                  <a:lnTo>
                    <a:pt x="148" y="664"/>
                  </a:lnTo>
                  <a:lnTo>
                    <a:pt x="93" y="775"/>
                  </a:lnTo>
                  <a:lnTo>
                    <a:pt x="56" y="885"/>
                  </a:lnTo>
                  <a:lnTo>
                    <a:pt x="19" y="996"/>
                  </a:lnTo>
                  <a:lnTo>
                    <a:pt x="1" y="1125"/>
                  </a:lnTo>
                  <a:lnTo>
                    <a:pt x="1" y="1254"/>
                  </a:lnTo>
                  <a:lnTo>
                    <a:pt x="1" y="1401"/>
                  </a:lnTo>
                  <a:lnTo>
                    <a:pt x="19" y="1531"/>
                  </a:lnTo>
                  <a:lnTo>
                    <a:pt x="38" y="1660"/>
                  </a:lnTo>
                  <a:lnTo>
                    <a:pt x="75" y="1770"/>
                  </a:lnTo>
                  <a:lnTo>
                    <a:pt x="130" y="1881"/>
                  </a:lnTo>
                  <a:lnTo>
                    <a:pt x="204" y="1992"/>
                  </a:lnTo>
                  <a:lnTo>
                    <a:pt x="259" y="2102"/>
                  </a:lnTo>
                  <a:lnTo>
                    <a:pt x="351" y="2194"/>
                  </a:lnTo>
                  <a:lnTo>
                    <a:pt x="443" y="2268"/>
                  </a:lnTo>
                  <a:lnTo>
                    <a:pt x="536" y="2342"/>
                  </a:lnTo>
                  <a:lnTo>
                    <a:pt x="646" y="2416"/>
                  </a:lnTo>
                  <a:lnTo>
                    <a:pt x="757" y="2471"/>
                  </a:lnTo>
                  <a:lnTo>
                    <a:pt x="867" y="2508"/>
                  </a:lnTo>
                  <a:lnTo>
                    <a:pt x="996" y="2545"/>
                  </a:lnTo>
                  <a:lnTo>
                    <a:pt x="1126" y="2563"/>
                  </a:lnTo>
                  <a:lnTo>
                    <a:pt x="1402" y="2563"/>
                  </a:lnTo>
                  <a:lnTo>
                    <a:pt x="1531" y="2545"/>
                  </a:lnTo>
                  <a:lnTo>
                    <a:pt x="1660" y="2508"/>
                  </a:lnTo>
                  <a:lnTo>
                    <a:pt x="1771" y="2471"/>
                  </a:lnTo>
                  <a:lnTo>
                    <a:pt x="1882" y="2416"/>
                  </a:lnTo>
                  <a:lnTo>
                    <a:pt x="1992" y="2360"/>
                  </a:lnTo>
                  <a:lnTo>
                    <a:pt x="2103" y="2287"/>
                  </a:lnTo>
                  <a:lnTo>
                    <a:pt x="2177" y="2213"/>
                  </a:lnTo>
                  <a:lnTo>
                    <a:pt x="2269" y="2121"/>
                  </a:lnTo>
                  <a:lnTo>
                    <a:pt x="2342" y="2010"/>
                  </a:lnTo>
                  <a:lnTo>
                    <a:pt x="2398" y="1918"/>
                  </a:lnTo>
                  <a:lnTo>
                    <a:pt x="2453" y="1807"/>
                  </a:lnTo>
                  <a:lnTo>
                    <a:pt x="2508" y="1678"/>
                  </a:lnTo>
                  <a:lnTo>
                    <a:pt x="2527" y="1549"/>
                  </a:lnTo>
                  <a:lnTo>
                    <a:pt x="2545" y="1420"/>
                  </a:lnTo>
                  <a:lnTo>
                    <a:pt x="2564" y="1291"/>
                  </a:lnTo>
                  <a:lnTo>
                    <a:pt x="2545" y="1143"/>
                  </a:lnTo>
                  <a:lnTo>
                    <a:pt x="2527" y="1014"/>
                  </a:lnTo>
                  <a:lnTo>
                    <a:pt x="2508" y="904"/>
                  </a:lnTo>
                  <a:lnTo>
                    <a:pt x="2453" y="775"/>
                  </a:lnTo>
                  <a:lnTo>
                    <a:pt x="2398" y="664"/>
                  </a:lnTo>
                  <a:lnTo>
                    <a:pt x="2342" y="553"/>
                  </a:lnTo>
                  <a:lnTo>
                    <a:pt x="2269" y="461"/>
                  </a:lnTo>
                  <a:lnTo>
                    <a:pt x="2177" y="369"/>
                  </a:lnTo>
                  <a:lnTo>
                    <a:pt x="2103" y="295"/>
                  </a:lnTo>
                  <a:lnTo>
                    <a:pt x="1992" y="221"/>
                  </a:lnTo>
                  <a:lnTo>
                    <a:pt x="1882" y="148"/>
                  </a:lnTo>
                  <a:lnTo>
                    <a:pt x="1771" y="92"/>
                  </a:lnTo>
                  <a:lnTo>
                    <a:pt x="1660" y="55"/>
                  </a:lnTo>
                  <a:lnTo>
                    <a:pt x="1531" y="37"/>
                  </a:lnTo>
                  <a:lnTo>
                    <a:pt x="1402" y="19"/>
                  </a:lnTo>
                  <a:lnTo>
                    <a:pt x="1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 name="Google Shape;704;p3"/>
            <p:cNvSpPr/>
            <p:nvPr/>
          </p:nvSpPr>
          <p:spPr>
            <a:xfrm>
              <a:off x="5524050" y="1193200"/>
              <a:ext cx="64100" cy="64100"/>
            </a:xfrm>
            <a:custGeom>
              <a:avLst/>
              <a:gdLst/>
              <a:ahLst/>
              <a:cxnLst/>
              <a:rect l="l" t="t" r="r" b="b"/>
              <a:pathLst>
                <a:path w="2564" h="2564" extrusionOk="0">
                  <a:moveTo>
                    <a:pt x="1291" y="1"/>
                  </a:moveTo>
                  <a:lnTo>
                    <a:pt x="1143" y="19"/>
                  </a:lnTo>
                  <a:lnTo>
                    <a:pt x="1014" y="38"/>
                  </a:lnTo>
                  <a:lnTo>
                    <a:pt x="885" y="56"/>
                  </a:lnTo>
                  <a:lnTo>
                    <a:pt x="775" y="93"/>
                  </a:lnTo>
                  <a:lnTo>
                    <a:pt x="664" y="148"/>
                  </a:lnTo>
                  <a:lnTo>
                    <a:pt x="553" y="222"/>
                  </a:lnTo>
                  <a:lnTo>
                    <a:pt x="461" y="296"/>
                  </a:lnTo>
                  <a:lnTo>
                    <a:pt x="369" y="370"/>
                  </a:lnTo>
                  <a:lnTo>
                    <a:pt x="277" y="462"/>
                  </a:lnTo>
                  <a:lnTo>
                    <a:pt x="203" y="554"/>
                  </a:lnTo>
                  <a:lnTo>
                    <a:pt x="148" y="665"/>
                  </a:lnTo>
                  <a:lnTo>
                    <a:pt x="92" y="775"/>
                  </a:lnTo>
                  <a:lnTo>
                    <a:pt x="56" y="904"/>
                  </a:lnTo>
                  <a:lnTo>
                    <a:pt x="19" y="1033"/>
                  </a:lnTo>
                  <a:lnTo>
                    <a:pt x="0" y="1163"/>
                  </a:lnTo>
                  <a:lnTo>
                    <a:pt x="0" y="1292"/>
                  </a:lnTo>
                  <a:lnTo>
                    <a:pt x="0" y="1421"/>
                  </a:lnTo>
                  <a:lnTo>
                    <a:pt x="19" y="1550"/>
                  </a:lnTo>
                  <a:lnTo>
                    <a:pt x="56" y="1679"/>
                  </a:lnTo>
                  <a:lnTo>
                    <a:pt x="92" y="1808"/>
                  </a:lnTo>
                  <a:lnTo>
                    <a:pt x="148" y="1918"/>
                  </a:lnTo>
                  <a:lnTo>
                    <a:pt x="203" y="2029"/>
                  </a:lnTo>
                  <a:lnTo>
                    <a:pt x="277" y="2121"/>
                  </a:lnTo>
                  <a:lnTo>
                    <a:pt x="369" y="2214"/>
                  </a:lnTo>
                  <a:lnTo>
                    <a:pt x="461" y="2287"/>
                  </a:lnTo>
                  <a:lnTo>
                    <a:pt x="553" y="2361"/>
                  </a:lnTo>
                  <a:lnTo>
                    <a:pt x="664" y="2435"/>
                  </a:lnTo>
                  <a:lnTo>
                    <a:pt x="775" y="2472"/>
                  </a:lnTo>
                  <a:lnTo>
                    <a:pt x="904" y="2527"/>
                  </a:lnTo>
                  <a:lnTo>
                    <a:pt x="1033" y="2545"/>
                  </a:lnTo>
                  <a:lnTo>
                    <a:pt x="1162" y="2564"/>
                  </a:lnTo>
                  <a:lnTo>
                    <a:pt x="1420" y="2564"/>
                  </a:lnTo>
                  <a:lnTo>
                    <a:pt x="1549" y="2545"/>
                  </a:lnTo>
                  <a:lnTo>
                    <a:pt x="1678" y="2509"/>
                  </a:lnTo>
                  <a:lnTo>
                    <a:pt x="1807" y="2472"/>
                  </a:lnTo>
                  <a:lnTo>
                    <a:pt x="1918" y="2416"/>
                  </a:lnTo>
                  <a:lnTo>
                    <a:pt x="2010" y="2343"/>
                  </a:lnTo>
                  <a:lnTo>
                    <a:pt x="2121" y="2269"/>
                  </a:lnTo>
                  <a:lnTo>
                    <a:pt x="2194" y="2195"/>
                  </a:lnTo>
                  <a:lnTo>
                    <a:pt x="2287" y="2103"/>
                  </a:lnTo>
                  <a:lnTo>
                    <a:pt x="2360" y="1992"/>
                  </a:lnTo>
                  <a:lnTo>
                    <a:pt x="2416" y="1882"/>
                  </a:lnTo>
                  <a:lnTo>
                    <a:pt x="2471" y="1771"/>
                  </a:lnTo>
                  <a:lnTo>
                    <a:pt x="2508" y="1660"/>
                  </a:lnTo>
                  <a:lnTo>
                    <a:pt x="2545" y="1531"/>
                  </a:lnTo>
                  <a:lnTo>
                    <a:pt x="2545" y="1402"/>
                  </a:lnTo>
                  <a:lnTo>
                    <a:pt x="2563" y="1255"/>
                  </a:lnTo>
                  <a:lnTo>
                    <a:pt x="2545" y="1126"/>
                  </a:lnTo>
                  <a:lnTo>
                    <a:pt x="2526" y="997"/>
                  </a:lnTo>
                  <a:lnTo>
                    <a:pt x="2489" y="886"/>
                  </a:lnTo>
                  <a:lnTo>
                    <a:pt x="2453" y="757"/>
                  </a:lnTo>
                  <a:lnTo>
                    <a:pt x="2397" y="665"/>
                  </a:lnTo>
                  <a:lnTo>
                    <a:pt x="2342" y="554"/>
                  </a:lnTo>
                  <a:lnTo>
                    <a:pt x="2268" y="462"/>
                  </a:lnTo>
                  <a:lnTo>
                    <a:pt x="2176" y="370"/>
                  </a:lnTo>
                  <a:lnTo>
                    <a:pt x="2102" y="296"/>
                  </a:lnTo>
                  <a:lnTo>
                    <a:pt x="1992" y="222"/>
                  </a:lnTo>
                  <a:lnTo>
                    <a:pt x="1899" y="148"/>
                  </a:lnTo>
                  <a:lnTo>
                    <a:pt x="1789" y="112"/>
                  </a:lnTo>
                  <a:lnTo>
                    <a:pt x="1660" y="56"/>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 name="Google Shape;705;p3"/>
            <p:cNvSpPr/>
            <p:nvPr/>
          </p:nvSpPr>
          <p:spPr>
            <a:xfrm>
              <a:off x="5378375" y="1085350"/>
              <a:ext cx="63650" cy="63625"/>
            </a:xfrm>
            <a:custGeom>
              <a:avLst/>
              <a:gdLst/>
              <a:ahLst/>
              <a:cxnLst/>
              <a:rect l="l" t="t" r="r" b="b"/>
              <a:pathLst>
                <a:path w="2546" h="2545" extrusionOk="0">
                  <a:moveTo>
                    <a:pt x="1070" y="0"/>
                  </a:moveTo>
                  <a:lnTo>
                    <a:pt x="941" y="37"/>
                  </a:lnTo>
                  <a:lnTo>
                    <a:pt x="830" y="74"/>
                  </a:lnTo>
                  <a:lnTo>
                    <a:pt x="720" y="111"/>
                  </a:lnTo>
                  <a:lnTo>
                    <a:pt x="609" y="166"/>
                  </a:lnTo>
                  <a:lnTo>
                    <a:pt x="517" y="240"/>
                  </a:lnTo>
                  <a:lnTo>
                    <a:pt x="425" y="314"/>
                  </a:lnTo>
                  <a:lnTo>
                    <a:pt x="333" y="406"/>
                  </a:lnTo>
                  <a:lnTo>
                    <a:pt x="259" y="498"/>
                  </a:lnTo>
                  <a:lnTo>
                    <a:pt x="185" y="590"/>
                  </a:lnTo>
                  <a:lnTo>
                    <a:pt x="130" y="701"/>
                  </a:lnTo>
                  <a:lnTo>
                    <a:pt x="93" y="812"/>
                  </a:lnTo>
                  <a:lnTo>
                    <a:pt x="56" y="922"/>
                  </a:lnTo>
                  <a:lnTo>
                    <a:pt x="19" y="1051"/>
                  </a:lnTo>
                  <a:lnTo>
                    <a:pt x="1" y="1180"/>
                  </a:lnTo>
                  <a:lnTo>
                    <a:pt x="1" y="1310"/>
                  </a:lnTo>
                  <a:lnTo>
                    <a:pt x="19" y="1439"/>
                  </a:lnTo>
                  <a:lnTo>
                    <a:pt x="38" y="1568"/>
                  </a:lnTo>
                  <a:lnTo>
                    <a:pt x="75" y="1697"/>
                  </a:lnTo>
                  <a:lnTo>
                    <a:pt x="130" y="1807"/>
                  </a:lnTo>
                  <a:lnTo>
                    <a:pt x="167" y="1918"/>
                  </a:lnTo>
                  <a:lnTo>
                    <a:pt x="240" y="2010"/>
                  </a:lnTo>
                  <a:lnTo>
                    <a:pt x="314" y="2102"/>
                  </a:lnTo>
                  <a:lnTo>
                    <a:pt x="388" y="2195"/>
                  </a:lnTo>
                  <a:lnTo>
                    <a:pt x="480" y="2268"/>
                  </a:lnTo>
                  <a:lnTo>
                    <a:pt x="591" y="2342"/>
                  </a:lnTo>
                  <a:lnTo>
                    <a:pt x="683" y="2397"/>
                  </a:lnTo>
                  <a:lnTo>
                    <a:pt x="794" y="2453"/>
                  </a:lnTo>
                  <a:lnTo>
                    <a:pt x="923" y="2490"/>
                  </a:lnTo>
                  <a:lnTo>
                    <a:pt x="1033" y="2526"/>
                  </a:lnTo>
                  <a:lnTo>
                    <a:pt x="1162" y="2526"/>
                  </a:lnTo>
                  <a:lnTo>
                    <a:pt x="1310" y="2545"/>
                  </a:lnTo>
                  <a:lnTo>
                    <a:pt x="1439" y="2526"/>
                  </a:lnTo>
                  <a:lnTo>
                    <a:pt x="1568" y="2508"/>
                  </a:lnTo>
                  <a:lnTo>
                    <a:pt x="1697" y="2471"/>
                  </a:lnTo>
                  <a:lnTo>
                    <a:pt x="1808" y="2434"/>
                  </a:lnTo>
                  <a:lnTo>
                    <a:pt x="1918" y="2379"/>
                  </a:lnTo>
                  <a:lnTo>
                    <a:pt x="2029" y="2305"/>
                  </a:lnTo>
                  <a:lnTo>
                    <a:pt x="2121" y="2231"/>
                  </a:lnTo>
                  <a:lnTo>
                    <a:pt x="2213" y="2139"/>
                  </a:lnTo>
                  <a:lnTo>
                    <a:pt x="2287" y="2047"/>
                  </a:lnTo>
                  <a:lnTo>
                    <a:pt x="2361" y="1955"/>
                  </a:lnTo>
                  <a:lnTo>
                    <a:pt x="2416" y="1844"/>
                  </a:lnTo>
                  <a:lnTo>
                    <a:pt x="2471" y="1734"/>
                  </a:lnTo>
                  <a:lnTo>
                    <a:pt x="2508" y="1605"/>
                  </a:lnTo>
                  <a:lnTo>
                    <a:pt x="2545" y="1475"/>
                  </a:lnTo>
                  <a:lnTo>
                    <a:pt x="2545" y="1346"/>
                  </a:lnTo>
                  <a:lnTo>
                    <a:pt x="2545" y="1217"/>
                  </a:lnTo>
                  <a:lnTo>
                    <a:pt x="2545" y="1088"/>
                  </a:lnTo>
                  <a:lnTo>
                    <a:pt x="2508" y="959"/>
                  </a:lnTo>
                  <a:lnTo>
                    <a:pt x="2471" y="830"/>
                  </a:lnTo>
                  <a:lnTo>
                    <a:pt x="2435" y="719"/>
                  </a:lnTo>
                  <a:lnTo>
                    <a:pt x="2379" y="609"/>
                  </a:lnTo>
                  <a:lnTo>
                    <a:pt x="2306" y="498"/>
                  </a:lnTo>
                  <a:lnTo>
                    <a:pt x="2232" y="406"/>
                  </a:lnTo>
                  <a:lnTo>
                    <a:pt x="2140" y="314"/>
                  </a:lnTo>
                  <a:lnTo>
                    <a:pt x="2047" y="240"/>
                  </a:lnTo>
                  <a:lnTo>
                    <a:pt x="1937" y="166"/>
                  </a:lnTo>
                  <a:lnTo>
                    <a:pt x="1845" y="111"/>
                  </a:lnTo>
                  <a:lnTo>
                    <a:pt x="1716" y="56"/>
                  </a:lnTo>
                  <a:lnTo>
                    <a:pt x="1605" y="37"/>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 name="Google Shape;706;p3"/>
            <p:cNvSpPr/>
            <p:nvPr/>
          </p:nvSpPr>
          <p:spPr>
            <a:xfrm>
              <a:off x="5972550" y="1436600"/>
              <a:ext cx="63175" cy="63175"/>
            </a:xfrm>
            <a:custGeom>
              <a:avLst/>
              <a:gdLst/>
              <a:ahLst/>
              <a:cxnLst/>
              <a:rect l="l" t="t" r="r" b="b"/>
              <a:pathLst>
                <a:path w="2527" h="2527" extrusionOk="0">
                  <a:moveTo>
                    <a:pt x="1144" y="0"/>
                  </a:moveTo>
                  <a:lnTo>
                    <a:pt x="1015" y="19"/>
                  </a:lnTo>
                  <a:lnTo>
                    <a:pt x="904" y="37"/>
                  </a:lnTo>
                  <a:lnTo>
                    <a:pt x="775" y="92"/>
                  </a:lnTo>
                  <a:lnTo>
                    <a:pt x="664" y="129"/>
                  </a:lnTo>
                  <a:lnTo>
                    <a:pt x="554" y="203"/>
                  </a:lnTo>
                  <a:lnTo>
                    <a:pt x="461" y="277"/>
                  </a:lnTo>
                  <a:lnTo>
                    <a:pt x="369" y="351"/>
                  </a:lnTo>
                  <a:lnTo>
                    <a:pt x="296" y="443"/>
                  </a:lnTo>
                  <a:lnTo>
                    <a:pt x="222" y="535"/>
                  </a:lnTo>
                  <a:lnTo>
                    <a:pt x="148" y="627"/>
                  </a:lnTo>
                  <a:lnTo>
                    <a:pt x="93" y="738"/>
                  </a:lnTo>
                  <a:lnTo>
                    <a:pt x="56" y="867"/>
                  </a:lnTo>
                  <a:lnTo>
                    <a:pt x="19" y="978"/>
                  </a:lnTo>
                  <a:lnTo>
                    <a:pt x="1" y="1107"/>
                  </a:lnTo>
                  <a:lnTo>
                    <a:pt x="1" y="1236"/>
                  </a:lnTo>
                  <a:lnTo>
                    <a:pt x="1" y="1365"/>
                  </a:lnTo>
                  <a:lnTo>
                    <a:pt x="19" y="1494"/>
                  </a:lnTo>
                  <a:lnTo>
                    <a:pt x="37" y="1623"/>
                  </a:lnTo>
                  <a:lnTo>
                    <a:pt x="93" y="1733"/>
                  </a:lnTo>
                  <a:lnTo>
                    <a:pt x="130" y="1844"/>
                  </a:lnTo>
                  <a:lnTo>
                    <a:pt x="203" y="1955"/>
                  </a:lnTo>
                  <a:lnTo>
                    <a:pt x="277" y="2047"/>
                  </a:lnTo>
                  <a:lnTo>
                    <a:pt x="351" y="2139"/>
                  </a:lnTo>
                  <a:lnTo>
                    <a:pt x="443" y="2213"/>
                  </a:lnTo>
                  <a:lnTo>
                    <a:pt x="535" y="2287"/>
                  </a:lnTo>
                  <a:lnTo>
                    <a:pt x="627" y="2360"/>
                  </a:lnTo>
                  <a:lnTo>
                    <a:pt x="738" y="2416"/>
                  </a:lnTo>
                  <a:lnTo>
                    <a:pt x="867" y="2453"/>
                  </a:lnTo>
                  <a:lnTo>
                    <a:pt x="978" y="2489"/>
                  </a:lnTo>
                  <a:lnTo>
                    <a:pt x="1107" y="2508"/>
                  </a:lnTo>
                  <a:lnTo>
                    <a:pt x="1236" y="2526"/>
                  </a:lnTo>
                  <a:lnTo>
                    <a:pt x="1365" y="2508"/>
                  </a:lnTo>
                  <a:lnTo>
                    <a:pt x="1494" y="2489"/>
                  </a:lnTo>
                  <a:lnTo>
                    <a:pt x="1623" y="2471"/>
                  </a:lnTo>
                  <a:lnTo>
                    <a:pt x="1734" y="2434"/>
                  </a:lnTo>
                  <a:lnTo>
                    <a:pt x="1844" y="2379"/>
                  </a:lnTo>
                  <a:lnTo>
                    <a:pt x="1955" y="2305"/>
                  </a:lnTo>
                  <a:lnTo>
                    <a:pt x="2047" y="2250"/>
                  </a:lnTo>
                  <a:lnTo>
                    <a:pt x="2139" y="2158"/>
                  </a:lnTo>
                  <a:lnTo>
                    <a:pt x="2213" y="2084"/>
                  </a:lnTo>
                  <a:lnTo>
                    <a:pt x="2287" y="1973"/>
                  </a:lnTo>
                  <a:lnTo>
                    <a:pt x="2361" y="1881"/>
                  </a:lnTo>
                  <a:lnTo>
                    <a:pt x="2416" y="1770"/>
                  </a:lnTo>
                  <a:lnTo>
                    <a:pt x="2453" y="1660"/>
                  </a:lnTo>
                  <a:lnTo>
                    <a:pt x="2490" y="1531"/>
                  </a:lnTo>
                  <a:lnTo>
                    <a:pt x="2508" y="1402"/>
                  </a:lnTo>
                  <a:lnTo>
                    <a:pt x="2527" y="1273"/>
                  </a:lnTo>
                  <a:lnTo>
                    <a:pt x="2508" y="1143"/>
                  </a:lnTo>
                  <a:lnTo>
                    <a:pt x="2490" y="1014"/>
                  </a:lnTo>
                  <a:lnTo>
                    <a:pt x="2471" y="904"/>
                  </a:lnTo>
                  <a:lnTo>
                    <a:pt x="2434" y="775"/>
                  </a:lnTo>
                  <a:lnTo>
                    <a:pt x="2379" y="664"/>
                  </a:lnTo>
                  <a:lnTo>
                    <a:pt x="2305" y="553"/>
                  </a:lnTo>
                  <a:lnTo>
                    <a:pt x="2250" y="461"/>
                  </a:lnTo>
                  <a:lnTo>
                    <a:pt x="2158" y="369"/>
                  </a:lnTo>
                  <a:lnTo>
                    <a:pt x="2084" y="295"/>
                  </a:lnTo>
                  <a:lnTo>
                    <a:pt x="1973" y="222"/>
                  </a:lnTo>
                  <a:lnTo>
                    <a:pt x="1881" y="148"/>
                  </a:lnTo>
                  <a:lnTo>
                    <a:pt x="1771" y="92"/>
                  </a:lnTo>
                  <a:lnTo>
                    <a:pt x="1660" y="56"/>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 name="Google Shape;707;p3"/>
            <p:cNvSpPr/>
            <p:nvPr/>
          </p:nvSpPr>
          <p:spPr>
            <a:xfrm>
              <a:off x="6052300" y="1450425"/>
              <a:ext cx="63175" cy="63625"/>
            </a:xfrm>
            <a:custGeom>
              <a:avLst/>
              <a:gdLst/>
              <a:ahLst/>
              <a:cxnLst/>
              <a:rect l="l" t="t" r="r" b="b"/>
              <a:pathLst>
                <a:path w="2527" h="2545" extrusionOk="0">
                  <a:moveTo>
                    <a:pt x="1291" y="0"/>
                  </a:moveTo>
                  <a:lnTo>
                    <a:pt x="1162" y="19"/>
                  </a:lnTo>
                  <a:lnTo>
                    <a:pt x="1033" y="37"/>
                  </a:lnTo>
                  <a:lnTo>
                    <a:pt x="904" y="56"/>
                  </a:lnTo>
                  <a:lnTo>
                    <a:pt x="775" y="93"/>
                  </a:lnTo>
                  <a:lnTo>
                    <a:pt x="664" y="148"/>
                  </a:lnTo>
                  <a:lnTo>
                    <a:pt x="553" y="222"/>
                  </a:lnTo>
                  <a:lnTo>
                    <a:pt x="461" y="295"/>
                  </a:lnTo>
                  <a:lnTo>
                    <a:pt x="369" y="369"/>
                  </a:lnTo>
                  <a:lnTo>
                    <a:pt x="277" y="461"/>
                  </a:lnTo>
                  <a:lnTo>
                    <a:pt x="203" y="554"/>
                  </a:lnTo>
                  <a:lnTo>
                    <a:pt x="148" y="664"/>
                  </a:lnTo>
                  <a:lnTo>
                    <a:pt x="93" y="775"/>
                  </a:lnTo>
                  <a:lnTo>
                    <a:pt x="56" y="904"/>
                  </a:lnTo>
                  <a:lnTo>
                    <a:pt x="19" y="1015"/>
                  </a:lnTo>
                  <a:lnTo>
                    <a:pt x="0" y="1144"/>
                  </a:lnTo>
                  <a:lnTo>
                    <a:pt x="0" y="1291"/>
                  </a:lnTo>
                  <a:lnTo>
                    <a:pt x="0" y="1420"/>
                  </a:lnTo>
                  <a:lnTo>
                    <a:pt x="19" y="1549"/>
                  </a:lnTo>
                  <a:lnTo>
                    <a:pt x="56" y="1660"/>
                  </a:lnTo>
                  <a:lnTo>
                    <a:pt x="93" y="1771"/>
                  </a:lnTo>
                  <a:lnTo>
                    <a:pt x="148" y="1881"/>
                  </a:lnTo>
                  <a:lnTo>
                    <a:pt x="222" y="1992"/>
                  </a:lnTo>
                  <a:lnTo>
                    <a:pt x="277" y="2084"/>
                  </a:lnTo>
                  <a:lnTo>
                    <a:pt x="369" y="2176"/>
                  </a:lnTo>
                  <a:lnTo>
                    <a:pt x="461" y="2250"/>
                  </a:lnTo>
                  <a:lnTo>
                    <a:pt x="553" y="2324"/>
                  </a:lnTo>
                  <a:lnTo>
                    <a:pt x="664" y="2397"/>
                  </a:lnTo>
                  <a:lnTo>
                    <a:pt x="775" y="2434"/>
                  </a:lnTo>
                  <a:lnTo>
                    <a:pt x="885" y="2490"/>
                  </a:lnTo>
                  <a:lnTo>
                    <a:pt x="996" y="2508"/>
                  </a:lnTo>
                  <a:lnTo>
                    <a:pt x="1125" y="2526"/>
                  </a:lnTo>
                  <a:lnTo>
                    <a:pt x="1254" y="2545"/>
                  </a:lnTo>
                  <a:lnTo>
                    <a:pt x="1383" y="2526"/>
                  </a:lnTo>
                  <a:lnTo>
                    <a:pt x="1512" y="2508"/>
                  </a:lnTo>
                  <a:lnTo>
                    <a:pt x="1641" y="2490"/>
                  </a:lnTo>
                  <a:lnTo>
                    <a:pt x="1752" y="2453"/>
                  </a:lnTo>
                  <a:lnTo>
                    <a:pt x="1863" y="2397"/>
                  </a:lnTo>
                  <a:lnTo>
                    <a:pt x="1973" y="2324"/>
                  </a:lnTo>
                  <a:lnTo>
                    <a:pt x="2065" y="2268"/>
                  </a:lnTo>
                  <a:lnTo>
                    <a:pt x="2158" y="2176"/>
                  </a:lnTo>
                  <a:lnTo>
                    <a:pt x="2231" y="2084"/>
                  </a:lnTo>
                  <a:lnTo>
                    <a:pt x="2305" y="1992"/>
                  </a:lnTo>
                  <a:lnTo>
                    <a:pt x="2379" y="1900"/>
                  </a:lnTo>
                  <a:lnTo>
                    <a:pt x="2434" y="1789"/>
                  </a:lnTo>
                  <a:lnTo>
                    <a:pt x="2471" y="1660"/>
                  </a:lnTo>
                  <a:lnTo>
                    <a:pt x="2508" y="1549"/>
                  </a:lnTo>
                  <a:lnTo>
                    <a:pt x="2526" y="1420"/>
                  </a:lnTo>
                  <a:lnTo>
                    <a:pt x="2526" y="1291"/>
                  </a:lnTo>
                  <a:lnTo>
                    <a:pt x="2526" y="1162"/>
                  </a:lnTo>
                  <a:lnTo>
                    <a:pt x="2508" y="1033"/>
                  </a:lnTo>
                  <a:lnTo>
                    <a:pt x="2471" y="904"/>
                  </a:lnTo>
                  <a:lnTo>
                    <a:pt x="2434" y="793"/>
                  </a:lnTo>
                  <a:lnTo>
                    <a:pt x="2379" y="683"/>
                  </a:lnTo>
                  <a:lnTo>
                    <a:pt x="2324" y="572"/>
                  </a:lnTo>
                  <a:lnTo>
                    <a:pt x="2250" y="480"/>
                  </a:lnTo>
                  <a:lnTo>
                    <a:pt x="2176" y="388"/>
                  </a:lnTo>
                  <a:lnTo>
                    <a:pt x="2084" y="314"/>
                  </a:lnTo>
                  <a:lnTo>
                    <a:pt x="1992" y="240"/>
                  </a:lnTo>
                  <a:lnTo>
                    <a:pt x="1899" y="166"/>
                  </a:lnTo>
                  <a:lnTo>
                    <a:pt x="1789" y="111"/>
                  </a:lnTo>
                  <a:lnTo>
                    <a:pt x="1660" y="74"/>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 name="Google Shape;708;p3"/>
            <p:cNvSpPr/>
            <p:nvPr/>
          </p:nvSpPr>
          <p:spPr>
            <a:xfrm>
              <a:off x="6132050" y="1464725"/>
              <a:ext cx="63175" cy="63625"/>
            </a:xfrm>
            <a:custGeom>
              <a:avLst/>
              <a:gdLst/>
              <a:ahLst/>
              <a:cxnLst/>
              <a:rect l="l" t="t" r="r" b="b"/>
              <a:pathLst>
                <a:path w="2527" h="2545" extrusionOk="0">
                  <a:moveTo>
                    <a:pt x="1272" y="0"/>
                  </a:moveTo>
                  <a:lnTo>
                    <a:pt x="1143" y="18"/>
                  </a:lnTo>
                  <a:lnTo>
                    <a:pt x="1014" y="37"/>
                  </a:lnTo>
                  <a:lnTo>
                    <a:pt x="904" y="55"/>
                  </a:lnTo>
                  <a:lnTo>
                    <a:pt x="775" y="111"/>
                  </a:lnTo>
                  <a:lnTo>
                    <a:pt x="664" y="148"/>
                  </a:lnTo>
                  <a:lnTo>
                    <a:pt x="572" y="221"/>
                  </a:lnTo>
                  <a:lnTo>
                    <a:pt x="461" y="277"/>
                  </a:lnTo>
                  <a:lnTo>
                    <a:pt x="369" y="369"/>
                  </a:lnTo>
                  <a:lnTo>
                    <a:pt x="295" y="461"/>
                  </a:lnTo>
                  <a:lnTo>
                    <a:pt x="221" y="553"/>
                  </a:lnTo>
                  <a:lnTo>
                    <a:pt x="166" y="645"/>
                  </a:lnTo>
                  <a:lnTo>
                    <a:pt x="111" y="756"/>
                  </a:lnTo>
                  <a:lnTo>
                    <a:pt x="55" y="885"/>
                  </a:lnTo>
                  <a:lnTo>
                    <a:pt x="37" y="996"/>
                  </a:lnTo>
                  <a:lnTo>
                    <a:pt x="19" y="1125"/>
                  </a:lnTo>
                  <a:lnTo>
                    <a:pt x="0" y="1254"/>
                  </a:lnTo>
                  <a:lnTo>
                    <a:pt x="0" y="1383"/>
                  </a:lnTo>
                  <a:lnTo>
                    <a:pt x="19" y="1512"/>
                  </a:lnTo>
                  <a:lnTo>
                    <a:pt x="55" y="1641"/>
                  </a:lnTo>
                  <a:lnTo>
                    <a:pt x="92" y="1770"/>
                  </a:lnTo>
                  <a:lnTo>
                    <a:pt x="148" y="1881"/>
                  </a:lnTo>
                  <a:lnTo>
                    <a:pt x="221" y="1991"/>
                  </a:lnTo>
                  <a:lnTo>
                    <a:pt x="295" y="2084"/>
                  </a:lnTo>
                  <a:lnTo>
                    <a:pt x="369" y="2176"/>
                  </a:lnTo>
                  <a:lnTo>
                    <a:pt x="461" y="2249"/>
                  </a:lnTo>
                  <a:lnTo>
                    <a:pt x="553" y="2323"/>
                  </a:lnTo>
                  <a:lnTo>
                    <a:pt x="664" y="2397"/>
                  </a:lnTo>
                  <a:lnTo>
                    <a:pt x="775" y="2452"/>
                  </a:lnTo>
                  <a:lnTo>
                    <a:pt x="904" y="2489"/>
                  </a:lnTo>
                  <a:lnTo>
                    <a:pt x="1033" y="2508"/>
                  </a:lnTo>
                  <a:lnTo>
                    <a:pt x="1162" y="2526"/>
                  </a:lnTo>
                  <a:lnTo>
                    <a:pt x="1291" y="2544"/>
                  </a:lnTo>
                  <a:lnTo>
                    <a:pt x="1420" y="2526"/>
                  </a:lnTo>
                  <a:lnTo>
                    <a:pt x="1549" y="2508"/>
                  </a:lnTo>
                  <a:lnTo>
                    <a:pt x="1660" y="2471"/>
                  </a:lnTo>
                  <a:lnTo>
                    <a:pt x="1789" y="2434"/>
                  </a:lnTo>
                  <a:lnTo>
                    <a:pt x="1899" y="2379"/>
                  </a:lnTo>
                  <a:lnTo>
                    <a:pt x="1991" y="2323"/>
                  </a:lnTo>
                  <a:lnTo>
                    <a:pt x="2084" y="2249"/>
                  </a:lnTo>
                  <a:lnTo>
                    <a:pt x="2176" y="2157"/>
                  </a:lnTo>
                  <a:lnTo>
                    <a:pt x="2250" y="2065"/>
                  </a:lnTo>
                  <a:lnTo>
                    <a:pt x="2323" y="1973"/>
                  </a:lnTo>
                  <a:lnTo>
                    <a:pt x="2397" y="1862"/>
                  </a:lnTo>
                  <a:lnTo>
                    <a:pt x="2434" y="1752"/>
                  </a:lnTo>
                  <a:lnTo>
                    <a:pt x="2489" y="1641"/>
                  </a:lnTo>
                  <a:lnTo>
                    <a:pt x="2508" y="1530"/>
                  </a:lnTo>
                  <a:lnTo>
                    <a:pt x="2526" y="1401"/>
                  </a:lnTo>
                  <a:lnTo>
                    <a:pt x="2526" y="1272"/>
                  </a:lnTo>
                  <a:lnTo>
                    <a:pt x="2526" y="1143"/>
                  </a:lnTo>
                  <a:lnTo>
                    <a:pt x="2508" y="1014"/>
                  </a:lnTo>
                  <a:lnTo>
                    <a:pt x="2471" y="885"/>
                  </a:lnTo>
                  <a:lnTo>
                    <a:pt x="2434" y="774"/>
                  </a:lnTo>
                  <a:lnTo>
                    <a:pt x="2379" y="664"/>
                  </a:lnTo>
                  <a:lnTo>
                    <a:pt x="2323" y="553"/>
                  </a:lnTo>
                  <a:lnTo>
                    <a:pt x="2250" y="461"/>
                  </a:lnTo>
                  <a:lnTo>
                    <a:pt x="2176" y="369"/>
                  </a:lnTo>
                  <a:lnTo>
                    <a:pt x="2084" y="295"/>
                  </a:lnTo>
                  <a:lnTo>
                    <a:pt x="1973" y="221"/>
                  </a:lnTo>
                  <a:lnTo>
                    <a:pt x="1881" y="166"/>
                  </a:lnTo>
                  <a:lnTo>
                    <a:pt x="1770" y="111"/>
                  </a:lnTo>
                  <a:lnTo>
                    <a:pt x="1660" y="55"/>
                  </a:lnTo>
                  <a:lnTo>
                    <a:pt x="1531" y="37"/>
                  </a:lnTo>
                  <a:lnTo>
                    <a:pt x="1401" y="18"/>
                  </a:lnTo>
                  <a:lnTo>
                    <a:pt x="12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 name="Google Shape;709;p3"/>
            <p:cNvSpPr/>
            <p:nvPr/>
          </p:nvSpPr>
          <p:spPr>
            <a:xfrm>
              <a:off x="6212250" y="1479475"/>
              <a:ext cx="63175" cy="62700"/>
            </a:xfrm>
            <a:custGeom>
              <a:avLst/>
              <a:gdLst/>
              <a:ahLst/>
              <a:cxnLst/>
              <a:rect l="l" t="t" r="r" b="b"/>
              <a:pathLst>
                <a:path w="2527" h="2508" extrusionOk="0">
                  <a:moveTo>
                    <a:pt x="1107" y="0"/>
                  </a:moveTo>
                  <a:lnTo>
                    <a:pt x="978" y="18"/>
                  </a:lnTo>
                  <a:lnTo>
                    <a:pt x="849" y="55"/>
                  </a:lnTo>
                  <a:lnTo>
                    <a:pt x="738" y="92"/>
                  </a:lnTo>
                  <a:lnTo>
                    <a:pt x="627" y="148"/>
                  </a:lnTo>
                  <a:lnTo>
                    <a:pt x="535" y="221"/>
                  </a:lnTo>
                  <a:lnTo>
                    <a:pt x="424" y="295"/>
                  </a:lnTo>
                  <a:lnTo>
                    <a:pt x="351" y="369"/>
                  </a:lnTo>
                  <a:lnTo>
                    <a:pt x="259" y="461"/>
                  </a:lnTo>
                  <a:lnTo>
                    <a:pt x="203" y="572"/>
                  </a:lnTo>
                  <a:lnTo>
                    <a:pt x="129" y="664"/>
                  </a:lnTo>
                  <a:lnTo>
                    <a:pt x="93" y="774"/>
                  </a:lnTo>
                  <a:lnTo>
                    <a:pt x="37" y="904"/>
                  </a:lnTo>
                  <a:lnTo>
                    <a:pt x="19" y="1014"/>
                  </a:lnTo>
                  <a:lnTo>
                    <a:pt x="0" y="1143"/>
                  </a:lnTo>
                  <a:lnTo>
                    <a:pt x="0" y="1272"/>
                  </a:lnTo>
                  <a:lnTo>
                    <a:pt x="0" y="1401"/>
                  </a:lnTo>
                  <a:lnTo>
                    <a:pt x="19" y="1530"/>
                  </a:lnTo>
                  <a:lnTo>
                    <a:pt x="56" y="1659"/>
                  </a:lnTo>
                  <a:lnTo>
                    <a:pt x="93" y="1770"/>
                  </a:lnTo>
                  <a:lnTo>
                    <a:pt x="148" y="1881"/>
                  </a:lnTo>
                  <a:lnTo>
                    <a:pt x="222" y="1973"/>
                  </a:lnTo>
                  <a:lnTo>
                    <a:pt x="295" y="2084"/>
                  </a:lnTo>
                  <a:lnTo>
                    <a:pt x="369" y="2157"/>
                  </a:lnTo>
                  <a:lnTo>
                    <a:pt x="461" y="2249"/>
                  </a:lnTo>
                  <a:lnTo>
                    <a:pt x="572" y="2323"/>
                  </a:lnTo>
                  <a:lnTo>
                    <a:pt x="664" y="2379"/>
                  </a:lnTo>
                  <a:lnTo>
                    <a:pt x="793" y="2434"/>
                  </a:lnTo>
                  <a:lnTo>
                    <a:pt x="904" y="2471"/>
                  </a:lnTo>
                  <a:lnTo>
                    <a:pt x="1033" y="2489"/>
                  </a:lnTo>
                  <a:lnTo>
                    <a:pt x="1144" y="2508"/>
                  </a:lnTo>
                  <a:lnTo>
                    <a:pt x="1420" y="2508"/>
                  </a:lnTo>
                  <a:lnTo>
                    <a:pt x="1531" y="2489"/>
                  </a:lnTo>
                  <a:lnTo>
                    <a:pt x="1660" y="2452"/>
                  </a:lnTo>
                  <a:lnTo>
                    <a:pt x="1770" y="2415"/>
                  </a:lnTo>
                  <a:lnTo>
                    <a:pt x="1881" y="2360"/>
                  </a:lnTo>
                  <a:lnTo>
                    <a:pt x="1992" y="2286"/>
                  </a:lnTo>
                  <a:lnTo>
                    <a:pt x="2084" y="2213"/>
                  </a:lnTo>
                  <a:lnTo>
                    <a:pt x="2176" y="2139"/>
                  </a:lnTo>
                  <a:lnTo>
                    <a:pt x="2250" y="2047"/>
                  </a:lnTo>
                  <a:lnTo>
                    <a:pt x="2324" y="1936"/>
                  </a:lnTo>
                  <a:lnTo>
                    <a:pt x="2379" y="1844"/>
                  </a:lnTo>
                  <a:lnTo>
                    <a:pt x="2434" y="1733"/>
                  </a:lnTo>
                  <a:lnTo>
                    <a:pt x="2471" y="1604"/>
                  </a:lnTo>
                  <a:lnTo>
                    <a:pt x="2490" y="1494"/>
                  </a:lnTo>
                  <a:lnTo>
                    <a:pt x="2508" y="1364"/>
                  </a:lnTo>
                  <a:lnTo>
                    <a:pt x="2526" y="1235"/>
                  </a:lnTo>
                  <a:lnTo>
                    <a:pt x="2508" y="1106"/>
                  </a:lnTo>
                  <a:lnTo>
                    <a:pt x="2490" y="977"/>
                  </a:lnTo>
                  <a:lnTo>
                    <a:pt x="2453" y="848"/>
                  </a:lnTo>
                  <a:lnTo>
                    <a:pt x="2416" y="738"/>
                  </a:lnTo>
                  <a:lnTo>
                    <a:pt x="2360" y="627"/>
                  </a:lnTo>
                  <a:lnTo>
                    <a:pt x="2287" y="516"/>
                  </a:lnTo>
                  <a:lnTo>
                    <a:pt x="2213" y="424"/>
                  </a:lnTo>
                  <a:lnTo>
                    <a:pt x="2139" y="350"/>
                  </a:lnTo>
                  <a:lnTo>
                    <a:pt x="2047" y="258"/>
                  </a:lnTo>
                  <a:lnTo>
                    <a:pt x="1955" y="184"/>
                  </a:lnTo>
                  <a:lnTo>
                    <a:pt x="1844" y="129"/>
                  </a:lnTo>
                  <a:lnTo>
                    <a:pt x="1734" y="74"/>
                  </a:lnTo>
                  <a:lnTo>
                    <a:pt x="1604" y="37"/>
                  </a:lnTo>
                  <a:lnTo>
                    <a:pt x="1494" y="18"/>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 name="Google Shape;710;p3"/>
            <p:cNvSpPr/>
            <p:nvPr/>
          </p:nvSpPr>
          <p:spPr>
            <a:xfrm>
              <a:off x="5053400" y="617025"/>
              <a:ext cx="63650" cy="63625"/>
            </a:xfrm>
            <a:custGeom>
              <a:avLst/>
              <a:gdLst/>
              <a:ahLst/>
              <a:cxnLst/>
              <a:rect l="l" t="t" r="r" b="b"/>
              <a:pathLst>
                <a:path w="2546" h="2545" extrusionOk="0">
                  <a:moveTo>
                    <a:pt x="1292" y="0"/>
                  </a:moveTo>
                  <a:lnTo>
                    <a:pt x="1144" y="19"/>
                  </a:lnTo>
                  <a:lnTo>
                    <a:pt x="1015" y="19"/>
                  </a:lnTo>
                  <a:lnTo>
                    <a:pt x="886" y="56"/>
                  </a:lnTo>
                  <a:lnTo>
                    <a:pt x="775" y="92"/>
                  </a:lnTo>
                  <a:lnTo>
                    <a:pt x="665" y="148"/>
                  </a:lnTo>
                  <a:lnTo>
                    <a:pt x="554" y="203"/>
                  </a:lnTo>
                  <a:lnTo>
                    <a:pt x="462" y="277"/>
                  </a:lnTo>
                  <a:lnTo>
                    <a:pt x="370" y="369"/>
                  </a:lnTo>
                  <a:lnTo>
                    <a:pt x="277" y="461"/>
                  </a:lnTo>
                  <a:lnTo>
                    <a:pt x="204" y="553"/>
                  </a:lnTo>
                  <a:lnTo>
                    <a:pt x="148" y="664"/>
                  </a:lnTo>
                  <a:lnTo>
                    <a:pt x="93" y="775"/>
                  </a:lnTo>
                  <a:lnTo>
                    <a:pt x="56" y="885"/>
                  </a:lnTo>
                  <a:lnTo>
                    <a:pt x="19" y="1014"/>
                  </a:lnTo>
                  <a:lnTo>
                    <a:pt x="1" y="1143"/>
                  </a:lnTo>
                  <a:lnTo>
                    <a:pt x="1" y="1291"/>
                  </a:lnTo>
                  <a:lnTo>
                    <a:pt x="1" y="1420"/>
                  </a:lnTo>
                  <a:lnTo>
                    <a:pt x="19" y="1549"/>
                  </a:lnTo>
                  <a:lnTo>
                    <a:pt x="56" y="1660"/>
                  </a:lnTo>
                  <a:lnTo>
                    <a:pt x="93" y="1789"/>
                  </a:lnTo>
                  <a:lnTo>
                    <a:pt x="148" y="1899"/>
                  </a:lnTo>
                  <a:lnTo>
                    <a:pt x="204" y="1992"/>
                  </a:lnTo>
                  <a:lnTo>
                    <a:pt x="277" y="2084"/>
                  </a:lnTo>
                  <a:lnTo>
                    <a:pt x="351" y="2176"/>
                  </a:lnTo>
                  <a:lnTo>
                    <a:pt x="443" y="2268"/>
                  </a:lnTo>
                  <a:lnTo>
                    <a:pt x="536" y="2342"/>
                  </a:lnTo>
                  <a:lnTo>
                    <a:pt x="646" y="2397"/>
                  </a:lnTo>
                  <a:lnTo>
                    <a:pt x="757" y="2452"/>
                  </a:lnTo>
                  <a:lnTo>
                    <a:pt x="867" y="2489"/>
                  </a:lnTo>
                  <a:lnTo>
                    <a:pt x="978" y="2526"/>
                  </a:lnTo>
                  <a:lnTo>
                    <a:pt x="1107" y="2545"/>
                  </a:lnTo>
                  <a:lnTo>
                    <a:pt x="1384" y="2545"/>
                  </a:lnTo>
                  <a:lnTo>
                    <a:pt x="1513" y="2526"/>
                  </a:lnTo>
                  <a:lnTo>
                    <a:pt x="1642" y="2508"/>
                  </a:lnTo>
                  <a:lnTo>
                    <a:pt x="1753" y="2452"/>
                  </a:lnTo>
                  <a:lnTo>
                    <a:pt x="1863" y="2397"/>
                  </a:lnTo>
                  <a:lnTo>
                    <a:pt x="1974" y="2342"/>
                  </a:lnTo>
                  <a:lnTo>
                    <a:pt x="2084" y="2268"/>
                  </a:lnTo>
                  <a:lnTo>
                    <a:pt x="2177" y="2194"/>
                  </a:lnTo>
                  <a:lnTo>
                    <a:pt x="2250" y="2102"/>
                  </a:lnTo>
                  <a:lnTo>
                    <a:pt x="2324" y="2010"/>
                  </a:lnTo>
                  <a:lnTo>
                    <a:pt x="2379" y="1899"/>
                  </a:lnTo>
                  <a:lnTo>
                    <a:pt x="2435" y="1789"/>
                  </a:lnTo>
                  <a:lnTo>
                    <a:pt x="2490" y="1660"/>
                  </a:lnTo>
                  <a:lnTo>
                    <a:pt x="2508" y="1531"/>
                  </a:lnTo>
                  <a:lnTo>
                    <a:pt x="2527" y="1401"/>
                  </a:lnTo>
                  <a:lnTo>
                    <a:pt x="2545" y="1272"/>
                  </a:lnTo>
                  <a:lnTo>
                    <a:pt x="2527" y="1143"/>
                  </a:lnTo>
                  <a:lnTo>
                    <a:pt x="2508" y="1014"/>
                  </a:lnTo>
                  <a:lnTo>
                    <a:pt x="2490" y="885"/>
                  </a:lnTo>
                  <a:lnTo>
                    <a:pt x="2435" y="775"/>
                  </a:lnTo>
                  <a:lnTo>
                    <a:pt x="2398" y="664"/>
                  </a:lnTo>
                  <a:lnTo>
                    <a:pt x="2324" y="553"/>
                  </a:lnTo>
                  <a:lnTo>
                    <a:pt x="2250" y="461"/>
                  </a:lnTo>
                  <a:lnTo>
                    <a:pt x="2177" y="369"/>
                  </a:lnTo>
                  <a:lnTo>
                    <a:pt x="2084" y="295"/>
                  </a:lnTo>
                  <a:lnTo>
                    <a:pt x="1992" y="221"/>
                  </a:lnTo>
                  <a:lnTo>
                    <a:pt x="1882" y="166"/>
                  </a:lnTo>
                  <a:lnTo>
                    <a:pt x="1789" y="111"/>
                  </a:lnTo>
                  <a:lnTo>
                    <a:pt x="1660" y="56"/>
                  </a:lnTo>
                  <a:lnTo>
                    <a:pt x="1550" y="37"/>
                  </a:lnTo>
                  <a:lnTo>
                    <a:pt x="1421" y="19"/>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 name="Google Shape;711;p3"/>
            <p:cNvSpPr/>
            <p:nvPr/>
          </p:nvSpPr>
          <p:spPr>
            <a:xfrm>
              <a:off x="4950625" y="271750"/>
              <a:ext cx="63625" cy="63650"/>
            </a:xfrm>
            <a:custGeom>
              <a:avLst/>
              <a:gdLst/>
              <a:ahLst/>
              <a:cxnLst/>
              <a:rect l="l" t="t" r="r" b="b"/>
              <a:pathLst>
                <a:path w="2545" h="2546" extrusionOk="0">
                  <a:moveTo>
                    <a:pt x="1291" y="1"/>
                  </a:moveTo>
                  <a:lnTo>
                    <a:pt x="1162" y="19"/>
                  </a:lnTo>
                  <a:lnTo>
                    <a:pt x="1033" y="19"/>
                  </a:lnTo>
                  <a:lnTo>
                    <a:pt x="904" y="56"/>
                  </a:lnTo>
                  <a:lnTo>
                    <a:pt x="793" y="93"/>
                  </a:lnTo>
                  <a:lnTo>
                    <a:pt x="682" y="148"/>
                  </a:lnTo>
                  <a:lnTo>
                    <a:pt x="572" y="204"/>
                  </a:lnTo>
                  <a:lnTo>
                    <a:pt x="480" y="278"/>
                  </a:lnTo>
                  <a:lnTo>
                    <a:pt x="387" y="351"/>
                  </a:lnTo>
                  <a:lnTo>
                    <a:pt x="295" y="444"/>
                  </a:lnTo>
                  <a:lnTo>
                    <a:pt x="221" y="536"/>
                  </a:lnTo>
                  <a:lnTo>
                    <a:pt x="166" y="628"/>
                  </a:lnTo>
                  <a:lnTo>
                    <a:pt x="111" y="739"/>
                  </a:lnTo>
                  <a:lnTo>
                    <a:pt x="55" y="868"/>
                  </a:lnTo>
                  <a:lnTo>
                    <a:pt x="37" y="978"/>
                  </a:lnTo>
                  <a:lnTo>
                    <a:pt x="0" y="1107"/>
                  </a:lnTo>
                  <a:lnTo>
                    <a:pt x="0" y="1236"/>
                  </a:lnTo>
                  <a:lnTo>
                    <a:pt x="0" y="1365"/>
                  </a:lnTo>
                  <a:lnTo>
                    <a:pt x="19" y="1494"/>
                  </a:lnTo>
                  <a:lnTo>
                    <a:pt x="37" y="1624"/>
                  </a:lnTo>
                  <a:lnTo>
                    <a:pt x="74" y="1734"/>
                  </a:lnTo>
                  <a:lnTo>
                    <a:pt x="129" y="1845"/>
                  </a:lnTo>
                  <a:lnTo>
                    <a:pt x="185" y="1955"/>
                  </a:lnTo>
                  <a:lnTo>
                    <a:pt x="258" y="2048"/>
                  </a:lnTo>
                  <a:lnTo>
                    <a:pt x="332" y="2140"/>
                  </a:lnTo>
                  <a:lnTo>
                    <a:pt x="424" y="2232"/>
                  </a:lnTo>
                  <a:lnTo>
                    <a:pt x="516" y="2306"/>
                  </a:lnTo>
                  <a:lnTo>
                    <a:pt x="609" y="2380"/>
                  </a:lnTo>
                  <a:lnTo>
                    <a:pt x="719" y="2435"/>
                  </a:lnTo>
                  <a:lnTo>
                    <a:pt x="830" y="2472"/>
                  </a:lnTo>
                  <a:lnTo>
                    <a:pt x="959" y="2509"/>
                  </a:lnTo>
                  <a:lnTo>
                    <a:pt x="1088" y="2527"/>
                  </a:lnTo>
                  <a:lnTo>
                    <a:pt x="1217" y="2545"/>
                  </a:lnTo>
                  <a:lnTo>
                    <a:pt x="1346" y="2545"/>
                  </a:lnTo>
                  <a:lnTo>
                    <a:pt x="1475" y="2527"/>
                  </a:lnTo>
                  <a:lnTo>
                    <a:pt x="1604" y="2509"/>
                  </a:lnTo>
                  <a:lnTo>
                    <a:pt x="1733" y="2453"/>
                  </a:lnTo>
                  <a:lnTo>
                    <a:pt x="1844" y="2416"/>
                  </a:lnTo>
                  <a:lnTo>
                    <a:pt x="1955" y="2343"/>
                  </a:lnTo>
                  <a:lnTo>
                    <a:pt x="2047" y="2287"/>
                  </a:lnTo>
                  <a:lnTo>
                    <a:pt x="2139" y="2195"/>
                  </a:lnTo>
                  <a:lnTo>
                    <a:pt x="2231" y="2103"/>
                  </a:lnTo>
                  <a:lnTo>
                    <a:pt x="2305" y="2011"/>
                  </a:lnTo>
                  <a:lnTo>
                    <a:pt x="2379" y="1919"/>
                  </a:lnTo>
                  <a:lnTo>
                    <a:pt x="2434" y="1789"/>
                  </a:lnTo>
                  <a:lnTo>
                    <a:pt x="2471" y="1679"/>
                  </a:lnTo>
                  <a:lnTo>
                    <a:pt x="2508" y="1550"/>
                  </a:lnTo>
                  <a:lnTo>
                    <a:pt x="2526" y="1421"/>
                  </a:lnTo>
                  <a:lnTo>
                    <a:pt x="2545" y="1292"/>
                  </a:lnTo>
                  <a:lnTo>
                    <a:pt x="2526" y="1163"/>
                  </a:lnTo>
                  <a:lnTo>
                    <a:pt x="2508" y="1034"/>
                  </a:lnTo>
                  <a:lnTo>
                    <a:pt x="2489" y="904"/>
                  </a:lnTo>
                  <a:lnTo>
                    <a:pt x="2452" y="794"/>
                  </a:lnTo>
                  <a:lnTo>
                    <a:pt x="2397" y="683"/>
                  </a:lnTo>
                  <a:lnTo>
                    <a:pt x="2323" y="573"/>
                  </a:lnTo>
                  <a:lnTo>
                    <a:pt x="2268" y="480"/>
                  </a:lnTo>
                  <a:lnTo>
                    <a:pt x="2176" y="388"/>
                  </a:lnTo>
                  <a:lnTo>
                    <a:pt x="2102" y="296"/>
                  </a:lnTo>
                  <a:lnTo>
                    <a:pt x="1992" y="222"/>
                  </a:lnTo>
                  <a:lnTo>
                    <a:pt x="1899" y="167"/>
                  </a:lnTo>
                  <a:lnTo>
                    <a:pt x="1789" y="112"/>
                  </a:lnTo>
                  <a:lnTo>
                    <a:pt x="1678" y="75"/>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 name="Google Shape;712;p3"/>
            <p:cNvSpPr/>
            <p:nvPr/>
          </p:nvSpPr>
          <p:spPr>
            <a:xfrm>
              <a:off x="5669700" y="1302000"/>
              <a:ext cx="63650" cy="63625"/>
            </a:xfrm>
            <a:custGeom>
              <a:avLst/>
              <a:gdLst/>
              <a:ahLst/>
              <a:cxnLst/>
              <a:rect l="l" t="t" r="r" b="b"/>
              <a:pathLst>
                <a:path w="2546" h="2545" extrusionOk="0">
                  <a:moveTo>
                    <a:pt x="1273" y="0"/>
                  </a:moveTo>
                  <a:lnTo>
                    <a:pt x="1125" y="19"/>
                  </a:lnTo>
                  <a:lnTo>
                    <a:pt x="1015" y="37"/>
                  </a:lnTo>
                  <a:lnTo>
                    <a:pt x="886" y="56"/>
                  </a:lnTo>
                  <a:lnTo>
                    <a:pt x="775" y="111"/>
                  </a:lnTo>
                  <a:lnTo>
                    <a:pt x="664" y="148"/>
                  </a:lnTo>
                  <a:lnTo>
                    <a:pt x="554" y="222"/>
                  </a:lnTo>
                  <a:lnTo>
                    <a:pt x="462" y="295"/>
                  </a:lnTo>
                  <a:lnTo>
                    <a:pt x="369" y="369"/>
                  </a:lnTo>
                  <a:lnTo>
                    <a:pt x="296" y="461"/>
                  </a:lnTo>
                  <a:lnTo>
                    <a:pt x="222" y="553"/>
                  </a:lnTo>
                  <a:lnTo>
                    <a:pt x="148" y="664"/>
                  </a:lnTo>
                  <a:lnTo>
                    <a:pt x="93" y="775"/>
                  </a:lnTo>
                  <a:lnTo>
                    <a:pt x="56" y="885"/>
                  </a:lnTo>
                  <a:lnTo>
                    <a:pt x="19" y="1014"/>
                  </a:lnTo>
                  <a:lnTo>
                    <a:pt x="1" y="1144"/>
                  </a:lnTo>
                  <a:lnTo>
                    <a:pt x="1" y="1273"/>
                  </a:lnTo>
                  <a:lnTo>
                    <a:pt x="1" y="1402"/>
                  </a:lnTo>
                  <a:lnTo>
                    <a:pt x="19" y="1531"/>
                  </a:lnTo>
                  <a:lnTo>
                    <a:pt x="56" y="1641"/>
                  </a:lnTo>
                  <a:lnTo>
                    <a:pt x="93" y="1770"/>
                  </a:lnTo>
                  <a:lnTo>
                    <a:pt x="148" y="1881"/>
                  </a:lnTo>
                  <a:lnTo>
                    <a:pt x="204" y="1973"/>
                  </a:lnTo>
                  <a:lnTo>
                    <a:pt x="277" y="2084"/>
                  </a:lnTo>
                  <a:lnTo>
                    <a:pt x="351" y="2176"/>
                  </a:lnTo>
                  <a:lnTo>
                    <a:pt x="443" y="2250"/>
                  </a:lnTo>
                  <a:lnTo>
                    <a:pt x="535" y="2324"/>
                  </a:lnTo>
                  <a:lnTo>
                    <a:pt x="646" y="2379"/>
                  </a:lnTo>
                  <a:lnTo>
                    <a:pt x="757" y="2434"/>
                  </a:lnTo>
                  <a:lnTo>
                    <a:pt x="867" y="2489"/>
                  </a:lnTo>
                  <a:lnTo>
                    <a:pt x="996" y="2508"/>
                  </a:lnTo>
                  <a:lnTo>
                    <a:pt x="1125" y="2526"/>
                  </a:lnTo>
                  <a:lnTo>
                    <a:pt x="1254" y="2545"/>
                  </a:lnTo>
                  <a:lnTo>
                    <a:pt x="1384" y="2545"/>
                  </a:lnTo>
                  <a:lnTo>
                    <a:pt x="1513" y="2526"/>
                  </a:lnTo>
                  <a:lnTo>
                    <a:pt x="1642" y="2489"/>
                  </a:lnTo>
                  <a:lnTo>
                    <a:pt x="1752" y="2453"/>
                  </a:lnTo>
                  <a:lnTo>
                    <a:pt x="1881" y="2397"/>
                  </a:lnTo>
                  <a:lnTo>
                    <a:pt x="1974" y="2342"/>
                  </a:lnTo>
                  <a:lnTo>
                    <a:pt x="2084" y="2268"/>
                  </a:lnTo>
                  <a:lnTo>
                    <a:pt x="2176" y="2176"/>
                  </a:lnTo>
                  <a:lnTo>
                    <a:pt x="2250" y="2084"/>
                  </a:lnTo>
                  <a:lnTo>
                    <a:pt x="2324" y="1992"/>
                  </a:lnTo>
                  <a:lnTo>
                    <a:pt x="2398" y="1881"/>
                  </a:lnTo>
                  <a:lnTo>
                    <a:pt x="2453" y="1770"/>
                  </a:lnTo>
                  <a:lnTo>
                    <a:pt x="2490" y="1641"/>
                  </a:lnTo>
                  <a:lnTo>
                    <a:pt x="2508" y="1531"/>
                  </a:lnTo>
                  <a:lnTo>
                    <a:pt x="2527" y="1383"/>
                  </a:lnTo>
                  <a:lnTo>
                    <a:pt x="2545" y="1254"/>
                  </a:lnTo>
                  <a:lnTo>
                    <a:pt x="2527" y="1125"/>
                  </a:lnTo>
                  <a:lnTo>
                    <a:pt x="2508" y="996"/>
                  </a:lnTo>
                  <a:lnTo>
                    <a:pt x="2471" y="885"/>
                  </a:lnTo>
                  <a:lnTo>
                    <a:pt x="2435" y="756"/>
                  </a:lnTo>
                  <a:lnTo>
                    <a:pt x="2379" y="646"/>
                  </a:lnTo>
                  <a:lnTo>
                    <a:pt x="2324" y="553"/>
                  </a:lnTo>
                  <a:lnTo>
                    <a:pt x="2250" y="461"/>
                  </a:lnTo>
                  <a:lnTo>
                    <a:pt x="2158" y="369"/>
                  </a:lnTo>
                  <a:lnTo>
                    <a:pt x="2084" y="277"/>
                  </a:lnTo>
                  <a:lnTo>
                    <a:pt x="1974" y="222"/>
                  </a:lnTo>
                  <a:lnTo>
                    <a:pt x="1881" y="148"/>
                  </a:lnTo>
                  <a:lnTo>
                    <a:pt x="1771" y="93"/>
                  </a:lnTo>
                  <a:lnTo>
                    <a:pt x="1642" y="56"/>
                  </a:lnTo>
                  <a:lnTo>
                    <a:pt x="1531"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 name="Google Shape;713;p3"/>
            <p:cNvSpPr/>
            <p:nvPr/>
          </p:nvSpPr>
          <p:spPr>
            <a:xfrm>
              <a:off x="5170500" y="885750"/>
              <a:ext cx="62700" cy="62725"/>
            </a:xfrm>
            <a:custGeom>
              <a:avLst/>
              <a:gdLst/>
              <a:ahLst/>
              <a:cxnLst/>
              <a:rect l="l" t="t" r="r" b="b"/>
              <a:pathLst>
                <a:path w="2508" h="2509" extrusionOk="0">
                  <a:moveTo>
                    <a:pt x="1254" y="1"/>
                  </a:moveTo>
                  <a:lnTo>
                    <a:pt x="1125" y="19"/>
                  </a:lnTo>
                  <a:lnTo>
                    <a:pt x="1014" y="38"/>
                  </a:lnTo>
                  <a:lnTo>
                    <a:pt x="904" y="56"/>
                  </a:lnTo>
                  <a:lnTo>
                    <a:pt x="775" y="93"/>
                  </a:lnTo>
                  <a:lnTo>
                    <a:pt x="682" y="148"/>
                  </a:lnTo>
                  <a:lnTo>
                    <a:pt x="572" y="222"/>
                  </a:lnTo>
                  <a:lnTo>
                    <a:pt x="387" y="369"/>
                  </a:lnTo>
                  <a:lnTo>
                    <a:pt x="240" y="535"/>
                  </a:lnTo>
                  <a:lnTo>
                    <a:pt x="166" y="646"/>
                  </a:lnTo>
                  <a:lnTo>
                    <a:pt x="111" y="738"/>
                  </a:lnTo>
                  <a:lnTo>
                    <a:pt x="74" y="867"/>
                  </a:lnTo>
                  <a:lnTo>
                    <a:pt x="37" y="978"/>
                  </a:lnTo>
                  <a:lnTo>
                    <a:pt x="19" y="1089"/>
                  </a:lnTo>
                  <a:lnTo>
                    <a:pt x="0" y="1218"/>
                  </a:lnTo>
                  <a:lnTo>
                    <a:pt x="19" y="1347"/>
                  </a:lnTo>
                  <a:lnTo>
                    <a:pt x="19" y="1476"/>
                  </a:lnTo>
                  <a:lnTo>
                    <a:pt x="55" y="1586"/>
                  </a:lnTo>
                  <a:lnTo>
                    <a:pt x="92" y="1715"/>
                  </a:lnTo>
                  <a:lnTo>
                    <a:pt x="148" y="1826"/>
                  </a:lnTo>
                  <a:lnTo>
                    <a:pt x="203" y="1937"/>
                  </a:lnTo>
                  <a:lnTo>
                    <a:pt x="277" y="2029"/>
                  </a:lnTo>
                  <a:lnTo>
                    <a:pt x="351" y="2121"/>
                  </a:lnTo>
                  <a:lnTo>
                    <a:pt x="443" y="2213"/>
                  </a:lnTo>
                  <a:lnTo>
                    <a:pt x="535" y="2287"/>
                  </a:lnTo>
                  <a:lnTo>
                    <a:pt x="646" y="2342"/>
                  </a:lnTo>
                  <a:lnTo>
                    <a:pt x="756" y="2398"/>
                  </a:lnTo>
                  <a:lnTo>
                    <a:pt x="867" y="2453"/>
                  </a:lnTo>
                  <a:lnTo>
                    <a:pt x="977" y="2490"/>
                  </a:lnTo>
                  <a:lnTo>
                    <a:pt x="1106" y="2508"/>
                  </a:lnTo>
                  <a:lnTo>
                    <a:pt x="1365" y="2508"/>
                  </a:lnTo>
                  <a:lnTo>
                    <a:pt x="1494" y="2490"/>
                  </a:lnTo>
                  <a:lnTo>
                    <a:pt x="1604" y="2471"/>
                  </a:lnTo>
                  <a:lnTo>
                    <a:pt x="1733" y="2416"/>
                  </a:lnTo>
                  <a:lnTo>
                    <a:pt x="1844" y="2379"/>
                  </a:lnTo>
                  <a:lnTo>
                    <a:pt x="1936" y="2305"/>
                  </a:lnTo>
                  <a:lnTo>
                    <a:pt x="2047" y="2232"/>
                  </a:lnTo>
                  <a:lnTo>
                    <a:pt x="2139" y="2158"/>
                  </a:lnTo>
                  <a:lnTo>
                    <a:pt x="2213" y="2066"/>
                  </a:lnTo>
                  <a:lnTo>
                    <a:pt x="2287" y="1974"/>
                  </a:lnTo>
                  <a:lnTo>
                    <a:pt x="2360" y="1863"/>
                  </a:lnTo>
                  <a:lnTo>
                    <a:pt x="2416" y="1752"/>
                  </a:lnTo>
                  <a:lnTo>
                    <a:pt x="2452" y="1642"/>
                  </a:lnTo>
                  <a:lnTo>
                    <a:pt x="2489" y="1531"/>
                  </a:lnTo>
                  <a:lnTo>
                    <a:pt x="2508" y="1402"/>
                  </a:lnTo>
                  <a:lnTo>
                    <a:pt x="2508" y="1273"/>
                  </a:lnTo>
                  <a:lnTo>
                    <a:pt x="2508" y="1144"/>
                  </a:lnTo>
                  <a:lnTo>
                    <a:pt x="2489" y="1015"/>
                  </a:lnTo>
                  <a:lnTo>
                    <a:pt x="2452" y="904"/>
                  </a:lnTo>
                  <a:lnTo>
                    <a:pt x="2416" y="775"/>
                  </a:lnTo>
                  <a:lnTo>
                    <a:pt x="2360" y="664"/>
                  </a:lnTo>
                  <a:lnTo>
                    <a:pt x="2305" y="572"/>
                  </a:lnTo>
                  <a:lnTo>
                    <a:pt x="2231" y="462"/>
                  </a:lnTo>
                  <a:lnTo>
                    <a:pt x="2157" y="369"/>
                  </a:lnTo>
                  <a:lnTo>
                    <a:pt x="2065" y="296"/>
                  </a:lnTo>
                  <a:lnTo>
                    <a:pt x="1955" y="222"/>
                  </a:lnTo>
                  <a:lnTo>
                    <a:pt x="1862" y="167"/>
                  </a:lnTo>
                  <a:lnTo>
                    <a:pt x="1752" y="111"/>
                  </a:lnTo>
                  <a:lnTo>
                    <a:pt x="1641" y="56"/>
                  </a:lnTo>
                  <a:lnTo>
                    <a:pt x="1512" y="38"/>
                  </a:lnTo>
                  <a:lnTo>
                    <a:pt x="1383"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 name="Google Shape;714;p3"/>
            <p:cNvSpPr/>
            <p:nvPr/>
          </p:nvSpPr>
          <p:spPr>
            <a:xfrm>
              <a:off x="4936800" y="352425"/>
              <a:ext cx="62700" cy="62725"/>
            </a:xfrm>
            <a:custGeom>
              <a:avLst/>
              <a:gdLst/>
              <a:ahLst/>
              <a:cxnLst/>
              <a:rect l="l" t="t" r="r" b="b"/>
              <a:pathLst>
                <a:path w="2508" h="2509" extrusionOk="0">
                  <a:moveTo>
                    <a:pt x="1143" y="1"/>
                  </a:moveTo>
                  <a:lnTo>
                    <a:pt x="1014" y="19"/>
                  </a:lnTo>
                  <a:lnTo>
                    <a:pt x="885" y="38"/>
                  </a:lnTo>
                  <a:lnTo>
                    <a:pt x="774" y="93"/>
                  </a:lnTo>
                  <a:lnTo>
                    <a:pt x="664" y="130"/>
                  </a:lnTo>
                  <a:lnTo>
                    <a:pt x="553" y="203"/>
                  </a:lnTo>
                  <a:lnTo>
                    <a:pt x="461" y="277"/>
                  </a:lnTo>
                  <a:lnTo>
                    <a:pt x="369" y="351"/>
                  </a:lnTo>
                  <a:lnTo>
                    <a:pt x="295" y="443"/>
                  </a:lnTo>
                  <a:lnTo>
                    <a:pt x="221" y="535"/>
                  </a:lnTo>
                  <a:lnTo>
                    <a:pt x="148" y="646"/>
                  </a:lnTo>
                  <a:lnTo>
                    <a:pt x="92" y="757"/>
                  </a:lnTo>
                  <a:lnTo>
                    <a:pt x="55" y="867"/>
                  </a:lnTo>
                  <a:lnTo>
                    <a:pt x="18" y="996"/>
                  </a:lnTo>
                  <a:lnTo>
                    <a:pt x="0" y="1107"/>
                  </a:lnTo>
                  <a:lnTo>
                    <a:pt x="0" y="1236"/>
                  </a:lnTo>
                  <a:lnTo>
                    <a:pt x="0" y="1365"/>
                  </a:lnTo>
                  <a:lnTo>
                    <a:pt x="18" y="1494"/>
                  </a:lnTo>
                  <a:lnTo>
                    <a:pt x="55" y="1605"/>
                  </a:lnTo>
                  <a:lnTo>
                    <a:pt x="92" y="1715"/>
                  </a:lnTo>
                  <a:lnTo>
                    <a:pt x="148" y="1826"/>
                  </a:lnTo>
                  <a:lnTo>
                    <a:pt x="203" y="1937"/>
                  </a:lnTo>
                  <a:lnTo>
                    <a:pt x="350" y="2121"/>
                  </a:lnTo>
                  <a:lnTo>
                    <a:pt x="535" y="2269"/>
                  </a:lnTo>
                  <a:lnTo>
                    <a:pt x="627" y="2324"/>
                  </a:lnTo>
                  <a:lnTo>
                    <a:pt x="738" y="2379"/>
                  </a:lnTo>
                  <a:lnTo>
                    <a:pt x="848" y="2435"/>
                  </a:lnTo>
                  <a:lnTo>
                    <a:pt x="959" y="2471"/>
                  </a:lnTo>
                  <a:lnTo>
                    <a:pt x="1088" y="2490"/>
                  </a:lnTo>
                  <a:lnTo>
                    <a:pt x="1199" y="2508"/>
                  </a:lnTo>
                  <a:lnTo>
                    <a:pt x="1328" y="2490"/>
                  </a:lnTo>
                  <a:lnTo>
                    <a:pt x="1457" y="2490"/>
                  </a:lnTo>
                  <a:lnTo>
                    <a:pt x="1586" y="2453"/>
                  </a:lnTo>
                  <a:lnTo>
                    <a:pt x="1696" y="2416"/>
                  </a:lnTo>
                  <a:lnTo>
                    <a:pt x="1807" y="2361"/>
                  </a:lnTo>
                  <a:lnTo>
                    <a:pt x="1918" y="2305"/>
                  </a:lnTo>
                  <a:lnTo>
                    <a:pt x="2010" y="2232"/>
                  </a:lnTo>
                  <a:lnTo>
                    <a:pt x="2102" y="2158"/>
                  </a:lnTo>
                  <a:lnTo>
                    <a:pt x="2194" y="2066"/>
                  </a:lnTo>
                  <a:lnTo>
                    <a:pt x="2268" y="1974"/>
                  </a:lnTo>
                  <a:lnTo>
                    <a:pt x="2342" y="1881"/>
                  </a:lnTo>
                  <a:lnTo>
                    <a:pt x="2397" y="1771"/>
                  </a:lnTo>
                  <a:lnTo>
                    <a:pt x="2434" y="1642"/>
                  </a:lnTo>
                  <a:lnTo>
                    <a:pt x="2471" y="1531"/>
                  </a:lnTo>
                  <a:lnTo>
                    <a:pt x="2489" y="1402"/>
                  </a:lnTo>
                  <a:lnTo>
                    <a:pt x="2508" y="1273"/>
                  </a:lnTo>
                  <a:lnTo>
                    <a:pt x="2508" y="1144"/>
                  </a:lnTo>
                  <a:lnTo>
                    <a:pt x="2489" y="1015"/>
                  </a:lnTo>
                  <a:lnTo>
                    <a:pt x="2452" y="904"/>
                  </a:lnTo>
                  <a:lnTo>
                    <a:pt x="2415" y="794"/>
                  </a:lnTo>
                  <a:lnTo>
                    <a:pt x="2360" y="683"/>
                  </a:lnTo>
                  <a:lnTo>
                    <a:pt x="2305" y="572"/>
                  </a:lnTo>
                  <a:lnTo>
                    <a:pt x="2231" y="462"/>
                  </a:lnTo>
                  <a:lnTo>
                    <a:pt x="2157" y="369"/>
                  </a:lnTo>
                  <a:lnTo>
                    <a:pt x="2065" y="296"/>
                  </a:lnTo>
                  <a:lnTo>
                    <a:pt x="1973" y="222"/>
                  </a:lnTo>
                  <a:lnTo>
                    <a:pt x="1862" y="148"/>
                  </a:lnTo>
                  <a:lnTo>
                    <a:pt x="1752" y="93"/>
                  </a:lnTo>
                  <a:lnTo>
                    <a:pt x="1641" y="56"/>
                  </a:lnTo>
                  <a:lnTo>
                    <a:pt x="1512" y="19"/>
                  </a:lnTo>
                  <a:lnTo>
                    <a:pt x="14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 name="Google Shape;715;p3"/>
            <p:cNvSpPr/>
            <p:nvPr/>
          </p:nvSpPr>
          <p:spPr>
            <a:xfrm>
              <a:off x="4987950" y="526200"/>
              <a:ext cx="62725" cy="62725"/>
            </a:xfrm>
            <a:custGeom>
              <a:avLst/>
              <a:gdLst/>
              <a:ahLst/>
              <a:cxnLst/>
              <a:rect l="l" t="t" r="r" b="b"/>
              <a:pathLst>
                <a:path w="2509" h="2509" extrusionOk="0">
                  <a:moveTo>
                    <a:pt x="1144" y="1"/>
                  </a:moveTo>
                  <a:lnTo>
                    <a:pt x="1015" y="19"/>
                  </a:lnTo>
                  <a:lnTo>
                    <a:pt x="904" y="56"/>
                  </a:lnTo>
                  <a:lnTo>
                    <a:pt x="794" y="93"/>
                  </a:lnTo>
                  <a:lnTo>
                    <a:pt x="683" y="148"/>
                  </a:lnTo>
                  <a:lnTo>
                    <a:pt x="572" y="204"/>
                  </a:lnTo>
                  <a:lnTo>
                    <a:pt x="388" y="351"/>
                  </a:lnTo>
                  <a:lnTo>
                    <a:pt x="240" y="536"/>
                  </a:lnTo>
                  <a:lnTo>
                    <a:pt x="167" y="628"/>
                  </a:lnTo>
                  <a:lnTo>
                    <a:pt x="111" y="738"/>
                  </a:lnTo>
                  <a:lnTo>
                    <a:pt x="74" y="849"/>
                  </a:lnTo>
                  <a:lnTo>
                    <a:pt x="38" y="960"/>
                  </a:lnTo>
                  <a:lnTo>
                    <a:pt x="19" y="1089"/>
                  </a:lnTo>
                  <a:lnTo>
                    <a:pt x="1" y="1218"/>
                  </a:lnTo>
                  <a:lnTo>
                    <a:pt x="1" y="1347"/>
                  </a:lnTo>
                  <a:lnTo>
                    <a:pt x="19" y="1457"/>
                  </a:lnTo>
                  <a:lnTo>
                    <a:pt x="56" y="1587"/>
                  </a:lnTo>
                  <a:lnTo>
                    <a:pt x="93" y="1697"/>
                  </a:lnTo>
                  <a:lnTo>
                    <a:pt x="130" y="1808"/>
                  </a:lnTo>
                  <a:lnTo>
                    <a:pt x="203" y="1918"/>
                  </a:lnTo>
                  <a:lnTo>
                    <a:pt x="259" y="2029"/>
                  </a:lnTo>
                  <a:lnTo>
                    <a:pt x="351" y="2121"/>
                  </a:lnTo>
                  <a:lnTo>
                    <a:pt x="425" y="2195"/>
                  </a:lnTo>
                  <a:lnTo>
                    <a:pt x="535" y="2269"/>
                  </a:lnTo>
                  <a:lnTo>
                    <a:pt x="628" y="2343"/>
                  </a:lnTo>
                  <a:lnTo>
                    <a:pt x="738" y="2398"/>
                  </a:lnTo>
                  <a:lnTo>
                    <a:pt x="849" y="2453"/>
                  </a:lnTo>
                  <a:lnTo>
                    <a:pt x="978" y="2472"/>
                  </a:lnTo>
                  <a:lnTo>
                    <a:pt x="1107" y="2508"/>
                  </a:lnTo>
                  <a:lnTo>
                    <a:pt x="1347" y="2508"/>
                  </a:lnTo>
                  <a:lnTo>
                    <a:pt x="1476" y="2490"/>
                  </a:lnTo>
                  <a:lnTo>
                    <a:pt x="1605" y="2472"/>
                  </a:lnTo>
                  <a:lnTo>
                    <a:pt x="1715" y="2416"/>
                  </a:lnTo>
                  <a:lnTo>
                    <a:pt x="1826" y="2379"/>
                  </a:lnTo>
                  <a:lnTo>
                    <a:pt x="1937" y="2306"/>
                  </a:lnTo>
                  <a:lnTo>
                    <a:pt x="2029" y="2232"/>
                  </a:lnTo>
                  <a:lnTo>
                    <a:pt x="2121" y="2158"/>
                  </a:lnTo>
                  <a:lnTo>
                    <a:pt x="2213" y="2066"/>
                  </a:lnTo>
                  <a:lnTo>
                    <a:pt x="2287" y="1974"/>
                  </a:lnTo>
                  <a:lnTo>
                    <a:pt x="2342" y="1882"/>
                  </a:lnTo>
                  <a:lnTo>
                    <a:pt x="2398" y="1771"/>
                  </a:lnTo>
                  <a:lnTo>
                    <a:pt x="2453" y="1642"/>
                  </a:lnTo>
                  <a:lnTo>
                    <a:pt x="2490" y="1531"/>
                  </a:lnTo>
                  <a:lnTo>
                    <a:pt x="2508" y="1402"/>
                  </a:lnTo>
                  <a:lnTo>
                    <a:pt x="2508" y="1273"/>
                  </a:lnTo>
                  <a:lnTo>
                    <a:pt x="2508" y="1144"/>
                  </a:lnTo>
                  <a:lnTo>
                    <a:pt x="2490" y="1015"/>
                  </a:lnTo>
                  <a:lnTo>
                    <a:pt x="2453" y="904"/>
                  </a:lnTo>
                  <a:lnTo>
                    <a:pt x="2416" y="775"/>
                  </a:lnTo>
                  <a:lnTo>
                    <a:pt x="2361" y="665"/>
                  </a:lnTo>
                  <a:lnTo>
                    <a:pt x="2305" y="572"/>
                  </a:lnTo>
                  <a:lnTo>
                    <a:pt x="2232" y="462"/>
                  </a:lnTo>
                  <a:lnTo>
                    <a:pt x="2158" y="388"/>
                  </a:lnTo>
                  <a:lnTo>
                    <a:pt x="2066" y="296"/>
                  </a:lnTo>
                  <a:lnTo>
                    <a:pt x="1955" y="222"/>
                  </a:lnTo>
                  <a:lnTo>
                    <a:pt x="1863" y="167"/>
                  </a:lnTo>
                  <a:lnTo>
                    <a:pt x="1752" y="111"/>
                  </a:lnTo>
                  <a:lnTo>
                    <a:pt x="1642" y="56"/>
                  </a:lnTo>
                  <a:lnTo>
                    <a:pt x="1513" y="38"/>
                  </a:lnTo>
                  <a:lnTo>
                    <a:pt x="1384"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 name="Google Shape;716;p3"/>
            <p:cNvSpPr/>
            <p:nvPr/>
          </p:nvSpPr>
          <p:spPr>
            <a:xfrm>
              <a:off x="5444750" y="1179850"/>
              <a:ext cx="62725" cy="62700"/>
            </a:xfrm>
            <a:custGeom>
              <a:avLst/>
              <a:gdLst/>
              <a:ahLst/>
              <a:cxnLst/>
              <a:rect l="l" t="t" r="r" b="b"/>
              <a:pathLst>
                <a:path w="2509" h="2508" extrusionOk="0">
                  <a:moveTo>
                    <a:pt x="1107" y="0"/>
                  </a:moveTo>
                  <a:lnTo>
                    <a:pt x="997" y="19"/>
                  </a:lnTo>
                  <a:lnTo>
                    <a:pt x="867" y="56"/>
                  </a:lnTo>
                  <a:lnTo>
                    <a:pt x="757" y="111"/>
                  </a:lnTo>
                  <a:lnTo>
                    <a:pt x="646" y="148"/>
                  </a:lnTo>
                  <a:lnTo>
                    <a:pt x="536" y="221"/>
                  </a:lnTo>
                  <a:lnTo>
                    <a:pt x="443" y="295"/>
                  </a:lnTo>
                  <a:lnTo>
                    <a:pt x="351" y="369"/>
                  </a:lnTo>
                  <a:lnTo>
                    <a:pt x="277" y="461"/>
                  </a:lnTo>
                  <a:lnTo>
                    <a:pt x="204" y="572"/>
                  </a:lnTo>
                  <a:lnTo>
                    <a:pt x="148" y="664"/>
                  </a:lnTo>
                  <a:lnTo>
                    <a:pt x="93" y="775"/>
                  </a:lnTo>
                  <a:lnTo>
                    <a:pt x="56" y="904"/>
                  </a:lnTo>
                  <a:lnTo>
                    <a:pt x="19" y="1014"/>
                  </a:lnTo>
                  <a:lnTo>
                    <a:pt x="1" y="1143"/>
                  </a:lnTo>
                  <a:lnTo>
                    <a:pt x="1" y="1272"/>
                  </a:lnTo>
                  <a:lnTo>
                    <a:pt x="1" y="1402"/>
                  </a:lnTo>
                  <a:lnTo>
                    <a:pt x="19" y="1512"/>
                  </a:lnTo>
                  <a:lnTo>
                    <a:pt x="56" y="1641"/>
                  </a:lnTo>
                  <a:lnTo>
                    <a:pt x="93" y="1752"/>
                  </a:lnTo>
                  <a:lnTo>
                    <a:pt x="148" y="1862"/>
                  </a:lnTo>
                  <a:lnTo>
                    <a:pt x="222" y="1955"/>
                  </a:lnTo>
                  <a:lnTo>
                    <a:pt x="370" y="2139"/>
                  </a:lnTo>
                  <a:lnTo>
                    <a:pt x="554" y="2287"/>
                  </a:lnTo>
                  <a:lnTo>
                    <a:pt x="646" y="2342"/>
                  </a:lnTo>
                  <a:lnTo>
                    <a:pt x="757" y="2397"/>
                  </a:lnTo>
                  <a:lnTo>
                    <a:pt x="867" y="2452"/>
                  </a:lnTo>
                  <a:lnTo>
                    <a:pt x="978" y="2471"/>
                  </a:lnTo>
                  <a:lnTo>
                    <a:pt x="1107" y="2489"/>
                  </a:lnTo>
                  <a:lnTo>
                    <a:pt x="1236" y="2508"/>
                  </a:lnTo>
                  <a:lnTo>
                    <a:pt x="1365" y="2508"/>
                  </a:lnTo>
                  <a:lnTo>
                    <a:pt x="1476" y="2489"/>
                  </a:lnTo>
                  <a:lnTo>
                    <a:pt x="1605" y="2452"/>
                  </a:lnTo>
                  <a:lnTo>
                    <a:pt x="1716" y="2416"/>
                  </a:lnTo>
                  <a:lnTo>
                    <a:pt x="1826" y="2360"/>
                  </a:lnTo>
                  <a:lnTo>
                    <a:pt x="1937" y="2305"/>
                  </a:lnTo>
                  <a:lnTo>
                    <a:pt x="2029" y="2231"/>
                  </a:lnTo>
                  <a:lnTo>
                    <a:pt x="2121" y="2139"/>
                  </a:lnTo>
                  <a:lnTo>
                    <a:pt x="2213" y="2065"/>
                  </a:lnTo>
                  <a:lnTo>
                    <a:pt x="2287" y="1955"/>
                  </a:lnTo>
                  <a:lnTo>
                    <a:pt x="2343" y="1862"/>
                  </a:lnTo>
                  <a:lnTo>
                    <a:pt x="2398" y="1752"/>
                  </a:lnTo>
                  <a:lnTo>
                    <a:pt x="2435" y="1641"/>
                  </a:lnTo>
                  <a:lnTo>
                    <a:pt x="2472" y="1512"/>
                  </a:lnTo>
                  <a:lnTo>
                    <a:pt x="2490" y="1383"/>
                  </a:lnTo>
                  <a:lnTo>
                    <a:pt x="2508" y="1254"/>
                  </a:lnTo>
                  <a:lnTo>
                    <a:pt x="2490" y="1125"/>
                  </a:lnTo>
                  <a:lnTo>
                    <a:pt x="2472" y="1014"/>
                  </a:lnTo>
                  <a:lnTo>
                    <a:pt x="2453" y="885"/>
                  </a:lnTo>
                  <a:lnTo>
                    <a:pt x="2398" y="775"/>
                  </a:lnTo>
                  <a:lnTo>
                    <a:pt x="2361" y="664"/>
                  </a:lnTo>
                  <a:lnTo>
                    <a:pt x="2287" y="553"/>
                  </a:lnTo>
                  <a:lnTo>
                    <a:pt x="2213" y="461"/>
                  </a:lnTo>
                  <a:lnTo>
                    <a:pt x="2140" y="369"/>
                  </a:lnTo>
                  <a:lnTo>
                    <a:pt x="2048" y="295"/>
                  </a:lnTo>
                  <a:lnTo>
                    <a:pt x="1955" y="221"/>
                  </a:lnTo>
                  <a:lnTo>
                    <a:pt x="1845" y="148"/>
                  </a:lnTo>
                  <a:lnTo>
                    <a:pt x="1734" y="92"/>
                  </a:lnTo>
                  <a:lnTo>
                    <a:pt x="1623" y="56"/>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 name="Google Shape;717;p3"/>
            <p:cNvSpPr/>
            <p:nvPr/>
          </p:nvSpPr>
          <p:spPr>
            <a:xfrm>
              <a:off x="5895575" y="1422300"/>
              <a:ext cx="62700" cy="62725"/>
            </a:xfrm>
            <a:custGeom>
              <a:avLst/>
              <a:gdLst/>
              <a:ahLst/>
              <a:cxnLst/>
              <a:rect l="l" t="t" r="r" b="b"/>
              <a:pathLst>
                <a:path w="2508" h="2509" extrusionOk="0">
                  <a:moveTo>
                    <a:pt x="1180" y="1"/>
                  </a:moveTo>
                  <a:lnTo>
                    <a:pt x="1051" y="19"/>
                  </a:lnTo>
                  <a:lnTo>
                    <a:pt x="941" y="38"/>
                  </a:lnTo>
                  <a:lnTo>
                    <a:pt x="812" y="74"/>
                  </a:lnTo>
                  <a:lnTo>
                    <a:pt x="701" y="130"/>
                  </a:lnTo>
                  <a:lnTo>
                    <a:pt x="590" y="185"/>
                  </a:lnTo>
                  <a:lnTo>
                    <a:pt x="498" y="259"/>
                  </a:lnTo>
                  <a:lnTo>
                    <a:pt x="406" y="333"/>
                  </a:lnTo>
                  <a:lnTo>
                    <a:pt x="314" y="425"/>
                  </a:lnTo>
                  <a:lnTo>
                    <a:pt x="240" y="517"/>
                  </a:lnTo>
                  <a:lnTo>
                    <a:pt x="166" y="609"/>
                  </a:lnTo>
                  <a:lnTo>
                    <a:pt x="111" y="720"/>
                  </a:lnTo>
                  <a:lnTo>
                    <a:pt x="74" y="830"/>
                  </a:lnTo>
                  <a:lnTo>
                    <a:pt x="37" y="959"/>
                  </a:lnTo>
                  <a:lnTo>
                    <a:pt x="0" y="1089"/>
                  </a:lnTo>
                  <a:lnTo>
                    <a:pt x="0" y="1218"/>
                  </a:lnTo>
                  <a:lnTo>
                    <a:pt x="0" y="1347"/>
                  </a:lnTo>
                  <a:lnTo>
                    <a:pt x="19" y="1476"/>
                  </a:lnTo>
                  <a:lnTo>
                    <a:pt x="37" y="1586"/>
                  </a:lnTo>
                  <a:lnTo>
                    <a:pt x="74" y="1715"/>
                  </a:lnTo>
                  <a:lnTo>
                    <a:pt x="129" y="1826"/>
                  </a:lnTo>
                  <a:lnTo>
                    <a:pt x="185" y="1918"/>
                  </a:lnTo>
                  <a:lnTo>
                    <a:pt x="259" y="2029"/>
                  </a:lnTo>
                  <a:lnTo>
                    <a:pt x="332" y="2121"/>
                  </a:lnTo>
                  <a:lnTo>
                    <a:pt x="424" y="2195"/>
                  </a:lnTo>
                  <a:lnTo>
                    <a:pt x="517" y="2287"/>
                  </a:lnTo>
                  <a:lnTo>
                    <a:pt x="627" y="2342"/>
                  </a:lnTo>
                  <a:lnTo>
                    <a:pt x="738" y="2398"/>
                  </a:lnTo>
                  <a:lnTo>
                    <a:pt x="849" y="2453"/>
                  </a:lnTo>
                  <a:lnTo>
                    <a:pt x="959" y="2490"/>
                  </a:lnTo>
                  <a:lnTo>
                    <a:pt x="1088" y="2508"/>
                  </a:lnTo>
                  <a:lnTo>
                    <a:pt x="1346" y="2508"/>
                  </a:lnTo>
                  <a:lnTo>
                    <a:pt x="1475" y="2490"/>
                  </a:lnTo>
                  <a:lnTo>
                    <a:pt x="1586" y="2471"/>
                  </a:lnTo>
                  <a:lnTo>
                    <a:pt x="1697" y="2435"/>
                  </a:lnTo>
                  <a:lnTo>
                    <a:pt x="1807" y="2379"/>
                  </a:lnTo>
                  <a:lnTo>
                    <a:pt x="1918" y="2324"/>
                  </a:lnTo>
                  <a:lnTo>
                    <a:pt x="2010" y="2250"/>
                  </a:lnTo>
                  <a:lnTo>
                    <a:pt x="2102" y="2176"/>
                  </a:lnTo>
                  <a:lnTo>
                    <a:pt x="2195" y="2103"/>
                  </a:lnTo>
                  <a:lnTo>
                    <a:pt x="2268" y="2010"/>
                  </a:lnTo>
                  <a:lnTo>
                    <a:pt x="2324" y="1900"/>
                  </a:lnTo>
                  <a:lnTo>
                    <a:pt x="2379" y="1808"/>
                  </a:lnTo>
                  <a:lnTo>
                    <a:pt x="2434" y="1697"/>
                  </a:lnTo>
                  <a:lnTo>
                    <a:pt x="2471" y="1568"/>
                  </a:lnTo>
                  <a:lnTo>
                    <a:pt x="2490" y="1457"/>
                  </a:lnTo>
                  <a:lnTo>
                    <a:pt x="2508" y="1328"/>
                  </a:lnTo>
                  <a:lnTo>
                    <a:pt x="2508" y="1199"/>
                  </a:lnTo>
                  <a:lnTo>
                    <a:pt x="2490" y="1070"/>
                  </a:lnTo>
                  <a:lnTo>
                    <a:pt x="2471" y="959"/>
                  </a:lnTo>
                  <a:lnTo>
                    <a:pt x="2434" y="830"/>
                  </a:lnTo>
                  <a:lnTo>
                    <a:pt x="2379" y="720"/>
                  </a:lnTo>
                  <a:lnTo>
                    <a:pt x="2324" y="609"/>
                  </a:lnTo>
                  <a:lnTo>
                    <a:pt x="2268" y="517"/>
                  </a:lnTo>
                  <a:lnTo>
                    <a:pt x="2195" y="425"/>
                  </a:lnTo>
                  <a:lnTo>
                    <a:pt x="2102" y="333"/>
                  </a:lnTo>
                  <a:lnTo>
                    <a:pt x="2010" y="259"/>
                  </a:lnTo>
                  <a:lnTo>
                    <a:pt x="1899" y="185"/>
                  </a:lnTo>
                  <a:lnTo>
                    <a:pt x="1807" y="130"/>
                  </a:lnTo>
                  <a:lnTo>
                    <a:pt x="1678" y="74"/>
                  </a:lnTo>
                  <a:lnTo>
                    <a:pt x="1568" y="38"/>
                  </a:lnTo>
                  <a:lnTo>
                    <a:pt x="1439" y="19"/>
                  </a:lnTo>
                  <a:lnTo>
                    <a:pt x="13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 name="Google Shape;718;p3"/>
            <p:cNvSpPr/>
            <p:nvPr/>
          </p:nvSpPr>
          <p:spPr>
            <a:xfrm>
              <a:off x="6292000" y="1493750"/>
              <a:ext cx="63175" cy="62725"/>
            </a:xfrm>
            <a:custGeom>
              <a:avLst/>
              <a:gdLst/>
              <a:ahLst/>
              <a:cxnLst/>
              <a:rect l="l" t="t" r="r" b="b"/>
              <a:pathLst>
                <a:path w="2527" h="2509" extrusionOk="0">
                  <a:moveTo>
                    <a:pt x="1125" y="1"/>
                  </a:moveTo>
                  <a:lnTo>
                    <a:pt x="996" y="19"/>
                  </a:lnTo>
                  <a:lnTo>
                    <a:pt x="885" y="56"/>
                  </a:lnTo>
                  <a:lnTo>
                    <a:pt x="775" y="93"/>
                  </a:lnTo>
                  <a:lnTo>
                    <a:pt x="664" y="148"/>
                  </a:lnTo>
                  <a:lnTo>
                    <a:pt x="572" y="203"/>
                  </a:lnTo>
                  <a:lnTo>
                    <a:pt x="461" y="277"/>
                  </a:lnTo>
                  <a:lnTo>
                    <a:pt x="387" y="351"/>
                  </a:lnTo>
                  <a:lnTo>
                    <a:pt x="295" y="443"/>
                  </a:lnTo>
                  <a:lnTo>
                    <a:pt x="221" y="535"/>
                  </a:lnTo>
                  <a:lnTo>
                    <a:pt x="166" y="646"/>
                  </a:lnTo>
                  <a:lnTo>
                    <a:pt x="111" y="738"/>
                  </a:lnTo>
                  <a:lnTo>
                    <a:pt x="74" y="849"/>
                  </a:lnTo>
                  <a:lnTo>
                    <a:pt x="37" y="978"/>
                  </a:lnTo>
                  <a:lnTo>
                    <a:pt x="19" y="1088"/>
                  </a:lnTo>
                  <a:lnTo>
                    <a:pt x="0" y="1218"/>
                  </a:lnTo>
                  <a:lnTo>
                    <a:pt x="19" y="1347"/>
                  </a:lnTo>
                  <a:lnTo>
                    <a:pt x="19" y="1476"/>
                  </a:lnTo>
                  <a:lnTo>
                    <a:pt x="55" y="1605"/>
                  </a:lnTo>
                  <a:lnTo>
                    <a:pt x="92" y="1715"/>
                  </a:lnTo>
                  <a:lnTo>
                    <a:pt x="148" y="1826"/>
                  </a:lnTo>
                  <a:lnTo>
                    <a:pt x="203" y="1937"/>
                  </a:lnTo>
                  <a:lnTo>
                    <a:pt x="277" y="2029"/>
                  </a:lnTo>
                  <a:lnTo>
                    <a:pt x="350" y="2121"/>
                  </a:lnTo>
                  <a:lnTo>
                    <a:pt x="443" y="2213"/>
                  </a:lnTo>
                  <a:lnTo>
                    <a:pt x="535" y="2287"/>
                  </a:lnTo>
                  <a:lnTo>
                    <a:pt x="646" y="2342"/>
                  </a:lnTo>
                  <a:lnTo>
                    <a:pt x="756" y="2398"/>
                  </a:lnTo>
                  <a:lnTo>
                    <a:pt x="867" y="2453"/>
                  </a:lnTo>
                  <a:lnTo>
                    <a:pt x="996" y="2471"/>
                  </a:lnTo>
                  <a:lnTo>
                    <a:pt x="1125" y="2508"/>
                  </a:lnTo>
                  <a:lnTo>
                    <a:pt x="1383" y="2508"/>
                  </a:lnTo>
                  <a:lnTo>
                    <a:pt x="1494" y="2490"/>
                  </a:lnTo>
                  <a:lnTo>
                    <a:pt x="1623" y="2453"/>
                  </a:lnTo>
                  <a:lnTo>
                    <a:pt x="1733" y="2416"/>
                  </a:lnTo>
                  <a:lnTo>
                    <a:pt x="1844" y="2361"/>
                  </a:lnTo>
                  <a:lnTo>
                    <a:pt x="1955" y="2305"/>
                  </a:lnTo>
                  <a:lnTo>
                    <a:pt x="2047" y="2232"/>
                  </a:lnTo>
                  <a:lnTo>
                    <a:pt x="2139" y="2139"/>
                  </a:lnTo>
                  <a:lnTo>
                    <a:pt x="2231" y="2066"/>
                  </a:lnTo>
                  <a:lnTo>
                    <a:pt x="2305" y="1955"/>
                  </a:lnTo>
                  <a:lnTo>
                    <a:pt x="2360" y="1863"/>
                  </a:lnTo>
                  <a:lnTo>
                    <a:pt x="2416" y="1752"/>
                  </a:lnTo>
                  <a:lnTo>
                    <a:pt x="2452" y="1642"/>
                  </a:lnTo>
                  <a:lnTo>
                    <a:pt x="2489" y="1513"/>
                  </a:lnTo>
                  <a:lnTo>
                    <a:pt x="2508" y="1383"/>
                  </a:lnTo>
                  <a:lnTo>
                    <a:pt x="2526" y="1254"/>
                  </a:lnTo>
                  <a:lnTo>
                    <a:pt x="2508" y="1125"/>
                  </a:lnTo>
                  <a:lnTo>
                    <a:pt x="2489" y="996"/>
                  </a:lnTo>
                  <a:lnTo>
                    <a:pt x="2471" y="886"/>
                  </a:lnTo>
                  <a:lnTo>
                    <a:pt x="2416" y="757"/>
                  </a:lnTo>
                  <a:lnTo>
                    <a:pt x="2360" y="646"/>
                  </a:lnTo>
                  <a:lnTo>
                    <a:pt x="2305" y="554"/>
                  </a:lnTo>
                  <a:lnTo>
                    <a:pt x="2231" y="443"/>
                  </a:lnTo>
                  <a:lnTo>
                    <a:pt x="2157" y="369"/>
                  </a:lnTo>
                  <a:lnTo>
                    <a:pt x="2065" y="277"/>
                  </a:lnTo>
                  <a:lnTo>
                    <a:pt x="1955" y="203"/>
                  </a:lnTo>
                  <a:lnTo>
                    <a:pt x="1862" y="148"/>
                  </a:lnTo>
                  <a:lnTo>
                    <a:pt x="1752" y="93"/>
                  </a:lnTo>
                  <a:lnTo>
                    <a:pt x="1623" y="56"/>
                  </a:lnTo>
                  <a:lnTo>
                    <a:pt x="1512"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 name="Google Shape;719;p3"/>
            <p:cNvSpPr/>
            <p:nvPr/>
          </p:nvSpPr>
          <p:spPr>
            <a:xfrm>
              <a:off x="5302325" y="1071525"/>
              <a:ext cx="62250" cy="62250"/>
            </a:xfrm>
            <a:custGeom>
              <a:avLst/>
              <a:gdLst/>
              <a:ahLst/>
              <a:cxnLst/>
              <a:rect l="l" t="t" r="r" b="b"/>
              <a:pathLst>
                <a:path w="2490" h="2490" extrusionOk="0">
                  <a:moveTo>
                    <a:pt x="1236" y="0"/>
                  </a:moveTo>
                  <a:lnTo>
                    <a:pt x="1107" y="19"/>
                  </a:lnTo>
                  <a:lnTo>
                    <a:pt x="996" y="37"/>
                  </a:lnTo>
                  <a:lnTo>
                    <a:pt x="867" y="56"/>
                  </a:lnTo>
                  <a:lnTo>
                    <a:pt x="756" y="111"/>
                  </a:lnTo>
                  <a:lnTo>
                    <a:pt x="646" y="166"/>
                  </a:lnTo>
                  <a:lnTo>
                    <a:pt x="554" y="222"/>
                  </a:lnTo>
                  <a:lnTo>
                    <a:pt x="369" y="369"/>
                  </a:lnTo>
                  <a:lnTo>
                    <a:pt x="222" y="553"/>
                  </a:lnTo>
                  <a:lnTo>
                    <a:pt x="148" y="664"/>
                  </a:lnTo>
                  <a:lnTo>
                    <a:pt x="93" y="775"/>
                  </a:lnTo>
                  <a:lnTo>
                    <a:pt x="56" y="885"/>
                  </a:lnTo>
                  <a:lnTo>
                    <a:pt x="19" y="996"/>
                  </a:lnTo>
                  <a:lnTo>
                    <a:pt x="0" y="1125"/>
                  </a:lnTo>
                  <a:lnTo>
                    <a:pt x="0" y="1236"/>
                  </a:lnTo>
                  <a:lnTo>
                    <a:pt x="0" y="1365"/>
                  </a:lnTo>
                  <a:lnTo>
                    <a:pt x="19" y="1494"/>
                  </a:lnTo>
                  <a:lnTo>
                    <a:pt x="56" y="1604"/>
                  </a:lnTo>
                  <a:lnTo>
                    <a:pt x="93" y="1715"/>
                  </a:lnTo>
                  <a:lnTo>
                    <a:pt x="148" y="1826"/>
                  </a:lnTo>
                  <a:lnTo>
                    <a:pt x="203" y="1918"/>
                  </a:lnTo>
                  <a:lnTo>
                    <a:pt x="351" y="2102"/>
                  </a:lnTo>
                  <a:lnTo>
                    <a:pt x="535" y="2268"/>
                  </a:lnTo>
                  <a:lnTo>
                    <a:pt x="646" y="2323"/>
                  </a:lnTo>
                  <a:lnTo>
                    <a:pt x="738" y="2379"/>
                  </a:lnTo>
                  <a:lnTo>
                    <a:pt x="867" y="2434"/>
                  </a:lnTo>
                  <a:lnTo>
                    <a:pt x="978" y="2453"/>
                  </a:lnTo>
                  <a:lnTo>
                    <a:pt x="1088" y="2489"/>
                  </a:lnTo>
                  <a:lnTo>
                    <a:pt x="1346" y="2489"/>
                  </a:lnTo>
                  <a:lnTo>
                    <a:pt x="1476" y="2471"/>
                  </a:lnTo>
                  <a:lnTo>
                    <a:pt x="1586" y="2434"/>
                  </a:lnTo>
                  <a:lnTo>
                    <a:pt x="1715" y="2397"/>
                  </a:lnTo>
                  <a:lnTo>
                    <a:pt x="1826" y="2342"/>
                  </a:lnTo>
                  <a:lnTo>
                    <a:pt x="1918" y="2268"/>
                  </a:lnTo>
                  <a:lnTo>
                    <a:pt x="2029" y="2194"/>
                  </a:lnTo>
                  <a:lnTo>
                    <a:pt x="2121" y="2121"/>
                  </a:lnTo>
                  <a:lnTo>
                    <a:pt x="2195" y="2028"/>
                  </a:lnTo>
                  <a:lnTo>
                    <a:pt x="2268" y="1936"/>
                  </a:lnTo>
                  <a:lnTo>
                    <a:pt x="2342" y="1826"/>
                  </a:lnTo>
                  <a:lnTo>
                    <a:pt x="2379" y="1715"/>
                  </a:lnTo>
                  <a:lnTo>
                    <a:pt x="2434" y="1604"/>
                  </a:lnTo>
                  <a:lnTo>
                    <a:pt x="2453" y="1475"/>
                  </a:lnTo>
                  <a:lnTo>
                    <a:pt x="2471" y="1346"/>
                  </a:lnTo>
                  <a:lnTo>
                    <a:pt x="2490" y="1217"/>
                  </a:lnTo>
                  <a:lnTo>
                    <a:pt x="2471" y="1107"/>
                  </a:lnTo>
                  <a:lnTo>
                    <a:pt x="2453" y="977"/>
                  </a:lnTo>
                  <a:lnTo>
                    <a:pt x="2416" y="867"/>
                  </a:lnTo>
                  <a:lnTo>
                    <a:pt x="2379" y="756"/>
                  </a:lnTo>
                  <a:lnTo>
                    <a:pt x="2324" y="646"/>
                  </a:lnTo>
                  <a:lnTo>
                    <a:pt x="2250" y="553"/>
                  </a:lnTo>
                  <a:lnTo>
                    <a:pt x="2102" y="369"/>
                  </a:lnTo>
                  <a:lnTo>
                    <a:pt x="1918" y="222"/>
                  </a:lnTo>
                  <a:lnTo>
                    <a:pt x="1807" y="148"/>
                  </a:lnTo>
                  <a:lnTo>
                    <a:pt x="1697" y="92"/>
                  </a:lnTo>
                  <a:lnTo>
                    <a:pt x="1586" y="56"/>
                  </a:lnTo>
                  <a:lnTo>
                    <a:pt x="1476" y="37"/>
                  </a:lnTo>
                  <a:lnTo>
                    <a:pt x="1346" y="19"/>
                  </a:lnTo>
                  <a:lnTo>
                    <a:pt x="12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 name="Google Shape;720;p3"/>
            <p:cNvSpPr/>
            <p:nvPr/>
          </p:nvSpPr>
          <p:spPr>
            <a:xfrm>
              <a:off x="5815825" y="1408475"/>
              <a:ext cx="62250" cy="62250"/>
            </a:xfrm>
            <a:custGeom>
              <a:avLst/>
              <a:gdLst/>
              <a:ahLst/>
              <a:cxnLst/>
              <a:rect l="l" t="t" r="r" b="b"/>
              <a:pathLst>
                <a:path w="2490" h="2490" extrusionOk="0">
                  <a:moveTo>
                    <a:pt x="1144" y="1"/>
                  </a:moveTo>
                  <a:lnTo>
                    <a:pt x="1033" y="19"/>
                  </a:lnTo>
                  <a:lnTo>
                    <a:pt x="904" y="37"/>
                  </a:lnTo>
                  <a:lnTo>
                    <a:pt x="793" y="74"/>
                  </a:lnTo>
                  <a:lnTo>
                    <a:pt x="683" y="130"/>
                  </a:lnTo>
                  <a:lnTo>
                    <a:pt x="591" y="185"/>
                  </a:lnTo>
                  <a:lnTo>
                    <a:pt x="480" y="259"/>
                  </a:lnTo>
                  <a:lnTo>
                    <a:pt x="388" y="332"/>
                  </a:lnTo>
                  <a:lnTo>
                    <a:pt x="314" y="425"/>
                  </a:lnTo>
                  <a:lnTo>
                    <a:pt x="240" y="517"/>
                  </a:lnTo>
                  <a:lnTo>
                    <a:pt x="167" y="627"/>
                  </a:lnTo>
                  <a:lnTo>
                    <a:pt x="111" y="720"/>
                  </a:lnTo>
                  <a:lnTo>
                    <a:pt x="74" y="830"/>
                  </a:lnTo>
                  <a:lnTo>
                    <a:pt x="37" y="959"/>
                  </a:lnTo>
                  <a:lnTo>
                    <a:pt x="19" y="1070"/>
                  </a:lnTo>
                  <a:lnTo>
                    <a:pt x="1" y="1199"/>
                  </a:lnTo>
                  <a:lnTo>
                    <a:pt x="1" y="1328"/>
                  </a:lnTo>
                  <a:lnTo>
                    <a:pt x="19" y="1439"/>
                  </a:lnTo>
                  <a:lnTo>
                    <a:pt x="37" y="1568"/>
                  </a:lnTo>
                  <a:lnTo>
                    <a:pt x="74" y="1678"/>
                  </a:lnTo>
                  <a:lnTo>
                    <a:pt x="130" y="1789"/>
                  </a:lnTo>
                  <a:lnTo>
                    <a:pt x="185" y="1900"/>
                  </a:lnTo>
                  <a:lnTo>
                    <a:pt x="259" y="1992"/>
                  </a:lnTo>
                  <a:lnTo>
                    <a:pt x="332" y="2084"/>
                  </a:lnTo>
                  <a:lnTo>
                    <a:pt x="425" y="2158"/>
                  </a:lnTo>
                  <a:lnTo>
                    <a:pt x="517" y="2232"/>
                  </a:lnTo>
                  <a:lnTo>
                    <a:pt x="609" y="2305"/>
                  </a:lnTo>
                  <a:lnTo>
                    <a:pt x="720" y="2361"/>
                  </a:lnTo>
                  <a:lnTo>
                    <a:pt x="830" y="2416"/>
                  </a:lnTo>
                  <a:lnTo>
                    <a:pt x="941" y="2453"/>
                  </a:lnTo>
                  <a:lnTo>
                    <a:pt x="1070" y="2471"/>
                  </a:lnTo>
                  <a:lnTo>
                    <a:pt x="1199" y="2490"/>
                  </a:lnTo>
                  <a:lnTo>
                    <a:pt x="1328" y="2490"/>
                  </a:lnTo>
                  <a:lnTo>
                    <a:pt x="1439" y="2471"/>
                  </a:lnTo>
                  <a:lnTo>
                    <a:pt x="1568" y="2453"/>
                  </a:lnTo>
                  <a:lnTo>
                    <a:pt x="1678" y="2398"/>
                  </a:lnTo>
                  <a:lnTo>
                    <a:pt x="1789" y="2361"/>
                  </a:lnTo>
                  <a:lnTo>
                    <a:pt x="1900" y="2287"/>
                  </a:lnTo>
                  <a:lnTo>
                    <a:pt x="2010" y="2213"/>
                  </a:lnTo>
                  <a:lnTo>
                    <a:pt x="2103" y="2139"/>
                  </a:lnTo>
                  <a:lnTo>
                    <a:pt x="2176" y="2047"/>
                  </a:lnTo>
                  <a:lnTo>
                    <a:pt x="2268" y="1955"/>
                  </a:lnTo>
                  <a:lnTo>
                    <a:pt x="2324" y="1844"/>
                  </a:lnTo>
                  <a:lnTo>
                    <a:pt x="2379" y="1734"/>
                  </a:lnTo>
                  <a:lnTo>
                    <a:pt x="2434" y="1623"/>
                  </a:lnTo>
                  <a:lnTo>
                    <a:pt x="2471" y="1512"/>
                  </a:lnTo>
                  <a:lnTo>
                    <a:pt x="2490" y="1383"/>
                  </a:lnTo>
                  <a:lnTo>
                    <a:pt x="2490" y="1254"/>
                  </a:lnTo>
                  <a:lnTo>
                    <a:pt x="2490" y="1125"/>
                  </a:lnTo>
                  <a:lnTo>
                    <a:pt x="2471" y="1015"/>
                  </a:lnTo>
                  <a:lnTo>
                    <a:pt x="2434" y="886"/>
                  </a:lnTo>
                  <a:lnTo>
                    <a:pt x="2398" y="775"/>
                  </a:lnTo>
                  <a:lnTo>
                    <a:pt x="2342" y="664"/>
                  </a:lnTo>
                  <a:lnTo>
                    <a:pt x="2287" y="572"/>
                  </a:lnTo>
                  <a:lnTo>
                    <a:pt x="2213" y="462"/>
                  </a:lnTo>
                  <a:lnTo>
                    <a:pt x="2139" y="369"/>
                  </a:lnTo>
                  <a:lnTo>
                    <a:pt x="2047" y="296"/>
                  </a:lnTo>
                  <a:lnTo>
                    <a:pt x="1955" y="222"/>
                  </a:lnTo>
                  <a:lnTo>
                    <a:pt x="1863" y="148"/>
                  </a:lnTo>
                  <a:lnTo>
                    <a:pt x="1752" y="93"/>
                  </a:lnTo>
                  <a:lnTo>
                    <a:pt x="1642" y="56"/>
                  </a:lnTo>
                  <a:lnTo>
                    <a:pt x="1512" y="19"/>
                  </a:lnTo>
                  <a:lnTo>
                    <a:pt x="1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 name="Google Shape;721;p3"/>
            <p:cNvSpPr/>
            <p:nvPr/>
          </p:nvSpPr>
          <p:spPr>
            <a:xfrm>
              <a:off x="5105025" y="791725"/>
              <a:ext cx="62725" cy="62700"/>
            </a:xfrm>
            <a:custGeom>
              <a:avLst/>
              <a:gdLst/>
              <a:ahLst/>
              <a:cxnLst/>
              <a:rect l="l" t="t" r="r" b="b"/>
              <a:pathLst>
                <a:path w="2509" h="2508" extrusionOk="0">
                  <a:moveTo>
                    <a:pt x="1199" y="0"/>
                  </a:moveTo>
                  <a:lnTo>
                    <a:pt x="1070" y="19"/>
                  </a:lnTo>
                  <a:lnTo>
                    <a:pt x="960" y="37"/>
                  </a:lnTo>
                  <a:lnTo>
                    <a:pt x="831" y="74"/>
                  </a:lnTo>
                  <a:lnTo>
                    <a:pt x="720" y="129"/>
                  </a:lnTo>
                  <a:lnTo>
                    <a:pt x="609" y="185"/>
                  </a:lnTo>
                  <a:lnTo>
                    <a:pt x="517" y="258"/>
                  </a:lnTo>
                  <a:lnTo>
                    <a:pt x="425" y="332"/>
                  </a:lnTo>
                  <a:lnTo>
                    <a:pt x="333" y="424"/>
                  </a:lnTo>
                  <a:lnTo>
                    <a:pt x="259" y="517"/>
                  </a:lnTo>
                  <a:lnTo>
                    <a:pt x="185" y="609"/>
                  </a:lnTo>
                  <a:lnTo>
                    <a:pt x="130" y="719"/>
                  </a:lnTo>
                  <a:lnTo>
                    <a:pt x="75" y="830"/>
                  </a:lnTo>
                  <a:lnTo>
                    <a:pt x="38" y="959"/>
                  </a:lnTo>
                  <a:lnTo>
                    <a:pt x="19" y="1088"/>
                  </a:lnTo>
                  <a:lnTo>
                    <a:pt x="1" y="1199"/>
                  </a:lnTo>
                  <a:lnTo>
                    <a:pt x="1" y="1328"/>
                  </a:lnTo>
                  <a:lnTo>
                    <a:pt x="19" y="1457"/>
                  </a:lnTo>
                  <a:lnTo>
                    <a:pt x="38" y="1568"/>
                  </a:lnTo>
                  <a:lnTo>
                    <a:pt x="75" y="1678"/>
                  </a:lnTo>
                  <a:lnTo>
                    <a:pt x="130" y="1789"/>
                  </a:lnTo>
                  <a:lnTo>
                    <a:pt x="185" y="1899"/>
                  </a:lnTo>
                  <a:lnTo>
                    <a:pt x="333" y="2084"/>
                  </a:lnTo>
                  <a:lnTo>
                    <a:pt x="499" y="2250"/>
                  </a:lnTo>
                  <a:lnTo>
                    <a:pt x="609" y="2323"/>
                  </a:lnTo>
                  <a:lnTo>
                    <a:pt x="720" y="2379"/>
                  </a:lnTo>
                  <a:lnTo>
                    <a:pt x="831" y="2416"/>
                  </a:lnTo>
                  <a:lnTo>
                    <a:pt x="941" y="2453"/>
                  </a:lnTo>
                  <a:lnTo>
                    <a:pt x="1052" y="2489"/>
                  </a:lnTo>
                  <a:lnTo>
                    <a:pt x="1181" y="2508"/>
                  </a:lnTo>
                  <a:lnTo>
                    <a:pt x="1310" y="2508"/>
                  </a:lnTo>
                  <a:lnTo>
                    <a:pt x="1439" y="2489"/>
                  </a:lnTo>
                  <a:lnTo>
                    <a:pt x="1550" y="2471"/>
                  </a:lnTo>
                  <a:lnTo>
                    <a:pt x="1679" y="2434"/>
                  </a:lnTo>
                  <a:lnTo>
                    <a:pt x="1789" y="2379"/>
                  </a:lnTo>
                  <a:lnTo>
                    <a:pt x="1900" y="2323"/>
                  </a:lnTo>
                  <a:lnTo>
                    <a:pt x="1992" y="2250"/>
                  </a:lnTo>
                  <a:lnTo>
                    <a:pt x="2084" y="2176"/>
                  </a:lnTo>
                  <a:lnTo>
                    <a:pt x="2177" y="2084"/>
                  </a:lnTo>
                  <a:lnTo>
                    <a:pt x="2250" y="1992"/>
                  </a:lnTo>
                  <a:lnTo>
                    <a:pt x="2324" y="1899"/>
                  </a:lnTo>
                  <a:lnTo>
                    <a:pt x="2379" y="1789"/>
                  </a:lnTo>
                  <a:lnTo>
                    <a:pt x="2435" y="1678"/>
                  </a:lnTo>
                  <a:lnTo>
                    <a:pt x="2472" y="1549"/>
                  </a:lnTo>
                  <a:lnTo>
                    <a:pt x="2490" y="1420"/>
                  </a:lnTo>
                  <a:lnTo>
                    <a:pt x="2509" y="1291"/>
                  </a:lnTo>
                  <a:lnTo>
                    <a:pt x="2509" y="1180"/>
                  </a:lnTo>
                  <a:lnTo>
                    <a:pt x="2490" y="1051"/>
                  </a:lnTo>
                  <a:lnTo>
                    <a:pt x="2472" y="941"/>
                  </a:lnTo>
                  <a:lnTo>
                    <a:pt x="2435" y="812"/>
                  </a:lnTo>
                  <a:lnTo>
                    <a:pt x="2379" y="719"/>
                  </a:lnTo>
                  <a:lnTo>
                    <a:pt x="2324" y="609"/>
                  </a:lnTo>
                  <a:lnTo>
                    <a:pt x="2177" y="424"/>
                  </a:lnTo>
                  <a:lnTo>
                    <a:pt x="2011" y="258"/>
                  </a:lnTo>
                  <a:lnTo>
                    <a:pt x="1900" y="185"/>
                  </a:lnTo>
                  <a:lnTo>
                    <a:pt x="1808" y="129"/>
                  </a:lnTo>
                  <a:lnTo>
                    <a:pt x="1697" y="74"/>
                  </a:lnTo>
                  <a:lnTo>
                    <a:pt x="1568" y="37"/>
                  </a:lnTo>
                  <a:lnTo>
                    <a:pt x="1458" y="19"/>
                  </a:lnTo>
                  <a:lnTo>
                    <a:pt x="13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 name="Google Shape;722;p3"/>
            <p:cNvSpPr/>
            <p:nvPr/>
          </p:nvSpPr>
          <p:spPr>
            <a:xfrm>
              <a:off x="5590425" y="1288175"/>
              <a:ext cx="62250" cy="62700"/>
            </a:xfrm>
            <a:custGeom>
              <a:avLst/>
              <a:gdLst/>
              <a:ahLst/>
              <a:cxnLst/>
              <a:rect l="l" t="t" r="r" b="b"/>
              <a:pathLst>
                <a:path w="2490" h="2508" extrusionOk="0">
                  <a:moveTo>
                    <a:pt x="1254" y="0"/>
                  </a:moveTo>
                  <a:lnTo>
                    <a:pt x="1125" y="19"/>
                  </a:lnTo>
                  <a:lnTo>
                    <a:pt x="1014" y="37"/>
                  </a:lnTo>
                  <a:lnTo>
                    <a:pt x="885" y="56"/>
                  </a:lnTo>
                  <a:lnTo>
                    <a:pt x="775" y="92"/>
                  </a:lnTo>
                  <a:lnTo>
                    <a:pt x="664" y="148"/>
                  </a:lnTo>
                  <a:lnTo>
                    <a:pt x="572" y="203"/>
                  </a:lnTo>
                  <a:lnTo>
                    <a:pt x="388" y="351"/>
                  </a:lnTo>
                  <a:lnTo>
                    <a:pt x="222" y="535"/>
                  </a:lnTo>
                  <a:lnTo>
                    <a:pt x="166" y="646"/>
                  </a:lnTo>
                  <a:lnTo>
                    <a:pt x="111" y="738"/>
                  </a:lnTo>
                  <a:lnTo>
                    <a:pt x="56" y="848"/>
                  </a:lnTo>
                  <a:lnTo>
                    <a:pt x="37" y="977"/>
                  </a:lnTo>
                  <a:lnTo>
                    <a:pt x="0" y="1088"/>
                  </a:lnTo>
                  <a:lnTo>
                    <a:pt x="0" y="1217"/>
                  </a:lnTo>
                  <a:lnTo>
                    <a:pt x="0" y="1346"/>
                  </a:lnTo>
                  <a:lnTo>
                    <a:pt x="19" y="1475"/>
                  </a:lnTo>
                  <a:lnTo>
                    <a:pt x="37" y="1586"/>
                  </a:lnTo>
                  <a:lnTo>
                    <a:pt x="74" y="1715"/>
                  </a:lnTo>
                  <a:lnTo>
                    <a:pt x="129" y="1826"/>
                  </a:lnTo>
                  <a:lnTo>
                    <a:pt x="185" y="1918"/>
                  </a:lnTo>
                  <a:lnTo>
                    <a:pt x="258" y="2028"/>
                  </a:lnTo>
                  <a:lnTo>
                    <a:pt x="351" y="2121"/>
                  </a:lnTo>
                  <a:lnTo>
                    <a:pt x="424" y="2194"/>
                  </a:lnTo>
                  <a:lnTo>
                    <a:pt x="535" y="2287"/>
                  </a:lnTo>
                  <a:lnTo>
                    <a:pt x="627" y="2342"/>
                  </a:lnTo>
                  <a:lnTo>
                    <a:pt x="738" y="2397"/>
                  </a:lnTo>
                  <a:lnTo>
                    <a:pt x="867" y="2452"/>
                  </a:lnTo>
                  <a:lnTo>
                    <a:pt x="978" y="2471"/>
                  </a:lnTo>
                  <a:lnTo>
                    <a:pt x="1107" y="2508"/>
                  </a:lnTo>
                  <a:lnTo>
                    <a:pt x="1365" y="2508"/>
                  </a:lnTo>
                  <a:lnTo>
                    <a:pt x="1475" y="2489"/>
                  </a:lnTo>
                  <a:lnTo>
                    <a:pt x="1604" y="2452"/>
                  </a:lnTo>
                  <a:lnTo>
                    <a:pt x="1715" y="2416"/>
                  </a:lnTo>
                  <a:lnTo>
                    <a:pt x="1826" y="2360"/>
                  </a:lnTo>
                  <a:lnTo>
                    <a:pt x="1918" y="2305"/>
                  </a:lnTo>
                  <a:lnTo>
                    <a:pt x="2102" y="2157"/>
                  </a:lnTo>
                  <a:lnTo>
                    <a:pt x="2268" y="1973"/>
                  </a:lnTo>
                  <a:lnTo>
                    <a:pt x="2324" y="1881"/>
                  </a:lnTo>
                  <a:lnTo>
                    <a:pt x="2379" y="1770"/>
                  </a:lnTo>
                  <a:lnTo>
                    <a:pt x="2434" y="1660"/>
                  </a:lnTo>
                  <a:lnTo>
                    <a:pt x="2453" y="1549"/>
                  </a:lnTo>
                  <a:lnTo>
                    <a:pt x="2489" y="1420"/>
                  </a:lnTo>
                  <a:lnTo>
                    <a:pt x="2489" y="1291"/>
                  </a:lnTo>
                  <a:lnTo>
                    <a:pt x="2489" y="1162"/>
                  </a:lnTo>
                  <a:lnTo>
                    <a:pt x="2471" y="1051"/>
                  </a:lnTo>
                  <a:lnTo>
                    <a:pt x="2453" y="922"/>
                  </a:lnTo>
                  <a:lnTo>
                    <a:pt x="2416" y="811"/>
                  </a:lnTo>
                  <a:lnTo>
                    <a:pt x="2360" y="701"/>
                  </a:lnTo>
                  <a:lnTo>
                    <a:pt x="2305" y="590"/>
                  </a:lnTo>
                  <a:lnTo>
                    <a:pt x="2231" y="480"/>
                  </a:lnTo>
                  <a:lnTo>
                    <a:pt x="2139" y="387"/>
                  </a:lnTo>
                  <a:lnTo>
                    <a:pt x="2065" y="314"/>
                  </a:lnTo>
                  <a:lnTo>
                    <a:pt x="1955" y="240"/>
                  </a:lnTo>
                  <a:lnTo>
                    <a:pt x="1863" y="166"/>
                  </a:lnTo>
                  <a:lnTo>
                    <a:pt x="1752" y="111"/>
                  </a:lnTo>
                  <a:lnTo>
                    <a:pt x="1623" y="74"/>
                  </a:lnTo>
                  <a:lnTo>
                    <a:pt x="1512" y="37"/>
                  </a:lnTo>
                  <a:lnTo>
                    <a:pt x="1383"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 name="Google Shape;723;p3"/>
            <p:cNvSpPr/>
            <p:nvPr/>
          </p:nvSpPr>
          <p:spPr>
            <a:xfrm>
              <a:off x="5039575" y="697675"/>
              <a:ext cx="62250" cy="62275"/>
            </a:xfrm>
            <a:custGeom>
              <a:avLst/>
              <a:gdLst/>
              <a:ahLst/>
              <a:cxnLst/>
              <a:rect l="l" t="t" r="r" b="b"/>
              <a:pathLst>
                <a:path w="2490" h="2491" extrusionOk="0">
                  <a:moveTo>
                    <a:pt x="1236" y="1"/>
                  </a:moveTo>
                  <a:lnTo>
                    <a:pt x="1107" y="19"/>
                  </a:lnTo>
                  <a:lnTo>
                    <a:pt x="978" y="38"/>
                  </a:lnTo>
                  <a:lnTo>
                    <a:pt x="867" y="75"/>
                  </a:lnTo>
                  <a:lnTo>
                    <a:pt x="757" y="112"/>
                  </a:lnTo>
                  <a:lnTo>
                    <a:pt x="646" y="167"/>
                  </a:lnTo>
                  <a:lnTo>
                    <a:pt x="554" y="222"/>
                  </a:lnTo>
                  <a:lnTo>
                    <a:pt x="370" y="388"/>
                  </a:lnTo>
                  <a:lnTo>
                    <a:pt x="222" y="572"/>
                  </a:lnTo>
                  <a:lnTo>
                    <a:pt x="148" y="665"/>
                  </a:lnTo>
                  <a:lnTo>
                    <a:pt x="93" y="775"/>
                  </a:lnTo>
                  <a:lnTo>
                    <a:pt x="56" y="886"/>
                  </a:lnTo>
                  <a:lnTo>
                    <a:pt x="38" y="1015"/>
                  </a:lnTo>
                  <a:lnTo>
                    <a:pt x="19" y="1126"/>
                  </a:lnTo>
                  <a:lnTo>
                    <a:pt x="1" y="1255"/>
                  </a:lnTo>
                  <a:lnTo>
                    <a:pt x="19" y="1365"/>
                  </a:lnTo>
                  <a:lnTo>
                    <a:pt x="38" y="1494"/>
                  </a:lnTo>
                  <a:lnTo>
                    <a:pt x="56" y="1605"/>
                  </a:lnTo>
                  <a:lnTo>
                    <a:pt x="111" y="1716"/>
                  </a:lnTo>
                  <a:lnTo>
                    <a:pt x="148" y="1826"/>
                  </a:lnTo>
                  <a:lnTo>
                    <a:pt x="222" y="1937"/>
                  </a:lnTo>
                  <a:lnTo>
                    <a:pt x="370" y="2121"/>
                  </a:lnTo>
                  <a:lnTo>
                    <a:pt x="554" y="2269"/>
                  </a:lnTo>
                  <a:lnTo>
                    <a:pt x="646" y="2343"/>
                  </a:lnTo>
                  <a:lnTo>
                    <a:pt x="757" y="2379"/>
                  </a:lnTo>
                  <a:lnTo>
                    <a:pt x="867" y="2435"/>
                  </a:lnTo>
                  <a:lnTo>
                    <a:pt x="996" y="2472"/>
                  </a:lnTo>
                  <a:lnTo>
                    <a:pt x="1107" y="2490"/>
                  </a:lnTo>
                  <a:lnTo>
                    <a:pt x="1365" y="2490"/>
                  </a:lnTo>
                  <a:lnTo>
                    <a:pt x="1476" y="2472"/>
                  </a:lnTo>
                  <a:lnTo>
                    <a:pt x="1605" y="2435"/>
                  </a:lnTo>
                  <a:lnTo>
                    <a:pt x="1715" y="2398"/>
                  </a:lnTo>
                  <a:lnTo>
                    <a:pt x="1808" y="2343"/>
                  </a:lnTo>
                  <a:lnTo>
                    <a:pt x="1918" y="2287"/>
                  </a:lnTo>
                  <a:lnTo>
                    <a:pt x="2103" y="2140"/>
                  </a:lnTo>
                  <a:lnTo>
                    <a:pt x="2269" y="1955"/>
                  </a:lnTo>
                  <a:lnTo>
                    <a:pt x="2324" y="1845"/>
                  </a:lnTo>
                  <a:lnTo>
                    <a:pt x="2379" y="1753"/>
                  </a:lnTo>
                  <a:lnTo>
                    <a:pt x="2416" y="1642"/>
                  </a:lnTo>
                  <a:lnTo>
                    <a:pt x="2453" y="1513"/>
                  </a:lnTo>
                  <a:lnTo>
                    <a:pt x="2490" y="1402"/>
                  </a:lnTo>
                  <a:lnTo>
                    <a:pt x="2490" y="1273"/>
                  </a:lnTo>
                  <a:lnTo>
                    <a:pt x="2490" y="1144"/>
                  </a:lnTo>
                  <a:lnTo>
                    <a:pt x="2471" y="1015"/>
                  </a:lnTo>
                  <a:lnTo>
                    <a:pt x="2435" y="904"/>
                  </a:lnTo>
                  <a:lnTo>
                    <a:pt x="2398" y="794"/>
                  </a:lnTo>
                  <a:lnTo>
                    <a:pt x="2342" y="683"/>
                  </a:lnTo>
                  <a:lnTo>
                    <a:pt x="2287" y="572"/>
                  </a:lnTo>
                  <a:lnTo>
                    <a:pt x="2213" y="480"/>
                  </a:lnTo>
                  <a:lnTo>
                    <a:pt x="2121" y="388"/>
                  </a:lnTo>
                  <a:lnTo>
                    <a:pt x="2029" y="296"/>
                  </a:lnTo>
                  <a:lnTo>
                    <a:pt x="1937" y="222"/>
                  </a:lnTo>
                  <a:lnTo>
                    <a:pt x="1826" y="148"/>
                  </a:lnTo>
                  <a:lnTo>
                    <a:pt x="1715" y="112"/>
                  </a:lnTo>
                  <a:lnTo>
                    <a:pt x="1605" y="56"/>
                  </a:lnTo>
                  <a:lnTo>
                    <a:pt x="1476"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 name="Google Shape;724;p3"/>
            <p:cNvSpPr/>
            <p:nvPr/>
          </p:nvSpPr>
          <p:spPr>
            <a:xfrm>
              <a:off x="6372200" y="1508500"/>
              <a:ext cx="29050" cy="61800"/>
            </a:xfrm>
            <a:custGeom>
              <a:avLst/>
              <a:gdLst/>
              <a:ahLst/>
              <a:cxnLst/>
              <a:rect l="l" t="t" r="r" b="b"/>
              <a:pathLst>
                <a:path w="1162" h="2472" extrusionOk="0">
                  <a:moveTo>
                    <a:pt x="1033" y="1"/>
                  </a:moveTo>
                  <a:lnTo>
                    <a:pt x="922" y="38"/>
                  </a:lnTo>
                  <a:lnTo>
                    <a:pt x="812" y="74"/>
                  </a:lnTo>
                  <a:lnTo>
                    <a:pt x="701" y="111"/>
                  </a:lnTo>
                  <a:lnTo>
                    <a:pt x="498" y="240"/>
                  </a:lnTo>
                  <a:lnTo>
                    <a:pt x="332" y="406"/>
                  </a:lnTo>
                  <a:lnTo>
                    <a:pt x="185" y="591"/>
                  </a:lnTo>
                  <a:lnTo>
                    <a:pt x="129" y="683"/>
                  </a:lnTo>
                  <a:lnTo>
                    <a:pt x="93" y="793"/>
                  </a:lnTo>
                  <a:lnTo>
                    <a:pt x="56" y="904"/>
                  </a:lnTo>
                  <a:lnTo>
                    <a:pt x="19" y="1015"/>
                  </a:lnTo>
                  <a:lnTo>
                    <a:pt x="0" y="1144"/>
                  </a:lnTo>
                  <a:lnTo>
                    <a:pt x="0" y="1254"/>
                  </a:lnTo>
                  <a:lnTo>
                    <a:pt x="19" y="1384"/>
                  </a:lnTo>
                  <a:lnTo>
                    <a:pt x="37" y="1494"/>
                  </a:lnTo>
                  <a:lnTo>
                    <a:pt x="93" y="1715"/>
                  </a:lnTo>
                  <a:lnTo>
                    <a:pt x="203" y="1918"/>
                  </a:lnTo>
                  <a:lnTo>
                    <a:pt x="351" y="2084"/>
                  </a:lnTo>
                  <a:lnTo>
                    <a:pt x="517" y="2232"/>
                  </a:lnTo>
                  <a:lnTo>
                    <a:pt x="719" y="2361"/>
                  </a:lnTo>
                  <a:lnTo>
                    <a:pt x="941" y="2434"/>
                  </a:lnTo>
                  <a:lnTo>
                    <a:pt x="1051" y="2453"/>
                  </a:lnTo>
                  <a:lnTo>
                    <a:pt x="1162" y="2471"/>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 name="Google Shape;725;p3"/>
            <p:cNvSpPr/>
            <p:nvPr/>
          </p:nvSpPr>
          <p:spPr>
            <a:xfrm>
              <a:off x="5236400" y="980250"/>
              <a:ext cx="62725" cy="62250"/>
            </a:xfrm>
            <a:custGeom>
              <a:avLst/>
              <a:gdLst/>
              <a:ahLst/>
              <a:cxnLst/>
              <a:rect l="l" t="t" r="r" b="b"/>
              <a:pathLst>
                <a:path w="2509" h="2490" extrusionOk="0">
                  <a:moveTo>
                    <a:pt x="1162" y="0"/>
                  </a:moveTo>
                  <a:lnTo>
                    <a:pt x="1052" y="19"/>
                  </a:lnTo>
                  <a:lnTo>
                    <a:pt x="923" y="37"/>
                  </a:lnTo>
                  <a:lnTo>
                    <a:pt x="812" y="74"/>
                  </a:lnTo>
                  <a:lnTo>
                    <a:pt x="701" y="130"/>
                  </a:lnTo>
                  <a:lnTo>
                    <a:pt x="591" y="185"/>
                  </a:lnTo>
                  <a:lnTo>
                    <a:pt x="480" y="259"/>
                  </a:lnTo>
                  <a:lnTo>
                    <a:pt x="388" y="332"/>
                  </a:lnTo>
                  <a:lnTo>
                    <a:pt x="314" y="425"/>
                  </a:lnTo>
                  <a:lnTo>
                    <a:pt x="241" y="517"/>
                  </a:lnTo>
                  <a:lnTo>
                    <a:pt x="167" y="627"/>
                  </a:lnTo>
                  <a:lnTo>
                    <a:pt x="111" y="738"/>
                  </a:lnTo>
                  <a:lnTo>
                    <a:pt x="75" y="849"/>
                  </a:lnTo>
                  <a:lnTo>
                    <a:pt x="38" y="978"/>
                  </a:lnTo>
                  <a:lnTo>
                    <a:pt x="1" y="1107"/>
                  </a:lnTo>
                  <a:lnTo>
                    <a:pt x="1" y="1217"/>
                  </a:lnTo>
                  <a:lnTo>
                    <a:pt x="1" y="1346"/>
                  </a:lnTo>
                  <a:lnTo>
                    <a:pt x="19" y="1476"/>
                  </a:lnTo>
                  <a:lnTo>
                    <a:pt x="56" y="1586"/>
                  </a:lnTo>
                  <a:lnTo>
                    <a:pt x="93" y="1697"/>
                  </a:lnTo>
                  <a:lnTo>
                    <a:pt x="148" y="1807"/>
                  </a:lnTo>
                  <a:lnTo>
                    <a:pt x="204" y="1918"/>
                  </a:lnTo>
                  <a:lnTo>
                    <a:pt x="351" y="2102"/>
                  </a:lnTo>
                  <a:lnTo>
                    <a:pt x="517" y="2250"/>
                  </a:lnTo>
                  <a:lnTo>
                    <a:pt x="628" y="2324"/>
                  </a:lnTo>
                  <a:lnTo>
                    <a:pt x="738" y="2379"/>
                  </a:lnTo>
                  <a:lnTo>
                    <a:pt x="849" y="2434"/>
                  </a:lnTo>
                  <a:lnTo>
                    <a:pt x="960" y="2453"/>
                  </a:lnTo>
                  <a:lnTo>
                    <a:pt x="1070" y="2490"/>
                  </a:lnTo>
                  <a:lnTo>
                    <a:pt x="1328" y="2490"/>
                  </a:lnTo>
                  <a:lnTo>
                    <a:pt x="1457" y="2471"/>
                  </a:lnTo>
                  <a:lnTo>
                    <a:pt x="1587" y="2453"/>
                  </a:lnTo>
                  <a:lnTo>
                    <a:pt x="1697" y="2416"/>
                  </a:lnTo>
                  <a:lnTo>
                    <a:pt x="1808" y="2361"/>
                  </a:lnTo>
                  <a:lnTo>
                    <a:pt x="1918" y="2305"/>
                  </a:lnTo>
                  <a:lnTo>
                    <a:pt x="2011" y="2232"/>
                  </a:lnTo>
                  <a:lnTo>
                    <a:pt x="2103" y="2158"/>
                  </a:lnTo>
                  <a:lnTo>
                    <a:pt x="2195" y="2066"/>
                  </a:lnTo>
                  <a:lnTo>
                    <a:pt x="2269" y="1973"/>
                  </a:lnTo>
                  <a:lnTo>
                    <a:pt x="2342" y="1863"/>
                  </a:lnTo>
                  <a:lnTo>
                    <a:pt x="2398" y="1752"/>
                  </a:lnTo>
                  <a:lnTo>
                    <a:pt x="2435" y="1641"/>
                  </a:lnTo>
                  <a:lnTo>
                    <a:pt x="2472" y="1512"/>
                  </a:lnTo>
                  <a:lnTo>
                    <a:pt x="2490" y="1402"/>
                  </a:lnTo>
                  <a:lnTo>
                    <a:pt x="2508" y="1273"/>
                  </a:lnTo>
                  <a:lnTo>
                    <a:pt x="2490" y="1144"/>
                  </a:lnTo>
                  <a:lnTo>
                    <a:pt x="2472" y="1015"/>
                  </a:lnTo>
                  <a:lnTo>
                    <a:pt x="2453" y="904"/>
                  </a:lnTo>
                  <a:lnTo>
                    <a:pt x="2416" y="793"/>
                  </a:lnTo>
                  <a:lnTo>
                    <a:pt x="2361" y="683"/>
                  </a:lnTo>
                  <a:lnTo>
                    <a:pt x="2306" y="572"/>
                  </a:lnTo>
                  <a:lnTo>
                    <a:pt x="2158" y="388"/>
                  </a:lnTo>
                  <a:lnTo>
                    <a:pt x="1974" y="240"/>
                  </a:lnTo>
                  <a:lnTo>
                    <a:pt x="1882" y="166"/>
                  </a:lnTo>
                  <a:lnTo>
                    <a:pt x="1771" y="111"/>
                  </a:lnTo>
                  <a:lnTo>
                    <a:pt x="1660" y="74"/>
                  </a:lnTo>
                  <a:lnTo>
                    <a:pt x="1550" y="37"/>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 name="Google Shape;726;p3"/>
            <p:cNvSpPr/>
            <p:nvPr/>
          </p:nvSpPr>
          <p:spPr>
            <a:xfrm>
              <a:off x="5736550" y="1394650"/>
              <a:ext cx="61325" cy="61325"/>
            </a:xfrm>
            <a:custGeom>
              <a:avLst/>
              <a:gdLst/>
              <a:ahLst/>
              <a:cxnLst/>
              <a:rect l="l" t="t" r="r" b="b"/>
              <a:pathLst>
                <a:path w="2453" h="2453" extrusionOk="0">
                  <a:moveTo>
                    <a:pt x="1106" y="0"/>
                  </a:moveTo>
                  <a:lnTo>
                    <a:pt x="977" y="19"/>
                  </a:lnTo>
                  <a:lnTo>
                    <a:pt x="867" y="56"/>
                  </a:lnTo>
                  <a:lnTo>
                    <a:pt x="756" y="93"/>
                  </a:lnTo>
                  <a:lnTo>
                    <a:pt x="646" y="148"/>
                  </a:lnTo>
                  <a:lnTo>
                    <a:pt x="535" y="222"/>
                  </a:lnTo>
                  <a:lnTo>
                    <a:pt x="443" y="277"/>
                  </a:lnTo>
                  <a:lnTo>
                    <a:pt x="351" y="369"/>
                  </a:lnTo>
                  <a:lnTo>
                    <a:pt x="277" y="461"/>
                  </a:lnTo>
                  <a:lnTo>
                    <a:pt x="203" y="554"/>
                  </a:lnTo>
                  <a:lnTo>
                    <a:pt x="148" y="664"/>
                  </a:lnTo>
                  <a:lnTo>
                    <a:pt x="92" y="756"/>
                  </a:lnTo>
                  <a:lnTo>
                    <a:pt x="37" y="885"/>
                  </a:lnTo>
                  <a:lnTo>
                    <a:pt x="19" y="996"/>
                  </a:lnTo>
                  <a:lnTo>
                    <a:pt x="0" y="1107"/>
                  </a:lnTo>
                  <a:lnTo>
                    <a:pt x="0" y="1236"/>
                  </a:lnTo>
                  <a:lnTo>
                    <a:pt x="0" y="1346"/>
                  </a:lnTo>
                  <a:lnTo>
                    <a:pt x="19" y="1475"/>
                  </a:lnTo>
                  <a:lnTo>
                    <a:pt x="56" y="1586"/>
                  </a:lnTo>
                  <a:lnTo>
                    <a:pt x="92" y="1697"/>
                  </a:lnTo>
                  <a:lnTo>
                    <a:pt x="203" y="1900"/>
                  </a:lnTo>
                  <a:lnTo>
                    <a:pt x="351" y="2084"/>
                  </a:lnTo>
                  <a:lnTo>
                    <a:pt x="535" y="2231"/>
                  </a:lnTo>
                  <a:lnTo>
                    <a:pt x="738" y="2342"/>
                  </a:lnTo>
                  <a:lnTo>
                    <a:pt x="848" y="2379"/>
                  </a:lnTo>
                  <a:lnTo>
                    <a:pt x="959" y="2416"/>
                  </a:lnTo>
                  <a:lnTo>
                    <a:pt x="1070" y="2434"/>
                  </a:lnTo>
                  <a:lnTo>
                    <a:pt x="1199" y="2453"/>
                  </a:lnTo>
                  <a:lnTo>
                    <a:pt x="1309" y="2453"/>
                  </a:lnTo>
                  <a:lnTo>
                    <a:pt x="1438" y="2434"/>
                  </a:lnTo>
                  <a:lnTo>
                    <a:pt x="1549" y="2397"/>
                  </a:lnTo>
                  <a:lnTo>
                    <a:pt x="1660" y="2361"/>
                  </a:lnTo>
                  <a:lnTo>
                    <a:pt x="1770" y="2305"/>
                  </a:lnTo>
                  <a:lnTo>
                    <a:pt x="1881" y="2250"/>
                  </a:lnTo>
                  <a:lnTo>
                    <a:pt x="1973" y="2176"/>
                  </a:lnTo>
                  <a:lnTo>
                    <a:pt x="2065" y="2102"/>
                  </a:lnTo>
                  <a:lnTo>
                    <a:pt x="2139" y="2010"/>
                  </a:lnTo>
                  <a:lnTo>
                    <a:pt x="2213" y="1918"/>
                  </a:lnTo>
                  <a:lnTo>
                    <a:pt x="2287" y="1807"/>
                  </a:lnTo>
                  <a:lnTo>
                    <a:pt x="2342" y="1715"/>
                  </a:lnTo>
                  <a:lnTo>
                    <a:pt x="2379" y="1605"/>
                  </a:lnTo>
                  <a:lnTo>
                    <a:pt x="2416" y="1475"/>
                  </a:lnTo>
                  <a:lnTo>
                    <a:pt x="2434" y="1365"/>
                  </a:lnTo>
                  <a:lnTo>
                    <a:pt x="2452" y="1236"/>
                  </a:lnTo>
                  <a:lnTo>
                    <a:pt x="2452" y="1107"/>
                  </a:lnTo>
                  <a:lnTo>
                    <a:pt x="2434" y="996"/>
                  </a:lnTo>
                  <a:lnTo>
                    <a:pt x="2397" y="885"/>
                  </a:lnTo>
                  <a:lnTo>
                    <a:pt x="2360" y="756"/>
                  </a:lnTo>
                  <a:lnTo>
                    <a:pt x="2305" y="664"/>
                  </a:lnTo>
                  <a:lnTo>
                    <a:pt x="2231" y="554"/>
                  </a:lnTo>
                  <a:lnTo>
                    <a:pt x="2176" y="461"/>
                  </a:lnTo>
                  <a:lnTo>
                    <a:pt x="2084" y="369"/>
                  </a:lnTo>
                  <a:lnTo>
                    <a:pt x="1992" y="277"/>
                  </a:lnTo>
                  <a:lnTo>
                    <a:pt x="1899" y="222"/>
                  </a:lnTo>
                  <a:lnTo>
                    <a:pt x="1807" y="148"/>
                  </a:lnTo>
                  <a:lnTo>
                    <a:pt x="1697" y="93"/>
                  </a:lnTo>
                  <a:lnTo>
                    <a:pt x="1586" y="56"/>
                  </a:lnTo>
                  <a:lnTo>
                    <a:pt x="1457" y="19"/>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 name="Google Shape;727;p3"/>
            <p:cNvSpPr/>
            <p:nvPr/>
          </p:nvSpPr>
          <p:spPr>
            <a:xfrm>
              <a:off x="5511125" y="1274800"/>
              <a:ext cx="60875" cy="60875"/>
            </a:xfrm>
            <a:custGeom>
              <a:avLst/>
              <a:gdLst/>
              <a:ahLst/>
              <a:cxnLst/>
              <a:rect l="l" t="t" r="r" b="b"/>
              <a:pathLst>
                <a:path w="2435" h="2435" extrusionOk="0">
                  <a:moveTo>
                    <a:pt x="1107" y="0"/>
                  </a:moveTo>
                  <a:lnTo>
                    <a:pt x="978" y="19"/>
                  </a:lnTo>
                  <a:lnTo>
                    <a:pt x="868" y="56"/>
                  </a:lnTo>
                  <a:lnTo>
                    <a:pt x="757" y="93"/>
                  </a:lnTo>
                  <a:lnTo>
                    <a:pt x="554" y="203"/>
                  </a:lnTo>
                  <a:lnTo>
                    <a:pt x="370" y="351"/>
                  </a:lnTo>
                  <a:lnTo>
                    <a:pt x="222" y="535"/>
                  </a:lnTo>
                  <a:lnTo>
                    <a:pt x="112" y="738"/>
                  </a:lnTo>
                  <a:lnTo>
                    <a:pt x="56" y="849"/>
                  </a:lnTo>
                  <a:lnTo>
                    <a:pt x="38" y="959"/>
                  </a:lnTo>
                  <a:lnTo>
                    <a:pt x="1" y="1070"/>
                  </a:lnTo>
                  <a:lnTo>
                    <a:pt x="1" y="1199"/>
                  </a:lnTo>
                  <a:lnTo>
                    <a:pt x="1" y="1310"/>
                  </a:lnTo>
                  <a:lnTo>
                    <a:pt x="19" y="1439"/>
                  </a:lnTo>
                  <a:lnTo>
                    <a:pt x="56" y="1549"/>
                  </a:lnTo>
                  <a:lnTo>
                    <a:pt x="93" y="1678"/>
                  </a:lnTo>
                  <a:lnTo>
                    <a:pt x="148" y="1771"/>
                  </a:lnTo>
                  <a:lnTo>
                    <a:pt x="204" y="1881"/>
                  </a:lnTo>
                  <a:lnTo>
                    <a:pt x="278" y="1973"/>
                  </a:lnTo>
                  <a:lnTo>
                    <a:pt x="351" y="2066"/>
                  </a:lnTo>
                  <a:lnTo>
                    <a:pt x="443" y="2158"/>
                  </a:lnTo>
                  <a:lnTo>
                    <a:pt x="536" y="2232"/>
                  </a:lnTo>
                  <a:lnTo>
                    <a:pt x="646" y="2287"/>
                  </a:lnTo>
                  <a:lnTo>
                    <a:pt x="738" y="2342"/>
                  </a:lnTo>
                  <a:lnTo>
                    <a:pt x="868" y="2379"/>
                  </a:lnTo>
                  <a:lnTo>
                    <a:pt x="978" y="2416"/>
                  </a:lnTo>
                  <a:lnTo>
                    <a:pt x="1107" y="2434"/>
                  </a:lnTo>
                  <a:lnTo>
                    <a:pt x="1347" y="2434"/>
                  </a:lnTo>
                  <a:lnTo>
                    <a:pt x="1458" y="2416"/>
                  </a:lnTo>
                  <a:lnTo>
                    <a:pt x="1568" y="2379"/>
                  </a:lnTo>
                  <a:lnTo>
                    <a:pt x="1679" y="2342"/>
                  </a:lnTo>
                  <a:lnTo>
                    <a:pt x="1882" y="2232"/>
                  </a:lnTo>
                  <a:lnTo>
                    <a:pt x="2066" y="2084"/>
                  </a:lnTo>
                  <a:lnTo>
                    <a:pt x="2214" y="1918"/>
                  </a:lnTo>
                  <a:lnTo>
                    <a:pt x="2343" y="1715"/>
                  </a:lnTo>
                  <a:lnTo>
                    <a:pt x="2379" y="1605"/>
                  </a:lnTo>
                  <a:lnTo>
                    <a:pt x="2416" y="1494"/>
                  </a:lnTo>
                  <a:lnTo>
                    <a:pt x="2435" y="1365"/>
                  </a:lnTo>
                  <a:lnTo>
                    <a:pt x="2435" y="1254"/>
                  </a:lnTo>
                  <a:lnTo>
                    <a:pt x="2435" y="1125"/>
                  </a:lnTo>
                  <a:lnTo>
                    <a:pt x="2416" y="996"/>
                  </a:lnTo>
                  <a:lnTo>
                    <a:pt x="2398" y="886"/>
                  </a:lnTo>
                  <a:lnTo>
                    <a:pt x="2361" y="775"/>
                  </a:lnTo>
                  <a:lnTo>
                    <a:pt x="2306" y="664"/>
                  </a:lnTo>
                  <a:lnTo>
                    <a:pt x="2232" y="554"/>
                  </a:lnTo>
                  <a:lnTo>
                    <a:pt x="2158" y="461"/>
                  </a:lnTo>
                  <a:lnTo>
                    <a:pt x="2084" y="369"/>
                  </a:lnTo>
                  <a:lnTo>
                    <a:pt x="1992" y="295"/>
                  </a:lnTo>
                  <a:lnTo>
                    <a:pt x="1900" y="222"/>
                  </a:lnTo>
                  <a:lnTo>
                    <a:pt x="1808" y="148"/>
                  </a:lnTo>
                  <a:lnTo>
                    <a:pt x="1697" y="93"/>
                  </a:lnTo>
                  <a:lnTo>
                    <a:pt x="1587" y="56"/>
                  </a:lnTo>
                  <a:lnTo>
                    <a:pt x="1458"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 name="Google Shape;728;p3"/>
            <p:cNvSpPr/>
            <p:nvPr/>
          </p:nvSpPr>
          <p:spPr>
            <a:xfrm>
              <a:off x="4923425" y="433100"/>
              <a:ext cx="60875" cy="60875"/>
            </a:xfrm>
            <a:custGeom>
              <a:avLst/>
              <a:gdLst/>
              <a:ahLst/>
              <a:cxnLst/>
              <a:rect l="l" t="t" r="r" b="b"/>
              <a:pathLst>
                <a:path w="2435" h="2435" extrusionOk="0">
                  <a:moveTo>
                    <a:pt x="1088" y="0"/>
                  </a:moveTo>
                  <a:lnTo>
                    <a:pt x="978" y="19"/>
                  </a:lnTo>
                  <a:lnTo>
                    <a:pt x="867" y="56"/>
                  </a:lnTo>
                  <a:lnTo>
                    <a:pt x="756" y="93"/>
                  </a:lnTo>
                  <a:lnTo>
                    <a:pt x="535" y="203"/>
                  </a:lnTo>
                  <a:lnTo>
                    <a:pt x="369" y="351"/>
                  </a:lnTo>
                  <a:lnTo>
                    <a:pt x="222" y="535"/>
                  </a:lnTo>
                  <a:lnTo>
                    <a:pt x="93" y="738"/>
                  </a:lnTo>
                  <a:lnTo>
                    <a:pt x="56" y="849"/>
                  </a:lnTo>
                  <a:lnTo>
                    <a:pt x="19" y="959"/>
                  </a:lnTo>
                  <a:lnTo>
                    <a:pt x="0" y="1070"/>
                  </a:lnTo>
                  <a:lnTo>
                    <a:pt x="0" y="1199"/>
                  </a:lnTo>
                  <a:lnTo>
                    <a:pt x="0" y="1309"/>
                  </a:lnTo>
                  <a:lnTo>
                    <a:pt x="19" y="1439"/>
                  </a:lnTo>
                  <a:lnTo>
                    <a:pt x="37" y="1549"/>
                  </a:lnTo>
                  <a:lnTo>
                    <a:pt x="74" y="1660"/>
                  </a:lnTo>
                  <a:lnTo>
                    <a:pt x="129" y="1770"/>
                  </a:lnTo>
                  <a:lnTo>
                    <a:pt x="203" y="1881"/>
                  </a:lnTo>
                  <a:lnTo>
                    <a:pt x="277" y="1973"/>
                  </a:lnTo>
                  <a:lnTo>
                    <a:pt x="351" y="2065"/>
                  </a:lnTo>
                  <a:lnTo>
                    <a:pt x="443" y="2139"/>
                  </a:lnTo>
                  <a:lnTo>
                    <a:pt x="535" y="2213"/>
                  </a:lnTo>
                  <a:lnTo>
                    <a:pt x="627" y="2287"/>
                  </a:lnTo>
                  <a:lnTo>
                    <a:pt x="738" y="2342"/>
                  </a:lnTo>
                  <a:lnTo>
                    <a:pt x="848" y="2379"/>
                  </a:lnTo>
                  <a:lnTo>
                    <a:pt x="978" y="2416"/>
                  </a:lnTo>
                  <a:lnTo>
                    <a:pt x="1088" y="2434"/>
                  </a:lnTo>
                  <a:lnTo>
                    <a:pt x="1346" y="2434"/>
                  </a:lnTo>
                  <a:lnTo>
                    <a:pt x="1457" y="2416"/>
                  </a:lnTo>
                  <a:lnTo>
                    <a:pt x="1568" y="2379"/>
                  </a:lnTo>
                  <a:lnTo>
                    <a:pt x="1678" y="2342"/>
                  </a:lnTo>
                  <a:lnTo>
                    <a:pt x="1881" y="2231"/>
                  </a:lnTo>
                  <a:lnTo>
                    <a:pt x="2065" y="2084"/>
                  </a:lnTo>
                  <a:lnTo>
                    <a:pt x="2213" y="1899"/>
                  </a:lnTo>
                  <a:lnTo>
                    <a:pt x="2324" y="1697"/>
                  </a:lnTo>
                  <a:lnTo>
                    <a:pt x="2379" y="1586"/>
                  </a:lnTo>
                  <a:lnTo>
                    <a:pt x="2397" y="1475"/>
                  </a:lnTo>
                  <a:lnTo>
                    <a:pt x="2434" y="1365"/>
                  </a:lnTo>
                  <a:lnTo>
                    <a:pt x="2434" y="1236"/>
                  </a:lnTo>
                  <a:lnTo>
                    <a:pt x="2434" y="1107"/>
                  </a:lnTo>
                  <a:lnTo>
                    <a:pt x="2416" y="996"/>
                  </a:lnTo>
                  <a:lnTo>
                    <a:pt x="2379" y="885"/>
                  </a:lnTo>
                  <a:lnTo>
                    <a:pt x="2342" y="756"/>
                  </a:lnTo>
                  <a:lnTo>
                    <a:pt x="2287" y="646"/>
                  </a:lnTo>
                  <a:lnTo>
                    <a:pt x="2231" y="553"/>
                  </a:lnTo>
                  <a:lnTo>
                    <a:pt x="2158" y="461"/>
                  </a:lnTo>
                  <a:lnTo>
                    <a:pt x="2084" y="369"/>
                  </a:lnTo>
                  <a:lnTo>
                    <a:pt x="1992" y="277"/>
                  </a:lnTo>
                  <a:lnTo>
                    <a:pt x="1899" y="203"/>
                  </a:lnTo>
                  <a:lnTo>
                    <a:pt x="1789" y="148"/>
                  </a:lnTo>
                  <a:lnTo>
                    <a:pt x="1678" y="93"/>
                  </a:lnTo>
                  <a:lnTo>
                    <a:pt x="1568" y="56"/>
                  </a:lnTo>
                  <a:lnTo>
                    <a:pt x="1457" y="1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 name="Google Shape;729;p3"/>
            <p:cNvSpPr/>
            <p:nvPr/>
          </p:nvSpPr>
          <p:spPr>
            <a:xfrm>
              <a:off x="4974575" y="604100"/>
              <a:ext cx="60875" cy="60875"/>
            </a:xfrm>
            <a:custGeom>
              <a:avLst/>
              <a:gdLst/>
              <a:ahLst/>
              <a:cxnLst/>
              <a:rect l="l" t="t" r="r" b="b"/>
              <a:pathLst>
                <a:path w="2435" h="2435" extrusionOk="0">
                  <a:moveTo>
                    <a:pt x="1273" y="1"/>
                  </a:moveTo>
                  <a:lnTo>
                    <a:pt x="1144" y="19"/>
                  </a:lnTo>
                  <a:lnTo>
                    <a:pt x="1034" y="19"/>
                  </a:lnTo>
                  <a:lnTo>
                    <a:pt x="904" y="56"/>
                  </a:lnTo>
                  <a:lnTo>
                    <a:pt x="794" y="93"/>
                  </a:lnTo>
                  <a:lnTo>
                    <a:pt x="683" y="130"/>
                  </a:lnTo>
                  <a:lnTo>
                    <a:pt x="591" y="204"/>
                  </a:lnTo>
                  <a:lnTo>
                    <a:pt x="480" y="259"/>
                  </a:lnTo>
                  <a:lnTo>
                    <a:pt x="407" y="333"/>
                  </a:lnTo>
                  <a:lnTo>
                    <a:pt x="314" y="425"/>
                  </a:lnTo>
                  <a:lnTo>
                    <a:pt x="241" y="517"/>
                  </a:lnTo>
                  <a:lnTo>
                    <a:pt x="167" y="628"/>
                  </a:lnTo>
                  <a:lnTo>
                    <a:pt x="112" y="720"/>
                  </a:lnTo>
                  <a:lnTo>
                    <a:pt x="75" y="831"/>
                  </a:lnTo>
                  <a:lnTo>
                    <a:pt x="38" y="960"/>
                  </a:lnTo>
                  <a:lnTo>
                    <a:pt x="19" y="1070"/>
                  </a:lnTo>
                  <a:lnTo>
                    <a:pt x="1" y="1199"/>
                  </a:lnTo>
                  <a:lnTo>
                    <a:pt x="19" y="1328"/>
                  </a:lnTo>
                  <a:lnTo>
                    <a:pt x="19" y="1439"/>
                  </a:lnTo>
                  <a:lnTo>
                    <a:pt x="56" y="1550"/>
                  </a:lnTo>
                  <a:lnTo>
                    <a:pt x="93" y="1660"/>
                  </a:lnTo>
                  <a:lnTo>
                    <a:pt x="204" y="1863"/>
                  </a:lnTo>
                  <a:lnTo>
                    <a:pt x="333" y="2048"/>
                  </a:lnTo>
                  <a:lnTo>
                    <a:pt x="517" y="2195"/>
                  </a:lnTo>
                  <a:lnTo>
                    <a:pt x="720" y="2324"/>
                  </a:lnTo>
                  <a:lnTo>
                    <a:pt x="812" y="2361"/>
                  </a:lnTo>
                  <a:lnTo>
                    <a:pt x="941" y="2398"/>
                  </a:lnTo>
                  <a:lnTo>
                    <a:pt x="1052" y="2416"/>
                  </a:lnTo>
                  <a:lnTo>
                    <a:pt x="1163" y="2435"/>
                  </a:lnTo>
                  <a:lnTo>
                    <a:pt x="1292" y="2435"/>
                  </a:lnTo>
                  <a:lnTo>
                    <a:pt x="1421" y="2416"/>
                  </a:lnTo>
                  <a:lnTo>
                    <a:pt x="1531" y="2398"/>
                  </a:lnTo>
                  <a:lnTo>
                    <a:pt x="1642" y="2361"/>
                  </a:lnTo>
                  <a:lnTo>
                    <a:pt x="1753" y="2306"/>
                  </a:lnTo>
                  <a:lnTo>
                    <a:pt x="1863" y="2250"/>
                  </a:lnTo>
                  <a:lnTo>
                    <a:pt x="1955" y="2177"/>
                  </a:lnTo>
                  <a:lnTo>
                    <a:pt x="2048" y="2103"/>
                  </a:lnTo>
                  <a:lnTo>
                    <a:pt x="2121" y="2011"/>
                  </a:lnTo>
                  <a:lnTo>
                    <a:pt x="2195" y="1918"/>
                  </a:lnTo>
                  <a:lnTo>
                    <a:pt x="2269" y="1826"/>
                  </a:lnTo>
                  <a:lnTo>
                    <a:pt x="2324" y="1716"/>
                  </a:lnTo>
                  <a:lnTo>
                    <a:pt x="2379" y="1605"/>
                  </a:lnTo>
                  <a:lnTo>
                    <a:pt x="2398" y="1494"/>
                  </a:lnTo>
                  <a:lnTo>
                    <a:pt x="2435" y="1365"/>
                  </a:lnTo>
                  <a:lnTo>
                    <a:pt x="2435" y="1255"/>
                  </a:lnTo>
                  <a:lnTo>
                    <a:pt x="2435" y="1126"/>
                  </a:lnTo>
                  <a:lnTo>
                    <a:pt x="2416" y="1015"/>
                  </a:lnTo>
                  <a:lnTo>
                    <a:pt x="2398" y="904"/>
                  </a:lnTo>
                  <a:lnTo>
                    <a:pt x="2361" y="794"/>
                  </a:lnTo>
                  <a:lnTo>
                    <a:pt x="2250" y="591"/>
                  </a:lnTo>
                  <a:lnTo>
                    <a:pt x="2103" y="407"/>
                  </a:lnTo>
                  <a:lnTo>
                    <a:pt x="1937" y="241"/>
                  </a:lnTo>
                  <a:lnTo>
                    <a:pt x="1734" y="130"/>
                  </a:lnTo>
                  <a:lnTo>
                    <a:pt x="1624" y="75"/>
                  </a:lnTo>
                  <a:lnTo>
                    <a:pt x="1513" y="38"/>
                  </a:lnTo>
                  <a:lnTo>
                    <a:pt x="1402"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 name="Google Shape;730;p3"/>
            <p:cNvSpPr/>
            <p:nvPr/>
          </p:nvSpPr>
          <p:spPr>
            <a:xfrm>
              <a:off x="5365925" y="1166475"/>
              <a:ext cx="60425" cy="60875"/>
            </a:xfrm>
            <a:custGeom>
              <a:avLst/>
              <a:gdLst/>
              <a:ahLst/>
              <a:cxnLst/>
              <a:rect l="l" t="t" r="r" b="b"/>
              <a:pathLst>
                <a:path w="2417" h="2435" extrusionOk="0">
                  <a:moveTo>
                    <a:pt x="1107" y="1"/>
                  </a:moveTo>
                  <a:lnTo>
                    <a:pt x="997" y="19"/>
                  </a:lnTo>
                  <a:lnTo>
                    <a:pt x="868" y="56"/>
                  </a:lnTo>
                  <a:lnTo>
                    <a:pt x="757" y="93"/>
                  </a:lnTo>
                  <a:lnTo>
                    <a:pt x="646" y="148"/>
                  </a:lnTo>
                  <a:lnTo>
                    <a:pt x="554" y="203"/>
                  </a:lnTo>
                  <a:lnTo>
                    <a:pt x="462" y="277"/>
                  </a:lnTo>
                  <a:lnTo>
                    <a:pt x="370" y="351"/>
                  </a:lnTo>
                  <a:lnTo>
                    <a:pt x="278" y="443"/>
                  </a:lnTo>
                  <a:lnTo>
                    <a:pt x="204" y="535"/>
                  </a:lnTo>
                  <a:lnTo>
                    <a:pt x="148" y="627"/>
                  </a:lnTo>
                  <a:lnTo>
                    <a:pt x="93" y="738"/>
                  </a:lnTo>
                  <a:lnTo>
                    <a:pt x="56" y="849"/>
                  </a:lnTo>
                  <a:lnTo>
                    <a:pt x="19" y="978"/>
                  </a:lnTo>
                  <a:lnTo>
                    <a:pt x="1" y="1088"/>
                  </a:lnTo>
                  <a:lnTo>
                    <a:pt x="1" y="1217"/>
                  </a:lnTo>
                  <a:lnTo>
                    <a:pt x="1" y="1328"/>
                  </a:lnTo>
                  <a:lnTo>
                    <a:pt x="19" y="1457"/>
                  </a:lnTo>
                  <a:lnTo>
                    <a:pt x="38" y="1568"/>
                  </a:lnTo>
                  <a:lnTo>
                    <a:pt x="93" y="1678"/>
                  </a:lnTo>
                  <a:lnTo>
                    <a:pt x="204" y="1881"/>
                  </a:lnTo>
                  <a:lnTo>
                    <a:pt x="351" y="2066"/>
                  </a:lnTo>
                  <a:lnTo>
                    <a:pt x="517" y="2213"/>
                  </a:lnTo>
                  <a:lnTo>
                    <a:pt x="720" y="2324"/>
                  </a:lnTo>
                  <a:lnTo>
                    <a:pt x="831" y="2361"/>
                  </a:lnTo>
                  <a:lnTo>
                    <a:pt x="941" y="2397"/>
                  </a:lnTo>
                  <a:lnTo>
                    <a:pt x="1052" y="2416"/>
                  </a:lnTo>
                  <a:lnTo>
                    <a:pt x="1181" y="2434"/>
                  </a:lnTo>
                  <a:lnTo>
                    <a:pt x="1292" y="2434"/>
                  </a:lnTo>
                  <a:lnTo>
                    <a:pt x="1421" y="2416"/>
                  </a:lnTo>
                  <a:lnTo>
                    <a:pt x="1531" y="2379"/>
                  </a:lnTo>
                  <a:lnTo>
                    <a:pt x="1660" y="2342"/>
                  </a:lnTo>
                  <a:lnTo>
                    <a:pt x="1753" y="2287"/>
                  </a:lnTo>
                  <a:lnTo>
                    <a:pt x="1863" y="2232"/>
                  </a:lnTo>
                  <a:lnTo>
                    <a:pt x="1955" y="2158"/>
                  </a:lnTo>
                  <a:lnTo>
                    <a:pt x="2048" y="2084"/>
                  </a:lnTo>
                  <a:lnTo>
                    <a:pt x="2121" y="1992"/>
                  </a:lnTo>
                  <a:lnTo>
                    <a:pt x="2195" y="1900"/>
                  </a:lnTo>
                  <a:lnTo>
                    <a:pt x="2269" y="1789"/>
                  </a:lnTo>
                  <a:lnTo>
                    <a:pt x="2324" y="1697"/>
                  </a:lnTo>
                  <a:lnTo>
                    <a:pt x="2361" y="1586"/>
                  </a:lnTo>
                  <a:lnTo>
                    <a:pt x="2398" y="1457"/>
                  </a:lnTo>
                  <a:lnTo>
                    <a:pt x="2416" y="1346"/>
                  </a:lnTo>
                  <a:lnTo>
                    <a:pt x="2416" y="1217"/>
                  </a:lnTo>
                  <a:lnTo>
                    <a:pt x="2416" y="1107"/>
                  </a:lnTo>
                  <a:lnTo>
                    <a:pt x="2398" y="978"/>
                  </a:lnTo>
                  <a:lnTo>
                    <a:pt x="2361" y="867"/>
                  </a:lnTo>
                  <a:lnTo>
                    <a:pt x="2324" y="756"/>
                  </a:lnTo>
                  <a:lnTo>
                    <a:pt x="2214" y="554"/>
                  </a:lnTo>
                  <a:lnTo>
                    <a:pt x="2066" y="369"/>
                  </a:lnTo>
                  <a:lnTo>
                    <a:pt x="1900" y="222"/>
                  </a:lnTo>
                  <a:lnTo>
                    <a:pt x="1697" y="111"/>
                  </a:lnTo>
                  <a:lnTo>
                    <a:pt x="1587" y="74"/>
                  </a:lnTo>
                  <a:lnTo>
                    <a:pt x="1476" y="37"/>
                  </a:lnTo>
                  <a:lnTo>
                    <a:pt x="1347" y="19"/>
                  </a:lnTo>
                  <a:lnTo>
                    <a:pt x="12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 name="Google Shape;731;p3"/>
            <p:cNvSpPr/>
            <p:nvPr/>
          </p:nvSpPr>
          <p:spPr>
            <a:xfrm>
              <a:off x="5657250" y="1380825"/>
              <a:ext cx="59950" cy="59950"/>
            </a:xfrm>
            <a:custGeom>
              <a:avLst/>
              <a:gdLst/>
              <a:ahLst/>
              <a:cxnLst/>
              <a:rect l="l" t="t" r="r" b="b"/>
              <a:pathLst>
                <a:path w="2398" h="2398" extrusionOk="0">
                  <a:moveTo>
                    <a:pt x="1181" y="0"/>
                  </a:moveTo>
                  <a:lnTo>
                    <a:pt x="1052" y="19"/>
                  </a:lnTo>
                  <a:lnTo>
                    <a:pt x="941" y="37"/>
                  </a:lnTo>
                  <a:lnTo>
                    <a:pt x="831" y="74"/>
                  </a:lnTo>
                  <a:lnTo>
                    <a:pt x="720" y="111"/>
                  </a:lnTo>
                  <a:lnTo>
                    <a:pt x="609" y="166"/>
                  </a:lnTo>
                  <a:lnTo>
                    <a:pt x="517" y="222"/>
                  </a:lnTo>
                  <a:lnTo>
                    <a:pt x="333" y="369"/>
                  </a:lnTo>
                  <a:lnTo>
                    <a:pt x="204" y="553"/>
                  </a:lnTo>
                  <a:lnTo>
                    <a:pt x="130" y="646"/>
                  </a:lnTo>
                  <a:lnTo>
                    <a:pt x="93" y="756"/>
                  </a:lnTo>
                  <a:lnTo>
                    <a:pt x="56" y="867"/>
                  </a:lnTo>
                  <a:lnTo>
                    <a:pt x="19" y="977"/>
                  </a:lnTo>
                  <a:lnTo>
                    <a:pt x="1" y="1088"/>
                  </a:lnTo>
                  <a:lnTo>
                    <a:pt x="1" y="1217"/>
                  </a:lnTo>
                  <a:lnTo>
                    <a:pt x="1" y="1346"/>
                  </a:lnTo>
                  <a:lnTo>
                    <a:pt x="19" y="1457"/>
                  </a:lnTo>
                  <a:lnTo>
                    <a:pt x="56" y="1568"/>
                  </a:lnTo>
                  <a:lnTo>
                    <a:pt x="93" y="1678"/>
                  </a:lnTo>
                  <a:lnTo>
                    <a:pt x="148" y="1789"/>
                  </a:lnTo>
                  <a:lnTo>
                    <a:pt x="222" y="1881"/>
                  </a:lnTo>
                  <a:lnTo>
                    <a:pt x="370" y="2065"/>
                  </a:lnTo>
                  <a:lnTo>
                    <a:pt x="536" y="2213"/>
                  </a:lnTo>
                  <a:lnTo>
                    <a:pt x="646" y="2268"/>
                  </a:lnTo>
                  <a:lnTo>
                    <a:pt x="738" y="2305"/>
                  </a:lnTo>
                  <a:lnTo>
                    <a:pt x="849" y="2360"/>
                  </a:lnTo>
                  <a:lnTo>
                    <a:pt x="978" y="2379"/>
                  </a:lnTo>
                  <a:lnTo>
                    <a:pt x="1089" y="2397"/>
                  </a:lnTo>
                  <a:lnTo>
                    <a:pt x="1328" y="2397"/>
                  </a:lnTo>
                  <a:lnTo>
                    <a:pt x="1457" y="2379"/>
                  </a:lnTo>
                  <a:lnTo>
                    <a:pt x="1568" y="2342"/>
                  </a:lnTo>
                  <a:lnTo>
                    <a:pt x="1679" y="2305"/>
                  </a:lnTo>
                  <a:lnTo>
                    <a:pt x="1771" y="2250"/>
                  </a:lnTo>
                  <a:lnTo>
                    <a:pt x="1882" y="2194"/>
                  </a:lnTo>
                  <a:lnTo>
                    <a:pt x="2047" y="2047"/>
                  </a:lnTo>
                  <a:lnTo>
                    <a:pt x="2195" y="1863"/>
                  </a:lnTo>
                  <a:lnTo>
                    <a:pt x="2250" y="1770"/>
                  </a:lnTo>
                  <a:lnTo>
                    <a:pt x="2306" y="1660"/>
                  </a:lnTo>
                  <a:lnTo>
                    <a:pt x="2342" y="1549"/>
                  </a:lnTo>
                  <a:lnTo>
                    <a:pt x="2379" y="1438"/>
                  </a:lnTo>
                  <a:lnTo>
                    <a:pt x="2398" y="1309"/>
                  </a:lnTo>
                  <a:lnTo>
                    <a:pt x="2398" y="1199"/>
                  </a:lnTo>
                  <a:lnTo>
                    <a:pt x="2379" y="1070"/>
                  </a:lnTo>
                  <a:lnTo>
                    <a:pt x="2361" y="941"/>
                  </a:lnTo>
                  <a:lnTo>
                    <a:pt x="2342" y="830"/>
                  </a:lnTo>
                  <a:lnTo>
                    <a:pt x="2287" y="719"/>
                  </a:lnTo>
                  <a:lnTo>
                    <a:pt x="2250" y="627"/>
                  </a:lnTo>
                  <a:lnTo>
                    <a:pt x="2177" y="517"/>
                  </a:lnTo>
                  <a:lnTo>
                    <a:pt x="2029" y="351"/>
                  </a:lnTo>
                  <a:lnTo>
                    <a:pt x="1863"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 name="Google Shape;732;p3"/>
            <p:cNvSpPr/>
            <p:nvPr/>
          </p:nvSpPr>
          <p:spPr>
            <a:xfrm>
              <a:off x="5223975" y="1059075"/>
              <a:ext cx="58550" cy="58575"/>
            </a:xfrm>
            <a:custGeom>
              <a:avLst/>
              <a:gdLst/>
              <a:ahLst/>
              <a:cxnLst/>
              <a:rect l="l" t="t" r="r" b="b"/>
              <a:pathLst>
                <a:path w="2342" h="2343" extrusionOk="0">
                  <a:moveTo>
                    <a:pt x="1069" y="0"/>
                  </a:moveTo>
                  <a:lnTo>
                    <a:pt x="940" y="19"/>
                  </a:lnTo>
                  <a:lnTo>
                    <a:pt x="830" y="56"/>
                  </a:lnTo>
                  <a:lnTo>
                    <a:pt x="719" y="93"/>
                  </a:lnTo>
                  <a:lnTo>
                    <a:pt x="608" y="129"/>
                  </a:lnTo>
                  <a:lnTo>
                    <a:pt x="516" y="203"/>
                  </a:lnTo>
                  <a:lnTo>
                    <a:pt x="424" y="259"/>
                  </a:lnTo>
                  <a:lnTo>
                    <a:pt x="332" y="332"/>
                  </a:lnTo>
                  <a:lnTo>
                    <a:pt x="258" y="424"/>
                  </a:lnTo>
                  <a:lnTo>
                    <a:pt x="203" y="517"/>
                  </a:lnTo>
                  <a:lnTo>
                    <a:pt x="148" y="609"/>
                  </a:lnTo>
                  <a:lnTo>
                    <a:pt x="92" y="720"/>
                  </a:lnTo>
                  <a:lnTo>
                    <a:pt x="55" y="830"/>
                  </a:lnTo>
                  <a:lnTo>
                    <a:pt x="18" y="941"/>
                  </a:lnTo>
                  <a:lnTo>
                    <a:pt x="18" y="1070"/>
                  </a:lnTo>
                  <a:lnTo>
                    <a:pt x="0" y="1180"/>
                  </a:lnTo>
                  <a:lnTo>
                    <a:pt x="18" y="1310"/>
                  </a:lnTo>
                  <a:lnTo>
                    <a:pt x="37" y="1439"/>
                  </a:lnTo>
                  <a:lnTo>
                    <a:pt x="55" y="1549"/>
                  </a:lnTo>
                  <a:lnTo>
                    <a:pt x="111" y="1660"/>
                  </a:lnTo>
                  <a:lnTo>
                    <a:pt x="148" y="1770"/>
                  </a:lnTo>
                  <a:lnTo>
                    <a:pt x="221" y="1863"/>
                  </a:lnTo>
                  <a:lnTo>
                    <a:pt x="277" y="1955"/>
                  </a:lnTo>
                  <a:lnTo>
                    <a:pt x="369" y="2029"/>
                  </a:lnTo>
                  <a:lnTo>
                    <a:pt x="443" y="2102"/>
                  </a:lnTo>
                  <a:lnTo>
                    <a:pt x="535" y="2176"/>
                  </a:lnTo>
                  <a:lnTo>
                    <a:pt x="645" y="2231"/>
                  </a:lnTo>
                  <a:lnTo>
                    <a:pt x="738" y="2268"/>
                  </a:lnTo>
                  <a:lnTo>
                    <a:pt x="848" y="2305"/>
                  </a:lnTo>
                  <a:lnTo>
                    <a:pt x="977" y="2324"/>
                  </a:lnTo>
                  <a:lnTo>
                    <a:pt x="1088" y="2342"/>
                  </a:lnTo>
                  <a:lnTo>
                    <a:pt x="1346" y="2342"/>
                  </a:lnTo>
                  <a:lnTo>
                    <a:pt x="1457" y="2324"/>
                  </a:lnTo>
                  <a:lnTo>
                    <a:pt x="1567" y="2287"/>
                  </a:lnTo>
                  <a:lnTo>
                    <a:pt x="1678" y="2250"/>
                  </a:lnTo>
                  <a:lnTo>
                    <a:pt x="1862" y="2139"/>
                  </a:lnTo>
                  <a:lnTo>
                    <a:pt x="2028" y="1992"/>
                  </a:lnTo>
                  <a:lnTo>
                    <a:pt x="2176" y="1826"/>
                  </a:lnTo>
                  <a:lnTo>
                    <a:pt x="2268" y="1623"/>
                  </a:lnTo>
                  <a:lnTo>
                    <a:pt x="2305" y="1512"/>
                  </a:lnTo>
                  <a:lnTo>
                    <a:pt x="2323" y="1402"/>
                  </a:lnTo>
                  <a:lnTo>
                    <a:pt x="2342" y="1291"/>
                  </a:lnTo>
                  <a:lnTo>
                    <a:pt x="2342" y="1162"/>
                  </a:lnTo>
                  <a:lnTo>
                    <a:pt x="2342" y="1033"/>
                  </a:lnTo>
                  <a:lnTo>
                    <a:pt x="2323" y="922"/>
                  </a:lnTo>
                  <a:lnTo>
                    <a:pt x="2305" y="812"/>
                  </a:lnTo>
                  <a:lnTo>
                    <a:pt x="2249" y="701"/>
                  </a:lnTo>
                  <a:lnTo>
                    <a:pt x="2157" y="517"/>
                  </a:lnTo>
                  <a:lnTo>
                    <a:pt x="2010" y="332"/>
                  </a:lnTo>
                  <a:lnTo>
                    <a:pt x="1844" y="203"/>
                  </a:lnTo>
                  <a:lnTo>
                    <a:pt x="1641" y="93"/>
                  </a:lnTo>
                  <a:lnTo>
                    <a:pt x="1549" y="56"/>
                  </a:lnTo>
                  <a:lnTo>
                    <a:pt x="1420" y="19"/>
                  </a:lnTo>
                  <a:lnTo>
                    <a:pt x="1309" y="19"/>
                  </a:lnTo>
                  <a:lnTo>
                    <a:pt x="11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 name="Google Shape;733;p3"/>
            <p:cNvSpPr/>
            <p:nvPr/>
          </p:nvSpPr>
          <p:spPr>
            <a:xfrm>
              <a:off x="5027125" y="779725"/>
              <a:ext cx="58575" cy="58125"/>
            </a:xfrm>
            <a:custGeom>
              <a:avLst/>
              <a:gdLst/>
              <a:ahLst/>
              <a:cxnLst/>
              <a:rect l="l" t="t" r="r" b="b"/>
              <a:pathLst>
                <a:path w="2343" h="2325" extrusionOk="0">
                  <a:moveTo>
                    <a:pt x="1089" y="1"/>
                  </a:moveTo>
                  <a:lnTo>
                    <a:pt x="978" y="19"/>
                  </a:lnTo>
                  <a:lnTo>
                    <a:pt x="849" y="38"/>
                  </a:lnTo>
                  <a:lnTo>
                    <a:pt x="738" y="75"/>
                  </a:lnTo>
                  <a:lnTo>
                    <a:pt x="646" y="112"/>
                  </a:lnTo>
                  <a:lnTo>
                    <a:pt x="536" y="167"/>
                  </a:lnTo>
                  <a:lnTo>
                    <a:pt x="443" y="241"/>
                  </a:lnTo>
                  <a:lnTo>
                    <a:pt x="370" y="314"/>
                  </a:lnTo>
                  <a:lnTo>
                    <a:pt x="277" y="388"/>
                  </a:lnTo>
                  <a:lnTo>
                    <a:pt x="222" y="480"/>
                  </a:lnTo>
                  <a:lnTo>
                    <a:pt x="148" y="572"/>
                  </a:lnTo>
                  <a:lnTo>
                    <a:pt x="112" y="683"/>
                  </a:lnTo>
                  <a:lnTo>
                    <a:pt x="56" y="794"/>
                  </a:lnTo>
                  <a:lnTo>
                    <a:pt x="38" y="904"/>
                  </a:lnTo>
                  <a:lnTo>
                    <a:pt x="19" y="1015"/>
                  </a:lnTo>
                  <a:lnTo>
                    <a:pt x="1" y="1144"/>
                  </a:lnTo>
                  <a:lnTo>
                    <a:pt x="19" y="1273"/>
                  </a:lnTo>
                  <a:lnTo>
                    <a:pt x="19" y="1384"/>
                  </a:lnTo>
                  <a:lnTo>
                    <a:pt x="56" y="1494"/>
                  </a:lnTo>
                  <a:lnTo>
                    <a:pt x="93" y="1605"/>
                  </a:lnTo>
                  <a:lnTo>
                    <a:pt x="185" y="1808"/>
                  </a:lnTo>
                  <a:lnTo>
                    <a:pt x="333" y="1974"/>
                  </a:lnTo>
                  <a:lnTo>
                    <a:pt x="480" y="2121"/>
                  </a:lnTo>
                  <a:lnTo>
                    <a:pt x="683" y="2232"/>
                  </a:lnTo>
                  <a:lnTo>
                    <a:pt x="794" y="2269"/>
                  </a:lnTo>
                  <a:lnTo>
                    <a:pt x="904" y="2306"/>
                  </a:lnTo>
                  <a:lnTo>
                    <a:pt x="1015" y="2324"/>
                  </a:lnTo>
                  <a:lnTo>
                    <a:pt x="1255" y="2324"/>
                  </a:lnTo>
                  <a:lnTo>
                    <a:pt x="1384" y="2306"/>
                  </a:lnTo>
                  <a:lnTo>
                    <a:pt x="1494" y="2287"/>
                  </a:lnTo>
                  <a:lnTo>
                    <a:pt x="1605" y="2250"/>
                  </a:lnTo>
                  <a:lnTo>
                    <a:pt x="1716" y="2213"/>
                  </a:lnTo>
                  <a:lnTo>
                    <a:pt x="1808" y="2158"/>
                  </a:lnTo>
                  <a:lnTo>
                    <a:pt x="1900" y="2084"/>
                  </a:lnTo>
                  <a:lnTo>
                    <a:pt x="1992" y="2011"/>
                  </a:lnTo>
                  <a:lnTo>
                    <a:pt x="2066" y="1937"/>
                  </a:lnTo>
                  <a:lnTo>
                    <a:pt x="2140" y="1845"/>
                  </a:lnTo>
                  <a:lnTo>
                    <a:pt x="2195" y="1752"/>
                  </a:lnTo>
                  <a:lnTo>
                    <a:pt x="2250" y="1642"/>
                  </a:lnTo>
                  <a:lnTo>
                    <a:pt x="2287" y="1531"/>
                  </a:lnTo>
                  <a:lnTo>
                    <a:pt x="2324" y="1421"/>
                  </a:lnTo>
                  <a:lnTo>
                    <a:pt x="2343" y="1310"/>
                  </a:lnTo>
                  <a:lnTo>
                    <a:pt x="2343" y="1181"/>
                  </a:lnTo>
                  <a:lnTo>
                    <a:pt x="2343" y="1052"/>
                  </a:lnTo>
                  <a:lnTo>
                    <a:pt x="2324" y="941"/>
                  </a:lnTo>
                  <a:lnTo>
                    <a:pt x="2287" y="831"/>
                  </a:lnTo>
                  <a:lnTo>
                    <a:pt x="2269" y="720"/>
                  </a:lnTo>
                  <a:lnTo>
                    <a:pt x="2158" y="517"/>
                  </a:lnTo>
                  <a:lnTo>
                    <a:pt x="2029" y="351"/>
                  </a:lnTo>
                  <a:lnTo>
                    <a:pt x="1863" y="204"/>
                  </a:lnTo>
                  <a:lnTo>
                    <a:pt x="1660" y="93"/>
                  </a:lnTo>
                  <a:lnTo>
                    <a:pt x="1568" y="56"/>
                  </a:lnTo>
                  <a:lnTo>
                    <a:pt x="1458"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 name="Google Shape;734;p3"/>
            <p:cNvSpPr/>
            <p:nvPr/>
          </p:nvSpPr>
          <p:spPr>
            <a:xfrm>
              <a:off x="4859350" y="340450"/>
              <a:ext cx="57650" cy="57650"/>
            </a:xfrm>
            <a:custGeom>
              <a:avLst/>
              <a:gdLst/>
              <a:ahLst/>
              <a:cxnLst/>
              <a:rect l="l" t="t" r="r" b="b"/>
              <a:pathLst>
                <a:path w="2306" h="2306" extrusionOk="0">
                  <a:moveTo>
                    <a:pt x="1051" y="0"/>
                  </a:moveTo>
                  <a:lnTo>
                    <a:pt x="941" y="19"/>
                  </a:lnTo>
                  <a:lnTo>
                    <a:pt x="830" y="37"/>
                  </a:lnTo>
                  <a:lnTo>
                    <a:pt x="720" y="74"/>
                  </a:lnTo>
                  <a:lnTo>
                    <a:pt x="517" y="166"/>
                  </a:lnTo>
                  <a:lnTo>
                    <a:pt x="351" y="314"/>
                  </a:lnTo>
                  <a:lnTo>
                    <a:pt x="203" y="480"/>
                  </a:lnTo>
                  <a:lnTo>
                    <a:pt x="93" y="664"/>
                  </a:lnTo>
                  <a:lnTo>
                    <a:pt x="56" y="775"/>
                  </a:lnTo>
                  <a:lnTo>
                    <a:pt x="19" y="885"/>
                  </a:lnTo>
                  <a:lnTo>
                    <a:pt x="0" y="996"/>
                  </a:lnTo>
                  <a:lnTo>
                    <a:pt x="0" y="1107"/>
                  </a:lnTo>
                  <a:lnTo>
                    <a:pt x="0" y="1236"/>
                  </a:lnTo>
                  <a:lnTo>
                    <a:pt x="19" y="1365"/>
                  </a:lnTo>
                  <a:lnTo>
                    <a:pt x="37" y="1475"/>
                  </a:lnTo>
                  <a:lnTo>
                    <a:pt x="74" y="1586"/>
                  </a:lnTo>
                  <a:lnTo>
                    <a:pt x="111" y="1697"/>
                  </a:lnTo>
                  <a:lnTo>
                    <a:pt x="166" y="1789"/>
                  </a:lnTo>
                  <a:lnTo>
                    <a:pt x="240" y="1881"/>
                  </a:lnTo>
                  <a:lnTo>
                    <a:pt x="314" y="1973"/>
                  </a:lnTo>
                  <a:lnTo>
                    <a:pt x="388" y="2047"/>
                  </a:lnTo>
                  <a:lnTo>
                    <a:pt x="480" y="2102"/>
                  </a:lnTo>
                  <a:lnTo>
                    <a:pt x="572" y="2176"/>
                  </a:lnTo>
                  <a:lnTo>
                    <a:pt x="683" y="2213"/>
                  </a:lnTo>
                  <a:lnTo>
                    <a:pt x="793" y="2250"/>
                  </a:lnTo>
                  <a:lnTo>
                    <a:pt x="904" y="2287"/>
                  </a:lnTo>
                  <a:lnTo>
                    <a:pt x="1033" y="2305"/>
                  </a:lnTo>
                  <a:lnTo>
                    <a:pt x="1273" y="2305"/>
                  </a:lnTo>
                  <a:lnTo>
                    <a:pt x="1383" y="2287"/>
                  </a:lnTo>
                  <a:lnTo>
                    <a:pt x="1494" y="2268"/>
                  </a:lnTo>
                  <a:lnTo>
                    <a:pt x="1605" y="2231"/>
                  </a:lnTo>
                  <a:lnTo>
                    <a:pt x="1807" y="2121"/>
                  </a:lnTo>
                  <a:lnTo>
                    <a:pt x="1973" y="1973"/>
                  </a:lnTo>
                  <a:lnTo>
                    <a:pt x="2102" y="1807"/>
                  </a:lnTo>
                  <a:lnTo>
                    <a:pt x="2213" y="1623"/>
                  </a:lnTo>
                  <a:lnTo>
                    <a:pt x="2250" y="1512"/>
                  </a:lnTo>
                  <a:lnTo>
                    <a:pt x="2287" y="1402"/>
                  </a:lnTo>
                  <a:lnTo>
                    <a:pt x="2305" y="1291"/>
                  </a:lnTo>
                  <a:lnTo>
                    <a:pt x="2305" y="1162"/>
                  </a:lnTo>
                  <a:lnTo>
                    <a:pt x="2305" y="1051"/>
                  </a:lnTo>
                  <a:lnTo>
                    <a:pt x="2287" y="922"/>
                  </a:lnTo>
                  <a:lnTo>
                    <a:pt x="2268" y="812"/>
                  </a:lnTo>
                  <a:lnTo>
                    <a:pt x="2231" y="701"/>
                  </a:lnTo>
                  <a:lnTo>
                    <a:pt x="2121" y="517"/>
                  </a:lnTo>
                  <a:lnTo>
                    <a:pt x="1992" y="332"/>
                  </a:lnTo>
                  <a:lnTo>
                    <a:pt x="1826" y="203"/>
                  </a:lnTo>
                  <a:lnTo>
                    <a:pt x="1623" y="92"/>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 name="Google Shape;735;p3"/>
            <p:cNvSpPr/>
            <p:nvPr/>
          </p:nvSpPr>
          <p:spPr>
            <a:xfrm>
              <a:off x="5158500" y="967800"/>
              <a:ext cx="58575" cy="59025"/>
            </a:xfrm>
            <a:custGeom>
              <a:avLst/>
              <a:gdLst/>
              <a:ahLst/>
              <a:cxnLst/>
              <a:rect l="l" t="t" r="r" b="b"/>
              <a:pathLst>
                <a:path w="2343" h="2361" extrusionOk="0">
                  <a:moveTo>
                    <a:pt x="1052" y="1"/>
                  </a:moveTo>
                  <a:lnTo>
                    <a:pt x="923" y="19"/>
                  </a:lnTo>
                  <a:lnTo>
                    <a:pt x="812" y="38"/>
                  </a:lnTo>
                  <a:lnTo>
                    <a:pt x="701" y="93"/>
                  </a:lnTo>
                  <a:lnTo>
                    <a:pt x="609" y="130"/>
                  </a:lnTo>
                  <a:lnTo>
                    <a:pt x="499" y="185"/>
                  </a:lnTo>
                  <a:lnTo>
                    <a:pt x="406" y="259"/>
                  </a:lnTo>
                  <a:lnTo>
                    <a:pt x="333" y="333"/>
                  </a:lnTo>
                  <a:lnTo>
                    <a:pt x="259" y="425"/>
                  </a:lnTo>
                  <a:lnTo>
                    <a:pt x="185" y="517"/>
                  </a:lnTo>
                  <a:lnTo>
                    <a:pt x="130" y="609"/>
                  </a:lnTo>
                  <a:lnTo>
                    <a:pt x="75" y="720"/>
                  </a:lnTo>
                  <a:lnTo>
                    <a:pt x="38" y="830"/>
                  </a:lnTo>
                  <a:lnTo>
                    <a:pt x="19" y="941"/>
                  </a:lnTo>
                  <a:lnTo>
                    <a:pt x="1" y="1052"/>
                  </a:lnTo>
                  <a:lnTo>
                    <a:pt x="1" y="1181"/>
                  </a:lnTo>
                  <a:lnTo>
                    <a:pt x="1" y="1310"/>
                  </a:lnTo>
                  <a:lnTo>
                    <a:pt x="19" y="1420"/>
                  </a:lnTo>
                  <a:lnTo>
                    <a:pt x="38" y="1531"/>
                  </a:lnTo>
                  <a:lnTo>
                    <a:pt x="75" y="1642"/>
                  </a:lnTo>
                  <a:lnTo>
                    <a:pt x="185" y="1826"/>
                  </a:lnTo>
                  <a:lnTo>
                    <a:pt x="333" y="2010"/>
                  </a:lnTo>
                  <a:lnTo>
                    <a:pt x="499" y="2139"/>
                  </a:lnTo>
                  <a:lnTo>
                    <a:pt x="683" y="2250"/>
                  </a:lnTo>
                  <a:lnTo>
                    <a:pt x="794" y="2287"/>
                  </a:lnTo>
                  <a:lnTo>
                    <a:pt x="904" y="2324"/>
                  </a:lnTo>
                  <a:lnTo>
                    <a:pt x="1015" y="2342"/>
                  </a:lnTo>
                  <a:lnTo>
                    <a:pt x="1144" y="2361"/>
                  </a:lnTo>
                  <a:lnTo>
                    <a:pt x="1255" y="2342"/>
                  </a:lnTo>
                  <a:lnTo>
                    <a:pt x="1384" y="2342"/>
                  </a:lnTo>
                  <a:lnTo>
                    <a:pt x="1494" y="2305"/>
                  </a:lnTo>
                  <a:lnTo>
                    <a:pt x="1605" y="2269"/>
                  </a:lnTo>
                  <a:lnTo>
                    <a:pt x="1716" y="2232"/>
                  </a:lnTo>
                  <a:lnTo>
                    <a:pt x="1808" y="2176"/>
                  </a:lnTo>
                  <a:lnTo>
                    <a:pt x="1900" y="2103"/>
                  </a:lnTo>
                  <a:lnTo>
                    <a:pt x="1992" y="2029"/>
                  </a:lnTo>
                  <a:lnTo>
                    <a:pt x="2066" y="1955"/>
                  </a:lnTo>
                  <a:lnTo>
                    <a:pt x="2140" y="1863"/>
                  </a:lnTo>
                  <a:lnTo>
                    <a:pt x="2195" y="1752"/>
                  </a:lnTo>
                  <a:lnTo>
                    <a:pt x="2250" y="1660"/>
                  </a:lnTo>
                  <a:lnTo>
                    <a:pt x="2287" y="1549"/>
                  </a:lnTo>
                  <a:lnTo>
                    <a:pt x="2324" y="1439"/>
                  </a:lnTo>
                  <a:lnTo>
                    <a:pt x="2342" y="1310"/>
                  </a:lnTo>
                  <a:lnTo>
                    <a:pt x="2342" y="1199"/>
                  </a:lnTo>
                  <a:lnTo>
                    <a:pt x="2342" y="1070"/>
                  </a:lnTo>
                  <a:lnTo>
                    <a:pt x="2324" y="941"/>
                  </a:lnTo>
                  <a:lnTo>
                    <a:pt x="2306" y="830"/>
                  </a:lnTo>
                  <a:lnTo>
                    <a:pt x="2269" y="720"/>
                  </a:lnTo>
                  <a:lnTo>
                    <a:pt x="2213" y="609"/>
                  </a:lnTo>
                  <a:lnTo>
                    <a:pt x="2158" y="517"/>
                  </a:lnTo>
                  <a:lnTo>
                    <a:pt x="2084" y="425"/>
                  </a:lnTo>
                  <a:lnTo>
                    <a:pt x="2011" y="333"/>
                  </a:lnTo>
                  <a:lnTo>
                    <a:pt x="1937" y="259"/>
                  </a:lnTo>
                  <a:lnTo>
                    <a:pt x="1845" y="203"/>
                  </a:lnTo>
                  <a:lnTo>
                    <a:pt x="1752" y="130"/>
                  </a:lnTo>
                  <a:lnTo>
                    <a:pt x="1642" y="93"/>
                  </a:lnTo>
                  <a:lnTo>
                    <a:pt x="1531" y="56"/>
                  </a:lnTo>
                  <a:lnTo>
                    <a:pt x="142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 name="Google Shape;736;p3"/>
            <p:cNvSpPr/>
            <p:nvPr/>
          </p:nvSpPr>
          <p:spPr>
            <a:xfrm>
              <a:off x="5432775" y="1261900"/>
              <a:ext cx="58100" cy="58100"/>
            </a:xfrm>
            <a:custGeom>
              <a:avLst/>
              <a:gdLst/>
              <a:ahLst/>
              <a:cxnLst/>
              <a:rect l="l" t="t" r="r" b="b"/>
              <a:pathLst>
                <a:path w="2324" h="2324" extrusionOk="0">
                  <a:moveTo>
                    <a:pt x="1070" y="0"/>
                  </a:moveTo>
                  <a:lnTo>
                    <a:pt x="941" y="19"/>
                  </a:lnTo>
                  <a:lnTo>
                    <a:pt x="830" y="56"/>
                  </a:lnTo>
                  <a:lnTo>
                    <a:pt x="720" y="92"/>
                  </a:lnTo>
                  <a:lnTo>
                    <a:pt x="609" y="129"/>
                  </a:lnTo>
                  <a:lnTo>
                    <a:pt x="517" y="185"/>
                  </a:lnTo>
                  <a:lnTo>
                    <a:pt x="425" y="258"/>
                  </a:lnTo>
                  <a:lnTo>
                    <a:pt x="332" y="332"/>
                  </a:lnTo>
                  <a:lnTo>
                    <a:pt x="259" y="406"/>
                  </a:lnTo>
                  <a:lnTo>
                    <a:pt x="185" y="498"/>
                  </a:lnTo>
                  <a:lnTo>
                    <a:pt x="130" y="609"/>
                  </a:lnTo>
                  <a:lnTo>
                    <a:pt x="93" y="701"/>
                  </a:lnTo>
                  <a:lnTo>
                    <a:pt x="56" y="811"/>
                  </a:lnTo>
                  <a:lnTo>
                    <a:pt x="19" y="922"/>
                  </a:lnTo>
                  <a:lnTo>
                    <a:pt x="0" y="1051"/>
                  </a:lnTo>
                  <a:lnTo>
                    <a:pt x="0" y="1180"/>
                  </a:lnTo>
                  <a:lnTo>
                    <a:pt x="0" y="1291"/>
                  </a:lnTo>
                  <a:lnTo>
                    <a:pt x="19" y="1420"/>
                  </a:lnTo>
                  <a:lnTo>
                    <a:pt x="56" y="1531"/>
                  </a:lnTo>
                  <a:lnTo>
                    <a:pt x="93" y="1641"/>
                  </a:lnTo>
                  <a:lnTo>
                    <a:pt x="185" y="1826"/>
                  </a:lnTo>
                  <a:lnTo>
                    <a:pt x="332" y="1992"/>
                  </a:lnTo>
                  <a:lnTo>
                    <a:pt x="498" y="2139"/>
                  </a:lnTo>
                  <a:lnTo>
                    <a:pt x="701" y="2231"/>
                  </a:lnTo>
                  <a:lnTo>
                    <a:pt x="812" y="2268"/>
                  </a:lnTo>
                  <a:lnTo>
                    <a:pt x="922" y="2305"/>
                  </a:lnTo>
                  <a:lnTo>
                    <a:pt x="1033" y="2323"/>
                  </a:lnTo>
                  <a:lnTo>
                    <a:pt x="1273" y="2323"/>
                  </a:lnTo>
                  <a:lnTo>
                    <a:pt x="1383" y="2305"/>
                  </a:lnTo>
                  <a:lnTo>
                    <a:pt x="1512" y="2287"/>
                  </a:lnTo>
                  <a:lnTo>
                    <a:pt x="1605" y="2250"/>
                  </a:lnTo>
                  <a:lnTo>
                    <a:pt x="1807" y="2139"/>
                  </a:lnTo>
                  <a:lnTo>
                    <a:pt x="1973" y="2010"/>
                  </a:lnTo>
                  <a:lnTo>
                    <a:pt x="2121" y="1844"/>
                  </a:lnTo>
                  <a:lnTo>
                    <a:pt x="2231" y="1641"/>
                  </a:lnTo>
                  <a:lnTo>
                    <a:pt x="2268" y="1531"/>
                  </a:lnTo>
                  <a:lnTo>
                    <a:pt x="2287" y="1420"/>
                  </a:lnTo>
                  <a:lnTo>
                    <a:pt x="2305" y="1309"/>
                  </a:lnTo>
                  <a:lnTo>
                    <a:pt x="2324" y="1180"/>
                  </a:lnTo>
                  <a:lnTo>
                    <a:pt x="2324" y="1070"/>
                  </a:lnTo>
                  <a:lnTo>
                    <a:pt x="2305" y="941"/>
                  </a:lnTo>
                  <a:lnTo>
                    <a:pt x="2268" y="830"/>
                  </a:lnTo>
                  <a:lnTo>
                    <a:pt x="2231" y="719"/>
                  </a:lnTo>
                  <a:lnTo>
                    <a:pt x="2139" y="535"/>
                  </a:lnTo>
                  <a:lnTo>
                    <a:pt x="2010" y="351"/>
                  </a:lnTo>
                  <a:lnTo>
                    <a:pt x="1844" y="203"/>
                  </a:lnTo>
                  <a:lnTo>
                    <a:pt x="1641" y="111"/>
                  </a:lnTo>
                  <a:lnTo>
                    <a:pt x="1531" y="56"/>
                  </a:lnTo>
                  <a:lnTo>
                    <a:pt x="1420" y="37"/>
                  </a:lnTo>
                  <a:lnTo>
                    <a:pt x="1310" y="19"/>
                  </a:lnTo>
                  <a:lnTo>
                    <a:pt x="11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 name="Google Shape;737;p3"/>
            <p:cNvSpPr/>
            <p:nvPr/>
          </p:nvSpPr>
          <p:spPr>
            <a:xfrm>
              <a:off x="4872725" y="259775"/>
              <a:ext cx="59475" cy="59500"/>
            </a:xfrm>
            <a:custGeom>
              <a:avLst/>
              <a:gdLst/>
              <a:ahLst/>
              <a:cxnLst/>
              <a:rect l="l" t="t" r="r" b="b"/>
              <a:pathLst>
                <a:path w="2379" h="2380" extrusionOk="0">
                  <a:moveTo>
                    <a:pt x="1033" y="1"/>
                  </a:moveTo>
                  <a:lnTo>
                    <a:pt x="922" y="19"/>
                  </a:lnTo>
                  <a:lnTo>
                    <a:pt x="811" y="56"/>
                  </a:lnTo>
                  <a:lnTo>
                    <a:pt x="701" y="93"/>
                  </a:lnTo>
                  <a:lnTo>
                    <a:pt x="590" y="148"/>
                  </a:lnTo>
                  <a:lnTo>
                    <a:pt x="498" y="203"/>
                  </a:lnTo>
                  <a:lnTo>
                    <a:pt x="332" y="351"/>
                  </a:lnTo>
                  <a:lnTo>
                    <a:pt x="185" y="535"/>
                  </a:lnTo>
                  <a:lnTo>
                    <a:pt x="129" y="646"/>
                  </a:lnTo>
                  <a:lnTo>
                    <a:pt x="74" y="738"/>
                  </a:lnTo>
                  <a:lnTo>
                    <a:pt x="37" y="849"/>
                  </a:lnTo>
                  <a:lnTo>
                    <a:pt x="19" y="959"/>
                  </a:lnTo>
                  <a:lnTo>
                    <a:pt x="0" y="1088"/>
                  </a:lnTo>
                  <a:lnTo>
                    <a:pt x="0" y="1218"/>
                  </a:lnTo>
                  <a:lnTo>
                    <a:pt x="0" y="1328"/>
                  </a:lnTo>
                  <a:lnTo>
                    <a:pt x="37" y="1457"/>
                  </a:lnTo>
                  <a:lnTo>
                    <a:pt x="55" y="1568"/>
                  </a:lnTo>
                  <a:lnTo>
                    <a:pt x="92" y="1678"/>
                  </a:lnTo>
                  <a:lnTo>
                    <a:pt x="148" y="1771"/>
                  </a:lnTo>
                  <a:lnTo>
                    <a:pt x="221" y="1881"/>
                  </a:lnTo>
                  <a:lnTo>
                    <a:pt x="369" y="2047"/>
                  </a:lnTo>
                  <a:lnTo>
                    <a:pt x="535" y="2176"/>
                  </a:lnTo>
                  <a:lnTo>
                    <a:pt x="645" y="2250"/>
                  </a:lnTo>
                  <a:lnTo>
                    <a:pt x="738" y="2287"/>
                  </a:lnTo>
                  <a:lnTo>
                    <a:pt x="848" y="2324"/>
                  </a:lnTo>
                  <a:lnTo>
                    <a:pt x="977" y="2361"/>
                  </a:lnTo>
                  <a:lnTo>
                    <a:pt x="1088" y="2361"/>
                  </a:lnTo>
                  <a:lnTo>
                    <a:pt x="1217" y="2379"/>
                  </a:lnTo>
                  <a:lnTo>
                    <a:pt x="1328" y="2361"/>
                  </a:lnTo>
                  <a:lnTo>
                    <a:pt x="1457" y="2342"/>
                  </a:lnTo>
                  <a:lnTo>
                    <a:pt x="1567" y="2305"/>
                  </a:lnTo>
                  <a:lnTo>
                    <a:pt x="1678" y="2268"/>
                  </a:lnTo>
                  <a:lnTo>
                    <a:pt x="1770" y="2213"/>
                  </a:lnTo>
                  <a:lnTo>
                    <a:pt x="1881" y="2158"/>
                  </a:lnTo>
                  <a:lnTo>
                    <a:pt x="2047" y="2010"/>
                  </a:lnTo>
                  <a:lnTo>
                    <a:pt x="2194" y="1826"/>
                  </a:lnTo>
                  <a:lnTo>
                    <a:pt x="2250" y="1734"/>
                  </a:lnTo>
                  <a:lnTo>
                    <a:pt x="2286" y="1623"/>
                  </a:lnTo>
                  <a:lnTo>
                    <a:pt x="2323" y="1513"/>
                  </a:lnTo>
                  <a:lnTo>
                    <a:pt x="2360" y="1402"/>
                  </a:lnTo>
                  <a:lnTo>
                    <a:pt x="2379" y="1273"/>
                  </a:lnTo>
                  <a:lnTo>
                    <a:pt x="2379" y="1162"/>
                  </a:lnTo>
                  <a:lnTo>
                    <a:pt x="2360" y="1033"/>
                  </a:lnTo>
                  <a:lnTo>
                    <a:pt x="2342" y="923"/>
                  </a:lnTo>
                  <a:lnTo>
                    <a:pt x="2305" y="812"/>
                  </a:lnTo>
                  <a:lnTo>
                    <a:pt x="2268" y="701"/>
                  </a:lnTo>
                  <a:lnTo>
                    <a:pt x="2213" y="591"/>
                  </a:lnTo>
                  <a:lnTo>
                    <a:pt x="2157" y="498"/>
                  </a:lnTo>
                  <a:lnTo>
                    <a:pt x="2010" y="332"/>
                  </a:lnTo>
                  <a:lnTo>
                    <a:pt x="1826" y="185"/>
                  </a:lnTo>
                  <a:lnTo>
                    <a:pt x="1733" y="130"/>
                  </a:lnTo>
                  <a:lnTo>
                    <a:pt x="1623" y="74"/>
                  </a:lnTo>
                  <a:lnTo>
                    <a:pt x="1512" y="37"/>
                  </a:lnTo>
                  <a:lnTo>
                    <a:pt x="140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 name="Google Shape;738;p3"/>
            <p:cNvSpPr/>
            <p:nvPr/>
          </p:nvSpPr>
          <p:spPr>
            <a:xfrm>
              <a:off x="6360675" y="1590550"/>
              <a:ext cx="40575" cy="57650"/>
            </a:xfrm>
            <a:custGeom>
              <a:avLst/>
              <a:gdLst/>
              <a:ahLst/>
              <a:cxnLst/>
              <a:rect l="l" t="t" r="r" b="b"/>
              <a:pathLst>
                <a:path w="1623" h="2306" extrusionOk="0">
                  <a:moveTo>
                    <a:pt x="1033" y="1"/>
                  </a:moveTo>
                  <a:lnTo>
                    <a:pt x="922" y="19"/>
                  </a:lnTo>
                  <a:lnTo>
                    <a:pt x="812" y="38"/>
                  </a:lnTo>
                  <a:lnTo>
                    <a:pt x="701" y="74"/>
                  </a:lnTo>
                  <a:lnTo>
                    <a:pt x="498" y="185"/>
                  </a:lnTo>
                  <a:lnTo>
                    <a:pt x="332" y="314"/>
                  </a:lnTo>
                  <a:lnTo>
                    <a:pt x="203" y="480"/>
                  </a:lnTo>
                  <a:lnTo>
                    <a:pt x="93" y="683"/>
                  </a:lnTo>
                  <a:lnTo>
                    <a:pt x="56" y="793"/>
                  </a:lnTo>
                  <a:lnTo>
                    <a:pt x="19" y="904"/>
                  </a:lnTo>
                  <a:lnTo>
                    <a:pt x="0" y="1015"/>
                  </a:lnTo>
                  <a:lnTo>
                    <a:pt x="0" y="1125"/>
                  </a:lnTo>
                  <a:lnTo>
                    <a:pt x="0" y="1254"/>
                  </a:lnTo>
                  <a:lnTo>
                    <a:pt x="19" y="1365"/>
                  </a:lnTo>
                  <a:lnTo>
                    <a:pt x="37" y="1476"/>
                  </a:lnTo>
                  <a:lnTo>
                    <a:pt x="74" y="1586"/>
                  </a:lnTo>
                  <a:lnTo>
                    <a:pt x="185" y="1789"/>
                  </a:lnTo>
                  <a:lnTo>
                    <a:pt x="314" y="1955"/>
                  </a:lnTo>
                  <a:lnTo>
                    <a:pt x="480" y="2103"/>
                  </a:lnTo>
                  <a:lnTo>
                    <a:pt x="683" y="2195"/>
                  </a:lnTo>
                  <a:lnTo>
                    <a:pt x="775" y="2250"/>
                  </a:lnTo>
                  <a:lnTo>
                    <a:pt x="885" y="2269"/>
                  </a:lnTo>
                  <a:lnTo>
                    <a:pt x="1015" y="2287"/>
                  </a:lnTo>
                  <a:lnTo>
                    <a:pt x="1125" y="2305"/>
                  </a:lnTo>
                  <a:lnTo>
                    <a:pt x="1254" y="2287"/>
                  </a:lnTo>
                  <a:lnTo>
                    <a:pt x="1383" y="2269"/>
                  </a:lnTo>
                  <a:lnTo>
                    <a:pt x="1512" y="2232"/>
                  </a:lnTo>
                  <a:lnTo>
                    <a:pt x="1623" y="2195"/>
                  </a:lnTo>
                  <a:lnTo>
                    <a:pt x="1623" y="111"/>
                  </a:lnTo>
                  <a:lnTo>
                    <a:pt x="1512" y="56"/>
                  </a:lnTo>
                  <a:lnTo>
                    <a:pt x="1402"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 name="Google Shape;739;p3"/>
            <p:cNvSpPr/>
            <p:nvPr/>
          </p:nvSpPr>
          <p:spPr>
            <a:xfrm>
              <a:off x="6280475" y="1575800"/>
              <a:ext cx="58100" cy="58100"/>
            </a:xfrm>
            <a:custGeom>
              <a:avLst/>
              <a:gdLst/>
              <a:ahLst/>
              <a:cxnLst/>
              <a:rect l="l" t="t" r="r" b="b"/>
              <a:pathLst>
                <a:path w="2324" h="2324" extrusionOk="0">
                  <a:moveTo>
                    <a:pt x="1125" y="1"/>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2"/>
                  </a:lnTo>
                  <a:lnTo>
                    <a:pt x="0" y="1181"/>
                  </a:lnTo>
                  <a:lnTo>
                    <a:pt x="0" y="1291"/>
                  </a:lnTo>
                  <a:lnTo>
                    <a:pt x="19" y="1402"/>
                  </a:lnTo>
                  <a:lnTo>
                    <a:pt x="37" y="1531"/>
                  </a:lnTo>
                  <a:lnTo>
                    <a:pt x="74" y="1623"/>
                  </a:lnTo>
                  <a:lnTo>
                    <a:pt x="185" y="1826"/>
                  </a:lnTo>
                  <a:lnTo>
                    <a:pt x="332" y="1992"/>
                  </a:lnTo>
                  <a:lnTo>
                    <a:pt x="498" y="2139"/>
                  </a:lnTo>
                  <a:lnTo>
                    <a:pt x="682" y="2232"/>
                  </a:lnTo>
                  <a:lnTo>
                    <a:pt x="793" y="2269"/>
                  </a:lnTo>
                  <a:lnTo>
                    <a:pt x="904" y="2305"/>
                  </a:lnTo>
                  <a:lnTo>
                    <a:pt x="1014" y="2324"/>
                  </a:lnTo>
                  <a:lnTo>
                    <a:pt x="1272" y="2324"/>
                  </a:lnTo>
                  <a:lnTo>
                    <a:pt x="1383" y="2305"/>
                  </a:lnTo>
                  <a:lnTo>
                    <a:pt x="1512" y="2287"/>
                  </a:lnTo>
                  <a:lnTo>
                    <a:pt x="1623" y="2232"/>
                  </a:lnTo>
                  <a:lnTo>
                    <a:pt x="1715" y="2195"/>
                  </a:lnTo>
                  <a:lnTo>
                    <a:pt x="1826" y="2139"/>
                  </a:lnTo>
                  <a:lnTo>
                    <a:pt x="1899" y="2066"/>
                  </a:lnTo>
                  <a:lnTo>
                    <a:pt x="1992" y="1992"/>
                  </a:lnTo>
                  <a:lnTo>
                    <a:pt x="2065" y="1900"/>
                  </a:lnTo>
                  <a:lnTo>
                    <a:pt x="2139" y="1808"/>
                  </a:lnTo>
                  <a:lnTo>
                    <a:pt x="2194" y="1715"/>
                  </a:lnTo>
                  <a:lnTo>
                    <a:pt x="2231" y="1605"/>
                  </a:lnTo>
                  <a:lnTo>
                    <a:pt x="2268" y="1494"/>
                  </a:lnTo>
                  <a:lnTo>
                    <a:pt x="2305" y="1383"/>
                  </a:lnTo>
                  <a:lnTo>
                    <a:pt x="2305" y="1254"/>
                  </a:lnTo>
                  <a:lnTo>
                    <a:pt x="2323" y="1125"/>
                  </a:lnTo>
                  <a:lnTo>
                    <a:pt x="2305" y="1015"/>
                  </a:lnTo>
                  <a:lnTo>
                    <a:pt x="2287" y="904"/>
                  </a:lnTo>
                  <a:lnTo>
                    <a:pt x="2250" y="793"/>
                  </a:lnTo>
                  <a:lnTo>
                    <a:pt x="2213" y="683"/>
                  </a:lnTo>
                  <a:lnTo>
                    <a:pt x="2102" y="480"/>
                  </a:lnTo>
                  <a:lnTo>
                    <a:pt x="1973" y="314"/>
                  </a:lnTo>
                  <a:lnTo>
                    <a:pt x="1789" y="185"/>
                  </a:lnTo>
                  <a:lnTo>
                    <a:pt x="1586" y="93"/>
                  </a:lnTo>
                  <a:lnTo>
                    <a:pt x="1494" y="56"/>
                  </a:lnTo>
                  <a:lnTo>
                    <a:pt x="1365" y="19"/>
                  </a:lnTo>
                  <a:lnTo>
                    <a:pt x="1254"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 name="Google Shape;740;p3"/>
            <p:cNvSpPr/>
            <p:nvPr/>
          </p:nvSpPr>
          <p:spPr>
            <a:xfrm>
              <a:off x="6200250" y="1561525"/>
              <a:ext cx="58125" cy="58550"/>
            </a:xfrm>
            <a:custGeom>
              <a:avLst/>
              <a:gdLst/>
              <a:ahLst/>
              <a:cxnLst/>
              <a:rect l="l" t="t" r="r" b="b"/>
              <a:pathLst>
                <a:path w="2325" h="2342" extrusionOk="0">
                  <a:moveTo>
                    <a:pt x="1015" y="0"/>
                  </a:moveTo>
                  <a:lnTo>
                    <a:pt x="904" y="37"/>
                  </a:lnTo>
                  <a:lnTo>
                    <a:pt x="794" y="55"/>
                  </a:lnTo>
                  <a:lnTo>
                    <a:pt x="683" y="92"/>
                  </a:lnTo>
                  <a:lnTo>
                    <a:pt x="499" y="203"/>
                  </a:lnTo>
                  <a:lnTo>
                    <a:pt x="333" y="350"/>
                  </a:lnTo>
                  <a:lnTo>
                    <a:pt x="185" y="516"/>
                  </a:lnTo>
                  <a:lnTo>
                    <a:pt x="93" y="701"/>
                  </a:lnTo>
                  <a:lnTo>
                    <a:pt x="56" y="811"/>
                  </a:lnTo>
                  <a:lnTo>
                    <a:pt x="19" y="922"/>
                  </a:lnTo>
                  <a:lnTo>
                    <a:pt x="1" y="1051"/>
                  </a:lnTo>
                  <a:lnTo>
                    <a:pt x="1" y="1162"/>
                  </a:lnTo>
                  <a:lnTo>
                    <a:pt x="1" y="1291"/>
                  </a:lnTo>
                  <a:lnTo>
                    <a:pt x="19" y="1401"/>
                  </a:lnTo>
                  <a:lnTo>
                    <a:pt x="56" y="1530"/>
                  </a:lnTo>
                  <a:lnTo>
                    <a:pt x="93" y="1641"/>
                  </a:lnTo>
                  <a:lnTo>
                    <a:pt x="130" y="1733"/>
                  </a:lnTo>
                  <a:lnTo>
                    <a:pt x="204" y="1844"/>
                  </a:lnTo>
                  <a:lnTo>
                    <a:pt x="259" y="1918"/>
                  </a:lnTo>
                  <a:lnTo>
                    <a:pt x="333" y="2010"/>
                  </a:lnTo>
                  <a:lnTo>
                    <a:pt x="425" y="2084"/>
                  </a:lnTo>
                  <a:lnTo>
                    <a:pt x="517" y="2157"/>
                  </a:lnTo>
                  <a:lnTo>
                    <a:pt x="609" y="2213"/>
                  </a:lnTo>
                  <a:lnTo>
                    <a:pt x="720" y="2249"/>
                  </a:lnTo>
                  <a:lnTo>
                    <a:pt x="831" y="2286"/>
                  </a:lnTo>
                  <a:lnTo>
                    <a:pt x="941" y="2323"/>
                  </a:lnTo>
                  <a:lnTo>
                    <a:pt x="1070" y="2323"/>
                  </a:lnTo>
                  <a:lnTo>
                    <a:pt x="1199" y="2342"/>
                  </a:lnTo>
                  <a:lnTo>
                    <a:pt x="1310" y="2323"/>
                  </a:lnTo>
                  <a:lnTo>
                    <a:pt x="1421" y="2305"/>
                  </a:lnTo>
                  <a:lnTo>
                    <a:pt x="1531" y="2286"/>
                  </a:lnTo>
                  <a:lnTo>
                    <a:pt x="1642" y="2231"/>
                  </a:lnTo>
                  <a:lnTo>
                    <a:pt x="1845" y="2139"/>
                  </a:lnTo>
                  <a:lnTo>
                    <a:pt x="2011" y="1991"/>
                  </a:lnTo>
                  <a:lnTo>
                    <a:pt x="2140" y="1825"/>
                  </a:lnTo>
                  <a:lnTo>
                    <a:pt x="2250" y="1623"/>
                  </a:lnTo>
                  <a:lnTo>
                    <a:pt x="2287" y="1512"/>
                  </a:lnTo>
                  <a:lnTo>
                    <a:pt x="2306" y="1401"/>
                  </a:lnTo>
                  <a:lnTo>
                    <a:pt x="2324" y="1291"/>
                  </a:lnTo>
                  <a:lnTo>
                    <a:pt x="2324" y="1162"/>
                  </a:lnTo>
                  <a:lnTo>
                    <a:pt x="2324" y="1051"/>
                  </a:lnTo>
                  <a:lnTo>
                    <a:pt x="2306" y="922"/>
                  </a:lnTo>
                  <a:lnTo>
                    <a:pt x="2287" y="811"/>
                  </a:lnTo>
                  <a:lnTo>
                    <a:pt x="2250" y="701"/>
                  </a:lnTo>
                  <a:lnTo>
                    <a:pt x="2195" y="590"/>
                  </a:lnTo>
                  <a:lnTo>
                    <a:pt x="2140" y="498"/>
                  </a:lnTo>
                  <a:lnTo>
                    <a:pt x="2066" y="406"/>
                  </a:lnTo>
                  <a:lnTo>
                    <a:pt x="1992" y="332"/>
                  </a:lnTo>
                  <a:lnTo>
                    <a:pt x="1900" y="258"/>
                  </a:lnTo>
                  <a:lnTo>
                    <a:pt x="1808" y="184"/>
                  </a:lnTo>
                  <a:lnTo>
                    <a:pt x="1716" y="129"/>
                  </a:lnTo>
                  <a:lnTo>
                    <a:pt x="1605" y="92"/>
                  </a:lnTo>
                  <a:lnTo>
                    <a:pt x="1494" y="55"/>
                  </a:lnTo>
                  <a:lnTo>
                    <a:pt x="1384" y="18"/>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 name="Google Shape;741;p3"/>
            <p:cNvSpPr/>
            <p:nvPr/>
          </p:nvSpPr>
          <p:spPr>
            <a:xfrm>
              <a:off x="4962150" y="685700"/>
              <a:ext cx="57625" cy="57650"/>
            </a:xfrm>
            <a:custGeom>
              <a:avLst/>
              <a:gdLst/>
              <a:ahLst/>
              <a:cxnLst/>
              <a:rect l="l" t="t" r="r" b="b"/>
              <a:pathLst>
                <a:path w="2305" h="2306" extrusionOk="0">
                  <a:moveTo>
                    <a:pt x="1125" y="0"/>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1"/>
                  </a:lnTo>
                  <a:lnTo>
                    <a:pt x="0" y="1181"/>
                  </a:lnTo>
                  <a:lnTo>
                    <a:pt x="0" y="1291"/>
                  </a:lnTo>
                  <a:lnTo>
                    <a:pt x="19" y="1402"/>
                  </a:lnTo>
                  <a:lnTo>
                    <a:pt x="55" y="1512"/>
                  </a:lnTo>
                  <a:lnTo>
                    <a:pt x="92" y="1623"/>
                  </a:lnTo>
                  <a:lnTo>
                    <a:pt x="148" y="1734"/>
                  </a:lnTo>
                  <a:lnTo>
                    <a:pt x="203" y="1826"/>
                  </a:lnTo>
                  <a:lnTo>
                    <a:pt x="332" y="1992"/>
                  </a:lnTo>
                  <a:lnTo>
                    <a:pt x="516" y="2121"/>
                  </a:lnTo>
                  <a:lnTo>
                    <a:pt x="701" y="2232"/>
                  </a:lnTo>
                  <a:lnTo>
                    <a:pt x="811" y="2268"/>
                  </a:lnTo>
                  <a:lnTo>
                    <a:pt x="922" y="2287"/>
                  </a:lnTo>
                  <a:lnTo>
                    <a:pt x="1051" y="2305"/>
                  </a:lnTo>
                  <a:lnTo>
                    <a:pt x="1291" y="2305"/>
                  </a:lnTo>
                  <a:lnTo>
                    <a:pt x="1401" y="2287"/>
                  </a:lnTo>
                  <a:lnTo>
                    <a:pt x="1512" y="2250"/>
                  </a:lnTo>
                  <a:lnTo>
                    <a:pt x="1623" y="2213"/>
                  </a:lnTo>
                  <a:lnTo>
                    <a:pt x="1807" y="2102"/>
                  </a:lnTo>
                  <a:lnTo>
                    <a:pt x="1973" y="1973"/>
                  </a:lnTo>
                  <a:lnTo>
                    <a:pt x="2121" y="1789"/>
                  </a:lnTo>
                  <a:lnTo>
                    <a:pt x="2213" y="1605"/>
                  </a:lnTo>
                  <a:lnTo>
                    <a:pt x="2250" y="1494"/>
                  </a:lnTo>
                  <a:lnTo>
                    <a:pt x="2286" y="1383"/>
                  </a:lnTo>
                  <a:lnTo>
                    <a:pt x="2305" y="1254"/>
                  </a:lnTo>
                  <a:lnTo>
                    <a:pt x="2305" y="1144"/>
                  </a:lnTo>
                  <a:lnTo>
                    <a:pt x="2286" y="1015"/>
                  </a:lnTo>
                  <a:lnTo>
                    <a:pt x="2268" y="904"/>
                  </a:lnTo>
                  <a:lnTo>
                    <a:pt x="2250" y="793"/>
                  </a:lnTo>
                  <a:lnTo>
                    <a:pt x="2213" y="683"/>
                  </a:lnTo>
                  <a:lnTo>
                    <a:pt x="2102" y="498"/>
                  </a:lnTo>
                  <a:lnTo>
                    <a:pt x="1955" y="332"/>
                  </a:lnTo>
                  <a:lnTo>
                    <a:pt x="1789" y="185"/>
                  </a:lnTo>
                  <a:lnTo>
                    <a:pt x="1586" y="93"/>
                  </a:lnTo>
                  <a:lnTo>
                    <a:pt x="1475" y="56"/>
                  </a:lnTo>
                  <a:lnTo>
                    <a:pt x="1365"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 name="Google Shape;742;p3"/>
            <p:cNvSpPr/>
            <p:nvPr/>
          </p:nvSpPr>
          <p:spPr>
            <a:xfrm>
              <a:off x="6120050" y="1547225"/>
              <a:ext cx="58575" cy="58575"/>
            </a:xfrm>
            <a:custGeom>
              <a:avLst/>
              <a:gdLst/>
              <a:ahLst/>
              <a:cxnLst/>
              <a:rect l="l" t="t" r="r" b="b"/>
              <a:pathLst>
                <a:path w="2343" h="2343" extrusionOk="0">
                  <a:moveTo>
                    <a:pt x="1052" y="0"/>
                  </a:moveTo>
                  <a:lnTo>
                    <a:pt x="923" y="19"/>
                  </a:lnTo>
                  <a:lnTo>
                    <a:pt x="812" y="56"/>
                  </a:lnTo>
                  <a:lnTo>
                    <a:pt x="701" y="93"/>
                  </a:lnTo>
                  <a:lnTo>
                    <a:pt x="591" y="148"/>
                  </a:lnTo>
                  <a:lnTo>
                    <a:pt x="499" y="203"/>
                  </a:lnTo>
                  <a:lnTo>
                    <a:pt x="406" y="277"/>
                  </a:lnTo>
                  <a:lnTo>
                    <a:pt x="333" y="351"/>
                  </a:lnTo>
                  <a:lnTo>
                    <a:pt x="259" y="425"/>
                  </a:lnTo>
                  <a:lnTo>
                    <a:pt x="185" y="517"/>
                  </a:lnTo>
                  <a:lnTo>
                    <a:pt x="130" y="627"/>
                  </a:lnTo>
                  <a:lnTo>
                    <a:pt x="93" y="738"/>
                  </a:lnTo>
                  <a:lnTo>
                    <a:pt x="56" y="849"/>
                  </a:lnTo>
                  <a:lnTo>
                    <a:pt x="19" y="959"/>
                  </a:lnTo>
                  <a:lnTo>
                    <a:pt x="1" y="1070"/>
                  </a:lnTo>
                  <a:lnTo>
                    <a:pt x="1" y="1199"/>
                  </a:lnTo>
                  <a:lnTo>
                    <a:pt x="19" y="1328"/>
                  </a:lnTo>
                  <a:lnTo>
                    <a:pt x="38" y="1439"/>
                  </a:lnTo>
                  <a:lnTo>
                    <a:pt x="56" y="1549"/>
                  </a:lnTo>
                  <a:lnTo>
                    <a:pt x="111" y="1660"/>
                  </a:lnTo>
                  <a:lnTo>
                    <a:pt x="222" y="1844"/>
                  </a:lnTo>
                  <a:lnTo>
                    <a:pt x="351" y="2010"/>
                  </a:lnTo>
                  <a:lnTo>
                    <a:pt x="535" y="2158"/>
                  </a:lnTo>
                  <a:lnTo>
                    <a:pt x="720" y="2250"/>
                  </a:lnTo>
                  <a:lnTo>
                    <a:pt x="830" y="2287"/>
                  </a:lnTo>
                  <a:lnTo>
                    <a:pt x="941" y="2324"/>
                  </a:lnTo>
                  <a:lnTo>
                    <a:pt x="1070" y="2342"/>
                  </a:lnTo>
                  <a:lnTo>
                    <a:pt x="1310" y="2342"/>
                  </a:lnTo>
                  <a:lnTo>
                    <a:pt x="1420" y="2324"/>
                  </a:lnTo>
                  <a:lnTo>
                    <a:pt x="1531" y="2287"/>
                  </a:lnTo>
                  <a:lnTo>
                    <a:pt x="1642" y="2250"/>
                  </a:lnTo>
                  <a:lnTo>
                    <a:pt x="1845" y="2139"/>
                  </a:lnTo>
                  <a:lnTo>
                    <a:pt x="2011" y="2010"/>
                  </a:lnTo>
                  <a:lnTo>
                    <a:pt x="2158" y="1844"/>
                  </a:lnTo>
                  <a:lnTo>
                    <a:pt x="2250" y="1641"/>
                  </a:lnTo>
                  <a:lnTo>
                    <a:pt x="2287" y="1531"/>
                  </a:lnTo>
                  <a:lnTo>
                    <a:pt x="2324" y="1420"/>
                  </a:lnTo>
                  <a:lnTo>
                    <a:pt x="2342" y="1310"/>
                  </a:lnTo>
                  <a:lnTo>
                    <a:pt x="2342" y="1199"/>
                  </a:lnTo>
                  <a:lnTo>
                    <a:pt x="2342" y="1070"/>
                  </a:lnTo>
                  <a:lnTo>
                    <a:pt x="2324" y="941"/>
                  </a:lnTo>
                  <a:lnTo>
                    <a:pt x="2306" y="830"/>
                  </a:lnTo>
                  <a:lnTo>
                    <a:pt x="2269" y="720"/>
                  </a:lnTo>
                  <a:lnTo>
                    <a:pt x="2213" y="609"/>
                  </a:lnTo>
                  <a:lnTo>
                    <a:pt x="2158" y="517"/>
                  </a:lnTo>
                  <a:lnTo>
                    <a:pt x="2103" y="425"/>
                  </a:lnTo>
                  <a:lnTo>
                    <a:pt x="2011" y="332"/>
                  </a:lnTo>
                  <a:lnTo>
                    <a:pt x="1937" y="259"/>
                  </a:lnTo>
                  <a:lnTo>
                    <a:pt x="1845" y="185"/>
                  </a:lnTo>
                  <a:lnTo>
                    <a:pt x="1752" y="130"/>
                  </a:lnTo>
                  <a:lnTo>
                    <a:pt x="1642" y="93"/>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 name="Google Shape;743;p3"/>
            <p:cNvSpPr/>
            <p:nvPr/>
          </p:nvSpPr>
          <p:spPr>
            <a:xfrm>
              <a:off x="6040300" y="1532925"/>
              <a:ext cx="58575" cy="58575"/>
            </a:xfrm>
            <a:custGeom>
              <a:avLst/>
              <a:gdLst/>
              <a:ahLst/>
              <a:cxnLst/>
              <a:rect l="l" t="t" r="r" b="b"/>
              <a:pathLst>
                <a:path w="2343" h="2343" extrusionOk="0">
                  <a:moveTo>
                    <a:pt x="1052" y="1"/>
                  </a:moveTo>
                  <a:lnTo>
                    <a:pt x="923" y="19"/>
                  </a:lnTo>
                  <a:lnTo>
                    <a:pt x="812" y="56"/>
                  </a:lnTo>
                  <a:lnTo>
                    <a:pt x="702" y="93"/>
                  </a:lnTo>
                  <a:lnTo>
                    <a:pt x="591" y="130"/>
                  </a:lnTo>
                  <a:lnTo>
                    <a:pt x="499" y="204"/>
                  </a:lnTo>
                  <a:lnTo>
                    <a:pt x="407" y="259"/>
                  </a:lnTo>
                  <a:lnTo>
                    <a:pt x="333" y="333"/>
                  </a:lnTo>
                  <a:lnTo>
                    <a:pt x="259" y="425"/>
                  </a:lnTo>
                  <a:lnTo>
                    <a:pt x="185" y="517"/>
                  </a:lnTo>
                  <a:lnTo>
                    <a:pt x="130" y="609"/>
                  </a:lnTo>
                  <a:lnTo>
                    <a:pt x="75" y="720"/>
                  </a:lnTo>
                  <a:lnTo>
                    <a:pt x="38" y="831"/>
                  </a:lnTo>
                  <a:lnTo>
                    <a:pt x="19" y="941"/>
                  </a:lnTo>
                  <a:lnTo>
                    <a:pt x="1" y="1070"/>
                  </a:lnTo>
                  <a:lnTo>
                    <a:pt x="1" y="1199"/>
                  </a:lnTo>
                  <a:lnTo>
                    <a:pt x="1" y="1310"/>
                  </a:lnTo>
                  <a:lnTo>
                    <a:pt x="19" y="1439"/>
                  </a:lnTo>
                  <a:lnTo>
                    <a:pt x="56" y="1550"/>
                  </a:lnTo>
                  <a:lnTo>
                    <a:pt x="93" y="1642"/>
                  </a:lnTo>
                  <a:lnTo>
                    <a:pt x="204" y="1845"/>
                  </a:lnTo>
                  <a:lnTo>
                    <a:pt x="351" y="2011"/>
                  </a:lnTo>
                  <a:lnTo>
                    <a:pt x="517" y="2158"/>
                  </a:lnTo>
                  <a:lnTo>
                    <a:pt x="720" y="2250"/>
                  </a:lnTo>
                  <a:lnTo>
                    <a:pt x="812" y="2287"/>
                  </a:lnTo>
                  <a:lnTo>
                    <a:pt x="923" y="2324"/>
                  </a:lnTo>
                  <a:lnTo>
                    <a:pt x="1052" y="2343"/>
                  </a:lnTo>
                  <a:lnTo>
                    <a:pt x="1292" y="2343"/>
                  </a:lnTo>
                  <a:lnTo>
                    <a:pt x="1421" y="2324"/>
                  </a:lnTo>
                  <a:lnTo>
                    <a:pt x="1531" y="2287"/>
                  </a:lnTo>
                  <a:lnTo>
                    <a:pt x="1642" y="2250"/>
                  </a:lnTo>
                  <a:lnTo>
                    <a:pt x="1753" y="2195"/>
                  </a:lnTo>
                  <a:lnTo>
                    <a:pt x="1845" y="2140"/>
                  </a:lnTo>
                  <a:lnTo>
                    <a:pt x="1937" y="2084"/>
                  </a:lnTo>
                  <a:lnTo>
                    <a:pt x="2011" y="1992"/>
                  </a:lnTo>
                  <a:lnTo>
                    <a:pt x="2084" y="1918"/>
                  </a:lnTo>
                  <a:lnTo>
                    <a:pt x="2158" y="1826"/>
                  </a:lnTo>
                  <a:lnTo>
                    <a:pt x="2214" y="1716"/>
                  </a:lnTo>
                  <a:lnTo>
                    <a:pt x="2269" y="1623"/>
                  </a:lnTo>
                  <a:lnTo>
                    <a:pt x="2306" y="1513"/>
                  </a:lnTo>
                  <a:lnTo>
                    <a:pt x="2324" y="1384"/>
                  </a:lnTo>
                  <a:lnTo>
                    <a:pt x="2343" y="1273"/>
                  </a:lnTo>
                  <a:lnTo>
                    <a:pt x="2343" y="1144"/>
                  </a:lnTo>
                  <a:lnTo>
                    <a:pt x="2343" y="1015"/>
                  </a:lnTo>
                  <a:lnTo>
                    <a:pt x="2324" y="904"/>
                  </a:lnTo>
                  <a:lnTo>
                    <a:pt x="2287" y="794"/>
                  </a:lnTo>
                  <a:lnTo>
                    <a:pt x="2250" y="683"/>
                  </a:lnTo>
                  <a:lnTo>
                    <a:pt x="2140" y="499"/>
                  </a:lnTo>
                  <a:lnTo>
                    <a:pt x="1992" y="333"/>
                  </a:lnTo>
                  <a:lnTo>
                    <a:pt x="1826" y="185"/>
                  </a:lnTo>
                  <a:lnTo>
                    <a:pt x="1624" y="93"/>
                  </a:lnTo>
                  <a:lnTo>
                    <a:pt x="1531" y="56"/>
                  </a:lnTo>
                  <a:lnTo>
                    <a:pt x="1421" y="19"/>
                  </a:ln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 name="Google Shape;744;p3"/>
            <p:cNvSpPr/>
            <p:nvPr/>
          </p:nvSpPr>
          <p:spPr>
            <a:xfrm>
              <a:off x="5963325" y="1518650"/>
              <a:ext cx="58575" cy="58550"/>
            </a:xfrm>
            <a:custGeom>
              <a:avLst/>
              <a:gdLst/>
              <a:ahLst/>
              <a:cxnLst/>
              <a:rect l="l" t="t" r="r" b="b"/>
              <a:pathLst>
                <a:path w="2343" h="2342" extrusionOk="0">
                  <a:moveTo>
                    <a:pt x="1052" y="0"/>
                  </a:moveTo>
                  <a:lnTo>
                    <a:pt x="941" y="19"/>
                  </a:lnTo>
                  <a:lnTo>
                    <a:pt x="830" y="56"/>
                  </a:lnTo>
                  <a:lnTo>
                    <a:pt x="720" y="92"/>
                  </a:lnTo>
                  <a:lnTo>
                    <a:pt x="517" y="185"/>
                  </a:lnTo>
                  <a:lnTo>
                    <a:pt x="351" y="314"/>
                  </a:lnTo>
                  <a:lnTo>
                    <a:pt x="204" y="480"/>
                  </a:lnTo>
                  <a:lnTo>
                    <a:pt x="93" y="682"/>
                  </a:lnTo>
                  <a:lnTo>
                    <a:pt x="56" y="793"/>
                  </a:lnTo>
                  <a:lnTo>
                    <a:pt x="38" y="904"/>
                  </a:lnTo>
                  <a:lnTo>
                    <a:pt x="19" y="1014"/>
                  </a:lnTo>
                  <a:lnTo>
                    <a:pt x="1" y="1125"/>
                  </a:lnTo>
                  <a:lnTo>
                    <a:pt x="1" y="1254"/>
                  </a:lnTo>
                  <a:lnTo>
                    <a:pt x="19" y="1383"/>
                  </a:lnTo>
                  <a:lnTo>
                    <a:pt x="38" y="1494"/>
                  </a:lnTo>
                  <a:lnTo>
                    <a:pt x="75" y="1604"/>
                  </a:lnTo>
                  <a:lnTo>
                    <a:pt x="130" y="1715"/>
                  </a:lnTo>
                  <a:lnTo>
                    <a:pt x="185" y="1807"/>
                  </a:lnTo>
                  <a:lnTo>
                    <a:pt x="240" y="1899"/>
                  </a:lnTo>
                  <a:lnTo>
                    <a:pt x="314" y="1992"/>
                  </a:lnTo>
                  <a:lnTo>
                    <a:pt x="406" y="2065"/>
                  </a:lnTo>
                  <a:lnTo>
                    <a:pt x="499" y="2139"/>
                  </a:lnTo>
                  <a:lnTo>
                    <a:pt x="591" y="2194"/>
                  </a:lnTo>
                  <a:lnTo>
                    <a:pt x="683" y="2250"/>
                  </a:lnTo>
                  <a:lnTo>
                    <a:pt x="794" y="2287"/>
                  </a:lnTo>
                  <a:lnTo>
                    <a:pt x="923" y="2305"/>
                  </a:lnTo>
                  <a:lnTo>
                    <a:pt x="1033" y="2323"/>
                  </a:lnTo>
                  <a:lnTo>
                    <a:pt x="1162" y="2342"/>
                  </a:lnTo>
                  <a:lnTo>
                    <a:pt x="1273" y="2323"/>
                  </a:lnTo>
                  <a:lnTo>
                    <a:pt x="1402" y="2323"/>
                  </a:lnTo>
                  <a:lnTo>
                    <a:pt x="1513" y="2287"/>
                  </a:lnTo>
                  <a:lnTo>
                    <a:pt x="1623" y="2250"/>
                  </a:lnTo>
                  <a:lnTo>
                    <a:pt x="1808" y="2158"/>
                  </a:lnTo>
                  <a:lnTo>
                    <a:pt x="1992" y="2010"/>
                  </a:lnTo>
                  <a:lnTo>
                    <a:pt x="2121" y="1844"/>
                  </a:lnTo>
                  <a:lnTo>
                    <a:pt x="2232" y="1660"/>
                  </a:lnTo>
                  <a:lnTo>
                    <a:pt x="2269" y="1549"/>
                  </a:lnTo>
                  <a:lnTo>
                    <a:pt x="2306" y="1438"/>
                  </a:lnTo>
                  <a:lnTo>
                    <a:pt x="2324" y="1328"/>
                  </a:lnTo>
                  <a:lnTo>
                    <a:pt x="2342" y="1217"/>
                  </a:lnTo>
                  <a:lnTo>
                    <a:pt x="2324" y="1088"/>
                  </a:lnTo>
                  <a:lnTo>
                    <a:pt x="2324" y="959"/>
                  </a:lnTo>
                  <a:lnTo>
                    <a:pt x="2287" y="848"/>
                  </a:lnTo>
                  <a:lnTo>
                    <a:pt x="2250" y="738"/>
                  </a:lnTo>
                  <a:lnTo>
                    <a:pt x="2213" y="627"/>
                  </a:lnTo>
                  <a:lnTo>
                    <a:pt x="2158" y="535"/>
                  </a:lnTo>
                  <a:lnTo>
                    <a:pt x="2084" y="443"/>
                  </a:lnTo>
                  <a:lnTo>
                    <a:pt x="2011" y="351"/>
                  </a:lnTo>
                  <a:lnTo>
                    <a:pt x="1937" y="277"/>
                  </a:lnTo>
                  <a:lnTo>
                    <a:pt x="1845"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 name="Google Shape;745;p3"/>
            <p:cNvSpPr/>
            <p:nvPr/>
          </p:nvSpPr>
          <p:spPr>
            <a:xfrm>
              <a:off x="5578425" y="1370675"/>
              <a:ext cx="57650" cy="57650"/>
            </a:xfrm>
            <a:custGeom>
              <a:avLst/>
              <a:gdLst/>
              <a:ahLst/>
              <a:cxnLst/>
              <a:rect l="l" t="t" r="r" b="b"/>
              <a:pathLst>
                <a:path w="2306" h="2306" extrusionOk="0">
                  <a:moveTo>
                    <a:pt x="1033" y="1"/>
                  </a:moveTo>
                  <a:lnTo>
                    <a:pt x="904" y="19"/>
                  </a:lnTo>
                  <a:lnTo>
                    <a:pt x="794" y="56"/>
                  </a:lnTo>
                  <a:lnTo>
                    <a:pt x="702" y="93"/>
                  </a:lnTo>
                  <a:lnTo>
                    <a:pt x="499" y="203"/>
                  </a:lnTo>
                  <a:lnTo>
                    <a:pt x="333" y="333"/>
                  </a:lnTo>
                  <a:lnTo>
                    <a:pt x="185" y="498"/>
                  </a:lnTo>
                  <a:lnTo>
                    <a:pt x="93" y="701"/>
                  </a:lnTo>
                  <a:lnTo>
                    <a:pt x="56" y="812"/>
                  </a:lnTo>
                  <a:lnTo>
                    <a:pt x="19" y="923"/>
                  </a:lnTo>
                  <a:lnTo>
                    <a:pt x="1" y="1033"/>
                  </a:lnTo>
                  <a:lnTo>
                    <a:pt x="1" y="1162"/>
                  </a:lnTo>
                  <a:lnTo>
                    <a:pt x="1" y="1273"/>
                  </a:lnTo>
                  <a:lnTo>
                    <a:pt x="19" y="1402"/>
                  </a:lnTo>
                  <a:lnTo>
                    <a:pt x="56" y="1513"/>
                  </a:lnTo>
                  <a:lnTo>
                    <a:pt x="93" y="1605"/>
                  </a:lnTo>
                  <a:lnTo>
                    <a:pt x="204" y="1808"/>
                  </a:lnTo>
                  <a:lnTo>
                    <a:pt x="333" y="1974"/>
                  </a:lnTo>
                  <a:lnTo>
                    <a:pt x="499" y="2121"/>
                  </a:lnTo>
                  <a:lnTo>
                    <a:pt x="702" y="2213"/>
                  </a:lnTo>
                  <a:lnTo>
                    <a:pt x="812" y="2250"/>
                  </a:lnTo>
                  <a:lnTo>
                    <a:pt x="923" y="2287"/>
                  </a:lnTo>
                  <a:lnTo>
                    <a:pt x="1033" y="2305"/>
                  </a:lnTo>
                  <a:lnTo>
                    <a:pt x="1273" y="2305"/>
                  </a:lnTo>
                  <a:lnTo>
                    <a:pt x="1402" y="2287"/>
                  </a:lnTo>
                  <a:lnTo>
                    <a:pt x="1513" y="2250"/>
                  </a:lnTo>
                  <a:lnTo>
                    <a:pt x="1605" y="2213"/>
                  </a:lnTo>
                  <a:lnTo>
                    <a:pt x="1808" y="2103"/>
                  </a:lnTo>
                  <a:lnTo>
                    <a:pt x="1974" y="1974"/>
                  </a:lnTo>
                  <a:lnTo>
                    <a:pt x="2121" y="1808"/>
                  </a:lnTo>
                  <a:lnTo>
                    <a:pt x="2214" y="1605"/>
                  </a:lnTo>
                  <a:lnTo>
                    <a:pt x="2250" y="1494"/>
                  </a:lnTo>
                  <a:lnTo>
                    <a:pt x="2287" y="1383"/>
                  </a:lnTo>
                  <a:lnTo>
                    <a:pt x="2306" y="1273"/>
                  </a:lnTo>
                  <a:lnTo>
                    <a:pt x="2306" y="1144"/>
                  </a:lnTo>
                  <a:lnTo>
                    <a:pt x="2306" y="1033"/>
                  </a:lnTo>
                  <a:lnTo>
                    <a:pt x="2287" y="904"/>
                  </a:lnTo>
                  <a:lnTo>
                    <a:pt x="2250" y="793"/>
                  </a:lnTo>
                  <a:lnTo>
                    <a:pt x="2214" y="701"/>
                  </a:lnTo>
                  <a:lnTo>
                    <a:pt x="2103" y="498"/>
                  </a:lnTo>
                  <a:lnTo>
                    <a:pt x="1974" y="333"/>
                  </a:lnTo>
                  <a:lnTo>
                    <a:pt x="1808" y="185"/>
                  </a:lnTo>
                  <a:lnTo>
                    <a:pt x="1605" y="93"/>
                  </a:lnTo>
                  <a:lnTo>
                    <a:pt x="1494" y="56"/>
                  </a:lnTo>
                  <a:lnTo>
                    <a:pt x="1384"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 name="Google Shape;746;p3"/>
            <p:cNvSpPr/>
            <p:nvPr/>
          </p:nvSpPr>
          <p:spPr>
            <a:xfrm>
              <a:off x="5883575" y="1504825"/>
              <a:ext cx="58125" cy="57625"/>
            </a:xfrm>
            <a:custGeom>
              <a:avLst/>
              <a:gdLst/>
              <a:ahLst/>
              <a:cxnLst/>
              <a:rect l="l" t="t" r="r" b="b"/>
              <a:pathLst>
                <a:path w="2325" h="2305" extrusionOk="0">
                  <a:moveTo>
                    <a:pt x="1034" y="0"/>
                  </a:moveTo>
                  <a:lnTo>
                    <a:pt x="923" y="19"/>
                  </a:lnTo>
                  <a:lnTo>
                    <a:pt x="812" y="55"/>
                  </a:lnTo>
                  <a:lnTo>
                    <a:pt x="702" y="92"/>
                  </a:lnTo>
                  <a:lnTo>
                    <a:pt x="499" y="185"/>
                  </a:lnTo>
                  <a:lnTo>
                    <a:pt x="333" y="332"/>
                  </a:lnTo>
                  <a:lnTo>
                    <a:pt x="204" y="498"/>
                  </a:lnTo>
                  <a:lnTo>
                    <a:pt x="93" y="682"/>
                  </a:lnTo>
                  <a:lnTo>
                    <a:pt x="56" y="793"/>
                  </a:lnTo>
                  <a:lnTo>
                    <a:pt x="38" y="904"/>
                  </a:lnTo>
                  <a:lnTo>
                    <a:pt x="19" y="1014"/>
                  </a:lnTo>
                  <a:lnTo>
                    <a:pt x="1" y="1143"/>
                  </a:lnTo>
                  <a:lnTo>
                    <a:pt x="19" y="1272"/>
                  </a:lnTo>
                  <a:lnTo>
                    <a:pt x="19" y="1383"/>
                  </a:lnTo>
                  <a:lnTo>
                    <a:pt x="56" y="1512"/>
                  </a:lnTo>
                  <a:lnTo>
                    <a:pt x="93" y="1604"/>
                  </a:lnTo>
                  <a:lnTo>
                    <a:pt x="148" y="1715"/>
                  </a:lnTo>
                  <a:lnTo>
                    <a:pt x="204" y="1807"/>
                  </a:lnTo>
                  <a:lnTo>
                    <a:pt x="278" y="1899"/>
                  </a:lnTo>
                  <a:lnTo>
                    <a:pt x="351" y="1991"/>
                  </a:lnTo>
                  <a:lnTo>
                    <a:pt x="425" y="2065"/>
                  </a:lnTo>
                  <a:lnTo>
                    <a:pt x="517" y="2121"/>
                  </a:lnTo>
                  <a:lnTo>
                    <a:pt x="609" y="2176"/>
                  </a:lnTo>
                  <a:lnTo>
                    <a:pt x="720" y="2231"/>
                  </a:lnTo>
                  <a:lnTo>
                    <a:pt x="831" y="2268"/>
                  </a:lnTo>
                  <a:lnTo>
                    <a:pt x="941" y="2286"/>
                  </a:lnTo>
                  <a:lnTo>
                    <a:pt x="1070" y="2305"/>
                  </a:lnTo>
                  <a:lnTo>
                    <a:pt x="1310" y="2305"/>
                  </a:lnTo>
                  <a:lnTo>
                    <a:pt x="1439" y="2286"/>
                  </a:lnTo>
                  <a:lnTo>
                    <a:pt x="1550" y="2250"/>
                  </a:lnTo>
                  <a:lnTo>
                    <a:pt x="1642" y="2213"/>
                  </a:lnTo>
                  <a:lnTo>
                    <a:pt x="1845" y="2102"/>
                  </a:lnTo>
                  <a:lnTo>
                    <a:pt x="2011" y="1955"/>
                  </a:lnTo>
                  <a:lnTo>
                    <a:pt x="2140" y="1789"/>
                  </a:lnTo>
                  <a:lnTo>
                    <a:pt x="2232" y="1586"/>
                  </a:lnTo>
                  <a:lnTo>
                    <a:pt x="2269" y="1475"/>
                  </a:lnTo>
                  <a:lnTo>
                    <a:pt x="2306" y="1365"/>
                  </a:lnTo>
                  <a:lnTo>
                    <a:pt x="2306" y="1254"/>
                  </a:lnTo>
                  <a:lnTo>
                    <a:pt x="2324" y="1125"/>
                  </a:lnTo>
                  <a:lnTo>
                    <a:pt x="2306" y="1014"/>
                  </a:lnTo>
                  <a:lnTo>
                    <a:pt x="2287" y="904"/>
                  </a:lnTo>
                  <a:lnTo>
                    <a:pt x="2269" y="793"/>
                  </a:lnTo>
                  <a:lnTo>
                    <a:pt x="2232" y="682"/>
                  </a:lnTo>
                  <a:lnTo>
                    <a:pt x="2121" y="480"/>
                  </a:lnTo>
                  <a:lnTo>
                    <a:pt x="1974" y="314"/>
                  </a:lnTo>
                  <a:lnTo>
                    <a:pt x="1808" y="185"/>
                  </a:lnTo>
                  <a:lnTo>
                    <a:pt x="1605" y="74"/>
                  </a:lnTo>
                  <a:lnTo>
                    <a:pt x="1513"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 name="Google Shape;747;p3"/>
            <p:cNvSpPr/>
            <p:nvPr/>
          </p:nvSpPr>
          <p:spPr>
            <a:xfrm>
              <a:off x="5092600" y="873300"/>
              <a:ext cx="59025" cy="59025"/>
            </a:xfrm>
            <a:custGeom>
              <a:avLst/>
              <a:gdLst/>
              <a:ahLst/>
              <a:cxnLst/>
              <a:rect l="l" t="t" r="r" b="b"/>
              <a:pathLst>
                <a:path w="2361" h="2361" extrusionOk="0">
                  <a:moveTo>
                    <a:pt x="1199" y="1"/>
                  </a:moveTo>
                  <a:lnTo>
                    <a:pt x="1070" y="19"/>
                  </a:lnTo>
                  <a:lnTo>
                    <a:pt x="959" y="19"/>
                  </a:lnTo>
                  <a:lnTo>
                    <a:pt x="848" y="56"/>
                  </a:lnTo>
                  <a:lnTo>
                    <a:pt x="738" y="93"/>
                  </a:lnTo>
                  <a:lnTo>
                    <a:pt x="535" y="185"/>
                  </a:lnTo>
                  <a:lnTo>
                    <a:pt x="369" y="333"/>
                  </a:lnTo>
                  <a:lnTo>
                    <a:pt x="221" y="499"/>
                  </a:lnTo>
                  <a:lnTo>
                    <a:pt x="111" y="683"/>
                  </a:lnTo>
                  <a:lnTo>
                    <a:pt x="74" y="794"/>
                  </a:lnTo>
                  <a:lnTo>
                    <a:pt x="37" y="904"/>
                  </a:lnTo>
                  <a:lnTo>
                    <a:pt x="19" y="1015"/>
                  </a:lnTo>
                  <a:lnTo>
                    <a:pt x="0" y="1126"/>
                  </a:lnTo>
                  <a:lnTo>
                    <a:pt x="0" y="1255"/>
                  </a:lnTo>
                  <a:lnTo>
                    <a:pt x="19" y="1384"/>
                  </a:lnTo>
                  <a:lnTo>
                    <a:pt x="37" y="1494"/>
                  </a:lnTo>
                  <a:lnTo>
                    <a:pt x="74" y="1605"/>
                  </a:lnTo>
                  <a:lnTo>
                    <a:pt x="129" y="1716"/>
                  </a:lnTo>
                  <a:lnTo>
                    <a:pt x="166" y="1808"/>
                  </a:lnTo>
                  <a:lnTo>
                    <a:pt x="240" y="1900"/>
                  </a:lnTo>
                  <a:lnTo>
                    <a:pt x="314" y="1992"/>
                  </a:lnTo>
                  <a:lnTo>
                    <a:pt x="387" y="2066"/>
                  </a:lnTo>
                  <a:lnTo>
                    <a:pt x="480" y="2140"/>
                  </a:lnTo>
                  <a:lnTo>
                    <a:pt x="572" y="2213"/>
                  </a:lnTo>
                  <a:lnTo>
                    <a:pt x="682" y="2250"/>
                  </a:lnTo>
                  <a:lnTo>
                    <a:pt x="793" y="2306"/>
                  </a:lnTo>
                  <a:lnTo>
                    <a:pt x="904" y="2342"/>
                  </a:lnTo>
                  <a:lnTo>
                    <a:pt x="1014" y="2361"/>
                  </a:lnTo>
                  <a:lnTo>
                    <a:pt x="1272" y="2361"/>
                  </a:lnTo>
                  <a:lnTo>
                    <a:pt x="1383" y="2342"/>
                  </a:lnTo>
                  <a:lnTo>
                    <a:pt x="1494" y="2324"/>
                  </a:lnTo>
                  <a:lnTo>
                    <a:pt x="1604" y="2287"/>
                  </a:lnTo>
                  <a:lnTo>
                    <a:pt x="1715" y="2250"/>
                  </a:lnTo>
                  <a:lnTo>
                    <a:pt x="1826" y="2177"/>
                  </a:lnTo>
                  <a:lnTo>
                    <a:pt x="1918" y="2121"/>
                  </a:lnTo>
                  <a:lnTo>
                    <a:pt x="1991" y="2047"/>
                  </a:lnTo>
                  <a:lnTo>
                    <a:pt x="2084" y="1974"/>
                  </a:lnTo>
                  <a:lnTo>
                    <a:pt x="2139" y="1882"/>
                  </a:lnTo>
                  <a:lnTo>
                    <a:pt x="2213" y="1789"/>
                  </a:lnTo>
                  <a:lnTo>
                    <a:pt x="2250" y="1679"/>
                  </a:lnTo>
                  <a:lnTo>
                    <a:pt x="2305" y="1568"/>
                  </a:lnTo>
                  <a:lnTo>
                    <a:pt x="2323" y="1457"/>
                  </a:lnTo>
                  <a:lnTo>
                    <a:pt x="2360" y="1328"/>
                  </a:lnTo>
                  <a:lnTo>
                    <a:pt x="2360" y="1218"/>
                  </a:lnTo>
                  <a:lnTo>
                    <a:pt x="2360" y="1089"/>
                  </a:lnTo>
                  <a:lnTo>
                    <a:pt x="2342" y="960"/>
                  </a:lnTo>
                  <a:lnTo>
                    <a:pt x="2323" y="849"/>
                  </a:lnTo>
                  <a:lnTo>
                    <a:pt x="2286" y="738"/>
                  </a:lnTo>
                  <a:lnTo>
                    <a:pt x="2231" y="628"/>
                  </a:lnTo>
                  <a:lnTo>
                    <a:pt x="2176" y="536"/>
                  </a:lnTo>
                  <a:lnTo>
                    <a:pt x="2102" y="443"/>
                  </a:lnTo>
                  <a:lnTo>
                    <a:pt x="2028" y="351"/>
                  </a:lnTo>
                  <a:lnTo>
                    <a:pt x="1955" y="277"/>
                  </a:lnTo>
                  <a:lnTo>
                    <a:pt x="1862" y="222"/>
                  </a:lnTo>
                  <a:lnTo>
                    <a:pt x="1770" y="148"/>
                  </a:lnTo>
                  <a:lnTo>
                    <a:pt x="1660" y="111"/>
                  </a:lnTo>
                  <a:lnTo>
                    <a:pt x="1549" y="56"/>
                  </a:lnTo>
                  <a:lnTo>
                    <a:pt x="1438" y="38"/>
                  </a:lnTo>
                  <a:lnTo>
                    <a:pt x="1309" y="19"/>
                  </a:lnTo>
                  <a:lnTo>
                    <a:pt x="11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 name="Google Shape;748;p3"/>
            <p:cNvSpPr/>
            <p:nvPr/>
          </p:nvSpPr>
          <p:spPr>
            <a:xfrm>
              <a:off x="5290350" y="1154025"/>
              <a:ext cx="57625" cy="57200"/>
            </a:xfrm>
            <a:custGeom>
              <a:avLst/>
              <a:gdLst/>
              <a:ahLst/>
              <a:cxnLst/>
              <a:rect l="l" t="t" r="r" b="b"/>
              <a:pathLst>
                <a:path w="2305" h="2288" extrusionOk="0">
                  <a:moveTo>
                    <a:pt x="1014" y="1"/>
                  </a:moveTo>
                  <a:lnTo>
                    <a:pt x="885" y="19"/>
                  </a:lnTo>
                  <a:lnTo>
                    <a:pt x="774" y="56"/>
                  </a:lnTo>
                  <a:lnTo>
                    <a:pt x="682" y="93"/>
                  </a:lnTo>
                  <a:lnTo>
                    <a:pt x="479" y="185"/>
                  </a:lnTo>
                  <a:lnTo>
                    <a:pt x="314" y="333"/>
                  </a:lnTo>
                  <a:lnTo>
                    <a:pt x="184" y="517"/>
                  </a:lnTo>
                  <a:lnTo>
                    <a:pt x="74" y="701"/>
                  </a:lnTo>
                  <a:lnTo>
                    <a:pt x="37" y="812"/>
                  </a:lnTo>
                  <a:lnTo>
                    <a:pt x="19" y="923"/>
                  </a:lnTo>
                  <a:lnTo>
                    <a:pt x="0" y="1052"/>
                  </a:lnTo>
                  <a:lnTo>
                    <a:pt x="0" y="1162"/>
                  </a:lnTo>
                  <a:lnTo>
                    <a:pt x="0" y="1291"/>
                  </a:lnTo>
                  <a:lnTo>
                    <a:pt x="19" y="1402"/>
                  </a:lnTo>
                  <a:lnTo>
                    <a:pt x="55" y="1513"/>
                  </a:lnTo>
                  <a:lnTo>
                    <a:pt x="92" y="1623"/>
                  </a:lnTo>
                  <a:lnTo>
                    <a:pt x="148" y="1715"/>
                  </a:lnTo>
                  <a:lnTo>
                    <a:pt x="203" y="1808"/>
                  </a:lnTo>
                  <a:lnTo>
                    <a:pt x="332" y="1974"/>
                  </a:lnTo>
                  <a:lnTo>
                    <a:pt x="516" y="2121"/>
                  </a:lnTo>
                  <a:lnTo>
                    <a:pt x="701" y="2213"/>
                  </a:lnTo>
                  <a:lnTo>
                    <a:pt x="811" y="2250"/>
                  </a:lnTo>
                  <a:lnTo>
                    <a:pt x="922" y="2269"/>
                  </a:lnTo>
                  <a:lnTo>
                    <a:pt x="1051" y="2287"/>
                  </a:lnTo>
                  <a:lnTo>
                    <a:pt x="1291" y="2287"/>
                  </a:lnTo>
                  <a:lnTo>
                    <a:pt x="1401" y="2269"/>
                  </a:lnTo>
                  <a:lnTo>
                    <a:pt x="1512" y="2232"/>
                  </a:lnTo>
                  <a:lnTo>
                    <a:pt x="1623" y="2195"/>
                  </a:lnTo>
                  <a:lnTo>
                    <a:pt x="1807" y="2103"/>
                  </a:lnTo>
                  <a:lnTo>
                    <a:pt x="1973" y="1955"/>
                  </a:lnTo>
                  <a:lnTo>
                    <a:pt x="2120" y="1789"/>
                  </a:lnTo>
                  <a:lnTo>
                    <a:pt x="2213" y="1586"/>
                  </a:lnTo>
                  <a:lnTo>
                    <a:pt x="2250" y="1476"/>
                  </a:lnTo>
                  <a:lnTo>
                    <a:pt x="2286" y="1365"/>
                  </a:lnTo>
                  <a:lnTo>
                    <a:pt x="2305" y="1236"/>
                  </a:lnTo>
                  <a:lnTo>
                    <a:pt x="2305" y="1125"/>
                  </a:lnTo>
                  <a:lnTo>
                    <a:pt x="2286" y="996"/>
                  </a:lnTo>
                  <a:lnTo>
                    <a:pt x="2268" y="886"/>
                  </a:lnTo>
                  <a:lnTo>
                    <a:pt x="2250" y="775"/>
                  </a:lnTo>
                  <a:lnTo>
                    <a:pt x="2213" y="664"/>
                  </a:lnTo>
                  <a:lnTo>
                    <a:pt x="2157" y="572"/>
                  </a:lnTo>
                  <a:lnTo>
                    <a:pt x="2102" y="480"/>
                  </a:lnTo>
                  <a:lnTo>
                    <a:pt x="1955" y="314"/>
                  </a:lnTo>
                  <a:lnTo>
                    <a:pt x="1789" y="167"/>
                  </a:lnTo>
                  <a:lnTo>
                    <a:pt x="1586" y="74"/>
                  </a:lnTo>
                  <a:lnTo>
                    <a:pt x="1475" y="38"/>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 name="Google Shape;749;p3"/>
            <p:cNvSpPr/>
            <p:nvPr/>
          </p:nvSpPr>
          <p:spPr>
            <a:xfrm>
              <a:off x="4910525" y="514225"/>
              <a:ext cx="58100" cy="58100"/>
            </a:xfrm>
            <a:custGeom>
              <a:avLst/>
              <a:gdLst/>
              <a:ahLst/>
              <a:cxnLst/>
              <a:rect l="l" t="t" r="r" b="b"/>
              <a:pathLst>
                <a:path w="2324" h="2324" extrusionOk="0">
                  <a:moveTo>
                    <a:pt x="1162" y="0"/>
                  </a:moveTo>
                  <a:lnTo>
                    <a:pt x="1051" y="19"/>
                  </a:lnTo>
                  <a:lnTo>
                    <a:pt x="922" y="19"/>
                  </a:lnTo>
                  <a:lnTo>
                    <a:pt x="811" y="56"/>
                  </a:lnTo>
                  <a:lnTo>
                    <a:pt x="701" y="93"/>
                  </a:lnTo>
                  <a:lnTo>
                    <a:pt x="590" y="148"/>
                  </a:lnTo>
                  <a:lnTo>
                    <a:pt x="498" y="203"/>
                  </a:lnTo>
                  <a:lnTo>
                    <a:pt x="406" y="277"/>
                  </a:lnTo>
                  <a:lnTo>
                    <a:pt x="314" y="351"/>
                  </a:lnTo>
                  <a:lnTo>
                    <a:pt x="240" y="425"/>
                  </a:lnTo>
                  <a:lnTo>
                    <a:pt x="184" y="517"/>
                  </a:lnTo>
                  <a:lnTo>
                    <a:pt x="129" y="627"/>
                  </a:lnTo>
                  <a:lnTo>
                    <a:pt x="74" y="720"/>
                  </a:lnTo>
                  <a:lnTo>
                    <a:pt x="37" y="830"/>
                  </a:lnTo>
                  <a:lnTo>
                    <a:pt x="19" y="959"/>
                  </a:lnTo>
                  <a:lnTo>
                    <a:pt x="0" y="1070"/>
                  </a:lnTo>
                  <a:lnTo>
                    <a:pt x="0" y="1199"/>
                  </a:lnTo>
                  <a:lnTo>
                    <a:pt x="0" y="1328"/>
                  </a:lnTo>
                  <a:lnTo>
                    <a:pt x="19" y="1439"/>
                  </a:lnTo>
                  <a:lnTo>
                    <a:pt x="55" y="1549"/>
                  </a:lnTo>
                  <a:lnTo>
                    <a:pt x="92" y="1660"/>
                  </a:lnTo>
                  <a:lnTo>
                    <a:pt x="203" y="1844"/>
                  </a:lnTo>
                  <a:lnTo>
                    <a:pt x="350" y="2010"/>
                  </a:lnTo>
                  <a:lnTo>
                    <a:pt x="516" y="2139"/>
                  </a:lnTo>
                  <a:lnTo>
                    <a:pt x="719" y="2250"/>
                  </a:lnTo>
                  <a:lnTo>
                    <a:pt x="830" y="2287"/>
                  </a:lnTo>
                  <a:lnTo>
                    <a:pt x="940" y="2305"/>
                  </a:lnTo>
                  <a:lnTo>
                    <a:pt x="1051" y="2324"/>
                  </a:lnTo>
                  <a:lnTo>
                    <a:pt x="1291" y="2324"/>
                  </a:lnTo>
                  <a:lnTo>
                    <a:pt x="1420" y="2305"/>
                  </a:lnTo>
                  <a:lnTo>
                    <a:pt x="1530" y="2268"/>
                  </a:lnTo>
                  <a:lnTo>
                    <a:pt x="1641" y="2231"/>
                  </a:lnTo>
                  <a:lnTo>
                    <a:pt x="1825" y="2121"/>
                  </a:lnTo>
                  <a:lnTo>
                    <a:pt x="1991" y="1992"/>
                  </a:lnTo>
                  <a:lnTo>
                    <a:pt x="2139" y="1826"/>
                  </a:lnTo>
                  <a:lnTo>
                    <a:pt x="2231" y="1623"/>
                  </a:lnTo>
                  <a:lnTo>
                    <a:pt x="2268" y="1512"/>
                  </a:lnTo>
                  <a:lnTo>
                    <a:pt x="2305" y="1402"/>
                  </a:lnTo>
                  <a:lnTo>
                    <a:pt x="2323" y="1291"/>
                  </a:lnTo>
                  <a:lnTo>
                    <a:pt x="2323" y="1162"/>
                  </a:lnTo>
                  <a:lnTo>
                    <a:pt x="2305" y="1033"/>
                  </a:lnTo>
                  <a:lnTo>
                    <a:pt x="2305" y="922"/>
                  </a:lnTo>
                  <a:lnTo>
                    <a:pt x="2268" y="812"/>
                  </a:lnTo>
                  <a:lnTo>
                    <a:pt x="2231" y="701"/>
                  </a:lnTo>
                  <a:lnTo>
                    <a:pt x="2120" y="517"/>
                  </a:lnTo>
                  <a:lnTo>
                    <a:pt x="1991" y="332"/>
                  </a:lnTo>
                  <a:lnTo>
                    <a:pt x="1825" y="203"/>
                  </a:lnTo>
                  <a:lnTo>
                    <a:pt x="1623" y="93"/>
                  </a:lnTo>
                  <a:lnTo>
                    <a:pt x="1512" y="56"/>
                  </a:lnTo>
                  <a:lnTo>
                    <a:pt x="1401" y="37"/>
                  </a:lnTo>
                  <a:lnTo>
                    <a:pt x="1291"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 name="Google Shape;750;p3"/>
            <p:cNvSpPr/>
            <p:nvPr/>
          </p:nvSpPr>
          <p:spPr>
            <a:xfrm>
              <a:off x="5724550" y="1476700"/>
              <a:ext cx="56725" cy="56725"/>
            </a:xfrm>
            <a:custGeom>
              <a:avLst/>
              <a:gdLst/>
              <a:ahLst/>
              <a:cxnLst/>
              <a:rect l="l" t="t" r="r" b="b"/>
              <a:pathLst>
                <a:path w="2269" h="2269" extrusionOk="0">
                  <a:moveTo>
                    <a:pt x="1052" y="0"/>
                  </a:moveTo>
                  <a:lnTo>
                    <a:pt x="941" y="19"/>
                  </a:lnTo>
                  <a:lnTo>
                    <a:pt x="849" y="37"/>
                  </a:lnTo>
                  <a:lnTo>
                    <a:pt x="738" y="74"/>
                  </a:lnTo>
                  <a:lnTo>
                    <a:pt x="536" y="166"/>
                  </a:lnTo>
                  <a:lnTo>
                    <a:pt x="370" y="295"/>
                  </a:lnTo>
                  <a:lnTo>
                    <a:pt x="222" y="461"/>
                  </a:lnTo>
                  <a:lnTo>
                    <a:pt x="111" y="646"/>
                  </a:lnTo>
                  <a:lnTo>
                    <a:pt x="38" y="867"/>
                  </a:lnTo>
                  <a:lnTo>
                    <a:pt x="1" y="959"/>
                  </a:lnTo>
                  <a:lnTo>
                    <a:pt x="1" y="1088"/>
                  </a:lnTo>
                  <a:lnTo>
                    <a:pt x="1" y="1199"/>
                  </a:lnTo>
                  <a:lnTo>
                    <a:pt x="1" y="1310"/>
                  </a:lnTo>
                  <a:lnTo>
                    <a:pt x="38" y="1420"/>
                  </a:lnTo>
                  <a:lnTo>
                    <a:pt x="75" y="1531"/>
                  </a:lnTo>
                  <a:lnTo>
                    <a:pt x="111" y="1641"/>
                  </a:lnTo>
                  <a:lnTo>
                    <a:pt x="167" y="1734"/>
                  </a:lnTo>
                  <a:lnTo>
                    <a:pt x="314" y="1900"/>
                  </a:lnTo>
                  <a:lnTo>
                    <a:pt x="480" y="2065"/>
                  </a:lnTo>
                  <a:lnTo>
                    <a:pt x="572" y="2121"/>
                  </a:lnTo>
                  <a:lnTo>
                    <a:pt x="665" y="2176"/>
                  </a:lnTo>
                  <a:lnTo>
                    <a:pt x="775" y="2213"/>
                  </a:lnTo>
                  <a:lnTo>
                    <a:pt x="886" y="2250"/>
                  </a:lnTo>
                  <a:lnTo>
                    <a:pt x="996" y="2268"/>
                  </a:lnTo>
                  <a:lnTo>
                    <a:pt x="1236" y="2268"/>
                  </a:lnTo>
                  <a:lnTo>
                    <a:pt x="1347" y="2250"/>
                  </a:lnTo>
                  <a:lnTo>
                    <a:pt x="1550" y="2195"/>
                  </a:lnTo>
                  <a:lnTo>
                    <a:pt x="1752" y="2084"/>
                  </a:lnTo>
                  <a:lnTo>
                    <a:pt x="1918" y="1955"/>
                  </a:lnTo>
                  <a:lnTo>
                    <a:pt x="2066" y="1789"/>
                  </a:lnTo>
                  <a:lnTo>
                    <a:pt x="2158" y="1586"/>
                  </a:lnTo>
                  <a:lnTo>
                    <a:pt x="2232" y="1383"/>
                  </a:lnTo>
                  <a:lnTo>
                    <a:pt x="2250" y="1273"/>
                  </a:lnTo>
                  <a:lnTo>
                    <a:pt x="2269" y="1162"/>
                  </a:lnTo>
                  <a:lnTo>
                    <a:pt x="2269" y="1051"/>
                  </a:lnTo>
                  <a:lnTo>
                    <a:pt x="2250" y="941"/>
                  </a:lnTo>
                  <a:lnTo>
                    <a:pt x="2195" y="720"/>
                  </a:lnTo>
                  <a:lnTo>
                    <a:pt x="2084" y="535"/>
                  </a:lnTo>
                  <a:lnTo>
                    <a:pt x="1955" y="369"/>
                  </a:lnTo>
                  <a:lnTo>
                    <a:pt x="1789" y="222"/>
                  </a:lnTo>
                  <a:lnTo>
                    <a:pt x="1605" y="111"/>
                  </a:lnTo>
                  <a:lnTo>
                    <a:pt x="1402" y="37"/>
                  </a:lnTo>
                  <a:lnTo>
                    <a:pt x="1291"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 name="Google Shape;751;p3"/>
            <p:cNvSpPr/>
            <p:nvPr/>
          </p:nvSpPr>
          <p:spPr>
            <a:xfrm>
              <a:off x="5804300" y="1490525"/>
              <a:ext cx="57175" cy="57650"/>
            </a:xfrm>
            <a:custGeom>
              <a:avLst/>
              <a:gdLst/>
              <a:ahLst/>
              <a:cxnLst/>
              <a:rect l="l" t="t" r="r" b="b"/>
              <a:pathLst>
                <a:path w="2287" h="2306" extrusionOk="0">
                  <a:moveTo>
                    <a:pt x="1162" y="1"/>
                  </a:moveTo>
                  <a:lnTo>
                    <a:pt x="1033" y="19"/>
                  </a:lnTo>
                  <a:lnTo>
                    <a:pt x="923" y="37"/>
                  </a:lnTo>
                  <a:lnTo>
                    <a:pt x="812" y="56"/>
                  </a:lnTo>
                  <a:lnTo>
                    <a:pt x="701" y="93"/>
                  </a:lnTo>
                  <a:lnTo>
                    <a:pt x="498" y="203"/>
                  </a:lnTo>
                  <a:lnTo>
                    <a:pt x="333" y="332"/>
                  </a:lnTo>
                  <a:lnTo>
                    <a:pt x="185" y="498"/>
                  </a:lnTo>
                  <a:lnTo>
                    <a:pt x="130" y="591"/>
                  </a:lnTo>
                  <a:lnTo>
                    <a:pt x="74" y="701"/>
                  </a:lnTo>
                  <a:lnTo>
                    <a:pt x="37" y="812"/>
                  </a:lnTo>
                  <a:lnTo>
                    <a:pt x="19" y="922"/>
                  </a:lnTo>
                  <a:lnTo>
                    <a:pt x="1" y="1033"/>
                  </a:lnTo>
                  <a:lnTo>
                    <a:pt x="1" y="1144"/>
                  </a:lnTo>
                  <a:lnTo>
                    <a:pt x="1" y="1273"/>
                  </a:lnTo>
                  <a:lnTo>
                    <a:pt x="19" y="1383"/>
                  </a:lnTo>
                  <a:lnTo>
                    <a:pt x="74" y="1586"/>
                  </a:lnTo>
                  <a:lnTo>
                    <a:pt x="185" y="1789"/>
                  </a:lnTo>
                  <a:lnTo>
                    <a:pt x="314" y="1955"/>
                  </a:lnTo>
                  <a:lnTo>
                    <a:pt x="480" y="2084"/>
                  </a:lnTo>
                  <a:lnTo>
                    <a:pt x="664" y="2195"/>
                  </a:lnTo>
                  <a:lnTo>
                    <a:pt x="867" y="2268"/>
                  </a:lnTo>
                  <a:lnTo>
                    <a:pt x="978" y="2287"/>
                  </a:lnTo>
                  <a:lnTo>
                    <a:pt x="1088" y="2305"/>
                  </a:lnTo>
                  <a:lnTo>
                    <a:pt x="1218" y="2305"/>
                  </a:lnTo>
                  <a:lnTo>
                    <a:pt x="1328" y="2287"/>
                  </a:lnTo>
                  <a:lnTo>
                    <a:pt x="1439" y="2268"/>
                  </a:lnTo>
                  <a:lnTo>
                    <a:pt x="1549" y="2232"/>
                  </a:lnTo>
                  <a:lnTo>
                    <a:pt x="1752" y="2121"/>
                  </a:lnTo>
                  <a:lnTo>
                    <a:pt x="1918" y="1992"/>
                  </a:lnTo>
                  <a:lnTo>
                    <a:pt x="2066" y="1826"/>
                  </a:lnTo>
                  <a:lnTo>
                    <a:pt x="2121" y="1734"/>
                  </a:lnTo>
                  <a:lnTo>
                    <a:pt x="2176" y="1642"/>
                  </a:lnTo>
                  <a:lnTo>
                    <a:pt x="2213" y="1531"/>
                  </a:lnTo>
                  <a:lnTo>
                    <a:pt x="2250" y="1420"/>
                  </a:lnTo>
                  <a:lnTo>
                    <a:pt x="2269" y="1310"/>
                  </a:lnTo>
                  <a:lnTo>
                    <a:pt x="2287" y="1181"/>
                  </a:lnTo>
                  <a:lnTo>
                    <a:pt x="2287" y="1070"/>
                  </a:lnTo>
                  <a:lnTo>
                    <a:pt x="2269" y="941"/>
                  </a:lnTo>
                  <a:lnTo>
                    <a:pt x="2232" y="830"/>
                  </a:lnTo>
                  <a:lnTo>
                    <a:pt x="2195" y="738"/>
                  </a:lnTo>
                  <a:lnTo>
                    <a:pt x="2103" y="535"/>
                  </a:lnTo>
                  <a:lnTo>
                    <a:pt x="1973" y="351"/>
                  </a:lnTo>
                  <a:lnTo>
                    <a:pt x="1789" y="222"/>
                  </a:lnTo>
                  <a:lnTo>
                    <a:pt x="1605" y="111"/>
                  </a:lnTo>
                  <a:lnTo>
                    <a:pt x="1494" y="74"/>
                  </a:lnTo>
                  <a:lnTo>
                    <a:pt x="1383" y="37"/>
                  </a:lnTo>
                  <a:lnTo>
                    <a:pt x="1273" y="19"/>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 name="Google Shape;752;p3"/>
            <p:cNvSpPr/>
            <p:nvPr/>
          </p:nvSpPr>
          <p:spPr>
            <a:xfrm>
              <a:off x="4896675" y="594900"/>
              <a:ext cx="56725" cy="56725"/>
            </a:xfrm>
            <a:custGeom>
              <a:avLst/>
              <a:gdLst/>
              <a:ahLst/>
              <a:cxnLst/>
              <a:rect l="l" t="t" r="r" b="b"/>
              <a:pathLst>
                <a:path w="2269" h="2269" extrusionOk="0">
                  <a:moveTo>
                    <a:pt x="1052" y="0"/>
                  </a:moveTo>
                  <a:lnTo>
                    <a:pt x="941" y="19"/>
                  </a:lnTo>
                  <a:lnTo>
                    <a:pt x="738" y="92"/>
                  </a:lnTo>
                  <a:lnTo>
                    <a:pt x="536" y="185"/>
                  </a:lnTo>
                  <a:lnTo>
                    <a:pt x="370" y="314"/>
                  </a:lnTo>
                  <a:lnTo>
                    <a:pt x="222" y="480"/>
                  </a:lnTo>
                  <a:lnTo>
                    <a:pt x="112" y="664"/>
                  </a:lnTo>
                  <a:lnTo>
                    <a:pt x="38" y="885"/>
                  </a:lnTo>
                  <a:lnTo>
                    <a:pt x="19" y="996"/>
                  </a:lnTo>
                  <a:lnTo>
                    <a:pt x="1" y="1106"/>
                  </a:lnTo>
                  <a:lnTo>
                    <a:pt x="19" y="1217"/>
                  </a:lnTo>
                  <a:lnTo>
                    <a:pt x="19" y="1328"/>
                  </a:lnTo>
                  <a:lnTo>
                    <a:pt x="56" y="1438"/>
                  </a:lnTo>
                  <a:lnTo>
                    <a:pt x="93" y="1549"/>
                  </a:lnTo>
                  <a:lnTo>
                    <a:pt x="204" y="1733"/>
                  </a:lnTo>
                  <a:lnTo>
                    <a:pt x="333" y="1918"/>
                  </a:lnTo>
                  <a:lnTo>
                    <a:pt x="499" y="2065"/>
                  </a:lnTo>
                  <a:lnTo>
                    <a:pt x="702" y="2176"/>
                  </a:lnTo>
                  <a:lnTo>
                    <a:pt x="812" y="2213"/>
                  </a:lnTo>
                  <a:lnTo>
                    <a:pt x="923" y="2250"/>
                  </a:lnTo>
                  <a:lnTo>
                    <a:pt x="1033" y="2268"/>
                  </a:lnTo>
                  <a:lnTo>
                    <a:pt x="1255" y="2268"/>
                  </a:lnTo>
                  <a:lnTo>
                    <a:pt x="1365" y="2250"/>
                  </a:lnTo>
                  <a:lnTo>
                    <a:pt x="1568" y="2176"/>
                  </a:lnTo>
                  <a:lnTo>
                    <a:pt x="1771" y="2065"/>
                  </a:lnTo>
                  <a:lnTo>
                    <a:pt x="1937" y="1936"/>
                  </a:lnTo>
                  <a:lnTo>
                    <a:pt x="2066" y="1770"/>
                  </a:lnTo>
                  <a:lnTo>
                    <a:pt x="2177" y="1567"/>
                  </a:lnTo>
                  <a:lnTo>
                    <a:pt x="2250" y="1365"/>
                  </a:lnTo>
                  <a:lnTo>
                    <a:pt x="2269" y="1254"/>
                  </a:lnTo>
                  <a:lnTo>
                    <a:pt x="2269" y="1143"/>
                  </a:lnTo>
                  <a:lnTo>
                    <a:pt x="2269" y="1033"/>
                  </a:lnTo>
                  <a:lnTo>
                    <a:pt x="2250" y="922"/>
                  </a:lnTo>
                  <a:lnTo>
                    <a:pt x="2195" y="719"/>
                  </a:lnTo>
                  <a:lnTo>
                    <a:pt x="2084" y="516"/>
                  </a:lnTo>
                  <a:lnTo>
                    <a:pt x="1955" y="350"/>
                  </a:lnTo>
                  <a:lnTo>
                    <a:pt x="1789" y="203"/>
                  </a:lnTo>
                  <a:lnTo>
                    <a:pt x="1587" y="111"/>
                  </a:lnTo>
                  <a:lnTo>
                    <a:pt x="1384" y="37"/>
                  </a:lnTo>
                  <a:lnTo>
                    <a:pt x="1273" y="19"/>
                  </a:lnTo>
                  <a:lnTo>
                    <a:pt x="11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 name="Google Shape;753;p3"/>
            <p:cNvSpPr/>
            <p:nvPr/>
          </p:nvSpPr>
          <p:spPr>
            <a:xfrm>
              <a:off x="5079675" y="954425"/>
              <a:ext cx="56275" cy="56725"/>
            </a:xfrm>
            <a:custGeom>
              <a:avLst/>
              <a:gdLst/>
              <a:ahLst/>
              <a:cxnLst/>
              <a:rect l="l" t="t" r="r" b="b"/>
              <a:pathLst>
                <a:path w="2251" h="2269" extrusionOk="0">
                  <a:moveTo>
                    <a:pt x="1126" y="1"/>
                  </a:moveTo>
                  <a:lnTo>
                    <a:pt x="1015" y="19"/>
                  </a:lnTo>
                  <a:lnTo>
                    <a:pt x="904" y="38"/>
                  </a:lnTo>
                  <a:lnTo>
                    <a:pt x="812" y="56"/>
                  </a:lnTo>
                  <a:lnTo>
                    <a:pt x="702" y="93"/>
                  </a:lnTo>
                  <a:lnTo>
                    <a:pt x="517" y="204"/>
                  </a:lnTo>
                  <a:lnTo>
                    <a:pt x="351" y="351"/>
                  </a:lnTo>
                  <a:lnTo>
                    <a:pt x="204" y="517"/>
                  </a:lnTo>
                  <a:lnTo>
                    <a:pt x="93" y="702"/>
                  </a:lnTo>
                  <a:lnTo>
                    <a:pt x="56" y="794"/>
                  </a:lnTo>
                  <a:lnTo>
                    <a:pt x="19" y="904"/>
                  </a:lnTo>
                  <a:lnTo>
                    <a:pt x="1" y="1015"/>
                  </a:lnTo>
                  <a:lnTo>
                    <a:pt x="1" y="1126"/>
                  </a:lnTo>
                  <a:lnTo>
                    <a:pt x="1" y="1236"/>
                  </a:lnTo>
                  <a:lnTo>
                    <a:pt x="19" y="1347"/>
                  </a:lnTo>
                  <a:lnTo>
                    <a:pt x="56" y="1458"/>
                  </a:lnTo>
                  <a:lnTo>
                    <a:pt x="93" y="1568"/>
                  </a:lnTo>
                  <a:lnTo>
                    <a:pt x="185" y="1753"/>
                  </a:lnTo>
                  <a:lnTo>
                    <a:pt x="333" y="1919"/>
                  </a:lnTo>
                  <a:lnTo>
                    <a:pt x="499" y="2066"/>
                  </a:lnTo>
                  <a:lnTo>
                    <a:pt x="683" y="2177"/>
                  </a:lnTo>
                  <a:lnTo>
                    <a:pt x="794" y="2214"/>
                  </a:lnTo>
                  <a:lnTo>
                    <a:pt x="904" y="2232"/>
                  </a:lnTo>
                  <a:lnTo>
                    <a:pt x="1015" y="2250"/>
                  </a:lnTo>
                  <a:lnTo>
                    <a:pt x="1126" y="2269"/>
                  </a:lnTo>
                  <a:lnTo>
                    <a:pt x="1236" y="2250"/>
                  </a:lnTo>
                  <a:lnTo>
                    <a:pt x="1347" y="2250"/>
                  </a:lnTo>
                  <a:lnTo>
                    <a:pt x="1439" y="2214"/>
                  </a:lnTo>
                  <a:lnTo>
                    <a:pt x="1550" y="2177"/>
                  </a:lnTo>
                  <a:lnTo>
                    <a:pt x="1734" y="2066"/>
                  </a:lnTo>
                  <a:lnTo>
                    <a:pt x="1918" y="1937"/>
                  </a:lnTo>
                  <a:lnTo>
                    <a:pt x="2047" y="1771"/>
                  </a:lnTo>
                  <a:lnTo>
                    <a:pt x="2158" y="1568"/>
                  </a:lnTo>
                  <a:lnTo>
                    <a:pt x="2195" y="1476"/>
                  </a:lnTo>
                  <a:lnTo>
                    <a:pt x="2232" y="1365"/>
                  </a:lnTo>
                  <a:lnTo>
                    <a:pt x="2250" y="1255"/>
                  </a:lnTo>
                  <a:lnTo>
                    <a:pt x="2250" y="1144"/>
                  </a:lnTo>
                  <a:lnTo>
                    <a:pt x="2250" y="1033"/>
                  </a:lnTo>
                  <a:lnTo>
                    <a:pt x="2232" y="923"/>
                  </a:lnTo>
                  <a:lnTo>
                    <a:pt x="2213" y="812"/>
                  </a:lnTo>
                  <a:lnTo>
                    <a:pt x="2158" y="720"/>
                  </a:lnTo>
                  <a:lnTo>
                    <a:pt x="2066" y="517"/>
                  </a:lnTo>
                  <a:lnTo>
                    <a:pt x="1918" y="351"/>
                  </a:lnTo>
                  <a:lnTo>
                    <a:pt x="1752" y="204"/>
                  </a:lnTo>
                  <a:lnTo>
                    <a:pt x="1568" y="112"/>
                  </a:lnTo>
                  <a:lnTo>
                    <a:pt x="1457" y="56"/>
                  </a:lnTo>
                  <a:lnTo>
                    <a:pt x="1365" y="38"/>
                  </a:lnTo>
                  <a:lnTo>
                    <a:pt x="1255"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 name="Google Shape;754;p3"/>
            <p:cNvSpPr/>
            <p:nvPr/>
          </p:nvSpPr>
          <p:spPr>
            <a:xfrm>
              <a:off x="4845525" y="421100"/>
              <a:ext cx="56725" cy="56275"/>
            </a:xfrm>
            <a:custGeom>
              <a:avLst/>
              <a:gdLst/>
              <a:ahLst/>
              <a:cxnLst/>
              <a:rect l="l" t="t" r="r" b="b"/>
              <a:pathLst>
                <a:path w="2269" h="2251" extrusionOk="0">
                  <a:moveTo>
                    <a:pt x="1033" y="1"/>
                  </a:moveTo>
                  <a:lnTo>
                    <a:pt x="922" y="19"/>
                  </a:lnTo>
                  <a:lnTo>
                    <a:pt x="701" y="75"/>
                  </a:lnTo>
                  <a:lnTo>
                    <a:pt x="517" y="185"/>
                  </a:lnTo>
                  <a:lnTo>
                    <a:pt x="351" y="314"/>
                  </a:lnTo>
                  <a:lnTo>
                    <a:pt x="203" y="480"/>
                  </a:lnTo>
                  <a:lnTo>
                    <a:pt x="92" y="683"/>
                  </a:lnTo>
                  <a:lnTo>
                    <a:pt x="37" y="886"/>
                  </a:lnTo>
                  <a:lnTo>
                    <a:pt x="0" y="997"/>
                  </a:lnTo>
                  <a:lnTo>
                    <a:pt x="0" y="1107"/>
                  </a:lnTo>
                  <a:lnTo>
                    <a:pt x="0" y="1218"/>
                  </a:lnTo>
                  <a:lnTo>
                    <a:pt x="19" y="1329"/>
                  </a:lnTo>
                  <a:lnTo>
                    <a:pt x="56" y="1439"/>
                  </a:lnTo>
                  <a:lnTo>
                    <a:pt x="92" y="1550"/>
                  </a:lnTo>
                  <a:lnTo>
                    <a:pt x="203" y="1753"/>
                  </a:lnTo>
                  <a:lnTo>
                    <a:pt x="332" y="1919"/>
                  </a:lnTo>
                  <a:lnTo>
                    <a:pt x="517" y="2066"/>
                  </a:lnTo>
                  <a:lnTo>
                    <a:pt x="719" y="2177"/>
                  </a:lnTo>
                  <a:lnTo>
                    <a:pt x="812" y="2214"/>
                  </a:lnTo>
                  <a:lnTo>
                    <a:pt x="922" y="2232"/>
                  </a:lnTo>
                  <a:lnTo>
                    <a:pt x="1033" y="2250"/>
                  </a:lnTo>
                  <a:lnTo>
                    <a:pt x="1273" y="2250"/>
                  </a:lnTo>
                  <a:lnTo>
                    <a:pt x="1383" y="2232"/>
                  </a:lnTo>
                  <a:lnTo>
                    <a:pt x="1586" y="2158"/>
                  </a:lnTo>
                  <a:lnTo>
                    <a:pt x="1770" y="2048"/>
                  </a:lnTo>
                  <a:lnTo>
                    <a:pt x="1936" y="1900"/>
                  </a:lnTo>
                  <a:lnTo>
                    <a:pt x="2084" y="1734"/>
                  </a:lnTo>
                  <a:lnTo>
                    <a:pt x="2176" y="1550"/>
                  </a:lnTo>
                  <a:lnTo>
                    <a:pt x="2250" y="1329"/>
                  </a:lnTo>
                  <a:lnTo>
                    <a:pt x="2268" y="1236"/>
                  </a:lnTo>
                  <a:lnTo>
                    <a:pt x="2268" y="1107"/>
                  </a:lnTo>
                  <a:lnTo>
                    <a:pt x="2250" y="997"/>
                  </a:lnTo>
                  <a:lnTo>
                    <a:pt x="2231" y="886"/>
                  </a:lnTo>
                  <a:lnTo>
                    <a:pt x="2176" y="683"/>
                  </a:lnTo>
                  <a:lnTo>
                    <a:pt x="2065" y="499"/>
                  </a:lnTo>
                  <a:lnTo>
                    <a:pt x="1918" y="333"/>
                  </a:lnTo>
                  <a:lnTo>
                    <a:pt x="1752" y="185"/>
                  </a:lnTo>
                  <a:lnTo>
                    <a:pt x="1568" y="93"/>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 name="Google Shape;755;p3"/>
            <p:cNvSpPr/>
            <p:nvPr/>
          </p:nvSpPr>
          <p:spPr>
            <a:xfrm>
              <a:off x="5499150" y="1356850"/>
              <a:ext cx="56725" cy="56725"/>
            </a:xfrm>
            <a:custGeom>
              <a:avLst/>
              <a:gdLst/>
              <a:ahLst/>
              <a:cxnLst/>
              <a:rect l="l" t="t" r="r" b="b"/>
              <a:pathLst>
                <a:path w="2269" h="2269" extrusionOk="0">
                  <a:moveTo>
                    <a:pt x="1107" y="0"/>
                  </a:moveTo>
                  <a:lnTo>
                    <a:pt x="996" y="19"/>
                  </a:lnTo>
                  <a:lnTo>
                    <a:pt x="886" y="37"/>
                  </a:lnTo>
                  <a:lnTo>
                    <a:pt x="683" y="111"/>
                  </a:lnTo>
                  <a:lnTo>
                    <a:pt x="480" y="222"/>
                  </a:lnTo>
                  <a:lnTo>
                    <a:pt x="314" y="351"/>
                  </a:lnTo>
                  <a:lnTo>
                    <a:pt x="185" y="517"/>
                  </a:lnTo>
                  <a:lnTo>
                    <a:pt x="74" y="720"/>
                  </a:lnTo>
                  <a:lnTo>
                    <a:pt x="19" y="922"/>
                  </a:lnTo>
                  <a:lnTo>
                    <a:pt x="1" y="1033"/>
                  </a:lnTo>
                  <a:lnTo>
                    <a:pt x="1" y="1144"/>
                  </a:lnTo>
                  <a:lnTo>
                    <a:pt x="1" y="1254"/>
                  </a:lnTo>
                  <a:lnTo>
                    <a:pt x="19" y="1365"/>
                  </a:lnTo>
                  <a:lnTo>
                    <a:pt x="93" y="1568"/>
                  </a:lnTo>
                  <a:lnTo>
                    <a:pt x="203" y="1771"/>
                  </a:lnTo>
                  <a:lnTo>
                    <a:pt x="332" y="1936"/>
                  </a:lnTo>
                  <a:lnTo>
                    <a:pt x="498" y="2066"/>
                  </a:lnTo>
                  <a:lnTo>
                    <a:pt x="701" y="2176"/>
                  </a:lnTo>
                  <a:lnTo>
                    <a:pt x="904" y="2250"/>
                  </a:lnTo>
                  <a:lnTo>
                    <a:pt x="1015" y="2268"/>
                  </a:lnTo>
                  <a:lnTo>
                    <a:pt x="1236" y="2268"/>
                  </a:lnTo>
                  <a:lnTo>
                    <a:pt x="1347" y="2250"/>
                  </a:lnTo>
                  <a:lnTo>
                    <a:pt x="1457" y="2213"/>
                  </a:lnTo>
                  <a:lnTo>
                    <a:pt x="1568" y="2176"/>
                  </a:lnTo>
                  <a:lnTo>
                    <a:pt x="1771" y="2066"/>
                  </a:lnTo>
                  <a:lnTo>
                    <a:pt x="1937" y="1918"/>
                  </a:lnTo>
                  <a:lnTo>
                    <a:pt x="2084" y="1734"/>
                  </a:lnTo>
                  <a:lnTo>
                    <a:pt x="2176" y="1549"/>
                  </a:lnTo>
                  <a:lnTo>
                    <a:pt x="2213" y="1439"/>
                  </a:lnTo>
                  <a:lnTo>
                    <a:pt x="2250" y="1328"/>
                  </a:lnTo>
                  <a:lnTo>
                    <a:pt x="2250" y="1217"/>
                  </a:lnTo>
                  <a:lnTo>
                    <a:pt x="2268" y="1088"/>
                  </a:lnTo>
                  <a:lnTo>
                    <a:pt x="2250" y="978"/>
                  </a:lnTo>
                  <a:lnTo>
                    <a:pt x="2232" y="867"/>
                  </a:lnTo>
                  <a:lnTo>
                    <a:pt x="2158" y="664"/>
                  </a:lnTo>
                  <a:lnTo>
                    <a:pt x="2047" y="480"/>
                  </a:lnTo>
                  <a:lnTo>
                    <a:pt x="1900" y="314"/>
                  </a:lnTo>
                  <a:lnTo>
                    <a:pt x="1734" y="185"/>
                  </a:lnTo>
                  <a:lnTo>
                    <a:pt x="1531" y="74"/>
                  </a:lnTo>
                  <a:lnTo>
                    <a:pt x="1328" y="19"/>
                  </a:lnTo>
                  <a:lnTo>
                    <a:pt x="12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 name="Google Shape;756;p3"/>
            <p:cNvSpPr/>
            <p:nvPr/>
          </p:nvSpPr>
          <p:spPr>
            <a:xfrm>
              <a:off x="5356250" y="1248525"/>
              <a:ext cx="56725" cy="56725"/>
            </a:xfrm>
            <a:custGeom>
              <a:avLst/>
              <a:gdLst/>
              <a:ahLst/>
              <a:cxnLst/>
              <a:rect l="l" t="t" r="r" b="b"/>
              <a:pathLst>
                <a:path w="2269" h="2269" extrusionOk="0">
                  <a:moveTo>
                    <a:pt x="1033" y="1"/>
                  </a:moveTo>
                  <a:lnTo>
                    <a:pt x="923" y="19"/>
                  </a:lnTo>
                  <a:lnTo>
                    <a:pt x="701" y="93"/>
                  </a:lnTo>
                  <a:lnTo>
                    <a:pt x="517" y="203"/>
                  </a:lnTo>
                  <a:lnTo>
                    <a:pt x="351" y="332"/>
                  </a:lnTo>
                  <a:lnTo>
                    <a:pt x="204" y="498"/>
                  </a:lnTo>
                  <a:lnTo>
                    <a:pt x="93" y="683"/>
                  </a:lnTo>
                  <a:lnTo>
                    <a:pt x="38" y="904"/>
                  </a:lnTo>
                  <a:lnTo>
                    <a:pt x="19" y="1015"/>
                  </a:lnTo>
                  <a:lnTo>
                    <a:pt x="1" y="1125"/>
                  </a:lnTo>
                  <a:lnTo>
                    <a:pt x="1" y="1236"/>
                  </a:lnTo>
                  <a:lnTo>
                    <a:pt x="19" y="1346"/>
                  </a:lnTo>
                  <a:lnTo>
                    <a:pt x="93" y="1549"/>
                  </a:lnTo>
                  <a:lnTo>
                    <a:pt x="185" y="1734"/>
                  </a:lnTo>
                  <a:lnTo>
                    <a:pt x="333" y="1918"/>
                  </a:lnTo>
                  <a:lnTo>
                    <a:pt x="499" y="2047"/>
                  </a:lnTo>
                  <a:lnTo>
                    <a:pt x="683" y="2158"/>
                  </a:lnTo>
                  <a:lnTo>
                    <a:pt x="886" y="2232"/>
                  </a:lnTo>
                  <a:lnTo>
                    <a:pt x="996" y="2250"/>
                  </a:lnTo>
                  <a:lnTo>
                    <a:pt x="1107" y="2268"/>
                  </a:lnTo>
                  <a:lnTo>
                    <a:pt x="1218" y="2268"/>
                  </a:lnTo>
                  <a:lnTo>
                    <a:pt x="1347" y="2250"/>
                  </a:lnTo>
                  <a:lnTo>
                    <a:pt x="1457" y="2213"/>
                  </a:lnTo>
                  <a:lnTo>
                    <a:pt x="1550" y="2176"/>
                  </a:lnTo>
                  <a:lnTo>
                    <a:pt x="1752" y="2066"/>
                  </a:lnTo>
                  <a:lnTo>
                    <a:pt x="1918" y="1937"/>
                  </a:lnTo>
                  <a:lnTo>
                    <a:pt x="2066" y="1752"/>
                  </a:lnTo>
                  <a:lnTo>
                    <a:pt x="2176" y="1568"/>
                  </a:lnTo>
                  <a:lnTo>
                    <a:pt x="2213" y="1457"/>
                  </a:lnTo>
                  <a:lnTo>
                    <a:pt x="2250" y="1346"/>
                  </a:lnTo>
                  <a:lnTo>
                    <a:pt x="2269" y="1236"/>
                  </a:lnTo>
                  <a:lnTo>
                    <a:pt x="2269" y="1107"/>
                  </a:lnTo>
                  <a:lnTo>
                    <a:pt x="2269" y="996"/>
                  </a:lnTo>
                  <a:lnTo>
                    <a:pt x="2250" y="886"/>
                  </a:lnTo>
                  <a:lnTo>
                    <a:pt x="2176" y="683"/>
                  </a:lnTo>
                  <a:lnTo>
                    <a:pt x="2066" y="498"/>
                  </a:lnTo>
                  <a:lnTo>
                    <a:pt x="1918" y="332"/>
                  </a:lnTo>
                  <a:lnTo>
                    <a:pt x="1752" y="185"/>
                  </a:lnTo>
                  <a:lnTo>
                    <a:pt x="1568" y="93"/>
                  </a:lnTo>
                  <a:lnTo>
                    <a:pt x="1365" y="19"/>
                  </a:lnTo>
                  <a:lnTo>
                    <a:pt x="1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 name="Google Shape;757;p3"/>
            <p:cNvSpPr/>
            <p:nvPr/>
          </p:nvSpPr>
          <p:spPr>
            <a:xfrm>
              <a:off x="4794825" y="247325"/>
              <a:ext cx="55325" cy="55350"/>
            </a:xfrm>
            <a:custGeom>
              <a:avLst/>
              <a:gdLst/>
              <a:ahLst/>
              <a:cxnLst/>
              <a:rect l="l" t="t" r="r" b="b"/>
              <a:pathLst>
                <a:path w="2213" h="2214" extrusionOk="0">
                  <a:moveTo>
                    <a:pt x="1143" y="1"/>
                  </a:moveTo>
                  <a:lnTo>
                    <a:pt x="1033" y="19"/>
                  </a:lnTo>
                  <a:lnTo>
                    <a:pt x="922" y="19"/>
                  </a:lnTo>
                  <a:lnTo>
                    <a:pt x="719" y="75"/>
                  </a:lnTo>
                  <a:lnTo>
                    <a:pt x="535" y="185"/>
                  </a:lnTo>
                  <a:lnTo>
                    <a:pt x="369" y="314"/>
                  </a:lnTo>
                  <a:lnTo>
                    <a:pt x="221" y="462"/>
                  </a:lnTo>
                  <a:lnTo>
                    <a:pt x="111" y="646"/>
                  </a:lnTo>
                  <a:lnTo>
                    <a:pt x="37" y="849"/>
                  </a:lnTo>
                  <a:lnTo>
                    <a:pt x="19" y="960"/>
                  </a:lnTo>
                  <a:lnTo>
                    <a:pt x="0" y="1070"/>
                  </a:lnTo>
                  <a:lnTo>
                    <a:pt x="0" y="1181"/>
                  </a:lnTo>
                  <a:lnTo>
                    <a:pt x="19" y="1291"/>
                  </a:lnTo>
                  <a:lnTo>
                    <a:pt x="37" y="1384"/>
                  </a:lnTo>
                  <a:lnTo>
                    <a:pt x="74" y="1494"/>
                  </a:lnTo>
                  <a:lnTo>
                    <a:pt x="184" y="1697"/>
                  </a:lnTo>
                  <a:lnTo>
                    <a:pt x="314" y="1863"/>
                  </a:lnTo>
                  <a:lnTo>
                    <a:pt x="479" y="2011"/>
                  </a:lnTo>
                  <a:lnTo>
                    <a:pt x="664" y="2121"/>
                  </a:lnTo>
                  <a:lnTo>
                    <a:pt x="774" y="2158"/>
                  </a:lnTo>
                  <a:lnTo>
                    <a:pt x="867" y="2195"/>
                  </a:lnTo>
                  <a:lnTo>
                    <a:pt x="977" y="2213"/>
                  </a:lnTo>
                  <a:lnTo>
                    <a:pt x="1217" y="2213"/>
                  </a:lnTo>
                  <a:lnTo>
                    <a:pt x="1309" y="2195"/>
                  </a:lnTo>
                  <a:lnTo>
                    <a:pt x="1512" y="2121"/>
                  </a:lnTo>
                  <a:lnTo>
                    <a:pt x="1696" y="2029"/>
                  </a:lnTo>
                  <a:lnTo>
                    <a:pt x="1862" y="1900"/>
                  </a:lnTo>
                  <a:lnTo>
                    <a:pt x="2010" y="1734"/>
                  </a:lnTo>
                  <a:lnTo>
                    <a:pt x="2120" y="1550"/>
                  </a:lnTo>
                  <a:lnTo>
                    <a:pt x="2176" y="1347"/>
                  </a:lnTo>
                  <a:lnTo>
                    <a:pt x="2194" y="1236"/>
                  </a:lnTo>
                  <a:lnTo>
                    <a:pt x="2213" y="1125"/>
                  </a:lnTo>
                  <a:lnTo>
                    <a:pt x="2213" y="1033"/>
                  </a:lnTo>
                  <a:lnTo>
                    <a:pt x="2194" y="923"/>
                  </a:lnTo>
                  <a:lnTo>
                    <a:pt x="2139" y="720"/>
                  </a:lnTo>
                  <a:lnTo>
                    <a:pt x="2028" y="535"/>
                  </a:lnTo>
                  <a:lnTo>
                    <a:pt x="1899" y="370"/>
                  </a:lnTo>
                  <a:lnTo>
                    <a:pt x="1733" y="222"/>
                  </a:lnTo>
                  <a:lnTo>
                    <a:pt x="1567" y="111"/>
                  </a:lnTo>
                  <a:lnTo>
                    <a:pt x="1365" y="38"/>
                  </a:lnTo>
                  <a:lnTo>
                    <a:pt x="1254" y="19"/>
                  </a:lnTo>
                  <a:lnTo>
                    <a:pt x="1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 name="Google Shape;758;p3"/>
            <p:cNvSpPr/>
            <p:nvPr/>
          </p:nvSpPr>
          <p:spPr>
            <a:xfrm>
              <a:off x="5145600" y="1046175"/>
              <a:ext cx="55800" cy="56250"/>
            </a:xfrm>
            <a:custGeom>
              <a:avLst/>
              <a:gdLst/>
              <a:ahLst/>
              <a:cxnLst/>
              <a:rect l="l" t="t" r="r" b="b"/>
              <a:pathLst>
                <a:path w="2232" h="2250" extrusionOk="0">
                  <a:moveTo>
                    <a:pt x="1051" y="0"/>
                  </a:moveTo>
                  <a:lnTo>
                    <a:pt x="941" y="19"/>
                  </a:lnTo>
                  <a:lnTo>
                    <a:pt x="830" y="37"/>
                  </a:lnTo>
                  <a:lnTo>
                    <a:pt x="720" y="74"/>
                  </a:lnTo>
                  <a:lnTo>
                    <a:pt x="535" y="166"/>
                  </a:lnTo>
                  <a:lnTo>
                    <a:pt x="351" y="314"/>
                  </a:lnTo>
                  <a:lnTo>
                    <a:pt x="222" y="480"/>
                  </a:lnTo>
                  <a:lnTo>
                    <a:pt x="93" y="664"/>
                  </a:lnTo>
                  <a:lnTo>
                    <a:pt x="56" y="756"/>
                  </a:lnTo>
                  <a:lnTo>
                    <a:pt x="19" y="867"/>
                  </a:lnTo>
                  <a:lnTo>
                    <a:pt x="1" y="977"/>
                  </a:lnTo>
                  <a:lnTo>
                    <a:pt x="1" y="1088"/>
                  </a:lnTo>
                  <a:lnTo>
                    <a:pt x="1" y="1199"/>
                  </a:lnTo>
                  <a:lnTo>
                    <a:pt x="1" y="1309"/>
                  </a:lnTo>
                  <a:lnTo>
                    <a:pt x="74" y="1512"/>
                  </a:lnTo>
                  <a:lnTo>
                    <a:pt x="166" y="1696"/>
                  </a:lnTo>
                  <a:lnTo>
                    <a:pt x="296" y="1862"/>
                  </a:lnTo>
                  <a:lnTo>
                    <a:pt x="443" y="2010"/>
                  </a:lnTo>
                  <a:lnTo>
                    <a:pt x="627" y="2121"/>
                  </a:lnTo>
                  <a:lnTo>
                    <a:pt x="830" y="2194"/>
                  </a:lnTo>
                  <a:lnTo>
                    <a:pt x="941" y="2231"/>
                  </a:lnTo>
                  <a:lnTo>
                    <a:pt x="1051" y="2231"/>
                  </a:lnTo>
                  <a:lnTo>
                    <a:pt x="1162" y="2250"/>
                  </a:lnTo>
                  <a:lnTo>
                    <a:pt x="1273" y="2231"/>
                  </a:lnTo>
                  <a:lnTo>
                    <a:pt x="1365" y="2213"/>
                  </a:lnTo>
                  <a:lnTo>
                    <a:pt x="1476" y="2176"/>
                  </a:lnTo>
                  <a:lnTo>
                    <a:pt x="1678" y="2084"/>
                  </a:lnTo>
                  <a:lnTo>
                    <a:pt x="1844" y="1955"/>
                  </a:lnTo>
                  <a:lnTo>
                    <a:pt x="1992" y="1789"/>
                  </a:lnTo>
                  <a:lnTo>
                    <a:pt x="2121" y="1604"/>
                  </a:lnTo>
                  <a:lnTo>
                    <a:pt x="2158" y="1512"/>
                  </a:lnTo>
                  <a:lnTo>
                    <a:pt x="2195" y="1401"/>
                  </a:lnTo>
                  <a:lnTo>
                    <a:pt x="2232" y="1291"/>
                  </a:lnTo>
                  <a:lnTo>
                    <a:pt x="2232" y="1180"/>
                  </a:lnTo>
                  <a:lnTo>
                    <a:pt x="2232" y="1070"/>
                  </a:lnTo>
                  <a:lnTo>
                    <a:pt x="2232" y="959"/>
                  </a:lnTo>
                  <a:lnTo>
                    <a:pt x="2195" y="848"/>
                  </a:lnTo>
                  <a:lnTo>
                    <a:pt x="2176" y="738"/>
                  </a:lnTo>
                  <a:lnTo>
                    <a:pt x="2066" y="553"/>
                  </a:lnTo>
                  <a:lnTo>
                    <a:pt x="1937" y="369"/>
                  </a:lnTo>
                  <a:lnTo>
                    <a:pt x="1771" y="221"/>
                  </a:lnTo>
                  <a:lnTo>
                    <a:pt x="1586" y="111"/>
                  </a:lnTo>
                  <a:lnTo>
                    <a:pt x="1494" y="74"/>
                  </a:lnTo>
                  <a:lnTo>
                    <a:pt x="1383" y="37"/>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 name="Google Shape;759;p3"/>
            <p:cNvSpPr/>
            <p:nvPr/>
          </p:nvSpPr>
          <p:spPr>
            <a:xfrm>
              <a:off x="5211525" y="1140650"/>
              <a:ext cx="55325" cy="55350"/>
            </a:xfrm>
            <a:custGeom>
              <a:avLst/>
              <a:gdLst/>
              <a:ahLst/>
              <a:cxnLst/>
              <a:rect l="l" t="t" r="r" b="b"/>
              <a:pathLst>
                <a:path w="2213" h="2214" extrusionOk="0">
                  <a:moveTo>
                    <a:pt x="1106" y="1"/>
                  </a:moveTo>
                  <a:lnTo>
                    <a:pt x="996" y="19"/>
                  </a:lnTo>
                  <a:lnTo>
                    <a:pt x="885" y="38"/>
                  </a:lnTo>
                  <a:lnTo>
                    <a:pt x="682" y="93"/>
                  </a:lnTo>
                  <a:lnTo>
                    <a:pt x="498" y="204"/>
                  </a:lnTo>
                  <a:lnTo>
                    <a:pt x="332" y="333"/>
                  </a:lnTo>
                  <a:lnTo>
                    <a:pt x="203" y="499"/>
                  </a:lnTo>
                  <a:lnTo>
                    <a:pt x="92" y="683"/>
                  </a:lnTo>
                  <a:lnTo>
                    <a:pt x="19" y="886"/>
                  </a:lnTo>
                  <a:lnTo>
                    <a:pt x="0" y="997"/>
                  </a:lnTo>
                  <a:lnTo>
                    <a:pt x="0" y="1107"/>
                  </a:lnTo>
                  <a:lnTo>
                    <a:pt x="0" y="1218"/>
                  </a:lnTo>
                  <a:lnTo>
                    <a:pt x="19" y="1310"/>
                  </a:lnTo>
                  <a:lnTo>
                    <a:pt x="92" y="1513"/>
                  </a:lnTo>
                  <a:lnTo>
                    <a:pt x="185" y="1697"/>
                  </a:lnTo>
                  <a:lnTo>
                    <a:pt x="314" y="1863"/>
                  </a:lnTo>
                  <a:lnTo>
                    <a:pt x="480" y="2011"/>
                  </a:lnTo>
                  <a:lnTo>
                    <a:pt x="664" y="2121"/>
                  </a:lnTo>
                  <a:lnTo>
                    <a:pt x="867" y="2177"/>
                  </a:lnTo>
                  <a:lnTo>
                    <a:pt x="977" y="2195"/>
                  </a:lnTo>
                  <a:lnTo>
                    <a:pt x="1088" y="2214"/>
                  </a:lnTo>
                  <a:lnTo>
                    <a:pt x="1199" y="2214"/>
                  </a:lnTo>
                  <a:lnTo>
                    <a:pt x="1309" y="2195"/>
                  </a:lnTo>
                  <a:lnTo>
                    <a:pt x="1420" y="2158"/>
                  </a:lnTo>
                  <a:lnTo>
                    <a:pt x="1512" y="2121"/>
                  </a:lnTo>
                  <a:lnTo>
                    <a:pt x="1715" y="2029"/>
                  </a:lnTo>
                  <a:lnTo>
                    <a:pt x="1881" y="1882"/>
                  </a:lnTo>
                  <a:lnTo>
                    <a:pt x="2010" y="1716"/>
                  </a:lnTo>
                  <a:lnTo>
                    <a:pt x="2121" y="1513"/>
                  </a:lnTo>
                  <a:lnTo>
                    <a:pt x="2157" y="1421"/>
                  </a:lnTo>
                  <a:lnTo>
                    <a:pt x="2194" y="1310"/>
                  </a:lnTo>
                  <a:lnTo>
                    <a:pt x="2194" y="1199"/>
                  </a:lnTo>
                  <a:lnTo>
                    <a:pt x="2213" y="1089"/>
                  </a:lnTo>
                  <a:lnTo>
                    <a:pt x="2194" y="978"/>
                  </a:lnTo>
                  <a:lnTo>
                    <a:pt x="2176" y="868"/>
                  </a:lnTo>
                  <a:lnTo>
                    <a:pt x="2102" y="665"/>
                  </a:lnTo>
                  <a:lnTo>
                    <a:pt x="2010" y="480"/>
                  </a:lnTo>
                  <a:lnTo>
                    <a:pt x="1862" y="333"/>
                  </a:lnTo>
                  <a:lnTo>
                    <a:pt x="1696" y="185"/>
                  </a:lnTo>
                  <a:lnTo>
                    <a:pt x="1512" y="93"/>
                  </a:lnTo>
                  <a:lnTo>
                    <a:pt x="1309" y="19"/>
                  </a:lnTo>
                  <a:lnTo>
                    <a:pt x="1199" y="19"/>
                  </a:lnTo>
                  <a:lnTo>
                    <a:pt x="11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 name="Google Shape;760;p3"/>
            <p:cNvSpPr/>
            <p:nvPr/>
          </p:nvSpPr>
          <p:spPr>
            <a:xfrm>
              <a:off x="4949225" y="766825"/>
              <a:ext cx="54875" cy="55350"/>
            </a:xfrm>
            <a:custGeom>
              <a:avLst/>
              <a:gdLst/>
              <a:ahLst/>
              <a:cxnLst/>
              <a:rect l="l" t="t" r="r" b="b"/>
              <a:pathLst>
                <a:path w="2195" h="2214" extrusionOk="0">
                  <a:moveTo>
                    <a:pt x="1015" y="1"/>
                  </a:moveTo>
                  <a:lnTo>
                    <a:pt x="904" y="19"/>
                  </a:lnTo>
                  <a:lnTo>
                    <a:pt x="702" y="74"/>
                  </a:lnTo>
                  <a:lnTo>
                    <a:pt x="517" y="185"/>
                  </a:lnTo>
                  <a:lnTo>
                    <a:pt x="351" y="314"/>
                  </a:lnTo>
                  <a:lnTo>
                    <a:pt x="204" y="462"/>
                  </a:lnTo>
                  <a:lnTo>
                    <a:pt x="93" y="646"/>
                  </a:lnTo>
                  <a:lnTo>
                    <a:pt x="19" y="849"/>
                  </a:lnTo>
                  <a:lnTo>
                    <a:pt x="1" y="959"/>
                  </a:lnTo>
                  <a:lnTo>
                    <a:pt x="1" y="1070"/>
                  </a:lnTo>
                  <a:lnTo>
                    <a:pt x="1" y="1181"/>
                  </a:lnTo>
                  <a:lnTo>
                    <a:pt x="1" y="1291"/>
                  </a:lnTo>
                  <a:lnTo>
                    <a:pt x="56" y="1494"/>
                  </a:lnTo>
                  <a:lnTo>
                    <a:pt x="167" y="1678"/>
                  </a:lnTo>
                  <a:lnTo>
                    <a:pt x="277" y="1844"/>
                  </a:lnTo>
                  <a:lnTo>
                    <a:pt x="443" y="1992"/>
                  </a:lnTo>
                  <a:lnTo>
                    <a:pt x="628" y="2103"/>
                  </a:lnTo>
                  <a:lnTo>
                    <a:pt x="831" y="2176"/>
                  </a:lnTo>
                  <a:lnTo>
                    <a:pt x="941" y="2195"/>
                  </a:lnTo>
                  <a:lnTo>
                    <a:pt x="1033" y="2213"/>
                  </a:lnTo>
                  <a:lnTo>
                    <a:pt x="1162" y="2213"/>
                  </a:lnTo>
                  <a:lnTo>
                    <a:pt x="1273" y="2195"/>
                  </a:lnTo>
                  <a:lnTo>
                    <a:pt x="1365" y="2176"/>
                  </a:lnTo>
                  <a:lnTo>
                    <a:pt x="1476" y="2139"/>
                  </a:lnTo>
                  <a:lnTo>
                    <a:pt x="1679" y="2047"/>
                  </a:lnTo>
                  <a:lnTo>
                    <a:pt x="1845" y="1900"/>
                  </a:lnTo>
                  <a:lnTo>
                    <a:pt x="1992" y="1734"/>
                  </a:lnTo>
                  <a:lnTo>
                    <a:pt x="2103" y="1549"/>
                  </a:lnTo>
                  <a:lnTo>
                    <a:pt x="2140" y="1439"/>
                  </a:lnTo>
                  <a:lnTo>
                    <a:pt x="2177" y="1347"/>
                  </a:lnTo>
                  <a:lnTo>
                    <a:pt x="2195" y="1236"/>
                  </a:lnTo>
                  <a:lnTo>
                    <a:pt x="2195" y="1125"/>
                  </a:lnTo>
                  <a:lnTo>
                    <a:pt x="2195" y="1015"/>
                  </a:lnTo>
                  <a:lnTo>
                    <a:pt x="2177" y="904"/>
                  </a:lnTo>
                  <a:lnTo>
                    <a:pt x="2121" y="701"/>
                  </a:lnTo>
                  <a:lnTo>
                    <a:pt x="2011" y="517"/>
                  </a:lnTo>
                  <a:lnTo>
                    <a:pt x="1882" y="351"/>
                  </a:lnTo>
                  <a:lnTo>
                    <a:pt x="1716" y="203"/>
                  </a:lnTo>
                  <a:lnTo>
                    <a:pt x="1531" y="111"/>
                  </a:lnTo>
                  <a:lnTo>
                    <a:pt x="1328" y="37"/>
                  </a:lnTo>
                  <a:lnTo>
                    <a:pt x="1236"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 name="Google Shape;761;p3"/>
            <p:cNvSpPr/>
            <p:nvPr/>
          </p:nvSpPr>
          <p:spPr>
            <a:xfrm>
              <a:off x="5014225" y="860400"/>
              <a:ext cx="56275" cy="56275"/>
            </a:xfrm>
            <a:custGeom>
              <a:avLst/>
              <a:gdLst/>
              <a:ahLst/>
              <a:cxnLst/>
              <a:rect l="l" t="t" r="r" b="b"/>
              <a:pathLst>
                <a:path w="2251" h="2251" extrusionOk="0">
                  <a:moveTo>
                    <a:pt x="1125" y="1"/>
                  </a:moveTo>
                  <a:lnTo>
                    <a:pt x="996" y="19"/>
                  </a:lnTo>
                  <a:lnTo>
                    <a:pt x="886" y="37"/>
                  </a:lnTo>
                  <a:lnTo>
                    <a:pt x="793" y="56"/>
                  </a:lnTo>
                  <a:lnTo>
                    <a:pt x="683" y="111"/>
                  </a:lnTo>
                  <a:lnTo>
                    <a:pt x="498" y="203"/>
                  </a:lnTo>
                  <a:lnTo>
                    <a:pt x="333" y="351"/>
                  </a:lnTo>
                  <a:lnTo>
                    <a:pt x="185" y="517"/>
                  </a:lnTo>
                  <a:lnTo>
                    <a:pt x="74" y="720"/>
                  </a:lnTo>
                  <a:lnTo>
                    <a:pt x="38" y="812"/>
                  </a:lnTo>
                  <a:lnTo>
                    <a:pt x="19" y="922"/>
                  </a:lnTo>
                  <a:lnTo>
                    <a:pt x="1" y="1033"/>
                  </a:lnTo>
                  <a:lnTo>
                    <a:pt x="1" y="1144"/>
                  </a:lnTo>
                  <a:lnTo>
                    <a:pt x="1" y="1254"/>
                  </a:lnTo>
                  <a:lnTo>
                    <a:pt x="19" y="1365"/>
                  </a:lnTo>
                  <a:lnTo>
                    <a:pt x="93" y="1568"/>
                  </a:lnTo>
                  <a:lnTo>
                    <a:pt x="203" y="1752"/>
                  </a:lnTo>
                  <a:lnTo>
                    <a:pt x="333" y="1918"/>
                  </a:lnTo>
                  <a:lnTo>
                    <a:pt x="498" y="2047"/>
                  </a:lnTo>
                  <a:lnTo>
                    <a:pt x="683" y="2158"/>
                  </a:lnTo>
                  <a:lnTo>
                    <a:pt x="886" y="2232"/>
                  </a:lnTo>
                  <a:lnTo>
                    <a:pt x="978" y="2250"/>
                  </a:lnTo>
                  <a:lnTo>
                    <a:pt x="1199" y="2250"/>
                  </a:lnTo>
                  <a:lnTo>
                    <a:pt x="1310" y="2232"/>
                  </a:lnTo>
                  <a:lnTo>
                    <a:pt x="1420" y="2213"/>
                  </a:lnTo>
                  <a:lnTo>
                    <a:pt x="1531" y="2176"/>
                  </a:lnTo>
                  <a:lnTo>
                    <a:pt x="1715" y="2066"/>
                  </a:lnTo>
                  <a:lnTo>
                    <a:pt x="1900" y="1937"/>
                  </a:lnTo>
                  <a:lnTo>
                    <a:pt x="2029" y="1771"/>
                  </a:lnTo>
                  <a:lnTo>
                    <a:pt x="2139" y="1568"/>
                  </a:lnTo>
                  <a:lnTo>
                    <a:pt x="2176" y="1476"/>
                  </a:lnTo>
                  <a:lnTo>
                    <a:pt x="2213" y="1365"/>
                  </a:lnTo>
                  <a:lnTo>
                    <a:pt x="2232" y="1254"/>
                  </a:lnTo>
                  <a:lnTo>
                    <a:pt x="2250" y="1144"/>
                  </a:lnTo>
                  <a:lnTo>
                    <a:pt x="2232" y="1033"/>
                  </a:lnTo>
                  <a:lnTo>
                    <a:pt x="2213" y="922"/>
                  </a:lnTo>
                  <a:lnTo>
                    <a:pt x="2195" y="812"/>
                  </a:lnTo>
                  <a:lnTo>
                    <a:pt x="2158" y="720"/>
                  </a:lnTo>
                  <a:lnTo>
                    <a:pt x="2047" y="517"/>
                  </a:lnTo>
                  <a:lnTo>
                    <a:pt x="1900" y="351"/>
                  </a:lnTo>
                  <a:lnTo>
                    <a:pt x="1734" y="203"/>
                  </a:lnTo>
                  <a:lnTo>
                    <a:pt x="1549" y="93"/>
                  </a:lnTo>
                  <a:lnTo>
                    <a:pt x="1439" y="56"/>
                  </a:lnTo>
                  <a:lnTo>
                    <a:pt x="1347" y="37"/>
                  </a:lnTo>
                  <a:lnTo>
                    <a:pt x="1236"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 name="Google Shape;762;p3"/>
            <p:cNvSpPr/>
            <p:nvPr/>
          </p:nvSpPr>
          <p:spPr>
            <a:xfrm>
              <a:off x="5645275" y="1462875"/>
              <a:ext cx="55350" cy="55800"/>
            </a:xfrm>
            <a:custGeom>
              <a:avLst/>
              <a:gdLst/>
              <a:ahLst/>
              <a:cxnLst/>
              <a:rect l="l" t="t" r="r" b="b"/>
              <a:pathLst>
                <a:path w="2214" h="2232" extrusionOk="0">
                  <a:moveTo>
                    <a:pt x="1125" y="0"/>
                  </a:moveTo>
                  <a:lnTo>
                    <a:pt x="1015" y="19"/>
                  </a:lnTo>
                  <a:lnTo>
                    <a:pt x="904" y="37"/>
                  </a:lnTo>
                  <a:lnTo>
                    <a:pt x="793" y="56"/>
                  </a:lnTo>
                  <a:lnTo>
                    <a:pt x="683" y="92"/>
                  </a:lnTo>
                  <a:lnTo>
                    <a:pt x="498" y="203"/>
                  </a:lnTo>
                  <a:lnTo>
                    <a:pt x="332" y="351"/>
                  </a:lnTo>
                  <a:lnTo>
                    <a:pt x="185" y="517"/>
                  </a:lnTo>
                  <a:lnTo>
                    <a:pt x="74" y="701"/>
                  </a:lnTo>
                  <a:lnTo>
                    <a:pt x="37" y="812"/>
                  </a:lnTo>
                  <a:lnTo>
                    <a:pt x="19" y="922"/>
                  </a:lnTo>
                  <a:lnTo>
                    <a:pt x="0" y="1014"/>
                  </a:lnTo>
                  <a:lnTo>
                    <a:pt x="0" y="1143"/>
                  </a:lnTo>
                  <a:lnTo>
                    <a:pt x="0" y="1236"/>
                  </a:lnTo>
                  <a:lnTo>
                    <a:pt x="19" y="1346"/>
                  </a:lnTo>
                  <a:lnTo>
                    <a:pt x="93" y="1549"/>
                  </a:lnTo>
                  <a:lnTo>
                    <a:pt x="185" y="1733"/>
                  </a:lnTo>
                  <a:lnTo>
                    <a:pt x="332" y="1899"/>
                  </a:lnTo>
                  <a:lnTo>
                    <a:pt x="498" y="2028"/>
                  </a:lnTo>
                  <a:lnTo>
                    <a:pt x="683" y="2139"/>
                  </a:lnTo>
                  <a:lnTo>
                    <a:pt x="885" y="2194"/>
                  </a:lnTo>
                  <a:lnTo>
                    <a:pt x="978" y="2213"/>
                  </a:lnTo>
                  <a:lnTo>
                    <a:pt x="1088" y="2231"/>
                  </a:lnTo>
                  <a:lnTo>
                    <a:pt x="1199" y="2231"/>
                  </a:lnTo>
                  <a:lnTo>
                    <a:pt x="1310" y="2213"/>
                  </a:lnTo>
                  <a:lnTo>
                    <a:pt x="1420" y="2176"/>
                  </a:lnTo>
                  <a:lnTo>
                    <a:pt x="1531" y="2139"/>
                  </a:lnTo>
                  <a:lnTo>
                    <a:pt x="1715" y="2028"/>
                  </a:lnTo>
                  <a:lnTo>
                    <a:pt x="1881" y="1899"/>
                  </a:lnTo>
                  <a:lnTo>
                    <a:pt x="2029" y="1733"/>
                  </a:lnTo>
                  <a:lnTo>
                    <a:pt x="2121" y="1531"/>
                  </a:lnTo>
                  <a:lnTo>
                    <a:pt x="2176" y="1438"/>
                  </a:lnTo>
                  <a:lnTo>
                    <a:pt x="2195" y="1328"/>
                  </a:lnTo>
                  <a:lnTo>
                    <a:pt x="2213" y="1217"/>
                  </a:lnTo>
                  <a:lnTo>
                    <a:pt x="2213" y="1107"/>
                  </a:lnTo>
                  <a:lnTo>
                    <a:pt x="2213" y="996"/>
                  </a:lnTo>
                  <a:lnTo>
                    <a:pt x="2195" y="885"/>
                  </a:lnTo>
                  <a:lnTo>
                    <a:pt x="2121" y="682"/>
                  </a:lnTo>
                  <a:lnTo>
                    <a:pt x="2010" y="498"/>
                  </a:lnTo>
                  <a:lnTo>
                    <a:pt x="1881" y="332"/>
                  </a:lnTo>
                  <a:lnTo>
                    <a:pt x="1715" y="203"/>
                  </a:lnTo>
                  <a:lnTo>
                    <a:pt x="1531" y="92"/>
                  </a:lnTo>
                  <a:lnTo>
                    <a:pt x="1328" y="37"/>
                  </a:lnTo>
                  <a:lnTo>
                    <a:pt x="1217" y="19"/>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 name="Google Shape;763;p3"/>
            <p:cNvSpPr/>
            <p:nvPr/>
          </p:nvSpPr>
          <p:spPr>
            <a:xfrm>
              <a:off x="5420800" y="1344400"/>
              <a:ext cx="53475" cy="53500"/>
            </a:xfrm>
            <a:custGeom>
              <a:avLst/>
              <a:gdLst/>
              <a:ahLst/>
              <a:cxnLst/>
              <a:rect l="l" t="t" r="r" b="b"/>
              <a:pathLst>
                <a:path w="2139" h="2140" extrusionOk="0">
                  <a:moveTo>
                    <a:pt x="1033" y="1"/>
                  </a:moveTo>
                  <a:lnTo>
                    <a:pt x="811" y="19"/>
                  </a:lnTo>
                  <a:lnTo>
                    <a:pt x="627" y="74"/>
                  </a:lnTo>
                  <a:lnTo>
                    <a:pt x="443" y="185"/>
                  </a:lnTo>
                  <a:lnTo>
                    <a:pt x="295" y="314"/>
                  </a:lnTo>
                  <a:lnTo>
                    <a:pt x="166" y="462"/>
                  </a:lnTo>
                  <a:lnTo>
                    <a:pt x="74" y="646"/>
                  </a:lnTo>
                  <a:lnTo>
                    <a:pt x="19" y="849"/>
                  </a:lnTo>
                  <a:lnTo>
                    <a:pt x="0" y="1052"/>
                  </a:lnTo>
                  <a:lnTo>
                    <a:pt x="0" y="1162"/>
                  </a:lnTo>
                  <a:lnTo>
                    <a:pt x="19" y="1273"/>
                  </a:lnTo>
                  <a:lnTo>
                    <a:pt x="74" y="1476"/>
                  </a:lnTo>
                  <a:lnTo>
                    <a:pt x="166" y="1660"/>
                  </a:lnTo>
                  <a:lnTo>
                    <a:pt x="295" y="1826"/>
                  </a:lnTo>
                  <a:lnTo>
                    <a:pt x="461" y="1955"/>
                  </a:lnTo>
                  <a:lnTo>
                    <a:pt x="645" y="2047"/>
                  </a:lnTo>
                  <a:lnTo>
                    <a:pt x="848" y="2121"/>
                  </a:lnTo>
                  <a:lnTo>
                    <a:pt x="959" y="2121"/>
                  </a:lnTo>
                  <a:lnTo>
                    <a:pt x="1069" y="2139"/>
                  </a:lnTo>
                  <a:lnTo>
                    <a:pt x="1180" y="2121"/>
                  </a:lnTo>
                  <a:lnTo>
                    <a:pt x="1291" y="2103"/>
                  </a:lnTo>
                  <a:lnTo>
                    <a:pt x="1494" y="2047"/>
                  </a:lnTo>
                  <a:lnTo>
                    <a:pt x="1678" y="1955"/>
                  </a:lnTo>
                  <a:lnTo>
                    <a:pt x="1844" y="1826"/>
                  </a:lnTo>
                  <a:lnTo>
                    <a:pt x="1973" y="1660"/>
                  </a:lnTo>
                  <a:lnTo>
                    <a:pt x="2065" y="1476"/>
                  </a:lnTo>
                  <a:lnTo>
                    <a:pt x="2120" y="1273"/>
                  </a:lnTo>
                  <a:lnTo>
                    <a:pt x="2139" y="1162"/>
                  </a:lnTo>
                  <a:lnTo>
                    <a:pt x="2139" y="1052"/>
                  </a:lnTo>
                  <a:lnTo>
                    <a:pt x="2139" y="923"/>
                  </a:lnTo>
                  <a:lnTo>
                    <a:pt x="2120" y="830"/>
                  </a:lnTo>
                  <a:lnTo>
                    <a:pt x="2047" y="628"/>
                  </a:lnTo>
                  <a:lnTo>
                    <a:pt x="1936" y="443"/>
                  </a:lnTo>
                  <a:lnTo>
                    <a:pt x="1807" y="277"/>
                  </a:lnTo>
                  <a:lnTo>
                    <a:pt x="1641" y="148"/>
                  </a:lnTo>
                  <a:lnTo>
                    <a:pt x="1457" y="56"/>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 name="Google Shape;764;p3"/>
            <p:cNvSpPr/>
            <p:nvPr/>
          </p:nvSpPr>
          <p:spPr>
            <a:xfrm>
              <a:off x="6268475" y="1658325"/>
              <a:ext cx="53050" cy="53025"/>
            </a:xfrm>
            <a:custGeom>
              <a:avLst/>
              <a:gdLst/>
              <a:ahLst/>
              <a:cxnLst/>
              <a:rect l="l" t="t" r="r" b="b"/>
              <a:pathLst>
                <a:path w="2122" h="2121" extrusionOk="0">
                  <a:moveTo>
                    <a:pt x="1089" y="0"/>
                  </a:moveTo>
                  <a:lnTo>
                    <a:pt x="867" y="18"/>
                  </a:lnTo>
                  <a:lnTo>
                    <a:pt x="665" y="74"/>
                  </a:lnTo>
                  <a:lnTo>
                    <a:pt x="480" y="166"/>
                  </a:lnTo>
                  <a:lnTo>
                    <a:pt x="314" y="295"/>
                  </a:lnTo>
                  <a:lnTo>
                    <a:pt x="185" y="461"/>
                  </a:lnTo>
                  <a:lnTo>
                    <a:pt x="93" y="627"/>
                  </a:lnTo>
                  <a:lnTo>
                    <a:pt x="19" y="830"/>
                  </a:lnTo>
                  <a:lnTo>
                    <a:pt x="1" y="1051"/>
                  </a:lnTo>
                  <a:lnTo>
                    <a:pt x="19" y="1272"/>
                  </a:lnTo>
                  <a:lnTo>
                    <a:pt x="75" y="1475"/>
                  </a:lnTo>
                  <a:lnTo>
                    <a:pt x="167" y="1659"/>
                  </a:lnTo>
                  <a:lnTo>
                    <a:pt x="296" y="1807"/>
                  </a:lnTo>
                  <a:lnTo>
                    <a:pt x="443" y="1936"/>
                  </a:lnTo>
                  <a:lnTo>
                    <a:pt x="628" y="2028"/>
                  </a:lnTo>
                  <a:lnTo>
                    <a:pt x="812" y="2102"/>
                  </a:lnTo>
                  <a:lnTo>
                    <a:pt x="1033" y="2120"/>
                  </a:lnTo>
                  <a:lnTo>
                    <a:pt x="1255" y="2102"/>
                  </a:lnTo>
                  <a:lnTo>
                    <a:pt x="1457" y="2047"/>
                  </a:lnTo>
                  <a:lnTo>
                    <a:pt x="1642" y="1955"/>
                  </a:lnTo>
                  <a:lnTo>
                    <a:pt x="1808" y="1825"/>
                  </a:lnTo>
                  <a:lnTo>
                    <a:pt x="1937" y="1678"/>
                  </a:lnTo>
                  <a:lnTo>
                    <a:pt x="2029" y="1494"/>
                  </a:lnTo>
                  <a:lnTo>
                    <a:pt x="2103" y="1291"/>
                  </a:lnTo>
                  <a:lnTo>
                    <a:pt x="2121" y="1069"/>
                  </a:lnTo>
                  <a:lnTo>
                    <a:pt x="2103" y="848"/>
                  </a:lnTo>
                  <a:lnTo>
                    <a:pt x="2047" y="645"/>
                  </a:lnTo>
                  <a:lnTo>
                    <a:pt x="1955" y="479"/>
                  </a:lnTo>
                  <a:lnTo>
                    <a:pt x="1826" y="314"/>
                  </a:lnTo>
                  <a:lnTo>
                    <a:pt x="1679" y="184"/>
                  </a:lnTo>
                  <a:lnTo>
                    <a:pt x="1494" y="92"/>
                  </a:lnTo>
                  <a:lnTo>
                    <a:pt x="1310" y="37"/>
                  </a:lnTo>
                  <a:lnTo>
                    <a:pt x="1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 name="Google Shape;765;p3"/>
            <p:cNvSpPr/>
            <p:nvPr/>
          </p:nvSpPr>
          <p:spPr>
            <a:xfrm>
              <a:off x="5278350" y="1236075"/>
              <a:ext cx="53050" cy="53050"/>
            </a:xfrm>
            <a:custGeom>
              <a:avLst/>
              <a:gdLst/>
              <a:ahLst/>
              <a:cxnLst/>
              <a:rect l="l" t="t" r="r" b="b"/>
              <a:pathLst>
                <a:path w="2122" h="2122" extrusionOk="0">
                  <a:moveTo>
                    <a:pt x="1052" y="1"/>
                  </a:moveTo>
                  <a:lnTo>
                    <a:pt x="830" y="19"/>
                  </a:lnTo>
                  <a:lnTo>
                    <a:pt x="628" y="74"/>
                  </a:lnTo>
                  <a:lnTo>
                    <a:pt x="462" y="167"/>
                  </a:lnTo>
                  <a:lnTo>
                    <a:pt x="296" y="296"/>
                  </a:lnTo>
                  <a:lnTo>
                    <a:pt x="167" y="443"/>
                  </a:lnTo>
                  <a:lnTo>
                    <a:pt x="74" y="628"/>
                  </a:lnTo>
                  <a:lnTo>
                    <a:pt x="19" y="830"/>
                  </a:lnTo>
                  <a:lnTo>
                    <a:pt x="1" y="1052"/>
                  </a:lnTo>
                  <a:lnTo>
                    <a:pt x="1" y="1162"/>
                  </a:lnTo>
                  <a:lnTo>
                    <a:pt x="19" y="1273"/>
                  </a:lnTo>
                  <a:lnTo>
                    <a:pt x="74" y="1476"/>
                  </a:lnTo>
                  <a:lnTo>
                    <a:pt x="167" y="1660"/>
                  </a:lnTo>
                  <a:lnTo>
                    <a:pt x="296" y="1808"/>
                  </a:lnTo>
                  <a:lnTo>
                    <a:pt x="462" y="1955"/>
                  </a:lnTo>
                  <a:lnTo>
                    <a:pt x="646" y="2047"/>
                  </a:lnTo>
                  <a:lnTo>
                    <a:pt x="849" y="2103"/>
                  </a:lnTo>
                  <a:lnTo>
                    <a:pt x="959" y="2121"/>
                  </a:lnTo>
                  <a:lnTo>
                    <a:pt x="1181" y="2121"/>
                  </a:lnTo>
                  <a:lnTo>
                    <a:pt x="1291" y="2103"/>
                  </a:lnTo>
                  <a:lnTo>
                    <a:pt x="1494" y="2029"/>
                  </a:lnTo>
                  <a:lnTo>
                    <a:pt x="1679" y="1937"/>
                  </a:lnTo>
                  <a:lnTo>
                    <a:pt x="1826" y="1789"/>
                  </a:lnTo>
                  <a:lnTo>
                    <a:pt x="1955" y="1642"/>
                  </a:lnTo>
                  <a:lnTo>
                    <a:pt x="2047" y="1457"/>
                  </a:lnTo>
                  <a:lnTo>
                    <a:pt x="2103" y="1236"/>
                  </a:lnTo>
                  <a:lnTo>
                    <a:pt x="2121" y="1125"/>
                  </a:lnTo>
                  <a:lnTo>
                    <a:pt x="2121" y="1015"/>
                  </a:lnTo>
                  <a:lnTo>
                    <a:pt x="2084" y="812"/>
                  </a:lnTo>
                  <a:lnTo>
                    <a:pt x="2029" y="609"/>
                  </a:lnTo>
                  <a:lnTo>
                    <a:pt x="1937" y="425"/>
                  </a:lnTo>
                  <a:lnTo>
                    <a:pt x="1789" y="277"/>
                  </a:lnTo>
                  <a:lnTo>
                    <a:pt x="1642" y="167"/>
                  </a:lnTo>
                  <a:lnTo>
                    <a:pt x="1457" y="74"/>
                  </a:lnTo>
                  <a:lnTo>
                    <a:pt x="1254"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 name="Google Shape;766;p3"/>
            <p:cNvSpPr/>
            <p:nvPr/>
          </p:nvSpPr>
          <p:spPr>
            <a:xfrm>
              <a:off x="5872075" y="1587325"/>
              <a:ext cx="52550" cy="52575"/>
            </a:xfrm>
            <a:custGeom>
              <a:avLst/>
              <a:gdLst/>
              <a:ahLst/>
              <a:cxnLst/>
              <a:rect l="l" t="t" r="r" b="b"/>
              <a:pathLst>
                <a:path w="2102" h="2103" extrusionOk="0">
                  <a:moveTo>
                    <a:pt x="959" y="1"/>
                  </a:moveTo>
                  <a:lnTo>
                    <a:pt x="848" y="19"/>
                  </a:lnTo>
                  <a:lnTo>
                    <a:pt x="645" y="74"/>
                  </a:lnTo>
                  <a:lnTo>
                    <a:pt x="461" y="167"/>
                  </a:lnTo>
                  <a:lnTo>
                    <a:pt x="313" y="296"/>
                  </a:lnTo>
                  <a:lnTo>
                    <a:pt x="184" y="462"/>
                  </a:lnTo>
                  <a:lnTo>
                    <a:pt x="74" y="627"/>
                  </a:lnTo>
                  <a:lnTo>
                    <a:pt x="18" y="849"/>
                  </a:lnTo>
                  <a:lnTo>
                    <a:pt x="0" y="959"/>
                  </a:lnTo>
                  <a:lnTo>
                    <a:pt x="0" y="1070"/>
                  </a:lnTo>
                  <a:lnTo>
                    <a:pt x="18" y="1273"/>
                  </a:lnTo>
                  <a:lnTo>
                    <a:pt x="92" y="1476"/>
                  </a:lnTo>
                  <a:lnTo>
                    <a:pt x="184" y="1660"/>
                  </a:lnTo>
                  <a:lnTo>
                    <a:pt x="313" y="1808"/>
                  </a:lnTo>
                  <a:lnTo>
                    <a:pt x="461" y="1937"/>
                  </a:lnTo>
                  <a:lnTo>
                    <a:pt x="645" y="2029"/>
                  </a:lnTo>
                  <a:lnTo>
                    <a:pt x="830" y="2084"/>
                  </a:lnTo>
                  <a:lnTo>
                    <a:pt x="1051" y="2103"/>
                  </a:lnTo>
                  <a:lnTo>
                    <a:pt x="1272" y="2084"/>
                  </a:lnTo>
                  <a:lnTo>
                    <a:pt x="1475" y="2029"/>
                  </a:lnTo>
                  <a:lnTo>
                    <a:pt x="1641" y="1918"/>
                  </a:lnTo>
                  <a:lnTo>
                    <a:pt x="1807" y="1808"/>
                  </a:lnTo>
                  <a:lnTo>
                    <a:pt x="1918" y="1642"/>
                  </a:lnTo>
                  <a:lnTo>
                    <a:pt x="2010" y="1476"/>
                  </a:lnTo>
                  <a:lnTo>
                    <a:pt x="2084" y="1273"/>
                  </a:lnTo>
                  <a:lnTo>
                    <a:pt x="2102" y="1070"/>
                  </a:lnTo>
                  <a:lnTo>
                    <a:pt x="2084" y="849"/>
                  </a:lnTo>
                  <a:lnTo>
                    <a:pt x="2028" y="646"/>
                  </a:lnTo>
                  <a:lnTo>
                    <a:pt x="1936" y="462"/>
                  </a:lnTo>
                  <a:lnTo>
                    <a:pt x="1807" y="314"/>
                  </a:lnTo>
                  <a:lnTo>
                    <a:pt x="1659" y="185"/>
                  </a:lnTo>
                  <a:lnTo>
                    <a:pt x="1494" y="93"/>
                  </a:lnTo>
                  <a:lnTo>
                    <a:pt x="1291" y="19"/>
                  </a:lnTo>
                  <a:lnTo>
                    <a:pt x="1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 name="Google Shape;767;p3"/>
            <p:cNvSpPr/>
            <p:nvPr/>
          </p:nvSpPr>
          <p:spPr>
            <a:xfrm>
              <a:off x="5951800" y="1601150"/>
              <a:ext cx="53050" cy="53500"/>
            </a:xfrm>
            <a:custGeom>
              <a:avLst/>
              <a:gdLst/>
              <a:ahLst/>
              <a:cxnLst/>
              <a:rect l="l" t="t" r="r" b="b"/>
              <a:pathLst>
                <a:path w="2122" h="2140" extrusionOk="0">
                  <a:moveTo>
                    <a:pt x="978" y="1"/>
                  </a:moveTo>
                  <a:lnTo>
                    <a:pt x="867" y="19"/>
                  </a:lnTo>
                  <a:lnTo>
                    <a:pt x="646" y="74"/>
                  </a:lnTo>
                  <a:lnTo>
                    <a:pt x="462" y="167"/>
                  </a:lnTo>
                  <a:lnTo>
                    <a:pt x="314" y="296"/>
                  </a:lnTo>
                  <a:lnTo>
                    <a:pt x="167" y="462"/>
                  </a:lnTo>
                  <a:lnTo>
                    <a:pt x="75" y="646"/>
                  </a:lnTo>
                  <a:lnTo>
                    <a:pt x="19" y="849"/>
                  </a:lnTo>
                  <a:lnTo>
                    <a:pt x="1" y="960"/>
                  </a:lnTo>
                  <a:lnTo>
                    <a:pt x="1" y="1070"/>
                  </a:lnTo>
                  <a:lnTo>
                    <a:pt x="19" y="1291"/>
                  </a:lnTo>
                  <a:lnTo>
                    <a:pt x="75" y="1476"/>
                  </a:lnTo>
                  <a:lnTo>
                    <a:pt x="167" y="1660"/>
                  </a:lnTo>
                  <a:lnTo>
                    <a:pt x="296" y="1826"/>
                  </a:lnTo>
                  <a:lnTo>
                    <a:pt x="443" y="1955"/>
                  </a:lnTo>
                  <a:lnTo>
                    <a:pt x="628" y="2047"/>
                  </a:lnTo>
                  <a:lnTo>
                    <a:pt x="812" y="2103"/>
                  </a:lnTo>
                  <a:lnTo>
                    <a:pt x="1033" y="2140"/>
                  </a:lnTo>
                  <a:lnTo>
                    <a:pt x="1144" y="2121"/>
                  </a:lnTo>
                  <a:lnTo>
                    <a:pt x="1255" y="2121"/>
                  </a:lnTo>
                  <a:lnTo>
                    <a:pt x="1457" y="2047"/>
                  </a:lnTo>
                  <a:lnTo>
                    <a:pt x="1642" y="1955"/>
                  </a:lnTo>
                  <a:lnTo>
                    <a:pt x="1808" y="1826"/>
                  </a:lnTo>
                  <a:lnTo>
                    <a:pt x="1937" y="1679"/>
                  </a:lnTo>
                  <a:lnTo>
                    <a:pt x="2047" y="1494"/>
                  </a:lnTo>
                  <a:lnTo>
                    <a:pt x="2103" y="1291"/>
                  </a:lnTo>
                  <a:lnTo>
                    <a:pt x="2121" y="1181"/>
                  </a:lnTo>
                  <a:lnTo>
                    <a:pt x="2121" y="1070"/>
                  </a:lnTo>
                  <a:lnTo>
                    <a:pt x="2103" y="849"/>
                  </a:lnTo>
                  <a:lnTo>
                    <a:pt x="2047" y="646"/>
                  </a:lnTo>
                  <a:lnTo>
                    <a:pt x="1955" y="462"/>
                  </a:lnTo>
                  <a:lnTo>
                    <a:pt x="1826" y="314"/>
                  </a:lnTo>
                  <a:lnTo>
                    <a:pt x="1679" y="185"/>
                  </a:lnTo>
                  <a:lnTo>
                    <a:pt x="1494" y="93"/>
                  </a:lnTo>
                  <a:lnTo>
                    <a:pt x="1291" y="19"/>
                  </a:lnTo>
                  <a:lnTo>
                    <a:pt x="10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 name="Google Shape;768;p3"/>
            <p:cNvSpPr/>
            <p:nvPr/>
          </p:nvSpPr>
          <p:spPr>
            <a:xfrm>
              <a:off x="4884700" y="673725"/>
              <a:ext cx="52575" cy="53025"/>
            </a:xfrm>
            <a:custGeom>
              <a:avLst/>
              <a:gdLst/>
              <a:ahLst/>
              <a:cxnLst/>
              <a:rect l="l" t="t" r="r" b="b"/>
              <a:pathLst>
                <a:path w="2103" h="2121" extrusionOk="0">
                  <a:moveTo>
                    <a:pt x="1033" y="0"/>
                  </a:moveTo>
                  <a:lnTo>
                    <a:pt x="812" y="37"/>
                  </a:lnTo>
                  <a:lnTo>
                    <a:pt x="609" y="92"/>
                  </a:lnTo>
                  <a:lnTo>
                    <a:pt x="443" y="184"/>
                  </a:lnTo>
                  <a:lnTo>
                    <a:pt x="296" y="314"/>
                  </a:lnTo>
                  <a:lnTo>
                    <a:pt x="166" y="461"/>
                  </a:lnTo>
                  <a:lnTo>
                    <a:pt x="74" y="645"/>
                  </a:lnTo>
                  <a:lnTo>
                    <a:pt x="19" y="848"/>
                  </a:lnTo>
                  <a:lnTo>
                    <a:pt x="1" y="1051"/>
                  </a:lnTo>
                  <a:lnTo>
                    <a:pt x="19" y="1291"/>
                  </a:lnTo>
                  <a:lnTo>
                    <a:pt x="74" y="1494"/>
                  </a:lnTo>
                  <a:lnTo>
                    <a:pt x="166" y="1660"/>
                  </a:lnTo>
                  <a:lnTo>
                    <a:pt x="296" y="1825"/>
                  </a:lnTo>
                  <a:lnTo>
                    <a:pt x="461" y="1955"/>
                  </a:lnTo>
                  <a:lnTo>
                    <a:pt x="646" y="2047"/>
                  </a:lnTo>
                  <a:lnTo>
                    <a:pt x="849" y="2102"/>
                  </a:lnTo>
                  <a:lnTo>
                    <a:pt x="1070" y="2120"/>
                  </a:lnTo>
                  <a:lnTo>
                    <a:pt x="1291" y="2102"/>
                  </a:lnTo>
                  <a:lnTo>
                    <a:pt x="1476" y="2028"/>
                  </a:lnTo>
                  <a:lnTo>
                    <a:pt x="1660" y="1936"/>
                  </a:lnTo>
                  <a:lnTo>
                    <a:pt x="1807" y="1807"/>
                  </a:lnTo>
                  <a:lnTo>
                    <a:pt x="1937" y="1660"/>
                  </a:lnTo>
                  <a:lnTo>
                    <a:pt x="2029" y="1475"/>
                  </a:lnTo>
                  <a:lnTo>
                    <a:pt x="2084" y="1291"/>
                  </a:lnTo>
                  <a:lnTo>
                    <a:pt x="2102" y="1070"/>
                  </a:lnTo>
                  <a:lnTo>
                    <a:pt x="2084" y="848"/>
                  </a:lnTo>
                  <a:lnTo>
                    <a:pt x="2029" y="645"/>
                  </a:lnTo>
                  <a:lnTo>
                    <a:pt x="1937" y="461"/>
                  </a:lnTo>
                  <a:lnTo>
                    <a:pt x="1789" y="295"/>
                  </a:lnTo>
                  <a:lnTo>
                    <a:pt x="1642" y="184"/>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 name="Google Shape;769;p3"/>
            <p:cNvSpPr/>
            <p:nvPr/>
          </p:nvSpPr>
          <p:spPr>
            <a:xfrm>
              <a:off x="4781900" y="328450"/>
              <a:ext cx="52575" cy="53050"/>
            </a:xfrm>
            <a:custGeom>
              <a:avLst/>
              <a:gdLst/>
              <a:ahLst/>
              <a:cxnLst/>
              <a:rect l="l" t="t" r="r" b="b"/>
              <a:pathLst>
                <a:path w="2103" h="2122" extrusionOk="0">
                  <a:moveTo>
                    <a:pt x="1107" y="1"/>
                  </a:moveTo>
                  <a:lnTo>
                    <a:pt x="886" y="19"/>
                  </a:lnTo>
                  <a:lnTo>
                    <a:pt x="683" y="75"/>
                  </a:lnTo>
                  <a:lnTo>
                    <a:pt x="480" y="167"/>
                  </a:lnTo>
                  <a:lnTo>
                    <a:pt x="333" y="277"/>
                  </a:lnTo>
                  <a:lnTo>
                    <a:pt x="185" y="443"/>
                  </a:lnTo>
                  <a:lnTo>
                    <a:pt x="93" y="609"/>
                  </a:lnTo>
                  <a:lnTo>
                    <a:pt x="19" y="812"/>
                  </a:lnTo>
                  <a:lnTo>
                    <a:pt x="1" y="923"/>
                  </a:lnTo>
                  <a:lnTo>
                    <a:pt x="1" y="1033"/>
                  </a:lnTo>
                  <a:lnTo>
                    <a:pt x="19" y="1255"/>
                  </a:lnTo>
                  <a:lnTo>
                    <a:pt x="56" y="1458"/>
                  </a:lnTo>
                  <a:lnTo>
                    <a:pt x="148" y="1642"/>
                  </a:lnTo>
                  <a:lnTo>
                    <a:pt x="277" y="1789"/>
                  </a:lnTo>
                  <a:lnTo>
                    <a:pt x="425" y="1918"/>
                  </a:lnTo>
                  <a:lnTo>
                    <a:pt x="591" y="2029"/>
                  </a:lnTo>
                  <a:lnTo>
                    <a:pt x="794" y="2084"/>
                  </a:lnTo>
                  <a:lnTo>
                    <a:pt x="996" y="2121"/>
                  </a:lnTo>
                  <a:lnTo>
                    <a:pt x="1218" y="2103"/>
                  </a:lnTo>
                  <a:lnTo>
                    <a:pt x="1439" y="2048"/>
                  </a:lnTo>
                  <a:lnTo>
                    <a:pt x="1623" y="1974"/>
                  </a:lnTo>
                  <a:lnTo>
                    <a:pt x="1789" y="1845"/>
                  </a:lnTo>
                  <a:lnTo>
                    <a:pt x="1918" y="1697"/>
                  </a:lnTo>
                  <a:lnTo>
                    <a:pt x="2011" y="1513"/>
                  </a:lnTo>
                  <a:lnTo>
                    <a:pt x="2084" y="1310"/>
                  </a:lnTo>
                  <a:lnTo>
                    <a:pt x="2103" y="1199"/>
                  </a:lnTo>
                  <a:lnTo>
                    <a:pt x="2103" y="1089"/>
                  </a:lnTo>
                  <a:lnTo>
                    <a:pt x="2103" y="867"/>
                  </a:lnTo>
                  <a:lnTo>
                    <a:pt x="2047" y="665"/>
                  </a:lnTo>
                  <a:lnTo>
                    <a:pt x="1955" y="499"/>
                  </a:lnTo>
                  <a:lnTo>
                    <a:pt x="1826" y="333"/>
                  </a:lnTo>
                  <a:lnTo>
                    <a:pt x="1679" y="204"/>
                  </a:lnTo>
                  <a:lnTo>
                    <a:pt x="1513" y="112"/>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 name="Google Shape;770;p3"/>
            <p:cNvSpPr/>
            <p:nvPr/>
          </p:nvSpPr>
          <p:spPr>
            <a:xfrm>
              <a:off x="6028325" y="1615450"/>
              <a:ext cx="53950" cy="53500"/>
            </a:xfrm>
            <a:custGeom>
              <a:avLst/>
              <a:gdLst/>
              <a:ahLst/>
              <a:cxnLst/>
              <a:rect l="l" t="t" r="r" b="b"/>
              <a:pathLst>
                <a:path w="2158" h="2140" extrusionOk="0">
                  <a:moveTo>
                    <a:pt x="1107" y="0"/>
                  </a:moveTo>
                  <a:lnTo>
                    <a:pt x="886" y="19"/>
                  </a:lnTo>
                  <a:lnTo>
                    <a:pt x="683" y="74"/>
                  </a:lnTo>
                  <a:lnTo>
                    <a:pt x="498" y="166"/>
                  </a:lnTo>
                  <a:lnTo>
                    <a:pt x="332" y="295"/>
                  </a:lnTo>
                  <a:lnTo>
                    <a:pt x="203" y="443"/>
                  </a:lnTo>
                  <a:lnTo>
                    <a:pt x="93" y="627"/>
                  </a:lnTo>
                  <a:lnTo>
                    <a:pt x="37" y="830"/>
                  </a:lnTo>
                  <a:lnTo>
                    <a:pt x="19" y="941"/>
                  </a:lnTo>
                  <a:lnTo>
                    <a:pt x="1" y="1051"/>
                  </a:lnTo>
                  <a:lnTo>
                    <a:pt x="19" y="1162"/>
                  </a:lnTo>
                  <a:lnTo>
                    <a:pt x="19" y="1273"/>
                  </a:lnTo>
                  <a:lnTo>
                    <a:pt x="93" y="1475"/>
                  </a:lnTo>
                  <a:lnTo>
                    <a:pt x="185" y="1660"/>
                  </a:lnTo>
                  <a:lnTo>
                    <a:pt x="314" y="1826"/>
                  </a:lnTo>
                  <a:lnTo>
                    <a:pt x="462" y="1955"/>
                  </a:lnTo>
                  <a:lnTo>
                    <a:pt x="646" y="2047"/>
                  </a:lnTo>
                  <a:lnTo>
                    <a:pt x="849" y="2121"/>
                  </a:lnTo>
                  <a:lnTo>
                    <a:pt x="959" y="2139"/>
                  </a:lnTo>
                  <a:lnTo>
                    <a:pt x="1199" y="2139"/>
                  </a:lnTo>
                  <a:lnTo>
                    <a:pt x="1291" y="2121"/>
                  </a:lnTo>
                  <a:lnTo>
                    <a:pt x="1512" y="2047"/>
                  </a:lnTo>
                  <a:lnTo>
                    <a:pt x="1697" y="1955"/>
                  </a:lnTo>
                  <a:lnTo>
                    <a:pt x="1844" y="1826"/>
                  </a:lnTo>
                  <a:lnTo>
                    <a:pt x="1973" y="1660"/>
                  </a:lnTo>
                  <a:lnTo>
                    <a:pt x="2066" y="1475"/>
                  </a:lnTo>
                  <a:lnTo>
                    <a:pt x="2139" y="1273"/>
                  </a:lnTo>
                  <a:lnTo>
                    <a:pt x="2139" y="1162"/>
                  </a:lnTo>
                  <a:lnTo>
                    <a:pt x="2158" y="1051"/>
                  </a:lnTo>
                  <a:lnTo>
                    <a:pt x="2121" y="830"/>
                  </a:lnTo>
                  <a:lnTo>
                    <a:pt x="2066" y="646"/>
                  </a:lnTo>
                  <a:lnTo>
                    <a:pt x="1973" y="461"/>
                  </a:lnTo>
                  <a:lnTo>
                    <a:pt x="1844" y="314"/>
                  </a:lnTo>
                  <a:lnTo>
                    <a:pt x="1697" y="185"/>
                  </a:lnTo>
                  <a:lnTo>
                    <a:pt x="1512" y="74"/>
                  </a:lnTo>
                  <a:lnTo>
                    <a:pt x="1328" y="19"/>
                  </a:lnTo>
                  <a:lnTo>
                    <a:pt x="11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 name="Google Shape;771;p3"/>
            <p:cNvSpPr/>
            <p:nvPr/>
          </p:nvSpPr>
          <p:spPr>
            <a:xfrm>
              <a:off x="5566450" y="1449950"/>
              <a:ext cx="53025" cy="53050"/>
            </a:xfrm>
            <a:custGeom>
              <a:avLst/>
              <a:gdLst/>
              <a:ahLst/>
              <a:cxnLst/>
              <a:rect l="l" t="t" r="r" b="b"/>
              <a:pathLst>
                <a:path w="2121" h="2122" extrusionOk="0">
                  <a:moveTo>
                    <a:pt x="1107" y="1"/>
                  </a:moveTo>
                  <a:lnTo>
                    <a:pt x="886" y="19"/>
                  </a:lnTo>
                  <a:lnTo>
                    <a:pt x="664" y="75"/>
                  </a:lnTo>
                  <a:lnTo>
                    <a:pt x="480" y="167"/>
                  </a:lnTo>
                  <a:lnTo>
                    <a:pt x="332" y="296"/>
                  </a:lnTo>
                  <a:lnTo>
                    <a:pt x="185" y="444"/>
                  </a:lnTo>
                  <a:lnTo>
                    <a:pt x="93" y="628"/>
                  </a:lnTo>
                  <a:lnTo>
                    <a:pt x="37" y="831"/>
                  </a:lnTo>
                  <a:lnTo>
                    <a:pt x="1" y="1052"/>
                  </a:lnTo>
                  <a:lnTo>
                    <a:pt x="19" y="1273"/>
                  </a:lnTo>
                  <a:lnTo>
                    <a:pt x="74" y="1476"/>
                  </a:lnTo>
                  <a:lnTo>
                    <a:pt x="166" y="1642"/>
                  </a:lnTo>
                  <a:lnTo>
                    <a:pt x="296" y="1808"/>
                  </a:lnTo>
                  <a:lnTo>
                    <a:pt x="443" y="1937"/>
                  </a:lnTo>
                  <a:lnTo>
                    <a:pt x="609" y="2029"/>
                  </a:lnTo>
                  <a:lnTo>
                    <a:pt x="812" y="2103"/>
                  </a:lnTo>
                  <a:lnTo>
                    <a:pt x="1033" y="2121"/>
                  </a:lnTo>
                  <a:lnTo>
                    <a:pt x="1254" y="2103"/>
                  </a:lnTo>
                  <a:lnTo>
                    <a:pt x="1457" y="2048"/>
                  </a:lnTo>
                  <a:lnTo>
                    <a:pt x="1642" y="1955"/>
                  </a:lnTo>
                  <a:lnTo>
                    <a:pt x="1807" y="1826"/>
                  </a:lnTo>
                  <a:lnTo>
                    <a:pt x="1937" y="1679"/>
                  </a:lnTo>
                  <a:lnTo>
                    <a:pt x="2029" y="1494"/>
                  </a:lnTo>
                  <a:lnTo>
                    <a:pt x="2102" y="1292"/>
                  </a:lnTo>
                  <a:lnTo>
                    <a:pt x="2121" y="1070"/>
                  </a:lnTo>
                  <a:lnTo>
                    <a:pt x="2102" y="868"/>
                  </a:lnTo>
                  <a:lnTo>
                    <a:pt x="2047" y="665"/>
                  </a:lnTo>
                  <a:lnTo>
                    <a:pt x="1955" y="480"/>
                  </a:lnTo>
                  <a:lnTo>
                    <a:pt x="1826" y="333"/>
                  </a:lnTo>
                  <a:lnTo>
                    <a:pt x="1678" y="204"/>
                  </a:lnTo>
                  <a:lnTo>
                    <a:pt x="1512" y="93"/>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 name="Google Shape;772;p3"/>
            <p:cNvSpPr/>
            <p:nvPr/>
          </p:nvSpPr>
          <p:spPr>
            <a:xfrm>
              <a:off x="6108525" y="1629725"/>
              <a:ext cx="53500" cy="53500"/>
            </a:xfrm>
            <a:custGeom>
              <a:avLst/>
              <a:gdLst/>
              <a:ahLst/>
              <a:cxnLst/>
              <a:rect l="l" t="t" r="r" b="b"/>
              <a:pathLst>
                <a:path w="2140" h="2140" extrusionOk="0">
                  <a:moveTo>
                    <a:pt x="886" y="1"/>
                  </a:moveTo>
                  <a:lnTo>
                    <a:pt x="665" y="56"/>
                  </a:lnTo>
                  <a:lnTo>
                    <a:pt x="480" y="167"/>
                  </a:lnTo>
                  <a:lnTo>
                    <a:pt x="314" y="277"/>
                  </a:lnTo>
                  <a:lnTo>
                    <a:pt x="185" y="443"/>
                  </a:lnTo>
                  <a:lnTo>
                    <a:pt x="93" y="628"/>
                  </a:lnTo>
                  <a:lnTo>
                    <a:pt x="19" y="831"/>
                  </a:lnTo>
                  <a:lnTo>
                    <a:pt x="1" y="941"/>
                  </a:lnTo>
                  <a:lnTo>
                    <a:pt x="1" y="1052"/>
                  </a:lnTo>
                  <a:lnTo>
                    <a:pt x="19" y="1273"/>
                  </a:lnTo>
                  <a:lnTo>
                    <a:pt x="75" y="1476"/>
                  </a:lnTo>
                  <a:lnTo>
                    <a:pt x="167" y="1660"/>
                  </a:lnTo>
                  <a:lnTo>
                    <a:pt x="296" y="1826"/>
                  </a:lnTo>
                  <a:lnTo>
                    <a:pt x="462" y="1955"/>
                  </a:lnTo>
                  <a:lnTo>
                    <a:pt x="646" y="2048"/>
                  </a:lnTo>
                  <a:lnTo>
                    <a:pt x="849" y="2121"/>
                  </a:lnTo>
                  <a:lnTo>
                    <a:pt x="960" y="2140"/>
                  </a:lnTo>
                  <a:lnTo>
                    <a:pt x="1181" y="2140"/>
                  </a:lnTo>
                  <a:lnTo>
                    <a:pt x="1291" y="2121"/>
                  </a:lnTo>
                  <a:lnTo>
                    <a:pt x="1494" y="2048"/>
                  </a:lnTo>
                  <a:lnTo>
                    <a:pt x="1679" y="1955"/>
                  </a:lnTo>
                  <a:lnTo>
                    <a:pt x="1826" y="1826"/>
                  </a:lnTo>
                  <a:lnTo>
                    <a:pt x="1955" y="1660"/>
                  </a:lnTo>
                  <a:lnTo>
                    <a:pt x="2066" y="1476"/>
                  </a:lnTo>
                  <a:lnTo>
                    <a:pt x="2121" y="1273"/>
                  </a:lnTo>
                  <a:lnTo>
                    <a:pt x="2140" y="1162"/>
                  </a:lnTo>
                  <a:lnTo>
                    <a:pt x="2140" y="1052"/>
                  </a:lnTo>
                  <a:lnTo>
                    <a:pt x="2121" y="849"/>
                  </a:lnTo>
                  <a:lnTo>
                    <a:pt x="2066" y="646"/>
                  </a:lnTo>
                  <a:lnTo>
                    <a:pt x="1955" y="462"/>
                  </a:lnTo>
                  <a:lnTo>
                    <a:pt x="1845" y="314"/>
                  </a:lnTo>
                  <a:lnTo>
                    <a:pt x="1679" y="185"/>
                  </a:lnTo>
                  <a:lnTo>
                    <a:pt x="1513" y="75"/>
                  </a:lnTo>
                  <a:lnTo>
                    <a:pt x="1310" y="19"/>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 name="Google Shape;773;p3"/>
            <p:cNvSpPr/>
            <p:nvPr/>
          </p:nvSpPr>
          <p:spPr>
            <a:xfrm>
              <a:off x="4832625" y="502250"/>
              <a:ext cx="53950" cy="53475"/>
            </a:xfrm>
            <a:custGeom>
              <a:avLst/>
              <a:gdLst/>
              <a:ahLst/>
              <a:cxnLst/>
              <a:rect l="l" t="t" r="r" b="b"/>
              <a:pathLst>
                <a:path w="2158" h="2139" extrusionOk="0">
                  <a:moveTo>
                    <a:pt x="1051" y="0"/>
                  </a:moveTo>
                  <a:lnTo>
                    <a:pt x="940" y="19"/>
                  </a:lnTo>
                  <a:lnTo>
                    <a:pt x="830" y="37"/>
                  </a:lnTo>
                  <a:lnTo>
                    <a:pt x="627" y="92"/>
                  </a:lnTo>
                  <a:lnTo>
                    <a:pt x="461" y="203"/>
                  </a:lnTo>
                  <a:lnTo>
                    <a:pt x="295" y="332"/>
                  </a:lnTo>
                  <a:lnTo>
                    <a:pt x="166" y="498"/>
                  </a:lnTo>
                  <a:lnTo>
                    <a:pt x="74" y="682"/>
                  </a:lnTo>
                  <a:lnTo>
                    <a:pt x="18" y="885"/>
                  </a:lnTo>
                  <a:lnTo>
                    <a:pt x="0" y="1106"/>
                  </a:lnTo>
                  <a:lnTo>
                    <a:pt x="37" y="1328"/>
                  </a:lnTo>
                  <a:lnTo>
                    <a:pt x="92" y="1512"/>
                  </a:lnTo>
                  <a:lnTo>
                    <a:pt x="203" y="1696"/>
                  </a:lnTo>
                  <a:lnTo>
                    <a:pt x="332" y="1844"/>
                  </a:lnTo>
                  <a:lnTo>
                    <a:pt x="479" y="1973"/>
                  </a:lnTo>
                  <a:lnTo>
                    <a:pt x="664" y="2065"/>
                  </a:lnTo>
                  <a:lnTo>
                    <a:pt x="848" y="2120"/>
                  </a:lnTo>
                  <a:lnTo>
                    <a:pt x="1069" y="2139"/>
                  </a:lnTo>
                  <a:lnTo>
                    <a:pt x="1180" y="2139"/>
                  </a:lnTo>
                  <a:lnTo>
                    <a:pt x="1291" y="2120"/>
                  </a:lnTo>
                  <a:lnTo>
                    <a:pt x="1494" y="2065"/>
                  </a:lnTo>
                  <a:lnTo>
                    <a:pt x="1678" y="1973"/>
                  </a:lnTo>
                  <a:lnTo>
                    <a:pt x="1844" y="1844"/>
                  </a:lnTo>
                  <a:lnTo>
                    <a:pt x="1973" y="1678"/>
                  </a:lnTo>
                  <a:lnTo>
                    <a:pt x="2065" y="1494"/>
                  </a:lnTo>
                  <a:lnTo>
                    <a:pt x="2120" y="1291"/>
                  </a:lnTo>
                  <a:lnTo>
                    <a:pt x="2139" y="1180"/>
                  </a:lnTo>
                  <a:lnTo>
                    <a:pt x="2157" y="1069"/>
                  </a:lnTo>
                  <a:lnTo>
                    <a:pt x="2120" y="848"/>
                  </a:lnTo>
                  <a:lnTo>
                    <a:pt x="2065" y="645"/>
                  </a:lnTo>
                  <a:lnTo>
                    <a:pt x="1973" y="461"/>
                  </a:lnTo>
                  <a:lnTo>
                    <a:pt x="1825" y="295"/>
                  </a:lnTo>
                  <a:lnTo>
                    <a:pt x="1678" y="166"/>
                  </a:lnTo>
                  <a:lnTo>
                    <a:pt x="1494" y="74"/>
                  </a:lnTo>
                  <a:lnTo>
                    <a:pt x="1272" y="19"/>
                  </a:lnTo>
                  <a:lnTo>
                    <a:pt x="10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 name="Google Shape;774;p3"/>
            <p:cNvSpPr/>
            <p:nvPr/>
          </p:nvSpPr>
          <p:spPr>
            <a:xfrm>
              <a:off x="6188750" y="1644025"/>
              <a:ext cx="53025" cy="53025"/>
            </a:xfrm>
            <a:custGeom>
              <a:avLst/>
              <a:gdLst/>
              <a:ahLst/>
              <a:cxnLst/>
              <a:rect l="l" t="t" r="r" b="b"/>
              <a:pathLst>
                <a:path w="2121" h="2121" extrusionOk="0">
                  <a:moveTo>
                    <a:pt x="1051" y="0"/>
                  </a:moveTo>
                  <a:lnTo>
                    <a:pt x="830" y="19"/>
                  </a:lnTo>
                  <a:lnTo>
                    <a:pt x="645" y="74"/>
                  </a:lnTo>
                  <a:lnTo>
                    <a:pt x="461" y="166"/>
                  </a:lnTo>
                  <a:lnTo>
                    <a:pt x="295" y="295"/>
                  </a:lnTo>
                  <a:lnTo>
                    <a:pt x="184" y="443"/>
                  </a:lnTo>
                  <a:lnTo>
                    <a:pt x="74" y="627"/>
                  </a:lnTo>
                  <a:lnTo>
                    <a:pt x="18" y="830"/>
                  </a:lnTo>
                  <a:lnTo>
                    <a:pt x="0" y="1033"/>
                  </a:lnTo>
                  <a:lnTo>
                    <a:pt x="0" y="1162"/>
                  </a:lnTo>
                  <a:lnTo>
                    <a:pt x="0" y="1273"/>
                  </a:lnTo>
                  <a:lnTo>
                    <a:pt x="74" y="1476"/>
                  </a:lnTo>
                  <a:lnTo>
                    <a:pt x="166" y="1660"/>
                  </a:lnTo>
                  <a:lnTo>
                    <a:pt x="295" y="1807"/>
                  </a:lnTo>
                  <a:lnTo>
                    <a:pt x="443" y="1955"/>
                  </a:lnTo>
                  <a:lnTo>
                    <a:pt x="627" y="2047"/>
                  </a:lnTo>
                  <a:lnTo>
                    <a:pt x="830" y="2102"/>
                  </a:lnTo>
                  <a:lnTo>
                    <a:pt x="940" y="2121"/>
                  </a:lnTo>
                  <a:lnTo>
                    <a:pt x="1051" y="2121"/>
                  </a:lnTo>
                  <a:lnTo>
                    <a:pt x="1272" y="2102"/>
                  </a:lnTo>
                  <a:lnTo>
                    <a:pt x="1475" y="2047"/>
                  </a:lnTo>
                  <a:lnTo>
                    <a:pt x="1659" y="1955"/>
                  </a:lnTo>
                  <a:lnTo>
                    <a:pt x="1807" y="1826"/>
                  </a:lnTo>
                  <a:lnTo>
                    <a:pt x="1936" y="1678"/>
                  </a:lnTo>
                  <a:lnTo>
                    <a:pt x="2028" y="1494"/>
                  </a:lnTo>
                  <a:lnTo>
                    <a:pt x="2102" y="1310"/>
                  </a:lnTo>
                  <a:lnTo>
                    <a:pt x="2120" y="1088"/>
                  </a:lnTo>
                  <a:lnTo>
                    <a:pt x="2120" y="978"/>
                  </a:lnTo>
                  <a:lnTo>
                    <a:pt x="2102" y="867"/>
                  </a:lnTo>
                  <a:lnTo>
                    <a:pt x="2047" y="664"/>
                  </a:lnTo>
                  <a:lnTo>
                    <a:pt x="1954" y="480"/>
                  </a:lnTo>
                  <a:lnTo>
                    <a:pt x="1825" y="314"/>
                  </a:lnTo>
                  <a:lnTo>
                    <a:pt x="1659" y="185"/>
                  </a:lnTo>
                  <a:lnTo>
                    <a:pt x="1475" y="74"/>
                  </a:lnTo>
                  <a:lnTo>
                    <a:pt x="1272"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 name="Google Shape;775;p3"/>
            <p:cNvSpPr/>
            <p:nvPr/>
          </p:nvSpPr>
          <p:spPr>
            <a:xfrm>
              <a:off x="6348700" y="1670300"/>
              <a:ext cx="52550" cy="52100"/>
            </a:xfrm>
            <a:custGeom>
              <a:avLst/>
              <a:gdLst/>
              <a:ahLst/>
              <a:cxnLst/>
              <a:rect l="l" t="t" r="r" b="b"/>
              <a:pathLst>
                <a:path w="2102" h="2084" extrusionOk="0">
                  <a:moveTo>
                    <a:pt x="1033" y="0"/>
                  </a:moveTo>
                  <a:lnTo>
                    <a:pt x="811" y="19"/>
                  </a:lnTo>
                  <a:lnTo>
                    <a:pt x="627" y="74"/>
                  </a:lnTo>
                  <a:lnTo>
                    <a:pt x="443" y="185"/>
                  </a:lnTo>
                  <a:lnTo>
                    <a:pt x="295" y="314"/>
                  </a:lnTo>
                  <a:lnTo>
                    <a:pt x="166" y="461"/>
                  </a:lnTo>
                  <a:lnTo>
                    <a:pt x="74" y="646"/>
                  </a:lnTo>
                  <a:lnTo>
                    <a:pt x="18" y="849"/>
                  </a:lnTo>
                  <a:lnTo>
                    <a:pt x="0" y="1051"/>
                  </a:lnTo>
                  <a:lnTo>
                    <a:pt x="37" y="1273"/>
                  </a:lnTo>
                  <a:lnTo>
                    <a:pt x="92" y="1476"/>
                  </a:lnTo>
                  <a:lnTo>
                    <a:pt x="184" y="1641"/>
                  </a:lnTo>
                  <a:lnTo>
                    <a:pt x="314" y="1789"/>
                  </a:lnTo>
                  <a:lnTo>
                    <a:pt x="479" y="1918"/>
                  </a:lnTo>
                  <a:lnTo>
                    <a:pt x="645" y="2010"/>
                  </a:lnTo>
                  <a:lnTo>
                    <a:pt x="848" y="2066"/>
                  </a:lnTo>
                  <a:lnTo>
                    <a:pt x="1069" y="2084"/>
                  </a:lnTo>
                  <a:lnTo>
                    <a:pt x="1272" y="2066"/>
                  </a:lnTo>
                  <a:lnTo>
                    <a:pt x="1475" y="1992"/>
                  </a:lnTo>
                  <a:lnTo>
                    <a:pt x="1659" y="1900"/>
                  </a:lnTo>
                  <a:lnTo>
                    <a:pt x="1807" y="1771"/>
                  </a:lnTo>
                  <a:lnTo>
                    <a:pt x="1936" y="1623"/>
                  </a:lnTo>
                  <a:lnTo>
                    <a:pt x="2028" y="1439"/>
                  </a:lnTo>
                  <a:lnTo>
                    <a:pt x="2084" y="1236"/>
                  </a:lnTo>
                  <a:lnTo>
                    <a:pt x="2102" y="1015"/>
                  </a:lnTo>
                  <a:lnTo>
                    <a:pt x="2065" y="812"/>
                  </a:lnTo>
                  <a:lnTo>
                    <a:pt x="2010" y="609"/>
                  </a:lnTo>
                  <a:lnTo>
                    <a:pt x="1918" y="443"/>
                  </a:lnTo>
                  <a:lnTo>
                    <a:pt x="1789" y="277"/>
                  </a:lnTo>
                  <a:lnTo>
                    <a:pt x="1623" y="166"/>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 name="Google Shape;776;p3"/>
            <p:cNvSpPr/>
            <p:nvPr/>
          </p:nvSpPr>
          <p:spPr>
            <a:xfrm>
              <a:off x="4936800" y="848875"/>
              <a:ext cx="51175" cy="51200"/>
            </a:xfrm>
            <a:custGeom>
              <a:avLst/>
              <a:gdLst/>
              <a:ahLst/>
              <a:cxnLst/>
              <a:rect l="l" t="t" r="r" b="b"/>
              <a:pathLst>
                <a:path w="2047" h="2048" extrusionOk="0">
                  <a:moveTo>
                    <a:pt x="922" y="1"/>
                  </a:moveTo>
                  <a:lnTo>
                    <a:pt x="830" y="19"/>
                  </a:lnTo>
                  <a:lnTo>
                    <a:pt x="627" y="74"/>
                  </a:lnTo>
                  <a:lnTo>
                    <a:pt x="443" y="167"/>
                  </a:lnTo>
                  <a:lnTo>
                    <a:pt x="295" y="296"/>
                  </a:lnTo>
                  <a:lnTo>
                    <a:pt x="166" y="443"/>
                  </a:lnTo>
                  <a:lnTo>
                    <a:pt x="74" y="627"/>
                  </a:lnTo>
                  <a:lnTo>
                    <a:pt x="18" y="830"/>
                  </a:lnTo>
                  <a:lnTo>
                    <a:pt x="0" y="923"/>
                  </a:lnTo>
                  <a:lnTo>
                    <a:pt x="0" y="1033"/>
                  </a:lnTo>
                  <a:lnTo>
                    <a:pt x="0" y="1144"/>
                  </a:lnTo>
                  <a:lnTo>
                    <a:pt x="18" y="1254"/>
                  </a:lnTo>
                  <a:lnTo>
                    <a:pt x="92" y="1439"/>
                  </a:lnTo>
                  <a:lnTo>
                    <a:pt x="184" y="1623"/>
                  </a:lnTo>
                  <a:lnTo>
                    <a:pt x="313" y="1771"/>
                  </a:lnTo>
                  <a:lnTo>
                    <a:pt x="479" y="1900"/>
                  </a:lnTo>
                  <a:lnTo>
                    <a:pt x="664" y="1992"/>
                  </a:lnTo>
                  <a:lnTo>
                    <a:pt x="848" y="2029"/>
                  </a:lnTo>
                  <a:lnTo>
                    <a:pt x="959" y="2047"/>
                  </a:lnTo>
                  <a:lnTo>
                    <a:pt x="1069" y="2047"/>
                  </a:lnTo>
                  <a:lnTo>
                    <a:pt x="1272" y="2029"/>
                  </a:lnTo>
                  <a:lnTo>
                    <a:pt x="1457" y="1955"/>
                  </a:lnTo>
                  <a:lnTo>
                    <a:pt x="1623" y="1863"/>
                  </a:lnTo>
                  <a:lnTo>
                    <a:pt x="1770" y="1734"/>
                  </a:lnTo>
                  <a:lnTo>
                    <a:pt x="1881" y="1568"/>
                  </a:lnTo>
                  <a:lnTo>
                    <a:pt x="1973" y="1402"/>
                  </a:lnTo>
                  <a:lnTo>
                    <a:pt x="2028" y="1199"/>
                  </a:lnTo>
                  <a:lnTo>
                    <a:pt x="2047" y="996"/>
                  </a:lnTo>
                  <a:lnTo>
                    <a:pt x="2028" y="812"/>
                  </a:lnTo>
                  <a:lnTo>
                    <a:pt x="1973" y="609"/>
                  </a:lnTo>
                  <a:lnTo>
                    <a:pt x="1862" y="443"/>
                  </a:lnTo>
                  <a:lnTo>
                    <a:pt x="1752" y="296"/>
                  </a:lnTo>
                  <a:lnTo>
                    <a:pt x="1604" y="167"/>
                  </a:lnTo>
                  <a:lnTo>
                    <a:pt x="1420" y="74"/>
                  </a:lnTo>
                  <a:lnTo>
                    <a:pt x="1235" y="19"/>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 name="Google Shape;777;p3"/>
            <p:cNvSpPr/>
            <p:nvPr/>
          </p:nvSpPr>
          <p:spPr>
            <a:xfrm>
              <a:off x="5067700" y="1036950"/>
              <a:ext cx="51650" cy="51650"/>
            </a:xfrm>
            <a:custGeom>
              <a:avLst/>
              <a:gdLst/>
              <a:ahLst/>
              <a:cxnLst/>
              <a:rect l="l" t="t" r="r" b="b"/>
              <a:pathLst>
                <a:path w="2066" h="2066" extrusionOk="0">
                  <a:moveTo>
                    <a:pt x="1015" y="0"/>
                  </a:moveTo>
                  <a:lnTo>
                    <a:pt x="812" y="19"/>
                  </a:lnTo>
                  <a:lnTo>
                    <a:pt x="627" y="74"/>
                  </a:lnTo>
                  <a:lnTo>
                    <a:pt x="461" y="166"/>
                  </a:lnTo>
                  <a:lnTo>
                    <a:pt x="314" y="295"/>
                  </a:lnTo>
                  <a:lnTo>
                    <a:pt x="185" y="443"/>
                  </a:lnTo>
                  <a:lnTo>
                    <a:pt x="93" y="609"/>
                  </a:lnTo>
                  <a:lnTo>
                    <a:pt x="37" y="793"/>
                  </a:lnTo>
                  <a:lnTo>
                    <a:pt x="0" y="996"/>
                  </a:lnTo>
                  <a:lnTo>
                    <a:pt x="19" y="1217"/>
                  </a:lnTo>
                  <a:lnTo>
                    <a:pt x="74" y="1420"/>
                  </a:lnTo>
                  <a:lnTo>
                    <a:pt x="166" y="1586"/>
                  </a:lnTo>
                  <a:lnTo>
                    <a:pt x="295" y="1752"/>
                  </a:lnTo>
                  <a:lnTo>
                    <a:pt x="443" y="1881"/>
                  </a:lnTo>
                  <a:lnTo>
                    <a:pt x="609" y="1973"/>
                  </a:lnTo>
                  <a:lnTo>
                    <a:pt x="812" y="2047"/>
                  </a:lnTo>
                  <a:lnTo>
                    <a:pt x="1015" y="2065"/>
                  </a:lnTo>
                  <a:lnTo>
                    <a:pt x="1236" y="2047"/>
                  </a:lnTo>
                  <a:lnTo>
                    <a:pt x="1439" y="1992"/>
                  </a:lnTo>
                  <a:lnTo>
                    <a:pt x="1605" y="1900"/>
                  </a:lnTo>
                  <a:lnTo>
                    <a:pt x="1771" y="1770"/>
                  </a:lnTo>
                  <a:lnTo>
                    <a:pt x="1881" y="1623"/>
                  </a:lnTo>
                  <a:lnTo>
                    <a:pt x="1992" y="1439"/>
                  </a:lnTo>
                  <a:lnTo>
                    <a:pt x="2047" y="1236"/>
                  </a:lnTo>
                  <a:lnTo>
                    <a:pt x="2066" y="1033"/>
                  </a:lnTo>
                  <a:lnTo>
                    <a:pt x="2047" y="830"/>
                  </a:lnTo>
                  <a:lnTo>
                    <a:pt x="1992" y="627"/>
                  </a:lnTo>
                  <a:lnTo>
                    <a:pt x="1881" y="443"/>
                  </a:lnTo>
                  <a:lnTo>
                    <a:pt x="1771" y="295"/>
                  </a:lnTo>
                  <a:lnTo>
                    <a:pt x="1605" y="166"/>
                  </a:lnTo>
                  <a:lnTo>
                    <a:pt x="1439" y="74"/>
                  </a:lnTo>
                  <a:lnTo>
                    <a:pt x="1236"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 name="Google Shape;778;p3"/>
            <p:cNvSpPr/>
            <p:nvPr/>
          </p:nvSpPr>
          <p:spPr>
            <a:xfrm>
              <a:off x="5344725" y="1331025"/>
              <a:ext cx="51200" cy="51200"/>
            </a:xfrm>
            <a:custGeom>
              <a:avLst/>
              <a:gdLst/>
              <a:ahLst/>
              <a:cxnLst/>
              <a:rect l="l" t="t" r="r" b="b"/>
              <a:pathLst>
                <a:path w="2048" h="2048" extrusionOk="0">
                  <a:moveTo>
                    <a:pt x="941" y="1"/>
                  </a:moveTo>
                  <a:lnTo>
                    <a:pt x="831" y="19"/>
                  </a:lnTo>
                  <a:lnTo>
                    <a:pt x="646" y="75"/>
                  </a:lnTo>
                  <a:lnTo>
                    <a:pt x="462" y="167"/>
                  </a:lnTo>
                  <a:lnTo>
                    <a:pt x="296" y="296"/>
                  </a:lnTo>
                  <a:lnTo>
                    <a:pt x="185" y="443"/>
                  </a:lnTo>
                  <a:lnTo>
                    <a:pt x="75" y="628"/>
                  </a:lnTo>
                  <a:lnTo>
                    <a:pt x="19" y="831"/>
                  </a:lnTo>
                  <a:lnTo>
                    <a:pt x="1" y="923"/>
                  </a:lnTo>
                  <a:lnTo>
                    <a:pt x="1" y="1033"/>
                  </a:lnTo>
                  <a:lnTo>
                    <a:pt x="1" y="1144"/>
                  </a:lnTo>
                  <a:lnTo>
                    <a:pt x="19" y="1255"/>
                  </a:lnTo>
                  <a:lnTo>
                    <a:pt x="93" y="1439"/>
                  </a:lnTo>
                  <a:lnTo>
                    <a:pt x="185" y="1624"/>
                  </a:lnTo>
                  <a:lnTo>
                    <a:pt x="314" y="1771"/>
                  </a:lnTo>
                  <a:lnTo>
                    <a:pt x="480" y="1900"/>
                  </a:lnTo>
                  <a:lnTo>
                    <a:pt x="665" y="1992"/>
                  </a:lnTo>
                  <a:lnTo>
                    <a:pt x="849" y="2048"/>
                  </a:lnTo>
                  <a:lnTo>
                    <a:pt x="1070" y="2048"/>
                  </a:lnTo>
                  <a:lnTo>
                    <a:pt x="1273" y="2029"/>
                  </a:lnTo>
                  <a:lnTo>
                    <a:pt x="1457" y="1955"/>
                  </a:lnTo>
                  <a:lnTo>
                    <a:pt x="1623" y="1863"/>
                  </a:lnTo>
                  <a:lnTo>
                    <a:pt x="1771" y="1734"/>
                  </a:lnTo>
                  <a:lnTo>
                    <a:pt x="1881" y="1587"/>
                  </a:lnTo>
                  <a:lnTo>
                    <a:pt x="1974" y="1402"/>
                  </a:lnTo>
                  <a:lnTo>
                    <a:pt x="2029" y="1218"/>
                  </a:lnTo>
                  <a:lnTo>
                    <a:pt x="2047" y="1015"/>
                  </a:lnTo>
                  <a:lnTo>
                    <a:pt x="2029" y="812"/>
                  </a:lnTo>
                  <a:lnTo>
                    <a:pt x="1974" y="628"/>
                  </a:lnTo>
                  <a:lnTo>
                    <a:pt x="1881" y="462"/>
                  </a:lnTo>
                  <a:lnTo>
                    <a:pt x="1752" y="296"/>
                  </a:lnTo>
                  <a:lnTo>
                    <a:pt x="1605" y="185"/>
                  </a:lnTo>
                  <a:lnTo>
                    <a:pt x="1439" y="93"/>
                  </a:lnTo>
                  <a:lnTo>
                    <a:pt x="1255"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 name="Google Shape;779;p3"/>
            <p:cNvSpPr/>
            <p:nvPr/>
          </p:nvSpPr>
          <p:spPr>
            <a:xfrm>
              <a:off x="5713025" y="1559200"/>
              <a:ext cx="51200" cy="51650"/>
            </a:xfrm>
            <a:custGeom>
              <a:avLst/>
              <a:gdLst/>
              <a:ahLst/>
              <a:cxnLst/>
              <a:rect l="l" t="t" r="r" b="b"/>
              <a:pathLst>
                <a:path w="2048" h="2066" extrusionOk="0">
                  <a:moveTo>
                    <a:pt x="1033" y="1"/>
                  </a:moveTo>
                  <a:lnTo>
                    <a:pt x="831" y="19"/>
                  </a:lnTo>
                  <a:lnTo>
                    <a:pt x="628" y="93"/>
                  </a:lnTo>
                  <a:lnTo>
                    <a:pt x="462" y="185"/>
                  </a:lnTo>
                  <a:lnTo>
                    <a:pt x="314" y="296"/>
                  </a:lnTo>
                  <a:lnTo>
                    <a:pt x="185" y="443"/>
                  </a:lnTo>
                  <a:lnTo>
                    <a:pt x="93" y="628"/>
                  </a:lnTo>
                  <a:lnTo>
                    <a:pt x="19" y="812"/>
                  </a:lnTo>
                  <a:lnTo>
                    <a:pt x="1" y="1015"/>
                  </a:lnTo>
                  <a:lnTo>
                    <a:pt x="19" y="1218"/>
                  </a:lnTo>
                  <a:lnTo>
                    <a:pt x="75" y="1402"/>
                  </a:lnTo>
                  <a:lnTo>
                    <a:pt x="167" y="1587"/>
                  </a:lnTo>
                  <a:lnTo>
                    <a:pt x="277" y="1734"/>
                  </a:lnTo>
                  <a:lnTo>
                    <a:pt x="425" y="1863"/>
                  </a:lnTo>
                  <a:lnTo>
                    <a:pt x="591" y="1955"/>
                  </a:lnTo>
                  <a:lnTo>
                    <a:pt x="794" y="2029"/>
                  </a:lnTo>
                  <a:lnTo>
                    <a:pt x="978" y="2066"/>
                  </a:lnTo>
                  <a:lnTo>
                    <a:pt x="1089" y="2047"/>
                  </a:lnTo>
                  <a:lnTo>
                    <a:pt x="1199" y="2047"/>
                  </a:lnTo>
                  <a:lnTo>
                    <a:pt x="1402" y="1992"/>
                  </a:lnTo>
                  <a:lnTo>
                    <a:pt x="1568" y="1882"/>
                  </a:lnTo>
                  <a:lnTo>
                    <a:pt x="1734" y="1771"/>
                  </a:lnTo>
                  <a:lnTo>
                    <a:pt x="1863" y="1605"/>
                  </a:lnTo>
                  <a:lnTo>
                    <a:pt x="1955" y="1439"/>
                  </a:lnTo>
                  <a:lnTo>
                    <a:pt x="2029" y="1236"/>
                  </a:lnTo>
                  <a:lnTo>
                    <a:pt x="2047" y="1126"/>
                  </a:lnTo>
                  <a:lnTo>
                    <a:pt x="2047" y="1015"/>
                  </a:lnTo>
                  <a:lnTo>
                    <a:pt x="2029" y="812"/>
                  </a:lnTo>
                  <a:lnTo>
                    <a:pt x="1955" y="628"/>
                  </a:lnTo>
                  <a:lnTo>
                    <a:pt x="1863" y="462"/>
                  </a:lnTo>
                  <a:lnTo>
                    <a:pt x="1734" y="314"/>
                  </a:lnTo>
                  <a:lnTo>
                    <a:pt x="1587" y="185"/>
                  </a:lnTo>
                  <a:lnTo>
                    <a:pt x="1421" y="93"/>
                  </a:lnTo>
                  <a:lnTo>
                    <a:pt x="1236" y="38"/>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 name="Google Shape;780;p3"/>
            <p:cNvSpPr/>
            <p:nvPr/>
          </p:nvSpPr>
          <p:spPr>
            <a:xfrm>
              <a:off x="5792775" y="1573500"/>
              <a:ext cx="51650" cy="51650"/>
            </a:xfrm>
            <a:custGeom>
              <a:avLst/>
              <a:gdLst/>
              <a:ahLst/>
              <a:cxnLst/>
              <a:rect l="l" t="t" r="r" b="b"/>
              <a:pathLst>
                <a:path w="2066" h="2066" extrusionOk="0">
                  <a:moveTo>
                    <a:pt x="1052" y="0"/>
                  </a:moveTo>
                  <a:lnTo>
                    <a:pt x="830" y="19"/>
                  </a:lnTo>
                  <a:lnTo>
                    <a:pt x="646" y="74"/>
                  </a:lnTo>
                  <a:lnTo>
                    <a:pt x="462" y="166"/>
                  </a:lnTo>
                  <a:lnTo>
                    <a:pt x="296" y="277"/>
                  </a:lnTo>
                  <a:lnTo>
                    <a:pt x="167" y="443"/>
                  </a:lnTo>
                  <a:lnTo>
                    <a:pt x="74" y="609"/>
                  </a:lnTo>
                  <a:lnTo>
                    <a:pt x="19" y="812"/>
                  </a:lnTo>
                  <a:lnTo>
                    <a:pt x="1" y="1015"/>
                  </a:lnTo>
                  <a:lnTo>
                    <a:pt x="1" y="1217"/>
                  </a:lnTo>
                  <a:lnTo>
                    <a:pt x="56" y="1420"/>
                  </a:lnTo>
                  <a:lnTo>
                    <a:pt x="148" y="1586"/>
                  </a:lnTo>
                  <a:lnTo>
                    <a:pt x="277" y="1752"/>
                  </a:lnTo>
                  <a:lnTo>
                    <a:pt x="406" y="1881"/>
                  </a:lnTo>
                  <a:lnTo>
                    <a:pt x="591" y="1973"/>
                  </a:lnTo>
                  <a:lnTo>
                    <a:pt x="775" y="2029"/>
                  </a:lnTo>
                  <a:lnTo>
                    <a:pt x="978" y="2066"/>
                  </a:lnTo>
                  <a:lnTo>
                    <a:pt x="1181" y="2047"/>
                  </a:lnTo>
                  <a:lnTo>
                    <a:pt x="1384" y="2010"/>
                  </a:lnTo>
                  <a:lnTo>
                    <a:pt x="1568" y="1918"/>
                  </a:lnTo>
                  <a:lnTo>
                    <a:pt x="1734" y="1789"/>
                  </a:lnTo>
                  <a:lnTo>
                    <a:pt x="1863" y="1641"/>
                  </a:lnTo>
                  <a:lnTo>
                    <a:pt x="1974" y="1475"/>
                  </a:lnTo>
                  <a:lnTo>
                    <a:pt x="2029" y="1291"/>
                  </a:lnTo>
                  <a:lnTo>
                    <a:pt x="2066" y="1070"/>
                  </a:lnTo>
                  <a:lnTo>
                    <a:pt x="2047" y="849"/>
                  </a:lnTo>
                  <a:lnTo>
                    <a:pt x="1992" y="664"/>
                  </a:lnTo>
                  <a:lnTo>
                    <a:pt x="1900" y="480"/>
                  </a:lnTo>
                  <a:lnTo>
                    <a:pt x="1789" y="314"/>
                  </a:lnTo>
                  <a:lnTo>
                    <a:pt x="1642" y="185"/>
                  </a:lnTo>
                  <a:lnTo>
                    <a:pt x="1457" y="93"/>
                  </a:lnTo>
                  <a:lnTo>
                    <a:pt x="1273" y="19"/>
                  </a:lnTo>
                  <a:lnTo>
                    <a:pt x="105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 name="Google Shape;781;p3"/>
            <p:cNvSpPr/>
            <p:nvPr/>
          </p:nvSpPr>
          <p:spPr>
            <a:xfrm>
              <a:off x="5002250" y="942900"/>
              <a:ext cx="51650" cy="51675"/>
            </a:xfrm>
            <a:custGeom>
              <a:avLst/>
              <a:gdLst/>
              <a:ahLst/>
              <a:cxnLst/>
              <a:rect l="l" t="t" r="r" b="b"/>
              <a:pathLst>
                <a:path w="2066" h="2067" extrusionOk="0">
                  <a:moveTo>
                    <a:pt x="996" y="1"/>
                  </a:moveTo>
                  <a:lnTo>
                    <a:pt x="793" y="19"/>
                  </a:lnTo>
                  <a:lnTo>
                    <a:pt x="609" y="75"/>
                  </a:lnTo>
                  <a:lnTo>
                    <a:pt x="443" y="185"/>
                  </a:lnTo>
                  <a:lnTo>
                    <a:pt x="295" y="296"/>
                  </a:lnTo>
                  <a:lnTo>
                    <a:pt x="166" y="444"/>
                  </a:lnTo>
                  <a:lnTo>
                    <a:pt x="74" y="628"/>
                  </a:lnTo>
                  <a:lnTo>
                    <a:pt x="19" y="812"/>
                  </a:lnTo>
                  <a:lnTo>
                    <a:pt x="0" y="1015"/>
                  </a:lnTo>
                  <a:lnTo>
                    <a:pt x="19" y="1218"/>
                  </a:lnTo>
                  <a:lnTo>
                    <a:pt x="74" y="1421"/>
                  </a:lnTo>
                  <a:lnTo>
                    <a:pt x="166" y="1605"/>
                  </a:lnTo>
                  <a:lnTo>
                    <a:pt x="295" y="1753"/>
                  </a:lnTo>
                  <a:lnTo>
                    <a:pt x="443" y="1882"/>
                  </a:lnTo>
                  <a:lnTo>
                    <a:pt x="627" y="1974"/>
                  </a:lnTo>
                  <a:lnTo>
                    <a:pt x="812" y="2029"/>
                  </a:lnTo>
                  <a:lnTo>
                    <a:pt x="1033" y="2066"/>
                  </a:lnTo>
                  <a:lnTo>
                    <a:pt x="1236" y="2029"/>
                  </a:lnTo>
                  <a:lnTo>
                    <a:pt x="1438" y="1974"/>
                  </a:lnTo>
                  <a:lnTo>
                    <a:pt x="1604" y="1882"/>
                  </a:lnTo>
                  <a:lnTo>
                    <a:pt x="1770" y="1753"/>
                  </a:lnTo>
                  <a:lnTo>
                    <a:pt x="1881" y="1605"/>
                  </a:lnTo>
                  <a:lnTo>
                    <a:pt x="1992" y="1421"/>
                  </a:lnTo>
                  <a:lnTo>
                    <a:pt x="2047" y="1218"/>
                  </a:lnTo>
                  <a:lnTo>
                    <a:pt x="2065" y="1015"/>
                  </a:lnTo>
                  <a:lnTo>
                    <a:pt x="2028" y="812"/>
                  </a:lnTo>
                  <a:lnTo>
                    <a:pt x="1973" y="609"/>
                  </a:lnTo>
                  <a:lnTo>
                    <a:pt x="1881" y="444"/>
                  </a:lnTo>
                  <a:lnTo>
                    <a:pt x="1752" y="278"/>
                  </a:lnTo>
                  <a:lnTo>
                    <a:pt x="1586" y="167"/>
                  </a:lnTo>
                  <a:lnTo>
                    <a:pt x="1420" y="75"/>
                  </a:lnTo>
                  <a:lnTo>
                    <a:pt x="1217" y="19"/>
                  </a:lnTo>
                  <a:lnTo>
                    <a:pt x="9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 name="Google Shape;782;p3"/>
            <p:cNvSpPr/>
            <p:nvPr/>
          </p:nvSpPr>
          <p:spPr>
            <a:xfrm>
              <a:off x="4819700" y="583375"/>
              <a:ext cx="51200" cy="51175"/>
            </a:xfrm>
            <a:custGeom>
              <a:avLst/>
              <a:gdLst/>
              <a:ahLst/>
              <a:cxnLst/>
              <a:rect l="l" t="t" r="r" b="b"/>
              <a:pathLst>
                <a:path w="2048" h="2047" extrusionOk="0">
                  <a:moveTo>
                    <a:pt x="867" y="0"/>
                  </a:moveTo>
                  <a:lnTo>
                    <a:pt x="665" y="56"/>
                  </a:lnTo>
                  <a:lnTo>
                    <a:pt x="480" y="148"/>
                  </a:lnTo>
                  <a:lnTo>
                    <a:pt x="333" y="277"/>
                  </a:lnTo>
                  <a:lnTo>
                    <a:pt x="185" y="424"/>
                  </a:lnTo>
                  <a:lnTo>
                    <a:pt x="93" y="590"/>
                  </a:lnTo>
                  <a:lnTo>
                    <a:pt x="19" y="793"/>
                  </a:lnTo>
                  <a:lnTo>
                    <a:pt x="1" y="904"/>
                  </a:lnTo>
                  <a:lnTo>
                    <a:pt x="1" y="996"/>
                  </a:lnTo>
                  <a:lnTo>
                    <a:pt x="19" y="1199"/>
                  </a:lnTo>
                  <a:lnTo>
                    <a:pt x="75" y="1402"/>
                  </a:lnTo>
                  <a:lnTo>
                    <a:pt x="148" y="1567"/>
                  </a:lnTo>
                  <a:lnTo>
                    <a:pt x="277" y="1733"/>
                  </a:lnTo>
                  <a:lnTo>
                    <a:pt x="425" y="1862"/>
                  </a:lnTo>
                  <a:lnTo>
                    <a:pt x="591" y="1955"/>
                  </a:lnTo>
                  <a:lnTo>
                    <a:pt x="775" y="2028"/>
                  </a:lnTo>
                  <a:lnTo>
                    <a:pt x="978" y="2047"/>
                  </a:lnTo>
                  <a:lnTo>
                    <a:pt x="1181" y="2047"/>
                  </a:lnTo>
                  <a:lnTo>
                    <a:pt x="1384" y="1992"/>
                  </a:lnTo>
                  <a:lnTo>
                    <a:pt x="1568" y="1899"/>
                  </a:lnTo>
                  <a:lnTo>
                    <a:pt x="1734" y="1770"/>
                  </a:lnTo>
                  <a:lnTo>
                    <a:pt x="1863" y="1623"/>
                  </a:lnTo>
                  <a:lnTo>
                    <a:pt x="1955" y="1457"/>
                  </a:lnTo>
                  <a:lnTo>
                    <a:pt x="2029" y="1254"/>
                  </a:lnTo>
                  <a:lnTo>
                    <a:pt x="2047" y="1162"/>
                  </a:lnTo>
                  <a:lnTo>
                    <a:pt x="2047" y="1051"/>
                  </a:lnTo>
                  <a:lnTo>
                    <a:pt x="2029" y="848"/>
                  </a:lnTo>
                  <a:lnTo>
                    <a:pt x="1974" y="646"/>
                  </a:lnTo>
                  <a:lnTo>
                    <a:pt x="1900" y="480"/>
                  </a:lnTo>
                  <a:lnTo>
                    <a:pt x="1771" y="332"/>
                  </a:lnTo>
                  <a:lnTo>
                    <a:pt x="1623" y="203"/>
                  </a:lnTo>
                  <a:lnTo>
                    <a:pt x="1457" y="92"/>
                  </a:lnTo>
                  <a:lnTo>
                    <a:pt x="1273" y="19"/>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 name="Google Shape;783;p3"/>
            <p:cNvSpPr/>
            <p:nvPr/>
          </p:nvSpPr>
          <p:spPr>
            <a:xfrm>
              <a:off x="4768550" y="409125"/>
              <a:ext cx="51175" cy="51650"/>
            </a:xfrm>
            <a:custGeom>
              <a:avLst/>
              <a:gdLst/>
              <a:ahLst/>
              <a:cxnLst/>
              <a:rect l="l" t="t" r="r" b="b"/>
              <a:pathLst>
                <a:path w="2047" h="2066" extrusionOk="0">
                  <a:moveTo>
                    <a:pt x="1070" y="1"/>
                  </a:moveTo>
                  <a:lnTo>
                    <a:pt x="867" y="19"/>
                  </a:lnTo>
                  <a:lnTo>
                    <a:pt x="664" y="74"/>
                  </a:lnTo>
                  <a:lnTo>
                    <a:pt x="498" y="148"/>
                  </a:lnTo>
                  <a:lnTo>
                    <a:pt x="332" y="277"/>
                  </a:lnTo>
                  <a:lnTo>
                    <a:pt x="203" y="425"/>
                  </a:lnTo>
                  <a:lnTo>
                    <a:pt x="92" y="591"/>
                  </a:lnTo>
                  <a:lnTo>
                    <a:pt x="19" y="775"/>
                  </a:lnTo>
                  <a:lnTo>
                    <a:pt x="0" y="978"/>
                  </a:lnTo>
                  <a:lnTo>
                    <a:pt x="0" y="1181"/>
                  </a:lnTo>
                  <a:lnTo>
                    <a:pt x="55" y="1365"/>
                  </a:lnTo>
                  <a:lnTo>
                    <a:pt x="129" y="1549"/>
                  </a:lnTo>
                  <a:lnTo>
                    <a:pt x="240" y="1697"/>
                  </a:lnTo>
                  <a:lnTo>
                    <a:pt x="387" y="1844"/>
                  </a:lnTo>
                  <a:lnTo>
                    <a:pt x="553" y="1955"/>
                  </a:lnTo>
                  <a:lnTo>
                    <a:pt x="738" y="2010"/>
                  </a:lnTo>
                  <a:lnTo>
                    <a:pt x="940" y="2047"/>
                  </a:lnTo>
                  <a:lnTo>
                    <a:pt x="1051" y="2066"/>
                  </a:lnTo>
                  <a:lnTo>
                    <a:pt x="1162" y="2047"/>
                  </a:lnTo>
                  <a:lnTo>
                    <a:pt x="1346" y="1992"/>
                  </a:lnTo>
                  <a:lnTo>
                    <a:pt x="1530" y="1918"/>
                  </a:lnTo>
                  <a:lnTo>
                    <a:pt x="1696" y="1789"/>
                  </a:lnTo>
                  <a:lnTo>
                    <a:pt x="1844" y="1642"/>
                  </a:lnTo>
                  <a:lnTo>
                    <a:pt x="1936" y="1457"/>
                  </a:lnTo>
                  <a:lnTo>
                    <a:pt x="2010" y="1273"/>
                  </a:lnTo>
                  <a:lnTo>
                    <a:pt x="2028" y="1162"/>
                  </a:lnTo>
                  <a:lnTo>
                    <a:pt x="2047" y="1070"/>
                  </a:lnTo>
                  <a:lnTo>
                    <a:pt x="2028" y="867"/>
                  </a:lnTo>
                  <a:lnTo>
                    <a:pt x="1973" y="664"/>
                  </a:lnTo>
                  <a:lnTo>
                    <a:pt x="1881" y="498"/>
                  </a:lnTo>
                  <a:lnTo>
                    <a:pt x="1770" y="332"/>
                  </a:lnTo>
                  <a:lnTo>
                    <a:pt x="1623" y="203"/>
                  </a:lnTo>
                  <a:lnTo>
                    <a:pt x="1457" y="111"/>
                  </a:lnTo>
                  <a:lnTo>
                    <a:pt x="1254" y="37"/>
                  </a:lnTo>
                  <a:lnTo>
                    <a:pt x="10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 name="Google Shape;784;p3"/>
            <p:cNvSpPr/>
            <p:nvPr/>
          </p:nvSpPr>
          <p:spPr>
            <a:xfrm>
              <a:off x="5133625" y="1128225"/>
              <a:ext cx="51175" cy="51650"/>
            </a:xfrm>
            <a:custGeom>
              <a:avLst/>
              <a:gdLst/>
              <a:ahLst/>
              <a:cxnLst/>
              <a:rect l="l" t="t" r="r" b="b"/>
              <a:pathLst>
                <a:path w="2047" h="2066" extrusionOk="0">
                  <a:moveTo>
                    <a:pt x="1033" y="0"/>
                  </a:moveTo>
                  <a:lnTo>
                    <a:pt x="830" y="19"/>
                  </a:lnTo>
                  <a:lnTo>
                    <a:pt x="645" y="74"/>
                  </a:lnTo>
                  <a:lnTo>
                    <a:pt x="461" y="166"/>
                  </a:lnTo>
                  <a:lnTo>
                    <a:pt x="314" y="295"/>
                  </a:lnTo>
                  <a:lnTo>
                    <a:pt x="185" y="443"/>
                  </a:lnTo>
                  <a:lnTo>
                    <a:pt x="92" y="609"/>
                  </a:lnTo>
                  <a:lnTo>
                    <a:pt x="19" y="793"/>
                  </a:lnTo>
                  <a:lnTo>
                    <a:pt x="0" y="996"/>
                  </a:lnTo>
                  <a:lnTo>
                    <a:pt x="0" y="1106"/>
                  </a:lnTo>
                  <a:lnTo>
                    <a:pt x="19" y="1217"/>
                  </a:lnTo>
                  <a:lnTo>
                    <a:pt x="74" y="1401"/>
                  </a:lnTo>
                  <a:lnTo>
                    <a:pt x="166" y="1586"/>
                  </a:lnTo>
                  <a:lnTo>
                    <a:pt x="277" y="1752"/>
                  </a:lnTo>
                  <a:lnTo>
                    <a:pt x="443" y="1881"/>
                  </a:lnTo>
                  <a:lnTo>
                    <a:pt x="609" y="1973"/>
                  </a:lnTo>
                  <a:lnTo>
                    <a:pt x="811" y="2047"/>
                  </a:lnTo>
                  <a:lnTo>
                    <a:pt x="904" y="2065"/>
                  </a:lnTo>
                  <a:lnTo>
                    <a:pt x="1014" y="2065"/>
                  </a:lnTo>
                  <a:lnTo>
                    <a:pt x="1217" y="2047"/>
                  </a:lnTo>
                  <a:lnTo>
                    <a:pt x="1420" y="1991"/>
                  </a:lnTo>
                  <a:lnTo>
                    <a:pt x="1586" y="1899"/>
                  </a:lnTo>
                  <a:lnTo>
                    <a:pt x="1733" y="1770"/>
                  </a:lnTo>
                  <a:lnTo>
                    <a:pt x="1862" y="1623"/>
                  </a:lnTo>
                  <a:lnTo>
                    <a:pt x="1955" y="1457"/>
                  </a:lnTo>
                  <a:lnTo>
                    <a:pt x="2028" y="1272"/>
                  </a:lnTo>
                  <a:lnTo>
                    <a:pt x="2047" y="1070"/>
                  </a:lnTo>
                  <a:lnTo>
                    <a:pt x="2047" y="959"/>
                  </a:lnTo>
                  <a:lnTo>
                    <a:pt x="2028" y="848"/>
                  </a:lnTo>
                  <a:lnTo>
                    <a:pt x="1973" y="664"/>
                  </a:lnTo>
                  <a:lnTo>
                    <a:pt x="1881" y="480"/>
                  </a:lnTo>
                  <a:lnTo>
                    <a:pt x="1770" y="314"/>
                  </a:lnTo>
                  <a:lnTo>
                    <a:pt x="1604" y="185"/>
                  </a:lnTo>
                  <a:lnTo>
                    <a:pt x="1438" y="92"/>
                  </a:lnTo>
                  <a:lnTo>
                    <a:pt x="1235" y="37"/>
                  </a:lnTo>
                  <a:lnTo>
                    <a:pt x="1143"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 name="Google Shape;785;p3"/>
            <p:cNvSpPr/>
            <p:nvPr/>
          </p:nvSpPr>
          <p:spPr>
            <a:xfrm>
              <a:off x="5487625" y="1436600"/>
              <a:ext cx="51200" cy="51175"/>
            </a:xfrm>
            <a:custGeom>
              <a:avLst/>
              <a:gdLst/>
              <a:ahLst/>
              <a:cxnLst/>
              <a:rect l="l" t="t" r="r" b="b"/>
              <a:pathLst>
                <a:path w="2048" h="2047" extrusionOk="0">
                  <a:moveTo>
                    <a:pt x="1070" y="0"/>
                  </a:moveTo>
                  <a:lnTo>
                    <a:pt x="867" y="19"/>
                  </a:lnTo>
                  <a:lnTo>
                    <a:pt x="683" y="56"/>
                  </a:lnTo>
                  <a:lnTo>
                    <a:pt x="498" y="148"/>
                  </a:lnTo>
                  <a:lnTo>
                    <a:pt x="351" y="258"/>
                  </a:lnTo>
                  <a:lnTo>
                    <a:pt x="203" y="406"/>
                  </a:lnTo>
                  <a:lnTo>
                    <a:pt x="111" y="572"/>
                  </a:lnTo>
                  <a:lnTo>
                    <a:pt x="37" y="756"/>
                  </a:lnTo>
                  <a:lnTo>
                    <a:pt x="1" y="959"/>
                  </a:lnTo>
                  <a:lnTo>
                    <a:pt x="1" y="1070"/>
                  </a:lnTo>
                  <a:lnTo>
                    <a:pt x="1" y="1162"/>
                  </a:lnTo>
                  <a:lnTo>
                    <a:pt x="56" y="1365"/>
                  </a:lnTo>
                  <a:lnTo>
                    <a:pt x="148" y="1549"/>
                  </a:lnTo>
                  <a:lnTo>
                    <a:pt x="259" y="1715"/>
                  </a:lnTo>
                  <a:lnTo>
                    <a:pt x="406" y="1844"/>
                  </a:lnTo>
                  <a:lnTo>
                    <a:pt x="591" y="1955"/>
                  </a:lnTo>
                  <a:lnTo>
                    <a:pt x="775" y="2028"/>
                  </a:lnTo>
                  <a:lnTo>
                    <a:pt x="886" y="2047"/>
                  </a:lnTo>
                  <a:lnTo>
                    <a:pt x="1199" y="2047"/>
                  </a:lnTo>
                  <a:lnTo>
                    <a:pt x="1383" y="1992"/>
                  </a:lnTo>
                  <a:lnTo>
                    <a:pt x="1549" y="1899"/>
                  </a:lnTo>
                  <a:lnTo>
                    <a:pt x="1715" y="1770"/>
                  </a:lnTo>
                  <a:lnTo>
                    <a:pt x="1844" y="1623"/>
                  </a:lnTo>
                  <a:lnTo>
                    <a:pt x="1955" y="1457"/>
                  </a:lnTo>
                  <a:lnTo>
                    <a:pt x="2010" y="1273"/>
                  </a:lnTo>
                  <a:lnTo>
                    <a:pt x="2047" y="1070"/>
                  </a:lnTo>
                  <a:lnTo>
                    <a:pt x="2029" y="867"/>
                  </a:lnTo>
                  <a:lnTo>
                    <a:pt x="1973" y="683"/>
                  </a:lnTo>
                  <a:lnTo>
                    <a:pt x="1900" y="498"/>
                  </a:lnTo>
                  <a:lnTo>
                    <a:pt x="1771" y="351"/>
                  </a:lnTo>
                  <a:lnTo>
                    <a:pt x="1642" y="203"/>
                  </a:lnTo>
                  <a:lnTo>
                    <a:pt x="1457" y="111"/>
                  </a:lnTo>
                  <a:lnTo>
                    <a:pt x="1273" y="37"/>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 name="Google Shape;786;p3"/>
            <p:cNvSpPr/>
            <p:nvPr/>
          </p:nvSpPr>
          <p:spPr>
            <a:xfrm>
              <a:off x="4871325" y="754850"/>
              <a:ext cx="50750" cy="50725"/>
            </a:xfrm>
            <a:custGeom>
              <a:avLst/>
              <a:gdLst/>
              <a:ahLst/>
              <a:cxnLst/>
              <a:rect l="l" t="t" r="r" b="b"/>
              <a:pathLst>
                <a:path w="2030" h="2029" extrusionOk="0">
                  <a:moveTo>
                    <a:pt x="1015" y="0"/>
                  </a:moveTo>
                  <a:lnTo>
                    <a:pt x="812" y="19"/>
                  </a:lnTo>
                  <a:lnTo>
                    <a:pt x="628" y="74"/>
                  </a:lnTo>
                  <a:lnTo>
                    <a:pt x="462" y="166"/>
                  </a:lnTo>
                  <a:lnTo>
                    <a:pt x="314" y="295"/>
                  </a:lnTo>
                  <a:lnTo>
                    <a:pt x="204" y="443"/>
                  </a:lnTo>
                  <a:lnTo>
                    <a:pt x="93" y="609"/>
                  </a:lnTo>
                  <a:lnTo>
                    <a:pt x="38" y="775"/>
                  </a:lnTo>
                  <a:lnTo>
                    <a:pt x="1" y="977"/>
                  </a:lnTo>
                  <a:lnTo>
                    <a:pt x="1" y="1070"/>
                  </a:lnTo>
                  <a:lnTo>
                    <a:pt x="19" y="1180"/>
                  </a:lnTo>
                  <a:lnTo>
                    <a:pt x="75" y="1365"/>
                  </a:lnTo>
                  <a:lnTo>
                    <a:pt x="167" y="1549"/>
                  </a:lnTo>
                  <a:lnTo>
                    <a:pt x="277" y="1697"/>
                  </a:lnTo>
                  <a:lnTo>
                    <a:pt x="425" y="1826"/>
                  </a:lnTo>
                  <a:lnTo>
                    <a:pt x="609" y="1936"/>
                  </a:lnTo>
                  <a:lnTo>
                    <a:pt x="794" y="1992"/>
                  </a:lnTo>
                  <a:lnTo>
                    <a:pt x="996" y="2028"/>
                  </a:lnTo>
                  <a:lnTo>
                    <a:pt x="1089" y="2028"/>
                  </a:lnTo>
                  <a:lnTo>
                    <a:pt x="1181" y="2010"/>
                  </a:lnTo>
                  <a:lnTo>
                    <a:pt x="1384" y="1955"/>
                  </a:lnTo>
                  <a:lnTo>
                    <a:pt x="1550" y="1862"/>
                  </a:lnTo>
                  <a:lnTo>
                    <a:pt x="1716" y="1733"/>
                  </a:lnTo>
                  <a:lnTo>
                    <a:pt x="1845" y="1586"/>
                  </a:lnTo>
                  <a:lnTo>
                    <a:pt x="1937" y="1420"/>
                  </a:lnTo>
                  <a:lnTo>
                    <a:pt x="1992" y="1236"/>
                  </a:lnTo>
                  <a:lnTo>
                    <a:pt x="2029" y="1033"/>
                  </a:lnTo>
                  <a:lnTo>
                    <a:pt x="2029" y="922"/>
                  </a:lnTo>
                  <a:lnTo>
                    <a:pt x="2011" y="830"/>
                  </a:lnTo>
                  <a:lnTo>
                    <a:pt x="1955" y="646"/>
                  </a:lnTo>
                  <a:lnTo>
                    <a:pt x="1845" y="461"/>
                  </a:lnTo>
                  <a:lnTo>
                    <a:pt x="1734" y="314"/>
                  </a:lnTo>
                  <a:lnTo>
                    <a:pt x="1568" y="185"/>
                  </a:lnTo>
                  <a:lnTo>
                    <a:pt x="1402" y="92"/>
                  </a:lnTo>
                  <a:lnTo>
                    <a:pt x="1218"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 name="Google Shape;787;p3"/>
            <p:cNvSpPr/>
            <p:nvPr/>
          </p:nvSpPr>
          <p:spPr>
            <a:xfrm>
              <a:off x="5199525" y="1223175"/>
              <a:ext cx="50725" cy="50275"/>
            </a:xfrm>
            <a:custGeom>
              <a:avLst/>
              <a:gdLst/>
              <a:ahLst/>
              <a:cxnLst/>
              <a:rect l="l" t="t" r="r" b="b"/>
              <a:pathLst>
                <a:path w="2029" h="2011" extrusionOk="0">
                  <a:moveTo>
                    <a:pt x="1033" y="0"/>
                  </a:moveTo>
                  <a:lnTo>
                    <a:pt x="830" y="19"/>
                  </a:lnTo>
                  <a:lnTo>
                    <a:pt x="628" y="74"/>
                  </a:lnTo>
                  <a:lnTo>
                    <a:pt x="462" y="166"/>
                  </a:lnTo>
                  <a:lnTo>
                    <a:pt x="314" y="295"/>
                  </a:lnTo>
                  <a:lnTo>
                    <a:pt x="185" y="443"/>
                  </a:lnTo>
                  <a:lnTo>
                    <a:pt x="93" y="609"/>
                  </a:lnTo>
                  <a:lnTo>
                    <a:pt x="19" y="812"/>
                  </a:lnTo>
                  <a:lnTo>
                    <a:pt x="1" y="1015"/>
                  </a:lnTo>
                  <a:lnTo>
                    <a:pt x="19" y="1199"/>
                  </a:lnTo>
                  <a:lnTo>
                    <a:pt x="93" y="1402"/>
                  </a:lnTo>
                  <a:lnTo>
                    <a:pt x="185" y="1568"/>
                  </a:lnTo>
                  <a:lnTo>
                    <a:pt x="314" y="1715"/>
                  </a:lnTo>
                  <a:lnTo>
                    <a:pt x="462" y="1844"/>
                  </a:lnTo>
                  <a:lnTo>
                    <a:pt x="646" y="1936"/>
                  </a:lnTo>
                  <a:lnTo>
                    <a:pt x="830" y="1992"/>
                  </a:lnTo>
                  <a:lnTo>
                    <a:pt x="1033" y="2010"/>
                  </a:lnTo>
                  <a:lnTo>
                    <a:pt x="1236" y="1992"/>
                  </a:lnTo>
                  <a:lnTo>
                    <a:pt x="1421" y="1918"/>
                  </a:lnTo>
                  <a:lnTo>
                    <a:pt x="1586" y="1826"/>
                  </a:lnTo>
                  <a:lnTo>
                    <a:pt x="1734" y="1697"/>
                  </a:lnTo>
                  <a:lnTo>
                    <a:pt x="1863" y="1531"/>
                  </a:lnTo>
                  <a:lnTo>
                    <a:pt x="1955" y="1365"/>
                  </a:lnTo>
                  <a:lnTo>
                    <a:pt x="2011" y="1180"/>
                  </a:lnTo>
                  <a:lnTo>
                    <a:pt x="2029" y="1070"/>
                  </a:lnTo>
                  <a:lnTo>
                    <a:pt x="2029" y="978"/>
                  </a:lnTo>
                  <a:lnTo>
                    <a:pt x="1992" y="775"/>
                  </a:lnTo>
                  <a:lnTo>
                    <a:pt x="1937" y="590"/>
                  </a:lnTo>
                  <a:lnTo>
                    <a:pt x="1845" y="424"/>
                  </a:lnTo>
                  <a:lnTo>
                    <a:pt x="1716" y="295"/>
                  </a:lnTo>
                  <a:lnTo>
                    <a:pt x="1568" y="166"/>
                  </a:lnTo>
                  <a:lnTo>
                    <a:pt x="1402" y="74"/>
                  </a:lnTo>
                  <a:lnTo>
                    <a:pt x="1218"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 name="Google Shape;788;p3"/>
            <p:cNvSpPr/>
            <p:nvPr/>
          </p:nvSpPr>
          <p:spPr>
            <a:xfrm>
              <a:off x="5633750" y="1545850"/>
              <a:ext cx="49800" cy="49800"/>
            </a:xfrm>
            <a:custGeom>
              <a:avLst/>
              <a:gdLst/>
              <a:ahLst/>
              <a:cxnLst/>
              <a:rect l="l" t="t" r="r" b="b"/>
              <a:pathLst>
                <a:path w="1992" h="1992" extrusionOk="0">
                  <a:moveTo>
                    <a:pt x="941" y="0"/>
                  </a:moveTo>
                  <a:lnTo>
                    <a:pt x="830" y="19"/>
                  </a:lnTo>
                  <a:lnTo>
                    <a:pt x="646" y="74"/>
                  </a:lnTo>
                  <a:lnTo>
                    <a:pt x="480" y="148"/>
                  </a:lnTo>
                  <a:lnTo>
                    <a:pt x="314" y="277"/>
                  </a:lnTo>
                  <a:lnTo>
                    <a:pt x="185" y="424"/>
                  </a:lnTo>
                  <a:lnTo>
                    <a:pt x="93" y="609"/>
                  </a:lnTo>
                  <a:lnTo>
                    <a:pt x="19" y="793"/>
                  </a:lnTo>
                  <a:lnTo>
                    <a:pt x="1" y="885"/>
                  </a:lnTo>
                  <a:lnTo>
                    <a:pt x="1" y="977"/>
                  </a:lnTo>
                  <a:lnTo>
                    <a:pt x="19" y="1180"/>
                  </a:lnTo>
                  <a:lnTo>
                    <a:pt x="74" y="1365"/>
                  </a:lnTo>
                  <a:lnTo>
                    <a:pt x="166" y="1531"/>
                  </a:lnTo>
                  <a:lnTo>
                    <a:pt x="277" y="1678"/>
                  </a:lnTo>
                  <a:lnTo>
                    <a:pt x="425" y="1807"/>
                  </a:lnTo>
                  <a:lnTo>
                    <a:pt x="591" y="1899"/>
                  </a:lnTo>
                  <a:lnTo>
                    <a:pt x="775" y="1973"/>
                  </a:lnTo>
                  <a:lnTo>
                    <a:pt x="959" y="1991"/>
                  </a:lnTo>
                  <a:lnTo>
                    <a:pt x="1051" y="1991"/>
                  </a:lnTo>
                  <a:lnTo>
                    <a:pt x="1162" y="1973"/>
                  </a:lnTo>
                  <a:lnTo>
                    <a:pt x="1346" y="1918"/>
                  </a:lnTo>
                  <a:lnTo>
                    <a:pt x="1512" y="1844"/>
                  </a:lnTo>
                  <a:lnTo>
                    <a:pt x="1678" y="1715"/>
                  </a:lnTo>
                  <a:lnTo>
                    <a:pt x="1807" y="1567"/>
                  </a:lnTo>
                  <a:lnTo>
                    <a:pt x="1900" y="1383"/>
                  </a:lnTo>
                  <a:lnTo>
                    <a:pt x="1973" y="1199"/>
                  </a:lnTo>
                  <a:lnTo>
                    <a:pt x="1992" y="1106"/>
                  </a:lnTo>
                  <a:lnTo>
                    <a:pt x="1992" y="1014"/>
                  </a:lnTo>
                  <a:lnTo>
                    <a:pt x="1973" y="811"/>
                  </a:lnTo>
                  <a:lnTo>
                    <a:pt x="1918" y="627"/>
                  </a:lnTo>
                  <a:lnTo>
                    <a:pt x="1826" y="461"/>
                  </a:lnTo>
                  <a:lnTo>
                    <a:pt x="1715" y="314"/>
                  </a:lnTo>
                  <a:lnTo>
                    <a:pt x="1568" y="185"/>
                  </a:lnTo>
                  <a:lnTo>
                    <a:pt x="1402" y="92"/>
                  </a:lnTo>
                  <a:lnTo>
                    <a:pt x="1217"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 name="Google Shape;789;p3"/>
            <p:cNvSpPr/>
            <p:nvPr/>
          </p:nvSpPr>
          <p:spPr>
            <a:xfrm>
              <a:off x="4717825" y="238125"/>
              <a:ext cx="49350" cy="47500"/>
            </a:xfrm>
            <a:custGeom>
              <a:avLst/>
              <a:gdLst/>
              <a:ahLst/>
              <a:cxnLst/>
              <a:rect l="l" t="t" r="r" b="b"/>
              <a:pathLst>
                <a:path w="1974" h="1900" extrusionOk="0">
                  <a:moveTo>
                    <a:pt x="609" y="0"/>
                  </a:moveTo>
                  <a:lnTo>
                    <a:pt x="480" y="74"/>
                  </a:lnTo>
                  <a:lnTo>
                    <a:pt x="370" y="148"/>
                  </a:lnTo>
                  <a:lnTo>
                    <a:pt x="277" y="240"/>
                  </a:lnTo>
                  <a:lnTo>
                    <a:pt x="185" y="350"/>
                  </a:lnTo>
                  <a:lnTo>
                    <a:pt x="112" y="461"/>
                  </a:lnTo>
                  <a:lnTo>
                    <a:pt x="56" y="590"/>
                  </a:lnTo>
                  <a:lnTo>
                    <a:pt x="19" y="738"/>
                  </a:lnTo>
                  <a:lnTo>
                    <a:pt x="1" y="867"/>
                  </a:lnTo>
                  <a:lnTo>
                    <a:pt x="1" y="977"/>
                  </a:lnTo>
                  <a:lnTo>
                    <a:pt x="19" y="1069"/>
                  </a:lnTo>
                  <a:lnTo>
                    <a:pt x="75" y="1272"/>
                  </a:lnTo>
                  <a:lnTo>
                    <a:pt x="167" y="1438"/>
                  </a:lnTo>
                  <a:lnTo>
                    <a:pt x="296" y="1586"/>
                  </a:lnTo>
                  <a:lnTo>
                    <a:pt x="443" y="1715"/>
                  </a:lnTo>
                  <a:lnTo>
                    <a:pt x="609" y="1825"/>
                  </a:lnTo>
                  <a:lnTo>
                    <a:pt x="794" y="1881"/>
                  </a:lnTo>
                  <a:lnTo>
                    <a:pt x="904" y="1899"/>
                  </a:lnTo>
                  <a:lnTo>
                    <a:pt x="997" y="1899"/>
                  </a:lnTo>
                  <a:lnTo>
                    <a:pt x="1199" y="1881"/>
                  </a:lnTo>
                  <a:lnTo>
                    <a:pt x="1365" y="1825"/>
                  </a:lnTo>
                  <a:lnTo>
                    <a:pt x="1531" y="1715"/>
                  </a:lnTo>
                  <a:lnTo>
                    <a:pt x="1679" y="1604"/>
                  </a:lnTo>
                  <a:lnTo>
                    <a:pt x="1808" y="1457"/>
                  </a:lnTo>
                  <a:lnTo>
                    <a:pt x="1900" y="1291"/>
                  </a:lnTo>
                  <a:lnTo>
                    <a:pt x="1955" y="1106"/>
                  </a:lnTo>
                  <a:lnTo>
                    <a:pt x="1974" y="922"/>
                  </a:lnTo>
                  <a:lnTo>
                    <a:pt x="1974" y="774"/>
                  </a:lnTo>
                  <a:lnTo>
                    <a:pt x="1937" y="627"/>
                  </a:lnTo>
                  <a:lnTo>
                    <a:pt x="1882" y="498"/>
                  </a:lnTo>
                  <a:lnTo>
                    <a:pt x="1808" y="369"/>
                  </a:lnTo>
                  <a:lnTo>
                    <a:pt x="1716" y="258"/>
                  </a:lnTo>
                  <a:lnTo>
                    <a:pt x="1623" y="148"/>
                  </a:lnTo>
                  <a:lnTo>
                    <a:pt x="1494" y="74"/>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 name="Google Shape;790;p3"/>
            <p:cNvSpPr/>
            <p:nvPr/>
          </p:nvSpPr>
          <p:spPr>
            <a:xfrm>
              <a:off x="4755625" y="490725"/>
              <a:ext cx="48425" cy="48425"/>
            </a:xfrm>
            <a:custGeom>
              <a:avLst/>
              <a:gdLst/>
              <a:ahLst/>
              <a:cxnLst/>
              <a:rect l="l" t="t" r="r" b="b"/>
              <a:pathLst>
                <a:path w="1937" h="1937" extrusionOk="0">
                  <a:moveTo>
                    <a:pt x="941" y="0"/>
                  </a:moveTo>
                  <a:lnTo>
                    <a:pt x="738" y="19"/>
                  </a:lnTo>
                  <a:lnTo>
                    <a:pt x="554" y="92"/>
                  </a:lnTo>
                  <a:lnTo>
                    <a:pt x="388" y="185"/>
                  </a:lnTo>
                  <a:lnTo>
                    <a:pt x="259" y="295"/>
                  </a:lnTo>
                  <a:lnTo>
                    <a:pt x="130" y="461"/>
                  </a:lnTo>
                  <a:lnTo>
                    <a:pt x="56" y="627"/>
                  </a:lnTo>
                  <a:lnTo>
                    <a:pt x="1" y="811"/>
                  </a:lnTo>
                  <a:lnTo>
                    <a:pt x="1" y="1014"/>
                  </a:lnTo>
                  <a:lnTo>
                    <a:pt x="19" y="1199"/>
                  </a:lnTo>
                  <a:lnTo>
                    <a:pt x="75" y="1365"/>
                  </a:lnTo>
                  <a:lnTo>
                    <a:pt x="167" y="1530"/>
                  </a:lnTo>
                  <a:lnTo>
                    <a:pt x="296" y="1660"/>
                  </a:lnTo>
                  <a:lnTo>
                    <a:pt x="425" y="1770"/>
                  </a:lnTo>
                  <a:lnTo>
                    <a:pt x="591" y="1862"/>
                  </a:lnTo>
                  <a:lnTo>
                    <a:pt x="775" y="1918"/>
                  </a:lnTo>
                  <a:lnTo>
                    <a:pt x="960" y="1936"/>
                  </a:lnTo>
                  <a:lnTo>
                    <a:pt x="1162" y="1918"/>
                  </a:lnTo>
                  <a:lnTo>
                    <a:pt x="1347" y="1862"/>
                  </a:lnTo>
                  <a:lnTo>
                    <a:pt x="1513" y="1770"/>
                  </a:lnTo>
                  <a:lnTo>
                    <a:pt x="1660" y="1641"/>
                  </a:lnTo>
                  <a:lnTo>
                    <a:pt x="1771" y="1494"/>
                  </a:lnTo>
                  <a:lnTo>
                    <a:pt x="1863" y="1328"/>
                  </a:lnTo>
                  <a:lnTo>
                    <a:pt x="1918" y="1143"/>
                  </a:lnTo>
                  <a:lnTo>
                    <a:pt x="1937" y="959"/>
                  </a:lnTo>
                  <a:lnTo>
                    <a:pt x="1900" y="756"/>
                  </a:lnTo>
                  <a:lnTo>
                    <a:pt x="1845" y="572"/>
                  </a:lnTo>
                  <a:lnTo>
                    <a:pt x="1752" y="406"/>
                  </a:lnTo>
                  <a:lnTo>
                    <a:pt x="1642" y="258"/>
                  </a:lnTo>
                  <a:lnTo>
                    <a:pt x="1494" y="148"/>
                  </a:lnTo>
                  <a:lnTo>
                    <a:pt x="1310" y="55"/>
                  </a:lnTo>
                  <a:lnTo>
                    <a:pt x="1126"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 name="Google Shape;791;p3"/>
            <p:cNvSpPr/>
            <p:nvPr/>
          </p:nvSpPr>
          <p:spPr>
            <a:xfrm>
              <a:off x="5412025" y="1426450"/>
              <a:ext cx="48425" cy="48900"/>
            </a:xfrm>
            <a:custGeom>
              <a:avLst/>
              <a:gdLst/>
              <a:ahLst/>
              <a:cxnLst/>
              <a:rect l="l" t="t" r="r" b="b"/>
              <a:pathLst>
                <a:path w="1937" h="1956" extrusionOk="0">
                  <a:moveTo>
                    <a:pt x="960" y="1"/>
                  </a:moveTo>
                  <a:lnTo>
                    <a:pt x="775" y="19"/>
                  </a:lnTo>
                  <a:lnTo>
                    <a:pt x="591" y="74"/>
                  </a:lnTo>
                  <a:lnTo>
                    <a:pt x="425" y="167"/>
                  </a:lnTo>
                  <a:lnTo>
                    <a:pt x="296" y="277"/>
                  </a:lnTo>
                  <a:lnTo>
                    <a:pt x="167" y="425"/>
                  </a:lnTo>
                  <a:lnTo>
                    <a:pt x="75" y="572"/>
                  </a:lnTo>
                  <a:lnTo>
                    <a:pt x="19" y="757"/>
                  </a:lnTo>
                  <a:lnTo>
                    <a:pt x="1" y="941"/>
                  </a:lnTo>
                  <a:lnTo>
                    <a:pt x="1" y="1144"/>
                  </a:lnTo>
                  <a:lnTo>
                    <a:pt x="56" y="1328"/>
                  </a:lnTo>
                  <a:lnTo>
                    <a:pt x="130" y="1494"/>
                  </a:lnTo>
                  <a:lnTo>
                    <a:pt x="259" y="1642"/>
                  </a:lnTo>
                  <a:lnTo>
                    <a:pt x="388" y="1771"/>
                  </a:lnTo>
                  <a:lnTo>
                    <a:pt x="554" y="1863"/>
                  </a:lnTo>
                  <a:lnTo>
                    <a:pt x="738" y="1918"/>
                  </a:lnTo>
                  <a:lnTo>
                    <a:pt x="941" y="1955"/>
                  </a:lnTo>
                  <a:lnTo>
                    <a:pt x="1125" y="1937"/>
                  </a:lnTo>
                  <a:lnTo>
                    <a:pt x="1310" y="1881"/>
                  </a:lnTo>
                  <a:lnTo>
                    <a:pt x="1494" y="1789"/>
                  </a:lnTo>
                  <a:lnTo>
                    <a:pt x="1642" y="1679"/>
                  </a:lnTo>
                  <a:lnTo>
                    <a:pt x="1752" y="1531"/>
                  </a:lnTo>
                  <a:lnTo>
                    <a:pt x="1845" y="1365"/>
                  </a:lnTo>
                  <a:lnTo>
                    <a:pt x="1900" y="1181"/>
                  </a:lnTo>
                  <a:lnTo>
                    <a:pt x="1937" y="996"/>
                  </a:lnTo>
                  <a:lnTo>
                    <a:pt x="1918" y="793"/>
                  </a:lnTo>
                  <a:lnTo>
                    <a:pt x="1863" y="609"/>
                  </a:lnTo>
                  <a:lnTo>
                    <a:pt x="1771" y="443"/>
                  </a:lnTo>
                  <a:lnTo>
                    <a:pt x="1642" y="296"/>
                  </a:lnTo>
                  <a:lnTo>
                    <a:pt x="1513" y="167"/>
                  </a:lnTo>
                  <a:lnTo>
                    <a:pt x="1347" y="93"/>
                  </a:lnTo>
                  <a:lnTo>
                    <a:pt x="1162" y="19"/>
                  </a:lnTo>
                  <a:lnTo>
                    <a:pt x="9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 name="Google Shape;792;p3"/>
            <p:cNvSpPr/>
            <p:nvPr/>
          </p:nvSpPr>
          <p:spPr>
            <a:xfrm>
              <a:off x="5266375" y="1318600"/>
              <a:ext cx="47950" cy="47950"/>
            </a:xfrm>
            <a:custGeom>
              <a:avLst/>
              <a:gdLst/>
              <a:ahLst/>
              <a:cxnLst/>
              <a:rect l="l" t="t" r="r" b="b"/>
              <a:pathLst>
                <a:path w="1918" h="1918" extrusionOk="0">
                  <a:moveTo>
                    <a:pt x="922" y="0"/>
                  </a:moveTo>
                  <a:lnTo>
                    <a:pt x="738" y="19"/>
                  </a:lnTo>
                  <a:lnTo>
                    <a:pt x="553" y="92"/>
                  </a:lnTo>
                  <a:lnTo>
                    <a:pt x="406" y="184"/>
                  </a:lnTo>
                  <a:lnTo>
                    <a:pt x="258" y="295"/>
                  </a:lnTo>
                  <a:lnTo>
                    <a:pt x="148" y="443"/>
                  </a:lnTo>
                  <a:lnTo>
                    <a:pt x="74" y="609"/>
                  </a:lnTo>
                  <a:lnTo>
                    <a:pt x="19" y="775"/>
                  </a:lnTo>
                  <a:lnTo>
                    <a:pt x="0" y="977"/>
                  </a:lnTo>
                  <a:lnTo>
                    <a:pt x="37" y="1162"/>
                  </a:lnTo>
                  <a:lnTo>
                    <a:pt x="92" y="1346"/>
                  </a:lnTo>
                  <a:lnTo>
                    <a:pt x="166" y="1494"/>
                  </a:lnTo>
                  <a:lnTo>
                    <a:pt x="295" y="1641"/>
                  </a:lnTo>
                  <a:lnTo>
                    <a:pt x="424" y="1752"/>
                  </a:lnTo>
                  <a:lnTo>
                    <a:pt x="590" y="1844"/>
                  </a:lnTo>
                  <a:lnTo>
                    <a:pt x="756" y="1881"/>
                  </a:lnTo>
                  <a:lnTo>
                    <a:pt x="959" y="1918"/>
                  </a:lnTo>
                  <a:lnTo>
                    <a:pt x="1162" y="1899"/>
                  </a:lnTo>
                  <a:lnTo>
                    <a:pt x="1346" y="1844"/>
                  </a:lnTo>
                  <a:lnTo>
                    <a:pt x="1512" y="1752"/>
                  </a:lnTo>
                  <a:lnTo>
                    <a:pt x="1641" y="1623"/>
                  </a:lnTo>
                  <a:lnTo>
                    <a:pt x="1770" y="1494"/>
                  </a:lnTo>
                  <a:lnTo>
                    <a:pt x="1844" y="1328"/>
                  </a:lnTo>
                  <a:lnTo>
                    <a:pt x="1899" y="1143"/>
                  </a:lnTo>
                  <a:lnTo>
                    <a:pt x="1918" y="940"/>
                  </a:lnTo>
                  <a:lnTo>
                    <a:pt x="1899" y="738"/>
                  </a:lnTo>
                  <a:lnTo>
                    <a:pt x="1844" y="553"/>
                  </a:lnTo>
                  <a:lnTo>
                    <a:pt x="1752" y="387"/>
                  </a:lnTo>
                  <a:lnTo>
                    <a:pt x="1623" y="258"/>
                  </a:lnTo>
                  <a:lnTo>
                    <a:pt x="1475" y="129"/>
                  </a:lnTo>
                  <a:lnTo>
                    <a:pt x="1309" y="55"/>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 name="Google Shape;793;p3"/>
            <p:cNvSpPr/>
            <p:nvPr/>
          </p:nvSpPr>
          <p:spPr>
            <a:xfrm>
              <a:off x="5555400" y="1532925"/>
              <a:ext cx="47025" cy="47050"/>
            </a:xfrm>
            <a:custGeom>
              <a:avLst/>
              <a:gdLst/>
              <a:ahLst/>
              <a:cxnLst/>
              <a:rect l="l" t="t" r="r" b="b"/>
              <a:pathLst>
                <a:path w="1881" h="1882" extrusionOk="0">
                  <a:moveTo>
                    <a:pt x="940" y="1"/>
                  </a:moveTo>
                  <a:lnTo>
                    <a:pt x="738" y="19"/>
                  </a:lnTo>
                  <a:lnTo>
                    <a:pt x="572" y="75"/>
                  </a:lnTo>
                  <a:lnTo>
                    <a:pt x="406" y="148"/>
                  </a:lnTo>
                  <a:lnTo>
                    <a:pt x="277" y="259"/>
                  </a:lnTo>
                  <a:lnTo>
                    <a:pt x="148" y="407"/>
                  </a:lnTo>
                  <a:lnTo>
                    <a:pt x="74" y="554"/>
                  </a:lnTo>
                  <a:lnTo>
                    <a:pt x="18" y="738"/>
                  </a:lnTo>
                  <a:lnTo>
                    <a:pt x="0" y="923"/>
                  </a:lnTo>
                  <a:lnTo>
                    <a:pt x="0" y="1126"/>
                  </a:lnTo>
                  <a:lnTo>
                    <a:pt x="55" y="1292"/>
                  </a:lnTo>
                  <a:lnTo>
                    <a:pt x="148" y="1457"/>
                  </a:lnTo>
                  <a:lnTo>
                    <a:pt x="240" y="1605"/>
                  </a:lnTo>
                  <a:lnTo>
                    <a:pt x="387" y="1716"/>
                  </a:lnTo>
                  <a:lnTo>
                    <a:pt x="535" y="1808"/>
                  </a:lnTo>
                  <a:lnTo>
                    <a:pt x="719" y="1863"/>
                  </a:lnTo>
                  <a:lnTo>
                    <a:pt x="903" y="1882"/>
                  </a:lnTo>
                  <a:lnTo>
                    <a:pt x="1106" y="1863"/>
                  </a:lnTo>
                  <a:lnTo>
                    <a:pt x="1291" y="1826"/>
                  </a:lnTo>
                  <a:lnTo>
                    <a:pt x="1457" y="1734"/>
                  </a:lnTo>
                  <a:lnTo>
                    <a:pt x="1604" y="1623"/>
                  </a:lnTo>
                  <a:lnTo>
                    <a:pt x="1715" y="1476"/>
                  </a:lnTo>
                  <a:lnTo>
                    <a:pt x="1807" y="1310"/>
                  </a:lnTo>
                  <a:lnTo>
                    <a:pt x="1862" y="1126"/>
                  </a:lnTo>
                  <a:lnTo>
                    <a:pt x="1881" y="923"/>
                  </a:lnTo>
                  <a:lnTo>
                    <a:pt x="1862" y="738"/>
                  </a:lnTo>
                  <a:lnTo>
                    <a:pt x="1807" y="554"/>
                  </a:lnTo>
                  <a:lnTo>
                    <a:pt x="1715" y="407"/>
                  </a:lnTo>
                  <a:lnTo>
                    <a:pt x="1604" y="259"/>
                  </a:lnTo>
                  <a:lnTo>
                    <a:pt x="1457" y="148"/>
                  </a:lnTo>
                  <a:lnTo>
                    <a:pt x="1309" y="75"/>
                  </a:lnTo>
                  <a:lnTo>
                    <a:pt x="1125" y="19"/>
                  </a:lnTo>
                  <a:lnTo>
                    <a:pt x="9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 name="Google Shape;794;p3"/>
            <p:cNvSpPr/>
            <p:nvPr/>
          </p:nvSpPr>
          <p:spPr>
            <a:xfrm>
              <a:off x="5056175" y="1116700"/>
              <a:ext cx="46575" cy="46575"/>
            </a:xfrm>
            <a:custGeom>
              <a:avLst/>
              <a:gdLst/>
              <a:ahLst/>
              <a:cxnLst/>
              <a:rect l="l" t="t" r="r" b="b"/>
              <a:pathLst>
                <a:path w="1863" h="1863" extrusionOk="0">
                  <a:moveTo>
                    <a:pt x="756" y="0"/>
                  </a:moveTo>
                  <a:lnTo>
                    <a:pt x="572" y="56"/>
                  </a:lnTo>
                  <a:lnTo>
                    <a:pt x="406" y="129"/>
                  </a:lnTo>
                  <a:lnTo>
                    <a:pt x="277" y="240"/>
                  </a:lnTo>
                  <a:lnTo>
                    <a:pt x="148" y="387"/>
                  </a:lnTo>
                  <a:lnTo>
                    <a:pt x="74" y="535"/>
                  </a:lnTo>
                  <a:lnTo>
                    <a:pt x="19" y="719"/>
                  </a:lnTo>
                  <a:lnTo>
                    <a:pt x="1" y="904"/>
                  </a:lnTo>
                  <a:lnTo>
                    <a:pt x="1" y="1106"/>
                  </a:lnTo>
                  <a:lnTo>
                    <a:pt x="56" y="1272"/>
                  </a:lnTo>
                  <a:lnTo>
                    <a:pt x="130" y="1438"/>
                  </a:lnTo>
                  <a:lnTo>
                    <a:pt x="240" y="1586"/>
                  </a:lnTo>
                  <a:lnTo>
                    <a:pt x="388" y="1697"/>
                  </a:lnTo>
                  <a:lnTo>
                    <a:pt x="535" y="1789"/>
                  </a:lnTo>
                  <a:lnTo>
                    <a:pt x="720" y="1844"/>
                  </a:lnTo>
                  <a:lnTo>
                    <a:pt x="904" y="1862"/>
                  </a:lnTo>
                  <a:lnTo>
                    <a:pt x="1107" y="1844"/>
                  </a:lnTo>
                  <a:lnTo>
                    <a:pt x="1273" y="1789"/>
                  </a:lnTo>
                  <a:lnTo>
                    <a:pt x="1439" y="1715"/>
                  </a:lnTo>
                  <a:lnTo>
                    <a:pt x="1586" y="1604"/>
                  </a:lnTo>
                  <a:lnTo>
                    <a:pt x="1697" y="1475"/>
                  </a:lnTo>
                  <a:lnTo>
                    <a:pt x="1789" y="1309"/>
                  </a:lnTo>
                  <a:lnTo>
                    <a:pt x="1844" y="1143"/>
                  </a:lnTo>
                  <a:lnTo>
                    <a:pt x="1863" y="941"/>
                  </a:lnTo>
                  <a:lnTo>
                    <a:pt x="1844" y="756"/>
                  </a:lnTo>
                  <a:lnTo>
                    <a:pt x="1789" y="572"/>
                  </a:lnTo>
                  <a:lnTo>
                    <a:pt x="1715" y="406"/>
                  </a:lnTo>
                  <a:lnTo>
                    <a:pt x="1605" y="277"/>
                  </a:lnTo>
                  <a:lnTo>
                    <a:pt x="1476" y="148"/>
                  </a:lnTo>
                  <a:lnTo>
                    <a:pt x="1310" y="74"/>
                  </a:lnTo>
                  <a:lnTo>
                    <a:pt x="1144"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 name="Google Shape;795;p3"/>
            <p:cNvSpPr/>
            <p:nvPr/>
          </p:nvSpPr>
          <p:spPr>
            <a:xfrm>
              <a:off x="4924800" y="930925"/>
              <a:ext cx="46575" cy="46575"/>
            </a:xfrm>
            <a:custGeom>
              <a:avLst/>
              <a:gdLst/>
              <a:ahLst/>
              <a:cxnLst/>
              <a:rect l="l" t="t" r="r" b="b"/>
              <a:pathLst>
                <a:path w="1863" h="1863" extrusionOk="0">
                  <a:moveTo>
                    <a:pt x="904" y="1"/>
                  </a:moveTo>
                  <a:lnTo>
                    <a:pt x="720" y="19"/>
                  </a:lnTo>
                  <a:lnTo>
                    <a:pt x="535" y="74"/>
                  </a:lnTo>
                  <a:lnTo>
                    <a:pt x="388" y="167"/>
                  </a:lnTo>
                  <a:lnTo>
                    <a:pt x="240" y="277"/>
                  </a:lnTo>
                  <a:lnTo>
                    <a:pt x="148" y="425"/>
                  </a:lnTo>
                  <a:lnTo>
                    <a:pt x="56" y="591"/>
                  </a:lnTo>
                  <a:lnTo>
                    <a:pt x="19" y="775"/>
                  </a:lnTo>
                  <a:lnTo>
                    <a:pt x="1" y="959"/>
                  </a:lnTo>
                  <a:lnTo>
                    <a:pt x="19" y="1144"/>
                  </a:lnTo>
                  <a:lnTo>
                    <a:pt x="74" y="1328"/>
                  </a:lnTo>
                  <a:lnTo>
                    <a:pt x="167" y="1476"/>
                  </a:lnTo>
                  <a:lnTo>
                    <a:pt x="277" y="1623"/>
                  </a:lnTo>
                  <a:lnTo>
                    <a:pt x="425" y="1734"/>
                  </a:lnTo>
                  <a:lnTo>
                    <a:pt x="572" y="1808"/>
                  </a:lnTo>
                  <a:lnTo>
                    <a:pt x="757" y="1863"/>
                  </a:lnTo>
                  <a:lnTo>
                    <a:pt x="959" y="1863"/>
                  </a:lnTo>
                  <a:lnTo>
                    <a:pt x="1144" y="1844"/>
                  </a:lnTo>
                  <a:lnTo>
                    <a:pt x="1328" y="1789"/>
                  </a:lnTo>
                  <a:lnTo>
                    <a:pt x="1476" y="1697"/>
                  </a:lnTo>
                  <a:lnTo>
                    <a:pt x="1605" y="1586"/>
                  </a:lnTo>
                  <a:lnTo>
                    <a:pt x="1715" y="1439"/>
                  </a:lnTo>
                  <a:lnTo>
                    <a:pt x="1808" y="1291"/>
                  </a:lnTo>
                  <a:lnTo>
                    <a:pt x="1844" y="1107"/>
                  </a:lnTo>
                  <a:lnTo>
                    <a:pt x="1863" y="904"/>
                  </a:lnTo>
                  <a:lnTo>
                    <a:pt x="1844" y="720"/>
                  </a:lnTo>
                  <a:lnTo>
                    <a:pt x="1789" y="535"/>
                  </a:lnTo>
                  <a:lnTo>
                    <a:pt x="1697" y="388"/>
                  </a:lnTo>
                  <a:lnTo>
                    <a:pt x="1586" y="259"/>
                  </a:lnTo>
                  <a:lnTo>
                    <a:pt x="1439" y="148"/>
                  </a:lnTo>
                  <a:lnTo>
                    <a:pt x="1273" y="56"/>
                  </a:lnTo>
                  <a:lnTo>
                    <a:pt x="1107" y="19"/>
                  </a:lnTo>
                  <a:lnTo>
                    <a:pt x="9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 name="Google Shape;796;p3"/>
            <p:cNvSpPr/>
            <p:nvPr/>
          </p:nvSpPr>
          <p:spPr>
            <a:xfrm>
              <a:off x="4807250" y="662200"/>
              <a:ext cx="47525" cy="47950"/>
            </a:xfrm>
            <a:custGeom>
              <a:avLst/>
              <a:gdLst/>
              <a:ahLst/>
              <a:cxnLst/>
              <a:rect l="l" t="t" r="r" b="b"/>
              <a:pathLst>
                <a:path w="1901" h="1918" extrusionOk="0">
                  <a:moveTo>
                    <a:pt x="978" y="0"/>
                  </a:moveTo>
                  <a:lnTo>
                    <a:pt x="775" y="19"/>
                  </a:lnTo>
                  <a:lnTo>
                    <a:pt x="591" y="74"/>
                  </a:lnTo>
                  <a:lnTo>
                    <a:pt x="425" y="148"/>
                  </a:lnTo>
                  <a:lnTo>
                    <a:pt x="277" y="258"/>
                  </a:lnTo>
                  <a:lnTo>
                    <a:pt x="167" y="406"/>
                  </a:lnTo>
                  <a:lnTo>
                    <a:pt x="75" y="572"/>
                  </a:lnTo>
                  <a:lnTo>
                    <a:pt x="19" y="756"/>
                  </a:lnTo>
                  <a:lnTo>
                    <a:pt x="1" y="959"/>
                  </a:lnTo>
                  <a:lnTo>
                    <a:pt x="19" y="1143"/>
                  </a:lnTo>
                  <a:lnTo>
                    <a:pt x="75" y="1328"/>
                  </a:lnTo>
                  <a:lnTo>
                    <a:pt x="148" y="1494"/>
                  </a:lnTo>
                  <a:lnTo>
                    <a:pt x="259" y="1623"/>
                  </a:lnTo>
                  <a:lnTo>
                    <a:pt x="407" y="1733"/>
                  </a:lnTo>
                  <a:lnTo>
                    <a:pt x="554" y="1826"/>
                  </a:lnTo>
                  <a:lnTo>
                    <a:pt x="738" y="1881"/>
                  </a:lnTo>
                  <a:lnTo>
                    <a:pt x="923" y="1918"/>
                  </a:lnTo>
                  <a:lnTo>
                    <a:pt x="1126" y="1899"/>
                  </a:lnTo>
                  <a:lnTo>
                    <a:pt x="1310" y="1844"/>
                  </a:lnTo>
                  <a:lnTo>
                    <a:pt x="1476" y="1752"/>
                  </a:lnTo>
                  <a:lnTo>
                    <a:pt x="1623" y="1641"/>
                  </a:lnTo>
                  <a:lnTo>
                    <a:pt x="1734" y="1494"/>
                  </a:lnTo>
                  <a:lnTo>
                    <a:pt x="1826" y="1328"/>
                  </a:lnTo>
                  <a:lnTo>
                    <a:pt x="1882" y="1143"/>
                  </a:lnTo>
                  <a:lnTo>
                    <a:pt x="1900" y="959"/>
                  </a:lnTo>
                  <a:lnTo>
                    <a:pt x="1882" y="756"/>
                  </a:lnTo>
                  <a:lnTo>
                    <a:pt x="1845" y="590"/>
                  </a:lnTo>
                  <a:lnTo>
                    <a:pt x="1753" y="424"/>
                  </a:lnTo>
                  <a:lnTo>
                    <a:pt x="1642" y="277"/>
                  </a:lnTo>
                  <a:lnTo>
                    <a:pt x="1494" y="166"/>
                  </a:lnTo>
                  <a:lnTo>
                    <a:pt x="1347" y="74"/>
                  </a:lnTo>
                  <a:lnTo>
                    <a:pt x="1163" y="19"/>
                  </a:lnTo>
                  <a:lnTo>
                    <a:pt x="9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 name="Google Shape;797;p3"/>
            <p:cNvSpPr/>
            <p:nvPr/>
          </p:nvSpPr>
          <p:spPr>
            <a:xfrm>
              <a:off x="4704925" y="317400"/>
              <a:ext cx="46575" cy="46575"/>
            </a:xfrm>
            <a:custGeom>
              <a:avLst/>
              <a:gdLst/>
              <a:ahLst/>
              <a:cxnLst/>
              <a:rect l="l" t="t" r="r" b="b"/>
              <a:pathLst>
                <a:path w="1863" h="1863" extrusionOk="0">
                  <a:moveTo>
                    <a:pt x="941" y="0"/>
                  </a:moveTo>
                  <a:lnTo>
                    <a:pt x="738" y="19"/>
                  </a:lnTo>
                  <a:lnTo>
                    <a:pt x="572" y="74"/>
                  </a:lnTo>
                  <a:lnTo>
                    <a:pt x="406" y="148"/>
                  </a:lnTo>
                  <a:lnTo>
                    <a:pt x="277" y="259"/>
                  </a:lnTo>
                  <a:lnTo>
                    <a:pt x="167" y="406"/>
                  </a:lnTo>
                  <a:lnTo>
                    <a:pt x="74" y="554"/>
                  </a:lnTo>
                  <a:lnTo>
                    <a:pt x="19" y="738"/>
                  </a:lnTo>
                  <a:lnTo>
                    <a:pt x="1" y="922"/>
                  </a:lnTo>
                  <a:lnTo>
                    <a:pt x="19" y="1125"/>
                  </a:lnTo>
                  <a:lnTo>
                    <a:pt x="74" y="1309"/>
                  </a:lnTo>
                  <a:lnTo>
                    <a:pt x="148" y="1457"/>
                  </a:lnTo>
                  <a:lnTo>
                    <a:pt x="259" y="1604"/>
                  </a:lnTo>
                  <a:lnTo>
                    <a:pt x="406" y="1715"/>
                  </a:lnTo>
                  <a:lnTo>
                    <a:pt x="554" y="1789"/>
                  </a:lnTo>
                  <a:lnTo>
                    <a:pt x="738" y="1844"/>
                  </a:lnTo>
                  <a:lnTo>
                    <a:pt x="941" y="1863"/>
                  </a:lnTo>
                  <a:lnTo>
                    <a:pt x="1125" y="1844"/>
                  </a:lnTo>
                  <a:lnTo>
                    <a:pt x="1310" y="1789"/>
                  </a:lnTo>
                  <a:lnTo>
                    <a:pt x="1457" y="1715"/>
                  </a:lnTo>
                  <a:lnTo>
                    <a:pt x="1605" y="1604"/>
                  </a:lnTo>
                  <a:lnTo>
                    <a:pt x="1715" y="1457"/>
                  </a:lnTo>
                  <a:lnTo>
                    <a:pt x="1789" y="1309"/>
                  </a:lnTo>
                  <a:lnTo>
                    <a:pt x="1844" y="1125"/>
                  </a:lnTo>
                  <a:lnTo>
                    <a:pt x="1863" y="941"/>
                  </a:lnTo>
                  <a:lnTo>
                    <a:pt x="1844" y="738"/>
                  </a:lnTo>
                  <a:lnTo>
                    <a:pt x="1808" y="572"/>
                  </a:lnTo>
                  <a:lnTo>
                    <a:pt x="1715" y="406"/>
                  </a:lnTo>
                  <a:lnTo>
                    <a:pt x="1605" y="277"/>
                  </a:lnTo>
                  <a:lnTo>
                    <a:pt x="1476" y="148"/>
                  </a:lnTo>
                  <a:lnTo>
                    <a:pt x="1310" y="74"/>
                  </a:lnTo>
                  <a:lnTo>
                    <a:pt x="1125"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 name="Google Shape;798;p3"/>
            <p:cNvSpPr/>
            <p:nvPr/>
          </p:nvSpPr>
          <p:spPr>
            <a:xfrm>
              <a:off x="5940275" y="1684125"/>
              <a:ext cx="47050" cy="47050"/>
            </a:xfrm>
            <a:custGeom>
              <a:avLst/>
              <a:gdLst/>
              <a:ahLst/>
              <a:cxnLst/>
              <a:rect l="l" t="t" r="r" b="b"/>
              <a:pathLst>
                <a:path w="1882" h="1882" extrusionOk="0">
                  <a:moveTo>
                    <a:pt x="978" y="1"/>
                  </a:moveTo>
                  <a:lnTo>
                    <a:pt x="775" y="19"/>
                  </a:lnTo>
                  <a:lnTo>
                    <a:pt x="609" y="56"/>
                  </a:lnTo>
                  <a:lnTo>
                    <a:pt x="443" y="148"/>
                  </a:lnTo>
                  <a:lnTo>
                    <a:pt x="296" y="259"/>
                  </a:lnTo>
                  <a:lnTo>
                    <a:pt x="185" y="388"/>
                  </a:lnTo>
                  <a:lnTo>
                    <a:pt x="93" y="535"/>
                  </a:lnTo>
                  <a:lnTo>
                    <a:pt x="38" y="720"/>
                  </a:lnTo>
                  <a:lnTo>
                    <a:pt x="1" y="904"/>
                  </a:lnTo>
                  <a:lnTo>
                    <a:pt x="19" y="1107"/>
                  </a:lnTo>
                  <a:lnTo>
                    <a:pt x="75" y="1291"/>
                  </a:lnTo>
                  <a:lnTo>
                    <a:pt x="148" y="1457"/>
                  </a:lnTo>
                  <a:lnTo>
                    <a:pt x="259" y="1605"/>
                  </a:lnTo>
                  <a:lnTo>
                    <a:pt x="407" y="1715"/>
                  </a:lnTo>
                  <a:lnTo>
                    <a:pt x="572" y="1808"/>
                  </a:lnTo>
                  <a:lnTo>
                    <a:pt x="757" y="1863"/>
                  </a:lnTo>
                  <a:lnTo>
                    <a:pt x="960" y="1881"/>
                  </a:lnTo>
                  <a:lnTo>
                    <a:pt x="1144" y="1863"/>
                  </a:lnTo>
                  <a:lnTo>
                    <a:pt x="1328" y="1808"/>
                  </a:lnTo>
                  <a:lnTo>
                    <a:pt x="1476" y="1734"/>
                  </a:lnTo>
                  <a:lnTo>
                    <a:pt x="1623" y="1623"/>
                  </a:lnTo>
                  <a:lnTo>
                    <a:pt x="1734" y="1476"/>
                  </a:lnTo>
                  <a:lnTo>
                    <a:pt x="1808" y="1328"/>
                  </a:lnTo>
                  <a:lnTo>
                    <a:pt x="1863" y="1144"/>
                  </a:lnTo>
                  <a:lnTo>
                    <a:pt x="1882" y="959"/>
                  </a:lnTo>
                  <a:lnTo>
                    <a:pt x="1882" y="757"/>
                  </a:lnTo>
                  <a:lnTo>
                    <a:pt x="1826" y="591"/>
                  </a:lnTo>
                  <a:lnTo>
                    <a:pt x="1734" y="425"/>
                  </a:lnTo>
                  <a:lnTo>
                    <a:pt x="1642" y="277"/>
                  </a:lnTo>
                  <a:lnTo>
                    <a:pt x="1494" y="167"/>
                  </a:lnTo>
                  <a:lnTo>
                    <a:pt x="1347" y="74"/>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 name="Google Shape;799;p3"/>
            <p:cNvSpPr/>
            <p:nvPr/>
          </p:nvSpPr>
          <p:spPr>
            <a:xfrm>
              <a:off x="6020025" y="1698425"/>
              <a:ext cx="47500" cy="47025"/>
            </a:xfrm>
            <a:custGeom>
              <a:avLst/>
              <a:gdLst/>
              <a:ahLst/>
              <a:cxnLst/>
              <a:rect l="l" t="t" r="r" b="b"/>
              <a:pathLst>
                <a:path w="1900" h="1881" extrusionOk="0">
                  <a:moveTo>
                    <a:pt x="812" y="0"/>
                  </a:moveTo>
                  <a:lnTo>
                    <a:pt x="628" y="55"/>
                  </a:lnTo>
                  <a:lnTo>
                    <a:pt x="462" y="129"/>
                  </a:lnTo>
                  <a:lnTo>
                    <a:pt x="314" y="240"/>
                  </a:lnTo>
                  <a:lnTo>
                    <a:pt x="185" y="387"/>
                  </a:lnTo>
                  <a:lnTo>
                    <a:pt x="93" y="535"/>
                  </a:lnTo>
                  <a:lnTo>
                    <a:pt x="38" y="719"/>
                  </a:lnTo>
                  <a:lnTo>
                    <a:pt x="1" y="922"/>
                  </a:lnTo>
                  <a:lnTo>
                    <a:pt x="19" y="1106"/>
                  </a:lnTo>
                  <a:lnTo>
                    <a:pt x="74" y="1291"/>
                  </a:lnTo>
                  <a:lnTo>
                    <a:pt x="148" y="1457"/>
                  </a:lnTo>
                  <a:lnTo>
                    <a:pt x="259" y="1586"/>
                  </a:lnTo>
                  <a:lnTo>
                    <a:pt x="388" y="1715"/>
                  </a:lnTo>
                  <a:lnTo>
                    <a:pt x="535" y="1807"/>
                  </a:lnTo>
                  <a:lnTo>
                    <a:pt x="720" y="1862"/>
                  </a:lnTo>
                  <a:lnTo>
                    <a:pt x="904" y="1881"/>
                  </a:lnTo>
                  <a:lnTo>
                    <a:pt x="1107" y="1881"/>
                  </a:lnTo>
                  <a:lnTo>
                    <a:pt x="1291" y="1826"/>
                  </a:lnTo>
                  <a:lnTo>
                    <a:pt x="1457" y="1752"/>
                  </a:lnTo>
                  <a:lnTo>
                    <a:pt x="1605" y="1641"/>
                  </a:lnTo>
                  <a:lnTo>
                    <a:pt x="1734" y="1512"/>
                  </a:lnTo>
                  <a:lnTo>
                    <a:pt x="1826" y="1346"/>
                  </a:lnTo>
                  <a:lnTo>
                    <a:pt x="1881" y="1162"/>
                  </a:lnTo>
                  <a:lnTo>
                    <a:pt x="1900" y="977"/>
                  </a:lnTo>
                  <a:lnTo>
                    <a:pt x="1881" y="775"/>
                  </a:lnTo>
                  <a:lnTo>
                    <a:pt x="1844" y="590"/>
                  </a:lnTo>
                  <a:lnTo>
                    <a:pt x="1771" y="443"/>
                  </a:lnTo>
                  <a:lnTo>
                    <a:pt x="1660" y="295"/>
                  </a:lnTo>
                  <a:lnTo>
                    <a:pt x="1531" y="185"/>
                  </a:lnTo>
                  <a:lnTo>
                    <a:pt x="1365" y="92"/>
                  </a:lnTo>
                  <a:lnTo>
                    <a:pt x="1199"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 name="Google Shape;800;p3"/>
            <p:cNvSpPr/>
            <p:nvPr/>
          </p:nvSpPr>
          <p:spPr>
            <a:xfrm>
              <a:off x="4990250" y="1024950"/>
              <a:ext cx="47050" cy="47050"/>
            </a:xfrm>
            <a:custGeom>
              <a:avLst/>
              <a:gdLst/>
              <a:ahLst/>
              <a:cxnLst/>
              <a:rect l="l" t="t" r="r" b="b"/>
              <a:pathLst>
                <a:path w="1882" h="1882" extrusionOk="0">
                  <a:moveTo>
                    <a:pt x="978" y="1"/>
                  </a:moveTo>
                  <a:lnTo>
                    <a:pt x="775" y="19"/>
                  </a:lnTo>
                  <a:lnTo>
                    <a:pt x="591" y="56"/>
                  </a:lnTo>
                  <a:lnTo>
                    <a:pt x="425" y="148"/>
                  </a:lnTo>
                  <a:lnTo>
                    <a:pt x="277" y="259"/>
                  </a:lnTo>
                  <a:lnTo>
                    <a:pt x="148" y="407"/>
                  </a:lnTo>
                  <a:lnTo>
                    <a:pt x="75" y="573"/>
                  </a:lnTo>
                  <a:lnTo>
                    <a:pt x="19" y="757"/>
                  </a:lnTo>
                  <a:lnTo>
                    <a:pt x="1" y="960"/>
                  </a:lnTo>
                  <a:lnTo>
                    <a:pt x="19" y="1144"/>
                  </a:lnTo>
                  <a:lnTo>
                    <a:pt x="75" y="1329"/>
                  </a:lnTo>
                  <a:lnTo>
                    <a:pt x="148" y="1476"/>
                  </a:lnTo>
                  <a:lnTo>
                    <a:pt x="277" y="1624"/>
                  </a:lnTo>
                  <a:lnTo>
                    <a:pt x="407" y="1734"/>
                  </a:lnTo>
                  <a:lnTo>
                    <a:pt x="572" y="1808"/>
                  </a:lnTo>
                  <a:lnTo>
                    <a:pt x="738" y="1863"/>
                  </a:lnTo>
                  <a:lnTo>
                    <a:pt x="941" y="1882"/>
                  </a:lnTo>
                  <a:lnTo>
                    <a:pt x="1126" y="1863"/>
                  </a:lnTo>
                  <a:lnTo>
                    <a:pt x="1310" y="1808"/>
                  </a:lnTo>
                  <a:lnTo>
                    <a:pt x="1457" y="1734"/>
                  </a:lnTo>
                  <a:lnTo>
                    <a:pt x="1605" y="1624"/>
                  </a:lnTo>
                  <a:lnTo>
                    <a:pt x="1716" y="1476"/>
                  </a:lnTo>
                  <a:lnTo>
                    <a:pt x="1808" y="1329"/>
                  </a:lnTo>
                  <a:lnTo>
                    <a:pt x="1863" y="1144"/>
                  </a:lnTo>
                  <a:lnTo>
                    <a:pt x="1882" y="960"/>
                  </a:lnTo>
                  <a:lnTo>
                    <a:pt x="1863" y="775"/>
                  </a:lnTo>
                  <a:lnTo>
                    <a:pt x="1808" y="591"/>
                  </a:lnTo>
                  <a:lnTo>
                    <a:pt x="1734" y="425"/>
                  </a:lnTo>
                  <a:lnTo>
                    <a:pt x="1623" y="278"/>
                  </a:lnTo>
                  <a:lnTo>
                    <a:pt x="1494" y="167"/>
                  </a:lnTo>
                  <a:lnTo>
                    <a:pt x="1328" y="75"/>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 name="Google Shape;801;p3"/>
            <p:cNvSpPr/>
            <p:nvPr/>
          </p:nvSpPr>
          <p:spPr>
            <a:xfrm>
              <a:off x="6097475" y="1712700"/>
              <a:ext cx="47025" cy="47050"/>
            </a:xfrm>
            <a:custGeom>
              <a:avLst/>
              <a:gdLst/>
              <a:ahLst/>
              <a:cxnLst/>
              <a:rect l="l" t="t" r="r" b="b"/>
              <a:pathLst>
                <a:path w="1881" h="1882" extrusionOk="0">
                  <a:moveTo>
                    <a:pt x="922" y="1"/>
                  </a:moveTo>
                  <a:lnTo>
                    <a:pt x="719" y="19"/>
                  </a:lnTo>
                  <a:lnTo>
                    <a:pt x="553" y="75"/>
                  </a:lnTo>
                  <a:lnTo>
                    <a:pt x="387" y="167"/>
                  </a:lnTo>
                  <a:lnTo>
                    <a:pt x="258" y="277"/>
                  </a:lnTo>
                  <a:lnTo>
                    <a:pt x="148" y="406"/>
                  </a:lnTo>
                  <a:lnTo>
                    <a:pt x="56" y="572"/>
                  </a:lnTo>
                  <a:lnTo>
                    <a:pt x="19" y="757"/>
                  </a:lnTo>
                  <a:lnTo>
                    <a:pt x="0" y="941"/>
                  </a:lnTo>
                  <a:lnTo>
                    <a:pt x="19" y="1144"/>
                  </a:lnTo>
                  <a:lnTo>
                    <a:pt x="74" y="1328"/>
                  </a:lnTo>
                  <a:lnTo>
                    <a:pt x="148" y="1494"/>
                  </a:lnTo>
                  <a:lnTo>
                    <a:pt x="277" y="1623"/>
                  </a:lnTo>
                  <a:lnTo>
                    <a:pt x="424" y="1734"/>
                  </a:lnTo>
                  <a:lnTo>
                    <a:pt x="572" y="1826"/>
                  </a:lnTo>
                  <a:lnTo>
                    <a:pt x="775" y="1881"/>
                  </a:lnTo>
                  <a:lnTo>
                    <a:pt x="959" y="1881"/>
                  </a:lnTo>
                  <a:lnTo>
                    <a:pt x="1162" y="1863"/>
                  </a:lnTo>
                  <a:lnTo>
                    <a:pt x="1328" y="1808"/>
                  </a:lnTo>
                  <a:lnTo>
                    <a:pt x="1494" y="1716"/>
                  </a:lnTo>
                  <a:lnTo>
                    <a:pt x="1623" y="1605"/>
                  </a:lnTo>
                  <a:lnTo>
                    <a:pt x="1733" y="1476"/>
                  </a:lnTo>
                  <a:lnTo>
                    <a:pt x="1807" y="1310"/>
                  </a:lnTo>
                  <a:lnTo>
                    <a:pt x="1863" y="1144"/>
                  </a:lnTo>
                  <a:lnTo>
                    <a:pt x="1881" y="941"/>
                  </a:lnTo>
                  <a:lnTo>
                    <a:pt x="1863" y="738"/>
                  </a:lnTo>
                  <a:lnTo>
                    <a:pt x="1807" y="554"/>
                  </a:lnTo>
                  <a:lnTo>
                    <a:pt x="1733" y="406"/>
                  </a:lnTo>
                  <a:lnTo>
                    <a:pt x="1604" y="259"/>
                  </a:lnTo>
                  <a:lnTo>
                    <a:pt x="1457" y="148"/>
                  </a:lnTo>
                  <a:lnTo>
                    <a:pt x="1291" y="56"/>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 name="Google Shape;802;p3"/>
            <p:cNvSpPr/>
            <p:nvPr/>
          </p:nvSpPr>
          <p:spPr>
            <a:xfrm>
              <a:off x="6177225" y="1723775"/>
              <a:ext cx="47500" cy="47500"/>
            </a:xfrm>
            <a:custGeom>
              <a:avLst/>
              <a:gdLst/>
              <a:ahLst/>
              <a:cxnLst/>
              <a:rect l="l" t="t" r="r" b="b"/>
              <a:pathLst>
                <a:path w="1900" h="1900" extrusionOk="0">
                  <a:moveTo>
                    <a:pt x="977" y="0"/>
                  </a:moveTo>
                  <a:lnTo>
                    <a:pt x="793" y="19"/>
                  </a:lnTo>
                  <a:lnTo>
                    <a:pt x="609" y="74"/>
                  </a:lnTo>
                  <a:lnTo>
                    <a:pt x="424" y="148"/>
                  </a:lnTo>
                  <a:lnTo>
                    <a:pt x="295" y="258"/>
                  </a:lnTo>
                  <a:lnTo>
                    <a:pt x="166" y="406"/>
                  </a:lnTo>
                  <a:lnTo>
                    <a:pt x="74" y="572"/>
                  </a:lnTo>
                  <a:lnTo>
                    <a:pt x="19" y="738"/>
                  </a:lnTo>
                  <a:lnTo>
                    <a:pt x="0" y="941"/>
                  </a:lnTo>
                  <a:lnTo>
                    <a:pt x="19" y="1143"/>
                  </a:lnTo>
                  <a:lnTo>
                    <a:pt x="55" y="1309"/>
                  </a:lnTo>
                  <a:lnTo>
                    <a:pt x="148" y="1475"/>
                  </a:lnTo>
                  <a:lnTo>
                    <a:pt x="258" y="1623"/>
                  </a:lnTo>
                  <a:lnTo>
                    <a:pt x="387" y="1733"/>
                  </a:lnTo>
                  <a:lnTo>
                    <a:pt x="535" y="1826"/>
                  </a:lnTo>
                  <a:lnTo>
                    <a:pt x="719" y="1881"/>
                  </a:lnTo>
                  <a:lnTo>
                    <a:pt x="904" y="1899"/>
                  </a:lnTo>
                  <a:lnTo>
                    <a:pt x="1106" y="1899"/>
                  </a:lnTo>
                  <a:lnTo>
                    <a:pt x="1291" y="1844"/>
                  </a:lnTo>
                  <a:lnTo>
                    <a:pt x="1457" y="1752"/>
                  </a:lnTo>
                  <a:lnTo>
                    <a:pt x="1604" y="1641"/>
                  </a:lnTo>
                  <a:lnTo>
                    <a:pt x="1715" y="1512"/>
                  </a:lnTo>
                  <a:lnTo>
                    <a:pt x="1807" y="1346"/>
                  </a:lnTo>
                  <a:lnTo>
                    <a:pt x="1862" y="1162"/>
                  </a:lnTo>
                  <a:lnTo>
                    <a:pt x="1899" y="959"/>
                  </a:lnTo>
                  <a:lnTo>
                    <a:pt x="1881" y="775"/>
                  </a:lnTo>
                  <a:lnTo>
                    <a:pt x="1825" y="590"/>
                  </a:lnTo>
                  <a:lnTo>
                    <a:pt x="1752" y="443"/>
                  </a:lnTo>
                  <a:lnTo>
                    <a:pt x="1641" y="295"/>
                  </a:lnTo>
                  <a:lnTo>
                    <a:pt x="1512" y="185"/>
                  </a:lnTo>
                  <a:lnTo>
                    <a:pt x="1346" y="92"/>
                  </a:lnTo>
                  <a:lnTo>
                    <a:pt x="1180" y="37"/>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 name="Google Shape;803;p3"/>
            <p:cNvSpPr/>
            <p:nvPr/>
          </p:nvSpPr>
          <p:spPr>
            <a:xfrm>
              <a:off x="6257425" y="1738525"/>
              <a:ext cx="46575" cy="46575"/>
            </a:xfrm>
            <a:custGeom>
              <a:avLst/>
              <a:gdLst/>
              <a:ahLst/>
              <a:cxnLst/>
              <a:rect l="l" t="t" r="r" b="b"/>
              <a:pathLst>
                <a:path w="1863" h="1863" extrusionOk="0">
                  <a:moveTo>
                    <a:pt x="904" y="0"/>
                  </a:moveTo>
                  <a:lnTo>
                    <a:pt x="719" y="19"/>
                  </a:lnTo>
                  <a:lnTo>
                    <a:pt x="535" y="74"/>
                  </a:lnTo>
                  <a:lnTo>
                    <a:pt x="388" y="166"/>
                  </a:lnTo>
                  <a:lnTo>
                    <a:pt x="258" y="295"/>
                  </a:lnTo>
                  <a:lnTo>
                    <a:pt x="148" y="424"/>
                  </a:lnTo>
                  <a:lnTo>
                    <a:pt x="56" y="590"/>
                  </a:lnTo>
                  <a:lnTo>
                    <a:pt x="19" y="775"/>
                  </a:lnTo>
                  <a:lnTo>
                    <a:pt x="0" y="959"/>
                  </a:lnTo>
                  <a:lnTo>
                    <a:pt x="19" y="1162"/>
                  </a:lnTo>
                  <a:lnTo>
                    <a:pt x="74" y="1328"/>
                  </a:lnTo>
                  <a:lnTo>
                    <a:pt x="166" y="1494"/>
                  </a:lnTo>
                  <a:lnTo>
                    <a:pt x="277" y="1623"/>
                  </a:lnTo>
                  <a:lnTo>
                    <a:pt x="424" y="1733"/>
                  </a:lnTo>
                  <a:lnTo>
                    <a:pt x="590" y="1807"/>
                  </a:lnTo>
                  <a:lnTo>
                    <a:pt x="756" y="1863"/>
                  </a:lnTo>
                  <a:lnTo>
                    <a:pt x="959" y="1863"/>
                  </a:lnTo>
                  <a:lnTo>
                    <a:pt x="1143" y="1844"/>
                  </a:lnTo>
                  <a:lnTo>
                    <a:pt x="1328" y="1789"/>
                  </a:lnTo>
                  <a:lnTo>
                    <a:pt x="1475" y="1697"/>
                  </a:lnTo>
                  <a:lnTo>
                    <a:pt x="1623" y="1586"/>
                  </a:lnTo>
                  <a:lnTo>
                    <a:pt x="1733" y="1438"/>
                  </a:lnTo>
                  <a:lnTo>
                    <a:pt x="1807" y="1291"/>
                  </a:lnTo>
                  <a:lnTo>
                    <a:pt x="1863" y="1107"/>
                  </a:lnTo>
                  <a:lnTo>
                    <a:pt x="1863" y="904"/>
                  </a:lnTo>
                  <a:lnTo>
                    <a:pt x="1844" y="719"/>
                  </a:lnTo>
                  <a:lnTo>
                    <a:pt x="1789" y="553"/>
                  </a:lnTo>
                  <a:lnTo>
                    <a:pt x="1697" y="388"/>
                  </a:lnTo>
                  <a:lnTo>
                    <a:pt x="1586" y="258"/>
                  </a:lnTo>
                  <a:lnTo>
                    <a:pt x="1438" y="148"/>
                  </a:lnTo>
                  <a:lnTo>
                    <a:pt x="1291" y="74"/>
                  </a:lnTo>
                  <a:lnTo>
                    <a:pt x="1107"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 name="Google Shape;804;p3"/>
            <p:cNvSpPr/>
            <p:nvPr/>
          </p:nvSpPr>
          <p:spPr>
            <a:xfrm>
              <a:off x="4742725" y="571850"/>
              <a:ext cx="45650" cy="45650"/>
            </a:xfrm>
            <a:custGeom>
              <a:avLst/>
              <a:gdLst/>
              <a:ahLst/>
              <a:cxnLst/>
              <a:rect l="l" t="t" r="r" b="b"/>
              <a:pathLst>
                <a:path w="1826" h="1826" extrusionOk="0">
                  <a:moveTo>
                    <a:pt x="904" y="0"/>
                  </a:moveTo>
                  <a:lnTo>
                    <a:pt x="720" y="19"/>
                  </a:lnTo>
                  <a:lnTo>
                    <a:pt x="554" y="74"/>
                  </a:lnTo>
                  <a:lnTo>
                    <a:pt x="406" y="166"/>
                  </a:lnTo>
                  <a:lnTo>
                    <a:pt x="277" y="277"/>
                  </a:lnTo>
                  <a:lnTo>
                    <a:pt x="148" y="406"/>
                  </a:lnTo>
                  <a:lnTo>
                    <a:pt x="74" y="553"/>
                  </a:lnTo>
                  <a:lnTo>
                    <a:pt x="19" y="719"/>
                  </a:lnTo>
                  <a:lnTo>
                    <a:pt x="1" y="904"/>
                  </a:lnTo>
                  <a:lnTo>
                    <a:pt x="19" y="1088"/>
                  </a:lnTo>
                  <a:lnTo>
                    <a:pt x="74" y="1272"/>
                  </a:lnTo>
                  <a:lnTo>
                    <a:pt x="148" y="1420"/>
                  </a:lnTo>
                  <a:lnTo>
                    <a:pt x="277" y="1567"/>
                  </a:lnTo>
                  <a:lnTo>
                    <a:pt x="406" y="1678"/>
                  </a:lnTo>
                  <a:lnTo>
                    <a:pt x="572" y="1770"/>
                  </a:lnTo>
                  <a:lnTo>
                    <a:pt x="757" y="1807"/>
                  </a:lnTo>
                  <a:lnTo>
                    <a:pt x="941" y="1826"/>
                  </a:lnTo>
                  <a:lnTo>
                    <a:pt x="1125" y="1807"/>
                  </a:lnTo>
                  <a:lnTo>
                    <a:pt x="1291" y="1733"/>
                  </a:lnTo>
                  <a:lnTo>
                    <a:pt x="1439" y="1660"/>
                  </a:lnTo>
                  <a:lnTo>
                    <a:pt x="1568" y="1531"/>
                  </a:lnTo>
                  <a:lnTo>
                    <a:pt x="1678" y="1402"/>
                  </a:lnTo>
                  <a:lnTo>
                    <a:pt x="1752" y="1254"/>
                  </a:lnTo>
                  <a:lnTo>
                    <a:pt x="1808" y="1070"/>
                  </a:lnTo>
                  <a:lnTo>
                    <a:pt x="1826" y="904"/>
                  </a:lnTo>
                  <a:lnTo>
                    <a:pt x="1789" y="719"/>
                  </a:lnTo>
                  <a:lnTo>
                    <a:pt x="1734" y="553"/>
                  </a:lnTo>
                  <a:lnTo>
                    <a:pt x="1660" y="406"/>
                  </a:lnTo>
                  <a:lnTo>
                    <a:pt x="1549" y="258"/>
                  </a:lnTo>
                  <a:lnTo>
                    <a:pt x="1402" y="166"/>
                  </a:lnTo>
                  <a:lnTo>
                    <a:pt x="1254" y="74"/>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 name="Google Shape;805;p3"/>
            <p:cNvSpPr/>
            <p:nvPr/>
          </p:nvSpPr>
          <p:spPr>
            <a:xfrm>
              <a:off x="5476100" y="1519575"/>
              <a:ext cx="45200" cy="45200"/>
            </a:xfrm>
            <a:custGeom>
              <a:avLst/>
              <a:gdLst/>
              <a:ahLst/>
              <a:cxnLst/>
              <a:rect l="l" t="t" r="r" b="b"/>
              <a:pathLst>
                <a:path w="1808" h="1808" extrusionOk="0">
                  <a:moveTo>
                    <a:pt x="775" y="0"/>
                  </a:moveTo>
                  <a:lnTo>
                    <a:pt x="609" y="55"/>
                  </a:lnTo>
                  <a:lnTo>
                    <a:pt x="443" y="129"/>
                  </a:lnTo>
                  <a:lnTo>
                    <a:pt x="314" y="240"/>
                  </a:lnTo>
                  <a:lnTo>
                    <a:pt x="185" y="369"/>
                  </a:lnTo>
                  <a:lnTo>
                    <a:pt x="93" y="516"/>
                  </a:lnTo>
                  <a:lnTo>
                    <a:pt x="38" y="682"/>
                  </a:lnTo>
                  <a:lnTo>
                    <a:pt x="1" y="867"/>
                  </a:lnTo>
                  <a:lnTo>
                    <a:pt x="19" y="1033"/>
                  </a:lnTo>
                  <a:lnTo>
                    <a:pt x="56" y="1217"/>
                  </a:lnTo>
                  <a:lnTo>
                    <a:pt x="130" y="1365"/>
                  </a:lnTo>
                  <a:lnTo>
                    <a:pt x="240" y="1512"/>
                  </a:lnTo>
                  <a:lnTo>
                    <a:pt x="369" y="1623"/>
                  </a:lnTo>
                  <a:lnTo>
                    <a:pt x="517" y="1715"/>
                  </a:lnTo>
                  <a:lnTo>
                    <a:pt x="683" y="1789"/>
                  </a:lnTo>
                  <a:lnTo>
                    <a:pt x="867" y="1807"/>
                  </a:lnTo>
                  <a:lnTo>
                    <a:pt x="1052" y="1807"/>
                  </a:lnTo>
                  <a:lnTo>
                    <a:pt x="1218" y="1752"/>
                  </a:lnTo>
                  <a:lnTo>
                    <a:pt x="1365" y="1678"/>
                  </a:lnTo>
                  <a:lnTo>
                    <a:pt x="1513" y="1567"/>
                  </a:lnTo>
                  <a:lnTo>
                    <a:pt x="1623" y="1438"/>
                  </a:lnTo>
                  <a:lnTo>
                    <a:pt x="1715" y="1291"/>
                  </a:lnTo>
                  <a:lnTo>
                    <a:pt x="1789" y="1125"/>
                  </a:lnTo>
                  <a:lnTo>
                    <a:pt x="1808" y="941"/>
                  </a:lnTo>
                  <a:lnTo>
                    <a:pt x="1808" y="775"/>
                  </a:lnTo>
                  <a:lnTo>
                    <a:pt x="1752" y="609"/>
                  </a:lnTo>
                  <a:lnTo>
                    <a:pt x="1679" y="443"/>
                  </a:lnTo>
                  <a:lnTo>
                    <a:pt x="1568" y="295"/>
                  </a:lnTo>
                  <a:lnTo>
                    <a:pt x="1439" y="185"/>
                  </a:lnTo>
                  <a:lnTo>
                    <a:pt x="1291" y="92"/>
                  </a:lnTo>
                  <a:lnTo>
                    <a:pt x="1125" y="19"/>
                  </a:lnTo>
                  <a:lnTo>
                    <a:pt x="9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 name="Google Shape;806;p3"/>
            <p:cNvSpPr/>
            <p:nvPr/>
          </p:nvSpPr>
          <p:spPr>
            <a:xfrm>
              <a:off x="5781250" y="1656475"/>
              <a:ext cx="45675" cy="45650"/>
            </a:xfrm>
            <a:custGeom>
              <a:avLst/>
              <a:gdLst/>
              <a:ahLst/>
              <a:cxnLst/>
              <a:rect l="l" t="t" r="r" b="b"/>
              <a:pathLst>
                <a:path w="1827" h="1826" extrusionOk="0">
                  <a:moveTo>
                    <a:pt x="904" y="0"/>
                  </a:moveTo>
                  <a:lnTo>
                    <a:pt x="720" y="19"/>
                  </a:lnTo>
                  <a:lnTo>
                    <a:pt x="554" y="74"/>
                  </a:lnTo>
                  <a:lnTo>
                    <a:pt x="406" y="148"/>
                  </a:lnTo>
                  <a:lnTo>
                    <a:pt x="277" y="258"/>
                  </a:lnTo>
                  <a:lnTo>
                    <a:pt x="167" y="388"/>
                  </a:lnTo>
                  <a:lnTo>
                    <a:pt x="74" y="553"/>
                  </a:lnTo>
                  <a:lnTo>
                    <a:pt x="19" y="719"/>
                  </a:lnTo>
                  <a:lnTo>
                    <a:pt x="1" y="904"/>
                  </a:lnTo>
                  <a:lnTo>
                    <a:pt x="19" y="1088"/>
                  </a:lnTo>
                  <a:lnTo>
                    <a:pt x="74" y="1273"/>
                  </a:lnTo>
                  <a:lnTo>
                    <a:pt x="167" y="1420"/>
                  </a:lnTo>
                  <a:lnTo>
                    <a:pt x="277" y="1568"/>
                  </a:lnTo>
                  <a:lnTo>
                    <a:pt x="425" y="1678"/>
                  </a:lnTo>
                  <a:lnTo>
                    <a:pt x="591" y="1752"/>
                  </a:lnTo>
                  <a:lnTo>
                    <a:pt x="757" y="1807"/>
                  </a:lnTo>
                  <a:lnTo>
                    <a:pt x="959" y="1826"/>
                  </a:lnTo>
                  <a:lnTo>
                    <a:pt x="1144" y="1789"/>
                  </a:lnTo>
                  <a:lnTo>
                    <a:pt x="1310" y="1733"/>
                  </a:lnTo>
                  <a:lnTo>
                    <a:pt x="1457" y="1641"/>
                  </a:lnTo>
                  <a:lnTo>
                    <a:pt x="1586" y="1531"/>
                  </a:lnTo>
                  <a:lnTo>
                    <a:pt x="1697" y="1402"/>
                  </a:lnTo>
                  <a:lnTo>
                    <a:pt x="1771" y="1236"/>
                  </a:lnTo>
                  <a:lnTo>
                    <a:pt x="1826" y="1070"/>
                  </a:lnTo>
                  <a:lnTo>
                    <a:pt x="1826" y="885"/>
                  </a:lnTo>
                  <a:lnTo>
                    <a:pt x="1808" y="701"/>
                  </a:lnTo>
                  <a:lnTo>
                    <a:pt x="1752" y="535"/>
                  </a:lnTo>
                  <a:lnTo>
                    <a:pt x="1660" y="388"/>
                  </a:lnTo>
                  <a:lnTo>
                    <a:pt x="1550" y="258"/>
                  </a:lnTo>
                  <a:lnTo>
                    <a:pt x="1420" y="148"/>
                  </a:lnTo>
                  <a:lnTo>
                    <a:pt x="1273" y="56"/>
                  </a:lnTo>
                  <a:lnTo>
                    <a:pt x="1089"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 name="Google Shape;807;p3"/>
            <p:cNvSpPr/>
            <p:nvPr/>
          </p:nvSpPr>
          <p:spPr>
            <a:xfrm>
              <a:off x="4691550" y="398075"/>
              <a:ext cx="45200" cy="45175"/>
            </a:xfrm>
            <a:custGeom>
              <a:avLst/>
              <a:gdLst/>
              <a:ahLst/>
              <a:cxnLst/>
              <a:rect l="l" t="t" r="r" b="b"/>
              <a:pathLst>
                <a:path w="1808" h="1807" extrusionOk="0">
                  <a:moveTo>
                    <a:pt x="923" y="0"/>
                  </a:moveTo>
                  <a:lnTo>
                    <a:pt x="738" y="18"/>
                  </a:lnTo>
                  <a:lnTo>
                    <a:pt x="573" y="55"/>
                  </a:lnTo>
                  <a:lnTo>
                    <a:pt x="425" y="148"/>
                  </a:lnTo>
                  <a:lnTo>
                    <a:pt x="278" y="240"/>
                  </a:lnTo>
                  <a:lnTo>
                    <a:pt x="167" y="387"/>
                  </a:lnTo>
                  <a:lnTo>
                    <a:pt x="75" y="535"/>
                  </a:lnTo>
                  <a:lnTo>
                    <a:pt x="19" y="701"/>
                  </a:lnTo>
                  <a:lnTo>
                    <a:pt x="1" y="885"/>
                  </a:lnTo>
                  <a:lnTo>
                    <a:pt x="1" y="1051"/>
                  </a:lnTo>
                  <a:lnTo>
                    <a:pt x="56" y="1217"/>
                  </a:lnTo>
                  <a:lnTo>
                    <a:pt x="130" y="1383"/>
                  </a:lnTo>
                  <a:lnTo>
                    <a:pt x="241" y="1512"/>
                  </a:lnTo>
                  <a:lnTo>
                    <a:pt x="370" y="1641"/>
                  </a:lnTo>
                  <a:lnTo>
                    <a:pt x="536" y="1733"/>
                  </a:lnTo>
                  <a:lnTo>
                    <a:pt x="702" y="1789"/>
                  </a:lnTo>
                  <a:lnTo>
                    <a:pt x="868" y="1807"/>
                  </a:lnTo>
                  <a:lnTo>
                    <a:pt x="1052" y="1789"/>
                  </a:lnTo>
                  <a:lnTo>
                    <a:pt x="1218" y="1752"/>
                  </a:lnTo>
                  <a:lnTo>
                    <a:pt x="1384" y="1659"/>
                  </a:lnTo>
                  <a:lnTo>
                    <a:pt x="1513" y="1567"/>
                  </a:lnTo>
                  <a:lnTo>
                    <a:pt x="1624" y="1420"/>
                  </a:lnTo>
                  <a:lnTo>
                    <a:pt x="1716" y="1272"/>
                  </a:lnTo>
                  <a:lnTo>
                    <a:pt x="1789" y="1106"/>
                  </a:lnTo>
                  <a:lnTo>
                    <a:pt x="1808" y="922"/>
                  </a:lnTo>
                  <a:lnTo>
                    <a:pt x="1789" y="756"/>
                  </a:lnTo>
                  <a:lnTo>
                    <a:pt x="1753" y="590"/>
                  </a:lnTo>
                  <a:lnTo>
                    <a:pt x="1660" y="424"/>
                  </a:lnTo>
                  <a:lnTo>
                    <a:pt x="1550" y="295"/>
                  </a:lnTo>
                  <a:lnTo>
                    <a:pt x="1421" y="166"/>
                  </a:lnTo>
                  <a:lnTo>
                    <a:pt x="1273" y="74"/>
                  </a:lnTo>
                  <a:lnTo>
                    <a:pt x="1107" y="18"/>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 name="Google Shape;808;p3"/>
            <p:cNvSpPr/>
            <p:nvPr/>
          </p:nvSpPr>
          <p:spPr>
            <a:xfrm>
              <a:off x="5122100" y="1210725"/>
              <a:ext cx="46100" cy="46125"/>
            </a:xfrm>
            <a:custGeom>
              <a:avLst/>
              <a:gdLst/>
              <a:ahLst/>
              <a:cxnLst/>
              <a:rect l="l" t="t" r="r" b="b"/>
              <a:pathLst>
                <a:path w="1844" h="1845" extrusionOk="0">
                  <a:moveTo>
                    <a:pt x="885" y="1"/>
                  </a:moveTo>
                  <a:lnTo>
                    <a:pt x="701" y="37"/>
                  </a:lnTo>
                  <a:lnTo>
                    <a:pt x="516" y="93"/>
                  </a:lnTo>
                  <a:lnTo>
                    <a:pt x="369" y="185"/>
                  </a:lnTo>
                  <a:lnTo>
                    <a:pt x="240" y="296"/>
                  </a:lnTo>
                  <a:lnTo>
                    <a:pt x="129" y="443"/>
                  </a:lnTo>
                  <a:lnTo>
                    <a:pt x="55" y="609"/>
                  </a:lnTo>
                  <a:lnTo>
                    <a:pt x="0" y="775"/>
                  </a:lnTo>
                  <a:lnTo>
                    <a:pt x="0" y="978"/>
                  </a:lnTo>
                  <a:lnTo>
                    <a:pt x="19" y="1162"/>
                  </a:lnTo>
                  <a:lnTo>
                    <a:pt x="74" y="1328"/>
                  </a:lnTo>
                  <a:lnTo>
                    <a:pt x="166" y="1476"/>
                  </a:lnTo>
                  <a:lnTo>
                    <a:pt x="277" y="1605"/>
                  </a:lnTo>
                  <a:lnTo>
                    <a:pt x="406" y="1715"/>
                  </a:lnTo>
                  <a:lnTo>
                    <a:pt x="553" y="1789"/>
                  </a:lnTo>
                  <a:lnTo>
                    <a:pt x="738" y="1844"/>
                  </a:lnTo>
                  <a:lnTo>
                    <a:pt x="922" y="1844"/>
                  </a:lnTo>
                  <a:lnTo>
                    <a:pt x="1106" y="1826"/>
                  </a:lnTo>
                  <a:lnTo>
                    <a:pt x="1291" y="1789"/>
                  </a:lnTo>
                  <a:lnTo>
                    <a:pt x="1438" y="1697"/>
                  </a:lnTo>
                  <a:lnTo>
                    <a:pt x="1567" y="1586"/>
                  </a:lnTo>
                  <a:lnTo>
                    <a:pt x="1696" y="1439"/>
                  </a:lnTo>
                  <a:lnTo>
                    <a:pt x="1770" y="1291"/>
                  </a:lnTo>
                  <a:lnTo>
                    <a:pt x="1826" y="1107"/>
                  </a:lnTo>
                  <a:lnTo>
                    <a:pt x="1844" y="922"/>
                  </a:lnTo>
                  <a:lnTo>
                    <a:pt x="1807" y="720"/>
                  </a:lnTo>
                  <a:lnTo>
                    <a:pt x="1752" y="554"/>
                  </a:lnTo>
                  <a:lnTo>
                    <a:pt x="1678" y="388"/>
                  </a:lnTo>
                  <a:lnTo>
                    <a:pt x="1549" y="259"/>
                  </a:lnTo>
                  <a:lnTo>
                    <a:pt x="1420" y="148"/>
                  </a:lnTo>
                  <a:lnTo>
                    <a:pt x="1254" y="74"/>
                  </a:lnTo>
                  <a:lnTo>
                    <a:pt x="1088" y="19"/>
                  </a:lnTo>
                  <a:lnTo>
                    <a:pt x="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 name="Google Shape;809;p3"/>
            <p:cNvSpPr/>
            <p:nvPr/>
          </p:nvSpPr>
          <p:spPr>
            <a:xfrm>
              <a:off x="5861000" y="1670300"/>
              <a:ext cx="46125" cy="46575"/>
            </a:xfrm>
            <a:custGeom>
              <a:avLst/>
              <a:gdLst/>
              <a:ahLst/>
              <a:cxnLst/>
              <a:rect l="l" t="t" r="r" b="b"/>
              <a:pathLst>
                <a:path w="1845" h="1863" extrusionOk="0">
                  <a:moveTo>
                    <a:pt x="922" y="0"/>
                  </a:moveTo>
                  <a:lnTo>
                    <a:pt x="738" y="19"/>
                  </a:lnTo>
                  <a:lnTo>
                    <a:pt x="554" y="74"/>
                  </a:lnTo>
                  <a:lnTo>
                    <a:pt x="406" y="148"/>
                  </a:lnTo>
                  <a:lnTo>
                    <a:pt x="259" y="259"/>
                  </a:lnTo>
                  <a:lnTo>
                    <a:pt x="148" y="406"/>
                  </a:lnTo>
                  <a:lnTo>
                    <a:pt x="56" y="554"/>
                  </a:lnTo>
                  <a:lnTo>
                    <a:pt x="19" y="738"/>
                  </a:lnTo>
                  <a:lnTo>
                    <a:pt x="1" y="941"/>
                  </a:lnTo>
                  <a:lnTo>
                    <a:pt x="19" y="1125"/>
                  </a:lnTo>
                  <a:lnTo>
                    <a:pt x="74" y="1310"/>
                  </a:lnTo>
                  <a:lnTo>
                    <a:pt x="166" y="1457"/>
                  </a:lnTo>
                  <a:lnTo>
                    <a:pt x="277" y="1605"/>
                  </a:lnTo>
                  <a:lnTo>
                    <a:pt x="406" y="1715"/>
                  </a:lnTo>
                  <a:lnTo>
                    <a:pt x="572" y="1789"/>
                  </a:lnTo>
                  <a:lnTo>
                    <a:pt x="756" y="1844"/>
                  </a:lnTo>
                  <a:lnTo>
                    <a:pt x="941" y="1863"/>
                  </a:lnTo>
                  <a:lnTo>
                    <a:pt x="1144" y="1826"/>
                  </a:lnTo>
                  <a:lnTo>
                    <a:pt x="1310" y="1771"/>
                  </a:lnTo>
                  <a:lnTo>
                    <a:pt x="1476" y="1678"/>
                  </a:lnTo>
                  <a:lnTo>
                    <a:pt x="1605" y="1568"/>
                  </a:lnTo>
                  <a:lnTo>
                    <a:pt x="1715" y="1420"/>
                  </a:lnTo>
                  <a:lnTo>
                    <a:pt x="1789" y="1273"/>
                  </a:lnTo>
                  <a:lnTo>
                    <a:pt x="1844" y="1088"/>
                  </a:lnTo>
                  <a:lnTo>
                    <a:pt x="1844" y="885"/>
                  </a:lnTo>
                  <a:lnTo>
                    <a:pt x="1826" y="701"/>
                  </a:lnTo>
                  <a:lnTo>
                    <a:pt x="1771" y="535"/>
                  </a:lnTo>
                  <a:lnTo>
                    <a:pt x="1678" y="388"/>
                  </a:lnTo>
                  <a:lnTo>
                    <a:pt x="1568" y="259"/>
                  </a:lnTo>
                  <a:lnTo>
                    <a:pt x="1439" y="148"/>
                  </a:lnTo>
                  <a:lnTo>
                    <a:pt x="1291" y="74"/>
                  </a:lnTo>
                  <a:lnTo>
                    <a:pt x="1107" y="19"/>
                  </a:lnTo>
                  <a:lnTo>
                    <a:pt x="92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 name="Google Shape;810;p3"/>
            <p:cNvSpPr/>
            <p:nvPr/>
          </p:nvSpPr>
          <p:spPr>
            <a:xfrm>
              <a:off x="4859350" y="837350"/>
              <a:ext cx="46125" cy="45675"/>
            </a:xfrm>
            <a:custGeom>
              <a:avLst/>
              <a:gdLst/>
              <a:ahLst/>
              <a:cxnLst/>
              <a:rect l="l" t="t" r="r" b="b"/>
              <a:pathLst>
                <a:path w="1845" h="1827" extrusionOk="0">
                  <a:moveTo>
                    <a:pt x="922" y="1"/>
                  </a:moveTo>
                  <a:lnTo>
                    <a:pt x="738" y="19"/>
                  </a:lnTo>
                  <a:lnTo>
                    <a:pt x="572" y="56"/>
                  </a:lnTo>
                  <a:lnTo>
                    <a:pt x="406" y="148"/>
                  </a:lnTo>
                  <a:lnTo>
                    <a:pt x="277" y="259"/>
                  </a:lnTo>
                  <a:lnTo>
                    <a:pt x="166" y="388"/>
                  </a:lnTo>
                  <a:lnTo>
                    <a:pt x="74" y="535"/>
                  </a:lnTo>
                  <a:lnTo>
                    <a:pt x="19" y="701"/>
                  </a:lnTo>
                  <a:lnTo>
                    <a:pt x="0" y="886"/>
                  </a:lnTo>
                  <a:lnTo>
                    <a:pt x="19" y="1088"/>
                  </a:lnTo>
                  <a:lnTo>
                    <a:pt x="74" y="1254"/>
                  </a:lnTo>
                  <a:lnTo>
                    <a:pt x="148" y="1420"/>
                  </a:lnTo>
                  <a:lnTo>
                    <a:pt x="259" y="1549"/>
                  </a:lnTo>
                  <a:lnTo>
                    <a:pt x="406" y="1679"/>
                  </a:lnTo>
                  <a:lnTo>
                    <a:pt x="554" y="1752"/>
                  </a:lnTo>
                  <a:lnTo>
                    <a:pt x="738" y="1808"/>
                  </a:lnTo>
                  <a:lnTo>
                    <a:pt x="922" y="1826"/>
                  </a:lnTo>
                  <a:lnTo>
                    <a:pt x="1107" y="1808"/>
                  </a:lnTo>
                  <a:lnTo>
                    <a:pt x="1273" y="1752"/>
                  </a:lnTo>
                  <a:lnTo>
                    <a:pt x="1439" y="1679"/>
                  </a:lnTo>
                  <a:lnTo>
                    <a:pt x="1568" y="1568"/>
                  </a:lnTo>
                  <a:lnTo>
                    <a:pt x="1678" y="1439"/>
                  </a:lnTo>
                  <a:lnTo>
                    <a:pt x="1770" y="1291"/>
                  </a:lnTo>
                  <a:lnTo>
                    <a:pt x="1826" y="1125"/>
                  </a:lnTo>
                  <a:lnTo>
                    <a:pt x="1844" y="941"/>
                  </a:lnTo>
                  <a:lnTo>
                    <a:pt x="1826" y="738"/>
                  </a:lnTo>
                  <a:lnTo>
                    <a:pt x="1770" y="572"/>
                  </a:lnTo>
                  <a:lnTo>
                    <a:pt x="1697" y="406"/>
                  </a:lnTo>
                  <a:lnTo>
                    <a:pt x="1586" y="259"/>
                  </a:lnTo>
                  <a:lnTo>
                    <a:pt x="1439" y="148"/>
                  </a:lnTo>
                  <a:lnTo>
                    <a:pt x="1291" y="74"/>
                  </a:lnTo>
                  <a:lnTo>
                    <a:pt x="1107" y="19"/>
                  </a:lnTo>
                  <a:lnTo>
                    <a:pt x="9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 name="Google Shape;811;p3"/>
            <p:cNvSpPr/>
            <p:nvPr/>
          </p:nvSpPr>
          <p:spPr>
            <a:xfrm>
              <a:off x="5333200" y="1413550"/>
              <a:ext cx="45675" cy="46125"/>
            </a:xfrm>
            <a:custGeom>
              <a:avLst/>
              <a:gdLst/>
              <a:ahLst/>
              <a:cxnLst/>
              <a:rect l="l" t="t" r="r" b="b"/>
              <a:pathLst>
                <a:path w="1827" h="1845" extrusionOk="0">
                  <a:moveTo>
                    <a:pt x="941" y="0"/>
                  </a:moveTo>
                  <a:lnTo>
                    <a:pt x="757" y="19"/>
                  </a:lnTo>
                  <a:lnTo>
                    <a:pt x="591" y="74"/>
                  </a:lnTo>
                  <a:lnTo>
                    <a:pt x="425" y="148"/>
                  </a:lnTo>
                  <a:lnTo>
                    <a:pt x="296" y="259"/>
                  </a:lnTo>
                  <a:lnTo>
                    <a:pt x="185" y="388"/>
                  </a:lnTo>
                  <a:lnTo>
                    <a:pt x="93" y="535"/>
                  </a:lnTo>
                  <a:lnTo>
                    <a:pt x="38" y="701"/>
                  </a:lnTo>
                  <a:lnTo>
                    <a:pt x="1" y="885"/>
                  </a:lnTo>
                  <a:lnTo>
                    <a:pt x="19" y="1070"/>
                  </a:lnTo>
                  <a:lnTo>
                    <a:pt x="56" y="1236"/>
                  </a:lnTo>
                  <a:lnTo>
                    <a:pt x="130" y="1402"/>
                  </a:lnTo>
                  <a:lnTo>
                    <a:pt x="241" y="1531"/>
                  </a:lnTo>
                  <a:lnTo>
                    <a:pt x="370" y="1660"/>
                  </a:lnTo>
                  <a:lnTo>
                    <a:pt x="517" y="1752"/>
                  </a:lnTo>
                  <a:lnTo>
                    <a:pt x="683" y="1807"/>
                  </a:lnTo>
                  <a:lnTo>
                    <a:pt x="867" y="1844"/>
                  </a:lnTo>
                  <a:lnTo>
                    <a:pt x="1052" y="1826"/>
                  </a:lnTo>
                  <a:lnTo>
                    <a:pt x="1236" y="1789"/>
                  </a:lnTo>
                  <a:lnTo>
                    <a:pt x="1402" y="1697"/>
                  </a:lnTo>
                  <a:lnTo>
                    <a:pt x="1550" y="1586"/>
                  </a:lnTo>
                  <a:lnTo>
                    <a:pt x="1660" y="1457"/>
                  </a:lnTo>
                  <a:lnTo>
                    <a:pt x="1752" y="1291"/>
                  </a:lnTo>
                  <a:lnTo>
                    <a:pt x="1808" y="1125"/>
                  </a:lnTo>
                  <a:lnTo>
                    <a:pt x="1826" y="922"/>
                  </a:lnTo>
                  <a:lnTo>
                    <a:pt x="1808" y="738"/>
                  </a:lnTo>
                  <a:lnTo>
                    <a:pt x="1771" y="572"/>
                  </a:lnTo>
                  <a:lnTo>
                    <a:pt x="1679" y="424"/>
                  </a:lnTo>
                  <a:lnTo>
                    <a:pt x="1568" y="277"/>
                  </a:lnTo>
                  <a:lnTo>
                    <a:pt x="1439" y="166"/>
                  </a:lnTo>
                  <a:lnTo>
                    <a:pt x="1292" y="93"/>
                  </a:lnTo>
                  <a:lnTo>
                    <a:pt x="1126" y="37"/>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 name="Google Shape;812;p3"/>
            <p:cNvSpPr/>
            <p:nvPr/>
          </p:nvSpPr>
          <p:spPr>
            <a:xfrm>
              <a:off x="6337625" y="1753275"/>
              <a:ext cx="46125" cy="46125"/>
            </a:xfrm>
            <a:custGeom>
              <a:avLst/>
              <a:gdLst/>
              <a:ahLst/>
              <a:cxnLst/>
              <a:rect l="l" t="t" r="r" b="b"/>
              <a:pathLst>
                <a:path w="1845" h="1845" extrusionOk="0">
                  <a:moveTo>
                    <a:pt x="904" y="0"/>
                  </a:moveTo>
                  <a:lnTo>
                    <a:pt x="720" y="19"/>
                  </a:lnTo>
                  <a:lnTo>
                    <a:pt x="554" y="74"/>
                  </a:lnTo>
                  <a:lnTo>
                    <a:pt x="388" y="166"/>
                  </a:lnTo>
                  <a:lnTo>
                    <a:pt x="259" y="277"/>
                  </a:lnTo>
                  <a:lnTo>
                    <a:pt x="148" y="406"/>
                  </a:lnTo>
                  <a:lnTo>
                    <a:pt x="74" y="553"/>
                  </a:lnTo>
                  <a:lnTo>
                    <a:pt x="19" y="719"/>
                  </a:lnTo>
                  <a:lnTo>
                    <a:pt x="1" y="904"/>
                  </a:lnTo>
                  <a:lnTo>
                    <a:pt x="19" y="1107"/>
                  </a:lnTo>
                  <a:lnTo>
                    <a:pt x="74" y="1273"/>
                  </a:lnTo>
                  <a:lnTo>
                    <a:pt x="166" y="1439"/>
                  </a:lnTo>
                  <a:lnTo>
                    <a:pt x="277" y="1568"/>
                  </a:lnTo>
                  <a:lnTo>
                    <a:pt x="406" y="1697"/>
                  </a:lnTo>
                  <a:lnTo>
                    <a:pt x="572" y="1770"/>
                  </a:lnTo>
                  <a:lnTo>
                    <a:pt x="757" y="1826"/>
                  </a:lnTo>
                  <a:lnTo>
                    <a:pt x="941" y="1844"/>
                  </a:lnTo>
                  <a:lnTo>
                    <a:pt x="1125" y="1807"/>
                  </a:lnTo>
                  <a:lnTo>
                    <a:pt x="1291" y="1752"/>
                  </a:lnTo>
                  <a:lnTo>
                    <a:pt x="1457" y="1678"/>
                  </a:lnTo>
                  <a:lnTo>
                    <a:pt x="1586" y="1568"/>
                  </a:lnTo>
                  <a:lnTo>
                    <a:pt x="1697" y="1439"/>
                  </a:lnTo>
                  <a:lnTo>
                    <a:pt x="1771" y="1273"/>
                  </a:lnTo>
                  <a:lnTo>
                    <a:pt x="1826" y="1107"/>
                  </a:lnTo>
                  <a:lnTo>
                    <a:pt x="1844" y="922"/>
                  </a:lnTo>
                  <a:lnTo>
                    <a:pt x="1826" y="738"/>
                  </a:lnTo>
                  <a:lnTo>
                    <a:pt x="1771" y="553"/>
                  </a:lnTo>
                  <a:lnTo>
                    <a:pt x="1678" y="388"/>
                  </a:lnTo>
                  <a:lnTo>
                    <a:pt x="1568" y="258"/>
                  </a:lnTo>
                  <a:lnTo>
                    <a:pt x="1439" y="148"/>
                  </a:lnTo>
                  <a:lnTo>
                    <a:pt x="1273" y="56"/>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 name="Google Shape;813;p3"/>
            <p:cNvSpPr/>
            <p:nvPr/>
          </p:nvSpPr>
          <p:spPr>
            <a:xfrm>
              <a:off x="5188000" y="1305675"/>
              <a:ext cx="45200" cy="45200"/>
            </a:xfrm>
            <a:custGeom>
              <a:avLst/>
              <a:gdLst/>
              <a:ahLst/>
              <a:cxnLst/>
              <a:rect l="l" t="t" r="r" b="b"/>
              <a:pathLst>
                <a:path w="1808" h="1808" extrusionOk="0">
                  <a:moveTo>
                    <a:pt x="775" y="1"/>
                  </a:moveTo>
                  <a:lnTo>
                    <a:pt x="591" y="56"/>
                  </a:lnTo>
                  <a:lnTo>
                    <a:pt x="443" y="130"/>
                  </a:lnTo>
                  <a:lnTo>
                    <a:pt x="296" y="241"/>
                  </a:lnTo>
                  <a:lnTo>
                    <a:pt x="185" y="370"/>
                  </a:lnTo>
                  <a:lnTo>
                    <a:pt x="93" y="536"/>
                  </a:lnTo>
                  <a:lnTo>
                    <a:pt x="38" y="701"/>
                  </a:lnTo>
                  <a:lnTo>
                    <a:pt x="1" y="867"/>
                  </a:lnTo>
                  <a:lnTo>
                    <a:pt x="19" y="1052"/>
                  </a:lnTo>
                  <a:lnTo>
                    <a:pt x="75" y="1218"/>
                  </a:lnTo>
                  <a:lnTo>
                    <a:pt x="148" y="1384"/>
                  </a:lnTo>
                  <a:lnTo>
                    <a:pt x="259" y="1513"/>
                  </a:lnTo>
                  <a:lnTo>
                    <a:pt x="388" y="1623"/>
                  </a:lnTo>
                  <a:lnTo>
                    <a:pt x="554" y="1716"/>
                  </a:lnTo>
                  <a:lnTo>
                    <a:pt x="720" y="1771"/>
                  </a:lnTo>
                  <a:lnTo>
                    <a:pt x="886" y="1808"/>
                  </a:lnTo>
                  <a:lnTo>
                    <a:pt x="1052" y="1789"/>
                  </a:lnTo>
                  <a:lnTo>
                    <a:pt x="1218" y="1734"/>
                  </a:lnTo>
                  <a:lnTo>
                    <a:pt x="1365" y="1660"/>
                  </a:lnTo>
                  <a:lnTo>
                    <a:pt x="1513" y="1550"/>
                  </a:lnTo>
                  <a:lnTo>
                    <a:pt x="1623" y="1421"/>
                  </a:lnTo>
                  <a:lnTo>
                    <a:pt x="1716" y="1292"/>
                  </a:lnTo>
                  <a:lnTo>
                    <a:pt x="1771" y="1126"/>
                  </a:lnTo>
                  <a:lnTo>
                    <a:pt x="1808" y="960"/>
                  </a:lnTo>
                  <a:lnTo>
                    <a:pt x="1789" y="775"/>
                  </a:lnTo>
                  <a:lnTo>
                    <a:pt x="1752" y="609"/>
                  </a:lnTo>
                  <a:lnTo>
                    <a:pt x="1679" y="443"/>
                  </a:lnTo>
                  <a:lnTo>
                    <a:pt x="1568" y="314"/>
                  </a:lnTo>
                  <a:lnTo>
                    <a:pt x="1439" y="185"/>
                  </a:lnTo>
                  <a:lnTo>
                    <a:pt x="1291" y="93"/>
                  </a:lnTo>
                  <a:lnTo>
                    <a:pt x="1126" y="19"/>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 name="Google Shape;814;p3"/>
            <p:cNvSpPr/>
            <p:nvPr/>
          </p:nvSpPr>
          <p:spPr>
            <a:xfrm>
              <a:off x="5701975" y="1642650"/>
              <a:ext cx="44725" cy="44725"/>
            </a:xfrm>
            <a:custGeom>
              <a:avLst/>
              <a:gdLst/>
              <a:ahLst/>
              <a:cxnLst/>
              <a:rect l="l" t="t" r="r" b="b"/>
              <a:pathLst>
                <a:path w="1789" h="1789" extrusionOk="0">
                  <a:moveTo>
                    <a:pt x="904" y="0"/>
                  </a:moveTo>
                  <a:lnTo>
                    <a:pt x="738" y="19"/>
                  </a:lnTo>
                  <a:lnTo>
                    <a:pt x="572" y="55"/>
                  </a:lnTo>
                  <a:lnTo>
                    <a:pt x="424" y="148"/>
                  </a:lnTo>
                  <a:lnTo>
                    <a:pt x="277" y="258"/>
                  </a:lnTo>
                  <a:lnTo>
                    <a:pt x="166" y="387"/>
                  </a:lnTo>
                  <a:lnTo>
                    <a:pt x="74" y="535"/>
                  </a:lnTo>
                  <a:lnTo>
                    <a:pt x="19" y="682"/>
                  </a:lnTo>
                  <a:lnTo>
                    <a:pt x="0" y="848"/>
                  </a:lnTo>
                  <a:lnTo>
                    <a:pt x="19" y="1033"/>
                  </a:lnTo>
                  <a:lnTo>
                    <a:pt x="56" y="1199"/>
                  </a:lnTo>
                  <a:lnTo>
                    <a:pt x="148" y="1365"/>
                  </a:lnTo>
                  <a:lnTo>
                    <a:pt x="258" y="1494"/>
                  </a:lnTo>
                  <a:lnTo>
                    <a:pt x="388" y="1623"/>
                  </a:lnTo>
                  <a:lnTo>
                    <a:pt x="535" y="1696"/>
                  </a:lnTo>
                  <a:lnTo>
                    <a:pt x="701" y="1770"/>
                  </a:lnTo>
                  <a:lnTo>
                    <a:pt x="885" y="1789"/>
                  </a:lnTo>
                  <a:lnTo>
                    <a:pt x="1051" y="1770"/>
                  </a:lnTo>
                  <a:lnTo>
                    <a:pt x="1217" y="1715"/>
                  </a:lnTo>
                  <a:lnTo>
                    <a:pt x="1365" y="1641"/>
                  </a:lnTo>
                  <a:lnTo>
                    <a:pt x="1494" y="1531"/>
                  </a:lnTo>
                  <a:lnTo>
                    <a:pt x="1604" y="1401"/>
                  </a:lnTo>
                  <a:lnTo>
                    <a:pt x="1697" y="1254"/>
                  </a:lnTo>
                  <a:lnTo>
                    <a:pt x="1752" y="1088"/>
                  </a:lnTo>
                  <a:lnTo>
                    <a:pt x="1789" y="922"/>
                  </a:lnTo>
                  <a:lnTo>
                    <a:pt x="1770" y="756"/>
                  </a:lnTo>
                  <a:lnTo>
                    <a:pt x="1734" y="572"/>
                  </a:lnTo>
                  <a:lnTo>
                    <a:pt x="1641" y="424"/>
                  </a:lnTo>
                  <a:lnTo>
                    <a:pt x="1531" y="277"/>
                  </a:lnTo>
                  <a:lnTo>
                    <a:pt x="1402" y="166"/>
                  </a:lnTo>
                  <a:lnTo>
                    <a:pt x="1236" y="74"/>
                  </a:lnTo>
                  <a:lnTo>
                    <a:pt x="1070"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 name="Google Shape;815;p3"/>
            <p:cNvSpPr/>
            <p:nvPr/>
          </p:nvSpPr>
          <p:spPr>
            <a:xfrm>
              <a:off x="4794350" y="743325"/>
              <a:ext cx="44750" cy="45200"/>
            </a:xfrm>
            <a:custGeom>
              <a:avLst/>
              <a:gdLst/>
              <a:ahLst/>
              <a:cxnLst/>
              <a:rect l="l" t="t" r="r" b="b"/>
              <a:pathLst>
                <a:path w="1790" h="1808" extrusionOk="0">
                  <a:moveTo>
                    <a:pt x="923" y="0"/>
                  </a:moveTo>
                  <a:lnTo>
                    <a:pt x="738" y="19"/>
                  </a:lnTo>
                  <a:lnTo>
                    <a:pt x="572" y="74"/>
                  </a:lnTo>
                  <a:lnTo>
                    <a:pt x="406" y="148"/>
                  </a:lnTo>
                  <a:lnTo>
                    <a:pt x="277" y="258"/>
                  </a:lnTo>
                  <a:lnTo>
                    <a:pt x="167" y="406"/>
                  </a:lnTo>
                  <a:lnTo>
                    <a:pt x="74" y="553"/>
                  </a:lnTo>
                  <a:lnTo>
                    <a:pt x="19" y="719"/>
                  </a:lnTo>
                  <a:lnTo>
                    <a:pt x="1" y="904"/>
                  </a:lnTo>
                  <a:lnTo>
                    <a:pt x="19" y="1070"/>
                  </a:lnTo>
                  <a:lnTo>
                    <a:pt x="56" y="1236"/>
                  </a:lnTo>
                  <a:lnTo>
                    <a:pt x="148" y="1383"/>
                  </a:lnTo>
                  <a:lnTo>
                    <a:pt x="240" y="1512"/>
                  </a:lnTo>
                  <a:lnTo>
                    <a:pt x="369" y="1623"/>
                  </a:lnTo>
                  <a:lnTo>
                    <a:pt x="517" y="1715"/>
                  </a:lnTo>
                  <a:lnTo>
                    <a:pt x="683" y="1770"/>
                  </a:lnTo>
                  <a:lnTo>
                    <a:pt x="849" y="1807"/>
                  </a:lnTo>
                  <a:lnTo>
                    <a:pt x="1033" y="1789"/>
                  </a:lnTo>
                  <a:lnTo>
                    <a:pt x="1199" y="1752"/>
                  </a:lnTo>
                  <a:lnTo>
                    <a:pt x="1347" y="1678"/>
                  </a:lnTo>
                  <a:lnTo>
                    <a:pt x="1494" y="1568"/>
                  </a:lnTo>
                  <a:lnTo>
                    <a:pt x="1623" y="1438"/>
                  </a:lnTo>
                  <a:lnTo>
                    <a:pt x="1715" y="1291"/>
                  </a:lnTo>
                  <a:lnTo>
                    <a:pt x="1771" y="1125"/>
                  </a:lnTo>
                  <a:lnTo>
                    <a:pt x="1789" y="941"/>
                  </a:lnTo>
                  <a:lnTo>
                    <a:pt x="1789" y="756"/>
                  </a:lnTo>
                  <a:lnTo>
                    <a:pt x="1734" y="590"/>
                  </a:lnTo>
                  <a:lnTo>
                    <a:pt x="1660" y="443"/>
                  </a:lnTo>
                  <a:lnTo>
                    <a:pt x="1549" y="295"/>
                  </a:lnTo>
                  <a:lnTo>
                    <a:pt x="1420" y="185"/>
                  </a:lnTo>
                  <a:lnTo>
                    <a:pt x="1254" y="92"/>
                  </a:lnTo>
                  <a:lnTo>
                    <a:pt x="1089" y="37"/>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 name="Google Shape;816;p3"/>
            <p:cNvSpPr/>
            <p:nvPr/>
          </p:nvSpPr>
          <p:spPr>
            <a:xfrm>
              <a:off x="5623150" y="1629275"/>
              <a:ext cx="42425" cy="42900"/>
            </a:xfrm>
            <a:custGeom>
              <a:avLst/>
              <a:gdLst/>
              <a:ahLst/>
              <a:cxnLst/>
              <a:rect l="l" t="t" r="r" b="b"/>
              <a:pathLst>
                <a:path w="1697" h="1716" extrusionOk="0">
                  <a:moveTo>
                    <a:pt x="867" y="0"/>
                  </a:moveTo>
                  <a:lnTo>
                    <a:pt x="701" y="19"/>
                  </a:lnTo>
                  <a:lnTo>
                    <a:pt x="535" y="56"/>
                  </a:lnTo>
                  <a:lnTo>
                    <a:pt x="388" y="130"/>
                  </a:lnTo>
                  <a:lnTo>
                    <a:pt x="259" y="240"/>
                  </a:lnTo>
                  <a:lnTo>
                    <a:pt x="148" y="369"/>
                  </a:lnTo>
                  <a:lnTo>
                    <a:pt x="74" y="517"/>
                  </a:lnTo>
                  <a:lnTo>
                    <a:pt x="19" y="664"/>
                  </a:lnTo>
                  <a:lnTo>
                    <a:pt x="0" y="849"/>
                  </a:lnTo>
                  <a:lnTo>
                    <a:pt x="19" y="1015"/>
                  </a:lnTo>
                  <a:lnTo>
                    <a:pt x="56" y="1180"/>
                  </a:lnTo>
                  <a:lnTo>
                    <a:pt x="129" y="1328"/>
                  </a:lnTo>
                  <a:lnTo>
                    <a:pt x="240" y="1457"/>
                  </a:lnTo>
                  <a:lnTo>
                    <a:pt x="369" y="1568"/>
                  </a:lnTo>
                  <a:lnTo>
                    <a:pt x="517" y="1641"/>
                  </a:lnTo>
                  <a:lnTo>
                    <a:pt x="683" y="1697"/>
                  </a:lnTo>
                  <a:lnTo>
                    <a:pt x="849" y="1715"/>
                  </a:lnTo>
                  <a:lnTo>
                    <a:pt x="1033" y="1697"/>
                  </a:lnTo>
                  <a:lnTo>
                    <a:pt x="1199" y="1641"/>
                  </a:lnTo>
                  <a:lnTo>
                    <a:pt x="1328" y="1549"/>
                  </a:lnTo>
                  <a:lnTo>
                    <a:pt x="1457" y="1457"/>
                  </a:lnTo>
                  <a:lnTo>
                    <a:pt x="1568" y="1328"/>
                  </a:lnTo>
                  <a:lnTo>
                    <a:pt x="1641" y="1180"/>
                  </a:lnTo>
                  <a:lnTo>
                    <a:pt x="1697" y="1015"/>
                  </a:lnTo>
                  <a:lnTo>
                    <a:pt x="1697" y="830"/>
                  </a:lnTo>
                  <a:lnTo>
                    <a:pt x="1678" y="664"/>
                  </a:lnTo>
                  <a:lnTo>
                    <a:pt x="1641" y="517"/>
                  </a:lnTo>
                  <a:lnTo>
                    <a:pt x="1549" y="369"/>
                  </a:lnTo>
                  <a:lnTo>
                    <a:pt x="1457" y="259"/>
                  </a:lnTo>
                  <a:lnTo>
                    <a:pt x="1328" y="148"/>
                  </a:lnTo>
                  <a:lnTo>
                    <a:pt x="1199" y="74"/>
                  </a:lnTo>
                  <a:lnTo>
                    <a:pt x="1033"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 name="Google Shape;817;p3"/>
            <p:cNvSpPr/>
            <p:nvPr/>
          </p:nvSpPr>
          <p:spPr>
            <a:xfrm>
              <a:off x="5400500" y="1506650"/>
              <a:ext cx="42450" cy="42450"/>
            </a:xfrm>
            <a:custGeom>
              <a:avLst/>
              <a:gdLst/>
              <a:ahLst/>
              <a:cxnLst/>
              <a:rect l="l" t="t" r="r" b="b"/>
              <a:pathLst>
                <a:path w="1698" h="1698" extrusionOk="0">
                  <a:moveTo>
                    <a:pt x="886" y="1"/>
                  </a:moveTo>
                  <a:lnTo>
                    <a:pt x="720" y="19"/>
                  </a:lnTo>
                  <a:lnTo>
                    <a:pt x="554" y="56"/>
                  </a:lnTo>
                  <a:lnTo>
                    <a:pt x="406" y="130"/>
                  </a:lnTo>
                  <a:lnTo>
                    <a:pt x="277" y="222"/>
                  </a:lnTo>
                  <a:lnTo>
                    <a:pt x="167" y="351"/>
                  </a:lnTo>
                  <a:lnTo>
                    <a:pt x="75" y="499"/>
                  </a:lnTo>
                  <a:lnTo>
                    <a:pt x="38" y="665"/>
                  </a:lnTo>
                  <a:lnTo>
                    <a:pt x="1" y="831"/>
                  </a:lnTo>
                  <a:lnTo>
                    <a:pt x="19" y="1015"/>
                  </a:lnTo>
                  <a:lnTo>
                    <a:pt x="75" y="1162"/>
                  </a:lnTo>
                  <a:lnTo>
                    <a:pt x="130" y="1310"/>
                  </a:lnTo>
                  <a:lnTo>
                    <a:pt x="241" y="1439"/>
                  </a:lnTo>
                  <a:lnTo>
                    <a:pt x="351" y="1531"/>
                  </a:lnTo>
                  <a:lnTo>
                    <a:pt x="480" y="1623"/>
                  </a:lnTo>
                  <a:lnTo>
                    <a:pt x="646" y="1660"/>
                  </a:lnTo>
                  <a:lnTo>
                    <a:pt x="812" y="1697"/>
                  </a:lnTo>
                  <a:lnTo>
                    <a:pt x="978" y="1679"/>
                  </a:lnTo>
                  <a:lnTo>
                    <a:pt x="1144" y="1642"/>
                  </a:lnTo>
                  <a:lnTo>
                    <a:pt x="1291" y="1568"/>
                  </a:lnTo>
                  <a:lnTo>
                    <a:pt x="1439" y="1476"/>
                  </a:lnTo>
                  <a:lnTo>
                    <a:pt x="1531" y="1347"/>
                  </a:lnTo>
                  <a:lnTo>
                    <a:pt x="1623" y="1199"/>
                  </a:lnTo>
                  <a:lnTo>
                    <a:pt x="1679" y="1052"/>
                  </a:lnTo>
                  <a:lnTo>
                    <a:pt x="1697" y="867"/>
                  </a:lnTo>
                  <a:lnTo>
                    <a:pt x="1679" y="702"/>
                  </a:lnTo>
                  <a:lnTo>
                    <a:pt x="1642" y="536"/>
                  </a:lnTo>
                  <a:lnTo>
                    <a:pt x="1568" y="388"/>
                  </a:lnTo>
                  <a:lnTo>
                    <a:pt x="1476" y="277"/>
                  </a:lnTo>
                  <a:lnTo>
                    <a:pt x="1347" y="167"/>
                  </a:lnTo>
                  <a:lnTo>
                    <a:pt x="1218" y="93"/>
                  </a:lnTo>
                  <a:lnTo>
                    <a:pt x="1070" y="38"/>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 name="Google Shape;818;p3"/>
            <p:cNvSpPr/>
            <p:nvPr/>
          </p:nvSpPr>
          <p:spPr>
            <a:xfrm>
              <a:off x="4641775" y="238125"/>
              <a:ext cx="41975" cy="29525"/>
            </a:xfrm>
            <a:custGeom>
              <a:avLst/>
              <a:gdLst/>
              <a:ahLst/>
              <a:cxnLst/>
              <a:rect l="l" t="t" r="r" b="b"/>
              <a:pathLst>
                <a:path w="1679" h="1181" extrusionOk="0">
                  <a:moveTo>
                    <a:pt x="56" y="0"/>
                  </a:moveTo>
                  <a:lnTo>
                    <a:pt x="19" y="166"/>
                  </a:lnTo>
                  <a:lnTo>
                    <a:pt x="1" y="350"/>
                  </a:lnTo>
                  <a:lnTo>
                    <a:pt x="19" y="516"/>
                  </a:lnTo>
                  <a:lnTo>
                    <a:pt x="74" y="682"/>
                  </a:lnTo>
                  <a:lnTo>
                    <a:pt x="148" y="830"/>
                  </a:lnTo>
                  <a:lnTo>
                    <a:pt x="259" y="959"/>
                  </a:lnTo>
                  <a:lnTo>
                    <a:pt x="388" y="1051"/>
                  </a:lnTo>
                  <a:lnTo>
                    <a:pt x="535" y="1125"/>
                  </a:lnTo>
                  <a:lnTo>
                    <a:pt x="701" y="1162"/>
                  </a:lnTo>
                  <a:lnTo>
                    <a:pt x="867" y="1180"/>
                  </a:lnTo>
                  <a:lnTo>
                    <a:pt x="1033" y="1162"/>
                  </a:lnTo>
                  <a:lnTo>
                    <a:pt x="1199" y="1106"/>
                  </a:lnTo>
                  <a:lnTo>
                    <a:pt x="1328" y="1033"/>
                  </a:lnTo>
                  <a:lnTo>
                    <a:pt x="1457" y="922"/>
                  </a:lnTo>
                  <a:lnTo>
                    <a:pt x="1549" y="793"/>
                  </a:lnTo>
                  <a:lnTo>
                    <a:pt x="1623" y="664"/>
                  </a:lnTo>
                  <a:lnTo>
                    <a:pt x="1660" y="498"/>
                  </a:lnTo>
                  <a:lnTo>
                    <a:pt x="1679" y="332"/>
                  </a:lnTo>
                  <a:lnTo>
                    <a:pt x="1660" y="166"/>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 name="Google Shape;819;p3"/>
            <p:cNvSpPr/>
            <p:nvPr/>
          </p:nvSpPr>
          <p:spPr>
            <a:xfrm>
              <a:off x="4978275" y="1104700"/>
              <a:ext cx="41975" cy="41975"/>
            </a:xfrm>
            <a:custGeom>
              <a:avLst/>
              <a:gdLst/>
              <a:ahLst/>
              <a:cxnLst/>
              <a:rect l="l" t="t" r="r" b="b"/>
              <a:pathLst>
                <a:path w="1679" h="1679" extrusionOk="0">
                  <a:moveTo>
                    <a:pt x="683" y="1"/>
                  </a:moveTo>
                  <a:lnTo>
                    <a:pt x="535" y="56"/>
                  </a:lnTo>
                  <a:lnTo>
                    <a:pt x="388" y="111"/>
                  </a:lnTo>
                  <a:lnTo>
                    <a:pt x="259" y="222"/>
                  </a:lnTo>
                  <a:lnTo>
                    <a:pt x="166" y="333"/>
                  </a:lnTo>
                  <a:lnTo>
                    <a:pt x="74" y="462"/>
                  </a:lnTo>
                  <a:lnTo>
                    <a:pt x="37" y="628"/>
                  </a:lnTo>
                  <a:lnTo>
                    <a:pt x="0" y="794"/>
                  </a:lnTo>
                  <a:lnTo>
                    <a:pt x="19" y="960"/>
                  </a:lnTo>
                  <a:lnTo>
                    <a:pt x="56" y="1126"/>
                  </a:lnTo>
                  <a:lnTo>
                    <a:pt x="130" y="1291"/>
                  </a:lnTo>
                  <a:lnTo>
                    <a:pt x="222" y="1421"/>
                  </a:lnTo>
                  <a:lnTo>
                    <a:pt x="351" y="1513"/>
                  </a:lnTo>
                  <a:lnTo>
                    <a:pt x="498" y="1605"/>
                  </a:lnTo>
                  <a:lnTo>
                    <a:pt x="646" y="1660"/>
                  </a:lnTo>
                  <a:lnTo>
                    <a:pt x="830" y="1679"/>
                  </a:lnTo>
                  <a:lnTo>
                    <a:pt x="996" y="1660"/>
                  </a:lnTo>
                  <a:lnTo>
                    <a:pt x="1162" y="1623"/>
                  </a:lnTo>
                  <a:lnTo>
                    <a:pt x="1310" y="1550"/>
                  </a:lnTo>
                  <a:lnTo>
                    <a:pt x="1420" y="1457"/>
                  </a:lnTo>
                  <a:lnTo>
                    <a:pt x="1531" y="1328"/>
                  </a:lnTo>
                  <a:lnTo>
                    <a:pt x="1605" y="1199"/>
                  </a:lnTo>
                  <a:lnTo>
                    <a:pt x="1660" y="1052"/>
                  </a:lnTo>
                  <a:lnTo>
                    <a:pt x="1678" y="886"/>
                  </a:lnTo>
                  <a:lnTo>
                    <a:pt x="1678" y="701"/>
                  </a:lnTo>
                  <a:lnTo>
                    <a:pt x="1641" y="536"/>
                  </a:lnTo>
                  <a:lnTo>
                    <a:pt x="1568" y="388"/>
                  </a:lnTo>
                  <a:lnTo>
                    <a:pt x="1457" y="259"/>
                  </a:lnTo>
                  <a:lnTo>
                    <a:pt x="1346" y="148"/>
                  </a:lnTo>
                  <a:lnTo>
                    <a:pt x="1199" y="75"/>
                  </a:lnTo>
                  <a:lnTo>
                    <a:pt x="1033" y="19"/>
                  </a:lnTo>
                  <a:lnTo>
                    <a:pt x="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 name="Google Shape;820;p3"/>
            <p:cNvSpPr/>
            <p:nvPr/>
          </p:nvSpPr>
          <p:spPr>
            <a:xfrm>
              <a:off x="4912825" y="1012975"/>
              <a:ext cx="41975" cy="42425"/>
            </a:xfrm>
            <a:custGeom>
              <a:avLst/>
              <a:gdLst/>
              <a:ahLst/>
              <a:cxnLst/>
              <a:rect l="l" t="t" r="r" b="b"/>
              <a:pathLst>
                <a:path w="1679" h="1697" extrusionOk="0">
                  <a:moveTo>
                    <a:pt x="830" y="1"/>
                  </a:moveTo>
                  <a:lnTo>
                    <a:pt x="664" y="19"/>
                  </a:lnTo>
                  <a:lnTo>
                    <a:pt x="498" y="74"/>
                  </a:lnTo>
                  <a:lnTo>
                    <a:pt x="351" y="148"/>
                  </a:lnTo>
                  <a:lnTo>
                    <a:pt x="222" y="259"/>
                  </a:lnTo>
                  <a:lnTo>
                    <a:pt x="129" y="388"/>
                  </a:lnTo>
                  <a:lnTo>
                    <a:pt x="56" y="535"/>
                  </a:lnTo>
                  <a:lnTo>
                    <a:pt x="0" y="701"/>
                  </a:lnTo>
                  <a:lnTo>
                    <a:pt x="0" y="886"/>
                  </a:lnTo>
                  <a:lnTo>
                    <a:pt x="19" y="1052"/>
                  </a:lnTo>
                  <a:lnTo>
                    <a:pt x="74" y="1199"/>
                  </a:lnTo>
                  <a:lnTo>
                    <a:pt x="148" y="1347"/>
                  </a:lnTo>
                  <a:lnTo>
                    <a:pt x="240" y="1457"/>
                  </a:lnTo>
                  <a:lnTo>
                    <a:pt x="369" y="1549"/>
                  </a:lnTo>
                  <a:lnTo>
                    <a:pt x="517" y="1623"/>
                  </a:lnTo>
                  <a:lnTo>
                    <a:pt x="664" y="1678"/>
                  </a:lnTo>
                  <a:lnTo>
                    <a:pt x="830" y="1697"/>
                  </a:lnTo>
                  <a:lnTo>
                    <a:pt x="1014" y="1678"/>
                  </a:lnTo>
                  <a:lnTo>
                    <a:pt x="1180" y="1623"/>
                  </a:lnTo>
                  <a:lnTo>
                    <a:pt x="1328" y="1549"/>
                  </a:lnTo>
                  <a:lnTo>
                    <a:pt x="1438" y="1439"/>
                  </a:lnTo>
                  <a:lnTo>
                    <a:pt x="1549" y="1310"/>
                  </a:lnTo>
                  <a:lnTo>
                    <a:pt x="1623" y="1162"/>
                  </a:lnTo>
                  <a:lnTo>
                    <a:pt x="1660" y="996"/>
                  </a:lnTo>
                  <a:lnTo>
                    <a:pt x="1678" y="830"/>
                  </a:lnTo>
                  <a:lnTo>
                    <a:pt x="1660" y="646"/>
                  </a:lnTo>
                  <a:lnTo>
                    <a:pt x="1604" y="498"/>
                  </a:lnTo>
                  <a:lnTo>
                    <a:pt x="1531" y="369"/>
                  </a:lnTo>
                  <a:lnTo>
                    <a:pt x="1420" y="240"/>
                  </a:lnTo>
                  <a:lnTo>
                    <a:pt x="1309" y="148"/>
                  </a:lnTo>
                  <a:lnTo>
                    <a:pt x="1162" y="74"/>
                  </a:lnTo>
                  <a:lnTo>
                    <a:pt x="1014"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 name="Google Shape;821;p3"/>
            <p:cNvSpPr/>
            <p:nvPr/>
          </p:nvSpPr>
          <p:spPr>
            <a:xfrm>
              <a:off x="5255300" y="1401550"/>
              <a:ext cx="41525" cy="41525"/>
            </a:xfrm>
            <a:custGeom>
              <a:avLst/>
              <a:gdLst/>
              <a:ahLst/>
              <a:cxnLst/>
              <a:rect l="l" t="t" r="r" b="b"/>
              <a:pathLst>
                <a:path w="1661" h="1661" extrusionOk="0">
                  <a:moveTo>
                    <a:pt x="701" y="1"/>
                  </a:moveTo>
                  <a:lnTo>
                    <a:pt x="535" y="56"/>
                  </a:lnTo>
                  <a:lnTo>
                    <a:pt x="388" y="130"/>
                  </a:lnTo>
                  <a:lnTo>
                    <a:pt x="259" y="222"/>
                  </a:lnTo>
                  <a:lnTo>
                    <a:pt x="148" y="351"/>
                  </a:lnTo>
                  <a:lnTo>
                    <a:pt x="75" y="499"/>
                  </a:lnTo>
                  <a:lnTo>
                    <a:pt x="19" y="646"/>
                  </a:lnTo>
                  <a:lnTo>
                    <a:pt x="1" y="831"/>
                  </a:lnTo>
                  <a:lnTo>
                    <a:pt x="19" y="997"/>
                  </a:lnTo>
                  <a:lnTo>
                    <a:pt x="75" y="1163"/>
                  </a:lnTo>
                  <a:lnTo>
                    <a:pt x="148" y="1310"/>
                  </a:lnTo>
                  <a:lnTo>
                    <a:pt x="240" y="1421"/>
                  </a:lnTo>
                  <a:lnTo>
                    <a:pt x="351" y="1513"/>
                  </a:lnTo>
                  <a:lnTo>
                    <a:pt x="499" y="1605"/>
                  </a:lnTo>
                  <a:lnTo>
                    <a:pt x="646" y="1642"/>
                  </a:lnTo>
                  <a:lnTo>
                    <a:pt x="831" y="1660"/>
                  </a:lnTo>
                  <a:lnTo>
                    <a:pt x="996" y="1642"/>
                  </a:lnTo>
                  <a:lnTo>
                    <a:pt x="1162" y="1605"/>
                  </a:lnTo>
                  <a:lnTo>
                    <a:pt x="1291" y="1531"/>
                  </a:lnTo>
                  <a:lnTo>
                    <a:pt x="1421" y="1439"/>
                  </a:lnTo>
                  <a:lnTo>
                    <a:pt x="1513" y="1329"/>
                  </a:lnTo>
                  <a:lnTo>
                    <a:pt x="1605" y="1181"/>
                  </a:lnTo>
                  <a:lnTo>
                    <a:pt x="1642" y="1034"/>
                  </a:lnTo>
                  <a:lnTo>
                    <a:pt x="1660" y="868"/>
                  </a:lnTo>
                  <a:lnTo>
                    <a:pt x="1660" y="683"/>
                  </a:lnTo>
                  <a:lnTo>
                    <a:pt x="1623" y="536"/>
                  </a:lnTo>
                  <a:lnTo>
                    <a:pt x="1550" y="388"/>
                  </a:lnTo>
                  <a:lnTo>
                    <a:pt x="1457" y="259"/>
                  </a:lnTo>
                  <a:lnTo>
                    <a:pt x="1347" y="148"/>
                  </a:lnTo>
                  <a:lnTo>
                    <a:pt x="1199" y="75"/>
                  </a:lnTo>
                  <a:lnTo>
                    <a:pt x="1052" y="19"/>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 name="Google Shape;822;p3"/>
            <p:cNvSpPr/>
            <p:nvPr/>
          </p:nvSpPr>
          <p:spPr>
            <a:xfrm>
              <a:off x="4730275" y="653900"/>
              <a:ext cx="41525" cy="41500"/>
            </a:xfrm>
            <a:custGeom>
              <a:avLst/>
              <a:gdLst/>
              <a:ahLst/>
              <a:cxnLst/>
              <a:rect l="l" t="t" r="r" b="b"/>
              <a:pathLst>
                <a:path w="1661" h="1660" extrusionOk="0">
                  <a:moveTo>
                    <a:pt x="701" y="0"/>
                  </a:moveTo>
                  <a:lnTo>
                    <a:pt x="535" y="56"/>
                  </a:lnTo>
                  <a:lnTo>
                    <a:pt x="388" y="129"/>
                  </a:lnTo>
                  <a:lnTo>
                    <a:pt x="259" y="222"/>
                  </a:lnTo>
                  <a:lnTo>
                    <a:pt x="148" y="351"/>
                  </a:lnTo>
                  <a:lnTo>
                    <a:pt x="75" y="498"/>
                  </a:lnTo>
                  <a:lnTo>
                    <a:pt x="19" y="646"/>
                  </a:lnTo>
                  <a:lnTo>
                    <a:pt x="1" y="830"/>
                  </a:lnTo>
                  <a:lnTo>
                    <a:pt x="19" y="996"/>
                  </a:lnTo>
                  <a:lnTo>
                    <a:pt x="56" y="1162"/>
                  </a:lnTo>
                  <a:lnTo>
                    <a:pt x="130" y="1309"/>
                  </a:lnTo>
                  <a:lnTo>
                    <a:pt x="240" y="1420"/>
                  </a:lnTo>
                  <a:lnTo>
                    <a:pt x="351" y="1512"/>
                  </a:lnTo>
                  <a:lnTo>
                    <a:pt x="499" y="1604"/>
                  </a:lnTo>
                  <a:lnTo>
                    <a:pt x="646" y="1641"/>
                  </a:lnTo>
                  <a:lnTo>
                    <a:pt x="830" y="1660"/>
                  </a:lnTo>
                  <a:lnTo>
                    <a:pt x="996" y="1641"/>
                  </a:lnTo>
                  <a:lnTo>
                    <a:pt x="1144" y="1604"/>
                  </a:lnTo>
                  <a:lnTo>
                    <a:pt x="1291" y="1531"/>
                  </a:lnTo>
                  <a:lnTo>
                    <a:pt x="1420" y="1438"/>
                  </a:lnTo>
                  <a:lnTo>
                    <a:pt x="1513" y="1328"/>
                  </a:lnTo>
                  <a:lnTo>
                    <a:pt x="1586" y="1180"/>
                  </a:lnTo>
                  <a:lnTo>
                    <a:pt x="1642" y="1033"/>
                  </a:lnTo>
                  <a:lnTo>
                    <a:pt x="1660" y="848"/>
                  </a:lnTo>
                  <a:lnTo>
                    <a:pt x="1660" y="682"/>
                  </a:lnTo>
                  <a:lnTo>
                    <a:pt x="1605" y="517"/>
                  </a:lnTo>
                  <a:lnTo>
                    <a:pt x="1550" y="387"/>
                  </a:lnTo>
                  <a:lnTo>
                    <a:pt x="1457" y="258"/>
                  </a:lnTo>
                  <a:lnTo>
                    <a:pt x="1328" y="148"/>
                  </a:lnTo>
                  <a:lnTo>
                    <a:pt x="1199" y="74"/>
                  </a:lnTo>
                  <a:lnTo>
                    <a:pt x="1052"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 name="Google Shape;823;p3"/>
            <p:cNvSpPr/>
            <p:nvPr/>
          </p:nvSpPr>
          <p:spPr>
            <a:xfrm>
              <a:off x="4679125" y="479650"/>
              <a:ext cx="41500" cy="41525"/>
            </a:xfrm>
            <a:custGeom>
              <a:avLst/>
              <a:gdLst/>
              <a:ahLst/>
              <a:cxnLst/>
              <a:rect l="l" t="t" r="r" b="b"/>
              <a:pathLst>
                <a:path w="1660" h="1661" extrusionOk="0">
                  <a:moveTo>
                    <a:pt x="793" y="1"/>
                  </a:moveTo>
                  <a:lnTo>
                    <a:pt x="627" y="19"/>
                  </a:lnTo>
                  <a:lnTo>
                    <a:pt x="461" y="74"/>
                  </a:lnTo>
                  <a:lnTo>
                    <a:pt x="332" y="167"/>
                  </a:lnTo>
                  <a:lnTo>
                    <a:pt x="203" y="259"/>
                  </a:lnTo>
                  <a:lnTo>
                    <a:pt x="111" y="388"/>
                  </a:lnTo>
                  <a:lnTo>
                    <a:pt x="55" y="535"/>
                  </a:lnTo>
                  <a:lnTo>
                    <a:pt x="0" y="683"/>
                  </a:lnTo>
                  <a:lnTo>
                    <a:pt x="0" y="867"/>
                  </a:lnTo>
                  <a:lnTo>
                    <a:pt x="19" y="1033"/>
                  </a:lnTo>
                  <a:lnTo>
                    <a:pt x="55" y="1181"/>
                  </a:lnTo>
                  <a:lnTo>
                    <a:pt x="148" y="1328"/>
                  </a:lnTo>
                  <a:lnTo>
                    <a:pt x="240" y="1439"/>
                  </a:lnTo>
                  <a:lnTo>
                    <a:pt x="369" y="1531"/>
                  </a:lnTo>
                  <a:lnTo>
                    <a:pt x="498" y="1605"/>
                  </a:lnTo>
                  <a:lnTo>
                    <a:pt x="664" y="1660"/>
                  </a:lnTo>
                  <a:lnTo>
                    <a:pt x="996" y="1660"/>
                  </a:lnTo>
                  <a:lnTo>
                    <a:pt x="1162" y="1605"/>
                  </a:lnTo>
                  <a:lnTo>
                    <a:pt x="1309" y="1531"/>
                  </a:lnTo>
                  <a:lnTo>
                    <a:pt x="1420" y="1439"/>
                  </a:lnTo>
                  <a:lnTo>
                    <a:pt x="1512" y="1310"/>
                  </a:lnTo>
                  <a:lnTo>
                    <a:pt x="1586" y="1162"/>
                  </a:lnTo>
                  <a:lnTo>
                    <a:pt x="1641" y="1015"/>
                  </a:lnTo>
                  <a:lnTo>
                    <a:pt x="1660" y="849"/>
                  </a:lnTo>
                  <a:lnTo>
                    <a:pt x="1641" y="664"/>
                  </a:lnTo>
                  <a:lnTo>
                    <a:pt x="1586" y="498"/>
                  </a:lnTo>
                  <a:lnTo>
                    <a:pt x="1512" y="351"/>
                  </a:lnTo>
                  <a:lnTo>
                    <a:pt x="1420" y="240"/>
                  </a:lnTo>
                  <a:lnTo>
                    <a:pt x="1291" y="130"/>
                  </a:lnTo>
                  <a:lnTo>
                    <a:pt x="1143" y="56"/>
                  </a:lnTo>
                  <a:lnTo>
                    <a:pt x="977"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 name="Google Shape;824;p3"/>
            <p:cNvSpPr/>
            <p:nvPr/>
          </p:nvSpPr>
          <p:spPr>
            <a:xfrm>
              <a:off x="4847375" y="919400"/>
              <a:ext cx="41500" cy="41050"/>
            </a:xfrm>
            <a:custGeom>
              <a:avLst/>
              <a:gdLst/>
              <a:ahLst/>
              <a:cxnLst/>
              <a:rect l="l" t="t" r="r" b="b"/>
              <a:pathLst>
                <a:path w="1660" h="1642" extrusionOk="0">
                  <a:moveTo>
                    <a:pt x="811" y="1"/>
                  </a:moveTo>
                  <a:lnTo>
                    <a:pt x="627" y="19"/>
                  </a:lnTo>
                  <a:lnTo>
                    <a:pt x="479" y="74"/>
                  </a:lnTo>
                  <a:lnTo>
                    <a:pt x="350" y="148"/>
                  </a:lnTo>
                  <a:lnTo>
                    <a:pt x="221" y="259"/>
                  </a:lnTo>
                  <a:lnTo>
                    <a:pt x="129" y="369"/>
                  </a:lnTo>
                  <a:lnTo>
                    <a:pt x="55" y="517"/>
                  </a:lnTo>
                  <a:lnTo>
                    <a:pt x="18" y="683"/>
                  </a:lnTo>
                  <a:lnTo>
                    <a:pt x="0" y="849"/>
                  </a:lnTo>
                  <a:lnTo>
                    <a:pt x="37" y="1015"/>
                  </a:lnTo>
                  <a:lnTo>
                    <a:pt x="74" y="1181"/>
                  </a:lnTo>
                  <a:lnTo>
                    <a:pt x="148" y="1310"/>
                  </a:lnTo>
                  <a:lnTo>
                    <a:pt x="258" y="1439"/>
                  </a:lnTo>
                  <a:lnTo>
                    <a:pt x="387" y="1531"/>
                  </a:lnTo>
                  <a:lnTo>
                    <a:pt x="516" y="1605"/>
                  </a:lnTo>
                  <a:lnTo>
                    <a:pt x="682" y="1642"/>
                  </a:lnTo>
                  <a:lnTo>
                    <a:pt x="848" y="1642"/>
                  </a:lnTo>
                  <a:lnTo>
                    <a:pt x="1033" y="1623"/>
                  </a:lnTo>
                  <a:lnTo>
                    <a:pt x="1180" y="1586"/>
                  </a:lnTo>
                  <a:lnTo>
                    <a:pt x="1328" y="1494"/>
                  </a:lnTo>
                  <a:lnTo>
                    <a:pt x="1438" y="1402"/>
                  </a:lnTo>
                  <a:lnTo>
                    <a:pt x="1530" y="1273"/>
                  </a:lnTo>
                  <a:lnTo>
                    <a:pt x="1604" y="1125"/>
                  </a:lnTo>
                  <a:lnTo>
                    <a:pt x="1641" y="978"/>
                  </a:lnTo>
                  <a:lnTo>
                    <a:pt x="1659" y="793"/>
                  </a:lnTo>
                  <a:lnTo>
                    <a:pt x="1641" y="628"/>
                  </a:lnTo>
                  <a:lnTo>
                    <a:pt x="1586" y="480"/>
                  </a:lnTo>
                  <a:lnTo>
                    <a:pt x="1512" y="333"/>
                  </a:lnTo>
                  <a:lnTo>
                    <a:pt x="1401" y="222"/>
                  </a:lnTo>
                  <a:lnTo>
                    <a:pt x="1272" y="130"/>
                  </a:lnTo>
                  <a:lnTo>
                    <a:pt x="1143" y="56"/>
                  </a:lnTo>
                  <a:lnTo>
                    <a:pt x="977"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 name="Google Shape;825;p3"/>
            <p:cNvSpPr/>
            <p:nvPr/>
          </p:nvSpPr>
          <p:spPr>
            <a:xfrm>
              <a:off x="5044650" y="1199200"/>
              <a:ext cx="41050" cy="41050"/>
            </a:xfrm>
            <a:custGeom>
              <a:avLst/>
              <a:gdLst/>
              <a:ahLst/>
              <a:cxnLst/>
              <a:rect l="l" t="t" r="r" b="b"/>
              <a:pathLst>
                <a:path w="1642" h="1642" extrusionOk="0">
                  <a:moveTo>
                    <a:pt x="830" y="1"/>
                  </a:moveTo>
                  <a:lnTo>
                    <a:pt x="664" y="19"/>
                  </a:lnTo>
                  <a:lnTo>
                    <a:pt x="498" y="56"/>
                  </a:lnTo>
                  <a:lnTo>
                    <a:pt x="369" y="130"/>
                  </a:lnTo>
                  <a:lnTo>
                    <a:pt x="240" y="222"/>
                  </a:lnTo>
                  <a:lnTo>
                    <a:pt x="148" y="333"/>
                  </a:lnTo>
                  <a:lnTo>
                    <a:pt x="56" y="480"/>
                  </a:lnTo>
                  <a:lnTo>
                    <a:pt x="19" y="628"/>
                  </a:lnTo>
                  <a:lnTo>
                    <a:pt x="1" y="793"/>
                  </a:lnTo>
                  <a:lnTo>
                    <a:pt x="1" y="978"/>
                  </a:lnTo>
                  <a:lnTo>
                    <a:pt x="56" y="1125"/>
                  </a:lnTo>
                  <a:lnTo>
                    <a:pt x="111" y="1273"/>
                  </a:lnTo>
                  <a:lnTo>
                    <a:pt x="203" y="1402"/>
                  </a:lnTo>
                  <a:lnTo>
                    <a:pt x="332" y="1494"/>
                  </a:lnTo>
                  <a:lnTo>
                    <a:pt x="462" y="1568"/>
                  </a:lnTo>
                  <a:lnTo>
                    <a:pt x="627" y="1623"/>
                  </a:lnTo>
                  <a:lnTo>
                    <a:pt x="793" y="1642"/>
                  </a:lnTo>
                  <a:lnTo>
                    <a:pt x="959" y="1623"/>
                  </a:lnTo>
                  <a:lnTo>
                    <a:pt x="1125" y="1586"/>
                  </a:lnTo>
                  <a:lnTo>
                    <a:pt x="1273" y="1513"/>
                  </a:lnTo>
                  <a:lnTo>
                    <a:pt x="1383" y="1420"/>
                  </a:lnTo>
                  <a:lnTo>
                    <a:pt x="1494" y="1310"/>
                  </a:lnTo>
                  <a:lnTo>
                    <a:pt x="1568" y="1162"/>
                  </a:lnTo>
                  <a:lnTo>
                    <a:pt x="1623" y="1015"/>
                  </a:lnTo>
                  <a:lnTo>
                    <a:pt x="1642" y="849"/>
                  </a:lnTo>
                  <a:lnTo>
                    <a:pt x="1623" y="664"/>
                  </a:lnTo>
                  <a:lnTo>
                    <a:pt x="1586" y="517"/>
                  </a:lnTo>
                  <a:lnTo>
                    <a:pt x="1512" y="369"/>
                  </a:lnTo>
                  <a:lnTo>
                    <a:pt x="1420" y="240"/>
                  </a:lnTo>
                  <a:lnTo>
                    <a:pt x="1310" y="148"/>
                  </a:lnTo>
                  <a:lnTo>
                    <a:pt x="1162" y="74"/>
                  </a:lnTo>
                  <a:lnTo>
                    <a:pt x="1015"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 name="Google Shape;826;p3"/>
            <p:cNvSpPr/>
            <p:nvPr/>
          </p:nvSpPr>
          <p:spPr>
            <a:xfrm>
              <a:off x="6166600" y="1807675"/>
              <a:ext cx="40150" cy="40125"/>
            </a:xfrm>
            <a:custGeom>
              <a:avLst/>
              <a:gdLst/>
              <a:ahLst/>
              <a:cxnLst/>
              <a:rect l="l" t="t" r="r" b="b"/>
              <a:pathLst>
                <a:path w="1606" h="1605" extrusionOk="0">
                  <a:moveTo>
                    <a:pt x="683" y="0"/>
                  </a:moveTo>
                  <a:lnTo>
                    <a:pt x="536" y="37"/>
                  </a:lnTo>
                  <a:lnTo>
                    <a:pt x="388" y="111"/>
                  </a:lnTo>
                  <a:lnTo>
                    <a:pt x="259" y="203"/>
                  </a:lnTo>
                  <a:lnTo>
                    <a:pt x="149" y="313"/>
                  </a:lnTo>
                  <a:lnTo>
                    <a:pt x="75" y="443"/>
                  </a:lnTo>
                  <a:lnTo>
                    <a:pt x="19" y="608"/>
                  </a:lnTo>
                  <a:lnTo>
                    <a:pt x="1" y="774"/>
                  </a:lnTo>
                  <a:lnTo>
                    <a:pt x="1" y="922"/>
                  </a:lnTo>
                  <a:lnTo>
                    <a:pt x="38" y="1088"/>
                  </a:lnTo>
                  <a:lnTo>
                    <a:pt x="112" y="1217"/>
                  </a:lnTo>
                  <a:lnTo>
                    <a:pt x="204" y="1346"/>
                  </a:lnTo>
                  <a:lnTo>
                    <a:pt x="314" y="1438"/>
                  </a:lnTo>
                  <a:lnTo>
                    <a:pt x="444" y="1512"/>
                  </a:lnTo>
                  <a:lnTo>
                    <a:pt x="591" y="1567"/>
                  </a:lnTo>
                  <a:lnTo>
                    <a:pt x="739" y="1604"/>
                  </a:lnTo>
                  <a:lnTo>
                    <a:pt x="904" y="1586"/>
                  </a:lnTo>
                  <a:lnTo>
                    <a:pt x="1070" y="1549"/>
                  </a:lnTo>
                  <a:lnTo>
                    <a:pt x="1218" y="1494"/>
                  </a:lnTo>
                  <a:lnTo>
                    <a:pt x="1347" y="1401"/>
                  </a:lnTo>
                  <a:lnTo>
                    <a:pt x="1439" y="1272"/>
                  </a:lnTo>
                  <a:lnTo>
                    <a:pt x="1531" y="1143"/>
                  </a:lnTo>
                  <a:lnTo>
                    <a:pt x="1587" y="996"/>
                  </a:lnTo>
                  <a:lnTo>
                    <a:pt x="1605" y="830"/>
                  </a:lnTo>
                  <a:lnTo>
                    <a:pt x="1587" y="664"/>
                  </a:lnTo>
                  <a:lnTo>
                    <a:pt x="1550" y="516"/>
                  </a:lnTo>
                  <a:lnTo>
                    <a:pt x="1494" y="369"/>
                  </a:lnTo>
                  <a:lnTo>
                    <a:pt x="1402" y="258"/>
                  </a:lnTo>
                  <a:lnTo>
                    <a:pt x="1292" y="148"/>
                  </a:lnTo>
                  <a:lnTo>
                    <a:pt x="1163" y="74"/>
                  </a:lnTo>
                  <a:lnTo>
                    <a:pt x="1015" y="18"/>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 name="Google Shape;827;p3"/>
            <p:cNvSpPr/>
            <p:nvPr/>
          </p:nvSpPr>
          <p:spPr>
            <a:xfrm>
              <a:off x="6009425" y="1778625"/>
              <a:ext cx="40600" cy="40575"/>
            </a:xfrm>
            <a:custGeom>
              <a:avLst/>
              <a:gdLst/>
              <a:ahLst/>
              <a:cxnLst/>
              <a:rect l="l" t="t" r="r" b="b"/>
              <a:pathLst>
                <a:path w="1624" h="1623" extrusionOk="0">
                  <a:moveTo>
                    <a:pt x="849" y="0"/>
                  </a:moveTo>
                  <a:lnTo>
                    <a:pt x="664" y="19"/>
                  </a:lnTo>
                  <a:lnTo>
                    <a:pt x="517" y="56"/>
                  </a:lnTo>
                  <a:lnTo>
                    <a:pt x="369" y="129"/>
                  </a:lnTo>
                  <a:lnTo>
                    <a:pt x="240" y="222"/>
                  </a:lnTo>
                  <a:lnTo>
                    <a:pt x="148" y="351"/>
                  </a:lnTo>
                  <a:lnTo>
                    <a:pt x="74" y="480"/>
                  </a:lnTo>
                  <a:lnTo>
                    <a:pt x="19" y="646"/>
                  </a:lnTo>
                  <a:lnTo>
                    <a:pt x="1" y="812"/>
                  </a:lnTo>
                  <a:lnTo>
                    <a:pt x="19" y="978"/>
                  </a:lnTo>
                  <a:lnTo>
                    <a:pt x="56" y="1125"/>
                  </a:lnTo>
                  <a:lnTo>
                    <a:pt x="130" y="1254"/>
                  </a:lnTo>
                  <a:lnTo>
                    <a:pt x="222" y="1383"/>
                  </a:lnTo>
                  <a:lnTo>
                    <a:pt x="332" y="1475"/>
                  </a:lnTo>
                  <a:lnTo>
                    <a:pt x="462" y="1549"/>
                  </a:lnTo>
                  <a:lnTo>
                    <a:pt x="609" y="1605"/>
                  </a:lnTo>
                  <a:lnTo>
                    <a:pt x="775" y="1623"/>
                  </a:lnTo>
                  <a:lnTo>
                    <a:pt x="941" y="1623"/>
                  </a:lnTo>
                  <a:lnTo>
                    <a:pt x="1107" y="1568"/>
                  </a:lnTo>
                  <a:lnTo>
                    <a:pt x="1254" y="1512"/>
                  </a:lnTo>
                  <a:lnTo>
                    <a:pt x="1365" y="1402"/>
                  </a:lnTo>
                  <a:lnTo>
                    <a:pt x="1476" y="1291"/>
                  </a:lnTo>
                  <a:lnTo>
                    <a:pt x="1549" y="1144"/>
                  </a:lnTo>
                  <a:lnTo>
                    <a:pt x="1605" y="996"/>
                  </a:lnTo>
                  <a:lnTo>
                    <a:pt x="1623" y="830"/>
                  </a:lnTo>
                  <a:lnTo>
                    <a:pt x="1605" y="664"/>
                  </a:lnTo>
                  <a:lnTo>
                    <a:pt x="1568" y="517"/>
                  </a:lnTo>
                  <a:lnTo>
                    <a:pt x="1494" y="369"/>
                  </a:lnTo>
                  <a:lnTo>
                    <a:pt x="1402" y="259"/>
                  </a:lnTo>
                  <a:lnTo>
                    <a:pt x="1291" y="148"/>
                  </a:lnTo>
                  <a:lnTo>
                    <a:pt x="1162" y="74"/>
                  </a:lnTo>
                  <a:lnTo>
                    <a:pt x="996" y="37"/>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 name="Google Shape;828;p3"/>
            <p:cNvSpPr/>
            <p:nvPr/>
          </p:nvSpPr>
          <p:spPr>
            <a:xfrm>
              <a:off x="6086400" y="1792925"/>
              <a:ext cx="40600" cy="40575"/>
            </a:xfrm>
            <a:custGeom>
              <a:avLst/>
              <a:gdLst/>
              <a:ahLst/>
              <a:cxnLst/>
              <a:rect l="l" t="t" r="r" b="b"/>
              <a:pathLst>
                <a:path w="1624" h="1623" extrusionOk="0">
                  <a:moveTo>
                    <a:pt x="794" y="0"/>
                  </a:moveTo>
                  <a:lnTo>
                    <a:pt x="646" y="18"/>
                  </a:lnTo>
                  <a:lnTo>
                    <a:pt x="480" y="74"/>
                  </a:lnTo>
                  <a:lnTo>
                    <a:pt x="351" y="148"/>
                  </a:lnTo>
                  <a:lnTo>
                    <a:pt x="240" y="240"/>
                  </a:lnTo>
                  <a:lnTo>
                    <a:pt x="148" y="350"/>
                  </a:lnTo>
                  <a:lnTo>
                    <a:pt x="75" y="479"/>
                  </a:lnTo>
                  <a:lnTo>
                    <a:pt x="19" y="627"/>
                  </a:lnTo>
                  <a:lnTo>
                    <a:pt x="1" y="793"/>
                  </a:lnTo>
                  <a:lnTo>
                    <a:pt x="19" y="959"/>
                  </a:lnTo>
                  <a:lnTo>
                    <a:pt x="56" y="1125"/>
                  </a:lnTo>
                  <a:lnTo>
                    <a:pt x="130" y="1272"/>
                  </a:lnTo>
                  <a:lnTo>
                    <a:pt x="222" y="1383"/>
                  </a:lnTo>
                  <a:lnTo>
                    <a:pt x="351" y="1494"/>
                  </a:lnTo>
                  <a:lnTo>
                    <a:pt x="499" y="1567"/>
                  </a:lnTo>
                  <a:lnTo>
                    <a:pt x="646" y="1604"/>
                  </a:lnTo>
                  <a:lnTo>
                    <a:pt x="812" y="1623"/>
                  </a:lnTo>
                  <a:lnTo>
                    <a:pt x="996" y="1604"/>
                  </a:lnTo>
                  <a:lnTo>
                    <a:pt x="1144" y="1549"/>
                  </a:lnTo>
                  <a:lnTo>
                    <a:pt x="1291" y="1475"/>
                  </a:lnTo>
                  <a:lnTo>
                    <a:pt x="1402" y="1383"/>
                  </a:lnTo>
                  <a:lnTo>
                    <a:pt x="1494" y="1254"/>
                  </a:lnTo>
                  <a:lnTo>
                    <a:pt x="1568" y="1106"/>
                  </a:lnTo>
                  <a:lnTo>
                    <a:pt x="1605" y="940"/>
                  </a:lnTo>
                  <a:lnTo>
                    <a:pt x="1623" y="774"/>
                  </a:lnTo>
                  <a:lnTo>
                    <a:pt x="1605" y="608"/>
                  </a:lnTo>
                  <a:lnTo>
                    <a:pt x="1550" y="461"/>
                  </a:lnTo>
                  <a:lnTo>
                    <a:pt x="1476" y="332"/>
                  </a:lnTo>
                  <a:lnTo>
                    <a:pt x="1365" y="221"/>
                  </a:lnTo>
                  <a:lnTo>
                    <a:pt x="1255" y="129"/>
                  </a:lnTo>
                  <a:lnTo>
                    <a:pt x="1125" y="55"/>
                  </a:lnTo>
                  <a:lnTo>
                    <a:pt x="960" y="18"/>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 name="Google Shape;829;p3"/>
            <p:cNvSpPr/>
            <p:nvPr/>
          </p:nvSpPr>
          <p:spPr>
            <a:xfrm>
              <a:off x="5544325" y="1616375"/>
              <a:ext cx="40125" cy="40125"/>
            </a:xfrm>
            <a:custGeom>
              <a:avLst/>
              <a:gdLst/>
              <a:ahLst/>
              <a:cxnLst/>
              <a:rect l="l" t="t" r="r" b="b"/>
              <a:pathLst>
                <a:path w="1605" h="1605" extrusionOk="0">
                  <a:moveTo>
                    <a:pt x="664" y="0"/>
                  </a:moveTo>
                  <a:lnTo>
                    <a:pt x="517" y="55"/>
                  </a:lnTo>
                  <a:lnTo>
                    <a:pt x="369" y="111"/>
                  </a:lnTo>
                  <a:lnTo>
                    <a:pt x="240" y="221"/>
                  </a:lnTo>
                  <a:lnTo>
                    <a:pt x="148" y="332"/>
                  </a:lnTo>
                  <a:lnTo>
                    <a:pt x="74" y="480"/>
                  </a:lnTo>
                  <a:lnTo>
                    <a:pt x="19" y="627"/>
                  </a:lnTo>
                  <a:lnTo>
                    <a:pt x="1" y="793"/>
                  </a:lnTo>
                  <a:lnTo>
                    <a:pt x="19" y="959"/>
                  </a:lnTo>
                  <a:lnTo>
                    <a:pt x="56" y="1106"/>
                  </a:lnTo>
                  <a:lnTo>
                    <a:pt x="130" y="1236"/>
                  </a:lnTo>
                  <a:lnTo>
                    <a:pt x="222" y="1365"/>
                  </a:lnTo>
                  <a:lnTo>
                    <a:pt x="332" y="1457"/>
                  </a:lnTo>
                  <a:lnTo>
                    <a:pt x="461" y="1531"/>
                  </a:lnTo>
                  <a:lnTo>
                    <a:pt x="609" y="1586"/>
                  </a:lnTo>
                  <a:lnTo>
                    <a:pt x="775" y="1604"/>
                  </a:lnTo>
                  <a:lnTo>
                    <a:pt x="941" y="1586"/>
                  </a:lnTo>
                  <a:lnTo>
                    <a:pt x="1107" y="1549"/>
                  </a:lnTo>
                  <a:lnTo>
                    <a:pt x="1236" y="1475"/>
                  </a:lnTo>
                  <a:lnTo>
                    <a:pt x="1365" y="1383"/>
                  </a:lnTo>
                  <a:lnTo>
                    <a:pt x="1457" y="1272"/>
                  </a:lnTo>
                  <a:lnTo>
                    <a:pt x="1549" y="1125"/>
                  </a:lnTo>
                  <a:lnTo>
                    <a:pt x="1586" y="977"/>
                  </a:lnTo>
                  <a:lnTo>
                    <a:pt x="1605" y="811"/>
                  </a:lnTo>
                  <a:lnTo>
                    <a:pt x="1605" y="646"/>
                  </a:lnTo>
                  <a:lnTo>
                    <a:pt x="1549" y="498"/>
                  </a:lnTo>
                  <a:lnTo>
                    <a:pt x="1476" y="369"/>
                  </a:lnTo>
                  <a:lnTo>
                    <a:pt x="1383" y="240"/>
                  </a:lnTo>
                  <a:lnTo>
                    <a:pt x="1273" y="148"/>
                  </a:lnTo>
                  <a:lnTo>
                    <a:pt x="1144" y="74"/>
                  </a:lnTo>
                  <a:lnTo>
                    <a:pt x="996" y="19"/>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 name="Google Shape;830;p3"/>
            <p:cNvSpPr/>
            <p:nvPr/>
          </p:nvSpPr>
          <p:spPr>
            <a:xfrm>
              <a:off x="6246825" y="1821950"/>
              <a:ext cx="39650" cy="39675"/>
            </a:xfrm>
            <a:custGeom>
              <a:avLst/>
              <a:gdLst/>
              <a:ahLst/>
              <a:cxnLst/>
              <a:rect l="l" t="t" r="r" b="b"/>
              <a:pathLst>
                <a:path w="1586" h="1587" extrusionOk="0">
                  <a:moveTo>
                    <a:pt x="775" y="1"/>
                  </a:moveTo>
                  <a:lnTo>
                    <a:pt x="609" y="19"/>
                  </a:lnTo>
                  <a:lnTo>
                    <a:pt x="461" y="74"/>
                  </a:lnTo>
                  <a:lnTo>
                    <a:pt x="332" y="148"/>
                  </a:lnTo>
                  <a:lnTo>
                    <a:pt x="221" y="259"/>
                  </a:lnTo>
                  <a:lnTo>
                    <a:pt x="111" y="369"/>
                  </a:lnTo>
                  <a:lnTo>
                    <a:pt x="56" y="517"/>
                  </a:lnTo>
                  <a:lnTo>
                    <a:pt x="0" y="664"/>
                  </a:lnTo>
                  <a:lnTo>
                    <a:pt x="0" y="812"/>
                  </a:lnTo>
                  <a:lnTo>
                    <a:pt x="19" y="978"/>
                  </a:lnTo>
                  <a:lnTo>
                    <a:pt x="56" y="1125"/>
                  </a:lnTo>
                  <a:lnTo>
                    <a:pt x="148" y="1254"/>
                  </a:lnTo>
                  <a:lnTo>
                    <a:pt x="240" y="1365"/>
                  </a:lnTo>
                  <a:lnTo>
                    <a:pt x="369" y="1457"/>
                  </a:lnTo>
                  <a:lnTo>
                    <a:pt x="498" y="1531"/>
                  </a:lnTo>
                  <a:lnTo>
                    <a:pt x="646" y="1586"/>
                  </a:lnTo>
                  <a:lnTo>
                    <a:pt x="812" y="1586"/>
                  </a:lnTo>
                  <a:lnTo>
                    <a:pt x="959" y="1568"/>
                  </a:lnTo>
                  <a:lnTo>
                    <a:pt x="1107" y="1513"/>
                  </a:lnTo>
                  <a:lnTo>
                    <a:pt x="1236" y="1439"/>
                  </a:lnTo>
                  <a:lnTo>
                    <a:pt x="1365" y="1347"/>
                  </a:lnTo>
                  <a:lnTo>
                    <a:pt x="1457" y="1218"/>
                  </a:lnTo>
                  <a:lnTo>
                    <a:pt x="1531" y="1088"/>
                  </a:lnTo>
                  <a:lnTo>
                    <a:pt x="1567" y="941"/>
                  </a:lnTo>
                  <a:lnTo>
                    <a:pt x="1586" y="775"/>
                  </a:lnTo>
                  <a:lnTo>
                    <a:pt x="1567" y="628"/>
                  </a:lnTo>
                  <a:lnTo>
                    <a:pt x="1512" y="480"/>
                  </a:lnTo>
                  <a:lnTo>
                    <a:pt x="1438" y="333"/>
                  </a:lnTo>
                  <a:lnTo>
                    <a:pt x="1328" y="222"/>
                  </a:lnTo>
                  <a:lnTo>
                    <a:pt x="1217" y="130"/>
                  </a:lnTo>
                  <a:lnTo>
                    <a:pt x="1070" y="56"/>
                  </a:lnTo>
                  <a:lnTo>
                    <a:pt x="922" y="19"/>
                  </a:lnTo>
                  <a:lnTo>
                    <a:pt x="7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 name="Google Shape;831;p3"/>
            <p:cNvSpPr/>
            <p:nvPr/>
          </p:nvSpPr>
          <p:spPr>
            <a:xfrm>
              <a:off x="5929675" y="1767550"/>
              <a:ext cx="40125" cy="40150"/>
            </a:xfrm>
            <a:custGeom>
              <a:avLst/>
              <a:gdLst/>
              <a:ahLst/>
              <a:cxnLst/>
              <a:rect l="l" t="t" r="r" b="b"/>
              <a:pathLst>
                <a:path w="1605" h="1606" extrusionOk="0">
                  <a:moveTo>
                    <a:pt x="812" y="1"/>
                  </a:moveTo>
                  <a:lnTo>
                    <a:pt x="665" y="19"/>
                  </a:lnTo>
                  <a:lnTo>
                    <a:pt x="517" y="56"/>
                  </a:lnTo>
                  <a:lnTo>
                    <a:pt x="370" y="130"/>
                  </a:lnTo>
                  <a:lnTo>
                    <a:pt x="259" y="222"/>
                  </a:lnTo>
                  <a:lnTo>
                    <a:pt x="148" y="333"/>
                  </a:lnTo>
                  <a:lnTo>
                    <a:pt x="75" y="462"/>
                  </a:lnTo>
                  <a:lnTo>
                    <a:pt x="19" y="609"/>
                  </a:lnTo>
                  <a:lnTo>
                    <a:pt x="1" y="775"/>
                  </a:lnTo>
                  <a:lnTo>
                    <a:pt x="19" y="941"/>
                  </a:lnTo>
                  <a:lnTo>
                    <a:pt x="56" y="1089"/>
                  </a:lnTo>
                  <a:lnTo>
                    <a:pt x="130" y="1236"/>
                  </a:lnTo>
                  <a:lnTo>
                    <a:pt x="222" y="1365"/>
                  </a:lnTo>
                  <a:lnTo>
                    <a:pt x="351" y="1458"/>
                  </a:lnTo>
                  <a:lnTo>
                    <a:pt x="499" y="1531"/>
                  </a:lnTo>
                  <a:lnTo>
                    <a:pt x="646" y="1587"/>
                  </a:lnTo>
                  <a:lnTo>
                    <a:pt x="812" y="1605"/>
                  </a:lnTo>
                  <a:lnTo>
                    <a:pt x="978" y="1587"/>
                  </a:lnTo>
                  <a:lnTo>
                    <a:pt x="1126" y="1531"/>
                  </a:lnTo>
                  <a:lnTo>
                    <a:pt x="1255" y="1458"/>
                  </a:lnTo>
                  <a:lnTo>
                    <a:pt x="1365" y="1365"/>
                  </a:lnTo>
                  <a:lnTo>
                    <a:pt x="1476" y="1255"/>
                  </a:lnTo>
                  <a:lnTo>
                    <a:pt x="1531" y="1107"/>
                  </a:lnTo>
                  <a:lnTo>
                    <a:pt x="1586" y="960"/>
                  </a:lnTo>
                  <a:lnTo>
                    <a:pt x="1605" y="812"/>
                  </a:lnTo>
                  <a:lnTo>
                    <a:pt x="1586" y="646"/>
                  </a:lnTo>
                  <a:lnTo>
                    <a:pt x="1550" y="499"/>
                  </a:lnTo>
                  <a:lnTo>
                    <a:pt x="1476" y="370"/>
                  </a:lnTo>
                  <a:lnTo>
                    <a:pt x="1365" y="241"/>
                  </a:lnTo>
                  <a:lnTo>
                    <a:pt x="1255" y="148"/>
                  </a:lnTo>
                  <a:lnTo>
                    <a:pt x="1126" y="75"/>
                  </a:lnTo>
                  <a:lnTo>
                    <a:pt x="978"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 name="Google Shape;832;p3"/>
            <p:cNvSpPr/>
            <p:nvPr/>
          </p:nvSpPr>
          <p:spPr>
            <a:xfrm>
              <a:off x="4628400" y="306325"/>
              <a:ext cx="40150" cy="40125"/>
            </a:xfrm>
            <a:custGeom>
              <a:avLst/>
              <a:gdLst/>
              <a:ahLst/>
              <a:cxnLst/>
              <a:rect l="l" t="t" r="r" b="b"/>
              <a:pathLst>
                <a:path w="1606" h="1605" extrusionOk="0">
                  <a:moveTo>
                    <a:pt x="794" y="1"/>
                  </a:moveTo>
                  <a:lnTo>
                    <a:pt x="646" y="19"/>
                  </a:lnTo>
                  <a:lnTo>
                    <a:pt x="499" y="75"/>
                  </a:lnTo>
                  <a:lnTo>
                    <a:pt x="351" y="148"/>
                  </a:lnTo>
                  <a:lnTo>
                    <a:pt x="241" y="241"/>
                  </a:lnTo>
                  <a:lnTo>
                    <a:pt x="148" y="351"/>
                  </a:lnTo>
                  <a:lnTo>
                    <a:pt x="75" y="480"/>
                  </a:lnTo>
                  <a:lnTo>
                    <a:pt x="19" y="628"/>
                  </a:lnTo>
                  <a:lnTo>
                    <a:pt x="1" y="794"/>
                  </a:lnTo>
                  <a:lnTo>
                    <a:pt x="19" y="960"/>
                  </a:lnTo>
                  <a:lnTo>
                    <a:pt x="56" y="1126"/>
                  </a:lnTo>
                  <a:lnTo>
                    <a:pt x="148" y="1255"/>
                  </a:lnTo>
                  <a:lnTo>
                    <a:pt x="241" y="1384"/>
                  </a:lnTo>
                  <a:lnTo>
                    <a:pt x="370" y="1476"/>
                  </a:lnTo>
                  <a:lnTo>
                    <a:pt x="499" y="1550"/>
                  </a:lnTo>
                  <a:lnTo>
                    <a:pt x="665" y="1587"/>
                  </a:lnTo>
                  <a:lnTo>
                    <a:pt x="831" y="1605"/>
                  </a:lnTo>
                  <a:lnTo>
                    <a:pt x="997" y="1587"/>
                  </a:lnTo>
                  <a:lnTo>
                    <a:pt x="1144" y="1531"/>
                  </a:lnTo>
                  <a:lnTo>
                    <a:pt x="1273" y="1457"/>
                  </a:lnTo>
                  <a:lnTo>
                    <a:pt x="1384" y="1347"/>
                  </a:lnTo>
                  <a:lnTo>
                    <a:pt x="1476" y="1236"/>
                  </a:lnTo>
                  <a:lnTo>
                    <a:pt x="1550" y="1107"/>
                  </a:lnTo>
                  <a:lnTo>
                    <a:pt x="1587" y="941"/>
                  </a:lnTo>
                  <a:lnTo>
                    <a:pt x="1605" y="794"/>
                  </a:lnTo>
                  <a:lnTo>
                    <a:pt x="1587" y="628"/>
                  </a:lnTo>
                  <a:lnTo>
                    <a:pt x="1531" y="480"/>
                  </a:lnTo>
                  <a:lnTo>
                    <a:pt x="1458" y="351"/>
                  </a:lnTo>
                  <a:lnTo>
                    <a:pt x="1365" y="241"/>
                  </a:lnTo>
                  <a:lnTo>
                    <a:pt x="1236" y="130"/>
                  </a:lnTo>
                  <a:lnTo>
                    <a:pt x="1107" y="75"/>
                  </a:lnTo>
                  <a:lnTo>
                    <a:pt x="960"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3" name="Google Shape;833;p3"/>
            <p:cNvSpPr/>
            <p:nvPr/>
          </p:nvSpPr>
          <p:spPr>
            <a:xfrm>
              <a:off x="5110575" y="1293700"/>
              <a:ext cx="40125" cy="40125"/>
            </a:xfrm>
            <a:custGeom>
              <a:avLst/>
              <a:gdLst/>
              <a:ahLst/>
              <a:cxnLst/>
              <a:rect l="l" t="t" r="r" b="b"/>
              <a:pathLst>
                <a:path w="1605" h="1605" extrusionOk="0">
                  <a:moveTo>
                    <a:pt x="793" y="0"/>
                  </a:moveTo>
                  <a:lnTo>
                    <a:pt x="646" y="19"/>
                  </a:lnTo>
                  <a:lnTo>
                    <a:pt x="480" y="74"/>
                  </a:lnTo>
                  <a:lnTo>
                    <a:pt x="351" y="148"/>
                  </a:lnTo>
                  <a:lnTo>
                    <a:pt x="240" y="240"/>
                  </a:lnTo>
                  <a:lnTo>
                    <a:pt x="148" y="369"/>
                  </a:lnTo>
                  <a:lnTo>
                    <a:pt x="74" y="498"/>
                  </a:lnTo>
                  <a:lnTo>
                    <a:pt x="19" y="646"/>
                  </a:lnTo>
                  <a:lnTo>
                    <a:pt x="0" y="812"/>
                  </a:lnTo>
                  <a:lnTo>
                    <a:pt x="19" y="959"/>
                  </a:lnTo>
                  <a:lnTo>
                    <a:pt x="56" y="1107"/>
                  </a:lnTo>
                  <a:lnTo>
                    <a:pt x="129" y="1254"/>
                  </a:lnTo>
                  <a:lnTo>
                    <a:pt x="240" y="1365"/>
                  </a:lnTo>
                  <a:lnTo>
                    <a:pt x="351" y="1457"/>
                  </a:lnTo>
                  <a:lnTo>
                    <a:pt x="480" y="1531"/>
                  </a:lnTo>
                  <a:lnTo>
                    <a:pt x="627" y="1586"/>
                  </a:lnTo>
                  <a:lnTo>
                    <a:pt x="793" y="1605"/>
                  </a:lnTo>
                  <a:lnTo>
                    <a:pt x="959" y="1586"/>
                  </a:lnTo>
                  <a:lnTo>
                    <a:pt x="1107" y="1549"/>
                  </a:lnTo>
                  <a:lnTo>
                    <a:pt x="1254" y="1476"/>
                  </a:lnTo>
                  <a:lnTo>
                    <a:pt x="1365" y="1365"/>
                  </a:lnTo>
                  <a:lnTo>
                    <a:pt x="1475" y="1254"/>
                  </a:lnTo>
                  <a:lnTo>
                    <a:pt x="1549" y="1107"/>
                  </a:lnTo>
                  <a:lnTo>
                    <a:pt x="1586" y="959"/>
                  </a:lnTo>
                  <a:lnTo>
                    <a:pt x="1604" y="793"/>
                  </a:lnTo>
                  <a:lnTo>
                    <a:pt x="1586" y="627"/>
                  </a:lnTo>
                  <a:lnTo>
                    <a:pt x="1531" y="480"/>
                  </a:lnTo>
                  <a:lnTo>
                    <a:pt x="1457" y="351"/>
                  </a:lnTo>
                  <a:lnTo>
                    <a:pt x="1365" y="240"/>
                  </a:lnTo>
                  <a:lnTo>
                    <a:pt x="1236" y="130"/>
                  </a:lnTo>
                  <a:lnTo>
                    <a:pt x="1107" y="74"/>
                  </a:lnTo>
                  <a:lnTo>
                    <a:pt x="959" y="19"/>
                  </a:lnTo>
                  <a:lnTo>
                    <a:pt x="7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 name="Google Shape;834;p3"/>
            <p:cNvSpPr/>
            <p:nvPr/>
          </p:nvSpPr>
          <p:spPr>
            <a:xfrm>
              <a:off x="4782375" y="825825"/>
              <a:ext cx="40125" cy="40125"/>
            </a:xfrm>
            <a:custGeom>
              <a:avLst/>
              <a:gdLst/>
              <a:ahLst/>
              <a:cxnLst/>
              <a:rect l="l" t="t" r="r" b="b"/>
              <a:pathLst>
                <a:path w="1605" h="1605" extrusionOk="0">
                  <a:moveTo>
                    <a:pt x="812" y="1"/>
                  </a:moveTo>
                  <a:lnTo>
                    <a:pt x="646" y="19"/>
                  </a:lnTo>
                  <a:lnTo>
                    <a:pt x="498" y="56"/>
                  </a:lnTo>
                  <a:lnTo>
                    <a:pt x="369" y="130"/>
                  </a:lnTo>
                  <a:lnTo>
                    <a:pt x="240" y="222"/>
                  </a:lnTo>
                  <a:lnTo>
                    <a:pt x="148" y="351"/>
                  </a:lnTo>
                  <a:lnTo>
                    <a:pt x="74" y="480"/>
                  </a:lnTo>
                  <a:lnTo>
                    <a:pt x="19" y="628"/>
                  </a:lnTo>
                  <a:lnTo>
                    <a:pt x="0" y="775"/>
                  </a:lnTo>
                  <a:lnTo>
                    <a:pt x="19" y="941"/>
                  </a:lnTo>
                  <a:lnTo>
                    <a:pt x="74" y="1107"/>
                  </a:lnTo>
                  <a:lnTo>
                    <a:pt x="148" y="1254"/>
                  </a:lnTo>
                  <a:lnTo>
                    <a:pt x="240" y="1365"/>
                  </a:lnTo>
                  <a:lnTo>
                    <a:pt x="369" y="1476"/>
                  </a:lnTo>
                  <a:lnTo>
                    <a:pt x="498" y="1549"/>
                  </a:lnTo>
                  <a:lnTo>
                    <a:pt x="664" y="1586"/>
                  </a:lnTo>
                  <a:lnTo>
                    <a:pt x="830" y="1605"/>
                  </a:lnTo>
                  <a:lnTo>
                    <a:pt x="977" y="1586"/>
                  </a:lnTo>
                  <a:lnTo>
                    <a:pt x="1125" y="1531"/>
                  </a:lnTo>
                  <a:lnTo>
                    <a:pt x="1272" y="1457"/>
                  </a:lnTo>
                  <a:lnTo>
                    <a:pt x="1383" y="1365"/>
                  </a:lnTo>
                  <a:lnTo>
                    <a:pt x="1475" y="1236"/>
                  </a:lnTo>
                  <a:lnTo>
                    <a:pt x="1549" y="1107"/>
                  </a:lnTo>
                  <a:lnTo>
                    <a:pt x="1586" y="959"/>
                  </a:lnTo>
                  <a:lnTo>
                    <a:pt x="1604" y="794"/>
                  </a:lnTo>
                  <a:lnTo>
                    <a:pt x="1586" y="628"/>
                  </a:lnTo>
                  <a:lnTo>
                    <a:pt x="1549" y="480"/>
                  </a:lnTo>
                  <a:lnTo>
                    <a:pt x="1475" y="351"/>
                  </a:lnTo>
                  <a:lnTo>
                    <a:pt x="1365" y="240"/>
                  </a:lnTo>
                  <a:lnTo>
                    <a:pt x="1254" y="148"/>
                  </a:lnTo>
                  <a:lnTo>
                    <a:pt x="1125" y="74"/>
                  </a:lnTo>
                  <a:lnTo>
                    <a:pt x="977"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 name="Google Shape;835;p3"/>
            <p:cNvSpPr/>
            <p:nvPr/>
          </p:nvSpPr>
          <p:spPr>
            <a:xfrm>
              <a:off x="5849925" y="1753725"/>
              <a:ext cx="39675" cy="39225"/>
            </a:xfrm>
            <a:custGeom>
              <a:avLst/>
              <a:gdLst/>
              <a:ahLst/>
              <a:cxnLst/>
              <a:rect l="l" t="t" r="r" b="b"/>
              <a:pathLst>
                <a:path w="1587" h="1569" extrusionOk="0">
                  <a:moveTo>
                    <a:pt x="794" y="1"/>
                  </a:moveTo>
                  <a:lnTo>
                    <a:pt x="628" y="19"/>
                  </a:lnTo>
                  <a:lnTo>
                    <a:pt x="480" y="75"/>
                  </a:lnTo>
                  <a:lnTo>
                    <a:pt x="351" y="148"/>
                  </a:lnTo>
                  <a:lnTo>
                    <a:pt x="222" y="240"/>
                  </a:lnTo>
                  <a:lnTo>
                    <a:pt x="130" y="370"/>
                  </a:lnTo>
                  <a:lnTo>
                    <a:pt x="56" y="499"/>
                  </a:lnTo>
                  <a:lnTo>
                    <a:pt x="19" y="646"/>
                  </a:lnTo>
                  <a:lnTo>
                    <a:pt x="1" y="812"/>
                  </a:lnTo>
                  <a:lnTo>
                    <a:pt x="38" y="978"/>
                  </a:lnTo>
                  <a:lnTo>
                    <a:pt x="75" y="1125"/>
                  </a:lnTo>
                  <a:lnTo>
                    <a:pt x="148" y="1236"/>
                  </a:lnTo>
                  <a:lnTo>
                    <a:pt x="241" y="1347"/>
                  </a:lnTo>
                  <a:lnTo>
                    <a:pt x="351" y="1439"/>
                  </a:lnTo>
                  <a:lnTo>
                    <a:pt x="462" y="1494"/>
                  </a:lnTo>
                  <a:lnTo>
                    <a:pt x="609" y="1550"/>
                  </a:lnTo>
                  <a:lnTo>
                    <a:pt x="775" y="1568"/>
                  </a:lnTo>
                  <a:lnTo>
                    <a:pt x="941" y="1568"/>
                  </a:lnTo>
                  <a:lnTo>
                    <a:pt x="1089" y="1531"/>
                  </a:lnTo>
                  <a:lnTo>
                    <a:pt x="1218" y="1457"/>
                  </a:lnTo>
                  <a:lnTo>
                    <a:pt x="1347" y="1347"/>
                  </a:lnTo>
                  <a:lnTo>
                    <a:pt x="1439" y="1236"/>
                  </a:lnTo>
                  <a:lnTo>
                    <a:pt x="1513" y="1089"/>
                  </a:lnTo>
                  <a:lnTo>
                    <a:pt x="1568" y="941"/>
                  </a:lnTo>
                  <a:lnTo>
                    <a:pt x="1587" y="794"/>
                  </a:lnTo>
                  <a:lnTo>
                    <a:pt x="1568" y="628"/>
                  </a:lnTo>
                  <a:lnTo>
                    <a:pt x="1531" y="480"/>
                  </a:lnTo>
                  <a:lnTo>
                    <a:pt x="1439" y="351"/>
                  </a:lnTo>
                  <a:lnTo>
                    <a:pt x="1347" y="222"/>
                  </a:lnTo>
                  <a:lnTo>
                    <a:pt x="1236" y="130"/>
                  </a:lnTo>
                  <a:lnTo>
                    <a:pt x="1089" y="56"/>
                  </a:lnTo>
                  <a:lnTo>
                    <a:pt x="941"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 name="Google Shape;836;p3"/>
            <p:cNvSpPr/>
            <p:nvPr/>
          </p:nvSpPr>
          <p:spPr>
            <a:xfrm>
              <a:off x="5176950" y="1388650"/>
              <a:ext cx="38750" cy="38750"/>
            </a:xfrm>
            <a:custGeom>
              <a:avLst/>
              <a:gdLst/>
              <a:ahLst/>
              <a:cxnLst/>
              <a:rect l="l" t="t" r="r" b="b"/>
              <a:pathLst>
                <a:path w="1550" h="1550" extrusionOk="0">
                  <a:moveTo>
                    <a:pt x="793" y="1"/>
                  </a:moveTo>
                  <a:lnTo>
                    <a:pt x="646" y="19"/>
                  </a:lnTo>
                  <a:lnTo>
                    <a:pt x="498" y="74"/>
                  </a:lnTo>
                  <a:lnTo>
                    <a:pt x="369" y="130"/>
                  </a:lnTo>
                  <a:lnTo>
                    <a:pt x="240" y="222"/>
                  </a:lnTo>
                  <a:lnTo>
                    <a:pt x="148" y="351"/>
                  </a:lnTo>
                  <a:lnTo>
                    <a:pt x="74" y="480"/>
                  </a:lnTo>
                  <a:lnTo>
                    <a:pt x="19" y="609"/>
                  </a:lnTo>
                  <a:lnTo>
                    <a:pt x="0" y="757"/>
                  </a:lnTo>
                  <a:lnTo>
                    <a:pt x="19" y="904"/>
                  </a:lnTo>
                  <a:lnTo>
                    <a:pt x="56" y="1052"/>
                  </a:lnTo>
                  <a:lnTo>
                    <a:pt x="129" y="1181"/>
                  </a:lnTo>
                  <a:lnTo>
                    <a:pt x="222" y="1310"/>
                  </a:lnTo>
                  <a:lnTo>
                    <a:pt x="332" y="1402"/>
                  </a:lnTo>
                  <a:lnTo>
                    <a:pt x="461" y="1476"/>
                  </a:lnTo>
                  <a:lnTo>
                    <a:pt x="609" y="1531"/>
                  </a:lnTo>
                  <a:lnTo>
                    <a:pt x="756" y="1550"/>
                  </a:lnTo>
                  <a:lnTo>
                    <a:pt x="904" y="1531"/>
                  </a:lnTo>
                  <a:lnTo>
                    <a:pt x="1051" y="1494"/>
                  </a:lnTo>
                  <a:lnTo>
                    <a:pt x="1180" y="1420"/>
                  </a:lnTo>
                  <a:lnTo>
                    <a:pt x="1309" y="1328"/>
                  </a:lnTo>
                  <a:lnTo>
                    <a:pt x="1402" y="1218"/>
                  </a:lnTo>
                  <a:lnTo>
                    <a:pt x="1475" y="1089"/>
                  </a:lnTo>
                  <a:lnTo>
                    <a:pt x="1531" y="941"/>
                  </a:lnTo>
                  <a:lnTo>
                    <a:pt x="1549" y="794"/>
                  </a:lnTo>
                  <a:lnTo>
                    <a:pt x="1531" y="646"/>
                  </a:lnTo>
                  <a:lnTo>
                    <a:pt x="1494" y="499"/>
                  </a:lnTo>
                  <a:lnTo>
                    <a:pt x="1420" y="369"/>
                  </a:lnTo>
                  <a:lnTo>
                    <a:pt x="1328" y="259"/>
                  </a:lnTo>
                  <a:lnTo>
                    <a:pt x="1217" y="148"/>
                  </a:lnTo>
                  <a:lnTo>
                    <a:pt x="1088" y="74"/>
                  </a:lnTo>
                  <a:lnTo>
                    <a:pt x="941"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 name="Google Shape;837;p3"/>
            <p:cNvSpPr/>
            <p:nvPr/>
          </p:nvSpPr>
          <p:spPr>
            <a:xfrm>
              <a:off x="4666200" y="561250"/>
              <a:ext cx="38750" cy="38725"/>
            </a:xfrm>
            <a:custGeom>
              <a:avLst/>
              <a:gdLst/>
              <a:ahLst/>
              <a:cxnLst/>
              <a:rect l="l" t="t" r="r" b="b"/>
              <a:pathLst>
                <a:path w="1550" h="1549" extrusionOk="0">
                  <a:moveTo>
                    <a:pt x="757" y="0"/>
                  </a:moveTo>
                  <a:lnTo>
                    <a:pt x="609" y="19"/>
                  </a:lnTo>
                  <a:lnTo>
                    <a:pt x="462" y="55"/>
                  </a:lnTo>
                  <a:lnTo>
                    <a:pt x="333" y="129"/>
                  </a:lnTo>
                  <a:lnTo>
                    <a:pt x="222" y="221"/>
                  </a:lnTo>
                  <a:lnTo>
                    <a:pt x="130" y="350"/>
                  </a:lnTo>
                  <a:lnTo>
                    <a:pt x="56" y="480"/>
                  </a:lnTo>
                  <a:lnTo>
                    <a:pt x="19" y="609"/>
                  </a:lnTo>
                  <a:lnTo>
                    <a:pt x="1" y="756"/>
                  </a:lnTo>
                  <a:lnTo>
                    <a:pt x="19" y="922"/>
                  </a:lnTo>
                  <a:lnTo>
                    <a:pt x="56" y="1051"/>
                  </a:lnTo>
                  <a:lnTo>
                    <a:pt x="130" y="1180"/>
                  </a:lnTo>
                  <a:lnTo>
                    <a:pt x="222" y="1309"/>
                  </a:lnTo>
                  <a:lnTo>
                    <a:pt x="333" y="1401"/>
                  </a:lnTo>
                  <a:lnTo>
                    <a:pt x="462" y="1475"/>
                  </a:lnTo>
                  <a:lnTo>
                    <a:pt x="609" y="1531"/>
                  </a:lnTo>
                  <a:lnTo>
                    <a:pt x="757" y="1549"/>
                  </a:lnTo>
                  <a:lnTo>
                    <a:pt x="904" y="1531"/>
                  </a:lnTo>
                  <a:lnTo>
                    <a:pt x="1052" y="1475"/>
                  </a:lnTo>
                  <a:lnTo>
                    <a:pt x="1199" y="1401"/>
                  </a:lnTo>
                  <a:lnTo>
                    <a:pt x="1310" y="1309"/>
                  </a:lnTo>
                  <a:lnTo>
                    <a:pt x="1421" y="1180"/>
                  </a:lnTo>
                  <a:lnTo>
                    <a:pt x="1494" y="1051"/>
                  </a:lnTo>
                  <a:lnTo>
                    <a:pt x="1531" y="904"/>
                  </a:lnTo>
                  <a:lnTo>
                    <a:pt x="1550" y="738"/>
                  </a:lnTo>
                  <a:lnTo>
                    <a:pt x="1531" y="590"/>
                  </a:lnTo>
                  <a:lnTo>
                    <a:pt x="1476" y="461"/>
                  </a:lnTo>
                  <a:lnTo>
                    <a:pt x="1402" y="332"/>
                  </a:lnTo>
                  <a:lnTo>
                    <a:pt x="1292" y="221"/>
                  </a:lnTo>
                  <a:lnTo>
                    <a:pt x="1181" y="129"/>
                  </a:lnTo>
                  <a:lnTo>
                    <a:pt x="1052" y="55"/>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 name="Google Shape;838;p3"/>
            <p:cNvSpPr/>
            <p:nvPr/>
          </p:nvSpPr>
          <p:spPr>
            <a:xfrm>
              <a:off x="6327025" y="1836700"/>
              <a:ext cx="38750" cy="38750"/>
            </a:xfrm>
            <a:custGeom>
              <a:avLst/>
              <a:gdLst/>
              <a:ahLst/>
              <a:cxnLst/>
              <a:rect l="l" t="t" r="r" b="b"/>
              <a:pathLst>
                <a:path w="1550" h="1550" extrusionOk="0">
                  <a:moveTo>
                    <a:pt x="793" y="1"/>
                  </a:moveTo>
                  <a:lnTo>
                    <a:pt x="646" y="19"/>
                  </a:lnTo>
                  <a:lnTo>
                    <a:pt x="498" y="56"/>
                  </a:lnTo>
                  <a:lnTo>
                    <a:pt x="369" y="130"/>
                  </a:lnTo>
                  <a:lnTo>
                    <a:pt x="259" y="222"/>
                  </a:lnTo>
                  <a:lnTo>
                    <a:pt x="148" y="333"/>
                  </a:lnTo>
                  <a:lnTo>
                    <a:pt x="74" y="462"/>
                  </a:lnTo>
                  <a:lnTo>
                    <a:pt x="19" y="591"/>
                  </a:lnTo>
                  <a:lnTo>
                    <a:pt x="0" y="757"/>
                  </a:lnTo>
                  <a:lnTo>
                    <a:pt x="19" y="904"/>
                  </a:lnTo>
                  <a:lnTo>
                    <a:pt x="56" y="1052"/>
                  </a:lnTo>
                  <a:lnTo>
                    <a:pt x="130" y="1199"/>
                  </a:lnTo>
                  <a:lnTo>
                    <a:pt x="222" y="1310"/>
                  </a:lnTo>
                  <a:lnTo>
                    <a:pt x="351" y="1420"/>
                  </a:lnTo>
                  <a:lnTo>
                    <a:pt x="480" y="1494"/>
                  </a:lnTo>
                  <a:lnTo>
                    <a:pt x="627" y="1531"/>
                  </a:lnTo>
                  <a:lnTo>
                    <a:pt x="793" y="1549"/>
                  </a:lnTo>
                  <a:lnTo>
                    <a:pt x="941" y="1531"/>
                  </a:lnTo>
                  <a:lnTo>
                    <a:pt x="1088" y="1494"/>
                  </a:lnTo>
                  <a:lnTo>
                    <a:pt x="1217" y="1402"/>
                  </a:lnTo>
                  <a:lnTo>
                    <a:pt x="1328" y="1310"/>
                  </a:lnTo>
                  <a:lnTo>
                    <a:pt x="1420" y="1199"/>
                  </a:lnTo>
                  <a:lnTo>
                    <a:pt x="1494" y="1070"/>
                  </a:lnTo>
                  <a:lnTo>
                    <a:pt x="1531" y="923"/>
                  </a:lnTo>
                  <a:lnTo>
                    <a:pt x="1549" y="775"/>
                  </a:lnTo>
                  <a:lnTo>
                    <a:pt x="1531" y="628"/>
                  </a:lnTo>
                  <a:lnTo>
                    <a:pt x="1494" y="480"/>
                  </a:lnTo>
                  <a:lnTo>
                    <a:pt x="1420" y="351"/>
                  </a:lnTo>
                  <a:lnTo>
                    <a:pt x="1328" y="240"/>
                  </a:lnTo>
                  <a:lnTo>
                    <a:pt x="1217" y="148"/>
                  </a:lnTo>
                  <a:lnTo>
                    <a:pt x="1088" y="74"/>
                  </a:lnTo>
                  <a:lnTo>
                    <a:pt x="941"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 name="Google Shape;839;p3"/>
            <p:cNvSpPr/>
            <p:nvPr/>
          </p:nvSpPr>
          <p:spPr>
            <a:xfrm>
              <a:off x="5770650" y="1739900"/>
              <a:ext cx="38275" cy="38275"/>
            </a:xfrm>
            <a:custGeom>
              <a:avLst/>
              <a:gdLst/>
              <a:ahLst/>
              <a:cxnLst/>
              <a:rect l="l" t="t" r="r" b="b"/>
              <a:pathLst>
                <a:path w="1531" h="1531" extrusionOk="0">
                  <a:moveTo>
                    <a:pt x="757" y="1"/>
                  </a:moveTo>
                  <a:lnTo>
                    <a:pt x="609" y="19"/>
                  </a:lnTo>
                  <a:lnTo>
                    <a:pt x="462" y="74"/>
                  </a:lnTo>
                  <a:lnTo>
                    <a:pt x="333" y="148"/>
                  </a:lnTo>
                  <a:lnTo>
                    <a:pt x="222" y="240"/>
                  </a:lnTo>
                  <a:lnTo>
                    <a:pt x="130" y="351"/>
                  </a:lnTo>
                  <a:lnTo>
                    <a:pt x="56" y="480"/>
                  </a:lnTo>
                  <a:lnTo>
                    <a:pt x="19" y="628"/>
                  </a:lnTo>
                  <a:lnTo>
                    <a:pt x="1" y="775"/>
                  </a:lnTo>
                  <a:lnTo>
                    <a:pt x="19" y="941"/>
                  </a:lnTo>
                  <a:lnTo>
                    <a:pt x="74" y="1070"/>
                  </a:lnTo>
                  <a:lnTo>
                    <a:pt x="148" y="1199"/>
                  </a:lnTo>
                  <a:lnTo>
                    <a:pt x="240" y="1310"/>
                  </a:lnTo>
                  <a:lnTo>
                    <a:pt x="369" y="1402"/>
                  </a:lnTo>
                  <a:lnTo>
                    <a:pt x="498" y="1476"/>
                  </a:lnTo>
                  <a:lnTo>
                    <a:pt x="628" y="1531"/>
                  </a:lnTo>
                  <a:lnTo>
                    <a:pt x="793" y="1531"/>
                  </a:lnTo>
                  <a:lnTo>
                    <a:pt x="941" y="1513"/>
                  </a:lnTo>
                  <a:lnTo>
                    <a:pt x="1070" y="1476"/>
                  </a:lnTo>
                  <a:lnTo>
                    <a:pt x="1199" y="1383"/>
                  </a:lnTo>
                  <a:lnTo>
                    <a:pt x="1310" y="1291"/>
                  </a:lnTo>
                  <a:lnTo>
                    <a:pt x="1420" y="1181"/>
                  </a:lnTo>
                  <a:lnTo>
                    <a:pt x="1476" y="1052"/>
                  </a:lnTo>
                  <a:lnTo>
                    <a:pt x="1531" y="904"/>
                  </a:lnTo>
                  <a:lnTo>
                    <a:pt x="1531" y="757"/>
                  </a:lnTo>
                  <a:lnTo>
                    <a:pt x="1513" y="609"/>
                  </a:lnTo>
                  <a:lnTo>
                    <a:pt x="1476" y="462"/>
                  </a:lnTo>
                  <a:lnTo>
                    <a:pt x="1402" y="333"/>
                  </a:lnTo>
                  <a:lnTo>
                    <a:pt x="1291" y="222"/>
                  </a:lnTo>
                  <a:lnTo>
                    <a:pt x="1181" y="130"/>
                  </a:lnTo>
                  <a:lnTo>
                    <a:pt x="1052" y="56"/>
                  </a:lnTo>
                  <a:lnTo>
                    <a:pt x="904" y="19"/>
                  </a:ln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 name="Google Shape;840;p3"/>
            <p:cNvSpPr/>
            <p:nvPr/>
          </p:nvSpPr>
          <p:spPr>
            <a:xfrm>
              <a:off x="5322150" y="1494225"/>
              <a:ext cx="39200" cy="39200"/>
            </a:xfrm>
            <a:custGeom>
              <a:avLst/>
              <a:gdLst/>
              <a:ahLst/>
              <a:cxnLst/>
              <a:rect l="l" t="t" r="r" b="b"/>
              <a:pathLst>
                <a:path w="1568" h="1568" extrusionOk="0">
                  <a:moveTo>
                    <a:pt x="683" y="0"/>
                  </a:moveTo>
                  <a:lnTo>
                    <a:pt x="535" y="37"/>
                  </a:lnTo>
                  <a:lnTo>
                    <a:pt x="406" y="111"/>
                  </a:lnTo>
                  <a:lnTo>
                    <a:pt x="277" y="203"/>
                  </a:lnTo>
                  <a:lnTo>
                    <a:pt x="166" y="314"/>
                  </a:lnTo>
                  <a:lnTo>
                    <a:pt x="93" y="443"/>
                  </a:lnTo>
                  <a:lnTo>
                    <a:pt x="37" y="590"/>
                  </a:lnTo>
                  <a:lnTo>
                    <a:pt x="0" y="756"/>
                  </a:lnTo>
                  <a:lnTo>
                    <a:pt x="19" y="904"/>
                  </a:lnTo>
                  <a:lnTo>
                    <a:pt x="56" y="1033"/>
                  </a:lnTo>
                  <a:lnTo>
                    <a:pt x="129" y="1180"/>
                  </a:lnTo>
                  <a:lnTo>
                    <a:pt x="203" y="1291"/>
                  </a:lnTo>
                  <a:lnTo>
                    <a:pt x="314" y="1401"/>
                  </a:lnTo>
                  <a:lnTo>
                    <a:pt x="443" y="1475"/>
                  </a:lnTo>
                  <a:lnTo>
                    <a:pt x="590" y="1530"/>
                  </a:lnTo>
                  <a:lnTo>
                    <a:pt x="738" y="1567"/>
                  </a:lnTo>
                  <a:lnTo>
                    <a:pt x="885" y="1549"/>
                  </a:lnTo>
                  <a:lnTo>
                    <a:pt x="1033" y="1512"/>
                  </a:lnTo>
                  <a:lnTo>
                    <a:pt x="1180" y="1457"/>
                  </a:lnTo>
                  <a:lnTo>
                    <a:pt x="1309" y="1346"/>
                  </a:lnTo>
                  <a:lnTo>
                    <a:pt x="1402" y="1235"/>
                  </a:lnTo>
                  <a:lnTo>
                    <a:pt x="1494" y="1106"/>
                  </a:lnTo>
                  <a:lnTo>
                    <a:pt x="1549" y="959"/>
                  </a:lnTo>
                  <a:lnTo>
                    <a:pt x="1568" y="811"/>
                  </a:lnTo>
                  <a:lnTo>
                    <a:pt x="1568" y="664"/>
                  </a:lnTo>
                  <a:lnTo>
                    <a:pt x="1531" y="516"/>
                  </a:lnTo>
                  <a:lnTo>
                    <a:pt x="1457" y="387"/>
                  </a:lnTo>
                  <a:lnTo>
                    <a:pt x="1365" y="258"/>
                  </a:lnTo>
                  <a:lnTo>
                    <a:pt x="1254" y="166"/>
                  </a:lnTo>
                  <a:lnTo>
                    <a:pt x="1125" y="74"/>
                  </a:lnTo>
                  <a:lnTo>
                    <a:pt x="996" y="19"/>
                  </a:lnTo>
                  <a:lnTo>
                    <a:pt x="8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 name="Google Shape;841;p3"/>
            <p:cNvSpPr/>
            <p:nvPr/>
          </p:nvSpPr>
          <p:spPr>
            <a:xfrm>
              <a:off x="4615500" y="387925"/>
              <a:ext cx="36900" cy="36900"/>
            </a:xfrm>
            <a:custGeom>
              <a:avLst/>
              <a:gdLst/>
              <a:ahLst/>
              <a:cxnLst/>
              <a:rect l="l" t="t" r="r" b="b"/>
              <a:pathLst>
                <a:path w="1476" h="1476" extrusionOk="0">
                  <a:moveTo>
                    <a:pt x="738" y="0"/>
                  </a:moveTo>
                  <a:lnTo>
                    <a:pt x="572" y="19"/>
                  </a:lnTo>
                  <a:lnTo>
                    <a:pt x="443" y="56"/>
                  </a:lnTo>
                  <a:lnTo>
                    <a:pt x="314" y="129"/>
                  </a:lnTo>
                  <a:lnTo>
                    <a:pt x="222" y="203"/>
                  </a:lnTo>
                  <a:lnTo>
                    <a:pt x="130" y="295"/>
                  </a:lnTo>
                  <a:lnTo>
                    <a:pt x="74" y="424"/>
                  </a:lnTo>
                  <a:lnTo>
                    <a:pt x="38" y="554"/>
                  </a:lnTo>
                  <a:lnTo>
                    <a:pt x="1" y="720"/>
                  </a:lnTo>
                  <a:lnTo>
                    <a:pt x="19" y="867"/>
                  </a:lnTo>
                  <a:lnTo>
                    <a:pt x="56" y="1015"/>
                  </a:lnTo>
                  <a:lnTo>
                    <a:pt x="111" y="1144"/>
                  </a:lnTo>
                  <a:lnTo>
                    <a:pt x="222" y="1254"/>
                  </a:lnTo>
                  <a:lnTo>
                    <a:pt x="333" y="1346"/>
                  </a:lnTo>
                  <a:lnTo>
                    <a:pt x="462" y="1420"/>
                  </a:lnTo>
                  <a:lnTo>
                    <a:pt x="609" y="1457"/>
                  </a:lnTo>
                  <a:lnTo>
                    <a:pt x="775" y="1475"/>
                  </a:lnTo>
                  <a:lnTo>
                    <a:pt x="923" y="1457"/>
                  </a:lnTo>
                  <a:lnTo>
                    <a:pt x="1052" y="1420"/>
                  </a:lnTo>
                  <a:lnTo>
                    <a:pt x="1181" y="1346"/>
                  </a:lnTo>
                  <a:lnTo>
                    <a:pt x="1273" y="1273"/>
                  </a:lnTo>
                  <a:lnTo>
                    <a:pt x="1347" y="1180"/>
                  </a:lnTo>
                  <a:lnTo>
                    <a:pt x="1420" y="1051"/>
                  </a:lnTo>
                  <a:lnTo>
                    <a:pt x="1457" y="922"/>
                  </a:lnTo>
                  <a:lnTo>
                    <a:pt x="1476" y="756"/>
                  </a:lnTo>
                  <a:lnTo>
                    <a:pt x="1476" y="609"/>
                  </a:lnTo>
                  <a:lnTo>
                    <a:pt x="1439" y="461"/>
                  </a:lnTo>
                  <a:lnTo>
                    <a:pt x="1365" y="332"/>
                  </a:lnTo>
                  <a:lnTo>
                    <a:pt x="1273" y="222"/>
                  </a:lnTo>
                  <a:lnTo>
                    <a:pt x="1162" y="129"/>
                  </a:lnTo>
                  <a:lnTo>
                    <a:pt x="1033" y="56"/>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 name="Google Shape;842;p3"/>
            <p:cNvSpPr/>
            <p:nvPr/>
          </p:nvSpPr>
          <p:spPr>
            <a:xfrm>
              <a:off x="4717825" y="732725"/>
              <a:ext cx="37825" cy="37825"/>
            </a:xfrm>
            <a:custGeom>
              <a:avLst/>
              <a:gdLst/>
              <a:ahLst/>
              <a:cxnLst/>
              <a:rect l="l" t="t" r="r" b="b"/>
              <a:pathLst>
                <a:path w="1513" h="1513" extrusionOk="0">
                  <a:moveTo>
                    <a:pt x="738" y="0"/>
                  </a:moveTo>
                  <a:lnTo>
                    <a:pt x="591" y="19"/>
                  </a:lnTo>
                  <a:lnTo>
                    <a:pt x="443" y="74"/>
                  </a:lnTo>
                  <a:lnTo>
                    <a:pt x="314" y="148"/>
                  </a:lnTo>
                  <a:lnTo>
                    <a:pt x="204" y="258"/>
                  </a:lnTo>
                  <a:lnTo>
                    <a:pt x="112" y="369"/>
                  </a:lnTo>
                  <a:lnTo>
                    <a:pt x="38" y="498"/>
                  </a:lnTo>
                  <a:lnTo>
                    <a:pt x="19" y="646"/>
                  </a:lnTo>
                  <a:lnTo>
                    <a:pt x="1" y="793"/>
                  </a:lnTo>
                  <a:lnTo>
                    <a:pt x="38" y="959"/>
                  </a:lnTo>
                  <a:lnTo>
                    <a:pt x="93" y="1088"/>
                  </a:lnTo>
                  <a:lnTo>
                    <a:pt x="148" y="1217"/>
                  </a:lnTo>
                  <a:lnTo>
                    <a:pt x="241" y="1309"/>
                  </a:lnTo>
                  <a:lnTo>
                    <a:pt x="351" y="1383"/>
                  </a:lnTo>
                  <a:lnTo>
                    <a:pt x="462" y="1457"/>
                  </a:lnTo>
                  <a:lnTo>
                    <a:pt x="609" y="1494"/>
                  </a:lnTo>
                  <a:lnTo>
                    <a:pt x="757" y="1512"/>
                  </a:lnTo>
                  <a:lnTo>
                    <a:pt x="904" y="1494"/>
                  </a:lnTo>
                  <a:lnTo>
                    <a:pt x="1052" y="1457"/>
                  </a:lnTo>
                  <a:lnTo>
                    <a:pt x="1181" y="1383"/>
                  </a:lnTo>
                  <a:lnTo>
                    <a:pt x="1292" y="1291"/>
                  </a:lnTo>
                  <a:lnTo>
                    <a:pt x="1384" y="1180"/>
                  </a:lnTo>
                  <a:lnTo>
                    <a:pt x="1458" y="1033"/>
                  </a:lnTo>
                  <a:lnTo>
                    <a:pt x="1513" y="904"/>
                  </a:lnTo>
                  <a:lnTo>
                    <a:pt x="1513" y="738"/>
                  </a:lnTo>
                  <a:lnTo>
                    <a:pt x="1494" y="590"/>
                  </a:lnTo>
                  <a:lnTo>
                    <a:pt x="1458" y="461"/>
                  </a:lnTo>
                  <a:lnTo>
                    <a:pt x="1365" y="332"/>
                  </a:lnTo>
                  <a:lnTo>
                    <a:pt x="1273" y="221"/>
                  </a:lnTo>
                  <a:lnTo>
                    <a:pt x="1163" y="129"/>
                  </a:lnTo>
                  <a:lnTo>
                    <a:pt x="1033" y="55"/>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 name="Google Shape;843;p3"/>
            <p:cNvSpPr/>
            <p:nvPr/>
          </p:nvSpPr>
          <p:spPr>
            <a:xfrm>
              <a:off x="5468275" y="1603450"/>
              <a:ext cx="37825" cy="37375"/>
            </a:xfrm>
            <a:custGeom>
              <a:avLst/>
              <a:gdLst/>
              <a:ahLst/>
              <a:cxnLst/>
              <a:rect l="l" t="t" r="r" b="b"/>
              <a:pathLst>
                <a:path w="1513" h="1495" extrusionOk="0">
                  <a:moveTo>
                    <a:pt x="664" y="1"/>
                  </a:moveTo>
                  <a:lnTo>
                    <a:pt x="516" y="38"/>
                  </a:lnTo>
                  <a:lnTo>
                    <a:pt x="387" y="93"/>
                  </a:lnTo>
                  <a:lnTo>
                    <a:pt x="258" y="185"/>
                  </a:lnTo>
                  <a:lnTo>
                    <a:pt x="166" y="296"/>
                  </a:lnTo>
                  <a:lnTo>
                    <a:pt x="92" y="425"/>
                  </a:lnTo>
                  <a:lnTo>
                    <a:pt x="37" y="572"/>
                  </a:lnTo>
                  <a:lnTo>
                    <a:pt x="0" y="720"/>
                  </a:lnTo>
                  <a:lnTo>
                    <a:pt x="19" y="868"/>
                  </a:lnTo>
                  <a:lnTo>
                    <a:pt x="56" y="1015"/>
                  </a:lnTo>
                  <a:lnTo>
                    <a:pt x="129" y="1144"/>
                  </a:lnTo>
                  <a:lnTo>
                    <a:pt x="221" y="1255"/>
                  </a:lnTo>
                  <a:lnTo>
                    <a:pt x="332" y="1365"/>
                  </a:lnTo>
                  <a:lnTo>
                    <a:pt x="461" y="1439"/>
                  </a:lnTo>
                  <a:lnTo>
                    <a:pt x="590" y="1476"/>
                  </a:lnTo>
                  <a:lnTo>
                    <a:pt x="756" y="1494"/>
                  </a:lnTo>
                  <a:lnTo>
                    <a:pt x="904" y="1494"/>
                  </a:lnTo>
                  <a:lnTo>
                    <a:pt x="1051" y="1439"/>
                  </a:lnTo>
                  <a:lnTo>
                    <a:pt x="1180" y="1384"/>
                  </a:lnTo>
                  <a:lnTo>
                    <a:pt x="1291" y="1292"/>
                  </a:lnTo>
                  <a:lnTo>
                    <a:pt x="1383" y="1163"/>
                  </a:lnTo>
                  <a:lnTo>
                    <a:pt x="1457" y="1033"/>
                  </a:lnTo>
                  <a:lnTo>
                    <a:pt x="1512" y="904"/>
                  </a:lnTo>
                  <a:lnTo>
                    <a:pt x="1512" y="757"/>
                  </a:lnTo>
                  <a:lnTo>
                    <a:pt x="1494" y="591"/>
                  </a:lnTo>
                  <a:lnTo>
                    <a:pt x="1457" y="443"/>
                  </a:lnTo>
                  <a:lnTo>
                    <a:pt x="1402" y="333"/>
                  </a:lnTo>
                  <a:lnTo>
                    <a:pt x="1328" y="222"/>
                  </a:lnTo>
                  <a:lnTo>
                    <a:pt x="1217" y="130"/>
                  </a:lnTo>
                  <a:lnTo>
                    <a:pt x="1107" y="75"/>
                  </a:lnTo>
                  <a:lnTo>
                    <a:pt x="959"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 name="Google Shape;844;p3"/>
            <p:cNvSpPr/>
            <p:nvPr/>
          </p:nvSpPr>
          <p:spPr>
            <a:xfrm>
              <a:off x="4901750" y="1095950"/>
              <a:ext cx="35525" cy="35975"/>
            </a:xfrm>
            <a:custGeom>
              <a:avLst/>
              <a:gdLst/>
              <a:ahLst/>
              <a:cxnLst/>
              <a:rect l="l" t="t" r="r" b="b"/>
              <a:pathLst>
                <a:path w="1421" h="1439" extrusionOk="0">
                  <a:moveTo>
                    <a:pt x="701" y="0"/>
                  </a:moveTo>
                  <a:lnTo>
                    <a:pt x="535" y="37"/>
                  </a:lnTo>
                  <a:lnTo>
                    <a:pt x="406" y="74"/>
                  </a:lnTo>
                  <a:lnTo>
                    <a:pt x="277" y="148"/>
                  </a:lnTo>
                  <a:lnTo>
                    <a:pt x="185" y="222"/>
                  </a:lnTo>
                  <a:lnTo>
                    <a:pt x="111" y="314"/>
                  </a:lnTo>
                  <a:lnTo>
                    <a:pt x="38" y="443"/>
                  </a:lnTo>
                  <a:lnTo>
                    <a:pt x="19" y="572"/>
                  </a:lnTo>
                  <a:lnTo>
                    <a:pt x="1" y="738"/>
                  </a:lnTo>
                  <a:lnTo>
                    <a:pt x="19" y="904"/>
                  </a:lnTo>
                  <a:lnTo>
                    <a:pt x="56" y="1033"/>
                  </a:lnTo>
                  <a:lnTo>
                    <a:pt x="111" y="1162"/>
                  </a:lnTo>
                  <a:lnTo>
                    <a:pt x="204" y="1254"/>
                  </a:lnTo>
                  <a:lnTo>
                    <a:pt x="296" y="1328"/>
                  </a:lnTo>
                  <a:lnTo>
                    <a:pt x="425" y="1383"/>
                  </a:lnTo>
                  <a:lnTo>
                    <a:pt x="554" y="1420"/>
                  </a:lnTo>
                  <a:lnTo>
                    <a:pt x="720" y="1439"/>
                  </a:lnTo>
                  <a:lnTo>
                    <a:pt x="886" y="1420"/>
                  </a:lnTo>
                  <a:lnTo>
                    <a:pt x="1015" y="1383"/>
                  </a:lnTo>
                  <a:lnTo>
                    <a:pt x="1144" y="1328"/>
                  </a:lnTo>
                  <a:lnTo>
                    <a:pt x="1236" y="1236"/>
                  </a:lnTo>
                  <a:lnTo>
                    <a:pt x="1310" y="1144"/>
                  </a:lnTo>
                  <a:lnTo>
                    <a:pt x="1384" y="1015"/>
                  </a:lnTo>
                  <a:lnTo>
                    <a:pt x="1402" y="886"/>
                  </a:lnTo>
                  <a:lnTo>
                    <a:pt x="1420" y="720"/>
                  </a:lnTo>
                  <a:lnTo>
                    <a:pt x="1402" y="554"/>
                  </a:lnTo>
                  <a:lnTo>
                    <a:pt x="1365" y="425"/>
                  </a:lnTo>
                  <a:lnTo>
                    <a:pt x="1310" y="295"/>
                  </a:lnTo>
                  <a:lnTo>
                    <a:pt x="1218" y="203"/>
                  </a:lnTo>
                  <a:lnTo>
                    <a:pt x="1125" y="130"/>
                  </a:lnTo>
                  <a:lnTo>
                    <a:pt x="996" y="74"/>
                  </a:lnTo>
                  <a:lnTo>
                    <a:pt x="867" y="37"/>
                  </a:lnTo>
                  <a:lnTo>
                    <a:pt x="7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 name="Google Shape;845;p3"/>
            <p:cNvSpPr/>
            <p:nvPr/>
          </p:nvSpPr>
          <p:spPr>
            <a:xfrm>
              <a:off x="4967200" y="1187675"/>
              <a:ext cx="36000" cy="35525"/>
            </a:xfrm>
            <a:custGeom>
              <a:avLst/>
              <a:gdLst/>
              <a:ahLst/>
              <a:cxnLst/>
              <a:rect l="l" t="t" r="r" b="b"/>
              <a:pathLst>
                <a:path w="1440" h="1421" extrusionOk="0">
                  <a:moveTo>
                    <a:pt x="720" y="1"/>
                  </a:moveTo>
                  <a:lnTo>
                    <a:pt x="573" y="19"/>
                  </a:lnTo>
                  <a:lnTo>
                    <a:pt x="425" y="38"/>
                  </a:lnTo>
                  <a:lnTo>
                    <a:pt x="296" y="111"/>
                  </a:lnTo>
                  <a:lnTo>
                    <a:pt x="204" y="185"/>
                  </a:lnTo>
                  <a:lnTo>
                    <a:pt x="130" y="277"/>
                  </a:lnTo>
                  <a:lnTo>
                    <a:pt x="56" y="406"/>
                  </a:lnTo>
                  <a:lnTo>
                    <a:pt x="19" y="535"/>
                  </a:lnTo>
                  <a:lnTo>
                    <a:pt x="1" y="701"/>
                  </a:lnTo>
                  <a:lnTo>
                    <a:pt x="19" y="867"/>
                  </a:lnTo>
                  <a:lnTo>
                    <a:pt x="56" y="996"/>
                  </a:lnTo>
                  <a:lnTo>
                    <a:pt x="112" y="1125"/>
                  </a:lnTo>
                  <a:lnTo>
                    <a:pt x="185" y="1218"/>
                  </a:lnTo>
                  <a:lnTo>
                    <a:pt x="296" y="1310"/>
                  </a:lnTo>
                  <a:lnTo>
                    <a:pt x="407" y="1365"/>
                  </a:lnTo>
                  <a:lnTo>
                    <a:pt x="554" y="1402"/>
                  </a:lnTo>
                  <a:lnTo>
                    <a:pt x="702" y="1420"/>
                  </a:lnTo>
                  <a:lnTo>
                    <a:pt x="868" y="1402"/>
                  </a:lnTo>
                  <a:lnTo>
                    <a:pt x="1015" y="1384"/>
                  </a:lnTo>
                  <a:lnTo>
                    <a:pt x="1126" y="1310"/>
                  </a:lnTo>
                  <a:lnTo>
                    <a:pt x="1218" y="1236"/>
                  </a:lnTo>
                  <a:lnTo>
                    <a:pt x="1310" y="1144"/>
                  </a:lnTo>
                  <a:lnTo>
                    <a:pt x="1365" y="1015"/>
                  </a:lnTo>
                  <a:lnTo>
                    <a:pt x="1421" y="886"/>
                  </a:lnTo>
                  <a:lnTo>
                    <a:pt x="1439" y="720"/>
                  </a:lnTo>
                  <a:lnTo>
                    <a:pt x="1421" y="572"/>
                  </a:lnTo>
                  <a:lnTo>
                    <a:pt x="1384" y="425"/>
                  </a:lnTo>
                  <a:lnTo>
                    <a:pt x="1310" y="296"/>
                  </a:lnTo>
                  <a:lnTo>
                    <a:pt x="1236" y="203"/>
                  </a:lnTo>
                  <a:lnTo>
                    <a:pt x="1144" y="111"/>
                  </a:lnTo>
                  <a:lnTo>
                    <a:pt x="1033" y="56"/>
                  </a:lnTo>
                  <a:lnTo>
                    <a:pt x="886"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 name="Google Shape;846;p3"/>
            <p:cNvSpPr/>
            <p:nvPr/>
          </p:nvSpPr>
          <p:spPr>
            <a:xfrm>
              <a:off x="5692300" y="1727000"/>
              <a:ext cx="35975" cy="35525"/>
            </a:xfrm>
            <a:custGeom>
              <a:avLst/>
              <a:gdLst/>
              <a:ahLst/>
              <a:cxnLst/>
              <a:rect l="l" t="t" r="r" b="b"/>
              <a:pathLst>
                <a:path w="1439" h="1421" extrusionOk="0">
                  <a:moveTo>
                    <a:pt x="719" y="0"/>
                  </a:moveTo>
                  <a:lnTo>
                    <a:pt x="553" y="19"/>
                  </a:lnTo>
                  <a:lnTo>
                    <a:pt x="424" y="56"/>
                  </a:lnTo>
                  <a:lnTo>
                    <a:pt x="295" y="111"/>
                  </a:lnTo>
                  <a:lnTo>
                    <a:pt x="185" y="185"/>
                  </a:lnTo>
                  <a:lnTo>
                    <a:pt x="111" y="277"/>
                  </a:lnTo>
                  <a:lnTo>
                    <a:pt x="55" y="406"/>
                  </a:lnTo>
                  <a:lnTo>
                    <a:pt x="19" y="553"/>
                  </a:lnTo>
                  <a:lnTo>
                    <a:pt x="0" y="701"/>
                  </a:lnTo>
                  <a:lnTo>
                    <a:pt x="19" y="867"/>
                  </a:lnTo>
                  <a:lnTo>
                    <a:pt x="37" y="996"/>
                  </a:lnTo>
                  <a:lnTo>
                    <a:pt x="92" y="1125"/>
                  </a:lnTo>
                  <a:lnTo>
                    <a:pt x="185" y="1236"/>
                  </a:lnTo>
                  <a:lnTo>
                    <a:pt x="277" y="1309"/>
                  </a:lnTo>
                  <a:lnTo>
                    <a:pt x="406" y="1365"/>
                  </a:lnTo>
                  <a:lnTo>
                    <a:pt x="535" y="1402"/>
                  </a:lnTo>
                  <a:lnTo>
                    <a:pt x="701" y="1420"/>
                  </a:lnTo>
                  <a:lnTo>
                    <a:pt x="867" y="1420"/>
                  </a:lnTo>
                  <a:lnTo>
                    <a:pt x="996" y="1383"/>
                  </a:lnTo>
                  <a:lnTo>
                    <a:pt x="1125" y="1309"/>
                  </a:lnTo>
                  <a:lnTo>
                    <a:pt x="1217" y="1236"/>
                  </a:lnTo>
                  <a:lnTo>
                    <a:pt x="1291" y="1125"/>
                  </a:lnTo>
                  <a:lnTo>
                    <a:pt x="1365" y="1014"/>
                  </a:lnTo>
                  <a:lnTo>
                    <a:pt x="1401" y="867"/>
                  </a:lnTo>
                  <a:lnTo>
                    <a:pt x="1438" y="701"/>
                  </a:lnTo>
                  <a:lnTo>
                    <a:pt x="1401" y="553"/>
                  </a:lnTo>
                  <a:lnTo>
                    <a:pt x="1365" y="406"/>
                  </a:lnTo>
                  <a:lnTo>
                    <a:pt x="1309" y="295"/>
                  </a:lnTo>
                  <a:lnTo>
                    <a:pt x="1236" y="203"/>
                  </a:lnTo>
                  <a:lnTo>
                    <a:pt x="1125" y="111"/>
                  </a:lnTo>
                  <a:lnTo>
                    <a:pt x="1014" y="56"/>
                  </a:lnTo>
                  <a:lnTo>
                    <a:pt x="885" y="19"/>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 name="Google Shape;847;p3"/>
            <p:cNvSpPr/>
            <p:nvPr/>
          </p:nvSpPr>
          <p:spPr>
            <a:xfrm>
              <a:off x="5245175" y="1485450"/>
              <a:ext cx="34125" cy="33675"/>
            </a:xfrm>
            <a:custGeom>
              <a:avLst/>
              <a:gdLst/>
              <a:ahLst/>
              <a:cxnLst/>
              <a:rect l="l" t="t" r="r" b="b"/>
              <a:pathLst>
                <a:path w="1365" h="1347" extrusionOk="0">
                  <a:moveTo>
                    <a:pt x="516" y="1"/>
                  </a:moveTo>
                  <a:lnTo>
                    <a:pt x="387" y="38"/>
                  </a:lnTo>
                  <a:lnTo>
                    <a:pt x="258" y="93"/>
                  </a:lnTo>
                  <a:lnTo>
                    <a:pt x="166" y="185"/>
                  </a:lnTo>
                  <a:lnTo>
                    <a:pt x="92" y="277"/>
                  </a:lnTo>
                  <a:lnTo>
                    <a:pt x="37" y="388"/>
                  </a:lnTo>
                  <a:lnTo>
                    <a:pt x="0" y="517"/>
                  </a:lnTo>
                  <a:lnTo>
                    <a:pt x="0" y="683"/>
                  </a:lnTo>
                  <a:lnTo>
                    <a:pt x="0" y="830"/>
                  </a:lnTo>
                  <a:lnTo>
                    <a:pt x="37" y="960"/>
                  </a:lnTo>
                  <a:lnTo>
                    <a:pt x="92" y="1070"/>
                  </a:lnTo>
                  <a:lnTo>
                    <a:pt x="166" y="1181"/>
                  </a:lnTo>
                  <a:lnTo>
                    <a:pt x="277" y="1255"/>
                  </a:lnTo>
                  <a:lnTo>
                    <a:pt x="387" y="1310"/>
                  </a:lnTo>
                  <a:lnTo>
                    <a:pt x="516" y="1347"/>
                  </a:lnTo>
                  <a:lnTo>
                    <a:pt x="830" y="1347"/>
                  </a:lnTo>
                  <a:lnTo>
                    <a:pt x="959" y="1310"/>
                  </a:lnTo>
                  <a:lnTo>
                    <a:pt x="1070" y="1236"/>
                  </a:lnTo>
                  <a:lnTo>
                    <a:pt x="1162" y="1162"/>
                  </a:lnTo>
                  <a:lnTo>
                    <a:pt x="1236" y="1052"/>
                  </a:lnTo>
                  <a:lnTo>
                    <a:pt x="1291" y="941"/>
                  </a:lnTo>
                  <a:lnTo>
                    <a:pt x="1346" y="794"/>
                  </a:lnTo>
                  <a:lnTo>
                    <a:pt x="1365" y="646"/>
                  </a:lnTo>
                  <a:lnTo>
                    <a:pt x="1346" y="499"/>
                  </a:lnTo>
                  <a:lnTo>
                    <a:pt x="1291" y="370"/>
                  </a:lnTo>
                  <a:lnTo>
                    <a:pt x="1236" y="259"/>
                  </a:lnTo>
                  <a:lnTo>
                    <a:pt x="1162" y="167"/>
                  </a:lnTo>
                  <a:lnTo>
                    <a:pt x="1070"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 name="Google Shape;848;p3"/>
            <p:cNvSpPr/>
            <p:nvPr/>
          </p:nvSpPr>
          <p:spPr>
            <a:xfrm>
              <a:off x="4836300" y="1002375"/>
              <a:ext cx="35525" cy="35050"/>
            </a:xfrm>
            <a:custGeom>
              <a:avLst/>
              <a:gdLst/>
              <a:ahLst/>
              <a:cxnLst/>
              <a:rect l="l" t="t" r="r" b="b"/>
              <a:pathLst>
                <a:path w="1421" h="1402" extrusionOk="0">
                  <a:moveTo>
                    <a:pt x="683" y="1"/>
                  </a:moveTo>
                  <a:lnTo>
                    <a:pt x="535" y="19"/>
                  </a:lnTo>
                  <a:lnTo>
                    <a:pt x="406" y="56"/>
                  </a:lnTo>
                  <a:lnTo>
                    <a:pt x="277" y="111"/>
                  </a:lnTo>
                  <a:lnTo>
                    <a:pt x="185" y="185"/>
                  </a:lnTo>
                  <a:lnTo>
                    <a:pt x="111" y="277"/>
                  </a:lnTo>
                  <a:lnTo>
                    <a:pt x="56" y="406"/>
                  </a:lnTo>
                  <a:lnTo>
                    <a:pt x="19" y="535"/>
                  </a:lnTo>
                  <a:lnTo>
                    <a:pt x="1" y="683"/>
                  </a:lnTo>
                  <a:lnTo>
                    <a:pt x="19" y="849"/>
                  </a:lnTo>
                  <a:lnTo>
                    <a:pt x="37" y="978"/>
                  </a:lnTo>
                  <a:lnTo>
                    <a:pt x="93" y="1107"/>
                  </a:lnTo>
                  <a:lnTo>
                    <a:pt x="166" y="1199"/>
                  </a:lnTo>
                  <a:lnTo>
                    <a:pt x="277" y="1291"/>
                  </a:lnTo>
                  <a:lnTo>
                    <a:pt x="388" y="1347"/>
                  </a:lnTo>
                  <a:lnTo>
                    <a:pt x="535" y="1383"/>
                  </a:lnTo>
                  <a:lnTo>
                    <a:pt x="701" y="1402"/>
                  </a:lnTo>
                  <a:lnTo>
                    <a:pt x="849" y="1402"/>
                  </a:lnTo>
                  <a:lnTo>
                    <a:pt x="996" y="1365"/>
                  </a:lnTo>
                  <a:lnTo>
                    <a:pt x="1107" y="1291"/>
                  </a:lnTo>
                  <a:lnTo>
                    <a:pt x="1217" y="1217"/>
                  </a:lnTo>
                  <a:lnTo>
                    <a:pt x="1291" y="1107"/>
                  </a:lnTo>
                  <a:lnTo>
                    <a:pt x="1347" y="978"/>
                  </a:lnTo>
                  <a:lnTo>
                    <a:pt x="1402" y="830"/>
                  </a:lnTo>
                  <a:lnTo>
                    <a:pt x="1420" y="664"/>
                  </a:lnTo>
                  <a:lnTo>
                    <a:pt x="1383" y="517"/>
                  </a:lnTo>
                  <a:lnTo>
                    <a:pt x="1347" y="388"/>
                  </a:lnTo>
                  <a:lnTo>
                    <a:pt x="1273" y="277"/>
                  </a:lnTo>
                  <a:lnTo>
                    <a:pt x="1199" y="185"/>
                  </a:lnTo>
                  <a:lnTo>
                    <a:pt x="1107" y="93"/>
                  </a:lnTo>
                  <a:lnTo>
                    <a:pt x="978" y="37"/>
                  </a:lnTo>
                  <a:lnTo>
                    <a:pt x="849" y="19"/>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 name="Google Shape;849;p3"/>
            <p:cNvSpPr/>
            <p:nvPr/>
          </p:nvSpPr>
          <p:spPr>
            <a:xfrm>
              <a:off x="4657000" y="643300"/>
              <a:ext cx="34575" cy="34125"/>
            </a:xfrm>
            <a:custGeom>
              <a:avLst/>
              <a:gdLst/>
              <a:ahLst/>
              <a:cxnLst/>
              <a:rect l="l" t="t" r="r" b="b"/>
              <a:pathLst>
                <a:path w="1383" h="1365" extrusionOk="0">
                  <a:moveTo>
                    <a:pt x="664" y="0"/>
                  </a:moveTo>
                  <a:lnTo>
                    <a:pt x="498" y="19"/>
                  </a:lnTo>
                  <a:lnTo>
                    <a:pt x="369" y="55"/>
                  </a:lnTo>
                  <a:lnTo>
                    <a:pt x="258" y="129"/>
                  </a:lnTo>
                  <a:lnTo>
                    <a:pt x="166" y="203"/>
                  </a:lnTo>
                  <a:lnTo>
                    <a:pt x="92" y="314"/>
                  </a:lnTo>
                  <a:lnTo>
                    <a:pt x="37" y="424"/>
                  </a:lnTo>
                  <a:lnTo>
                    <a:pt x="19" y="553"/>
                  </a:lnTo>
                  <a:lnTo>
                    <a:pt x="0" y="701"/>
                  </a:lnTo>
                  <a:lnTo>
                    <a:pt x="19" y="867"/>
                  </a:lnTo>
                  <a:lnTo>
                    <a:pt x="55" y="996"/>
                  </a:lnTo>
                  <a:lnTo>
                    <a:pt x="129" y="1106"/>
                  </a:lnTo>
                  <a:lnTo>
                    <a:pt x="203" y="1199"/>
                  </a:lnTo>
                  <a:lnTo>
                    <a:pt x="314" y="1272"/>
                  </a:lnTo>
                  <a:lnTo>
                    <a:pt x="424" y="1328"/>
                  </a:lnTo>
                  <a:lnTo>
                    <a:pt x="553" y="1365"/>
                  </a:lnTo>
                  <a:lnTo>
                    <a:pt x="719" y="1365"/>
                  </a:lnTo>
                  <a:lnTo>
                    <a:pt x="867" y="1346"/>
                  </a:lnTo>
                  <a:lnTo>
                    <a:pt x="996" y="1309"/>
                  </a:lnTo>
                  <a:lnTo>
                    <a:pt x="1106" y="1236"/>
                  </a:lnTo>
                  <a:lnTo>
                    <a:pt x="1199" y="1162"/>
                  </a:lnTo>
                  <a:lnTo>
                    <a:pt x="1272" y="1051"/>
                  </a:lnTo>
                  <a:lnTo>
                    <a:pt x="1328" y="922"/>
                  </a:lnTo>
                  <a:lnTo>
                    <a:pt x="1365" y="775"/>
                  </a:lnTo>
                  <a:lnTo>
                    <a:pt x="1383" y="609"/>
                  </a:lnTo>
                  <a:lnTo>
                    <a:pt x="1346" y="480"/>
                  </a:lnTo>
                  <a:lnTo>
                    <a:pt x="1291" y="369"/>
                  </a:lnTo>
                  <a:lnTo>
                    <a:pt x="1235" y="258"/>
                  </a:lnTo>
                  <a:lnTo>
                    <a:pt x="1143" y="166"/>
                  </a:lnTo>
                  <a:lnTo>
                    <a:pt x="1051" y="92"/>
                  </a:lnTo>
                  <a:lnTo>
                    <a:pt x="940" y="37"/>
                  </a:lnTo>
                  <a:lnTo>
                    <a:pt x="8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 name="Google Shape;850;p3"/>
            <p:cNvSpPr/>
            <p:nvPr/>
          </p:nvSpPr>
          <p:spPr>
            <a:xfrm>
              <a:off x="5033600" y="1282625"/>
              <a:ext cx="34575" cy="34150"/>
            </a:xfrm>
            <a:custGeom>
              <a:avLst/>
              <a:gdLst/>
              <a:ahLst/>
              <a:cxnLst/>
              <a:rect l="l" t="t" r="r" b="b"/>
              <a:pathLst>
                <a:path w="1383" h="1366" extrusionOk="0">
                  <a:moveTo>
                    <a:pt x="535" y="1"/>
                  </a:moveTo>
                  <a:lnTo>
                    <a:pt x="406" y="38"/>
                  </a:lnTo>
                  <a:lnTo>
                    <a:pt x="295" y="93"/>
                  </a:lnTo>
                  <a:lnTo>
                    <a:pt x="184" y="185"/>
                  </a:lnTo>
                  <a:lnTo>
                    <a:pt x="111" y="278"/>
                  </a:lnTo>
                  <a:lnTo>
                    <a:pt x="55" y="388"/>
                  </a:lnTo>
                  <a:lnTo>
                    <a:pt x="18" y="517"/>
                  </a:lnTo>
                  <a:lnTo>
                    <a:pt x="0" y="665"/>
                  </a:lnTo>
                  <a:lnTo>
                    <a:pt x="0" y="812"/>
                  </a:lnTo>
                  <a:lnTo>
                    <a:pt x="37" y="960"/>
                  </a:lnTo>
                  <a:lnTo>
                    <a:pt x="111" y="1070"/>
                  </a:lnTo>
                  <a:lnTo>
                    <a:pt x="203" y="1181"/>
                  </a:lnTo>
                  <a:lnTo>
                    <a:pt x="313" y="1273"/>
                  </a:lnTo>
                  <a:lnTo>
                    <a:pt x="424" y="1328"/>
                  </a:lnTo>
                  <a:lnTo>
                    <a:pt x="572" y="1365"/>
                  </a:lnTo>
                  <a:lnTo>
                    <a:pt x="719" y="1365"/>
                  </a:lnTo>
                  <a:lnTo>
                    <a:pt x="867" y="1347"/>
                  </a:lnTo>
                  <a:lnTo>
                    <a:pt x="996" y="1310"/>
                  </a:lnTo>
                  <a:lnTo>
                    <a:pt x="1106" y="1255"/>
                  </a:lnTo>
                  <a:lnTo>
                    <a:pt x="1199" y="1163"/>
                  </a:lnTo>
                  <a:lnTo>
                    <a:pt x="1272" y="1070"/>
                  </a:lnTo>
                  <a:lnTo>
                    <a:pt x="1328" y="978"/>
                  </a:lnTo>
                  <a:lnTo>
                    <a:pt x="1364" y="868"/>
                  </a:lnTo>
                  <a:lnTo>
                    <a:pt x="1383" y="738"/>
                  </a:lnTo>
                  <a:lnTo>
                    <a:pt x="1364" y="573"/>
                  </a:lnTo>
                  <a:lnTo>
                    <a:pt x="1328" y="425"/>
                  </a:lnTo>
                  <a:lnTo>
                    <a:pt x="1254" y="296"/>
                  </a:lnTo>
                  <a:lnTo>
                    <a:pt x="1180" y="185"/>
                  </a:lnTo>
                  <a:lnTo>
                    <a:pt x="1069"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 name="Google Shape;851;p3"/>
            <p:cNvSpPr/>
            <p:nvPr/>
          </p:nvSpPr>
          <p:spPr>
            <a:xfrm>
              <a:off x="5390375" y="1591025"/>
              <a:ext cx="34600" cy="33675"/>
            </a:xfrm>
            <a:custGeom>
              <a:avLst/>
              <a:gdLst/>
              <a:ahLst/>
              <a:cxnLst/>
              <a:rect l="l" t="t" r="r" b="b"/>
              <a:pathLst>
                <a:path w="1384" h="1347" extrusionOk="0">
                  <a:moveTo>
                    <a:pt x="535" y="0"/>
                  </a:moveTo>
                  <a:lnTo>
                    <a:pt x="387" y="37"/>
                  </a:lnTo>
                  <a:lnTo>
                    <a:pt x="277" y="92"/>
                  </a:lnTo>
                  <a:lnTo>
                    <a:pt x="185" y="184"/>
                  </a:lnTo>
                  <a:lnTo>
                    <a:pt x="111" y="277"/>
                  </a:lnTo>
                  <a:lnTo>
                    <a:pt x="55" y="387"/>
                  </a:lnTo>
                  <a:lnTo>
                    <a:pt x="19" y="535"/>
                  </a:lnTo>
                  <a:lnTo>
                    <a:pt x="0" y="682"/>
                  </a:lnTo>
                  <a:lnTo>
                    <a:pt x="19" y="830"/>
                  </a:lnTo>
                  <a:lnTo>
                    <a:pt x="55" y="959"/>
                  </a:lnTo>
                  <a:lnTo>
                    <a:pt x="111" y="1088"/>
                  </a:lnTo>
                  <a:lnTo>
                    <a:pt x="185" y="1180"/>
                  </a:lnTo>
                  <a:lnTo>
                    <a:pt x="295" y="1254"/>
                  </a:lnTo>
                  <a:lnTo>
                    <a:pt x="406" y="1309"/>
                  </a:lnTo>
                  <a:lnTo>
                    <a:pt x="535" y="1346"/>
                  </a:lnTo>
                  <a:lnTo>
                    <a:pt x="848" y="1346"/>
                  </a:lnTo>
                  <a:lnTo>
                    <a:pt x="977" y="1309"/>
                  </a:lnTo>
                  <a:lnTo>
                    <a:pt x="1088" y="1235"/>
                  </a:lnTo>
                  <a:lnTo>
                    <a:pt x="1180" y="1162"/>
                  </a:lnTo>
                  <a:lnTo>
                    <a:pt x="1254" y="1069"/>
                  </a:lnTo>
                  <a:lnTo>
                    <a:pt x="1309" y="940"/>
                  </a:lnTo>
                  <a:lnTo>
                    <a:pt x="1346" y="811"/>
                  </a:lnTo>
                  <a:lnTo>
                    <a:pt x="1383" y="664"/>
                  </a:lnTo>
                  <a:lnTo>
                    <a:pt x="1346" y="516"/>
                  </a:lnTo>
                  <a:lnTo>
                    <a:pt x="1309" y="387"/>
                  </a:lnTo>
                  <a:lnTo>
                    <a:pt x="1254" y="277"/>
                  </a:lnTo>
                  <a:lnTo>
                    <a:pt x="1162" y="166"/>
                  </a:lnTo>
                  <a:lnTo>
                    <a:pt x="1070" y="92"/>
                  </a:lnTo>
                  <a:lnTo>
                    <a:pt x="959" y="37"/>
                  </a:lnTo>
                  <a:lnTo>
                    <a:pt x="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 name="Google Shape;852;p3"/>
            <p:cNvSpPr/>
            <p:nvPr/>
          </p:nvSpPr>
          <p:spPr>
            <a:xfrm>
              <a:off x="4770850" y="908350"/>
              <a:ext cx="34600" cy="35050"/>
            </a:xfrm>
            <a:custGeom>
              <a:avLst/>
              <a:gdLst/>
              <a:ahLst/>
              <a:cxnLst/>
              <a:rect l="l" t="t" r="r" b="b"/>
              <a:pathLst>
                <a:path w="1384" h="1402" extrusionOk="0">
                  <a:moveTo>
                    <a:pt x="627" y="0"/>
                  </a:moveTo>
                  <a:lnTo>
                    <a:pt x="480" y="37"/>
                  </a:lnTo>
                  <a:lnTo>
                    <a:pt x="351" y="92"/>
                  </a:lnTo>
                  <a:lnTo>
                    <a:pt x="240" y="166"/>
                  </a:lnTo>
                  <a:lnTo>
                    <a:pt x="148" y="258"/>
                  </a:lnTo>
                  <a:lnTo>
                    <a:pt x="74" y="387"/>
                  </a:lnTo>
                  <a:lnTo>
                    <a:pt x="19" y="516"/>
                  </a:lnTo>
                  <a:lnTo>
                    <a:pt x="0" y="664"/>
                  </a:lnTo>
                  <a:lnTo>
                    <a:pt x="19" y="811"/>
                  </a:lnTo>
                  <a:lnTo>
                    <a:pt x="37" y="959"/>
                  </a:lnTo>
                  <a:lnTo>
                    <a:pt x="92" y="1070"/>
                  </a:lnTo>
                  <a:lnTo>
                    <a:pt x="166" y="1162"/>
                  </a:lnTo>
                  <a:lnTo>
                    <a:pt x="258" y="1254"/>
                  </a:lnTo>
                  <a:lnTo>
                    <a:pt x="369" y="1309"/>
                  </a:lnTo>
                  <a:lnTo>
                    <a:pt x="498" y="1365"/>
                  </a:lnTo>
                  <a:lnTo>
                    <a:pt x="646" y="1401"/>
                  </a:lnTo>
                  <a:lnTo>
                    <a:pt x="793" y="1383"/>
                  </a:lnTo>
                  <a:lnTo>
                    <a:pt x="922" y="1346"/>
                  </a:lnTo>
                  <a:lnTo>
                    <a:pt x="1051" y="1291"/>
                  </a:lnTo>
                  <a:lnTo>
                    <a:pt x="1162" y="1235"/>
                  </a:lnTo>
                  <a:lnTo>
                    <a:pt x="1236" y="1143"/>
                  </a:lnTo>
                  <a:lnTo>
                    <a:pt x="1309" y="1033"/>
                  </a:lnTo>
                  <a:lnTo>
                    <a:pt x="1365" y="904"/>
                  </a:lnTo>
                  <a:lnTo>
                    <a:pt x="1383" y="756"/>
                  </a:lnTo>
                  <a:lnTo>
                    <a:pt x="1383" y="609"/>
                  </a:lnTo>
                  <a:lnTo>
                    <a:pt x="1365" y="461"/>
                  </a:lnTo>
                  <a:lnTo>
                    <a:pt x="1309" y="350"/>
                  </a:lnTo>
                  <a:lnTo>
                    <a:pt x="1254" y="240"/>
                  </a:lnTo>
                  <a:lnTo>
                    <a:pt x="1162" y="166"/>
                  </a:lnTo>
                  <a:lnTo>
                    <a:pt x="1051" y="92"/>
                  </a:lnTo>
                  <a:lnTo>
                    <a:pt x="922" y="37"/>
                  </a:lnTo>
                  <a:lnTo>
                    <a:pt x="775"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 name="Google Shape;853;p3"/>
            <p:cNvSpPr/>
            <p:nvPr/>
          </p:nvSpPr>
          <p:spPr>
            <a:xfrm>
              <a:off x="4709550" y="815225"/>
              <a:ext cx="31825" cy="35050"/>
            </a:xfrm>
            <a:custGeom>
              <a:avLst/>
              <a:gdLst/>
              <a:ahLst/>
              <a:cxnLst/>
              <a:rect l="l" t="t" r="r" b="b"/>
              <a:pathLst>
                <a:path w="1273" h="1402" extrusionOk="0">
                  <a:moveTo>
                    <a:pt x="645" y="1"/>
                  </a:moveTo>
                  <a:lnTo>
                    <a:pt x="498" y="19"/>
                  </a:lnTo>
                  <a:lnTo>
                    <a:pt x="369" y="56"/>
                  </a:lnTo>
                  <a:lnTo>
                    <a:pt x="258" y="111"/>
                  </a:lnTo>
                  <a:lnTo>
                    <a:pt x="166" y="185"/>
                  </a:lnTo>
                  <a:lnTo>
                    <a:pt x="92" y="277"/>
                  </a:lnTo>
                  <a:lnTo>
                    <a:pt x="37" y="388"/>
                  </a:lnTo>
                  <a:lnTo>
                    <a:pt x="0" y="498"/>
                  </a:lnTo>
                  <a:lnTo>
                    <a:pt x="0" y="646"/>
                  </a:lnTo>
                  <a:lnTo>
                    <a:pt x="37" y="738"/>
                  </a:lnTo>
                  <a:lnTo>
                    <a:pt x="74" y="830"/>
                  </a:lnTo>
                  <a:lnTo>
                    <a:pt x="203" y="1033"/>
                  </a:lnTo>
                  <a:lnTo>
                    <a:pt x="350" y="1218"/>
                  </a:lnTo>
                  <a:lnTo>
                    <a:pt x="479" y="1402"/>
                  </a:lnTo>
                  <a:lnTo>
                    <a:pt x="756" y="1402"/>
                  </a:lnTo>
                  <a:lnTo>
                    <a:pt x="904" y="1236"/>
                  </a:lnTo>
                  <a:lnTo>
                    <a:pt x="1051" y="1052"/>
                  </a:lnTo>
                  <a:lnTo>
                    <a:pt x="1199" y="867"/>
                  </a:lnTo>
                  <a:lnTo>
                    <a:pt x="1235" y="757"/>
                  </a:lnTo>
                  <a:lnTo>
                    <a:pt x="1272" y="664"/>
                  </a:lnTo>
                  <a:lnTo>
                    <a:pt x="1272" y="535"/>
                  </a:lnTo>
                  <a:lnTo>
                    <a:pt x="1254" y="406"/>
                  </a:lnTo>
                  <a:lnTo>
                    <a:pt x="1199" y="296"/>
                  </a:lnTo>
                  <a:lnTo>
                    <a:pt x="1125" y="203"/>
                  </a:lnTo>
                  <a:lnTo>
                    <a:pt x="1033" y="130"/>
                  </a:lnTo>
                  <a:lnTo>
                    <a:pt x="922" y="56"/>
                  </a:lnTo>
                  <a:lnTo>
                    <a:pt x="793" y="19"/>
                  </a:lnTo>
                  <a:lnTo>
                    <a:pt x="6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 name="Google Shape;854;p3"/>
            <p:cNvSpPr/>
            <p:nvPr/>
          </p:nvSpPr>
          <p:spPr>
            <a:xfrm>
              <a:off x="4605825" y="469500"/>
              <a:ext cx="34125" cy="33675"/>
            </a:xfrm>
            <a:custGeom>
              <a:avLst/>
              <a:gdLst/>
              <a:ahLst/>
              <a:cxnLst/>
              <a:rect l="l" t="t" r="r" b="b"/>
              <a:pathLst>
                <a:path w="1365" h="1347" extrusionOk="0">
                  <a:moveTo>
                    <a:pt x="646" y="1"/>
                  </a:moveTo>
                  <a:lnTo>
                    <a:pt x="498" y="19"/>
                  </a:lnTo>
                  <a:lnTo>
                    <a:pt x="388" y="56"/>
                  </a:lnTo>
                  <a:lnTo>
                    <a:pt x="277" y="112"/>
                  </a:lnTo>
                  <a:lnTo>
                    <a:pt x="185" y="185"/>
                  </a:lnTo>
                  <a:lnTo>
                    <a:pt x="111" y="278"/>
                  </a:lnTo>
                  <a:lnTo>
                    <a:pt x="56" y="388"/>
                  </a:lnTo>
                  <a:lnTo>
                    <a:pt x="19" y="517"/>
                  </a:lnTo>
                  <a:lnTo>
                    <a:pt x="0" y="665"/>
                  </a:lnTo>
                  <a:lnTo>
                    <a:pt x="19" y="812"/>
                  </a:lnTo>
                  <a:lnTo>
                    <a:pt x="56" y="941"/>
                  </a:lnTo>
                  <a:lnTo>
                    <a:pt x="111" y="1070"/>
                  </a:lnTo>
                  <a:lnTo>
                    <a:pt x="185" y="1163"/>
                  </a:lnTo>
                  <a:lnTo>
                    <a:pt x="277" y="1236"/>
                  </a:lnTo>
                  <a:lnTo>
                    <a:pt x="388" y="1292"/>
                  </a:lnTo>
                  <a:lnTo>
                    <a:pt x="535" y="1329"/>
                  </a:lnTo>
                  <a:lnTo>
                    <a:pt x="683" y="1347"/>
                  </a:lnTo>
                  <a:lnTo>
                    <a:pt x="830" y="1329"/>
                  </a:lnTo>
                  <a:lnTo>
                    <a:pt x="959" y="1292"/>
                  </a:lnTo>
                  <a:lnTo>
                    <a:pt x="1070" y="1236"/>
                  </a:lnTo>
                  <a:lnTo>
                    <a:pt x="1162" y="1144"/>
                  </a:lnTo>
                  <a:lnTo>
                    <a:pt x="1236" y="1052"/>
                  </a:lnTo>
                  <a:lnTo>
                    <a:pt x="1291" y="923"/>
                  </a:lnTo>
                  <a:lnTo>
                    <a:pt x="1346" y="775"/>
                  </a:lnTo>
                  <a:lnTo>
                    <a:pt x="1365" y="628"/>
                  </a:lnTo>
                  <a:lnTo>
                    <a:pt x="1328" y="480"/>
                  </a:lnTo>
                  <a:lnTo>
                    <a:pt x="1291" y="370"/>
                  </a:lnTo>
                  <a:lnTo>
                    <a:pt x="1217" y="259"/>
                  </a:lnTo>
                  <a:lnTo>
                    <a:pt x="1144" y="167"/>
                  </a:lnTo>
                  <a:lnTo>
                    <a:pt x="1051" y="93"/>
                  </a:lnTo>
                  <a:lnTo>
                    <a:pt x="922"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 name="Google Shape;855;p3"/>
            <p:cNvSpPr/>
            <p:nvPr/>
          </p:nvSpPr>
          <p:spPr>
            <a:xfrm>
              <a:off x="5100425" y="1377600"/>
              <a:ext cx="35050" cy="31825"/>
            </a:xfrm>
            <a:custGeom>
              <a:avLst/>
              <a:gdLst/>
              <a:ahLst/>
              <a:cxnLst/>
              <a:rect l="l" t="t" r="r" b="b"/>
              <a:pathLst>
                <a:path w="1402" h="1273" extrusionOk="0">
                  <a:moveTo>
                    <a:pt x="517" y="0"/>
                  </a:moveTo>
                  <a:lnTo>
                    <a:pt x="388" y="37"/>
                  </a:lnTo>
                  <a:lnTo>
                    <a:pt x="277" y="74"/>
                  </a:lnTo>
                  <a:lnTo>
                    <a:pt x="185" y="148"/>
                  </a:lnTo>
                  <a:lnTo>
                    <a:pt x="111" y="240"/>
                  </a:lnTo>
                  <a:lnTo>
                    <a:pt x="56" y="369"/>
                  </a:lnTo>
                  <a:lnTo>
                    <a:pt x="1" y="498"/>
                  </a:lnTo>
                  <a:lnTo>
                    <a:pt x="1" y="627"/>
                  </a:lnTo>
                  <a:lnTo>
                    <a:pt x="1" y="775"/>
                  </a:lnTo>
                  <a:lnTo>
                    <a:pt x="37" y="904"/>
                  </a:lnTo>
                  <a:lnTo>
                    <a:pt x="93" y="1033"/>
                  </a:lnTo>
                  <a:lnTo>
                    <a:pt x="167" y="1125"/>
                  </a:lnTo>
                  <a:lnTo>
                    <a:pt x="259" y="1199"/>
                  </a:lnTo>
                  <a:lnTo>
                    <a:pt x="369" y="1254"/>
                  </a:lnTo>
                  <a:lnTo>
                    <a:pt x="480" y="1272"/>
                  </a:lnTo>
                  <a:lnTo>
                    <a:pt x="627" y="1272"/>
                  </a:lnTo>
                  <a:lnTo>
                    <a:pt x="720" y="1254"/>
                  </a:lnTo>
                  <a:lnTo>
                    <a:pt x="812" y="1217"/>
                  </a:lnTo>
                  <a:lnTo>
                    <a:pt x="1015" y="1088"/>
                  </a:lnTo>
                  <a:lnTo>
                    <a:pt x="1199" y="941"/>
                  </a:lnTo>
                  <a:lnTo>
                    <a:pt x="1383" y="793"/>
                  </a:lnTo>
                  <a:lnTo>
                    <a:pt x="1402" y="535"/>
                  </a:lnTo>
                  <a:lnTo>
                    <a:pt x="1217" y="387"/>
                  </a:lnTo>
                  <a:lnTo>
                    <a:pt x="1033" y="221"/>
                  </a:lnTo>
                  <a:lnTo>
                    <a:pt x="849" y="92"/>
                  </a:lnTo>
                  <a:lnTo>
                    <a:pt x="757" y="37"/>
                  </a:lnTo>
                  <a:lnTo>
                    <a:pt x="646"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 name="Google Shape;856;p3"/>
            <p:cNvSpPr/>
            <p:nvPr/>
          </p:nvSpPr>
          <p:spPr>
            <a:xfrm>
              <a:off x="5613475" y="1713625"/>
              <a:ext cx="34125" cy="33675"/>
            </a:xfrm>
            <a:custGeom>
              <a:avLst/>
              <a:gdLst/>
              <a:ahLst/>
              <a:cxnLst/>
              <a:rect l="l" t="t" r="r" b="b"/>
              <a:pathLst>
                <a:path w="1365" h="1347" extrusionOk="0">
                  <a:moveTo>
                    <a:pt x="646" y="1"/>
                  </a:moveTo>
                  <a:lnTo>
                    <a:pt x="516" y="19"/>
                  </a:lnTo>
                  <a:lnTo>
                    <a:pt x="387" y="56"/>
                  </a:lnTo>
                  <a:lnTo>
                    <a:pt x="277" y="111"/>
                  </a:lnTo>
                  <a:lnTo>
                    <a:pt x="185" y="185"/>
                  </a:lnTo>
                  <a:lnTo>
                    <a:pt x="92" y="277"/>
                  </a:lnTo>
                  <a:lnTo>
                    <a:pt x="37" y="388"/>
                  </a:lnTo>
                  <a:lnTo>
                    <a:pt x="0" y="517"/>
                  </a:lnTo>
                  <a:lnTo>
                    <a:pt x="0" y="646"/>
                  </a:lnTo>
                  <a:lnTo>
                    <a:pt x="0" y="793"/>
                  </a:lnTo>
                  <a:lnTo>
                    <a:pt x="37" y="941"/>
                  </a:lnTo>
                  <a:lnTo>
                    <a:pt x="92" y="1052"/>
                  </a:lnTo>
                  <a:lnTo>
                    <a:pt x="166" y="1162"/>
                  </a:lnTo>
                  <a:lnTo>
                    <a:pt x="258" y="1236"/>
                  </a:lnTo>
                  <a:lnTo>
                    <a:pt x="369" y="1291"/>
                  </a:lnTo>
                  <a:lnTo>
                    <a:pt x="498" y="1328"/>
                  </a:lnTo>
                  <a:lnTo>
                    <a:pt x="646" y="1347"/>
                  </a:lnTo>
                  <a:lnTo>
                    <a:pt x="812" y="1347"/>
                  </a:lnTo>
                  <a:lnTo>
                    <a:pt x="941" y="1310"/>
                  </a:lnTo>
                  <a:lnTo>
                    <a:pt x="1051" y="1254"/>
                  </a:lnTo>
                  <a:lnTo>
                    <a:pt x="1143" y="1162"/>
                  </a:lnTo>
                  <a:lnTo>
                    <a:pt x="1217" y="1070"/>
                  </a:lnTo>
                  <a:lnTo>
                    <a:pt x="1291" y="941"/>
                  </a:lnTo>
                  <a:lnTo>
                    <a:pt x="1328" y="812"/>
                  </a:lnTo>
                  <a:lnTo>
                    <a:pt x="1365" y="646"/>
                  </a:lnTo>
                  <a:lnTo>
                    <a:pt x="1328" y="517"/>
                  </a:lnTo>
                  <a:lnTo>
                    <a:pt x="1272" y="388"/>
                  </a:lnTo>
                  <a:lnTo>
                    <a:pt x="1217" y="277"/>
                  </a:lnTo>
                  <a:lnTo>
                    <a:pt x="1143" y="185"/>
                  </a:lnTo>
                  <a:lnTo>
                    <a:pt x="1051" y="111"/>
                  </a:lnTo>
                  <a:lnTo>
                    <a:pt x="941" y="56"/>
                  </a:lnTo>
                  <a:lnTo>
                    <a:pt x="793" y="19"/>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 name="Google Shape;857;p3"/>
            <p:cNvSpPr/>
            <p:nvPr/>
          </p:nvSpPr>
          <p:spPr>
            <a:xfrm>
              <a:off x="4566175" y="238125"/>
              <a:ext cx="33225" cy="13850"/>
            </a:xfrm>
            <a:custGeom>
              <a:avLst/>
              <a:gdLst/>
              <a:ahLst/>
              <a:cxnLst/>
              <a:rect l="l" t="t" r="r" b="b"/>
              <a:pathLst>
                <a:path w="1329" h="554" extrusionOk="0">
                  <a:moveTo>
                    <a:pt x="1" y="0"/>
                  </a:moveTo>
                  <a:lnTo>
                    <a:pt x="19" y="129"/>
                  </a:lnTo>
                  <a:lnTo>
                    <a:pt x="56" y="221"/>
                  </a:lnTo>
                  <a:lnTo>
                    <a:pt x="130" y="313"/>
                  </a:lnTo>
                  <a:lnTo>
                    <a:pt x="204" y="406"/>
                  </a:lnTo>
                  <a:lnTo>
                    <a:pt x="296" y="461"/>
                  </a:lnTo>
                  <a:lnTo>
                    <a:pt x="388" y="516"/>
                  </a:lnTo>
                  <a:lnTo>
                    <a:pt x="517" y="535"/>
                  </a:lnTo>
                  <a:lnTo>
                    <a:pt x="646" y="553"/>
                  </a:lnTo>
                  <a:lnTo>
                    <a:pt x="775" y="553"/>
                  </a:lnTo>
                  <a:lnTo>
                    <a:pt x="904" y="516"/>
                  </a:lnTo>
                  <a:lnTo>
                    <a:pt x="1015" y="479"/>
                  </a:lnTo>
                  <a:lnTo>
                    <a:pt x="1107" y="406"/>
                  </a:lnTo>
                  <a:lnTo>
                    <a:pt x="1181" y="332"/>
                  </a:lnTo>
                  <a:lnTo>
                    <a:pt x="1236" y="240"/>
                  </a:lnTo>
                  <a:lnTo>
                    <a:pt x="1291" y="12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 name="Google Shape;858;p3"/>
            <p:cNvSpPr/>
            <p:nvPr/>
          </p:nvSpPr>
          <p:spPr>
            <a:xfrm>
              <a:off x="6000200" y="1863450"/>
              <a:ext cx="33225" cy="29975"/>
            </a:xfrm>
            <a:custGeom>
              <a:avLst/>
              <a:gdLst/>
              <a:ahLst/>
              <a:cxnLst/>
              <a:rect l="l" t="t" r="r" b="b"/>
              <a:pathLst>
                <a:path w="1329" h="1199" extrusionOk="0">
                  <a:moveTo>
                    <a:pt x="517" y="0"/>
                  </a:moveTo>
                  <a:lnTo>
                    <a:pt x="388" y="18"/>
                  </a:lnTo>
                  <a:lnTo>
                    <a:pt x="259" y="55"/>
                  </a:lnTo>
                  <a:lnTo>
                    <a:pt x="167" y="129"/>
                  </a:lnTo>
                  <a:lnTo>
                    <a:pt x="93" y="221"/>
                  </a:lnTo>
                  <a:lnTo>
                    <a:pt x="38" y="332"/>
                  </a:lnTo>
                  <a:lnTo>
                    <a:pt x="1" y="461"/>
                  </a:lnTo>
                  <a:lnTo>
                    <a:pt x="1" y="590"/>
                  </a:lnTo>
                  <a:lnTo>
                    <a:pt x="38" y="682"/>
                  </a:lnTo>
                  <a:lnTo>
                    <a:pt x="75" y="793"/>
                  </a:lnTo>
                  <a:lnTo>
                    <a:pt x="148" y="885"/>
                  </a:lnTo>
                  <a:lnTo>
                    <a:pt x="222" y="977"/>
                  </a:lnTo>
                  <a:lnTo>
                    <a:pt x="296" y="1069"/>
                  </a:lnTo>
                  <a:lnTo>
                    <a:pt x="388" y="1143"/>
                  </a:lnTo>
                  <a:lnTo>
                    <a:pt x="480" y="1180"/>
                  </a:lnTo>
                  <a:lnTo>
                    <a:pt x="572" y="1199"/>
                  </a:lnTo>
                  <a:lnTo>
                    <a:pt x="646" y="1199"/>
                  </a:lnTo>
                  <a:lnTo>
                    <a:pt x="738" y="1180"/>
                  </a:lnTo>
                  <a:lnTo>
                    <a:pt x="849" y="1125"/>
                  </a:lnTo>
                  <a:lnTo>
                    <a:pt x="941" y="1069"/>
                  </a:lnTo>
                  <a:lnTo>
                    <a:pt x="1126" y="922"/>
                  </a:lnTo>
                  <a:lnTo>
                    <a:pt x="1328" y="774"/>
                  </a:lnTo>
                  <a:lnTo>
                    <a:pt x="1328" y="516"/>
                  </a:lnTo>
                  <a:lnTo>
                    <a:pt x="1162" y="369"/>
                  </a:lnTo>
                  <a:lnTo>
                    <a:pt x="996" y="221"/>
                  </a:lnTo>
                  <a:lnTo>
                    <a:pt x="831" y="92"/>
                  </a:lnTo>
                  <a:lnTo>
                    <a:pt x="738" y="37"/>
                  </a:lnTo>
                  <a:lnTo>
                    <a:pt x="646" y="18"/>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 name="Google Shape;859;p3"/>
            <p:cNvSpPr/>
            <p:nvPr/>
          </p:nvSpPr>
          <p:spPr>
            <a:xfrm>
              <a:off x="5537875" y="1694275"/>
              <a:ext cx="30450" cy="37350"/>
            </a:xfrm>
            <a:custGeom>
              <a:avLst/>
              <a:gdLst/>
              <a:ahLst/>
              <a:cxnLst/>
              <a:rect l="l" t="t" r="r" b="b"/>
              <a:pathLst>
                <a:path w="1218" h="1494" extrusionOk="0">
                  <a:moveTo>
                    <a:pt x="572" y="0"/>
                  </a:moveTo>
                  <a:lnTo>
                    <a:pt x="369" y="277"/>
                  </a:lnTo>
                  <a:lnTo>
                    <a:pt x="203" y="498"/>
                  </a:lnTo>
                  <a:lnTo>
                    <a:pt x="74" y="701"/>
                  </a:lnTo>
                  <a:lnTo>
                    <a:pt x="19" y="793"/>
                  </a:lnTo>
                  <a:lnTo>
                    <a:pt x="0" y="885"/>
                  </a:lnTo>
                  <a:lnTo>
                    <a:pt x="0" y="1014"/>
                  </a:lnTo>
                  <a:lnTo>
                    <a:pt x="19" y="1143"/>
                  </a:lnTo>
                  <a:lnTo>
                    <a:pt x="74" y="1254"/>
                  </a:lnTo>
                  <a:lnTo>
                    <a:pt x="148" y="1346"/>
                  </a:lnTo>
                  <a:lnTo>
                    <a:pt x="240" y="1420"/>
                  </a:lnTo>
                  <a:lnTo>
                    <a:pt x="351" y="1457"/>
                  </a:lnTo>
                  <a:lnTo>
                    <a:pt x="480" y="1494"/>
                  </a:lnTo>
                  <a:lnTo>
                    <a:pt x="627" y="1494"/>
                  </a:lnTo>
                  <a:lnTo>
                    <a:pt x="775" y="1475"/>
                  </a:lnTo>
                  <a:lnTo>
                    <a:pt x="904" y="1438"/>
                  </a:lnTo>
                  <a:lnTo>
                    <a:pt x="1014" y="1383"/>
                  </a:lnTo>
                  <a:lnTo>
                    <a:pt x="1107" y="1309"/>
                  </a:lnTo>
                  <a:lnTo>
                    <a:pt x="1162" y="1199"/>
                  </a:lnTo>
                  <a:lnTo>
                    <a:pt x="1217" y="1088"/>
                  </a:lnTo>
                  <a:lnTo>
                    <a:pt x="1217" y="977"/>
                  </a:lnTo>
                  <a:lnTo>
                    <a:pt x="1217" y="830"/>
                  </a:lnTo>
                  <a:lnTo>
                    <a:pt x="1180" y="738"/>
                  </a:lnTo>
                  <a:lnTo>
                    <a:pt x="1125" y="646"/>
                  </a:lnTo>
                  <a:lnTo>
                    <a:pt x="978" y="461"/>
                  </a:lnTo>
                  <a:lnTo>
                    <a:pt x="793" y="258"/>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 name="Google Shape;860;p3"/>
            <p:cNvSpPr/>
            <p:nvPr/>
          </p:nvSpPr>
          <p:spPr>
            <a:xfrm>
              <a:off x="6079950" y="1877725"/>
              <a:ext cx="33225" cy="30000"/>
            </a:xfrm>
            <a:custGeom>
              <a:avLst/>
              <a:gdLst/>
              <a:ahLst/>
              <a:cxnLst/>
              <a:rect l="l" t="t" r="r" b="b"/>
              <a:pathLst>
                <a:path w="1329" h="1200" extrusionOk="0">
                  <a:moveTo>
                    <a:pt x="480" y="1"/>
                  </a:moveTo>
                  <a:lnTo>
                    <a:pt x="351" y="38"/>
                  </a:lnTo>
                  <a:lnTo>
                    <a:pt x="240" y="74"/>
                  </a:lnTo>
                  <a:lnTo>
                    <a:pt x="148" y="148"/>
                  </a:lnTo>
                  <a:lnTo>
                    <a:pt x="74" y="259"/>
                  </a:lnTo>
                  <a:lnTo>
                    <a:pt x="19" y="369"/>
                  </a:lnTo>
                  <a:lnTo>
                    <a:pt x="1" y="480"/>
                  </a:lnTo>
                  <a:lnTo>
                    <a:pt x="19" y="628"/>
                  </a:lnTo>
                  <a:lnTo>
                    <a:pt x="38" y="720"/>
                  </a:lnTo>
                  <a:lnTo>
                    <a:pt x="93" y="812"/>
                  </a:lnTo>
                  <a:lnTo>
                    <a:pt x="167" y="904"/>
                  </a:lnTo>
                  <a:lnTo>
                    <a:pt x="240" y="996"/>
                  </a:lnTo>
                  <a:lnTo>
                    <a:pt x="333" y="1088"/>
                  </a:lnTo>
                  <a:lnTo>
                    <a:pt x="425" y="1144"/>
                  </a:lnTo>
                  <a:lnTo>
                    <a:pt x="517" y="1181"/>
                  </a:lnTo>
                  <a:lnTo>
                    <a:pt x="591" y="1199"/>
                  </a:lnTo>
                  <a:lnTo>
                    <a:pt x="683" y="1199"/>
                  </a:lnTo>
                  <a:lnTo>
                    <a:pt x="775" y="1162"/>
                  </a:lnTo>
                  <a:lnTo>
                    <a:pt x="867" y="1107"/>
                  </a:lnTo>
                  <a:lnTo>
                    <a:pt x="959" y="1052"/>
                  </a:lnTo>
                  <a:lnTo>
                    <a:pt x="1144" y="886"/>
                  </a:lnTo>
                  <a:lnTo>
                    <a:pt x="1328" y="738"/>
                  </a:lnTo>
                  <a:lnTo>
                    <a:pt x="1328" y="480"/>
                  </a:lnTo>
                  <a:lnTo>
                    <a:pt x="1162" y="351"/>
                  </a:lnTo>
                  <a:lnTo>
                    <a:pt x="978" y="203"/>
                  </a:lnTo>
                  <a:lnTo>
                    <a:pt x="812" y="74"/>
                  </a:lnTo>
                  <a:lnTo>
                    <a:pt x="720" y="38"/>
                  </a:lnTo>
                  <a:lnTo>
                    <a:pt x="628" y="19"/>
                  </a:lnTo>
                  <a:lnTo>
                    <a:pt x="4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 name="Google Shape;861;p3"/>
            <p:cNvSpPr/>
            <p:nvPr/>
          </p:nvSpPr>
          <p:spPr>
            <a:xfrm>
              <a:off x="4594750" y="549250"/>
              <a:ext cx="28150" cy="30925"/>
            </a:xfrm>
            <a:custGeom>
              <a:avLst/>
              <a:gdLst/>
              <a:ahLst/>
              <a:cxnLst/>
              <a:rect l="l" t="t" r="r" b="b"/>
              <a:pathLst>
                <a:path w="1126" h="1237" extrusionOk="0">
                  <a:moveTo>
                    <a:pt x="646" y="1"/>
                  </a:moveTo>
                  <a:lnTo>
                    <a:pt x="388" y="19"/>
                  </a:lnTo>
                  <a:lnTo>
                    <a:pt x="259" y="185"/>
                  </a:lnTo>
                  <a:lnTo>
                    <a:pt x="130" y="351"/>
                  </a:lnTo>
                  <a:lnTo>
                    <a:pt x="75" y="443"/>
                  </a:lnTo>
                  <a:lnTo>
                    <a:pt x="38" y="535"/>
                  </a:lnTo>
                  <a:lnTo>
                    <a:pt x="1" y="609"/>
                  </a:lnTo>
                  <a:lnTo>
                    <a:pt x="1" y="683"/>
                  </a:lnTo>
                  <a:lnTo>
                    <a:pt x="38" y="775"/>
                  </a:lnTo>
                  <a:lnTo>
                    <a:pt x="75" y="849"/>
                  </a:lnTo>
                  <a:lnTo>
                    <a:pt x="130" y="941"/>
                  </a:lnTo>
                  <a:lnTo>
                    <a:pt x="204" y="1015"/>
                  </a:lnTo>
                  <a:lnTo>
                    <a:pt x="296" y="1089"/>
                  </a:lnTo>
                  <a:lnTo>
                    <a:pt x="370" y="1162"/>
                  </a:lnTo>
                  <a:lnTo>
                    <a:pt x="462" y="1199"/>
                  </a:lnTo>
                  <a:lnTo>
                    <a:pt x="554" y="1236"/>
                  </a:lnTo>
                  <a:lnTo>
                    <a:pt x="683" y="1236"/>
                  </a:lnTo>
                  <a:lnTo>
                    <a:pt x="812" y="1218"/>
                  </a:lnTo>
                  <a:lnTo>
                    <a:pt x="904" y="1181"/>
                  </a:lnTo>
                  <a:lnTo>
                    <a:pt x="997" y="1107"/>
                  </a:lnTo>
                  <a:lnTo>
                    <a:pt x="1052" y="1015"/>
                  </a:lnTo>
                  <a:lnTo>
                    <a:pt x="1107" y="904"/>
                  </a:lnTo>
                  <a:lnTo>
                    <a:pt x="1126" y="775"/>
                  </a:lnTo>
                  <a:lnTo>
                    <a:pt x="1107" y="646"/>
                  </a:lnTo>
                  <a:lnTo>
                    <a:pt x="1070" y="554"/>
                  </a:lnTo>
                  <a:lnTo>
                    <a:pt x="1033" y="480"/>
                  </a:lnTo>
                  <a:lnTo>
                    <a:pt x="923" y="314"/>
                  </a:lnTo>
                  <a:lnTo>
                    <a:pt x="775" y="167"/>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 name="Google Shape;862;p3"/>
            <p:cNvSpPr/>
            <p:nvPr/>
          </p:nvSpPr>
          <p:spPr>
            <a:xfrm>
              <a:off x="5312925" y="1579025"/>
              <a:ext cx="29075" cy="31375"/>
            </a:xfrm>
            <a:custGeom>
              <a:avLst/>
              <a:gdLst/>
              <a:ahLst/>
              <a:cxnLst/>
              <a:rect l="l" t="t" r="r" b="b"/>
              <a:pathLst>
                <a:path w="1163" h="1255" extrusionOk="0">
                  <a:moveTo>
                    <a:pt x="720" y="1"/>
                  </a:moveTo>
                  <a:lnTo>
                    <a:pt x="591" y="19"/>
                  </a:lnTo>
                  <a:lnTo>
                    <a:pt x="498" y="56"/>
                  </a:lnTo>
                  <a:lnTo>
                    <a:pt x="406" y="93"/>
                  </a:lnTo>
                  <a:lnTo>
                    <a:pt x="332" y="148"/>
                  </a:lnTo>
                  <a:lnTo>
                    <a:pt x="240" y="222"/>
                  </a:lnTo>
                  <a:lnTo>
                    <a:pt x="167" y="314"/>
                  </a:lnTo>
                  <a:lnTo>
                    <a:pt x="111" y="388"/>
                  </a:lnTo>
                  <a:lnTo>
                    <a:pt x="56" y="480"/>
                  </a:lnTo>
                  <a:lnTo>
                    <a:pt x="19" y="572"/>
                  </a:lnTo>
                  <a:lnTo>
                    <a:pt x="1" y="701"/>
                  </a:lnTo>
                  <a:lnTo>
                    <a:pt x="19" y="812"/>
                  </a:lnTo>
                  <a:lnTo>
                    <a:pt x="74" y="923"/>
                  </a:lnTo>
                  <a:lnTo>
                    <a:pt x="148" y="1015"/>
                  </a:lnTo>
                  <a:lnTo>
                    <a:pt x="259" y="1089"/>
                  </a:lnTo>
                  <a:lnTo>
                    <a:pt x="388" y="1162"/>
                  </a:lnTo>
                  <a:lnTo>
                    <a:pt x="535" y="1218"/>
                  </a:lnTo>
                  <a:lnTo>
                    <a:pt x="720" y="1254"/>
                  </a:lnTo>
                  <a:lnTo>
                    <a:pt x="849" y="1107"/>
                  </a:lnTo>
                  <a:lnTo>
                    <a:pt x="978" y="941"/>
                  </a:lnTo>
                  <a:lnTo>
                    <a:pt x="1088" y="775"/>
                  </a:lnTo>
                  <a:lnTo>
                    <a:pt x="1125" y="683"/>
                  </a:lnTo>
                  <a:lnTo>
                    <a:pt x="1162" y="609"/>
                  </a:lnTo>
                  <a:lnTo>
                    <a:pt x="1162" y="462"/>
                  </a:lnTo>
                  <a:lnTo>
                    <a:pt x="1144" y="351"/>
                  </a:lnTo>
                  <a:lnTo>
                    <a:pt x="1107" y="240"/>
                  </a:lnTo>
                  <a:lnTo>
                    <a:pt x="1033" y="148"/>
                  </a:lnTo>
                  <a:lnTo>
                    <a:pt x="941" y="74"/>
                  </a:lnTo>
                  <a:lnTo>
                    <a:pt x="849"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 name="Google Shape;863;p3"/>
            <p:cNvSpPr/>
            <p:nvPr/>
          </p:nvSpPr>
          <p:spPr>
            <a:xfrm>
              <a:off x="4645475" y="723950"/>
              <a:ext cx="31350" cy="27700"/>
            </a:xfrm>
            <a:custGeom>
              <a:avLst/>
              <a:gdLst/>
              <a:ahLst/>
              <a:cxnLst/>
              <a:rect l="l" t="t" r="r" b="b"/>
              <a:pathLst>
                <a:path w="1254" h="1108" extrusionOk="0">
                  <a:moveTo>
                    <a:pt x="590" y="1"/>
                  </a:moveTo>
                  <a:lnTo>
                    <a:pt x="498" y="19"/>
                  </a:lnTo>
                  <a:lnTo>
                    <a:pt x="406" y="56"/>
                  </a:lnTo>
                  <a:lnTo>
                    <a:pt x="332" y="111"/>
                  </a:lnTo>
                  <a:lnTo>
                    <a:pt x="240" y="185"/>
                  </a:lnTo>
                  <a:lnTo>
                    <a:pt x="166" y="277"/>
                  </a:lnTo>
                  <a:lnTo>
                    <a:pt x="92" y="351"/>
                  </a:lnTo>
                  <a:lnTo>
                    <a:pt x="55" y="443"/>
                  </a:lnTo>
                  <a:lnTo>
                    <a:pt x="19" y="536"/>
                  </a:lnTo>
                  <a:lnTo>
                    <a:pt x="0" y="665"/>
                  </a:lnTo>
                  <a:lnTo>
                    <a:pt x="19" y="775"/>
                  </a:lnTo>
                  <a:lnTo>
                    <a:pt x="74" y="886"/>
                  </a:lnTo>
                  <a:lnTo>
                    <a:pt x="129" y="978"/>
                  </a:lnTo>
                  <a:lnTo>
                    <a:pt x="221" y="1033"/>
                  </a:lnTo>
                  <a:lnTo>
                    <a:pt x="332" y="1089"/>
                  </a:lnTo>
                  <a:lnTo>
                    <a:pt x="461" y="1107"/>
                  </a:lnTo>
                  <a:lnTo>
                    <a:pt x="590" y="1089"/>
                  </a:lnTo>
                  <a:lnTo>
                    <a:pt x="682" y="1070"/>
                  </a:lnTo>
                  <a:lnTo>
                    <a:pt x="775" y="1033"/>
                  </a:lnTo>
                  <a:lnTo>
                    <a:pt x="922" y="923"/>
                  </a:lnTo>
                  <a:lnTo>
                    <a:pt x="1088" y="794"/>
                  </a:lnTo>
                  <a:lnTo>
                    <a:pt x="1254" y="665"/>
                  </a:lnTo>
                  <a:lnTo>
                    <a:pt x="1235" y="388"/>
                  </a:lnTo>
                  <a:lnTo>
                    <a:pt x="1070" y="259"/>
                  </a:lnTo>
                  <a:lnTo>
                    <a:pt x="904" y="130"/>
                  </a:lnTo>
                  <a:lnTo>
                    <a:pt x="830" y="75"/>
                  </a:lnTo>
                  <a:lnTo>
                    <a:pt x="738" y="19"/>
                  </a:lnTo>
                  <a:lnTo>
                    <a:pt x="6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 name="Google Shape;864;p3"/>
            <p:cNvSpPr/>
            <p:nvPr/>
          </p:nvSpPr>
          <p:spPr>
            <a:xfrm>
              <a:off x="5840725" y="1833025"/>
              <a:ext cx="28600" cy="31350"/>
            </a:xfrm>
            <a:custGeom>
              <a:avLst/>
              <a:gdLst/>
              <a:ahLst/>
              <a:cxnLst/>
              <a:rect l="l" t="t" r="r" b="b"/>
              <a:pathLst>
                <a:path w="1144" h="1254" extrusionOk="0">
                  <a:moveTo>
                    <a:pt x="516" y="0"/>
                  </a:moveTo>
                  <a:lnTo>
                    <a:pt x="387" y="166"/>
                  </a:lnTo>
                  <a:lnTo>
                    <a:pt x="240" y="314"/>
                  </a:lnTo>
                  <a:lnTo>
                    <a:pt x="111" y="461"/>
                  </a:lnTo>
                  <a:lnTo>
                    <a:pt x="56" y="535"/>
                  </a:lnTo>
                  <a:lnTo>
                    <a:pt x="37" y="627"/>
                  </a:lnTo>
                  <a:lnTo>
                    <a:pt x="0" y="756"/>
                  </a:lnTo>
                  <a:lnTo>
                    <a:pt x="19" y="885"/>
                  </a:lnTo>
                  <a:lnTo>
                    <a:pt x="56" y="996"/>
                  </a:lnTo>
                  <a:lnTo>
                    <a:pt x="111" y="1088"/>
                  </a:lnTo>
                  <a:lnTo>
                    <a:pt x="185" y="1180"/>
                  </a:lnTo>
                  <a:lnTo>
                    <a:pt x="295" y="1235"/>
                  </a:lnTo>
                  <a:lnTo>
                    <a:pt x="406" y="1254"/>
                  </a:lnTo>
                  <a:lnTo>
                    <a:pt x="535" y="1254"/>
                  </a:lnTo>
                  <a:lnTo>
                    <a:pt x="627" y="1235"/>
                  </a:lnTo>
                  <a:lnTo>
                    <a:pt x="719" y="1199"/>
                  </a:lnTo>
                  <a:lnTo>
                    <a:pt x="830" y="1143"/>
                  </a:lnTo>
                  <a:lnTo>
                    <a:pt x="922" y="1070"/>
                  </a:lnTo>
                  <a:lnTo>
                    <a:pt x="996" y="996"/>
                  </a:lnTo>
                  <a:lnTo>
                    <a:pt x="1070" y="922"/>
                  </a:lnTo>
                  <a:lnTo>
                    <a:pt x="1107" y="848"/>
                  </a:lnTo>
                  <a:lnTo>
                    <a:pt x="1143" y="756"/>
                  </a:lnTo>
                  <a:lnTo>
                    <a:pt x="1143" y="682"/>
                  </a:lnTo>
                  <a:lnTo>
                    <a:pt x="1125" y="590"/>
                  </a:lnTo>
                  <a:lnTo>
                    <a:pt x="1070" y="498"/>
                  </a:lnTo>
                  <a:lnTo>
                    <a:pt x="1033" y="406"/>
                  </a:lnTo>
                  <a:lnTo>
                    <a:pt x="904" y="221"/>
                  </a:lnTo>
                  <a:lnTo>
                    <a:pt x="793" y="37"/>
                  </a:lnTo>
                  <a:lnTo>
                    <a:pt x="5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 name="Google Shape;865;p3"/>
            <p:cNvSpPr/>
            <p:nvPr/>
          </p:nvSpPr>
          <p:spPr>
            <a:xfrm>
              <a:off x="5920475" y="1849600"/>
              <a:ext cx="29975" cy="32775"/>
            </a:xfrm>
            <a:custGeom>
              <a:avLst/>
              <a:gdLst/>
              <a:ahLst/>
              <a:cxnLst/>
              <a:rect l="l" t="t" r="r" b="b"/>
              <a:pathLst>
                <a:path w="1199" h="1311" extrusionOk="0">
                  <a:moveTo>
                    <a:pt x="590" y="1"/>
                  </a:moveTo>
                  <a:lnTo>
                    <a:pt x="443" y="19"/>
                  </a:lnTo>
                  <a:lnTo>
                    <a:pt x="332" y="56"/>
                  </a:lnTo>
                  <a:lnTo>
                    <a:pt x="221" y="93"/>
                  </a:lnTo>
                  <a:lnTo>
                    <a:pt x="129" y="167"/>
                  </a:lnTo>
                  <a:lnTo>
                    <a:pt x="55" y="259"/>
                  </a:lnTo>
                  <a:lnTo>
                    <a:pt x="18" y="370"/>
                  </a:lnTo>
                  <a:lnTo>
                    <a:pt x="0" y="480"/>
                  </a:lnTo>
                  <a:lnTo>
                    <a:pt x="18" y="609"/>
                  </a:lnTo>
                  <a:lnTo>
                    <a:pt x="37" y="702"/>
                  </a:lnTo>
                  <a:lnTo>
                    <a:pt x="92" y="794"/>
                  </a:lnTo>
                  <a:lnTo>
                    <a:pt x="203" y="960"/>
                  </a:lnTo>
                  <a:lnTo>
                    <a:pt x="350" y="1144"/>
                  </a:lnTo>
                  <a:lnTo>
                    <a:pt x="479" y="1310"/>
                  </a:lnTo>
                  <a:lnTo>
                    <a:pt x="756" y="1310"/>
                  </a:lnTo>
                  <a:lnTo>
                    <a:pt x="885" y="1126"/>
                  </a:lnTo>
                  <a:lnTo>
                    <a:pt x="1014" y="960"/>
                  </a:lnTo>
                  <a:lnTo>
                    <a:pt x="1125" y="775"/>
                  </a:lnTo>
                  <a:lnTo>
                    <a:pt x="1162" y="683"/>
                  </a:lnTo>
                  <a:lnTo>
                    <a:pt x="1180" y="591"/>
                  </a:lnTo>
                  <a:lnTo>
                    <a:pt x="1199" y="462"/>
                  </a:lnTo>
                  <a:lnTo>
                    <a:pt x="1162" y="333"/>
                  </a:lnTo>
                  <a:lnTo>
                    <a:pt x="1125" y="241"/>
                  </a:lnTo>
                  <a:lnTo>
                    <a:pt x="1051" y="148"/>
                  </a:lnTo>
                  <a:lnTo>
                    <a:pt x="959" y="93"/>
                  </a:lnTo>
                  <a:lnTo>
                    <a:pt x="848" y="38"/>
                  </a:lnTo>
                  <a:lnTo>
                    <a:pt x="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 name="Google Shape;866;p3"/>
            <p:cNvSpPr/>
            <p:nvPr/>
          </p:nvSpPr>
          <p:spPr>
            <a:xfrm>
              <a:off x="6157400" y="1889725"/>
              <a:ext cx="29975" cy="32750"/>
            </a:xfrm>
            <a:custGeom>
              <a:avLst/>
              <a:gdLst/>
              <a:ahLst/>
              <a:cxnLst/>
              <a:rect l="l" t="t" r="r" b="b"/>
              <a:pathLst>
                <a:path w="1199" h="1310" extrusionOk="0">
                  <a:moveTo>
                    <a:pt x="719" y="0"/>
                  </a:moveTo>
                  <a:lnTo>
                    <a:pt x="461" y="18"/>
                  </a:lnTo>
                  <a:lnTo>
                    <a:pt x="332" y="184"/>
                  </a:lnTo>
                  <a:lnTo>
                    <a:pt x="185" y="350"/>
                  </a:lnTo>
                  <a:lnTo>
                    <a:pt x="74" y="535"/>
                  </a:lnTo>
                  <a:lnTo>
                    <a:pt x="37" y="627"/>
                  </a:lnTo>
                  <a:lnTo>
                    <a:pt x="19" y="719"/>
                  </a:lnTo>
                  <a:lnTo>
                    <a:pt x="0" y="848"/>
                  </a:lnTo>
                  <a:lnTo>
                    <a:pt x="19" y="959"/>
                  </a:lnTo>
                  <a:lnTo>
                    <a:pt x="74" y="1069"/>
                  </a:lnTo>
                  <a:lnTo>
                    <a:pt x="148" y="1162"/>
                  </a:lnTo>
                  <a:lnTo>
                    <a:pt x="221" y="1217"/>
                  </a:lnTo>
                  <a:lnTo>
                    <a:pt x="332" y="1272"/>
                  </a:lnTo>
                  <a:lnTo>
                    <a:pt x="461" y="1309"/>
                  </a:lnTo>
                  <a:lnTo>
                    <a:pt x="738" y="1309"/>
                  </a:lnTo>
                  <a:lnTo>
                    <a:pt x="867" y="1272"/>
                  </a:lnTo>
                  <a:lnTo>
                    <a:pt x="977" y="1217"/>
                  </a:lnTo>
                  <a:lnTo>
                    <a:pt x="1051" y="1143"/>
                  </a:lnTo>
                  <a:lnTo>
                    <a:pt x="1125" y="1069"/>
                  </a:lnTo>
                  <a:lnTo>
                    <a:pt x="1180" y="959"/>
                  </a:lnTo>
                  <a:lnTo>
                    <a:pt x="1199" y="848"/>
                  </a:lnTo>
                  <a:lnTo>
                    <a:pt x="1180" y="719"/>
                  </a:lnTo>
                  <a:lnTo>
                    <a:pt x="1162" y="608"/>
                  </a:lnTo>
                  <a:lnTo>
                    <a:pt x="1125" y="535"/>
                  </a:lnTo>
                  <a:lnTo>
                    <a:pt x="996" y="350"/>
                  </a:lnTo>
                  <a:lnTo>
                    <a:pt x="867" y="184"/>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 name="Google Shape;867;p3"/>
            <p:cNvSpPr/>
            <p:nvPr/>
          </p:nvSpPr>
          <p:spPr>
            <a:xfrm>
              <a:off x="6238525" y="1907700"/>
              <a:ext cx="28150" cy="31350"/>
            </a:xfrm>
            <a:custGeom>
              <a:avLst/>
              <a:gdLst/>
              <a:ahLst/>
              <a:cxnLst/>
              <a:rect l="l" t="t" r="r" b="b"/>
              <a:pathLst>
                <a:path w="1126" h="1254" extrusionOk="0">
                  <a:moveTo>
                    <a:pt x="590" y="0"/>
                  </a:moveTo>
                  <a:lnTo>
                    <a:pt x="517" y="19"/>
                  </a:lnTo>
                  <a:lnTo>
                    <a:pt x="406" y="55"/>
                  </a:lnTo>
                  <a:lnTo>
                    <a:pt x="314" y="111"/>
                  </a:lnTo>
                  <a:lnTo>
                    <a:pt x="222" y="185"/>
                  </a:lnTo>
                  <a:lnTo>
                    <a:pt x="148" y="258"/>
                  </a:lnTo>
                  <a:lnTo>
                    <a:pt x="74" y="332"/>
                  </a:lnTo>
                  <a:lnTo>
                    <a:pt x="19" y="424"/>
                  </a:lnTo>
                  <a:lnTo>
                    <a:pt x="0" y="498"/>
                  </a:lnTo>
                  <a:lnTo>
                    <a:pt x="0" y="572"/>
                  </a:lnTo>
                  <a:lnTo>
                    <a:pt x="19" y="664"/>
                  </a:lnTo>
                  <a:lnTo>
                    <a:pt x="56" y="756"/>
                  </a:lnTo>
                  <a:lnTo>
                    <a:pt x="111" y="848"/>
                  </a:lnTo>
                  <a:lnTo>
                    <a:pt x="240" y="1033"/>
                  </a:lnTo>
                  <a:lnTo>
                    <a:pt x="351" y="1235"/>
                  </a:lnTo>
                  <a:lnTo>
                    <a:pt x="627" y="1254"/>
                  </a:lnTo>
                  <a:lnTo>
                    <a:pt x="756" y="1106"/>
                  </a:lnTo>
                  <a:lnTo>
                    <a:pt x="904" y="959"/>
                  </a:lnTo>
                  <a:lnTo>
                    <a:pt x="1033" y="793"/>
                  </a:lnTo>
                  <a:lnTo>
                    <a:pt x="1088" y="719"/>
                  </a:lnTo>
                  <a:lnTo>
                    <a:pt x="1107" y="627"/>
                  </a:lnTo>
                  <a:lnTo>
                    <a:pt x="1125" y="498"/>
                  </a:lnTo>
                  <a:lnTo>
                    <a:pt x="1125" y="369"/>
                  </a:lnTo>
                  <a:lnTo>
                    <a:pt x="1088" y="258"/>
                  </a:lnTo>
                  <a:lnTo>
                    <a:pt x="1033" y="166"/>
                  </a:lnTo>
                  <a:lnTo>
                    <a:pt x="959" y="92"/>
                  </a:lnTo>
                  <a:lnTo>
                    <a:pt x="848" y="37"/>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 name="Google Shape;868;p3"/>
            <p:cNvSpPr/>
            <p:nvPr/>
          </p:nvSpPr>
          <p:spPr>
            <a:xfrm>
              <a:off x="4553725" y="294350"/>
              <a:ext cx="30000" cy="32750"/>
            </a:xfrm>
            <a:custGeom>
              <a:avLst/>
              <a:gdLst/>
              <a:ahLst/>
              <a:cxnLst/>
              <a:rect l="l" t="t" r="r" b="b"/>
              <a:pathLst>
                <a:path w="1200" h="1310" extrusionOk="0">
                  <a:moveTo>
                    <a:pt x="702" y="0"/>
                  </a:moveTo>
                  <a:lnTo>
                    <a:pt x="425" y="19"/>
                  </a:lnTo>
                  <a:lnTo>
                    <a:pt x="296" y="203"/>
                  </a:lnTo>
                  <a:lnTo>
                    <a:pt x="167" y="369"/>
                  </a:lnTo>
                  <a:lnTo>
                    <a:pt x="56" y="554"/>
                  </a:lnTo>
                  <a:lnTo>
                    <a:pt x="19" y="646"/>
                  </a:lnTo>
                  <a:lnTo>
                    <a:pt x="1" y="738"/>
                  </a:lnTo>
                  <a:lnTo>
                    <a:pt x="1" y="867"/>
                  </a:lnTo>
                  <a:lnTo>
                    <a:pt x="19" y="996"/>
                  </a:lnTo>
                  <a:lnTo>
                    <a:pt x="75" y="1088"/>
                  </a:lnTo>
                  <a:lnTo>
                    <a:pt x="148" y="1181"/>
                  </a:lnTo>
                  <a:lnTo>
                    <a:pt x="241" y="1236"/>
                  </a:lnTo>
                  <a:lnTo>
                    <a:pt x="351" y="1291"/>
                  </a:lnTo>
                  <a:lnTo>
                    <a:pt x="480" y="1310"/>
                  </a:lnTo>
                  <a:lnTo>
                    <a:pt x="757" y="1310"/>
                  </a:lnTo>
                  <a:lnTo>
                    <a:pt x="886" y="1273"/>
                  </a:lnTo>
                  <a:lnTo>
                    <a:pt x="978" y="1217"/>
                  </a:lnTo>
                  <a:lnTo>
                    <a:pt x="1070" y="1144"/>
                  </a:lnTo>
                  <a:lnTo>
                    <a:pt x="1126" y="1051"/>
                  </a:lnTo>
                  <a:lnTo>
                    <a:pt x="1181" y="941"/>
                  </a:lnTo>
                  <a:lnTo>
                    <a:pt x="1199" y="830"/>
                  </a:lnTo>
                  <a:lnTo>
                    <a:pt x="1181" y="701"/>
                  </a:lnTo>
                  <a:lnTo>
                    <a:pt x="1144" y="609"/>
                  </a:lnTo>
                  <a:lnTo>
                    <a:pt x="1107" y="517"/>
                  </a:lnTo>
                  <a:lnTo>
                    <a:pt x="978" y="351"/>
                  </a:lnTo>
                  <a:lnTo>
                    <a:pt x="831" y="185"/>
                  </a:lnTo>
                  <a:lnTo>
                    <a:pt x="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 name="Google Shape;869;p3"/>
            <p:cNvSpPr/>
            <p:nvPr/>
          </p:nvSpPr>
          <p:spPr>
            <a:xfrm>
              <a:off x="5168650" y="1471175"/>
              <a:ext cx="26750" cy="29975"/>
            </a:xfrm>
            <a:custGeom>
              <a:avLst/>
              <a:gdLst/>
              <a:ahLst/>
              <a:cxnLst/>
              <a:rect l="l" t="t" r="r" b="b"/>
              <a:pathLst>
                <a:path w="1070" h="1199" extrusionOk="0">
                  <a:moveTo>
                    <a:pt x="425" y="0"/>
                  </a:moveTo>
                  <a:lnTo>
                    <a:pt x="295" y="166"/>
                  </a:lnTo>
                  <a:lnTo>
                    <a:pt x="148" y="332"/>
                  </a:lnTo>
                  <a:lnTo>
                    <a:pt x="93" y="406"/>
                  </a:lnTo>
                  <a:lnTo>
                    <a:pt x="37" y="498"/>
                  </a:lnTo>
                  <a:lnTo>
                    <a:pt x="0" y="572"/>
                  </a:lnTo>
                  <a:lnTo>
                    <a:pt x="0" y="645"/>
                  </a:lnTo>
                  <a:lnTo>
                    <a:pt x="19" y="738"/>
                  </a:lnTo>
                  <a:lnTo>
                    <a:pt x="56" y="830"/>
                  </a:lnTo>
                  <a:lnTo>
                    <a:pt x="129" y="922"/>
                  </a:lnTo>
                  <a:lnTo>
                    <a:pt x="185" y="996"/>
                  </a:lnTo>
                  <a:lnTo>
                    <a:pt x="277" y="1088"/>
                  </a:lnTo>
                  <a:lnTo>
                    <a:pt x="351" y="1143"/>
                  </a:lnTo>
                  <a:lnTo>
                    <a:pt x="443" y="1180"/>
                  </a:lnTo>
                  <a:lnTo>
                    <a:pt x="517" y="1199"/>
                  </a:lnTo>
                  <a:lnTo>
                    <a:pt x="590" y="1199"/>
                  </a:lnTo>
                  <a:lnTo>
                    <a:pt x="683" y="1162"/>
                  </a:lnTo>
                  <a:lnTo>
                    <a:pt x="756" y="1106"/>
                  </a:lnTo>
                  <a:lnTo>
                    <a:pt x="849" y="1033"/>
                  </a:lnTo>
                  <a:lnTo>
                    <a:pt x="922" y="941"/>
                  </a:lnTo>
                  <a:lnTo>
                    <a:pt x="996" y="867"/>
                  </a:lnTo>
                  <a:lnTo>
                    <a:pt x="1051" y="775"/>
                  </a:lnTo>
                  <a:lnTo>
                    <a:pt x="1070" y="682"/>
                  </a:lnTo>
                  <a:lnTo>
                    <a:pt x="1070" y="609"/>
                  </a:lnTo>
                  <a:lnTo>
                    <a:pt x="1051" y="535"/>
                  </a:lnTo>
                  <a:lnTo>
                    <a:pt x="996" y="443"/>
                  </a:lnTo>
                  <a:lnTo>
                    <a:pt x="941" y="369"/>
                  </a:lnTo>
                  <a:lnTo>
                    <a:pt x="812" y="185"/>
                  </a:lnTo>
                  <a:lnTo>
                    <a:pt x="701" y="19"/>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 name="Google Shape;870;p3"/>
            <p:cNvSpPr/>
            <p:nvPr/>
          </p:nvSpPr>
          <p:spPr>
            <a:xfrm>
              <a:off x="4892075" y="1178000"/>
              <a:ext cx="26750" cy="29975"/>
            </a:xfrm>
            <a:custGeom>
              <a:avLst/>
              <a:gdLst/>
              <a:ahLst/>
              <a:cxnLst/>
              <a:rect l="l" t="t" r="r" b="b"/>
              <a:pathLst>
                <a:path w="1070" h="1199" extrusionOk="0">
                  <a:moveTo>
                    <a:pt x="517" y="0"/>
                  </a:moveTo>
                  <a:lnTo>
                    <a:pt x="443" y="19"/>
                  </a:lnTo>
                  <a:lnTo>
                    <a:pt x="351" y="56"/>
                  </a:lnTo>
                  <a:lnTo>
                    <a:pt x="277" y="111"/>
                  </a:lnTo>
                  <a:lnTo>
                    <a:pt x="185" y="185"/>
                  </a:lnTo>
                  <a:lnTo>
                    <a:pt x="111" y="277"/>
                  </a:lnTo>
                  <a:lnTo>
                    <a:pt x="56" y="369"/>
                  </a:lnTo>
                  <a:lnTo>
                    <a:pt x="19" y="461"/>
                  </a:lnTo>
                  <a:lnTo>
                    <a:pt x="1" y="535"/>
                  </a:lnTo>
                  <a:lnTo>
                    <a:pt x="1" y="627"/>
                  </a:lnTo>
                  <a:lnTo>
                    <a:pt x="19" y="701"/>
                  </a:lnTo>
                  <a:lnTo>
                    <a:pt x="74" y="775"/>
                  </a:lnTo>
                  <a:lnTo>
                    <a:pt x="130" y="867"/>
                  </a:lnTo>
                  <a:lnTo>
                    <a:pt x="277" y="1033"/>
                  </a:lnTo>
                  <a:lnTo>
                    <a:pt x="406" y="1199"/>
                  </a:lnTo>
                  <a:lnTo>
                    <a:pt x="664" y="1181"/>
                  </a:lnTo>
                  <a:lnTo>
                    <a:pt x="793" y="1015"/>
                  </a:lnTo>
                  <a:lnTo>
                    <a:pt x="922" y="849"/>
                  </a:lnTo>
                  <a:lnTo>
                    <a:pt x="996" y="756"/>
                  </a:lnTo>
                  <a:lnTo>
                    <a:pt x="1033" y="683"/>
                  </a:lnTo>
                  <a:lnTo>
                    <a:pt x="1052" y="590"/>
                  </a:lnTo>
                  <a:lnTo>
                    <a:pt x="1070" y="517"/>
                  </a:lnTo>
                  <a:lnTo>
                    <a:pt x="1033" y="443"/>
                  </a:lnTo>
                  <a:lnTo>
                    <a:pt x="996" y="351"/>
                  </a:lnTo>
                  <a:lnTo>
                    <a:pt x="922" y="259"/>
                  </a:lnTo>
                  <a:lnTo>
                    <a:pt x="849" y="185"/>
                  </a:lnTo>
                  <a:lnTo>
                    <a:pt x="757" y="111"/>
                  </a:lnTo>
                  <a:lnTo>
                    <a:pt x="683" y="56"/>
                  </a:lnTo>
                  <a:lnTo>
                    <a:pt x="591"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 name="Google Shape;871;p3"/>
            <p:cNvSpPr/>
            <p:nvPr/>
          </p:nvSpPr>
          <p:spPr>
            <a:xfrm>
              <a:off x="4825250" y="1086275"/>
              <a:ext cx="30900" cy="26750"/>
            </a:xfrm>
            <a:custGeom>
              <a:avLst/>
              <a:gdLst/>
              <a:ahLst/>
              <a:cxnLst/>
              <a:rect l="l" t="t" r="r" b="b"/>
              <a:pathLst>
                <a:path w="1236" h="1070" extrusionOk="0">
                  <a:moveTo>
                    <a:pt x="572" y="0"/>
                  </a:moveTo>
                  <a:lnTo>
                    <a:pt x="498" y="37"/>
                  </a:lnTo>
                  <a:lnTo>
                    <a:pt x="424" y="74"/>
                  </a:lnTo>
                  <a:lnTo>
                    <a:pt x="350" y="148"/>
                  </a:lnTo>
                  <a:lnTo>
                    <a:pt x="277" y="222"/>
                  </a:lnTo>
                  <a:lnTo>
                    <a:pt x="148" y="387"/>
                  </a:lnTo>
                  <a:lnTo>
                    <a:pt x="0" y="535"/>
                  </a:lnTo>
                  <a:lnTo>
                    <a:pt x="148" y="701"/>
                  </a:lnTo>
                  <a:lnTo>
                    <a:pt x="277" y="867"/>
                  </a:lnTo>
                  <a:lnTo>
                    <a:pt x="350" y="941"/>
                  </a:lnTo>
                  <a:lnTo>
                    <a:pt x="424" y="1014"/>
                  </a:lnTo>
                  <a:lnTo>
                    <a:pt x="498" y="1051"/>
                  </a:lnTo>
                  <a:lnTo>
                    <a:pt x="572" y="1070"/>
                  </a:lnTo>
                  <a:lnTo>
                    <a:pt x="664" y="1070"/>
                  </a:lnTo>
                  <a:lnTo>
                    <a:pt x="738" y="1051"/>
                  </a:lnTo>
                  <a:lnTo>
                    <a:pt x="811" y="996"/>
                  </a:lnTo>
                  <a:lnTo>
                    <a:pt x="903" y="941"/>
                  </a:lnTo>
                  <a:lnTo>
                    <a:pt x="1069" y="812"/>
                  </a:lnTo>
                  <a:lnTo>
                    <a:pt x="1235" y="682"/>
                  </a:lnTo>
                  <a:lnTo>
                    <a:pt x="1235" y="406"/>
                  </a:lnTo>
                  <a:lnTo>
                    <a:pt x="1069" y="277"/>
                  </a:lnTo>
                  <a:lnTo>
                    <a:pt x="903" y="148"/>
                  </a:lnTo>
                  <a:lnTo>
                    <a:pt x="811" y="92"/>
                  </a:lnTo>
                  <a:lnTo>
                    <a:pt x="738" y="37"/>
                  </a:lnTo>
                  <a:lnTo>
                    <a:pt x="664" y="19"/>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 name="Google Shape;872;p3"/>
            <p:cNvSpPr/>
            <p:nvPr/>
          </p:nvSpPr>
          <p:spPr>
            <a:xfrm>
              <a:off x="6318725" y="1919675"/>
              <a:ext cx="26750" cy="29525"/>
            </a:xfrm>
            <a:custGeom>
              <a:avLst/>
              <a:gdLst/>
              <a:ahLst/>
              <a:cxnLst/>
              <a:rect l="l" t="t" r="r" b="b"/>
              <a:pathLst>
                <a:path w="1070" h="1181" extrusionOk="0">
                  <a:moveTo>
                    <a:pt x="443" y="1"/>
                  </a:moveTo>
                  <a:lnTo>
                    <a:pt x="314" y="148"/>
                  </a:lnTo>
                  <a:lnTo>
                    <a:pt x="167" y="314"/>
                  </a:lnTo>
                  <a:lnTo>
                    <a:pt x="111" y="406"/>
                  </a:lnTo>
                  <a:lnTo>
                    <a:pt x="56" y="480"/>
                  </a:lnTo>
                  <a:lnTo>
                    <a:pt x="19" y="554"/>
                  </a:lnTo>
                  <a:lnTo>
                    <a:pt x="1" y="646"/>
                  </a:lnTo>
                  <a:lnTo>
                    <a:pt x="19" y="720"/>
                  </a:lnTo>
                  <a:lnTo>
                    <a:pt x="56" y="812"/>
                  </a:lnTo>
                  <a:lnTo>
                    <a:pt x="111" y="904"/>
                  </a:lnTo>
                  <a:lnTo>
                    <a:pt x="185" y="996"/>
                  </a:lnTo>
                  <a:lnTo>
                    <a:pt x="259" y="1070"/>
                  </a:lnTo>
                  <a:lnTo>
                    <a:pt x="332" y="1125"/>
                  </a:lnTo>
                  <a:lnTo>
                    <a:pt x="406" y="1162"/>
                  </a:lnTo>
                  <a:lnTo>
                    <a:pt x="480" y="1181"/>
                  </a:lnTo>
                  <a:lnTo>
                    <a:pt x="572" y="1162"/>
                  </a:lnTo>
                  <a:lnTo>
                    <a:pt x="664" y="1125"/>
                  </a:lnTo>
                  <a:lnTo>
                    <a:pt x="757" y="1070"/>
                  </a:lnTo>
                  <a:lnTo>
                    <a:pt x="830" y="996"/>
                  </a:lnTo>
                  <a:lnTo>
                    <a:pt x="922" y="922"/>
                  </a:lnTo>
                  <a:lnTo>
                    <a:pt x="978" y="849"/>
                  </a:lnTo>
                  <a:lnTo>
                    <a:pt x="1033" y="775"/>
                  </a:lnTo>
                  <a:lnTo>
                    <a:pt x="1070" y="683"/>
                  </a:lnTo>
                  <a:lnTo>
                    <a:pt x="1070" y="609"/>
                  </a:lnTo>
                  <a:lnTo>
                    <a:pt x="1033" y="535"/>
                  </a:lnTo>
                  <a:lnTo>
                    <a:pt x="996" y="443"/>
                  </a:lnTo>
                  <a:lnTo>
                    <a:pt x="941" y="369"/>
                  </a:lnTo>
                  <a:lnTo>
                    <a:pt x="812" y="185"/>
                  </a:lnTo>
                  <a:lnTo>
                    <a:pt x="7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 name="Google Shape;873;p3"/>
            <p:cNvSpPr/>
            <p:nvPr/>
          </p:nvSpPr>
          <p:spPr>
            <a:xfrm>
              <a:off x="5762825" y="1825175"/>
              <a:ext cx="25825" cy="33675"/>
            </a:xfrm>
            <a:custGeom>
              <a:avLst/>
              <a:gdLst/>
              <a:ahLst/>
              <a:cxnLst/>
              <a:rect l="l" t="t" r="r" b="b"/>
              <a:pathLst>
                <a:path w="1033" h="1347" extrusionOk="0">
                  <a:moveTo>
                    <a:pt x="516" y="1"/>
                  </a:moveTo>
                  <a:lnTo>
                    <a:pt x="369" y="148"/>
                  </a:lnTo>
                  <a:lnTo>
                    <a:pt x="203" y="296"/>
                  </a:lnTo>
                  <a:lnTo>
                    <a:pt x="129" y="369"/>
                  </a:lnTo>
                  <a:lnTo>
                    <a:pt x="55" y="443"/>
                  </a:lnTo>
                  <a:lnTo>
                    <a:pt x="19" y="517"/>
                  </a:lnTo>
                  <a:lnTo>
                    <a:pt x="0" y="591"/>
                  </a:lnTo>
                  <a:lnTo>
                    <a:pt x="0" y="664"/>
                  </a:lnTo>
                  <a:lnTo>
                    <a:pt x="37" y="738"/>
                  </a:lnTo>
                  <a:lnTo>
                    <a:pt x="92" y="812"/>
                  </a:lnTo>
                  <a:lnTo>
                    <a:pt x="166" y="904"/>
                  </a:lnTo>
                  <a:lnTo>
                    <a:pt x="351" y="1107"/>
                  </a:lnTo>
                  <a:lnTo>
                    <a:pt x="553" y="1347"/>
                  </a:lnTo>
                  <a:lnTo>
                    <a:pt x="738" y="1089"/>
                  </a:lnTo>
                  <a:lnTo>
                    <a:pt x="885" y="886"/>
                  </a:lnTo>
                  <a:lnTo>
                    <a:pt x="959" y="794"/>
                  </a:lnTo>
                  <a:lnTo>
                    <a:pt x="996" y="701"/>
                  </a:lnTo>
                  <a:lnTo>
                    <a:pt x="1033" y="628"/>
                  </a:lnTo>
                  <a:lnTo>
                    <a:pt x="1033" y="554"/>
                  </a:lnTo>
                  <a:lnTo>
                    <a:pt x="1014" y="480"/>
                  </a:lnTo>
                  <a:lnTo>
                    <a:pt x="977" y="406"/>
                  </a:lnTo>
                  <a:lnTo>
                    <a:pt x="904" y="333"/>
                  </a:lnTo>
                  <a:lnTo>
                    <a:pt x="830" y="259"/>
                  </a:lnTo>
                  <a:lnTo>
                    <a:pt x="664" y="130"/>
                  </a:lnTo>
                  <a:lnTo>
                    <a:pt x="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 name="Google Shape;874;p3"/>
            <p:cNvSpPr/>
            <p:nvPr/>
          </p:nvSpPr>
          <p:spPr>
            <a:xfrm>
              <a:off x="4957075" y="1272500"/>
              <a:ext cx="33675" cy="25825"/>
            </a:xfrm>
            <a:custGeom>
              <a:avLst/>
              <a:gdLst/>
              <a:ahLst/>
              <a:cxnLst/>
              <a:rect l="l" t="t" r="r" b="b"/>
              <a:pathLst>
                <a:path w="1347" h="1033" extrusionOk="0">
                  <a:moveTo>
                    <a:pt x="553" y="0"/>
                  </a:moveTo>
                  <a:lnTo>
                    <a:pt x="480" y="19"/>
                  </a:lnTo>
                  <a:lnTo>
                    <a:pt x="406" y="56"/>
                  </a:lnTo>
                  <a:lnTo>
                    <a:pt x="332" y="111"/>
                  </a:lnTo>
                  <a:lnTo>
                    <a:pt x="258" y="185"/>
                  </a:lnTo>
                  <a:lnTo>
                    <a:pt x="129" y="351"/>
                  </a:lnTo>
                  <a:lnTo>
                    <a:pt x="0" y="517"/>
                  </a:lnTo>
                  <a:lnTo>
                    <a:pt x="148" y="664"/>
                  </a:lnTo>
                  <a:lnTo>
                    <a:pt x="295" y="830"/>
                  </a:lnTo>
                  <a:lnTo>
                    <a:pt x="369" y="904"/>
                  </a:lnTo>
                  <a:lnTo>
                    <a:pt x="443" y="959"/>
                  </a:lnTo>
                  <a:lnTo>
                    <a:pt x="517" y="1014"/>
                  </a:lnTo>
                  <a:lnTo>
                    <a:pt x="590" y="1033"/>
                  </a:lnTo>
                  <a:lnTo>
                    <a:pt x="664" y="1033"/>
                  </a:lnTo>
                  <a:lnTo>
                    <a:pt x="738" y="996"/>
                  </a:lnTo>
                  <a:lnTo>
                    <a:pt x="812" y="941"/>
                  </a:lnTo>
                  <a:lnTo>
                    <a:pt x="904" y="867"/>
                  </a:lnTo>
                  <a:lnTo>
                    <a:pt x="1107" y="683"/>
                  </a:lnTo>
                  <a:lnTo>
                    <a:pt x="1346" y="480"/>
                  </a:lnTo>
                  <a:lnTo>
                    <a:pt x="1088" y="295"/>
                  </a:lnTo>
                  <a:lnTo>
                    <a:pt x="885" y="129"/>
                  </a:lnTo>
                  <a:lnTo>
                    <a:pt x="793" y="74"/>
                  </a:lnTo>
                  <a:lnTo>
                    <a:pt x="701"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 name="Google Shape;875;p3"/>
            <p:cNvSpPr/>
            <p:nvPr/>
          </p:nvSpPr>
          <p:spPr>
            <a:xfrm>
              <a:off x="4763000" y="992700"/>
              <a:ext cx="33675" cy="25825"/>
            </a:xfrm>
            <a:custGeom>
              <a:avLst/>
              <a:gdLst/>
              <a:ahLst/>
              <a:cxnLst/>
              <a:rect l="l" t="t" r="r" b="b"/>
              <a:pathLst>
                <a:path w="1347" h="1033" extrusionOk="0">
                  <a:moveTo>
                    <a:pt x="572" y="0"/>
                  </a:moveTo>
                  <a:lnTo>
                    <a:pt x="499" y="19"/>
                  </a:lnTo>
                  <a:lnTo>
                    <a:pt x="425" y="56"/>
                  </a:lnTo>
                  <a:lnTo>
                    <a:pt x="351" y="111"/>
                  </a:lnTo>
                  <a:lnTo>
                    <a:pt x="277" y="185"/>
                  </a:lnTo>
                  <a:lnTo>
                    <a:pt x="130" y="332"/>
                  </a:lnTo>
                  <a:lnTo>
                    <a:pt x="1" y="480"/>
                  </a:lnTo>
                  <a:lnTo>
                    <a:pt x="130" y="646"/>
                  </a:lnTo>
                  <a:lnTo>
                    <a:pt x="277" y="812"/>
                  </a:lnTo>
                  <a:lnTo>
                    <a:pt x="333" y="904"/>
                  </a:lnTo>
                  <a:lnTo>
                    <a:pt x="406" y="959"/>
                  </a:lnTo>
                  <a:lnTo>
                    <a:pt x="499" y="1014"/>
                  </a:lnTo>
                  <a:lnTo>
                    <a:pt x="572" y="1033"/>
                  </a:lnTo>
                  <a:lnTo>
                    <a:pt x="646" y="1033"/>
                  </a:lnTo>
                  <a:lnTo>
                    <a:pt x="720" y="1014"/>
                  </a:lnTo>
                  <a:lnTo>
                    <a:pt x="794" y="959"/>
                  </a:lnTo>
                  <a:lnTo>
                    <a:pt x="886" y="885"/>
                  </a:lnTo>
                  <a:lnTo>
                    <a:pt x="1089" y="719"/>
                  </a:lnTo>
                  <a:lnTo>
                    <a:pt x="1347" y="535"/>
                  </a:lnTo>
                  <a:lnTo>
                    <a:pt x="1107" y="332"/>
                  </a:lnTo>
                  <a:lnTo>
                    <a:pt x="904" y="166"/>
                  </a:lnTo>
                  <a:lnTo>
                    <a:pt x="812" y="93"/>
                  </a:lnTo>
                  <a:lnTo>
                    <a:pt x="720" y="37"/>
                  </a:lnTo>
                  <a:lnTo>
                    <a:pt x="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 name="Google Shape;876;p3"/>
            <p:cNvSpPr/>
            <p:nvPr/>
          </p:nvSpPr>
          <p:spPr>
            <a:xfrm>
              <a:off x="4544050" y="378250"/>
              <a:ext cx="26300" cy="33675"/>
            </a:xfrm>
            <a:custGeom>
              <a:avLst/>
              <a:gdLst/>
              <a:ahLst/>
              <a:cxnLst/>
              <a:rect l="l" t="t" r="r" b="b"/>
              <a:pathLst>
                <a:path w="1052" h="1347" extrusionOk="0">
                  <a:moveTo>
                    <a:pt x="517" y="0"/>
                  </a:moveTo>
                  <a:lnTo>
                    <a:pt x="370" y="148"/>
                  </a:lnTo>
                  <a:lnTo>
                    <a:pt x="204" y="295"/>
                  </a:lnTo>
                  <a:lnTo>
                    <a:pt x="130" y="369"/>
                  </a:lnTo>
                  <a:lnTo>
                    <a:pt x="74" y="443"/>
                  </a:lnTo>
                  <a:lnTo>
                    <a:pt x="19" y="516"/>
                  </a:lnTo>
                  <a:lnTo>
                    <a:pt x="1" y="609"/>
                  </a:lnTo>
                  <a:lnTo>
                    <a:pt x="1" y="664"/>
                  </a:lnTo>
                  <a:lnTo>
                    <a:pt x="38" y="738"/>
                  </a:lnTo>
                  <a:lnTo>
                    <a:pt x="93" y="811"/>
                  </a:lnTo>
                  <a:lnTo>
                    <a:pt x="167" y="904"/>
                  </a:lnTo>
                  <a:lnTo>
                    <a:pt x="351" y="1107"/>
                  </a:lnTo>
                  <a:lnTo>
                    <a:pt x="554" y="1346"/>
                  </a:lnTo>
                  <a:lnTo>
                    <a:pt x="738" y="1088"/>
                  </a:lnTo>
                  <a:lnTo>
                    <a:pt x="904" y="885"/>
                  </a:lnTo>
                  <a:lnTo>
                    <a:pt x="960" y="793"/>
                  </a:lnTo>
                  <a:lnTo>
                    <a:pt x="1015" y="701"/>
                  </a:lnTo>
                  <a:lnTo>
                    <a:pt x="1033" y="627"/>
                  </a:lnTo>
                  <a:lnTo>
                    <a:pt x="1052" y="553"/>
                  </a:lnTo>
                  <a:lnTo>
                    <a:pt x="1015" y="480"/>
                  </a:lnTo>
                  <a:lnTo>
                    <a:pt x="978" y="406"/>
                  </a:lnTo>
                  <a:lnTo>
                    <a:pt x="923" y="332"/>
                  </a:lnTo>
                  <a:lnTo>
                    <a:pt x="849" y="258"/>
                  </a:lnTo>
                  <a:lnTo>
                    <a:pt x="683" y="12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 name="Google Shape;877;p3"/>
            <p:cNvSpPr/>
            <p:nvPr/>
          </p:nvSpPr>
          <p:spPr>
            <a:xfrm>
              <a:off x="5459050" y="1688725"/>
              <a:ext cx="34125" cy="26300"/>
            </a:xfrm>
            <a:custGeom>
              <a:avLst/>
              <a:gdLst/>
              <a:ahLst/>
              <a:cxnLst/>
              <a:rect l="l" t="t" r="r" b="b"/>
              <a:pathLst>
                <a:path w="1365" h="1052" extrusionOk="0">
                  <a:moveTo>
                    <a:pt x="590" y="1"/>
                  </a:moveTo>
                  <a:lnTo>
                    <a:pt x="517" y="19"/>
                  </a:lnTo>
                  <a:lnTo>
                    <a:pt x="443" y="75"/>
                  </a:lnTo>
                  <a:lnTo>
                    <a:pt x="369" y="130"/>
                  </a:lnTo>
                  <a:lnTo>
                    <a:pt x="295" y="185"/>
                  </a:lnTo>
                  <a:lnTo>
                    <a:pt x="148" y="351"/>
                  </a:lnTo>
                  <a:lnTo>
                    <a:pt x="0" y="499"/>
                  </a:lnTo>
                  <a:lnTo>
                    <a:pt x="148" y="665"/>
                  </a:lnTo>
                  <a:lnTo>
                    <a:pt x="277" y="831"/>
                  </a:lnTo>
                  <a:lnTo>
                    <a:pt x="351" y="904"/>
                  </a:lnTo>
                  <a:lnTo>
                    <a:pt x="425" y="978"/>
                  </a:lnTo>
                  <a:lnTo>
                    <a:pt x="498" y="1015"/>
                  </a:lnTo>
                  <a:lnTo>
                    <a:pt x="572" y="1052"/>
                  </a:lnTo>
                  <a:lnTo>
                    <a:pt x="646" y="1052"/>
                  </a:lnTo>
                  <a:lnTo>
                    <a:pt x="720" y="1034"/>
                  </a:lnTo>
                  <a:lnTo>
                    <a:pt x="793" y="978"/>
                  </a:lnTo>
                  <a:lnTo>
                    <a:pt x="885" y="904"/>
                  </a:lnTo>
                  <a:lnTo>
                    <a:pt x="1107" y="739"/>
                  </a:lnTo>
                  <a:lnTo>
                    <a:pt x="1365" y="554"/>
                  </a:lnTo>
                  <a:lnTo>
                    <a:pt x="1107" y="351"/>
                  </a:lnTo>
                  <a:lnTo>
                    <a:pt x="904" y="167"/>
                  </a:lnTo>
                  <a:lnTo>
                    <a:pt x="830" y="112"/>
                  </a:lnTo>
                  <a:lnTo>
                    <a:pt x="738" y="56"/>
                  </a:lnTo>
                  <a:lnTo>
                    <a:pt x="664" y="19"/>
                  </a:lnTo>
                  <a:lnTo>
                    <a:pt x="5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 name="Google Shape;878;p3"/>
            <p:cNvSpPr/>
            <p:nvPr/>
          </p:nvSpPr>
          <p:spPr>
            <a:xfrm>
              <a:off x="4698475" y="899575"/>
              <a:ext cx="30900" cy="24000"/>
            </a:xfrm>
            <a:custGeom>
              <a:avLst/>
              <a:gdLst/>
              <a:ahLst/>
              <a:cxnLst/>
              <a:rect l="l" t="t" r="r" b="b"/>
              <a:pathLst>
                <a:path w="1236" h="960" extrusionOk="0">
                  <a:moveTo>
                    <a:pt x="480" y="1"/>
                  </a:moveTo>
                  <a:lnTo>
                    <a:pt x="406" y="38"/>
                  </a:lnTo>
                  <a:lnTo>
                    <a:pt x="277" y="148"/>
                  </a:lnTo>
                  <a:lnTo>
                    <a:pt x="130" y="296"/>
                  </a:lnTo>
                  <a:lnTo>
                    <a:pt x="1" y="425"/>
                  </a:lnTo>
                  <a:lnTo>
                    <a:pt x="111" y="572"/>
                  </a:lnTo>
                  <a:lnTo>
                    <a:pt x="240" y="738"/>
                  </a:lnTo>
                  <a:lnTo>
                    <a:pt x="369" y="886"/>
                  </a:lnTo>
                  <a:lnTo>
                    <a:pt x="425" y="923"/>
                  </a:lnTo>
                  <a:lnTo>
                    <a:pt x="498" y="960"/>
                  </a:lnTo>
                  <a:lnTo>
                    <a:pt x="572" y="960"/>
                  </a:lnTo>
                  <a:lnTo>
                    <a:pt x="627" y="941"/>
                  </a:lnTo>
                  <a:lnTo>
                    <a:pt x="793" y="831"/>
                  </a:lnTo>
                  <a:lnTo>
                    <a:pt x="996" y="683"/>
                  </a:lnTo>
                  <a:lnTo>
                    <a:pt x="1236" y="517"/>
                  </a:lnTo>
                  <a:lnTo>
                    <a:pt x="1015" y="333"/>
                  </a:lnTo>
                  <a:lnTo>
                    <a:pt x="849" y="167"/>
                  </a:lnTo>
                  <a:lnTo>
                    <a:pt x="683" y="38"/>
                  </a:lnTo>
                  <a:lnTo>
                    <a:pt x="6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 name="Google Shape;879;p3"/>
            <p:cNvSpPr/>
            <p:nvPr/>
          </p:nvSpPr>
          <p:spPr>
            <a:xfrm>
              <a:off x="5684450" y="1813200"/>
              <a:ext cx="29525" cy="23075"/>
            </a:xfrm>
            <a:custGeom>
              <a:avLst/>
              <a:gdLst/>
              <a:ahLst/>
              <a:cxnLst/>
              <a:rect l="l" t="t" r="r" b="b"/>
              <a:pathLst>
                <a:path w="1181" h="923" extrusionOk="0">
                  <a:moveTo>
                    <a:pt x="443" y="0"/>
                  </a:moveTo>
                  <a:lnTo>
                    <a:pt x="369" y="19"/>
                  </a:lnTo>
                  <a:lnTo>
                    <a:pt x="296" y="56"/>
                  </a:lnTo>
                  <a:lnTo>
                    <a:pt x="148" y="166"/>
                  </a:lnTo>
                  <a:lnTo>
                    <a:pt x="74" y="240"/>
                  </a:lnTo>
                  <a:lnTo>
                    <a:pt x="38" y="314"/>
                  </a:lnTo>
                  <a:lnTo>
                    <a:pt x="1" y="369"/>
                  </a:lnTo>
                  <a:lnTo>
                    <a:pt x="1" y="424"/>
                  </a:lnTo>
                  <a:lnTo>
                    <a:pt x="19" y="498"/>
                  </a:lnTo>
                  <a:lnTo>
                    <a:pt x="56" y="590"/>
                  </a:lnTo>
                  <a:lnTo>
                    <a:pt x="167" y="738"/>
                  </a:lnTo>
                  <a:lnTo>
                    <a:pt x="222" y="812"/>
                  </a:lnTo>
                  <a:lnTo>
                    <a:pt x="296" y="867"/>
                  </a:lnTo>
                  <a:lnTo>
                    <a:pt x="369" y="904"/>
                  </a:lnTo>
                  <a:lnTo>
                    <a:pt x="443" y="922"/>
                  </a:lnTo>
                  <a:lnTo>
                    <a:pt x="517" y="922"/>
                  </a:lnTo>
                  <a:lnTo>
                    <a:pt x="572" y="885"/>
                  </a:lnTo>
                  <a:lnTo>
                    <a:pt x="738" y="793"/>
                  </a:lnTo>
                  <a:lnTo>
                    <a:pt x="941" y="627"/>
                  </a:lnTo>
                  <a:lnTo>
                    <a:pt x="1181" y="461"/>
                  </a:lnTo>
                  <a:lnTo>
                    <a:pt x="941" y="295"/>
                  </a:lnTo>
                  <a:lnTo>
                    <a:pt x="738"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 name="Google Shape;880;p3"/>
            <p:cNvSpPr/>
            <p:nvPr/>
          </p:nvSpPr>
          <p:spPr>
            <a:xfrm>
              <a:off x="5024825" y="1367900"/>
              <a:ext cx="30000" cy="23075"/>
            </a:xfrm>
            <a:custGeom>
              <a:avLst/>
              <a:gdLst/>
              <a:ahLst/>
              <a:cxnLst/>
              <a:rect l="l" t="t" r="r" b="b"/>
              <a:pathLst>
                <a:path w="1200" h="923" extrusionOk="0">
                  <a:moveTo>
                    <a:pt x="443" y="1"/>
                  </a:moveTo>
                  <a:lnTo>
                    <a:pt x="369" y="19"/>
                  </a:lnTo>
                  <a:lnTo>
                    <a:pt x="296" y="56"/>
                  </a:lnTo>
                  <a:lnTo>
                    <a:pt x="148" y="185"/>
                  </a:lnTo>
                  <a:lnTo>
                    <a:pt x="93" y="259"/>
                  </a:lnTo>
                  <a:lnTo>
                    <a:pt x="38" y="314"/>
                  </a:lnTo>
                  <a:lnTo>
                    <a:pt x="19" y="388"/>
                  </a:lnTo>
                  <a:lnTo>
                    <a:pt x="1" y="444"/>
                  </a:lnTo>
                  <a:lnTo>
                    <a:pt x="38" y="517"/>
                  </a:lnTo>
                  <a:lnTo>
                    <a:pt x="74" y="591"/>
                  </a:lnTo>
                  <a:lnTo>
                    <a:pt x="185" y="739"/>
                  </a:lnTo>
                  <a:lnTo>
                    <a:pt x="259" y="812"/>
                  </a:lnTo>
                  <a:lnTo>
                    <a:pt x="333" y="868"/>
                  </a:lnTo>
                  <a:lnTo>
                    <a:pt x="406" y="904"/>
                  </a:lnTo>
                  <a:lnTo>
                    <a:pt x="462" y="923"/>
                  </a:lnTo>
                  <a:lnTo>
                    <a:pt x="535" y="923"/>
                  </a:lnTo>
                  <a:lnTo>
                    <a:pt x="609" y="886"/>
                  </a:lnTo>
                  <a:lnTo>
                    <a:pt x="775" y="794"/>
                  </a:lnTo>
                  <a:lnTo>
                    <a:pt x="960" y="628"/>
                  </a:lnTo>
                  <a:lnTo>
                    <a:pt x="1199" y="444"/>
                  </a:lnTo>
                  <a:lnTo>
                    <a:pt x="960" y="278"/>
                  </a:lnTo>
                  <a:lnTo>
                    <a:pt x="757" y="130"/>
                  </a:lnTo>
                  <a:lnTo>
                    <a:pt x="591" y="38"/>
                  </a:lnTo>
                  <a:lnTo>
                    <a:pt x="517" y="19"/>
                  </a:lnTo>
                  <a:lnTo>
                    <a:pt x="4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 name="Google Shape;881;p3"/>
            <p:cNvSpPr/>
            <p:nvPr/>
          </p:nvSpPr>
          <p:spPr>
            <a:xfrm>
              <a:off x="5235950" y="1568425"/>
              <a:ext cx="28600" cy="21700"/>
            </a:xfrm>
            <a:custGeom>
              <a:avLst/>
              <a:gdLst/>
              <a:ahLst/>
              <a:cxnLst/>
              <a:rect l="l" t="t" r="r" b="b"/>
              <a:pathLst>
                <a:path w="1144" h="868" extrusionOk="0">
                  <a:moveTo>
                    <a:pt x="498" y="1"/>
                  </a:moveTo>
                  <a:lnTo>
                    <a:pt x="443" y="19"/>
                  </a:lnTo>
                  <a:lnTo>
                    <a:pt x="369" y="37"/>
                  </a:lnTo>
                  <a:lnTo>
                    <a:pt x="259" y="148"/>
                  </a:lnTo>
                  <a:lnTo>
                    <a:pt x="129" y="277"/>
                  </a:lnTo>
                  <a:lnTo>
                    <a:pt x="0" y="388"/>
                  </a:lnTo>
                  <a:lnTo>
                    <a:pt x="111" y="535"/>
                  </a:lnTo>
                  <a:lnTo>
                    <a:pt x="222" y="683"/>
                  </a:lnTo>
                  <a:lnTo>
                    <a:pt x="351" y="793"/>
                  </a:lnTo>
                  <a:lnTo>
                    <a:pt x="406" y="849"/>
                  </a:lnTo>
                  <a:lnTo>
                    <a:pt x="480" y="867"/>
                  </a:lnTo>
                  <a:lnTo>
                    <a:pt x="535" y="867"/>
                  </a:lnTo>
                  <a:lnTo>
                    <a:pt x="590" y="849"/>
                  </a:lnTo>
                  <a:lnTo>
                    <a:pt x="738" y="757"/>
                  </a:lnTo>
                  <a:lnTo>
                    <a:pt x="922" y="628"/>
                  </a:lnTo>
                  <a:lnTo>
                    <a:pt x="1144" y="462"/>
                  </a:lnTo>
                  <a:lnTo>
                    <a:pt x="941" y="296"/>
                  </a:lnTo>
                  <a:lnTo>
                    <a:pt x="775" y="130"/>
                  </a:lnTo>
                  <a:lnTo>
                    <a:pt x="627" y="37"/>
                  </a:lnTo>
                  <a:lnTo>
                    <a:pt x="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 name="Google Shape;882;p3"/>
            <p:cNvSpPr/>
            <p:nvPr/>
          </p:nvSpPr>
          <p:spPr>
            <a:xfrm>
              <a:off x="5382525" y="1677225"/>
              <a:ext cx="21225" cy="26750"/>
            </a:xfrm>
            <a:custGeom>
              <a:avLst/>
              <a:gdLst/>
              <a:ahLst/>
              <a:cxnLst/>
              <a:rect l="l" t="t" r="r" b="b"/>
              <a:pathLst>
                <a:path w="849" h="1070" extrusionOk="0">
                  <a:moveTo>
                    <a:pt x="369" y="0"/>
                  </a:moveTo>
                  <a:lnTo>
                    <a:pt x="314" y="37"/>
                  </a:lnTo>
                  <a:lnTo>
                    <a:pt x="185" y="129"/>
                  </a:lnTo>
                  <a:lnTo>
                    <a:pt x="56" y="258"/>
                  </a:lnTo>
                  <a:lnTo>
                    <a:pt x="19" y="332"/>
                  </a:lnTo>
                  <a:lnTo>
                    <a:pt x="1" y="387"/>
                  </a:lnTo>
                  <a:lnTo>
                    <a:pt x="19" y="461"/>
                  </a:lnTo>
                  <a:lnTo>
                    <a:pt x="38" y="516"/>
                  </a:lnTo>
                  <a:lnTo>
                    <a:pt x="130" y="682"/>
                  </a:lnTo>
                  <a:lnTo>
                    <a:pt x="259" y="848"/>
                  </a:lnTo>
                  <a:lnTo>
                    <a:pt x="406" y="1069"/>
                  </a:lnTo>
                  <a:lnTo>
                    <a:pt x="572" y="867"/>
                  </a:lnTo>
                  <a:lnTo>
                    <a:pt x="720" y="701"/>
                  </a:lnTo>
                  <a:lnTo>
                    <a:pt x="830" y="572"/>
                  </a:lnTo>
                  <a:lnTo>
                    <a:pt x="849" y="516"/>
                  </a:lnTo>
                  <a:lnTo>
                    <a:pt x="849" y="461"/>
                  </a:lnTo>
                  <a:lnTo>
                    <a:pt x="830" y="387"/>
                  </a:lnTo>
                  <a:lnTo>
                    <a:pt x="794" y="313"/>
                  </a:lnTo>
                  <a:lnTo>
                    <a:pt x="701" y="184"/>
                  </a:lnTo>
                  <a:lnTo>
                    <a:pt x="572" y="74"/>
                  </a:lnTo>
                  <a:lnTo>
                    <a:pt x="499" y="37"/>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 name="Google Shape;883;p3"/>
            <p:cNvSpPr/>
            <p:nvPr/>
          </p:nvSpPr>
          <p:spPr>
            <a:xfrm>
              <a:off x="4635325" y="801400"/>
              <a:ext cx="20300" cy="26300"/>
            </a:xfrm>
            <a:custGeom>
              <a:avLst/>
              <a:gdLst/>
              <a:ahLst/>
              <a:cxnLst/>
              <a:rect l="l" t="t" r="r" b="b"/>
              <a:pathLst>
                <a:path w="812" h="1052" extrusionOk="0">
                  <a:moveTo>
                    <a:pt x="388" y="0"/>
                  </a:moveTo>
                  <a:lnTo>
                    <a:pt x="240" y="203"/>
                  </a:lnTo>
                  <a:lnTo>
                    <a:pt x="111" y="388"/>
                  </a:lnTo>
                  <a:lnTo>
                    <a:pt x="19" y="535"/>
                  </a:lnTo>
                  <a:lnTo>
                    <a:pt x="0" y="590"/>
                  </a:lnTo>
                  <a:lnTo>
                    <a:pt x="0" y="646"/>
                  </a:lnTo>
                  <a:lnTo>
                    <a:pt x="19" y="720"/>
                  </a:lnTo>
                  <a:lnTo>
                    <a:pt x="56" y="775"/>
                  </a:lnTo>
                  <a:lnTo>
                    <a:pt x="166" y="904"/>
                  </a:lnTo>
                  <a:lnTo>
                    <a:pt x="296" y="1015"/>
                  </a:lnTo>
                  <a:lnTo>
                    <a:pt x="369" y="1033"/>
                  </a:lnTo>
                  <a:lnTo>
                    <a:pt x="425" y="1051"/>
                  </a:lnTo>
                  <a:lnTo>
                    <a:pt x="480" y="1033"/>
                  </a:lnTo>
                  <a:lnTo>
                    <a:pt x="554" y="996"/>
                  </a:lnTo>
                  <a:lnTo>
                    <a:pt x="664" y="885"/>
                  </a:lnTo>
                  <a:lnTo>
                    <a:pt x="775" y="756"/>
                  </a:lnTo>
                  <a:lnTo>
                    <a:pt x="812" y="683"/>
                  </a:lnTo>
                  <a:lnTo>
                    <a:pt x="812" y="627"/>
                  </a:lnTo>
                  <a:lnTo>
                    <a:pt x="812" y="554"/>
                  </a:lnTo>
                  <a:lnTo>
                    <a:pt x="793" y="498"/>
                  </a:lnTo>
                  <a:lnTo>
                    <a:pt x="683" y="369"/>
                  </a:lnTo>
                  <a:lnTo>
                    <a:pt x="554" y="203"/>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 name="Google Shape;884;p3"/>
            <p:cNvSpPr/>
            <p:nvPr/>
          </p:nvSpPr>
          <p:spPr>
            <a:xfrm>
              <a:off x="4532075" y="455675"/>
              <a:ext cx="21225" cy="26775"/>
            </a:xfrm>
            <a:custGeom>
              <a:avLst/>
              <a:gdLst/>
              <a:ahLst/>
              <a:cxnLst/>
              <a:rect l="l" t="t" r="r" b="b"/>
              <a:pathLst>
                <a:path w="849" h="1071" extrusionOk="0">
                  <a:moveTo>
                    <a:pt x="461" y="1"/>
                  </a:moveTo>
                  <a:lnTo>
                    <a:pt x="295" y="204"/>
                  </a:lnTo>
                  <a:lnTo>
                    <a:pt x="148" y="351"/>
                  </a:lnTo>
                  <a:lnTo>
                    <a:pt x="37" y="499"/>
                  </a:lnTo>
                  <a:lnTo>
                    <a:pt x="19" y="554"/>
                  </a:lnTo>
                  <a:lnTo>
                    <a:pt x="0" y="609"/>
                  </a:lnTo>
                  <a:lnTo>
                    <a:pt x="19" y="665"/>
                  </a:lnTo>
                  <a:lnTo>
                    <a:pt x="56" y="738"/>
                  </a:lnTo>
                  <a:lnTo>
                    <a:pt x="166" y="886"/>
                  </a:lnTo>
                  <a:lnTo>
                    <a:pt x="277" y="996"/>
                  </a:lnTo>
                  <a:lnTo>
                    <a:pt x="351" y="1052"/>
                  </a:lnTo>
                  <a:lnTo>
                    <a:pt x="424" y="1070"/>
                  </a:lnTo>
                  <a:lnTo>
                    <a:pt x="461" y="1070"/>
                  </a:lnTo>
                  <a:lnTo>
                    <a:pt x="535" y="1052"/>
                  </a:lnTo>
                  <a:lnTo>
                    <a:pt x="664" y="960"/>
                  </a:lnTo>
                  <a:lnTo>
                    <a:pt x="793" y="831"/>
                  </a:lnTo>
                  <a:lnTo>
                    <a:pt x="830" y="757"/>
                  </a:lnTo>
                  <a:lnTo>
                    <a:pt x="849" y="701"/>
                  </a:lnTo>
                  <a:lnTo>
                    <a:pt x="849" y="628"/>
                  </a:lnTo>
                  <a:lnTo>
                    <a:pt x="830" y="554"/>
                  </a:lnTo>
                  <a:lnTo>
                    <a:pt x="738" y="406"/>
                  </a:lnTo>
                  <a:lnTo>
                    <a:pt x="609" y="222"/>
                  </a:lnTo>
                  <a:lnTo>
                    <a:pt x="4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 name="Google Shape;885;p3"/>
            <p:cNvSpPr/>
            <p:nvPr/>
          </p:nvSpPr>
          <p:spPr>
            <a:xfrm>
              <a:off x="5604700" y="1800300"/>
              <a:ext cx="27225" cy="20300"/>
            </a:xfrm>
            <a:custGeom>
              <a:avLst/>
              <a:gdLst/>
              <a:ahLst/>
              <a:cxnLst/>
              <a:rect l="l" t="t" r="r" b="b"/>
              <a:pathLst>
                <a:path w="1089" h="812" extrusionOk="0">
                  <a:moveTo>
                    <a:pt x="462" y="0"/>
                  </a:moveTo>
                  <a:lnTo>
                    <a:pt x="407" y="18"/>
                  </a:lnTo>
                  <a:lnTo>
                    <a:pt x="351" y="37"/>
                  </a:lnTo>
                  <a:lnTo>
                    <a:pt x="222" y="148"/>
                  </a:lnTo>
                  <a:lnTo>
                    <a:pt x="112" y="277"/>
                  </a:lnTo>
                  <a:lnTo>
                    <a:pt x="1" y="387"/>
                  </a:lnTo>
                  <a:lnTo>
                    <a:pt x="112" y="516"/>
                  </a:lnTo>
                  <a:lnTo>
                    <a:pt x="222" y="645"/>
                  </a:lnTo>
                  <a:lnTo>
                    <a:pt x="314" y="756"/>
                  </a:lnTo>
                  <a:lnTo>
                    <a:pt x="370" y="793"/>
                  </a:lnTo>
                  <a:lnTo>
                    <a:pt x="443" y="811"/>
                  </a:lnTo>
                  <a:lnTo>
                    <a:pt x="499" y="811"/>
                  </a:lnTo>
                  <a:lnTo>
                    <a:pt x="554" y="793"/>
                  </a:lnTo>
                  <a:lnTo>
                    <a:pt x="702" y="701"/>
                  </a:lnTo>
                  <a:lnTo>
                    <a:pt x="867" y="572"/>
                  </a:lnTo>
                  <a:lnTo>
                    <a:pt x="1089" y="424"/>
                  </a:lnTo>
                  <a:lnTo>
                    <a:pt x="886" y="258"/>
                  </a:lnTo>
                  <a:lnTo>
                    <a:pt x="720"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 name="Google Shape;886;p3"/>
            <p:cNvSpPr/>
            <p:nvPr/>
          </p:nvSpPr>
          <p:spPr>
            <a:xfrm>
              <a:off x="4582325" y="635000"/>
              <a:ext cx="28600" cy="22150"/>
            </a:xfrm>
            <a:custGeom>
              <a:avLst/>
              <a:gdLst/>
              <a:ahLst/>
              <a:cxnLst/>
              <a:rect l="l" t="t" r="r" b="b"/>
              <a:pathLst>
                <a:path w="1144" h="886" extrusionOk="0">
                  <a:moveTo>
                    <a:pt x="480" y="0"/>
                  </a:moveTo>
                  <a:lnTo>
                    <a:pt x="406" y="19"/>
                  </a:lnTo>
                  <a:lnTo>
                    <a:pt x="350" y="56"/>
                  </a:lnTo>
                  <a:lnTo>
                    <a:pt x="240" y="166"/>
                  </a:lnTo>
                  <a:lnTo>
                    <a:pt x="129" y="314"/>
                  </a:lnTo>
                  <a:lnTo>
                    <a:pt x="0" y="443"/>
                  </a:lnTo>
                  <a:lnTo>
                    <a:pt x="129" y="572"/>
                  </a:lnTo>
                  <a:lnTo>
                    <a:pt x="258" y="701"/>
                  </a:lnTo>
                  <a:lnTo>
                    <a:pt x="387" y="812"/>
                  </a:lnTo>
                  <a:lnTo>
                    <a:pt x="443" y="867"/>
                  </a:lnTo>
                  <a:lnTo>
                    <a:pt x="516" y="885"/>
                  </a:lnTo>
                  <a:lnTo>
                    <a:pt x="572" y="885"/>
                  </a:lnTo>
                  <a:lnTo>
                    <a:pt x="627" y="848"/>
                  </a:lnTo>
                  <a:lnTo>
                    <a:pt x="775" y="738"/>
                  </a:lnTo>
                  <a:lnTo>
                    <a:pt x="940" y="590"/>
                  </a:lnTo>
                  <a:lnTo>
                    <a:pt x="1143" y="406"/>
                  </a:lnTo>
                  <a:lnTo>
                    <a:pt x="940" y="258"/>
                  </a:lnTo>
                  <a:lnTo>
                    <a:pt x="756" y="129"/>
                  </a:lnTo>
                  <a:lnTo>
                    <a:pt x="609" y="37"/>
                  </a:lnTo>
                  <a:lnTo>
                    <a:pt x="535" y="19"/>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 name="Google Shape;887;p3"/>
            <p:cNvSpPr/>
            <p:nvPr/>
          </p:nvSpPr>
          <p:spPr>
            <a:xfrm>
              <a:off x="5092125" y="1463800"/>
              <a:ext cx="19850" cy="25375"/>
            </a:xfrm>
            <a:custGeom>
              <a:avLst/>
              <a:gdLst/>
              <a:ahLst/>
              <a:cxnLst/>
              <a:rect l="l" t="t" r="r" b="b"/>
              <a:pathLst>
                <a:path w="794" h="1015" extrusionOk="0">
                  <a:moveTo>
                    <a:pt x="425" y="0"/>
                  </a:moveTo>
                  <a:lnTo>
                    <a:pt x="369" y="19"/>
                  </a:lnTo>
                  <a:lnTo>
                    <a:pt x="296" y="55"/>
                  </a:lnTo>
                  <a:lnTo>
                    <a:pt x="167" y="148"/>
                  </a:lnTo>
                  <a:lnTo>
                    <a:pt x="56" y="277"/>
                  </a:lnTo>
                  <a:lnTo>
                    <a:pt x="19" y="332"/>
                  </a:lnTo>
                  <a:lnTo>
                    <a:pt x="1" y="387"/>
                  </a:lnTo>
                  <a:lnTo>
                    <a:pt x="1" y="443"/>
                  </a:lnTo>
                  <a:lnTo>
                    <a:pt x="38" y="516"/>
                  </a:lnTo>
                  <a:lnTo>
                    <a:pt x="130" y="645"/>
                  </a:lnTo>
                  <a:lnTo>
                    <a:pt x="259" y="811"/>
                  </a:lnTo>
                  <a:lnTo>
                    <a:pt x="406" y="1014"/>
                  </a:lnTo>
                  <a:lnTo>
                    <a:pt x="554" y="811"/>
                  </a:lnTo>
                  <a:lnTo>
                    <a:pt x="683" y="645"/>
                  </a:lnTo>
                  <a:lnTo>
                    <a:pt x="775" y="498"/>
                  </a:lnTo>
                  <a:lnTo>
                    <a:pt x="794" y="443"/>
                  </a:lnTo>
                  <a:lnTo>
                    <a:pt x="794" y="369"/>
                  </a:lnTo>
                  <a:lnTo>
                    <a:pt x="794" y="314"/>
                  </a:lnTo>
                  <a:lnTo>
                    <a:pt x="757" y="258"/>
                  </a:lnTo>
                  <a:lnTo>
                    <a:pt x="646" y="129"/>
                  </a:lnTo>
                  <a:lnTo>
                    <a:pt x="535" y="37"/>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 name="Google Shape;888;p3"/>
            <p:cNvSpPr/>
            <p:nvPr/>
          </p:nvSpPr>
          <p:spPr>
            <a:xfrm>
              <a:off x="4885625" y="1258200"/>
              <a:ext cx="16625" cy="21700"/>
            </a:xfrm>
            <a:custGeom>
              <a:avLst/>
              <a:gdLst/>
              <a:ahLst/>
              <a:cxnLst/>
              <a:rect l="l" t="t" r="r" b="b"/>
              <a:pathLst>
                <a:path w="665" h="868" extrusionOk="0">
                  <a:moveTo>
                    <a:pt x="295" y="1"/>
                  </a:moveTo>
                  <a:lnTo>
                    <a:pt x="185" y="185"/>
                  </a:lnTo>
                  <a:lnTo>
                    <a:pt x="74" y="314"/>
                  </a:lnTo>
                  <a:lnTo>
                    <a:pt x="0" y="443"/>
                  </a:lnTo>
                  <a:lnTo>
                    <a:pt x="0" y="499"/>
                  </a:lnTo>
                  <a:lnTo>
                    <a:pt x="0" y="535"/>
                  </a:lnTo>
                  <a:lnTo>
                    <a:pt x="19" y="591"/>
                  </a:lnTo>
                  <a:lnTo>
                    <a:pt x="37" y="628"/>
                  </a:lnTo>
                  <a:lnTo>
                    <a:pt x="129" y="720"/>
                  </a:lnTo>
                  <a:lnTo>
                    <a:pt x="351" y="867"/>
                  </a:lnTo>
                  <a:lnTo>
                    <a:pt x="554" y="683"/>
                  </a:lnTo>
                  <a:lnTo>
                    <a:pt x="627" y="591"/>
                  </a:lnTo>
                  <a:lnTo>
                    <a:pt x="646" y="535"/>
                  </a:lnTo>
                  <a:lnTo>
                    <a:pt x="664" y="480"/>
                  </a:lnTo>
                  <a:lnTo>
                    <a:pt x="646" y="443"/>
                  </a:lnTo>
                  <a:lnTo>
                    <a:pt x="627" y="388"/>
                  </a:lnTo>
                  <a:lnTo>
                    <a:pt x="554" y="277"/>
                  </a:lnTo>
                  <a:lnTo>
                    <a:pt x="424" y="148"/>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 name="Google Shape;889;p3"/>
            <p:cNvSpPr/>
            <p:nvPr/>
          </p:nvSpPr>
          <p:spPr>
            <a:xfrm>
              <a:off x="4754250" y="1072900"/>
              <a:ext cx="16150" cy="20775"/>
            </a:xfrm>
            <a:custGeom>
              <a:avLst/>
              <a:gdLst/>
              <a:ahLst/>
              <a:cxnLst/>
              <a:rect l="l" t="t" r="r" b="b"/>
              <a:pathLst>
                <a:path w="646" h="831" extrusionOk="0">
                  <a:moveTo>
                    <a:pt x="332" y="1"/>
                  </a:moveTo>
                  <a:lnTo>
                    <a:pt x="203" y="167"/>
                  </a:lnTo>
                  <a:lnTo>
                    <a:pt x="111" y="314"/>
                  </a:lnTo>
                  <a:lnTo>
                    <a:pt x="37" y="425"/>
                  </a:lnTo>
                  <a:lnTo>
                    <a:pt x="19" y="480"/>
                  </a:lnTo>
                  <a:lnTo>
                    <a:pt x="1" y="517"/>
                  </a:lnTo>
                  <a:lnTo>
                    <a:pt x="19" y="572"/>
                  </a:lnTo>
                  <a:lnTo>
                    <a:pt x="37" y="627"/>
                  </a:lnTo>
                  <a:lnTo>
                    <a:pt x="130" y="720"/>
                  </a:lnTo>
                  <a:lnTo>
                    <a:pt x="222" y="812"/>
                  </a:lnTo>
                  <a:lnTo>
                    <a:pt x="259" y="830"/>
                  </a:lnTo>
                  <a:lnTo>
                    <a:pt x="296" y="830"/>
                  </a:lnTo>
                  <a:lnTo>
                    <a:pt x="406" y="793"/>
                  </a:lnTo>
                  <a:lnTo>
                    <a:pt x="517" y="701"/>
                  </a:lnTo>
                  <a:lnTo>
                    <a:pt x="609" y="609"/>
                  </a:lnTo>
                  <a:lnTo>
                    <a:pt x="646" y="572"/>
                  </a:lnTo>
                  <a:lnTo>
                    <a:pt x="646" y="517"/>
                  </a:lnTo>
                  <a:lnTo>
                    <a:pt x="646" y="462"/>
                  </a:lnTo>
                  <a:lnTo>
                    <a:pt x="627" y="425"/>
                  </a:lnTo>
                  <a:lnTo>
                    <a:pt x="554" y="314"/>
                  </a:lnTo>
                  <a:lnTo>
                    <a:pt x="443" y="167"/>
                  </a:lnTo>
                  <a:lnTo>
                    <a:pt x="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 name="Google Shape;890;p3"/>
            <p:cNvSpPr/>
            <p:nvPr/>
          </p:nvSpPr>
          <p:spPr>
            <a:xfrm>
              <a:off x="5530950" y="1788300"/>
              <a:ext cx="20325" cy="15700"/>
            </a:xfrm>
            <a:custGeom>
              <a:avLst/>
              <a:gdLst/>
              <a:ahLst/>
              <a:cxnLst/>
              <a:rect l="l" t="t" r="r" b="b"/>
              <a:pathLst>
                <a:path w="813" h="628" extrusionOk="0">
                  <a:moveTo>
                    <a:pt x="240" y="1"/>
                  </a:moveTo>
                  <a:lnTo>
                    <a:pt x="185" y="38"/>
                  </a:lnTo>
                  <a:lnTo>
                    <a:pt x="93" y="130"/>
                  </a:lnTo>
                  <a:lnTo>
                    <a:pt x="19" y="222"/>
                  </a:lnTo>
                  <a:lnTo>
                    <a:pt x="1" y="277"/>
                  </a:lnTo>
                  <a:lnTo>
                    <a:pt x="1" y="314"/>
                  </a:lnTo>
                  <a:lnTo>
                    <a:pt x="38" y="406"/>
                  </a:lnTo>
                  <a:lnTo>
                    <a:pt x="130" y="517"/>
                  </a:lnTo>
                  <a:lnTo>
                    <a:pt x="222" y="591"/>
                  </a:lnTo>
                  <a:lnTo>
                    <a:pt x="277" y="628"/>
                  </a:lnTo>
                  <a:lnTo>
                    <a:pt x="370" y="628"/>
                  </a:lnTo>
                  <a:lnTo>
                    <a:pt x="425" y="609"/>
                  </a:lnTo>
                  <a:lnTo>
                    <a:pt x="536" y="535"/>
                  </a:lnTo>
                  <a:lnTo>
                    <a:pt x="665" y="406"/>
                  </a:lnTo>
                  <a:lnTo>
                    <a:pt x="812" y="277"/>
                  </a:lnTo>
                  <a:lnTo>
                    <a:pt x="646" y="167"/>
                  </a:lnTo>
                  <a:lnTo>
                    <a:pt x="499" y="74"/>
                  </a:lnTo>
                  <a:lnTo>
                    <a:pt x="388" y="19"/>
                  </a:lnTo>
                  <a:lnTo>
                    <a:pt x="3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 name="Google Shape;891;p3"/>
            <p:cNvSpPr/>
            <p:nvPr/>
          </p:nvSpPr>
          <p:spPr>
            <a:xfrm>
              <a:off x="4483200" y="289750"/>
              <a:ext cx="16175" cy="20750"/>
            </a:xfrm>
            <a:custGeom>
              <a:avLst/>
              <a:gdLst/>
              <a:ahLst/>
              <a:cxnLst/>
              <a:rect l="l" t="t" r="r" b="b"/>
              <a:pathLst>
                <a:path w="647" h="830" extrusionOk="0">
                  <a:moveTo>
                    <a:pt x="370" y="0"/>
                  </a:moveTo>
                  <a:lnTo>
                    <a:pt x="259" y="37"/>
                  </a:lnTo>
                  <a:lnTo>
                    <a:pt x="148" y="111"/>
                  </a:lnTo>
                  <a:lnTo>
                    <a:pt x="56" y="203"/>
                  </a:lnTo>
                  <a:lnTo>
                    <a:pt x="19" y="258"/>
                  </a:lnTo>
                  <a:lnTo>
                    <a:pt x="1" y="295"/>
                  </a:lnTo>
                  <a:lnTo>
                    <a:pt x="1" y="350"/>
                  </a:lnTo>
                  <a:lnTo>
                    <a:pt x="19" y="406"/>
                  </a:lnTo>
                  <a:lnTo>
                    <a:pt x="93" y="516"/>
                  </a:lnTo>
                  <a:lnTo>
                    <a:pt x="185" y="664"/>
                  </a:lnTo>
                  <a:lnTo>
                    <a:pt x="296" y="830"/>
                  </a:lnTo>
                  <a:lnTo>
                    <a:pt x="425" y="664"/>
                  </a:lnTo>
                  <a:lnTo>
                    <a:pt x="536" y="535"/>
                  </a:lnTo>
                  <a:lnTo>
                    <a:pt x="628" y="424"/>
                  </a:lnTo>
                  <a:lnTo>
                    <a:pt x="646" y="387"/>
                  </a:lnTo>
                  <a:lnTo>
                    <a:pt x="646" y="332"/>
                  </a:lnTo>
                  <a:lnTo>
                    <a:pt x="646" y="277"/>
                  </a:lnTo>
                  <a:lnTo>
                    <a:pt x="628" y="240"/>
                  </a:lnTo>
                  <a:lnTo>
                    <a:pt x="554" y="129"/>
                  </a:lnTo>
                  <a:lnTo>
                    <a:pt x="462" y="37"/>
                  </a:lnTo>
                  <a:lnTo>
                    <a:pt x="407" y="19"/>
                  </a:lnTo>
                  <a:lnTo>
                    <a:pt x="3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 name="Google Shape;892;p3"/>
            <p:cNvSpPr/>
            <p:nvPr/>
          </p:nvSpPr>
          <p:spPr>
            <a:xfrm>
              <a:off x="4819250" y="1167400"/>
              <a:ext cx="17525" cy="22150"/>
            </a:xfrm>
            <a:custGeom>
              <a:avLst/>
              <a:gdLst/>
              <a:ahLst/>
              <a:cxnLst/>
              <a:rect l="l" t="t" r="r" b="b"/>
              <a:pathLst>
                <a:path w="701" h="886" extrusionOk="0">
                  <a:moveTo>
                    <a:pt x="388" y="0"/>
                  </a:moveTo>
                  <a:lnTo>
                    <a:pt x="166" y="185"/>
                  </a:lnTo>
                  <a:lnTo>
                    <a:pt x="56" y="295"/>
                  </a:lnTo>
                  <a:lnTo>
                    <a:pt x="37" y="332"/>
                  </a:lnTo>
                  <a:lnTo>
                    <a:pt x="0" y="388"/>
                  </a:lnTo>
                  <a:lnTo>
                    <a:pt x="0" y="443"/>
                  </a:lnTo>
                  <a:lnTo>
                    <a:pt x="19" y="480"/>
                  </a:lnTo>
                  <a:lnTo>
                    <a:pt x="93" y="590"/>
                  </a:lnTo>
                  <a:lnTo>
                    <a:pt x="203" y="738"/>
                  </a:lnTo>
                  <a:lnTo>
                    <a:pt x="332" y="885"/>
                  </a:lnTo>
                  <a:lnTo>
                    <a:pt x="461" y="738"/>
                  </a:lnTo>
                  <a:lnTo>
                    <a:pt x="590" y="627"/>
                  </a:lnTo>
                  <a:lnTo>
                    <a:pt x="683" y="517"/>
                  </a:lnTo>
                  <a:lnTo>
                    <a:pt x="701" y="480"/>
                  </a:lnTo>
                  <a:lnTo>
                    <a:pt x="701" y="443"/>
                  </a:lnTo>
                  <a:lnTo>
                    <a:pt x="683" y="369"/>
                  </a:lnTo>
                  <a:lnTo>
                    <a:pt x="664" y="314"/>
                  </a:lnTo>
                  <a:lnTo>
                    <a:pt x="572" y="222"/>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 name="Google Shape;893;p3"/>
            <p:cNvSpPr/>
            <p:nvPr/>
          </p:nvSpPr>
          <p:spPr>
            <a:xfrm>
              <a:off x="6150025" y="1979600"/>
              <a:ext cx="19375" cy="15700"/>
            </a:xfrm>
            <a:custGeom>
              <a:avLst/>
              <a:gdLst/>
              <a:ahLst/>
              <a:cxnLst/>
              <a:rect l="l" t="t" r="r" b="b"/>
              <a:pathLst>
                <a:path w="775" h="628" extrusionOk="0">
                  <a:moveTo>
                    <a:pt x="314" y="0"/>
                  </a:moveTo>
                  <a:lnTo>
                    <a:pt x="277" y="19"/>
                  </a:lnTo>
                  <a:lnTo>
                    <a:pt x="185" y="93"/>
                  </a:lnTo>
                  <a:lnTo>
                    <a:pt x="0" y="259"/>
                  </a:lnTo>
                  <a:lnTo>
                    <a:pt x="148" y="480"/>
                  </a:lnTo>
                  <a:lnTo>
                    <a:pt x="221" y="572"/>
                  </a:lnTo>
                  <a:lnTo>
                    <a:pt x="277" y="590"/>
                  </a:lnTo>
                  <a:lnTo>
                    <a:pt x="314" y="627"/>
                  </a:lnTo>
                  <a:lnTo>
                    <a:pt x="351" y="627"/>
                  </a:lnTo>
                  <a:lnTo>
                    <a:pt x="406" y="609"/>
                  </a:lnTo>
                  <a:lnTo>
                    <a:pt x="498" y="554"/>
                  </a:lnTo>
                  <a:lnTo>
                    <a:pt x="627" y="461"/>
                  </a:lnTo>
                  <a:lnTo>
                    <a:pt x="775" y="351"/>
                  </a:lnTo>
                  <a:lnTo>
                    <a:pt x="646" y="222"/>
                  </a:lnTo>
                  <a:lnTo>
                    <a:pt x="535" y="111"/>
                  </a:lnTo>
                  <a:lnTo>
                    <a:pt x="443" y="37"/>
                  </a:lnTo>
                  <a:lnTo>
                    <a:pt x="4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 name="Google Shape;894;p3"/>
            <p:cNvSpPr/>
            <p:nvPr/>
          </p:nvSpPr>
          <p:spPr>
            <a:xfrm>
              <a:off x="5993300" y="1947325"/>
              <a:ext cx="15700" cy="19850"/>
            </a:xfrm>
            <a:custGeom>
              <a:avLst/>
              <a:gdLst/>
              <a:ahLst/>
              <a:cxnLst/>
              <a:rect l="l" t="t" r="r" b="b"/>
              <a:pathLst>
                <a:path w="628" h="794" extrusionOk="0">
                  <a:moveTo>
                    <a:pt x="295" y="1"/>
                  </a:moveTo>
                  <a:lnTo>
                    <a:pt x="185" y="148"/>
                  </a:lnTo>
                  <a:lnTo>
                    <a:pt x="92" y="259"/>
                  </a:lnTo>
                  <a:lnTo>
                    <a:pt x="19" y="370"/>
                  </a:lnTo>
                  <a:lnTo>
                    <a:pt x="0" y="406"/>
                  </a:lnTo>
                  <a:lnTo>
                    <a:pt x="0" y="462"/>
                  </a:lnTo>
                  <a:lnTo>
                    <a:pt x="19" y="499"/>
                  </a:lnTo>
                  <a:lnTo>
                    <a:pt x="37" y="536"/>
                  </a:lnTo>
                  <a:lnTo>
                    <a:pt x="111" y="628"/>
                  </a:lnTo>
                  <a:lnTo>
                    <a:pt x="295" y="794"/>
                  </a:lnTo>
                  <a:lnTo>
                    <a:pt x="498" y="628"/>
                  </a:lnTo>
                  <a:lnTo>
                    <a:pt x="572" y="536"/>
                  </a:lnTo>
                  <a:lnTo>
                    <a:pt x="609" y="480"/>
                  </a:lnTo>
                  <a:lnTo>
                    <a:pt x="627" y="425"/>
                  </a:lnTo>
                  <a:lnTo>
                    <a:pt x="627" y="388"/>
                  </a:lnTo>
                  <a:lnTo>
                    <a:pt x="609" y="351"/>
                  </a:lnTo>
                  <a:lnTo>
                    <a:pt x="535" y="259"/>
                  </a:lnTo>
                  <a:lnTo>
                    <a:pt x="424" y="130"/>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 name="Google Shape;895;p3"/>
            <p:cNvSpPr/>
            <p:nvPr/>
          </p:nvSpPr>
          <p:spPr>
            <a:xfrm>
              <a:off x="6072575" y="1965300"/>
              <a:ext cx="19850" cy="15700"/>
            </a:xfrm>
            <a:custGeom>
              <a:avLst/>
              <a:gdLst/>
              <a:ahLst/>
              <a:cxnLst/>
              <a:rect l="l" t="t" r="r" b="b"/>
              <a:pathLst>
                <a:path w="794" h="628" extrusionOk="0">
                  <a:moveTo>
                    <a:pt x="333" y="1"/>
                  </a:moveTo>
                  <a:lnTo>
                    <a:pt x="296" y="19"/>
                  </a:lnTo>
                  <a:lnTo>
                    <a:pt x="259" y="38"/>
                  </a:lnTo>
                  <a:lnTo>
                    <a:pt x="167" y="112"/>
                  </a:lnTo>
                  <a:lnTo>
                    <a:pt x="1" y="296"/>
                  </a:lnTo>
                  <a:lnTo>
                    <a:pt x="185" y="499"/>
                  </a:lnTo>
                  <a:lnTo>
                    <a:pt x="277" y="572"/>
                  </a:lnTo>
                  <a:lnTo>
                    <a:pt x="314" y="609"/>
                  </a:lnTo>
                  <a:lnTo>
                    <a:pt x="369" y="628"/>
                  </a:lnTo>
                  <a:lnTo>
                    <a:pt x="406" y="628"/>
                  </a:lnTo>
                  <a:lnTo>
                    <a:pt x="443" y="609"/>
                  </a:lnTo>
                  <a:lnTo>
                    <a:pt x="554" y="517"/>
                  </a:lnTo>
                  <a:lnTo>
                    <a:pt x="664" y="407"/>
                  </a:lnTo>
                  <a:lnTo>
                    <a:pt x="793" y="296"/>
                  </a:lnTo>
                  <a:lnTo>
                    <a:pt x="646" y="185"/>
                  </a:lnTo>
                  <a:lnTo>
                    <a:pt x="535" y="93"/>
                  </a:lnTo>
                  <a:lnTo>
                    <a:pt x="425" y="19"/>
                  </a:lnTo>
                  <a:lnTo>
                    <a:pt x="3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896" name="Google Shape;896;p3"/>
          <p:cNvGrpSpPr/>
          <p:nvPr/>
        </p:nvGrpSpPr>
        <p:grpSpPr>
          <a:xfrm flipH="1">
            <a:off x="16" y="-15"/>
            <a:ext cx="2557400" cy="2342900"/>
            <a:chOff x="4483200" y="238125"/>
            <a:chExt cx="1918050" cy="1757175"/>
          </a:xfrm>
        </p:grpSpPr>
        <p:sp>
          <p:nvSpPr>
            <p:cNvPr id="897" name="Google Shape;897;p3"/>
            <p:cNvSpPr/>
            <p:nvPr/>
          </p:nvSpPr>
          <p:spPr>
            <a:xfrm>
              <a:off x="5339650" y="238125"/>
              <a:ext cx="1061600" cy="1005350"/>
            </a:xfrm>
            <a:custGeom>
              <a:avLst/>
              <a:gdLst/>
              <a:ahLst/>
              <a:cxnLst/>
              <a:rect l="l" t="t" r="r" b="b"/>
              <a:pathLst>
                <a:path w="42464" h="40214" extrusionOk="0">
                  <a:moveTo>
                    <a:pt x="20523" y="74"/>
                  </a:moveTo>
                  <a:lnTo>
                    <a:pt x="21002" y="719"/>
                  </a:lnTo>
                  <a:lnTo>
                    <a:pt x="20338" y="1217"/>
                  </a:lnTo>
                  <a:lnTo>
                    <a:pt x="19840" y="535"/>
                  </a:lnTo>
                  <a:lnTo>
                    <a:pt x="20523" y="74"/>
                  </a:lnTo>
                  <a:close/>
                  <a:moveTo>
                    <a:pt x="23694" y="719"/>
                  </a:moveTo>
                  <a:lnTo>
                    <a:pt x="24044" y="1198"/>
                  </a:lnTo>
                  <a:lnTo>
                    <a:pt x="23510" y="1623"/>
                  </a:lnTo>
                  <a:lnTo>
                    <a:pt x="23122" y="1125"/>
                  </a:lnTo>
                  <a:lnTo>
                    <a:pt x="23694" y="719"/>
                  </a:lnTo>
                  <a:close/>
                  <a:moveTo>
                    <a:pt x="7284" y="701"/>
                  </a:moveTo>
                  <a:lnTo>
                    <a:pt x="8058" y="1733"/>
                  </a:lnTo>
                  <a:lnTo>
                    <a:pt x="7026" y="2544"/>
                  </a:lnTo>
                  <a:lnTo>
                    <a:pt x="6196" y="1328"/>
                  </a:lnTo>
                  <a:lnTo>
                    <a:pt x="7284" y="701"/>
                  </a:lnTo>
                  <a:close/>
                  <a:moveTo>
                    <a:pt x="10437" y="1235"/>
                  </a:moveTo>
                  <a:lnTo>
                    <a:pt x="11119" y="2268"/>
                  </a:lnTo>
                  <a:lnTo>
                    <a:pt x="10216" y="2913"/>
                  </a:lnTo>
                  <a:lnTo>
                    <a:pt x="9441" y="1936"/>
                  </a:lnTo>
                  <a:lnTo>
                    <a:pt x="10437" y="1235"/>
                  </a:lnTo>
                  <a:close/>
                  <a:moveTo>
                    <a:pt x="13608" y="1899"/>
                  </a:moveTo>
                  <a:lnTo>
                    <a:pt x="14235" y="2821"/>
                  </a:lnTo>
                  <a:lnTo>
                    <a:pt x="13332" y="3485"/>
                  </a:lnTo>
                  <a:lnTo>
                    <a:pt x="12668" y="2544"/>
                  </a:lnTo>
                  <a:lnTo>
                    <a:pt x="13608" y="1899"/>
                  </a:lnTo>
                  <a:close/>
                  <a:moveTo>
                    <a:pt x="16798" y="2563"/>
                  </a:moveTo>
                  <a:lnTo>
                    <a:pt x="17278" y="3300"/>
                  </a:lnTo>
                  <a:lnTo>
                    <a:pt x="16503" y="3890"/>
                  </a:lnTo>
                  <a:lnTo>
                    <a:pt x="15932" y="3134"/>
                  </a:lnTo>
                  <a:lnTo>
                    <a:pt x="16798" y="2563"/>
                  </a:lnTo>
                  <a:close/>
                  <a:moveTo>
                    <a:pt x="19969" y="3208"/>
                  </a:moveTo>
                  <a:lnTo>
                    <a:pt x="20394" y="3872"/>
                  </a:lnTo>
                  <a:lnTo>
                    <a:pt x="19767" y="4370"/>
                  </a:lnTo>
                  <a:lnTo>
                    <a:pt x="19287" y="3688"/>
                  </a:lnTo>
                  <a:lnTo>
                    <a:pt x="19969" y="3208"/>
                  </a:lnTo>
                  <a:close/>
                  <a:moveTo>
                    <a:pt x="23178" y="3835"/>
                  </a:moveTo>
                  <a:lnTo>
                    <a:pt x="23602" y="4388"/>
                  </a:lnTo>
                  <a:lnTo>
                    <a:pt x="22956" y="4868"/>
                  </a:lnTo>
                  <a:lnTo>
                    <a:pt x="22569" y="4278"/>
                  </a:lnTo>
                  <a:lnTo>
                    <a:pt x="23178" y="3835"/>
                  </a:lnTo>
                  <a:close/>
                  <a:moveTo>
                    <a:pt x="3578" y="3005"/>
                  </a:moveTo>
                  <a:lnTo>
                    <a:pt x="4500" y="4351"/>
                  </a:lnTo>
                  <a:lnTo>
                    <a:pt x="3154" y="5366"/>
                  </a:lnTo>
                  <a:lnTo>
                    <a:pt x="3117" y="5144"/>
                  </a:lnTo>
                  <a:lnTo>
                    <a:pt x="3043" y="4923"/>
                  </a:lnTo>
                  <a:lnTo>
                    <a:pt x="2951" y="4720"/>
                  </a:lnTo>
                  <a:lnTo>
                    <a:pt x="2822" y="4517"/>
                  </a:lnTo>
                  <a:lnTo>
                    <a:pt x="2675" y="4333"/>
                  </a:lnTo>
                  <a:lnTo>
                    <a:pt x="2490" y="4185"/>
                  </a:lnTo>
                  <a:lnTo>
                    <a:pt x="2269" y="4038"/>
                  </a:lnTo>
                  <a:lnTo>
                    <a:pt x="2011" y="3927"/>
                  </a:lnTo>
                  <a:lnTo>
                    <a:pt x="2287" y="3890"/>
                  </a:lnTo>
                  <a:lnTo>
                    <a:pt x="2527" y="3835"/>
                  </a:lnTo>
                  <a:lnTo>
                    <a:pt x="2767" y="3743"/>
                  </a:lnTo>
                  <a:lnTo>
                    <a:pt x="2970" y="3632"/>
                  </a:lnTo>
                  <a:lnTo>
                    <a:pt x="3154" y="3503"/>
                  </a:lnTo>
                  <a:lnTo>
                    <a:pt x="3320" y="3356"/>
                  </a:lnTo>
                  <a:lnTo>
                    <a:pt x="3467" y="3190"/>
                  </a:lnTo>
                  <a:lnTo>
                    <a:pt x="3578" y="3005"/>
                  </a:lnTo>
                  <a:close/>
                  <a:moveTo>
                    <a:pt x="26331" y="4407"/>
                  </a:moveTo>
                  <a:lnTo>
                    <a:pt x="26718" y="4941"/>
                  </a:lnTo>
                  <a:lnTo>
                    <a:pt x="26183" y="5366"/>
                  </a:lnTo>
                  <a:lnTo>
                    <a:pt x="25759" y="4794"/>
                  </a:lnTo>
                  <a:lnTo>
                    <a:pt x="26331" y="4407"/>
                  </a:lnTo>
                  <a:close/>
                  <a:moveTo>
                    <a:pt x="6805" y="3761"/>
                  </a:moveTo>
                  <a:lnTo>
                    <a:pt x="7616" y="4923"/>
                  </a:lnTo>
                  <a:lnTo>
                    <a:pt x="6454" y="5790"/>
                  </a:lnTo>
                  <a:lnTo>
                    <a:pt x="5588" y="4536"/>
                  </a:lnTo>
                  <a:lnTo>
                    <a:pt x="6805" y="3761"/>
                  </a:lnTo>
                  <a:close/>
                  <a:moveTo>
                    <a:pt x="9902" y="4517"/>
                  </a:moveTo>
                  <a:lnTo>
                    <a:pt x="10548" y="5402"/>
                  </a:lnTo>
                  <a:lnTo>
                    <a:pt x="9626" y="6214"/>
                  </a:lnTo>
                  <a:lnTo>
                    <a:pt x="8870" y="5126"/>
                  </a:lnTo>
                  <a:lnTo>
                    <a:pt x="9902" y="4517"/>
                  </a:lnTo>
                  <a:close/>
                  <a:moveTo>
                    <a:pt x="13055" y="5034"/>
                  </a:moveTo>
                  <a:lnTo>
                    <a:pt x="13627" y="5956"/>
                  </a:lnTo>
                  <a:lnTo>
                    <a:pt x="12834" y="6546"/>
                  </a:lnTo>
                  <a:lnTo>
                    <a:pt x="12207" y="5661"/>
                  </a:lnTo>
                  <a:lnTo>
                    <a:pt x="13055" y="5034"/>
                  </a:lnTo>
                  <a:close/>
                  <a:moveTo>
                    <a:pt x="16263" y="5661"/>
                  </a:moveTo>
                  <a:lnTo>
                    <a:pt x="16835" y="6472"/>
                  </a:lnTo>
                  <a:lnTo>
                    <a:pt x="15968" y="7117"/>
                  </a:lnTo>
                  <a:lnTo>
                    <a:pt x="15415" y="6287"/>
                  </a:lnTo>
                  <a:lnTo>
                    <a:pt x="16263" y="5661"/>
                  </a:lnTo>
                  <a:close/>
                  <a:moveTo>
                    <a:pt x="19416" y="6251"/>
                  </a:moveTo>
                  <a:lnTo>
                    <a:pt x="19969" y="7025"/>
                  </a:lnTo>
                  <a:lnTo>
                    <a:pt x="19195" y="7615"/>
                  </a:lnTo>
                  <a:lnTo>
                    <a:pt x="18605" y="6804"/>
                  </a:lnTo>
                  <a:lnTo>
                    <a:pt x="19416" y="6251"/>
                  </a:lnTo>
                  <a:close/>
                  <a:moveTo>
                    <a:pt x="22588" y="6896"/>
                  </a:moveTo>
                  <a:lnTo>
                    <a:pt x="23104" y="7597"/>
                  </a:lnTo>
                  <a:lnTo>
                    <a:pt x="22385" y="8131"/>
                  </a:lnTo>
                  <a:lnTo>
                    <a:pt x="21850" y="7375"/>
                  </a:lnTo>
                  <a:lnTo>
                    <a:pt x="22588" y="6896"/>
                  </a:lnTo>
                  <a:close/>
                  <a:moveTo>
                    <a:pt x="25759" y="7541"/>
                  </a:moveTo>
                  <a:lnTo>
                    <a:pt x="26220" y="8150"/>
                  </a:lnTo>
                  <a:lnTo>
                    <a:pt x="25593" y="8648"/>
                  </a:lnTo>
                  <a:lnTo>
                    <a:pt x="25132" y="7965"/>
                  </a:lnTo>
                  <a:lnTo>
                    <a:pt x="25759" y="7541"/>
                  </a:lnTo>
                  <a:close/>
                  <a:moveTo>
                    <a:pt x="6270" y="6859"/>
                  </a:moveTo>
                  <a:lnTo>
                    <a:pt x="6971" y="8039"/>
                  </a:lnTo>
                  <a:lnTo>
                    <a:pt x="5864" y="8961"/>
                  </a:lnTo>
                  <a:lnTo>
                    <a:pt x="5108" y="7707"/>
                  </a:lnTo>
                  <a:lnTo>
                    <a:pt x="6270" y="6859"/>
                  </a:lnTo>
                  <a:close/>
                  <a:moveTo>
                    <a:pt x="28949" y="8168"/>
                  </a:moveTo>
                  <a:lnTo>
                    <a:pt x="29391" y="8721"/>
                  </a:lnTo>
                  <a:lnTo>
                    <a:pt x="28801" y="9145"/>
                  </a:lnTo>
                  <a:lnTo>
                    <a:pt x="28396" y="8555"/>
                  </a:lnTo>
                  <a:lnTo>
                    <a:pt x="28949" y="8168"/>
                  </a:lnTo>
                  <a:close/>
                  <a:moveTo>
                    <a:pt x="9460" y="7523"/>
                  </a:moveTo>
                  <a:lnTo>
                    <a:pt x="10197" y="8555"/>
                  </a:lnTo>
                  <a:lnTo>
                    <a:pt x="9073" y="9422"/>
                  </a:lnTo>
                  <a:lnTo>
                    <a:pt x="8353" y="8297"/>
                  </a:lnTo>
                  <a:lnTo>
                    <a:pt x="9460" y="7523"/>
                  </a:lnTo>
                  <a:close/>
                  <a:moveTo>
                    <a:pt x="32083" y="8832"/>
                  </a:moveTo>
                  <a:lnTo>
                    <a:pt x="32434" y="9293"/>
                  </a:lnTo>
                  <a:lnTo>
                    <a:pt x="31991" y="9606"/>
                  </a:lnTo>
                  <a:lnTo>
                    <a:pt x="31622" y="9164"/>
                  </a:lnTo>
                  <a:lnTo>
                    <a:pt x="32083" y="8832"/>
                  </a:lnTo>
                  <a:close/>
                  <a:moveTo>
                    <a:pt x="12520" y="8187"/>
                  </a:moveTo>
                  <a:lnTo>
                    <a:pt x="13203" y="9127"/>
                  </a:lnTo>
                  <a:lnTo>
                    <a:pt x="12262" y="9791"/>
                  </a:lnTo>
                  <a:lnTo>
                    <a:pt x="11525" y="8795"/>
                  </a:lnTo>
                  <a:lnTo>
                    <a:pt x="12520" y="8187"/>
                  </a:lnTo>
                  <a:close/>
                  <a:moveTo>
                    <a:pt x="35255" y="9348"/>
                  </a:moveTo>
                  <a:lnTo>
                    <a:pt x="35587" y="9846"/>
                  </a:lnTo>
                  <a:lnTo>
                    <a:pt x="35107" y="10215"/>
                  </a:lnTo>
                  <a:lnTo>
                    <a:pt x="34757" y="9717"/>
                  </a:lnTo>
                  <a:lnTo>
                    <a:pt x="35255" y="9348"/>
                  </a:lnTo>
                  <a:close/>
                  <a:moveTo>
                    <a:pt x="15673" y="8740"/>
                  </a:moveTo>
                  <a:lnTo>
                    <a:pt x="16319" y="9680"/>
                  </a:lnTo>
                  <a:lnTo>
                    <a:pt x="15397" y="10362"/>
                  </a:lnTo>
                  <a:lnTo>
                    <a:pt x="14696" y="9403"/>
                  </a:lnTo>
                  <a:lnTo>
                    <a:pt x="15673" y="8740"/>
                  </a:lnTo>
                  <a:close/>
                  <a:moveTo>
                    <a:pt x="38426" y="9957"/>
                  </a:moveTo>
                  <a:lnTo>
                    <a:pt x="38795" y="10436"/>
                  </a:lnTo>
                  <a:lnTo>
                    <a:pt x="38315" y="10768"/>
                  </a:lnTo>
                  <a:lnTo>
                    <a:pt x="37984" y="10307"/>
                  </a:lnTo>
                  <a:lnTo>
                    <a:pt x="38426" y="9957"/>
                  </a:lnTo>
                  <a:close/>
                  <a:moveTo>
                    <a:pt x="18863" y="9385"/>
                  </a:moveTo>
                  <a:lnTo>
                    <a:pt x="19453" y="10233"/>
                  </a:lnTo>
                  <a:lnTo>
                    <a:pt x="18605" y="10860"/>
                  </a:lnTo>
                  <a:lnTo>
                    <a:pt x="17960" y="9993"/>
                  </a:lnTo>
                  <a:lnTo>
                    <a:pt x="18863" y="9385"/>
                  </a:lnTo>
                  <a:close/>
                  <a:moveTo>
                    <a:pt x="41653" y="10528"/>
                  </a:moveTo>
                  <a:lnTo>
                    <a:pt x="42003" y="11008"/>
                  </a:lnTo>
                  <a:lnTo>
                    <a:pt x="41524" y="11339"/>
                  </a:lnTo>
                  <a:lnTo>
                    <a:pt x="41155" y="10860"/>
                  </a:lnTo>
                  <a:lnTo>
                    <a:pt x="41653" y="10528"/>
                  </a:lnTo>
                  <a:close/>
                  <a:moveTo>
                    <a:pt x="22053" y="10012"/>
                  </a:moveTo>
                  <a:lnTo>
                    <a:pt x="22588" y="10805"/>
                  </a:lnTo>
                  <a:lnTo>
                    <a:pt x="21813" y="11376"/>
                  </a:lnTo>
                  <a:lnTo>
                    <a:pt x="21223" y="10565"/>
                  </a:lnTo>
                  <a:lnTo>
                    <a:pt x="22053" y="10012"/>
                  </a:lnTo>
                  <a:close/>
                  <a:moveTo>
                    <a:pt x="25224" y="10657"/>
                  </a:moveTo>
                  <a:lnTo>
                    <a:pt x="25722" y="11376"/>
                  </a:lnTo>
                  <a:lnTo>
                    <a:pt x="25022" y="11911"/>
                  </a:lnTo>
                  <a:lnTo>
                    <a:pt x="24487" y="11137"/>
                  </a:lnTo>
                  <a:lnTo>
                    <a:pt x="25224" y="10657"/>
                  </a:lnTo>
                  <a:close/>
                  <a:moveTo>
                    <a:pt x="5643" y="9809"/>
                  </a:moveTo>
                  <a:lnTo>
                    <a:pt x="6602" y="11210"/>
                  </a:lnTo>
                  <a:lnTo>
                    <a:pt x="5219" y="12225"/>
                  </a:lnTo>
                  <a:lnTo>
                    <a:pt x="5164" y="11966"/>
                  </a:lnTo>
                  <a:lnTo>
                    <a:pt x="5071" y="11727"/>
                  </a:lnTo>
                  <a:lnTo>
                    <a:pt x="4961" y="11487"/>
                  </a:lnTo>
                  <a:lnTo>
                    <a:pt x="4887" y="11376"/>
                  </a:lnTo>
                  <a:lnTo>
                    <a:pt x="4795" y="11284"/>
                  </a:lnTo>
                  <a:lnTo>
                    <a:pt x="4721" y="11192"/>
                  </a:lnTo>
                  <a:lnTo>
                    <a:pt x="4611" y="11100"/>
                  </a:lnTo>
                  <a:lnTo>
                    <a:pt x="4500" y="11026"/>
                  </a:lnTo>
                  <a:lnTo>
                    <a:pt x="4389" y="10952"/>
                  </a:lnTo>
                  <a:lnTo>
                    <a:pt x="4242" y="10897"/>
                  </a:lnTo>
                  <a:lnTo>
                    <a:pt x="4113" y="10860"/>
                  </a:lnTo>
                  <a:lnTo>
                    <a:pt x="3947" y="10823"/>
                  </a:lnTo>
                  <a:lnTo>
                    <a:pt x="3781" y="10786"/>
                  </a:lnTo>
                  <a:lnTo>
                    <a:pt x="4076" y="10749"/>
                  </a:lnTo>
                  <a:lnTo>
                    <a:pt x="4352" y="10713"/>
                  </a:lnTo>
                  <a:lnTo>
                    <a:pt x="4629" y="10657"/>
                  </a:lnTo>
                  <a:lnTo>
                    <a:pt x="4887" y="10565"/>
                  </a:lnTo>
                  <a:lnTo>
                    <a:pt x="5016" y="10510"/>
                  </a:lnTo>
                  <a:lnTo>
                    <a:pt x="5127" y="10436"/>
                  </a:lnTo>
                  <a:lnTo>
                    <a:pt x="5219" y="10362"/>
                  </a:lnTo>
                  <a:lnTo>
                    <a:pt x="5330" y="10289"/>
                  </a:lnTo>
                  <a:lnTo>
                    <a:pt x="5422" y="10178"/>
                  </a:lnTo>
                  <a:lnTo>
                    <a:pt x="5496" y="10086"/>
                  </a:lnTo>
                  <a:lnTo>
                    <a:pt x="5569" y="9957"/>
                  </a:lnTo>
                  <a:lnTo>
                    <a:pt x="5643" y="9809"/>
                  </a:lnTo>
                  <a:close/>
                  <a:moveTo>
                    <a:pt x="28414" y="11284"/>
                  </a:moveTo>
                  <a:lnTo>
                    <a:pt x="28894" y="11930"/>
                  </a:lnTo>
                  <a:lnTo>
                    <a:pt x="28211" y="12446"/>
                  </a:lnTo>
                  <a:lnTo>
                    <a:pt x="27750" y="11745"/>
                  </a:lnTo>
                  <a:lnTo>
                    <a:pt x="28414" y="11284"/>
                  </a:lnTo>
                  <a:close/>
                  <a:moveTo>
                    <a:pt x="8870" y="10602"/>
                  </a:moveTo>
                  <a:lnTo>
                    <a:pt x="9699" y="11764"/>
                  </a:lnTo>
                  <a:lnTo>
                    <a:pt x="8501" y="12649"/>
                  </a:lnTo>
                  <a:lnTo>
                    <a:pt x="7597" y="11376"/>
                  </a:lnTo>
                  <a:lnTo>
                    <a:pt x="8870" y="10602"/>
                  </a:lnTo>
                  <a:close/>
                  <a:moveTo>
                    <a:pt x="31530" y="11966"/>
                  </a:moveTo>
                  <a:lnTo>
                    <a:pt x="31973" y="12538"/>
                  </a:lnTo>
                  <a:lnTo>
                    <a:pt x="31420" y="12999"/>
                  </a:lnTo>
                  <a:lnTo>
                    <a:pt x="30977" y="12298"/>
                  </a:lnTo>
                  <a:lnTo>
                    <a:pt x="31530" y="11966"/>
                  </a:lnTo>
                  <a:close/>
                  <a:moveTo>
                    <a:pt x="11967" y="11339"/>
                  </a:moveTo>
                  <a:lnTo>
                    <a:pt x="12742" y="12354"/>
                  </a:lnTo>
                  <a:lnTo>
                    <a:pt x="11709" y="13165"/>
                  </a:lnTo>
                  <a:lnTo>
                    <a:pt x="10898" y="11966"/>
                  </a:lnTo>
                  <a:lnTo>
                    <a:pt x="11967" y="11339"/>
                  </a:lnTo>
                  <a:close/>
                  <a:moveTo>
                    <a:pt x="34702" y="12501"/>
                  </a:moveTo>
                  <a:lnTo>
                    <a:pt x="35107" y="13073"/>
                  </a:lnTo>
                  <a:lnTo>
                    <a:pt x="34591" y="13441"/>
                  </a:lnTo>
                  <a:lnTo>
                    <a:pt x="34167" y="12851"/>
                  </a:lnTo>
                  <a:lnTo>
                    <a:pt x="34702" y="12501"/>
                  </a:lnTo>
                  <a:close/>
                  <a:moveTo>
                    <a:pt x="15120" y="11874"/>
                  </a:moveTo>
                  <a:lnTo>
                    <a:pt x="15821" y="12907"/>
                  </a:lnTo>
                  <a:lnTo>
                    <a:pt x="14881" y="13552"/>
                  </a:lnTo>
                  <a:lnTo>
                    <a:pt x="14143" y="12556"/>
                  </a:lnTo>
                  <a:lnTo>
                    <a:pt x="15120" y="11874"/>
                  </a:lnTo>
                  <a:close/>
                  <a:moveTo>
                    <a:pt x="37873" y="13091"/>
                  </a:moveTo>
                  <a:lnTo>
                    <a:pt x="38315" y="13626"/>
                  </a:lnTo>
                  <a:lnTo>
                    <a:pt x="37725" y="14087"/>
                  </a:lnTo>
                  <a:lnTo>
                    <a:pt x="37320" y="13478"/>
                  </a:lnTo>
                  <a:lnTo>
                    <a:pt x="37873" y="13091"/>
                  </a:lnTo>
                  <a:close/>
                  <a:moveTo>
                    <a:pt x="18292" y="12520"/>
                  </a:moveTo>
                  <a:lnTo>
                    <a:pt x="18937" y="13460"/>
                  </a:lnTo>
                  <a:lnTo>
                    <a:pt x="18015" y="14142"/>
                  </a:lnTo>
                  <a:lnTo>
                    <a:pt x="17333" y="13165"/>
                  </a:lnTo>
                  <a:lnTo>
                    <a:pt x="18292" y="12520"/>
                  </a:lnTo>
                  <a:close/>
                  <a:moveTo>
                    <a:pt x="21481" y="13146"/>
                  </a:moveTo>
                  <a:lnTo>
                    <a:pt x="22090" y="14013"/>
                  </a:lnTo>
                  <a:lnTo>
                    <a:pt x="21223" y="14658"/>
                  </a:lnTo>
                  <a:lnTo>
                    <a:pt x="20578" y="13755"/>
                  </a:lnTo>
                  <a:lnTo>
                    <a:pt x="21481" y="13146"/>
                  </a:lnTo>
                  <a:close/>
                  <a:moveTo>
                    <a:pt x="41100" y="13644"/>
                  </a:moveTo>
                  <a:lnTo>
                    <a:pt x="41524" y="14216"/>
                  </a:lnTo>
                  <a:lnTo>
                    <a:pt x="40934" y="14658"/>
                  </a:lnTo>
                  <a:lnTo>
                    <a:pt x="40491" y="14050"/>
                  </a:lnTo>
                  <a:lnTo>
                    <a:pt x="41100" y="13644"/>
                  </a:lnTo>
                  <a:close/>
                  <a:moveTo>
                    <a:pt x="24671" y="13773"/>
                  </a:moveTo>
                  <a:lnTo>
                    <a:pt x="25243" y="14585"/>
                  </a:lnTo>
                  <a:lnTo>
                    <a:pt x="24432" y="15175"/>
                  </a:lnTo>
                  <a:lnTo>
                    <a:pt x="23841" y="14326"/>
                  </a:lnTo>
                  <a:lnTo>
                    <a:pt x="24671" y="13773"/>
                  </a:lnTo>
                  <a:close/>
                  <a:moveTo>
                    <a:pt x="27879" y="14400"/>
                  </a:moveTo>
                  <a:lnTo>
                    <a:pt x="28396" y="15138"/>
                  </a:lnTo>
                  <a:lnTo>
                    <a:pt x="27640" y="15728"/>
                  </a:lnTo>
                  <a:lnTo>
                    <a:pt x="27087" y="14916"/>
                  </a:lnTo>
                  <a:lnTo>
                    <a:pt x="27879" y="14400"/>
                  </a:lnTo>
                  <a:close/>
                  <a:moveTo>
                    <a:pt x="8261" y="13626"/>
                  </a:moveTo>
                  <a:lnTo>
                    <a:pt x="9183" y="14990"/>
                  </a:lnTo>
                  <a:lnTo>
                    <a:pt x="7856" y="15967"/>
                  </a:lnTo>
                  <a:lnTo>
                    <a:pt x="7800" y="15765"/>
                  </a:lnTo>
                  <a:lnTo>
                    <a:pt x="7727" y="15543"/>
                  </a:lnTo>
                  <a:lnTo>
                    <a:pt x="7634" y="15341"/>
                  </a:lnTo>
                  <a:lnTo>
                    <a:pt x="7524" y="15156"/>
                  </a:lnTo>
                  <a:lnTo>
                    <a:pt x="7376" y="14972"/>
                  </a:lnTo>
                  <a:lnTo>
                    <a:pt x="7192" y="14806"/>
                  </a:lnTo>
                  <a:lnTo>
                    <a:pt x="6971" y="14677"/>
                  </a:lnTo>
                  <a:lnTo>
                    <a:pt x="6712" y="14548"/>
                  </a:lnTo>
                  <a:lnTo>
                    <a:pt x="6971" y="14511"/>
                  </a:lnTo>
                  <a:lnTo>
                    <a:pt x="7229" y="14456"/>
                  </a:lnTo>
                  <a:lnTo>
                    <a:pt x="7450" y="14363"/>
                  </a:lnTo>
                  <a:lnTo>
                    <a:pt x="7653" y="14253"/>
                  </a:lnTo>
                  <a:lnTo>
                    <a:pt x="7856" y="14124"/>
                  </a:lnTo>
                  <a:lnTo>
                    <a:pt x="8003" y="13976"/>
                  </a:lnTo>
                  <a:lnTo>
                    <a:pt x="8151" y="13810"/>
                  </a:lnTo>
                  <a:lnTo>
                    <a:pt x="8261" y="13626"/>
                  </a:lnTo>
                  <a:close/>
                  <a:moveTo>
                    <a:pt x="31051" y="14990"/>
                  </a:moveTo>
                  <a:lnTo>
                    <a:pt x="31586" y="15709"/>
                  </a:lnTo>
                  <a:lnTo>
                    <a:pt x="30848" y="16262"/>
                  </a:lnTo>
                  <a:lnTo>
                    <a:pt x="30313" y="15488"/>
                  </a:lnTo>
                  <a:lnTo>
                    <a:pt x="31051" y="14990"/>
                  </a:lnTo>
                  <a:close/>
                  <a:moveTo>
                    <a:pt x="11488" y="14400"/>
                  </a:moveTo>
                  <a:lnTo>
                    <a:pt x="12318" y="15543"/>
                  </a:lnTo>
                  <a:lnTo>
                    <a:pt x="11119" y="16428"/>
                  </a:lnTo>
                  <a:lnTo>
                    <a:pt x="10253" y="15138"/>
                  </a:lnTo>
                  <a:lnTo>
                    <a:pt x="11488" y="14400"/>
                  </a:lnTo>
                  <a:close/>
                  <a:moveTo>
                    <a:pt x="34167" y="15654"/>
                  </a:moveTo>
                  <a:lnTo>
                    <a:pt x="34646" y="16281"/>
                  </a:lnTo>
                  <a:lnTo>
                    <a:pt x="34019" y="16742"/>
                  </a:lnTo>
                  <a:lnTo>
                    <a:pt x="33540" y="16078"/>
                  </a:lnTo>
                  <a:lnTo>
                    <a:pt x="34167" y="15654"/>
                  </a:lnTo>
                  <a:close/>
                  <a:moveTo>
                    <a:pt x="14586" y="15119"/>
                  </a:moveTo>
                  <a:lnTo>
                    <a:pt x="15360" y="16115"/>
                  </a:lnTo>
                  <a:lnTo>
                    <a:pt x="14309" y="16816"/>
                  </a:lnTo>
                  <a:lnTo>
                    <a:pt x="13516" y="15746"/>
                  </a:lnTo>
                  <a:lnTo>
                    <a:pt x="14586" y="15119"/>
                  </a:lnTo>
                  <a:close/>
                  <a:moveTo>
                    <a:pt x="37338" y="16170"/>
                  </a:moveTo>
                  <a:lnTo>
                    <a:pt x="37762" y="16760"/>
                  </a:lnTo>
                  <a:lnTo>
                    <a:pt x="37099" y="17295"/>
                  </a:lnTo>
                  <a:lnTo>
                    <a:pt x="36619" y="16650"/>
                  </a:lnTo>
                  <a:lnTo>
                    <a:pt x="37338" y="16170"/>
                  </a:lnTo>
                  <a:close/>
                  <a:moveTo>
                    <a:pt x="17757" y="15654"/>
                  </a:moveTo>
                  <a:lnTo>
                    <a:pt x="18458" y="16668"/>
                  </a:lnTo>
                  <a:lnTo>
                    <a:pt x="17425" y="17424"/>
                  </a:lnTo>
                  <a:lnTo>
                    <a:pt x="16687" y="16336"/>
                  </a:lnTo>
                  <a:lnTo>
                    <a:pt x="17757" y="15654"/>
                  </a:lnTo>
                  <a:close/>
                  <a:moveTo>
                    <a:pt x="40546" y="16723"/>
                  </a:moveTo>
                  <a:lnTo>
                    <a:pt x="40971" y="17332"/>
                  </a:lnTo>
                  <a:lnTo>
                    <a:pt x="40344" y="17848"/>
                  </a:lnTo>
                  <a:lnTo>
                    <a:pt x="39920" y="17184"/>
                  </a:lnTo>
                  <a:lnTo>
                    <a:pt x="40546" y="16723"/>
                  </a:lnTo>
                  <a:close/>
                  <a:moveTo>
                    <a:pt x="20928" y="16262"/>
                  </a:moveTo>
                  <a:lnTo>
                    <a:pt x="21610" y="17221"/>
                  </a:lnTo>
                  <a:lnTo>
                    <a:pt x="20652" y="17940"/>
                  </a:lnTo>
                  <a:lnTo>
                    <a:pt x="19933" y="16926"/>
                  </a:lnTo>
                  <a:lnTo>
                    <a:pt x="20928" y="16262"/>
                  </a:lnTo>
                  <a:close/>
                  <a:moveTo>
                    <a:pt x="24118" y="16889"/>
                  </a:moveTo>
                  <a:lnTo>
                    <a:pt x="24745" y="17793"/>
                  </a:lnTo>
                  <a:lnTo>
                    <a:pt x="23841" y="18457"/>
                  </a:lnTo>
                  <a:lnTo>
                    <a:pt x="23178" y="17516"/>
                  </a:lnTo>
                  <a:lnTo>
                    <a:pt x="24118" y="16889"/>
                  </a:lnTo>
                  <a:close/>
                  <a:moveTo>
                    <a:pt x="27308" y="17498"/>
                  </a:moveTo>
                  <a:lnTo>
                    <a:pt x="27916" y="18364"/>
                  </a:lnTo>
                  <a:lnTo>
                    <a:pt x="27068" y="19010"/>
                  </a:lnTo>
                  <a:lnTo>
                    <a:pt x="26423" y="18088"/>
                  </a:lnTo>
                  <a:lnTo>
                    <a:pt x="27308" y="17498"/>
                  </a:lnTo>
                  <a:close/>
                  <a:moveTo>
                    <a:pt x="30516" y="18088"/>
                  </a:moveTo>
                  <a:lnTo>
                    <a:pt x="31014" y="18844"/>
                  </a:lnTo>
                  <a:lnTo>
                    <a:pt x="30221" y="19471"/>
                  </a:lnTo>
                  <a:lnTo>
                    <a:pt x="29650" y="18678"/>
                  </a:lnTo>
                  <a:lnTo>
                    <a:pt x="30516" y="18088"/>
                  </a:lnTo>
                  <a:close/>
                  <a:moveTo>
                    <a:pt x="10953" y="17498"/>
                  </a:moveTo>
                  <a:lnTo>
                    <a:pt x="11820" y="18752"/>
                  </a:lnTo>
                  <a:lnTo>
                    <a:pt x="10474" y="19747"/>
                  </a:lnTo>
                  <a:lnTo>
                    <a:pt x="10437" y="19544"/>
                  </a:lnTo>
                  <a:lnTo>
                    <a:pt x="10363" y="19323"/>
                  </a:lnTo>
                  <a:lnTo>
                    <a:pt x="10271" y="19120"/>
                  </a:lnTo>
                  <a:lnTo>
                    <a:pt x="10160" y="18936"/>
                  </a:lnTo>
                  <a:lnTo>
                    <a:pt x="10031" y="18770"/>
                  </a:lnTo>
                  <a:lnTo>
                    <a:pt x="9865" y="18623"/>
                  </a:lnTo>
                  <a:lnTo>
                    <a:pt x="9681" y="18494"/>
                  </a:lnTo>
                  <a:lnTo>
                    <a:pt x="9478" y="18401"/>
                  </a:lnTo>
                  <a:lnTo>
                    <a:pt x="10953" y="17498"/>
                  </a:lnTo>
                  <a:close/>
                  <a:moveTo>
                    <a:pt x="33614" y="18752"/>
                  </a:moveTo>
                  <a:lnTo>
                    <a:pt x="34130" y="19452"/>
                  </a:lnTo>
                  <a:lnTo>
                    <a:pt x="33466" y="20005"/>
                  </a:lnTo>
                  <a:lnTo>
                    <a:pt x="32950" y="19213"/>
                  </a:lnTo>
                  <a:lnTo>
                    <a:pt x="33614" y="18752"/>
                  </a:lnTo>
                  <a:close/>
                  <a:moveTo>
                    <a:pt x="14051" y="18254"/>
                  </a:moveTo>
                  <a:lnTo>
                    <a:pt x="14881" y="19323"/>
                  </a:lnTo>
                  <a:lnTo>
                    <a:pt x="13756" y="20227"/>
                  </a:lnTo>
                  <a:lnTo>
                    <a:pt x="12871" y="18918"/>
                  </a:lnTo>
                  <a:lnTo>
                    <a:pt x="14051" y="18254"/>
                  </a:lnTo>
                  <a:close/>
                  <a:moveTo>
                    <a:pt x="36803" y="19231"/>
                  </a:moveTo>
                  <a:lnTo>
                    <a:pt x="37375" y="19950"/>
                  </a:lnTo>
                  <a:lnTo>
                    <a:pt x="36619" y="20466"/>
                  </a:lnTo>
                  <a:lnTo>
                    <a:pt x="36140" y="19766"/>
                  </a:lnTo>
                  <a:lnTo>
                    <a:pt x="36803" y="19231"/>
                  </a:lnTo>
                  <a:close/>
                  <a:moveTo>
                    <a:pt x="17185" y="18770"/>
                  </a:moveTo>
                  <a:lnTo>
                    <a:pt x="17997" y="19895"/>
                  </a:lnTo>
                  <a:lnTo>
                    <a:pt x="16927" y="20595"/>
                  </a:lnTo>
                  <a:lnTo>
                    <a:pt x="16097" y="19508"/>
                  </a:lnTo>
                  <a:lnTo>
                    <a:pt x="17185" y="18770"/>
                  </a:lnTo>
                  <a:close/>
                  <a:moveTo>
                    <a:pt x="39993" y="19729"/>
                  </a:moveTo>
                  <a:lnTo>
                    <a:pt x="40565" y="20522"/>
                  </a:lnTo>
                  <a:lnTo>
                    <a:pt x="39735" y="21130"/>
                  </a:lnTo>
                  <a:lnTo>
                    <a:pt x="39182" y="20282"/>
                  </a:lnTo>
                  <a:lnTo>
                    <a:pt x="39993" y="19729"/>
                  </a:lnTo>
                  <a:close/>
                  <a:moveTo>
                    <a:pt x="20375" y="19379"/>
                  </a:moveTo>
                  <a:lnTo>
                    <a:pt x="21113" y="20430"/>
                  </a:lnTo>
                  <a:lnTo>
                    <a:pt x="20043" y="21241"/>
                  </a:lnTo>
                  <a:lnTo>
                    <a:pt x="19287" y="20098"/>
                  </a:lnTo>
                  <a:lnTo>
                    <a:pt x="20375" y="19379"/>
                  </a:lnTo>
                  <a:close/>
                  <a:moveTo>
                    <a:pt x="23583" y="20005"/>
                  </a:moveTo>
                  <a:lnTo>
                    <a:pt x="24192" y="20927"/>
                  </a:lnTo>
                  <a:lnTo>
                    <a:pt x="23233" y="21702"/>
                  </a:lnTo>
                  <a:lnTo>
                    <a:pt x="22532" y="20688"/>
                  </a:lnTo>
                  <a:lnTo>
                    <a:pt x="23583" y="20005"/>
                  </a:lnTo>
                  <a:close/>
                  <a:moveTo>
                    <a:pt x="26755" y="20595"/>
                  </a:moveTo>
                  <a:lnTo>
                    <a:pt x="27363" y="21499"/>
                  </a:lnTo>
                  <a:lnTo>
                    <a:pt x="26460" y="22181"/>
                  </a:lnTo>
                  <a:lnTo>
                    <a:pt x="25870" y="21259"/>
                  </a:lnTo>
                  <a:lnTo>
                    <a:pt x="26755" y="20595"/>
                  </a:lnTo>
                  <a:close/>
                  <a:moveTo>
                    <a:pt x="29981" y="21167"/>
                  </a:moveTo>
                  <a:lnTo>
                    <a:pt x="30627" y="22015"/>
                  </a:lnTo>
                  <a:lnTo>
                    <a:pt x="29650" y="22716"/>
                  </a:lnTo>
                  <a:lnTo>
                    <a:pt x="29096" y="21831"/>
                  </a:lnTo>
                  <a:lnTo>
                    <a:pt x="29981" y="21167"/>
                  </a:lnTo>
                  <a:close/>
                  <a:moveTo>
                    <a:pt x="33153" y="21683"/>
                  </a:moveTo>
                  <a:lnTo>
                    <a:pt x="33798" y="22587"/>
                  </a:lnTo>
                  <a:lnTo>
                    <a:pt x="32876" y="23269"/>
                  </a:lnTo>
                  <a:lnTo>
                    <a:pt x="32212" y="22310"/>
                  </a:lnTo>
                  <a:lnTo>
                    <a:pt x="33153" y="21683"/>
                  </a:lnTo>
                  <a:close/>
                  <a:moveTo>
                    <a:pt x="16687" y="21978"/>
                  </a:moveTo>
                  <a:lnTo>
                    <a:pt x="17407" y="23011"/>
                  </a:lnTo>
                  <a:lnTo>
                    <a:pt x="16337" y="23767"/>
                  </a:lnTo>
                  <a:lnTo>
                    <a:pt x="15434" y="22697"/>
                  </a:lnTo>
                  <a:lnTo>
                    <a:pt x="16687" y="21978"/>
                  </a:lnTo>
                  <a:close/>
                  <a:moveTo>
                    <a:pt x="36269" y="22366"/>
                  </a:moveTo>
                  <a:lnTo>
                    <a:pt x="36933" y="23195"/>
                  </a:lnTo>
                  <a:lnTo>
                    <a:pt x="36084" y="23841"/>
                  </a:lnTo>
                  <a:lnTo>
                    <a:pt x="35421" y="22882"/>
                  </a:lnTo>
                  <a:lnTo>
                    <a:pt x="36269" y="22366"/>
                  </a:lnTo>
                  <a:close/>
                  <a:moveTo>
                    <a:pt x="13516" y="21130"/>
                  </a:moveTo>
                  <a:lnTo>
                    <a:pt x="14512" y="22587"/>
                  </a:lnTo>
                  <a:lnTo>
                    <a:pt x="14291" y="22661"/>
                  </a:lnTo>
                  <a:lnTo>
                    <a:pt x="14069" y="22734"/>
                  </a:lnTo>
                  <a:lnTo>
                    <a:pt x="13848" y="22845"/>
                  </a:lnTo>
                  <a:lnTo>
                    <a:pt x="13645" y="22992"/>
                  </a:lnTo>
                  <a:lnTo>
                    <a:pt x="13553" y="23066"/>
                  </a:lnTo>
                  <a:lnTo>
                    <a:pt x="13479" y="23158"/>
                  </a:lnTo>
                  <a:lnTo>
                    <a:pt x="13406" y="23269"/>
                  </a:lnTo>
                  <a:lnTo>
                    <a:pt x="13332" y="23380"/>
                  </a:lnTo>
                  <a:lnTo>
                    <a:pt x="13276" y="23509"/>
                  </a:lnTo>
                  <a:lnTo>
                    <a:pt x="13240" y="23638"/>
                  </a:lnTo>
                  <a:lnTo>
                    <a:pt x="13203" y="23785"/>
                  </a:lnTo>
                  <a:lnTo>
                    <a:pt x="13184" y="23951"/>
                  </a:lnTo>
                  <a:lnTo>
                    <a:pt x="13110" y="23656"/>
                  </a:lnTo>
                  <a:lnTo>
                    <a:pt x="13037" y="23361"/>
                  </a:lnTo>
                  <a:lnTo>
                    <a:pt x="12945" y="23085"/>
                  </a:lnTo>
                  <a:lnTo>
                    <a:pt x="12834" y="22826"/>
                  </a:lnTo>
                  <a:lnTo>
                    <a:pt x="12760" y="22697"/>
                  </a:lnTo>
                  <a:lnTo>
                    <a:pt x="12668" y="22587"/>
                  </a:lnTo>
                  <a:lnTo>
                    <a:pt x="12576" y="22476"/>
                  </a:lnTo>
                  <a:lnTo>
                    <a:pt x="12484" y="22384"/>
                  </a:lnTo>
                  <a:lnTo>
                    <a:pt x="12355" y="22292"/>
                  </a:lnTo>
                  <a:lnTo>
                    <a:pt x="12225" y="22218"/>
                  </a:lnTo>
                  <a:lnTo>
                    <a:pt x="12060" y="22144"/>
                  </a:lnTo>
                  <a:lnTo>
                    <a:pt x="11894" y="22089"/>
                  </a:lnTo>
                  <a:lnTo>
                    <a:pt x="12170" y="22052"/>
                  </a:lnTo>
                  <a:lnTo>
                    <a:pt x="12428" y="21997"/>
                  </a:lnTo>
                  <a:lnTo>
                    <a:pt x="12668" y="21923"/>
                  </a:lnTo>
                  <a:lnTo>
                    <a:pt x="12889" y="21812"/>
                  </a:lnTo>
                  <a:lnTo>
                    <a:pt x="13074" y="21683"/>
                  </a:lnTo>
                  <a:lnTo>
                    <a:pt x="13258" y="21517"/>
                  </a:lnTo>
                  <a:lnTo>
                    <a:pt x="13406" y="21351"/>
                  </a:lnTo>
                  <a:lnTo>
                    <a:pt x="13516" y="21130"/>
                  </a:lnTo>
                  <a:close/>
                  <a:moveTo>
                    <a:pt x="39422" y="22826"/>
                  </a:moveTo>
                  <a:lnTo>
                    <a:pt x="40104" y="23748"/>
                  </a:lnTo>
                  <a:lnTo>
                    <a:pt x="39237" y="24320"/>
                  </a:lnTo>
                  <a:lnTo>
                    <a:pt x="38574" y="23435"/>
                  </a:lnTo>
                  <a:lnTo>
                    <a:pt x="39422" y="22826"/>
                  </a:lnTo>
                  <a:close/>
                  <a:moveTo>
                    <a:pt x="19822" y="22495"/>
                  </a:moveTo>
                  <a:lnTo>
                    <a:pt x="20541" y="23564"/>
                  </a:lnTo>
                  <a:lnTo>
                    <a:pt x="19453" y="24449"/>
                  </a:lnTo>
                  <a:lnTo>
                    <a:pt x="18753" y="23232"/>
                  </a:lnTo>
                  <a:lnTo>
                    <a:pt x="19822" y="22495"/>
                  </a:lnTo>
                  <a:close/>
                  <a:moveTo>
                    <a:pt x="23049" y="23066"/>
                  </a:moveTo>
                  <a:lnTo>
                    <a:pt x="23823" y="24099"/>
                  </a:lnTo>
                  <a:lnTo>
                    <a:pt x="22643" y="24947"/>
                  </a:lnTo>
                  <a:lnTo>
                    <a:pt x="21979" y="23822"/>
                  </a:lnTo>
                  <a:lnTo>
                    <a:pt x="23049" y="23066"/>
                  </a:lnTo>
                  <a:close/>
                  <a:moveTo>
                    <a:pt x="26202" y="23601"/>
                  </a:moveTo>
                  <a:lnTo>
                    <a:pt x="26976" y="24670"/>
                  </a:lnTo>
                  <a:lnTo>
                    <a:pt x="25870" y="25463"/>
                  </a:lnTo>
                  <a:lnTo>
                    <a:pt x="25114" y="24320"/>
                  </a:lnTo>
                  <a:lnTo>
                    <a:pt x="26202" y="23601"/>
                  </a:lnTo>
                  <a:close/>
                  <a:moveTo>
                    <a:pt x="29391" y="24209"/>
                  </a:moveTo>
                  <a:lnTo>
                    <a:pt x="30147" y="25242"/>
                  </a:lnTo>
                  <a:lnTo>
                    <a:pt x="29078" y="26016"/>
                  </a:lnTo>
                  <a:lnTo>
                    <a:pt x="28340" y="24910"/>
                  </a:lnTo>
                  <a:lnTo>
                    <a:pt x="29391" y="24209"/>
                  </a:lnTo>
                  <a:close/>
                  <a:moveTo>
                    <a:pt x="32600" y="24799"/>
                  </a:moveTo>
                  <a:lnTo>
                    <a:pt x="33337" y="25813"/>
                  </a:lnTo>
                  <a:lnTo>
                    <a:pt x="32268" y="26569"/>
                  </a:lnTo>
                  <a:lnTo>
                    <a:pt x="31549" y="25482"/>
                  </a:lnTo>
                  <a:lnTo>
                    <a:pt x="32600" y="24799"/>
                  </a:lnTo>
                  <a:close/>
                  <a:moveTo>
                    <a:pt x="35789" y="25371"/>
                  </a:moveTo>
                  <a:lnTo>
                    <a:pt x="36527" y="26385"/>
                  </a:lnTo>
                  <a:lnTo>
                    <a:pt x="35476" y="27141"/>
                  </a:lnTo>
                  <a:lnTo>
                    <a:pt x="34757" y="26053"/>
                  </a:lnTo>
                  <a:lnTo>
                    <a:pt x="35789" y="25371"/>
                  </a:lnTo>
                  <a:close/>
                  <a:moveTo>
                    <a:pt x="19269" y="25482"/>
                  </a:moveTo>
                  <a:lnTo>
                    <a:pt x="20209" y="26809"/>
                  </a:lnTo>
                  <a:lnTo>
                    <a:pt x="19933" y="26901"/>
                  </a:lnTo>
                  <a:lnTo>
                    <a:pt x="19767" y="26975"/>
                  </a:lnTo>
                  <a:lnTo>
                    <a:pt x="19582" y="27067"/>
                  </a:lnTo>
                  <a:lnTo>
                    <a:pt x="19416" y="27196"/>
                  </a:lnTo>
                  <a:lnTo>
                    <a:pt x="19269" y="27325"/>
                  </a:lnTo>
                  <a:lnTo>
                    <a:pt x="19011" y="27584"/>
                  </a:lnTo>
                  <a:lnTo>
                    <a:pt x="17997" y="26330"/>
                  </a:lnTo>
                  <a:lnTo>
                    <a:pt x="19269" y="25482"/>
                  </a:lnTo>
                  <a:close/>
                  <a:moveTo>
                    <a:pt x="38924" y="26035"/>
                  </a:moveTo>
                  <a:lnTo>
                    <a:pt x="39625" y="26957"/>
                  </a:lnTo>
                  <a:lnTo>
                    <a:pt x="38647" y="27620"/>
                  </a:lnTo>
                  <a:lnTo>
                    <a:pt x="37928" y="26625"/>
                  </a:lnTo>
                  <a:lnTo>
                    <a:pt x="38924" y="26035"/>
                  </a:lnTo>
                  <a:close/>
                  <a:moveTo>
                    <a:pt x="22477" y="26127"/>
                  </a:moveTo>
                  <a:lnTo>
                    <a:pt x="23344" y="27307"/>
                  </a:lnTo>
                  <a:lnTo>
                    <a:pt x="22090" y="28229"/>
                  </a:lnTo>
                  <a:lnTo>
                    <a:pt x="21186" y="26901"/>
                  </a:lnTo>
                  <a:lnTo>
                    <a:pt x="22477" y="26127"/>
                  </a:lnTo>
                  <a:close/>
                  <a:moveTo>
                    <a:pt x="25648" y="26735"/>
                  </a:moveTo>
                  <a:lnTo>
                    <a:pt x="26497" y="27879"/>
                  </a:lnTo>
                  <a:lnTo>
                    <a:pt x="25280" y="28800"/>
                  </a:lnTo>
                  <a:lnTo>
                    <a:pt x="24450" y="27491"/>
                  </a:lnTo>
                  <a:lnTo>
                    <a:pt x="25648" y="26735"/>
                  </a:lnTo>
                  <a:close/>
                  <a:moveTo>
                    <a:pt x="28857" y="27307"/>
                  </a:moveTo>
                  <a:lnTo>
                    <a:pt x="29686" y="28450"/>
                  </a:lnTo>
                  <a:lnTo>
                    <a:pt x="28469" y="29335"/>
                  </a:lnTo>
                  <a:lnTo>
                    <a:pt x="27677" y="28081"/>
                  </a:lnTo>
                  <a:lnTo>
                    <a:pt x="28857" y="27307"/>
                  </a:lnTo>
                  <a:close/>
                  <a:moveTo>
                    <a:pt x="32046" y="27897"/>
                  </a:moveTo>
                  <a:lnTo>
                    <a:pt x="32876" y="29022"/>
                  </a:lnTo>
                  <a:lnTo>
                    <a:pt x="31678" y="29888"/>
                  </a:lnTo>
                  <a:lnTo>
                    <a:pt x="30903" y="28653"/>
                  </a:lnTo>
                  <a:lnTo>
                    <a:pt x="32046" y="27897"/>
                  </a:lnTo>
                  <a:close/>
                  <a:moveTo>
                    <a:pt x="35236" y="28469"/>
                  </a:moveTo>
                  <a:lnTo>
                    <a:pt x="36066" y="29575"/>
                  </a:lnTo>
                  <a:lnTo>
                    <a:pt x="34867" y="30460"/>
                  </a:lnTo>
                  <a:lnTo>
                    <a:pt x="34112" y="29225"/>
                  </a:lnTo>
                  <a:lnTo>
                    <a:pt x="35236" y="28469"/>
                  </a:lnTo>
                  <a:close/>
                  <a:moveTo>
                    <a:pt x="38352" y="29132"/>
                  </a:moveTo>
                  <a:lnTo>
                    <a:pt x="39200" y="30183"/>
                  </a:lnTo>
                  <a:lnTo>
                    <a:pt x="38076" y="31031"/>
                  </a:lnTo>
                  <a:lnTo>
                    <a:pt x="37301" y="29778"/>
                  </a:lnTo>
                  <a:lnTo>
                    <a:pt x="38352" y="29132"/>
                  </a:lnTo>
                  <a:close/>
                  <a:moveTo>
                    <a:pt x="41524" y="29593"/>
                  </a:moveTo>
                  <a:lnTo>
                    <a:pt x="42390" y="30755"/>
                  </a:lnTo>
                  <a:lnTo>
                    <a:pt x="41247" y="31474"/>
                  </a:lnTo>
                  <a:lnTo>
                    <a:pt x="40436" y="30349"/>
                  </a:lnTo>
                  <a:lnTo>
                    <a:pt x="41524" y="29593"/>
                  </a:lnTo>
                  <a:close/>
                  <a:moveTo>
                    <a:pt x="25058" y="29704"/>
                  </a:moveTo>
                  <a:lnTo>
                    <a:pt x="26073" y="31179"/>
                  </a:lnTo>
                  <a:lnTo>
                    <a:pt x="25851" y="31216"/>
                  </a:lnTo>
                  <a:lnTo>
                    <a:pt x="25612" y="31290"/>
                  </a:lnTo>
                  <a:lnTo>
                    <a:pt x="25409" y="31400"/>
                  </a:lnTo>
                  <a:lnTo>
                    <a:pt x="25224" y="31548"/>
                  </a:lnTo>
                  <a:lnTo>
                    <a:pt x="25040" y="31714"/>
                  </a:lnTo>
                  <a:lnTo>
                    <a:pt x="24892" y="31917"/>
                  </a:lnTo>
                  <a:lnTo>
                    <a:pt x="24782" y="32156"/>
                  </a:lnTo>
                  <a:lnTo>
                    <a:pt x="24671" y="32433"/>
                  </a:lnTo>
                  <a:lnTo>
                    <a:pt x="24616" y="32138"/>
                  </a:lnTo>
                  <a:lnTo>
                    <a:pt x="24542" y="31861"/>
                  </a:lnTo>
                  <a:lnTo>
                    <a:pt x="24468" y="31603"/>
                  </a:lnTo>
                  <a:lnTo>
                    <a:pt x="24339" y="31363"/>
                  </a:lnTo>
                  <a:lnTo>
                    <a:pt x="24266" y="31234"/>
                  </a:lnTo>
                  <a:lnTo>
                    <a:pt x="24192" y="31124"/>
                  </a:lnTo>
                  <a:lnTo>
                    <a:pt x="24100" y="31031"/>
                  </a:lnTo>
                  <a:lnTo>
                    <a:pt x="23989" y="30939"/>
                  </a:lnTo>
                  <a:lnTo>
                    <a:pt x="23878" y="30847"/>
                  </a:lnTo>
                  <a:lnTo>
                    <a:pt x="23749" y="30773"/>
                  </a:lnTo>
                  <a:lnTo>
                    <a:pt x="23602" y="30700"/>
                  </a:lnTo>
                  <a:lnTo>
                    <a:pt x="23436" y="30644"/>
                  </a:lnTo>
                  <a:lnTo>
                    <a:pt x="23712" y="30626"/>
                  </a:lnTo>
                  <a:lnTo>
                    <a:pt x="23971" y="30552"/>
                  </a:lnTo>
                  <a:lnTo>
                    <a:pt x="24210" y="30478"/>
                  </a:lnTo>
                  <a:lnTo>
                    <a:pt x="24432" y="30368"/>
                  </a:lnTo>
                  <a:lnTo>
                    <a:pt x="24616" y="30239"/>
                  </a:lnTo>
                  <a:lnTo>
                    <a:pt x="24800" y="30091"/>
                  </a:lnTo>
                  <a:lnTo>
                    <a:pt x="24929" y="29907"/>
                  </a:lnTo>
                  <a:lnTo>
                    <a:pt x="25058" y="29704"/>
                  </a:lnTo>
                  <a:close/>
                  <a:moveTo>
                    <a:pt x="28304" y="30405"/>
                  </a:moveTo>
                  <a:lnTo>
                    <a:pt x="29262" y="31732"/>
                  </a:lnTo>
                  <a:lnTo>
                    <a:pt x="29059" y="31769"/>
                  </a:lnTo>
                  <a:lnTo>
                    <a:pt x="28838" y="31843"/>
                  </a:lnTo>
                  <a:lnTo>
                    <a:pt x="28654" y="31953"/>
                  </a:lnTo>
                  <a:lnTo>
                    <a:pt x="28451" y="32082"/>
                  </a:lnTo>
                  <a:lnTo>
                    <a:pt x="28285" y="32267"/>
                  </a:lnTo>
                  <a:lnTo>
                    <a:pt x="28119" y="32470"/>
                  </a:lnTo>
                  <a:lnTo>
                    <a:pt x="27972" y="32728"/>
                  </a:lnTo>
                  <a:lnTo>
                    <a:pt x="27861" y="33023"/>
                  </a:lnTo>
                  <a:lnTo>
                    <a:pt x="27824" y="32691"/>
                  </a:lnTo>
                  <a:lnTo>
                    <a:pt x="27750" y="32414"/>
                  </a:lnTo>
                  <a:lnTo>
                    <a:pt x="27658" y="32138"/>
                  </a:lnTo>
                  <a:lnTo>
                    <a:pt x="27548" y="31917"/>
                  </a:lnTo>
                  <a:lnTo>
                    <a:pt x="27418" y="31714"/>
                  </a:lnTo>
                  <a:lnTo>
                    <a:pt x="27271" y="31548"/>
                  </a:lnTo>
                  <a:lnTo>
                    <a:pt x="27087" y="31419"/>
                  </a:lnTo>
                  <a:lnTo>
                    <a:pt x="26884" y="31308"/>
                  </a:lnTo>
                  <a:lnTo>
                    <a:pt x="28304" y="30405"/>
                  </a:lnTo>
                  <a:close/>
                  <a:moveTo>
                    <a:pt x="31493" y="30995"/>
                  </a:moveTo>
                  <a:lnTo>
                    <a:pt x="32378" y="32212"/>
                  </a:lnTo>
                  <a:lnTo>
                    <a:pt x="31032" y="33262"/>
                  </a:lnTo>
                  <a:lnTo>
                    <a:pt x="30995" y="33041"/>
                  </a:lnTo>
                  <a:lnTo>
                    <a:pt x="30940" y="32838"/>
                  </a:lnTo>
                  <a:lnTo>
                    <a:pt x="30848" y="32636"/>
                  </a:lnTo>
                  <a:lnTo>
                    <a:pt x="30756" y="32433"/>
                  </a:lnTo>
                  <a:lnTo>
                    <a:pt x="30608" y="32267"/>
                  </a:lnTo>
                  <a:lnTo>
                    <a:pt x="30461" y="32119"/>
                  </a:lnTo>
                  <a:lnTo>
                    <a:pt x="30295" y="31972"/>
                  </a:lnTo>
                  <a:lnTo>
                    <a:pt x="30092" y="31880"/>
                  </a:lnTo>
                  <a:lnTo>
                    <a:pt x="31493" y="30995"/>
                  </a:lnTo>
                  <a:close/>
                  <a:moveTo>
                    <a:pt x="34683" y="31566"/>
                  </a:moveTo>
                  <a:lnTo>
                    <a:pt x="35642" y="32875"/>
                  </a:lnTo>
                  <a:lnTo>
                    <a:pt x="35439" y="32931"/>
                  </a:lnTo>
                  <a:lnTo>
                    <a:pt x="35218" y="33004"/>
                  </a:lnTo>
                  <a:lnTo>
                    <a:pt x="35033" y="33097"/>
                  </a:lnTo>
                  <a:lnTo>
                    <a:pt x="34831" y="33244"/>
                  </a:lnTo>
                  <a:lnTo>
                    <a:pt x="34665" y="33410"/>
                  </a:lnTo>
                  <a:lnTo>
                    <a:pt x="34499" y="33631"/>
                  </a:lnTo>
                  <a:lnTo>
                    <a:pt x="34351" y="33889"/>
                  </a:lnTo>
                  <a:lnTo>
                    <a:pt x="34241" y="34184"/>
                  </a:lnTo>
                  <a:lnTo>
                    <a:pt x="34204" y="33871"/>
                  </a:lnTo>
                  <a:lnTo>
                    <a:pt x="34148" y="33576"/>
                  </a:lnTo>
                  <a:lnTo>
                    <a:pt x="34075" y="33318"/>
                  </a:lnTo>
                  <a:lnTo>
                    <a:pt x="33964" y="33078"/>
                  </a:lnTo>
                  <a:lnTo>
                    <a:pt x="33835" y="32894"/>
                  </a:lnTo>
                  <a:lnTo>
                    <a:pt x="33687" y="32709"/>
                  </a:lnTo>
                  <a:lnTo>
                    <a:pt x="33522" y="32580"/>
                  </a:lnTo>
                  <a:lnTo>
                    <a:pt x="33319" y="32451"/>
                  </a:lnTo>
                  <a:lnTo>
                    <a:pt x="34683" y="31566"/>
                  </a:lnTo>
                  <a:close/>
                  <a:moveTo>
                    <a:pt x="37910" y="32138"/>
                  </a:moveTo>
                  <a:lnTo>
                    <a:pt x="38869" y="33447"/>
                  </a:lnTo>
                  <a:lnTo>
                    <a:pt x="38647" y="33484"/>
                  </a:lnTo>
                  <a:lnTo>
                    <a:pt x="38444" y="33558"/>
                  </a:lnTo>
                  <a:lnTo>
                    <a:pt x="38242" y="33650"/>
                  </a:lnTo>
                  <a:lnTo>
                    <a:pt x="38057" y="33797"/>
                  </a:lnTo>
                  <a:lnTo>
                    <a:pt x="37873" y="33963"/>
                  </a:lnTo>
                  <a:lnTo>
                    <a:pt x="37725" y="34166"/>
                  </a:lnTo>
                  <a:lnTo>
                    <a:pt x="37578" y="34406"/>
                  </a:lnTo>
                  <a:lnTo>
                    <a:pt x="37449" y="34682"/>
                  </a:lnTo>
                  <a:lnTo>
                    <a:pt x="37412" y="34387"/>
                  </a:lnTo>
                  <a:lnTo>
                    <a:pt x="37357" y="34111"/>
                  </a:lnTo>
                  <a:lnTo>
                    <a:pt x="37264" y="33853"/>
                  </a:lnTo>
                  <a:lnTo>
                    <a:pt x="37154" y="33631"/>
                  </a:lnTo>
                  <a:lnTo>
                    <a:pt x="37025" y="33447"/>
                  </a:lnTo>
                  <a:lnTo>
                    <a:pt x="36877" y="33281"/>
                  </a:lnTo>
                  <a:lnTo>
                    <a:pt x="36693" y="33133"/>
                  </a:lnTo>
                  <a:lnTo>
                    <a:pt x="36508" y="33023"/>
                  </a:lnTo>
                  <a:lnTo>
                    <a:pt x="37910" y="32138"/>
                  </a:lnTo>
                  <a:close/>
                  <a:moveTo>
                    <a:pt x="41007" y="32820"/>
                  </a:moveTo>
                  <a:lnTo>
                    <a:pt x="41948" y="33963"/>
                  </a:lnTo>
                  <a:lnTo>
                    <a:pt x="40657" y="34738"/>
                  </a:lnTo>
                  <a:lnTo>
                    <a:pt x="39735" y="33521"/>
                  </a:lnTo>
                  <a:lnTo>
                    <a:pt x="41007" y="32820"/>
                  </a:lnTo>
                  <a:close/>
                  <a:moveTo>
                    <a:pt x="1421" y="0"/>
                  </a:moveTo>
                  <a:lnTo>
                    <a:pt x="1587" y="184"/>
                  </a:lnTo>
                  <a:lnTo>
                    <a:pt x="1771" y="350"/>
                  </a:lnTo>
                  <a:lnTo>
                    <a:pt x="1974" y="516"/>
                  </a:lnTo>
                  <a:lnTo>
                    <a:pt x="2232" y="664"/>
                  </a:lnTo>
                  <a:lnTo>
                    <a:pt x="1900" y="701"/>
                  </a:lnTo>
                  <a:lnTo>
                    <a:pt x="1605" y="793"/>
                  </a:lnTo>
                  <a:lnTo>
                    <a:pt x="1347" y="903"/>
                  </a:lnTo>
                  <a:lnTo>
                    <a:pt x="1236" y="977"/>
                  </a:lnTo>
                  <a:lnTo>
                    <a:pt x="1126" y="1051"/>
                  </a:lnTo>
                  <a:lnTo>
                    <a:pt x="1015" y="1143"/>
                  </a:lnTo>
                  <a:lnTo>
                    <a:pt x="923" y="1235"/>
                  </a:lnTo>
                  <a:lnTo>
                    <a:pt x="849" y="1346"/>
                  </a:lnTo>
                  <a:lnTo>
                    <a:pt x="775" y="1457"/>
                  </a:lnTo>
                  <a:lnTo>
                    <a:pt x="702" y="1586"/>
                  </a:lnTo>
                  <a:lnTo>
                    <a:pt x="665" y="1715"/>
                  </a:lnTo>
                  <a:lnTo>
                    <a:pt x="609" y="1844"/>
                  </a:lnTo>
                  <a:lnTo>
                    <a:pt x="573" y="2010"/>
                  </a:lnTo>
                  <a:lnTo>
                    <a:pt x="554" y="2157"/>
                  </a:lnTo>
                  <a:lnTo>
                    <a:pt x="554" y="2305"/>
                  </a:lnTo>
                  <a:lnTo>
                    <a:pt x="554" y="2452"/>
                  </a:lnTo>
                  <a:lnTo>
                    <a:pt x="573" y="2600"/>
                  </a:lnTo>
                  <a:lnTo>
                    <a:pt x="609" y="2729"/>
                  </a:lnTo>
                  <a:lnTo>
                    <a:pt x="646" y="2858"/>
                  </a:lnTo>
                  <a:lnTo>
                    <a:pt x="702" y="2987"/>
                  </a:lnTo>
                  <a:lnTo>
                    <a:pt x="775" y="3098"/>
                  </a:lnTo>
                  <a:lnTo>
                    <a:pt x="849" y="3208"/>
                  </a:lnTo>
                  <a:lnTo>
                    <a:pt x="941" y="3319"/>
                  </a:lnTo>
                  <a:lnTo>
                    <a:pt x="1163" y="3522"/>
                  </a:lnTo>
                  <a:lnTo>
                    <a:pt x="1402" y="3688"/>
                  </a:lnTo>
                  <a:lnTo>
                    <a:pt x="1697" y="3835"/>
                  </a:lnTo>
                  <a:lnTo>
                    <a:pt x="1310" y="3946"/>
                  </a:lnTo>
                  <a:lnTo>
                    <a:pt x="960" y="4075"/>
                  </a:lnTo>
                  <a:lnTo>
                    <a:pt x="812" y="4149"/>
                  </a:lnTo>
                  <a:lnTo>
                    <a:pt x="683" y="4222"/>
                  </a:lnTo>
                  <a:lnTo>
                    <a:pt x="554" y="4315"/>
                  </a:lnTo>
                  <a:lnTo>
                    <a:pt x="443" y="4407"/>
                  </a:lnTo>
                  <a:lnTo>
                    <a:pt x="351" y="4499"/>
                  </a:lnTo>
                  <a:lnTo>
                    <a:pt x="259" y="4610"/>
                  </a:lnTo>
                  <a:lnTo>
                    <a:pt x="185" y="4720"/>
                  </a:lnTo>
                  <a:lnTo>
                    <a:pt x="130" y="4849"/>
                  </a:lnTo>
                  <a:lnTo>
                    <a:pt x="75" y="4978"/>
                  </a:lnTo>
                  <a:lnTo>
                    <a:pt x="38" y="5107"/>
                  </a:lnTo>
                  <a:lnTo>
                    <a:pt x="19" y="5255"/>
                  </a:lnTo>
                  <a:lnTo>
                    <a:pt x="1" y="5402"/>
                  </a:lnTo>
                  <a:lnTo>
                    <a:pt x="1" y="5642"/>
                  </a:lnTo>
                  <a:lnTo>
                    <a:pt x="56" y="5900"/>
                  </a:lnTo>
                  <a:lnTo>
                    <a:pt x="148" y="6140"/>
                  </a:lnTo>
                  <a:lnTo>
                    <a:pt x="259" y="6361"/>
                  </a:lnTo>
                  <a:lnTo>
                    <a:pt x="425" y="6546"/>
                  </a:lnTo>
                  <a:lnTo>
                    <a:pt x="499" y="6638"/>
                  </a:lnTo>
                  <a:lnTo>
                    <a:pt x="591" y="6712"/>
                  </a:lnTo>
                  <a:lnTo>
                    <a:pt x="702" y="6785"/>
                  </a:lnTo>
                  <a:lnTo>
                    <a:pt x="812" y="6841"/>
                  </a:lnTo>
                  <a:lnTo>
                    <a:pt x="923" y="6896"/>
                  </a:lnTo>
                  <a:lnTo>
                    <a:pt x="1052" y="6933"/>
                  </a:lnTo>
                  <a:lnTo>
                    <a:pt x="1347" y="6970"/>
                  </a:lnTo>
                  <a:lnTo>
                    <a:pt x="1494" y="6988"/>
                  </a:lnTo>
                  <a:lnTo>
                    <a:pt x="1660" y="6988"/>
                  </a:lnTo>
                  <a:lnTo>
                    <a:pt x="1808" y="6970"/>
                  </a:lnTo>
                  <a:lnTo>
                    <a:pt x="1974" y="6951"/>
                  </a:lnTo>
                  <a:lnTo>
                    <a:pt x="2103" y="6896"/>
                  </a:lnTo>
                  <a:lnTo>
                    <a:pt x="2250" y="6859"/>
                  </a:lnTo>
                  <a:lnTo>
                    <a:pt x="2379" y="6785"/>
                  </a:lnTo>
                  <a:lnTo>
                    <a:pt x="2490" y="6693"/>
                  </a:lnTo>
                  <a:lnTo>
                    <a:pt x="2619" y="6601"/>
                  </a:lnTo>
                  <a:lnTo>
                    <a:pt x="2711" y="6490"/>
                  </a:lnTo>
                  <a:lnTo>
                    <a:pt x="2914" y="6287"/>
                  </a:lnTo>
                  <a:lnTo>
                    <a:pt x="3062" y="6103"/>
                  </a:lnTo>
                  <a:lnTo>
                    <a:pt x="3873" y="7560"/>
                  </a:lnTo>
                  <a:lnTo>
                    <a:pt x="3652" y="7615"/>
                  </a:lnTo>
                  <a:lnTo>
                    <a:pt x="3467" y="7707"/>
                  </a:lnTo>
                  <a:lnTo>
                    <a:pt x="3283" y="7818"/>
                  </a:lnTo>
                  <a:lnTo>
                    <a:pt x="3117" y="7965"/>
                  </a:lnTo>
                  <a:lnTo>
                    <a:pt x="2970" y="8131"/>
                  </a:lnTo>
                  <a:lnTo>
                    <a:pt x="2840" y="8316"/>
                  </a:lnTo>
                  <a:lnTo>
                    <a:pt x="2730" y="8500"/>
                  </a:lnTo>
                  <a:lnTo>
                    <a:pt x="2619" y="8721"/>
                  </a:lnTo>
                  <a:lnTo>
                    <a:pt x="2601" y="9035"/>
                  </a:lnTo>
                  <a:lnTo>
                    <a:pt x="2619" y="9330"/>
                  </a:lnTo>
                  <a:lnTo>
                    <a:pt x="2675" y="9588"/>
                  </a:lnTo>
                  <a:lnTo>
                    <a:pt x="2730" y="9717"/>
                  </a:lnTo>
                  <a:lnTo>
                    <a:pt x="2767" y="9846"/>
                  </a:lnTo>
                  <a:lnTo>
                    <a:pt x="2840" y="9957"/>
                  </a:lnTo>
                  <a:lnTo>
                    <a:pt x="2914" y="10067"/>
                  </a:lnTo>
                  <a:lnTo>
                    <a:pt x="3006" y="10159"/>
                  </a:lnTo>
                  <a:lnTo>
                    <a:pt x="3099" y="10270"/>
                  </a:lnTo>
                  <a:lnTo>
                    <a:pt x="3209" y="10362"/>
                  </a:lnTo>
                  <a:lnTo>
                    <a:pt x="3320" y="10454"/>
                  </a:lnTo>
                  <a:lnTo>
                    <a:pt x="3596" y="10602"/>
                  </a:lnTo>
                  <a:lnTo>
                    <a:pt x="3652" y="10639"/>
                  </a:lnTo>
                  <a:lnTo>
                    <a:pt x="3689" y="10694"/>
                  </a:lnTo>
                  <a:lnTo>
                    <a:pt x="3762" y="10786"/>
                  </a:lnTo>
                  <a:lnTo>
                    <a:pt x="3596" y="10786"/>
                  </a:lnTo>
                  <a:lnTo>
                    <a:pt x="3430" y="10805"/>
                  </a:lnTo>
                  <a:lnTo>
                    <a:pt x="3283" y="10823"/>
                  </a:lnTo>
                  <a:lnTo>
                    <a:pt x="3135" y="10860"/>
                  </a:lnTo>
                  <a:lnTo>
                    <a:pt x="3006" y="10915"/>
                  </a:lnTo>
                  <a:lnTo>
                    <a:pt x="2877" y="10971"/>
                  </a:lnTo>
                  <a:lnTo>
                    <a:pt x="2748" y="11044"/>
                  </a:lnTo>
                  <a:lnTo>
                    <a:pt x="2638" y="11118"/>
                  </a:lnTo>
                  <a:lnTo>
                    <a:pt x="2545" y="11192"/>
                  </a:lnTo>
                  <a:lnTo>
                    <a:pt x="2453" y="11303"/>
                  </a:lnTo>
                  <a:lnTo>
                    <a:pt x="2361" y="11395"/>
                  </a:lnTo>
                  <a:lnTo>
                    <a:pt x="2287" y="11524"/>
                  </a:lnTo>
                  <a:lnTo>
                    <a:pt x="2232" y="11634"/>
                  </a:lnTo>
                  <a:lnTo>
                    <a:pt x="2177" y="11782"/>
                  </a:lnTo>
                  <a:lnTo>
                    <a:pt x="2121" y="11911"/>
                  </a:lnTo>
                  <a:lnTo>
                    <a:pt x="2103" y="12077"/>
                  </a:lnTo>
                  <a:lnTo>
                    <a:pt x="2084" y="12206"/>
                  </a:lnTo>
                  <a:lnTo>
                    <a:pt x="2066" y="12335"/>
                  </a:lnTo>
                  <a:lnTo>
                    <a:pt x="2084" y="12483"/>
                  </a:lnTo>
                  <a:lnTo>
                    <a:pt x="2103" y="12612"/>
                  </a:lnTo>
                  <a:lnTo>
                    <a:pt x="2121" y="12741"/>
                  </a:lnTo>
                  <a:lnTo>
                    <a:pt x="2177" y="12870"/>
                  </a:lnTo>
                  <a:lnTo>
                    <a:pt x="2214" y="12980"/>
                  </a:lnTo>
                  <a:lnTo>
                    <a:pt x="2287" y="13110"/>
                  </a:lnTo>
                  <a:lnTo>
                    <a:pt x="2361" y="13220"/>
                  </a:lnTo>
                  <a:lnTo>
                    <a:pt x="2435" y="13331"/>
                  </a:lnTo>
                  <a:lnTo>
                    <a:pt x="2527" y="13423"/>
                  </a:lnTo>
                  <a:lnTo>
                    <a:pt x="2619" y="13515"/>
                  </a:lnTo>
                  <a:lnTo>
                    <a:pt x="2730" y="13607"/>
                  </a:lnTo>
                  <a:lnTo>
                    <a:pt x="2840" y="13681"/>
                  </a:lnTo>
                  <a:lnTo>
                    <a:pt x="2970" y="13736"/>
                  </a:lnTo>
                  <a:lnTo>
                    <a:pt x="3099" y="13792"/>
                  </a:lnTo>
                  <a:lnTo>
                    <a:pt x="3246" y="13847"/>
                  </a:lnTo>
                  <a:lnTo>
                    <a:pt x="3412" y="13866"/>
                  </a:lnTo>
                  <a:lnTo>
                    <a:pt x="3560" y="13884"/>
                  </a:lnTo>
                  <a:lnTo>
                    <a:pt x="3836" y="13884"/>
                  </a:lnTo>
                  <a:lnTo>
                    <a:pt x="3984" y="13847"/>
                  </a:lnTo>
                  <a:lnTo>
                    <a:pt x="4131" y="13792"/>
                  </a:lnTo>
                  <a:lnTo>
                    <a:pt x="4260" y="13736"/>
                  </a:lnTo>
                  <a:lnTo>
                    <a:pt x="4389" y="13663"/>
                  </a:lnTo>
                  <a:lnTo>
                    <a:pt x="4518" y="13571"/>
                  </a:lnTo>
                  <a:lnTo>
                    <a:pt x="4647" y="13460"/>
                  </a:lnTo>
                  <a:lnTo>
                    <a:pt x="4758" y="13331"/>
                  </a:lnTo>
                  <a:lnTo>
                    <a:pt x="4887" y="13202"/>
                  </a:lnTo>
                  <a:lnTo>
                    <a:pt x="4998" y="13036"/>
                  </a:lnTo>
                  <a:lnTo>
                    <a:pt x="5108" y="12870"/>
                  </a:lnTo>
                  <a:lnTo>
                    <a:pt x="5219" y="12685"/>
                  </a:lnTo>
                  <a:lnTo>
                    <a:pt x="5219" y="12980"/>
                  </a:lnTo>
                  <a:lnTo>
                    <a:pt x="5274" y="13257"/>
                  </a:lnTo>
                  <a:lnTo>
                    <a:pt x="5366" y="13515"/>
                  </a:lnTo>
                  <a:lnTo>
                    <a:pt x="5477" y="13755"/>
                  </a:lnTo>
                  <a:lnTo>
                    <a:pt x="5643" y="13958"/>
                  </a:lnTo>
                  <a:lnTo>
                    <a:pt x="5827" y="14142"/>
                  </a:lnTo>
                  <a:lnTo>
                    <a:pt x="6067" y="14308"/>
                  </a:lnTo>
                  <a:lnTo>
                    <a:pt x="6325" y="14437"/>
                  </a:lnTo>
                  <a:lnTo>
                    <a:pt x="5920" y="14585"/>
                  </a:lnTo>
                  <a:lnTo>
                    <a:pt x="5569" y="14732"/>
                  </a:lnTo>
                  <a:lnTo>
                    <a:pt x="5422" y="14824"/>
                  </a:lnTo>
                  <a:lnTo>
                    <a:pt x="5293" y="14898"/>
                  </a:lnTo>
                  <a:lnTo>
                    <a:pt x="5164" y="14990"/>
                  </a:lnTo>
                  <a:lnTo>
                    <a:pt x="5071" y="15101"/>
                  </a:lnTo>
                  <a:lnTo>
                    <a:pt x="4979" y="15193"/>
                  </a:lnTo>
                  <a:lnTo>
                    <a:pt x="4887" y="15304"/>
                  </a:lnTo>
                  <a:lnTo>
                    <a:pt x="4832" y="15414"/>
                  </a:lnTo>
                  <a:lnTo>
                    <a:pt x="4776" y="15543"/>
                  </a:lnTo>
                  <a:lnTo>
                    <a:pt x="4740" y="15672"/>
                  </a:lnTo>
                  <a:lnTo>
                    <a:pt x="4703" y="15802"/>
                  </a:lnTo>
                  <a:lnTo>
                    <a:pt x="4684" y="15949"/>
                  </a:lnTo>
                  <a:lnTo>
                    <a:pt x="4684" y="16097"/>
                  </a:lnTo>
                  <a:lnTo>
                    <a:pt x="4703" y="16336"/>
                  </a:lnTo>
                  <a:lnTo>
                    <a:pt x="4758" y="16594"/>
                  </a:lnTo>
                  <a:lnTo>
                    <a:pt x="4850" y="16816"/>
                  </a:lnTo>
                  <a:lnTo>
                    <a:pt x="4979" y="17037"/>
                  </a:lnTo>
                  <a:lnTo>
                    <a:pt x="5145" y="17221"/>
                  </a:lnTo>
                  <a:lnTo>
                    <a:pt x="5237" y="17295"/>
                  </a:lnTo>
                  <a:lnTo>
                    <a:pt x="5330" y="17369"/>
                  </a:lnTo>
                  <a:lnTo>
                    <a:pt x="5440" y="17443"/>
                  </a:lnTo>
                  <a:lnTo>
                    <a:pt x="5551" y="17498"/>
                  </a:lnTo>
                  <a:lnTo>
                    <a:pt x="5680" y="17535"/>
                  </a:lnTo>
                  <a:lnTo>
                    <a:pt x="5791" y="17572"/>
                  </a:lnTo>
                  <a:lnTo>
                    <a:pt x="5938" y="17590"/>
                  </a:lnTo>
                  <a:lnTo>
                    <a:pt x="6086" y="17590"/>
                  </a:lnTo>
                  <a:lnTo>
                    <a:pt x="6399" y="17572"/>
                  </a:lnTo>
                  <a:lnTo>
                    <a:pt x="6694" y="17535"/>
                  </a:lnTo>
                  <a:lnTo>
                    <a:pt x="6989" y="17443"/>
                  </a:lnTo>
                  <a:lnTo>
                    <a:pt x="7229" y="17350"/>
                  </a:lnTo>
                  <a:lnTo>
                    <a:pt x="7450" y="17221"/>
                  </a:lnTo>
                  <a:lnTo>
                    <a:pt x="7874" y="16945"/>
                  </a:lnTo>
                  <a:lnTo>
                    <a:pt x="7929" y="17148"/>
                  </a:lnTo>
                  <a:lnTo>
                    <a:pt x="8003" y="17350"/>
                  </a:lnTo>
                  <a:lnTo>
                    <a:pt x="8114" y="17535"/>
                  </a:lnTo>
                  <a:lnTo>
                    <a:pt x="8243" y="17682"/>
                  </a:lnTo>
                  <a:lnTo>
                    <a:pt x="8390" y="17848"/>
                  </a:lnTo>
                  <a:lnTo>
                    <a:pt x="8556" y="17977"/>
                  </a:lnTo>
                  <a:lnTo>
                    <a:pt x="8741" y="18106"/>
                  </a:lnTo>
                  <a:lnTo>
                    <a:pt x="8943" y="18217"/>
                  </a:lnTo>
                  <a:lnTo>
                    <a:pt x="8556" y="18346"/>
                  </a:lnTo>
                  <a:lnTo>
                    <a:pt x="8224" y="18475"/>
                  </a:lnTo>
                  <a:lnTo>
                    <a:pt x="7948" y="18641"/>
                  </a:lnTo>
                  <a:lnTo>
                    <a:pt x="7837" y="18715"/>
                  </a:lnTo>
                  <a:lnTo>
                    <a:pt x="7727" y="18807"/>
                  </a:lnTo>
                  <a:lnTo>
                    <a:pt x="7634" y="18899"/>
                  </a:lnTo>
                  <a:lnTo>
                    <a:pt x="7561" y="19010"/>
                  </a:lnTo>
                  <a:lnTo>
                    <a:pt x="7487" y="19120"/>
                  </a:lnTo>
                  <a:lnTo>
                    <a:pt x="7432" y="19231"/>
                  </a:lnTo>
                  <a:lnTo>
                    <a:pt x="7376" y="19360"/>
                  </a:lnTo>
                  <a:lnTo>
                    <a:pt x="7339" y="19489"/>
                  </a:lnTo>
                  <a:lnTo>
                    <a:pt x="7321" y="19618"/>
                  </a:lnTo>
                  <a:lnTo>
                    <a:pt x="7302" y="19766"/>
                  </a:lnTo>
                  <a:lnTo>
                    <a:pt x="7302" y="20024"/>
                  </a:lnTo>
                  <a:lnTo>
                    <a:pt x="7358" y="20264"/>
                  </a:lnTo>
                  <a:lnTo>
                    <a:pt x="7450" y="20503"/>
                  </a:lnTo>
                  <a:lnTo>
                    <a:pt x="7561" y="20725"/>
                  </a:lnTo>
                  <a:lnTo>
                    <a:pt x="7708" y="20927"/>
                  </a:lnTo>
                  <a:lnTo>
                    <a:pt x="7800" y="21020"/>
                  </a:lnTo>
                  <a:lnTo>
                    <a:pt x="7892" y="21093"/>
                  </a:lnTo>
                  <a:lnTo>
                    <a:pt x="8003" y="21167"/>
                  </a:lnTo>
                  <a:lnTo>
                    <a:pt x="8114" y="21222"/>
                  </a:lnTo>
                  <a:lnTo>
                    <a:pt x="8224" y="21278"/>
                  </a:lnTo>
                  <a:lnTo>
                    <a:pt x="8335" y="21315"/>
                  </a:lnTo>
                  <a:lnTo>
                    <a:pt x="8483" y="21333"/>
                  </a:lnTo>
                  <a:lnTo>
                    <a:pt x="8648" y="21351"/>
                  </a:lnTo>
                  <a:lnTo>
                    <a:pt x="8962" y="21351"/>
                  </a:lnTo>
                  <a:lnTo>
                    <a:pt x="9294" y="21296"/>
                  </a:lnTo>
                  <a:lnTo>
                    <a:pt x="9589" y="21222"/>
                  </a:lnTo>
                  <a:lnTo>
                    <a:pt x="9736" y="21167"/>
                  </a:lnTo>
                  <a:lnTo>
                    <a:pt x="9865" y="21093"/>
                  </a:lnTo>
                  <a:lnTo>
                    <a:pt x="10105" y="20927"/>
                  </a:lnTo>
                  <a:lnTo>
                    <a:pt x="10474" y="20632"/>
                  </a:lnTo>
                  <a:lnTo>
                    <a:pt x="10492" y="20817"/>
                  </a:lnTo>
                  <a:lnTo>
                    <a:pt x="10548" y="21001"/>
                  </a:lnTo>
                  <a:lnTo>
                    <a:pt x="10640" y="21185"/>
                  </a:lnTo>
                  <a:lnTo>
                    <a:pt x="10769" y="21370"/>
                  </a:lnTo>
                  <a:lnTo>
                    <a:pt x="10935" y="21536"/>
                  </a:lnTo>
                  <a:lnTo>
                    <a:pt x="11138" y="21702"/>
                  </a:lnTo>
                  <a:lnTo>
                    <a:pt x="11359" y="21868"/>
                  </a:lnTo>
                  <a:lnTo>
                    <a:pt x="11617" y="22015"/>
                  </a:lnTo>
                  <a:lnTo>
                    <a:pt x="11304" y="22071"/>
                  </a:lnTo>
                  <a:lnTo>
                    <a:pt x="11009" y="22163"/>
                  </a:lnTo>
                  <a:lnTo>
                    <a:pt x="10750" y="22273"/>
                  </a:lnTo>
                  <a:lnTo>
                    <a:pt x="10621" y="22347"/>
                  </a:lnTo>
                  <a:lnTo>
                    <a:pt x="10511" y="22421"/>
                  </a:lnTo>
                  <a:lnTo>
                    <a:pt x="10419" y="22513"/>
                  </a:lnTo>
                  <a:lnTo>
                    <a:pt x="10326" y="22605"/>
                  </a:lnTo>
                  <a:lnTo>
                    <a:pt x="10234" y="22697"/>
                  </a:lnTo>
                  <a:lnTo>
                    <a:pt x="10160" y="22826"/>
                  </a:lnTo>
                  <a:lnTo>
                    <a:pt x="10105" y="22937"/>
                  </a:lnTo>
                  <a:lnTo>
                    <a:pt x="10050" y="23066"/>
                  </a:lnTo>
                  <a:lnTo>
                    <a:pt x="10013" y="23214"/>
                  </a:lnTo>
                  <a:lnTo>
                    <a:pt x="9976" y="23380"/>
                  </a:lnTo>
                  <a:lnTo>
                    <a:pt x="9958" y="23527"/>
                  </a:lnTo>
                  <a:lnTo>
                    <a:pt x="9958" y="23675"/>
                  </a:lnTo>
                  <a:lnTo>
                    <a:pt x="9958" y="23822"/>
                  </a:lnTo>
                  <a:lnTo>
                    <a:pt x="9976" y="23970"/>
                  </a:lnTo>
                  <a:lnTo>
                    <a:pt x="10013" y="24099"/>
                  </a:lnTo>
                  <a:lnTo>
                    <a:pt x="10050" y="24228"/>
                  </a:lnTo>
                  <a:lnTo>
                    <a:pt x="10105" y="24338"/>
                  </a:lnTo>
                  <a:lnTo>
                    <a:pt x="10179" y="24449"/>
                  </a:lnTo>
                  <a:lnTo>
                    <a:pt x="10253" y="24560"/>
                  </a:lnTo>
                  <a:lnTo>
                    <a:pt x="10345" y="24670"/>
                  </a:lnTo>
                  <a:lnTo>
                    <a:pt x="10548" y="24855"/>
                  </a:lnTo>
                  <a:lnTo>
                    <a:pt x="10787" y="25021"/>
                  </a:lnTo>
                  <a:lnTo>
                    <a:pt x="11064" y="25187"/>
                  </a:lnTo>
                  <a:lnTo>
                    <a:pt x="10714" y="25223"/>
                  </a:lnTo>
                  <a:lnTo>
                    <a:pt x="10419" y="25316"/>
                  </a:lnTo>
                  <a:lnTo>
                    <a:pt x="10271" y="25371"/>
                  </a:lnTo>
                  <a:lnTo>
                    <a:pt x="10142" y="25426"/>
                  </a:lnTo>
                  <a:lnTo>
                    <a:pt x="10031" y="25500"/>
                  </a:lnTo>
                  <a:lnTo>
                    <a:pt x="9921" y="25574"/>
                  </a:lnTo>
                  <a:lnTo>
                    <a:pt x="9829" y="25666"/>
                  </a:lnTo>
                  <a:lnTo>
                    <a:pt x="9736" y="25758"/>
                  </a:lnTo>
                  <a:lnTo>
                    <a:pt x="9663" y="25869"/>
                  </a:lnTo>
                  <a:lnTo>
                    <a:pt x="9589" y="25979"/>
                  </a:lnTo>
                  <a:lnTo>
                    <a:pt x="9533" y="26090"/>
                  </a:lnTo>
                  <a:lnTo>
                    <a:pt x="9497" y="26201"/>
                  </a:lnTo>
                  <a:lnTo>
                    <a:pt x="9460" y="26330"/>
                  </a:lnTo>
                  <a:lnTo>
                    <a:pt x="9441" y="26477"/>
                  </a:lnTo>
                  <a:lnTo>
                    <a:pt x="9423" y="26754"/>
                  </a:lnTo>
                  <a:lnTo>
                    <a:pt x="9460" y="27012"/>
                  </a:lnTo>
                  <a:lnTo>
                    <a:pt x="9515" y="27252"/>
                  </a:lnTo>
                  <a:lnTo>
                    <a:pt x="9626" y="27473"/>
                  </a:lnTo>
                  <a:lnTo>
                    <a:pt x="9773" y="27676"/>
                  </a:lnTo>
                  <a:lnTo>
                    <a:pt x="9939" y="27860"/>
                  </a:lnTo>
                  <a:lnTo>
                    <a:pt x="10142" y="28008"/>
                  </a:lnTo>
                  <a:lnTo>
                    <a:pt x="10382" y="28118"/>
                  </a:lnTo>
                  <a:lnTo>
                    <a:pt x="10511" y="28155"/>
                  </a:lnTo>
                  <a:lnTo>
                    <a:pt x="10640" y="28192"/>
                  </a:lnTo>
                  <a:lnTo>
                    <a:pt x="10898" y="28229"/>
                  </a:lnTo>
                  <a:lnTo>
                    <a:pt x="11156" y="28210"/>
                  </a:lnTo>
                  <a:lnTo>
                    <a:pt x="11396" y="28174"/>
                  </a:lnTo>
                  <a:lnTo>
                    <a:pt x="11525" y="28118"/>
                  </a:lnTo>
                  <a:lnTo>
                    <a:pt x="11635" y="28081"/>
                  </a:lnTo>
                  <a:lnTo>
                    <a:pt x="11746" y="28008"/>
                  </a:lnTo>
                  <a:lnTo>
                    <a:pt x="11857" y="27934"/>
                  </a:lnTo>
                  <a:lnTo>
                    <a:pt x="11949" y="27860"/>
                  </a:lnTo>
                  <a:lnTo>
                    <a:pt x="12023" y="27768"/>
                  </a:lnTo>
                  <a:lnTo>
                    <a:pt x="12096" y="27657"/>
                  </a:lnTo>
                  <a:lnTo>
                    <a:pt x="12170" y="27547"/>
                  </a:lnTo>
                  <a:lnTo>
                    <a:pt x="12244" y="27399"/>
                  </a:lnTo>
                  <a:lnTo>
                    <a:pt x="12299" y="27233"/>
                  </a:lnTo>
                  <a:lnTo>
                    <a:pt x="12336" y="27067"/>
                  </a:lnTo>
                  <a:lnTo>
                    <a:pt x="12373" y="26901"/>
                  </a:lnTo>
                  <a:lnTo>
                    <a:pt x="12391" y="26735"/>
                  </a:lnTo>
                  <a:lnTo>
                    <a:pt x="12391" y="26569"/>
                  </a:lnTo>
                  <a:lnTo>
                    <a:pt x="12373" y="26403"/>
                  </a:lnTo>
                  <a:lnTo>
                    <a:pt x="12355" y="26256"/>
                  </a:lnTo>
                  <a:lnTo>
                    <a:pt x="12299" y="26108"/>
                  </a:lnTo>
                  <a:lnTo>
                    <a:pt x="12225" y="25979"/>
                  </a:lnTo>
                  <a:lnTo>
                    <a:pt x="12152" y="25850"/>
                  </a:lnTo>
                  <a:lnTo>
                    <a:pt x="12041" y="25721"/>
                  </a:lnTo>
                  <a:lnTo>
                    <a:pt x="11820" y="25463"/>
                  </a:lnTo>
                  <a:lnTo>
                    <a:pt x="11617" y="25205"/>
                  </a:lnTo>
                  <a:lnTo>
                    <a:pt x="11838" y="25150"/>
                  </a:lnTo>
                  <a:lnTo>
                    <a:pt x="12060" y="25076"/>
                  </a:lnTo>
                  <a:lnTo>
                    <a:pt x="12262" y="24984"/>
                  </a:lnTo>
                  <a:lnTo>
                    <a:pt x="12447" y="24873"/>
                  </a:lnTo>
                  <a:lnTo>
                    <a:pt x="12613" y="24726"/>
                  </a:lnTo>
                  <a:lnTo>
                    <a:pt x="12760" y="24560"/>
                  </a:lnTo>
                  <a:lnTo>
                    <a:pt x="12889" y="24357"/>
                  </a:lnTo>
                  <a:lnTo>
                    <a:pt x="12981" y="24117"/>
                  </a:lnTo>
                  <a:lnTo>
                    <a:pt x="13018" y="24080"/>
                  </a:lnTo>
                  <a:lnTo>
                    <a:pt x="13074" y="24025"/>
                  </a:lnTo>
                  <a:lnTo>
                    <a:pt x="13184" y="23951"/>
                  </a:lnTo>
                  <a:lnTo>
                    <a:pt x="13147" y="24099"/>
                  </a:lnTo>
                  <a:lnTo>
                    <a:pt x="13129" y="24228"/>
                  </a:lnTo>
                  <a:lnTo>
                    <a:pt x="13129" y="24357"/>
                  </a:lnTo>
                  <a:lnTo>
                    <a:pt x="13129" y="24486"/>
                  </a:lnTo>
                  <a:lnTo>
                    <a:pt x="13147" y="24597"/>
                  </a:lnTo>
                  <a:lnTo>
                    <a:pt x="13184" y="24726"/>
                  </a:lnTo>
                  <a:lnTo>
                    <a:pt x="13240" y="24836"/>
                  </a:lnTo>
                  <a:lnTo>
                    <a:pt x="13295" y="24928"/>
                  </a:lnTo>
                  <a:lnTo>
                    <a:pt x="13424" y="25131"/>
                  </a:lnTo>
                  <a:lnTo>
                    <a:pt x="13590" y="25316"/>
                  </a:lnTo>
                  <a:lnTo>
                    <a:pt x="13774" y="25500"/>
                  </a:lnTo>
                  <a:lnTo>
                    <a:pt x="13977" y="25666"/>
                  </a:lnTo>
                  <a:lnTo>
                    <a:pt x="13590" y="25850"/>
                  </a:lnTo>
                  <a:lnTo>
                    <a:pt x="13276" y="26035"/>
                  </a:lnTo>
                  <a:lnTo>
                    <a:pt x="13147" y="26145"/>
                  </a:lnTo>
                  <a:lnTo>
                    <a:pt x="13018" y="26238"/>
                  </a:lnTo>
                  <a:lnTo>
                    <a:pt x="12926" y="26348"/>
                  </a:lnTo>
                  <a:lnTo>
                    <a:pt x="12834" y="26459"/>
                  </a:lnTo>
                  <a:lnTo>
                    <a:pt x="12760" y="26569"/>
                  </a:lnTo>
                  <a:lnTo>
                    <a:pt x="12686" y="26680"/>
                  </a:lnTo>
                  <a:lnTo>
                    <a:pt x="12650" y="26809"/>
                  </a:lnTo>
                  <a:lnTo>
                    <a:pt x="12613" y="26938"/>
                  </a:lnTo>
                  <a:lnTo>
                    <a:pt x="12594" y="27067"/>
                  </a:lnTo>
                  <a:lnTo>
                    <a:pt x="12594" y="27215"/>
                  </a:lnTo>
                  <a:lnTo>
                    <a:pt x="12594" y="27344"/>
                  </a:lnTo>
                  <a:lnTo>
                    <a:pt x="12613" y="27510"/>
                  </a:lnTo>
                  <a:lnTo>
                    <a:pt x="12668" y="27749"/>
                  </a:lnTo>
                  <a:lnTo>
                    <a:pt x="12760" y="27989"/>
                  </a:lnTo>
                  <a:lnTo>
                    <a:pt x="12889" y="28192"/>
                  </a:lnTo>
                  <a:lnTo>
                    <a:pt x="13037" y="28376"/>
                  </a:lnTo>
                  <a:lnTo>
                    <a:pt x="13240" y="28542"/>
                  </a:lnTo>
                  <a:lnTo>
                    <a:pt x="13442" y="28653"/>
                  </a:lnTo>
                  <a:lnTo>
                    <a:pt x="13682" y="28745"/>
                  </a:lnTo>
                  <a:lnTo>
                    <a:pt x="13922" y="28800"/>
                  </a:lnTo>
                  <a:lnTo>
                    <a:pt x="14180" y="28819"/>
                  </a:lnTo>
                  <a:lnTo>
                    <a:pt x="14438" y="28782"/>
                  </a:lnTo>
                  <a:lnTo>
                    <a:pt x="14659" y="28727"/>
                  </a:lnTo>
                  <a:lnTo>
                    <a:pt x="14899" y="28616"/>
                  </a:lnTo>
                  <a:lnTo>
                    <a:pt x="15102" y="28487"/>
                  </a:lnTo>
                  <a:lnTo>
                    <a:pt x="15268" y="28321"/>
                  </a:lnTo>
                  <a:lnTo>
                    <a:pt x="15434" y="28118"/>
                  </a:lnTo>
                  <a:lnTo>
                    <a:pt x="15544" y="27897"/>
                  </a:lnTo>
                  <a:lnTo>
                    <a:pt x="15600" y="27749"/>
                  </a:lnTo>
                  <a:lnTo>
                    <a:pt x="15637" y="27620"/>
                  </a:lnTo>
                  <a:lnTo>
                    <a:pt x="15655" y="27491"/>
                  </a:lnTo>
                  <a:lnTo>
                    <a:pt x="15673" y="27362"/>
                  </a:lnTo>
                  <a:lnTo>
                    <a:pt x="15673" y="27233"/>
                  </a:lnTo>
                  <a:lnTo>
                    <a:pt x="15673" y="27104"/>
                  </a:lnTo>
                  <a:lnTo>
                    <a:pt x="15637" y="26975"/>
                  </a:lnTo>
                  <a:lnTo>
                    <a:pt x="15618" y="26846"/>
                  </a:lnTo>
                  <a:lnTo>
                    <a:pt x="15563" y="26735"/>
                  </a:lnTo>
                  <a:lnTo>
                    <a:pt x="15507" y="26606"/>
                  </a:lnTo>
                  <a:lnTo>
                    <a:pt x="15342" y="26367"/>
                  </a:lnTo>
                  <a:lnTo>
                    <a:pt x="15139" y="26127"/>
                  </a:lnTo>
                  <a:lnTo>
                    <a:pt x="14881" y="25887"/>
                  </a:lnTo>
                  <a:lnTo>
                    <a:pt x="16116" y="25076"/>
                  </a:lnTo>
                  <a:lnTo>
                    <a:pt x="17148" y="26274"/>
                  </a:lnTo>
                  <a:lnTo>
                    <a:pt x="16872" y="26348"/>
                  </a:lnTo>
                  <a:lnTo>
                    <a:pt x="16614" y="26440"/>
                  </a:lnTo>
                  <a:lnTo>
                    <a:pt x="16392" y="26569"/>
                  </a:lnTo>
                  <a:lnTo>
                    <a:pt x="16300" y="26662"/>
                  </a:lnTo>
                  <a:lnTo>
                    <a:pt x="16208" y="26754"/>
                  </a:lnTo>
                  <a:lnTo>
                    <a:pt x="16116" y="26846"/>
                  </a:lnTo>
                  <a:lnTo>
                    <a:pt x="16042" y="26938"/>
                  </a:lnTo>
                  <a:lnTo>
                    <a:pt x="15968" y="27067"/>
                  </a:lnTo>
                  <a:lnTo>
                    <a:pt x="15913" y="27178"/>
                  </a:lnTo>
                  <a:lnTo>
                    <a:pt x="15858" y="27307"/>
                  </a:lnTo>
                  <a:lnTo>
                    <a:pt x="15802" y="27454"/>
                  </a:lnTo>
                  <a:lnTo>
                    <a:pt x="15784" y="27602"/>
                  </a:lnTo>
                  <a:lnTo>
                    <a:pt x="15766" y="27768"/>
                  </a:lnTo>
                  <a:lnTo>
                    <a:pt x="15747" y="27989"/>
                  </a:lnTo>
                  <a:lnTo>
                    <a:pt x="15784" y="28210"/>
                  </a:lnTo>
                  <a:lnTo>
                    <a:pt x="15858" y="28432"/>
                  </a:lnTo>
                  <a:lnTo>
                    <a:pt x="15968" y="28635"/>
                  </a:lnTo>
                  <a:lnTo>
                    <a:pt x="16097" y="28819"/>
                  </a:lnTo>
                  <a:lnTo>
                    <a:pt x="16245" y="28985"/>
                  </a:lnTo>
                  <a:lnTo>
                    <a:pt x="16429" y="29132"/>
                  </a:lnTo>
                  <a:lnTo>
                    <a:pt x="16632" y="29243"/>
                  </a:lnTo>
                  <a:lnTo>
                    <a:pt x="16798" y="29317"/>
                  </a:lnTo>
                  <a:lnTo>
                    <a:pt x="16964" y="29372"/>
                  </a:lnTo>
                  <a:lnTo>
                    <a:pt x="17112" y="29409"/>
                  </a:lnTo>
                  <a:lnTo>
                    <a:pt x="17259" y="29427"/>
                  </a:lnTo>
                  <a:lnTo>
                    <a:pt x="17407" y="29427"/>
                  </a:lnTo>
                  <a:lnTo>
                    <a:pt x="17554" y="29409"/>
                  </a:lnTo>
                  <a:lnTo>
                    <a:pt x="17702" y="29372"/>
                  </a:lnTo>
                  <a:lnTo>
                    <a:pt x="17831" y="29335"/>
                  </a:lnTo>
                  <a:lnTo>
                    <a:pt x="17960" y="29280"/>
                  </a:lnTo>
                  <a:lnTo>
                    <a:pt x="18089" y="29206"/>
                  </a:lnTo>
                  <a:lnTo>
                    <a:pt x="18218" y="29114"/>
                  </a:lnTo>
                  <a:lnTo>
                    <a:pt x="18347" y="29022"/>
                  </a:lnTo>
                  <a:lnTo>
                    <a:pt x="18568" y="28800"/>
                  </a:lnTo>
                  <a:lnTo>
                    <a:pt x="18789" y="28524"/>
                  </a:lnTo>
                  <a:lnTo>
                    <a:pt x="18882" y="28837"/>
                  </a:lnTo>
                  <a:lnTo>
                    <a:pt x="18974" y="29095"/>
                  </a:lnTo>
                  <a:lnTo>
                    <a:pt x="19121" y="29335"/>
                  </a:lnTo>
                  <a:lnTo>
                    <a:pt x="19269" y="29538"/>
                  </a:lnTo>
                  <a:lnTo>
                    <a:pt x="19361" y="29630"/>
                  </a:lnTo>
                  <a:lnTo>
                    <a:pt x="19472" y="29704"/>
                  </a:lnTo>
                  <a:lnTo>
                    <a:pt x="19564" y="29778"/>
                  </a:lnTo>
                  <a:lnTo>
                    <a:pt x="19674" y="29851"/>
                  </a:lnTo>
                  <a:lnTo>
                    <a:pt x="19804" y="29888"/>
                  </a:lnTo>
                  <a:lnTo>
                    <a:pt x="19933" y="29944"/>
                  </a:lnTo>
                  <a:lnTo>
                    <a:pt x="20062" y="29962"/>
                  </a:lnTo>
                  <a:lnTo>
                    <a:pt x="20209" y="29999"/>
                  </a:lnTo>
                  <a:lnTo>
                    <a:pt x="20357" y="30017"/>
                  </a:lnTo>
                  <a:lnTo>
                    <a:pt x="20504" y="30017"/>
                  </a:lnTo>
                  <a:lnTo>
                    <a:pt x="20652" y="29999"/>
                  </a:lnTo>
                  <a:lnTo>
                    <a:pt x="20781" y="29980"/>
                  </a:lnTo>
                  <a:lnTo>
                    <a:pt x="20910" y="29944"/>
                  </a:lnTo>
                  <a:lnTo>
                    <a:pt x="21039" y="29888"/>
                  </a:lnTo>
                  <a:lnTo>
                    <a:pt x="21150" y="29833"/>
                  </a:lnTo>
                  <a:lnTo>
                    <a:pt x="21260" y="29759"/>
                  </a:lnTo>
                  <a:lnTo>
                    <a:pt x="21371" y="29685"/>
                  </a:lnTo>
                  <a:lnTo>
                    <a:pt x="21463" y="29593"/>
                  </a:lnTo>
                  <a:lnTo>
                    <a:pt x="21666" y="29390"/>
                  </a:lnTo>
                  <a:lnTo>
                    <a:pt x="21832" y="29132"/>
                  </a:lnTo>
                  <a:lnTo>
                    <a:pt x="21979" y="28856"/>
                  </a:lnTo>
                  <a:lnTo>
                    <a:pt x="22016" y="29151"/>
                  </a:lnTo>
                  <a:lnTo>
                    <a:pt x="22071" y="29427"/>
                  </a:lnTo>
                  <a:lnTo>
                    <a:pt x="22164" y="29667"/>
                  </a:lnTo>
                  <a:lnTo>
                    <a:pt x="22293" y="29888"/>
                  </a:lnTo>
                  <a:lnTo>
                    <a:pt x="22459" y="30091"/>
                  </a:lnTo>
                  <a:lnTo>
                    <a:pt x="22661" y="30276"/>
                  </a:lnTo>
                  <a:lnTo>
                    <a:pt x="22883" y="30423"/>
                  </a:lnTo>
                  <a:lnTo>
                    <a:pt x="23159" y="30552"/>
                  </a:lnTo>
                  <a:lnTo>
                    <a:pt x="22625" y="30681"/>
                  </a:lnTo>
                  <a:lnTo>
                    <a:pt x="22385" y="30773"/>
                  </a:lnTo>
                  <a:lnTo>
                    <a:pt x="22145" y="30902"/>
                  </a:lnTo>
                  <a:lnTo>
                    <a:pt x="21961" y="31068"/>
                  </a:lnTo>
                  <a:lnTo>
                    <a:pt x="21776" y="31253"/>
                  </a:lnTo>
                  <a:lnTo>
                    <a:pt x="21647" y="31474"/>
                  </a:lnTo>
                  <a:lnTo>
                    <a:pt x="21555" y="31695"/>
                  </a:lnTo>
                  <a:lnTo>
                    <a:pt x="21481" y="31935"/>
                  </a:lnTo>
                  <a:lnTo>
                    <a:pt x="21481" y="32064"/>
                  </a:lnTo>
                  <a:lnTo>
                    <a:pt x="21463" y="32193"/>
                  </a:lnTo>
                  <a:lnTo>
                    <a:pt x="21481" y="32341"/>
                  </a:lnTo>
                  <a:lnTo>
                    <a:pt x="21500" y="32470"/>
                  </a:lnTo>
                  <a:lnTo>
                    <a:pt x="21518" y="32599"/>
                  </a:lnTo>
                  <a:lnTo>
                    <a:pt x="21555" y="32709"/>
                  </a:lnTo>
                  <a:lnTo>
                    <a:pt x="21666" y="32949"/>
                  </a:lnTo>
                  <a:lnTo>
                    <a:pt x="21813" y="33170"/>
                  </a:lnTo>
                  <a:lnTo>
                    <a:pt x="21998" y="33355"/>
                  </a:lnTo>
                  <a:lnTo>
                    <a:pt x="22219" y="33502"/>
                  </a:lnTo>
                  <a:lnTo>
                    <a:pt x="22330" y="33576"/>
                  </a:lnTo>
                  <a:lnTo>
                    <a:pt x="22459" y="33631"/>
                  </a:lnTo>
                  <a:lnTo>
                    <a:pt x="22588" y="33668"/>
                  </a:lnTo>
                  <a:lnTo>
                    <a:pt x="22717" y="33705"/>
                  </a:lnTo>
                  <a:lnTo>
                    <a:pt x="22975" y="33742"/>
                  </a:lnTo>
                  <a:lnTo>
                    <a:pt x="23233" y="33723"/>
                  </a:lnTo>
                  <a:lnTo>
                    <a:pt x="23473" y="33687"/>
                  </a:lnTo>
                  <a:lnTo>
                    <a:pt x="23694" y="33594"/>
                  </a:lnTo>
                  <a:lnTo>
                    <a:pt x="23915" y="33465"/>
                  </a:lnTo>
                  <a:lnTo>
                    <a:pt x="24118" y="33299"/>
                  </a:lnTo>
                  <a:lnTo>
                    <a:pt x="24284" y="33115"/>
                  </a:lnTo>
                  <a:lnTo>
                    <a:pt x="24432" y="32875"/>
                  </a:lnTo>
                  <a:lnTo>
                    <a:pt x="24542" y="32672"/>
                  </a:lnTo>
                  <a:lnTo>
                    <a:pt x="24671" y="32488"/>
                  </a:lnTo>
                  <a:lnTo>
                    <a:pt x="24671" y="32802"/>
                  </a:lnTo>
                  <a:lnTo>
                    <a:pt x="24708" y="33097"/>
                  </a:lnTo>
                  <a:lnTo>
                    <a:pt x="24782" y="33373"/>
                  </a:lnTo>
                  <a:lnTo>
                    <a:pt x="24837" y="33502"/>
                  </a:lnTo>
                  <a:lnTo>
                    <a:pt x="24892" y="33613"/>
                  </a:lnTo>
                  <a:lnTo>
                    <a:pt x="24966" y="33723"/>
                  </a:lnTo>
                  <a:lnTo>
                    <a:pt x="25040" y="33816"/>
                  </a:lnTo>
                  <a:lnTo>
                    <a:pt x="25132" y="33908"/>
                  </a:lnTo>
                  <a:lnTo>
                    <a:pt x="25224" y="33982"/>
                  </a:lnTo>
                  <a:lnTo>
                    <a:pt x="25335" y="34055"/>
                  </a:lnTo>
                  <a:lnTo>
                    <a:pt x="25446" y="34129"/>
                  </a:lnTo>
                  <a:lnTo>
                    <a:pt x="25556" y="34166"/>
                  </a:lnTo>
                  <a:lnTo>
                    <a:pt x="25704" y="34203"/>
                  </a:lnTo>
                  <a:lnTo>
                    <a:pt x="25851" y="34240"/>
                  </a:lnTo>
                  <a:lnTo>
                    <a:pt x="25999" y="34258"/>
                  </a:lnTo>
                  <a:lnTo>
                    <a:pt x="26331" y="34258"/>
                  </a:lnTo>
                  <a:lnTo>
                    <a:pt x="26644" y="34203"/>
                  </a:lnTo>
                  <a:lnTo>
                    <a:pt x="26958" y="34129"/>
                  </a:lnTo>
                  <a:lnTo>
                    <a:pt x="27087" y="34074"/>
                  </a:lnTo>
                  <a:lnTo>
                    <a:pt x="27234" y="34000"/>
                  </a:lnTo>
                  <a:lnTo>
                    <a:pt x="27474" y="33834"/>
                  </a:lnTo>
                  <a:lnTo>
                    <a:pt x="27861" y="33558"/>
                  </a:lnTo>
                  <a:lnTo>
                    <a:pt x="27916" y="33797"/>
                  </a:lnTo>
                  <a:lnTo>
                    <a:pt x="28009" y="34018"/>
                  </a:lnTo>
                  <a:lnTo>
                    <a:pt x="28119" y="34221"/>
                  </a:lnTo>
                  <a:lnTo>
                    <a:pt x="28248" y="34406"/>
                  </a:lnTo>
                  <a:lnTo>
                    <a:pt x="28433" y="34572"/>
                  </a:lnTo>
                  <a:lnTo>
                    <a:pt x="28635" y="34701"/>
                  </a:lnTo>
                  <a:lnTo>
                    <a:pt x="28875" y="34811"/>
                  </a:lnTo>
                  <a:lnTo>
                    <a:pt x="29133" y="34867"/>
                  </a:lnTo>
                  <a:lnTo>
                    <a:pt x="29299" y="34903"/>
                  </a:lnTo>
                  <a:lnTo>
                    <a:pt x="29613" y="34903"/>
                  </a:lnTo>
                  <a:lnTo>
                    <a:pt x="29760" y="34885"/>
                  </a:lnTo>
                  <a:lnTo>
                    <a:pt x="29889" y="34848"/>
                  </a:lnTo>
                  <a:lnTo>
                    <a:pt x="30018" y="34793"/>
                  </a:lnTo>
                  <a:lnTo>
                    <a:pt x="30147" y="34738"/>
                  </a:lnTo>
                  <a:lnTo>
                    <a:pt x="30258" y="34682"/>
                  </a:lnTo>
                  <a:lnTo>
                    <a:pt x="30369" y="34590"/>
                  </a:lnTo>
                  <a:lnTo>
                    <a:pt x="30479" y="34498"/>
                  </a:lnTo>
                  <a:lnTo>
                    <a:pt x="30664" y="34295"/>
                  </a:lnTo>
                  <a:lnTo>
                    <a:pt x="30830" y="34037"/>
                  </a:lnTo>
                  <a:lnTo>
                    <a:pt x="30995" y="33760"/>
                  </a:lnTo>
                  <a:lnTo>
                    <a:pt x="31069" y="34129"/>
                  </a:lnTo>
                  <a:lnTo>
                    <a:pt x="31180" y="34461"/>
                  </a:lnTo>
                  <a:lnTo>
                    <a:pt x="31309" y="34738"/>
                  </a:lnTo>
                  <a:lnTo>
                    <a:pt x="31383" y="34848"/>
                  </a:lnTo>
                  <a:lnTo>
                    <a:pt x="31456" y="34959"/>
                  </a:lnTo>
                  <a:lnTo>
                    <a:pt x="31549" y="35069"/>
                  </a:lnTo>
                  <a:lnTo>
                    <a:pt x="31641" y="35162"/>
                  </a:lnTo>
                  <a:lnTo>
                    <a:pt x="31751" y="35235"/>
                  </a:lnTo>
                  <a:lnTo>
                    <a:pt x="31862" y="35291"/>
                  </a:lnTo>
                  <a:lnTo>
                    <a:pt x="31973" y="35346"/>
                  </a:lnTo>
                  <a:lnTo>
                    <a:pt x="32102" y="35401"/>
                  </a:lnTo>
                  <a:lnTo>
                    <a:pt x="32231" y="35438"/>
                  </a:lnTo>
                  <a:lnTo>
                    <a:pt x="32378" y="35457"/>
                  </a:lnTo>
                  <a:lnTo>
                    <a:pt x="32544" y="35475"/>
                  </a:lnTo>
                  <a:lnTo>
                    <a:pt x="32839" y="35475"/>
                  </a:lnTo>
                  <a:lnTo>
                    <a:pt x="32968" y="35438"/>
                  </a:lnTo>
                  <a:lnTo>
                    <a:pt x="33097" y="35420"/>
                  </a:lnTo>
                  <a:lnTo>
                    <a:pt x="33227" y="35364"/>
                  </a:lnTo>
                  <a:lnTo>
                    <a:pt x="33356" y="35309"/>
                  </a:lnTo>
                  <a:lnTo>
                    <a:pt x="33466" y="35235"/>
                  </a:lnTo>
                  <a:lnTo>
                    <a:pt x="33577" y="35162"/>
                  </a:lnTo>
                  <a:lnTo>
                    <a:pt x="33669" y="35069"/>
                  </a:lnTo>
                  <a:lnTo>
                    <a:pt x="33872" y="34867"/>
                  </a:lnTo>
                  <a:lnTo>
                    <a:pt x="34038" y="34608"/>
                  </a:lnTo>
                  <a:lnTo>
                    <a:pt x="34185" y="34332"/>
                  </a:lnTo>
                  <a:lnTo>
                    <a:pt x="34259" y="34719"/>
                  </a:lnTo>
                  <a:lnTo>
                    <a:pt x="34370" y="35033"/>
                  </a:lnTo>
                  <a:lnTo>
                    <a:pt x="34517" y="35309"/>
                  </a:lnTo>
                  <a:lnTo>
                    <a:pt x="34591" y="35438"/>
                  </a:lnTo>
                  <a:lnTo>
                    <a:pt x="34665" y="35549"/>
                  </a:lnTo>
                  <a:lnTo>
                    <a:pt x="34757" y="35641"/>
                  </a:lnTo>
                  <a:lnTo>
                    <a:pt x="34849" y="35733"/>
                  </a:lnTo>
                  <a:lnTo>
                    <a:pt x="34941" y="35807"/>
                  </a:lnTo>
                  <a:lnTo>
                    <a:pt x="35052" y="35881"/>
                  </a:lnTo>
                  <a:lnTo>
                    <a:pt x="35181" y="35936"/>
                  </a:lnTo>
                  <a:lnTo>
                    <a:pt x="35292" y="35973"/>
                  </a:lnTo>
                  <a:lnTo>
                    <a:pt x="35439" y="36010"/>
                  </a:lnTo>
                  <a:lnTo>
                    <a:pt x="35568" y="36028"/>
                  </a:lnTo>
                  <a:lnTo>
                    <a:pt x="35734" y="36047"/>
                  </a:lnTo>
                  <a:lnTo>
                    <a:pt x="36029" y="36047"/>
                  </a:lnTo>
                  <a:lnTo>
                    <a:pt x="36177" y="36010"/>
                  </a:lnTo>
                  <a:lnTo>
                    <a:pt x="36306" y="35973"/>
                  </a:lnTo>
                  <a:lnTo>
                    <a:pt x="36435" y="35936"/>
                  </a:lnTo>
                  <a:lnTo>
                    <a:pt x="36545" y="35881"/>
                  </a:lnTo>
                  <a:lnTo>
                    <a:pt x="36674" y="35807"/>
                  </a:lnTo>
                  <a:lnTo>
                    <a:pt x="36767" y="35715"/>
                  </a:lnTo>
                  <a:lnTo>
                    <a:pt x="36877" y="35623"/>
                  </a:lnTo>
                  <a:lnTo>
                    <a:pt x="37080" y="35401"/>
                  </a:lnTo>
                  <a:lnTo>
                    <a:pt x="37246" y="35143"/>
                  </a:lnTo>
                  <a:lnTo>
                    <a:pt x="37394" y="34848"/>
                  </a:lnTo>
                  <a:lnTo>
                    <a:pt x="37430" y="35143"/>
                  </a:lnTo>
                  <a:lnTo>
                    <a:pt x="37486" y="35401"/>
                  </a:lnTo>
                  <a:lnTo>
                    <a:pt x="37578" y="35641"/>
                  </a:lnTo>
                  <a:lnTo>
                    <a:pt x="37689" y="35862"/>
                  </a:lnTo>
                  <a:lnTo>
                    <a:pt x="37836" y="36065"/>
                  </a:lnTo>
                  <a:lnTo>
                    <a:pt x="38002" y="36249"/>
                  </a:lnTo>
                  <a:lnTo>
                    <a:pt x="38223" y="36415"/>
                  </a:lnTo>
                  <a:lnTo>
                    <a:pt x="38463" y="36544"/>
                  </a:lnTo>
                  <a:lnTo>
                    <a:pt x="38113" y="36655"/>
                  </a:lnTo>
                  <a:lnTo>
                    <a:pt x="37947" y="36710"/>
                  </a:lnTo>
                  <a:lnTo>
                    <a:pt x="37781" y="36784"/>
                  </a:lnTo>
                  <a:lnTo>
                    <a:pt x="37652" y="36858"/>
                  </a:lnTo>
                  <a:lnTo>
                    <a:pt x="37523" y="36932"/>
                  </a:lnTo>
                  <a:lnTo>
                    <a:pt x="37412" y="37024"/>
                  </a:lnTo>
                  <a:lnTo>
                    <a:pt x="37301" y="37116"/>
                  </a:lnTo>
                  <a:lnTo>
                    <a:pt x="37209" y="37208"/>
                  </a:lnTo>
                  <a:lnTo>
                    <a:pt x="37135" y="37319"/>
                  </a:lnTo>
                  <a:lnTo>
                    <a:pt x="37080" y="37430"/>
                  </a:lnTo>
                  <a:lnTo>
                    <a:pt x="37025" y="37559"/>
                  </a:lnTo>
                  <a:lnTo>
                    <a:pt x="36969" y="37688"/>
                  </a:lnTo>
                  <a:lnTo>
                    <a:pt x="36951" y="37817"/>
                  </a:lnTo>
                  <a:lnTo>
                    <a:pt x="36933" y="37946"/>
                  </a:lnTo>
                  <a:lnTo>
                    <a:pt x="36914" y="38093"/>
                  </a:lnTo>
                  <a:lnTo>
                    <a:pt x="36933" y="38351"/>
                  </a:lnTo>
                  <a:lnTo>
                    <a:pt x="36988" y="38591"/>
                  </a:lnTo>
                  <a:lnTo>
                    <a:pt x="37099" y="38831"/>
                  </a:lnTo>
                  <a:lnTo>
                    <a:pt x="37228" y="39034"/>
                  </a:lnTo>
                  <a:lnTo>
                    <a:pt x="37375" y="39218"/>
                  </a:lnTo>
                  <a:lnTo>
                    <a:pt x="37559" y="39384"/>
                  </a:lnTo>
                  <a:lnTo>
                    <a:pt x="37781" y="39513"/>
                  </a:lnTo>
                  <a:lnTo>
                    <a:pt x="37891" y="39550"/>
                  </a:lnTo>
                  <a:lnTo>
                    <a:pt x="38020" y="39587"/>
                  </a:lnTo>
                  <a:lnTo>
                    <a:pt x="38149" y="39624"/>
                  </a:lnTo>
                  <a:lnTo>
                    <a:pt x="38279" y="39642"/>
                  </a:lnTo>
                  <a:lnTo>
                    <a:pt x="38408" y="39661"/>
                  </a:lnTo>
                  <a:lnTo>
                    <a:pt x="38537" y="39642"/>
                  </a:lnTo>
                  <a:lnTo>
                    <a:pt x="38795" y="39605"/>
                  </a:lnTo>
                  <a:lnTo>
                    <a:pt x="39053" y="39531"/>
                  </a:lnTo>
                  <a:lnTo>
                    <a:pt x="39274" y="39402"/>
                  </a:lnTo>
                  <a:lnTo>
                    <a:pt x="39385" y="39329"/>
                  </a:lnTo>
                  <a:lnTo>
                    <a:pt x="39477" y="39255"/>
                  </a:lnTo>
                  <a:lnTo>
                    <a:pt x="39569" y="39163"/>
                  </a:lnTo>
                  <a:lnTo>
                    <a:pt x="39661" y="39052"/>
                  </a:lnTo>
                  <a:lnTo>
                    <a:pt x="39735" y="38941"/>
                  </a:lnTo>
                  <a:lnTo>
                    <a:pt x="39809" y="38831"/>
                  </a:lnTo>
                  <a:lnTo>
                    <a:pt x="39864" y="38683"/>
                  </a:lnTo>
                  <a:lnTo>
                    <a:pt x="39920" y="38554"/>
                  </a:lnTo>
                  <a:lnTo>
                    <a:pt x="39956" y="38425"/>
                  </a:lnTo>
                  <a:lnTo>
                    <a:pt x="39975" y="38296"/>
                  </a:lnTo>
                  <a:lnTo>
                    <a:pt x="39975" y="38149"/>
                  </a:lnTo>
                  <a:lnTo>
                    <a:pt x="39975" y="38020"/>
                  </a:lnTo>
                  <a:lnTo>
                    <a:pt x="39956" y="37890"/>
                  </a:lnTo>
                  <a:lnTo>
                    <a:pt x="39920" y="37761"/>
                  </a:lnTo>
                  <a:lnTo>
                    <a:pt x="39883" y="37632"/>
                  </a:lnTo>
                  <a:lnTo>
                    <a:pt x="39809" y="37503"/>
                  </a:lnTo>
                  <a:lnTo>
                    <a:pt x="39735" y="37374"/>
                  </a:lnTo>
                  <a:lnTo>
                    <a:pt x="39661" y="37245"/>
                  </a:lnTo>
                  <a:lnTo>
                    <a:pt x="39440" y="36987"/>
                  </a:lnTo>
                  <a:lnTo>
                    <a:pt x="39182" y="36729"/>
                  </a:lnTo>
                  <a:lnTo>
                    <a:pt x="40436" y="35899"/>
                  </a:lnTo>
                  <a:lnTo>
                    <a:pt x="41395" y="37171"/>
                  </a:lnTo>
                  <a:lnTo>
                    <a:pt x="41100" y="37282"/>
                  </a:lnTo>
                  <a:lnTo>
                    <a:pt x="40823" y="37411"/>
                  </a:lnTo>
                  <a:lnTo>
                    <a:pt x="40602" y="37577"/>
                  </a:lnTo>
                  <a:lnTo>
                    <a:pt x="40510" y="37669"/>
                  </a:lnTo>
                  <a:lnTo>
                    <a:pt x="40436" y="37761"/>
                  </a:lnTo>
                  <a:lnTo>
                    <a:pt x="40344" y="37872"/>
                  </a:lnTo>
                  <a:lnTo>
                    <a:pt x="40288" y="37964"/>
                  </a:lnTo>
                  <a:lnTo>
                    <a:pt x="40233" y="38093"/>
                  </a:lnTo>
                  <a:lnTo>
                    <a:pt x="40196" y="38204"/>
                  </a:lnTo>
                  <a:lnTo>
                    <a:pt x="40159" y="38333"/>
                  </a:lnTo>
                  <a:lnTo>
                    <a:pt x="40141" y="38480"/>
                  </a:lnTo>
                  <a:lnTo>
                    <a:pt x="40122" y="38757"/>
                  </a:lnTo>
                  <a:lnTo>
                    <a:pt x="40159" y="39015"/>
                  </a:lnTo>
                  <a:lnTo>
                    <a:pt x="40233" y="39236"/>
                  </a:lnTo>
                  <a:lnTo>
                    <a:pt x="40325" y="39458"/>
                  </a:lnTo>
                  <a:lnTo>
                    <a:pt x="40473" y="39661"/>
                  </a:lnTo>
                  <a:lnTo>
                    <a:pt x="40620" y="39826"/>
                  </a:lnTo>
                  <a:lnTo>
                    <a:pt x="40823" y="39974"/>
                  </a:lnTo>
                  <a:lnTo>
                    <a:pt x="41026" y="40085"/>
                  </a:lnTo>
                  <a:lnTo>
                    <a:pt x="41266" y="40177"/>
                  </a:lnTo>
                  <a:lnTo>
                    <a:pt x="41413" y="40195"/>
                  </a:lnTo>
                  <a:lnTo>
                    <a:pt x="41579" y="40214"/>
                  </a:lnTo>
                  <a:lnTo>
                    <a:pt x="41726" y="40214"/>
                  </a:lnTo>
                  <a:lnTo>
                    <a:pt x="41892" y="40195"/>
                  </a:lnTo>
                  <a:lnTo>
                    <a:pt x="42040" y="40158"/>
                  </a:lnTo>
                  <a:lnTo>
                    <a:pt x="42187" y="40121"/>
                  </a:lnTo>
                  <a:lnTo>
                    <a:pt x="42335" y="40066"/>
                  </a:lnTo>
                  <a:lnTo>
                    <a:pt x="42464" y="39992"/>
                  </a:lnTo>
                  <a:lnTo>
                    <a:pt x="42464" y="37393"/>
                  </a:lnTo>
                  <a:lnTo>
                    <a:pt x="42409" y="37319"/>
                  </a:lnTo>
                  <a:lnTo>
                    <a:pt x="42464" y="37264"/>
                  </a:lnTo>
                  <a:lnTo>
                    <a:pt x="42464" y="27786"/>
                  </a:lnTo>
                  <a:lnTo>
                    <a:pt x="41763" y="28284"/>
                  </a:lnTo>
                  <a:lnTo>
                    <a:pt x="41026" y="27196"/>
                  </a:lnTo>
                  <a:lnTo>
                    <a:pt x="42077" y="26496"/>
                  </a:lnTo>
                  <a:lnTo>
                    <a:pt x="42464" y="27012"/>
                  </a:lnTo>
                  <a:lnTo>
                    <a:pt x="42464" y="24928"/>
                  </a:lnTo>
                  <a:lnTo>
                    <a:pt x="42353" y="25002"/>
                  </a:lnTo>
                  <a:lnTo>
                    <a:pt x="41690" y="24025"/>
                  </a:lnTo>
                  <a:lnTo>
                    <a:pt x="42464" y="23490"/>
                  </a:lnTo>
                  <a:lnTo>
                    <a:pt x="42464" y="21001"/>
                  </a:lnTo>
                  <a:lnTo>
                    <a:pt x="42353" y="20854"/>
                  </a:lnTo>
                  <a:lnTo>
                    <a:pt x="42464" y="20780"/>
                  </a:lnTo>
                  <a:lnTo>
                    <a:pt x="42464" y="0"/>
                  </a:lnTo>
                  <a:lnTo>
                    <a:pt x="17775" y="0"/>
                  </a:lnTo>
                  <a:lnTo>
                    <a:pt x="17886" y="166"/>
                  </a:lnTo>
                  <a:lnTo>
                    <a:pt x="17130" y="738"/>
                  </a:lnTo>
                  <a:lnTo>
                    <a:pt x="16595" y="0"/>
                  </a:lnTo>
                  <a:lnTo>
                    <a:pt x="14235" y="0"/>
                  </a:lnTo>
                  <a:lnTo>
                    <a:pt x="13922" y="240"/>
                  </a:lnTo>
                  <a:lnTo>
                    <a:pt x="13737" y="0"/>
                  </a:lnTo>
                  <a:lnTo>
                    <a:pt x="4260" y="0"/>
                  </a:lnTo>
                  <a:lnTo>
                    <a:pt x="5016" y="1162"/>
                  </a:lnTo>
                  <a:lnTo>
                    <a:pt x="3836" y="2047"/>
                  </a:lnTo>
                  <a:lnTo>
                    <a:pt x="2859" y="756"/>
                  </a:lnTo>
                  <a:lnTo>
                    <a:pt x="41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 name="Google Shape;898;p3"/>
            <p:cNvSpPr/>
            <p:nvPr/>
          </p:nvSpPr>
          <p:spPr>
            <a:xfrm>
              <a:off x="5312925" y="416500"/>
              <a:ext cx="92225" cy="153525"/>
            </a:xfrm>
            <a:custGeom>
              <a:avLst/>
              <a:gdLst/>
              <a:ahLst/>
              <a:cxnLst/>
              <a:rect l="l" t="t" r="r" b="b"/>
              <a:pathLst>
                <a:path w="3689" h="6141" extrusionOk="0">
                  <a:moveTo>
                    <a:pt x="3688" y="1586"/>
                  </a:moveTo>
                  <a:lnTo>
                    <a:pt x="3686" y="1595"/>
                  </a:lnTo>
                  <a:lnTo>
                    <a:pt x="3688" y="1605"/>
                  </a:lnTo>
                  <a:lnTo>
                    <a:pt x="3688" y="1586"/>
                  </a:lnTo>
                  <a:close/>
                  <a:moveTo>
                    <a:pt x="1900" y="1"/>
                  </a:moveTo>
                  <a:lnTo>
                    <a:pt x="1771" y="19"/>
                  </a:lnTo>
                  <a:lnTo>
                    <a:pt x="1623" y="56"/>
                  </a:lnTo>
                  <a:lnTo>
                    <a:pt x="1494" y="111"/>
                  </a:lnTo>
                  <a:lnTo>
                    <a:pt x="1365" y="167"/>
                  </a:lnTo>
                  <a:lnTo>
                    <a:pt x="1236" y="240"/>
                  </a:lnTo>
                  <a:lnTo>
                    <a:pt x="1125" y="314"/>
                  </a:lnTo>
                  <a:lnTo>
                    <a:pt x="1015" y="406"/>
                  </a:lnTo>
                  <a:lnTo>
                    <a:pt x="922" y="498"/>
                  </a:lnTo>
                  <a:lnTo>
                    <a:pt x="830" y="591"/>
                  </a:lnTo>
                  <a:lnTo>
                    <a:pt x="757" y="701"/>
                  </a:lnTo>
                  <a:lnTo>
                    <a:pt x="683" y="830"/>
                  </a:lnTo>
                  <a:lnTo>
                    <a:pt x="627" y="959"/>
                  </a:lnTo>
                  <a:lnTo>
                    <a:pt x="591" y="1088"/>
                  </a:lnTo>
                  <a:lnTo>
                    <a:pt x="554" y="1217"/>
                  </a:lnTo>
                  <a:lnTo>
                    <a:pt x="535" y="1347"/>
                  </a:lnTo>
                  <a:lnTo>
                    <a:pt x="535" y="1494"/>
                  </a:lnTo>
                  <a:lnTo>
                    <a:pt x="554" y="1789"/>
                  </a:lnTo>
                  <a:lnTo>
                    <a:pt x="572" y="1918"/>
                  </a:lnTo>
                  <a:lnTo>
                    <a:pt x="609" y="2047"/>
                  </a:lnTo>
                  <a:lnTo>
                    <a:pt x="646" y="2158"/>
                  </a:lnTo>
                  <a:lnTo>
                    <a:pt x="701" y="2268"/>
                  </a:lnTo>
                  <a:lnTo>
                    <a:pt x="849" y="2490"/>
                  </a:lnTo>
                  <a:lnTo>
                    <a:pt x="1015" y="2656"/>
                  </a:lnTo>
                  <a:lnTo>
                    <a:pt x="1217" y="2822"/>
                  </a:lnTo>
                  <a:lnTo>
                    <a:pt x="1439" y="2951"/>
                  </a:lnTo>
                  <a:lnTo>
                    <a:pt x="1697" y="3080"/>
                  </a:lnTo>
                  <a:lnTo>
                    <a:pt x="1328" y="3135"/>
                  </a:lnTo>
                  <a:lnTo>
                    <a:pt x="1162" y="3172"/>
                  </a:lnTo>
                  <a:lnTo>
                    <a:pt x="996" y="3227"/>
                  </a:lnTo>
                  <a:lnTo>
                    <a:pt x="849" y="3283"/>
                  </a:lnTo>
                  <a:lnTo>
                    <a:pt x="720" y="3338"/>
                  </a:lnTo>
                  <a:lnTo>
                    <a:pt x="591" y="3412"/>
                  </a:lnTo>
                  <a:lnTo>
                    <a:pt x="480" y="3504"/>
                  </a:lnTo>
                  <a:lnTo>
                    <a:pt x="369" y="3596"/>
                  </a:lnTo>
                  <a:lnTo>
                    <a:pt x="296" y="3688"/>
                  </a:lnTo>
                  <a:lnTo>
                    <a:pt x="203" y="3799"/>
                  </a:lnTo>
                  <a:lnTo>
                    <a:pt x="148" y="3909"/>
                  </a:lnTo>
                  <a:lnTo>
                    <a:pt x="93" y="4039"/>
                  </a:lnTo>
                  <a:lnTo>
                    <a:pt x="56" y="4168"/>
                  </a:lnTo>
                  <a:lnTo>
                    <a:pt x="19" y="4315"/>
                  </a:lnTo>
                  <a:lnTo>
                    <a:pt x="1" y="4463"/>
                  </a:lnTo>
                  <a:lnTo>
                    <a:pt x="1" y="4610"/>
                  </a:lnTo>
                  <a:lnTo>
                    <a:pt x="1" y="4739"/>
                  </a:lnTo>
                  <a:lnTo>
                    <a:pt x="19" y="4868"/>
                  </a:lnTo>
                  <a:lnTo>
                    <a:pt x="37" y="5016"/>
                  </a:lnTo>
                  <a:lnTo>
                    <a:pt x="74" y="5126"/>
                  </a:lnTo>
                  <a:lnTo>
                    <a:pt x="130" y="5255"/>
                  </a:lnTo>
                  <a:lnTo>
                    <a:pt x="259" y="5477"/>
                  </a:lnTo>
                  <a:lnTo>
                    <a:pt x="332" y="5587"/>
                  </a:lnTo>
                  <a:lnTo>
                    <a:pt x="406" y="5680"/>
                  </a:lnTo>
                  <a:lnTo>
                    <a:pt x="498" y="5772"/>
                  </a:lnTo>
                  <a:lnTo>
                    <a:pt x="609" y="5845"/>
                  </a:lnTo>
                  <a:lnTo>
                    <a:pt x="720" y="5919"/>
                  </a:lnTo>
                  <a:lnTo>
                    <a:pt x="830" y="5993"/>
                  </a:lnTo>
                  <a:lnTo>
                    <a:pt x="941" y="6048"/>
                  </a:lnTo>
                  <a:lnTo>
                    <a:pt x="1070" y="6085"/>
                  </a:lnTo>
                  <a:lnTo>
                    <a:pt x="1199" y="6104"/>
                  </a:lnTo>
                  <a:lnTo>
                    <a:pt x="1347" y="6122"/>
                  </a:lnTo>
                  <a:lnTo>
                    <a:pt x="1476" y="6140"/>
                  </a:lnTo>
                  <a:lnTo>
                    <a:pt x="1605" y="6140"/>
                  </a:lnTo>
                  <a:lnTo>
                    <a:pt x="1734" y="6122"/>
                  </a:lnTo>
                  <a:lnTo>
                    <a:pt x="1863" y="6085"/>
                  </a:lnTo>
                  <a:lnTo>
                    <a:pt x="2103" y="6011"/>
                  </a:lnTo>
                  <a:lnTo>
                    <a:pt x="2342" y="5882"/>
                  </a:lnTo>
                  <a:lnTo>
                    <a:pt x="2434" y="5809"/>
                  </a:lnTo>
                  <a:lnTo>
                    <a:pt x="2545" y="5716"/>
                  </a:lnTo>
                  <a:lnTo>
                    <a:pt x="2637" y="5624"/>
                  </a:lnTo>
                  <a:lnTo>
                    <a:pt x="2711" y="5532"/>
                  </a:lnTo>
                  <a:lnTo>
                    <a:pt x="2803" y="5421"/>
                  </a:lnTo>
                  <a:lnTo>
                    <a:pt x="2858" y="5292"/>
                  </a:lnTo>
                  <a:lnTo>
                    <a:pt x="2914" y="5163"/>
                  </a:lnTo>
                  <a:lnTo>
                    <a:pt x="2969" y="5016"/>
                  </a:lnTo>
                  <a:lnTo>
                    <a:pt x="3006" y="4887"/>
                  </a:lnTo>
                  <a:lnTo>
                    <a:pt x="3024" y="4739"/>
                  </a:lnTo>
                  <a:lnTo>
                    <a:pt x="3024" y="4610"/>
                  </a:lnTo>
                  <a:lnTo>
                    <a:pt x="3006" y="4481"/>
                  </a:lnTo>
                  <a:lnTo>
                    <a:pt x="2988" y="4334"/>
                  </a:lnTo>
                  <a:lnTo>
                    <a:pt x="2951" y="4204"/>
                  </a:lnTo>
                  <a:lnTo>
                    <a:pt x="2877" y="4075"/>
                  </a:lnTo>
                  <a:lnTo>
                    <a:pt x="2822" y="3928"/>
                  </a:lnTo>
                  <a:lnTo>
                    <a:pt x="2729" y="3799"/>
                  </a:lnTo>
                  <a:lnTo>
                    <a:pt x="2619" y="3651"/>
                  </a:lnTo>
                  <a:lnTo>
                    <a:pt x="2490" y="3522"/>
                  </a:lnTo>
                  <a:lnTo>
                    <a:pt x="2361" y="3393"/>
                  </a:lnTo>
                  <a:lnTo>
                    <a:pt x="2047" y="3117"/>
                  </a:lnTo>
                  <a:lnTo>
                    <a:pt x="2213" y="3098"/>
                  </a:lnTo>
                  <a:lnTo>
                    <a:pt x="2379" y="3061"/>
                  </a:lnTo>
                  <a:lnTo>
                    <a:pt x="2545" y="3006"/>
                  </a:lnTo>
                  <a:lnTo>
                    <a:pt x="2674" y="2951"/>
                  </a:lnTo>
                  <a:lnTo>
                    <a:pt x="2822" y="2895"/>
                  </a:lnTo>
                  <a:lnTo>
                    <a:pt x="2932" y="2803"/>
                  </a:lnTo>
                  <a:lnTo>
                    <a:pt x="3043" y="2729"/>
                  </a:lnTo>
                  <a:lnTo>
                    <a:pt x="3153" y="2637"/>
                  </a:lnTo>
                  <a:lnTo>
                    <a:pt x="3246" y="2527"/>
                  </a:lnTo>
                  <a:lnTo>
                    <a:pt x="3338" y="2416"/>
                  </a:lnTo>
                  <a:lnTo>
                    <a:pt x="3485" y="2158"/>
                  </a:lnTo>
                  <a:lnTo>
                    <a:pt x="3596" y="1881"/>
                  </a:lnTo>
                  <a:lnTo>
                    <a:pt x="3686" y="1595"/>
                  </a:lnTo>
                  <a:lnTo>
                    <a:pt x="3559" y="1107"/>
                  </a:lnTo>
                  <a:lnTo>
                    <a:pt x="3504" y="978"/>
                  </a:lnTo>
                  <a:lnTo>
                    <a:pt x="3448" y="849"/>
                  </a:lnTo>
                  <a:lnTo>
                    <a:pt x="3393" y="738"/>
                  </a:lnTo>
                  <a:lnTo>
                    <a:pt x="3319" y="627"/>
                  </a:lnTo>
                  <a:lnTo>
                    <a:pt x="3227" y="517"/>
                  </a:lnTo>
                  <a:lnTo>
                    <a:pt x="3135" y="425"/>
                  </a:lnTo>
                  <a:lnTo>
                    <a:pt x="3043" y="332"/>
                  </a:lnTo>
                  <a:lnTo>
                    <a:pt x="2932" y="259"/>
                  </a:lnTo>
                  <a:lnTo>
                    <a:pt x="2822" y="185"/>
                  </a:lnTo>
                  <a:lnTo>
                    <a:pt x="2711" y="130"/>
                  </a:lnTo>
                  <a:lnTo>
                    <a:pt x="2582" y="74"/>
                  </a:lnTo>
                  <a:lnTo>
                    <a:pt x="2453" y="37"/>
                  </a:lnTo>
                  <a:lnTo>
                    <a:pt x="2324" y="19"/>
                  </a:lnTo>
                  <a:lnTo>
                    <a:pt x="2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 name="Google Shape;899;p3"/>
            <p:cNvSpPr/>
            <p:nvPr/>
          </p:nvSpPr>
          <p:spPr>
            <a:xfrm>
              <a:off x="5720400" y="976550"/>
              <a:ext cx="153525" cy="90375"/>
            </a:xfrm>
            <a:custGeom>
              <a:avLst/>
              <a:gdLst/>
              <a:ahLst/>
              <a:cxnLst/>
              <a:rect l="l" t="t" r="r" b="b"/>
              <a:pathLst>
                <a:path w="6141" h="3615" extrusionOk="0">
                  <a:moveTo>
                    <a:pt x="1384" y="1"/>
                  </a:moveTo>
                  <a:lnTo>
                    <a:pt x="1236" y="19"/>
                  </a:lnTo>
                  <a:lnTo>
                    <a:pt x="997" y="93"/>
                  </a:lnTo>
                  <a:lnTo>
                    <a:pt x="757" y="204"/>
                  </a:lnTo>
                  <a:lnTo>
                    <a:pt x="554" y="333"/>
                  </a:lnTo>
                  <a:lnTo>
                    <a:pt x="443" y="425"/>
                  </a:lnTo>
                  <a:lnTo>
                    <a:pt x="370" y="517"/>
                  </a:lnTo>
                  <a:lnTo>
                    <a:pt x="277" y="628"/>
                  </a:lnTo>
                  <a:lnTo>
                    <a:pt x="204" y="739"/>
                  </a:lnTo>
                  <a:lnTo>
                    <a:pt x="148" y="849"/>
                  </a:lnTo>
                  <a:lnTo>
                    <a:pt x="93" y="978"/>
                  </a:lnTo>
                  <a:lnTo>
                    <a:pt x="56" y="1107"/>
                  </a:lnTo>
                  <a:lnTo>
                    <a:pt x="19" y="1236"/>
                  </a:lnTo>
                  <a:lnTo>
                    <a:pt x="1" y="1494"/>
                  </a:lnTo>
                  <a:lnTo>
                    <a:pt x="19" y="1753"/>
                  </a:lnTo>
                  <a:lnTo>
                    <a:pt x="75" y="1992"/>
                  </a:lnTo>
                  <a:lnTo>
                    <a:pt x="112" y="2121"/>
                  </a:lnTo>
                  <a:lnTo>
                    <a:pt x="167" y="2232"/>
                  </a:lnTo>
                  <a:lnTo>
                    <a:pt x="222" y="2343"/>
                  </a:lnTo>
                  <a:lnTo>
                    <a:pt x="296" y="2435"/>
                  </a:lnTo>
                  <a:lnTo>
                    <a:pt x="388" y="2527"/>
                  </a:lnTo>
                  <a:lnTo>
                    <a:pt x="480" y="2619"/>
                  </a:lnTo>
                  <a:lnTo>
                    <a:pt x="591" y="2693"/>
                  </a:lnTo>
                  <a:lnTo>
                    <a:pt x="702" y="2748"/>
                  </a:lnTo>
                  <a:lnTo>
                    <a:pt x="849" y="2822"/>
                  </a:lnTo>
                  <a:lnTo>
                    <a:pt x="1015" y="2877"/>
                  </a:lnTo>
                  <a:lnTo>
                    <a:pt x="1162" y="2914"/>
                  </a:lnTo>
                  <a:lnTo>
                    <a:pt x="1347" y="2951"/>
                  </a:lnTo>
                  <a:lnTo>
                    <a:pt x="1513" y="2970"/>
                  </a:lnTo>
                  <a:lnTo>
                    <a:pt x="1679" y="2970"/>
                  </a:lnTo>
                  <a:lnTo>
                    <a:pt x="1845" y="2951"/>
                  </a:lnTo>
                  <a:lnTo>
                    <a:pt x="1992" y="2914"/>
                  </a:lnTo>
                  <a:lnTo>
                    <a:pt x="2140" y="2877"/>
                  </a:lnTo>
                  <a:lnTo>
                    <a:pt x="2269" y="2804"/>
                  </a:lnTo>
                  <a:lnTo>
                    <a:pt x="2398" y="2711"/>
                  </a:lnTo>
                  <a:lnTo>
                    <a:pt x="2527" y="2619"/>
                  </a:lnTo>
                  <a:lnTo>
                    <a:pt x="2785" y="2398"/>
                  </a:lnTo>
                  <a:lnTo>
                    <a:pt x="3025" y="2177"/>
                  </a:lnTo>
                  <a:lnTo>
                    <a:pt x="3154" y="2545"/>
                  </a:lnTo>
                  <a:lnTo>
                    <a:pt x="3320" y="2859"/>
                  </a:lnTo>
                  <a:lnTo>
                    <a:pt x="3393" y="2988"/>
                  </a:lnTo>
                  <a:lnTo>
                    <a:pt x="3486" y="3117"/>
                  </a:lnTo>
                  <a:lnTo>
                    <a:pt x="3596" y="3209"/>
                  </a:lnTo>
                  <a:lnTo>
                    <a:pt x="3689" y="3320"/>
                  </a:lnTo>
                  <a:lnTo>
                    <a:pt x="3799" y="3394"/>
                  </a:lnTo>
                  <a:lnTo>
                    <a:pt x="3910" y="3467"/>
                  </a:lnTo>
                  <a:lnTo>
                    <a:pt x="4039" y="3523"/>
                  </a:lnTo>
                  <a:lnTo>
                    <a:pt x="4168" y="3560"/>
                  </a:lnTo>
                  <a:lnTo>
                    <a:pt x="4297" y="3596"/>
                  </a:lnTo>
                  <a:lnTo>
                    <a:pt x="4444" y="3615"/>
                  </a:lnTo>
                  <a:lnTo>
                    <a:pt x="4739" y="3615"/>
                  </a:lnTo>
                  <a:lnTo>
                    <a:pt x="4887" y="3596"/>
                  </a:lnTo>
                  <a:lnTo>
                    <a:pt x="5016" y="3560"/>
                  </a:lnTo>
                  <a:lnTo>
                    <a:pt x="5145" y="3523"/>
                  </a:lnTo>
                  <a:lnTo>
                    <a:pt x="5274" y="3467"/>
                  </a:lnTo>
                  <a:lnTo>
                    <a:pt x="5385" y="3394"/>
                  </a:lnTo>
                  <a:lnTo>
                    <a:pt x="5495" y="3338"/>
                  </a:lnTo>
                  <a:lnTo>
                    <a:pt x="5606" y="3246"/>
                  </a:lnTo>
                  <a:lnTo>
                    <a:pt x="5698" y="3154"/>
                  </a:lnTo>
                  <a:lnTo>
                    <a:pt x="5790" y="3062"/>
                  </a:lnTo>
                  <a:lnTo>
                    <a:pt x="5864" y="2951"/>
                  </a:lnTo>
                  <a:lnTo>
                    <a:pt x="5938" y="2840"/>
                  </a:lnTo>
                  <a:lnTo>
                    <a:pt x="6012" y="2730"/>
                  </a:lnTo>
                  <a:lnTo>
                    <a:pt x="6049" y="2601"/>
                  </a:lnTo>
                  <a:lnTo>
                    <a:pt x="6085" y="2472"/>
                  </a:lnTo>
                  <a:lnTo>
                    <a:pt x="6122" y="2324"/>
                  </a:lnTo>
                  <a:lnTo>
                    <a:pt x="6141" y="2195"/>
                  </a:lnTo>
                  <a:lnTo>
                    <a:pt x="6141" y="2066"/>
                  </a:lnTo>
                  <a:lnTo>
                    <a:pt x="6141" y="1937"/>
                  </a:lnTo>
                  <a:lnTo>
                    <a:pt x="6085" y="1679"/>
                  </a:lnTo>
                  <a:lnTo>
                    <a:pt x="6012" y="1439"/>
                  </a:lnTo>
                  <a:lnTo>
                    <a:pt x="5883" y="1218"/>
                  </a:lnTo>
                  <a:lnTo>
                    <a:pt x="5717" y="1015"/>
                  </a:lnTo>
                  <a:lnTo>
                    <a:pt x="5532" y="849"/>
                  </a:lnTo>
                  <a:lnTo>
                    <a:pt x="5422" y="775"/>
                  </a:lnTo>
                  <a:lnTo>
                    <a:pt x="5311" y="702"/>
                  </a:lnTo>
                  <a:lnTo>
                    <a:pt x="5200" y="646"/>
                  </a:lnTo>
                  <a:lnTo>
                    <a:pt x="5090" y="609"/>
                  </a:lnTo>
                  <a:lnTo>
                    <a:pt x="4924" y="573"/>
                  </a:lnTo>
                  <a:lnTo>
                    <a:pt x="4776" y="536"/>
                  </a:lnTo>
                  <a:lnTo>
                    <a:pt x="4481" y="536"/>
                  </a:lnTo>
                  <a:lnTo>
                    <a:pt x="4352" y="554"/>
                  </a:lnTo>
                  <a:lnTo>
                    <a:pt x="4205" y="591"/>
                  </a:lnTo>
                  <a:lnTo>
                    <a:pt x="4076" y="628"/>
                  </a:lnTo>
                  <a:lnTo>
                    <a:pt x="3947" y="683"/>
                  </a:lnTo>
                  <a:lnTo>
                    <a:pt x="3818" y="775"/>
                  </a:lnTo>
                  <a:lnTo>
                    <a:pt x="3707" y="849"/>
                  </a:lnTo>
                  <a:lnTo>
                    <a:pt x="3578" y="960"/>
                  </a:lnTo>
                  <a:lnTo>
                    <a:pt x="3467" y="1089"/>
                  </a:lnTo>
                  <a:lnTo>
                    <a:pt x="3357" y="1218"/>
                  </a:lnTo>
                  <a:lnTo>
                    <a:pt x="3246" y="1365"/>
                  </a:lnTo>
                  <a:lnTo>
                    <a:pt x="3062" y="1716"/>
                  </a:lnTo>
                  <a:lnTo>
                    <a:pt x="3006" y="1365"/>
                  </a:lnTo>
                  <a:lnTo>
                    <a:pt x="2933" y="1052"/>
                  </a:lnTo>
                  <a:lnTo>
                    <a:pt x="2896" y="904"/>
                  </a:lnTo>
                  <a:lnTo>
                    <a:pt x="2840" y="775"/>
                  </a:lnTo>
                  <a:lnTo>
                    <a:pt x="2767" y="646"/>
                  </a:lnTo>
                  <a:lnTo>
                    <a:pt x="2693" y="536"/>
                  </a:lnTo>
                  <a:lnTo>
                    <a:pt x="2601" y="425"/>
                  </a:lnTo>
                  <a:lnTo>
                    <a:pt x="2508" y="333"/>
                  </a:lnTo>
                  <a:lnTo>
                    <a:pt x="2416" y="259"/>
                  </a:lnTo>
                  <a:lnTo>
                    <a:pt x="2306" y="185"/>
                  </a:lnTo>
                  <a:lnTo>
                    <a:pt x="2195" y="130"/>
                  </a:lnTo>
                  <a:lnTo>
                    <a:pt x="2066" y="75"/>
                  </a:lnTo>
                  <a:lnTo>
                    <a:pt x="1937" y="38"/>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 name="Google Shape;900;p3"/>
            <p:cNvSpPr/>
            <p:nvPr/>
          </p:nvSpPr>
          <p:spPr>
            <a:xfrm>
              <a:off x="5274675" y="242250"/>
              <a:ext cx="77000" cy="77025"/>
            </a:xfrm>
            <a:custGeom>
              <a:avLst/>
              <a:gdLst/>
              <a:ahLst/>
              <a:cxnLst/>
              <a:rect l="l" t="t" r="r" b="b"/>
              <a:pathLst>
                <a:path w="3080" h="3081" extrusionOk="0">
                  <a:moveTo>
                    <a:pt x="1420" y="1"/>
                  </a:moveTo>
                  <a:lnTo>
                    <a:pt x="1272" y="19"/>
                  </a:lnTo>
                  <a:lnTo>
                    <a:pt x="1125" y="56"/>
                  </a:lnTo>
                  <a:lnTo>
                    <a:pt x="977" y="112"/>
                  </a:lnTo>
                  <a:lnTo>
                    <a:pt x="848" y="167"/>
                  </a:lnTo>
                  <a:lnTo>
                    <a:pt x="719" y="241"/>
                  </a:lnTo>
                  <a:lnTo>
                    <a:pt x="609" y="333"/>
                  </a:lnTo>
                  <a:lnTo>
                    <a:pt x="498" y="425"/>
                  </a:lnTo>
                  <a:lnTo>
                    <a:pt x="387" y="536"/>
                  </a:lnTo>
                  <a:lnTo>
                    <a:pt x="295" y="646"/>
                  </a:lnTo>
                  <a:lnTo>
                    <a:pt x="221" y="775"/>
                  </a:lnTo>
                  <a:lnTo>
                    <a:pt x="148" y="904"/>
                  </a:lnTo>
                  <a:lnTo>
                    <a:pt x="92" y="1033"/>
                  </a:lnTo>
                  <a:lnTo>
                    <a:pt x="56" y="1181"/>
                  </a:lnTo>
                  <a:lnTo>
                    <a:pt x="19" y="1328"/>
                  </a:lnTo>
                  <a:lnTo>
                    <a:pt x="0" y="1494"/>
                  </a:lnTo>
                  <a:lnTo>
                    <a:pt x="19" y="1642"/>
                  </a:lnTo>
                  <a:lnTo>
                    <a:pt x="37" y="1808"/>
                  </a:lnTo>
                  <a:lnTo>
                    <a:pt x="56" y="1955"/>
                  </a:lnTo>
                  <a:lnTo>
                    <a:pt x="111" y="2103"/>
                  </a:lnTo>
                  <a:lnTo>
                    <a:pt x="166" y="2232"/>
                  </a:lnTo>
                  <a:lnTo>
                    <a:pt x="240" y="2361"/>
                  </a:lnTo>
                  <a:lnTo>
                    <a:pt x="332" y="2490"/>
                  </a:lnTo>
                  <a:lnTo>
                    <a:pt x="424" y="2601"/>
                  </a:lnTo>
                  <a:lnTo>
                    <a:pt x="535" y="2711"/>
                  </a:lnTo>
                  <a:lnTo>
                    <a:pt x="646" y="2804"/>
                  </a:lnTo>
                  <a:lnTo>
                    <a:pt x="775" y="2877"/>
                  </a:lnTo>
                  <a:lnTo>
                    <a:pt x="922" y="2951"/>
                  </a:lnTo>
                  <a:lnTo>
                    <a:pt x="1051" y="3006"/>
                  </a:lnTo>
                  <a:lnTo>
                    <a:pt x="1199" y="3043"/>
                  </a:lnTo>
                  <a:lnTo>
                    <a:pt x="1365" y="3062"/>
                  </a:lnTo>
                  <a:lnTo>
                    <a:pt x="1512" y="3080"/>
                  </a:lnTo>
                  <a:lnTo>
                    <a:pt x="1678" y="3080"/>
                  </a:lnTo>
                  <a:lnTo>
                    <a:pt x="1826" y="3062"/>
                  </a:lnTo>
                  <a:lnTo>
                    <a:pt x="1973" y="3025"/>
                  </a:lnTo>
                  <a:lnTo>
                    <a:pt x="2121" y="2969"/>
                  </a:lnTo>
                  <a:lnTo>
                    <a:pt x="2250" y="2914"/>
                  </a:lnTo>
                  <a:lnTo>
                    <a:pt x="2379" y="2840"/>
                  </a:lnTo>
                  <a:lnTo>
                    <a:pt x="2489" y="2767"/>
                  </a:lnTo>
                  <a:lnTo>
                    <a:pt x="2600" y="2656"/>
                  </a:lnTo>
                  <a:lnTo>
                    <a:pt x="2711" y="2564"/>
                  </a:lnTo>
                  <a:lnTo>
                    <a:pt x="2803" y="2435"/>
                  </a:lnTo>
                  <a:lnTo>
                    <a:pt x="2877" y="2324"/>
                  </a:lnTo>
                  <a:lnTo>
                    <a:pt x="2950" y="2195"/>
                  </a:lnTo>
                  <a:lnTo>
                    <a:pt x="3006" y="2048"/>
                  </a:lnTo>
                  <a:lnTo>
                    <a:pt x="3042" y="1900"/>
                  </a:lnTo>
                  <a:lnTo>
                    <a:pt x="3079" y="1753"/>
                  </a:lnTo>
                  <a:lnTo>
                    <a:pt x="3079" y="1605"/>
                  </a:lnTo>
                  <a:lnTo>
                    <a:pt x="3079" y="1439"/>
                  </a:lnTo>
                  <a:lnTo>
                    <a:pt x="3061" y="1292"/>
                  </a:lnTo>
                  <a:lnTo>
                    <a:pt x="3024" y="1126"/>
                  </a:lnTo>
                  <a:lnTo>
                    <a:pt x="2987" y="997"/>
                  </a:lnTo>
                  <a:lnTo>
                    <a:pt x="2932" y="849"/>
                  </a:lnTo>
                  <a:lnTo>
                    <a:pt x="2840" y="720"/>
                  </a:lnTo>
                  <a:lnTo>
                    <a:pt x="2766" y="591"/>
                  </a:lnTo>
                  <a:lnTo>
                    <a:pt x="2674" y="480"/>
                  </a:lnTo>
                  <a:lnTo>
                    <a:pt x="2563" y="388"/>
                  </a:lnTo>
                  <a:lnTo>
                    <a:pt x="2434" y="296"/>
                  </a:lnTo>
                  <a:lnTo>
                    <a:pt x="2305" y="204"/>
                  </a:lnTo>
                  <a:lnTo>
                    <a:pt x="2176" y="130"/>
                  </a:lnTo>
                  <a:lnTo>
                    <a:pt x="2028" y="75"/>
                  </a:lnTo>
                  <a:lnTo>
                    <a:pt x="1881" y="38"/>
                  </a:lnTo>
                  <a:lnTo>
                    <a:pt x="1733" y="19"/>
                  </a:lnTo>
                  <a:lnTo>
                    <a:pt x="15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 name="Google Shape;901;p3"/>
            <p:cNvSpPr/>
            <p:nvPr/>
          </p:nvSpPr>
          <p:spPr>
            <a:xfrm>
              <a:off x="6182750" y="1141575"/>
              <a:ext cx="76075" cy="76100"/>
            </a:xfrm>
            <a:custGeom>
              <a:avLst/>
              <a:gdLst/>
              <a:ahLst/>
              <a:cxnLst/>
              <a:rect l="l" t="t" r="r" b="b"/>
              <a:pathLst>
                <a:path w="3043" h="3044" extrusionOk="0">
                  <a:moveTo>
                    <a:pt x="1420" y="1"/>
                  </a:moveTo>
                  <a:lnTo>
                    <a:pt x="1254" y="19"/>
                  </a:lnTo>
                  <a:lnTo>
                    <a:pt x="1107" y="56"/>
                  </a:lnTo>
                  <a:lnTo>
                    <a:pt x="959" y="111"/>
                  </a:lnTo>
                  <a:lnTo>
                    <a:pt x="830" y="167"/>
                  </a:lnTo>
                  <a:lnTo>
                    <a:pt x="701" y="241"/>
                  </a:lnTo>
                  <a:lnTo>
                    <a:pt x="572" y="333"/>
                  </a:lnTo>
                  <a:lnTo>
                    <a:pt x="461" y="425"/>
                  </a:lnTo>
                  <a:lnTo>
                    <a:pt x="351" y="536"/>
                  </a:lnTo>
                  <a:lnTo>
                    <a:pt x="277" y="646"/>
                  </a:lnTo>
                  <a:lnTo>
                    <a:pt x="185" y="775"/>
                  </a:lnTo>
                  <a:lnTo>
                    <a:pt x="129" y="904"/>
                  </a:lnTo>
                  <a:lnTo>
                    <a:pt x="74" y="1052"/>
                  </a:lnTo>
                  <a:lnTo>
                    <a:pt x="37" y="1199"/>
                  </a:lnTo>
                  <a:lnTo>
                    <a:pt x="0" y="1365"/>
                  </a:lnTo>
                  <a:lnTo>
                    <a:pt x="0" y="1513"/>
                  </a:lnTo>
                  <a:lnTo>
                    <a:pt x="0" y="1679"/>
                  </a:lnTo>
                  <a:lnTo>
                    <a:pt x="37" y="1826"/>
                  </a:lnTo>
                  <a:lnTo>
                    <a:pt x="56" y="1974"/>
                  </a:lnTo>
                  <a:lnTo>
                    <a:pt x="111" y="2121"/>
                  </a:lnTo>
                  <a:lnTo>
                    <a:pt x="185" y="2250"/>
                  </a:lnTo>
                  <a:lnTo>
                    <a:pt x="258" y="2379"/>
                  </a:lnTo>
                  <a:lnTo>
                    <a:pt x="332" y="2490"/>
                  </a:lnTo>
                  <a:lnTo>
                    <a:pt x="424" y="2601"/>
                  </a:lnTo>
                  <a:lnTo>
                    <a:pt x="535" y="2693"/>
                  </a:lnTo>
                  <a:lnTo>
                    <a:pt x="646" y="2785"/>
                  </a:lnTo>
                  <a:lnTo>
                    <a:pt x="775" y="2859"/>
                  </a:lnTo>
                  <a:lnTo>
                    <a:pt x="904" y="2933"/>
                  </a:lnTo>
                  <a:lnTo>
                    <a:pt x="1051" y="2988"/>
                  </a:lnTo>
                  <a:lnTo>
                    <a:pt x="1199" y="3025"/>
                  </a:lnTo>
                  <a:lnTo>
                    <a:pt x="1346" y="3043"/>
                  </a:lnTo>
                  <a:lnTo>
                    <a:pt x="1660" y="3043"/>
                  </a:lnTo>
                  <a:lnTo>
                    <a:pt x="1807" y="3025"/>
                  </a:lnTo>
                  <a:lnTo>
                    <a:pt x="1955" y="2988"/>
                  </a:lnTo>
                  <a:lnTo>
                    <a:pt x="2102" y="2951"/>
                  </a:lnTo>
                  <a:lnTo>
                    <a:pt x="2231" y="2877"/>
                  </a:lnTo>
                  <a:lnTo>
                    <a:pt x="2360" y="2803"/>
                  </a:lnTo>
                  <a:lnTo>
                    <a:pt x="2471" y="2730"/>
                  </a:lnTo>
                  <a:lnTo>
                    <a:pt x="2582" y="2638"/>
                  </a:lnTo>
                  <a:lnTo>
                    <a:pt x="2692" y="2527"/>
                  </a:lnTo>
                  <a:lnTo>
                    <a:pt x="2784" y="2416"/>
                  </a:lnTo>
                  <a:lnTo>
                    <a:pt x="2858" y="2287"/>
                  </a:lnTo>
                  <a:lnTo>
                    <a:pt x="2914" y="2158"/>
                  </a:lnTo>
                  <a:lnTo>
                    <a:pt x="2969" y="2011"/>
                  </a:lnTo>
                  <a:lnTo>
                    <a:pt x="3006" y="1863"/>
                  </a:lnTo>
                  <a:lnTo>
                    <a:pt x="3043" y="1716"/>
                  </a:lnTo>
                  <a:lnTo>
                    <a:pt x="3043" y="1568"/>
                  </a:lnTo>
                  <a:lnTo>
                    <a:pt x="3043" y="1402"/>
                  </a:lnTo>
                  <a:lnTo>
                    <a:pt x="3024" y="1255"/>
                  </a:lnTo>
                  <a:lnTo>
                    <a:pt x="2987" y="1107"/>
                  </a:lnTo>
                  <a:lnTo>
                    <a:pt x="2950" y="960"/>
                  </a:lnTo>
                  <a:lnTo>
                    <a:pt x="2877" y="831"/>
                  </a:lnTo>
                  <a:lnTo>
                    <a:pt x="2803" y="702"/>
                  </a:lnTo>
                  <a:lnTo>
                    <a:pt x="2729" y="591"/>
                  </a:lnTo>
                  <a:lnTo>
                    <a:pt x="2637" y="480"/>
                  </a:lnTo>
                  <a:lnTo>
                    <a:pt x="2526" y="370"/>
                  </a:lnTo>
                  <a:lnTo>
                    <a:pt x="2416" y="277"/>
                  </a:lnTo>
                  <a:lnTo>
                    <a:pt x="2287" y="204"/>
                  </a:lnTo>
                  <a:lnTo>
                    <a:pt x="2158" y="130"/>
                  </a:lnTo>
                  <a:lnTo>
                    <a:pt x="2029" y="75"/>
                  </a:lnTo>
                  <a:lnTo>
                    <a:pt x="1881" y="38"/>
                  </a:lnTo>
                  <a:lnTo>
                    <a:pt x="1734"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 name="Google Shape;902;p3"/>
            <p:cNvSpPr/>
            <p:nvPr/>
          </p:nvSpPr>
          <p:spPr>
            <a:xfrm>
              <a:off x="6103000" y="1127300"/>
              <a:ext cx="76075" cy="76550"/>
            </a:xfrm>
            <a:custGeom>
              <a:avLst/>
              <a:gdLst/>
              <a:ahLst/>
              <a:cxnLst/>
              <a:rect l="l" t="t" r="r" b="b"/>
              <a:pathLst>
                <a:path w="3043" h="3062" extrusionOk="0">
                  <a:moveTo>
                    <a:pt x="1531" y="0"/>
                  </a:moveTo>
                  <a:lnTo>
                    <a:pt x="1383" y="19"/>
                  </a:lnTo>
                  <a:lnTo>
                    <a:pt x="1217" y="37"/>
                  </a:lnTo>
                  <a:lnTo>
                    <a:pt x="1070" y="74"/>
                  </a:lnTo>
                  <a:lnTo>
                    <a:pt x="941" y="111"/>
                  </a:lnTo>
                  <a:lnTo>
                    <a:pt x="793" y="185"/>
                  </a:lnTo>
                  <a:lnTo>
                    <a:pt x="683" y="258"/>
                  </a:lnTo>
                  <a:lnTo>
                    <a:pt x="554" y="332"/>
                  </a:lnTo>
                  <a:lnTo>
                    <a:pt x="443" y="424"/>
                  </a:lnTo>
                  <a:lnTo>
                    <a:pt x="351" y="535"/>
                  </a:lnTo>
                  <a:lnTo>
                    <a:pt x="259" y="646"/>
                  </a:lnTo>
                  <a:lnTo>
                    <a:pt x="185" y="775"/>
                  </a:lnTo>
                  <a:lnTo>
                    <a:pt x="111" y="904"/>
                  </a:lnTo>
                  <a:lnTo>
                    <a:pt x="74" y="1051"/>
                  </a:lnTo>
                  <a:lnTo>
                    <a:pt x="37" y="1199"/>
                  </a:lnTo>
                  <a:lnTo>
                    <a:pt x="1" y="1346"/>
                  </a:lnTo>
                  <a:lnTo>
                    <a:pt x="1" y="1494"/>
                  </a:lnTo>
                  <a:lnTo>
                    <a:pt x="1" y="1660"/>
                  </a:lnTo>
                  <a:lnTo>
                    <a:pt x="19" y="1807"/>
                  </a:lnTo>
                  <a:lnTo>
                    <a:pt x="56" y="1973"/>
                  </a:lnTo>
                  <a:lnTo>
                    <a:pt x="111" y="2102"/>
                  </a:lnTo>
                  <a:lnTo>
                    <a:pt x="166" y="2250"/>
                  </a:lnTo>
                  <a:lnTo>
                    <a:pt x="240" y="2379"/>
                  </a:lnTo>
                  <a:lnTo>
                    <a:pt x="332" y="2489"/>
                  </a:lnTo>
                  <a:lnTo>
                    <a:pt x="425" y="2600"/>
                  </a:lnTo>
                  <a:lnTo>
                    <a:pt x="535" y="2711"/>
                  </a:lnTo>
                  <a:lnTo>
                    <a:pt x="664" y="2803"/>
                  </a:lnTo>
                  <a:lnTo>
                    <a:pt x="793" y="2877"/>
                  </a:lnTo>
                  <a:lnTo>
                    <a:pt x="922" y="2932"/>
                  </a:lnTo>
                  <a:lnTo>
                    <a:pt x="1070" y="2987"/>
                  </a:lnTo>
                  <a:lnTo>
                    <a:pt x="1217" y="3024"/>
                  </a:lnTo>
                  <a:lnTo>
                    <a:pt x="1365" y="3043"/>
                  </a:lnTo>
                  <a:lnTo>
                    <a:pt x="1531" y="3061"/>
                  </a:lnTo>
                  <a:lnTo>
                    <a:pt x="1678" y="3043"/>
                  </a:lnTo>
                  <a:lnTo>
                    <a:pt x="1844" y="3024"/>
                  </a:lnTo>
                  <a:lnTo>
                    <a:pt x="1992" y="2987"/>
                  </a:lnTo>
                  <a:lnTo>
                    <a:pt x="2121" y="2932"/>
                  </a:lnTo>
                  <a:lnTo>
                    <a:pt x="2250" y="2858"/>
                  </a:lnTo>
                  <a:lnTo>
                    <a:pt x="2379" y="2784"/>
                  </a:lnTo>
                  <a:lnTo>
                    <a:pt x="2490" y="2711"/>
                  </a:lnTo>
                  <a:lnTo>
                    <a:pt x="2600" y="2600"/>
                  </a:lnTo>
                  <a:lnTo>
                    <a:pt x="2693" y="2508"/>
                  </a:lnTo>
                  <a:lnTo>
                    <a:pt x="2785" y="2379"/>
                  </a:lnTo>
                  <a:lnTo>
                    <a:pt x="2858" y="2250"/>
                  </a:lnTo>
                  <a:lnTo>
                    <a:pt x="2932" y="2121"/>
                  </a:lnTo>
                  <a:lnTo>
                    <a:pt x="2969" y="1992"/>
                  </a:lnTo>
                  <a:lnTo>
                    <a:pt x="3006" y="1844"/>
                  </a:lnTo>
                  <a:lnTo>
                    <a:pt x="3043" y="1678"/>
                  </a:lnTo>
                  <a:lnTo>
                    <a:pt x="3043" y="1531"/>
                  </a:lnTo>
                  <a:lnTo>
                    <a:pt x="3043" y="1365"/>
                  </a:lnTo>
                  <a:lnTo>
                    <a:pt x="3006" y="1217"/>
                  </a:lnTo>
                  <a:lnTo>
                    <a:pt x="2969" y="1070"/>
                  </a:lnTo>
                  <a:lnTo>
                    <a:pt x="2932" y="941"/>
                  </a:lnTo>
                  <a:lnTo>
                    <a:pt x="2858" y="793"/>
                  </a:lnTo>
                  <a:lnTo>
                    <a:pt x="2785" y="682"/>
                  </a:lnTo>
                  <a:lnTo>
                    <a:pt x="2711" y="553"/>
                  </a:lnTo>
                  <a:lnTo>
                    <a:pt x="2600" y="443"/>
                  </a:lnTo>
                  <a:lnTo>
                    <a:pt x="2508" y="351"/>
                  </a:lnTo>
                  <a:lnTo>
                    <a:pt x="2379" y="258"/>
                  </a:lnTo>
                  <a:lnTo>
                    <a:pt x="2250" y="185"/>
                  </a:lnTo>
                  <a:lnTo>
                    <a:pt x="2121" y="129"/>
                  </a:lnTo>
                  <a:lnTo>
                    <a:pt x="1992" y="74"/>
                  </a:lnTo>
                  <a:lnTo>
                    <a:pt x="1844" y="37"/>
                  </a:lnTo>
                  <a:lnTo>
                    <a:pt x="1697"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 name="Google Shape;903;p3"/>
            <p:cNvSpPr/>
            <p:nvPr/>
          </p:nvSpPr>
          <p:spPr>
            <a:xfrm>
              <a:off x="5443375" y="682000"/>
              <a:ext cx="76550" cy="76550"/>
            </a:xfrm>
            <a:custGeom>
              <a:avLst/>
              <a:gdLst/>
              <a:ahLst/>
              <a:cxnLst/>
              <a:rect l="l" t="t" r="r" b="b"/>
              <a:pathLst>
                <a:path w="3062" h="3062" extrusionOk="0">
                  <a:moveTo>
                    <a:pt x="1549" y="1"/>
                  </a:moveTo>
                  <a:lnTo>
                    <a:pt x="1383" y="19"/>
                  </a:lnTo>
                  <a:lnTo>
                    <a:pt x="1236" y="38"/>
                  </a:lnTo>
                  <a:lnTo>
                    <a:pt x="1070" y="75"/>
                  </a:lnTo>
                  <a:lnTo>
                    <a:pt x="941" y="130"/>
                  </a:lnTo>
                  <a:lnTo>
                    <a:pt x="793" y="185"/>
                  </a:lnTo>
                  <a:lnTo>
                    <a:pt x="664" y="259"/>
                  </a:lnTo>
                  <a:lnTo>
                    <a:pt x="554" y="351"/>
                  </a:lnTo>
                  <a:lnTo>
                    <a:pt x="443" y="462"/>
                  </a:lnTo>
                  <a:lnTo>
                    <a:pt x="351" y="573"/>
                  </a:lnTo>
                  <a:lnTo>
                    <a:pt x="259" y="683"/>
                  </a:lnTo>
                  <a:lnTo>
                    <a:pt x="185" y="812"/>
                  </a:lnTo>
                  <a:lnTo>
                    <a:pt x="111" y="941"/>
                  </a:lnTo>
                  <a:lnTo>
                    <a:pt x="74" y="1089"/>
                  </a:lnTo>
                  <a:lnTo>
                    <a:pt x="37" y="1236"/>
                  </a:lnTo>
                  <a:lnTo>
                    <a:pt x="19" y="1402"/>
                  </a:lnTo>
                  <a:lnTo>
                    <a:pt x="1" y="1568"/>
                  </a:lnTo>
                  <a:lnTo>
                    <a:pt x="19" y="1716"/>
                  </a:lnTo>
                  <a:lnTo>
                    <a:pt x="37" y="1863"/>
                  </a:lnTo>
                  <a:lnTo>
                    <a:pt x="93" y="2011"/>
                  </a:lnTo>
                  <a:lnTo>
                    <a:pt x="130" y="2158"/>
                  </a:lnTo>
                  <a:lnTo>
                    <a:pt x="203" y="2287"/>
                  </a:lnTo>
                  <a:lnTo>
                    <a:pt x="277" y="2416"/>
                  </a:lnTo>
                  <a:lnTo>
                    <a:pt x="369" y="2527"/>
                  </a:lnTo>
                  <a:lnTo>
                    <a:pt x="462" y="2638"/>
                  </a:lnTo>
                  <a:lnTo>
                    <a:pt x="572" y="2730"/>
                  </a:lnTo>
                  <a:lnTo>
                    <a:pt x="701" y="2804"/>
                  </a:lnTo>
                  <a:lnTo>
                    <a:pt x="812" y="2877"/>
                  </a:lnTo>
                  <a:lnTo>
                    <a:pt x="959" y="2951"/>
                  </a:lnTo>
                  <a:lnTo>
                    <a:pt x="1088" y="2988"/>
                  </a:lnTo>
                  <a:lnTo>
                    <a:pt x="1236" y="3025"/>
                  </a:lnTo>
                  <a:lnTo>
                    <a:pt x="1383" y="3043"/>
                  </a:lnTo>
                  <a:lnTo>
                    <a:pt x="1549" y="3062"/>
                  </a:lnTo>
                  <a:lnTo>
                    <a:pt x="1715" y="3043"/>
                  </a:lnTo>
                  <a:lnTo>
                    <a:pt x="1863" y="3025"/>
                  </a:lnTo>
                  <a:lnTo>
                    <a:pt x="2010" y="2988"/>
                  </a:lnTo>
                  <a:lnTo>
                    <a:pt x="2139" y="2933"/>
                  </a:lnTo>
                  <a:lnTo>
                    <a:pt x="2268" y="2877"/>
                  </a:lnTo>
                  <a:lnTo>
                    <a:pt x="2398" y="2785"/>
                  </a:lnTo>
                  <a:lnTo>
                    <a:pt x="2508" y="2711"/>
                  </a:lnTo>
                  <a:lnTo>
                    <a:pt x="2619" y="2601"/>
                  </a:lnTo>
                  <a:lnTo>
                    <a:pt x="2711" y="2509"/>
                  </a:lnTo>
                  <a:lnTo>
                    <a:pt x="2803" y="2380"/>
                  </a:lnTo>
                  <a:lnTo>
                    <a:pt x="2877" y="2250"/>
                  </a:lnTo>
                  <a:lnTo>
                    <a:pt x="2951" y="2121"/>
                  </a:lnTo>
                  <a:lnTo>
                    <a:pt x="2988" y="1992"/>
                  </a:lnTo>
                  <a:lnTo>
                    <a:pt x="3024" y="1845"/>
                  </a:lnTo>
                  <a:lnTo>
                    <a:pt x="3043" y="1679"/>
                  </a:lnTo>
                  <a:lnTo>
                    <a:pt x="3061" y="1531"/>
                  </a:lnTo>
                  <a:lnTo>
                    <a:pt x="3043" y="1365"/>
                  </a:lnTo>
                  <a:lnTo>
                    <a:pt x="3024" y="1218"/>
                  </a:lnTo>
                  <a:lnTo>
                    <a:pt x="2988" y="1070"/>
                  </a:lnTo>
                  <a:lnTo>
                    <a:pt x="2932" y="941"/>
                  </a:lnTo>
                  <a:lnTo>
                    <a:pt x="2877" y="794"/>
                  </a:lnTo>
                  <a:lnTo>
                    <a:pt x="2803" y="683"/>
                  </a:lnTo>
                  <a:lnTo>
                    <a:pt x="2711" y="554"/>
                  </a:lnTo>
                  <a:lnTo>
                    <a:pt x="2619" y="462"/>
                  </a:lnTo>
                  <a:lnTo>
                    <a:pt x="2508" y="351"/>
                  </a:lnTo>
                  <a:lnTo>
                    <a:pt x="2398" y="278"/>
                  </a:lnTo>
                  <a:lnTo>
                    <a:pt x="2268" y="185"/>
                  </a:lnTo>
                  <a:lnTo>
                    <a:pt x="2139" y="130"/>
                  </a:lnTo>
                  <a:lnTo>
                    <a:pt x="1992" y="75"/>
                  </a:lnTo>
                  <a:lnTo>
                    <a:pt x="1863" y="38"/>
                  </a:lnTo>
                  <a:lnTo>
                    <a:pt x="1697" y="19"/>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 name="Google Shape;904;p3"/>
            <p:cNvSpPr/>
            <p:nvPr/>
          </p:nvSpPr>
          <p:spPr>
            <a:xfrm>
              <a:off x="5509300" y="776500"/>
              <a:ext cx="76075" cy="76100"/>
            </a:xfrm>
            <a:custGeom>
              <a:avLst/>
              <a:gdLst/>
              <a:ahLst/>
              <a:cxnLst/>
              <a:rect l="l" t="t" r="r" b="b"/>
              <a:pathLst>
                <a:path w="3043" h="3044" extrusionOk="0">
                  <a:moveTo>
                    <a:pt x="1365" y="1"/>
                  </a:moveTo>
                  <a:lnTo>
                    <a:pt x="1217" y="38"/>
                  </a:lnTo>
                  <a:lnTo>
                    <a:pt x="1070" y="75"/>
                  </a:lnTo>
                  <a:lnTo>
                    <a:pt x="922" y="111"/>
                  </a:lnTo>
                  <a:lnTo>
                    <a:pt x="793" y="185"/>
                  </a:lnTo>
                  <a:lnTo>
                    <a:pt x="664" y="259"/>
                  </a:lnTo>
                  <a:lnTo>
                    <a:pt x="553" y="333"/>
                  </a:lnTo>
                  <a:lnTo>
                    <a:pt x="443" y="443"/>
                  </a:lnTo>
                  <a:lnTo>
                    <a:pt x="351" y="536"/>
                  </a:lnTo>
                  <a:lnTo>
                    <a:pt x="258" y="665"/>
                  </a:lnTo>
                  <a:lnTo>
                    <a:pt x="185" y="775"/>
                  </a:lnTo>
                  <a:lnTo>
                    <a:pt x="129" y="904"/>
                  </a:lnTo>
                  <a:lnTo>
                    <a:pt x="74" y="1052"/>
                  </a:lnTo>
                  <a:lnTo>
                    <a:pt x="37" y="1199"/>
                  </a:lnTo>
                  <a:lnTo>
                    <a:pt x="19" y="1347"/>
                  </a:lnTo>
                  <a:lnTo>
                    <a:pt x="0" y="1513"/>
                  </a:lnTo>
                  <a:lnTo>
                    <a:pt x="19" y="1660"/>
                  </a:lnTo>
                  <a:lnTo>
                    <a:pt x="37" y="1826"/>
                  </a:lnTo>
                  <a:lnTo>
                    <a:pt x="74" y="1974"/>
                  </a:lnTo>
                  <a:lnTo>
                    <a:pt x="111" y="2121"/>
                  </a:lnTo>
                  <a:lnTo>
                    <a:pt x="185" y="2250"/>
                  </a:lnTo>
                  <a:lnTo>
                    <a:pt x="258" y="2379"/>
                  </a:lnTo>
                  <a:lnTo>
                    <a:pt x="351" y="2490"/>
                  </a:lnTo>
                  <a:lnTo>
                    <a:pt x="443" y="2601"/>
                  </a:lnTo>
                  <a:lnTo>
                    <a:pt x="553" y="2711"/>
                  </a:lnTo>
                  <a:lnTo>
                    <a:pt x="682" y="2785"/>
                  </a:lnTo>
                  <a:lnTo>
                    <a:pt x="811" y="2859"/>
                  </a:lnTo>
                  <a:lnTo>
                    <a:pt x="941" y="2932"/>
                  </a:lnTo>
                  <a:lnTo>
                    <a:pt x="1088" y="2969"/>
                  </a:lnTo>
                  <a:lnTo>
                    <a:pt x="1236" y="3006"/>
                  </a:lnTo>
                  <a:lnTo>
                    <a:pt x="1383" y="3025"/>
                  </a:lnTo>
                  <a:lnTo>
                    <a:pt x="1549" y="3043"/>
                  </a:lnTo>
                  <a:lnTo>
                    <a:pt x="1715" y="3025"/>
                  </a:lnTo>
                  <a:lnTo>
                    <a:pt x="1862" y="3006"/>
                  </a:lnTo>
                  <a:lnTo>
                    <a:pt x="2010" y="2969"/>
                  </a:lnTo>
                  <a:lnTo>
                    <a:pt x="2139" y="2914"/>
                  </a:lnTo>
                  <a:lnTo>
                    <a:pt x="2268" y="2840"/>
                  </a:lnTo>
                  <a:lnTo>
                    <a:pt x="2397" y="2767"/>
                  </a:lnTo>
                  <a:lnTo>
                    <a:pt x="2508" y="2674"/>
                  </a:lnTo>
                  <a:lnTo>
                    <a:pt x="2618" y="2582"/>
                  </a:lnTo>
                  <a:lnTo>
                    <a:pt x="2711" y="2472"/>
                  </a:lnTo>
                  <a:lnTo>
                    <a:pt x="2803" y="2361"/>
                  </a:lnTo>
                  <a:lnTo>
                    <a:pt x="2877" y="2232"/>
                  </a:lnTo>
                  <a:lnTo>
                    <a:pt x="2932" y="2103"/>
                  </a:lnTo>
                  <a:lnTo>
                    <a:pt x="2987" y="1955"/>
                  </a:lnTo>
                  <a:lnTo>
                    <a:pt x="3006" y="1808"/>
                  </a:lnTo>
                  <a:lnTo>
                    <a:pt x="3043" y="1660"/>
                  </a:lnTo>
                  <a:lnTo>
                    <a:pt x="3043" y="1513"/>
                  </a:lnTo>
                  <a:lnTo>
                    <a:pt x="3024" y="1347"/>
                  </a:lnTo>
                  <a:lnTo>
                    <a:pt x="3006" y="1199"/>
                  </a:lnTo>
                  <a:lnTo>
                    <a:pt x="2969" y="1052"/>
                  </a:lnTo>
                  <a:lnTo>
                    <a:pt x="2913" y="904"/>
                  </a:lnTo>
                  <a:lnTo>
                    <a:pt x="2858" y="775"/>
                  </a:lnTo>
                  <a:lnTo>
                    <a:pt x="2784" y="665"/>
                  </a:lnTo>
                  <a:lnTo>
                    <a:pt x="2692" y="536"/>
                  </a:lnTo>
                  <a:lnTo>
                    <a:pt x="2600" y="443"/>
                  </a:lnTo>
                  <a:lnTo>
                    <a:pt x="2489" y="333"/>
                  </a:lnTo>
                  <a:lnTo>
                    <a:pt x="2379" y="259"/>
                  </a:lnTo>
                  <a:lnTo>
                    <a:pt x="2250" y="185"/>
                  </a:lnTo>
                  <a:lnTo>
                    <a:pt x="2121" y="111"/>
                  </a:lnTo>
                  <a:lnTo>
                    <a:pt x="1973" y="75"/>
                  </a:lnTo>
                  <a:lnTo>
                    <a:pt x="1826" y="38"/>
                  </a:lnTo>
                  <a:lnTo>
                    <a:pt x="1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 name="Google Shape;905;p3"/>
            <p:cNvSpPr/>
            <p:nvPr/>
          </p:nvSpPr>
          <p:spPr>
            <a:xfrm>
              <a:off x="5943500" y="1099175"/>
              <a:ext cx="75175" cy="75625"/>
            </a:xfrm>
            <a:custGeom>
              <a:avLst/>
              <a:gdLst/>
              <a:ahLst/>
              <a:cxnLst/>
              <a:rect l="l" t="t" r="r" b="b"/>
              <a:pathLst>
                <a:path w="3007" h="3025" extrusionOk="0">
                  <a:moveTo>
                    <a:pt x="1365" y="1"/>
                  </a:moveTo>
                  <a:lnTo>
                    <a:pt x="1199" y="37"/>
                  </a:lnTo>
                  <a:lnTo>
                    <a:pt x="1052" y="74"/>
                  </a:lnTo>
                  <a:lnTo>
                    <a:pt x="923" y="111"/>
                  </a:lnTo>
                  <a:lnTo>
                    <a:pt x="794" y="166"/>
                  </a:lnTo>
                  <a:lnTo>
                    <a:pt x="665" y="240"/>
                  </a:lnTo>
                  <a:lnTo>
                    <a:pt x="554" y="332"/>
                  </a:lnTo>
                  <a:lnTo>
                    <a:pt x="443" y="425"/>
                  </a:lnTo>
                  <a:lnTo>
                    <a:pt x="333" y="535"/>
                  </a:lnTo>
                  <a:lnTo>
                    <a:pt x="259" y="646"/>
                  </a:lnTo>
                  <a:lnTo>
                    <a:pt x="185" y="775"/>
                  </a:lnTo>
                  <a:lnTo>
                    <a:pt x="112" y="904"/>
                  </a:lnTo>
                  <a:lnTo>
                    <a:pt x="56" y="1052"/>
                  </a:lnTo>
                  <a:lnTo>
                    <a:pt x="19" y="1181"/>
                  </a:lnTo>
                  <a:lnTo>
                    <a:pt x="1" y="1347"/>
                  </a:lnTo>
                  <a:lnTo>
                    <a:pt x="1" y="1494"/>
                  </a:lnTo>
                  <a:lnTo>
                    <a:pt x="1" y="1660"/>
                  </a:lnTo>
                  <a:lnTo>
                    <a:pt x="19" y="1807"/>
                  </a:lnTo>
                  <a:lnTo>
                    <a:pt x="56" y="1955"/>
                  </a:lnTo>
                  <a:lnTo>
                    <a:pt x="112" y="2102"/>
                  </a:lnTo>
                  <a:lnTo>
                    <a:pt x="167" y="2232"/>
                  </a:lnTo>
                  <a:lnTo>
                    <a:pt x="241" y="2361"/>
                  </a:lnTo>
                  <a:lnTo>
                    <a:pt x="333" y="2471"/>
                  </a:lnTo>
                  <a:lnTo>
                    <a:pt x="425" y="2582"/>
                  </a:lnTo>
                  <a:lnTo>
                    <a:pt x="536" y="2674"/>
                  </a:lnTo>
                  <a:lnTo>
                    <a:pt x="646" y="2766"/>
                  </a:lnTo>
                  <a:lnTo>
                    <a:pt x="757" y="2840"/>
                  </a:lnTo>
                  <a:lnTo>
                    <a:pt x="904" y="2895"/>
                  </a:lnTo>
                  <a:lnTo>
                    <a:pt x="1033" y="2951"/>
                  </a:lnTo>
                  <a:lnTo>
                    <a:pt x="1181" y="2988"/>
                  </a:lnTo>
                  <a:lnTo>
                    <a:pt x="1328" y="3006"/>
                  </a:lnTo>
                  <a:lnTo>
                    <a:pt x="1494" y="3024"/>
                  </a:lnTo>
                  <a:lnTo>
                    <a:pt x="1642" y="3006"/>
                  </a:lnTo>
                  <a:lnTo>
                    <a:pt x="1808" y="2988"/>
                  </a:lnTo>
                  <a:lnTo>
                    <a:pt x="1955" y="2951"/>
                  </a:lnTo>
                  <a:lnTo>
                    <a:pt x="2084" y="2914"/>
                  </a:lnTo>
                  <a:lnTo>
                    <a:pt x="2232" y="2840"/>
                  </a:lnTo>
                  <a:lnTo>
                    <a:pt x="2343" y="2766"/>
                  </a:lnTo>
                  <a:lnTo>
                    <a:pt x="2472" y="2693"/>
                  </a:lnTo>
                  <a:lnTo>
                    <a:pt x="2564" y="2600"/>
                  </a:lnTo>
                  <a:lnTo>
                    <a:pt x="2674" y="2490"/>
                  </a:lnTo>
                  <a:lnTo>
                    <a:pt x="2748" y="2379"/>
                  </a:lnTo>
                  <a:lnTo>
                    <a:pt x="2822" y="2250"/>
                  </a:lnTo>
                  <a:lnTo>
                    <a:pt x="2896" y="2121"/>
                  </a:lnTo>
                  <a:lnTo>
                    <a:pt x="2951" y="1973"/>
                  </a:lnTo>
                  <a:lnTo>
                    <a:pt x="2988" y="1826"/>
                  </a:lnTo>
                  <a:lnTo>
                    <a:pt x="3006" y="1678"/>
                  </a:lnTo>
                  <a:lnTo>
                    <a:pt x="3006" y="1531"/>
                  </a:lnTo>
                  <a:lnTo>
                    <a:pt x="3006" y="1365"/>
                  </a:lnTo>
                  <a:lnTo>
                    <a:pt x="2988" y="1217"/>
                  </a:lnTo>
                  <a:lnTo>
                    <a:pt x="2951" y="1070"/>
                  </a:lnTo>
                  <a:lnTo>
                    <a:pt x="2896" y="922"/>
                  </a:lnTo>
                  <a:lnTo>
                    <a:pt x="2840" y="793"/>
                  </a:lnTo>
                  <a:lnTo>
                    <a:pt x="2767" y="664"/>
                  </a:lnTo>
                  <a:lnTo>
                    <a:pt x="2674" y="554"/>
                  </a:lnTo>
                  <a:lnTo>
                    <a:pt x="2582" y="443"/>
                  </a:lnTo>
                  <a:lnTo>
                    <a:pt x="2490" y="351"/>
                  </a:lnTo>
                  <a:lnTo>
                    <a:pt x="2361" y="259"/>
                  </a:lnTo>
                  <a:lnTo>
                    <a:pt x="2250" y="185"/>
                  </a:lnTo>
                  <a:lnTo>
                    <a:pt x="2121" y="130"/>
                  </a:lnTo>
                  <a:lnTo>
                    <a:pt x="1974" y="74"/>
                  </a:lnTo>
                  <a:lnTo>
                    <a:pt x="1826" y="37"/>
                  </a:lnTo>
                  <a:lnTo>
                    <a:pt x="1679"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 name="Google Shape;906;p3"/>
            <p:cNvSpPr/>
            <p:nvPr/>
          </p:nvSpPr>
          <p:spPr>
            <a:xfrm>
              <a:off x="5261300" y="322925"/>
              <a:ext cx="75625" cy="75625"/>
            </a:xfrm>
            <a:custGeom>
              <a:avLst/>
              <a:gdLst/>
              <a:ahLst/>
              <a:cxnLst/>
              <a:rect l="l" t="t" r="r" b="b"/>
              <a:pathLst>
                <a:path w="3025" h="3025" extrusionOk="0">
                  <a:moveTo>
                    <a:pt x="1328" y="1"/>
                  </a:moveTo>
                  <a:lnTo>
                    <a:pt x="1181" y="38"/>
                  </a:lnTo>
                  <a:lnTo>
                    <a:pt x="1033" y="74"/>
                  </a:lnTo>
                  <a:lnTo>
                    <a:pt x="886" y="130"/>
                  </a:lnTo>
                  <a:lnTo>
                    <a:pt x="756" y="185"/>
                  </a:lnTo>
                  <a:lnTo>
                    <a:pt x="646" y="259"/>
                  </a:lnTo>
                  <a:lnTo>
                    <a:pt x="517" y="351"/>
                  </a:lnTo>
                  <a:lnTo>
                    <a:pt x="425" y="443"/>
                  </a:lnTo>
                  <a:lnTo>
                    <a:pt x="314" y="554"/>
                  </a:lnTo>
                  <a:lnTo>
                    <a:pt x="240" y="683"/>
                  </a:lnTo>
                  <a:lnTo>
                    <a:pt x="166" y="812"/>
                  </a:lnTo>
                  <a:lnTo>
                    <a:pt x="111" y="941"/>
                  </a:lnTo>
                  <a:lnTo>
                    <a:pt x="56" y="1070"/>
                  </a:lnTo>
                  <a:lnTo>
                    <a:pt x="19" y="1218"/>
                  </a:lnTo>
                  <a:lnTo>
                    <a:pt x="0" y="1383"/>
                  </a:lnTo>
                  <a:lnTo>
                    <a:pt x="0" y="1531"/>
                  </a:lnTo>
                  <a:lnTo>
                    <a:pt x="0" y="1697"/>
                  </a:lnTo>
                  <a:lnTo>
                    <a:pt x="37" y="1844"/>
                  </a:lnTo>
                  <a:lnTo>
                    <a:pt x="74" y="1992"/>
                  </a:lnTo>
                  <a:lnTo>
                    <a:pt x="130" y="2139"/>
                  </a:lnTo>
                  <a:lnTo>
                    <a:pt x="185" y="2269"/>
                  </a:lnTo>
                  <a:lnTo>
                    <a:pt x="259" y="2379"/>
                  </a:lnTo>
                  <a:lnTo>
                    <a:pt x="351" y="2508"/>
                  </a:lnTo>
                  <a:lnTo>
                    <a:pt x="443" y="2600"/>
                  </a:lnTo>
                  <a:lnTo>
                    <a:pt x="554" y="2693"/>
                  </a:lnTo>
                  <a:lnTo>
                    <a:pt x="683" y="2785"/>
                  </a:lnTo>
                  <a:lnTo>
                    <a:pt x="793" y="2859"/>
                  </a:lnTo>
                  <a:lnTo>
                    <a:pt x="941" y="2914"/>
                  </a:lnTo>
                  <a:lnTo>
                    <a:pt x="1070" y="2969"/>
                  </a:lnTo>
                  <a:lnTo>
                    <a:pt x="1217" y="3006"/>
                  </a:lnTo>
                  <a:lnTo>
                    <a:pt x="1383" y="3024"/>
                  </a:lnTo>
                  <a:lnTo>
                    <a:pt x="1697" y="3024"/>
                  </a:lnTo>
                  <a:lnTo>
                    <a:pt x="1844" y="2988"/>
                  </a:lnTo>
                  <a:lnTo>
                    <a:pt x="1992" y="2951"/>
                  </a:lnTo>
                  <a:lnTo>
                    <a:pt x="2121" y="2895"/>
                  </a:lnTo>
                  <a:lnTo>
                    <a:pt x="2268" y="2840"/>
                  </a:lnTo>
                  <a:lnTo>
                    <a:pt x="2379" y="2766"/>
                  </a:lnTo>
                  <a:lnTo>
                    <a:pt x="2508" y="2674"/>
                  </a:lnTo>
                  <a:lnTo>
                    <a:pt x="2600" y="2564"/>
                  </a:lnTo>
                  <a:lnTo>
                    <a:pt x="2692" y="2471"/>
                  </a:lnTo>
                  <a:lnTo>
                    <a:pt x="2785" y="2342"/>
                  </a:lnTo>
                  <a:lnTo>
                    <a:pt x="2858" y="2213"/>
                  </a:lnTo>
                  <a:lnTo>
                    <a:pt x="2914" y="2084"/>
                  </a:lnTo>
                  <a:lnTo>
                    <a:pt x="2969" y="1937"/>
                  </a:lnTo>
                  <a:lnTo>
                    <a:pt x="3006" y="1789"/>
                  </a:lnTo>
                  <a:lnTo>
                    <a:pt x="3024" y="1642"/>
                  </a:lnTo>
                  <a:lnTo>
                    <a:pt x="3024" y="1494"/>
                  </a:lnTo>
                  <a:lnTo>
                    <a:pt x="3006" y="1328"/>
                  </a:lnTo>
                  <a:lnTo>
                    <a:pt x="2987" y="1181"/>
                  </a:lnTo>
                  <a:lnTo>
                    <a:pt x="2951" y="1033"/>
                  </a:lnTo>
                  <a:lnTo>
                    <a:pt x="2895" y="886"/>
                  </a:lnTo>
                  <a:lnTo>
                    <a:pt x="2840" y="757"/>
                  </a:lnTo>
                  <a:lnTo>
                    <a:pt x="2766" y="646"/>
                  </a:lnTo>
                  <a:lnTo>
                    <a:pt x="2674" y="517"/>
                  </a:lnTo>
                  <a:lnTo>
                    <a:pt x="2563" y="425"/>
                  </a:lnTo>
                  <a:lnTo>
                    <a:pt x="2471" y="333"/>
                  </a:lnTo>
                  <a:lnTo>
                    <a:pt x="2342" y="240"/>
                  </a:lnTo>
                  <a:lnTo>
                    <a:pt x="2213" y="167"/>
                  </a:lnTo>
                  <a:lnTo>
                    <a:pt x="2084" y="111"/>
                  </a:lnTo>
                  <a:lnTo>
                    <a:pt x="1936" y="56"/>
                  </a:lnTo>
                  <a:lnTo>
                    <a:pt x="1789" y="19"/>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 name="Google Shape;907;p3"/>
            <p:cNvSpPr/>
            <p:nvPr/>
          </p:nvSpPr>
          <p:spPr>
            <a:xfrm>
              <a:off x="6023250" y="1113475"/>
              <a:ext cx="75625" cy="75600"/>
            </a:xfrm>
            <a:custGeom>
              <a:avLst/>
              <a:gdLst/>
              <a:ahLst/>
              <a:cxnLst/>
              <a:rect l="l" t="t" r="r" b="b"/>
              <a:pathLst>
                <a:path w="3025" h="3024" extrusionOk="0">
                  <a:moveTo>
                    <a:pt x="1402" y="0"/>
                  </a:moveTo>
                  <a:lnTo>
                    <a:pt x="1236" y="19"/>
                  </a:lnTo>
                  <a:lnTo>
                    <a:pt x="1089" y="55"/>
                  </a:lnTo>
                  <a:lnTo>
                    <a:pt x="941" y="92"/>
                  </a:lnTo>
                  <a:lnTo>
                    <a:pt x="812" y="166"/>
                  </a:lnTo>
                  <a:lnTo>
                    <a:pt x="683" y="240"/>
                  </a:lnTo>
                  <a:lnTo>
                    <a:pt x="554" y="314"/>
                  </a:lnTo>
                  <a:lnTo>
                    <a:pt x="443" y="424"/>
                  </a:lnTo>
                  <a:lnTo>
                    <a:pt x="351" y="516"/>
                  </a:lnTo>
                  <a:lnTo>
                    <a:pt x="259" y="645"/>
                  </a:lnTo>
                  <a:lnTo>
                    <a:pt x="185" y="775"/>
                  </a:lnTo>
                  <a:lnTo>
                    <a:pt x="111" y="904"/>
                  </a:lnTo>
                  <a:lnTo>
                    <a:pt x="56" y="1051"/>
                  </a:lnTo>
                  <a:lnTo>
                    <a:pt x="19" y="1199"/>
                  </a:lnTo>
                  <a:lnTo>
                    <a:pt x="1" y="1346"/>
                  </a:lnTo>
                  <a:lnTo>
                    <a:pt x="1" y="1512"/>
                  </a:lnTo>
                  <a:lnTo>
                    <a:pt x="1" y="1660"/>
                  </a:lnTo>
                  <a:lnTo>
                    <a:pt x="19" y="1826"/>
                  </a:lnTo>
                  <a:lnTo>
                    <a:pt x="56" y="1973"/>
                  </a:lnTo>
                  <a:lnTo>
                    <a:pt x="111" y="2102"/>
                  </a:lnTo>
                  <a:lnTo>
                    <a:pt x="167" y="2231"/>
                  </a:lnTo>
                  <a:lnTo>
                    <a:pt x="240" y="2360"/>
                  </a:lnTo>
                  <a:lnTo>
                    <a:pt x="333" y="2471"/>
                  </a:lnTo>
                  <a:lnTo>
                    <a:pt x="425" y="2581"/>
                  </a:lnTo>
                  <a:lnTo>
                    <a:pt x="535" y="2674"/>
                  </a:lnTo>
                  <a:lnTo>
                    <a:pt x="646" y="2766"/>
                  </a:lnTo>
                  <a:lnTo>
                    <a:pt x="775" y="2840"/>
                  </a:lnTo>
                  <a:lnTo>
                    <a:pt x="904" y="2913"/>
                  </a:lnTo>
                  <a:lnTo>
                    <a:pt x="1033" y="2950"/>
                  </a:lnTo>
                  <a:lnTo>
                    <a:pt x="1181" y="2987"/>
                  </a:lnTo>
                  <a:lnTo>
                    <a:pt x="1347" y="3024"/>
                  </a:lnTo>
                  <a:lnTo>
                    <a:pt x="1660" y="3024"/>
                  </a:lnTo>
                  <a:lnTo>
                    <a:pt x="1808" y="3006"/>
                  </a:lnTo>
                  <a:lnTo>
                    <a:pt x="1955" y="2969"/>
                  </a:lnTo>
                  <a:lnTo>
                    <a:pt x="2084" y="2913"/>
                  </a:lnTo>
                  <a:lnTo>
                    <a:pt x="2232" y="2858"/>
                  </a:lnTo>
                  <a:lnTo>
                    <a:pt x="2342" y="2784"/>
                  </a:lnTo>
                  <a:lnTo>
                    <a:pt x="2471" y="2692"/>
                  </a:lnTo>
                  <a:lnTo>
                    <a:pt x="2582" y="2600"/>
                  </a:lnTo>
                  <a:lnTo>
                    <a:pt x="2674" y="2508"/>
                  </a:lnTo>
                  <a:lnTo>
                    <a:pt x="2766" y="2379"/>
                  </a:lnTo>
                  <a:lnTo>
                    <a:pt x="2840" y="2268"/>
                  </a:lnTo>
                  <a:lnTo>
                    <a:pt x="2896" y="2139"/>
                  </a:lnTo>
                  <a:lnTo>
                    <a:pt x="2951" y="1991"/>
                  </a:lnTo>
                  <a:lnTo>
                    <a:pt x="2988" y="1844"/>
                  </a:lnTo>
                  <a:lnTo>
                    <a:pt x="3025" y="1696"/>
                  </a:lnTo>
                  <a:lnTo>
                    <a:pt x="3025" y="1549"/>
                  </a:lnTo>
                  <a:lnTo>
                    <a:pt x="3025" y="1383"/>
                  </a:lnTo>
                  <a:lnTo>
                    <a:pt x="3006" y="1235"/>
                  </a:lnTo>
                  <a:lnTo>
                    <a:pt x="2969" y="1088"/>
                  </a:lnTo>
                  <a:lnTo>
                    <a:pt x="2932" y="940"/>
                  </a:lnTo>
                  <a:lnTo>
                    <a:pt x="2859" y="811"/>
                  </a:lnTo>
                  <a:lnTo>
                    <a:pt x="2785" y="682"/>
                  </a:lnTo>
                  <a:lnTo>
                    <a:pt x="2711" y="572"/>
                  </a:lnTo>
                  <a:lnTo>
                    <a:pt x="2619" y="461"/>
                  </a:lnTo>
                  <a:lnTo>
                    <a:pt x="2508" y="350"/>
                  </a:lnTo>
                  <a:lnTo>
                    <a:pt x="2398" y="258"/>
                  </a:lnTo>
                  <a:lnTo>
                    <a:pt x="2269" y="185"/>
                  </a:lnTo>
                  <a:lnTo>
                    <a:pt x="2140" y="129"/>
                  </a:lnTo>
                  <a:lnTo>
                    <a:pt x="2010" y="74"/>
                  </a:lnTo>
                  <a:lnTo>
                    <a:pt x="1863" y="37"/>
                  </a:lnTo>
                  <a:lnTo>
                    <a:pt x="17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 name="Google Shape;908;p3"/>
            <p:cNvSpPr/>
            <p:nvPr/>
          </p:nvSpPr>
          <p:spPr>
            <a:xfrm>
              <a:off x="5377925" y="587975"/>
              <a:ext cx="76075" cy="76075"/>
            </a:xfrm>
            <a:custGeom>
              <a:avLst/>
              <a:gdLst/>
              <a:ahLst/>
              <a:cxnLst/>
              <a:rect l="l" t="t" r="r" b="b"/>
              <a:pathLst>
                <a:path w="3043" h="3043" extrusionOk="0">
                  <a:moveTo>
                    <a:pt x="1568" y="1"/>
                  </a:moveTo>
                  <a:lnTo>
                    <a:pt x="1402" y="19"/>
                  </a:lnTo>
                  <a:lnTo>
                    <a:pt x="1254" y="37"/>
                  </a:lnTo>
                  <a:lnTo>
                    <a:pt x="1107" y="56"/>
                  </a:lnTo>
                  <a:lnTo>
                    <a:pt x="959" y="111"/>
                  </a:lnTo>
                  <a:lnTo>
                    <a:pt x="830" y="167"/>
                  </a:lnTo>
                  <a:lnTo>
                    <a:pt x="701" y="240"/>
                  </a:lnTo>
                  <a:lnTo>
                    <a:pt x="590" y="314"/>
                  </a:lnTo>
                  <a:lnTo>
                    <a:pt x="480" y="425"/>
                  </a:lnTo>
                  <a:lnTo>
                    <a:pt x="369" y="517"/>
                  </a:lnTo>
                  <a:lnTo>
                    <a:pt x="295" y="627"/>
                  </a:lnTo>
                  <a:lnTo>
                    <a:pt x="203" y="757"/>
                  </a:lnTo>
                  <a:lnTo>
                    <a:pt x="148" y="886"/>
                  </a:lnTo>
                  <a:lnTo>
                    <a:pt x="93" y="1015"/>
                  </a:lnTo>
                  <a:lnTo>
                    <a:pt x="56" y="1162"/>
                  </a:lnTo>
                  <a:lnTo>
                    <a:pt x="19" y="1310"/>
                  </a:lnTo>
                  <a:lnTo>
                    <a:pt x="0" y="1476"/>
                  </a:lnTo>
                  <a:lnTo>
                    <a:pt x="19" y="1642"/>
                  </a:lnTo>
                  <a:lnTo>
                    <a:pt x="37" y="1789"/>
                  </a:lnTo>
                  <a:lnTo>
                    <a:pt x="56" y="1937"/>
                  </a:lnTo>
                  <a:lnTo>
                    <a:pt x="111" y="2084"/>
                  </a:lnTo>
                  <a:lnTo>
                    <a:pt x="166" y="2232"/>
                  </a:lnTo>
                  <a:lnTo>
                    <a:pt x="240" y="2361"/>
                  </a:lnTo>
                  <a:lnTo>
                    <a:pt x="332" y="2471"/>
                  </a:lnTo>
                  <a:lnTo>
                    <a:pt x="424" y="2582"/>
                  </a:lnTo>
                  <a:lnTo>
                    <a:pt x="535" y="2693"/>
                  </a:lnTo>
                  <a:lnTo>
                    <a:pt x="646" y="2766"/>
                  </a:lnTo>
                  <a:lnTo>
                    <a:pt x="775" y="2859"/>
                  </a:lnTo>
                  <a:lnTo>
                    <a:pt x="904" y="2914"/>
                  </a:lnTo>
                  <a:lnTo>
                    <a:pt x="1051" y="2969"/>
                  </a:lnTo>
                  <a:lnTo>
                    <a:pt x="1199" y="3006"/>
                  </a:lnTo>
                  <a:lnTo>
                    <a:pt x="1346" y="3043"/>
                  </a:lnTo>
                  <a:lnTo>
                    <a:pt x="1678" y="3043"/>
                  </a:lnTo>
                  <a:lnTo>
                    <a:pt x="1826" y="3024"/>
                  </a:lnTo>
                  <a:lnTo>
                    <a:pt x="1973" y="2988"/>
                  </a:lnTo>
                  <a:lnTo>
                    <a:pt x="2102" y="2932"/>
                  </a:lnTo>
                  <a:lnTo>
                    <a:pt x="2250" y="2877"/>
                  </a:lnTo>
                  <a:lnTo>
                    <a:pt x="2360" y="2803"/>
                  </a:lnTo>
                  <a:lnTo>
                    <a:pt x="2489" y="2711"/>
                  </a:lnTo>
                  <a:lnTo>
                    <a:pt x="2600" y="2619"/>
                  </a:lnTo>
                  <a:lnTo>
                    <a:pt x="2692" y="2508"/>
                  </a:lnTo>
                  <a:lnTo>
                    <a:pt x="2784" y="2398"/>
                  </a:lnTo>
                  <a:lnTo>
                    <a:pt x="2858" y="2268"/>
                  </a:lnTo>
                  <a:lnTo>
                    <a:pt x="2914" y="2139"/>
                  </a:lnTo>
                  <a:lnTo>
                    <a:pt x="2969" y="2010"/>
                  </a:lnTo>
                  <a:lnTo>
                    <a:pt x="3006" y="1863"/>
                  </a:lnTo>
                  <a:lnTo>
                    <a:pt x="3043" y="1715"/>
                  </a:lnTo>
                  <a:lnTo>
                    <a:pt x="3043" y="1549"/>
                  </a:lnTo>
                  <a:lnTo>
                    <a:pt x="3043" y="1402"/>
                  </a:lnTo>
                  <a:lnTo>
                    <a:pt x="3024" y="1236"/>
                  </a:lnTo>
                  <a:lnTo>
                    <a:pt x="2987" y="1088"/>
                  </a:lnTo>
                  <a:lnTo>
                    <a:pt x="2932" y="959"/>
                  </a:lnTo>
                  <a:lnTo>
                    <a:pt x="2877" y="830"/>
                  </a:lnTo>
                  <a:lnTo>
                    <a:pt x="2803" y="701"/>
                  </a:lnTo>
                  <a:lnTo>
                    <a:pt x="2729" y="572"/>
                  </a:lnTo>
                  <a:lnTo>
                    <a:pt x="2619" y="462"/>
                  </a:lnTo>
                  <a:lnTo>
                    <a:pt x="2526" y="369"/>
                  </a:lnTo>
                  <a:lnTo>
                    <a:pt x="2416" y="277"/>
                  </a:lnTo>
                  <a:lnTo>
                    <a:pt x="2287" y="203"/>
                  </a:lnTo>
                  <a:lnTo>
                    <a:pt x="2158" y="130"/>
                  </a:lnTo>
                  <a:lnTo>
                    <a:pt x="2010" y="93"/>
                  </a:lnTo>
                  <a:lnTo>
                    <a:pt x="1881" y="37"/>
                  </a:lnTo>
                  <a:lnTo>
                    <a:pt x="1715"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 name="Google Shape;909;p3"/>
            <p:cNvSpPr/>
            <p:nvPr/>
          </p:nvSpPr>
          <p:spPr>
            <a:xfrm>
              <a:off x="5863775" y="1085350"/>
              <a:ext cx="74700" cy="74700"/>
            </a:xfrm>
            <a:custGeom>
              <a:avLst/>
              <a:gdLst/>
              <a:ahLst/>
              <a:cxnLst/>
              <a:rect l="l" t="t" r="r" b="b"/>
              <a:pathLst>
                <a:path w="2988" h="2988" extrusionOk="0">
                  <a:moveTo>
                    <a:pt x="1365" y="0"/>
                  </a:moveTo>
                  <a:lnTo>
                    <a:pt x="1217" y="19"/>
                  </a:lnTo>
                  <a:lnTo>
                    <a:pt x="1070" y="56"/>
                  </a:lnTo>
                  <a:lnTo>
                    <a:pt x="940" y="93"/>
                  </a:lnTo>
                  <a:lnTo>
                    <a:pt x="793" y="166"/>
                  </a:lnTo>
                  <a:lnTo>
                    <a:pt x="682" y="240"/>
                  </a:lnTo>
                  <a:lnTo>
                    <a:pt x="553" y="314"/>
                  </a:lnTo>
                  <a:lnTo>
                    <a:pt x="461" y="406"/>
                  </a:lnTo>
                  <a:lnTo>
                    <a:pt x="350" y="498"/>
                  </a:lnTo>
                  <a:lnTo>
                    <a:pt x="277" y="627"/>
                  </a:lnTo>
                  <a:lnTo>
                    <a:pt x="203" y="738"/>
                  </a:lnTo>
                  <a:lnTo>
                    <a:pt x="129" y="867"/>
                  </a:lnTo>
                  <a:lnTo>
                    <a:pt x="74" y="996"/>
                  </a:lnTo>
                  <a:lnTo>
                    <a:pt x="37" y="1144"/>
                  </a:lnTo>
                  <a:lnTo>
                    <a:pt x="19" y="1291"/>
                  </a:lnTo>
                  <a:lnTo>
                    <a:pt x="0" y="1439"/>
                  </a:lnTo>
                  <a:lnTo>
                    <a:pt x="0" y="1605"/>
                  </a:lnTo>
                  <a:lnTo>
                    <a:pt x="19" y="1752"/>
                  </a:lnTo>
                  <a:lnTo>
                    <a:pt x="55" y="1900"/>
                  </a:lnTo>
                  <a:lnTo>
                    <a:pt x="92" y="2047"/>
                  </a:lnTo>
                  <a:lnTo>
                    <a:pt x="166" y="2176"/>
                  </a:lnTo>
                  <a:lnTo>
                    <a:pt x="240" y="2305"/>
                  </a:lnTo>
                  <a:lnTo>
                    <a:pt x="314" y="2434"/>
                  </a:lnTo>
                  <a:lnTo>
                    <a:pt x="406" y="2545"/>
                  </a:lnTo>
                  <a:lnTo>
                    <a:pt x="516" y="2637"/>
                  </a:lnTo>
                  <a:lnTo>
                    <a:pt x="627" y="2729"/>
                  </a:lnTo>
                  <a:lnTo>
                    <a:pt x="756" y="2803"/>
                  </a:lnTo>
                  <a:lnTo>
                    <a:pt x="885" y="2858"/>
                  </a:lnTo>
                  <a:lnTo>
                    <a:pt x="1014" y="2914"/>
                  </a:lnTo>
                  <a:lnTo>
                    <a:pt x="1162" y="2951"/>
                  </a:lnTo>
                  <a:lnTo>
                    <a:pt x="1309" y="2987"/>
                  </a:lnTo>
                  <a:lnTo>
                    <a:pt x="1623" y="2987"/>
                  </a:lnTo>
                  <a:lnTo>
                    <a:pt x="1770" y="2969"/>
                  </a:lnTo>
                  <a:lnTo>
                    <a:pt x="1918" y="2932"/>
                  </a:lnTo>
                  <a:lnTo>
                    <a:pt x="2065" y="2895"/>
                  </a:lnTo>
                  <a:lnTo>
                    <a:pt x="2194" y="2821"/>
                  </a:lnTo>
                  <a:lnTo>
                    <a:pt x="2323" y="2748"/>
                  </a:lnTo>
                  <a:lnTo>
                    <a:pt x="2434" y="2674"/>
                  </a:lnTo>
                  <a:lnTo>
                    <a:pt x="2545" y="2582"/>
                  </a:lnTo>
                  <a:lnTo>
                    <a:pt x="2637" y="2490"/>
                  </a:lnTo>
                  <a:lnTo>
                    <a:pt x="2729" y="2360"/>
                  </a:lnTo>
                  <a:lnTo>
                    <a:pt x="2803" y="2250"/>
                  </a:lnTo>
                  <a:lnTo>
                    <a:pt x="2858" y="2121"/>
                  </a:lnTo>
                  <a:lnTo>
                    <a:pt x="2913" y="1992"/>
                  </a:lnTo>
                  <a:lnTo>
                    <a:pt x="2950" y="1844"/>
                  </a:lnTo>
                  <a:lnTo>
                    <a:pt x="2987" y="1697"/>
                  </a:lnTo>
                  <a:lnTo>
                    <a:pt x="2987" y="1549"/>
                  </a:lnTo>
                  <a:lnTo>
                    <a:pt x="2987" y="1383"/>
                  </a:lnTo>
                  <a:lnTo>
                    <a:pt x="2969" y="1236"/>
                  </a:lnTo>
                  <a:lnTo>
                    <a:pt x="2950" y="1088"/>
                  </a:lnTo>
                  <a:lnTo>
                    <a:pt x="2895" y="941"/>
                  </a:lnTo>
                  <a:lnTo>
                    <a:pt x="2840" y="812"/>
                  </a:lnTo>
                  <a:lnTo>
                    <a:pt x="2766" y="683"/>
                  </a:lnTo>
                  <a:lnTo>
                    <a:pt x="2674" y="554"/>
                  </a:lnTo>
                  <a:lnTo>
                    <a:pt x="2581" y="443"/>
                  </a:lnTo>
                  <a:lnTo>
                    <a:pt x="2489" y="351"/>
                  </a:lnTo>
                  <a:lnTo>
                    <a:pt x="2360" y="259"/>
                  </a:lnTo>
                  <a:lnTo>
                    <a:pt x="2250" y="185"/>
                  </a:lnTo>
                  <a:lnTo>
                    <a:pt x="2121" y="129"/>
                  </a:lnTo>
                  <a:lnTo>
                    <a:pt x="1973" y="74"/>
                  </a:lnTo>
                  <a:lnTo>
                    <a:pt x="1826" y="37"/>
                  </a:lnTo>
                  <a:lnTo>
                    <a:pt x="1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 name="Google Shape;910;p3"/>
            <p:cNvSpPr/>
            <p:nvPr/>
          </p:nvSpPr>
          <p:spPr>
            <a:xfrm>
              <a:off x="5247475" y="403125"/>
              <a:ext cx="74700" cy="74700"/>
            </a:xfrm>
            <a:custGeom>
              <a:avLst/>
              <a:gdLst/>
              <a:ahLst/>
              <a:cxnLst/>
              <a:rect l="l" t="t" r="r" b="b"/>
              <a:pathLst>
                <a:path w="2988" h="2988" extrusionOk="0">
                  <a:moveTo>
                    <a:pt x="1531" y="1"/>
                  </a:moveTo>
                  <a:lnTo>
                    <a:pt x="1365" y="19"/>
                  </a:lnTo>
                  <a:lnTo>
                    <a:pt x="1217" y="38"/>
                  </a:lnTo>
                  <a:lnTo>
                    <a:pt x="1070" y="75"/>
                  </a:lnTo>
                  <a:lnTo>
                    <a:pt x="941" y="112"/>
                  </a:lnTo>
                  <a:lnTo>
                    <a:pt x="793" y="167"/>
                  </a:lnTo>
                  <a:lnTo>
                    <a:pt x="683" y="241"/>
                  </a:lnTo>
                  <a:lnTo>
                    <a:pt x="553" y="333"/>
                  </a:lnTo>
                  <a:lnTo>
                    <a:pt x="443" y="425"/>
                  </a:lnTo>
                  <a:lnTo>
                    <a:pt x="351" y="536"/>
                  </a:lnTo>
                  <a:lnTo>
                    <a:pt x="258" y="646"/>
                  </a:lnTo>
                  <a:lnTo>
                    <a:pt x="185" y="775"/>
                  </a:lnTo>
                  <a:lnTo>
                    <a:pt x="129" y="904"/>
                  </a:lnTo>
                  <a:lnTo>
                    <a:pt x="74" y="1033"/>
                  </a:lnTo>
                  <a:lnTo>
                    <a:pt x="37" y="1181"/>
                  </a:lnTo>
                  <a:lnTo>
                    <a:pt x="19" y="1328"/>
                  </a:lnTo>
                  <a:lnTo>
                    <a:pt x="0" y="1494"/>
                  </a:lnTo>
                  <a:lnTo>
                    <a:pt x="0" y="1642"/>
                  </a:lnTo>
                  <a:lnTo>
                    <a:pt x="37" y="1789"/>
                  </a:lnTo>
                  <a:lnTo>
                    <a:pt x="56" y="1937"/>
                  </a:lnTo>
                  <a:lnTo>
                    <a:pt x="111" y="2066"/>
                  </a:lnTo>
                  <a:lnTo>
                    <a:pt x="166" y="2195"/>
                  </a:lnTo>
                  <a:lnTo>
                    <a:pt x="240" y="2324"/>
                  </a:lnTo>
                  <a:lnTo>
                    <a:pt x="332" y="2435"/>
                  </a:lnTo>
                  <a:lnTo>
                    <a:pt x="424" y="2545"/>
                  </a:lnTo>
                  <a:lnTo>
                    <a:pt x="517" y="2638"/>
                  </a:lnTo>
                  <a:lnTo>
                    <a:pt x="627" y="2730"/>
                  </a:lnTo>
                  <a:lnTo>
                    <a:pt x="756" y="2803"/>
                  </a:lnTo>
                  <a:lnTo>
                    <a:pt x="885" y="2859"/>
                  </a:lnTo>
                  <a:lnTo>
                    <a:pt x="1014" y="2914"/>
                  </a:lnTo>
                  <a:lnTo>
                    <a:pt x="1162" y="2951"/>
                  </a:lnTo>
                  <a:lnTo>
                    <a:pt x="1309" y="2988"/>
                  </a:lnTo>
                  <a:lnTo>
                    <a:pt x="1604" y="2988"/>
                  </a:lnTo>
                  <a:lnTo>
                    <a:pt x="1770" y="2969"/>
                  </a:lnTo>
                  <a:lnTo>
                    <a:pt x="1918" y="2933"/>
                  </a:lnTo>
                  <a:lnTo>
                    <a:pt x="2047" y="2896"/>
                  </a:lnTo>
                  <a:lnTo>
                    <a:pt x="2194" y="2822"/>
                  </a:lnTo>
                  <a:lnTo>
                    <a:pt x="2305" y="2748"/>
                  </a:lnTo>
                  <a:lnTo>
                    <a:pt x="2434" y="2674"/>
                  </a:lnTo>
                  <a:lnTo>
                    <a:pt x="2545" y="2582"/>
                  </a:lnTo>
                  <a:lnTo>
                    <a:pt x="2637" y="2472"/>
                  </a:lnTo>
                  <a:lnTo>
                    <a:pt x="2729" y="2361"/>
                  </a:lnTo>
                  <a:lnTo>
                    <a:pt x="2803" y="2232"/>
                  </a:lnTo>
                  <a:lnTo>
                    <a:pt x="2858" y="2103"/>
                  </a:lnTo>
                  <a:lnTo>
                    <a:pt x="2914" y="1955"/>
                  </a:lnTo>
                  <a:lnTo>
                    <a:pt x="2950" y="1826"/>
                  </a:lnTo>
                  <a:lnTo>
                    <a:pt x="2969" y="1660"/>
                  </a:lnTo>
                  <a:lnTo>
                    <a:pt x="2987" y="1513"/>
                  </a:lnTo>
                  <a:lnTo>
                    <a:pt x="2987" y="1365"/>
                  </a:lnTo>
                  <a:lnTo>
                    <a:pt x="2950" y="1218"/>
                  </a:lnTo>
                  <a:lnTo>
                    <a:pt x="2914" y="1070"/>
                  </a:lnTo>
                  <a:lnTo>
                    <a:pt x="2877" y="923"/>
                  </a:lnTo>
                  <a:lnTo>
                    <a:pt x="2821" y="794"/>
                  </a:lnTo>
                  <a:lnTo>
                    <a:pt x="2748" y="683"/>
                  </a:lnTo>
                  <a:lnTo>
                    <a:pt x="2655" y="554"/>
                  </a:lnTo>
                  <a:lnTo>
                    <a:pt x="2563" y="462"/>
                  </a:lnTo>
                  <a:lnTo>
                    <a:pt x="2471" y="351"/>
                  </a:lnTo>
                  <a:lnTo>
                    <a:pt x="2360" y="277"/>
                  </a:lnTo>
                  <a:lnTo>
                    <a:pt x="2231" y="204"/>
                  </a:lnTo>
                  <a:lnTo>
                    <a:pt x="2102" y="130"/>
                  </a:lnTo>
                  <a:lnTo>
                    <a:pt x="1973" y="75"/>
                  </a:lnTo>
                  <a:lnTo>
                    <a:pt x="1826" y="38"/>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 name="Google Shape;911;p3"/>
            <p:cNvSpPr/>
            <p:nvPr/>
          </p:nvSpPr>
          <p:spPr>
            <a:xfrm>
              <a:off x="5786775" y="1071050"/>
              <a:ext cx="74700" cy="74700"/>
            </a:xfrm>
            <a:custGeom>
              <a:avLst/>
              <a:gdLst/>
              <a:ahLst/>
              <a:cxnLst/>
              <a:rect l="l" t="t" r="r" b="b"/>
              <a:pathLst>
                <a:path w="2988" h="2988" extrusionOk="0">
                  <a:moveTo>
                    <a:pt x="1494" y="1"/>
                  </a:moveTo>
                  <a:lnTo>
                    <a:pt x="1347" y="19"/>
                  </a:lnTo>
                  <a:lnTo>
                    <a:pt x="1199" y="38"/>
                  </a:lnTo>
                  <a:lnTo>
                    <a:pt x="1052" y="75"/>
                  </a:lnTo>
                  <a:lnTo>
                    <a:pt x="904" y="130"/>
                  </a:lnTo>
                  <a:lnTo>
                    <a:pt x="775" y="185"/>
                  </a:lnTo>
                  <a:lnTo>
                    <a:pt x="646" y="259"/>
                  </a:lnTo>
                  <a:lnTo>
                    <a:pt x="536" y="351"/>
                  </a:lnTo>
                  <a:lnTo>
                    <a:pt x="425" y="443"/>
                  </a:lnTo>
                  <a:lnTo>
                    <a:pt x="333" y="554"/>
                  </a:lnTo>
                  <a:lnTo>
                    <a:pt x="241" y="665"/>
                  </a:lnTo>
                  <a:lnTo>
                    <a:pt x="167" y="794"/>
                  </a:lnTo>
                  <a:lnTo>
                    <a:pt x="112" y="941"/>
                  </a:lnTo>
                  <a:lnTo>
                    <a:pt x="75" y="1070"/>
                  </a:lnTo>
                  <a:lnTo>
                    <a:pt x="38" y="1218"/>
                  </a:lnTo>
                  <a:lnTo>
                    <a:pt x="19" y="1365"/>
                  </a:lnTo>
                  <a:lnTo>
                    <a:pt x="1" y="1531"/>
                  </a:lnTo>
                  <a:lnTo>
                    <a:pt x="19" y="1679"/>
                  </a:lnTo>
                  <a:lnTo>
                    <a:pt x="38" y="1826"/>
                  </a:lnTo>
                  <a:lnTo>
                    <a:pt x="75" y="1974"/>
                  </a:lnTo>
                  <a:lnTo>
                    <a:pt x="130" y="2103"/>
                  </a:lnTo>
                  <a:lnTo>
                    <a:pt x="204" y="2232"/>
                  </a:lnTo>
                  <a:lnTo>
                    <a:pt x="278" y="2361"/>
                  </a:lnTo>
                  <a:lnTo>
                    <a:pt x="351" y="2472"/>
                  </a:lnTo>
                  <a:lnTo>
                    <a:pt x="462" y="2564"/>
                  </a:lnTo>
                  <a:lnTo>
                    <a:pt x="573" y="2656"/>
                  </a:lnTo>
                  <a:lnTo>
                    <a:pt x="683" y="2748"/>
                  </a:lnTo>
                  <a:lnTo>
                    <a:pt x="812" y="2822"/>
                  </a:lnTo>
                  <a:lnTo>
                    <a:pt x="941" y="2877"/>
                  </a:lnTo>
                  <a:lnTo>
                    <a:pt x="1070" y="2932"/>
                  </a:lnTo>
                  <a:lnTo>
                    <a:pt x="1218" y="2951"/>
                  </a:lnTo>
                  <a:lnTo>
                    <a:pt x="1365" y="2969"/>
                  </a:lnTo>
                  <a:lnTo>
                    <a:pt x="1513" y="2988"/>
                  </a:lnTo>
                  <a:lnTo>
                    <a:pt x="1660" y="2969"/>
                  </a:lnTo>
                  <a:lnTo>
                    <a:pt x="1808" y="2951"/>
                  </a:lnTo>
                  <a:lnTo>
                    <a:pt x="1955" y="2914"/>
                  </a:lnTo>
                  <a:lnTo>
                    <a:pt x="2103" y="2859"/>
                  </a:lnTo>
                  <a:lnTo>
                    <a:pt x="2232" y="2803"/>
                  </a:lnTo>
                  <a:lnTo>
                    <a:pt x="2343" y="2730"/>
                  </a:lnTo>
                  <a:lnTo>
                    <a:pt x="2453" y="2637"/>
                  </a:lnTo>
                  <a:lnTo>
                    <a:pt x="2564" y="2545"/>
                  </a:lnTo>
                  <a:lnTo>
                    <a:pt x="2656" y="2435"/>
                  </a:lnTo>
                  <a:lnTo>
                    <a:pt x="2748" y="2324"/>
                  </a:lnTo>
                  <a:lnTo>
                    <a:pt x="2804" y="2195"/>
                  </a:lnTo>
                  <a:lnTo>
                    <a:pt x="2877" y="2066"/>
                  </a:lnTo>
                  <a:lnTo>
                    <a:pt x="2914" y="1937"/>
                  </a:lnTo>
                  <a:lnTo>
                    <a:pt x="2951" y="1789"/>
                  </a:lnTo>
                  <a:lnTo>
                    <a:pt x="2970" y="1642"/>
                  </a:lnTo>
                  <a:lnTo>
                    <a:pt x="2988" y="1494"/>
                  </a:lnTo>
                  <a:lnTo>
                    <a:pt x="2970" y="1328"/>
                  </a:lnTo>
                  <a:lnTo>
                    <a:pt x="2951" y="1181"/>
                  </a:lnTo>
                  <a:lnTo>
                    <a:pt x="2914" y="1052"/>
                  </a:lnTo>
                  <a:lnTo>
                    <a:pt x="2859" y="904"/>
                  </a:lnTo>
                  <a:lnTo>
                    <a:pt x="2804" y="775"/>
                  </a:lnTo>
                  <a:lnTo>
                    <a:pt x="2730" y="665"/>
                  </a:lnTo>
                  <a:lnTo>
                    <a:pt x="2638" y="536"/>
                  </a:lnTo>
                  <a:lnTo>
                    <a:pt x="2545" y="443"/>
                  </a:lnTo>
                  <a:lnTo>
                    <a:pt x="2453" y="351"/>
                  </a:lnTo>
                  <a:lnTo>
                    <a:pt x="2343" y="259"/>
                  </a:lnTo>
                  <a:lnTo>
                    <a:pt x="2214" y="185"/>
                  </a:lnTo>
                  <a:lnTo>
                    <a:pt x="2084" y="130"/>
                  </a:lnTo>
                  <a:lnTo>
                    <a:pt x="1937" y="75"/>
                  </a:lnTo>
                  <a:lnTo>
                    <a:pt x="1808"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 name="Google Shape;912;p3"/>
            <p:cNvSpPr/>
            <p:nvPr/>
          </p:nvSpPr>
          <p:spPr>
            <a:xfrm>
              <a:off x="6169375" y="1219950"/>
              <a:ext cx="74250" cy="73775"/>
            </a:xfrm>
            <a:custGeom>
              <a:avLst/>
              <a:gdLst/>
              <a:ahLst/>
              <a:cxnLst/>
              <a:rect l="l" t="t" r="r" b="b"/>
              <a:pathLst>
                <a:path w="2970" h="2951" extrusionOk="0">
                  <a:moveTo>
                    <a:pt x="1328" y="0"/>
                  </a:moveTo>
                  <a:lnTo>
                    <a:pt x="1181" y="19"/>
                  </a:lnTo>
                  <a:lnTo>
                    <a:pt x="1033" y="56"/>
                  </a:lnTo>
                  <a:lnTo>
                    <a:pt x="904" y="111"/>
                  </a:lnTo>
                  <a:lnTo>
                    <a:pt x="775" y="185"/>
                  </a:lnTo>
                  <a:lnTo>
                    <a:pt x="646" y="258"/>
                  </a:lnTo>
                  <a:lnTo>
                    <a:pt x="535" y="332"/>
                  </a:lnTo>
                  <a:lnTo>
                    <a:pt x="443" y="443"/>
                  </a:lnTo>
                  <a:lnTo>
                    <a:pt x="333" y="535"/>
                  </a:lnTo>
                  <a:lnTo>
                    <a:pt x="259" y="646"/>
                  </a:lnTo>
                  <a:lnTo>
                    <a:pt x="185" y="775"/>
                  </a:lnTo>
                  <a:lnTo>
                    <a:pt x="111" y="904"/>
                  </a:lnTo>
                  <a:lnTo>
                    <a:pt x="74" y="1033"/>
                  </a:lnTo>
                  <a:lnTo>
                    <a:pt x="38" y="1180"/>
                  </a:lnTo>
                  <a:lnTo>
                    <a:pt x="19" y="1328"/>
                  </a:lnTo>
                  <a:lnTo>
                    <a:pt x="1" y="1475"/>
                  </a:lnTo>
                  <a:lnTo>
                    <a:pt x="19" y="1623"/>
                  </a:lnTo>
                  <a:lnTo>
                    <a:pt x="38" y="1770"/>
                  </a:lnTo>
                  <a:lnTo>
                    <a:pt x="74" y="1918"/>
                  </a:lnTo>
                  <a:lnTo>
                    <a:pt x="130" y="2047"/>
                  </a:lnTo>
                  <a:lnTo>
                    <a:pt x="185" y="2176"/>
                  </a:lnTo>
                  <a:lnTo>
                    <a:pt x="259" y="2305"/>
                  </a:lnTo>
                  <a:lnTo>
                    <a:pt x="351" y="2416"/>
                  </a:lnTo>
                  <a:lnTo>
                    <a:pt x="443" y="2526"/>
                  </a:lnTo>
                  <a:lnTo>
                    <a:pt x="554" y="2619"/>
                  </a:lnTo>
                  <a:lnTo>
                    <a:pt x="664" y="2711"/>
                  </a:lnTo>
                  <a:lnTo>
                    <a:pt x="793" y="2785"/>
                  </a:lnTo>
                  <a:lnTo>
                    <a:pt x="923" y="2840"/>
                  </a:lnTo>
                  <a:lnTo>
                    <a:pt x="1052" y="2895"/>
                  </a:lnTo>
                  <a:lnTo>
                    <a:pt x="1199" y="2932"/>
                  </a:lnTo>
                  <a:lnTo>
                    <a:pt x="1347" y="2950"/>
                  </a:lnTo>
                  <a:lnTo>
                    <a:pt x="1642" y="2950"/>
                  </a:lnTo>
                  <a:lnTo>
                    <a:pt x="1789" y="2932"/>
                  </a:lnTo>
                  <a:lnTo>
                    <a:pt x="1937" y="2895"/>
                  </a:lnTo>
                  <a:lnTo>
                    <a:pt x="2066" y="2840"/>
                  </a:lnTo>
                  <a:lnTo>
                    <a:pt x="2195" y="2766"/>
                  </a:lnTo>
                  <a:lnTo>
                    <a:pt x="2324" y="2692"/>
                  </a:lnTo>
                  <a:lnTo>
                    <a:pt x="2434" y="2619"/>
                  </a:lnTo>
                  <a:lnTo>
                    <a:pt x="2545" y="2526"/>
                  </a:lnTo>
                  <a:lnTo>
                    <a:pt x="2637" y="2416"/>
                  </a:lnTo>
                  <a:lnTo>
                    <a:pt x="2711" y="2305"/>
                  </a:lnTo>
                  <a:lnTo>
                    <a:pt x="2785" y="2176"/>
                  </a:lnTo>
                  <a:lnTo>
                    <a:pt x="2859" y="2047"/>
                  </a:lnTo>
                  <a:lnTo>
                    <a:pt x="2914" y="1918"/>
                  </a:lnTo>
                  <a:lnTo>
                    <a:pt x="2932" y="1770"/>
                  </a:lnTo>
                  <a:lnTo>
                    <a:pt x="2969" y="1623"/>
                  </a:lnTo>
                  <a:lnTo>
                    <a:pt x="2969" y="1475"/>
                  </a:lnTo>
                  <a:lnTo>
                    <a:pt x="2969" y="1309"/>
                  </a:lnTo>
                  <a:lnTo>
                    <a:pt x="2932" y="1180"/>
                  </a:lnTo>
                  <a:lnTo>
                    <a:pt x="2895" y="1033"/>
                  </a:lnTo>
                  <a:lnTo>
                    <a:pt x="2859" y="885"/>
                  </a:lnTo>
                  <a:lnTo>
                    <a:pt x="2785" y="756"/>
                  </a:lnTo>
                  <a:lnTo>
                    <a:pt x="2711" y="646"/>
                  </a:lnTo>
                  <a:lnTo>
                    <a:pt x="2619" y="535"/>
                  </a:lnTo>
                  <a:lnTo>
                    <a:pt x="2527" y="424"/>
                  </a:lnTo>
                  <a:lnTo>
                    <a:pt x="2416" y="332"/>
                  </a:lnTo>
                  <a:lnTo>
                    <a:pt x="2305" y="240"/>
                  </a:lnTo>
                  <a:lnTo>
                    <a:pt x="2176" y="166"/>
                  </a:lnTo>
                  <a:lnTo>
                    <a:pt x="2047" y="111"/>
                  </a:lnTo>
                  <a:lnTo>
                    <a:pt x="1918" y="56"/>
                  </a:lnTo>
                  <a:lnTo>
                    <a:pt x="1771" y="19"/>
                  </a:lnTo>
                  <a:lnTo>
                    <a:pt x="16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 name="Google Shape;913;p3"/>
            <p:cNvSpPr/>
            <p:nvPr/>
          </p:nvSpPr>
          <p:spPr>
            <a:xfrm>
              <a:off x="6089625" y="1205650"/>
              <a:ext cx="74250" cy="73775"/>
            </a:xfrm>
            <a:custGeom>
              <a:avLst/>
              <a:gdLst/>
              <a:ahLst/>
              <a:cxnLst/>
              <a:rect l="l" t="t" r="r" b="b"/>
              <a:pathLst>
                <a:path w="2970" h="2951" extrusionOk="0">
                  <a:moveTo>
                    <a:pt x="1347" y="1"/>
                  </a:moveTo>
                  <a:lnTo>
                    <a:pt x="1199" y="19"/>
                  </a:lnTo>
                  <a:lnTo>
                    <a:pt x="1052" y="56"/>
                  </a:lnTo>
                  <a:lnTo>
                    <a:pt x="904" y="111"/>
                  </a:lnTo>
                  <a:lnTo>
                    <a:pt x="775" y="167"/>
                  </a:lnTo>
                  <a:lnTo>
                    <a:pt x="665" y="240"/>
                  </a:lnTo>
                  <a:lnTo>
                    <a:pt x="554" y="333"/>
                  </a:lnTo>
                  <a:lnTo>
                    <a:pt x="443" y="425"/>
                  </a:lnTo>
                  <a:lnTo>
                    <a:pt x="351" y="535"/>
                  </a:lnTo>
                  <a:lnTo>
                    <a:pt x="259" y="646"/>
                  </a:lnTo>
                  <a:lnTo>
                    <a:pt x="185" y="757"/>
                  </a:lnTo>
                  <a:lnTo>
                    <a:pt x="111" y="886"/>
                  </a:lnTo>
                  <a:lnTo>
                    <a:pt x="75" y="1033"/>
                  </a:lnTo>
                  <a:lnTo>
                    <a:pt x="38" y="1162"/>
                  </a:lnTo>
                  <a:lnTo>
                    <a:pt x="1" y="1310"/>
                  </a:lnTo>
                  <a:lnTo>
                    <a:pt x="1" y="1457"/>
                  </a:lnTo>
                  <a:lnTo>
                    <a:pt x="1" y="1623"/>
                  </a:lnTo>
                  <a:lnTo>
                    <a:pt x="19" y="1771"/>
                  </a:lnTo>
                  <a:lnTo>
                    <a:pt x="56" y="1900"/>
                  </a:lnTo>
                  <a:lnTo>
                    <a:pt x="111" y="2047"/>
                  </a:lnTo>
                  <a:lnTo>
                    <a:pt x="167" y="2176"/>
                  </a:lnTo>
                  <a:lnTo>
                    <a:pt x="241" y="2287"/>
                  </a:lnTo>
                  <a:lnTo>
                    <a:pt x="333" y="2416"/>
                  </a:lnTo>
                  <a:lnTo>
                    <a:pt x="425" y="2508"/>
                  </a:lnTo>
                  <a:lnTo>
                    <a:pt x="536" y="2619"/>
                  </a:lnTo>
                  <a:lnTo>
                    <a:pt x="646" y="2693"/>
                  </a:lnTo>
                  <a:lnTo>
                    <a:pt x="775" y="2766"/>
                  </a:lnTo>
                  <a:lnTo>
                    <a:pt x="904" y="2840"/>
                  </a:lnTo>
                  <a:lnTo>
                    <a:pt x="1033" y="2896"/>
                  </a:lnTo>
                  <a:lnTo>
                    <a:pt x="1181" y="2932"/>
                  </a:lnTo>
                  <a:lnTo>
                    <a:pt x="1328" y="2951"/>
                  </a:lnTo>
                  <a:lnTo>
                    <a:pt x="1623" y="2951"/>
                  </a:lnTo>
                  <a:lnTo>
                    <a:pt x="1771" y="2932"/>
                  </a:lnTo>
                  <a:lnTo>
                    <a:pt x="1918" y="2896"/>
                  </a:lnTo>
                  <a:lnTo>
                    <a:pt x="2047" y="2840"/>
                  </a:lnTo>
                  <a:lnTo>
                    <a:pt x="2177" y="2785"/>
                  </a:lnTo>
                  <a:lnTo>
                    <a:pt x="2306" y="2711"/>
                  </a:lnTo>
                  <a:lnTo>
                    <a:pt x="2416" y="2619"/>
                  </a:lnTo>
                  <a:lnTo>
                    <a:pt x="2527" y="2527"/>
                  </a:lnTo>
                  <a:lnTo>
                    <a:pt x="2619" y="2435"/>
                  </a:lnTo>
                  <a:lnTo>
                    <a:pt x="2711" y="2306"/>
                  </a:lnTo>
                  <a:lnTo>
                    <a:pt x="2785" y="2195"/>
                  </a:lnTo>
                  <a:lnTo>
                    <a:pt x="2840" y="2066"/>
                  </a:lnTo>
                  <a:lnTo>
                    <a:pt x="2896" y="1918"/>
                  </a:lnTo>
                  <a:lnTo>
                    <a:pt x="2932" y="1789"/>
                  </a:lnTo>
                  <a:lnTo>
                    <a:pt x="2951" y="1642"/>
                  </a:lnTo>
                  <a:lnTo>
                    <a:pt x="2969" y="1494"/>
                  </a:lnTo>
                  <a:lnTo>
                    <a:pt x="2951" y="1328"/>
                  </a:lnTo>
                  <a:lnTo>
                    <a:pt x="2932" y="1181"/>
                  </a:lnTo>
                  <a:lnTo>
                    <a:pt x="2896" y="1052"/>
                  </a:lnTo>
                  <a:lnTo>
                    <a:pt x="2859" y="904"/>
                  </a:lnTo>
                  <a:lnTo>
                    <a:pt x="2785" y="775"/>
                  </a:lnTo>
                  <a:lnTo>
                    <a:pt x="2711" y="665"/>
                  </a:lnTo>
                  <a:lnTo>
                    <a:pt x="2637" y="535"/>
                  </a:lnTo>
                  <a:lnTo>
                    <a:pt x="2527" y="443"/>
                  </a:lnTo>
                  <a:lnTo>
                    <a:pt x="2435" y="333"/>
                  </a:lnTo>
                  <a:lnTo>
                    <a:pt x="2306" y="259"/>
                  </a:lnTo>
                  <a:lnTo>
                    <a:pt x="2195"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 name="Google Shape;914;p3"/>
            <p:cNvSpPr/>
            <p:nvPr/>
          </p:nvSpPr>
          <p:spPr>
            <a:xfrm>
              <a:off x="5495925" y="857175"/>
              <a:ext cx="74250" cy="74250"/>
            </a:xfrm>
            <a:custGeom>
              <a:avLst/>
              <a:gdLst/>
              <a:ahLst/>
              <a:cxnLst/>
              <a:rect l="l" t="t" r="r" b="b"/>
              <a:pathLst>
                <a:path w="2970" h="2970" extrusionOk="0">
                  <a:moveTo>
                    <a:pt x="1476" y="0"/>
                  </a:moveTo>
                  <a:lnTo>
                    <a:pt x="1310" y="19"/>
                  </a:lnTo>
                  <a:lnTo>
                    <a:pt x="1162" y="37"/>
                  </a:lnTo>
                  <a:lnTo>
                    <a:pt x="1033" y="74"/>
                  </a:lnTo>
                  <a:lnTo>
                    <a:pt x="886" y="130"/>
                  </a:lnTo>
                  <a:lnTo>
                    <a:pt x="756" y="185"/>
                  </a:lnTo>
                  <a:lnTo>
                    <a:pt x="646" y="259"/>
                  </a:lnTo>
                  <a:lnTo>
                    <a:pt x="535" y="351"/>
                  </a:lnTo>
                  <a:lnTo>
                    <a:pt x="425" y="443"/>
                  </a:lnTo>
                  <a:lnTo>
                    <a:pt x="332" y="554"/>
                  </a:lnTo>
                  <a:lnTo>
                    <a:pt x="240" y="664"/>
                  </a:lnTo>
                  <a:lnTo>
                    <a:pt x="166" y="793"/>
                  </a:lnTo>
                  <a:lnTo>
                    <a:pt x="111" y="922"/>
                  </a:lnTo>
                  <a:lnTo>
                    <a:pt x="56" y="1070"/>
                  </a:lnTo>
                  <a:lnTo>
                    <a:pt x="37" y="1199"/>
                  </a:lnTo>
                  <a:lnTo>
                    <a:pt x="1" y="1346"/>
                  </a:lnTo>
                  <a:lnTo>
                    <a:pt x="1" y="1512"/>
                  </a:lnTo>
                  <a:lnTo>
                    <a:pt x="19" y="1660"/>
                  </a:lnTo>
                  <a:lnTo>
                    <a:pt x="37" y="1807"/>
                  </a:lnTo>
                  <a:lnTo>
                    <a:pt x="74" y="1955"/>
                  </a:lnTo>
                  <a:lnTo>
                    <a:pt x="130" y="2084"/>
                  </a:lnTo>
                  <a:lnTo>
                    <a:pt x="185" y="2213"/>
                  </a:lnTo>
                  <a:lnTo>
                    <a:pt x="259" y="2342"/>
                  </a:lnTo>
                  <a:lnTo>
                    <a:pt x="351" y="2453"/>
                  </a:lnTo>
                  <a:lnTo>
                    <a:pt x="443" y="2545"/>
                  </a:lnTo>
                  <a:lnTo>
                    <a:pt x="554" y="2637"/>
                  </a:lnTo>
                  <a:lnTo>
                    <a:pt x="664" y="2729"/>
                  </a:lnTo>
                  <a:lnTo>
                    <a:pt x="793" y="2803"/>
                  </a:lnTo>
                  <a:lnTo>
                    <a:pt x="922" y="2858"/>
                  </a:lnTo>
                  <a:lnTo>
                    <a:pt x="1051" y="2914"/>
                  </a:lnTo>
                  <a:lnTo>
                    <a:pt x="1199" y="2951"/>
                  </a:lnTo>
                  <a:lnTo>
                    <a:pt x="1346" y="2969"/>
                  </a:lnTo>
                  <a:lnTo>
                    <a:pt x="1660" y="2969"/>
                  </a:lnTo>
                  <a:lnTo>
                    <a:pt x="1807" y="2932"/>
                  </a:lnTo>
                  <a:lnTo>
                    <a:pt x="1937" y="2895"/>
                  </a:lnTo>
                  <a:lnTo>
                    <a:pt x="2084" y="2858"/>
                  </a:lnTo>
                  <a:lnTo>
                    <a:pt x="2213" y="2785"/>
                  </a:lnTo>
                  <a:lnTo>
                    <a:pt x="2324" y="2711"/>
                  </a:lnTo>
                  <a:lnTo>
                    <a:pt x="2453" y="2619"/>
                  </a:lnTo>
                  <a:lnTo>
                    <a:pt x="2545" y="2527"/>
                  </a:lnTo>
                  <a:lnTo>
                    <a:pt x="2637" y="2416"/>
                  </a:lnTo>
                  <a:lnTo>
                    <a:pt x="2729" y="2305"/>
                  </a:lnTo>
                  <a:lnTo>
                    <a:pt x="2803" y="2176"/>
                  </a:lnTo>
                  <a:lnTo>
                    <a:pt x="2858" y="2047"/>
                  </a:lnTo>
                  <a:lnTo>
                    <a:pt x="2914" y="1918"/>
                  </a:lnTo>
                  <a:lnTo>
                    <a:pt x="2951" y="1771"/>
                  </a:lnTo>
                  <a:lnTo>
                    <a:pt x="2969" y="1623"/>
                  </a:lnTo>
                  <a:lnTo>
                    <a:pt x="2969" y="1476"/>
                  </a:lnTo>
                  <a:lnTo>
                    <a:pt x="2969" y="1328"/>
                  </a:lnTo>
                  <a:lnTo>
                    <a:pt x="2932" y="1181"/>
                  </a:lnTo>
                  <a:lnTo>
                    <a:pt x="2895" y="1033"/>
                  </a:lnTo>
                  <a:lnTo>
                    <a:pt x="2840" y="904"/>
                  </a:lnTo>
                  <a:lnTo>
                    <a:pt x="2785" y="775"/>
                  </a:lnTo>
                  <a:lnTo>
                    <a:pt x="2711" y="646"/>
                  </a:lnTo>
                  <a:lnTo>
                    <a:pt x="2619" y="535"/>
                  </a:lnTo>
                  <a:lnTo>
                    <a:pt x="2527" y="425"/>
                  </a:lnTo>
                  <a:lnTo>
                    <a:pt x="2416" y="332"/>
                  </a:lnTo>
                  <a:lnTo>
                    <a:pt x="2305" y="240"/>
                  </a:lnTo>
                  <a:lnTo>
                    <a:pt x="2176" y="185"/>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 name="Google Shape;915;p3"/>
            <p:cNvSpPr/>
            <p:nvPr/>
          </p:nvSpPr>
          <p:spPr>
            <a:xfrm>
              <a:off x="5430000" y="763150"/>
              <a:ext cx="74700" cy="74225"/>
            </a:xfrm>
            <a:custGeom>
              <a:avLst/>
              <a:gdLst/>
              <a:ahLst/>
              <a:cxnLst/>
              <a:rect l="l" t="t" r="r" b="b"/>
              <a:pathLst>
                <a:path w="2988" h="2969" extrusionOk="0">
                  <a:moveTo>
                    <a:pt x="1365" y="0"/>
                  </a:moveTo>
                  <a:lnTo>
                    <a:pt x="1218" y="19"/>
                  </a:lnTo>
                  <a:lnTo>
                    <a:pt x="1070" y="55"/>
                  </a:lnTo>
                  <a:lnTo>
                    <a:pt x="941" y="92"/>
                  </a:lnTo>
                  <a:lnTo>
                    <a:pt x="812" y="166"/>
                  </a:lnTo>
                  <a:lnTo>
                    <a:pt x="683" y="240"/>
                  </a:lnTo>
                  <a:lnTo>
                    <a:pt x="572" y="314"/>
                  </a:lnTo>
                  <a:lnTo>
                    <a:pt x="462" y="406"/>
                  </a:lnTo>
                  <a:lnTo>
                    <a:pt x="370" y="516"/>
                  </a:lnTo>
                  <a:lnTo>
                    <a:pt x="277" y="627"/>
                  </a:lnTo>
                  <a:lnTo>
                    <a:pt x="204" y="738"/>
                  </a:lnTo>
                  <a:lnTo>
                    <a:pt x="130" y="867"/>
                  </a:lnTo>
                  <a:lnTo>
                    <a:pt x="93" y="996"/>
                  </a:lnTo>
                  <a:lnTo>
                    <a:pt x="38" y="1143"/>
                  </a:lnTo>
                  <a:lnTo>
                    <a:pt x="19" y="1291"/>
                  </a:lnTo>
                  <a:lnTo>
                    <a:pt x="1" y="1438"/>
                  </a:lnTo>
                  <a:lnTo>
                    <a:pt x="19" y="1604"/>
                  </a:lnTo>
                  <a:lnTo>
                    <a:pt x="38" y="1752"/>
                  </a:lnTo>
                  <a:lnTo>
                    <a:pt x="75" y="1899"/>
                  </a:lnTo>
                  <a:lnTo>
                    <a:pt x="111" y="2047"/>
                  </a:lnTo>
                  <a:lnTo>
                    <a:pt x="167" y="2176"/>
                  </a:lnTo>
                  <a:lnTo>
                    <a:pt x="241" y="2305"/>
                  </a:lnTo>
                  <a:lnTo>
                    <a:pt x="333" y="2415"/>
                  </a:lnTo>
                  <a:lnTo>
                    <a:pt x="425" y="2526"/>
                  </a:lnTo>
                  <a:lnTo>
                    <a:pt x="536" y="2618"/>
                  </a:lnTo>
                  <a:lnTo>
                    <a:pt x="646" y="2711"/>
                  </a:lnTo>
                  <a:lnTo>
                    <a:pt x="775" y="2784"/>
                  </a:lnTo>
                  <a:lnTo>
                    <a:pt x="904" y="2858"/>
                  </a:lnTo>
                  <a:lnTo>
                    <a:pt x="1052" y="2913"/>
                  </a:lnTo>
                  <a:lnTo>
                    <a:pt x="1199" y="2950"/>
                  </a:lnTo>
                  <a:lnTo>
                    <a:pt x="1347" y="2969"/>
                  </a:lnTo>
                  <a:lnTo>
                    <a:pt x="1660" y="2969"/>
                  </a:lnTo>
                  <a:lnTo>
                    <a:pt x="1808" y="2950"/>
                  </a:lnTo>
                  <a:lnTo>
                    <a:pt x="1937" y="2913"/>
                  </a:lnTo>
                  <a:lnTo>
                    <a:pt x="2084" y="2858"/>
                  </a:lnTo>
                  <a:lnTo>
                    <a:pt x="2213" y="2803"/>
                  </a:lnTo>
                  <a:lnTo>
                    <a:pt x="2324" y="2729"/>
                  </a:lnTo>
                  <a:lnTo>
                    <a:pt x="2453" y="2637"/>
                  </a:lnTo>
                  <a:lnTo>
                    <a:pt x="2545" y="2545"/>
                  </a:lnTo>
                  <a:lnTo>
                    <a:pt x="2656" y="2434"/>
                  </a:lnTo>
                  <a:lnTo>
                    <a:pt x="2730" y="2323"/>
                  </a:lnTo>
                  <a:lnTo>
                    <a:pt x="2803" y="2194"/>
                  </a:lnTo>
                  <a:lnTo>
                    <a:pt x="2877" y="2065"/>
                  </a:lnTo>
                  <a:lnTo>
                    <a:pt x="2914" y="1936"/>
                  </a:lnTo>
                  <a:lnTo>
                    <a:pt x="2951" y="1789"/>
                  </a:lnTo>
                  <a:lnTo>
                    <a:pt x="2969" y="1641"/>
                  </a:lnTo>
                  <a:lnTo>
                    <a:pt x="2988" y="1494"/>
                  </a:lnTo>
                  <a:lnTo>
                    <a:pt x="2988" y="1346"/>
                  </a:lnTo>
                  <a:lnTo>
                    <a:pt x="2951" y="1199"/>
                  </a:lnTo>
                  <a:lnTo>
                    <a:pt x="2933" y="1051"/>
                  </a:lnTo>
                  <a:lnTo>
                    <a:pt x="2877" y="904"/>
                  </a:lnTo>
                  <a:lnTo>
                    <a:pt x="2822" y="775"/>
                  </a:lnTo>
                  <a:lnTo>
                    <a:pt x="2748" y="664"/>
                  </a:lnTo>
                  <a:lnTo>
                    <a:pt x="2656" y="535"/>
                  </a:lnTo>
                  <a:lnTo>
                    <a:pt x="2564" y="443"/>
                  </a:lnTo>
                  <a:lnTo>
                    <a:pt x="2453" y="332"/>
                  </a:lnTo>
                  <a:lnTo>
                    <a:pt x="2342" y="258"/>
                  </a:lnTo>
                  <a:lnTo>
                    <a:pt x="2232" y="184"/>
                  </a:lnTo>
                  <a:lnTo>
                    <a:pt x="2103" y="111"/>
                  </a:lnTo>
                  <a:lnTo>
                    <a:pt x="1955" y="74"/>
                  </a:lnTo>
                  <a:lnTo>
                    <a:pt x="1826" y="19"/>
                  </a:lnTo>
                  <a:lnTo>
                    <a:pt x="1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 name="Google Shape;916;p3"/>
            <p:cNvSpPr/>
            <p:nvPr/>
          </p:nvSpPr>
          <p:spPr>
            <a:xfrm>
              <a:off x="5641125" y="962725"/>
              <a:ext cx="74700" cy="74700"/>
            </a:xfrm>
            <a:custGeom>
              <a:avLst/>
              <a:gdLst/>
              <a:ahLst/>
              <a:cxnLst/>
              <a:rect l="l" t="t" r="r" b="b"/>
              <a:pathLst>
                <a:path w="2988" h="2988" extrusionOk="0">
                  <a:moveTo>
                    <a:pt x="1328" y="1"/>
                  </a:moveTo>
                  <a:lnTo>
                    <a:pt x="1181" y="38"/>
                  </a:lnTo>
                  <a:lnTo>
                    <a:pt x="1033" y="75"/>
                  </a:lnTo>
                  <a:lnTo>
                    <a:pt x="904" y="111"/>
                  </a:lnTo>
                  <a:lnTo>
                    <a:pt x="775" y="185"/>
                  </a:lnTo>
                  <a:lnTo>
                    <a:pt x="646" y="259"/>
                  </a:lnTo>
                  <a:lnTo>
                    <a:pt x="535" y="333"/>
                  </a:lnTo>
                  <a:lnTo>
                    <a:pt x="425" y="425"/>
                  </a:lnTo>
                  <a:lnTo>
                    <a:pt x="332" y="536"/>
                  </a:lnTo>
                  <a:lnTo>
                    <a:pt x="259" y="646"/>
                  </a:lnTo>
                  <a:lnTo>
                    <a:pt x="185" y="775"/>
                  </a:lnTo>
                  <a:lnTo>
                    <a:pt x="111" y="904"/>
                  </a:lnTo>
                  <a:lnTo>
                    <a:pt x="74" y="1033"/>
                  </a:lnTo>
                  <a:lnTo>
                    <a:pt x="37" y="1181"/>
                  </a:lnTo>
                  <a:lnTo>
                    <a:pt x="19" y="1328"/>
                  </a:lnTo>
                  <a:lnTo>
                    <a:pt x="1" y="1494"/>
                  </a:lnTo>
                  <a:lnTo>
                    <a:pt x="19" y="1642"/>
                  </a:lnTo>
                  <a:lnTo>
                    <a:pt x="37" y="1789"/>
                  </a:lnTo>
                  <a:lnTo>
                    <a:pt x="74" y="1937"/>
                  </a:lnTo>
                  <a:lnTo>
                    <a:pt x="130" y="2084"/>
                  </a:lnTo>
                  <a:lnTo>
                    <a:pt x="185" y="2213"/>
                  </a:lnTo>
                  <a:lnTo>
                    <a:pt x="259" y="2342"/>
                  </a:lnTo>
                  <a:lnTo>
                    <a:pt x="351" y="2453"/>
                  </a:lnTo>
                  <a:lnTo>
                    <a:pt x="443" y="2564"/>
                  </a:lnTo>
                  <a:lnTo>
                    <a:pt x="554" y="2656"/>
                  </a:lnTo>
                  <a:lnTo>
                    <a:pt x="664" y="2748"/>
                  </a:lnTo>
                  <a:lnTo>
                    <a:pt x="793" y="2822"/>
                  </a:lnTo>
                  <a:lnTo>
                    <a:pt x="922" y="2877"/>
                  </a:lnTo>
                  <a:lnTo>
                    <a:pt x="1070" y="2933"/>
                  </a:lnTo>
                  <a:lnTo>
                    <a:pt x="1217" y="2951"/>
                  </a:lnTo>
                  <a:lnTo>
                    <a:pt x="1365" y="2988"/>
                  </a:lnTo>
                  <a:lnTo>
                    <a:pt x="1531" y="2988"/>
                  </a:lnTo>
                  <a:lnTo>
                    <a:pt x="1678" y="2969"/>
                  </a:lnTo>
                  <a:lnTo>
                    <a:pt x="1826" y="2951"/>
                  </a:lnTo>
                  <a:lnTo>
                    <a:pt x="1973" y="2914"/>
                  </a:lnTo>
                  <a:lnTo>
                    <a:pt x="2102" y="2859"/>
                  </a:lnTo>
                  <a:lnTo>
                    <a:pt x="2232" y="2803"/>
                  </a:lnTo>
                  <a:lnTo>
                    <a:pt x="2342" y="2730"/>
                  </a:lnTo>
                  <a:lnTo>
                    <a:pt x="2471" y="2637"/>
                  </a:lnTo>
                  <a:lnTo>
                    <a:pt x="2563" y="2545"/>
                  </a:lnTo>
                  <a:lnTo>
                    <a:pt x="2656" y="2435"/>
                  </a:lnTo>
                  <a:lnTo>
                    <a:pt x="2748" y="2324"/>
                  </a:lnTo>
                  <a:lnTo>
                    <a:pt x="2822" y="2213"/>
                  </a:lnTo>
                  <a:lnTo>
                    <a:pt x="2877" y="2084"/>
                  </a:lnTo>
                  <a:lnTo>
                    <a:pt x="2932" y="1937"/>
                  </a:lnTo>
                  <a:lnTo>
                    <a:pt x="2969" y="1789"/>
                  </a:lnTo>
                  <a:lnTo>
                    <a:pt x="2987" y="1642"/>
                  </a:lnTo>
                  <a:lnTo>
                    <a:pt x="2987" y="1494"/>
                  </a:lnTo>
                  <a:lnTo>
                    <a:pt x="2987" y="1347"/>
                  </a:lnTo>
                  <a:lnTo>
                    <a:pt x="2969" y="1181"/>
                  </a:lnTo>
                  <a:lnTo>
                    <a:pt x="2932" y="1033"/>
                  </a:lnTo>
                  <a:lnTo>
                    <a:pt x="2877" y="904"/>
                  </a:lnTo>
                  <a:lnTo>
                    <a:pt x="2822" y="775"/>
                  </a:lnTo>
                  <a:lnTo>
                    <a:pt x="2748" y="646"/>
                  </a:lnTo>
                  <a:lnTo>
                    <a:pt x="2656" y="536"/>
                  </a:lnTo>
                  <a:lnTo>
                    <a:pt x="2563" y="425"/>
                  </a:lnTo>
                  <a:lnTo>
                    <a:pt x="2453" y="333"/>
                  </a:lnTo>
                  <a:lnTo>
                    <a:pt x="2324" y="241"/>
                  </a:lnTo>
                  <a:lnTo>
                    <a:pt x="2213"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 name="Google Shape;917;p3"/>
            <p:cNvSpPr/>
            <p:nvPr/>
          </p:nvSpPr>
          <p:spPr>
            <a:xfrm>
              <a:off x="5364550" y="668650"/>
              <a:ext cx="74700" cy="74700"/>
            </a:xfrm>
            <a:custGeom>
              <a:avLst/>
              <a:gdLst/>
              <a:ahLst/>
              <a:cxnLst/>
              <a:rect l="l" t="t" r="r" b="b"/>
              <a:pathLst>
                <a:path w="2988" h="2988" extrusionOk="0">
                  <a:moveTo>
                    <a:pt x="1476" y="0"/>
                  </a:moveTo>
                  <a:lnTo>
                    <a:pt x="1310" y="19"/>
                  </a:lnTo>
                  <a:lnTo>
                    <a:pt x="1162" y="37"/>
                  </a:lnTo>
                  <a:lnTo>
                    <a:pt x="1033" y="74"/>
                  </a:lnTo>
                  <a:lnTo>
                    <a:pt x="886" y="129"/>
                  </a:lnTo>
                  <a:lnTo>
                    <a:pt x="757" y="185"/>
                  </a:lnTo>
                  <a:lnTo>
                    <a:pt x="646" y="258"/>
                  </a:lnTo>
                  <a:lnTo>
                    <a:pt x="535" y="351"/>
                  </a:lnTo>
                  <a:lnTo>
                    <a:pt x="425" y="443"/>
                  </a:lnTo>
                  <a:lnTo>
                    <a:pt x="333" y="553"/>
                  </a:lnTo>
                  <a:lnTo>
                    <a:pt x="240" y="664"/>
                  </a:lnTo>
                  <a:lnTo>
                    <a:pt x="167" y="793"/>
                  </a:lnTo>
                  <a:lnTo>
                    <a:pt x="111" y="922"/>
                  </a:lnTo>
                  <a:lnTo>
                    <a:pt x="74" y="1051"/>
                  </a:lnTo>
                  <a:lnTo>
                    <a:pt x="38" y="1199"/>
                  </a:lnTo>
                  <a:lnTo>
                    <a:pt x="1" y="1346"/>
                  </a:lnTo>
                  <a:lnTo>
                    <a:pt x="1" y="1494"/>
                  </a:lnTo>
                  <a:lnTo>
                    <a:pt x="1" y="1660"/>
                  </a:lnTo>
                  <a:lnTo>
                    <a:pt x="38" y="1807"/>
                  </a:lnTo>
                  <a:lnTo>
                    <a:pt x="74" y="1936"/>
                  </a:lnTo>
                  <a:lnTo>
                    <a:pt x="111" y="2084"/>
                  </a:lnTo>
                  <a:lnTo>
                    <a:pt x="185" y="2213"/>
                  </a:lnTo>
                  <a:lnTo>
                    <a:pt x="259" y="2323"/>
                  </a:lnTo>
                  <a:lnTo>
                    <a:pt x="333" y="2453"/>
                  </a:lnTo>
                  <a:lnTo>
                    <a:pt x="425" y="2545"/>
                  </a:lnTo>
                  <a:lnTo>
                    <a:pt x="535" y="2637"/>
                  </a:lnTo>
                  <a:lnTo>
                    <a:pt x="646" y="2729"/>
                  </a:lnTo>
                  <a:lnTo>
                    <a:pt x="775" y="2803"/>
                  </a:lnTo>
                  <a:lnTo>
                    <a:pt x="904" y="2858"/>
                  </a:lnTo>
                  <a:lnTo>
                    <a:pt x="1033" y="2914"/>
                  </a:lnTo>
                  <a:lnTo>
                    <a:pt x="1181" y="2950"/>
                  </a:lnTo>
                  <a:lnTo>
                    <a:pt x="1328" y="2969"/>
                  </a:lnTo>
                  <a:lnTo>
                    <a:pt x="1476" y="2987"/>
                  </a:lnTo>
                  <a:lnTo>
                    <a:pt x="1642" y="2969"/>
                  </a:lnTo>
                  <a:lnTo>
                    <a:pt x="1789" y="2950"/>
                  </a:lnTo>
                  <a:lnTo>
                    <a:pt x="1937" y="2914"/>
                  </a:lnTo>
                  <a:lnTo>
                    <a:pt x="2084" y="2877"/>
                  </a:lnTo>
                  <a:lnTo>
                    <a:pt x="2213" y="2803"/>
                  </a:lnTo>
                  <a:lnTo>
                    <a:pt x="2324" y="2729"/>
                  </a:lnTo>
                  <a:lnTo>
                    <a:pt x="2453" y="2637"/>
                  </a:lnTo>
                  <a:lnTo>
                    <a:pt x="2545" y="2545"/>
                  </a:lnTo>
                  <a:lnTo>
                    <a:pt x="2656" y="2434"/>
                  </a:lnTo>
                  <a:lnTo>
                    <a:pt x="2729" y="2323"/>
                  </a:lnTo>
                  <a:lnTo>
                    <a:pt x="2803" y="2194"/>
                  </a:lnTo>
                  <a:lnTo>
                    <a:pt x="2877" y="2065"/>
                  </a:lnTo>
                  <a:lnTo>
                    <a:pt x="2914" y="1918"/>
                  </a:lnTo>
                  <a:lnTo>
                    <a:pt x="2951" y="1770"/>
                  </a:lnTo>
                  <a:lnTo>
                    <a:pt x="2969" y="1623"/>
                  </a:lnTo>
                  <a:lnTo>
                    <a:pt x="2988" y="1457"/>
                  </a:lnTo>
                  <a:lnTo>
                    <a:pt x="2969" y="1309"/>
                  </a:lnTo>
                  <a:lnTo>
                    <a:pt x="2951" y="1162"/>
                  </a:lnTo>
                  <a:lnTo>
                    <a:pt x="2914" y="1014"/>
                  </a:lnTo>
                  <a:lnTo>
                    <a:pt x="2859" y="885"/>
                  </a:lnTo>
                  <a:lnTo>
                    <a:pt x="2785" y="756"/>
                  </a:lnTo>
                  <a:lnTo>
                    <a:pt x="2711" y="646"/>
                  </a:lnTo>
                  <a:lnTo>
                    <a:pt x="2619" y="535"/>
                  </a:lnTo>
                  <a:lnTo>
                    <a:pt x="2527" y="424"/>
                  </a:lnTo>
                  <a:lnTo>
                    <a:pt x="2416" y="332"/>
                  </a:lnTo>
                  <a:lnTo>
                    <a:pt x="2305" y="240"/>
                  </a:lnTo>
                  <a:lnTo>
                    <a:pt x="2176" y="166"/>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 name="Google Shape;918;p3"/>
            <p:cNvSpPr/>
            <p:nvPr/>
          </p:nvSpPr>
          <p:spPr>
            <a:xfrm>
              <a:off x="5299100" y="574600"/>
              <a:ext cx="74225" cy="74250"/>
            </a:xfrm>
            <a:custGeom>
              <a:avLst/>
              <a:gdLst/>
              <a:ahLst/>
              <a:cxnLst/>
              <a:rect l="l" t="t" r="r" b="b"/>
              <a:pathLst>
                <a:path w="2969" h="2970" extrusionOk="0">
                  <a:moveTo>
                    <a:pt x="1346" y="1"/>
                  </a:moveTo>
                  <a:lnTo>
                    <a:pt x="1199" y="38"/>
                  </a:lnTo>
                  <a:lnTo>
                    <a:pt x="1051" y="56"/>
                  </a:lnTo>
                  <a:lnTo>
                    <a:pt x="922" y="112"/>
                  </a:lnTo>
                  <a:lnTo>
                    <a:pt x="793" y="167"/>
                  </a:lnTo>
                  <a:lnTo>
                    <a:pt x="664" y="241"/>
                  </a:lnTo>
                  <a:lnTo>
                    <a:pt x="554" y="333"/>
                  </a:lnTo>
                  <a:lnTo>
                    <a:pt x="443" y="425"/>
                  </a:lnTo>
                  <a:lnTo>
                    <a:pt x="351" y="517"/>
                  </a:lnTo>
                  <a:lnTo>
                    <a:pt x="259" y="628"/>
                  </a:lnTo>
                  <a:lnTo>
                    <a:pt x="185" y="757"/>
                  </a:lnTo>
                  <a:lnTo>
                    <a:pt x="129" y="886"/>
                  </a:lnTo>
                  <a:lnTo>
                    <a:pt x="74" y="1015"/>
                  </a:lnTo>
                  <a:lnTo>
                    <a:pt x="37" y="1162"/>
                  </a:lnTo>
                  <a:lnTo>
                    <a:pt x="0" y="1310"/>
                  </a:lnTo>
                  <a:lnTo>
                    <a:pt x="0" y="1457"/>
                  </a:lnTo>
                  <a:lnTo>
                    <a:pt x="0" y="1605"/>
                  </a:lnTo>
                  <a:lnTo>
                    <a:pt x="19" y="1771"/>
                  </a:lnTo>
                  <a:lnTo>
                    <a:pt x="56" y="1918"/>
                  </a:lnTo>
                  <a:lnTo>
                    <a:pt x="111" y="2048"/>
                  </a:lnTo>
                  <a:lnTo>
                    <a:pt x="166" y="2177"/>
                  </a:lnTo>
                  <a:lnTo>
                    <a:pt x="240" y="2306"/>
                  </a:lnTo>
                  <a:lnTo>
                    <a:pt x="332" y="2435"/>
                  </a:lnTo>
                  <a:lnTo>
                    <a:pt x="424" y="2527"/>
                  </a:lnTo>
                  <a:lnTo>
                    <a:pt x="535" y="2638"/>
                  </a:lnTo>
                  <a:lnTo>
                    <a:pt x="646" y="2730"/>
                  </a:lnTo>
                  <a:lnTo>
                    <a:pt x="775" y="2803"/>
                  </a:lnTo>
                  <a:lnTo>
                    <a:pt x="904" y="2859"/>
                  </a:lnTo>
                  <a:lnTo>
                    <a:pt x="1033" y="2914"/>
                  </a:lnTo>
                  <a:lnTo>
                    <a:pt x="1180" y="2951"/>
                  </a:lnTo>
                  <a:lnTo>
                    <a:pt x="1328" y="2969"/>
                  </a:lnTo>
                  <a:lnTo>
                    <a:pt x="1641" y="2969"/>
                  </a:lnTo>
                  <a:lnTo>
                    <a:pt x="1789" y="2951"/>
                  </a:lnTo>
                  <a:lnTo>
                    <a:pt x="1936" y="2914"/>
                  </a:lnTo>
                  <a:lnTo>
                    <a:pt x="2065" y="2859"/>
                  </a:lnTo>
                  <a:lnTo>
                    <a:pt x="2195" y="2803"/>
                  </a:lnTo>
                  <a:lnTo>
                    <a:pt x="2324" y="2730"/>
                  </a:lnTo>
                  <a:lnTo>
                    <a:pt x="2434" y="2638"/>
                  </a:lnTo>
                  <a:lnTo>
                    <a:pt x="2545" y="2545"/>
                  </a:lnTo>
                  <a:lnTo>
                    <a:pt x="2637" y="2435"/>
                  </a:lnTo>
                  <a:lnTo>
                    <a:pt x="2711" y="2324"/>
                  </a:lnTo>
                  <a:lnTo>
                    <a:pt x="2785" y="2195"/>
                  </a:lnTo>
                  <a:lnTo>
                    <a:pt x="2858" y="2066"/>
                  </a:lnTo>
                  <a:lnTo>
                    <a:pt x="2895" y="1937"/>
                  </a:lnTo>
                  <a:lnTo>
                    <a:pt x="2932" y="1789"/>
                  </a:lnTo>
                  <a:lnTo>
                    <a:pt x="2969" y="1642"/>
                  </a:lnTo>
                  <a:lnTo>
                    <a:pt x="2969" y="1494"/>
                  </a:lnTo>
                  <a:lnTo>
                    <a:pt x="2969" y="1347"/>
                  </a:lnTo>
                  <a:lnTo>
                    <a:pt x="2932" y="1199"/>
                  </a:lnTo>
                  <a:lnTo>
                    <a:pt x="2914" y="1052"/>
                  </a:lnTo>
                  <a:lnTo>
                    <a:pt x="2858" y="923"/>
                  </a:lnTo>
                  <a:lnTo>
                    <a:pt x="2803" y="794"/>
                  </a:lnTo>
                  <a:lnTo>
                    <a:pt x="2729" y="665"/>
                  </a:lnTo>
                  <a:lnTo>
                    <a:pt x="2637" y="554"/>
                  </a:lnTo>
                  <a:lnTo>
                    <a:pt x="2545" y="443"/>
                  </a:lnTo>
                  <a:lnTo>
                    <a:pt x="2434" y="351"/>
                  </a:lnTo>
                  <a:lnTo>
                    <a:pt x="2324" y="259"/>
                  </a:lnTo>
                  <a:lnTo>
                    <a:pt x="2213" y="185"/>
                  </a:lnTo>
                  <a:lnTo>
                    <a:pt x="2084" y="130"/>
                  </a:lnTo>
                  <a:lnTo>
                    <a:pt x="1936" y="75"/>
                  </a:lnTo>
                  <a:lnTo>
                    <a:pt x="1807"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 name="Google Shape;919;p3"/>
            <p:cNvSpPr/>
            <p:nvPr/>
          </p:nvSpPr>
          <p:spPr>
            <a:xfrm>
              <a:off x="5196300" y="238125"/>
              <a:ext cx="74250" cy="65475"/>
            </a:xfrm>
            <a:custGeom>
              <a:avLst/>
              <a:gdLst/>
              <a:ahLst/>
              <a:cxnLst/>
              <a:rect l="l" t="t" r="r" b="b"/>
              <a:pathLst>
                <a:path w="2970" h="2619" extrusionOk="0">
                  <a:moveTo>
                    <a:pt x="535" y="0"/>
                  </a:moveTo>
                  <a:lnTo>
                    <a:pt x="406" y="111"/>
                  </a:lnTo>
                  <a:lnTo>
                    <a:pt x="314" y="221"/>
                  </a:lnTo>
                  <a:lnTo>
                    <a:pt x="222" y="350"/>
                  </a:lnTo>
                  <a:lnTo>
                    <a:pt x="148" y="498"/>
                  </a:lnTo>
                  <a:lnTo>
                    <a:pt x="74" y="645"/>
                  </a:lnTo>
                  <a:lnTo>
                    <a:pt x="38" y="793"/>
                  </a:lnTo>
                  <a:lnTo>
                    <a:pt x="1" y="959"/>
                  </a:lnTo>
                  <a:lnTo>
                    <a:pt x="1" y="1125"/>
                  </a:lnTo>
                  <a:lnTo>
                    <a:pt x="1" y="1291"/>
                  </a:lnTo>
                  <a:lnTo>
                    <a:pt x="19" y="1438"/>
                  </a:lnTo>
                  <a:lnTo>
                    <a:pt x="56" y="1567"/>
                  </a:lnTo>
                  <a:lnTo>
                    <a:pt x="111" y="1715"/>
                  </a:lnTo>
                  <a:lnTo>
                    <a:pt x="167" y="1844"/>
                  </a:lnTo>
                  <a:lnTo>
                    <a:pt x="240" y="1954"/>
                  </a:lnTo>
                  <a:lnTo>
                    <a:pt x="333" y="2084"/>
                  </a:lnTo>
                  <a:lnTo>
                    <a:pt x="425" y="2176"/>
                  </a:lnTo>
                  <a:lnTo>
                    <a:pt x="535" y="2286"/>
                  </a:lnTo>
                  <a:lnTo>
                    <a:pt x="646" y="2360"/>
                  </a:lnTo>
                  <a:lnTo>
                    <a:pt x="757" y="2434"/>
                  </a:lnTo>
                  <a:lnTo>
                    <a:pt x="886" y="2508"/>
                  </a:lnTo>
                  <a:lnTo>
                    <a:pt x="1033" y="2544"/>
                  </a:lnTo>
                  <a:lnTo>
                    <a:pt x="1162" y="2600"/>
                  </a:lnTo>
                  <a:lnTo>
                    <a:pt x="1310" y="2618"/>
                  </a:lnTo>
                  <a:lnTo>
                    <a:pt x="1623" y="2618"/>
                  </a:lnTo>
                  <a:lnTo>
                    <a:pt x="1771" y="2600"/>
                  </a:lnTo>
                  <a:lnTo>
                    <a:pt x="1918" y="2563"/>
                  </a:lnTo>
                  <a:lnTo>
                    <a:pt x="2066" y="2508"/>
                  </a:lnTo>
                  <a:lnTo>
                    <a:pt x="2195" y="2452"/>
                  </a:lnTo>
                  <a:lnTo>
                    <a:pt x="2324" y="2379"/>
                  </a:lnTo>
                  <a:lnTo>
                    <a:pt x="2435" y="2286"/>
                  </a:lnTo>
                  <a:lnTo>
                    <a:pt x="2545" y="2194"/>
                  </a:lnTo>
                  <a:lnTo>
                    <a:pt x="2637" y="2084"/>
                  </a:lnTo>
                  <a:lnTo>
                    <a:pt x="2730" y="1973"/>
                  </a:lnTo>
                  <a:lnTo>
                    <a:pt x="2803" y="1844"/>
                  </a:lnTo>
                  <a:lnTo>
                    <a:pt x="2859" y="1715"/>
                  </a:lnTo>
                  <a:lnTo>
                    <a:pt x="2914" y="1567"/>
                  </a:lnTo>
                  <a:lnTo>
                    <a:pt x="2951" y="1420"/>
                  </a:lnTo>
                  <a:lnTo>
                    <a:pt x="2969" y="1272"/>
                  </a:lnTo>
                  <a:lnTo>
                    <a:pt x="2969" y="1106"/>
                  </a:lnTo>
                  <a:lnTo>
                    <a:pt x="2969" y="940"/>
                  </a:lnTo>
                  <a:lnTo>
                    <a:pt x="2932" y="793"/>
                  </a:lnTo>
                  <a:lnTo>
                    <a:pt x="2877" y="627"/>
                  </a:lnTo>
                  <a:lnTo>
                    <a:pt x="2822" y="498"/>
                  </a:lnTo>
                  <a:lnTo>
                    <a:pt x="2748" y="350"/>
                  </a:lnTo>
                  <a:lnTo>
                    <a:pt x="2656" y="221"/>
                  </a:lnTo>
                  <a:lnTo>
                    <a:pt x="2564" y="111"/>
                  </a:lnTo>
                  <a:lnTo>
                    <a:pt x="2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 name="Google Shape;920;p3"/>
            <p:cNvSpPr/>
            <p:nvPr/>
          </p:nvSpPr>
          <p:spPr>
            <a:xfrm>
              <a:off x="5707500" y="1057225"/>
              <a:ext cx="73775" cy="73775"/>
            </a:xfrm>
            <a:custGeom>
              <a:avLst/>
              <a:gdLst/>
              <a:ahLst/>
              <a:cxnLst/>
              <a:rect l="l" t="t" r="r" b="b"/>
              <a:pathLst>
                <a:path w="2951" h="2951" extrusionOk="0">
                  <a:moveTo>
                    <a:pt x="1439" y="1"/>
                  </a:moveTo>
                  <a:lnTo>
                    <a:pt x="1291" y="19"/>
                  </a:lnTo>
                  <a:lnTo>
                    <a:pt x="1162" y="38"/>
                  </a:lnTo>
                  <a:lnTo>
                    <a:pt x="1015" y="74"/>
                  </a:lnTo>
                  <a:lnTo>
                    <a:pt x="886" y="130"/>
                  </a:lnTo>
                  <a:lnTo>
                    <a:pt x="757" y="185"/>
                  </a:lnTo>
                  <a:lnTo>
                    <a:pt x="646" y="259"/>
                  </a:lnTo>
                  <a:lnTo>
                    <a:pt x="535" y="351"/>
                  </a:lnTo>
                  <a:lnTo>
                    <a:pt x="425" y="443"/>
                  </a:lnTo>
                  <a:lnTo>
                    <a:pt x="332" y="535"/>
                  </a:lnTo>
                  <a:lnTo>
                    <a:pt x="259" y="646"/>
                  </a:lnTo>
                  <a:lnTo>
                    <a:pt x="185" y="775"/>
                  </a:lnTo>
                  <a:lnTo>
                    <a:pt x="111" y="904"/>
                  </a:lnTo>
                  <a:lnTo>
                    <a:pt x="56" y="1033"/>
                  </a:lnTo>
                  <a:lnTo>
                    <a:pt x="19" y="1162"/>
                  </a:lnTo>
                  <a:lnTo>
                    <a:pt x="1" y="1310"/>
                  </a:lnTo>
                  <a:lnTo>
                    <a:pt x="1" y="1457"/>
                  </a:lnTo>
                  <a:lnTo>
                    <a:pt x="1" y="1605"/>
                  </a:lnTo>
                  <a:lnTo>
                    <a:pt x="19" y="1752"/>
                  </a:lnTo>
                  <a:lnTo>
                    <a:pt x="56" y="1900"/>
                  </a:lnTo>
                  <a:lnTo>
                    <a:pt x="111" y="2029"/>
                  </a:lnTo>
                  <a:lnTo>
                    <a:pt x="167" y="2158"/>
                  </a:lnTo>
                  <a:lnTo>
                    <a:pt x="240" y="2287"/>
                  </a:lnTo>
                  <a:lnTo>
                    <a:pt x="332" y="2398"/>
                  </a:lnTo>
                  <a:lnTo>
                    <a:pt x="425" y="2508"/>
                  </a:lnTo>
                  <a:lnTo>
                    <a:pt x="535" y="2600"/>
                  </a:lnTo>
                  <a:lnTo>
                    <a:pt x="646" y="2693"/>
                  </a:lnTo>
                  <a:lnTo>
                    <a:pt x="757" y="2766"/>
                  </a:lnTo>
                  <a:lnTo>
                    <a:pt x="886" y="2840"/>
                  </a:lnTo>
                  <a:lnTo>
                    <a:pt x="1033" y="2877"/>
                  </a:lnTo>
                  <a:lnTo>
                    <a:pt x="1162" y="2914"/>
                  </a:lnTo>
                  <a:lnTo>
                    <a:pt x="1310" y="2951"/>
                  </a:lnTo>
                  <a:lnTo>
                    <a:pt x="1623" y="2951"/>
                  </a:lnTo>
                  <a:lnTo>
                    <a:pt x="1771" y="2932"/>
                  </a:lnTo>
                  <a:lnTo>
                    <a:pt x="1900" y="2895"/>
                  </a:lnTo>
                  <a:lnTo>
                    <a:pt x="2047" y="2840"/>
                  </a:lnTo>
                  <a:lnTo>
                    <a:pt x="2176" y="2766"/>
                  </a:lnTo>
                  <a:lnTo>
                    <a:pt x="2287" y="2693"/>
                  </a:lnTo>
                  <a:lnTo>
                    <a:pt x="2398" y="2619"/>
                  </a:lnTo>
                  <a:lnTo>
                    <a:pt x="2508" y="2508"/>
                  </a:lnTo>
                  <a:lnTo>
                    <a:pt x="2600" y="2416"/>
                  </a:lnTo>
                  <a:lnTo>
                    <a:pt x="2693" y="2287"/>
                  </a:lnTo>
                  <a:lnTo>
                    <a:pt x="2766" y="2176"/>
                  </a:lnTo>
                  <a:lnTo>
                    <a:pt x="2840" y="2047"/>
                  </a:lnTo>
                  <a:lnTo>
                    <a:pt x="2877" y="1900"/>
                  </a:lnTo>
                  <a:lnTo>
                    <a:pt x="2914" y="1771"/>
                  </a:lnTo>
                  <a:lnTo>
                    <a:pt x="2932" y="1623"/>
                  </a:lnTo>
                  <a:lnTo>
                    <a:pt x="2951" y="1476"/>
                  </a:lnTo>
                  <a:lnTo>
                    <a:pt x="2932" y="1310"/>
                  </a:lnTo>
                  <a:lnTo>
                    <a:pt x="2914" y="1181"/>
                  </a:lnTo>
                  <a:lnTo>
                    <a:pt x="2877" y="1033"/>
                  </a:lnTo>
                  <a:lnTo>
                    <a:pt x="2822" y="886"/>
                  </a:lnTo>
                  <a:lnTo>
                    <a:pt x="2766" y="757"/>
                  </a:lnTo>
                  <a:lnTo>
                    <a:pt x="2674" y="646"/>
                  </a:lnTo>
                  <a:lnTo>
                    <a:pt x="2600" y="535"/>
                  </a:lnTo>
                  <a:lnTo>
                    <a:pt x="2490" y="425"/>
                  </a:lnTo>
                  <a:lnTo>
                    <a:pt x="2398" y="333"/>
                  </a:lnTo>
                  <a:lnTo>
                    <a:pt x="2268" y="240"/>
                  </a:lnTo>
                  <a:lnTo>
                    <a:pt x="2158" y="167"/>
                  </a:lnTo>
                  <a:lnTo>
                    <a:pt x="2029" y="111"/>
                  </a:lnTo>
                  <a:lnTo>
                    <a:pt x="1881" y="56"/>
                  </a:lnTo>
                  <a:lnTo>
                    <a:pt x="1734"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 name="Google Shape;921;p3"/>
            <p:cNvSpPr/>
            <p:nvPr/>
          </p:nvSpPr>
          <p:spPr>
            <a:xfrm>
              <a:off x="5233650" y="480575"/>
              <a:ext cx="73775" cy="74250"/>
            </a:xfrm>
            <a:custGeom>
              <a:avLst/>
              <a:gdLst/>
              <a:ahLst/>
              <a:cxnLst/>
              <a:rect l="l" t="t" r="r" b="b"/>
              <a:pathLst>
                <a:path w="2951" h="2970" extrusionOk="0">
                  <a:moveTo>
                    <a:pt x="1531" y="0"/>
                  </a:moveTo>
                  <a:lnTo>
                    <a:pt x="1365" y="19"/>
                  </a:lnTo>
                  <a:lnTo>
                    <a:pt x="1236" y="37"/>
                  </a:lnTo>
                  <a:lnTo>
                    <a:pt x="1088" y="56"/>
                  </a:lnTo>
                  <a:lnTo>
                    <a:pt x="941" y="111"/>
                  </a:lnTo>
                  <a:lnTo>
                    <a:pt x="811" y="166"/>
                  </a:lnTo>
                  <a:lnTo>
                    <a:pt x="701" y="240"/>
                  </a:lnTo>
                  <a:lnTo>
                    <a:pt x="572" y="314"/>
                  </a:lnTo>
                  <a:lnTo>
                    <a:pt x="461" y="406"/>
                  </a:lnTo>
                  <a:lnTo>
                    <a:pt x="369" y="517"/>
                  </a:lnTo>
                  <a:lnTo>
                    <a:pt x="277" y="627"/>
                  </a:lnTo>
                  <a:lnTo>
                    <a:pt x="203" y="756"/>
                  </a:lnTo>
                  <a:lnTo>
                    <a:pt x="129" y="886"/>
                  </a:lnTo>
                  <a:lnTo>
                    <a:pt x="74" y="1015"/>
                  </a:lnTo>
                  <a:lnTo>
                    <a:pt x="37" y="1162"/>
                  </a:lnTo>
                  <a:lnTo>
                    <a:pt x="19" y="1310"/>
                  </a:lnTo>
                  <a:lnTo>
                    <a:pt x="0" y="1457"/>
                  </a:lnTo>
                  <a:lnTo>
                    <a:pt x="0" y="1605"/>
                  </a:lnTo>
                  <a:lnTo>
                    <a:pt x="19" y="1752"/>
                  </a:lnTo>
                  <a:lnTo>
                    <a:pt x="56" y="1881"/>
                  </a:lnTo>
                  <a:lnTo>
                    <a:pt x="111" y="2029"/>
                  </a:lnTo>
                  <a:lnTo>
                    <a:pt x="166" y="2158"/>
                  </a:lnTo>
                  <a:lnTo>
                    <a:pt x="240" y="2287"/>
                  </a:lnTo>
                  <a:lnTo>
                    <a:pt x="314" y="2397"/>
                  </a:lnTo>
                  <a:lnTo>
                    <a:pt x="424" y="2508"/>
                  </a:lnTo>
                  <a:lnTo>
                    <a:pt x="516" y="2600"/>
                  </a:lnTo>
                  <a:lnTo>
                    <a:pt x="627" y="2692"/>
                  </a:lnTo>
                  <a:lnTo>
                    <a:pt x="756" y="2766"/>
                  </a:lnTo>
                  <a:lnTo>
                    <a:pt x="885" y="2840"/>
                  </a:lnTo>
                  <a:lnTo>
                    <a:pt x="1014" y="2895"/>
                  </a:lnTo>
                  <a:lnTo>
                    <a:pt x="1162" y="2932"/>
                  </a:lnTo>
                  <a:lnTo>
                    <a:pt x="1309" y="2951"/>
                  </a:lnTo>
                  <a:lnTo>
                    <a:pt x="1457" y="2969"/>
                  </a:lnTo>
                  <a:lnTo>
                    <a:pt x="1604" y="2951"/>
                  </a:lnTo>
                  <a:lnTo>
                    <a:pt x="1752" y="2932"/>
                  </a:lnTo>
                  <a:lnTo>
                    <a:pt x="1899" y="2895"/>
                  </a:lnTo>
                  <a:lnTo>
                    <a:pt x="2028" y="2858"/>
                  </a:lnTo>
                  <a:lnTo>
                    <a:pt x="2157" y="2785"/>
                  </a:lnTo>
                  <a:lnTo>
                    <a:pt x="2287" y="2711"/>
                  </a:lnTo>
                  <a:lnTo>
                    <a:pt x="2397" y="2637"/>
                  </a:lnTo>
                  <a:lnTo>
                    <a:pt x="2508" y="2527"/>
                  </a:lnTo>
                  <a:lnTo>
                    <a:pt x="2600" y="2434"/>
                  </a:lnTo>
                  <a:lnTo>
                    <a:pt x="2692" y="2305"/>
                  </a:lnTo>
                  <a:lnTo>
                    <a:pt x="2766" y="2195"/>
                  </a:lnTo>
                  <a:lnTo>
                    <a:pt x="2821" y="2066"/>
                  </a:lnTo>
                  <a:lnTo>
                    <a:pt x="2877" y="1936"/>
                  </a:lnTo>
                  <a:lnTo>
                    <a:pt x="2913" y="1789"/>
                  </a:lnTo>
                  <a:lnTo>
                    <a:pt x="2950" y="1641"/>
                  </a:lnTo>
                  <a:lnTo>
                    <a:pt x="2950" y="1494"/>
                  </a:lnTo>
                  <a:lnTo>
                    <a:pt x="2950" y="1346"/>
                  </a:lnTo>
                  <a:lnTo>
                    <a:pt x="2932" y="1199"/>
                  </a:lnTo>
                  <a:lnTo>
                    <a:pt x="2895" y="1070"/>
                  </a:lnTo>
                  <a:lnTo>
                    <a:pt x="2840" y="922"/>
                  </a:lnTo>
                  <a:lnTo>
                    <a:pt x="2784" y="812"/>
                  </a:lnTo>
                  <a:lnTo>
                    <a:pt x="2711" y="683"/>
                  </a:lnTo>
                  <a:lnTo>
                    <a:pt x="2618" y="572"/>
                  </a:lnTo>
                  <a:lnTo>
                    <a:pt x="2526" y="461"/>
                  </a:lnTo>
                  <a:lnTo>
                    <a:pt x="2434" y="369"/>
                  </a:lnTo>
                  <a:lnTo>
                    <a:pt x="2323" y="277"/>
                  </a:lnTo>
                  <a:lnTo>
                    <a:pt x="2213" y="203"/>
                  </a:lnTo>
                  <a:lnTo>
                    <a:pt x="2084" y="148"/>
                  </a:lnTo>
                  <a:lnTo>
                    <a:pt x="1955" y="93"/>
                  </a:lnTo>
                  <a:lnTo>
                    <a:pt x="1807" y="56"/>
                  </a:lnTo>
                  <a:lnTo>
                    <a:pt x="1678"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 name="Google Shape;922;p3"/>
            <p:cNvSpPr/>
            <p:nvPr/>
          </p:nvSpPr>
          <p:spPr>
            <a:xfrm>
              <a:off x="6009900" y="1194125"/>
              <a:ext cx="73775" cy="73775"/>
            </a:xfrm>
            <a:custGeom>
              <a:avLst/>
              <a:gdLst/>
              <a:ahLst/>
              <a:cxnLst/>
              <a:rect l="l" t="t" r="r" b="b"/>
              <a:pathLst>
                <a:path w="2951" h="2951" extrusionOk="0">
                  <a:moveTo>
                    <a:pt x="1346" y="1"/>
                  </a:moveTo>
                  <a:lnTo>
                    <a:pt x="1199" y="38"/>
                  </a:lnTo>
                  <a:lnTo>
                    <a:pt x="1069" y="56"/>
                  </a:lnTo>
                  <a:lnTo>
                    <a:pt x="922" y="111"/>
                  </a:lnTo>
                  <a:lnTo>
                    <a:pt x="793" y="167"/>
                  </a:lnTo>
                  <a:lnTo>
                    <a:pt x="682" y="240"/>
                  </a:lnTo>
                  <a:lnTo>
                    <a:pt x="553" y="333"/>
                  </a:lnTo>
                  <a:lnTo>
                    <a:pt x="443" y="425"/>
                  </a:lnTo>
                  <a:lnTo>
                    <a:pt x="350" y="536"/>
                  </a:lnTo>
                  <a:lnTo>
                    <a:pt x="258" y="646"/>
                  </a:lnTo>
                  <a:lnTo>
                    <a:pt x="184" y="775"/>
                  </a:lnTo>
                  <a:lnTo>
                    <a:pt x="129" y="904"/>
                  </a:lnTo>
                  <a:lnTo>
                    <a:pt x="74" y="1033"/>
                  </a:lnTo>
                  <a:lnTo>
                    <a:pt x="37" y="1181"/>
                  </a:lnTo>
                  <a:lnTo>
                    <a:pt x="0" y="1310"/>
                  </a:lnTo>
                  <a:lnTo>
                    <a:pt x="0" y="1476"/>
                  </a:lnTo>
                  <a:lnTo>
                    <a:pt x="0" y="1623"/>
                  </a:lnTo>
                  <a:lnTo>
                    <a:pt x="18" y="1771"/>
                  </a:lnTo>
                  <a:lnTo>
                    <a:pt x="55" y="1900"/>
                  </a:lnTo>
                  <a:lnTo>
                    <a:pt x="111" y="2047"/>
                  </a:lnTo>
                  <a:lnTo>
                    <a:pt x="166" y="2177"/>
                  </a:lnTo>
                  <a:lnTo>
                    <a:pt x="240" y="2287"/>
                  </a:lnTo>
                  <a:lnTo>
                    <a:pt x="332" y="2416"/>
                  </a:lnTo>
                  <a:lnTo>
                    <a:pt x="424" y="2508"/>
                  </a:lnTo>
                  <a:lnTo>
                    <a:pt x="535" y="2619"/>
                  </a:lnTo>
                  <a:lnTo>
                    <a:pt x="645" y="2693"/>
                  </a:lnTo>
                  <a:lnTo>
                    <a:pt x="774" y="2767"/>
                  </a:lnTo>
                  <a:lnTo>
                    <a:pt x="903" y="2840"/>
                  </a:lnTo>
                  <a:lnTo>
                    <a:pt x="1033" y="2896"/>
                  </a:lnTo>
                  <a:lnTo>
                    <a:pt x="1180" y="2932"/>
                  </a:lnTo>
                  <a:lnTo>
                    <a:pt x="1328" y="2951"/>
                  </a:lnTo>
                  <a:lnTo>
                    <a:pt x="1623" y="2951"/>
                  </a:lnTo>
                  <a:lnTo>
                    <a:pt x="1770" y="2932"/>
                  </a:lnTo>
                  <a:lnTo>
                    <a:pt x="1918" y="2896"/>
                  </a:lnTo>
                  <a:lnTo>
                    <a:pt x="2047" y="2840"/>
                  </a:lnTo>
                  <a:lnTo>
                    <a:pt x="2176" y="2767"/>
                  </a:lnTo>
                  <a:lnTo>
                    <a:pt x="2305" y="2693"/>
                  </a:lnTo>
                  <a:lnTo>
                    <a:pt x="2415" y="2619"/>
                  </a:lnTo>
                  <a:lnTo>
                    <a:pt x="2526" y="2508"/>
                  </a:lnTo>
                  <a:lnTo>
                    <a:pt x="2618" y="2416"/>
                  </a:lnTo>
                  <a:lnTo>
                    <a:pt x="2710" y="2287"/>
                  </a:lnTo>
                  <a:lnTo>
                    <a:pt x="2784" y="2177"/>
                  </a:lnTo>
                  <a:lnTo>
                    <a:pt x="2840" y="2047"/>
                  </a:lnTo>
                  <a:lnTo>
                    <a:pt x="2895" y="1900"/>
                  </a:lnTo>
                  <a:lnTo>
                    <a:pt x="2932" y="1752"/>
                  </a:lnTo>
                  <a:lnTo>
                    <a:pt x="2950" y="1623"/>
                  </a:lnTo>
                  <a:lnTo>
                    <a:pt x="2950" y="1457"/>
                  </a:lnTo>
                  <a:lnTo>
                    <a:pt x="2950" y="1310"/>
                  </a:lnTo>
                  <a:lnTo>
                    <a:pt x="2913" y="1181"/>
                  </a:lnTo>
                  <a:lnTo>
                    <a:pt x="2876" y="1033"/>
                  </a:lnTo>
                  <a:lnTo>
                    <a:pt x="2840" y="904"/>
                  </a:lnTo>
                  <a:lnTo>
                    <a:pt x="2766" y="775"/>
                  </a:lnTo>
                  <a:lnTo>
                    <a:pt x="2692" y="665"/>
                  </a:lnTo>
                  <a:lnTo>
                    <a:pt x="2618" y="554"/>
                  </a:lnTo>
                  <a:lnTo>
                    <a:pt x="2526" y="443"/>
                  </a:lnTo>
                  <a:lnTo>
                    <a:pt x="2415" y="351"/>
                  </a:lnTo>
                  <a:lnTo>
                    <a:pt x="2305" y="259"/>
                  </a:lnTo>
                  <a:lnTo>
                    <a:pt x="2176" y="185"/>
                  </a:lnTo>
                  <a:lnTo>
                    <a:pt x="2065" y="130"/>
                  </a:lnTo>
                  <a:lnTo>
                    <a:pt x="1936" y="75"/>
                  </a:lnTo>
                  <a:lnTo>
                    <a:pt x="1789" y="38"/>
                  </a:lnTo>
                  <a:lnTo>
                    <a:pt x="1641"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 name="Google Shape;923;p3"/>
            <p:cNvSpPr/>
            <p:nvPr/>
          </p:nvSpPr>
          <p:spPr>
            <a:xfrm>
              <a:off x="5561850" y="948900"/>
              <a:ext cx="73775" cy="73775"/>
            </a:xfrm>
            <a:custGeom>
              <a:avLst/>
              <a:gdLst/>
              <a:ahLst/>
              <a:cxnLst/>
              <a:rect l="l" t="t" r="r" b="b"/>
              <a:pathLst>
                <a:path w="2951" h="2951" extrusionOk="0">
                  <a:moveTo>
                    <a:pt x="1328" y="1"/>
                  </a:moveTo>
                  <a:lnTo>
                    <a:pt x="1199" y="19"/>
                  </a:lnTo>
                  <a:lnTo>
                    <a:pt x="1051" y="56"/>
                  </a:lnTo>
                  <a:lnTo>
                    <a:pt x="922" y="111"/>
                  </a:lnTo>
                  <a:lnTo>
                    <a:pt x="793" y="167"/>
                  </a:lnTo>
                  <a:lnTo>
                    <a:pt x="664" y="240"/>
                  </a:lnTo>
                  <a:lnTo>
                    <a:pt x="553" y="314"/>
                  </a:lnTo>
                  <a:lnTo>
                    <a:pt x="461" y="406"/>
                  </a:lnTo>
                  <a:lnTo>
                    <a:pt x="350" y="517"/>
                  </a:lnTo>
                  <a:lnTo>
                    <a:pt x="277" y="628"/>
                  </a:lnTo>
                  <a:lnTo>
                    <a:pt x="203" y="738"/>
                  </a:lnTo>
                  <a:lnTo>
                    <a:pt x="129" y="867"/>
                  </a:lnTo>
                  <a:lnTo>
                    <a:pt x="74" y="996"/>
                  </a:lnTo>
                  <a:lnTo>
                    <a:pt x="37" y="1144"/>
                  </a:lnTo>
                  <a:lnTo>
                    <a:pt x="19" y="1273"/>
                  </a:lnTo>
                  <a:lnTo>
                    <a:pt x="0" y="1420"/>
                  </a:lnTo>
                  <a:lnTo>
                    <a:pt x="0" y="1568"/>
                  </a:lnTo>
                  <a:lnTo>
                    <a:pt x="19" y="1715"/>
                  </a:lnTo>
                  <a:lnTo>
                    <a:pt x="55" y="1863"/>
                  </a:lnTo>
                  <a:lnTo>
                    <a:pt x="92" y="1992"/>
                  </a:lnTo>
                  <a:lnTo>
                    <a:pt x="166" y="2140"/>
                  </a:lnTo>
                  <a:lnTo>
                    <a:pt x="221" y="2250"/>
                  </a:lnTo>
                  <a:lnTo>
                    <a:pt x="314" y="2379"/>
                  </a:lnTo>
                  <a:lnTo>
                    <a:pt x="406" y="2490"/>
                  </a:lnTo>
                  <a:lnTo>
                    <a:pt x="516" y="2582"/>
                  </a:lnTo>
                  <a:lnTo>
                    <a:pt x="627" y="2674"/>
                  </a:lnTo>
                  <a:lnTo>
                    <a:pt x="738" y="2748"/>
                  </a:lnTo>
                  <a:lnTo>
                    <a:pt x="867" y="2822"/>
                  </a:lnTo>
                  <a:lnTo>
                    <a:pt x="996" y="2877"/>
                  </a:lnTo>
                  <a:lnTo>
                    <a:pt x="1143" y="2914"/>
                  </a:lnTo>
                  <a:lnTo>
                    <a:pt x="1291" y="2932"/>
                  </a:lnTo>
                  <a:lnTo>
                    <a:pt x="1438" y="2951"/>
                  </a:lnTo>
                  <a:lnTo>
                    <a:pt x="1586" y="2951"/>
                  </a:lnTo>
                  <a:lnTo>
                    <a:pt x="1733" y="2932"/>
                  </a:lnTo>
                  <a:lnTo>
                    <a:pt x="1881" y="2895"/>
                  </a:lnTo>
                  <a:lnTo>
                    <a:pt x="2010" y="2840"/>
                  </a:lnTo>
                  <a:lnTo>
                    <a:pt x="2139" y="2785"/>
                  </a:lnTo>
                  <a:lnTo>
                    <a:pt x="2268" y="2711"/>
                  </a:lnTo>
                  <a:lnTo>
                    <a:pt x="2379" y="2619"/>
                  </a:lnTo>
                  <a:lnTo>
                    <a:pt x="2489" y="2527"/>
                  </a:lnTo>
                  <a:lnTo>
                    <a:pt x="2600" y="2435"/>
                  </a:lnTo>
                  <a:lnTo>
                    <a:pt x="2674" y="2305"/>
                  </a:lnTo>
                  <a:lnTo>
                    <a:pt x="2766" y="2195"/>
                  </a:lnTo>
                  <a:lnTo>
                    <a:pt x="2821" y="2066"/>
                  </a:lnTo>
                  <a:lnTo>
                    <a:pt x="2877" y="1937"/>
                  </a:lnTo>
                  <a:lnTo>
                    <a:pt x="2913" y="1789"/>
                  </a:lnTo>
                  <a:lnTo>
                    <a:pt x="2950" y="1642"/>
                  </a:lnTo>
                  <a:lnTo>
                    <a:pt x="2950" y="1494"/>
                  </a:lnTo>
                  <a:lnTo>
                    <a:pt x="2950" y="1347"/>
                  </a:lnTo>
                  <a:lnTo>
                    <a:pt x="2932" y="1199"/>
                  </a:lnTo>
                  <a:lnTo>
                    <a:pt x="2895" y="1052"/>
                  </a:lnTo>
                  <a:lnTo>
                    <a:pt x="2840" y="923"/>
                  </a:lnTo>
                  <a:lnTo>
                    <a:pt x="2784" y="794"/>
                  </a:lnTo>
                  <a:lnTo>
                    <a:pt x="2711" y="664"/>
                  </a:lnTo>
                  <a:lnTo>
                    <a:pt x="2618" y="554"/>
                  </a:lnTo>
                  <a:lnTo>
                    <a:pt x="2526" y="443"/>
                  </a:lnTo>
                  <a:lnTo>
                    <a:pt x="2416" y="351"/>
                  </a:lnTo>
                  <a:lnTo>
                    <a:pt x="2305" y="259"/>
                  </a:lnTo>
                  <a:lnTo>
                    <a:pt x="2176" y="185"/>
                  </a:lnTo>
                  <a:lnTo>
                    <a:pt x="2047" y="111"/>
                  </a:lnTo>
                  <a:lnTo>
                    <a:pt x="1918" y="74"/>
                  </a:lnTo>
                  <a:lnTo>
                    <a:pt x="1770" y="19"/>
                  </a:lnTo>
                  <a:lnTo>
                    <a:pt x="16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 name="Google Shape;924;p3"/>
            <p:cNvSpPr/>
            <p:nvPr/>
          </p:nvSpPr>
          <p:spPr>
            <a:xfrm>
              <a:off x="5182025" y="309550"/>
              <a:ext cx="74225" cy="73800"/>
            </a:xfrm>
            <a:custGeom>
              <a:avLst/>
              <a:gdLst/>
              <a:ahLst/>
              <a:cxnLst/>
              <a:rect l="l" t="t" r="r" b="b"/>
              <a:pathLst>
                <a:path w="2969" h="2952" extrusionOk="0">
                  <a:moveTo>
                    <a:pt x="1346" y="1"/>
                  </a:moveTo>
                  <a:lnTo>
                    <a:pt x="1199" y="19"/>
                  </a:lnTo>
                  <a:lnTo>
                    <a:pt x="1070" y="56"/>
                  </a:lnTo>
                  <a:lnTo>
                    <a:pt x="940" y="112"/>
                  </a:lnTo>
                  <a:lnTo>
                    <a:pt x="811" y="167"/>
                  </a:lnTo>
                  <a:lnTo>
                    <a:pt x="682" y="241"/>
                  </a:lnTo>
                  <a:lnTo>
                    <a:pt x="572" y="333"/>
                  </a:lnTo>
                  <a:lnTo>
                    <a:pt x="461" y="425"/>
                  </a:lnTo>
                  <a:lnTo>
                    <a:pt x="369" y="517"/>
                  </a:lnTo>
                  <a:lnTo>
                    <a:pt x="277" y="628"/>
                  </a:lnTo>
                  <a:lnTo>
                    <a:pt x="203" y="738"/>
                  </a:lnTo>
                  <a:lnTo>
                    <a:pt x="148" y="868"/>
                  </a:lnTo>
                  <a:lnTo>
                    <a:pt x="92" y="997"/>
                  </a:lnTo>
                  <a:lnTo>
                    <a:pt x="55" y="1144"/>
                  </a:lnTo>
                  <a:lnTo>
                    <a:pt x="19" y="1273"/>
                  </a:lnTo>
                  <a:lnTo>
                    <a:pt x="0" y="1421"/>
                  </a:lnTo>
                  <a:lnTo>
                    <a:pt x="19" y="1587"/>
                  </a:lnTo>
                  <a:lnTo>
                    <a:pt x="37" y="1716"/>
                  </a:lnTo>
                  <a:lnTo>
                    <a:pt x="55" y="1863"/>
                  </a:lnTo>
                  <a:lnTo>
                    <a:pt x="111" y="2011"/>
                  </a:lnTo>
                  <a:lnTo>
                    <a:pt x="166" y="2140"/>
                  </a:lnTo>
                  <a:lnTo>
                    <a:pt x="240" y="2250"/>
                  </a:lnTo>
                  <a:lnTo>
                    <a:pt x="314" y="2379"/>
                  </a:lnTo>
                  <a:lnTo>
                    <a:pt x="424" y="2490"/>
                  </a:lnTo>
                  <a:lnTo>
                    <a:pt x="516" y="2582"/>
                  </a:lnTo>
                  <a:lnTo>
                    <a:pt x="627" y="2674"/>
                  </a:lnTo>
                  <a:lnTo>
                    <a:pt x="756" y="2748"/>
                  </a:lnTo>
                  <a:lnTo>
                    <a:pt x="885" y="2822"/>
                  </a:lnTo>
                  <a:lnTo>
                    <a:pt x="1014" y="2877"/>
                  </a:lnTo>
                  <a:lnTo>
                    <a:pt x="1162" y="2914"/>
                  </a:lnTo>
                  <a:lnTo>
                    <a:pt x="1309" y="2933"/>
                  </a:lnTo>
                  <a:lnTo>
                    <a:pt x="1457" y="2951"/>
                  </a:lnTo>
                  <a:lnTo>
                    <a:pt x="1604" y="2951"/>
                  </a:lnTo>
                  <a:lnTo>
                    <a:pt x="1752" y="2933"/>
                  </a:lnTo>
                  <a:lnTo>
                    <a:pt x="1881" y="2896"/>
                  </a:lnTo>
                  <a:lnTo>
                    <a:pt x="2028" y="2840"/>
                  </a:lnTo>
                  <a:lnTo>
                    <a:pt x="2157" y="2785"/>
                  </a:lnTo>
                  <a:lnTo>
                    <a:pt x="2286" y="2711"/>
                  </a:lnTo>
                  <a:lnTo>
                    <a:pt x="2397" y="2638"/>
                  </a:lnTo>
                  <a:lnTo>
                    <a:pt x="2508" y="2527"/>
                  </a:lnTo>
                  <a:lnTo>
                    <a:pt x="2600" y="2435"/>
                  </a:lnTo>
                  <a:lnTo>
                    <a:pt x="2692" y="2324"/>
                  </a:lnTo>
                  <a:lnTo>
                    <a:pt x="2766" y="2195"/>
                  </a:lnTo>
                  <a:lnTo>
                    <a:pt x="2840" y="2066"/>
                  </a:lnTo>
                  <a:lnTo>
                    <a:pt x="2895" y="1937"/>
                  </a:lnTo>
                  <a:lnTo>
                    <a:pt x="2932" y="1789"/>
                  </a:lnTo>
                  <a:lnTo>
                    <a:pt x="2950" y="1642"/>
                  </a:lnTo>
                  <a:lnTo>
                    <a:pt x="2969" y="1494"/>
                  </a:lnTo>
                  <a:lnTo>
                    <a:pt x="2950" y="1347"/>
                  </a:lnTo>
                  <a:lnTo>
                    <a:pt x="2932" y="1199"/>
                  </a:lnTo>
                  <a:lnTo>
                    <a:pt x="2895" y="1052"/>
                  </a:lnTo>
                  <a:lnTo>
                    <a:pt x="2858" y="923"/>
                  </a:lnTo>
                  <a:lnTo>
                    <a:pt x="2784" y="794"/>
                  </a:lnTo>
                  <a:lnTo>
                    <a:pt x="2711" y="665"/>
                  </a:lnTo>
                  <a:lnTo>
                    <a:pt x="2637" y="554"/>
                  </a:lnTo>
                  <a:lnTo>
                    <a:pt x="2526" y="443"/>
                  </a:lnTo>
                  <a:lnTo>
                    <a:pt x="2434" y="351"/>
                  </a:lnTo>
                  <a:lnTo>
                    <a:pt x="2323" y="259"/>
                  </a:lnTo>
                  <a:lnTo>
                    <a:pt x="2194" y="185"/>
                  </a:lnTo>
                  <a:lnTo>
                    <a:pt x="2065" y="130"/>
                  </a:lnTo>
                  <a:lnTo>
                    <a:pt x="1936" y="75"/>
                  </a:lnTo>
                  <a:lnTo>
                    <a:pt x="1789" y="38"/>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 name="Google Shape;925;p3"/>
            <p:cNvSpPr/>
            <p:nvPr/>
          </p:nvSpPr>
          <p:spPr>
            <a:xfrm>
              <a:off x="6249575" y="1234225"/>
              <a:ext cx="73775" cy="73800"/>
            </a:xfrm>
            <a:custGeom>
              <a:avLst/>
              <a:gdLst/>
              <a:ahLst/>
              <a:cxnLst/>
              <a:rect l="l" t="t" r="r" b="b"/>
              <a:pathLst>
                <a:path w="2951" h="2952" extrusionOk="0">
                  <a:moveTo>
                    <a:pt x="1310" y="1"/>
                  </a:moveTo>
                  <a:lnTo>
                    <a:pt x="1162" y="38"/>
                  </a:lnTo>
                  <a:lnTo>
                    <a:pt x="1033" y="75"/>
                  </a:lnTo>
                  <a:lnTo>
                    <a:pt x="886" y="112"/>
                  </a:lnTo>
                  <a:lnTo>
                    <a:pt x="757" y="185"/>
                  </a:lnTo>
                  <a:lnTo>
                    <a:pt x="646" y="259"/>
                  </a:lnTo>
                  <a:lnTo>
                    <a:pt x="536" y="333"/>
                  </a:lnTo>
                  <a:lnTo>
                    <a:pt x="425" y="425"/>
                  </a:lnTo>
                  <a:lnTo>
                    <a:pt x="333" y="536"/>
                  </a:lnTo>
                  <a:lnTo>
                    <a:pt x="259" y="646"/>
                  </a:lnTo>
                  <a:lnTo>
                    <a:pt x="185" y="775"/>
                  </a:lnTo>
                  <a:lnTo>
                    <a:pt x="111" y="886"/>
                  </a:lnTo>
                  <a:lnTo>
                    <a:pt x="75" y="1033"/>
                  </a:lnTo>
                  <a:lnTo>
                    <a:pt x="38" y="1163"/>
                  </a:lnTo>
                  <a:lnTo>
                    <a:pt x="1" y="1310"/>
                  </a:lnTo>
                  <a:lnTo>
                    <a:pt x="1" y="1458"/>
                  </a:lnTo>
                  <a:lnTo>
                    <a:pt x="1" y="1605"/>
                  </a:lnTo>
                  <a:lnTo>
                    <a:pt x="19" y="1753"/>
                  </a:lnTo>
                  <a:lnTo>
                    <a:pt x="56" y="1900"/>
                  </a:lnTo>
                  <a:lnTo>
                    <a:pt x="111" y="2029"/>
                  </a:lnTo>
                  <a:lnTo>
                    <a:pt x="167" y="2158"/>
                  </a:lnTo>
                  <a:lnTo>
                    <a:pt x="241" y="2287"/>
                  </a:lnTo>
                  <a:lnTo>
                    <a:pt x="333" y="2398"/>
                  </a:lnTo>
                  <a:lnTo>
                    <a:pt x="425" y="2509"/>
                  </a:lnTo>
                  <a:lnTo>
                    <a:pt x="536" y="2601"/>
                  </a:lnTo>
                  <a:lnTo>
                    <a:pt x="646" y="2693"/>
                  </a:lnTo>
                  <a:lnTo>
                    <a:pt x="775" y="2767"/>
                  </a:lnTo>
                  <a:lnTo>
                    <a:pt x="904" y="2840"/>
                  </a:lnTo>
                  <a:lnTo>
                    <a:pt x="1033" y="2877"/>
                  </a:lnTo>
                  <a:lnTo>
                    <a:pt x="1181" y="2914"/>
                  </a:lnTo>
                  <a:lnTo>
                    <a:pt x="1328" y="2951"/>
                  </a:lnTo>
                  <a:lnTo>
                    <a:pt x="1623" y="2951"/>
                  </a:lnTo>
                  <a:lnTo>
                    <a:pt x="1771" y="2933"/>
                  </a:lnTo>
                  <a:lnTo>
                    <a:pt x="1918" y="2896"/>
                  </a:lnTo>
                  <a:lnTo>
                    <a:pt x="2047" y="2840"/>
                  </a:lnTo>
                  <a:lnTo>
                    <a:pt x="2177" y="2767"/>
                  </a:lnTo>
                  <a:lnTo>
                    <a:pt x="2306" y="2693"/>
                  </a:lnTo>
                  <a:lnTo>
                    <a:pt x="2416" y="2619"/>
                  </a:lnTo>
                  <a:lnTo>
                    <a:pt x="2527" y="2509"/>
                  </a:lnTo>
                  <a:lnTo>
                    <a:pt x="2619" y="2416"/>
                  </a:lnTo>
                  <a:lnTo>
                    <a:pt x="2711" y="2287"/>
                  </a:lnTo>
                  <a:lnTo>
                    <a:pt x="2785" y="2177"/>
                  </a:lnTo>
                  <a:lnTo>
                    <a:pt x="2840" y="2048"/>
                  </a:lnTo>
                  <a:lnTo>
                    <a:pt x="2896" y="1900"/>
                  </a:lnTo>
                  <a:lnTo>
                    <a:pt x="2933" y="1771"/>
                  </a:lnTo>
                  <a:lnTo>
                    <a:pt x="2951" y="1623"/>
                  </a:lnTo>
                  <a:lnTo>
                    <a:pt x="2951" y="1458"/>
                  </a:lnTo>
                  <a:lnTo>
                    <a:pt x="2951" y="1310"/>
                  </a:lnTo>
                  <a:lnTo>
                    <a:pt x="2914" y="1163"/>
                  </a:lnTo>
                  <a:lnTo>
                    <a:pt x="2877" y="1033"/>
                  </a:lnTo>
                  <a:lnTo>
                    <a:pt x="2840" y="886"/>
                  </a:lnTo>
                  <a:lnTo>
                    <a:pt x="2767" y="757"/>
                  </a:lnTo>
                  <a:lnTo>
                    <a:pt x="2693" y="646"/>
                  </a:lnTo>
                  <a:lnTo>
                    <a:pt x="2601" y="517"/>
                  </a:lnTo>
                  <a:lnTo>
                    <a:pt x="2508" y="425"/>
                  </a:lnTo>
                  <a:lnTo>
                    <a:pt x="2398" y="333"/>
                  </a:lnTo>
                  <a:lnTo>
                    <a:pt x="2287" y="241"/>
                  </a:lnTo>
                  <a:lnTo>
                    <a:pt x="2158" y="167"/>
                  </a:lnTo>
                  <a:lnTo>
                    <a:pt x="2029" y="112"/>
                  </a:lnTo>
                  <a:lnTo>
                    <a:pt x="1900" y="56"/>
                  </a:lnTo>
                  <a:lnTo>
                    <a:pt x="1752"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 name="Google Shape;926;p3"/>
            <p:cNvSpPr/>
            <p:nvPr/>
          </p:nvSpPr>
          <p:spPr>
            <a:xfrm>
              <a:off x="5850400" y="1166025"/>
              <a:ext cx="73325" cy="73300"/>
            </a:xfrm>
            <a:custGeom>
              <a:avLst/>
              <a:gdLst/>
              <a:ahLst/>
              <a:cxnLst/>
              <a:rect l="l" t="t" r="r" b="b"/>
              <a:pathLst>
                <a:path w="2933" h="2932" extrusionOk="0">
                  <a:moveTo>
                    <a:pt x="1310" y="0"/>
                  </a:moveTo>
                  <a:lnTo>
                    <a:pt x="1162" y="37"/>
                  </a:lnTo>
                  <a:lnTo>
                    <a:pt x="1033" y="74"/>
                  </a:lnTo>
                  <a:lnTo>
                    <a:pt x="904" y="111"/>
                  </a:lnTo>
                  <a:lnTo>
                    <a:pt x="775" y="184"/>
                  </a:lnTo>
                  <a:lnTo>
                    <a:pt x="646" y="258"/>
                  </a:lnTo>
                  <a:lnTo>
                    <a:pt x="535" y="350"/>
                  </a:lnTo>
                  <a:lnTo>
                    <a:pt x="443" y="443"/>
                  </a:lnTo>
                  <a:lnTo>
                    <a:pt x="351" y="535"/>
                  </a:lnTo>
                  <a:lnTo>
                    <a:pt x="259" y="645"/>
                  </a:lnTo>
                  <a:lnTo>
                    <a:pt x="185" y="774"/>
                  </a:lnTo>
                  <a:lnTo>
                    <a:pt x="111" y="904"/>
                  </a:lnTo>
                  <a:lnTo>
                    <a:pt x="74" y="1033"/>
                  </a:lnTo>
                  <a:lnTo>
                    <a:pt x="37" y="1162"/>
                  </a:lnTo>
                  <a:lnTo>
                    <a:pt x="0" y="1309"/>
                  </a:lnTo>
                  <a:lnTo>
                    <a:pt x="0" y="1457"/>
                  </a:lnTo>
                  <a:lnTo>
                    <a:pt x="0" y="1604"/>
                  </a:lnTo>
                  <a:lnTo>
                    <a:pt x="37" y="1752"/>
                  </a:lnTo>
                  <a:lnTo>
                    <a:pt x="74" y="1881"/>
                  </a:lnTo>
                  <a:lnTo>
                    <a:pt x="111" y="2028"/>
                  </a:lnTo>
                  <a:lnTo>
                    <a:pt x="185" y="2157"/>
                  </a:lnTo>
                  <a:lnTo>
                    <a:pt x="259" y="2268"/>
                  </a:lnTo>
                  <a:lnTo>
                    <a:pt x="351" y="2397"/>
                  </a:lnTo>
                  <a:lnTo>
                    <a:pt x="443" y="2489"/>
                  </a:lnTo>
                  <a:lnTo>
                    <a:pt x="554" y="2600"/>
                  </a:lnTo>
                  <a:lnTo>
                    <a:pt x="664" y="2674"/>
                  </a:lnTo>
                  <a:lnTo>
                    <a:pt x="793" y="2747"/>
                  </a:lnTo>
                  <a:lnTo>
                    <a:pt x="922" y="2821"/>
                  </a:lnTo>
                  <a:lnTo>
                    <a:pt x="1070" y="2858"/>
                  </a:lnTo>
                  <a:lnTo>
                    <a:pt x="1199" y="2895"/>
                  </a:lnTo>
                  <a:lnTo>
                    <a:pt x="1346" y="2913"/>
                  </a:lnTo>
                  <a:lnTo>
                    <a:pt x="1494" y="2932"/>
                  </a:lnTo>
                  <a:lnTo>
                    <a:pt x="1641" y="2913"/>
                  </a:lnTo>
                  <a:lnTo>
                    <a:pt x="1789" y="2895"/>
                  </a:lnTo>
                  <a:lnTo>
                    <a:pt x="1918" y="2840"/>
                  </a:lnTo>
                  <a:lnTo>
                    <a:pt x="2047" y="2784"/>
                  </a:lnTo>
                  <a:lnTo>
                    <a:pt x="2176" y="2729"/>
                  </a:lnTo>
                  <a:lnTo>
                    <a:pt x="2287" y="2655"/>
                  </a:lnTo>
                  <a:lnTo>
                    <a:pt x="2397" y="2563"/>
                  </a:lnTo>
                  <a:lnTo>
                    <a:pt x="2508" y="2471"/>
                  </a:lnTo>
                  <a:lnTo>
                    <a:pt x="2600" y="2360"/>
                  </a:lnTo>
                  <a:lnTo>
                    <a:pt x="2692" y="2250"/>
                  </a:lnTo>
                  <a:lnTo>
                    <a:pt x="2748" y="2120"/>
                  </a:lnTo>
                  <a:lnTo>
                    <a:pt x="2821" y="1991"/>
                  </a:lnTo>
                  <a:lnTo>
                    <a:pt x="2858" y="1862"/>
                  </a:lnTo>
                  <a:lnTo>
                    <a:pt x="2895" y="1733"/>
                  </a:lnTo>
                  <a:lnTo>
                    <a:pt x="2914" y="1586"/>
                  </a:lnTo>
                  <a:lnTo>
                    <a:pt x="2932" y="1438"/>
                  </a:lnTo>
                  <a:lnTo>
                    <a:pt x="2914" y="1291"/>
                  </a:lnTo>
                  <a:lnTo>
                    <a:pt x="2895" y="1162"/>
                  </a:lnTo>
                  <a:lnTo>
                    <a:pt x="2858" y="1014"/>
                  </a:lnTo>
                  <a:lnTo>
                    <a:pt x="2803" y="885"/>
                  </a:lnTo>
                  <a:lnTo>
                    <a:pt x="2729" y="756"/>
                  </a:lnTo>
                  <a:lnTo>
                    <a:pt x="2656" y="645"/>
                  </a:lnTo>
                  <a:lnTo>
                    <a:pt x="2582" y="535"/>
                  </a:lnTo>
                  <a:lnTo>
                    <a:pt x="2471" y="424"/>
                  </a:lnTo>
                  <a:lnTo>
                    <a:pt x="2379" y="332"/>
                  </a:lnTo>
                  <a:lnTo>
                    <a:pt x="2250" y="258"/>
                  </a:lnTo>
                  <a:lnTo>
                    <a:pt x="2139" y="184"/>
                  </a:lnTo>
                  <a:lnTo>
                    <a:pt x="2010" y="111"/>
                  </a:lnTo>
                  <a:lnTo>
                    <a:pt x="1881" y="74"/>
                  </a:lnTo>
                  <a:lnTo>
                    <a:pt x="1734" y="37"/>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 name="Google Shape;927;p3"/>
            <p:cNvSpPr/>
            <p:nvPr/>
          </p:nvSpPr>
          <p:spPr>
            <a:xfrm>
              <a:off x="5930150" y="1179850"/>
              <a:ext cx="73775" cy="73775"/>
            </a:xfrm>
            <a:custGeom>
              <a:avLst/>
              <a:gdLst/>
              <a:ahLst/>
              <a:cxnLst/>
              <a:rect l="l" t="t" r="r" b="b"/>
              <a:pathLst>
                <a:path w="2951" h="2951" extrusionOk="0">
                  <a:moveTo>
                    <a:pt x="1438" y="0"/>
                  </a:moveTo>
                  <a:lnTo>
                    <a:pt x="1291" y="19"/>
                  </a:lnTo>
                  <a:lnTo>
                    <a:pt x="1162" y="37"/>
                  </a:lnTo>
                  <a:lnTo>
                    <a:pt x="1014" y="74"/>
                  </a:lnTo>
                  <a:lnTo>
                    <a:pt x="885" y="129"/>
                  </a:lnTo>
                  <a:lnTo>
                    <a:pt x="756" y="203"/>
                  </a:lnTo>
                  <a:lnTo>
                    <a:pt x="646" y="277"/>
                  </a:lnTo>
                  <a:lnTo>
                    <a:pt x="535" y="351"/>
                  </a:lnTo>
                  <a:lnTo>
                    <a:pt x="424" y="443"/>
                  </a:lnTo>
                  <a:lnTo>
                    <a:pt x="332" y="553"/>
                  </a:lnTo>
                  <a:lnTo>
                    <a:pt x="240" y="664"/>
                  </a:lnTo>
                  <a:lnTo>
                    <a:pt x="166" y="793"/>
                  </a:lnTo>
                  <a:lnTo>
                    <a:pt x="111" y="922"/>
                  </a:lnTo>
                  <a:lnTo>
                    <a:pt x="56" y="1051"/>
                  </a:lnTo>
                  <a:lnTo>
                    <a:pt x="19" y="1180"/>
                  </a:lnTo>
                  <a:lnTo>
                    <a:pt x="0" y="1328"/>
                  </a:lnTo>
                  <a:lnTo>
                    <a:pt x="0" y="1475"/>
                  </a:lnTo>
                  <a:lnTo>
                    <a:pt x="0" y="1623"/>
                  </a:lnTo>
                  <a:lnTo>
                    <a:pt x="19" y="1770"/>
                  </a:lnTo>
                  <a:lnTo>
                    <a:pt x="56" y="1918"/>
                  </a:lnTo>
                  <a:lnTo>
                    <a:pt x="111" y="2047"/>
                  </a:lnTo>
                  <a:lnTo>
                    <a:pt x="185" y="2176"/>
                  </a:lnTo>
                  <a:lnTo>
                    <a:pt x="258" y="2305"/>
                  </a:lnTo>
                  <a:lnTo>
                    <a:pt x="332" y="2416"/>
                  </a:lnTo>
                  <a:lnTo>
                    <a:pt x="443" y="2526"/>
                  </a:lnTo>
                  <a:lnTo>
                    <a:pt x="553" y="2618"/>
                  </a:lnTo>
                  <a:lnTo>
                    <a:pt x="664" y="2711"/>
                  </a:lnTo>
                  <a:lnTo>
                    <a:pt x="793" y="2784"/>
                  </a:lnTo>
                  <a:lnTo>
                    <a:pt x="922" y="2840"/>
                  </a:lnTo>
                  <a:lnTo>
                    <a:pt x="1051" y="2895"/>
                  </a:lnTo>
                  <a:lnTo>
                    <a:pt x="1199" y="2932"/>
                  </a:lnTo>
                  <a:lnTo>
                    <a:pt x="1346" y="2950"/>
                  </a:lnTo>
                  <a:lnTo>
                    <a:pt x="1641" y="2950"/>
                  </a:lnTo>
                  <a:lnTo>
                    <a:pt x="1770" y="2913"/>
                  </a:lnTo>
                  <a:lnTo>
                    <a:pt x="1918" y="2877"/>
                  </a:lnTo>
                  <a:lnTo>
                    <a:pt x="2047" y="2821"/>
                  </a:lnTo>
                  <a:lnTo>
                    <a:pt x="2176" y="2766"/>
                  </a:lnTo>
                  <a:lnTo>
                    <a:pt x="2287" y="2692"/>
                  </a:lnTo>
                  <a:lnTo>
                    <a:pt x="2416" y="2600"/>
                  </a:lnTo>
                  <a:lnTo>
                    <a:pt x="2508" y="2508"/>
                  </a:lnTo>
                  <a:lnTo>
                    <a:pt x="2600" y="2416"/>
                  </a:lnTo>
                  <a:lnTo>
                    <a:pt x="2692" y="2287"/>
                  </a:lnTo>
                  <a:lnTo>
                    <a:pt x="2766" y="2176"/>
                  </a:lnTo>
                  <a:lnTo>
                    <a:pt x="2821" y="2047"/>
                  </a:lnTo>
                  <a:lnTo>
                    <a:pt x="2877" y="1918"/>
                  </a:lnTo>
                  <a:lnTo>
                    <a:pt x="2913" y="1770"/>
                  </a:lnTo>
                  <a:lnTo>
                    <a:pt x="2932" y="1641"/>
                  </a:lnTo>
                  <a:lnTo>
                    <a:pt x="2950" y="1494"/>
                  </a:lnTo>
                  <a:lnTo>
                    <a:pt x="2932" y="1346"/>
                  </a:lnTo>
                  <a:lnTo>
                    <a:pt x="2913" y="1199"/>
                  </a:lnTo>
                  <a:lnTo>
                    <a:pt x="2877" y="1051"/>
                  </a:lnTo>
                  <a:lnTo>
                    <a:pt x="2821" y="922"/>
                  </a:lnTo>
                  <a:lnTo>
                    <a:pt x="2766" y="775"/>
                  </a:lnTo>
                  <a:lnTo>
                    <a:pt x="2692" y="664"/>
                  </a:lnTo>
                  <a:lnTo>
                    <a:pt x="2600" y="553"/>
                  </a:lnTo>
                  <a:lnTo>
                    <a:pt x="2489" y="443"/>
                  </a:lnTo>
                  <a:lnTo>
                    <a:pt x="2397" y="351"/>
                  </a:lnTo>
                  <a:lnTo>
                    <a:pt x="2268" y="258"/>
                  </a:lnTo>
                  <a:lnTo>
                    <a:pt x="2157" y="185"/>
                  </a:lnTo>
                  <a:lnTo>
                    <a:pt x="2028" y="111"/>
                  </a:lnTo>
                  <a:lnTo>
                    <a:pt x="1881" y="74"/>
                  </a:lnTo>
                  <a:lnTo>
                    <a:pt x="1733" y="37"/>
                  </a:lnTo>
                  <a:lnTo>
                    <a:pt x="1604"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 name="Google Shape;928;p3"/>
            <p:cNvSpPr/>
            <p:nvPr/>
          </p:nvSpPr>
          <p:spPr>
            <a:xfrm>
              <a:off x="5351175" y="749300"/>
              <a:ext cx="72875" cy="73325"/>
            </a:xfrm>
            <a:custGeom>
              <a:avLst/>
              <a:gdLst/>
              <a:ahLst/>
              <a:cxnLst/>
              <a:rect l="l" t="t" r="r" b="b"/>
              <a:pathLst>
                <a:path w="2915" h="2933" extrusionOk="0">
                  <a:moveTo>
                    <a:pt x="1458" y="1"/>
                  </a:moveTo>
                  <a:lnTo>
                    <a:pt x="1310" y="19"/>
                  </a:lnTo>
                  <a:lnTo>
                    <a:pt x="1163" y="38"/>
                  </a:lnTo>
                  <a:lnTo>
                    <a:pt x="1033" y="75"/>
                  </a:lnTo>
                  <a:lnTo>
                    <a:pt x="904" y="130"/>
                  </a:lnTo>
                  <a:lnTo>
                    <a:pt x="775" y="185"/>
                  </a:lnTo>
                  <a:lnTo>
                    <a:pt x="646" y="259"/>
                  </a:lnTo>
                  <a:lnTo>
                    <a:pt x="536" y="351"/>
                  </a:lnTo>
                  <a:lnTo>
                    <a:pt x="425" y="443"/>
                  </a:lnTo>
                  <a:lnTo>
                    <a:pt x="333" y="536"/>
                  </a:lnTo>
                  <a:lnTo>
                    <a:pt x="259" y="646"/>
                  </a:lnTo>
                  <a:lnTo>
                    <a:pt x="185" y="775"/>
                  </a:lnTo>
                  <a:lnTo>
                    <a:pt x="112" y="904"/>
                  </a:lnTo>
                  <a:lnTo>
                    <a:pt x="56" y="1033"/>
                  </a:lnTo>
                  <a:lnTo>
                    <a:pt x="19" y="1163"/>
                  </a:lnTo>
                  <a:lnTo>
                    <a:pt x="1" y="1310"/>
                  </a:lnTo>
                  <a:lnTo>
                    <a:pt x="1" y="1458"/>
                  </a:lnTo>
                  <a:lnTo>
                    <a:pt x="1" y="1605"/>
                  </a:lnTo>
                  <a:lnTo>
                    <a:pt x="19" y="1734"/>
                  </a:lnTo>
                  <a:lnTo>
                    <a:pt x="56" y="1882"/>
                  </a:lnTo>
                  <a:lnTo>
                    <a:pt x="112" y="2011"/>
                  </a:lnTo>
                  <a:lnTo>
                    <a:pt x="167" y="2140"/>
                  </a:lnTo>
                  <a:lnTo>
                    <a:pt x="241" y="2250"/>
                  </a:lnTo>
                  <a:lnTo>
                    <a:pt x="314" y="2379"/>
                  </a:lnTo>
                  <a:lnTo>
                    <a:pt x="407" y="2472"/>
                  </a:lnTo>
                  <a:lnTo>
                    <a:pt x="517" y="2564"/>
                  </a:lnTo>
                  <a:lnTo>
                    <a:pt x="628" y="2656"/>
                  </a:lnTo>
                  <a:lnTo>
                    <a:pt x="738" y="2730"/>
                  </a:lnTo>
                  <a:lnTo>
                    <a:pt x="868" y="2804"/>
                  </a:lnTo>
                  <a:lnTo>
                    <a:pt x="997" y="2859"/>
                  </a:lnTo>
                  <a:lnTo>
                    <a:pt x="1144" y="2896"/>
                  </a:lnTo>
                  <a:lnTo>
                    <a:pt x="1292" y="2914"/>
                  </a:lnTo>
                  <a:lnTo>
                    <a:pt x="1421" y="2933"/>
                  </a:lnTo>
                  <a:lnTo>
                    <a:pt x="1568" y="2933"/>
                  </a:lnTo>
                  <a:lnTo>
                    <a:pt x="1716" y="2896"/>
                  </a:lnTo>
                  <a:lnTo>
                    <a:pt x="1863" y="2859"/>
                  </a:lnTo>
                  <a:lnTo>
                    <a:pt x="1992" y="2822"/>
                  </a:lnTo>
                  <a:lnTo>
                    <a:pt x="2121" y="2748"/>
                  </a:lnTo>
                  <a:lnTo>
                    <a:pt x="2250" y="2674"/>
                  </a:lnTo>
                  <a:lnTo>
                    <a:pt x="2361" y="2601"/>
                  </a:lnTo>
                  <a:lnTo>
                    <a:pt x="2472" y="2490"/>
                  </a:lnTo>
                  <a:lnTo>
                    <a:pt x="2582" y="2379"/>
                  </a:lnTo>
                  <a:lnTo>
                    <a:pt x="2656" y="2269"/>
                  </a:lnTo>
                  <a:lnTo>
                    <a:pt x="2730" y="2158"/>
                  </a:lnTo>
                  <a:lnTo>
                    <a:pt x="2804" y="2011"/>
                  </a:lnTo>
                  <a:lnTo>
                    <a:pt x="2859" y="1882"/>
                  </a:lnTo>
                  <a:lnTo>
                    <a:pt x="2896" y="1734"/>
                  </a:lnTo>
                  <a:lnTo>
                    <a:pt x="2914" y="1605"/>
                  </a:lnTo>
                  <a:lnTo>
                    <a:pt x="2914" y="1458"/>
                  </a:lnTo>
                  <a:lnTo>
                    <a:pt x="2914" y="1310"/>
                  </a:lnTo>
                  <a:lnTo>
                    <a:pt x="2877" y="1163"/>
                  </a:lnTo>
                  <a:lnTo>
                    <a:pt x="2840" y="1033"/>
                  </a:lnTo>
                  <a:lnTo>
                    <a:pt x="2785" y="886"/>
                  </a:lnTo>
                  <a:lnTo>
                    <a:pt x="2730" y="775"/>
                  </a:lnTo>
                  <a:lnTo>
                    <a:pt x="2656" y="646"/>
                  </a:lnTo>
                  <a:lnTo>
                    <a:pt x="2564" y="536"/>
                  </a:lnTo>
                  <a:lnTo>
                    <a:pt x="2472" y="425"/>
                  </a:lnTo>
                  <a:lnTo>
                    <a:pt x="2361" y="333"/>
                  </a:lnTo>
                  <a:lnTo>
                    <a:pt x="2250" y="259"/>
                  </a:lnTo>
                  <a:lnTo>
                    <a:pt x="2140" y="185"/>
                  </a:lnTo>
                  <a:lnTo>
                    <a:pt x="2011" y="112"/>
                  </a:lnTo>
                  <a:lnTo>
                    <a:pt x="1882" y="75"/>
                  </a:lnTo>
                  <a:lnTo>
                    <a:pt x="1734" y="38"/>
                  </a:lnTo>
                  <a:lnTo>
                    <a:pt x="1605" y="19"/>
                  </a:lnTo>
                  <a:lnTo>
                    <a:pt x="1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 name="Google Shape;929;p3"/>
            <p:cNvSpPr/>
            <p:nvPr/>
          </p:nvSpPr>
          <p:spPr>
            <a:xfrm>
              <a:off x="6329325" y="1248525"/>
              <a:ext cx="71925" cy="73775"/>
            </a:xfrm>
            <a:custGeom>
              <a:avLst/>
              <a:gdLst/>
              <a:ahLst/>
              <a:cxnLst/>
              <a:rect l="l" t="t" r="r" b="b"/>
              <a:pathLst>
                <a:path w="2877" h="2951" extrusionOk="0">
                  <a:moveTo>
                    <a:pt x="1420" y="1"/>
                  </a:moveTo>
                  <a:lnTo>
                    <a:pt x="1273" y="19"/>
                  </a:lnTo>
                  <a:lnTo>
                    <a:pt x="1125" y="37"/>
                  </a:lnTo>
                  <a:lnTo>
                    <a:pt x="996" y="93"/>
                  </a:lnTo>
                  <a:lnTo>
                    <a:pt x="867" y="148"/>
                  </a:lnTo>
                  <a:lnTo>
                    <a:pt x="738" y="203"/>
                  </a:lnTo>
                  <a:lnTo>
                    <a:pt x="628" y="277"/>
                  </a:lnTo>
                  <a:lnTo>
                    <a:pt x="517" y="369"/>
                  </a:lnTo>
                  <a:lnTo>
                    <a:pt x="406" y="461"/>
                  </a:lnTo>
                  <a:lnTo>
                    <a:pt x="333" y="572"/>
                  </a:lnTo>
                  <a:lnTo>
                    <a:pt x="240" y="701"/>
                  </a:lnTo>
                  <a:lnTo>
                    <a:pt x="167" y="812"/>
                  </a:lnTo>
                  <a:lnTo>
                    <a:pt x="111" y="941"/>
                  </a:lnTo>
                  <a:lnTo>
                    <a:pt x="56" y="1088"/>
                  </a:lnTo>
                  <a:lnTo>
                    <a:pt x="38" y="1217"/>
                  </a:lnTo>
                  <a:lnTo>
                    <a:pt x="19" y="1365"/>
                  </a:lnTo>
                  <a:lnTo>
                    <a:pt x="1" y="1512"/>
                  </a:lnTo>
                  <a:lnTo>
                    <a:pt x="19" y="1660"/>
                  </a:lnTo>
                  <a:lnTo>
                    <a:pt x="56" y="1807"/>
                  </a:lnTo>
                  <a:lnTo>
                    <a:pt x="93" y="1937"/>
                  </a:lnTo>
                  <a:lnTo>
                    <a:pt x="148" y="2084"/>
                  </a:lnTo>
                  <a:lnTo>
                    <a:pt x="203" y="2213"/>
                  </a:lnTo>
                  <a:lnTo>
                    <a:pt x="296" y="2324"/>
                  </a:lnTo>
                  <a:lnTo>
                    <a:pt x="388" y="2434"/>
                  </a:lnTo>
                  <a:lnTo>
                    <a:pt x="480" y="2545"/>
                  </a:lnTo>
                  <a:lnTo>
                    <a:pt x="591" y="2637"/>
                  </a:lnTo>
                  <a:lnTo>
                    <a:pt x="720" y="2711"/>
                  </a:lnTo>
                  <a:lnTo>
                    <a:pt x="830" y="2785"/>
                  </a:lnTo>
                  <a:lnTo>
                    <a:pt x="978" y="2858"/>
                  </a:lnTo>
                  <a:lnTo>
                    <a:pt x="1107" y="2895"/>
                  </a:lnTo>
                  <a:lnTo>
                    <a:pt x="1254" y="2932"/>
                  </a:lnTo>
                  <a:lnTo>
                    <a:pt x="1402" y="2951"/>
                  </a:lnTo>
                  <a:lnTo>
                    <a:pt x="1660" y="2932"/>
                  </a:lnTo>
                  <a:lnTo>
                    <a:pt x="1881" y="2895"/>
                  </a:lnTo>
                  <a:lnTo>
                    <a:pt x="2103" y="2803"/>
                  </a:lnTo>
                  <a:lnTo>
                    <a:pt x="2305" y="2674"/>
                  </a:lnTo>
                  <a:lnTo>
                    <a:pt x="2490" y="2527"/>
                  </a:lnTo>
                  <a:lnTo>
                    <a:pt x="2656" y="2342"/>
                  </a:lnTo>
                  <a:lnTo>
                    <a:pt x="2785" y="2139"/>
                  </a:lnTo>
                  <a:lnTo>
                    <a:pt x="2877" y="1918"/>
                  </a:lnTo>
                  <a:lnTo>
                    <a:pt x="2877" y="1015"/>
                  </a:lnTo>
                  <a:lnTo>
                    <a:pt x="2785" y="812"/>
                  </a:lnTo>
                  <a:lnTo>
                    <a:pt x="2674" y="627"/>
                  </a:lnTo>
                  <a:lnTo>
                    <a:pt x="2545" y="461"/>
                  </a:lnTo>
                  <a:lnTo>
                    <a:pt x="2379" y="314"/>
                  </a:lnTo>
                  <a:lnTo>
                    <a:pt x="2195" y="185"/>
                  </a:lnTo>
                  <a:lnTo>
                    <a:pt x="1992" y="93"/>
                  </a:lnTo>
                  <a:lnTo>
                    <a:pt x="1789" y="37"/>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 name="Google Shape;930;p3"/>
            <p:cNvSpPr/>
            <p:nvPr/>
          </p:nvSpPr>
          <p:spPr>
            <a:xfrm>
              <a:off x="5627750" y="1043400"/>
              <a:ext cx="72875" cy="72850"/>
            </a:xfrm>
            <a:custGeom>
              <a:avLst/>
              <a:gdLst/>
              <a:ahLst/>
              <a:cxnLst/>
              <a:rect l="l" t="t" r="r" b="b"/>
              <a:pathLst>
                <a:path w="2915" h="2914" extrusionOk="0">
                  <a:moveTo>
                    <a:pt x="1328" y="1"/>
                  </a:moveTo>
                  <a:lnTo>
                    <a:pt x="1181" y="37"/>
                  </a:lnTo>
                  <a:lnTo>
                    <a:pt x="1052" y="74"/>
                  </a:lnTo>
                  <a:lnTo>
                    <a:pt x="923" y="111"/>
                  </a:lnTo>
                  <a:lnTo>
                    <a:pt x="794" y="185"/>
                  </a:lnTo>
                  <a:lnTo>
                    <a:pt x="665" y="259"/>
                  </a:lnTo>
                  <a:lnTo>
                    <a:pt x="554" y="332"/>
                  </a:lnTo>
                  <a:lnTo>
                    <a:pt x="443" y="425"/>
                  </a:lnTo>
                  <a:lnTo>
                    <a:pt x="351" y="535"/>
                  </a:lnTo>
                  <a:lnTo>
                    <a:pt x="277" y="646"/>
                  </a:lnTo>
                  <a:lnTo>
                    <a:pt x="185" y="756"/>
                  </a:lnTo>
                  <a:lnTo>
                    <a:pt x="130" y="886"/>
                  </a:lnTo>
                  <a:lnTo>
                    <a:pt x="75" y="1033"/>
                  </a:lnTo>
                  <a:lnTo>
                    <a:pt x="38" y="1162"/>
                  </a:lnTo>
                  <a:lnTo>
                    <a:pt x="19" y="1310"/>
                  </a:lnTo>
                  <a:lnTo>
                    <a:pt x="1" y="1457"/>
                  </a:lnTo>
                  <a:lnTo>
                    <a:pt x="19" y="1586"/>
                  </a:lnTo>
                  <a:lnTo>
                    <a:pt x="38" y="1734"/>
                  </a:lnTo>
                  <a:lnTo>
                    <a:pt x="75" y="1881"/>
                  </a:lnTo>
                  <a:lnTo>
                    <a:pt x="111" y="2010"/>
                  </a:lnTo>
                  <a:lnTo>
                    <a:pt x="185" y="2139"/>
                  </a:lnTo>
                  <a:lnTo>
                    <a:pt x="259" y="2250"/>
                  </a:lnTo>
                  <a:lnTo>
                    <a:pt x="333" y="2361"/>
                  </a:lnTo>
                  <a:lnTo>
                    <a:pt x="425" y="2471"/>
                  </a:lnTo>
                  <a:lnTo>
                    <a:pt x="536" y="2563"/>
                  </a:lnTo>
                  <a:lnTo>
                    <a:pt x="646" y="2656"/>
                  </a:lnTo>
                  <a:lnTo>
                    <a:pt x="775" y="2729"/>
                  </a:lnTo>
                  <a:lnTo>
                    <a:pt x="904" y="2803"/>
                  </a:lnTo>
                  <a:lnTo>
                    <a:pt x="1033" y="2840"/>
                  </a:lnTo>
                  <a:lnTo>
                    <a:pt x="1162" y="2877"/>
                  </a:lnTo>
                  <a:lnTo>
                    <a:pt x="1310" y="2914"/>
                  </a:lnTo>
                  <a:lnTo>
                    <a:pt x="1605" y="2914"/>
                  </a:lnTo>
                  <a:lnTo>
                    <a:pt x="1734" y="2895"/>
                  </a:lnTo>
                  <a:lnTo>
                    <a:pt x="1882" y="2858"/>
                  </a:lnTo>
                  <a:lnTo>
                    <a:pt x="2011" y="2803"/>
                  </a:lnTo>
                  <a:lnTo>
                    <a:pt x="2140" y="2748"/>
                  </a:lnTo>
                  <a:lnTo>
                    <a:pt x="2250" y="2674"/>
                  </a:lnTo>
                  <a:lnTo>
                    <a:pt x="2379" y="2582"/>
                  </a:lnTo>
                  <a:lnTo>
                    <a:pt x="2472" y="2490"/>
                  </a:lnTo>
                  <a:lnTo>
                    <a:pt x="2582" y="2379"/>
                  </a:lnTo>
                  <a:lnTo>
                    <a:pt x="2656" y="2268"/>
                  </a:lnTo>
                  <a:lnTo>
                    <a:pt x="2730" y="2158"/>
                  </a:lnTo>
                  <a:lnTo>
                    <a:pt x="2803" y="2029"/>
                  </a:lnTo>
                  <a:lnTo>
                    <a:pt x="2859" y="1900"/>
                  </a:lnTo>
                  <a:lnTo>
                    <a:pt x="2896" y="1752"/>
                  </a:lnTo>
                  <a:lnTo>
                    <a:pt x="2914" y="1623"/>
                  </a:lnTo>
                  <a:lnTo>
                    <a:pt x="2914" y="1476"/>
                  </a:lnTo>
                  <a:lnTo>
                    <a:pt x="2914" y="1328"/>
                  </a:lnTo>
                  <a:lnTo>
                    <a:pt x="2896" y="1181"/>
                  </a:lnTo>
                  <a:lnTo>
                    <a:pt x="2859" y="1051"/>
                  </a:lnTo>
                  <a:lnTo>
                    <a:pt x="2803" y="904"/>
                  </a:lnTo>
                  <a:lnTo>
                    <a:pt x="2748" y="793"/>
                  </a:lnTo>
                  <a:lnTo>
                    <a:pt x="2674" y="664"/>
                  </a:lnTo>
                  <a:lnTo>
                    <a:pt x="2582" y="554"/>
                  </a:lnTo>
                  <a:lnTo>
                    <a:pt x="2490" y="443"/>
                  </a:lnTo>
                  <a:lnTo>
                    <a:pt x="2398" y="351"/>
                  </a:lnTo>
                  <a:lnTo>
                    <a:pt x="2287" y="259"/>
                  </a:lnTo>
                  <a:lnTo>
                    <a:pt x="2158" y="185"/>
                  </a:lnTo>
                  <a:lnTo>
                    <a:pt x="2029" y="130"/>
                  </a:lnTo>
                  <a:lnTo>
                    <a:pt x="1900" y="74"/>
                  </a:lnTo>
                  <a:lnTo>
                    <a:pt x="1752" y="37"/>
                  </a:lnTo>
                  <a:lnTo>
                    <a:pt x="1623"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 name="Google Shape;931;p3"/>
            <p:cNvSpPr/>
            <p:nvPr/>
          </p:nvSpPr>
          <p:spPr>
            <a:xfrm>
              <a:off x="5168650" y="390225"/>
              <a:ext cx="72400" cy="72400"/>
            </a:xfrm>
            <a:custGeom>
              <a:avLst/>
              <a:gdLst/>
              <a:ahLst/>
              <a:cxnLst/>
              <a:rect l="l" t="t" r="r" b="b"/>
              <a:pathLst>
                <a:path w="2896" h="2896" extrusionOk="0">
                  <a:moveTo>
                    <a:pt x="1291" y="1"/>
                  </a:moveTo>
                  <a:lnTo>
                    <a:pt x="1144" y="19"/>
                  </a:lnTo>
                  <a:lnTo>
                    <a:pt x="1015" y="56"/>
                  </a:lnTo>
                  <a:lnTo>
                    <a:pt x="885" y="111"/>
                  </a:lnTo>
                  <a:lnTo>
                    <a:pt x="756" y="185"/>
                  </a:lnTo>
                  <a:lnTo>
                    <a:pt x="627" y="259"/>
                  </a:lnTo>
                  <a:lnTo>
                    <a:pt x="517" y="332"/>
                  </a:lnTo>
                  <a:lnTo>
                    <a:pt x="425" y="443"/>
                  </a:lnTo>
                  <a:lnTo>
                    <a:pt x="332" y="535"/>
                  </a:lnTo>
                  <a:lnTo>
                    <a:pt x="240" y="646"/>
                  </a:lnTo>
                  <a:lnTo>
                    <a:pt x="166" y="775"/>
                  </a:lnTo>
                  <a:lnTo>
                    <a:pt x="111" y="904"/>
                  </a:lnTo>
                  <a:lnTo>
                    <a:pt x="56" y="1033"/>
                  </a:lnTo>
                  <a:lnTo>
                    <a:pt x="19" y="1181"/>
                  </a:lnTo>
                  <a:lnTo>
                    <a:pt x="0" y="1310"/>
                  </a:lnTo>
                  <a:lnTo>
                    <a:pt x="0" y="1457"/>
                  </a:lnTo>
                  <a:lnTo>
                    <a:pt x="0" y="1605"/>
                  </a:lnTo>
                  <a:lnTo>
                    <a:pt x="37" y="1752"/>
                  </a:lnTo>
                  <a:lnTo>
                    <a:pt x="74" y="1881"/>
                  </a:lnTo>
                  <a:lnTo>
                    <a:pt x="111" y="2010"/>
                  </a:lnTo>
                  <a:lnTo>
                    <a:pt x="185" y="2139"/>
                  </a:lnTo>
                  <a:lnTo>
                    <a:pt x="259" y="2268"/>
                  </a:lnTo>
                  <a:lnTo>
                    <a:pt x="351" y="2379"/>
                  </a:lnTo>
                  <a:lnTo>
                    <a:pt x="443" y="2471"/>
                  </a:lnTo>
                  <a:lnTo>
                    <a:pt x="554" y="2564"/>
                  </a:lnTo>
                  <a:lnTo>
                    <a:pt x="664" y="2656"/>
                  </a:lnTo>
                  <a:lnTo>
                    <a:pt x="775" y="2729"/>
                  </a:lnTo>
                  <a:lnTo>
                    <a:pt x="904" y="2785"/>
                  </a:lnTo>
                  <a:lnTo>
                    <a:pt x="1033" y="2840"/>
                  </a:lnTo>
                  <a:lnTo>
                    <a:pt x="1180" y="2877"/>
                  </a:lnTo>
                  <a:lnTo>
                    <a:pt x="1310" y="2895"/>
                  </a:lnTo>
                  <a:lnTo>
                    <a:pt x="1605" y="2895"/>
                  </a:lnTo>
                  <a:lnTo>
                    <a:pt x="1752" y="2859"/>
                  </a:lnTo>
                  <a:lnTo>
                    <a:pt x="1881" y="2822"/>
                  </a:lnTo>
                  <a:lnTo>
                    <a:pt x="2010" y="2766"/>
                  </a:lnTo>
                  <a:lnTo>
                    <a:pt x="2139" y="2711"/>
                  </a:lnTo>
                  <a:lnTo>
                    <a:pt x="2268" y="2637"/>
                  </a:lnTo>
                  <a:lnTo>
                    <a:pt x="2379" y="2545"/>
                  </a:lnTo>
                  <a:lnTo>
                    <a:pt x="2471" y="2453"/>
                  </a:lnTo>
                  <a:lnTo>
                    <a:pt x="2582" y="2342"/>
                  </a:lnTo>
                  <a:lnTo>
                    <a:pt x="2656" y="2232"/>
                  </a:lnTo>
                  <a:lnTo>
                    <a:pt x="2729" y="2121"/>
                  </a:lnTo>
                  <a:lnTo>
                    <a:pt x="2785" y="1992"/>
                  </a:lnTo>
                  <a:lnTo>
                    <a:pt x="2840" y="1863"/>
                  </a:lnTo>
                  <a:lnTo>
                    <a:pt x="2877" y="1715"/>
                  </a:lnTo>
                  <a:lnTo>
                    <a:pt x="2895" y="1586"/>
                  </a:lnTo>
                  <a:lnTo>
                    <a:pt x="2895" y="1439"/>
                  </a:lnTo>
                  <a:lnTo>
                    <a:pt x="2895" y="1291"/>
                  </a:lnTo>
                  <a:lnTo>
                    <a:pt x="2877" y="1144"/>
                  </a:lnTo>
                  <a:lnTo>
                    <a:pt x="2840" y="1015"/>
                  </a:lnTo>
                  <a:lnTo>
                    <a:pt x="2785" y="886"/>
                  </a:lnTo>
                  <a:lnTo>
                    <a:pt x="2711" y="757"/>
                  </a:lnTo>
                  <a:lnTo>
                    <a:pt x="2637" y="628"/>
                  </a:lnTo>
                  <a:lnTo>
                    <a:pt x="2563" y="517"/>
                  </a:lnTo>
                  <a:lnTo>
                    <a:pt x="2453" y="425"/>
                  </a:lnTo>
                  <a:lnTo>
                    <a:pt x="2361" y="314"/>
                  </a:lnTo>
                  <a:lnTo>
                    <a:pt x="2250" y="240"/>
                  </a:lnTo>
                  <a:lnTo>
                    <a:pt x="2121" y="167"/>
                  </a:lnTo>
                  <a:lnTo>
                    <a:pt x="1992" y="111"/>
                  </a:lnTo>
                  <a:lnTo>
                    <a:pt x="1863" y="56"/>
                  </a:lnTo>
                  <a:lnTo>
                    <a:pt x="1715"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 name="Google Shape;932;p3"/>
            <p:cNvSpPr/>
            <p:nvPr/>
          </p:nvSpPr>
          <p:spPr>
            <a:xfrm>
              <a:off x="5117475" y="238125"/>
              <a:ext cx="71950" cy="50250"/>
            </a:xfrm>
            <a:custGeom>
              <a:avLst/>
              <a:gdLst/>
              <a:ahLst/>
              <a:cxnLst/>
              <a:rect l="l" t="t" r="r" b="b"/>
              <a:pathLst>
                <a:path w="2878" h="2010" extrusionOk="0">
                  <a:moveTo>
                    <a:pt x="130" y="0"/>
                  </a:moveTo>
                  <a:lnTo>
                    <a:pt x="75" y="129"/>
                  </a:lnTo>
                  <a:lnTo>
                    <a:pt x="38" y="277"/>
                  </a:lnTo>
                  <a:lnTo>
                    <a:pt x="1" y="406"/>
                  </a:lnTo>
                  <a:lnTo>
                    <a:pt x="1" y="553"/>
                  </a:lnTo>
                  <a:lnTo>
                    <a:pt x="1" y="701"/>
                  </a:lnTo>
                  <a:lnTo>
                    <a:pt x="38" y="848"/>
                  </a:lnTo>
                  <a:lnTo>
                    <a:pt x="75" y="977"/>
                  </a:lnTo>
                  <a:lnTo>
                    <a:pt x="111" y="1125"/>
                  </a:lnTo>
                  <a:lnTo>
                    <a:pt x="185" y="1254"/>
                  </a:lnTo>
                  <a:lnTo>
                    <a:pt x="259" y="1364"/>
                  </a:lnTo>
                  <a:lnTo>
                    <a:pt x="333" y="1475"/>
                  </a:lnTo>
                  <a:lnTo>
                    <a:pt x="425" y="1586"/>
                  </a:lnTo>
                  <a:lnTo>
                    <a:pt x="535" y="1678"/>
                  </a:lnTo>
                  <a:lnTo>
                    <a:pt x="646" y="1752"/>
                  </a:lnTo>
                  <a:lnTo>
                    <a:pt x="757" y="1825"/>
                  </a:lnTo>
                  <a:lnTo>
                    <a:pt x="886" y="1899"/>
                  </a:lnTo>
                  <a:lnTo>
                    <a:pt x="1015" y="1936"/>
                  </a:lnTo>
                  <a:lnTo>
                    <a:pt x="1162" y="1973"/>
                  </a:lnTo>
                  <a:lnTo>
                    <a:pt x="1310" y="1991"/>
                  </a:lnTo>
                  <a:lnTo>
                    <a:pt x="1457" y="2010"/>
                  </a:lnTo>
                  <a:lnTo>
                    <a:pt x="1605" y="1991"/>
                  </a:lnTo>
                  <a:lnTo>
                    <a:pt x="1734" y="1973"/>
                  </a:lnTo>
                  <a:lnTo>
                    <a:pt x="1881" y="1936"/>
                  </a:lnTo>
                  <a:lnTo>
                    <a:pt x="2011" y="1881"/>
                  </a:lnTo>
                  <a:lnTo>
                    <a:pt x="2140" y="1825"/>
                  </a:lnTo>
                  <a:lnTo>
                    <a:pt x="2250" y="1752"/>
                  </a:lnTo>
                  <a:lnTo>
                    <a:pt x="2361" y="1659"/>
                  </a:lnTo>
                  <a:lnTo>
                    <a:pt x="2472" y="1567"/>
                  </a:lnTo>
                  <a:lnTo>
                    <a:pt x="2564" y="1457"/>
                  </a:lnTo>
                  <a:lnTo>
                    <a:pt x="2637" y="1346"/>
                  </a:lnTo>
                  <a:lnTo>
                    <a:pt x="2711" y="1235"/>
                  </a:lnTo>
                  <a:lnTo>
                    <a:pt x="2767" y="1106"/>
                  </a:lnTo>
                  <a:lnTo>
                    <a:pt x="2822" y="977"/>
                  </a:lnTo>
                  <a:lnTo>
                    <a:pt x="2859" y="830"/>
                  </a:lnTo>
                  <a:lnTo>
                    <a:pt x="2877" y="682"/>
                  </a:lnTo>
                  <a:lnTo>
                    <a:pt x="2877" y="553"/>
                  </a:lnTo>
                  <a:lnTo>
                    <a:pt x="2877" y="406"/>
                  </a:lnTo>
                  <a:lnTo>
                    <a:pt x="2840" y="258"/>
                  </a:lnTo>
                  <a:lnTo>
                    <a:pt x="2803" y="129"/>
                  </a:lnTo>
                  <a:lnTo>
                    <a:pt x="27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 name="Google Shape;933;p3"/>
            <p:cNvSpPr/>
            <p:nvPr/>
          </p:nvSpPr>
          <p:spPr>
            <a:xfrm>
              <a:off x="5285275" y="655275"/>
              <a:ext cx="72850" cy="72850"/>
            </a:xfrm>
            <a:custGeom>
              <a:avLst/>
              <a:gdLst/>
              <a:ahLst/>
              <a:cxnLst/>
              <a:rect l="l" t="t" r="r" b="b"/>
              <a:pathLst>
                <a:path w="2914" h="2914" extrusionOk="0">
                  <a:moveTo>
                    <a:pt x="1346" y="1"/>
                  </a:moveTo>
                  <a:lnTo>
                    <a:pt x="1199" y="19"/>
                  </a:lnTo>
                  <a:lnTo>
                    <a:pt x="1051" y="56"/>
                  </a:lnTo>
                  <a:lnTo>
                    <a:pt x="922" y="111"/>
                  </a:lnTo>
                  <a:lnTo>
                    <a:pt x="793" y="167"/>
                  </a:lnTo>
                  <a:lnTo>
                    <a:pt x="682" y="240"/>
                  </a:lnTo>
                  <a:lnTo>
                    <a:pt x="572" y="332"/>
                  </a:lnTo>
                  <a:lnTo>
                    <a:pt x="461" y="425"/>
                  </a:lnTo>
                  <a:lnTo>
                    <a:pt x="369" y="517"/>
                  </a:lnTo>
                  <a:lnTo>
                    <a:pt x="277" y="646"/>
                  </a:lnTo>
                  <a:lnTo>
                    <a:pt x="203" y="757"/>
                  </a:lnTo>
                  <a:lnTo>
                    <a:pt x="129" y="886"/>
                  </a:lnTo>
                  <a:lnTo>
                    <a:pt x="74" y="1015"/>
                  </a:lnTo>
                  <a:lnTo>
                    <a:pt x="37" y="1162"/>
                  </a:lnTo>
                  <a:lnTo>
                    <a:pt x="19" y="1291"/>
                  </a:lnTo>
                  <a:lnTo>
                    <a:pt x="0" y="1439"/>
                  </a:lnTo>
                  <a:lnTo>
                    <a:pt x="19" y="1586"/>
                  </a:lnTo>
                  <a:lnTo>
                    <a:pt x="37" y="1734"/>
                  </a:lnTo>
                  <a:lnTo>
                    <a:pt x="74" y="1863"/>
                  </a:lnTo>
                  <a:lnTo>
                    <a:pt x="111" y="1992"/>
                  </a:lnTo>
                  <a:lnTo>
                    <a:pt x="185" y="2121"/>
                  </a:lnTo>
                  <a:lnTo>
                    <a:pt x="258" y="2250"/>
                  </a:lnTo>
                  <a:lnTo>
                    <a:pt x="332" y="2361"/>
                  </a:lnTo>
                  <a:lnTo>
                    <a:pt x="424" y="2471"/>
                  </a:lnTo>
                  <a:lnTo>
                    <a:pt x="535" y="2563"/>
                  </a:lnTo>
                  <a:lnTo>
                    <a:pt x="646" y="2656"/>
                  </a:lnTo>
                  <a:lnTo>
                    <a:pt x="756" y="2729"/>
                  </a:lnTo>
                  <a:lnTo>
                    <a:pt x="885" y="2785"/>
                  </a:lnTo>
                  <a:lnTo>
                    <a:pt x="1014" y="2840"/>
                  </a:lnTo>
                  <a:lnTo>
                    <a:pt x="1162" y="2877"/>
                  </a:lnTo>
                  <a:lnTo>
                    <a:pt x="1291" y="2914"/>
                  </a:lnTo>
                  <a:lnTo>
                    <a:pt x="1586" y="2914"/>
                  </a:lnTo>
                  <a:lnTo>
                    <a:pt x="1733" y="2895"/>
                  </a:lnTo>
                  <a:lnTo>
                    <a:pt x="1863" y="2858"/>
                  </a:lnTo>
                  <a:lnTo>
                    <a:pt x="2010" y="2803"/>
                  </a:lnTo>
                  <a:lnTo>
                    <a:pt x="2139" y="2748"/>
                  </a:lnTo>
                  <a:lnTo>
                    <a:pt x="2250" y="2674"/>
                  </a:lnTo>
                  <a:lnTo>
                    <a:pt x="2360" y="2582"/>
                  </a:lnTo>
                  <a:lnTo>
                    <a:pt x="2471" y="2490"/>
                  </a:lnTo>
                  <a:lnTo>
                    <a:pt x="2563" y="2398"/>
                  </a:lnTo>
                  <a:lnTo>
                    <a:pt x="2655" y="2287"/>
                  </a:lnTo>
                  <a:lnTo>
                    <a:pt x="2729" y="2158"/>
                  </a:lnTo>
                  <a:lnTo>
                    <a:pt x="2803" y="2029"/>
                  </a:lnTo>
                  <a:lnTo>
                    <a:pt x="2840" y="1900"/>
                  </a:lnTo>
                  <a:lnTo>
                    <a:pt x="2895" y="1771"/>
                  </a:lnTo>
                  <a:lnTo>
                    <a:pt x="2913" y="1623"/>
                  </a:lnTo>
                  <a:lnTo>
                    <a:pt x="2913" y="1476"/>
                  </a:lnTo>
                  <a:lnTo>
                    <a:pt x="2913" y="1328"/>
                  </a:lnTo>
                  <a:lnTo>
                    <a:pt x="2895" y="1199"/>
                  </a:lnTo>
                  <a:lnTo>
                    <a:pt x="2858" y="1052"/>
                  </a:lnTo>
                  <a:lnTo>
                    <a:pt x="2821" y="922"/>
                  </a:lnTo>
                  <a:lnTo>
                    <a:pt x="2748" y="793"/>
                  </a:lnTo>
                  <a:lnTo>
                    <a:pt x="2674" y="664"/>
                  </a:lnTo>
                  <a:lnTo>
                    <a:pt x="2600" y="554"/>
                  </a:lnTo>
                  <a:lnTo>
                    <a:pt x="2508" y="462"/>
                  </a:lnTo>
                  <a:lnTo>
                    <a:pt x="2397" y="351"/>
                  </a:lnTo>
                  <a:lnTo>
                    <a:pt x="2287" y="277"/>
                  </a:lnTo>
                  <a:lnTo>
                    <a:pt x="2176" y="185"/>
                  </a:lnTo>
                  <a:lnTo>
                    <a:pt x="2047" y="130"/>
                  </a:lnTo>
                  <a:lnTo>
                    <a:pt x="1918" y="74"/>
                  </a:lnTo>
                  <a:lnTo>
                    <a:pt x="1770" y="37"/>
                  </a:lnTo>
                  <a:lnTo>
                    <a:pt x="1623" y="19"/>
                  </a:lnTo>
                  <a:lnTo>
                    <a:pt x="14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 name="Google Shape;934;p3"/>
            <p:cNvSpPr/>
            <p:nvPr/>
          </p:nvSpPr>
          <p:spPr>
            <a:xfrm>
              <a:off x="5220275" y="561250"/>
              <a:ext cx="72400" cy="72375"/>
            </a:xfrm>
            <a:custGeom>
              <a:avLst/>
              <a:gdLst/>
              <a:ahLst/>
              <a:cxnLst/>
              <a:rect l="l" t="t" r="r" b="b"/>
              <a:pathLst>
                <a:path w="2896" h="2895" extrusionOk="0">
                  <a:moveTo>
                    <a:pt x="1439" y="0"/>
                  </a:moveTo>
                  <a:lnTo>
                    <a:pt x="1291" y="19"/>
                  </a:lnTo>
                  <a:lnTo>
                    <a:pt x="1162" y="37"/>
                  </a:lnTo>
                  <a:lnTo>
                    <a:pt x="1033" y="74"/>
                  </a:lnTo>
                  <a:lnTo>
                    <a:pt x="904" y="111"/>
                  </a:lnTo>
                  <a:lnTo>
                    <a:pt x="775" y="185"/>
                  </a:lnTo>
                  <a:lnTo>
                    <a:pt x="664" y="240"/>
                  </a:lnTo>
                  <a:lnTo>
                    <a:pt x="554" y="332"/>
                  </a:lnTo>
                  <a:lnTo>
                    <a:pt x="443" y="424"/>
                  </a:lnTo>
                  <a:lnTo>
                    <a:pt x="351" y="516"/>
                  </a:lnTo>
                  <a:lnTo>
                    <a:pt x="259" y="627"/>
                  </a:lnTo>
                  <a:lnTo>
                    <a:pt x="185" y="738"/>
                  </a:lnTo>
                  <a:lnTo>
                    <a:pt x="130" y="867"/>
                  </a:lnTo>
                  <a:lnTo>
                    <a:pt x="74" y="996"/>
                  </a:lnTo>
                  <a:lnTo>
                    <a:pt x="37" y="1125"/>
                  </a:lnTo>
                  <a:lnTo>
                    <a:pt x="0" y="1272"/>
                  </a:lnTo>
                  <a:lnTo>
                    <a:pt x="0" y="1401"/>
                  </a:lnTo>
                  <a:lnTo>
                    <a:pt x="0" y="1549"/>
                  </a:lnTo>
                  <a:lnTo>
                    <a:pt x="19" y="1696"/>
                  </a:lnTo>
                  <a:lnTo>
                    <a:pt x="37" y="1826"/>
                  </a:lnTo>
                  <a:lnTo>
                    <a:pt x="93" y="1973"/>
                  </a:lnTo>
                  <a:lnTo>
                    <a:pt x="148" y="2102"/>
                  </a:lnTo>
                  <a:lnTo>
                    <a:pt x="222" y="2213"/>
                  </a:lnTo>
                  <a:lnTo>
                    <a:pt x="296" y="2323"/>
                  </a:lnTo>
                  <a:lnTo>
                    <a:pt x="388" y="2434"/>
                  </a:lnTo>
                  <a:lnTo>
                    <a:pt x="498" y="2545"/>
                  </a:lnTo>
                  <a:lnTo>
                    <a:pt x="609" y="2618"/>
                  </a:lnTo>
                  <a:lnTo>
                    <a:pt x="720" y="2711"/>
                  </a:lnTo>
                  <a:lnTo>
                    <a:pt x="849" y="2766"/>
                  </a:lnTo>
                  <a:lnTo>
                    <a:pt x="978" y="2821"/>
                  </a:lnTo>
                  <a:lnTo>
                    <a:pt x="1125" y="2858"/>
                  </a:lnTo>
                  <a:lnTo>
                    <a:pt x="1254" y="2895"/>
                  </a:lnTo>
                  <a:lnTo>
                    <a:pt x="1549" y="2895"/>
                  </a:lnTo>
                  <a:lnTo>
                    <a:pt x="1697" y="2877"/>
                  </a:lnTo>
                  <a:lnTo>
                    <a:pt x="1826" y="2840"/>
                  </a:lnTo>
                  <a:lnTo>
                    <a:pt x="1973" y="2803"/>
                  </a:lnTo>
                  <a:lnTo>
                    <a:pt x="2102" y="2729"/>
                  </a:lnTo>
                  <a:lnTo>
                    <a:pt x="2213" y="2674"/>
                  </a:lnTo>
                  <a:lnTo>
                    <a:pt x="2324" y="2582"/>
                  </a:lnTo>
                  <a:lnTo>
                    <a:pt x="2434" y="2489"/>
                  </a:lnTo>
                  <a:lnTo>
                    <a:pt x="2527" y="2379"/>
                  </a:lnTo>
                  <a:lnTo>
                    <a:pt x="2619" y="2268"/>
                  </a:lnTo>
                  <a:lnTo>
                    <a:pt x="2692" y="2157"/>
                  </a:lnTo>
                  <a:lnTo>
                    <a:pt x="2766" y="2028"/>
                  </a:lnTo>
                  <a:lnTo>
                    <a:pt x="2822" y="1899"/>
                  </a:lnTo>
                  <a:lnTo>
                    <a:pt x="2858" y="1752"/>
                  </a:lnTo>
                  <a:lnTo>
                    <a:pt x="2877" y="1623"/>
                  </a:lnTo>
                  <a:lnTo>
                    <a:pt x="2895" y="1475"/>
                  </a:lnTo>
                  <a:lnTo>
                    <a:pt x="2877" y="1328"/>
                  </a:lnTo>
                  <a:lnTo>
                    <a:pt x="2858" y="1180"/>
                  </a:lnTo>
                  <a:lnTo>
                    <a:pt x="2822" y="1051"/>
                  </a:lnTo>
                  <a:lnTo>
                    <a:pt x="2785" y="904"/>
                  </a:lnTo>
                  <a:lnTo>
                    <a:pt x="2711" y="793"/>
                  </a:lnTo>
                  <a:lnTo>
                    <a:pt x="2637" y="664"/>
                  </a:lnTo>
                  <a:lnTo>
                    <a:pt x="2563" y="553"/>
                  </a:lnTo>
                  <a:lnTo>
                    <a:pt x="2471" y="443"/>
                  </a:lnTo>
                  <a:lnTo>
                    <a:pt x="2361" y="350"/>
                  </a:lnTo>
                  <a:lnTo>
                    <a:pt x="2250"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 name="Google Shape;935;p3"/>
            <p:cNvSpPr/>
            <p:nvPr/>
          </p:nvSpPr>
          <p:spPr>
            <a:xfrm>
              <a:off x="5416650" y="843800"/>
              <a:ext cx="72850" cy="72875"/>
            </a:xfrm>
            <a:custGeom>
              <a:avLst/>
              <a:gdLst/>
              <a:ahLst/>
              <a:cxnLst/>
              <a:rect l="l" t="t" r="r" b="b"/>
              <a:pathLst>
                <a:path w="2914" h="2915" extrusionOk="0">
                  <a:moveTo>
                    <a:pt x="1309" y="1"/>
                  </a:moveTo>
                  <a:lnTo>
                    <a:pt x="1162" y="38"/>
                  </a:lnTo>
                  <a:lnTo>
                    <a:pt x="1014" y="75"/>
                  </a:lnTo>
                  <a:lnTo>
                    <a:pt x="885" y="111"/>
                  </a:lnTo>
                  <a:lnTo>
                    <a:pt x="756" y="185"/>
                  </a:lnTo>
                  <a:lnTo>
                    <a:pt x="645" y="259"/>
                  </a:lnTo>
                  <a:lnTo>
                    <a:pt x="535" y="351"/>
                  </a:lnTo>
                  <a:lnTo>
                    <a:pt x="424" y="443"/>
                  </a:lnTo>
                  <a:lnTo>
                    <a:pt x="332" y="554"/>
                  </a:lnTo>
                  <a:lnTo>
                    <a:pt x="258" y="665"/>
                  </a:lnTo>
                  <a:lnTo>
                    <a:pt x="185" y="775"/>
                  </a:lnTo>
                  <a:lnTo>
                    <a:pt x="111" y="904"/>
                  </a:lnTo>
                  <a:lnTo>
                    <a:pt x="74" y="1033"/>
                  </a:lnTo>
                  <a:lnTo>
                    <a:pt x="37" y="1181"/>
                  </a:lnTo>
                  <a:lnTo>
                    <a:pt x="19" y="1328"/>
                  </a:lnTo>
                  <a:lnTo>
                    <a:pt x="0" y="1457"/>
                  </a:lnTo>
                  <a:lnTo>
                    <a:pt x="19" y="1605"/>
                  </a:lnTo>
                  <a:lnTo>
                    <a:pt x="37" y="1752"/>
                  </a:lnTo>
                  <a:lnTo>
                    <a:pt x="74" y="1881"/>
                  </a:lnTo>
                  <a:lnTo>
                    <a:pt x="129" y="2029"/>
                  </a:lnTo>
                  <a:lnTo>
                    <a:pt x="185" y="2158"/>
                  </a:lnTo>
                  <a:lnTo>
                    <a:pt x="258" y="2269"/>
                  </a:lnTo>
                  <a:lnTo>
                    <a:pt x="350" y="2379"/>
                  </a:lnTo>
                  <a:lnTo>
                    <a:pt x="443" y="2490"/>
                  </a:lnTo>
                  <a:lnTo>
                    <a:pt x="553" y="2582"/>
                  </a:lnTo>
                  <a:lnTo>
                    <a:pt x="664" y="2656"/>
                  </a:lnTo>
                  <a:lnTo>
                    <a:pt x="793" y="2730"/>
                  </a:lnTo>
                  <a:lnTo>
                    <a:pt x="922" y="2803"/>
                  </a:lnTo>
                  <a:lnTo>
                    <a:pt x="1051" y="2840"/>
                  </a:lnTo>
                  <a:lnTo>
                    <a:pt x="1180" y="2877"/>
                  </a:lnTo>
                  <a:lnTo>
                    <a:pt x="1328" y="2896"/>
                  </a:lnTo>
                  <a:lnTo>
                    <a:pt x="1475" y="2914"/>
                  </a:lnTo>
                  <a:lnTo>
                    <a:pt x="1623" y="2896"/>
                  </a:lnTo>
                  <a:lnTo>
                    <a:pt x="1752" y="2877"/>
                  </a:lnTo>
                  <a:lnTo>
                    <a:pt x="1899" y="2840"/>
                  </a:lnTo>
                  <a:lnTo>
                    <a:pt x="2028" y="2785"/>
                  </a:lnTo>
                  <a:lnTo>
                    <a:pt x="2157" y="2730"/>
                  </a:lnTo>
                  <a:lnTo>
                    <a:pt x="2268" y="2656"/>
                  </a:lnTo>
                  <a:lnTo>
                    <a:pt x="2397" y="2564"/>
                  </a:lnTo>
                  <a:lnTo>
                    <a:pt x="2489" y="2471"/>
                  </a:lnTo>
                  <a:lnTo>
                    <a:pt x="2581" y="2361"/>
                  </a:lnTo>
                  <a:lnTo>
                    <a:pt x="2674" y="2250"/>
                  </a:lnTo>
                  <a:lnTo>
                    <a:pt x="2747" y="2121"/>
                  </a:lnTo>
                  <a:lnTo>
                    <a:pt x="2803" y="1992"/>
                  </a:lnTo>
                  <a:lnTo>
                    <a:pt x="2858" y="1863"/>
                  </a:lnTo>
                  <a:lnTo>
                    <a:pt x="2895" y="1734"/>
                  </a:lnTo>
                  <a:lnTo>
                    <a:pt x="2913" y="1586"/>
                  </a:lnTo>
                  <a:lnTo>
                    <a:pt x="2913" y="1439"/>
                  </a:lnTo>
                  <a:lnTo>
                    <a:pt x="2913" y="1291"/>
                  </a:lnTo>
                  <a:lnTo>
                    <a:pt x="2876" y="1144"/>
                  </a:lnTo>
                  <a:lnTo>
                    <a:pt x="2840" y="1015"/>
                  </a:lnTo>
                  <a:lnTo>
                    <a:pt x="2803" y="886"/>
                  </a:lnTo>
                  <a:lnTo>
                    <a:pt x="2729" y="757"/>
                  </a:lnTo>
                  <a:lnTo>
                    <a:pt x="2655" y="628"/>
                  </a:lnTo>
                  <a:lnTo>
                    <a:pt x="2563" y="517"/>
                  </a:lnTo>
                  <a:lnTo>
                    <a:pt x="2471" y="425"/>
                  </a:lnTo>
                  <a:lnTo>
                    <a:pt x="2360" y="333"/>
                  </a:lnTo>
                  <a:lnTo>
                    <a:pt x="2250" y="240"/>
                  </a:lnTo>
                  <a:lnTo>
                    <a:pt x="2139" y="167"/>
                  </a:lnTo>
                  <a:lnTo>
                    <a:pt x="2010" y="111"/>
                  </a:lnTo>
                  <a:lnTo>
                    <a:pt x="1881" y="56"/>
                  </a:lnTo>
                  <a:lnTo>
                    <a:pt x="1733"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 name="Google Shape;936;p3"/>
            <p:cNvSpPr/>
            <p:nvPr/>
          </p:nvSpPr>
          <p:spPr>
            <a:xfrm>
              <a:off x="5482550" y="935075"/>
              <a:ext cx="72400" cy="72400"/>
            </a:xfrm>
            <a:custGeom>
              <a:avLst/>
              <a:gdLst/>
              <a:ahLst/>
              <a:cxnLst/>
              <a:rect l="l" t="t" r="r" b="b"/>
              <a:pathLst>
                <a:path w="2896" h="2896" extrusionOk="0">
                  <a:moveTo>
                    <a:pt x="1439" y="1"/>
                  </a:moveTo>
                  <a:lnTo>
                    <a:pt x="1291" y="19"/>
                  </a:lnTo>
                  <a:lnTo>
                    <a:pt x="1144" y="37"/>
                  </a:lnTo>
                  <a:lnTo>
                    <a:pt x="1015" y="74"/>
                  </a:lnTo>
                  <a:lnTo>
                    <a:pt x="886" y="130"/>
                  </a:lnTo>
                  <a:lnTo>
                    <a:pt x="757" y="203"/>
                  </a:lnTo>
                  <a:lnTo>
                    <a:pt x="628" y="277"/>
                  </a:lnTo>
                  <a:lnTo>
                    <a:pt x="517" y="351"/>
                  </a:lnTo>
                  <a:lnTo>
                    <a:pt x="425" y="461"/>
                  </a:lnTo>
                  <a:lnTo>
                    <a:pt x="333" y="554"/>
                  </a:lnTo>
                  <a:lnTo>
                    <a:pt x="240" y="664"/>
                  </a:lnTo>
                  <a:lnTo>
                    <a:pt x="167" y="793"/>
                  </a:lnTo>
                  <a:lnTo>
                    <a:pt x="111" y="922"/>
                  </a:lnTo>
                  <a:lnTo>
                    <a:pt x="56" y="1052"/>
                  </a:lnTo>
                  <a:lnTo>
                    <a:pt x="19" y="1199"/>
                  </a:lnTo>
                  <a:lnTo>
                    <a:pt x="1" y="1328"/>
                  </a:lnTo>
                  <a:lnTo>
                    <a:pt x="1" y="1476"/>
                  </a:lnTo>
                  <a:lnTo>
                    <a:pt x="19" y="1623"/>
                  </a:lnTo>
                  <a:lnTo>
                    <a:pt x="38" y="1752"/>
                  </a:lnTo>
                  <a:lnTo>
                    <a:pt x="75" y="1900"/>
                  </a:lnTo>
                  <a:lnTo>
                    <a:pt x="130" y="2029"/>
                  </a:lnTo>
                  <a:lnTo>
                    <a:pt x="185" y="2139"/>
                  </a:lnTo>
                  <a:lnTo>
                    <a:pt x="259" y="2268"/>
                  </a:lnTo>
                  <a:lnTo>
                    <a:pt x="351" y="2379"/>
                  </a:lnTo>
                  <a:lnTo>
                    <a:pt x="443" y="2471"/>
                  </a:lnTo>
                  <a:lnTo>
                    <a:pt x="536" y="2563"/>
                  </a:lnTo>
                  <a:lnTo>
                    <a:pt x="646" y="2656"/>
                  </a:lnTo>
                  <a:lnTo>
                    <a:pt x="757" y="2729"/>
                  </a:lnTo>
                  <a:lnTo>
                    <a:pt x="886" y="2785"/>
                  </a:lnTo>
                  <a:lnTo>
                    <a:pt x="1015" y="2840"/>
                  </a:lnTo>
                  <a:lnTo>
                    <a:pt x="1144" y="2877"/>
                  </a:lnTo>
                  <a:lnTo>
                    <a:pt x="1291" y="2895"/>
                  </a:lnTo>
                  <a:lnTo>
                    <a:pt x="1586" y="2895"/>
                  </a:lnTo>
                  <a:lnTo>
                    <a:pt x="1716" y="2877"/>
                  </a:lnTo>
                  <a:lnTo>
                    <a:pt x="1863" y="2840"/>
                  </a:lnTo>
                  <a:lnTo>
                    <a:pt x="1992" y="2785"/>
                  </a:lnTo>
                  <a:lnTo>
                    <a:pt x="2121" y="2729"/>
                  </a:lnTo>
                  <a:lnTo>
                    <a:pt x="2232" y="2656"/>
                  </a:lnTo>
                  <a:lnTo>
                    <a:pt x="2361" y="2582"/>
                  </a:lnTo>
                  <a:lnTo>
                    <a:pt x="2453" y="2471"/>
                  </a:lnTo>
                  <a:lnTo>
                    <a:pt x="2545" y="2379"/>
                  </a:lnTo>
                  <a:lnTo>
                    <a:pt x="2637" y="2268"/>
                  </a:lnTo>
                  <a:lnTo>
                    <a:pt x="2711" y="2139"/>
                  </a:lnTo>
                  <a:lnTo>
                    <a:pt x="2785" y="2010"/>
                  </a:lnTo>
                  <a:lnTo>
                    <a:pt x="2822" y="1881"/>
                  </a:lnTo>
                  <a:lnTo>
                    <a:pt x="2859" y="1752"/>
                  </a:lnTo>
                  <a:lnTo>
                    <a:pt x="2896" y="1605"/>
                  </a:lnTo>
                  <a:lnTo>
                    <a:pt x="2896" y="1457"/>
                  </a:lnTo>
                  <a:lnTo>
                    <a:pt x="2896" y="1310"/>
                  </a:lnTo>
                  <a:lnTo>
                    <a:pt x="2859" y="1162"/>
                  </a:lnTo>
                  <a:lnTo>
                    <a:pt x="2840" y="1033"/>
                  </a:lnTo>
                  <a:lnTo>
                    <a:pt x="2785" y="904"/>
                  </a:lnTo>
                  <a:lnTo>
                    <a:pt x="2711" y="775"/>
                  </a:lnTo>
                  <a:lnTo>
                    <a:pt x="2637" y="646"/>
                  </a:lnTo>
                  <a:lnTo>
                    <a:pt x="2564" y="535"/>
                  </a:lnTo>
                  <a:lnTo>
                    <a:pt x="2472" y="443"/>
                  </a:lnTo>
                  <a:lnTo>
                    <a:pt x="2361" y="332"/>
                  </a:lnTo>
                  <a:lnTo>
                    <a:pt x="2250" y="259"/>
                  </a:lnTo>
                  <a:lnTo>
                    <a:pt x="2121" y="185"/>
                  </a:lnTo>
                  <a:lnTo>
                    <a:pt x="1992" y="130"/>
                  </a:lnTo>
                  <a:lnTo>
                    <a:pt x="1863" y="74"/>
                  </a:lnTo>
                  <a:lnTo>
                    <a:pt x="1734" y="37"/>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 name="Google Shape;937;p3"/>
            <p:cNvSpPr/>
            <p:nvPr/>
          </p:nvSpPr>
          <p:spPr>
            <a:xfrm>
              <a:off x="5773875" y="1152175"/>
              <a:ext cx="71950" cy="72400"/>
            </a:xfrm>
            <a:custGeom>
              <a:avLst/>
              <a:gdLst/>
              <a:ahLst/>
              <a:cxnLst/>
              <a:rect l="l" t="t" r="r" b="b"/>
              <a:pathLst>
                <a:path w="2878" h="2896" extrusionOk="0">
                  <a:moveTo>
                    <a:pt x="1420" y="1"/>
                  </a:moveTo>
                  <a:lnTo>
                    <a:pt x="1273" y="19"/>
                  </a:lnTo>
                  <a:lnTo>
                    <a:pt x="1144" y="38"/>
                  </a:lnTo>
                  <a:lnTo>
                    <a:pt x="996" y="75"/>
                  </a:lnTo>
                  <a:lnTo>
                    <a:pt x="886" y="130"/>
                  </a:lnTo>
                  <a:lnTo>
                    <a:pt x="757" y="185"/>
                  </a:lnTo>
                  <a:lnTo>
                    <a:pt x="646" y="259"/>
                  </a:lnTo>
                  <a:lnTo>
                    <a:pt x="535" y="333"/>
                  </a:lnTo>
                  <a:lnTo>
                    <a:pt x="425" y="425"/>
                  </a:lnTo>
                  <a:lnTo>
                    <a:pt x="333" y="536"/>
                  </a:lnTo>
                  <a:lnTo>
                    <a:pt x="259" y="646"/>
                  </a:lnTo>
                  <a:lnTo>
                    <a:pt x="185" y="757"/>
                  </a:lnTo>
                  <a:lnTo>
                    <a:pt x="111" y="886"/>
                  </a:lnTo>
                  <a:lnTo>
                    <a:pt x="74" y="1015"/>
                  </a:lnTo>
                  <a:lnTo>
                    <a:pt x="38" y="1144"/>
                  </a:lnTo>
                  <a:lnTo>
                    <a:pt x="1" y="1273"/>
                  </a:lnTo>
                  <a:lnTo>
                    <a:pt x="1" y="1421"/>
                  </a:lnTo>
                  <a:lnTo>
                    <a:pt x="1" y="1568"/>
                  </a:lnTo>
                  <a:lnTo>
                    <a:pt x="19" y="1716"/>
                  </a:lnTo>
                  <a:lnTo>
                    <a:pt x="56" y="1845"/>
                  </a:lnTo>
                  <a:lnTo>
                    <a:pt x="111" y="1974"/>
                  </a:lnTo>
                  <a:lnTo>
                    <a:pt x="167" y="2103"/>
                  </a:lnTo>
                  <a:lnTo>
                    <a:pt x="240" y="2232"/>
                  </a:lnTo>
                  <a:lnTo>
                    <a:pt x="314" y="2343"/>
                  </a:lnTo>
                  <a:lnTo>
                    <a:pt x="425" y="2453"/>
                  </a:lnTo>
                  <a:lnTo>
                    <a:pt x="517" y="2545"/>
                  </a:lnTo>
                  <a:lnTo>
                    <a:pt x="628" y="2638"/>
                  </a:lnTo>
                  <a:lnTo>
                    <a:pt x="757" y="2711"/>
                  </a:lnTo>
                  <a:lnTo>
                    <a:pt x="867" y="2767"/>
                  </a:lnTo>
                  <a:lnTo>
                    <a:pt x="1015" y="2822"/>
                  </a:lnTo>
                  <a:lnTo>
                    <a:pt x="1144" y="2859"/>
                  </a:lnTo>
                  <a:lnTo>
                    <a:pt x="1291" y="2877"/>
                  </a:lnTo>
                  <a:lnTo>
                    <a:pt x="1439" y="2896"/>
                  </a:lnTo>
                  <a:lnTo>
                    <a:pt x="1586" y="2877"/>
                  </a:lnTo>
                  <a:lnTo>
                    <a:pt x="1715" y="2859"/>
                  </a:lnTo>
                  <a:lnTo>
                    <a:pt x="1863" y="2822"/>
                  </a:lnTo>
                  <a:lnTo>
                    <a:pt x="1992" y="2767"/>
                  </a:lnTo>
                  <a:lnTo>
                    <a:pt x="2121" y="2711"/>
                  </a:lnTo>
                  <a:lnTo>
                    <a:pt x="2232" y="2638"/>
                  </a:lnTo>
                  <a:lnTo>
                    <a:pt x="2342" y="2545"/>
                  </a:lnTo>
                  <a:lnTo>
                    <a:pt x="2453" y="2453"/>
                  </a:lnTo>
                  <a:lnTo>
                    <a:pt x="2545" y="2361"/>
                  </a:lnTo>
                  <a:lnTo>
                    <a:pt x="2637" y="2250"/>
                  </a:lnTo>
                  <a:lnTo>
                    <a:pt x="2711" y="2121"/>
                  </a:lnTo>
                  <a:lnTo>
                    <a:pt x="2766" y="1992"/>
                  </a:lnTo>
                  <a:lnTo>
                    <a:pt x="2822" y="1863"/>
                  </a:lnTo>
                  <a:lnTo>
                    <a:pt x="2859" y="1734"/>
                  </a:lnTo>
                  <a:lnTo>
                    <a:pt x="2877" y="1587"/>
                  </a:lnTo>
                  <a:lnTo>
                    <a:pt x="2877" y="1439"/>
                  </a:lnTo>
                  <a:lnTo>
                    <a:pt x="2877" y="1292"/>
                  </a:lnTo>
                  <a:lnTo>
                    <a:pt x="2859" y="1144"/>
                  </a:lnTo>
                  <a:lnTo>
                    <a:pt x="2803" y="1015"/>
                  </a:lnTo>
                  <a:lnTo>
                    <a:pt x="2766" y="886"/>
                  </a:lnTo>
                  <a:lnTo>
                    <a:pt x="2693" y="757"/>
                  </a:lnTo>
                  <a:lnTo>
                    <a:pt x="2619" y="628"/>
                  </a:lnTo>
                  <a:lnTo>
                    <a:pt x="2545" y="517"/>
                  </a:lnTo>
                  <a:lnTo>
                    <a:pt x="2435" y="425"/>
                  </a:lnTo>
                  <a:lnTo>
                    <a:pt x="2342" y="333"/>
                  </a:lnTo>
                  <a:lnTo>
                    <a:pt x="2232" y="241"/>
                  </a:lnTo>
                  <a:lnTo>
                    <a:pt x="2103" y="167"/>
                  </a:lnTo>
                  <a:lnTo>
                    <a:pt x="1974" y="112"/>
                  </a:lnTo>
                  <a:lnTo>
                    <a:pt x="1845" y="56"/>
                  </a:lnTo>
                  <a:lnTo>
                    <a:pt x="1715" y="38"/>
                  </a:lnTo>
                  <a:lnTo>
                    <a:pt x="1568"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 name="Google Shape;938;p3"/>
            <p:cNvSpPr/>
            <p:nvPr/>
          </p:nvSpPr>
          <p:spPr>
            <a:xfrm>
              <a:off x="5272825" y="736875"/>
              <a:ext cx="69625" cy="69625"/>
            </a:xfrm>
            <a:custGeom>
              <a:avLst/>
              <a:gdLst/>
              <a:ahLst/>
              <a:cxnLst/>
              <a:rect l="l" t="t" r="r" b="b"/>
              <a:pathLst>
                <a:path w="2785" h="2785" extrusionOk="0">
                  <a:moveTo>
                    <a:pt x="1273" y="0"/>
                  </a:moveTo>
                  <a:lnTo>
                    <a:pt x="1144" y="19"/>
                  </a:lnTo>
                  <a:lnTo>
                    <a:pt x="996" y="55"/>
                  </a:lnTo>
                  <a:lnTo>
                    <a:pt x="867" y="92"/>
                  </a:lnTo>
                  <a:lnTo>
                    <a:pt x="738" y="148"/>
                  </a:lnTo>
                  <a:lnTo>
                    <a:pt x="627" y="221"/>
                  </a:lnTo>
                  <a:lnTo>
                    <a:pt x="517" y="295"/>
                  </a:lnTo>
                  <a:lnTo>
                    <a:pt x="406" y="369"/>
                  </a:lnTo>
                  <a:lnTo>
                    <a:pt x="314" y="480"/>
                  </a:lnTo>
                  <a:lnTo>
                    <a:pt x="240" y="590"/>
                  </a:lnTo>
                  <a:lnTo>
                    <a:pt x="166" y="701"/>
                  </a:lnTo>
                  <a:lnTo>
                    <a:pt x="111" y="811"/>
                  </a:lnTo>
                  <a:lnTo>
                    <a:pt x="56" y="940"/>
                  </a:lnTo>
                  <a:lnTo>
                    <a:pt x="19" y="1088"/>
                  </a:lnTo>
                  <a:lnTo>
                    <a:pt x="0" y="1217"/>
                  </a:lnTo>
                  <a:lnTo>
                    <a:pt x="0" y="1365"/>
                  </a:lnTo>
                  <a:lnTo>
                    <a:pt x="0" y="1512"/>
                  </a:lnTo>
                  <a:lnTo>
                    <a:pt x="19" y="1660"/>
                  </a:lnTo>
                  <a:lnTo>
                    <a:pt x="56" y="1807"/>
                  </a:lnTo>
                  <a:lnTo>
                    <a:pt x="93" y="1936"/>
                  </a:lnTo>
                  <a:lnTo>
                    <a:pt x="148" y="2047"/>
                  </a:lnTo>
                  <a:lnTo>
                    <a:pt x="222" y="2176"/>
                  </a:lnTo>
                  <a:lnTo>
                    <a:pt x="295" y="2286"/>
                  </a:lnTo>
                  <a:lnTo>
                    <a:pt x="388" y="2379"/>
                  </a:lnTo>
                  <a:lnTo>
                    <a:pt x="480" y="2471"/>
                  </a:lnTo>
                  <a:lnTo>
                    <a:pt x="590" y="2545"/>
                  </a:lnTo>
                  <a:lnTo>
                    <a:pt x="701" y="2618"/>
                  </a:lnTo>
                  <a:lnTo>
                    <a:pt x="830" y="2674"/>
                  </a:lnTo>
                  <a:lnTo>
                    <a:pt x="959" y="2729"/>
                  </a:lnTo>
                  <a:lnTo>
                    <a:pt x="1088" y="2766"/>
                  </a:lnTo>
                  <a:lnTo>
                    <a:pt x="1236" y="2784"/>
                  </a:lnTo>
                  <a:lnTo>
                    <a:pt x="1531" y="2784"/>
                  </a:lnTo>
                  <a:lnTo>
                    <a:pt x="1678" y="2766"/>
                  </a:lnTo>
                  <a:lnTo>
                    <a:pt x="1807" y="2729"/>
                  </a:lnTo>
                  <a:lnTo>
                    <a:pt x="1936" y="2692"/>
                  </a:lnTo>
                  <a:lnTo>
                    <a:pt x="2066" y="2618"/>
                  </a:lnTo>
                  <a:lnTo>
                    <a:pt x="2176" y="2563"/>
                  </a:lnTo>
                  <a:lnTo>
                    <a:pt x="2287" y="2471"/>
                  </a:lnTo>
                  <a:lnTo>
                    <a:pt x="2397" y="2397"/>
                  </a:lnTo>
                  <a:lnTo>
                    <a:pt x="2471" y="2286"/>
                  </a:lnTo>
                  <a:lnTo>
                    <a:pt x="2563" y="2176"/>
                  </a:lnTo>
                  <a:lnTo>
                    <a:pt x="2619" y="2065"/>
                  </a:lnTo>
                  <a:lnTo>
                    <a:pt x="2692" y="1936"/>
                  </a:lnTo>
                  <a:lnTo>
                    <a:pt x="2729" y="1807"/>
                  </a:lnTo>
                  <a:lnTo>
                    <a:pt x="2766" y="1678"/>
                  </a:lnTo>
                  <a:lnTo>
                    <a:pt x="2785" y="1530"/>
                  </a:lnTo>
                  <a:lnTo>
                    <a:pt x="2785" y="1383"/>
                  </a:lnTo>
                  <a:lnTo>
                    <a:pt x="2785" y="1235"/>
                  </a:lnTo>
                  <a:lnTo>
                    <a:pt x="2766" y="1106"/>
                  </a:lnTo>
                  <a:lnTo>
                    <a:pt x="2729" y="977"/>
                  </a:lnTo>
                  <a:lnTo>
                    <a:pt x="2692" y="848"/>
                  </a:lnTo>
                  <a:lnTo>
                    <a:pt x="2619" y="719"/>
                  </a:lnTo>
                  <a:lnTo>
                    <a:pt x="2563" y="609"/>
                  </a:lnTo>
                  <a:lnTo>
                    <a:pt x="2490" y="498"/>
                  </a:lnTo>
                  <a:lnTo>
                    <a:pt x="2397" y="406"/>
                  </a:lnTo>
                  <a:lnTo>
                    <a:pt x="2305" y="314"/>
                  </a:lnTo>
                  <a:lnTo>
                    <a:pt x="2195" y="240"/>
                  </a:lnTo>
                  <a:lnTo>
                    <a:pt x="2084" y="166"/>
                  </a:lnTo>
                  <a:lnTo>
                    <a:pt x="1973" y="111"/>
                  </a:lnTo>
                  <a:lnTo>
                    <a:pt x="1844" y="55"/>
                  </a:lnTo>
                  <a:lnTo>
                    <a:pt x="1715" y="19"/>
                  </a:lnTo>
                  <a:lnTo>
                    <a:pt x="15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 name="Google Shape;939;p3"/>
            <p:cNvSpPr/>
            <p:nvPr/>
          </p:nvSpPr>
          <p:spPr>
            <a:xfrm>
              <a:off x="5548925" y="1030025"/>
              <a:ext cx="71025" cy="71025"/>
            </a:xfrm>
            <a:custGeom>
              <a:avLst/>
              <a:gdLst/>
              <a:ahLst/>
              <a:cxnLst/>
              <a:rect l="l" t="t" r="r" b="b"/>
              <a:pathLst>
                <a:path w="2841" h="2841" extrusionOk="0">
                  <a:moveTo>
                    <a:pt x="1476" y="1"/>
                  </a:moveTo>
                  <a:lnTo>
                    <a:pt x="1310" y="19"/>
                  </a:lnTo>
                  <a:lnTo>
                    <a:pt x="1162" y="19"/>
                  </a:lnTo>
                  <a:lnTo>
                    <a:pt x="1033" y="56"/>
                  </a:lnTo>
                  <a:lnTo>
                    <a:pt x="904" y="111"/>
                  </a:lnTo>
                  <a:lnTo>
                    <a:pt x="775" y="167"/>
                  </a:lnTo>
                  <a:lnTo>
                    <a:pt x="646" y="222"/>
                  </a:lnTo>
                  <a:lnTo>
                    <a:pt x="536" y="314"/>
                  </a:lnTo>
                  <a:lnTo>
                    <a:pt x="425" y="406"/>
                  </a:lnTo>
                  <a:lnTo>
                    <a:pt x="333" y="499"/>
                  </a:lnTo>
                  <a:lnTo>
                    <a:pt x="259" y="609"/>
                  </a:lnTo>
                  <a:lnTo>
                    <a:pt x="185" y="738"/>
                  </a:lnTo>
                  <a:lnTo>
                    <a:pt x="112" y="849"/>
                  </a:lnTo>
                  <a:lnTo>
                    <a:pt x="75" y="996"/>
                  </a:lnTo>
                  <a:lnTo>
                    <a:pt x="38" y="1126"/>
                  </a:lnTo>
                  <a:lnTo>
                    <a:pt x="19" y="1273"/>
                  </a:lnTo>
                  <a:lnTo>
                    <a:pt x="1" y="1421"/>
                  </a:lnTo>
                  <a:lnTo>
                    <a:pt x="19" y="1568"/>
                  </a:lnTo>
                  <a:lnTo>
                    <a:pt x="38" y="1716"/>
                  </a:lnTo>
                  <a:lnTo>
                    <a:pt x="75" y="1845"/>
                  </a:lnTo>
                  <a:lnTo>
                    <a:pt x="112" y="1974"/>
                  </a:lnTo>
                  <a:lnTo>
                    <a:pt x="167" y="2103"/>
                  </a:lnTo>
                  <a:lnTo>
                    <a:pt x="241" y="2213"/>
                  </a:lnTo>
                  <a:lnTo>
                    <a:pt x="314" y="2324"/>
                  </a:lnTo>
                  <a:lnTo>
                    <a:pt x="407" y="2416"/>
                  </a:lnTo>
                  <a:lnTo>
                    <a:pt x="499" y="2508"/>
                  </a:lnTo>
                  <a:lnTo>
                    <a:pt x="609" y="2601"/>
                  </a:lnTo>
                  <a:lnTo>
                    <a:pt x="738" y="2656"/>
                  </a:lnTo>
                  <a:lnTo>
                    <a:pt x="849" y="2730"/>
                  </a:lnTo>
                  <a:lnTo>
                    <a:pt x="978" y="2767"/>
                  </a:lnTo>
                  <a:lnTo>
                    <a:pt x="1126" y="2803"/>
                  </a:lnTo>
                  <a:lnTo>
                    <a:pt x="1255" y="2822"/>
                  </a:lnTo>
                  <a:lnTo>
                    <a:pt x="1402" y="2840"/>
                  </a:lnTo>
                  <a:lnTo>
                    <a:pt x="1550" y="2840"/>
                  </a:lnTo>
                  <a:lnTo>
                    <a:pt x="1697" y="2822"/>
                  </a:lnTo>
                  <a:lnTo>
                    <a:pt x="1826" y="2785"/>
                  </a:lnTo>
                  <a:lnTo>
                    <a:pt x="1955" y="2730"/>
                  </a:lnTo>
                  <a:lnTo>
                    <a:pt x="2084" y="2674"/>
                  </a:lnTo>
                  <a:lnTo>
                    <a:pt x="2195" y="2619"/>
                  </a:lnTo>
                  <a:lnTo>
                    <a:pt x="2306" y="2527"/>
                  </a:lnTo>
                  <a:lnTo>
                    <a:pt x="2416" y="2453"/>
                  </a:lnTo>
                  <a:lnTo>
                    <a:pt x="2508" y="2342"/>
                  </a:lnTo>
                  <a:lnTo>
                    <a:pt x="2582" y="2250"/>
                  </a:lnTo>
                  <a:lnTo>
                    <a:pt x="2656" y="2121"/>
                  </a:lnTo>
                  <a:lnTo>
                    <a:pt x="2711" y="2011"/>
                  </a:lnTo>
                  <a:lnTo>
                    <a:pt x="2767" y="1882"/>
                  </a:lnTo>
                  <a:lnTo>
                    <a:pt x="2803" y="1734"/>
                  </a:lnTo>
                  <a:lnTo>
                    <a:pt x="2822" y="1605"/>
                  </a:lnTo>
                  <a:lnTo>
                    <a:pt x="2840" y="1457"/>
                  </a:lnTo>
                  <a:lnTo>
                    <a:pt x="2840" y="1310"/>
                  </a:lnTo>
                  <a:lnTo>
                    <a:pt x="2822" y="1162"/>
                  </a:lnTo>
                  <a:lnTo>
                    <a:pt x="2785" y="1033"/>
                  </a:lnTo>
                  <a:lnTo>
                    <a:pt x="2748" y="904"/>
                  </a:lnTo>
                  <a:lnTo>
                    <a:pt x="2693" y="775"/>
                  </a:lnTo>
                  <a:lnTo>
                    <a:pt x="2619" y="665"/>
                  </a:lnTo>
                  <a:lnTo>
                    <a:pt x="2545" y="554"/>
                  </a:lnTo>
                  <a:lnTo>
                    <a:pt x="2453" y="443"/>
                  </a:lnTo>
                  <a:lnTo>
                    <a:pt x="2361" y="351"/>
                  </a:lnTo>
                  <a:lnTo>
                    <a:pt x="2250" y="277"/>
                  </a:lnTo>
                  <a:lnTo>
                    <a:pt x="2140" y="204"/>
                  </a:lnTo>
                  <a:lnTo>
                    <a:pt x="2011" y="130"/>
                  </a:lnTo>
                  <a:lnTo>
                    <a:pt x="1882" y="75"/>
                  </a:lnTo>
                  <a:lnTo>
                    <a:pt x="1753" y="38"/>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 name="Google Shape;940;p3"/>
            <p:cNvSpPr/>
            <p:nvPr/>
          </p:nvSpPr>
          <p:spPr>
            <a:xfrm>
              <a:off x="5338275" y="830900"/>
              <a:ext cx="70100" cy="70100"/>
            </a:xfrm>
            <a:custGeom>
              <a:avLst/>
              <a:gdLst/>
              <a:ahLst/>
              <a:cxnLst/>
              <a:rect l="l" t="t" r="r" b="b"/>
              <a:pathLst>
                <a:path w="2804" h="2804" extrusionOk="0">
                  <a:moveTo>
                    <a:pt x="1218" y="1"/>
                  </a:moveTo>
                  <a:lnTo>
                    <a:pt x="1089" y="37"/>
                  </a:lnTo>
                  <a:lnTo>
                    <a:pt x="959" y="74"/>
                  </a:lnTo>
                  <a:lnTo>
                    <a:pt x="830" y="111"/>
                  </a:lnTo>
                  <a:lnTo>
                    <a:pt x="701" y="166"/>
                  </a:lnTo>
                  <a:lnTo>
                    <a:pt x="591" y="240"/>
                  </a:lnTo>
                  <a:lnTo>
                    <a:pt x="498" y="314"/>
                  </a:lnTo>
                  <a:lnTo>
                    <a:pt x="388" y="406"/>
                  </a:lnTo>
                  <a:lnTo>
                    <a:pt x="314" y="498"/>
                  </a:lnTo>
                  <a:lnTo>
                    <a:pt x="240" y="609"/>
                  </a:lnTo>
                  <a:lnTo>
                    <a:pt x="167" y="720"/>
                  </a:lnTo>
                  <a:lnTo>
                    <a:pt x="111" y="849"/>
                  </a:lnTo>
                  <a:lnTo>
                    <a:pt x="56" y="978"/>
                  </a:lnTo>
                  <a:lnTo>
                    <a:pt x="38" y="1107"/>
                  </a:lnTo>
                  <a:lnTo>
                    <a:pt x="1" y="1236"/>
                  </a:lnTo>
                  <a:lnTo>
                    <a:pt x="1" y="1383"/>
                  </a:lnTo>
                  <a:lnTo>
                    <a:pt x="1" y="1531"/>
                  </a:lnTo>
                  <a:lnTo>
                    <a:pt x="19" y="1678"/>
                  </a:lnTo>
                  <a:lnTo>
                    <a:pt x="56" y="1807"/>
                  </a:lnTo>
                  <a:lnTo>
                    <a:pt x="111" y="1937"/>
                  </a:lnTo>
                  <a:lnTo>
                    <a:pt x="167" y="2066"/>
                  </a:lnTo>
                  <a:lnTo>
                    <a:pt x="240" y="2195"/>
                  </a:lnTo>
                  <a:lnTo>
                    <a:pt x="314" y="2287"/>
                  </a:lnTo>
                  <a:lnTo>
                    <a:pt x="406" y="2397"/>
                  </a:lnTo>
                  <a:lnTo>
                    <a:pt x="498" y="2490"/>
                  </a:lnTo>
                  <a:lnTo>
                    <a:pt x="609" y="2563"/>
                  </a:lnTo>
                  <a:lnTo>
                    <a:pt x="720" y="2637"/>
                  </a:lnTo>
                  <a:lnTo>
                    <a:pt x="849" y="2692"/>
                  </a:lnTo>
                  <a:lnTo>
                    <a:pt x="978" y="2729"/>
                  </a:lnTo>
                  <a:lnTo>
                    <a:pt x="1107" y="2766"/>
                  </a:lnTo>
                  <a:lnTo>
                    <a:pt x="1254" y="2785"/>
                  </a:lnTo>
                  <a:lnTo>
                    <a:pt x="1402" y="2803"/>
                  </a:lnTo>
                  <a:lnTo>
                    <a:pt x="1549" y="2785"/>
                  </a:lnTo>
                  <a:lnTo>
                    <a:pt x="1697" y="2766"/>
                  </a:lnTo>
                  <a:lnTo>
                    <a:pt x="1826" y="2729"/>
                  </a:lnTo>
                  <a:lnTo>
                    <a:pt x="1955" y="2692"/>
                  </a:lnTo>
                  <a:lnTo>
                    <a:pt x="2084" y="2637"/>
                  </a:lnTo>
                  <a:lnTo>
                    <a:pt x="2195" y="2563"/>
                  </a:lnTo>
                  <a:lnTo>
                    <a:pt x="2305" y="2471"/>
                  </a:lnTo>
                  <a:lnTo>
                    <a:pt x="2398" y="2379"/>
                  </a:lnTo>
                  <a:lnTo>
                    <a:pt x="2490" y="2287"/>
                  </a:lnTo>
                  <a:lnTo>
                    <a:pt x="2564" y="2176"/>
                  </a:lnTo>
                  <a:lnTo>
                    <a:pt x="2637" y="2066"/>
                  </a:lnTo>
                  <a:lnTo>
                    <a:pt x="2693" y="1937"/>
                  </a:lnTo>
                  <a:lnTo>
                    <a:pt x="2748" y="1807"/>
                  </a:lnTo>
                  <a:lnTo>
                    <a:pt x="2766" y="1678"/>
                  </a:lnTo>
                  <a:lnTo>
                    <a:pt x="2785" y="1531"/>
                  </a:lnTo>
                  <a:lnTo>
                    <a:pt x="2803" y="1383"/>
                  </a:lnTo>
                  <a:lnTo>
                    <a:pt x="2785" y="1236"/>
                  </a:lnTo>
                  <a:lnTo>
                    <a:pt x="2766" y="1088"/>
                  </a:lnTo>
                  <a:lnTo>
                    <a:pt x="2730" y="959"/>
                  </a:lnTo>
                  <a:lnTo>
                    <a:pt x="2693" y="830"/>
                  </a:lnTo>
                  <a:lnTo>
                    <a:pt x="2619" y="701"/>
                  </a:lnTo>
                  <a:lnTo>
                    <a:pt x="2545" y="591"/>
                  </a:lnTo>
                  <a:lnTo>
                    <a:pt x="2471" y="480"/>
                  </a:lnTo>
                  <a:lnTo>
                    <a:pt x="2379" y="388"/>
                  </a:lnTo>
                  <a:lnTo>
                    <a:pt x="2287" y="296"/>
                  </a:lnTo>
                  <a:lnTo>
                    <a:pt x="2176" y="222"/>
                  </a:lnTo>
                  <a:lnTo>
                    <a:pt x="2047" y="148"/>
                  </a:lnTo>
                  <a:lnTo>
                    <a:pt x="1937" y="93"/>
                  </a:lnTo>
                  <a:lnTo>
                    <a:pt x="1789" y="56"/>
                  </a:lnTo>
                  <a:lnTo>
                    <a:pt x="1660"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 name="Google Shape;941;p3"/>
            <p:cNvSpPr/>
            <p:nvPr/>
          </p:nvSpPr>
          <p:spPr>
            <a:xfrm>
              <a:off x="5104125" y="297125"/>
              <a:ext cx="70075" cy="70075"/>
            </a:xfrm>
            <a:custGeom>
              <a:avLst/>
              <a:gdLst/>
              <a:ahLst/>
              <a:cxnLst/>
              <a:rect l="l" t="t" r="r" b="b"/>
              <a:pathLst>
                <a:path w="2803" h="2803" extrusionOk="0">
                  <a:moveTo>
                    <a:pt x="1291" y="0"/>
                  </a:moveTo>
                  <a:lnTo>
                    <a:pt x="1143" y="19"/>
                  </a:lnTo>
                  <a:lnTo>
                    <a:pt x="996" y="55"/>
                  </a:lnTo>
                  <a:lnTo>
                    <a:pt x="867" y="92"/>
                  </a:lnTo>
                  <a:lnTo>
                    <a:pt x="756" y="148"/>
                  </a:lnTo>
                  <a:lnTo>
                    <a:pt x="627" y="221"/>
                  </a:lnTo>
                  <a:lnTo>
                    <a:pt x="516" y="295"/>
                  </a:lnTo>
                  <a:lnTo>
                    <a:pt x="424" y="387"/>
                  </a:lnTo>
                  <a:lnTo>
                    <a:pt x="332" y="479"/>
                  </a:lnTo>
                  <a:lnTo>
                    <a:pt x="258" y="590"/>
                  </a:lnTo>
                  <a:lnTo>
                    <a:pt x="184" y="701"/>
                  </a:lnTo>
                  <a:lnTo>
                    <a:pt x="111" y="830"/>
                  </a:lnTo>
                  <a:lnTo>
                    <a:pt x="74" y="959"/>
                  </a:lnTo>
                  <a:lnTo>
                    <a:pt x="37" y="1088"/>
                  </a:lnTo>
                  <a:lnTo>
                    <a:pt x="19" y="1235"/>
                  </a:lnTo>
                  <a:lnTo>
                    <a:pt x="0" y="1383"/>
                  </a:lnTo>
                  <a:lnTo>
                    <a:pt x="0" y="1530"/>
                  </a:lnTo>
                  <a:lnTo>
                    <a:pt x="19" y="1660"/>
                  </a:lnTo>
                  <a:lnTo>
                    <a:pt x="55" y="1807"/>
                  </a:lnTo>
                  <a:lnTo>
                    <a:pt x="92" y="1936"/>
                  </a:lnTo>
                  <a:lnTo>
                    <a:pt x="148" y="2065"/>
                  </a:lnTo>
                  <a:lnTo>
                    <a:pt x="221" y="2176"/>
                  </a:lnTo>
                  <a:lnTo>
                    <a:pt x="295" y="2286"/>
                  </a:lnTo>
                  <a:lnTo>
                    <a:pt x="387" y="2379"/>
                  </a:lnTo>
                  <a:lnTo>
                    <a:pt x="479" y="2471"/>
                  </a:lnTo>
                  <a:lnTo>
                    <a:pt x="590" y="2563"/>
                  </a:lnTo>
                  <a:lnTo>
                    <a:pt x="701" y="2637"/>
                  </a:lnTo>
                  <a:lnTo>
                    <a:pt x="830" y="2692"/>
                  </a:lnTo>
                  <a:lnTo>
                    <a:pt x="959" y="2729"/>
                  </a:lnTo>
                  <a:lnTo>
                    <a:pt x="1088" y="2766"/>
                  </a:lnTo>
                  <a:lnTo>
                    <a:pt x="1235" y="2803"/>
                  </a:lnTo>
                  <a:lnTo>
                    <a:pt x="1530" y="2803"/>
                  </a:lnTo>
                  <a:lnTo>
                    <a:pt x="1678" y="2784"/>
                  </a:lnTo>
                  <a:lnTo>
                    <a:pt x="1807" y="2747"/>
                  </a:lnTo>
                  <a:lnTo>
                    <a:pt x="1936" y="2711"/>
                  </a:lnTo>
                  <a:lnTo>
                    <a:pt x="2065" y="2655"/>
                  </a:lnTo>
                  <a:lnTo>
                    <a:pt x="2176" y="2581"/>
                  </a:lnTo>
                  <a:lnTo>
                    <a:pt x="2286" y="2508"/>
                  </a:lnTo>
                  <a:lnTo>
                    <a:pt x="2397" y="2415"/>
                  </a:lnTo>
                  <a:lnTo>
                    <a:pt x="2471" y="2323"/>
                  </a:lnTo>
                  <a:lnTo>
                    <a:pt x="2563" y="2213"/>
                  </a:lnTo>
                  <a:lnTo>
                    <a:pt x="2637" y="2102"/>
                  </a:lnTo>
                  <a:lnTo>
                    <a:pt x="2692" y="1973"/>
                  </a:lnTo>
                  <a:lnTo>
                    <a:pt x="2747" y="1844"/>
                  </a:lnTo>
                  <a:lnTo>
                    <a:pt x="2784" y="1715"/>
                  </a:lnTo>
                  <a:lnTo>
                    <a:pt x="2803" y="1567"/>
                  </a:lnTo>
                  <a:lnTo>
                    <a:pt x="2803" y="1420"/>
                  </a:lnTo>
                  <a:lnTo>
                    <a:pt x="2803" y="1272"/>
                  </a:lnTo>
                  <a:lnTo>
                    <a:pt x="2784" y="1143"/>
                  </a:lnTo>
                  <a:lnTo>
                    <a:pt x="2747" y="996"/>
                  </a:lnTo>
                  <a:lnTo>
                    <a:pt x="2710" y="867"/>
                  </a:lnTo>
                  <a:lnTo>
                    <a:pt x="2655" y="738"/>
                  </a:lnTo>
                  <a:lnTo>
                    <a:pt x="2581" y="627"/>
                  </a:lnTo>
                  <a:lnTo>
                    <a:pt x="2508" y="516"/>
                  </a:lnTo>
                  <a:lnTo>
                    <a:pt x="2415" y="424"/>
                  </a:lnTo>
                  <a:lnTo>
                    <a:pt x="2323" y="332"/>
                  </a:lnTo>
                  <a:lnTo>
                    <a:pt x="2213" y="240"/>
                  </a:lnTo>
                  <a:lnTo>
                    <a:pt x="2102" y="184"/>
                  </a:lnTo>
                  <a:lnTo>
                    <a:pt x="1991" y="111"/>
                  </a:lnTo>
                  <a:lnTo>
                    <a:pt x="1862" y="74"/>
                  </a:lnTo>
                  <a:lnTo>
                    <a:pt x="1715" y="37"/>
                  </a:lnTo>
                  <a:lnTo>
                    <a:pt x="15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 name="Google Shape;942;p3"/>
            <p:cNvSpPr/>
            <p:nvPr/>
          </p:nvSpPr>
          <p:spPr>
            <a:xfrm>
              <a:off x="5155275" y="470900"/>
              <a:ext cx="70550" cy="70550"/>
            </a:xfrm>
            <a:custGeom>
              <a:avLst/>
              <a:gdLst/>
              <a:ahLst/>
              <a:cxnLst/>
              <a:rect l="l" t="t" r="r" b="b"/>
              <a:pathLst>
                <a:path w="2822" h="2822" extrusionOk="0">
                  <a:moveTo>
                    <a:pt x="1439" y="0"/>
                  </a:moveTo>
                  <a:lnTo>
                    <a:pt x="1291" y="19"/>
                  </a:lnTo>
                  <a:lnTo>
                    <a:pt x="1144" y="37"/>
                  </a:lnTo>
                  <a:lnTo>
                    <a:pt x="1015" y="56"/>
                  </a:lnTo>
                  <a:lnTo>
                    <a:pt x="886" y="111"/>
                  </a:lnTo>
                  <a:lnTo>
                    <a:pt x="757" y="166"/>
                  </a:lnTo>
                  <a:lnTo>
                    <a:pt x="646" y="222"/>
                  </a:lnTo>
                  <a:lnTo>
                    <a:pt x="535" y="314"/>
                  </a:lnTo>
                  <a:lnTo>
                    <a:pt x="425" y="387"/>
                  </a:lnTo>
                  <a:lnTo>
                    <a:pt x="333" y="498"/>
                  </a:lnTo>
                  <a:lnTo>
                    <a:pt x="259" y="590"/>
                  </a:lnTo>
                  <a:lnTo>
                    <a:pt x="185" y="719"/>
                  </a:lnTo>
                  <a:lnTo>
                    <a:pt x="130" y="830"/>
                  </a:lnTo>
                  <a:lnTo>
                    <a:pt x="74" y="959"/>
                  </a:lnTo>
                  <a:lnTo>
                    <a:pt x="38" y="1107"/>
                  </a:lnTo>
                  <a:lnTo>
                    <a:pt x="19" y="1236"/>
                  </a:lnTo>
                  <a:lnTo>
                    <a:pt x="1" y="1383"/>
                  </a:lnTo>
                  <a:lnTo>
                    <a:pt x="1" y="1531"/>
                  </a:lnTo>
                  <a:lnTo>
                    <a:pt x="19" y="1678"/>
                  </a:lnTo>
                  <a:lnTo>
                    <a:pt x="56" y="1807"/>
                  </a:lnTo>
                  <a:lnTo>
                    <a:pt x="111" y="1955"/>
                  </a:lnTo>
                  <a:lnTo>
                    <a:pt x="167" y="2065"/>
                  </a:lnTo>
                  <a:lnTo>
                    <a:pt x="222" y="2194"/>
                  </a:lnTo>
                  <a:lnTo>
                    <a:pt x="314" y="2305"/>
                  </a:lnTo>
                  <a:lnTo>
                    <a:pt x="388" y="2397"/>
                  </a:lnTo>
                  <a:lnTo>
                    <a:pt x="499" y="2489"/>
                  </a:lnTo>
                  <a:lnTo>
                    <a:pt x="591" y="2582"/>
                  </a:lnTo>
                  <a:lnTo>
                    <a:pt x="720" y="2637"/>
                  </a:lnTo>
                  <a:lnTo>
                    <a:pt x="830" y="2711"/>
                  </a:lnTo>
                  <a:lnTo>
                    <a:pt x="960" y="2748"/>
                  </a:lnTo>
                  <a:lnTo>
                    <a:pt x="1107" y="2784"/>
                  </a:lnTo>
                  <a:lnTo>
                    <a:pt x="1236" y="2821"/>
                  </a:lnTo>
                  <a:lnTo>
                    <a:pt x="1531" y="2821"/>
                  </a:lnTo>
                  <a:lnTo>
                    <a:pt x="1679" y="2803"/>
                  </a:lnTo>
                  <a:lnTo>
                    <a:pt x="1808" y="2766"/>
                  </a:lnTo>
                  <a:lnTo>
                    <a:pt x="1937" y="2729"/>
                  </a:lnTo>
                  <a:lnTo>
                    <a:pt x="2066" y="2674"/>
                  </a:lnTo>
                  <a:lnTo>
                    <a:pt x="2195" y="2600"/>
                  </a:lnTo>
                  <a:lnTo>
                    <a:pt x="2305" y="2526"/>
                  </a:lnTo>
                  <a:lnTo>
                    <a:pt x="2398" y="2434"/>
                  </a:lnTo>
                  <a:lnTo>
                    <a:pt x="2490" y="2342"/>
                  </a:lnTo>
                  <a:lnTo>
                    <a:pt x="2582" y="2231"/>
                  </a:lnTo>
                  <a:lnTo>
                    <a:pt x="2637" y="2121"/>
                  </a:lnTo>
                  <a:lnTo>
                    <a:pt x="2711" y="1992"/>
                  </a:lnTo>
                  <a:lnTo>
                    <a:pt x="2748" y="1863"/>
                  </a:lnTo>
                  <a:lnTo>
                    <a:pt x="2785" y="1733"/>
                  </a:lnTo>
                  <a:lnTo>
                    <a:pt x="2822" y="1586"/>
                  </a:lnTo>
                  <a:lnTo>
                    <a:pt x="2822" y="1438"/>
                  </a:lnTo>
                  <a:lnTo>
                    <a:pt x="2822" y="1291"/>
                  </a:lnTo>
                  <a:lnTo>
                    <a:pt x="2803" y="1143"/>
                  </a:lnTo>
                  <a:lnTo>
                    <a:pt x="2766" y="1014"/>
                  </a:lnTo>
                  <a:lnTo>
                    <a:pt x="2730" y="885"/>
                  </a:lnTo>
                  <a:lnTo>
                    <a:pt x="2674" y="756"/>
                  </a:lnTo>
                  <a:lnTo>
                    <a:pt x="2600" y="646"/>
                  </a:lnTo>
                  <a:lnTo>
                    <a:pt x="2527" y="535"/>
                  </a:lnTo>
                  <a:lnTo>
                    <a:pt x="2435" y="424"/>
                  </a:lnTo>
                  <a:lnTo>
                    <a:pt x="2342" y="332"/>
                  </a:lnTo>
                  <a:lnTo>
                    <a:pt x="2232"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 name="Google Shape;943;p3"/>
            <p:cNvSpPr/>
            <p:nvPr/>
          </p:nvSpPr>
          <p:spPr>
            <a:xfrm>
              <a:off x="6317350" y="1330125"/>
              <a:ext cx="69625" cy="70075"/>
            </a:xfrm>
            <a:custGeom>
              <a:avLst/>
              <a:gdLst/>
              <a:ahLst/>
              <a:cxnLst/>
              <a:rect l="l" t="t" r="r" b="b"/>
              <a:pathLst>
                <a:path w="2785" h="2803" extrusionOk="0">
                  <a:moveTo>
                    <a:pt x="1438" y="0"/>
                  </a:moveTo>
                  <a:lnTo>
                    <a:pt x="1291" y="19"/>
                  </a:lnTo>
                  <a:lnTo>
                    <a:pt x="1143" y="19"/>
                  </a:lnTo>
                  <a:lnTo>
                    <a:pt x="1014" y="55"/>
                  </a:lnTo>
                  <a:lnTo>
                    <a:pt x="885" y="92"/>
                  </a:lnTo>
                  <a:lnTo>
                    <a:pt x="756" y="148"/>
                  </a:lnTo>
                  <a:lnTo>
                    <a:pt x="627" y="221"/>
                  </a:lnTo>
                  <a:lnTo>
                    <a:pt x="517" y="295"/>
                  </a:lnTo>
                  <a:lnTo>
                    <a:pt x="424" y="387"/>
                  </a:lnTo>
                  <a:lnTo>
                    <a:pt x="332" y="479"/>
                  </a:lnTo>
                  <a:lnTo>
                    <a:pt x="240" y="590"/>
                  </a:lnTo>
                  <a:lnTo>
                    <a:pt x="166" y="701"/>
                  </a:lnTo>
                  <a:lnTo>
                    <a:pt x="111" y="811"/>
                  </a:lnTo>
                  <a:lnTo>
                    <a:pt x="56" y="940"/>
                  </a:lnTo>
                  <a:lnTo>
                    <a:pt x="19" y="1088"/>
                  </a:lnTo>
                  <a:lnTo>
                    <a:pt x="0" y="1217"/>
                  </a:lnTo>
                  <a:lnTo>
                    <a:pt x="0" y="1364"/>
                  </a:lnTo>
                  <a:lnTo>
                    <a:pt x="0" y="1512"/>
                  </a:lnTo>
                  <a:lnTo>
                    <a:pt x="19" y="1660"/>
                  </a:lnTo>
                  <a:lnTo>
                    <a:pt x="37" y="1807"/>
                  </a:lnTo>
                  <a:lnTo>
                    <a:pt x="92" y="1936"/>
                  </a:lnTo>
                  <a:lnTo>
                    <a:pt x="148" y="2047"/>
                  </a:lnTo>
                  <a:lnTo>
                    <a:pt x="203" y="2176"/>
                  </a:lnTo>
                  <a:lnTo>
                    <a:pt x="295" y="2286"/>
                  </a:lnTo>
                  <a:lnTo>
                    <a:pt x="369" y="2379"/>
                  </a:lnTo>
                  <a:lnTo>
                    <a:pt x="480" y="2471"/>
                  </a:lnTo>
                  <a:lnTo>
                    <a:pt x="572" y="2563"/>
                  </a:lnTo>
                  <a:lnTo>
                    <a:pt x="701" y="2637"/>
                  </a:lnTo>
                  <a:lnTo>
                    <a:pt x="812" y="2692"/>
                  </a:lnTo>
                  <a:lnTo>
                    <a:pt x="941" y="2729"/>
                  </a:lnTo>
                  <a:lnTo>
                    <a:pt x="1088" y="2766"/>
                  </a:lnTo>
                  <a:lnTo>
                    <a:pt x="1217" y="2803"/>
                  </a:lnTo>
                  <a:lnTo>
                    <a:pt x="1512" y="2803"/>
                  </a:lnTo>
                  <a:lnTo>
                    <a:pt x="1660" y="2784"/>
                  </a:lnTo>
                  <a:lnTo>
                    <a:pt x="1789" y="2747"/>
                  </a:lnTo>
                  <a:lnTo>
                    <a:pt x="1936" y="2710"/>
                  </a:lnTo>
                  <a:lnTo>
                    <a:pt x="2047" y="2655"/>
                  </a:lnTo>
                  <a:lnTo>
                    <a:pt x="2176" y="2581"/>
                  </a:lnTo>
                  <a:lnTo>
                    <a:pt x="2268" y="2508"/>
                  </a:lnTo>
                  <a:lnTo>
                    <a:pt x="2379" y="2415"/>
                  </a:lnTo>
                  <a:lnTo>
                    <a:pt x="2471" y="2323"/>
                  </a:lnTo>
                  <a:lnTo>
                    <a:pt x="2545" y="2213"/>
                  </a:lnTo>
                  <a:lnTo>
                    <a:pt x="2618" y="2084"/>
                  </a:lnTo>
                  <a:lnTo>
                    <a:pt x="2674" y="1973"/>
                  </a:lnTo>
                  <a:lnTo>
                    <a:pt x="2729" y="1844"/>
                  </a:lnTo>
                  <a:lnTo>
                    <a:pt x="2766" y="1696"/>
                  </a:lnTo>
                  <a:lnTo>
                    <a:pt x="2784" y="1567"/>
                  </a:lnTo>
                  <a:lnTo>
                    <a:pt x="2784" y="1420"/>
                  </a:lnTo>
                  <a:lnTo>
                    <a:pt x="2784" y="1272"/>
                  </a:lnTo>
                  <a:lnTo>
                    <a:pt x="2766" y="1125"/>
                  </a:lnTo>
                  <a:lnTo>
                    <a:pt x="2729" y="996"/>
                  </a:lnTo>
                  <a:lnTo>
                    <a:pt x="2692" y="867"/>
                  </a:lnTo>
                  <a:lnTo>
                    <a:pt x="2637" y="756"/>
                  </a:lnTo>
                  <a:lnTo>
                    <a:pt x="2563" y="627"/>
                  </a:lnTo>
                  <a:lnTo>
                    <a:pt x="2489" y="535"/>
                  </a:lnTo>
                  <a:lnTo>
                    <a:pt x="2397" y="424"/>
                  </a:lnTo>
                  <a:lnTo>
                    <a:pt x="2305" y="332"/>
                  </a:lnTo>
                  <a:lnTo>
                    <a:pt x="2213" y="258"/>
                  </a:lnTo>
                  <a:lnTo>
                    <a:pt x="2102" y="184"/>
                  </a:lnTo>
                  <a:lnTo>
                    <a:pt x="1973" y="129"/>
                  </a:lnTo>
                  <a:lnTo>
                    <a:pt x="1844" y="74"/>
                  </a:lnTo>
                  <a:lnTo>
                    <a:pt x="1715" y="37"/>
                  </a:lnTo>
                  <a:lnTo>
                    <a:pt x="1586"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 name="Google Shape;944;p3"/>
            <p:cNvSpPr/>
            <p:nvPr/>
          </p:nvSpPr>
          <p:spPr>
            <a:xfrm>
              <a:off x="6237150" y="1315825"/>
              <a:ext cx="70075" cy="70550"/>
            </a:xfrm>
            <a:custGeom>
              <a:avLst/>
              <a:gdLst/>
              <a:ahLst/>
              <a:cxnLst/>
              <a:rect l="l" t="t" r="r" b="b"/>
              <a:pathLst>
                <a:path w="2803" h="2822" extrusionOk="0">
                  <a:moveTo>
                    <a:pt x="1272" y="0"/>
                  </a:moveTo>
                  <a:lnTo>
                    <a:pt x="1125" y="19"/>
                  </a:lnTo>
                  <a:lnTo>
                    <a:pt x="977" y="56"/>
                  </a:lnTo>
                  <a:lnTo>
                    <a:pt x="848" y="111"/>
                  </a:lnTo>
                  <a:lnTo>
                    <a:pt x="738" y="166"/>
                  </a:lnTo>
                  <a:lnTo>
                    <a:pt x="608" y="222"/>
                  </a:lnTo>
                  <a:lnTo>
                    <a:pt x="498" y="314"/>
                  </a:lnTo>
                  <a:lnTo>
                    <a:pt x="406" y="406"/>
                  </a:lnTo>
                  <a:lnTo>
                    <a:pt x="313" y="498"/>
                  </a:lnTo>
                  <a:lnTo>
                    <a:pt x="240" y="609"/>
                  </a:lnTo>
                  <a:lnTo>
                    <a:pt x="166" y="720"/>
                  </a:lnTo>
                  <a:lnTo>
                    <a:pt x="111" y="849"/>
                  </a:lnTo>
                  <a:lnTo>
                    <a:pt x="55" y="978"/>
                  </a:lnTo>
                  <a:lnTo>
                    <a:pt x="18" y="1107"/>
                  </a:lnTo>
                  <a:lnTo>
                    <a:pt x="0" y="1254"/>
                  </a:lnTo>
                  <a:lnTo>
                    <a:pt x="0" y="1402"/>
                  </a:lnTo>
                  <a:lnTo>
                    <a:pt x="0" y="1549"/>
                  </a:lnTo>
                  <a:lnTo>
                    <a:pt x="18" y="1678"/>
                  </a:lnTo>
                  <a:lnTo>
                    <a:pt x="55" y="1826"/>
                  </a:lnTo>
                  <a:lnTo>
                    <a:pt x="92" y="1955"/>
                  </a:lnTo>
                  <a:lnTo>
                    <a:pt x="148" y="2084"/>
                  </a:lnTo>
                  <a:lnTo>
                    <a:pt x="221" y="2195"/>
                  </a:lnTo>
                  <a:lnTo>
                    <a:pt x="295" y="2305"/>
                  </a:lnTo>
                  <a:lnTo>
                    <a:pt x="387" y="2397"/>
                  </a:lnTo>
                  <a:lnTo>
                    <a:pt x="498" y="2490"/>
                  </a:lnTo>
                  <a:lnTo>
                    <a:pt x="608" y="2582"/>
                  </a:lnTo>
                  <a:lnTo>
                    <a:pt x="719" y="2637"/>
                  </a:lnTo>
                  <a:lnTo>
                    <a:pt x="848" y="2711"/>
                  </a:lnTo>
                  <a:lnTo>
                    <a:pt x="977" y="2748"/>
                  </a:lnTo>
                  <a:lnTo>
                    <a:pt x="1106" y="2785"/>
                  </a:lnTo>
                  <a:lnTo>
                    <a:pt x="1254" y="2803"/>
                  </a:lnTo>
                  <a:lnTo>
                    <a:pt x="1401" y="2822"/>
                  </a:lnTo>
                  <a:lnTo>
                    <a:pt x="1549" y="2803"/>
                  </a:lnTo>
                  <a:lnTo>
                    <a:pt x="1678" y="2785"/>
                  </a:lnTo>
                  <a:lnTo>
                    <a:pt x="1825" y="2748"/>
                  </a:lnTo>
                  <a:lnTo>
                    <a:pt x="1954" y="2711"/>
                  </a:lnTo>
                  <a:lnTo>
                    <a:pt x="2065" y="2656"/>
                  </a:lnTo>
                  <a:lnTo>
                    <a:pt x="2194" y="2582"/>
                  </a:lnTo>
                  <a:lnTo>
                    <a:pt x="2305" y="2508"/>
                  </a:lnTo>
                  <a:lnTo>
                    <a:pt x="2397" y="2416"/>
                  </a:lnTo>
                  <a:lnTo>
                    <a:pt x="2489" y="2324"/>
                  </a:lnTo>
                  <a:lnTo>
                    <a:pt x="2563" y="2213"/>
                  </a:lnTo>
                  <a:lnTo>
                    <a:pt x="2637" y="2102"/>
                  </a:lnTo>
                  <a:lnTo>
                    <a:pt x="2692" y="1973"/>
                  </a:lnTo>
                  <a:lnTo>
                    <a:pt x="2747" y="1844"/>
                  </a:lnTo>
                  <a:lnTo>
                    <a:pt x="2784" y="1697"/>
                  </a:lnTo>
                  <a:lnTo>
                    <a:pt x="2803" y="1568"/>
                  </a:lnTo>
                  <a:lnTo>
                    <a:pt x="2803" y="1420"/>
                  </a:lnTo>
                  <a:lnTo>
                    <a:pt x="2803" y="1273"/>
                  </a:lnTo>
                  <a:lnTo>
                    <a:pt x="2784" y="1125"/>
                  </a:lnTo>
                  <a:lnTo>
                    <a:pt x="2747" y="996"/>
                  </a:lnTo>
                  <a:lnTo>
                    <a:pt x="2710" y="867"/>
                  </a:lnTo>
                  <a:lnTo>
                    <a:pt x="2655" y="738"/>
                  </a:lnTo>
                  <a:lnTo>
                    <a:pt x="2581" y="627"/>
                  </a:lnTo>
                  <a:lnTo>
                    <a:pt x="2508" y="517"/>
                  </a:lnTo>
                  <a:lnTo>
                    <a:pt x="2415" y="406"/>
                  </a:lnTo>
                  <a:lnTo>
                    <a:pt x="2305" y="314"/>
                  </a:lnTo>
                  <a:lnTo>
                    <a:pt x="2213" y="240"/>
                  </a:lnTo>
                  <a:lnTo>
                    <a:pt x="2084" y="166"/>
                  </a:lnTo>
                  <a:lnTo>
                    <a:pt x="1973" y="111"/>
                  </a:lnTo>
                  <a:lnTo>
                    <a:pt x="1844" y="56"/>
                  </a:lnTo>
                  <a:lnTo>
                    <a:pt x="1696"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 name="Google Shape;945;p3"/>
            <p:cNvSpPr/>
            <p:nvPr/>
          </p:nvSpPr>
          <p:spPr>
            <a:xfrm>
              <a:off x="6156925" y="1301525"/>
              <a:ext cx="70550" cy="70550"/>
            </a:xfrm>
            <a:custGeom>
              <a:avLst/>
              <a:gdLst/>
              <a:ahLst/>
              <a:cxnLst/>
              <a:rect l="l" t="t" r="r" b="b"/>
              <a:pathLst>
                <a:path w="2822" h="2822" extrusionOk="0">
                  <a:moveTo>
                    <a:pt x="1273" y="1"/>
                  </a:moveTo>
                  <a:lnTo>
                    <a:pt x="1144" y="19"/>
                  </a:lnTo>
                  <a:lnTo>
                    <a:pt x="996" y="56"/>
                  </a:lnTo>
                  <a:lnTo>
                    <a:pt x="867" y="112"/>
                  </a:lnTo>
                  <a:lnTo>
                    <a:pt x="738" y="167"/>
                  </a:lnTo>
                  <a:lnTo>
                    <a:pt x="628" y="222"/>
                  </a:lnTo>
                  <a:lnTo>
                    <a:pt x="517" y="314"/>
                  </a:lnTo>
                  <a:lnTo>
                    <a:pt x="425" y="388"/>
                  </a:lnTo>
                  <a:lnTo>
                    <a:pt x="333" y="499"/>
                  </a:lnTo>
                  <a:lnTo>
                    <a:pt x="240" y="609"/>
                  </a:lnTo>
                  <a:lnTo>
                    <a:pt x="185" y="720"/>
                  </a:lnTo>
                  <a:lnTo>
                    <a:pt x="111" y="849"/>
                  </a:lnTo>
                  <a:lnTo>
                    <a:pt x="75" y="978"/>
                  </a:lnTo>
                  <a:lnTo>
                    <a:pt x="38" y="1107"/>
                  </a:lnTo>
                  <a:lnTo>
                    <a:pt x="19" y="1255"/>
                  </a:lnTo>
                  <a:lnTo>
                    <a:pt x="1" y="1402"/>
                  </a:lnTo>
                  <a:lnTo>
                    <a:pt x="19" y="1550"/>
                  </a:lnTo>
                  <a:lnTo>
                    <a:pt x="38" y="1679"/>
                  </a:lnTo>
                  <a:lnTo>
                    <a:pt x="56" y="1826"/>
                  </a:lnTo>
                  <a:lnTo>
                    <a:pt x="111" y="1955"/>
                  </a:lnTo>
                  <a:lnTo>
                    <a:pt x="167" y="2084"/>
                  </a:lnTo>
                  <a:lnTo>
                    <a:pt x="240" y="2195"/>
                  </a:lnTo>
                  <a:lnTo>
                    <a:pt x="314" y="2306"/>
                  </a:lnTo>
                  <a:lnTo>
                    <a:pt x="406" y="2398"/>
                  </a:lnTo>
                  <a:lnTo>
                    <a:pt x="499" y="2490"/>
                  </a:lnTo>
                  <a:lnTo>
                    <a:pt x="609" y="2582"/>
                  </a:lnTo>
                  <a:lnTo>
                    <a:pt x="720" y="2638"/>
                  </a:lnTo>
                  <a:lnTo>
                    <a:pt x="849" y="2711"/>
                  </a:lnTo>
                  <a:lnTo>
                    <a:pt x="978" y="2748"/>
                  </a:lnTo>
                  <a:lnTo>
                    <a:pt x="1107" y="2785"/>
                  </a:lnTo>
                  <a:lnTo>
                    <a:pt x="1255" y="2804"/>
                  </a:lnTo>
                  <a:lnTo>
                    <a:pt x="1402" y="2822"/>
                  </a:lnTo>
                  <a:lnTo>
                    <a:pt x="1550" y="2804"/>
                  </a:lnTo>
                  <a:lnTo>
                    <a:pt x="1697" y="2785"/>
                  </a:lnTo>
                  <a:lnTo>
                    <a:pt x="1826" y="2767"/>
                  </a:lnTo>
                  <a:lnTo>
                    <a:pt x="1955" y="2711"/>
                  </a:lnTo>
                  <a:lnTo>
                    <a:pt x="2084" y="2656"/>
                  </a:lnTo>
                  <a:lnTo>
                    <a:pt x="2195" y="2582"/>
                  </a:lnTo>
                  <a:lnTo>
                    <a:pt x="2306" y="2508"/>
                  </a:lnTo>
                  <a:lnTo>
                    <a:pt x="2416" y="2416"/>
                  </a:lnTo>
                  <a:lnTo>
                    <a:pt x="2508" y="2324"/>
                  </a:lnTo>
                  <a:lnTo>
                    <a:pt x="2582" y="2213"/>
                  </a:lnTo>
                  <a:lnTo>
                    <a:pt x="2656" y="2103"/>
                  </a:lnTo>
                  <a:lnTo>
                    <a:pt x="2711" y="1974"/>
                  </a:lnTo>
                  <a:lnTo>
                    <a:pt x="2767" y="1845"/>
                  </a:lnTo>
                  <a:lnTo>
                    <a:pt x="2803" y="1716"/>
                  </a:lnTo>
                  <a:lnTo>
                    <a:pt x="2822" y="1568"/>
                  </a:lnTo>
                  <a:lnTo>
                    <a:pt x="2822" y="1421"/>
                  </a:lnTo>
                  <a:lnTo>
                    <a:pt x="2822" y="1273"/>
                  </a:lnTo>
                  <a:lnTo>
                    <a:pt x="2803" y="1126"/>
                  </a:lnTo>
                  <a:lnTo>
                    <a:pt x="2767" y="997"/>
                  </a:lnTo>
                  <a:lnTo>
                    <a:pt x="2730" y="867"/>
                  </a:lnTo>
                  <a:lnTo>
                    <a:pt x="2656" y="738"/>
                  </a:lnTo>
                  <a:lnTo>
                    <a:pt x="2601" y="628"/>
                  </a:lnTo>
                  <a:lnTo>
                    <a:pt x="2508" y="517"/>
                  </a:lnTo>
                  <a:lnTo>
                    <a:pt x="2435" y="407"/>
                  </a:lnTo>
                  <a:lnTo>
                    <a:pt x="2324" y="314"/>
                  </a:lnTo>
                  <a:lnTo>
                    <a:pt x="2213" y="241"/>
                  </a:lnTo>
                  <a:lnTo>
                    <a:pt x="2103" y="167"/>
                  </a:lnTo>
                  <a:lnTo>
                    <a:pt x="1974" y="112"/>
                  </a:lnTo>
                  <a:lnTo>
                    <a:pt x="1845" y="56"/>
                  </a:lnTo>
                  <a:lnTo>
                    <a:pt x="1716" y="38"/>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 name="Google Shape;946;p3"/>
            <p:cNvSpPr/>
            <p:nvPr/>
          </p:nvSpPr>
          <p:spPr>
            <a:xfrm>
              <a:off x="6077175" y="1287250"/>
              <a:ext cx="70575" cy="70550"/>
            </a:xfrm>
            <a:custGeom>
              <a:avLst/>
              <a:gdLst/>
              <a:ahLst/>
              <a:cxnLst/>
              <a:rect l="l" t="t" r="r" b="b"/>
              <a:pathLst>
                <a:path w="2823" h="2822" extrusionOk="0">
                  <a:moveTo>
                    <a:pt x="1255" y="0"/>
                  </a:moveTo>
                  <a:lnTo>
                    <a:pt x="1126" y="19"/>
                  </a:lnTo>
                  <a:lnTo>
                    <a:pt x="978" y="56"/>
                  </a:lnTo>
                  <a:lnTo>
                    <a:pt x="849" y="111"/>
                  </a:lnTo>
                  <a:lnTo>
                    <a:pt x="720" y="166"/>
                  </a:lnTo>
                  <a:lnTo>
                    <a:pt x="609" y="240"/>
                  </a:lnTo>
                  <a:lnTo>
                    <a:pt x="499" y="314"/>
                  </a:lnTo>
                  <a:lnTo>
                    <a:pt x="407" y="406"/>
                  </a:lnTo>
                  <a:lnTo>
                    <a:pt x="314" y="498"/>
                  </a:lnTo>
                  <a:lnTo>
                    <a:pt x="241" y="609"/>
                  </a:lnTo>
                  <a:lnTo>
                    <a:pt x="167" y="738"/>
                  </a:lnTo>
                  <a:lnTo>
                    <a:pt x="112" y="848"/>
                  </a:lnTo>
                  <a:lnTo>
                    <a:pt x="56" y="978"/>
                  </a:lnTo>
                  <a:lnTo>
                    <a:pt x="19" y="1125"/>
                  </a:lnTo>
                  <a:lnTo>
                    <a:pt x="1" y="1273"/>
                  </a:lnTo>
                  <a:lnTo>
                    <a:pt x="1" y="1402"/>
                  </a:lnTo>
                  <a:lnTo>
                    <a:pt x="1" y="1549"/>
                  </a:lnTo>
                  <a:lnTo>
                    <a:pt x="19" y="1697"/>
                  </a:lnTo>
                  <a:lnTo>
                    <a:pt x="56" y="1844"/>
                  </a:lnTo>
                  <a:lnTo>
                    <a:pt x="112" y="1973"/>
                  </a:lnTo>
                  <a:lnTo>
                    <a:pt x="167" y="2084"/>
                  </a:lnTo>
                  <a:lnTo>
                    <a:pt x="241" y="2213"/>
                  </a:lnTo>
                  <a:lnTo>
                    <a:pt x="314" y="2305"/>
                  </a:lnTo>
                  <a:lnTo>
                    <a:pt x="407" y="2416"/>
                  </a:lnTo>
                  <a:lnTo>
                    <a:pt x="499" y="2508"/>
                  </a:lnTo>
                  <a:lnTo>
                    <a:pt x="609" y="2582"/>
                  </a:lnTo>
                  <a:lnTo>
                    <a:pt x="739" y="2655"/>
                  </a:lnTo>
                  <a:lnTo>
                    <a:pt x="849" y="2711"/>
                  </a:lnTo>
                  <a:lnTo>
                    <a:pt x="978" y="2748"/>
                  </a:lnTo>
                  <a:lnTo>
                    <a:pt x="1126" y="2784"/>
                  </a:lnTo>
                  <a:lnTo>
                    <a:pt x="1273" y="2803"/>
                  </a:lnTo>
                  <a:lnTo>
                    <a:pt x="1402" y="2821"/>
                  </a:lnTo>
                  <a:lnTo>
                    <a:pt x="1550" y="2803"/>
                  </a:lnTo>
                  <a:lnTo>
                    <a:pt x="1697" y="2784"/>
                  </a:lnTo>
                  <a:lnTo>
                    <a:pt x="1845" y="2748"/>
                  </a:lnTo>
                  <a:lnTo>
                    <a:pt x="1974" y="2711"/>
                  </a:lnTo>
                  <a:lnTo>
                    <a:pt x="2085" y="2655"/>
                  </a:lnTo>
                  <a:lnTo>
                    <a:pt x="2214" y="2582"/>
                  </a:lnTo>
                  <a:lnTo>
                    <a:pt x="2306" y="2508"/>
                  </a:lnTo>
                  <a:lnTo>
                    <a:pt x="2416" y="2416"/>
                  </a:lnTo>
                  <a:lnTo>
                    <a:pt x="2509" y="2305"/>
                  </a:lnTo>
                  <a:lnTo>
                    <a:pt x="2582" y="2194"/>
                  </a:lnTo>
                  <a:lnTo>
                    <a:pt x="2656" y="2084"/>
                  </a:lnTo>
                  <a:lnTo>
                    <a:pt x="2711" y="1955"/>
                  </a:lnTo>
                  <a:lnTo>
                    <a:pt x="2748" y="1826"/>
                  </a:lnTo>
                  <a:lnTo>
                    <a:pt x="2785" y="1697"/>
                  </a:lnTo>
                  <a:lnTo>
                    <a:pt x="2804" y="1549"/>
                  </a:lnTo>
                  <a:lnTo>
                    <a:pt x="2822" y="1402"/>
                  </a:lnTo>
                  <a:lnTo>
                    <a:pt x="2804" y="1254"/>
                  </a:lnTo>
                  <a:lnTo>
                    <a:pt x="2785" y="1125"/>
                  </a:lnTo>
                  <a:lnTo>
                    <a:pt x="2748" y="978"/>
                  </a:lnTo>
                  <a:lnTo>
                    <a:pt x="2711" y="848"/>
                  </a:lnTo>
                  <a:lnTo>
                    <a:pt x="2656" y="719"/>
                  </a:lnTo>
                  <a:lnTo>
                    <a:pt x="2582" y="609"/>
                  </a:lnTo>
                  <a:lnTo>
                    <a:pt x="2509" y="498"/>
                  </a:lnTo>
                  <a:lnTo>
                    <a:pt x="2416" y="406"/>
                  </a:lnTo>
                  <a:lnTo>
                    <a:pt x="2306" y="314"/>
                  </a:lnTo>
                  <a:lnTo>
                    <a:pt x="2195" y="240"/>
                  </a:lnTo>
                  <a:lnTo>
                    <a:pt x="2085" y="166"/>
                  </a:lnTo>
                  <a:lnTo>
                    <a:pt x="1955" y="111"/>
                  </a:lnTo>
                  <a:lnTo>
                    <a:pt x="1826" y="56"/>
                  </a:lnTo>
                  <a:lnTo>
                    <a:pt x="1697" y="19"/>
                  </a:lnTo>
                  <a:lnTo>
                    <a:pt x="15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 name="Google Shape;947;p3"/>
            <p:cNvSpPr/>
            <p:nvPr/>
          </p:nvSpPr>
          <p:spPr>
            <a:xfrm>
              <a:off x="5997450" y="1272950"/>
              <a:ext cx="70075" cy="70550"/>
            </a:xfrm>
            <a:custGeom>
              <a:avLst/>
              <a:gdLst/>
              <a:ahLst/>
              <a:cxnLst/>
              <a:rect l="l" t="t" r="r" b="b"/>
              <a:pathLst>
                <a:path w="2803" h="2822" extrusionOk="0">
                  <a:moveTo>
                    <a:pt x="1383" y="1"/>
                  </a:moveTo>
                  <a:lnTo>
                    <a:pt x="1236" y="19"/>
                  </a:lnTo>
                  <a:lnTo>
                    <a:pt x="1106" y="38"/>
                  </a:lnTo>
                  <a:lnTo>
                    <a:pt x="959" y="74"/>
                  </a:lnTo>
                  <a:lnTo>
                    <a:pt x="830" y="111"/>
                  </a:lnTo>
                  <a:lnTo>
                    <a:pt x="719" y="185"/>
                  </a:lnTo>
                  <a:lnTo>
                    <a:pt x="590" y="240"/>
                  </a:lnTo>
                  <a:lnTo>
                    <a:pt x="498" y="333"/>
                  </a:lnTo>
                  <a:lnTo>
                    <a:pt x="387" y="425"/>
                  </a:lnTo>
                  <a:lnTo>
                    <a:pt x="314" y="517"/>
                  </a:lnTo>
                  <a:lnTo>
                    <a:pt x="221" y="628"/>
                  </a:lnTo>
                  <a:lnTo>
                    <a:pt x="166" y="738"/>
                  </a:lnTo>
                  <a:lnTo>
                    <a:pt x="111" y="867"/>
                  </a:lnTo>
                  <a:lnTo>
                    <a:pt x="56" y="996"/>
                  </a:lnTo>
                  <a:lnTo>
                    <a:pt x="19" y="1125"/>
                  </a:lnTo>
                  <a:lnTo>
                    <a:pt x="0" y="1273"/>
                  </a:lnTo>
                  <a:lnTo>
                    <a:pt x="0" y="1420"/>
                  </a:lnTo>
                  <a:lnTo>
                    <a:pt x="0" y="1568"/>
                  </a:lnTo>
                  <a:lnTo>
                    <a:pt x="37" y="1715"/>
                  </a:lnTo>
                  <a:lnTo>
                    <a:pt x="56" y="1845"/>
                  </a:lnTo>
                  <a:lnTo>
                    <a:pt x="111" y="1974"/>
                  </a:lnTo>
                  <a:lnTo>
                    <a:pt x="166" y="2103"/>
                  </a:lnTo>
                  <a:lnTo>
                    <a:pt x="240" y="2213"/>
                  </a:lnTo>
                  <a:lnTo>
                    <a:pt x="314" y="2324"/>
                  </a:lnTo>
                  <a:lnTo>
                    <a:pt x="406" y="2416"/>
                  </a:lnTo>
                  <a:lnTo>
                    <a:pt x="516" y="2508"/>
                  </a:lnTo>
                  <a:lnTo>
                    <a:pt x="609" y="2582"/>
                  </a:lnTo>
                  <a:lnTo>
                    <a:pt x="738" y="2656"/>
                  </a:lnTo>
                  <a:lnTo>
                    <a:pt x="848" y="2711"/>
                  </a:lnTo>
                  <a:lnTo>
                    <a:pt x="996" y="2748"/>
                  </a:lnTo>
                  <a:lnTo>
                    <a:pt x="1125" y="2785"/>
                  </a:lnTo>
                  <a:lnTo>
                    <a:pt x="1272" y="2803"/>
                  </a:lnTo>
                  <a:lnTo>
                    <a:pt x="1420" y="2822"/>
                  </a:lnTo>
                  <a:lnTo>
                    <a:pt x="1567" y="2803"/>
                  </a:lnTo>
                  <a:lnTo>
                    <a:pt x="1697" y="2785"/>
                  </a:lnTo>
                  <a:lnTo>
                    <a:pt x="1844" y="2748"/>
                  </a:lnTo>
                  <a:lnTo>
                    <a:pt x="1973" y="2693"/>
                  </a:lnTo>
                  <a:lnTo>
                    <a:pt x="2084" y="2637"/>
                  </a:lnTo>
                  <a:lnTo>
                    <a:pt x="2213" y="2564"/>
                  </a:lnTo>
                  <a:lnTo>
                    <a:pt x="2305" y="2490"/>
                  </a:lnTo>
                  <a:lnTo>
                    <a:pt x="2416" y="2398"/>
                  </a:lnTo>
                  <a:lnTo>
                    <a:pt x="2489" y="2306"/>
                  </a:lnTo>
                  <a:lnTo>
                    <a:pt x="2582" y="2195"/>
                  </a:lnTo>
                  <a:lnTo>
                    <a:pt x="2637" y="2084"/>
                  </a:lnTo>
                  <a:lnTo>
                    <a:pt x="2711" y="1955"/>
                  </a:lnTo>
                  <a:lnTo>
                    <a:pt x="2747" y="1826"/>
                  </a:lnTo>
                  <a:lnTo>
                    <a:pt x="2784" y="1679"/>
                  </a:lnTo>
                  <a:lnTo>
                    <a:pt x="2803" y="1550"/>
                  </a:lnTo>
                  <a:lnTo>
                    <a:pt x="2803" y="1402"/>
                  </a:lnTo>
                  <a:lnTo>
                    <a:pt x="2803" y="1255"/>
                  </a:lnTo>
                  <a:lnTo>
                    <a:pt x="2766" y="1107"/>
                  </a:lnTo>
                  <a:lnTo>
                    <a:pt x="2747" y="978"/>
                  </a:lnTo>
                  <a:lnTo>
                    <a:pt x="2692" y="849"/>
                  </a:lnTo>
                  <a:lnTo>
                    <a:pt x="2637" y="720"/>
                  </a:lnTo>
                  <a:lnTo>
                    <a:pt x="2563" y="609"/>
                  </a:lnTo>
                  <a:lnTo>
                    <a:pt x="2489" y="499"/>
                  </a:lnTo>
                  <a:lnTo>
                    <a:pt x="2397" y="406"/>
                  </a:lnTo>
                  <a:lnTo>
                    <a:pt x="2287" y="314"/>
                  </a:lnTo>
                  <a:lnTo>
                    <a:pt x="2194" y="240"/>
                  </a:lnTo>
                  <a:lnTo>
                    <a:pt x="2065" y="167"/>
                  </a:lnTo>
                  <a:lnTo>
                    <a:pt x="1955" y="111"/>
                  </a:lnTo>
                  <a:lnTo>
                    <a:pt x="1807" y="56"/>
                  </a:lnTo>
                  <a:lnTo>
                    <a:pt x="1678" y="38"/>
                  </a:lnTo>
                  <a:lnTo>
                    <a:pt x="1531"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 name="Google Shape;948;p3"/>
            <p:cNvSpPr/>
            <p:nvPr/>
          </p:nvSpPr>
          <p:spPr>
            <a:xfrm>
              <a:off x="5694600" y="1138825"/>
              <a:ext cx="70550" cy="70550"/>
            </a:xfrm>
            <a:custGeom>
              <a:avLst/>
              <a:gdLst/>
              <a:ahLst/>
              <a:cxnLst/>
              <a:rect l="l" t="t" r="r" b="b"/>
              <a:pathLst>
                <a:path w="2822" h="2822" extrusionOk="0">
                  <a:moveTo>
                    <a:pt x="1254" y="0"/>
                  </a:moveTo>
                  <a:lnTo>
                    <a:pt x="1107" y="37"/>
                  </a:lnTo>
                  <a:lnTo>
                    <a:pt x="978" y="74"/>
                  </a:lnTo>
                  <a:lnTo>
                    <a:pt x="848" y="111"/>
                  </a:lnTo>
                  <a:lnTo>
                    <a:pt x="719" y="166"/>
                  </a:lnTo>
                  <a:lnTo>
                    <a:pt x="609" y="240"/>
                  </a:lnTo>
                  <a:lnTo>
                    <a:pt x="498" y="332"/>
                  </a:lnTo>
                  <a:lnTo>
                    <a:pt x="406" y="424"/>
                  </a:lnTo>
                  <a:lnTo>
                    <a:pt x="314" y="516"/>
                  </a:lnTo>
                  <a:lnTo>
                    <a:pt x="240" y="627"/>
                  </a:lnTo>
                  <a:lnTo>
                    <a:pt x="166" y="738"/>
                  </a:lnTo>
                  <a:lnTo>
                    <a:pt x="111" y="867"/>
                  </a:lnTo>
                  <a:lnTo>
                    <a:pt x="56" y="996"/>
                  </a:lnTo>
                  <a:lnTo>
                    <a:pt x="37" y="1125"/>
                  </a:lnTo>
                  <a:lnTo>
                    <a:pt x="19" y="1272"/>
                  </a:lnTo>
                  <a:lnTo>
                    <a:pt x="0" y="1420"/>
                  </a:lnTo>
                  <a:lnTo>
                    <a:pt x="19" y="1567"/>
                  </a:lnTo>
                  <a:lnTo>
                    <a:pt x="37" y="1715"/>
                  </a:lnTo>
                  <a:lnTo>
                    <a:pt x="74" y="1844"/>
                  </a:lnTo>
                  <a:lnTo>
                    <a:pt x="111" y="1973"/>
                  </a:lnTo>
                  <a:lnTo>
                    <a:pt x="185" y="2102"/>
                  </a:lnTo>
                  <a:lnTo>
                    <a:pt x="240" y="2213"/>
                  </a:lnTo>
                  <a:lnTo>
                    <a:pt x="332" y="2323"/>
                  </a:lnTo>
                  <a:lnTo>
                    <a:pt x="424" y="2416"/>
                  </a:lnTo>
                  <a:lnTo>
                    <a:pt x="517" y="2508"/>
                  </a:lnTo>
                  <a:lnTo>
                    <a:pt x="627" y="2582"/>
                  </a:lnTo>
                  <a:lnTo>
                    <a:pt x="738" y="2655"/>
                  </a:lnTo>
                  <a:lnTo>
                    <a:pt x="867" y="2711"/>
                  </a:lnTo>
                  <a:lnTo>
                    <a:pt x="996" y="2766"/>
                  </a:lnTo>
                  <a:lnTo>
                    <a:pt x="1144" y="2784"/>
                  </a:lnTo>
                  <a:lnTo>
                    <a:pt x="1273" y="2821"/>
                  </a:lnTo>
                  <a:lnTo>
                    <a:pt x="1420" y="2821"/>
                  </a:lnTo>
                  <a:lnTo>
                    <a:pt x="1568" y="2803"/>
                  </a:lnTo>
                  <a:lnTo>
                    <a:pt x="1715" y="2784"/>
                  </a:lnTo>
                  <a:lnTo>
                    <a:pt x="1844" y="2748"/>
                  </a:lnTo>
                  <a:lnTo>
                    <a:pt x="1973" y="2711"/>
                  </a:lnTo>
                  <a:lnTo>
                    <a:pt x="2102" y="2655"/>
                  </a:lnTo>
                  <a:lnTo>
                    <a:pt x="2213" y="2582"/>
                  </a:lnTo>
                  <a:lnTo>
                    <a:pt x="2324" y="2489"/>
                  </a:lnTo>
                  <a:lnTo>
                    <a:pt x="2434" y="2397"/>
                  </a:lnTo>
                  <a:lnTo>
                    <a:pt x="2508" y="2305"/>
                  </a:lnTo>
                  <a:lnTo>
                    <a:pt x="2600" y="2194"/>
                  </a:lnTo>
                  <a:lnTo>
                    <a:pt x="2655" y="2084"/>
                  </a:lnTo>
                  <a:lnTo>
                    <a:pt x="2729" y="1955"/>
                  </a:lnTo>
                  <a:lnTo>
                    <a:pt x="2766" y="1826"/>
                  </a:lnTo>
                  <a:lnTo>
                    <a:pt x="2803" y="1678"/>
                  </a:lnTo>
                  <a:lnTo>
                    <a:pt x="2821" y="1549"/>
                  </a:lnTo>
                  <a:lnTo>
                    <a:pt x="2821" y="1402"/>
                  </a:lnTo>
                  <a:lnTo>
                    <a:pt x="2821" y="1254"/>
                  </a:lnTo>
                  <a:lnTo>
                    <a:pt x="2803" y="1107"/>
                  </a:lnTo>
                  <a:lnTo>
                    <a:pt x="2766" y="977"/>
                  </a:lnTo>
                  <a:lnTo>
                    <a:pt x="2711" y="848"/>
                  </a:lnTo>
                  <a:lnTo>
                    <a:pt x="2655" y="719"/>
                  </a:lnTo>
                  <a:lnTo>
                    <a:pt x="2582" y="609"/>
                  </a:lnTo>
                  <a:lnTo>
                    <a:pt x="2508" y="498"/>
                  </a:lnTo>
                  <a:lnTo>
                    <a:pt x="2416" y="406"/>
                  </a:lnTo>
                  <a:lnTo>
                    <a:pt x="2305" y="314"/>
                  </a:lnTo>
                  <a:lnTo>
                    <a:pt x="2194" y="221"/>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 name="Google Shape;949;p3"/>
            <p:cNvSpPr/>
            <p:nvPr/>
          </p:nvSpPr>
          <p:spPr>
            <a:xfrm>
              <a:off x="5207375" y="642825"/>
              <a:ext cx="69150" cy="69625"/>
            </a:xfrm>
            <a:custGeom>
              <a:avLst/>
              <a:gdLst/>
              <a:ahLst/>
              <a:cxnLst/>
              <a:rect l="l" t="t" r="r" b="b"/>
              <a:pathLst>
                <a:path w="2766" h="2785" extrusionOk="0">
                  <a:moveTo>
                    <a:pt x="1254" y="1"/>
                  </a:moveTo>
                  <a:lnTo>
                    <a:pt x="1107" y="19"/>
                  </a:lnTo>
                  <a:lnTo>
                    <a:pt x="977" y="56"/>
                  </a:lnTo>
                  <a:lnTo>
                    <a:pt x="848" y="93"/>
                  </a:lnTo>
                  <a:lnTo>
                    <a:pt x="719" y="167"/>
                  </a:lnTo>
                  <a:lnTo>
                    <a:pt x="609" y="222"/>
                  </a:lnTo>
                  <a:lnTo>
                    <a:pt x="498" y="314"/>
                  </a:lnTo>
                  <a:lnTo>
                    <a:pt x="406" y="388"/>
                  </a:lnTo>
                  <a:lnTo>
                    <a:pt x="314" y="499"/>
                  </a:lnTo>
                  <a:lnTo>
                    <a:pt x="221" y="591"/>
                  </a:lnTo>
                  <a:lnTo>
                    <a:pt x="166" y="720"/>
                  </a:lnTo>
                  <a:lnTo>
                    <a:pt x="111" y="830"/>
                  </a:lnTo>
                  <a:lnTo>
                    <a:pt x="56" y="960"/>
                  </a:lnTo>
                  <a:lnTo>
                    <a:pt x="19" y="1107"/>
                  </a:lnTo>
                  <a:lnTo>
                    <a:pt x="0" y="1236"/>
                  </a:lnTo>
                  <a:lnTo>
                    <a:pt x="0" y="1384"/>
                  </a:lnTo>
                  <a:lnTo>
                    <a:pt x="0" y="1531"/>
                  </a:lnTo>
                  <a:lnTo>
                    <a:pt x="19" y="1679"/>
                  </a:lnTo>
                  <a:lnTo>
                    <a:pt x="56" y="1808"/>
                  </a:lnTo>
                  <a:lnTo>
                    <a:pt x="111" y="1937"/>
                  </a:lnTo>
                  <a:lnTo>
                    <a:pt x="166" y="2066"/>
                  </a:lnTo>
                  <a:lnTo>
                    <a:pt x="240" y="2176"/>
                  </a:lnTo>
                  <a:lnTo>
                    <a:pt x="314" y="2287"/>
                  </a:lnTo>
                  <a:lnTo>
                    <a:pt x="406" y="2379"/>
                  </a:lnTo>
                  <a:lnTo>
                    <a:pt x="498" y="2471"/>
                  </a:lnTo>
                  <a:lnTo>
                    <a:pt x="609" y="2545"/>
                  </a:lnTo>
                  <a:lnTo>
                    <a:pt x="719" y="2619"/>
                  </a:lnTo>
                  <a:lnTo>
                    <a:pt x="848" y="2674"/>
                  </a:lnTo>
                  <a:lnTo>
                    <a:pt x="977" y="2711"/>
                  </a:lnTo>
                  <a:lnTo>
                    <a:pt x="1107" y="2748"/>
                  </a:lnTo>
                  <a:lnTo>
                    <a:pt x="1254" y="2766"/>
                  </a:lnTo>
                  <a:lnTo>
                    <a:pt x="1402" y="2785"/>
                  </a:lnTo>
                  <a:lnTo>
                    <a:pt x="1549" y="2766"/>
                  </a:lnTo>
                  <a:lnTo>
                    <a:pt x="1697" y="2748"/>
                  </a:lnTo>
                  <a:lnTo>
                    <a:pt x="1826" y="2711"/>
                  </a:lnTo>
                  <a:lnTo>
                    <a:pt x="1955" y="2656"/>
                  </a:lnTo>
                  <a:lnTo>
                    <a:pt x="2065" y="2601"/>
                  </a:lnTo>
                  <a:lnTo>
                    <a:pt x="2194" y="2527"/>
                  </a:lnTo>
                  <a:lnTo>
                    <a:pt x="2287" y="2453"/>
                  </a:lnTo>
                  <a:lnTo>
                    <a:pt x="2397" y="2361"/>
                  </a:lnTo>
                  <a:lnTo>
                    <a:pt x="2471" y="2269"/>
                  </a:lnTo>
                  <a:lnTo>
                    <a:pt x="2563" y="2158"/>
                  </a:lnTo>
                  <a:lnTo>
                    <a:pt x="2618" y="2029"/>
                  </a:lnTo>
                  <a:lnTo>
                    <a:pt x="2674" y="1918"/>
                  </a:lnTo>
                  <a:lnTo>
                    <a:pt x="2729" y="1789"/>
                  </a:lnTo>
                  <a:lnTo>
                    <a:pt x="2748" y="1642"/>
                  </a:lnTo>
                  <a:lnTo>
                    <a:pt x="2766" y="1513"/>
                  </a:lnTo>
                  <a:lnTo>
                    <a:pt x="2766" y="1365"/>
                  </a:lnTo>
                  <a:lnTo>
                    <a:pt x="2766" y="1218"/>
                  </a:lnTo>
                  <a:lnTo>
                    <a:pt x="2748" y="1070"/>
                  </a:lnTo>
                  <a:lnTo>
                    <a:pt x="2711" y="941"/>
                  </a:lnTo>
                  <a:lnTo>
                    <a:pt x="2655" y="812"/>
                  </a:lnTo>
                  <a:lnTo>
                    <a:pt x="2600" y="701"/>
                  </a:lnTo>
                  <a:lnTo>
                    <a:pt x="2545" y="591"/>
                  </a:lnTo>
                  <a:lnTo>
                    <a:pt x="2452" y="480"/>
                  </a:lnTo>
                  <a:lnTo>
                    <a:pt x="2360" y="388"/>
                  </a:lnTo>
                  <a:lnTo>
                    <a:pt x="2268" y="296"/>
                  </a:lnTo>
                  <a:lnTo>
                    <a:pt x="2176" y="222"/>
                  </a:lnTo>
                  <a:lnTo>
                    <a:pt x="2047" y="167"/>
                  </a:lnTo>
                  <a:lnTo>
                    <a:pt x="1936" y="111"/>
                  </a:lnTo>
                  <a:lnTo>
                    <a:pt x="1807" y="56"/>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 name="Google Shape;950;p3"/>
            <p:cNvSpPr/>
            <p:nvPr/>
          </p:nvSpPr>
          <p:spPr>
            <a:xfrm>
              <a:off x="5404200" y="925400"/>
              <a:ext cx="69625" cy="69175"/>
            </a:xfrm>
            <a:custGeom>
              <a:avLst/>
              <a:gdLst/>
              <a:ahLst/>
              <a:cxnLst/>
              <a:rect l="l" t="t" r="r" b="b"/>
              <a:pathLst>
                <a:path w="2785" h="2767" extrusionOk="0">
                  <a:moveTo>
                    <a:pt x="1254" y="0"/>
                  </a:moveTo>
                  <a:lnTo>
                    <a:pt x="1125" y="19"/>
                  </a:lnTo>
                  <a:lnTo>
                    <a:pt x="978" y="56"/>
                  </a:lnTo>
                  <a:lnTo>
                    <a:pt x="848" y="93"/>
                  </a:lnTo>
                  <a:lnTo>
                    <a:pt x="719" y="148"/>
                  </a:lnTo>
                  <a:lnTo>
                    <a:pt x="609" y="222"/>
                  </a:lnTo>
                  <a:lnTo>
                    <a:pt x="498" y="295"/>
                  </a:lnTo>
                  <a:lnTo>
                    <a:pt x="406" y="388"/>
                  </a:lnTo>
                  <a:lnTo>
                    <a:pt x="314" y="480"/>
                  </a:lnTo>
                  <a:lnTo>
                    <a:pt x="240" y="590"/>
                  </a:lnTo>
                  <a:lnTo>
                    <a:pt x="166" y="701"/>
                  </a:lnTo>
                  <a:lnTo>
                    <a:pt x="111" y="830"/>
                  </a:lnTo>
                  <a:lnTo>
                    <a:pt x="56" y="959"/>
                  </a:lnTo>
                  <a:lnTo>
                    <a:pt x="19" y="1088"/>
                  </a:lnTo>
                  <a:lnTo>
                    <a:pt x="0" y="1236"/>
                  </a:lnTo>
                  <a:lnTo>
                    <a:pt x="0" y="1383"/>
                  </a:lnTo>
                  <a:lnTo>
                    <a:pt x="0" y="1531"/>
                  </a:lnTo>
                  <a:lnTo>
                    <a:pt x="19" y="1660"/>
                  </a:lnTo>
                  <a:lnTo>
                    <a:pt x="56" y="1789"/>
                  </a:lnTo>
                  <a:lnTo>
                    <a:pt x="93" y="1918"/>
                  </a:lnTo>
                  <a:lnTo>
                    <a:pt x="148" y="2047"/>
                  </a:lnTo>
                  <a:lnTo>
                    <a:pt x="222" y="2158"/>
                  </a:lnTo>
                  <a:lnTo>
                    <a:pt x="295" y="2268"/>
                  </a:lnTo>
                  <a:lnTo>
                    <a:pt x="388" y="2360"/>
                  </a:lnTo>
                  <a:lnTo>
                    <a:pt x="480" y="2453"/>
                  </a:lnTo>
                  <a:lnTo>
                    <a:pt x="572" y="2526"/>
                  </a:lnTo>
                  <a:lnTo>
                    <a:pt x="683" y="2600"/>
                  </a:lnTo>
                  <a:lnTo>
                    <a:pt x="812" y="2655"/>
                  </a:lnTo>
                  <a:lnTo>
                    <a:pt x="941" y="2711"/>
                  </a:lnTo>
                  <a:lnTo>
                    <a:pt x="1070" y="2748"/>
                  </a:lnTo>
                  <a:lnTo>
                    <a:pt x="1199" y="2766"/>
                  </a:lnTo>
                  <a:lnTo>
                    <a:pt x="1494" y="2766"/>
                  </a:lnTo>
                  <a:lnTo>
                    <a:pt x="1623" y="2748"/>
                  </a:lnTo>
                  <a:lnTo>
                    <a:pt x="1770" y="2729"/>
                  </a:lnTo>
                  <a:lnTo>
                    <a:pt x="1899" y="2674"/>
                  </a:lnTo>
                  <a:lnTo>
                    <a:pt x="2029" y="2637"/>
                  </a:lnTo>
                  <a:lnTo>
                    <a:pt x="2139" y="2563"/>
                  </a:lnTo>
                  <a:lnTo>
                    <a:pt x="2250" y="2489"/>
                  </a:lnTo>
                  <a:lnTo>
                    <a:pt x="2360" y="2397"/>
                  </a:lnTo>
                  <a:lnTo>
                    <a:pt x="2453" y="2305"/>
                  </a:lnTo>
                  <a:lnTo>
                    <a:pt x="2526" y="2194"/>
                  </a:lnTo>
                  <a:lnTo>
                    <a:pt x="2600" y="2084"/>
                  </a:lnTo>
                  <a:lnTo>
                    <a:pt x="2655" y="1973"/>
                  </a:lnTo>
                  <a:lnTo>
                    <a:pt x="2711" y="1844"/>
                  </a:lnTo>
                  <a:lnTo>
                    <a:pt x="2748" y="1697"/>
                  </a:lnTo>
                  <a:lnTo>
                    <a:pt x="2766" y="1568"/>
                  </a:lnTo>
                  <a:lnTo>
                    <a:pt x="2784" y="1420"/>
                  </a:lnTo>
                  <a:lnTo>
                    <a:pt x="2766" y="1273"/>
                  </a:lnTo>
                  <a:lnTo>
                    <a:pt x="2748" y="1125"/>
                  </a:lnTo>
                  <a:lnTo>
                    <a:pt x="2729" y="996"/>
                  </a:lnTo>
                  <a:lnTo>
                    <a:pt x="2674" y="867"/>
                  </a:lnTo>
                  <a:lnTo>
                    <a:pt x="2619" y="738"/>
                  </a:lnTo>
                  <a:lnTo>
                    <a:pt x="2563" y="627"/>
                  </a:lnTo>
                  <a:lnTo>
                    <a:pt x="2489" y="517"/>
                  </a:lnTo>
                  <a:lnTo>
                    <a:pt x="2397" y="406"/>
                  </a:lnTo>
                  <a:lnTo>
                    <a:pt x="2305" y="314"/>
                  </a:lnTo>
                  <a:lnTo>
                    <a:pt x="2194" y="240"/>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 name="Google Shape;951;p3"/>
            <p:cNvSpPr/>
            <p:nvPr/>
          </p:nvSpPr>
          <p:spPr>
            <a:xfrm>
              <a:off x="5470100" y="1016675"/>
              <a:ext cx="68725" cy="69150"/>
            </a:xfrm>
            <a:custGeom>
              <a:avLst/>
              <a:gdLst/>
              <a:ahLst/>
              <a:cxnLst/>
              <a:rect l="l" t="t" r="r" b="b"/>
              <a:pathLst>
                <a:path w="2749" h="2766" extrusionOk="0">
                  <a:moveTo>
                    <a:pt x="1384" y="0"/>
                  </a:moveTo>
                  <a:lnTo>
                    <a:pt x="1236" y="19"/>
                  </a:lnTo>
                  <a:lnTo>
                    <a:pt x="1107" y="37"/>
                  </a:lnTo>
                  <a:lnTo>
                    <a:pt x="978" y="74"/>
                  </a:lnTo>
                  <a:lnTo>
                    <a:pt x="849" y="111"/>
                  </a:lnTo>
                  <a:lnTo>
                    <a:pt x="720" y="166"/>
                  </a:lnTo>
                  <a:lnTo>
                    <a:pt x="609" y="240"/>
                  </a:lnTo>
                  <a:lnTo>
                    <a:pt x="499" y="314"/>
                  </a:lnTo>
                  <a:lnTo>
                    <a:pt x="407" y="406"/>
                  </a:lnTo>
                  <a:lnTo>
                    <a:pt x="314" y="498"/>
                  </a:lnTo>
                  <a:lnTo>
                    <a:pt x="241" y="590"/>
                  </a:lnTo>
                  <a:lnTo>
                    <a:pt x="167" y="701"/>
                  </a:lnTo>
                  <a:lnTo>
                    <a:pt x="112" y="830"/>
                  </a:lnTo>
                  <a:lnTo>
                    <a:pt x="75" y="959"/>
                  </a:lnTo>
                  <a:lnTo>
                    <a:pt x="38" y="1088"/>
                  </a:lnTo>
                  <a:lnTo>
                    <a:pt x="1" y="1217"/>
                  </a:lnTo>
                  <a:lnTo>
                    <a:pt x="1" y="1365"/>
                  </a:lnTo>
                  <a:lnTo>
                    <a:pt x="1" y="1512"/>
                  </a:lnTo>
                  <a:lnTo>
                    <a:pt x="19" y="1641"/>
                  </a:lnTo>
                  <a:lnTo>
                    <a:pt x="56" y="1770"/>
                  </a:lnTo>
                  <a:lnTo>
                    <a:pt x="93" y="1899"/>
                  </a:lnTo>
                  <a:lnTo>
                    <a:pt x="148" y="2028"/>
                  </a:lnTo>
                  <a:lnTo>
                    <a:pt x="222" y="2139"/>
                  </a:lnTo>
                  <a:lnTo>
                    <a:pt x="296" y="2250"/>
                  </a:lnTo>
                  <a:lnTo>
                    <a:pt x="370" y="2342"/>
                  </a:lnTo>
                  <a:lnTo>
                    <a:pt x="480" y="2434"/>
                  </a:lnTo>
                  <a:lnTo>
                    <a:pt x="573" y="2526"/>
                  </a:lnTo>
                  <a:lnTo>
                    <a:pt x="683" y="2581"/>
                  </a:lnTo>
                  <a:lnTo>
                    <a:pt x="812" y="2655"/>
                  </a:lnTo>
                  <a:lnTo>
                    <a:pt x="923" y="2692"/>
                  </a:lnTo>
                  <a:lnTo>
                    <a:pt x="1070" y="2729"/>
                  </a:lnTo>
                  <a:lnTo>
                    <a:pt x="1199" y="2747"/>
                  </a:lnTo>
                  <a:lnTo>
                    <a:pt x="1347" y="2766"/>
                  </a:lnTo>
                  <a:lnTo>
                    <a:pt x="1494" y="2766"/>
                  </a:lnTo>
                  <a:lnTo>
                    <a:pt x="1624" y="2747"/>
                  </a:lnTo>
                  <a:lnTo>
                    <a:pt x="1771" y="2711"/>
                  </a:lnTo>
                  <a:lnTo>
                    <a:pt x="1900" y="2674"/>
                  </a:lnTo>
                  <a:lnTo>
                    <a:pt x="2011" y="2618"/>
                  </a:lnTo>
                  <a:lnTo>
                    <a:pt x="2140" y="2545"/>
                  </a:lnTo>
                  <a:lnTo>
                    <a:pt x="2250" y="2471"/>
                  </a:lnTo>
                  <a:lnTo>
                    <a:pt x="2343" y="2379"/>
                  </a:lnTo>
                  <a:lnTo>
                    <a:pt x="2435" y="2286"/>
                  </a:lnTo>
                  <a:lnTo>
                    <a:pt x="2509" y="2176"/>
                  </a:lnTo>
                  <a:lnTo>
                    <a:pt x="2582" y="2065"/>
                  </a:lnTo>
                  <a:lnTo>
                    <a:pt x="2656" y="1936"/>
                  </a:lnTo>
                  <a:lnTo>
                    <a:pt x="2693" y="1807"/>
                  </a:lnTo>
                  <a:lnTo>
                    <a:pt x="2730" y="1678"/>
                  </a:lnTo>
                  <a:lnTo>
                    <a:pt x="2748" y="1530"/>
                  </a:lnTo>
                  <a:lnTo>
                    <a:pt x="2748" y="1383"/>
                  </a:lnTo>
                  <a:lnTo>
                    <a:pt x="2748" y="1235"/>
                  </a:lnTo>
                  <a:lnTo>
                    <a:pt x="2730" y="1106"/>
                  </a:lnTo>
                  <a:lnTo>
                    <a:pt x="2693" y="977"/>
                  </a:lnTo>
                  <a:lnTo>
                    <a:pt x="2656" y="848"/>
                  </a:lnTo>
                  <a:lnTo>
                    <a:pt x="2601" y="719"/>
                  </a:lnTo>
                  <a:lnTo>
                    <a:pt x="2527" y="609"/>
                  </a:lnTo>
                  <a:lnTo>
                    <a:pt x="2453" y="498"/>
                  </a:lnTo>
                  <a:lnTo>
                    <a:pt x="2361" y="406"/>
                  </a:lnTo>
                  <a:lnTo>
                    <a:pt x="2269" y="314"/>
                  </a:lnTo>
                  <a:lnTo>
                    <a:pt x="2158" y="240"/>
                  </a:lnTo>
                  <a:lnTo>
                    <a:pt x="2048" y="166"/>
                  </a:lnTo>
                  <a:lnTo>
                    <a:pt x="1919" y="111"/>
                  </a:lnTo>
                  <a:lnTo>
                    <a:pt x="1808" y="74"/>
                  </a:lnTo>
                  <a:lnTo>
                    <a:pt x="1660" y="37"/>
                  </a:lnTo>
                  <a:lnTo>
                    <a:pt x="1531" y="19"/>
                  </a:lnTo>
                  <a:lnTo>
                    <a:pt x="13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 name="Google Shape;952;p3"/>
            <p:cNvSpPr/>
            <p:nvPr/>
          </p:nvSpPr>
          <p:spPr>
            <a:xfrm>
              <a:off x="6397550" y="1363300"/>
              <a:ext cx="3700" cy="32300"/>
            </a:xfrm>
            <a:custGeom>
              <a:avLst/>
              <a:gdLst/>
              <a:ahLst/>
              <a:cxnLst/>
              <a:rect l="l" t="t" r="r" b="b"/>
              <a:pathLst>
                <a:path w="148" h="1292" extrusionOk="0">
                  <a:moveTo>
                    <a:pt x="148" y="1"/>
                  </a:moveTo>
                  <a:lnTo>
                    <a:pt x="93" y="148"/>
                  </a:lnTo>
                  <a:lnTo>
                    <a:pt x="37" y="296"/>
                  </a:lnTo>
                  <a:lnTo>
                    <a:pt x="1" y="443"/>
                  </a:lnTo>
                  <a:lnTo>
                    <a:pt x="1" y="591"/>
                  </a:lnTo>
                  <a:lnTo>
                    <a:pt x="1" y="793"/>
                  </a:lnTo>
                  <a:lnTo>
                    <a:pt x="37" y="959"/>
                  </a:lnTo>
                  <a:lnTo>
                    <a:pt x="74" y="1125"/>
                  </a:lnTo>
                  <a:lnTo>
                    <a:pt x="148" y="1291"/>
                  </a:lnTo>
                  <a:lnTo>
                    <a:pt x="1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 name="Google Shape;953;p3"/>
            <p:cNvSpPr/>
            <p:nvPr/>
          </p:nvSpPr>
          <p:spPr>
            <a:xfrm>
              <a:off x="5090275" y="377775"/>
              <a:ext cx="69175" cy="68725"/>
            </a:xfrm>
            <a:custGeom>
              <a:avLst/>
              <a:gdLst/>
              <a:ahLst/>
              <a:cxnLst/>
              <a:rect l="l" t="t" r="r" b="b"/>
              <a:pathLst>
                <a:path w="2767" h="2749" extrusionOk="0">
                  <a:moveTo>
                    <a:pt x="1292" y="1"/>
                  </a:moveTo>
                  <a:lnTo>
                    <a:pt x="1144" y="19"/>
                  </a:lnTo>
                  <a:lnTo>
                    <a:pt x="1015" y="38"/>
                  </a:lnTo>
                  <a:lnTo>
                    <a:pt x="886" y="75"/>
                  </a:lnTo>
                  <a:lnTo>
                    <a:pt x="757" y="130"/>
                  </a:lnTo>
                  <a:lnTo>
                    <a:pt x="646" y="204"/>
                  </a:lnTo>
                  <a:lnTo>
                    <a:pt x="536" y="277"/>
                  </a:lnTo>
                  <a:lnTo>
                    <a:pt x="425" y="370"/>
                  </a:lnTo>
                  <a:lnTo>
                    <a:pt x="333" y="462"/>
                  </a:lnTo>
                  <a:lnTo>
                    <a:pt x="259" y="572"/>
                  </a:lnTo>
                  <a:lnTo>
                    <a:pt x="185" y="683"/>
                  </a:lnTo>
                  <a:lnTo>
                    <a:pt x="130" y="794"/>
                  </a:lnTo>
                  <a:lnTo>
                    <a:pt x="75" y="923"/>
                  </a:lnTo>
                  <a:lnTo>
                    <a:pt x="38" y="1070"/>
                  </a:lnTo>
                  <a:lnTo>
                    <a:pt x="19" y="1199"/>
                  </a:lnTo>
                  <a:lnTo>
                    <a:pt x="1" y="1347"/>
                  </a:lnTo>
                  <a:lnTo>
                    <a:pt x="19" y="1494"/>
                  </a:lnTo>
                  <a:lnTo>
                    <a:pt x="38" y="1623"/>
                  </a:lnTo>
                  <a:lnTo>
                    <a:pt x="56" y="1752"/>
                  </a:lnTo>
                  <a:lnTo>
                    <a:pt x="93" y="1881"/>
                  </a:lnTo>
                  <a:lnTo>
                    <a:pt x="148" y="2011"/>
                  </a:lnTo>
                  <a:lnTo>
                    <a:pt x="222" y="2121"/>
                  </a:lnTo>
                  <a:lnTo>
                    <a:pt x="296" y="2232"/>
                  </a:lnTo>
                  <a:lnTo>
                    <a:pt x="388" y="2324"/>
                  </a:lnTo>
                  <a:lnTo>
                    <a:pt x="480" y="2416"/>
                  </a:lnTo>
                  <a:lnTo>
                    <a:pt x="573" y="2508"/>
                  </a:lnTo>
                  <a:lnTo>
                    <a:pt x="683" y="2564"/>
                  </a:lnTo>
                  <a:lnTo>
                    <a:pt x="812" y="2637"/>
                  </a:lnTo>
                  <a:lnTo>
                    <a:pt x="923" y="2674"/>
                  </a:lnTo>
                  <a:lnTo>
                    <a:pt x="1052" y="2711"/>
                  </a:lnTo>
                  <a:lnTo>
                    <a:pt x="1199" y="2748"/>
                  </a:lnTo>
                  <a:lnTo>
                    <a:pt x="1476" y="2748"/>
                  </a:lnTo>
                  <a:lnTo>
                    <a:pt x="1623" y="2730"/>
                  </a:lnTo>
                  <a:lnTo>
                    <a:pt x="1753" y="2711"/>
                  </a:lnTo>
                  <a:lnTo>
                    <a:pt x="1900" y="2656"/>
                  </a:lnTo>
                  <a:lnTo>
                    <a:pt x="2011" y="2601"/>
                  </a:lnTo>
                  <a:lnTo>
                    <a:pt x="2140" y="2545"/>
                  </a:lnTo>
                  <a:lnTo>
                    <a:pt x="2250" y="2471"/>
                  </a:lnTo>
                  <a:lnTo>
                    <a:pt x="2343" y="2379"/>
                  </a:lnTo>
                  <a:lnTo>
                    <a:pt x="2435" y="2287"/>
                  </a:lnTo>
                  <a:lnTo>
                    <a:pt x="2527" y="2176"/>
                  </a:lnTo>
                  <a:lnTo>
                    <a:pt x="2601" y="2066"/>
                  </a:lnTo>
                  <a:lnTo>
                    <a:pt x="2656" y="1955"/>
                  </a:lnTo>
                  <a:lnTo>
                    <a:pt x="2693" y="1826"/>
                  </a:lnTo>
                  <a:lnTo>
                    <a:pt x="2730" y="1679"/>
                  </a:lnTo>
                  <a:lnTo>
                    <a:pt x="2767" y="1550"/>
                  </a:lnTo>
                  <a:lnTo>
                    <a:pt x="2767" y="1402"/>
                  </a:lnTo>
                  <a:lnTo>
                    <a:pt x="2767" y="1255"/>
                  </a:lnTo>
                  <a:lnTo>
                    <a:pt x="2748" y="1126"/>
                  </a:lnTo>
                  <a:lnTo>
                    <a:pt x="2711" y="978"/>
                  </a:lnTo>
                  <a:lnTo>
                    <a:pt x="2674" y="849"/>
                  </a:lnTo>
                  <a:lnTo>
                    <a:pt x="2619" y="738"/>
                  </a:lnTo>
                  <a:lnTo>
                    <a:pt x="2564" y="628"/>
                  </a:lnTo>
                  <a:lnTo>
                    <a:pt x="2490" y="517"/>
                  </a:lnTo>
                  <a:lnTo>
                    <a:pt x="2398" y="406"/>
                  </a:lnTo>
                  <a:lnTo>
                    <a:pt x="2306" y="333"/>
                  </a:lnTo>
                  <a:lnTo>
                    <a:pt x="2195" y="240"/>
                  </a:lnTo>
                  <a:lnTo>
                    <a:pt x="2084" y="167"/>
                  </a:lnTo>
                  <a:lnTo>
                    <a:pt x="1974" y="111"/>
                  </a:lnTo>
                  <a:lnTo>
                    <a:pt x="1845" y="56"/>
                  </a:lnTo>
                  <a:lnTo>
                    <a:pt x="1716" y="19"/>
                  </a:lnTo>
                  <a:lnTo>
                    <a:pt x="15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 name="Google Shape;954;p3"/>
            <p:cNvSpPr/>
            <p:nvPr/>
          </p:nvSpPr>
          <p:spPr>
            <a:xfrm>
              <a:off x="5841175" y="1248075"/>
              <a:ext cx="68700" cy="69150"/>
            </a:xfrm>
            <a:custGeom>
              <a:avLst/>
              <a:gdLst/>
              <a:ahLst/>
              <a:cxnLst/>
              <a:rect l="l" t="t" r="r" b="b"/>
              <a:pathLst>
                <a:path w="2748" h="2766" extrusionOk="0">
                  <a:moveTo>
                    <a:pt x="1236" y="0"/>
                  </a:moveTo>
                  <a:lnTo>
                    <a:pt x="1107" y="19"/>
                  </a:lnTo>
                  <a:lnTo>
                    <a:pt x="959" y="55"/>
                  </a:lnTo>
                  <a:lnTo>
                    <a:pt x="830" y="92"/>
                  </a:lnTo>
                  <a:lnTo>
                    <a:pt x="720" y="148"/>
                  </a:lnTo>
                  <a:lnTo>
                    <a:pt x="591" y="221"/>
                  </a:lnTo>
                  <a:lnTo>
                    <a:pt x="498" y="295"/>
                  </a:lnTo>
                  <a:lnTo>
                    <a:pt x="388" y="387"/>
                  </a:lnTo>
                  <a:lnTo>
                    <a:pt x="296" y="498"/>
                  </a:lnTo>
                  <a:lnTo>
                    <a:pt x="222" y="590"/>
                  </a:lnTo>
                  <a:lnTo>
                    <a:pt x="148" y="719"/>
                  </a:lnTo>
                  <a:lnTo>
                    <a:pt x="93" y="830"/>
                  </a:lnTo>
                  <a:lnTo>
                    <a:pt x="56" y="959"/>
                  </a:lnTo>
                  <a:lnTo>
                    <a:pt x="19" y="1106"/>
                  </a:lnTo>
                  <a:lnTo>
                    <a:pt x="1" y="1235"/>
                  </a:lnTo>
                  <a:lnTo>
                    <a:pt x="1" y="1383"/>
                  </a:lnTo>
                  <a:lnTo>
                    <a:pt x="1" y="1530"/>
                  </a:lnTo>
                  <a:lnTo>
                    <a:pt x="19" y="1678"/>
                  </a:lnTo>
                  <a:lnTo>
                    <a:pt x="56" y="1807"/>
                  </a:lnTo>
                  <a:lnTo>
                    <a:pt x="93" y="1918"/>
                  </a:lnTo>
                  <a:lnTo>
                    <a:pt x="167" y="2047"/>
                  </a:lnTo>
                  <a:lnTo>
                    <a:pt x="222" y="2157"/>
                  </a:lnTo>
                  <a:lnTo>
                    <a:pt x="296" y="2268"/>
                  </a:lnTo>
                  <a:lnTo>
                    <a:pt x="388" y="2360"/>
                  </a:lnTo>
                  <a:lnTo>
                    <a:pt x="480" y="2452"/>
                  </a:lnTo>
                  <a:lnTo>
                    <a:pt x="591" y="2526"/>
                  </a:lnTo>
                  <a:lnTo>
                    <a:pt x="701" y="2600"/>
                  </a:lnTo>
                  <a:lnTo>
                    <a:pt x="830" y="2655"/>
                  </a:lnTo>
                  <a:lnTo>
                    <a:pt x="941" y="2692"/>
                  </a:lnTo>
                  <a:lnTo>
                    <a:pt x="1089" y="2729"/>
                  </a:lnTo>
                  <a:lnTo>
                    <a:pt x="1218" y="2747"/>
                  </a:lnTo>
                  <a:lnTo>
                    <a:pt x="1365" y="2766"/>
                  </a:lnTo>
                  <a:lnTo>
                    <a:pt x="1513" y="2747"/>
                  </a:lnTo>
                  <a:lnTo>
                    <a:pt x="1642" y="2729"/>
                  </a:lnTo>
                  <a:lnTo>
                    <a:pt x="1789" y="2692"/>
                  </a:lnTo>
                  <a:lnTo>
                    <a:pt x="1918" y="2655"/>
                  </a:lnTo>
                  <a:lnTo>
                    <a:pt x="2029" y="2600"/>
                  </a:lnTo>
                  <a:lnTo>
                    <a:pt x="2158" y="2526"/>
                  </a:lnTo>
                  <a:lnTo>
                    <a:pt x="2250" y="2452"/>
                  </a:lnTo>
                  <a:lnTo>
                    <a:pt x="2361" y="2360"/>
                  </a:lnTo>
                  <a:lnTo>
                    <a:pt x="2453" y="2268"/>
                  </a:lnTo>
                  <a:lnTo>
                    <a:pt x="2527" y="2157"/>
                  </a:lnTo>
                  <a:lnTo>
                    <a:pt x="2600" y="2047"/>
                  </a:lnTo>
                  <a:lnTo>
                    <a:pt x="2656" y="1918"/>
                  </a:lnTo>
                  <a:lnTo>
                    <a:pt x="2693" y="1789"/>
                  </a:lnTo>
                  <a:lnTo>
                    <a:pt x="2730" y="1660"/>
                  </a:lnTo>
                  <a:lnTo>
                    <a:pt x="2748" y="1512"/>
                  </a:lnTo>
                  <a:lnTo>
                    <a:pt x="2748" y="1364"/>
                  </a:lnTo>
                  <a:lnTo>
                    <a:pt x="2748" y="1217"/>
                  </a:lnTo>
                  <a:lnTo>
                    <a:pt x="2730" y="1088"/>
                  </a:lnTo>
                  <a:lnTo>
                    <a:pt x="2693" y="959"/>
                  </a:lnTo>
                  <a:lnTo>
                    <a:pt x="2656" y="830"/>
                  </a:lnTo>
                  <a:lnTo>
                    <a:pt x="2582" y="701"/>
                  </a:lnTo>
                  <a:lnTo>
                    <a:pt x="2527" y="590"/>
                  </a:lnTo>
                  <a:lnTo>
                    <a:pt x="2453" y="498"/>
                  </a:lnTo>
                  <a:lnTo>
                    <a:pt x="2361" y="387"/>
                  </a:lnTo>
                  <a:lnTo>
                    <a:pt x="2269" y="314"/>
                  </a:lnTo>
                  <a:lnTo>
                    <a:pt x="2158" y="221"/>
                  </a:lnTo>
                  <a:lnTo>
                    <a:pt x="2047" y="166"/>
                  </a:lnTo>
                  <a:lnTo>
                    <a:pt x="1918" y="111"/>
                  </a:lnTo>
                  <a:lnTo>
                    <a:pt x="1808" y="55"/>
                  </a:lnTo>
                  <a:lnTo>
                    <a:pt x="1660"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 name="Google Shape;955;p3"/>
            <p:cNvSpPr/>
            <p:nvPr/>
          </p:nvSpPr>
          <p:spPr>
            <a:xfrm>
              <a:off x="5141925" y="548800"/>
              <a:ext cx="68700" cy="69175"/>
            </a:xfrm>
            <a:custGeom>
              <a:avLst/>
              <a:gdLst/>
              <a:ahLst/>
              <a:cxnLst/>
              <a:rect l="l" t="t" r="r" b="b"/>
              <a:pathLst>
                <a:path w="2748" h="2767" extrusionOk="0">
                  <a:moveTo>
                    <a:pt x="1364" y="0"/>
                  </a:moveTo>
                  <a:lnTo>
                    <a:pt x="1217" y="19"/>
                  </a:lnTo>
                  <a:lnTo>
                    <a:pt x="1088" y="37"/>
                  </a:lnTo>
                  <a:lnTo>
                    <a:pt x="940" y="74"/>
                  </a:lnTo>
                  <a:lnTo>
                    <a:pt x="830" y="111"/>
                  </a:lnTo>
                  <a:lnTo>
                    <a:pt x="701" y="166"/>
                  </a:lnTo>
                  <a:lnTo>
                    <a:pt x="590" y="240"/>
                  </a:lnTo>
                  <a:lnTo>
                    <a:pt x="479" y="314"/>
                  </a:lnTo>
                  <a:lnTo>
                    <a:pt x="387" y="406"/>
                  </a:lnTo>
                  <a:lnTo>
                    <a:pt x="295" y="498"/>
                  </a:lnTo>
                  <a:lnTo>
                    <a:pt x="221" y="609"/>
                  </a:lnTo>
                  <a:lnTo>
                    <a:pt x="166" y="719"/>
                  </a:lnTo>
                  <a:lnTo>
                    <a:pt x="111" y="848"/>
                  </a:lnTo>
                  <a:lnTo>
                    <a:pt x="55" y="978"/>
                  </a:lnTo>
                  <a:lnTo>
                    <a:pt x="18" y="1107"/>
                  </a:lnTo>
                  <a:lnTo>
                    <a:pt x="0" y="1236"/>
                  </a:lnTo>
                  <a:lnTo>
                    <a:pt x="0" y="1383"/>
                  </a:lnTo>
                  <a:lnTo>
                    <a:pt x="0" y="1531"/>
                  </a:lnTo>
                  <a:lnTo>
                    <a:pt x="18" y="1660"/>
                  </a:lnTo>
                  <a:lnTo>
                    <a:pt x="55" y="1789"/>
                  </a:lnTo>
                  <a:lnTo>
                    <a:pt x="111" y="1918"/>
                  </a:lnTo>
                  <a:lnTo>
                    <a:pt x="166" y="2047"/>
                  </a:lnTo>
                  <a:lnTo>
                    <a:pt x="240" y="2158"/>
                  </a:lnTo>
                  <a:lnTo>
                    <a:pt x="313" y="2268"/>
                  </a:lnTo>
                  <a:lnTo>
                    <a:pt x="406" y="2360"/>
                  </a:lnTo>
                  <a:lnTo>
                    <a:pt x="498" y="2453"/>
                  </a:lnTo>
                  <a:lnTo>
                    <a:pt x="590" y="2526"/>
                  </a:lnTo>
                  <a:lnTo>
                    <a:pt x="719" y="2600"/>
                  </a:lnTo>
                  <a:lnTo>
                    <a:pt x="830" y="2655"/>
                  </a:lnTo>
                  <a:lnTo>
                    <a:pt x="959" y="2692"/>
                  </a:lnTo>
                  <a:lnTo>
                    <a:pt x="1088" y="2729"/>
                  </a:lnTo>
                  <a:lnTo>
                    <a:pt x="1217" y="2748"/>
                  </a:lnTo>
                  <a:lnTo>
                    <a:pt x="1364" y="2766"/>
                  </a:lnTo>
                  <a:lnTo>
                    <a:pt x="1512" y="2748"/>
                  </a:lnTo>
                  <a:lnTo>
                    <a:pt x="1659" y="2729"/>
                  </a:lnTo>
                  <a:lnTo>
                    <a:pt x="1789" y="2692"/>
                  </a:lnTo>
                  <a:lnTo>
                    <a:pt x="1918" y="2655"/>
                  </a:lnTo>
                  <a:lnTo>
                    <a:pt x="2047" y="2600"/>
                  </a:lnTo>
                  <a:lnTo>
                    <a:pt x="2157" y="2526"/>
                  </a:lnTo>
                  <a:lnTo>
                    <a:pt x="2268" y="2434"/>
                  </a:lnTo>
                  <a:lnTo>
                    <a:pt x="2360" y="2360"/>
                  </a:lnTo>
                  <a:lnTo>
                    <a:pt x="2452" y="2250"/>
                  </a:lnTo>
                  <a:lnTo>
                    <a:pt x="2526" y="2139"/>
                  </a:lnTo>
                  <a:lnTo>
                    <a:pt x="2600" y="2029"/>
                  </a:lnTo>
                  <a:lnTo>
                    <a:pt x="2655" y="1899"/>
                  </a:lnTo>
                  <a:lnTo>
                    <a:pt x="2692" y="1770"/>
                  </a:lnTo>
                  <a:lnTo>
                    <a:pt x="2729" y="1641"/>
                  </a:lnTo>
                  <a:lnTo>
                    <a:pt x="2747" y="1494"/>
                  </a:lnTo>
                  <a:lnTo>
                    <a:pt x="2747" y="1346"/>
                  </a:lnTo>
                  <a:lnTo>
                    <a:pt x="2747" y="1199"/>
                  </a:lnTo>
                  <a:lnTo>
                    <a:pt x="2729" y="1070"/>
                  </a:lnTo>
                  <a:lnTo>
                    <a:pt x="2692" y="941"/>
                  </a:lnTo>
                  <a:lnTo>
                    <a:pt x="2637" y="812"/>
                  </a:lnTo>
                  <a:lnTo>
                    <a:pt x="2581" y="701"/>
                  </a:lnTo>
                  <a:lnTo>
                    <a:pt x="2508" y="590"/>
                  </a:lnTo>
                  <a:lnTo>
                    <a:pt x="2434" y="480"/>
                  </a:lnTo>
                  <a:lnTo>
                    <a:pt x="2342" y="388"/>
                  </a:lnTo>
                  <a:lnTo>
                    <a:pt x="2249" y="295"/>
                  </a:lnTo>
                  <a:lnTo>
                    <a:pt x="2139" y="222"/>
                  </a:lnTo>
                  <a:lnTo>
                    <a:pt x="2028" y="148"/>
                  </a:lnTo>
                  <a:lnTo>
                    <a:pt x="1899" y="93"/>
                  </a:lnTo>
                  <a:lnTo>
                    <a:pt x="1770" y="56"/>
                  </a:lnTo>
                  <a:lnTo>
                    <a:pt x="1641" y="19"/>
                  </a:lnTo>
                  <a:lnTo>
                    <a:pt x="14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 name="Google Shape;956;p3"/>
            <p:cNvSpPr/>
            <p:nvPr/>
          </p:nvSpPr>
          <p:spPr>
            <a:xfrm>
              <a:off x="5615300" y="1125450"/>
              <a:ext cx="69175" cy="68700"/>
            </a:xfrm>
            <a:custGeom>
              <a:avLst/>
              <a:gdLst/>
              <a:ahLst/>
              <a:cxnLst/>
              <a:rect l="l" t="t" r="r" b="b"/>
              <a:pathLst>
                <a:path w="2767" h="2748" extrusionOk="0">
                  <a:moveTo>
                    <a:pt x="1255" y="1"/>
                  </a:moveTo>
                  <a:lnTo>
                    <a:pt x="1126" y="19"/>
                  </a:lnTo>
                  <a:lnTo>
                    <a:pt x="978" y="56"/>
                  </a:lnTo>
                  <a:lnTo>
                    <a:pt x="849" y="93"/>
                  </a:lnTo>
                  <a:lnTo>
                    <a:pt x="739" y="148"/>
                  </a:lnTo>
                  <a:lnTo>
                    <a:pt x="609" y="222"/>
                  </a:lnTo>
                  <a:lnTo>
                    <a:pt x="499" y="296"/>
                  </a:lnTo>
                  <a:lnTo>
                    <a:pt x="407" y="388"/>
                  </a:lnTo>
                  <a:lnTo>
                    <a:pt x="314" y="480"/>
                  </a:lnTo>
                  <a:lnTo>
                    <a:pt x="241" y="591"/>
                  </a:lnTo>
                  <a:lnTo>
                    <a:pt x="167" y="720"/>
                  </a:lnTo>
                  <a:lnTo>
                    <a:pt x="112" y="830"/>
                  </a:lnTo>
                  <a:lnTo>
                    <a:pt x="75" y="959"/>
                  </a:lnTo>
                  <a:lnTo>
                    <a:pt x="38" y="1107"/>
                  </a:lnTo>
                  <a:lnTo>
                    <a:pt x="19" y="1236"/>
                  </a:lnTo>
                  <a:lnTo>
                    <a:pt x="1" y="1383"/>
                  </a:lnTo>
                  <a:lnTo>
                    <a:pt x="19" y="1531"/>
                  </a:lnTo>
                  <a:lnTo>
                    <a:pt x="38" y="1660"/>
                  </a:lnTo>
                  <a:lnTo>
                    <a:pt x="75" y="1789"/>
                  </a:lnTo>
                  <a:lnTo>
                    <a:pt x="112" y="1918"/>
                  </a:lnTo>
                  <a:lnTo>
                    <a:pt x="167" y="2047"/>
                  </a:lnTo>
                  <a:lnTo>
                    <a:pt x="241" y="2158"/>
                  </a:lnTo>
                  <a:lnTo>
                    <a:pt x="314" y="2268"/>
                  </a:lnTo>
                  <a:lnTo>
                    <a:pt x="407" y="2361"/>
                  </a:lnTo>
                  <a:lnTo>
                    <a:pt x="499" y="2453"/>
                  </a:lnTo>
                  <a:lnTo>
                    <a:pt x="609" y="2527"/>
                  </a:lnTo>
                  <a:lnTo>
                    <a:pt x="720" y="2582"/>
                  </a:lnTo>
                  <a:lnTo>
                    <a:pt x="831" y="2656"/>
                  </a:lnTo>
                  <a:lnTo>
                    <a:pt x="960" y="2692"/>
                  </a:lnTo>
                  <a:lnTo>
                    <a:pt x="1089" y="2729"/>
                  </a:lnTo>
                  <a:lnTo>
                    <a:pt x="1236" y="2748"/>
                  </a:lnTo>
                  <a:lnTo>
                    <a:pt x="1513" y="2748"/>
                  </a:lnTo>
                  <a:lnTo>
                    <a:pt x="1660" y="2729"/>
                  </a:lnTo>
                  <a:lnTo>
                    <a:pt x="1808" y="2692"/>
                  </a:lnTo>
                  <a:lnTo>
                    <a:pt x="1937" y="2656"/>
                  </a:lnTo>
                  <a:lnTo>
                    <a:pt x="2048" y="2600"/>
                  </a:lnTo>
                  <a:lnTo>
                    <a:pt x="2177" y="2527"/>
                  </a:lnTo>
                  <a:lnTo>
                    <a:pt x="2269" y="2453"/>
                  </a:lnTo>
                  <a:lnTo>
                    <a:pt x="2380" y="2361"/>
                  </a:lnTo>
                  <a:lnTo>
                    <a:pt x="2472" y="2268"/>
                  </a:lnTo>
                  <a:lnTo>
                    <a:pt x="2545" y="2158"/>
                  </a:lnTo>
                  <a:lnTo>
                    <a:pt x="2619" y="2029"/>
                  </a:lnTo>
                  <a:lnTo>
                    <a:pt x="2675" y="1918"/>
                  </a:lnTo>
                  <a:lnTo>
                    <a:pt x="2711" y="1789"/>
                  </a:lnTo>
                  <a:lnTo>
                    <a:pt x="2748" y="1642"/>
                  </a:lnTo>
                  <a:lnTo>
                    <a:pt x="2767" y="1512"/>
                  </a:lnTo>
                  <a:lnTo>
                    <a:pt x="2767" y="1365"/>
                  </a:lnTo>
                  <a:lnTo>
                    <a:pt x="2767" y="1217"/>
                  </a:lnTo>
                  <a:lnTo>
                    <a:pt x="2748" y="1088"/>
                  </a:lnTo>
                  <a:lnTo>
                    <a:pt x="2711" y="959"/>
                  </a:lnTo>
                  <a:lnTo>
                    <a:pt x="2656" y="830"/>
                  </a:lnTo>
                  <a:lnTo>
                    <a:pt x="2601" y="701"/>
                  </a:lnTo>
                  <a:lnTo>
                    <a:pt x="2545" y="591"/>
                  </a:lnTo>
                  <a:lnTo>
                    <a:pt x="2472" y="480"/>
                  </a:lnTo>
                  <a:lnTo>
                    <a:pt x="2380" y="388"/>
                  </a:lnTo>
                  <a:lnTo>
                    <a:pt x="2287" y="296"/>
                  </a:lnTo>
                  <a:lnTo>
                    <a:pt x="2177" y="222"/>
                  </a:lnTo>
                  <a:lnTo>
                    <a:pt x="2066" y="166"/>
                  </a:lnTo>
                  <a:lnTo>
                    <a:pt x="1937" y="93"/>
                  </a:lnTo>
                  <a:lnTo>
                    <a:pt x="1826" y="56"/>
                  </a:lnTo>
                  <a:lnTo>
                    <a:pt x="1679" y="19"/>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 name="Google Shape;957;p3"/>
            <p:cNvSpPr/>
            <p:nvPr/>
          </p:nvSpPr>
          <p:spPr>
            <a:xfrm>
              <a:off x="5917700" y="1261900"/>
              <a:ext cx="69625" cy="69625"/>
            </a:xfrm>
            <a:custGeom>
              <a:avLst/>
              <a:gdLst/>
              <a:ahLst/>
              <a:cxnLst/>
              <a:rect l="l" t="t" r="r" b="b"/>
              <a:pathLst>
                <a:path w="2785" h="2785" extrusionOk="0">
                  <a:moveTo>
                    <a:pt x="1291" y="0"/>
                  </a:moveTo>
                  <a:lnTo>
                    <a:pt x="1144" y="19"/>
                  </a:lnTo>
                  <a:lnTo>
                    <a:pt x="1014" y="56"/>
                  </a:lnTo>
                  <a:lnTo>
                    <a:pt x="885" y="92"/>
                  </a:lnTo>
                  <a:lnTo>
                    <a:pt x="756" y="148"/>
                  </a:lnTo>
                  <a:lnTo>
                    <a:pt x="646" y="203"/>
                  </a:lnTo>
                  <a:lnTo>
                    <a:pt x="535" y="277"/>
                  </a:lnTo>
                  <a:lnTo>
                    <a:pt x="443" y="369"/>
                  </a:lnTo>
                  <a:lnTo>
                    <a:pt x="351" y="461"/>
                  </a:lnTo>
                  <a:lnTo>
                    <a:pt x="259" y="553"/>
                  </a:lnTo>
                  <a:lnTo>
                    <a:pt x="185" y="664"/>
                  </a:lnTo>
                  <a:lnTo>
                    <a:pt x="129" y="793"/>
                  </a:lnTo>
                  <a:lnTo>
                    <a:pt x="74" y="904"/>
                  </a:lnTo>
                  <a:lnTo>
                    <a:pt x="37" y="1051"/>
                  </a:lnTo>
                  <a:lnTo>
                    <a:pt x="19" y="1180"/>
                  </a:lnTo>
                  <a:lnTo>
                    <a:pt x="0" y="1328"/>
                  </a:lnTo>
                  <a:lnTo>
                    <a:pt x="0" y="1475"/>
                  </a:lnTo>
                  <a:lnTo>
                    <a:pt x="19" y="1604"/>
                  </a:lnTo>
                  <a:lnTo>
                    <a:pt x="37" y="1752"/>
                  </a:lnTo>
                  <a:lnTo>
                    <a:pt x="93" y="1881"/>
                  </a:lnTo>
                  <a:lnTo>
                    <a:pt x="129" y="2010"/>
                  </a:lnTo>
                  <a:lnTo>
                    <a:pt x="203" y="2139"/>
                  </a:lnTo>
                  <a:lnTo>
                    <a:pt x="277" y="2250"/>
                  </a:lnTo>
                  <a:lnTo>
                    <a:pt x="351" y="2342"/>
                  </a:lnTo>
                  <a:lnTo>
                    <a:pt x="461" y="2434"/>
                  </a:lnTo>
                  <a:lnTo>
                    <a:pt x="554" y="2526"/>
                  </a:lnTo>
                  <a:lnTo>
                    <a:pt x="664" y="2600"/>
                  </a:lnTo>
                  <a:lnTo>
                    <a:pt x="793" y="2655"/>
                  </a:lnTo>
                  <a:lnTo>
                    <a:pt x="922" y="2711"/>
                  </a:lnTo>
                  <a:lnTo>
                    <a:pt x="1051" y="2748"/>
                  </a:lnTo>
                  <a:lnTo>
                    <a:pt x="1180" y="2784"/>
                  </a:lnTo>
                  <a:lnTo>
                    <a:pt x="1475" y="2784"/>
                  </a:lnTo>
                  <a:lnTo>
                    <a:pt x="1623" y="2766"/>
                  </a:lnTo>
                  <a:lnTo>
                    <a:pt x="1770" y="2748"/>
                  </a:lnTo>
                  <a:lnTo>
                    <a:pt x="1900" y="2692"/>
                  </a:lnTo>
                  <a:lnTo>
                    <a:pt x="2029" y="2655"/>
                  </a:lnTo>
                  <a:lnTo>
                    <a:pt x="2139" y="2582"/>
                  </a:lnTo>
                  <a:lnTo>
                    <a:pt x="2250" y="2508"/>
                  </a:lnTo>
                  <a:lnTo>
                    <a:pt x="2360" y="2416"/>
                  </a:lnTo>
                  <a:lnTo>
                    <a:pt x="2453" y="2323"/>
                  </a:lnTo>
                  <a:lnTo>
                    <a:pt x="2526" y="2231"/>
                  </a:lnTo>
                  <a:lnTo>
                    <a:pt x="2600" y="2102"/>
                  </a:lnTo>
                  <a:lnTo>
                    <a:pt x="2674" y="1992"/>
                  </a:lnTo>
                  <a:lnTo>
                    <a:pt x="2711" y="1862"/>
                  </a:lnTo>
                  <a:lnTo>
                    <a:pt x="2748" y="1733"/>
                  </a:lnTo>
                  <a:lnTo>
                    <a:pt x="2785" y="1586"/>
                  </a:lnTo>
                  <a:lnTo>
                    <a:pt x="2785" y="1438"/>
                  </a:lnTo>
                  <a:lnTo>
                    <a:pt x="2785" y="1291"/>
                  </a:lnTo>
                  <a:lnTo>
                    <a:pt x="2766" y="1143"/>
                  </a:lnTo>
                  <a:lnTo>
                    <a:pt x="2748" y="1014"/>
                  </a:lnTo>
                  <a:lnTo>
                    <a:pt x="2692" y="885"/>
                  </a:lnTo>
                  <a:lnTo>
                    <a:pt x="2637" y="756"/>
                  </a:lnTo>
                  <a:lnTo>
                    <a:pt x="2582" y="646"/>
                  </a:lnTo>
                  <a:lnTo>
                    <a:pt x="2508" y="535"/>
                  </a:lnTo>
                  <a:lnTo>
                    <a:pt x="2416" y="424"/>
                  </a:lnTo>
                  <a:lnTo>
                    <a:pt x="2324" y="332"/>
                  </a:lnTo>
                  <a:lnTo>
                    <a:pt x="2213" y="258"/>
                  </a:lnTo>
                  <a:lnTo>
                    <a:pt x="2102" y="185"/>
                  </a:lnTo>
                  <a:lnTo>
                    <a:pt x="1973" y="129"/>
                  </a:lnTo>
                  <a:lnTo>
                    <a:pt x="1844" y="74"/>
                  </a:lnTo>
                  <a:lnTo>
                    <a:pt x="1715" y="37"/>
                  </a:lnTo>
                  <a:lnTo>
                    <a:pt x="1568"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 name="Google Shape;958;p3"/>
            <p:cNvSpPr/>
            <p:nvPr/>
          </p:nvSpPr>
          <p:spPr>
            <a:xfrm>
              <a:off x="5039575" y="238125"/>
              <a:ext cx="68250" cy="34125"/>
            </a:xfrm>
            <a:custGeom>
              <a:avLst/>
              <a:gdLst/>
              <a:ahLst/>
              <a:cxnLst/>
              <a:rect l="l" t="t" r="r" b="b"/>
              <a:pathLst>
                <a:path w="2730" h="1365" extrusionOk="0">
                  <a:moveTo>
                    <a:pt x="1" y="0"/>
                  </a:moveTo>
                  <a:lnTo>
                    <a:pt x="1" y="148"/>
                  </a:lnTo>
                  <a:lnTo>
                    <a:pt x="19" y="277"/>
                  </a:lnTo>
                  <a:lnTo>
                    <a:pt x="56" y="406"/>
                  </a:lnTo>
                  <a:lnTo>
                    <a:pt x="93" y="535"/>
                  </a:lnTo>
                  <a:lnTo>
                    <a:pt x="167" y="645"/>
                  </a:lnTo>
                  <a:lnTo>
                    <a:pt x="222" y="756"/>
                  </a:lnTo>
                  <a:lnTo>
                    <a:pt x="314" y="867"/>
                  </a:lnTo>
                  <a:lnTo>
                    <a:pt x="388" y="959"/>
                  </a:lnTo>
                  <a:lnTo>
                    <a:pt x="480" y="1051"/>
                  </a:lnTo>
                  <a:lnTo>
                    <a:pt x="591" y="1125"/>
                  </a:lnTo>
                  <a:lnTo>
                    <a:pt x="701" y="1198"/>
                  </a:lnTo>
                  <a:lnTo>
                    <a:pt x="830" y="1254"/>
                  </a:lnTo>
                  <a:lnTo>
                    <a:pt x="941" y="1309"/>
                  </a:lnTo>
                  <a:lnTo>
                    <a:pt x="1070" y="1328"/>
                  </a:lnTo>
                  <a:lnTo>
                    <a:pt x="1218" y="1364"/>
                  </a:lnTo>
                  <a:lnTo>
                    <a:pt x="1494" y="1364"/>
                  </a:lnTo>
                  <a:lnTo>
                    <a:pt x="1623" y="1346"/>
                  </a:lnTo>
                  <a:lnTo>
                    <a:pt x="1752" y="1309"/>
                  </a:lnTo>
                  <a:lnTo>
                    <a:pt x="1881" y="1254"/>
                  </a:lnTo>
                  <a:lnTo>
                    <a:pt x="2011" y="1198"/>
                  </a:lnTo>
                  <a:lnTo>
                    <a:pt x="2121" y="1143"/>
                  </a:lnTo>
                  <a:lnTo>
                    <a:pt x="2232" y="1051"/>
                  </a:lnTo>
                  <a:lnTo>
                    <a:pt x="2324" y="977"/>
                  </a:lnTo>
                  <a:lnTo>
                    <a:pt x="2416" y="867"/>
                  </a:lnTo>
                  <a:lnTo>
                    <a:pt x="2490" y="774"/>
                  </a:lnTo>
                  <a:lnTo>
                    <a:pt x="2564" y="664"/>
                  </a:lnTo>
                  <a:lnTo>
                    <a:pt x="2619" y="535"/>
                  </a:lnTo>
                  <a:lnTo>
                    <a:pt x="2674" y="406"/>
                  </a:lnTo>
                  <a:lnTo>
                    <a:pt x="2693" y="277"/>
                  </a:lnTo>
                  <a:lnTo>
                    <a:pt x="2730" y="148"/>
                  </a:lnTo>
                  <a:lnTo>
                    <a:pt x="2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 name="Google Shape;959;p3"/>
            <p:cNvSpPr/>
            <p:nvPr/>
          </p:nvSpPr>
          <p:spPr>
            <a:xfrm>
              <a:off x="5761425" y="1233775"/>
              <a:ext cx="68725" cy="68700"/>
            </a:xfrm>
            <a:custGeom>
              <a:avLst/>
              <a:gdLst/>
              <a:ahLst/>
              <a:cxnLst/>
              <a:rect l="l" t="t" r="r" b="b"/>
              <a:pathLst>
                <a:path w="2749" h="2748" extrusionOk="0">
                  <a:moveTo>
                    <a:pt x="1347" y="0"/>
                  </a:moveTo>
                  <a:lnTo>
                    <a:pt x="1218" y="19"/>
                  </a:lnTo>
                  <a:lnTo>
                    <a:pt x="1070" y="37"/>
                  </a:lnTo>
                  <a:lnTo>
                    <a:pt x="941" y="74"/>
                  </a:lnTo>
                  <a:lnTo>
                    <a:pt x="812" y="111"/>
                  </a:lnTo>
                  <a:lnTo>
                    <a:pt x="702" y="185"/>
                  </a:lnTo>
                  <a:lnTo>
                    <a:pt x="591" y="240"/>
                  </a:lnTo>
                  <a:lnTo>
                    <a:pt x="480" y="332"/>
                  </a:lnTo>
                  <a:lnTo>
                    <a:pt x="388" y="406"/>
                  </a:lnTo>
                  <a:lnTo>
                    <a:pt x="296" y="517"/>
                  </a:lnTo>
                  <a:lnTo>
                    <a:pt x="222" y="627"/>
                  </a:lnTo>
                  <a:lnTo>
                    <a:pt x="148" y="738"/>
                  </a:lnTo>
                  <a:lnTo>
                    <a:pt x="93" y="849"/>
                  </a:lnTo>
                  <a:lnTo>
                    <a:pt x="56" y="978"/>
                  </a:lnTo>
                  <a:lnTo>
                    <a:pt x="19" y="1107"/>
                  </a:lnTo>
                  <a:lnTo>
                    <a:pt x="1" y="1254"/>
                  </a:lnTo>
                  <a:lnTo>
                    <a:pt x="1" y="1383"/>
                  </a:lnTo>
                  <a:lnTo>
                    <a:pt x="1" y="1531"/>
                  </a:lnTo>
                  <a:lnTo>
                    <a:pt x="19" y="1660"/>
                  </a:lnTo>
                  <a:lnTo>
                    <a:pt x="56" y="1807"/>
                  </a:lnTo>
                  <a:lnTo>
                    <a:pt x="111" y="1918"/>
                  </a:lnTo>
                  <a:lnTo>
                    <a:pt x="167" y="2047"/>
                  </a:lnTo>
                  <a:lnTo>
                    <a:pt x="241" y="2158"/>
                  </a:lnTo>
                  <a:lnTo>
                    <a:pt x="314" y="2268"/>
                  </a:lnTo>
                  <a:lnTo>
                    <a:pt x="407" y="2361"/>
                  </a:lnTo>
                  <a:lnTo>
                    <a:pt x="499" y="2453"/>
                  </a:lnTo>
                  <a:lnTo>
                    <a:pt x="609" y="2527"/>
                  </a:lnTo>
                  <a:lnTo>
                    <a:pt x="720" y="2600"/>
                  </a:lnTo>
                  <a:lnTo>
                    <a:pt x="849" y="2656"/>
                  </a:lnTo>
                  <a:lnTo>
                    <a:pt x="978" y="2692"/>
                  </a:lnTo>
                  <a:lnTo>
                    <a:pt x="1107" y="2729"/>
                  </a:lnTo>
                  <a:lnTo>
                    <a:pt x="1236" y="2748"/>
                  </a:lnTo>
                  <a:lnTo>
                    <a:pt x="1513" y="2748"/>
                  </a:lnTo>
                  <a:lnTo>
                    <a:pt x="1660" y="2729"/>
                  </a:lnTo>
                  <a:lnTo>
                    <a:pt x="1789" y="2692"/>
                  </a:lnTo>
                  <a:lnTo>
                    <a:pt x="1918" y="2637"/>
                  </a:lnTo>
                  <a:lnTo>
                    <a:pt x="2029" y="2582"/>
                  </a:lnTo>
                  <a:lnTo>
                    <a:pt x="2140" y="2508"/>
                  </a:lnTo>
                  <a:lnTo>
                    <a:pt x="2250" y="2434"/>
                  </a:lnTo>
                  <a:lnTo>
                    <a:pt x="2343" y="2342"/>
                  </a:lnTo>
                  <a:lnTo>
                    <a:pt x="2435" y="2250"/>
                  </a:lnTo>
                  <a:lnTo>
                    <a:pt x="2508" y="2139"/>
                  </a:lnTo>
                  <a:lnTo>
                    <a:pt x="2582" y="2029"/>
                  </a:lnTo>
                  <a:lnTo>
                    <a:pt x="2638" y="1900"/>
                  </a:lnTo>
                  <a:lnTo>
                    <a:pt x="2674" y="1771"/>
                  </a:lnTo>
                  <a:lnTo>
                    <a:pt x="2711" y="1641"/>
                  </a:lnTo>
                  <a:lnTo>
                    <a:pt x="2730" y="1512"/>
                  </a:lnTo>
                  <a:lnTo>
                    <a:pt x="2748" y="1365"/>
                  </a:lnTo>
                  <a:lnTo>
                    <a:pt x="2730" y="1217"/>
                  </a:lnTo>
                  <a:lnTo>
                    <a:pt x="2711" y="1088"/>
                  </a:lnTo>
                  <a:lnTo>
                    <a:pt x="2674" y="959"/>
                  </a:lnTo>
                  <a:lnTo>
                    <a:pt x="2638" y="830"/>
                  </a:lnTo>
                  <a:lnTo>
                    <a:pt x="2564" y="720"/>
                  </a:lnTo>
                  <a:lnTo>
                    <a:pt x="2508" y="591"/>
                  </a:lnTo>
                  <a:lnTo>
                    <a:pt x="2416" y="498"/>
                  </a:lnTo>
                  <a:lnTo>
                    <a:pt x="2324" y="406"/>
                  </a:lnTo>
                  <a:lnTo>
                    <a:pt x="2232" y="314"/>
                  </a:lnTo>
                  <a:lnTo>
                    <a:pt x="2121" y="240"/>
                  </a:lnTo>
                  <a:lnTo>
                    <a:pt x="2011" y="166"/>
                  </a:lnTo>
                  <a:lnTo>
                    <a:pt x="1900" y="111"/>
                  </a:lnTo>
                  <a:lnTo>
                    <a:pt x="1771" y="56"/>
                  </a:lnTo>
                  <a:lnTo>
                    <a:pt x="1642" y="37"/>
                  </a:lnTo>
                  <a:lnTo>
                    <a:pt x="1494"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 name="Google Shape;960;p3"/>
            <p:cNvSpPr/>
            <p:nvPr/>
          </p:nvSpPr>
          <p:spPr>
            <a:xfrm>
              <a:off x="5028050" y="283750"/>
              <a:ext cx="68250" cy="68250"/>
            </a:xfrm>
            <a:custGeom>
              <a:avLst/>
              <a:gdLst/>
              <a:ahLst/>
              <a:cxnLst/>
              <a:rect l="l" t="t" r="r" b="b"/>
              <a:pathLst>
                <a:path w="2730" h="2730" extrusionOk="0">
                  <a:moveTo>
                    <a:pt x="1402" y="0"/>
                  </a:moveTo>
                  <a:lnTo>
                    <a:pt x="1255" y="19"/>
                  </a:lnTo>
                  <a:lnTo>
                    <a:pt x="1126" y="37"/>
                  </a:lnTo>
                  <a:lnTo>
                    <a:pt x="996" y="56"/>
                  </a:lnTo>
                  <a:lnTo>
                    <a:pt x="867" y="111"/>
                  </a:lnTo>
                  <a:lnTo>
                    <a:pt x="738" y="166"/>
                  </a:lnTo>
                  <a:lnTo>
                    <a:pt x="628" y="240"/>
                  </a:lnTo>
                  <a:lnTo>
                    <a:pt x="517" y="314"/>
                  </a:lnTo>
                  <a:lnTo>
                    <a:pt x="425" y="406"/>
                  </a:lnTo>
                  <a:lnTo>
                    <a:pt x="333" y="498"/>
                  </a:lnTo>
                  <a:lnTo>
                    <a:pt x="259" y="609"/>
                  </a:lnTo>
                  <a:lnTo>
                    <a:pt x="185" y="719"/>
                  </a:lnTo>
                  <a:lnTo>
                    <a:pt x="111" y="830"/>
                  </a:lnTo>
                  <a:lnTo>
                    <a:pt x="75" y="959"/>
                  </a:lnTo>
                  <a:lnTo>
                    <a:pt x="38" y="1088"/>
                  </a:lnTo>
                  <a:lnTo>
                    <a:pt x="19" y="1236"/>
                  </a:lnTo>
                  <a:lnTo>
                    <a:pt x="1" y="1365"/>
                  </a:lnTo>
                  <a:lnTo>
                    <a:pt x="19" y="1494"/>
                  </a:lnTo>
                  <a:lnTo>
                    <a:pt x="38" y="1623"/>
                  </a:lnTo>
                  <a:lnTo>
                    <a:pt x="75" y="1752"/>
                  </a:lnTo>
                  <a:lnTo>
                    <a:pt x="111" y="1881"/>
                  </a:lnTo>
                  <a:lnTo>
                    <a:pt x="167" y="1992"/>
                  </a:lnTo>
                  <a:lnTo>
                    <a:pt x="240" y="2102"/>
                  </a:lnTo>
                  <a:lnTo>
                    <a:pt x="314" y="2213"/>
                  </a:lnTo>
                  <a:lnTo>
                    <a:pt x="406" y="2305"/>
                  </a:lnTo>
                  <a:lnTo>
                    <a:pt x="499" y="2397"/>
                  </a:lnTo>
                  <a:lnTo>
                    <a:pt x="591" y="2471"/>
                  </a:lnTo>
                  <a:lnTo>
                    <a:pt x="701" y="2545"/>
                  </a:lnTo>
                  <a:lnTo>
                    <a:pt x="831" y="2600"/>
                  </a:lnTo>
                  <a:lnTo>
                    <a:pt x="941" y="2655"/>
                  </a:lnTo>
                  <a:lnTo>
                    <a:pt x="1070" y="2692"/>
                  </a:lnTo>
                  <a:lnTo>
                    <a:pt x="1199" y="2711"/>
                  </a:lnTo>
                  <a:lnTo>
                    <a:pt x="1347" y="2729"/>
                  </a:lnTo>
                  <a:lnTo>
                    <a:pt x="1476" y="2729"/>
                  </a:lnTo>
                  <a:lnTo>
                    <a:pt x="1605" y="2711"/>
                  </a:lnTo>
                  <a:lnTo>
                    <a:pt x="1734" y="2674"/>
                  </a:lnTo>
                  <a:lnTo>
                    <a:pt x="1863" y="2619"/>
                  </a:lnTo>
                  <a:lnTo>
                    <a:pt x="1992" y="2563"/>
                  </a:lnTo>
                  <a:lnTo>
                    <a:pt x="2103" y="2508"/>
                  </a:lnTo>
                  <a:lnTo>
                    <a:pt x="2213" y="2416"/>
                  </a:lnTo>
                  <a:lnTo>
                    <a:pt x="2306" y="2324"/>
                  </a:lnTo>
                  <a:lnTo>
                    <a:pt x="2398" y="2231"/>
                  </a:lnTo>
                  <a:lnTo>
                    <a:pt x="2490" y="2121"/>
                  </a:lnTo>
                  <a:lnTo>
                    <a:pt x="2545" y="2010"/>
                  </a:lnTo>
                  <a:lnTo>
                    <a:pt x="2619" y="1900"/>
                  </a:lnTo>
                  <a:lnTo>
                    <a:pt x="2656" y="1770"/>
                  </a:lnTo>
                  <a:lnTo>
                    <a:pt x="2693" y="1641"/>
                  </a:lnTo>
                  <a:lnTo>
                    <a:pt x="2711" y="1512"/>
                  </a:lnTo>
                  <a:lnTo>
                    <a:pt x="2730" y="1365"/>
                  </a:lnTo>
                  <a:lnTo>
                    <a:pt x="2711" y="1236"/>
                  </a:lnTo>
                  <a:lnTo>
                    <a:pt x="2693" y="1107"/>
                  </a:lnTo>
                  <a:lnTo>
                    <a:pt x="2656" y="978"/>
                  </a:lnTo>
                  <a:lnTo>
                    <a:pt x="2619" y="849"/>
                  </a:lnTo>
                  <a:lnTo>
                    <a:pt x="2564" y="738"/>
                  </a:lnTo>
                  <a:lnTo>
                    <a:pt x="2490" y="627"/>
                  </a:lnTo>
                  <a:lnTo>
                    <a:pt x="2416" y="517"/>
                  </a:lnTo>
                  <a:lnTo>
                    <a:pt x="2324" y="424"/>
                  </a:lnTo>
                  <a:lnTo>
                    <a:pt x="2232" y="332"/>
                  </a:lnTo>
                  <a:lnTo>
                    <a:pt x="2140" y="259"/>
                  </a:lnTo>
                  <a:lnTo>
                    <a:pt x="2029" y="185"/>
                  </a:lnTo>
                  <a:lnTo>
                    <a:pt x="1900" y="129"/>
                  </a:lnTo>
                  <a:lnTo>
                    <a:pt x="1789" y="74"/>
                  </a:lnTo>
                  <a:lnTo>
                    <a:pt x="1660" y="37"/>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 name="Google Shape;961;p3"/>
            <p:cNvSpPr/>
            <p:nvPr/>
          </p:nvSpPr>
          <p:spPr>
            <a:xfrm>
              <a:off x="5193550" y="723500"/>
              <a:ext cx="68225" cy="67775"/>
            </a:xfrm>
            <a:custGeom>
              <a:avLst/>
              <a:gdLst/>
              <a:ahLst/>
              <a:cxnLst/>
              <a:rect l="l" t="t" r="r" b="b"/>
              <a:pathLst>
                <a:path w="2729" h="2711" extrusionOk="0">
                  <a:moveTo>
                    <a:pt x="1162" y="0"/>
                  </a:moveTo>
                  <a:lnTo>
                    <a:pt x="1033" y="37"/>
                  </a:lnTo>
                  <a:lnTo>
                    <a:pt x="904" y="74"/>
                  </a:lnTo>
                  <a:lnTo>
                    <a:pt x="793" y="129"/>
                  </a:lnTo>
                  <a:lnTo>
                    <a:pt x="664" y="203"/>
                  </a:lnTo>
                  <a:lnTo>
                    <a:pt x="553" y="277"/>
                  </a:lnTo>
                  <a:lnTo>
                    <a:pt x="461" y="351"/>
                  </a:lnTo>
                  <a:lnTo>
                    <a:pt x="369" y="443"/>
                  </a:lnTo>
                  <a:lnTo>
                    <a:pt x="277" y="554"/>
                  </a:lnTo>
                  <a:lnTo>
                    <a:pt x="203" y="664"/>
                  </a:lnTo>
                  <a:lnTo>
                    <a:pt x="129" y="775"/>
                  </a:lnTo>
                  <a:lnTo>
                    <a:pt x="92" y="904"/>
                  </a:lnTo>
                  <a:lnTo>
                    <a:pt x="37" y="1033"/>
                  </a:lnTo>
                  <a:lnTo>
                    <a:pt x="19" y="1180"/>
                  </a:lnTo>
                  <a:lnTo>
                    <a:pt x="0" y="1310"/>
                  </a:lnTo>
                  <a:lnTo>
                    <a:pt x="0" y="1439"/>
                  </a:lnTo>
                  <a:lnTo>
                    <a:pt x="19" y="1568"/>
                  </a:lnTo>
                  <a:lnTo>
                    <a:pt x="55" y="1697"/>
                  </a:lnTo>
                  <a:lnTo>
                    <a:pt x="92" y="1826"/>
                  </a:lnTo>
                  <a:lnTo>
                    <a:pt x="148" y="1955"/>
                  </a:lnTo>
                  <a:lnTo>
                    <a:pt x="203" y="2065"/>
                  </a:lnTo>
                  <a:lnTo>
                    <a:pt x="277" y="2176"/>
                  </a:lnTo>
                  <a:lnTo>
                    <a:pt x="369" y="2268"/>
                  </a:lnTo>
                  <a:lnTo>
                    <a:pt x="461" y="2361"/>
                  </a:lnTo>
                  <a:lnTo>
                    <a:pt x="553" y="2434"/>
                  </a:lnTo>
                  <a:lnTo>
                    <a:pt x="664" y="2508"/>
                  </a:lnTo>
                  <a:lnTo>
                    <a:pt x="774" y="2582"/>
                  </a:lnTo>
                  <a:lnTo>
                    <a:pt x="904" y="2637"/>
                  </a:lnTo>
                  <a:lnTo>
                    <a:pt x="1033" y="2674"/>
                  </a:lnTo>
                  <a:lnTo>
                    <a:pt x="1162" y="2692"/>
                  </a:lnTo>
                  <a:lnTo>
                    <a:pt x="1291" y="2711"/>
                  </a:lnTo>
                  <a:lnTo>
                    <a:pt x="1567" y="2711"/>
                  </a:lnTo>
                  <a:lnTo>
                    <a:pt x="1696" y="2674"/>
                  </a:lnTo>
                  <a:lnTo>
                    <a:pt x="1825" y="2637"/>
                  </a:lnTo>
                  <a:lnTo>
                    <a:pt x="1955" y="2582"/>
                  </a:lnTo>
                  <a:lnTo>
                    <a:pt x="2065" y="2526"/>
                  </a:lnTo>
                  <a:lnTo>
                    <a:pt x="2176" y="2434"/>
                  </a:lnTo>
                  <a:lnTo>
                    <a:pt x="2286" y="2361"/>
                  </a:lnTo>
                  <a:lnTo>
                    <a:pt x="2379" y="2268"/>
                  </a:lnTo>
                  <a:lnTo>
                    <a:pt x="2452" y="2158"/>
                  </a:lnTo>
                  <a:lnTo>
                    <a:pt x="2526" y="2047"/>
                  </a:lnTo>
                  <a:lnTo>
                    <a:pt x="2600" y="1936"/>
                  </a:lnTo>
                  <a:lnTo>
                    <a:pt x="2655" y="1807"/>
                  </a:lnTo>
                  <a:lnTo>
                    <a:pt x="2692" y="1678"/>
                  </a:lnTo>
                  <a:lnTo>
                    <a:pt x="2710" y="1549"/>
                  </a:lnTo>
                  <a:lnTo>
                    <a:pt x="2729" y="1402"/>
                  </a:lnTo>
                  <a:lnTo>
                    <a:pt x="2729" y="1273"/>
                  </a:lnTo>
                  <a:lnTo>
                    <a:pt x="2710" y="1144"/>
                  </a:lnTo>
                  <a:lnTo>
                    <a:pt x="2674" y="1015"/>
                  </a:lnTo>
                  <a:lnTo>
                    <a:pt x="2637" y="885"/>
                  </a:lnTo>
                  <a:lnTo>
                    <a:pt x="2581" y="756"/>
                  </a:lnTo>
                  <a:lnTo>
                    <a:pt x="2526" y="646"/>
                  </a:lnTo>
                  <a:lnTo>
                    <a:pt x="2452" y="535"/>
                  </a:lnTo>
                  <a:lnTo>
                    <a:pt x="2360" y="443"/>
                  </a:lnTo>
                  <a:lnTo>
                    <a:pt x="2268" y="351"/>
                  </a:lnTo>
                  <a:lnTo>
                    <a:pt x="2176" y="277"/>
                  </a:lnTo>
                  <a:lnTo>
                    <a:pt x="2065" y="203"/>
                  </a:lnTo>
                  <a:lnTo>
                    <a:pt x="1955" y="129"/>
                  </a:lnTo>
                  <a:lnTo>
                    <a:pt x="1825" y="74"/>
                  </a:lnTo>
                  <a:lnTo>
                    <a:pt x="1715" y="37"/>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 name="Google Shape;962;p3"/>
            <p:cNvSpPr/>
            <p:nvPr/>
          </p:nvSpPr>
          <p:spPr>
            <a:xfrm>
              <a:off x="5536025" y="1111625"/>
              <a:ext cx="68250" cy="68250"/>
            </a:xfrm>
            <a:custGeom>
              <a:avLst/>
              <a:gdLst/>
              <a:ahLst/>
              <a:cxnLst/>
              <a:rect l="l" t="t" r="r" b="b"/>
              <a:pathLst>
                <a:path w="2730" h="2730" extrusionOk="0">
                  <a:moveTo>
                    <a:pt x="1254" y="0"/>
                  </a:moveTo>
                  <a:lnTo>
                    <a:pt x="1107" y="19"/>
                  </a:lnTo>
                  <a:lnTo>
                    <a:pt x="996" y="56"/>
                  </a:lnTo>
                  <a:lnTo>
                    <a:pt x="867" y="93"/>
                  </a:lnTo>
                  <a:lnTo>
                    <a:pt x="738" y="148"/>
                  </a:lnTo>
                  <a:lnTo>
                    <a:pt x="628" y="203"/>
                  </a:lnTo>
                  <a:lnTo>
                    <a:pt x="535" y="277"/>
                  </a:lnTo>
                  <a:lnTo>
                    <a:pt x="425" y="369"/>
                  </a:lnTo>
                  <a:lnTo>
                    <a:pt x="351" y="461"/>
                  </a:lnTo>
                  <a:lnTo>
                    <a:pt x="259" y="572"/>
                  </a:lnTo>
                  <a:lnTo>
                    <a:pt x="185" y="664"/>
                  </a:lnTo>
                  <a:lnTo>
                    <a:pt x="130" y="793"/>
                  </a:lnTo>
                  <a:lnTo>
                    <a:pt x="74" y="904"/>
                  </a:lnTo>
                  <a:lnTo>
                    <a:pt x="37" y="1033"/>
                  </a:lnTo>
                  <a:lnTo>
                    <a:pt x="19" y="1162"/>
                  </a:lnTo>
                  <a:lnTo>
                    <a:pt x="1" y="1291"/>
                  </a:lnTo>
                  <a:lnTo>
                    <a:pt x="1" y="1439"/>
                  </a:lnTo>
                  <a:lnTo>
                    <a:pt x="19" y="1568"/>
                  </a:lnTo>
                  <a:lnTo>
                    <a:pt x="56" y="1697"/>
                  </a:lnTo>
                  <a:lnTo>
                    <a:pt x="93" y="1826"/>
                  </a:lnTo>
                  <a:lnTo>
                    <a:pt x="148" y="1955"/>
                  </a:lnTo>
                  <a:lnTo>
                    <a:pt x="203" y="2065"/>
                  </a:lnTo>
                  <a:lnTo>
                    <a:pt x="277" y="2176"/>
                  </a:lnTo>
                  <a:lnTo>
                    <a:pt x="369" y="2287"/>
                  </a:lnTo>
                  <a:lnTo>
                    <a:pt x="462" y="2379"/>
                  </a:lnTo>
                  <a:lnTo>
                    <a:pt x="572" y="2453"/>
                  </a:lnTo>
                  <a:lnTo>
                    <a:pt x="683" y="2526"/>
                  </a:lnTo>
                  <a:lnTo>
                    <a:pt x="793" y="2600"/>
                  </a:lnTo>
                  <a:lnTo>
                    <a:pt x="923" y="2637"/>
                  </a:lnTo>
                  <a:lnTo>
                    <a:pt x="1052" y="2674"/>
                  </a:lnTo>
                  <a:lnTo>
                    <a:pt x="1181" y="2711"/>
                  </a:lnTo>
                  <a:lnTo>
                    <a:pt x="1328" y="2729"/>
                  </a:lnTo>
                  <a:lnTo>
                    <a:pt x="1457" y="2711"/>
                  </a:lnTo>
                  <a:lnTo>
                    <a:pt x="1605" y="2692"/>
                  </a:lnTo>
                  <a:lnTo>
                    <a:pt x="1734" y="2674"/>
                  </a:lnTo>
                  <a:lnTo>
                    <a:pt x="1863" y="2619"/>
                  </a:lnTo>
                  <a:lnTo>
                    <a:pt x="1974" y="2582"/>
                  </a:lnTo>
                  <a:lnTo>
                    <a:pt x="2084" y="2508"/>
                  </a:lnTo>
                  <a:lnTo>
                    <a:pt x="2195" y="2434"/>
                  </a:lnTo>
                  <a:lnTo>
                    <a:pt x="2305" y="2342"/>
                  </a:lnTo>
                  <a:lnTo>
                    <a:pt x="2398" y="2250"/>
                  </a:lnTo>
                  <a:lnTo>
                    <a:pt x="2471" y="2139"/>
                  </a:lnTo>
                  <a:lnTo>
                    <a:pt x="2545" y="2029"/>
                  </a:lnTo>
                  <a:lnTo>
                    <a:pt x="2600" y="1918"/>
                  </a:lnTo>
                  <a:lnTo>
                    <a:pt x="2656" y="1789"/>
                  </a:lnTo>
                  <a:lnTo>
                    <a:pt x="2693" y="1660"/>
                  </a:lnTo>
                  <a:lnTo>
                    <a:pt x="2729" y="1531"/>
                  </a:lnTo>
                  <a:lnTo>
                    <a:pt x="2729" y="1383"/>
                  </a:lnTo>
                  <a:lnTo>
                    <a:pt x="2729" y="1254"/>
                  </a:lnTo>
                  <a:lnTo>
                    <a:pt x="2711" y="1107"/>
                  </a:lnTo>
                  <a:lnTo>
                    <a:pt x="2674" y="978"/>
                  </a:lnTo>
                  <a:lnTo>
                    <a:pt x="2637" y="849"/>
                  </a:lnTo>
                  <a:lnTo>
                    <a:pt x="2582" y="738"/>
                  </a:lnTo>
                  <a:lnTo>
                    <a:pt x="2508" y="627"/>
                  </a:lnTo>
                  <a:lnTo>
                    <a:pt x="2434" y="517"/>
                  </a:lnTo>
                  <a:lnTo>
                    <a:pt x="2342" y="406"/>
                  </a:lnTo>
                  <a:lnTo>
                    <a:pt x="2250" y="314"/>
                  </a:lnTo>
                  <a:lnTo>
                    <a:pt x="2139" y="240"/>
                  </a:lnTo>
                  <a:lnTo>
                    <a:pt x="2029" y="166"/>
                  </a:lnTo>
                  <a:lnTo>
                    <a:pt x="1918" y="111"/>
                  </a:lnTo>
                  <a:lnTo>
                    <a:pt x="1789" y="56"/>
                  </a:lnTo>
                  <a:lnTo>
                    <a:pt x="1660" y="19"/>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 name="Google Shape;963;p3"/>
            <p:cNvSpPr/>
            <p:nvPr/>
          </p:nvSpPr>
          <p:spPr>
            <a:xfrm>
              <a:off x="5259450" y="817525"/>
              <a:ext cx="68250" cy="68250"/>
            </a:xfrm>
            <a:custGeom>
              <a:avLst/>
              <a:gdLst/>
              <a:ahLst/>
              <a:cxnLst/>
              <a:rect l="l" t="t" r="r" b="b"/>
              <a:pathLst>
                <a:path w="2730" h="2730" extrusionOk="0">
                  <a:moveTo>
                    <a:pt x="1273" y="1"/>
                  </a:moveTo>
                  <a:lnTo>
                    <a:pt x="1125" y="19"/>
                  </a:lnTo>
                  <a:lnTo>
                    <a:pt x="996" y="38"/>
                  </a:lnTo>
                  <a:lnTo>
                    <a:pt x="867" y="93"/>
                  </a:lnTo>
                  <a:lnTo>
                    <a:pt x="757" y="148"/>
                  </a:lnTo>
                  <a:lnTo>
                    <a:pt x="628" y="204"/>
                  </a:lnTo>
                  <a:lnTo>
                    <a:pt x="535" y="277"/>
                  </a:lnTo>
                  <a:lnTo>
                    <a:pt x="425" y="370"/>
                  </a:lnTo>
                  <a:lnTo>
                    <a:pt x="333" y="462"/>
                  </a:lnTo>
                  <a:lnTo>
                    <a:pt x="259" y="572"/>
                  </a:lnTo>
                  <a:lnTo>
                    <a:pt x="185" y="683"/>
                  </a:lnTo>
                  <a:lnTo>
                    <a:pt x="111" y="794"/>
                  </a:lnTo>
                  <a:lnTo>
                    <a:pt x="74" y="923"/>
                  </a:lnTo>
                  <a:lnTo>
                    <a:pt x="19" y="1052"/>
                  </a:lnTo>
                  <a:lnTo>
                    <a:pt x="1" y="1181"/>
                  </a:lnTo>
                  <a:lnTo>
                    <a:pt x="1" y="1328"/>
                  </a:lnTo>
                  <a:lnTo>
                    <a:pt x="1" y="1457"/>
                  </a:lnTo>
                  <a:lnTo>
                    <a:pt x="19" y="1605"/>
                  </a:lnTo>
                  <a:lnTo>
                    <a:pt x="38" y="1734"/>
                  </a:lnTo>
                  <a:lnTo>
                    <a:pt x="93" y="1863"/>
                  </a:lnTo>
                  <a:lnTo>
                    <a:pt x="148" y="1974"/>
                  </a:lnTo>
                  <a:lnTo>
                    <a:pt x="204" y="2103"/>
                  </a:lnTo>
                  <a:lnTo>
                    <a:pt x="296" y="2195"/>
                  </a:lnTo>
                  <a:lnTo>
                    <a:pt x="369" y="2306"/>
                  </a:lnTo>
                  <a:lnTo>
                    <a:pt x="480" y="2398"/>
                  </a:lnTo>
                  <a:lnTo>
                    <a:pt x="572" y="2472"/>
                  </a:lnTo>
                  <a:lnTo>
                    <a:pt x="683" y="2545"/>
                  </a:lnTo>
                  <a:lnTo>
                    <a:pt x="812" y="2601"/>
                  </a:lnTo>
                  <a:lnTo>
                    <a:pt x="923" y="2656"/>
                  </a:lnTo>
                  <a:lnTo>
                    <a:pt x="1070" y="2693"/>
                  </a:lnTo>
                  <a:lnTo>
                    <a:pt x="1199" y="2711"/>
                  </a:lnTo>
                  <a:lnTo>
                    <a:pt x="1328" y="2730"/>
                  </a:lnTo>
                  <a:lnTo>
                    <a:pt x="1476" y="2730"/>
                  </a:lnTo>
                  <a:lnTo>
                    <a:pt x="1605" y="2711"/>
                  </a:lnTo>
                  <a:lnTo>
                    <a:pt x="1734" y="2674"/>
                  </a:lnTo>
                  <a:lnTo>
                    <a:pt x="1863" y="2619"/>
                  </a:lnTo>
                  <a:lnTo>
                    <a:pt x="1992" y="2564"/>
                  </a:lnTo>
                  <a:lnTo>
                    <a:pt x="2103" y="2508"/>
                  </a:lnTo>
                  <a:lnTo>
                    <a:pt x="2213" y="2416"/>
                  </a:lnTo>
                  <a:lnTo>
                    <a:pt x="2306" y="2342"/>
                  </a:lnTo>
                  <a:lnTo>
                    <a:pt x="2398" y="2232"/>
                  </a:lnTo>
                  <a:lnTo>
                    <a:pt x="2471" y="2140"/>
                  </a:lnTo>
                  <a:lnTo>
                    <a:pt x="2545" y="2011"/>
                  </a:lnTo>
                  <a:lnTo>
                    <a:pt x="2601" y="1900"/>
                  </a:lnTo>
                  <a:lnTo>
                    <a:pt x="2656" y="1771"/>
                  </a:lnTo>
                  <a:lnTo>
                    <a:pt x="2693" y="1642"/>
                  </a:lnTo>
                  <a:lnTo>
                    <a:pt x="2711" y="1513"/>
                  </a:lnTo>
                  <a:lnTo>
                    <a:pt x="2730" y="1365"/>
                  </a:lnTo>
                  <a:lnTo>
                    <a:pt x="2711" y="1236"/>
                  </a:lnTo>
                  <a:lnTo>
                    <a:pt x="2693" y="1107"/>
                  </a:lnTo>
                  <a:lnTo>
                    <a:pt x="2656" y="978"/>
                  </a:lnTo>
                  <a:lnTo>
                    <a:pt x="2619" y="849"/>
                  </a:lnTo>
                  <a:lnTo>
                    <a:pt x="2564" y="738"/>
                  </a:lnTo>
                  <a:lnTo>
                    <a:pt x="2490" y="628"/>
                  </a:lnTo>
                  <a:lnTo>
                    <a:pt x="2416" y="517"/>
                  </a:lnTo>
                  <a:lnTo>
                    <a:pt x="2342" y="425"/>
                  </a:lnTo>
                  <a:lnTo>
                    <a:pt x="2250" y="333"/>
                  </a:lnTo>
                  <a:lnTo>
                    <a:pt x="2140" y="259"/>
                  </a:lnTo>
                  <a:lnTo>
                    <a:pt x="2029" y="185"/>
                  </a:lnTo>
                  <a:lnTo>
                    <a:pt x="1918" y="130"/>
                  </a:lnTo>
                  <a:lnTo>
                    <a:pt x="1789" y="75"/>
                  </a:lnTo>
                  <a:lnTo>
                    <a:pt x="1679" y="38"/>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 name="Google Shape;964;p3"/>
            <p:cNvSpPr/>
            <p:nvPr/>
          </p:nvSpPr>
          <p:spPr>
            <a:xfrm>
              <a:off x="6064275" y="1368375"/>
              <a:ext cx="67800" cy="67775"/>
            </a:xfrm>
            <a:custGeom>
              <a:avLst/>
              <a:gdLst/>
              <a:ahLst/>
              <a:cxnLst/>
              <a:rect l="l" t="t" r="r" b="b"/>
              <a:pathLst>
                <a:path w="2712" h="2711" extrusionOk="0">
                  <a:moveTo>
                    <a:pt x="1328" y="0"/>
                  </a:moveTo>
                  <a:lnTo>
                    <a:pt x="1199" y="19"/>
                  </a:lnTo>
                  <a:lnTo>
                    <a:pt x="1070" y="37"/>
                  </a:lnTo>
                  <a:lnTo>
                    <a:pt x="941" y="74"/>
                  </a:lnTo>
                  <a:lnTo>
                    <a:pt x="830" y="111"/>
                  </a:lnTo>
                  <a:lnTo>
                    <a:pt x="701" y="166"/>
                  </a:lnTo>
                  <a:lnTo>
                    <a:pt x="591" y="240"/>
                  </a:lnTo>
                  <a:lnTo>
                    <a:pt x="499" y="314"/>
                  </a:lnTo>
                  <a:lnTo>
                    <a:pt x="406" y="406"/>
                  </a:lnTo>
                  <a:lnTo>
                    <a:pt x="314" y="498"/>
                  </a:lnTo>
                  <a:lnTo>
                    <a:pt x="240" y="609"/>
                  </a:lnTo>
                  <a:lnTo>
                    <a:pt x="167" y="720"/>
                  </a:lnTo>
                  <a:lnTo>
                    <a:pt x="111" y="830"/>
                  </a:lnTo>
                  <a:lnTo>
                    <a:pt x="56" y="959"/>
                  </a:lnTo>
                  <a:lnTo>
                    <a:pt x="19" y="1088"/>
                  </a:lnTo>
                  <a:lnTo>
                    <a:pt x="1" y="1217"/>
                  </a:lnTo>
                  <a:lnTo>
                    <a:pt x="1" y="1346"/>
                  </a:lnTo>
                  <a:lnTo>
                    <a:pt x="1" y="1494"/>
                  </a:lnTo>
                  <a:lnTo>
                    <a:pt x="19" y="1623"/>
                  </a:lnTo>
                  <a:lnTo>
                    <a:pt x="56" y="1752"/>
                  </a:lnTo>
                  <a:lnTo>
                    <a:pt x="111" y="1881"/>
                  </a:lnTo>
                  <a:lnTo>
                    <a:pt x="167" y="1992"/>
                  </a:lnTo>
                  <a:lnTo>
                    <a:pt x="240" y="2102"/>
                  </a:lnTo>
                  <a:lnTo>
                    <a:pt x="314" y="2213"/>
                  </a:lnTo>
                  <a:lnTo>
                    <a:pt x="406" y="2324"/>
                  </a:lnTo>
                  <a:lnTo>
                    <a:pt x="499" y="2397"/>
                  </a:lnTo>
                  <a:lnTo>
                    <a:pt x="609" y="2490"/>
                  </a:lnTo>
                  <a:lnTo>
                    <a:pt x="720" y="2563"/>
                  </a:lnTo>
                  <a:lnTo>
                    <a:pt x="849" y="2619"/>
                  </a:lnTo>
                  <a:lnTo>
                    <a:pt x="960" y="2656"/>
                  </a:lnTo>
                  <a:lnTo>
                    <a:pt x="1107" y="2692"/>
                  </a:lnTo>
                  <a:lnTo>
                    <a:pt x="1236" y="2711"/>
                  </a:lnTo>
                  <a:lnTo>
                    <a:pt x="1513" y="2711"/>
                  </a:lnTo>
                  <a:lnTo>
                    <a:pt x="1642" y="2692"/>
                  </a:lnTo>
                  <a:lnTo>
                    <a:pt x="1771" y="2656"/>
                  </a:lnTo>
                  <a:lnTo>
                    <a:pt x="1881" y="2600"/>
                  </a:lnTo>
                  <a:lnTo>
                    <a:pt x="1992" y="2545"/>
                  </a:lnTo>
                  <a:lnTo>
                    <a:pt x="2103" y="2471"/>
                  </a:lnTo>
                  <a:lnTo>
                    <a:pt x="2213" y="2397"/>
                  </a:lnTo>
                  <a:lnTo>
                    <a:pt x="2305" y="2305"/>
                  </a:lnTo>
                  <a:lnTo>
                    <a:pt x="2398" y="2213"/>
                  </a:lnTo>
                  <a:lnTo>
                    <a:pt x="2471" y="2102"/>
                  </a:lnTo>
                  <a:lnTo>
                    <a:pt x="2545" y="1992"/>
                  </a:lnTo>
                  <a:lnTo>
                    <a:pt x="2601" y="1881"/>
                  </a:lnTo>
                  <a:lnTo>
                    <a:pt x="2656" y="1771"/>
                  </a:lnTo>
                  <a:lnTo>
                    <a:pt x="2674" y="1641"/>
                  </a:lnTo>
                  <a:lnTo>
                    <a:pt x="2711" y="1512"/>
                  </a:lnTo>
                  <a:lnTo>
                    <a:pt x="2711" y="1365"/>
                  </a:lnTo>
                  <a:lnTo>
                    <a:pt x="2711" y="1236"/>
                  </a:lnTo>
                  <a:lnTo>
                    <a:pt x="2693" y="1107"/>
                  </a:lnTo>
                  <a:lnTo>
                    <a:pt x="2656" y="959"/>
                  </a:lnTo>
                  <a:lnTo>
                    <a:pt x="2601" y="849"/>
                  </a:lnTo>
                  <a:lnTo>
                    <a:pt x="2545" y="720"/>
                  </a:lnTo>
                  <a:lnTo>
                    <a:pt x="2471" y="609"/>
                  </a:lnTo>
                  <a:lnTo>
                    <a:pt x="2398" y="498"/>
                  </a:lnTo>
                  <a:lnTo>
                    <a:pt x="2305" y="406"/>
                  </a:lnTo>
                  <a:lnTo>
                    <a:pt x="2213" y="314"/>
                  </a:lnTo>
                  <a:lnTo>
                    <a:pt x="2103" y="240"/>
                  </a:lnTo>
                  <a:lnTo>
                    <a:pt x="1992" y="166"/>
                  </a:lnTo>
                  <a:lnTo>
                    <a:pt x="1863" y="111"/>
                  </a:lnTo>
                  <a:lnTo>
                    <a:pt x="1734" y="56"/>
                  </a:lnTo>
                  <a:lnTo>
                    <a:pt x="1605"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 name="Google Shape;965;p3"/>
            <p:cNvSpPr/>
            <p:nvPr/>
          </p:nvSpPr>
          <p:spPr>
            <a:xfrm>
              <a:off x="5324900" y="911575"/>
              <a:ext cx="68250" cy="68250"/>
            </a:xfrm>
            <a:custGeom>
              <a:avLst/>
              <a:gdLst/>
              <a:ahLst/>
              <a:cxnLst/>
              <a:rect l="l" t="t" r="r" b="b"/>
              <a:pathLst>
                <a:path w="2730" h="2730" extrusionOk="0">
                  <a:moveTo>
                    <a:pt x="1273" y="0"/>
                  </a:moveTo>
                  <a:lnTo>
                    <a:pt x="1144" y="19"/>
                  </a:lnTo>
                  <a:lnTo>
                    <a:pt x="1015" y="56"/>
                  </a:lnTo>
                  <a:lnTo>
                    <a:pt x="886" y="92"/>
                  </a:lnTo>
                  <a:lnTo>
                    <a:pt x="757" y="148"/>
                  </a:lnTo>
                  <a:lnTo>
                    <a:pt x="646" y="221"/>
                  </a:lnTo>
                  <a:lnTo>
                    <a:pt x="536" y="295"/>
                  </a:lnTo>
                  <a:lnTo>
                    <a:pt x="443" y="387"/>
                  </a:lnTo>
                  <a:lnTo>
                    <a:pt x="351" y="480"/>
                  </a:lnTo>
                  <a:lnTo>
                    <a:pt x="259" y="572"/>
                  </a:lnTo>
                  <a:lnTo>
                    <a:pt x="185" y="701"/>
                  </a:lnTo>
                  <a:lnTo>
                    <a:pt x="130" y="811"/>
                  </a:lnTo>
                  <a:lnTo>
                    <a:pt x="75" y="941"/>
                  </a:lnTo>
                  <a:lnTo>
                    <a:pt x="38" y="1070"/>
                  </a:lnTo>
                  <a:lnTo>
                    <a:pt x="19" y="1199"/>
                  </a:lnTo>
                  <a:lnTo>
                    <a:pt x="1" y="1346"/>
                  </a:lnTo>
                  <a:lnTo>
                    <a:pt x="1" y="1475"/>
                  </a:lnTo>
                  <a:lnTo>
                    <a:pt x="19" y="1604"/>
                  </a:lnTo>
                  <a:lnTo>
                    <a:pt x="56" y="1733"/>
                  </a:lnTo>
                  <a:lnTo>
                    <a:pt x="93" y="1862"/>
                  </a:lnTo>
                  <a:lnTo>
                    <a:pt x="148" y="1973"/>
                  </a:lnTo>
                  <a:lnTo>
                    <a:pt x="222" y="2084"/>
                  </a:lnTo>
                  <a:lnTo>
                    <a:pt x="296" y="2194"/>
                  </a:lnTo>
                  <a:lnTo>
                    <a:pt x="370" y="2287"/>
                  </a:lnTo>
                  <a:lnTo>
                    <a:pt x="462" y="2379"/>
                  </a:lnTo>
                  <a:lnTo>
                    <a:pt x="573" y="2471"/>
                  </a:lnTo>
                  <a:lnTo>
                    <a:pt x="683" y="2545"/>
                  </a:lnTo>
                  <a:lnTo>
                    <a:pt x="794" y="2600"/>
                  </a:lnTo>
                  <a:lnTo>
                    <a:pt x="923" y="2655"/>
                  </a:lnTo>
                  <a:lnTo>
                    <a:pt x="1033" y="2692"/>
                  </a:lnTo>
                  <a:lnTo>
                    <a:pt x="1181" y="2711"/>
                  </a:lnTo>
                  <a:lnTo>
                    <a:pt x="1310" y="2729"/>
                  </a:lnTo>
                  <a:lnTo>
                    <a:pt x="1439" y="2729"/>
                  </a:lnTo>
                  <a:lnTo>
                    <a:pt x="1587" y="2711"/>
                  </a:lnTo>
                  <a:lnTo>
                    <a:pt x="1716" y="2674"/>
                  </a:lnTo>
                  <a:lnTo>
                    <a:pt x="1845" y="2637"/>
                  </a:lnTo>
                  <a:lnTo>
                    <a:pt x="1955" y="2582"/>
                  </a:lnTo>
                  <a:lnTo>
                    <a:pt x="2084" y="2526"/>
                  </a:lnTo>
                  <a:lnTo>
                    <a:pt x="2195" y="2434"/>
                  </a:lnTo>
                  <a:lnTo>
                    <a:pt x="2287" y="2360"/>
                  </a:lnTo>
                  <a:lnTo>
                    <a:pt x="2379" y="2268"/>
                  </a:lnTo>
                  <a:lnTo>
                    <a:pt x="2472" y="2157"/>
                  </a:lnTo>
                  <a:lnTo>
                    <a:pt x="2545" y="2047"/>
                  </a:lnTo>
                  <a:lnTo>
                    <a:pt x="2601" y="1918"/>
                  </a:lnTo>
                  <a:lnTo>
                    <a:pt x="2656" y="1807"/>
                  </a:lnTo>
                  <a:lnTo>
                    <a:pt x="2693" y="1660"/>
                  </a:lnTo>
                  <a:lnTo>
                    <a:pt x="2711" y="1531"/>
                  </a:lnTo>
                  <a:lnTo>
                    <a:pt x="2730" y="1401"/>
                  </a:lnTo>
                  <a:lnTo>
                    <a:pt x="2730" y="1254"/>
                  </a:lnTo>
                  <a:lnTo>
                    <a:pt x="2711" y="1125"/>
                  </a:lnTo>
                  <a:lnTo>
                    <a:pt x="2674" y="996"/>
                  </a:lnTo>
                  <a:lnTo>
                    <a:pt x="2638" y="885"/>
                  </a:lnTo>
                  <a:lnTo>
                    <a:pt x="2582" y="756"/>
                  </a:lnTo>
                  <a:lnTo>
                    <a:pt x="2509" y="646"/>
                  </a:lnTo>
                  <a:lnTo>
                    <a:pt x="2435" y="535"/>
                  </a:lnTo>
                  <a:lnTo>
                    <a:pt x="2343" y="443"/>
                  </a:lnTo>
                  <a:lnTo>
                    <a:pt x="2250" y="351"/>
                  </a:lnTo>
                  <a:lnTo>
                    <a:pt x="2158" y="277"/>
                  </a:lnTo>
                  <a:lnTo>
                    <a:pt x="2048" y="203"/>
                  </a:lnTo>
                  <a:lnTo>
                    <a:pt x="1937" y="129"/>
                  </a:lnTo>
                  <a:lnTo>
                    <a:pt x="1808" y="92"/>
                  </a:lnTo>
                  <a:lnTo>
                    <a:pt x="1679" y="37"/>
                  </a:lnTo>
                  <a:lnTo>
                    <a:pt x="1550" y="19"/>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 name="Google Shape;966;p3"/>
            <p:cNvSpPr/>
            <p:nvPr/>
          </p:nvSpPr>
          <p:spPr>
            <a:xfrm>
              <a:off x="6144025" y="1382675"/>
              <a:ext cx="67775" cy="67775"/>
            </a:xfrm>
            <a:custGeom>
              <a:avLst/>
              <a:gdLst/>
              <a:ahLst/>
              <a:cxnLst/>
              <a:rect l="l" t="t" r="r" b="b"/>
              <a:pathLst>
                <a:path w="2711" h="2711" extrusionOk="0">
                  <a:moveTo>
                    <a:pt x="1254" y="0"/>
                  </a:moveTo>
                  <a:lnTo>
                    <a:pt x="1125" y="18"/>
                  </a:lnTo>
                  <a:lnTo>
                    <a:pt x="996" y="55"/>
                  </a:lnTo>
                  <a:lnTo>
                    <a:pt x="867" y="92"/>
                  </a:lnTo>
                  <a:lnTo>
                    <a:pt x="738" y="148"/>
                  </a:lnTo>
                  <a:lnTo>
                    <a:pt x="627" y="221"/>
                  </a:lnTo>
                  <a:lnTo>
                    <a:pt x="517" y="295"/>
                  </a:lnTo>
                  <a:lnTo>
                    <a:pt x="425" y="387"/>
                  </a:lnTo>
                  <a:lnTo>
                    <a:pt x="332" y="498"/>
                  </a:lnTo>
                  <a:lnTo>
                    <a:pt x="240" y="590"/>
                  </a:lnTo>
                  <a:lnTo>
                    <a:pt x="166" y="701"/>
                  </a:lnTo>
                  <a:lnTo>
                    <a:pt x="111" y="830"/>
                  </a:lnTo>
                  <a:lnTo>
                    <a:pt x="74" y="959"/>
                  </a:lnTo>
                  <a:lnTo>
                    <a:pt x="37" y="1088"/>
                  </a:lnTo>
                  <a:lnTo>
                    <a:pt x="1" y="1217"/>
                  </a:lnTo>
                  <a:lnTo>
                    <a:pt x="1" y="1364"/>
                  </a:lnTo>
                  <a:lnTo>
                    <a:pt x="1" y="1494"/>
                  </a:lnTo>
                  <a:lnTo>
                    <a:pt x="37" y="1623"/>
                  </a:lnTo>
                  <a:lnTo>
                    <a:pt x="56" y="1752"/>
                  </a:lnTo>
                  <a:lnTo>
                    <a:pt x="111" y="1862"/>
                  </a:lnTo>
                  <a:lnTo>
                    <a:pt x="166" y="1991"/>
                  </a:lnTo>
                  <a:lnTo>
                    <a:pt x="240" y="2102"/>
                  </a:lnTo>
                  <a:lnTo>
                    <a:pt x="314" y="2213"/>
                  </a:lnTo>
                  <a:lnTo>
                    <a:pt x="388" y="2305"/>
                  </a:lnTo>
                  <a:lnTo>
                    <a:pt x="498" y="2397"/>
                  </a:lnTo>
                  <a:lnTo>
                    <a:pt x="591" y="2471"/>
                  </a:lnTo>
                  <a:lnTo>
                    <a:pt x="701" y="2544"/>
                  </a:lnTo>
                  <a:lnTo>
                    <a:pt x="812" y="2600"/>
                  </a:lnTo>
                  <a:lnTo>
                    <a:pt x="941" y="2655"/>
                  </a:lnTo>
                  <a:lnTo>
                    <a:pt x="1070" y="2674"/>
                  </a:lnTo>
                  <a:lnTo>
                    <a:pt x="1199" y="2710"/>
                  </a:lnTo>
                  <a:lnTo>
                    <a:pt x="1476" y="2710"/>
                  </a:lnTo>
                  <a:lnTo>
                    <a:pt x="1605" y="2692"/>
                  </a:lnTo>
                  <a:lnTo>
                    <a:pt x="1734" y="2655"/>
                  </a:lnTo>
                  <a:lnTo>
                    <a:pt x="1863" y="2618"/>
                  </a:lnTo>
                  <a:lnTo>
                    <a:pt x="1973" y="2563"/>
                  </a:lnTo>
                  <a:lnTo>
                    <a:pt x="2102" y="2489"/>
                  </a:lnTo>
                  <a:lnTo>
                    <a:pt x="2195" y="2415"/>
                  </a:lnTo>
                  <a:lnTo>
                    <a:pt x="2305" y="2323"/>
                  </a:lnTo>
                  <a:lnTo>
                    <a:pt x="2397" y="2231"/>
                  </a:lnTo>
                  <a:lnTo>
                    <a:pt x="2471" y="2120"/>
                  </a:lnTo>
                  <a:lnTo>
                    <a:pt x="2545" y="2010"/>
                  </a:lnTo>
                  <a:lnTo>
                    <a:pt x="2600" y="1881"/>
                  </a:lnTo>
                  <a:lnTo>
                    <a:pt x="2656" y="1770"/>
                  </a:lnTo>
                  <a:lnTo>
                    <a:pt x="2692" y="1641"/>
                  </a:lnTo>
                  <a:lnTo>
                    <a:pt x="2711" y="1494"/>
                  </a:lnTo>
                  <a:lnTo>
                    <a:pt x="2711" y="1364"/>
                  </a:lnTo>
                  <a:lnTo>
                    <a:pt x="2711" y="1235"/>
                  </a:lnTo>
                  <a:lnTo>
                    <a:pt x="2692" y="1088"/>
                  </a:lnTo>
                  <a:lnTo>
                    <a:pt x="2656" y="977"/>
                  </a:lnTo>
                  <a:lnTo>
                    <a:pt x="2619" y="848"/>
                  </a:lnTo>
                  <a:lnTo>
                    <a:pt x="2563" y="738"/>
                  </a:lnTo>
                  <a:lnTo>
                    <a:pt x="2490" y="627"/>
                  </a:lnTo>
                  <a:lnTo>
                    <a:pt x="2416" y="516"/>
                  </a:lnTo>
                  <a:lnTo>
                    <a:pt x="2324" y="424"/>
                  </a:lnTo>
                  <a:lnTo>
                    <a:pt x="2232" y="332"/>
                  </a:lnTo>
                  <a:lnTo>
                    <a:pt x="2121" y="240"/>
                  </a:lnTo>
                  <a:lnTo>
                    <a:pt x="2010" y="184"/>
                  </a:lnTo>
                  <a:lnTo>
                    <a:pt x="1900" y="111"/>
                  </a:lnTo>
                  <a:lnTo>
                    <a:pt x="1789" y="74"/>
                  </a:lnTo>
                  <a:lnTo>
                    <a:pt x="1660" y="37"/>
                  </a:lnTo>
                  <a:lnTo>
                    <a:pt x="1531" y="18"/>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 name="Google Shape;967;p3"/>
            <p:cNvSpPr/>
            <p:nvPr/>
          </p:nvSpPr>
          <p:spPr>
            <a:xfrm>
              <a:off x="5079225" y="458000"/>
              <a:ext cx="68250" cy="68225"/>
            </a:xfrm>
            <a:custGeom>
              <a:avLst/>
              <a:gdLst/>
              <a:ahLst/>
              <a:cxnLst/>
              <a:rect l="l" t="t" r="r" b="b"/>
              <a:pathLst>
                <a:path w="2730" h="2729" extrusionOk="0">
                  <a:moveTo>
                    <a:pt x="1273" y="0"/>
                  </a:moveTo>
                  <a:lnTo>
                    <a:pt x="1144" y="18"/>
                  </a:lnTo>
                  <a:lnTo>
                    <a:pt x="1015" y="37"/>
                  </a:lnTo>
                  <a:lnTo>
                    <a:pt x="885" y="92"/>
                  </a:lnTo>
                  <a:lnTo>
                    <a:pt x="756" y="148"/>
                  </a:lnTo>
                  <a:lnTo>
                    <a:pt x="646" y="203"/>
                  </a:lnTo>
                  <a:lnTo>
                    <a:pt x="535" y="295"/>
                  </a:lnTo>
                  <a:lnTo>
                    <a:pt x="443" y="369"/>
                  </a:lnTo>
                  <a:lnTo>
                    <a:pt x="351" y="461"/>
                  </a:lnTo>
                  <a:lnTo>
                    <a:pt x="259" y="572"/>
                  </a:lnTo>
                  <a:lnTo>
                    <a:pt x="185" y="682"/>
                  </a:lnTo>
                  <a:lnTo>
                    <a:pt x="129" y="811"/>
                  </a:lnTo>
                  <a:lnTo>
                    <a:pt x="74" y="922"/>
                  </a:lnTo>
                  <a:lnTo>
                    <a:pt x="37" y="1051"/>
                  </a:lnTo>
                  <a:lnTo>
                    <a:pt x="19" y="1198"/>
                  </a:lnTo>
                  <a:lnTo>
                    <a:pt x="0" y="1328"/>
                  </a:lnTo>
                  <a:lnTo>
                    <a:pt x="19" y="1475"/>
                  </a:lnTo>
                  <a:lnTo>
                    <a:pt x="37" y="1604"/>
                  </a:lnTo>
                  <a:lnTo>
                    <a:pt x="56" y="1733"/>
                  </a:lnTo>
                  <a:lnTo>
                    <a:pt x="111" y="1862"/>
                  </a:lnTo>
                  <a:lnTo>
                    <a:pt x="166" y="1991"/>
                  </a:lnTo>
                  <a:lnTo>
                    <a:pt x="240" y="2102"/>
                  </a:lnTo>
                  <a:lnTo>
                    <a:pt x="314" y="2213"/>
                  </a:lnTo>
                  <a:lnTo>
                    <a:pt x="406" y="2305"/>
                  </a:lnTo>
                  <a:lnTo>
                    <a:pt x="498" y="2397"/>
                  </a:lnTo>
                  <a:lnTo>
                    <a:pt x="590" y="2471"/>
                  </a:lnTo>
                  <a:lnTo>
                    <a:pt x="720" y="2544"/>
                  </a:lnTo>
                  <a:lnTo>
                    <a:pt x="830" y="2600"/>
                  </a:lnTo>
                  <a:lnTo>
                    <a:pt x="959" y="2655"/>
                  </a:lnTo>
                  <a:lnTo>
                    <a:pt x="1088" y="2692"/>
                  </a:lnTo>
                  <a:lnTo>
                    <a:pt x="1217" y="2710"/>
                  </a:lnTo>
                  <a:lnTo>
                    <a:pt x="1365" y="2729"/>
                  </a:lnTo>
                  <a:lnTo>
                    <a:pt x="1494" y="2710"/>
                  </a:lnTo>
                  <a:lnTo>
                    <a:pt x="1623" y="2692"/>
                  </a:lnTo>
                  <a:lnTo>
                    <a:pt x="1752" y="2674"/>
                  </a:lnTo>
                  <a:lnTo>
                    <a:pt x="1881" y="2618"/>
                  </a:lnTo>
                  <a:lnTo>
                    <a:pt x="1992" y="2563"/>
                  </a:lnTo>
                  <a:lnTo>
                    <a:pt x="2102" y="2508"/>
                  </a:lnTo>
                  <a:lnTo>
                    <a:pt x="2213" y="2434"/>
                  </a:lnTo>
                  <a:lnTo>
                    <a:pt x="2305" y="2342"/>
                  </a:lnTo>
                  <a:lnTo>
                    <a:pt x="2397" y="2249"/>
                  </a:lnTo>
                  <a:lnTo>
                    <a:pt x="2471" y="2157"/>
                  </a:lnTo>
                  <a:lnTo>
                    <a:pt x="2545" y="2047"/>
                  </a:lnTo>
                  <a:lnTo>
                    <a:pt x="2619" y="1936"/>
                  </a:lnTo>
                  <a:lnTo>
                    <a:pt x="2656" y="1807"/>
                  </a:lnTo>
                  <a:lnTo>
                    <a:pt x="2692" y="1678"/>
                  </a:lnTo>
                  <a:lnTo>
                    <a:pt x="2729" y="1549"/>
                  </a:lnTo>
                  <a:lnTo>
                    <a:pt x="2729" y="1420"/>
                  </a:lnTo>
                  <a:lnTo>
                    <a:pt x="2729" y="1272"/>
                  </a:lnTo>
                  <a:lnTo>
                    <a:pt x="2729" y="1143"/>
                  </a:lnTo>
                  <a:lnTo>
                    <a:pt x="2692" y="1014"/>
                  </a:lnTo>
                  <a:lnTo>
                    <a:pt x="2656" y="885"/>
                  </a:lnTo>
                  <a:lnTo>
                    <a:pt x="2600" y="756"/>
                  </a:lnTo>
                  <a:lnTo>
                    <a:pt x="2526" y="645"/>
                  </a:lnTo>
                  <a:lnTo>
                    <a:pt x="2453" y="535"/>
                  </a:lnTo>
                  <a:lnTo>
                    <a:pt x="2379" y="443"/>
                  </a:lnTo>
                  <a:lnTo>
                    <a:pt x="2268" y="350"/>
                  </a:lnTo>
                  <a:lnTo>
                    <a:pt x="2176" y="258"/>
                  </a:lnTo>
                  <a:lnTo>
                    <a:pt x="2065" y="184"/>
                  </a:lnTo>
                  <a:lnTo>
                    <a:pt x="1936" y="129"/>
                  </a:lnTo>
                  <a:lnTo>
                    <a:pt x="1826" y="74"/>
                  </a:lnTo>
                  <a:lnTo>
                    <a:pt x="1697" y="37"/>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 name="Google Shape;968;p3"/>
            <p:cNvSpPr/>
            <p:nvPr/>
          </p:nvSpPr>
          <p:spPr>
            <a:xfrm>
              <a:off x="5681700" y="1219950"/>
              <a:ext cx="67775" cy="67775"/>
            </a:xfrm>
            <a:custGeom>
              <a:avLst/>
              <a:gdLst/>
              <a:ahLst/>
              <a:cxnLst/>
              <a:rect l="l" t="t" r="r" b="b"/>
              <a:pathLst>
                <a:path w="2711" h="2711" extrusionOk="0">
                  <a:moveTo>
                    <a:pt x="1235" y="0"/>
                  </a:moveTo>
                  <a:lnTo>
                    <a:pt x="1106" y="19"/>
                  </a:lnTo>
                  <a:lnTo>
                    <a:pt x="977" y="56"/>
                  </a:lnTo>
                  <a:lnTo>
                    <a:pt x="848" y="111"/>
                  </a:lnTo>
                  <a:lnTo>
                    <a:pt x="738" y="166"/>
                  </a:lnTo>
                  <a:lnTo>
                    <a:pt x="609" y="240"/>
                  </a:lnTo>
                  <a:lnTo>
                    <a:pt x="516" y="314"/>
                  </a:lnTo>
                  <a:lnTo>
                    <a:pt x="406" y="406"/>
                  </a:lnTo>
                  <a:lnTo>
                    <a:pt x="314" y="498"/>
                  </a:lnTo>
                  <a:lnTo>
                    <a:pt x="240" y="609"/>
                  </a:lnTo>
                  <a:lnTo>
                    <a:pt x="166" y="719"/>
                  </a:lnTo>
                  <a:lnTo>
                    <a:pt x="111" y="848"/>
                  </a:lnTo>
                  <a:lnTo>
                    <a:pt x="55" y="978"/>
                  </a:lnTo>
                  <a:lnTo>
                    <a:pt x="37" y="1107"/>
                  </a:lnTo>
                  <a:lnTo>
                    <a:pt x="0" y="1236"/>
                  </a:lnTo>
                  <a:lnTo>
                    <a:pt x="0" y="1365"/>
                  </a:lnTo>
                  <a:lnTo>
                    <a:pt x="19" y="1512"/>
                  </a:lnTo>
                  <a:lnTo>
                    <a:pt x="37" y="1641"/>
                  </a:lnTo>
                  <a:lnTo>
                    <a:pt x="74" y="1770"/>
                  </a:lnTo>
                  <a:lnTo>
                    <a:pt x="111" y="1881"/>
                  </a:lnTo>
                  <a:lnTo>
                    <a:pt x="166" y="2010"/>
                  </a:lnTo>
                  <a:lnTo>
                    <a:pt x="240" y="2121"/>
                  </a:lnTo>
                  <a:lnTo>
                    <a:pt x="314" y="2213"/>
                  </a:lnTo>
                  <a:lnTo>
                    <a:pt x="406" y="2305"/>
                  </a:lnTo>
                  <a:lnTo>
                    <a:pt x="498" y="2397"/>
                  </a:lnTo>
                  <a:lnTo>
                    <a:pt x="609" y="2471"/>
                  </a:lnTo>
                  <a:lnTo>
                    <a:pt x="719" y="2545"/>
                  </a:lnTo>
                  <a:lnTo>
                    <a:pt x="830" y="2600"/>
                  </a:lnTo>
                  <a:lnTo>
                    <a:pt x="959" y="2655"/>
                  </a:lnTo>
                  <a:lnTo>
                    <a:pt x="1069" y="2692"/>
                  </a:lnTo>
                  <a:lnTo>
                    <a:pt x="1217" y="2711"/>
                  </a:lnTo>
                  <a:lnTo>
                    <a:pt x="1475" y="2711"/>
                  </a:lnTo>
                  <a:lnTo>
                    <a:pt x="1623" y="2692"/>
                  </a:lnTo>
                  <a:lnTo>
                    <a:pt x="1752" y="2655"/>
                  </a:lnTo>
                  <a:lnTo>
                    <a:pt x="1881" y="2619"/>
                  </a:lnTo>
                  <a:lnTo>
                    <a:pt x="1991" y="2563"/>
                  </a:lnTo>
                  <a:lnTo>
                    <a:pt x="2102" y="2489"/>
                  </a:lnTo>
                  <a:lnTo>
                    <a:pt x="2213" y="2416"/>
                  </a:lnTo>
                  <a:lnTo>
                    <a:pt x="2305" y="2324"/>
                  </a:lnTo>
                  <a:lnTo>
                    <a:pt x="2397" y="2213"/>
                  </a:lnTo>
                  <a:lnTo>
                    <a:pt x="2489" y="2121"/>
                  </a:lnTo>
                  <a:lnTo>
                    <a:pt x="2545" y="1992"/>
                  </a:lnTo>
                  <a:lnTo>
                    <a:pt x="2618" y="1881"/>
                  </a:lnTo>
                  <a:lnTo>
                    <a:pt x="2655" y="1752"/>
                  </a:lnTo>
                  <a:lnTo>
                    <a:pt x="2692" y="1623"/>
                  </a:lnTo>
                  <a:lnTo>
                    <a:pt x="2710" y="1494"/>
                  </a:lnTo>
                  <a:lnTo>
                    <a:pt x="2710" y="1346"/>
                  </a:lnTo>
                  <a:lnTo>
                    <a:pt x="2710" y="1217"/>
                  </a:lnTo>
                  <a:lnTo>
                    <a:pt x="2692" y="1088"/>
                  </a:lnTo>
                  <a:lnTo>
                    <a:pt x="2655" y="959"/>
                  </a:lnTo>
                  <a:lnTo>
                    <a:pt x="2600" y="830"/>
                  </a:lnTo>
                  <a:lnTo>
                    <a:pt x="2545" y="719"/>
                  </a:lnTo>
                  <a:lnTo>
                    <a:pt x="2489" y="609"/>
                  </a:lnTo>
                  <a:lnTo>
                    <a:pt x="2397" y="498"/>
                  </a:lnTo>
                  <a:lnTo>
                    <a:pt x="2323" y="406"/>
                  </a:lnTo>
                  <a:lnTo>
                    <a:pt x="2213" y="314"/>
                  </a:lnTo>
                  <a:lnTo>
                    <a:pt x="2120" y="240"/>
                  </a:lnTo>
                  <a:lnTo>
                    <a:pt x="2010" y="166"/>
                  </a:lnTo>
                  <a:lnTo>
                    <a:pt x="1899" y="111"/>
                  </a:lnTo>
                  <a:lnTo>
                    <a:pt x="1770" y="74"/>
                  </a:lnTo>
                  <a:lnTo>
                    <a:pt x="1641" y="37"/>
                  </a:lnTo>
                  <a:lnTo>
                    <a:pt x="1512" y="19"/>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 name="Google Shape;969;p3"/>
            <p:cNvSpPr/>
            <p:nvPr/>
          </p:nvSpPr>
          <p:spPr>
            <a:xfrm>
              <a:off x="5130850" y="629475"/>
              <a:ext cx="67775" cy="67775"/>
            </a:xfrm>
            <a:custGeom>
              <a:avLst/>
              <a:gdLst/>
              <a:ahLst/>
              <a:cxnLst/>
              <a:rect l="l" t="t" r="r" b="b"/>
              <a:pathLst>
                <a:path w="2711" h="2711" extrusionOk="0">
                  <a:moveTo>
                    <a:pt x="1254" y="0"/>
                  </a:moveTo>
                  <a:lnTo>
                    <a:pt x="1125" y="18"/>
                  </a:lnTo>
                  <a:lnTo>
                    <a:pt x="996" y="55"/>
                  </a:lnTo>
                  <a:lnTo>
                    <a:pt x="867" y="92"/>
                  </a:lnTo>
                  <a:lnTo>
                    <a:pt x="756" y="148"/>
                  </a:lnTo>
                  <a:lnTo>
                    <a:pt x="646" y="221"/>
                  </a:lnTo>
                  <a:lnTo>
                    <a:pt x="535" y="295"/>
                  </a:lnTo>
                  <a:lnTo>
                    <a:pt x="443" y="387"/>
                  </a:lnTo>
                  <a:lnTo>
                    <a:pt x="351" y="479"/>
                  </a:lnTo>
                  <a:lnTo>
                    <a:pt x="259" y="572"/>
                  </a:lnTo>
                  <a:lnTo>
                    <a:pt x="185" y="682"/>
                  </a:lnTo>
                  <a:lnTo>
                    <a:pt x="130" y="793"/>
                  </a:lnTo>
                  <a:lnTo>
                    <a:pt x="74" y="922"/>
                  </a:lnTo>
                  <a:lnTo>
                    <a:pt x="37" y="1051"/>
                  </a:lnTo>
                  <a:lnTo>
                    <a:pt x="19" y="1180"/>
                  </a:lnTo>
                  <a:lnTo>
                    <a:pt x="0" y="1309"/>
                  </a:lnTo>
                  <a:lnTo>
                    <a:pt x="19" y="1457"/>
                  </a:lnTo>
                  <a:lnTo>
                    <a:pt x="37" y="1586"/>
                  </a:lnTo>
                  <a:lnTo>
                    <a:pt x="56" y="1715"/>
                  </a:lnTo>
                  <a:lnTo>
                    <a:pt x="111" y="1844"/>
                  </a:lnTo>
                  <a:lnTo>
                    <a:pt x="166" y="1973"/>
                  </a:lnTo>
                  <a:lnTo>
                    <a:pt x="240" y="2084"/>
                  </a:lnTo>
                  <a:lnTo>
                    <a:pt x="314" y="2194"/>
                  </a:lnTo>
                  <a:lnTo>
                    <a:pt x="406" y="2286"/>
                  </a:lnTo>
                  <a:lnTo>
                    <a:pt x="498" y="2379"/>
                  </a:lnTo>
                  <a:lnTo>
                    <a:pt x="609" y="2471"/>
                  </a:lnTo>
                  <a:lnTo>
                    <a:pt x="720" y="2526"/>
                  </a:lnTo>
                  <a:lnTo>
                    <a:pt x="849" y="2600"/>
                  </a:lnTo>
                  <a:lnTo>
                    <a:pt x="959" y="2637"/>
                  </a:lnTo>
                  <a:lnTo>
                    <a:pt x="1107" y="2674"/>
                  </a:lnTo>
                  <a:lnTo>
                    <a:pt x="1236" y="2692"/>
                  </a:lnTo>
                  <a:lnTo>
                    <a:pt x="1365" y="2710"/>
                  </a:lnTo>
                  <a:lnTo>
                    <a:pt x="1512" y="2692"/>
                  </a:lnTo>
                  <a:lnTo>
                    <a:pt x="1641" y="2674"/>
                  </a:lnTo>
                  <a:lnTo>
                    <a:pt x="1771" y="2637"/>
                  </a:lnTo>
                  <a:lnTo>
                    <a:pt x="1881" y="2600"/>
                  </a:lnTo>
                  <a:lnTo>
                    <a:pt x="2010" y="2526"/>
                  </a:lnTo>
                  <a:lnTo>
                    <a:pt x="2121" y="2471"/>
                  </a:lnTo>
                  <a:lnTo>
                    <a:pt x="2213" y="2379"/>
                  </a:lnTo>
                  <a:lnTo>
                    <a:pt x="2324" y="2305"/>
                  </a:lnTo>
                  <a:lnTo>
                    <a:pt x="2397" y="2194"/>
                  </a:lnTo>
                  <a:lnTo>
                    <a:pt x="2490" y="2102"/>
                  </a:lnTo>
                  <a:lnTo>
                    <a:pt x="2545" y="1991"/>
                  </a:lnTo>
                  <a:lnTo>
                    <a:pt x="2600" y="1862"/>
                  </a:lnTo>
                  <a:lnTo>
                    <a:pt x="2656" y="1752"/>
                  </a:lnTo>
                  <a:lnTo>
                    <a:pt x="2692" y="1623"/>
                  </a:lnTo>
                  <a:lnTo>
                    <a:pt x="2711" y="1494"/>
                  </a:lnTo>
                  <a:lnTo>
                    <a:pt x="2711" y="1364"/>
                  </a:lnTo>
                  <a:lnTo>
                    <a:pt x="2711" y="1217"/>
                  </a:lnTo>
                  <a:lnTo>
                    <a:pt x="2692" y="1088"/>
                  </a:lnTo>
                  <a:lnTo>
                    <a:pt x="2656" y="959"/>
                  </a:lnTo>
                  <a:lnTo>
                    <a:pt x="2619" y="848"/>
                  </a:lnTo>
                  <a:lnTo>
                    <a:pt x="2563" y="719"/>
                  </a:lnTo>
                  <a:lnTo>
                    <a:pt x="2490" y="608"/>
                  </a:lnTo>
                  <a:lnTo>
                    <a:pt x="2416" y="498"/>
                  </a:lnTo>
                  <a:lnTo>
                    <a:pt x="2324" y="406"/>
                  </a:lnTo>
                  <a:lnTo>
                    <a:pt x="2232" y="313"/>
                  </a:lnTo>
                  <a:lnTo>
                    <a:pt x="2121" y="240"/>
                  </a:lnTo>
                  <a:lnTo>
                    <a:pt x="2010" y="166"/>
                  </a:lnTo>
                  <a:lnTo>
                    <a:pt x="1900" y="111"/>
                  </a:lnTo>
                  <a:lnTo>
                    <a:pt x="1771" y="55"/>
                  </a:lnTo>
                  <a:lnTo>
                    <a:pt x="1641" y="37"/>
                  </a:lnTo>
                  <a:lnTo>
                    <a:pt x="15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 name="Google Shape;970;p3"/>
            <p:cNvSpPr/>
            <p:nvPr/>
          </p:nvSpPr>
          <p:spPr>
            <a:xfrm>
              <a:off x="6224225" y="1396950"/>
              <a:ext cx="67800" cy="67800"/>
            </a:xfrm>
            <a:custGeom>
              <a:avLst/>
              <a:gdLst/>
              <a:ahLst/>
              <a:cxnLst/>
              <a:rect l="l" t="t" r="r" b="b"/>
              <a:pathLst>
                <a:path w="2712" h="2712" extrusionOk="0">
                  <a:moveTo>
                    <a:pt x="1236" y="1"/>
                  </a:moveTo>
                  <a:lnTo>
                    <a:pt x="1107" y="19"/>
                  </a:lnTo>
                  <a:lnTo>
                    <a:pt x="978" y="56"/>
                  </a:lnTo>
                  <a:lnTo>
                    <a:pt x="849" y="111"/>
                  </a:lnTo>
                  <a:lnTo>
                    <a:pt x="738" y="167"/>
                  </a:lnTo>
                  <a:lnTo>
                    <a:pt x="628" y="222"/>
                  </a:lnTo>
                  <a:lnTo>
                    <a:pt x="517" y="296"/>
                  </a:lnTo>
                  <a:lnTo>
                    <a:pt x="425" y="388"/>
                  </a:lnTo>
                  <a:lnTo>
                    <a:pt x="333" y="480"/>
                  </a:lnTo>
                  <a:lnTo>
                    <a:pt x="240" y="591"/>
                  </a:lnTo>
                  <a:lnTo>
                    <a:pt x="185" y="701"/>
                  </a:lnTo>
                  <a:lnTo>
                    <a:pt x="111" y="812"/>
                  </a:lnTo>
                  <a:lnTo>
                    <a:pt x="75" y="941"/>
                  </a:lnTo>
                  <a:lnTo>
                    <a:pt x="38" y="1052"/>
                  </a:lnTo>
                  <a:lnTo>
                    <a:pt x="1" y="1199"/>
                  </a:lnTo>
                  <a:lnTo>
                    <a:pt x="1" y="1328"/>
                  </a:lnTo>
                  <a:lnTo>
                    <a:pt x="1" y="1457"/>
                  </a:lnTo>
                  <a:lnTo>
                    <a:pt x="19" y="1605"/>
                  </a:lnTo>
                  <a:lnTo>
                    <a:pt x="56" y="1734"/>
                  </a:lnTo>
                  <a:lnTo>
                    <a:pt x="93" y="1863"/>
                  </a:lnTo>
                  <a:lnTo>
                    <a:pt x="148" y="1973"/>
                  </a:lnTo>
                  <a:lnTo>
                    <a:pt x="222" y="2084"/>
                  </a:lnTo>
                  <a:lnTo>
                    <a:pt x="296" y="2195"/>
                  </a:lnTo>
                  <a:lnTo>
                    <a:pt x="388" y="2305"/>
                  </a:lnTo>
                  <a:lnTo>
                    <a:pt x="480" y="2398"/>
                  </a:lnTo>
                  <a:lnTo>
                    <a:pt x="591" y="2471"/>
                  </a:lnTo>
                  <a:lnTo>
                    <a:pt x="701" y="2545"/>
                  </a:lnTo>
                  <a:lnTo>
                    <a:pt x="830" y="2600"/>
                  </a:lnTo>
                  <a:lnTo>
                    <a:pt x="960" y="2656"/>
                  </a:lnTo>
                  <a:lnTo>
                    <a:pt x="1089" y="2693"/>
                  </a:lnTo>
                  <a:lnTo>
                    <a:pt x="1218" y="2711"/>
                  </a:lnTo>
                  <a:lnTo>
                    <a:pt x="1494" y="2711"/>
                  </a:lnTo>
                  <a:lnTo>
                    <a:pt x="1623" y="2674"/>
                  </a:lnTo>
                  <a:lnTo>
                    <a:pt x="1752" y="2656"/>
                  </a:lnTo>
                  <a:lnTo>
                    <a:pt x="1881" y="2600"/>
                  </a:lnTo>
                  <a:lnTo>
                    <a:pt x="1992" y="2545"/>
                  </a:lnTo>
                  <a:lnTo>
                    <a:pt x="2103" y="2471"/>
                  </a:lnTo>
                  <a:lnTo>
                    <a:pt x="2213" y="2398"/>
                  </a:lnTo>
                  <a:lnTo>
                    <a:pt x="2306" y="2305"/>
                  </a:lnTo>
                  <a:lnTo>
                    <a:pt x="2398" y="2213"/>
                  </a:lnTo>
                  <a:lnTo>
                    <a:pt x="2471" y="2103"/>
                  </a:lnTo>
                  <a:lnTo>
                    <a:pt x="2545" y="1992"/>
                  </a:lnTo>
                  <a:lnTo>
                    <a:pt x="2601" y="1881"/>
                  </a:lnTo>
                  <a:lnTo>
                    <a:pt x="2637" y="1752"/>
                  </a:lnTo>
                  <a:lnTo>
                    <a:pt x="2674" y="1623"/>
                  </a:lnTo>
                  <a:lnTo>
                    <a:pt x="2693" y="1494"/>
                  </a:lnTo>
                  <a:lnTo>
                    <a:pt x="2711" y="1365"/>
                  </a:lnTo>
                  <a:lnTo>
                    <a:pt x="2693" y="1236"/>
                  </a:lnTo>
                  <a:lnTo>
                    <a:pt x="2674" y="1088"/>
                  </a:lnTo>
                  <a:lnTo>
                    <a:pt x="2637" y="978"/>
                  </a:lnTo>
                  <a:lnTo>
                    <a:pt x="2601" y="849"/>
                  </a:lnTo>
                  <a:lnTo>
                    <a:pt x="2545" y="738"/>
                  </a:lnTo>
                  <a:lnTo>
                    <a:pt x="2471" y="609"/>
                  </a:lnTo>
                  <a:lnTo>
                    <a:pt x="2398" y="517"/>
                  </a:lnTo>
                  <a:lnTo>
                    <a:pt x="2306" y="425"/>
                  </a:lnTo>
                  <a:lnTo>
                    <a:pt x="2213" y="332"/>
                  </a:lnTo>
                  <a:lnTo>
                    <a:pt x="2103" y="240"/>
                  </a:lnTo>
                  <a:lnTo>
                    <a:pt x="1992" y="185"/>
                  </a:lnTo>
                  <a:lnTo>
                    <a:pt x="1881" y="111"/>
                  </a:lnTo>
                  <a:lnTo>
                    <a:pt x="1752" y="74"/>
                  </a:lnTo>
                  <a:lnTo>
                    <a:pt x="1623" y="37"/>
                  </a:lnTo>
                  <a:lnTo>
                    <a:pt x="1494"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 name="Google Shape;971;p3"/>
            <p:cNvSpPr/>
            <p:nvPr/>
          </p:nvSpPr>
          <p:spPr>
            <a:xfrm>
              <a:off x="5984525" y="1354075"/>
              <a:ext cx="67800" cy="67800"/>
            </a:xfrm>
            <a:custGeom>
              <a:avLst/>
              <a:gdLst/>
              <a:ahLst/>
              <a:cxnLst/>
              <a:rect l="l" t="t" r="r" b="b"/>
              <a:pathLst>
                <a:path w="2712" h="2712" extrusionOk="0">
                  <a:moveTo>
                    <a:pt x="1347" y="1"/>
                  </a:moveTo>
                  <a:lnTo>
                    <a:pt x="1199" y="19"/>
                  </a:lnTo>
                  <a:lnTo>
                    <a:pt x="1070" y="38"/>
                  </a:lnTo>
                  <a:lnTo>
                    <a:pt x="941" y="75"/>
                  </a:lnTo>
                  <a:lnTo>
                    <a:pt x="831" y="111"/>
                  </a:lnTo>
                  <a:lnTo>
                    <a:pt x="702" y="167"/>
                  </a:lnTo>
                  <a:lnTo>
                    <a:pt x="591" y="241"/>
                  </a:lnTo>
                  <a:lnTo>
                    <a:pt x="499" y="314"/>
                  </a:lnTo>
                  <a:lnTo>
                    <a:pt x="388" y="406"/>
                  </a:lnTo>
                  <a:lnTo>
                    <a:pt x="314" y="499"/>
                  </a:lnTo>
                  <a:lnTo>
                    <a:pt x="222" y="609"/>
                  </a:lnTo>
                  <a:lnTo>
                    <a:pt x="167" y="720"/>
                  </a:lnTo>
                  <a:lnTo>
                    <a:pt x="112" y="831"/>
                  </a:lnTo>
                  <a:lnTo>
                    <a:pt x="56" y="960"/>
                  </a:lnTo>
                  <a:lnTo>
                    <a:pt x="19" y="1089"/>
                  </a:lnTo>
                  <a:lnTo>
                    <a:pt x="1" y="1218"/>
                  </a:lnTo>
                  <a:lnTo>
                    <a:pt x="1" y="1347"/>
                  </a:lnTo>
                  <a:lnTo>
                    <a:pt x="1" y="1494"/>
                  </a:lnTo>
                  <a:lnTo>
                    <a:pt x="19" y="1623"/>
                  </a:lnTo>
                  <a:lnTo>
                    <a:pt x="56" y="1752"/>
                  </a:lnTo>
                  <a:lnTo>
                    <a:pt x="93" y="1863"/>
                  </a:lnTo>
                  <a:lnTo>
                    <a:pt x="148" y="1992"/>
                  </a:lnTo>
                  <a:lnTo>
                    <a:pt x="222" y="2103"/>
                  </a:lnTo>
                  <a:lnTo>
                    <a:pt x="296" y="2195"/>
                  </a:lnTo>
                  <a:lnTo>
                    <a:pt x="388" y="2306"/>
                  </a:lnTo>
                  <a:lnTo>
                    <a:pt x="480" y="2398"/>
                  </a:lnTo>
                  <a:lnTo>
                    <a:pt x="591" y="2472"/>
                  </a:lnTo>
                  <a:lnTo>
                    <a:pt x="702" y="2545"/>
                  </a:lnTo>
                  <a:lnTo>
                    <a:pt x="812" y="2601"/>
                  </a:lnTo>
                  <a:lnTo>
                    <a:pt x="941" y="2656"/>
                  </a:lnTo>
                  <a:lnTo>
                    <a:pt x="1070" y="2674"/>
                  </a:lnTo>
                  <a:lnTo>
                    <a:pt x="1199" y="2711"/>
                  </a:lnTo>
                  <a:lnTo>
                    <a:pt x="1458" y="2711"/>
                  </a:lnTo>
                  <a:lnTo>
                    <a:pt x="1605" y="2693"/>
                  </a:lnTo>
                  <a:lnTo>
                    <a:pt x="1734" y="2656"/>
                  </a:lnTo>
                  <a:lnTo>
                    <a:pt x="1863" y="2619"/>
                  </a:lnTo>
                  <a:lnTo>
                    <a:pt x="1974" y="2545"/>
                  </a:lnTo>
                  <a:lnTo>
                    <a:pt x="2084" y="2490"/>
                  </a:lnTo>
                  <a:lnTo>
                    <a:pt x="2195" y="2398"/>
                  </a:lnTo>
                  <a:lnTo>
                    <a:pt x="2306" y="2306"/>
                  </a:lnTo>
                  <a:lnTo>
                    <a:pt x="2398" y="2213"/>
                  </a:lnTo>
                  <a:lnTo>
                    <a:pt x="2472" y="2103"/>
                  </a:lnTo>
                  <a:lnTo>
                    <a:pt x="2545" y="1992"/>
                  </a:lnTo>
                  <a:lnTo>
                    <a:pt x="2601" y="1863"/>
                  </a:lnTo>
                  <a:lnTo>
                    <a:pt x="2638" y="1734"/>
                  </a:lnTo>
                  <a:lnTo>
                    <a:pt x="2674" y="1605"/>
                  </a:lnTo>
                  <a:lnTo>
                    <a:pt x="2693" y="1476"/>
                  </a:lnTo>
                  <a:lnTo>
                    <a:pt x="2711" y="1347"/>
                  </a:lnTo>
                  <a:lnTo>
                    <a:pt x="2693" y="1199"/>
                  </a:lnTo>
                  <a:lnTo>
                    <a:pt x="2674" y="1070"/>
                  </a:lnTo>
                  <a:lnTo>
                    <a:pt x="2638" y="941"/>
                  </a:lnTo>
                  <a:lnTo>
                    <a:pt x="2582" y="831"/>
                  </a:lnTo>
                  <a:lnTo>
                    <a:pt x="2527" y="702"/>
                  </a:lnTo>
                  <a:lnTo>
                    <a:pt x="2453" y="591"/>
                  </a:lnTo>
                  <a:lnTo>
                    <a:pt x="2379" y="499"/>
                  </a:lnTo>
                  <a:lnTo>
                    <a:pt x="2287" y="406"/>
                  </a:lnTo>
                  <a:lnTo>
                    <a:pt x="2195" y="314"/>
                  </a:lnTo>
                  <a:lnTo>
                    <a:pt x="2084" y="241"/>
                  </a:lnTo>
                  <a:lnTo>
                    <a:pt x="1974" y="167"/>
                  </a:lnTo>
                  <a:lnTo>
                    <a:pt x="1863" y="111"/>
                  </a:lnTo>
                  <a:lnTo>
                    <a:pt x="1734" y="56"/>
                  </a:lnTo>
                  <a:lnTo>
                    <a:pt x="1605" y="38"/>
                  </a:lnTo>
                  <a:lnTo>
                    <a:pt x="1476"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 name="Google Shape;972;p3"/>
            <p:cNvSpPr/>
            <p:nvPr/>
          </p:nvSpPr>
          <p:spPr>
            <a:xfrm>
              <a:off x="5390825" y="1003300"/>
              <a:ext cx="67775" cy="67775"/>
            </a:xfrm>
            <a:custGeom>
              <a:avLst/>
              <a:gdLst/>
              <a:ahLst/>
              <a:cxnLst/>
              <a:rect l="l" t="t" r="r" b="b"/>
              <a:pathLst>
                <a:path w="2711" h="2711" extrusionOk="0">
                  <a:moveTo>
                    <a:pt x="1236" y="0"/>
                  </a:moveTo>
                  <a:lnTo>
                    <a:pt x="1107" y="19"/>
                  </a:lnTo>
                  <a:lnTo>
                    <a:pt x="978" y="56"/>
                  </a:lnTo>
                  <a:lnTo>
                    <a:pt x="849" y="93"/>
                  </a:lnTo>
                  <a:lnTo>
                    <a:pt x="720" y="166"/>
                  </a:lnTo>
                  <a:lnTo>
                    <a:pt x="609" y="222"/>
                  </a:lnTo>
                  <a:lnTo>
                    <a:pt x="498" y="314"/>
                  </a:lnTo>
                  <a:lnTo>
                    <a:pt x="406" y="406"/>
                  </a:lnTo>
                  <a:lnTo>
                    <a:pt x="314" y="498"/>
                  </a:lnTo>
                  <a:lnTo>
                    <a:pt x="222" y="609"/>
                  </a:lnTo>
                  <a:lnTo>
                    <a:pt x="167" y="719"/>
                  </a:lnTo>
                  <a:lnTo>
                    <a:pt x="111" y="849"/>
                  </a:lnTo>
                  <a:lnTo>
                    <a:pt x="56" y="978"/>
                  </a:lnTo>
                  <a:lnTo>
                    <a:pt x="19" y="1107"/>
                  </a:lnTo>
                  <a:lnTo>
                    <a:pt x="1" y="1236"/>
                  </a:lnTo>
                  <a:lnTo>
                    <a:pt x="1" y="1365"/>
                  </a:lnTo>
                  <a:lnTo>
                    <a:pt x="1" y="1512"/>
                  </a:lnTo>
                  <a:lnTo>
                    <a:pt x="37" y="1641"/>
                  </a:lnTo>
                  <a:lnTo>
                    <a:pt x="74" y="1770"/>
                  </a:lnTo>
                  <a:lnTo>
                    <a:pt x="111" y="1881"/>
                  </a:lnTo>
                  <a:lnTo>
                    <a:pt x="167" y="2010"/>
                  </a:lnTo>
                  <a:lnTo>
                    <a:pt x="240" y="2121"/>
                  </a:lnTo>
                  <a:lnTo>
                    <a:pt x="332" y="2213"/>
                  </a:lnTo>
                  <a:lnTo>
                    <a:pt x="406" y="2305"/>
                  </a:lnTo>
                  <a:lnTo>
                    <a:pt x="517" y="2397"/>
                  </a:lnTo>
                  <a:lnTo>
                    <a:pt x="609" y="2471"/>
                  </a:lnTo>
                  <a:lnTo>
                    <a:pt x="720" y="2545"/>
                  </a:lnTo>
                  <a:lnTo>
                    <a:pt x="849" y="2600"/>
                  </a:lnTo>
                  <a:lnTo>
                    <a:pt x="959" y="2655"/>
                  </a:lnTo>
                  <a:lnTo>
                    <a:pt x="1088" y="2674"/>
                  </a:lnTo>
                  <a:lnTo>
                    <a:pt x="1218" y="2692"/>
                  </a:lnTo>
                  <a:lnTo>
                    <a:pt x="1365" y="2711"/>
                  </a:lnTo>
                  <a:lnTo>
                    <a:pt x="1494" y="2692"/>
                  </a:lnTo>
                  <a:lnTo>
                    <a:pt x="1623" y="2674"/>
                  </a:lnTo>
                  <a:lnTo>
                    <a:pt x="1752" y="2637"/>
                  </a:lnTo>
                  <a:lnTo>
                    <a:pt x="1881" y="2600"/>
                  </a:lnTo>
                  <a:lnTo>
                    <a:pt x="1992" y="2545"/>
                  </a:lnTo>
                  <a:lnTo>
                    <a:pt x="2103" y="2471"/>
                  </a:lnTo>
                  <a:lnTo>
                    <a:pt x="2213" y="2397"/>
                  </a:lnTo>
                  <a:lnTo>
                    <a:pt x="2305" y="2305"/>
                  </a:lnTo>
                  <a:lnTo>
                    <a:pt x="2398" y="2213"/>
                  </a:lnTo>
                  <a:lnTo>
                    <a:pt x="2471" y="2102"/>
                  </a:lnTo>
                  <a:lnTo>
                    <a:pt x="2545" y="1992"/>
                  </a:lnTo>
                  <a:lnTo>
                    <a:pt x="2600" y="1881"/>
                  </a:lnTo>
                  <a:lnTo>
                    <a:pt x="2637" y="1752"/>
                  </a:lnTo>
                  <a:lnTo>
                    <a:pt x="2674" y="1623"/>
                  </a:lnTo>
                  <a:lnTo>
                    <a:pt x="2693" y="1494"/>
                  </a:lnTo>
                  <a:lnTo>
                    <a:pt x="2711" y="1365"/>
                  </a:lnTo>
                  <a:lnTo>
                    <a:pt x="2693" y="1217"/>
                  </a:lnTo>
                  <a:lnTo>
                    <a:pt x="2674" y="1088"/>
                  </a:lnTo>
                  <a:lnTo>
                    <a:pt x="2656" y="959"/>
                  </a:lnTo>
                  <a:lnTo>
                    <a:pt x="2600" y="849"/>
                  </a:lnTo>
                  <a:lnTo>
                    <a:pt x="2545" y="719"/>
                  </a:lnTo>
                  <a:lnTo>
                    <a:pt x="2471" y="609"/>
                  </a:lnTo>
                  <a:lnTo>
                    <a:pt x="2398" y="517"/>
                  </a:lnTo>
                  <a:lnTo>
                    <a:pt x="2305" y="406"/>
                  </a:lnTo>
                  <a:lnTo>
                    <a:pt x="2213" y="314"/>
                  </a:lnTo>
                  <a:lnTo>
                    <a:pt x="2121" y="240"/>
                  </a:lnTo>
                  <a:lnTo>
                    <a:pt x="2010" y="166"/>
                  </a:lnTo>
                  <a:lnTo>
                    <a:pt x="1881" y="111"/>
                  </a:lnTo>
                  <a:lnTo>
                    <a:pt x="1771" y="74"/>
                  </a:lnTo>
                  <a:lnTo>
                    <a:pt x="1642" y="37"/>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 name="Google Shape;973;p3"/>
            <p:cNvSpPr/>
            <p:nvPr/>
          </p:nvSpPr>
          <p:spPr>
            <a:xfrm>
              <a:off x="5828275" y="1326425"/>
              <a:ext cx="66400" cy="66400"/>
            </a:xfrm>
            <a:custGeom>
              <a:avLst/>
              <a:gdLst/>
              <a:ahLst/>
              <a:cxnLst/>
              <a:rect l="l" t="t" r="r" b="b"/>
              <a:pathLst>
                <a:path w="2656" h="2656" extrusionOk="0">
                  <a:moveTo>
                    <a:pt x="1180" y="1"/>
                  </a:moveTo>
                  <a:lnTo>
                    <a:pt x="1051" y="19"/>
                  </a:lnTo>
                  <a:lnTo>
                    <a:pt x="922" y="56"/>
                  </a:lnTo>
                  <a:lnTo>
                    <a:pt x="793" y="111"/>
                  </a:lnTo>
                  <a:lnTo>
                    <a:pt x="683" y="167"/>
                  </a:lnTo>
                  <a:lnTo>
                    <a:pt x="572" y="240"/>
                  </a:lnTo>
                  <a:lnTo>
                    <a:pt x="461" y="314"/>
                  </a:lnTo>
                  <a:lnTo>
                    <a:pt x="369" y="406"/>
                  </a:lnTo>
                  <a:lnTo>
                    <a:pt x="295" y="498"/>
                  </a:lnTo>
                  <a:lnTo>
                    <a:pt x="203" y="609"/>
                  </a:lnTo>
                  <a:lnTo>
                    <a:pt x="148" y="720"/>
                  </a:lnTo>
                  <a:lnTo>
                    <a:pt x="93" y="830"/>
                  </a:lnTo>
                  <a:lnTo>
                    <a:pt x="37" y="959"/>
                  </a:lnTo>
                  <a:lnTo>
                    <a:pt x="19" y="1088"/>
                  </a:lnTo>
                  <a:lnTo>
                    <a:pt x="0" y="1217"/>
                  </a:lnTo>
                  <a:lnTo>
                    <a:pt x="0" y="1347"/>
                  </a:lnTo>
                  <a:lnTo>
                    <a:pt x="0" y="1494"/>
                  </a:lnTo>
                  <a:lnTo>
                    <a:pt x="19" y="1623"/>
                  </a:lnTo>
                  <a:lnTo>
                    <a:pt x="56" y="1734"/>
                  </a:lnTo>
                  <a:lnTo>
                    <a:pt x="111" y="1863"/>
                  </a:lnTo>
                  <a:lnTo>
                    <a:pt x="166" y="1973"/>
                  </a:lnTo>
                  <a:lnTo>
                    <a:pt x="240" y="2084"/>
                  </a:lnTo>
                  <a:lnTo>
                    <a:pt x="314" y="2176"/>
                  </a:lnTo>
                  <a:lnTo>
                    <a:pt x="388" y="2268"/>
                  </a:lnTo>
                  <a:lnTo>
                    <a:pt x="498" y="2361"/>
                  </a:lnTo>
                  <a:lnTo>
                    <a:pt x="590" y="2434"/>
                  </a:lnTo>
                  <a:lnTo>
                    <a:pt x="701" y="2490"/>
                  </a:lnTo>
                  <a:lnTo>
                    <a:pt x="812" y="2545"/>
                  </a:lnTo>
                  <a:lnTo>
                    <a:pt x="941" y="2600"/>
                  </a:lnTo>
                  <a:lnTo>
                    <a:pt x="1051" y="2619"/>
                  </a:lnTo>
                  <a:lnTo>
                    <a:pt x="1180" y="2637"/>
                  </a:lnTo>
                  <a:lnTo>
                    <a:pt x="1328" y="2656"/>
                  </a:lnTo>
                  <a:lnTo>
                    <a:pt x="1457" y="2637"/>
                  </a:lnTo>
                  <a:lnTo>
                    <a:pt x="1586" y="2619"/>
                  </a:lnTo>
                  <a:lnTo>
                    <a:pt x="1715" y="2582"/>
                  </a:lnTo>
                  <a:lnTo>
                    <a:pt x="1844" y="2545"/>
                  </a:lnTo>
                  <a:lnTo>
                    <a:pt x="1955" y="2490"/>
                  </a:lnTo>
                  <a:lnTo>
                    <a:pt x="2065" y="2416"/>
                  </a:lnTo>
                  <a:lnTo>
                    <a:pt x="2176" y="2342"/>
                  </a:lnTo>
                  <a:lnTo>
                    <a:pt x="2268" y="2250"/>
                  </a:lnTo>
                  <a:lnTo>
                    <a:pt x="2360" y="2158"/>
                  </a:lnTo>
                  <a:lnTo>
                    <a:pt x="2434" y="2047"/>
                  </a:lnTo>
                  <a:lnTo>
                    <a:pt x="2490" y="1937"/>
                  </a:lnTo>
                  <a:lnTo>
                    <a:pt x="2545" y="1826"/>
                  </a:lnTo>
                  <a:lnTo>
                    <a:pt x="2600" y="1697"/>
                  </a:lnTo>
                  <a:lnTo>
                    <a:pt x="2619" y="1568"/>
                  </a:lnTo>
                  <a:lnTo>
                    <a:pt x="2637" y="1439"/>
                  </a:lnTo>
                  <a:lnTo>
                    <a:pt x="2655" y="1291"/>
                  </a:lnTo>
                  <a:lnTo>
                    <a:pt x="2637" y="1162"/>
                  </a:lnTo>
                  <a:lnTo>
                    <a:pt x="2619" y="1033"/>
                  </a:lnTo>
                  <a:lnTo>
                    <a:pt x="2582" y="904"/>
                  </a:lnTo>
                  <a:lnTo>
                    <a:pt x="2526" y="793"/>
                  </a:lnTo>
                  <a:lnTo>
                    <a:pt x="2471" y="683"/>
                  </a:lnTo>
                  <a:lnTo>
                    <a:pt x="2416" y="572"/>
                  </a:lnTo>
                  <a:lnTo>
                    <a:pt x="2324" y="480"/>
                  </a:lnTo>
                  <a:lnTo>
                    <a:pt x="2250" y="388"/>
                  </a:lnTo>
                  <a:lnTo>
                    <a:pt x="2158" y="296"/>
                  </a:lnTo>
                  <a:lnTo>
                    <a:pt x="2047" y="222"/>
                  </a:lnTo>
                  <a:lnTo>
                    <a:pt x="1936" y="148"/>
                  </a:lnTo>
                  <a:lnTo>
                    <a:pt x="1826" y="93"/>
                  </a:lnTo>
                  <a:lnTo>
                    <a:pt x="1697" y="56"/>
                  </a:lnTo>
                  <a:lnTo>
                    <a:pt x="1586" y="19"/>
                  </a:lnTo>
                  <a:lnTo>
                    <a:pt x="1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 name="Google Shape;974;p3"/>
            <p:cNvSpPr/>
            <p:nvPr/>
          </p:nvSpPr>
          <p:spPr>
            <a:xfrm>
              <a:off x="5907550" y="1340250"/>
              <a:ext cx="67325" cy="67325"/>
            </a:xfrm>
            <a:custGeom>
              <a:avLst/>
              <a:gdLst/>
              <a:ahLst/>
              <a:cxnLst/>
              <a:rect l="l" t="t" r="r" b="b"/>
              <a:pathLst>
                <a:path w="2693" h="2693" extrusionOk="0">
                  <a:moveTo>
                    <a:pt x="1199" y="1"/>
                  </a:moveTo>
                  <a:lnTo>
                    <a:pt x="1070" y="19"/>
                  </a:lnTo>
                  <a:lnTo>
                    <a:pt x="941" y="56"/>
                  </a:lnTo>
                  <a:lnTo>
                    <a:pt x="830" y="111"/>
                  </a:lnTo>
                  <a:lnTo>
                    <a:pt x="701" y="167"/>
                  </a:lnTo>
                  <a:lnTo>
                    <a:pt x="591" y="240"/>
                  </a:lnTo>
                  <a:lnTo>
                    <a:pt x="499" y="314"/>
                  </a:lnTo>
                  <a:lnTo>
                    <a:pt x="388" y="406"/>
                  </a:lnTo>
                  <a:lnTo>
                    <a:pt x="314" y="499"/>
                  </a:lnTo>
                  <a:lnTo>
                    <a:pt x="222" y="609"/>
                  </a:lnTo>
                  <a:lnTo>
                    <a:pt x="167" y="720"/>
                  </a:lnTo>
                  <a:lnTo>
                    <a:pt x="111" y="830"/>
                  </a:lnTo>
                  <a:lnTo>
                    <a:pt x="56" y="959"/>
                  </a:lnTo>
                  <a:lnTo>
                    <a:pt x="19" y="1089"/>
                  </a:lnTo>
                  <a:lnTo>
                    <a:pt x="1" y="1218"/>
                  </a:lnTo>
                  <a:lnTo>
                    <a:pt x="1" y="1347"/>
                  </a:lnTo>
                  <a:lnTo>
                    <a:pt x="1" y="1476"/>
                  </a:lnTo>
                  <a:lnTo>
                    <a:pt x="38" y="1623"/>
                  </a:lnTo>
                  <a:lnTo>
                    <a:pt x="56" y="1734"/>
                  </a:lnTo>
                  <a:lnTo>
                    <a:pt x="111" y="1863"/>
                  </a:lnTo>
                  <a:lnTo>
                    <a:pt x="167" y="1974"/>
                  </a:lnTo>
                  <a:lnTo>
                    <a:pt x="240" y="2084"/>
                  </a:lnTo>
                  <a:lnTo>
                    <a:pt x="314" y="2195"/>
                  </a:lnTo>
                  <a:lnTo>
                    <a:pt x="406" y="2287"/>
                  </a:lnTo>
                  <a:lnTo>
                    <a:pt x="499" y="2379"/>
                  </a:lnTo>
                  <a:lnTo>
                    <a:pt x="609" y="2453"/>
                  </a:lnTo>
                  <a:lnTo>
                    <a:pt x="720" y="2527"/>
                  </a:lnTo>
                  <a:lnTo>
                    <a:pt x="830" y="2582"/>
                  </a:lnTo>
                  <a:lnTo>
                    <a:pt x="960" y="2637"/>
                  </a:lnTo>
                  <a:lnTo>
                    <a:pt x="1089" y="2656"/>
                  </a:lnTo>
                  <a:lnTo>
                    <a:pt x="1218" y="2674"/>
                  </a:lnTo>
                  <a:lnTo>
                    <a:pt x="1347" y="2693"/>
                  </a:lnTo>
                  <a:lnTo>
                    <a:pt x="1494" y="2674"/>
                  </a:lnTo>
                  <a:lnTo>
                    <a:pt x="1623" y="2656"/>
                  </a:lnTo>
                  <a:lnTo>
                    <a:pt x="1752" y="2619"/>
                  </a:lnTo>
                  <a:lnTo>
                    <a:pt x="1863" y="2582"/>
                  </a:lnTo>
                  <a:lnTo>
                    <a:pt x="1992" y="2527"/>
                  </a:lnTo>
                  <a:lnTo>
                    <a:pt x="2103" y="2453"/>
                  </a:lnTo>
                  <a:lnTo>
                    <a:pt x="2195" y="2379"/>
                  </a:lnTo>
                  <a:lnTo>
                    <a:pt x="2287" y="2287"/>
                  </a:lnTo>
                  <a:lnTo>
                    <a:pt x="2379" y="2176"/>
                  </a:lnTo>
                  <a:lnTo>
                    <a:pt x="2453" y="2084"/>
                  </a:lnTo>
                  <a:lnTo>
                    <a:pt x="2527" y="1974"/>
                  </a:lnTo>
                  <a:lnTo>
                    <a:pt x="2582" y="1845"/>
                  </a:lnTo>
                  <a:lnTo>
                    <a:pt x="2637" y="1734"/>
                  </a:lnTo>
                  <a:lnTo>
                    <a:pt x="2656" y="1605"/>
                  </a:lnTo>
                  <a:lnTo>
                    <a:pt x="2693" y="1476"/>
                  </a:lnTo>
                  <a:lnTo>
                    <a:pt x="2693" y="1328"/>
                  </a:lnTo>
                  <a:lnTo>
                    <a:pt x="2674" y="1199"/>
                  </a:lnTo>
                  <a:lnTo>
                    <a:pt x="2656" y="1070"/>
                  </a:lnTo>
                  <a:lnTo>
                    <a:pt x="2619" y="941"/>
                  </a:lnTo>
                  <a:lnTo>
                    <a:pt x="2582" y="830"/>
                  </a:lnTo>
                  <a:lnTo>
                    <a:pt x="2527" y="701"/>
                  </a:lnTo>
                  <a:lnTo>
                    <a:pt x="2453" y="591"/>
                  </a:lnTo>
                  <a:lnTo>
                    <a:pt x="2379" y="499"/>
                  </a:lnTo>
                  <a:lnTo>
                    <a:pt x="2287" y="388"/>
                  </a:lnTo>
                  <a:lnTo>
                    <a:pt x="2195" y="314"/>
                  </a:lnTo>
                  <a:lnTo>
                    <a:pt x="2084" y="222"/>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 name="Google Shape;975;p3"/>
            <p:cNvSpPr/>
            <p:nvPr/>
          </p:nvSpPr>
          <p:spPr>
            <a:xfrm>
              <a:off x="6303975" y="1411700"/>
              <a:ext cx="67325" cy="67325"/>
            </a:xfrm>
            <a:custGeom>
              <a:avLst/>
              <a:gdLst/>
              <a:ahLst/>
              <a:cxnLst/>
              <a:rect l="l" t="t" r="r" b="b"/>
              <a:pathLst>
                <a:path w="2693" h="2693" extrusionOk="0">
                  <a:moveTo>
                    <a:pt x="1273" y="1"/>
                  </a:moveTo>
                  <a:lnTo>
                    <a:pt x="1144" y="19"/>
                  </a:lnTo>
                  <a:lnTo>
                    <a:pt x="1015" y="38"/>
                  </a:lnTo>
                  <a:lnTo>
                    <a:pt x="886" y="74"/>
                  </a:lnTo>
                  <a:lnTo>
                    <a:pt x="775" y="130"/>
                  </a:lnTo>
                  <a:lnTo>
                    <a:pt x="646" y="203"/>
                  </a:lnTo>
                  <a:lnTo>
                    <a:pt x="554" y="277"/>
                  </a:lnTo>
                  <a:lnTo>
                    <a:pt x="443" y="369"/>
                  </a:lnTo>
                  <a:lnTo>
                    <a:pt x="351" y="462"/>
                  </a:lnTo>
                  <a:lnTo>
                    <a:pt x="277" y="554"/>
                  </a:lnTo>
                  <a:lnTo>
                    <a:pt x="203" y="664"/>
                  </a:lnTo>
                  <a:lnTo>
                    <a:pt x="130" y="775"/>
                  </a:lnTo>
                  <a:lnTo>
                    <a:pt x="93" y="904"/>
                  </a:lnTo>
                  <a:lnTo>
                    <a:pt x="56" y="1033"/>
                  </a:lnTo>
                  <a:lnTo>
                    <a:pt x="19" y="1162"/>
                  </a:lnTo>
                  <a:lnTo>
                    <a:pt x="1" y="1291"/>
                  </a:lnTo>
                  <a:lnTo>
                    <a:pt x="19" y="1420"/>
                  </a:lnTo>
                  <a:lnTo>
                    <a:pt x="19" y="1549"/>
                  </a:lnTo>
                  <a:lnTo>
                    <a:pt x="56" y="1679"/>
                  </a:lnTo>
                  <a:lnTo>
                    <a:pt x="93" y="1808"/>
                  </a:lnTo>
                  <a:lnTo>
                    <a:pt x="148" y="1937"/>
                  </a:lnTo>
                  <a:lnTo>
                    <a:pt x="222" y="2047"/>
                  </a:lnTo>
                  <a:lnTo>
                    <a:pt x="296" y="2139"/>
                  </a:lnTo>
                  <a:lnTo>
                    <a:pt x="369" y="2250"/>
                  </a:lnTo>
                  <a:lnTo>
                    <a:pt x="462" y="2342"/>
                  </a:lnTo>
                  <a:lnTo>
                    <a:pt x="572" y="2416"/>
                  </a:lnTo>
                  <a:lnTo>
                    <a:pt x="683" y="2490"/>
                  </a:lnTo>
                  <a:lnTo>
                    <a:pt x="793" y="2564"/>
                  </a:lnTo>
                  <a:lnTo>
                    <a:pt x="922" y="2600"/>
                  </a:lnTo>
                  <a:lnTo>
                    <a:pt x="1052" y="2637"/>
                  </a:lnTo>
                  <a:lnTo>
                    <a:pt x="1181" y="2674"/>
                  </a:lnTo>
                  <a:lnTo>
                    <a:pt x="1310" y="2693"/>
                  </a:lnTo>
                  <a:lnTo>
                    <a:pt x="1439" y="2674"/>
                  </a:lnTo>
                  <a:lnTo>
                    <a:pt x="1568" y="2674"/>
                  </a:lnTo>
                  <a:lnTo>
                    <a:pt x="1697" y="2637"/>
                  </a:lnTo>
                  <a:lnTo>
                    <a:pt x="1826" y="2600"/>
                  </a:lnTo>
                  <a:lnTo>
                    <a:pt x="1937" y="2545"/>
                  </a:lnTo>
                  <a:lnTo>
                    <a:pt x="2066" y="2471"/>
                  </a:lnTo>
                  <a:lnTo>
                    <a:pt x="2158" y="2398"/>
                  </a:lnTo>
                  <a:lnTo>
                    <a:pt x="2268" y="2324"/>
                  </a:lnTo>
                  <a:lnTo>
                    <a:pt x="2361" y="2232"/>
                  </a:lnTo>
                  <a:lnTo>
                    <a:pt x="2434" y="2121"/>
                  </a:lnTo>
                  <a:lnTo>
                    <a:pt x="2508" y="2010"/>
                  </a:lnTo>
                  <a:lnTo>
                    <a:pt x="2563" y="1900"/>
                  </a:lnTo>
                  <a:lnTo>
                    <a:pt x="2619" y="1771"/>
                  </a:lnTo>
                  <a:lnTo>
                    <a:pt x="2656" y="1642"/>
                  </a:lnTo>
                  <a:lnTo>
                    <a:pt x="2693" y="1513"/>
                  </a:lnTo>
                  <a:lnTo>
                    <a:pt x="2693" y="1383"/>
                  </a:lnTo>
                  <a:lnTo>
                    <a:pt x="2693" y="1254"/>
                  </a:lnTo>
                  <a:lnTo>
                    <a:pt x="2674" y="1125"/>
                  </a:lnTo>
                  <a:lnTo>
                    <a:pt x="2656" y="996"/>
                  </a:lnTo>
                  <a:lnTo>
                    <a:pt x="2619" y="867"/>
                  </a:lnTo>
                  <a:lnTo>
                    <a:pt x="2563" y="757"/>
                  </a:lnTo>
                  <a:lnTo>
                    <a:pt x="2490" y="646"/>
                  </a:lnTo>
                  <a:lnTo>
                    <a:pt x="2416" y="535"/>
                  </a:lnTo>
                  <a:lnTo>
                    <a:pt x="2342" y="425"/>
                  </a:lnTo>
                  <a:lnTo>
                    <a:pt x="2232" y="333"/>
                  </a:lnTo>
                  <a:lnTo>
                    <a:pt x="2139" y="259"/>
                  </a:lnTo>
                  <a:lnTo>
                    <a:pt x="2029" y="185"/>
                  </a:lnTo>
                  <a:lnTo>
                    <a:pt x="1918" y="130"/>
                  </a:lnTo>
                  <a:lnTo>
                    <a:pt x="1789" y="74"/>
                  </a:lnTo>
                  <a:lnTo>
                    <a:pt x="1660" y="38"/>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 name="Google Shape;976;p3"/>
            <p:cNvSpPr/>
            <p:nvPr/>
          </p:nvSpPr>
          <p:spPr>
            <a:xfrm>
              <a:off x="6384175" y="1430600"/>
              <a:ext cx="17075" cy="57650"/>
            </a:xfrm>
            <a:custGeom>
              <a:avLst/>
              <a:gdLst/>
              <a:ahLst/>
              <a:cxnLst/>
              <a:rect l="l" t="t" r="r" b="b"/>
              <a:pathLst>
                <a:path w="683" h="2306" extrusionOk="0">
                  <a:moveTo>
                    <a:pt x="683" y="1"/>
                  </a:moveTo>
                  <a:lnTo>
                    <a:pt x="536" y="111"/>
                  </a:lnTo>
                  <a:lnTo>
                    <a:pt x="406" y="222"/>
                  </a:lnTo>
                  <a:lnTo>
                    <a:pt x="296" y="351"/>
                  </a:lnTo>
                  <a:lnTo>
                    <a:pt x="204" y="480"/>
                  </a:lnTo>
                  <a:lnTo>
                    <a:pt x="130" y="627"/>
                  </a:lnTo>
                  <a:lnTo>
                    <a:pt x="56" y="793"/>
                  </a:lnTo>
                  <a:lnTo>
                    <a:pt x="19" y="959"/>
                  </a:lnTo>
                  <a:lnTo>
                    <a:pt x="1" y="1144"/>
                  </a:lnTo>
                  <a:lnTo>
                    <a:pt x="19" y="1310"/>
                  </a:lnTo>
                  <a:lnTo>
                    <a:pt x="56" y="1494"/>
                  </a:lnTo>
                  <a:lnTo>
                    <a:pt x="111" y="1660"/>
                  </a:lnTo>
                  <a:lnTo>
                    <a:pt x="185" y="1808"/>
                  </a:lnTo>
                  <a:lnTo>
                    <a:pt x="296" y="1955"/>
                  </a:lnTo>
                  <a:lnTo>
                    <a:pt x="406" y="2084"/>
                  </a:lnTo>
                  <a:lnTo>
                    <a:pt x="536" y="2195"/>
                  </a:lnTo>
                  <a:lnTo>
                    <a:pt x="683" y="2305"/>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 name="Google Shape;977;p3"/>
            <p:cNvSpPr/>
            <p:nvPr/>
          </p:nvSpPr>
          <p:spPr>
            <a:xfrm>
              <a:off x="5066325" y="538650"/>
              <a:ext cx="66400" cy="66400"/>
            </a:xfrm>
            <a:custGeom>
              <a:avLst/>
              <a:gdLst/>
              <a:ahLst/>
              <a:cxnLst/>
              <a:rect l="l" t="t" r="r" b="b"/>
              <a:pathLst>
                <a:path w="2656" h="2656" extrusionOk="0">
                  <a:moveTo>
                    <a:pt x="1180" y="1"/>
                  </a:moveTo>
                  <a:lnTo>
                    <a:pt x="1070" y="38"/>
                  </a:lnTo>
                  <a:lnTo>
                    <a:pt x="941" y="56"/>
                  </a:lnTo>
                  <a:lnTo>
                    <a:pt x="811" y="111"/>
                  </a:lnTo>
                  <a:lnTo>
                    <a:pt x="701" y="167"/>
                  </a:lnTo>
                  <a:lnTo>
                    <a:pt x="590" y="222"/>
                  </a:lnTo>
                  <a:lnTo>
                    <a:pt x="498" y="296"/>
                  </a:lnTo>
                  <a:lnTo>
                    <a:pt x="406" y="388"/>
                  </a:lnTo>
                  <a:lnTo>
                    <a:pt x="314" y="480"/>
                  </a:lnTo>
                  <a:lnTo>
                    <a:pt x="240" y="572"/>
                  </a:lnTo>
                  <a:lnTo>
                    <a:pt x="166" y="683"/>
                  </a:lnTo>
                  <a:lnTo>
                    <a:pt x="111" y="794"/>
                  </a:lnTo>
                  <a:lnTo>
                    <a:pt x="55" y="923"/>
                  </a:lnTo>
                  <a:lnTo>
                    <a:pt x="19" y="1033"/>
                  </a:lnTo>
                  <a:lnTo>
                    <a:pt x="0" y="1162"/>
                  </a:lnTo>
                  <a:lnTo>
                    <a:pt x="0" y="1291"/>
                  </a:lnTo>
                  <a:lnTo>
                    <a:pt x="0" y="1439"/>
                  </a:lnTo>
                  <a:lnTo>
                    <a:pt x="19" y="1568"/>
                  </a:lnTo>
                  <a:lnTo>
                    <a:pt x="37" y="1697"/>
                  </a:lnTo>
                  <a:lnTo>
                    <a:pt x="92" y="1826"/>
                  </a:lnTo>
                  <a:lnTo>
                    <a:pt x="148" y="1937"/>
                  </a:lnTo>
                  <a:lnTo>
                    <a:pt x="203" y="2047"/>
                  </a:lnTo>
                  <a:lnTo>
                    <a:pt x="277" y="2158"/>
                  </a:lnTo>
                  <a:lnTo>
                    <a:pt x="369" y="2250"/>
                  </a:lnTo>
                  <a:lnTo>
                    <a:pt x="461" y="2342"/>
                  </a:lnTo>
                  <a:lnTo>
                    <a:pt x="572" y="2416"/>
                  </a:lnTo>
                  <a:lnTo>
                    <a:pt x="682" y="2490"/>
                  </a:lnTo>
                  <a:lnTo>
                    <a:pt x="793" y="2545"/>
                  </a:lnTo>
                  <a:lnTo>
                    <a:pt x="922" y="2600"/>
                  </a:lnTo>
                  <a:lnTo>
                    <a:pt x="1051" y="2637"/>
                  </a:lnTo>
                  <a:lnTo>
                    <a:pt x="1180" y="2656"/>
                  </a:lnTo>
                  <a:lnTo>
                    <a:pt x="1457" y="2656"/>
                  </a:lnTo>
                  <a:lnTo>
                    <a:pt x="1586" y="2637"/>
                  </a:lnTo>
                  <a:lnTo>
                    <a:pt x="1696" y="2600"/>
                  </a:lnTo>
                  <a:lnTo>
                    <a:pt x="1826" y="2564"/>
                  </a:lnTo>
                  <a:lnTo>
                    <a:pt x="1936" y="2508"/>
                  </a:lnTo>
                  <a:lnTo>
                    <a:pt x="2047" y="2435"/>
                  </a:lnTo>
                  <a:lnTo>
                    <a:pt x="2139" y="2361"/>
                  </a:lnTo>
                  <a:lnTo>
                    <a:pt x="2250" y="2269"/>
                  </a:lnTo>
                  <a:lnTo>
                    <a:pt x="2323" y="2176"/>
                  </a:lnTo>
                  <a:lnTo>
                    <a:pt x="2397" y="2084"/>
                  </a:lnTo>
                  <a:lnTo>
                    <a:pt x="2471" y="1974"/>
                  </a:lnTo>
                  <a:lnTo>
                    <a:pt x="2526" y="1863"/>
                  </a:lnTo>
                  <a:lnTo>
                    <a:pt x="2581" y="1752"/>
                  </a:lnTo>
                  <a:lnTo>
                    <a:pt x="2618" y="1623"/>
                  </a:lnTo>
                  <a:lnTo>
                    <a:pt x="2637" y="1494"/>
                  </a:lnTo>
                  <a:lnTo>
                    <a:pt x="2655" y="1365"/>
                  </a:lnTo>
                  <a:lnTo>
                    <a:pt x="2637" y="1218"/>
                  </a:lnTo>
                  <a:lnTo>
                    <a:pt x="2618" y="1089"/>
                  </a:lnTo>
                  <a:lnTo>
                    <a:pt x="2600" y="959"/>
                  </a:lnTo>
                  <a:lnTo>
                    <a:pt x="2545" y="849"/>
                  </a:lnTo>
                  <a:lnTo>
                    <a:pt x="2489" y="720"/>
                  </a:lnTo>
                  <a:lnTo>
                    <a:pt x="2434" y="609"/>
                  </a:lnTo>
                  <a:lnTo>
                    <a:pt x="2360" y="499"/>
                  </a:lnTo>
                  <a:lnTo>
                    <a:pt x="2268" y="406"/>
                  </a:lnTo>
                  <a:lnTo>
                    <a:pt x="2176" y="314"/>
                  </a:lnTo>
                  <a:lnTo>
                    <a:pt x="2065" y="240"/>
                  </a:lnTo>
                  <a:lnTo>
                    <a:pt x="1955" y="167"/>
                  </a:lnTo>
                  <a:lnTo>
                    <a:pt x="1844" y="111"/>
                  </a:lnTo>
                  <a:lnTo>
                    <a:pt x="1715" y="74"/>
                  </a:lnTo>
                  <a:lnTo>
                    <a:pt x="1586" y="38"/>
                  </a:lnTo>
                  <a:lnTo>
                    <a:pt x="1457" y="19"/>
                  </a:lnTo>
                  <a:lnTo>
                    <a:pt x="13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 name="Google Shape;978;p3"/>
            <p:cNvSpPr/>
            <p:nvPr/>
          </p:nvSpPr>
          <p:spPr>
            <a:xfrm>
              <a:off x="5014700" y="364425"/>
              <a:ext cx="66400" cy="66400"/>
            </a:xfrm>
            <a:custGeom>
              <a:avLst/>
              <a:gdLst/>
              <a:ahLst/>
              <a:cxnLst/>
              <a:rect l="l" t="t" r="r" b="b"/>
              <a:pathLst>
                <a:path w="2656" h="2656" extrusionOk="0">
                  <a:moveTo>
                    <a:pt x="1365" y="0"/>
                  </a:moveTo>
                  <a:lnTo>
                    <a:pt x="1217" y="19"/>
                  </a:lnTo>
                  <a:lnTo>
                    <a:pt x="1088" y="37"/>
                  </a:lnTo>
                  <a:lnTo>
                    <a:pt x="959" y="55"/>
                  </a:lnTo>
                  <a:lnTo>
                    <a:pt x="830" y="111"/>
                  </a:lnTo>
                  <a:lnTo>
                    <a:pt x="719" y="166"/>
                  </a:lnTo>
                  <a:lnTo>
                    <a:pt x="609" y="221"/>
                  </a:lnTo>
                  <a:lnTo>
                    <a:pt x="498" y="314"/>
                  </a:lnTo>
                  <a:lnTo>
                    <a:pt x="406" y="387"/>
                  </a:lnTo>
                  <a:lnTo>
                    <a:pt x="314" y="479"/>
                  </a:lnTo>
                  <a:lnTo>
                    <a:pt x="240" y="590"/>
                  </a:lnTo>
                  <a:lnTo>
                    <a:pt x="166" y="701"/>
                  </a:lnTo>
                  <a:lnTo>
                    <a:pt x="111" y="811"/>
                  </a:lnTo>
                  <a:lnTo>
                    <a:pt x="55" y="940"/>
                  </a:lnTo>
                  <a:lnTo>
                    <a:pt x="37" y="1069"/>
                  </a:lnTo>
                  <a:lnTo>
                    <a:pt x="0" y="1199"/>
                  </a:lnTo>
                  <a:lnTo>
                    <a:pt x="0" y="1328"/>
                  </a:lnTo>
                  <a:lnTo>
                    <a:pt x="0" y="1475"/>
                  </a:lnTo>
                  <a:lnTo>
                    <a:pt x="37" y="1604"/>
                  </a:lnTo>
                  <a:lnTo>
                    <a:pt x="55" y="1715"/>
                  </a:lnTo>
                  <a:lnTo>
                    <a:pt x="111" y="1844"/>
                  </a:lnTo>
                  <a:lnTo>
                    <a:pt x="166" y="1955"/>
                  </a:lnTo>
                  <a:lnTo>
                    <a:pt x="221" y="2065"/>
                  </a:lnTo>
                  <a:lnTo>
                    <a:pt x="295" y="2157"/>
                  </a:lnTo>
                  <a:lnTo>
                    <a:pt x="387" y="2268"/>
                  </a:lnTo>
                  <a:lnTo>
                    <a:pt x="479" y="2342"/>
                  </a:lnTo>
                  <a:lnTo>
                    <a:pt x="572" y="2415"/>
                  </a:lnTo>
                  <a:lnTo>
                    <a:pt x="682" y="2489"/>
                  </a:lnTo>
                  <a:lnTo>
                    <a:pt x="793" y="2545"/>
                  </a:lnTo>
                  <a:lnTo>
                    <a:pt x="922" y="2600"/>
                  </a:lnTo>
                  <a:lnTo>
                    <a:pt x="1033" y="2637"/>
                  </a:lnTo>
                  <a:lnTo>
                    <a:pt x="1162" y="2655"/>
                  </a:lnTo>
                  <a:lnTo>
                    <a:pt x="1438" y="2655"/>
                  </a:lnTo>
                  <a:lnTo>
                    <a:pt x="1567" y="2637"/>
                  </a:lnTo>
                  <a:lnTo>
                    <a:pt x="1696" y="2618"/>
                  </a:lnTo>
                  <a:lnTo>
                    <a:pt x="1825" y="2563"/>
                  </a:lnTo>
                  <a:lnTo>
                    <a:pt x="1936" y="2508"/>
                  </a:lnTo>
                  <a:lnTo>
                    <a:pt x="2047" y="2452"/>
                  </a:lnTo>
                  <a:lnTo>
                    <a:pt x="2157" y="2360"/>
                  </a:lnTo>
                  <a:lnTo>
                    <a:pt x="2250" y="2286"/>
                  </a:lnTo>
                  <a:lnTo>
                    <a:pt x="2342" y="2194"/>
                  </a:lnTo>
                  <a:lnTo>
                    <a:pt x="2415" y="2084"/>
                  </a:lnTo>
                  <a:lnTo>
                    <a:pt x="2489" y="1973"/>
                  </a:lnTo>
                  <a:lnTo>
                    <a:pt x="2545" y="1862"/>
                  </a:lnTo>
                  <a:lnTo>
                    <a:pt x="2600" y="1733"/>
                  </a:lnTo>
                  <a:lnTo>
                    <a:pt x="2637" y="1604"/>
                  </a:lnTo>
                  <a:lnTo>
                    <a:pt x="2655" y="1475"/>
                  </a:lnTo>
                  <a:lnTo>
                    <a:pt x="2655" y="1328"/>
                  </a:lnTo>
                  <a:lnTo>
                    <a:pt x="2655" y="1199"/>
                  </a:lnTo>
                  <a:lnTo>
                    <a:pt x="2637" y="1069"/>
                  </a:lnTo>
                  <a:lnTo>
                    <a:pt x="2600" y="959"/>
                  </a:lnTo>
                  <a:lnTo>
                    <a:pt x="2563" y="830"/>
                  </a:lnTo>
                  <a:lnTo>
                    <a:pt x="2508" y="719"/>
                  </a:lnTo>
                  <a:lnTo>
                    <a:pt x="2434" y="609"/>
                  </a:lnTo>
                  <a:lnTo>
                    <a:pt x="2360" y="498"/>
                  </a:lnTo>
                  <a:lnTo>
                    <a:pt x="2268" y="406"/>
                  </a:lnTo>
                  <a:lnTo>
                    <a:pt x="2176" y="332"/>
                  </a:lnTo>
                  <a:lnTo>
                    <a:pt x="2084" y="240"/>
                  </a:lnTo>
                  <a:lnTo>
                    <a:pt x="1973" y="184"/>
                  </a:lnTo>
                  <a:lnTo>
                    <a:pt x="1862" y="129"/>
                  </a:lnTo>
                  <a:lnTo>
                    <a:pt x="1733" y="74"/>
                  </a:lnTo>
                  <a:lnTo>
                    <a:pt x="1623" y="37"/>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 name="Google Shape;979;p3"/>
            <p:cNvSpPr/>
            <p:nvPr/>
          </p:nvSpPr>
          <p:spPr>
            <a:xfrm>
              <a:off x="5457200" y="1098250"/>
              <a:ext cx="66400" cy="66400"/>
            </a:xfrm>
            <a:custGeom>
              <a:avLst/>
              <a:gdLst/>
              <a:ahLst/>
              <a:cxnLst/>
              <a:rect l="l" t="t" r="r" b="b"/>
              <a:pathLst>
                <a:path w="2656" h="2656" extrusionOk="0">
                  <a:moveTo>
                    <a:pt x="1218" y="1"/>
                  </a:moveTo>
                  <a:lnTo>
                    <a:pt x="1089" y="19"/>
                  </a:lnTo>
                  <a:lnTo>
                    <a:pt x="959" y="38"/>
                  </a:lnTo>
                  <a:lnTo>
                    <a:pt x="830" y="93"/>
                  </a:lnTo>
                  <a:lnTo>
                    <a:pt x="720" y="148"/>
                  </a:lnTo>
                  <a:lnTo>
                    <a:pt x="609" y="203"/>
                  </a:lnTo>
                  <a:lnTo>
                    <a:pt x="499" y="296"/>
                  </a:lnTo>
                  <a:lnTo>
                    <a:pt x="406" y="369"/>
                  </a:lnTo>
                  <a:lnTo>
                    <a:pt x="314" y="462"/>
                  </a:lnTo>
                  <a:lnTo>
                    <a:pt x="240" y="572"/>
                  </a:lnTo>
                  <a:lnTo>
                    <a:pt x="167" y="683"/>
                  </a:lnTo>
                  <a:lnTo>
                    <a:pt x="111" y="794"/>
                  </a:lnTo>
                  <a:lnTo>
                    <a:pt x="56" y="923"/>
                  </a:lnTo>
                  <a:lnTo>
                    <a:pt x="19" y="1052"/>
                  </a:lnTo>
                  <a:lnTo>
                    <a:pt x="1" y="1181"/>
                  </a:lnTo>
                  <a:lnTo>
                    <a:pt x="1" y="1328"/>
                  </a:lnTo>
                  <a:lnTo>
                    <a:pt x="1" y="1457"/>
                  </a:lnTo>
                  <a:lnTo>
                    <a:pt x="19" y="1586"/>
                  </a:lnTo>
                  <a:lnTo>
                    <a:pt x="56" y="1697"/>
                  </a:lnTo>
                  <a:lnTo>
                    <a:pt x="93" y="1826"/>
                  </a:lnTo>
                  <a:lnTo>
                    <a:pt x="148" y="1937"/>
                  </a:lnTo>
                  <a:lnTo>
                    <a:pt x="222" y="2047"/>
                  </a:lnTo>
                  <a:lnTo>
                    <a:pt x="296" y="2158"/>
                  </a:lnTo>
                  <a:lnTo>
                    <a:pt x="369" y="2250"/>
                  </a:lnTo>
                  <a:lnTo>
                    <a:pt x="462" y="2324"/>
                  </a:lnTo>
                  <a:lnTo>
                    <a:pt x="572" y="2416"/>
                  </a:lnTo>
                  <a:lnTo>
                    <a:pt x="683" y="2471"/>
                  </a:lnTo>
                  <a:lnTo>
                    <a:pt x="794" y="2527"/>
                  </a:lnTo>
                  <a:lnTo>
                    <a:pt x="904" y="2582"/>
                  </a:lnTo>
                  <a:lnTo>
                    <a:pt x="1033" y="2619"/>
                  </a:lnTo>
                  <a:lnTo>
                    <a:pt x="1162" y="2637"/>
                  </a:lnTo>
                  <a:lnTo>
                    <a:pt x="1291" y="2656"/>
                  </a:lnTo>
                  <a:lnTo>
                    <a:pt x="1439" y="2637"/>
                  </a:lnTo>
                  <a:lnTo>
                    <a:pt x="1568" y="2619"/>
                  </a:lnTo>
                  <a:lnTo>
                    <a:pt x="1697" y="2600"/>
                  </a:lnTo>
                  <a:lnTo>
                    <a:pt x="1808" y="2545"/>
                  </a:lnTo>
                  <a:lnTo>
                    <a:pt x="1937" y="2490"/>
                  </a:lnTo>
                  <a:lnTo>
                    <a:pt x="2047" y="2435"/>
                  </a:lnTo>
                  <a:lnTo>
                    <a:pt x="2158" y="2361"/>
                  </a:lnTo>
                  <a:lnTo>
                    <a:pt x="2250" y="2269"/>
                  </a:lnTo>
                  <a:lnTo>
                    <a:pt x="2342" y="2176"/>
                  </a:lnTo>
                  <a:lnTo>
                    <a:pt x="2416" y="2066"/>
                  </a:lnTo>
                  <a:lnTo>
                    <a:pt x="2490" y="1955"/>
                  </a:lnTo>
                  <a:lnTo>
                    <a:pt x="2545" y="1844"/>
                  </a:lnTo>
                  <a:lnTo>
                    <a:pt x="2582" y="1715"/>
                  </a:lnTo>
                  <a:lnTo>
                    <a:pt x="2619" y="1586"/>
                  </a:lnTo>
                  <a:lnTo>
                    <a:pt x="2637" y="1457"/>
                  </a:lnTo>
                  <a:lnTo>
                    <a:pt x="2656" y="1328"/>
                  </a:lnTo>
                  <a:lnTo>
                    <a:pt x="2637" y="1181"/>
                  </a:lnTo>
                  <a:lnTo>
                    <a:pt x="2619" y="1052"/>
                  </a:lnTo>
                  <a:lnTo>
                    <a:pt x="2600" y="941"/>
                  </a:lnTo>
                  <a:lnTo>
                    <a:pt x="2545" y="812"/>
                  </a:lnTo>
                  <a:lnTo>
                    <a:pt x="2490" y="701"/>
                  </a:lnTo>
                  <a:lnTo>
                    <a:pt x="2435" y="591"/>
                  </a:lnTo>
                  <a:lnTo>
                    <a:pt x="2361" y="498"/>
                  </a:lnTo>
                  <a:lnTo>
                    <a:pt x="2269" y="388"/>
                  </a:lnTo>
                  <a:lnTo>
                    <a:pt x="2176" y="314"/>
                  </a:lnTo>
                  <a:lnTo>
                    <a:pt x="2066" y="240"/>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 name="Google Shape;980;p3"/>
            <p:cNvSpPr/>
            <p:nvPr/>
          </p:nvSpPr>
          <p:spPr>
            <a:xfrm>
              <a:off x="5602400" y="1206575"/>
              <a:ext cx="66400" cy="66400"/>
            </a:xfrm>
            <a:custGeom>
              <a:avLst/>
              <a:gdLst/>
              <a:ahLst/>
              <a:cxnLst/>
              <a:rect l="l" t="t" r="r" b="b"/>
              <a:pathLst>
                <a:path w="2656" h="2656" extrusionOk="0">
                  <a:moveTo>
                    <a:pt x="1181" y="1"/>
                  </a:moveTo>
                  <a:lnTo>
                    <a:pt x="1052" y="38"/>
                  </a:lnTo>
                  <a:lnTo>
                    <a:pt x="923" y="56"/>
                  </a:lnTo>
                  <a:lnTo>
                    <a:pt x="812" y="111"/>
                  </a:lnTo>
                  <a:lnTo>
                    <a:pt x="701" y="167"/>
                  </a:lnTo>
                  <a:lnTo>
                    <a:pt x="591" y="240"/>
                  </a:lnTo>
                  <a:lnTo>
                    <a:pt x="480" y="314"/>
                  </a:lnTo>
                  <a:lnTo>
                    <a:pt x="388" y="406"/>
                  </a:lnTo>
                  <a:lnTo>
                    <a:pt x="314" y="498"/>
                  </a:lnTo>
                  <a:lnTo>
                    <a:pt x="240" y="591"/>
                  </a:lnTo>
                  <a:lnTo>
                    <a:pt x="167" y="701"/>
                  </a:lnTo>
                  <a:lnTo>
                    <a:pt x="111" y="812"/>
                  </a:lnTo>
                  <a:lnTo>
                    <a:pt x="74" y="941"/>
                  </a:lnTo>
                  <a:lnTo>
                    <a:pt x="38" y="1070"/>
                  </a:lnTo>
                  <a:lnTo>
                    <a:pt x="19" y="1199"/>
                  </a:lnTo>
                  <a:lnTo>
                    <a:pt x="1" y="1328"/>
                  </a:lnTo>
                  <a:lnTo>
                    <a:pt x="19" y="1457"/>
                  </a:lnTo>
                  <a:lnTo>
                    <a:pt x="38" y="1586"/>
                  </a:lnTo>
                  <a:lnTo>
                    <a:pt x="74" y="1715"/>
                  </a:lnTo>
                  <a:lnTo>
                    <a:pt x="111" y="1844"/>
                  </a:lnTo>
                  <a:lnTo>
                    <a:pt x="167" y="1955"/>
                  </a:lnTo>
                  <a:lnTo>
                    <a:pt x="240" y="2066"/>
                  </a:lnTo>
                  <a:lnTo>
                    <a:pt x="333" y="2176"/>
                  </a:lnTo>
                  <a:lnTo>
                    <a:pt x="406" y="2269"/>
                  </a:lnTo>
                  <a:lnTo>
                    <a:pt x="517" y="2361"/>
                  </a:lnTo>
                  <a:lnTo>
                    <a:pt x="609" y="2434"/>
                  </a:lnTo>
                  <a:lnTo>
                    <a:pt x="720" y="2508"/>
                  </a:lnTo>
                  <a:lnTo>
                    <a:pt x="849" y="2564"/>
                  </a:lnTo>
                  <a:lnTo>
                    <a:pt x="959" y="2600"/>
                  </a:lnTo>
                  <a:lnTo>
                    <a:pt x="1089" y="2637"/>
                  </a:lnTo>
                  <a:lnTo>
                    <a:pt x="1236" y="2656"/>
                  </a:lnTo>
                  <a:lnTo>
                    <a:pt x="1365" y="2656"/>
                  </a:lnTo>
                  <a:lnTo>
                    <a:pt x="1494" y="2637"/>
                  </a:lnTo>
                  <a:lnTo>
                    <a:pt x="1623" y="2619"/>
                  </a:lnTo>
                  <a:lnTo>
                    <a:pt x="1752" y="2582"/>
                  </a:lnTo>
                  <a:lnTo>
                    <a:pt x="1863" y="2545"/>
                  </a:lnTo>
                  <a:lnTo>
                    <a:pt x="1974" y="2490"/>
                  </a:lnTo>
                  <a:lnTo>
                    <a:pt x="2084" y="2416"/>
                  </a:lnTo>
                  <a:lnTo>
                    <a:pt x="2195" y="2342"/>
                  </a:lnTo>
                  <a:lnTo>
                    <a:pt x="2287" y="2250"/>
                  </a:lnTo>
                  <a:lnTo>
                    <a:pt x="2361" y="2158"/>
                  </a:lnTo>
                  <a:lnTo>
                    <a:pt x="2435" y="2047"/>
                  </a:lnTo>
                  <a:lnTo>
                    <a:pt x="2508" y="1955"/>
                  </a:lnTo>
                  <a:lnTo>
                    <a:pt x="2564" y="1826"/>
                  </a:lnTo>
                  <a:lnTo>
                    <a:pt x="2600" y="1715"/>
                  </a:lnTo>
                  <a:lnTo>
                    <a:pt x="2637" y="1586"/>
                  </a:lnTo>
                  <a:lnTo>
                    <a:pt x="2656" y="1457"/>
                  </a:lnTo>
                  <a:lnTo>
                    <a:pt x="2656" y="1328"/>
                  </a:lnTo>
                  <a:lnTo>
                    <a:pt x="2656" y="1199"/>
                  </a:lnTo>
                  <a:lnTo>
                    <a:pt x="2637" y="1052"/>
                  </a:lnTo>
                  <a:lnTo>
                    <a:pt x="2600" y="923"/>
                  </a:lnTo>
                  <a:lnTo>
                    <a:pt x="2564" y="812"/>
                  </a:lnTo>
                  <a:lnTo>
                    <a:pt x="2490" y="683"/>
                  </a:lnTo>
                  <a:lnTo>
                    <a:pt x="2435" y="572"/>
                  </a:lnTo>
                  <a:lnTo>
                    <a:pt x="2342" y="480"/>
                  </a:lnTo>
                  <a:lnTo>
                    <a:pt x="2269" y="388"/>
                  </a:lnTo>
                  <a:lnTo>
                    <a:pt x="2158" y="296"/>
                  </a:lnTo>
                  <a:lnTo>
                    <a:pt x="2066" y="222"/>
                  </a:lnTo>
                  <a:lnTo>
                    <a:pt x="1955" y="148"/>
                  </a:lnTo>
                  <a:lnTo>
                    <a:pt x="1826" y="93"/>
                  </a:lnTo>
                  <a:lnTo>
                    <a:pt x="1697" y="56"/>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 name="Google Shape;981;p3"/>
            <p:cNvSpPr/>
            <p:nvPr/>
          </p:nvSpPr>
          <p:spPr>
            <a:xfrm>
              <a:off x="5183400" y="804625"/>
              <a:ext cx="65475" cy="65475"/>
            </a:xfrm>
            <a:custGeom>
              <a:avLst/>
              <a:gdLst/>
              <a:ahLst/>
              <a:cxnLst/>
              <a:rect l="l" t="t" r="r" b="b"/>
              <a:pathLst>
                <a:path w="2619" h="2619" extrusionOk="0">
                  <a:moveTo>
                    <a:pt x="1144" y="1"/>
                  </a:moveTo>
                  <a:lnTo>
                    <a:pt x="1015" y="37"/>
                  </a:lnTo>
                  <a:lnTo>
                    <a:pt x="904" y="56"/>
                  </a:lnTo>
                  <a:lnTo>
                    <a:pt x="775" y="111"/>
                  </a:lnTo>
                  <a:lnTo>
                    <a:pt x="664" y="166"/>
                  </a:lnTo>
                  <a:lnTo>
                    <a:pt x="554" y="240"/>
                  </a:lnTo>
                  <a:lnTo>
                    <a:pt x="461" y="314"/>
                  </a:lnTo>
                  <a:lnTo>
                    <a:pt x="369" y="406"/>
                  </a:lnTo>
                  <a:lnTo>
                    <a:pt x="295" y="498"/>
                  </a:lnTo>
                  <a:lnTo>
                    <a:pt x="222" y="591"/>
                  </a:lnTo>
                  <a:lnTo>
                    <a:pt x="148" y="701"/>
                  </a:lnTo>
                  <a:lnTo>
                    <a:pt x="93" y="812"/>
                  </a:lnTo>
                  <a:lnTo>
                    <a:pt x="56" y="941"/>
                  </a:lnTo>
                  <a:lnTo>
                    <a:pt x="19" y="1070"/>
                  </a:lnTo>
                  <a:lnTo>
                    <a:pt x="19" y="1199"/>
                  </a:lnTo>
                  <a:lnTo>
                    <a:pt x="0" y="1328"/>
                  </a:lnTo>
                  <a:lnTo>
                    <a:pt x="19" y="1457"/>
                  </a:lnTo>
                  <a:lnTo>
                    <a:pt x="37" y="1586"/>
                  </a:lnTo>
                  <a:lnTo>
                    <a:pt x="74" y="1715"/>
                  </a:lnTo>
                  <a:lnTo>
                    <a:pt x="111" y="1826"/>
                  </a:lnTo>
                  <a:lnTo>
                    <a:pt x="166" y="1955"/>
                  </a:lnTo>
                  <a:lnTo>
                    <a:pt x="240" y="2047"/>
                  </a:lnTo>
                  <a:lnTo>
                    <a:pt x="314" y="2158"/>
                  </a:lnTo>
                  <a:lnTo>
                    <a:pt x="388" y="2250"/>
                  </a:lnTo>
                  <a:lnTo>
                    <a:pt x="498" y="2324"/>
                  </a:lnTo>
                  <a:lnTo>
                    <a:pt x="590" y="2397"/>
                  </a:lnTo>
                  <a:lnTo>
                    <a:pt x="701" y="2471"/>
                  </a:lnTo>
                  <a:lnTo>
                    <a:pt x="812" y="2527"/>
                  </a:lnTo>
                  <a:lnTo>
                    <a:pt x="941" y="2563"/>
                  </a:lnTo>
                  <a:lnTo>
                    <a:pt x="1051" y="2600"/>
                  </a:lnTo>
                  <a:lnTo>
                    <a:pt x="1180" y="2619"/>
                  </a:lnTo>
                  <a:lnTo>
                    <a:pt x="1457" y="2619"/>
                  </a:lnTo>
                  <a:lnTo>
                    <a:pt x="1586" y="2600"/>
                  </a:lnTo>
                  <a:lnTo>
                    <a:pt x="1715" y="2563"/>
                  </a:lnTo>
                  <a:lnTo>
                    <a:pt x="1826" y="2508"/>
                  </a:lnTo>
                  <a:lnTo>
                    <a:pt x="1936" y="2453"/>
                  </a:lnTo>
                  <a:lnTo>
                    <a:pt x="2047" y="2397"/>
                  </a:lnTo>
                  <a:lnTo>
                    <a:pt x="2158" y="2324"/>
                  </a:lnTo>
                  <a:lnTo>
                    <a:pt x="2250" y="2232"/>
                  </a:lnTo>
                  <a:lnTo>
                    <a:pt x="2324" y="2139"/>
                  </a:lnTo>
                  <a:lnTo>
                    <a:pt x="2397" y="2047"/>
                  </a:lnTo>
                  <a:lnTo>
                    <a:pt x="2471" y="1937"/>
                  </a:lnTo>
                  <a:lnTo>
                    <a:pt x="2526" y="1826"/>
                  </a:lnTo>
                  <a:lnTo>
                    <a:pt x="2563" y="1697"/>
                  </a:lnTo>
                  <a:lnTo>
                    <a:pt x="2600" y="1586"/>
                  </a:lnTo>
                  <a:lnTo>
                    <a:pt x="2619" y="1457"/>
                  </a:lnTo>
                  <a:lnTo>
                    <a:pt x="2619" y="1310"/>
                  </a:lnTo>
                  <a:lnTo>
                    <a:pt x="2619" y="1181"/>
                  </a:lnTo>
                  <a:lnTo>
                    <a:pt x="2600" y="1052"/>
                  </a:lnTo>
                  <a:lnTo>
                    <a:pt x="2563" y="922"/>
                  </a:lnTo>
                  <a:lnTo>
                    <a:pt x="2526" y="793"/>
                  </a:lnTo>
                  <a:lnTo>
                    <a:pt x="2471" y="683"/>
                  </a:lnTo>
                  <a:lnTo>
                    <a:pt x="2397" y="572"/>
                  </a:lnTo>
                  <a:lnTo>
                    <a:pt x="2324" y="461"/>
                  </a:lnTo>
                  <a:lnTo>
                    <a:pt x="2231" y="369"/>
                  </a:lnTo>
                  <a:lnTo>
                    <a:pt x="2139" y="277"/>
                  </a:lnTo>
                  <a:lnTo>
                    <a:pt x="2029" y="203"/>
                  </a:lnTo>
                  <a:lnTo>
                    <a:pt x="1918" y="148"/>
                  </a:lnTo>
                  <a:lnTo>
                    <a:pt x="1807" y="93"/>
                  </a:lnTo>
                  <a:lnTo>
                    <a:pt x="1678" y="56"/>
                  </a:lnTo>
                  <a:lnTo>
                    <a:pt x="1549"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 name="Google Shape;982;p3"/>
            <p:cNvSpPr/>
            <p:nvPr/>
          </p:nvSpPr>
          <p:spPr>
            <a:xfrm>
              <a:off x="5749000" y="1315825"/>
              <a:ext cx="64550" cy="64550"/>
            </a:xfrm>
            <a:custGeom>
              <a:avLst/>
              <a:gdLst/>
              <a:ahLst/>
              <a:cxnLst/>
              <a:rect l="l" t="t" r="r" b="b"/>
              <a:pathLst>
                <a:path w="2582" h="2582" extrusionOk="0">
                  <a:moveTo>
                    <a:pt x="1143" y="0"/>
                  </a:moveTo>
                  <a:lnTo>
                    <a:pt x="1014" y="19"/>
                  </a:lnTo>
                  <a:lnTo>
                    <a:pt x="885" y="56"/>
                  </a:lnTo>
                  <a:lnTo>
                    <a:pt x="774" y="111"/>
                  </a:lnTo>
                  <a:lnTo>
                    <a:pt x="664" y="148"/>
                  </a:lnTo>
                  <a:lnTo>
                    <a:pt x="553" y="222"/>
                  </a:lnTo>
                  <a:lnTo>
                    <a:pt x="461" y="295"/>
                  </a:lnTo>
                  <a:lnTo>
                    <a:pt x="369" y="388"/>
                  </a:lnTo>
                  <a:lnTo>
                    <a:pt x="277" y="480"/>
                  </a:lnTo>
                  <a:lnTo>
                    <a:pt x="203" y="572"/>
                  </a:lnTo>
                  <a:lnTo>
                    <a:pt x="148" y="683"/>
                  </a:lnTo>
                  <a:lnTo>
                    <a:pt x="92" y="793"/>
                  </a:lnTo>
                  <a:lnTo>
                    <a:pt x="55" y="904"/>
                  </a:lnTo>
                  <a:lnTo>
                    <a:pt x="18" y="1033"/>
                  </a:lnTo>
                  <a:lnTo>
                    <a:pt x="0" y="1162"/>
                  </a:lnTo>
                  <a:lnTo>
                    <a:pt x="0" y="1310"/>
                  </a:lnTo>
                  <a:lnTo>
                    <a:pt x="0" y="1439"/>
                  </a:lnTo>
                  <a:lnTo>
                    <a:pt x="37" y="1568"/>
                  </a:lnTo>
                  <a:lnTo>
                    <a:pt x="55" y="1697"/>
                  </a:lnTo>
                  <a:lnTo>
                    <a:pt x="111" y="1807"/>
                  </a:lnTo>
                  <a:lnTo>
                    <a:pt x="166" y="1918"/>
                  </a:lnTo>
                  <a:lnTo>
                    <a:pt x="221" y="2029"/>
                  </a:lnTo>
                  <a:lnTo>
                    <a:pt x="295" y="2139"/>
                  </a:lnTo>
                  <a:lnTo>
                    <a:pt x="387" y="2213"/>
                  </a:lnTo>
                  <a:lnTo>
                    <a:pt x="479" y="2305"/>
                  </a:lnTo>
                  <a:lnTo>
                    <a:pt x="572" y="2379"/>
                  </a:lnTo>
                  <a:lnTo>
                    <a:pt x="682" y="2434"/>
                  </a:lnTo>
                  <a:lnTo>
                    <a:pt x="793" y="2490"/>
                  </a:lnTo>
                  <a:lnTo>
                    <a:pt x="922" y="2527"/>
                  </a:lnTo>
                  <a:lnTo>
                    <a:pt x="1033" y="2563"/>
                  </a:lnTo>
                  <a:lnTo>
                    <a:pt x="1162" y="2582"/>
                  </a:lnTo>
                  <a:lnTo>
                    <a:pt x="1438" y="2582"/>
                  </a:lnTo>
                  <a:lnTo>
                    <a:pt x="1567" y="2563"/>
                  </a:lnTo>
                  <a:lnTo>
                    <a:pt x="1696" y="2527"/>
                  </a:lnTo>
                  <a:lnTo>
                    <a:pt x="1807" y="2490"/>
                  </a:lnTo>
                  <a:lnTo>
                    <a:pt x="1936" y="2434"/>
                  </a:lnTo>
                  <a:lnTo>
                    <a:pt x="2028" y="2361"/>
                  </a:lnTo>
                  <a:lnTo>
                    <a:pt x="2139" y="2287"/>
                  </a:lnTo>
                  <a:lnTo>
                    <a:pt x="2231" y="2213"/>
                  </a:lnTo>
                  <a:lnTo>
                    <a:pt x="2305" y="2121"/>
                  </a:lnTo>
                  <a:lnTo>
                    <a:pt x="2379" y="2010"/>
                  </a:lnTo>
                  <a:lnTo>
                    <a:pt x="2434" y="1900"/>
                  </a:lnTo>
                  <a:lnTo>
                    <a:pt x="2489" y="1789"/>
                  </a:lnTo>
                  <a:lnTo>
                    <a:pt x="2526" y="1678"/>
                  </a:lnTo>
                  <a:lnTo>
                    <a:pt x="2563" y="1549"/>
                  </a:lnTo>
                  <a:lnTo>
                    <a:pt x="2581" y="1420"/>
                  </a:lnTo>
                  <a:lnTo>
                    <a:pt x="2581" y="1273"/>
                  </a:lnTo>
                  <a:lnTo>
                    <a:pt x="2581" y="1144"/>
                  </a:lnTo>
                  <a:lnTo>
                    <a:pt x="2563" y="1015"/>
                  </a:lnTo>
                  <a:lnTo>
                    <a:pt x="2526" y="886"/>
                  </a:lnTo>
                  <a:lnTo>
                    <a:pt x="2489" y="775"/>
                  </a:lnTo>
                  <a:lnTo>
                    <a:pt x="2434" y="664"/>
                  </a:lnTo>
                  <a:lnTo>
                    <a:pt x="2360" y="554"/>
                  </a:lnTo>
                  <a:lnTo>
                    <a:pt x="2286" y="461"/>
                  </a:lnTo>
                  <a:lnTo>
                    <a:pt x="2213" y="369"/>
                  </a:lnTo>
                  <a:lnTo>
                    <a:pt x="2120" y="277"/>
                  </a:lnTo>
                  <a:lnTo>
                    <a:pt x="2010" y="203"/>
                  </a:lnTo>
                  <a:lnTo>
                    <a:pt x="1918" y="148"/>
                  </a:lnTo>
                  <a:lnTo>
                    <a:pt x="1789" y="93"/>
                  </a:lnTo>
                  <a:lnTo>
                    <a:pt x="1678" y="56"/>
                  </a:lnTo>
                  <a:lnTo>
                    <a:pt x="1549"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 name="Google Shape;983;p3"/>
            <p:cNvSpPr/>
            <p:nvPr/>
          </p:nvSpPr>
          <p:spPr>
            <a:xfrm>
              <a:off x="5249325" y="899125"/>
              <a:ext cx="65000" cy="65025"/>
            </a:xfrm>
            <a:custGeom>
              <a:avLst/>
              <a:gdLst/>
              <a:ahLst/>
              <a:cxnLst/>
              <a:rect l="l" t="t" r="r" b="b"/>
              <a:pathLst>
                <a:path w="2600" h="2601" extrusionOk="0">
                  <a:moveTo>
                    <a:pt x="1162" y="0"/>
                  </a:moveTo>
                  <a:lnTo>
                    <a:pt x="1033" y="19"/>
                  </a:lnTo>
                  <a:lnTo>
                    <a:pt x="904" y="56"/>
                  </a:lnTo>
                  <a:lnTo>
                    <a:pt x="793" y="93"/>
                  </a:lnTo>
                  <a:lnTo>
                    <a:pt x="682" y="148"/>
                  </a:lnTo>
                  <a:lnTo>
                    <a:pt x="572" y="222"/>
                  </a:lnTo>
                  <a:lnTo>
                    <a:pt x="461" y="295"/>
                  </a:lnTo>
                  <a:lnTo>
                    <a:pt x="369" y="369"/>
                  </a:lnTo>
                  <a:lnTo>
                    <a:pt x="295" y="461"/>
                  </a:lnTo>
                  <a:lnTo>
                    <a:pt x="221" y="572"/>
                  </a:lnTo>
                  <a:lnTo>
                    <a:pt x="166" y="664"/>
                  </a:lnTo>
                  <a:lnTo>
                    <a:pt x="111" y="793"/>
                  </a:lnTo>
                  <a:lnTo>
                    <a:pt x="55" y="904"/>
                  </a:lnTo>
                  <a:lnTo>
                    <a:pt x="37" y="1033"/>
                  </a:lnTo>
                  <a:lnTo>
                    <a:pt x="19" y="1162"/>
                  </a:lnTo>
                  <a:lnTo>
                    <a:pt x="0" y="1291"/>
                  </a:lnTo>
                  <a:lnTo>
                    <a:pt x="19" y="1439"/>
                  </a:lnTo>
                  <a:lnTo>
                    <a:pt x="37" y="1568"/>
                  </a:lnTo>
                  <a:lnTo>
                    <a:pt x="55" y="1697"/>
                  </a:lnTo>
                  <a:lnTo>
                    <a:pt x="111" y="1807"/>
                  </a:lnTo>
                  <a:lnTo>
                    <a:pt x="166" y="1918"/>
                  </a:lnTo>
                  <a:lnTo>
                    <a:pt x="221" y="2029"/>
                  </a:lnTo>
                  <a:lnTo>
                    <a:pt x="295" y="2121"/>
                  </a:lnTo>
                  <a:lnTo>
                    <a:pt x="387" y="2213"/>
                  </a:lnTo>
                  <a:lnTo>
                    <a:pt x="479" y="2305"/>
                  </a:lnTo>
                  <a:lnTo>
                    <a:pt x="572" y="2379"/>
                  </a:lnTo>
                  <a:lnTo>
                    <a:pt x="682" y="2434"/>
                  </a:lnTo>
                  <a:lnTo>
                    <a:pt x="793" y="2490"/>
                  </a:lnTo>
                  <a:lnTo>
                    <a:pt x="922" y="2545"/>
                  </a:lnTo>
                  <a:lnTo>
                    <a:pt x="1033" y="2563"/>
                  </a:lnTo>
                  <a:lnTo>
                    <a:pt x="1180" y="2582"/>
                  </a:lnTo>
                  <a:lnTo>
                    <a:pt x="1309" y="2600"/>
                  </a:lnTo>
                  <a:lnTo>
                    <a:pt x="1438" y="2582"/>
                  </a:lnTo>
                  <a:lnTo>
                    <a:pt x="1567" y="2563"/>
                  </a:lnTo>
                  <a:lnTo>
                    <a:pt x="1696" y="2545"/>
                  </a:lnTo>
                  <a:lnTo>
                    <a:pt x="1825" y="2490"/>
                  </a:lnTo>
                  <a:lnTo>
                    <a:pt x="1936" y="2434"/>
                  </a:lnTo>
                  <a:lnTo>
                    <a:pt x="2047" y="2379"/>
                  </a:lnTo>
                  <a:lnTo>
                    <a:pt x="2139" y="2305"/>
                  </a:lnTo>
                  <a:lnTo>
                    <a:pt x="2231" y="2213"/>
                  </a:lnTo>
                  <a:lnTo>
                    <a:pt x="2323" y="2121"/>
                  </a:lnTo>
                  <a:lnTo>
                    <a:pt x="2397" y="2029"/>
                  </a:lnTo>
                  <a:lnTo>
                    <a:pt x="2452" y="1918"/>
                  </a:lnTo>
                  <a:lnTo>
                    <a:pt x="2508" y="1807"/>
                  </a:lnTo>
                  <a:lnTo>
                    <a:pt x="2545" y="1678"/>
                  </a:lnTo>
                  <a:lnTo>
                    <a:pt x="2581" y="1549"/>
                  </a:lnTo>
                  <a:lnTo>
                    <a:pt x="2600" y="1420"/>
                  </a:lnTo>
                  <a:lnTo>
                    <a:pt x="2600" y="1291"/>
                  </a:lnTo>
                  <a:lnTo>
                    <a:pt x="2600" y="1162"/>
                  </a:lnTo>
                  <a:lnTo>
                    <a:pt x="2581" y="1033"/>
                  </a:lnTo>
                  <a:lnTo>
                    <a:pt x="2545" y="904"/>
                  </a:lnTo>
                  <a:lnTo>
                    <a:pt x="2508" y="775"/>
                  </a:lnTo>
                  <a:lnTo>
                    <a:pt x="2452" y="664"/>
                  </a:lnTo>
                  <a:lnTo>
                    <a:pt x="2379" y="554"/>
                  </a:lnTo>
                  <a:lnTo>
                    <a:pt x="2305" y="461"/>
                  </a:lnTo>
                  <a:lnTo>
                    <a:pt x="2231" y="369"/>
                  </a:lnTo>
                  <a:lnTo>
                    <a:pt x="2139" y="277"/>
                  </a:lnTo>
                  <a:lnTo>
                    <a:pt x="2028" y="203"/>
                  </a:lnTo>
                  <a:lnTo>
                    <a:pt x="1936" y="148"/>
                  </a:lnTo>
                  <a:lnTo>
                    <a:pt x="1807" y="93"/>
                  </a:lnTo>
                  <a:lnTo>
                    <a:pt x="1696" y="56"/>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 name="Google Shape;984;p3"/>
            <p:cNvSpPr/>
            <p:nvPr/>
          </p:nvSpPr>
          <p:spPr>
            <a:xfrm>
              <a:off x="4967675" y="238125"/>
              <a:ext cx="57650" cy="18000"/>
            </a:xfrm>
            <a:custGeom>
              <a:avLst/>
              <a:gdLst/>
              <a:ahLst/>
              <a:cxnLst/>
              <a:rect l="l" t="t" r="r" b="b"/>
              <a:pathLst>
                <a:path w="2306" h="720" extrusionOk="0">
                  <a:moveTo>
                    <a:pt x="0" y="0"/>
                  </a:moveTo>
                  <a:lnTo>
                    <a:pt x="93" y="166"/>
                  </a:lnTo>
                  <a:lnTo>
                    <a:pt x="185" y="295"/>
                  </a:lnTo>
                  <a:lnTo>
                    <a:pt x="314" y="424"/>
                  </a:lnTo>
                  <a:lnTo>
                    <a:pt x="461" y="516"/>
                  </a:lnTo>
                  <a:lnTo>
                    <a:pt x="627" y="608"/>
                  </a:lnTo>
                  <a:lnTo>
                    <a:pt x="793" y="664"/>
                  </a:lnTo>
                  <a:lnTo>
                    <a:pt x="978" y="701"/>
                  </a:lnTo>
                  <a:lnTo>
                    <a:pt x="1162" y="719"/>
                  </a:lnTo>
                  <a:lnTo>
                    <a:pt x="1346" y="701"/>
                  </a:lnTo>
                  <a:lnTo>
                    <a:pt x="1531" y="664"/>
                  </a:lnTo>
                  <a:lnTo>
                    <a:pt x="1697" y="608"/>
                  </a:lnTo>
                  <a:lnTo>
                    <a:pt x="1863" y="516"/>
                  </a:lnTo>
                  <a:lnTo>
                    <a:pt x="1992" y="424"/>
                  </a:lnTo>
                  <a:lnTo>
                    <a:pt x="2121" y="295"/>
                  </a:lnTo>
                  <a:lnTo>
                    <a:pt x="2231" y="148"/>
                  </a:lnTo>
                  <a:lnTo>
                    <a:pt x="23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 name="Google Shape;985;p3"/>
            <p:cNvSpPr/>
            <p:nvPr/>
          </p:nvSpPr>
          <p:spPr>
            <a:xfrm>
              <a:off x="5118400" y="710600"/>
              <a:ext cx="64550" cy="65000"/>
            </a:xfrm>
            <a:custGeom>
              <a:avLst/>
              <a:gdLst/>
              <a:ahLst/>
              <a:cxnLst/>
              <a:rect l="l" t="t" r="r" b="b"/>
              <a:pathLst>
                <a:path w="2582" h="2600" extrusionOk="0">
                  <a:moveTo>
                    <a:pt x="1291" y="0"/>
                  </a:moveTo>
                  <a:lnTo>
                    <a:pt x="1144" y="19"/>
                  </a:lnTo>
                  <a:lnTo>
                    <a:pt x="1015" y="37"/>
                  </a:lnTo>
                  <a:lnTo>
                    <a:pt x="886" y="74"/>
                  </a:lnTo>
                  <a:lnTo>
                    <a:pt x="775" y="111"/>
                  </a:lnTo>
                  <a:lnTo>
                    <a:pt x="664" y="166"/>
                  </a:lnTo>
                  <a:lnTo>
                    <a:pt x="554" y="221"/>
                  </a:lnTo>
                  <a:lnTo>
                    <a:pt x="462" y="295"/>
                  </a:lnTo>
                  <a:lnTo>
                    <a:pt x="369" y="387"/>
                  </a:lnTo>
                  <a:lnTo>
                    <a:pt x="277" y="480"/>
                  </a:lnTo>
                  <a:lnTo>
                    <a:pt x="203" y="572"/>
                  </a:lnTo>
                  <a:lnTo>
                    <a:pt x="148" y="682"/>
                  </a:lnTo>
                  <a:lnTo>
                    <a:pt x="93" y="793"/>
                  </a:lnTo>
                  <a:lnTo>
                    <a:pt x="56" y="922"/>
                  </a:lnTo>
                  <a:lnTo>
                    <a:pt x="19" y="1051"/>
                  </a:lnTo>
                  <a:lnTo>
                    <a:pt x="1" y="1180"/>
                  </a:lnTo>
                  <a:lnTo>
                    <a:pt x="1" y="1309"/>
                  </a:lnTo>
                  <a:lnTo>
                    <a:pt x="1" y="1438"/>
                  </a:lnTo>
                  <a:lnTo>
                    <a:pt x="19" y="1567"/>
                  </a:lnTo>
                  <a:lnTo>
                    <a:pt x="56" y="1696"/>
                  </a:lnTo>
                  <a:lnTo>
                    <a:pt x="93" y="1826"/>
                  </a:lnTo>
                  <a:lnTo>
                    <a:pt x="148" y="1936"/>
                  </a:lnTo>
                  <a:lnTo>
                    <a:pt x="222" y="2047"/>
                  </a:lnTo>
                  <a:lnTo>
                    <a:pt x="296" y="2139"/>
                  </a:lnTo>
                  <a:lnTo>
                    <a:pt x="369" y="2231"/>
                  </a:lnTo>
                  <a:lnTo>
                    <a:pt x="462" y="2305"/>
                  </a:lnTo>
                  <a:lnTo>
                    <a:pt x="572" y="2379"/>
                  </a:lnTo>
                  <a:lnTo>
                    <a:pt x="664" y="2452"/>
                  </a:lnTo>
                  <a:lnTo>
                    <a:pt x="794" y="2508"/>
                  </a:lnTo>
                  <a:lnTo>
                    <a:pt x="904" y="2545"/>
                  </a:lnTo>
                  <a:lnTo>
                    <a:pt x="1033" y="2563"/>
                  </a:lnTo>
                  <a:lnTo>
                    <a:pt x="1162" y="2581"/>
                  </a:lnTo>
                  <a:lnTo>
                    <a:pt x="1291" y="2600"/>
                  </a:lnTo>
                  <a:lnTo>
                    <a:pt x="1439" y="2581"/>
                  </a:lnTo>
                  <a:lnTo>
                    <a:pt x="1568" y="2563"/>
                  </a:lnTo>
                  <a:lnTo>
                    <a:pt x="1697" y="2545"/>
                  </a:lnTo>
                  <a:lnTo>
                    <a:pt x="1808" y="2489"/>
                  </a:lnTo>
                  <a:lnTo>
                    <a:pt x="1918" y="2434"/>
                  </a:lnTo>
                  <a:lnTo>
                    <a:pt x="2029" y="2379"/>
                  </a:lnTo>
                  <a:lnTo>
                    <a:pt x="2121" y="2305"/>
                  </a:lnTo>
                  <a:lnTo>
                    <a:pt x="2213" y="2213"/>
                  </a:lnTo>
                  <a:lnTo>
                    <a:pt x="2305" y="2121"/>
                  </a:lnTo>
                  <a:lnTo>
                    <a:pt x="2379" y="2028"/>
                  </a:lnTo>
                  <a:lnTo>
                    <a:pt x="2435" y="1918"/>
                  </a:lnTo>
                  <a:lnTo>
                    <a:pt x="2490" y="1807"/>
                  </a:lnTo>
                  <a:lnTo>
                    <a:pt x="2527" y="1678"/>
                  </a:lnTo>
                  <a:lnTo>
                    <a:pt x="2564" y="1567"/>
                  </a:lnTo>
                  <a:lnTo>
                    <a:pt x="2582" y="1438"/>
                  </a:lnTo>
                  <a:lnTo>
                    <a:pt x="2582" y="1291"/>
                  </a:lnTo>
                  <a:lnTo>
                    <a:pt x="2582" y="1162"/>
                  </a:lnTo>
                  <a:lnTo>
                    <a:pt x="2564" y="1033"/>
                  </a:lnTo>
                  <a:lnTo>
                    <a:pt x="2527" y="904"/>
                  </a:lnTo>
                  <a:lnTo>
                    <a:pt x="2490" y="793"/>
                  </a:lnTo>
                  <a:lnTo>
                    <a:pt x="2435" y="664"/>
                  </a:lnTo>
                  <a:lnTo>
                    <a:pt x="2361" y="572"/>
                  </a:lnTo>
                  <a:lnTo>
                    <a:pt x="2287" y="461"/>
                  </a:lnTo>
                  <a:lnTo>
                    <a:pt x="2213" y="369"/>
                  </a:lnTo>
                  <a:lnTo>
                    <a:pt x="2121" y="295"/>
                  </a:lnTo>
                  <a:lnTo>
                    <a:pt x="2010" y="221"/>
                  </a:lnTo>
                  <a:lnTo>
                    <a:pt x="1918" y="166"/>
                  </a:lnTo>
                  <a:lnTo>
                    <a:pt x="1789" y="111"/>
                  </a:lnTo>
                  <a:lnTo>
                    <a:pt x="1679" y="55"/>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 name="Google Shape;986;p3"/>
            <p:cNvSpPr/>
            <p:nvPr/>
          </p:nvSpPr>
          <p:spPr>
            <a:xfrm>
              <a:off x="5312475" y="990400"/>
              <a:ext cx="64550" cy="64550"/>
            </a:xfrm>
            <a:custGeom>
              <a:avLst/>
              <a:gdLst/>
              <a:ahLst/>
              <a:cxnLst/>
              <a:rect l="l" t="t" r="r" b="b"/>
              <a:pathLst>
                <a:path w="2582" h="2582" extrusionOk="0">
                  <a:moveTo>
                    <a:pt x="1180" y="0"/>
                  </a:moveTo>
                  <a:lnTo>
                    <a:pt x="1051" y="19"/>
                  </a:lnTo>
                  <a:lnTo>
                    <a:pt x="922" y="55"/>
                  </a:lnTo>
                  <a:lnTo>
                    <a:pt x="811" y="92"/>
                  </a:lnTo>
                  <a:lnTo>
                    <a:pt x="682" y="148"/>
                  </a:lnTo>
                  <a:lnTo>
                    <a:pt x="572" y="203"/>
                  </a:lnTo>
                  <a:lnTo>
                    <a:pt x="480" y="277"/>
                  </a:lnTo>
                  <a:lnTo>
                    <a:pt x="387" y="350"/>
                  </a:lnTo>
                  <a:lnTo>
                    <a:pt x="295" y="443"/>
                  </a:lnTo>
                  <a:lnTo>
                    <a:pt x="221" y="553"/>
                  </a:lnTo>
                  <a:lnTo>
                    <a:pt x="166" y="645"/>
                  </a:lnTo>
                  <a:lnTo>
                    <a:pt x="111" y="756"/>
                  </a:lnTo>
                  <a:lnTo>
                    <a:pt x="55" y="885"/>
                  </a:lnTo>
                  <a:lnTo>
                    <a:pt x="19" y="1014"/>
                  </a:lnTo>
                  <a:lnTo>
                    <a:pt x="0" y="1143"/>
                  </a:lnTo>
                  <a:lnTo>
                    <a:pt x="0" y="1272"/>
                  </a:lnTo>
                  <a:lnTo>
                    <a:pt x="0" y="1401"/>
                  </a:lnTo>
                  <a:lnTo>
                    <a:pt x="19" y="1530"/>
                  </a:lnTo>
                  <a:lnTo>
                    <a:pt x="37" y="1660"/>
                  </a:lnTo>
                  <a:lnTo>
                    <a:pt x="92" y="1789"/>
                  </a:lnTo>
                  <a:lnTo>
                    <a:pt x="129" y="1899"/>
                  </a:lnTo>
                  <a:lnTo>
                    <a:pt x="203" y="2010"/>
                  </a:lnTo>
                  <a:lnTo>
                    <a:pt x="277" y="2102"/>
                  </a:lnTo>
                  <a:lnTo>
                    <a:pt x="350" y="2194"/>
                  </a:lnTo>
                  <a:lnTo>
                    <a:pt x="443" y="2286"/>
                  </a:lnTo>
                  <a:lnTo>
                    <a:pt x="535" y="2360"/>
                  </a:lnTo>
                  <a:lnTo>
                    <a:pt x="645" y="2434"/>
                  </a:lnTo>
                  <a:lnTo>
                    <a:pt x="756" y="2489"/>
                  </a:lnTo>
                  <a:lnTo>
                    <a:pt x="867" y="2526"/>
                  </a:lnTo>
                  <a:lnTo>
                    <a:pt x="996" y="2563"/>
                  </a:lnTo>
                  <a:lnTo>
                    <a:pt x="1125" y="2581"/>
                  </a:lnTo>
                  <a:lnTo>
                    <a:pt x="1401" y="2581"/>
                  </a:lnTo>
                  <a:lnTo>
                    <a:pt x="1530" y="2563"/>
                  </a:lnTo>
                  <a:lnTo>
                    <a:pt x="1660" y="2545"/>
                  </a:lnTo>
                  <a:lnTo>
                    <a:pt x="1770" y="2508"/>
                  </a:lnTo>
                  <a:lnTo>
                    <a:pt x="1899" y="2452"/>
                  </a:lnTo>
                  <a:lnTo>
                    <a:pt x="1991" y="2379"/>
                  </a:lnTo>
                  <a:lnTo>
                    <a:pt x="2102" y="2323"/>
                  </a:lnTo>
                  <a:lnTo>
                    <a:pt x="2194" y="2231"/>
                  </a:lnTo>
                  <a:lnTo>
                    <a:pt x="2286" y="2139"/>
                  </a:lnTo>
                  <a:lnTo>
                    <a:pt x="2360" y="2047"/>
                  </a:lnTo>
                  <a:lnTo>
                    <a:pt x="2416" y="1936"/>
                  </a:lnTo>
                  <a:lnTo>
                    <a:pt x="2471" y="1826"/>
                  </a:lnTo>
                  <a:lnTo>
                    <a:pt x="2526" y="1715"/>
                  </a:lnTo>
                  <a:lnTo>
                    <a:pt x="2545" y="1586"/>
                  </a:lnTo>
                  <a:lnTo>
                    <a:pt x="2581" y="1457"/>
                  </a:lnTo>
                  <a:lnTo>
                    <a:pt x="2581" y="1328"/>
                  </a:lnTo>
                  <a:lnTo>
                    <a:pt x="2581" y="1180"/>
                  </a:lnTo>
                  <a:lnTo>
                    <a:pt x="2563" y="1051"/>
                  </a:lnTo>
                  <a:lnTo>
                    <a:pt x="2526" y="922"/>
                  </a:lnTo>
                  <a:lnTo>
                    <a:pt x="2489" y="811"/>
                  </a:lnTo>
                  <a:lnTo>
                    <a:pt x="2434" y="701"/>
                  </a:lnTo>
                  <a:lnTo>
                    <a:pt x="2379" y="590"/>
                  </a:lnTo>
                  <a:lnTo>
                    <a:pt x="2305" y="480"/>
                  </a:lnTo>
                  <a:lnTo>
                    <a:pt x="2231" y="387"/>
                  </a:lnTo>
                  <a:lnTo>
                    <a:pt x="2139" y="314"/>
                  </a:lnTo>
                  <a:lnTo>
                    <a:pt x="2047" y="240"/>
                  </a:lnTo>
                  <a:lnTo>
                    <a:pt x="1936" y="166"/>
                  </a:lnTo>
                  <a:lnTo>
                    <a:pt x="1825" y="111"/>
                  </a:lnTo>
                  <a:lnTo>
                    <a:pt x="1696" y="74"/>
                  </a:lnTo>
                  <a:lnTo>
                    <a:pt x="1586" y="37"/>
                  </a:lnTo>
                  <a:lnTo>
                    <a:pt x="1457" y="19"/>
                  </a:lnTo>
                  <a:lnTo>
                    <a:pt x="1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 name="Google Shape;987;p3"/>
            <p:cNvSpPr/>
            <p:nvPr/>
          </p:nvSpPr>
          <p:spPr>
            <a:xfrm>
              <a:off x="5001775" y="445550"/>
              <a:ext cx="64100" cy="64100"/>
            </a:xfrm>
            <a:custGeom>
              <a:avLst/>
              <a:gdLst/>
              <a:ahLst/>
              <a:cxnLst/>
              <a:rect l="l" t="t" r="r" b="b"/>
              <a:pathLst>
                <a:path w="2564" h="2564" extrusionOk="0">
                  <a:moveTo>
                    <a:pt x="1255" y="0"/>
                  </a:moveTo>
                  <a:lnTo>
                    <a:pt x="1126" y="19"/>
                  </a:lnTo>
                  <a:lnTo>
                    <a:pt x="996" y="37"/>
                  </a:lnTo>
                  <a:lnTo>
                    <a:pt x="886" y="55"/>
                  </a:lnTo>
                  <a:lnTo>
                    <a:pt x="757" y="111"/>
                  </a:lnTo>
                  <a:lnTo>
                    <a:pt x="665" y="148"/>
                  </a:lnTo>
                  <a:lnTo>
                    <a:pt x="554" y="221"/>
                  </a:lnTo>
                  <a:lnTo>
                    <a:pt x="462" y="295"/>
                  </a:lnTo>
                  <a:lnTo>
                    <a:pt x="370" y="369"/>
                  </a:lnTo>
                  <a:lnTo>
                    <a:pt x="277" y="461"/>
                  </a:lnTo>
                  <a:lnTo>
                    <a:pt x="222" y="553"/>
                  </a:lnTo>
                  <a:lnTo>
                    <a:pt x="148" y="664"/>
                  </a:lnTo>
                  <a:lnTo>
                    <a:pt x="93" y="775"/>
                  </a:lnTo>
                  <a:lnTo>
                    <a:pt x="56" y="885"/>
                  </a:lnTo>
                  <a:lnTo>
                    <a:pt x="19" y="996"/>
                  </a:lnTo>
                  <a:lnTo>
                    <a:pt x="1" y="1125"/>
                  </a:lnTo>
                  <a:lnTo>
                    <a:pt x="1" y="1254"/>
                  </a:lnTo>
                  <a:lnTo>
                    <a:pt x="1" y="1401"/>
                  </a:lnTo>
                  <a:lnTo>
                    <a:pt x="19" y="1531"/>
                  </a:lnTo>
                  <a:lnTo>
                    <a:pt x="38" y="1660"/>
                  </a:lnTo>
                  <a:lnTo>
                    <a:pt x="75" y="1770"/>
                  </a:lnTo>
                  <a:lnTo>
                    <a:pt x="130" y="1881"/>
                  </a:lnTo>
                  <a:lnTo>
                    <a:pt x="204" y="1992"/>
                  </a:lnTo>
                  <a:lnTo>
                    <a:pt x="259" y="2102"/>
                  </a:lnTo>
                  <a:lnTo>
                    <a:pt x="351" y="2194"/>
                  </a:lnTo>
                  <a:lnTo>
                    <a:pt x="443" y="2268"/>
                  </a:lnTo>
                  <a:lnTo>
                    <a:pt x="536" y="2342"/>
                  </a:lnTo>
                  <a:lnTo>
                    <a:pt x="646" y="2416"/>
                  </a:lnTo>
                  <a:lnTo>
                    <a:pt x="757" y="2471"/>
                  </a:lnTo>
                  <a:lnTo>
                    <a:pt x="867" y="2508"/>
                  </a:lnTo>
                  <a:lnTo>
                    <a:pt x="996" y="2545"/>
                  </a:lnTo>
                  <a:lnTo>
                    <a:pt x="1126" y="2563"/>
                  </a:lnTo>
                  <a:lnTo>
                    <a:pt x="1402" y="2563"/>
                  </a:lnTo>
                  <a:lnTo>
                    <a:pt x="1531" y="2545"/>
                  </a:lnTo>
                  <a:lnTo>
                    <a:pt x="1660" y="2508"/>
                  </a:lnTo>
                  <a:lnTo>
                    <a:pt x="1771" y="2471"/>
                  </a:lnTo>
                  <a:lnTo>
                    <a:pt x="1882" y="2416"/>
                  </a:lnTo>
                  <a:lnTo>
                    <a:pt x="1992" y="2360"/>
                  </a:lnTo>
                  <a:lnTo>
                    <a:pt x="2103" y="2287"/>
                  </a:lnTo>
                  <a:lnTo>
                    <a:pt x="2177" y="2213"/>
                  </a:lnTo>
                  <a:lnTo>
                    <a:pt x="2269" y="2121"/>
                  </a:lnTo>
                  <a:lnTo>
                    <a:pt x="2342" y="2010"/>
                  </a:lnTo>
                  <a:lnTo>
                    <a:pt x="2398" y="1918"/>
                  </a:lnTo>
                  <a:lnTo>
                    <a:pt x="2453" y="1807"/>
                  </a:lnTo>
                  <a:lnTo>
                    <a:pt x="2508" y="1678"/>
                  </a:lnTo>
                  <a:lnTo>
                    <a:pt x="2527" y="1549"/>
                  </a:lnTo>
                  <a:lnTo>
                    <a:pt x="2545" y="1420"/>
                  </a:lnTo>
                  <a:lnTo>
                    <a:pt x="2564" y="1291"/>
                  </a:lnTo>
                  <a:lnTo>
                    <a:pt x="2545" y="1143"/>
                  </a:lnTo>
                  <a:lnTo>
                    <a:pt x="2527" y="1014"/>
                  </a:lnTo>
                  <a:lnTo>
                    <a:pt x="2508" y="904"/>
                  </a:lnTo>
                  <a:lnTo>
                    <a:pt x="2453" y="775"/>
                  </a:lnTo>
                  <a:lnTo>
                    <a:pt x="2398" y="664"/>
                  </a:lnTo>
                  <a:lnTo>
                    <a:pt x="2342" y="553"/>
                  </a:lnTo>
                  <a:lnTo>
                    <a:pt x="2269" y="461"/>
                  </a:lnTo>
                  <a:lnTo>
                    <a:pt x="2177" y="369"/>
                  </a:lnTo>
                  <a:lnTo>
                    <a:pt x="2103" y="295"/>
                  </a:lnTo>
                  <a:lnTo>
                    <a:pt x="1992" y="221"/>
                  </a:lnTo>
                  <a:lnTo>
                    <a:pt x="1882" y="148"/>
                  </a:lnTo>
                  <a:lnTo>
                    <a:pt x="1771" y="92"/>
                  </a:lnTo>
                  <a:lnTo>
                    <a:pt x="1660" y="55"/>
                  </a:lnTo>
                  <a:lnTo>
                    <a:pt x="1531" y="37"/>
                  </a:lnTo>
                  <a:lnTo>
                    <a:pt x="1402" y="19"/>
                  </a:lnTo>
                  <a:lnTo>
                    <a:pt x="1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 name="Google Shape;988;p3"/>
            <p:cNvSpPr/>
            <p:nvPr/>
          </p:nvSpPr>
          <p:spPr>
            <a:xfrm>
              <a:off x="5524050" y="1193200"/>
              <a:ext cx="64100" cy="64100"/>
            </a:xfrm>
            <a:custGeom>
              <a:avLst/>
              <a:gdLst/>
              <a:ahLst/>
              <a:cxnLst/>
              <a:rect l="l" t="t" r="r" b="b"/>
              <a:pathLst>
                <a:path w="2564" h="2564" extrusionOk="0">
                  <a:moveTo>
                    <a:pt x="1291" y="1"/>
                  </a:moveTo>
                  <a:lnTo>
                    <a:pt x="1143" y="19"/>
                  </a:lnTo>
                  <a:lnTo>
                    <a:pt x="1014" y="38"/>
                  </a:lnTo>
                  <a:lnTo>
                    <a:pt x="885" y="56"/>
                  </a:lnTo>
                  <a:lnTo>
                    <a:pt x="775" y="93"/>
                  </a:lnTo>
                  <a:lnTo>
                    <a:pt x="664" y="148"/>
                  </a:lnTo>
                  <a:lnTo>
                    <a:pt x="553" y="222"/>
                  </a:lnTo>
                  <a:lnTo>
                    <a:pt x="461" y="296"/>
                  </a:lnTo>
                  <a:lnTo>
                    <a:pt x="369" y="370"/>
                  </a:lnTo>
                  <a:lnTo>
                    <a:pt x="277" y="462"/>
                  </a:lnTo>
                  <a:lnTo>
                    <a:pt x="203" y="554"/>
                  </a:lnTo>
                  <a:lnTo>
                    <a:pt x="148" y="665"/>
                  </a:lnTo>
                  <a:lnTo>
                    <a:pt x="92" y="775"/>
                  </a:lnTo>
                  <a:lnTo>
                    <a:pt x="56" y="904"/>
                  </a:lnTo>
                  <a:lnTo>
                    <a:pt x="19" y="1033"/>
                  </a:lnTo>
                  <a:lnTo>
                    <a:pt x="0" y="1163"/>
                  </a:lnTo>
                  <a:lnTo>
                    <a:pt x="0" y="1292"/>
                  </a:lnTo>
                  <a:lnTo>
                    <a:pt x="0" y="1421"/>
                  </a:lnTo>
                  <a:lnTo>
                    <a:pt x="19" y="1550"/>
                  </a:lnTo>
                  <a:lnTo>
                    <a:pt x="56" y="1679"/>
                  </a:lnTo>
                  <a:lnTo>
                    <a:pt x="92" y="1808"/>
                  </a:lnTo>
                  <a:lnTo>
                    <a:pt x="148" y="1918"/>
                  </a:lnTo>
                  <a:lnTo>
                    <a:pt x="203" y="2029"/>
                  </a:lnTo>
                  <a:lnTo>
                    <a:pt x="277" y="2121"/>
                  </a:lnTo>
                  <a:lnTo>
                    <a:pt x="369" y="2214"/>
                  </a:lnTo>
                  <a:lnTo>
                    <a:pt x="461" y="2287"/>
                  </a:lnTo>
                  <a:lnTo>
                    <a:pt x="553" y="2361"/>
                  </a:lnTo>
                  <a:lnTo>
                    <a:pt x="664" y="2435"/>
                  </a:lnTo>
                  <a:lnTo>
                    <a:pt x="775" y="2472"/>
                  </a:lnTo>
                  <a:lnTo>
                    <a:pt x="904" y="2527"/>
                  </a:lnTo>
                  <a:lnTo>
                    <a:pt x="1033" y="2545"/>
                  </a:lnTo>
                  <a:lnTo>
                    <a:pt x="1162" y="2564"/>
                  </a:lnTo>
                  <a:lnTo>
                    <a:pt x="1420" y="2564"/>
                  </a:lnTo>
                  <a:lnTo>
                    <a:pt x="1549" y="2545"/>
                  </a:lnTo>
                  <a:lnTo>
                    <a:pt x="1678" y="2509"/>
                  </a:lnTo>
                  <a:lnTo>
                    <a:pt x="1807" y="2472"/>
                  </a:lnTo>
                  <a:lnTo>
                    <a:pt x="1918" y="2416"/>
                  </a:lnTo>
                  <a:lnTo>
                    <a:pt x="2010" y="2343"/>
                  </a:lnTo>
                  <a:lnTo>
                    <a:pt x="2121" y="2269"/>
                  </a:lnTo>
                  <a:lnTo>
                    <a:pt x="2194" y="2195"/>
                  </a:lnTo>
                  <a:lnTo>
                    <a:pt x="2287" y="2103"/>
                  </a:lnTo>
                  <a:lnTo>
                    <a:pt x="2360" y="1992"/>
                  </a:lnTo>
                  <a:lnTo>
                    <a:pt x="2416" y="1882"/>
                  </a:lnTo>
                  <a:lnTo>
                    <a:pt x="2471" y="1771"/>
                  </a:lnTo>
                  <a:lnTo>
                    <a:pt x="2508" y="1660"/>
                  </a:lnTo>
                  <a:lnTo>
                    <a:pt x="2545" y="1531"/>
                  </a:lnTo>
                  <a:lnTo>
                    <a:pt x="2545" y="1402"/>
                  </a:lnTo>
                  <a:lnTo>
                    <a:pt x="2563" y="1255"/>
                  </a:lnTo>
                  <a:lnTo>
                    <a:pt x="2545" y="1126"/>
                  </a:lnTo>
                  <a:lnTo>
                    <a:pt x="2526" y="997"/>
                  </a:lnTo>
                  <a:lnTo>
                    <a:pt x="2489" y="886"/>
                  </a:lnTo>
                  <a:lnTo>
                    <a:pt x="2453" y="757"/>
                  </a:lnTo>
                  <a:lnTo>
                    <a:pt x="2397" y="665"/>
                  </a:lnTo>
                  <a:lnTo>
                    <a:pt x="2342" y="554"/>
                  </a:lnTo>
                  <a:lnTo>
                    <a:pt x="2268" y="462"/>
                  </a:lnTo>
                  <a:lnTo>
                    <a:pt x="2176" y="370"/>
                  </a:lnTo>
                  <a:lnTo>
                    <a:pt x="2102" y="296"/>
                  </a:lnTo>
                  <a:lnTo>
                    <a:pt x="1992" y="222"/>
                  </a:lnTo>
                  <a:lnTo>
                    <a:pt x="1899" y="148"/>
                  </a:lnTo>
                  <a:lnTo>
                    <a:pt x="1789" y="112"/>
                  </a:lnTo>
                  <a:lnTo>
                    <a:pt x="1660" y="56"/>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 name="Google Shape;989;p3"/>
            <p:cNvSpPr/>
            <p:nvPr/>
          </p:nvSpPr>
          <p:spPr>
            <a:xfrm>
              <a:off x="5378375" y="1085350"/>
              <a:ext cx="63650" cy="63625"/>
            </a:xfrm>
            <a:custGeom>
              <a:avLst/>
              <a:gdLst/>
              <a:ahLst/>
              <a:cxnLst/>
              <a:rect l="l" t="t" r="r" b="b"/>
              <a:pathLst>
                <a:path w="2546" h="2545" extrusionOk="0">
                  <a:moveTo>
                    <a:pt x="1070" y="0"/>
                  </a:moveTo>
                  <a:lnTo>
                    <a:pt x="941" y="37"/>
                  </a:lnTo>
                  <a:lnTo>
                    <a:pt x="830" y="74"/>
                  </a:lnTo>
                  <a:lnTo>
                    <a:pt x="720" y="111"/>
                  </a:lnTo>
                  <a:lnTo>
                    <a:pt x="609" y="166"/>
                  </a:lnTo>
                  <a:lnTo>
                    <a:pt x="517" y="240"/>
                  </a:lnTo>
                  <a:lnTo>
                    <a:pt x="425" y="314"/>
                  </a:lnTo>
                  <a:lnTo>
                    <a:pt x="333" y="406"/>
                  </a:lnTo>
                  <a:lnTo>
                    <a:pt x="259" y="498"/>
                  </a:lnTo>
                  <a:lnTo>
                    <a:pt x="185" y="590"/>
                  </a:lnTo>
                  <a:lnTo>
                    <a:pt x="130" y="701"/>
                  </a:lnTo>
                  <a:lnTo>
                    <a:pt x="93" y="812"/>
                  </a:lnTo>
                  <a:lnTo>
                    <a:pt x="56" y="922"/>
                  </a:lnTo>
                  <a:lnTo>
                    <a:pt x="19" y="1051"/>
                  </a:lnTo>
                  <a:lnTo>
                    <a:pt x="1" y="1180"/>
                  </a:lnTo>
                  <a:lnTo>
                    <a:pt x="1" y="1310"/>
                  </a:lnTo>
                  <a:lnTo>
                    <a:pt x="19" y="1439"/>
                  </a:lnTo>
                  <a:lnTo>
                    <a:pt x="38" y="1568"/>
                  </a:lnTo>
                  <a:lnTo>
                    <a:pt x="75" y="1697"/>
                  </a:lnTo>
                  <a:lnTo>
                    <a:pt x="130" y="1807"/>
                  </a:lnTo>
                  <a:lnTo>
                    <a:pt x="167" y="1918"/>
                  </a:lnTo>
                  <a:lnTo>
                    <a:pt x="240" y="2010"/>
                  </a:lnTo>
                  <a:lnTo>
                    <a:pt x="314" y="2102"/>
                  </a:lnTo>
                  <a:lnTo>
                    <a:pt x="388" y="2195"/>
                  </a:lnTo>
                  <a:lnTo>
                    <a:pt x="480" y="2268"/>
                  </a:lnTo>
                  <a:lnTo>
                    <a:pt x="591" y="2342"/>
                  </a:lnTo>
                  <a:lnTo>
                    <a:pt x="683" y="2397"/>
                  </a:lnTo>
                  <a:lnTo>
                    <a:pt x="794" y="2453"/>
                  </a:lnTo>
                  <a:lnTo>
                    <a:pt x="923" y="2490"/>
                  </a:lnTo>
                  <a:lnTo>
                    <a:pt x="1033" y="2526"/>
                  </a:lnTo>
                  <a:lnTo>
                    <a:pt x="1162" y="2526"/>
                  </a:lnTo>
                  <a:lnTo>
                    <a:pt x="1310" y="2545"/>
                  </a:lnTo>
                  <a:lnTo>
                    <a:pt x="1439" y="2526"/>
                  </a:lnTo>
                  <a:lnTo>
                    <a:pt x="1568" y="2508"/>
                  </a:lnTo>
                  <a:lnTo>
                    <a:pt x="1697" y="2471"/>
                  </a:lnTo>
                  <a:lnTo>
                    <a:pt x="1808" y="2434"/>
                  </a:lnTo>
                  <a:lnTo>
                    <a:pt x="1918" y="2379"/>
                  </a:lnTo>
                  <a:lnTo>
                    <a:pt x="2029" y="2305"/>
                  </a:lnTo>
                  <a:lnTo>
                    <a:pt x="2121" y="2231"/>
                  </a:lnTo>
                  <a:lnTo>
                    <a:pt x="2213" y="2139"/>
                  </a:lnTo>
                  <a:lnTo>
                    <a:pt x="2287" y="2047"/>
                  </a:lnTo>
                  <a:lnTo>
                    <a:pt x="2361" y="1955"/>
                  </a:lnTo>
                  <a:lnTo>
                    <a:pt x="2416" y="1844"/>
                  </a:lnTo>
                  <a:lnTo>
                    <a:pt x="2471" y="1734"/>
                  </a:lnTo>
                  <a:lnTo>
                    <a:pt x="2508" y="1605"/>
                  </a:lnTo>
                  <a:lnTo>
                    <a:pt x="2545" y="1475"/>
                  </a:lnTo>
                  <a:lnTo>
                    <a:pt x="2545" y="1346"/>
                  </a:lnTo>
                  <a:lnTo>
                    <a:pt x="2545" y="1217"/>
                  </a:lnTo>
                  <a:lnTo>
                    <a:pt x="2545" y="1088"/>
                  </a:lnTo>
                  <a:lnTo>
                    <a:pt x="2508" y="959"/>
                  </a:lnTo>
                  <a:lnTo>
                    <a:pt x="2471" y="830"/>
                  </a:lnTo>
                  <a:lnTo>
                    <a:pt x="2435" y="719"/>
                  </a:lnTo>
                  <a:lnTo>
                    <a:pt x="2379" y="609"/>
                  </a:lnTo>
                  <a:lnTo>
                    <a:pt x="2306" y="498"/>
                  </a:lnTo>
                  <a:lnTo>
                    <a:pt x="2232" y="406"/>
                  </a:lnTo>
                  <a:lnTo>
                    <a:pt x="2140" y="314"/>
                  </a:lnTo>
                  <a:lnTo>
                    <a:pt x="2047" y="240"/>
                  </a:lnTo>
                  <a:lnTo>
                    <a:pt x="1937" y="166"/>
                  </a:lnTo>
                  <a:lnTo>
                    <a:pt x="1845" y="111"/>
                  </a:lnTo>
                  <a:lnTo>
                    <a:pt x="1716" y="56"/>
                  </a:lnTo>
                  <a:lnTo>
                    <a:pt x="1605" y="37"/>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 name="Google Shape;990;p3"/>
            <p:cNvSpPr/>
            <p:nvPr/>
          </p:nvSpPr>
          <p:spPr>
            <a:xfrm>
              <a:off x="5972550" y="1436600"/>
              <a:ext cx="63175" cy="63175"/>
            </a:xfrm>
            <a:custGeom>
              <a:avLst/>
              <a:gdLst/>
              <a:ahLst/>
              <a:cxnLst/>
              <a:rect l="l" t="t" r="r" b="b"/>
              <a:pathLst>
                <a:path w="2527" h="2527" extrusionOk="0">
                  <a:moveTo>
                    <a:pt x="1144" y="0"/>
                  </a:moveTo>
                  <a:lnTo>
                    <a:pt x="1015" y="19"/>
                  </a:lnTo>
                  <a:lnTo>
                    <a:pt x="904" y="37"/>
                  </a:lnTo>
                  <a:lnTo>
                    <a:pt x="775" y="92"/>
                  </a:lnTo>
                  <a:lnTo>
                    <a:pt x="664" y="129"/>
                  </a:lnTo>
                  <a:lnTo>
                    <a:pt x="554" y="203"/>
                  </a:lnTo>
                  <a:lnTo>
                    <a:pt x="461" y="277"/>
                  </a:lnTo>
                  <a:lnTo>
                    <a:pt x="369" y="351"/>
                  </a:lnTo>
                  <a:lnTo>
                    <a:pt x="296" y="443"/>
                  </a:lnTo>
                  <a:lnTo>
                    <a:pt x="222" y="535"/>
                  </a:lnTo>
                  <a:lnTo>
                    <a:pt x="148" y="627"/>
                  </a:lnTo>
                  <a:lnTo>
                    <a:pt x="93" y="738"/>
                  </a:lnTo>
                  <a:lnTo>
                    <a:pt x="56" y="867"/>
                  </a:lnTo>
                  <a:lnTo>
                    <a:pt x="19" y="978"/>
                  </a:lnTo>
                  <a:lnTo>
                    <a:pt x="1" y="1107"/>
                  </a:lnTo>
                  <a:lnTo>
                    <a:pt x="1" y="1236"/>
                  </a:lnTo>
                  <a:lnTo>
                    <a:pt x="1" y="1365"/>
                  </a:lnTo>
                  <a:lnTo>
                    <a:pt x="19" y="1494"/>
                  </a:lnTo>
                  <a:lnTo>
                    <a:pt x="37" y="1623"/>
                  </a:lnTo>
                  <a:lnTo>
                    <a:pt x="93" y="1733"/>
                  </a:lnTo>
                  <a:lnTo>
                    <a:pt x="130" y="1844"/>
                  </a:lnTo>
                  <a:lnTo>
                    <a:pt x="203" y="1955"/>
                  </a:lnTo>
                  <a:lnTo>
                    <a:pt x="277" y="2047"/>
                  </a:lnTo>
                  <a:lnTo>
                    <a:pt x="351" y="2139"/>
                  </a:lnTo>
                  <a:lnTo>
                    <a:pt x="443" y="2213"/>
                  </a:lnTo>
                  <a:lnTo>
                    <a:pt x="535" y="2287"/>
                  </a:lnTo>
                  <a:lnTo>
                    <a:pt x="627" y="2360"/>
                  </a:lnTo>
                  <a:lnTo>
                    <a:pt x="738" y="2416"/>
                  </a:lnTo>
                  <a:lnTo>
                    <a:pt x="867" y="2453"/>
                  </a:lnTo>
                  <a:lnTo>
                    <a:pt x="978" y="2489"/>
                  </a:lnTo>
                  <a:lnTo>
                    <a:pt x="1107" y="2508"/>
                  </a:lnTo>
                  <a:lnTo>
                    <a:pt x="1236" y="2526"/>
                  </a:lnTo>
                  <a:lnTo>
                    <a:pt x="1365" y="2508"/>
                  </a:lnTo>
                  <a:lnTo>
                    <a:pt x="1494" y="2489"/>
                  </a:lnTo>
                  <a:lnTo>
                    <a:pt x="1623" y="2471"/>
                  </a:lnTo>
                  <a:lnTo>
                    <a:pt x="1734" y="2434"/>
                  </a:lnTo>
                  <a:lnTo>
                    <a:pt x="1844" y="2379"/>
                  </a:lnTo>
                  <a:lnTo>
                    <a:pt x="1955" y="2305"/>
                  </a:lnTo>
                  <a:lnTo>
                    <a:pt x="2047" y="2250"/>
                  </a:lnTo>
                  <a:lnTo>
                    <a:pt x="2139" y="2158"/>
                  </a:lnTo>
                  <a:lnTo>
                    <a:pt x="2213" y="2084"/>
                  </a:lnTo>
                  <a:lnTo>
                    <a:pt x="2287" y="1973"/>
                  </a:lnTo>
                  <a:lnTo>
                    <a:pt x="2361" y="1881"/>
                  </a:lnTo>
                  <a:lnTo>
                    <a:pt x="2416" y="1770"/>
                  </a:lnTo>
                  <a:lnTo>
                    <a:pt x="2453" y="1660"/>
                  </a:lnTo>
                  <a:lnTo>
                    <a:pt x="2490" y="1531"/>
                  </a:lnTo>
                  <a:lnTo>
                    <a:pt x="2508" y="1402"/>
                  </a:lnTo>
                  <a:lnTo>
                    <a:pt x="2527" y="1273"/>
                  </a:lnTo>
                  <a:lnTo>
                    <a:pt x="2508" y="1143"/>
                  </a:lnTo>
                  <a:lnTo>
                    <a:pt x="2490" y="1014"/>
                  </a:lnTo>
                  <a:lnTo>
                    <a:pt x="2471" y="904"/>
                  </a:lnTo>
                  <a:lnTo>
                    <a:pt x="2434" y="775"/>
                  </a:lnTo>
                  <a:lnTo>
                    <a:pt x="2379" y="664"/>
                  </a:lnTo>
                  <a:lnTo>
                    <a:pt x="2305" y="553"/>
                  </a:lnTo>
                  <a:lnTo>
                    <a:pt x="2250" y="461"/>
                  </a:lnTo>
                  <a:lnTo>
                    <a:pt x="2158" y="369"/>
                  </a:lnTo>
                  <a:lnTo>
                    <a:pt x="2084" y="295"/>
                  </a:lnTo>
                  <a:lnTo>
                    <a:pt x="1973" y="222"/>
                  </a:lnTo>
                  <a:lnTo>
                    <a:pt x="1881" y="148"/>
                  </a:lnTo>
                  <a:lnTo>
                    <a:pt x="1771" y="92"/>
                  </a:lnTo>
                  <a:lnTo>
                    <a:pt x="1660" y="56"/>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 name="Google Shape;991;p3"/>
            <p:cNvSpPr/>
            <p:nvPr/>
          </p:nvSpPr>
          <p:spPr>
            <a:xfrm>
              <a:off x="6052300" y="1450425"/>
              <a:ext cx="63175" cy="63625"/>
            </a:xfrm>
            <a:custGeom>
              <a:avLst/>
              <a:gdLst/>
              <a:ahLst/>
              <a:cxnLst/>
              <a:rect l="l" t="t" r="r" b="b"/>
              <a:pathLst>
                <a:path w="2527" h="2545" extrusionOk="0">
                  <a:moveTo>
                    <a:pt x="1291" y="0"/>
                  </a:moveTo>
                  <a:lnTo>
                    <a:pt x="1162" y="19"/>
                  </a:lnTo>
                  <a:lnTo>
                    <a:pt x="1033" y="37"/>
                  </a:lnTo>
                  <a:lnTo>
                    <a:pt x="904" y="56"/>
                  </a:lnTo>
                  <a:lnTo>
                    <a:pt x="775" y="93"/>
                  </a:lnTo>
                  <a:lnTo>
                    <a:pt x="664" y="148"/>
                  </a:lnTo>
                  <a:lnTo>
                    <a:pt x="553" y="222"/>
                  </a:lnTo>
                  <a:lnTo>
                    <a:pt x="461" y="295"/>
                  </a:lnTo>
                  <a:lnTo>
                    <a:pt x="369" y="369"/>
                  </a:lnTo>
                  <a:lnTo>
                    <a:pt x="277" y="461"/>
                  </a:lnTo>
                  <a:lnTo>
                    <a:pt x="203" y="554"/>
                  </a:lnTo>
                  <a:lnTo>
                    <a:pt x="148" y="664"/>
                  </a:lnTo>
                  <a:lnTo>
                    <a:pt x="93" y="775"/>
                  </a:lnTo>
                  <a:lnTo>
                    <a:pt x="56" y="904"/>
                  </a:lnTo>
                  <a:lnTo>
                    <a:pt x="19" y="1015"/>
                  </a:lnTo>
                  <a:lnTo>
                    <a:pt x="0" y="1144"/>
                  </a:lnTo>
                  <a:lnTo>
                    <a:pt x="0" y="1291"/>
                  </a:lnTo>
                  <a:lnTo>
                    <a:pt x="0" y="1420"/>
                  </a:lnTo>
                  <a:lnTo>
                    <a:pt x="19" y="1549"/>
                  </a:lnTo>
                  <a:lnTo>
                    <a:pt x="56" y="1660"/>
                  </a:lnTo>
                  <a:lnTo>
                    <a:pt x="93" y="1771"/>
                  </a:lnTo>
                  <a:lnTo>
                    <a:pt x="148" y="1881"/>
                  </a:lnTo>
                  <a:lnTo>
                    <a:pt x="222" y="1992"/>
                  </a:lnTo>
                  <a:lnTo>
                    <a:pt x="277" y="2084"/>
                  </a:lnTo>
                  <a:lnTo>
                    <a:pt x="369" y="2176"/>
                  </a:lnTo>
                  <a:lnTo>
                    <a:pt x="461" y="2250"/>
                  </a:lnTo>
                  <a:lnTo>
                    <a:pt x="553" y="2324"/>
                  </a:lnTo>
                  <a:lnTo>
                    <a:pt x="664" y="2397"/>
                  </a:lnTo>
                  <a:lnTo>
                    <a:pt x="775" y="2434"/>
                  </a:lnTo>
                  <a:lnTo>
                    <a:pt x="885" y="2490"/>
                  </a:lnTo>
                  <a:lnTo>
                    <a:pt x="996" y="2508"/>
                  </a:lnTo>
                  <a:lnTo>
                    <a:pt x="1125" y="2526"/>
                  </a:lnTo>
                  <a:lnTo>
                    <a:pt x="1254" y="2545"/>
                  </a:lnTo>
                  <a:lnTo>
                    <a:pt x="1383" y="2526"/>
                  </a:lnTo>
                  <a:lnTo>
                    <a:pt x="1512" y="2508"/>
                  </a:lnTo>
                  <a:lnTo>
                    <a:pt x="1641" y="2490"/>
                  </a:lnTo>
                  <a:lnTo>
                    <a:pt x="1752" y="2453"/>
                  </a:lnTo>
                  <a:lnTo>
                    <a:pt x="1863" y="2397"/>
                  </a:lnTo>
                  <a:lnTo>
                    <a:pt x="1973" y="2324"/>
                  </a:lnTo>
                  <a:lnTo>
                    <a:pt x="2065" y="2268"/>
                  </a:lnTo>
                  <a:lnTo>
                    <a:pt x="2158" y="2176"/>
                  </a:lnTo>
                  <a:lnTo>
                    <a:pt x="2231" y="2084"/>
                  </a:lnTo>
                  <a:lnTo>
                    <a:pt x="2305" y="1992"/>
                  </a:lnTo>
                  <a:lnTo>
                    <a:pt x="2379" y="1900"/>
                  </a:lnTo>
                  <a:lnTo>
                    <a:pt x="2434" y="1789"/>
                  </a:lnTo>
                  <a:lnTo>
                    <a:pt x="2471" y="1660"/>
                  </a:lnTo>
                  <a:lnTo>
                    <a:pt x="2508" y="1549"/>
                  </a:lnTo>
                  <a:lnTo>
                    <a:pt x="2526" y="1420"/>
                  </a:lnTo>
                  <a:lnTo>
                    <a:pt x="2526" y="1291"/>
                  </a:lnTo>
                  <a:lnTo>
                    <a:pt x="2526" y="1162"/>
                  </a:lnTo>
                  <a:lnTo>
                    <a:pt x="2508" y="1033"/>
                  </a:lnTo>
                  <a:lnTo>
                    <a:pt x="2471" y="904"/>
                  </a:lnTo>
                  <a:lnTo>
                    <a:pt x="2434" y="793"/>
                  </a:lnTo>
                  <a:lnTo>
                    <a:pt x="2379" y="683"/>
                  </a:lnTo>
                  <a:lnTo>
                    <a:pt x="2324" y="572"/>
                  </a:lnTo>
                  <a:lnTo>
                    <a:pt x="2250" y="480"/>
                  </a:lnTo>
                  <a:lnTo>
                    <a:pt x="2176" y="388"/>
                  </a:lnTo>
                  <a:lnTo>
                    <a:pt x="2084" y="314"/>
                  </a:lnTo>
                  <a:lnTo>
                    <a:pt x="1992" y="240"/>
                  </a:lnTo>
                  <a:lnTo>
                    <a:pt x="1899" y="166"/>
                  </a:lnTo>
                  <a:lnTo>
                    <a:pt x="1789" y="111"/>
                  </a:lnTo>
                  <a:lnTo>
                    <a:pt x="1660" y="74"/>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 name="Google Shape;992;p3"/>
            <p:cNvSpPr/>
            <p:nvPr/>
          </p:nvSpPr>
          <p:spPr>
            <a:xfrm>
              <a:off x="6132050" y="1464725"/>
              <a:ext cx="63175" cy="63625"/>
            </a:xfrm>
            <a:custGeom>
              <a:avLst/>
              <a:gdLst/>
              <a:ahLst/>
              <a:cxnLst/>
              <a:rect l="l" t="t" r="r" b="b"/>
              <a:pathLst>
                <a:path w="2527" h="2545" extrusionOk="0">
                  <a:moveTo>
                    <a:pt x="1272" y="0"/>
                  </a:moveTo>
                  <a:lnTo>
                    <a:pt x="1143" y="18"/>
                  </a:lnTo>
                  <a:lnTo>
                    <a:pt x="1014" y="37"/>
                  </a:lnTo>
                  <a:lnTo>
                    <a:pt x="904" y="55"/>
                  </a:lnTo>
                  <a:lnTo>
                    <a:pt x="775" y="111"/>
                  </a:lnTo>
                  <a:lnTo>
                    <a:pt x="664" y="148"/>
                  </a:lnTo>
                  <a:lnTo>
                    <a:pt x="572" y="221"/>
                  </a:lnTo>
                  <a:lnTo>
                    <a:pt x="461" y="277"/>
                  </a:lnTo>
                  <a:lnTo>
                    <a:pt x="369" y="369"/>
                  </a:lnTo>
                  <a:lnTo>
                    <a:pt x="295" y="461"/>
                  </a:lnTo>
                  <a:lnTo>
                    <a:pt x="221" y="553"/>
                  </a:lnTo>
                  <a:lnTo>
                    <a:pt x="166" y="645"/>
                  </a:lnTo>
                  <a:lnTo>
                    <a:pt x="111" y="756"/>
                  </a:lnTo>
                  <a:lnTo>
                    <a:pt x="55" y="885"/>
                  </a:lnTo>
                  <a:lnTo>
                    <a:pt x="37" y="996"/>
                  </a:lnTo>
                  <a:lnTo>
                    <a:pt x="19" y="1125"/>
                  </a:lnTo>
                  <a:lnTo>
                    <a:pt x="0" y="1254"/>
                  </a:lnTo>
                  <a:lnTo>
                    <a:pt x="0" y="1383"/>
                  </a:lnTo>
                  <a:lnTo>
                    <a:pt x="19" y="1512"/>
                  </a:lnTo>
                  <a:lnTo>
                    <a:pt x="55" y="1641"/>
                  </a:lnTo>
                  <a:lnTo>
                    <a:pt x="92" y="1770"/>
                  </a:lnTo>
                  <a:lnTo>
                    <a:pt x="148" y="1881"/>
                  </a:lnTo>
                  <a:lnTo>
                    <a:pt x="221" y="1991"/>
                  </a:lnTo>
                  <a:lnTo>
                    <a:pt x="295" y="2084"/>
                  </a:lnTo>
                  <a:lnTo>
                    <a:pt x="369" y="2176"/>
                  </a:lnTo>
                  <a:lnTo>
                    <a:pt x="461" y="2249"/>
                  </a:lnTo>
                  <a:lnTo>
                    <a:pt x="553" y="2323"/>
                  </a:lnTo>
                  <a:lnTo>
                    <a:pt x="664" y="2397"/>
                  </a:lnTo>
                  <a:lnTo>
                    <a:pt x="775" y="2452"/>
                  </a:lnTo>
                  <a:lnTo>
                    <a:pt x="904" y="2489"/>
                  </a:lnTo>
                  <a:lnTo>
                    <a:pt x="1033" y="2508"/>
                  </a:lnTo>
                  <a:lnTo>
                    <a:pt x="1162" y="2526"/>
                  </a:lnTo>
                  <a:lnTo>
                    <a:pt x="1291" y="2544"/>
                  </a:lnTo>
                  <a:lnTo>
                    <a:pt x="1420" y="2526"/>
                  </a:lnTo>
                  <a:lnTo>
                    <a:pt x="1549" y="2508"/>
                  </a:lnTo>
                  <a:lnTo>
                    <a:pt x="1660" y="2471"/>
                  </a:lnTo>
                  <a:lnTo>
                    <a:pt x="1789" y="2434"/>
                  </a:lnTo>
                  <a:lnTo>
                    <a:pt x="1899" y="2379"/>
                  </a:lnTo>
                  <a:lnTo>
                    <a:pt x="1991" y="2323"/>
                  </a:lnTo>
                  <a:lnTo>
                    <a:pt x="2084" y="2249"/>
                  </a:lnTo>
                  <a:lnTo>
                    <a:pt x="2176" y="2157"/>
                  </a:lnTo>
                  <a:lnTo>
                    <a:pt x="2250" y="2065"/>
                  </a:lnTo>
                  <a:lnTo>
                    <a:pt x="2323" y="1973"/>
                  </a:lnTo>
                  <a:lnTo>
                    <a:pt x="2397" y="1862"/>
                  </a:lnTo>
                  <a:lnTo>
                    <a:pt x="2434" y="1752"/>
                  </a:lnTo>
                  <a:lnTo>
                    <a:pt x="2489" y="1641"/>
                  </a:lnTo>
                  <a:lnTo>
                    <a:pt x="2508" y="1530"/>
                  </a:lnTo>
                  <a:lnTo>
                    <a:pt x="2526" y="1401"/>
                  </a:lnTo>
                  <a:lnTo>
                    <a:pt x="2526" y="1272"/>
                  </a:lnTo>
                  <a:lnTo>
                    <a:pt x="2526" y="1143"/>
                  </a:lnTo>
                  <a:lnTo>
                    <a:pt x="2508" y="1014"/>
                  </a:lnTo>
                  <a:lnTo>
                    <a:pt x="2471" y="885"/>
                  </a:lnTo>
                  <a:lnTo>
                    <a:pt x="2434" y="774"/>
                  </a:lnTo>
                  <a:lnTo>
                    <a:pt x="2379" y="664"/>
                  </a:lnTo>
                  <a:lnTo>
                    <a:pt x="2323" y="553"/>
                  </a:lnTo>
                  <a:lnTo>
                    <a:pt x="2250" y="461"/>
                  </a:lnTo>
                  <a:lnTo>
                    <a:pt x="2176" y="369"/>
                  </a:lnTo>
                  <a:lnTo>
                    <a:pt x="2084" y="295"/>
                  </a:lnTo>
                  <a:lnTo>
                    <a:pt x="1973" y="221"/>
                  </a:lnTo>
                  <a:lnTo>
                    <a:pt x="1881" y="166"/>
                  </a:lnTo>
                  <a:lnTo>
                    <a:pt x="1770" y="111"/>
                  </a:lnTo>
                  <a:lnTo>
                    <a:pt x="1660" y="55"/>
                  </a:lnTo>
                  <a:lnTo>
                    <a:pt x="1531" y="37"/>
                  </a:lnTo>
                  <a:lnTo>
                    <a:pt x="1401" y="18"/>
                  </a:lnTo>
                  <a:lnTo>
                    <a:pt x="12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 name="Google Shape;993;p3"/>
            <p:cNvSpPr/>
            <p:nvPr/>
          </p:nvSpPr>
          <p:spPr>
            <a:xfrm>
              <a:off x="6212250" y="1479475"/>
              <a:ext cx="63175" cy="62700"/>
            </a:xfrm>
            <a:custGeom>
              <a:avLst/>
              <a:gdLst/>
              <a:ahLst/>
              <a:cxnLst/>
              <a:rect l="l" t="t" r="r" b="b"/>
              <a:pathLst>
                <a:path w="2527" h="2508" extrusionOk="0">
                  <a:moveTo>
                    <a:pt x="1107" y="0"/>
                  </a:moveTo>
                  <a:lnTo>
                    <a:pt x="978" y="18"/>
                  </a:lnTo>
                  <a:lnTo>
                    <a:pt x="849" y="55"/>
                  </a:lnTo>
                  <a:lnTo>
                    <a:pt x="738" y="92"/>
                  </a:lnTo>
                  <a:lnTo>
                    <a:pt x="627" y="148"/>
                  </a:lnTo>
                  <a:lnTo>
                    <a:pt x="535" y="221"/>
                  </a:lnTo>
                  <a:lnTo>
                    <a:pt x="424" y="295"/>
                  </a:lnTo>
                  <a:lnTo>
                    <a:pt x="351" y="369"/>
                  </a:lnTo>
                  <a:lnTo>
                    <a:pt x="259" y="461"/>
                  </a:lnTo>
                  <a:lnTo>
                    <a:pt x="203" y="572"/>
                  </a:lnTo>
                  <a:lnTo>
                    <a:pt x="129" y="664"/>
                  </a:lnTo>
                  <a:lnTo>
                    <a:pt x="93" y="774"/>
                  </a:lnTo>
                  <a:lnTo>
                    <a:pt x="37" y="904"/>
                  </a:lnTo>
                  <a:lnTo>
                    <a:pt x="19" y="1014"/>
                  </a:lnTo>
                  <a:lnTo>
                    <a:pt x="0" y="1143"/>
                  </a:lnTo>
                  <a:lnTo>
                    <a:pt x="0" y="1272"/>
                  </a:lnTo>
                  <a:lnTo>
                    <a:pt x="0" y="1401"/>
                  </a:lnTo>
                  <a:lnTo>
                    <a:pt x="19" y="1530"/>
                  </a:lnTo>
                  <a:lnTo>
                    <a:pt x="56" y="1659"/>
                  </a:lnTo>
                  <a:lnTo>
                    <a:pt x="93" y="1770"/>
                  </a:lnTo>
                  <a:lnTo>
                    <a:pt x="148" y="1881"/>
                  </a:lnTo>
                  <a:lnTo>
                    <a:pt x="222" y="1973"/>
                  </a:lnTo>
                  <a:lnTo>
                    <a:pt x="295" y="2084"/>
                  </a:lnTo>
                  <a:lnTo>
                    <a:pt x="369" y="2157"/>
                  </a:lnTo>
                  <a:lnTo>
                    <a:pt x="461" y="2249"/>
                  </a:lnTo>
                  <a:lnTo>
                    <a:pt x="572" y="2323"/>
                  </a:lnTo>
                  <a:lnTo>
                    <a:pt x="664" y="2379"/>
                  </a:lnTo>
                  <a:lnTo>
                    <a:pt x="793" y="2434"/>
                  </a:lnTo>
                  <a:lnTo>
                    <a:pt x="904" y="2471"/>
                  </a:lnTo>
                  <a:lnTo>
                    <a:pt x="1033" y="2489"/>
                  </a:lnTo>
                  <a:lnTo>
                    <a:pt x="1144" y="2508"/>
                  </a:lnTo>
                  <a:lnTo>
                    <a:pt x="1420" y="2508"/>
                  </a:lnTo>
                  <a:lnTo>
                    <a:pt x="1531" y="2489"/>
                  </a:lnTo>
                  <a:lnTo>
                    <a:pt x="1660" y="2452"/>
                  </a:lnTo>
                  <a:lnTo>
                    <a:pt x="1770" y="2415"/>
                  </a:lnTo>
                  <a:lnTo>
                    <a:pt x="1881" y="2360"/>
                  </a:lnTo>
                  <a:lnTo>
                    <a:pt x="1992" y="2286"/>
                  </a:lnTo>
                  <a:lnTo>
                    <a:pt x="2084" y="2213"/>
                  </a:lnTo>
                  <a:lnTo>
                    <a:pt x="2176" y="2139"/>
                  </a:lnTo>
                  <a:lnTo>
                    <a:pt x="2250" y="2047"/>
                  </a:lnTo>
                  <a:lnTo>
                    <a:pt x="2324" y="1936"/>
                  </a:lnTo>
                  <a:lnTo>
                    <a:pt x="2379" y="1844"/>
                  </a:lnTo>
                  <a:lnTo>
                    <a:pt x="2434" y="1733"/>
                  </a:lnTo>
                  <a:lnTo>
                    <a:pt x="2471" y="1604"/>
                  </a:lnTo>
                  <a:lnTo>
                    <a:pt x="2490" y="1494"/>
                  </a:lnTo>
                  <a:lnTo>
                    <a:pt x="2508" y="1364"/>
                  </a:lnTo>
                  <a:lnTo>
                    <a:pt x="2526" y="1235"/>
                  </a:lnTo>
                  <a:lnTo>
                    <a:pt x="2508" y="1106"/>
                  </a:lnTo>
                  <a:lnTo>
                    <a:pt x="2490" y="977"/>
                  </a:lnTo>
                  <a:lnTo>
                    <a:pt x="2453" y="848"/>
                  </a:lnTo>
                  <a:lnTo>
                    <a:pt x="2416" y="738"/>
                  </a:lnTo>
                  <a:lnTo>
                    <a:pt x="2360" y="627"/>
                  </a:lnTo>
                  <a:lnTo>
                    <a:pt x="2287" y="516"/>
                  </a:lnTo>
                  <a:lnTo>
                    <a:pt x="2213" y="424"/>
                  </a:lnTo>
                  <a:lnTo>
                    <a:pt x="2139" y="350"/>
                  </a:lnTo>
                  <a:lnTo>
                    <a:pt x="2047" y="258"/>
                  </a:lnTo>
                  <a:lnTo>
                    <a:pt x="1955" y="184"/>
                  </a:lnTo>
                  <a:lnTo>
                    <a:pt x="1844" y="129"/>
                  </a:lnTo>
                  <a:lnTo>
                    <a:pt x="1734" y="74"/>
                  </a:lnTo>
                  <a:lnTo>
                    <a:pt x="1604" y="37"/>
                  </a:lnTo>
                  <a:lnTo>
                    <a:pt x="1494" y="18"/>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 name="Google Shape;994;p3"/>
            <p:cNvSpPr/>
            <p:nvPr/>
          </p:nvSpPr>
          <p:spPr>
            <a:xfrm>
              <a:off x="5053400" y="617025"/>
              <a:ext cx="63650" cy="63625"/>
            </a:xfrm>
            <a:custGeom>
              <a:avLst/>
              <a:gdLst/>
              <a:ahLst/>
              <a:cxnLst/>
              <a:rect l="l" t="t" r="r" b="b"/>
              <a:pathLst>
                <a:path w="2546" h="2545" extrusionOk="0">
                  <a:moveTo>
                    <a:pt x="1292" y="0"/>
                  </a:moveTo>
                  <a:lnTo>
                    <a:pt x="1144" y="19"/>
                  </a:lnTo>
                  <a:lnTo>
                    <a:pt x="1015" y="19"/>
                  </a:lnTo>
                  <a:lnTo>
                    <a:pt x="886" y="56"/>
                  </a:lnTo>
                  <a:lnTo>
                    <a:pt x="775" y="92"/>
                  </a:lnTo>
                  <a:lnTo>
                    <a:pt x="665" y="148"/>
                  </a:lnTo>
                  <a:lnTo>
                    <a:pt x="554" y="203"/>
                  </a:lnTo>
                  <a:lnTo>
                    <a:pt x="462" y="277"/>
                  </a:lnTo>
                  <a:lnTo>
                    <a:pt x="370" y="369"/>
                  </a:lnTo>
                  <a:lnTo>
                    <a:pt x="277" y="461"/>
                  </a:lnTo>
                  <a:lnTo>
                    <a:pt x="204" y="553"/>
                  </a:lnTo>
                  <a:lnTo>
                    <a:pt x="148" y="664"/>
                  </a:lnTo>
                  <a:lnTo>
                    <a:pt x="93" y="775"/>
                  </a:lnTo>
                  <a:lnTo>
                    <a:pt x="56" y="885"/>
                  </a:lnTo>
                  <a:lnTo>
                    <a:pt x="19" y="1014"/>
                  </a:lnTo>
                  <a:lnTo>
                    <a:pt x="1" y="1143"/>
                  </a:lnTo>
                  <a:lnTo>
                    <a:pt x="1" y="1291"/>
                  </a:lnTo>
                  <a:lnTo>
                    <a:pt x="1" y="1420"/>
                  </a:lnTo>
                  <a:lnTo>
                    <a:pt x="19" y="1549"/>
                  </a:lnTo>
                  <a:lnTo>
                    <a:pt x="56" y="1660"/>
                  </a:lnTo>
                  <a:lnTo>
                    <a:pt x="93" y="1789"/>
                  </a:lnTo>
                  <a:lnTo>
                    <a:pt x="148" y="1899"/>
                  </a:lnTo>
                  <a:lnTo>
                    <a:pt x="204" y="1992"/>
                  </a:lnTo>
                  <a:lnTo>
                    <a:pt x="277" y="2084"/>
                  </a:lnTo>
                  <a:lnTo>
                    <a:pt x="351" y="2176"/>
                  </a:lnTo>
                  <a:lnTo>
                    <a:pt x="443" y="2268"/>
                  </a:lnTo>
                  <a:lnTo>
                    <a:pt x="536" y="2342"/>
                  </a:lnTo>
                  <a:lnTo>
                    <a:pt x="646" y="2397"/>
                  </a:lnTo>
                  <a:lnTo>
                    <a:pt x="757" y="2452"/>
                  </a:lnTo>
                  <a:lnTo>
                    <a:pt x="867" y="2489"/>
                  </a:lnTo>
                  <a:lnTo>
                    <a:pt x="978" y="2526"/>
                  </a:lnTo>
                  <a:lnTo>
                    <a:pt x="1107" y="2545"/>
                  </a:lnTo>
                  <a:lnTo>
                    <a:pt x="1384" y="2545"/>
                  </a:lnTo>
                  <a:lnTo>
                    <a:pt x="1513" y="2526"/>
                  </a:lnTo>
                  <a:lnTo>
                    <a:pt x="1642" y="2508"/>
                  </a:lnTo>
                  <a:lnTo>
                    <a:pt x="1753" y="2452"/>
                  </a:lnTo>
                  <a:lnTo>
                    <a:pt x="1863" y="2397"/>
                  </a:lnTo>
                  <a:lnTo>
                    <a:pt x="1974" y="2342"/>
                  </a:lnTo>
                  <a:lnTo>
                    <a:pt x="2084" y="2268"/>
                  </a:lnTo>
                  <a:lnTo>
                    <a:pt x="2177" y="2194"/>
                  </a:lnTo>
                  <a:lnTo>
                    <a:pt x="2250" y="2102"/>
                  </a:lnTo>
                  <a:lnTo>
                    <a:pt x="2324" y="2010"/>
                  </a:lnTo>
                  <a:lnTo>
                    <a:pt x="2379" y="1899"/>
                  </a:lnTo>
                  <a:lnTo>
                    <a:pt x="2435" y="1789"/>
                  </a:lnTo>
                  <a:lnTo>
                    <a:pt x="2490" y="1660"/>
                  </a:lnTo>
                  <a:lnTo>
                    <a:pt x="2508" y="1531"/>
                  </a:lnTo>
                  <a:lnTo>
                    <a:pt x="2527" y="1401"/>
                  </a:lnTo>
                  <a:lnTo>
                    <a:pt x="2545" y="1272"/>
                  </a:lnTo>
                  <a:lnTo>
                    <a:pt x="2527" y="1143"/>
                  </a:lnTo>
                  <a:lnTo>
                    <a:pt x="2508" y="1014"/>
                  </a:lnTo>
                  <a:lnTo>
                    <a:pt x="2490" y="885"/>
                  </a:lnTo>
                  <a:lnTo>
                    <a:pt x="2435" y="775"/>
                  </a:lnTo>
                  <a:lnTo>
                    <a:pt x="2398" y="664"/>
                  </a:lnTo>
                  <a:lnTo>
                    <a:pt x="2324" y="553"/>
                  </a:lnTo>
                  <a:lnTo>
                    <a:pt x="2250" y="461"/>
                  </a:lnTo>
                  <a:lnTo>
                    <a:pt x="2177" y="369"/>
                  </a:lnTo>
                  <a:lnTo>
                    <a:pt x="2084" y="295"/>
                  </a:lnTo>
                  <a:lnTo>
                    <a:pt x="1992" y="221"/>
                  </a:lnTo>
                  <a:lnTo>
                    <a:pt x="1882" y="166"/>
                  </a:lnTo>
                  <a:lnTo>
                    <a:pt x="1789" y="111"/>
                  </a:lnTo>
                  <a:lnTo>
                    <a:pt x="1660" y="56"/>
                  </a:lnTo>
                  <a:lnTo>
                    <a:pt x="1550" y="37"/>
                  </a:lnTo>
                  <a:lnTo>
                    <a:pt x="1421" y="19"/>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 name="Google Shape;995;p3"/>
            <p:cNvSpPr/>
            <p:nvPr/>
          </p:nvSpPr>
          <p:spPr>
            <a:xfrm>
              <a:off x="4950625" y="271750"/>
              <a:ext cx="63625" cy="63650"/>
            </a:xfrm>
            <a:custGeom>
              <a:avLst/>
              <a:gdLst/>
              <a:ahLst/>
              <a:cxnLst/>
              <a:rect l="l" t="t" r="r" b="b"/>
              <a:pathLst>
                <a:path w="2545" h="2546" extrusionOk="0">
                  <a:moveTo>
                    <a:pt x="1291" y="1"/>
                  </a:moveTo>
                  <a:lnTo>
                    <a:pt x="1162" y="19"/>
                  </a:lnTo>
                  <a:lnTo>
                    <a:pt x="1033" y="19"/>
                  </a:lnTo>
                  <a:lnTo>
                    <a:pt x="904" y="56"/>
                  </a:lnTo>
                  <a:lnTo>
                    <a:pt x="793" y="93"/>
                  </a:lnTo>
                  <a:lnTo>
                    <a:pt x="682" y="148"/>
                  </a:lnTo>
                  <a:lnTo>
                    <a:pt x="572" y="204"/>
                  </a:lnTo>
                  <a:lnTo>
                    <a:pt x="480" y="278"/>
                  </a:lnTo>
                  <a:lnTo>
                    <a:pt x="387" y="351"/>
                  </a:lnTo>
                  <a:lnTo>
                    <a:pt x="295" y="444"/>
                  </a:lnTo>
                  <a:lnTo>
                    <a:pt x="221" y="536"/>
                  </a:lnTo>
                  <a:lnTo>
                    <a:pt x="166" y="628"/>
                  </a:lnTo>
                  <a:lnTo>
                    <a:pt x="111" y="739"/>
                  </a:lnTo>
                  <a:lnTo>
                    <a:pt x="55" y="868"/>
                  </a:lnTo>
                  <a:lnTo>
                    <a:pt x="37" y="978"/>
                  </a:lnTo>
                  <a:lnTo>
                    <a:pt x="0" y="1107"/>
                  </a:lnTo>
                  <a:lnTo>
                    <a:pt x="0" y="1236"/>
                  </a:lnTo>
                  <a:lnTo>
                    <a:pt x="0" y="1365"/>
                  </a:lnTo>
                  <a:lnTo>
                    <a:pt x="19" y="1494"/>
                  </a:lnTo>
                  <a:lnTo>
                    <a:pt x="37" y="1624"/>
                  </a:lnTo>
                  <a:lnTo>
                    <a:pt x="74" y="1734"/>
                  </a:lnTo>
                  <a:lnTo>
                    <a:pt x="129" y="1845"/>
                  </a:lnTo>
                  <a:lnTo>
                    <a:pt x="185" y="1955"/>
                  </a:lnTo>
                  <a:lnTo>
                    <a:pt x="258" y="2048"/>
                  </a:lnTo>
                  <a:lnTo>
                    <a:pt x="332" y="2140"/>
                  </a:lnTo>
                  <a:lnTo>
                    <a:pt x="424" y="2232"/>
                  </a:lnTo>
                  <a:lnTo>
                    <a:pt x="516" y="2306"/>
                  </a:lnTo>
                  <a:lnTo>
                    <a:pt x="609" y="2380"/>
                  </a:lnTo>
                  <a:lnTo>
                    <a:pt x="719" y="2435"/>
                  </a:lnTo>
                  <a:lnTo>
                    <a:pt x="830" y="2472"/>
                  </a:lnTo>
                  <a:lnTo>
                    <a:pt x="959" y="2509"/>
                  </a:lnTo>
                  <a:lnTo>
                    <a:pt x="1088" y="2527"/>
                  </a:lnTo>
                  <a:lnTo>
                    <a:pt x="1217" y="2545"/>
                  </a:lnTo>
                  <a:lnTo>
                    <a:pt x="1346" y="2545"/>
                  </a:lnTo>
                  <a:lnTo>
                    <a:pt x="1475" y="2527"/>
                  </a:lnTo>
                  <a:lnTo>
                    <a:pt x="1604" y="2509"/>
                  </a:lnTo>
                  <a:lnTo>
                    <a:pt x="1733" y="2453"/>
                  </a:lnTo>
                  <a:lnTo>
                    <a:pt x="1844" y="2416"/>
                  </a:lnTo>
                  <a:lnTo>
                    <a:pt x="1955" y="2343"/>
                  </a:lnTo>
                  <a:lnTo>
                    <a:pt x="2047" y="2287"/>
                  </a:lnTo>
                  <a:lnTo>
                    <a:pt x="2139" y="2195"/>
                  </a:lnTo>
                  <a:lnTo>
                    <a:pt x="2231" y="2103"/>
                  </a:lnTo>
                  <a:lnTo>
                    <a:pt x="2305" y="2011"/>
                  </a:lnTo>
                  <a:lnTo>
                    <a:pt x="2379" y="1919"/>
                  </a:lnTo>
                  <a:lnTo>
                    <a:pt x="2434" y="1789"/>
                  </a:lnTo>
                  <a:lnTo>
                    <a:pt x="2471" y="1679"/>
                  </a:lnTo>
                  <a:lnTo>
                    <a:pt x="2508" y="1550"/>
                  </a:lnTo>
                  <a:lnTo>
                    <a:pt x="2526" y="1421"/>
                  </a:lnTo>
                  <a:lnTo>
                    <a:pt x="2545" y="1292"/>
                  </a:lnTo>
                  <a:lnTo>
                    <a:pt x="2526" y="1163"/>
                  </a:lnTo>
                  <a:lnTo>
                    <a:pt x="2508" y="1034"/>
                  </a:lnTo>
                  <a:lnTo>
                    <a:pt x="2489" y="904"/>
                  </a:lnTo>
                  <a:lnTo>
                    <a:pt x="2452" y="794"/>
                  </a:lnTo>
                  <a:lnTo>
                    <a:pt x="2397" y="683"/>
                  </a:lnTo>
                  <a:lnTo>
                    <a:pt x="2323" y="573"/>
                  </a:lnTo>
                  <a:lnTo>
                    <a:pt x="2268" y="480"/>
                  </a:lnTo>
                  <a:lnTo>
                    <a:pt x="2176" y="388"/>
                  </a:lnTo>
                  <a:lnTo>
                    <a:pt x="2102" y="296"/>
                  </a:lnTo>
                  <a:lnTo>
                    <a:pt x="1992" y="222"/>
                  </a:lnTo>
                  <a:lnTo>
                    <a:pt x="1899" y="167"/>
                  </a:lnTo>
                  <a:lnTo>
                    <a:pt x="1789" y="112"/>
                  </a:lnTo>
                  <a:lnTo>
                    <a:pt x="1678" y="75"/>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 name="Google Shape;996;p3"/>
            <p:cNvSpPr/>
            <p:nvPr/>
          </p:nvSpPr>
          <p:spPr>
            <a:xfrm>
              <a:off x="5669700" y="1302000"/>
              <a:ext cx="63650" cy="63625"/>
            </a:xfrm>
            <a:custGeom>
              <a:avLst/>
              <a:gdLst/>
              <a:ahLst/>
              <a:cxnLst/>
              <a:rect l="l" t="t" r="r" b="b"/>
              <a:pathLst>
                <a:path w="2546" h="2545" extrusionOk="0">
                  <a:moveTo>
                    <a:pt x="1273" y="0"/>
                  </a:moveTo>
                  <a:lnTo>
                    <a:pt x="1125" y="19"/>
                  </a:lnTo>
                  <a:lnTo>
                    <a:pt x="1015" y="37"/>
                  </a:lnTo>
                  <a:lnTo>
                    <a:pt x="886" y="56"/>
                  </a:lnTo>
                  <a:lnTo>
                    <a:pt x="775" y="111"/>
                  </a:lnTo>
                  <a:lnTo>
                    <a:pt x="664" y="148"/>
                  </a:lnTo>
                  <a:lnTo>
                    <a:pt x="554" y="222"/>
                  </a:lnTo>
                  <a:lnTo>
                    <a:pt x="462" y="295"/>
                  </a:lnTo>
                  <a:lnTo>
                    <a:pt x="369" y="369"/>
                  </a:lnTo>
                  <a:lnTo>
                    <a:pt x="296" y="461"/>
                  </a:lnTo>
                  <a:lnTo>
                    <a:pt x="222" y="553"/>
                  </a:lnTo>
                  <a:lnTo>
                    <a:pt x="148" y="664"/>
                  </a:lnTo>
                  <a:lnTo>
                    <a:pt x="93" y="775"/>
                  </a:lnTo>
                  <a:lnTo>
                    <a:pt x="56" y="885"/>
                  </a:lnTo>
                  <a:lnTo>
                    <a:pt x="19" y="1014"/>
                  </a:lnTo>
                  <a:lnTo>
                    <a:pt x="1" y="1144"/>
                  </a:lnTo>
                  <a:lnTo>
                    <a:pt x="1" y="1273"/>
                  </a:lnTo>
                  <a:lnTo>
                    <a:pt x="1" y="1402"/>
                  </a:lnTo>
                  <a:lnTo>
                    <a:pt x="19" y="1531"/>
                  </a:lnTo>
                  <a:lnTo>
                    <a:pt x="56" y="1641"/>
                  </a:lnTo>
                  <a:lnTo>
                    <a:pt x="93" y="1770"/>
                  </a:lnTo>
                  <a:lnTo>
                    <a:pt x="148" y="1881"/>
                  </a:lnTo>
                  <a:lnTo>
                    <a:pt x="204" y="1973"/>
                  </a:lnTo>
                  <a:lnTo>
                    <a:pt x="277" y="2084"/>
                  </a:lnTo>
                  <a:lnTo>
                    <a:pt x="351" y="2176"/>
                  </a:lnTo>
                  <a:lnTo>
                    <a:pt x="443" y="2250"/>
                  </a:lnTo>
                  <a:lnTo>
                    <a:pt x="535" y="2324"/>
                  </a:lnTo>
                  <a:lnTo>
                    <a:pt x="646" y="2379"/>
                  </a:lnTo>
                  <a:lnTo>
                    <a:pt x="757" y="2434"/>
                  </a:lnTo>
                  <a:lnTo>
                    <a:pt x="867" y="2489"/>
                  </a:lnTo>
                  <a:lnTo>
                    <a:pt x="996" y="2508"/>
                  </a:lnTo>
                  <a:lnTo>
                    <a:pt x="1125" y="2526"/>
                  </a:lnTo>
                  <a:lnTo>
                    <a:pt x="1254" y="2545"/>
                  </a:lnTo>
                  <a:lnTo>
                    <a:pt x="1384" y="2545"/>
                  </a:lnTo>
                  <a:lnTo>
                    <a:pt x="1513" y="2526"/>
                  </a:lnTo>
                  <a:lnTo>
                    <a:pt x="1642" y="2489"/>
                  </a:lnTo>
                  <a:lnTo>
                    <a:pt x="1752" y="2453"/>
                  </a:lnTo>
                  <a:lnTo>
                    <a:pt x="1881" y="2397"/>
                  </a:lnTo>
                  <a:lnTo>
                    <a:pt x="1974" y="2342"/>
                  </a:lnTo>
                  <a:lnTo>
                    <a:pt x="2084" y="2268"/>
                  </a:lnTo>
                  <a:lnTo>
                    <a:pt x="2176" y="2176"/>
                  </a:lnTo>
                  <a:lnTo>
                    <a:pt x="2250" y="2084"/>
                  </a:lnTo>
                  <a:lnTo>
                    <a:pt x="2324" y="1992"/>
                  </a:lnTo>
                  <a:lnTo>
                    <a:pt x="2398" y="1881"/>
                  </a:lnTo>
                  <a:lnTo>
                    <a:pt x="2453" y="1770"/>
                  </a:lnTo>
                  <a:lnTo>
                    <a:pt x="2490" y="1641"/>
                  </a:lnTo>
                  <a:lnTo>
                    <a:pt x="2508" y="1531"/>
                  </a:lnTo>
                  <a:lnTo>
                    <a:pt x="2527" y="1383"/>
                  </a:lnTo>
                  <a:lnTo>
                    <a:pt x="2545" y="1254"/>
                  </a:lnTo>
                  <a:lnTo>
                    <a:pt x="2527" y="1125"/>
                  </a:lnTo>
                  <a:lnTo>
                    <a:pt x="2508" y="996"/>
                  </a:lnTo>
                  <a:lnTo>
                    <a:pt x="2471" y="885"/>
                  </a:lnTo>
                  <a:lnTo>
                    <a:pt x="2435" y="756"/>
                  </a:lnTo>
                  <a:lnTo>
                    <a:pt x="2379" y="646"/>
                  </a:lnTo>
                  <a:lnTo>
                    <a:pt x="2324" y="553"/>
                  </a:lnTo>
                  <a:lnTo>
                    <a:pt x="2250" y="461"/>
                  </a:lnTo>
                  <a:lnTo>
                    <a:pt x="2158" y="369"/>
                  </a:lnTo>
                  <a:lnTo>
                    <a:pt x="2084" y="277"/>
                  </a:lnTo>
                  <a:lnTo>
                    <a:pt x="1974" y="222"/>
                  </a:lnTo>
                  <a:lnTo>
                    <a:pt x="1881" y="148"/>
                  </a:lnTo>
                  <a:lnTo>
                    <a:pt x="1771" y="93"/>
                  </a:lnTo>
                  <a:lnTo>
                    <a:pt x="1642" y="56"/>
                  </a:lnTo>
                  <a:lnTo>
                    <a:pt x="1531"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 name="Google Shape;997;p3"/>
            <p:cNvSpPr/>
            <p:nvPr/>
          </p:nvSpPr>
          <p:spPr>
            <a:xfrm>
              <a:off x="5170500" y="885750"/>
              <a:ext cx="62700" cy="62725"/>
            </a:xfrm>
            <a:custGeom>
              <a:avLst/>
              <a:gdLst/>
              <a:ahLst/>
              <a:cxnLst/>
              <a:rect l="l" t="t" r="r" b="b"/>
              <a:pathLst>
                <a:path w="2508" h="2509" extrusionOk="0">
                  <a:moveTo>
                    <a:pt x="1254" y="1"/>
                  </a:moveTo>
                  <a:lnTo>
                    <a:pt x="1125" y="19"/>
                  </a:lnTo>
                  <a:lnTo>
                    <a:pt x="1014" y="38"/>
                  </a:lnTo>
                  <a:lnTo>
                    <a:pt x="904" y="56"/>
                  </a:lnTo>
                  <a:lnTo>
                    <a:pt x="775" y="93"/>
                  </a:lnTo>
                  <a:lnTo>
                    <a:pt x="682" y="148"/>
                  </a:lnTo>
                  <a:lnTo>
                    <a:pt x="572" y="222"/>
                  </a:lnTo>
                  <a:lnTo>
                    <a:pt x="387" y="369"/>
                  </a:lnTo>
                  <a:lnTo>
                    <a:pt x="240" y="535"/>
                  </a:lnTo>
                  <a:lnTo>
                    <a:pt x="166" y="646"/>
                  </a:lnTo>
                  <a:lnTo>
                    <a:pt x="111" y="738"/>
                  </a:lnTo>
                  <a:lnTo>
                    <a:pt x="74" y="867"/>
                  </a:lnTo>
                  <a:lnTo>
                    <a:pt x="37" y="978"/>
                  </a:lnTo>
                  <a:lnTo>
                    <a:pt x="19" y="1089"/>
                  </a:lnTo>
                  <a:lnTo>
                    <a:pt x="0" y="1218"/>
                  </a:lnTo>
                  <a:lnTo>
                    <a:pt x="19" y="1347"/>
                  </a:lnTo>
                  <a:lnTo>
                    <a:pt x="19" y="1476"/>
                  </a:lnTo>
                  <a:lnTo>
                    <a:pt x="55" y="1586"/>
                  </a:lnTo>
                  <a:lnTo>
                    <a:pt x="92" y="1715"/>
                  </a:lnTo>
                  <a:lnTo>
                    <a:pt x="148" y="1826"/>
                  </a:lnTo>
                  <a:lnTo>
                    <a:pt x="203" y="1937"/>
                  </a:lnTo>
                  <a:lnTo>
                    <a:pt x="277" y="2029"/>
                  </a:lnTo>
                  <a:lnTo>
                    <a:pt x="351" y="2121"/>
                  </a:lnTo>
                  <a:lnTo>
                    <a:pt x="443" y="2213"/>
                  </a:lnTo>
                  <a:lnTo>
                    <a:pt x="535" y="2287"/>
                  </a:lnTo>
                  <a:lnTo>
                    <a:pt x="646" y="2342"/>
                  </a:lnTo>
                  <a:lnTo>
                    <a:pt x="756" y="2398"/>
                  </a:lnTo>
                  <a:lnTo>
                    <a:pt x="867" y="2453"/>
                  </a:lnTo>
                  <a:lnTo>
                    <a:pt x="977" y="2490"/>
                  </a:lnTo>
                  <a:lnTo>
                    <a:pt x="1106" y="2508"/>
                  </a:lnTo>
                  <a:lnTo>
                    <a:pt x="1365" y="2508"/>
                  </a:lnTo>
                  <a:lnTo>
                    <a:pt x="1494" y="2490"/>
                  </a:lnTo>
                  <a:lnTo>
                    <a:pt x="1604" y="2471"/>
                  </a:lnTo>
                  <a:lnTo>
                    <a:pt x="1733" y="2416"/>
                  </a:lnTo>
                  <a:lnTo>
                    <a:pt x="1844" y="2379"/>
                  </a:lnTo>
                  <a:lnTo>
                    <a:pt x="1936" y="2305"/>
                  </a:lnTo>
                  <a:lnTo>
                    <a:pt x="2047" y="2232"/>
                  </a:lnTo>
                  <a:lnTo>
                    <a:pt x="2139" y="2158"/>
                  </a:lnTo>
                  <a:lnTo>
                    <a:pt x="2213" y="2066"/>
                  </a:lnTo>
                  <a:lnTo>
                    <a:pt x="2287" y="1974"/>
                  </a:lnTo>
                  <a:lnTo>
                    <a:pt x="2360" y="1863"/>
                  </a:lnTo>
                  <a:lnTo>
                    <a:pt x="2416" y="1752"/>
                  </a:lnTo>
                  <a:lnTo>
                    <a:pt x="2452" y="1642"/>
                  </a:lnTo>
                  <a:lnTo>
                    <a:pt x="2489" y="1531"/>
                  </a:lnTo>
                  <a:lnTo>
                    <a:pt x="2508" y="1402"/>
                  </a:lnTo>
                  <a:lnTo>
                    <a:pt x="2508" y="1273"/>
                  </a:lnTo>
                  <a:lnTo>
                    <a:pt x="2508" y="1144"/>
                  </a:lnTo>
                  <a:lnTo>
                    <a:pt x="2489" y="1015"/>
                  </a:lnTo>
                  <a:lnTo>
                    <a:pt x="2452" y="904"/>
                  </a:lnTo>
                  <a:lnTo>
                    <a:pt x="2416" y="775"/>
                  </a:lnTo>
                  <a:lnTo>
                    <a:pt x="2360" y="664"/>
                  </a:lnTo>
                  <a:lnTo>
                    <a:pt x="2305" y="572"/>
                  </a:lnTo>
                  <a:lnTo>
                    <a:pt x="2231" y="462"/>
                  </a:lnTo>
                  <a:lnTo>
                    <a:pt x="2157" y="369"/>
                  </a:lnTo>
                  <a:lnTo>
                    <a:pt x="2065" y="296"/>
                  </a:lnTo>
                  <a:lnTo>
                    <a:pt x="1955" y="222"/>
                  </a:lnTo>
                  <a:lnTo>
                    <a:pt x="1862" y="167"/>
                  </a:lnTo>
                  <a:lnTo>
                    <a:pt x="1752" y="111"/>
                  </a:lnTo>
                  <a:lnTo>
                    <a:pt x="1641" y="56"/>
                  </a:lnTo>
                  <a:lnTo>
                    <a:pt x="1512" y="38"/>
                  </a:lnTo>
                  <a:lnTo>
                    <a:pt x="1383"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 name="Google Shape;998;p3"/>
            <p:cNvSpPr/>
            <p:nvPr/>
          </p:nvSpPr>
          <p:spPr>
            <a:xfrm>
              <a:off x="4936800" y="352425"/>
              <a:ext cx="62700" cy="62725"/>
            </a:xfrm>
            <a:custGeom>
              <a:avLst/>
              <a:gdLst/>
              <a:ahLst/>
              <a:cxnLst/>
              <a:rect l="l" t="t" r="r" b="b"/>
              <a:pathLst>
                <a:path w="2508" h="2509" extrusionOk="0">
                  <a:moveTo>
                    <a:pt x="1143" y="1"/>
                  </a:moveTo>
                  <a:lnTo>
                    <a:pt x="1014" y="19"/>
                  </a:lnTo>
                  <a:lnTo>
                    <a:pt x="885" y="38"/>
                  </a:lnTo>
                  <a:lnTo>
                    <a:pt x="774" y="93"/>
                  </a:lnTo>
                  <a:lnTo>
                    <a:pt x="664" y="130"/>
                  </a:lnTo>
                  <a:lnTo>
                    <a:pt x="553" y="203"/>
                  </a:lnTo>
                  <a:lnTo>
                    <a:pt x="461" y="277"/>
                  </a:lnTo>
                  <a:lnTo>
                    <a:pt x="369" y="351"/>
                  </a:lnTo>
                  <a:lnTo>
                    <a:pt x="295" y="443"/>
                  </a:lnTo>
                  <a:lnTo>
                    <a:pt x="221" y="535"/>
                  </a:lnTo>
                  <a:lnTo>
                    <a:pt x="148" y="646"/>
                  </a:lnTo>
                  <a:lnTo>
                    <a:pt x="92" y="757"/>
                  </a:lnTo>
                  <a:lnTo>
                    <a:pt x="55" y="867"/>
                  </a:lnTo>
                  <a:lnTo>
                    <a:pt x="18" y="996"/>
                  </a:lnTo>
                  <a:lnTo>
                    <a:pt x="0" y="1107"/>
                  </a:lnTo>
                  <a:lnTo>
                    <a:pt x="0" y="1236"/>
                  </a:lnTo>
                  <a:lnTo>
                    <a:pt x="0" y="1365"/>
                  </a:lnTo>
                  <a:lnTo>
                    <a:pt x="18" y="1494"/>
                  </a:lnTo>
                  <a:lnTo>
                    <a:pt x="55" y="1605"/>
                  </a:lnTo>
                  <a:lnTo>
                    <a:pt x="92" y="1715"/>
                  </a:lnTo>
                  <a:lnTo>
                    <a:pt x="148" y="1826"/>
                  </a:lnTo>
                  <a:lnTo>
                    <a:pt x="203" y="1937"/>
                  </a:lnTo>
                  <a:lnTo>
                    <a:pt x="350" y="2121"/>
                  </a:lnTo>
                  <a:lnTo>
                    <a:pt x="535" y="2269"/>
                  </a:lnTo>
                  <a:lnTo>
                    <a:pt x="627" y="2324"/>
                  </a:lnTo>
                  <a:lnTo>
                    <a:pt x="738" y="2379"/>
                  </a:lnTo>
                  <a:lnTo>
                    <a:pt x="848" y="2435"/>
                  </a:lnTo>
                  <a:lnTo>
                    <a:pt x="959" y="2471"/>
                  </a:lnTo>
                  <a:lnTo>
                    <a:pt x="1088" y="2490"/>
                  </a:lnTo>
                  <a:lnTo>
                    <a:pt x="1199" y="2508"/>
                  </a:lnTo>
                  <a:lnTo>
                    <a:pt x="1328" y="2490"/>
                  </a:lnTo>
                  <a:lnTo>
                    <a:pt x="1457" y="2490"/>
                  </a:lnTo>
                  <a:lnTo>
                    <a:pt x="1586" y="2453"/>
                  </a:lnTo>
                  <a:lnTo>
                    <a:pt x="1696" y="2416"/>
                  </a:lnTo>
                  <a:lnTo>
                    <a:pt x="1807" y="2361"/>
                  </a:lnTo>
                  <a:lnTo>
                    <a:pt x="1918" y="2305"/>
                  </a:lnTo>
                  <a:lnTo>
                    <a:pt x="2010" y="2232"/>
                  </a:lnTo>
                  <a:lnTo>
                    <a:pt x="2102" y="2158"/>
                  </a:lnTo>
                  <a:lnTo>
                    <a:pt x="2194" y="2066"/>
                  </a:lnTo>
                  <a:lnTo>
                    <a:pt x="2268" y="1974"/>
                  </a:lnTo>
                  <a:lnTo>
                    <a:pt x="2342" y="1881"/>
                  </a:lnTo>
                  <a:lnTo>
                    <a:pt x="2397" y="1771"/>
                  </a:lnTo>
                  <a:lnTo>
                    <a:pt x="2434" y="1642"/>
                  </a:lnTo>
                  <a:lnTo>
                    <a:pt x="2471" y="1531"/>
                  </a:lnTo>
                  <a:lnTo>
                    <a:pt x="2489" y="1402"/>
                  </a:lnTo>
                  <a:lnTo>
                    <a:pt x="2508" y="1273"/>
                  </a:lnTo>
                  <a:lnTo>
                    <a:pt x="2508" y="1144"/>
                  </a:lnTo>
                  <a:lnTo>
                    <a:pt x="2489" y="1015"/>
                  </a:lnTo>
                  <a:lnTo>
                    <a:pt x="2452" y="904"/>
                  </a:lnTo>
                  <a:lnTo>
                    <a:pt x="2415" y="794"/>
                  </a:lnTo>
                  <a:lnTo>
                    <a:pt x="2360" y="683"/>
                  </a:lnTo>
                  <a:lnTo>
                    <a:pt x="2305" y="572"/>
                  </a:lnTo>
                  <a:lnTo>
                    <a:pt x="2231" y="462"/>
                  </a:lnTo>
                  <a:lnTo>
                    <a:pt x="2157" y="369"/>
                  </a:lnTo>
                  <a:lnTo>
                    <a:pt x="2065" y="296"/>
                  </a:lnTo>
                  <a:lnTo>
                    <a:pt x="1973" y="222"/>
                  </a:lnTo>
                  <a:lnTo>
                    <a:pt x="1862" y="148"/>
                  </a:lnTo>
                  <a:lnTo>
                    <a:pt x="1752" y="93"/>
                  </a:lnTo>
                  <a:lnTo>
                    <a:pt x="1641" y="56"/>
                  </a:lnTo>
                  <a:lnTo>
                    <a:pt x="1512" y="19"/>
                  </a:lnTo>
                  <a:lnTo>
                    <a:pt x="14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 name="Google Shape;999;p3"/>
            <p:cNvSpPr/>
            <p:nvPr/>
          </p:nvSpPr>
          <p:spPr>
            <a:xfrm>
              <a:off x="4987950" y="526200"/>
              <a:ext cx="62725" cy="62725"/>
            </a:xfrm>
            <a:custGeom>
              <a:avLst/>
              <a:gdLst/>
              <a:ahLst/>
              <a:cxnLst/>
              <a:rect l="l" t="t" r="r" b="b"/>
              <a:pathLst>
                <a:path w="2509" h="2509" extrusionOk="0">
                  <a:moveTo>
                    <a:pt x="1144" y="1"/>
                  </a:moveTo>
                  <a:lnTo>
                    <a:pt x="1015" y="19"/>
                  </a:lnTo>
                  <a:lnTo>
                    <a:pt x="904" y="56"/>
                  </a:lnTo>
                  <a:lnTo>
                    <a:pt x="794" y="93"/>
                  </a:lnTo>
                  <a:lnTo>
                    <a:pt x="683" y="148"/>
                  </a:lnTo>
                  <a:lnTo>
                    <a:pt x="572" y="204"/>
                  </a:lnTo>
                  <a:lnTo>
                    <a:pt x="388" y="351"/>
                  </a:lnTo>
                  <a:lnTo>
                    <a:pt x="240" y="536"/>
                  </a:lnTo>
                  <a:lnTo>
                    <a:pt x="167" y="628"/>
                  </a:lnTo>
                  <a:lnTo>
                    <a:pt x="111" y="738"/>
                  </a:lnTo>
                  <a:lnTo>
                    <a:pt x="74" y="849"/>
                  </a:lnTo>
                  <a:lnTo>
                    <a:pt x="38" y="960"/>
                  </a:lnTo>
                  <a:lnTo>
                    <a:pt x="19" y="1089"/>
                  </a:lnTo>
                  <a:lnTo>
                    <a:pt x="1" y="1218"/>
                  </a:lnTo>
                  <a:lnTo>
                    <a:pt x="1" y="1347"/>
                  </a:lnTo>
                  <a:lnTo>
                    <a:pt x="19" y="1457"/>
                  </a:lnTo>
                  <a:lnTo>
                    <a:pt x="56" y="1587"/>
                  </a:lnTo>
                  <a:lnTo>
                    <a:pt x="93" y="1697"/>
                  </a:lnTo>
                  <a:lnTo>
                    <a:pt x="130" y="1808"/>
                  </a:lnTo>
                  <a:lnTo>
                    <a:pt x="203" y="1918"/>
                  </a:lnTo>
                  <a:lnTo>
                    <a:pt x="259" y="2029"/>
                  </a:lnTo>
                  <a:lnTo>
                    <a:pt x="351" y="2121"/>
                  </a:lnTo>
                  <a:lnTo>
                    <a:pt x="425" y="2195"/>
                  </a:lnTo>
                  <a:lnTo>
                    <a:pt x="535" y="2269"/>
                  </a:lnTo>
                  <a:lnTo>
                    <a:pt x="628" y="2343"/>
                  </a:lnTo>
                  <a:lnTo>
                    <a:pt x="738" y="2398"/>
                  </a:lnTo>
                  <a:lnTo>
                    <a:pt x="849" y="2453"/>
                  </a:lnTo>
                  <a:lnTo>
                    <a:pt x="978" y="2472"/>
                  </a:lnTo>
                  <a:lnTo>
                    <a:pt x="1107" y="2508"/>
                  </a:lnTo>
                  <a:lnTo>
                    <a:pt x="1347" y="2508"/>
                  </a:lnTo>
                  <a:lnTo>
                    <a:pt x="1476" y="2490"/>
                  </a:lnTo>
                  <a:lnTo>
                    <a:pt x="1605" y="2472"/>
                  </a:lnTo>
                  <a:lnTo>
                    <a:pt x="1715" y="2416"/>
                  </a:lnTo>
                  <a:lnTo>
                    <a:pt x="1826" y="2379"/>
                  </a:lnTo>
                  <a:lnTo>
                    <a:pt x="1937" y="2306"/>
                  </a:lnTo>
                  <a:lnTo>
                    <a:pt x="2029" y="2232"/>
                  </a:lnTo>
                  <a:lnTo>
                    <a:pt x="2121" y="2158"/>
                  </a:lnTo>
                  <a:lnTo>
                    <a:pt x="2213" y="2066"/>
                  </a:lnTo>
                  <a:lnTo>
                    <a:pt x="2287" y="1974"/>
                  </a:lnTo>
                  <a:lnTo>
                    <a:pt x="2342" y="1882"/>
                  </a:lnTo>
                  <a:lnTo>
                    <a:pt x="2398" y="1771"/>
                  </a:lnTo>
                  <a:lnTo>
                    <a:pt x="2453" y="1642"/>
                  </a:lnTo>
                  <a:lnTo>
                    <a:pt x="2490" y="1531"/>
                  </a:lnTo>
                  <a:lnTo>
                    <a:pt x="2508" y="1402"/>
                  </a:lnTo>
                  <a:lnTo>
                    <a:pt x="2508" y="1273"/>
                  </a:lnTo>
                  <a:lnTo>
                    <a:pt x="2508" y="1144"/>
                  </a:lnTo>
                  <a:lnTo>
                    <a:pt x="2490" y="1015"/>
                  </a:lnTo>
                  <a:lnTo>
                    <a:pt x="2453" y="904"/>
                  </a:lnTo>
                  <a:lnTo>
                    <a:pt x="2416" y="775"/>
                  </a:lnTo>
                  <a:lnTo>
                    <a:pt x="2361" y="665"/>
                  </a:lnTo>
                  <a:lnTo>
                    <a:pt x="2305" y="572"/>
                  </a:lnTo>
                  <a:lnTo>
                    <a:pt x="2232" y="462"/>
                  </a:lnTo>
                  <a:lnTo>
                    <a:pt x="2158" y="388"/>
                  </a:lnTo>
                  <a:lnTo>
                    <a:pt x="2066" y="296"/>
                  </a:lnTo>
                  <a:lnTo>
                    <a:pt x="1955" y="222"/>
                  </a:lnTo>
                  <a:lnTo>
                    <a:pt x="1863" y="167"/>
                  </a:lnTo>
                  <a:lnTo>
                    <a:pt x="1752" y="111"/>
                  </a:lnTo>
                  <a:lnTo>
                    <a:pt x="1642" y="56"/>
                  </a:lnTo>
                  <a:lnTo>
                    <a:pt x="1513" y="38"/>
                  </a:lnTo>
                  <a:lnTo>
                    <a:pt x="1384"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 name="Google Shape;1000;p3"/>
            <p:cNvSpPr/>
            <p:nvPr/>
          </p:nvSpPr>
          <p:spPr>
            <a:xfrm>
              <a:off x="5444750" y="1179850"/>
              <a:ext cx="62725" cy="62700"/>
            </a:xfrm>
            <a:custGeom>
              <a:avLst/>
              <a:gdLst/>
              <a:ahLst/>
              <a:cxnLst/>
              <a:rect l="l" t="t" r="r" b="b"/>
              <a:pathLst>
                <a:path w="2509" h="2508" extrusionOk="0">
                  <a:moveTo>
                    <a:pt x="1107" y="0"/>
                  </a:moveTo>
                  <a:lnTo>
                    <a:pt x="997" y="19"/>
                  </a:lnTo>
                  <a:lnTo>
                    <a:pt x="867" y="56"/>
                  </a:lnTo>
                  <a:lnTo>
                    <a:pt x="757" y="111"/>
                  </a:lnTo>
                  <a:lnTo>
                    <a:pt x="646" y="148"/>
                  </a:lnTo>
                  <a:lnTo>
                    <a:pt x="536" y="221"/>
                  </a:lnTo>
                  <a:lnTo>
                    <a:pt x="443" y="295"/>
                  </a:lnTo>
                  <a:lnTo>
                    <a:pt x="351" y="369"/>
                  </a:lnTo>
                  <a:lnTo>
                    <a:pt x="277" y="461"/>
                  </a:lnTo>
                  <a:lnTo>
                    <a:pt x="204" y="572"/>
                  </a:lnTo>
                  <a:lnTo>
                    <a:pt x="148" y="664"/>
                  </a:lnTo>
                  <a:lnTo>
                    <a:pt x="93" y="775"/>
                  </a:lnTo>
                  <a:lnTo>
                    <a:pt x="56" y="904"/>
                  </a:lnTo>
                  <a:lnTo>
                    <a:pt x="19" y="1014"/>
                  </a:lnTo>
                  <a:lnTo>
                    <a:pt x="1" y="1143"/>
                  </a:lnTo>
                  <a:lnTo>
                    <a:pt x="1" y="1272"/>
                  </a:lnTo>
                  <a:lnTo>
                    <a:pt x="1" y="1402"/>
                  </a:lnTo>
                  <a:lnTo>
                    <a:pt x="19" y="1512"/>
                  </a:lnTo>
                  <a:lnTo>
                    <a:pt x="56" y="1641"/>
                  </a:lnTo>
                  <a:lnTo>
                    <a:pt x="93" y="1752"/>
                  </a:lnTo>
                  <a:lnTo>
                    <a:pt x="148" y="1862"/>
                  </a:lnTo>
                  <a:lnTo>
                    <a:pt x="222" y="1955"/>
                  </a:lnTo>
                  <a:lnTo>
                    <a:pt x="370" y="2139"/>
                  </a:lnTo>
                  <a:lnTo>
                    <a:pt x="554" y="2287"/>
                  </a:lnTo>
                  <a:lnTo>
                    <a:pt x="646" y="2342"/>
                  </a:lnTo>
                  <a:lnTo>
                    <a:pt x="757" y="2397"/>
                  </a:lnTo>
                  <a:lnTo>
                    <a:pt x="867" y="2452"/>
                  </a:lnTo>
                  <a:lnTo>
                    <a:pt x="978" y="2471"/>
                  </a:lnTo>
                  <a:lnTo>
                    <a:pt x="1107" y="2489"/>
                  </a:lnTo>
                  <a:lnTo>
                    <a:pt x="1236" y="2508"/>
                  </a:lnTo>
                  <a:lnTo>
                    <a:pt x="1365" y="2508"/>
                  </a:lnTo>
                  <a:lnTo>
                    <a:pt x="1476" y="2489"/>
                  </a:lnTo>
                  <a:lnTo>
                    <a:pt x="1605" y="2452"/>
                  </a:lnTo>
                  <a:lnTo>
                    <a:pt x="1716" y="2416"/>
                  </a:lnTo>
                  <a:lnTo>
                    <a:pt x="1826" y="2360"/>
                  </a:lnTo>
                  <a:lnTo>
                    <a:pt x="1937" y="2305"/>
                  </a:lnTo>
                  <a:lnTo>
                    <a:pt x="2029" y="2231"/>
                  </a:lnTo>
                  <a:lnTo>
                    <a:pt x="2121" y="2139"/>
                  </a:lnTo>
                  <a:lnTo>
                    <a:pt x="2213" y="2065"/>
                  </a:lnTo>
                  <a:lnTo>
                    <a:pt x="2287" y="1955"/>
                  </a:lnTo>
                  <a:lnTo>
                    <a:pt x="2343" y="1862"/>
                  </a:lnTo>
                  <a:lnTo>
                    <a:pt x="2398" y="1752"/>
                  </a:lnTo>
                  <a:lnTo>
                    <a:pt x="2435" y="1641"/>
                  </a:lnTo>
                  <a:lnTo>
                    <a:pt x="2472" y="1512"/>
                  </a:lnTo>
                  <a:lnTo>
                    <a:pt x="2490" y="1383"/>
                  </a:lnTo>
                  <a:lnTo>
                    <a:pt x="2508" y="1254"/>
                  </a:lnTo>
                  <a:lnTo>
                    <a:pt x="2490" y="1125"/>
                  </a:lnTo>
                  <a:lnTo>
                    <a:pt x="2472" y="1014"/>
                  </a:lnTo>
                  <a:lnTo>
                    <a:pt x="2453" y="885"/>
                  </a:lnTo>
                  <a:lnTo>
                    <a:pt x="2398" y="775"/>
                  </a:lnTo>
                  <a:lnTo>
                    <a:pt x="2361" y="664"/>
                  </a:lnTo>
                  <a:lnTo>
                    <a:pt x="2287" y="553"/>
                  </a:lnTo>
                  <a:lnTo>
                    <a:pt x="2213" y="461"/>
                  </a:lnTo>
                  <a:lnTo>
                    <a:pt x="2140" y="369"/>
                  </a:lnTo>
                  <a:lnTo>
                    <a:pt x="2048" y="295"/>
                  </a:lnTo>
                  <a:lnTo>
                    <a:pt x="1955" y="221"/>
                  </a:lnTo>
                  <a:lnTo>
                    <a:pt x="1845" y="148"/>
                  </a:lnTo>
                  <a:lnTo>
                    <a:pt x="1734" y="92"/>
                  </a:lnTo>
                  <a:lnTo>
                    <a:pt x="1623" y="56"/>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 name="Google Shape;1001;p3"/>
            <p:cNvSpPr/>
            <p:nvPr/>
          </p:nvSpPr>
          <p:spPr>
            <a:xfrm>
              <a:off x="5895575" y="1422300"/>
              <a:ext cx="62700" cy="62725"/>
            </a:xfrm>
            <a:custGeom>
              <a:avLst/>
              <a:gdLst/>
              <a:ahLst/>
              <a:cxnLst/>
              <a:rect l="l" t="t" r="r" b="b"/>
              <a:pathLst>
                <a:path w="2508" h="2509" extrusionOk="0">
                  <a:moveTo>
                    <a:pt x="1180" y="1"/>
                  </a:moveTo>
                  <a:lnTo>
                    <a:pt x="1051" y="19"/>
                  </a:lnTo>
                  <a:lnTo>
                    <a:pt x="941" y="38"/>
                  </a:lnTo>
                  <a:lnTo>
                    <a:pt x="812" y="74"/>
                  </a:lnTo>
                  <a:lnTo>
                    <a:pt x="701" y="130"/>
                  </a:lnTo>
                  <a:lnTo>
                    <a:pt x="590" y="185"/>
                  </a:lnTo>
                  <a:lnTo>
                    <a:pt x="498" y="259"/>
                  </a:lnTo>
                  <a:lnTo>
                    <a:pt x="406" y="333"/>
                  </a:lnTo>
                  <a:lnTo>
                    <a:pt x="314" y="425"/>
                  </a:lnTo>
                  <a:lnTo>
                    <a:pt x="240" y="517"/>
                  </a:lnTo>
                  <a:lnTo>
                    <a:pt x="166" y="609"/>
                  </a:lnTo>
                  <a:lnTo>
                    <a:pt x="111" y="720"/>
                  </a:lnTo>
                  <a:lnTo>
                    <a:pt x="74" y="830"/>
                  </a:lnTo>
                  <a:lnTo>
                    <a:pt x="37" y="959"/>
                  </a:lnTo>
                  <a:lnTo>
                    <a:pt x="0" y="1089"/>
                  </a:lnTo>
                  <a:lnTo>
                    <a:pt x="0" y="1218"/>
                  </a:lnTo>
                  <a:lnTo>
                    <a:pt x="0" y="1347"/>
                  </a:lnTo>
                  <a:lnTo>
                    <a:pt x="19" y="1476"/>
                  </a:lnTo>
                  <a:lnTo>
                    <a:pt x="37" y="1586"/>
                  </a:lnTo>
                  <a:lnTo>
                    <a:pt x="74" y="1715"/>
                  </a:lnTo>
                  <a:lnTo>
                    <a:pt x="129" y="1826"/>
                  </a:lnTo>
                  <a:lnTo>
                    <a:pt x="185" y="1918"/>
                  </a:lnTo>
                  <a:lnTo>
                    <a:pt x="259" y="2029"/>
                  </a:lnTo>
                  <a:lnTo>
                    <a:pt x="332" y="2121"/>
                  </a:lnTo>
                  <a:lnTo>
                    <a:pt x="424" y="2195"/>
                  </a:lnTo>
                  <a:lnTo>
                    <a:pt x="517" y="2287"/>
                  </a:lnTo>
                  <a:lnTo>
                    <a:pt x="627" y="2342"/>
                  </a:lnTo>
                  <a:lnTo>
                    <a:pt x="738" y="2398"/>
                  </a:lnTo>
                  <a:lnTo>
                    <a:pt x="849" y="2453"/>
                  </a:lnTo>
                  <a:lnTo>
                    <a:pt x="959" y="2490"/>
                  </a:lnTo>
                  <a:lnTo>
                    <a:pt x="1088" y="2508"/>
                  </a:lnTo>
                  <a:lnTo>
                    <a:pt x="1346" y="2508"/>
                  </a:lnTo>
                  <a:lnTo>
                    <a:pt x="1475" y="2490"/>
                  </a:lnTo>
                  <a:lnTo>
                    <a:pt x="1586" y="2471"/>
                  </a:lnTo>
                  <a:lnTo>
                    <a:pt x="1697" y="2435"/>
                  </a:lnTo>
                  <a:lnTo>
                    <a:pt x="1807" y="2379"/>
                  </a:lnTo>
                  <a:lnTo>
                    <a:pt x="1918" y="2324"/>
                  </a:lnTo>
                  <a:lnTo>
                    <a:pt x="2010" y="2250"/>
                  </a:lnTo>
                  <a:lnTo>
                    <a:pt x="2102" y="2176"/>
                  </a:lnTo>
                  <a:lnTo>
                    <a:pt x="2195" y="2103"/>
                  </a:lnTo>
                  <a:lnTo>
                    <a:pt x="2268" y="2010"/>
                  </a:lnTo>
                  <a:lnTo>
                    <a:pt x="2324" y="1900"/>
                  </a:lnTo>
                  <a:lnTo>
                    <a:pt x="2379" y="1808"/>
                  </a:lnTo>
                  <a:lnTo>
                    <a:pt x="2434" y="1697"/>
                  </a:lnTo>
                  <a:lnTo>
                    <a:pt x="2471" y="1568"/>
                  </a:lnTo>
                  <a:lnTo>
                    <a:pt x="2490" y="1457"/>
                  </a:lnTo>
                  <a:lnTo>
                    <a:pt x="2508" y="1328"/>
                  </a:lnTo>
                  <a:lnTo>
                    <a:pt x="2508" y="1199"/>
                  </a:lnTo>
                  <a:lnTo>
                    <a:pt x="2490" y="1070"/>
                  </a:lnTo>
                  <a:lnTo>
                    <a:pt x="2471" y="959"/>
                  </a:lnTo>
                  <a:lnTo>
                    <a:pt x="2434" y="830"/>
                  </a:lnTo>
                  <a:lnTo>
                    <a:pt x="2379" y="720"/>
                  </a:lnTo>
                  <a:lnTo>
                    <a:pt x="2324" y="609"/>
                  </a:lnTo>
                  <a:lnTo>
                    <a:pt x="2268" y="517"/>
                  </a:lnTo>
                  <a:lnTo>
                    <a:pt x="2195" y="425"/>
                  </a:lnTo>
                  <a:lnTo>
                    <a:pt x="2102" y="333"/>
                  </a:lnTo>
                  <a:lnTo>
                    <a:pt x="2010" y="259"/>
                  </a:lnTo>
                  <a:lnTo>
                    <a:pt x="1899" y="185"/>
                  </a:lnTo>
                  <a:lnTo>
                    <a:pt x="1807" y="130"/>
                  </a:lnTo>
                  <a:lnTo>
                    <a:pt x="1678" y="74"/>
                  </a:lnTo>
                  <a:lnTo>
                    <a:pt x="1568" y="38"/>
                  </a:lnTo>
                  <a:lnTo>
                    <a:pt x="1439" y="19"/>
                  </a:lnTo>
                  <a:lnTo>
                    <a:pt x="13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 name="Google Shape;1002;p3"/>
            <p:cNvSpPr/>
            <p:nvPr/>
          </p:nvSpPr>
          <p:spPr>
            <a:xfrm>
              <a:off x="6292000" y="1493750"/>
              <a:ext cx="63175" cy="62725"/>
            </a:xfrm>
            <a:custGeom>
              <a:avLst/>
              <a:gdLst/>
              <a:ahLst/>
              <a:cxnLst/>
              <a:rect l="l" t="t" r="r" b="b"/>
              <a:pathLst>
                <a:path w="2527" h="2509" extrusionOk="0">
                  <a:moveTo>
                    <a:pt x="1125" y="1"/>
                  </a:moveTo>
                  <a:lnTo>
                    <a:pt x="996" y="19"/>
                  </a:lnTo>
                  <a:lnTo>
                    <a:pt x="885" y="56"/>
                  </a:lnTo>
                  <a:lnTo>
                    <a:pt x="775" y="93"/>
                  </a:lnTo>
                  <a:lnTo>
                    <a:pt x="664" y="148"/>
                  </a:lnTo>
                  <a:lnTo>
                    <a:pt x="572" y="203"/>
                  </a:lnTo>
                  <a:lnTo>
                    <a:pt x="461" y="277"/>
                  </a:lnTo>
                  <a:lnTo>
                    <a:pt x="387" y="351"/>
                  </a:lnTo>
                  <a:lnTo>
                    <a:pt x="295" y="443"/>
                  </a:lnTo>
                  <a:lnTo>
                    <a:pt x="221" y="535"/>
                  </a:lnTo>
                  <a:lnTo>
                    <a:pt x="166" y="646"/>
                  </a:lnTo>
                  <a:lnTo>
                    <a:pt x="111" y="738"/>
                  </a:lnTo>
                  <a:lnTo>
                    <a:pt x="74" y="849"/>
                  </a:lnTo>
                  <a:lnTo>
                    <a:pt x="37" y="978"/>
                  </a:lnTo>
                  <a:lnTo>
                    <a:pt x="19" y="1088"/>
                  </a:lnTo>
                  <a:lnTo>
                    <a:pt x="0" y="1218"/>
                  </a:lnTo>
                  <a:lnTo>
                    <a:pt x="19" y="1347"/>
                  </a:lnTo>
                  <a:lnTo>
                    <a:pt x="19" y="1476"/>
                  </a:lnTo>
                  <a:lnTo>
                    <a:pt x="55" y="1605"/>
                  </a:lnTo>
                  <a:lnTo>
                    <a:pt x="92" y="1715"/>
                  </a:lnTo>
                  <a:lnTo>
                    <a:pt x="148" y="1826"/>
                  </a:lnTo>
                  <a:lnTo>
                    <a:pt x="203" y="1937"/>
                  </a:lnTo>
                  <a:lnTo>
                    <a:pt x="277" y="2029"/>
                  </a:lnTo>
                  <a:lnTo>
                    <a:pt x="350" y="2121"/>
                  </a:lnTo>
                  <a:lnTo>
                    <a:pt x="443" y="2213"/>
                  </a:lnTo>
                  <a:lnTo>
                    <a:pt x="535" y="2287"/>
                  </a:lnTo>
                  <a:lnTo>
                    <a:pt x="646" y="2342"/>
                  </a:lnTo>
                  <a:lnTo>
                    <a:pt x="756" y="2398"/>
                  </a:lnTo>
                  <a:lnTo>
                    <a:pt x="867" y="2453"/>
                  </a:lnTo>
                  <a:lnTo>
                    <a:pt x="996" y="2471"/>
                  </a:lnTo>
                  <a:lnTo>
                    <a:pt x="1125" y="2508"/>
                  </a:lnTo>
                  <a:lnTo>
                    <a:pt x="1383" y="2508"/>
                  </a:lnTo>
                  <a:lnTo>
                    <a:pt x="1494" y="2490"/>
                  </a:lnTo>
                  <a:lnTo>
                    <a:pt x="1623" y="2453"/>
                  </a:lnTo>
                  <a:lnTo>
                    <a:pt x="1733" y="2416"/>
                  </a:lnTo>
                  <a:lnTo>
                    <a:pt x="1844" y="2361"/>
                  </a:lnTo>
                  <a:lnTo>
                    <a:pt x="1955" y="2305"/>
                  </a:lnTo>
                  <a:lnTo>
                    <a:pt x="2047" y="2232"/>
                  </a:lnTo>
                  <a:lnTo>
                    <a:pt x="2139" y="2139"/>
                  </a:lnTo>
                  <a:lnTo>
                    <a:pt x="2231" y="2066"/>
                  </a:lnTo>
                  <a:lnTo>
                    <a:pt x="2305" y="1955"/>
                  </a:lnTo>
                  <a:lnTo>
                    <a:pt x="2360" y="1863"/>
                  </a:lnTo>
                  <a:lnTo>
                    <a:pt x="2416" y="1752"/>
                  </a:lnTo>
                  <a:lnTo>
                    <a:pt x="2452" y="1642"/>
                  </a:lnTo>
                  <a:lnTo>
                    <a:pt x="2489" y="1513"/>
                  </a:lnTo>
                  <a:lnTo>
                    <a:pt x="2508" y="1383"/>
                  </a:lnTo>
                  <a:lnTo>
                    <a:pt x="2526" y="1254"/>
                  </a:lnTo>
                  <a:lnTo>
                    <a:pt x="2508" y="1125"/>
                  </a:lnTo>
                  <a:lnTo>
                    <a:pt x="2489" y="996"/>
                  </a:lnTo>
                  <a:lnTo>
                    <a:pt x="2471" y="886"/>
                  </a:lnTo>
                  <a:lnTo>
                    <a:pt x="2416" y="757"/>
                  </a:lnTo>
                  <a:lnTo>
                    <a:pt x="2360" y="646"/>
                  </a:lnTo>
                  <a:lnTo>
                    <a:pt x="2305" y="554"/>
                  </a:lnTo>
                  <a:lnTo>
                    <a:pt x="2231" y="443"/>
                  </a:lnTo>
                  <a:lnTo>
                    <a:pt x="2157" y="369"/>
                  </a:lnTo>
                  <a:lnTo>
                    <a:pt x="2065" y="277"/>
                  </a:lnTo>
                  <a:lnTo>
                    <a:pt x="1955" y="203"/>
                  </a:lnTo>
                  <a:lnTo>
                    <a:pt x="1862" y="148"/>
                  </a:lnTo>
                  <a:lnTo>
                    <a:pt x="1752" y="93"/>
                  </a:lnTo>
                  <a:lnTo>
                    <a:pt x="1623" y="56"/>
                  </a:lnTo>
                  <a:lnTo>
                    <a:pt x="1512"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 name="Google Shape;1003;p3"/>
            <p:cNvSpPr/>
            <p:nvPr/>
          </p:nvSpPr>
          <p:spPr>
            <a:xfrm>
              <a:off x="5302325" y="1071525"/>
              <a:ext cx="62250" cy="62250"/>
            </a:xfrm>
            <a:custGeom>
              <a:avLst/>
              <a:gdLst/>
              <a:ahLst/>
              <a:cxnLst/>
              <a:rect l="l" t="t" r="r" b="b"/>
              <a:pathLst>
                <a:path w="2490" h="2490" extrusionOk="0">
                  <a:moveTo>
                    <a:pt x="1236" y="0"/>
                  </a:moveTo>
                  <a:lnTo>
                    <a:pt x="1107" y="19"/>
                  </a:lnTo>
                  <a:lnTo>
                    <a:pt x="996" y="37"/>
                  </a:lnTo>
                  <a:lnTo>
                    <a:pt x="867" y="56"/>
                  </a:lnTo>
                  <a:lnTo>
                    <a:pt x="756" y="111"/>
                  </a:lnTo>
                  <a:lnTo>
                    <a:pt x="646" y="166"/>
                  </a:lnTo>
                  <a:lnTo>
                    <a:pt x="554" y="222"/>
                  </a:lnTo>
                  <a:lnTo>
                    <a:pt x="369" y="369"/>
                  </a:lnTo>
                  <a:lnTo>
                    <a:pt x="222" y="553"/>
                  </a:lnTo>
                  <a:lnTo>
                    <a:pt x="148" y="664"/>
                  </a:lnTo>
                  <a:lnTo>
                    <a:pt x="93" y="775"/>
                  </a:lnTo>
                  <a:lnTo>
                    <a:pt x="56" y="885"/>
                  </a:lnTo>
                  <a:lnTo>
                    <a:pt x="19" y="996"/>
                  </a:lnTo>
                  <a:lnTo>
                    <a:pt x="0" y="1125"/>
                  </a:lnTo>
                  <a:lnTo>
                    <a:pt x="0" y="1236"/>
                  </a:lnTo>
                  <a:lnTo>
                    <a:pt x="0" y="1365"/>
                  </a:lnTo>
                  <a:lnTo>
                    <a:pt x="19" y="1494"/>
                  </a:lnTo>
                  <a:lnTo>
                    <a:pt x="56" y="1604"/>
                  </a:lnTo>
                  <a:lnTo>
                    <a:pt x="93" y="1715"/>
                  </a:lnTo>
                  <a:lnTo>
                    <a:pt x="148" y="1826"/>
                  </a:lnTo>
                  <a:lnTo>
                    <a:pt x="203" y="1918"/>
                  </a:lnTo>
                  <a:lnTo>
                    <a:pt x="351" y="2102"/>
                  </a:lnTo>
                  <a:lnTo>
                    <a:pt x="535" y="2268"/>
                  </a:lnTo>
                  <a:lnTo>
                    <a:pt x="646" y="2323"/>
                  </a:lnTo>
                  <a:lnTo>
                    <a:pt x="738" y="2379"/>
                  </a:lnTo>
                  <a:lnTo>
                    <a:pt x="867" y="2434"/>
                  </a:lnTo>
                  <a:lnTo>
                    <a:pt x="978" y="2453"/>
                  </a:lnTo>
                  <a:lnTo>
                    <a:pt x="1088" y="2489"/>
                  </a:lnTo>
                  <a:lnTo>
                    <a:pt x="1346" y="2489"/>
                  </a:lnTo>
                  <a:lnTo>
                    <a:pt x="1476" y="2471"/>
                  </a:lnTo>
                  <a:lnTo>
                    <a:pt x="1586" y="2434"/>
                  </a:lnTo>
                  <a:lnTo>
                    <a:pt x="1715" y="2397"/>
                  </a:lnTo>
                  <a:lnTo>
                    <a:pt x="1826" y="2342"/>
                  </a:lnTo>
                  <a:lnTo>
                    <a:pt x="1918" y="2268"/>
                  </a:lnTo>
                  <a:lnTo>
                    <a:pt x="2029" y="2194"/>
                  </a:lnTo>
                  <a:lnTo>
                    <a:pt x="2121" y="2121"/>
                  </a:lnTo>
                  <a:lnTo>
                    <a:pt x="2195" y="2028"/>
                  </a:lnTo>
                  <a:lnTo>
                    <a:pt x="2268" y="1936"/>
                  </a:lnTo>
                  <a:lnTo>
                    <a:pt x="2342" y="1826"/>
                  </a:lnTo>
                  <a:lnTo>
                    <a:pt x="2379" y="1715"/>
                  </a:lnTo>
                  <a:lnTo>
                    <a:pt x="2434" y="1604"/>
                  </a:lnTo>
                  <a:lnTo>
                    <a:pt x="2453" y="1475"/>
                  </a:lnTo>
                  <a:lnTo>
                    <a:pt x="2471" y="1346"/>
                  </a:lnTo>
                  <a:lnTo>
                    <a:pt x="2490" y="1217"/>
                  </a:lnTo>
                  <a:lnTo>
                    <a:pt x="2471" y="1107"/>
                  </a:lnTo>
                  <a:lnTo>
                    <a:pt x="2453" y="977"/>
                  </a:lnTo>
                  <a:lnTo>
                    <a:pt x="2416" y="867"/>
                  </a:lnTo>
                  <a:lnTo>
                    <a:pt x="2379" y="756"/>
                  </a:lnTo>
                  <a:lnTo>
                    <a:pt x="2324" y="646"/>
                  </a:lnTo>
                  <a:lnTo>
                    <a:pt x="2250" y="553"/>
                  </a:lnTo>
                  <a:lnTo>
                    <a:pt x="2102" y="369"/>
                  </a:lnTo>
                  <a:lnTo>
                    <a:pt x="1918" y="222"/>
                  </a:lnTo>
                  <a:lnTo>
                    <a:pt x="1807" y="148"/>
                  </a:lnTo>
                  <a:lnTo>
                    <a:pt x="1697" y="92"/>
                  </a:lnTo>
                  <a:lnTo>
                    <a:pt x="1586" y="56"/>
                  </a:lnTo>
                  <a:lnTo>
                    <a:pt x="1476" y="37"/>
                  </a:lnTo>
                  <a:lnTo>
                    <a:pt x="1346" y="19"/>
                  </a:lnTo>
                  <a:lnTo>
                    <a:pt x="12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 name="Google Shape;1004;p3"/>
            <p:cNvSpPr/>
            <p:nvPr/>
          </p:nvSpPr>
          <p:spPr>
            <a:xfrm>
              <a:off x="5815825" y="1408475"/>
              <a:ext cx="62250" cy="62250"/>
            </a:xfrm>
            <a:custGeom>
              <a:avLst/>
              <a:gdLst/>
              <a:ahLst/>
              <a:cxnLst/>
              <a:rect l="l" t="t" r="r" b="b"/>
              <a:pathLst>
                <a:path w="2490" h="2490" extrusionOk="0">
                  <a:moveTo>
                    <a:pt x="1144" y="1"/>
                  </a:moveTo>
                  <a:lnTo>
                    <a:pt x="1033" y="19"/>
                  </a:lnTo>
                  <a:lnTo>
                    <a:pt x="904" y="37"/>
                  </a:lnTo>
                  <a:lnTo>
                    <a:pt x="793" y="74"/>
                  </a:lnTo>
                  <a:lnTo>
                    <a:pt x="683" y="130"/>
                  </a:lnTo>
                  <a:lnTo>
                    <a:pt x="591" y="185"/>
                  </a:lnTo>
                  <a:lnTo>
                    <a:pt x="480" y="259"/>
                  </a:lnTo>
                  <a:lnTo>
                    <a:pt x="388" y="332"/>
                  </a:lnTo>
                  <a:lnTo>
                    <a:pt x="314" y="425"/>
                  </a:lnTo>
                  <a:lnTo>
                    <a:pt x="240" y="517"/>
                  </a:lnTo>
                  <a:lnTo>
                    <a:pt x="167" y="627"/>
                  </a:lnTo>
                  <a:lnTo>
                    <a:pt x="111" y="720"/>
                  </a:lnTo>
                  <a:lnTo>
                    <a:pt x="74" y="830"/>
                  </a:lnTo>
                  <a:lnTo>
                    <a:pt x="37" y="959"/>
                  </a:lnTo>
                  <a:lnTo>
                    <a:pt x="19" y="1070"/>
                  </a:lnTo>
                  <a:lnTo>
                    <a:pt x="1" y="1199"/>
                  </a:lnTo>
                  <a:lnTo>
                    <a:pt x="1" y="1328"/>
                  </a:lnTo>
                  <a:lnTo>
                    <a:pt x="19" y="1439"/>
                  </a:lnTo>
                  <a:lnTo>
                    <a:pt x="37" y="1568"/>
                  </a:lnTo>
                  <a:lnTo>
                    <a:pt x="74" y="1678"/>
                  </a:lnTo>
                  <a:lnTo>
                    <a:pt x="130" y="1789"/>
                  </a:lnTo>
                  <a:lnTo>
                    <a:pt x="185" y="1900"/>
                  </a:lnTo>
                  <a:lnTo>
                    <a:pt x="259" y="1992"/>
                  </a:lnTo>
                  <a:lnTo>
                    <a:pt x="332" y="2084"/>
                  </a:lnTo>
                  <a:lnTo>
                    <a:pt x="425" y="2158"/>
                  </a:lnTo>
                  <a:lnTo>
                    <a:pt x="517" y="2232"/>
                  </a:lnTo>
                  <a:lnTo>
                    <a:pt x="609" y="2305"/>
                  </a:lnTo>
                  <a:lnTo>
                    <a:pt x="720" y="2361"/>
                  </a:lnTo>
                  <a:lnTo>
                    <a:pt x="830" y="2416"/>
                  </a:lnTo>
                  <a:lnTo>
                    <a:pt x="941" y="2453"/>
                  </a:lnTo>
                  <a:lnTo>
                    <a:pt x="1070" y="2471"/>
                  </a:lnTo>
                  <a:lnTo>
                    <a:pt x="1199" y="2490"/>
                  </a:lnTo>
                  <a:lnTo>
                    <a:pt x="1328" y="2490"/>
                  </a:lnTo>
                  <a:lnTo>
                    <a:pt x="1439" y="2471"/>
                  </a:lnTo>
                  <a:lnTo>
                    <a:pt x="1568" y="2453"/>
                  </a:lnTo>
                  <a:lnTo>
                    <a:pt x="1678" y="2398"/>
                  </a:lnTo>
                  <a:lnTo>
                    <a:pt x="1789" y="2361"/>
                  </a:lnTo>
                  <a:lnTo>
                    <a:pt x="1900" y="2287"/>
                  </a:lnTo>
                  <a:lnTo>
                    <a:pt x="2010" y="2213"/>
                  </a:lnTo>
                  <a:lnTo>
                    <a:pt x="2103" y="2139"/>
                  </a:lnTo>
                  <a:lnTo>
                    <a:pt x="2176" y="2047"/>
                  </a:lnTo>
                  <a:lnTo>
                    <a:pt x="2268" y="1955"/>
                  </a:lnTo>
                  <a:lnTo>
                    <a:pt x="2324" y="1844"/>
                  </a:lnTo>
                  <a:lnTo>
                    <a:pt x="2379" y="1734"/>
                  </a:lnTo>
                  <a:lnTo>
                    <a:pt x="2434" y="1623"/>
                  </a:lnTo>
                  <a:lnTo>
                    <a:pt x="2471" y="1512"/>
                  </a:lnTo>
                  <a:lnTo>
                    <a:pt x="2490" y="1383"/>
                  </a:lnTo>
                  <a:lnTo>
                    <a:pt x="2490" y="1254"/>
                  </a:lnTo>
                  <a:lnTo>
                    <a:pt x="2490" y="1125"/>
                  </a:lnTo>
                  <a:lnTo>
                    <a:pt x="2471" y="1015"/>
                  </a:lnTo>
                  <a:lnTo>
                    <a:pt x="2434" y="886"/>
                  </a:lnTo>
                  <a:lnTo>
                    <a:pt x="2398" y="775"/>
                  </a:lnTo>
                  <a:lnTo>
                    <a:pt x="2342" y="664"/>
                  </a:lnTo>
                  <a:lnTo>
                    <a:pt x="2287" y="572"/>
                  </a:lnTo>
                  <a:lnTo>
                    <a:pt x="2213" y="462"/>
                  </a:lnTo>
                  <a:lnTo>
                    <a:pt x="2139" y="369"/>
                  </a:lnTo>
                  <a:lnTo>
                    <a:pt x="2047" y="296"/>
                  </a:lnTo>
                  <a:lnTo>
                    <a:pt x="1955" y="222"/>
                  </a:lnTo>
                  <a:lnTo>
                    <a:pt x="1863" y="148"/>
                  </a:lnTo>
                  <a:lnTo>
                    <a:pt x="1752" y="93"/>
                  </a:lnTo>
                  <a:lnTo>
                    <a:pt x="1642" y="56"/>
                  </a:lnTo>
                  <a:lnTo>
                    <a:pt x="1512" y="19"/>
                  </a:lnTo>
                  <a:lnTo>
                    <a:pt x="1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 name="Google Shape;1005;p3"/>
            <p:cNvSpPr/>
            <p:nvPr/>
          </p:nvSpPr>
          <p:spPr>
            <a:xfrm>
              <a:off x="5105025" y="791725"/>
              <a:ext cx="62725" cy="62700"/>
            </a:xfrm>
            <a:custGeom>
              <a:avLst/>
              <a:gdLst/>
              <a:ahLst/>
              <a:cxnLst/>
              <a:rect l="l" t="t" r="r" b="b"/>
              <a:pathLst>
                <a:path w="2509" h="2508" extrusionOk="0">
                  <a:moveTo>
                    <a:pt x="1199" y="0"/>
                  </a:moveTo>
                  <a:lnTo>
                    <a:pt x="1070" y="19"/>
                  </a:lnTo>
                  <a:lnTo>
                    <a:pt x="960" y="37"/>
                  </a:lnTo>
                  <a:lnTo>
                    <a:pt x="831" y="74"/>
                  </a:lnTo>
                  <a:lnTo>
                    <a:pt x="720" y="129"/>
                  </a:lnTo>
                  <a:lnTo>
                    <a:pt x="609" y="185"/>
                  </a:lnTo>
                  <a:lnTo>
                    <a:pt x="517" y="258"/>
                  </a:lnTo>
                  <a:lnTo>
                    <a:pt x="425" y="332"/>
                  </a:lnTo>
                  <a:lnTo>
                    <a:pt x="333" y="424"/>
                  </a:lnTo>
                  <a:lnTo>
                    <a:pt x="259" y="517"/>
                  </a:lnTo>
                  <a:lnTo>
                    <a:pt x="185" y="609"/>
                  </a:lnTo>
                  <a:lnTo>
                    <a:pt x="130" y="719"/>
                  </a:lnTo>
                  <a:lnTo>
                    <a:pt x="75" y="830"/>
                  </a:lnTo>
                  <a:lnTo>
                    <a:pt x="38" y="959"/>
                  </a:lnTo>
                  <a:lnTo>
                    <a:pt x="19" y="1088"/>
                  </a:lnTo>
                  <a:lnTo>
                    <a:pt x="1" y="1199"/>
                  </a:lnTo>
                  <a:lnTo>
                    <a:pt x="1" y="1328"/>
                  </a:lnTo>
                  <a:lnTo>
                    <a:pt x="19" y="1457"/>
                  </a:lnTo>
                  <a:lnTo>
                    <a:pt x="38" y="1568"/>
                  </a:lnTo>
                  <a:lnTo>
                    <a:pt x="75" y="1678"/>
                  </a:lnTo>
                  <a:lnTo>
                    <a:pt x="130" y="1789"/>
                  </a:lnTo>
                  <a:lnTo>
                    <a:pt x="185" y="1899"/>
                  </a:lnTo>
                  <a:lnTo>
                    <a:pt x="333" y="2084"/>
                  </a:lnTo>
                  <a:lnTo>
                    <a:pt x="499" y="2250"/>
                  </a:lnTo>
                  <a:lnTo>
                    <a:pt x="609" y="2323"/>
                  </a:lnTo>
                  <a:lnTo>
                    <a:pt x="720" y="2379"/>
                  </a:lnTo>
                  <a:lnTo>
                    <a:pt x="831" y="2416"/>
                  </a:lnTo>
                  <a:lnTo>
                    <a:pt x="941" y="2453"/>
                  </a:lnTo>
                  <a:lnTo>
                    <a:pt x="1052" y="2489"/>
                  </a:lnTo>
                  <a:lnTo>
                    <a:pt x="1181" y="2508"/>
                  </a:lnTo>
                  <a:lnTo>
                    <a:pt x="1310" y="2508"/>
                  </a:lnTo>
                  <a:lnTo>
                    <a:pt x="1439" y="2489"/>
                  </a:lnTo>
                  <a:lnTo>
                    <a:pt x="1550" y="2471"/>
                  </a:lnTo>
                  <a:lnTo>
                    <a:pt x="1679" y="2434"/>
                  </a:lnTo>
                  <a:lnTo>
                    <a:pt x="1789" y="2379"/>
                  </a:lnTo>
                  <a:lnTo>
                    <a:pt x="1900" y="2323"/>
                  </a:lnTo>
                  <a:lnTo>
                    <a:pt x="1992" y="2250"/>
                  </a:lnTo>
                  <a:lnTo>
                    <a:pt x="2084" y="2176"/>
                  </a:lnTo>
                  <a:lnTo>
                    <a:pt x="2177" y="2084"/>
                  </a:lnTo>
                  <a:lnTo>
                    <a:pt x="2250" y="1992"/>
                  </a:lnTo>
                  <a:lnTo>
                    <a:pt x="2324" y="1899"/>
                  </a:lnTo>
                  <a:lnTo>
                    <a:pt x="2379" y="1789"/>
                  </a:lnTo>
                  <a:lnTo>
                    <a:pt x="2435" y="1678"/>
                  </a:lnTo>
                  <a:lnTo>
                    <a:pt x="2472" y="1549"/>
                  </a:lnTo>
                  <a:lnTo>
                    <a:pt x="2490" y="1420"/>
                  </a:lnTo>
                  <a:lnTo>
                    <a:pt x="2509" y="1291"/>
                  </a:lnTo>
                  <a:lnTo>
                    <a:pt x="2509" y="1180"/>
                  </a:lnTo>
                  <a:lnTo>
                    <a:pt x="2490" y="1051"/>
                  </a:lnTo>
                  <a:lnTo>
                    <a:pt x="2472" y="941"/>
                  </a:lnTo>
                  <a:lnTo>
                    <a:pt x="2435" y="812"/>
                  </a:lnTo>
                  <a:lnTo>
                    <a:pt x="2379" y="719"/>
                  </a:lnTo>
                  <a:lnTo>
                    <a:pt x="2324" y="609"/>
                  </a:lnTo>
                  <a:lnTo>
                    <a:pt x="2177" y="424"/>
                  </a:lnTo>
                  <a:lnTo>
                    <a:pt x="2011" y="258"/>
                  </a:lnTo>
                  <a:lnTo>
                    <a:pt x="1900" y="185"/>
                  </a:lnTo>
                  <a:lnTo>
                    <a:pt x="1808" y="129"/>
                  </a:lnTo>
                  <a:lnTo>
                    <a:pt x="1697" y="74"/>
                  </a:lnTo>
                  <a:lnTo>
                    <a:pt x="1568" y="37"/>
                  </a:lnTo>
                  <a:lnTo>
                    <a:pt x="1458" y="19"/>
                  </a:lnTo>
                  <a:lnTo>
                    <a:pt x="13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 name="Google Shape;1006;p3"/>
            <p:cNvSpPr/>
            <p:nvPr/>
          </p:nvSpPr>
          <p:spPr>
            <a:xfrm>
              <a:off x="5590425" y="1288175"/>
              <a:ext cx="62250" cy="62700"/>
            </a:xfrm>
            <a:custGeom>
              <a:avLst/>
              <a:gdLst/>
              <a:ahLst/>
              <a:cxnLst/>
              <a:rect l="l" t="t" r="r" b="b"/>
              <a:pathLst>
                <a:path w="2490" h="2508" extrusionOk="0">
                  <a:moveTo>
                    <a:pt x="1254" y="0"/>
                  </a:moveTo>
                  <a:lnTo>
                    <a:pt x="1125" y="19"/>
                  </a:lnTo>
                  <a:lnTo>
                    <a:pt x="1014" y="37"/>
                  </a:lnTo>
                  <a:lnTo>
                    <a:pt x="885" y="56"/>
                  </a:lnTo>
                  <a:lnTo>
                    <a:pt x="775" y="92"/>
                  </a:lnTo>
                  <a:lnTo>
                    <a:pt x="664" y="148"/>
                  </a:lnTo>
                  <a:lnTo>
                    <a:pt x="572" y="203"/>
                  </a:lnTo>
                  <a:lnTo>
                    <a:pt x="388" y="351"/>
                  </a:lnTo>
                  <a:lnTo>
                    <a:pt x="222" y="535"/>
                  </a:lnTo>
                  <a:lnTo>
                    <a:pt x="166" y="646"/>
                  </a:lnTo>
                  <a:lnTo>
                    <a:pt x="111" y="738"/>
                  </a:lnTo>
                  <a:lnTo>
                    <a:pt x="56" y="848"/>
                  </a:lnTo>
                  <a:lnTo>
                    <a:pt x="37" y="977"/>
                  </a:lnTo>
                  <a:lnTo>
                    <a:pt x="0" y="1088"/>
                  </a:lnTo>
                  <a:lnTo>
                    <a:pt x="0" y="1217"/>
                  </a:lnTo>
                  <a:lnTo>
                    <a:pt x="0" y="1346"/>
                  </a:lnTo>
                  <a:lnTo>
                    <a:pt x="19" y="1475"/>
                  </a:lnTo>
                  <a:lnTo>
                    <a:pt x="37" y="1586"/>
                  </a:lnTo>
                  <a:lnTo>
                    <a:pt x="74" y="1715"/>
                  </a:lnTo>
                  <a:lnTo>
                    <a:pt x="129" y="1826"/>
                  </a:lnTo>
                  <a:lnTo>
                    <a:pt x="185" y="1918"/>
                  </a:lnTo>
                  <a:lnTo>
                    <a:pt x="258" y="2028"/>
                  </a:lnTo>
                  <a:lnTo>
                    <a:pt x="351" y="2121"/>
                  </a:lnTo>
                  <a:lnTo>
                    <a:pt x="424" y="2194"/>
                  </a:lnTo>
                  <a:lnTo>
                    <a:pt x="535" y="2287"/>
                  </a:lnTo>
                  <a:lnTo>
                    <a:pt x="627" y="2342"/>
                  </a:lnTo>
                  <a:lnTo>
                    <a:pt x="738" y="2397"/>
                  </a:lnTo>
                  <a:lnTo>
                    <a:pt x="867" y="2452"/>
                  </a:lnTo>
                  <a:lnTo>
                    <a:pt x="978" y="2471"/>
                  </a:lnTo>
                  <a:lnTo>
                    <a:pt x="1107" y="2508"/>
                  </a:lnTo>
                  <a:lnTo>
                    <a:pt x="1365" y="2508"/>
                  </a:lnTo>
                  <a:lnTo>
                    <a:pt x="1475" y="2489"/>
                  </a:lnTo>
                  <a:lnTo>
                    <a:pt x="1604" y="2452"/>
                  </a:lnTo>
                  <a:lnTo>
                    <a:pt x="1715" y="2416"/>
                  </a:lnTo>
                  <a:lnTo>
                    <a:pt x="1826" y="2360"/>
                  </a:lnTo>
                  <a:lnTo>
                    <a:pt x="1918" y="2305"/>
                  </a:lnTo>
                  <a:lnTo>
                    <a:pt x="2102" y="2157"/>
                  </a:lnTo>
                  <a:lnTo>
                    <a:pt x="2268" y="1973"/>
                  </a:lnTo>
                  <a:lnTo>
                    <a:pt x="2324" y="1881"/>
                  </a:lnTo>
                  <a:lnTo>
                    <a:pt x="2379" y="1770"/>
                  </a:lnTo>
                  <a:lnTo>
                    <a:pt x="2434" y="1660"/>
                  </a:lnTo>
                  <a:lnTo>
                    <a:pt x="2453" y="1549"/>
                  </a:lnTo>
                  <a:lnTo>
                    <a:pt x="2489" y="1420"/>
                  </a:lnTo>
                  <a:lnTo>
                    <a:pt x="2489" y="1291"/>
                  </a:lnTo>
                  <a:lnTo>
                    <a:pt x="2489" y="1162"/>
                  </a:lnTo>
                  <a:lnTo>
                    <a:pt x="2471" y="1051"/>
                  </a:lnTo>
                  <a:lnTo>
                    <a:pt x="2453" y="922"/>
                  </a:lnTo>
                  <a:lnTo>
                    <a:pt x="2416" y="811"/>
                  </a:lnTo>
                  <a:lnTo>
                    <a:pt x="2360" y="701"/>
                  </a:lnTo>
                  <a:lnTo>
                    <a:pt x="2305" y="590"/>
                  </a:lnTo>
                  <a:lnTo>
                    <a:pt x="2231" y="480"/>
                  </a:lnTo>
                  <a:lnTo>
                    <a:pt x="2139" y="387"/>
                  </a:lnTo>
                  <a:lnTo>
                    <a:pt x="2065" y="314"/>
                  </a:lnTo>
                  <a:lnTo>
                    <a:pt x="1955" y="240"/>
                  </a:lnTo>
                  <a:lnTo>
                    <a:pt x="1863" y="166"/>
                  </a:lnTo>
                  <a:lnTo>
                    <a:pt x="1752" y="111"/>
                  </a:lnTo>
                  <a:lnTo>
                    <a:pt x="1623" y="74"/>
                  </a:lnTo>
                  <a:lnTo>
                    <a:pt x="1512" y="37"/>
                  </a:lnTo>
                  <a:lnTo>
                    <a:pt x="1383"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 name="Google Shape;1007;p3"/>
            <p:cNvSpPr/>
            <p:nvPr/>
          </p:nvSpPr>
          <p:spPr>
            <a:xfrm>
              <a:off x="5039575" y="697675"/>
              <a:ext cx="62250" cy="62275"/>
            </a:xfrm>
            <a:custGeom>
              <a:avLst/>
              <a:gdLst/>
              <a:ahLst/>
              <a:cxnLst/>
              <a:rect l="l" t="t" r="r" b="b"/>
              <a:pathLst>
                <a:path w="2490" h="2491" extrusionOk="0">
                  <a:moveTo>
                    <a:pt x="1236" y="1"/>
                  </a:moveTo>
                  <a:lnTo>
                    <a:pt x="1107" y="19"/>
                  </a:lnTo>
                  <a:lnTo>
                    <a:pt x="978" y="38"/>
                  </a:lnTo>
                  <a:lnTo>
                    <a:pt x="867" y="75"/>
                  </a:lnTo>
                  <a:lnTo>
                    <a:pt x="757" y="112"/>
                  </a:lnTo>
                  <a:lnTo>
                    <a:pt x="646" y="167"/>
                  </a:lnTo>
                  <a:lnTo>
                    <a:pt x="554" y="222"/>
                  </a:lnTo>
                  <a:lnTo>
                    <a:pt x="370" y="388"/>
                  </a:lnTo>
                  <a:lnTo>
                    <a:pt x="222" y="572"/>
                  </a:lnTo>
                  <a:lnTo>
                    <a:pt x="148" y="665"/>
                  </a:lnTo>
                  <a:lnTo>
                    <a:pt x="93" y="775"/>
                  </a:lnTo>
                  <a:lnTo>
                    <a:pt x="56" y="886"/>
                  </a:lnTo>
                  <a:lnTo>
                    <a:pt x="38" y="1015"/>
                  </a:lnTo>
                  <a:lnTo>
                    <a:pt x="19" y="1126"/>
                  </a:lnTo>
                  <a:lnTo>
                    <a:pt x="1" y="1255"/>
                  </a:lnTo>
                  <a:lnTo>
                    <a:pt x="19" y="1365"/>
                  </a:lnTo>
                  <a:lnTo>
                    <a:pt x="38" y="1494"/>
                  </a:lnTo>
                  <a:lnTo>
                    <a:pt x="56" y="1605"/>
                  </a:lnTo>
                  <a:lnTo>
                    <a:pt x="111" y="1716"/>
                  </a:lnTo>
                  <a:lnTo>
                    <a:pt x="148" y="1826"/>
                  </a:lnTo>
                  <a:lnTo>
                    <a:pt x="222" y="1937"/>
                  </a:lnTo>
                  <a:lnTo>
                    <a:pt x="370" y="2121"/>
                  </a:lnTo>
                  <a:lnTo>
                    <a:pt x="554" y="2269"/>
                  </a:lnTo>
                  <a:lnTo>
                    <a:pt x="646" y="2343"/>
                  </a:lnTo>
                  <a:lnTo>
                    <a:pt x="757" y="2379"/>
                  </a:lnTo>
                  <a:lnTo>
                    <a:pt x="867" y="2435"/>
                  </a:lnTo>
                  <a:lnTo>
                    <a:pt x="996" y="2472"/>
                  </a:lnTo>
                  <a:lnTo>
                    <a:pt x="1107" y="2490"/>
                  </a:lnTo>
                  <a:lnTo>
                    <a:pt x="1365" y="2490"/>
                  </a:lnTo>
                  <a:lnTo>
                    <a:pt x="1476" y="2472"/>
                  </a:lnTo>
                  <a:lnTo>
                    <a:pt x="1605" y="2435"/>
                  </a:lnTo>
                  <a:lnTo>
                    <a:pt x="1715" y="2398"/>
                  </a:lnTo>
                  <a:lnTo>
                    <a:pt x="1808" y="2343"/>
                  </a:lnTo>
                  <a:lnTo>
                    <a:pt x="1918" y="2287"/>
                  </a:lnTo>
                  <a:lnTo>
                    <a:pt x="2103" y="2140"/>
                  </a:lnTo>
                  <a:lnTo>
                    <a:pt x="2269" y="1955"/>
                  </a:lnTo>
                  <a:lnTo>
                    <a:pt x="2324" y="1845"/>
                  </a:lnTo>
                  <a:lnTo>
                    <a:pt x="2379" y="1753"/>
                  </a:lnTo>
                  <a:lnTo>
                    <a:pt x="2416" y="1642"/>
                  </a:lnTo>
                  <a:lnTo>
                    <a:pt x="2453" y="1513"/>
                  </a:lnTo>
                  <a:lnTo>
                    <a:pt x="2490" y="1402"/>
                  </a:lnTo>
                  <a:lnTo>
                    <a:pt x="2490" y="1273"/>
                  </a:lnTo>
                  <a:lnTo>
                    <a:pt x="2490" y="1144"/>
                  </a:lnTo>
                  <a:lnTo>
                    <a:pt x="2471" y="1015"/>
                  </a:lnTo>
                  <a:lnTo>
                    <a:pt x="2435" y="904"/>
                  </a:lnTo>
                  <a:lnTo>
                    <a:pt x="2398" y="794"/>
                  </a:lnTo>
                  <a:lnTo>
                    <a:pt x="2342" y="683"/>
                  </a:lnTo>
                  <a:lnTo>
                    <a:pt x="2287" y="572"/>
                  </a:lnTo>
                  <a:lnTo>
                    <a:pt x="2213" y="480"/>
                  </a:lnTo>
                  <a:lnTo>
                    <a:pt x="2121" y="388"/>
                  </a:lnTo>
                  <a:lnTo>
                    <a:pt x="2029" y="296"/>
                  </a:lnTo>
                  <a:lnTo>
                    <a:pt x="1937" y="222"/>
                  </a:lnTo>
                  <a:lnTo>
                    <a:pt x="1826" y="148"/>
                  </a:lnTo>
                  <a:lnTo>
                    <a:pt x="1715" y="112"/>
                  </a:lnTo>
                  <a:lnTo>
                    <a:pt x="1605" y="56"/>
                  </a:lnTo>
                  <a:lnTo>
                    <a:pt x="1476"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 name="Google Shape;1008;p3"/>
            <p:cNvSpPr/>
            <p:nvPr/>
          </p:nvSpPr>
          <p:spPr>
            <a:xfrm>
              <a:off x="6372200" y="1508500"/>
              <a:ext cx="29050" cy="61800"/>
            </a:xfrm>
            <a:custGeom>
              <a:avLst/>
              <a:gdLst/>
              <a:ahLst/>
              <a:cxnLst/>
              <a:rect l="l" t="t" r="r" b="b"/>
              <a:pathLst>
                <a:path w="1162" h="2472" extrusionOk="0">
                  <a:moveTo>
                    <a:pt x="1033" y="1"/>
                  </a:moveTo>
                  <a:lnTo>
                    <a:pt x="922" y="38"/>
                  </a:lnTo>
                  <a:lnTo>
                    <a:pt x="812" y="74"/>
                  </a:lnTo>
                  <a:lnTo>
                    <a:pt x="701" y="111"/>
                  </a:lnTo>
                  <a:lnTo>
                    <a:pt x="498" y="240"/>
                  </a:lnTo>
                  <a:lnTo>
                    <a:pt x="332" y="406"/>
                  </a:lnTo>
                  <a:lnTo>
                    <a:pt x="185" y="591"/>
                  </a:lnTo>
                  <a:lnTo>
                    <a:pt x="129" y="683"/>
                  </a:lnTo>
                  <a:lnTo>
                    <a:pt x="93" y="793"/>
                  </a:lnTo>
                  <a:lnTo>
                    <a:pt x="56" y="904"/>
                  </a:lnTo>
                  <a:lnTo>
                    <a:pt x="19" y="1015"/>
                  </a:lnTo>
                  <a:lnTo>
                    <a:pt x="0" y="1144"/>
                  </a:lnTo>
                  <a:lnTo>
                    <a:pt x="0" y="1254"/>
                  </a:lnTo>
                  <a:lnTo>
                    <a:pt x="19" y="1384"/>
                  </a:lnTo>
                  <a:lnTo>
                    <a:pt x="37" y="1494"/>
                  </a:lnTo>
                  <a:lnTo>
                    <a:pt x="93" y="1715"/>
                  </a:lnTo>
                  <a:lnTo>
                    <a:pt x="203" y="1918"/>
                  </a:lnTo>
                  <a:lnTo>
                    <a:pt x="351" y="2084"/>
                  </a:lnTo>
                  <a:lnTo>
                    <a:pt x="517" y="2232"/>
                  </a:lnTo>
                  <a:lnTo>
                    <a:pt x="719" y="2361"/>
                  </a:lnTo>
                  <a:lnTo>
                    <a:pt x="941" y="2434"/>
                  </a:lnTo>
                  <a:lnTo>
                    <a:pt x="1051" y="2453"/>
                  </a:lnTo>
                  <a:lnTo>
                    <a:pt x="1162" y="2471"/>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 name="Google Shape;1009;p3"/>
            <p:cNvSpPr/>
            <p:nvPr/>
          </p:nvSpPr>
          <p:spPr>
            <a:xfrm>
              <a:off x="5236400" y="980250"/>
              <a:ext cx="62725" cy="62250"/>
            </a:xfrm>
            <a:custGeom>
              <a:avLst/>
              <a:gdLst/>
              <a:ahLst/>
              <a:cxnLst/>
              <a:rect l="l" t="t" r="r" b="b"/>
              <a:pathLst>
                <a:path w="2509" h="2490" extrusionOk="0">
                  <a:moveTo>
                    <a:pt x="1162" y="0"/>
                  </a:moveTo>
                  <a:lnTo>
                    <a:pt x="1052" y="19"/>
                  </a:lnTo>
                  <a:lnTo>
                    <a:pt x="923" y="37"/>
                  </a:lnTo>
                  <a:lnTo>
                    <a:pt x="812" y="74"/>
                  </a:lnTo>
                  <a:lnTo>
                    <a:pt x="701" y="130"/>
                  </a:lnTo>
                  <a:lnTo>
                    <a:pt x="591" y="185"/>
                  </a:lnTo>
                  <a:lnTo>
                    <a:pt x="480" y="259"/>
                  </a:lnTo>
                  <a:lnTo>
                    <a:pt x="388" y="332"/>
                  </a:lnTo>
                  <a:lnTo>
                    <a:pt x="314" y="425"/>
                  </a:lnTo>
                  <a:lnTo>
                    <a:pt x="241" y="517"/>
                  </a:lnTo>
                  <a:lnTo>
                    <a:pt x="167" y="627"/>
                  </a:lnTo>
                  <a:lnTo>
                    <a:pt x="111" y="738"/>
                  </a:lnTo>
                  <a:lnTo>
                    <a:pt x="75" y="849"/>
                  </a:lnTo>
                  <a:lnTo>
                    <a:pt x="38" y="978"/>
                  </a:lnTo>
                  <a:lnTo>
                    <a:pt x="1" y="1107"/>
                  </a:lnTo>
                  <a:lnTo>
                    <a:pt x="1" y="1217"/>
                  </a:lnTo>
                  <a:lnTo>
                    <a:pt x="1" y="1346"/>
                  </a:lnTo>
                  <a:lnTo>
                    <a:pt x="19" y="1476"/>
                  </a:lnTo>
                  <a:lnTo>
                    <a:pt x="56" y="1586"/>
                  </a:lnTo>
                  <a:lnTo>
                    <a:pt x="93" y="1697"/>
                  </a:lnTo>
                  <a:lnTo>
                    <a:pt x="148" y="1807"/>
                  </a:lnTo>
                  <a:lnTo>
                    <a:pt x="204" y="1918"/>
                  </a:lnTo>
                  <a:lnTo>
                    <a:pt x="351" y="2102"/>
                  </a:lnTo>
                  <a:lnTo>
                    <a:pt x="517" y="2250"/>
                  </a:lnTo>
                  <a:lnTo>
                    <a:pt x="628" y="2324"/>
                  </a:lnTo>
                  <a:lnTo>
                    <a:pt x="738" y="2379"/>
                  </a:lnTo>
                  <a:lnTo>
                    <a:pt x="849" y="2434"/>
                  </a:lnTo>
                  <a:lnTo>
                    <a:pt x="960" y="2453"/>
                  </a:lnTo>
                  <a:lnTo>
                    <a:pt x="1070" y="2490"/>
                  </a:lnTo>
                  <a:lnTo>
                    <a:pt x="1328" y="2490"/>
                  </a:lnTo>
                  <a:lnTo>
                    <a:pt x="1457" y="2471"/>
                  </a:lnTo>
                  <a:lnTo>
                    <a:pt x="1587" y="2453"/>
                  </a:lnTo>
                  <a:lnTo>
                    <a:pt x="1697" y="2416"/>
                  </a:lnTo>
                  <a:lnTo>
                    <a:pt x="1808" y="2361"/>
                  </a:lnTo>
                  <a:lnTo>
                    <a:pt x="1918" y="2305"/>
                  </a:lnTo>
                  <a:lnTo>
                    <a:pt x="2011" y="2232"/>
                  </a:lnTo>
                  <a:lnTo>
                    <a:pt x="2103" y="2158"/>
                  </a:lnTo>
                  <a:lnTo>
                    <a:pt x="2195" y="2066"/>
                  </a:lnTo>
                  <a:lnTo>
                    <a:pt x="2269" y="1973"/>
                  </a:lnTo>
                  <a:lnTo>
                    <a:pt x="2342" y="1863"/>
                  </a:lnTo>
                  <a:lnTo>
                    <a:pt x="2398" y="1752"/>
                  </a:lnTo>
                  <a:lnTo>
                    <a:pt x="2435" y="1641"/>
                  </a:lnTo>
                  <a:lnTo>
                    <a:pt x="2472" y="1512"/>
                  </a:lnTo>
                  <a:lnTo>
                    <a:pt x="2490" y="1402"/>
                  </a:lnTo>
                  <a:lnTo>
                    <a:pt x="2508" y="1273"/>
                  </a:lnTo>
                  <a:lnTo>
                    <a:pt x="2490" y="1144"/>
                  </a:lnTo>
                  <a:lnTo>
                    <a:pt x="2472" y="1015"/>
                  </a:lnTo>
                  <a:lnTo>
                    <a:pt x="2453" y="904"/>
                  </a:lnTo>
                  <a:lnTo>
                    <a:pt x="2416" y="793"/>
                  </a:lnTo>
                  <a:lnTo>
                    <a:pt x="2361" y="683"/>
                  </a:lnTo>
                  <a:lnTo>
                    <a:pt x="2306" y="572"/>
                  </a:lnTo>
                  <a:lnTo>
                    <a:pt x="2158" y="388"/>
                  </a:lnTo>
                  <a:lnTo>
                    <a:pt x="1974" y="240"/>
                  </a:lnTo>
                  <a:lnTo>
                    <a:pt x="1882" y="166"/>
                  </a:lnTo>
                  <a:lnTo>
                    <a:pt x="1771" y="111"/>
                  </a:lnTo>
                  <a:lnTo>
                    <a:pt x="1660" y="74"/>
                  </a:lnTo>
                  <a:lnTo>
                    <a:pt x="1550" y="37"/>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 name="Google Shape;1010;p3"/>
            <p:cNvSpPr/>
            <p:nvPr/>
          </p:nvSpPr>
          <p:spPr>
            <a:xfrm>
              <a:off x="5736550" y="1394650"/>
              <a:ext cx="61325" cy="61325"/>
            </a:xfrm>
            <a:custGeom>
              <a:avLst/>
              <a:gdLst/>
              <a:ahLst/>
              <a:cxnLst/>
              <a:rect l="l" t="t" r="r" b="b"/>
              <a:pathLst>
                <a:path w="2453" h="2453" extrusionOk="0">
                  <a:moveTo>
                    <a:pt x="1106" y="0"/>
                  </a:moveTo>
                  <a:lnTo>
                    <a:pt x="977" y="19"/>
                  </a:lnTo>
                  <a:lnTo>
                    <a:pt x="867" y="56"/>
                  </a:lnTo>
                  <a:lnTo>
                    <a:pt x="756" y="93"/>
                  </a:lnTo>
                  <a:lnTo>
                    <a:pt x="646" y="148"/>
                  </a:lnTo>
                  <a:lnTo>
                    <a:pt x="535" y="222"/>
                  </a:lnTo>
                  <a:lnTo>
                    <a:pt x="443" y="277"/>
                  </a:lnTo>
                  <a:lnTo>
                    <a:pt x="351" y="369"/>
                  </a:lnTo>
                  <a:lnTo>
                    <a:pt x="277" y="461"/>
                  </a:lnTo>
                  <a:lnTo>
                    <a:pt x="203" y="554"/>
                  </a:lnTo>
                  <a:lnTo>
                    <a:pt x="148" y="664"/>
                  </a:lnTo>
                  <a:lnTo>
                    <a:pt x="92" y="756"/>
                  </a:lnTo>
                  <a:lnTo>
                    <a:pt x="37" y="885"/>
                  </a:lnTo>
                  <a:lnTo>
                    <a:pt x="19" y="996"/>
                  </a:lnTo>
                  <a:lnTo>
                    <a:pt x="0" y="1107"/>
                  </a:lnTo>
                  <a:lnTo>
                    <a:pt x="0" y="1236"/>
                  </a:lnTo>
                  <a:lnTo>
                    <a:pt x="0" y="1346"/>
                  </a:lnTo>
                  <a:lnTo>
                    <a:pt x="19" y="1475"/>
                  </a:lnTo>
                  <a:lnTo>
                    <a:pt x="56" y="1586"/>
                  </a:lnTo>
                  <a:lnTo>
                    <a:pt x="92" y="1697"/>
                  </a:lnTo>
                  <a:lnTo>
                    <a:pt x="203" y="1900"/>
                  </a:lnTo>
                  <a:lnTo>
                    <a:pt x="351" y="2084"/>
                  </a:lnTo>
                  <a:lnTo>
                    <a:pt x="535" y="2231"/>
                  </a:lnTo>
                  <a:lnTo>
                    <a:pt x="738" y="2342"/>
                  </a:lnTo>
                  <a:lnTo>
                    <a:pt x="848" y="2379"/>
                  </a:lnTo>
                  <a:lnTo>
                    <a:pt x="959" y="2416"/>
                  </a:lnTo>
                  <a:lnTo>
                    <a:pt x="1070" y="2434"/>
                  </a:lnTo>
                  <a:lnTo>
                    <a:pt x="1199" y="2453"/>
                  </a:lnTo>
                  <a:lnTo>
                    <a:pt x="1309" y="2453"/>
                  </a:lnTo>
                  <a:lnTo>
                    <a:pt x="1438" y="2434"/>
                  </a:lnTo>
                  <a:lnTo>
                    <a:pt x="1549" y="2397"/>
                  </a:lnTo>
                  <a:lnTo>
                    <a:pt x="1660" y="2361"/>
                  </a:lnTo>
                  <a:lnTo>
                    <a:pt x="1770" y="2305"/>
                  </a:lnTo>
                  <a:lnTo>
                    <a:pt x="1881" y="2250"/>
                  </a:lnTo>
                  <a:lnTo>
                    <a:pt x="1973" y="2176"/>
                  </a:lnTo>
                  <a:lnTo>
                    <a:pt x="2065" y="2102"/>
                  </a:lnTo>
                  <a:lnTo>
                    <a:pt x="2139" y="2010"/>
                  </a:lnTo>
                  <a:lnTo>
                    <a:pt x="2213" y="1918"/>
                  </a:lnTo>
                  <a:lnTo>
                    <a:pt x="2287" y="1807"/>
                  </a:lnTo>
                  <a:lnTo>
                    <a:pt x="2342" y="1715"/>
                  </a:lnTo>
                  <a:lnTo>
                    <a:pt x="2379" y="1605"/>
                  </a:lnTo>
                  <a:lnTo>
                    <a:pt x="2416" y="1475"/>
                  </a:lnTo>
                  <a:lnTo>
                    <a:pt x="2434" y="1365"/>
                  </a:lnTo>
                  <a:lnTo>
                    <a:pt x="2452" y="1236"/>
                  </a:lnTo>
                  <a:lnTo>
                    <a:pt x="2452" y="1107"/>
                  </a:lnTo>
                  <a:lnTo>
                    <a:pt x="2434" y="996"/>
                  </a:lnTo>
                  <a:lnTo>
                    <a:pt x="2397" y="885"/>
                  </a:lnTo>
                  <a:lnTo>
                    <a:pt x="2360" y="756"/>
                  </a:lnTo>
                  <a:lnTo>
                    <a:pt x="2305" y="664"/>
                  </a:lnTo>
                  <a:lnTo>
                    <a:pt x="2231" y="554"/>
                  </a:lnTo>
                  <a:lnTo>
                    <a:pt x="2176" y="461"/>
                  </a:lnTo>
                  <a:lnTo>
                    <a:pt x="2084" y="369"/>
                  </a:lnTo>
                  <a:lnTo>
                    <a:pt x="1992" y="277"/>
                  </a:lnTo>
                  <a:lnTo>
                    <a:pt x="1899" y="222"/>
                  </a:lnTo>
                  <a:lnTo>
                    <a:pt x="1807" y="148"/>
                  </a:lnTo>
                  <a:lnTo>
                    <a:pt x="1697" y="93"/>
                  </a:lnTo>
                  <a:lnTo>
                    <a:pt x="1586" y="56"/>
                  </a:lnTo>
                  <a:lnTo>
                    <a:pt x="1457" y="19"/>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 name="Google Shape;1011;p3"/>
            <p:cNvSpPr/>
            <p:nvPr/>
          </p:nvSpPr>
          <p:spPr>
            <a:xfrm>
              <a:off x="5511125" y="1274800"/>
              <a:ext cx="60875" cy="60875"/>
            </a:xfrm>
            <a:custGeom>
              <a:avLst/>
              <a:gdLst/>
              <a:ahLst/>
              <a:cxnLst/>
              <a:rect l="l" t="t" r="r" b="b"/>
              <a:pathLst>
                <a:path w="2435" h="2435" extrusionOk="0">
                  <a:moveTo>
                    <a:pt x="1107" y="0"/>
                  </a:moveTo>
                  <a:lnTo>
                    <a:pt x="978" y="19"/>
                  </a:lnTo>
                  <a:lnTo>
                    <a:pt x="868" y="56"/>
                  </a:lnTo>
                  <a:lnTo>
                    <a:pt x="757" y="93"/>
                  </a:lnTo>
                  <a:lnTo>
                    <a:pt x="554" y="203"/>
                  </a:lnTo>
                  <a:lnTo>
                    <a:pt x="370" y="351"/>
                  </a:lnTo>
                  <a:lnTo>
                    <a:pt x="222" y="535"/>
                  </a:lnTo>
                  <a:lnTo>
                    <a:pt x="112" y="738"/>
                  </a:lnTo>
                  <a:lnTo>
                    <a:pt x="56" y="849"/>
                  </a:lnTo>
                  <a:lnTo>
                    <a:pt x="38" y="959"/>
                  </a:lnTo>
                  <a:lnTo>
                    <a:pt x="1" y="1070"/>
                  </a:lnTo>
                  <a:lnTo>
                    <a:pt x="1" y="1199"/>
                  </a:lnTo>
                  <a:lnTo>
                    <a:pt x="1" y="1310"/>
                  </a:lnTo>
                  <a:lnTo>
                    <a:pt x="19" y="1439"/>
                  </a:lnTo>
                  <a:lnTo>
                    <a:pt x="56" y="1549"/>
                  </a:lnTo>
                  <a:lnTo>
                    <a:pt x="93" y="1678"/>
                  </a:lnTo>
                  <a:lnTo>
                    <a:pt x="148" y="1771"/>
                  </a:lnTo>
                  <a:lnTo>
                    <a:pt x="204" y="1881"/>
                  </a:lnTo>
                  <a:lnTo>
                    <a:pt x="278" y="1973"/>
                  </a:lnTo>
                  <a:lnTo>
                    <a:pt x="351" y="2066"/>
                  </a:lnTo>
                  <a:lnTo>
                    <a:pt x="443" y="2158"/>
                  </a:lnTo>
                  <a:lnTo>
                    <a:pt x="536" y="2232"/>
                  </a:lnTo>
                  <a:lnTo>
                    <a:pt x="646" y="2287"/>
                  </a:lnTo>
                  <a:lnTo>
                    <a:pt x="738" y="2342"/>
                  </a:lnTo>
                  <a:lnTo>
                    <a:pt x="868" y="2379"/>
                  </a:lnTo>
                  <a:lnTo>
                    <a:pt x="978" y="2416"/>
                  </a:lnTo>
                  <a:lnTo>
                    <a:pt x="1107" y="2434"/>
                  </a:lnTo>
                  <a:lnTo>
                    <a:pt x="1347" y="2434"/>
                  </a:lnTo>
                  <a:lnTo>
                    <a:pt x="1458" y="2416"/>
                  </a:lnTo>
                  <a:lnTo>
                    <a:pt x="1568" y="2379"/>
                  </a:lnTo>
                  <a:lnTo>
                    <a:pt x="1679" y="2342"/>
                  </a:lnTo>
                  <a:lnTo>
                    <a:pt x="1882" y="2232"/>
                  </a:lnTo>
                  <a:lnTo>
                    <a:pt x="2066" y="2084"/>
                  </a:lnTo>
                  <a:lnTo>
                    <a:pt x="2214" y="1918"/>
                  </a:lnTo>
                  <a:lnTo>
                    <a:pt x="2343" y="1715"/>
                  </a:lnTo>
                  <a:lnTo>
                    <a:pt x="2379" y="1605"/>
                  </a:lnTo>
                  <a:lnTo>
                    <a:pt x="2416" y="1494"/>
                  </a:lnTo>
                  <a:lnTo>
                    <a:pt x="2435" y="1365"/>
                  </a:lnTo>
                  <a:lnTo>
                    <a:pt x="2435" y="1254"/>
                  </a:lnTo>
                  <a:lnTo>
                    <a:pt x="2435" y="1125"/>
                  </a:lnTo>
                  <a:lnTo>
                    <a:pt x="2416" y="996"/>
                  </a:lnTo>
                  <a:lnTo>
                    <a:pt x="2398" y="886"/>
                  </a:lnTo>
                  <a:lnTo>
                    <a:pt x="2361" y="775"/>
                  </a:lnTo>
                  <a:lnTo>
                    <a:pt x="2306" y="664"/>
                  </a:lnTo>
                  <a:lnTo>
                    <a:pt x="2232" y="554"/>
                  </a:lnTo>
                  <a:lnTo>
                    <a:pt x="2158" y="461"/>
                  </a:lnTo>
                  <a:lnTo>
                    <a:pt x="2084" y="369"/>
                  </a:lnTo>
                  <a:lnTo>
                    <a:pt x="1992" y="295"/>
                  </a:lnTo>
                  <a:lnTo>
                    <a:pt x="1900" y="222"/>
                  </a:lnTo>
                  <a:lnTo>
                    <a:pt x="1808" y="148"/>
                  </a:lnTo>
                  <a:lnTo>
                    <a:pt x="1697" y="93"/>
                  </a:lnTo>
                  <a:lnTo>
                    <a:pt x="1587" y="56"/>
                  </a:lnTo>
                  <a:lnTo>
                    <a:pt x="1458"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 name="Google Shape;1012;p3"/>
            <p:cNvSpPr/>
            <p:nvPr/>
          </p:nvSpPr>
          <p:spPr>
            <a:xfrm>
              <a:off x="4923425" y="433100"/>
              <a:ext cx="60875" cy="60875"/>
            </a:xfrm>
            <a:custGeom>
              <a:avLst/>
              <a:gdLst/>
              <a:ahLst/>
              <a:cxnLst/>
              <a:rect l="l" t="t" r="r" b="b"/>
              <a:pathLst>
                <a:path w="2435" h="2435" extrusionOk="0">
                  <a:moveTo>
                    <a:pt x="1088" y="0"/>
                  </a:moveTo>
                  <a:lnTo>
                    <a:pt x="978" y="19"/>
                  </a:lnTo>
                  <a:lnTo>
                    <a:pt x="867" y="56"/>
                  </a:lnTo>
                  <a:lnTo>
                    <a:pt x="756" y="93"/>
                  </a:lnTo>
                  <a:lnTo>
                    <a:pt x="535" y="203"/>
                  </a:lnTo>
                  <a:lnTo>
                    <a:pt x="369" y="351"/>
                  </a:lnTo>
                  <a:lnTo>
                    <a:pt x="222" y="535"/>
                  </a:lnTo>
                  <a:lnTo>
                    <a:pt x="93" y="738"/>
                  </a:lnTo>
                  <a:lnTo>
                    <a:pt x="56" y="849"/>
                  </a:lnTo>
                  <a:lnTo>
                    <a:pt x="19" y="959"/>
                  </a:lnTo>
                  <a:lnTo>
                    <a:pt x="0" y="1070"/>
                  </a:lnTo>
                  <a:lnTo>
                    <a:pt x="0" y="1199"/>
                  </a:lnTo>
                  <a:lnTo>
                    <a:pt x="0" y="1309"/>
                  </a:lnTo>
                  <a:lnTo>
                    <a:pt x="19" y="1439"/>
                  </a:lnTo>
                  <a:lnTo>
                    <a:pt x="37" y="1549"/>
                  </a:lnTo>
                  <a:lnTo>
                    <a:pt x="74" y="1660"/>
                  </a:lnTo>
                  <a:lnTo>
                    <a:pt x="129" y="1770"/>
                  </a:lnTo>
                  <a:lnTo>
                    <a:pt x="203" y="1881"/>
                  </a:lnTo>
                  <a:lnTo>
                    <a:pt x="277" y="1973"/>
                  </a:lnTo>
                  <a:lnTo>
                    <a:pt x="351" y="2065"/>
                  </a:lnTo>
                  <a:lnTo>
                    <a:pt x="443" y="2139"/>
                  </a:lnTo>
                  <a:lnTo>
                    <a:pt x="535" y="2213"/>
                  </a:lnTo>
                  <a:lnTo>
                    <a:pt x="627" y="2287"/>
                  </a:lnTo>
                  <a:lnTo>
                    <a:pt x="738" y="2342"/>
                  </a:lnTo>
                  <a:lnTo>
                    <a:pt x="848" y="2379"/>
                  </a:lnTo>
                  <a:lnTo>
                    <a:pt x="978" y="2416"/>
                  </a:lnTo>
                  <a:lnTo>
                    <a:pt x="1088" y="2434"/>
                  </a:lnTo>
                  <a:lnTo>
                    <a:pt x="1346" y="2434"/>
                  </a:lnTo>
                  <a:lnTo>
                    <a:pt x="1457" y="2416"/>
                  </a:lnTo>
                  <a:lnTo>
                    <a:pt x="1568" y="2379"/>
                  </a:lnTo>
                  <a:lnTo>
                    <a:pt x="1678" y="2342"/>
                  </a:lnTo>
                  <a:lnTo>
                    <a:pt x="1881" y="2231"/>
                  </a:lnTo>
                  <a:lnTo>
                    <a:pt x="2065" y="2084"/>
                  </a:lnTo>
                  <a:lnTo>
                    <a:pt x="2213" y="1899"/>
                  </a:lnTo>
                  <a:lnTo>
                    <a:pt x="2324" y="1697"/>
                  </a:lnTo>
                  <a:lnTo>
                    <a:pt x="2379" y="1586"/>
                  </a:lnTo>
                  <a:lnTo>
                    <a:pt x="2397" y="1475"/>
                  </a:lnTo>
                  <a:lnTo>
                    <a:pt x="2434" y="1365"/>
                  </a:lnTo>
                  <a:lnTo>
                    <a:pt x="2434" y="1236"/>
                  </a:lnTo>
                  <a:lnTo>
                    <a:pt x="2434" y="1107"/>
                  </a:lnTo>
                  <a:lnTo>
                    <a:pt x="2416" y="996"/>
                  </a:lnTo>
                  <a:lnTo>
                    <a:pt x="2379" y="885"/>
                  </a:lnTo>
                  <a:lnTo>
                    <a:pt x="2342" y="756"/>
                  </a:lnTo>
                  <a:lnTo>
                    <a:pt x="2287" y="646"/>
                  </a:lnTo>
                  <a:lnTo>
                    <a:pt x="2231" y="553"/>
                  </a:lnTo>
                  <a:lnTo>
                    <a:pt x="2158" y="461"/>
                  </a:lnTo>
                  <a:lnTo>
                    <a:pt x="2084" y="369"/>
                  </a:lnTo>
                  <a:lnTo>
                    <a:pt x="1992" y="277"/>
                  </a:lnTo>
                  <a:lnTo>
                    <a:pt x="1899" y="203"/>
                  </a:lnTo>
                  <a:lnTo>
                    <a:pt x="1789" y="148"/>
                  </a:lnTo>
                  <a:lnTo>
                    <a:pt x="1678" y="93"/>
                  </a:lnTo>
                  <a:lnTo>
                    <a:pt x="1568" y="56"/>
                  </a:lnTo>
                  <a:lnTo>
                    <a:pt x="1457" y="1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 name="Google Shape;1013;p3"/>
            <p:cNvSpPr/>
            <p:nvPr/>
          </p:nvSpPr>
          <p:spPr>
            <a:xfrm>
              <a:off x="4974575" y="604100"/>
              <a:ext cx="60875" cy="60875"/>
            </a:xfrm>
            <a:custGeom>
              <a:avLst/>
              <a:gdLst/>
              <a:ahLst/>
              <a:cxnLst/>
              <a:rect l="l" t="t" r="r" b="b"/>
              <a:pathLst>
                <a:path w="2435" h="2435" extrusionOk="0">
                  <a:moveTo>
                    <a:pt x="1273" y="1"/>
                  </a:moveTo>
                  <a:lnTo>
                    <a:pt x="1144" y="19"/>
                  </a:lnTo>
                  <a:lnTo>
                    <a:pt x="1034" y="19"/>
                  </a:lnTo>
                  <a:lnTo>
                    <a:pt x="904" y="56"/>
                  </a:lnTo>
                  <a:lnTo>
                    <a:pt x="794" y="93"/>
                  </a:lnTo>
                  <a:lnTo>
                    <a:pt x="683" y="130"/>
                  </a:lnTo>
                  <a:lnTo>
                    <a:pt x="591" y="204"/>
                  </a:lnTo>
                  <a:lnTo>
                    <a:pt x="480" y="259"/>
                  </a:lnTo>
                  <a:lnTo>
                    <a:pt x="407" y="333"/>
                  </a:lnTo>
                  <a:lnTo>
                    <a:pt x="314" y="425"/>
                  </a:lnTo>
                  <a:lnTo>
                    <a:pt x="241" y="517"/>
                  </a:lnTo>
                  <a:lnTo>
                    <a:pt x="167" y="628"/>
                  </a:lnTo>
                  <a:lnTo>
                    <a:pt x="112" y="720"/>
                  </a:lnTo>
                  <a:lnTo>
                    <a:pt x="75" y="831"/>
                  </a:lnTo>
                  <a:lnTo>
                    <a:pt x="38" y="960"/>
                  </a:lnTo>
                  <a:lnTo>
                    <a:pt x="19" y="1070"/>
                  </a:lnTo>
                  <a:lnTo>
                    <a:pt x="1" y="1199"/>
                  </a:lnTo>
                  <a:lnTo>
                    <a:pt x="19" y="1328"/>
                  </a:lnTo>
                  <a:lnTo>
                    <a:pt x="19" y="1439"/>
                  </a:lnTo>
                  <a:lnTo>
                    <a:pt x="56" y="1550"/>
                  </a:lnTo>
                  <a:lnTo>
                    <a:pt x="93" y="1660"/>
                  </a:lnTo>
                  <a:lnTo>
                    <a:pt x="204" y="1863"/>
                  </a:lnTo>
                  <a:lnTo>
                    <a:pt x="333" y="2048"/>
                  </a:lnTo>
                  <a:lnTo>
                    <a:pt x="517" y="2195"/>
                  </a:lnTo>
                  <a:lnTo>
                    <a:pt x="720" y="2324"/>
                  </a:lnTo>
                  <a:lnTo>
                    <a:pt x="812" y="2361"/>
                  </a:lnTo>
                  <a:lnTo>
                    <a:pt x="941" y="2398"/>
                  </a:lnTo>
                  <a:lnTo>
                    <a:pt x="1052" y="2416"/>
                  </a:lnTo>
                  <a:lnTo>
                    <a:pt x="1163" y="2435"/>
                  </a:lnTo>
                  <a:lnTo>
                    <a:pt x="1292" y="2435"/>
                  </a:lnTo>
                  <a:lnTo>
                    <a:pt x="1421" y="2416"/>
                  </a:lnTo>
                  <a:lnTo>
                    <a:pt x="1531" y="2398"/>
                  </a:lnTo>
                  <a:lnTo>
                    <a:pt x="1642" y="2361"/>
                  </a:lnTo>
                  <a:lnTo>
                    <a:pt x="1753" y="2306"/>
                  </a:lnTo>
                  <a:lnTo>
                    <a:pt x="1863" y="2250"/>
                  </a:lnTo>
                  <a:lnTo>
                    <a:pt x="1955" y="2177"/>
                  </a:lnTo>
                  <a:lnTo>
                    <a:pt x="2048" y="2103"/>
                  </a:lnTo>
                  <a:lnTo>
                    <a:pt x="2121" y="2011"/>
                  </a:lnTo>
                  <a:lnTo>
                    <a:pt x="2195" y="1918"/>
                  </a:lnTo>
                  <a:lnTo>
                    <a:pt x="2269" y="1826"/>
                  </a:lnTo>
                  <a:lnTo>
                    <a:pt x="2324" y="1716"/>
                  </a:lnTo>
                  <a:lnTo>
                    <a:pt x="2379" y="1605"/>
                  </a:lnTo>
                  <a:lnTo>
                    <a:pt x="2398" y="1494"/>
                  </a:lnTo>
                  <a:lnTo>
                    <a:pt x="2435" y="1365"/>
                  </a:lnTo>
                  <a:lnTo>
                    <a:pt x="2435" y="1255"/>
                  </a:lnTo>
                  <a:lnTo>
                    <a:pt x="2435" y="1126"/>
                  </a:lnTo>
                  <a:lnTo>
                    <a:pt x="2416" y="1015"/>
                  </a:lnTo>
                  <a:lnTo>
                    <a:pt x="2398" y="904"/>
                  </a:lnTo>
                  <a:lnTo>
                    <a:pt x="2361" y="794"/>
                  </a:lnTo>
                  <a:lnTo>
                    <a:pt x="2250" y="591"/>
                  </a:lnTo>
                  <a:lnTo>
                    <a:pt x="2103" y="407"/>
                  </a:lnTo>
                  <a:lnTo>
                    <a:pt x="1937" y="241"/>
                  </a:lnTo>
                  <a:lnTo>
                    <a:pt x="1734" y="130"/>
                  </a:lnTo>
                  <a:lnTo>
                    <a:pt x="1624" y="75"/>
                  </a:lnTo>
                  <a:lnTo>
                    <a:pt x="1513" y="38"/>
                  </a:lnTo>
                  <a:lnTo>
                    <a:pt x="1402"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 name="Google Shape;1014;p3"/>
            <p:cNvSpPr/>
            <p:nvPr/>
          </p:nvSpPr>
          <p:spPr>
            <a:xfrm>
              <a:off x="5365925" y="1166475"/>
              <a:ext cx="60425" cy="60875"/>
            </a:xfrm>
            <a:custGeom>
              <a:avLst/>
              <a:gdLst/>
              <a:ahLst/>
              <a:cxnLst/>
              <a:rect l="l" t="t" r="r" b="b"/>
              <a:pathLst>
                <a:path w="2417" h="2435" extrusionOk="0">
                  <a:moveTo>
                    <a:pt x="1107" y="1"/>
                  </a:moveTo>
                  <a:lnTo>
                    <a:pt x="997" y="19"/>
                  </a:lnTo>
                  <a:lnTo>
                    <a:pt x="868" y="56"/>
                  </a:lnTo>
                  <a:lnTo>
                    <a:pt x="757" y="93"/>
                  </a:lnTo>
                  <a:lnTo>
                    <a:pt x="646" y="148"/>
                  </a:lnTo>
                  <a:lnTo>
                    <a:pt x="554" y="203"/>
                  </a:lnTo>
                  <a:lnTo>
                    <a:pt x="462" y="277"/>
                  </a:lnTo>
                  <a:lnTo>
                    <a:pt x="370" y="351"/>
                  </a:lnTo>
                  <a:lnTo>
                    <a:pt x="278" y="443"/>
                  </a:lnTo>
                  <a:lnTo>
                    <a:pt x="204" y="535"/>
                  </a:lnTo>
                  <a:lnTo>
                    <a:pt x="148" y="627"/>
                  </a:lnTo>
                  <a:lnTo>
                    <a:pt x="93" y="738"/>
                  </a:lnTo>
                  <a:lnTo>
                    <a:pt x="56" y="849"/>
                  </a:lnTo>
                  <a:lnTo>
                    <a:pt x="19" y="978"/>
                  </a:lnTo>
                  <a:lnTo>
                    <a:pt x="1" y="1088"/>
                  </a:lnTo>
                  <a:lnTo>
                    <a:pt x="1" y="1217"/>
                  </a:lnTo>
                  <a:lnTo>
                    <a:pt x="1" y="1328"/>
                  </a:lnTo>
                  <a:lnTo>
                    <a:pt x="19" y="1457"/>
                  </a:lnTo>
                  <a:lnTo>
                    <a:pt x="38" y="1568"/>
                  </a:lnTo>
                  <a:lnTo>
                    <a:pt x="93" y="1678"/>
                  </a:lnTo>
                  <a:lnTo>
                    <a:pt x="204" y="1881"/>
                  </a:lnTo>
                  <a:lnTo>
                    <a:pt x="351" y="2066"/>
                  </a:lnTo>
                  <a:lnTo>
                    <a:pt x="517" y="2213"/>
                  </a:lnTo>
                  <a:lnTo>
                    <a:pt x="720" y="2324"/>
                  </a:lnTo>
                  <a:lnTo>
                    <a:pt x="831" y="2361"/>
                  </a:lnTo>
                  <a:lnTo>
                    <a:pt x="941" y="2397"/>
                  </a:lnTo>
                  <a:lnTo>
                    <a:pt x="1052" y="2416"/>
                  </a:lnTo>
                  <a:lnTo>
                    <a:pt x="1181" y="2434"/>
                  </a:lnTo>
                  <a:lnTo>
                    <a:pt x="1292" y="2434"/>
                  </a:lnTo>
                  <a:lnTo>
                    <a:pt x="1421" y="2416"/>
                  </a:lnTo>
                  <a:lnTo>
                    <a:pt x="1531" y="2379"/>
                  </a:lnTo>
                  <a:lnTo>
                    <a:pt x="1660" y="2342"/>
                  </a:lnTo>
                  <a:lnTo>
                    <a:pt x="1753" y="2287"/>
                  </a:lnTo>
                  <a:lnTo>
                    <a:pt x="1863" y="2232"/>
                  </a:lnTo>
                  <a:lnTo>
                    <a:pt x="1955" y="2158"/>
                  </a:lnTo>
                  <a:lnTo>
                    <a:pt x="2048" y="2084"/>
                  </a:lnTo>
                  <a:lnTo>
                    <a:pt x="2121" y="1992"/>
                  </a:lnTo>
                  <a:lnTo>
                    <a:pt x="2195" y="1900"/>
                  </a:lnTo>
                  <a:lnTo>
                    <a:pt x="2269" y="1789"/>
                  </a:lnTo>
                  <a:lnTo>
                    <a:pt x="2324" y="1697"/>
                  </a:lnTo>
                  <a:lnTo>
                    <a:pt x="2361" y="1586"/>
                  </a:lnTo>
                  <a:lnTo>
                    <a:pt x="2398" y="1457"/>
                  </a:lnTo>
                  <a:lnTo>
                    <a:pt x="2416" y="1346"/>
                  </a:lnTo>
                  <a:lnTo>
                    <a:pt x="2416" y="1217"/>
                  </a:lnTo>
                  <a:lnTo>
                    <a:pt x="2416" y="1107"/>
                  </a:lnTo>
                  <a:lnTo>
                    <a:pt x="2398" y="978"/>
                  </a:lnTo>
                  <a:lnTo>
                    <a:pt x="2361" y="867"/>
                  </a:lnTo>
                  <a:lnTo>
                    <a:pt x="2324" y="756"/>
                  </a:lnTo>
                  <a:lnTo>
                    <a:pt x="2214" y="554"/>
                  </a:lnTo>
                  <a:lnTo>
                    <a:pt x="2066" y="369"/>
                  </a:lnTo>
                  <a:lnTo>
                    <a:pt x="1900" y="222"/>
                  </a:lnTo>
                  <a:lnTo>
                    <a:pt x="1697" y="111"/>
                  </a:lnTo>
                  <a:lnTo>
                    <a:pt x="1587" y="74"/>
                  </a:lnTo>
                  <a:lnTo>
                    <a:pt x="1476" y="37"/>
                  </a:lnTo>
                  <a:lnTo>
                    <a:pt x="1347" y="19"/>
                  </a:lnTo>
                  <a:lnTo>
                    <a:pt x="12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 name="Google Shape;1015;p3"/>
            <p:cNvSpPr/>
            <p:nvPr/>
          </p:nvSpPr>
          <p:spPr>
            <a:xfrm>
              <a:off x="5657250" y="1380825"/>
              <a:ext cx="59950" cy="59950"/>
            </a:xfrm>
            <a:custGeom>
              <a:avLst/>
              <a:gdLst/>
              <a:ahLst/>
              <a:cxnLst/>
              <a:rect l="l" t="t" r="r" b="b"/>
              <a:pathLst>
                <a:path w="2398" h="2398" extrusionOk="0">
                  <a:moveTo>
                    <a:pt x="1181" y="0"/>
                  </a:moveTo>
                  <a:lnTo>
                    <a:pt x="1052" y="19"/>
                  </a:lnTo>
                  <a:lnTo>
                    <a:pt x="941" y="37"/>
                  </a:lnTo>
                  <a:lnTo>
                    <a:pt x="831" y="74"/>
                  </a:lnTo>
                  <a:lnTo>
                    <a:pt x="720" y="111"/>
                  </a:lnTo>
                  <a:lnTo>
                    <a:pt x="609" y="166"/>
                  </a:lnTo>
                  <a:lnTo>
                    <a:pt x="517" y="222"/>
                  </a:lnTo>
                  <a:lnTo>
                    <a:pt x="333" y="369"/>
                  </a:lnTo>
                  <a:lnTo>
                    <a:pt x="204" y="553"/>
                  </a:lnTo>
                  <a:lnTo>
                    <a:pt x="130" y="646"/>
                  </a:lnTo>
                  <a:lnTo>
                    <a:pt x="93" y="756"/>
                  </a:lnTo>
                  <a:lnTo>
                    <a:pt x="56" y="867"/>
                  </a:lnTo>
                  <a:lnTo>
                    <a:pt x="19" y="977"/>
                  </a:lnTo>
                  <a:lnTo>
                    <a:pt x="1" y="1088"/>
                  </a:lnTo>
                  <a:lnTo>
                    <a:pt x="1" y="1217"/>
                  </a:lnTo>
                  <a:lnTo>
                    <a:pt x="1" y="1346"/>
                  </a:lnTo>
                  <a:lnTo>
                    <a:pt x="19" y="1457"/>
                  </a:lnTo>
                  <a:lnTo>
                    <a:pt x="56" y="1568"/>
                  </a:lnTo>
                  <a:lnTo>
                    <a:pt x="93" y="1678"/>
                  </a:lnTo>
                  <a:lnTo>
                    <a:pt x="148" y="1789"/>
                  </a:lnTo>
                  <a:lnTo>
                    <a:pt x="222" y="1881"/>
                  </a:lnTo>
                  <a:lnTo>
                    <a:pt x="370" y="2065"/>
                  </a:lnTo>
                  <a:lnTo>
                    <a:pt x="536" y="2213"/>
                  </a:lnTo>
                  <a:lnTo>
                    <a:pt x="646" y="2268"/>
                  </a:lnTo>
                  <a:lnTo>
                    <a:pt x="738" y="2305"/>
                  </a:lnTo>
                  <a:lnTo>
                    <a:pt x="849" y="2360"/>
                  </a:lnTo>
                  <a:lnTo>
                    <a:pt x="978" y="2379"/>
                  </a:lnTo>
                  <a:lnTo>
                    <a:pt x="1089" y="2397"/>
                  </a:lnTo>
                  <a:lnTo>
                    <a:pt x="1328" y="2397"/>
                  </a:lnTo>
                  <a:lnTo>
                    <a:pt x="1457" y="2379"/>
                  </a:lnTo>
                  <a:lnTo>
                    <a:pt x="1568" y="2342"/>
                  </a:lnTo>
                  <a:lnTo>
                    <a:pt x="1679" y="2305"/>
                  </a:lnTo>
                  <a:lnTo>
                    <a:pt x="1771" y="2250"/>
                  </a:lnTo>
                  <a:lnTo>
                    <a:pt x="1882" y="2194"/>
                  </a:lnTo>
                  <a:lnTo>
                    <a:pt x="2047" y="2047"/>
                  </a:lnTo>
                  <a:lnTo>
                    <a:pt x="2195" y="1863"/>
                  </a:lnTo>
                  <a:lnTo>
                    <a:pt x="2250" y="1770"/>
                  </a:lnTo>
                  <a:lnTo>
                    <a:pt x="2306" y="1660"/>
                  </a:lnTo>
                  <a:lnTo>
                    <a:pt x="2342" y="1549"/>
                  </a:lnTo>
                  <a:lnTo>
                    <a:pt x="2379" y="1438"/>
                  </a:lnTo>
                  <a:lnTo>
                    <a:pt x="2398" y="1309"/>
                  </a:lnTo>
                  <a:lnTo>
                    <a:pt x="2398" y="1199"/>
                  </a:lnTo>
                  <a:lnTo>
                    <a:pt x="2379" y="1070"/>
                  </a:lnTo>
                  <a:lnTo>
                    <a:pt x="2361" y="941"/>
                  </a:lnTo>
                  <a:lnTo>
                    <a:pt x="2342" y="830"/>
                  </a:lnTo>
                  <a:lnTo>
                    <a:pt x="2287" y="719"/>
                  </a:lnTo>
                  <a:lnTo>
                    <a:pt x="2250" y="627"/>
                  </a:lnTo>
                  <a:lnTo>
                    <a:pt x="2177" y="517"/>
                  </a:lnTo>
                  <a:lnTo>
                    <a:pt x="2029" y="351"/>
                  </a:lnTo>
                  <a:lnTo>
                    <a:pt x="1863"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 name="Google Shape;1016;p3"/>
            <p:cNvSpPr/>
            <p:nvPr/>
          </p:nvSpPr>
          <p:spPr>
            <a:xfrm>
              <a:off x="5223975" y="1059075"/>
              <a:ext cx="58550" cy="58575"/>
            </a:xfrm>
            <a:custGeom>
              <a:avLst/>
              <a:gdLst/>
              <a:ahLst/>
              <a:cxnLst/>
              <a:rect l="l" t="t" r="r" b="b"/>
              <a:pathLst>
                <a:path w="2342" h="2343" extrusionOk="0">
                  <a:moveTo>
                    <a:pt x="1069" y="0"/>
                  </a:moveTo>
                  <a:lnTo>
                    <a:pt x="940" y="19"/>
                  </a:lnTo>
                  <a:lnTo>
                    <a:pt x="830" y="56"/>
                  </a:lnTo>
                  <a:lnTo>
                    <a:pt x="719" y="93"/>
                  </a:lnTo>
                  <a:lnTo>
                    <a:pt x="608" y="129"/>
                  </a:lnTo>
                  <a:lnTo>
                    <a:pt x="516" y="203"/>
                  </a:lnTo>
                  <a:lnTo>
                    <a:pt x="424" y="259"/>
                  </a:lnTo>
                  <a:lnTo>
                    <a:pt x="332" y="332"/>
                  </a:lnTo>
                  <a:lnTo>
                    <a:pt x="258" y="424"/>
                  </a:lnTo>
                  <a:lnTo>
                    <a:pt x="203" y="517"/>
                  </a:lnTo>
                  <a:lnTo>
                    <a:pt x="148" y="609"/>
                  </a:lnTo>
                  <a:lnTo>
                    <a:pt x="92" y="720"/>
                  </a:lnTo>
                  <a:lnTo>
                    <a:pt x="55" y="830"/>
                  </a:lnTo>
                  <a:lnTo>
                    <a:pt x="18" y="941"/>
                  </a:lnTo>
                  <a:lnTo>
                    <a:pt x="18" y="1070"/>
                  </a:lnTo>
                  <a:lnTo>
                    <a:pt x="0" y="1180"/>
                  </a:lnTo>
                  <a:lnTo>
                    <a:pt x="18" y="1310"/>
                  </a:lnTo>
                  <a:lnTo>
                    <a:pt x="37" y="1439"/>
                  </a:lnTo>
                  <a:lnTo>
                    <a:pt x="55" y="1549"/>
                  </a:lnTo>
                  <a:lnTo>
                    <a:pt x="111" y="1660"/>
                  </a:lnTo>
                  <a:lnTo>
                    <a:pt x="148" y="1770"/>
                  </a:lnTo>
                  <a:lnTo>
                    <a:pt x="221" y="1863"/>
                  </a:lnTo>
                  <a:lnTo>
                    <a:pt x="277" y="1955"/>
                  </a:lnTo>
                  <a:lnTo>
                    <a:pt x="369" y="2029"/>
                  </a:lnTo>
                  <a:lnTo>
                    <a:pt x="443" y="2102"/>
                  </a:lnTo>
                  <a:lnTo>
                    <a:pt x="535" y="2176"/>
                  </a:lnTo>
                  <a:lnTo>
                    <a:pt x="645" y="2231"/>
                  </a:lnTo>
                  <a:lnTo>
                    <a:pt x="738" y="2268"/>
                  </a:lnTo>
                  <a:lnTo>
                    <a:pt x="848" y="2305"/>
                  </a:lnTo>
                  <a:lnTo>
                    <a:pt x="977" y="2324"/>
                  </a:lnTo>
                  <a:lnTo>
                    <a:pt x="1088" y="2342"/>
                  </a:lnTo>
                  <a:lnTo>
                    <a:pt x="1346" y="2342"/>
                  </a:lnTo>
                  <a:lnTo>
                    <a:pt x="1457" y="2324"/>
                  </a:lnTo>
                  <a:lnTo>
                    <a:pt x="1567" y="2287"/>
                  </a:lnTo>
                  <a:lnTo>
                    <a:pt x="1678" y="2250"/>
                  </a:lnTo>
                  <a:lnTo>
                    <a:pt x="1862" y="2139"/>
                  </a:lnTo>
                  <a:lnTo>
                    <a:pt x="2028" y="1992"/>
                  </a:lnTo>
                  <a:lnTo>
                    <a:pt x="2176" y="1826"/>
                  </a:lnTo>
                  <a:lnTo>
                    <a:pt x="2268" y="1623"/>
                  </a:lnTo>
                  <a:lnTo>
                    <a:pt x="2305" y="1512"/>
                  </a:lnTo>
                  <a:lnTo>
                    <a:pt x="2323" y="1402"/>
                  </a:lnTo>
                  <a:lnTo>
                    <a:pt x="2342" y="1291"/>
                  </a:lnTo>
                  <a:lnTo>
                    <a:pt x="2342" y="1162"/>
                  </a:lnTo>
                  <a:lnTo>
                    <a:pt x="2342" y="1033"/>
                  </a:lnTo>
                  <a:lnTo>
                    <a:pt x="2323" y="922"/>
                  </a:lnTo>
                  <a:lnTo>
                    <a:pt x="2305" y="812"/>
                  </a:lnTo>
                  <a:lnTo>
                    <a:pt x="2249" y="701"/>
                  </a:lnTo>
                  <a:lnTo>
                    <a:pt x="2157" y="517"/>
                  </a:lnTo>
                  <a:lnTo>
                    <a:pt x="2010" y="332"/>
                  </a:lnTo>
                  <a:lnTo>
                    <a:pt x="1844" y="203"/>
                  </a:lnTo>
                  <a:lnTo>
                    <a:pt x="1641" y="93"/>
                  </a:lnTo>
                  <a:lnTo>
                    <a:pt x="1549" y="56"/>
                  </a:lnTo>
                  <a:lnTo>
                    <a:pt x="1420" y="19"/>
                  </a:lnTo>
                  <a:lnTo>
                    <a:pt x="1309" y="19"/>
                  </a:lnTo>
                  <a:lnTo>
                    <a:pt x="11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 name="Google Shape;1017;p3"/>
            <p:cNvSpPr/>
            <p:nvPr/>
          </p:nvSpPr>
          <p:spPr>
            <a:xfrm>
              <a:off x="5027125" y="779725"/>
              <a:ext cx="58575" cy="58125"/>
            </a:xfrm>
            <a:custGeom>
              <a:avLst/>
              <a:gdLst/>
              <a:ahLst/>
              <a:cxnLst/>
              <a:rect l="l" t="t" r="r" b="b"/>
              <a:pathLst>
                <a:path w="2343" h="2325" extrusionOk="0">
                  <a:moveTo>
                    <a:pt x="1089" y="1"/>
                  </a:moveTo>
                  <a:lnTo>
                    <a:pt x="978" y="19"/>
                  </a:lnTo>
                  <a:lnTo>
                    <a:pt x="849" y="38"/>
                  </a:lnTo>
                  <a:lnTo>
                    <a:pt x="738" y="75"/>
                  </a:lnTo>
                  <a:lnTo>
                    <a:pt x="646" y="112"/>
                  </a:lnTo>
                  <a:lnTo>
                    <a:pt x="536" y="167"/>
                  </a:lnTo>
                  <a:lnTo>
                    <a:pt x="443" y="241"/>
                  </a:lnTo>
                  <a:lnTo>
                    <a:pt x="370" y="314"/>
                  </a:lnTo>
                  <a:lnTo>
                    <a:pt x="277" y="388"/>
                  </a:lnTo>
                  <a:lnTo>
                    <a:pt x="222" y="480"/>
                  </a:lnTo>
                  <a:lnTo>
                    <a:pt x="148" y="572"/>
                  </a:lnTo>
                  <a:lnTo>
                    <a:pt x="112" y="683"/>
                  </a:lnTo>
                  <a:lnTo>
                    <a:pt x="56" y="794"/>
                  </a:lnTo>
                  <a:lnTo>
                    <a:pt x="38" y="904"/>
                  </a:lnTo>
                  <a:lnTo>
                    <a:pt x="19" y="1015"/>
                  </a:lnTo>
                  <a:lnTo>
                    <a:pt x="1" y="1144"/>
                  </a:lnTo>
                  <a:lnTo>
                    <a:pt x="19" y="1273"/>
                  </a:lnTo>
                  <a:lnTo>
                    <a:pt x="19" y="1384"/>
                  </a:lnTo>
                  <a:lnTo>
                    <a:pt x="56" y="1494"/>
                  </a:lnTo>
                  <a:lnTo>
                    <a:pt x="93" y="1605"/>
                  </a:lnTo>
                  <a:lnTo>
                    <a:pt x="185" y="1808"/>
                  </a:lnTo>
                  <a:lnTo>
                    <a:pt x="333" y="1974"/>
                  </a:lnTo>
                  <a:lnTo>
                    <a:pt x="480" y="2121"/>
                  </a:lnTo>
                  <a:lnTo>
                    <a:pt x="683" y="2232"/>
                  </a:lnTo>
                  <a:lnTo>
                    <a:pt x="794" y="2269"/>
                  </a:lnTo>
                  <a:lnTo>
                    <a:pt x="904" y="2306"/>
                  </a:lnTo>
                  <a:lnTo>
                    <a:pt x="1015" y="2324"/>
                  </a:lnTo>
                  <a:lnTo>
                    <a:pt x="1255" y="2324"/>
                  </a:lnTo>
                  <a:lnTo>
                    <a:pt x="1384" y="2306"/>
                  </a:lnTo>
                  <a:lnTo>
                    <a:pt x="1494" y="2287"/>
                  </a:lnTo>
                  <a:lnTo>
                    <a:pt x="1605" y="2250"/>
                  </a:lnTo>
                  <a:lnTo>
                    <a:pt x="1716" y="2213"/>
                  </a:lnTo>
                  <a:lnTo>
                    <a:pt x="1808" y="2158"/>
                  </a:lnTo>
                  <a:lnTo>
                    <a:pt x="1900" y="2084"/>
                  </a:lnTo>
                  <a:lnTo>
                    <a:pt x="1992" y="2011"/>
                  </a:lnTo>
                  <a:lnTo>
                    <a:pt x="2066" y="1937"/>
                  </a:lnTo>
                  <a:lnTo>
                    <a:pt x="2140" y="1845"/>
                  </a:lnTo>
                  <a:lnTo>
                    <a:pt x="2195" y="1752"/>
                  </a:lnTo>
                  <a:lnTo>
                    <a:pt x="2250" y="1642"/>
                  </a:lnTo>
                  <a:lnTo>
                    <a:pt x="2287" y="1531"/>
                  </a:lnTo>
                  <a:lnTo>
                    <a:pt x="2324" y="1421"/>
                  </a:lnTo>
                  <a:lnTo>
                    <a:pt x="2343" y="1310"/>
                  </a:lnTo>
                  <a:lnTo>
                    <a:pt x="2343" y="1181"/>
                  </a:lnTo>
                  <a:lnTo>
                    <a:pt x="2343" y="1052"/>
                  </a:lnTo>
                  <a:lnTo>
                    <a:pt x="2324" y="941"/>
                  </a:lnTo>
                  <a:lnTo>
                    <a:pt x="2287" y="831"/>
                  </a:lnTo>
                  <a:lnTo>
                    <a:pt x="2269" y="720"/>
                  </a:lnTo>
                  <a:lnTo>
                    <a:pt x="2158" y="517"/>
                  </a:lnTo>
                  <a:lnTo>
                    <a:pt x="2029" y="351"/>
                  </a:lnTo>
                  <a:lnTo>
                    <a:pt x="1863" y="204"/>
                  </a:lnTo>
                  <a:lnTo>
                    <a:pt x="1660" y="93"/>
                  </a:lnTo>
                  <a:lnTo>
                    <a:pt x="1568" y="56"/>
                  </a:lnTo>
                  <a:lnTo>
                    <a:pt x="1458"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 name="Google Shape;1018;p3"/>
            <p:cNvSpPr/>
            <p:nvPr/>
          </p:nvSpPr>
          <p:spPr>
            <a:xfrm>
              <a:off x="4859350" y="340450"/>
              <a:ext cx="57650" cy="57650"/>
            </a:xfrm>
            <a:custGeom>
              <a:avLst/>
              <a:gdLst/>
              <a:ahLst/>
              <a:cxnLst/>
              <a:rect l="l" t="t" r="r" b="b"/>
              <a:pathLst>
                <a:path w="2306" h="2306" extrusionOk="0">
                  <a:moveTo>
                    <a:pt x="1051" y="0"/>
                  </a:moveTo>
                  <a:lnTo>
                    <a:pt x="941" y="19"/>
                  </a:lnTo>
                  <a:lnTo>
                    <a:pt x="830" y="37"/>
                  </a:lnTo>
                  <a:lnTo>
                    <a:pt x="720" y="74"/>
                  </a:lnTo>
                  <a:lnTo>
                    <a:pt x="517" y="166"/>
                  </a:lnTo>
                  <a:lnTo>
                    <a:pt x="351" y="314"/>
                  </a:lnTo>
                  <a:lnTo>
                    <a:pt x="203" y="480"/>
                  </a:lnTo>
                  <a:lnTo>
                    <a:pt x="93" y="664"/>
                  </a:lnTo>
                  <a:lnTo>
                    <a:pt x="56" y="775"/>
                  </a:lnTo>
                  <a:lnTo>
                    <a:pt x="19" y="885"/>
                  </a:lnTo>
                  <a:lnTo>
                    <a:pt x="0" y="996"/>
                  </a:lnTo>
                  <a:lnTo>
                    <a:pt x="0" y="1107"/>
                  </a:lnTo>
                  <a:lnTo>
                    <a:pt x="0" y="1236"/>
                  </a:lnTo>
                  <a:lnTo>
                    <a:pt x="19" y="1365"/>
                  </a:lnTo>
                  <a:lnTo>
                    <a:pt x="37" y="1475"/>
                  </a:lnTo>
                  <a:lnTo>
                    <a:pt x="74" y="1586"/>
                  </a:lnTo>
                  <a:lnTo>
                    <a:pt x="111" y="1697"/>
                  </a:lnTo>
                  <a:lnTo>
                    <a:pt x="166" y="1789"/>
                  </a:lnTo>
                  <a:lnTo>
                    <a:pt x="240" y="1881"/>
                  </a:lnTo>
                  <a:lnTo>
                    <a:pt x="314" y="1973"/>
                  </a:lnTo>
                  <a:lnTo>
                    <a:pt x="388" y="2047"/>
                  </a:lnTo>
                  <a:lnTo>
                    <a:pt x="480" y="2102"/>
                  </a:lnTo>
                  <a:lnTo>
                    <a:pt x="572" y="2176"/>
                  </a:lnTo>
                  <a:lnTo>
                    <a:pt x="683" y="2213"/>
                  </a:lnTo>
                  <a:lnTo>
                    <a:pt x="793" y="2250"/>
                  </a:lnTo>
                  <a:lnTo>
                    <a:pt x="904" y="2287"/>
                  </a:lnTo>
                  <a:lnTo>
                    <a:pt x="1033" y="2305"/>
                  </a:lnTo>
                  <a:lnTo>
                    <a:pt x="1273" y="2305"/>
                  </a:lnTo>
                  <a:lnTo>
                    <a:pt x="1383" y="2287"/>
                  </a:lnTo>
                  <a:lnTo>
                    <a:pt x="1494" y="2268"/>
                  </a:lnTo>
                  <a:lnTo>
                    <a:pt x="1605" y="2231"/>
                  </a:lnTo>
                  <a:lnTo>
                    <a:pt x="1807" y="2121"/>
                  </a:lnTo>
                  <a:lnTo>
                    <a:pt x="1973" y="1973"/>
                  </a:lnTo>
                  <a:lnTo>
                    <a:pt x="2102" y="1807"/>
                  </a:lnTo>
                  <a:lnTo>
                    <a:pt x="2213" y="1623"/>
                  </a:lnTo>
                  <a:lnTo>
                    <a:pt x="2250" y="1512"/>
                  </a:lnTo>
                  <a:lnTo>
                    <a:pt x="2287" y="1402"/>
                  </a:lnTo>
                  <a:lnTo>
                    <a:pt x="2305" y="1291"/>
                  </a:lnTo>
                  <a:lnTo>
                    <a:pt x="2305" y="1162"/>
                  </a:lnTo>
                  <a:lnTo>
                    <a:pt x="2305" y="1051"/>
                  </a:lnTo>
                  <a:lnTo>
                    <a:pt x="2287" y="922"/>
                  </a:lnTo>
                  <a:lnTo>
                    <a:pt x="2268" y="812"/>
                  </a:lnTo>
                  <a:lnTo>
                    <a:pt x="2231" y="701"/>
                  </a:lnTo>
                  <a:lnTo>
                    <a:pt x="2121" y="517"/>
                  </a:lnTo>
                  <a:lnTo>
                    <a:pt x="1992" y="332"/>
                  </a:lnTo>
                  <a:lnTo>
                    <a:pt x="1826" y="203"/>
                  </a:lnTo>
                  <a:lnTo>
                    <a:pt x="1623" y="92"/>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 name="Google Shape;1019;p3"/>
            <p:cNvSpPr/>
            <p:nvPr/>
          </p:nvSpPr>
          <p:spPr>
            <a:xfrm>
              <a:off x="5158500" y="967800"/>
              <a:ext cx="58575" cy="59025"/>
            </a:xfrm>
            <a:custGeom>
              <a:avLst/>
              <a:gdLst/>
              <a:ahLst/>
              <a:cxnLst/>
              <a:rect l="l" t="t" r="r" b="b"/>
              <a:pathLst>
                <a:path w="2343" h="2361" extrusionOk="0">
                  <a:moveTo>
                    <a:pt x="1052" y="1"/>
                  </a:moveTo>
                  <a:lnTo>
                    <a:pt x="923" y="19"/>
                  </a:lnTo>
                  <a:lnTo>
                    <a:pt x="812" y="38"/>
                  </a:lnTo>
                  <a:lnTo>
                    <a:pt x="701" y="93"/>
                  </a:lnTo>
                  <a:lnTo>
                    <a:pt x="609" y="130"/>
                  </a:lnTo>
                  <a:lnTo>
                    <a:pt x="499" y="185"/>
                  </a:lnTo>
                  <a:lnTo>
                    <a:pt x="406" y="259"/>
                  </a:lnTo>
                  <a:lnTo>
                    <a:pt x="333" y="333"/>
                  </a:lnTo>
                  <a:lnTo>
                    <a:pt x="259" y="425"/>
                  </a:lnTo>
                  <a:lnTo>
                    <a:pt x="185" y="517"/>
                  </a:lnTo>
                  <a:lnTo>
                    <a:pt x="130" y="609"/>
                  </a:lnTo>
                  <a:lnTo>
                    <a:pt x="75" y="720"/>
                  </a:lnTo>
                  <a:lnTo>
                    <a:pt x="38" y="830"/>
                  </a:lnTo>
                  <a:lnTo>
                    <a:pt x="19" y="941"/>
                  </a:lnTo>
                  <a:lnTo>
                    <a:pt x="1" y="1052"/>
                  </a:lnTo>
                  <a:lnTo>
                    <a:pt x="1" y="1181"/>
                  </a:lnTo>
                  <a:lnTo>
                    <a:pt x="1" y="1310"/>
                  </a:lnTo>
                  <a:lnTo>
                    <a:pt x="19" y="1420"/>
                  </a:lnTo>
                  <a:lnTo>
                    <a:pt x="38" y="1531"/>
                  </a:lnTo>
                  <a:lnTo>
                    <a:pt x="75" y="1642"/>
                  </a:lnTo>
                  <a:lnTo>
                    <a:pt x="185" y="1826"/>
                  </a:lnTo>
                  <a:lnTo>
                    <a:pt x="333" y="2010"/>
                  </a:lnTo>
                  <a:lnTo>
                    <a:pt x="499" y="2139"/>
                  </a:lnTo>
                  <a:lnTo>
                    <a:pt x="683" y="2250"/>
                  </a:lnTo>
                  <a:lnTo>
                    <a:pt x="794" y="2287"/>
                  </a:lnTo>
                  <a:lnTo>
                    <a:pt x="904" y="2324"/>
                  </a:lnTo>
                  <a:lnTo>
                    <a:pt x="1015" y="2342"/>
                  </a:lnTo>
                  <a:lnTo>
                    <a:pt x="1144" y="2361"/>
                  </a:lnTo>
                  <a:lnTo>
                    <a:pt x="1255" y="2342"/>
                  </a:lnTo>
                  <a:lnTo>
                    <a:pt x="1384" y="2342"/>
                  </a:lnTo>
                  <a:lnTo>
                    <a:pt x="1494" y="2305"/>
                  </a:lnTo>
                  <a:lnTo>
                    <a:pt x="1605" y="2269"/>
                  </a:lnTo>
                  <a:lnTo>
                    <a:pt x="1716" y="2232"/>
                  </a:lnTo>
                  <a:lnTo>
                    <a:pt x="1808" y="2176"/>
                  </a:lnTo>
                  <a:lnTo>
                    <a:pt x="1900" y="2103"/>
                  </a:lnTo>
                  <a:lnTo>
                    <a:pt x="1992" y="2029"/>
                  </a:lnTo>
                  <a:lnTo>
                    <a:pt x="2066" y="1955"/>
                  </a:lnTo>
                  <a:lnTo>
                    <a:pt x="2140" y="1863"/>
                  </a:lnTo>
                  <a:lnTo>
                    <a:pt x="2195" y="1752"/>
                  </a:lnTo>
                  <a:lnTo>
                    <a:pt x="2250" y="1660"/>
                  </a:lnTo>
                  <a:lnTo>
                    <a:pt x="2287" y="1549"/>
                  </a:lnTo>
                  <a:lnTo>
                    <a:pt x="2324" y="1439"/>
                  </a:lnTo>
                  <a:lnTo>
                    <a:pt x="2342" y="1310"/>
                  </a:lnTo>
                  <a:lnTo>
                    <a:pt x="2342" y="1199"/>
                  </a:lnTo>
                  <a:lnTo>
                    <a:pt x="2342" y="1070"/>
                  </a:lnTo>
                  <a:lnTo>
                    <a:pt x="2324" y="941"/>
                  </a:lnTo>
                  <a:lnTo>
                    <a:pt x="2306" y="830"/>
                  </a:lnTo>
                  <a:lnTo>
                    <a:pt x="2269" y="720"/>
                  </a:lnTo>
                  <a:lnTo>
                    <a:pt x="2213" y="609"/>
                  </a:lnTo>
                  <a:lnTo>
                    <a:pt x="2158" y="517"/>
                  </a:lnTo>
                  <a:lnTo>
                    <a:pt x="2084" y="425"/>
                  </a:lnTo>
                  <a:lnTo>
                    <a:pt x="2011" y="333"/>
                  </a:lnTo>
                  <a:lnTo>
                    <a:pt x="1937" y="259"/>
                  </a:lnTo>
                  <a:lnTo>
                    <a:pt x="1845" y="203"/>
                  </a:lnTo>
                  <a:lnTo>
                    <a:pt x="1752" y="130"/>
                  </a:lnTo>
                  <a:lnTo>
                    <a:pt x="1642" y="93"/>
                  </a:lnTo>
                  <a:lnTo>
                    <a:pt x="1531" y="56"/>
                  </a:lnTo>
                  <a:lnTo>
                    <a:pt x="142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0" name="Google Shape;1020;p3"/>
            <p:cNvSpPr/>
            <p:nvPr/>
          </p:nvSpPr>
          <p:spPr>
            <a:xfrm>
              <a:off x="5432775" y="1261900"/>
              <a:ext cx="58100" cy="58100"/>
            </a:xfrm>
            <a:custGeom>
              <a:avLst/>
              <a:gdLst/>
              <a:ahLst/>
              <a:cxnLst/>
              <a:rect l="l" t="t" r="r" b="b"/>
              <a:pathLst>
                <a:path w="2324" h="2324" extrusionOk="0">
                  <a:moveTo>
                    <a:pt x="1070" y="0"/>
                  </a:moveTo>
                  <a:lnTo>
                    <a:pt x="941" y="19"/>
                  </a:lnTo>
                  <a:lnTo>
                    <a:pt x="830" y="56"/>
                  </a:lnTo>
                  <a:lnTo>
                    <a:pt x="720" y="92"/>
                  </a:lnTo>
                  <a:lnTo>
                    <a:pt x="609" y="129"/>
                  </a:lnTo>
                  <a:lnTo>
                    <a:pt x="517" y="185"/>
                  </a:lnTo>
                  <a:lnTo>
                    <a:pt x="425" y="258"/>
                  </a:lnTo>
                  <a:lnTo>
                    <a:pt x="332" y="332"/>
                  </a:lnTo>
                  <a:lnTo>
                    <a:pt x="259" y="406"/>
                  </a:lnTo>
                  <a:lnTo>
                    <a:pt x="185" y="498"/>
                  </a:lnTo>
                  <a:lnTo>
                    <a:pt x="130" y="609"/>
                  </a:lnTo>
                  <a:lnTo>
                    <a:pt x="93" y="701"/>
                  </a:lnTo>
                  <a:lnTo>
                    <a:pt x="56" y="811"/>
                  </a:lnTo>
                  <a:lnTo>
                    <a:pt x="19" y="922"/>
                  </a:lnTo>
                  <a:lnTo>
                    <a:pt x="0" y="1051"/>
                  </a:lnTo>
                  <a:lnTo>
                    <a:pt x="0" y="1180"/>
                  </a:lnTo>
                  <a:lnTo>
                    <a:pt x="0" y="1291"/>
                  </a:lnTo>
                  <a:lnTo>
                    <a:pt x="19" y="1420"/>
                  </a:lnTo>
                  <a:lnTo>
                    <a:pt x="56" y="1531"/>
                  </a:lnTo>
                  <a:lnTo>
                    <a:pt x="93" y="1641"/>
                  </a:lnTo>
                  <a:lnTo>
                    <a:pt x="185" y="1826"/>
                  </a:lnTo>
                  <a:lnTo>
                    <a:pt x="332" y="1992"/>
                  </a:lnTo>
                  <a:lnTo>
                    <a:pt x="498" y="2139"/>
                  </a:lnTo>
                  <a:lnTo>
                    <a:pt x="701" y="2231"/>
                  </a:lnTo>
                  <a:lnTo>
                    <a:pt x="812" y="2268"/>
                  </a:lnTo>
                  <a:lnTo>
                    <a:pt x="922" y="2305"/>
                  </a:lnTo>
                  <a:lnTo>
                    <a:pt x="1033" y="2323"/>
                  </a:lnTo>
                  <a:lnTo>
                    <a:pt x="1273" y="2323"/>
                  </a:lnTo>
                  <a:lnTo>
                    <a:pt x="1383" y="2305"/>
                  </a:lnTo>
                  <a:lnTo>
                    <a:pt x="1512" y="2287"/>
                  </a:lnTo>
                  <a:lnTo>
                    <a:pt x="1605" y="2250"/>
                  </a:lnTo>
                  <a:lnTo>
                    <a:pt x="1807" y="2139"/>
                  </a:lnTo>
                  <a:lnTo>
                    <a:pt x="1973" y="2010"/>
                  </a:lnTo>
                  <a:lnTo>
                    <a:pt x="2121" y="1844"/>
                  </a:lnTo>
                  <a:lnTo>
                    <a:pt x="2231" y="1641"/>
                  </a:lnTo>
                  <a:lnTo>
                    <a:pt x="2268" y="1531"/>
                  </a:lnTo>
                  <a:lnTo>
                    <a:pt x="2287" y="1420"/>
                  </a:lnTo>
                  <a:lnTo>
                    <a:pt x="2305" y="1309"/>
                  </a:lnTo>
                  <a:lnTo>
                    <a:pt x="2324" y="1180"/>
                  </a:lnTo>
                  <a:lnTo>
                    <a:pt x="2324" y="1070"/>
                  </a:lnTo>
                  <a:lnTo>
                    <a:pt x="2305" y="941"/>
                  </a:lnTo>
                  <a:lnTo>
                    <a:pt x="2268" y="830"/>
                  </a:lnTo>
                  <a:lnTo>
                    <a:pt x="2231" y="719"/>
                  </a:lnTo>
                  <a:lnTo>
                    <a:pt x="2139" y="535"/>
                  </a:lnTo>
                  <a:lnTo>
                    <a:pt x="2010" y="351"/>
                  </a:lnTo>
                  <a:lnTo>
                    <a:pt x="1844" y="203"/>
                  </a:lnTo>
                  <a:lnTo>
                    <a:pt x="1641" y="111"/>
                  </a:lnTo>
                  <a:lnTo>
                    <a:pt x="1531" y="56"/>
                  </a:lnTo>
                  <a:lnTo>
                    <a:pt x="1420" y="37"/>
                  </a:lnTo>
                  <a:lnTo>
                    <a:pt x="1310" y="19"/>
                  </a:lnTo>
                  <a:lnTo>
                    <a:pt x="11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1" name="Google Shape;1021;p3"/>
            <p:cNvSpPr/>
            <p:nvPr/>
          </p:nvSpPr>
          <p:spPr>
            <a:xfrm>
              <a:off x="4872725" y="259775"/>
              <a:ext cx="59475" cy="59500"/>
            </a:xfrm>
            <a:custGeom>
              <a:avLst/>
              <a:gdLst/>
              <a:ahLst/>
              <a:cxnLst/>
              <a:rect l="l" t="t" r="r" b="b"/>
              <a:pathLst>
                <a:path w="2379" h="2380" extrusionOk="0">
                  <a:moveTo>
                    <a:pt x="1033" y="1"/>
                  </a:moveTo>
                  <a:lnTo>
                    <a:pt x="922" y="19"/>
                  </a:lnTo>
                  <a:lnTo>
                    <a:pt x="811" y="56"/>
                  </a:lnTo>
                  <a:lnTo>
                    <a:pt x="701" y="93"/>
                  </a:lnTo>
                  <a:lnTo>
                    <a:pt x="590" y="148"/>
                  </a:lnTo>
                  <a:lnTo>
                    <a:pt x="498" y="203"/>
                  </a:lnTo>
                  <a:lnTo>
                    <a:pt x="332" y="351"/>
                  </a:lnTo>
                  <a:lnTo>
                    <a:pt x="185" y="535"/>
                  </a:lnTo>
                  <a:lnTo>
                    <a:pt x="129" y="646"/>
                  </a:lnTo>
                  <a:lnTo>
                    <a:pt x="74" y="738"/>
                  </a:lnTo>
                  <a:lnTo>
                    <a:pt x="37" y="849"/>
                  </a:lnTo>
                  <a:lnTo>
                    <a:pt x="19" y="959"/>
                  </a:lnTo>
                  <a:lnTo>
                    <a:pt x="0" y="1088"/>
                  </a:lnTo>
                  <a:lnTo>
                    <a:pt x="0" y="1218"/>
                  </a:lnTo>
                  <a:lnTo>
                    <a:pt x="0" y="1328"/>
                  </a:lnTo>
                  <a:lnTo>
                    <a:pt x="37" y="1457"/>
                  </a:lnTo>
                  <a:lnTo>
                    <a:pt x="55" y="1568"/>
                  </a:lnTo>
                  <a:lnTo>
                    <a:pt x="92" y="1678"/>
                  </a:lnTo>
                  <a:lnTo>
                    <a:pt x="148" y="1771"/>
                  </a:lnTo>
                  <a:lnTo>
                    <a:pt x="221" y="1881"/>
                  </a:lnTo>
                  <a:lnTo>
                    <a:pt x="369" y="2047"/>
                  </a:lnTo>
                  <a:lnTo>
                    <a:pt x="535" y="2176"/>
                  </a:lnTo>
                  <a:lnTo>
                    <a:pt x="645" y="2250"/>
                  </a:lnTo>
                  <a:lnTo>
                    <a:pt x="738" y="2287"/>
                  </a:lnTo>
                  <a:lnTo>
                    <a:pt x="848" y="2324"/>
                  </a:lnTo>
                  <a:lnTo>
                    <a:pt x="977" y="2361"/>
                  </a:lnTo>
                  <a:lnTo>
                    <a:pt x="1088" y="2361"/>
                  </a:lnTo>
                  <a:lnTo>
                    <a:pt x="1217" y="2379"/>
                  </a:lnTo>
                  <a:lnTo>
                    <a:pt x="1328" y="2361"/>
                  </a:lnTo>
                  <a:lnTo>
                    <a:pt x="1457" y="2342"/>
                  </a:lnTo>
                  <a:lnTo>
                    <a:pt x="1567" y="2305"/>
                  </a:lnTo>
                  <a:lnTo>
                    <a:pt x="1678" y="2268"/>
                  </a:lnTo>
                  <a:lnTo>
                    <a:pt x="1770" y="2213"/>
                  </a:lnTo>
                  <a:lnTo>
                    <a:pt x="1881" y="2158"/>
                  </a:lnTo>
                  <a:lnTo>
                    <a:pt x="2047" y="2010"/>
                  </a:lnTo>
                  <a:lnTo>
                    <a:pt x="2194" y="1826"/>
                  </a:lnTo>
                  <a:lnTo>
                    <a:pt x="2250" y="1734"/>
                  </a:lnTo>
                  <a:lnTo>
                    <a:pt x="2286" y="1623"/>
                  </a:lnTo>
                  <a:lnTo>
                    <a:pt x="2323" y="1513"/>
                  </a:lnTo>
                  <a:lnTo>
                    <a:pt x="2360" y="1402"/>
                  </a:lnTo>
                  <a:lnTo>
                    <a:pt x="2379" y="1273"/>
                  </a:lnTo>
                  <a:lnTo>
                    <a:pt x="2379" y="1162"/>
                  </a:lnTo>
                  <a:lnTo>
                    <a:pt x="2360" y="1033"/>
                  </a:lnTo>
                  <a:lnTo>
                    <a:pt x="2342" y="923"/>
                  </a:lnTo>
                  <a:lnTo>
                    <a:pt x="2305" y="812"/>
                  </a:lnTo>
                  <a:lnTo>
                    <a:pt x="2268" y="701"/>
                  </a:lnTo>
                  <a:lnTo>
                    <a:pt x="2213" y="591"/>
                  </a:lnTo>
                  <a:lnTo>
                    <a:pt x="2157" y="498"/>
                  </a:lnTo>
                  <a:lnTo>
                    <a:pt x="2010" y="332"/>
                  </a:lnTo>
                  <a:lnTo>
                    <a:pt x="1826" y="185"/>
                  </a:lnTo>
                  <a:lnTo>
                    <a:pt x="1733" y="130"/>
                  </a:lnTo>
                  <a:lnTo>
                    <a:pt x="1623" y="74"/>
                  </a:lnTo>
                  <a:lnTo>
                    <a:pt x="1512" y="37"/>
                  </a:lnTo>
                  <a:lnTo>
                    <a:pt x="140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2" name="Google Shape;1022;p3"/>
            <p:cNvSpPr/>
            <p:nvPr/>
          </p:nvSpPr>
          <p:spPr>
            <a:xfrm>
              <a:off x="6360675" y="1590550"/>
              <a:ext cx="40575" cy="57650"/>
            </a:xfrm>
            <a:custGeom>
              <a:avLst/>
              <a:gdLst/>
              <a:ahLst/>
              <a:cxnLst/>
              <a:rect l="l" t="t" r="r" b="b"/>
              <a:pathLst>
                <a:path w="1623" h="2306" extrusionOk="0">
                  <a:moveTo>
                    <a:pt x="1033" y="1"/>
                  </a:moveTo>
                  <a:lnTo>
                    <a:pt x="922" y="19"/>
                  </a:lnTo>
                  <a:lnTo>
                    <a:pt x="812" y="38"/>
                  </a:lnTo>
                  <a:lnTo>
                    <a:pt x="701" y="74"/>
                  </a:lnTo>
                  <a:lnTo>
                    <a:pt x="498" y="185"/>
                  </a:lnTo>
                  <a:lnTo>
                    <a:pt x="332" y="314"/>
                  </a:lnTo>
                  <a:lnTo>
                    <a:pt x="203" y="480"/>
                  </a:lnTo>
                  <a:lnTo>
                    <a:pt x="93" y="683"/>
                  </a:lnTo>
                  <a:lnTo>
                    <a:pt x="56" y="793"/>
                  </a:lnTo>
                  <a:lnTo>
                    <a:pt x="19" y="904"/>
                  </a:lnTo>
                  <a:lnTo>
                    <a:pt x="0" y="1015"/>
                  </a:lnTo>
                  <a:lnTo>
                    <a:pt x="0" y="1125"/>
                  </a:lnTo>
                  <a:lnTo>
                    <a:pt x="0" y="1254"/>
                  </a:lnTo>
                  <a:lnTo>
                    <a:pt x="19" y="1365"/>
                  </a:lnTo>
                  <a:lnTo>
                    <a:pt x="37" y="1476"/>
                  </a:lnTo>
                  <a:lnTo>
                    <a:pt x="74" y="1586"/>
                  </a:lnTo>
                  <a:lnTo>
                    <a:pt x="185" y="1789"/>
                  </a:lnTo>
                  <a:lnTo>
                    <a:pt x="314" y="1955"/>
                  </a:lnTo>
                  <a:lnTo>
                    <a:pt x="480" y="2103"/>
                  </a:lnTo>
                  <a:lnTo>
                    <a:pt x="683" y="2195"/>
                  </a:lnTo>
                  <a:lnTo>
                    <a:pt x="775" y="2250"/>
                  </a:lnTo>
                  <a:lnTo>
                    <a:pt x="885" y="2269"/>
                  </a:lnTo>
                  <a:lnTo>
                    <a:pt x="1015" y="2287"/>
                  </a:lnTo>
                  <a:lnTo>
                    <a:pt x="1125" y="2305"/>
                  </a:lnTo>
                  <a:lnTo>
                    <a:pt x="1254" y="2287"/>
                  </a:lnTo>
                  <a:lnTo>
                    <a:pt x="1383" y="2269"/>
                  </a:lnTo>
                  <a:lnTo>
                    <a:pt x="1512" y="2232"/>
                  </a:lnTo>
                  <a:lnTo>
                    <a:pt x="1623" y="2195"/>
                  </a:lnTo>
                  <a:lnTo>
                    <a:pt x="1623" y="111"/>
                  </a:lnTo>
                  <a:lnTo>
                    <a:pt x="1512" y="56"/>
                  </a:lnTo>
                  <a:lnTo>
                    <a:pt x="1402"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3" name="Google Shape;1023;p3"/>
            <p:cNvSpPr/>
            <p:nvPr/>
          </p:nvSpPr>
          <p:spPr>
            <a:xfrm>
              <a:off x="6280475" y="1575800"/>
              <a:ext cx="58100" cy="58100"/>
            </a:xfrm>
            <a:custGeom>
              <a:avLst/>
              <a:gdLst/>
              <a:ahLst/>
              <a:cxnLst/>
              <a:rect l="l" t="t" r="r" b="b"/>
              <a:pathLst>
                <a:path w="2324" h="2324" extrusionOk="0">
                  <a:moveTo>
                    <a:pt x="1125" y="1"/>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2"/>
                  </a:lnTo>
                  <a:lnTo>
                    <a:pt x="0" y="1181"/>
                  </a:lnTo>
                  <a:lnTo>
                    <a:pt x="0" y="1291"/>
                  </a:lnTo>
                  <a:lnTo>
                    <a:pt x="19" y="1402"/>
                  </a:lnTo>
                  <a:lnTo>
                    <a:pt x="37" y="1531"/>
                  </a:lnTo>
                  <a:lnTo>
                    <a:pt x="74" y="1623"/>
                  </a:lnTo>
                  <a:lnTo>
                    <a:pt x="185" y="1826"/>
                  </a:lnTo>
                  <a:lnTo>
                    <a:pt x="332" y="1992"/>
                  </a:lnTo>
                  <a:lnTo>
                    <a:pt x="498" y="2139"/>
                  </a:lnTo>
                  <a:lnTo>
                    <a:pt x="682" y="2232"/>
                  </a:lnTo>
                  <a:lnTo>
                    <a:pt x="793" y="2269"/>
                  </a:lnTo>
                  <a:lnTo>
                    <a:pt x="904" y="2305"/>
                  </a:lnTo>
                  <a:lnTo>
                    <a:pt x="1014" y="2324"/>
                  </a:lnTo>
                  <a:lnTo>
                    <a:pt x="1272" y="2324"/>
                  </a:lnTo>
                  <a:lnTo>
                    <a:pt x="1383" y="2305"/>
                  </a:lnTo>
                  <a:lnTo>
                    <a:pt x="1512" y="2287"/>
                  </a:lnTo>
                  <a:lnTo>
                    <a:pt x="1623" y="2232"/>
                  </a:lnTo>
                  <a:lnTo>
                    <a:pt x="1715" y="2195"/>
                  </a:lnTo>
                  <a:lnTo>
                    <a:pt x="1826" y="2139"/>
                  </a:lnTo>
                  <a:lnTo>
                    <a:pt x="1899" y="2066"/>
                  </a:lnTo>
                  <a:lnTo>
                    <a:pt x="1992" y="1992"/>
                  </a:lnTo>
                  <a:lnTo>
                    <a:pt x="2065" y="1900"/>
                  </a:lnTo>
                  <a:lnTo>
                    <a:pt x="2139" y="1808"/>
                  </a:lnTo>
                  <a:lnTo>
                    <a:pt x="2194" y="1715"/>
                  </a:lnTo>
                  <a:lnTo>
                    <a:pt x="2231" y="1605"/>
                  </a:lnTo>
                  <a:lnTo>
                    <a:pt x="2268" y="1494"/>
                  </a:lnTo>
                  <a:lnTo>
                    <a:pt x="2305" y="1383"/>
                  </a:lnTo>
                  <a:lnTo>
                    <a:pt x="2305" y="1254"/>
                  </a:lnTo>
                  <a:lnTo>
                    <a:pt x="2323" y="1125"/>
                  </a:lnTo>
                  <a:lnTo>
                    <a:pt x="2305" y="1015"/>
                  </a:lnTo>
                  <a:lnTo>
                    <a:pt x="2287" y="904"/>
                  </a:lnTo>
                  <a:lnTo>
                    <a:pt x="2250" y="793"/>
                  </a:lnTo>
                  <a:lnTo>
                    <a:pt x="2213" y="683"/>
                  </a:lnTo>
                  <a:lnTo>
                    <a:pt x="2102" y="480"/>
                  </a:lnTo>
                  <a:lnTo>
                    <a:pt x="1973" y="314"/>
                  </a:lnTo>
                  <a:lnTo>
                    <a:pt x="1789" y="185"/>
                  </a:lnTo>
                  <a:lnTo>
                    <a:pt x="1586" y="93"/>
                  </a:lnTo>
                  <a:lnTo>
                    <a:pt x="1494" y="56"/>
                  </a:lnTo>
                  <a:lnTo>
                    <a:pt x="1365" y="19"/>
                  </a:lnTo>
                  <a:lnTo>
                    <a:pt x="1254"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4" name="Google Shape;1024;p3"/>
            <p:cNvSpPr/>
            <p:nvPr/>
          </p:nvSpPr>
          <p:spPr>
            <a:xfrm>
              <a:off x="6200250" y="1561525"/>
              <a:ext cx="58125" cy="58550"/>
            </a:xfrm>
            <a:custGeom>
              <a:avLst/>
              <a:gdLst/>
              <a:ahLst/>
              <a:cxnLst/>
              <a:rect l="l" t="t" r="r" b="b"/>
              <a:pathLst>
                <a:path w="2325" h="2342" extrusionOk="0">
                  <a:moveTo>
                    <a:pt x="1015" y="0"/>
                  </a:moveTo>
                  <a:lnTo>
                    <a:pt x="904" y="37"/>
                  </a:lnTo>
                  <a:lnTo>
                    <a:pt x="794" y="55"/>
                  </a:lnTo>
                  <a:lnTo>
                    <a:pt x="683" y="92"/>
                  </a:lnTo>
                  <a:lnTo>
                    <a:pt x="499" y="203"/>
                  </a:lnTo>
                  <a:lnTo>
                    <a:pt x="333" y="350"/>
                  </a:lnTo>
                  <a:lnTo>
                    <a:pt x="185" y="516"/>
                  </a:lnTo>
                  <a:lnTo>
                    <a:pt x="93" y="701"/>
                  </a:lnTo>
                  <a:lnTo>
                    <a:pt x="56" y="811"/>
                  </a:lnTo>
                  <a:lnTo>
                    <a:pt x="19" y="922"/>
                  </a:lnTo>
                  <a:lnTo>
                    <a:pt x="1" y="1051"/>
                  </a:lnTo>
                  <a:lnTo>
                    <a:pt x="1" y="1162"/>
                  </a:lnTo>
                  <a:lnTo>
                    <a:pt x="1" y="1291"/>
                  </a:lnTo>
                  <a:lnTo>
                    <a:pt x="19" y="1401"/>
                  </a:lnTo>
                  <a:lnTo>
                    <a:pt x="56" y="1530"/>
                  </a:lnTo>
                  <a:lnTo>
                    <a:pt x="93" y="1641"/>
                  </a:lnTo>
                  <a:lnTo>
                    <a:pt x="130" y="1733"/>
                  </a:lnTo>
                  <a:lnTo>
                    <a:pt x="204" y="1844"/>
                  </a:lnTo>
                  <a:lnTo>
                    <a:pt x="259" y="1918"/>
                  </a:lnTo>
                  <a:lnTo>
                    <a:pt x="333" y="2010"/>
                  </a:lnTo>
                  <a:lnTo>
                    <a:pt x="425" y="2084"/>
                  </a:lnTo>
                  <a:lnTo>
                    <a:pt x="517" y="2157"/>
                  </a:lnTo>
                  <a:lnTo>
                    <a:pt x="609" y="2213"/>
                  </a:lnTo>
                  <a:lnTo>
                    <a:pt x="720" y="2249"/>
                  </a:lnTo>
                  <a:lnTo>
                    <a:pt x="831" y="2286"/>
                  </a:lnTo>
                  <a:lnTo>
                    <a:pt x="941" y="2323"/>
                  </a:lnTo>
                  <a:lnTo>
                    <a:pt x="1070" y="2323"/>
                  </a:lnTo>
                  <a:lnTo>
                    <a:pt x="1199" y="2342"/>
                  </a:lnTo>
                  <a:lnTo>
                    <a:pt x="1310" y="2323"/>
                  </a:lnTo>
                  <a:lnTo>
                    <a:pt x="1421" y="2305"/>
                  </a:lnTo>
                  <a:lnTo>
                    <a:pt x="1531" y="2286"/>
                  </a:lnTo>
                  <a:lnTo>
                    <a:pt x="1642" y="2231"/>
                  </a:lnTo>
                  <a:lnTo>
                    <a:pt x="1845" y="2139"/>
                  </a:lnTo>
                  <a:lnTo>
                    <a:pt x="2011" y="1991"/>
                  </a:lnTo>
                  <a:lnTo>
                    <a:pt x="2140" y="1825"/>
                  </a:lnTo>
                  <a:lnTo>
                    <a:pt x="2250" y="1623"/>
                  </a:lnTo>
                  <a:lnTo>
                    <a:pt x="2287" y="1512"/>
                  </a:lnTo>
                  <a:lnTo>
                    <a:pt x="2306" y="1401"/>
                  </a:lnTo>
                  <a:lnTo>
                    <a:pt x="2324" y="1291"/>
                  </a:lnTo>
                  <a:lnTo>
                    <a:pt x="2324" y="1162"/>
                  </a:lnTo>
                  <a:lnTo>
                    <a:pt x="2324" y="1051"/>
                  </a:lnTo>
                  <a:lnTo>
                    <a:pt x="2306" y="922"/>
                  </a:lnTo>
                  <a:lnTo>
                    <a:pt x="2287" y="811"/>
                  </a:lnTo>
                  <a:lnTo>
                    <a:pt x="2250" y="701"/>
                  </a:lnTo>
                  <a:lnTo>
                    <a:pt x="2195" y="590"/>
                  </a:lnTo>
                  <a:lnTo>
                    <a:pt x="2140" y="498"/>
                  </a:lnTo>
                  <a:lnTo>
                    <a:pt x="2066" y="406"/>
                  </a:lnTo>
                  <a:lnTo>
                    <a:pt x="1992" y="332"/>
                  </a:lnTo>
                  <a:lnTo>
                    <a:pt x="1900" y="258"/>
                  </a:lnTo>
                  <a:lnTo>
                    <a:pt x="1808" y="184"/>
                  </a:lnTo>
                  <a:lnTo>
                    <a:pt x="1716" y="129"/>
                  </a:lnTo>
                  <a:lnTo>
                    <a:pt x="1605" y="92"/>
                  </a:lnTo>
                  <a:lnTo>
                    <a:pt x="1494" y="55"/>
                  </a:lnTo>
                  <a:lnTo>
                    <a:pt x="1384" y="18"/>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5" name="Google Shape;1025;p3"/>
            <p:cNvSpPr/>
            <p:nvPr/>
          </p:nvSpPr>
          <p:spPr>
            <a:xfrm>
              <a:off x="4962150" y="685700"/>
              <a:ext cx="57625" cy="57650"/>
            </a:xfrm>
            <a:custGeom>
              <a:avLst/>
              <a:gdLst/>
              <a:ahLst/>
              <a:cxnLst/>
              <a:rect l="l" t="t" r="r" b="b"/>
              <a:pathLst>
                <a:path w="2305" h="2306" extrusionOk="0">
                  <a:moveTo>
                    <a:pt x="1125" y="0"/>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1"/>
                  </a:lnTo>
                  <a:lnTo>
                    <a:pt x="0" y="1181"/>
                  </a:lnTo>
                  <a:lnTo>
                    <a:pt x="0" y="1291"/>
                  </a:lnTo>
                  <a:lnTo>
                    <a:pt x="19" y="1402"/>
                  </a:lnTo>
                  <a:lnTo>
                    <a:pt x="55" y="1512"/>
                  </a:lnTo>
                  <a:lnTo>
                    <a:pt x="92" y="1623"/>
                  </a:lnTo>
                  <a:lnTo>
                    <a:pt x="148" y="1734"/>
                  </a:lnTo>
                  <a:lnTo>
                    <a:pt x="203" y="1826"/>
                  </a:lnTo>
                  <a:lnTo>
                    <a:pt x="332" y="1992"/>
                  </a:lnTo>
                  <a:lnTo>
                    <a:pt x="516" y="2121"/>
                  </a:lnTo>
                  <a:lnTo>
                    <a:pt x="701" y="2232"/>
                  </a:lnTo>
                  <a:lnTo>
                    <a:pt x="811" y="2268"/>
                  </a:lnTo>
                  <a:lnTo>
                    <a:pt x="922" y="2287"/>
                  </a:lnTo>
                  <a:lnTo>
                    <a:pt x="1051" y="2305"/>
                  </a:lnTo>
                  <a:lnTo>
                    <a:pt x="1291" y="2305"/>
                  </a:lnTo>
                  <a:lnTo>
                    <a:pt x="1401" y="2287"/>
                  </a:lnTo>
                  <a:lnTo>
                    <a:pt x="1512" y="2250"/>
                  </a:lnTo>
                  <a:lnTo>
                    <a:pt x="1623" y="2213"/>
                  </a:lnTo>
                  <a:lnTo>
                    <a:pt x="1807" y="2102"/>
                  </a:lnTo>
                  <a:lnTo>
                    <a:pt x="1973" y="1973"/>
                  </a:lnTo>
                  <a:lnTo>
                    <a:pt x="2121" y="1789"/>
                  </a:lnTo>
                  <a:lnTo>
                    <a:pt x="2213" y="1605"/>
                  </a:lnTo>
                  <a:lnTo>
                    <a:pt x="2250" y="1494"/>
                  </a:lnTo>
                  <a:lnTo>
                    <a:pt x="2286" y="1383"/>
                  </a:lnTo>
                  <a:lnTo>
                    <a:pt x="2305" y="1254"/>
                  </a:lnTo>
                  <a:lnTo>
                    <a:pt x="2305" y="1144"/>
                  </a:lnTo>
                  <a:lnTo>
                    <a:pt x="2286" y="1015"/>
                  </a:lnTo>
                  <a:lnTo>
                    <a:pt x="2268" y="904"/>
                  </a:lnTo>
                  <a:lnTo>
                    <a:pt x="2250" y="793"/>
                  </a:lnTo>
                  <a:lnTo>
                    <a:pt x="2213" y="683"/>
                  </a:lnTo>
                  <a:lnTo>
                    <a:pt x="2102" y="498"/>
                  </a:lnTo>
                  <a:lnTo>
                    <a:pt x="1955" y="332"/>
                  </a:lnTo>
                  <a:lnTo>
                    <a:pt x="1789" y="185"/>
                  </a:lnTo>
                  <a:lnTo>
                    <a:pt x="1586" y="93"/>
                  </a:lnTo>
                  <a:lnTo>
                    <a:pt x="1475" y="56"/>
                  </a:lnTo>
                  <a:lnTo>
                    <a:pt x="1365"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6" name="Google Shape;1026;p3"/>
            <p:cNvSpPr/>
            <p:nvPr/>
          </p:nvSpPr>
          <p:spPr>
            <a:xfrm>
              <a:off x="6120050" y="1547225"/>
              <a:ext cx="58575" cy="58575"/>
            </a:xfrm>
            <a:custGeom>
              <a:avLst/>
              <a:gdLst/>
              <a:ahLst/>
              <a:cxnLst/>
              <a:rect l="l" t="t" r="r" b="b"/>
              <a:pathLst>
                <a:path w="2343" h="2343" extrusionOk="0">
                  <a:moveTo>
                    <a:pt x="1052" y="0"/>
                  </a:moveTo>
                  <a:lnTo>
                    <a:pt x="923" y="19"/>
                  </a:lnTo>
                  <a:lnTo>
                    <a:pt x="812" y="56"/>
                  </a:lnTo>
                  <a:lnTo>
                    <a:pt x="701" y="93"/>
                  </a:lnTo>
                  <a:lnTo>
                    <a:pt x="591" y="148"/>
                  </a:lnTo>
                  <a:lnTo>
                    <a:pt x="499" y="203"/>
                  </a:lnTo>
                  <a:lnTo>
                    <a:pt x="406" y="277"/>
                  </a:lnTo>
                  <a:lnTo>
                    <a:pt x="333" y="351"/>
                  </a:lnTo>
                  <a:lnTo>
                    <a:pt x="259" y="425"/>
                  </a:lnTo>
                  <a:lnTo>
                    <a:pt x="185" y="517"/>
                  </a:lnTo>
                  <a:lnTo>
                    <a:pt x="130" y="627"/>
                  </a:lnTo>
                  <a:lnTo>
                    <a:pt x="93" y="738"/>
                  </a:lnTo>
                  <a:lnTo>
                    <a:pt x="56" y="849"/>
                  </a:lnTo>
                  <a:lnTo>
                    <a:pt x="19" y="959"/>
                  </a:lnTo>
                  <a:lnTo>
                    <a:pt x="1" y="1070"/>
                  </a:lnTo>
                  <a:lnTo>
                    <a:pt x="1" y="1199"/>
                  </a:lnTo>
                  <a:lnTo>
                    <a:pt x="19" y="1328"/>
                  </a:lnTo>
                  <a:lnTo>
                    <a:pt x="38" y="1439"/>
                  </a:lnTo>
                  <a:lnTo>
                    <a:pt x="56" y="1549"/>
                  </a:lnTo>
                  <a:lnTo>
                    <a:pt x="111" y="1660"/>
                  </a:lnTo>
                  <a:lnTo>
                    <a:pt x="222" y="1844"/>
                  </a:lnTo>
                  <a:lnTo>
                    <a:pt x="351" y="2010"/>
                  </a:lnTo>
                  <a:lnTo>
                    <a:pt x="535" y="2158"/>
                  </a:lnTo>
                  <a:lnTo>
                    <a:pt x="720" y="2250"/>
                  </a:lnTo>
                  <a:lnTo>
                    <a:pt x="830" y="2287"/>
                  </a:lnTo>
                  <a:lnTo>
                    <a:pt x="941" y="2324"/>
                  </a:lnTo>
                  <a:lnTo>
                    <a:pt x="1070" y="2342"/>
                  </a:lnTo>
                  <a:lnTo>
                    <a:pt x="1310" y="2342"/>
                  </a:lnTo>
                  <a:lnTo>
                    <a:pt x="1420" y="2324"/>
                  </a:lnTo>
                  <a:lnTo>
                    <a:pt x="1531" y="2287"/>
                  </a:lnTo>
                  <a:lnTo>
                    <a:pt x="1642" y="2250"/>
                  </a:lnTo>
                  <a:lnTo>
                    <a:pt x="1845" y="2139"/>
                  </a:lnTo>
                  <a:lnTo>
                    <a:pt x="2011" y="2010"/>
                  </a:lnTo>
                  <a:lnTo>
                    <a:pt x="2158" y="1844"/>
                  </a:lnTo>
                  <a:lnTo>
                    <a:pt x="2250" y="1641"/>
                  </a:lnTo>
                  <a:lnTo>
                    <a:pt x="2287" y="1531"/>
                  </a:lnTo>
                  <a:lnTo>
                    <a:pt x="2324" y="1420"/>
                  </a:lnTo>
                  <a:lnTo>
                    <a:pt x="2342" y="1310"/>
                  </a:lnTo>
                  <a:lnTo>
                    <a:pt x="2342" y="1199"/>
                  </a:lnTo>
                  <a:lnTo>
                    <a:pt x="2342" y="1070"/>
                  </a:lnTo>
                  <a:lnTo>
                    <a:pt x="2324" y="941"/>
                  </a:lnTo>
                  <a:lnTo>
                    <a:pt x="2306" y="830"/>
                  </a:lnTo>
                  <a:lnTo>
                    <a:pt x="2269" y="720"/>
                  </a:lnTo>
                  <a:lnTo>
                    <a:pt x="2213" y="609"/>
                  </a:lnTo>
                  <a:lnTo>
                    <a:pt x="2158" y="517"/>
                  </a:lnTo>
                  <a:lnTo>
                    <a:pt x="2103" y="425"/>
                  </a:lnTo>
                  <a:lnTo>
                    <a:pt x="2011" y="332"/>
                  </a:lnTo>
                  <a:lnTo>
                    <a:pt x="1937" y="259"/>
                  </a:lnTo>
                  <a:lnTo>
                    <a:pt x="1845" y="185"/>
                  </a:lnTo>
                  <a:lnTo>
                    <a:pt x="1752" y="130"/>
                  </a:lnTo>
                  <a:lnTo>
                    <a:pt x="1642" y="93"/>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7" name="Google Shape;1027;p3"/>
            <p:cNvSpPr/>
            <p:nvPr/>
          </p:nvSpPr>
          <p:spPr>
            <a:xfrm>
              <a:off x="6040300" y="1532925"/>
              <a:ext cx="58575" cy="58575"/>
            </a:xfrm>
            <a:custGeom>
              <a:avLst/>
              <a:gdLst/>
              <a:ahLst/>
              <a:cxnLst/>
              <a:rect l="l" t="t" r="r" b="b"/>
              <a:pathLst>
                <a:path w="2343" h="2343" extrusionOk="0">
                  <a:moveTo>
                    <a:pt x="1052" y="1"/>
                  </a:moveTo>
                  <a:lnTo>
                    <a:pt x="923" y="19"/>
                  </a:lnTo>
                  <a:lnTo>
                    <a:pt x="812" y="56"/>
                  </a:lnTo>
                  <a:lnTo>
                    <a:pt x="702" y="93"/>
                  </a:lnTo>
                  <a:lnTo>
                    <a:pt x="591" y="130"/>
                  </a:lnTo>
                  <a:lnTo>
                    <a:pt x="499" y="204"/>
                  </a:lnTo>
                  <a:lnTo>
                    <a:pt x="407" y="259"/>
                  </a:lnTo>
                  <a:lnTo>
                    <a:pt x="333" y="333"/>
                  </a:lnTo>
                  <a:lnTo>
                    <a:pt x="259" y="425"/>
                  </a:lnTo>
                  <a:lnTo>
                    <a:pt x="185" y="517"/>
                  </a:lnTo>
                  <a:lnTo>
                    <a:pt x="130" y="609"/>
                  </a:lnTo>
                  <a:lnTo>
                    <a:pt x="75" y="720"/>
                  </a:lnTo>
                  <a:lnTo>
                    <a:pt x="38" y="831"/>
                  </a:lnTo>
                  <a:lnTo>
                    <a:pt x="19" y="941"/>
                  </a:lnTo>
                  <a:lnTo>
                    <a:pt x="1" y="1070"/>
                  </a:lnTo>
                  <a:lnTo>
                    <a:pt x="1" y="1199"/>
                  </a:lnTo>
                  <a:lnTo>
                    <a:pt x="1" y="1310"/>
                  </a:lnTo>
                  <a:lnTo>
                    <a:pt x="19" y="1439"/>
                  </a:lnTo>
                  <a:lnTo>
                    <a:pt x="56" y="1550"/>
                  </a:lnTo>
                  <a:lnTo>
                    <a:pt x="93" y="1642"/>
                  </a:lnTo>
                  <a:lnTo>
                    <a:pt x="204" y="1845"/>
                  </a:lnTo>
                  <a:lnTo>
                    <a:pt x="351" y="2011"/>
                  </a:lnTo>
                  <a:lnTo>
                    <a:pt x="517" y="2158"/>
                  </a:lnTo>
                  <a:lnTo>
                    <a:pt x="720" y="2250"/>
                  </a:lnTo>
                  <a:lnTo>
                    <a:pt x="812" y="2287"/>
                  </a:lnTo>
                  <a:lnTo>
                    <a:pt x="923" y="2324"/>
                  </a:lnTo>
                  <a:lnTo>
                    <a:pt x="1052" y="2343"/>
                  </a:lnTo>
                  <a:lnTo>
                    <a:pt x="1292" y="2343"/>
                  </a:lnTo>
                  <a:lnTo>
                    <a:pt x="1421" y="2324"/>
                  </a:lnTo>
                  <a:lnTo>
                    <a:pt x="1531" y="2287"/>
                  </a:lnTo>
                  <a:lnTo>
                    <a:pt x="1642" y="2250"/>
                  </a:lnTo>
                  <a:lnTo>
                    <a:pt x="1753" y="2195"/>
                  </a:lnTo>
                  <a:lnTo>
                    <a:pt x="1845" y="2140"/>
                  </a:lnTo>
                  <a:lnTo>
                    <a:pt x="1937" y="2084"/>
                  </a:lnTo>
                  <a:lnTo>
                    <a:pt x="2011" y="1992"/>
                  </a:lnTo>
                  <a:lnTo>
                    <a:pt x="2084" y="1918"/>
                  </a:lnTo>
                  <a:lnTo>
                    <a:pt x="2158" y="1826"/>
                  </a:lnTo>
                  <a:lnTo>
                    <a:pt x="2214" y="1716"/>
                  </a:lnTo>
                  <a:lnTo>
                    <a:pt x="2269" y="1623"/>
                  </a:lnTo>
                  <a:lnTo>
                    <a:pt x="2306" y="1513"/>
                  </a:lnTo>
                  <a:lnTo>
                    <a:pt x="2324" y="1384"/>
                  </a:lnTo>
                  <a:lnTo>
                    <a:pt x="2343" y="1273"/>
                  </a:lnTo>
                  <a:lnTo>
                    <a:pt x="2343" y="1144"/>
                  </a:lnTo>
                  <a:lnTo>
                    <a:pt x="2343" y="1015"/>
                  </a:lnTo>
                  <a:lnTo>
                    <a:pt x="2324" y="904"/>
                  </a:lnTo>
                  <a:lnTo>
                    <a:pt x="2287" y="794"/>
                  </a:lnTo>
                  <a:lnTo>
                    <a:pt x="2250" y="683"/>
                  </a:lnTo>
                  <a:lnTo>
                    <a:pt x="2140" y="499"/>
                  </a:lnTo>
                  <a:lnTo>
                    <a:pt x="1992" y="333"/>
                  </a:lnTo>
                  <a:lnTo>
                    <a:pt x="1826" y="185"/>
                  </a:lnTo>
                  <a:lnTo>
                    <a:pt x="1624" y="93"/>
                  </a:lnTo>
                  <a:lnTo>
                    <a:pt x="1531" y="56"/>
                  </a:lnTo>
                  <a:lnTo>
                    <a:pt x="1421" y="19"/>
                  </a:ln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8" name="Google Shape;1028;p3"/>
            <p:cNvSpPr/>
            <p:nvPr/>
          </p:nvSpPr>
          <p:spPr>
            <a:xfrm>
              <a:off x="5963325" y="1518650"/>
              <a:ext cx="58575" cy="58550"/>
            </a:xfrm>
            <a:custGeom>
              <a:avLst/>
              <a:gdLst/>
              <a:ahLst/>
              <a:cxnLst/>
              <a:rect l="l" t="t" r="r" b="b"/>
              <a:pathLst>
                <a:path w="2343" h="2342" extrusionOk="0">
                  <a:moveTo>
                    <a:pt x="1052" y="0"/>
                  </a:moveTo>
                  <a:lnTo>
                    <a:pt x="941" y="19"/>
                  </a:lnTo>
                  <a:lnTo>
                    <a:pt x="830" y="56"/>
                  </a:lnTo>
                  <a:lnTo>
                    <a:pt x="720" y="92"/>
                  </a:lnTo>
                  <a:lnTo>
                    <a:pt x="517" y="185"/>
                  </a:lnTo>
                  <a:lnTo>
                    <a:pt x="351" y="314"/>
                  </a:lnTo>
                  <a:lnTo>
                    <a:pt x="204" y="480"/>
                  </a:lnTo>
                  <a:lnTo>
                    <a:pt x="93" y="682"/>
                  </a:lnTo>
                  <a:lnTo>
                    <a:pt x="56" y="793"/>
                  </a:lnTo>
                  <a:lnTo>
                    <a:pt x="38" y="904"/>
                  </a:lnTo>
                  <a:lnTo>
                    <a:pt x="19" y="1014"/>
                  </a:lnTo>
                  <a:lnTo>
                    <a:pt x="1" y="1125"/>
                  </a:lnTo>
                  <a:lnTo>
                    <a:pt x="1" y="1254"/>
                  </a:lnTo>
                  <a:lnTo>
                    <a:pt x="19" y="1383"/>
                  </a:lnTo>
                  <a:lnTo>
                    <a:pt x="38" y="1494"/>
                  </a:lnTo>
                  <a:lnTo>
                    <a:pt x="75" y="1604"/>
                  </a:lnTo>
                  <a:lnTo>
                    <a:pt x="130" y="1715"/>
                  </a:lnTo>
                  <a:lnTo>
                    <a:pt x="185" y="1807"/>
                  </a:lnTo>
                  <a:lnTo>
                    <a:pt x="240" y="1899"/>
                  </a:lnTo>
                  <a:lnTo>
                    <a:pt x="314" y="1992"/>
                  </a:lnTo>
                  <a:lnTo>
                    <a:pt x="406" y="2065"/>
                  </a:lnTo>
                  <a:lnTo>
                    <a:pt x="499" y="2139"/>
                  </a:lnTo>
                  <a:lnTo>
                    <a:pt x="591" y="2194"/>
                  </a:lnTo>
                  <a:lnTo>
                    <a:pt x="683" y="2250"/>
                  </a:lnTo>
                  <a:lnTo>
                    <a:pt x="794" y="2287"/>
                  </a:lnTo>
                  <a:lnTo>
                    <a:pt x="923" y="2305"/>
                  </a:lnTo>
                  <a:lnTo>
                    <a:pt x="1033" y="2323"/>
                  </a:lnTo>
                  <a:lnTo>
                    <a:pt x="1162" y="2342"/>
                  </a:lnTo>
                  <a:lnTo>
                    <a:pt x="1273" y="2323"/>
                  </a:lnTo>
                  <a:lnTo>
                    <a:pt x="1402" y="2323"/>
                  </a:lnTo>
                  <a:lnTo>
                    <a:pt x="1513" y="2287"/>
                  </a:lnTo>
                  <a:lnTo>
                    <a:pt x="1623" y="2250"/>
                  </a:lnTo>
                  <a:lnTo>
                    <a:pt x="1808" y="2158"/>
                  </a:lnTo>
                  <a:lnTo>
                    <a:pt x="1992" y="2010"/>
                  </a:lnTo>
                  <a:lnTo>
                    <a:pt x="2121" y="1844"/>
                  </a:lnTo>
                  <a:lnTo>
                    <a:pt x="2232" y="1660"/>
                  </a:lnTo>
                  <a:lnTo>
                    <a:pt x="2269" y="1549"/>
                  </a:lnTo>
                  <a:lnTo>
                    <a:pt x="2306" y="1438"/>
                  </a:lnTo>
                  <a:lnTo>
                    <a:pt x="2324" y="1328"/>
                  </a:lnTo>
                  <a:lnTo>
                    <a:pt x="2342" y="1217"/>
                  </a:lnTo>
                  <a:lnTo>
                    <a:pt x="2324" y="1088"/>
                  </a:lnTo>
                  <a:lnTo>
                    <a:pt x="2324" y="959"/>
                  </a:lnTo>
                  <a:lnTo>
                    <a:pt x="2287" y="848"/>
                  </a:lnTo>
                  <a:lnTo>
                    <a:pt x="2250" y="738"/>
                  </a:lnTo>
                  <a:lnTo>
                    <a:pt x="2213" y="627"/>
                  </a:lnTo>
                  <a:lnTo>
                    <a:pt x="2158" y="535"/>
                  </a:lnTo>
                  <a:lnTo>
                    <a:pt x="2084" y="443"/>
                  </a:lnTo>
                  <a:lnTo>
                    <a:pt x="2011" y="351"/>
                  </a:lnTo>
                  <a:lnTo>
                    <a:pt x="1937" y="277"/>
                  </a:lnTo>
                  <a:lnTo>
                    <a:pt x="1845"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9" name="Google Shape;1029;p3"/>
            <p:cNvSpPr/>
            <p:nvPr/>
          </p:nvSpPr>
          <p:spPr>
            <a:xfrm>
              <a:off x="5578425" y="1370675"/>
              <a:ext cx="57650" cy="57650"/>
            </a:xfrm>
            <a:custGeom>
              <a:avLst/>
              <a:gdLst/>
              <a:ahLst/>
              <a:cxnLst/>
              <a:rect l="l" t="t" r="r" b="b"/>
              <a:pathLst>
                <a:path w="2306" h="2306" extrusionOk="0">
                  <a:moveTo>
                    <a:pt x="1033" y="1"/>
                  </a:moveTo>
                  <a:lnTo>
                    <a:pt x="904" y="19"/>
                  </a:lnTo>
                  <a:lnTo>
                    <a:pt x="794" y="56"/>
                  </a:lnTo>
                  <a:lnTo>
                    <a:pt x="702" y="93"/>
                  </a:lnTo>
                  <a:lnTo>
                    <a:pt x="499" y="203"/>
                  </a:lnTo>
                  <a:lnTo>
                    <a:pt x="333" y="333"/>
                  </a:lnTo>
                  <a:lnTo>
                    <a:pt x="185" y="498"/>
                  </a:lnTo>
                  <a:lnTo>
                    <a:pt x="93" y="701"/>
                  </a:lnTo>
                  <a:lnTo>
                    <a:pt x="56" y="812"/>
                  </a:lnTo>
                  <a:lnTo>
                    <a:pt x="19" y="923"/>
                  </a:lnTo>
                  <a:lnTo>
                    <a:pt x="1" y="1033"/>
                  </a:lnTo>
                  <a:lnTo>
                    <a:pt x="1" y="1162"/>
                  </a:lnTo>
                  <a:lnTo>
                    <a:pt x="1" y="1273"/>
                  </a:lnTo>
                  <a:lnTo>
                    <a:pt x="19" y="1402"/>
                  </a:lnTo>
                  <a:lnTo>
                    <a:pt x="56" y="1513"/>
                  </a:lnTo>
                  <a:lnTo>
                    <a:pt x="93" y="1605"/>
                  </a:lnTo>
                  <a:lnTo>
                    <a:pt x="204" y="1808"/>
                  </a:lnTo>
                  <a:lnTo>
                    <a:pt x="333" y="1974"/>
                  </a:lnTo>
                  <a:lnTo>
                    <a:pt x="499" y="2121"/>
                  </a:lnTo>
                  <a:lnTo>
                    <a:pt x="702" y="2213"/>
                  </a:lnTo>
                  <a:lnTo>
                    <a:pt x="812" y="2250"/>
                  </a:lnTo>
                  <a:lnTo>
                    <a:pt x="923" y="2287"/>
                  </a:lnTo>
                  <a:lnTo>
                    <a:pt x="1033" y="2305"/>
                  </a:lnTo>
                  <a:lnTo>
                    <a:pt x="1273" y="2305"/>
                  </a:lnTo>
                  <a:lnTo>
                    <a:pt x="1402" y="2287"/>
                  </a:lnTo>
                  <a:lnTo>
                    <a:pt x="1513" y="2250"/>
                  </a:lnTo>
                  <a:lnTo>
                    <a:pt x="1605" y="2213"/>
                  </a:lnTo>
                  <a:lnTo>
                    <a:pt x="1808" y="2103"/>
                  </a:lnTo>
                  <a:lnTo>
                    <a:pt x="1974" y="1974"/>
                  </a:lnTo>
                  <a:lnTo>
                    <a:pt x="2121" y="1808"/>
                  </a:lnTo>
                  <a:lnTo>
                    <a:pt x="2214" y="1605"/>
                  </a:lnTo>
                  <a:lnTo>
                    <a:pt x="2250" y="1494"/>
                  </a:lnTo>
                  <a:lnTo>
                    <a:pt x="2287" y="1383"/>
                  </a:lnTo>
                  <a:lnTo>
                    <a:pt x="2306" y="1273"/>
                  </a:lnTo>
                  <a:lnTo>
                    <a:pt x="2306" y="1144"/>
                  </a:lnTo>
                  <a:lnTo>
                    <a:pt x="2306" y="1033"/>
                  </a:lnTo>
                  <a:lnTo>
                    <a:pt x="2287" y="904"/>
                  </a:lnTo>
                  <a:lnTo>
                    <a:pt x="2250" y="793"/>
                  </a:lnTo>
                  <a:lnTo>
                    <a:pt x="2214" y="701"/>
                  </a:lnTo>
                  <a:lnTo>
                    <a:pt x="2103" y="498"/>
                  </a:lnTo>
                  <a:lnTo>
                    <a:pt x="1974" y="333"/>
                  </a:lnTo>
                  <a:lnTo>
                    <a:pt x="1808" y="185"/>
                  </a:lnTo>
                  <a:lnTo>
                    <a:pt x="1605" y="93"/>
                  </a:lnTo>
                  <a:lnTo>
                    <a:pt x="1494" y="56"/>
                  </a:lnTo>
                  <a:lnTo>
                    <a:pt x="1384"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0" name="Google Shape;1030;p3"/>
            <p:cNvSpPr/>
            <p:nvPr/>
          </p:nvSpPr>
          <p:spPr>
            <a:xfrm>
              <a:off x="5883575" y="1504825"/>
              <a:ext cx="58125" cy="57625"/>
            </a:xfrm>
            <a:custGeom>
              <a:avLst/>
              <a:gdLst/>
              <a:ahLst/>
              <a:cxnLst/>
              <a:rect l="l" t="t" r="r" b="b"/>
              <a:pathLst>
                <a:path w="2325" h="2305" extrusionOk="0">
                  <a:moveTo>
                    <a:pt x="1034" y="0"/>
                  </a:moveTo>
                  <a:lnTo>
                    <a:pt x="923" y="19"/>
                  </a:lnTo>
                  <a:lnTo>
                    <a:pt x="812" y="55"/>
                  </a:lnTo>
                  <a:lnTo>
                    <a:pt x="702" y="92"/>
                  </a:lnTo>
                  <a:lnTo>
                    <a:pt x="499" y="185"/>
                  </a:lnTo>
                  <a:lnTo>
                    <a:pt x="333" y="332"/>
                  </a:lnTo>
                  <a:lnTo>
                    <a:pt x="204" y="498"/>
                  </a:lnTo>
                  <a:lnTo>
                    <a:pt x="93" y="682"/>
                  </a:lnTo>
                  <a:lnTo>
                    <a:pt x="56" y="793"/>
                  </a:lnTo>
                  <a:lnTo>
                    <a:pt x="38" y="904"/>
                  </a:lnTo>
                  <a:lnTo>
                    <a:pt x="19" y="1014"/>
                  </a:lnTo>
                  <a:lnTo>
                    <a:pt x="1" y="1143"/>
                  </a:lnTo>
                  <a:lnTo>
                    <a:pt x="19" y="1272"/>
                  </a:lnTo>
                  <a:lnTo>
                    <a:pt x="19" y="1383"/>
                  </a:lnTo>
                  <a:lnTo>
                    <a:pt x="56" y="1512"/>
                  </a:lnTo>
                  <a:lnTo>
                    <a:pt x="93" y="1604"/>
                  </a:lnTo>
                  <a:lnTo>
                    <a:pt x="148" y="1715"/>
                  </a:lnTo>
                  <a:lnTo>
                    <a:pt x="204" y="1807"/>
                  </a:lnTo>
                  <a:lnTo>
                    <a:pt x="278" y="1899"/>
                  </a:lnTo>
                  <a:lnTo>
                    <a:pt x="351" y="1991"/>
                  </a:lnTo>
                  <a:lnTo>
                    <a:pt x="425" y="2065"/>
                  </a:lnTo>
                  <a:lnTo>
                    <a:pt x="517" y="2121"/>
                  </a:lnTo>
                  <a:lnTo>
                    <a:pt x="609" y="2176"/>
                  </a:lnTo>
                  <a:lnTo>
                    <a:pt x="720" y="2231"/>
                  </a:lnTo>
                  <a:lnTo>
                    <a:pt x="831" y="2268"/>
                  </a:lnTo>
                  <a:lnTo>
                    <a:pt x="941" y="2286"/>
                  </a:lnTo>
                  <a:lnTo>
                    <a:pt x="1070" y="2305"/>
                  </a:lnTo>
                  <a:lnTo>
                    <a:pt x="1310" y="2305"/>
                  </a:lnTo>
                  <a:lnTo>
                    <a:pt x="1439" y="2286"/>
                  </a:lnTo>
                  <a:lnTo>
                    <a:pt x="1550" y="2250"/>
                  </a:lnTo>
                  <a:lnTo>
                    <a:pt x="1642" y="2213"/>
                  </a:lnTo>
                  <a:lnTo>
                    <a:pt x="1845" y="2102"/>
                  </a:lnTo>
                  <a:lnTo>
                    <a:pt x="2011" y="1955"/>
                  </a:lnTo>
                  <a:lnTo>
                    <a:pt x="2140" y="1789"/>
                  </a:lnTo>
                  <a:lnTo>
                    <a:pt x="2232" y="1586"/>
                  </a:lnTo>
                  <a:lnTo>
                    <a:pt x="2269" y="1475"/>
                  </a:lnTo>
                  <a:lnTo>
                    <a:pt x="2306" y="1365"/>
                  </a:lnTo>
                  <a:lnTo>
                    <a:pt x="2306" y="1254"/>
                  </a:lnTo>
                  <a:lnTo>
                    <a:pt x="2324" y="1125"/>
                  </a:lnTo>
                  <a:lnTo>
                    <a:pt x="2306" y="1014"/>
                  </a:lnTo>
                  <a:lnTo>
                    <a:pt x="2287" y="904"/>
                  </a:lnTo>
                  <a:lnTo>
                    <a:pt x="2269" y="793"/>
                  </a:lnTo>
                  <a:lnTo>
                    <a:pt x="2232" y="682"/>
                  </a:lnTo>
                  <a:lnTo>
                    <a:pt x="2121" y="480"/>
                  </a:lnTo>
                  <a:lnTo>
                    <a:pt x="1974" y="314"/>
                  </a:lnTo>
                  <a:lnTo>
                    <a:pt x="1808" y="185"/>
                  </a:lnTo>
                  <a:lnTo>
                    <a:pt x="1605" y="74"/>
                  </a:lnTo>
                  <a:lnTo>
                    <a:pt x="1513"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1" name="Google Shape;1031;p3"/>
            <p:cNvSpPr/>
            <p:nvPr/>
          </p:nvSpPr>
          <p:spPr>
            <a:xfrm>
              <a:off x="5092600" y="873300"/>
              <a:ext cx="59025" cy="59025"/>
            </a:xfrm>
            <a:custGeom>
              <a:avLst/>
              <a:gdLst/>
              <a:ahLst/>
              <a:cxnLst/>
              <a:rect l="l" t="t" r="r" b="b"/>
              <a:pathLst>
                <a:path w="2361" h="2361" extrusionOk="0">
                  <a:moveTo>
                    <a:pt x="1199" y="1"/>
                  </a:moveTo>
                  <a:lnTo>
                    <a:pt x="1070" y="19"/>
                  </a:lnTo>
                  <a:lnTo>
                    <a:pt x="959" y="19"/>
                  </a:lnTo>
                  <a:lnTo>
                    <a:pt x="848" y="56"/>
                  </a:lnTo>
                  <a:lnTo>
                    <a:pt x="738" y="93"/>
                  </a:lnTo>
                  <a:lnTo>
                    <a:pt x="535" y="185"/>
                  </a:lnTo>
                  <a:lnTo>
                    <a:pt x="369" y="333"/>
                  </a:lnTo>
                  <a:lnTo>
                    <a:pt x="221" y="499"/>
                  </a:lnTo>
                  <a:lnTo>
                    <a:pt x="111" y="683"/>
                  </a:lnTo>
                  <a:lnTo>
                    <a:pt x="74" y="794"/>
                  </a:lnTo>
                  <a:lnTo>
                    <a:pt x="37" y="904"/>
                  </a:lnTo>
                  <a:lnTo>
                    <a:pt x="19" y="1015"/>
                  </a:lnTo>
                  <a:lnTo>
                    <a:pt x="0" y="1126"/>
                  </a:lnTo>
                  <a:lnTo>
                    <a:pt x="0" y="1255"/>
                  </a:lnTo>
                  <a:lnTo>
                    <a:pt x="19" y="1384"/>
                  </a:lnTo>
                  <a:lnTo>
                    <a:pt x="37" y="1494"/>
                  </a:lnTo>
                  <a:lnTo>
                    <a:pt x="74" y="1605"/>
                  </a:lnTo>
                  <a:lnTo>
                    <a:pt x="129" y="1716"/>
                  </a:lnTo>
                  <a:lnTo>
                    <a:pt x="166" y="1808"/>
                  </a:lnTo>
                  <a:lnTo>
                    <a:pt x="240" y="1900"/>
                  </a:lnTo>
                  <a:lnTo>
                    <a:pt x="314" y="1992"/>
                  </a:lnTo>
                  <a:lnTo>
                    <a:pt x="387" y="2066"/>
                  </a:lnTo>
                  <a:lnTo>
                    <a:pt x="480" y="2140"/>
                  </a:lnTo>
                  <a:lnTo>
                    <a:pt x="572" y="2213"/>
                  </a:lnTo>
                  <a:lnTo>
                    <a:pt x="682" y="2250"/>
                  </a:lnTo>
                  <a:lnTo>
                    <a:pt x="793" y="2306"/>
                  </a:lnTo>
                  <a:lnTo>
                    <a:pt x="904" y="2342"/>
                  </a:lnTo>
                  <a:lnTo>
                    <a:pt x="1014" y="2361"/>
                  </a:lnTo>
                  <a:lnTo>
                    <a:pt x="1272" y="2361"/>
                  </a:lnTo>
                  <a:lnTo>
                    <a:pt x="1383" y="2342"/>
                  </a:lnTo>
                  <a:lnTo>
                    <a:pt x="1494" y="2324"/>
                  </a:lnTo>
                  <a:lnTo>
                    <a:pt x="1604" y="2287"/>
                  </a:lnTo>
                  <a:lnTo>
                    <a:pt x="1715" y="2250"/>
                  </a:lnTo>
                  <a:lnTo>
                    <a:pt x="1826" y="2177"/>
                  </a:lnTo>
                  <a:lnTo>
                    <a:pt x="1918" y="2121"/>
                  </a:lnTo>
                  <a:lnTo>
                    <a:pt x="1991" y="2047"/>
                  </a:lnTo>
                  <a:lnTo>
                    <a:pt x="2084" y="1974"/>
                  </a:lnTo>
                  <a:lnTo>
                    <a:pt x="2139" y="1882"/>
                  </a:lnTo>
                  <a:lnTo>
                    <a:pt x="2213" y="1789"/>
                  </a:lnTo>
                  <a:lnTo>
                    <a:pt x="2250" y="1679"/>
                  </a:lnTo>
                  <a:lnTo>
                    <a:pt x="2305" y="1568"/>
                  </a:lnTo>
                  <a:lnTo>
                    <a:pt x="2323" y="1457"/>
                  </a:lnTo>
                  <a:lnTo>
                    <a:pt x="2360" y="1328"/>
                  </a:lnTo>
                  <a:lnTo>
                    <a:pt x="2360" y="1218"/>
                  </a:lnTo>
                  <a:lnTo>
                    <a:pt x="2360" y="1089"/>
                  </a:lnTo>
                  <a:lnTo>
                    <a:pt x="2342" y="960"/>
                  </a:lnTo>
                  <a:lnTo>
                    <a:pt x="2323" y="849"/>
                  </a:lnTo>
                  <a:lnTo>
                    <a:pt x="2286" y="738"/>
                  </a:lnTo>
                  <a:lnTo>
                    <a:pt x="2231" y="628"/>
                  </a:lnTo>
                  <a:lnTo>
                    <a:pt x="2176" y="536"/>
                  </a:lnTo>
                  <a:lnTo>
                    <a:pt x="2102" y="443"/>
                  </a:lnTo>
                  <a:lnTo>
                    <a:pt x="2028" y="351"/>
                  </a:lnTo>
                  <a:lnTo>
                    <a:pt x="1955" y="277"/>
                  </a:lnTo>
                  <a:lnTo>
                    <a:pt x="1862" y="222"/>
                  </a:lnTo>
                  <a:lnTo>
                    <a:pt x="1770" y="148"/>
                  </a:lnTo>
                  <a:lnTo>
                    <a:pt x="1660" y="111"/>
                  </a:lnTo>
                  <a:lnTo>
                    <a:pt x="1549" y="56"/>
                  </a:lnTo>
                  <a:lnTo>
                    <a:pt x="1438" y="38"/>
                  </a:lnTo>
                  <a:lnTo>
                    <a:pt x="1309" y="19"/>
                  </a:lnTo>
                  <a:lnTo>
                    <a:pt x="11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2" name="Google Shape;1032;p3"/>
            <p:cNvSpPr/>
            <p:nvPr/>
          </p:nvSpPr>
          <p:spPr>
            <a:xfrm>
              <a:off x="5290350" y="1154025"/>
              <a:ext cx="57625" cy="57200"/>
            </a:xfrm>
            <a:custGeom>
              <a:avLst/>
              <a:gdLst/>
              <a:ahLst/>
              <a:cxnLst/>
              <a:rect l="l" t="t" r="r" b="b"/>
              <a:pathLst>
                <a:path w="2305" h="2288" extrusionOk="0">
                  <a:moveTo>
                    <a:pt x="1014" y="1"/>
                  </a:moveTo>
                  <a:lnTo>
                    <a:pt x="885" y="19"/>
                  </a:lnTo>
                  <a:lnTo>
                    <a:pt x="774" y="56"/>
                  </a:lnTo>
                  <a:lnTo>
                    <a:pt x="682" y="93"/>
                  </a:lnTo>
                  <a:lnTo>
                    <a:pt x="479" y="185"/>
                  </a:lnTo>
                  <a:lnTo>
                    <a:pt x="314" y="333"/>
                  </a:lnTo>
                  <a:lnTo>
                    <a:pt x="184" y="517"/>
                  </a:lnTo>
                  <a:lnTo>
                    <a:pt x="74" y="701"/>
                  </a:lnTo>
                  <a:lnTo>
                    <a:pt x="37" y="812"/>
                  </a:lnTo>
                  <a:lnTo>
                    <a:pt x="19" y="923"/>
                  </a:lnTo>
                  <a:lnTo>
                    <a:pt x="0" y="1052"/>
                  </a:lnTo>
                  <a:lnTo>
                    <a:pt x="0" y="1162"/>
                  </a:lnTo>
                  <a:lnTo>
                    <a:pt x="0" y="1291"/>
                  </a:lnTo>
                  <a:lnTo>
                    <a:pt x="19" y="1402"/>
                  </a:lnTo>
                  <a:lnTo>
                    <a:pt x="55" y="1513"/>
                  </a:lnTo>
                  <a:lnTo>
                    <a:pt x="92" y="1623"/>
                  </a:lnTo>
                  <a:lnTo>
                    <a:pt x="148" y="1715"/>
                  </a:lnTo>
                  <a:lnTo>
                    <a:pt x="203" y="1808"/>
                  </a:lnTo>
                  <a:lnTo>
                    <a:pt x="332" y="1974"/>
                  </a:lnTo>
                  <a:lnTo>
                    <a:pt x="516" y="2121"/>
                  </a:lnTo>
                  <a:lnTo>
                    <a:pt x="701" y="2213"/>
                  </a:lnTo>
                  <a:lnTo>
                    <a:pt x="811" y="2250"/>
                  </a:lnTo>
                  <a:lnTo>
                    <a:pt x="922" y="2269"/>
                  </a:lnTo>
                  <a:lnTo>
                    <a:pt x="1051" y="2287"/>
                  </a:lnTo>
                  <a:lnTo>
                    <a:pt x="1291" y="2287"/>
                  </a:lnTo>
                  <a:lnTo>
                    <a:pt x="1401" y="2269"/>
                  </a:lnTo>
                  <a:lnTo>
                    <a:pt x="1512" y="2232"/>
                  </a:lnTo>
                  <a:lnTo>
                    <a:pt x="1623" y="2195"/>
                  </a:lnTo>
                  <a:lnTo>
                    <a:pt x="1807" y="2103"/>
                  </a:lnTo>
                  <a:lnTo>
                    <a:pt x="1973" y="1955"/>
                  </a:lnTo>
                  <a:lnTo>
                    <a:pt x="2120" y="1789"/>
                  </a:lnTo>
                  <a:lnTo>
                    <a:pt x="2213" y="1586"/>
                  </a:lnTo>
                  <a:lnTo>
                    <a:pt x="2250" y="1476"/>
                  </a:lnTo>
                  <a:lnTo>
                    <a:pt x="2286" y="1365"/>
                  </a:lnTo>
                  <a:lnTo>
                    <a:pt x="2305" y="1236"/>
                  </a:lnTo>
                  <a:lnTo>
                    <a:pt x="2305" y="1125"/>
                  </a:lnTo>
                  <a:lnTo>
                    <a:pt x="2286" y="996"/>
                  </a:lnTo>
                  <a:lnTo>
                    <a:pt x="2268" y="886"/>
                  </a:lnTo>
                  <a:lnTo>
                    <a:pt x="2250" y="775"/>
                  </a:lnTo>
                  <a:lnTo>
                    <a:pt x="2213" y="664"/>
                  </a:lnTo>
                  <a:lnTo>
                    <a:pt x="2157" y="572"/>
                  </a:lnTo>
                  <a:lnTo>
                    <a:pt x="2102" y="480"/>
                  </a:lnTo>
                  <a:lnTo>
                    <a:pt x="1955" y="314"/>
                  </a:lnTo>
                  <a:lnTo>
                    <a:pt x="1789" y="167"/>
                  </a:lnTo>
                  <a:lnTo>
                    <a:pt x="1586" y="74"/>
                  </a:lnTo>
                  <a:lnTo>
                    <a:pt x="1475" y="38"/>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3" name="Google Shape;1033;p3"/>
            <p:cNvSpPr/>
            <p:nvPr/>
          </p:nvSpPr>
          <p:spPr>
            <a:xfrm>
              <a:off x="4910525" y="514225"/>
              <a:ext cx="58100" cy="58100"/>
            </a:xfrm>
            <a:custGeom>
              <a:avLst/>
              <a:gdLst/>
              <a:ahLst/>
              <a:cxnLst/>
              <a:rect l="l" t="t" r="r" b="b"/>
              <a:pathLst>
                <a:path w="2324" h="2324" extrusionOk="0">
                  <a:moveTo>
                    <a:pt x="1162" y="0"/>
                  </a:moveTo>
                  <a:lnTo>
                    <a:pt x="1051" y="19"/>
                  </a:lnTo>
                  <a:lnTo>
                    <a:pt x="922" y="19"/>
                  </a:lnTo>
                  <a:lnTo>
                    <a:pt x="811" y="56"/>
                  </a:lnTo>
                  <a:lnTo>
                    <a:pt x="701" y="93"/>
                  </a:lnTo>
                  <a:lnTo>
                    <a:pt x="590" y="148"/>
                  </a:lnTo>
                  <a:lnTo>
                    <a:pt x="498" y="203"/>
                  </a:lnTo>
                  <a:lnTo>
                    <a:pt x="406" y="277"/>
                  </a:lnTo>
                  <a:lnTo>
                    <a:pt x="314" y="351"/>
                  </a:lnTo>
                  <a:lnTo>
                    <a:pt x="240" y="425"/>
                  </a:lnTo>
                  <a:lnTo>
                    <a:pt x="184" y="517"/>
                  </a:lnTo>
                  <a:lnTo>
                    <a:pt x="129" y="627"/>
                  </a:lnTo>
                  <a:lnTo>
                    <a:pt x="74" y="720"/>
                  </a:lnTo>
                  <a:lnTo>
                    <a:pt x="37" y="830"/>
                  </a:lnTo>
                  <a:lnTo>
                    <a:pt x="19" y="959"/>
                  </a:lnTo>
                  <a:lnTo>
                    <a:pt x="0" y="1070"/>
                  </a:lnTo>
                  <a:lnTo>
                    <a:pt x="0" y="1199"/>
                  </a:lnTo>
                  <a:lnTo>
                    <a:pt x="0" y="1328"/>
                  </a:lnTo>
                  <a:lnTo>
                    <a:pt x="19" y="1439"/>
                  </a:lnTo>
                  <a:lnTo>
                    <a:pt x="55" y="1549"/>
                  </a:lnTo>
                  <a:lnTo>
                    <a:pt x="92" y="1660"/>
                  </a:lnTo>
                  <a:lnTo>
                    <a:pt x="203" y="1844"/>
                  </a:lnTo>
                  <a:lnTo>
                    <a:pt x="350" y="2010"/>
                  </a:lnTo>
                  <a:lnTo>
                    <a:pt x="516" y="2139"/>
                  </a:lnTo>
                  <a:lnTo>
                    <a:pt x="719" y="2250"/>
                  </a:lnTo>
                  <a:lnTo>
                    <a:pt x="830" y="2287"/>
                  </a:lnTo>
                  <a:lnTo>
                    <a:pt x="940" y="2305"/>
                  </a:lnTo>
                  <a:lnTo>
                    <a:pt x="1051" y="2324"/>
                  </a:lnTo>
                  <a:lnTo>
                    <a:pt x="1291" y="2324"/>
                  </a:lnTo>
                  <a:lnTo>
                    <a:pt x="1420" y="2305"/>
                  </a:lnTo>
                  <a:lnTo>
                    <a:pt x="1530" y="2268"/>
                  </a:lnTo>
                  <a:lnTo>
                    <a:pt x="1641" y="2231"/>
                  </a:lnTo>
                  <a:lnTo>
                    <a:pt x="1825" y="2121"/>
                  </a:lnTo>
                  <a:lnTo>
                    <a:pt x="1991" y="1992"/>
                  </a:lnTo>
                  <a:lnTo>
                    <a:pt x="2139" y="1826"/>
                  </a:lnTo>
                  <a:lnTo>
                    <a:pt x="2231" y="1623"/>
                  </a:lnTo>
                  <a:lnTo>
                    <a:pt x="2268" y="1512"/>
                  </a:lnTo>
                  <a:lnTo>
                    <a:pt x="2305" y="1402"/>
                  </a:lnTo>
                  <a:lnTo>
                    <a:pt x="2323" y="1291"/>
                  </a:lnTo>
                  <a:lnTo>
                    <a:pt x="2323" y="1162"/>
                  </a:lnTo>
                  <a:lnTo>
                    <a:pt x="2305" y="1033"/>
                  </a:lnTo>
                  <a:lnTo>
                    <a:pt x="2305" y="922"/>
                  </a:lnTo>
                  <a:lnTo>
                    <a:pt x="2268" y="812"/>
                  </a:lnTo>
                  <a:lnTo>
                    <a:pt x="2231" y="701"/>
                  </a:lnTo>
                  <a:lnTo>
                    <a:pt x="2120" y="517"/>
                  </a:lnTo>
                  <a:lnTo>
                    <a:pt x="1991" y="332"/>
                  </a:lnTo>
                  <a:lnTo>
                    <a:pt x="1825" y="203"/>
                  </a:lnTo>
                  <a:lnTo>
                    <a:pt x="1623" y="93"/>
                  </a:lnTo>
                  <a:lnTo>
                    <a:pt x="1512" y="56"/>
                  </a:lnTo>
                  <a:lnTo>
                    <a:pt x="1401" y="37"/>
                  </a:lnTo>
                  <a:lnTo>
                    <a:pt x="1291"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4" name="Google Shape;1034;p3"/>
            <p:cNvSpPr/>
            <p:nvPr/>
          </p:nvSpPr>
          <p:spPr>
            <a:xfrm>
              <a:off x="5724550" y="1476700"/>
              <a:ext cx="56725" cy="56725"/>
            </a:xfrm>
            <a:custGeom>
              <a:avLst/>
              <a:gdLst/>
              <a:ahLst/>
              <a:cxnLst/>
              <a:rect l="l" t="t" r="r" b="b"/>
              <a:pathLst>
                <a:path w="2269" h="2269" extrusionOk="0">
                  <a:moveTo>
                    <a:pt x="1052" y="0"/>
                  </a:moveTo>
                  <a:lnTo>
                    <a:pt x="941" y="19"/>
                  </a:lnTo>
                  <a:lnTo>
                    <a:pt x="849" y="37"/>
                  </a:lnTo>
                  <a:lnTo>
                    <a:pt x="738" y="74"/>
                  </a:lnTo>
                  <a:lnTo>
                    <a:pt x="536" y="166"/>
                  </a:lnTo>
                  <a:lnTo>
                    <a:pt x="370" y="295"/>
                  </a:lnTo>
                  <a:lnTo>
                    <a:pt x="222" y="461"/>
                  </a:lnTo>
                  <a:lnTo>
                    <a:pt x="111" y="646"/>
                  </a:lnTo>
                  <a:lnTo>
                    <a:pt x="38" y="867"/>
                  </a:lnTo>
                  <a:lnTo>
                    <a:pt x="1" y="959"/>
                  </a:lnTo>
                  <a:lnTo>
                    <a:pt x="1" y="1088"/>
                  </a:lnTo>
                  <a:lnTo>
                    <a:pt x="1" y="1199"/>
                  </a:lnTo>
                  <a:lnTo>
                    <a:pt x="1" y="1310"/>
                  </a:lnTo>
                  <a:lnTo>
                    <a:pt x="38" y="1420"/>
                  </a:lnTo>
                  <a:lnTo>
                    <a:pt x="75" y="1531"/>
                  </a:lnTo>
                  <a:lnTo>
                    <a:pt x="111" y="1641"/>
                  </a:lnTo>
                  <a:lnTo>
                    <a:pt x="167" y="1734"/>
                  </a:lnTo>
                  <a:lnTo>
                    <a:pt x="314" y="1900"/>
                  </a:lnTo>
                  <a:lnTo>
                    <a:pt x="480" y="2065"/>
                  </a:lnTo>
                  <a:lnTo>
                    <a:pt x="572" y="2121"/>
                  </a:lnTo>
                  <a:lnTo>
                    <a:pt x="665" y="2176"/>
                  </a:lnTo>
                  <a:lnTo>
                    <a:pt x="775" y="2213"/>
                  </a:lnTo>
                  <a:lnTo>
                    <a:pt x="886" y="2250"/>
                  </a:lnTo>
                  <a:lnTo>
                    <a:pt x="996" y="2268"/>
                  </a:lnTo>
                  <a:lnTo>
                    <a:pt x="1236" y="2268"/>
                  </a:lnTo>
                  <a:lnTo>
                    <a:pt x="1347" y="2250"/>
                  </a:lnTo>
                  <a:lnTo>
                    <a:pt x="1550" y="2195"/>
                  </a:lnTo>
                  <a:lnTo>
                    <a:pt x="1752" y="2084"/>
                  </a:lnTo>
                  <a:lnTo>
                    <a:pt x="1918" y="1955"/>
                  </a:lnTo>
                  <a:lnTo>
                    <a:pt x="2066" y="1789"/>
                  </a:lnTo>
                  <a:lnTo>
                    <a:pt x="2158" y="1586"/>
                  </a:lnTo>
                  <a:lnTo>
                    <a:pt x="2232" y="1383"/>
                  </a:lnTo>
                  <a:lnTo>
                    <a:pt x="2250" y="1273"/>
                  </a:lnTo>
                  <a:lnTo>
                    <a:pt x="2269" y="1162"/>
                  </a:lnTo>
                  <a:lnTo>
                    <a:pt x="2269" y="1051"/>
                  </a:lnTo>
                  <a:lnTo>
                    <a:pt x="2250" y="941"/>
                  </a:lnTo>
                  <a:lnTo>
                    <a:pt x="2195" y="720"/>
                  </a:lnTo>
                  <a:lnTo>
                    <a:pt x="2084" y="535"/>
                  </a:lnTo>
                  <a:lnTo>
                    <a:pt x="1955" y="369"/>
                  </a:lnTo>
                  <a:lnTo>
                    <a:pt x="1789" y="222"/>
                  </a:lnTo>
                  <a:lnTo>
                    <a:pt x="1605" y="111"/>
                  </a:lnTo>
                  <a:lnTo>
                    <a:pt x="1402" y="37"/>
                  </a:lnTo>
                  <a:lnTo>
                    <a:pt x="1291"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5" name="Google Shape;1035;p3"/>
            <p:cNvSpPr/>
            <p:nvPr/>
          </p:nvSpPr>
          <p:spPr>
            <a:xfrm>
              <a:off x="5804300" y="1490525"/>
              <a:ext cx="57175" cy="57650"/>
            </a:xfrm>
            <a:custGeom>
              <a:avLst/>
              <a:gdLst/>
              <a:ahLst/>
              <a:cxnLst/>
              <a:rect l="l" t="t" r="r" b="b"/>
              <a:pathLst>
                <a:path w="2287" h="2306" extrusionOk="0">
                  <a:moveTo>
                    <a:pt x="1162" y="1"/>
                  </a:moveTo>
                  <a:lnTo>
                    <a:pt x="1033" y="19"/>
                  </a:lnTo>
                  <a:lnTo>
                    <a:pt x="923" y="37"/>
                  </a:lnTo>
                  <a:lnTo>
                    <a:pt x="812" y="56"/>
                  </a:lnTo>
                  <a:lnTo>
                    <a:pt x="701" y="93"/>
                  </a:lnTo>
                  <a:lnTo>
                    <a:pt x="498" y="203"/>
                  </a:lnTo>
                  <a:lnTo>
                    <a:pt x="333" y="332"/>
                  </a:lnTo>
                  <a:lnTo>
                    <a:pt x="185" y="498"/>
                  </a:lnTo>
                  <a:lnTo>
                    <a:pt x="130" y="591"/>
                  </a:lnTo>
                  <a:lnTo>
                    <a:pt x="74" y="701"/>
                  </a:lnTo>
                  <a:lnTo>
                    <a:pt x="37" y="812"/>
                  </a:lnTo>
                  <a:lnTo>
                    <a:pt x="19" y="922"/>
                  </a:lnTo>
                  <a:lnTo>
                    <a:pt x="1" y="1033"/>
                  </a:lnTo>
                  <a:lnTo>
                    <a:pt x="1" y="1144"/>
                  </a:lnTo>
                  <a:lnTo>
                    <a:pt x="1" y="1273"/>
                  </a:lnTo>
                  <a:lnTo>
                    <a:pt x="19" y="1383"/>
                  </a:lnTo>
                  <a:lnTo>
                    <a:pt x="74" y="1586"/>
                  </a:lnTo>
                  <a:lnTo>
                    <a:pt x="185" y="1789"/>
                  </a:lnTo>
                  <a:lnTo>
                    <a:pt x="314" y="1955"/>
                  </a:lnTo>
                  <a:lnTo>
                    <a:pt x="480" y="2084"/>
                  </a:lnTo>
                  <a:lnTo>
                    <a:pt x="664" y="2195"/>
                  </a:lnTo>
                  <a:lnTo>
                    <a:pt x="867" y="2268"/>
                  </a:lnTo>
                  <a:lnTo>
                    <a:pt x="978" y="2287"/>
                  </a:lnTo>
                  <a:lnTo>
                    <a:pt x="1088" y="2305"/>
                  </a:lnTo>
                  <a:lnTo>
                    <a:pt x="1218" y="2305"/>
                  </a:lnTo>
                  <a:lnTo>
                    <a:pt x="1328" y="2287"/>
                  </a:lnTo>
                  <a:lnTo>
                    <a:pt x="1439" y="2268"/>
                  </a:lnTo>
                  <a:lnTo>
                    <a:pt x="1549" y="2232"/>
                  </a:lnTo>
                  <a:lnTo>
                    <a:pt x="1752" y="2121"/>
                  </a:lnTo>
                  <a:lnTo>
                    <a:pt x="1918" y="1992"/>
                  </a:lnTo>
                  <a:lnTo>
                    <a:pt x="2066" y="1826"/>
                  </a:lnTo>
                  <a:lnTo>
                    <a:pt x="2121" y="1734"/>
                  </a:lnTo>
                  <a:lnTo>
                    <a:pt x="2176" y="1642"/>
                  </a:lnTo>
                  <a:lnTo>
                    <a:pt x="2213" y="1531"/>
                  </a:lnTo>
                  <a:lnTo>
                    <a:pt x="2250" y="1420"/>
                  </a:lnTo>
                  <a:lnTo>
                    <a:pt x="2269" y="1310"/>
                  </a:lnTo>
                  <a:lnTo>
                    <a:pt x="2287" y="1181"/>
                  </a:lnTo>
                  <a:lnTo>
                    <a:pt x="2287" y="1070"/>
                  </a:lnTo>
                  <a:lnTo>
                    <a:pt x="2269" y="941"/>
                  </a:lnTo>
                  <a:lnTo>
                    <a:pt x="2232" y="830"/>
                  </a:lnTo>
                  <a:lnTo>
                    <a:pt x="2195" y="738"/>
                  </a:lnTo>
                  <a:lnTo>
                    <a:pt x="2103" y="535"/>
                  </a:lnTo>
                  <a:lnTo>
                    <a:pt x="1973" y="351"/>
                  </a:lnTo>
                  <a:lnTo>
                    <a:pt x="1789" y="222"/>
                  </a:lnTo>
                  <a:lnTo>
                    <a:pt x="1605" y="111"/>
                  </a:lnTo>
                  <a:lnTo>
                    <a:pt x="1494" y="74"/>
                  </a:lnTo>
                  <a:lnTo>
                    <a:pt x="1383" y="37"/>
                  </a:lnTo>
                  <a:lnTo>
                    <a:pt x="1273" y="19"/>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6" name="Google Shape;1036;p3"/>
            <p:cNvSpPr/>
            <p:nvPr/>
          </p:nvSpPr>
          <p:spPr>
            <a:xfrm>
              <a:off x="4896675" y="594900"/>
              <a:ext cx="56725" cy="56725"/>
            </a:xfrm>
            <a:custGeom>
              <a:avLst/>
              <a:gdLst/>
              <a:ahLst/>
              <a:cxnLst/>
              <a:rect l="l" t="t" r="r" b="b"/>
              <a:pathLst>
                <a:path w="2269" h="2269" extrusionOk="0">
                  <a:moveTo>
                    <a:pt x="1052" y="0"/>
                  </a:moveTo>
                  <a:lnTo>
                    <a:pt x="941" y="19"/>
                  </a:lnTo>
                  <a:lnTo>
                    <a:pt x="738" y="92"/>
                  </a:lnTo>
                  <a:lnTo>
                    <a:pt x="536" y="185"/>
                  </a:lnTo>
                  <a:lnTo>
                    <a:pt x="370" y="314"/>
                  </a:lnTo>
                  <a:lnTo>
                    <a:pt x="222" y="480"/>
                  </a:lnTo>
                  <a:lnTo>
                    <a:pt x="112" y="664"/>
                  </a:lnTo>
                  <a:lnTo>
                    <a:pt x="38" y="885"/>
                  </a:lnTo>
                  <a:lnTo>
                    <a:pt x="19" y="996"/>
                  </a:lnTo>
                  <a:lnTo>
                    <a:pt x="1" y="1106"/>
                  </a:lnTo>
                  <a:lnTo>
                    <a:pt x="19" y="1217"/>
                  </a:lnTo>
                  <a:lnTo>
                    <a:pt x="19" y="1328"/>
                  </a:lnTo>
                  <a:lnTo>
                    <a:pt x="56" y="1438"/>
                  </a:lnTo>
                  <a:lnTo>
                    <a:pt x="93" y="1549"/>
                  </a:lnTo>
                  <a:lnTo>
                    <a:pt x="204" y="1733"/>
                  </a:lnTo>
                  <a:lnTo>
                    <a:pt x="333" y="1918"/>
                  </a:lnTo>
                  <a:lnTo>
                    <a:pt x="499" y="2065"/>
                  </a:lnTo>
                  <a:lnTo>
                    <a:pt x="702" y="2176"/>
                  </a:lnTo>
                  <a:lnTo>
                    <a:pt x="812" y="2213"/>
                  </a:lnTo>
                  <a:lnTo>
                    <a:pt x="923" y="2250"/>
                  </a:lnTo>
                  <a:lnTo>
                    <a:pt x="1033" y="2268"/>
                  </a:lnTo>
                  <a:lnTo>
                    <a:pt x="1255" y="2268"/>
                  </a:lnTo>
                  <a:lnTo>
                    <a:pt x="1365" y="2250"/>
                  </a:lnTo>
                  <a:lnTo>
                    <a:pt x="1568" y="2176"/>
                  </a:lnTo>
                  <a:lnTo>
                    <a:pt x="1771" y="2065"/>
                  </a:lnTo>
                  <a:lnTo>
                    <a:pt x="1937" y="1936"/>
                  </a:lnTo>
                  <a:lnTo>
                    <a:pt x="2066" y="1770"/>
                  </a:lnTo>
                  <a:lnTo>
                    <a:pt x="2177" y="1567"/>
                  </a:lnTo>
                  <a:lnTo>
                    <a:pt x="2250" y="1365"/>
                  </a:lnTo>
                  <a:lnTo>
                    <a:pt x="2269" y="1254"/>
                  </a:lnTo>
                  <a:lnTo>
                    <a:pt x="2269" y="1143"/>
                  </a:lnTo>
                  <a:lnTo>
                    <a:pt x="2269" y="1033"/>
                  </a:lnTo>
                  <a:lnTo>
                    <a:pt x="2250" y="922"/>
                  </a:lnTo>
                  <a:lnTo>
                    <a:pt x="2195" y="719"/>
                  </a:lnTo>
                  <a:lnTo>
                    <a:pt x="2084" y="516"/>
                  </a:lnTo>
                  <a:lnTo>
                    <a:pt x="1955" y="350"/>
                  </a:lnTo>
                  <a:lnTo>
                    <a:pt x="1789" y="203"/>
                  </a:lnTo>
                  <a:lnTo>
                    <a:pt x="1587" y="111"/>
                  </a:lnTo>
                  <a:lnTo>
                    <a:pt x="1384" y="37"/>
                  </a:lnTo>
                  <a:lnTo>
                    <a:pt x="1273" y="19"/>
                  </a:lnTo>
                  <a:lnTo>
                    <a:pt x="11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7" name="Google Shape;1037;p3"/>
            <p:cNvSpPr/>
            <p:nvPr/>
          </p:nvSpPr>
          <p:spPr>
            <a:xfrm>
              <a:off x="5079675" y="954425"/>
              <a:ext cx="56275" cy="56725"/>
            </a:xfrm>
            <a:custGeom>
              <a:avLst/>
              <a:gdLst/>
              <a:ahLst/>
              <a:cxnLst/>
              <a:rect l="l" t="t" r="r" b="b"/>
              <a:pathLst>
                <a:path w="2251" h="2269" extrusionOk="0">
                  <a:moveTo>
                    <a:pt x="1126" y="1"/>
                  </a:moveTo>
                  <a:lnTo>
                    <a:pt x="1015" y="19"/>
                  </a:lnTo>
                  <a:lnTo>
                    <a:pt x="904" y="38"/>
                  </a:lnTo>
                  <a:lnTo>
                    <a:pt x="812" y="56"/>
                  </a:lnTo>
                  <a:lnTo>
                    <a:pt x="702" y="93"/>
                  </a:lnTo>
                  <a:lnTo>
                    <a:pt x="517" y="204"/>
                  </a:lnTo>
                  <a:lnTo>
                    <a:pt x="351" y="351"/>
                  </a:lnTo>
                  <a:lnTo>
                    <a:pt x="204" y="517"/>
                  </a:lnTo>
                  <a:lnTo>
                    <a:pt x="93" y="702"/>
                  </a:lnTo>
                  <a:lnTo>
                    <a:pt x="56" y="794"/>
                  </a:lnTo>
                  <a:lnTo>
                    <a:pt x="19" y="904"/>
                  </a:lnTo>
                  <a:lnTo>
                    <a:pt x="1" y="1015"/>
                  </a:lnTo>
                  <a:lnTo>
                    <a:pt x="1" y="1126"/>
                  </a:lnTo>
                  <a:lnTo>
                    <a:pt x="1" y="1236"/>
                  </a:lnTo>
                  <a:lnTo>
                    <a:pt x="19" y="1347"/>
                  </a:lnTo>
                  <a:lnTo>
                    <a:pt x="56" y="1458"/>
                  </a:lnTo>
                  <a:lnTo>
                    <a:pt x="93" y="1568"/>
                  </a:lnTo>
                  <a:lnTo>
                    <a:pt x="185" y="1753"/>
                  </a:lnTo>
                  <a:lnTo>
                    <a:pt x="333" y="1919"/>
                  </a:lnTo>
                  <a:lnTo>
                    <a:pt x="499" y="2066"/>
                  </a:lnTo>
                  <a:lnTo>
                    <a:pt x="683" y="2177"/>
                  </a:lnTo>
                  <a:lnTo>
                    <a:pt x="794" y="2214"/>
                  </a:lnTo>
                  <a:lnTo>
                    <a:pt x="904" y="2232"/>
                  </a:lnTo>
                  <a:lnTo>
                    <a:pt x="1015" y="2250"/>
                  </a:lnTo>
                  <a:lnTo>
                    <a:pt x="1126" y="2269"/>
                  </a:lnTo>
                  <a:lnTo>
                    <a:pt x="1236" y="2250"/>
                  </a:lnTo>
                  <a:lnTo>
                    <a:pt x="1347" y="2250"/>
                  </a:lnTo>
                  <a:lnTo>
                    <a:pt x="1439" y="2214"/>
                  </a:lnTo>
                  <a:lnTo>
                    <a:pt x="1550" y="2177"/>
                  </a:lnTo>
                  <a:lnTo>
                    <a:pt x="1734" y="2066"/>
                  </a:lnTo>
                  <a:lnTo>
                    <a:pt x="1918" y="1937"/>
                  </a:lnTo>
                  <a:lnTo>
                    <a:pt x="2047" y="1771"/>
                  </a:lnTo>
                  <a:lnTo>
                    <a:pt x="2158" y="1568"/>
                  </a:lnTo>
                  <a:lnTo>
                    <a:pt x="2195" y="1476"/>
                  </a:lnTo>
                  <a:lnTo>
                    <a:pt x="2232" y="1365"/>
                  </a:lnTo>
                  <a:lnTo>
                    <a:pt x="2250" y="1255"/>
                  </a:lnTo>
                  <a:lnTo>
                    <a:pt x="2250" y="1144"/>
                  </a:lnTo>
                  <a:lnTo>
                    <a:pt x="2250" y="1033"/>
                  </a:lnTo>
                  <a:lnTo>
                    <a:pt x="2232" y="923"/>
                  </a:lnTo>
                  <a:lnTo>
                    <a:pt x="2213" y="812"/>
                  </a:lnTo>
                  <a:lnTo>
                    <a:pt x="2158" y="720"/>
                  </a:lnTo>
                  <a:lnTo>
                    <a:pt x="2066" y="517"/>
                  </a:lnTo>
                  <a:lnTo>
                    <a:pt x="1918" y="351"/>
                  </a:lnTo>
                  <a:lnTo>
                    <a:pt x="1752" y="204"/>
                  </a:lnTo>
                  <a:lnTo>
                    <a:pt x="1568" y="112"/>
                  </a:lnTo>
                  <a:lnTo>
                    <a:pt x="1457" y="56"/>
                  </a:lnTo>
                  <a:lnTo>
                    <a:pt x="1365" y="38"/>
                  </a:lnTo>
                  <a:lnTo>
                    <a:pt x="1255"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8" name="Google Shape;1038;p3"/>
            <p:cNvSpPr/>
            <p:nvPr/>
          </p:nvSpPr>
          <p:spPr>
            <a:xfrm>
              <a:off x="4845525" y="421100"/>
              <a:ext cx="56725" cy="56275"/>
            </a:xfrm>
            <a:custGeom>
              <a:avLst/>
              <a:gdLst/>
              <a:ahLst/>
              <a:cxnLst/>
              <a:rect l="l" t="t" r="r" b="b"/>
              <a:pathLst>
                <a:path w="2269" h="2251" extrusionOk="0">
                  <a:moveTo>
                    <a:pt x="1033" y="1"/>
                  </a:moveTo>
                  <a:lnTo>
                    <a:pt x="922" y="19"/>
                  </a:lnTo>
                  <a:lnTo>
                    <a:pt x="701" y="75"/>
                  </a:lnTo>
                  <a:lnTo>
                    <a:pt x="517" y="185"/>
                  </a:lnTo>
                  <a:lnTo>
                    <a:pt x="351" y="314"/>
                  </a:lnTo>
                  <a:lnTo>
                    <a:pt x="203" y="480"/>
                  </a:lnTo>
                  <a:lnTo>
                    <a:pt x="92" y="683"/>
                  </a:lnTo>
                  <a:lnTo>
                    <a:pt x="37" y="886"/>
                  </a:lnTo>
                  <a:lnTo>
                    <a:pt x="0" y="997"/>
                  </a:lnTo>
                  <a:lnTo>
                    <a:pt x="0" y="1107"/>
                  </a:lnTo>
                  <a:lnTo>
                    <a:pt x="0" y="1218"/>
                  </a:lnTo>
                  <a:lnTo>
                    <a:pt x="19" y="1329"/>
                  </a:lnTo>
                  <a:lnTo>
                    <a:pt x="56" y="1439"/>
                  </a:lnTo>
                  <a:lnTo>
                    <a:pt x="92" y="1550"/>
                  </a:lnTo>
                  <a:lnTo>
                    <a:pt x="203" y="1753"/>
                  </a:lnTo>
                  <a:lnTo>
                    <a:pt x="332" y="1919"/>
                  </a:lnTo>
                  <a:lnTo>
                    <a:pt x="517" y="2066"/>
                  </a:lnTo>
                  <a:lnTo>
                    <a:pt x="719" y="2177"/>
                  </a:lnTo>
                  <a:lnTo>
                    <a:pt x="812" y="2214"/>
                  </a:lnTo>
                  <a:lnTo>
                    <a:pt x="922" y="2232"/>
                  </a:lnTo>
                  <a:lnTo>
                    <a:pt x="1033" y="2250"/>
                  </a:lnTo>
                  <a:lnTo>
                    <a:pt x="1273" y="2250"/>
                  </a:lnTo>
                  <a:lnTo>
                    <a:pt x="1383" y="2232"/>
                  </a:lnTo>
                  <a:lnTo>
                    <a:pt x="1586" y="2158"/>
                  </a:lnTo>
                  <a:lnTo>
                    <a:pt x="1770" y="2048"/>
                  </a:lnTo>
                  <a:lnTo>
                    <a:pt x="1936" y="1900"/>
                  </a:lnTo>
                  <a:lnTo>
                    <a:pt x="2084" y="1734"/>
                  </a:lnTo>
                  <a:lnTo>
                    <a:pt x="2176" y="1550"/>
                  </a:lnTo>
                  <a:lnTo>
                    <a:pt x="2250" y="1329"/>
                  </a:lnTo>
                  <a:lnTo>
                    <a:pt x="2268" y="1236"/>
                  </a:lnTo>
                  <a:lnTo>
                    <a:pt x="2268" y="1107"/>
                  </a:lnTo>
                  <a:lnTo>
                    <a:pt x="2250" y="997"/>
                  </a:lnTo>
                  <a:lnTo>
                    <a:pt x="2231" y="886"/>
                  </a:lnTo>
                  <a:lnTo>
                    <a:pt x="2176" y="683"/>
                  </a:lnTo>
                  <a:lnTo>
                    <a:pt x="2065" y="499"/>
                  </a:lnTo>
                  <a:lnTo>
                    <a:pt x="1918" y="333"/>
                  </a:lnTo>
                  <a:lnTo>
                    <a:pt x="1752" y="185"/>
                  </a:lnTo>
                  <a:lnTo>
                    <a:pt x="1568" y="93"/>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9" name="Google Shape;1039;p3"/>
            <p:cNvSpPr/>
            <p:nvPr/>
          </p:nvSpPr>
          <p:spPr>
            <a:xfrm>
              <a:off x="5499150" y="1356850"/>
              <a:ext cx="56725" cy="56725"/>
            </a:xfrm>
            <a:custGeom>
              <a:avLst/>
              <a:gdLst/>
              <a:ahLst/>
              <a:cxnLst/>
              <a:rect l="l" t="t" r="r" b="b"/>
              <a:pathLst>
                <a:path w="2269" h="2269" extrusionOk="0">
                  <a:moveTo>
                    <a:pt x="1107" y="0"/>
                  </a:moveTo>
                  <a:lnTo>
                    <a:pt x="996" y="19"/>
                  </a:lnTo>
                  <a:lnTo>
                    <a:pt x="886" y="37"/>
                  </a:lnTo>
                  <a:lnTo>
                    <a:pt x="683" y="111"/>
                  </a:lnTo>
                  <a:lnTo>
                    <a:pt x="480" y="222"/>
                  </a:lnTo>
                  <a:lnTo>
                    <a:pt x="314" y="351"/>
                  </a:lnTo>
                  <a:lnTo>
                    <a:pt x="185" y="517"/>
                  </a:lnTo>
                  <a:lnTo>
                    <a:pt x="74" y="720"/>
                  </a:lnTo>
                  <a:lnTo>
                    <a:pt x="19" y="922"/>
                  </a:lnTo>
                  <a:lnTo>
                    <a:pt x="1" y="1033"/>
                  </a:lnTo>
                  <a:lnTo>
                    <a:pt x="1" y="1144"/>
                  </a:lnTo>
                  <a:lnTo>
                    <a:pt x="1" y="1254"/>
                  </a:lnTo>
                  <a:lnTo>
                    <a:pt x="19" y="1365"/>
                  </a:lnTo>
                  <a:lnTo>
                    <a:pt x="93" y="1568"/>
                  </a:lnTo>
                  <a:lnTo>
                    <a:pt x="203" y="1771"/>
                  </a:lnTo>
                  <a:lnTo>
                    <a:pt x="332" y="1936"/>
                  </a:lnTo>
                  <a:lnTo>
                    <a:pt x="498" y="2066"/>
                  </a:lnTo>
                  <a:lnTo>
                    <a:pt x="701" y="2176"/>
                  </a:lnTo>
                  <a:lnTo>
                    <a:pt x="904" y="2250"/>
                  </a:lnTo>
                  <a:lnTo>
                    <a:pt x="1015" y="2268"/>
                  </a:lnTo>
                  <a:lnTo>
                    <a:pt x="1236" y="2268"/>
                  </a:lnTo>
                  <a:lnTo>
                    <a:pt x="1347" y="2250"/>
                  </a:lnTo>
                  <a:lnTo>
                    <a:pt x="1457" y="2213"/>
                  </a:lnTo>
                  <a:lnTo>
                    <a:pt x="1568" y="2176"/>
                  </a:lnTo>
                  <a:lnTo>
                    <a:pt x="1771" y="2066"/>
                  </a:lnTo>
                  <a:lnTo>
                    <a:pt x="1937" y="1918"/>
                  </a:lnTo>
                  <a:lnTo>
                    <a:pt x="2084" y="1734"/>
                  </a:lnTo>
                  <a:lnTo>
                    <a:pt x="2176" y="1549"/>
                  </a:lnTo>
                  <a:lnTo>
                    <a:pt x="2213" y="1439"/>
                  </a:lnTo>
                  <a:lnTo>
                    <a:pt x="2250" y="1328"/>
                  </a:lnTo>
                  <a:lnTo>
                    <a:pt x="2250" y="1217"/>
                  </a:lnTo>
                  <a:lnTo>
                    <a:pt x="2268" y="1088"/>
                  </a:lnTo>
                  <a:lnTo>
                    <a:pt x="2250" y="978"/>
                  </a:lnTo>
                  <a:lnTo>
                    <a:pt x="2232" y="867"/>
                  </a:lnTo>
                  <a:lnTo>
                    <a:pt x="2158" y="664"/>
                  </a:lnTo>
                  <a:lnTo>
                    <a:pt x="2047" y="480"/>
                  </a:lnTo>
                  <a:lnTo>
                    <a:pt x="1900" y="314"/>
                  </a:lnTo>
                  <a:lnTo>
                    <a:pt x="1734" y="185"/>
                  </a:lnTo>
                  <a:lnTo>
                    <a:pt x="1531" y="74"/>
                  </a:lnTo>
                  <a:lnTo>
                    <a:pt x="1328" y="19"/>
                  </a:lnTo>
                  <a:lnTo>
                    <a:pt x="12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0" name="Google Shape;1040;p3"/>
            <p:cNvSpPr/>
            <p:nvPr/>
          </p:nvSpPr>
          <p:spPr>
            <a:xfrm>
              <a:off x="5356250" y="1248525"/>
              <a:ext cx="56725" cy="56725"/>
            </a:xfrm>
            <a:custGeom>
              <a:avLst/>
              <a:gdLst/>
              <a:ahLst/>
              <a:cxnLst/>
              <a:rect l="l" t="t" r="r" b="b"/>
              <a:pathLst>
                <a:path w="2269" h="2269" extrusionOk="0">
                  <a:moveTo>
                    <a:pt x="1033" y="1"/>
                  </a:moveTo>
                  <a:lnTo>
                    <a:pt x="923" y="19"/>
                  </a:lnTo>
                  <a:lnTo>
                    <a:pt x="701" y="93"/>
                  </a:lnTo>
                  <a:lnTo>
                    <a:pt x="517" y="203"/>
                  </a:lnTo>
                  <a:lnTo>
                    <a:pt x="351" y="332"/>
                  </a:lnTo>
                  <a:lnTo>
                    <a:pt x="204" y="498"/>
                  </a:lnTo>
                  <a:lnTo>
                    <a:pt x="93" y="683"/>
                  </a:lnTo>
                  <a:lnTo>
                    <a:pt x="38" y="904"/>
                  </a:lnTo>
                  <a:lnTo>
                    <a:pt x="19" y="1015"/>
                  </a:lnTo>
                  <a:lnTo>
                    <a:pt x="1" y="1125"/>
                  </a:lnTo>
                  <a:lnTo>
                    <a:pt x="1" y="1236"/>
                  </a:lnTo>
                  <a:lnTo>
                    <a:pt x="19" y="1346"/>
                  </a:lnTo>
                  <a:lnTo>
                    <a:pt x="93" y="1549"/>
                  </a:lnTo>
                  <a:lnTo>
                    <a:pt x="185" y="1734"/>
                  </a:lnTo>
                  <a:lnTo>
                    <a:pt x="333" y="1918"/>
                  </a:lnTo>
                  <a:lnTo>
                    <a:pt x="499" y="2047"/>
                  </a:lnTo>
                  <a:lnTo>
                    <a:pt x="683" y="2158"/>
                  </a:lnTo>
                  <a:lnTo>
                    <a:pt x="886" y="2232"/>
                  </a:lnTo>
                  <a:lnTo>
                    <a:pt x="996" y="2250"/>
                  </a:lnTo>
                  <a:lnTo>
                    <a:pt x="1107" y="2268"/>
                  </a:lnTo>
                  <a:lnTo>
                    <a:pt x="1218" y="2268"/>
                  </a:lnTo>
                  <a:lnTo>
                    <a:pt x="1347" y="2250"/>
                  </a:lnTo>
                  <a:lnTo>
                    <a:pt x="1457" y="2213"/>
                  </a:lnTo>
                  <a:lnTo>
                    <a:pt x="1550" y="2176"/>
                  </a:lnTo>
                  <a:lnTo>
                    <a:pt x="1752" y="2066"/>
                  </a:lnTo>
                  <a:lnTo>
                    <a:pt x="1918" y="1937"/>
                  </a:lnTo>
                  <a:lnTo>
                    <a:pt x="2066" y="1752"/>
                  </a:lnTo>
                  <a:lnTo>
                    <a:pt x="2176" y="1568"/>
                  </a:lnTo>
                  <a:lnTo>
                    <a:pt x="2213" y="1457"/>
                  </a:lnTo>
                  <a:lnTo>
                    <a:pt x="2250" y="1346"/>
                  </a:lnTo>
                  <a:lnTo>
                    <a:pt x="2269" y="1236"/>
                  </a:lnTo>
                  <a:lnTo>
                    <a:pt x="2269" y="1107"/>
                  </a:lnTo>
                  <a:lnTo>
                    <a:pt x="2269" y="996"/>
                  </a:lnTo>
                  <a:lnTo>
                    <a:pt x="2250" y="886"/>
                  </a:lnTo>
                  <a:lnTo>
                    <a:pt x="2176" y="683"/>
                  </a:lnTo>
                  <a:lnTo>
                    <a:pt x="2066" y="498"/>
                  </a:lnTo>
                  <a:lnTo>
                    <a:pt x="1918" y="332"/>
                  </a:lnTo>
                  <a:lnTo>
                    <a:pt x="1752" y="185"/>
                  </a:lnTo>
                  <a:lnTo>
                    <a:pt x="1568" y="93"/>
                  </a:lnTo>
                  <a:lnTo>
                    <a:pt x="1365" y="19"/>
                  </a:lnTo>
                  <a:lnTo>
                    <a:pt x="1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1" name="Google Shape;1041;p3"/>
            <p:cNvSpPr/>
            <p:nvPr/>
          </p:nvSpPr>
          <p:spPr>
            <a:xfrm>
              <a:off x="4794825" y="247325"/>
              <a:ext cx="55325" cy="55350"/>
            </a:xfrm>
            <a:custGeom>
              <a:avLst/>
              <a:gdLst/>
              <a:ahLst/>
              <a:cxnLst/>
              <a:rect l="l" t="t" r="r" b="b"/>
              <a:pathLst>
                <a:path w="2213" h="2214" extrusionOk="0">
                  <a:moveTo>
                    <a:pt x="1143" y="1"/>
                  </a:moveTo>
                  <a:lnTo>
                    <a:pt x="1033" y="19"/>
                  </a:lnTo>
                  <a:lnTo>
                    <a:pt x="922" y="19"/>
                  </a:lnTo>
                  <a:lnTo>
                    <a:pt x="719" y="75"/>
                  </a:lnTo>
                  <a:lnTo>
                    <a:pt x="535" y="185"/>
                  </a:lnTo>
                  <a:lnTo>
                    <a:pt x="369" y="314"/>
                  </a:lnTo>
                  <a:lnTo>
                    <a:pt x="221" y="462"/>
                  </a:lnTo>
                  <a:lnTo>
                    <a:pt x="111" y="646"/>
                  </a:lnTo>
                  <a:lnTo>
                    <a:pt x="37" y="849"/>
                  </a:lnTo>
                  <a:lnTo>
                    <a:pt x="19" y="960"/>
                  </a:lnTo>
                  <a:lnTo>
                    <a:pt x="0" y="1070"/>
                  </a:lnTo>
                  <a:lnTo>
                    <a:pt x="0" y="1181"/>
                  </a:lnTo>
                  <a:lnTo>
                    <a:pt x="19" y="1291"/>
                  </a:lnTo>
                  <a:lnTo>
                    <a:pt x="37" y="1384"/>
                  </a:lnTo>
                  <a:lnTo>
                    <a:pt x="74" y="1494"/>
                  </a:lnTo>
                  <a:lnTo>
                    <a:pt x="184" y="1697"/>
                  </a:lnTo>
                  <a:lnTo>
                    <a:pt x="314" y="1863"/>
                  </a:lnTo>
                  <a:lnTo>
                    <a:pt x="479" y="2011"/>
                  </a:lnTo>
                  <a:lnTo>
                    <a:pt x="664" y="2121"/>
                  </a:lnTo>
                  <a:lnTo>
                    <a:pt x="774" y="2158"/>
                  </a:lnTo>
                  <a:lnTo>
                    <a:pt x="867" y="2195"/>
                  </a:lnTo>
                  <a:lnTo>
                    <a:pt x="977" y="2213"/>
                  </a:lnTo>
                  <a:lnTo>
                    <a:pt x="1217" y="2213"/>
                  </a:lnTo>
                  <a:lnTo>
                    <a:pt x="1309" y="2195"/>
                  </a:lnTo>
                  <a:lnTo>
                    <a:pt x="1512" y="2121"/>
                  </a:lnTo>
                  <a:lnTo>
                    <a:pt x="1696" y="2029"/>
                  </a:lnTo>
                  <a:lnTo>
                    <a:pt x="1862" y="1900"/>
                  </a:lnTo>
                  <a:lnTo>
                    <a:pt x="2010" y="1734"/>
                  </a:lnTo>
                  <a:lnTo>
                    <a:pt x="2120" y="1550"/>
                  </a:lnTo>
                  <a:lnTo>
                    <a:pt x="2176" y="1347"/>
                  </a:lnTo>
                  <a:lnTo>
                    <a:pt x="2194" y="1236"/>
                  </a:lnTo>
                  <a:lnTo>
                    <a:pt x="2213" y="1125"/>
                  </a:lnTo>
                  <a:lnTo>
                    <a:pt x="2213" y="1033"/>
                  </a:lnTo>
                  <a:lnTo>
                    <a:pt x="2194" y="923"/>
                  </a:lnTo>
                  <a:lnTo>
                    <a:pt x="2139" y="720"/>
                  </a:lnTo>
                  <a:lnTo>
                    <a:pt x="2028" y="535"/>
                  </a:lnTo>
                  <a:lnTo>
                    <a:pt x="1899" y="370"/>
                  </a:lnTo>
                  <a:lnTo>
                    <a:pt x="1733" y="222"/>
                  </a:lnTo>
                  <a:lnTo>
                    <a:pt x="1567" y="111"/>
                  </a:lnTo>
                  <a:lnTo>
                    <a:pt x="1365" y="38"/>
                  </a:lnTo>
                  <a:lnTo>
                    <a:pt x="1254" y="19"/>
                  </a:lnTo>
                  <a:lnTo>
                    <a:pt x="1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2" name="Google Shape;1042;p3"/>
            <p:cNvSpPr/>
            <p:nvPr/>
          </p:nvSpPr>
          <p:spPr>
            <a:xfrm>
              <a:off x="5145600" y="1046175"/>
              <a:ext cx="55800" cy="56250"/>
            </a:xfrm>
            <a:custGeom>
              <a:avLst/>
              <a:gdLst/>
              <a:ahLst/>
              <a:cxnLst/>
              <a:rect l="l" t="t" r="r" b="b"/>
              <a:pathLst>
                <a:path w="2232" h="2250" extrusionOk="0">
                  <a:moveTo>
                    <a:pt x="1051" y="0"/>
                  </a:moveTo>
                  <a:lnTo>
                    <a:pt x="941" y="19"/>
                  </a:lnTo>
                  <a:lnTo>
                    <a:pt x="830" y="37"/>
                  </a:lnTo>
                  <a:lnTo>
                    <a:pt x="720" y="74"/>
                  </a:lnTo>
                  <a:lnTo>
                    <a:pt x="535" y="166"/>
                  </a:lnTo>
                  <a:lnTo>
                    <a:pt x="351" y="314"/>
                  </a:lnTo>
                  <a:lnTo>
                    <a:pt x="222" y="480"/>
                  </a:lnTo>
                  <a:lnTo>
                    <a:pt x="93" y="664"/>
                  </a:lnTo>
                  <a:lnTo>
                    <a:pt x="56" y="756"/>
                  </a:lnTo>
                  <a:lnTo>
                    <a:pt x="19" y="867"/>
                  </a:lnTo>
                  <a:lnTo>
                    <a:pt x="1" y="977"/>
                  </a:lnTo>
                  <a:lnTo>
                    <a:pt x="1" y="1088"/>
                  </a:lnTo>
                  <a:lnTo>
                    <a:pt x="1" y="1199"/>
                  </a:lnTo>
                  <a:lnTo>
                    <a:pt x="1" y="1309"/>
                  </a:lnTo>
                  <a:lnTo>
                    <a:pt x="74" y="1512"/>
                  </a:lnTo>
                  <a:lnTo>
                    <a:pt x="166" y="1696"/>
                  </a:lnTo>
                  <a:lnTo>
                    <a:pt x="296" y="1862"/>
                  </a:lnTo>
                  <a:lnTo>
                    <a:pt x="443" y="2010"/>
                  </a:lnTo>
                  <a:lnTo>
                    <a:pt x="627" y="2121"/>
                  </a:lnTo>
                  <a:lnTo>
                    <a:pt x="830" y="2194"/>
                  </a:lnTo>
                  <a:lnTo>
                    <a:pt x="941" y="2231"/>
                  </a:lnTo>
                  <a:lnTo>
                    <a:pt x="1051" y="2231"/>
                  </a:lnTo>
                  <a:lnTo>
                    <a:pt x="1162" y="2250"/>
                  </a:lnTo>
                  <a:lnTo>
                    <a:pt x="1273" y="2231"/>
                  </a:lnTo>
                  <a:lnTo>
                    <a:pt x="1365" y="2213"/>
                  </a:lnTo>
                  <a:lnTo>
                    <a:pt x="1476" y="2176"/>
                  </a:lnTo>
                  <a:lnTo>
                    <a:pt x="1678" y="2084"/>
                  </a:lnTo>
                  <a:lnTo>
                    <a:pt x="1844" y="1955"/>
                  </a:lnTo>
                  <a:lnTo>
                    <a:pt x="1992" y="1789"/>
                  </a:lnTo>
                  <a:lnTo>
                    <a:pt x="2121" y="1604"/>
                  </a:lnTo>
                  <a:lnTo>
                    <a:pt x="2158" y="1512"/>
                  </a:lnTo>
                  <a:lnTo>
                    <a:pt x="2195" y="1401"/>
                  </a:lnTo>
                  <a:lnTo>
                    <a:pt x="2232" y="1291"/>
                  </a:lnTo>
                  <a:lnTo>
                    <a:pt x="2232" y="1180"/>
                  </a:lnTo>
                  <a:lnTo>
                    <a:pt x="2232" y="1070"/>
                  </a:lnTo>
                  <a:lnTo>
                    <a:pt x="2232" y="959"/>
                  </a:lnTo>
                  <a:lnTo>
                    <a:pt x="2195" y="848"/>
                  </a:lnTo>
                  <a:lnTo>
                    <a:pt x="2176" y="738"/>
                  </a:lnTo>
                  <a:lnTo>
                    <a:pt x="2066" y="553"/>
                  </a:lnTo>
                  <a:lnTo>
                    <a:pt x="1937" y="369"/>
                  </a:lnTo>
                  <a:lnTo>
                    <a:pt x="1771" y="221"/>
                  </a:lnTo>
                  <a:lnTo>
                    <a:pt x="1586" y="111"/>
                  </a:lnTo>
                  <a:lnTo>
                    <a:pt x="1494" y="74"/>
                  </a:lnTo>
                  <a:lnTo>
                    <a:pt x="1383" y="37"/>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3" name="Google Shape;1043;p3"/>
            <p:cNvSpPr/>
            <p:nvPr/>
          </p:nvSpPr>
          <p:spPr>
            <a:xfrm>
              <a:off x="5211525" y="1140650"/>
              <a:ext cx="55325" cy="55350"/>
            </a:xfrm>
            <a:custGeom>
              <a:avLst/>
              <a:gdLst/>
              <a:ahLst/>
              <a:cxnLst/>
              <a:rect l="l" t="t" r="r" b="b"/>
              <a:pathLst>
                <a:path w="2213" h="2214" extrusionOk="0">
                  <a:moveTo>
                    <a:pt x="1106" y="1"/>
                  </a:moveTo>
                  <a:lnTo>
                    <a:pt x="996" y="19"/>
                  </a:lnTo>
                  <a:lnTo>
                    <a:pt x="885" y="38"/>
                  </a:lnTo>
                  <a:lnTo>
                    <a:pt x="682" y="93"/>
                  </a:lnTo>
                  <a:lnTo>
                    <a:pt x="498" y="204"/>
                  </a:lnTo>
                  <a:lnTo>
                    <a:pt x="332" y="333"/>
                  </a:lnTo>
                  <a:lnTo>
                    <a:pt x="203" y="499"/>
                  </a:lnTo>
                  <a:lnTo>
                    <a:pt x="92" y="683"/>
                  </a:lnTo>
                  <a:lnTo>
                    <a:pt x="19" y="886"/>
                  </a:lnTo>
                  <a:lnTo>
                    <a:pt x="0" y="997"/>
                  </a:lnTo>
                  <a:lnTo>
                    <a:pt x="0" y="1107"/>
                  </a:lnTo>
                  <a:lnTo>
                    <a:pt x="0" y="1218"/>
                  </a:lnTo>
                  <a:lnTo>
                    <a:pt x="19" y="1310"/>
                  </a:lnTo>
                  <a:lnTo>
                    <a:pt x="92" y="1513"/>
                  </a:lnTo>
                  <a:lnTo>
                    <a:pt x="185" y="1697"/>
                  </a:lnTo>
                  <a:lnTo>
                    <a:pt x="314" y="1863"/>
                  </a:lnTo>
                  <a:lnTo>
                    <a:pt x="480" y="2011"/>
                  </a:lnTo>
                  <a:lnTo>
                    <a:pt x="664" y="2121"/>
                  </a:lnTo>
                  <a:lnTo>
                    <a:pt x="867" y="2177"/>
                  </a:lnTo>
                  <a:lnTo>
                    <a:pt x="977" y="2195"/>
                  </a:lnTo>
                  <a:lnTo>
                    <a:pt x="1088" y="2214"/>
                  </a:lnTo>
                  <a:lnTo>
                    <a:pt x="1199" y="2214"/>
                  </a:lnTo>
                  <a:lnTo>
                    <a:pt x="1309" y="2195"/>
                  </a:lnTo>
                  <a:lnTo>
                    <a:pt x="1420" y="2158"/>
                  </a:lnTo>
                  <a:lnTo>
                    <a:pt x="1512" y="2121"/>
                  </a:lnTo>
                  <a:lnTo>
                    <a:pt x="1715" y="2029"/>
                  </a:lnTo>
                  <a:lnTo>
                    <a:pt x="1881" y="1882"/>
                  </a:lnTo>
                  <a:lnTo>
                    <a:pt x="2010" y="1716"/>
                  </a:lnTo>
                  <a:lnTo>
                    <a:pt x="2121" y="1513"/>
                  </a:lnTo>
                  <a:lnTo>
                    <a:pt x="2157" y="1421"/>
                  </a:lnTo>
                  <a:lnTo>
                    <a:pt x="2194" y="1310"/>
                  </a:lnTo>
                  <a:lnTo>
                    <a:pt x="2194" y="1199"/>
                  </a:lnTo>
                  <a:lnTo>
                    <a:pt x="2213" y="1089"/>
                  </a:lnTo>
                  <a:lnTo>
                    <a:pt x="2194" y="978"/>
                  </a:lnTo>
                  <a:lnTo>
                    <a:pt x="2176" y="868"/>
                  </a:lnTo>
                  <a:lnTo>
                    <a:pt x="2102" y="665"/>
                  </a:lnTo>
                  <a:lnTo>
                    <a:pt x="2010" y="480"/>
                  </a:lnTo>
                  <a:lnTo>
                    <a:pt x="1862" y="333"/>
                  </a:lnTo>
                  <a:lnTo>
                    <a:pt x="1696" y="185"/>
                  </a:lnTo>
                  <a:lnTo>
                    <a:pt x="1512" y="93"/>
                  </a:lnTo>
                  <a:lnTo>
                    <a:pt x="1309" y="19"/>
                  </a:lnTo>
                  <a:lnTo>
                    <a:pt x="1199" y="19"/>
                  </a:lnTo>
                  <a:lnTo>
                    <a:pt x="11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4" name="Google Shape;1044;p3"/>
            <p:cNvSpPr/>
            <p:nvPr/>
          </p:nvSpPr>
          <p:spPr>
            <a:xfrm>
              <a:off x="4949225" y="766825"/>
              <a:ext cx="54875" cy="55350"/>
            </a:xfrm>
            <a:custGeom>
              <a:avLst/>
              <a:gdLst/>
              <a:ahLst/>
              <a:cxnLst/>
              <a:rect l="l" t="t" r="r" b="b"/>
              <a:pathLst>
                <a:path w="2195" h="2214" extrusionOk="0">
                  <a:moveTo>
                    <a:pt x="1015" y="1"/>
                  </a:moveTo>
                  <a:lnTo>
                    <a:pt x="904" y="19"/>
                  </a:lnTo>
                  <a:lnTo>
                    <a:pt x="702" y="74"/>
                  </a:lnTo>
                  <a:lnTo>
                    <a:pt x="517" y="185"/>
                  </a:lnTo>
                  <a:lnTo>
                    <a:pt x="351" y="314"/>
                  </a:lnTo>
                  <a:lnTo>
                    <a:pt x="204" y="462"/>
                  </a:lnTo>
                  <a:lnTo>
                    <a:pt x="93" y="646"/>
                  </a:lnTo>
                  <a:lnTo>
                    <a:pt x="19" y="849"/>
                  </a:lnTo>
                  <a:lnTo>
                    <a:pt x="1" y="959"/>
                  </a:lnTo>
                  <a:lnTo>
                    <a:pt x="1" y="1070"/>
                  </a:lnTo>
                  <a:lnTo>
                    <a:pt x="1" y="1181"/>
                  </a:lnTo>
                  <a:lnTo>
                    <a:pt x="1" y="1291"/>
                  </a:lnTo>
                  <a:lnTo>
                    <a:pt x="56" y="1494"/>
                  </a:lnTo>
                  <a:lnTo>
                    <a:pt x="167" y="1678"/>
                  </a:lnTo>
                  <a:lnTo>
                    <a:pt x="277" y="1844"/>
                  </a:lnTo>
                  <a:lnTo>
                    <a:pt x="443" y="1992"/>
                  </a:lnTo>
                  <a:lnTo>
                    <a:pt x="628" y="2103"/>
                  </a:lnTo>
                  <a:lnTo>
                    <a:pt x="831" y="2176"/>
                  </a:lnTo>
                  <a:lnTo>
                    <a:pt x="941" y="2195"/>
                  </a:lnTo>
                  <a:lnTo>
                    <a:pt x="1033" y="2213"/>
                  </a:lnTo>
                  <a:lnTo>
                    <a:pt x="1162" y="2213"/>
                  </a:lnTo>
                  <a:lnTo>
                    <a:pt x="1273" y="2195"/>
                  </a:lnTo>
                  <a:lnTo>
                    <a:pt x="1365" y="2176"/>
                  </a:lnTo>
                  <a:lnTo>
                    <a:pt x="1476" y="2139"/>
                  </a:lnTo>
                  <a:lnTo>
                    <a:pt x="1679" y="2047"/>
                  </a:lnTo>
                  <a:lnTo>
                    <a:pt x="1845" y="1900"/>
                  </a:lnTo>
                  <a:lnTo>
                    <a:pt x="1992" y="1734"/>
                  </a:lnTo>
                  <a:lnTo>
                    <a:pt x="2103" y="1549"/>
                  </a:lnTo>
                  <a:lnTo>
                    <a:pt x="2140" y="1439"/>
                  </a:lnTo>
                  <a:lnTo>
                    <a:pt x="2177" y="1347"/>
                  </a:lnTo>
                  <a:lnTo>
                    <a:pt x="2195" y="1236"/>
                  </a:lnTo>
                  <a:lnTo>
                    <a:pt x="2195" y="1125"/>
                  </a:lnTo>
                  <a:lnTo>
                    <a:pt x="2195" y="1015"/>
                  </a:lnTo>
                  <a:lnTo>
                    <a:pt x="2177" y="904"/>
                  </a:lnTo>
                  <a:lnTo>
                    <a:pt x="2121" y="701"/>
                  </a:lnTo>
                  <a:lnTo>
                    <a:pt x="2011" y="517"/>
                  </a:lnTo>
                  <a:lnTo>
                    <a:pt x="1882" y="351"/>
                  </a:lnTo>
                  <a:lnTo>
                    <a:pt x="1716" y="203"/>
                  </a:lnTo>
                  <a:lnTo>
                    <a:pt x="1531" y="111"/>
                  </a:lnTo>
                  <a:lnTo>
                    <a:pt x="1328" y="37"/>
                  </a:lnTo>
                  <a:lnTo>
                    <a:pt x="1236"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5" name="Google Shape;1045;p3"/>
            <p:cNvSpPr/>
            <p:nvPr/>
          </p:nvSpPr>
          <p:spPr>
            <a:xfrm>
              <a:off x="5014225" y="860400"/>
              <a:ext cx="56275" cy="56275"/>
            </a:xfrm>
            <a:custGeom>
              <a:avLst/>
              <a:gdLst/>
              <a:ahLst/>
              <a:cxnLst/>
              <a:rect l="l" t="t" r="r" b="b"/>
              <a:pathLst>
                <a:path w="2251" h="2251" extrusionOk="0">
                  <a:moveTo>
                    <a:pt x="1125" y="1"/>
                  </a:moveTo>
                  <a:lnTo>
                    <a:pt x="996" y="19"/>
                  </a:lnTo>
                  <a:lnTo>
                    <a:pt x="886" y="37"/>
                  </a:lnTo>
                  <a:lnTo>
                    <a:pt x="793" y="56"/>
                  </a:lnTo>
                  <a:lnTo>
                    <a:pt x="683" y="111"/>
                  </a:lnTo>
                  <a:lnTo>
                    <a:pt x="498" y="203"/>
                  </a:lnTo>
                  <a:lnTo>
                    <a:pt x="333" y="351"/>
                  </a:lnTo>
                  <a:lnTo>
                    <a:pt x="185" y="517"/>
                  </a:lnTo>
                  <a:lnTo>
                    <a:pt x="74" y="720"/>
                  </a:lnTo>
                  <a:lnTo>
                    <a:pt x="38" y="812"/>
                  </a:lnTo>
                  <a:lnTo>
                    <a:pt x="19" y="922"/>
                  </a:lnTo>
                  <a:lnTo>
                    <a:pt x="1" y="1033"/>
                  </a:lnTo>
                  <a:lnTo>
                    <a:pt x="1" y="1144"/>
                  </a:lnTo>
                  <a:lnTo>
                    <a:pt x="1" y="1254"/>
                  </a:lnTo>
                  <a:lnTo>
                    <a:pt x="19" y="1365"/>
                  </a:lnTo>
                  <a:lnTo>
                    <a:pt x="93" y="1568"/>
                  </a:lnTo>
                  <a:lnTo>
                    <a:pt x="203" y="1752"/>
                  </a:lnTo>
                  <a:lnTo>
                    <a:pt x="333" y="1918"/>
                  </a:lnTo>
                  <a:lnTo>
                    <a:pt x="498" y="2047"/>
                  </a:lnTo>
                  <a:lnTo>
                    <a:pt x="683" y="2158"/>
                  </a:lnTo>
                  <a:lnTo>
                    <a:pt x="886" y="2232"/>
                  </a:lnTo>
                  <a:lnTo>
                    <a:pt x="978" y="2250"/>
                  </a:lnTo>
                  <a:lnTo>
                    <a:pt x="1199" y="2250"/>
                  </a:lnTo>
                  <a:lnTo>
                    <a:pt x="1310" y="2232"/>
                  </a:lnTo>
                  <a:lnTo>
                    <a:pt x="1420" y="2213"/>
                  </a:lnTo>
                  <a:lnTo>
                    <a:pt x="1531" y="2176"/>
                  </a:lnTo>
                  <a:lnTo>
                    <a:pt x="1715" y="2066"/>
                  </a:lnTo>
                  <a:lnTo>
                    <a:pt x="1900" y="1937"/>
                  </a:lnTo>
                  <a:lnTo>
                    <a:pt x="2029" y="1771"/>
                  </a:lnTo>
                  <a:lnTo>
                    <a:pt x="2139" y="1568"/>
                  </a:lnTo>
                  <a:lnTo>
                    <a:pt x="2176" y="1476"/>
                  </a:lnTo>
                  <a:lnTo>
                    <a:pt x="2213" y="1365"/>
                  </a:lnTo>
                  <a:lnTo>
                    <a:pt x="2232" y="1254"/>
                  </a:lnTo>
                  <a:lnTo>
                    <a:pt x="2250" y="1144"/>
                  </a:lnTo>
                  <a:lnTo>
                    <a:pt x="2232" y="1033"/>
                  </a:lnTo>
                  <a:lnTo>
                    <a:pt x="2213" y="922"/>
                  </a:lnTo>
                  <a:lnTo>
                    <a:pt x="2195" y="812"/>
                  </a:lnTo>
                  <a:lnTo>
                    <a:pt x="2158" y="720"/>
                  </a:lnTo>
                  <a:lnTo>
                    <a:pt x="2047" y="517"/>
                  </a:lnTo>
                  <a:lnTo>
                    <a:pt x="1900" y="351"/>
                  </a:lnTo>
                  <a:lnTo>
                    <a:pt x="1734" y="203"/>
                  </a:lnTo>
                  <a:lnTo>
                    <a:pt x="1549" y="93"/>
                  </a:lnTo>
                  <a:lnTo>
                    <a:pt x="1439" y="56"/>
                  </a:lnTo>
                  <a:lnTo>
                    <a:pt x="1347" y="37"/>
                  </a:lnTo>
                  <a:lnTo>
                    <a:pt x="1236"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6" name="Google Shape;1046;p3"/>
            <p:cNvSpPr/>
            <p:nvPr/>
          </p:nvSpPr>
          <p:spPr>
            <a:xfrm>
              <a:off x="5645275" y="1462875"/>
              <a:ext cx="55350" cy="55800"/>
            </a:xfrm>
            <a:custGeom>
              <a:avLst/>
              <a:gdLst/>
              <a:ahLst/>
              <a:cxnLst/>
              <a:rect l="l" t="t" r="r" b="b"/>
              <a:pathLst>
                <a:path w="2214" h="2232" extrusionOk="0">
                  <a:moveTo>
                    <a:pt x="1125" y="0"/>
                  </a:moveTo>
                  <a:lnTo>
                    <a:pt x="1015" y="19"/>
                  </a:lnTo>
                  <a:lnTo>
                    <a:pt x="904" y="37"/>
                  </a:lnTo>
                  <a:lnTo>
                    <a:pt x="793" y="56"/>
                  </a:lnTo>
                  <a:lnTo>
                    <a:pt x="683" y="92"/>
                  </a:lnTo>
                  <a:lnTo>
                    <a:pt x="498" y="203"/>
                  </a:lnTo>
                  <a:lnTo>
                    <a:pt x="332" y="351"/>
                  </a:lnTo>
                  <a:lnTo>
                    <a:pt x="185" y="517"/>
                  </a:lnTo>
                  <a:lnTo>
                    <a:pt x="74" y="701"/>
                  </a:lnTo>
                  <a:lnTo>
                    <a:pt x="37" y="812"/>
                  </a:lnTo>
                  <a:lnTo>
                    <a:pt x="19" y="922"/>
                  </a:lnTo>
                  <a:lnTo>
                    <a:pt x="0" y="1014"/>
                  </a:lnTo>
                  <a:lnTo>
                    <a:pt x="0" y="1143"/>
                  </a:lnTo>
                  <a:lnTo>
                    <a:pt x="0" y="1236"/>
                  </a:lnTo>
                  <a:lnTo>
                    <a:pt x="19" y="1346"/>
                  </a:lnTo>
                  <a:lnTo>
                    <a:pt x="93" y="1549"/>
                  </a:lnTo>
                  <a:lnTo>
                    <a:pt x="185" y="1733"/>
                  </a:lnTo>
                  <a:lnTo>
                    <a:pt x="332" y="1899"/>
                  </a:lnTo>
                  <a:lnTo>
                    <a:pt x="498" y="2028"/>
                  </a:lnTo>
                  <a:lnTo>
                    <a:pt x="683" y="2139"/>
                  </a:lnTo>
                  <a:lnTo>
                    <a:pt x="885" y="2194"/>
                  </a:lnTo>
                  <a:lnTo>
                    <a:pt x="978" y="2213"/>
                  </a:lnTo>
                  <a:lnTo>
                    <a:pt x="1088" y="2231"/>
                  </a:lnTo>
                  <a:lnTo>
                    <a:pt x="1199" y="2231"/>
                  </a:lnTo>
                  <a:lnTo>
                    <a:pt x="1310" y="2213"/>
                  </a:lnTo>
                  <a:lnTo>
                    <a:pt x="1420" y="2176"/>
                  </a:lnTo>
                  <a:lnTo>
                    <a:pt x="1531" y="2139"/>
                  </a:lnTo>
                  <a:lnTo>
                    <a:pt x="1715" y="2028"/>
                  </a:lnTo>
                  <a:lnTo>
                    <a:pt x="1881" y="1899"/>
                  </a:lnTo>
                  <a:lnTo>
                    <a:pt x="2029" y="1733"/>
                  </a:lnTo>
                  <a:lnTo>
                    <a:pt x="2121" y="1531"/>
                  </a:lnTo>
                  <a:lnTo>
                    <a:pt x="2176" y="1438"/>
                  </a:lnTo>
                  <a:lnTo>
                    <a:pt x="2195" y="1328"/>
                  </a:lnTo>
                  <a:lnTo>
                    <a:pt x="2213" y="1217"/>
                  </a:lnTo>
                  <a:lnTo>
                    <a:pt x="2213" y="1107"/>
                  </a:lnTo>
                  <a:lnTo>
                    <a:pt x="2213" y="996"/>
                  </a:lnTo>
                  <a:lnTo>
                    <a:pt x="2195" y="885"/>
                  </a:lnTo>
                  <a:lnTo>
                    <a:pt x="2121" y="682"/>
                  </a:lnTo>
                  <a:lnTo>
                    <a:pt x="2010" y="498"/>
                  </a:lnTo>
                  <a:lnTo>
                    <a:pt x="1881" y="332"/>
                  </a:lnTo>
                  <a:lnTo>
                    <a:pt x="1715" y="203"/>
                  </a:lnTo>
                  <a:lnTo>
                    <a:pt x="1531" y="92"/>
                  </a:lnTo>
                  <a:lnTo>
                    <a:pt x="1328" y="37"/>
                  </a:lnTo>
                  <a:lnTo>
                    <a:pt x="1217" y="19"/>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7" name="Google Shape;1047;p3"/>
            <p:cNvSpPr/>
            <p:nvPr/>
          </p:nvSpPr>
          <p:spPr>
            <a:xfrm>
              <a:off x="5420800" y="1344400"/>
              <a:ext cx="53475" cy="53500"/>
            </a:xfrm>
            <a:custGeom>
              <a:avLst/>
              <a:gdLst/>
              <a:ahLst/>
              <a:cxnLst/>
              <a:rect l="l" t="t" r="r" b="b"/>
              <a:pathLst>
                <a:path w="2139" h="2140" extrusionOk="0">
                  <a:moveTo>
                    <a:pt x="1033" y="1"/>
                  </a:moveTo>
                  <a:lnTo>
                    <a:pt x="811" y="19"/>
                  </a:lnTo>
                  <a:lnTo>
                    <a:pt x="627" y="74"/>
                  </a:lnTo>
                  <a:lnTo>
                    <a:pt x="443" y="185"/>
                  </a:lnTo>
                  <a:lnTo>
                    <a:pt x="295" y="314"/>
                  </a:lnTo>
                  <a:lnTo>
                    <a:pt x="166" y="462"/>
                  </a:lnTo>
                  <a:lnTo>
                    <a:pt x="74" y="646"/>
                  </a:lnTo>
                  <a:lnTo>
                    <a:pt x="19" y="849"/>
                  </a:lnTo>
                  <a:lnTo>
                    <a:pt x="0" y="1052"/>
                  </a:lnTo>
                  <a:lnTo>
                    <a:pt x="0" y="1162"/>
                  </a:lnTo>
                  <a:lnTo>
                    <a:pt x="19" y="1273"/>
                  </a:lnTo>
                  <a:lnTo>
                    <a:pt x="74" y="1476"/>
                  </a:lnTo>
                  <a:lnTo>
                    <a:pt x="166" y="1660"/>
                  </a:lnTo>
                  <a:lnTo>
                    <a:pt x="295" y="1826"/>
                  </a:lnTo>
                  <a:lnTo>
                    <a:pt x="461" y="1955"/>
                  </a:lnTo>
                  <a:lnTo>
                    <a:pt x="645" y="2047"/>
                  </a:lnTo>
                  <a:lnTo>
                    <a:pt x="848" y="2121"/>
                  </a:lnTo>
                  <a:lnTo>
                    <a:pt x="959" y="2121"/>
                  </a:lnTo>
                  <a:lnTo>
                    <a:pt x="1069" y="2139"/>
                  </a:lnTo>
                  <a:lnTo>
                    <a:pt x="1180" y="2121"/>
                  </a:lnTo>
                  <a:lnTo>
                    <a:pt x="1291" y="2103"/>
                  </a:lnTo>
                  <a:lnTo>
                    <a:pt x="1494" y="2047"/>
                  </a:lnTo>
                  <a:lnTo>
                    <a:pt x="1678" y="1955"/>
                  </a:lnTo>
                  <a:lnTo>
                    <a:pt x="1844" y="1826"/>
                  </a:lnTo>
                  <a:lnTo>
                    <a:pt x="1973" y="1660"/>
                  </a:lnTo>
                  <a:lnTo>
                    <a:pt x="2065" y="1476"/>
                  </a:lnTo>
                  <a:lnTo>
                    <a:pt x="2120" y="1273"/>
                  </a:lnTo>
                  <a:lnTo>
                    <a:pt x="2139" y="1162"/>
                  </a:lnTo>
                  <a:lnTo>
                    <a:pt x="2139" y="1052"/>
                  </a:lnTo>
                  <a:lnTo>
                    <a:pt x="2139" y="923"/>
                  </a:lnTo>
                  <a:lnTo>
                    <a:pt x="2120" y="830"/>
                  </a:lnTo>
                  <a:lnTo>
                    <a:pt x="2047" y="628"/>
                  </a:lnTo>
                  <a:lnTo>
                    <a:pt x="1936" y="443"/>
                  </a:lnTo>
                  <a:lnTo>
                    <a:pt x="1807" y="277"/>
                  </a:lnTo>
                  <a:lnTo>
                    <a:pt x="1641" y="148"/>
                  </a:lnTo>
                  <a:lnTo>
                    <a:pt x="1457" y="56"/>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8" name="Google Shape;1048;p3"/>
            <p:cNvSpPr/>
            <p:nvPr/>
          </p:nvSpPr>
          <p:spPr>
            <a:xfrm>
              <a:off x="6268475" y="1658325"/>
              <a:ext cx="53050" cy="53025"/>
            </a:xfrm>
            <a:custGeom>
              <a:avLst/>
              <a:gdLst/>
              <a:ahLst/>
              <a:cxnLst/>
              <a:rect l="l" t="t" r="r" b="b"/>
              <a:pathLst>
                <a:path w="2122" h="2121" extrusionOk="0">
                  <a:moveTo>
                    <a:pt x="1089" y="0"/>
                  </a:moveTo>
                  <a:lnTo>
                    <a:pt x="867" y="18"/>
                  </a:lnTo>
                  <a:lnTo>
                    <a:pt x="665" y="74"/>
                  </a:lnTo>
                  <a:lnTo>
                    <a:pt x="480" y="166"/>
                  </a:lnTo>
                  <a:lnTo>
                    <a:pt x="314" y="295"/>
                  </a:lnTo>
                  <a:lnTo>
                    <a:pt x="185" y="461"/>
                  </a:lnTo>
                  <a:lnTo>
                    <a:pt x="93" y="627"/>
                  </a:lnTo>
                  <a:lnTo>
                    <a:pt x="19" y="830"/>
                  </a:lnTo>
                  <a:lnTo>
                    <a:pt x="1" y="1051"/>
                  </a:lnTo>
                  <a:lnTo>
                    <a:pt x="19" y="1272"/>
                  </a:lnTo>
                  <a:lnTo>
                    <a:pt x="75" y="1475"/>
                  </a:lnTo>
                  <a:lnTo>
                    <a:pt x="167" y="1659"/>
                  </a:lnTo>
                  <a:lnTo>
                    <a:pt x="296" y="1807"/>
                  </a:lnTo>
                  <a:lnTo>
                    <a:pt x="443" y="1936"/>
                  </a:lnTo>
                  <a:lnTo>
                    <a:pt x="628" y="2028"/>
                  </a:lnTo>
                  <a:lnTo>
                    <a:pt x="812" y="2102"/>
                  </a:lnTo>
                  <a:lnTo>
                    <a:pt x="1033" y="2120"/>
                  </a:lnTo>
                  <a:lnTo>
                    <a:pt x="1255" y="2102"/>
                  </a:lnTo>
                  <a:lnTo>
                    <a:pt x="1457" y="2047"/>
                  </a:lnTo>
                  <a:lnTo>
                    <a:pt x="1642" y="1955"/>
                  </a:lnTo>
                  <a:lnTo>
                    <a:pt x="1808" y="1825"/>
                  </a:lnTo>
                  <a:lnTo>
                    <a:pt x="1937" y="1678"/>
                  </a:lnTo>
                  <a:lnTo>
                    <a:pt x="2029" y="1494"/>
                  </a:lnTo>
                  <a:lnTo>
                    <a:pt x="2103" y="1291"/>
                  </a:lnTo>
                  <a:lnTo>
                    <a:pt x="2121" y="1069"/>
                  </a:lnTo>
                  <a:lnTo>
                    <a:pt x="2103" y="848"/>
                  </a:lnTo>
                  <a:lnTo>
                    <a:pt x="2047" y="645"/>
                  </a:lnTo>
                  <a:lnTo>
                    <a:pt x="1955" y="479"/>
                  </a:lnTo>
                  <a:lnTo>
                    <a:pt x="1826" y="314"/>
                  </a:lnTo>
                  <a:lnTo>
                    <a:pt x="1679" y="184"/>
                  </a:lnTo>
                  <a:lnTo>
                    <a:pt x="1494" y="92"/>
                  </a:lnTo>
                  <a:lnTo>
                    <a:pt x="1310" y="37"/>
                  </a:lnTo>
                  <a:lnTo>
                    <a:pt x="1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9" name="Google Shape;1049;p3"/>
            <p:cNvSpPr/>
            <p:nvPr/>
          </p:nvSpPr>
          <p:spPr>
            <a:xfrm>
              <a:off x="5278350" y="1236075"/>
              <a:ext cx="53050" cy="53050"/>
            </a:xfrm>
            <a:custGeom>
              <a:avLst/>
              <a:gdLst/>
              <a:ahLst/>
              <a:cxnLst/>
              <a:rect l="l" t="t" r="r" b="b"/>
              <a:pathLst>
                <a:path w="2122" h="2122" extrusionOk="0">
                  <a:moveTo>
                    <a:pt x="1052" y="1"/>
                  </a:moveTo>
                  <a:lnTo>
                    <a:pt x="830" y="19"/>
                  </a:lnTo>
                  <a:lnTo>
                    <a:pt x="628" y="74"/>
                  </a:lnTo>
                  <a:lnTo>
                    <a:pt x="462" y="167"/>
                  </a:lnTo>
                  <a:lnTo>
                    <a:pt x="296" y="296"/>
                  </a:lnTo>
                  <a:lnTo>
                    <a:pt x="167" y="443"/>
                  </a:lnTo>
                  <a:lnTo>
                    <a:pt x="74" y="628"/>
                  </a:lnTo>
                  <a:lnTo>
                    <a:pt x="19" y="830"/>
                  </a:lnTo>
                  <a:lnTo>
                    <a:pt x="1" y="1052"/>
                  </a:lnTo>
                  <a:lnTo>
                    <a:pt x="1" y="1162"/>
                  </a:lnTo>
                  <a:lnTo>
                    <a:pt x="19" y="1273"/>
                  </a:lnTo>
                  <a:lnTo>
                    <a:pt x="74" y="1476"/>
                  </a:lnTo>
                  <a:lnTo>
                    <a:pt x="167" y="1660"/>
                  </a:lnTo>
                  <a:lnTo>
                    <a:pt x="296" y="1808"/>
                  </a:lnTo>
                  <a:lnTo>
                    <a:pt x="462" y="1955"/>
                  </a:lnTo>
                  <a:lnTo>
                    <a:pt x="646" y="2047"/>
                  </a:lnTo>
                  <a:lnTo>
                    <a:pt x="849" y="2103"/>
                  </a:lnTo>
                  <a:lnTo>
                    <a:pt x="959" y="2121"/>
                  </a:lnTo>
                  <a:lnTo>
                    <a:pt x="1181" y="2121"/>
                  </a:lnTo>
                  <a:lnTo>
                    <a:pt x="1291" y="2103"/>
                  </a:lnTo>
                  <a:lnTo>
                    <a:pt x="1494" y="2029"/>
                  </a:lnTo>
                  <a:lnTo>
                    <a:pt x="1679" y="1937"/>
                  </a:lnTo>
                  <a:lnTo>
                    <a:pt x="1826" y="1789"/>
                  </a:lnTo>
                  <a:lnTo>
                    <a:pt x="1955" y="1642"/>
                  </a:lnTo>
                  <a:lnTo>
                    <a:pt x="2047" y="1457"/>
                  </a:lnTo>
                  <a:lnTo>
                    <a:pt x="2103" y="1236"/>
                  </a:lnTo>
                  <a:lnTo>
                    <a:pt x="2121" y="1125"/>
                  </a:lnTo>
                  <a:lnTo>
                    <a:pt x="2121" y="1015"/>
                  </a:lnTo>
                  <a:lnTo>
                    <a:pt x="2084" y="812"/>
                  </a:lnTo>
                  <a:lnTo>
                    <a:pt x="2029" y="609"/>
                  </a:lnTo>
                  <a:lnTo>
                    <a:pt x="1937" y="425"/>
                  </a:lnTo>
                  <a:lnTo>
                    <a:pt x="1789" y="277"/>
                  </a:lnTo>
                  <a:lnTo>
                    <a:pt x="1642" y="167"/>
                  </a:lnTo>
                  <a:lnTo>
                    <a:pt x="1457" y="74"/>
                  </a:lnTo>
                  <a:lnTo>
                    <a:pt x="1254"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0" name="Google Shape;1050;p3"/>
            <p:cNvSpPr/>
            <p:nvPr/>
          </p:nvSpPr>
          <p:spPr>
            <a:xfrm>
              <a:off x="5872075" y="1587325"/>
              <a:ext cx="52550" cy="52575"/>
            </a:xfrm>
            <a:custGeom>
              <a:avLst/>
              <a:gdLst/>
              <a:ahLst/>
              <a:cxnLst/>
              <a:rect l="l" t="t" r="r" b="b"/>
              <a:pathLst>
                <a:path w="2102" h="2103" extrusionOk="0">
                  <a:moveTo>
                    <a:pt x="959" y="1"/>
                  </a:moveTo>
                  <a:lnTo>
                    <a:pt x="848" y="19"/>
                  </a:lnTo>
                  <a:lnTo>
                    <a:pt x="645" y="74"/>
                  </a:lnTo>
                  <a:lnTo>
                    <a:pt x="461" y="167"/>
                  </a:lnTo>
                  <a:lnTo>
                    <a:pt x="313" y="296"/>
                  </a:lnTo>
                  <a:lnTo>
                    <a:pt x="184" y="462"/>
                  </a:lnTo>
                  <a:lnTo>
                    <a:pt x="74" y="627"/>
                  </a:lnTo>
                  <a:lnTo>
                    <a:pt x="18" y="849"/>
                  </a:lnTo>
                  <a:lnTo>
                    <a:pt x="0" y="959"/>
                  </a:lnTo>
                  <a:lnTo>
                    <a:pt x="0" y="1070"/>
                  </a:lnTo>
                  <a:lnTo>
                    <a:pt x="18" y="1273"/>
                  </a:lnTo>
                  <a:lnTo>
                    <a:pt x="92" y="1476"/>
                  </a:lnTo>
                  <a:lnTo>
                    <a:pt x="184" y="1660"/>
                  </a:lnTo>
                  <a:lnTo>
                    <a:pt x="313" y="1808"/>
                  </a:lnTo>
                  <a:lnTo>
                    <a:pt x="461" y="1937"/>
                  </a:lnTo>
                  <a:lnTo>
                    <a:pt x="645" y="2029"/>
                  </a:lnTo>
                  <a:lnTo>
                    <a:pt x="830" y="2084"/>
                  </a:lnTo>
                  <a:lnTo>
                    <a:pt x="1051" y="2103"/>
                  </a:lnTo>
                  <a:lnTo>
                    <a:pt x="1272" y="2084"/>
                  </a:lnTo>
                  <a:lnTo>
                    <a:pt x="1475" y="2029"/>
                  </a:lnTo>
                  <a:lnTo>
                    <a:pt x="1641" y="1918"/>
                  </a:lnTo>
                  <a:lnTo>
                    <a:pt x="1807" y="1808"/>
                  </a:lnTo>
                  <a:lnTo>
                    <a:pt x="1918" y="1642"/>
                  </a:lnTo>
                  <a:lnTo>
                    <a:pt x="2010" y="1476"/>
                  </a:lnTo>
                  <a:lnTo>
                    <a:pt x="2084" y="1273"/>
                  </a:lnTo>
                  <a:lnTo>
                    <a:pt x="2102" y="1070"/>
                  </a:lnTo>
                  <a:lnTo>
                    <a:pt x="2084" y="849"/>
                  </a:lnTo>
                  <a:lnTo>
                    <a:pt x="2028" y="646"/>
                  </a:lnTo>
                  <a:lnTo>
                    <a:pt x="1936" y="462"/>
                  </a:lnTo>
                  <a:lnTo>
                    <a:pt x="1807" y="314"/>
                  </a:lnTo>
                  <a:lnTo>
                    <a:pt x="1659" y="185"/>
                  </a:lnTo>
                  <a:lnTo>
                    <a:pt x="1494" y="93"/>
                  </a:lnTo>
                  <a:lnTo>
                    <a:pt x="1291" y="19"/>
                  </a:lnTo>
                  <a:lnTo>
                    <a:pt x="1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1" name="Google Shape;1051;p3"/>
            <p:cNvSpPr/>
            <p:nvPr/>
          </p:nvSpPr>
          <p:spPr>
            <a:xfrm>
              <a:off x="5951800" y="1601150"/>
              <a:ext cx="53050" cy="53500"/>
            </a:xfrm>
            <a:custGeom>
              <a:avLst/>
              <a:gdLst/>
              <a:ahLst/>
              <a:cxnLst/>
              <a:rect l="l" t="t" r="r" b="b"/>
              <a:pathLst>
                <a:path w="2122" h="2140" extrusionOk="0">
                  <a:moveTo>
                    <a:pt x="978" y="1"/>
                  </a:moveTo>
                  <a:lnTo>
                    <a:pt x="867" y="19"/>
                  </a:lnTo>
                  <a:lnTo>
                    <a:pt x="646" y="74"/>
                  </a:lnTo>
                  <a:lnTo>
                    <a:pt x="462" y="167"/>
                  </a:lnTo>
                  <a:lnTo>
                    <a:pt x="314" y="296"/>
                  </a:lnTo>
                  <a:lnTo>
                    <a:pt x="167" y="462"/>
                  </a:lnTo>
                  <a:lnTo>
                    <a:pt x="75" y="646"/>
                  </a:lnTo>
                  <a:lnTo>
                    <a:pt x="19" y="849"/>
                  </a:lnTo>
                  <a:lnTo>
                    <a:pt x="1" y="960"/>
                  </a:lnTo>
                  <a:lnTo>
                    <a:pt x="1" y="1070"/>
                  </a:lnTo>
                  <a:lnTo>
                    <a:pt x="19" y="1291"/>
                  </a:lnTo>
                  <a:lnTo>
                    <a:pt x="75" y="1476"/>
                  </a:lnTo>
                  <a:lnTo>
                    <a:pt x="167" y="1660"/>
                  </a:lnTo>
                  <a:lnTo>
                    <a:pt x="296" y="1826"/>
                  </a:lnTo>
                  <a:lnTo>
                    <a:pt x="443" y="1955"/>
                  </a:lnTo>
                  <a:lnTo>
                    <a:pt x="628" y="2047"/>
                  </a:lnTo>
                  <a:lnTo>
                    <a:pt x="812" y="2103"/>
                  </a:lnTo>
                  <a:lnTo>
                    <a:pt x="1033" y="2140"/>
                  </a:lnTo>
                  <a:lnTo>
                    <a:pt x="1144" y="2121"/>
                  </a:lnTo>
                  <a:lnTo>
                    <a:pt x="1255" y="2121"/>
                  </a:lnTo>
                  <a:lnTo>
                    <a:pt x="1457" y="2047"/>
                  </a:lnTo>
                  <a:lnTo>
                    <a:pt x="1642" y="1955"/>
                  </a:lnTo>
                  <a:lnTo>
                    <a:pt x="1808" y="1826"/>
                  </a:lnTo>
                  <a:lnTo>
                    <a:pt x="1937" y="1679"/>
                  </a:lnTo>
                  <a:lnTo>
                    <a:pt x="2047" y="1494"/>
                  </a:lnTo>
                  <a:lnTo>
                    <a:pt x="2103" y="1291"/>
                  </a:lnTo>
                  <a:lnTo>
                    <a:pt x="2121" y="1181"/>
                  </a:lnTo>
                  <a:lnTo>
                    <a:pt x="2121" y="1070"/>
                  </a:lnTo>
                  <a:lnTo>
                    <a:pt x="2103" y="849"/>
                  </a:lnTo>
                  <a:lnTo>
                    <a:pt x="2047" y="646"/>
                  </a:lnTo>
                  <a:lnTo>
                    <a:pt x="1955" y="462"/>
                  </a:lnTo>
                  <a:lnTo>
                    <a:pt x="1826" y="314"/>
                  </a:lnTo>
                  <a:lnTo>
                    <a:pt x="1679" y="185"/>
                  </a:lnTo>
                  <a:lnTo>
                    <a:pt x="1494" y="93"/>
                  </a:lnTo>
                  <a:lnTo>
                    <a:pt x="1291" y="19"/>
                  </a:lnTo>
                  <a:lnTo>
                    <a:pt x="10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2" name="Google Shape;1052;p3"/>
            <p:cNvSpPr/>
            <p:nvPr/>
          </p:nvSpPr>
          <p:spPr>
            <a:xfrm>
              <a:off x="4884700" y="673725"/>
              <a:ext cx="52575" cy="53025"/>
            </a:xfrm>
            <a:custGeom>
              <a:avLst/>
              <a:gdLst/>
              <a:ahLst/>
              <a:cxnLst/>
              <a:rect l="l" t="t" r="r" b="b"/>
              <a:pathLst>
                <a:path w="2103" h="2121" extrusionOk="0">
                  <a:moveTo>
                    <a:pt x="1033" y="0"/>
                  </a:moveTo>
                  <a:lnTo>
                    <a:pt x="812" y="37"/>
                  </a:lnTo>
                  <a:lnTo>
                    <a:pt x="609" y="92"/>
                  </a:lnTo>
                  <a:lnTo>
                    <a:pt x="443" y="184"/>
                  </a:lnTo>
                  <a:lnTo>
                    <a:pt x="296" y="314"/>
                  </a:lnTo>
                  <a:lnTo>
                    <a:pt x="166" y="461"/>
                  </a:lnTo>
                  <a:lnTo>
                    <a:pt x="74" y="645"/>
                  </a:lnTo>
                  <a:lnTo>
                    <a:pt x="19" y="848"/>
                  </a:lnTo>
                  <a:lnTo>
                    <a:pt x="1" y="1051"/>
                  </a:lnTo>
                  <a:lnTo>
                    <a:pt x="19" y="1291"/>
                  </a:lnTo>
                  <a:lnTo>
                    <a:pt x="74" y="1494"/>
                  </a:lnTo>
                  <a:lnTo>
                    <a:pt x="166" y="1660"/>
                  </a:lnTo>
                  <a:lnTo>
                    <a:pt x="296" y="1825"/>
                  </a:lnTo>
                  <a:lnTo>
                    <a:pt x="461" y="1955"/>
                  </a:lnTo>
                  <a:lnTo>
                    <a:pt x="646" y="2047"/>
                  </a:lnTo>
                  <a:lnTo>
                    <a:pt x="849" y="2102"/>
                  </a:lnTo>
                  <a:lnTo>
                    <a:pt x="1070" y="2120"/>
                  </a:lnTo>
                  <a:lnTo>
                    <a:pt x="1291" y="2102"/>
                  </a:lnTo>
                  <a:lnTo>
                    <a:pt x="1476" y="2028"/>
                  </a:lnTo>
                  <a:lnTo>
                    <a:pt x="1660" y="1936"/>
                  </a:lnTo>
                  <a:lnTo>
                    <a:pt x="1807" y="1807"/>
                  </a:lnTo>
                  <a:lnTo>
                    <a:pt x="1937" y="1660"/>
                  </a:lnTo>
                  <a:lnTo>
                    <a:pt x="2029" y="1475"/>
                  </a:lnTo>
                  <a:lnTo>
                    <a:pt x="2084" y="1291"/>
                  </a:lnTo>
                  <a:lnTo>
                    <a:pt x="2102" y="1070"/>
                  </a:lnTo>
                  <a:lnTo>
                    <a:pt x="2084" y="848"/>
                  </a:lnTo>
                  <a:lnTo>
                    <a:pt x="2029" y="645"/>
                  </a:lnTo>
                  <a:lnTo>
                    <a:pt x="1937" y="461"/>
                  </a:lnTo>
                  <a:lnTo>
                    <a:pt x="1789" y="295"/>
                  </a:lnTo>
                  <a:lnTo>
                    <a:pt x="1642" y="184"/>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3" name="Google Shape;1053;p3"/>
            <p:cNvSpPr/>
            <p:nvPr/>
          </p:nvSpPr>
          <p:spPr>
            <a:xfrm>
              <a:off x="4781900" y="328450"/>
              <a:ext cx="52575" cy="53050"/>
            </a:xfrm>
            <a:custGeom>
              <a:avLst/>
              <a:gdLst/>
              <a:ahLst/>
              <a:cxnLst/>
              <a:rect l="l" t="t" r="r" b="b"/>
              <a:pathLst>
                <a:path w="2103" h="2122" extrusionOk="0">
                  <a:moveTo>
                    <a:pt x="1107" y="1"/>
                  </a:moveTo>
                  <a:lnTo>
                    <a:pt x="886" y="19"/>
                  </a:lnTo>
                  <a:lnTo>
                    <a:pt x="683" y="75"/>
                  </a:lnTo>
                  <a:lnTo>
                    <a:pt x="480" y="167"/>
                  </a:lnTo>
                  <a:lnTo>
                    <a:pt x="333" y="277"/>
                  </a:lnTo>
                  <a:lnTo>
                    <a:pt x="185" y="443"/>
                  </a:lnTo>
                  <a:lnTo>
                    <a:pt x="93" y="609"/>
                  </a:lnTo>
                  <a:lnTo>
                    <a:pt x="19" y="812"/>
                  </a:lnTo>
                  <a:lnTo>
                    <a:pt x="1" y="923"/>
                  </a:lnTo>
                  <a:lnTo>
                    <a:pt x="1" y="1033"/>
                  </a:lnTo>
                  <a:lnTo>
                    <a:pt x="19" y="1255"/>
                  </a:lnTo>
                  <a:lnTo>
                    <a:pt x="56" y="1458"/>
                  </a:lnTo>
                  <a:lnTo>
                    <a:pt x="148" y="1642"/>
                  </a:lnTo>
                  <a:lnTo>
                    <a:pt x="277" y="1789"/>
                  </a:lnTo>
                  <a:lnTo>
                    <a:pt x="425" y="1918"/>
                  </a:lnTo>
                  <a:lnTo>
                    <a:pt x="591" y="2029"/>
                  </a:lnTo>
                  <a:lnTo>
                    <a:pt x="794" y="2084"/>
                  </a:lnTo>
                  <a:lnTo>
                    <a:pt x="996" y="2121"/>
                  </a:lnTo>
                  <a:lnTo>
                    <a:pt x="1218" y="2103"/>
                  </a:lnTo>
                  <a:lnTo>
                    <a:pt x="1439" y="2048"/>
                  </a:lnTo>
                  <a:lnTo>
                    <a:pt x="1623" y="1974"/>
                  </a:lnTo>
                  <a:lnTo>
                    <a:pt x="1789" y="1845"/>
                  </a:lnTo>
                  <a:lnTo>
                    <a:pt x="1918" y="1697"/>
                  </a:lnTo>
                  <a:lnTo>
                    <a:pt x="2011" y="1513"/>
                  </a:lnTo>
                  <a:lnTo>
                    <a:pt x="2084" y="1310"/>
                  </a:lnTo>
                  <a:lnTo>
                    <a:pt x="2103" y="1199"/>
                  </a:lnTo>
                  <a:lnTo>
                    <a:pt x="2103" y="1089"/>
                  </a:lnTo>
                  <a:lnTo>
                    <a:pt x="2103" y="867"/>
                  </a:lnTo>
                  <a:lnTo>
                    <a:pt x="2047" y="665"/>
                  </a:lnTo>
                  <a:lnTo>
                    <a:pt x="1955" y="499"/>
                  </a:lnTo>
                  <a:lnTo>
                    <a:pt x="1826" y="333"/>
                  </a:lnTo>
                  <a:lnTo>
                    <a:pt x="1679" y="204"/>
                  </a:lnTo>
                  <a:lnTo>
                    <a:pt x="1513" y="112"/>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4" name="Google Shape;1054;p3"/>
            <p:cNvSpPr/>
            <p:nvPr/>
          </p:nvSpPr>
          <p:spPr>
            <a:xfrm>
              <a:off x="6028325" y="1615450"/>
              <a:ext cx="53950" cy="53500"/>
            </a:xfrm>
            <a:custGeom>
              <a:avLst/>
              <a:gdLst/>
              <a:ahLst/>
              <a:cxnLst/>
              <a:rect l="l" t="t" r="r" b="b"/>
              <a:pathLst>
                <a:path w="2158" h="2140" extrusionOk="0">
                  <a:moveTo>
                    <a:pt x="1107" y="0"/>
                  </a:moveTo>
                  <a:lnTo>
                    <a:pt x="886" y="19"/>
                  </a:lnTo>
                  <a:lnTo>
                    <a:pt x="683" y="74"/>
                  </a:lnTo>
                  <a:lnTo>
                    <a:pt x="498" y="166"/>
                  </a:lnTo>
                  <a:lnTo>
                    <a:pt x="332" y="295"/>
                  </a:lnTo>
                  <a:lnTo>
                    <a:pt x="203" y="443"/>
                  </a:lnTo>
                  <a:lnTo>
                    <a:pt x="93" y="627"/>
                  </a:lnTo>
                  <a:lnTo>
                    <a:pt x="37" y="830"/>
                  </a:lnTo>
                  <a:lnTo>
                    <a:pt x="19" y="941"/>
                  </a:lnTo>
                  <a:lnTo>
                    <a:pt x="1" y="1051"/>
                  </a:lnTo>
                  <a:lnTo>
                    <a:pt x="19" y="1162"/>
                  </a:lnTo>
                  <a:lnTo>
                    <a:pt x="19" y="1273"/>
                  </a:lnTo>
                  <a:lnTo>
                    <a:pt x="93" y="1475"/>
                  </a:lnTo>
                  <a:lnTo>
                    <a:pt x="185" y="1660"/>
                  </a:lnTo>
                  <a:lnTo>
                    <a:pt x="314" y="1826"/>
                  </a:lnTo>
                  <a:lnTo>
                    <a:pt x="462" y="1955"/>
                  </a:lnTo>
                  <a:lnTo>
                    <a:pt x="646" y="2047"/>
                  </a:lnTo>
                  <a:lnTo>
                    <a:pt x="849" y="2121"/>
                  </a:lnTo>
                  <a:lnTo>
                    <a:pt x="959" y="2139"/>
                  </a:lnTo>
                  <a:lnTo>
                    <a:pt x="1199" y="2139"/>
                  </a:lnTo>
                  <a:lnTo>
                    <a:pt x="1291" y="2121"/>
                  </a:lnTo>
                  <a:lnTo>
                    <a:pt x="1512" y="2047"/>
                  </a:lnTo>
                  <a:lnTo>
                    <a:pt x="1697" y="1955"/>
                  </a:lnTo>
                  <a:lnTo>
                    <a:pt x="1844" y="1826"/>
                  </a:lnTo>
                  <a:lnTo>
                    <a:pt x="1973" y="1660"/>
                  </a:lnTo>
                  <a:lnTo>
                    <a:pt x="2066" y="1475"/>
                  </a:lnTo>
                  <a:lnTo>
                    <a:pt x="2139" y="1273"/>
                  </a:lnTo>
                  <a:lnTo>
                    <a:pt x="2139" y="1162"/>
                  </a:lnTo>
                  <a:lnTo>
                    <a:pt x="2158" y="1051"/>
                  </a:lnTo>
                  <a:lnTo>
                    <a:pt x="2121" y="830"/>
                  </a:lnTo>
                  <a:lnTo>
                    <a:pt x="2066" y="646"/>
                  </a:lnTo>
                  <a:lnTo>
                    <a:pt x="1973" y="461"/>
                  </a:lnTo>
                  <a:lnTo>
                    <a:pt x="1844" y="314"/>
                  </a:lnTo>
                  <a:lnTo>
                    <a:pt x="1697" y="185"/>
                  </a:lnTo>
                  <a:lnTo>
                    <a:pt x="1512" y="74"/>
                  </a:lnTo>
                  <a:lnTo>
                    <a:pt x="1328" y="19"/>
                  </a:lnTo>
                  <a:lnTo>
                    <a:pt x="11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5" name="Google Shape;1055;p3"/>
            <p:cNvSpPr/>
            <p:nvPr/>
          </p:nvSpPr>
          <p:spPr>
            <a:xfrm>
              <a:off x="5566450" y="1449950"/>
              <a:ext cx="53025" cy="53050"/>
            </a:xfrm>
            <a:custGeom>
              <a:avLst/>
              <a:gdLst/>
              <a:ahLst/>
              <a:cxnLst/>
              <a:rect l="l" t="t" r="r" b="b"/>
              <a:pathLst>
                <a:path w="2121" h="2122" extrusionOk="0">
                  <a:moveTo>
                    <a:pt x="1107" y="1"/>
                  </a:moveTo>
                  <a:lnTo>
                    <a:pt x="886" y="19"/>
                  </a:lnTo>
                  <a:lnTo>
                    <a:pt x="664" y="75"/>
                  </a:lnTo>
                  <a:lnTo>
                    <a:pt x="480" y="167"/>
                  </a:lnTo>
                  <a:lnTo>
                    <a:pt x="332" y="296"/>
                  </a:lnTo>
                  <a:lnTo>
                    <a:pt x="185" y="444"/>
                  </a:lnTo>
                  <a:lnTo>
                    <a:pt x="93" y="628"/>
                  </a:lnTo>
                  <a:lnTo>
                    <a:pt x="37" y="831"/>
                  </a:lnTo>
                  <a:lnTo>
                    <a:pt x="1" y="1052"/>
                  </a:lnTo>
                  <a:lnTo>
                    <a:pt x="19" y="1273"/>
                  </a:lnTo>
                  <a:lnTo>
                    <a:pt x="74" y="1476"/>
                  </a:lnTo>
                  <a:lnTo>
                    <a:pt x="166" y="1642"/>
                  </a:lnTo>
                  <a:lnTo>
                    <a:pt x="296" y="1808"/>
                  </a:lnTo>
                  <a:lnTo>
                    <a:pt x="443" y="1937"/>
                  </a:lnTo>
                  <a:lnTo>
                    <a:pt x="609" y="2029"/>
                  </a:lnTo>
                  <a:lnTo>
                    <a:pt x="812" y="2103"/>
                  </a:lnTo>
                  <a:lnTo>
                    <a:pt x="1033" y="2121"/>
                  </a:lnTo>
                  <a:lnTo>
                    <a:pt x="1254" y="2103"/>
                  </a:lnTo>
                  <a:lnTo>
                    <a:pt x="1457" y="2048"/>
                  </a:lnTo>
                  <a:lnTo>
                    <a:pt x="1642" y="1955"/>
                  </a:lnTo>
                  <a:lnTo>
                    <a:pt x="1807" y="1826"/>
                  </a:lnTo>
                  <a:lnTo>
                    <a:pt x="1937" y="1679"/>
                  </a:lnTo>
                  <a:lnTo>
                    <a:pt x="2029" y="1494"/>
                  </a:lnTo>
                  <a:lnTo>
                    <a:pt x="2102" y="1292"/>
                  </a:lnTo>
                  <a:lnTo>
                    <a:pt x="2121" y="1070"/>
                  </a:lnTo>
                  <a:lnTo>
                    <a:pt x="2102" y="868"/>
                  </a:lnTo>
                  <a:lnTo>
                    <a:pt x="2047" y="665"/>
                  </a:lnTo>
                  <a:lnTo>
                    <a:pt x="1955" y="480"/>
                  </a:lnTo>
                  <a:lnTo>
                    <a:pt x="1826" y="333"/>
                  </a:lnTo>
                  <a:lnTo>
                    <a:pt x="1678" y="204"/>
                  </a:lnTo>
                  <a:lnTo>
                    <a:pt x="1512" y="93"/>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6" name="Google Shape;1056;p3"/>
            <p:cNvSpPr/>
            <p:nvPr/>
          </p:nvSpPr>
          <p:spPr>
            <a:xfrm>
              <a:off x="6108525" y="1629725"/>
              <a:ext cx="53500" cy="53500"/>
            </a:xfrm>
            <a:custGeom>
              <a:avLst/>
              <a:gdLst/>
              <a:ahLst/>
              <a:cxnLst/>
              <a:rect l="l" t="t" r="r" b="b"/>
              <a:pathLst>
                <a:path w="2140" h="2140" extrusionOk="0">
                  <a:moveTo>
                    <a:pt x="886" y="1"/>
                  </a:moveTo>
                  <a:lnTo>
                    <a:pt x="665" y="56"/>
                  </a:lnTo>
                  <a:lnTo>
                    <a:pt x="480" y="167"/>
                  </a:lnTo>
                  <a:lnTo>
                    <a:pt x="314" y="277"/>
                  </a:lnTo>
                  <a:lnTo>
                    <a:pt x="185" y="443"/>
                  </a:lnTo>
                  <a:lnTo>
                    <a:pt x="93" y="628"/>
                  </a:lnTo>
                  <a:lnTo>
                    <a:pt x="19" y="831"/>
                  </a:lnTo>
                  <a:lnTo>
                    <a:pt x="1" y="941"/>
                  </a:lnTo>
                  <a:lnTo>
                    <a:pt x="1" y="1052"/>
                  </a:lnTo>
                  <a:lnTo>
                    <a:pt x="19" y="1273"/>
                  </a:lnTo>
                  <a:lnTo>
                    <a:pt x="75" y="1476"/>
                  </a:lnTo>
                  <a:lnTo>
                    <a:pt x="167" y="1660"/>
                  </a:lnTo>
                  <a:lnTo>
                    <a:pt x="296" y="1826"/>
                  </a:lnTo>
                  <a:lnTo>
                    <a:pt x="462" y="1955"/>
                  </a:lnTo>
                  <a:lnTo>
                    <a:pt x="646" y="2048"/>
                  </a:lnTo>
                  <a:lnTo>
                    <a:pt x="849" y="2121"/>
                  </a:lnTo>
                  <a:lnTo>
                    <a:pt x="960" y="2140"/>
                  </a:lnTo>
                  <a:lnTo>
                    <a:pt x="1181" y="2140"/>
                  </a:lnTo>
                  <a:lnTo>
                    <a:pt x="1291" y="2121"/>
                  </a:lnTo>
                  <a:lnTo>
                    <a:pt x="1494" y="2048"/>
                  </a:lnTo>
                  <a:lnTo>
                    <a:pt x="1679" y="1955"/>
                  </a:lnTo>
                  <a:lnTo>
                    <a:pt x="1826" y="1826"/>
                  </a:lnTo>
                  <a:lnTo>
                    <a:pt x="1955" y="1660"/>
                  </a:lnTo>
                  <a:lnTo>
                    <a:pt x="2066" y="1476"/>
                  </a:lnTo>
                  <a:lnTo>
                    <a:pt x="2121" y="1273"/>
                  </a:lnTo>
                  <a:lnTo>
                    <a:pt x="2140" y="1162"/>
                  </a:lnTo>
                  <a:lnTo>
                    <a:pt x="2140" y="1052"/>
                  </a:lnTo>
                  <a:lnTo>
                    <a:pt x="2121" y="849"/>
                  </a:lnTo>
                  <a:lnTo>
                    <a:pt x="2066" y="646"/>
                  </a:lnTo>
                  <a:lnTo>
                    <a:pt x="1955" y="462"/>
                  </a:lnTo>
                  <a:lnTo>
                    <a:pt x="1845" y="314"/>
                  </a:lnTo>
                  <a:lnTo>
                    <a:pt x="1679" y="185"/>
                  </a:lnTo>
                  <a:lnTo>
                    <a:pt x="1513" y="75"/>
                  </a:lnTo>
                  <a:lnTo>
                    <a:pt x="1310" y="19"/>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7" name="Google Shape;1057;p3"/>
            <p:cNvSpPr/>
            <p:nvPr/>
          </p:nvSpPr>
          <p:spPr>
            <a:xfrm>
              <a:off x="4832625" y="502250"/>
              <a:ext cx="53950" cy="53475"/>
            </a:xfrm>
            <a:custGeom>
              <a:avLst/>
              <a:gdLst/>
              <a:ahLst/>
              <a:cxnLst/>
              <a:rect l="l" t="t" r="r" b="b"/>
              <a:pathLst>
                <a:path w="2158" h="2139" extrusionOk="0">
                  <a:moveTo>
                    <a:pt x="1051" y="0"/>
                  </a:moveTo>
                  <a:lnTo>
                    <a:pt x="940" y="19"/>
                  </a:lnTo>
                  <a:lnTo>
                    <a:pt x="830" y="37"/>
                  </a:lnTo>
                  <a:lnTo>
                    <a:pt x="627" y="92"/>
                  </a:lnTo>
                  <a:lnTo>
                    <a:pt x="461" y="203"/>
                  </a:lnTo>
                  <a:lnTo>
                    <a:pt x="295" y="332"/>
                  </a:lnTo>
                  <a:lnTo>
                    <a:pt x="166" y="498"/>
                  </a:lnTo>
                  <a:lnTo>
                    <a:pt x="74" y="682"/>
                  </a:lnTo>
                  <a:lnTo>
                    <a:pt x="18" y="885"/>
                  </a:lnTo>
                  <a:lnTo>
                    <a:pt x="0" y="1106"/>
                  </a:lnTo>
                  <a:lnTo>
                    <a:pt x="37" y="1328"/>
                  </a:lnTo>
                  <a:lnTo>
                    <a:pt x="92" y="1512"/>
                  </a:lnTo>
                  <a:lnTo>
                    <a:pt x="203" y="1696"/>
                  </a:lnTo>
                  <a:lnTo>
                    <a:pt x="332" y="1844"/>
                  </a:lnTo>
                  <a:lnTo>
                    <a:pt x="479" y="1973"/>
                  </a:lnTo>
                  <a:lnTo>
                    <a:pt x="664" y="2065"/>
                  </a:lnTo>
                  <a:lnTo>
                    <a:pt x="848" y="2120"/>
                  </a:lnTo>
                  <a:lnTo>
                    <a:pt x="1069" y="2139"/>
                  </a:lnTo>
                  <a:lnTo>
                    <a:pt x="1180" y="2139"/>
                  </a:lnTo>
                  <a:lnTo>
                    <a:pt x="1291" y="2120"/>
                  </a:lnTo>
                  <a:lnTo>
                    <a:pt x="1494" y="2065"/>
                  </a:lnTo>
                  <a:lnTo>
                    <a:pt x="1678" y="1973"/>
                  </a:lnTo>
                  <a:lnTo>
                    <a:pt x="1844" y="1844"/>
                  </a:lnTo>
                  <a:lnTo>
                    <a:pt x="1973" y="1678"/>
                  </a:lnTo>
                  <a:lnTo>
                    <a:pt x="2065" y="1494"/>
                  </a:lnTo>
                  <a:lnTo>
                    <a:pt x="2120" y="1291"/>
                  </a:lnTo>
                  <a:lnTo>
                    <a:pt x="2139" y="1180"/>
                  </a:lnTo>
                  <a:lnTo>
                    <a:pt x="2157" y="1069"/>
                  </a:lnTo>
                  <a:lnTo>
                    <a:pt x="2120" y="848"/>
                  </a:lnTo>
                  <a:lnTo>
                    <a:pt x="2065" y="645"/>
                  </a:lnTo>
                  <a:lnTo>
                    <a:pt x="1973" y="461"/>
                  </a:lnTo>
                  <a:lnTo>
                    <a:pt x="1825" y="295"/>
                  </a:lnTo>
                  <a:lnTo>
                    <a:pt x="1678" y="166"/>
                  </a:lnTo>
                  <a:lnTo>
                    <a:pt x="1494" y="74"/>
                  </a:lnTo>
                  <a:lnTo>
                    <a:pt x="1272" y="19"/>
                  </a:lnTo>
                  <a:lnTo>
                    <a:pt x="10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8" name="Google Shape;1058;p3"/>
            <p:cNvSpPr/>
            <p:nvPr/>
          </p:nvSpPr>
          <p:spPr>
            <a:xfrm>
              <a:off x="6188750" y="1644025"/>
              <a:ext cx="53025" cy="53025"/>
            </a:xfrm>
            <a:custGeom>
              <a:avLst/>
              <a:gdLst/>
              <a:ahLst/>
              <a:cxnLst/>
              <a:rect l="l" t="t" r="r" b="b"/>
              <a:pathLst>
                <a:path w="2121" h="2121" extrusionOk="0">
                  <a:moveTo>
                    <a:pt x="1051" y="0"/>
                  </a:moveTo>
                  <a:lnTo>
                    <a:pt x="830" y="19"/>
                  </a:lnTo>
                  <a:lnTo>
                    <a:pt x="645" y="74"/>
                  </a:lnTo>
                  <a:lnTo>
                    <a:pt x="461" y="166"/>
                  </a:lnTo>
                  <a:lnTo>
                    <a:pt x="295" y="295"/>
                  </a:lnTo>
                  <a:lnTo>
                    <a:pt x="184" y="443"/>
                  </a:lnTo>
                  <a:lnTo>
                    <a:pt x="74" y="627"/>
                  </a:lnTo>
                  <a:lnTo>
                    <a:pt x="18" y="830"/>
                  </a:lnTo>
                  <a:lnTo>
                    <a:pt x="0" y="1033"/>
                  </a:lnTo>
                  <a:lnTo>
                    <a:pt x="0" y="1162"/>
                  </a:lnTo>
                  <a:lnTo>
                    <a:pt x="0" y="1273"/>
                  </a:lnTo>
                  <a:lnTo>
                    <a:pt x="74" y="1476"/>
                  </a:lnTo>
                  <a:lnTo>
                    <a:pt x="166" y="1660"/>
                  </a:lnTo>
                  <a:lnTo>
                    <a:pt x="295" y="1807"/>
                  </a:lnTo>
                  <a:lnTo>
                    <a:pt x="443" y="1955"/>
                  </a:lnTo>
                  <a:lnTo>
                    <a:pt x="627" y="2047"/>
                  </a:lnTo>
                  <a:lnTo>
                    <a:pt x="830" y="2102"/>
                  </a:lnTo>
                  <a:lnTo>
                    <a:pt x="940" y="2121"/>
                  </a:lnTo>
                  <a:lnTo>
                    <a:pt x="1051" y="2121"/>
                  </a:lnTo>
                  <a:lnTo>
                    <a:pt x="1272" y="2102"/>
                  </a:lnTo>
                  <a:lnTo>
                    <a:pt x="1475" y="2047"/>
                  </a:lnTo>
                  <a:lnTo>
                    <a:pt x="1659" y="1955"/>
                  </a:lnTo>
                  <a:lnTo>
                    <a:pt x="1807" y="1826"/>
                  </a:lnTo>
                  <a:lnTo>
                    <a:pt x="1936" y="1678"/>
                  </a:lnTo>
                  <a:lnTo>
                    <a:pt x="2028" y="1494"/>
                  </a:lnTo>
                  <a:lnTo>
                    <a:pt x="2102" y="1310"/>
                  </a:lnTo>
                  <a:lnTo>
                    <a:pt x="2120" y="1088"/>
                  </a:lnTo>
                  <a:lnTo>
                    <a:pt x="2120" y="978"/>
                  </a:lnTo>
                  <a:lnTo>
                    <a:pt x="2102" y="867"/>
                  </a:lnTo>
                  <a:lnTo>
                    <a:pt x="2047" y="664"/>
                  </a:lnTo>
                  <a:lnTo>
                    <a:pt x="1954" y="480"/>
                  </a:lnTo>
                  <a:lnTo>
                    <a:pt x="1825" y="314"/>
                  </a:lnTo>
                  <a:lnTo>
                    <a:pt x="1659" y="185"/>
                  </a:lnTo>
                  <a:lnTo>
                    <a:pt x="1475" y="74"/>
                  </a:lnTo>
                  <a:lnTo>
                    <a:pt x="1272"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9" name="Google Shape;1059;p3"/>
            <p:cNvSpPr/>
            <p:nvPr/>
          </p:nvSpPr>
          <p:spPr>
            <a:xfrm>
              <a:off x="6348700" y="1670300"/>
              <a:ext cx="52550" cy="52100"/>
            </a:xfrm>
            <a:custGeom>
              <a:avLst/>
              <a:gdLst/>
              <a:ahLst/>
              <a:cxnLst/>
              <a:rect l="l" t="t" r="r" b="b"/>
              <a:pathLst>
                <a:path w="2102" h="2084" extrusionOk="0">
                  <a:moveTo>
                    <a:pt x="1033" y="0"/>
                  </a:moveTo>
                  <a:lnTo>
                    <a:pt x="811" y="19"/>
                  </a:lnTo>
                  <a:lnTo>
                    <a:pt x="627" y="74"/>
                  </a:lnTo>
                  <a:lnTo>
                    <a:pt x="443" y="185"/>
                  </a:lnTo>
                  <a:lnTo>
                    <a:pt x="295" y="314"/>
                  </a:lnTo>
                  <a:lnTo>
                    <a:pt x="166" y="461"/>
                  </a:lnTo>
                  <a:lnTo>
                    <a:pt x="74" y="646"/>
                  </a:lnTo>
                  <a:lnTo>
                    <a:pt x="18" y="849"/>
                  </a:lnTo>
                  <a:lnTo>
                    <a:pt x="0" y="1051"/>
                  </a:lnTo>
                  <a:lnTo>
                    <a:pt x="37" y="1273"/>
                  </a:lnTo>
                  <a:lnTo>
                    <a:pt x="92" y="1476"/>
                  </a:lnTo>
                  <a:lnTo>
                    <a:pt x="184" y="1641"/>
                  </a:lnTo>
                  <a:lnTo>
                    <a:pt x="314" y="1789"/>
                  </a:lnTo>
                  <a:lnTo>
                    <a:pt x="479" y="1918"/>
                  </a:lnTo>
                  <a:lnTo>
                    <a:pt x="645" y="2010"/>
                  </a:lnTo>
                  <a:lnTo>
                    <a:pt x="848" y="2066"/>
                  </a:lnTo>
                  <a:lnTo>
                    <a:pt x="1069" y="2084"/>
                  </a:lnTo>
                  <a:lnTo>
                    <a:pt x="1272" y="2066"/>
                  </a:lnTo>
                  <a:lnTo>
                    <a:pt x="1475" y="1992"/>
                  </a:lnTo>
                  <a:lnTo>
                    <a:pt x="1659" y="1900"/>
                  </a:lnTo>
                  <a:lnTo>
                    <a:pt x="1807" y="1771"/>
                  </a:lnTo>
                  <a:lnTo>
                    <a:pt x="1936" y="1623"/>
                  </a:lnTo>
                  <a:lnTo>
                    <a:pt x="2028" y="1439"/>
                  </a:lnTo>
                  <a:lnTo>
                    <a:pt x="2084" y="1236"/>
                  </a:lnTo>
                  <a:lnTo>
                    <a:pt x="2102" y="1015"/>
                  </a:lnTo>
                  <a:lnTo>
                    <a:pt x="2065" y="812"/>
                  </a:lnTo>
                  <a:lnTo>
                    <a:pt x="2010" y="609"/>
                  </a:lnTo>
                  <a:lnTo>
                    <a:pt x="1918" y="443"/>
                  </a:lnTo>
                  <a:lnTo>
                    <a:pt x="1789" y="277"/>
                  </a:lnTo>
                  <a:lnTo>
                    <a:pt x="1623" y="166"/>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0" name="Google Shape;1060;p3"/>
            <p:cNvSpPr/>
            <p:nvPr/>
          </p:nvSpPr>
          <p:spPr>
            <a:xfrm>
              <a:off x="4936800" y="848875"/>
              <a:ext cx="51175" cy="51200"/>
            </a:xfrm>
            <a:custGeom>
              <a:avLst/>
              <a:gdLst/>
              <a:ahLst/>
              <a:cxnLst/>
              <a:rect l="l" t="t" r="r" b="b"/>
              <a:pathLst>
                <a:path w="2047" h="2048" extrusionOk="0">
                  <a:moveTo>
                    <a:pt x="922" y="1"/>
                  </a:moveTo>
                  <a:lnTo>
                    <a:pt x="830" y="19"/>
                  </a:lnTo>
                  <a:lnTo>
                    <a:pt x="627" y="74"/>
                  </a:lnTo>
                  <a:lnTo>
                    <a:pt x="443" y="167"/>
                  </a:lnTo>
                  <a:lnTo>
                    <a:pt x="295" y="296"/>
                  </a:lnTo>
                  <a:lnTo>
                    <a:pt x="166" y="443"/>
                  </a:lnTo>
                  <a:lnTo>
                    <a:pt x="74" y="627"/>
                  </a:lnTo>
                  <a:lnTo>
                    <a:pt x="18" y="830"/>
                  </a:lnTo>
                  <a:lnTo>
                    <a:pt x="0" y="923"/>
                  </a:lnTo>
                  <a:lnTo>
                    <a:pt x="0" y="1033"/>
                  </a:lnTo>
                  <a:lnTo>
                    <a:pt x="0" y="1144"/>
                  </a:lnTo>
                  <a:lnTo>
                    <a:pt x="18" y="1254"/>
                  </a:lnTo>
                  <a:lnTo>
                    <a:pt x="92" y="1439"/>
                  </a:lnTo>
                  <a:lnTo>
                    <a:pt x="184" y="1623"/>
                  </a:lnTo>
                  <a:lnTo>
                    <a:pt x="313" y="1771"/>
                  </a:lnTo>
                  <a:lnTo>
                    <a:pt x="479" y="1900"/>
                  </a:lnTo>
                  <a:lnTo>
                    <a:pt x="664" y="1992"/>
                  </a:lnTo>
                  <a:lnTo>
                    <a:pt x="848" y="2029"/>
                  </a:lnTo>
                  <a:lnTo>
                    <a:pt x="959" y="2047"/>
                  </a:lnTo>
                  <a:lnTo>
                    <a:pt x="1069" y="2047"/>
                  </a:lnTo>
                  <a:lnTo>
                    <a:pt x="1272" y="2029"/>
                  </a:lnTo>
                  <a:lnTo>
                    <a:pt x="1457" y="1955"/>
                  </a:lnTo>
                  <a:lnTo>
                    <a:pt x="1623" y="1863"/>
                  </a:lnTo>
                  <a:lnTo>
                    <a:pt x="1770" y="1734"/>
                  </a:lnTo>
                  <a:lnTo>
                    <a:pt x="1881" y="1568"/>
                  </a:lnTo>
                  <a:lnTo>
                    <a:pt x="1973" y="1402"/>
                  </a:lnTo>
                  <a:lnTo>
                    <a:pt x="2028" y="1199"/>
                  </a:lnTo>
                  <a:lnTo>
                    <a:pt x="2047" y="996"/>
                  </a:lnTo>
                  <a:lnTo>
                    <a:pt x="2028" y="812"/>
                  </a:lnTo>
                  <a:lnTo>
                    <a:pt x="1973" y="609"/>
                  </a:lnTo>
                  <a:lnTo>
                    <a:pt x="1862" y="443"/>
                  </a:lnTo>
                  <a:lnTo>
                    <a:pt x="1752" y="296"/>
                  </a:lnTo>
                  <a:lnTo>
                    <a:pt x="1604" y="167"/>
                  </a:lnTo>
                  <a:lnTo>
                    <a:pt x="1420" y="74"/>
                  </a:lnTo>
                  <a:lnTo>
                    <a:pt x="1235" y="19"/>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1" name="Google Shape;1061;p3"/>
            <p:cNvSpPr/>
            <p:nvPr/>
          </p:nvSpPr>
          <p:spPr>
            <a:xfrm>
              <a:off x="5067700" y="1036950"/>
              <a:ext cx="51650" cy="51650"/>
            </a:xfrm>
            <a:custGeom>
              <a:avLst/>
              <a:gdLst/>
              <a:ahLst/>
              <a:cxnLst/>
              <a:rect l="l" t="t" r="r" b="b"/>
              <a:pathLst>
                <a:path w="2066" h="2066" extrusionOk="0">
                  <a:moveTo>
                    <a:pt x="1015" y="0"/>
                  </a:moveTo>
                  <a:lnTo>
                    <a:pt x="812" y="19"/>
                  </a:lnTo>
                  <a:lnTo>
                    <a:pt x="627" y="74"/>
                  </a:lnTo>
                  <a:lnTo>
                    <a:pt x="461" y="166"/>
                  </a:lnTo>
                  <a:lnTo>
                    <a:pt x="314" y="295"/>
                  </a:lnTo>
                  <a:lnTo>
                    <a:pt x="185" y="443"/>
                  </a:lnTo>
                  <a:lnTo>
                    <a:pt x="93" y="609"/>
                  </a:lnTo>
                  <a:lnTo>
                    <a:pt x="37" y="793"/>
                  </a:lnTo>
                  <a:lnTo>
                    <a:pt x="0" y="996"/>
                  </a:lnTo>
                  <a:lnTo>
                    <a:pt x="19" y="1217"/>
                  </a:lnTo>
                  <a:lnTo>
                    <a:pt x="74" y="1420"/>
                  </a:lnTo>
                  <a:lnTo>
                    <a:pt x="166" y="1586"/>
                  </a:lnTo>
                  <a:lnTo>
                    <a:pt x="295" y="1752"/>
                  </a:lnTo>
                  <a:lnTo>
                    <a:pt x="443" y="1881"/>
                  </a:lnTo>
                  <a:lnTo>
                    <a:pt x="609" y="1973"/>
                  </a:lnTo>
                  <a:lnTo>
                    <a:pt x="812" y="2047"/>
                  </a:lnTo>
                  <a:lnTo>
                    <a:pt x="1015" y="2065"/>
                  </a:lnTo>
                  <a:lnTo>
                    <a:pt x="1236" y="2047"/>
                  </a:lnTo>
                  <a:lnTo>
                    <a:pt x="1439" y="1992"/>
                  </a:lnTo>
                  <a:lnTo>
                    <a:pt x="1605" y="1900"/>
                  </a:lnTo>
                  <a:lnTo>
                    <a:pt x="1771" y="1770"/>
                  </a:lnTo>
                  <a:lnTo>
                    <a:pt x="1881" y="1623"/>
                  </a:lnTo>
                  <a:lnTo>
                    <a:pt x="1992" y="1439"/>
                  </a:lnTo>
                  <a:lnTo>
                    <a:pt x="2047" y="1236"/>
                  </a:lnTo>
                  <a:lnTo>
                    <a:pt x="2066" y="1033"/>
                  </a:lnTo>
                  <a:lnTo>
                    <a:pt x="2047" y="830"/>
                  </a:lnTo>
                  <a:lnTo>
                    <a:pt x="1992" y="627"/>
                  </a:lnTo>
                  <a:lnTo>
                    <a:pt x="1881" y="443"/>
                  </a:lnTo>
                  <a:lnTo>
                    <a:pt x="1771" y="295"/>
                  </a:lnTo>
                  <a:lnTo>
                    <a:pt x="1605" y="166"/>
                  </a:lnTo>
                  <a:lnTo>
                    <a:pt x="1439" y="74"/>
                  </a:lnTo>
                  <a:lnTo>
                    <a:pt x="1236"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2" name="Google Shape;1062;p3"/>
            <p:cNvSpPr/>
            <p:nvPr/>
          </p:nvSpPr>
          <p:spPr>
            <a:xfrm>
              <a:off x="5344725" y="1331025"/>
              <a:ext cx="51200" cy="51200"/>
            </a:xfrm>
            <a:custGeom>
              <a:avLst/>
              <a:gdLst/>
              <a:ahLst/>
              <a:cxnLst/>
              <a:rect l="l" t="t" r="r" b="b"/>
              <a:pathLst>
                <a:path w="2048" h="2048" extrusionOk="0">
                  <a:moveTo>
                    <a:pt x="941" y="1"/>
                  </a:moveTo>
                  <a:lnTo>
                    <a:pt x="831" y="19"/>
                  </a:lnTo>
                  <a:lnTo>
                    <a:pt x="646" y="75"/>
                  </a:lnTo>
                  <a:lnTo>
                    <a:pt x="462" y="167"/>
                  </a:lnTo>
                  <a:lnTo>
                    <a:pt x="296" y="296"/>
                  </a:lnTo>
                  <a:lnTo>
                    <a:pt x="185" y="443"/>
                  </a:lnTo>
                  <a:lnTo>
                    <a:pt x="75" y="628"/>
                  </a:lnTo>
                  <a:lnTo>
                    <a:pt x="19" y="831"/>
                  </a:lnTo>
                  <a:lnTo>
                    <a:pt x="1" y="923"/>
                  </a:lnTo>
                  <a:lnTo>
                    <a:pt x="1" y="1033"/>
                  </a:lnTo>
                  <a:lnTo>
                    <a:pt x="1" y="1144"/>
                  </a:lnTo>
                  <a:lnTo>
                    <a:pt x="19" y="1255"/>
                  </a:lnTo>
                  <a:lnTo>
                    <a:pt x="93" y="1439"/>
                  </a:lnTo>
                  <a:lnTo>
                    <a:pt x="185" y="1624"/>
                  </a:lnTo>
                  <a:lnTo>
                    <a:pt x="314" y="1771"/>
                  </a:lnTo>
                  <a:lnTo>
                    <a:pt x="480" y="1900"/>
                  </a:lnTo>
                  <a:lnTo>
                    <a:pt x="665" y="1992"/>
                  </a:lnTo>
                  <a:lnTo>
                    <a:pt x="849" y="2048"/>
                  </a:lnTo>
                  <a:lnTo>
                    <a:pt x="1070" y="2048"/>
                  </a:lnTo>
                  <a:lnTo>
                    <a:pt x="1273" y="2029"/>
                  </a:lnTo>
                  <a:lnTo>
                    <a:pt x="1457" y="1955"/>
                  </a:lnTo>
                  <a:lnTo>
                    <a:pt x="1623" y="1863"/>
                  </a:lnTo>
                  <a:lnTo>
                    <a:pt x="1771" y="1734"/>
                  </a:lnTo>
                  <a:lnTo>
                    <a:pt x="1881" y="1587"/>
                  </a:lnTo>
                  <a:lnTo>
                    <a:pt x="1974" y="1402"/>
                  </a:lnTo>
                  <a:lnTo>
                    <a:pt x="2029" y="1218"/>
                  </a:lnTo>
                  <a:lnTo>
                    <a:pt x="2047" y="1015"/>
                  </a:lnTo>
                  <a:lnTo>
                    <a:pt x="2029" y="812"/>
                  </a:lnTo>
                  <a:lnTo>
                    <a:pt x="1974" y="628"/>
                  </a:lnTo>
                  <a:lnTo>
                    <a:pt x="1881" y="462"/>
                  </a:lnTo>
                  <a:lnTo>
                    <a:pt x="1752" y="296"/>
                  </a:lnTo>
                  <a:lnTo>
                    <a:pt x="1605" y="185"/>
                  </a:lnTo>
                  <a:lnTo>
                    <a:pt x="1439" y="93"/>
                  </a:lnTo>
                  <a:lnTo>
                    <a:pt x="1255"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3" name="Google Shape;1063;p3"/>
            <p:cNvSpPr/>
            <p:nvPr/>
          </p:nvSpPr>
          <p:spPr>
            <a:xfrm>
              <a:off x="5713025" y="1559200"/>
              <a:ext cx="51200" cy="51650"/>
            </a:xfrm>
            <a:custGeom>
              <a:avLst/>
              <a:gdLst/>
              <a:ahLst/>
              <a:cxnLst/>
              <a:rect l="l" t="t" r="r" b="b"/>
              <a:pathLst>
                <a:path w="2048" h="2066" extrusionOk="0">
                  <a:moveTo>
                    <a:pt x="1033" y="1"/>
                  </a:moveTo>
                  <a:lnTo>
                    <a:pt x="831" y="19"/>
                  </a:lnTo>
                  <a:lnTo>
                    <a:pt x="628" y="93"/>
                  </a:lnTo>
                  <a:lnTo>
                    <a:pt x="462" y="185"/>
                  </a:lnTo>
                  <a:lnTo>
                    <a:pt x="314" y="296"/>
                  </a:lnTo>
                  <a:lnTo>
                    <a:pt x="185" y="443"/>
                  </a:lnTo>
                  <a:lnTo>
                    <a:pt x="93" y="628"/>
                  </a:lnTo>
                  <a:lnTo>
                    <a:pt x="19" y="812"/>
                  </a:lnTo>
                  <a:lnTo>
                    <a:pt x="1" y="1015"/>
                  </a:lnTo>
                  <a:lnTo>
                    <a:pt x="19" y="1218"/>
                  </a:lnTo>
                  <a:lnTo>
                    <a:pt x="75" y="1402"/>
                  </a:lnTo>
                  <a:lnTo>
                    <a:pt x="167" y="1587"/>
                  </a:lnTo>
                  <a:lnTo>
                    <a:pt x="277" y="1734"/>
                  </a:lnTo>
                  <a:lnTo>
                    <a:pt x="425" y="1863"/>
                  </a:lnTo>
                  <a:lnTo>
                    <a:pt x="591" y="1955"/>
                  </a:lnTo>
                  <a:lnTo>
                    <a:pt x="794" y="2029"/>
                  </a:lnTo>
                  <a:lnTo>
                    <a:pt x="978" y="2066"/>
                  </a:lnTo>
                  <a:lnTo>
                    <a:pt x="1089" y="2047"/>
                  </a:lnTo>
                  <a:lnTo>
                    <a:pt x="1199" y="2047"/>
                  </a:lnTo>
                  <a:lnTo>
                    <a:pt x="1402" y="1992"/>
                  </a:lnTo>
                  <a:lnTo>
                    <a:pt x="1568" y="1882"/>
                  </a:lnTo>
                  <a:lnTo>
                    <a:pt x="1734" y="1771"/>
                  </a:lnTo>
                  <a:lnTo>
                    <a:pt x="1863" y="1605"/>
                  </a:lnTo>
                  <a:lnTo>
                    <a:pt x="1955" y="1439"/>
                  </a:lnTo>
                  <a:lnTo>
                    <a:pt x="2029" y="1236"/>
                  </a:lnTo>
                  <a:lnTo>
                    <a:pt x="2047" y="1126"/>
                  </a:lnTo>
                  <a:lnTo>
                    <a:pt x="2047" y="1015"/>
                  </a:lnTo>
                  <a:lnTo>
                    <a:pt x="2029" y="812"/>
                  </a:lnTo>
                  <a:lnTo>
                    <a:pt x="1955" y="628"/>
                  </a:lnTo>
                  <a:lnTo>
                    <a:pt x="1863" y="462"/>
                  </a:lnTo>
                  <a:lnTo>
                    <a:pt x="1734" y="314"/>
                  </a:lnTo>
                  <a:lnTo>
                    <a:pt x="1587" y="185"/>
                  </a:lnTo>
                  <a:lnTo>
                    <a:pt x="1421" y="93"/>
                  </a:lnTo>
                  <a:lnTo>
                    <a:pt x="1236" y="38"/>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4" name="Google Shape;1064;p3"/>
            <p:cNvSpPr/>
            <p:nvPr/>
          </p:nvSpPr>
          <p:spPr>
            <a:xfrm>
              <a:off x="5792775" y="1573500"/>
              <a:ext cx="51650" cy="51650"/>
            </a:xfrm>
            <a:custGeom>
              <a:avLst/>
              <a:gdLst/>
              <a:ahLst/>
              <a:cxnLst/>
              <a:rect l="l" t="t" r="r" b="b"/>
              <a:pathLst>
                <a:path w="2066" h="2066" extrusionOk="0">
                  <a:moveTo>
                    <a:pt x="1052" y="0"/>
                  </a:moveTo>
                  <a:lnTo>
                    <a:pt x="830" y="19"/>
                  </a:lnTo>
                  <a:lnTo>
                    <a:pt x="646" y="74"/>
                  </a:lnTo>
                  <a:lnTo>
                    <a:pt x="462" y="166"/>
                  </a:lnTo>
                  <a:lnTo>
                    <a:pt x="296" y="277"/>
                  </a:lnTo>
                  <a:lnTo>
                    <a:pt x="167" y="443"/>
                  </a:lnTo>
                  <a:lnTo>
                    <a:pt x="74" y="609"/>
                  </a:lnTo>
                  <a:lnTo>
                    <a:pt x="19" y="812"/>
                  </a:lnTo>
                  <a:lnTo>
                    <a:pt x="1" y="1015"/>
                  </a:lnTo>
                  <a:lnTo>
                    <a:pt x="1" y="1217"/>
                  </a:lnTo>
                  <a:lnTo>
                    <a:pt x="56" y="1420"/>
                  </a:lnTo>
                  <a:lnTo>
                    <a:pt x="148" y="1586"/>
                  </a:lnTo>
                  <a:lnTo>
                    <a:pt x="277" y="1752"/>
                  </a:lnTo>
                  <a:lnTo>
                    <a:pt x="406" y="1881"/>
                  </a:lnTo>
                  <a:lnTo>
                    <a:pt x="591" y="1973"/>
                  </a:lnTo>
                  <a:lnTo>
                    <a:pt x="775" y="2029"/>
                  </a:lnTo>
                  <a:lnTo>
                    <a:pt x="978" y="2066"/>
                  </a:lnTo>
                  <a:lnTo>
                    <a:pt x="1181" y="2047"/>
                  </a:lnTo>
                  <a:lnTo>
                    <a:pt x="1384" y="2010"/>
                  </a:lnTo>
                  <a:lnTo>
                    <a:pt x="1568" y="1918"/>
                  </a:lnTo>
                  <a:lnTo>
                    <a:pt x="1734" y="1789"/>
                  </a:lnTo>
                  <a:lnTo>
                    <a:pt x="1863" y="1641"/>
                  </a:lnTo>
                  <a:lnTo>
                    <a:pt x="1974" y="1475"/>
                  </a:lnTo>
                  <a:lnTo>
                    <a:pt x="2029" y="1291"/>
                  </a:lnTo>
                  <a:lnTo>
                    <a:pt x="2066" y="1070"/>
                  </a:lnTo>
                  <a:lnTo>
                    <a:pt x="2047" y="849"/>
                  </a:lnTo>
                  <a:lnTo>
                    <a:pt x="1992" y="664"/>
                  </a:lnTo>
                  <a:lnTo>
                    <a:pt x="1900" y="480"/>
                  </a:lnTo>
                  <a:lnTo>
                    <a:pt x="1789" y="314"/>
                  </a:lnTo>
                  <a:lnTo>
                    <a:pt x="1642" y="185"/>
                  </a:lnTo>
                  <a:lnTo>
                    <a:pt x="1457" y="93"/>
                  </a:lnTo>
                  <a:lnTo>
                    <a:pt x="1273" y="19"/>
                  </a:lnTo>
                  <a:lnTo>
                    <a:pt x="105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5" name="Google Shape;1065;p3"/>
            <p:cNvSpPr/>
            <p:nvPr/>
          </p:nvSpPr>
          <p:spPr>
            <a:xfrm>
              <a:off x="5002250" y="942900"/>
              <a:ext cx="51650" cy="51675"/>
            </a:xfrm>
            <a:custGeom>
              <a:avLst/>
              <a:gdLst/>
              <a:ahLst/>
              <a:cxnLst/>
              <a:rect l="l" t="t" r="r" b="b"/>
              <a:pathLst>
                <a:path w="2066" h="2067" extrusionOk="0">
                  <a:moveTo>
                    <a:pt x="996" y="1"/>
                  </a:moveTo>
                  <a:lnTo>
                    <a:pt x="793" y="19"/>
                  </a:lnTo>
                  <a:lnTo>
                    <a:pt x="609" y="75"/>
                  </a:lnTo>
                  <a:lnTo>
                    <a:pt x="443" y="185"/>
                  </a:lnTo>
                  <a:lnTo>
                    <a:pt x="295" y="296"/>
                  </a:lnTo>
                  <a:lnTo>
                    <a:pt x="166" y="444"/>
                  </a:lnTo>
                  <a:lnTo>
                    <a:pt x="74" y="628"/>
                  </a:lnTo>
                  <a:lnTo>
                    <a:pt x="19" y="812"/>
                  </a:lnTo>
                  <a:lnTo>
                    <a:pt x="0" y="1015"/>
                  </a:lnTo>
                  <a:lnTo>
                    <a:pt x="19" y="1218"/>
                  </a:lnTo>
                  <a:lnTo>
                    <a:pt x="74" y="1421"/>
                  </a:lnTo>
                  <a:lnTo>
                    <a:pt x="166" y="1605"/>
                  </a:lnTo>
                  <a:lnTo>
                    <a:pt x="295" y="1753"/>
                  </a:lnTo>
                  <a:lnTo>
                    <a:pt x="443" y="1882"/>
                  </a:lnTo>
                  <a:lnTo>
                    <a:pt x="627" y="1974"/>
                  </a:lnTo>
                  <a:lnTo>
                    <a:pt x="812" y="2029"/>
                  </a:lnTo>
                  <a:lnTo>
                    <a:pt x="1033" y="2066"/>
                  </a:lnTo>
                  <a:lnTo>
                    <a:pt x="1236" y="2029"/>
                  </a:lnTo>
                  <a:lnTo>
                    <a:pt x="1438" y="1974"/>
                  </a:lnTo>
                  <a:lnTo>
                    <a:pt x="1604" y="1882"/>
                  </a:lnTo>
                  <a:lnTo>
                    <a:pt x="1770" y="1753"/>
                  </a:lnTo>
                  <a:lnTo>
                    <a:pt x="1881" y="1605"/>
                  </a:lnTo>
                  <a:lnTo>
                    <a:pt x="1992" y="1421"/>
                  </a:lnTo>
                  <a:lnTo>
                    <a:pt x="2047" y="1218"/>
                  </a:lnTo>
                  <a:lnTo>
                    <a:pt x="2065" y="1015"/>
                  </a:lnTo>
                  <a:lnTo>
                    <a:pt x="2028" y="812"/>
                  </a:lnTo>
                  <a:lnTo>
                    <a:pt x="1973" y="609"/>
                  </a:lnTo>
                  <a:lnTo>
                    <a:pt x="1881" y="444"/>
                  </a:lnTo>
                  <a:lnTo>
                    <a:pt x="1752" y="278"/>
                  </a:lnTo>
                  <a:lnTo>
                    <a:pt x="1586" y="167"/>
                  </a:lnTo>
                  <a:lnTo>
                    <a:pt x="1420" y="75"/>
                  </a:lnTo>
                  <a:lnTo>
                    <a:pt x="1217" y="19"/>
                  </a:lnTo>
                  <a:lnTo>
                    <a:pt x="9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6" name="Google Shape;1066;p3"/>
            <p:cNvSpPr/>
            <p:nvPr/>
          </p:nvSpPr>
          <p:spPr>
            <a:xfrm>
              <a:off x="4819700" y="583375"/>
              <a:ext cx="51200" cy="51175"/>
            </a:xfrm>
            <a:custGeom>
              <a:avLst/>
              <a:gdLst/>
              <a:ahLst/>
              <a:cxnLst/>
              <a:rect l="l" t="t" r="r" b="b"/>
              <a:pathLst>
                <a:path w="2048" h="2047" extrusionOk="0">
                  <a:moveTo>
                    <a:pt x="867" y="0"/>
                  </a:moveTo>
                  <a:lnTo>
                    <a:pt x="665" y="56"/>
                  </a:lnTo>
                  <a:lnTo>
                    <a:pt x="480" y="148"/>
                  </a:lnTo>
                  <a:lnTo>
                    <a:pt x="333" y="277"/>
                  </a:lnTo>
                  <a:lnTo>
                    <a:pt x="185" y="424"/>
                  </a:lnTo>
                  <a:lnTo>
                    <a:pt x="93" y="590"/>
                  </a:lnTo>
                  <a:lnTo>
                    <a:pt x="19" y="793"/>
                  </a:lnTo>
                  <a:lnTo>
                    <a:pt x="1" y="904"/>
                  </a:lnTo>
                  <a:lnTo>
                    <a:pt x="1" y="996"/>
                  </a:lnTo>
                  <a:lnTo>
                    <a:pt x="19" y="1199"/>
                  </a:lnTo>
                  <a:lnTo>
                    <a:pt x="75" y="1402"/>
                  </a:lnTo>
                  <a:lnTo>
                    <a:pt x="148" y="1567"/>
                  </a:lnTo>
                  <a:lnTo>
                    <a:pt x="277" y="1733"/>
                  </a:lnTo>
                  <a:lnTo>
                    <a:pt x="425" y="1862"/>
                  </a:lnTo>
                  <a:lnTo>
                    <a:pt x="591" y="1955"/>
                  </a:lnTo>
                  <a:lnTo>
                    <a:pt x="775" y="2028"/>
                  </a:lnTo>
                  <a:lnTo>
                    <a:pt x="978" y="2047"/>
                  </a:lnTo>
                  <a:lnTo>
                    <a:pt x="1181" y="2047"/>
                  </a:lnTo>
                  <a:lnTo>
                    <a:pt x="1384" y="1992"/>
                  </a:lnTo>
                  <a:lnTo>
                    <a:pt x="1568" y="1899"/>
                  </a:lnTo>
                  <a:lnTo>
                    <a:pt x="1734" y="1770"/>
                  </a:lnTo>
                  <a:lnTo>
                    <a:pt x="1863" y="1623"/>
                  </a:lnTo>
                  <a:lnTo>
                    <a:pt x="1955" y="1457"/>
                  </a:lnTo>
                  <a:lnTo>
                    <a:pt x="2029" y="1254"/>
                  </a:lnTo>
                  <a:lnTo>
                    <a:pt x="2047" y="1162"/>
                  </a:lnTo>
                  <a:lnTo>
                    <a:pt x="2047" y="1051"/>
                  </a:lnTo>
                  <a:lnTo>
                    <a:pt x="2029" y="848"/>
                  </a:lnTo>
                  <a:lnTo>
                    <a:pt x="1974" y="646"/>
                  </a:lnTo>
                  <a:lnTo>
                    <a:pt x="1900" y="480"/>
                  </a:lnTo>
                  <a:lnTo>
                    <a:pt x="1771" y="332"/>
                  </a:lnTo>
                  <a:lnTo>
                    <a:pt x="1623" y="203"/>
                  </a:lnTo>
                  <a:lnTo>
                    <a:pt x="1457" y="92"/>
                  </a:lnTo>
                  <a:lnTo>
                    <a:pt x="1273" y="19"/>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7" name="Google Shape;1067;p3"/>
            <p:cNvSpPr/>
            <p:nvPr/>
          </p:nvSpPr>
          <p:spPr>
            <a:xfrm>
              <a:off x="4768550" y="409125"/>
              <a:ext cx="51175" cy="51650"/>
            </a:xfrm>
            <a:custGeom>
              <a:avLst/>
              <a:gdLst/>
              <a:ahLst/>
              <a:cxnLst/>
              <a:rect l="l" t="t" r="r" b="b"/>
              <a:pathLst>
                <a:path w="2047" h="2066" extrusionOk="0">
                  <a:moveTo>
                    <a:pt x="1070" y="1"/>
                  </a:moveTo>
                  <a:lnTo>
                    <a:pt x="867" y="19"/>
                  </a:lnTo>
                  <a:lnTo>
                    <a:pt x="664" y="74"/>
                  </a:lnTo>
                  <a:lnTo>
                    <a:pt x="498" y="148"/>
                  </a:lnTo>
                  <a:lnTo>
                    <a:pt x="332" y="277"/>
                  </a:lnTo>
                  <a:lnTo>
                    <a:pt x="203" y="425"/>
                  </a:lnTo>
                  <a:lnTo>
                    <a:pt x="92" y="591"/>
                  </a:lnTo>
                  <a:lnTo>
                    <a:pt x="19" y="775"/>
                  </a:lnTo>
                  <a:lnTo>
                    <a:pt x="0" y="978"/>
                  </a:lnTo>
                  <a:lnTo>
                    <a:pt x="0" y="1181"/>
                  </a:lnTo>
                  <a:lnTo>
                    <a:pt x="55" y="1365"/>
                  </a:lnTo>
                  <a:lnTo>
                    <a:pt x="129" y="1549"/>
                  </a:lnTo>
                  <a:lnTo>
                    <a:pt x="240" y="1697"/>
                  </a:lnTo>
                  <a:lnTo>
                    <a:pt x="387" y="1844"/>
                  </a:lnTo>
                  <a:lnTo>
                    <a:pt x="553" y="1955"/>
                  </a:lnTo>
                  <a:lnTo>
                    <a:pt x="738" y="2010"/>
                  </a:lnTo>
                  <a:lnTo>
                    <a:pt x="940" y="2047"/>
                  </a:lnTo>
                  <a:lnTo>
                    <a:pt x="1051" y="2066"/>
                  </a:lnTo>
                  <a:lnTo>
                    <a:pt x="1162" y="2047"/>
                  </a:lnTo>
                  <a:lnTo>
                    <a:pt x="1346" y="1992"/>
                  </a:lnTo>
                  <a:lnTo>
                    <a:pt x="1530" y="1918"/>
                  </a:lnTo>
                  <a:lnTo>
                    <a:pt x="1696" y="1789"/>
                  </a:lnTo>
                  <a:lnTo>
                    <a:pt x="1844" y="1642"/>
                  </a:lnTo>
                  <a:lnTo>
                    <a:pt x="1936" y="1457"/>
                  </a:lnTo>
                  <a:lnTo>
                    <a:pt x="2010" y="1273"/>
                  </a:lnTo>
                  <a:lnTo>
                    <a:pt x="2028" y="1162"/>
                  </a:lnTo>
                  <a:lnTo>
                    <a:pt x="2047" y="1070"/>
                  </a:lnTo>
                  <a:lnTo>
                    <a:pt x="2028" y="867"/>
                  </a:lnTo>
                  <a:lnTo>
                    <a:pt x="1973" y="664"/>
                  </a:lnTo>
                  <a:lnTo>
                    <a:pt x="1881" y="498"/>
                  </a:lnTo>
                  <a:lnTo>
                    <a:pt x="1770" y="332"/>
                  </a:lnTo>
                  <a:lnTo>
                    <a:pt x="1623" y="203"/>
                  </a:lnTo>
                  <a:lnTo>
                    <a:pt x="1457" y="111"/>
                  </a:lnTo>
                  <a:lnTo>
                    <a:pt x="1254" y="37"/>
                  </a:lnTo>
                  <a:lnTo>
                    <a:pt x="10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8" name="Google Shape;1068;p3"/>
            <p:cNvSpPr/>
            <p:nvPr/>
          </p:nvSpPr>
          <p:spPr>
            <a:xfrm>
              <a:off x="5133625" y="1128225"/>
              <a:ext cx="51175" cy="51650"/>
            </a:xfrm>
            <a:custGeom>
              <a:avLst/>
              <a:gdLst/>
              <a:ahLst/>
              <a:cxnLst/>
              <a:rect l="l" t="t" r="r" b="b"/>
              <a:pathLst>
                <a:path w="2047" h="2066" extrusionOk="0">
                  <a:moveTo>
                    <a:pt x="1033" y="0"/>
                  </a:moveTo>
                  <a:lnTo>
                    <a:pt x="830" y="19"/>
                  </a:lnTo>
                  <a:lnTo>
                    <a:pt x="645" y="74"/>
                  </a:lnTo>
                  <a:lnTo>
                    <a:pt x="461" y="166"/>
                  </a:lnTo>
                  <a:lnTo>
                    <a:pt x="314" y="295"/>
                  </a:lnTo>
                  <a:lnTo>
                    <a:pt x="185" y="443"/>
                  </a:lnTo>
                  <a:lnTo>
                    <a:pt x="92" y="609"/>
                  </a:lnTo>
                  <a:lnTo>
                    <a:pt x="19" y="793"/>
                  </a:lnTo>
                  <a:lnTo>
                    <a:pt x="0" y="996"/>
                  </a:lnTo>
                  <a:lnTo>
                    <a:pt x="0" y="1106"/>
                  </a:lnTo>
                  <a:lnTo>
                    <a:pt x="19" y="1217"/>
                  </a:lnTo>
                  <a:lnTo>
                    <a:pt x="74" y="1401"/>
                  </a:lnTo>
                  <a:lnTo>
                    <a:pt x="166" y="1586"/>
                  </a:lnTo>
                  <a:lnTo>
                    <a:pt x="277" y="1752"/>
                  </a:lnTo>
                  <a:lnTo>
                    <a:pt x="443" y="1881"/>
                  </a:lnTo>
                  <a:lnTo>
                    <a:pt x="609" y="1973"/>
                  </a:lnTo>
                  <a:lnTo>
                    <a:pt x="811" y="2047"/>
                  </a:lnTo>
                  <a:lnTo>
                    <a:pt x="904" y="2065"/>
                  </a:lnTo>
                  <a:lnTo>
                    <a:pt x="1014" y="2065"/>
                  </a:lnTo>
                  <a:lnTo>
                    <a:pt x="1217" y="2047"/>
                  </a:lnTo>
                  <a:lnTo>
                    <a:pt x="1420" y="1991"/>
                  </a:lnTo>
                  <a:lnTo>
                    <a:pt x="1586" y="1899"/>
                  </a:lnTo>
                  <a:lnTo>
                    <a:pt x="1733" y="1770"/>
                  </a:lnTo>
                  <a:lnTo>
                    <a:pt x="1862" y="1623"/>
                  </a:lnTo>
                  <a:lnTo>
                    <a:pt x="1955" y="1457"/>
                  </a:lnTo>
                  <a:lnTo>
                    <a:pt x="2028" y="1272"/>
                  </a:lnTo>
                  <a:lnTo>
                    <a:pt x="2047" y="1070"/>
                  </a:lnTo>
                  <a:lnTo>
                    <a:pt x="2047" y="959"/>
                  </a:lnTo>
                  <a:lnTo>
                    <a:pt x="2028" y="848"/>
                  </a:lnTo>
                  <a:lnTo>
                    <a:pt x="1973" y="664"/>
                  </a:lnTo>
                  <a:lnTo>
                    <a:pt x="1881" y="480"/>
                  </a:lnTo>
                  <a:lnTo>
                    <a:pt x="1770" y="314"/>
                  </a:lnTo>
                  <a:lnTo>
                    <a:pt x="1604" y="185"/>
                  </a:lnTo>
                  <a:lnTo>
                    <a:pt x="1438" y="92"/>
                  </a:lnTo>
                  <a:lnTo>
                    <a:pt x="1235" y="37"/>
                  </a:lnTo>
                  <a:lnTo>
                    <a:pt x="1143"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9" name="Google Shape;1069;p3"/>
            <p:cNvSpPr/>
            <p:nvPr/>
          </p:nvSpPr>
          <p:spPr>
            <a:xfrm>
              <a:off x="5487625" y="1436600"/>
              <a:ext cx="51200" cy="51175"/>
            </a:xfrm>
            <a:custGeom>
              <a:avLst/>
              <a:gdLst/>
              <a:ahLst/>
              <a:cxnLst/>
              <a:rect l="l" t="t" r="r" b="b"/>
              <a:pathLst>
                <a:path w="2048" h="2047" extrusionOk="0">
                  <a:moveTo>
                    <a:pt x="1070" y="0"/>
                  </a:moveTo>
                  <a:lnTo>
                    <a:pt x="867" y="19"/>
                  </a:lnTo>
                  <a:lnTo>
                    <a:pt x="683" y="56"/>
                  </a:lnTo>
                  <a:lnTo>
                    <a:pt x="498" y="148"/>
                  </a:lnTo>
                  <a:lnTo>
                    <a:pt x="351" y="258"/>
                  </a:lnTo>
                  <a:lnTo>
                    <a:pt x="203" y="406"/>
                  </a:lnTo>
                  <a:lnTo>
                    <a:pt x="111" y="572"/>
                  </a:lnTo>
                  <a:lnTo>
                    <a:pt x="37" y="756"/>
                  </a:lnTo>
                  <a:lnTo>
                    <a:pt x="1" y="959"/>
                  </a:lnTo>
                  <a:lnTo>
                    <a:pt x="1" y="1070"/>
                  </a:lnTo>
                  <a:lnTo>
                    <a:pt x="1" y="1162"/>
                  </a:lnTo>
                  <a:lnTo>
                    <a:pt x="56" y="1365"/>
                  </a:lnTo>
                  <a:lnTo>
                    <a:pt x="148" y="1549"/>
                  </a:lnTo>
                  <a:lnTo>
                    <a:pt x="259" y="1715"/>
                  </a:lnTo>
                  <a:lnTo>
                    <a:pt x="406" y="1844"/>
                  </a:lnTo>
                  <a:lnTo>
                    <a:pt x="591" y="1955"/>
                  </a:lnTo>
                  <a:lnTo>
                    <a:pt x="775" y="2028"/>
                  </a:lnTo>
                  <a:lnTo>
                    <a:pt x="886" y="2047"/>
                  </a:lnTo>
                  <a:lnTo>
                    <a:pt x="1199" y="2047"/>
                  </a:lnTo>
                  <a:lnTo>
                    <a:pt x="1383" y="1992"/>
                  </a:lnTo>
                  <a:lnTo>
                    <a:pt x="1549" y="1899"/>
                  </a:lnTo>
                  <a:lnTo>
                    <a:pt x="1715" y="1770"/>
                  </a:lnTo>
                  <a:lnTo>
                    <a:pt x="1844" y="1623"/>
                  </a:lnTo>
                  <a:lnTo>
                    <a:pt x="1955" y="1457"/>
                  </a:lnTo>
                  <a:lnTo>
                    <a:pt x="2010" y="1273"/>
                  </a:lnTo>
                  <a:lnTo>
                    <a:pt x="2047" y="1070"/>
                  </a:lnTo>
                  <a:lnTo>
                    <a:pt x="2029" y="867"/>
                  </a:lnTo>
                  <a:lnTo>
                    <a:pt x="1973" y="683"/>
                  </a:lnTo>
                  <a:lnTo>
                    <a:pt x="1900" y="498"/>
                  </a:lnTo>
                  <a:lnTo>
                    <a:pt x="1771" y="351"/>
                  </a:lnTo>
                  <a:lnTo>
                    <a:pt x="1642" y="203"/>
                  </a:lnTo>
                  <a:lnTo>
                    <a:pt x="1457" y="111"/>
                  </a:lnTo>
                  <a:lnTo>
                    <a:pt x="1273" y="37"/>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0" name="Google Shape;1070;p3"/>
            <p:cNvSpPr/>
            <p:nvPr/>
          </p:nvSpPr>
          <p:spPr>
            <a:xfrm>
              <a:off x="4871325" y="754850"/>
              <a:ext cx="50750" cy="50725"/>
            </a:xfrm>
            <a:custGeom>
              <a:avLst/>
              <a:gdLst/>
              <a:ahLst/>
              <a:cxnLst/>
              <a:rect l="l" t="t" r="r" b="b"/>
              <a:pathLst>
                <a:path w="2030" h="2029" extrusionOk="0">
                  <a:moveTo>
                    <a:pt x="1015" y="0"/>
                  </a:moveTo>
                  <a:lnTo>
                    <a:pt x="812" y="19"/>
                  </a:lnTo>
                  <a:lnTo>
                    <a:pt x="628" y="74"/>
                  </a:lnTo>
                  <a:lnTo>
                    <a:pt x="462" y="166"/>
                  </a:lnTo>
                  <a:lnTo>
                    <a:pt x="314" y="295"/>
                  </a:lnTo>
                  <a:lnTo>
                    <a:pt x="204" y="443"/>
                  </a:lnTo>
                  <a:lnTo>
                    <a:pt x="93" y="609"/>
                  </a:lnTo>
                  <a:lnTo>
                    <a:pt x="38" y="775"/>
                  </a:lnTo>
                  <a:lnTo>
                    <a:pt x="1" y="977"/>
                  </a:lnTo>
                  <a:lnTo>
                    <a:pt x="1" y="1070"/>
                  </a:lnTo>
                  <a:lnTo>
                    <a:pt x="19" y="1180"/>
                  </a:lnTo>
                  <a:lnTo>
                    <a:pt x="75" y="1365"/>
                  </a:lnTo>
                  <a:lnTo>
                    <a:pt x="167" y="1549"/>
                  </a:lnTo>
                  <a:lnTo>
                    <a:pt x="277" y="1697"/>
                  </a:lnTo>
                  <a:lnTo>
                    <a:pt x="425" y="1826"/>
                  </a:lnTo>
                  <a:lnTo>
                    <a:pt x="609" y="1936"/>
                  </a:lnTo>
                  <a:lnTo>
                    <a:pt x="794" y="1992"/>
                  </a:lnTo>
                  <a:lnTo>
                    <a:pt x="996" y="2028"/>
                  </a:lnTo>
                  <a:lnTo>
                    <a:pt x="1089" y="2028"/>
                  </a:lnTo>
                  <a:lnTo>
                    <a:pt x="1181" y="2010"/>
                  </a:lnTo>
                  <a:lnTo>
                    <a:pt x="1384" y="1955"/>
                  </a:lnTo>
                  <a:lnTo>
                    <a:pt x="1550" y="1862"/>
                  </a:lnTo>
                  <a:lnTo>
                    <a:pt x="1716" y="1733"/>
                  </a:lnTo>
                  <a:lnTo>
                    <a:pt x="1845" y="1586"/>
                  </a:lnTo>
                  <a:lnTo>
                    <a:pt x="1937" y="1420"/>
                  </a:lnTo>
                  <a:lnTo>
                    <a:pt x="1992" y="1236"/>
                  </a:lnTo>
                  <a:lnTo>
                    <a:pt x="2029" y="1033"/>
                  </a:lnTo>
                  <a:lnTo>
                    <a:pt x="2029" y="922"/>
                  </a:lnTo>
                  <a:lnTo>
                    <a:pt x="2011" y="830"/>
                  </a:lnTo>
                  <a:lnTo>
                    <a:pt x="1955" y="646"/>
                  </a:lnTo>
                  <a:lnTo>
                    <a:pt x="1845" y="461"/>
                  </a:lnTo>
                  <a:lnTo>
                    <a:pt x="1734" y="314"/>
                  </a:lnTo>
                  <a:lnTo>
                    <a:pt x="1568" y="185"/>
                  </a:lnTo>
                  <a:lnTo>
                    <a:pt x="1402" y="92"/>
                  </a:lnTo>
                  <a:lnTo>
                    <a:pt x="1218"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1" name="Google Shape;1071;p3"/>
            <p:cNvSpPr/>
            <p:nvPr/>
          </p:nvSpPr>
          <p:spPr>
            <a:xfrm>
              <a:off x="5199525" y="1223175"/>
              <a:ext cx="50725" cy="50275"/>
            </a:xfrm>
            <a:custGeom>
              <a:avLst/>
              <a:gdLst/>
              <a:ahLst/>
              <a:cxnLst/>
              <a:rect l="l" t="t" r="r" b="b"/>
              <a:pathLst>
                <a:path w="2029" h="2011" extrusionOk="0">
                  <a:moveTo>
                    <a:pt x="1033" y="0"/>
                  </a:moveTo>
                  <a:lnTo>
                    <a:pt x="830" y="19"/>
                  </a:lnTo>
                  <a:lnTo>
                    <a:pt x="628" y="74"/>
                  </a:lnTo>
                  <a:lnTo>
                    <a:pt x="462" y="166"/>
                  </a:lnTo>
                  <a:lnTo>
                    <a:pt x="314" y="295"/>
                  </a:lnTo>
                  <a:lnTo>
                    <a:pt x="185" y="443"/>
                  </a:lnTo>
                  <a:lnTo>
                    <a:pt x="93" y="609"/>
                  </a:lnTo>
                  <a:lnTo>
                    <a:pt x="19" y="812"/>
                  </a:lnTo>
                  <a:lnTo>
                    <a:pt x="1" y="1015"/>
                  </a:lnTo>
                  <a:lnTo>
                    <a:pt x="19" y="1199"/>
                  </a:lnTo>
                  <a:lnTo>
                    <a:pt x="93" y="1402"/>
                  </a:lnTo>
                  <a:lnTo>
                    <a:pt x="185" y="1568"/>
                  </a:lnTo>
                  <a:lnTo>
                    <a:pt x="314" y="1715"/>
                  </a:lnTo>
                  <a:lnTo>
                    <a:pt x="462" y="1844"/>
                  </a:lnTo>
                  <a:lnTo>
                    <a:pt x="646" y="1936"/>
                  </a:lnTo>
                  <a:lnTo>
                    <a:pt x="830" y="1992"/>
                  </a:lnTo>
                  <a:lnTo>
                    <a:pt x="1033" y="2010"/>
                  </a:lnTo>
                  <a:lnTo>
                    <a:pt x="1236" y="1992"/>
                  </a:lnTo>
                  <a:lnTo>
                    <a:pt x="1421" y="1918"/>
                  </a:lnTo>
                  <a:lnTo>
                    <a:pt x="1586" y="1826"/>
                  </a:lnTo>
                  <a:lnTo>
                    <a:pt x="1734" y="1697"/>
                  </a:lnTo>
                  <a:lnTo>
                    <a:pt x="1863" y="1531"/>
                  </a:lnTo>
                  <a:lnTo>
                    <a:pt x="1955" y="1365"/>
                  </a:lnTo>
                  <a:lnTo>
                    <a:pt x="2011" y="1180"/>
                  </a:lnTo>
                  <a:lnTo>
                    <a:pt x="2029" y="1070"/>
                  </a:lnTo>
                  <a:lnTo>
                    <a:pt x="2029" y="978"/>
                  </a:lnTo>
                  <a:lnTo>
                    <a:pt x="1992" y="775"/>
                  </a:lnTo>
                  <a:lnTo>
                    <a:pt x="1937" y="590"/>
                  </a:lnTo>
                  <a:lnTo>
                    <a:pt x="1845" y="424"/>
                  </a:lnTo>
                  <a:lnTo>
                    <a:pt x="1716" y="295"/>
                  </a:lnTo>
                  <a:lnTo>
                    <a:pt x="1568" y="166"/>
                  </a:lnTo>
                  <a:lnTo>
                    <a:pt x="1402" y="74"/>
                  </a:lnTo>
                  <a:lnTo>
                    <a:pt x="1218"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2" name="Google Shape;1072;p3"/>
            <p:cNvSpPr/>
            <p:nvPr/>
          </p:nvSpPr>
          <p:spPr>
            <a:xfrm>
              <a:off x="5633750" y="1545850"/>
              <a:ext cx="49800" cy="49800"/>
            </a:xfrm>
            <a:custGeom>
              <a:avLst/>
              <a:gdLst/>
              <a:ahLst/>
              <a:cxnLst/>
              <a:rect l="l" t="t" r="r" b="b"/>
              <a:pathLst>
                <a:path w="1992" h="1992" extrusionOk="0">
                  <a:moveTo>
                    <a:pt x="941" y="0"/>
                  </a:moveTo>
                  <a:lnTo>
                    <a:pt x="830" y="19"/>
                  </a:lnTo>
                  <a:lnTo>
                    <a:pt x="646" y="74"/>
                  </a:lnTo>
                  <a:lnTo>
                    <a:pt x="480" y="148"/>
                  </a:lnTo>
                  <a:lnTo>
                    <a:pt x="314" y="277"/>
                  </a:lnTo>
                  <a:lnTo>
                    <a:pt x="185" y="424"/>
                  </a:lnTo>
                  <a:lnTo>
                    <a:pt x="93" y="609"/>
                  </a:lnTo>
                  <a:lnTo>
                    <a:pt x="19" y="793"/>
                  </a:lnTo>
                  <a:lnTo>
                    <a:pt x="1" y="885"/>
                  </a:lnTo>
                  <a:lnTo>
                    <a:pt x="1" y="977"/>
                  </a:lnTo>
                  <a:lnTo>
                    <a:pt x="19" y="1180"/>
                  </a:lnTo>
                  <a:lnTo>
                    <a:pt x="74" y="1365"/>
                  </a:lnTo>
                  <a:lnTo>
                    <a:pt x="166" y="1531"/>
                  </a:lnTo>
                  <a:lnTo>
                    <a:pt x="277" y="1678"/>
                  </a:lnTo>
                  <a:lnTo>
                    <a:pt x="425" y="1807"/>
                  </a:lnTo>
                  <a:lnTo>
                    <a:pt x="591" y="1899"/>
                  </a:lnTo>
                  <a:lnTo>
                    <a:pt x="775" y="1973"/>
                  </a:lnTo>
                  <a:lnTo>
                    <a:pt x="959" y="1991"/>
                  </a:lnTo>
                  <a:lnTo>
                    <a:pt x="1051" y="1991"/>
                  </a:lnTo>
                  <a:lnTo>
                    <a:pt x="1162" y="1973"/>
                  </a:lnTo>
                  <a:lnTo>
                    <a:pt x="1346" y="1918"/>
                  </a:lnTo>
                  <a:lnTo>
                    <a:pt x="1512" y="1844"/>
                  </a:lnTo>
                  <a:lnTo>
                    <a:pt x="1678" y="1715"/>
                  </a:lnTo>
                  <a:lnTo>
                    <a:pt x="1807" y="1567"/>
                  </a:lnTo>
                  <a:lnTo>
                    <a:pt x="1900" y="1383"/>
                  </a:lnTo>
                  <a:lnTo>
                    <a:pt x="1973" y="1199"/>
                  </a:lnTo>
                  <a:lnTo>
                    <a:pt x="1992" y="1106"/>
                  </a:lnTo>
                  <a:lnTo>
                    <a:pt x="1992" y="1014"/>
                  </a:lnTo>
                  <a:lnTo>
                    <a:pt x="1973" y="811"/>
                  </a:lnTo>
                  <a:lnTo>
                    <a:pt x="1918" y="627"/>
                  </a:lnTo>
                  <a:lnTo>
                    <a:pt x="1826" y="461"/>
                  </a:lnTo>
                  <a:lnTo>
                    <a:pt x="1715" y="314"/>
                  </a:lnTo>
                  <a:lnTo>
                    <a:pt x="1568" y="185"/>
                  </a:lnTo>
                  <a:lnTo>
                    <a:pt x="1402" y="92"/>
                  </a:lnTo>
                  <a:lnTo>
                    <a:pt x="1217"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3" name="Google Shape;1073;p3"/>
            <p:cNvSpPr/>
            <p:nvPr/>
          </p:nvSpPr>
          <p:spPr>
            <a:xfrm>
              <a:off x="4717825" y="238125"/>
              <a:ext cx="49350" cy="47500"/>
            </a:xfrm>
            <a:custGeom>
              <a:avLst/>
              <a:gdLst/>
              <a:ahLst/>
              <a:cxnLst/>
              <a:rect l="l" t="t" r="r" b="b"/>
              <a:pathLst>
                <a:path w="1974" h="1900" extrusionOk="0">
                  <a:moveTo>
                    <a:pt x="609" y="0"/>
                  </a:moveTo>
                  <a:lnTo>
                    <a:pt x="480" y="74"/>
                  </a:lnTo>
                  <a:lnTo>
                    <a:pt x="370" y="148"/>
                  </a:lnTo>
                  <a:lnTo>
                    <a:pt x="277" y="240"/>
                  </a:lnTo>
                  <a:lnTo>
                    <a:pt x="185" y="350"/>
                  </a:lnTo>
                  <a:lnTo>
                    <a:pt x="112" y="461"/>
                  </a:lnTo>
                  <a:lnTo>
                    <a:pt x="56" y="590"/>
                  </a:lnTo>
                  <a:lnTo>
                    <a:pt x="19" y="738"/>
                  </a:lnTo>
                  <a:lnTo>
                    <a:pt x="1" y="867"/>
                  </a:lnTo>
                  <a:lnTo>
                    <a:pt x="1" y="977"/>
                  </a:lnTo>
                  <a:lnTo>
                    <a:pt x="19" y="1069"/>
                  </a:lnTo>
                  <a:lnTo>
                    <a:pt x="75" y="1272"/>
                  </a:lnTo>
                  <a:lnTo>
                    <a:pt x="167" y="1438"/>
                  </a:lnTo>
                  <a:lnTo>
                    <a:pt x="296" y="1586"/>
                  </a:lnTo>
                  <a:lnTo>
                    <a:pt x="443" y="1715"/>
                  </a:lnTo>
                  <a:lnTo>
                    <a:pt x="609" y="1825"/>
                  </a:lnTo>
                  <a:lnTo>
                    <a:pt x="794" y="1881"/>
                  </a:lnTo>
                  <a:lnTo>
                    <a:pt x="904" y="1899"/>
                  </a:lnTo>
                  <a:lnTo>
                    <a:pt x="997" y="1899"/>
                  </a:lnTo>
                  <a:lnTo>
                    <a:pt x="1199" y="1881"/>
                  </a:lnTo>
                  <a:lnTo>
                    <a:pt x="1365" y="1825"/>
                  </a:lnTo>
                  <a:lnTo>
                    <a:pt x="1531" y="1715"/>
                  </a:lnTo>
                  <a:lnTo>
                    <a:pt x="1679" y="1604"/>
                  </a:lnTo>
                  <a:lnTo>
                    <a:pt x="1808" y="1457"/>
                  </a:lnTo>
                  <a:lnTo>
                    <a:pt x="1900" y="1291"/>
                  </a:lnTo>
                  <a:lnTo>
                    <a:pt x="1955" y="1106"/>
                  </a:lnTo>
                  <a:lnTo>
                    <a:pt x="1974" y="922"/>
                  </a:lnTo>
                  <a:lnTo>
                    <a:pt x="1974" y="774"/>
                  </a:lnTo>
                  <a:lnTo>
                    <a:pt x="1937" y="627"/>
                  </a:lnTo>
                  <a:lnTo>
                    <a:pt x="1882" y="498"/>
                  </a:lnTo>
                  <a:lnTo>
                    <a:pt x="1808" y="369"/>
                  </a:lnTo>
                  <a:lnTo>
                    <a:pt x="1716" y="258"/>
                  </a:lnTo>
                  <a:lnTo>
                    <a:pt x="1623" y="148"/>
                  </a:lnTo>
                  <a:lnTo>
                    <a:pt x="1494" y="74"/>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4" name="Google Shape;1074;p3"/>
            <p:cNvSpPr/>
            <p:nvPr/>
          </p:nvSpPr>
          <p:spPr>
            <a:xfrm>
              <a:off x="4755625" y="490725"/>
              <a:ext cx="48425" cy="48425"/>
            </a:xfrm>
            <a:custGeom>
              <a:avLst/>
              <a:gdLst/>
              <a:ahLst/>
              <a:cxnLst/>
              <a:rect l="l" t="t" r="r" b="b"/>
              <a:pathLst>
                <a:path w="1937" h="1937" extrusionOk="0">
                  <a:moveTo>
                    <a:pt x="941" y="0"/>
                  </a:moveTo>
                  <a:lnTo>
                    <a:pt x="738" y="19"/>
                  </a:lnTo>
                  <a:lnTo>
                    <a:pt x="554" y="92"/>
                  </a:lnTo>
                  <a:lnTo>
                    <a:pt x="388" y="185"/>
                  </a:lnTo>
                  <a:lnTo>
                    <a:pt x="259" y="295"/>
                  </a:lnTo>
                  <a:lnTo>
                    <a:pt x="130" y="461"/>
                  </a:lnTo>
                  <a:lnTo>
                    <a:pt x="56" y="627"/>
                  </a:lnTo>
                  <a:lnTo>
                    <a:pt x="1" y="811"/>
                  </a:lnTo>
                  <a:lnTo>
                    <a:pt x="1" y="1014"/>
                  </a:lnTo>
                  <a:lnTo>
                    <a:pt x="19" y="1199"/>
                  </a:lnTo>
                  <a:lnTo>
                    <a:pt x="75" y="1365"/>
                  </a:lnTo>
                  <a:lnTo>
                    <a:pt x="167" y="1530"/>
                  </a:lnTo>
                  <a:lnTo>
                    <a:pt x="296" y="1660"/>
                  </a:lnTo>
                  <a:lnTo>
                    <a:pt x="425" y="1770"/>
                  </a:lnTo>
                  <a:lnTo>
                    <a:pt x="591" y="1862"/>
                  </a:lnTo>
                  <a:lnTo>
                    <a:pt x="775" y="1918"/>
                  </a:lnTo>
                  <a:lnTo>
                    <a:pt x="960" y="1936"/>
                  </a:lnTo>
                  <a:lnTo>
                    <a:pt x="1162" y="1918"/>
                  </a:lnTo>
                  <a:lnTo>
                    <a:pt x="1347" y="1862"/>
                  </a:lnTo>
                  <a:lnTo>
                    <a:pt x="1513" y="1770"/>
                  </a:lnTo>
                  <a:lnTo>
                    <a:pt x="1660" y="1641"/>
                  </a:lnTo>
                  <a:lnTo>
                    <a:pt x="1771" y="1494"/>
                  </a:lnTo>
                  <a:lnTo>
                    <a:pt x="1863" y="1328"/>
                  </a:lnTo>
                  <a:lnTo>
                    <a:pt x="1918" y="1143"/>
                  </a:lnTo>
                  <a:lnTo>
                    <a:pt x="1937" y="959"/>
                  </a:lnTo>
                  <a:lnTo>
                    <a:pt x="1900" y="756"/>
                  </a:lnTo>
                  <a:lnTo>
                    <a:pt x="1845" y="572"/>
                  </a:lnTo>
                  <a:lnTo>
                    <a:pt x="1752" y="406"/>
                  </a:lnTo>
                  <a:lnTo>
                    <a:pt x="1642" y="258"/>
                  </a:lnTo>
                  <a:lnTo>
                    <a:pt x="1494" y="148"/>
                  </a:lnTo>
                  <a:lnTo>
                    <a:pt x="1310" y="55"/>
                  </a:lnTo>
                  <a:lnTo>
                    <a:pt x="1126"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5" name="Google Shape;1075;p3"/>
            <p:cNvSpPr/>
            <p:nvPr/>
          </p:nvSpPr>
          <p:spPr>
            <a:xfrm>
              <a:off x="5412025" y="1426450"/>
              <a:ext cx="48425" cy="48900"/>
            </a:xfrm>
            <a:custGeom>
              <a:avLst/>
              <a:gdLst/>
              <a:ahLst/>
              <a:cxnLst/>
              <a:rect l="l" t="t" r="r" b="b"/>
              <a:pathLst>
                <a:path w="1937" h="1956" extrusionOk="0">
                  <a:moveTo>
                    <a:pt x="960" y="1"/>
                  </a:moveTo>
                  <a:lnTo>
                    <a:pt x="775" y="19"/>
                  </a:lnTo>
                  <a:lnTo>
                    <a:pt x="591" y="74"/>
                  </a:lnTo>
                  <a:lnTo>
                    <a:pt x="425" y="167"/>
                  </a:lnTo>
                  <a:lnTo>
                    <a:pt x="296" y="277"/>
                  </a:lnTo>
                  <a:lnTo>
                    <a:pt x="167" y="425"/>
                  </a:lnTo>
                  <a:lnTo>
                    <a:pt x="75" y="572"/>
                  </a:lnTo>
                  <a:lnTo>
                    <a:pt x="19" y="757"/>
                  </a:lnTo>
                  <a:lnTo>
                    <a:pt x="1" y="941"/>
                  </a:lnTo>
                  <a:lnTo>
                    <a:pt x="1" y="1144"/>
                  </a:lnTo>
                  <a:lnTo>
                    <a:pt x="56" y="1328"/>
                  </a:lnTo>
                  <a:lnTo>
                    <a:pt x="130" y="1494"/>
                  </a:lnTo>
                  <a:lnTo>
                    <a:pt x="259" y="1642"/>
                  </a:lnTo>
                  <a:lnTo>
                    <a:pt x="388" y="1771"/>
                  </a:lnTo>
                  <a:lnTo>
                    <a:pt x="554" y="1863"/>
                  </a:lnTo>
                  <a:lnTo>
                    <a:pt x="738" y="1918"/>
                  </a:lnTo>
                  <a:lnTo>
                    <a:pt x="941" y="1955"/>
                  </a:lnTo>
                  <a:lnTo>
                    <a:pt x="1125" y="1937"/>
                  </a:lnTo>
                  <a:lnTo>
                    <a:pt x="1310" y="1881"/>
                  </a:lnTo>
                  <a:lnTo>
                    <a:pt x="1494" y="1789"/>
                  </a:lnTo>
                  <a:lnTo>
                    <a:pt x="1642" y="1679"/>
                  </a:lnTo>
                  <a:lnTo>
                    <a:pt x="1752" y="1531"/>
                  </a:lnTo>
                  <a:lnTo>
                    <a:pt x="1845" y="1365"/>
                  </a:lnTo>
                  <a:lnTo>
                    <a:pt x="1900" y="1181"/>
                  </a:lnTo>
                  <a:lnTo>
                    <a:pt x="1937" y="996"/>
                  </a:lnTo>
                  <a:lnTo>
                    <a:pt x="1918" y="793"/>
                  </a:lnTo>
                  <a:lnTo>
                    <a:pt x="1863" y="609"/>
                  </a:lnTo>
                  <a:lnTo>
                    <a:pt x="1771" y="443"/>
                  </a:lnTo>
                  <a:lnTo>
                    <a:pt x="1642" y="296"/>
                  </a:lnTo>
                  <a:lnTo>
                    <a:pt x="1513" y="167"/>
                  </a:lnTo>
                  <a:lnTo>
                    <a:pt x="1347" y="93"/>
                  </a:lnTo>
                  <a:lnTo>
                    <a:pt x="1162" y="19"/>
                  </a:lnTo>
                  <a:lnTo>
                    <a:pt x="9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6" name="Google Shape;1076;p3"/>
            <p:cNvSpPr/>
            <p:nvPr/>
          </p:nvSpPr>
          <p:spPr>
            <a:xfrm>
              <a:off x="5266375" y="1318600"/>
              <a:ext cx="47950" cy="47950"/>
            </a:xfrm>
            <a:custGeom>
              <a:avLst/>
              <a:gdLst/>
              <a:ahLst/>
              <a:cxnLst/>
              <a:rect l="l" t="t" r="r" b="b"/>
              <a:pathLst>
                <a:path w="1918" h="1918" extrusionOk="0">
                  <a:moveTo>
                    <a:pt x="922" y="0"/>
                  </a:moveTo>
                  <a:lnTo>
                    <a:pt x="738" y="19"/>
                  </a:lnTo>
                  <a:lnTo>
                    <a:pt x="553" y="92"/>
                  </a:lnTo>
                  <a:lnTo>
                    <a:pt x="406" y="184"/>
                  </a:lnTo>
                  <a:lnTo>
                    <a:pt x="258" y="295"/>
                  </a:lnTo>
                  <a:lnTo>
                    <a:pt x="148" y="443"/>
                  </a:lnTo>
                  <a:lnTo>
                    <a:pt x="74" y="609"/>
                  </a:lnTo>
                  <a:lnTo>
                    <a:pt x="19" y="775"/>
                  </a:lnTo>
                  <a:lnTo>
                    <a:pt x="0" y="977"/>
                  </a:lnTo>
                  <a:lnTo>
                    <a:pt x="37" y="1162"/>
                  </a:lnTo>
                  <a:lnTo>
                    <a:pt x="92" y="1346"/>
                  </a:lnTo>
                  <a:lnTo>
                    <a:pt x="166" y="1494"/>
                  </a:lnTo>
                  <a:lnTo>
                    <a:pt x="295" y="1641"/>
                  </a:lnTo>
                  <a:lnTo>
                    <a:pt x="424" y="1752"/>
                  </a:lnTo>
                  <a:lnTo>
                    <a:pt x="590" y="1844"/>
                  </a:lnTo>
                  <a:lnTo>
                    <a:pt x="756" y="1881"/>
                  </a:lnTo>
                  <a:lnTo>
                    <a:pt x="959" y="1918"/>
                  </a:lnTo>
                  <a:lnTo>
                    <a:pt x="1162" y="1899"/>
                  </a:lnTo>
                  <a:lnTo>
                    <a:pt x="1346" y="1844"/>
                  </a:lnTo>
                  <a:lnTo>
                    <a:pt x="1512" y="1752"/>
                  </a:lnTo>
                  <a:lnTo>
                    <a:pt x="1641" y="1623"/>
                  </a:lnTo>
                  <a:lnTo>
                    <a:pt x="1770" y="1494"/>
                  </a:lnTo>
                  <a:lnTo>
                    <a:pt x="1844" y="1328"/>
                  </a:lnTo>
                  <a:lnTo>
                    <a:pt x="1899" y="1143"/>
                  </a:lnTo>
                  <a:lnTo>
                    <a:pt x="1918" y="940"/>
                  </a:lnTo>
                  <a:lnTo>
                    <a:pt x="1899" y="738"/>
                  </a:lnTo>
                  <a:lnTo>
                    <a:pt x="1844" y="553"/>
                  </a:lnTo>
                  <a:lnTo>
                    <a:pt x="1752" y="387"/>
                  </a:lnTo>
                  <a:lnTo>
                    <a:pt x="1623" y="258"/>
                  </a:lnTo>
                  <a:lnTo>
                    <a:pt x="1475" y="129"/>
                  </a:lnTo>
                  <a:lnTo>
                    <a:pt x="1309" y="55"/>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7" name="Google Shape;1077;p3"/>
            <p:cNvSpPr/>
            <p:nvPr/>
          </p:nvSpPr>
          <p:spPr>
            <a:xfrm>
              <a:off x="5555400" y="1532925"/>
              <a:ext cx="47025" cy="47050"/>
            </a:xfrm>
            <a:custGeom>
              <a:avLst/>
              <a:gdLst/>
              <a:ahLst/>
              <a:cxnLst/>
              <a:rect l="l" t="t" r="r" b="b"/>
              <a:pathLst>
                <a:path w="1881" h="1882" extrusionOk="0">
                  <a:moveTo>
                    <a:pt x="940" y="1"/>
                  </a:moveTo>
                  <a:lnTo>
                    <a:pt x="738" y="19"/>
                  </a:lnTo>
                  <a:lnTo>
                    <a:pt x="572" y="75"/>
                  </a:lnTo>
                  <a:lnTo>
                    <a:pt x="406" y="148"/>
                  </a:lnTo>
                  <a:lnTo>
                    <a:pt x="277" y="259"/>
                  </a:lnTo>
                  <a:lnTo>
                    <a:pt x="148" y="407"/>
                  </a:lnTo>
                  <a:lnTo>
                    <a:pt x="74" y="554"/>
                  </a:lnTo>
                  <a:lnTo>
                    <a:pt x="18" y="738"/>
                  </a:lnTo>
                  <a:lnTo>
                    <a:pt x="0" y="923"/>
                  </a:lnTo>
                  <a:lnTo>
                    <a:pt x="0" y="1126"/>
                  </a:lnTo>
                  <a:lnTo>
                    <a:pt x="55" y="1292"/>
                  </a:lnTo>
                  <a:lnTo>
                    <a:pt x="148" y="1457"/>
                  </a:lnTo>
                  <a:lnTo>
                    <a:pt x="240" y="1605"/>
                  </a:lnTo>
                  <a:lnTo>
                    <a:pt x="387" y="1716"/>
                  </a:lnTo>
                  <a:lnTo>
                    <a:pt x="535" y="1808"/>
                  </a:lnTo>
                  <a:lnTo>
                    <a:pt x="719" y="1863"/>
                  </a:lnTo>
                  <a:lnTo>
                    <a:pt x="903" y="1882"/>
                  </a:lnTo>
                  <a:lnTo>
                    <a:pt x="1106" y="1863"/>
                  </a:lnTo>
                  <a:lnTo>
                    <a:pt x="1291" y="1826"/>
                  </a:lnTo>
                  <a:lnTo>
                    <a:pt x="1457" y="1734"/>
                  </a:lnTo>
                  <a:lnTo>
                    <a:pt x="1604" y="1623"/>
                  </a:lnTo>
                  <a:lnTo>
                    <a:pt x="1715" y="1476"/>
                  </a:lnTo>
                  <a:lnTo>
                    <a:pt x="1807" y="1310"/>
                  </a:lnTo>
                  <a:lnTo>
                    <a:pt x="1862" y="1126"/>
                  </a:lnTo>
                  <a:lnTo>
                    <a:pt x="1881" y="923"/>
                  </a:lnTo>
                  <a:lnTo>
                    <a:pt x="1862" y="738"/>
                  </a:lnTo>
                  <a:lnTo>
                    <a:pt x="1807" y="554"/>
                  </a:lnTo>
                  <a:lnTo>
                    <a:pt x="1715" y="407"/>
                  </a:lnTo>
                  <a:lnTo>
                    <a:pt x="1604" y="259"/>
                  </a:lnTo>
                  <a:lnTo>
                    <a:pt x="1457" y="148"/>
                  </a:lnTo>
                  <a:lnTo>
                    <a:pt x="1309" y="75"/>
                  </a:lnTo>
                  <a:lnTo>
                    <a:pt x="1125" y="19"/>
                  </a:lnTo>
                  <a:lnTo>
                    <a:pt x="9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8" name="Google Shape;1078;p3"/>
            <p:cNvSpPr/>
            <p:nvPr/>
          </p:nvSpPr>
          <p:spPr>
            <a:xfrm>
              <a:off x="5056175" y="1116700"/>
              <a:ext cx="46575" cy="46575"/>
            </a:xfrm>
            <a:custGeom>
              <a:avLst/>
              <a:gdLst/>
              <a:ahLst/>
              <a:cxnLst/>
              <a:rect l="l" t="t" r="r" b="b"/>
              <a:pathLst>
                <a:path w="1863" h="1863" extrusionOk="0">
                  <a:moveTo>
                    <a:pt x="756" y="0"/>
                  </a:moveTo>
                  <a:lnTo>
                    <a:pt x="572" y="56"/>
                  </a:lnTo>
                  <a:lnTo>
                    <a:pt x="406" y="129"/>
                  </a:lnTo>
                  <a:lnTo>
                    <a:pt x="277" y="240"/>
                  </a:lnTo>
                  <a:lnTo>
                    <a:pt x="148" y="387"/>
                  </a:lnTo>
                  <a:lnTo>
                    <a:pt x="74" y="535"/>
                  </a:lnTo>
                  <a:lnTo>
                    <a:pt x="19" y="719"/>
                  </a:lnTo>
                  <a:lnTo>
                    <a:pt x="1" y="904"/>
                  </a:lnTo>
                  <a:lnTo>
                    <a:pt x="1" y="1106"/>
                  </a:lnTo>
                  <a:lnTo>
                    <a:pt x="56" y="1272"/>
                  </a:lnTo>
                  <a:lnTo>
                    <a:pt x="130" y="1438"/>
                  </a:lnTo>
                  <a:lnTo>
                    <a:pt x="240" y="1586"/>
                  </a:lnTo>
                  <a:lnTo>
                    <a:pt x="388" y="1697"/>
                  </a:lnTo>
                  <a:lnTo>
                    <a:pt x="535" y="1789"/>
                  </a:lnTo>
                  <a:lnTo>
                    <a:pt x="720" y="1844"/>
                  </a:lnTo>
                  <a:lnTo>
                    <a:pt x="904" y="1862"/>
                  </a:lnTo>
                  <a:lnTo>
                    <a:pt x="1107" y="1844"/>
                  </a:lnTo>
                  <a:lnTo>
                    <a:pt x="1273" y="1789"/>
                  </a:lnTo>
                  <a:lnTo>
                    <a:pt x="1439" y="1715"/>
                  </a:lnTo>
                  <a:lnTo>
                    <a:pt x="1586" y="1604"/>
                  </a:lnTo>
                  <a:lnTo>
                    <a:pt x="1697" y="1475"/>
                  </a:lnTo>
                  <a:lnTo>
                    <a:pt x="1789" y="1309"/>
                  </a:lnTo>
                  <a:lnTo>
                    <a:pt x="1844" y="1143"/>
                  </a:lnTo>
                  <a:lnTo>
                    <a:pt x="1863" y="941"/>
                  </a:lnTo>
                  <a:lnTo>
                    <a:pt x="1844" y="756"/>
                  </a:lnTo>
                  <a:lnTo>
                    <a:pt x="1789" y="572"/>
                  </a:lnTo>
                  <a:lnTo>
                    <a:pt x="1715" y="406"/>
                  </a:lnTo>
                  <a:lnTo>
                    <a:pt x="1605" y="277"/>
                  </a:lnTo>
                  <a:lnTo>
                    <a:pt x="1476" y="148"/>
                  </a:lnTo>
                  <a:lnTo>
                    <a:pt x="1310" y="74"/>
                  </a:lnTo>
                  <a:lnTo>
                    <a:pt x="1144"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9" name="Google Shape;1079;p3"/>
            <p:cNvSpPr/>
            <p:nvPr/>
          </p:nvSpPr>
          <p:spPr>
            <a:xfrm>
              <a:off x="4924800" y="930925"/>
              <a:ext cx="46575" cy="46575"/>
            </a:xfrm>
            <a:custGeom>
              <a:avLst/>
              <a:gdLst/>
              <a:ahLst/>
              <a:cxnLst/>
              <a:rect l="l" t="t" r="r" b="b"/>
              <a:pathLst>
                <a:path w="1863" h="1863" extrusionOk="0">
                  <a:moveTo>
                    <a:pt x="904" y="1"/>
                  </a:moveTo>
                  <a:lnTo>
                    <a:pt x="720" y="19"/>
                  </a:lnTo>
                  <a:lnTo>
                    <a:pt x="535" y="74"/>
                  </a:lnTo>
                  <a:lnTo>
                    <a:pt x="388" y="167"/>
                  </a:lnTo>
                  <a:lnTo>
                    <a:pt x="240" y="277"/>
                  </a:lnTo>
                  <a:lnTo>
                    <a:pt x="148" y="425"/>
                  </a:lnTo>
                  <a:lnTo>
                    <a:pt x="56" y="591"/>
                  </a:lnTo>
                  <a:lnTo>
                    <a:pt x="19" y="775"/>
                  </a:lnTo>
                  <a:lnTo>
                    <a:pt x="1" y="959"/>
                  </a:lnTo>
                  <a:lnTo>
                    <a:pt x="19" y="1144"/>
                  </a:lnTo>
                  <a:lnTo>
                    <a:pt x="74" y="1328"/>
                  </a:lnTo>
                  <a:lnTo>
                    <a:pt x="167" y="1476"/>
                  </a:lnTo>
                  <a:lnTo>
                    <a:pt x="277" y="1623"/>
                  </a:lnTo>
                  <a:lnTo>
                    <a:pt x="425" y="1734"/>
                  </a:lnTo>
                  <a:lnTo>
                    <a:pt x="572" y="1808"/>
                  </a:lnTo>
                  <a:lnTo>
                    <a:pt x="757" y="1863"/>
                  </a:lnTo>
                  <a:lnTo>
                    <a:pt x="959" y="1863"/>
                  </a:lnTo>
                  <a:lnTo>
                    <a:pt x="1144" y="1844"/>
                  </a:lnTo>
                  <a:lnTo>
                    <a:pt x="1328" y="1789"/>
                  </a:lnTo>
                  <a:lnTo>
                    <a:pt x="1476" y="1697"/>
                  </a:lnTo>
                  <a:lnTo>
                    <a:pt x="1605" y="1586"/>
                  </a:lnTo>
                  <a:lnTo>
                    <a:pt x="1715" y="1439"/>
                  </a:lnTo>
                  <a:lnTo>
                    <a:pt x="1808" y="1291"/>
                  </a:lnTo>
                  <a:lnTo>
                    <a:pt x="1844" y="1107"/>
                  </a:lnTo>
                  <a:lnTo>
                    <a:pt x="1863" y="904"/>
                  </a:lnTo>
                  <a:lnTo>
                    <a:pt x="1844" y="720"/>
                  </a:lnTo>
                  <a:lnTo>
                    <a:pt x="1789" y="535"/>
                  </a:lnTo>
                  <a:lnTo>
                    <a:pt x="1697" y="388"/>
                  </a:lnTo>
                  <a:lnTo>
                    <a:pt x="1586" y="259"/>
                  </a:lnTo>
                  <a:lnTo>
                    <a:pt x="1439" y="148"/>
                  </a:lnTo>
                  <a:lnTo>
                    <a:pt x="1273" y="56"/>
                  </a:lnTo>
                  <a:lnTo>
                    <a:pt x="1107" y="19"/>
                  </a:lnTo>
                  <a:lnTo>
                    <a:pt x="9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0" name="Google Shape;1080;p3"/>
            <p:cNvSpPr/>
            <p:nvPr/>
          </p:nvSpPr>
          <p:spPr>
            <a:xfrm>
              <a:off x="4807250" y="662200"/>
              <a:ext cx="47525" cy="47950"/>
            </a:xfrm>
            <a:custGeom>
              <a:avLst/>
              <a:gdLst/>
              <a:ahLst/>
              <a:cxnLst/>
              <a:rect l="l" t="t" r="r" b="b"/>
              <a:pathLst>
                <a:path w="1901" h="1918" extrusionOk="0">
                  <a:moveTo>
                    <a:pt x="978" y="0"/>
                  </a:moveTo>
                  <a:lnTo>
                    <a:pt x="775" y="19"/>
                  </a:lnTo>
                  <a:lnTo>
                    <a:pt x="591" y="74"/>
                  </a:lnTo>
                  <a:lnTo>
                    <a:pt x="425" y="148"/>
                  </a:lnTo>
                  <a:lnTo>
                    <a:pt x="277" y="258"/>
                  </a:lnTo>
                  <a:lnTo>
                    <a:pt x="167" y="406"/>
                  </a:lnTo>
                  <a:lnTo>
                    <a:pt x="75" y="572"/>
                  </a:lnTo>
                  <a:lnTo>
                    <a:pt x="19" y="756"/>
                  </a:lnTo>
                  <a:lnTo>
                    <a:pt x="1" y="959"/>
                  </a:lnTo>
                  <a:lnTo>
                    <a:pt x="19" y="1143"/>
                  </a:lnTo>
                  <a:lnTo>
                    <a:pt x="75" y="1328"/>
                  </a:lnTo>
                  <a:lnTo>
                    <a:pt x="148" y="1494"/>
                  </a:lnTo>
                  <a:lnTo>
                    <a:pt x="259" y="1623"/>
                  </a:lnTo>
                  <a:lnTo>
                    <a:pt x="407" y="1733"/>
                  </a:lnTo>
                  <a:lnTo>
                    <a:pt x="554" y="1826"/>
                  </a:lnTo>
                  <a:lnTo>
                    <a:pt x="738" y="1881"/>
                  </a:lnTo>
                  <a:lnTo>
                    <a:pt x="923" y="1918"/>
                  </a:lnTo>
                  <a:lnTo>
                    <a:pt x="1126" y="1899"/>
                  </a:lnTo>
                  <a:lnTo>
                    <a:pt x="1310" y="1844"/>
                  </a:lnTo>
                  <a:lnTo>
                    <a:pt x="1476" y="1752"/>
                  </a:lnTo>
                  <a:lnTo>
                    <a:pt x="1623" y="1641"/>
                  </a:lnTo>
                  <a:lnTo>
                    <a:pt x="1734" y="1494"/>
                  </a:lnTo>
                  <a:lnTo>
                    <a:pt x="1826" y="1328"/>
                  </a:lnTo>
                  <a:lnTo>
                    <a:pt x="1882" y="1143"/>
                  </a:lnTo>
                  <a:lnTo>
                    <a:pt x="1900" y="959"/>
                  </a:lnTo>
                  <a:lnTo>
                    <a:pt x="1882" y="756"/>
                  </a:lnTo>
                  <a:lnTo>
                    <a:pt x="1845" y="590"/>
                  </a:lnTo>
                  <a:lnTo>
                    <a:pt x="1753" y="424"/>
                  </a:lnTo>
                  <a:lnTo>
                    <a:pt x="1642" y="277"/>
                  </a:lnTo>
                  <a:lnTo>
                    <a:pt x="1494" y="166"/>
                  </a:lnTo>
                  <a:lnTo>
                    <a:pt x="1347" y="74"/>
                  </a:lnTo>
                  <a:lnTo>
                    <a:pt x="1163" y="19"/>
                  </a:lnTo>
                  <a:lnTo>
                    <a:pt x="9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1" name="Google Shape;1081;p3"/>
            <p:cNvSpPr/>
            <p:nvPr/>
          </p:nvSpPr>
          <p:spPr>
            <a:xfrm>
              <a:off x="4704925" y="317400"/>
              <a:ext cx="46575" cy="46575"/>
            </a:xfrm>
            <a:custGeom>
              <a:avLst/>
              <a:gdLst/>
              <a:ahLst/>
              <a:cxnLst/>
              <a:rect l="l" t="t" r="r" b="b"/>
              <a:pathLst>
                <a:path w="1863" h="1863" extrusionOk="0">
                  <a:moveTo>
                    <a:pt x="941" y="0"/>
                  </a:moveTo>
                  <a:lnTo>
                    <a:pt x="738" y="19"/>
                  </a:lnTo>
                  <a:lnTo>
                    <a:pt x="572" y="74"/>
                  </a:lnTo>
                  <a:lnTo>
                    <a:pt x="406" y="148"/>
                  </a:lnTo>
                  <a:lnTo>
                    <a:pt x="277" y="259"/>
                  </a:lnTo>
                  <a:lnTo>
                    <a:pt x="167" y="406"/>
                  </a:lnTo>
                  <a:lnTo>
                    <a:pt x="74" y="554"/>
                  </a:lnTo>
                  <a:lnTo>
                    <a:pt x="19" y="738"/>
                  </a:lnTo>
                  <a:lnTo>
                    <a:pt x="1" y="922"/>
                  </a:lnTo>
                  <a:lnTo>
                    <a:pt x="19" y="1125"/>
                  </a:lnTo>
                  <a:lnTo>
                    <a:pt x="74" y="1309"/>
                  </a:lnTo>
                  <a:lnTo>
                    <a:pt x="148" y="1457"/>
                  </a:lnTo>
                  <a:lnTo>
                    <a:pt x="259" y="1604"/>
                  </a:lnTo>
                  <a:lnTo>
                    <a:pt x="406" y="1715"/>
                  </a:lnTo>
                  <a:lnTo>
                    <a:pt x="554" y="1789"/>
                  </a:lnTo>
                  <a:lnTo>
                    <a:pt x="738" y="1844"/>
                  </a:lnTo>
                  <a:lnTo>
                    <a:pt x="941" y="1863"/>
                  </a:lnTo>
                  <a:lnTo>
                    <a:pt x="1125" y="1844"/>
                  </a:lnTo>
                  <a:lnTo>
                    <a:pt x="1310" y="1789"/>
                  </a:lnTo>
                  <a:lnTo>
                    <a:pt x="1457" y="1715"/>
                  </a:lnTo>
                  <a:lnTo>
                    <a:pt x="1605" y="1604"/>
                  </a:lnTo>
                  <a:lnTo>
                    <a:pt x="1715" y="1457"/>
                  </a:lnTo>
                  <a:lnTo>
                    <a:pt x="1789" y="1309"/>
                  </a:lnTo>
                  <a:lnTo>
                    <a:pt x="1844" y="1125"/>
                  </a:lnTo>
                  <a:lnTo>
                    <a:pt x="1863" y="941"/>
                  </a:lnTo>
                  <a:lnTo>
                    <a:pt x="1844" y="738"/>
                  </a:lnTo>
                  <a:lnTo>
                    <a:pt x="1808" y="572"/>
                  </a:lnTo>
                  <a:lnTo>
                    <a:pt x="1715" y="406"/>
                  </a:lnTo>
                  <a:lnTo>
                    <a:pt x="1605" y="277"/>
                  </a:lnTo>
                  <a:lnTo>
                    <a:pt x="1476" y="148"/>
                  </a:lnTo>
                  <a:lnTo>
                    <a:pt x="1310" y="74"/>
                  </a:lnTo>
                  <a:lnTo>
                    <a:pt x="1125"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2" name="Google Shape;1082;p3"/>
            <p:cNvSpPr/>
            <p:nvPr/>
          </p:nvSpPr>
          <p:spPr>
            <a:xfrm>
              <a:off x="5940275" y="1684125"/>
              <a:ext cx="47050" cy="47050"/>
            </a:xfrm>
            <a:custGeom>
              <a:avLst/>
              <a:gdLst/>
              <a:ahLst/>
              <a:cxnLst/>
              <a:rect l="l" t="t" r="r" b="b"/>
              <a:pathLst>
                <a:path w="1882" h="1882" extrusionOk="0">
                  <a:moveTo>
                    <a:pt x="978" y="1"/>
                  </a:moveTo>
                  <a:lnTo>
                    <a:pt x="775" y="19"/>
                  </a:lnTo>
                  <a:lnTo>
                    <a:pt x="609" y="56"/>
                  </a:lnTo>
                  <a:lnTo>
                    <a:pt x="443" y="148"/>
                  </a:lnTo>
                  <a:lnTo>
                    <a:pt x="296" y="259"/>
                  </a:lnTo>
                  <a:lnTo>
                    <a:pt x="185" y="388"/>
                  </a:lnTo>
                  <a:lnTo>
                    <a:pt x="93" y="535"/>
                  </a:lnTo>
                  <a:lnTo>
                    <a:pt x="38" y="720"/>
                  </a:lnTo>
                  <a:lnTo>
                    <a:pt x="1" y="904"/>
                  </a:lnTo>
                  <a:lnTo>
                    <a:pt x="19" y="1107"/>
                  </a:lnTo>
                  <a:lnTo>
                    <a:pt x="75" y="1291"/>
                  </a:lnTo>
                  <a:lnTo>
                    <a:pt x="148" y="1457"/>
                  </a:lnTo>
                  <a:lnTo>
                    <a:pt x="259" y="1605"/>
                  </a:lnTo>
                  <a:lnTo>
                    <a:pt x="407" y="1715"/>
                  </a:lnTo>
                  <a:lnTo>
                    <a:pt x="572" y="1808"/>
                  </a:lnTo>
                  <a:lnTo>
                    <a:pt x="757" y="1863"/>
                  </a:lnTo>
                  <a:lnTo>
                    <a:pt x="960" y="1881"/>
                  </a:lnTo>
                  <a:lnTo>
                    <a:pt x="1144" y="1863"/>
                  </a:lnTo>
                  <a:lnTo>
                    <a:pt x="1328" y="1808"/>
                  </a:lnTo>
                  <a:lnTo>
                    <a:pt x="1476" y="1734"/>
                  </a:lnTo>
                  <a:lnTo>
                    <a:pt x="1623" y="1623"/>
                  </a:lnTo>
                  <a:lnTo>
                    <a:pt x="1734" y="1476"/>
                  </a:lnTo>
                  <a:lnTo>
                    <a:pt x="1808" y="1328"/>
                  </a:lnTo>
                  <a:lnTo>
                    <a:pt x="1863" y="1144"/>
                  </a:lnTo>
                  <a:lnTo>
                    <a:pt x="1882" y="959"/>
                  </a:lnTo>
                  <a:lnTo>
                    <a:pt x="1882" y="757"/>
                  </a:lnTo>
                  <a:lnTo>
                    <a:pt x="1826" y="591"/>
                  </a:lnTo>
                  <a:lnTo>
                    <a:pt x="1734" y="425"/>
                  </a:lnTo>
                  <a:lnTo>
                    <a:pt x="1642" y="277"/>
                  </a:lnTo>
                  <a:lnTo>
                    <a:pt x="1494" y="167"/>
                  </a:lnTo>
                  <a:lnTo>
                    <a:pt x="1347" y="74"/>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3" name="Google Shape;1083;p3"/>
            <p:cNvSpPr/>
            <p:nvPr/>
          </p:nvSpPr>
          <p:spPr>
            <a:xfrm>
              <a:off x="6020025" y="1698425"/>
              <a:ext cx="47500" cy="47025"/>
            </a:xfrm>
            <a:custGeom>
              <a:avLst/>
              <a:gdLst/>
              <a:ahLst/>
              <a:cxnLst/>
              <a:rect l="l" t="t" r="r" b="b"/>
              <a:pathLst>
                <a:path w="1900" h="1881" extrusionOk="0">
                  <a:moveTo>
                    <a:pt x="812" y="0"/>
                  </a:moveTo>
                  <a:lnTo>
                    <a:pt x="628" y="55"/>
                  </a:lnTo>
                  <a:lnTo>
                    <a:pt x="462" y="129"/>
                  </a:lnTo>
                  <a:lnTo>
                    <a:pt x="314" y="240"/>
                  </a:lnTo>
                  <a:lnTo>
                    <a:pt x="185" y="387"/>
                  </a:lnTo>
                  <a:lnTo>
                    <a:pt x="93" y="535"/>
                  </a:lnTo>
                  <a:lnTo>
                    <a:pt x="38" y="719"/>
                  </a:lnTo>
                  <a:lnTo>
                    <a:pt x="1" y="922"/>
                  </a:lnTo>
                  <a:lnTo>
                    <a:pt x="19" y="1106"/>
                  </a:lnTo>
                  <a:lnTo>
                    <a:pt x="74" y="1291"/>
                  </a:lnTo>
                  <a:lnTo>
                    <a:pt x="148" y="1457"/>
                  </a:lnTo>
                  <a:lnTo>
                    <a:pt x="259" y="1586"/>
                  </a:lnTo>
                  <a:lnTo>
                    <a:pt x="388" y="1715"/>
                  </a:lnTo>
                  <a:lnTo>
                    <a:pt x="535" y="1807"/>
                  </a:lnTo>
                  <a:lnTo>
                    <a:pt x="720" y="1862"/>
                  </a:lnTo>
                  <a:lnTo>
                    <a:pt x="904" y="1881"/>
                  </a:lnTo>
                  <a:lnTo>
                    <a:pt x="1107" y="1881"/>
                  </a:lnTo>
                  <a:lnTo>
                    <a:pt x="1291" y="1826"/>
                  </a:lnTo>
                  <a:lnTo>
                    <a:pt x="1457" y="1752"/>
                  </a:lnTo>
                  <a:lnTo>
                    <a:pt x="1605" y="1641"/>
                  </a:lnTo>
                  <a:lnTo>
                    <a:pt x="1734" y="1512"/>
                  </a:lnTo>
                  <a:lnTo>
                    <a:pt x="1826" y="1346"/>
                  </a:lnTo>
                  <a:lnTo>
                    <a:pt x="1881" y="1162"/>
                  </a:lnTo>
                  <a:lnTo>
                    <a:pt x="1900" y="977"/>
                  </a:lnTo>
                  <a:lnTo>
                    <a:pt x="1881" y="775"/>
                  </a:lnTo>
                  <a:lnTo>
                    <a:pt x="1844" y="590"/>
                  </a:lnTo>
                  <a:lnTo>
                    <a:pt x="1771" y="443"/>
                  </a:lnTo>
                  <a:lnTo>
                    <a:pt x="1660" y="295"/>
                  </a:lnTo>
                  <a:lnTo>
                    <a:pt x="1531" y="185"/>
                  </a:lnTo>
                  <a:lnTo>
                    <a:pt x="1365" y="92"/>
                  </a:lnTo>
                  <a:lnTo>
                    <a:pt x="1199"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4" name="Google Shape;1084;p3"/>
            <p:cNvSpPr/>
            <p:nvPr/>
          </p:nvSpPr>
          <p:spPr>
            <a:xfrm>
              <a:off x="4990250" y="1024950"/>
              <a:ext cx="47050" cy="47050"/>
            </a:xfrm>
            <a:custGeom>
              <a:avLst/>
              <a:gdLst/>
              <a:ahLst/>
              <a:cxnLst/>
              <a:rect l="l" t="t" r="r" b="b"/>
              <a:pathLst>
                <a:path w="1882" h="1882" extrusionOk="0">
                  <a:moveTo>
                    <a:pt x="978" y="1"/>
                  </a:moveTo>
                  <a:lnTo>
                    <a:pt x="775" y="19"/>
                  </a:lnTo>
                  <a:lnTo>
                    <a:pt x="591" y="56"/>
                  </a:lnTo>
                  <a:lnTo>
                    <a:pt x="425" y="148"/>
                  </a:lnTo>
                  <a:lnTo>
                    <a:pt x="277" y="259"/>
                  </a:lnTo>
                  <a:lnTo>
                    <a:pt x="148" y="407"/>
                  </a:lnTo>
                  <a:lnTo>
                    <a:pt x="75" y="573"/>
                  </a:lnTo>
                  <a:lnTo>
                    <a:pt x="19" y="757"/>
                  </a:lnTo>
                  <a:lnTo>
                    <a:pt x="1" y="960"/>
                  </a:lnTo>
                  <a:lnTo>
                    <a:pt x="19" y="1144"/>
                  </a:lnTo>
                  <a:lnTo>
                    <a:pt x="75" y="1329"/>
                  </a:lnTo>
                  <a:lnTo>
                    <a:pt x="148" y="1476"/>
                  </a:lnTo>
                  <a:lnTo>
                    <a:pt x="277" y="1624"/>
                  </a:lnTo>
                  <a:lnTo>
                    <a:pt x="407" y="1734"/>
                  </a:lnTo>
                  <a:lnTo>
                    <a:pt x="572" y="1808"/>
                  </a:lnTo>
                  <a:lnTo>
                    <a:pt x="738" y="1863"/>
                  </a:lnTo>
                  <a:lnTo>
                    <a:pt x="941" y="1882"/>
                  </a:lnTo>
                  <a:lnTo>
                    <a:pt x="1126" y="1863"/>
                  </a:lnTo>
                  <a:lnTo>
                    <a:pt x="1310" y="1808"/>
                  </a:lnTo>
                  <a:lnTo>
                    <a:pt x="1457" y="1734"/>
                  </a:lnTo>
                  <a:lnTo>
                    <a:pt x="1605" y="1624"/>
                  </a:lnTo>
                  <a:lnTo>
                    <a:pt x="1716" y="1476"/>
                  </a:lnTo>
                  <a:lnTo>
                    <a:pt x="1808" y="1329"/>
                  </a:lnTo>
                  <a:lnTo>
                    <a:pt x="1863" y="1144"/>
                  </a:lnTo>
                  <a:lnTo>
                    <a:pt x="1882" y="960"/>
                  </a:lnTo>
                  <a:lnTo>
                    <a:pt x="1863" y="775"/>
                  </a:lnTo>
                  <a:lnTo>
                    <a:pt x="1808" y="591"/>
                  </a:lnTo>
                  <a:lnTo>
                    <a:pt x="1734" y="425"/>
                  </a:lnTo>
                  <a:lnTo>
                    <a:pt x="1623" y="278"/>
                  </a:lnTo>
                  <a:lnTo>
                    <a:pt x="1494" y="167"/>
                  </a:lnTo>
                  <a:lnTo>
                    <a:pt x="1328" y="75"/>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5" name="Google Shape;1085;p3"/>
            <p:cNvSpPr/>
            <p:nvPr/>
          </p:nvSpPr>
          <p:spPr>
            <a:xfrm>
              <a:off x="6097475" y="1712700"/>
              <a:ext cx="47025" cy="47050"/>
            </a:xfrm>
            <a:custGeom>
              <a:avLst/>
              <a:gdLst/>
              <a:ahLst/>
              <a:cxnLst/>
              <a:rect l="l" t="t" r="r" b="b"/>
              <a:pathLst>
                <a:path w="1881" h="1882" extrusionOk="0">
                  <a:moveTo>
                    <a:pt x="922" y="1"/>
                  </a:moveTo>
                  <a:lnTo>
                    <a:pt x="719" y="19"/>
                  </a:lnTo>
                  <a:lnTo>
                    <a:pt x="553" y="75"/>
                  </a:lnTo>
                  <a:lnTo>
                    <a:pt x="387" y="167"/>
                  </a:lnTo>
                  <a:lnTo>
                    <a:pt x="258" y="277"/>
                  </a:lnTo>
                  <a:lnTo>
                    <a:pt x="148" y="406"/>
                  </a:lnTo>
                  <a:lnTo>
                    <a:pt x="56" y="572"/>
                  </a:lnTo>
                  <a:lnTo>
                    <a:pt x="19" y="757"/>
                  </a:lnTo>
                  <a:lnTo>
                    <a:pt x="0" y="941"/>
                  </a:lnTo>
                  <a:lnTo>
                    <a:pt x="19" y="1144"/>
                  </a:lnTo>
                  <a:lnTo>
                    <a:pt x="74" y="1328"/>
                  </a:lnTo>
                  <a:lnTo>
                    <a:pt x="148" y="1494"/>
                  </a:lnTo>
                  <a:lnTo>
                    <a:pt x="277" y="1623"/>
                  </a:lnTo>
                  <a:lnTo>
                    <a:pt x="424" y="1734"/>
                  </a:lnTo>
                  <a:lnTo>
                    <a:pt x="572" y="1826"/>
                  </a:lnTo>
                  <a:lnTo>
                    <a:pt x="775" y="1881"/>
                  </a:lnTo>
                  <a:lnTo>
                    <a:pt x="959" y="1881"/>
                  </a:lnTo>
                  <a:lnTo>
                    <a:pt x="1162" y="1863"/>
                  </a:lnTo>
                  <a:lnTo>
                    <a:pt x="1328" y="1808"/>
                  </a:lnTo>
                  <a:lnTo>
                    <a:pt x="1494" y="1716"/>
                  </a:lnTo>
                  <a:lnTo>
                    <a:pt x="1623" y="1605"/>
                  </a:lnTo>
                  <a:lnTo>
                    <a:pt x="1733" y="1476"/>
                  </a:lnTo>
                  <a:lnTo>
                    <a:pt x="1807" y="1310"/>
                  </a:lnTo>
                  <a:lnTo>
                    <a:pt x="1863" y="1144"/>
                  </a:lnTo>
                  <a:lnTo>
                    <a:pt x="1881" y="941"/>
                  </a:lnTo>
                  <a:lnTo>
                    <a:pt x="1863" y="738"/>
                  </a:lnTo>
                  <a:lnTo>
                    <a:pt x="1807" y="554"/>
                  </a:lnTo>
                  <a:lnTo>
                    <a:pt x="1733" y="406"/>
                  </a:lnTo>
                  <a:lnTo>
                    <a:pt x="1604" y="259"/>
                  </a:lnTo>
                  <a:lnTo>
                    <a:pt x="1457" y="148"/>
                  </a:lnTo>
                  <a:lnTo>
                    <a:pt x="1291" y="56"/>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6" name="Google Shape;1086;p3"/>
            <p:cNvSpPr/>
            <p:nvPr/>
          </p:nvSpPr>
          <p:spPr>
            <a:xfrm>
              <a:off x="6177225" y="1723775"/>
              <a:ext cx="47500" cy="47500"/>
            </a:xfrm>
            <a:custGeom>
              <a:avLst/>
              <a:gdLst/>
              <a:ahLst/>
              <a:cxnLst/>
              <a:rect l="l" t="t" r="r" b="b"/>
              <a:pathLst>
                <a:path w="1900" h="1900" extrusionOk="0">
                  <a:moveTo>
                    <a:pt x="977" y="0"/>
                  </a:moveTo>
                  <a:lnTo>
                    <a:pt x="793" y="19"/>
                  </a:lnTo>
                  <a:lnTo>
                    <a:pt x="609" y="74"/>
                  </a:lnTo>
                  <a:lnTo>
                    <a:pt x="424" y="148"/>
                  </a:lnTo>
                  <a:lnTo>
                    <a:pt x="295" y="258"/>
                  </a:lnTo>
                  <a:lnTo>
                    <a:pt x="166" y="406"/>
                  </a:lnTo>
                  <a:lnTo>
                    <a:pt x="74" y="572"/>
                  </a:lnTo>
                  <a:lnTo>
                    <a:pt x="19" y="738"/>
                  </a:lnTo>
                  <a:lnTo>
                    <a:pt x="0" y="941"/>
                  </a:lnTo>
                  <a:lnTo>
                    <a:pt x="19" y="1143"/>
                  </a:lnTo>
                  <a:lnTo>
                    <a:pt x="55" y="1309"/>
                  </a:lnTo>
                  <a:lnTo>
                    <a:pt x="148" y="1475"/>
                  </a:lnTo>
                  <a:lnTo>
                    <a:pt x="258" y="1623"/>
                  </a:lnTo>
                  <a:lnTo>
                    <a:pt x="387" y="1733"/>
                  </a:lnTo>
                  <a:lnTo>
                    <a:pt x="535" y="1826"/>
                  </a:lnTo>
                  <a:lnTo>
                    <a:pt x="719" y="1881"/>
                  </a:lnTo>
                  <a:lnTo>
                    <a:pt x="904" y="1899"/>
                  </a:lnTo>
                  <a:lnTo>
                    <a:pt x="1106" y="1899"/>
                  </a:lnTo>
                  <a:lnTo>
                    <a:pt x="1291" y="1844"/>
                  </a:lnTo>
                  <a:lnTo>
                    <a:pt x="1457" y="1752"/>
                  </a:lnTo>
                  <a:lnTo>
                    <a:pt x="1604" y="1641"/>
                  </a:lnTo>
                  <a:lnTo>
                    <a:pt x="1715" y="1512"/>
                  </a:lnTo>
                  <a:lnTo>
                    <a:pt x="1807" y="1346"/>
                  </a:lnTo>
                  <a:lnTo>
                    <a:pt x="1862" y="1162"/>
                  </a:lnTo>
                  <a:lnTo>
                    <a:pt x="1899" y="959"/>
                  </a:lnTo>
                  <a:lnTo>
                    <a:pt x="1881" y="775"/>
                  </a:lnTo>
                  <a:lnTo>
                    <a:pt x="1825" y="590"/>
                  </a:lnTo>
                  <a:lnTo>
                    <a:pt x="1752" y="443"/>
                  </a:lnTo>
                  <a:lnTo>
                    <a:pt x="1641" y="295"/>
                  </a:lnTo>
                  <a:lnTo>
                    <a:pt x="1512" y="185"/>
                  </a:lnTo>
                  <a:lnTo>
                    <a:pt x="1346" y="92"/>
                  </a:lnTo>
                  <a:lnTo>
                    <a:pt x="1180" y="37"/>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7" name="Google Shape;1087;p3"/>
            <p:cNvSpPr/>
            <p:nvPr/>
          </p:nvSpPr>
          <p:spPr>
            <a:xfrm>
              <a:off x="6257425" y="1738525"/>
              <a:ext cx="46575" cy="46575"/>
            </a:xfrm>
            <a:custGeom>
              <a:avLst/>
              <a:gdLst/>
              <a:ahLst/>
              <a:cxnLst/>
              <a:rect l="l" t="t" r="r" b="b"/>
              <a:pathLst>
                <a:path w="1863" h="1863" extrusionOk="0">
                  <a:moveTo>
                    <a:pt x="904" y="0"/>
                  </a:moveTo>
                  <a:lnTo>
                    <a:pt x="719" y="19"/>
                  </a:lnTo>
                  <a:lnTo>
                    <a:pt x="535" y="74"/>
                  </a:lnTo>
                  <a:lnTo>
                    <a:pt x="388" y="166"/>
                  </a:lnTo>
                  <a:lnTo>
                    <a:pt x="258" y="295"/>
                  </a:lnTo>
                  <a:lnTo>
                    <a:pt x="148" y="424"/>
                  </a:lnTo>
                  <a:lnTo>
                    <a:pt x="56" y="590"/>
                  </a:lnTo>
                  <a:lnTo>
                    <a:pt x="19" y="775"/>
                  </a:lnTo>
                  <a:lnTo>
                    <a:pt x="0" y="959"/>
                  </a:lnTo>
                  <a:lnTo>
                    <a:pt x="19" y="1162"/>
                  </a:lnTo>
                  <a:lnTo>
                    <a:pt x="74" y="1328"/>
                  </a:lnTo>
                  <a:lnTo>
                    <a:pt x="166" y="1494"/>
                  </a:lnTo>
                  <a:lnTo>
                    <a:pt x="277" y="1623"/>
                  </a:lnTo>
                  <a:lnTo>
                    <a:pt x="424" y="1733"/>
                  </a:lnTo>
                  <a:lnTo>
                    <a:pt x="590" y="1807"/>
                  </a:lnTo>
                  <a:lnTo>
                    <a:pt x="756" y="1863"/>
                  </a:lnTo>
                  <a:lnTo>
                    <a:pt x="959" y="1863"/>
                  </a:lnTo>
                  <a:lnTo>
                    <a:pt x="1143" y="1844"/>
                  </a:lnTo>
                  <a:lnTo>
                    <a:pt x="1328" y="1789"/>
                  </a:lnTo>
                  <a:lnTo>
                    <a:pt x="1475" y="1697"/>
                  </a:lnTo>
                  <a:lnTo>
                    <a:pt x="1623" y="1586"/>
                  </a:lnTo>
                  <a:lnTo>
                    <a:pt x="1733" y="1438"/>
                  </a:lnTo>
                  <a:lnTo>
                    <a:pt x="1807" y="1291"/>
                  </a:lnTo>
                  <a:lnTo>
                    <a:pt x="1863" y="1107"/>
                  </a:lnTo>
                  <a:lnTo>
                    <a:pt x="1863" y="904"/>
                  </a:lnTo>
                  <a:lnTo>
                    <a:pt x="1844" y="719"/>
                  </a:lnTo>
                  <a:lnTo>
                    <a:pt x="1789" y="553"/>
                  </a:lnTo>
                  <a:lnTo>
                    <a:pt x="1697" y="388"/>
                  </a:lnTo>
                  <a:lnTo>
                    <a:pt x="1586" y="258"/>
                  </a:lnTo>
                  <a:lnTo>
                    <a:pt x="1438" y="148"/>
                  </a:lnTo>
                  <a:lnTo>
                    <a:pt x="1291" y="74"/>
                  </a:lnTo>
                  <a:lnTo>
                    <a:pt x="1107"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8" name="Google Shape;1088;p3"/>
            <p:cNvSpPr/>
            <p:nvPr/>
          </p:nvSpPr>
          <p:spPr>
            <a:xfrm>
              <a:off x="4742725" y="571850"/>
              <a:ext cx="45650" cy="45650"/>
            </a:xfrm>
            <a:custGeom>
              <a:avLst/>
              <a:gdLst/>
              <a:ahLst/>
              <a:cxnLst/>
              <a:rect l="l" t="t" r="r" b="b"/>
              <a:pathLst>
                <a:path w="1826" h="1826" extrusionOk="0">
                  <a:moveTo>
                    <a:pt x="904" y="0"/>
                  </a:moveTo>
                  <a:lnTo>
                    <a:pt x="720" y="19"/>
                  </a:lnTo>
                  <a:lnTo>
                    <a:pt x="554" y="74"/>
                  </a:lnTo>
                  <a:lnTo>
                    <a:pt x="406" y="166"/>
                  </a:lnTo>
                  <a:lnTo>
                    <a:pt x="277" y="277"/>
                  </a:lnTo>
                  <a:lnTo>
                    <a:pt x="148" y="406"/>
                  </a:lnTo>
                  <a:lnTo>
                    <a:pt x="74" y="553"/>
                  </a:lnTo>
                  <a:lnTo>
                    <a:pt x="19" y="719"/>
                  </a:lnTo>
                  <a:lnTo>
                    <a:pt x="1" y="904"/>
                  </a:lnTo>
                  <a:lnTo>
                    <a:pt x="19" y="1088"/>
                  </a:lnTo>
                  <a:lnTo>
                    <a:pt x="74" y="1272"/>
                  </a:lnTo>
                  <a:lnTo>
                    <a:pt x="148" y="1420"/>
                  </a:lnTo>
                  <a:lnTo>
                    <a:pt x="277" y="1567"/>
                  </a:lnTo>
                  <a:lnTo>
                    <a:pt x="406" y="1678"/>
                  </a:lnTo>
                  <a:lnTo>
                    <a:pt x="572" y="1770"/>
                  </a:lnTo>
                  <a:lnTo>
                    <a:pt x="757" y="1807"/>
                  </a:lnTo>
                  <a:lnTo>
                    <a:pt x="941" y="1826"/>
                  </a:lnTo>
                  <a:lnTo>
                    <a:pt x="1125" y="1807"/>
                  </a:lnTo>
                  <a:lnTo>
                    <a:pt x="1291" y="1733"/>
                  </a:lnTo>
                  <a:lnTo>
                    <a:pt x="1439" y="1660"/>
                  </a:lnTo>
                  <a:lnTo>
                    <a:pt x="1568" y="1531"/>
                  </a:lnTo>
                  <a:lnTo>
                    <a:pt x="1678" y="1402"/>
                  </a:lnTo>
                  <a:lnTo>
                    <a:pt x="1752" y="1254"/>
                  </a:lnTo>
                  <a:lnTo>
                    <a:pt x="1808" y="1070"/>
                  </a:lnTo>
                  <a:lnTo>
                    <a:pt x="1826" y="904"/>
                  </a:lnTo>
                  <a:lnTo>
                    <a:pt x="1789" y="719"/>
                  </a:lnTo>
                  <a:lnTo>
                    <a:pt x="1734" y="553"/>
                  </a:lnTo>
                  <a:lnTo>
                    <a:pt x="1660" y="406"/>
                  </a:lnTo>
                  <a:lnTo>
                    <a:pt x="1549" y="258"/>
                  </a:lnTo>
                  <a:lnTo>
                    <a:pt x="1402" y="166"/>
                  </a:lnTo>
                  <a:lnTo>
                    <a:pt x="1254" y="74"/>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89" name="Google Shape;1089;p3"/>
            <p:cNvSpPr/>
            <p:nvPr/>
          </p:nvSpPr>
          <p:spPr>
            <a:xfrm>
              <a:off x="5476100" y="1519575"/>
              <a:ext cx="45200" cy="45200"/>
            </a:xfrm>
            <a:custGeom>
              <a:avLst/>
              <a:gdLst/>
              <a:ahLst/>
              <a:cxnLst/>
              <a:rect l="l" t="t" r="r" b="b"/>
              <a:pathLst>
                <a:path w="1808" h="1808" extrusionOk="0">
                  <a:moveTo>
                    <a:pt x="775" y="0"/>
                  </a:moveTo>
                  <a:lnTo>
                    <a:pt x="609" y="55"/>
                  </a:lnTo>
                  <a:lnTo>
                    <a:pt x="443" y="129"/>
                  </a:lnTo>
                  <a:lnTo>
                    <a:pt x="314" y="240"/>
                  </a:lnTo>
                  <a:lnTo>
                    <a:pt x="185" y="369"/>
                  </a:lnTo>
                  <a:lnTo>
                    <a:pt x="93" y="516"/>
                  </a:lnTo>
                  <a:lnTo>
                    <a:pt x="38" y="682"/>
                  </a:lnTo>
                  <a:lnTo>
                    <a:pt x="1" y="867"/>
                  </a:lnTo>
                  <a:lnTo>
                    <a:pt x="19" y="1033"/>
                  </a:lnTo>
                  <a:lnTo>
                    <a:pt x="56" y="1217"/>
                  </a:lnTo>
                  <a:lnTo>
                    <a:pt x="130" y="1365"/>
                  </a:lnTo>
                  <a:lnTo>
                    <a:pt x="240" y="1512"/>
                  </a:lnTo>
                  <a:lnTo>
                    <a:pt x="369" y="1623"/>
                  </a:lnTo>
                  <a:lnTo>
                    <a:pt x="517" y="1715"/>
                  </a:lnTo>
                  <a:lnTo>
                    <a:pt x="683" y="1789"/>
                  </a:lnTo>
                  <a:lnTo>
                    <a:pt x="867" y="1807"/>
                  </a:lnTo>
                  <a:lnTo>
                    <a:pt x="1052" y="1807"/>
                  </a:lnTo>
                  <a:lnTo>
                    <a:pt x="1218" y="1752"/>
                  </a:lnTo>
                  <a:lnTo>
                    <a:pt x="1365" y="1678"/>
                  </a:lnTo>
                  <a:lnTo>
                    <a:pt x="1513" y="1567"/>
                  </a:lnTo>
                  <a:lnTo>
                    <a:pt x="1623" y="1438"/>
                  </a:lnTo>
                  <a:lnTo>
                    <a:pt x="1715" y="1291"/>
                  </a:lnTo>
                  <a:lnTo>
                    <a:pt x="1789" y="1125"/>
                  </a:lnTo>
                  <a:lnTo>
                    <a:pt x="1808" y="941"/>
                  </a:lnTo>
                  <a:lnTo>
                    <a:pt x="1808" y="775"/>
                  </a:lnTo>
                  <a:lnTo>
                    <a:pt x="1752" y="609"/>
                  </a:lnTo>
                  <a:lnTo>
                    <a:pt x="1679" y="443"/>
                  </a:lnTo>
                  <a:lnTo>
                    <a:pt x="1568" y="295"/>
                  </a:lnTo>
                  <a:lnTo>
                    <a:pt x="1439" y="185"/>
                  </a:lnTo>
                  <a:lnTo>
                    <a:pt x="1291" y="92"/>
                  </a:lnTo>
                  <a:lnTo>
                    <a:pt x="1125" y="19"/>
                  </a:lnTo>
                  <a:lnTo>
                    <a:pt x="9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0" name="Google Shape;1090;p3"/>
            <p:cNvSpPr/>
            <p:nvPr/>
          </p:nvSpPr>
          <p:spPr>
            <a:xfrm>
              <a:off x="5781250" y="1656475"/>
              <a:ext cx="45675" cy="45650"/>
            </a:xfrm>
            <a:custGeom>
              <a:avLst/>
              <a:gdLst/>
              <a:ahLst/>
              <a:cxnLst/>
              <a:rect l="l" t="t" r="r" b="b"/>
              <a:pathLst>
                <a:path w="1827" h="1826" extrusionOk="0">
                  <a:moveTo>
                    <a:pt x="904" y="0"/>
                  </a:moveTo>
                  <a:lnTo>
                    <a:pt x="720" y="19"/>
                  </a:lnTo>
                  <a:lnTo>
                    <a:pt x="554" y="74"/>
                  </a:lnTo>
                  <a:lnTo>
                    <a:pt x="406" y="148"/>
                  </a:lnTo>
                  <a:lnTo>
                    <a:pt x="277" y="258"/>
                  </a:lnTo>
                  <a:lnTo>
                    <a:pt x="167" y="388"/>
                  </a:lnTo>
                  <a:lnTo>
                    <a:pt x="74" y="553"/>
                  </a:lnTo>
                  <a:lnTo>
                    <a:pt x="19" y="719"/>
                  </a:lnTo>
                  <a:lnTo>
                    <a:pt x="1" y="904"/>
                  </a:lnTo>
                  <a:lnTo>
                    <a:pt x="19" y="1088"/>
                  </a:lnTo>
                  <a:lnTo>
                    <a:pt x="74" y="1273"/>
                  </a:lnTo>
                  <a:lnTo>
                    <a:pt x="167" y="1420"/>
                  </a:lnTo>
                  <a:lnTo>
                    <a:pt x="277" y="1568"/>
                  </a:lnTo>
                  <a:lnTo>
                    <a:pt x="425" y="1678"/>
                  </a:lnTo>
                  <a:lnTo>
                    <a:pt x="591" y="1752"/>
                  </a:lnTo>
                  <a:lnTo>
                    <a:pt x="757" y="1807"/>
                  </a:lnTo>
                  <a:lnTo>
                    <a:pt x="959" y="1826"/>
                  </a:lnTo>
                  <a:lnTo>
                    <a:pt x="1144" y="1789"/>
                  </a:lnTo>
                  <a:lnTo>
                    <a:pt x="1310" y="1733"/>
                  </a:lnTo>
                  <a:lnTo>
                    <a:pt x="1457" y="1641"/>
                  </a:lnTo>
                  <a:lnTo>
                    <a:pt x="1586" y="1531"/>
                  </a:lnTo>
                  <a:lnTo>
                    <a:pt x="1697" y="1402"/>
                  </a:lnTo>
                  <a:lnTo>
                    <a:pt x="1771" y="1236"/>
                  </a:lnTo>
                  <a:lnTo>
                    <a:pt x="1826" y="1070"/>
                  </a:lnTo>
                  <a:lnTo>
                    <a:pt x="1826" y="885"/>
                  </a:lnTo>
                  <a:lnTo>
                    <a:pt x="1808" y="701"/>
                  </a:lnTo>
                  <a:lnTo>
                    <a:pt x="1752" y="535"/>
                  </a:lnTo>
                  <a:lnTo>
                    <a:pt x="1660" y="388"/>
                  </a:lnTo>
                  <a:lnTo>
                    <a:pt x="1550" y="258"/>
                  </a:lnTo>
                  <a:lnTo>
                    <a:pt x="1420" y="148"/>
                  </a:lnTo>
                  <a:lnTo>
                    <a:pt x="1273" y="56"/>
                  </a:lnTo>
                  <a:lnTo>
                    <a:pt x="1089"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1" name="Google Shape;1091;p3"/>
            <p:cNvSpPr/>
            <p:nvPr/>
          </p:nvSpPr>
          <p:spPr>
            <a:xfrm>
              <a:off x="4691550" y="398075"/>
              <a:ext cx="45200" cy="45175"/>
            </a:xfrm>
            <a:custGeom>
              <a:avLst/>
              <a:gdLst/>
              <a:ahLst/>
              <a:cxnLst/>
              <a:rect l="l" t="t" r="r" b="b"/>
              <a:pathLst>
                <a:path w="1808" h="1807" extrusionOk="0">
                  <a:moveTo>
                    <a:pt x="923" y="0"/>
                  </a:moveTo>
                  <a:lnTo>
                    <a:pt x="738" y="18"/>
                  </a:lnTo>
                  <a:lnTo>
                    <a:pt x="573" y="55"/>
                  </a:lnTo>
                  <a:lnTo>
                    <a:pt x="425" y="148"/>
                  </a:lnTo>
                  <a:lnTo>
                    <a:pt x="278" y="240"/>
                  </a:lnTo>
                  <a:lnTo>
                    <a:pt x="167" y="387"/>
                  </a:lnTo>
                  <a:lnTo>
                    <a:pt x="75" y="535"/>
                  </a:lnTo>
                  <a:lnTo>
                    <a:pt x="19" y="701"/>
                  </a:lnTo>
                  <a:lnTo>
                    <a:pt x="1" y="885"/>
                  </a:lnTo>
                  <a:lnTo>
                    <a:pt x="1" y="1051"/>
                  </a:lnTo>
                  <a:lnTo>
                    <a:pt x="56" y="1217"/>
                  </a:lnTo>
                  <a:lnTo>
                    <a:pt x="130" y="1383"/>
                  </a:lnTo>
                  <a:lnTo>
                    <a:pt x="241" y="1512"/>
                  </a:lnTo>
                  <a:lnTo>
                    <a:pt x="370" y="1641"/>
                  </a:lnTo>
                  <a:lnTo>
                    <a:pt x="536" y="1733"/>
                  </a:lnTo>
                  <a:lnTo>
                    <a:pt x="702" y="1789"/>
                  </a:lnTo>
                  <a:lnTo>
                    <a:pt x="868" y="1807"/>
                  </a:lnTo>
                  <a:lnTo>
                    <a:pt x="1052" y="1789"/>
                  </a:lnTo>
                  <a:lnTo>
                    <a:pt x="1218" y="1752"/>
                  </a:lnTo>
                  <a:lnTo>
                    <a:pt x="1384" y="1659"/>
                  </a:lnTo>
                  <a:lnTo>
                    <a:pt x="1513" y="1567"/>
                  </a:lnTo>
                  <a:lnTo>
                    <a:pt x="1624" y="1420"/>
                  </a:lnTo>
                  <a:lnTo>
                    <a:pt x="1716" y="1272"/>
                  </a:lnTo>
                  <a:lnTo>
                    <a:pt x="1789" y="1106"/>
                  </a:lnTo>
                  <a:lnTo>
                    <a:pt x="1808" y="922"/>
                  </a:lnTo>
                  <a:lnTo>
                    <a:pt x="1789" y="756"/>
                  </a:lnTo>
                  <a:lnTo>
                    <a:pt x="1753" y="590"/>
                  </a:lnTo>
                  <a:lnTo>
                    <a:pt x="1660" y="424"/>
                  </a:lnTo>
                  <a:lnTo>
                    <a:pt x="1550" y="295"/>
                  </a:lnTo>
                  <a:lnTo>
                    <a:pt x="1421" y="166"/>
                  </a:lnTo>
                  <a:lnTo>
                    <a:pt x="1273" y="74"/>
                  </a:lnTo>
                  <a:lnTo>
                    <a:pt x="1107" y="18"/>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2" name="Google Shape;1092;p3"/>
            <p:cNvSpPr/>
            <p:nvPr/>
          </p:nvSpPr>
          <p:spPr>
            <a:xfrm>
              <a:off x="5122100" y="1210725"/>
              <a:ext cx="46100" cy="46125"/>
            </a:xfrm>
            <a:custGeom>
              <a:avLst/>
              <a:gdLst/>
              <a:ahLst/>
              <a:cxnLst/>
              <a:rect l="l" t="t" r="r" b="b"/>
              <a:pathLst>
                <a:path w="1844" h="1845" extrusionOk="0">
                  <a:moveTo>
                    <a:pt x="885" y="1"/>
                  </a:moveTo>
                  <a:lnTo>
                    <a:pt x="701" y="37"/>
                  </a:lnTo>
                  <a:lnTo>
                    <a:pt x="516" y="93"/>
                  </a:lnTo>
                  <a:lnTo>
                    <a:pt x="369" y="185"/>
                  </a:lnTo>
                  <a:lnTo>
                    <a:pt x="240" y="296"/>
                  </a:lnTo>
                  <a:lnTo>
                    <a:pt x="129" y="443"/>
                  </a:lnTo>
                  <a:lnTo>
                    <a:pt x="55" y="609"/>
                  </a:lnTo>
                  <a:lnTo>
                    <a:pt x="0" y="775"/>
                  </a:lnTo>
                  <a:lnTo>
                    <a:pt x="0" y="978"/>
                  </a:lnTo>
                  <a:lnTo>
                    <a:pt x="19" y="1162"/>
                  </a:lnTo>
                  <a:lnTo>
                    <a:pt x="74" y="1328"/>
                  </a:lnTo>
                  <a:lnTo>
                    <a:pt x="166" y="1476"/>
                  </a:lnTo>
                  <a:lnTo>
                    <a:pt x="277" y="1605"/>
                  </a:lnTo>
                  <a:lnTo>
                    <a:pt x="406" y="1715"/>
                  </a:lnTo>
                  <a:lnTo>
                    <a:pt x="553" y="1789"/>
                  </a:lnTo>
                  <a:lnTo>
                    <a:pt x="738" y="1844"/>
                  </a:lnTo>
                  <a:lnTo>
                    <a:pt x="922" y="1844"/>
                  </a:lnTo>
                  <a:lnTo>
                    <a:pt x="1106" y="1826"/>
                  </a:lnTo>
                  <a:lnTo>
                    <a:pt x="1291" y="1789"/>
                  </a:lnTo>
                  <a:lnTo>
                    <a:pt x="1438" y="1697"/>
                  </a:lnTo>
                  <a:lnTo>
                    <a:pt x="1567" y="1586"/>
                  </a:lnTo>
                  <a:lnTo>
                    <a:pt x="1696" y="1439"/>
                  </a:lnTo>
                  <a:lnTo>
                    <a:pt x="1770" y="1291"/>
                  </a:lnTo>
                  <a:lnTo>
                    <a:pt x="1826" y="1107"/>
                  </a:lnTo>
                  <a:lnTo>
                    <a:pt x="1844" y="922"/>
                  </a:lnTo>
                  <a:lnTo>
                    <a:pt x="1807" y="720"/>
                  </a:lnTo>
                  <a:lnTo>
                    <a:pt x="1752" y="554"/>
                  </a:lnTo>
                  <a:lnTo>
                    <a:pt x="1678" y="388"/>
                  </a:lnTo>
                  <a:lnTo>
                    <a:pt x="1549" y="259"/>
                  </a:lnTo>
                  <a:lnTo>
                    <a:pt x="1420" y="148"/>
                  </a:lnTo>
                  <a:lnTo>
                    <a:pt x="1254" y="74"/>
                  </a:lnTo>
                  <a:lnTo>
                    <a:pt x="1088" y="19"/>
                  </a:lnTo>
                  <a:lnTo>
                    <a:pt x="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3" name="Google Shape;1093;p3"/>
            <p:cNvSpPr/>
            <p:nvPr/>
          </p:nvSpPr>
          <p:spPr>
            <a:xfrm>
              <a:off x="5861000" y="1670300"/>
              <a:ext cx="46125" cy="46575"/>
            </a:xfrm>
            <a:custGeom>
              <a:avLst/>
              <a:gdLst/>
              <a:ahLst/>
              <a:cxnLst/>
              <a:rect l="l" t="t" r="r" b="b"/>
              <a:pathLst>
                <a:path w="1845" h="1863" extrusionOk="0">
                  <a:moveTo>
                    <a:pt x="922" y="0"/>
                  </a:moveTo>
                  <a:lnTo>
                    <a:pt x="738" y="19"/>
                  </a:lnTo>
                  <a:lnTo>
                    <a:pt x="554" y="74"/>
                  </a:lnTo>
                  <a:lnTo>
                    <a:pt x="406" y="148"/>
                  </a:lnTo>
                  <a:lnTo>
                    <a:pt x="259" y="259"/>
                  </a:lnTo>
                  <a:lnTo>
                    <a:pt x="148" y="406"/>
                  </a:lnTo>
                  <a:lnTo>
                    <a:pt x="56" y="554"/>
                  </a:lnTo>
                  <a:lnTo>
                    <a:pt x="19" y="738"/>
                  </a:lnTo>
                  <a:lnTo>
                    <a:pt x="1" y="941"/>
                  </a:lnTo>
                  <a:lnTo>
                    <a:pt x="19" y="1125"/>
                  </a:lnTo>
                  <a:lnTo>
                    <a:pt x="74" y="1310"/>
                  </a:lnTo>
                  <a:lnTo>
                    <a:pt x="166" y="1457"/>
                  </a:lnTo>
                  <a:lnTo>
                    <a:pt x="277" y="1605"/>
                  </a:lnTo>
                  <a:lnTo>
                    <a:pt x="406" y="1715"/>
                  </a:lnTo>
                  <a:lnTo>
                    <a:pt x="572" y="1789"/>
                  </a:lnTo>
                  <a:lnTo>
                    <a:pt x="756" y="1844"/>
                  </a:lnTo>
                  <a:lnTo>
                    <a:pt x="941" y="1863"/>
                  </a:lnTo>
                  <a:lnTo>
                    <a:pt x="1144" y="1826"/>
                  </a:lnTo>
                  <a:lnTo>
                    <a:pt x="1310" y="1771"/>
                  </a:lnTo>
                  <a:lnTo>
                    <a:pt x="1476" y="1678"/>
                  </a:lnTo>
                  <a:lnTo>
                    <a:pt x="1605" y="1568"/>
                  </a:lnTo>
                  <a:lnTo>
                    <a:pt x="1715" y="1420"/>
                  </a:lnTo>
                  <a:lnTo>
                    <a:pt x="1789" y="1273"/>
                  </a:lnTo>
                  <a:lnTo>
                    <a:pt x="1844" y="1088"/>
                  </a:lnTo>
                  <a:lnTo>
                    <a:pt x="1844" y="885"/>
                  </a:lnTo>
                  <a:lnTo>
                    <a:pt x="1826" y="701"/>
                  </a:lnTo>
                  <a:lnTo>
                    <a:pt x="1771" y="535"/>
                  </a:lnTo>
                  <a:lnTo>
                    <a:pt x="1678" y="388"/>
                  </a:lnTo>
                  <a:lnTo>
                    <a:pt x="1568" y="259"/>
                  </a:lnTo>
                  <a:lnTo>
                    <a:pt x="1439" y="148"/>
                  </a:lnTo>
                  <a:lnTo>
                    <a:pt x="1291" y="74"/>
                  </a:lnTo>
                  <a:lnTo>
                    <a:pt x="1107" y="19"/>
                  </a:lnTo>
                  <a:lnTo>
                    <a:pt x="92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4" name="Google Shape;1094;p3"/>
            <p:cNvSpPr/>
            <p:nvPr/>
          </p:nvSpPr>
          <p:spPr>
            <a:xfrm>
              <a:off x="4859350" y="837350"/>
              <a:ext cx="46125" cy="45675"/>
            </a:xfrm>
            <a:custGeom>
              <a:avLst/>
              <a:gdLst/>
              <a:ahLst/>
              <a:cxnLst/>
              <a:rect l="l" t="t" r="r" b="b"/>
              <a:pathLst>
                <a:path w="1845" h="1827" extrusionOk="0">
                  <a:moveTo>
                    <a:pt x="922" y="1"/>
                  </a:moveTo>
                  <a:lnTo>
                    <a:pt x="738" y="19"/>
                  </a:lnTo>
                  <a:lnTo>
                    <a:pt x="572" y="56"/>
                  </a:lnTo>
                  <a:lnTo>
                    <a:pt x="406" y="148"/>
                  </a:lnTo>
                  <a:lnTo>
                    <a:pt x="277" y="259"/>
                  </a:lnTo>
                  <a:lnTo>
                    <a:pt x="166" y="388"/>
                  </a:lnTo>
                  <a:lnTo>
                    <a:pt x="74" y="535"/>
                  </a:lnTo>
                  <a:lnTo>
                    <a:pt x="19" y="701"/>
                  </a:lnTo>
                  <a:lnTo>
                    <a:pt x="0" y="886"/>
                  </a:lnTo>
                  <a:lnTo>
                    <a:pt x="19" y="1088"/>
                  </a:lnTo>
                  <a:lnTo>
                    <a:pt x="74" y="1254"/>
                  </a:lnTo>
                  <a:lnTo>
                    <a:pt x="148" y="1420"/>
                  </a:lnTo>
                  <a:lnTo>
                    <a:pt x="259" y="1549"/>
                  </a:lnTo>
                  <a:lnTo>
                    <a:pt x="406" y="1679"/>
                  </a:lnTo>
                  <a:lnTo>
                    <a:pt x="554" y="1752"/>
                  </a:lnTo>
                  <a:lnTo>
                    <a:pt x="738" y="1808"/>
                  </a:lnTo>
                  <a:lnTo>
                    <a:pt x="922" y="1826"/>
                  </a:lnTo>
                  <a:lnTo>
                    <a:pt x="1107" y="1808"/>
                  </a:lnTo>
                  <a:lnTo>
                    <a:pt x="1273" y="1752"/>
                  </a:lnTo>
                  <a:lnTo>
                    <a:pt x="1439" y="1679"/>
                  </a:lnTo>
                  <a:lnTo>
                    <a:pt x="1568" y="1568"/>
                  </a:lnTo>
                  <a:lnTo>
                    <a:pt x="1678" y="1439"/>
                  </a:lnTo>
                  <a:lnTo>
                    <a:pt x="1770" y="1291"/>
                  </a:lnTo>
                  <a:lnTo>
                    <a:pt x="1826" y="1125"/>
                  </a:lnTo>
                  <a:lnTo>
                    <a:pt x="1844" y="941"/>
                  </a:lnTo>
                  <a:lnTo>
                    <a:pt x="1826" y="738"/>
                  </a:lnTo>
                  <a:lnTo>
                    <a:pt x="1770" y="572"/>
                  </a:lnTo>
                  <a:lnTo>
                    <a:pt x="1697" y="406"/>
                  </a:lnTo>
                  <a:lnTo>
                    <a:pt x="1586" y="259"/>
                  </a:lnTo>
                  <a:lnTo>
                    <a:pt x="1439" y="148"/>
                  </a:lnTo>
                  <a:lnTo>
                    <a:pt x="1291" y="74"/>
                  </a:lnTo>
                  <a:lnTo>
                    <a:pt x="1107" y="19"/>
                  </a:lnTo>
                  <a:lnTo>
                    <a:pt x="9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5" name="Google Shape;1095;p3"/>
            <p:cNvSpPr/>
            <p:nvPr/>
          </p:nvSpPr>
          <p:spPr>
            <a:xfrm>
              <a:off x="5333200" y="1413550"/>
              <a:ext cx="45675" cy="46125"/>
            </a:xfrm>
            <a:custGeom>
              <a:avLst/>
              <a:gdLst/>
              <a:ahLst/>
              <a:cxnLst/>
              <a:rect l="l" t="t" r="r" b="b"/>
              <a:pathLst>
                <a:path w="1827" h="1845" extrusionOk="0">
                  <a:moveTo>
                    <a:pt x="941" y="0"/>
                  </a:moveTo>
                  <a:lnTo>
                    <a:pt x="757" y="19"/>
                  </a:lnTo>
                  <a:lnTo>
                    <a:pt x="591" y="74"/>
                  </a:lnTo>
                  <a:lnTo>
                    <a:pt x="425" y="148"/>
                  </a:lnTo>
                  <a:lnTo>
                    <a:pt x="296" y="259"/>
                  </a:lnTo>
                  <a:lnTo>
                    <a:pt x="185" y="388"/>
                  </a:lnTo>
                  <a:lnTo>
                    <a:pt x="93" y="535"/>
                  </a:lnTo>
                  <a:lnTo>
                    <a:pt x="38" y="701"/>
                  </a:lnTo>
                  <a:lnTo>
                    <a:pt x="1" y="885"/>
                  </a:lnTo>
                  <a:lnTo>
                    <a:pt x="19" y="1070"/>
                  </a:lnTo>
                  <a:lnTo>
                    <a:pt x="56" y="1236"/>
                  </a:lnTo>
                  <a:lnTo>
                    <a:pt x="130" y="1402"/>
                  </a:lnTo>
                  <a:lnTo>
                    <a:pt x="241" y="1531"/>
                  </a:lnTo>
                  <a:lnTo>
                    <a:pt x="370" y="1660"/>
                  </a:lnTo>
                  <a:lnTo>
                    <a:pt x="517" y="1752"/>
                  </a:lnTo>
                  <a:lnTo>
                    <a:pt x="683" y="1807"/>
                  </a:lnTo>
                  <a:lnTo>
                    <a:pt x="867" y="1844"/>
                  </a:lnTo>
                  <a:lnTo>
                    <a:pt x="1052" y="1826"/>
                  </a:lnTo>
                  <a:lnTo>
                    <a:pt x="1236" y="1789"/>
                  </a:lnTo>
                  <a:lnTo>
                    <a:pt x="1402" y="1697"/>
                  </a:lnTo>
                  <a:lnTo>
                    <a:pt x="1550" y="1586"/>
                  </a:lnTo>
                  <a:lnTo>
                    <a:pt x="1660" y="1457"/>
                  </a:lnTo>
                  <a:lnTo>
                    <a:pt x="1752" y="1291"/>
                  </a:lnTo>
                  <a:lnTo>
                    <a:pt x="1808" y="1125"/>
                  </a:lnTo>
                  <a:lnTo>
                    <a:pt x="1826" y="922"/>
                  </a:lnTo>
                  <a:lnTo>
                    <a:pt x="1808" y="738"/>
                  </a:lnTo>
                  <a:lnTo>
                    <a:pt x="1771" y="572"/>
                  </a:lnTo>
                  <a:lnTo>
                    <a:pt x="1679" y="424"/>
                  </a:lnTo>
                  <a:lnTo>
                    <a:pt x="1568" y="277"/>
                  </a:lnTo>
                  <a:lnTo>
                    <a:pt x="1439" y="166"/>
                  </a:lnTo>
                  <a:lnTo>
                    <a:pt x="1292" y="93"/>
                  </a:lnTo>
                  <a:lnTo>
                    <a:pt x="1126" y="37"/>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6" name="Google Shape;1096;p3"/>
            <p:cNvSpPr/>
            <p:nvPr/>
          </p:nvSpPr>
          <p:spPr>
            <a:xfrm>
              <a:off x="6337625" y="1753275"/>
              <a:ext cx="46125" cy="46125"/>
            </a:xfrm>
            <a:custGeom>
              <a:avLst/>
              <a:gdLst/>
              <a:ahLst/>
              <a:cxnLst/>
              <a:rect l="l" t="t" r="r" b="b"/>
              <a:pathLst>
                <a:path w="1845" h="1845" extrusionOk="0">
                  <a:moveTo>
                    <a:pt x="904" y="0"/>
                  </a:moveTo>
                  <a:lnTo>
                    <a:pt x="720" y="19"/>
                  </a:lnTo>
                  <a:lnTo>
                    <a:pt x="554" y="74"/>
                  </a:lnTo>
                  <a:lnTo>
                    <a:pt x="388" y="166"/>
                  </a:lnTo>
                  <a:lnTo>
                    <a:pt x="259" y="277"/>
                  </a:lnTo>
                  <a:lnTo>
                    <a:pt x="148" y="406"/>
                  </a:lnTo>
                  <a:lnTo>
                    <a:pt x="74" y="553"/>
                  </a:lnTo>
                  <a:lnTo>
                    <a:pt x="19" y="719"/>
                  </a:lnTo>
                  <a:lnTo>
                    <a:pt x="1" y="904"/>
                  </a:lnTo>
                  <a:lnTo>
                    <a:pt x="19" y="1107"/>
                  </a:lnTo>
                  <a:lnTo>
                    <a:pt x="74" y="1273"/>
                  </a:lnTo>
                  <a:lnTo>
                    <a:pt x="166" y="1439"/>
                  </a:lnTo>
                  <a:lnTo>
                    <a:pt x="277" y="1568"/>
                  </a:lnTo>
                  <a:lnTo>
                    <a:pt x="406" y="1697"/>
                  </a:lnTo>
                  <a:lnTo>
                    <a:pt x="572" y="1770"/>
                  </a:lnTo>
                  <a:lnTo>
                    <a:pt x="757" y="1826"/>
                  </a:lnTo>
                  <a:lnTo>
                    <a:pt x="941" y="1844"/>
                  </a:lnTo>
                  <a:lnTo>
                    <a:pt x="1125" y="1807"/>
                  </a:lnTo>
                  <a:lnTo>
                    <a:pt x="1291" y="1752"/>
                  </a:lnTo>
                  <a:lnTo>
                    <a:pt x="1457" y="1678"/>
                  </a:lnTo>
                  <a:lnTo>
                    <a:pt x="1586" y="1568"/>
                  </a:lnTo>
                  <a:lnTo>
                    <a:pt x="1697" y="1439"/>
                  </a:lnTo>
                  <a:lnTo>
                    <a:pt x="1771" y="1273"/>
                  </a:lnTo>
                  <a:lnTo>
                    <a:pt x="1826" y="1107"/>
                  </a:lnTo>
                  <a:lnTo>
                    <a:pt x="1844" y="922"/>
                  </a:lnTo>
                  <a:lnTo>
                    <a:pt x="1826" y="738"/>
                  </a:lnTo>
                  <a:lnTo>
                    <a:pt x="1771" y="553"/>
                  </a:lnTo>
                  <a:lnTo>
                    <a:pt x="1678" y="388"/>
                  </a:lnTo>
                  <a:lnTo>
                    <a:pt x="1568" y="258"/>
                  </a:lnTo>
                  <a:lnTo>
                    <a:pt x="1439" y="148"/>
                  </a:lnTo>
                  <a:lnTo>
                    <a:pt x="1273" y="56"/>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7" name="Google Shape;1097;p3"/>
            <p:cNvSpPr/>
            <p:nvPr/>
          </p:nvSpPr>
          <p:spPr>
            <a:xfrm>
              <a:off x="5188000" y="1305675"/>
              <a:ext cx="45200" cy="45200"/>
            </a:xfrm>
            <a:custGeom>
              <a:avLst/>
              <a:gdLst/>
              <a:ahLst/>
              <a:cxnLst/>
              <a:rect l="l" t="t" r="r" b="b"/>
              <a:pathLst>
                <a:path w="1808" h="1808" extrusionOk="0">
                  <a:moveTo>
                    <a:pt x="775" y="1"/>
                  </a:moveTo>
                  <a:lnTo>
                    <a:pt x="591" y="56"/>
                  </a:lnTo>
                  <a:lnTo>
                    <a:pt x="443" y="130"/>
                  </a:lnTo>
                  <a:lnTo>
                    <a:pt x="296" y="241"/>
                  </a:lnTo>
                  <a:lnTo>
                    <a:pt x="185" y="370"/>
                  </a:lnTo>
                  <a:lnTo>
                    <a:pt x="93" y="536"/>
                  </a:lnTo>
                  <a:lnTo>
                    <a:pt x="38" y="701"/>
                  </a:lnTo>
                  <a:lnTo>
                    <a:pt x="1" y="867"/>
                  </a:lnTo>
                  <a:lnTo>
                    <a:pt x="19" y="1052"/>
                  </a:lnTo>
                  <a:lnTo>
                    <a:pt x="75" y="1218"/>
                  </a:lnTo>
                  <a:lnTo>
                    <a:pt x="148" y="1384"/>
                  </a:lnTo>
                  <a:lnTo>
                    <a:pt x="259" y="1513"/>
                  </a:lnTo>
                  <a:lnTo>
                    <a:pt x="388" y="1623"/>
                  </a:lnTo>
                  <a:lnTo>
                    <a:pt x="554" y="1716"/>
                  </a:lnTo>
                  <a:lnTo>
                    <a:pt x="720" y="1771"/>
                  </a:lnTo>
                  <a:lnTo>
                    <a:pt x="886" y="1808"/>
                  </a:lnTo>
                  <a:lnTo>
                    <a:pt x="1052" y="1789"/>
                  </a:lnTo>
                  <a:lnTo>
                    <a:pt x="1218" y="1734"/>
                  </a:lnTo>
                  <a:lnTo>
                    <a:pt x="1365" y="1660"/>
                  </a:lnTo>
                  <a:lnTo>
                    <a:pt x="1513" y="1550"/>
                  </a:lnTo>
                  <a:lnTo>
                    <a:pt x="1623" y="1421"/>
                  </a:lnTo>
                  <a:lnTo>
                    <a:pt x="1716" y="1292"/>
                  </a:lnTo>
                  <a:lnTo>
                    <a:pt x="1771" y="1126"/>
                  </a:lnTo>
                  <a:lnTo>
                    <a:pt x="1808" y="960"/>
                  </a:lnTo>
                  <a:lnTo>
                    <a:pt x="1789" y="775"/>
                  </a:lnTo>
                  <a:lnTo>
                    <a:pt x="1752" y="609"/>
                  </a:lnTo>
                  <a:lnTo>
                    <a:pt x="1679" y="443"/>
                  </a:lnTo>
                  <a:lnTo>
                    <a:pt x="1568" y="314"/>
                  </a:lnTo>
                  <a:lnTo>
                    <a:pt x="1439" y="185"/>
                  </a:lnTo>
                  <a:lnTo>
                    <a:pt x="1291" y="93"/>
                  </a:lnTo>
                  <a:lnTo>
                    <a:pt x="1126" y="19"/>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8" name="Google Shape;1098;p3"/>
            <p:cNvSpPr/>
            <p:nvPr/>
          </p:nvSpPr>
          <p:spPr>
            <a:xfrm>
              <a:off x="5701975" y="1642650"/>
              <a:ext cx="44725" cy="44725"/>
            </a:xfrm>
            <a:custGeom>
              <a:avLst/>
              <a:gdLst/>
              <a:ahLst/>
              <a:cxnLst/>
              <a:rect l="l" t="t" r="r" b="b"/>
              <a:pathLst>
                <a:path w="1789" h="1789" extrusionOk="0">
                  <a:moveTo>
                    <a:pt x="904" y="0"/>
                  </a:moveTo>
                  <a:lnTo>
                    <a:pt x="738" y="19"/>
                  </a:lnTo>
                  <a:lnTo>
                    <a:pt x="572" y="55"/>
                  </a:lnTo>
                  <a:lnTo>
                    <a:pt x="424" y="148"/>
                  </a:lnTo>
                  <a:lnTo>
                    <a:pt x="277" y="258"/>
                  </a:lnTo>
                  <a:lnTo>
                    <a:pt x="166" y="387"/>
                  </a:lnTo>
                  <a:lnTo>
                    <a:pt x="74" y="535"/>
                  </a:lnTo>
                  <a:lnTo>
                    <a:pt x="19" y="682"/>
                  </a:lnTo>
                  <a:lnTo>
                    <a:pt x="0" y="848"/>
                  </a:lnTo>
                  <a:lnTo>
                    <a:pt x="19" y="1033"/>
                  </a:lnTo>
                  <a:lnTo>
                    <a:pt x="56" y="1199"/>
                  </a:lnTo>
                  <a:lnTo>
                    <a:pt x="148" y="1365"/>
                  </a:lnTo>
                  <a:lnTo>
                    <a:pt x="258" y="1494"/>
                  </a:lnTo>
                  <a:lnTo>
                    <a:pt x="388" y="1623"/>
                  </a:lnTo>
                  <a:lnTo>
                    <a:pt x="535" y="1696"/>
                  </a:lnTo>
                  <a:lnTo>
                    <a:pt x="701" y="1770"/>
                  </a:lnTo>
                  <a:lnTo>
                    <a:pt x="885" y="1789"/>
                  </a:lnTo>
                  <a:lnTo>
                    <a:pt x="1051" y="1770"/>
                  </a:lnTo>
                  <a:lnTo>
                    <a:pt x="1217" y="1715"/>
                  </a:lnTo>
                  <a:lnTo>
                    <a:pt x="1365" y="1641"/>
                  </a:lnTo>
                  <a:lnTo>
                    <a:pt x="1494" y="1531"/>
                  </a:lnTo>
                  <a:lnTo>
                    <a:pt x="1604" y="1401"/>
                  </a:lnTo>
                  <a:lnTo>
                    <a:pt x="1697" y="1254"/>
                  </a:lnTo>
                  <a:lnTo>
                    <a:pt x="1752" y="1088"/>
                  </a:lnTo>
                  <a:lnTo>
                    <a:pt x="1789" y="922"/>
                  </a:lnTo>
                  <a:lnTo>
                    <a:pt x="1770" y="756"/>
                  </a:lnTo>
                  <a:lnTo>
                    <a:pt x="1734" y="572"/>
                  </a:lnTo>
                  <a:lnTo>
                    <a:pt x="1641" y="424"/>
                  </a:lnTo>
                  <a:lnTo>
                    <a:pt x="1531" y="277"/>
                  </a:lnTo>
                  <a:lnTo>
                    <a:pt x="1402" y="166"/>
                  </a:lnTo>
                  <a:lnTo>
                    <a:pt x="1236" y="74"/>
                  </a:lnTo>
                  <a:lnTo>
                    <a:pt x="1070"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99" name="Google Shape;1099;p3"/>
            <p:cNvSpPr/>
            <p:nvPr/>
          </p:nvSpPr>
          <p:spPr>
            <a:xfrm>
              <a:off x="4794350" y="743325"/>
              <a:ext cx="44750" cy="45200"/>
            </a:xfrm>
            <a:custGeom>
              <a:avLst/>
              <a:gdLst/>
              <a:ahLst/>
              <a:cxnLst/>
              <a:rect l="l" t="t" r="r" b="b"/>
              <a:pathLst>
                <a:path w="1790" h="1808" extrusionOk="0">
                  <a:moveTo>
                    <a:pt x="923" y="0"/>
                  </a:moveTo>
                  <a:lnTo>
                    <a:pt x="738" y="19"/>
                  </a:lnTo>
                  <a:lnTo>
                    <a:pt x="572" y="74"/>
                  </a:lnTo>
                  <a:lnTo>
                    <a:pt x="406" y="148"/>
                  </a:lnTo>
                  <a:lnTo>
                    <a:pt x="277" y="258"/>
                  </a:lnTo>
                  <a:lnTo>
                    <a:pt x="167" y="406"/>
                  </a:lnTo>
                  <a:lnTo>
                    <a:pt x="74" y="553"/>
                  </a:lnTo>
                  <a:lnTo>
                    <a:pt x="19" y="719"/>
                  </a:lnTo>
                  <a:lnTo>
                    <a:pt x="1" y="904"/>
                  </a:lnTo>
                  <a:lnTo>
                    <a:pt x="19" y="1070"/>
                  </a:lnTo>
                  <a:lnTo>
                    <a:pt x="56" y="1236"/>
                  </a:lnTo>
                  <a:lnTo>
                    <a:pt x="148" y="1383"/>
                  </a:lnTo>
                  <a:lnTo>
                    <a:pt x="240" y="1512"/>
                  </a:lnTo>
                  <a:lnTo>
                    <a:pt x="369" y="1623"/>
                  </a:lnTo>
                  <a:lnTo>
                    <a:pt x="517" y="1715"/>
                  </a:lnTo>
                  <a:lnTo>
                    <a:pt x="683" y="1770"/>
                  </a:lnTo>
                  <a:lnTo>
                    <a:pt x="849" y="1807"/>
                  </a:lnTo>
                  <a:lnTo>
                    <a:pt x="1033" y="1789"/>
                  </a:lnTo>
                  <a:lnTo>
                    <a:pt x="1199" y="1752"/>
                  </a:lnTo>
                  <a:lnTo>
                    <a:pt x="1347" y="1678"/>
                  </a:lnTo>
                  <a:lnTo>
                    <a:pt x="1494" y="1568"/>
                  </a:lnTo>
                  <a:lnTo>
                    <a:pt x="1623" y="1438"/>
                  </a:lnTo>
                  <a:lnTo>
                    <a:pt x="1715" y="1291"/>
                  </a:lnTo>
                  <a:lnTo>
                    <a:pt x="1771" y="1125"/>
                  </a:lnTo>
                  <a:lnTo>
                    <a:pt x="1789" y="941"/>
                  </a:lnTo>
                  <a:lnTo>
                    <a:pt x="1789" y="756"/>
                  </a:lnTo>
                  <a:lnTo>
                    <a:pt x="1734" y="590"/>
                  </a:lnTo>
                  <a:lnTo>
                    <a:pt x="1660" y="443"/>
                  </a:lnTo>
                  <a:lnTo>
                    <a:pt x="1549" y="295"/>
                  </a:lnTo>
                  <a:lnTo>
                    <a:pt x="1420" y="185"/>
                  </a:lnTo>
                  <a:lnTo>
                    <a:pt x="1254" y="92"/>
                  </a:lnTo>
                  <a:lnTo>
                    <a:pt x="1089" y="37"/>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0" name="Google Shape;1100;p3"/>
            <p:cNvSpPr/>
            <p:nvPr/>
          </p:nvSpPr>
          <p:spPr>
            <a:xfrm>
              <a:off x="5623150" y="1629275"/>
              <a:ext cx="42425" cy="42900"/>
            </a:xfrm>
            <a:custGeom>
              <a:avLst/>
              <a:gdLst/>
              <a:ahLst/>
              <a:cxnLst/>
              <a:rect l="l" t="t" r="r" b="b"/>
              <a:pathLst>
                <a:path w="1697" h="1716" extrusionOk="0">
                  <a:moveTo>
                    <a:pt x="867" y="0"/>
                  </a:moveTo>
                  <a:lnTo>
                    <a:pt x="701" y="19"/>
                  </a:lnTo>
                  <a:lnTo>
                    <a:pt x="535" y="56"/>
                  </a:lnTo>
                  <a:lnTo>
                    <a:pt x="388" y="130"/>
                  </a:lnTo>
                  <a:lnTo>
                    <a:pt x="259" y="240"/>
                  </a:lnTo>
                  <a:lnTo>
                    <a:pt x="148" y="369"/>
                  </a:lnTo>
                  <a:lnTo>
                    <a:pt x="74" y="517"/>
                  </a:lnTo>
                  <a:lnTo>
                    <a:pt x="19" y="664"/>
                  </a:lnTo>
                  <a:lnTo>
                    <a:pt x="0" y="849"/>
                  </a:lnTo>
                  <a:lnTo>
                    <a:pt x="19" y="1015"/>
                  </a:lnTo>
                  <a:lnTo>
                    <a:pt x="56" y="1180"/>
                  </a:lnTo>
                  <a:lnTo>
                    <a:pt x="129" y="1328"/>
                  </a:lnTo>
                  <a:lnTo>
                    <a:pt x="240" y="1457"/>
                  </a:lnTo>
                  <a:lnTo>
                    <a:pt x="369" y="1568"/>
                  </a:lnTo>
                  <a:lnTo>
                    <a:pt x="517" y="1641"/>
                  </a:lnTo>
                  <a:lnTo>
                    <a:pt x="683" y="1697"/>
                  </a:lnTo>
                  <a:lnTo>
                    <a:pt x="849" y="1715"/>
                  </a:lnTo>
                  <a:lnTo>
                    <a:pt x="1033" y="1697"/>
                  </a:lnTo>
                  <a:lnTo>
                    <a:pt x="1199" y="1641"/>
                  </a:lnTo>
                  <a:lnTo>
                    <a:pt x="1328" y="1549"/>
                  </a:lnTo>
                  <a:lnTo>
                    <a:pt x="1457" y="1457"/>
                  </a:lnTo>
                  <a:lnTo>
                    <a:pt x="1568" y="1328"/>
                  </a:lnTo>
                  <a:lnTo>
                    <a:pt x="1641" y="1180"/>
                  </a:lnTo>
                  <a:lnTo>
                    <a:pt x="1697" y="1015"/>
                  </a:lnTo>
                  <a:lnTo>
                    <a:pt x="1697" y="830"/>
                  </a:lnTo>
                  <a:lnTo>
                    <a:pt x="1678" y="664"/>
                  </a:lnTo>
                  <a:lnTo>
                    <a:pt x="1641" y="517"/>
                  </a:lnTo>
                  <a:lnTo>
                    <a:pt x="1549" y="369"/>
                  </a:lnTo>
                  <a:lnTo>
                    <a:pt x="1457" y="259"/>
                  </a:lnTo>
                  <a:lnTo>
                    <a:pt x="1328" y="148"/>
                  </a:lnTo>
                  <a:lnTo>
                    <a:pt x="1199" y="74"/>
                  </a:lnTo>
                  <a:lnTo>
                    <a:pt x="1033"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1" name="Google Shape;1101;p3"/>
            <p:cNvSpPr/>
            <p:nvPr/>
          </p:nvSpPr>
          <p:spPr>
            <a:xfrm>
              <a:off x="5400500" y="1506650"/>
              <a:ext cx="42450" cy="42450"/>
            </a:xfrm>
            <a:custGeom>
              <a:avLst/>
              <a:gdLst/>
              <a:ahLst/>
              <a:cxnLst/>
              <a:rect l="l" t="t" r="r" b="b"/>
              <a:pathLst>
                <a:path w="1698" h="1698" extrusionOk="0">
                  <a:moveTo>
                    <a:pt x="886" y="1"/>
                  </a:moveTo>
                  <a:lnTo>
                    <a:pt x="720" y="19"/>
                  </a:lnTo>
                  <a:lnTo>
                    <a:pt x="554" y="56"/>
                  </a:lnTo>
                  <a:lnTo>
                    <a:pt x="406" y="130"/>
                  </a:lnTo>
                  <a:lnTo>
                    <a:pt x="277" y="222"/>
                  </a:lnTo>
                  <a:lnTo>
                    <a:pt x="167" y="351"/>
                  </a:lnTo>
                  <a:lnTo>
                    <a:pt x="75" y="499"/>
                  </a:lnTo>
                  <a:lnTo>
                    <a:pt x="38" y="665"/>
                  </a:lnTo>
                  <a:lnTo>
                    <a:pt x="1" y="831"/>
                  </a:lnTo>
                  <a:lnTo>
                    <a:pt x="19" y="1015"/>
                  </a:lnTo>
                  <a:lnTo>
                    <a:pt x="75" y="1162"/>
                  </a:lnTo>
                  <a:lnTo>
                    <a:pt x="130" y="1310"/>
                  </a:lnTo>
                  <a:lnTo>
                    <a:pt x="241" y="1439"/>
                  </a:lnTo>
                  <a:lnTo>
                    <a:pt x="351" y="1531"/>
                  </a:lnTo>
                  <a:lnTo>
                    <a:pt x="480" y="1623"/>
                  </a:lnTo>
                  <a:lnTo>
                    <a:pt x="646" y="1660"/>
                  </a:lnTo>
                  <a:lnTo>
                    <a:pt x="812" y="1697"/>
                  </a:lnTo>
                  <a:lnTo>
                    <a:pt x="978" y="1679"/>
                  </a:lnTo>
                  <a:lnTo>
                    <a:pt x="1144" y="1642"/>
                  </a:lnTo>
                  <a:lnTo>
                    <a:pt x="1291" y="1568"/>
                  </a:lnTo>
                  <a:lnTo>
                    <a:pt x="1439" y="1476"/>
                  </a:lnTo>
                  <a:lnTo>
                    <a:pt x="1531" y="1347"/>
                  </a:lnTo>
                  <a:lnTo>
                    <a:pt x="1623" y="1199"/>
                  </a:lnTo>
                  <a:lnTo>
                    <a:pt x="1679" y="1052"/>
                  </a:lnTo>
                  <a:lnTo>
                    <a:pt x="1697" y="867"/>
                  </a:lnTo>
                  <a:lnTo>
                    <a:pt x="1679" y="702"/>
                  </a:lnTo>
                  <a:lnTo>
                    <a:pt x="1642" y="536"/>
                  </a:lnTo>
                  <a:lnTo>
                    <a:pt x="1568" y="388"/>
                  </a:lnTo>
                  <a:lnTo>
                    <a:pt x="1476" y="277"/>
                  </a:lnTo>
                  <a:lnTo>
                    <a:pt x="1347" y="167"/>
                  </a:lnTo>
                  <a:lnTo>
                    <a:pt x="1218" y="93"/>
                  </a:lnTo>
                  <a:lnTo>
                    <a:pt x="1070" y="38"/>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2" name="Google Shape;1102;p3"/>
            <p:cNvSpPr/>
            <p:nvPr/>
          </p:nvSpPr>
          <p:spPr>
            <a:xfrm>
              <a:off x="4641775" y="238125"/>
              <a:ext cx="41975" cy="29525"/>
            </a:xfrm>
            <a:custGeom>
              <a:avLst/>
              <a:gdLst/>
              <a:ahLst/>
              <a:cxnLst/>
              <a:rect l="l" t="t" r="r" b="b"/>
              <a:pathLst>
                <a:path w="1679" h="1181" extrusionOk="0">
                  <a:moveTo>
                    <a:pt x="56" y="0"/>
                  </a:moveTo>
                  <a:lnTo>
                    <a:pt x="19" y="166"/>
                  </a:lnTo>
                  <a:lnTo>
                    <a:pt x="1" y="350"/>
                  </a:lnTo>
                  <a:lnTo>
                    <a:pt x="19" y="516"/>
                  </a:lnTo>
                  <a:lnTo>
                    <a:pt x="74" y="682"/>
                  </a:lnTo>
                  <a:lnTo>
                    <a:pt x="148" y="830"/>
                  </a:lnTo>
                  <a:lnTo>
                    <a:pt x="259" y="959"/>
                  </a:lnTo>
                  <a:lnTo>
                    <a:pt x="388" y="1051"/>
                  </a:lnTo>
                  <a:lnTo>
                    <a:pt x="535" y="1125"/>
                  </a:lnTo>
                  <a:lnTo>
                    <a:pt x="701" y="1162"/>
                  </a:lnTo>
                  <a:lnTo>
                    <a:pt x="867" y="1180"/>
                  </a:lnTo>
                  <a:lnTo>
                    <a:pt x="1033" y="1162"/>
                  </a:lnTo>
                  <a:lnTo>
                    <a:pt x="1199" y="1106"/>
                  </a:lnTo>
                  <a:lnTo>
                    <a:pt x="1328" y="1033"/>
                  </a:lnTo>
                  <a:lnTo>
                    <a:pt x="1457" y="922"/>
                  </a:lnTo>
                  <a:lnTo>
                    <a:pt x="1549" y="793"/>
                  </a:lnTo>
                  <a:lnTo>
                    <a:pt x="1623" y="664"/>
                  </a:lnTo>
                  <a:lnTo>
                    <a:pt x="1660" y="498"/>
                  </a:lnTo>
                  <a:lnTo>
                    <a:pt x="1679" y="332"/>
                  </a:lnTo>
                  <a:lnTo>
                    <a:pt x="1660" y="166"/>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3" name="Google Shape;1103;p3"/>
            <p:cNvSpPr/>
            <p:nvPr/>
          </p:nvSpPr>
          <p:spPr>
            <a:xfrm>
              <a:off x="4978275" y="1104700"/>
              <a:ext cx="41975" cy="41975"/>
            </a:xfrm>
            <a:custGeom>
              <a:avLst/>
              <a:gdLst/>
              <a:ahLst/>
              <a:cxnLst/>
              <a:rect l="l" t="t" r="r" b="b"/>
              <a:pathLst>
                <a:path w="1679" h="1679" extrusionOk="0">
                  <a:moveTo>
                    <a:pt x="683" y="1"/>
                  </a:moveTo>
                  <a:lnTo>
                    <a:pt x="535" y="56"/>
                  </a:lnTo>
                  <a:lnTo>
                    <a:pt x="388" y="111"/>
                  </a:lnTo>
                  <a:lnTo>
                    <a:pt x="259" y="222"/>
                  </a:lnTo>
                  <a:lnTo>
                    <a:pt x="166" y="333"/>
                  </a:lnTo>
                  <a:lnTo>
                    <a:pt x="74" y="462"/>
                  </a:lnTo>
                  <a:lnTo>
                    <a:pt x="37" y="628"/>
                  </a:lnTo>
                  <a:lnTo>
                    <a:pt x="0" y="794"/>
                  </a:lnTo>
                  <a:lnTo>
                    <a:pt x="19" y="960"/>
                  </a:lnTo>
                  <a:lnTo>
                    <a:pt x="56" y="1126"/>
                  </a:lnTo>
                  <a:lnTo>
                    <a:pt x="130" y="1291"/>
                  </a:lnTo>
                  <a:lnTo>
                    <a:pt x="222" y="1421"/>
                  </a:lnTo>
                  <a:lnTo>
                    <a:pt x="351" y="1513"/>
                  </a:lnTo>
                  <a:lnTo>
                    <a:pt x="498" y="1605"/>
                  </a:lnTo>
                  <a:lnTo>
                    <a:pt x="646" y="1660"/>
                  </a:lnTo>
                  <a:lnTo>
                    <a:pt x="830" y="1679"/>
                  </a:lnTo>
                  <a:lnTo>
                    <a:pt x="996" y="1660"/>
                  </a:lnTo>
                  <a:lnTo>
                    <a:pt x="1162" y="1623"/>
                  </a:lnTo>
                  <a:lnTo>
                    <a:pt x="1310" y="1550"/>
                  </a:lnTo>
                  <a:lnTo>
                    <a:pt x="1420" y="1457"/>
                  </a:lnTo>
                  <a:lnTo>
                    <a:pt x="1531" y="1328"/>
                  </a:lnTo>
                  <a:lnTo>
                    <a:pt x="1605" y="1199"/>
                  </a:lnTo>
                  <a:lnTo>
                    <a:pt x="1660" y="1052"/>
                  </a:lnTo>
                  <a:lnTo>
                    <a:pt x="1678" y="886"/>
                  </a:lnTo>
                  <a:lnTo>
                    <a:pt x="1678" y="701"/>
                  </a:lnTo>
                  <a:lnTo>
                    <a:pt x="1641" y="536"/>
                  </a:lnTo>
                  <a:lnTo>
                    <a:pt x="1568" y="388"/>
                  </a:lnTo>
                  <a:lnTo>
                    <a:pt x="1457" y="259"/>
                  </a:lnTo>
                  <a:lnTo>
                    <a:pt x="1346" y="148"/>
                  </a:lnTo>
                  <a:lnTo>
                    <a:pt x="1199" y="75"/>
                  </a:lnTo>
                  <a:lnTo>
                    <a:pt x="1033" y="19"/>
                  </a:lnTo>
                  <a:lnTo>
                    <a:pt x="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4" name="Google Shape;1104;p3"/>
            <p:cNvSpPr/>
            <p:nvPr/>
          </p:nvSpPr>
          <p:spPr>
            <a:xfrm>
              <a:off x="4912825" y="1012975"/>
              <a:ext cx="41975" cy="42425"/>
            </a:xfrm>
            <a:custGeom>
              <a:avLst/>
              <a:gdLst/>
              <a:ahLst/>
              <a:cxnLst/>
              <a:rect l="l" t="t" r="r" b="b"/>
              <a:pathLst>
                <a:path w="1679" h="1697" extrusionOk="0">
                  <a:moveTo>
                    <a:pt x="830" y="1"/>
                  </a:moveTo>
                  <a:lnTo>
                    <a:pt x="664" y="19"/>
                  </a:lnTo>
                  <a:lnTo>
                    <a:pt x="498" y="74"/>
                  </a:lnTo>
                  <a:lnTo>
                    <a:pt x="351" y="148"/>
                  </a:lnTo>
                  <a:lnTo>
                    <a:pt x="222" y="259"/>
                  </a:lnTo>
                  <a:lnTo>
                    <a:pt x="129" y="388"/>
                  </a:lnTo>
                  <a:lnTo>
                    <a:pt x="56" y="535"/>
                  </a:lnTo>
                  <a:lnTo>
                    <a:pt x="0" y="701"/>
                  </a:lnTo>
                  <a:lnTo>
                    <a:pt x="0" y="886"/>
                  </a:lnTo>
                  <a:lnTo>
                    <a:pt x="19" y="1052"/>
                  </a:lnTo>
                  <a:lnTo>
                    <a:pt x="74" y="1199"/>
                  </a:lnTo>
                  <a:lnTo>
                    <a:pt x="148" y="1347"/>
                  </a:lnTo>
                  <a:lnTo>
                    <a:pt x="240" y="1457"/>
                  </a:lnTo>
                  <a:lnTo>
                    <a:pt x="369" y="1549"/>
                  </a:lnTo>
                  <a:lnTo>
                    <a:pt x="517" y="1623"/>
                  </a:lnTo>
                  <a:lnTo>
                    <a:pt x="664" y="1678"/>
                  </a:lnTo>
                  <a:lnTo>
                    <a:pt x="830" y="1697"/>
                  </a:lnTo>
                  <a:lnTo>
                    <a:pt x="1014" y="1678"/>
                  </a:lnTo>
                  <a:lnTo>
                    <a:pt x="1180" y="1623"/>
                  </a:lnTo>
                  <a:lnTo>
                    <a:pt x="1328" y="1549"/>
                  </a:lnTo>
                  <a:lnTo>
                    <a:pt x="1438" y="1439"/>
                  </a:lnTo>
                  <a:lnTo>
                    <a:pt x="1549" y="1310"/>
                  </a:lnTo>
                  <a:lnTo>
                    <a:pt x="1623" y="1162"/>
                  </a:lnTo>
                  <a:lnTo>
                    <a:pt x="1660" y="996"/>
                  </a:lnTo>
                  <a:lnTo>
                    <a:pt x="1678" y="830"/>
                  </a:lnTo>
                  <a:lnTo>
                    <a:pt x="1660" y="646"/>
                  </a:lnTo>
                  <a:lnTo>
                    <a:pt x="1604" y="498"/>
                  </a:lnTo>
                  <a:lnTo>
                    <a:pt x="1531" y="369"/>
                  </a:lnTo>
                  <a:lnTo>
                    <a:pt x="1420" y="240"/>
                  </a:lnTo>
                  <a:lnTo>
                    <a:pt x="1309" y="148"/>
                  </a:lnTo>
                  <a:lnTo>
                    <a:pt x="1162" y="74"/>
                  </a:lnTo>
                  <a:lnTo>
                    <a:pt x="1014"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5" name="Google Shape;1105;p3"/>
            <p:cNvSpPr/>
            <p:nvPr/>
          </p:nvSpPr>
          <p:spPr>
            <a:xfrm>
              <a:off x="5255300" y="1401550"/>
              <a:ext cx="41525" cy="41525"/>
            </a:xfrm>
            <a:custGeom>
              <a:avLst/>
              <a:gdLst/>
              <a:ahLst/>
              <a:cxnLst/>
              <a:rect l="l" t="t" r="r" b="b"/>
              <a:pathLst>
                <a:path w="1661" h="1661" extrusionOk="0">
                  <a:moveTo>
                    <a:pt x="701" y="1"/>
                  </a:moveTo>
                  <a:lnTo>
                    <a:pt x="535" y="56"/>
                  </a:lnTo>
                  <a:lnTo>
                    <a:pt x="388" y="130"/>
                  </a:lnTo>
                  <a:lnTo>
                    <a:pt x="259" y="222"/>
                  </a:lnTo>
                  <a:lnTo>
                    <a:pt x="148" y="351"/>
                  </a:lnTo>
                  <a:lnTo>
                    <a:pt x="75" y="499"/>
                  </a:lnTo>
                  <a:lnTo>
                    <a:pt x="19" y="646"/>
                  </a:lnTo>
                  <a:lnTo>
                    <a:pt x="1" y="831"/>
                  </a:lnTo>
                  <a:lnTo>
                    <a:pt x="19" y="997"/>
                  </a:lnTo>
                  <a:lnTo>
                    <a:pt x="75" y="1163"/>
                  </a:lnTo>
                  <a:lnTo>
                    <a:pt x="148" y="1310"/>
                  </a:lnTo>
                  <a:lnTo>
                    <a:pt x="240" y="1421"/>
                  </a:lnTo>
                  <a:lnTo>
                    <a:pt x="351" y="1513"/>
                  </a:lnTo>
                  <a:lnTo>
                    <a:pt x="499" y="1605"/>
                  </a:lnTo>
                  <a:lnTo>
                    <a:pt x="646" y="1642"/>
                  </a:lnTo>
                  <a:lnTo>
                    <a:pt x="831" y="1660"/>
                  </a:lnTo>
                  <a:lnTo>
                    <a:pt x="996" y="1642"/>
                  </a:lnTo>
                  <a:lnTo>
                    <a:pt x="1162" y="1605"/>
                  </a:lnTo>
                  <a:lnTo>
                    <a:pt x="1291" y="1531"/>
                  </a:lnTo>
                  <a:lnTo>
                    <a:pt x="1421" y="1439"/>
                  </a:lnTo>
                  <a:lnTo>
                    <a:pt x="1513" y="1329"/>
                  </a:lnTo>
                  <a:lnTo>
                    <a:pt x="1605" y="1181"/>
                  </a:lnTo>
                  <a:lnTo>
                    <a:pt x="1642" y="1034"/>
                  </a:lnTo>
                  <a:lnTo>
                    <a:pt x="1660" y="868"/>
                  </a:lnTo>
                  <a:lnTo>
                    <a:pt x="1660" y="683"/>
                  </a:lnTo>
                  <a:lnTo>
                    <a:pt x="1623" y="536"/>
                  </a:lnTo>
                  <a:lnTo>
                    <a:pt x="1550" y="388"/>
                  </a:lnTo>
                  <a:lnTo>
                    <a:pt x="1457" y="259"/>
                  </a:lnTo>
                  <a:lnTo>
                    <a:pt x="1347" y="148"/>
                  </a:lnTo>
                  <a:lnTo>
                    <a:pt x="1199" y="75"/>
                  </a:lnTo>
                  <a:lnTo>
                    <a:pt x="1052" y="19"/>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6" name="Google Shape;1106;p3"/>
            <p:cNvSpPr/>
            <p:nvPr/>
          </p:nvSpPr>
          <p:spPr>
            <a:xfrm>
              <a:off x="4730275" y="653900"/>
              <a:ext cx="41525" cy="41500"/>
            </a:xfrm>
            <a:custGeom>
              <a:avLst/>
              <a:gdLst/>
              <a:ahLst/>
              <a:cxnLst/>
              <a:rect l="l" t="t" r="r" b="b"/>
              <a:pathLst>
                <a:path w="1661" h="1660" extrusionOk="0">
                  <a:moveTo>
                    <a:pt x="701" y="0"/>
                  </a:moveTo>
                  <a:lnTo>
                    <a:pt x="535" y="56"/>
                  </a:lnTo>
                  <a:lnTo>
                    <a:pt x="388" y="129"/>
                  </a:lnTo>
                  <a:lnTo>
                    <a:pt x="259" y="222"/>
                  </a:lnTo>
                  <a:lnTo>
                    <a:pt x="148" y="351"/>
                  </a:lnTo>
                  <a:lnTo>
                    <a:pt x="75" y="498"/>
                  </a:lnTo>
                  <a:lnTo>
                    <a:pt x="19" y="646"/>
                  </a:lnTo>
                  <a:lnTo>
                    <a:pt x="1" y="830"/>
                  </a:lnTo>
                  <a:lnTo>
                    <a:pt x="19" y="996"/>
                  </a:lnTo>
                  <a:lnTo>
                    <a:pt x="56" y="1162"/>
                  </a:lnTo>
                  <a:lnTo>
                    <a:pt x="130" y="1309"/>
                  </a:lnTo>
                  <a:lnTo>
                    <a:pt x="240" y="1420"/>
                  </a:lnTo>
                  <a:lnTo>
                    <a:pt x="351" y="1512"/>
                  </a:lnTo>
                  <a:lnTo>
                    <a:pt x="499" y="1604"/>
                  </a:lnTo>
                  <a:lnTo>
                    <a:pt x="646" y="1641"/>
                  </a:lnTo>
                  <a:lnTo>
                    <a:pt x="830" y="1660"/>
                  </a:lnTo>
                  <a:lnTo>
                    <a:pt x="996" y="1641"/>
                  </a:lnTo>
                  <a:lnTo>
                    <a:pt x="1144" y="1604"/>
                  </a:lnTo>
                  <a:lnTo>
                    <a:pt x="1291" y="1531"/>
                  </a:lnTo>
                  <a:lnTo>
                    <a:pt x="1420" y="1438"/>
                  </a:lnTo>
                  <a:lnTo>
                    <a:pt x="1513" y="1328"/>
                  </a:lnTo>
                  <a:lnTo>
                    <a:pt x="1586" y="1180"/>
                  </a:lnTo>
                  <a:lnTo>
                    <a:pt x="1642" y="1033"/>
                  </a:lnTo>
                  <a:lnTo>
                    <a:pt x="1660" y="848"/>
                  </a:lnTo>
                  <a:lnTo>
                    <a:pt x="1660" y="682"/>
                  </a:lnTo>
                  <a:lnTo>
                    <a:pt x="1605" y="517"/>
                  </a:lnTo>
                  <a:lnTo>
                    <a:pt x="1550" y="387"/>
                  </a:lnTo>
                  <a:lnTo>
                    <a:pt x="1457" y="258"/>
                  </a:lnTo>
                  <a:lnTo>
                    <a:pt x="1328" y="148"/>
                  </a:lnTo>
                  <a:lnTo>
                    <a:pt x="1199" y="74"/>
                  </a:lnTo>
                  <a:lnTo>
                    <a:pt x="1052"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7" name="Google Shape;1107;p3"/>
            <p:cNvSpPr/>
            <p:nvPr/>
          </p:nvSpPr>
          <p:spPr>
            <a:xfrm>
              <a:off x="4679125" y="479650"/>
              <a:ext cx="41500" cy="41525"/>
            </a:xfrm>
            <a:custGeom>
              <a:avLst/>
              <a:gdLst/>
              <a:ahLst/>
              <a:cxnLst/>
              <a:rect l="l" t="t" r="r" b="b"/>
              <a:pathLst>
                <a:path w="1660" h="1661" extrusionOk="0">
                  <a:moveTo>
                    <a:pt x="793" y="1"/>
                  </a:moveTo>
                  <a:lnTo>
                    <a:pt x="627" y="19"/>
                  </a:lnTo>
                  <a:lnTo>
                    <a:pt x="461" y="74"/>
                  </a:lnTo>
                  <a:lnTo>
                    <a:pt x="332" y="167"/>
                  </a:lnTo>
                  <a:lnTo>
                    <a:pt x="203" y="259"/>
                  </a:lnTo>
                  <a:lnTo>
                    <a:pt x="111" y="388"/>
                  </a:lnTo>
                  <a:lnTo>
                    <a:pt x="55" y="535"/>
                  </a:lnTo>
                  <a:lnTo>
                    <a:pt x="0" y="683"/>
                  </a:lnTo>
                  <a:lnTo>
                    <a:pt x="0" y="867"/>
                  </a:lnTo>
                  <a:lnTo>
                    <a:pt x="19" y="1033"/>
                  </a:lnTo>
                  <a:lnTo>
                    <a:pt x="55" y="1181"/>
                  </a:lnTo>
                  <a:lnTo>
                    <a:pt x="148" y="1328"/>
                  </a:lnTo>
                  <a:lnTo>
                    <a:pt x="240" y="1439"/>
                  </a:lnTo>
                  <a:lnTo>
                    <a:pt x="369" y="1531"/>
                  </a:lnTo>
                  <a:lnTo>
                    <a:pt x="498" y="1605"/>
                  </a:lnTo>
                  <a:lnTo>
                    <a:pt x="664" y="1660"/>
                  </a:lnTo>
                  <a:lnTo>
                    <a:pt x="996" y="1660"/>
                  </a:lnTo>
                  <a:lnTo>
                    <a:pt x="1162" y="1605"/>
                  </a:lnTo>
                  <a:lnTo>
                    <a:pt x="1309" y="1531"/>
                  </a:lnTo>
                  <a:lnTo>
                    <a:pt x="1420" y="1439"/>
                  </a:lnTo>
                  <a:lnTo>
                    <a:pt x="1512" y="1310"/>
                  </a:lnTo>
                  <a:lnTo>
                    <a:pt x="1586" y="1162"/>
                  </a:lnTo>
                  <a:lnTo>
                    <a:pt x="1641" y="1015"/>
                  </a:lnTo>
                  <a:lnTo>
                    <a:pt x="1660" y="849"/>
                  </a:lnTo>
                  <a:lnTo>
                    <a:pt x="1641" y="664"/>
                  </a:lnTo>
                  <a:lnTo>
                    <a:pt x="1586" y="498"/>
                  </a:lnTo>
                  <a:lnTo>
                    <a:pt x="1512" y="351"/>
                  </a:lnTo>
                  <a:lnTo>
                    <a:pt x="1420" y="240"/>
                  </a:lnTo>
                  <a:lnTo>
                    <a:pt x="1291" y="130"/>
                  </a:lnTo>
                  <a:lnTo>
                    <a:pt x="1143" y="56"/>
                  </a:lnTo>
                  <a:lnTo>
                    <a:pt x="977"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8" name="Google Shape;1108;p3"/>
            <p:cNvSpPr/>
            <p:nvPr/>
          </p:nvSpPr>
          <p:spPr>
            <a:xfrm>
              <a:off x="4847375" y="919400"/>
              <a:ext cx="41500" cy="41050"/>
            </a:xfrm>
            <a:custGeom>
              <a:avLst/>
              <a:gdLst/>
              <a:ahLst/>
              <a:cxnLst/>
              <a:rect l="l" t="t" r="r" b="b"/>
              <a:pathLst>
                <a:path w="1660" h="1642" extrusionOk="0">
                  <a:moveTo>
                    <a:pt x="811" y="1"/>
                  </a:moveTo>
                  <a:lnTo>
                    <a:pt x="627" y="19"/>
                  </a:lnTo>
                  <a:lnTo>
                    <a:pt x="479" y="74"/>
                  </a:lnTo>
                  <a:lnTo>
                    <a:pt x="350" y="148"/>
                  </a:lnTo>
                  <a:lnTo>
                    <a:pt x="221" y="259"/>
                  </a:lnTo>
                  <a:lnTo>
                    <a:pt x="129" y="369"/>
                  </a:lnTo>
                  <a:lnTo>
                    <a:pt x="55" y="517"/>
                  </a:lnTo>
                  <a:lnTo>
                    <a:pt x="18" y="683"/>
                  </a:lnTo>
                  <a:lnTo>
                    <a:pt x="0" y="849"/>
                  </a:lnTo>
                  <a:lnTo>
                    <a:pt x="37" y="1015"/>
                  </a:lnTo>
                  <a:lnTo>
                    <a:pt x="74" y="1181"/>
                  </a:lnTo>
                  <a:lnTo>
                    <a:pt x="148" y="1310"/>
                  </a:lnTo>
                  <a:lnTo>
                    <a:pt x="258" y="1439"/>
                  </a:lnTo>
                  <a:lnTo>
                    <a:pt x="387" y="1531"/>
                  </a:lnTo>
                  <a:lnTo>
                    <a:pt x="516" y="1605"/>
                  </a:lnTo>
                  <a:lnTo>
                    <a:pt x="682" y="1642"/>
                  </a:lnTo>
                  <a:lnTo>
                    <a:pt x="848" y="1642"/>
                  </a:lnTo>
                  <a:lnTo>
                    <a:pt x="1033" y="1623"/>
                  </a:lnTo>
                  <a:lnTo>
                    <a:pt x="1180" y="1586"/>
                  </a:lnTo>
                  <a:lnTo>
                    <a:pt x="1328" y="1494"/>
                  </a:lnTo>
                  <a:lnTo>
                    <a:pt x="1438" y="1402"/>
                  </a:lnTo>
                  <a:lnTo>
                    <a:pt x="1530" y="1273"/>
                  </a:lnTo>
                  <a:lnTo>
                    <a:pt x="1604" y="1125"/>
                  </a:lnTo>
                  <a:lnTo>
                    <a:pt x="1641" y="978"/>
                  </a:lnTo>
                  <a:lnTo>
                    <a:pt x="1659" y="793"/>
                  </a:lnTo>
                  <a:lnTo>
                    <a:pt x="1641" y="628"/>
                  </a:lnTo>
                  <a:lnTo>
                    <a:pt x="1586" y="480"/>
                  </a:lnTo>
                  <a:lnTo>
                    <a:pt x="1512" y="333"/>
                  </a:lnTo>
                  <a:lnTo>
                    <a:pt x="1401" y="222"/>
                  </a:lnTo>
                  <a:lnTo>
                    <a:pt x="1272" y="130"/>
                  </a:lnTo>
                  <a:lnTo>
                    <a:pt x="1143" y="56"/>
                  </a:lnTo>
                  <a:lnTo>
                    <a:pt x="977"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09" name="Google Shape;1109;p3"/>
            <p:cNvSpPr/>
            <p:nvPr/>
          </p:nvSpPr>
          <p:spPr>
            <a:xfrm>
              <a:off x="5044650" y="1199200"/>
              <a:ext cx="41050" cy="41050"/>
            </a:xfrm>
            <a:custGeom>
              <a:avLst/>
              <a:gdLst/>
              <a:ahLst/>
              <a:cxnLst/>
              <a:rect l="l" t="t" r="r" b="b"/>
              <a:pathLst>
                <a:path w="1642" h="1642" extrusionOk="0">
                  <a:moveTo>
                    <a:pt x="830" y="1"/>
                  </a:moveTo>
                  <a:lnTo>
                    <a:pt x="664" y="19"/>
                  </a:lnTo>
                  <a:lnTo>
                    <a:pt x="498" y="56"/>
                  </a:lnTo>
                  <a:lnTo>
                    <a:pt x="369" y="130"/>
                  </a:lnTo>
                  <a:lnTo>
                    <a:pt x="240" y="222"/>
                  </a:lnTo>
                  <a:lnTo>
                    <a:pt x="148" y="333"/>
                  </a:lnTo>
                  <a:lnTo>
                    <a:pt x="56" y="480"/>
                  </a:lnTo>
                  <a:lnTo>
                    <a:pt x="19" y="628"/>
                  </a:lnTo>
                  <a:lnTo>
                    <a:pt x="1" y="793"/>
                  </a:lnTo>
                  <a:lnTo>
                    <a:pt x="1" y="978"/>
                  </a:lnTo>
                  <a:lnTo>
                    <a:pt x="56" y="1125"/>
                  </a:lnTo>
                  <a:lnTo>
                    <a:pt x="111" y="1273"/>
                  </a:lnTo>
                  <a:lnTo>
                    <a:pt x="203" y="1402"/>
                  </a:lnTo>
                  <a:lnTo>
                    <a:pt x="332" y="1494"/>
                  </a:lnTo>
                  <a:lnTo>
                    <a:pt x="462" y="1568"/>
                  </a:lnTo>
                  <a:lnTo>
                    <a:pt x="627" y="1623"/>
                  </a:lnTo>
                  <a:lnTo>
                    <a:pt x="793" y="1642"/>
                  </a:lnTo>
                  <a:lnTo>
                    <a:pt x="959" y="1623"/>
                  </a:lnTo>
                  <a:lnTo>
                    <a:pt x="1125" y="1586"/>
                  </a:lnTo>
                  <a:lnTo>
                    <a:pt x="1273" y="1513"/>
                  </a:lnTo>
                  <a:lnTo>
                    <a:pt x="1383" y="1420"/>
                  </a:lnTo>
                  <a:lnTo>
                    <a:pt x="1494" y="1310"/>
                  </a:lnTo>
                  <a:lnTo>
                    <a:pt x="1568" y="1162"/>
                  </a:lnTo>
                  <a:lnTo>
                    <a:pt x="1623" y="1015"/>
                  </a:lnTo>
                  <a:lnTo>
                    <a:pt x="1642" y="849"/>
                  </a:lnTo>
                  <a:lnTo>
                    <a:pt x="1623" y="664"/>
                  </a:lnTo>
                  <a:lnTo>
                    <a:pt x="1586" y="517"/>
                  </a:lnTo>
                  <a:lnTo>
                    <a:pt x="1512" y="369"/>
                  </a:lnTo>
                  <a:lnTo>
                    <a:pt x="1420" y="240"/>
                  </a:lnTo>
                  <a:lnTo>
                    <a:pt x="1310" y="148"/>
                  </a:lnTo>
                  <a:lnTo>
                    <a:pt x="1162" y="74"/>
                  </a:lnTo>
                  <a:lnTo>
                    <a:pt x="1015"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0" name="Google Shape;1110;p3"/>
            <p:cNvSpPr/>
            <p:nvPr/>
          </p:nvSpPr>
          <p:spPr>
            <a:xfrm>
              <a:off x="6166600" y="1807675"/>
              <a:ext cx="40150" cy="40125"/>
            </a:xfrm>
            <a:custGeom>
              <a:avLst/>
              <a:gdLst/>
              <a:ahLst/>
              <a:cxnLst/>
              <a:rect l="l" t="t" r="r" b="b"/>
              <a:pathLst>
                <a:path w="1606" h="1605" extrusionOk="0">
                  <a:moveTo>
                    <a:pt x="683" y="0"/>
                  </a:moveTo>
                  <a:lnTo>
                    <a:pt x="536" y="37"/>
                  </a:lnTo>
                  <a:lnTo>
                    <a:pt x="388" y="111"/>
                  </a:lnTo>
                  <a:lnTo>
                    <a:pt x="259" y="203"/>
                  </a:lnTo>
                  <a:lnTo>
                    <a:pt x="149" y="313"/>
                  </a:lnTo>
                  <a:lnTo>
                    <a:pt x="75" y="443"/>
                  </a:lnTo>
                  <a:lnTo>
                    <a:pt x="19" y="608"/>
                  </a:lnTo>
                  <a:lnTo>
                    <a:pt x="1" y="774"/>
                  </a:lnTo>
                  <a:lnTo>
                    <a:pt x="1" y="922"/>
                  </a:lnTo>
                  <a:lnTo>
                    <a:pt x="38" y="1088"/>
                  </a:lnTo>
                  <a:lnTo>
                    <a:pt x="112" y="1217"/>
                  </a:lnTo>
                  <a:lnTo>
                    <a:pt x="204" y="1346"/>
                  </a:lnTo>
                  <a:lnTo>
                    <a:pt x="314" y="1438"/>
                  </a:lnTo>
                  <a:lnTo>
                    <a:pt x="444" y="1512"/>
                  </a:lnTo>
                  <a:lnTo>
                    <a:pt x="591" y="1567"/>
                  </a:lnTo>
                  <a:lnTo>
                    <a:pt x="739" y="1604"/>
                  </a:lnTo>
                  <a:lnTo>
                    <a:pt x="904" y="1586"/>
                  </a:lnTo>
                  <a:lnTo>
                    <a:pt x="1070" y="1549"/>
                  </a:lnTo>
                  <a:lnTo>
                    <a:pt x="1218" y="1494"/>
                  </a:lnTo>
                  <a:lnTo>
                    <a:pt x="1347" y="1401"/>
                  </a:lnTo>
                  <a:lnTo>
                    <a:pt x="1439" y="1272"/>
                  </a:lnTo>
                  <a:lnTo>
                    <a:pt x="1531" y="1143"/>
                  </a:lnTo>
                  <a:lnTo>
                    <a:pt x="1587" y="996"/>
                  </a:lnTo>
                  <a:lnTo>
                    <a:pt x="1605" y="830"/>
                  </a:lnTo>
                  <a:lnTo>
                    <a:pt x="1587" y="664"/>
                  </a:lnTo>
                  <a:lnTo>
                    <a:pt x="1550" y="516"/>
                  </a:lnTo>
                  <a:lnTo>
                    <a:pt x="1494" y="369"/>
                  </a:lnTo>
                  <a:lnTo>
                    <a:pt x="1402" y="258"/>
                  </a:lnTo>
                  <a:lnTo>
                    <a:pt x="1292" y="148"/>
                  </a:lnTo>
                  <a:lnTo>
                    <a:pt x="1163" y="74"/>
                  </a:lnTo>
                  <a:lnTo>
                    <a:pt x="1015" y="18"/>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1" name="Google Shape;1111;p3"/>
            <p:cNvSpPr/>
            <p:nvPr/>
          </p:nvSpPr>
          <p:spPr>
            <a:xfrm>
              <a:off x="6009425" y="1778625"/>
              <a:ext cx="40600" cy="40575"/>
            </a:xfrm>
            <a:custGeom>
              <a:avLst/>
              <a:gdLst/>
              <a:ahLst/>
              <a:cxnLst/>
              <a:rect l="l" t="t" r="r" b="b"/>
              <a:pathLst>
                <a:path w="1624" h="1623" extrusionOk="0">
                  <a:moveTo>
                    <a:pt x="849" y="0"/>
                  </a:moveTo>
                  <a:lnTo>
                    <a:pt x="664" y="19"/>
                  </a:lnTo>
                  <a:lnTo>
                    <a:pt x="517" y="56"/>
                  </a:lnTo>
                  <a:lnTo>
                    <a:pt x="369" y="129"/>
                  </a:lnTo>
                  <a:lnTo>
                    <a:pt x="240" y="222"/>
                  </a:lnTo>
                  <a:lnTo>
                    <a:pt x="148" y="351"/>
                  </a:lnTo>
                  <a:lnTo>
                    <a:pt x="74" y="480"/>
                  </a:lnTo>
                  <a:lnTo>
                    <a:pt x="19" y="646"/>
                  </a:lnTo>
                  <a:lnTo>
                    <a:pt x="1" y="812"/>
                  </a:lnTo>
                  <a:lnTo>
                    <a:pt x="19" y="978"/>
                  </a:lnTo>
                  <a:lnTo>
                    <a:pt x="56" y="1125"/>
                  </a:lnTo>
                  <a:lnTo>
                    <a:pt x="130" y="1254"/>
                  </a:lnTo>
                  <a:lnTo>
                    <a:pt x="222" y="1383"/>
                  </a:lnTo>
                  <a:lnTo>
                    <a:pt x="332" y="1475"/>
                  </a:lnTo>
                  <a:lnTo>
                    <a:pt x="462" y="1549"/>
                  </a:lnTo>
                  <a:lnTo>
                    <a:pt x="609" y="1605"/>
                  </a:lnTo>
                  <a:lnTo>
                    <a:pt x="775" y="1623"/>
                  </a:lnTo>
                  <a:lnTo>
                    <a:pt x="941" y="1623"/>
                  </a:lnTo>
                  <a:lnTo>
                    <a:pt x="1107" y="1568"/>
                  </a:lnTo>
                  <a:lnTo>
                    <a:pt x="1254" y="1512"/>
                  </a:lnTo>
                  <a:lnTo>
                    <a:pt x="1365" y="1402"/>
                  </a:lnTo>
                  <a:lnTo>
                    <a:pt x="1476" y="1291"/>
                  </a:lnTo>
                  <a:lnTo>
                    <a:pt x="1549" y="1144"/>
                  </a:lnTo>
                  <a:lnTo>
                    <a:pt x="1605" y="996"/>
                  </a:lnTo>
                  <a:lnTo>
                    <a:pt x="1623" y="830"/>
                  </a:lnTo>
                  <a:lnTo>
                    <a:pt x="1605" y="664"/>
                  </a:lnTo>
                  <a:lnTo>
                    <a:pt x="1568" y="517"/>
                  </a:lnTo>
                  <a:lnTo>
                    <a:pt x="1494" y="369"/>
                  </a:lnTo>
                  <a:lnTo>
                    <a:pt x="1402" y="259"/>
                  </a:lnTo>
                  <a:lnTo>
                    <a:pt x="1291" y="148"/>
                  </a:lnTo>
                  <a:lnTo>
                    <a:pt x="1162" y="74"/>
                  </a:lnTo>
                  <a:lnTo>
                    <a:pt x="996" y="37"/>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2" name="Google Shape;1112;p3"/>
            <p:cNvSpPr/>
            <p:nvPr/>
          </p:nvSpPr>
          <p:spPr>
            <a:xfrm>
              <a:off x="6086400" y="1792925"/>
              <a:ext cx="40600" cy="40575"/>
            </a:xfrm>
            <a:custGeom>
              <a:avLst/>
              <a:gdLst/>
              <a:ahLst/>
              <a:cxnLst/>
              <a:rect l="l" t="t" r="r" b="b"/>
              <a:pathLst>
                <a:path w="1624" h="1623" extrusionOk="0">
                  <a:moveTo>
                    <a:pt x="794" y="0"/>
                  </a:moveTo>
                  <a:lnTo>
                    <a:pt x="646" y="18"/>
                  </a:lnTo>
                  <a:lnTo>
                    <a:pt x="480" y="74"/>
                  </a:lnTo>
                  <a:lnTo>
                    <a:pt x="351" y="148"/>
                  </a:lnTo>
                  <a:lnTo>
                    <a:pt x="240" y="240"/>
                  </a:lnTo>
                  <a:lnTo>
                    <a:pt x="148" y="350"/>
                  </a:lnTo>
                  <a:lnTo>
                    <a:pt x="75" y="479"/>
                  </a:lnTo>
                  <a:lnTo>
                    <a:pt x="19" y="627"/>
                  </a:lnTo>
                  <a:lnTo>
                    <a:pt x="1" y="793"/>
                  </a:lnTo>
                  <a:lnTo>
                    <a:pt x="19" y="959"/>
                  </a:lnTo>
                  <a:lnTo>
                    <a:pt x="56" y="1125"/>
                  </a:lnTo>
                  <a:lnTo>
                    <a:pt x="130" y="1272"/>
                  </a:lnTo>
                  <a:lnTo>
                    <a:pt x="222" y="1383"/>
                  </a:lnTo>
                  <a:lnTo>
                    <a:pt x="351" y="1494"/>
                  </a:lnTo>
                  <a:lnTo>
                    <a:pt x="499" y="1567"/>
                  </a:lnTo>
                  <a:lnTo>
                    <a:pt x="646" y="1604"/>
                  </a:lnTo>
                  <a:lnTo>
                    <a:pt x="812" y="1623"/>
                  </a:lnTo>
                  <a:lnTo>
                    <a:pt x="996" y="1604"/>
                  </a:lnTo>
                  <a:lnTo>
                    <a:pt x="1144" y="1549"/>
                  </a:lnTo>
                  <a:lnTo>
                    <a:pt x="1291" y="1475"/>
                  </a:lnTo>
                  <a:lnTo>
                    <a:pt x="1402" y="1383"/>
                  </a:lnTo>
                  <a:lnTo>
                    <a:pt x="1494" y="1254"/>
                  </a:lnTo>
                  <a:lnTo>
                    <a:pt x="1568" y="1106"/>
                  </a:lnTo>
                  <a:lnTo>
                    <a:pt x="1605" y="940"/>
                  </a:lnTo>
                  <a:lnTo>
                    <a:pt x="1623" y="774"/>
                  </a:lnTo>
                  <a:lnTo>
                    <a:pt x="1605" y="608"/>
                  </a:lnTo>
                  <a:lnTo>
                    <a:pt x="1550" y="461"/>
                  </a:lnTo>
                  <a:lnTo>
                    <a:pt x="1476" y="332"/>
                  </a:lnTo>
                  <a:lnTo>
                    <a:pt x="1365" y="221"/>
                  </a:lnTo>
                  <a:lnTo>
                    <a:pt x="1255" y="129"/>
                  </a:lnTo>
                  <a:lnTo>
                    <a:pt x="1125" y="55"/>
                  </a:lnTo>
                  <a:lnTo>
                    <a:pt x="960" y="18"/>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3" name="Google Shape;1113;p3"/>
            <p:cNvSpPr/>
            <p:nvPr/>
          </p:nvSpPr>
          <p:spPr>
            <a:xfrm>
              <a:off x="5544325" y="1616375"/>
              <a:ext cx="40125" cy="40125"/>
            </a:xfrm>
            <a:custGeom>
              <a:avLst/>
              <a:gdLst/>
              <a:ahLst/>
              <a:cxnLst/>
              <a:rect l="l" t="t" r="r" b="b"/>
              <a:pathLst>
                <a:path w="1605" h="1605" extrusionOk="0">
                  <a:moveTo>
                    <a:pt x="664" y="0"/>
                  </a:moveTo>
                  <a:lnTo>
                    <a:pt x="517" y="55"/>
                  </a:lnTo>
                  <a:lnTo>
                    <a:pt x="369" y="111"/>
                  </a:lnTo>
                  <a:lnTo>
                    <a:pt x="240" y="221"/>
                  </a:lnTo>
                  <a:lnTo>
                    <a:pt x="148" y="332"/>
                  </a:lnTo>
                  <a:lnTo>
                    <a:pt x="74" y="480"/>
                  </a:lnTo>
                  <a:lnTo>
                    <a:pt x="19" y="627"/>
                  </a:lnTo>
                  <a:lnTo>
                    <a:pt x="1" y="793"/>
                  </a:lnTo>
                  <a:lnTo>
                    <a:pt x="19" y="959"/>
                  </a:lnTo>
                  <a:lnTo>
                    <a:pt x="56" y="1106"/>
                  </a:lnTo>
                  <a:lnTo>
                    <a:pt x="130" y="1236"/>
                  </a:lnTo>
                  <a:lnTo>
                    <a:pt x="222" y="1365"/>
                  </a:lnTo>
                  <a:lnTo>
                    <a:pt x="332" y="1457"/>
                  </a:lnTo>
                  <a:lnTo>
                    <a:pt x="461" y="1531"/>
                  </a:lnTo>
                  <a:lnTo>
                    <a:pt x="609" y="1586"/>
                  </a:lnTo>
                  <a:lnTo>
                    <a:pt x="775" y="1604"/>
                  </a:lnTo>
                  <a:lnTo>
                    <a:pt x="941" y="1586"/>
                  </a:lnTo>
                  <a:lnTo>
                    <a:pt x="1107" y="1549"/>
                  </a:lnTo>
                  <a:lnTo>
                    <a:pt x="1236" y="1475"/>
                  </a:lnTo>
                  <a:lnTo>
                    <a:pt x="1365" y="1383"/>
                  </a:lnTo>
                  <a:lnTo>
                    <a:pt x="1457" y="1272"/>
                  </a:lnTo>
                  <a:lnTo>
                    <a:pt x="1549" y="1125"/>
                  </a:lnTo>
                  <a:lnTo>
                    <a:pt x="1586" y="977"/>
                  </a:lnTo>
                  <a:lnTo>
                    <a:pt x="1605" y="811"/>
                  </a:lnTo>
                  <a:lnTo>
                    <a:pt x="1605" y="646"/>
                  </a:lnTo>
                  <a:lnTo>
                    <a:pt x="1549" y="498"/>
                  </a:lnTo>
                  <a:lnTo>
                    <a:pt x="1476" y="369"/>
                  </a:lnTo>
                  <a:lnTo>
                    <a:pt x="1383" y="240"/>
                  </a:lnTo>
                  <a:lnTo>
                    <a:pt x="1273" y="148"/>
                  </a:lnTo>
                  <a:lnTo>
                    <a:pt x="1144" y="74"/>
                  </a:lnTo>
                  <a:lnTo>
                    <a:pt x="996" y="19"/>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4" name="Google Shape;1114;p3"/>
            <p:cNvSpPr/>
            <p:nvPr/>
          </p:nvSpPr>
          <p:spPr>
            <a:xfrm>
              <a:off x="6246825" y="1821950"/>
              <a:ext cx="39650" cy="39675"/>
            </a:xfrm>
            <a:custGeom>
              <a:avLst/>
              <a:gdLst/>
              <a:ahLst/>
              <a:cxnLst/>
              <a:rect l="l" t="t" r="r" b="b"/>
              <a:pathLst>
                <a:path w="1586" h="1587" extrusionOk="0">
                  <a:moveTo>
                    <a:pt x="775" y="1"/>
                  </a:moveTo>
                  <a:lnTo>
                    <a:pt x="609" y="19"/>
                  </a:lnTo>
                  <a:lnTo>
                    <a:pt x="461" y="74"/>
                  </a:lnTo>
                  <a:lnTo>
                    <a:pt x="332" y="148"/>
                  </a:lnTo>
                  <a:lnTo>
                    <a:pt x="221" y="259"/>
                  </a:lnTo>
                  <a:lnTo>
                    <a:pt x="111" y="369"/>
                  </a:lnTo>
                  <a:lnTo>
                    <a:pt x="56" y="517"/>
                  </a:lnTo>
                  <a:lnTo>
                    <a:pt x="0" y="664"/>
                  </a:lnTo>
                  <a:lnTo>
                    <a:pt x="0" y="812"/>
                  </a:lnTo>
                  <a:lnTo>
                    <a:pt x="19" y="978"/>
                  </a:lnTo>
                  <a:lnTo>
                    <a:pt x="56" y="1125"/>
                  </a:lnTo>
                  <a:lnTo>
                    <a:pt x="148" y="1254"/>
                  </a:lnTo>
                  <a:lnTo>
                    <a:pt x="240" y="1365"/>
                  </a:lnTo>
                  <a:lnTo>
                    <a:pt x="369" y="1457"/>
                  </a:lnTo>
                  <a:lnTo>
                    <a:pt x="498" y="1531"/>
                  </a:lnTo>
                  <a:lnTo>
                    <a:pt x="646" y="1586"/>
                  </a:lnTo>
                  <a:lnTo>
                    <a:pt x="812" y="1586"/>
                  </a:lnTo>
                  <a:lnTo>
                    <a:pt x="959" y="1568"/>
                  </a:lnTo>
                  <a:lnTo>
                    <a:pt x="1107" y="1513"/>
                  </a:lnTo>
                  <a:lnTo>
                    <a:pt x="1236" y="1439"/>
                  </a:lnTo>
                  <a:lnTo>
                    <a:pt x="1365" y="1347"/>
                  </a:lnTo>
                  <a:lnTo>
                    <a:pt x="1457" y="1218"/>
                  </a:lnTo>
                  <a:lnTo>
                    <a:pt x="1531" y="1088"/>
                  </a:lnTo>
                  <a:lnTo>
                    <a:pt x="1567" y="941"/>
                  </a:lnTo>
                  <a:lnTo>
                    <a:pt x="1586" y="775"/>
                  </a:lnTo>
                  <a:lnTo>
                    <a:pt x="1567" y="628"/>
                  </a:lnTo>
                  <a:lnTo>
                    <a:pt x="1512" y="480"/>
                  </a:lnTo>
                  <a:lnTo>
                    <a:pt x="1438" y="333"/>
                  </a:lnTo>
                  <a:lnTo>
                    <a:pt x="1328" y="222"/>
                  </a:lnTo>
                  <a:lnTo>
                    <a:pt x="1217" y="130"/>
                  </a:lnTo>
                  <a:lnTo>
                    <a:pt x="1070" y="56"/>
                  </a:lnTo>
                  <a:lnTo>
                    <a:pt x="922" y="19"/>
                  </a:lnTo>
                  <a:lnTo>
                    <a:pt x="7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5" name="Google Shape;1115;p3"/>
            <p:cNvSpPr/>
            <p:nvPr/>
          </p:nvSpPr>
          <p:spPr>
            <a:xfrm>
              <a:off x="5929675" y="1767550"/>
              <a:ext cx="40125" cy="40150"/>
            </a:xfrm>
            <a:custGeom>
              <a:avLst/>
              <a:gdLst/>
              <a:ahLst/>
              <a:cxnLst/>
              <a:rect l="l" t="t" r="r" b="b"/>
              <a:pathLst>
                <a:path w="1605" h="1606" extrusionOk="0">
                  <a:moveTo>
                    <a:pt x="812" y="1"/>
                  </a:moveTo>
                  <a:lnTo>
                    <a:pt x="665" y="19"/>
                  </a:lnTo>
                  <a:lnTo>
                    <a:pt x="517" y="56"/>
                  </a:lnTo>
                  <a:lnTo>
                    <a:pt x="370" y="130"/>
                  </a:lnTo>
                  <a:lnTo>
                    <a:pt x="259" y="222"/>
                  </a:lnTo>
                  <a:lnTo>
                    <a:pt x="148" y="333"/>
                  </a:lnTo>
                  <a:lnTo>
                    <a:pt x="75" y="462"/>
                  </a:lnTo>
                  <a:lnTo>
                    <a:pt x="19" y="609"/>
                  </a:lnTo>
                  <a:lnTo>
                    <a:pt x="1" y="775"/>
                  </a:lnTo>
                  <a:lnTo>
                    <a:pt x="19" y="941"/>
                  </a:lnTo>
                  <a:lnTo>
                    <a:pt x="56" y="1089"/>
                  </a:lnTo>
                  <a:lnTo>
                    <a:pt x="130" y="1236"/>
                  </a:lnTo>
                  <a:lnTo>
                    <a:pt x="222" y="1365"/>
                  </a:lnTo>
                  <a:lnTo>
                    <a:pt x="351" y="1458"/>
                  </a:lnTo>
                  <a:lnTo>
                    <a:pt x="499" y="1531"/>
                  </a:lnTo>
                  <a:lnTo>
                    <a:pt x="646" y="1587"/>
                  </a:lnTo>
                  <a:lnTo>
                    <a:pt x="812" y="1605"/>
                  </a:lnTo>
                  <a:lnTo>
                    <a:pt x="978" y="1587"/>
                  </a:lnTo>
                  <a:lnTo>
                    <a:pt x="1126" y="1531"/>
                  </a:lnTo>
                  <a:lnTo>
                    <a:pt x="1255" y="1458"/>
                  </a:lnTo>
                  <a:lnTo>
                    <a:pt x="1365" y="1365"/>
                  </a:lnTo>
                  <a:lnTo>
                    <a:pt x="1476" y="1255"/>
                  </a:lnTo>
                  <a:lnTo>
                    <a:pt x="1531" y="1107"/>
                  </a:lnTo>
                  <a:lnTo>
                    <a:pt x="1586" y="960"/>
                  </a:lnTo>
                  <a:lnTo>
                    <a:pt x="1605" y="812"/>
                  </a:lnTo>
                  <a:lnTo>
                    <a:pt x="1586" y="646"/>
                  </a:lnTo>
                  <a:lnTo>
                    <a:pt x="1550" y="499"/>
                  </a:lnTo>
                  <a:lnTo>
                    <a:pt x="1476" y="370"/>
                  </a:lnTo>
                  <a:lnTo>
                    <a:pt x="1365" y="241"/>
                  </a:lnTo>
                  <a:lnTo>
                    <a:pt x="1255" y="148"/>
                  </a:lnTo>
                  <a:lnTo>
                    <a:pt x="1126" y="75"/>
                  </a:lnTo>
                  <a:lnTo>
                    <a:pt x="978"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6" name="Google Shape;1116;p3"/>
            <p:cNvSpPr/>
            <p:nvPr/>
          </p:nvSpPr>
          <p:spPr>
            <a:xfrm>
              <a:off x="4628400" y="306325"/>
              <a:ext cx="40150" cy="40125"/>
            </a:xfrm>
            <a:custGeom>
              <a:avLst/>
              <a:gdLst/>
              <a:ahLst/>
              <a:cxnLst/>
              <a:rect l="l" t="t" r="r" b="b"/>
              <a:pathLst>
                <a:path w="1606" h="1605" extrusionOk="0">
                  <a:moveTo>
                    <a:pt x="794" y="1"/>
                  </a:moveTo>
                  <a:lnTo>
                    <a:pt x="646" y="19"/>
                  </a:lnTo>
                  <a:lnTo>
                    <a:pt x="499" y="75"/>
                  </a:lnTo>
                  <a:lnTo>
                    <a:pt x="351" y="148"/>
                  </a:lnTo>
                  <a:lnTo>
                    <a:pt x="241" y="241"/>
                  </a:lnTo>
                  <a:lnTo>
                    <a:pt x="148" y="351"/>
                  </a:lnTo>
                  <a:lnTo>
                    <a:pt x="75" y="480"/>
                  </a:lnTo>
                  <a:lnTo>
                    <a:pt x="19" y="628"/>
                  </a:lnTo>
                  <a:lnTo>
                    <a:pt x="1" y="794"/>
                  </a:lnTo>
                  <a:lnTo>
                    <a:pt x="19" y="960"/>
                  </a:lnTo>
                  <a:lnTo>
                    <a:pt x="56" y="1126"/>
                  </a:lnTo>
                  <a:lnTo>
                    <a:pt x="148" y="1255"/>
                  </a:lnTo>
                  <a:lnTo>
                    <a:pt x="241" y="1384"/>
                  </a:lnTo>
                  <a:lnTo>
                    <a:pt x="370" y="1476"/>
                  </a:lnTo>
                  <a:lnTo>
                    <a:pt x="499" y="1550"/>
                  </a:lnTo>
                  <a:lnTo>
                    <a:pt x="665" y="1587"/>
                  </a:lnTo>
                  <a:lnTo>
                    <a:pt x="831" y="1605"/>
                  </a:lnTo>
                  <a:lnTo>
                    <a:pt x="997" y="1587"/>
                  </a:lnTo>
                  <a:lnTo>
                    <a:pt x="1144" y="1531"/>
                  </a:lnTo>
                  <a:lnTo>
                    <a:pt x="1273" y="1457"/>
                  </a:lnTo>
                  <a:lnTo>
                    <a:pt x="1384" y="1347"/>
                  </a:lnTo>
                  <a:lnTo>
                    <a:pt x="1476" y="1236"/>
                  </a:lnTo>
                  <a:lnTo>
                    <a:pt x="1550" y="1107"/>
                  </a:lnTo>
                  <a:lnTo>
                    <a:pt x="1587" y="941"/>
                  </a:lnTo>
                  <a:lnTo>
                    <a:pt x="1605" y="794"/>
                  </a:lnTo>
                  <a:lnTo>
                    <a:pt x="1587" y="628"/>
                  </a:lnTo>
                  <a:lnTo>
                    <a:pt x="1531" y="480"/>
                  </a:lnTo>
                  <a:lnTo>
                    <a:pt x="1458" y="351"/>
                  </a:lnTo>
                  <a:lnTo>
                    <a:pt x="1365" y="241"/>
                  </a:lnTo>
                  <a:lnTo>
                    <a:pt x="1236" y="130"/>
                  </a:lnTo>
                  <a:lnTo>
                    <a:pt x="1107" y="75"/>
                  </a:lnTo>
                  <a:lnTo>
                    <a:pt x="960"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7" name="Google Shape;1117;p3"/>
            <p:cNvSpPr/>
            <p:nvPr/>
          </p:nvSpPr>
          <p:spPr>
            <a:xfrm>
              <a:off x="5110575" y="1293700"/>
              <a:ext cx="40125" cy="40125"/>
            </a:xfrm>
            <a:custGeom>
              <a:avLst/>
              <a:gdLst/>
              <a:ahLst/>
              <a:cxnLst/>
              <a:rect l="l" t="t" r="r" b="b"/>
              <a:pathLst>
                <a:path w="1605" h="1605" extrusionOk="0">
                  <a:moveTo>
                    <a:pt x="793" y="0"/>
                  </a:moveTo>
                  <a:lnTo>
                    <a:pt x="646" y="19"/>
                  </a:lnTo>
                  <a:lnTo>
                    <a:pt x="480" y="74"/>
                  </a:lnTo>
                  <a:lnTo>
                    <a:pt x="351" y="148"/>
                  </a:lnTo>
                  <a:lnTo>
                    <a:pt x="240" y="240"/>
                  </a:lnTo>
                  <a:lnTo>
                    <a:pt x="148" y="369"/>
                  </a:lnTo>
                  <a:lnTo>
                    <a:pt x="74" y="498"/>
                  </a:lnTo>
                  <a:lnTo>
                    <a:pt x="19" y="646"/>
                  </a:lnTo>
                  <a:lnTo>
                    <a:pt x="0" y="812"/>
                  </a:lnTo>
                  <a:lnTo>
                    <a:pt x="19" y="959"/>
                  </a:lnTo>
                  <a:lnTo>
                    <a:pt x="56" y="1107"/>
                  </a:lnTo>
                  <a:lnTo>
                    <a:pt x="129" y="1254"/>
                  </a:lnTo>
                  <a:lnTo>
                    <a:pt x="240" y="1365"/>
                  </a:lnTo>
                  <a:lnTo>
                    <a:pt x="351" y="1457"/>
                  </a:lnTo>
                  <a:lnTo>
                    <a:pt x="480" y="1531"/>
                  </a:lnTo>
                  <a:lnTo>
                    <a:pt x="627" y="1586"/>
                  </a:lnTo>
                  <a:lnTo>
                    <a:pt x="793" y="1605"/>
                  </a:lnTo>
                  <a:lnTo>
                    <a:pt x="959" y="1586"/>
                  </a:lnTo>
                  <a:lnTo>
                    <a:pt x="1107" y="1549"/>
                  </a:lnTo>
                  <a:lnTo>
                    <a:pt x="1254" y="1476"/>
                  </a:lnTo>
                  <a:lnTo>
                    <a:pt x="1365" y="1365"/>
                  </a:lnTo>
                  <a:lnTo>
                    <a:pt x="1475" y="1254"/>
                  </a:lnTo>
                  <a:lnTo>
                    <a:pt x="1549" y="1107"/>
                  </a:lnTo>
                  <a:lnTo>
                    <a:pt x="1586" y="959"/>
                  </a:lnTo>
                  <a:lnTo>
                    <a:pt x="1604" y="793"/>
                  </a:lnTo>
                  <a:lnTo>
                    <a:pt x="1586" y="627"/>
                  </a:lnTo>
                  <a:lnTo>
                    <a:pt x="1531" y="480"/>
                  </a:lnTo>
                  <a:lnTo>
                    <a:pt x="1457" y="351"/>
                  </a:lnTo>
                  <a:lnTo>
                    <a:pt x="1365" y="240"/>
                  </a:lnTo>
                  <a:lnTo>
                    <a:pt x="1236" y="130"/>
                  </a:lnTo>
                  <a:lnTo>
                    <a:pt x="1107" y="74"/>
                  </a:lnTo>
                  <a:lnTo>
                    <a:pt x="959" y="19"/>
                  </a:lnTo>
                  <a:lnTo>
                    <a:pt x="7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8" name="Google Shape;1118;p3"/>
            <p:cNvSpPr/>
            <p:nvPr/>
          </p:nvSpPr>
          <p:spPr>
            <a:xfrm>
              <a:off x="4782375" y="825825"/>
              <a:ext cx="40125" cy="40125"/>
            </a:xfrm>
            <a:custGeom>
              <a:avLst/>
              <a:gdLst/>
              <a:ahLst/>
              <a:cxnLst/>
              <a:rect l="l" t="t" r="r" b="b"/>
              <a:pathLst>
                <a:path w="1605" h="1605" extrusionOk="0">
                  <a:moveTo>
                    <a:pt x="812" y="1"/>
                  </a:moveTo>
                  <a:lnTo>
                    <a:pt x="646" y="19"/>
                  </a:lnTo>
                  <a:lnTo>
                    <a:pt x="498" y="56"/>
                  </a:lnTo>
                  <a:lnTo>
                    <a:pt x="369" y="130"/>
                  </a:lnTo>
                  <a:lnTo>
                    <a:pt x="240" y="222"/>
                  </a:lnTo>
                  <a:lnTo>
                    <a:pt x="148" y="351"/>
                  </a:lnTo>
                  <a:lnTo>
                    <a:pt x="74" y="480"/>
                  </a:lnTo>
                  <a:lnTo>
                    <a:pt x="19" y="628"/>
                  </a:lnTo>
                  <a:lnTo>
                    <a:pt x="0" y="775"/>
                  </a:lnTo>
                  <a:lnTo>
                    <a:pt x="19" y="941"/>
                  </a:lnTo>
                  <a:lnTo>
                    <a:pt x="74" y="1107"/>
                  </a:lnTo>
                  <a:lnTo>
                    <a:pt x="148" y="1254"/>
                  </a:lnTo>
                  <a:lnTo>
                    <a:pt x="240" y="1365"/>
                  </a:lnTo>
                  <a:lnTo>
                    <a:pt x="369" y="1476"/>
                  </a:lnTo>
                  <a:lnTo>
                    <a:pt x="498" y="1549"/>
                  </a:lnTo>
                  <a:lnTo>
                    <a:pt x="664" y="1586"/>
                  </a:lnTo>
                  <a:lnTo>
                    <a:pt x="830" y="1605"/>
                  </a:lnTo>
                  <a:lnTo>
                    <a:pt x="977" y="1586"/>
                  </a:lnTo>
                  <a:lnTo>
                    <a:pt x="1125" y="1531"/>
                  </a:lnTo>
                  <a:lnTo>
                    <a:pt x="1272" y="1457"/>
                  </a:lnTo>
                  <a:lnTo>
                    <a:pt x="1383" y="1365"/>
                  </a:lnTo>
                  <a:lnTo>
                    <a:pt x="1475" y="1236"/>
                  </a:lnTo>
                  <a:lnTo>
                    <a:pt x="1549" y="1107"/>
                  </a:lnTo>
                  <a:lnTo>
                    <a:pt x="1586" y="959"/>
                  </a:lnTo>
                  <a:lnTo>
                    <a:pt x="1604" y="794"/>
                  </a:lnTo>
                  <a:lnTo>
                    <a:pt x="1586" y="628"/>
                  </a:lnTo>
                  <a:lnTo>
                    <a:pt x="1549" y="480"/>
                  </a:lnTo>
                  <a:lnTo>
                    <a:pt x="1475" y="351"/>
                  </a:lnTo>
                  <a:lnTo>
                    <a:pt x="1365" y="240"/>
                  </a:lnTo>
                  <a:lnTo>
                    <a:pt x="1254" y="148"/>
                  </a:lnTo>
                  <a:lnTo>
                    <a:pt x="1125" y="74"/>
                  </a:lnTo>
                  <a:lnTo>
                    <a:pt x="977"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9" name="Google Shape;1119;p3"/>
            <p:cNvSpPr/>
            <p:nvPr/>
          </p:nvSpPr>
          <p:spPr>
            <a:xfrm>
              <a:off x="5849925" y="1753725"/>
              <a:ext cx="39675" cy="39225"/>
            </a:xfrm>
            <a:custGeom>
              <a:avLst/>
              <a:gdLst/>
              <a:ahLst/>
              <a:cxnLst/>
              <a:rect l="l" t="t" r="r" b="b"/>
              <a:pathLst>
                <a:path w="1587" h="1569" extrusionOk="0">
                  <a:moveTo>
                    <a:pt x="794" y="1"/>
                  </a:moveTo>
                  <a:lnTo>
                    <a:pt x="628" y="19"/>
                  </a:lnTo>
                  <a:lnTo>
                    <a:pt x="480" y="75"/>
                  </a:lnTo>
                  <a:lnTo>
                    <a:pt x="351" y="148"/>
                  </a:lnTo>
                  <a:lnTo>
                    <a:pt x="222" y="240"/>
                  </a:lnTo>
                  <a:lnTo>
                    <a:pt x="130" y="370"/>
                  </a:lnTo>
                  <a:lnTo>
                    <a:pt x="56" y="499"/>
                  </a:lnTo>
                  <a:lnTo>
                    <a:pt x="19" y="646"/>
                  </a:lnTo>
                  <a:lnTo>
                    <a:pt x="1" y="812"/>
                  </a:lnTo>
                  <a:lnTo>
                    <a:pt x="38" y="978"/>
                  </a:lnTo>
                  <a:lnTo>
                    <a:pt x="75" y="1125"/>
                  </a:lnTo>
                  <a:lnTo>
                    <a:pt x="148" y="1236"/>
                  </a:lnTo>
                  <a:lnTo>
                    <a:pt x="241" y="1347"/>
                  </a:lnTo>
                  <a:lnTo>
                    <a:pt x="351" y="1439"/>
                  </a:lnTo>
                  <a:lnTo>
                    <a:pt x="462" y="1494"/>
                  </a:lnTo>
                  <a:lnTo>
                    <a:pt x="609" y="1550"/>
                  </a:lnTo>
                  <a:lnTo>
                    <a:pt x="775" y="1568"/>
                  </a:lnTo>
                  <a:lnTo>
                    <a:pt x="941" y="1568"/>
                  </a:lnTo>
                  <a:lnTo>
                    <a:pt x="1089" y="1531"/>
                  </a:lnTo>
                  <a:lnTo>
                    <a:pt x="1218" y="1457"/>
                  </a:lnTo>
                  <a:lnTo>
                    <a:pt x="1347" y="1347"/>
                  </a:lnTo>
                  <a:lnTo>
                    <a:pt x="1439" y="1236"/>
                  </a:lnTo>
                  <a:lnTo>
                    <a:pt x="1513" y="1089"/>
                  </a:lnTo>
                  <a:lnTo>
                    <a:pt x="1568" y="941"/>
                  </a:lnTo>
                  <a:lnTo>
                    <a:pt x="1587" y="794"/>
                  </a:lnTo>
                  <a:lnTo>
                    <a:pt x="1568" y="628"/>
                  </a:lnTo>
                  <a:lnTo>
                    <a:pt x="1531" y="480"/>
                  </a:lnTo>
                  <a:lnTo>
                    <a:pt x="1439" y="351"/>
                  </a:lnTo>
                  <a:lnTo>
                    <a:pt x="1347" y="222"/>
                  </a:lnTo>
                  <a:lnTo>
                    <a:pt x="1236" y="130"/>
                  </a:lnTo>
                  <a:lnTo>
                    <a:pt x="1089" y="56"/>
                  </a:lnTo>
                  <a:lnTo>
                    <a:pt x="941"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0" name="Google Shape;1120;p3"/>
            <p:cNvSpPr/>
            <p:nvPr/>
          </p:nvSpPr>
          <p:spPr>
            <a:xfrm>
              <a:off x="5176950" y="1388650"/>
              <a:ext cx="38750" cy="38750"/>
            </a:xfrm>
            <a:custGeom>
              <a:avLst/>
              <a:gdLst/>
              <a:ahLst/>
              <a:cxnLst/>
              <a:rect l="l" t="t" r="r" b="b"/>
              <a:pathLst>
                <a:path w="1550" h="1550" extrusionOk="0">
                  <a:moveTo>
                    <a:pt x="793" y="1"/>
                  </a:moveTo>
                  <a:lnTo>
                    <a:pt x="646" y="19"/>
                  </a:lnTo>
                  <a:lnTo>
                    <a:pt x="498" y="74"/>
                  </a:lnTo>
                  <a:lnTo>
                    <a:pt x="369" y="130"/>
                  </a:lnTo>
                  <a:lnTo>
                    <a:pt x="240" y="222"/>
                  </a:lnTo>
                  <a:lnTo>
                    <a:pt x="148" y="351"/>
                  </a:lnTo>
                  <a:lnTo>
                    <a:pt x="74" y="480"/>
                  </a:lnTo>
                  <a:lnTo>
                    <a:pt x="19" y="609"/>
                  </a:lnTo>
                  <a:lnTo>
                    <a:pt x="0" y="757"/>
                  </a:lnTo>
                  <a:lnTo>
                    <a:pt x="19" y="904"/>
                  </a:lnTo>
                  <a:lnTo>
                    <a:pt x="56" y="1052"/>
                  </a:lnTo>
                  <a:lnTo>
                    <a:pt x="129" y="1181"/>
                  </a:lnTo>
                  <a:lnTo>
                    <a:pt x="222" y="1310"/>
                  </a:lnTo>
                  <a:lnTo>
                    <a:pt x="332" y="1402"/>
                  </a:lnTo>
                  <a:lnTo>
                    <a:pt x="461" y="1476"/>
                  </a:lnTo>
                  <a:lnTo>
                    <a:pt x="609" y="1531"/>
                  </a:lnTo>
                  <a:lnTo>
                    <a:pt x="756" y="1550"/>
                  </a:lnTo>
                  <a:lnTo>
                    <a:pt x="904" y="1531"/>
                  </a:lnTo>
                  <a:lnTo>
                    <a:pt x="1051" y="1494"/>
                  </a:lnTo>
                  <a:lnTo>
                    <a:pt x="1180" y="1420"/>
                  </a:lnTo>
                  <a:lnTo>
                    <a:pt x="1309" y="1328"/>
                  </a:lnTo>
                  <a:lnTo>
                    <a:pt x="1402" y="1218"/>
                  </a:lnTo>
                  <a:lnTo>
                    <a:pt x="1475" y="1089"/>
                  </a:lnTo>
                  <a:lnTo>
                    <a:pt x="1531" y="941"/>
                  </a:lnTo>
                  <a:lnTo>
                    <a:pt x="1549" y="794"/>
                  </a:lnTo>
                  <a:lnTo>
                    <a:pt x="1531" y="646"/>
                  </a:lnTo>
                  <a:lnTo>
                    <a:pt x="1494" y="499"/>
                  </a:lnTo>
                  <a:lnTo>
                    <a:pt x="1420" y="369"/>
                  </a:lnTo>
                  <a:lnTo>
                    <a:pt x="1328" y="259"/>
                  </a:lnTo>
                  <a:lnTo>
                    <a:pt x="1217" y="148"/>
                  </a:lnTo>
                  <a:lnTo>
                    <a:pt x="1088" y="74"/>
                  </a:lnTo>
                  <a:lnTo>
                    <a:pt x="941"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1" name="Google Shape;1121;p3"/>
            <p:cNvSpPr/>
            <p:nvPr/>
          </p:nvSpPr>
          <p:spPr>
            <a:xfrm>
              <a:off x="4666200" y="561250"/>
              <a:ext cx="38750" cy="38725"/>
            </a:xfrm>
            <a:custGeom>
              <a:avLst/>
              <a:gdLst/>
              <a:ahLst/>
              <a:cxnLst/>
              <a:rect l="l" t="t" r="r" b="b"/>
              <a:pathLst>
                <a:path w="1550" h="1549" extrusionOk="0">
                  <a:moveTo>
                    <a:pt x="757" y="0"/>
                  </a:moveTo>
                  <a:lnTo>
                    <a:pt x="609" y="19"/>
                  </a:lnTo>
                  <a:lnTo>
                    <a:pt x="462" y="55"/>
                  </a:lnTo>
                  <a:lnTo>
                    <a:pt x="333" y="129"/>
                  </a:lnTo>
                  <a:lnTo>
                    <a:pt x="222" y="221"/>
                  </a:lnTo>
                  <a:lnTo>
                    <a:pt x="130" y="350"/>
                  </a:lnTo>
                  <a:lnTo>
                    <a:pt x="56" y="480"/>
                  </a:lnTo>
                  <a:lnTo>
                    <a:pt x="19" y="609"/>
                  </a:lnTo>
                  <a:lnTo>
                    <a:pt x="1" y="756"/>
                  </a:lnTo>
                  <a:lnTo>
                    <a:pt x="19" y="922"/>
                  </a:lnTo>
                  <a:lnTo>
                    <a:pt x="56" y="1051"/>
                  </a:lnTo>
                  <a:lnTo>
                    <a:pt x="130" y="1180"/>
                  </a:lnTo>
                  <a:lnTo>
                    <a:pt x="222" y="1309"/>
                  </a:lnTo>
                  <a:lnTo>
                    <a:pt x="333" y="1401"/>
                  </a:lnTo>
                  <a:lnTo>
                    <a:pt x="462" y="1475"/>
                  </a:lnTo>
                  <a:lnTo>
                    <a:pt x="609" y="1531"/>
                  </a:lnTo>
                  <a:lnTo>
                    <a:pt x="757" y="1549"/>
                  </a:lnTo>
                  <a:lnTo>
                    <a:pt x="904" y="1531"/>
                  </a:lnTo>
                  <a:lnTo>
                    <a:pt x="1052" y="1475"/>
                  </a:lnTo>
                  <a:lnTo>
                    <a:pt x="1199" y="1401"/>
                  </a:lnTo>
                  <a:lnTo>
                    <a:pt x="1310" y="1309"/>
                  </a:lnTo>
                  <a:lnTo>
                    <a:pt x="1421" y="1180"/>
                  </a:lnTo>
                  <a:lnTo>
                    <a:pt x="1494" y="1051"/>
                  </a:lnTo>
                  <a:lnTo>
                    <a:pt x="1531" y="904"/>
                  </a:lnTo>
                  <a:lnTo>
                    <a:pt x="1550" y="738"/>
                  </a:lnTo>
                  <a:lnTo>
                    <a:pt x="1531" y="590"/>
                  </a:lnTo>
                  <a:lnTo>
                    <a:pt x="1476" y="461"/>
                  </a:lnTo>
                  <a:lnTo>
                    <a:pt x="1402" y="332"/>
                  </a:lnTo>
                  <a:lnTo>
                    <a:pt x="1292" y="221"/>
                  </a:lnTo>
                  <a:lnTo>
                    <a:pt x="1181" y="129"/>
                  </a:lnTo>
                  <a:lnTo>
                    <a:pt x="1052" y="55"/>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2" name="Google Shape;1122;p3"/>
            <p:cNvSpPr/>
            <p:nvPr/>
          </p:nvSpPr>
          <p:spPr>
            <a:xfrm>
              <a:off x="6327025" y="1836700"/>
              <a:ext cx="38750" cy="38750"/>
            </a:xfrm>
            <a:custGeom>
              <a:avLst/>
              <a:gdLst/>
              <a:ahLst/>
              <a:cxnLst/>
              <a:rect l="l" t="t" r="r" b="b"/>
              <a:pathLst>
                <a:path w="1550" h="1550" extrusionOk="0">
                  <a:moveTo>
                    <a:pt x="793" y="1"/>
                  </a:moveTo>
                  <a:lnTo>
                    <a:pt x="646" y="19"/>
                  </a:lnTo>
                  <a:lnTo>
                    <a:pt x="498" y="56"/>
                  </a:lnTo>
                  <a:lnTo>
                    <a:pt x="369" y="130"/>
                  </a:lnTo>
                  <a:lnTo>
                    <a:pt x="259" y="222"/>
                  </a:lnTo>
                  <a:lnTo>
                    <a:pt x="148" y="333"/>
                  </a:lnTo>
                  <a:lnTo>
                    <a:pt x="74" y="462"/>
                  </a:lnTo>
                  <a:lnTo>
                    <a:pt x="19" y="591"/>
                  </a:lnTo>
                  <a:lnTo>
                    <a:pt x="0" y="757"/>
                  </a:lnTo>
                  <a:lnTo>
                    <a:pt x="19" y="904"/>
                  </a:lnTo>
                  <a:lnTo>
                    <a:pt x="56" y="1052"/>
                  </a:lnTo>
                  <a:lnTo>
                    <a:pt x="130" y="1199"/>
                  </a:lnTo>
                  <a:lnTo>
                    <a:pt x="222" y="1310"/>
                  </a:lnTo>
                  <a:lnTo>
                    <a:pt x="351" y="1420"/>
                  </a:lnTo>
                  <a:lnTo>
                    <a:pt x="480" y="1494"/>
                  </a:lnTo>
                  <a:lnTo>
                    <a:pt x="627" y="1531"/>
                  </a:lnTo>
                  <a:lnTo>
                    <a:pt x="793" y="1549"/>
                  </a:lnTo>
                  <a:lnTo>
                    <a:pt x="941" y="1531"/>
                  </a:lnTo>
                  <a:lnTo>
                    <a:pt x="1088" y="1494"/>
                  </a:lnTo>
                  <a:lnTo>
                    <a:pt x="1217" y="1402"/>
                  </a:lnTo>
                  <a:lnTo>
                    <a:pt x="1328" y="1310"/>
                  </a:lnTo>
                  <a:lnTo>
                    <a:pt x="1420" y="1199"/>
                  </a:lnTo>
                  <a:lnTo>
                    <a:pt x="1494" y="1070"/>
                  </a:lnTo>
                  <a:lnTo>
                    <a:pt x="1531" y="923"/>
                  </a:lnTo>
                  <a:lnTo>
                    <a:pt x="1549" y="775"/>
                  </a:lnTo>
                  <a:lnTo>
                    <a:pt x="1531" y="628"/>
                  </a:lnTo>
                  <a:lnTo>
                    <a:pt x="1494" y="480"/>
                  </a:lnTo>
                  <a:lnTo>
                    <a:pt x="1420" y="351"/>
                  </a:lnTo>
                  <a:lnTo>
                    <a:pt x="1328" y="240"/>
                  </a:lnTo>
                  <a:lnTo>
                    <a:pt x="1217" y="148"/>
                  </a:lnTo>
                  <a:lnTo>
                    <a:pt x="1088" y="74"/>
                  </a:lnTo>
                  <a:lnTo>
                    <a:pt x="941"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3" name="Google Shape;1123;p3"/>
            <p:cNvSpPr/>
            <p:nvPr/>
          </p:nvSpPr>
          <p:spPr>
            <a:xfrm>
              <a:off x="5770650" y="1739900"/>
              <a:ext cx="38275" cy="38275"/>
            </a:xfrm>
            <a:custGeom>
              <a:avLst/>
              <a:gdLst/>
              <a:ahLst/>
              <a:cxnLst/>
              <a:rect l="l" t="t" r="r" b="b"/>
              <a:pathLst>
                <a:path w="1531" h="1531" extrusionOk="0">
                  <a:moveTo>
                    <a:pt x="757" y="1"/>
                  </a:moveTo>
                  <a:lnTo>
                    <a:pt x="609" y="19"/>
                  </a:lnTo>
                  <a:lnTo>
                    <a:pt x="462" y="74"/>
                  </a:lnTo>
                  <a:lnTo>
                    <a:pt x="333" y="148"/>
                  </a:lnTo>
                  <a:lnTo>
                    <a:pt x="222" y="240"/>
                  </a:lnTo>
                  <a:lnTo>
                    <a:pt x="130" y="351"/>
                  </a:lnTo>
                  <a:lnTo>
                    <a:pt x="56" y="480"/>
                  </a:lnTo>
                  <a:lnTo>
                    <a:pt x="19" y="628"/>
                  </a:lnTo>
                  <a:lnTo>
                    <a:pt x="1" y="775"/>
                  </a:lnTo>
                  <a:lnTo>
                    <a:pt x="19" y="941"/>
                  </a:lnTo>
                  <a:lnTo>
                    <a:pt x="74" y="1070"/>
                  </a:lnTo>
                  <a:lnTo>
                    <a:pt x="148" y="1199"/>
                  </a:lnTo>
                  <a:lnTo>
                    <a:pt x="240" y="1310"/>
                  </a:lnTo>
                  <a:lnTo>
                    <a:pt x="369" y="1402"/>
                  </a:lnTo>
                  <a:lnTo>
                    <a:pt x="498" y="1476"/>
                  </a:lnTo>
                  <a:lnTo>
                    <a:pt x="628" y="1531"/>
                  </a:lnTo>
                  <a:lnTo>
                    <a:pt x="793" y="1531"/>
                  </a:lnTo>
                  <a:lnTo>
                    <a:pt x="941" y="1513"/>
                  </a:lnTo>
                  <a:lnTo>
                    <a:pt x="1070" y="1476"/>
                  </a:lnTo>
                  <a:lnTo>
                    <a:pt x="1199" y="1383"/>
                  </a:lnTo>
                  <a:lnTo>
                    <a:pt x="1310" y="1291"/>
                  </a:lnTo>
                  <a:lnTo>
                    <a:pt x="1420" y="1181"/>
                  </a:lnTo>
                  <a:lnTo>
                    <a:pt x="1476" y="1052"/>
                  </a:lnTo>
                  <a:lnTo>
                    <a:pt x="1531" y="904"/>
                  </a:lnTo>
                  <a:lnTo>
                    <a:pt x="1531" y="757"/>
                  </a:lnTo>
                  <a:lnTo>
                    <a:pt x="1513" y="609"/>
                  </a:lnTo>
                  <a:lnTo>
                    <a:pt x="1476" y="462"/>
                  </a:lnTo>
                  <a:lnTo>
                    <a:pt x="1402" y="333"/>
                  </a:lnTo>
                  <a:lnTo>
                    <a:pt x="1291" y="222"/>
                  </a:lnTo>
                  <a:lnTo>
                    <a:pt x="1181" y="130"/>
                  </a:lnTo>
                  <a:lnTo>
                    <a:pt x="1052" y="56"/>
                  </a:lnTo>
                  <a:lnTo>
                    <a:pt x="904" y="19"/>
                  </a:ln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4" name="Google Shape;1124;p3"/>
            <p:cNvSpPr/>
            <p:nvPr/>
          </p:nvSpPr>
          <p:spPr>
            <a:xfrm>
              <a:off x="5322150" y="1494225"/>
              <a:ext cx="39200" cy="39200"/>
            </a:xfrm>
            <a:custGeom>
              <a:avLst/>
              <a:gdLst/>
              <a:ahLst/>
              <a:cxnLst/>
              <a:rect l="l" t="t" r="r" b="b"/>
              <a:pathLst>
                <a:path w="1568" h="1568" extrusionOk="0">
                  <a:moveTo>
                    <a:pt x="683" y="0"/>
                  </a:moveTo>
                  <a:lnTo>
                    <a:pt x="535" y="37"/>
                  </a:lnTo>
                  <a:lnTo>
                    <a:pt x="406" y="111"/>
                  </a:lnTo>
                  <a:lnTo>
                    <a:pt x="277" y="203"/>
                  </a:lnTo>
                  <a:lnTo>
                    <a:pt x="166" y="314"/>
                  </a:lnTo>
                  <a:lnTo>
                    <a:pt x="93" y="443"/>
                  </a:lnTo>
                  <a:lnTo>
                    <a:pt x="37" y="590"/>
                  </a:lnTo>
                  <a:lnTo>
                    <a:pt x="0" y="756"/>
                  </a:lnTo>
                  <a:lnTo>
                    <a:pt x="19" y="904"/>
                  </a:lnTo>
                  <a:lnTo>
                    <a:pt x="56" y="1033"/>
                  </a:lnTo>
                  <a:lnTo>
                    <a:pt x="129" y="1180"/>
                  </a:lnTo>
                  <a:lnTo>
                    <a:pt x="203" y="1291"/>
                  </a:lnTo>
                  <a:lnTo>
                    <a:pt x="314" y="1401"/>
                  </a:lnTo>
                  <a:lnTo>
                    <a:pt x="443" y="1475"/>
                  </a:lnTo>
                  <a:lnTo>
                    <a:pt x="590" y="1530"/>
                  </a:lnTo>
                  <a:lnTo>
                    <a:pt x="738" y="1567"/>
                  </a:lnTo>
                  <a:lnTo>
                    <a:pt x="885" y="1549"/>
                  </a:lnTo>
                  <a:lnTo>
                    <a:pt x="1033" y="1512"/>
                  </a:lnTo>
                  <a:lnTo>
                    <a:pt x="1180" y="1457"/>
                  </a:lnTo>
                  <a:lnTo>
                    <a:pt x="1309" y="1346"/>
                  </a:lnTo>
                  <a:lnTo>
                    <a:pt x="1402" y="1235"/>
                  </a:lnTo>
                  <a:lnTo>
                    <a:pt x="1494" y="1106"/>
                  </a:lnTo>
                  <a:lnTo>
                    <a:pt x="1549" y="959"/>
                  </a:lnTo>
                  <a:lnTo>
                    <a:pt x="1568" y="811"/>
                  </a:lnTo>
                  <a:lnTo>
                    <a:pt x="1568" y="664"/>
                  </a:lnTo>
                  <a:lnTo>
                    <a:pt x="1531" y="516"/>
                  </a:lnTo>
                  <a:lnTo>
                    <a:pt x="1457" y="387"/>
                  </a:lnTo>
                  <a:lnTo>
                    <a:pt x="1365" y="258"/>
                  </a:lnTo>
                  <a:lnTo>
                    <a:pt x="1254" y="166"/>
                  </a:lnTo>
                  <a:lnTo>
                    <a:pt x="1125" y="74"/>
                  </a:lnTo>
                  <a:lnTo>
                    <a:pt x="996" y="19"/>
                  </a:lnTo>
                  <a:lnTo>
                    <a:pt x="8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5" name="Google Shape;1125;p3"/>
            <p:cNvSpPr/>
            <p:nvPr/>
          </p:nvSpPr>
          <p:spPr>
            <a:xfrm>
              <a:off x="4615500" y="387925"/>
              <a:ext cx="36900" cy="36900"/>
            </a:xfrm>
            <a:custGeom>
              <a:avLst/>
              <a:gdLst/>
              <a:ahLst/>
              <a:cxnLst/>
              <a:rect l="l" t="t" r="r" b="b"/>
              <a:pathLst>
                <a:path w="1476" h="1476" extrusionOk="0">
                  <a:moveTo>
                    <a:pt x="738" y="0"/>
                  </a:moveTo>
                  <a:lnTo>
                    <a:pt x="572" y="19"/>
                  </a:lnTo>
                  <a:lnTo>
                    <a:pt x="443" y="56"/>
                  </a:lnTo>
                  <a:lnTo>
                    <a:pt x="314" y="129"/>
                  </a:lnTo>
                  <a:lnTo>
                    <a:pt x="222" y="203"/>
                  </a:lnTo>
                  <a:lnTo>
                    <a:pt x="130" y="295"/>
                  </a:lnTo>
                  <a:lnTo>
                    <a:pt x="74" y="424"/>
                  </a:lnTo>
                  <a:lnTo>
                    <a:pt x="38" y="554"/>
                  </a:lnTo>
                  <a:lnTo>
                    <a:pt x="1" y="720"/>
                  </a:lnTo>
                  <a:lnTo>
                    <a:pt x="19" y="867"/>
                  </a:lnTo>
                  <a:lnTo>
                    <a:pt x="56" y="1015"/>
                  </a:lnTo>
                  <a:lnTo>
                    <a:pt x="111" y="1144"/>
                  </a:lnTo>
                  <a:lnTo>
                    <a:pt x="222" y="1254"/>
                  </a:lnTo>
                  <a:lnTo>
                    <a:pt x="333" y="1346"/>
                  </a:lnTo>
                  <a:lnTo>
                    <a:pt x="462" y="1420"/>
                  </a:lnTo>
                  <a:lnTo>
                    <a:pt x="609" y="1457"/>
                  </a:lnTo>
                  <a:lnTo>
                    <a:pt x="775" y="1475"/>
                  </a:lnTo>
                  <a:lnTo>
                    <a:pt x="923" y="1457"/>
                  </a:lnTo>
                  <a:lnTo>
                    <a:pt x="1052" y="1420"/>
                  </a:lnTo>
                  <a:lnTo>
                    <a:pt x="1181" y="1346"/>
                  </a:lnTo>
                  <a:lnTo>
                    <a:pt x="1273" y="1273"/>
                  </a:lnTo>
                  <a:lnTo>
                    <a:pt x="1347" y="1180"/>
                  </a:lnTo>
                  <a:lnTo>
                    <a:pt x="1420" y="1051"/>
                  </a:lnTo>
                  <a:lnTo>
                    <a:pt x="1457" y="922"/>
                  </a:lnTo>
                  <a:lnTo>
                    <a:pt x="1476" y="756"/>
                  </a:lnTo>
                  <a:lnTo>
                    <a:pt x="1476" y="609"/>
                  </a:lnTo>
                  <a:lnTo>
                    <a:pt x="1439" y="461"/>
                  </a:lnTo>
                  <a:lnTo>
                    <a:pt x="1365" y="332"/>
                  </a:lnTo>
                  <a:lnTo>
                    <a:pt x="1273" y="222"/>
                  </a:lnTo>
                  <a:lnTo>
                    <a:pt x="1162" y="129"/>
                  </a:lnTo>
                  <a:lnTo>
                    <a:pt x="1033" y="56"/>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6" name="Google Shape;1126;p3"/>
            <p:cNvSpPr/>
            <p:nvPr/>
          </p:nvSpPr>
          <p:spPr>
            <a:xfrm>
              <a:off x="4717825" y="732725"/>
              <a:ext cx="37825" cy="37825"/>
            </a:xfrm>
            <a:custGeom>
              <a:avLst/>
              <a:gdLst/>
              <a:ahLst/>
              <a:cxnLst/>
              <a:rect l="l" t="t" r="r" b="b"/>
              <a:pathLst>
                <a:path w="1513" h="1513" extrusionOk="0">
                  <a:moveTo>
                    <a:pt x="738" y="0"/>
                  </a:moveTo>
                  <a:lnTo>
                    <a:pt x="591" y="19"/>
                  </a:lnTo>
                  <a:lnTo>
                    <a:pt x="443" y="74"/>
                  </a:lnTo>
                  <a:lnTo>
                    <a:pt x="314" y="148"/>
                  </a:lnTo>
                  <a:lnTo>
                    <a:pt x="204" y="258"/>
                  </a:lnTo>
                  <a:lnTo>
                    <a:pt x="112" y="369"/>
                  </a:lnTo>
                  <a:lnTo>
                    <a:pt x="38" y="498"/>
                  </a:lnTo>
                  <a:lnTo>
                    <a:pt x="19" y="646"/>
                  </a:lnTo>
                  <a:lnTo>
                    <a:pt x="1" y="793"/>
                  </a:lnTo>
                  <a:lnTo>
                    <a:pt x="38" y="959"/>
                  </a:lnTo>
                  <a:lnTo>
                    <a:pt x="93" y="1088"/>
                  </a:lnTo>
                  <a:lnTo>
                    <a:pt x="148" y="1217"/>
                  </a:lnTo>
                  <a:lnTo>
                    <a:pt x="241" y="1309"/>
                  </a:lnTo>
                  <a:lnTo>
                    <a:pt x="351" y="1383"/>
                  </a:lnTo>
                  <a:lnTo>
                    <a:pt x="462" y="1457"/>
                  </a:lnTo>
                  <a:lnTo>
                    <a:pt x="609" y="1494"/>
                  </a:lnTo>
                  <a:lnTo>
                    <a:pt x="757" y="1512"/>
                  </a:lnTo>
                  <a:lnTo>
                    <a:pt x="904" y="1494"/>
                  </a:lnTo>
                  <a:lnTo>
                    <a:pt x="1052" y="1457"/>
                  </a:lnTo>
                  <a:lnTo>
                    <a:pt x="1181" y="1383"/>
                  </a:lnTo>
                  <a:lnTo>
                    <a:pt x="1292" y="1291"/>
                  </a:lnTo>
                  <a:lnTo>
                    <a:pt x="1384" y="1180"/>
                  </a:lnTo>
                  <a:lnTo>
                    <a:pt x="1458" y="1033"/>
                  </a:lnTo>
                  <a:lnTo>
                    <a:pt x="1513" y="904"/>
                  </a:lnTo>
                  <a:lnTo>
                    <a:pt x="1513" y="738"/>
                  </a:lnTo>
                  <a:lnTo>
                    <a:pt x="1494" y="590"/>
                  </a:lnTo>
                  <a:lnTo>
                    <a:pt x="1458" y="461"/>
                  </a:lnTo>
                  <a:lnTo>
                    <a:pt x="1365" y="332"/>
                  </a:lnTo>
                  <a:lnTo>
                    <a:pt x="1273" y="221"/>
                  </a:lnTo>
                  <a:lnTo>
                    <a:pt x="1163" y="129"/>
                  </a:lnTo>
                  <a:lnTo>
                    <a:pt x="1033" y="55"/>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7" name="Google Shape;1127;p3"/>
            <p:cNvSpPr/>
            <p:nvPr/>
          </p:nvSpPr>
          <p:spPr>
            <a:xfrm>
              <a:off x="5468275" y="1603450"/>
              <a:ext cx="37825" cy="37375"/>
            </a:xfrm>
            <a:custGeom>
              <a:avLst/>
              <a:gdLst/>
              <a:ahLst/>
              <a:cxnLst/>
              <a:rect l="l" t="t" r="r" b="b"/>
              <a:pathLst>
                <a:path w="1513" h="1495" extrusionOk="0">
                  <a:moveTo>
                    <a:pt x="664" y="1"/>
                  </a:moveTo>
                  <a:lnTo>
                    <a:pt x="516" y="38"/>
                  </a:lnTo>
                  <a:lnTo>
                    <a:pt x="387" y="93"/>
                  </a:lnTo>
                  <a:lnTo>
                    <a:pt x="258" y="185"/>
                  </a:lnTo>
                  <a:lnTo>
                    <a:pt x="166" y="296"/>
                  </a:lnTo>
                  <a:lnTo>
                    <a:pt x="92" y="425"/>
                  </a:lnTo>
                  <a:lnTo>
                    <a:pt x="37" y="572"/>
                  </a:lnTo>
                  <a:lnTo>
                    <a:pt x="0" y="720"/>
                  </a:lnTo>
                  <a:lnTo>
                    <a:pt x="19" y="868"/>
                  </a:lnTo>
                  <a:lnTo>
                    <a:pt x="56" y="1015"/>
                  </a:lnTo>
                  <a:lnTo>
                    <a:pt x="129" y="1144"/>
                  </a:lnTo>
                  <a:lnTo>
                    <a:pt x="221" y="1255"/>
                  </a:lnTo>
                  <a:lnTo>
                    <a:pt x="332" y="1365"/>
                  </a:lnTo>
                  <a:lnTo>
                    <a:pt x="461" y="1439"/>
                  </a:lnTo>
                  <a:lnTo>
                    <a:pt x="590" y="1476"/>
                  </a:lnTo>
                  <a:lnTo>
                    <a:pt x="756" y="1494"/>
                  </a:lnTo>
                  <a:lnTo>
                    <a:pt x="904" y="1494"/>
                  </a:lnTo>
                  <a:lnTo>
                    <a:pt x="1051" y="1439"/>
                  </a:lnTo>
                  <a:lnTo>
                    <a:pt x="1180" y="1384"/>
                  </a:lnTo>
                  <a:lnTo>
                    <a:pt x="1291" y="1292"/>
                  </a:lnTo>
                  <a:lnTo>
                    <a:pt x="1383" y="1163"/>
                  </a:lnTo>
                  <a:lnTo>
                    <a:pt x="1457" y="1033"/>
                  </a:lnTo>
                  <a:lnTo>
                    <a:pt x="1512" y="904"/>
                  </a:lnTo>
                  <a:lnTo>
                    <a:pt x="1512" y="757"/>
                  </a:lnTo>
                  <a:lnTo>
                    <a:pt x="1494" y="591"/>
                  </a:lnTo>
                  <a:lnTo>
                    <a:pt x="1457" y="443"/>
                  </a:lnTo>
                  <a:lnTo>
                    <a:pt x="1402" y="333"/>
                  </a:lnTo>
                  <a:lnTo>
                    <a:pt x="1328" y="222"/>
                  </a:lnTo>
                  <a:lnTo>
                    <a:pt x="1217" y="130"/>
                  </a:lnTo>
                  <a:lnTo>
                    <a:pt x="1107" y="75"/>
                  </a:lnTo>
                  <a:lnTo>
                    <a:pt x="959"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8" name="Google Shape;1128;p3"/>
            <p:cNvSpPr/>
            <p:nvPr/>
          </p:nvSpPr>
          <p:spPr>
            <a:xfrm>
              <a:off x="4901750" y="1095950"/>
              <a:ext cx="35525" cy="35975"/>
            </a:xfrm>
            <a:custGeom>
              <a:avLst/>
              <a:gdLst/>
              <a:ahLst/>
              <a:cxnLst/>
              <a:rect l="l" t="t" r="r" b="b"/>
              <a:pathLst>
                <a:path w="1421" h="1439" extrusionOk="0">
                  <a:moveTo>
                    <a:pt x="701" y="0"/>
                  </a:moveTo>
                  <a:lnTo>
                    <a:pt x="535" y="37"/>
                  </a:lnTo>
                  <a:lnTo>
                    <a:pt x="406" y="74"/>
                  </a:lnTo>
                  <a:lnTo>
                    <a:pt x="277" y="148"/>
                  </a:lnTo>
                  <a:lnTo>
                    <a:pt x="185" y="222"/>
                  </a:lnTo>
                  <a:lnTo>
                    <a:pt x="111" y="314"/>
                  </a:lnTo>
                  <a:lnTo>
                    <a:pt x="38" y="443"/>
                  </a:lnTo>
                  <a:lnTo>
                    <a:pt x="19" y="572"/>
                  </a:lnTo>
                  <a:lnTo>
                    <a:pt x="1" y="738"/>
                  </a:lnTo>
                  <a:lnTo>
                    <a:pt x="19" y="904"/>
                  </a:lnTo>
                  <a:lnTo>
                    <a:pt x="56" y="1033"/>
                  </a:lnTo>
                  <a:lnTo>
                    <a:pt x="111" y="1162"/>
                  </a:lnTo>
                  <a:lnTo>
                    <a:pt x="204" y="1254"/>
                  </a:lnTo>
                  <a:lnTo>
                    <a:pt x="296" y="1328"/>
                  </a:lnTo>
                  <a:lnTo>
                    <a:pt x="425" y="1383"/>
                  </a:lnTo>
                  <a:lnTo>
                    <a:pt x="554" y="1420"/>
                  </a:lnTo>
                  <a:lnTo>
                    <a:pt x="720" y="1439"/>
                  </a:lnTo>
                  <a:lnTo>
                    <a:pt x="886" y="1420"/>
                  </a:lnTo>
                  <a:lnTo>
                    <a:pt x="1015" y="1383"/>
                  </a:lnTo>
                  <a:lnTo>
                    <a:pt x="1144" y="1328"/>
                  </a:lnTo>
                  <a:lnTo>
                    <a:pt x="1236" y="1236"/>
                  </a:lnTo>
                  <a:lnTo>
                    <a:pt x="1310" y="1144"/>
                  </a:lnTo>
                  <a:lnTo>
                    <a:pt x="1384" y="1015"/>
                  </a:lnTo>
                  <a:lnTo>
                    <a:pt x="1402" y="886"/>
                  </a:lnTo>
                  <a:lnTo>
                    <a:pt x="1420" y="720"/>
                  </a:lnTo>
                  <a:lnTo>
                    <a:pt x="1402" y="554"/>
                  </a:lnTo>
                  <a:lnTo>
                    <a:pt x="1365" y="425"/>
                  </a:lnTo>
                  <a:lnTo>
                    <a:pt x="1310" y="295"/>
                  </a:lnTo>
                  <a:lnTo>
                    <a:pt x="1218" y="203"/>
                  </a:lnTo>
                  <a:lnTo>
                    <a:pt x="1125" y="130"/>
                  </a:lnTo>
                  <a:lnTo>
                    <a:pt x="996" y="74"/>
                  </a:lnTo>
                  <a:lnTo>
                    <a:pt x="867" y="37"/>
                  </a:lnTo>
                  <a:lnTo>
                    <a:pt x="7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9" name="Google Shape;1129;p3"/>
            <p:cNvSpPr/>
            <p:nvPr/>
          </p:nvSpPr>
          <p:spPr>
            <a:xfrm>
              <a:off x="4967200" y="1187675"/>
              <a:ext cx="36000" cy="35525"/>
            </a:xfrm>
            <a:custGeom>
              <a:avLst/>
              <a:gdLst/>
              <a:ahLst/>
              <a:cxnLst/>
              <a:rect l="l" t="t" r="r" b="b"/>
              <a:pathLst>
                <a:path w="1440" h="1421" extrusionOk="0">
                  <a:moveTo>
                    <a:pt x="720" y="1"/>
                  </a:moveTo>
                  <a:lnTo>
                    <a:pt x="573" y="19"/>
                  </a:lnTo>
                  <a:lnTo>
                    <a:pt x="425" y="38"/>
                  </a:lnTo>
                  <a:lnTo>
                    <a:pt x="296" y="111"/>
                  </a:lnTo>
                  <a:lnTo>
                    <a:pt x="204" y="185"/>
                  </a:lnTo>
                  <a:lnTo>
                    <a:pt x="130" y="277"/>
                  </a:lnTo>
                  <a:lnTo>
                    <a:pt x="56" y="406"/>
                  </a:lnTo>
                  <a:lnTo>
                    <a:pt x="19" y="535"/>
                  </a:lnTo>
                  <a:lnTo>
                    <a:pt x="1" y="701"/>
                  </a:lnTo>
                  <a:lnTo>
                    <a:pt x="19" y="867"/>
                  </a:lnTo>
                  <a:lnTo>
                    <a:pt x="56" y="996"/>
                  </a:lnTo>
                  <a:lnTo>
                    <a:pt x="112" y="1125"/>
                  </a:lnTo>
                  <a:lnTo>
                    <a:pt x="185" y="1218"/>
                  </a:lnTo>
                  <a:lnTo>
                    <a:pt x="296" y="1310"/>
                  </a:lnTo>
                  <a:lnTo>
                    <a:pt x="407" y="1365"/>
                  </a:lnTo>
                  <a:lnTo>
                    <a:pt x="554" y="1402"/>
                  </a:lnTo>
                  <a:lnTo>
                    <a:pt x="702" y="1420"/>
                  </a:lnTo>
                  <a:lnTo>
                    <a:pt x="868" y="1402"/>
                  </a:lnTo>
                  <a:lnTo>
                    <a:pt x="1015" y="1384"/>
                  </a:lnTo>
                  <a:lnTo>
                    <a:pt x="1126" y="1310"/>
                  </a:lnTo>
                  <a:lnTo>
                    <a:pt x="1218" y="1236"/>
                  </a:lnTo>
                  <a:lnTo>
                    <a:pt x="1310" y="1144"/>
                  </a:lnTo>
                  <a:lnTo>
                    <a:pt x="1365" y="1015"/>
                  </a:lnTo>
                  <a:lnTo>
                    <a:pt x="1421" y="886"/>
                  </a:lnTo>
                  <a:lnTo>
                    <a:pt x="1439" y="720"/>
                  </a:lnTo>
                  <a:lnTo>
                    <a:pt x="1421" y="572"/>
                  </a:lnTo>
                  <a:lnTo>
                    <a:pt x="1384" y="425"/>
                  </a:lnTo>
                  <a:lnTo>
                    <a:pt x="1310" y="296"/>
                  </a:lnTo>
                  <a:lnTo>
                    <a:pt x="1236" y="203"/>
                  </a:lnTo>
                  <a:lnTo>
                    <a:pt x="1144" y="111"/>
                  </a:lnTo>
                  <a:lnTo>
                    <a:pt x="1033" y="56"/>
                  </a:lnTo>
                  <a:lnTo>
                    <a:pt x="886"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0" name="Google Shape;1130;p3"/>
            <p:cNvSpPr/>
            <p:nvPr/>
          </p:nvSpPr>
          <p:spPr>
            <a:xfrm>
              <a:off x="5692300" y="1727000"/>
              <a:ext cx="35975" cy="35525"/>
            </a:xfrm>
            <a:custGeom>
              <a:avLst/>
              <a:gdLst/>
              <a:ahLst/>
              <a:cxnLst/>
              <a:rect l="l" t="t" r="r" b="b"/>
              <a:pathLst>
                <a:path w="1439" h="1421" extrusionOk="0">
                  <a:moveTo>
                    <a:pt x="719" y="0"/>
                  </a:moveTo>
                  <a:lnTo>
                    <a:pt x="553" y="19"/>
                  </a:lnTo>
                  <a:lnTo>
                    <a:pt x="424" y="56"/>
                  </a:lnTo>
                  <a:lnTo>
                    <a:pt x="295" y="111"/>
                  </a:lnTo>
                  <a:lnTo>
                    <a:pt x="185" y="185"/>
                  </a:lnTo>
                  <a:lnTo>
                    <a:pt x="111" y="277"/>
                  </a:lnTo>
                  <a:lnTo>
                    <a:pt x="55" y="406"/>
                  </a:lnTo>
                  <a:lnTo>
                    <a:pt x="19" y="553"/>
                  </a:lnTo>
                  <a:lnTo>
                    <a:pt x="0" y="701"/>
                  </a:lnTo>
                  <a:lnTo>
                    <a:pt x="19" y="867"/>
                  </a:lnTo>
                  <a:lnTo>
                    <a:pt x="37" y="996"/>
                  </a:lnTo>
                  <a:lnTo>
                    <a:pt x="92" y="1125"/>
                  </a:lnTo>
                  <a:lnTo>
                    <a:pt x="185" y="1236"/>
                  </a:lnTo>
                  <a:lnTo>
                    <a:pt x="277" y="1309"/>
                  </a:lnTo>
                  <a:lnTo>
                    <a:pt x="406" y="1365"/>
                  </a:lnTo>
                  <a:lnTo>
                    <a:pt x="535" y="1402"/>
                  </a:lnTo>
                  <a:lnTo>
                    <a:pt x="701" y="1420"/>
                  </a:lnTo>
                  <a:lnTo>
                    <a:pt x="867" y="1420"/>
                  </a:lnTo>
                  <a:lnTo>
                    <a:pt x="996" y="1383"/>
                  </a:lnTo>
                  <a:lnTo>
                    <a:pt x="1125" y="1309"/>
                  </a:lnTo>
                  <a:lnTo>
                    <a:pt x="1217" y="1236"/>
                  </a:lnTo>
                  <a:lnTo>
                    <a:pt x="1291" y="1125"/>
                  </a:lnTo>
                  <a:lnTo>
                    <a:pt x="1365" y="1014"/>
                  </a:lnTo>
                  <a:lnTo>
                    <a:pt x="1401" y="867"/>
                  </a:lnTo>
                  <a:lnTo>
                    <a:pt x="1438" y="701"/>
                  </a:lnTo>
                  <a:lnTo>
                    <a:pt x="1401" y="553"/>
                  </a:lnTo>
                  <a:lnTo>
                    <a:pt x="1365" y="406"/>
                  </a:lnTo>
                  <a:lnTo>
                    <a:pt x="1309" y="295"/>
                  </a:lnTo>
                  <a:lnTo>
                    <a:pt x="1236" y="203"/>
                  </a:lnTo>
                  <a:lnTo>
                    <a:pt x="1125" y="111"/>
                  </a:lnTo>
                  <a:lnTo>
                    <a:pt x="1014" y="56"/>
                  </a:lnTo>
                  <a:lnTo>
                    <a:pt x="885" y="19"/>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1" name="Google Shape;1131;p3"/>
            <p:cNvSpPr/>
            <p:nvPr/>
          </p:nvSpPr>
          <p:spPr>
            <a:xfrm>
              <a:off x="5245175" y="1485450"/>
              <a:ext cx="34125" cy="33675"/>
            </a:xfrm>
            <a:custGeom>
              <a:avLst/>
              <a:gdLst/>
              <a:ahLst/>
              <a:cxnLst/>
              <a:rect l="l" t="t" r="r" b="b"/>
              <a:pathLst>
                <a:path w="1365" h="1347" extrusionOk="0">
                  <a:moveTo>
                    <a:pt x="516" y="1"/>
                  </a:moveTo>
                  <a:lnTo>
                    <a:pt x="387" y="38"/>
                  </a:lnTo>
                  <a:lnTo>
                    <a:pt x="258" y="93"/>
                  </a:lnTo>
                  <a:lnTo>
                    <a:pt x="166" y="185"/>
                  </a:lnTo>
                  <a:lnTo>
                    <a:pt x="92" y="277"/>
                  </a:lnTo>
                  <a:lnTo>
                    <a:pt x="37" y="388"/>
                  </a:lnTo>
                  <a:lnTo>
                    <a:pt x="0" y="517"/>
                  </a:lnTo>
                  <a:lnTo>
                    <a:pt x="0" y="683"/>
                  </a:lnTo>
                  <a:lnTo>
                    <a:pt x="0" y="830"/>
                  </a:lnTo>
                  <a:lnTo>
                    <a:pt x="37" y="960"/>
                  </a:lnTo>
                  <a:lnTo>
                    <a:pt x="92" y="1070"/>
                  </a:lnTo>
                  <a:lnTo>
                    <a:pt x="166" y="1181"/>
                  </a:lnTo>
                  <a:lnTo>
                    <a:pt x="277" y="1255"/>
                  </a:lnTo>
                  <a:lnTo>
                    <a:pt x="387" y="1310"/>
                  </a:lnTo>
                  <a:lnTo>
                    <a:pt x="516" y="1347"/>
                  </a:lnTo>
                  <a:lnTo>
                    <a:pt x="830" y="1347"/>
                  </a:lnTo>
                  <a:lnTo>
                    <a:pt x="959" y="1310"/>
                  </a:lnTo>
                  <a:lnTo>
                    <a:pt x="1070" y="1236"/>
                  </a:lnTo>
                  <a:lnTo>
                    <a:pt x="1162" y="1162"/>
                  </a:lnTo>
                  <a:lnTo>
                    <a:pt x="1236" y="1052"/>
                  </a:lnTo>
                  <a:lnTo>
                    <a:pt x="1291" y="941"/>
                  </a:lnTo>
                  <a:lnTo>
                    <a:pt x="1346" y="794"/>
                  </a:lnTo>
                  <a:lnTo>
                    <a:pt x="1365" y="646"/>
                  </a:lnTo>
                  <a:lnTo>
                    <a:pt x="1346" y="499"/>
                  </a:lnTo>
                  <a:lnTo>
                    <a:pt x="1291" y="370"/>
                  </a:lnTo>
                  <a:lnTo>
                    <a:pt x="1236" y="259"/>
                  </a:lnTo>
                  <a:lnTo>
                    <a:pt x="1162" y="167"/>
                  </a:lnTo>
                  <a:lnTo>
                    <a:pt x="1070"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2" name="Google Shape;1132;p3"/>
            <p:cNvSpPr/>
            <p:nvPr/>
          </p:nvSpPr>
          <p:spPr>
            <a:xfrm>
              <a:off x="4836300" y="1002375"/>
              <a:ext cx="35525" cy="35050"/>
            </a:xfrm>
            <a:custGeom>
              <a:avLst/>
              <a:gdLst/>
              <a:ahLst/>
              <a:cxnLst/>
              <a:rect l="l" t="t" r="r" b="b"/>
              <a:pathLst>
                <a:path w="1421" h="1402" extrusionOk="0">
                  <a:moveTo>
                    <a:pt x="683" y="1"/>
                  </a:moveTo>
                  <a:lnTo>
                    <a:pt x="535" y="19"/>
                  </a:lnTo>
                  <a:lnTo>
                    <a:pt x="406" y="56"/>
                  </a:lnTo>
                  <a:lnTo>
                    <a:pt x="277" y="111"/>
                  </a:lnTo>
                  <a:lnTo>
                    <a:pt x="185" y="185"/>
                  </a:lnTo>
                  <a:lnTo>
                    <a:pt x="111" y="277"/>
                  </a:lnTo>
                  <a:lnTo>
                    <a:pt x="56" y="406"/>
                  </a:lnTo>
                  <a:lnTo>
                    <a:pt x="19" y="535"/>
                  </a:lnTo>
                  <a:lnTo>
                    <a:pt x="1" y="683"/>
                  </a:lnTo>
                  <a:lnTo>
                    <a:pt x="19" y="849"/>
                  </a:lnTo>
                  <a:lnTo>
                    <a:pt x="37" y="978"/>
                  </a:lnTo>
                  <a:lnTo>
                    <a:pt x="93" y="1107"/>
                  </a:lnTo>
                  <a:lnTo>
                    <a:pt x="166" y="1199"/>
                  </a:lnTo>
                  <a:lnTo>
                    <a:pt x="277" y="1291"/>
                  </a:lnTo>
                  <a:lnTo>
                    <a:pt x="388" y="1347"/>
                  </a:lnTo>
                  <a:lnTo>
                    <a:pt x="535" y="1383"/>
                  </a:lnTo>
                  <a:lnTo>
                    <a:pt x="701" y="1402"/>
                  </a:lnTo>
                  <a:lnTo>
                    <a:pt x="849" y="1402"/>
                  </a:lnTo>
                  <a:lnTo>
                    <a:pt x="996" y="1365"/>
                  </a:lnTo>
                  <a:lnTo>
                    <a:pt x="1107" y="1291"/>
                  </a:lnTo>
                  <a:lnTo>
                    <a:pt x="1217" y="1217"/>
                  </a:lnTo>
                  <a:lnTo>
                    <a:pt x="1291" y="1107"/>
                  </a:lnTo>
                  <a:lnTo>
                    <a:pt x="1347" y="978"/>
                  </a:lnTo>
                  <a:lnTo>
                    <a:pt x="1402" y="830"/>
                  </a:lnTo>
                  <a:lnTo>
                    <a:pt x="1420" y="664"/>
                  </a:lnTo>
                  <a:lnTo>
                    <a:pt x="1383" y="517"/>
                  </a:lnTo>
                  <a:lnTo>
                    <a:pt x="1347" y="388"/>
                  </a:lnTo>
                  <a:lnTo>
                    <a:pt x="1273" y="277"/>
                  </a:lnTo>
                  <a:lnTo>
                    <a:pt x="1199" y="185"/>
                  </a:lnTo>
                  <a:lnTo>
                    <a:pt x="1107" y="93"/>
                  </a:lnTo>
                  <a:lnTo>
                    <a:pt x="978" y="37"/>
                  </a:lnTo>
                  <a:lnTo>
                    <a:pt x="849" y="19"/>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3" name="Google Shape;1133;p3"/>
            <p:cNvSpPr/>
            <p:nvPr/>
          </p:nvSpPr>
          <p:spPr>
            <a:xfrm>
              <a:off x="4657000" y="643300"/>
              <a:ext cx="34575" cy="34125"/>
            </a:xfrm>
            <a:custGeom>
              <a:avLst/>
              <a:gdLst/>
              <a:ahLst/>
              <a:cxnLst/>
              <a:rect l="l" t="t" r="r" b="b"/>
              <a:pathLst>
                <a:path w="1383" h="1365" extrusionOk="0">
                  <a:moveTo>
                    <a:pt x="664" y="0"/>
                  </a:moveTo>
                  <a:lnTo>
                    <a:pt x="498" y="19"/>
                  </a:lnTo>
                  <a:lnTo>
                    <a:pt x="369" y="55"/>
                  </a:lnTo>
                  <a:lnTo>
                    <a:pt x="258" y="129"/>
                  </a:lnTo>
                  <a:lnTo>
                    <a:pt x="166" y="203"/>
                  </a:lnTo>
                  <a:lnTo>
                    <a:pt x="92" y="314"/>
                  </a:lnTo>
                  <a:lnTo>
                    <a:pt x="37" y="424"/>
                  </a:lnTo>
                  <a:lnTo>
                    <a:pt x="19" y="553"/>
                  </a:lnTo>
                  <a:lnTo>
                    <a:pt x="0" y="701"/>
                  </a:lnTo>
                  <a:lnTo>
                    <a:pt x="19" y="867"/>
                  </a:lnTo>
                  <a:lnTo>
                    <a:pt x="55" y="996"/>
                  </a:lnTo>
                  <a:lnTo>
                    <a:pt x="129" y="1106"/>
                  </a:lnTo>
                  <a:lnTo>
                    <a:pt x="203" y="1199"/>
                  </a:lnTo>
                  <a:lnTo>
                    <a:pt x="314" y="1272"/>
                  </a:lnTo>
                  <a:lnTo>
                    <a:pt x="424" y="1328"/>
                  </a:lnTo>
                  <a:lnTo>
                    <a:pt x="553" y="1365"/>
                  </a:lnTo>
                  <a:lnTo>
                    <a:pt x="719" y="1365"/>
                  </a:lnTo>
                  <a:lnTo>
                    <a:pt x="867" y="1346"/>
                  </a:lnTo>
                  <a:lnTo>
                    <a:pt x="996" y="1309"/>
                  </a:lnTo>
                  <a:lnTo>
                    <a:pt x="1106" y="1236"/>
                  </a:lnTo>
                  <a:lnTo>
                    <a:pt x="1199" y="1162"/>
                  </a:lnTo>
                  <a:lnTo>
                    <a:pt x="1272" y="1051"/>
                  </a:lnTo>
                  <a:lnTo>
                    <a:pt x="1328" y="922"/>
                  </a:lnTo>
                  <a:lnTo>
                    <a:pt x="1365" y="775"/>
                  </a:lnTo>
                  <a:lnTo>
                    <a:pt x="1383" y="609"/>
                  </a:lnTo>
                  <a:lnTo>
                    <a:pt x="1346" y="480"/>
                  </a:lnTo>
                  <a:lnTo>
                    <a:pt x="1291" y="369"/>
                  </a:lnTo>
                  <a:lnTo>
                    <a:pt x="1235" y="258"/>
                  </a:lnTo>
                  <a:lnTo>
                    <a:pt x="1143" y="166"/>
                  </a:lnTo>
                  <a:lnTo>
                    <a:pt x="1051" y="92"/>
                  </a:lnTo>
                  <a:lnTo>
                    <a:pt x="940" y="37"/>
                  </a:lnTo>
                  <a:lnTo>
                    <a:pt x="8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4" name="Google Shape;1134;p3"/>
            <p:cNvSpPr/>
            <p:nvPr/>
          </p:nvSpPr>
          <p:spPr>
            <a:xfrm>
              <a:off x="5033600" y="1282625"/>
              <a:ext cx="34575" cy="34150"/>
            </a:xfrm>
            <a:custGeom>
              <a:avLst/>
              <a:gdLst/>
              <a:ahLst/>
              <a:cxnLst/>
              <a:rect l="l" t="t" r="r" b="b"/>
              <a:pathLst>
                <a:path w="1383" h="1366" extrusionOk="0">
                  <a:moveTo>
                    <a:pt x="535" y="1"/>
                  </a:moveTo>
                  <a:lnTo>
                    <a:pt x="406" y="38"/>
                  </a:lnTo>
                  <a:lnTo>
                    <a:pt x="295" y="93"/>
                  </a:lnTo>
                  <a:lnTo>
                    <a:pt x="184" y="185"/>
                  </a:lnTo>
                  <a:lnTo>
                    <a:pt x="111" y="278"/>
                  </a:lnTo>
                  <a:lnTo>
                    <a:pt x="55" y="388"/>
                  </a:lnTo>
                  <a:lnTo>
                    <a:pt x="18" y="517"/>
                  </a:lnTo>
                  <a:lnTo>
                    <a:pt x="0" y="665"/>
                  </a:lnTo>
                  <a:lnTo>
                    <a:pt x="0" y="812"/>
                  </a:lnTo>
                  <a:lnTo>
                    <a:pt x="37" y="960"/>
                  </a:lnTo>
                  <a:lnTo>
                    <a:pt x="111" y="1070"/>
                  </a:lnTo>
                  <a:lnTo>
                    <a:pt x="203" y="1181"/>
                  </a:lnTo>
                  <a:lnTo>
                    <a:pt x="313" y="1273"/>
                  </a:lnTo>
                  <a:lnTo>
                    <a:pt x="424" y="1328"/>
                  </a:lnTo>
                  <a:lnTo>
                    <a:pt x="572" y="1365"/>
                  </a:lnTo>
                  <a:lnTo>
                    <a:pt x="719" y="1365"/>
                  </a:lnTo>
                  <a:lnTo>
                    <a:pt x="867" y="1347"/>
                  </a:lnTo>
                  <a:lnTo>
                    <a:pt x="996" y="1310"/>
                  </a:lnTo>
                  <a:lnTo>
                    <a:pt x="1106" y="1255"/>
                  </a:lnTo>
                  <a:lnTo>
                    <a:pt x="1199" y="1163"/>
                  </a:lnTo>
                  <a:lnTo>
                    <a:pt x="1272" y="1070"/>
                  </a:lnTo>
                  <a:lnTo>
                    <a:pt x="1328" y="978"/>
                  </a:lnTo>
                  <a:lnTo>
                    <a:pt x="1364" y="868"/>
                  </a:lnTo>
                  <a:lnTo>
                    <a:pt x="1383" y="738"/>
                  </a:lnTo>
                  <a:lnTo>
                    <a:pt x="1364" y="573"/>
                  </a:lnTo>
                  <a:lnTo>
                    <a:pt x="1328" y="425"/>
                  </a:lnTo>
                  <a:lnTo>
                    <a:pt x="1254" y="296"/>
                  </a:lnTo>
                  <a:lnTo>
                    <a:pt x="1180" y="185"/>
                  </a:lnTo>
                  <a:lnTo>
                    <a:pt x="1069"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5" name="Google Shape;1135;p3"/>
            <p:cNvSpPr/>
            <p:nvPr/>
          </p:nvSpPr>
          <p:spPr>
            <a:xfrm>
              <a:off x="5390375" y="1591025"/>
              <a:ext cx="34600" cy="33675"/>
            </a:xfrm>
            <a:custGeom>
              <a:avLst/>
              <a:gdLst/>
              <a:ahLst/>
              <a:cxnLst/>
              <a:rect l="l" t="t" r="r" b="b"/>
              <a:pathLst>
                <a:path w="1384" h="1347" extrusionOk="0">
                  <a:moveTo>
                    <a:pt x="535" y="0"/>
                  </a:moveTo>
                  <a:lnTo>
                    <a:pt x="387" y="37"/>
                  </a:lnTo>
                  <a:lnTo>
                    <a:pt x="277" y="92"/>
                  </a:lnTo>
                  <a:lnTo>
                    <a:pt x="185" y="184"/>
                  </a:lnTo>
                  <a:lnTo>
                    <a:pt x="111" y="277"/>
                  </a:lnTo>
                  <a:lnTo>
                    <a:pt x="55" y="387"/>
                  </a:lnTo>
                  <a:lnTo>
                    <a:pt x="19" y="535"/>
                  </a:lnTo>
                  <a:lnTo>
                    <a:pt x="0" y="682"/>
                  </a:lnTo>
                  <a:lnTo>
                    <a:pt x="19" y="830"/>
                  </a:lnTo>
                  <a:lnTo>
                    <a:pt x="55" y="959"/>
                  </a:lnTo>
                  <a:lnTo>
                    <a:pt x="111" y="1088"/>
                  </a:lnTo>
                  <a:lnTo>
                    <a:pt x="185" y="1180"/>
                  </a:lnTo>
                  <a:lnTo>
                    <a:pt x="295" y="1254"/>
                  </a:lnTo>
                  <a:lnTo>
                    <a:pt x="406" y="1309"/>
                  </a:lnTo>
                  <a:lnTo>
                    <a:pt x="535" y="1346"/>
                  </a:lnTo>
                  <a:lnTo>
                    <a:pt x="848" y="1346"/>
                  </a:lnTo>
                  <a:lnTo>
                    <a:pt x="977" y="1309"/>
                  </a:lnTo>
                  <a:lnTo>
                    <a:pt x="1088" y="1235"/>
                  </a:lnTo>
                  <a:lnTo>
                    <a:pt x="1180" y="1162"/>
                  </a:lnTo>
                  <a:lnTo>
                    <a:pt x="1254" y="1069"/>
                  </a:lnTo>
                  <a:lnTo>
                    <a:pt x="1309" y="940"/>
                  </a:lnTo>
                  <a:lnTo>
                    <a:pt x="1346" y="811"/>
                  </a:lnTo>
                  <a:lnTo>
                    <a:pt x="1383" y="664"/>
                  </a:lnTo>
                  <a:lnTo>
                    <a:pt x="1346" y="516"/>
                  </a:lnTo>
                  <a:lnTo>
                    <a:pt x="1309" y="387"/>
                  </a:lnTo>
                  <a:lnTo>
                    <a:pt x="1254" y="277"/>
                  </a:lnTo>
                  <a:lnTo>
                    <a:pt x="1162" y="166"/>
                  </a:lnTo>
                  <a:lnTo>
                    <a:pt x="1070" y="92"/>
                  </a:lnTo>
                  <a:lnTo>
                    <a:pt x="959" y="37"/>
                  </a:lnTo>
                  <a:lnTo>
                    <a:pt x="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6" name="Google Shape;1136;p3"/>
            <p:cNvSpPr/>
            <p:nvPr/>
          </p:nvSpPr>
          <p:spPr>
            <a:xfrm>
              <a:off x="4770850" y="908350"/>
              <a:ext cx="34600" cy="35050"/>
            </a:xfrm>
            <a:custGeom>
              <a:avLst/>
              <a:gdLst/>
              <a:ahLst/>
              <a:cxnLst/>
              <a:rect l="l" t="t" r="r" b="b"/>
              <a:pathLst>
                <a:path w="1384" h="1402" extrusionOk="0">
                  <a:moveTo>
                    <a:pt x="627" y="0"/>
                  </a:moveTo>
                  <a:lnTo>
                    <a:pt x="480" y="37"/>
                  </a:lnTo>
                  <a:lnTo>
                    <a:pt x="351" y="92"/>
                  </a:lnTo>
                  <a:lnTo>
                    <a:pt x="240" y="166"/>
                  </a:lnTo>
                  <a:lnTo>
                    <a:pt x="148" y="258"/>
                  </a:lnTo>
                  <a:lnTo>
                    <a:pt x="74" y="387"/>
                  </a:lnTo>
                  <a:lnTo>
                    <a:pt x="19" y="516"/>
                  </a:lnTo>
                  <a:lnTo>
                    <a:pt x="0" y="664"/>
                  </a:lnTo>
                  <a:lnTo>
                    <a:pt x="19" y="811"/>
                  </a:lnTo>
                  <a:lnTo>
                    <a:pt x="37" y="959"/>
                  </a:lnTo>
                  <a:lnTo>
                    <a:pt x="92" y="1070"/>
                  </a:lnTo>
                  <a:lnTo>
                    <a:pt x="166" y="1162"/>
                  </a:lnTo>
                  <a:lnTo>
                    <a:pt x="258" y="1254"/>
                  </a:lnTo>
                  <a:lnTo>
                    <a:pt x="369" y="1309"/>
                  </a:lnTo>
                  <a:lnTo>
                    <a:pt x="498" y="1365"/>
                  </a:lnTo>
                  <a:lnTo>
                    <a:pt x="646" y="1401"/>
                  </a:lnTo>
                  <a:lnTo>
                    <a:pt x="793" y="1383"/>
                  </a:lnTo>
                  <a:lnTo>
                    <a:pt x="922" y="1346"/>
                  </a:lnTo>
                  <a:lnTo>
                    <a:pt x="1051" y="1291"/>
                  </a:lnTo>
                  <a:lnTo>
                    <a:pt x="1162" y="1235"/>
                  </a:lnTo>
                  <a:lnTo>
                    <a:pt x="1236" y="1143"/>
                  </a:lnTo>
                  <a:lnTo>
                    <a:pt x="1309" y="1033"/>
                  </a:lnTo>
                  <a:lnTo>
                    <a:pt x="1365" y="904"/>
                  </a:lnTo>
                  <a:lnTo>
                    <a:pt x="1383" y="756"/>
                  </a:lnTo>
                  <a:lnTo>
                    <a:pt x="1383" y="609"/>
                  </a:lnTo>
                  <a:lnTo>
                    <a:pt x="1365" y="461"/>
                  </a:lnTo>
                  <a:lnTo>
                    <a:pt x="1309" y="350"/>
                  </a:lnTo>
                  <a:lnTo>
                    <a:pt x="1254" y="240"/>
                  </a:lnTo>
                  <a:lnTo>
                    <a:pt x="1162" y="166"/>
                  </a:lnTo>
                  <a:lnTo>
                    <a:pt x="1051" y="92"/>
                  </a:lnTo>
                  <a:lnTo>
                    <a:pt x="922" y="37"/>
                  </a:lnTo>
                  <a:lnTo>
                    <a:pt x="775"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7" name="Google Shape;1137;p3"/>
            <p:cNvSpPr/>
            <p:nvPr/>
          </p:nvSpPr>
          <p:spPr>
            <a:xfrm>
              <a:off x="4709550" y="815225"/>
              <a:ext cx="31825" cy="35050"/>
            </a:xfrm>
            <a:custGeom>
              <a:avLst/>
              <a:gdLst/>
              <a:ahLst/>
              <a:cxnLst/>
              <a:rect l="l" t="t" r="r" b="b"/>
              <a:pathLst>
                <a:path w="1273" h="1402" extrusionOk="0">
                  <a:moveTo>
                    <a:pt x="645" y="1"/>
                  </a:moveTo>
                  <a:lnTo>
                    <a:pt x="498" y="19"/>
                  </a:lnTo>
                  <a:lnTo>
                    <a:pt x="369" y="56"/>
                  </a:lnTo>
                  <a:lnTo>
                    <a:pt x="258" y="111"/>
                  </a:lnTo>
                  <a:lnTo>
                    <a:pt x="166" y="185"/>
                  </a:lnTo>
                  <a:lnTo>
                    <a:pt x="92" y="277"/>
                  </a:lnTo>
                  <a:lnTo>
                    <a:pt x="37" y="388"/>
                  </a:lnTo>
                  <a:lnTo>
                    <a:pt x="0" y="498"/>
                  </a:lnTo>
                  <a:lnTo>
                    <a:pt x="0" y="646"/>
                  </a:lnTo>
                  <a:lnTo>
                    <a:pt x="37" y="738"/>
                  </a:lnTo>
                  <a:lnTo>
                    <a:pt x="74" y="830"/>
                  </a:lnTo>
                  <a:lnTo>
                    <a:pt x="203" y="1033"/>
                  </a:lnTo>
                  <a:lnTo>
                    <a:pt x="350" y="1218"/>
                  </a:lnTo>
                  <a:lnTo>
                    <a:pt x="479" y="1402"/>
                  </a:lnTo>
                  <a:lnTo>
                    <a:pt x="756" y="1402"/>
                  </a:lnTo>
                  <a:lnTo>
                    <a:pt x="904" y="1236"/>
                  </a:lnTo>
                  <a:lnTo>
                    <a:pt x="1051" y="1052"/>
                  </a:lnTo>
                  <a:lnTo>
                    <a:pt x="1199" y="867"/>
                  </a:lnTo>
                  <a:lnTo>
                    <a:pt x="1235" y="757"/>
                  </a:lnTo>
                  <a:lnTo>
                    <a:pt x="1272" y="664"/>
                  </a:lnTo>
                  <a:lnTo>
                    <a:pt x="1272" y="535"/>
                  </a:lnTo>
                  <a:lnTo>
                    <a:pt x="1254" y="406"/>
                  </a:lnTo>
                  <a:lnTo>
                    <a:pt x="1199" y="296"/>
                  </a:lnTo>
                  <a:lnTo>
                    <a:pt x="1125" y="203"/>
                  </a:lnTo>
                  <a:lnTo>
                    <a:pt x="1033" y="130"/>
                  </a:lnTo>
                  <a:lnTo>
                    <a:pt x="922" y="56"/>
                  </a:lnTo>
                  <a:lnTo>
                    <a:pt x="793" y="19"/>
                  </a:lnTo>
                  <a:lnTo>
                    <a:pt x="6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8" name="Google Shape;1138;p3"/>
            <p:cNvSpPr/>
            <p:nvPr/>
          </p:nvSpPr>
          <p:spPr>
            <a:xfrm>
              <a:off x="4605825" y="469500"/>
              <a:ext cx="34125" cy="33675"/>
            </a:xfrm>
            <a:custGeom>
              <a:avLst/>
              <a:gdLst/>
              <a:ahLst/>
              <a:cxnLst/>
              <a:rect l="l" t="t" r="r" b="b"/>
              <a:pathLst>
                <a:path w="1365" h="1347" extrusionOk="0">
                  <a:moveTo>
                    <a:pt x="646" y="1"/>
                  </a:moveTo>
                  <a:lnTo>
                    <a:pt x="498" y="19"/>
                  </a:lnTo>
                  <a:lnTo>
                    <a:pt x="388" y="56"/>
                  </a:lnTo>
                  <a:lnTo>
                    <a:pt x="277" y="112"/>
                  </a:lnTo>
                  <a:lnTo>
                    <a:pt x="185" y="185"/>
                  </a:lnTo>
                  <a:lnTo>
                    <a:pt x="111" y="278"/>
                  </a:lnTo>
                  <a:lnTo>
                    <a:pt x="56" y="388"/>
                  </a:lnTo>
                  <a:lnTo>
                    <a:pt x="19" y="517"/>
                  </a:lnTo>
                  <a:lnTo>
                    <a:pt x="0" y="665"/>
                  </a:lnTo>
                  <a:lnTo>
                    <a:pt x="19" y="812"/>
                  </a:lnTo>
                  <a:lnTo>
                    <a:pt x="56" y="941"/>
                  </a:lnTo>
                  <a:lnTo>
                    <a:pt x="111" y="1070"/>
                  </a:lnTo>
                  <a:lnTo>
                    <a:pt x="185" y="1163"/>
                  </a:lnTo>
                  <a:lnTo>
                    <a:pt x="277" y="1236"/>
                  </a:lnTo>
                  <a:lnTo>
                    <a:pt x="388" y="1292"/>
                  </a:lnTo>
                  <a:lnTo>
                    <a:pt x="535" y="1329"/>
                  </a:lnTo>
                  <a:lnTo>
                    <a:pt x="683" y="1347"/>
                  </a:lnTo>
                  <a:lnTo>
                    <a:pt x="830" y="1329"/>
                  </a:lnTo>
                  <a:lnTo>
                    <a:pt x="959" y="1292"/>
                  </a:lnTo>
                  <a:lnTo>
                    <a:pt x="1070" y="1236"/>
                  </a:lnTo>
                  <a:lnTo>
                    <a:pt x="1162" y="1144"/>
                  </a:lnTo>
                  <a:lnTo>
                    <a:pt x="1236" y="1052"/>
                  </a:lnTo>
                  <a:lnTo>
                    <a:pt x="1291" y="923"/>
                  </a:lnTo>
                  <a:lnTo>
                    <a:pt x="1346" y="775"/>
                  </a:lnTo>
                  <a:lnTo>
                    <a:pt x="1365" y="628"/>
                  </a:lnTo>
                  <a:lnTo>
                    <a:pt x="1328" y="480"/>
                  </a:lnTo>
                  <a:lnTo>
                    <a:pt x="1291" y="370"/>
                  </a:lnTo>
                  <a:lnTo>
                    <a:pt x="1217" y="259"/>
                  </a:lnTo>
                  <a:lnTo>
                    <a:pt x="1144" y="167"/>
                  </a:lnTo>
                  <a:lnTo>
                    <a:pt x="1051" y="93"/>
                  </a:lnTo>
                  <a:lnTo>
                    <a:pt x="922"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9" name="Google Shape;1139;p3"/>
            <p:cNvSpPr/>
            <p:nvPr/>
          </p:nvSpPr>
          <p:spPr>
            <a:xfrm>
              <a:off x="5100425" y="1377600"/>
              <a:ext cx="35050" cy="31825"/>
            </a:xfrm>
            <a:custGeom>
              <a:avLst/>
              <a:gdLst/>
              <a:ahLst/>
              <a:cxnLst/>
              <a:rect l="l" t="t" r="r" b="b"/>
              <a:pathLst>
                <a:path w="1402" h="1273" extrusionOk="0">
                  <a:moveTo>
                    <a:pt x="517" y="0"/>
                  </a:moveTo>
                  <a:lnTo>
                    <a:pt x="388" y="37"/>
                  </a:lnTo>
                  <a:lnTo>
                    <a:pt x="277" y="74"/>
                  </a:lnTo>
                  <a:lnTo>
                    <a:pt x="185" y="148"/>
                  </a:lnTo>
                  <a:lnTo>
                    <a:pt x="111" y="240"/>
                  </a:lnTo>
                  <a:lnTo>
                    <a:pt x="56" y="369"/>
                  </a:lnTo>
                  <a:lnTo>
                    <a:pt x="1" y="498"/>
                  </a:lnTo>
                  <a:lnTo>
                    <a:pt x="1" y="627"/>
                  </a:lnTo>
                  <a:lnTo>
                    <a:pt x="1" y="775"/>
                  </a:lnTo>
                  <a:lnTo>
                    <a:pt x="37" y="904"/>
                  </a:lnTo>
                  <a:lnTo>
                    <a:pt x="93" y="1033"/>
                  </a:lnTo>
                  <a:lnTo>
                    <a:pt x="167" y="1125"/>
                  </a:lnTo>
                  <a:lnTo>
                    <a:pt x="259" y="1199"/>
                  </a:lnTo>
                  <a:lnTo>
                    <a:pt x="369" y="1254"/>
                  </a:lnTo>
                  <a:lnTo>
                    <a:pt x="480" y="1272"/>
                  </a:lnTo>
                  <a:lnTo>
                    <a:pt x="627" y="1272"/>
                  </a:lnTo>
                  <a:lnTo>
                    <a:pt x="720" y="1254"/>
                  </a:lnTo>
                  <a:lnTo>
                    <a:pt x="812" y="1217"/>
                  </a:lnTo>
                  <a:lnTo>
                    <a:pt x="1015" y="1088"/>
                  </a:lnTo>
                  <a:lnTo>
                    <a:pt x="1199" y="941"/>
                  </a:lnTo>
                  <a:lnTo>
                    <a:pt x="1383" y="793"/>
                  </a:lnTo>
                  <a:lnTo>
                    <a:pt x="1402" y="535"/>
                  </a:lnTo>
                  <a:lnTo>
                    <a:pt x="1217" y="387"/>
                  </a:lnTo>
                  <a:lnTo>
                    <a:pt x="1033" y="221"/>
                  </a:lnTo>
                  <a:lnTo>
                    <a:pt x="849" y="92"/>
                  </a:lnTo>
                  <a:lnTo>
                    <a:pt x="757" y="37"/>
                  </a:lnTo>
                  <a:lnTo>
                    <a:pt x="646"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0" name="Google Shape;1140;p3"/>
            <p:cNvSpPr/>
            <p:nvPr/>
          </p:nvSpPr>
          <p:spPr>
            <a:xfrm>
              <a:off x="5613475" y="1713625"/>
              <a:ext cx="34125" cy="33675"/>
            </a:xfrm>
            <a:custGeom>
              <a:avLst/>
              <a:gdLst/>
              <a:ahLst/>
              <a:cxnLst/>
              <a:rect l="l" t="t" r="r" b="b"/>
              <a:pathLst>
                <a:path w="1365" h="1347" extrusionOk="0">
                  <a:moveTo>
                    <a:pt x="646" y="1"/>
                  </a:moveTo>
                  <a:lnTo>
                    <a:pt x="516" y="19"/>
                  </a:lnTo>
                  <a:lnTo>
                    <a:pt x="387" y="56"/>
                  </a:lnTo>
                  <a:lnTo>
                    <a:pt x="277" y="111"/>
                  </a:lnTo>
                  <a:lnTo>
                    <a:pt x="185" y="185"/>
                  </a:lnTo>
                  <a:lnTo>
                    <a:pt x="92" y="277"/>
                  </a:lnTo>
                  <a:lnTo>
                    <a:pt x="37" y="388"/>
                  </a:lnTo>
                  <a:lnTo>
                    <a:pt x="0" y="517"/>
                  </a:lnTo>
                  <a:lnTo>
                    <a:pt x="0" y="646"/>
                  </a:lnTo>
                  <a:lnTo>
                    <a:pt x="0" y="793"/>
                  </a:lnTo>
                  <a:lnTo>
                    <a:pt x="37" y="941"/>
                  </a:lnTo>
                  <a:lnTo>
                    <a:pt x="92" y="1052"/>
                  </a:lnTo>
                  <a:lnTo>
                    <a:pt x="166" y="1162"/>
                  </a:lnTo>
                  <a:lnTo>
                    <a:pt x="258" y="1236"/>
                  </a:lnTo>
                  <a:lnTo>
                    <a:pt x="369" y="1291"/>
                  </a:lnTo>
                  <a:lnTo>
                    <a:pt x="498" y="1328"/>
                  </a:lnTo>
                  <a:lnTo>
                    <a:pt x="646" y="1347"/>
                  </a:lnTo>
                  <a:lnTo>
                    <a:pt x="812" y="1347"/>
                  </a:lnTo>
                  <a:lnTo>
                    <a:pt x="941" y="1310"/>
                  </a:lnTo>
                  <a:lnTo>
                    <a:pt x="1051" y="1254"/>
                  </a:lnTo>
                  <a:lnTo>
                    <a:pt x="1143" y="1162"/>
                  </a:lnTo>
                  <a:lnTo>
                    <a:pt x="1217" y="1070"/>
                  </a:lnTo>
                  <a:lnTo>
                    <a:pt x="1291" y="941"/>
                  </a:lnTo>
                  <a:lnTo>
                    <a:pt x="1328" y="812"/>
                  </a:lnTo>
                  <a:lnTo>
                    <a:pt x="1365" y="646"/>
                  </a:lnTo>
                  <a:lnTo>
                    <a:pt x="1328" y="517"/>
                  </a:lnTo>
                  <a:lnTo>
                    <a:pt x="1272" y="388"/>
                  </a:lnTo>
                  <a:lnTo>
                    <a:pt x="1217" y="277"/>
                  </a:lnTo>
                  <a:lnTo>
                    <a:pt x="1143" y="185"/>
                  </a:lnTo>
                  <a:lnTo>
                    <a:pt x="1051" y="111"/>
                  </a:lnTo>
                  <a:lnTo>
                    <a:pt x="941" y="56"/>
                  </a:lnTo>
                  <a:lnTo>
                    <a:pt x="793" y="19"/>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1" name="Google Shape;1141;p3"/>
            <p:cNvSpPr/>
            <p:nvPr/>
          </p:nvSpPr>
          <p:spPr>
            <a:xfrm>
              <a:off x="4566175" y="238125"/>
              <a:ext cx="33225" cy="13850"/>
            </a:xfrm>
            <a:custGeom>
              <a:avLst/>
              <a:gdLst/>
              <a:ahLst/>
              <a:cxnLst/>
              <a:rect l="l" t="t" r="r" b="b"/>
              <a:pathLst>
                <a:path w="1329" h="554" extrusionOk="0">
                  <a:moveTo>
                    <a:pt x="1" y="0"/>
                  </a:moveTo>
                  <a:lnTo>
                    <a:pt x="19" y="129"/>
                  </a:lnTo>
                  <a:lnTo>
                    <a:pt x="56" y="221"/>
                  </a:lnTo>
                  <a:lnTo>
                    <a:pt x="130" y="313"/>
                  </a:lnTo>
                  <a:lnTo>
                    <a:pt x="204" y="406"/>
                  </a:lnTo>
                  <a:lnTo>
                    <a:pt x="296" y="461"/>
                  </a:lnTo>
                  <a:lnTo>
                    <a:pt x="388" y="516"/>
                  </a:lnTo>
                  <a:lnTo>
                    <a:pt x="517" y="535"/>
                  </a:lnTo>
                  <a:lnTo>
                    <a:pt x="646" y="553"/>
                  </a:lnTo>
                  <a:lnTo>
                    <a:pt x="775" y="553"/>
                  </a:lnTo>
                  <a:lnTo>
                    <a:pt x="904" y="516"/>
                  </a:lnTo>
                  <a:lnTo>
                    <a:pt x="1015" y="479"/>
                  </a:lnTo>
                  <a:lnTo>
                    <a:pt x="1107" y="406"/>
                  </a:lnTo>
                  <a:lnTo>
                    <a:pt x="1181" y="332"/>
                  </a:lnTo>
                  <a:lnTo>
                    <a:pt x="1236" y="240"/>
                  </a:lnTo>
                  <a:lnTo>
                    <a:pt x="1291" y="12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2" name="Google Shape;1142;p3"/>
            <p:cNvSpPr/>
            <p:nvPr/>
          </p:nvSpPr>
          <p:spPr>
            <a:xfrm>
              <a:off x="6000200" y="1863450"/>
              <a:ext cx="33225" cy="29975"/>
            </a:xfrm>
            <a:custGeom>
              <a:avLst/>
              <a:gdLst/>
              <a:ahLst/>
              <a:cxnLst/>
              <a:rect l="l" t="t" r="r" b="b"/>
              <a:pathLst>
                <a:path w="1329" h="1199" extrusionOk="0">
                  <a:moveTo>
                    <a:pt x="517" y="0"/>
                  </a:moveTo>
                  <a:lnTo>
                    <a:pt x="388" y="18"/>
                  </a:lnTo>
                  <a:lnTo>
                    <a:pt x="259" y="55"/>
                  </a:lnTo>
                  <a:lnTo>
                    <a:pt x="167" y="129"/>
                  </a:lnTo>
                  <a:lnTo>
                    <a:pt x="93" y="221"/>
                  </a:lnTo>
                  <a:lnTo>
                    <a:pt x="38" y="332"/>
                  </a:lnTo>
                  <a:lnTo>
                    <a:pt x="1" y="461"/>
                  </a:lnTo>
                  <a:lnTo>
                    <a:pt x="1" y="590"/>
                  </a:lnTo>
                  <a:lnTo>
                    <a:pt x="38" y="682"/>
                  </a:lnTo>
                  <a:lnTo>
                    <a:pt x="75" y="793"/>
                  </a:lnTo>
                  <a:lnTo>
                    <a:pt x="148" y="885"/>
                  </a:lnTo>
                  <a:lnTo>
                    <a:pt x="222" y="977"/>
                  </a:lnTo>
                  <a:lnTo>
                    <a:pt x="296" y="1069"/>
                  </a:lnTo>
                  <a:lnTo>
                    <a:pt x="388" y="1143"/>
                  </a:lnTo>
                  <a:lnTo>
                    <a:pt x="480" y="1180"/>
                  </a:lnTo>
                  <a:lnTo>
                    <a:pt x="572" y="1199"/>
                  </a:lnTo>
                  <a:lnTo>
                    <a:pt x="646" y="1199"/>
                  </a:lnTo>
                  <a:lnTo>
                    <a:pt x="738" y="1180"/>
                  </a:lnTo>
                  <a:lnTo>
                    <a:pt x="849" y="1125"/>
                  </a:lnTo>
                  <a:lnTo>
                    <a:pt x="941" y="1069"/>
                  </a:lnTo>
                  <a:lnTo>
                    <a:pt x="1126" y="922"/>
                  </a:lnTo>
                  <a:lnTo>
                    <a:pt x="1328" y="774"/>
                  </a:lnTo>
                  <a:lnTo>
                    <a:pt x="1328" y="516"/>
                  </a:lnTo>
                  <a:lnTo>
                    <a:pt x="1162" y="369"/>
                  </a:lnTo>
                  <a:lnTo>
                    <a:pt x="996" y="221"/>
                  </a:lnTo>
                  <a:lnTo>
                    <a:pt x="831" y="92"/>
                  </a:lnTo>
                  <a:lnTo>
                    <a:pt x="738" y="37"/>
                  </a:lnTo>
                  <a:lnTo>
                    <a:pt x="646" y="18"/>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3" name="Google Shape;1143;p3"/>
            <p:cNvSpPr/>
            <p:nvPr/>
          </p:nvSpPr>
          <p:spPr>
            <a:xfrm>
              <a:off x="5537875" y="1694275"/>
              <a:ext cx="30450" cy="37350"/>
            </a:xfrm>
            <a:custGeom>
              <a:avLst/>
              <a:gdLst/>
              <a:ahLst/>
              <a:cxnLst/>
              <a:rect l="l" t="t" r="r" b="b"/>
              <a:pathLst>
                <a:path w="1218" h="1494" extrusionOk="0">
                  <a:moveTo>
                    <a:pt x="572" y="0"/>
                  </a:moveTo>
                  <a:lnTo>
                    <a:pt x="369" y="277"/>
                  </a:lnTo>
                  <a:lnTo>
                    <a:pt x="203" y="498"/>
                  </a:lnTo>
                  <a:lnTo>
                    <a:pt x="74" y="701"/>
                  </a:lnTo>
                  <a:lnTo>
                    <a:pt x="19" y="793"/>
                  </a:lnTo>
                  <a:lnTo>
                    <a:pt x="0" y="885"/>
                  </a:lnTo>
                  <a:lnTo>
                    <a:pt x="0" y="1014"/>
                  </a:lnTo>
                  <a:lnTo>
                    <a:pt x="19" y="1143"/>
                  </a:lnTo>
                  <a:lnTo>
                    <a:pt x="74" y="1254"/>
                  </a:lnTo>
                  <a:lnTo>
                    <a:pt x="148" y="1346"/>
                  </a:lnTo>
                  <a:lnTo>
                    <a:pt x="240" y="1420"/>
                  </a:lnTo>
                  <a:lnTo>
                    <a:pt x="351" y="1457"/>
                  </a:lnTo>
                  <a:lnTo>
                    <a:pt x="480" y="1494"/>
                  </a:lnTo>
                  <a:lnTo>
                    <a:pt x="627" y="1494"/>
                  </a:lnTo>
                  <a:lnTo>
                    <a:pt x="775" y="1475"/>
                  </a:lnTo>
                  <a:lnTo>
                    <a:pt x="904" y="1438"/>
                  </a:lnTo>
                  <a:lnTo>
                    <a:pt x="1014" y="1383"/>
                  </a:lnTo>
                  <a:lnTo>
                    <a:pt x="1107" y="1309"/>
                  </a:lnTo>
                  <a:lnTo>
                    <a:pt x="1162" y="1199"/>
                  </a:lnTo>
                  <a:lnTo>
                    <a:pt x="1217" y="1088"/>
                  </a:lnTo>
                  <a:lnTo>
                    <a:pt x="1217" y="977"/>
                  </a:lnTo>
                  <a:lnTo>
                    <a:pt x="1217" y="830"/>
                  </a:lnTo>
                  <a:lnTo>
                    <a:pt x="1180" y="738"/>
                  </a:lnTo>
                  <a:lnTo>
                    <a:pt x="1125" y="646"/>
                  </a:lnTo>
                  <a:lnTo>
                    <a:pt x="978" y="461"/>
                  </a:lnTo>
                  <a:lnTo>
                    <a:pt x="793" y="258"/>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4" name="Google Shape;1144;p3"/>
            <p:cNvSpPr/>
            <p:nvPr/>
          </p:nvSpPr>
          <p:spPr>
            <a:xfrm>
              <a:off x="6079950" y="1877725"/>
              <a:ext cx="33225" cy="30000"/>
            </a:xfrm>
            <a:custGeom>
              <a:avLst/>
              <a:gdLst/>
              <a:ahLst/>
              <a:cxnLst/>
              <a:rect l="l" t="t" r="r" b="b"/>
              <a:pathLst>
                <a:path w="1329" h="1200" extrusionOk="0">
                  <a:moveTo>
                    <a:pt x="480" y="1"/>
                  </a:moveTo>
                  <a:lnTo>
                    <a:pt x="351" y="38"/>
                  </a:lnTo>
                  <a:lnTo>
                    <a:pt x="240" y="74"/>
                  </a:lnTo>
                  <a:lnTo>
                    <a:pt x="148" y="148"/>
                  </a:lnTo>
                  <a:lnTo>
                    <a:pt x="74" y="259"/>
                  </a:lnTo>
                  <a:lnTo>
                    <a:pt x="19" y="369"/>
                  </a:lnTo>
                  <a:lnTo>
                    <a:pt x="1" y="480"/>
                  </a:lnTo>
                  <a:lnTo>
                    <a:pt x="19" y="628"/>
                  </a:lnTo>
                  <a:lnTo>
                    <a:pt x="38" y="720"/>
                  </a:lnTo>
                  <a:lnTo>
                    <a:pt x="93" y="812"/>
                  </a:lnTo>
                  <a:lnTo>
                    <a:pt x="167" y="904"/>
                  </a:lnTo>
                  <a:lnTo>
                    <a:pt x="240" y="996"/>
                  </a:lnTo>
                  <a:lnTo>
                    <a:pt x="333" y="1088"/>
                  </a:lnTo>
                  <a:lnTo>
                    <a:pt x="425" y="1144"/>
                  </a:lnTo>
                  <a:lnTo>
                    <a:pt x="517" y="1181"/>
                  </a:lnTo>
                  <a:lnTo>
                    <a:pt x="591" y="1199"/>
                  </a:lnTo>
                  <a:lnTo>
                    <a:pt x="683" y="1199"/>
                  </a:lnTo>
                  <a:lnTo>
                    <a:pt x="775" y="1162"/>
                  </a:lnTo>
                  <a:lnTo>
                    <a:pt x="867" y="1107"/>
                  </a:lnTo>
                  <a:lnTo>
                    <a:pt x="959" y="1052"/>
                  </a:lnTo>
                  <a:lnTo>
                    <a:pt x="1144" y="886"/>
                  </a:lnTo>
                  <a:lnTo>
                    <a:pt x="1328" y="738"/>
                  </a:lnTo>
                  <a:lnTo>
                    <a:pt x="1328" y="480"/>
                  </a:lnTo>
                  <a:lnTo>
                    <a:pt x="1162" y="351"/>
                  </a:lnTo>
                  <a:lnTo>
                    <a:pt x="978" y="203"/>
                  </a:lnTo>
                  <a:lnTo>
                    <a:pt x="812" y="74"/>
                  </a:lnTo>
                  <a:lnTo>
                    <a:pt x="720" y="38"/>
                  </a:lnTo>
                  <a:lnTo>
                    <a:pt x="628" y="19"/>
                  </a:lnTo>
                  <a:lnTo>
                    <a:pt x="4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5" name="Google Shape;1145;p3"/>
            <p:cNvSpPr/>
            <p:nvPr/>
          </p:nvSpPr>
          <p:spPr>
            <a:xfrm>
              <a:off x="4594750" y="549250"/>
              <a:ext cx="28150" cy="30925"/>
            </a:xfrm>
            <a:custGeom>
              <a:avLst/>
              <a:gdLst/>
              <a:ahLst/>
              <a:cxnLst/>
              <a:rect l="l" t="t" r="r" b="b"/>
              <a:pathLst>
                <a:path w="1126" h="1237" extrusionOk="0">
                  <a:moveTo>
                    <a:pt x="646" y="1"/>
                  </a:moveTo>
                  <a:lnTo>
                    <a:pt x="388" y="19"/>
                  </a:lnTo>
                  <a:lnTo>
                    <a:pt x="259" y="185"/>
                  </a:lnTo>
                  <a:lnTo>
                    <a:pt x="130" y="351"/>
                  </a:lnTo>
                  <a:lnTo>
                    <a:pt x="75" y="443"/>
                  </a:lnTo>
                  <a:lnTo>
                    <a:pt x="38" y="535"/>
                  </a:lnTo>
                  <a:lnTo>
                    <a:pt x="1" y="609"/>
                  </a:lnTo>
                  <a:lnTo>
                    <a:pt x="1" y="683"/>
                  </a:lnTo>
                  <a:lnTo>
                    <a:pt x="38" y="775"/>
                  </a:lnTo>
                  <a:lnTo>
                    <a:pt x="75" y="849"/>
                  </a:lnTo>
                  <a:lnTo>
                    <a:pt x="130" y="941"/>
                  </a:lnTo>
                  <a:lnTo>
                    <a:pt x="204" y="1015"/>
                  </a:lnTo>
                  <a:lnTo>
                    <a:pt x="296" y="1089"/>
                  </a:lnTo>
                  <a:lnTo>
                    <a:pt x="370" y="1162"/>
                  </a:lnTo>
                  <a:lnTo>
                    <a:pt x="462" y="1199"/>
                  </a:lnTo>
                  <a:lnTo>
                    <a:pt x="554" y="1236"/>
                  </a:lnTo>
                  <a:lnTo>
                    <a:pt x="683" y="1236"/>
                  </a:lnTo>
                  <a:lnTo>
                    <a:pt x="812" y="1218"/>
                  </a:lnTo>
                  <a:lnTo>
                    <a:pt x="904" y="1181"/>
                  </a:lnTo>
                  <a:lnTo>
                    <a:pt x="997" y="1107"/>
                  </a:lnTo>
                  <a:lnTo>
                    <a:pt x="1052" y="1015"/>
                  </a:lnTo>
                  <a:lnTo>
                    <a:pt x="1107" y="904"/>
                  </a:lnTo>
                  <a:lnTo>
                    <a:pt x="1126" y="775"/>
                  </a:lnTo>
                  <a:lnTo>
                    <a:pt x="1107" y="646"/>
                  </a:lnTo>
                  <a:lnTo>
                    <a:pt x="1070" y="554"/>
                  </a:lnTo>
                  <a:lnTo>
                    <a:pt x="1033" y="480"/>
                  </a:lnTo>
                  <a:lnTo>
                    <a:pt x="923" y="314"/>
                  </a:lnTo>
                  <a:lnTo>
                    <a:pt x="775" y="167"/>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6" name="Google Shape;1146;p3"/>
            <p:cNvSpPr/>
            <p:nvPr/>
          </p:nvSpPr>
          <p:spPr>
            <a:xfrm>
              <a:off x="5312925" y="1579025"/>
              <a:ext cx="29075" cy="31375"/>
            </a:xfrm>
            <a:custGeom>
              <a:avLst/>
              <a:gdLst/>
              <a:ahLst/>
              <a:cxnLst/>
              <a:rect l="l" t="t" r="r" b="b"/>
              <a:pathLst>
                <a:path w="1163" h="1255" extrusionOk="0">
                  <a:moveTo>
                    <a:pt x="720" y="1"/>
                  </a:moveTo>
                  <a:lnTo>
                    <a:pt x="591" y="19"/>
                  </a:lnTo>
                  <a:lnTo>
                    <a:pt x="498" y="56"/>
                  </a:lnTo>
                  <a:lnTo>
                    <a:pt x="406" y="93"/>
                  </a:lnTo>
                  <a:lnTo>
                    <a:pt x="332" y="148"/>
                  </a:lnTo>
                  <a:lnTo>
                    <a:pt x="240" y="222"/>
                  </a:lnTo>
                  <a:lnTo>
                    <a:pt x="167" y="314"/>
                  </a:lnTo>
                  <a:lnTo>
                    <a:pt x="111" y="388"/>
                  </a:lnTo>
                  <a:lnTo>
                    <a:pt x="56" y="480"/>
                  </a:lnTo>
                  <a:lnTo>
                    <a:pt x="19" y="572"/>
                  </a:lnTo>
                  <a:lnTo>
                    <a:pt x="1" y="701"/>
                  </a:lnTo>
                  <a:lnTo>
                    <a:pt x="19" y="812"/>
                  </a:lnTo>
                  <a:lnTo>
                    <a:pt x="74" y="923"/>
                  </a:lnTo>
                  <a:lnTo>
                    <a:pt x="148" y="1015"/>
                  </a:lnTo>
                  <a:lnTo>
                    <a:pt x="259" y="1089"/>
                  </a:lnTo>
                  <a:lnTo>
                    <a:pt x="388" y="1162"/>
                  </a:lnTo>
                  <a:lnTo>
                    <a:pt x="535" y="1218"/>
                  </a:lnTo>
                  <a:lnTo>
                    <a:pt x="720" y="1254"/>
                  </a:lnTo>
                  <a:lnTo>
                    <a:pt x="849" y="1107"/>
                  </a:lnTo>
                  <a:lnTo>
                    <a:pt x="978" y="941"/>
                  </a:lnTo>
                  <a:lnTo>
                    <a:pt x="1088" y="775"/>
                  </a:lnTo>
                  <a:lnTo>
                    <a:pt x="1125" y="683"/>
                  </a:lnTo>
                  <a:lnTo>
                    <a:pt x="1162" y="609"/>
                  </a:lnTo>
                  <a:lnTo>
                    <a:pt x="1162" y="462"/>
                  </a:lnTo>
                  <a:lnTo>
                    <a:pt x="1144" y="351"/>
                  </a:lnTo>
                  <a:lnTo>
                    <a:pt x="1107" y="240"/>
                  </a:lnTo>
                  <a:lnTo>
                    <a:pt x="1033" y="148"/>
                  </a:lnTo>
                  <a:lnTo>
                    <a:pt x="941" y="74"/>
                  </a:lnTo>
                  <a:lnTo>
                    <a:pt x="849"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7" name="Google Shape;1147;p3"/>
            <p:cNvSpPr/>
            <p:nvPr/>
          </p:nvSpPr>
          <p:spPr>
            <a:xfrm>
              <a:off x="4645475" y="723950"/>
              <a:ext cx="31350" cy="27700"/>
            </a:xfrm>
            <a:custGeom>
              <a:avLst/>
              <a:gdLst/>
              <a:ahLst/>
              <a:cxnLst/>
              <a:rect l="l" t="t" r="r" b="b"/>
              <a:pathLst>
                <a:path w="1254" h="1108" extrusionOk="0">
                  <a:moveTo>
                    <a:pt x="590" y="1"/>
                  </a:moveTo>
                  <a:lnTo>
                    <a:pt x="498" y="19"/>
                  </a:lnTo>
                  <a:lnTo>
                    <a:pt x="406" y="56"/>
                  </a:lnTo>
                  <a:lnTo>
                    <a:pt x="332" y="111"/>
                  </a:lnTo>
                  <a:lnTo>
                    <a:pt x="240" y="185"/>
                  </a:lnTo>
                  <a:lnTo>
                    <a:pt x="166" y="277"/>
                  </a:lnTo>
                  <a:lnTo>
                    <a:pt x="92" y="351"/>
                  </a:lnTo>
                  <a:lnTo>
                    <a:pt x="55" y="443"/>
                  </a:lnTo>
                  <a:lnTo>
                    <a:pt x="19" y="536"/>
                  </a:lnTo>
                  <a:lnTo>
                    <a:pt x="0" y="665"/>
                  </a:lnTo>
                  <a:lnTo>
                    <a:pt x="19" y="775"/>
                  </a:lnTo>
                  <a:lnTo>
                    <a:pt x="74" y="886"/>
                  </a:lnTo>
                  <a:lnTo>
                    <a:pt x="129" y="978"/>
                  </a:lnTo>
                  <a:lnTo>
                    <a:pt x="221" y="1033"/>
                  </a:lnTo>
                  <a:lnTo>
                    <a:pt x="332" y="1089"/>
                  </a:lnTo>
                  <a:lnTo>
                    <a:pt x="461" y="1107"/>
                  </a:lnTo>
                  <a:lnTo>
                    <a:pt x="590" y="1089"/>
                  </a:lnTo>
                  <a:lnTo>
                    <a:pt x="682" y="1070"/>
                  </a:lnTo>
                  <a:lnTo>
                    <a:pt x="775" y="1033"/>
                  </a:lnTo>
                  <a:lnTo>
                    <a:pt x="922" y="923"/>
                  </a:lnTo>
                  <a:lnTo>
                    <a:pt x="1088" y="794"/>
                  </a:lnTo>
                  <a:lnTo>
                    <a:pt x="1254" y="665"/>
                  </a:lnTo>
                  <a:lnTo>
                    <a:pt x="1235" y="388"/>
                  </a:lnTo>
                  <a:lnTo>
                    <a:pt x="1070" y="259"/>
                  </a:lnTo>
                  <a:lnTo>
                    <a:pt x="904" y="130"/>
                  </a:lnTo>
                  <a:lnTo>
                    <a:pt x="830" y="75"/>
                  </a:lnTo>
                  <a:lnTo>
                    <a:pt x="738" y="19"/>
                  </a:lnTo>
                  <a:lnTo>
                    <a:pt x="6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8" name="Google Shape;1148;p3"/>
            <p:cNvSpPr/>
            <p:nvPr/>
          </p:nvSpPr>
          <p:spPr>
            <a:xfrm>
              <a:off x="5840725" y="1833025"/>
              <a:ext cx="28600" cy="31350"/>
            </a:xfrm>
            <a:custGeom>
              <a:avLst/>
              <a:gdLst/>
              <a:ahLst/>
              <a:cxnLst/>
              <a:rect l="l" t="t" r="r" b="b"/>
              <a:pathLst>
                <a:path w="1144" h="1254" extrusionOk="0">
                  <a:moveTo>
                    <a:pt x="516" y="0"/>
                  </a:moveTo>
                  <a:lnTo>
                    <a:pt x="387" y="166"/>
                  </a:lnTo>
                  <a:lnTo>
                    <a:pt x="240" y="314"/>
                  </a:lnTo>
                  <a:lnTo>
                    <a:pt x="111" y="461"/>
                  </a:lnTo>
                  <a:lnTo>
                    <a:pt x="56" y="535"/>
                  </a:lnTo>
                  <a:lnTo>
                    <a:pt x="37" y="627"/>
                  </a:lnTo>
                  <a:lnTo>
                    <a:pt x="0" y="756"/>
                  </a:lnTo>
                  <a:lnTo>
                    <a:pt x="19" y="885"/>
                  </a:lnTo>
                  <a:lnTo>
                    <a:pt x="56" y="996"/>
                  </a:lnTo>
                  <a:lnTo>
                    <a:pt x="111" y="1088"/>
                  </a:lnTo>
                  <a:lnTo>
                    <a:pt x="185" y="1180"/>
                  </a:lnTo>
                  <a:lnTo>
                    <a:pt x="295" y="1235"/>
                  </a:lnTo>
                  <a:lnTo>
                    <a:pt x="406" y="1254"/>
                  </a:lnTo>
                  <a:lnTo>
                    <a:pt x="535" y="1254"/>
                  </a:lnTo>
                  <a:lnTo>
                    <a:pt x="627" y="1235"/>
                  </a:lnTo>
                  <a:lnTo>
                    <a:pt x="719" y="1199"/>
                  </a:lnTo>
                  <a:lnTo>
                    <a:pt x="830" y="1143"/>
                  </a:lnTo>
                  <a:lnTo>
                    <a:pt x="922" y="1070"/>
                  </a:lnTo>
                  <a:lnTo>
                    <a:pt x="996" y="996"/>
                  </a:lnTo>
                  <a:lnTo>
                    <a:pt x="1070" y="922"/>
                  </a:lnTo>
                  <a:lnTo>
                    <a:pt x="1107" y="848"/>
                  </a:lnTo>
                  <a:lnTo>
                    <a:pt x="1143" y="756"/>
                  </a:lnTo>
                  <a:lnTo>
                    <a:pt x="1143" y="682"/>
                  </a:lnTo>
                  <a:lnTo>
                    <a:pt x="1125" y="590"/>
                  </a:lnTo>
                  <a:lnTo>
                    <a:pt x="1070" y="498"/>
                  </a:lnTo>
                  <a:lnTo>
                    <a:pt x="1033" y="406"/>
                  </a:lnTo>
                  <a:lnTo>
                    <a:pt x="904" y="221"/>
                  </a:lnTo>
                  <a:lnTo>
                    <a:pt x="793" y="37"/>
                  </a:lnTo>
                  <a:lnTo>
                    <a:pt x="5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9" name="Google Shape;1149;p3"/>
            <p:cNvSpPr/>
            <p:nvPr/>
          </p:nvSpPr>
          <p:spPr>
            <a:xfrm>
              <a:off x="5920475" y="1849600"/>
              <a:ext cx="29975" cy="32775"/>
            </a:xfrm>
            <a:custGeom>
              <a:avLst/>
              <a:gdLst/>
              <a:ahLst/>
              <a:cxnLst/>
              <a:rect l="l" t="t" r="r" b="b"/>
              <a:pathLst>
                <a:path w="1199" h="1311" extrusionOk="0">
                  <a:moveTo>
                    <a:pt x="590" y="1"/>
                  </a:moveTo>
                  <a:lnTo>
                    <a:pt x="443" y="19"/>
                  </a:lnTo>
                  <a:lnTo>
                    <a:pt x="332" y="56"/>
                  </a:lnTo>
                  <a:lnTo>
                    <a:pt x="221" y="93"/>
                  </a:lnTo>
                  <a:lnTo>
                    <a:pt x="129" y="167"/>
                  </a:lnTo>
                  <a:lnTo>
                    <a:pt x="55" y="259"/>
                  </a:lnTo>
                  <a:lnTo>
                    <a:pt x="18" y="370"/>
                  </a:lnTo>
                  <a:lnTo>
                    <a:pt x="0" y="480"/>
                  </a:lnTo>
                  <a:lnTo>
                    <a:pt x="18" y="609"/>
                  </a:lnTo>
                  <a:lnTo>
                    <a:pt x="37" y="702"/>
                  </a:lnTo>
                  <a:lnTo>
                    <a:pt x="92" y="794"/>
                  </a:lnTo>
                  <a:lnTo>
                    <a:pt x="203" y="960"/>
                  </a:lnTo>
                  <a:lnTo>
                    <a:pt x="350" y="1144"/>
                  </a:lnTo>
                  <a:lnTo>
                    <a:pt x="479" y="1310"/>
                  </a:lnTo>
                  <a:lnTo>
                    <a:pt x="756" y="1310"/>
                  </a:lnTo>
                  <a:lnTo>
                    <a:pt x="885" y="1126"/>
                  </a:lnTo>
                  <a:lnTo>
                    <a:pt x="1014" y="960"/>
                  </a:lnTo>
                  <a:lnTo>
                    <a:pt x="1125" y="775"/>
                  </a:lnTo>
                  <a:lnTo>
                    <a:pt x="1162" y="683"/>
                  </a:lnTo>
                  <a:lnTo>
                    <a:pt x="1180" y="591"/>
                  </a:lnTo>
                  <a:lnTo>
                    <a:pt x="1199" y="462"/>
                  </a:lnTo>
                  <a:lnTo>
                    <a:pt x="1162" y="333"/>
                  </a:lnTo>
                  <a:lnTo>
                    <a:pt x="1125" y="241"/>
                  </a:lnTo>
                  <a:lnTo>
                    <a:pt x="1051" y="148"/>
                  </a:lnTo>
                  <a:lnTo>
                    <a:pt x="959" y="93"/>
                  </a:lnTo>
                  <a:lnTo>
                    <a:pt x="848" y="38"/>
                  </a:lnTo>
                  <a:lnTo>
                    <a:pt x="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0" name="Google Shape;1150;p3"/>
            <p:cNvSpPr/>
            <p:nvPr/>
          </p:nvSpPr>
          <p:spPr>
            <a:xfrm>
              <a:off x="6157400" y="1889725"/>
              <a:ext cx="29975" cy="32750"/>
            </a:xfrm>
            <a:custGeom>
              <a:avLst/>
              <a:gdLst/>
              <a:ahLst/>
              <a:cxnLst/>
              <a:rect l="l" t="t" r="r" b="b"/>
              <a:pathLst>
                <a:path w="1199" h="1310" extrusionOk="0">
                  <a:moveTo>
                    <a:pt x="719" y="0"/>
                  </a:moveTo>
                  <a:lnTo>
                    <a:pt x="461" y="18"/>
                  </a:lnTo>
                  <a:lnTo>
                    <a:pt x="332" y="184"/>
                  </a:lnTo>
                  <a:lnTo>
                    <a:pt x="185" y="350"/>
                  </a:lnTo>
                  <a:lnTo>
                    <a:pt x="74" y="535"/>
                  </a:lnTo>
                  <a:lnTo>
                    <a:pt x="37" y="627"/>
                  </a:lnTo>
                  <a:lnTo>
                    <a:pt x="19" y="719"/>
                  </a:lnTo>
                  <a:lnTo>
                    <a:pt x="0" y="848"/>
                  </a:lnTo>
                  <a:lnTo>
                    <a:pt x="19" y="959"/>
                  </a:lnTo>
                  <a:lnTo>
                    <a:pt x="74" y="1069"/>
                  </a:lnTo>
                  <a:lnTo>
                    <a:pt x="148" y="1162"/>
                  </a:lnTo>
                  <a:lnTo>
                    <a:pt x="221" y="1217"/>
                  </a:lnTo>
                  <a:lnTo>
                    <a:pt x="332" y="1272"/>
                  </a:lnTo>
                  <a:lnTo>
                    <a:pt x="461" y="1309"/>
                  </a:lnTo>
                  <a:lnTo>
                    <a:pt x="738" y="1309"/>
                  </a:lnTo>
                  <a:lnTo>
                    <a:pt x="867" y="1272"/>
                  </a:lnTo>
                  <a:lnTo>
                    <a:pt x="977" y="1217"/>
                  </a:lnTo>
                  <a:lnTo>
                    <a:pt x="1051" y="1143"/>
                  </a:lnTo>
                  <a:lnTo>
                    <a:pt x="1125" y="1069"/>
                  </a:lnTo>
                  <a:lnTo>
                    <a:pt x="1180" y="959"/>
                  </a:lnTo>
                  <a:lnTo>
                    <a:pt x="1199" y="848"/>
                  </a:lnTo>
                  <a:lnTo>
                    <a:pt x="1180" y="719"/>
                  </a:lnTo>
                  <a:lnTo>
                    <a:pt x="1162" y="608"/>
                  </a:lnTo>
                  <a:lnTo>
                    <a:pt x="1125" y="535"/>
                  </a:lnTo>
                  <a:lnTo>
                    <a:pt x="996" y="350"/>
                  </a:lnTo>
                  <a:lnTo>
                    <a:pt x="867" y="184"/>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1" name="Google Shape;1151;p3"/>
            <p:cNvSpPr/>
            <p:nvPr/>
          </p:nvSpPr>
          <p:spPr>
            <a:xfrm>
              <a:off x="6238525" y="1907700"/>
              <a:ext cx="28150" cy="31350"/>
            </a:xfrm>
            <a:custGeom>
              <a:avLst/>
              <a:gdLst/>
              <a:ahLst/>
              <a:cxnLst/>
              <a:rect l="l" t="t" r="r" b="b"/>
              <a:pathLst>
                <a:path w="1126" h="1254" extrusionOk="0">
                  <a:moveTo>
                    <a:pt x="590" y="0"/>
                  </a:moveTo>
                  <a:lnTo>
                    <a:pt x="517" y="19"/>
                  </a:lnTo>
                  <a:lnTo>
                    <a:pt x="406" y="55"/>
                  </a:lnTo>
                  <a:lnTo>
                    <a:pt x="314" y="111"/>
                  </a:lnTo>
                  <a:lnTo>
                    <a:pt x="222" y="185"/>
                  </a:lnTo>
                  <a:lnTo>
                    <a:pt x="148" y="258"/>
                  </a:lnTo>
                  <a:lnTo>
                    <a:pt x="74" y="332"/>
                  </a:lnTo>
                  <a:lnTo>
                    <a:pt x="19" y="424"/>
                  </a:lnTo>
                  <a:lnTo>
                    <a:pt x="0" y="498"/>
                  </a:lnTo>
                  <a:lnTo>
                    <a:pt x="0" y="572"/>
                  </a:lnTo>
                  <a:lnTo>
                    <a:pt x="19" y="664"/>
                  </a:lnTo>
                  <a:lnTo>
                    <a:pt x="56" y="756"/>
                  </a:lnTo>
                  <a:lnTo>
                    <a:pt x="111" y="848"/>
                  </a:lnTo>
                  <a:lnTo>
                    <a:pt x="240" y="1033"/>
                  </a:lnTo>
                  <a:lnTo>
                    <a:pt x="351" y="1235"/>
                  </a:lnTo>
                  <a:lnTo>
                    <a:pt x="627" y="1254"/>
                  </a:lnTo>
                  <a:lnTo>
                    <a:pt x="756" y="1106"/>
                  </a:lnTo>
                  <a:lnTo>
                    <a:pt x="904" y="959"/>
                  </a:lnTo>
                  <a:lnTo>
                    <a:pt x="1033" y="793"/>
                  </a:lnTo>
                  <a:lnTo>
                    <a:pt x="1088" y="719"/>
                  </a:lnTo>
                  <a:lnTo>
                    <a:pt x="1107" y="627"/>
                  </a:lnTo>
                  <a:lnTo>
                    <a:pt x="1125" y="498"/>
                  </a:lnTo>
                  <a:lnTo>
                    <a:pt x="1125" y="369"/>
                  </a:lnTo>
                  <a:lnTo>
                    <a:pt x="1088" y="258"/>
                  </a:lnTo>
                  <a:lnTo>
                    <a:pt x="1033" y="166"/>
                  </a:lnTo>
                  <a:lnTo>
                    <a:pt x="959" y="92"/>
                  </a:lnTo>
                  <a:lnTo>
                    <a:pt x="848" y="37"/>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2" name="Google Shape;1152;p3"/>
            <p:cNvSpPr/>
            <p:nvPr/>
          </p:nvSpPr>
          <p:spPr>
            <a:xfrm>
              <a:off x="4553725" y="294350"/>
              <a:ext cx="30000" cy="32750"/>
            </a:xfrm>
            <a:custGeom>
              <a:avLst/>
              <a:gdLst/>
              <a:ahLst/>
              <a:cxnLst/>
              <a:rect l="l" t="t" r="r" b="b"/>
              <a:pathLst>
                <a:path w="1200" h="1310" extrusionOk="0">
                  <a:moveTo>
                    <a:pt x="702" y="0"/>
                  </a:moveTo>
                  <a:lnTo>
                    <a:pt x="425" y="19"/>
                  </a:lnTo>
                  <a:lnTo>
                    <a:pt x="296" y="203"/>
                  </a:lnTo>
                  <a:lnTo>
                    <a:pt x="167" y="369"/>
                  </a:lnTo>
                  <a:lnTo>
                    <a:pt x="56" y="554"/>
                  </a:lnTo>
                  <a:lnTo>
                    <a:pt x="19" y="646"/>
                  </a:lnTo>
                  <a:lnTo>
                    <a:pt x="1" y="738"/>
                  </a:lnTo>
                  <a:lnTo>
                    <a:pt x="1" y="867"/>
                  </a:lnTo>
                  <a:lnTo>
                    <a:pt x="19" y="996"/>
                  </a:lnTo>
                  <a:lnTo>
                    <a:pt x="75" y="1088"/>
                  </a:lnTo>
                  <a:lnTo>
                    <a:pt x="148" y="1181"/>
                  </a:lnTo>
                  <a:lnTo>
                    <a:pt x="241" y="1236"/>
                  </a:lnTo>
                  <a:lnTo>
                    <a:pt x="351" y="1291"/>
                  </a:lnTo>
                  <a:lnTo>
                    <a:pt x="480" y="1310"/>
                  </a:lnTo>
                  <a:lnTo>
                    <a:pt x="757" y="1310"/>
                  </a:lnTo>
                  <a:lnTo>
                    <a:pt x="886" y="1273"/>
                  </a:lnTo>
                  <a:lnTo>
                    <a:pt x="978" y="1217"/>
                  </a:lnTo>
                  <a:lnTo>
                    <a:pt x="1070" y="1144"/>
                  </a:lnTo>
                  <a:lnTo>
                    <a:pt x="1126" y="1051"/>
                  </a:lnTo>
                  <a:lnTo>
                    <a:pt x="1181" y="941"/>
                  </a:lnTo>
                  <a:lnTo>
                    <a:pt x="1199" y="830"/>
                  </a:lnTo>
                  <a:lnTo>
                    <a:pt x="1181" y="701"/>
                  </a:lnTo>
                  <a:lnTo>
                    <a:pt x="1144" y="609"/>
                  </a:lnTo>
                  <a:lnTo>
                    <a:pt x="1107" y="517"/>
                  </a:lnTo>
                  <a:lnTo>
                    <a:pt x="978" y="351"/>
                  </a:lnTo>
                  <a:lnTo>
                    <a:pt x="831" y="185"/>
                  </a:lnTo>
                  <a:lnTo>
                    <a:pt x="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3" name="Google Shape;1153;p3"/>
            <p:cNvSpPr/>
            <p:nvPr/>
          </p:nvSpPr>
          <p:spPr>
            <a:xfrm>
              <a:off x="5168650" y="1471175"/>
              <a:ext cx="26750" cy="29975"/>
            </a:xfrm>
            <a:custGeom>
              <a:avLst/>
              <a:gdLst/>
              <a:ahLst/>
              <a:cxnLst/>
              <a:rect l="l" t="t" r="r" b="b"/>
              <a:pathLst>
                <a:path w="1070" h="1199" extrusionOk="0">
                  <a:moveTo>
                    <a:pt x="425" y="0"/>
                  </a:moveTo>
                  <a:lnTo>
                    <a:pt x="295" y="166"/>
                  </a:lnTo>
                  <a:lnTo>
                    <a:pt x="148" y="332"/>
                  </a:lnTo>
                  <a:lnTo>
                    <a:pt x="93" y="406"/>
                  </a:lnTo>
                  <a:lnTo>
                    <a:pt x="37" y="498"/>
                  </a:lnTo>
                  <a:lnTo>
                    <a:pt x="0" y="572"/>
                  </a:lnTo>
                  <a:lnTo>
                    <a:pt x="0" y="645"/>
                  </a:lnTo>
                  <a:lnTo>
                    <a:pt x="19" y="738"/>
                  </a:lnTo>
                  <a:lnTo>
                    <a:pt x="56" y="830"/>
                  </a:lnTo>
                  <a:lnTo>
                    <a:pt x="129" y="922"/>
                  </a:lnTo>
                  <a:lnTo>
                    <a:pt x="185" y="996"/>
                  </a:lnTo>
                  <a:lnTo>
                    <a:pt x="277" y="1088"/>
                  </a:lnTo>
                  <a:lnTo>
                    <a:pt x="351" y="1143"/>
                  </a:lnTo>
                  <a:lnTo>
                    <a:pt x="443" y="1180"/>
                  </a:lnTo>
                  <a:lnTo>
                    <a:pt x="517" y="1199"/>
                  </a:lnTo>
                  <a:lnTo>
                    <a:pt x="590" y="1199"/>
                  </a:lnTo>
                  <a:lnTo>
                    <a:pt x="683" y="1162"/>
                  </a:lnTo>
                  <a:lnTo>
                    <a:pt x="756" y="1106"/>
                  </a:lnTo>
                  <a:lnTo>
                    <a:pt x="849" y="1033"/>
                  </a:lnTo>
                  <a:lnTo>
                    <a:pt x="922" y="941"/>
                  </a:lnTo>
                  <a:lnTo>
                    <a:pt x="996" y="867"/>
                  </a:lnTo>
                  <a:lnTo>
                    <a:pt x="1051" y="775"/>
                  </a:lnTo>
                  <a:lnTo>
                    <a:pt x="1070" y="682"/>
                  </a:lnTo>
                  <a:lnTo>
                    <a:pt x="1070" y="609"/>
                  </a:lnTo>
                  <a:lnTo>
                    <a:pt x="1051" y="535"/>
                  </a:lnTo>
                  <a:lnTo>
                    <a:pt x="996" y="443"/>
                  </a:lnTo>
                  <a:lnTo>
                    <a:pt x="941" y="369"/>
                  </a:lnTo>
                  <a:lnTo>
                    <a:pt x="812" y="185"/>
                  </a:lnTo>
                  <a:lnTo>
                    <a:pt x="701" y="19"/>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4" name="Google Shape;1154;p3"/>
            <p:cNvSpPr/>
            <p:nvPr/>
          </p:nvSpPr>
          <p:spPr>
            <a:xfrm>
              <a:off x="4892075" y="1178000"/>
              <a:ext cx="26750" cy="29975"/>
            </a:xfrm>
            <a:custGeom>
              <a:avLst/>
              <a:gdLst/>
              <a:ahLst/>
              <a:cxnLst/>
              <a:rect l="l" t="t" r="r" b="b"/>
              <a:pathLst>
                <a:path w="1070" h="1199" extrusionOk="0">
                  <a:moveTo>
                    <a:pt x="517" y="0"/>
                  </a:moveTo>
                  <a:lnTo>
                    <a:pt x="443" y="19"/>
                  </a:lnTo>
                  <a:lnTo>
                    <a:pt x="351" y="56"/>
                  </a:lnTo>
                  <a:lnTo>
                    <a:pt x="277" y="111"/>
                  </a:lnTo>
                  <a:lnTo>
                    <a:pt x="185" y="185"/>
                  </a:lnTo>
                  <a:lnTo>
                    <a:pt x="111" y="277"/>
                  </a:lnTo>
                  <a:lnTo>
                    <a:pt x="56" y="369"/>
                  </a:lnTo>
                  <a:lnTo>
                    <a:pt x="19" y="461"/>
                  </a:lnTo>
                  <a:lnTo>
                    <a:pt x="1" y="535"/>
                  </a:lnTo>
                  <a:lnTo>
                    <a:pt x="1" y="627"/>
                  </a:lnTo>
                  <a:lnTo>
                    <a:pt x="19" y="701"/>
                  </a:lnTo>
                  <a:lnTo>
                    <a:pt x="74" y="775"/>
                  </a:lnTo>
                  <a:lnTo>
                    <a:pt x="130" y="867"/>
                  </a:lnTo>
                  <a:lnTo>
                    <a:pt x="277" y="1033"/>
                  </a:lnTo>
                  <a:lnTo>
                    <a:pt x="406" y="1199"/>
                  </a:lnTo>
                  <a:lnTo>
                    <a:pt x="664" y="1181"/>
                  </a:lnTo>
                  <a:lnTo>
                    <a:pt x="793" y="1015"/>
                  </a:lnTo>
                  <a:lnTo>
                    <a:pt x="922" y="849"/>
                  </a:lnTo>
                  <a:lnTo>
                    <a:pt x="996" y="756"/>
                  </a:lnTo>
                  <a:lnTo>
                    <a:pt x="1033" y="683"/>
                  </a:lnTo>
                  <a:lnTo>
                    <a:pt x="1052" y="590"/>
                  </a:lnTo>
                  <a:lnTo>
                    <a:pt x="1070" y="517"/>
                  </a:lnTo>
                  <a:lnTo>
                    <a:pt x="1033" y="443"/>
                  </a:lnTo>
                  <a:lnTo>
                    <a:pt x="996" y="351"/>
                  </a:lnTo>
                  <a:lnTo>
                    <a:pt x="922" y="259"/>
                  </a:lnTo>
                  <a:lnTo>
                    <a:pt x="849" y="185"/>
                  </a:lnTo>
                  <a:lnTo>
                    <a:pt x="757" y="111"/>
                  </a:lnTo>
                  <a:lnTo>
                    <a:pt x="683" y="56"/>
                  </a:lnTo>
                  <a:lnTo>
                    <a:pt x="591"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5" name="Google Shape;1155;p3"/>
            <p:cNvSpPr/>
            <p:nvPr/>
          </p:nvSpPr>
          <p:spPr>
            <a:xfrm>
              <a:off x="4825250" y="1086275"/>
              <a:ext cx="30900" cy="26750"/>
            </a:xfrm>
            <a:custGeom>
              <a:avLst/>
              <a:gdLst/>
              <a:ahLst/>
              <a:cxnLst/>
              <a:rect l="l" t="t" r="r" b="b"/>
              <a:pathLst>
                <a:path w="1236" h="1070" extrusionOk="0">
                  <a:moveTo>
                    <a:pt x="572" y="0"/>
                  </a:moveTo>
                  <a:lnTo>
                    <a:pt x="498" y="37"/>
                  </a:lnTo>
                  <a:lnTo>
                    <a:pt x="424" y="74"/>
                  </a:lnTo>
                  <a:lnTo>
                    <a:pt x="350" y="148"/>
                  </a:lnTo>
                  <a:lnTo>
                    <a:pt x="277" y="222"/>
                  </a:lnTo>
                  <a:lnTo>
                    <a:pt x="148" y="387"/>
                  </a:lnTo>
                  <a:lnTo>
                    <a:pt x="0" y="535"/>
                  </a:lnTo>
                  <a:lnTo>
                    <a:pt x="148" y="701"/>
                  </a:lnTo>
                  <a:lnTo>
                    <a:pt x="277" y="867"/>
                  </a:lnTo>
                  <a:lnTo>
                    <a:pt x="350" y="941"/>
                  </a:lnTo>
                  <a:lnTo>
                    <a:pt x="424" y="1014"/>
                  </a:lnTo>
                  <a:lnTo>
                    <a:pt x="498" y="1051"/>
                  </a:lnTo>
                  <a:lnTo>
                    <a:pt x="572" y="1070"/>
                  </a:lnTo>
                  <a:lnTo>
                    <a:pt x="664" y="1070"/>
                  </a:lnTo>
                  <a:lnTo>
                    <a:pt x="738" y="1051"/>
                  </a:lnTo>
                  <a:lnTo>
                    <a:pt x="811" y="996"/>
                  </a:lnTo>
                  <a:lnTo>
                    <a:pt x="903" y="941"/>
                  </a:lnTo>
                  <a:lnTo>
                    <a:pt x="1069" y="812"/>
                  </a:lnTo>
                  <a:lnTo>
                    <a:pt x="1235" y="682"/>
                  </a:lnTo>
                  <a:lnTo>
                    <a:pt x="1235" y="406"/>
                  </a:lnTo>
                  <a:lnTo>
                    <a:pt x="1069" y="277"/>
                  </a:lnTo>
                  <a:lnTo>
                    <a:pt x="903" y="148"/>
                  </a:lnTo>
                  <a:lnTo>
                    <a:pt x="811" y="92"/>
                  </a:lnTo>
                  <a:lnTo>
                    <a:pt x="738" y="37"/>
                  </a:lnTo>
                  <a:lnTo>
                    <a:pt x="664" y="19"/>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6" name="Google Shape;1156;p3"/>
            <p:cNvSpPr/>
            <p:nvPr/>
          </p:nvSpPr>
          <p:spPr>
            <a:xfrm>
              <a:off x="6318725" y="1919675"/>
              <a:ext cx="26750" cy="29525"/>
            </a:xfrm>
            <a:custGeom>
              <a:avLst/>
              <a:gdLst/>
              <a:ahLst/>
              <a:cxnLst/>
              <a:rect l="l" t="t" r="r" b="b"/>
              <a:pathLst>
                <a:path w="1070" h="1181" extrusionOk="0">
                  <a:moveTo>
                    <a:pt x="443" y="1"/>
                  </a:moveTo>
                  <a:lnTo>
                    <a:pt x="314" y="148"/>
                  </a:lnTo>
                  <a:lnTo>
                    <a:pt x="167" y="314"/>
                  </a:lnTo>
                  <a:lnTo>
                    <a:pt x="111" y="406"/>
                  </a:lnTo>
                  <a:lnTo>
                    <a:pt x="56" y="480"/>
                  </a:lnTo>
                  <a:lnTo>
                    <a:pt x="19" y="554"/>
                  </a:lnTo>
                  <a:lnTo>
                    <a:pt x="1" y="646"/>
                  </a:lnTo>
                  <a:lnTo>
                    <a:pt x="19" y="720"/>
                  </a:lnTo>
                  <a:lnTo>
                    <a:pt x="56" y="812"/>
                  </a:lnTo>
                  <a:lnTo>
                    <a:pt x="111" y="904"/>
                  </a:lnTo>
                  <a:lnTo>
                    <a:pt x="185" y="996"/>
                  </a:lnTo>
                  <a:lnTo>
                    <a:pt x="259" y="1070"/>
                  </a:lnTo>
                  <a:lnTo>
                    <a:pt x="332" y="1125"/>
                  </a:lnTo>
                  <a:lnTo>
                    <a:pt x="406" y="1162"/>
                  </a:lnTo>
                  <a:lnTo>
                    <a:pt x="480" y="1181"/>
                  </a:lnTo>
                  <a:lnTo>
                    <a:pt x="572" y="1162"/>
                  </a:lnTo>
                  <a:lnTo>
                    <a:pt x="664" y="1125"/>
                  </a:lnTo>
                  <a:lnTo>
                    <a:pt x="757" y="1070"/>
                  </a:lnTo>
                  <a:lnTo>
                    <a:pt x="830" y="996"/>
                  </a:lnTo>
                  <a:lnTo>
                    <a:pt x="922" y="922"/>
                  </a:lnTo>
                  <a:lnTo>
                    <a:pt x="978" y="849"/>
                  </a:lnTo>
                  <a:lnTo>
                    <a:pt x="1033" y="775"/>
                  </a:lnTo>
                  <a:lnTo>
                    <a:pt x="1070" y="683"/>
                  </a:lnTo>
                  <a:lnTo>
                    <a:pt x="1070" y="609"/>
                  </a:lnTo>
                  <a:lnTo>
                    <a:pt x="1033" y="535"/>
                  </a:lnTo>
                  <a:lnTo>
                    <a:pt x="996" y="443"/>
                  </a:lnTo>
                  <a:lnTo>
                    <a:pt x="941" y="369"/>
                  </a:lnTo>
                  <a:lnTo>
                    <a:pt x="812" y="185"/>
                  </a:lnTo>
                  <a:lnTo>
                    <a:pt x="7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7" name="Google Shape;1157;p3"/>
            <p:cNvSpPr/>
            <p:nvPr/>
          </p:nvSpPr>
          <p:spPr>
            <a:xfrm>
              <a:off x="5762825" y="1825175"/>
              <a:ext cx="25825" cy="33675"/>
            </a:xfrm>
            <a:custGeom>
              <a:avLst/>
              <a:gdLst/>
              <a:ahLst/>
              <a:cxnLst/>
              <a:rect l="l" t="t" r="r" b="b"/>
              <a:pathLst>
                <a:path w="1033" h="1347" extrusionOk="0">
                  <a:moveTo>
                    <a:pt x="516" y="1"/>
                  </a:moveTo>
                  <a:lnTo>
                    <a:pt x="369" y="148"/>
                  </a:lnTo>
                  <a:lnTo>
                    <a:pt x="203" y="296"/>
                  </a:lnTo>
                  <a:lnTo>
                    <a:pt x="129" y="369"/>
                  </a:lnTo>
                  <a:lnTo>
                    <a:pt x="55" y="443"/>
                  </a:lnTo>
                  <a:lnTo>
                    <a:pt x="19" y="517"/>
                  </a:lnTo>
                  <a:lnTo>
                    <a:pt x="0" y="591"/>
                  </a:lnTo>
                  <a:lnTo>
                    <a:pt x="0" y="664"/>
                  </a:lnTo>
                  <a:lnTo>
                    <a:pt x="37" y="738"/>
                  </a:lnTo>
                  <a:lnTo>
                    <a:pt x="92" y="812"/>
                  </a:lnTo>
                  <a:lnTo>
                    <a:pt x="166" y="904"/>
                  </a:lnTo>
                  <a:lnTo>
                    <a:pt x="351" y="1107"/>
                  </a:lnTo>
                  <a:lnTo>
                    <a:pt x="553" y="1347"/>
                  </a:lnTo>
                  <a:lnTo>
                    <a:pt x="738" y="1089"/>
                  </a:lnTo>
                  <a:lnTo>
                    <a:pt x="885" y="886"/>
                  </a:lnTo>
                  <a:lnTo>
                    <a:pt x="959" y="794"/>
                  </a:lnTo>
                  <a:lnTo>
                    <a:pt x="996" y="701"/>
                  </a:lnTo>
                  <a:lnTo>
                    <a:pt x="1033" y="628"/>
                  </a:lnTo>
                  <a:lnTo>
                    <a:pt x="1033" y="554"/>
                  </a:lnTo>
                  <a:lnTo>
                    <a:pt x="1014" y="480"/>
                  </a:lnTo>
                  <a:lnTo>
                    <a:pt x="977" y="406"/>
                  </a:lnTo>
                  <a:lnTo>
                    <a:pt x="904" y="333"/>
                  </a:lnTo>
                  <a:lnTo>
                    <a:pt x="830" y="259"/>
                  </a:lnTo>
                  <a:lnTo>
                    <a:pt x="664" y="130"/>
                  </a:lnTo>
                  <a:lnTo>
                    <a:pt x="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8" name="Google Shape;1158;p3"/>
            <p:cNvSpPr/>
            <p:nvPr/>
          </p:nvSpPr>
          <p:spPr>
            <a:xfrm>
              <a:off x="4957075" y="1272500"/>
              <a:ext cx="33675" cy="25825"/>
            </a:xfrm>
            <a:custGeom>
              <a:avLst/>
              <a:gdLst/>
              <a:ahLst/>
              <a:cxnLst/>
              <a:rect l="l" t="t" r="r" b="b"/>
              <a:pathLst>
                <a:path w="1347" h="1033" extrusionOk="0">
                  <a:moveTo>
                    <a:pt x="553" y="0"/>
                  </a:moveTo>
                  <a:lnTo>
                    <a:pt x="480" y="19"/>
                  </a:lnTo>
                  <a:lnTo>
                    <a:pt x="406" y="56"/>
                  </a:lnTo>
                  <a:lnTo>
                    <a:pt x="332" y="111"/>
                  </a:lnTo>
                  <a:lnTo>
                    <a:pt x="258" y="185"/>
                  </a:lnTo>
                  <a:lnTo>
                    <a:pt x="129" y="351"/>
                  </a:lnTo>
                  <a:lnTo>
                    <a:pt x="0" y="517"/>
                  </a:lnTo>
                  <a:lnTo>
                    <a:pt x="148" y="664"/>
                  </a:lnTo>
                  <a:lnTo>
                    <a:pt x="295" y="830"/>
                  </a:lnTo>
                  <a:lnTo>
                    <a:pt x="369" y="904"/>
                  </a:lnTo>
                  <a:lnTo>
                    <a:pt x="443" y="959"/>
                  </a:lnTo>
                  <a:lnTo>
                    <a:pt x="517" y="1014"/>
                  </a:lnTo>
                  <a:lnTo>
                    <a:pt x="590" y="1033"/>
                  </a:lnTo>
                  <a:lnTo>
                    <a:pt x="664" y="1033"/>
                  </a:lnTo>
                  <a:lnTo>
                    <a:pt x="738" y="996"/>
                  </a:lnTo>
                  <a:lnTo>
                    <a:pt x="812" y="941"/>
                  </a:lnTo>
                  <a:lnTo>
                    <a:pt x="904" y="867"/>
                  </a:lnTo>
                  <a:lnTo>
                    <a:pt x="1107" y="683"/>
                  </a:lnTo>
                  <a:lnTo>
                    <a:pt x="1346" y="480"/>
                  </a:lnTo>
                  <a:lnTo>
                    <a:pt x="1088" y="295"/>
                  </a:lnTo>
                  <a:lnTo>
                    <a:pt x="885" y="129"/>
                  </a:lnTo>
                  <a:lnTo>
                    <a:pt x="793" y="74"/>
                  </a:lnTo>
                  <a:lnTo>
                    <a:pt x="701"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9" name="Google Shape;1159;p3"/>
            <p:cNvSpPr/>
            <p:nvPr/>
          </p:nvSpPr>
          <p:spPr>
            <a:xfrm>
              <a:off x="4763000" y="992700"/>
              <a:ext cx="33675" cy="25825"/>
            </a:xfrm>
            <a:custGeom>
              <a:avLst/>
              <a:gdLst/>
              <a:ahLst/>
              <a:cxnLst/>
              <a:rect l="l" t="t" r="r" b="b"/>
              <a:pathLst>
                <a:path w="1347" h="1033" extrusionOk="0">
                  <a:moveTo>
                    <a:pt x="572" y="0"/>
                  </a:moveTo>
                  <a:lnTo>
                    <a:pt x="499" y="19"/>
                  </a:lnTo>
                  <a:lnTo>
                    <a:pt x="425" y="56"/>
                  </a:lnTo>
                  <a:lnTo>
                    <a:pt x="351" y="111"/>
                  </a:lnTo>
                  <a:lnTo>
                    <a:pt x="277" y="185"/>
                  </a:lnTo>
                  <a:lnTo>
                    <a:pt x="130" y="332"/>
                  </a:lnTo>
                  <a:lnTo>
                    <a:pt x="1" y="480"/>
                  </a:lnTo>
                  <a:lnTo>
                    <a:pt x="130" y="646"/>
                  </a:lnTo>
                  <a:lnTo>
                    <a:pt x="277" y="812"/>
                  </a:lnTo>
                  <a:lnTo>
                    <a:pt x="333" y="904"/>
                  </a:lnTo>
                  <a:lnTo>
                    <a:pt x="406" y="959"/>
                  </a:lnTo>
                  <a:lnTo>
                    <a:pt x="499" y="1014"/>
                  </a:lnTo>
                  <a:lnTo>
                    <a:pt x="572" y="1033"/>
                  </a:lnTo>
                  <a:lnTo>
                    <a:pt x="646" y="1033"/>
                  </a:lnTo>
                  <a:lnTo>
                    <a:pt x="720" y="1014"/>
                  </a:lnTo>
                  <a:lnTo>
                    <a:pt x="794" y="959"/>
                  </a:lnTo>
                  <a:lnTo>
                    <a:pt x="886" y="885"/>
                  </a:lnTo>
                  <a:lnTo>
                    <a:pt x="1089" y="719"/>
                  </a:lnTo>
                  <a:lnTo>
                    <a:pt x="1347" y="535"/>
                  </a:lnTo>
                  <a:lnTo>
                    <a:pt x="1107" y="332"/>
                  </a:lnTo>
                  <a:lnTo>
                    <a:pt x="904" y="166"/>
                  </a:lnTo>
                  <a:lnTo>
                    <a:pt x="812" y="93"/>
                  </a:lnTo>
                  <a:lnTo>
                    <a:pt x="720" y="37"/>
                  </a:lnTo>
                  <a:lnTo>
                    <a:pt x="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0" name="Google Shape;1160;p3"/>
            <p:cNvSpPr/>
            <p:nvPr/>
          </p:nvSpPr>
          <p:spPr>
            <a:xfrm>
              <a:off x="4544050" y="378250"/>
              <a:ext cx="26300" cy="33675"/>
            </a:xfrm>
            <a:custGeom>
              <a:avLst/>
              <a:gdLst/>
              <a:ahLst/>
              <a:cxnLst/>
              <a:rect l="l" t="t" r="r" b="b"/>
              <a:pathLst>
                <a:path w="1052" h="1347" extrusionOk="0">
                  <a:moveTo>
                    <a:pt x="517" y="0"/>
                  </a:moveTo>
                  <a:lnTo>
                    <a:pt x="370" y="148"/>
                  </a:lnTo>
                  <a:lnTo>
                    <a:pt x="204" y="295"/>
                  </a:lnTo>
                  <a:lnTo>
                    <a:pt x="130" y="369"/>
                  </a:lnTo>
                  <a:lnTo>
                    <a:pt x="74" y="443"/>
                  </a:lnTo>
                  <a:lnTo>
                    <a:pt x="19" y="516"/>
                  </a:lnTo>
                  <a:lnTo>
                    <a:pt x="1" y="609"/>
                  </a:lnTo>
                  <a:lnTo>
                    <a:pt x="1" y="664"/>
                  </a:lnTo>
                  <a:lnTo>
                    <a:pt x="38" y="738"/>
                  </a:lnTo>
                  <a:lnTo>
                    <a:pt x="93" y="811"/>
                  </a:lnTo>
                  <a:lnTo>
                    <a:pt x="167" y="904"/>
                  </a:lnTo>
                  <a:lnTo>
                    <a:pt x="351" y="1107"/>
                  </a:lnTo>
                  <a:lnTo>
                    <a:pt x="554" y="1346"/>
                  </a:lnTo>
                  <a:lnTo>
                    <a:pt x="738" y="1088"/>
                  </a:lnTo>
                  <a:lnTo>
                    <a:pt x="904" y="885"/>
                  </a:lnTo>
                  <a:lnTo>
                    <a:pt x="960" y="793"/>
                  </a:lnTo>
                  <a:lnTo>
                    <a:pt x="1015" y="701"/>
                  </a:lnTo>
                  <a:lnTo>
                    <a:pt x="1033" y="627"/>
                  </a:lnTo>
                  <a:lnTo>
                    <a:pt x="1052" y="553"/>
                  </a:lnTo>
                  <a:lnTo>
                    <a:pt x="1015" y="480"/>
                  </a:lnTo>
                  <a:lnTo>
                    <a:pt x="978" y="406"/>
                  </a:lnTo>
                  <a:lnTo>
                    <a:pt x="923" y="332"/>
                  </a:lnTo>
                  <a:lnTo>
                    <a:pt x="849" y="258"/>
                  </a:lnTo>
                  <a:lnTo>
                    <a:pt x="683" y="12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1" name="Google Shape;1161;p3"/>
            <p:cNvSpPr/>
            <p:nvPr/>
          </p:nvSpPr>
          <p:spPr>
            <a:xfrm>
              <a:off x="5459050" y="1688725"/>
              <a:ext cx="34125" cy="26300"/>
            </a:xfrm>
            <a:custGeom>
              <a:avLst/>
              <a:gdLst/>
              <a:ahLst/>
              <a:cxnLst/>
              <a:rect l="l" t="t" r="r" b="b"/>
              <a:pathLst>
                <a:path w="1365" h="1052" extrusionOk="0">
                  <a:moveTo>
                    <a:pt x="590" y="1"/>
                  </a:moveTo>
                  <a:lnTo>
                    <a:pt x="517" y="19"/>
                  </a:lnTo>
                  <a:lnTo>
                    <a:pt x="443" y="75"/>
                  </a:lnTo>
                  <a:lnTo>
                    <a:pt x="369" y="130"/>
                  </a:lnTo>
                  <a:lnTo>
                    <a:pt x="295" y="185"/>
                  </a:lnTo>
                  <a:lnTo>
                    <a:pt x="148" y="351"/>
                  </a:lnTo>
                  <a:lnTo>
                    <a:pt x="0" y="499"/>
                  </a:lnTo>
                  <a:lnTo>
                    <a:pt x="148" y="665"/>
                  </a:lnTo>
                  <a:lnTo>
                    <a:pt x="277" y="831"/>
                  </a:lnTo>
                  <a:lnTo>
                    <a:pt x="351" y="904"/>
                  </a:lnTo>
                  <a:lnTo>
                    <a:pt x="425" y="978"/>
                  </a:lnTo>
                  <a:lnTo>
                    <a:pt x="498" y="1015"/>
                  </a:lnTo>
                  <a:lnTo>
                    <a:pt x="572" y="1052"/>
                  </a:lnTo>
                  <a:lnTo>
                    <a:pt x="646" y="1052"/>
                  </a:lnTo>
                  <a:lnTo>
                    <a:pt x="720" y="1034"/>
                  </a:lnTo>
                  <a:lnTo>
                    <a:pt x="793" y="978"/>
                  </a:lnTo>
                  <a:lnTo>
                    <a:pt x="885" y="904"/>
                  </a:lnTo>
                  <a:lnTo>
                    <a:pt x="1107" y="739"/>
                  </a:lnTo>
                  <a:lnTo>
                    <a:pt x="1365" y="554"/>
                  </a:lnTo>
                  <a:lnTo>
                    <a:pt x="1107" y="351"/>
                  </a:lnTo>
                  <a:lnTo>
                    <a:pt x="904" y="167"/>
                  </a:lnTo>
                  <a:lnTo>
                    <a:pt x="830" y="112"/>
                  </a:lnTo>
                  <a:lnTo>
                    <a:pt x="738" y="56"/>
                  </a:lnTo>
                  <a:lnTo>
                    <a:pt x="664" y="19"/>
                  </a:lnTo>
                  <a:lnTo>
                    <a:pt x="5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2" name="Google Shape;1162;p3"/>
            <p:cNvSpPr/>
            <p:nvPr/>
          </p:nvSpPr>
          <p:spPr>
            <a:xfrm>
              <a:off x="4698475" y="899575"/>
              <a:ext cx="30900" cy="24000"/>
            </a:xfrm>
            <a:custGeom>
              <a:avLst/>
              <a:gdLst/>
              <a:ahLst/>
              <a:cxnLst/>
              <a:rect l="l" t="t" r="r" b="b"/>
              <a:pathLst>
                <a:path w="1236" h="960" extrusionOk="0">
                  <a:moveTo>
                    <a:pt x="480" y="1"/>
                  </a:moveTo>
                  <a:lnTo>
                    <a:pt x="406" y="38"/>
                  </a:lnTo>
                  <a:lnTo>
                    <a:pt x="277" y="148"/>
                  </a:lnTo>
                  <a:lnTo>
                    <a:pt x="130" y="296"/>
                  </a:lnTo>
                  <a:lnTo>
                    <a:pt x="1" y="425"/>
                  </a:lnTo>
                  <a:lnTo>
                    <a:pt x="111" y="572"/>
                  </a:lnTo>
                  <a:lnTo>
                    <a:pt x="240" y="738"/>
                  </a:lnTo>
                  <a:lnTo>
                    <a:pt x="369" y="886"/>
                  </a:lnTo>
                  <a:lnTo>
                    <a:pt x="425" y="923"/>
                  </a:lnTo>
                  <a:lnTo>
                    <a:pt x="498" y="960"/>
                  </a:lnTo>
                  <a:lnTo>
                    <a:pt x="572" y="960"/>
                  </a:lnTo>
                  <a:lnTo>
                    <a:pt x="627" y="941"/>
                  </a:lnTo>
                  <a:lnTo>
                    <a:pt x="793" y="831"/>
                  </a:lnTo>
                  <a:lnTo>
                    <a:pt x="996" y="683"/>
                  </a:lnTo>
                  <a:lnTo>
                    <a:pt x="1236" y="517"/>
                  </a:lnTo>
                  <a:lnTo>
                    <a:pt x="1015" y="333"/>
                  </a:lnTo>
                  <a:lnTo>
                    <a:pt x="849" y="167"/>
                  </a:lnTo>
                  <a:lnTo>
                    <a:pt x="683" y="38"/>
                  </a:lnTo>
                  <a:lnTo>
                    <a:pt x="6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3" name="Google Shape;1163;p3"/>
            <p:cNvSpPr/>
            <p:nvPr/>
          </p:nvSpPr>
          <p:spPr>
            <a:xfrm>
              <a:off x="5684450" y="1813200"/>
              <a:ext cx="29525" cy="23075"/>
            </a:xfrm>
            <a:custGeom>
              <a:avLst/>
              <a:gdLst/>
              <a:ahLst/>
              <a:cxnLst/>
              <a:rect l="l" t="t" r="r" b="b"/>
              <a:pathLst>
                <a:path w="1181" h="923" extrusionOk="0">
                  <a:moveTo>
                    <a:pt x="443" y="0"/>
                  </a:moveTo>
                  <a:lnTo>
                    <a:pt x="369" y="19"/>
                  </a:lnTo>
                  <a:lnTo>
                    <a:pt x="296" y="56"/>
                  </a:lnTo>
                  <a:lnTo>
                    <a:pt x="148" y="166"/>
                  </a:lnTo>
                  <a:lnTo>
                    <a:pt x="74" y="240"/>
                  </a:lnTo>
                  <a:lnTo>
                    <a:pt x="38" y="314"/>
                  </a:lnTo>
                  <a:lnTo>
                    <a:pt x="1" y="369"/>
                  </a:lnTo>
                  <a:lnTo>
                    <a:pt x="1" y="424"/>
                  </a:lnTo>
                  <a:lnTo>
                    <a:pt x="19" y="498"/>
                  </a:lnTo>
                  <a:lnTo>
                    <a:pt x="56" y="590"/>
                  </a:lnTo>
                  <a:lnTo>
                    <a:pt x="167" y="738"/>
                  </a:lnTo>
                  <a:lnTo>
                    <a:pt x="222" y="812"/>
                  </a:lnTo>
                  <a:lnTo>
                    <a:pt x="296" y="867"/>
                  </a:lnTo>
                  <a:lnTo>
                    <a:pt x="369" y="904"/>
                  </a:lnTo>
                  <a:lnTo>
                    <a:pt x="443" y="922"/>
                  </a:lnTo>
                  <a:lnTo>
                    <a:pt x="517" y="922"/>
                  </a:lnTo>
                  <a:lnTo>
                    <a:pt x="572" y="885"/>
                  </a:lnTo>
                  <a:lnTo>
                    <a:pt x="738" y="793"/>
                  </a:lnTo>
                  <a:lnTo>
                    <a:pt x="941" y="627"/>
                  </a:lnTo>
                  <a:lnTo>
                    <a:pt x="1181" y="461"/>
                  </a:lnTo>
                  <a:lnTo>
                    <a:pt x="941" y="295"/>
                  </a:lnTo>
                  <a:lnTo>
                    <a:pt x="738"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4" name="Google Shape;1164;p3"/>
            <p:cNvSpPr/>
            <p:nvPr/>
          </p:nvSpPr>
          <p:spPr>
            <a:xfrm>
              <a:off x="5024825" y="1367900"/>
              <a:ext cx="30000" cy="23075"/>
            </a:xfrm>
            <a:custGeom>
              <a:avLst/>
              <a:gdLst/>
              <a:ahLst/>
              <a:cxnLst/>
              <a:rect l="l" t="t" r="r" b="b"/>
              <a:pathLst>
                <a:path w="1200" h="923" extrusionOk="0">
                  <a:moveTo>
                    <a:pt x="443" y="1"/>
                  </a:moveTo>
                  <a:lnTo>
                    <a:pt x="369" y="19"/>
                  </a:lnTo>
                  <a:lnTo>
                    <a:pt x="296" y="56"/>
                  </a:lnTo>
                  <a:lnTo>
                    <a:pt x="148" y="185"/>
                  </a:lnTo>
                  <a:lnTo>
                    <a:pt x="93" y="259"/>
                  </a:lnTo>
                  <a:lnTo>
                    <a:pt x="38" y="314"/>
                  </a:lnTo>
                  <a:lnTo>
                    <a:pt x="19" y="388"/>
                  </a:lnTo>
                  <a:lnTo>
                    <a:pt x="1" y="444"/>
                  </a:lnTo>
                  <a:lnTo>
                    <a:pt x="38" y="517"/>
                  </a:lnTo>
                  <a:lnTo>
                    <a:pt x="74" y="591"/>
                  </a:lnTo>
                  <a:lnTo>
                    <a:pt x="185" y="739"/>
                  </a:lnTo>
                  <a:lnTo>
                    <a:pt x="259" y="812"/>
                  </a:lnTo>
                  <a:lnTo>
                    <a:pt x="333" y="868"/>
                  </a:lnTo>
                  <a:lnTo>
                    <a:pt x="406" y="904"/>
                  </a:lnTo>
                  <a:lnTo>
                    <a:pt x="462" y="923"/>
                  </a:lnTo>
                  <a:lnTo>
                    <a:pt x="535" y="923"/>
                  </a:lnTo>
                  <a:lnTo>
                    <a:pt x="609" y="886"/>
                  </a:lnTo>
                  <a:lnTo>
                    <a:pt x="775" y="794"/>
                  </a:lnTo>
                  <a:lnTo>
                    <a:pt x="960" y="628"/>
                  </a:lnTo>
                  <a:lnTo>
                    <a:pt x="1199" y="444"/>
                  </a:lnTo>
                  <a:lnTo>
                    <a:pt x="960" y="278"/>
                  </a:lnTo>
                  <a:lnTo>
                    <a:pt x="757" y="130"/>
                  </a:lnTo>
                  <a:lnTo>
                    <a:pt x="591" y="38"/>
                  </a:lnTo>
                  <a:lnTo>
                    <a:pt x="517" y="19"/>
                  </a:lnTo>
                  <a:lnTo>
                    <a:pt x="4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5" name="Google Shape;1165;p3"/>
            <p:cNvSpPr/>
            <p:nvPr/>
          </p:nvSpPr>
          <p:spPr>
            <a:xfrm>
              <a:off x="5235950" y="1568425"/>
              <a:ext cx="28600" cy="21700"/>
            </a:xfrm>
            <a:custGeom>
              <a:avLst/>
              <a:gdLst/>
              <a:ahLst/>
              <a:cxnLst/>
              <a:rect l="l" t="t" r="r" b="b"/>
              <a:pathLst>
                <a:path w="1144" h="868" extrusionOk="0">
                  <a:moveTo>
                    <a:pt x="498" y="1"/>
                  </a:moveTo>
                  <a:lnTo>
                    <a:pt x="443" y="19"/>
                  </a:lnTo>
                  <a:lnTo>
                    <a:pt x="369" y="37"/>
                  </a:lnTo>
                  <a:lnTo>
                    <a:pt x="259" y="148"/>
                  </a:lnTo>
                  <a:lnTo>
                    <a:pt x="129" y="277"/>
                  </a:lnTo>
                  <a:lnTo>
                    <a:pt x="0" y="388"/>
                  </a:lnTo>
                  <a:lnTo>
                    <a:pt x="111" y="535"/>
                  </a:lnTo>
                  <a:lnTo>
                    <a:pt x="222" y="683"/>
                  </a:lnTo>
                  <a:lnTo>
                    <a:pt x="351" y="793"/>
                  </a:lnTo>
                  <a:lnTo>
                    <a:pt x="406" y="849"/>
                  </a:lnTo>
                  <a:lnTo>
                    <a:pt x="480" y="867"/>
                  </a:lnTo>
                  <a:lnTo>
                    <a:pt x="535" y="867"/>
                  </a:lnTo>
                  <a:lnTo>
                    <a:pt x="590" y="849"/>
                  </a:lnTo>
                  <a:lnTo>
                    <a:pt x="738" y="757"/>
                  </a:lnTo>
                  <a:lnTo>
                    <a:pt x="922" y="628"/>
                  </a:lnTo>
                  <a:lnTo>
                    <a:pt x="1144" y="462"/>
                  </a:lnTo>
                  <a:lnTo>
                    <a:pt x="941" y="296"/>
                  </a:lnTo>
                  <a:lnTo>
                    <a:pt x="775" y="130"/>
                  </a:lnTo>
                  <a:lnTo>
                    <a:pt x="627" y="37"/>
                  </a:lnTo>
                  <a:lnTo>
                    <a:pt x="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6" name="Google Shape;1166;p3"/>
            <p:cNvSpPr/>
            <p:nvPr/>
          </p:nvSpPr>
          <p:spPr>
            <a:xfrm>
              <a:off x="5382525" y="1677225"/>
              <a:ext cx="21225" cy="26750"/>
            </a:xfrm>
            <a:custGeom>
              <a:avLst/>
              <a:gdLst/>
              <a:ahLst/>
              <a:cxnLst/>
              <a:rect l="l" t="t" r="r" b="b"/>
              <a:pathLst>
                <a:path w="849" h="1070" extrusionOk="0">
                  <a:moveTo>
                    <a:pt x="369" y="0"/>
                  </a:moveTo>
                  <a:lnTo>
                    <a:pt x="314" y="37"/>
                  </a:lnTo>
                  <a:lnTo>
                    <a:pt x="185" y="129"/>
                  </a:lnTo>
                  <a:lnTo>
                    <a:pt x="56" y="258"/>
                  </a:lnTo>
                  <a:lnTo>
                    <a:pt x="19" y="332"/>
                  </a:lnTo>
                  <a:lnTo>
                    <a:pt x="1" y="387"/>
                  </a:lnTo>
                  <a:lnTo>
                    <a:pt x="19" y="461"/>
                  </a:lnTo>
                  <a:lnTo>
                    <a:pt x="38" y="516"/>
                  </a:lnTo>
                  <a:lnTo>
                    <a:pt x="130" y="682"/>
                  </a:lnTo>
                  <a:lnTo>
                    <a:pt x="259" y="848"/>
                  </a:lnTo>
                  <a:lnTo>
                    <a:pt x="406" y="1069"/>
                  </a:lnTo>
                  <a:lnTo>
                    <a:pt x="572" y="867"/>
                  </a:lnTo>
                  <a:lnTo>
                    <a:pt x="720" y="701"/>
                  </a:lnTo>
                  <a:lnTo>
                    <a:pt x="830" y="572"/>
                  </a:lnTo>
                  <a:lnTo>
                    <a:pt x="849" y="516"/>
                  </a:lnTo>
                  <a:lnTo>
                    <a:pt x="849" y="461"/>
                  </a:lnTo>
                  <a:lnTo>
                    <a:pt x="830" y="387"/>
                  </a:lnTo>
                  <a:lnTo>
                    <a:pt x="794" y="313"/>
                  </a:lnTo>
                  <a:lnTo>
                    <a:pt x="701" y="184"/>
                  </a:lnTo>
                  <a:lnTo>
                    <a:pt x="572" y="74"/>
                  </a:lnTo>
                  <a:lnTo>
                    <a:pt x="499" y="37"/>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7" name="Google Shape;1167;p3"/>
            <p:cNvSpPr/>
            <p:nvPr/>
          </p:nvSpPr>
          <p:spPr>
            <a:xfrm>
              <a:off x="4635325" y="801400"/>
              <a:ext cx="20300" cy="26300"/>
            </a:xfrm>
            <a:custGeom>
              <a:avLst/>
              <a:gdLst/>
              <a:ahLst/>
              <a:cxnLst/>
              <a:rect l="l" t="t" r="r" b="b"/>
              <a:pathLst>
                <a:path w="812" h="1052" extrusionOk="0">
                  <a:moveTo>
                    <a:pt x="388" y="0"/>
                  </a:moveTo>
                  <a:lnTo>
                    <a:pt x="240" y="203"/>
                  </a:lnTo>
                  <a:lnTo>
                    <a:pt x="111" y="388"/>
                  </a:lnTo>
                  <a:lnTo>
                    <a:pt x="19" y="535"/>
                  </a:lnTo>
                  <a:lnTo>
                    <a:pt x="0" y="590"/>
                  </a:lnTo>
                  <a:lnTo>
                    <a:pt x="0" y="646"/>
                  </a:lnTo>
                  <a:lnTo>
                    <a:pt x="19" y="720"/>
                  </a:lnTo>
                  <a:lnTo>
                    <a:pt x="56" y="775"/>
                  </a:lnTo>
                  <a:lnTo>
                    <a:pt x="166" y="904"/>
                  </a:lnTo>
                  <a:lnTo>
                    <a:pt x="296" y="1015"/>
                  </a:lnTo>
                  <a:lnTo>
                    <a:pt x="369" y="1033"/>
                  </a:lnTo>
                  <a:lnTo>
                    <a:pt x="425" y="1051"/>
                  </a:lnTo>
                  <a:lnTo>
                    <a:pt x="480" y="1033"/>
                  </a:lnTo>
                  <a:lnTo>
                    <a:pt x="554" y="996"/>
                  </a:lnTo>
                  <a:lnTo>
                    <a:pt x="664" y="885"/>
                  </a:lnTo>
                  <a:lnTo>
                    <a:pt x="775" y="756"/>
                  </a:lnTo>
                  <a:lnTo>
                    <a:pt x="812" y="683"/>
                  </a:lnTo>
                  <a:lnTo>
                    <a:pt x="812" y="627"/>
                  </a:lnTo>
                  <a:lnTo>
                    <a:pt x="812" y="554"/>
                  </a:lnTo>
                  <a:lnTo>
                    <a:pt x="793" y="498"/>
                  </a:lnTo>
                  <a:lnTo>
                    <a:pt x="683" y="369"/>
                  </a:lnTo>
                  <a:lnTo>
                    <a:pt x="554" y="203"/>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8" name="Google Shape;1168;p3"/>
            <p:cNvSpPr/>
            <p:nvPr/>
          </p:nvSpPr>
          <p:spPr>
            <a:xfrm>
              <a:off x="4532075" y="455675"/>
              <a:ext cx="21225" cy="26775"/>
            </a:xfrm>
            <a:custGeom>
              <a:avLst/>
              <a:gdLst/>
              <a:ahLst/>
              <a:cxnLst/>
              <a:rect l="l" t="t" r="r" b="b"/>
              <a:pathLst>
                <a:path w="849" h="1071" extrusionOk="0">
                  <a:moveTo>
                    <a:pt x="461" y="1"/>
                  </a:moveTo>
                  <a:lnTo>
                    <a:pt x="295" y="204"/>
                  </a:lnTo>
                  <a:lnTo>
                    <a:pt x="148" y="351"/>
                  </a:lnTo>
                  <a:lnTo>
                    <a:pt x="37" y="499"/>
                  </a:lnTo>
                  <a:lnTo>
                    <a:pt x="19" y="554"/>
                  </a:lnTo>
                  <a:lnTo>
                    <a:pt x="0" y="609"/>
                  </a:lnTo>
                  <a:lnTo>
                    <a:pt x="19" y="665"/>
                  </a:lnTo>
                  <a:lnTo>
                    <a:pt x="56" y="738"/>
                  </a:lnTo>
                  <a:lnTo>
                    <a:pt x="166" y="886"/>
                  </a:lnTo>
                  <a:lnTo>
                    <a:pt x="277" y="996"/>
                  </a:lnTo>
                  <a:lnTo>
                    <a:pt x="351" y="1052"/>
                  </a:lnTo>
                  <a:lnTo>
                    <a:pt x="424" y="1070"/>
                  </a:lnTo>
                  <a:lnTo>
                    <a:pt x="461" y="1070"/>
                  </a:lnTo>
                  <a:lnTo>
                    <a:pt x="535" y="1052"/>
                  </a:lnTo>
                  <a:lnTo>
                    <a:pt x="664" y="960"/>
                  </a:lnTo>
                  <a:lnTo>
                    <a:pt x="793" y="831"/>
                  </a:lnTo>
                  <a:lnTo>
                    <a:pt x="830" y="757"/>
                  </a:lnTo>
                  <a:lnTo>
                    <a:pt x="849" y="701"/>
                  </a:lnTo>
                  <a:lnTo>
                    <a:pt x="849" y="628"/>
                  </a:lnTo>
                  <a:lnTo>
                    <a:pt x="830" y="554"/>
                  </a:lnTo>
                  <a:lnTo>
                    <a:pt x="738" y="406"/>
                  </a:lnTo>
                  <a:lnTo>
                    <a:pt x="609" y="222"/>
                  </a:lnTo>
                  <a:lnTo>
                    <a:pt x="4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9" name="Google Shape;1169;p3"/>
            <p:cNvSpPr/>
            <p:nvPr/>
          </p:nvSpPr>
          <p:spPr>
            <a:xfrm>
              <a:off x="5604700" y="1800300"/>
              <a:ext cx="27225" cy="20300"/>
            </a:xfrm>
            <a:custGeom>
              <a:avLst/>
              <a:gdLst/>
              <a:ahLst/>
              <a:cxnLst/>
              <a:rect l="l" t="t" r="r" b="b"/>
              <a:pathLst>
                <a:path w="1089" h="812" extrusionOk="0">
                  <a:moveTo>
                    <a:pt x="462" y="0"/>
                  </a:moveTo>
                  <a:lnTo>
                    <a:pt x="407" y="18"/>
                  </a:lnTo>
                  <a:lnTo>
                    <a:pt x="351" y="37"/>
                  </a:lnTo>
                  <a:lnTo>
                    <a:pt x="222" y="148"/>
                  </a:lnTo>
                  <a:lnTo>
                    <a:pt x="112" y="277"/>
                  </a:lnTo>
                  <a:lnTo>
                    <a:pt x="1" y="387"/>
                  </a:lnTo>
                  <a:lnTo>
                    <a:pt x="112" y="516"/>
                  </a:lnTo>
                  <a:lnTo>
                    <a:pt x="222" y="645"/>
                  </a:lnTo>
                  <a:lnTo>
                    <a:pt x="314" y="756"/>
                  </a:lnTo>
                  <a:lnTo>
                    <a:pt x="370" y="793"/>
                  </a:lnTo>
                  <a:lnTo>
                    <a:pt x="443" y="811"/>
                  </a:lnTo>
                  <a:lnTo>
                    <a:pt x="499" y="811"/>
                  </a:lnTo>
                  <a:lnTo>
                    <a:pt x="554" y="793"/>
                  </a:lnTo>
                  <a:lnTo>
                    <a:pt x="702" y="701"/>
                  </a:lnTo>
                  <a:lnTo>
                    <a:pt x="867" y="572"/>
                  </a:lnTo>
                  <a:lnTo>
                    <a:pt x="1089" y="424"/>
                  </a:lnTo>
                  <a:lnTo>
                    <a:pt x="886" y="258"/>
                  </a:lnTo>
                  <a:lnTo>
                    <a:pt x="720"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0" name="Google Shape;1170;p3"/>
            <p:cNvSpPr/>
            <p:nvPr/>
          </p:nvSpPr>
          <p:spPr>
            <a:xfrm>
              <a:off x="4582325" y="635000"/>
              <a:ext cx="28600" cy="22150"/>
            </a:xfrm>
            <a:custGeom>
              <a:avLst/>
              <a:gdLst/>
              <a:ahLst/>
              <a:cxnLst/>
              <a:rect l="l" t="t" r="r" b="b"/>
              <a:pathLst>
                <a:path w="1144" h="886" extrusionOk="0">
                  <a:moveTo>
                    <a:pt x="480" y="0"/>
                  </a:moveTo>
                  <a:lnTo>
                    <a:pt x="406" y="19"/>
                  </a:lnTo>
                  <a:lnTo>
                    <a:pt x="350" y="56"/>
                  </a:lnTo>
                  <a:lnTo>
                    <a:pt x="240" y="166"/>
                  </a:lnTo>
                  <a:lnTo>
                    <a:pt x="129" y="314"/>
                  </a:lnTo>
                  <a:lnTo>
                    <a:pt x="0" y="443"/>
                  </a:lnTo>
                  <a:lnTo>
                    <a:pt x="129" y="572"/>
                  </a:lnTo>
                  <a:lnTo>
                    <a:pt x="258" y="701"/>
                  </a:lnTo>
                  <a:lnTo>
                    <a:pt x="387" y="812"/>
                  </a:lnTo>
                  <a:lnTo>
                    <a:pt x="443" y="867"/>
                  </a:lnTo>
                  <a:lnTo>
                    <a:pt x="516" y="885"/>
                  </a:lnTo>
                  <a:lnTo>
                    <a:pt x="572" y="885"/>
                  </a:lnTo>
                  <a:lnTo>
                    <a:pt x="627" y="848"/>
                  </a:lnTo>
                  <a:lnTo>
                    <a:pt x="775" y="738"/>
                  </a:lnTo>
                  <a:lnTo>
                    <a:pt x="940" y="590"/>
                  </a:lnTo>
                  <a:lnTo>
                    <a:pt x="1143" y="406"/>
                  </a:lnTo>
                  <a:lnTo>
                    <a:pt x="940" y="258"/>
                  </a:lnTo>
                  <a:lnTo>
                    <a:pt x="756" y="129"/>
                  </a:lnTo>
                  <a:lnTo>
                    <a:pt x="609" y="37"/>
                  </a:lnTo>
                  <a:lnTo>
                    <a:pt x="535" y="19"/>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1" name="Google Shape;1171;p3"/>
            <p:cNvSpPr/>
            <p:nvPr/>
          </p:nvSpPr>
          <p:spPr>
            <a:xfrm>
              <a:off x="5092125" y="1463800"/>
              <a:ext cx="19850" cy="25375"/>
            </a:xfrm>
            <a:custGeom>
              <a:avLst/>
              <a:gdLst/>
              <a:ahLst/>
              <a:cxnLst/>
              <a:rect l="l" t="t" r="r" b="b"/>
              <a:pathLst>
                <a:path w="794" h="1015" extrusionOk="0">
                  <a:moveTo>
                    <a:pt x="425" y="0"/>
                  </a:moveTo>
                  <a:lnTo>
                    <a:pt x="369" y="19"/>
                  </a:lnTo>
                  <a:lnTo>
                    <a:pt x="296" y="55"/>
                  </a:lnTo>
                  <a:lnTo>
                    <a:pt x="167" y="148"/>
                  </a:lnTo>
                  <a:lnTo>
                    <a:pt x="56" y="277"/>
                  </a:lnTo>
                  <a:lnTo>
                    <a:pt x="19" y="332"/>
                  </a:lnTo>
                  <a:lnTo>
                    <a:pt x="1" y="387"/>
                  </a:lnTo>
                  <a:lnTo>
                    <a:pt x="1" y="443"/>
                  </a:lnTo>
                  <a:lnTo>
                    <a:pt x="38" y="516"/>
                  </a:lnTo>
                  <a:lnTo>
                    <a:pt x="130" y="645"/>
                  </a:lnTo>
                  <a:lnTo>
                    <a:pt x="259" y="811"/>
                  </a:lnTo>
                  <a:lnTo>
                    <a:pt x="406" y="1014"/>
                  </a:lnTo>
                  <a:lnTo>
                    <a:pt x="554" y="811"/>
                  </a:lnTo>
                  <a:lnTo>
                    <a:pt x="683" y="645"/>
                  </a:lnTo>
                  <a:lnTo>
                    <a:pt x="775" y="498"/>
                  </a:lnTo>
                  <a:lnTo>
                    <a:pt x="794" y="443"/>
                  </a:lnTo>
                  <a:lnTo>
                    <a:pt x="794" y="369"/>
                  </a:lnTo>
                  <a:lnTo>
                    <a:pt x="794" y="314"/>
                  </a:lnTo>
                  <a:lnTo>
                    <a:pt x="757" y="258"/>
                  </a:lnTo>
                  <a:lnTo>
                    <a:pt x="646" y="129"/>
                  </a:lnTo>
                  <a:lnTo>
                    <a:pt x="535" y="37"/>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2" name="Google Shape;1172;p3"/>
            <p:cNvSpPr/>
            <p:nvPr/>
          </p:nvSpPr>
          <p:spPr>
            <a:xfrm>
              <a:off x="4885625" y="1258200"/>
              <a:ext cx="16625" cy="21700"/>
            </a:xfrm>
            <a:custGeom>
              <a:avLst/>
              <a:gdLst/>
              <a:ahLst/>
              <a:cxnLst/>
              <a:rect l="l" t="t" r="r" b="b"/>
              <a:pathLst>
                <a:path w="665" h="868" extrusionOk="0">
                  <a:moveTo>
                    <a:pt x="295" y="1"/>
                  </a:moveTo>
                  <a:lnTo>
                    <a:pt x="185" y="185"/>
                  </a:lnTo>
                  <a:lnTo>
                    <a:pt x="74" y="314"/>
                  </a:lnTo>
                  <a:lnTo>
                    <a:pt x="0" y="443"/>
                  </a:lnTo>
                  <a:lnTo>
                    <a:pt x="0" y="499"/>
                  </a:lnTo>
                  <a:lnTo>
                    <a:pt x="0" y="535"/>
                  </a:lnTo>
                  <a:lnTo>
                    <a:pt x="19" y="591"/>
                  </a:lnTo>
                  <a:lnTo>
                    <a:pt x="37" y="628"/>
                  </a:lnTo>
                  <a:lnTo>
                    <a:pt x="129" y="720"/>
                  </a:lnTo>
                  <a:lnTo>
                    <a:pt x="351" y="867"/>
                  </a:lnTo>
                  <a:lnTo>
                    <a:pt x="554" y="683"/>
                  </a:lnTo>
                  <a:lnTo>
                    <a:pt x="627" y="591"/>
                  </a:lnTo>
                  <a:lnTo>
                    <a:pt x="646" y="535"/>
                  </a:lnTo>
                  <a:lnTo>
                    <a:pt x="664" y="480"/>
                  </a:lnTo>
                  <a:lnTo>
                    <a:pt x="646" y="443"/>
                  </a:lnTo>
                  <a:lnTo>
                    <a:pt x="627" y="388"/>
                  </a:lnTo>
                  <a:lnTo>
                    <a:pt x="554" y="277"/>
                  </a:lnTo>
                  <a:lnTo>
                    <a:pt x="424" y="148"/>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3" name="Google Shape;1173;p3"/>
            <p:cNvSpPr/>
            <p:nvPr/>
          </p:nvSpPr>
          <p:spPr>
            <a:xfrm>
              <a:off x="4754250" y="1072900"/>
              <a:ext cx="16150" cy="20775"/>
            </a:xfrm>
            <a:custGeom>
              <a:avLst/>
              <a:gdLst/>
              <a:ahLst/>
              <a:cxnLst/>
              <a:rect l="l" t="t" r="r" b="b"/>
              <a:pathLst>
                <a:path w="646" h="831" extrusionOk="0">
                  <a:moveTo>
                    <a:pt x="332" y="1"/>
                  </a:moveTo>
                  <a:lnTo>
                    <a:pt x="203" y="167"/>
                  </a:lnTo>
                  <a:lnTo>
                    <a:pt x="111" y="314"/>
                  </a:lnTo>
                  <a:lnTo>
                    <a:pt x="37" y="425"/>
                  </a:lnTo>
                  <a:lnTo>
                    <a:pt x="19" y="480"/>
                  </a:lnTo>
                  <a:lnTo>
                    <a:pt x="1" y="517"/>
                  </a:lnTo>
                  <a:lnTo>
                    <a:pt x="19" y="572"/>
                  </a:lnTo>
                  <a:lnTo>
                    <a:pt x="37" y="627"/>
                  </a:lnTo>
                  <a:lnTo>
                    <a:pt x="130" y="720"/>
                  </a:lnTo>
                  <a:lnTo>
                    <a:pt x="222" y="812"/>
                  </a:lnTo>
                  <a:lnTo>
                    <a:pt x="259" y="830"/>
                  </a:lnTo>
                  <a:lnTo>
                    <a:pt x="296" y="830"/>
                  </a:lnTo>
                  <a:lnTo>
                    <a:pt x="406" y="793"/>
                  </a:lnTo>
                  <a:lnTo>
                    <a:pt x="517" y="701"/>
                  </a:lnTo>
                  <a:lnTo>
                    <a:pt x="609" y="609"/>
                  </a:lnTo>
                  <a:lnTo>
                    <a:pt x="646" y="572"/>
                  </a:lnTo>
                  <a:lnTo>
                    <a:pt x="646" y="517"/>
                  </a:lnTo>
                  <a:lnTo>
                    <a:pt x="646" y="462"/>
                  </a:lnTo>
                  <a:lnTo>
                    <a:pt x="627" y="425"/>
                  </a:lnTo>
                  <a:lnTo>
                    <a:pt x="554" y="314"/>
                  </a:lnTo>
                  <a:lnTo>
                    <a:pt x="443" y="167"/>
                  </a:lnTo>
                  <a:lnTo>
                    <a:pt x="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4" name="Google Shape;1174;p3"/>
            <p:cNvSpPr/>
            <p:nvPr/>
          </p:nvSpPr>
          <p:spPr>
            <a:xfrm>
              <a:off x="5530950" y="1788300"/>
              <a:ext cx="20325" cy="15700"/>
            </a:xfrm>
            <a:custGeom>
              <a:avLst/>
              <a:gdLst/>
              <a:ahLst/>
              <a:cxnLst/>
              <a:rect l="l" t="t" r="r" b="b"/>
              <a:pathLst>
                <a:path w="813" h="628" extrusionOk="0">
                  <a:moveTo>
                    <a:pt x="240" y="1"/>
                  </a:moveTo>
                  <a:lnTo>
                    <a:pt x="185" y="38"/>
                  </a:lnTo>
                  <a:lnTo>
                    <a:pt x="93" y="130"/>
                  </a:lnTo>
                  <a:lnTo>
                    <a:pt x="19" y="222"/>
                  </a:lnTo>
                  <a:lnTo>
                    <a:pt x="1" y="277"/>
                  </a:lnTo>
                  <a:lnTo>
                    <a:pt x="1" y="314"/>
                  </a:lnTo>
                  <a:lnTo>
                    <a:pt x="38" y="406"/>
                  </a:lnTo>
                  <a:lnTo>
                    <a:pt x="130" y="517"/>
                  </a:lnTo>
                  <a:lnTo>
                    <a:pt x="222" y="591"/>
                  </a:lnTo>
                  <a:lnTo>
                    <a:pt x="277" y="628"/>
                  </a:lnTo>
                  <a:lnTo>
                    <a:pt x="370" y="628"/>
                  </a:lnTo>
                  <a:lnTo>
                    <a:pt x="425" y="609"/>
                  </a:lnTo>
                  <a:lnTo>
                    <a:pt x="536" y="535"/>
                  </a:lnTo>
                  <a:lnTo>
                    <a:pt x="665" y="406"/>
                  </a:lnTo>
                  <a:lnTo>
                    <a:pt x="812" y="277"/>
                  </a:lnTo>
                  <a:lnTo>
                    <a:pt x="646" y="167"/>
                  </a:lnTo>
                  <a:lnTo>
                    <a:pt x="499" y="74"/>
                  </a:lnTo>
                  <a:lnTo>
                    <a:pt x="388" y="19"/>
                  </a:lnTo>
                  <a:lnTo>
                    <a:pt x="3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5" name="Google Shape;1175;p3"/>
            <p:cNvSpPr/>
            <p:nvPr/>
          </p:nvSpPr>
          <p:spPr>
            <a:xfrm>
              <a:off x="4483200" y="289750"/>
              <a:ext cx="16175" cy="20750"/>
            </a:xfrm>
            <a:custGeom>
              <a:avLst/>
              <a:gdLst/>
              <a:ahLst/>
              <a:cxnLst/>
              <a:rect l="l" t="t" r="r" b="b"/>
              <a:pathLst>
                <a:path w="647" h="830" extrusionOk="0">
                  <a:moveTo>
                    <a:pt x="370" y="0"/>
                  </a:moveTo>
                  <a:lnTo>
                    <a:pt x="259" y="37"/>
                  </a:lnTo>
                  <a:lnTo>
                    <a:pt x="148" y="111"/>
                  </a:lnTo>
                  <a:lnTo>
                    <a:pt x="56" y="203"/>
                  </a:lnTo>
                  <a:lnTo>
                    <a:pt x="19" y="258"/>
                  </a:lnTo>
                  <a:lnTo>
                    <a:pt x="1" y="295"/>
                  </a:lnTo>
                  <a:lnTo>
                    <a:pt x="1" y="350"/>
                  </a:lnTo>
                  <a:lnTo>
                    <a:pt x="19" y="406"/>
                  </a:lnTo>
                  <a:lnTo>
                    <a:pt x="93" y="516"/>
                  </a:lnTo>
                  <a:lnTo>
                    <a:pt x="185" y="664"/>
                  </a:lnTo>
                  <a:lnTo>
                    <a:pt x="296" y="830"/>
                  </a:lnTo>
                  <a:lnTo>
                    <a:pt x="425" y="664"/>
                  </a:lnTo>
                  <a:lnTo>
                    <a:pt x="536" y="535"/>
                  </a:lnTo>
                  <a:lnTo>
                    <a:pt x="628" y="424"/>
                  </a:lnTo>
                  <a:lnTo>
                    <a:pt x="646" y="387"/>
                  </a:lnTo>
                  <a:lnTo>
                    <a:pt x="646" y="332"/>
                  </a:lnTo>
                  <a:lnTo>
                    <a:pt x="646" y="277"/>
                  </a:lnTo>
                  <a:lnTo>
                    <a:pt x="628" y="240"/>
                  </a:lnTo>
                  <a:lnTo>
                    <a:pt x="554" y="129"/>
                  </a:lnTo>
                  <a:lnTo>
                    <a:pt x="462" y="37"/>
                  </a:lnTo>
                  <a:lnTo>
                    <a:pt x="407" y="19"/>
                  </a:lnTo>
                  <a:lnTo>
                    <a:pt x="3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6" name="Google Shape;1176;p3"/>
            <p:cNvSpPr/>
            <p:nvPr/>
          </p:nvSpPr>
          <p:spPr>
            <a:xfrm>
              <a:off x="4819250" y="1167400"/>
              <a:ext cx="17525" cy="22150"/>
            </a:xfrm>
            <a:custGeom>
              <a:avLst/>
              <a:gdLst/>
              <a:ahLst/>
              <a:cxnLst/>
              <a:rect l="l" t="t" r="r" b="b"/>
              <a:pathLst>
                <a:path w="701" h="886" extrusionOk="0">
                  <a:moveTo>
                    <a:pt x="388" y="0"/>
                  </a:moveTo>
                  <a:lnTo>
                    <a:pt x="166" y="185"/>
                  </a:lnTo>
                  <a:lnTo>
                    <a:pt x="56" y="295"/>
                  </a:lnTo>
                  <a:lnTo>
                    <a:pt x="37" y="332"/>
                  </a:lnTo>
                  <a:lnTo>
                    <a:pt x="0" y="388"/>
                  </a:lnTo>
                  <a:lnTo>
                    <a:pt x="0" y="443"/>
                  </a:lnTo>
                  <a:lnTo>
                    <a:pt x="19" y="480"/>
                  </a:lnTo>
                  <a:lnTo>
                    <a:pt x="93" y="590"/>
                  </a:lnTo>
                  <a:lnTo>
                    <a:pt x="203" y="738"/>
                  </a:lnTo>
                  <a:lnTo>
                    <a:pt x="332" y="885"/>
                  </a:lnTo>
                  <a:lnTo>
                    <a:pt x="461" y="738"/>
                  </a:lnTo>
                  <a:lnTo>
                    <a:pt x="590" y="627"/>
                  </a:lnTo>
                  <a:lnTo>
                    <a:pt x="683" y="517"/>
                  </a:lnTo>
                  <a:lnTo>
                    <a:pt x="701" y="480"/>
                  </a:lnTo>
                  <a:lnTo>
                    <a:pt x="701" y="443"/>
                  </a:lnTo>
                  <a:lnTo>
                    <a:pt x="683" y="369"/>
                  </a:lnTo>
                  <a:lnTo>
                    <a:pt x="664" y="314"/>
                  </a:lnTo>
                  <a:lnTo>
                    <a:pt x="572" y="222"/>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7" name="Google Shape;1177;p3"/>
            <p:cNvSpPr/>
            <p:nvPr/>
          </p:nvSpPr>
          <p:spPr>
            <a:xfrm>
              <a:off x="6150025" y="1979600"/>
              <a:ext cx="19375" cy="15700"/>
            </a:xfrm>
            <a:custGeom>
              <a:avLst/>
              <a:gdLst/>
              <a:ahLst/>
              <a:cxnLst/>
              <a:rect l="l" t="t" r="r" b="b"/>
              <a:pathLst>
                <a:path w="775" h="628" extrusionOk="0">
                  <a:moveTo>
                    <a:pt x="314" y="0"/>
                  </a:moveTo>
                  <a:lnTo>
                    <a:pt x="277" y="19"/>
                  </a:lnTo>
                  <a:lnTo>
                    <a:pt x="185" y="93"/>
                  </a:lnTo>
                  <a:lnTo>
                    <a:pt x="0" y="259"/>
                  </a:lnTo>
                  <a:lnTo>
                    <a:pt x="148" y="480"/>
                  </a:lnTo>
                  <a:lnTo>
                    <a:pt x="221" y="572"/>
                  </a:lnTo>
                  <a:lnTo>
                    <a:pt x="277" y="590"/>
                  </a:lnTo>
                  <a:lnTo>
                    <a:pt x="314" y="627"/>
                  </a:lnTo>
                  <a:lnTo>
                    <a:pt x="351" y="627"/>
                  </a:lnTo>
                  <a:lnTo>
                    <a:pt x="406" y="609"/>
                  </a:lnTo>
                  <a:lnTo>
                    <a:pt x="498" y="554"/>
                  </a:lnTo>
                  <a:lnTo>
                    <a:pt x="627" y="461"/>
                  </a:lnTo>
                  <a:lnTo>
                    <a:pt x="775" y="351"/>
                  </a:lnTo>
                  <a:lnTo>
                    <a:pt x="646" y="222"/>
                  </a:lnTo>
                  <a:lnTo>
                    <a:pt x="535" y="111"/>
                  </a:lnTo>
                  <a:lnTo>
                    <a:pt x="443" y="37"/>
                  </a:lnTo>
                  <a:lnTo>
                    <a:pt x="4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8" name="Google Shape;1178;p3"/>
            <p:cNvSpPr/>
            <p:nvPr/>
          </p:nvSpPr>
          <p:spPr>
            <a:xfrm>
              <a:off x="5993300" y="1947325"/>
              <a:ext cx="15700" cy="19850"/>
            </a:xfrm>
            <a:custGeom>
              <a:avLst/>
              <a:gdLst/>
              <a:ahLst/>
              <a:cxnLst/>
              <a:rect l="l" t="t" r="r" b="b"/>
              <a:pathLst>
                <a:path w="628" h="794" extrusionOk="0">
                  <a:moveTo>
                    <a:pt x="295" y="1"/>
                  </a:moveTo>
                  <a:lnTo>
                    <a:pt x="185" y="148"/>
                  </a:lnTo>
                  <a:lnTo>
                    <a:pt x="92" y="259"/>
                  </a:lnTo>
                  <a:lnTo>
                    <a:pt x="19" y="370"/>
                  </a:lnTo>
                  <a:lnTo>
                    <a:pt x="0" y="406"/>
                  </a:lnTo>
                  <a:lnTo>
                    <a:pt x="0" y="462"/>
                  </a:lnTo>
                  <a:lnTo>
                    <a:pt x="19" y="499"/>
                  </a:lnTo>
                  <a:lnTo>
                    <a:pt x="37" y="536"/>
                  </a:lnTo>
                  <a:lnTo>
                    <a:pt x="111" y="628"/>
                  </a:lnTo>
                  <a:lnTo>
                    <a:pt x="295" y="794"/>
                  </a:lnTo>
                  <a:lnTo>
                    <a:pt x="498" y="628"/>
                  </a:lnTo>
                  <a:lnTo>
                    <a:pt x="572" y="536"/>
                  </a:lnTo>
                  <a:lnTo>
                    <a:pt x="609" y="480"/>
                  </a:lnTo>
                  <a:lnTo>
                    <a:pt x="627" y="425"/>
                  </a:lnTo>
                  <a:lnTo>
                    <a:pt x="627" y="388"/>
                  </a:lnTo>
                  <a:lnTo>
                    <a:pt x="609" y="351"/>
                  </a:lnTo>
                  <a:lnTo>
                    <a:pt x="535" y="259"/>
                  </a:lnTo>
                  <a:lnTo>
                    <a:pt x="424" y="130"/>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9" name="Google Shape;1179;p3"/>
            <p:cNvSpPr/>
            <p:nvPr/>
          </p:nvSpPr>
          <p:spPr>
            <a:xfrm>
              <a:off x="6072575" y="1965300"/>
              <a:ext cx="19850" cy="15700"/>
            </a:xfrm>
            <a:custGeom>
              <a:avLst/>
              <a:gdLst/>
              <a:ahLst/>
              <a:cxnLst/>
              <a:rect l="l" t="t" r="r" b="b"/>
              <a:pathLst>
                <a:path w="794" h="628" extrusionOk="0">
                  <a:moveTo>
                    <a:pt x="333" y="1"/>
                  </a:moveTo>
                  <a:lnTo>
                    <a:pt x="296" y="19"/>
                  </a:lnTo>
                  <a:lnTo>
                    <a:pt x="259" y="38"/>
                  </a:lnTo>
                  <a:lnTo>
                    <a:pt x="167" y="112"/>
                  </a:lnTo>
                  <a:lnTo>
                    <a:pt x="1" y="296"/>
                  </a:lnTo>
                  <a:lnTo>
                    <a:pt x="185" y="499"/>
                  </a:lnTo>
                  <a:lnTo>
                    <a:pt x="277" y="572"/>
                  </a:lnTo>
                  <a:lnTo>
                    <a:pt x="314" y="609"/>
                  </a:lnTo>
                  <a:lnTo>
                    <a:pt x="369" y="628"/>
                  </a:lnTo>
                  <a:lnTo>
                    <a:pt x="406" y="628"/>
                  </a:lnTo>
                  <a:lnTo>
                    <a:pt x="443" y="609"/>
                  </a:lnTo>
                  <a:lnTo>
                    <a:pt x="554" y="517"/>
                  </a:lnTo>
                  <a:lnTo>
                    <a:pt x="664" y="407"/>
                  </a:lnTo>
                  <a:lnTo>
                    <a:pt x="793" y="296"/>
                  </a:lnTo>
                  <a:lnTo>
                    <a:pt x="646" y="185"/>
                  </a:lnTo>
                  <a:lnTo>
                    <a:pt x="535" y="93"/>
                  </a:lnTo>
                  <a:lnTo>
                    <a:pt x="425" y="19"/>
                  </a:lnTo>
                  <a:lnTo>
                    <a:pt x="3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180" name="Google Shape;1180;p3"/>
          <p:cNvGrpSpPr/>
          <p:nvPr/>
        </p:nvGrpSpPr>
        <p:grpSpPr>
          <a:xfrm>
            <a:off x="4651500" y="-1852899"/>
            <a:ext cx="3535773" cy="2955372"/>
            <a:chOff x="8778750" y="1654938"/>
            <a:chExt cx="2651830" cy="2216529"/>
          </a:xfrm>
        </p:grpSpPr>
        <p:sp>
          <p:nvSpPr>
            <p:cNvPr id="1181" name="Google Shape;1181;p3"/>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2" name="Google Shape;1182;p3"/>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3" name="Google Shape;1183;p3"/>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4" name="Google Shape;1184;p3"/>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5" name="Google Shape;1185;p3"/>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6" name="Google Shape;1186;p3"/>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7" name="Google Shape;1187;p3"/>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8" name="Google Shape;1188;p3"/>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9" name="Google Shape;1189;p3"/>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190" name="Google Shape;1190;p3"/>
          <p:cNvSpPr/>
          <p:nvPr/>
        </p:nvSpPr>
        <p:spPr>
          <a:xfrm>
            <a:off x="4194844" y="149967"/>
            <a:ext cx="174000" cy="1740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91" name="Google Shape;1191;p3"/>
          <p:cNvSpPr/>
          <p:nvPr/>
        </p:nvSpPr>
        <p:spPr>
          <a:xfrm>
            <a:off x="3969233" y="530967"/>
            <a:ext cx="142400" cy="1424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92" name="Google Shape;1192;p3"/>
          <p:cNvSpPr/>
          <p:nvPr/>
        </p:nvSpPr>
        <p:spPr>
          <a:xfrm>
            <a:off x="11675144" y="3832967"/>
            <a:ext cx="174000" cy="1740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93" name="Google Shape;1193;p3"/>
          <p:cNvSpPr/>
          <p:nvPr/>
        </p:nvSpPr>
        <p:spPr>
          <a:xfrm>
            <a:off x="11449533" y="4213967"/>
            <a:ext cx="142400" cy="1424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438501457"/>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232"/>
        <p:cNvGrpSpPr/>
        <p:nvPr/>
      </p:nvGrpSpPr>
      <p:grpSpPr>
        <a:xfrm>
          <a:off x="0" y="0"/>
          <a:ext cx="0" cy="0"/>
          <a:chOff x="0" y="0"/>
          <a:chExt cx="0" cy="0"/>
        </a:xfrm>
      </p:grpSpPr>
      <p:sp>
        <p:nvSpPr>
          <p:cNvPr id="1233" name="Google Shape;1233;p5"/>
          <p:cNvSpPr txBox="1">
            <a:spLocks noGrp="1"/>
          </p:cNvSpPr>
          <p:nvPr>
            <p:ph type="title"/>
          </p:nvPr>
        </p:nvSpPr>
        <p:spPr>
          <a:xfrm>
            <a:off x="2002967" y="3800216"/>
            <a:ext cx="3884400" cy="487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sz="3067" b="0">
                <a:solidFill>
                  <a:schemeClr val="lt1"/>
                </a:solidFill>
                <a:latin typeface="#9Slide07 SVNBango" panose="02000000000000000000" pitchFamily="2" charset="0"/>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234" name="Google Shape;1234;p5"/>
          <p:cNvSpPr txBox="1">
            <a:spLocks noGrp="1"/>
          </p:cNvSpPr>
          <p:nvPr>
            <p:ph type="title" idx="2"/>
          </p:nvPr>
        </p:nvSpPr>
        <p:spPr>
          <a:xfrm>
            <a:off x="6305033" y="3800216"/>
            <a:ext cx="3884400" cy="487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sz="3067" b="0">
                <a:solidFill>
                  <a:schemeClr val="lt1"/>
                </a:solidFill>
                <a:latin typeface="#9Slide07 SVNBango" panose="02000000000000000000" pitchFamily="2" charset="0"/>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235" name="Google Shape;1235;p5"/>
          <p:cNvSpPr txBox="1">
            <a:spLocks noGrp="1"/>
          </p:cNvSpPr>
          <p:nvPr>
            <p:ph type="subTitle" idx="1"/>
          </p:nvPr>
        </p:nvSpPr>
        <p:spPr>
          <a:xfrm>
            <a:off x="6305033" y="4292249"/>
            <a:ext cx="3884400" cy="731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atin typeface="#9Slide03 Quicksand" panose="00000500000000000000" pitchFamily="2" charset="0"/>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236" name="Google Shape;1236;p5"/>
          <p:cNvSpPr txBox="1">
            <a:spLocks noGrp="1"/>
          </p:cNvSpPr>
          <p:nvPr>
            <p:ph type="subTitle" idx="3"/>
          </p:nvPr>
        </p:nvSpPr>
        <p:spPr>
          <a:xfrm>
            <a:off x="2002567" y="4292249"/>
            <a:ext cx="3885200" cy="731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atin typeface="#9Slide03 Quicksand" panose="00000500000000000000" pitchFamily="2" charset="0"/>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237" name="Google Shape;1237;p5"/>
          <p:cNvSpPr txBox="1">
            <a:spLocks noGrp="1"/>
          </p:cNvSpPr>
          <p:nvPr>
            <p:ph type="title" idx="4"/>
          </p:nvPr>
        </p:nvSpPr>
        <p:spPr>
          <a:xfrm>
            <a:off x="960000" y="719333"/>
            <a:ext cx="102720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2800"/>
              <a:buNone/>
              <a:defRPr sz="4667">
                <a:latin typeface="#9Slide07 SVNBango" panose="02000000000000000000" pitchFamily="2" charset="0"/>
              </a:defRPr>
            </a:lvl1pPr>
            <a:lvl2pPr lvl="1" algn="ctr" rtl="0">
              <a:spcBef>
                <a:spcPts val="0"/>
              </a:spcBef>
              <a:spcAft>
                <a:spcPts val="0"/>
              </a:spcAft>
              <a:buClr>
                <a:schemeClr val="lt1"/>
              </a:buClr>
              <a:buSzPts val="3500"/>
              <a:buNone/>
              <a:defRPr>
                <a:solidFill>
                  <a:schemeClr val="lt1"/>
                </a:solidFill>
              </a:defRPr>
            </a:lvl2pPr>
            <a:lvl3pPr lvl="2" algn="ctr" rtl="0">
              <a:spcBef>
                <a:spcPts val="0"/>
              </a:spcBef>
              <a:spcAft>
                <a:spcPts val="0"/>
              </a:spcAft>
              <a:buClr>
                <a:schemeClr val="lt1"/>
              </a:buClr>
              <a:buSzPts val="3500"/>
              <a:buNone/>
              <a:defRPr>
                <a:solidFill>
                  <a:schemeClr val="lt1"/>
                </a:solidFill>
              </a:defRPr>
            </a:lvl3pPr>
            <a:lvl4pPr lvl="3" algn="ctr" rtl="0">
              <a:spcBef>
                <a:spcPts val="0"/>
              </a:spcBef>
              <a:spcAft>
                <a:spcPts val="0"/>
              </a:spcAft>
              <a:buClr>
                <a:schemeClr val="lt1"/>
              </a:buClr>
              <a:buSzPts val="3500"/>
              <a:buNone/>
              <a:defRPr>
                <a:solidFill>
                  <a:schemeClr val="lt1"/>
                </a:solidFill>
              </a:defRPr>
            </a:lvl4pPr>
            <a:lvl5pPr lvl="4" algn="ctr" rtl="0">
              <a:spcBef>
                <a:spcPts val="0"/>
              </a:spcBef>
              <a:spcAft>
                <a:spcPts val="0"/>
              </a:spcAft>
              <a:buClr>
                <a:schemeClr val="lt1"/>
              </a:buClr>
              <a:buSzPts val="3500"/>
              <a:buNone/>
              <a:defRPr>
                <a:solidFill>
                  <a:schemeClr val="lt1"/>
                </a:solidFill>
              </a:defRPr>
            </a:lvl5pPr>
            <a:lvl6pPr lvl="5" algn="ctr" rtl="0">
              <a:spcBef>
                <a:spcPts val="0"/>
              </a:spcBef>
              <a:spcAft>
                <a:spcPts val="0"/>
              </a:spcAft>
              <a:buClr>
                <a:schemeClr val="lt1"/>
              </a:buClr>
              <a:buSzPts val="3500"/>
              <a:buNone/>
              <a:defRPr>
                <a:solidFill>
                  <a:schemeClr val="lt1"/>
                </a:solidFill>
              </a:defRPr>
            </a:lvl6pPr>
            <a:lvl7pPr lvl="6" algn="ctr" rtl="0">
              <a:spcBef>
                <a:spcPts val="0"/>
              </a:spcBef>
              <a:spcAft>
                <a:spcPts val="0"/>
              </a:spcAft>
              <a:buClr>
                <a:schemeClr val="lt1"/>
              </a:buClr>
              <a:buSzPts val="3500"/>
              <a:buNone/>
              <a:defRPr>
                <a:solidFill>
                  <a:schemeClr val="lt1"/>
                </a:solidFill>
              </a:defRPr>
            </a:lvl7pPr>
            <a:lvl8pPr lvl="7" algn="ctr" rtl="0">
              <a:spcBef>
                <a:spcPts val="0"/>
              </a:spcBef>
              <a:spcAft>
                <a:spcPts val="0"/>
              </a:spcAft>
              <a:buClr>
                <a:schemeClr val="lt1"/>
              </a:buClr>
              <a:buSzPts val="3500"/>
              <a:buNone/>
              <a:defRPr>
                <a:solidFill>
                  <a:schemeClr val="lt1"/>
                </a:solidFill>
              </a:defRPr>
            </a:lvl8pPr>
            <a:lvl9pPr lvl="8" algn="ctr" rtl="0">
              <a:spcBef>
                <a:spcPts val="0"/>
              </a:spcBef>
              <a:spcAft>
                <a:spcPts val="0"/>
              </a:spcAft>
              <a:buClr>
                <a:schemeClr val="lt1"/>
              </a:buClr>
              <a:buSzPts val="3500"/>
              <a:buNone/>
              <a:defRPr>
                <a:solidFill>
                  <a:schemeClr val="lt1"/>
                </a:solidFill>
              </a:defRPr>
            </a:lvl9pPr>
          </a:lstStyle>
          <a:p>
            <a:endParaRPr/>
          </a:p>
        </p:txBody>
      </p:sp>
      <p:sp>
        <p:nvSpPr>
          <p:cNvPr id="1238" name="Google Shape;1238;p5"/>
          <p:cNvSpPr/>
          <p:nvPr/>
        </p:nvSpPr>
        <p:spPr>
          <a:xfrm>
            <a:off x="9485839" y="6330161"/>
            <a:ext cx="149151" cy="64216"/>
          </a:xfrm>
          <a:custGeom>
            <a:avLst/>
            <a:gdLst/>
            <a:ahLst/>
            <a:cxnLst/>
            <a:rect l="l" t="t" r="r" b="b"/>
            <a:pathLst>
              <a:path w="2966" h="1277" fill="none" extrusionOk="0">
                <a:moveTo>
                  <a:pt x="0" y="19"/>
                </a:moveTo>
                <a:lnTo>
                  <a:pt x="0" y="19"/>
                </a:lnTo>
                <a:lnTo>
                  <a:pt x="0" y="19"/>
                </a:lnTo>
                <a:lnTo>
                  <a:pt x="601" y="0"/>
                </a:lnTo>
                <a:lnTo>
                  <a:pt x="601" y="0"/>
                </a:lnTo>
                <a:lnTo>
                  <a:pt x="1220" y="19"/>
                </a:lnTo>
                <a:lnTo>
                  <a:pt x="1802" y="75"/>
                </a:lnTo>
                <a:lnTo>
                  <a:pt x="1802" y="75"/>
                </a:lnTo>
                <a:lnTo>
                  <a:pt x="2121" y="113"/>
                </a:lnTo>
                <a:lnTo>
                  <a:pt x="2308" y="150"/>
                </a:lnTo>
                <a:lnTo>
                  <a:pt x="2496" y="188"/>
                </a:lnTo>
                <a:lnTo>
                  <a:pt x="2684" y="263"/>
                </a:lnTo>
                <a:lnTo>
                  <a:pt x="2759" y="319"/>
                </a:lnTo>
                <a:lnTo>
                  <a:pt x="2834" y="376"/>
                </a:lnTo>
                <a:lnTo>
                  <a:pt x="2890" y="432"/>
                </a:lnTo>
                <a:lnTo>
                  <a:pt x="2928" y="507"/>
                </a:lnTo>
                <a:lnTo>
                  <a:pt x="2946" y="582"/>
                </a:lnTo>
                <a:lnTo>
                  <a:pt x="2965" y="676"/>
                </a:lnTo>
                <a:lnTo>
                  <a:pt x="2965" y="676"/>
                </a:lnTo>
                <a:lnTo>
                  <a:pt x="2965" y="770"/>
                </a:lnTo>
                <a:lnTo>
                  <a:pt x="2928" y="864"/>
                </a:lnTo>
                <a:lnTo>
                  <a:pt x="2890" y="976"/>
                </a:lnTo>
                <a:lnTo>
                  <a:pt x="2834" y="1089"/>
                </a:lnTo>
                <a:lnTo>
                  <a:pt x="2834" y="1089"/>
                </a:lnTo>
                <a:lnTo>
                  <a:pt x="2796" y="1126"/>
                </a:lnTo>
                <a:lnTo>
                  <a:pt x="2740" y="1183"/>
                </a:lnTo>
                <a:lnTo>
                  <a:pt x="2665" y="1201"/>
                </a:lnTo>
                <a:lnTo>
                  <a:pt x="2590" y="1239"/>
                </a:lnTo>
                <a:lnTo>
                  <a:pt x="2402" y="1258"/>
                </a:lnTo>
                <a:lnTo>
                  <a:pt x="2177" y="1276"/>
                </a:lnTo>
                <a:lnTo>
                  <a:pt x="2177" y="1276"/>
                </a:lnTo>
                <a:lnTo>
                  <a:pt x="1896" y="1258"/>
                </a:lnTo>
                <a:lnTo>
                  <a:pt x="1614" y="1220"/>
                </a:lnTo>
                <a:lnTo>
                  <a:pt x="1389" y="1183"/>
                </a:lnTo>
                <a:lnTo>
                  <a:pt x="1220" y="1145"/>
                </a:lnTo>
                <a:lnTo>
                  <a:pt x="1220" y="1145"/>
                </a:lnTo>
                <a:lnTo>
                  <a:pt x="976" y="1051"/>
                </a:lnTo>
                <a:lnTo>
                  <a:pt x="770" y="939"/>
                </a:lnTo>
                <a:lnTo>
                  <a:pt x="601" y="826"/>
                </a:lnTo>
                <a:lnTo>
                  <a:pt x="432" y="676"/>
                </a:lnTo>
                <a:lnTo>
                  <a:pt x="301" y="526"/>
                </a:lnTo>
                <a:lnTo>
                  <a:pt x="169" y="376"/>
                </a:lnTo>
                <a:lnTo>
                  <a:pt x="75" y="207"/>
                </a:lnTo>
                <a:lnTo>
                  <a:pt x="0" y="19"/>
                </a:lnTo>
                <a:lnTo>
                  <a:pt x="0" y="19"/>
                </a:lnTo>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39" name="Google Shape;1239;p5"/>
          <p:cNvSpPr/>
          <p:nvPr/>
        </p:nvSpPr>
        <p:spPr>
          <a:xfrm>
            <a:off x="8459147" y="6520743"/>
            <a:ext cx="29317" cy="88756"/>
          </a:xfrm>
          <a:custGeom>
            <a:avLst/>
            <a:gdLst/>
            <a:ahLst/>
            <a:cxnLst/>
            <a:rect l="l" t="t" r="r" b="b"/>
            <a:pathLst>
              <a:path w="583" h="1765" fill="none" extrusionOk="0">
                <a:moveTo>
                  <a:pt x="1" y="1765"/>
                </a:moveTo>
                <a:lnTo>
                  <a:pt x="1" y="1765"/>
                </a:lnTo>
                <a:lnTo>
                  <a:pt x="1" y="1521"/>
                </a:lnTo>
                <a:lnTo>
                  <a:pt x="1" y="1277"/>
                </a:lnTo>
                <a:lnTo>
                  <a:pt x="39" y="1052"/>
                </a:lnTo>
                <a:lnTo>
                  <a:pt x="95" y="808"/>
                </a:lnTo>
                <a:lnTo>
                  <a:pt x="170" y="583"/>
                </a:lnTo>
                <a:lnTo>
                  <a:pt x="264" y="376"/>
                </a:lnTo>
                <a:lnTo>
                  <a:pt x="414" y="170"/>
                </a:lnTo>
                <a:lnTo>
                  <a:pt x="583" y="1"/>
                </a:lnTo>
                <a:lnTo>
                  <a:pt x="583" y="1"/>
                </a:lnTo>
                <a:lnTo>
                  <a:pt x="470" y="170"/>
                </a:lnTo>
                <a:lnTo>
                  <a:pt x="376" y="339"/>
                </a:lnTo>
                <a:lnTo>
                  <a:pt x="282" y="508"/>
                </a:lnTo>
                <a:lnTo>
                  <a:pt x="207" y="695"/>
                </a:lnTo>
                <a:lnTo>
                  <a:pt x="95" y="1052"/>
                </a:lnTo>
                <a:lnTo>
                  <a:pt x="39" y="1389"/>
                </a:lnTo>
                <a:lnTo>
                  <a:pt x="39" y="1389"/>
                </a:lnTo>
                <a:lnTo>
                  <a:pt x="20" y="1577"/>
                </a:lnTo>
                <a:lnTo>
                  <a:pt x="1" y="1765"/>
                </a:lnTo>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1240" name="Google Shape;1240;p5"/>
          <p:cNvGrpSpPr/>
          <p:nvPr/>
        </p:nvGrpSpPr>
        <p:grpSpPr>
          <a:xfrm rot="5400000">
            <a:off x="-1597267" y="4055150"/>
            <a:ext cx="3535773" cy="2955372"/>
            <a:chOff x="8778750" y="1654938"/>
            <a:chExt cx="2651830" cy="2216529"/>
          </a:xfrm>
        </p:grpSpPr>
        <p:sp>
          <p:nvSpPr>
            <p:cNvPr id="1241" name="Google Shape;1241;p5"/>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2" name="Google Shape;1242;p5"/>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3" name="Google Shape;1243;p5"/>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4" name="Google Shape;1244;p5"/>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5" name="Google Shape;1245;p5"/>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6" name="Google Shape;1246;p5"/>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7" name="Google Shape;1247;p5"/>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8" name="Google Shape;1248;p5"/>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9" name="Google Shape;1249;p5"/>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250" name="Google Shape;1250;p5"/>
          <p:cNvGrpSpPr/>
          <p:nvPr/>
        </p:nvGrpSpPr>
        <p:grpSpPr>
          <a:xfrm rot="5400000">
            <a:off x="10549634" y="-924482"/>
            <a:ext cx="3535773" cy="2955372"/>
            <a:chOff x="8778750" y="1654938"/>
            <a:chExt cx="2651830" cy="2216529"/>
          </a:xfrm>
        </p:grpSpPr>
        <p:sp>
          <p:nvSpPr>
            <p:cNvPr id="1251" name="Google Shape;1251;p5"/>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2" name="Google Shape;1252;p5"/>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3" name="Google Shape;1253;p5"/>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4" name="Google Shape;1254;p5"/>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5" name="Google Shape;1255;p5"/>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6" name="Google Shape;1256;p5"/>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7" name="Google Shape;1257;p5"/>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8" name="Google Shape;1258;p5"/>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9" name="Google Shape;1259;p5"/>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260" name="Google Shape;1260;p5"/>
          <p:cNvGrpSpPr/>
          <p:nvPr/>
        </p:nvGrpSpPr>
        <p:grpSpPr>
          <a:xfrm flipH="1">
            <a:off x="-6684" y="1"/>
            <a:ext cx="2557400" cy="2342900"/>
            <a:chOff x="4483200" y="238125"/>
            <a:chExt cx="1918050" cy="1757175"/>
          </a:xfrm>
        </p:grpSpPr>
        <p:sp>
          <p:nvSpPr>
            <p:cNvPr id="1261" name="Google Shape;1261;p5"/>
            <p:cNvSpPr/>
            <p:nvPr/>
          </p:nvSpPr>
          <p:spPr>
            <a:xfrm>
              <a:off x="5339650" y="238125"/>
              <a:ext cx="1061600" cy="1005350"/>
            </a:xfrm>
            <a:custGeom>
              <a:avLst/>
              <a:gdLst/>
              <a:ahLst/>
              <a:cxnLst/>
              <a:rect l="l" t="t" r="r" b="b"/>
              <a:pathLst>
                <a:path w="42464" h="40214" extrusionOk="0">
                  <a:moveTo>
                    <a:pt x="20523" y="74"/>
                  </a:moveTo>
                  <a:lnTo>
                    <a:pt x="21002" y="719"/>
                  </a:lnTo>
                  <a:lnTo>
                    <a:pt x="20338" y="1217"/>
                  </a:lnTo>
                  <a:lnTo>
                    <a:pt x="19840" y="535"/>
                  </a:lnTo>
                  <a:lnTo>
                    <a:pt x="20523" y="74"/>
                  </a:lnTo>
                  <a:close/>
                  <a:moveTo>
                    <a:pt x="23694" y="719"/>
                  </a:moveTo>
                  <a:lnTo>
                    <a:pt x="24044" y="1198"/>
                  </a:lnTo>
                  <a:lnTo>
                    <a:pt x="23510" y="1623"/>
                  </a:lnTo>
                  <a:lnTo>
                    <a:pt x="23122" y="1125"/>
                  </a:lnTo>
                  <a:lnTo>
                    <a:pt x="23694" y="719"/>
                  </a:lnTo>
                  <a:close/>
                  <a:moveTo>
                    <a:pt x="7284" y="701"/>
                  </a:moveTo>
                  <a:lnTo>
                    <a:pt x="8058" y="1733"/>
                  </a:lnTo>
                  <a:lnTo>
                    <a:pt x="7026" y="2544"/>
                  </a:lnTo>
                  <a:lnTo>
                    <a:pt x="6196" y="1328"/>
                  </a:lnTo>
                  <a:lnTo>
                    <a:pt x="7284" y="701"/>
                  </a:lnTo>
                  <a:close/>
                  <a:moveTo>
                    <a:pt x="10437" y="1235"/>
                  </a:moveTo>
                  <a:lnTo>
                    <a:pt x="11119" y="2268"/>
                  </a:lnTo>
                  <a:lnTo>
                    <a:pt x="10216" y="2913"/>
                  </a:lnTo>
                  <a:lnTo>
                    <a:pt x="9441" y="1936"/>
                  </a:lnTo>
                  <a:lnTo>
                    <a:pt x="10437" y="1235"/>
                  </a:lnTo>
                  <a:close/>
                  <a:moveTo>
                    <a:pt x="13608" y="1899"/>
                  </a:moveTo>
                  <a:lnTo>
                    <a:pt x="14235" y="2821"/>
                  </a:lnTo>
                  <a:lnTo>
                    <a:pt x="13332" y="3485"/>
                  </a:lnTo>
                  <a:lnTo>
                    <a:pt x="12668" y="2544"/>
                  </a:lnTo>
                  <a:lnTo>
                    <a:pt x="13608" y="1899"/>
                  </a:lnTo>
                  <a:close/>
                  <a:moveTo>
                    <a:pt x="16798" y="2563"/>
                  </a:moveTo>
                  <a:lnTo>
                    <a:pt x="17278" y="3300"/>
                  </a:lnTo>
                  <a:lnTo>
                    <a:pt x="16503" y="3890"/>
                  </a:lnTo>
                  <a:lnTo>
                    <a:pt x="15932" y="3134"/>
                  </a:lnTo>
                  <a:lnTo>
                    <a:pt x="16798" y="2563"/>
                  </a:lnTo>
                  <a:close/>
                  <a:moveTo>
                    <a:pt x="19969" y="3208"/>
                  </a:moveTo>
                  <a:lnTo>
                    <a:pt x="20394" y="3872"/>
                  </a:lnTo>
                  <a:lnTo>
                    <a:pt x="19767" y="4370"/>
                  </a:lnTo>
                  <a:lnTo>
                    <a:pt x="19287" y="3688"/>
                  </a:lnTo>
                  <a:lnTo>
                    <a:pt x="19969" y="3208"/>
                  </a:lnTo>
                  <a:close/>
                  <a:moveTo>
                    <a:pt x="23178" y="3835"/>
                  </a:moveTo>
                  <a:lnTo>
                    <a:pt x="23602" y="4388"/>
                  </a:lnTo>
                  <a:lnTo>
                    <a:pt x="22956" y="4868"/>
                  </a:lnTo>
                  <a:lnTo>
                    <a:pt x="22569" y="4278"/>
                  </a:lnTo>
                  <a:lnTo>
                    <a:pt x="23178" y="3835"/>
                  </a:lnTo>
                  <a:close/>
                  <a:moveTo>
                    <a:pt x="3578" y="3005"/>
                  </a:moveTo>
                  <a:lnTo>
                    <a:pt x="4500" y="4351"/>
                  </a:lnTo>
                  <a:lnTo>
                    <a:pt x="3154" y="5366"/>
                  </a:lnTo>
                  <a:lnTo>
                    <a:pt x="3117" y="5144"/>
                  </a:lnTo>
                  <a:lnTo>
                    <a:pt x="3043" y="4923"/>
                  </a:lnTo>
                  <a:lnTo>
                    <a:pt x="2951" y="4720"/>
                  </a:lnTo>
                  <a:lnTo>
                    <a:pt x="2822" y="4517"/>
                  </a:lnTo>
                  <a:lnTo>
                    <a:pt x="2675" y="4333"/>
                  </a:lnTo>
                  <a:lnTo>
                    <a:pt x="2490" y="4185"/>
                  </a:lnTo>
                  <a:lnTo>
                    <a:pt x="2269" y="4038"/>
                  </a:lnTo>
                  <a:lnTo>
                    <a:pt x="2011" y="3927"/>
                  </a:lnTo>
                  <a:lnTo>
                    <a:pt x="2287" y="3890"/>
                  </a:lnTo>
                  <a:lnTo>
                    <a:pt x="2527" y="3835"/>
                  </a:lnTo>
                  <a:lnTo>
                    <a:pt x="2767" y="3743"/>
                  </a:lnTo>
                  <a:lnTo>
                    <a:pt x="2970" y="3632"/>
                  </a:lnTo>
                  <a:lnTo>
                    <a:pt x="3154" y="3503"/>
                  </a:lnTo>
                  <a:lnTo>
                    <a:pt x="3320" y="3356"/>
                  </a:lnTo>
                  <a:lnTo>
                    <a:pt x="3467" y="3190"/>
                  </a:lnTo>
                  <a:lnTo>
                    <a:pt x="3578" y="3005"/>
                  </a:lnTo>
                  <a:close/>
                  <a:moveTo>
                    <a:pt x="26331" y="4407"/>
                  </a:moveTo>
                  <a:lnTo>
                    <a:pt x="26718" y="4941"/>
                  </a:lnTo>
                  <a:lnTo>
                    <a:pt x="26183" y="5366"/>
                  </a:lnTo>
                  <a:lnTo>
                    <a:pt x="25759" y="4794"/>
                  </a:lnTo>
                  <a:lnTo>
                    <a:pt x="26331" y="4407"/>
                  </a:lnTo>
                  <a:close/>
                  <a:moveTo>
                    <a:pt x="6805" y="3761"/>
                  </a:moveTo>
                  <a:lnTo>
                    <a:pt x="7616" y="4923"/>
                  </a:lnTo>
                  <a:lnTo>
                    <a:pt x="6454" y="5790"/>
                  </a:lnTo>
                  <a:lnTo>
                    <a:pt x="5588" y="4536"/>
                  </a:lnTo>
                  <a:lnTo>
                    <a:pt x="6805" y="3761"/>
                  </a:lnTo>
                  <a:close/>
                  <a:moveTo>
                    <a:pt x="9902" y="4517"/>
                  </a:moveTo>
                  <a:lnTo>
                    <a:pt x="10548" y="5402"/>
                  </a:lnTo>
                  <a:lnTo>
                    <a:pt x="9626" y="6214"/>
                  </a:lnTo>
                  <a:lnTo>
                    <a:pt x="8870" y="5126"/>
                  </a:lnTo>
                  <a:lnTo>
                    <a:pt x="9902" y="4517"/>
                  </a:lnTo>
                  <a:close/>
                  <a:moveTo>
                    <a:pt x="13055" y="5034"/>
                  </a:moveTo>
                  <a:lnTo>
                    <a:pt x="13627" y="5956"/>
                  </a:lnTo>
                  <a:lnTo>
                    <a:pt x="12834" y="6546"/>
                  </a:lnTo>
                  <a:lnTo>
                    <a:pt x="12207" y="5661"/>
                  </a:lnTo>
                  <a:lnTo>
                    <a:pt x="13055" y="5034"/>
                  </a:lnTo>
                  <a:close/>
                  <a:moveTo>
                    <a:pt x="16263" y="5661"/>
                  </a:moveTo>
                  <a:lnTo>
                    <a:pt x="16835" y="6472"/>
                  </a:lnTo>
                  <a:lnTo>
                    <a:pt x="15968" y="7117"/>
                  </a:lnTo>
                  <a:lnTo>
                    <a:pt x="15415" y="6287"/>
                  </a:lnTo>
                  <a:lnTo>
                    <a:pt x="16263" y="5661"/>
                  </a:lnTo>
                  <a:close/>
                  <a:moveTo>
                    <a:pt x="19416" y="6251"/>
                  </a:moveTo>
                  <a:lnTo>
                    <a:pt x="19969" y="7025"/>
                  </a:lnTo>
                  <a:lnTo>
                    <a:pt x="19195" y="7615"/>
                  </a:lnTo>
                  <a:lnTo>
                    <a:pt x="18605" y="6804"/>
                  </a:lnTo>
                  <a:lnTo>
                    <a:pt x="19416" y="6251"/>
                  </a:lnTo>
                  <a:close/>
                  <a:moveTo>
                    <a:pt x="22588" y="6896"/>
                  </a:moveTo>
                  <a:lnTo>
                    <a:pt x="23104" y="7597"/>
                  </a:lnTo>
                  <a:lnTo>
                    <a:pt x="22385" y="8131"/>
                  </a:lnTo>
                  <a:lnTo>
                    <a:pt x="21850" y="7375"/>
                  </a:lnTo>
                  <a:lnTo>
                    <a:pt x="22588" y="6896"/>
                  </a:lnTo>
                  <a:close/>
                  <a:moveTo>
                    <a:pt x="25759" y="7541"/>
                  </a:moveTo>
                  <a:lnTo>
                    <a:pt x="26220" y="8150"/>
                  </a:lnTo>
                  <a:lnTo>
                    <a:pt x="25593" y="8648"/>
                  </a:lnTo>
                  <a:lnTo>
                    <a:pt x="25132" y="7965"/>
                  </a:lnTo>
                  <a:lnTo>
                    <a:pt x="25759" y="7541"/>
                  </a:lnTo>
                  <a:close/>
                  <a:moveTo>
                    <a:pt x="6270" y="6859"/>
                  </a:moveTo>
                  <a:lnTo>
                    <a:pt x="6971" y="8039"/>
                  </a:lnTo>
                  <a:lnTo>
                    <a:pt x="5864" y="8961"/>
                  </a:lnTo>
                  <a:lnTo>
                    <a:pt x="5108" y="7707"/>
                  </a:lnTo>
                  <a:lnTo>
                    <a:pt x="6270" y="6859"/>
                  </a:lnTo>
                  <a:close/>
                  <a:moveTo>
                    <a:pt x="28949" y="8168"/>
                  </a:moveTo>
                  <a:lnTo>
                    <a:pt x="29391" y="8721"/>
                  </a:lnTo>
                  <a:lnTo>
                    <a:pt x="28801" y="9145"/>
                  </a:lnTo>
                  <a:lnTo>
                    <a:pt x="28396" y="8555"/>
                  </a:lnTo>
                  <a:lnTo>
                    <a:pt x="28949" y="8168"/>
                  </a:lnTo>
                  <a:close/>
                  <a:moveTo>
                    <a:pt x="9460" y="7523"/>
                  </a:moveTo>
                  <a:lnTo>
                    <a:pt x="10197" y="8555"/>
                  </a:lnTo>
                  <a:lnTo>
                    <a:pt x="9073" y="9422"/>
                  </a:lnTo>
                  <a:lnTo>
                    <a:pt x="8353" y="8297"/>
                  </a:lnTo>
                  <a:lnTo>
                    <a:pt x="9460" y="7523"/>
                  </a:lnTo>
                  <a:close/>
                  <a:moveTo>
                    <a:pt x="32083" y="8832"/>
                  </a:moveTo>
                  <a:lnTo>
                    <a:pt x="32434" y="9293"/>
                  </a:lnTo>
                  <a:lnTo>
                    <a:pt x="31991" y="9606"/>
                  </a:lnTo>
                  <a:lnTo>
                    <a:pt x="31622" y="9164"/>
                  </a:lnTo>
                  <a:lnTo>
                    <a:pt x="32083" y="8832"/>
                  </a:lnTo>
                  <a:close/>
                  <a:moveTo>
                    <a:pt x="12520" y="8187"/>
                  </a:moveTo>
                  <a:lnTo>
                    <a:pt x="13203" y="9127"/>
                  </a:lnTo>
                  <a:lnTo>
                    <a:pt x="12262" y="9791"/>
                  </a:lnTo>
                  <a:lnTo>
                    <a:pt x="11525" y="8795"/>
                  </a:lnTo>
                  <a:lnTo>
                    <a:pt x="12520" y="8187"/>
                  </a:lnTo>
                  <a:close/>
                  <a:moveTo>
                    <a:pt x="35255" y="9348"/>
                  </a:moveTo>
                  <a:lnTo>
                    <a:pt x="35587" y="9846"/>
                  </a:lnTo>
                  <a:lnTo>
                    <a:pt x="35107" y="10215"/>
                  </a:lnTo>
                  <a:lnTo>
                    <a:pt x="34757" y="9717"/>
                  </a:lnTo>
                  <a:lnTo>
                    <a:pt x="35255" y="9348"/>
                  </a:lnTo>
                  <a:close/>
                  <a:moveTo>
                    <a:pt x="15673" y="8740"/>
                  </a:moveTo>
                  <a:lnTo>
                    <a:pt x="16319" y="9680"/>
                  </a:lnTo>
                  <a:lnTo>
                    <a:pt x="15397" y="10362"/>
                  </a:lnTo>
                  <a:lnTo>
                    <a:pt x="14696" y="9403"/>
                  </a:lnTo>
                  <a:lnTo>
                    <a:pt x="15673" y="8740"/>
                  </a:lnTo>
                  <a:close/>
                  <a:moveTo>
                    <a:pt x="38426" y="9957"/>
                  </a:moveTo>
                  <a:lnTo>
                    <a:pt x="38795" y="10436"/>
                  </a:lnTo>
                  <a:lnTo>
                    <a:pt x="38315" y="10768"/>
                  </a:lnTo>
                  <a:lnTo>
                    <a:pt x="37984" y="10307"/>
                  </a:lnTo>
                  <a:lnTo>
                    <a:pt x="38426" y="9957"/>
                  </a:lnTo>
                  <a:close/>
                  <a:moveTo>
                    <a:pt x="18863" y="9385"/>
                  </a:moveTo>
                  <a:lnTo>
                    <a:pt x="19453" y="10233"/>
                  </a:lnTo>
                  <a:lnTo>
                    <a:pt x="18605" y="10860"/>
                  </a:lnTo>
                  <a:lnTo>
                    <a:pt x="17960" y="9993"/>
                  </a:lnTo>
                  <a:lnTo>
                    <a:pt x="18863" y="9385"/>
                  </a:lnTo>
                  <a:close/>
                  <a:moveTo>
                    <a:pt x="41653" y="10528"/>
                  </a:moveTo>
                  <a:lnTo>
                    <a:pt x="42003" y="11008"/>
                  </a:lnTo>
                  <a:lnTo>
                    <a:pt x="41524" y="11339"/>
                  </a:lnTo>
                  <a:lnTo>
                    <a:pt x="41155" y="10860"/>
                  </a:lnTo>
                  <a:lnTo>
                    <a:pt x="41653" y="10528"/>
                  </a:lnTo>
                  <a:close/>
                  <a:moveTo>
                    <a:pt x="22053" y="10012"/>
                  </a:moveTo>
                  <a:lnTo>
                    <a:pt x="22588" y="10805"/>
                  </a:lnTo>
                  <a:lnTo>
                    <a:pt x="21813" y="11376"/>
                  </a:lnTo>
                  <a:lnTo>
                    <a:pt x="21223" y="10565"/>
                  </a:lnTo>
                  <a:lnTo>
                    <a:pt x="22053" y="10012"/>
                  </a:lnTo>
                  <a:close/>
                  <a:moveTo>
                    <a:pt x="25224" y="10657"/>
                  </a:moveTo>
                  <a:lnTo>
                    <a:pt x="25722" y="11376"/>
                  </a:lnTo>
                  <a:lnTo>
                    <a:pt x="25022" y="11911"/>
                  </a:lnTo>
                  <a:lnTo>
                    <a:pt x="24487" y="11137"/>
                  </a:lnTo>
                  <a:lnTo>
                    <a:pt x="25224" y="10657"/>
                  </a:lnTo>
                  <a:close/>
                  <a:moveTo>
                    <a:pt x="5643" y="9809"/>
                  </a:moveTo>
                  <a:lnTo>
                    <a:pt x="6602" y="11210"/>
                  </a:lnTo>
                  <a:lnTo>
                    <a:pt x="5219" y="12225"/>
                  </a:lnTo>
                  <a:lnTo>
                    <a:pt x="5164" y="11966"/>
                  </a:lnTo>
                  <a:lnTo>
                    <a:pt x="5071" y="11727"/>
                  </a:lnTo>
                  <a:lnTo>
                    <a:pt x="4961" y="11487"/>
                  </a:lnTo>
                  <a:lnTo>
                    <a:pt x="4887" y="11376"/>
                  </a:lnTo>
                  <a:lnTo>
                    <a:pt x="4795" y="11284"/>
                  </a:lnTo>
                  <a:lnTo>
                    <a:pt x="4721" y="11192"/>
                  </a:lnTo>
                  <a:lnTo>
                    <a:pt x="4611" y="11100"/>
                  </a:lnTo>
                  <a:lnTo>
                    <a:pt x="4500" y="11026"/>
                  </a:lnTo>
                  <a:lnTo>
                    <a:pt x="4389" y="10952"/>
                  </a:lnTo>
                  <a:lnTo>
                    <a:pt x="4242" y="10897"/>
                  </a:lnTo>
                  <a:lnTo>
                    <a:pt x="4113" y="10860"/>
                  </a:lnTo>
                  <a:lnTo>
                    <a:pt x="3947" y="10823"/>
                  </a:lnTo>
                  <a:lnTo>
                    <a:pt x="3781" y="10786"/>
                  </a:lnTo>
                  <a:lnTo>
                    <a:pt x="4076" y="10749"/>
                  </a:lnTo>
                  <a:lnTo>
                    <a:pt x="4352" y="10713"/>
                  </a:lnTo>
                  <a:lnTo>
                    <a:pt x="4629" y="10657"/>
                  </a:lnTo>
                  <a:lnTo>
                    <a:pt x="4887" y="10565"/>
                  </a:lnTo>
                  <a:lnTo>
                    <a:pt x="5016" y="10510"/>
                  </a:lnTo>
                  <a:lnTo>
                    <a:pt x="5127" y="10436"/>
                  </a:lnTo>
                  <a:lnTo>
                    <a:pt x="5219" y="10362"/>
                  </a:lnTo>
                  <a:lnTo>
                    <a:pt x="5330" y="10289"/>
                  </a:lnTo>
                  <a:lnTo>
                    <a:pt x="5422" y="10178"/>
                  </a:lnTo>
                  <a:lnTo>
                    <a:pt x="5496" y="10086"/>
                  </a:lnTo>
                  <a:lnTo>
                    <a:pt x="5569" y="9957"/>
                  </a:lnTo>
                  <a:lnTo>
                    <a:pt x="5643" y="9809"/>
                  </a:lnTo>
                  <a:close/>
                  <a:moveTo>
                    <a:pt x="28414" y="11284"/>
                  </a:moveTo>
                  <a:lnTo>
                    <a:pt x="28894" y="11930"/>
                  </a:lnTo>
                  <a:lnTo>
                    <a:pt x="28211" y="12446"/>
                  </a:lnTo>
                  <a:lnTo>
                    <a:pt x="27750" y="11745"/>
                  </a:lnTo>
                  <a:lnTo>
                    <a:pt x="28414" y="11284"/>
                  </a:lnTo>
                  <a:close/>
                  <a:moveTo>
                    <a:pt x="8870" y="10602"/>
                  </a:moveTo>
                  <a:lnTo>
                    <a:pt x="9699" y="11764"/>
                  </a:lnTo>
                  <a:lnTo>
                    <a:pt x="8501" y="12649"/>
                  </a:lnTo>
                  <a:lnTo>
                    <a:pt x="7597" y="11376"/>
                  </a:lnTo>
                  <a:lnTo>
                    <a:pt x="8870" y="10602"/>
                  </a:lnTo>
                  <a:close/>
                  <a:moveTo>
                    <a:pt x="31530" y="11966"/>
                  </a:moveTo>
                  <a:lnTo>
                    <a:pt x="31973" y="12538"/>
                  </a:lnTo>
                  <a:lnTo>
                    <a:pt x="31420" y="12999"/>
                  </a:lnTo>
                  <a:lnTo>
                    <a:pt x="30977" y="12298"/>
                  </a:lnTo>
                  <a:lnTo>
                    <a:pt x="31530" y="11966"/>
                  </a:lnTo>
                  <a:close/>
                  <a:moveTo>
                    <a:pt x="11967" y="11339"/>
                  </a:moveTo>
                  <a:lnTo>
                    <a:pt x="12742" y="12354"/>
                  </a:lnTo>
                  <a:lnTo>
                    <a:pt x="11709" y="13165"/>
                  </a:lnTo>
                  <a:lnTo>
                    <a:pt x="10898" y="11966"/>
                  </a:lnTo>
                  <a:lnTo>
                    <a:pt x="11967" y="11339"/>
                  </a:lnTo>
                  <a:close/>
                  <a:moveTo>
                    <a:pt x="34702" y="12501"/>
                  </a:moveTo>
                  <a:lnTo>
                    <a:pt x="35107" y="13073"/>
                  </a:lnTo>
                  <a:lnTo>
                    <a:pt x="34591" y="13441"/>
                  </a:lnTo>
                  <a:lnTo>
                    <a:pt x="34167" y="12851"/>
                  </a:lnTo>
                  <a:lnTo>
                    <a:pt x="34702" y="12501"/>
                  </a:lnTo>
                  <a:close/>
                  <a:moveTo>
                    <a:pt x="15120" y="11874"/>
                  </a:moveTo>
                  <a:lnTo>
                    <a:pt x="15821" y="12907"/>
                  </a:lnTo>
                  <a:lnTo>
                    <a:pt x="14881" y="13552"/>
                  </a:lnTo>
                  <a:lnTo>
                    <a:pt x="14143" y="12556"/>
                  </a:lnTo>
                  <a:lnTo>
                    <a:pt x="15120" y="11874"/>
                  </a:lnTo>
                  <a:close/>
                  <a:moveTo>
                    <a:pt x="37873" y="13091"/>
                  </a:moveTo>
                  <a:lnTo>
                    <a:pt x="38315" y="13626"/>
                  </a:lnTo>
                  <a:lnTo>
                    <a:pt x="37725" y="14087"/>
                  </a:lnTo>
                  <a:lnTo>
                    <a:pt x="37320" y="13478"/>
                  </a:lnTo>
                  <a:lnTo>
                    <a:pt x="37873" y="13091"/>
                  </a:lnTo>
                  <a:close/>
                  <a:moveTo>
                    <a:pt x="18292" y="12520"/>
                  </a:moveTo>
                  <a:lnTo>
                    <a:pt x="18937" y="13460"/>
                  </a:lnTo>
                  <a:lnTo>
                    <a:pt x="18015" y="14142"/>
                  </a:lnTo>
                  <a:lnTo>
                    <a:pt x="17333" y="13165"/>
                  </a:lnTo>
                  <a:lnTo>
                    <a:pt x="18292" y="12520"/>
                  </a:lnTo>
                  <a:close/>
                  <a:moveTo>
                    <a:pt x="21481" y="13146"/>
                  </a:moveTo>
                  <a:lnTo>
                    <a:pt x="22090" y="14013"/>
                  </a:lnTo>
                  <a:lnTo>
                    <a:pt x="21223" y="14658"/>
                  </a:lnTo>
                  <a:lnTo>
                    <a:pt x="20578" y="13755"/>
                  </a:lnTo>
                  <a:lnTo>
                    <a:pt x="21481" y="13146"/>
                  </a:lnTo>
                  <a:close/>
                  <a:moveTo>
                    <a:pt x="41100" y="13644"/>
                  </a:moveTo>
                  <a:lnTo>
                    <a:pt x="41524" y="14216"/>
                  </a:lnTo>
                  <a:lnTo>
                    <a:pt x="40934" y="14658"/>
                  </a:lnTo>
                  <a:lnTo>
                    <a:pt x="40491" y="14050"/>
                  </a:lnTo>
                  <a:lnTo>
                    <a:pt x="41100" y="13644"/>
                  </a:lnTo>
                  <a:close/>
                  <a:moveTo>
                    <a:pt x="24671" y="13773"/>
                  </a:moveTo>
                  <a:lnTo>
                    <a:pt x="25243" y="14585"/>
                  </a:lnTo>
                  <a:lnTo>
                    <a:pt x="24432" y="15175"/>
                  </a:lnTo>
                  <a:lnTo>
                    <a:pt x="23841" y="14326"/>
                  </a:lnTo>
                  <a:lnTo>
                    <a:pt x="24671" y="13773"/>
                  </a:lnTo>
                  <a:close/>
                  <a:moveTo>
                    <a:pt x="27879" y="14400"/>
                  </a:moveTo>
                  <a:lnTo>
                    <a:pt x="28396" y="15138"/>
                  </a:lnTo>
                  <a:lnTo>
                    <a:pt x="27640" y="15728"/>
                  </a:lnTo>
                  <a:lnTo>
                    <a:pt x="27087" y="14916"/>
                  </a:lnTo>
                  <a:lnTo>
                    <a:pt x="27879" y="14400"/>
                  </a:lnTo>
                  <a:close/>
                  <a:moveTo>
                    <a:pt x="8261" y="13626"/>
                  </a:moveTo>
                  <a:lnTo>
                    <a:pt x="9183" y="14990"/>
                  </a:lnTo>
                  <a:lnTo>
                    <a:pt x="7856" y="15967"/>
                  </a:lnTo>
                  <a:lnTo>
                    <a:pt x="7800" y="15765"/>
                  </a:lnTo>
                  <a:lnTo>
                    <a:pt x="7727" y="15543"/>
                  </a:lnTo>
                  <a:lnTo>
                    <a:pt x="7634" y="15341"/>
                  </a:lnTo>
                  <a:lnTo>
                    <a:pt x="7524" y="15156"/>
                  </a:lnTo>
                  <a:lnTo>
                    <a:pt x="7376" y="14972"/>
                  </a:lnTo>
                  <a:lnTo>
                    <a:pt x="7192" y="14806"/>
                  </a:lnTo>
                  <a:lnTo>
                    <a:pt x="6971" y="14677"/>
                  </a:lnTo>
                  <a:lnTo>
                    <a:pt x="6712" y="14548"/>
                  </a:lnTo>
                  <a:lnTo>
                    <a:pt x="6971" y="14511"/>
                  </a:lnTo>
                  <a:lnTo>
                    <a:pt x="7229" y="14456"/>
                  </a:lnTo>
                  <a:lnTo>
                    <a:pt x="7450" y="14363"/>
                  </a:lnTo>
                  <a:lnTo>
                    <a:pt x="7653" y="14253"/>
                  </a:lnTo>
                  <a:lnTo>
                    <a:pt x="7856" y="14124"/>
                  </a:lnTo>
                  <a:lnTo>
                    <a:pt x="8003" y="13976"/>
                  </a:lnTo>
                  <a:lnTo>
                    <a:pt x="8151" y="13810"/>
                  </a:lnTo>
                  <a:lnTo>
                    <a:pt x="8261" y="13626"/>
                  </a:lnTo>
                  <a:close/>
                  <a:moveTo>
                    <a:pt x="31051" y="14990"/>
                  </a:moveTo>
                  <a:lnTo>
                    <a:pt x="31586" y="15709"/>
                  </a:lnTo>
                  <a:lnTo>
                    <a:pt x="30848" y="16262"/>
                  </a:lnTo>
                  <a:lnTo>
                    <a:pt x="30313" y="15488"/>
                  </a:lnTo>
                  <a:lnTo>
                    <a:pt x="31051" y="14990"/>
                  </a:lnTo>
                  <a:close/>
                  <a:moveTo>
                    <a:pt x="11488" y="14400"/>
                  </a:moveTo>
                  <a:lnTo>
                    <a:pt x="12318" y="15543"/>
                  </a:lnTo>
                  <a:lnTo>
                    <a:pt x="11119" y="16428"/>
                  </a:lnTo>
                  <a:lnTo>
                    <a:pt x="10253" y="15138"/>
                  </a:lnTo>
                  <a:lnTo>
                    <a:pt x="11488" y="14400"/>
                  </a:lnTo>
                  <a:close/>
                  <a:moveTo>
                    <a:pt x="34167" y="15654"/>
                  </a:moveTo>
                  <a:lnTo>
                    <a:pt x="34646" y="16281"/>
                  </a:lnTo>
                  <a:lnTo>
                    <a:pt x="34019" y="16742"/>
                  </a:lnTo>
                  <a:lnTo>
                    <a:pt x="33540" y="16078"/>
                  </a:lnTo>
                  <a:lnTo>
                    <a:pt x="34167" y="15654"/>
                  </a:lnTo>
                  <a:close/>
                  <a:moveTo>
                    <a:pt x="14586" y="15119"/>
                  </a:moveTo>
                  <a:lnTo>
                    <a:pt x="15360" y="16115"/>
                  </a:lnTo>
                  <a:lnTo>
                    <a:pt x="14309" y="16816"/>
                  </a:lnTo>
                  <a:lnTo>
                    <a:pt x="13516" y="15746"/>
                  </a:lnTo>
                  <a:lnTo>
                    <a:pt x="14586" y="15119"/>
                  </a:lnTo>
                  <a:close/>
                  <a:moveTo>
                    <a:pt x="37338" y="16170"/>
                  </a:moveTo>
                  <a:lnTo>
                    <a:pt x="37762" y="16760"/>
                  </a:lnTo>
                  <a:lnTo>
                    <a:pt x="37099" y="17295"/>
                  </a:lnTo>
                  <a:lnTo>
                    <a:pt x="36619" y="16650"/>
                  </a:lnTo>
                  <a:lnTo>
                    <a:pt x="37338" y="16170"/>
                  </a:lnTo>
                  <a:close/>
                  <a:moveTo>
                    <a:pt x="17757" y="15654"/>
                  </a:moveTo>
                  <a:lnTo>
                    <a:pt x="18458" y="16668"/>
                  </a:lnTo>
                  <a:lnTo>
                    <a:pt x="17425" y="17424"/>
                  </a:lnTo>
                  <a:lnTo>
                    <a:pt x="16687" y="16336"/>
                  </a:lnTo>
                  <a:lnTo>
                    <a:pt x="17757" y="15654"/>
                  </a:lnTo>
                  <a:close/>
                  <a:moveTo>
                    <a:pt x="40546" y="16723"/>
                  </a:moveTo>
                  <a:lnTo>
                    <a:pt x="40971" y="17332"/>
                  </a:lnTo>
                  <a:lnTo>
                    <a:pt x="40344" y="17848"/>
                  </a:lnTo>
                  <a:lnTo>
                    <a:pt x="39920" y="17184"/>
                  </a:lnTo>
                  <a:lnTo>
                    <a:pt x="40546" y="16723"/>
                  </a:lnTo>
                  <a:close/>
                  <a:moveTo>
                    <a:pt x="20928" y="16262"/>
                  </a:moveTo>
                  <a:lnTo>
                    <a:pt x="21610" y="17221"/>
                  </a:lnTo>
                  <a:lnTo>
                    <a:pt x="20652" y="17940"/>
                  </a:lnTo>
                  <a:lnTo>
                    <a:pt x="19933" y="16926"/>
                  </a:lnTo>
                  <a:lnTo>
                    <a:pt x="20928" y="16262"/>
                  </a:lnTo>
                  <a:close/>
                  <a:moveTo>
                    <a:pt x="24118" y="16889"/>
                  </a:moveTo>
                  <a:lnTo>
                    <a:pt x="24745" y="17793"/>
                  </a:lnTo>
                  <a:lnTo>
                    <a:pt x="23841" y="18457"/>
                  </a:lnTo>
                  <a:lnTo>
                    <a:pt x="23178" y="17516"/>
                  </a:lnTo>
                  <a:lnTo>
                    <a:pt x="24118" y="16889"/>
                  </a:lnTo>
                  <a:close/>
                  <a:moveTo>
                    <a:pt x="27308" y="17498"/>
                  </a:moveTo>
                  <a:lnTo>
                    <a:pt x="27916" y="18364"/>
                  </a:lnTo>
                  <a:lnTo>
                    <a:pt x="27068" y="19010"/>
                  </a:lnTo>
                  <a:lnTo>
                    <a:pt x="26423" y="18088"/>
                  </a:lnTo>
                  <a:lnTo>
                    <a:pt x="27308" y="17498"/>
                  </a:lnTo>
                  <a:close/>
                  <a:moveTo>
                    <a:pt x="30516" y="18088"/>
                  </a:moveTo>
                  <a:lnTo>
                    <a:pt x="31014" y="18844"/>
                  </a:lnTo>
                  <a:lnTo>
                    <a:pt x="30221" y="19471"/>
                  </a:lnTo>
                  <a:lnTo>
                    <a:pt x="29650" y="18678"/>
                  </a:lnTo>
                  <a:lnTo>
                    <a:pt x="30516" y="18088"/>
                  </a:lnTo>
                  <a:close/>
                  <a:moveTo>
                    <a:pt x="10953" y="17498"/>
                  </a:moveTo>
                  <a:lnTo>
                    <a:pt x="11820" y="18752"/>
                  </a:lnTo>
                  <a:lnTo>
                    <a:pt x="10474" y="19747"/>
                  </a:lnTo>
                  <a:lnTo>
                    <a:pt x="10437" y="19544"/>
                  </a:lnTo>
                  <a:lnTo>
                    <a:pt x="10363" y="19323"/>
                  </a:lnTo>
                  <a:lnTo>
                    <a:pt x="10271" y="19120"/>
                  </a:lnTo>
                  <a:lnTo>
                    <a:pt x="10160" y="18936"/>
                  </a:lnTo>
                  <a:lnTo>
                    <a:pt x="10031" y="18770"/>
                  </a:lnTo>
                  <a:lnTo>
                    <a:pt x="9865" y="18623"/>
                  </a:lnTo>
                  <a:lnTo>
                    <a:pt x="9681" y="18494"/>
                  </a:lnTo>
                  <a:lnTo>
                    <a:pt x="9478" y="18401"/>
                  </a:lnTo>
                  <a:lnTo>
                    <a:pt x="10953" y="17498"/>
                  </a:lnTo>
                  <a:close/>
                  <a:moveTo>
                    <a:pt x="33614" y="18752"/>
                  </a:moveTo>
                  <a:lnTo>
                    <a:pt x="34130" y="19452"/>
                  </a:lnTo>
                  <a:lnTo>
                    <a:pt x="33466" y="20005"/>
                  </a:lnTo>
                  <a:lnTo>
                    <a:pt x="32950" y="19213"/>
                  </a:lnTo>
                  <a:lnTo>
                    <a:pt x="33614" y="18752"/>
                  </a:lnTo>
                  <a:close/>
                  <a:moveTo>
                    <a:pt x="14051" y="18254"/>
                  </a:moveTo>
                  <a:lnTo>
                    <a:pt x="14881" y="19323"/>
                  </a:lnTo>
                  <a:lnTo>
                    <a:pt x="13756" y="20227"/>
                  </a:lnTo>
                  <a:lnTo>
                    <a:pt x="12871" y="18918"/>
                  </a:lnTo>
                  <a:lnTo>
                    <a:pt x="14051" y="18254"/>
                  </a:lnTo>
                  <a:close/>
                  <a:moveTo>
                    <a:pt x="36803" y="19231"/>
                  </a:moveTo>
                  <a:lnTo>
                    <a:pt x="37375" y="19950"/>
                  </a:lnTo>
                  <a:lnTo>
                    <a:pt x="36619" y="20466"/>
                  </a:lnTo>
                  <a:lnTo>
                    <a:pt x="36140" y="19766"/>
                  </a:lnTo>
                  <a:lnTo>
                    <a:pt x="36803" y="19231"/>
                  </a:lnTo>
                  <a:close/>
                  <a:moveTo>
                    <a:pt x="17185" y="18770"/>
                  </a:moveTo>
                  <a:lnTo>
                    <a:pt x="17997" y="19895"/>
                  </a:lnTo>
                  <a:lnTo>
                    <a:pt x="16927" y="20595"/>
                  </a:lnTo>
                  <a:lnTo>
                    <a:pt x="16097" y="19508"/>
                  </a:lnTo>
                  <a:lnTo>
                    <a:pt x="17185" y="18770"/>
                  </a:lnTo>
                  <a:close/>
                  <a:moveTo>
                    <a:pt x="39993" y="19729"/>
                  </a:moveTo>
                  <a:lnTo>
                    <a:pt x="40565" y="20522"/>
                  </a:lnTo>
                  <a:lnTo>
                    <a:pt x="39735" y="21130"/>
                  </a:lnTo>
                  <a:lnTo>
                    <a:pt x="39182" y="20282"/>
                  </a:lnTo>
                  <a:lnTo>
                    <a:pt x="39993" y="19729"/>
                  </a:lnTo>
                  <a:close/>
                  <a:moveTo>
                    <a:pt x="20375" y="19379"/>
                  </a:moveTo>
                  <a:lnTo>
                    <a:pt x="21113" y="20430"/>
                  </a:lnTo>
                  <a:lnTo>
                    <a:pt x="20043" y="21241"/>
                  </a:lnTo>
                  <a:lnTo>
                    <a:pt x="19287" y="20098"/>
                  </a:lnTo>
                  <a:lnTo>
                    <a:pt x="20375" y="19379"/>
                  </a:lnTo>
                  <a:close/>
                  <a:moveTo>
                    <a:pt x="23583" y="20005"/>
                  </a:moveTo>
                  <a:lnTo>
                    <a:pt x="24192" y="20927"/>
                  </a:lnTo>
                  <a:lnTo>
                    <a:pt x="23233" y="21702"/>
                  </a:lnTo>
                  <a:lnTo>
                    <a:pt x="22532" y="20688"/>
                  </a:lnTo>
                  <a:lnTo>
                    <a:pt x="23583" y="20005"/>
                  </a:lnTo>
                  <a:close/>
                  <a:moveTo>
                    <a:pt x="26755" y="20595"/>
                  </a:moveTo>
                  <a:lnTo>
                    <a:pt x="27363" y="21499"/>
                  </a:lnTo>
                  <a:lnTo>
                    <a:pt x="26460" y="22181"/>
                  </a:lnTo>
                  <a:lnTo>
                    <a:pt x="25870" y="21259"/>
                  </a:lnTo>
                  <a:lnTo>
                    <a:pt x="26755" y="20595"/>
                  </a:lnTo>
                  <a:close/>
                  <a:moveTo>
                    <a:pt x="29981" y="21167"/>
                  </a:moveTo>
                  <a:lnTo>
                    <a:pt x="30627" y="22015"/>
                  </a:lnTo>
                  <a:lnTo>
                    <a:pt x="29650" y="22716"/>
                  </a:lnTo>
                  <a:lnTo>
                    <a:pt x="29096" y="21831"/>
                  </a:lnTo>
                  <a:lnTo>
                    <a:pt x="29981" y="21167"/>
                  </a:lnTo>
                  <a:close/>
                  <a:moveTo>
                    <a:pt x="33153" y="21683"/>
                  </a:moveTo>
                  <a:lnTo>
                    <a:pt x="33798" y="22587"/>
                  </a:lnTo>
                  <a:lnTo>
                    <a:pt x="32876" y="23269"/>
                  </a:lnTo>
                  <a:lnTo>
                    <a:pt x="32212" y="22310"/>
                  </a:lnTo>
                  <a:lnTo>
                    <a:pt x="33153" y="21683"/>
                  </a:lnTo>
                  <a:close/>
                  <a:moveTo>
                    <a:pt x="16687" y="21978"/>
                  </a:moveTo>
                  <a:lnTo>
                    <a:pt x="17407" y="23011"/>
                  </a:lnTo>
                  <a:lnTo>
                    <a:pt x="16337" y="23767"/>
                  </a:lnTo>
                  <a:lnTo>
                    <a:pt x="15434" y="22697"/>
                  </a:lnTo>
                  <a:lnTo>
                    <a:pt x="16687" y="21978"/>
                  </a:lnTo>
                  <a:close/>
                  <a:moveTo>
                    <a:pt x="36269" y="22366"/>
                  </a:moveTo>
                  <a:lnTo>
                    <a:pt x="36933" y="23195"/>
                  </a:lnTo>
                  <a:lnTo>
                    <a:pt x="36084" y="23841"/>
                  </a:lnTo>
                  <a:lnTo>
                    <a:pt x="35421" y="22882"/>
                  </a:lnTo>
                  <a:lnTo>
                    <a:pt x="36269" y="22366"/>
                  </a:lnTo>
                  <a:close/>
                  <a:moveTo>
                    <a:pt x="13516" y="21130"/>
                  </a:moveTo>
                  <a:lnTo>
                    <a:pt x="14512" y="22587"/>
                  </a:lnTo>
                  <a:lnTo>
                    <a:pt x="14291" y="22661"/>
                  </a:lnTo>
                  <a:lnTo>
                    <a:pt x="14069" y="22734"/>
                  </a:lnTo>
                  <a:lnTo>
                    <a:pt x="13848" y="22845"/>
                  </a:lnTo>
                  <a:lnTo>
                    <a:pt x="13645" y="22992"/>
                  </a:lnTo>
                  <a:lnTo>
                    <a:pt x="13553" y="23066"/>
                  </a:lnTo>
                  <a:lnTo>
                    <a:pt x="13479" y="23158"/>
                  </a:lnTo>
                  <a:lnTo>
                    <a:pt x="13406" y="23269"/>
                  </a:lnTo>
                  <a:lnTo>
                    <a:pt x="13332" y="23380"/>
                  </a:lnTo>
                  <a:lnTo>
                    <a:pt x="13276" y="23509"/>
                  </a:lnTo>
                  <a:lnTo>
                    <a:pt x="13240" y="23638"/>
                  </a:lnTo>
                  <a:lnTo>
                    <a:pt x="13203" y="23785"/>
                  </a:lnTo>
                  <a:lnTo>
                    <a:pt x="13184" y="23951"/>
                  </a:lnTo>
                  <a:lnTo>
                    <a:pt x="13110" y="23656"/>
                  </a:lnTo>
                  <a:lnTo>
                    <a:pt x="13037" y="23361"/>
                  </a:lnTo>
                  <a:lnTo>
                    <a:pt x="12945" y="23085"/>
                  </a:lnTo>
                  <a:lnTo>
                    <a:pt x="12834" y="22826"/>
                  </a:lnTo>
                  <a:lnTo>
                    <a:pt x="12760" y="22697"/>
                  </a:lnTo>
                  <a:lnTo>
                    <a:pt x="12668" y="22587"/>
                  </a:lnTo>
                  <a:lnTo>
                    <a:pt x="12576" y="22476"/>
                  </a:lnTo>
                  <a:lnTo>
                    <a:pt x="12484" y="22384"/>
                  </a:lnTo>
                  <a:lnTo>
                    <a:pt x="12355" y="22292"/>
                  </a:lnTo>
                  <a:lnTo>
                    <a:pt x="12225" y="22218"/>
                  </a:lnTo>
                  <a:lnTo>
                    <a:pt x="12060" y="22144"/>
                  </a:lnTo>
                  <a:lnTo>
                    <a:pt x="11894" y="22089"/>
                  </a:lnTo>
                  <a:lnTo>
                    <a:pt x="12170" y="22052"/>
                  </a:lnTo>
                  <a:lnTo>
                    <a:pt x="12428" y="21997"/>
                  </a:lnTo>
                  <a:lnTo>
                    <a:pt x="12668" y="21923"/>
                  </a:lnTo>
                  <a:lnTo>
                    <a:pt x="12889" y="21812"/>
                  </a:lnTo>
                  <a:lnTo>
                    <a:pt x="13074" y="21683"/>
                  </a:lnTo>
                  <a:lnTo>
                    <a:pt x="13258" y="21517"/>
                  </a:lnTo>
                  <a:lnTo>
                    <a:pt x="13406" y="21351"/>
                  </a:lnTo>
                  <a:lnTo>
                    <a:pt x="13516" y="21130"/>
                  </a:lnTo>
                  <a:close/>
                  <a:moveTo>
                    <a:pt x="39422" y="22826"/>
                  </a:moveTo>
                  <a:lnTo>
                    <a:pt x="40104" y="23748"/>
                  </a:lnTo>
                  <a:lnTo>
                    <a:pt x="39237" y="24320"/>
                  </a:lnTo>
                  <a:lnTo>
                    <a:pt x="38574" y="23435"/>
                  </a:lnTo>
                  <a:lnTo>
                    <a:pt x="39422" y="22826"/>
                  </a:lnTo>
                  <a:close/>
                  <a:moveTo>
                    <a:pt x="19822" y="22495"/>
                  </a:moveTo>
                  <a:lnTo>
                    <a:pt x="20541" y="23564"/>
                  </a:lnTo>
                  <a:lnTo>
                    <a:pt x="19453" y="24449"/>
                  </a:lnTo>
                  <a:lnTo>
                    <a:pt x="18753" y="23232"/>
                  </a:lnTo>
                  <a:lnTo>
                    <a:pt x="19822" y="22495"/>
                  </a:lnTo>
                  <a:close/>
                  <a:moveTo>
                    <a:pt x="23049" y="23066"/>
                  </a:moveTo>
                  <a:lnTo>
                    <a:pt x="23823" y="24099"/>
                  </a:lnTo>
                  <a:lnTo>
                    <a:pt x="22643" y="24947"/>
                  </a:lnTo>
                  <a:lnTo>
                    <a:pt x="21979" y="23822"/>
                  </a:lnTo>
                  <a:lnTo>
                    <a:pt x="23049" y="23066"/>
                  </a:lnTo>
                  <a:close/>
                  <a:moveTo>
                    <a:pt x="26202" y="23601"/>
                  </a:moveTo>
                  <a:lnTo>
                    <a:pt x="26976" y="24670"/>
                  </a:lnTo>
                  <a:lnTo>
                    <a:pt x="25870" y="25463"/>
                  </a:lnTo>
                  <a:lnTo>
                    <a:pt x="25114" y="24320"/>
                  </a:lnTo>
                  <a:lnTo>
                    <a:pt x="26202" y="23601"/>
                  </a:lnTo>
                  <a:close/>
                  <a:moveTo>
                    <a:pt x="29391" y="24209"/>
                  </a:moveTo>
                  <a:lnTo>
                    <a:pt x="30147" y="25242"/>
                  </a:lnTo>
                  <a:lnTo>
                    <a:pt x="29078" y="26016"/>
                  </a:lnTo>
                  <a:lnTo>
                    <a:pt x="28340" y="24910"/>
                  </a:lnTo>
                  <a:lnTo>
                    <a:pt x="29391" y="24209"/>
                  </a:lnTo>
                  <a:close/>
                  <a:moveTo>
                    <a:pt x="32600" y="24799"/>
                  </a:moveTo>
                  <a:lnTo>
                    <a:pt x="33337" y="25813"/>
                  </a:lnTo>
                  <a:lnTo>
                    <a:pt x="32268" y="26569"/>
                  </a:lnTo>
                  <a:lnTo>
                    <a:pt x="31549" y="25482"/>
                  </a:lnTo>
                  <a:lnTo>
                    <a:pt x="32600" y="24799"/>
                  </a:lnTo>
                  <a:close/>
                  <a:moveTo>
                    <a:pt x="35789" y="25371"/>
                  </a:moveTo>
                  <a:lnTo>
                    <a:pt x="36527" y="26385"/>
                  </a:lnTo>
                  <a:lnTo>
                    <a:pt x="35476" y="27141"/>
                  </a:lnTo>
                  <a:lnTo>
                    <a:pt x="34757" y="26053"/>
                  </a:lnTo>
                  <a:lnTo>
                    <a:pt x="35789" y="25371"/>
                  </a:lnTo>
                  <a:close/>
                  <a:moveTo>
                    <a:pt x="19269" y="25482"/>
                  </a:moveTo>
                  <a:lnTo>
                    <a:pt x="20209" y="26809"/>
                  </a:lnTo>
                  <a:lnTo>
                    <a:pt x="19933" y="26901"/>
                  </a:lnTo>
                  <a:lnTo>
                    <a:pt x="19767" y="26975"/>
                  </a:lnTo>
                  <a:lnTo>
                    <a:pt x="19582" y="27067"/>
                  </a:lnTo>
                  <a:lnTo>
                    <a:pt x="19416" y="27196"/>
                  </a:lnTo>
                  <a:lnTo>
                    <a:pt x="19269" y="27325"/>
                  </a:lnTo>
                  <a:lnTo>
                    <a:pt x="19011" y="27584"/>
                  </a:lnTo>
                  <a:lnTo>
                    <a:pt x="17997" y="26330"/>
                  </a:lnTo>
                  <a:lnTo>
                    <a:pt x="19269" y="25482"/>
                  </a:lnTo>
                  <a:close/>
                  <a:moveTo>
                    <a:pt x="38924" y="26035"/>
                  </a:moveTo>
                  <a:lnTo>
                    <a:pt x="39625" y="26957"/>
                  </a:lnTo>
                  <a:lnTo>
                    <a:pt x="38647" y="27620"/>
                  </a:lnTo>
                  <a:lnTo>
                    <a:pt x="37928" y="26625"/>
                  </a:lnTo>
                  <a:lnTo>
                    <a:pt x="38924" y="26035"/>
                  </a:lnTo>
                  <a:close/>
                  <a:moveTo>
                    <a:pt x="22477" y="26127"/>
                  </a:moveTo>
                  <a:lnTo>
                    <a:pt x="23344" y="27307"/>
                  </a:lnTo>
                  <a:lnTo>
                    <a:pt x="22090" y="28229"/>
                  </a:lnTo>
                  <a:lnTo>
                    <a:pt x="21186" y="26901"/>
                  </a:lnTo>
                  <a:lnTo>
                    <a:pt x="22477" y="26127"/>
                  </a:lnTo>
                  <a:close/>
                  <a:moveTo>
                    <a:pt x="25648" y="26735"/>
                  </a:moveTo>
                  <a:lnTo>
                    <a:pt x="26497" y="27879"/>
                  </a:lnTo>
                  <a:lnTo>
                    <a:pt x="25280" y="28800"/>
                  </a:lnTo>
                  <a:lnTo>
                    <a:pt x="24450" y="27491"/>
                  </a:lnTo>
                  <a:lnTo>
                    <a:pt x="25648" y="26735"/>
                  </a:lnTo>
                  <a:close/>
                  <a:moveTo>
                    <a:pt x="28857" y="27307"/>
                  </a:moveTo>
                  <a:lnTo>
                    <a:pt x="29686" y="28450"/>
                  </a:lnTo>
                  <a:lnTo>
                    <a:pt x="28469" y="29335"/>
                  </a:lnTo>
                  <a:lnTo>
                    <a:pt x="27677" y="28081"/>
                  </a:lnTo>
                  <a:lnTo>
                    <a:pt x="28857" y="27307"/>
                  </a:lnTo>
                  <a:close/>
                  <a:moveTo>
                    <a:pt x="32046" y="27897"/>
                  </a:moveTo>
                  <a:lnTo>
                    <a:pt x="32876" y="29022"/>
                  </a:lnTo>
                  <a:lnTo>
                    <a:pt x="31678" y="29888"/>
                  </a:lnTo>
                  <a:lnTo>
                    <a:pt x="30903" y="28653"/>
                  </a:lnTo>
                  <a:lnTo>
                    <a:pt x="32046" y="27897"/>
                  </a:lnTo>
                  <a:close/>
                  <a:moveTo>
                    <a:pt x="35236" y="28469"/>
                  </a:moveTo>
                  <a:lnTo>
                    <a:pt x="36066" y="29575"/>
                  </a:lnTo>
                  <a:lnTo>
                    <a:pt x="34867" y="30460"/>
                  </a:lnTo>
                  <a:lnTo>
                    <a:pt x="34112" y="29225"/>
                  </a:lnTo>
                  <a:lnTo>
                    <a:pt x="35236" y="28469"/>
                  </a:lnTo>
                  <a:close/>
                  <a:moveTo>
                    <a:pt x="38352" y="29132"/>
                  </a:moveTo>
                  <a:lnTo>
                    <a:pt x="39200" y="30183"/>
                  </a:lnTo>
                  <a:lnTo>
                    <a:pt x="38076" y="31031"/>
                  </a:lnTo>
                  <a:lnTo>
                    <a:pt x="37301" y="29778"/>
                  </a:lnTo>
                  <a:lnTo>
                    <a:pt x="38352" y="29132"/>
                  </a:lnTo>
                  <a:close/>
                  <a:moveTo>
                    <a:pt x="41524" y="29593"/>
                  </a:moveTo>
                  <a:lnTo>
                    <a:pt x="42390" y="30755"/>
                  </a:lnTo>
                  <a:lnTo>
                    <a:pt x="41247" y="31474"/>
                  </a:lnTo>
                  <a:lnTo>
                    <a:pt x="40436" y="30349"/>
                  </a:lnTo>
                  <a:lnTo>
                    <a:pt x="41524" y="29593"/>
                  </a:lnTo>
                  <a:close/>
                  <a:moveTo>
                    <a:pt x="25058" y="29704"/>
                  </a:moveTo>
                  <a:lnTo>
                    <a:pt x="26073" y="31179"/>
                  </a:lnTo>
                  <a:lnTo>
                    <a:pt x="25851" y="31216"/>
                  </a:lnTo>
                  <a:lnTo>
                    <a:pt x="25612" y="31290"/>
                  </a:lnTo>
                  <a:lnTo>
                    <a:pt x="25409" y="31400"/>
                  </a:lnTo>
                  <a:lnTo>
                    <a:pt x="25224" y="31548"/>
                  </a:lnTo>
                  <a:lnTo>
                    <a:pt x="25040" y="31714"/>
                  </a:lnTo>
                  <a:lnTo>
                    <a:pt x="24892" y="31917"/>
                  </a:lnTo>
                  <a:lnTo>
                    <a:pt x="24782" y="32156"/>
                  </a:lnTo>
                  <a:lnTo>
                    <a:pt x="24671" y="32433"/>
                  </a:lnTo>
                  <a:lnTo>
                    <a:pt x="24616" y="32138"/>
                  </a:lnTo>
                  <a:lnTo>
                    <a:pt x="24542" y="31861"/>
                  </a:lnTo>
                  <a:lnTo>
                    <a:pt x="24468" y="31603"/>
                  </a:lnTo>
                  <a:lnTo>
                    <a:pt x="24339" y="31363"/>
                  </a:lnTo>
                  <a:lnTo>
                    <a:pt x="24266" y="31234"/>
                  </a:lnTo>
                  <a:lnTo>
                    <a:pt x="24192" y="31124"/>
                  </a:lnTo>
                  <a:lnTo>
                    <a:pt x="24100" y="31031"/>
                  </a:lnTo>
                  <a:lnTo>
                    <a:pt x="23989" y="30939"/>
                  </a:lnTo>
                  <a:lnTo>
                    <a:pt x="23878" y="30847"/>
                  </a:lnTo>
                  <a:lnTo>
                    <a:pt x="23749" y="30773"/>
                  </a:lnTo>
                  <a:lnTo>
                    <a:pt x="23602" y="30700"/>
                  </a:lnTo>
                  <a:lnTo>
                    <a:pt x="23436" y="30644"/>
                  </a:lnTo>
                  <a:lnTo>
                    <a:pt x="23712" y="30626"/>
                  </a:lnTo>
                  <a:lnTo>
                    <a:pt x="23971" y="30552"/>
                  </a:lnTo>
                  <a:lnTo>
                    <a:pt x="24210" y="30478"/>
                  </a:lnTo>
                  <a:lnTo>
                    <a:pt x="24432" y="30368"/>
                  </a:lnTo>
                  <a:lnTo>
                    <a:pt x="24616" y="30239"/>
                  </a:lnTo>
                  <a:lnTo>
                    <a:pt x="24800" y="30091"/>
                  </a:lnTo>
                  <a:lnTo>
                    <a:pt x="24929" y="29907"/>
                  </a:lnTo>
                  <a:lnTo>
                    <a:pt x="25058" y="29704"/>
                  </a:lnTo>
                  <a:close/>
                  <a:moveTo>
                    <a:pt x="28304" y="30405"/>
                  </a:moveTo>
                  <a:lnTo>
                    <a:pt x="29262" y="31732"/>
                  </a:lnTo>
                  <a:lnTo>
                    <a:pt x="29059" y="31769"/>
                  </a:lnTo>
                  <a:lnTo>
                    <a:pt x="28838" y="31843"/>
                  </a:lnTo>
                  <a:lnTo>
                    <a:pt x="28654" y="31953"/>
                  </a:lnTo>
                  <a:lnTo>
                    <a:pt x="28451" y="32082"/>
                  </a:lnTo>
                  <a:lnTo>
                    <a:pt x="28285" y="32267"/>
                  </a:lnTo>
                  <a:lnTo>
                    <a:pt x="28119" y="32470"/>
                  </a:lnTo>
                  <a:lnTo>
                    <a:pt x="27972" y="32728"/>
                  </a:lnTo>
                  <a:lnTo>
                    <a:pt x="27861" y="33023"/>
                  </a:lnTo>
                  <a:lnTo>
                    <a:pt x="27824" y="32691"/>
                  </a:lnTo>
                  <a:lnTo>
                    <a:pt x="27750" y="32414"/>
                  </a:lnTo>
                  <a:lnTo>
                    <a:pt x="27658" y="32138"/>
                  </a:lnTo>
                  <a:lnTo>
                    <a:pt x="27548" y="31917"/>
                  </a:lnTo>
                  <a:lnTo>
                    <a:pt x="27418" y="31714"/>
                  </a:lnTo>
                  <a:lnTo>
                    <a:pt x="27271" y="31548"/>
                  </a:lnTo>
                  <a:lnTo>
                    <a:pt x="27087" y="31419"/>
                  </a:lnTo>
                  <a:lnTo>
                    <a:pt x="26884" y="31308"/>
                  </a:lnTo>
                  <a:lnTo>
                    <a:pt x="28304" y="30405"/>
                  </a:lnTo>
                  <a:close/>
                  <a:moveTo>
                    <a:pt x="31493" y="30995"/>
                  </a:moveTo>
                  <a:lnTo>
                    <a:pt x="32378" y="32212"/>
                  </a:lnTo>
                  <a:lnTo>
                    <a:pt x="31032" y="33262"/>
                  </a:lnTo>
                  <a:lnTo>
                    <a:pt x="30995" y="33041"/>
                  </a:lnTo>
                  <a:lnTo>
                    <a:pt x="30940" y="32838"/>
                  </a:lnTo>
                  <a:lnTo>
                    <a:pt x="30848" y="32636"/>
                  </a:lnTo>
                  <a:lnTo>
                    <a:pt x="30756" y="32433"/>
                  </a:lnTo>
                  <a:lnTo>
                    <a:pt x="30608" y="32267"/>
                  </a:lnTo>
                  <a:lnTo>
                    <a:pt x="30461" y="32119"/>
                  </a:lnTo>
                  <a:lnTo>
                    <a:pt x="30295" y="31972"/>
                  </a:lnTo>
                  <a:lnTo>
                    <a:pt x="30092" y="31880"/>
                  </a:lnTo>
                  <a:lnTo>
                    <a:pt x="31493" y="30995"/>
                  </a:lnTo>
                  <a:close/>
                  <a:moveTo>
                    <a:pt x="34683" y="31566"/>
                  </a:moveTo>
                  <a:lnTo>
                    <a:pt x="35642" y="32875"/>
                  </a:lnTo>
                  <a:lnTo>
                    <a:pt x="35439" y="32931"/>
                  </a:lnTo>
                  <a:lnTo>
                    <a:pt x="35218" y="33004"/>
                  </a:lnTo>
                  <a:lnTo>
                    <a:pt x="35033" y="33097"/>
                  </a:lnTo>
                  <a:lnTo>
                    <a:pt x="34831" y="33244"/>
                  </a:lnTo>
                  <a:lnTo>
                    <a:pt x="34665" y="33410"/>
                  </a:lnTo>
                  <a:lnTo>
                    <a:pt x="34499" y="33631"/>
                  </a:lnTo>
                  <a:lnTo>
                    <a:pt x="34351" y="33889"/>
                  </a:lnTo>
                  <a:lnTo>
                    <a:pt x="34241" y="34184"/>
                  </a:lnTo>
                  <a:lnTo>
                    <a:pt x="34204" y="33871"/>
                  </a:lnTo>
                  <a:lnTo>
                    <a:pt x="34148" y="33576"/>
                  </a:lnTo>
                  <a:lnTo>
                    <a:pt x="34075" y="33318"/>
                  </a:lnTo>
                  <a:lnTo>
                    <a:pt x="33964" y="33078"/>
                  </a:lnTo>
                  <a:lnTo>
                    <a:pt x="33835" y="32894"/>
                  </a:lnTo>
                  <a:lnTo>
                    <a:pt x="33687" y="32709"/>
                  </a:lnTo>
                  <a:lnTo>
                    <a:pt x="33522" y="32580"/>
                  </a:lnTo>
                  <a:lnTo>
                    <a:pt x="33319" y="32451"/>
                  </a:lnTo>
                  <a:lnTo>
                    <a:pt x="34683" y="31566"/>
                  </a:lnTo>
                  <a:close/>
                  <a:moveTo>
                    <a:pt x="37910" y="32138"/>
                  </a:moveTo>
                  <a:lnTo>
                    <a:pt x="38869" y="33447"/>
                  </a:lnTo>
                  <a:lnTo>
                    <a:pt x="38647" y="33484"/>
                  </a:lnTo>
                  <a:lnTo>
                    <a:pt x="38444" y="33558"/>
                  </a:lnTo>
                  <a:lnTo>
                    <a:pt x="38242" y="33650"/>
                  </a:lnTo>
                  <a:lnTo>
                    <a:pt x="38057" y="33797"/>
                  </a:lnTo>
                  <a:lnTo>
                    <a:pt x="37873" y="33963"/>
                  </a:lnTo>
                  <a:lnTo>
                    <a:pt x="37725" y="34166"/>
                  </a:lnTo>
                  <a:lnTo>
                    <a:pt x="37578" y="34406"/>
                  </a:lnTo>
                  <a:lnTo>
                    <a:pt x="37449" y="34682"/>
                  </a:lnTo>
                  <a:lnTo>
                    <a:pt x="37412" y="34387"/>
                  </a:lnTo>
                  <a:lnTo>
                    <a:pt x="37357" y="34111"/>
                  </a:lnTo>
                  <a:lnTo>
                    <a:pt x="37264" y="33853"/>
                  </a:lnTo>
                  <a:lnTo>
                    <a:pt x="37154" y="33631"/>
                  </a:lnTo>
                  <a:lnTo>
                    <a:pt x="37025" y="33447"/>
                  </a:lnTo>
                  <a:lnTo>
                    <a:pt x="36877" y="33281"/>
                  </a:lnTo>
                  <a:lnTo>
                    <a:pt x="36693" y="33133"/>
                  </a:lnTo>
                  <a:lnTo>
                    <a:pt x="36508" y="33023"/>
                  </a:lnTo>
                  <a:lnTo>
                    <a:pt x="37910" y="32138"/>
                  </a:lnTo>
                  <a:close/>
                  <a:moveTo>
                    <a:pt x="41007" y="32820"/>
                  </a:moveTo>
                  <a:lnTo>
                    <a:pt x="41948" y="33963"/>
                  </a:lnTo>
                  <a:lnTo>
                    <a:pt x="40657" y="34738"/>
                  </a:lnTo>
                  <a:lnTo>
                    <a:pt x="39735" y="33521"/>
                  </a:lnTo>
                  <a:lnTo>
                    <a:pt x="41007" y="32820"/>
                  </a:lnTo>
                  <a:close/>
                  <a:moveTo>
                    <a:pt x="1421" y="0"/>
                  </a:moveTo>
                  <a:lnTo>
                    <a:pt x="1587" y="184"/>
                  </a:lnTo>
                  <a:lnTo>
                    <a:pt x="1771" y="350"/>
                  </a:lnTo>
                  <a:lnTo>
                    <a:pt x="1974" y="516"/>
                  </a:lnTo>
                  <a:lnTo>
                    <a:pt x="2232" y="664"/>
                  </a:lnTo>
                  <a:lnTo>
                    <a:pt x="1900" y="701"/>
                  </a:lnTo>
                  <a:lnTo>
                    <a:pt x="1605" y="793"/>
                  </a:lnTo>
                  <a:lnTo>
                    <a:pt x="1347" y="903"/>
                  </a:lnTo>
                  <a:lnTo>
                    <a:pt x="1236" y="977"/>
                  </a:lnTo>
                  <a:lnTo>
                    <a:pt x="1126" y="1051"/>
                  </a:lnTo>
                  <a:lnTo>
                    <a:pt x="1015" y="1143"/>
                  </a:lnTo>
                  <a:lnTo>
                    <a:pt x="923" y="1235"/>
                  </a:lnTo>
                  <a:lnTo>
                    <a:pt x="849" y="1346"/>
                  </a:lnTo>
                  <a:lnTo>
                    <a:pt x="775" y="1457"/>
                  </a:lnTo>
                  <a:lnTo>
                    <a:pt x="702" y="1586"/>
                  </a:lnTo>
                  <a:lnTo>
                    <a:pt x="665" y="1715"/>
                  </a:lnTo>
                  <a:lnTo>
                    <a:pt x="609" y="1844"/>
                  </a:lnTo>
                  <a:lnTo>
                    <a:pt x="573" y="2010"/>
                  </a:lnTo>
                  <a:lnTo>
                    <a:pt x="554" y="2157"/>
                  </a:lnTo>
                  <a:lnTo>
                    <a:pt x="554" y="2305"/>
                  </a:lnTo>
                  <a:lnTo>
                    <a:pt x="554" y="2452"/>
                  </a:lnTo>
                  <a:lnTo>
                    <a:pt x="573" y="2600"/>
                  </a:lnTo>
                  <a:lnTo>
                    <a:pt x="609" y="2729"/>
                  </a:lnTo>
                  <a:lnTo>
                    <a:pt x="646" y="2858"/>
                  </a:lnTo>
                  <a:lnTo>
                    <a:pt x="702" y="2987"/>
                  </a:lnTo>
                  <a:lnTo>
                    <a:pt x="775" y="3098"/>
                  </a:lnTo>
                  <a:lnTo>
                    <a:pt x="849" y="3208"/>
                  </a:lnTo>
                  <a:lnTo>
                    <a:pt x="941" y="3319"/>
                  </a:lnTo>
                  <a:lnTo>
                    <a:pt x="1163" y="3522"/>
                  </a:lnTo>
                  <a:lnTo>
                    <a:pt x="1402" y="3688"/>
                  </a:lnTo>
                  <a:lnTo>
                    <a:pt x="1697" y="3835"/>
                  </a:lnTo>
                  <a:lnTo>
                    <a:pt x="1310" y="3946"/>
                  </a:lnTo>
                  <a:lnTo>
                    <a:pt x="960" y="4075"/>
                  </a:lnTo>
                  <a:lnTo>
                    <a:pt x="812" y="4149"/>
                  </a:lnTo>
                  <a:lnTo>
                    <a:pt x="683" y="4222"/>
                  </a:lnTo>
                  <a:lnTo>
                    <a:pt x="554" y="4315"/>
                  </a:lnTo>
                  <a:lnTo>
                    <a:pt x="443" y="4407"/>
                  </a:lnTo>
                  <a:lnTo>
                    <a:pt x="351" y="4499"/>
                  </a:lnTo>
                  <a:lnTo>
                    <a:pt x="259" y="4610"/>
                  </a:lnTo>
                  <a:lnTo>
                    <a:pt x="185" y="4720"/>
                  </a:lnTo>
                  <a:lnTo>
                    <a:pt x="130" y="4849"/>
                  </a:lnTo>
                  <a:lnTo>
                    <a:pt x="75" y="4978"/>
                  </a:lnTo>
                  <a:lnTo>
                    <a:pt x="38" y="5107"/>
                  </a:lnTo>
                  <a:lnTo>
                    <a:pt x="19" y="5255"/>
                  </a:lnTo>
                  <a:lnTo>
                    <a:pt x="1" y="5402"/>
                  </a:lnTo>
                  <a:lnTo>
                    <a:pt x="1" y="5642"/>
                  </a:lnTo>
                  <a:lnTo>
                    <a:pt x="56" y="5900"/>
                  </a:lnTo>
                  <a:lnTo>
                    <a:pt x="148" y="6140"/>
                  </a:lnTo>
                  <a:lnTo>
                    <a:pt x="259" y="6361"/>
                  </a:lnTo>
                  <a:lnTo>
                    <a:pt x="425" y="6546"/>
                  </a:lnTo>
                  <a:lnTo>
                    <a:pt x="499" y="6638"/>
                  </a:lnTo>
                  <a:lnTo>
                    <a:pt x="591" y="6712"/>
                  </a:lnTo>
                  <a:lnTo>
                    <a:pt x="702" y="6785"/>
                  </a:lnTo>
                  <a:lnTo>
                    <a:pt x="812" y="6841"/>
                  </a:lnTo>
                  <a:lnTo>
                    <a:pt x="923" y="6896"/>
                  </a:lnTo>
                  <a:lnTo>
                    <a:pt x="1052" y="6933"/>
                  </a:lnTo>
                  <a:lnTo>
                    <a:pt x="1347" y="6970"/>
                  </a:lnTo>
                  <a:lnTo>
                    <a:pt x="1494" y="6988"/>
                  </a:lnTo>
                  <a:lnTo>
                    <a:pt x="1660" y="6988"/>
                  </a:lnTo>
                  <a:lnTo>
                    <a:pt x="1808" y="6970"/>
                  </a:lnTo>
                  <a:lnTo>
                    <a:pt x="1974" y="6951"/>
                  </a:lnTo>
                  <a:lnTo>
                    <a:pt x="2103" y="6896"/>
                  </a:lnTo>
                  <a:lnTo>
                    <a:pt x="2250" y="6859"/>
                  </a:lnTo>
                  <a:lnTo>
                    <a:pt x="2379" y="6785"/>
                  </a:lnTo>
                  <a:lnTo>
                    <a:pt x="2490" y="6693"/>
                  </a:lnTo>
                  <a:lnTo>
                    <a:pt x="2619" y="6601"/>
                  </a:lnTo>
                  <a:lnTo>
                    <a:pt x="2711" y="6490"/>
                  </a:lnTo>
                  <a:lnTo>
                    <a:pt x="2914" y="6287"/>
                  </a:lnTo>
                  <a:lnTo>
                    <a:pt x="3062" y="6103"/>
                  </a:lnTo>
                  <a:lnTo>
                    <a:pt x="3873" y="7560"/>
                  </a:lnTo>
                  <a:lnTo>
                    <a:pt x="3652" y="7615"/>
                  </a:lnTo>
                  <a:lnTo>
                    <a:pt x="3467" y="7707"/>
                  </a:lnTo>
                  <a:lnTo>
                    <a:pt x="3283" y="7818"/>
                  </a:lnTo>
                  <a:lnTo>
                    <a:pt x="3117" y="7965"/>
                  </a:lnTo>
                  <a:lnTo>
                    <a:pt x="2970" y="8131"/>
                  </a:lnTo>
                  <a:lnTo>
                    <a:pt x="2840" y="8316"/>
                  </a:lnTo>
                  <a:lnTo>
                    <a:pt x="2730" y="8500"/>
                  </a:lnTo>
                  <a:lnTo>
                    <a:pt x="2619" y="8721"/>
                  </a:lnTo>
                  <a:lnTo>
                    <a:pt x="2601" y="9035"/>
                  </a:lnTo>
                  <a:lnTo>
                    <a:pt x="2619" y="9330"/>
                  </a:lnTo>
                  <a:lnTo>
                    <a:pt x="2675" y="9588"/>
                  </a:lnTo>
                  <a:lnTo>
                    <a:pt x="2730" y="9717"/>
                  </a:lnTo>
                  <a:lnTo>
                    <a:pt x="2767" y="9846"/>
                  </a:lnTo>
                  <a:lnTo>
                    <a:pt x="2840" y="9957"/>
                  </a:lnTo>
                  <a:lnTo>
                    <a:pt x="2914" y="10067"/>
                  </a:lnTo>
                  <a:lnTo>
                    <a:pt x="3006" y="10159"/>
                  </a:lnTo>
                  <a:lnTo>
                    <a:pt x="3099" y="10270"/>
                  </a:lnTo>
                  <a:lnTo>
                    <a:pt x="3209" y="10362"/>
                  </a:lnTo>
                  <a:lnTo>
                    <a:pt x="3320" y="10454"/>
                  </a:lnTo>
                  <a:lnTo>
                    <a:pt x="3596" y="10602"/>
                  </a:lnTo>
                  <a:lnTo>
                    <a:pt x="3652" y="10639"/>
                  </a:lnTo>
                  <a:lnTo>
                    <a:pt x="3689" y="10694"/>
                  </a:lnTo>
                  <a:lnTo>
                    <a:pt x="3762" y="10786"/>
                  </a:lnTo>
                  <a:lnTo>
                    <a:pt x="3596" y="10786"/>
                  </a:lnTo>
                  <a:lnTo>
                    <a:pt x="3430" y="10805"/>
                  </a:lnTo>
                  <a:lnTo>
                    <a:pt x="3283" y="10823"/>
                  </a:lnTo>
                  <a:lnTo>
                    <a:pt x="3135" y="10860"/>
                  </a:lnTo>
                  <a:lnTo>
                    <a:pt x="3006" y="10915"/>
                  </a:lnTo>
                  <a:lnTo>
                    <a:pt x="2877" y="10971"/>
                  </a:lnTo>
                  <a:lnTo>
                    <a:pt x="2748" y="11044"/>
                  </a:lnTo>
                  <a:lnTo>
                    <a:pt x="2638" y="11118"/>
                  </a:lnTo>
                  <a:lnTo>
                    <a:pt x="2545" y="11192"/>
                  </a:lnTo>
                  <a:lnTo>
                    <a:pt x="2453" y="11303"/>
                  </a:lnTo>
                  <a:lnTo>
                    <a:pt x="2361" y="11395"/>
                  </a:lnTo>
                  <a:lnTo>
                    <a:pt x="2287" y="11524"/>
                  </a:lnTo>
                  <a:lnTo>
                    <a:pt x="2232" y="11634"/>
                  </a:lnTo>
                  <a:lnTo>
                    <a:pt x="2177" y="11782"/>
                  </a:lnTo>
                  <a:lnTo>
                    <a:pt x="2121" y="11911"/>
                  </a:lnTo>
                  <a:lnTo>
                    <a:pt x="2103" y="12077"/>
                  </a:lnTo>
                  <a:lnTo>
                    <a:pt x="2084" y="12206"/>
                  </a:lnTo>
                  <a:lnTo>
                    <a:pt x="2066" y="12335"/>
                  </a:lnTo>
                  <a:lnTo>
                    <a:pt x="2084" y="12483"/>
                  </a:lnTo>
                  <a:lnTo>
                    <a:pt x="2103" y="12612"/>
                  </a:lnTo>
                  <a:lnTo>
                    <a:pt x="2121" y="12741"/>
                  </a:lnTo>
                  <a:lnTo>
                    <a:pt x="2177" y="12870"/>
                  </a:lnTo>
                  <a:lnTo>
                    <a:pt x="2214" y="12980"/>
                  </a:lnTo>
                  <a:lnTo>
                    <a:pt x="2287" y="13110"/>
                  </a:lnTo>
                  <a:lnTo>
                    <a:pt x="2361" y="13220"/>
                  </a:lnTo>
                  <a:lnTo>
                    <a:pt x="2435" y="13331"/>
                  </a:lnTo>
                  <a:lnTo>
                    <a:pt x="2527" y="13423"/>
                  </a:lnTo>
                  <a:lnTo>
                    <a:pt x="2619" y="13515"/>
                  </a:lnTo>
                  <a:lnTo>
                    <a:pt x="2730" y="13607"/>
                  </a:lnTo>
                  <a:lnTo>
                    <a:pt x="2840" y="13681"/>
                  </a:lnTo>
                  <a:lnTo>
                    <a:pt x="2970" y="13736"/>
                  </a:lnTo>
                  <a:lnTo>
                    <a:pt x="3099" y="13792"/>
                  </a:lnTo>
                  <a:lnTo>
                    <a:pt x="3246" y="13847"/>
                  </a:lnTo>
                  <a:lnTo>
                    <a:pt x="3412" y="13866"/>
                  </a:lnTo>
                  <a:lnTo>
                    <a:pt x="3560" y="13884"/>
                  </a:lnTo>
                  <a:lnTo>
                    <a:pt x="3836" y="13884"/>
                  </a:lnTo>
                  <a:lnTo>
                    <a:pt x="3984" y="13847"/>
                  </a:lnTo>
                  <a:lnTo>
                    <a:pt x="4131" y="13792"/>
                  </a:lnTo>
                  <a:lnTo>
                    <a:pt x="4260" y="13736"/>
                  </a:lnTo>
                  <a:lnTo>
                    <a:pt x="4389" y="13663"/>
                  </a:lnTo>
                  <a:lnTo>
                    <a:pt x="4518" y="13571"/>
                  </a:lnTo>
                  <a:lnTo>
                    <a:pt x="4647" y="13460"/>
                  </a:lnTo>
                  <a:lnTo>
                    <a:pt x="4758" y="13331"/>
                  </a:lnTo>
                  <a:lnTo>
                    <a:pt x="4887" y="13202"/>
                  </a:lnTo>
                  <a:lnTo>
                    <a:pt x="4998" y="13036"/>
                  </a:lnTo>
                  <a:lnTo>
                    <a:pt x="5108" y="12870"/>
                  </a:lnTo>
                  <a:lnTo>
                    <a:pt x="5219" y="12685"/>
                  </a:lnTo>
                  <a:lnTo>
                    <a:pt x="5219" y="12980"/>
                  </a:lnTo>
                  <a:lnTo>
                    <a:pt x="5274" y="13257"/>
                  </a:lnTo>
                  <a:lnTo>
                    <a:pt x="5366" y="13515"/>
                  </a:lnTo>
                  <a:lnTo>
                    <a:pt x="5477" y="13755"/>
                  </a:lnTo>
                  <a:lnTo>
                    <a:pt x="5643" y="13958"/>
                  </a:lnTo>
                  <a:lnTo>
                    <a:pt x="5827" y="14142"/>
                  </a:lnTo>
                  <a:lnTo>
                    <a:pt x="6067" y="14308"/>
                  </a:lnTo>
                  <a:lnTo>
                    <a:pt x="6325" y="14437"/>
                  </a:lnTo>
                  <a:lnTo>
                    <a:pt x="5920" y="14585"/>
                  </a:lnTo>
                  <a:lnTo>
                    <a:pt x="5569" y="14732"/>
                  </a:lnTo>
                  <a:lnTo>
                    <a:pt x="5422" y="14824"/>
                  </a:lnTo>
                  <a:lnTo>
                    <a:pt x="5293" y="14898"/>
                  </a:lnTo>
                  <a:lnTo>
                    <a:pt x="5164" y="14990"/>
                  </a:lnTo>
                  <a:lnTo>
                    <a:pt x="5071" y="15101"/>
                  </a:lnTo>
                  <a:lnTo>
                    <a:pt x="4979" y="15193"/>
                  </a:lnTo>
                  <a:lnTo>
                    <a:pt x="4887" y="15304"/>
                  </a:lnTo>
                  <a:lnTo>
                    <a:pt x="4832" y="15414"/>
                  </a:lnTo>
                  <a:lnTo>
                    <a:pt x="4776" y="15543"/>
                  </a:lnTo>
                  <a:lnTo>
                    <a:pt x="4740" y="15672"/>
                  </a:lnTo>
                  <a:lnTo>
                    <a:pt x="4703" y="15802"/>
                  </a:lnTo>
                  <a:lnTo>
                    <a:pt x="4684" y="15949"/>
                  </a:lnTo>
                  <a:lnTo>
                    <a:pt x="4684" y="16097"/>
                  </a:lnTo>
                  <a:lnTo>
                    <a:pt x="4703" y="16336"/>
                  </a:lnTo>
                  <a:lnTo>
                    <a:pt x="4758" y="16594"/>
                  </a:lnTo>
                  <a:lnTo>
                    <a:pt x="4850" y="16816"/>
                  </a:lnTo>
                  <a:lnTo>
                    <a:pt x="4979" y="17037"/>
                  </a:lnTo>
                  <a:lnTo>
                    <a:pt x="5145" y="17221"/>
                  </a:lnTo>
                  <a:lnTo>
                    <a:pt x="5237" y="17295"/>
                  </a:lnTo>
                  <a:lnTo>
                    <a:pt x="5330" y="17369"/>
                  </a:lnTo>
                  <a:lnTo>
                    <a:pt x="5440" y="17443"/>
                  </a:lnTo>
                  <a:lnTo>
                    <a:pt x="5551" y="17498"/>
                  </a:lnTo>
                  <a:lnTo>
                    <a:pt x="5680" y="17535"/>
                  </a:lnTo>
                  <a:lnTo>
                    <a:pt x="5791" y="17572"/>
                  </a:lnTo>
                  <a:lnTo>
                    <a:pt x="5938" y="17590"/>
                  </a:lnTo>
                  <a:lnTo>
                    <a:pt x="6086" y="17590"/>
                  </a:lnTo>
                  <a:lnTo>
                    <a:pt x="6399" y="17572"/>
                  </a:lnTo>
                  <a:lnTo>
                    <a:pt x="6694" y="17535"/>
                  </a:lnTo>
                  <a:lnTo>
                    <a:pt x="6989" y="17443"/>
                  </a:lnTo>
                  <a:lnTo>
                    <a:pt x="7229" y="17350"/>
                  </a:lnTo>
                  <a:lnTo>
                    <a:pt x="7450" y="17221"/>
                  </a:lnTo>
                  <a:lnTo>
                    <a:pt x="7874" y="16945"/>
                  </a:lnTo>
                  <a:lnTo>
                    <a:pt x="7929" y="17148"/>
                  </a:lnTo>
                  <a:lnTo>
                    <a:pt x="8003" y="17350"/>
                  </a:lnTo>
                  <a:lnTo>
                    <a:pt x="8114" y="17535"/>
                  </a:lnTo>
                  <a:lnTo>
                    <a:pt x="8243" y="17682"/>
                  </a:lnTo>
                  <a:lnTo>
                    <a:pt x="8390" y="17848"/>
                  </a:lnTo>
                  <a:lnTo>
                    <a:pt x="8556" y="17977"/>
                  </a:lnTo>
                  <a:lnTo>
                    <a:pt x="8741" y="18106"/>
                  </a:lnTo>
                  <a:lnTo>
                    <a:pt x="8943" y="18217"/>
                  </a:lnTo>
                  <a:lnTo>
                    <a:pt x="8556" y="18346"/>
                  </a:lnTo>
                  <a:lnTo>
                    <a:pt x="8224" y="18475"/>
                  </a:lnTo>
                  <a:lnTo>
                    <a:pt x="7948" y="18641"/>
                  </a:lnTo>
                  <a:lnTo>
                    <a:pt x="7837" y="18715"/>
                  </a:lnTo>
                  <a:lnTo>
                    <a:pt x="7727" y="18807"/>
                  </a:lnTo>
                  <a:lnTo>
                    <a:pt x="7634" y="18899"/>
                  </a:lnTo>
                  <a:lnTo>
                    <a:pt x="7561" y="19010"/>
                  </a:lnTo>
                  <a:lnTo>
                    <a:pt x="7487" y="19120"/>
                  </a:lnTo>
                  <a:lnTo>
                    <a:pt x="7432" y="19231"/>
                  </a:lnTo>
                  <a:lnTo>
                    <a:pt x="7376" y="19360"/>
                  </a:lnTo>
                  <a:lnTo>
                    <a:pt x="7339" y="19489"/>
                  </a:lnTo>
                  <a:lnTo>
                    <a:pt x="7321" y="19618"/>
                  </a:lnTo>
                  <a:lnTo>
                    <a:pt x="7302" y="19766"/>
                  </a:lnTo>
                  <a:lnTo>
                    <a:pt x="7302" y="20024"/>
                  </a:lnTo>
                  <a:lnTo>
                    <a:pt x="7358" y="20264"/>
                  </a:lnTo>
                  <a:lnTo>
                    <a:pt x="7450" y="20503"/>
                  </a:lnTo>
                  <a:lnTo>
                    <a:pt x="7561" y="20725"/>
                  </a:lnTo>
                  <a:lnTo>
                    <a:pt x="7708" y="20927"/>
                  </a:lnTo>
                  <a:lnTo>
                    <a:pt x="7800" y="21020"/>
                  </a:lnTo>
                  <a:lnTo>
                    <a:pt x="7892" y="21093"/>
                  </a:lnTo>
                  <a:lnTo>
                    <a:pt x="8003" y="21167"/>
                  </a:lnTo>
                  <a:lnTo>
                    <a:pt x="8114" y="21222"/>
                  </a:lnTo>
                  <a:lnTo>
                    <a:pt x="8224" y="21278"/>
                  </a:lnTo>
                  <a:lnTo>
                    <a:pt x="8335" y="21315"/>
                  </a:lnTo>
                  <a:lnTo>
                    <a:pt x="8483" y="21333"/>
                  </a:lnTo>
                  <a:lnTo>
                    <a:pt x="8648" y="21351"/>
                  </a:lnTo>
                  <a:lnTo>
                    <a:pt x="8962" y="21351"/>
                  </a:lnTo>
                  <a:lnTo>
                    <a:pt x="9294" y="21296"/>
                  </a:lnTo>
                  <a:lnTo>
                    <a:pt x="9589" y="21222"/>
                  </a:lnTo>
                  <a:lnTo>
                    <a:pt x="9736" y="21167"/>
                  </a:lnTo>
                  <a:lnTo>
                    <a:pt x="9865" y="21093"/>
                  </a:lnTo>
                  <a:lnTo>
                    <a:pt x="10105" y="20927"/>
                  </a:lnTo>
                  <a:lnTo>
                    <a:pt x="10474" y="20632"/>
                  </a:lnTo>
                  <a:lnTo>
                    <a:pt x="10492" y="20817"/>
                  </a:lnTo>
                  <a:lnTo>
                    <a:pt x="10548" y="21001"/>
                  </a:lnTo>
                  <a:lnTo>
                    <a:pt x="10640" y="21185"/>
                  </a:lnTo>
                  <a:lnTo>
                    <a:pt x="10769" y="21370"/>
                  </a:lnTo>
                  <a:lnTo>
                    <a:pt x="10935" y="21536"/>
                  </a:lnTo>
                  <a:lnTo>
                    <a:pt x="11138" y="21702"/>
                  </a:lnTo>
                  <a:lnTo>
                    <a:pt x="11359" y="21868"/>
                  </a:lnTo>
                  <a:lnTo>
                    <a:pt x="11617" y="22015"/>
                  </a:lnTo>
                  <a:lnTo>
                    <a:pt x="11304" y="22071"/>
                  </a:lnTo>
                  <a:lnTo>
                    <a:pt x="11009" y="22163"/>
                  </a:lnTo>
                  <a:lnTo>
                    <a:pt x="10750" y="22273"/>
                  </a:lnTo>
                  <a:lnTo>
                    <a:pt x="10621" y="22347"/>
                  </a:lnTo>
                  <a:lnTo>
                    <a:pt x="10511" y="22421"/>
                  </a:lnTo>
                  <a:lnTo>
                    <a:pt x="10419" y="22513"/>
                  </a:lnTo>
                  <a:lnTo>
                    <a:pt x="10326" y="22605"/>
                  </a:lnTo>
                  <a:lnTo>
                    <a:pt x="10234" y="22697"/>
                  </a:lnTo>
                  <a:lnTo>
                    <a:pt x="10160" y="22826"/>
                  </a:lnTo>
                  <a:lnTo>
                    <a:pt x="10105" y="22937"/>
                  </a:lnTo>
                  <a:lnTo>
                    <a:pt x="10050" y="23066"/>
                  </a:lnTo>
                  <a:lnTo>
                    <a:pt x="10013" y="23214"/>
                  </a:lnTo>
                  <a:lnTo>
                    <a:pt x="9976" y="23380"/>
                  </a:lnTo>
                  <a:lnTo>
                    <a:pt x="9958" y="23527"/>
                  </a:lnTo>
                  <a:lnTo>
                    <a:pt x="9958" y="23675"/>
                  </a:lnTo>
                  <a:lnTo>
                    <a:pt x="9958" y="23822"/>
                  </a:lnTo>
                  <a:lnTo>
                    <a:pt x="9976" y="23970"/>
                  </a:lnTo>
                  <a:lnTo>
                    <a:pt x="10013" y="24099"/>
                  </a:lnTo>
                  <a:lnTo>
                    <a:pt x="10050" y="24228"/>
                  </a:lnTo>
                  <a:lnTo>
                    <a:pt x="10105" y="24338"/>
                  </a:lnTo>
                  <a:lnTo>
                    <a:pt x="10179" y="24449"/>
                  </a:lnTo>
                  <a:lnTo>
                    <a:pt x="10253" y="24560"/>
                  </a:lnTo>
                  <a:lnTo>
                    <a:pt x="10345" y="24670"/>
                  </a:lnTo>
                  <a:lnTo>
                    <a:pt x="10548" y="24855"/>
                  </a:lnTo>
                  <a:lnTo>
                    <a:pt x="10787" y="25021"/>
                  </a:lnTo>
                  <a:lnTo>
                    <a:pt x="11064" y="25187"/>
                  </a:lnTo>
                  <a:lnTo>
                    <a:pt x="10714" y="25223"/>
                  </a:lnTo>
                  <a:lnTo>
                    <a:pt x="10419" y="25316"/>
                  </a:lnTo>
                  <a:lnTo>
                    <a:pt x="10271" y="25371"/>
                  </a:lnTo>
                  <a:lnTo>
                    <a:pt x="10142" y="25426"/>
                  </a:lnTo>
                  <a:lnTo>
                    <a:pt x="10031" y="25500"/>
                  </a:lnTo>
                  <a:lnTo>
                    <a:pt x="9921" y="25574"/>
                  </a:lnTo>
                  <a:lnTo>
                    <a:pt x="9829" y="25666"/>
                  </a:lnTo>
                  <a:lnTo>
                    <a:pt x="9736" y="25758"/>
                  </a:lnTo>
                  <a:lnTo>
                    <a:pt x="9663" y="25869"/>
                  </a:lnTo>
                  <a:lnTo>
                    <a:pt x="9589" y="25979"/>
                  </a:lnTo>
                  <a:lnTo>
                    <a:pt x="9533" y="26090"/>
                  </a:lnTo>
                  <a:lnTo>
                    <a:pt x="9497" y="26201"/>
                  </a:lnTo>
                  <a:lnTo>
                    <a:pt x="9460" y="26330"/>
                  </a:lnTo>
                  <a:lnTo>
                    <a:pt x="9441" y="26477"/>
                  </a:lnTo>
                  <a:lnTo>
                    <a:pt x="9423" y="26754"/>
                  </a:lnTo>
                  <a:lnTo>
                    <a:pt x="9460" y="27012"/>
                  </a:lnTo>
                  <a:lnTo>
                    <a:pt x="9515" y="27252"/>
                  </a:lnTo>
                  <a:lnTo>
                    <a:pt x="9626" y="27473"/>
                  </a:lnTo>
                  <a:lnTo>
                    <a:pt x="9773" y="27676"/>
                  </a:lnTo>
                  <a:lnTo>
                    <a:pt x="9939" y="27860"/>
                  </a:lnTo>
                  <a:lnTo>
                    <a:pt x="10142" y="28008"/>
                  </a:lnTo>
                  <a:lnTo>
                    <a:pt x="10382" y="28118"/>
                  </a:lnTo>
                  <a:lnTo>
                    <a:pt x="10511" y="28155"/>
                  </a:lnTo>
                  <a:lnTo>
                    <a:pt x="10640" y="28192"/>
                  </a:lnTo>
                  <a:lnTo>
                    <a:pt x="10898" y="28229"/>
                  </a:lnTo>
                  <a:lnTo>
                    <a:pt x="11156" y="28210"/>
                  </a:lnTo>
                  <a:lnTo>
                    <a:pt x="11396" y="28174"/>
                  </a:lnTo>
                  <a:lnTo>
                    <a:pt x="11525" y="28118"/>
                  </a:lnTo>
                  <a:lnTo>
                    <a:pt x="11635" y="28081"/>
                  </a:lnTo>
                  <a:lnTo>
                    <a:pt x="11746" y="28008"/>
                  </a:lnTo>
                  <a:lnTo>
                    <a:pt x="11857" y="27934"/>
                  </a:lnTo>
                  <a:lnTo>
                    <a:pt x="11949" y="27860"/>
                  </a:lnTo>
                  <a:lnTo>
                    <a:pt x="12023" y="27768"/>
                  </a:lnTo>
                  <a:lnTo>
                    <a:pt x="12096" y="27657"/>
                  </a:lnTo>
                  <a:lnTo>
                    <a:pt x="12170" y="27547"/>
                  </a:lnTo>
                  <a:lnTo>
                    <a:pt x="12244" y="27399"/>
                  </a:lnTo>
                  <a:lnTo>
                    <a:pt x="12299" y="27233"/>
                  </a:lnTo>
                  <a:lnTo>
                    <a:pt x="12336" y="27067"/>
                  </a:lnTo>
                  <a:lnTo>
                    <a:pt x="12373" y="26901"/>
                  </a:lnTo>
                  <a:lnTo>
                    <a:pt x="12391" y="26735"/>
                  </a:lnTo>
                  <a:lnTo>
                    <a:pt x="12391" y="26569"/>
                  </a:lnTo>
                  <a:lnTo>
                    <a:pt x="12373" y="26403"/>
                  </a:lnTo>
                  <a:lnTo>
                    <a:pt x="12355" y="26256"/>
                  </a:lnTo>
                  <a:lnTo>
                    <a:pt x="12299" y="26108"/>
                  </a:lnTo>
                  <a:lnTo>
                    <a:pt x="12225" y="25979"/>
                  </a:lnTo>
                  <a:lnTo>
                    <a:pt x="12152" y="25850"/>
                  </a:lnTo>
                  <a:lnTo>
                    <a:pt x="12041" y="25721"/>
                  </a:lnTo>
                  <a:lnTo>
                    <a:pt x="11820" y="25463"/>
                  </a:lnTo>
                  <a:lnTo>
                    <a:pt x="11617" y="25205"/>
                  </a:lnTo>
                  <a:lnTo>
                    <a:pt x="11838" y="25150"/>
                  </a:lnTo>
                  <a:lnTo>
                    <a:pt x="12060" y="25076"/>
                  </a:lnTo>
                  <a:lnTo>
                    <a:pt x="12262" y="24984"/>
                  </a:lnTo>
                  <a:lnTo>
                    <a:pt x="12447" y="24873"/>
                  </a:lnTo>
                  <a:lnTo>
                    <a:pt x="12613" y="24726"/>
                  </a:lnTo>
                  <a:lnTo>
                    <a:pt x="12760" y="24560"/>
                  </a:lnTo>
                  <a:lnTo>
                    <a:pt x="12889" y="24357"/>
                  </a:lnTo>
                  <a:lnTo>
                    <a:pt x="12981" y="24117"/>
                  </a:lnTo>
                  <a:lnTo>
                    <a:pt x="13018" y="24080"/>
                  </a:lnTo>
                  <a:lnTo>
                    <a:pt x="13074" y="24025"/>
                  </a:lnTo>
                  <a:lnTo>
                    <a:pt x="13184" y="23951"/>
                  </a:lnTo>
                  <a:lnTo>
                    <a:pt x="13147" y="24099"/>
                  </a:lnTo>
                  <a:lnTo>
                    <a:pt x="13129" y="24228"/>
                  </a:lnTo>
                  <a:lnTo>
                    <a:pt x="13129" y="24357"/>
                  </a:lnTo>
                  <a:lnTo>
                    <a:pt x="13129" y="24486"/>
                  </a:lnTo>
                  <a:lnTo>
                    <a:pt x="13147" y="24597"/>
                  </a:lnTo>
                  <a:lnTo>
                    <a:pt x="13184" y="24726"/>
                  </a:lnTo>
                  <a:lnTo>
                    <a:pt x="13240" y="24836"/>
                  </a:lnTo>
                  <a:lnTo>
                    <a:pt x="13295" y="24928"/>
                  </a:lnTo>
                  <a:lnTo>
                    <a:pt x="13424" y="25131"/>
                  </a:lnTo>
                  <a:lnTo>
                    <a:pt x="13590" y="25316"/>
                  </a:lnTo>
                  <a:lnTo>
                    <a:pt x="13774" y="25500"/>
                  </a:lnTo>
                  <a:lnTo>
                    <a:pt x="13977" y="25666"/>
                  </a:lnTo>
                  <a:lnTo>
                    <a:pt x="13590" y="25850"/>
                  </a:lnTo>
                  <a:lnTo>
                    <a:pt x="13276" y="26035"/>
                  </a:lnTo>
                  <a:lnTo>
                    <a:pt x="13147" y="26145"/>
                  </a:lnTo>
                  <a:lnTo>
                    <a:pt x="13018" y="26238"/>
                  </a:lnTo>
                  <a:lnTo>
                    <a:pt x="12926" y="26348"/>
                  </a:lnTo>
                  <a:lnTo>
                    <a:pt x="12834" y="26459"/>
                  </a:lnTo>
                  <a:lnTo>
                    <a:pt x="12760" y="26569"/>
                  </a:lnTo>
                  <a:lnTo>
                    <a:pt x="12686" y="26680"/>
                  </a:lnTo>
                  <a:lnTo>
                    <a:pt x="12650" y="26809"/>
                  </a:lnTo>
                  <a:lnTo>
                    <a:pt x="12613" y="26938"/>
                  </a:lnTo>
                  <a:lnTo>
                    <a:pt x="12594" y="27067"/>
                  </a:lnTo>
                  <a:lnTo>
                    <a:pt x="12594" y="27215"/>
                  </a:lnTo>
                  <a:lnTo>
                    <a:pt x="12594" y="27344"/>
                  </a:lnTo>
                  <a:lnTo>
                    <a:pt x="12613" y="27510"/>
                  </a:lnTo>
                  <a:lnTo>
                    <a:pt x="12668" y="27749"/>
                  </a:lnTo>
                  <a:lnTo>
                    <a:pt x="12760" y="27989"/>
                  </a:lnTo>
                  <a:lnTo>
                    <a:pt x="12889" y="28192"/>
                  </a:lnTo>
                  <a:lnTo>
                    <a:pt x="13037" y="28376"/>
                  </a:lnTo>
                  <a:lnTo>
                    <a:pt x="13240" y="28542"/>
                  </a:lnTo>
                  <a:lnTo>
                    <a:pt x="13442" y="28653"/>
                  </a:lnTo>
                  <a:lnTo>
                    <a:pt x="13682" y="28745"/>
                  </a:lnTo>
                  <a:lnTo>
                    <a:pt x="13922" y="28800"/>
                  </a:lnTo>
                  <a:lnTo>
                    <a:pt x="14180" y="28819"/>
                  </a:lnTo>
                  <a:lnTo>
                    <a:pt x="14438" y="28782"/>
                  </a:lnTo>
                  <a:lnTo>
                    <a:pt x="14659" y="28727"/>
                  </a:lnTo>
                  <a:lnTo>
                    <a:pt x="14899" y="28616"/>
                  </a:lnTo>
                  <a:lnTo>
                    <a:pt x="15102" y="28487"/>
                  </a:lnTo>
                  <a:lnTo>
                    <a:pt x="15268" y="28321"/>
                  </a:lnTo>
                  <a:lnTo>
                    <a:pt x="15434" y="28118"/>
                  </a:lnTo>
                  <a:lnTo>
                    <a:pt x="15544" y="27897"/>
                  </a:lnTo>
                  <a:lnTo>
                    <a:pt x="15600" y="27749"/>
                  </a:lnTo>
                  <a:lnTo>
                    <a:pt x="15637" y="27620"/>
                  </a:lnTo>
                  <a:lnTo>
                    <a:pt x="15655" y="27491"/>
                  </a:lnTo>
                  <a:lnTo>
                    <a:pt x="15673" y="27362"/>
                  </a:lnTo>
                  <a:lnTo>
                    <a:pt x="15673" y="27233"/>
                  </a:lnTo>
                  <a:lnTo>
                    <a:pt x="15673" y="27104"/>
                  </a:lnTo>
                  <a:lnTo>
                    <a:pt x="15637" y="26975"/>
                  </a:lnTo>
                  <a:lnTo>
                    <a:pt x="15618" y="26846"/>
                  </a:lnTo>
                  <a:lnTo>
                    <a:pt x="15563" y="26735"/>
                  </a:lnTo>
                  <a:lnTo>
                    <a:pt x="15507" y="26606"/>
                  </a:lnTo>
                  <a:lnTo>
                    <a:pt x="15342" y="26367"/>
                  </a:lnTo>
                  <a:lnTo>
                    <a:pt x="15139" y="26127"/>
                  </a:lnTo>
                  <a:lnTo>
                    <a:pt x="14881" y="25887"/>
                  </a:lnTo>
                  <a:lnTo>
                    <a:pt x="16116" y="25076"/>
                  </a:lnTo>
                  <a:lnTo>
                    <a:pt x="17148" y="26274"/>
                  </a:lnTo>
                  <a:lnTo>
                    <a:pt x="16872" y="26348"/>
                  </a:lnTo>
                  <a:lnTo>
                    <a:pt x="16614" y="26440"/>
                  </a:lnTo>
                  <a:lnTo>
                    <a:pt x="16392" y="26569"/>
                  </a:lnTo>
                  <a:lnTo>
                    <a:pt x="16300" y="26662"/>
                  </a:lnTo>
                  <a:lnTo>
                    <a:pt x="16208" y="26754"/>
                  </a:lnTo>
                  <a:lnTo>
                    <a:pt x="16116" y="26846"/>
                  </a:lnTo>
                  <a:lnTo>
                    <a:pt x="16042" y="26938"/>
                  </a:lnTo>
                  <a:lnTo>
                    <a:pt x="15968" y="27067"/>
                  </a:lnTo>
                  <a:lnTo>
                    <a:pt x="15913" y="27178"/>
                  </a:lnTo>
                  <a:lnTo>
                    <a:pt x="15858" y="27307"/>
                  </a:lnTo>
                  <a:lnTo>
                    <a:pt x="15802" y="27454"/>
                  </a:lnTo>
                  <a:lnTo>
                    <a:pt x="15784" y="27602"/>
                  </a:lnTo>
                  <a:lnTo>
                    <a:pt x="15766" y="27768"/>
                  </a:lnTo>
                  <a:lnTo>
                    <a:pt x="15747" y="27989"/>
                  </a:lnTo>
                  <a:lnTo>
                    <a:pt x="15784" y="28210"/>
                  </a:lnTo>
                  <a:lnTo>
                    <a:pt x="15858" y="28432"/>
                  </a:lnTo>
                  <a:lnTo>
                    <a:pt x="15968" y="28635"/>
                  </a:lnTo>
                  <a:lnTo>
                    <a:pt x="16097" y="28819"/>
                  </a:lnTo>
                  <a:lnTo>
                    <a:pt x="16245" y="28985"/>
                  </a:lnTo>
                  <a:lnTo>
                    <a:pt x="16429" y="29132"/>
                  </a:lnTo>
                  <a:lnTo>
                    <a:pt x="16632" y="29243"/>
                  </a:lnTo>
                  <a:lnTo>
                    <a:pt x="16798" y="29317"/>
                  </a:lnTo>
                  <a:lnTo>
                    <a:pt x="16964" y="29372"/>
                  </a:lnTo>
                  <a:lnTo>
                    <a:pt x="17112" y="29409"/>
                  </a:lnTo>
                  <a:lnTo>
                    <a:pt x="17259" y="29427"/>
                  </a:lnTo>
                  <a:lnTo>
                    <a:pt x="17407" y="29427"/>
                  </a:lnTo>
                  <a:lnTo>
                    <a:pt x="17554" y="29409"/>
                  </a:lnTo>
                  <a:lnTo>
                    <a:pt x="17702" y="29372"/>
                  </a:lnTo>
                  <a:lnTo>
                    <a:pt x="17831" y="29335"/>
                  </a:lnTo>
                  <a:lnTo>
                    <a:pt x="17960" y="29280"/>
                  </a:lnTo>
                  <a:lnTo>
                    <a:pt x="18089" y="29206"/>
                  </a:lnTo>
                  <a:lnTo>
                    <a:pt x="18218" y="29114"/>
                  </a:lnTo>
                  <a:lnTo>
                    <a:pt x="18347" y="29022"/>
                  </a:lnTo>
                  <a:lnTo>
                    <a:pt x="18568" y="28800"/>
                  </a:lnTo>
                  <a:lnTo>
                    <a:pt x="18789" y="28524"/>
                  </a:lnTo>
                  <a:lnTo>
                    <a:pt x="18882" y="28837"/>
                  </a:lnTo>
                  <a:lnTo>
                    <a:pt x="18974" y="29095"/>
                  </a:lnTo>
                  <a:lnTo>
                    <a:pt x="19121" y="29335"/>
                  </a:lnTo>
                  <a:lnTo>
                    <a:pt x="19269" y="29538"/>
                  </a:lnTo>
                  <a:lnTo>
                    <a:pt x="19361" y="29630"/>
                  </a:lnTo>
                  <a:lnTo>
                    <a:pt x="19472" y="29704"/>
                  </a:lnTo>
                  <a:lnTo>
                    <a:pt x="19564" y="29778"/>
                  </a:lnTo>
                  <a:lnTo>
                    <a:pt x="19674" y="29851"/>
                  </a:lnTo>
                  <a:lnTo>
                    <a:pt x="19804" y="29888"/>
                  </a:lnTo>
                  <a:lnTo>
                    <a:pt x="19933" y="29944"/>
                  </a:lnTo>
                  <a:lnTo>
                    <a:pt x="20062" y="29962"/>
                  </a:lnTo>
                  <a:lnTo>
                    <a:pt x="20209" y="29999"/>
                  </a:lnTo>
                  <a:lnTo>
                    <a:pt x="20357" y="30017"/>
                  </a:lnTo>
                  <a:lnTo>
                    <a:pt x="20504" y="30017"/>
                  </a:lnTo>
                  <a:lnTo>
                    <a:pt x="20652" y="29999"/>
                  </a:lnTo>
                  <a:lnTo>
                    <a:pt x="20781" y="29980"/>
                  </a:lnTo>
                  <a:lnTo>
                    <a:pt x="20910" y="29944"/>
                  </a:lnTo>
                  <a:lnTo>
                    <a:pt x="21039" y="29888"/>
                  </a:lnTo>
                  <a:lnTo>
                    <a:pt x="21150" y="29833"/>
                  </a:lnTo>
                  <a:lnTo>
                    <a:pt x="21260" y="29759"/>
                  </a:lnTo>
                  <a:lnTo>
                    <a:pt x="21371" y="29685"/>
                  </a:lnTo>
                  <a:lnTo>
                    <a:pt x="21463" y="29593"/>
                  </a:lnTo>
                  <a:lnTo>
                    <a:pt x="21666" y="29390"/>
                  </a:lnTo>
                  <a:lnTo>
                    <a:pt x="21832" y="29132"/>
                  </a:lnTo>
                  <a:lnTo>
                    <a:pt x="21979" y="28856"/>
                  </a:lnTo>
                  <a:lnTo>
                    <a:pt x="22016" y="29151"/>
                  </a:lnTo>
                  <a:lnTo>
                    <a:pt x="22071" y="29427"/>
                  </a:lnTo>
                  <a:lnTo>
                    <a:pt x="22164" y="29667"/>
                  </a:lnTo>
                  <a:lnTo>
                    <a:pt x="22293" y="29888"/>
                  </a:lnTo>
                  <a:lnTo>
                    <a:pt x="22459" y="30091"/>
                  </a:lnTo>
                  <a:lnTo>
                    <a:pt x="22661" y="30276"/>
                  </a:lnTo>
                  <a:lnTo>
                    <a:pt x="22883" y="30423"/>
                  </a:lnTo>
                  <a:lnTo>
                    <a:pt x="23159" y="30552"/>
                  </a:lnTo>
                  <a:lnTo>
                    <a:pt x="22625" y="30681"/>
                  </a:lnTo>
                  <a:lnTo>
                    <a:pt x="22385" y="30773"/>
                  </a:lnTo>
                  <a:lnTo>
                    <a:pt x="22145" y="30902"/>
                  </a:lnTo>
                  <a:lnTo>
                    <a:pt x="21961" y="31068"/>
                  </a:lnTo>
                  <a:lnTo>
                    <a:pt x="21776" y="31253"/>
                  </a:lnTo>
                  <a:lnTo>
                    <a:pt x="21647" y="31474"/>
                  </a:lnTo>
                  <a:lnTo>
                    <a:pt x="21555" y="31695"/>
                  </a:lnTo>
                  <a:lnTo>
                    <a:pt x="21481" y="31935"/>
                  </a:lnTo>
                  <a:lnTo>
                    <a:pt x="21481" y="32064"/>
                  </a:lnTo>
                  <a:lnTo>
                    <a:pt x="21463" y="32193"/>
                  </a:lnTo>
                  <a:lnTo>
                    <a:pt x="21481" y="32341"/>
                  </a:lnTo>
                  <a:lnTo>
                    <a:pt x="21500" y="32470"/>
                  </a:lnTo>
                  <a:lnTo>
                    <a:pt x="21518" y="32599"/>
                  </a:lnTo>
                  <a:lnTo>
                    <a:pt x="21555" y="32709"/>
                  </a:lnTo>
                  <a:lnTo>
                    <a:pt x="21666" y="32949"/>
                  </a:lnTo>
                  <a:lnTo>
                    <a:pt x="21813" y="33170"/>
                  </a:lnTo>
                  <a:lnTo>
                    <a:pt x="21998" y="33355"/>
                  </a:lnTo>
                  <a:lnTo>
                    <a:pt x="22219" y="33502"/>
                  </a:lnTo>
                  <a:lnTo>
                    <a:pt x="22330" y="33576"/>
                  </a:lnTo>
                  <a:lnTo>
                    <a:pt x="22459" y="33631"/>
                  </a:lnTo>
                  <a:lnTo>
                    <a:pt x="22588" y="33668"/>
                  </a:lnTo>
                  <a:lnTo>
                    <a:pt x="22717" y="33705"/>
                  </a:lnTo>
                  <a:lnTo>
                    <a:pt x="22975" y="33742"/>
                  </a:lnTo>
                  <a:lnTo>
                    <a:pt x="23233" y="33723"/>
                  </a:lnTo>
                  <a:lnTo>
                    <a:pt x="23473" y="33687"/>
                  </a:lnTo>
                  <a:lnTo>
                    <a:pt x="23694" y="33594"/>
                  </a:lnTo>
                  <a:lnTo>
                    <a:pt x="23915" y="33465"/>
                  </a:lnTo>
                  <a:lnTo>
                    <a:pt x="24118" y="33299"/>
                  </a:lnTo>
                  <a:lnTo>
                    <a:pt x="24284" y="33115"/>
                  </a:lnTo>
                  <a:lnTo>
                    <a:pt x="24432" y="32875"/>
                  </a:lnTo>
                  <a:lnTo>
                    <a:pt x="24542" y="32672"/>
                  </a:lnTo>
                  <a:lnTo>
                    <a:pt x="24671" y="32488"/>
                  </a:lnTo>
                  <a:lnTo>
                    <a:pt x="24671" y="32802"/>
                  </a:lnTo>
                  <a:lnTo>
                    <a:pt x="24708" y="33097"/>
                  </a:lnTo>
                  <a:lnTo>
                    <a:pt x="24782" y="33373"/>
                  </a:lnTo>
                  <a:lnTo>
                    <a:pt x="24837" y="33502"/>
                  </a:lnTo>
                  <a:lnTo>
                    <a:pt x="24892" y="33613"/>
                  </a:lnTo>
                  <a:lnTo>
                    <a:pt x="24966" y="33723"/>
                  </a:lnTo>
                  <a:lnTo>
                    <a:pt x="25040" y="33816"/>
                  </a:lnTo>
                  <a:lnTo>
                    <a:pt x="25132" y="33908"/>
                  </a:lnTo>
                  <a:lnTo>
                    <a:pt x="25224" y="33982"/>
                  </a:lnTo>
                  <a:lnTo>
                    <a:pt x="25335" y="34055"/>
                  </a:lnTo>
                  <a:lnTo>
                    <a:pt x="25446" y="34129"/>
                  </a:lnTo>
                  <a:lnTo>
                    <a:pt x="25556" y="34166"/>
                  </a:lnTo>
                  <a:lnTo>
                    <a:pt x="25704" y="34203"/>
                  </a:lnTo>
                  <a:lnTo>
                    <a:pt x="25851" y="34240"/>
                  </a:lnTo>
                  <a:lnTo>
                    <a:pt x="25999" y="34258"/>
                  </a:lnTo>
                  <a:lnTo>
                    <a:pt x="26331" y="34258"/>
                  </a:lnTo>
                  <a:lnTo>
                    <a:pt x="26644" y="34203"/>
                  </a:lnTo>
                  <a:lnTo>
                    <a:pt x="26958" y="34129"/>
                  </a:lnTo>
                  <a:lnTo>
                    <a:pt x="27087" y="34074"/>
                  </a:lnTo>
                  <a:lnTo>
                    <a:pt x="27234" y="34000"/>
                  </a:lnTo>
                  <a:lnTo>
                    <a:pt x="27474" y="33834"/>
                  </a:lnTo>
                  <a:lnTo>
                    <a:pt x="27861" y="33558"/>
                  </a:lnTo>
                  <a:lnTo>
                    <a:pt x="27916" y="33797"/>
                  </a:lnTo>
                  <a:lnTo>
                    <a:pt x="28009" y="34018"/>
                  </a:lnTo>
                  <a:lnTo>
                    <a:pt x="28119" y="34221"/>
                  </a:lnTo>
                  <a:lnTo>
                    <a:pt x="28248" y="34406"/>
                  </a:lnTo>
                  <a:lnTo>
                    <a:pt x="28433" y="34572"/>
                  </a:lnTo>
                  <a:lnTo>
                    <a:pt x="28635" y="34701"/>
                  </a:lnTo>
                  <a:lnTo>
                    <a:pt x="28875" y="34811"/>
                  </a:lnTo>
                  <a:lnTo>
                    <a:pt x="29133" y="34867"/>
                  </a:lnTo>
                  <a:lnTo>
                    <a:pt x="29299" y="34903"/>
                  </a:lnTo>
                  <a:lnTo>
                    <a:pt x="29613" y="34903"/>
                  </a:lnTo>
                  <a:lnTo>
                    <a:pt x="29760" y="34885"/>
                  </a:lnTo>
                  <a:lnTo>
                    <a:pt x="29889" y="34848"/>
                  </a:lnTo>
                  <a:lnTo>
                    <a:pt x="30018" y="34793"/>
                  </a:lnTo>
                  <a:lnTo>
                    <a:pt x="30147" y="34738"/>
                  </a:lnTo>
                  <a:lnTo>
                    <a:pt x="30258" y="34682"/>
                  </a:lnTo>
                  <a:lnTo>
                    <a:pt x="30369" y="34590"/>
                  </a:lnTo>
                  <a:lnTo>
                    <a:pt x="30479" y="34498"/>
                  </a:lnTo>
                  <a:lnTo>
                    <a:pt x="30664" y="34295"/>
                  </a:lnTo>
                  <a:lnTo>
                    <a:pt x="30830" y="34037"/>
                  </a:lnTo>
                  <a:lnTo>
                    <a:pt x="30995" y="33760"/>
                  </a:lnTo>
                  <a:lnTo>
                    <a:pt x="31069" y="34129"/>
                  </a:lnTo>
                  <a:lnTo>
                    <a:pt x="31180" y="34461"/>
                  </a:lnTo>
                  <a:lnTo>
                    <a:pt x="31309" y="34738"/>
                  </a:lnTo>
                  <a:lnTo>
                    <a:pt x="31383" y="34848"/>
                  </a:lnTo>
                  <a:lnTo>
                    <a:pt x="31456" y="34959"/>
                  </a:lnTo>
                  <a:lnTo>
                    <a:pt x="31549" y="35069"/>
                  </a:lnTo>
                  <a:lnTo>
                    <a:pt x="31641" y="35162"/>
                  </a:lnTo>
                  <a:lnTo>
                    <a:pt x="31751" y="35235"/>
                  </a:lnTo>
                  <a:lnTo>
                    <a:pt x="31862" y="35291"/>
                  </a:lnTo>
                  <a:lnTo>
                    <a:pt x="31973" y="35346"/>
                  </a:lnTo>
                  <a:lnTo>
                    <a:pt x="32102" y="35401"/>
                  </a:lnTo>
                  <a:lnTo>
                    <a:pt x="32231" y="35438"/>
                  </a:lnTo>
                  <a:lnTo>
                    <a:pt x="32378" y="35457"/>
                  </a:lnTo>
                  <a:lnTo>
                    <a:pt x="32544" y="35475"/>
                  </a:lnTo>
                  <a:lnTo>
                    <a:pt x="32839" y="35475"/>
                  </a:lnTo>
                  <a:lnTo>
                    <a:pt x="32968" y="35438"/>
                  </a:lnTo>
                  <a:lnTo>
                    <a:pt x="33097" y="35420"/>
                  </a:lnTo>
                  <a:lnTo>
                    <a:pt x="33227" y="35364"/>
                  </a:lnTo>
                  <a:lnTo>
                    <a:pt x="33356" y="35309"/>
                  </a:lnTo>
                  <a:lnTo>
                    <a:pt x="33466" y="35235"/>
                  </a:lnTo>
                  <a:lnTo>
                    <a:pt x="33577" y="35162"/>
                  </a:lnTo>
                  <a:lnTo>
                    <a:pt x="33669" y="35069"/>
                  </a:lnTo>
                  <a:lnTo>
                    <a:pt x="33872" y="34867"/>
                  </a:lnTo>
                  <a:lnTo>
                    <a:pt x="34038" y="34608"/>
                  </a:lnTo>
                  <a:lnTo>
                    <a:pt x="34185" y="34332"/>
                  </a:lnTo>
                  <a:lnTo>
                    <a:pt x="34259" y="34719"/>
                  </a:lnTo>
                  <a:lnTo>
                    <a:pt x="34370" y="35033"/>
                  </a:lnTo>
                  <a:lnTo>
                    <a:pt x="34517" y="35309"/>
                  </a:lnTo>
                  <a:lnTo>
                    <a:pt x="34591" y="35438"/>
                  </a:lnTo>
                  <a:lnTo>
                    <a:pt x="34665" y="35549"/>
                  </a:lnTo>
                  <a:lnTo>
                    <a:pt x="34757" y="35641"/>
                  </a:lnTo>
                  <a:lnTo>
                    <a:pt x="34849" y="35733"/>
                  </a:lnTo>
                  <a:lnTo>
                    <a:pt x="34941" y="35807"/>
                  </a:lnTo>
                  <a:lnTo>
                    <a:pt x="35052" y="35881"/>
                  </a:lnTo>
                  <a:lnTo>
                    <a:pt x="35181" y="35936"/>
                  </a:lnTo>
                  <a:lnTo>
                    <a:pt x="35292" y="35973"/>
                  </a:lnTo>
                  <a:lnTo>
                    <a:pt x="35439" y="36010"/>
                  </a:lnTo>
                  <a:lnTo>
                    <a:pt x="35568" y="36028"/>
                  </a:lnTo>
                  <a:lnTo>
                    <a:pt x="35734" y="36047"/>
                  </a:lnTo>
                  <a:lnTo>
                    <a:pt x="36029" y="36047"/>
                  </a:lnTo>
                  <a:lnTo>
                    <a:pt x="36177" y="36010"/>
                  </a:lnTo>
                  <a:lnTo>
                    <a:pt x="36306" y="35973"/>
                  </a:lnTo>
                  <a:lnTo>
                    <a:pt x="36435" y="35936"/>
                  </a:lnTo>
                  <a:lnTo>
                    <a:pt x="36545" y="35881"/>
                  </a:lnTo>
                  <a:lnTo>
                    <a:pt x="36674" y="35807"/>
                  </a:lnTo>
                  <a:lnTo>
                    <a:pt x="36767" y="35715"/>
                  </a:lnTo>
                  <a:lnTo>
                    <a:pt x="36877" y="35623"/>
                  </a:lnTo>
                  <a:lnTo>
                    <a:pt x="37080" y="35401"/>
                  </a:lnTo>
                  <a:lnTo>
                    <a:pt x="37246" y="35143"/>
                  </a:lnTo>
                  <a:lnTo>
                    <a:pt x="37394" y="34848"/>
                  </a:lnTo>
                  <a:lnTo>
                    <a:pt x="37430" y="35143"/>
                  </a:lnTo>
                  <a:lnTo>
                    <a:pt x="37486" y="35401"/>
                  </a:lnTo>
                  <a:lnTo>
                    <a:pt x="37578" y="35641"/>
                  </a:lnTo>
                  <a:lnTo>
                    <a:pt x="37689" y="35862"/>
                  </a:lnTo>
                  <a:lnTo>
                    <a:pt x="37836" y="36065"/>
                  </a:lnTo>
                  <a:lnTo>
                    <a:pt x="38002" y="36249"/>
                  </a:lnTo>
                  <a:lnTo>
                    <a:pt x="38223" y="36415"/>
                  </a:lnTo>
                  <a:lnTo>
                    <a:pt x="38463" y="36544"/>
                  </a:lnTo>
                  <a:lnTo>
                    <a:pt x="38113" y="36655"/>
                  </a:lnTo>
                  <a:lnTo>
                    <a:pt x="37947" y="36710"/>
                  </a:lnTo>
                  <a:lnTo>
                    <a:pt x="37781" y="36784"/>
                  </a:lnTo>
                  <a:lnTo>
                    <a:pt x="37652" y="36858"/>
                  </a:lnTo>
                  <a:lnTo>
                    <a:pt x="37523" y="36932"/>
                  </a:lnTo>
                  <a:lnTo>
                    <a:pt x="37412" y="37024"/>
                  </a:lnTo>
                  <a:lnTo>
                    <a:pt x="37301" y="37116"/>
                  </a:lnTo>
                  <a:lnTo>
                    <a:pt x="37209" y="37208"/>
                  </a:lnTo>
                  <a:lnTo>
                    <a:pt x="37135" y="37319"/>
                  </a:lnTo>
                  <a:lnTo>
                    <a:pt x="37080" y="37430"/>
                  </a:lnTo>
                  <a:lnTo>
                    <a:pt x="37025" y="37559"/>
                  </a:lnTo>
                  <a:lnTo>
                    <a:pt x="36969" y="37688"/>
                  </a:lnTo>
                  <a:lnTo>
                    <a:pt x="36951" y="37817"/>
                  </a:lnTo>
                  <a:lnTo>
                    <a:pt x="36933" y="37946"/>
                  </a:lnTo>
                  <a:lnTo>
                    <a:pt x="36914" y="38093"/>
                  </a:lnTo>
                  <a:lnTo>
                    <a:pt x="36933" y="38351"/>
                  </a:lnTo>
                  <a:lnTo>
                    <a:pt x="36988" y="38591"/>
                  </a:lnTo>
                  <a:lnTo>
                    <a:pt x="37099" y="38831"/>
                  </a:lnTo>
                  <a:lnTo>
                    <a:pt x="37228" y="39034"/>
                  </a:lnTo>
                  <a:lnTo>
                    <a:pt x="37375" y="39218"/>
                  </a:lnTo>
                  <a:lnTo>
                    <a:pt x="37559" y="39384"/>
                  </a:lnTo>
                  <a:lnTo>
                    <a:pt x="37781" y="39513"/>
                  </a:lnTo>
                  <a:lnTo>
                    <a:pt x="37891" y="39550"/>
                  </a:lnTo>
                  <a:lnTo>
                    <a:pt x="38020" y="39587"/>
                  </a:lnTo>
                  <a:lnTo>
                    <a:pt x="38149" y="39624"/>
                  </a:lnTo>
                  <a:lnTo>
                    <a:pt x="38279" y="39642"/>
                  </a:lnTo>
                  <a:lnTo>
                    <a:pt x="38408" y="39661"/>
                  </a:lnTo>
                  <a:lnTo>
                    <a:pt x="38537" y="39642"/>
                  </a:lnTo>
                  <a:lnTo>
                    <a:pt x="38795" y="39605"/>
                  </a:lnTo>
                  <a:lnTo>
                    <a:pt x="39053" y="39531"/>
                  </a:lnTo>
                  <a:lnTo>
                    <a:pt x="39274" y="39402"/>
                  </a:lnTo>
                  <a:lnTo>
                    <a:pt x="39385" y="39329"/>
                  </a:lnTo>
                  <a:lnTo>
                    <a:pt x="39477" y="39255"/>
                  </a:lnTo>
                  <a:lnTo>
                    <a:pt x="39569" y="39163"/>
                  </a:lnTo>
                  <a:lnTo>
                    <a:pt x="39661" y="39052"/>
                  </a:lnTo>
                  <a:lnTo>
                    <a:pt x="39735" y="38941"/>
                  </a:lnTo>
                  <a:lnTo>
                    <a:pt x="39809" y="38831"/>
                  </a:lnTo>
                  <a:lnTo>
                    <a:pt x="39864" y="38683"/>
                  </a:lnTo>
                  <a:lnTo>
                    <a:pt x="39920" y="38554"/>
                  </a:lnTo>
                  <a:lnTo>
                    <a:pt x="39956" y="38425"/>
                  </a:lnTo>
                  <a:lnTo>
                    <a:pt x="39975" y="38296"/>
                  </a:lnTo>
                  <a:lnTo>
                    <a:pt x="39975" y="38149"/>
                  </a:lnTo>
                  <a:lnTo>
                    <a:pt x="39975" y="38020"/>
                  </a:lnTo>
                  <a:lnTo>
                    <a:pt x="39956" y="37890"/>
                  </a:lnTo>
                  <a:lnTo>
                    <a:pt x="39920" y="37761"/>
                  </a:lnTo>
                  <a:lnTo>
                    <a:pt x="39883" y="37632"/>
                  </a:lnTo>
                  <a:lnTo>
                    <a:pt x="39809" y="37503"/>
                  </a:lnTo>
                  <a:lnTo>
                    <a:pt x="39735" y="37374"/>
                  </a:lnTo>
                  <a:lnTo>
                    <a:pt x="39661" y="37245"/>
                  </a:lnTo>
                  <a:lnTo>
                    <a:pt x="39440" y="36987"/>
                  </a:lnTo>
                  <a:lnTo>
                    <a:pt x="39182" y="36729"/>
                  </a:lnTo>
                  <a:lnTo>
                    <a:pt x="40436" y="35899"/>
                  </a:lnTo>
                  <a:lnTo>
                    <a:pt x="41395" y="37171"/>
                  </a:lnTo>
                  <a:lnTo>
                    <a:pt x="41100" y="37282"/>
                  </a:lnTo>
                  <a:lnTo>
                    <a:pt x="40823" y="37411"/>
                  </a:lnTo>
                  <a:lnTo>
                    <a:pt x="40602" y="37577"/>
                  </a:lnTo>
                  <a:lnTo>
                    <a:pt x="40510" y="37669"/>
                  </a:lnTo>
                  <a:lnTo>
                    <a:pt x="40436" y="37761"/>
                  </a:lnTo>
                  <a:lnTo>
                    <a:pt x="40344" y="37872"/>
                  </a:lnTo>
                  <a:lnTo>
                    <a:pt x="40288" y="37964"/>
                  </a:lnTo>
                  <a:lnTo>
                    <a:pt x="40233" y="38093"/>
                  </a:lnTo>
                  <a:lnTo>
                    <a:pt x="40196" y="38204"/>
                  </a:lnTo>
                  <a:lnTo>
                    <a:pt x="40159" y="38333"/>
                  </a:lnTo>
                  <a:lnTo>
                    <a:pt x="40141" y="38480"/>
                  </a:lnTo>
                  <a:lnTo>
                    <a:pt x="40122" y="38757"/>
                  </a:lnTo>
                  <a:lnTo>
                    <a:pt x="40159" y="39015"/>
                  </a:lnTo>
                  <a:lnTo>
                    <a:pt x="40233" y="39236"/>
                  </a:lnTo>
                  <a:lnTo>
                    <a:pt x="40325" y="39458"/>
                  </a:lnTo>
                  <a:lnTo>
                    <a:pt x="40473" y="39661"/>
                  </a:lnTo>
                  <a:lnTo>
                    <a:pt x="40620" y="39826"/>
                  </a:lnTo>
                  <a:lnTo>
                    <a:pt x="40823" y="39974"/>
                  </a:lnTo>
                  <a:lnTo>
                    <a:pt x="41026" y="40085"/>
                  </a:lnTo>
                  <a:lnTo>
                    <a:pt x="41266" y="40177"/>
                  </a:lnTo>
                  <a:lnTo>
                    <a:pt x="41413" y="40195"/>
                  </a:lnTo>
                  <a:lnTo>
                    <a:pt x="41579" y="40214"/>
                  </a:lnTo>
                  <a:lnTo>
                    <a:pt x="41726" y="40214"/>
                  </a:lnTo>
                  <a:lnTo>
                    <a:pt x="41892" y="40195"/>
                  </a:lnTo>
                  <a:lnTo>
                    <a:pt x="42040" y="40158"/>
                  </a:lnTo>
                  <a:lnTo>
                    <a:pt x="42187" y="40121"/>
                  </a:lnTo>
                  <a:lnTo>
                    <a:pt x="42335" y="40066"/>
                  </a:lnTo>
                  <a:lnTo>
                    <a:pt x="42464" y="39992"/>
                  </a:lnTo>
                  <a:lnTo>
                    <a:pt x="42464" y="37393"/>
                  </a:lnTo>
                  <a:lnTo>
                    <a:pt x="42409" y="37319"/>
                  </a:lnTo>
                  <a:lnTo>
                    <a:pt x="42464" y="37264"/>
                  </a:lnTo>
                  <a:lnTo>
                    <a:pt x="42464" y="27786"/>
                  </a:lnTo>
                  <a:lnTo>
                    <a:pt x="41763" y="28284"/>
                  </a:lnTo>
                  <a:lnTo>
                    <a:pt x="41026" y="27196"/>
                  </a:lnTo>
                  <a:lnTo>
                    <a:pt x="42077" y="26496"/>
                  </a:lnTo>
                  <a:lnTo>
                    <a:pt x="42464" y="27012"/>
                  </a:lnTo>
                  <a:lnTo>
                    <a:pt x="42464" y="24928"/>
                  </a:lnTo>
                  <a:lnTo>
                    <a:pt x="42353" y="25002"/>
                  </a:lnTo>
                  <a:lnTo>
                    <a:pt x="41690" y="24025"/>
                  </a:lnTo>
                  <a:lnTo>
                    <a:pt x="42464" y="23490"/>
                  </a:lnTo>
                  <a:lnTo>
                    <a:pt x="42464" y="21001"/>
                  </a:lnTo>
                  <a:lnTo>
                    <a:pt x="42353" y="20854"/>
                  </a:lnTo>
                  <a:lnTo>
                    <a:pt x="42464" y="20780"/>
                  </a:lnTo>
                  <a:lnTo>
                    <a:pt x="42464" y="0"/>
                  </a:lnTo>
                  <a:lnTo>
                    <a:pt x="17775" y="0"/>
                  </a:lnTo>
                  <a:lnTo>
                    <a:pt x="17886" y="166"/>
                  </a:lnTo>
                  <a:lnTo>
                    <a:pt x="17130" y="738"/>
                  </a:lnTo>
                  <a:lnTo>
                    <a:pt x="16595" y="0"/>
                  </a:lnTo>
                  <a:lnTo>
                    <a:pt x="14235" y="0"/>
                  </a:lnTo>
                  <a:lnTo>
                    <a:pt x="13922" y="240"/>
                  </a:lnTo>
                  <a:lnTo>
                    <a:pt x="13737" y="0"/>
                  </a:lnTo>
                  <a:lnTo>
                    <a:pt x="4260" y="0"/>
                  </a:lnTo>
                  <a:lnTo>
                    <a:pt x="5016" y="1162"/>
                  </a:lnTo>
                  <a:lnTo>
                    <a:pt x="3836" y="2047"/>
                  </a:lnTo>
                  <a:lnTo>
                    <a:pt x="2859" y="756"/>
                  </a:lnTo>
                  <a:lnTo>
                    <a:pt x="41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2" name="Google Shape;1262;p5"/>
            <p:cNvSpPr/>
            <p:nvPr/>
          </p:nvSpPr>
          <p:spPr>
            <a:xfrm>
              <a:off x="5312925" y="416500"/>
              <a:ext cx="92225" cy="153525"/>
            </a:xfrm>
            <a:custGeom>
              <a:avLst/>
              <a:gdLst/>
              <a:ahLst/>
              <a:cxnLst/>
              <a:rect l="l" t="t" r="r" b="b"/>
              <a:pathLst>
                <a:path w="3689" h="6141" extrusionOk="0">
                  <a:moveTo>
                    <a:pt x="3688" y="1586"/>
                  </a:moveTo>
                  <a:lnTo>
                    <a:pt x="3686" y="1595"/>
                  </a:lnTo>
                  <a:lnTo>
                    <a:pt x="3688" y="1605"/>
                  </a:lnTo>
                  <a:lnTo>
                    <a:pt x="3688" y="1586"/>
                  </a:lnTo>
                  <a:close/>
                  <a:moveTo>
                    <a:pt x="1900" y="1"/>
                  </a:moveTo>
                  <a:lnTo>
                    <a:pt x="1771" y="19"/>
                  </a:lnTo>
                  <a:lnTo>
                    <a:pt x="1623" y="56"/>
                  </a:lnTo>
                  <a:lnTo>
                    <a:pt x="1494" y="111"/>
                  </a:lnTo>
                  <a:lnTo>
                    <a:pt x="1365" y="167"/>
                  </a:lnTo>
                  <a:lnTo>
                    <a:pt x="1236" y="240"/>
                  </a:lnTo>
                  <a:lnTo>
                    <a:pt x="1125" y="314"/>
                  </a:lnTo>
                  <a:lnTo>
                    <a:pt x="1015" y="406"/>
                  </a:lnTo>
                  <a:lnTo>
                    <a:pt x="922" y="498"/>
                  </a:lnTo>
                  <a:lnTo>
                    <a:pt x="830" y="591"/>
                  </a:lnTo>
                  <a:lnTo>
                    <a:pt x="757" y="701"/>
                  </a:lnTo>
                  <a:lnTo>
                    <a:pt x="683" y="830"/>
                  </a:lnTo>
                  <a:lnTo>
                    <a:pt x="627" y="959"/>
                  </a:lnTo>
                  <a:lnTo>
                    <a:pt x="591" y="1088"/>
                  </a:lnTo>
                  <a:lnTo>
                    <a:pt x="554" y="1217"/>
                  </a:lnTo>
                  <a:lnTo>
                    <a:pt x="535" y="1347"/>
                  </a:lnTo>
                  <a:lnTo>
                    <a:pt x="535" y="1494"/>
                  </a:lnTo>
                  <a:lnTo>
                    <a:pt x="554" y="1789"/>
                  </a:lnTo>
                  <a:lnTo>
                    <a:pt x="572" y="1918"/>
                  </a:lnTo>
                  <a:lnTo>
                    <a:pt x="609" y="2047"/>
                  </a:lnTo>
                  <a:lnTo>
                    <a:pt x="646" y="2158"/>
                  </a:lnTo>
                  <a:lnTo>
                    <a:pt x="701" y="2268"/>
                  </a:lnTo>
                  <a:lnTo>
                    <a:pt x="849" y="2490"/>
                  </a:lnTo>
                  <a:lnTo>
                    <a:pt x="1015" y="2656"/>
                  </a:lnTo>
                  <a:lnTo>
                    <a:pt x="1217" y="2822"/>
                  </a:lnTo>
                  <a:lnTo>
                    <a:pt x="1439" y="2951"/>
                  </a:lnTo>
                  <a:lnTo>
                    <a:pt x="1697" y="3080"/>
                  </a:lnTo>
                  <a:lnTo>
                    <a:pt x="1328" y="3135"/>
                  </a:lnTo>
                  <a:lnTo>
                    <a:pt x="1162" y="3172"/>
                  </a:lnTo>
                  <a:lnTo>
                    <a:pt x="996" y="3227"/>
                  </a:lnTo>
                  <a:lnTo>
                    <a:pt x="849" y="3283"/>
                  </a:lnTo>
                  <a:lnTo>
                    <a:pt x="720" y="3338"/>
                  </a:lnTo>
                  <a:lnTo>
                    <a:pt x="591" y="3412"/>
                  </a:lnTo>
                  <a:lnTo>
                    <a:pt x="480" y="3504"/>
                  </a:lnTo>
                  <a:lnTo>
                    <a:pt x="369" y="3596"/>
                  </a:lnTo>
                  <a:lnTo>
                    <a:pt x="296" y="3688"/>
                  </a:lnTo>
                  <a:lnTo>
                    <a:pt x="203" y="3799"/>
                  </a:lnTo>
                  <a:lnTo>
                    <a:pt x="148" y="3909"/>
                  </a:lnTo>
                  <a:lnTo>
                    <a:pt x="93" y="4039"/>
                  </a:lnTo>
                  <a:lnTo>
                    <a:pt x="56" y="4168"/>
                  </a:lnTo>
                  <a:lnTo>
                    <a:pt x="19" y="4315"/>
                  </a:lnTo>
                  <a:lnTo>
                    <a:pt x="1" y="4463"/>
                  </a:lnTo>
                  <a:lnTo>
                    <a:pt x="1" y="4610"/>
                  </a:lnTo>
                  <a:lnTo>
                    <a:pt x="1" y="4739"/>
                  </a:lnTo>
                  <a:lnTo>
                    <a:pt x="19" y="4868"/>
                  </a:lnTo>
                  <a:lnTo>
                    <a:pt x="37" y="5016"/>
                  </a:lnTo>
                  <a:lnTo>
                    <a:pt x="74" y="5126"/>
                  </a:lnTo>
                  <a:lnTo>
                    <a:pt x="130" y="5255"/>
                  </a:lnTo>
                  <a:lnTo>
                    <a:pt x="259" y="5477"/>
                  </a:lnTo>
                  <a:lnTo>
                    <a:pt x="332" y="5587"/>
                  </a:lnTo>
                  <a:lnTo>
                    <a:pt x="406" y="5680"/>
                  </a:lnTo>
                  <a:lnTo>
                    <a:pt x="498" y="5772"/>
                  </a:lnTo>
                  <a:lnTo>
                    <a:pt x="609" y="5845"/>
                  </a:lnTo>
                  <a:lnTo>
                    <a:pt x="720" y="5919"/>
                  </a:lnTo>
                  <a:lnTo>
                    <a:pt x="830" y="5993"/>
                  </a:lnTo>
                  <a:lnTo>
                    <a:pt x="941" y="6048"/>
                  </a:lnTo>
                  <a:lnTo>
                    <a:pt x="1070" y="6085"/>
                  </a:lnTo>
                  <a:lnTo>
                    <a:pt x="1199" y="6104"/>
                  </a:lnTo>
                  <a:lnTo>
                    <a:pt x="1347" y="6122"/>
                  </a:lnTo>
                  <a:lnTo>
                    <a:pt x="1476" y="6140"/>
                  </a:lnTo>
                  <a:lnTo>
                    <a:pt x="1605" y="6140"/>
                  </a:lnTo>
                  <a:lnTo>
                    <a:pt x="1734" y="6122"/>
                  </a:lnTo>
                  <a:lnTo>
                    <a:pt x="1863" y="6085"/>
                  </a:lnTo>
                  <a:lnTo>
                    <a:pt x="2103" y="6011"/>
                  </a:lnTo>
                  <a:lnTo>
                    <a:pt x="2342" y="5882"/>
                  </a:lnTo>
                  <a:lnTo>
                    <a:pt x="2434" y="5809"/>
                  </a:lnTo>
                  <a:lnTo>
                    <a:pt x="2545" y="5716"/>
                  </a:lnTo>
                  <a:lnTo>
                    <a:pt x="2637" y="5624"/>
                  </a:lnTo>
                  <a:lnTo>
                    <a:pt x="2711" y="5532"/>
                  </a:lnTo>
                  <a:lnTo>
                    <a:pt x="2803" y="5421"/>
                  </a:lnTo>
                  <a:lnTo>
                    <a:pt x="2858" y="5292"/>
                  </a:lnTo>
                  <a:lnTo>
                    <a:pt x="2914" y="5163"/>
                  </a:lnTo>
                  <a:lnTo>
                    <a:pt x="2969" y="5016"/>
                  </a:lnTo>
                  <a:lnTo>
                    <a:pt x="3006" y="4887"/>
                  </a:lnTo>
                  <a:lnTo>
                    <a:pt x="3024" y="4739"/>
                  </a:lnTo>
                  <a:lnTo>
                    <a:pt x="3024" y="4610"/>
                  </a:lnTo>
                  <a:lnTo>
                    <a:pt x="3006" y="4481"/>
                  </a:lnTo>
                  <a:lnTo>
                    <a:pt x="2988" y="4334"/>
                  </a:lnTo>
                  <a:lnTo>
                    <a:pt x="2951" y="4204"/>
                  </a:lnTo>
                  <a:lnTo>
                    <a:pt x="2877" y="4075"/>
                  </a:lnTo>
                  <a:lnTo>
                    <a:pt x="2822" y="3928"/>
                  </a:lnTo>
                  <a:lnTo>
                    <a:pt x="2729" y="3799"/>
                  </a:lnTo>
                  <a:lnTo>
                    <a:pt x="2619" y="3651"/>
                  </a:lnTo>
                  <a:lnTo>
                    <a:pt x="2490" y="3522"/>
                  </a:lnTo>
                  <a:lnTo>
                    <a:pt x="2361" y="3393"/>
                  </a:lnTo>
                  <a:lnTo>
                    <a:pt x="2047" y="3117"/>
                  </a:lnTo>
                  <a:lnTo>
                    <a:pt x="2213" y="3098"/>
                  </a:lnTo>
                  <a:lnTo>
                    <a:pt x="2379" y="3061"/>
                  </a:lnTo>
                  <a:lnTo>
                    <a:pt x="2545" y="3006"/>
                  </a:lnTo>
                  <a:lnTo>
                    <a:pt x="2674" y="2951"/>
                  </a:lnTo>
                  <a:lnTo>
                    <a:pt x="2822" y="2895"/>
                  </a:lnTo>
                  <a:lnTo>
                    <a:pt x="2932" y="2803"/>
                  </a:lnTo>
                  <a:lnTo>
                    <a:pt x="3043" y="2729"/>
                  </a:lnTo>
                  <a:lnTo>
                    <a:pt x="3153" y="2637"/>
                  </a:lnTo>
                  <a:lnTo>
                    <a:pt x="3246" y="2527"/>
                  </a:lnTo>
                  <a:lnTo>
                    <a:pt x="3338" y="2416"/>
                  </a:lnTo>
                  <a:lnTo>
                    <a:pt x="3485" y="2158"/>
                  </a:lnTo>
                  <a:lnTo>
                    <a:pt x="3596" y="1881"/>
                  </a:lnTo>
                  <a:lnTo>
                    <a:pt x="3686" y="1595"/>
                  </a:lnTo>
                  <a:lnTo>
                    <a:pt x="3559" y="1107"/>
                  </a:lnTo>
                  <a:lnTo>
                    <a:pt x="3504" y="978"/>
                  </a:lnTo>
                  <a:lnTo>
                    <a:pt x="3448" y="849"/>
                  </a:lnTo>
                  <a:lnTo>
                    <a:pt x="3393" y="738"/>
                  </a:lnTo>
                  <a:lnTo>
                    <a:pt x="3319" y="627"/>
                  </a:lnTo>
                  <a:lnTo>
                    <a:pt x="3227" y="517"/>
                  </a:lnTo>
                  <a:lnTo>
                    <a:pt x="3135" y="425"/>
                  </a:lnTo>
                  <a:lnTo>
                    <a:pt x="3043" y="332"/>
                  </a:lnTo>
                  <a:lnTo>
                    <a:pt x="2932" y="259"/>
                  </a:lnTo>
                  <a:lnTo>
                    <a:pt x="2822" y="185"/>
                  </a:lnTo>
                  <a:lnTo>
                    <a:pt x="2711" y="130"/>
                  </a:lnTo>
                  <a:lnTo>
                    <a:pt x="2582" y="74"/>
                  </a:lnTo>
                  <a:lnTo>
                    <a:pt x="2453" y="37"/>
                  </a:lnTo>
                  <a:lnTo>
                    <a:pt x="2324" y="19"/>
                  </a:lnTo>
                  <a:lnTo>
                    <a:pt x="2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3" name="Google Shape;1263;p5"/>
            <p:cNvSpPr/>
            <p:nvPr/>
          </p:nvSpPr>
          <p:spPr>
            <a:xfrm>
              <a:off x="5720400" y="976550"/>
              <a:ext cx="153525" cy="90375"/>
            </a:xfrm>
            <a:custGeom>
              <a:avLst/>
              <a:gdLst/>
              <a:ahLst/>
              <a:cxnLst/>
              <a:rect l="l" t="t" r="r" b="b"/>
              <a:pathLst>
                <a:path w="6141" h="3615" extrusionOk="0">
                  <a:moveTo>
                    <a:pt x="1384" y="1"/>
                  </a:moveTo>
                  <a:lnTo>
                    <a:pt x="1236" y="19"/>
                  </a:lnTo>
                  <a:lnTo>
                    <a:pt x="997" y="93"/>
                  </a:lnTo>
                  <a:lnTo>
                    <a:pt x="757" y="204"/>
                  </a:lnTo>
                  <a:lnTo>
                    <a:pt x="554" y="333"/>
                  </a:lnTo>
                  <a:lnTo>
                    <a:pt x="443" y="425"/>
                  </a:lnTo>
                  <a:lnTo>
                    <a:pt x="370" y="517"/>
                  </a:lnTo>
                  <a:lnTo>
                    <a:pt x="277" y="628"/>
                  </a:lnTo>
                  <a:lnTo>
                    <a:pt x="204" y="739"/>
                  </a:lnTo>
                  <a:lnTo>
                    <a:pt x="148" y="849"/>
                  </a:lnTo>
                  <a:lnTo>
                    <a:pt x="93" y="978"/>
                  </a:lnTo>
                  <a:lnTo>
                    <a:pt x="56" y="1107"/>
                  </a:lnTo>
                  <a:lnTo>
                    <a:pt x="19" y="1236"/>
                  </a:lnTo>
                  <a:lnTo>
                    <a:pt x="1" y="1494"/>
                  </a:lnTo>
                  <a:lnTo>
                    <a:pt x="19" y="1753"/>
                  </a:lnTo>
                  <a:lnTo>
                    <a:pt x="75" y="1992"/>
                  </a:lnTo>
                  <a:lnTo>
                    <a:pt x="112" y="2121"/>
                  </a:lnTo>
                  <a:lnTo>
                    <a:pt x="167" y="2232"/>
                  </a:lnTo>
                  <a:lnTo>
                    <a:pt x="222" y="2343"/>
                  </a:lnTo>
                  <a:lnTo>
                    <a:pt x="296" y="2435"/>
                  </a:lnTo>
                  <a:lnTo>
                    <a:pt x="388" y="2527"/>
                  </a:lnTo>
                  <a:lnTo>
                    <a:pt x="480" y="2619"/>
                  </a:lnTo>
                  <a:lnTo>
                    <a:pt x="591" y="2693"/>
                  </a:lnTo>
                  <a:lnTo>
                    <a:pt x="702" y="2748"/>
                  </a:lnTo>
                  <a:lnTo>
                    <a:pt x="849" y="2822"/>
                  </a:lnTo>
                  <a:lnTo>
                    <a:pt x="1015" y="2877"/>
                  </a:lnTo>
                  <a:lnTo>
                    <a:pt x="1162" y="2914"/>
                  </a:lnTo>
                  <a:lnTo>
                    <a:pt x="1347" y="2951"/>
                  </a:lnTo>
                  <a:lnTo>
                    <a:pt x="1513" y="2970"/>
                  </a:lnTo>
                  <a:lnTo>
                    <a:pt x="1679" y="2970"/>
                  </a:lnTo>
                  <a:lnTo>
                    <a:pt x="1845" y="2951"/>
                  </a:lnTo>
                  <a:lnTo>
                    <a:pt x="1992" y="2914"/>
                  </a:lnTo>
                  <a:lnTo>
                    <a:pt x="2140" y="2877"/>
                  </a:lnTo>
                  <a:lnTo>
                    <a:pt x="2269" y="2804"/>
                  </a:lnTo>
                  <a:lnTo>
                    <a:pt x="2398" y="2711"/>
                  </a:lnTo>
                  <a:lnTo>
                    <a:pt x="2527" y="2619"/>
                  </a:lnTo>
                  <a:lnTo>
                    <a:pt x="2785" y="2398"/>
                  </a:lnTo>
                  <a:lnTo>
                    <a:pt x="3025" y="2177"/>
                  </a:lnTo>
                  <a:lnTo>
                    <a:pt x="3154" y="2545"/>
                  </a:lnTo>
                  <a:lnTo>
                    <a:pt x="3320" y="2859"/>
                  </a:lnTo>
                  <a:lnTo>
                    <a:pt x="3393" y="2988"/>
                  </a:lnTo>
                  <a:lnTo>
                    <a:pt x="3486" y="3117"/>
                  </a:lnTo>
                  <a:lnTo>
                    <a:pt x="3596" y="3209"/>
                  </a:lnTo>
                  <a:lnTo>
                    <a:pt x="3689" y="3320"/>
                  </a:lnTo>
                  <a:lnTo>
                    <a:pt x="3799" y="3394"/>
                  </a:lnTo>
                  <a:lnTo>
                    <a:pt x="3910" y="3467"/>
                  </a:lnTo>
                  <a:lnTo>
                    <a:pt x="4039" y="3523"/>
                  </a:lnTo>
                  <a:lnTo>
                    <a:pt x="4168" y="3560"/>
                  </a:lnTo>
                  <a:lnTo>
                    <a:pt x="4297" y="3596"/>
                  </a:lnTo>
                  <a:lnTo>
                    <a:pt x="4444" y="3615"/>
                  </a:lnTo>
                  <a:lnTo>
                    <a:pt x="4739" y="3615"/>
                  </a:lnTo>
                  <a:lnTo>
                    <a:pt x="4887" y="3596"/>
                  </a:lnTo>
                  <a:lnTo>
                    <a:pt x="5016" y="3560"/>
                  </a:lnTo>
                  <a:lnTo>
                    <a:pt x="5145" y="3523"/>
                  </a:lnTo>
                  <a:lnTo>
                    <a:pt x="5274" y="3467"/>
                  </a:lnTo>
                  <a:lnTo>
                    <a:pt x="5385" y="3394"/>
                  </a:lnTo>
                  <a:lnTo>
                    <a:pt x="5495" y="3338"/>
                  </a:lnTo>
                  <a:lnTo>
                    <a:pt x="5606" y="3246"/>
                  </a:lnTo>
                  <a:lnTo>
                    <a:pt x="5698" y="3154"/>
                  </a:lnTo>
                  <a:lnTo>
                    <a:pt x="5790" y="3062"/>
                  </a:lnTo>
                  <a:lnTo>
                    <a:pt x="5864" y="2951"/>
                  </a:lnTo>
                  <a:lnTo>
                    <a:pt x="5938" y="2840"/>
                  </a:lnTo>
                  <a:lnTo>
                    <a:pt x="6012" y="2730"/>
                  </a:lnTo>
                  <a:lnTo>
                    <a:pt x="6049" y="2601"/>
                  </a:lnTo>
                  <a:lnTo>
                    <a:pt x="6085" y="2472"/>
                  </a:lnTo>
                  <a:lnTo>
                    <a:pt x="6122" y="2324"/>
                  </a:lnTo>
                  <a:lnTo>
                    <a:pt x="6141" y="2195"/>
                  </a:lnTo>
                  <a:lnTo>
                    <a:pt x="6141" y="2066"/>
                  </a:lnTo>
                  <a:lnTo>
                    <a:pt x="6141" y="1937"/>
                  </a:lnTo>
                  <a:lnTo>
                    <a:pt x="6085" y="1679"/>
                  </a:lnTo>
                  <a:lnTo>
                    <a:pt x="6012" y="1439"/>
                  </a:lnTo>
                  <a:lnTo>
                    <a:pt x="5883" y="1218"/>
                  </a:lnTo>
                  <a:lnTo>
                    <a:pt x="5717" y="1015"/>
                  </a:lnTo>
                  <a:lnTo>
                    <a:pt x="5532" y="849"/>
                  </a:lnTo>
                  <a:lnTo>
                    <a:pt x="5422" y="775"/>
                  </a:lnTo>
                  <a:lnTo>
                    <a:pt x="5311" y="702"/>
                  </a:lnTo>
                  <a:lnTo>
                    <a:pt x="5200" y="646"/>
                  </a:lnTo>
                  <a:lnTo>
                    <a:pt x="5090" y="609"/>
                  </a:lnTo>
                  <a:lnTo>
                    <a:pt x="4924" y="573"/>
                  </a:lnTo>
                  <a:lnTo>
                    <a:pt x="4776" y="536"/>
                  </a:lnTo>
                  <a:lnTo>
                    <a:pt x="4481" y="536"/>
                  </a:lnTo>
                  <a:lnTo>
                    <a:pt x="4352" y="554"/>
                  </a:lnTo>
                  <a:lnTo>
                    <a:pt x="4205" y="591"/>
                  </a:lnTo>
                  <a:lnTo>
                    <a:pt x="4076" y="628"/>
                  </a:lnTo>
                  <a:lnTo>
                    <a:pt x="3947" y="683"/>
                  </a:lnTo>
                  <a:lnTo>
                    <a:pt x="3818" y="775"/>
                  </a:lnTo>
                  <a:lnTo>
                    <a:pt x="3707" y="849"/>
                  </a:lnTo>
                  <a:lnTo>
                    <a:pt x="3578" y="960"/>
                  </a:lnTo>
                  <a:lnTo>
                    <a:pt x="3467" y="1089"/>
                  </a:lnTo>
                  <a:lnTo>
                    <a:pt x="3357" y="1218"/>
                  </a:lnTo>
                  <a:lnTo>
                    <a:pt x="3246" y="1365"/>
                  </a:lnTo>
                  <a:lnTo>
                    <a:pt x="3062" y="1716"/>
                  </a:lnTo>
                  <a:lnTo>
                    <a:pt x="3006" y="1365"/>
                  </a:lnTo>
                  <a:lnTo>
                    <a:pt x="2933" y="1052"/>
                  </a:lnTo>
                  <a:lnTo>
                    <a:pt x="2896" y="904"/>
                  </a:lnTo>
                  <a:lnTo>
                    <a:pt x="2840" y="775"/>
                  </a:lnTo>
                  <a:lnTo>
                    <a:pt x="2767" y="646"/>
                  </a:lnTo>
                  <a:lnTo>
                    <a:pt x="2693" y="536"/>
                  </a:lnTo>
                  <a:lnTo>
                    <a:pt x="2601" y="425"/>
                  </a:lnTo>
                  <a:lnTo>
                    <a:pt x="2508" y="333"/>
                  </a:lnTo>
                  <a:lnTo>
                    <a:pt x="2416" y="259"/>
                  </a:lnTo>
                  <a:lnTo>
                    <a:pt x="2306" y="185"/>
                  </a:lnTo>
                  <a:lnTo>
                    <a:pt x="2195" y="130"/>
                  </a:lnTo>
                  <a:lnTo>
                    <a:pt x="2066" y="75"/>
                  </a:lnTo>
                  <a:lnTo>
                    <a:pt x="1937" y="38"/>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4" name="Google Shape;1264;p5"/>
            <p:cNvSpPr/>
            <p:nvPr/>
          </p:nvSpPr>
          <p:spPr>
            <a:xfrm>
              <a:off x="5274675" y="242250"/>
              <a:ext cx="77000" cy="77025"/>
            </a:xfrm>
            <a:custGeom>
              <a:avLst/>
              <a:gdLst/>
              <a:ahLst/>
              <a:cxnLst/>
              <a:rect l="l" t="t" r="r" b="b"/>
              <a:pathLst>
                <a:path w="3080" h="3081" extrusionOk="0">
                  <a:moveTo>
                    <a:pt x="1420" y="1"/>
                  </a:moveTo>
                  <a:lnTo>
                    <a:pt x="1272" y="19"/>
                  </a:lnTo>
                  <a:lnTo>
                    <a:pt x="1125" y="56"/>
                  </a:lnTo>
                  <a:lnTo>
                    <a:pt x="977" y="112"/>
                  </a:lnTo>
                  <a:lnTo>
                    <a:pt x="848" y="167"/>
                  </a:lnTo>
                  <a:lnTo>
                    <a:pt x="719" y="241"/>
                  </a:lnTo>
                  <a:lnTo>
                    <a:pt x="609" y="333"/>
                  </a:lnTo>
                  <a:lnTo>
                    <a:pt x="498" y="425"/>
                  </a:lnTo>
                  <a:lnTo>
                    <a:pt x="387" y="536"/>
                  </a:lnTo>
                  <a:lnTo>
                    <a:pt x="295" y="646"/>
                  </a:lnTo>
                  <a:lnTo>
                    <a:pt x="221" y="775"/>
                  </a:lnTo>
                  <a:lnTo>
                    <a:pt x="148" y="904"/>
                  </a:lnTo>
                  <a:lnTo>
                    <a:pt x="92" y="1033"/>
                  </a:lnTo>
                  <a:lnTo>
                    <a:pt x="56" y="1181"/>
                  </a:lnTo>
                  <a:lnTo>
                    <a:pt x="19" y="1328"/>
                  </a:lnTo>
                  <a:lnTo>
                    <a:pt x="0" y="1494"/>
                  </a:lnTo>
                  <a:lnTo>
                    <a:pt x="19" y="1642"/>
                  </a:lnTo>
                  <a:lnTo>
                    <a:pt x="37" y="1808"/>
                  </a:lnTo>
                  <a:lnTo>
                    <a:pt x="56" y="1955"/>
                  </a:lnTo>
                  <a:lnTo>
                    <a:pt x="111" y="2103"/>
                  </a:lnTo>
                  <a:lnTo>
                    <a:pt x="166" y="2232"/>
                  </a:lnTo>
                  <a:lnTo>
                    <a:pt x="240" y="2361"/>
                  </a:lnTo>
                  <a:lnTo>
                    <a:pt x="332" y="2490"/>
                  </a:lnTo>
                  <a:lnTo>
                    <a:pt x="424" y="2601"/>
                  </a:lnTo>
                  <a:lnTo>
                    <a:pt x="535" y="2711"/>
                  </a:lnTo>
                  <a:lnTo>
                    <a:pt x="646" y="2804"/>
                  </a:lnTo>
                  <a:lnTo>
                    <a:pt x="775" y="2877"/>
                  </a:lnTo>
                  <a:lnTo>
                    <a:pt x="922" y="2951"/>
                  </a:lnTo>
                  <a:lnTo>
                    <a:pt x="1051" y="3006"/>
                  </a:lnTo>
                  <a:lnTo>
                    <a:pt x="1199" y="3043"/>
                  </a:lnTo>
                  <a:lnTo>
                    <a:pt x="1365" y="3062"/>
                  </a:lnTo>
                  <a:lnTo>
                    <a:pt x="1512" y="3080"/>
                  </a:lnTo>
                  <a:lnTo>
                    <a:pt x="1678" y="3080"/>
                  </a:lnTo>
                  <a:lnTo>
                    <a:pt x="1826" y="3062"/>
                  </a:lnTo>
                  <a:lnTo>
                    <a:pt x="1973" y="3025"/>
                  </a:lnTo>
                  <a:lnTo>
                    <a:pt x="2121" y="2969"/>
                  </a:lnTo>
                  <a:lnTo>
                    <a:pt x="2250" y="2914"/>
                  </a:lnTo>
                  <a:lnTo>
                    <a:pt x="2379" y="2840"/>
                  </a:lnTo>
                  <a:lnTo>
                    <a:pt x="2489" y="2767"/>
                  </a:lnTo>
                  <a:lnTo>
                    <a:pt x="2600" y="2656"/>
                  </a:lnTo>
                  <a:lnTo>
                    <a:pt x="2711" y="2564"/>
                  </a:lnTo>
                  <a:lnTo>
                    <a:pt x="2803" y="2435"/>
                  </a:lnTo>
                  <a:lnTo>
                    <a:pt x="2877" y="2324"/>
                  </a:lnTo>
                  <a:lnTo>
                    <a:pt x="2950" y="2195"/>
                  </a:lnTo>
                  <a:lnTo>
                    <a:pt x="3006" y="2048"/>
                  </a:lnTo>
                  <a:lnTo>
                    <a:pt x="3042" y="1900"/>
                  </a:lnTo>
                  <a:lnTo>
                    <a:pt x="3079" y="1753"/>
                  </a:lnTo>
                  <a:lnTo>
                    <a:pt x="3079" y="1605"/>
                  </a:lnTo>
                  <a:lnTo>
                    <a:pt x="3079" y="1439"/>
                  </a:lnTo>
                  <a:lnTo>
                    <a:pt x="3061" y="1292"/>
                  </a:lnTo>
                  <a:lnTo>
                    <a:pt x="3024" y="1126"/>
                  </a:lnTo>
                  <a:lnTo>
                    <a:pt x="2987" y="997"/>
                  </a:lnTo>
                  <a:lnTo>
                    <a:pt x="2932" y="849"/>
                  </a:lnTo>
                  <a:lnTo>
                    <a:pt x="2840" y="720"/>
                  </a:lnTo>
                  <a:lnTo>
                    <a:pt x="2766" y="591"/>
                  </a:lnTo>
                  <a:lnTo>
                    <a:pt x="2674" y="480"/>
                  </a:lnTo>
                  <a:lnTo>
                    <a:pt x="2563" y="388"/>
                  </a:lnTo>
                  <a:lnTo>
                    <a:pt x="2434" y="296"/>
                  </a:lnTo>
                  <a:lnTo>
                    <a:pt x="2305" y="204"/>
                  </a:lnTo>
                  <a:lnTo>
                    <a:pt x="2176" y="130"/>
                  </a:lnTo>
                  <a:lnTo>
                    <a:pt x="2028" y="75"/>
                  </a:lnTo>
                  <a:lnTo>
                    <a:pt x="1881" y="38"/>
                  </a:lnTo>
                  <a:lnTo>
                    <a:pt x="1733" y="19"/>
                  </a:lnTo>
                  <a:lnTo>
                    <a:pt x="15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5" name="Google Shape;1265;p5"/>
            <p:cNvSpPr/>
            <p:nvPr/>
          </p:nvSpPr>
          <p:spPr>
            <a:xfrm>
              <a:off x="6182750" y="1141575"/>
              <a:ext cx="76075" cy="76100"/>
            </a:xfrm>
            <a:custGeom>
              <a:avLst/>
              <a:gdLst/>
              <a:ahLst/>
              <a:cxnLst/>
              <a:rect l="l" t="t" r="r" b="b"/>
              <a:pathLst>
                <a:path w="3043" h="3044" extrusionOk="0">
                  <a:moveTo>
                    <a:pt x="1420" y="1"/>
                  </a:moveTo>
                  <a:lnTo>
                    <a:pt x="1254" y="19"/>
                  </a:lnTo>
                  <a:lnTo>
                    <a:pt x="1107" y="56"/>
                  </a:lnTo>
                  <a:lnTo>
                    <a:pt x="959" y="111"/>
                  </a:lnTo>
                  <a:lnTo>
                    <a:pt x="830" y="167"/>
                  </a:lnTo>
                  <a:lnTo>
                    <a:pt x="701" y="241"/>
                  </a:lnTo>
                  <a:lnTo>
                    <a:pt x="572" y="333"/>
                  </a:lnTo>
                  <a:lnTo>
                    <a:pt x="461" y="425"/>
                  </a:lnTo>
                  <a:lnTo>
                    <a:pt x="351" y="536"/>
                  </a:lnTo>
                  <a:lnTo>
                    <a:pt x="277" y="646"/>
                  </a:lnTo>
                  <a:lnTo>
                    <a:pt x="185" y="775"/>
                  </a:lnTo>
                  <a:lnTo>
                    <a:pt x="129" y="904"/>
                  </a:lnTo>
                  <a:lnTo>
                    <a:pt x="74" y="1052"/>
                  </a:lnTo>
                  <a:lnTo>
                    <a:pt x="37" y="1199"/>
                  </a:lnTo>
                  <a:lnTo>
                    <a:pt x="0" y="1365"/>
                  </a:lnTo>
                  <a:lnTo>
                    <a:pt x="0" y="1513"/>
                  </a:lnTo>
                  <a:lnTo>
                    <a:pt x="0" y="1679"/>
                  </a:lnTo>
                  <a:lnTo>
                    <a:pt x="37" y="1826"/>
                  </a:lnTo>
                  <a:lnTo>
                    <a:pt x="56" y="1974"/>
                  </a:lnTo>
                  <a:lnTo>
                    <a:pt x="111" y="2121"/>
                  </a:lnTo>
                  <a:lnTo>
                    <a:pt x="185" y="2250"/>
                  </a:lnTo>
                  <a:lnTo>
                    <a:pt x="258" y="2379"/>
                  </a:lnTo>
                  <a:lnTo>
                    <a:pt x="332" y="2490"/>
                  </a:lnTo>
                  <a:lnTo>
                    <a:pt x="424" y="2601"/>
                  </a:lnTo>
                  <a:lnTo>
                    <a:pt x="535" y="2693"/>
                  </a:lnTo>
                  <a:lnTo>
                    <a:pt x="646" y="2785"/>
                  </a:lnTo>
                  <a:lnTo>
                    <a:pt x="775" y="2859"/>
                  </a:lnTo>
                  <a:lnTo>
                    <a:pt x="904" y="2933"/>
                  </a:lnTo>
                  <a:lnTo>
                    <a:pt x="1051" y="2988"/>
                  </a:lnTo>
                  <a:lnTo>
                    <a:pt x="1199" y="3025"/>
                  </a:lnTo>
                  <a:lnTo>
                    <a:pt x="1346" y="3043"/>
                  </a:lnTo>
                  <a:lnTo>
                    <a:pt x="1660" y="3043"/>
                  </a:lnTo>
                  <a:lnTo>
                    <a:pt x="1807" y="3025"/>
                  </a:lnTo>
                  <a:lnTo>
                    <a:pt x="1955" y="2988"/>
                  </a:lnTo>
                  <a:lnTo>
                    <a:pt x="2102" y="2951"/>
                  </a:lnTo>
                  <a:lnTo>
                    <a:pt x="2231" y="2877"/>
                  </a:lnTo>
                  <a:lnTo>
                    <a:pt x="2360" y="2803"/>
                  </a:lnTo>
                  <a:lnTo>
                    <a:pt x="2471" y="2730"/>
                  </a:lnTo>
                  <a:lnTo>
                    <a:pt x="2582" y="2638"/>
                  </a:lnTo>
                  <a:lnTo>
                    <a:pt x="2692" y="2527"/>
                  </a:lnTo>
                  <a:lnTo>
                    <a:pt x="2784" y="2416"/>
                  </a:lnTo>
                  <a:lnTo>
                    <a:pt x="2858" y="2287"/>
                  </a:lnTo>
                  <a:lnTo>
                    <a:pt x="2914" y="2158"/>
                  </a:lnTo>
                  <a:lnTo>
                    <a:pt x="2969" y="2011"/>
                  </a:lnTo>
                  <a:lnTo>
                    <a:pt x="3006" y="1863"/>
                  </a:lnTo>
                  <a:lnTo>
                    <a:pt x="3043" y="1716"/>
                  </a:lnTo>
                  <a:lnTo>
                    <a:pt x="3043" y="1568"/>
                  </a:lnTo>
                  <a:lnTo>
                    <a:pt x="3043" y="1402"/>
                  </a:lnTo>
                  <a:lnTo>
                    <a:pt x="3024" y="1255"/>
                  </a:lnTo>
                  <a:lnTo>
                    <a:pt x="2987" y="1107"/>
                  </a:lnTo>
                  <a:lnTo>
                    <a:pt x="2950" y="960"/>
                  </a:lnTo>
                  <a:lnTo>
                    <a:pt x="2877" y="831"/>
                  </a:lnTo>
                  <a:lnTo>
                    <a:pt x="2803" y="702"/>
                  </a:lnTo>
                  <a:lnTo>
                    <a:pt x="2729" y="591"/>
                  </a:lnTo>
                  <a:lnTo>
                    <a:pt x="2637" y="480"/>
                  </a:lnTo>
                  <a:lnTo>
                    <a:pt x="2526" y="370"/>
                  </a:lnTo>
                  <a:lnTo>
                    <a:pt x="2416" y="277"/>
                  </a:lnTo>
                  <a:lnTo>
                    <a:pt x="2287" y="204"/>
                  </a:lnTo>
                  <a:lnTo>
                    <a:pt x="2158" y="130"/>
                  </a:lnTo>
                  <a:lnTo>
                    <a:pt x="2029" y="75"/>
                  </a:lnTo>
                  <a:lnTo>
                    <a:pt x="1881" y="38"/>
                  </a:lnTo>
                  <a:lnTo>
                    <a:pt x="1734"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6" name="Google Shape;1266;p5"/>
            <p:cNvSpPr/>
            <p:nvPr/>
          </p:nvSpPr>
          <p:spPr>
            <a:xfrm>
              <a:off x="6103000" y="1127300"/>
              <a:ext cx="76075" cy="76550"/>
            </a:xfrm>
            <a:custGeom>
              <a:avLst/>
              <a:gdLst/>
              <a:ahLst/>
              <a:cxnLst/>
              <a:rect l="l" t="t" r="r" b="b"/>
              <a:pathLst>
                <a:path w="3043" h="3062" extrusionOk="0">
                  <a:moveTo>
                    <a:pt x="1531" y="0"/>
                  </a:moveTo>
                  <a:lnTo>
                    <a:pt x="1383" y="19"/>
                  </a:lnTo>
                  <a:lnTo>
                    <a:pt x="1217" y="37"/>
                  </a:lnTo>
                  <a:lnTo>
                    <a:pt x="1070" y="74"/>
                  </a:lnTo>
                  <a:lnTo>
                    <a:pt x="941" y="111"/>
                  </a:lnTo>
                  <a:lnTo>
                    <a:pt x="793" y="185"/>
                  </a:lnTo>
                  <a:lnTo>
                    <a:pt x="683" y="258"/>
                  </a:lnTo>
                  <a:lnTo>
                    <a:pt x="554" y="332"/>
                  </a:lnTo>
                  <a:lnTo>
                    <a:pt x="443" y="424"/>
                  </a:lnTo>
                  <a:lnTo>
                    <a:pt x="351" y="535"/>
                  </a:lnTo>
                  <a:lnTo>
                    <a:pt x="259" y="646"/>
                  </a:lnTo>
                  <a:lnTo>
                    <a:pt x="185" y="775"/>
                  </a:lnTo>
                  <a:lnTo>
                    <a:pt x="111" y="904"/>
                  </a:lnTo>
                  <a:lnTo>
                    <a:pt x="74" y="1051"/>
                  </a:lnTo>
                  <a:lnTo>
                    <a:pt x="37" y="1199"/>
                  </a:lnTo>
                  <a:lnTo>
                    <a:pt x="1" y="1346"/>
                  </a:lnTo>
                  <a:lnTo>
                    <a:pt x="1" y="1494"/>
                  </a:lnTo>
                  <a:lnTo>
                    <a:pt x="1" y="1660"/>
                  </a:lnTo>
                  <a:lnTo>
                    <a:pt x="19" y="1807"/>
                  </a:lnTo>
                  <a:lnTo>
                    <a:pt x="56" y="1973"/>
                  </a:lnTo>
                  <a:lnTo>
                    <a:pt x="111" y="2102"/>
                  </a:lnTo>
                  <a:lnTo>
                    <a:pt x="166" y="2250"/>
                  </a:lnTo>
                  <a:lnTo>
                    <a:pt x="240" y="2379"/>
                  </a:lnTo>
                  <a:lnTo>
                    <a:pt x="332" y="2489"/>
                  </a:lnTo>
                  <a:lnTo>
                    <a:pt x="425" y="2600"/>
                  </a:lnTo>
                  <a:lnTo>
                    <a:pt x="535" y="2711"/>
                  </a:lnTo>
                  <a:lnTo>
                    <a:pt x="664" y="2803"/>
                  </a:lnTo>
                  <a:lnTo>
                    <a:pt x="793" y="2877"/>
                  </a:lnTo>
                  <a:lnTo>
                    <a:pt x="922" y="2932"/>
                  </a:lnTo>
                  <a:lnTo>
                    <a:pt x="1070" y="2987"/>
                  </a:lnTo>
                  <a:lnTo>
                    <a:pt x="1217" y="3024"/>
                  </a:lnTo>
                  <a:lnTo>
                    <a:pt x="1365" y="3043"/>
                  </a:lnTo>
                  <a:lnTo>
                    <a:pt x="1531" y="3061"/>
                  </a:lnTo>
                  <a:lnTo>
                    <a:pt x="1678" y="3043"/>
                  </a:lnTo>
                  <a:lnTo>
                    <a:pt x="1844" y="3024"/>
                  </a:lnTo>
                  <a:lnTo>
                    <a:pt x="1992" y="2987"/>
                  </a:lnTo>
                  <a:lnTo>
                    <a:pt x="2121" y="2932"/>
                  </a:lnTo>
                  <a:lnTo>
                    <a:pt x="2250" y="2858"/>
                  </a:lnTo>
                  <a:lnTo>
                    <a:pt x="2379" y="2784"/>
                  </a:lnTo>
                  <a:lnTo>
                    <a:pt x="2490" y="2711"/>
                  </a:lnTo>
                  <a:lnTo>
                    <a:pt x="2600" y="2600"/>
                  </a:lnTo>
                  <a:lnTo>
                    <a:pt x="2693" y="2508"/>
                  </a:lnTo>
                  <a:lnTo>
                    <a:pt x="2785" y="2379"/>
                  </a:lnTo>
                  <a:lnTo>
                    <a:pt x="2858" y="2250"/>
                  </a:lnTo>
                  <a:lnTo>
                    <a:pt x="2932" y="2121"/>
                  </a:lnTo>
                  <a:lnTo>
                    <a:pt x="2969" y="1992"/>
                  </a:lnTo>
                  <a:lnTo>
                    <a:pt x="3006" y="1844"/>
                  </a:lnTo>
                  <a:lnTo>
                    <a:pt x="3043" y="1678"/>
                  </a:lnTo>
                  <a:lnTo>
                    <a:pt x="3043" y="1531"/>
                  </a:lnTo>
                  <a:lnTo>
                    <a:pt x="3043" y="1365"/>
                  </a:lnTo>
                  <a:lnTo>
                    <a:pt x="3006" y="1217"/>
                  </a:lnTo>
                  <a:lnTo>
                    <a:pt x="2969" y="1070"/>
                  </a:lnTo>
                  <a:lnTo>
                    <a:pt x="2932" y="941"/>
                  </a:lnTo>
                  <a:lnTo>
                    <a:pt x="2858" y="793"/>
                  </a:lnTo>
                  <a:lnTo>
                    <a:pt x="2785" y="682"/>
                  </a:lnTo>
                  <a:lnTo>
                    <a:pt x="2711" y="553"/>
                  </a:lnTo>
                  <a:lnTo>
                    <a:pt x="2600" y="443"/>
                  </a:lnTo>
                  <a:lnTo>
                    <a:pt x="2508" y="351"/>
                  </a:lnTo>
                  <a:lnTo>
                    <a:pt x="2379" y="258"/>
                  </a:lnTo>
                  <a:lnTo>
                    <a:pt x="2250" y="185"/>
                  </a:lnTo>
                  <a:lnTo>
                    <a:pt x="2121" y="129"/>
                  </a:lnTo>
                  <a:lnTo>
                    <a:pt x="1992" y="74"/>
                  </a:lnTo>
                  <a:lnTo>
                    <a:pt x="1844" y="37"/>
                  </a:lnTo>
                  <a:lnTo>
                    <a:pt x="1697"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7" name="Google Shape;1267;p5"/>
            <p:cNvSpPr/>
            <p:nvPr/>
          </p:nvSpPr>
          <p:spPr>
            <a:xfrm>
              <a:off x="5443375" y="682000"/>
              <a:ext cx="76550" cy="76550"/>
            </a:xfrm>
            <a:custGeom>
              <a:avLst/>
              <a:gdLst/>
              <a:ahLst/>
              <a:cxnLst/>
              <a:rect l="l" t="t" r="r" b="b"/>
              <a:pathLst>
                <a:path w="3062" h="3062" extrusionOk="0">
                  <a:moveTo>
                    <a:pt x="1549" y="1"/>
                  </a:moveTo>
                  <a:lnTo>
                    <a:pt x="1383" y="19"/>
                  </a:lnTo>
                  <a:lnTo>
                    <a:pt x="1236" y="38"/>
                  </a:lnTo>
                  <a:lnTo>
                    <a:pt x="1070" y="75"/>
                  </a:lnTo>
                  <a:lnTo>
                    <a:pt x="941" y="130"/>
                  </a:lnTo>
                  <a:lnTo>
                    <a:pt x="793" y="185"/>
                  </a:lnTo>
                  <a:lnTo>
                    <a:pt x="664" y="259"/>
                  </a:lnTo>
                  <a:lnTo>
                    <a:pt x="554" y="351"/>
                  </a:lnTo>
                  <a:lnTo>
                    <a:pt x="443" y="462"/>
                  </a:lnTo>
                  <a:lnTo>
                    <a:pt x="351" y="573"/>
                  </a:lnTo>
                  <a:lnTo>
                    <a:pt x="259" y="683"/>
                  </a:lnTo>
                  <a:lnTo>
                    <a:pt x="185" y="812"/>
                  </a:lnTo>
                  <a:lnTo>
                    <a:pt x="111" y="941"/>
                  </a:lnTo>
                  <a:lnTo>
                    <a:pt x="74" y="1089"/>
                  </a:lnTo>
                  <a:lnTo>
                    <a:pt x="37" y="1236"/>
                  </a:lnTo>
                  <a:lnTo>
                    <a:pt x="19" y="1402"/>
                  </a:lnTo>
                  <a:lnTo>
                    <a:pt x="1" y="1568"/>
                  </a:lnTo>
                  <a:lnTo>
                    <a:pt x="19" y="1716"/>
                  </a:lnTo>
                  <a:lnTo>
                    <a:pt x="37" y="1863"/>
                  </a:lnTo>
                  <a:lnTo>
                    <a:pt x="93" y="2011"/>
                  </a:lnTo>
                  <a:lnTo>
                    <a:pt x="130" y="2158"/>
                  </a:lnTo>
                  <a:lnTo>
                    <a:pt x="203" y="2287"/>
                  </a:lnTo>
                  <a:lnTo>
                    <a:pt x="277" y="2416"/>
                  </a:lnTo>
                  <a:lnTo>
                    <a:pt x="369" y="2527"/>
                  </a:lnTo>
                  <a:lnTo>
                    <a:pt x="462" y="2638"/>
                  </a:lnTo>
                  <a:lnTo>
                    <a:pt x="572" y="2730"/>
                  </a:lnTo>
                  <a:lnTo>
                    <a:pt x="701" y="2804"/>
                  </a:lnTo>
                  <a:lnTo>
                    <a:pt x="812" y="2877"/>
                  </a:lnTo>
                  <a:lnTo>
                    <a:pt x="959" y="2951"/>
                  </a:lnTo>
                  <a:lnTo>
                    <a:pt x="1088" y="2988"/>
                  </a:lnTo>
                  <a:lnTo>
                    <a:pt x="1236" y="3025"/>
                  </a:lnTo>
                  <a:lnTo>
                    <a:pt x="1383" y="3043"/>
                  </a:lnTo>
                  <a:lnTo>
                    <a:pt x="1549" y="3062"/>
                  </a:lnTo>
                  <a:lnTo>
                    <a:pt x="1715" y="3043"/>
                  </a:lnTo>
                  <a:lnTo>
                    <a:pt x="1863" y="3025"/>
                  </a:lnTo>
                  <a:lnTo>
                    <a:pt x="2010" y="2988"/>
                  </a:lnTo>
                  <a:lnTo>
                    <a:pt x="2139" y="2933"/>
                  </a:lnTo>
                  <a:lnTo>
                    <a:pt x="2268" y="2877"/>
                  </a:lnTo>
                  <a:lnTo>
                    <a:pt x="2398" y="2785"/>
                  </a:lnTo>
                  <a:lnTo>
                    <a:pt x="2508" y="2711"/>
                  </a:lnTo>
                  <a:lnTo>
                    <a:pt x="2619" y="2601"/>
                  </a:lnTo>
                  <a:lnTo>
                    <a:pt x="2711" y="2509"/>
                  </a:lnTo>
                  <a:lnTo>
                    <a:pt x="2803" y="2380"/>
                  </a:lnTo>
                  <a:lnTo>
                    <a:pt x="2877" y="2250"/>
                  </a:lnTo>
                  <a:lnTo>
                    <a:pt x="2951" y="2121"/>
                  </a:lnTo>
                  <a:lnTo>
                    <a:pt x="2988" y="1992"/>
                  </a:lnTo>
                  <a:lnTo>
                    <a:pt x="3024" y="1845"/>
                  </a:lnTo>
                  <a:lnTo>
                    <a:pt x="3043" y="1679"/>
                  </a:lnTo>
                  <a:lnTo>
                    <a:pt x="3061" y="1531"/>
                  </a:lnTo>
                  <a:lnTo>
                    <a:pt x="3043" y="1365"/>
                  </a:lnTo>
                  <a:lnTo>
                    <a:pt x="3024" y="1218"/>
                  </a:lnTo>
                  <a:lnTo>
                    <a:pt x="2988" y="1070"/>
                  </a:lnTo>
                  <a:lnTo>
                    <a:pt x="2932" y="941"/>
                  </a:lnTo>
                  <a:lnTo>
                    <a:pt x="2877" y="794"/>
                  </a:lnTo>
                  <a:lnTo>
                    <a:pt x="2803" y="683"/>
                  </a:lnTo>
                  <a:lnTo>
                    <a:pt x="2711" y="554"/>
                  </a:lnTo>
                  <a:lnTo>
                    <a:pt x="2619" y="462"/>
                  </a:lnTo>
                  <a:lnTo>
                    <a:pt x="2508" y="351"/>
                  </a:lnTo>
                  <a:lnTo>
                    <a:pt x="2398" y="278"/>
                  </a:lnTo>
                  <a:lnTo>
                    <a:pt x="2268" y="185"/>
                  </a:lnTo>
                  <a:lnTo>
                    <a:pt x="2139" y="130"/>
                  </a:lnTo>
                  <a:lnTo>
                    <a:pt x="1992" y="75"/>
                  </a:lnTo>
                  <a:lnTo>
                    <a:pt x="1863" y="38"/>
                  </a:lnTo>
                  <a:lnTo>
                    <a:pt x="1697" y="19"/>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8" name="Google Shape;1268;p5"/>
            <p:cNvSpPr/>
            <p:nvPr/>
          </p:nvSpPr>
          <p:spPr>
            <a:xfrm>
              <a:off x="5509300" y="776500"/>
              <a:ext cx="76075" cy="76100"/>
            </a:xfrm>
            <a:custGeom>
              <a:avLst/>
              <a:gdLst/>
              <a:ahLst/>
              <a:cxnLst/>
              <a:rect l="l" t="t" r="r" b="b"/>
              <a:pathLst>
                <a:path w="3043" h="3044" extrusionOk="0">
                  <a:moveTo>
                    <a:pt x="1365" y="1"/>
                  </a:moveTo>
                  <a:lnTo>
                    <a:pt x="1217" y="38"/>
                  </a:lnTo>
                  <a:lnTo>
                    <a:pt x="1070" y="75"/>
                  </a:lnTo>
                  <a:lnTo>
                    <a:pt x="922" y="111"/>
                  </a:lnTo>
                  <a:lnTo>
                    <a:pt x="793" y="185"/>
                  </a:lnTo>
                  <a:lnTo>
                    <a:pt x="664" y="259"/>
                  </a:lnTo>
                  <a:lnTo>
                    <a:pt x="553" y="333"/>
                  </a:lnTo>
                  <a:lnTo>
                    <a:pt x="443" y="443"/>
                  </a:lnTo>
                  <a:lnTo>
                    <a:pt x="351" y="536"/>
                  </a:lnTo>
                  <a:lnTo>
                    <a:pt x="258" y="665"/>
                  </a:lnTo>
                  <a:lnTo>
                    <a:pt x="185" y="775"/>
                  </a:lnTo>
                  <a:lnTo>
                    <a:pt x="129" y="904"/>
                  </a:lnTo>
                  <a:lnTo>
                    <a:pt x="74" y="1052"/>
                  </a:lnTo>
                  <a:lnTo>
                    <a:pt x="37" y="1199"/>
                  </a:lnTo>
                  <a:lnTo>
                    <a:pt x="19" y="1347"/>
                  </a:lnTo>
                  <a:lnTo>
                    <a:pt x="0" y="1513"/>
                  </a:lnTo>
                  <a:lnTo>
                    <a:pt x="19" y="1660"/>
                  </a:lnTo>
                  <a:lnTo>
                    <a:pt x="37" y="1826"/>
                  </a:lnTo>
                  <a:lnTo>
                    <a:pt x="74" y="1974"/>
                  </a:lnTo>
                  <a:lnTo>
                    <a:pt x="111" y="2121"/>
                  </a:lnTo>
                  <a:lnTo>
                    <a:pt x="185" y="2250"/>
                  </a:lnTo>
                  <a:lnTo>
                    <a:pt x="258" y="2379"/>
                  </a:lnTo>
                  <a:lnTo>
                    <a:pt x="351" y="2490"/>
                  </a:lnTo>
                  <a:lnTo>
                    <a:pt x="443" y="2601"/>
                  </a:lnTo>
                  <a:lnTo>
                    <a:pt x="553" y="2711"/>
                  </a:lnTo>
                  <a:lnTo>
                    <a:pt x="682" y="2785"/>
                  </a:lnTo>
                  <a:lnTo>
                    <a:pt x="811" y="2859"/>
                  </a:lnTo>
                  <a:lnTo>
                    <a:pt x="941" y="2932"/>
                  </a:lnTo>
                  <a:lnTo>
                    <a:pt x="1088" y="2969"/>
                  </a:lnTo>
                  <a:lnTo>
                    <a:pt x="1236" y="3006"/>
                  </a:lnTo>
                  <a:lnTo>
                    <a:pt x="1383" y="3025"/>
                  </a:lnTo>
                  <a:lnTo>
                    <a:pt x="1549" y="3043"/>
                  </a:lnTo>
                  <a:lnTo>
                    <a:pt x="1715" y="3025"/>
                  </a:lnTo>
                  <a:lnTo>
                    <a:pt x="1862" y="3006"/>
                  </a:lnTo>
                  <a:lnTo>
                    <a:pt x="2010" y="2969"/>
                  </a:lnTo>
                  <a:lnTo>
                    <a:pt x="2139" y="2914"/>
                  </a:lnTo>
                  <a:lnTo>
                    <a:pt x="2268" y="2840"/>
                  </a:lnTo>
                  <a:lnTo>
                    <a:pt x="2397" y="2767"/>
                  </a:lnTo>
                  <a:lnTo>
                    <a:pt x="2508" y="2674"/>
                  </a:lnTo>
                  <a:lnTo>
                    <a:pt x="2618" y="2582"/>
                  </a:lnTo>
                  <a:lnTo>
                    <a:pt x="2711" y="2472"/>
                  </a:lnTo>
                  <a:lnTo>
                    <a:pt x="2803" y="2361"/>
                  </a:lnTo>
                  <a:lnTo>
                    <a:pt x="2877" y="2232"/>
                  </a:lnTo>
                  <a:lnTo>
                    <a:pt x="2932" y="2103"/>
                  </a:lnTo>
                  <a:lnTo>
                    <a:pt x="2987" y="1955"/>
                  </a:lnTo>
                  <a:lnTo>
                    <a:pt x="3006" y="1808"/>
                  </a:lnTo>
                  <a:lnTo>
                    <a:pt x="3043" y="1660"/>
                  </a:lnTo>
                  <a:lnTo>
                    <a:pt x="3043" y="1513"/>
                  </a:lnTo>
                  <a:lnTo>
                    <a:pt x="3024" y="1347"/>
                  </a:lnTo>
                  <a:lnTo>
                    <a:pt x="3006" y="1199"/>
                  </a:lnTo>
                  <a:lnTo>
                    <a:pt x="2969" y="1052"/>
                  </a:lnTo>
                  <a:lnTo>
                    <a:pt x="2913" y="904"/>
                  </a:lnTo>
                  <a:lnTo>
                    <a:pt x="2858" y="775"/>
                  </a:lnTo>
                  <a:lnTo>
                    <a:pt x="2784" y="665"/>
                  </a:lnTo>
                  <a:lnTo>
                    <a:pt x="2692" y="536"/>
                  </a:lnTo>
                  <a:lnTo>
                    <a:pt x="2600" y="443"/>
                  </a:lnTo>
                  <a:lnTo>
                    <a:pt x="2489" y="333"/>
                  </a:lnTo>
                  <a:lnTo>
                    <a:pt x="2379" y="259"/>
                  </a:lnTo>
                  <a:lnTo>
                    <a:pt x="2250" y="185"/>
                  </a:lnTo>
                  <a:lnTo>
                    <a:pt x="2121" y="111"/>
                  </a:lnTo>
                  <a:lnTo>
                    <a:pt x="1973" y="75"/>
                  </a:lnTo>
                  <a:lnTo>
                    <a:pt x="1826" y="38"/>
                  </a:lnTo>
                  <a:lnTo>
                    <a:pt x="1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9" name="Google Shape;1269;p5"/>
            <p:cNvSpPr/>
            <p:nvPr/>
          </p:nvSpPr>
          <p:spPr>
            <a:xfrm>
              <a:off x="5943500" y="1099175"/>
              <a:ext cx="75175" cy="75625"/>
            </a:xfrm>
            <a:custGeom>
              <a:avLst/>
              <a:gdLst/>
              <a:ahLst/>
              <a:cxnLst/>
              <a:rect l="l" t="t" r="r" b="b"/>
              <a:pathLst>
                <a:path w="3007" h="3025" extrusionOk="0">
                  <a:moveTo>
                    <a:pt x="1365" y="1"/>
                  </a:moveTo>
                  <a:lnTo>
                    <a:pt x="1199" y="37"/>
                  </a:lnTo>
                  <a:lnTo>
                    <a:pt x="1052" y="74"/>
                  </a:lnTo>
                  <a:lnTo>
                    <a:pt x="923" y="111"/>
                  </a:lnTo>
                  <a:lnTo>
                    <a:pt x="794" y="166"/>
                  </a:lnTo>
                  <a:lnTo>
                    <a:pt x="665" y="240"/>
                  </a:lnTo>
                  <a:lnTo>
                    <a:pt x="554" y="332"/>
                  </a:lnTo>
                  <a:lnTo>
                    <a:pt x="443" y="425"/>
                  </a:lnTo>
                  <a:lnTo>
                    <a:pt x="333" y="535"/>
                  </a:lnTo>
                  <a:lnTo>
                    <a:pt x="259" y="646"/>
                  </a:lnTo>
                  <a:lnTo>
                    <a:pt x="185" y="775"/>
                  </a:lnTo>
                  <a:lnTo>
                    <a:pt x="112" y="904"/>
                  </a:lnTo>
                  <a:lnTo>
                    <a:pt x="56" y="1052"/>
                  </a:lnTo>
                  <a:lnTo>
                    <a:pt x="19" y="1181"/>
                  </a:lnTo>
                  <a:lnTo>
                    <a:pt x="1" y="1347"/>
                  </a:lnTo>
                  <a:lnTo>
                    <a:pt x="1" y="1494"/>
                  </a:lnTo>
                  <a:lnTo>
                    <a:pt x="1" y="1660"/>
                  </a:lnTo>
                  <a:lnTo>
                    <a:pt x="19" y="1807"/>
                  </a:lnTo>
                  <a:lnTo>
                    <a:pt x="56" y="1955"/>
                  </a:lnTo>
                  <a:lnTo>
                    <a:pt x="112" y="2102"/>
                  </a:lnTo>
                  <a:lnTo>
                    <a:pt x="167" y="2232"/>
                  </a:lnTo>
                  <a:lnTo>
                    <a:pt x="241" y="2361"/>
                  </a:lnTo>
                  <a:lnTo>
                    <a:pt x="333" y="2471"/>
                  </a:lnTo>
                  <a:lnTo>
                    <a:pt x="425" y="2582"/>
                  </a:lnTo>
                  <a:lnTo>
                    <a:pt x="536" y="2674"/>
                  </a:lnTo>
                  <a:lnTo>
                    <a:pt x="646" y="2766"/>
                  </a:lnTo>
                  <a:lnTo>
                    <a:pt x="757" y="2840"/>
                  </a:lnTo>
                  <a:lnTo>
                    <a:pt x="904" y="2895"/>
                  </a:lnTo>
                  <a:lnTo>
                    <a:pt x="1033" y="2951"/>
                  </a:lnTo>
                  <a:lnTo>
                    <a:pt x="1181" y="2988"/>
                  </a:lnTo>
                  <a:lnTo>
                    <a:pt x="1328" y="3006"/>
                  </a:lnTo>
                  <a:lnTo>
                    <a:pt x="1494" y="3024"/>
                  </a:lnTo>
                  <a:lnTo>
                    <a:pt x="1642" y="3006"/>
                  </a:lnTo>
                  <a:lnTo>
                    <a:pt x="1808" y="2988"/>
                  </a:lnTo>
                  <a:lnTo>
                    <a:pt x="1955" y="2951"/>
                  </a:lnTo>
                  <a:lnTo>
                    <a:pt x="2084" y="2914"/>
                  </a:lnTo>
                  <a:lnTo>
                    <a:pt x="2232" y="2840"/>
                  </a:lnTo>
                  <a:lnTo>
                    <a:pt x="2343" y="2766"/>
                  </a:lnTo>
                  <a:lnTo>
                    <a:pt x="2472" y="2693"/>
                  </a:lnTo>
                  <a:lnTo>
                    <a:pt x="2564" y="2600"/>
                  </a:lnTo>
                  <a:lnTo>
                    <a:pt x="2674" y="2490"/>
                  </a:lnTo>
                  <a:lnTo>
                    <a:pt x="2748" y="2379"/>
                  </a:lnTo>
                  <a:lnTo>
                    <a:pt x="2822" y="2250"/>
                  </a:lnTo>
                  <a:lnTo>
                    <a:pt x="2896" y="2121"/>
                  </a:lnTo>
                  <a:lnTo>
                    <a:pt x="2951" y="1973"/>
                  </a:lnTo>
                  <a:lnTo>
                    <a:pt x="2988" y="1826"/>
                  </a:lnTo>
                  <a:lnTo>
                    <a:pt x="3006" y="1678"/>
                  </a:lnTo>
                  <a:lnTo>
                    <a:pt x="3006" y="1531"/>
                  </a:lnTo>
                  <a:lnTo>
                    <a:pt x="3006" y="1365"/>
                  </a:lnTo>
                  <a:lnTo>
                    <a:pt x="2988" y="1217"/>
                  </a:lnTo>
                  <a:lnTo>
                    <a:pt x="2951" y="1070"/>
                  </a:lnTo>
                  <a:lnTo>
                    <a:pt x="2896" y="922"/>
                  </a:lnTo>
                  <a:lnTo>
                    <a:pt x="2840" y="793"/>
                  </a:lnTo>
                  <a:lnTo>
                    <a:pt x="2767" y="664"/>
                  </a:lnTo>
                  <a:lnTo>
                    <a:pt x="2674" y="554"/>
                  </a:lnTo>
                  <a:lnTo>
                    <a:pt x="2582" y="443"/>
                  </a:lnTo>
                  <a:lnTo>
                    <a:pt x="2490" y="351"/>
                  </a:lnTo>
                  <a:lnTo>
                    <a:pt x="2361" y="259"/>
                  </a:lnTo>
                  <a:lnTo>
                    <a:pt x="2250" y="185"/>
                  </a:lnTo>
                  <a:lnTo>
                    <a:pt x="2121" y="130"/>
                  </a:lnTo>
                  <a:lnTo>
                    <a:pt x="1974" y="74"/>
                  </a:lnTo>
                  <a:lnTo>
                    <a:pt x="1826" y="37"/>
                  </a:lnTo>
                  <a:lnTo>
                    <a:pt x="1679"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0" name="Google Shape;1270;p5"/>
            <p:cNvSpPr/>
            <p:nvPr/>
          </p:nvSpPr>
          <p:spPr>
            <a:xfrm>
              <a:off x="5261300" y="322925"/>
              <a:ext cx="75625" cy="75625"/>
            </a:xfrm>
            <a:custGeom>
              <a:avLst/>
              <a:gdLst/>
              <a:ahLst/>
              <a:cxnLst/>
              <a:rect l="l" t="t" r="r" b="b"/>
              <a:pathLst>
                <a:path w="3025" h="3025" extrusionOk="0">
                  <a:moveTo>
                    <a:pt x="1328" y="1"/>
                  </a:moveTo>
                  <a:lnTo>
                    <a:pt x="1181" y="38"/>
                  </a:lnTo>
                  <a:lnTo>
                    <a:pt x="1033" y="74"/>
                  </a:lnTo>
                  <a:lnTo>
                    <a:pt x="886" y="130"/>
                  </a:lnTo>
                  <a:lnTo>
                    <a:pt x="756" y="185"/>
                  </a:lnTo>
                  <a:lnTo>
                    <a:pt x="646" y="259"/>
                  </a:lnTo>
                  <a:lnTo>
                    <a:pt x="517" y="351"/>
                  </a:lnTo>
                  <a:lnTo>
                    <a:pt x="425" y="443"/>
                  </a:lnTo>
                  <a:lnTo>
                    <a:pt x="314" y="554"/>
                  </a:lnTo>
                  <a:lnTo>
                    <a:pt x="240" y="683"/>
                  </a:lnTo>
                  <a:lnTo>
                    <a:pt x="166" y="812"/>
                  </a:lnTo>
                  <a:lnTo>
                    <a:pt x="111" y="941"/>
                  </a:lnTo>
                  <a:lnTo>
                    <a:pt x="56" y="1070"/>
                  </a:lnTo>
                  <a:lnTo>
                    <a:pt x="19" y="1218"/>
                  </a:lnTo>
                  <a:lnTo>
                    <a:pt x="0" y="1383"/>
                  </a:lnTo>
                  <a:lnTo>
                    <a:pt x="0" y="1531"/>
                  </a:lnTo>
                  <a:lnTo>
                    <a:pt x="0" y="1697"/>
                  </a:lnTo>
                  <a:lnTo>
                    <a:pt x="37" y="1844"/>
                  </a:lnTo>
                  <a:lnTo>
                    <a:pt x="74" y="1992"/>
                  </a:lnTo>
                  <a:lnTo>
                    <a:pt x="130" y="2139"/>
                  </a:lnTo>
                  <a:lnTo>
                    <a:pt x="185" y="2269"/>
                  </a:lnTo>
                  <a:lnTo>
                    <a:pt x="259" y="2379"/>
                  </a:lnTo>
                  <a:lnTo>
                    <a:pt x="351" y="2508"/>
                  </a:lnTo>
                  <a:lnTo>
                    <a:pt x="443" y="2600"/>
                  </a:lnTo>
                  <a:lnTo>
                    <a:pt x="554" y="2693"/>
                  </a:lnTo>
                  <a:lnTo>
                    <a:pt x="683" y="2785"/>
                  </a:lnTo>
                  <a:lnTo>
                    <a:pt x="793" y="2859"/>
                  </a:lnTo>
                  <a:lnTo>
                    <a:pt x="941" y="2914"/>
                  </a:lnTo>
                  <a:lnTo>
                    <a:pt x="1070" y="2969"/>
                  </a:lnTo>
                  <a:lnTo>
                    <a:pt x="1217" y="3006"/>
                  </a:lnTo>
                  <a:lnTo>
                    <a:pt x="1383" y="3024"/>
                  </a:lnTo>
                  <a:lnTo>
                    <a:pt x="1697" y="3024"/>
                  </a:lnTo>
                  <a:lnTo>
                    <a:pt x="1844" y="2988"/>
                  </a:lnTo>
                  <a:lnTo>
                    <a:pt x="1992" y="2951"/>
                  </a:lnTo>
                  <a:lnTo>
                    <a:pt x="2121" y="2895"/>
                  </a:lnTo>
                  <a:lnTo>
                    <a:pt x="2268" y="2840"/>
                  </a:lnTo>
                  <a:lnTo>
                    <a:pt x="2379" y="2766"/>
                  </a:lnTo>
                  <a:lnTo>
                    <a:pt x="2508" y="2674"/>
                  </a:lnTo>
                  <a:lnTo>
                    <a:pt x="2600" y="2564"/>
                  </a:lnTo>
                  <a:lnTo>
                    <a:pt x="2692" y="2471"/>
                  </a:lnTo>
                  <a:lnTo>
                    <a:pt x="2785" y="2342"/>
                  </a:lnTo>
                  <a:lnTo>
                    <a:pt x="2858" y="2213"/>
                  </a:lnTo>
                  <a:lnTo>
                    <a:pt x="2914" y="2084"/>
                  </a:lnTo>
                  <a:lnTo>
                    <a:pt x="2969" y="1937"/>
                  </a:lnTo>
                  <a:lnTo>
                    <a:pt x="3006" y="1789"/>
                  </a:lnTo>
                  <a:lnTo>
                    <a:pt x="3024" y="1642"/>
                  </a:lnTo>
                  <a:lnTo>
                    <a:pt x="3024" y="1494"/>
                  </a:lnTo>
                  <a:lnTo>
                    <a:pt x="3006" y="1328"/>
                  </a:lnTo>
                  <a:lnTo>
                    <a:pt x="2987" y="1181"/>
                  </a:lnTo>
                  <a:lnTo>
                    <a:pt x="2951" y="1033"/>
                  </a:lnTo>
                  <a:lnTo>
                    <a:pt x="2895" y="886"/>
                  </a:lnTo>
                  <a:lnTo>
                    <a:pt x="2840" y="757"/>
                  </a:lnTo>
                  <a:lnTo>
                    <a:pt x="2766" y="646"/>
                  </a:lnTo>
                  <a:lnTo>
                    <a:pt x="2674" y="517"/>
                  </a:lnTo>
                  <a:lnTo>
                    <a:pt x="2563" y="425"/>
                  </a:lnTo>
                  <a:lnTo>
                    <a:pt x="2471" y="333"/>
                  </a:lnTo>
                  <a:lnTo>
                    <a:pt x="2342" y="240"/>
                  </a:lnTo>
                  <a:lnTo>
                    <a:pt x="2213" y="167"/>
                  </a:lnTo>
                  <a:lnTo>
                    <a:pt x="2084" y="111"/>
                  </a:lnTo>
                  <a:lnTo>
                    <a:pt x="1936" y="56"/>
                  </a:lnTo>
                  <a:lnTo>
                    <a:pt x="1789" y="19"/>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1" name="Google Shape;1271;p5"/>
            <p:cNvSpPr/>
            <p:nvPr/>
          </p:nvSpPr>
          <p:spPr>
            <a:xfrm>
              <a:off x="6023250" y="1113475"/>
              <a:ext cx="75625" cy="75600"/>
            </a:xfrm>
            <a:custGeom>
              <a:avLst/>
              <a:gdLst/>
              <a:ahLst/>
              <a:cxnLst/>
              <a:rect l="l" t="t" r="r" b="b"/>
              <a:pathLst>
                <a:path w="3025" h="3024" extrusionOk="0">
                  <a:moveTo>
                    <a:pt x="1402" y="0"/>
                  </a:moveTo>
                  <a:lnTo>
                    <a:pt x="1236" y="19"/>
                  </a:lnTo>
                  <a:lnTo>
                    <a:pt x="1089" y="55"/>
                  </a:lnTo>
                  <a:lnTo>
                    <a:pt x="941" y="92"/>
                  </a:lnTo>
                  <a:lnTo>
                    <a:pt x="812" y="166"/>
                  </a:lnTo>
                  <a:lnTo>
                    <a:pt x="683" y="240"/>
                  </a:lnTo>
                  <a:lnTo>
                    <a:pt x="554" y="314"/>
                  </a:lnTo>
                  <a:lnTo>
                    <a:pt x="443" y="424"/>
                  </a:lnTo>
                  <a:lnTo>
                    <a:pt x="351" y="516"/>
                  </a:lnTo>
                  <a:lnTo>
                    <a:pt x="259" y="645"/>
                  </a:lnTo>
                  <a:lnTo>
                    <a:pt x="185" y="775"/>
                  </a:lnTo>
                  <a:lnTo>
                    <a:pt x="111" y="904"/>
                  </a:lnTo>
                  <a:lnTo>
                    <a:pt x="56" y="1051"/>
                  </a:lnTo>
                  <a:lnTo>
                    <a:pt x="19" y="1199"/>
                  </a:lnTo>
                  <a:lnTo>
                    <a:pt x="1" y="1346"/>
                  </a:lnTo>
                  <a:lnTo>
                    <a:pt x="1" y="1512"/>
                  </a:lnTo>
                  <a:lnTo>
                    <a:pt x="1" y="1660"/>
                  </a:lnTo>
                  <a:lnTo>
                    <a:pt x="19" y="1826"/>
                  </a:lnTo>
                  <a:lnTo>
                    <a:pt x="56" y="1973"/>
                  </a:lnTo>
                  <a:lnTo>
                    <a:pt x="111" y="2102"/>
                  </a:lnTo>
                  <a:lnTo>
                    <a:pt x="167" y="2231"/>
                  </a:lnTo>
                  <a:lnTo>
                    <a:pt x="240" y="2360"/>
                  </a:lnTo>
                  <a:lnTo>
                    <a:pt x="333" y="2471"/>
                  </a:lnTo>
                  <a:lnTo>
                    <a:pt x="425" y="2581"/>
                  </a:lnTo>
                  <a:lnTo>
                    <a:pt x="535" y="2674"/>
                  </a:lnTo>
                  <a:lnTo>
                    <a:pt x="646" y="2766"/>
                  </a:lnTo>
                  <a:lnTo>
                    <a:pt x="775" y="2840"/>
                  </a:lnTo>
                  <a:lnTo>
                    <a:pt x="904" y="2913"/>
                  </a:lnTo>
                  <a:lnTo>
                    <a:pt x="1033" y="2950"/>
                  </a:lnTo>
                  <a:lnTo>
                    <a:pt x="1181" y="2987"/>
                  </a:lnTo>
                  <a:lnTo>
                    <a:pt x="1347" y="3024"/>
                  </a:lnTo>
                  <a:lnTo>
                    <a:pt x="1660" y="3024"/>
                  </a:lnTo>
                  <a:lnTo>
                    <a:pt x="1808" y="3006"/>
                  </a:lnTo>
                  <a:lnTo>
                    <a:pt x="1955" y="2969"/>
                  </a:lnTo>
                  <a:lnTo>
                    <a:pt x="2084" y="2913"/>
                  </a:lnTo>
                  <a:lnTo>
                    <a:pt x="2232" y="2858"/>
                  </a:lnTo>
                  <a:lnTo>
                    <a:pt x="2342" y="2784"/>
                  </a:lnTo>
                  <a:lnTo>
                    <a:pt x="2471" y="2692"/>
                  </a:lnTo>
                  <a:lnTo>
                    <a:pt x="2582" y="2600"/>
                  </a:lnTo>
                  <a:lnTo>
                    <a:pt x="2674" y="2508"/>
                  </a:lnTo>
                  <a:lnTo>
                    <a:pt x="2766" y="2379"/>
                  </a:lnTo>
                  <a:lnTo>
                    <a:pt x="2840" y="2268"/>
                  </a:lnTo>
                  <a:lnTo>
                    <a:pt x="2896" y="2139"/>
                  </a:lnTo>
                  <a:lnTo>
                    <a:pt x="2951" y="1991"/>
                  </a:lnTo>
                  <a:lnTo>
                    <a:pt x="2988" y="1844"/>
                  </a:lnTo>
                  <a:lnTo>
                    <a:pt x="3025" y="1696"/>
                  </a:lnTo>
                  <a:lnTo>
                    <a:pt x="3025" y="1549"/>
                  </a:lnTo>
                  <a:lnTo>
                    <a:pt x="3025" y="1383"/>
                  </a:lnTo>
                  <a:lnTo>
                    <a:pt x="3006" y="1235"/>
                  </a:lnTo>
                  <a:lnTo>
                    <a:pt x="2969" y="1088"/>
                  </a:lnTo>
                  <a:lnTo>
                    <a:pt x="2932" y="940"/>
                  </a:lnTo>
                  <a:lnTo>
                    <a:pt x="2859" y="811"/>
                  </a:lnTo>
                  <a:lnTo>
                    <a:pt x="2785" y="682"/>
                  </a:lnTo>
                  <a:lnTo>
                    <a:pt x="2711" y="572"/>
                  </a:lnTo>
                  <a:lnTo>
                    <a:pt x="2619" y="461"/>
                  </a:lnTo>
                  <a:lnTo>
                    <a:pt x="2508" y="350"/>
                  </a:lnTo>
                  <a:lnTo>
                    <a:pt x="2398" y="258"/>
                  </a:lnTo>
                  <a:lnTo>
                    <a:pt x="2269" y="185"/>
                  </a:lnTo>
                  <a:lnTo>
                    <a:pt x="2140" y="129"/>
                  </a:lnTo>
                  <a:lnTo>
                    <a:pt x="2010" y="74"/>
                  </a:lnTo>
                  <a:lnTo>
                    <a:pt x="1863" y="37"/>
                  </a:lnTo>
                  <a:lnTo>
                    <a:pt x="17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2" name="Google Shape;1272;p5"/>
            <p:cNvSpPr/>
            <p:nvPr/>
          </p:nvSpPr>
          <p:spPr>
            <a:xfrm>
              <a:off x="5377925" y="587975"/>
              <a:ext cx="76075" cy="76075"/>
            </a:xfrm>
            <a:custGeom>
              <a:avLst/>
              <a:gdLst/>
              <a:ahLst/>
              <a:cxnLst/>
              <a:rect l="l" t="t" r="r" b="b"/>
              <a:pathLst>
                <a:path w="3043" h="3043" extrusionOk="0">
                  <a:moveTo>
                    <a:pt x="1568" y="1"/>
                  </a:moveTo>
                  <a:lnTo>
                    <a:pt x="1402" y="19"/>
                  </a:lnTo>
                  <a:lnTo>
                    <a:pt x="1254" y="37"/>
                  </a:lnTo>
                  <a:lnTo>
                    <a:pt x="1107" y="56"/>
                  </a:lnTo>
                  <a:lnTo>
                    <a:pt x="959" y="111"/>
                  </a:lnTo>
                  <a:lnTo>
                    <a:pt x="830" y="167"/>
                  </a:lnTo>
                  <a:lnTo>
                    <a:pt x="701" y="240"/>
                  </a:lnTo>
                  <a:lnTo>
                    <a:pt x="590" y="314"/>
                  </a:lnTo>
                  <a:lnTo>
                    <a:pt x="480" y="425"/>
                  </a:lnTo>
                  <a:lnTo>
                    <a:pt x="369" y="517"/>
                  </a:lnTo>
                  <a:lnTo>
                    <a:pt x="295" y="627"/>
                  </a:lnTo>
                  <a:lnTo>
                    <a:pt x="203" y="757"/>
                  </a:lnTo>
                  <a:lnTo>
                    <a:pt x="148" y="886"/>
                  </a:lnTo>
                  <a:lnTo>
                    <a:pt x="93" y="1015"/>
                  </a:lnTo>
                  <a:lnTo>
                    <a:pt x="56" y="1162"/>
                  </a:lnTo>
                  <a:lnTo>
                    <a:pt x="19" y="1310"/>
                  </a:lnTo>
                  <a:lnTo>
                    <a:pt x="0" y="1476"/>
                  </a:lnTo>
                  <a:lnTo>
                    <a:pt x="19" y="1642"/>
                  </a:lnTo>
                  <a:lnTo>
                    <a:pt x="37" y="1789"/>
                  </a:lnTo>
                  <a:lnTo>
                    <a:pt x="56" y="1937"/>
                  </a:lnTo>
                  <a:lnTo>
                    <a:pt x="111" y="2084"/>
                  </a:lnTo>
                  <a:lnTo>
                    <a:pt x="166" y="2232"/>
                  </a:lnTo>
                  <a:lnTo>
                    <a:pt x="240" y="2361"/>
                  </a:lnTo>
                  <a:lnTo>
                    <a:pt x="332" y="2471"/>
                  </a:lnTo>
                  <a:lnTo>
                    <a:pt x="424" y="2582"/>
                  </a:lnTo>
                  <a:lnTo>
                    <a:pt x="535" y="2693"/>
                  </a:lnTo>
                  <a:lnTo>
                    <a:pt x="646" y="2766"/>
                  </a:lnTo>
                  <a:lnTo>
                    <a:pt x="775" y="2859"/>
                  </a:lnTo>
                  <a:lnTo>
                    <a:pt x="904" y="2914"/>
                  </a:lnTo>
                  <a:lnTo>
                    <a:pt x="1051" y="2969"/>
                  </a:lnTo>
                  <a:lnTo>
                    <a:pt x="1199" y="3006"/>
                  </a:lnTo>
                  <a:lnTo>
                    <a:pt x="1346" y="3043"/>
                  </a:lnTo>
                  <a:lnTo>
                    <a:pt x="1678" y="3043"/>
                  </a:lnTo>
                  <a:lnTo>
                    <a:pt x="1826" y="3024"/>
                  </a:lnTo>
                  <a:lnTo>
                    <a:pt x="1973" y="2988"/>
                  </a:lnTo>
                  <a:lnTo>
                    <a:pt x="2102" y="2932"/>
                  </a:lnTo>
                  <a:lnTo>
                    <a:pt x="2250" y="2877"/>
                  </a:lnTo>
                  <a:lnTo>
                    <a:pt x="2360" y="2803"/>
                  </a:lnTo>
                  <a:lnTo>
                    <a:pt x="2489" y="2711"/>
                  </a:lnTo>
                  <a:lnTo>
                    <a:pt x="2600" y="2619"/>
                  </a:lnTo>
                  <a:lnTo>
                    <a:pt x="2692" y="2508"/>
                  </a:lnTo>
                  <a:lnTo>
                    <a:pt x="2784" y="2398"/>
                  </a:lnTo>
                  <a:lnTo>
                    <a:pt x="2858" y="2268"/>
                  </a:lnTo>
                  <a:lnTo>
                    <a:pt x="2914" y="2139"/>
                  </a:lnTo>
                  <a:lnTo>
                    <a:pt x="2969" y="2010"/>
                  </a:lnTo>
                  <a:lnTo>
                    <a:pt x="3006" y="1863"/>
                  </a:lnTo>
                  <a:lnTo>
                    <a:pt x="3043" y="1715"/>
                  </a:lnTo>
                  <a:lnTo>
                    <a:pt x="3043" y="1549"/>
                  </a:lnTo>
                  <a:lnTo>
                    <a:pt x="3043" y="1402"/>
                  </a:lnTo>
                  <a:lnTo>
                    <a:pt x="3024" y="1236"/>
                  </a:lnTo>
                  <a:lnTo>
                    <a:pt x="2987" y="1088"/>
                  </a:lnTo>
                  <a:lnTo>
                    <a:pt x="2932" y="959"/>
                  </a:lnTo>
                  <a:lnTo>
                    <a:pt x="2877" y="830"/>
                  </a:lnTo>
                  <a:lnTo>
                    <a:pt x="2803" y="701"/>
                  </a:lnTo>
                  <a:lnTo>
                    <a:pt x="2729" y="572"/>
                  </a:lnTo>
                  <a:lnTo>
                    <a:pt x="2619" y="462"/>
                  </a:lnTo>
                  <a:lnTo>
                    <a:pt x="2526" y="369"/>
                  </a:lnTo>
                  <a:lnTo>
                    <a:pt x="2416" y="277"/>
                  </a:lnTo>
                  <a:lnTo>
                    <a:pt x="2287" y="203"/>
                  </a:lnTo>
                  <a:lnTo>
                    <a:pt x="2158" y="130"/>
                  </a:lnTo>
                  <a:lnTo>
                    <a:pt x="2010" y="93"/>
                  </a:lnTo>
                  <a:lnTo>
                    <a:pt x="1881" y="37"/>
                  </a:lnTo>
                  <a:lnTo>
                    <a:pt x="1715"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3" name="Google Shape;1273;p5"/>
            <p:cNvSpPr/>
            <p:nvPr/>
          </p:nvSpPr>
          <p:spPr>
            <a:xfrm>
              <a:off x="5863775" y="1085350"/>
              <a:ext cx="74700" cy="74700"/>
            </a:xfrm>
            <a:custGeom>
              <a:avLst/>
              <a:gdLst/>
              <a:ahLst/>
              <a:cxnLst/>
              <a:rect l="l" t="t" r="r" b="b"/>
              <a:pathLst>
                <a:path w="2988" h="2988" extrusionOk="0">
                  <a:moveTo>
                    <a:pt x="1365" y="0"/>
                  </a:moveTo>
                  <a:lnTo>
                    <a:pt x="1217" y="19"/>
                  </a:lnTo>
                  <a:lnTo>
                    <a:pt x="1070" y="56"/>
                  </a:lnTo>
                  <a:lnTo>
                    <a:pt x="940" y="93"/>
                  </a:lnTo>
                  <a:lnTo>
                    <a:pt x="793" y="166"/>
                  </a:lnTo>
                  <a:lnTo>
                    <a:pt x="682" y="240"/>
                  </a:lnTo>
                  <a:lnTo>
                    <a:pt x="553" y="314"/>
                  </a:lnTo>
                  <a:lnTo>
                    <a:pt x="461" y="406"/>
                  </a:lnTo>
                  <a:lnTo>
                    <a:pt x="350" y="498"/>
                  </a:lnTo>
                  <a:lnTo>
                    <a:pt x="277" y="627"/>
                  </a:lnTo>
                  <a:lnTo>
                    <a:pt x="203" y="738"/>
                  </a:lnTo>
                  <a:lnTo>
                    <a:pt x="129" y="867"/>
                  </a:lnTo>
                  <a:lnTo>
                    <a:pt x="74" y="996"/>
                  </a:lnTo>
                  <a:lnTo>
                    <a:pt x="37" y="1144"/>
                  </a:lnTo>
                  <a:lnTo>
                    <a:pt x="19" y="1291"/>
                  </a:lnTo>
                  <a:lnTo>
                    <a:pt x="0" y="1439"/>
                  </a:lnTo>
                  <a:lnTo>
                    <a:pt x="0" y="1605"/>
                  </a:lnTo>
                  <a:lnTo>
                    <a:pt x="19" y="1752"/>
                  </a:lnTo>
                  <a:lnTo>
                    <a:pt x="55" y="1900"/>
                  </a:lnTo>
                  <a:lnTo>
                    <a:pt x="92" y="2047"/>
                  </a:lnTo>
                  <a:lnTo>
                    <a:pt x="166" y="2176"/>
                  </a:lnTo>
                  <a:lnTo>
                    <a:pt x="240" y="2305"/>
                  </a:lnTo>
                  <a:lnTo>
                    <a:pt x="314" y="2434"/>
                  </a:lnTo>
                  <a:lnTo>
                    <a:pt x="406" y="2545"/>
                  </a:lnTo>
                  <a:lnTo>
                    <a:pt x="516" y="2637"/>
                  </a:lnTo>
                  <a:lnTo>
                    <a:pt x="627" y="2729"/>
                  </a:lnTo>
                  <a:lnTo>
                    <a:pt x="756" y="2803"/>
                  </a:lnTo>
                  <a:lnTo>
                    <a:pt x="885" y="2858"/>
                  </a:lnTo>
                  <a:lnTo>
                    <a:pt x="1014" y="2914"/>
                  </a:lnTo>
                  <a:lnTo>
                    <a:pt x="1162" y="2951"/>
                  </a:lnTo>
                  <a:lnTo>
                    <a:pt x="1309" y="2987"/>
                  </a:lnTo>
                  <a:lnTo>
                    <a:pt x="1623" y="2987"/>
                  </a:lnTo>
                  <a:lnTo>
                    <a:pt x="1770" y="2969"/>
                  </a:lnTo>
                  <a:lnTo>
                    <a:pt x="1918" y="2932"/>
                  </a:lnTo>
                  <a:lnTo>
                    <a:pt x="2065" y="2895"/>
                  </a:lnTo>
                  <a:lnTo>
                    <a:pt x="2194" y="2821"/>
                  </a:lnTo>
                  <a:lnTo>
                    <a:pt x="2323" y="2748"/>
                  </a:lnTo>
                  <a:lnTo>
                    <a:pt x="2434" y="2674"/>
                  </a:lnTo>
                  <a:lnTo>
                    <a:pt x="2545" y="2582"/>
                  </a:lnTo>
                  <a:lnTo>
                    <a:pt x="2637" y="2490"/>
                  </a:lnTo>
                  <a:lnTo>
                    <a:pt x="2729" y="2360"/>
                  </a:lnTo>
                  <a:lnTo>
                    <a:pt x="2803" y="2250"/>
                  </a:lnTo>
                  <a:lnTo>
                    <a:pt x="2858" y="2121"/>
                  </a:lnTo>
                  <a:lnTo>
                    <a:pt x="2913" y="1992"/>
                  </a:lnTo>
                  <a:lnTo>
                    <a:pt x="2950" y="1844"/>
                  </a:lnTo>
                  <a:lnTo>
                    <a:pt x="2987" y="1697"/>
                  </a:lnTo>
                  <a:lnTo>
                    <a:pt x="2987" y="1549"/>
                  </a:lnTo>
                  <a:lnTo>
                    <a:pt x="2987" y="1383"/>
                  </a:lnTo>
                  <a:lnTo>
                    <a:pt x="2969" y="1236"/>
                  </a:lnTo>
                  <a:lnTo>
                    <a:pt x="2950" y="1088"/>
                  </a:lnTo>
                  <a:lnTo>
                    <a:pt x="2895" y="941"/>
                  </a:lnTo>
                  <a:lnTo>
                    <a:pt x="2840" y="812"/>
                  </a:lnTo>
                  <a:lnTo>
                    <a:pt x="2766" y="683"/>
                  </a:lnTo>
                  <a:lnTo>
                    <a:pt x="2674" y="554"/>
                  </a:lnTo>
                  <a:lnTo>
                    <a:pt x="2581" y="443"/>
                  </a:lnTo>
                  <a:lnTo>
                    <a:pt x="2489" y="351"/>
                  </a:lnTo>
                  <a:lnTo>
                    <a:pt x="2360" y="259"/>
                  </a:lnTo>
                  <a:lnTo>
                    <a:pt x="2250" y="185"/>
                  </a:lnTo>
                  <a:lnTo>
                    <a:pt x="2121" y="129"/>
                  </a:lnTo>
                  <a:lnTo>
                    <a:pt x="1973" y="74"/>
                  </a:lnTo>
                  <a:lnTo>
                    <a:pt x="1826" y="37"/>
                  </a:lnTo>
                  <a:lnTo>
                    <a:pt x="1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4" name="Google Shape;1274;p5"/>
            <p:cNvSpPr/>
            <p:nvPr/>
          </p:nvSpPr>
          <p:spPr>
            <a:xfrm>
              <a:off x="5247475" y="403125"/>
              <a:ext cx="74700" cy="74700"/>
            </a:xfrm>
            <a:custGeom>
              <a:avLst/>
              <a:gdLst/>
              <a:ahLst/>
              <a:cxnLst/>
              <a:rect l="l" t="t" r="r" b="b"/>
              <a:pathLst>
                <a:path w="2988" h="2988" extrusionOk="0">
                  <a:moveTo>
                    <a:pt x="1531" y="1"/>
                  </a:moveTo>
                  <a:lnTo>
                    <a:pt x="1365" y="19"/>
                  </a:lnTo>
                  <a:lnTo>
                    <a:pt x="1217" y="38"/>
                  </a:lnTo>
                  <a:lnTo>
                    <a:pt x="1070" y="75"/>
                  </a:lnTo>
                  <a:lnTo>
                    <a:pt x="941" y="112"/>
                  </a:lnTo>
                  <a:lnTo>
                    <a:pt x="793" y="167"/>
                  </a:lnTo>
                  <a:lnTo>
                    <a:pt x="683" y="241"/>
                  </a:lnTo>
                  <a:lnTo>
                    <a:pt x="553" y="333"/>
                  </a:lnTo>
                  <a:lnTo>
                    <a:pt x="443" y="425"/>
                  </a:lnTo>
                  <a:lnTo>
                    <a:pt x="351" y="536"/>
                  </a:lnTo>
                  <a:lnTo>
                    <a:pt x="258" y="646"/>
                  </a:lnTo>
                  <a:lnTo>
                    <a:pt x="185" y="775"/>
                  </a:lnTo>
                  <a:lnTo>
                    <a:pt x="129" y="904"/>
                  </a:lnTo>
                  <a:lnTo>
                    <a:pt x="74" y="1033"/>
                  </a:lnTo>
                  <a:lnTo>
                    <a:pt x="37" y="1181"/>
                  </a:lnTo>
                  <a:lnTo>
                    <a:pt x="19" y="1328"/>
                  </a:lnTo>
                  <a:lnTo>
                    <a:pt x="0" y="1494"/>
                  </a:lnTo>
                  <a:lnTo>
                    <a:pt x="0" y="1642"/>
                  </a:lnTo>
                  <a:lnTo>
                    <a:pt x="37" y="1789"/>
                  </a:lnTo>
                  <a:lnTo>
                    <a:pt x="56" y="1937"/>
                  </a:lnTo>
                  <a:lnTo>
                    <a:pt x="111" y="2066"/>
                  </a:lnTo>
                  <a:lnTo>
                    <a:pt x="166" y="2195"/>
                  </a:lnTo>
                  <a:lnTo>
                    <a:pt x="240" y="2324"/>
                  </a:lnTo>
                  <a:lnTo>
                    <a:pt x="332" y="2435"/>
                  </a:lnTo>
                  <a:lnTo>
                    <a:pt x="424" y="2545"/>
                  </a:lnTo>
                  <a:lnTo>
                    <a:pt x="517" y="2638"/>
                  </a:lnTo>
                  <a:lnTo>
                    <a:pt x="627" y="2730"/>
                  </a:lnTo>
                  <a:lnTo>
                    <a:pt x="756" y="2803"/>
                  </a:lnTo>
                  <a:lnTo>
                    <a:pt x="885" y="2859"/>
                  </a:lnTo>
                  <a:lnTo>
                    <a:pt x="1014" y="2914"/>
                  </a:lnTo>
                  <a:lnTo>
                    <a:pt x="1162" y="2951"/>
                  </a:lnTo>
                  <a:lnTo>
                    <a:pt x="1309" y="2988"/>
                  </a:lnTo>
                  <a:lnTo>
                    <a:pt x="1604" y="2988"/>
                  </a:lnTo>
                  <a:lnTo>
                    <a:pt x="1770" y="2969"/>
                  </a:lnTo>
                  <a:lnTo>
                    <a:pt x="1918" y="2933"/>
                  </a:lnTo>
                  <a:lnTo>
                    <a:pt x="2047" y="2896"/>
                  </a:lnTo>
                  <a:lnTo>
                    <a:pt x="2194" y="2822"/>
                  </a:lnTo>
                  <a:lnTo>
                    <a:pt x="2305" y="2748"/>
                  </a:lnTo>
                  <a:lnTo>
                    <a:pt x="2434" y="2674"/>
                  </a:lnTo>
                  <a:lnTo>
                    <a:pt x="2545" y="2582"/>
                  </a:lnTo>
                  <a:lnTo>
                    <a:pt x="2637" y="2472"/>
                  </a:lnTo>
                  <a:lnTo>
                    <a:pt x="2729" y="2361"/>
                  </a:lnTo>
                  <a:lnTo>
                    <a:pt x="2803" y="2232"/>
                  </a:lnTo>
                  <a:lnTo>
                    <a:pt x="2858" y="2103"/>
                  </a:lnTo>
                  <a:lnTo>
                    <a:pt x="2914" y="1955"/>
                  </a:lnTo>
                  <a:lnTo>
                    <a:pt x="2950" y="1826"/>
                  </a:lnTo>
                  <a:lnTo>
                    <a:pt x="2969" y="1660"/>
                  </a:lnTo>
                  <a:lnTo>
                    <a:pt x="2987" y="1513"/>
                  </a:lnTo>
                  <a:lnTo>
                    <a:pt x="2987" y="1365"/>
                  </a:lnTo>
                  <a:lnTo>
                    <a:pt x="2950" y="1218"/>
                  </a:lnTo>
                  <a:lnTo>
                    <a:pt x="2914" y="1070"/>
                  </a:lnTo>
                  <a:lnTo>
                    <a:pt x="2877" y="923"/>
                  </a:lnTo>
                  <a:lnTo>
                    <a:pt x="2821" y="794"/>
                  </a:lnTo>
                  <a:lnTo>
                    <a:pt x="2748" y="683"/>
                  </a:lnTo>
                  <a:lnTo>
                    <a:pt x="2655" y="554"/>
                  </a:lnTo>
                  <a:lnTo>
                    <a:pt x="2563" y="462"/>
                  </a:lnTo>
                  <a:lnTo>
                    <a:pt x="2471" y="351"/>
                  </a:lnTo>
                  <a:lnTo>
                    <a:pt x="2360" y="277"/>
                  </a:lnTo>
                  <a:lnTo>
                    <a:pt x="2231" y="204"/>
                  </a:lnTo>
                  <a:lnTo>
                    <a:pt x="2102" y="130"/>
                  </a:lnTo>
                  <a:lnTo>
                    <a:pt x="1973" y="75"/>
                  </a:lnTo>
                  <a:lnTo>
                    <a:pt x="1826" y="38"/>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5" name="Google Shape;1275;p5"/>
            <p:cNvSpPr/>
            <p:nvPr/>
          </p:nvSpPr>
          <p:spPr>
            <a:xfrm>
              <a:off x="5786775" y="1071050"/>
              <a:ext cx="74700" cy="74700"/>
            </a:xfrm>
            <a:custGeom>
              <a:avLst/>
              <a:gdLst/>
              <a:ahLst/>
              <a:cxnLst/>
              <a:rect l="l" t="t" r="r" b="b"/>
              <a:pathLst>
                <a:path w="2988" h="2988" extrusionOk="0">
                  <a:moveTo>
                    <a:pt x="1494" y="1"/>
                  </a:moveTo>
                  <a:lnTo>
                    <a:pt x="1347" y="19"/>
                  </a:lnTo>
                  <a:lnTo>
                    <a:pt x="1199" y="38"/>
                  </a:lnTo>
                  <a:lnTo>
                    <a:pt x="1052" y="75"/>
                  </a:lnTo>
                  <a:lnTo>
                    <a:pt x="904" y="130"/>
                  </a:lnTo>
                  <a:lnTo>
                    <a:pt x="775" y="185"/>
                  </a:lnTo>
                  <a:lnTo>
                    <a:pt x="646" y="259"/>
                  </a:lnTo>
                  <a:lnTo>
                    <a:pt x="536" y="351"/>
                  </a:lnTo>
                  <a:lnTo>
                    <a:pt x="425" y="443"/>
                  </a:lnTo>
                  <a:lnTo>
                    <a:pt x="333" y="554"/>
                  </a:lnTo>
                  <a:lnTo>
                    <a:pt x="241" y="665"/>
                  </a:lnTo>
                  <a:lnTo>
                    <a:pt x="167" y="794"/>
                  </a:lnTo>
                  <a:lnTo>
                    <a:pt x="112" y="941"/>
                  </a:lnTo>
                  <a:lnTo>
                    <a:pt x="75" y="1070"/>
                  </a:lnTo>
                  <a:lnTo>
                    <a:pt x="38" y="1218"/>
                  </a:lnTo>
                  <a:lnTo>
                    <a:pt x="19" y="1365"/>
                  </a:lnTo>
                  <a:lnTo>
                    <a:pt x="1" y="1531"/>
                  </a:lnTo>
                  <a:lnTo>
                    <a:pt x="19" y="1679"/>
                  </a:lnTo>
                  <a:lnTo>
                    <a:pt x="38" y="1826"/>
                  </a:lnTo>
                  <a:lnTo>
                    <a:pt x="75" y="1974"/>
                  </a:lnTo>
                  <a:lnTo>
                    <a:pt x="130" y="2103"/>
                  </a:lnTo>
                  <a:lnTo>
                    <a:pt x="204" y="2232"/>
                  </a:lnTo>
                  <a:lnTo>
                    <a:pt x="278" y="2361"/>
                  </a:lnTo>
                  <a:lnTo>
                    <a:pt x="351" y="2472"/>
                  </a:lnTo>
                  <a:lnTo>
                    <a:pt x="462" y="2564"/>
                  </a:lnTo>
                  <a:lnTo>
                    <a:pt x="573" y="2656"/>
                  </a:lnTo>
                  <a:lnTo>
                    <a:pt x="683" y="2748"/>
                  </a:lnTo>
                  <a:lnTo>
                    <a:pt x="812" y="2822"/>
                  </a:lnTo>
                  <a:lnTo>
                    <a:pt x="941" y="2877"/>
                  </a:lnTo>
                  <a:lnTo>
                    <a:pt x="1070" y="2932"/>
                  </a:lnTo>
                  <a:lnTo>
                    <a:pt x="1218" y="2951"/>
                  </a:lnTo>
                  <a:lnTo>
                    <a:pt x="1365" y="2969"/>
                  </a:lnTo>
                  <a:lnTo>
                    <a:pt x="1513" y="2988"/>
                  </a:lnTo>
                  <a:lnTo>
                    <a:pt x="1660" y="2969"/>
                  </a:lnTo>
                  <a:lnTo>
                    <a:pt x="1808" y="2951"/>
                  </a:lnTo>
                  <a:lnTo>
                    <a:pt x="1955" y="2914"/>
                  </a:lnTo>
                  <a:lnTo>
                    <a:pt x="2103" y="2859"/>
                  </a:lnTo>
                  <a:lnTo>
                    <a:pt x="2232" y="2803"/>
                  </a:lnTo>
                  <a:lnTo>
                    <a:pt x="2343" y="2730"/>
                  </a:lnTo>
                  <a:lnTo>
                    <a:pt x="2453" y="2637"/>
                  </a:lnTo>
                  <a:lnTo>
                    <a:pt x="2564" y="2545"/>
                  </a:lnTo>
                  <a:lnTo>
                    <a:pt x="2656" y="2435"/>
                  </a:lnTo>
                  <a:lnTo>
                    <a:pt x="2748" y="2324"/>
                  </a:lnTo>
                  <a:lnTo>
                    <a:pt x="2804" y="2195"/>
                  </a:lnTo>
                  <a:lnTo>
                    <a:pt x="2877" y="2066"/>
                  </a:lnTo>
                  <a:lnTo>
                    <a:pt x="2914" y="1937"/>
                  </a:lnTo>
                  <a:lnTo>
                    <a:pt x="2951" y="1789"/>
                  </a:lnTo>
                  <a:lnTo>
                    <a:pt x="2970" y="1642"/>
                  </a:lnTo>
                  <a:lnTo>
                    <a:pt x="2988" y="1494"/>
                  </a:lnTo>
                  <a:lnTo>
                    <a:pt x="2970" y="1328"/>
                  </a:lnTo>
                  <a:lnTo>
                    <a:pt x="2951" y="1181"/>
                  </a:lnTo>
                  <a:lnTo>
                    <a:pt x="2914" y="1052"/>
                  </a:lnTo>
                  <a:lnTo>
                    <a:pt x="2859" y="904"/>
                  </a:lnTo>
                  <a:lnTo>
                    <a:pt x="2804" y="775"/>
                  </a:lnTo>
                  <a:lnTo>
                    <a:pt x="2730" y="665"/>
                  </a:lnTo>
                  <a:lnTo>
                    <a:pt x="2638" y="536"/>
                  </a:lnTo>
                  <a:lnTo>
                    <a:pt x="2545" y="443"/>
                  </a:lnTo>
                  <a:lnTo>
                    <a:pt x="2453" y="351"/>
                  </a:lnTo>
                  <a:lnTo>
                    <a:pt x="2343" y="259"/>
                  </a:lnTo>
                  <a:lnTo>
                    <a:pt x="2214" y="185"/>
                  </a:lnTo>
                  <a:lnTo>
                    <a:pt x="2084" y="130"/>
                  </a:lnTo>
                  <a:lnTo>
                    <a:pt x="1937" y="75"/>
                  </a:lnTo>
                  <a:lnTo>
                    <a:pt x="1808"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6" name="Google Shape;1276;p5"/>
            <p:cNvSpPr/>
            <p:nvPr/>
          </p:nvSpPr>
          <p:spPr>
            <a:xfrm>
              <a:off x="6169375" y="1219950"/>
              <a:ext cx="74250" cy="73775"/>
            </a:xfrm>
            <a:custGeom>
              <a:avLst/>
              <a:gdLst/>
              <a:ahLst/>
              <a:cxnLst/>
              <a:rect l="l" t="t" r="r" b="b"/>
              <a:pathLst>
                <a:path w="2970" h="2951" extrusionOk="0">
                  <a:moveTo>
                    <a:pt x="1328" y="0"/>
                  </a:moveTo>
                  <a:lnTo>
                    <a:pt x="1181" y="19"/>
                  </a:lnTo>
                  <a:lnTo>
                    <a:pt x="1033" y="56"/>
                  </a:lnTo>
                  <a:lnTo>
                    <a:pt x="904" y="111"/>
                  </a:lnTo>
                  <a:lnTo>
                    <a:pt x="775" y="185"/>
                  </a:lnTo>
                  <a:lnTo>
                    <a:pt x="646" y="258"/>
                  </a:lnTo>
                  <a:lnTo>
                    <a:pt x="535" y="332"/>
                  </a:lnTo>
                  <a:lnTo>
                    <a:pt x="443" y="443"/>
                  </a:lnTo>
                  <a:lnTo>
                    <a:pt x="333" y="535"/>
                  </a:lnTo>
                  <a:lnTo>
                    <a:pt x="259" y="646"/>
                  </a:lnTo>
                  <a:lnTo>
                    <a:pt x="185" y="775"/>
                  </a:lnTo>
                  <a:lnTo>
                    <a:pt x="111" y="904"/>
                  </a:lnTo>
                  <a:lnTo>
                    <a:pt x="74" y="1033"/>
                  </a:lnTo>
                  <a:lnTo>
                    <a:pt x="38" y="1180"/>
                  </a:lnTo>
                  <a:lnTo>
                    <a:pt x="19" y="1328"/>
                  </a:lnTo>
                  <a:lnTo>
                    <a:pt x="1" y="1475"/>
                  </a:lnTo>
                  <a:lnTo>
                    <a:pt x="19" y="1623"/>
                  </a:lnTo>
                  <a:lnTo>
                    <a:pt x="38" y="1770"/>
                  </a:lnTo>
                  <a:lnTo>
                    <a:pt x="74" y="1918"/>
                  </a:lnTo>
                  <a:lnTo>
                    <a:pt x="130" y="2047"/>
                  </a:lnTo>
                  <a:lnTo>
                    <a:pt x="185" y="2176"/>
                  </a:lnTo>
                  <a:lnTo>
                    <a:pt x="259" y="2305"/>
                  </a:lnTo>
                  <a:lnTo>
                    <a:pt x="351" y="2416"/>
                  </a:lnTo>
                  <a:lnTo>
                    <a:pt x="443" y="2526"/>
                  </a:lnTo>
                  <a:lnTo>
                    <a:pt x="554" y="2619"/>
                  </a:lnTo>
                  <a:lnTo>
                    <a:pt x="664" y="2711"/>
                  </a:lnTo>
                  <a:lnTo>
                    <a:pt x="793" y="2785"/>
                  </a:lnTo>
                  <a:lnTo>
                    <a:pt x="923" y="2840"/>
                  </a:lnTo>
                  <a:lnTo>
                    <a:pt x="1052" y="2895"/>
                  </a:lnTo>
                  <a:lnTo>
                    <a:pt x="1199" y="2932"/>
                  </a:lnTo>
                  <a:lnTo>
                    <a:pt x="1347" y="2950"/>
                  </a:lnTo>
                  <a:lnTo>
                    <a:pt x="1642" y="2950"/>
                  </a:lnTo>
                  <a:lnTo>
                    <a:pt x="1789" y="2932"/>
                  </a:lnTo>
                  <a:lnTo>
                    <a:pt x="1937" y="2895"/>
                  </a:lnTo>
                  <a:lnTo>
                    <a:pt x="2066" y="2840"/>
                  </a:lnTo>
                  <a:lnTo>
                    <a:pt x="2195" y="2766"/>
                  </a:lnTo>
                  <a:lnTo>
                    <a:pt x="2324" y="2692"/>
                  </a:lnTo>
                  <a:lnTo>
                    <a:pt x="2434" y="2619"/>
                  </a:lnTo>
                  <a:lnTo>
                    <a:pt x="2545" y="2526"/>
                  </a:lnTo>
                  <a:lnTo>
                    <a:pt x="2637" y="2416"/>
                  </a:lnTo>
                  <a:lnTo>
                    <a:pt x="2711" y="2305"/>
                  </a:lnTo>
                  <a:lnTo>
                    <a:pt x="2785" y="2176"/>
                  </a:lnTo>
                  <a:lnTo>
                    <a:pt x="2859" y="2047"/>
                  </a:lnTo>
                  <a:lnTo>
                    <a:pt x="2914" y="1918"/>
                  </a:lnTo>
                  <a:lnTo>
                    <a:pt x="2932" y="1770"/>
                  </a:lnTo>
                  <a:lnTo>
                    <a:pt x="2969" y="1623"/>
                  </a:lnTo>
                  <a:lnTo>
                    <a:pt x="2969" y="1475"/>
                  </a:lnTo>
                  <a:lnTo>
                    <a:pt x="2969" y="1309"/>
                  </a:lnTo>
                  <a:lnTo>
                    <a:pt x="2932" y="1180"/>
                  </a:lnTo>
                  <a:lnTo>
                    <a:pt x="2895" y="1033"/>
                  </a:lnTo>
                  <a:lnTo>
                    <a:pt x="2859" y="885"/>
                  </a:lnTo>
                  <a:lnTo>
                    <a:pt x="2785" y="756"/>
                  </a:lnTo>
                  <a:lnTo>
                    <a:pt x="2711" y="646"/>
                  </a:lnTo>
                  <a:lnTo>
                    <a:pt x="2619" y="535"/>
                  </a:lnTo>
                  <a:lnTo>
                    <a:pt x="2527" y="424"/>
                  </a:lnTo>
                  <a:lnTo>
                    <a:pt x="2416" y="332"/>
                  </a:lnTo>
                  <a:lnTo>
                    <a:pt x="2305" y="240"/>
                  </a:lnTo>
                  <a:lnTo>
                    <a:pt x="2176" y="166"/>
                  </a:lnTo>
                  <a:lnTo>
                    <a:pt x="2047" y="111"/>
                  </a:lnTo>
                  <a:lnTo>
                    <a:pt x="1918" y="56"/>
                  </a:lnTo>
                  <a:lnTo>
                    <a:pt x="1771" y="19"/>
                  </a:lnTo>
                  <a:lnTo>
                    <a:pt x="16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7" name="Google Shape;1277;p5"/>
            <p:cNvSpPr/>
            <p:nvPr/>
          </p:nvSpPr>
          <p:spPr>
            <a:xfrm>
              <a:off x="6089625" y="1205650"/>
              <a:ext cx="74250" cy="73775"/>
            </a:xfrm>
            <a:custGeom>
              <a:avLst/>
              <a:gdLst/>
              <a:ahLst/>
              <a:cxnLst/>
              <a:rect l="l" t="t" r="r" b="b"/>
              <a:pathLst>
                <a:path w="2970" h="2951" extrusionOk="0">
                  <a:moveTo>
                    <a:pt x="1347" y="1"/>
                  </a:moveTo>
                  <a:lnTo>
                    <a:pt x="1199" y="19"/>
                  </a:lnTo>
                  <a:lnTo>
                    <a:pt x="1052" y="56"/>
                  </a:lnTo>
                  <a:lnTo>
                    <a:pt x="904" y="111"/>
                  </a:lnTo>
                  <a:lnTo>
                    <a:pt x="775" y="167"/>
                  </a:lnTo>
                  <a:lnTo>
                    <a:pt x="665" y="240"/>
                  </a:lnTo>
                  <a:lnTo>
                    <a:pt x="554" y="333"/>
                  </a:lnTo>
                  <a:lnTo>
                    <a:pt x="443" y="425"/>
                  </a:lnTo>
                  <a:lnTo>
                    <a:pt x="351" y="535"/>
                  </a:lnTo>
                  <a:lnTo>
                    <a:pt x="259" y="646"/>
                  </a:lnTo>
                  <a:lnTo>
                    <a:pt x="185" y="757"/>
                  </a:lnTo>
                  <a:lnTo>
                    <a:pt x="111" y="886"/>
                  </a:lnTo>
                  <a:lnTo>
                    <a:pt x="75" y="1033"/>
                  </a:lnTo>
                  <a:lnTo>
                    <a:pt x="38" y="1162"/>
                  </a:lnTo>
                  <a:lnTo>
                    <a:pt x="1" y="1310"/>
                  </a:lnTo>
                  <a:lnTo>
                    <a:pt x="1" y="1457"/>
                  </a:lnTo>
                  <a:lnTo>
                    <a:pt x="1" y="1623"/>
                  </a:lnTo>
                  <a:lnTo>
                    <a:pt x="19" y="1771"/>
                  </a:lnTo>
                  <a:lnTo>
                    <a:pt x="56" y="1900"/>
                  </a:lnTo>
                  <a:lnTo>
                    <a:pt x="111" y="2047"/>
                  </a:lnTo>
                  <a:lnTo>
                    <a:pt x="167" y="2176"/>
                  </a:lnTo>
                  <a:lnTo>
                    <a:pt x="241" y="2287"/>
                  </a:lnTo>
                  <a:lnTo>
                    <a:pt x="333" y="2416"/>
                  </a:lnTo>
                  <a:lnTo>
                    <a:pt x="425" y="2508"/>
                  </a:lnTo>
                  <a:lnTo>
                    <a:pt x="536" y="2619"/>
                  </a:lnTo>
                  <a:lnTo>
                    <a:pt x="646" y="2693"/>
                  </a:lnTo>
                  <a:lnTo>
                    <a:pt x="775" y="2766"/>
                  </a:lnTo>
                  <a:lnTo>
                    <a:pt x="904" y="2840"/>
                  </a:lnTo>
                  <a:lnTo>
                    <a:pt x="1033" y="2896"/>
                  </a:lnTo>
                  <a:lnTo>
                    <a:pt x="1181" y="2932"/>
                  </a:lnTo>
                  <a:lnTo>
                    <a:pt x="1328" y="2951"/>
                  </a:lnTo>
                  <a:lnTo>
                    <a:pt x="1623" y="2951"/>
                  </a:lnTo>
                  <a:lnTo>
                    <a:pt x="1771" y="2932"/>
                  </a:lnTo>
                  <a:lnTo>
                    <a:pt x="1918" y="2896"/>
                  </a:lnTo>
                  <a:lnTo>
                    <a:pt x="2047" y="2840"/>
                  </a:lnTo>
                  <a:lnTo>
                    <a:pt x="2177" y="2785"/>
                  </a:lnTo>
                  <a:lnTo>
                    <a:pt x="2306" y="2711"/>
                  </a:lnTo>
                  <a:lnTo>
                    <a:pt x="2416" y="2619"/>
                  </a:lnTo>
                  <a:lnTo>
                    <a:pt x="2527" y="2527"/>
                  </a:lnTo>
                  <a:lnTo>
                    <a:pt x="2619" y="2435"/>
                  </a:lnTo>
                  <a:lnTo>
                    <a:pt x="2711" y="2306"/>
                  </a:lnTo>
                  <a:lnTo>
                    <a:pt x="2785" y="2195"/>
                  </a:lnTo>
                  <a:lnTo>
                    <a:pt x="2840" y="2066"/>
                  </a:lnTo>
                  <a:lnTo>
                    <a:pt x="2896" y="1918"/>
                  </a:lnTo>
                  <a:lnTo>
                    <a:pt x="2932" y="1789"/>
                  </a:lnTo>
                  <a:lnTo>
                    <a:pt x="2951" y="1642"/>
                  </a:lnTo>
                  <a:lnTo>
                    <a:pt x="2969" y="1494"/>
                  </a:lnTo>
                  <a:lnTo>
                    <a:pt x="2951" y="1328"/>
                  </a:lnTo>
                  <a:lnTo>
                    <a:pt x="2932" y="1181"/>
                  </a:lnTo>
                  <a:lnTo>
                    <a:pt x="2896" y="1052"/>
                  </a:lnTo>
                  <a:lnTo>
                    <a:pt x="2859" y="904"/>
                  </a:lnTo>
                  <a:lnTo>
                    <a:pt x="2785" y="775"/>
                  </a:lnTo>
                  <a:lnTo>
                    <a:pt x="2711" y="665"/>
                  </a:lnTo>
                  <a:lnTo>
                    <a:pt x="2637" y="535"/>
                  </a:lnTo>
                  <a:lnTo>
                    <a:pt x="2527" y="443"/>
                  </a:lnTo>
                  <a:lnTo>
                    <a:pt x="2435" y="333"/>
                  </a:lnTo>
                  <a:lnTo>
                    <a:pt x="2306" y="259"/>
                  </a:lnTo>
                  <a:lnTo>
                    <a:pt x="2195"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8" name="Google Shape;1278;p5"/>
            <p:cNvSpPr/>
            <p:nvPr/>
          </p:nvSpPr>
          <p:spPr>
            <a:xfrm>
              <a:off x="5495925" y="857175"/>
              <a:ext cx="74250" cy="74250"/>
            </a:xfrm>
            <a:custGeom>
              <a:avLst/>
              <a:gdLst/>
              <a:ahLst/>
              <a:cxnLst/>
              <a:rect l="l" t="t" r="r" b="b"/>
              <a:pathLst>
                <a:path w="2970" h="2970" extrusionOk="0">
                  <a:moveTo>
                    <a:pt x="1476" y="0"/>
                  </a:moveTo>
                  <a:lnTo>
                    <a:pt x="1310" y="19"/>
                  </a:lnTo>
                  <a:lnTo>
                    <a:pt x="1162" y="37"/>
                  </a:lnTo>
                  <a:lnTo>
                    <a:pt x="1033" y="74"/>
                  </a:lnTo>
                  <a:lnTo>
                    <a:pt x="886" y="130"/>
                  </a:lnTo>
                  <a:lnTo>
                    <a:pt x="756" y="185"/>
                  </a:lnTo>
                  <a:lnTo>
                    <a:pt x="646" y="259"/>
                  </a:lnTo>
                  <a:lnTo>
                    <a:pt x="535" y="351"/>
                  </a:lnTo>
                  <a:lnTo>
                    <a:pt x="425" y="443"/>
                  </a:lnTo>
                  <a:lnTo>
                    <a:pt x="332" y="554"/>
                  </a:lnTo>
                  <a:lnTo>
                    <a:pt x="240" y="664"/>
                  </a:lnTo>
                  <a:lnTo>
                    <a:pt x="166" y="793"/>
                  </a:lnTo>
                  <a:lnTo>
                    <a:pt x="111" y="922"/>
                  </a:lnTo>
                  <a:lnTo>
                    <a:pt x="56" y="1070"/>
                  </a:lnTo>
                  <a:lnTo>
                    <a:pt x="37" y="1199"/>
                  </a:lnTo>
                  <a:lnTo>
                    <a:pt x="1" y="1346"/>
                  </a:lnTo>
                  <a:lnTo>
                    <a:pt x="1" y="1512"/>
                  </a:lnTo>
                  <a:lnTo>
                    <a:pt x="19" y="1660"/>
                  </a:lnTo>
                  <a:lnTo>
                    <a:pt x="37" y="1807"/>
                  </a:lnTo>
                  <a:lnTo>
                    <a:pt x="74" y="1955"/>
                  </a:lnTo>
                  <a:lnTo>
                    <a:pt x="130" y="2084"/>
                  </a:lnTo>
                  <a:lnTo>
                    <a:pt x="185" y="2213"/>
                  </a:lnTo>
                  <a:lnTo>
                    <a:pt x="259" y="2342"/>
                  </a:lnTo>
                  <a:lnTo>
                    <a:pt x="351" y="2453"/>
                  </a:lnTo>
                  <a:lnTo>
                    <a:pt x="443" y="2545"/>
                  </a:lnTo>
                  <a:lnTo>
                    <a:pt x="554" y="2637"/>
                  </a:lnTo>
                  <a:lnTo>
                    <a:pt x="664" y="2729"/>
                  </a:lnTo>
                  <a:lnTo>
                    <a:pt x="793" y="2803"/>
                  </a:lnTo>
                  <a:lnTo>
                    <a:pt x="922" y="2858"/>
                  </a:lnTo>
                  <a:lnTo>
                    <a:pt x="1051" y="2914"/>
                  </a:lnTo>
                  <a:lnTo>
                    <a:pt x="1199" y="2951"/>
                  </a:lnTo>
                  <a:lnTo>
                    <a:pt x="1346" y="2969"/>
                  </a:lnTo>
                  <a:lnTo>
                    <a:pt x="1660" y="2969"/>
                  </a:lnTo>
                  <a:lnTo>
                    <a:pt x="1807" y="2932"/>
                  </a:lnTo>
                  <a:lnTo>
                    <a:pt x="1937" y="2895"/>
                  </a:lnTo>
                  <a:lnTo>
                    <a:pt x="2084" y="2858"/>
                  </a:lnTo>
                  <a:lnTo>
                    <a:pt x="2213" y="2785"/>
                  </a:lnTo>
                  <a:lnTo>
                    <a:pt x="2324" y="2711"/>
                  </a:lnTo>
                  <a:lnTo>
                    <a:pt x="2453" y="2619"/>
                  </a:lnTo>
                  <a:lnTo>
                    <a:pt x="2545" y="2527"/>
                  </a:lnTo>
                  <a:lnTo>
                    <a:pt x="2637" y="2416"/>
                  </a:lnTo>
                  <a:lnTo>
                    <a:pt x="2729" y="2305"/>
                  </a:lnTo>
                  <a:lnTo>
                    <a:pt x="2803" y="2176"/>
                  </a:lnTo>
                  <a:lnTo>
                    <a:pt x="2858" y="2047"/>
                  </a:lnTo>
                  <a:lnTo>
                    <a:pt x="2914" y="1918"/>
                  </a:lnTo>
                  <a:lnTo>
                    <a:pt x="2951" y="1771"/>
                  </a:lnTo>
                  <a:lnTo>
                    <a:pt x="2969" y="1623"/>
                  </a:lnTo>
                  <a:lnTo>
                    <a:pt x="2969" y="1476"/>
                  </a:lnTo>
                  <a:lnTo>
                    <a:pt x="2969" y="1328"/>
                  </a:lnTo>
                  <a:lnTo>
                    <a:pt x="2932" y="1181"/>
                  </a:lnTo>
                  <a:lnTo>
                    <a:pt x="2895" y="1033"/>
                  </a:lnTo>
                  <a:lnTo>
                    <a:pt x="2840" y="904"/>
                  </a:lnTo>
                  <a:lnTo>
                    <a:pt x="2785" y="775"/>
                  </a:lnTo>
                  <a:lnTo>
                    <a:pt x="2711" y="646"/>
                  </a:lnTo>
                  <a:lnTo>
                    <a:pt x="2619" y="535"/>
                  </a:lnTo>
                  <a:lnTo>
                    <a:pt x="2527" y="425"/>
                  </a:lnTo>
                  <a:lnTo>
                    <a:pt x="2416" y="332"/>
                  </a:lnTo>
                  <a:lnTo>
                    <a:pt x="2305" y="240"/>
                  </a:lnTo>
                  <a:lnTo>
                    <a:pt x="2176" y="185"/>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9" name="Google Shape;1279;p5"/>
            <p:cNvSpPr/>
            <p:nvPr/>
          </p:nvSpPr>
          <p:spPr>
            <a:xfrm>
              <a:off x="5430000" y="763150"/>
              <a:ext cx="74700" cy="74225"/>
            </a:xfrm>
            <a:custGeom>
              <a:avLst/>
              <a:gdLst/>
              <a:ahLst/>
              <a:cxnLst/>
              <a:rect l="l" t="t" r="r" b="b"/>
              <a:pathLst>
                <a:path w="2988" h="2969" extrusionOk="0">
                  <a:moveTo>
                    <a:pt x="1365" y="0"/>
                  </a:moveTo>
                  <a:lnTo>
                    <a:pt x="1218" y="19"/>
                  </a:lnTo>
                  <a:lnTo>
                    <a:pt x="1070" y="55"/>
                  </a:lnTo>
                  <a:lnTo>
                    <a:pt x="941" y="92"/>
                  </a:lnTo>
                  <a:lnTo>
                    <a:pt x="812" y="166"/>
                  </a:lnTo>
                  <a:lnTo>
                    <a:pt x="683" y="240"/>
                  </a:lnTo>
                  <a:lnTo>
                    <a:pt x="572" y="314"/>
                  </a:lnTo>
                  <a:lnTo>
                    <a:pt x="462" y="406"/>
                  </a:lnTo>
                  <a:lnTo>
                    <a:pt x="370" y="516"/>
                  </a:lnTo>
                  <a:lnTo>
                    <a:pt x="277" y="627"/>
                  </a:lnTo>
                  <a:lnTo>
                    <a:pt x="204" y="738"/>
                  </a:lnTo>
                  <a:lnTo>
                    <a:pt x="130" y="867"/>
                  </a:lnTo>
                  <a:lnTo>
                    <a:pt x="93" y="996"/>
                  </a:lnTo>
                  <a:lnTo>
                    <a:pt x="38" y="1143"/>
                  </a:lnTo>
                  <a:lnTo>
                    <a:pt x="19" y="1291"/>
                  </a:lnTo>
                  <a:lnTo>
                    <a:pt x="1" y="1438"/>
                  </a:lnTo>
                  <a:lnTo>
                    <a:pt x="19" y="1604"/>
                  </a:lnTo>
                  <a:lnTo>
                    <a:pt x="38" y="1752"/>
                  </a:lnTo>
                  <a:lnTo>
                    <a:pt x="75" y="1899"/>
                  </a:lnTo>
                  <a:lnTo>
                    <a:pt x="111" y="2047"/>
                  </a:lnTo>
                  <a:lnTo>
                    <a:pt x="167" y="2176"/>
                  </a:lnTo>
                  <a:lnTo>
                    <a:pt x="241" y="2305"/>
                  </a:lnTo>
                  <a:lnTo>
                    <a:pt x="333" y="2415"/>
                  </a:lnTo>
                  <a:lnTo>
                    <a:pt x="425" y="2526"/>
                  </a:lnTo>
                  <a:lnTo>
                    <a:pt x="536" y="2618"/>
                  </a:lnTo>
                  <a:lnTo>
                    <a:pt x="646" y="2711"/>
                  </a:lnTo>
                  <a:lnTo>
                    <a:pt x="775" y="2784"/>
                  </a:lnTo>
                  <a:lnTo>
                    <a:pt x="904" y="2858"/>
                  </a:lnTo>
                  <a:lnTo>
                    <a:pt x="1052" y="2913"/>
                  </a:lnTo>
                  <a:lnTo>
                    <a:pt x="1199" y="2950"/>
                  </a:lnTo>
                  <a:lnTo>
                    <a:pt x="1347" y="2969"/>
                  </a:lnTo>
                  <a:lnTo>
                    <a:pt x="1660" y="2969"/>
                  </a:lnTo>
                  <a:lnTo>
                    <a:pt x="1808" y="2950"/>
                  </a:lnTo>
                  <a:lnTo>
                    <a:pt x="1937" y="2913"/>
                  </a:lnTo>
                  <a:lnTo>
                    <a:pt x="2084" y="2858"/>
                  </a:lnTo>
                  <a:lnTo>
                    <a:pt x="2213" y="2803"/>
                  </a:lnTo>
                  <a:lnTo>
                    <a:pt x="2324" y="2729"/>
                  </a:lnTo>
                  <a:lnTo>
                    <a:pt x="2453" y="2637"/>
                  </a:lnTo>
                  <a:lnTo>
                    <a:pt x="2545" y="2545"/>
                  </a:lnTo>
                  <a:lnTo>
                    <a:pt x="2656" y="2434"/>
                  </a:lnTo>
                  <a:lnTo>
                    <a:pt x="2730" y="2323"/>
                  </a:lnTo>
                  <a:lnTo>
                    <a:pt x="2803" y="2194"/>
                  </a:lnTo>
                  <a:lnTo>
                    <a:pt x="2877" y="2065"/>
                  </a:lnTo>
                  <a:lnTo>
                    <a:pt x="2914" y="1936"/>
                  </a:lnTo>
                  <a:lnTo>
                    <a:pt x="2951" y="1789"/>
                  </a:lnTo>
                  <a:lnTo>
                    <a:pt x="2969" y="1641"/>
                  </a:lnTo>
                  <a:lnTo>
                    <a:pt x="2988" y="1494"/>
                  </a:lnTo>
                  <a:lnTo>
                    <a:pt x="2988" y="1346"/>
                  </a:lnTo>
                  <a:lnTo>
                    <a:pt x="2951" y="1199"/>
                  </a:lnTo>
                  <a:lnTo>
                    <a:pt x="2933" y="1051"/>
                  </a:lnTo>
                  <a:lnTo>
                    <a:pt x="2877" y="904"/>
                  </a:lnTo>
                  <a:lnTo>
                    <a:pt x="2822" y="775"/>
                  </a:lnTo>
                  <a:lnTo>
                    <a:pt x="2748" y="664"/>
                  </a:lnTo>
                  <a:lnTo>
                    <a:pt x="2656" y="535"/>
                  </a:lnTo>
                  <a:lnTo>
                    <a:pt x="2564" y="443"/>
                  </a:lnTo>
                  <a:lnTo>
                    <a:pt x="2453" y="332"/>
                  </a:lnTo>
                  <a:lnTo>
                    <a:pt x="2342" y="258"/>
                  </a:lnTo>
                  <a:lnTo>
                    <a:pt x="2232" y="184"/>
                  </a:lnTo>
                  <a:lnTo>
                    <a:pt x="2103" y="111"/>
                  </a:lnTo>
                  <a:lnTo>
                    <a:pt x="1955" y="74"/>
                  </a:lnTo>
                  <a:lnTo>
                    <a:pt x="1826" y="19"/>
                  </a:lnTo>
                  <a:lnTo>
                    <a:pt x="1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0" name="Google Shape;1280;p5"/>
            <p:cNvSpPr/>
            <p:nvPr/>
          </p:nvSpPr>
          <p:spPr>
            <a:xfrm>
              <a:off x="5641125" y="962725"/>
              <a:ext cx="74700" cy="74700"/>
            </a:xfrm>
            <a:custGeom>
              <a:avLst/>
              <a:gdLst/>
              <a:ahLst/>
              <a:cxnLst/>
              <a:rect l="l" t="t" r="r" b="b"/>
              <a:pathLst>
                <a:path w="2988" h="2988" extrusionOk="0">
                  <a:moveTo>
                    <a:pt x="1328" y="1"/>
                  </a:moveTo>
                  <a:lnTo>
                    <a:pt x="1181" y="38"/>
                  </a:lnTo>
                  <a:lnTo>
                    <a:pt x="1033" y="75"/>
                  </a:lnTo>
                  <a:lnTo>
                    <a:pt x="904" y="111"/>
                  </a:lnTo>
                  <a:lnTo>
                    <a:pt x="775" y="185"/>
                  </a:lnTo>
                  <a:lnTo>
                    <a:pt x="646" y="259"/>
                  </a:lnTo>
                  <a:lnTo>
                    <a:pt x="535" y="333"/>
                  </a:lnTo>
                  <a:lnTo>
                    <a:pt x="425" y="425"/>
                  </a:lnTo>
                  <a:lnTo>
                    <a:pt x="332" y="536"/>
                  </a:lnTo>
                  <a:lnTo>
                    <a:pt x="259" y="646"/>
                  </a:lnTo>
                  <a:lnTo>
                    <a:pt x="185" y="775"/>
                  </a:lnTo>
                  <a:lnTo>
                    <a:pt x="111" y="904"/>
                  </a:lnTo>
                  <a:lnTo>
                    <a:pt x="74" y="1033"/>
                  </a:lnTo>
                  <a:lnTo>
                    <a:pt x="37" y="1181"/>
                  </a:lnTo>
                  <a:lnTo>
                    <a:pt x="19" y="1328"/>
                  </a:lnTo>
                  <a:lnTo>
                    <a:pt x="1" y="1494"/>
                  </a:lnTo>
                  <a:lnTo>
                    <a:pt x="19" y="1642"/>
                  </a:lnTo>
                  <a:lnTo>
                    <a:pt x="37" y="1789"/>
                  </a:lnTo>
                  <a:lnTo>
                    <a:pt x="74" y="1937"/>
                  </a:lnTo>
                  <a:lnTo>
                    <a:pt x="130" y="2084"/>
                  </a:lnTo>
                  <a:lnTo>
                    <a:pt x="185" y="2213"/>
                  </a:lnTo>
                  <a:lnTo>
                    <a:pt x="259" y="2342"/>
                  </a:lnTo>
                  <a:lnTo>
                    <a:pt x="351" y="2453"/>
                  </a:lnTo>
                  <a:lnTo>
                    <a:pt x="443" y="2564"/>
                  </a:lnTo>
                  <a:lnTo>
                    <a:pt x="554" y="2656"/>
                  </a:lnTo>
                  <a:lnTo>
                    <a:pt x="664" y="2748"/>
                  </a:lnTo>
                  <a:lnTo>
                    <a:pt x="793" y="2822"/>
                  </a:lnTo>
                  <a:lnTo>
                    <a:pt x="922" y="2877"/>
                  </a:lnTo>
                  <a:lnTo>
                    <a:pt x="1070" y="2933"/>
                  </a:lnTo>
                  <a:lnTo>
                    <a:pt x="1217" y="2951"/>
                  </a:lnTo>
                  <a:lnTo>
                    <a:pt x="1365" y="2988"/>
                  </a:lnTo>
                  <a:lnTo>
                    <a:pt x="1531" y="2988"/>
                  </a:lnTo>
                  <a:lnTo>
                    <a:pt x="1678" y="2969"/>
                  </a:lnTo>
                  <a:lnTo>
                    <a:pt x="1826" y="2951"/>
                  </a:lnTo>
                  <a:lnTo>
                    <a:pt x="1973" y="2914"/>
                  </a:lnTo>
                  <a:lnTo>
                    <a:pt x="2102" y="2859"/>
                  </a:lnTo>
                  <a:lnTo>
                    <a:pt x="2232" y="2803"/>
                  </a:lnTo>
                  <a:lnTo>
                    <a:pt x="2342" y="2730"/>
                  </a:lnTo>
                  <a:lnTo>
                    <a:pt x="2471" y="2637"/>
                  </a:lnTo>
                  <a:lnTo>
                    <a:pt x="2563" y="2545"/>
                  </a:lnTo>
                  <a:lnTo>
                    <a:pt x="2656" y="2435"/>
                  </a:lnTo>
                  <a:lnTo>
                    <a:pt x="2748" y="2324"/>
                  </a:lnTo>
                  <a:lnTo>
                    <a:pt x="2822" y="2213"/>
                  </a:lnTo>
                  <a:lnTo>
                    <a:pt x="2877" y="2084"/>
                  </a:lnTo>
                  <a:lnTo>
                    <a:pt x="2932" y="1937"/>
                  </a:lnTo>
                  <a:lnTo>
                    <a:pt x="2969" y="1789"/>
                  </a:lnTo>
                  <a:lnTo>
                    <a:pt x="2987" y="1642"/>
                  </a:lnTo>
                  <a:lnTo>
                    <a:pt x="2987" y="1494"/>
                  </a:lnTo>
                  <a:lnTo>
                    <a:pt x="2987" y="1347"/>
                  </a:lnTo>
                  <a:lnTo>
                    <a:pt x="2969" y="1181"/>
                  </a:lnTo>
                  <a:lnTo>
                    <a:pt x="2932" y="1033"/>
                  </a:lnTo>
                  <a:lnTo>
                    <a:pt x="2877" y="904"/>
                  </a:lnTo>
                  <a:lnTo>
                    <a:pt x="2822" y="775"/>
                  </a:lnTo>
                  <a:lnTo>
                    <a:pt x="2748" y="646"/>
                  </a:lnTo>
                  <a:lnTo>
                    <a:pt x="2656" y="536"/>
                  </a:lnTo>
                  <a:lnTo>
                    <a:pt x="2563" y="425"/>
                  </a:lnTo>
                  <a:lnTo>
                    <a:pt x="2453" y="333"/>
                  </a:lnTo>
                  <a:lnTo>
                    <a:pt x="2324" y="241"/>
                  </a:lnTo>
                  <a:lnTo>
                    <a:pt x="2213"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1" name="Google Shape;1281;p5"/>
            <p:cNvSpPr/>
            <p:nvPr/>
          </p:nvSpPr>
          <p:spPr>
            <a:xfrm>
              <a:off x="5364550" y="668650"/>
              <a:ext cx="74700" cy="74700"/>
            </a:xfrm>
            <a:custGeom>
              <a:avLst/>
              <a:gdLst/>
              <a:ahLst/>
              <a:cxnLst/>
              <a:rect l="l" t="t" r="r" b="b"/>
              <a:pathLst>
                <a:path w="2988" h="2988" extrusionOk="0">
                  <a:moveTo>
                    <a:pt x="1476" y="0"/>
                  </a:moveTo>
                  <a:lnTo>
                    <a:pt x="1310" y="19"/>
                  </a:lnTo>
                  <a:lnTo>
                    <a:pt x="1162" y="37"/>
                  </a:lnTo>
                  <a:lnTo>
                    <a:pt x="1033" y="74"/>
                  </a:lnTo>
                  <a:lnTo>
                    <a:pt x="886" y="129"/>
                  </a:lnTo>
                  <a:lnTo>
                    <a:pt x="757" y="185"/>
                  </a:lnTo>
                  <a:lnTo>
                    <a:pt x="646" y="258"/>
                  </a:lnTo>
                  <a:lnTo>
                    <a:pt x="535" y="351"/>
                  </a:lnTo>
                  <a:lnTo>
                    <a:pt x="425" y="443"/>
                  </a:lnTo>
                  <a:lnTo>
                    <a:pt x="333" y="553"/>
                  </a:lnTo>
                  <a:lnTo>
                    <a:pt x="240" y="664"/>
                  </a:lnTo>
                  <a:lnTo>
                    <a:pt x="167" y="793"/>
                  </a:lnTo>
                  <a:lnTo>
                    <a:pt x="111" y="922"/>
                  </a:lnTo>
                  <a:lnTo>
                    <a:pt x="74" y="1051"/>
                  </a:lnTo>
                  <a:lnTo>
                    <a:pt x="38" y="1199"/>
                  </a:lnTo>
                  <a:lnTo>
                    <a:pt x="1" y="1346"/>
                  </a:lnTo>
                  <a:lnTo>
                    <a:pt x="1" y="1494"/>
                  </a:lnTo>
                  <a:lnTo>
                    <a:pt x="1" y="1660"/>
                  </a:lnTo>
                  <a:lnTo>
                    <a:pt x="38" y="1807"/>
                  </a:lnTo>
                  <a:lnTo>
                    <a:pt x="74" y="1936"/>
                  </a:lnTo>
                  <a:lnTo>
                    <a:pt x="111" y="2084"/>
                  </a:lnTo>
                  <a:lnTo>
                    <a:pt x="185" y="2213"/>
                  </a:lnTo>
                  <a:lnTo>
                    <a:pt x="259" y="2323"/>
                  </a:lnTo>
                  <a:lnTo>
                    <a:pt x="333" y="2453"/>
                  </a:lnTo>
                  <a:lnTo>
                    <a:pt x="425" y="2545"/>
                  </a:lnTo>
                  <a:lnTo>
                    <a:pt x="535" y="2637"/>
                  </a:lnTo>
                  <a:lnTo>
                    <a:pt x="646" y="2729"/>
                  </a:lnTo>
                  <a:lnTo>
                    <a:pt x="775" y="2803"/>
                  </a:lnTo>
                  <a:lnTo>
                    <a:pt x="904" y="2858"/>
                  </a:lnTo>
                  <a:lnTo>
                    <a:pt x="1033" y="2914"/>
                  </a:lnTo>
                  <a:lnTo>
                    <a:pt x="1181" y="2950"/>
                  </a:lnTo>
                  <a:lnTo>
                    <a:pt x="1328" y="2969"/>
                  </a:lnTo>
                  <a:lnTo>
                    <a:pt x="1476" y="2987"/>
                  </a:lnTo>
                  <a:lnTo>
                    <a:pt x="1642" y="2969"/>
                  </a:lnTo>
                  <a:lnTo>
                    <a:pt x="1789" y="2950"/>
                  </a:lnTo>
                  <a:lnTo>
                    <a:pt x="1937" y="2914"/>
                  </a:lnTo>
                  <a:lnTo>
                    <a:pt x="2084" y="2877"/>
                  </a:lnTo>
                  <a:lnTo>
                    <a:pt x="2213" y="2803"/>
                  </a:lnTo>
                  <a:lnTo>
                    <a:pt x="2324" y="2729"/>
                  </a:lnTo>
                  <a:lnTo>
                    <a:pt x="2453" y="2637"/>
                  </a:lnTo>
                  <a:lnTo>
                    <a:pt x="2545" y="2545"/>
                  </a:lnTo>
                  <a:lnTo>
                    <a:pt x="2656" y="2434"/>
                  </a:lnTo>
                  <a:lnTo>
                    <a:pt x="2729" y="2323"/>
                  </a:lnTo>
                  <a:lnTo>
                    <a:pt x="2803" y="2194"/>
                  </a:lnTo>
                  <a:lnTo>
                    <a:pt x="2877" y="2065"/>
                  </a:lnTo>
                  <a:lnTo>
                    <a:pt x="2914" y="1918"/>
                  </a:lnTo>
                  <a:lnTo>
                    <a:pt x="2951" y="1770"/>
                  </a:lnTo>
                  <a:lnTo>
                    <a:pt x="2969" y="1623"/>
                  </a:lnTo>
                  <a:lnTo>
                    <a:pt x="2988" y="1457"/>
                  </a:lnTo>
                  <a:lnTo>
                    <a:pt x="2969" y="1309"/>
                  </a:lnTo>
                  <a:lnTo>
                    <a:pt x="2951" y="1162"/>
                  </a:lnTo>
                  <a:lnTo>
                    <a:pt x="2914" y="1014"/>
                  </a:lnTo>
                  <a:lnTo>
                    <a:pt x="2859" y="885"/>
                  </a:lnTo>
                  <a:lnTo>
                    <a:pt x="2785" y="756"/>
                  </a:lnTo>
                  <a:lnTo>
                    <a:pt x="2711" y="646"/>
                  </a:lnTo>
                  <a:lnTo>
                    <a:pt x="2619" y="535"/>
                  </a:lnTo>
                  <a:lnTo>
                    <a:pt x="2527" y="424"/>
                  </a:lnTo>
                  <a:lnTo>
                    <a:pt x="2416" y="332"/>
                  </a:lnTo>
                  <a:lnTo>
                    <a:pt x="2305" y="240"/>
                  </a:lnTo>
                  <a:lnTo>
                    <a:pt x="2176" y="166"/>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2" name="Google Shape;1282;p5"/>
            <p:cNvSpPr/>
            <p:nvPr/>
          </p:nvSpPr>
          <p:spPr>
            <a:xfrm>
              <a:off x="5299100" y="574600"/>
              <a:ext cx="74225" cy="74250"/>
            </a:xfrm>
            <a:custGeom>
              <a:avLst/>
              <a:gdLst/>
              <a:ahLst/>
              <a:cxnLst/>
              <a:rect l="l" t="t" r="r" b="b"/>
              <a:pathLst>
                <a:path w="2969" h="2970" extrusionOk="0">
                  <a:moveTo>
                    <a:pt x="1346" y="1"/>
                  </a:moveTo>
                  <a:lnTo>
                    <a:pt x="1199" y="38"/>
                  </a:lnTo>
                  <a:lnTo>
                    <a:pt x="1051" y="56"/>
                  </a:lnTo>
                  <a:lnTo>
                    <a:pt x="922" y="112"/>
                  </a:lnTo>
                  <a:lnTo>
                    <a:pt x="793" y="167"/>
                  </a:lnTo>
                  <a:lnTo>
                    <a:pt x="664" y="241"/>
                  </a:lnTo>
                  <a:lnTo>
                    <a:pt x="554" y="333"/>
                  </a:lnTo>
                  <a:lnTo>
                    <a:pt x="443" y="425"/>
                  </a:lnTo>
                  <a:lnTo>
                    <a:pt x="351" y="517"/>
                  </a:lnTo>
                  <a:lnTo>
                    <a:pt x="259" y="628"/>
                  </a:lnTo>
                  <a:lnTo>
                    <a:pt x="185" y="757"/>
                  </a:lnTo>
                  <a:lnTo>
                    <a:pt x="129" y="886"/>
                  </a:lnTo>
                  <a:lnTo>
                    <a:pt x="74" y="1015"/>
                  </a:lnTo>
                  <a:lnTo>
                    <a:pt x="37" y="1162"/>
                  </a:lnTo>
                  <a:lnTo>
                    <a:pt x="0" y="1310"/>
                  </a:lnTo>
                  <a:lnTo>
                    <a:pt x="0" y="1457"/>
                  </a:lnTo>
                  <a:lnTo>
                    <a:pt x="0" y="1605"/>
                  </a:lnTo>
                  <a:lnTo>
                    <a:pt x="19" y="1771"/>
                  </a:lnTo>
                  <a:lnTo>
                    <a:pt x="56" y="1918"/>
                  </a:lnTo>
                  <a:lnTo>
                    <a:pt x="111" y="2048"/>
                  </a:lnTo>
                  <a:lnTo>
                    <a:pt x="166" y="2177"/>
                  </a:lnTo>
                  <a:lnTo>
                    <a:pt x="240" y="2306"/>
                  </a:lnTo>
                  <a:lnTo>
                    <a:pt x="332" y="2435"/>
                  </a:lnTo>
                  <a:lnTo>
                    <a:pt x="424" y="2527"/>
                  </a:lnTo>
                  <a:lnTo>
                    <a:pt x="535" y="2638"/>
                  </a:lnTo>
                  <a:lnTo>
                    <a:pt x="646" y="2730"/>
                  </a:lnTo>
                  <a:lnTo>
                    <a:pt x="775" y="2803"/>
                  </a:lnTo>
                  <a:lnTo>
                    <a:pt x="904" y="2859"/>
                  </a:lnTo>
                  <a:lnTo>
                    <a:pt x="1033" y="2914"/>
                  </a:lnTo>
                  <a:lnTo>
                    <a:pt x="1180" y="2951"/>
                  </a:lnTo>
                  <a:lnTo>
                    <a:pt x="1328" y="2969"/>
                  </a:lnTo>
                  <a:lnTo>
                    <a:pt x="1641" y="2969"/>
                  </a:lnTo>
                  <a:lnTo>
                    <a:pt x="1789" y="2951"/>
                  </a:lnTo>
                  <a:lnTo>
                    <a:pt x="1936" y="2914"/>
                  </a:lnTo>
                  <a:lnTo>
                    <a:pt x="2065" y="2859"/>
                  </a:lnTo>
                  <a:lnTo>
                    <a:pt x="2195" y="2803"/>
                  </a:lnTo>
                  <a:lnTo>
                    <a:pt x="2324" y="2730"/>
                  </a:lnTo>
                  <a:lnTo>
                    <a:pt x="2434" y="2638"/>
                  </a:lnTo>
                  <a:lnTo>
                    <a:pt x="2545" y="2545"/>
                  </a:lnTo>
                  <a:lnTo>
                    <a:pt x="2637" y="2435"/>
                  </a:lnTo>
                  <a:lnTo>
                    <a:pt x="2711" y="2324"/>
                  </a:lnTo>
                  <a:lnTo>
                    <a:pt x="2785" y="2195"/>
                  </a:lnTo>
                  <a:lnTo>
                    <a:pt x="2858" y="2066"/>
                  </a:lnTo>
                  <a:lnTo>
                    <a:pt x="2895" y="1937"/>
                  </a:lnTo>
                  <a:lnTo>
                    <a:pt x="2932" y="1789"/>
                  </a:lnTo>
                  <a:lnTo>
                    <a:pt x="2969" y="1642"/>
                  </a:lnTo>
                  <a:lnTo>
                    <a:pt x="2969" y="1494"/>
                  </a:lnTo>
                  <a:lnTo>
                    <a:pt x="2969" y="1347"/>
                  </a:lnTo>
                  <a:lnTo>
                    <a:pt x="2932" y="1199"/>
                  </a:lnTo>
                  <a:lnTo>
                    <a:pt x="2914" y="1052"/>
                  </a:lnTo>
                  <a:lnTo>
                    <a:pt x="2858" y="923"/>
                  </a:lnTo>
                  <a:lnTo>
                    <a:pt x="2803" y="794"/>
                  </a:lnTo>
                  <a:lnTo>
                    <a:pt x="2729" y="665"/>
                  </a:lnTo>
                  <a:lnTo>
                    <a:pt x="2637" y="554"/>
                  </a:lnTo>
                  <a:lnTo>
                    <a:pt x="2545" y="443"/>
                  </a:lnTo>
                  <a:lnTo>
                    <a:pt x="2434" y="351"/>
                  </a:lnTo>
                  <a:lnTo>
                    <a:pt x="2324" y="259"/>
                  </a:lnTo>
                  <a:lnTo>
                    <a:pt x="2213" y="185"/>
                  </a:lnTo>
                  <a:lnTo>
                    <a:pt x="2084" y="130"/>
                  </a:lnTo>
                  <a:lnTo>
                    <a:pt x="1936" y="75"/>
                  </a:lnTo>
                  <a:lnTo>
                    <a:pt x="1807"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3" name="Google Shape;1283;p5"/>
            <p:cNvSpPr/>
            <p:nvPr/>
          </p:nvSpPr>
          <p:spPr>
            <a:xfrm>
              <a:off x="5196300" y="238125"/>
              <a:ext cx="74250" cy="65475"/>
            </a:xfrm>
            <a:custGeom>
              <a:avLst/>
              <a:gdLst/>
              <a:ahLst/>
              <a:cxnLst/>
              <a:rect l="l" t="t" r="r" b="b"/>
              <a:pathLst>
                <a:path w="2970" h="2619" extrusionOk="0">
                  <a:moveTo>
                    <a:pt x="535" y="0"/>
                  </a:moveTo>
                  <a:lnTo>
                    <a:pt x="406" y="111"/>
                  </a:lnTo>
                  <a:lnTo>
                    <a:pt x="314" y="221"/>
                  </a:lnTo>
                  <a:lnTo>
                    <a:pt x="222" y="350"/>
                  </a:lnTo>
                  <a:lnTo>
                    <a:pt x="148" y="498"/>
                  </a:lnTo>
                  <a:lnTo>
                    <a:pt x="74" y="645"/>
                  </a:lnTo>
                  <a:lnTo>
                    <a:pt x="38" y="793"/>
                  </a:lnTo>
                  <a:lnTo>
                    <a:pt x="1" y="959"/>
                  </a:lnTo>
                  <a:lnTo>
                    <a:pt x="1" y="1125"/>
                  </a:lnTo>
                  <a:lnTo>
                    <a:pt x="1" y="1291"/>
                  </a:lnTo>
                  <a:lnTo>
                    <a:pt x="19" y="1438"/>
                  </a:lnTo>
                  <a:lnTo>
                    <a:pt x="56" y="1567"/>
                  </a:lnTo>
                  <a:lnTo>
                    <a:pt x="111" y="1715"/>
                  </a:lnTo>
                  <a:lnTo>
                    <a:pt x="167" y="1844"/>
                  </a:lnTo>
                  <a:lnTo>
                    <a:pt x="240" y="1954"/>
                  </a:lnTo>
                  <a:lnTo>
                    <a:pt x="333" y="2084"/>
                  </a:lnTo>
                  <a:lnTo>
                    <a:pt x="425" y="2176"/>
                  </a:lnTo>
                  <a:lnTo>
                    <a:pt x="535" y="2286"/>
                  </a:lnTo>
                  <a:lnTo>
                    <a:pt x="646" y="2360"/>
                  </a:lnTo>
                  <a:lnTo>
                    <a:pt x="757" y="2434"/>
                  </a:lnTo>
                  <a:lnTo>
                    <a:pt x="886" y="2508"/>
                  </a:lnTo>
                  <a:lnTo>
                    <a:pt x="1033" y="2544"/>
                  </a:lnTo>
                  <a:lnTo>
                    <a:pt x="1162" y="2600"/>
                  </a:lnTo>
                  <a:lnTo>
                    <a:pt x="1310" y="2618"/>
                  </a:lnTo>
                  <a:lnTo>
                    <a:pt x="1623" y="2618"/>
                  </a:lnTo>
                  <a:lnTo>
                    <a:pt x="1771" y="2600"/>
                  </a:lnTo>
                  <a:lnTo>
                    <a:pt x="1918" y="2563"/>
                  </a:lnTo>
                  <a:lnTo>
                    <a:pt x="2066" y="2508"/>
                  </a:lnTo>
                  <a:lnTo>
                    <a:pt x="2195" y="2452"/>
                  </a:lnTo>
                  <a:lnTo>
                    <a:pt x="2324" y="2379"/>
                  </a:lnTo>
                  <a:lnTo>
                    <a:pt x="2435" y="2286"/>
                  </a:lnTo>
                  <a:lnTo>
                    <a:pt x="2545" y="2194"/>
                  </a:lnTo>
                  <a:lnTo>
                    <a:pt x="2637" y="2084"/>
                  </a:lnTo>
                  <a:lnTo>
                    <a:pt x="2730" y="1973"/>
                  </a:lnTo>
                  <a:lnTo>
                    <a:pt x="2803" y="1844"/>
                  </a:lnTo>
                  <a:lnTo>
                    <a:pt x="2859" y="1715"/>
                  </a:lnTo>
                  <a:lnTo>
                    <a:pt x="2914" y="1567"/>
                  </a:lnTo>
                  <a:lnTo>
                    <a:pt x="2951" y="1420"/>
                  </a:lnTo>
                  <a:lnTo>
                    <a:pt x="2969" y="1272"/>
                  </a:lnTo>
                  <a:lnTo>
                    <a:pt x="2969" y="1106"/>
                  </a:lnTo>
                  <a:lnTo>
                    <a:pt x="2969" y="940"/>
                  </a:lnTo>
                  <a:lnTo>
                    <a:pt x="2932" y="793"/>
                  </a:lnTo>
                  <a:lnTo>
                    <a:pt x="2877" y="627"/>
                  </a:lnTo>
                  <a:lnTo>
                    <a:pt x="2822" y="498"/>
                  </a:lnTo>
                  <a:lnTo>
                    <a:pt x="2748" y="350"/>
                  </a:lnTo>
                  <a:lnTo>
                    <a:pt x="2656" y="221"/>
                  </a:lnTo>
                  <a:lnTo>
                    <a:pt x="2564" y="111"/>
                  </a:lnTo>
                  <a:lnTo>
                    <a:pt x="2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4" name="Google Shape;1284;p5"/>
            <p:cNvSpPr/>
            <p:nvPr/>
          </p:nvSpPr>
          <p:spPr>
            <a:xfrm>
              <a:off x="5707500" y="1057225"/>
              <a:ext cx="73775" cy="73775"/>
            </a:xfrm>
            <a:custGeom>
              <a:avLst/>
              <a:gdLst/>
              <a:ahLst/>
              <a:cxnLst/>
              <a:rect l="l" t="t" r="r" b="b"/>
              <a:pathLst>
                <a:path w="2951" h="2951" extrusionOk="0">
                  <a:moveTo>
                    <a:pt x="1439" y="1"/>
                  </a:moveTo>
                  <a:lnTo>
                    <a:pt x="1291" y="19"/>
                  </a:lnTo>
                  <a:lnTo>
                    <a:pt x="1162" y="38"/>
                  </a:lnTo>
                  <a:lnTo>
                    <a:pt x="1015" y="74"/>
                  </a:lnTo>
                  <a:lnTo>
                    <a:pt x="886" y="130"/>
                  </a:lnTo>
                  <a:lnTo>
                    <a:pt x="757" y="185"/>
                  </a:lnTo>
                  <a:lnTo>
                    <a:pt x="646" y="259"/>
                  </a:lnTo>
                  <a:lnTo>
                    <a:pt x="535" y="351"/>
                  </a:lnTo>
                  <a:lnTo>
                    <a:pt x="425" y="443"/>
                  </a:lnTo>
                  <a:lnTo>
                    <a:pt x="332" y="535"/>
                  </a:lnTo>
                  <a:lnTo>
                    <a:pt x="259" y="646"/>
                  </a:lnTo>
                  <a:lnTo>
                    <a:pt x="185" y="775"/>
                  </a:lnTo>
                  <a:lnTo>
                    <a:pt x="111" y="904"/>
                  </a:lnTo>
                  <a:lnTo>
                    <a:pt x="56" y="1033"/>
                  </a:lnTo>
                  <a:lnTo>
                    <a:pt x="19" y="1162"/>
                  </a:lnTo>
                  <a:lnTo>
                    <a:pt x="1" y="1310"/>
                  </a:lnTo>
                  <a:lnTo>
                    <a:pt x="1" y="1457"/>
                  </a:lnTo>
                  <a:lnTo>
                    <a:pt x="1" y="1605"/>
                  </a:lnTo>
                  <a:lnTo>
                    <a:pt x="19" y="1752"/>
                  </a:lnTo>
                  <a:lnTo>
                    <a:pt x="56" y="1900"/>
                  </a:lnTo>
                  <a:lnTo>
                    <a:pt x="111" y="2029"/>
                  </a:lnTo>
                  <a:lnTo>
                    <a:pt x="167" y="2158"/>
                  </a:lnTo>
                  <a:lnTo>
                    <a:pt x="240" y="2287"/>
                  </a:lnTo>
                  <a:lnTo>
                    <a:pt x="332" y="2398"/>
                  </a:lnTo>
                  <a:lnTo>
                    <a:pt x="425" y="2508"/>
                  </a:lnTo>
                  <a:lnTo>
                    <a:pt x="535" y="2600"/>
                  </a:lnTo>
                  <a:lnTo>
                    <a:pt x="646" y="2693"/>
                  </a:lnTo>
                  <a:lnTo>
                    <a:pt x="757" y="2766"/>
                  </a:lnTo>
                  <a:lnTo>
                    <a:pt x="886" y="2840"/>
                  </a:lnTo>
                  <a:lnTo>
                    <a:pt x="1033" y="2877"/>
                  </a:lnTo>
                  <a:lnTo>
                    <a:pt x="1162" y="2914"/>
                  </a:lnTo>
                  <a:lnTo>
                    <a:pt x="1310" y="2951"/>
                  </a:lnTo>
                  <a:lnTo>
                    <a:pt x="1623" y="2951"/>
                  </a:lnTo>
                  <a:lnTo>
                    <a:pt x="1771" y="2932"/>
                  </a:lnTo>
                  <a:lnTo>
                    <a:pt x="1900" y="2895"/>
                  </a:lnTo>
                  <a:lnTo>
                    <a:pt x="2047" y="2840"/>
                  </a:lnTo>
                  <a:lnTo>
                    <a:pt x="2176" y="2766"/>
                  </a:lnTo>
                  <a:lnTo>
                    <a:pt x="2287" y="2693"/>
                  </a:lnTo>
                  <a:lnTo>
                    <a:pt x="2398" y="2619"/>
                  </a:lnTo>
                  <a:lnTo>
                    <a:pt x="2508" y="2508"/>
                  </a:lnTo>
                  <a:lnTo>
                    <a:pt x="2600" y="2416"/>
                  </a:lnTo>
                  <a:lnTo>
                    <a:pt x="2693" y="2287"/>
                  </a:lnTo>
                  <a:lnTo>
                    <a:pt x="2766" y="2176"/>
                  </a:lnTo>
                  <a:lnTo>
                    <a:pt x="2840" y="2047"/>
                  </a:lnTo>
                  <a:lnTo>
                    <a:pt x="2877" y="1900"/>
                  </a:lnTo>
                  <a:lnTo>
                    <a:pt x="2914" y="1771"/>
                  </a:lnTo>
                  <a:lnTo>
                    <a:pt x="2932" y="1623"/>
                  </a:lnTo>
                  <a:lnTo>
                    <a:pt x="2951" y="1476"/>
                  </a:lnTo>
                  <a:lnTo>
                    <a:pt x="2932" y="1310"/>
                  </a:lnTo>
                  <a:lnTo>
                    <a:pt x="2914" y="1181"/>
                  </a:lnTo>
                  <a:lnTo>
                    <a:pt x="2877" y="1033"/>
                  </a:lnTo>
                  <a:lnTo>
                    <a:pt x="2822" y="886"/>
                  </a:lnTo>
                  <a:lnTo>
                    <a:pt x="2766" y="757"/>
                  </a:lnTo>
                  <a:lnTo>
                    <a:pt x="2674" y="646"/>
                  </a:lnTo>
                  <a:lnTo>
                    <a:pt x="2600" y="535"/>
                  </a:lnTo>
                  <a:lnTo>
                    <a:pt x="2490" y="425"/>
                  </a:lnTo>
                  <a:lnTo>
                    <a:pt x="2398" y="333"/>
                  </a:lnTo>
                  <a:lnTo>
                    <a:pt x="2268" y="240"/>
                  </a:lnTo>
                  <a:lnTo>
                    <a:pt x="2158" y="167"/>
                  </a:lnTo>
                  <a:lnTo>
                    <a:pt x="2029" y="111"/>
                  </a:lnTo>
                  <a:lnTo>
                    <a:pt x="1881" y="56"/>
                  </a:lnTo>
                  <a:lnTo>
                    <a:pt x="1734"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5" name="Google Shape;1285;p5"/>
            <p:cNvSpPr/>
            <p:nvPr/>
          </p:nvSpPr>
          <p:spPr>
            <a:xfrm>
              <a:off x="5233650" y="480575"/>
              <a:ext cx="73775" cy="74250"/>
            </a:xfrm>
            <a:custGeom>
              <a:avLst/>
              <a:gdLst/>
              <a:ahLst/>
              <a:cxnLst/>
              <a:rect l="l" t="t" r="r" b="b"/>
              <a:pathLst>
                <a:path w="2951" h="2970" extrusionOk="0">
                  <a:moveTo>
                    <a:pt x="1531" y="0"/>
                  </a:moveTo>
                  <a:lnTo>
                    <a:pt x="1365" y="19"/>
                  </a:lnTo>
                  <a:lnTo>
                    <a:pt x="1236" y="37"/>
                  </a:lnTo>
                  <a:lnTo>
                    <a:pt x="1088" y="56"/>
                  </a:lnTo>
                  <a:lnTo>
                    <a:pt x="941" y="111"/>
                  </a:lnTo>
                  <a:lnTo>
                    <a:pt x="811" y="166"/>
                  </a:lnTo>
                  <a:lnTo>
                    <a:pt x="701" y="240"/>
                  </a:lnTo>
                  <a:lnTo>
                    <a:pt x="572" y="314"/>
                  </a:lnTo>
                  <a:lnTo>
                    <a:pt x="461" y="406"/>
                  </a:lnTo>
                  <a:lnTo>
                    <a:pt x="369" y="517"/>
                  </a:lnTo>
                  <a:lnTo>
                    <a:pt x="277" y="627"/>
                  </a:lnTo>
                  <a:lnTo>
                    <a:pt x="203" y="756"/>
                  </a:lnTo>
                  <a:lnTo>
                    <a:pt x="129" y="886"/>
                  </a:lnTo>
                  <a:lnTo>
                    <a:pt x="74" y="1015"/>
                  </a:lnTo>
                  <a:lnTo>
                    <a:pt x="37" y="1162"/>
                  </a:lnTo>
                  <a:lnTo>
                    <a:pt x="19" y="1310"/>
                  </a:lnTo>
                  <a:lnTo>
                    <a:pt x="0" y="1457"/>
                  </a:lnTo>
                  <a:lnTo>
                    <a:pt x="0" y="1605"/>
                  </a:lnTo>
                  <a:lnTo>
                    <a:pt x="19" y="1752"/>
                  </a:lnTo>
                  <a:lnTo>
                    <a:pt x="56" y="1881"/>
                  </a:lnTo>
                  <a:lnTo>
                    <a:pt x="111" y="2029"/>
                  </a:lnTo>
                  <a:lnTo>
                    <a:pt x="166" y="2158"/>
                  </a:lnTo>
                  <a:lnTo>
                    <a:pt x="240" y="2287"/>
                  </a:lnTo>
                  <a:lnTo>
                    <a:pt x="314" y="2397"/>
                  </a:lnTo>
                  <a:lnTo>
                    <a:pt x="424" y="2508"/>
                  </a:lnTo>
                  <a:lnTo>
                    <a:pt x="516" y="2600"/>
                  </a:lnTo>
                  <a:lnTo>
                    <a:pt x="627" y="2692"/>
                  </a:lnTo>
                  <a:lnTo>
                    <a:pt x="756" y="2766"/>
                  </a:lnTo>
                  <a:lnTo>
                    <a:pt x="885" y="2840"/>
                  </a:lnTo>
                  <a:lnTo>
                    <a:pt x="1014" y="2895"/>
                  </a:lnTo>
                  <a:lnTo>
                    <a:pt x="1162" y="2932"/>
                  </a:lnTo>
                  <a:lnTo>
                    <a:pt x="1309" y="2951"/>
                  </a:lnTo>
                  <a:lnTo>
                    <a:pt x="1457" y="2969"/>
                  </a:lnTo>
                  <a:lnTo>
                    <a:pt x="1604" y="2951"/>
                  </a:lnTo>
                  <a:lnTo>
                    <a:pt x="1752" y="2932"/>
                  </a:lnTo>
                  <a:lnTo>
                    <a:pt x="1899" y="2895"/>
                  </a:lnTo>
                  <a:lnTo>
                    <a:pt x="2028" y="2858"/>
                  </a:lnTo>
                  <a:lnTo>
                    <a:pt x="2157" y="2785"/>
                  </a:lnTo>
                  <a:lnTo>
                    <a:pt x="2287" y="2711"/>
                  </a:lnTo>
                  <a:lnTo>
                    <a:pt x="2397" y="2637"/>
                  </a:lnTo>
                  <a:lnTo>
                    <a:pt x="2508" y="2527"/>
                  </a:lnTo>
                  <a:lnTo>
                    <a:pt x="2600" y="2434"/>
                  </a:lnTo>
                  <a:lnTo>
                    <a:pt x="2692" y="2305"/>
                  </a:lnTo>
                  <a:lnTo>
                    <a:pt x="2766" y="2195"/>
                  </a:lnTo>
                  <a:lnTo>
                    <a:pt x="2821" y="2066"/>
                  </a:lnTo>
                  <a:lnTo>
                    <a:pt x="2877" y="1936"/>
                  </a:lnTo>
                  <a:lnTo>
                    <a:pt x="2913" y="1789"/>
                  </a:lnTo>
                  <a:lnTo>
                    <a:pt x="2950" y="1641"/>
                  </a:lnTo>
                  <a:lnTo>
                    <a:pt x="2950" y="1494"/>
                  </a:lnTo>
                  <a:lnTo>
                    <a:pt x="2950" y="1346"/>
                  </a:lnTo>
                  <a:lnTo>
                    <a:pt x="2932" y="1199"/>
                  </a:lnTo>
                  <a:lnTo>
                    <a:pt x="2895" y="1070"/>
                  </a:lnTo>
                  <a:lnTo>
                    <a:pt x="2840" y="922"/>
                  </a:lnTo>
                  <a:lnTo>
                    <a:pt x="2784" y="812"/>
                  </a:lnTo>
                  <a:lnTo>
                    <a:pt x="2711" y="683"/>
                  </a:lnTo>
                  <a:lnTo>
                    <a:pt x="2618" y="572"/>
                  </a:lnTo>
                  <a:lnTo>
                    <a:pt x="2526" y="461"/>
                  </a:lnTo>
                  <a:lnTo>
                    <a:pt x="2434" y="369"/>
                  </a:lnTo>
                  <a:lnTo>
                    <a:pt x="2323" y="277"/>
                  </a:lnTo>
                  <a:lnTo>
                    <a:pt x="2213" y="203"/>
                  </a:lnTo>
                  <a:lnTo>
                    <a:pt x="2084" y="148"/>
                  </a:lnTo>
                  <a:lnTo>
                    <a:pt x="1955" y="93"/>
                  </a:lnTo>
                  <a:lnTo>
                    <a:pt x="1807" y="56"/>
                  </a:lnTo>
                  <a:lnTo>
                    <a:pt x="1678"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6" name="Google Shape;1286;p5"/>
            <p:cNvSpPr/>
            <p:nvPr/>
          </p:nvSpPr>
          <p:spPr>
            <a:xfrm>
              <a:off x="6009900" y="1194125"/>
              <a:ext cx="73775" cy="73775"/>
            </a:xfrm>
            <a:custGeom>
              <a:avLst/>
              <a:gdLst/>
              <a:ahLst/>
              <a:cxnLst/>
              <a:rect l="l" t="t" r="r" b="b"/>
              <a:pathLst>
                <a:path w="2951" h="2951" extrusionOk="0">
                  <a:moveTo>
                    <a:pt x="1346" y="1"/>
                  </a:moveTo>
                  <a:lnTo>
                    <a:pt x="1199" y="38"/>
                  </a:lnTo>
                  <a:lnTo>
                    <a:pt x="1069" y="56"/>
                  </a:lnTo>
                  <a:lnTo>
                    <a:pt x="922" y="111"/>
                  </a:lnTo>
                  <a:lnTo>
                    <a:pt x="793" y="167"/>
                  </a:lnTo>
                  <a:lnTo>
                    <a:pt x="682" y="240"/>
                  </a:lnTo>
                  <a:lnTo>
                    <a:pt x="553" y="333"/>
                  </a:lnTo>
                  <a:lnTo>
                    <a:pt x="443" y="425"/>
                  </a:lnTo>
                  <a:lnTo>
                    <a:pt x="350" y="536"/>
                  </a:lnTo>
                  <a:lnTo>
                    <a:pt x="258" y="646"/>
                  </a:lnTo>
                  <a:lnTo>
                    <a:pt x="184" y="775"/>
                  </a:lnTo>
                  <a:lnTo>
                    <a:pt x="129" y="904"/>
                  </a:lnTo>
                  <a:lnTo>
                    <a:pt x="74" y="1033"/>
                  </a:lnTo>
                  <a:lnTo>
                    <a:pt x="37" y="1181"/>
                  </a:lnTo>
                  <a:lnTo>
                    <a:pt x="0" y="1310"/>
                  </a:lnTo>
                  <a:lnTo>
                    <a:pt x="0" y="1476"/>
                  </a:lnTo>
                  <a:lnTo>
                    <a:pt x="0" y="1623"/>
                  </a:lnTo>
                  <a:lnTo>
                    <a:pt x="18" y="1771"/>
                  </a:lnTo>
                  <a:lnTo>
                    <a:pt x="55" y="1900"/>
                  </a:lnTo>
                  <a:lnTo>
                    <a:pt x="111" y="2047"/>
                  </a:lnTo>
                  <a:lnTo>
                    <a:pt x="166" y="2177"/>
                  </a:lnTo>
                  <a:lnTo>
                    <a:pt x="240" y="2287"/>
                  </a:lnTo>
                  <a:lnTo>
                    <a:pt x="332" y="2416"/>
                  </a:lnTo>
                  <a:lnTo>
                    <a:pt x="424" y="2508"/>
                  </a:lnTo>
                  <a:lnTo>
                    <a:pt x="535" y="2619"/>
                  </a:lnTo>
                  <a:lnTo>
                    <a:pt x="645" y="2693"/>
                  </a:lnTo>
                  <a:lnTo>
                    <a:pt x="774" y="2767"/>
                  </a:lnTo>
                  <a:lnTo>
                    <a:pt x="903" y="2840"/>
                  </a:lnTo>
                  <a:lnTo>
                    <a:pt x="1033" y="2896"/>
                  </a:lnTo>
                  <a:lnTo>
                    <a:pt x="1180" y="2932"/>
                  </a:lnTo>
                  <a:lnTo>
                    <a:pt x="1328" y="2951"/>
                  </a:lnTo>
                  <a:lnTo>
                    <a:pt x="1623" y="2951"/>
                  </a:lnTo>
                  <a:lnTo>
                    <a:pt x="1770" y="2932"/>
                  </a:lnTo>
                  <a:lnTo>
                    <a:pt x="1918" y="2896"/>
                  </a:lnTo>
                  <a:lnTo>
                    <a:pt x="2047" y="2840"/>
                  </a:lnTo>
                  <a:lnTo>
                    <a:pt x="2176" y="2767"/>
                  </a:lnTo>
                  <a:lnTo>
                    <a:pt x="2305" y="2693"/>
                  </a:lnTo>
                  <a:lnTo>
                    <a:pt x="2415" y="2619"/>
                  </a:lnTo>
                  <a:lnTo>
                    <a:pt x="2526" y="2508"/>
                  </a:lnTo>
                  <a:lnTo>
                    <a:pt x="2618" y="2416"/>
                  </a:lnTo>
                  <a:lnTo>
                    <a:pt x="2710" y="2287"/>
                  </a:lnTo>
                  <a:lnTo>
                    <a:pt x="2784" y="2177"/>
                  </a:lnTo>
                  <a:lnTo>
                    <a:pt x="2840" y="2047"/>
                  </a:lnTo>
                  <a:lnTo>
                    <a:pt x="2895" y="1900"/>
                  </a:lnTo>
                  <a:lnTo>
                    <a:pt x="2932" y="1752"/>
                  </a:lnTo>
                  <a:lnTo>
                    <a:pt x="2950" y="1623"/>
                  </a:lnTo>
                  <a:lnTo>
                    <a:pt x="2950" y="1457"/>
                  </a:lnTo>
                  <a:lnTo>
                    <a:pt x="2950" y="1310"/>
                  </a:lnTo>
                  <a:lnTo>
                    <a:pt x="2913" y="1181"/>
                  </a:lnTo>
                  <a:lnTo>
                    <a:pt x="2876" y="1033"/>
                  </a:lnTo>
                  <a:lnTo>
                    <a:pt x="2840" y="904"/>
                  </a:lnTo>
                  <a:lnTo>
                    <a:pt x="2766" y="775"/>
                  </a:lnTo>
                  <a:lnTo>
                    <a:pt x="2692" y="665"/>
                  </a:lnTo>
                  <a:lnTo>
                    <a:pt x="2618" y="554"/>
                  </a:lnTo>
                  <a:lnTo>
                    <a:pt x="2526" y="443"/>
                  </a:lnTo>
                  <a:lnTo>
                    <a:pt x="2415" y="351"/>
                  </a:lnTo>
                  <a:lnTo>
                    <a:pt x="2305" y="259"/>
                  </a:lnTo>
                  <a:lnTo>
                    <a:pt x="2176" y="185"/>
                  </a:lnTo>
                  <a:lnTo>
                    <a:pt x="2065" y="130"/>
                  </a:lnTo>
                  <a:lnTo>
                    <a:pt x="1936" y="75"/>
                  </a:lnTo>
                  <a:lnTo>
                    <a:pt x="1789" y="38"/>
                  </a:lnTo>
                  <a:lnTo>
                    <a:pt x="1641"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7" name="Google Shape;1287;p5"/>
            <p:cNvSpPr/>
            <p:nvPr/>
          </p:nvSpPr>
          <p:spPr>
            <a:xfrm>
              <a:off x="5561850" y="948900"/>
              <a:ext cx="73775" cy="73775"/>
            </a:xfrm>
            <a:custGeom>
              <a:avLst/>
              <a:gdLst/>
              <a:ahLst/>
              <a:cxnLst/>
              <a:rect l="l" t="t" r="r" b="b"/>
              <a:pathLst>
                <a:path w="2951" h="2951" extrusionOk="0">
                  <a:moveTo>
                    <a:pt x="1328" y="1"/>
                  </a:moveTo>
                  <a:lnTo>
                    <a:pt x="1199" y="19"/>
                  </a:lnTo>
                  <a:lnTo>
                    <a:pt x="1051" y="56"/>
                  </a:lnTo>
                  <a:lnTo>
                    <a:pt x="922" y="111"/>
                  </a:lnTo>
                  <a:lnTo>
                    <a:pt x="793" y="167"/>
                  </a:lnTo>
                  <a:lnTo>
                    <a:pt x="664" y="240"/>
                  </a:lnTo>
                  <a:lnTo>
                    <a:pt x="553" y="314"/>
                  </a:lnTo>
                  <a:lnTo>
                    <a:pt x="461" y="406"/>
                  </a:lnTo>
                  <a:lnTo>
                    <a:pt x="350" y="517"/>
                  </a:lnTo>
                  <a:lnTo>
                    <a:pt x="277" y="628"/>
                  </a:lnTo>
                  <a:lnTo>
                    <a:pt x="203" y="738"/>
                  </a:lnTo>
                  <a:lnTo>
                    <a:pt x="129" y="867"/>
                  </a:lnTo>
                  <a:lnTo>
                    <a:pt x="74" y="996"/>
                  </a:lnTo>
                  <a:lnTo>
                    <a:pt x="37" y="1144"/>
                  </a:lnTo>
                  <a:lnTo>
                    <a:pt x="19" y="1273"/>
                  </a:lnTo>
                  <a:lnTo>
                    <a:pt x="0" y="1420"/>
                  </a:lnTo>
                  <a:lnTo>
                    <a:pt x="0" y="1568"/>
                  </a:lnTo>
                  <a:lnTo>
                    <a:pt x="19" y="1715"/>
                  </a:lnTo>
                  <a:lnTo>
                    <a:pt x="55" y="1863"/>
                  </a:lnTo>
                  <a:lnTo>
                    <a:pt x="92" y="1992"/>
                  </a:lnTo>
                  <a:lnTo>
                    <a:pt x="166" y="2140"/>
                  </a:lnTo>
                  <a:lnTo>
                    <a:pt x="221" y="2250"/>
                  </a:lnTo>
                  <a:lnTo>
                    <a:pt x="314" y="2379"/>
                  </a:lnTo>
                  <a:lnTo>
                    <a:pt x="406" y="2490"/>
                  </a:lnTo>
                  <a:lnTo>
                    <a:pt x="516" y="2582"/>
                  </a:lnTo>
                  <a:lnTo>
                    <a:pt x="627" y="2674"/>
                  </a:lnTo>
                  <a:lnTo>
                    <a:pt x="738" y="2748"/>
                  </a:lnTo>
                  <a:lnTo>
                    <a:pt x="867" y="2822"/>
                  </a:lnTo>
                  <a:lnTo>
                    <a:pt x="996" y="2877"/>
                  </a:lnTo>
                  <a:lnTo>
                    <a:pt x="1143" y="2914"/>
                  </a:lnTo>
                  <a:lnTo>
                    <a:pt x="1291" y="2932"/>
                  </a:lnTo>
                  <a:lnTo>
                    <a:pt x="1438" y="2951"/>
                  </a:lnTo>
                  <a:lnTo>
                    <a:pt x="1586" y="2951"/>
                  </a:lnTo>
                  <a:lnTo>
                    <a:pt x="1733" y="2932"/>
                  </a:lnTo>
                  <a:lnTo>
                    <a:pt x="1881" y="2895"/>
                  </a:lnTo>
                  <a:lnTo>
                    <a:pt x="2010" y="2840"/>
                  </a:lnTo>
                  <a:lnTo>
                    <a:pt x="2139" y="2785"/>
                  </a:lnTo>
                  <a:lnTo>
                    <a:pt x="2268" y="2711"/>
                  </a:lnTo>
                  <a:lnTo>
                    <a:pt x="2379" y="2619"/>
                  </a:lnTo>
                  <a:lnTo>
                    <a:pt x="2489" y="2527"/>
                  </a:lnTo>
                  <a:lnTo>
                    <a:pt x="2600" y="2435"/>
                  </a:lnTo>
                  <a:lnTo>
                    <a:pt x="2674" y="2305"/>
                  </a:lnTo>
                  <a:lnTo>
                    <a:pt x="2766" y="2195"/>
                  </a:lnTo>
                  <a:lnTo>
                    <a:pt x="2821" y="2066"/>
                  </a:lnTo>
                  <a:lnTo>
                    <a:pt x="2877" y="1937"/>
                  </a:lnTo>
                  <a:lnTo>
                    <a:pt x="2913" y="1789"/>
                  </a:lnTo>
                  <a:lnTo>
                    <a:pt x="2950" y="1642"/>
                  </a:lnTo>
                  <a:lnTo>
                    <a:pt x="2950" y="1494"/>
                  </a:lnTo>
                  <a:lnTo>
                    <a:pt x="2950" y="1347"/>
                  </a:lnTo>
                  <a:lnTo>
                    <a:pt x="2932" y="1199"/>
                  </a:lnTo>
                  <a:lnTo>
                    <a:pt x="2895" y="1052"/>
                  </a:lnTo>
                  <a:lnTo>
                    <a:pt x="2840" y="923"/>
                  </a:lnTo>
                  <a:lnTo>
                    <a:pt x="2784" y="794"/>
                  </a:lnTo>
                  <a:lnTo>
                    <a:pt x="2711" y="664"/>
                  </a:lnTo>
                  <a:lnTo>
                    <a:pt x="2618" y="554"/>
                  </a:lnTo>
                  <a:lnTo>
                    <a:pt x="2526" y="443"/>
                  </a:lnTo>
                  <a:lnTo>
                    <a:pt x="2416" y="351"/>
                  </a:lnTo>
                  <a:lnTo>
                    <a:pt x="2305" y="259"/>
                  </a:lnTo>
                  <a:lnTo>
                    <a:pt x="2176" y="185"/>
                  </a:lnTo>
                  <a:lnTo>
                    <a:pt x="2047" y="111"/>
                  </a:lnTo>
                  <a:lnTo>
                    <a:pt x="1918" y="74"/>
                  </a:lnTo>
                  <a:lnTo>
                    <a:pt x="1770" y="19"/>
                  </a:lnTo>
                  <a:lnTo>
                    <a:pt x="16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8" name="Google Shape;1288;p5"/>
            <p:cNvSpPr/>
            <p:nvPr/>
          </p:nvSpPr>
          <p:spPr>
            <a:xfrm>
              <a:off x="5182025" y="309550"/>
              <a:ext cx="74225" cy="73800"/>
            </a:xfrm>
            <a:custGeom>
              <a:avLst/>
              <a:gdLst/>
              <a:ahLst/>
              <a:cxnLst/>
              <a:rect l="l" t="t" r="r" b="b"/>
              <a:pathLst>
                <a:path w="2969" h="2952" extrusionOk="0">
                  <a:moveTo>
                    <a:pt x="1346" y="1"/>
                  </a:moveTo>
                  <a:lnTo>
                    <a:pt x="1199" y="19"/>
                  </a:lnTo>
                  <a:lnTo>
                    <a:pt x="1070" y="56"/>
                  </a:lnTo>
                  <a:lnTo>
                    <a:pt x="940" y="112"/>
                  </a:lnTo>
                  <a:lnTo>
                    <a:pt x="811" y="167"/>
                  </a:lnTo>
                  <a:lnTo>
                    <a:pt x="682" y="241"/>
                  </a:lnTo>
                  <a:lnTo>
                    <a:pt x="572" y="333"/>
                  </a:lnTo>
                  <a:lnTo>
                    <a:pt x="461" y="425"/>
                  </a:lnTo>
                  <a:lnTo>
                    <a:pt x="369" y="517"/>
                  </a:lnTo>
                  <a:lnTo>
                    <a:pt x="277" y="628"/>
                  </a:lnTo>
                  <a:lnTo>
                    <a:pt x="203" y="738"/>
                  </a:lnTo>
                  <a:lnTo>
                    <a:pt x="148" y="868"/>
                  </a:lnTo>
                  <a:lnTo>
                    <a:pt x="92" y="997"/>
                  </a:lnTo>
                  <a:lnTo>
                    <a:pt x="55" y="1144"/>
                  </a:lnTo>
                  <a:lnTo>
                    <a:pt x="19" y="1273"/>
                  </a:lnTo>
                  <a:lnTo>
                    <a:pt x="0" y="1421"/>
                  </a:lnTo>
                  <a:lnTo>
                    <a:pt x="19" y="1587"/>
                  </a:lnTo>
                  <a:lnTo>
                    <a:pt x="37" y="1716"/>
                  </a:lnTo>
                  <a:lnTo>
                    <a:pt x="55" y="1863"/>
                  </a:lnTo>
                  <a:lnTo>
                    <a:pt x="111" y="2011"/>
                  </a:lnTo>
                  <a:lnTo>
                    <a:pt x="166" y="2140"/>
                  </a:lnTo>
                  <a:lnTo>
                    <a:pt x="240" y="2250"/>
                  </a:lnTo>
                  <a:lnTo>
                    <a:pt x="314" y="2379"/>
                  </a:lnTo>
                  <a:lnTo>
                    <a:pt x="424" y="2490"/>
                  </a:lnTo>
                  <a:lnTo>
                    <a:pt x="516" y="2582"/>
                  </a:lnTo>
                  <a:lnTo>
                    <a:pt x="627" y="2674"/>
                  </a:lnTo>
                  <a:lnTo>
                    <a:pt x="756" y="2748"/>
                  </a:lnTo>
                  <a:lnTo>
                    <a:pt x="885" y="2822"/>
                  </a:lnTo>
                  <a:lnTo>
                    <a:pt x="1014" y="2877"/>
                  </a:lnTo>
                  <a:lnTo>
                    <a:pt x="1162" y="2914"/>
                  </a:lnTo>
                  <a:lnTo>
                    <a:pt x="1309" y="2933"/>
                  </a:lnTo>
                  <a:lnTo>
                    <a:pt x="1457" y="2951"/>
                  </a:lnTo>
                  <a:lnTo>
                    <a:pt x="1604" y="2951"/>
                  </a:lnTo>
                  <a:lnTo>
                    <a:pt x="1752" y="2933"/>
                  </a:lnTo>
                  <a:lnTo>
                    <a:pt x="1881" y="2896"/>
                  </a:lnTo>
                  <a:lnTo>
                    <a:pt x="2028" y="2840"/>
                  </a:lnTo>
                  <a:lnTo>
                    <a:pt x="2157" y="2785"/>
                  </a:lnTo>
                  <a:lnTo>
                    <a:pt x="2286" y="2711"/>
                  </a:lnTo>
                  <a:lnTo>
                    <a:pt x="2397" y="2638"/>
                  </a:lnTo>
                  <a:lnTo>
                    <a:pt x="2508" y="2527"/>
                  </a:lnTo>
                  <a:lnTo>
                    <a:pt x="2600" y="2435"/>
                  </a:lnTo>
                  <a:lnTo>
                    <a:pt x="2692" y="2324"/>
                  </a:lnTo>
                  <a:lnTo>
                    <a:pt x="2766" y="2195"/>
                  </a:lnTo>
                  <a:lnTo>
                    <a:pt x="2840" y="2066"/>
                  </a:lnTo>
                  <a:lnTo>
                    <a:pt x="2895" y="1937"/>
                  </a:lnTo>
                  <a:lnTo>
                    <a:pt x="2932" y="1789"/>
                  </a:lnTo>
                  <a:lnTo>
                    <a:pt x="2950" y="1642"/>
                  </a:lnTo>
                  <a:lnTo>
                    <a:pt x="2969" y="1494"/>
                  </a:lnTo>
                  <a:lnTo>
                    <a:pt x="2950" y="1347"/>
                  </a:lnTo>
                  <a:lnTo>
                    <a:pt x="2932" y="1199"/>
                  </a:lnTo>
                  <a:lnTo>
                    <a:pt x="2895" y="1052"/>
                  </a:lnTo>
                  <a:lnTo>
                    <a:pt x="2858" y="923"/>
                  </a:lnTo>
                  <a:lnTo>
                    <a:pt x="2784" y="794"/>
                  </a:lnTo>
                  <a:lnTo>
                    <a:pt x="2711" y="665"/>
                  </a:lnTo>
                  <a:lnTo>
                    <a:pt x="2637" y="554"/>
                  </a:lnTo>
                  <a:lnTo>
                    <a:pt x="2526" y="443"/>
                  </a:lnTo>
                  <a:lnTo>
                    <a:pt x="2434" y="351"/>
                  </a:lnTo>
                  <a:lnTo>
                    <a:pt x="2323" y="259"/>
                  </a:lnTo>
                  <a:lnTo>
                    <a:pt x="2194" y="185"/>
                  </a:lnTo>
                  <a:lnTo>
                    <a:pt x="2065" y="130"/>
                  </a:lnTo>
                  <a:lnTo>
                    <a:pt x="1936" y="75"/>
                  </a:lnTo>
                  <a:lnTo>
                    <a:pt x="1789" y="38"/>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9" name="Google Shape;1289;p5"/>
            <p:cNvSpPr/>
            <p:nvPr/>
          </p:nvSpPr>
          <p:spPr>
            <a:xfrm>
              <a:off x="6249575" y="1234225"/>
              <a:ext cx="73775" cy="73800"/>
            </a:xfrm>
            <a:custGeom>
              <a:avLst/>
              <a:gdLst/>
              <a:ahLst/>
              <a:cxnLst/>
              <a:rect l="l" t="t" r="r" b="b"/>
              <a:pathLst>
                <a:path w="2951" h="2952" extrusionOk="0">
                  <a:moveTo>
                    <a:pt x="1310" y="1"/>
                  </a:moveTo>
                  <a:lnTo>
                    <a:pt x="1162" y="38"/>
                  </a:lnTo>
                  <a:lnTo>
                    <a:pt x="1033" y="75"/>
                  </a:lnTo>
                  <a:lnTo>
                    <a:pt x="886" y="112"/>
                  </a:lnTo>
                  <a:lnTo>
                    <a:pt x="757" y="185"/>
                  </a:lnTo>
                  <a:lnTo>
                    <a:pt x="646" y="259"/>
                  </a:lnTo>
                  <a:lnTo>
                    <a:pt x="536" y="333"/>
                  </a:lnTo>
                  <a:lnTo>
                    <a:pt x="425" y="425"/>
                  </a:lnTo>
                  <a:lnTo>
                    <a:pt x="333" y="536"/>
                  </a:lnTo>
                  <a:lnTo>
                    <a:pt x="259" y="646"/>
                  </a:lnTo>
                  <a:lnTo>
                    <a:pt x="185" y="775"/>
                  </a:lnTo>
                  <a:lnTo>
                    <a:pt x="111" y="886"/>
                  </a:lnTo>
                  <a:lnTo>
                    <a:pt x="75" y="1033"/>
                  </a:lnTo>
                  <a:lnTo>
                    <a:pt x="38" y="1163"/>
                  </a:lnTo>
                  <a:lnTo>
                    <a:pt x="1" y="1310"/>
                  </a:lnTo>
                  <a:lnTo>
                    <a:pt x="1" y="1458"/>
                  </a:lnTo>
                  <a:lnTo>
                    <a:pt x="1" y="1605"/>
                  </a:lnTo>
                  <a:lnTo>
                    <a:pt x="19" y="1753"/>
                  </a:lnTo>
                  <a:lnTo>
                    <a:pt x="56" y="1900"/>
                  </a:lnTo>
                  <a:lnTo>
                    <a:pt x="111" y="2029"/>
                  </a:lnTo>
                  <a:lnTo>
                    <a:pt x="167" y="2158"/>
                  </a:lnTo>
                  <a:lnTo>
                    <a:pt x="241" y="2287"/>
                  </a:lnTo>
                  <a:lnTo>
                    <a:pt x="333" y="2398"/>
                  </a:lnTo>
                  <a:lnTo>
                    <a:pt x="425" y="2509"/>
                  </a:lnTo>
                  <a:lnTo>
                    <a:pt x="536" y="2601"/>
                  </a:lnTo>
                  <a:lnTo>
                    <a:pt x="646" y="2693"/>
                  </a:lnTo>
                  <a:lnTo>
                    <a:pt x="775" y="2767"/>
                  </a:lnTo>
                  <a:lnTo>
                    <a:pt x="904" y="2840"/>
                  </a:lnTo>
                  <a:lnTo>
                    <a:pt x="1033" y="2877"/>
                  </a:lnTo>
                  <a:lnTo>
                    <a:pt x="1181" y="2914"/>
                  </a:lnTo>
                  <a:lnTo>
                    <a:pt x="1328" y="2951"/>
                  </a:lnTo>
                  <a:lnTo>
                    <a:pt x="1623" y="2951"/>
                  </a:lnTo>
                  <a:lnTo>
                    <a:pt x="1771" y="2933"/>
                  </a:lnTo>
                  <a:lnTo>
                    <a:pt x="1918" y="2896"/>
                  </a:lnTo>
                  <a:lnTo>
                    <a:pt x="2047" y="2840"/>
                  </a:lnTo>
                  <a:lnTo>
                    <a:pt x="2177" y="2767"/>
                  </a:lnTo>
                  <a:lnTo>
                    <a:pt x="2306" y="2693"/>
                  </a:lnTo>
                  <a:lnTo>
                    <a:pt x="2416" y="2619"/>
                  </a:lnTo>
                  <a:lnTo>
                    <a:pt x="2527" y="2509"/>
                  </a:lnTo>
                  <a:lnTo>
                    <a:pt x="2619" y="2416"/>
                  </a:lnTo>
                  <a:lnTo>
                    <a:pt x="2711" y="2287"/>
                  </a:lnTo>
                  <a:lnTo>
                    <a:pt x="2785" y="2177"/>
                  </a:lnTo>
                  <a:lnTo>
                    <a:pt x="2840" y="2048"/>
                  </a:lnTo>
                  <a:lnTo>
                    <a:pt x="2896" y="1900"/>
                  </a:lnTo>
                  <a:lnTo>
                    <a:pt x="2933" y="1771"/>
                  </a:lnTo>
                  <a:lnTo>
                    <a:pt x="2951" y="1623"/>
                  </a:lnTo>
                  <a:lnTo>
                    <a:pt x="2951" y="1458"/>
                  </a:lnTo>
                  <a:lnTo>
                    <a:pt x="2951" y="1310"/>
                  </a:lnTo>
                  <a:lnTo>
                    <a:pt x="2914" y="1163"/>
                  </a:lnTo>
                  <a:lnTo>
                    <a:pt x="2877" y="1033"/>
                  </a:lnTo>
                  <a:lnTo>
                    <a:pt x="2840" y="886"/>
                  </a:lnTo>
                  <a:lnTo>
                    <a:pt x="2767" y="757"/>
                  </a:lnTo>
                  <a:lnTo>
                    <a:pt x="2693" y="646"/>
                  </a:lnTo>
                  <a:lnTo>
                    <a:pt x="2601" y="517"/>
                  </a:lnTo>
                  <a:lnTo>
                    <a:pt x="2508" y="425"/>
                  </a:lnTo>
                  <a:lnTo>
                    <a:pt x="2398" y="333"/>
                  </a:lnTo>
                  <a:lnTo>
                    <a:pt x="2287" y="241"/>
                  </a:lnTo>
                  <a:lnTo>
                    <a:pt x="2158" y="167"/>
                  </a:lnTo>
                  <a:lnTo>
                    <a:pt x="2029" y="112"/>
                  </a:lnTo>
                  <a:lnTo>
                    <a:pt x="1900" y="56"/>
                  </a:lnTo>
                  <a:lnTo>
                    <a:pt x="1752"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0" name="Google Shape;1290;p5"/>
            <p:cNvSpPr/>
            <p:nvPr/>
          </p:nvSpPr>
          <p:spPr>
            <a:xfrm>
              <a:off x="5850400" y="1166025"/>
              <a:ext cx="73325" cy="73300"/>
            </a:xfrm>
            <a:custGeom>
              <a:avLst/>
              <a:gdLst/>
              <a:ahLst/>
              <a:cxnLst/>
              <a:rect l="l" t="t" r="r" b="b"/>
              <a:pathLst>
                <a:path w="2933" h="2932" extrusionOk="0">
                  <a:moveTo>
                    <a:pt x="1310" y="0"/>
                  </a:moveTo>
                  <a:lnTo>
                    <a:pt x="1162" y="37"/>
                  </a:lnTo>
                  <a:lnTo>
                    <a:pt x="1033" y="74"/>
                  </a:lnTo>
                  <a:lnTo>
                    <a:pt x="904" y="111"/>
                  </a:lnTo>
                  <a:lnTo>
                    <a:pt x="775" y="184"/>
                  </a:lnTo>
                  <a:lnTo>
                    <a:pt x="646" y="258"/>
                  </a:lnTo>
                  <a:lnTo>
                    <a:pt x="535" y="350"/>
                  </a:lnTo>
                  <a:lnTo>
                    <a:pt x="443" y="443"/>
                  </a:lnTo>
                  <a:lnTo>
                    <a:pt x="351" y="535"/>
                  </a:lnTo>
                  <a:lnTo>
                    <a:pt x="259" y="645"/>
                  </a:lnTo>
                  <a:lnTo>
                    <a:pt x="185" y="774"/>
                  </a:lnTo>
                  <a:lnTo>
                    <a:pt x="111" y="904"/>
                  </a:lnTo>
                  <a:lnTo>
                    <a:pt x="74" y="1033"/>
                  </a:lnTo>
                  <a:lnTo>
                    <a:pt x="37" y="1162"/>
                  </a:lnTo>
                  <a:lnTo>
                    <a:pt x="0" y="1309"/>
                  </a:lnTo>
                  <a:lnTo>
                    <a:pt x="0" y="1457"/>
                  </a:lnTo>
                  <a:lnTo>
                    <a:pt x="0" y="1604"/>
                  </a:lnTo>
                  <a:lnTo>
                    <a:pt x="37" y="1752"/>
                  </a:lnTo>
                  <a:lnTo>
                    <a:pt x="74" y="1881"/>
                  </a:lnTo>
                  <a:lnTo>
                    <a:pt x="111" y="2028"/>
                  </a:lnTo>
                  <a:lnTo>
                    <a:pt x="185" y="2157"/>
                  </a:lnTo>
                  <a:lnTo>
                    <a:pt x="259" y="2268"/>
                  </a:lnTo>
                  <a:lnTo>
                    <a:pt x="351" y="2397"/>
                  </a:lnTo>
                  <a:lnTo>
                    <a:pt x="443" y="2489"/>
                  </a:lnTo>
                  <a:lnTo>
                    <a:pt x="554" y="2600"/>
                  </a:lnTo>
                  <a:lnTo>
                    <a:pt x="664" y="2674"/>
                  </a:lnTo>
                  <a:lnTo>
                    <a:pt x="793" y="2747"/>
                  </a:lnTo>
                  <a:lnTo>
                    <a:pt x="922" y="2821"/>
                  </a:lnTo>
                  <a:lnTo>
                    <a:pt x="1070" y="2858"/>
                  </a:lnTo>
                  <a:lnTo>
                    <a:pt x="1199" y="2895"/>
                  </a:lnTo>
                  <a:lnTo>
                    <a:pt x="1346" y="2913"/>
                  </a:lnTo>
                  <a:lnTo>
                    <a:pt x="1494" y="2932"/>
                  </a:lnTo>
                  <a:lnTo>
                    <a:pt x="1641" y="2913"/>
                  </a:lnTo>
                  <a:lnTo>
                    <a:pt x="1789" y="2895"/>
                  </a:lnTo>
                  <a:lnTo>
                    <a:pt x="1918" y="2840"/>
                  </a:lnTo>
                  <a:lnTo>
                    <a:pt x="2047" y="2784"/>
                  </a:lnTo>
                  <a:lnTo>
                    <a:pt x="2176" y="2729"/>
                  </a:lnTo>
                  <a:lnTo>
                    <a:pt x="2287" y="2655"/>
                  </a:lnTo>
                  <a:lnTo>
                    <a:pt x="2397" y="2563"/>
                  </a:lnTo>
                  <a:lnTo>
                    <a:pt x="2508" y="2471"/>
                  </a:lnTo>
                  <a:lnTo>
                    <a:pt x="2600" y="2360"/>
                  </a:lnTo>
                  <a:lnTo>
                    <a:pt x="2692" y="2250"/>
                  </a:lnTo>
                  <a:lnTo>
                    <a:pt x="2748" y="2120"/>
                  </a:lnTo>
                  <a:lnTo>
                    <a:pt x="2821" y="1991"/>
                  </a:lnTo>
                  <a:lnTo>
                    <a:pt x="2858" y="1862"/>
                  </a:lnTo>
                  <a:lnTo>
                    <a:pt x="2895" y="1733"/>
                  </a:lnTo>
                  <a:lnTo>
                    <a:pt x="2914" y="1586"/>
                  </a:lnTo>
                  <a:lnTo>
                    <a:pt x="2932" y="1438"/>
                  </a:lnTo>
                  <a:lnTo>
                    <a:pt x="2914" y="1291"/>
                  </a:lnTo>
                  <a:lnTo>
                    <a:pt x="2895" y="1162"/>
                  </a:lnTo>
                  <a:lnTo>
                    <a:pt x="2858" y="1014"/>
                  </a:lnTo>
                  <a:lnTo>
                    <a:pt x="2803" y="885"/>
                  </a:lnTo>
                  <a:lnTo>
                    <a:pt x="2729" y="756"/>
                  </a:lnTo>
                  <a:lnTo>
                    <a:pt x="2656" y="645"/>
                  </a:lnTo>
                  <a:lnTo>
                    <a:pt x="2582" y="535"/>
                  </a:lnTo>
                  <a:lnTo>
                    <a:pt x="2471" y="424"/>
                  </a:lnTo>
                  <a:lnTo>
                    <a:pt x="2379" y="332"/>
                  </a:lnTo>
                  <a:lnTo>
                    <a:pt x="2250" y="258"/>
                  </a:lnTo>
                  <a:lnTo>
                    <a:pt x="2139" y="184"/>
                  </a:lnTo>
                  <a:lnTo>
                    <a:pt x="2010" y="111"/>
                  </a:lnTo>
                  <a:lnTo>
                    <a:pt x="1881" y="74"/>
                  </a:lnTo>
                  <a:lnTo>
                    <a:pt x="1734" y="37"/>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1" name="Google Shape;1291;p5"/>
            <p:cNvSpPr/>
            <p:nvPr/>
          </p:nvSpPr>
          <p:spPr>
            <a:xfrm>
              <a:off x="5930150" y="1179850"/>
              <a:ext cx="73775" cy="73775"/>
            </a:xfrm>
            <a:custGeom>
              <a:avLst/>
              <a:gdLst/>
              <a:ahLst/>
              <a:cxnLst/>
              <a:rect l="l" t="t" r="r" b="b"/>
              <a:pathLst>
                <a:path w="2951" h="2951" extrusionOk="0">
                  <a:moveTo>
                    <a:pt x="1438" y="0"/>
                  </a:moveTo>
                  <a:lnTo>
                    <a:pt x="1291" y="19"/>
                  </a:lnTo>
                  <a:lnTo>
                    <a:pt x="1162" y="37"/>
                  </a:lnTo>
                  <a:lnTo>
                    <a:pt x="1014" y="74"/>
                  </a:lnTo>
                  <a:lnTo>
                    <a:pt x="885" y="129"/>
                  </a:lnTo>
                  <a:lnTo>
                    <a:pt x="756" y="203"/>
                  </a:lnTo>
                  <a:lnTo>
                    <a:pt x="646" y="277"/>
                  </a:lnTo>
                  <a:lnTo>
                    <a:pt x="535" y="351"/>
                  </a:lnTo>
                  <a:lnTo>
                    <a:pt x="424" y="443"/>
                  </a:lnTo>
                  <a:lnTo>
                    <a:pt x="332" y="553"/>
                  </a:lnTo>
                  <a:lnTo>
                    <a:pt x="240" y="664"/>
                  </a:lnTo>
                  <a:lnTo>
                    <a:pt x="166" y="793"/>
                  </a:lnTo>
                  <a:lnTo>
                    <a:pt x="111" y="922"/>
                  </a:lnTo>
                  <a:lnTo>
                    <a:pt x="56" y="1051"/>
                  </a:lnTo>
                  <a:lnTo>
                    <a:pt x="19" y="1180"/>
                  </a:lnTo>
                  <a:lnTo>
                    <a:pt x="0" y="1328"/>
                  </a:lnTo>
                  <a:lnTo>
                    <a:pt x="0" y="1475"/>
                  </a:lnTo>
                  <a:lnTo>
                    <a:pt x="0" y="1623"/>
                  </a:lnTo>
                  <a:lnTo>
                    <a:pt x="19" y="1770"/>
                  </a:lnTo>
                  <a:lnTo>
                    <a:pt x="56" y="1918"/>
                  </a:lnTo>
                  <a:lnTo>
                    <a:pt x="111" y="2047"/>
                  </a:lnTo>
                  <a:lnTo>
                    <a:pt x="185" y="2176"/>
                  </a:lnTo>
                  <a:lnTo>
                    <a:pt x="258" y="2305"/>
                  </a:lnTo>
                  <a:lnTo>
                    <a:pt x="332" y="2416"/>
                  </a:lnTo>
                  <a:lnTo>
                    <a:pt x="443" y="2526"/>
                  </a:lnTo>
                  <a:lnTo>
                    <a:pt x="553" y="2618"/>
                  </a:lnTo>
                  <a:lnTo>
                    <a:pt x="664" y="2711"/>
                  </a:lnTo>
                  <a:lnTo>
                    <a:pt x="793" y="2784"/>
                  </a:lnTo>
                  <a:lnTo>
                    <a:pt x="922" y="2840"/>
                  </a:lnTo>
                  <a:lnTo>
                    <a:pt x="1051" y="2895"/>
                  </a:lnTo>
                  <a:lnTo>
                    <a:pt x="1199" y="2932"/>
                  </a:lnTo>
                  <a:lnTo>
                    <a:pt x="1346" y="2950"/>
                  </a:lnTo>
                  <a:lnTo>
                    <a:pt x="1641" y="2950"/>
                  </a:lnTo>
                  <a:lnTo>
                    <a:pt x="1770" y="2913"/>
                  </a:lnTo>
                  <a:lnTo>
                    <a:pt x="1918" y="2877"/>
                  </a:lnTo>
                  <a:lnTo>
                    <a:pt x="2047" y="2821"/>
                  </a:lnTo>
                  <a:lnTo>
                    <a:pt x="2176" y="2766"/>
                  </a:lnTo>
                  <a:lnTo>
                    <a:pt x="2287" y="2692"/>
                  </a:lnTo>
                  <a:lnTo>
                    <a:pt x="2416" y="2600"/>
                  </a:lnTo>
                  <a:lnTo>
                    <a:pt x="2508" y="2508"/>
                  </a:lnTo>
                  <a:lnTo>
                    <a:pt x="2600" y="2416"/>
                  </a:lnTo>
                  <a:lnTo>
                    <a:pt x="2692" y="2287"/>
                  </a:lnTo>
                  <a:lnTo>
                    <a:pt x="2766" y="2176"/>
                  </a:lnTo>
                  <a:lnTo>
                    <a:pt x="2821" y="2047"/>
                  </a:lnTo>
                  <a:lnTo>
                    <a:pt x="2877" y="1918"/>
                  </a:lnTo>
                  <a:lnTo>
                    <a:pt x="2913" y="1770"/>
                  </a:lnTo>
                  <a:lnTo>
                    <a:pt x="2932" y="1641"/>
                  </a:lnTo>
                  <a:lnTo>
                    <a:pt x="2950" y="1494"/>
                  </a:lnTo>
                  <a:lnTo>
                    <a:pt x="2932" y="1346"/>
                  </a:lnTo>
                  <a:lnTo>
                    <a:pt x="2913" y="1199"/>
                  </a:lnTo>
                  <a:lnTo>
                    <a:pt x="2877" y="1051"/>
                  </a:lnTo>
                  <a:lnTo>
                    <a:pt x="2821" y="922"/>
                  </a:lnTo>
                  <a:lnTo>
                    <a:pt x="2766" y="775"/>
                  </a:lnTo>
                  <a:lnTo>
                    <a:pt x="2692" y="664"/>
                  </a:lnTo>
                  <a:lnTo>
                    <a:pt x="2600" y="553"/>
                  </a:lnTo>
                  <a:lnTo>
                    <a:pt x="2489" y="443"/>
                  </a:lnTo>
                  <a:lnTo>
                    <a:pt x="2397" y="351"/>
                  </a:lnTo>
                  <a:lnTo>
                    <a:pt x="2268" y="258"/>
                  </a:lnTo>
                  <a:lnTo>
                    <a:pt x="2157" y="185"/>
                  </a:lnTo>
                  <a:lnTo>
                    <a:pt x="2028" y="111"/>
                  </a:lnTo>
                  <a:lnTo>
                    <a:pt x="1881" y="74"/>
                  </a:lnTo>
                  <a:lnTo>
                    <a:pt x="1733" y="37"/>
                  </a:lnTo>
                  <a:lnTo>
                    <a:pt x="1604"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2" name="Google Shape;1292;p5"/>
            <p:cNvSpPr/>
            <p:nvPr/>
          </p:nvSpPr>
          <p:spPr>
            <a:xfrm>
              <a:off x="5351175" y="749300"/>
              <a:ext cx="72875" cy="73325"/>
            </a:xfrm>
            <a:custGeom>
              <a:avLst/>
              <a:gdLst/>
              <a:ahLst/>
              <a:cxnLst/>
              <a:rect l="l" t="t" r="r" b="b"/>
              <a:pathLst>
                <a:path w="2915" h="2933" extrusionOk="0">
                  <a:moveTo>
                    <a:pt x="1458" y="1"/>
                  </a:moveTo>
                  <a:lnTo>
                    <a:pt x="1310" y="19"/>
                  </a:lnTo>
                  <a:lnTo>
                    <a:pt x="1163" y="38"/>
                  </a:lnTo>
                  <a:lnTo>
                    <a:pt x="1033" y="75"/>
                  </a:lnTo>
                  <a:lnTo>
                    <a:pt x="904" y="130"/>
                  </a:lnTo>
                  <a:lnTo>
                    <a:pt x="775" y="185"/>
                  </a:lnTo>
                  <a:lnTo>
                    <a:pt x="646" y="259"/>
                  </a:lnTo>
                  <a:lnTo>
                    <a:pt x="536" y="351"/>
                  </a:lnTo>
                  <a:lnTo>
                    <a:pt x="425" y="443"/>
                  </a:lnTo>
                  <a:lnTo>
                    <a:pt x="333" y="536"/>
                  </a:lnTo>
                  <a:lnTo>
                    <a:pt x="259" y="646"/>
                  </a:lnTo>
                  <a:lnTo>
                    <a:pt x="185" y="775"/>
                  </a:lnTo>
                  <a:lnTo>
                    <a:pt x="112" y="904"/>
                  </a:lnTo>
                  <a:lnTo>
                    <a:pt x="56" y="1033"/>
                  </a:lnTo>
                  <a:lnTo>
                    <a:pt x="19" y="1163"/>
                  </a:lnTo>
                  <a:lnTo>
                    <a:pt x="1" y="1310"/>
                  </a:lnTo>
                  <a:lnTo>
                    <a:pt x="1" y="1458"/>
                  </a:lnTo>
                  <a:lnTo>
                    <a:pt x="1" y="1605"/>
                  </a:lnTo>
                  <a:lnTo>
                    <a:pt x="19" y="1734"/>
                  </a:lnTo>
                  <a:lnTo>
                    <a:pt x="56" y="1882"/>
                  </a:lnTo>
                  <a:lnTo>
                    <a:pt x="112" y="2011"/>
                  </a:lnTo>
                  <a:lnTo>
                    <a:pt x="167" y="2140"/>
                  </a:lnTo>
                  <a:lnTo>
                    <a:pt x="241" y="2250"/>
                  </a:lnTo>
                  <a:lnTo>
                    <a:pt x="314" y="2379"/>
                  </a:lnTo>
                  <a:lnTo>
                    <a:pt x="407" y="2472"/>
                  </a:lnTo>
                  <a:lnTo>
                    <a:pt x="517" y="2564"/>
                  </a:lnTo>
                  <a:lnTo>
                    <a:pt x="628" y="2656"/>
                  </a:lnTo>
                  <a:lnTo>
                    <a:pt x="738" y="2730"/>
                  </a:lnTo>
                  <a:lnTo>
                    <a:pt x="868" y="2804"/>
                  </a:lnTo>
                  <a:lnTo>
                    <a:pt x="997" y="2859"/>
                  </a:lnTo>
                  <a:lnTo>
                    <a:pt x="1144" y="2896"/>
                  </a:lnTo>
                  <a:lnTo>
                    <a:pt x="1292" y="2914"/>
                  </a:lnTo>
                  <a:lnTo>
                    <a:pt x="1421" y="2933"/>
                  </a:lnTo>
                  <a:lnTo>
                    <a:pt x="1568" y="2933"/>
                  </a:lnTo>
                  <a:lnTo>
                    <a:pt x="1716" y="2896"/>
                  </a:lnTo>
                  <a:lnTo>
                    <a:pt x="1863" y="2859"/>
                  </a:lnTo>
                  <a:lnTo>
                    <a:pt x="1992" y="2822"/>
                  </a:lnTo>
                  <a:lnTo>
                    <a:pt x="2121" y="2748"/>
                  </a:lnTo>
                  <a:lnTo>
                    <a:pt x="2250" y="2674"/>
                  </a:lnTo>
                  <a:lnTo>
                    <a:pt x="2361" y="2601"/>
                  </a:lnTo>
                  <a:lnTo>
                    <a:pt x="2472" y="2490"/>
                  </a:lnTo>
                  <a:lnTo>
                    <a:pt x="2582" y="2379"/>
                  </a:lnTo>
                  <a:lnTo>
                    <a:pt x="2656" y="2269"/>
                  </a:lnTo>
                  <a:lnTo>
                    <a:pt x="2730" y="2158"/>
                  </a:lnTo>
                  <a:lnTo>
                    <a:pt x="2804" y="2011"/>
                  </a:lnTo>
                  <a:lnTo>
                    <a:pt x="2859" y="1882"/>
                  </a:lnTo>
                  <a:lnTo>
                    <a:pt x="2896" y="1734"/>
                  </a:lnTo>
                  <a:lnTo>
                    <a:pt x="2914" y="1605"/>
                  </a:lnTo>
                  <a:lnTo>
                    <a:pt x="2914" y="1458"/>
                  </a:lnTo>
                  <a:lnTo>
                    <a:pt x="2914" y="1310"/>
                  </a:lnTo>
                  <a:lnTo>
                    <a:pt x="2877" y="1163"/>
                  </a:lnTo>
                  <a:lnTo>
                    <a:pt x="2840" y="1033"/>
                  </a:lnTo>
                  <a:lnTo>
                    <a:pt x="2785" y="886"/>
                  </a:lnTo>
                  <a:lnTo>
                    <a:pt x="2730" y="775"/>
                  </a:lnTo>
                  <a:lnTo>
                    <a:pt x="2656" y="646"/>
                  </a:lnTo>
                  <a:lnTo>
                    <a:pt x="2564" y="536"/>
                  </a:lnTo>
                  <a:lnTo>
                    <a:pt x="2472" y="425"/>
                  </a:lnTo>
                  <a:lnTo>
                    <a:pt x="2361" y="333"/>
                  </a:lnTo>
                  <a:lnTo>
                    <a:pt x="2250" y="259"/>
                  </a:lnTo>
                  <a:lnTo>
                    <a:pt x="2140" y="185"/>
                  </a:lnTo>
                  <a:lnTo>
                    <a:pt x="2011" y="112"/>
                  </a:lnTo>
                  <a:lnTo>
                    <a:pt x="1882" y="75"/>
                  </a:lnTo>
                  <a:lnTo>
                    <a:pt x="1734" y="38"/>
                  </a:lnTo>
                  <a:lnTo>
                    <a:pt x="1605" y="19"/>
                  </a:lnTo>
                  <a:lnTo>
                    <a:pt x="1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3" name="Google Shape;1293;p5"/>
            <p:cNvSpPr/>
            <p:nvPr/>
          </p:nvSpPr>
          <p:spPr>
            <a:xfrm>
              <a:off x="6329325" y="1248525"/>
              <a:ext cx="71925" cy="73775"/>
            </a:xfrm>
            <a:custGeom>
              <a:avLst/>
              <a:gdLst/>
              <a:ahLst/>
              <a:cxnLst/>
              <a:rect l="l" t="t" r="r" b="b"/>
              <a:pathLst>
                <a:path w="2877" h="2951" extrusionOk="0">
                  <a:moveTo>
                    <a:pt x="1420" y="1"/>
                  </a:moveTo>
                  <a:lnTo>
                    <a:pt x="1273" y="19"/>
                  </a:lnTo>
                  <a:lnTo>
                    <a:pt x="1125" y="37"/>
                  </a:lnTo>
                  <a:lnTo>
                    <a:pt x="996" y="93"/>
                  </a:lnTo>
                  <a:lnTo>
                    <a:pt x="867" y="148"/>
                  </a:lnTo>
                  <a:lnTo>
                    <a:pt x="738" y="203"/>
                  </a:lnTo>
                  <a:lnTo>
                    <a:pt x="628" y="277"/>
                  </a:lnTo>
                  <a:lnTo>
                    <a:pt x="517" y="369"/>
                  </a:lnTo>
                  <a:lnTo>
                    <a:pt x="406" y="461"/>
                  </a:lnTo>
                  <a:lnTo>
                    <a:pt x="333" y="572"/>
                  </a:lnTo>
                  <a:lnTo>
                    <a:pt x="240" y="701"/>
                  </a:lnTo>
                  <a:lnTo>
                    <a:pt x="167" y="812"/>
                  </a:lnTo>
                  <a:lnTo>
                    <a:pt x="111" y="941"/>
                  </a:lnTo>
                  <a:lnTo>
                    <a:pt x="56" y="1088"/>
                  </a:lnTo>
                  <a:lnTo>
                    <a:pt x="38" y="1217"/>
                  </a:lnTo>
                  <a:lnTo>
                    <a:pt x="19" y="1365"/>
                  </a:lnTo>
                  <a:lnTo>
                    <a:pt x="1" y="1512"/>
                  </a:lnTo>
                  <a:lnTo>
                    <a:pt x="19" y="1660"/>
                  </a:lnTo>
                  <a:lnTo>
                    <a:pt x="56" y="1807"/>
                  </a:lnTo>
                  <a:lnTo>
                    <a:pt x="93" y="1937"/>
                  </a:lnTo>
                  <a:lnTo>
                    <a:pt x="148" y="2084"/>
                  </a:lnTo>
                  <a:lnTo>
                    <a:pt x="203" y="2213"/>
                  </a:lnTo>
                  <a:lnTo>
                    <a:pt x="296" y="2324"/>
                  </a:lnTo>
                  <a:lnTo>
                    <a:pt x="388" y="2434"/>
                  </a:lnTo>
                  <a:lnTo>
                    <a:pt x="480" y="2545"/>
                  </a:lnTo>
                  <a:lnTo>
                    <a:pt x="591" y="2637"/>
                  </a:lnTo>
                  <a:lnTo>
                    <a:pt x="720" y="2711"/>
                  </a:lnTo>
                  <a:lnTo>
                    <a:pt x="830" y="2785"/>
                  </a:lnTo>
                  <a:lnTo>
                    <a:pt x="978" y="2858"/>
                  </a:lnTo>
                  <a:lnTo>
                    <a:pt x="1107" y="2895"/>
                  </a:lnTo>
                  <a:lnTo>
                    <a:pt x="1254" y="2932"/>
                  </a:lnTo>
                  <a:lnTo>
                    <a:pt x="1402" y="2951"/>
                  </a:lnTo>
                  <a:lnTo>
                    <a:pt x="1660" y="2932"/>
                  </a:lnTo>
                  <a:lnTo>
                    <a:pt x="1881" y="2895"/>
                  </a:lnTo>
                  <a:lnTo>
                    <a:pt x="2103" y="2803"/>
                  </a:lnTo>
                  <a:lnTo>
                    <a:pt x="2305" y="2674"/>
                  </a:lnTo>
                  <a:lnTo>
                    <a:pt x="2490" y="2527"/>
                  </a:lnTo>
                  <a:lnTo>
                    <a:pt x="2656" y="2342"/>
                  </a:lnTo>
                  <a:lnTo>
                    <a:pt x="2785" y="2139"/>
                  </a:lnTo>
                  <a:lnTo>
                    <a:pt x="2877" y="1918"/>
                  </a:lnTo>
                  <a:lnTo>
                    <a:pt x="2877" y="1015"/>
                  </a:lnTo>
                  <a:lnTo>
                    <a:pt x="2785" y="812"/>
                  </a:lnTo>
                  <a:lnTo>
                    <a:pt x="2674" y="627"/>
                  </a:lnTo>
                  <a:lnTo>
                    <a:pt x="2545" y="461"/>
                  </a:lnTo>
                  <a:lnTo>
                    <a:pt x="2379" y="314"/>
                  </a:lnTo>
                  <a:lnTo>
                    <a:pt x="2195" y="185"/>
                  </a:lnTo>
                  <a:lnTo>
                    <a:pt x="1992" y="93"/>
                  </a:lnTo>
                  <a:lnTo>
                    <a:pt x="1789" y="37"/>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4" name="Google Shape;1294;p5"/>
            <p:cNvSpPr/>
            <p:nvPr/>
          </p:nvSpPr>
          <p:spPr>
            <a:xfrm>
              <a:off x="5627750" y="1043400"/>
              <a:ext cx="72875" cy="72850"/>
            </a:xfrm>
            <a:custGeom>
              <a:avLst/>
              <a:gdLst/>
              <a:ahLst/>
              <a:cxnLst/>
              <a:rect l="l" t="t" r="r" b="b"/>
              <a:pathLst>
                <a:path w="2915" h="2914" extrusionOk="0">
                  <a:moveTo>
                    <a:pt x="1328" y="1"/>
                  </a:moveTo>
                  <a:lnTo>
                    <a:pt x="1181" y="37"/>
                  </a:lnTo>
                  <a:lnTo>
                    <a:pt x="1052" y="74"/>
                  </a:lnTo>
                  <a:lnTo>
                    <a:pt x="923" y="111"/>
                  </a:lnTo>
                  <a:lnTo>
                    <a:pt x="794" y="185"/>
                  </a:lnTo>
                  <a:lnTo>
                    <a:pt x="665" y="259"/>
                  </a:lnTo>
                  <a:lnTo>
                    <a:pt x="554" y="332"/>
                  </a:lnTo>
                  <a:lnTo>
                    <a:pt x="443" y="425"/>
                  </a:lnTo>
                  <a:lnTo>
                    <a:pt x="351" y="535"/>
                  </a:lnTo>
                  <a:lnTo>
                    <a:pt x="277" y="646"/>
                  </a:lnTo>
                  <a:lnTo>
                    <a:pt x="185" y="756"/>
                  </a:lnTo>
                  <a:lnTo>
                    <a:pt x="130" y="886"/>
                  </a:lnTo>
                  <a:lnTo>
                    <a:pt x="75" y="1033"/>
                  </a:lnTo>
                  <a:lnTo>
                    <a:pt x="38" y="1162"/>
                  </a:lnTo>
                  <a:lnTo>
                    <a:pt x="19" y="1310"/>
                  </a:lnTo>
                  <a:lnTo>
                    <a:pt x="1" y="1457"/>
                  </a:lnTo>
                  <a:lnTo>
                    <a:pt x="19" y="1586"/>
                  </a:lnTo>
                  <a:lnTo>
                    <a:pt x="38" y="1734"/>
                  </a:lnTo>
                  <a:lnTo>
                    <a:pt x="75" y="1881"/>
                  </a:lnTo>
                  <a:lnTo>
                    <a:pt x="111" y="2010"/>
                  </a:lnTo>
                  <a:lnTo>
                    <a:pt x="185" y="2139"/>
                  </a:lnTo>
                  <a:lnTo>
                    <a:pt x="259" y="2250"/>
                  </a:lnTo>
                  <a:lnTo>
                    <a:pt x="333" y="2361"/>
                  </a:lnTo>
                  <a:lnTo>
                    <a:pt x="425" y="2471"/>
                  </a:lnTo>
                  <a:lnTo>
                    <a:pt x="536" y="2563"/>
                  </a:lnTo>
                  <a:lnTo>
                    <a:pt x="646" y="2656"/>
                  </a:lnTo>
                  <a:lnTo>
                    <a:pt x="775" y="2729"/>
                  </a:lnTo>
                  <a:lnTo>
                    <a:pt x="904" y="2803"/>
                  </a:lnTo>
                  <a:lnTo>
                    <a:pt x="1033" y="2840"/>
                  </a:lnTo>
                  <a:lnTo>
                    <a:pt x="1162" y="2877"/>
                  </a:lnTo>
                  <a:lnTo>
                    <a:pt x="1310" y="2914"/>
                  </a:lnTo>
                  <a:lnTo>
                    <a:pt x="1605" y="2914"/>
                  </a:lnTo>
                  <a:lnTo>
                    <a:pt x="1734" y="2895"/>
                  </a:lnTo>
                  <a:lnTo>
                    <a:pt x="1882" y="2858"/>
                  </a:lnTo>
                  <a:lnTo>
                    <a:pt x="2011" y="2803"/>
                  </a:lnTo>
                  <a:lnTo>
                    <a:pt x="2140" y="2748"/>
                  </a:lnTo>
                  <a:lnTo>
                    <a:pt x="2250" y="2674"/>
                  </a:lnTo>
                  <a:lnTo>
                    <a:pt x="2379" y="2582"/>
                  </a:lnTo>
                  <a:lnTo>
                    <a:pt x="2472" y="2490"/>
                  </a:lnTo>
                  <a:lnTo>
                    <a:pt x="2582" y="2379"/>
                  </a:lnTo>
                  <a:lnTo>
                    <a:pt x="2656" y="2268"/>
                  </a:lnTo>
                  <a:lnTo>
                    <a:pt x="2730" y="2158"/>
                  </a:lnTo>
                  <a:lnTo>
                    <a:pt x="2803" y="2029"/>
                  </a:lnTo>
                  <a:lnTo>
                    <a:pt x="2859" y="1900"/>
                  </a:lnTo>
                  <a:lnTo>
                    <a:pt x="2896" y="1752"/>
                  </a:lnTo>
                  <a:lnTo>
                    <a:pt x="2914" y="1623"/>
                  </a:lnTo>
                  <a:lnTo>
                    <a:pt x="2914" y="1476"/>
                  </a:lnTo>
                  <a:lnTo>
                    <a:pt x="2914" y="1328"/>
                  </a:lnTo>
                  <a:lnTo>
                    <a:pt x="2896" y="1181"/>
                  </a:lnTo>
                  <a:lnTo>
                    <a:pt x="2859" y="1051"/>
                  </a:lnTo>
                  <a:lnTo>
                    <a:pt x="2803" y="904"/>
                  </a:lnTo>
                  <a:lnTo>
                    <a:pt x="2748" y="793"/>
                  </a:lnTo>
                  <a:lnTo>
                    <a:pt x="2674" y="664"/>
                  </a:lnTo>
                  <a:lnTo>
                    <a:pt x="2582" y="554"/>
                  </a:lnTo>
                  <a:lnTo>
                    <a:pt x="2490" y="443"/>
                  </a:lnTo>
                  <a:lnTo>
                    <a:pt x="2398" y="351"/>
                  </a:lnTo>
                  <a:lnTo>
                    <a:pt x="2287" y="259"/>
                  </a:lnTo>
                  <a:lnTo>
                    <a:pt x="2158" y="185"/>
                  </a:lnTo>
                  <a:lnTo>
                    <a:pt x="2029" y="130"/>
                  </a:lnTo>
                  <a:lnTo>
                    <a:pt x="1900" y="74"/>
                  </a:lnTo>
                  <a:lnTo>
                    <a:pt x="1752" y="37"/>
                  </a:lnTo>
                  <a:lnTo>
                    <a:pt x="1623"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5" name="Google Shape;1295;p5"/>
            <p:cNvSpPr/>
            <p:nvPr/>
          </p:nvSpPr>
          <p:spPr>
            <a:xfrm>
              <a:off x="5168650" y="390225"/>
              <a:ext cx="72400" cy="72400"/>
            </a:xfrm>
            <a:custGeom>
              <a:avLst/>
              <a:gdLst/>
              <a:ahLst/>
              <a:cxnLst/>
              <a:rect l="l" t="t" r="r" b="b"/>
              <a:pathLst>
                <a:path w="2896" h="2896" extrusionOk="0">
                  <a:moveTo>
                    <a:pt x="1291" y="1"/>
                  </a:moveTo>
                  <a:lnTo>
                    <a:pt x="1144" y="19"/>
                  </a:lnTo>
                  <a:lnTo>
                    <a:pt x="1015" y="56"/>
                  </a:lnTo>
                  <a:lnTo>
                    <a:pt x="885" y="111"/>
                  </a:lnTo>
                  <a:lnTo>
                    <a:pt x="756" y="185"/>
                  </a:lnTo>
                  <a:lnTo>
                    <a:pt x="627" y="259"/>
                  </a:lnTo>
                  <a:lnTo>
                    <a:pt x="517" y="332"/>
                  </a:lnTo>
                  <a:lnTo>
                    <a:pt x="425" y="443"/>
                  </a:lnTo>
                  <a:lnTo>
                    <a:pt x="332" y="535"/>
                  </a:lnTo>
                  <a:lnTo>
                    <a:pt x="240" y="646"/>
                  </a:lnTo>
                  <a:lnTo>
                    <a:pt x="166" y="775"/>
                  </a:lnTo>
                  <a:lnTo>
                    <a:pt x="111" y="904"/>
                  </a:lnTo>
                  <a:lnTo>
                    <a:pt x="56" y="1033"/>
                  </a:lnTo>
                  <a:lnTo>
                    <a:pt x="19" y="1181"/>
                  </a:lnTo>
                  <a:lnTo>
                    <a:pt x="0" y="1310"/>
                  </a:lnTo>
                  <a:lnTo>
                    <a:pt x="0" y="1457"/>
                  </a:lnTo>
                  <a:lnTo>
                    <a:pt x="0" y="1605"/>
                  </a:lnTo>
                  <a:lnTo>
                    <a:pt x="37" y="1752"/>
                  </a:lnTo>
                  <a:lnTo>
                    <a:pt x="74" y="1881"/>
                  </a:lnTo>
                  <a:lnTo>
                    <a:pt x="111" y="2010"/>
                  </a:lnTo>
                  <a:lnTo>
                    <a:pt x="185" y="2139"/>
                  </a:lnTo>
                  <a:lnTo>
                    <a:pt x="259" y="2268"/>
                  </a:lnTo>
                  <a:lnTo>
                    <a:pt x="351" y="2379"/>
                  </a:lnTo>
                  <a:lnTo>
                    <a:pt x="443" y="2471"/>
                  </a:lnTo>
                  <a:lnTo>
                    <a:pt x="554" y="2564"/>
                  </a:lnTo>
                  <a:lnTo>
                    <a:pt x="664" y="2656"/>
                  </a:lnTo>
                  <a:lnTo>
                    <a:pt x="775" y="2729"/>
                  </a:lnTo>
                  <a:lnTo>
                    <a:pt x="904" y="2785"/>
                  </a:lnTo>
                  <a:lnTo>
                    <a:pt x="1033" y="2840"/>
                  </a:lnTo>
                  <a:lnTo>
                    <a:pt x="1180" y="2877"/>
                  </a:lnTo>
                  <a:lnTo>
                    <a:pt x="1310" y="2895"/>
                  </a:lnTo>
                  <a:lnTo>
                    <a:pt x="1605" y="2895"/>
                  </a:lnTo>
                  <a:lnTo>
                    <a:pt x="1752" y="2859"/>
                  </a:lnTo>
                  <a:lnTo>
                    <a:pt x="1881" y="2822"/>
                  </a:lnTo>
                  <a:lnTo>
                    <a:pt x="2010" y="2766"/>
                  </a:lnTo>
                  <a:lnTo>
                    <a:pt x="2139" y="2711"/>
                  </a:lnTo>
                  <a:lnTo>
                    <a:pt x="2268" y="2637"/>
                  </a:lnTo>
                  <a:lnTo>
                    <a:pt x="2379" y="2545"/>
                  </a:lnTo>
                  <a:lnTo>
                    <a:pt x="2471" y="2453"/>
                  </a:lnTo>
                  <a:lnTo>
                    <a:pt x="2582" y="2342"/>
                  </a:lnTo>
                  <a:lnTo>
                    <a:pt x="2656" y="2232"/>
                  </a:lnTo>
                  <a:lnTo>
                    <a:pt x="2729" y="2121"/>
                  </a:lnTo>
                  <a:lnTo>
                    <a:pt x="2785" y="1992"/>
                  </a:lnTo>
                  <a:lnTo>
                    <a:pt x="2840" y="1863"/>
                  </a:lnTo>
                  <a:lnTo>
                    <a:pt x="2877" y="1715"/>
                  </a:lnTo>
                  <a:lnTo>
                    <a:pt x="2895" y="1586"/>
                  </a:lnTo>
                  <a:lnTo>
                    <a:pt x="2895" y="1439"/>
                  </a:lnTo>
                  <a:lnTo>
                    <a:pt x="2895" y="1291"/>
                  </a:lnTo>
                  <a:lnTo>
                    <a:pt x="2877" y="1144"/>
                  </a:lnTo>
                  <a:lnTo>
                    <a:pt x="2840" y="1015"/>
                  </a:lnTo>
                  <a:lnTo>
                    <a:pt x="2785" y="886"/>
                  </a:lnTo>
                  <a:lnTo>
                    <a:pt x="2711" y="757"/>
                  </a:lnTo>
                  <a:lnTo>
                    <a:pt x="2637" y="628"/>
                  </a:lnTo>
                  <a:lnTo>
                    <a:pt x="2563" y="517"/>
                  </a:lnTo>
                  <a:lnTo>
                    <a:pt x="2453" y="425"/>
                  </a:lnTo>
                  <a:lnTo>
                    <a:pt x="2361" y="314"/>
                  </a:lnTo>
                  <a:lnTo>
                    <a:pt x="2250" y="240"/>
                  </a:lnTo>
                  <a:lnTo>
                    <a:pt x="2121" y="167"/>
                  </a:lnTo>
                  <a:lnTo>
                    <a:pt x="1992" y="111"/>
                  </a:lnTo>
                  <a:lnTo>
                    <a:pt x="1863" y="56"/>
                  </a:lnTo>
                  <a:lnTo>
                    <a:pt x="1715"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6" name="Google Shape;1296;p5"/>
            <p:cNvSpPr/>
            <p:nvPr/>
          </p:nvSpPr>
          <p:spPr>
            <a:xfrm>
              <a:off x="5117475" y="238125"/>
              <a:ext cx="71950" cy="50250"/>
            </a:xfrm>
            <a:custGeom>
              <a:avLst/>
              <a:gdLst/>
              <a:ahLst/>
              <a:cxnLst/>
              <a:rect l="l" t="t" r="r" b="b"/>
              <a:pathLst>
                <a:path w="2878" h="2010" extrusionOk="0">
                  <a:moveTo>
                    <a:pt x="130" y="0"/>
                  </a:moveTo>
                  <a:lnTo>
                    <a:pt x="75" y="129"/>
                  </a:lnTo>
                  <a:lnTo>
                    <a:pt x="38" y="277"/>
                  </a:lnTo>
                  <a:lnTo>
                    <a:pt x="1" y="406"/>
                  </a:lnTo>
                  <a:lnTo>
                    <a:pt x="1" y="553"/>
                  </a:lnTo>
                  <a:lnTo>
                    <a:pt x="1" y="701"/>
                  </a:lnTo>
                  <a:lnTo>
                    <a:pt x="38" y="848"/>
                  </a:lnTo>
                  <a:lnTo>
                    <a:pt x="75" y="977"/>
                  </a:lnTo>
                  <a:lnTo>
                    <a:pt x="111" y="1125"/>
                  </a:lnTo>
                  <a:lnTo>
                    <a:pt x="185" y="1254"/>
                  </a:lnTo>
                  <a:lnTo>
                    <a:pt x="259" y="1364"/>
                  </a:lnTo>
                  <a:lnTo>
                    <a:pt x="333" y="1475"/>
                  </a:lnTo>
                  <a:lnTo>
                    <a:pt x="425" y="1586"/>
                  </a:lnTo>
                  <a:lnTo>
                    <a:pt x="535" y="1678"/>
                  </a:lnTo>
                  <a:lnTo>
                    <a:pt x="646" y="1752"/>
                  </a:lnTo>
                  <a:lnTo>
                    <a:pt x="757" y="1825"/>
                  </a:lnTo>
                  <a:lnTo>
                    <a:pt x="886" y="1899"/>
                  </a:lnTo>
                  <a:lnTo>
                    <a:pt x="1015" y="1936"/>
                  </a:lnTo>
                  <a:lnTo>
                    <a:pt x="1162" y="1973"/>
                  </a:lnTo>
                  <a:lnTo>
                    <a:pt x="1310" y="1991"/>
                  </a:lnTo>
                  <a:lnTo>
                    <a:pt x="1457" y="2010"/>
                  </a:lnTo>
                  <a:lnTo>
                    <a:pt x="1605" y="1991"/>
                  </a:lnTo>
                  <a:lnTo>
                    <a:pt x="1734" y="1973"/>
                  </a:lnTo>
                  <a:lnTo>
                    <a:pt x="1881" y="1936"/>
                  </a:lnTo>
                  <a:lnTo>
                    <a:pt x="2011" y="1881"/>
                  </a:lnTo>
                  <a:lnTo>
                    <a:pt x="2140" y="1825"/>
                  </a:lnTo>
                  <a:lnTo>
                    <a:pt x="2250" y="1752"/>
                  </a:lnTo>
                  <a:lnTo>
                    <a:pt x="2361" y="1659"/>
                  </a:lnTo>
                  <a:lnTo>
                    <a:pt x="2472" y="1567"/>
                  </a:lnTo>
                  <a:lnTo>
                    <a:pt x="2564" y="1457"/>
                  </a:lnTo>
                  <a:lnTo>
                    <a:pt x="2637" y="1346"/>
                  </a:lnTo>
                  <a:lnTo>
                    <a:pt x="2711" y="1235"/>
                  </a:lnTo>
                  <a:lnTo>
                    <a:pt x="2767" y="1106"/>
                  </a:lnTo>
                  <a:lnTo>
                    <a:pt x="2822" y="977"/>
                  </a:lnTo>
                  <a:lnTo>
                    <a:pt x="2859" y="830"/>
                  </a:lnTo>
                  <a:lnTo>
                    <a:pt x="2877" y="682"/>
                  </a:lnTo>
                  <a:lnTo>
                    <a:pt x="2877" y="553"/>
                  </a:lnTo>
                  <a:lnTo>
                    <a:pt x="2877" y="406"/>
                  </a:lnTo>
                  <a:lnTo>
                    <a:pt x="2840" y="258"/>
                  </a:lnTo>
                  <a:lnTo>
                    <a:pt x="2803" y="129"/>
                  </a:lnTo>
                  <a:lnTo>
                    <a:pt x="27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7" name="Google Shape;1297;p5"/>
            <p:cNvSpPr/>
            <p:nvPr/>
          </p:nvSpPr>
          <p:spPr>
            <a:xfrm>
              <a:off x="5285275" y="655275"/>
              <a:ext cx="72850" cy="72850"/>
            </a:xfrm>
            <a:custGeom>
              <a:avLst/>
              <a:gdLst/>
              <a:ahLst/>
              <a:cxnLst/>
              <a:rect l="l" t="t" r="r" b="b"/>
              <a:pathLst>
                <a:path w="2914" h="2914" extrusionOk="0">
                  <a:moveTo>
                    <a:pt x="1346" y="1"/>
                  </a:moveTo>
                  <a:lnTo>
                    <a:pt x="1199" y="19"/>
                  </a:lnTo>
                  <a:lnTo>
                    <a:pt x="1051" y="56"/>
                  </a:lnTo>
                  <a:lnTo>
                    <a:pt x="922" y="111"/>
                  </a:lnTo>
                  <a:lnTo>
                    <a:pt x="793" y="167"/>
                  </a:lnTo>
                  <a:lnTo>
                    <a:pt x="682" y="240"/>
                  </a:lnTo>
                  <a:lnTo>
                    <a:pt x="572" y="332"/>
                  </a:lnTo>
                  <a:lnTo>
                    <a:pt x="461" y="425"/>
                  </a:lnTo>
                  <a:lnTo>
                    <a:pt x="369" y="517"/>
                  </a:lnTo>
                  <a:lnTo>
                    <a:pt x="277" y="646"/>
                  </a:lnTo>
                  <a:lnTo>
                    <a:pt x="203" y="757"/>
                  </a:lnTo>
                  <a:lnTo>
                    <a:pt x="129" y="886"/>
                  </a:lnTo>
                  <a:lnTo>
                    <a:pt x="74" y="1015"/>
                  </a:lnTo>
                  <a:lnTo>
                    <a:pt x="37" y="1162"/>
                  </a:lnTo>
                  <a:lnTo>
                    <a:pt x="19" y="1291"/>
                  </a:lnTo>
                  <a:lnTo>
                    <a:pt x="0" y="1439"/>
                  </a:lnTo>
                  <a:lnTo>
                    <a:pt x="19" y="1586"/>
                  </a:lnTo>
                  <a:lnTo>
                    <a:pt x="37" y="1734"/>
                  </a:lnTo>
                  <a:lnTo>
                    <a:pt x="74" y="1863"/>
                  </a:lnTo>
                  <a:lnTo>
                    <a:pt x="111" y="1992"/>
                  </a:lnTo>
                  <a:lnTo>
                    <a:pt x="185" y="2121"/>
                  </a:lnTo>
                  <a:lnTo>
                    <a:pt x="258" y="2250"/>
                  </a:lnTo>
                  <a:lnTo>
                    <a:pt x="332" y="2361"/>
                  </a:lnTo>
                  <a:lnTo>
                    <a:pt x="424" y="2471"/>
                  </a:lnTo>
                  <a:lnTo>
                    <a:pt x="535" y="2563"/>
                  </a:lnTo>
                  <a:lnTo>
                    <a:pt x="646" y="2656"/>
                  </a:lnTo>
                  <a:lnTo>
                    <a:pt x="756" y="2729"/>
                  </a:lnTo>
                  <a:lnTo>
                    <a:pt x="885" y="2785"/>
                  </a:lnTo>
                  <a:lnTo>
                    <a:pt x="1014" y="2840"/>
                  </a:lnTo>
                  <a:lnTo>
                    <a:pt x="1162" y="2877"/>
                  </a:lnTo>
                  <a:lnTo>
                    <a:pt x="1291" y="2914"/>
                  </a:lnTo>
                  <a:lnTo>
                    <a:pt x="1586" y="2914"/>
                  </a:lnTo>
                  <a:lnTo>
                    <a:pt x="1733" y="2895"/>
                  </a:lnTo>
                  <a:lnTo>
                    <a:pt x="1863" y="2858"/>
                  </a:lnTo>
                  <a:lnTo>
                    <a:pt x="2010" y="2803"/>
                  </a:lnTo>
                  <a:lnTo>
                    <a:pt x="2139" y="2748"/>
                  </a:lnTo>
                  <a:lnTo>
                    <a:pt x="2250" y="2674"/>
                  </a:lnTo>
                  <a:lnTo>
                    <a:pt x="2360" y="2582"/>
                  </a:lnTo>
                  <a:lnTo>
                    <a:pt x="2471" y="2490"/>
                  </a:lnTo>
                  <a:lnTo>
                    <a:pt x="2563" y="2398"/>
                  </a:lnTo>
                  <a:lnTo>
                    <a:pt x="2655" y="2287"/>
                  </a:lnTo>
                  <a:lnTo>
                    <a:pt x="2729" y="2158"/>
                  </a:lnTo>
                  <a:lnTo>
                    <a:pt x="2803" y="2029"/>
                  </a:lnTo>
                  <a:lnTo>
                    <a:pt x="2840" y="1900"/>
                  </a:lnTo>
                  <a:lnTo>
                    <a:pt x="2895" y="1771"/>
                  </a:lnTo>
                  <a:lnTo>
                    <a:pt x="2913" y="1623"/>
                  </a:lnTo>
                  <a:lnTo>
                    <a:pt x="2913" y="1476"/>
                  </a:lnTo>
                  <a:lnTo>
                    <a:pt x="2913" y="1328"/>
                  </a:lnTo>
                  <a:lnTo>
                    <a:pt x="2895" y="1199"/>
                  </a:lnTo>
                  <a:lnTo>
                    <a:pt x="2858" y="1052"/>
                  </a:lnTo>
                  <a:lnTo>
                    <a:pt x="2821" y="922"/>
                  </a:lnTo>
                  <a:lnTo>
                    <a:pt x="2748" y="793"/>
                  </a:lnTo>
                  <a:lnTo>
                    <a:pt x="2674" y="664"/>
                  </a:lnTo>
                  <a:lnTo>
                    <a:pt x="2600" y="554"/>
                  </a:lnTo>
                  <a:lnTo>
                    <a:pt x="2508" y="462"/>
                  </a:lnTo>
                  <a:lnTo>
                    <a:pt x="2397" y="351"/>
                  </a:lnTo>
                  <a:lnTo>
                    <a:pt x="2287" y="277"/>
                  </a:lnTo>
                  <a:lnTo>
                    <a:pt x="2176" y="185"/>
                  </a:lnTo>
                  <a:lnTo>
                    <a:pt x="2047" y="130"/>
                  </a:lnTo>
                  <a:lnTo>
                    <a:pt x="1918" y="74"/>
                  </a:lnTo>
                  <a:lnTo>
                    <a:pt x="1770" y="37"/>
                  </a:lnTo>
                  <a:lnTo>
                    <a:pt x="1623" y="19"/>
                  </a:lnTo>
                  <a:lnTo>
                    <a:pt x="14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8" name="Google Shape;1298;p5"/>
            <p:cNvSpPr/>
            <p:nvPr/>
          </p:nvSpPr>
          <p:spPr>
            <a:xfrm>
              <a:off x="5220275" y="561250"/>
              <a:ext cx="72400" cy="72375"/>
            </a:xfrm>
            <a:custGeom>
              <a:avLst/>
              <a:gdLst/>
              <a:ahLst/>
              <a:cxnLst/>
              <a:rect l="l" t="t" r="r" b="b"/>
              <a:pathLst>
                <a:path w="2896" h="2895" extrusionOk="0">
                  <a:moveTo>
                    <a:pt x="1439" y="0"/>
                  </a:moveTo>
                  <a:lnTo>
                    <a:pt x="1291" y="19"/>
                  </a:lnTo>
                  <a:lnTo>
                    <a:pt x="1162" y="37"/>
                  </a:lnTo>
                  <a:lnTo>
                    <a:pt x="1033" y="74"/>
                  </a:lnTo>
                  <a:lnTo>
                    <a:pt x="904" y="111"/>
                  </a:lnTo>
                  <a:lnTo>
                    <a:pt x="775" y="185"/>
                  </a:lnTo>
                  <a:lnTo>
                    <a:pt x="664" y="240"/>
                  </a:lnTo>
                  <a:lnTo>
                    <a:pt x="554" y="332"/>
                  </a:lnTo>
                  <a:lnTo>
                    <a:pt x="443" y="424"/>
                  </a:lnTo>
                  <a:lnTo>
                    <a:pt x="351" y="516"/>
                  </a:lnTo>
                  <a:lnTo>
                    <a:pt x="259" y="627"/>
                  </a:lnTo>
                  <a:lnTo>
                    <a:pt x="185" y="738"/>
                  </a:lnTo>
                  <a:lnTo>
                    <a:pt x="130" y="867"/>
                  </a:lnTo>
                  <a:lnTo>
                    <a:pt x="74" y="996"/>
                  </a:lnTo>
                  <a:lnTo>
                    <a:pt x="37" y="1125"/>
                  </a:lnTo>
                  <a:lnTo>
                    <a:pt x="0" y="1272"/>
                  </a:lnTo>
                  <a:lnTo>
                    <a:pt x="0" y="1401"/>
                  </a:lnTo>
                  <a:lnTo>
                    <a:pt x="0" y="1549"/>
                  </a:lnTo>
                  <a:lnTo>
                    <a:pt x="19" y="1696"/>
                  </a:lnTo>
                  <a:lnTo>
                    <a:pt x="37" y="1826"/>
                  </a:lnTo>
                  <a:lnTo>
                    <a:pt x="93" y="1973"/>
                  </a:lnTo>
                  <a:lnTo>
                    <a:pt x="148" y="2102"/>
                  </a:lnTo>
                  <a:lnTo>
                    <a:pt x="222" y="2213"/>
                  </a:lnTo>
                  <a:lnTo>
                    <a:pt x="296" y="2323"/>
                  </a:lnTo>
                  <a:lnTo>
                    <a:pt x="388" y="2434"/>
                  </a:lnTo>
                  <a:lnTo>
                    <a:pt x="498" y="2545"/>
                  </a:lnTo>
                  <a:lnTo>
                    <a:pt x="609" y="2618"/>
                  </a:lnTo>
                  <a:lnTo>
                    <a:pt x="720" y="2711"/>
                  </a:lnTo>
                  <a:lnTo>
                    <a:pt x="849" y="2766"/>
                  </a:lnTo>
                  <a:lnTo>
                    <a:pt x="978" y="2821"/>
                  </a:lnTo>
                  <a:lnTo>
                    <a:pt x="1125" y="2858"/>
                  </a:lnTo>
                  <a:lnTo>
                    <a:pt x="1254" y="2895"/>
                  </a:lnTo>
                  <a:lnTo>
                    <a:pt x="1549" y="2895"/>
                  </a:lnTo>
                  <a:lnTo>
                    <a:pt x="1697" y="2877"/>
                  </a:lnTo>
                  <a:lnTo>
                    <a:pt x="1826" y="2840"/>
                  </a:lnTo>
                  <a:lnTo>
                    <a:pt x="1973" y="2803"/>
                  </a:lnTo>
                  <a:lnTo>
                    <a:pt x="2102" y="2729"/>
                  </a:lnTo>
                  <a:lnTo>
                    <a:pt x="2213" y="2674"/>
                  </a:lnTo>
                  <a:lnTo>
                    <a:pt x="2324" y="2582"/>
                  </a:lnTo>
                  <a:lnTo>
                    <a:pt x="2434" y="2489"/>
                  </a:lnTo>
                  <a:lnTo>
                    <a:pt x="2527" y="2379"/>
                  </a:lnTo>
                  <a:lnTo>
                    <a:pt x="2619" y="2268"/>
                  </a:lnTo>
                  <a:lnTo>
                    <a:pt x="2692" y="2157"/>
                  </a:lnTo>
                  <a:lnTo>
                    <a:pt x="2766" y="2028"/>
                  </a:lnTo>
                  <a:lnTo>
                    <a:pt x="2822" y="1899"/>
                  </a:lnTo>
                  <a:lnTo>
                    <a:pt x="2858" y="1752"/>
                  </a:lnTo>
                  <a:lnTo>
                    <a:pt x="2877" y="1623"/>
                  </a:lnTo>
                  <a:lnTo>
                    <a:pt x="2895" y="1475"/>
                  </a:lnTo>
                  <a:lnTo>
                    <a:pt x="2877" y="1328"/>
                  </a:lnTo>
                  <a:lnTo>
                    <a:pt x="2858" y="1180"/>
                  </a:lnTo>
                  <a:lnTo>
                    <a:pt x="2822" y="1051"/>
                  </a:lnTo>
                  <a:lnTo>
                    <a:pt x="2785" y="904"/>
                  </a:lnTo>
                  <a:lnTo>
                    <a:pt x="2711" y="793"/>
                  </a:lnTo>
                  <a:lnTo>
                    <a:pt x="2637" y="664"/>
                  </a:lnTo>
                  <a:lnTo>
                    <a:pt x="2563" y="553"/>
                  </a:lnTo>
                  <a:lnTo>
                    <a:pt x="2471" y="443"/>
                  </a:lnTo>
                  <a:lnTo>
                    <a:pt x="2361" y="350"/>
                  </a:lnTo>
                  <a:lnTo>
                    <a:pt x="2250"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9" name="Google Shape;1299;p5"/>
            <p:cNvSpPr/>
            <p:nvPr/>
          </p:nvSpPr>
          <p:spPr>
            <a:xfrm>
              <a:off x="5416650" y="843800"/>
              <a:ext cx="72850" cy="72875"/>
            </a:xfrm>
            <a:custGeom>
              <a:avLst/>
              <a:gdLst/>
              <a:ahLst/>
              <a:cxnLst/>
              <a:rect l="l" t="t" r="r" b="b"/>
              <a:pathLst>
                <a:path w="2914" h="2915" extrusionOk="0">
                  <a:moveTo>
                    <a:pt x="1309" y="1"/>
                  </a:moveTo>
                  <a:lnTo>
                    <a:pt x="1162" y="38"/>
                  </a:lnTo>
                  <a:lnTo>
                    <a:pt x="1014" y="75"/>
                  </a:lnTo>
                  <a:lnTo>
                    <a:pt x="885" y="111"/>
                  </a:lnTo>
                  <a:lnTo>
                    <a:pt x="756" y="185"/>
                  </a:lnTo>
                  <a:lnTo>
                    <a:pt x="645" y="259"/>
                  </a:lnTo>
                  <a:lnTo>
                    <a:pt x="535" y="351"/>
                  </a:lnTo>
                  <a:lnTo>
                    <a:pt x="424" y="443"/>
                  </a:lnTo>
                  <a:lnTo>
                    <a:pt x="332" y="554"/>
                  </a:lnTo>
                  <a:lnTo>
                    <a:pt x="258" y="665"/>
                  </a:lnTo>
                  <a:lnTo>
                    <a:pt x="185" y="775"/>
                  </a:lnTo>
                  <a:lnTo>
                    <a:pt x="111" y="904"/>
                  </a:lnTo>
                  <a:lnTo>
                    <a:pt x="74" y="1033"/>
                  </a:lnTo>
                  <a:lnTo>
                    <a:pt x="37" y="1181"/>
                  </a:lnTo>
                  <a:lnTo>
                    <a:pt x="19" y="1328"/>
                  </a:lnTo>
                  <a:lnTo>
                    <a:pt x="0" y="1457"/>
                  </a:lnTo>
                  <a:lnTo>
                    <a:pt x="19" y="1605"/>
                  </a:lnTo>
                  <a:lnTo>
                    <a:pt x="37" y="1752"/>
                  </a:lnTo>
                  <a:lnTo>
                    <a:pt x="74" y="1881"/>
                  </a:lnTo>
                  <a:lnTo>
                    <a:pt x="129" y="2029"/>
                  </a:lnTo>
                  <a:lnTo>
                    <a:pt x="185" y="2158"/>
                  </a:lnTo>
                  <a:lnTo>
                    <a:pt x="258" y="2269"/>
                  </a:lnTo>
                  <a:lnTo>
                    <a:pt x="350" y="2379"/>
                  </a:lnTo>
                  <a:lnTo>
                    <a:pt x="443" y="2490"/>
                  </a:lnTo>
                  <a:lnTo>
                    <a:pt x="553" y="2582"/>
                  </a:lnTo>
                  <a:lnTo>
                    <a:pt x="664" y="2656"/>
                  </a:lnTo>
                  <a:lnTo>
                    <a:pt x="793" y="2730"/>
                  </a:lnTo>
                  <a:lnTo>
                    <a:pt x="922" y="2803"/>
                  </a:lnTo>
                  <a:lnTo>
                    <a:pt x="1051" y="2840"/>
                  </a:lnTo>
                  <a:lnTo>
                    <a:pt x="1180" y="2877"/>
                  </a:lnTo>
                  <a:lnTo>
                    <a:pt x="1328" y="2896"/>
                  </a:lnTo>
                  <a:lnTo>
                    <a:pt x="1475" y="2914"/>
                  </a:lnTo>
                  <a:lnTo>
                    <a:pt x="1623" y="2896"/>
                  </a:lnTo>
                  <a:lnTo>
                    <a:pt x="1752" y="2877"/>
                  </a:lnTo>
                  <a:lnTo>
                    <a:pt x="1899" y="2840"/>
                  </a:lnTo>
                  <a:lnTo>
                    <a:pt x="2028" y="2785"/>
                  </a:lnTo>
                  <a:lnTo>
                    <a:pt x="2157" y="2730"/>
                  </a:lnTo>
                  <a:lnTo>
                    <a:pt x="2268" y="2656"/>
                  </a:lnTo>
                  <a:lnTo>
                    <a:pt x="2397" y="2564"/>
                  </a:lnTo>
                  <a:lnTo>
                    <a:pt x="2489" y="2471"/>
                  </a:lnTo>
                  <a:lnTo>
                    <a:pt x="2581" y="2361"/>
                  </a:lnTo>
                  <a:lnTo>
                    <a:pt x="2674" y="2250"/>
                  </a:lnTo>
                  <a:lnTo>
                    <a:pt x="2747" y="2121"/>
                  </a:lnTo>
                  <a:lnTo>
                    <a:pt x="2803" y="1992"/>
                  </a:lnTo>
                  <a:lnTo>
                    <a:pt x="2858" y="1863"/>
                  </a:lnTo>
                  <a:lnTo>
                    <a:pt x="2895" y="1734"/>
                  </a:lnTo>
                  <a:lnTo>
                    <a:pt x="2913" y="1586"/>
                  </a:lnTo>
                  <a:lnTo>
                    <a:pt x="2913" y="1439"/>
                  </a:lnTo>
                  <a:lnTo>
                    <a:pt x="2913" y="1291"/>
                  </a:lnTo>
                  <a:lnTo>
                    <a:pt x="2876" y="1144"/>
                  </a:lnTo>
                  <a:lnTo>
                    <a:pt x="2840" y="1015"/>
                  </a:lnTo>
                  <a:lnTo>
                    <a:pt x="2803" y="886"/>
                  </a:lnTo>
                  <a:lnTo>
                    <a:pt x="2729" y="757"/>
                  </a:lnTo>
                  <a:lnTo>
                    <a:pt x="2655" y="628"/>
                  </a:lnTo>
                  <a:lnTo>
                    <a:pt x="2563" y="517"/>
                  </a:lnTo>
                  <a:lnTo>
                    <a:pt x="2471" y="425"/>
                  </a:lnTo>
                  <a:lnTo>
                    <a:pt x="2360" y="333"/>
                  </a:lnTo>
                  <a:lnTo>
                    <a:pt x="2250" y="240"/>
                  </a:lnTo>
                  <a:lnTo>
                    <a:pt x="2139" y="167"/>
                  </a:lnTo>
                  <a:lnTo>
                    <a:pt x="2010" y="111"/>
                  </a:lnTo>
                  <a:lnTo>
                    <a:pt x="1881" y="56"/>
                  </a:lnTo>
                  <a:lnTo>
                    <a:pt x="1733"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0" name="Google Shape;1300;p5"/>
            <p:cNvSpPr/>
            <p:nvPr/>
          </p:nvSpPr>
          <p:spPr>
            <a:xfrm>
              <a:off x="5482550" y="935075"/>
              <a:ext cx="72400" cy="72400"/>
            </a:xfrm>
            <a:custGeom>
              <a:avLst/>
              <a:gdLst/>
              <a:ahLst/>
              <a:cxnLst/>
              <a:rect l="l" t="t" r="r" b="b"/>
              <a:pathLst>
                <a:path w="2896" h="2896" extrusionOk="0">
                  <a:moveTo>
                    <a:pt x="1439" y="1"/>
                  </a:moveTo>
                  <a:lnTo>
                    <a:pt x="1291" y="19"/>
                  </a:lnTo>
                  <a:lnTo>
                    <a:pt x="1144" y="37"/>
                  </a:lnTo>
                  <a:lnTo>
                    <a:pt x="1015" y="74"/>
                  </a:lnTo>
                  <a:lnTo>
                    <a:pt x="886" y="130"/>
                  </a:lnTo>
                  <a:lnTo>
                    <a:pt x="757" y="203"/>
                  </a:lnTo>
                  <a:lnTo>
                    <a:pt x="628" y="277"/>
                  </a:lnTo>
                  <a:lnTo>
                    <a:pt x="517" y="351"/>
                  </a:lnTo>
                  <a:lnTo>
                    <a:pt x="425" y="461"/>
                  </a:lnTo>
                  <a:lnTo>
                    <a:pt x="333" y="554"/>
                  </a:lnTo>
                  <a:lnTo>
                    <a:pt x="240" y="664"/>
                  </a:lnTo>
                  <a:lnTo>
                    <a:pt x="167" y="793"/>
                  </a:lnTo>
                  <a:lnTo>
                    <a:pt x="111" y="922"/>
                  </a:lnTo>
                  <a:lnTo>
                    <a:pt x="56" y="1052"/>
                  </a:lnTo>
                  <a:lnTo>
                    <a:pt x="19" y="1199"/>
                  </a:lnTo>
                  <a:lnTo>
                    <a:pt x="1" y="1328"/>
                  </a:lnTo>
                  <a:lnTo>
                    <a:pt x="1" y="1476"/>
                  </a:lnTo>
                  <a:lnTo>
                    <a:pt x="19" y="1623"/>
                  </a:lnTo>
                  <a:lnTo>
                    <a:pt x="38" y="1752"/>
                  </a:lnTo>
                  <a:lnTo>
                    <a:pt x="75" y="1900"/>
                  </a:lnTo>
                  <a:lnTo>
                    <a:pt x="130" y="2029"/>
                  </a:lnTo>
                  <a:lnTo>
                    <a:pt x="185" y="2139"/>
                  </a:lnTo>
                  <a:lnTo>
                    <a:pt x="259" y="2268"/>
                  </a:lnTo>
                  <a:lnTo>
                    <a:pt x="351" y="2379"/>
                  </a:lnTo>
                  <a:lnTo>
                    <a:pt x="443" y="2471"/>
                  </a:lnTo>
                  <a:lnTo>
                    <a:pt x="536" y="2563"/>
                  </a:lnTo>
                  <a:lnTo>
                    <a:pt x="646" y="2656"/>
                  </a:lnTo>
                  <a:lnTo>
                    <a:pt x="757" y="2729"/>
                  </a:lnTo>
                  <a:lnTo>
                    <a:pt x="886" y="2785"/>
                  </a:lnTo>
                  <a:lnTo>
                    <a:pt x="1015" y="2840"/>
                  </a:lnTo>
                  <a:lnTo>
                    <a:pt x="1144" y="2877"/>
                  </a:lnTo>
                  <a:lnTo>
                    <a:pt x="1291" y="2895"/>
                  </a:lnTo>
                  <a:lnTo>
                    <a:pt x="1586" y="2895"/>
                  </a:lnTo>
                  <a:lnTo>
                    <a:pt x="1716" y="2877"/>
                  </a:lnTo>
                  <a:lnTo>
                    <a:pt x="1863" y="2840"/>
                  </a:lnTo>
                  <a:lnTo>
                    <a:pt x="1992" y="2785"/>
                  </a:lnTo>
                  <a:lnTo>
                    <a:pt x="2121" y="2729"/>
                  </a:lnTo>
                  <a:lnTo>
                    <a:pt x="2232" y="2656"/>
                  </a:lnTo>
                  <a:lnTo>
                    <a:pt x="2361" y="2582"/>
                  </a:lnTo>
                  <a:lnTo>
                    <a:pt x="2453" y="2471"/>
                  </a:lnTo>
                  <a:lnTo>
                    <a:pt x="2545" y="2379"/>
                  </a:lnTo>
                  <a:lnTo>
                    <a:pt x="2637" y="2268"/>
                  </a:lnTo>
                  <a:lnTo>
                    <a:pt x="2711" y="2139"/>
                  </a:lnTo>
                  <a:lnTo>
                    <a:pt x="2785" y="2010"/>
                  </a:lnTo>
                  <a:lnTo>
                    <a:pt x="2822" y="1881"/>
                  </a:lnTo>
                  <a:lnTo>
                    <a:pt x="2859" y="1752"/>
                  </a:lnTo>
                  <a:lnTo>
                    <a:pt x="2896" y="1605"/>
                  </a:lnTo>
                  <a:lnTo>
                    <a:pt x="2896" y="1457"/>
                  </a:lnTo>
                  <a:lnTo>
                    <a:pt x="2896" y="1310"/>
                  </a:lnTo>
                  <a:lnTo>
                    <a:pt x="2859" y="1162"/>
                  </a:lnTo>
                  <a:lnTo>
                    <a:pt x="2840" y="1033"/>
                  </a:lnTo>
                  <a:lnTo>
                    <a:pt x="2785" y="904"/>
                  </a:lnTo>
                  <a:lnTo>
                    <a:pt x="2711" y="775"/>
                  </a:lnTo>
                  <a:lnTo>
                    <a:pt x="2637" y="646"/>
                  </a:lnTo>
                  <a:lnTo>
                    <a:pt x="2564" y="535"/>
                  </a:lnTo>
                  <a:lnTo>
                    <a:pt x="2472" y="443"/>
                  </a:lnTo>
                  <a:lnTo>
                    <a:pt x="2361" y="332"/>
                  </a:lnTo>
                  <a:lnTo>
                    <a:pt x="2250" y="259"/>
                  </a:lnTo>
                  <a:lnTo>
                    <a:pt x="2121" y="185"/>
                  </a:lnTo>
                  <a:lnTo>
                    <a:pt x="1992" y="130"/>
                  </a:lnTo>
                  <a:lnTo>
                    <a:pt x="1863" y="74"/>
                  </a:lnTo>
                  <a:lnTo>
                    <a:pt x="1734" y="37"/>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1" name="Google Shape;1301;p5"/>
            <p:cNvSpPr/>
            <p:nvPr/>
          </p:nvSpPr>
          <p:spPr>
            <a:xfrm>
              <a:off x="5773875" y="1152175"/>
              <a:ext cx="71950" cy="72400"/>
            </a:xfrm>
            <a:custGeom>
              <a:avLst/>
              <a:gdLst/>
              <a:ahLst/>
              <a:cxnLst/>
              <a:rect l="l" t="t" r="r" b="b"/>
              <a:pathLst>
                <a:path w="2878" h="2896" extrusionOk="0">
                  <a:moveTo>
                    <a:pt x="1420" y="1"/>
                  </a:moveTo>
                  <a:lnTo>
                    <a:pt x="1273" y="19"/>
                  </a:lnTo>
                  <a:lnTo>
                    <a:pt x="1144" y="38"/>
                  </a:lnTo>
                  <a:lnTo>
                    <a:pt x="996" y="75"/>
                  </a:lnTo>
                  <a:lnTo>
                    <a:pt x="886" y="130"/>
                  </a:lnTo>
                  <a:lnTo>
                    <a:pt x="757" y="185"/>
                  </a:lnTo>
                  <a:lnTo>
                    <a:pt x="646" y="259"/>
                  </a:lnTo>
                  <a:lnTo>
                    <a:pt x="535" y="333"/>
                  </a:lnTo>
                  <a:lnTo>
                    <a:pt x="425" y="425"/>
                  </a:lnTo>
                  <a:lnTo>
                    <a:pt x="333" y="536"/>
                  </a:lnTo>
                  <a:lnTo>
                    <a:pt x="259" y="646"/>
                  </a:lnTo>
                  <a:lnTo>
                    <a:pt x="185" y="757"/>
                  </a:lnTo>
                  <a:lnTo>
                    <a:pt x="111" y="886"/>
                  </a:lnTo>
                  <a:lnTo>
                    <a:pt x="74" y="1015"/>
                  </a:lnTo>
                  <a:lnTo>
                    <a:pt x="38" y="1144"/>
                  </a:lnTo>
                  <a:lnTo>
                    <a:pt x="1" y="1273"/>
                  </a:lnTo>
                  <a:lnTo>
                    <a:pt x="1" y="1421"/>
                  </a:lnTo>
                  <a:lnTo>
                    <a:pt x="1" y="1568"/>
                  </a:lnTo>
                  <a:lnTo>
                    <a:pt x="19" y="1716"/>
                  </a:lnTo>
                  <a:lnTo>
                    <a:pt x="56" y="1845"/>
                  </a:lnTo>
                  <a:lnTo>
                    <a:pt x="111" y="1974"/>
                  </a:lnTo>
                  <a:lnTo>
                    <a:pt x="167" y="2103"/>
                  </a:lnTo>
                  <a:lnTo>
                    <a:pt x="240" y="2232"/>
                  </a:lnTo>
                  <a:lnTo>
                    <a:pt x="314" y="2343"/>
                  </a:lnTo>
                  <a:lnTo>
                    <a:pt x="425" y="2453"/>
                  </a:lnTo>
                  <a:lnTo>
                    <a:pt x="517" y="2545"/>
                  </a:lnTo>
                  <a:lnTo>
                    <a:pt x="628" y="2638"/>
                  </a:lnTo>
                  <a:lnTo>
                    <a:pt x="757" y="2711"/>
                  </a:lnTo>
                  <a:lnTo>
                    <a:pt x="867" y="2767"/>
                  </a:lnTo>
                  <a:lnTo>
                    <a:pt x="1015" y="2822"/>
                  </a:lnTo>
                  <a:lnTo>
                    <a:pt x="1144" y="2859"/>
                  </a:lnTo>
                  <a:lnTo>
                    <a:pt x="1291" y="2877"/>
                  </a:lnTo>
                  <a:lnTo>
                    <a:pt x="1439" y="2896"/>
                  </a:lnTo>
                  <a:lnTo>
                    <a:pt x="1586" y="2877"/>
                  </a:lnTo>
                  <a:lnTo>
                    <a:pt x="1715" y="2859"/>
                  </a:lnTo>
                  <a:lnTo>
                    <a:pt x="1863" y="2822"/>
                  </a:lnTo>
                  <a:lnTo>
                    <a:pt x="1992" y="2767"/>
                  </a:lnTo>
                  <a:lnTo>
                    <a:pt x="2121" y="2711"/>
                  </a:lnTo>
                  <a:lnTo>
                    <a:pt x="2232" y="2638"/>
                  </a:lnTo>
                  <a:lnTo>
                    <a:pt x="2342" y="2545"/>
                  </a:lnTo>
                  <a:lnTo>
                    <a:pt x="2453" y="2453"/>
                  </a:lnTo>
                  <a:lnTo>
                    <a:pt x="2545" y="2361"/>
                  </a:lnTo>
                  <a:lnTo>
                    <a:pt x="2637" y="2250"/>
                  </a:lnTo>
                  <a:lnTo>
                    <a:pt x="2711" y="2121"/>
                  </a:lnTo>
                  <a:lnTo>
                    <a:pt x="2766" y="1992"/>
                  </a:lnTo>
                  <a:lnTo>
                    <a:pt x="2822" y="1863"/>
                  </a:lnTo>
                  <a:lnTo>
                    <a:pt x="2859" y="1734"/>
                  </a:lnTo>
                  <a:lnTo>
                    <a:pt x="2877" y="1587"/>
                  </a:lnTo>
                  <a:lnTo>
                    <a:pt x="2877" y="1439"/>
                  </a:lnTo>
                  <a:lnTo>
                    <a:pt x="2877" y="1292"/>
                  </a:lnTo>
                  <a:lnTo>
                    <a:pt x="2859" y="1144"/>
                  </a:lnTo>
                  <a:lnTo>
                    <a:pt x="2803" y="1015"/>
                  </a:lnTo>
                  <a:lnTo>
                    <a:pt x="2766" y="886"/>
                  </a:lnTo>
                  <a:lnTo>
                    <a:pt x="2693" y="757"/>
                  </a:lnTo>
                  <a:lnTo>
                    <a:pt x="2619" y="628"/>
                  </a:lnTo>
                  <a:lnTo>
                    <a:pt x="2545" y="517"/>
                  </a:lnTo>
                  <a:lnTo>
                    <a:pt x="2435" y="425"/>
                  </a:lnTo>
                  <a:lnTo>
                    <a:pt x="2342" y="333"/>
                  </a:lnTo>
                  <a:lnTo>
                    <a:pt x="2232" y="241"/>
                  </a:lnTo>
                  <a:lnTo>
                    <a:pt x="2103" y="167"/>
                  </a:lnTo>
                  <a:lnTo>
                    <a:pt x="1974" y="112"/>
                  </a:lnTo>
                  <a:lnTo>
                    <a:pt x="1845" y="56"/>
                  </a:lnTo>
                  <a:lnTo>
                    <a:pt x="1715" y="38"/>
                  </a:lnTo>
                  <a:lnTo>
                    <a:pt x="1568"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2" name="Google Shape;1302;p5"/>
            <p:cNvSpPr/>
            <p:nvPr/>
          </p:nvSpPr>
          <p:spPr>
            <a:xfrm>
              <a:off x="5272825" y="736875"/>
              <a:ext cx="69625" cy="69625"/>
            </a:xfrm>
            <a:custGeom>
              <a:avLst/>
              <a:gdLst/>
              <a:ahLst/>
              <a:cxnLst/>
              <a:rect l="l" t="t" r="r" b="b"/>
              <a:pathLst>
                <a:path w="2785" h="2785" extrusionOk="0">
                  <a:moveTo>
                    <a:pt x="1273" y="0"/>
                  </a:moveTo>
                  <a:lnTo>
                    <a:pt x="1144" y="19"/>
                  </a:lnTo>
                  <a:lnTo>
                    <a:pt x="996" y="55"/>
                  </a:lnTo>
                  <a:lnTo>
                    <a:pt x="867" y="92"/>
                  </a:lnTo>
                  <a:lnTo>
                    <a:pt x="738" y="148"/>
                  </a:lnTo>
                  <a:lnTo>
                    <a:pt x="627" y="221"/>
                  </a:lnTo>
                  <a:lnTo>
                    <a:pt x="517" y="295"/>
                  </a:lnTo>
                  <a:lnTo>
                    <a:pt x="406" y="369"/>
                  </a:lnTo>
                  <a:lnTo>
                    <a:pt x="314" y="480"/>
                  </a:lnTo>
                  <a:lnTo>
                    <a:pt x="240" y="590"/>
                  </a:lnTo>
                  <a:lnTo>
                    <a:pt x="166" y="701"/>
                  </a:lnTo>
                  <a:lnTo>
                    <a:pt x="111" y="811"/>
                  </a:lnTo>
                  <a:lnTo>
                    <a:pt x="56" y="940"/>
                  </a:lnTo>
                  <a:lnTo>
                    <a:pt x="19" y="1088"/>
                  </a:lnTo>
                  <a:lnTo>
                    <a:pt x="0" y="1217"/>
                  </a:lnTo>
                  <a:lnTo>
                    <a:pt x="0" y="1365"/>
                  </a:lnTo>
                  <a:lnTo>
                    <a:pt x="0" y="1512"/>
                  </a:lnTo>
                  <a:lnTo>
                    <a:pt x="19" y="1660"/>
                  </a:lnTo>
                  <a:lnTo>
                    <a:pt x="56" y="1807"/>
                  </a:lnTo>
                  <a:lnTo>
                    <a:pt x="93" y="1936"/>
                  </a:lnTo>
                  <a:lnTo>
                    <a:pt x="148" y="2047"/>
                  </a:lnTo>
                  <a:lnTo>
                    <a:pt x="222" y="2176"/>
                  </a:lnTo>
                  <a:lnTo>
                    <a:pt x="295" y="2286"/>
                  </a:lnTo>
                  <a:lnTo>
                    <a:pt x="388" y="2379"/>
                  </a:lnTo>
                  <a:lnTo>
                    <a:pt x="480" y="2471"/>
                  </a:lnTo>
                  <a:lnTo>
                    <a:pt x="590" y="2545"/>
                  </a:lnTo>
                  <a:lnTo>
                    <a:pt x="701" y="2618"/>
                  </a:lnTo>
                  <a:lnTo>
                    <a:pt x="830" y="2674"/>
                  </a:lnTo>
                  <a:lnTo>
                    <a:pt x="959" y="2729"/>
                  </a:lnTo>
                  <a:lnTo>
                    <a:pt x="1088" y="2766"/>
                  </a:lnTo>
                  <a:lnTo>
                    <a:pt x="1236" y="2784"/>
                  </a:lnTo>
                  <a:lnTo>
                    <a:pt x="1531" y="2784"/>
                  </a:lnTo>
                  <a:lnTo>
                    <a:pt x="1678" y="2766"/>
                  </a:lnTo>
                  <a:lnTo>
                    <a:pt x="1807" y="2729"/>
                  </a:lnTo>
                  <a:lnTo>
                    <a:pt x="1936" y="2692"/>
                  </a:lnTo>
                  <a:lnTo>
                    <a:pt x="2066" y="2618"/>
                  </a:lnTo>
                  <a:lnTo>
                    <a:pt x="2176" y="2563"/>
                  </a:lnTo>
                  <a:lnTo>
                    <a:pt x="2287" y="2471"/>
                  </a:lnTo>
                  <a:lnTo>
                    <a:pt x="2397" y="2397"/>
                  </a:lnTo>
                  <a:lnTo>
                    <a:pt x="2471" y="2286"/>
                  </a:lnTo>
                  <a:lnTo>
                    <a:pt x="2563" y="2176"/>
                  </a:lnTo>
                  <a:lnTo>
                    <a:pt x="2619" y="2065"/>
                  </a:lnTo>
                  <a:lnTo>
                    <a:pt x="2692" y="1936"/>
                  </a:lnTo>
                  <a:lnTo>
                    <a:pt x="2729" y="1807"/>
                  </a:lnTo>
                  <a:lnTo>
                    <a:pt x="2766" y="1678"/>
                  </a:lnTo>
                  <a:lnTo>
                    <a:pt x="2785" y="1530"/>
                  </a:lnTo>
                  <a:lnTo>
                    <a:pt x="2785" y="1383"/>
                  </a:lnTo>
                  <a:lnTo>
                    <a:pt x="2785" y="1235"/>
                  </a:lnTo>
                  <a:lnTo>
                    <a:pt x="2766" y="1106"/>
                  </a:lnTo>
                  <a:lnTo>
                    <a:pt x="2729" y="977"/>
                  </a:lnTo>
                  <a:lnTo>
                    <a:pt x="2692" y="848"/>
                  </a:lnTo>
                  <a:lnTo>
                    <a:pt x="2619" y="719"/>
                  </a:lnTo>
                  <a:lnTo>
                    <a:pt x="2563" y="609"/>
                  </a:lnTo>
                  <a:lnTo>
                    <a:pt x="2490" y="498"/>
                  </a:lnTo>
                  <a:lnTo>
                    <a:pt x="2397" y="406"/>
                  </a:lnTo>
                  <a:lnTo>
                    <a:pt x="2305" y="314"/>
                  </a:lnTo>
                  <a:lnTo>
                    <a:pt x="2195" y="240"/>
                  </a:lnTo>
                  <a:lnTo>
                    <a:pt x="2084" y="166"/>
                  </a:lnTo>
                  <a:lnTo>
                    <a:pt x="1973" y="111"/>
                  </a:lnTo>
                  <a:lnTo>
                    <a:pt x="1844" y="55"/>
                  </a:lnTo>
                  <a:lnTo>
                    <a:pt x="1715" y="19"/>
                  </a:lnTo>
                  <a:lnTo>
                    <a:pt x="15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3" name="Google Shape;1303;p5"/>
            <p:cNvSpPr/>
            <p:nvPr/>
          </p:nvSpPr>
          <p:spPr>
            <a:xfrm>
              <a:off x="5548925" y="1030025"/>
              <a:ext cx="71025" cy="71025"/>
            </a:xfrm>
            <a:custGeom>
              <a:avLst/>
              <a:gdLst/>
              <a:ahLst/>
              <a:cxnLst/>
              <a:rect l="l" t="t" r="r" b="b"/>
              <a:pathLst>
                <a:path w="2841" h="2841" extrusionOk="0">
                  <a:moveTo>
                    <a:pt x="1476" y="1"/>
                  </a:moveTo>
                  <a:lnTo>
                    <a:pt x="1310" y="19"/>
                  </a:lnTo>
                  <a:lnTo>
                    <a:pt x="1162" y="19"/>
                  </a:lnTo>
                  <a:lnTo>
                    <a:pt x="1033" y="56"/>
                  </a:lnTo>
                  <a:lnTo>
                    <a:pt x="904" y="111"/>
                  </a:lnTo>
                  <a:lnTo>
                    <a:pt x="775" y="167"/>
                  </a:lnTo>
                  <a:lnTo>
                    <a:pt x="646" y="222"/>
                  </a:lnTo>
                  <a:lnTo>
                    <a:pt x="536" y="314"/>
                  </a:lnTo>
                  <a:lnTo>
                    <a:pt x="425" y="406"/>
                  </a:lnTo>
                  <a:lnTo>
                    <a:pt x="333" y="499"/>
                  </a:lnTo>
                  <a:lnTo>
                    <a:pt x="259" y="609"/>
                  </a:lnTo>
                  <a:lnTo>
                    <a:pt x="185" y="738"/>
                  </a:lnTo>
                  <a:lnTo>
                    <a:pt x="112" y="849"/>
                  </a:lnTo>
                  <a:lnTo>
                    <a:pt x="75" y="996"/>
                  </a:lnTo>
                  <a:lnTo>
                    <a:pt x="38" y="1126"/>
                  </a:lnTo>
                  <a:lnTo>
                    <a:pt x="19" y="1273"/>
                  </a:lnTo>
                  <a:lnTo>
                    <a:pt x="1" y="1421"/>
                  </a:lnTo>
                  <a:lnTo>
                    <a:pt x="19" y="1568"/>
                  </a:lnTo>
                  <a:lnTo>
                    <a:pt x="38" y="1716"/>
                  </a:lnTo>
                  <a:lnTo>
                    <a:pt x="75" y="1845"/>
                  </a:lnTo>
                  <a:lnTo>
                    <a:pt x="112" y="1974"/>
                  </a:lnTo>
                  <a:lnTo>
                    <a:pt x="167" y="2103"/>
                  </a:lnTo>
                  <a:lnTo>
                    <a:pt x="241" y="2213"/>
                  </a:lnTo>
                  <a:lnTo>
                    <a:pt x="314" y="2324"/>
                  </a:lnTo>
                  <a:lnTo>
                    <a:pt x="407" y="2416"/>
                  </a:lnTo>
                  <a:lnTo>
                    <a:pt x="499" y="2508"/>
                  </a:lnTo>
                  <a:lnTo>
                    <a:pt x="609" y="2601"/>
                  </a:lnTo>
                  <a:lnTo>
                    <a:pt x="738" y="2656"/>
                  </a:lnTo>
                  <a:lnTo>
                    <a:pt x="849" y="2730"/>
                  </a:lnTo>
                  <a:lnTo>
                    <a:pt x="978" y="2767"/>
                  </a:lnTo>
                  <a:lnTo>
                    <a:pt x="1126" y="2803"/>
                  </a:lnTo>
                  <a:lnTo>
                    <a:pt x="1255" y="2822"/>
                  </a:lnTo>
                  <a:lnTo>
                    <a:pt x="1402" y="2840"/>
                  </a:lnTo>
                  <a:lnTo>
                    <a:pt x="1550" y="2840"/>
                  </a:lnTo>
                  <a:lnTo>
                    <a:pt x="1697" y="2822"/>
                  </a:lnTo>
                  <a:lnTo>
                    <a:pt x="1826" y="2785"/>
                  </a:lnTo>
                  <a:lnTo>
                    <a:pt x="1955" y="2730"/>
                  </a:lnTo>
                  <a:lnTo>
                    <a:pt x="2084" y="2674"/>
                  </a:lnTo>
                  <a:lnTo>
                    <a:pt x="2195" y="2619"/>
                  </a:lnTo>
                  <a:lnTo>
                    <a:pt x="2306" y="2527"/>
                  </a:lnTo>
                  <a:lnTo>
                    <a:pt x="2416" y="2453"/>
                  </a:lnTo>
                  <a:lnTo>
                    <a:pt x="2508" y="2342"/>
                  </a:lnTo>
                  <a:lnTo>
                    <a:pt x="2582" y="2250"/>
                  </a:lnTo>
                  <a:lnTo>
                    <a:pt x="2656" y="2121"/>
                  </a:lnTo>
                  <a:lnTo>
                    <a:pt x="2711" y="2011"/>
                  </a:lnTo>
                  <a:lnTo>
                    <a:pt x="2767" y="1882"/>
                  </a:lnTo>
                  <a:lnTo>
                    <a:pt x="2803" y="1734"/>
                  </a:lnTo>
                  <a:lnTo>
                    <a:pt x="2822" y="1605"/>
                  </a:lnTo>
                  <a:lnTo>
                    <a:pt x="2840" y="1457"/>
                  </a:lnTo>
                  <a:lnTo>
                    <a:pt x="2840" y="1310"/>
                  </a:lnTo>
                  <a:lnTo>
                    <a:pt x="2822" y="1162"/>
                  </a:lnTo>
                  <a:lnTo>
                    <a:pt x="2785" y="1033"/>
                  </a:lnTo>
                  <a:lnTo>
                    <a:pt x="2748" y="904"/>
                  </a:lnTo>
                  <a:lnTo>
                    <a:pt x="2693" y="775"/>
                  </a:lnTo>
                  <a:lnTo>
                    <a:pt x="2619" y="665"/>
                  </a:lnTo>
                  <a:lnTo>
                    <a:pt x="2545" y="554"/>
                  </a:lnTo>
                  <a:lnTo>
                    <a:pt x="2453" y="443"/>
                  </a:lnTo>
                  <a:lnTo>
                    <a:pt x="2361" y="351"/>
                  </a:lnTo>
                  <a:lnTo>
                    <a:pt x="2250" y="277"/>
                  </a:lnTo>
                  <a:lnTo>
                    <a:pt x="2140" y="204"/>
                  </a:lnTo>
                  <a:lnTo>
                    <a:pt x="2011" y="130"/>
                  </a:lnTo>
                  <a:lnTo>
                    <a:pt x="1882" y="75"/>
                  </a:lnTo>
                  <a:lnTo>
                    <a:pt x="1753" y="38"/>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4" name="Google Shape;1304;p5"/>
            <p:cNvSpPr/>
            <p:nvPr/>
          </p:nvSpPr>
          <p:spPr>
            <a:xfrm>
              <a:off x="5338275" y="830900"/>
              <a:ext cx="70100" cy="70100"/>
            </a:xfrm>
            <a:custGeom>
              <a:avLst/>
              <a:gdLst/>
              <a:ahLst/>
              <a:cxnLst/>
              <a:rect l="l" t="t" r="r" b="b"/>
              <a:pathLst>
                <a:path w="2804" h="2804" extrusionOk="0">
                  <a:moveTo>
                    <a:pt x="1218" y="1"/>
                  </a:moveTo>
                  <a:lnTo>
                    <a:pt x="1089" y="37"/>
                  </a:lnTo>
                  <a:lnTo>
                    <a:pt x="959" y="74"/>
                  </a:lnTo>
                  <a:lnTo>
                    <a:pt x="830" y="111"/>
                  </a:lnTo>
                  <a:lnTo>
                    <a:pt x="701" y="166"/>
                  </a:lnTo>
                  <a:lnTo>
                    <a:pt x="591" y="240"/>
                  </a:lnTo>
                  <a:lnTo>
                    <a:pt x="498" y="314"/>
                  </a:lnTo>
                  <a:lnTo>
                    <a:pt x="388" y="406"/>
                  </a:lnTo>
                  <a:lnTo>
                    <a:pt x="314" y="498"/>
                  </a:lnTo>
                  <a:lnTo>
                    <a:pt x="240" y="609"/>
                  </a:lnTo>
                  <a:lnTo>
                    <a:pt x="167" y="720"/>
                  </a:lnTo>
                  <a:lnTo>
                    <a:pt x="111" y="849"/>
                  </a:lnTo>
                  <a:lnTo>
                    <a:pt x="56" y="978"/>
                  </a:lnTo>
                  <a:lnTo>
                    <a:pt x="38" y="1107"/>
                  </a:lnTo>
                  <a:lnTo>
                    <a:pt x="1" y="1236"/>
                  </a:lnTo>
                  <a:lnTo>
                    <a:pt x="1" y="1383"/>
                  </a:lnTo>
                  <a:lnTo>
                    <a:pt x="1" y="1531"/>
                  </a:lnTo>
                  <a:lnTo>
                    <a:pt x="19" y="1678"/>
                  </a:lnTo>
                  <a:lnTo>
                    <a:pt x="56" y="1807"/>
                  </a:lnTo>
                  <a:lnTo>
                    <a:pt x="111" y="1937"/>
                  </a:lnTo>
                  <a:lnTo>
                    <a:pt x="167" y="2066"/>
                  </a:lnTo>
                  <a:lnTo>
                    <a:pt x="240" y="2195"/>
                  </a:lnTo>
                  <a:lnTo>
                    <a:pt x="314" y="2287"/>
                  </a:lnTo>
                  <a:lnTo>
                    <a:pt x="406" y="2397"/>
                  </a:lnTo>
                  <a:lnTo>
                    <a:pt x="498" y="2490"/>
                  </a:lnTo>
                  <a:lnTo>
                    <a:pt x="609" y="2563"/>
                  </a:lnTo>
                  <a:lnTo>
                    <a:pt x="720" y="2637"/>
                  </a:lnTo>
                  <a:lnTo>
                    <a:pt x="849" y="2692"/>
                  </a:lnTo>
                  <a:lnTo>
                    <a:pt x="978" y="2729"/>
                  </a:lnTo>
                  <a:lnTo>
                    <a:pt x="1107" y="2766"/>
                  </a:lnTo>
                  <a:lnTo>
                    <a:pt x="1254" y="2785"/>
                  </a:lnTo>
                  <a:lnTo>
                    <a:pt x="1402" y="2803"/>
                  </a:lnTo>
                  <a:lnTo>
                    <a:pt x="1549" y="2785"/>
                  </a:lnTo>
                  <a:lnTo>
                    <a:pt x="1697" y="2766"/>
                  </a:lnTo>
                  <a:lnTo>
                    <a:pt x="1826" y="2729"/>
                  </a:lnTo>
                  <a:lnTo>
                    <a:pt x="1955" y="2692"/>
                  </a:lnTo>
                  <a:lnTo>
                    <a:pt x="2084" y="2637"/>
                  </a:lnTo>
                  <a:lnTo>
                    <a:pt x="2195" y="2563"/>
                  </a:lnTo>
                  <a:lnTo>
                    <a:pt x="2305" y="2471"/>
                  </a:lnTo>
                  <a:lnTo>
                    <a:pt x="2398" y="2379"/>
                  </a:lnTo>
                  <a:lnTo>
                    <a:pt x="2490" y="2287"/>
                  </a:lnTo>
                  <a:lnTo>
                    <a:pt x="2564" y="2176"/>
                  </a:lnTo>
                  <a:lnTo>
                    <a:pt x="2637" y="2066"/>
                  </a:lnTo>
                  <a:lnTo>
                    <a:pt x="2693" y="1937"/>
                  </a:lnTo>
                  <a:lnTo>
                    <a:pt x="2748" y="1807"/>
                  </a:lnTo>
                  <a:lnTo>
                    <a:pt x="2766" y="1678"/>
                  </a:lnTo>
                  <a:lnTo>
                    <a:pt x="2785" y="1531"/>
                  </a:lnTo>
                  <a:lnTo>
                    <a:pt x="2803" y="1383"/>
                  </a:lnTo>
                  <a:lnTo>
                    <a:pt x="2785" y="1236"/>
                  </a:lnTo>
                  <a:lnTo>
                    <a:pt x="2766" y="1088"/>
                  </a:lnTo>
                  <a:lnTo>
                    <a:pt x="2730" y="959"/>
                  </a:lnTo>
                  <a:lnTo>
                    <a:pt x="2693" y="830"/>
                  </a:lnTo>
                  <a:lnTo>
                    <a:pt x="2619" y="701"/>
                  </a:lnTo>
                  <a:lnTo>
                    <a:pt x="2545" y="591"/>
                  </a:lnTo>
                  <a:lnTo>
                    <a:pt x="2471" y="480"/>
                  </a:lnTo>
                  <a:lnTo>
                    <a:pt x="2379" y="388"/>
                  </a:lnTo>
                  <a:lnTo>
                    <a:pt x="2287" y="296"/>
                  </a:lnTo>
                  <a:lnTo>
                    <a:pt x="2176" y="222"/>
                  </a:lnTo>
                  <a:lnTo>
                    <a:pt x="2047" y="148"/>
                  </a:lnTo>
                  <a:lnTo>
                    <a:pt x="1937" y="93"/>
                  </a:lnTo>
                  <a:lnTo>
                    <a:pt x="1789" y="56"/>
                  </a:lnTo>
                  <a:lnTo>
                    <a:pt x="1660"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5" name="Google Shape;1305;p5"/>
            <p:cNvSpPr/>
            <p:nvPr/>
          </p:nvSpPr>
          <p:spPr>
            <a:xfrm>
              <a:off x="5104125" y="297125"/>
              <a:ext cx="70075" cy="70075"/>
            </a:xfrm>
            <a:custGeom>
              <a:avLst/>
              <a:gdLst/>
              <a:ahLst/>
              <a:cxnLst/>
              <a:rect l="l" t="t" r="r" b="b"/>
              <a:pathLst>
                <a:path w="2803" h="2803" extrusionOk="0">
                  <a:moveTo>
                    <a:pt x="1291" y="0"/>
                  </a:moveTo>
                  <a:lnTo>
                    <a:pt x="1143" y="19"/>
                  </a:lnTo>
                  <a:lnTo>
                    <a:pt x="996" y="55"/>
                  </a:lnTo>
                  <a:lnTo>
                    <a:pt x="867" y="92"/>
                  </a:lnTo>
                  <a:lnTo>
                    <a:pt x="756" y="148"/>
                  </a:lnTo>
                  <a:lnTo>
                    <a:pt x="627" y="221"/>
                  </a:lnTo>
                  <a:lnTo>
                    <a:pt x="516" y="295"/>
                  </a:lnTo>
                  <a:lnTo>
                    <a:pt x="424" y="387"/>
                  </a:lnTo>
                  <a:lnTo>
                    <a:pt x="332" y="479"/>
                  </a:lnTo>
                  <a:lnTo>
                    <a:pt x="258" y="590"/>
                  </a:lnTo>
                  <a:lnTo>
                    <a:pt x="184" y="701"/>
                  </a:lnTo>
                  <a:lnTo>
                    <a:pt x="111" y="830"/>
                  </a:lnTo>
                  <a:lnTo>
                    <a:pt x="74" y="959"/>
                  </a:lnTo>
                  <a:lnTo>
                    <a:pt x="37" y="1088"/>
                  </a:lnTo>
                  <a:lnTo>
                    <a:pt x="19" y="1235"/>
                  </a:lnTo>
                  <a:lnTo>
                    <a:pt x="0" y="1383"/>
                  </a:lnTo>
                  <a:lnTo>
                    <a:pt x="0" y="1530"/>
                  </a:lnTo>
                  <a:lnTo>
                    <a:pt x="19" y="1660"/>
                  </a:lnTo>
                  <a:lnTo>
                    <a:pt x="55" y="1807"/>
                  </a:lnTo>
                  <a:lnTo>
                    <a:pt x="92" y="1936"/>
                  </a:lnTo>
                  <a:lnTo>
                    <a:pt x="148" y="2065"/>
                  </a:lnTo>
                  <a:lnTo>
                    <a:pt x="221" y="2176"/>
                  </a:lnTo>
                  <a:lnTo>
                    <a:pt x="295" y="2286"/>
                  </a:lnTo>
                  <a:lnTo>
                    <a:pt x="387" y="2379"/>
                  </a:lnTo>
                  <a:lnTo>
                    <a:pt x="479" y="2471"/>
                  </a:lnTo>
                  <a:lnTo>
                    <a:pt x="590" y="2563"/>
                  </a:lnTo>
                  <a:lnTo>
                    <a:pt x="701" y="2637"/>
                  </a:lnTo>
                  <a:lnTo>
                    <a:pt x="830" y="2692"/>
                  </a:lnTo>
                  <a:lnTo>
                    <a:pt x="959" y="2729"/>
                  </a:lnTo>
                  <a:lnTo>
                    <a:pt x="1088" y="2766"/>
                  </a:lnTo>
                  <a:lnTo>
                    <a:pt x="1235" y="2803"/>
                  </a:lnTo>
                  <a:lnTo>
                    <a:pt x="1530" y="2803"/>
                  </a:lnTo>
                  <a:lnTo>
                    <a:pt x="1678" y="2784"/>
                  </a:lnTo>
                  <a:lnTo>
                    <a:pt x="1807" y="2747"/>
                  </a:lnTo>
                  <a:lnTo>
                    <a:pt x="1936" y="2711"/>
                  </a:lnTo>
                  <a:lnTo>
                    <a:pt x="2065" y="2655"/>
                  </a:lnTo>
                  <a:lnTo>
                    <a:pt x="2176" y="2581"/>
                  </a:lnTo>
                  <a:lnTo>
                    <a:pt x="2286" y="2508"/>
                  </a:lnTo>
                  <a:lnTo>
                    <a:pt x="2397" y="2415"/>
                  </a:lnTo>
                  <a:lnTo>
                    <a:pt x="2471" y="2323"/>
                  </a:lnTo>
                  <a:lnTo>
                    <a:pt x="2563" y="2213"/>
                  </a:lnTo>
                  <a:lnTo>
                    <a:pt x="2637" y="2102"/>
                  </a:lnTo>
                  <a:lnTo>
                    <a:pt x="2692" y="1973"/>
                  </a:lnTo>
                  <a:lnTo>
                    <a:pt x="2747" y="1844"/>
                  </a:lnTo>
                  <a:lnTo>
                    <a:pt x="2784" y="1715"/>
                  </a:lnTo>
                  <a:lnTo>
                    <a:pt x="2803" y="1567"/>
                  </a:lnTo>
                  <a:lnTo>
                    <a:pt x="2803" y="1420"/>
                  </a:lnTo>
                  <a:lnTo>
                    <a:pt x="2803" y="1272"/>
                  </a:lnTo>
                  <a:lnTo>
                    <a:pt x="2784" y="1143"/>
                  </a:lnTo>
                  <a:lnTo>
                    <a:pt x="2747" y="996"/>
                  </a:lnTo>
                  <a:lnTo>
                    <a:pt x="2710" y="867"/>
                  </a:lnTo>
                  <a:lnTo>
                    <a:pt x="2655" y="738"/>
                  </a:lnTo>
                  <a:lnTo>
                    <a:pt x="2581" y="627"/>
                  </a:lnTo>
                  <a:lnTo>
                    <a:pt x="2508" y="516"/>
                  </a:lnTo>
                  <a:lnTo>
                    <a:pt x="2415" y="424"/>
                  </a:lnTo>
                  <a:lnTo>
                    <a:pt x="2323" y="332"/>
                  </a:lnTo>
                  <a:lnTo>
                    <a:pt x="2213" y="240"/>
                  </a:lnTo>
                  <a:lnTo>
                    <a:pt x="2102" y="184"/>
                  </a:lnTo>
                  <a:lnTo>
                    <a:pt x="1991" y="111"/>
                  </a:lnTo>
                  <a:lnTo>
                    <a:pt x="1862" y="74"/>
                  </a:lnTo>
                  <a:lnTo>
                    <a:pt x="1715" y="37"/>
                  </a:lnTo>
                  <a:lnTo>
                    <a:pt x="15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6" name="Google Shape;1306;p5"/>
            <p:cNvSpPr/>
            <p:nvPr/>
          </p:nvSpPr>
          <p:spPr>
            <a:xfrm>
              <a:off x="5155275" y="470900"/>
              <a:ext cx="70550" cy="70550"/>
            </a:xfrm>
            <a:custGeom>
              <a:avLst/>
              <a:gdLst/>
              <a:ahLst/>
              <a:cxnLst/>
              <a:rect l="l" t="t" r="r" b="b"/>
              <a:pathLst>
                <a:path w="2822" h="2822" extrusionOk="0">
                  <a:moveTo>
                    <a:pt x="1439" y="0"/>
                  </a:moveTo>
                  <a:lnTo>
                    <a:pt x="1291" y="19"/>
                  </a:lnTo>
                  <a:lnTo>
                    <a:pt x="1144" y="37"/>
                  </a:lnTo>
                  <a:lnTo>
                    <a:pt x="1015" y="56"/>
                  </a:lnTo>
                  <a:lnTo>
                    <a:pt x="886" y="111"/>
                  </a:lnTo>
                  <a:lnTo>
                    <a:pt x="757" y="166"/>
                  </a:lnTo>
                  <a:lnTo>
                    <a:pt x="646" y="222"/>
                  </a:lnTo>
                  <a:lnTo>
                    <a:pt x="535" y="314"/>
                  </a:lnTo>
                  <a:lnTo>
                    <a:pt x="425" y="387"/>
                  </a:lnTo>
                  <a:lnTo>
                    <a:pt x="333" y="498"/>
                  </a:lnTo>
                  <a:lnTo>
                    <a:pt x="259" y="590"/>
                  </a:lnTo>
                  <a:lnTo>
                    <a:pt x="185" y="719"/>
                  </a:lnTo>
                  <a:lnTo>
                    <a:pt x="130" y="830"/>
                  </a:lnTo>
                  <a:lnTo>
                    <a:pt x="74" y="959"/>
                  </a:lnTo>
                  <a:lnTo>
                    <a:pt x="38" y="1107"/>
                  </a:lnTo>
                  <a:lnTo>
                    <a:pt x="19" y="1236"/>
                  </a:lnTo>
                  <a:lnTo>
                    <a:pt x="1" y="1383"/>
                  </a:lnTo>
                  <a:lnTo>
                    <a:pt x="1" y="1531"/>
                  </a:lnTo>
                  <a:lnTo>
                    <a:pt x="19" y="1678"/>
                  </a:lnTo>
                  <a:lnTo>
                    <a:pt x="56" y="1807"/>
                  </a:lnTo>
                  <a:lnTo>
                    <a:pt x="111" y="1955"/>
                  </a:lnTo>
                  <a:lnTo>
                    <a:pt x="167" y="2065"/>
                  </a:lnTo>
                  <a:lnTo>
                    <a:pt x="222" y="2194"/>
                  </a:lnTo>
                  <a:lnTo>
                    <a:pt x="314" y="2305"/>
                  </a:lnTo>
                  <a:lnTo>
                    <a:pt x="388" y="2397"/>
                  </a:lnTo>
                  <a:lnTo>
                    <a:pt x="499" y="2489"/>
                  </a:lnTo>
                  <a:lnTo>
                    <a:pt x="591" y="2582"/>
                  </a:lnTo>
                  <a:lnTo>
                    <a:pt x="720" y="2637"/>
                  </a:lnTo>
                  <a:lnTo>
                    <a:pt x="830" y="2711"/>
                  </a:lnTo>
                  <a:lnTo>
                    <a:pt x="960" y="2748"/>
                  </a:lnTo>
                  <a:lnTo>
                    <a:pt x="1107" y="2784"/>
                  </a:lnTo>
                  <a:lnTo>
                    <a:pt x="1236" y="2821"/>
                  </a:lnTo>
                  <a:lnTo>
                    <a:pt x="1531" y="2821"/>
                  </a:lnTo>
                  <a:lnTo>
                    <a:pt x="1679" y="2803"/>
                  </a:lnTo>
                  <a:lnTo>
                    <a:pt x="1808" y="2766"/>
                  </a:lnTo>
                  <a:lnTo>
                    <a:pt x="1937" y="2729"/>
                  </a:lnTo>
                  <a:lnTo>
                    <a:pt x="2066" y="2674"/>
                  </a:lnTo>
                  <a:lnTo>
                    <a:pt x="2195" y="2600"/>
                  </a:lnTo>
                  <a:lnTo>
                    <a:pt x="2305" y="2526"/>
                  </a:lnTo>
                  <a:lnTo>
                    <a:pt x="2398" y="2434"/>
                  </a:lnTo>
                  <a:lnTo>
                    <a:pt x="2490" y="2342"/>
                  </a:lnTo>
                  <a:lnTo>
                    <a:pt x="2582" y="2231"/>
                  </a:lnTo>
                  <a:lnTo>
                    <a:pt x="2637" y="2121"/>
                  </a:lnTo>
                  <a:lnTo>
                    <a:pt x="2711" y="1992"/>
                  </a:lnTo>
                  <a:lnTo>
                    <a:pt x="2748" y="1863"/>
                  </a:lnTo>
                  <a:lnTo>
                    <a:pt x="2785" y="1733"/>
                  </a:lnTo>
                  <a:lnTo>
                    <a:pt x="2822" y="1586"/>
                  </a:lnTo>
                  <a:lnTo>
                    <a:pt x="2822" y="1438"/>
                  </a:lnTo>
                  <a:lnTo>
                    <a:pt x="2822" y="1291"/>
                  </a:lnTo>
                  <a:lnTo>
                    <a:pt x="2803" y="1143"/>
                  </a:lnTo>
                  <a:lnTo>
                    <a:pt x="2766" y="1014"/>
                  </a:lnTo>
                  <a:lnTo>
                    <a:pt x="2730" y="885"/>
                  </a:lnTo>
                  <a:lnTo>
                    <a:pt x="2674" y="756"/>
                  </a:lnTo>
                  <a:lnTo>
                    <a:pt x="2600" y="646"/>
                  </a:lnTo>
                  <a:lnTo>
                    <a:pt x="2527" y="535"/>
                  </a:lnTo>
                  <a:lnTo>
                    <a:pt x="2435" y="424"/>
                  </a:lnTo>
                  <a:lnTo>
                    <a:pt x="2342" y="332"/>
                  </a:lnTo>
                  <a:lnTo>
                    <a:pt x="2232"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7" name="Google Shape;1307;p5"/>
            <p:cNvSpPr/>
            <p:nvPr/>
          </p:nvSpPr>
          <p:spPr>
            <a:xfrm>
              <a:off x="6317350" y="1330125"/>
              <a:ext cx="69625" cy="70075"/>
            </a:xfrm>
            <a:custGeom>
              <a:avLst/>
              <a:gdLst/>
              <a:ahLst/>
              <a:cxnLst/>
              <a:rect l="l" t="t" r="r" b="b"/>
              <a:pathLst>
                <a:path w="2785" h="2803" extrusionOk="0">
                  <a:moveTo>
                    <a:pt x="1438" y="0"/>
                  </a:moveTo>
                  <a:lnTo>
                    <a:pt x="1291" y="19"/>
                  </a:lnTo>
                  <a:lnTo>
                    <a:pt x="1143" y="19"/>
                  </a:lnTo>
                  <a:lnTo>
                    <a:pt x="1014" y="55"/>
                  </a:lnTo>
                  <a:lnTo>
                    <a:pt x="885" y="92"/>
                  </a:lnTo>
                  <a:lnTo>
                    <a:pt x="756" y="148"/>
                  </a:lnTo>
                  <a:lnTo>
                    <a:pt x="627" y="221"/>
                  </a:lnTo>
                  <a:lnTo>
                    <a:pt x="517" y="295"/>
                  </a:lnTo>
                  <a:lnTo>
                    <a:pt x="424" y="387"/>
                  </a:lnTo>
                  <a:lnTo>
                    <a:pt x="332" y="479"/>
                  </a:lnTo>
                  <a:lnTo>
                    <a:pt x="240" y="590"/>
                  </a:lnTo>
                  <a:lnTo>
                    <a:pt x="166" y="701"/>
                  </a:lnTo>
                  <a:lnTo>
                    <a:pt x="111" y="811"/>
                  </a:lnTo>
                  <a:lnTo>
                    <a:pt x="56" y="940"/>
                  </a:lnTo>
                  <a:lnTo>
                    <a:pt x="19" y="1088"/>
                  </a:lnTo>
                  <a:lnTo>
                    <a:pt x="0" y="1217"/>
                  </a:lnTo>
                  <a:lnTo>
                    <a:pt x="0" y="1364"/>
                  </a:lnTo>
                  <a:lnTo>
                    <a:pt x="0" y="1512"/>
                  </a:lnTo>
                  <a:lnTo>
                    <a:pt x="19" y="1660"/>
                  </a:lnTo>
                  <a:lnTo>
                    <a:pt x="37" y="1807"/>
                  </a:lnTo>
                  <a:lnTo>
                    <a:pt x="92" y="1936"/>
                  </a:lnTo>
                  <a:lnTo>
                    <a:pt x="148" y="2047"/>
                  </a:lnTo>
                  <a:lnTo>
                    <a:pt x="203" y="2176"/>
                  </a:lnTo>
                  <a:lnTo>
                    <a:pt x="295" y="2286"/>
                  </a:lnTo>
                  <a:lnTo>
                    <a:pt x="369" y="2379"/>
                  </a:lnTo>
                  <a:lnTo>
                    <a:pt x="480" y="2471"/>
                  </a:lnTo>
                  <a:lnTo>
                    <a:pt x="572" y="2563"/>
                  </a:lnTo>
                  <a:lnTo>
                    <a:pt x="701" y="2637"/>
                  </a:lnTo>
                  <a:lnTo>
                    <a:pt x="812" y="2692"/>
                  </a:lnTo>
                  <a:lnTo>
                    <a:pt x="941" y="2729"/>
                  </a:lnTo>
                  <a:lnTo>
                    <a:pt x="1088" y="2766"/>
                  </a:lnTo>
                  <a:lnTo>
                    <a:pt x="1217" y="2803"/>
                  </a:lnTo>
                  <a:lnTo>
                    <a:pt x="1512" y="2803"/>
                  </a:lnTo>
                  <a:lnTo>
                    <a:pt x="1660" y="2784"/>
                  </a:lnTo>
                  <a:lnTo>
                    <a:pt x="1789" y="2747"/>
                  </a:lnTo>
                  <a:lnTo>
                    <a:pt x="1936" y="2710"/>
                  </a:lnTo>
                  <a:lnTo>
                    <a:pt x="2047" y="2655"/>
                  </a:lnTo>
                  <a:lnTo>
                    <a:pt x="2176" y="2581"/>
                  </a:lnTo>
                  <a:lnTo>
                    <a:pt x="2268" y="2508"/>
                  </a:lnTo>
                  <a:lnTo>
                    <a:pt x="2379" y="2415"/>
                  </a:lnTo>
                  <a:lnTo>
                    <a:pt x="2471" y="2323"/>
                  </a:lnTo>
                  <a:lnTo>
                    <a:pt x="2545" y="2213"/>
                  </a:lnTo>
                  <a:lnTo>
                    <a:pt x="2618" y="2084"/>
                  </a:lnTo>
                  <a:lnTo>
                    <a:pt x="2674" y="1973"/>
                  </a:lnTo>
                  <a:lnTo>
                    <a:pt x="2729" y="1844"/>
                  </a:lnTo>
                  <a:lnTo>
                    <a:pt x="2766" y="1696"/>
                  </a:lnTo>
                  <a:lnTo>
                    <a:pt x="2784" y="1567"/>
                  </a:lnTo>
                  <a:lnTo>
                    <a:pt x="2784" y="1420"/>
                  </a:lnTo>
                  <a:lnTo>
                    <a:pt x="2784" y="1272"/>
                  </a:lnTo>
                  <a:lnTo>
                    <a:pt x="2766" y="1125"/>
                  </a:lnTo>
                  <a:lnTo>
                    <a:pt x="2729" y="996"/>
                  </a:lnTo>
                  <a:lnTo>
                    <a:pt x="2692" y="867"/>
                  </a:lnTo>
                  <a:lnTo>
                    <a:pt x="2637" y="756"/>
                  </a:lnTo>
                  <a:lnTo>
                    <a:pt x="2563" y="627"/>
                  </a:lnTo>
                  <a:lnTo>
                    <a:pt x="2489" y="535"/>
                  </a:lnTo>
                  <a:lnTo>
                    <a:pt x="2397" y="424"/>
                  </a:lnTo>
                  <a:lnTo>
                    <a:pt x="2305" y="332"/>
                  </a:lnTo>
                  <a:lnTo>
                    <a:pt x="2213" y="258"/>
                  </a:lnTo>
                  <a:lnTo>
                    <a:pt x="2102" y="184"/>
                  </a:lnTo>
                  <a:lnTo>
                    <a:pt x="1973" y="129"/>
                  </a:lnTo>
                  <a:lnTo>
                    <a:pt x="1844" y="74"/>
                  </a:lnTo>
                  <a:lnTo>
                    <a:pt x="1715" y="37"/>
                  </a:lnTo>
                  <a:lnTo>
                    <a:pt x="1586"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8" name="Google Shape;1308;p5"/>
            <p:cNvSpPr/>
            <p:nvPr/>
          </p:nvSpPr>
          <p:spPr>
            <a:xfrm>
              <a:off x="6237150" y="1315825"/>
              <a:ext cx="70075" cy="70550"/>
            </a:xfrm>
            <a:custGeom>
              <a:avLst/>
              <a:gdLst/>
              <a:ahLst/>
              <a:cxnLst/>
              <a:rect l="l" t="t" r="r" b="b"/>
              <a:pathLst>
                <a:path w="2803" h="2822" extrusionOk="0">
                  <a:moveTo>
                    <a:pt x="1272" y="0"/>
                  </a:moveTo>
                  <a:lnTo>
                    <a:pt x="1125" y="19"/>
                  </a:lnTo>
                  <a:lnTo>
                    <a:pt x="977" y="56"/>
                  </a:lnTo>
                  <a:lnTo>
                    <a:pt x="848" y="111"/>
                  </a:lnTo>
                  <a:lnTo>
                    <a:pt x="738" y="166"/>
                  </a:lnTo>
                  <a:lnTo>
                    <a:pt x="608" y="222"/>
                  </a:lnTo>
                  <a:lnTo>
                    <a:pt x="498" y="314"/>
                  </a:lnTo>
                  <a:lnTo>
                    <a:pt x="406" y="406"/>
                  </a:lnTo>
                  <a:lnTo>
                    <a:pt x="313" y="498"/>
                  </a:lnTo>
                  <a:lnTo>
                    <a:pt x="240" y="609"/>
                  </a:lnTo>
                  <a:lnTo>
                    <a:pt x="166" y="720"/>
                  </a:lnTo>
                  <a:lnTo>
                    <a:pt x="111" y="849"/>
                  </a:lnTo>
                  <a:lnTo>
                    <a:pt x="55" y="978"/>
                  </a:lnTo>
                  <a:lnTo>
                    <a:pt x="18" y="1107"/>
                  </a:lnTo>
                  <a:lnTo>
                    <a:pt x="0" y="1254"/>
                  </a:lnTo>
                  <a:lnTo>
                    <a:pt x="0" y="1402"/>
                  </a:lnTo>
                  <a:lnTo>
                    <a:pt x="0" y="1549"/>
                  </a:lnTo>
                  <a:lnTo>
                    <a:pt x="18" y="1678"/>
                  </a:lnTo>
                  <a:lnTo>
                    <a:pt x="55" y="1826"/>
                  </a:lnTo>
                  <a:lnTo>
                    <a:pt x="92" y="1955"/>
                  </a:lnTo>
                  <a:lnTo>
                    <a:pt x="148" y="2084"/>
                  </a:lnTo>
                  <a:lnTo>
                    <a:pt x="221" y="2195"/>
                  </a:lnTo>
                  <a:lnTo>
                    <a:pt x="295" y="2305"/>
                  </a:lnTo>
                  <a:lnTo>
                    <a:pt x="387" y="2397"/>
                  </a:lnTo>
                  <a:lnTo>
                    <a:pt x="498" y="2490"/>
                  </a:lnTo>
                  <a:lnTo>
                    <a:pt x="608" y="2582"/>
                  </a:lnTo>
                  <a:lnTo>
                    <a:pt x="719" y="2637"/>
                  </a:lnTo>
                  <a:lnTo>
                    <a:pt x="848" y="2711"/>
                  </a:lnTo>
                  <a:lnTo>
                    <a:pt x="977" y="2748"/>
                  </a:lnTo>
                  <a:lnTo>
                    <a:pt x="1106" y="2785"/>
                  </a:lnTo>
                  <a:lnTo>
                    <a:pt x="1254" y="2803"/>
                  </a:lnTo>
                  <a:lnTo>
                    <a:pt x="1401" y="2822"/>
                  </a:lnTo>
                  <a:lnTo>
                    <a:pt x="1549" y="2803"/>
                  </a:lnTo>
                  <a:lnTo>
                    <a:pt x="1678" y="2785"/>
                  </a:lnTo>
                  <a:lnTo>
                    <a:pt x="1825" y="2748"/>
                  </a:lnTo>
                  <a:lnTo>
                    <a:pt x="1954" y="2711"/>
                  </a:lnTo>
                  <a:lnTo>
                    <a:pt x="2065" y="2656"/>
                  </a:lnTo>
                  <a:lnTo>
                    <a:pt x="2194" y="2582"/>
                  </a:lnTo>
                  <a:lnTo>
                    <a:pt x="2305" y="2508"/>
                  </a:lnTo>
                  <a:lnTo>
                    <a:pt x="2397" y="2416"/>
                  </a:lnTo>
                  <a:lnTo>
                    <a:pt x="2489" y="2324"/>
                  </a:lnTo>
                  <a:lnTo>
                    <a:pt x="2563" y="2213"/>
                  </a:lnTo>
                  <a:lnTo>
                    <a:pt x="2637" y="2102"/>
                  </a:lnTo>
                  <a:lnTo>
                    <a:pt x="2692" y="1973"/>
                  </a:lnTo>
                  <a:lnTo>
                    <a:pt x="2747" y="1844"/>
                  </a:lnTo>
                  <a:lnTo>
                    <a:pt x="2784" y="1697"/>
                  </a:lnTo>
                  <a:lnTo>
                    <a:pt x="2803" y="1568"/>
                  </a:lnTo>
                  <a:lnTo>
                    <a:pt x="2803" y="1420"/>
                  </a:lnTo>
                  <a:lnTo>
                    <a:pt x="2803" y="1273"/>
                  </a:lnTo>
                  <a:lnTo>
                    <a:pt x="2784" y="1125"/>
                  </a:lnTo>
                  <a:lnTo>
                    <a:pt x="2747" y="996"/>
                  </a:lnTo>
                  <a:lnTo>
                    <a:pt x="2710" y="867"/>
                  </a:lnTo>
                  <a:lnTo>
                    <a:pt x="2655" y="738"/>
                  </a:lnTo>
                  <a:lnTo>
                    <a:pt x="2581" y="627"/>
                  </a:lnTo>
                  <a:lnTo>
                    <a:pt x="2508" y="517"/>
                  </a:lnTo>
                  <a:lnTo>
                    <a:pt x="2415" y="406"/>
                  </a:lnTo>
                  <a:lnTo>
                    <a:pt x="2305" y="314"/>
                  </a:lnTo>
                  <a:lnTo>
                    <a:pt x="2213" y="240"/>
                  </a:lnTo>
                  <a:lnTo>
                    <a:pt x="2084" y="166"/>
                  </a:lnTo>
                  <a:lnTo>
                    <a:pt x="1973" y="111"/>
                  </a:lnTo>
                  <a:lnTo>
                    <a:pt x="1844" y="56"/>
                  </a:lnTo>
                  <a:lnTo>
                    <a:pt x="1696"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9" name="Google Shape;1309;p5"/>
            <p:cNvSpPr/>
            <p:nvPr/>
          </p:nvSpPr>
          <p:spPr>
            <a:xfrm>
              <a:off x="6156925" y="1301525"/>
              <a:ext cx="70550" cy="70550"/>
            </a:xfrm>
            <a:custGeom>
              <a:avLst/>
              <a:gdLst/>
              <a:ahLst/>
              <a:cxnLst/>
              <a:rect l="l" t="t" r="r" b="b"/>
              <a:pathLst>
                <a:path w="2822" h="2822" extrusionOk="0">
                  <a:moveTo>
                    <a:pt x="1273" y="1"/>
                  </a:moveTo>
                  <a:lnTo>
                    <a:pt x="1144" y="19"/>
                  </a:lnTo>
                  <a:lnTo>
                    <a:pt x="996" y="56"/>
                  </a:lnTo>
                  <a:lnTo>
                    <a:pt x="867" y="112"/>
                  </a:lnTo>
                  <a:lnTo>
                    <a:pt x="738" y="167"/>
                  </a:lnTo>
                  <a:lnTo>
                    <a:pt x="628" y="222"/>
                  </a:lnTo>
                  <a:lnTo>
                    <a:pt x="517" y="314"/>
                  </a:lnTo>
                  <a:lnTo>
                    <a:pt x="425" y="388"/>
                  </a:lnTo>
                  <a:lnTo>
                    <a:pt x="333" y="499"/>
                  </a:lnTo>
                  <a:lnTo>
                    <a:pt x="240" y="609"/>
                  </a:lnTo>
                  <a:lnTo>
                    <a:pt x="185" y="720"/>
                  </a:lnTo>
                  <a:lnTo>
                    <a:pt x="111" y="849"/>
                  </a:lnTo>
                  <a:lnTo>
                    <a:pt x="75" y="978"/>
                  </a:lnTo>
                  <a:lnTo>
                    <a:pt x="38" y="1107"/>
                  </a:lnTo>
                  <a:lnTo>
                    <a:pt x="19" y="1255"/>
                  </a:lnTo>
                  <a:lnTo>
                    <a:pt x="1" y="1402"/>
                  </a:lnTo>
                  <a:lnTo>
                    <a:pt x="19" y="1550"/>
                  </a:lnTo>
                  <a:lnTo>
                    <a:pt x="38" y="1679"/>
                  </a:lnTo>
                  <a:lnTo>
                    <a:pt x="56" y="1826"/>
                  </a:lnTo>
                  <a:lnTo>
                    <a:pt x="111" y="1955"/>
                  </a:lnTo>
                  <a:lnTo>
                    <a:pt x="167" y="2084"/>
                  </a:lnTo>
                  <a:lnTo>
                    <a:pt x="240" y="2195"/>
                  </a:lnTo>
                  <a:lnTo>
                    <a:pt x="314" y="2306"/>
                  </a:lnTo>
                  <a:lnTo>
                    <a:pt x="406" y="2398"/>
                  </a:lnTo>
                  <a:lnTo>
                    <a:pt x="499" y="2490"/>
                  </a:lnTo>
                  <a:lnTo>
                    <a:pt x="609" y="2582"/>
                  </a:lnTo>
                  <a:lnTo>
                    <a:pt x="720" y="2638"/>
                  </a:lnTo>
                  <a:lnTo>
                    <a:pt x="849" y="2711"/>
                  </a:lnTo>
                  <a:lnTo>
                    <a:pt x="978" y="2748"/>
                  </a:lnTo>
                  <a:lnTo>
                    <a:pt x="1107" y="2785"/>
                  </a:lnTo>
                  <a:lnTo>
                    <a:pt x="1255" y="2804"/>
                  </a:lnTo>
                  <a:lnTo>
                    <a:pt x="1402" y="2822"/>
                  </a:lnTo>
                  <a:lnTo>
                    <a:pt x="1550" y="2804"/>
                  </a:lnTo>
                  <a:lnTo>
                    <a:pt x="1697" y="2785"/>
                  </a:lnTo>
                  <a:lnTo>
                    <a:pt x="1826" y="2767"/>
                  </a:lnTo>
                  <a:lnTo>
                    <a:pt x="1955" y="2711"/>
                  </a:lnTo>
                  <a:lnTo>
                    <a:pt x="2084" y="2656"/>
                  </a:lnTo>
                  <a:lnTo>
                    <a:pt x="2195" y="2582"/>
                  </a:lnTo>
                  <a:lnTo>
                    <a:pt x="2306" y="2508"/>
                  </a:lnTo>
                  <a:lnTo>
                    <a:pt x="2416" y="2416"/>
                  </a:lnTo>
                  <a:lnTo>
                    <a:pt x="2508" y="2324"/>
                  </a:lnTo>
                  <a:lnTo>
                    <a:pt x="2582" y="2213"/>
                  </a:lnTo>
                  <a:lnTo>
                    <a:pt x="2656" y="2103"/>
                  </a:lnTo>
                  <a:lnTo>
                    <a:pt x="2711" y="1974"/>
                  </a:lnTo>
                  <a:lnTo>
                    <a:pt x="2767" y="1845"/>
                  </a:lnTo>
                  <a:lnTo>
                    <a:pt x="2803" y="1716"/>
                  </a:lnTo>
                  <a:lnTo>
                    <a:pt x="2822" y="1568"/>
                  </a:lnTo>
                  <a:lnTo>
                    <a:pt x="2822" y="1421"/>
                  </a:lnTo>
                  <a:lnTo>
                    <a:pt x="2822" y="1273"/>
                  </a:lnTo>
                  <a:lnTo>
                    <a:pt x="2803" y="1126"/>
                  </a:lnTo>
                  <a:lnTo>
                    <a:pt x="2767" y="997"/>
                  </a:lnTo>
                  <a:lnTo>
                    <a:pt x="2730" y="867"/>
                  </a:lnTo>
                  <a:lnTo>
                    <a:pt x="2656" y="738"/>
                  </a:lnTo>
                  <a:lnTo>
                    <a:pt x="2601" y="628"/>
                  </a:lnTo>
                  <a:lnTo>
                    <a:pt x="2508" y="517"/>
                  </a:lnTo>
                  <a:lnTo>
                    <a:pt x="2435" y="407"/>
                  </a:lnTo>
                  <a:lnTo>
                    <a:pt x="2324" y="314"/>
                  </a:lnTo>
                  <a:lnTo>
                    <a:pt x="2213" y="241"/>
                  </a:lnTo>
                  <a:lnTo>
                    <a:pt x="2103" y="167"/>
                  </a:lnTo>
                  <a:lnTo>
                    <a:pt x="1974" y="112"/>
                  </a:lnTo>
                  <a:lnTo>
                    <a:pt x="1845" y="56"/>
                  </a:lnTo>
                  <a:lnTo>
                    <a:pt x="1716" y="38"/>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0" name="Google Shape;1310;p5"/>
            <p:cNvSpPr/>
            <p:nvPr/>
          </p:nvSpPr>
          <p:spPr>
            <a:xfrm>
              <a:off x="6077175" y="1287250"/>
              <a:ext cx="70575" cy="70550"/>
            </a:xfrm>
            <a:custGeom>
              <a:avLst/>
              <a:gdLst/>
              <a:ahLst/>
              <a:cxnLst/>
              <a:rect l="l" t="t" r="r" b="b"/>
              <a:pathLst>
                <a:path w="2823" h="2822" extrusionOk="0">
                  <a:moveTo>
                    <a:pt x="1255" y="0"/>
                  </a:moveTo>
                  <a:lnTo>
                    <a:pt x="1126" y="19"/>
                  </a:lnTo>
                  <a:lnTo>
                    <a:pt x="978" y="56"/>
                  </a:lnTo>
                  <a:lnTo>
                    <a:pt x="849" y="111"/>
                  </a:lnTo>
                  <a:lnTo>
                    <a:pt x="720" y="166"/>
                  </a:lnTo>
                  <a:lnTo>
                    <a:pt x="609" y="240"/>
                  </a:lnTo>
                  <a:lnTo>
                    <a:pt x="499" y="314"/>
                  </a:lnTo>
                  <a:lnTo>
                    <a:pt x="407" y="406"/>
                  </a:lnTo>
                  <a:lnTo>
                    <a:pt x="314" y="498"/>
                  </a:lnTo>
                  <a:lnTo>
                    <a:pt x="241" y="609"/>
                  </a:lnTo>
                  <a:lnTo>
                    <a:pt x="167" y="738"/>
                  </a:lnTo>
                  <a:lnTo>
                    <a:pt x="112" y="848"/>
                  </a:lnTo>
                  <a:lnTo>
                    <a:pt x="56" y="978"/>
                  </a:lnTo>
                  <a:lnTo>
                    <a:pt x="19" y="1125"/>
                  </a:lnTo>
                  <a:lnTo>
                    <a:pt x="1" y="1273"/>
                  </a:lnTo>
                  <a:lnTo>
                    <a:pt x="1" y="1402"/>
                  </a:lnTo>
                  <a:lnTo>
                    <a:pt x="1" y="1549"/>
                  </a:lnTo>
                  <a:lnTo>
                    <a:pt x="19" y="1697"/>
                  </a:lnTo>
                  <a:lnTo>
                    <a:pt x="56" y="1844"/>
                  </a:lnTo>
                  <a:lnTo>
                    <a:pt x="112" y="1973"/>
                  </a:lnTo>
                  <a:lnTo>
                    <a:pt x="167" y="2084"/>
                  </a:lnTo>
                  <a:lnTo>
                    <a:pt x="241" y="2213"/>
                  </a:lnTo>
                  <a:lnTo>
                    <a:pt x="314" y="2305"/>
                  </a:lnTo>
                  <a:lnTo>
                    <a:pt x="407" y="2416"/>
                  </a:lnTo>
                  <a:lnTo>
                    <a:pt x="499" y="2508"/>
                  </a:lnTo>
                  <a:lnTo>
                    <a:pt x="609" y="2582"/>
                  </a:lnTo>
                  <a:lnTo>
                    <a:pt x="739" y="2655"/>
                  </a:lnTo>
                  <a:lnTo>
                    <a:pt x="849" y="2711"/>
                  </a:lnTo>
                  <a:lnTo>
                    <a:pt x="978" y="2748"/>
                  </a:lnTo>
                  <a:lnTo>
                    <a:pt x="1126" y="2784"/>
                  </a:lnTo>
                  <a:lnTo>
                    <a:pt x="1273" y="2803"/>
                  </a:lnTo>
                  <a:lnTo>
                    <a:pt x="1402" y="2821"/>
                  </a:lnTo>
                  <a:lnTo>
                    <a:pt x="1550" y="2803"/>
                  </a:lnTo>
                  <a:lnTo>
                    <a:pt x="1697" y="2784"/>
                  </a:lnTo>
                  <a:lnTo>
                    <a:pt x="1845" y="2748"/>
                  </a:lnTo>
                  <a:lnTo>
                    <a:pt x="1974" y="2711"/>
                  </a:lnTo>
                  <a:lnTo>
                    <a:pt x="2085" y="2655"/>
                  </a:lnTo>
                  <a:lnTo>
                    <a:pt x="2214" y="2582"/>
                  </a:lnTo>
                  <a:lnTo>
                    <a:pt x="2306" y="2508"/>
                  </a:lnTo>
                  <a:lnTo>
                    <a:pt x="2416" y="2416"/>
                  </a:lnTo>
                  <a:lnTo>
                    <a:pt x="2509" y="2305"/>
                  </a:lnTo>
                  <a:lnTo>
                    <a:pt x="2582" y="2194"/>
                  </a:lnTo>
                  <a:lnTo>
                    <a:pt x="2656" y="2084"/>
                  </a:lnTo>
                  <a:lnTo>
                    <a:pt x="2711" y="1955"/>
                  </a:lnTo>
                  <a:lnTo>
                    <a:pt x="2748" y="1826"/>
                  </a:lnTo>
                  <a:lnTo>
                    <a:pt x="2785" y="1697"/>
                  </a:lnTo>
                  <a:lnTo>
                    <a:pt x="2804" y="1549"/>
                  </a:lnTo>
                  <a:lnTo>
                    <a:pt x="2822" y="1402"/>
                  </a:lnTo>
                  <a:lnTo>
                    <a:pt x="2804" y="1254"/>
                  </a:lnTo>
                  <a:lnTo>
                    <a:pt x="2785" y="1125"/>
                  </a:lnTo>
                  <a:lnTo>
                    <a:pt x="2748" y="978"/>
                  </a:lnTo>
                  <a:lnTo>
                    <a:pt x="2711" y="848"/>
                  </a:lnTo>
                  <a:lnTo>
                    <a:pt x="2656" y="719"/>
                  </a:lnTo>
                  <a:lnTo>
                    <a:pt x="2582" y="609"/>
                  </a:lnTo>
                  <a:lnTo>
                    <a:pt x="2509" y="498"/>
                  </a:lnTo>
                  <a:lnTo>
                    <a:pt x="2416" y="406"/>
                  </a:lnTo>
                  <a:lnTo>
                    <a:pt x="2306" y="314"/>
                  </a:lnTo>
                  <a:lnTo>
                    <a:pt x="2195" y="240"/>
                  </a:lnTo>
                  <a:lnTo>
                    <a:pt x="2085" y="166"/>
                  </a:lnTo>
                  <a:lnTo>
                    <a:pt x="1955" y="111"/>
                  </a:lnTo>
                  <a:lnTo>
                    <a:pt x="1826" y="56"/>
                  </a:lnTo>
                  <a:lnTo>
                    <a:pt x="1697" y="19"/>
                  </a:lnTo>
                  <a:lnTo>
                    <a:pt x="15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1" name="Google Shape;1311;p5"/>
            <p:cNvSpPr/>
            <p:nvPr/>
          </p:nvSpPr>
          <p:spPr>
            <a:xfrm>
              <a:off x="5997450" y="1272950"/>
              <a:ext cx="70075" cy="70550"/>
            </a:xfrm>
            <a:custGeom>
              <a:avLst/>
              <a:gdLst/>
              <a:ahLst/>
              <a:cxnLst/>
              <a:rect l="l" t="t" r="r" b="b"/>
              <a:pathLst>
                <a:path w="2803" h="2822" extrusionOk="0">
                  <a:moveTo>
                    <a:pt x="1383" y="1"/>
                  </a:moveTo>
                  <a:lnTo>
                    <a:pt x="1236" y="19"/>
                  </a:lnTo>
                  <a:lnTo>
                    <a:pt x="1106" y="38"/>
                  </a:lnTo>
                  <a:lnTo>
                    <a:pt x="959" y="74"/>
                  </a:lnTo>
                  <a:lnTo>
                    <a:pt x="830" y="111"/>
                  </a:lnTo>
                  <a:lnTo>
                    <a:pt x="719" y="185"/>
                  </a:lnTo>
                  <a:lnTo>
                    <a:pt x="590" y="240"/>
                  </a:lnTo>
                  <a:lnTo>
                    <a:pt x="498" y="333"/>
                  </a:lnTo>
                  <a:lnTo>
                    <a:pt x="387" y="425"/>
                  </a:lnTo>
                  <a:lnTo>
                    <a:pt x="314" y="517"/>
                  </a:lnTo>
                  <a:lnTo>
                    <a:pt x="221" y="628"/>
                  </a:lnTo>
                  <a:lnTo>
                    <a:pt x="166" y="738"/>
                  </a:lnTo>
                  <a:lnTo>
                    <a:pt x="111" y="867"/>
                  </a:lnTo>
                  <a:lnTo>
                    <a:pt x="56" y="996"/>
                  </a:lnTo>
                  <a:lnTo>
                    <a:pt x="19" y="1125"/>
                  </a:lnTo>
                  <a:lnTo>
                    <a:pt x="0" y="1273"/>
                  </a:lnTo>
                  <a:lnTo>
                    <a:pt x="0" y="1420"/>
                  </a:lnTo>
                  <a:lnTo>
                    <a:pt x="0" y="1568"/>
                  </a:lnTo>
                  <a:lnTo>
                    <a:pt x="37" y="1715"/>
                  </a:lnTo>
                  <a:lnTo>
                    <a:pt x="56" y="1845"/>
                  </a:lnTo>
                  <a:lnTo>
                    <a:pt x="111" y="1974"/>
                  </a:lnTo>
                  <a:lnTo>
                    <a:pt x="166" y="2103"/>
                  </a:lnTo>
                  <a:lnTo>
                    <a:pt x="240" y="2213"/>
                  </a:lnTo>
                  <a:lnTo>
                    <a:pt x="314" y="2324"/>
                  </a:lnTo>
                  <a:lnTo>
                    <a:pt x="406" y="2416"/>
                  </a:lnTo>
                  <a:lnTo>
                    <a:pt x="516" y="2508"/>
                  </a:lnTo>
                  <a:lnTo>
                    <a:pt x="609" y="2582"/>
                  </a:lnTo>
                  <a:lnTo>
                    <a:pt x="738" y="2656"/>
                  </a:lnTo>
                  <a:lnTo>
                    <a:pt x="848" y="2711"/>
                  </a:lnTo>
                  <a:lnTo>
                    <a:pt x="996" y="2748"/>
                  </a:lnTo>
                  <a:lnTo>
                    <a:pt x="1125" y="2785"/>
                  </a:lnTo>
                  <a:lnTo>
                    <a:pt x="1272" y="2803"/>
                  </a:lnTo>
                  <a:lnTo>
                    <a:pt x="1420" y="2822"/>
                  </a:lnTo>
                  <a:lnTo>
                    <a:pt x="1567" y="2803"/>
                  </a:lnTo>
                  <a:lnTo>
                    <a:pt x="1697" y="2785"/>
                  </a:lnTo>
                  <a:lnTo>
                    <a:pt x="1844" y="2748"/>
                  </a:lnTo>
                  <a:lnTo>
                    <a:pt x="1973" y="2693"/>
                  </a:lnTo>
                  <a:lnTo>
                    <a:pt x="2084" y="2637"/>
                  </a:lnTo>
                  <a:lnTo>
                    <a:pt x="2213" y="2564"/>
                  </a:lnTo>
                  <a:lnTo>
                    <a:pt x="2305" y="2490"/>
                  </a:lnTo>
                  <a:lnTo>
                    <a:pt x="2416" y="2398"/>
                  </a:lnTo>
                  <a:lnTo>
                    <a:pt x="2489" y="2306"/>
                  </a:lnTo>
                  <a:lnTo>
                    <a:pt x="2582" y="2195"/>
                  </a:lnTo>
                  <a:lnTo>
                    <a:pt x="2637" y="2084"/>
                  </a:lnTo>
                  <a:lnTo>
                    <a:pt x="2711" y="1955"/>
                  </a:lnTo>
                  <a:lnTo>
                    <a:pt x="2747" y="1826"/>
                  </a:lnTo>
                  <a:lnTo>
                    <a:pt x="2784" y="1679"/>
                  </a:lnTo>
                  <a:lnTo>
                    <a:pt x="2803" y="1550"/>
                  </a:lnTo>
                  <a:lnTo>
                    <a:pt x="2803" y="1402"/>
                  </a:lnTo>
                  <a:lnTo>
                    <a:pt x="2803" y="1255"/>
                  </a:lnTo>
                  <a:lnTo>
                    <a:pt x="2766" y="1107"/>
                  </a:lnTo>
                  <a:lnTo>
                    <a:pt x="2747" y="978"/>
                  </a:lnTo>
                  <a:lnTo>
                    <a:pt x="2692" y="849"/>
                  </a:lnTo>
                  <a:lnTo>
                    <a:pt x="2637" y="720"/>
                  </a:lnTo>
                  <a:lnTo>
                    <a:pt x="2563" y="609"/>
                  </a:lnTo>
                  <a:lnTo>
                    <a:pt x="2489" y="499"/>
                  </a:lnTo>
                  <a:lnTo>
                    <a:pt x="2397" y="406"/>
                  </a:lnTo>
                  <a:lnTo>
                    <a:pt x="2287" y="314"/>
                  </a:lnTo>
                  <a:lnTo>
                    <a:pt x="2194" y="240"/>
                  </a:lnTo>
                  <a:lnTo>
                    <a:pt x="2065" y="167"/>
                  </a:lnTo>
                  <a:lnTo>
                    <a:pt x="1955" y="111"/>
                  </a:lnTo>
                  <a:lnTo>
                    <a:pt x="1807" y="56"/>
                  </a:lnTo>
                  <a:lnTo>
                    <a:pt x="1678" y="38"/>
                  </a:lnTo>
                  <a:lnTo>
                    <a:pt x="1531"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2" name="Google Shape;1312;p5"/>
            <p:cNvSpPr/>
            <p:nvPr/>
          </p:nvSpPr>
          <p:spPr>
            <a:xfrm>
              <a:off x="5694600" y="1138825"/>
              <a:ext cx="70550" cy="70550"/>
            </a:xfrm>
            <a:custGeom>
              <a:avLst/>
              <a:gdLst/>
              <a:ahLst/>
              <a:cxnLst/>
              <a:rect l="l" t="t" r="r" b="b"/>
              <a:pathLst>
                <a:path w="2822" h="2822" extrusionOk="0">
                  <a:moveTo>
                    <a:pt x="1254" y="0"/>
                  </a:moveTo>
                  <a:lnTo>
                    <a:pt x="1107" y="37"/>
                  </a:lnTo>
                  <a:lnTo>
                    <a:pt x="978" y="74"/>
                  </a:lnTo>
                  <a:lnTo>
                    <a:pt x="848" y="111"/>
                  </a:lnTo>
                  <a:lnTo>
                    <a:pt x="719" y="166"/>
                  </a:lnTo>
                  <a:lnTo>
                    <a:pt x="609" y="240"/>
                  </a:lnTo>
                  <a:lnTo>
                    <a:pt x="498" y="332"/>
                  </a:lnTo>
                  <a:lnTo>
                    <a:pt x="406" y="424"/>
                  </a:lnTo>
                  <a:lnTo>
                    <a:pt x="314" y="516"/>
                  </a:lnTo>
                  <a:lnTo>
                    <a:pt x="240" y="627"/>
                  </a:lnTo>
                  <a:lnTo>
                    <a:pt x="166" y="738"/>
                  </a:lnTo>
                  <a:lnTo>
                    <a:pt x="111" y="867"/>
                  </a:lnTo>
                  <a:lnTo>
                    <a:pt x="56" y="996"/>
                  </a:lnTo>
                  <a:lnTo>
                    <a:pt x="37" y="1125"/>
                  </a:lnTo>
                  <a:lnTo>
                    <a:pt x="19" y="1272"/>
                  </a:lnTo>
                  <a:lnTo>
                    <a:pt x="0" y="1420"/>
                  </a:lnTo>
                  <a:lnTo>
                    <a:pt x="19" y="1567"/>
                  </a:lnTo>
                  <a:lnTo>
                    <a:pt x="37" y="1715"/>
                  </a:lnTo>
                  <a:lnTo>
                    <a:pt x="74" y="1844"/>
                  </a:lnTo>
                  <a:lnTo>
                    <a:pt x="111" y="1973"/>
                  </a:lnTo>
                  <a:lnTo>
                    <a:pt x="185" y="2102"/>
                  </a:lnTo>
                  <a:lnTo>
                    <a:pt x="240" y="2213"/>
                  </a:lnTo>
                  <a:lnTo>
                    <a:pt x="332" y="2323"/>
                  </a:lnTo>
                  <a:lnTo>
                    <a:pt x="424" y="2416"/>
                  </a:lnTo>
                  <a:lnTo>
                    <a:pt x="517" y="2508"/>
                  </a:lnTo>
                  <a:lnTo>
                    <a:pt x="627" y="2582"/>
                  </a:lnTo>
                  <a:lnTo>
                    <a:pt x="738" y="2655"/>
                  </a:lnTo>
                  <a:lnTo>
                    <a:pt x="867" y="2711"/>
                  </a:lnTo>
                  <a:lnTo>
                    <a:pt x="996" y="2766"/>
                  </a:lnTo>
                  <a:lnTo>
                    <a:pt x="1144" y="2784"/>
                  </a:lnTo>
                  <a:lnTo>
                    <a:pt x="1273" y="2821"/>
                  </a:lnTo>
                  <a:lnTo>
                    <a:pt x="1420" y="2821"/>
                  </a:lnTo>
                  <a:lnTo>
                    <a:pt x="1568" y="2803"/>
                  </a:lnTo>
                  <a:lnTo>
                    <a:pt x="1715" y="2784"/>
                  </a:lnTo>
                  <a:lnTo>
                    <a:pt x="1844" y="2748"/>
                  </a:lnTo>
                  <a:lnTo>
                    <a:pt x="1973" y="2711"/>
                  </a:lnTo>
                  <a:lnTo>
                    <a:pt x="2102" y="2655"/>
                  </a:lnTo>
                  <a:lnTo>
                    <a:pt x="2213" y="2582"/>
                  </a:lnTo>
                  <a:lnTo>
                    <a:pt x="2324" y="2489"/>
                  </a:lnTo>
                  <a:lnTo>
                    <a:pt x="2434" y="2397"/>
                  </a:lnTo>
                  <a:lnTo>
                    <a:pt x="2508" y="2305"/>
                  </a:lnTo>
                  <a:lnTo>
                    <a:pt x="2600" y="2194"/>
                  </a:lnTo>
                  <a:lnTo>
                    <a:pt x="2655" y="2084"/>
                  </a:lnTo>
                  <a:lnTo>
                    <a:pt x="2729" y="1955"/>
                  </a:lnTo>
                  <a:lnTo>
                    <a:pt x="2766" y="1826"/>
                  </a:lnTo>
                  <a:lnTo>
                    <a:pt x="2803" y="1678"/>
                  </a:lnTo>
                  <a:lnTo>
                    <a:pt x="2821" y="1549"/>
                  </a:lnTo>
                  <a:lnTo>
                    <a:pt x="2821" y="1402"/>
                  </a:lnTo>
                  <a:lnTo>
                    <a:pt x="2821" y="1254"/>
                  </a:lnTo>
                  <a:lnTo>
                    <a:pt x="2803" y="1107"/>
                  </a:lnTo>
                  <a:lnTo>
                    <a:pt x="2766" y="977"/>
                  </a:lnTo>
                  <a:lnTo>
                    <a:pt x="2711" y="848"/>
                  </a:lnTo>
                  <a:lnTo>
                    <a:pt x="2655" y="719"/>
                  </a:lnTo>
                  <a:lnTo>
                    <a:pt x="2582" y="609"/>
                  </a:lnTo>
                  <a:lnTo>
                    <a:pt x="2508" y="498"/>
                  </a:lnTo>
                  <a:lnTo>
                    <a:pt x="2416" y="406"/>
                  </a:lnTo>
                  <a:lnTo>
                    <a:pt x="2305" y="314"/>
                  </a:lnTo>
                  <a:lnTo>
                    <a:pt x="2194" y="221"/>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3" name="Google Shape;1313;p5"/>
            <p:cNvSpPr/>
            <p:nvPr/>
          </p:nvSpPr>
          <p:spPr>
            <a:xfrm>
              <a:off x="5207375" y="642825"/>
              <a:ext cx="69150" cy="69625"/>
            </a:xfrm>
            <a:custGeom>
              <a:avLst/>
              <a:gdLst/>
              <a:ahLst/>
              <a:cxnLst/>
              <a:rect l="l" t="t" r="r" b="b"/>
              <a:pathLst>
                <a:path w="2766" h="2785" extrusionOk="0">
                  <a:moveTo>
                    <a:pt x="1254" y="1"/>
                  </a:moveTo>
                  <a:lnTo>
                    <a:pt x="1107" y="19"/>
                  </a:lnTo>
                  <a:lnTo>
                    <a:pt x="977" y="56"/>
                  </a:lnTo>
                  <a:lnTo>
                    <a:pt x="848" y="93"/>
                  </a:lnTo>
                  <a:lnTo>
                    <a:pt x="719" y="167"/>
                  </a:lnTo>
                  <a:lnTo>
                    <a:pt x="609" y="222"/>
                  </a:lnTo>
                  <a:lnTo>
                    <a:pt x="498" y="314"/>
                  </a:lnTo>
                  <a:lnTo>
                    <a:pt x="406" y="388"/>
                  </a:lnTo>
                  <a:lnTo>
                    <a:pt x="314" y="499"/>
                  </a:lnTo>
                  <a:lnTo>
                    <a:pt x="221" y="591"/>
                  </a:lnTo>
                  <a:lnTo>
                    <a:pt x="166" y="720"/>
                  </a:lnTo>
                  <a:lnTo>
                    <a:pt x="111" y="830"/>
                  </a:lnTo>
                  <a:lnTo>
                    <a:pt x="56" y="960"/>
                  </a:lnTo>
                  <a:lnTo>
                    <a:pt x="19" y="1107"/>
                  </a:lnTo>
                  <a:lnTo>
                    <a:pt x="0" y="1236"/>
                  </a:lnTo>
                  <a:lnTo>
                    <a:pt x="0" y="1384"/>
                  </a:lnTo>
                  <a:lnTo>
                    <a:pt x="0" y="1531"/>
                  </a:lnTo>
                  <a:lnTo>
                    <a:pt x="19" y="1679"/>
                  </a:lnTo>
                  <a:lnTo>
                    <a:pt x="56" y="1808"/>
                  </a:lnTo>
                  <a:lnTo>
                    <a:pt x="111" y="1937"/>
                  </a:lnTo>
                  <a:lnTo>
                    <a:pt x="166" y="2066"/>
                  </a:lnTo>
                  <a:lnTo>
                    <a:pt x="240" y="2176"/>
                  </a:lnTo>
                  <a:lnTo>
                    <a:pt x="314" y="2287"/>
                  </a:lnTo>
                  <a:lnTo>
                    <a:pt x="406" y="2379"/>
                  </a:lnTo>
                  <a:lnTo>
                    <a:pt x="498" y="2471"/>
                  </a:lnTo>
                  <a:lnTo>
                    <a:pt x="609" y="2545"/>
                  </a:lnTo>
                  <a:lnTo>
                    <a:pt x="719" y="2619"/>
                  </a:lnTo>
                  <a:lnTo>
                    <a:pt x="848" y="2674"/>
                  </a:lnTo>
                  <a:lnTo>
                    <a:pt x="977" y="2711"/>
                  </a:lnTo>
                  <a:lnTo>
                    <a:pt x="1107" y="2748"/>
                  </a:lnTo>
                  <a:lnTo>
                    <a:pt x="1254" y="2766"/>
                  </a:lnTo>
                  <a:lnTo>
                    <a:pt x="1402" y="2785"/>
                  </a:lnTo>
                  <a:lnTo>
                    <a:pt x="1549" y="2766"/>
                  </a:lnTo>
                  <a:lnTo>
                    <a:pt x="1697" y="2748"/>
                  </a:lnTo>
                  <a:lnTo>
                    <a:pt x="1826" y="2711"/>
                  </a:lnTo>
                  <a:lnTo>
                    <a:pt x="1955" y="2656"/>
                  </a:lnTo>
                  <a:lnTo>
                    <a:pt x="2065" y="2601"/>
                  </a:lnTo>
                  <a:lnTo>
                    <a:pt x="2194" y="2527"/>
                  </a:lnTo>
                  <a:lnTo>
                    <a:pt x="2287" y="2453"/>
                  </a:lnTo>
                  <a:lnTo>
                    <a:pt x="2397" y="2361"/>
                  </a:lnTo>
                  <a:lnTo>
                    <a:pt x="2471" y="2269"/>
                  </a:lnTo>
                  <a:lnTo>
                    <a:pt x="2563" y="2158"/>
                  </a:lnTo>
                  <a:lnTo>
                    <a:pt x="2618" y="2029"/>
                  </a:lnTo>
                  <a:lnTo>
                    <a:pt x="2674" y="1918"/>
                  </a:lnTo>
                  <a:lnTo>
                    <a:pt x="2729" y="1789"/>
                  </a:lnTo>
                  <a:lnTo>
                    <a:pt x="2748" y="1642"/>
                  </a:lnTo>
                  <a:lnTo>
                    <a:pt x="2766" y="1513"/>
                  </a:lnTo>
                  <a:lnTo>
                    <a:pt x="2766" y="1365"/>
                  </a:lnTo>
                  <a:lnTo>
                    <a:pt x="2766" y="1218"/>
                  </a:lnTo>
                  <a:lnTo>
                    <a:pt x="2748" y="1070"/>
                  </a:lnTo>
                  <a:lnTo>
                    <a:pt x="2711" y="941"/>
                  </a:lnTo>
                  <a:lnTo>
                    <a:pt x="2655" y="812"/>
                  </a:lnTo>
                  <a:lnTo>
                    <a:pt x="2600" y="701"/>
                  </a:lnTo>
                  <a:lnTo>
                    <a:pt x="2545" y="591"/>
                  </a:lnTo>
                  <a:lnTo>
                    <a:pt x="2452" y="480"/>
                  </a:lnTo>
                  <a:lnTo>
                    <a:pt x="2360" y="388"/>
                  </a:lnTo>
                  <a:lnTo>
                    <a:pt x="2268" y="296"/>
                  </a:lnTo>
                  <a:lnTo>
                    <a:pt x="2176" y="222"/>
                  </a:lnTo>
                  <a:lnTo>
                    <a:pt x="2047" y="167"/>
                  </a:lnTo>
                  <a:lnTo>
                    <a:pt x="1936" y="111"/>
                  </a:lnTo>
                  <a:lnTo>
                    <a:pt x="1807" y="56"/>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4" name="Google Shape;1314;p5"/>
            <p:cNvSpPr/>
            <p:nvPr/>
          </p:nvSpPr>
          <p:spPr>
            <a:xfrm>
              <a:off x="5404200" y="925400"/>
              <a:ext cx="69625" cy="69175"/>
            </a:xfrm>
            <a:custGeom>
              <a:avLst/>
              <a:gdLst/>
              <a:ahLst/>
              <a:cxnLst/>
              <a:rect l="l" t="t" r="r" b="b"/>
              <a:pathLst>
                <a:path w="2785" h="2767" extrusionOk="0">
                  <a:moveTo>
                    <a:pt x="1254" y="0"/>
                  </a:moveTo>
                  <a:lnTo>
                    <a:pt x="1125" y="19"/>
                  </a:lnTo>
                  <a:lnTo>
                    <a:pt x="978" y="56"/>
                  </a:lnTo>
                  <a:lnTo>
                    <a:pt x="848" y="93"/>
                  </a:lnTo>
                  <a:lnTo>
                    <a:pt x="719" y="148"/>
                  </a:lnTo>
                  <a:lnTo>
                    <a:pt x="609" y="222"/>
                  </a:lnTo>
                  <a:lnTo>
                    <a:pt x="498" y="295"/>
                  </a:lnTo>
                  <a:lnTo>
                    <a:pt x="406" y="388"/>
                  </a:lnTo>
                  <a:lnTo>
                    <a:pt x="314" y="480"/>
                  </a:lnTo>
                  <a:lnTo>
                    <a:pt x="240" y="590"/>
                  </a:lnTo>
                  <a:lnTo>
                    <a:pt x="166" y="701"/>
                  </a:lnTo>
                  <a:lnTo>
                    <a:pt x="111" y="830"/>
                  </a:lnTo>
                  <a:lnTo>
                    <a:pt x="56" y="959"/>
                  </a:lnTo>
                  <a:lnTo>
                    <a:pt x="19" y="1088"/>
                  </a:lnTo>
                  <a:lnTo>
                    <a:pt x="0" y="1236"/>
                  </a:lnTo>
                  <a:lnTo>
                    <a:pt x="0" y="1383"/>
                  </a:lnTo>
                  <a:lnTo>
                    <a:pt x="0" y="1531"/>
                  </a:lnTo>
                  <a:lnTo>
                    <a:pt x="19" y="1660"/>
                  </a:lnTo>
                  <a:lnTo>
                    <a:pt x="56" y="1789"/>
                  </a:lnTo>
                  <a:lnTo>
                    <a:pt x="93" y="1918"/>
                  </a:lnTo>
                  <a:lnTo>
                    <a:pt x="148" y="2047"/>
                  </a:lnTo>
                  <a:lnTo>
                    <a:pt x="222" y="2158"/>
                  </a:lnTo>
                  <a:lnTo>
                    <a:pt x="295" y="2268"/>
                  </a:lnTo>
                  <a:lnTo>
                    <a:pt x="388" y="2360"/>
                  </a:lnTo>
                  <a:lnTo>
                    <a:pt x="480" y="2453"/>
                  </a:lnTo>
                  <a:lnTo>
                    <a:pt x="572" y="2526"/>
                  </a:lnTo>
                  <a:lnTo>
                    <a:pt x="683" y="2600"/>
                  </a:lnTo>
                  <a:lnTo>
                    <a:pt x="812" y="2655"/>
                  </a:lnTo>
                  <a:lnTo>
                    <a:pt x="941" y="2711"/>
                  </a:lnTo>
                  <a:lnTo>
                    <a:pt x="1070" y="2748"/>
                  </a:lnTo>
                  <a:lnTo>
                    <a:pt x="1199" y="2766"/>
                  </a:lnTo>
                  <a:lnTo>
                    <a:pt x="1494" y="2766"/>
                  </a:lnTo>
                  <a:lnTo>
                    <a:pt x="1623" y="2748"/>
                  </a:lnTo>
                  <a:lnTo>
                    <a:pt x="1770" y="2729"/>
                  </a:lnTo>
                  <a:lnTo>
                    <a:pt x="1899" y="2674"/>
                  </a:lnTo>
                  <a:lnTo>
                    <a:pt x="2029" y="2637"/>
                  </a:lnTo>
                  <a:lnTo>
                    <a:pt x="2139" y="2563"/>
                  </a:lnTo>
                  <a:lnTo>
                    <a:pt x="2250" y="2489"/>
                  </a:lnTo>
                  <a:lnTo>
                    <a:pt x="2360" y="2397"/>
                  </a:lnTo>
                  <a:lnTo>
                    <a:pt x="2453" y="2305"/>
                  </a:lnTo>
                  <a:lnTo>
                    <a:pt x="2526" y="2194"/>
                  </a:lnTo>
                  <a:lnTo>
                    <a:pt x="2600" y="2084"/>
                  </a:lnTo>
                  <a:lnTo>
                    <a:pt x="2655" y="1973"/>
                  </a:lnTo>
                  <a:lnTo>
                    <a:pt x="2711" y="1844"/>
                  </a:lnTo>
                  <a:lnTo>
                    <a:pt x="2748" y="1697"/>
                  </a:lnTo>
                  <a:lnTo>
                    <a:pt x="2766" y="1568"/>
                  </a:lnTo>
                  <a:lnTo>
                    <a:pt x="2784" y="1420"/>
                  </a:lnTo>
                  <a:lnTo>
                    <a:pt x="2766" y="1273"/>
                  </a:lnTo>
                  <a:lnTo>
                    <a:pt x="2748" y="1125"/>
                  </a:lnTo>
                  <a:lnTo>
                    <a:pt x="2729" y="996"/>
                  </a:lnTo>
                  <a:lnTo>
                    <a:pt x="2674" y="867"/>
                  </a:lnTo>
                  <a:lnTo>
                    <a:pt x="2619" y="738"/>
                  </a:lnTo>
                  <a:lnTo>
                    <a:pt x="2563" y="627"/>
                  </a:lnTo>
                  <a:lnTo>
                    <a:pt x="2489" y="517"/>
                  </a:lnTo>
                  <a:lnTo>
                    <a:pt x="2397" y="406"/>
                  </a:lnTo>
                  <a:lnTo>
                    <a:pt x="2305" y="314"/>
                  </a:lnTo>
                  <a:lnTo>
                    <a:pt x="2194" y="240"/>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5" name="Google Shape;1315;p5"/>
            <p:cNvSpPr/>
            <p:nvPr/>
          </p:nvSpPr>
          <p:spPr>
            <a:xfrm>
              <a:off x="5470100" y="1016675"/>
              <a:ext cx="68725" cy="69150"/>
            </a:xfrm>
            <a:custGeom>
              <a:avLst/>
              <a:gdLst/>
              <a:ahLst/>
              <a:cxnLst/>
              <a:rect l="l" t="t" r="r" b="b"/>
              <a:pathLst>
                <a:path w="2749" h="2766" extrusionOk="0">
                  <a:moveTo>
                    <a:pt x="1384" y="0"/>
                  </a:moveTo>
                  <a:lnTo>
                    <a:pt x="1236" y="19"/>
                  </a:lnTo>
                  <a:lnTo>
                    <a:pt x="1107" y="37"/>
                  </a:lnTo>
                  <a:lnTo>
                    <a:pt x="978" y="74"/>
                  </a:lnTo>
                  <a:lnTo>
                    <a:pt x="849" y="111"/>
                  </a:lnTo>
                  <a:lnTo>
                    <a:pt x="720" y="166"/>
                  </a:lnTo>
                  <a:lnTo>
                    <a:pt x="609" y="240"/>
                  </a:lnTo>
                  <a:lnTo>
                    <a:pt x="499" y="314"/>
                  </a:lnTo>
                  <a:lnTo>
                    <a:pt x="407" y="406"/>
                  </a:lnTo>
                  <a:lnTo>
                    <a:pt x="314" y="498"/>
                  </a:lnTo>
                  <a:lnTo>
                    <a:pt x="241" y="590"/>
                  </a:lnTo>
                  <a:lnTo>
                    <a:pt x="167" y="701"/>
                  </a:lnTo>
                  <a:lnTo>
                    <a:pt x="112" y="830"/>
                  </a:lnTo>
                  <a:lnTo>
                    <a:pt x="75" y="959"/>
                  </a:lnTo>
                  <a:lnTo>
                    <a:pt x="38" y="1088"/>
                  </a:lnTo>
                  <a:lnTo>
                    <a:pt x="1" y="1217"/>
                  </a:lnTo>
                  <a:lnTo>
                    <a:pt x="1" y="1365"/>
                  </a:lnTo>
                  <a:lnTo>
                    <a:pt x="1" y="1512"/>
                  </a:lnTo>
                  <a:lnTo>
                    <a:pt x="19" y="1641"/>
                  </a:lnTo>
                  <a:lnTo>
                    <a:pt x="56" y="1770"/>
                  </a:lnTo>
                  <a:lnTo>
                    <a:pt x="93" y="1899"/>
                  </a:lnTo>
                  <a:lnTo>
                    <a:pt x="148" y="2028"/>
                  </a:lnTo>
                  <a:lnTo>
                    <a:pt x="222" y="2139"/>
                  </a:lnTo>
                  <a:lnTo>
                    <a:pt x="296" y="2250"/>
                  </a:lnTo>
                  <a:lnTo>
                    <a:pt x="370" y="2342"/>
                  </a:lnTo>
                  <a:lnTo>
                    <a:pt x="480" y="2434"/>
                  </a:lnTo>
                  <a:lnTo>
                    <a:pt x="573" y="2526"/>
                  </a:lnTo>
                  <a:lnTo>
                    <a:pt x="683" y="2581"/>
                  </a:lnTo>
                  <a:lnTo>
                    <a:pt x="812" y="2655"/>
                  </a:lnTo>
                  <a:lnTo>
                    <a:pt x="923" y="2692"/>
                  </a:lnTo>
                  <a:lnTo>
                    <a:pt x="1070" y="2729"/>
                  </a:lnTo>
                  <a:lnTo>
                    <a:pt x="1199" y="2747"/>
                  </a:lnTo>
                  <a:lnTo>
                    <a:pt x="1347" y="2766"/>
                  </a:lnTo>
                  <a:lnTo>
                    <a:pt x="1494" y="2766"/>
                  </a:lnTo>
                  <a:lnTo>
                    <a:pt x="1624" y="2747"/>
                  </a:lnTo>
                  <a:lnTo>
                    <a:pt x="1771" y="2711"/>
                  </a:lnTo>
                  <a:lnTo>
                    <a:pt x="1900" y="2674"/>
                  </a:lnTo>
                  <a:lnTo>
                    <a:pt x="2011" y="2618"/>
                  </a:lnTo>
                  <a:lnTo>
                    <a:pt x="2140" y="2545"/>
                  </a:lnTo>
                  <a:lnTo>
                    <a:pt x="2250" y="2471"/>
                  </a:lnTo>
                  <a:lnTo>
                    <a:pt x="2343" y="2379"/>
                  </a:lnTo>
                  <a:lnTo>
                    <a:pt x="2435" y="2286"/>
                  </a:lnTo>
                  <a:lnTo>
                    <a:pt x="2509" y="2176"/>
                  </a:lnTo>
                  <a:lnTo>
                    <a:pt x="2582" y="2065"/>
                  </a:lnTo>
                  <a:lnTo>
                    <a:pt x="2656" y="1936"/>
                  </a:lnTo>
                  <a:lnTo>
                    <a:pt x="2693" y="1807"/>
                  </a:lnTo>
                  <a:lnTo>
                    <a:pt x="2730" y="1678"/>
                  </a:lnTo>
                  <a:lnTo>
                    <a:pt x="2748" y="1530"/>
                  </a:lnTo>
                  <a:lnTo>
                    <a:pt x="2748" y="1383"/>
                  </a:lnTo>
                  <a:lnTo>
                    <a:pt x="2748" y="1235"/>
                  </a:lnTo>
                  <a:lnTo>
                    <a:pt x="2730" y="1106"/>
                  </a:lnTo>
                  <a:lnTo>
                    <a:pt x="2693" y="977"/>
                  </a:lnTo>
                  <a:lnTo>
                    <a:pt x="2656" y="848"/>
                  </a:lnTo>
                  <a:lnTo>
                    <a:pt x="2601" y="719"/>
                  </a:lnTo>
                  <a:lnTo>
                    <a:pt x="2527" y="609"/>
                  </a:lnTo>
                  <a:lnTo>
                    <a:pt x="2453" y="498"/>
                  </a:lnTo>
                  <a:lnTo>
                    <a:pt x="2361" y="406"/>
                  </a:lnTo>
                  <a:lnTo>
                    <a:pt x="2269" y="314"/>
                  </a:lnTo>
                  <a:lnTo>
                    <a:pt x="2158" y="240"/>
                  </a:lnTo>
                  <a:lnTo>
                    <a:pt x="2048" y="166"/>
                  </a:lnTo>
                  <a:lnTo>
                    <a:pt x="1919" y="111"/>
                  </a:lnTo>
                  <a:lnTo>
                    <a:pt x="1808" y="74"/>
                  </a:lnTo>
                  <a:lnTo>
                    <a:pt x="1660" y="37"/>
                  </a:lnTo>
                  <a:lnTo>
                    <a:pt x="1531" y="19"/>
                  </a:lnTo>
                  <a:lnTo>
                    <a:pt x="13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6" name="Google Shape;1316;p5"/>
            <p:cNvSpPr/>
            <p:nvPr/>
          </p:nvSpPr>
          <p:spPr>
            <a:xfrm>
              <a:off x="6397550" y="1363300"/>
              <a:ext cx="3700" cy="32300"/>
            </a:xfrm>
            <a:custGeom>
              <a:avLst/>
              <a:gdLst/>
              <a:ahLst/>
              <a:cxnLst/>
              <a:rect l="l" t="t" r="r" b="b"/>
              <a:pathLst>
                <a:path w="148" h="1292" extrusionOk="0">
                  <a:moveTo>
                    <a:pt x="148" y="1"/>
                  </a:moveTo>
                  <a:lnTo>
                    <a:pt x="93" y="148"/>
                  </a:lnTo>
                  <a:lnTo>
                    <a:pt x="37" y="296"/>
                  </a:lnTo>
                  <a:lnTo>
                    <a:pt x="1" y="443"/>
                  </a:lnTo>
                  <a:lnTo>
                    <a:pt x="1" y="591"/>
                  </a:lnTo>
                  <a:lnTo>
                    <a:pt x="1" y="793"/>
                  </a:lnTo>
                  <a:lnTo>
                    <a:pt x="37" y="959"/>
                  </a:lnTo>
                  <a:lnTo>
                    <a:pt x="74" y="1125"/>
                  </a:lnTo>
                  <a:lnTo>
                    <a:pt x="148" y="1291"/>
                  </a:lnTo>
                  <a:lnTo>
                    <a:pt x="1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7" name="Google Shape;1317;p5"/>
            <p:cNvSpPr/>
            <p:nvPr/>
          </p:nvSpPr>
          <p:spPr>
            <a:xfrm>
              <a:off x="5090275" y="377775"/>
              <a:ext cx="69175" cy="68725"/>
            </a:xfrm>
            <a:custGeom>
              <a:avLst/>
              <a:gdLst/>
              <a:ahLst/>
              <a:cxnLst/>
              <a:rect l="l" t="t" r="r" b="b"/>
              <a:pathLst>
                <a:path w="2767" h="2749" extrusionOk="0">
                  <a:moveTo>
                    <a:pt x="1292" y="1"/>
                  </a:moveTo>
                  <a:lnTo>
                    <a:pt x="1144" y="19"/>
                  </a:lnTo>
                  <a:lnTo>
                    <a:pt x="1015" y="38"/>
                  </a:lnTo>
                  <a:lnTo>
                    <a:pt x="886" y="75"/>
                  </a:lnTo>
                  <a:lnTo>
                    <a:pt x="757" y="130"/>
                  </a:lnTo>
                  <a:lnTo>
                    <a:pt x="646" y="204"/>
                  </a:lnTo>
                  <a:lnTo>
                    <a:pt x="536" y="277"/>
                  </a:lnTo>
                  <a:lnTo>
                    <a:pt x="425" y="370"/>
                  </a:lnTo>
                  <a:lnTo>
                    <a:pt x="333" y="462"/>
                  </a:lnTo>
                  <a:lnTo>
                    <a:pt x="259" y="572"/>
                  </a:lnTo>
                  <a:lnTo>
                    <a:pt x="185" y="683"/>
                  </a:lnTo>
                  <a:lnTo>
                    <a:pt x="130" y="794"/>
                  </a:lnTo>
                  <a:lnTo>
                    <a:pt x="75" y="923"/>
                  </a:lnTo>
                  <a:lnTo>
                    <a:pt x="38" y="1070"/>
                  </a:lnTo>
                  <a:lnTo>
                    <a:pt x="19" y="1199"/>
                  </a:lnTo>
                  <a:lnTo>
                    <a:pt x="1" y="1347"/>
                  </a:lnTo>
                  <a:lnTo>
                    <a:pt x="19" y="1494"/>
                  </a:lnTo>
                  <a:lnTo>
                    <a:pt x="38" y="1623"/>
                  </a:lnTo>
                  <a:lnTo>
                    <a:pt x="56" y="1752"/>
                  </a:lnTo>
                  <a:lnTo>
                    <a:pt x="93" y="1881"/>
                  </a:lnTo>
                  <a:lnTo>
                    <a:pt x="148" y="2011"/>
                  </a:lnTo>
                  <a:lnTo>
                    <a:pt x="222" y="2121"/>
                  </a:lnTo>
                  <a:lnTo>
                    <a:pt x="296" y="2232"/>
                  </a:lnTo>
                  <a:lnTo>
                    <a:pt x="388" y="2324"/>
                  </a:lnTo>
                  <a:lnTo>
                    <a:pt x="480" y="2416"/>
                  </a:lnTo>
                  <a:lnTo>
                    <a:pt x="573" y="2508"/>
                  </a:lnTo>
                  <a:lnTo>
                    <a:pt x="683" y="2564"/>
                  </a:lnTo>
                  <a:lnTo>
                    <a:pt x="812" y="2637"/>
                  </a:lnTo>
                  <a:lnTo>
                    <a:pt x="923" y="2674"/>
                  </a:lnTo>
                  <a:lnTo>
                    <a:pt x="1052" y="2711"/>
                  </a:lnTo>
                  <a:lnTo>
                    <a:pt x="1199" y="2748"/>
                  </a:lnTo>
                  <a:lnTo>
                    <a:pt x="1476" y="2748"/>
                  </a:lnTo>
                  <a:lnTo>
                    <a:pt x="1623" y="2730"/>
                  </a:lnTo>
                  <a:lnTo>
                    <a:pt x="1753" y="2711"/>
                  </a:lnTo>
                  <a:lnTo>
                    <a:pt x="1900" y="2656"/>
                  </a:lnTo>
                  <a:lnTo>
                    <a:pt x="2011" y="2601"/>
                  </a:lnTo>
                  <a:lnTo>
                    <a:pt x="2140" y="2545"/>
                  </a:lnTo>
                  <a:lnTo>
                    <a:pt x="2250" y="2471"/>
                  </a:lnTo>
                  <a:lnTo>
                    <a:pt x="2343" y="2379"/>
                  </a:lnTo>
                  <a:lnTo>
                    <a:pt x="2435" y="2287"/>
                  </a:lnTo>
                  <a:lnTo>
                    <a:pt x="2527" y="2176"/>
                  </a:lnTo>
                  <a:lnTo>
                    <a:pt x="2601" y="2066"/>
                  </a:lnTo>
                  <a:lnTo>
                    <a:pt x="2656" y="1955"/>
                  </a:lnTo>
                  <a:lnTo>
                    <a:pt x="2693" y="1826"/>
                  </a:lnTo>
                  <a:lnTo>
                    <a:pt x="2730" y="1679"/>
                  </a:lnTo>
                  <a:lnTo>
                    <a:pt x="2767" y="1550"/>
                  </a:lnTo>
                  <a:lnTo>
                    <a:pt x="2767" y="1402"/>
                  </a:lnTo>
                  <a:lnTo>
                    <a:pt x="2767" y="1255"/>
                  </a:lnTo>
                  <a:lnTo>
                    <a:pt x="2748" y="1126"/>
                  </a:lnTo>
                  <a:lnTo>
                    <a:pt x="2711" y="978"/>
                  </a:lnTo>
                  <a:lnTo>
                    <a:pt x="2674" y="849"/>
                  </a:lnTo>
                  <a:lnTo>
                    <a:pt x="2619" y="738"/>
                  </a:lnTo>
                  <a:lnTo>
                    <a:pt x="2564" y="628"/>
                  </a:lnTo>
                  <a:lnTo>
                    <a:pt x="2490" y="517"/>
                  </a:lnTo>
                  <a:lnTo>
                    <a:pt x="2398" y="406"/>
                  </a:lnTo>
                  <a:lnTo>
                    <a:pt x="2306" y="333"/>
                  </a:lnTo>
                  <a:lnTo>
                    <a:pt x="2195" y="240"/>
                  </a:lnTo>
                  <a:lnTo>
                    <a:pt x="2084" y="167"/>
                  </a:lnTo>
                  <a:lnTo>
                    <a:pt x="1974" y="111"/>
                  </a:lnTo>
                  <a:lnTo>
                    <a:pt x="1845" y="56"/>
                  </a:lnTo>
                  <a:lnTo>
                    <a:pt x="1716" y="19"/>
                  </a:lnTo>
                  <a:lnTo>
                    <a:pt x="15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8" name="Google Shape;1318;p5"/>
            <p:cNvSpPr/>
            <p:nvPr/>
          </p:nvSpPr>
          <p:spPr>
            <a:xfrm>
              <a:off x="5841175" y="1248075"/>
              <a:ext cx="68700" cy="69150"/>
            </a:xfrm>
            <a:custGeom>
              <a:avLst/>
              <a:gdLst/>
              <a:ahLst/>
              <a:cxnLst/>
              <a:rect l="l" t="t" r="r" b="b"/>
              <a:pathLst>
                <a:path w="2748" h="2766" extrusionOk="0">
                  <a:moveTo>
                    <a:pt x="1236" y="0"/>
                  </a:moveTo>
                  <a:lnTo>
                    <a:pt x="1107" y="19"/>
                  </a:lnTo>
                  <a:lnTo>
                    <a:pt x="959" y="55"/>
                  </a:lnTo>
                  <a:lnTo>
                    <a:pt x="830" y="92"/>
                  </a:lnTo>
                  <a:lnTo>
                    <a:pt x="720" y="148"/>
                  </a:lnTo>
                  <a:lnTo>
                    <a:pt x="591" y="221"/>
                  </a:lnTo>
                  <a:lnTo>
                    <a:pt x="498" y="295"/>
                  </a:lnTo>
                  <a:lnTo>
                    <a:pt x="388" y="387"/>
                  </a:lnTo>
                  <a:lnTo>
                    <a:pt x="296" y="498"/>
                  </a:lnTo>
                  <a:lnTo>
                    <a:pt x="222" y="590"/>
                  </a:lnTo>
                  <a:lnTo>
                    <a:pt x="148" y="719"/>
                  </a:lnTo>
                  <a:lnTo>
                    <a:pt x="93" y="830"/>
                  </a:lnTo>
                  <a:lnTo>
                    <a:pt x="56" y="959"/>
                  </a:lnTo>
                  <a:lnTo>
                    <a:pt x="19" y="1106"/>
                  </a:lnTo>
                  <a:lnTo>
                    <a:pt x="1" y="1235"/>
                  </a:lnTo>
                  <a:lnTo>
                    <a:pt x="1" y="1383"/>
                  </a:lnTo>
                  <a:lnTo>
                    <a:pt x="1" y="1530"/>
                  </a:lnTo>
                  <a:lnTo>
                    <a:pt x="19" y="1678"/>
                  </a:lnTo>
                  <a:lnTo>
                    <a:pt x="56" y="1807"/>
                  </a:lnTo>
                  <a:lnTo>
                    <a:pt x="93" y="1918"/>
                  </a:lnTo>
                  <a:lnTo>
                    <a:pt x="167" y="2047"/>
                  </a:lnTo>
                  <a:lnTo>
                    <a:pt x="222" y="2157"/>
                  </a:lnTo>
                  <a:lnTo>
                    <a:pt x="296" y="2268"/>
                  </a:lnTo>
                  <a:lnTo>
                    <a:pt x="388" y="2360"/>
                  </a:lnTo>
                  <a:lnTo>
                    <a:pt x="480" y="2452"/>
                  </a:lnTo>
                  <a:lnTo>
                    <a:pt x="591" y="2526"/>
                  </a:lnTo>
                  <a:lnTo>
                    <a:pt x="701" y="2600"/>
                  </a:lnTo>
                  <a:lnTo>
                    <a:pt x="830" y="2655"/>
                  </a:lnTo>
                  <a:lnTo>
                    <a:pt x="941" y="2692"/>
                  </a:lnTo>
                  <a:lnTo>
                    <a:pt x="1089" y="2729"/>
                  </a:lnTo>
                  <a:lnTo>
                    <a:pt x="1218" y="2747"/>
                  </a:lnTo>
                  <a:lnTo>
                    <a:pt x="1365" y="2766"/>
                  </a:lnTo>
                  <a:lnTo>
                    <a:pt x="1513" y="2747"/>
                  </a:lnTo>
                  <a:lnTo>
                    <a:pt x="1642" y="2729"/>
                  </a:lnTo>
                  <a:lnTo>
                    <a:pt x="1789" y="2692"/>
                  </a:lnTo>
                  <a:lnTo>
                    <a:pt x="1918" y="2655"/>
                  </a:lnTo>
                  <a:lnTo>
                    <a:pt x="2029" y="2600"/>
                  </a:lnTo>
                  <a:lnTo>
                    <a:pt x="2158" y="2526"/>
                  </a:lnTo>
                  <a:lnTo>
                    <a:pt x="2250" y="2452"/>
                  </a:lnTo>
                  <a:lnTo>
                    <a:pt x="2361" y="2360"/>
                  </a:lnTo>
                  <a:lnTo>
                    <a:pt x="2453" y="2268"/>
                  </a:lnTo>
                  <a:lnTo>
                    <a:pt x="2527" y="2157"/>
                  </a:lnTo>
                  <a:lnTo>
                    <a:pt x="2600" y="2047"/>
                  </a:lnTo>
                  <a:lnTo>
                    <a:pt x="2656" y="1918"/>
                  </a:lnTo>
                  <a:lnTo>
                    <a:pt x="2693" y="1789"/>
                  </a:lnTo>
                  <a:lnTo>
                    <a:pt x="2730" y="1660"/>
                  </a:lnTo>
                  <a:lnTo>
                    <a:pt x="2748" y="1512"/>
                  </a:lnTo>
                  <a:lnTo>
                    <a:pt x="2748" y="1364"/>
                  </a:lnTo>
                  <a:lnTo>
                    <a:pt x="2748" y="1217"/>
                  </a:lnTo>
                  <a:lnTo>
                    <a:pt x="2730" y="1088"/>
                  </a:lnTo>
                  <a:lnTo>
                    <a:pt x="2693" y="959"/>
                  </a:lnTo>
                  <a:lnTo>
                    <a:pt x="2656" y="830"/>
                  </a:lnTo>
                  <a:lnTo>
                    <a:pt x="2582" y="701"/>
                  </a:lnTo>
                  <a:lnTo>
                    <a:pt x="2527" y="590"/>
                  </a:lnTo>
                  <a:lnTo>
                    <a:pt x="2453" y="498"/>
                  </a:lnTo>
                  <a:lnTo>
                    <a:pt x="2361" y="387"/>
                  </a:lnTo>
                  <a:lnTo>
                    <a:pt x="2269" y="314"/>
                  </a:lnTo>
                  <a:lnTo>
                    <a:pt x="2158" y="221"/>
                  </a:lnTo>
                  <a:lnTo>
                    <a:pt x="2047" y="166"/>
                  </a:lnTo>
                  <a:lnTo>
                    <a:pt x="1918" y="111"/>
                  </a:lnTo>
                  <a:lnTo>
                    <a:pt x="1808" y="55"/>
                  </a:lnTo>
                  <a:lnTo>
                    <a:pt x="1660"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9" name="Google Shape;1319;p5"/>
            <p:cNvSpPr/>
            <p:nvPr/>
          </p:nvSpPr>
          <p:spPr>
            <a:xfrm>
              <a:off x="5141925" y="548800"/>
              <a:ext cx="68700" cy="69175"/>
            </a:xfrm>
            <a:custGeom>
              <a:avLst/>
              <a:gdLst/>
              <a:ahLst/>
              <a:cxnLst/>
              <a:rect l="l" t="t" r="r" b="b"/>
              <a:pathLst>
                <a:path w="2748" h="2767" extrusionOk="0">
                  <a:moveTo>
                    <a:pt x="1364" y="0"/>
                  </a:moveTo>
                  <a:lnTo>
                    <a:pt x="1217" y="19"/>
                  </a:lnTo>
                  <a:lnTo>
                    <a:pt x="1088" y="37"/>
                  </a:lnTo>
                  <a:lnTo>
                    <a:pt x="940" y="74"/>
                  </a:lnTo>
                  <a:lnTo>
                    <a:pt x="830" y="111"/>
                  </a:lnTo>
                  <a:lnTo>
                    <a:pt x="701" y="166"/>
                  </a:lnTo>
                  <a:lnTo>
                    <a:pt x="590" y="240"/>
                  </a:lnTo>
                  <a:lnTo>
                    <a:pt x="479" y="314"/>
                  </a:lnTo>
                  <a:lnTo>
                    <a:pt x="387" y="406"/>
                  </a:lnTo>
                  <a:lnTo>
                    <a:pt x="295" y="498"/>
                  </a:lnTo>
                  <a:lnTo>
                    <a:pt x="221" y="609"/>
                  </a:lnTo>
                  <a:lnTo>
                    <a:pt x="166" y="719"/>
                  </a:lnTo>
                  <a:lnTo>
                    <a:pt x="111" y="848"/>
                  </a:lnTo>
                  <a:lnTo>
                    <a:pt x="55" y="978"/>
                  </a:lnTo>
                  <a:lnTo>
                    <a:pt x="18" y="1107"/>
                  </a:lnTo>
                  <a:lnTo>
                    <a:pt x="0" y="1236"/>
                  </a:lnTo>
                  <a:lnTo>
                    <a:pt x="0" y="1383"/>
                  </a:lnTo>
                  <a:lnTo>
                    <a:pt x="0" y="1531"/>
                  </a:lnTo>
                  <a:lnTo>
                    <a:pt x="18" y="1660"/>
                  </a:lnTo>
                  <a:lnTo>
                    <a:pt x="55" y="1789"/>
                  </a:lnTo>
                  <a:lnTo>
                    <a:pt x="111" y="1918"/>
                  </a:lnTo>
                  <a:lnTo>
                    <a:pt x="166" y="2047"/>
                  </a:lnTo>
                  <a:lnTo>
                    <a:pt x="240" y="2158"/>
                  </a:lnTo>
                  <a:lnTo>
                    <a:pt x="313" y="2268"/>
                  </a:lnTo>
                  <a:lnTo>
                    <a:pt x="406" y="2360"/>
                  </a:lnTo>
                  <a:lnTo>
                    <a:pt x="498" y="2453"/>
                  </a:lnTo>
                  <a:lnTo>
                    <a:pt x="590" y="2526"/>
                  </a:lnTo>
                  <a:lnTo>
                    <a:pt x="719" y="2600"/>
                  </a:lnTo>
                  <a:lnTo>
                    <a:pt x="830" y="2655"/>
                  </a:lnTo>
                  <a:lnTo>
                    <a:pt x="959" y="2692"/>
                  </a:lnTo>
                  <a:lnTo>
                    <a:pt x="1088" y="2729"/>
                  </a:lnTo>
                  <a:lnTo>
                    <a:pt x="1217" y="2748"/>
                  </a:lnTo>
                  <a:lnTo>
                    <a:pt x="1364" y="2766"/>
                  </a:lnTo>
                  <a:lnTo>
                    <a:pt x="1512" y="2748"/>
                  </a:lnTo>
                  <a:lnTo>
                    <a:pt x="1659" y="2729"/>
                  </a:lnTo>
                  <a:lnTo>
                    <a:pt x="1789" y="2692"/>
                  </a:lnTo>
                  <a:lnTo>
                    <a:pt x="1918" y="2655"/>
                  </a:lnTo>
                  <a:lnTo>
                    <a:pt x="2047" y="2600"/>
                  </a:lnTo>
                  <a:lnTo>
                    <a:pt x="2157" y="2526"/>
                  </a:lnTo>
                  <a:lnTo>
                    <a:pt x="2268" y="2434"/>
                  </a:lnTo>
                  <a:lnTo>
                    <a:pt x="2360" y="2360"/>
                  </a:lnTo>
                  <a:lnTo>
                    <a:pt x="2452" y="2250"/>
                  </a:lnTo>
                  <a:lnTo>
                    <a:pt x="2526" y="2139"/>
                  </a:lnTo>
                  <a:lnTo>
                    <a:pt x="2600" y="2029"/>
                  </a:lnTo>
                  <a:lnTo>
                    <a:pt x="2655" y="1899"/>
                  </a:lnTo>
                  <a:lnTo>
                    <a:pt x="2692" y="1770"/>
                  </a:lnTo>
                  <a:lnTo>
                    <a:pt x="2729" y="1641"/>
                  </a:lnTo>
                  <a:lnTo>
                    <a:pt x="2747" y="1494"/>
                  </a:lnTo>
                  <a:lnTo>
                    <a:pt x="2747" y="1346"/>
                  </a:lnTo>
                  <a:lnTo>
                    <a:pt x="2747" y="1199"/>
                  </a:lnTo>
                  <a:lnTo>
                    <a:pt x="2729" y="1070"/>
                  </a:lnTo>
                  <a:lnTo>
                    <a:pt x="2692" y="941"/>
                  </a:lnTo>
                  <a:lnTo>
                    <a:pt x="2637" y="812"/>
                  </a:lnTo>
                  <a:lnTo>
                    <a:pt x="2581" y="701"/>
                  </a:lnTo>
                  <a:lnTo>
                    <a:pt x="2508" y="590"/>
                  </a:lnTo>
                  <a:lnTo>
                    <a:pt x="2434" y="480"/>
                  </a:lnTo>
                  <a:lnTo>
                    <a:pt x="2342" y="388"/>
                  </a:lnTo>
                  <a:lnTo>
                    <a:pt x="2249" y="295"/>
                  </a:lnTo>
                  <a:lnTo>
                    <a:pt x="2139" y="222"/>
                  </a:lnTo>
                  <a:lnTo>
                    <a:pt x="2028" y="148"/>
                  </a:lnTo>
                  <a:lnTo>
                    <a:pt x="1899" y="93"/>
                  </a:lnTo>
                  <a:lnTo>
                    <a:pt x="1770" y="56"/>
                  </a:lnTo>
                  <a:lnTo>
                    <a:pt x="1641" y="19"/>
                  </a:lnTo>
                  <a:lnTo>
                    <a:pt x="14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0" name="Google Shape;1320;p5"/>
            <p:cNvSpPr/>
            <p:nvPr/>
          </p:nvSpPr>
          <p:spPr>
            <a:xfrm>
              <a:off x="5615300" y="1125450"/>
              <a:ext cx="69175" cy="68700"/>
            </a:xfrm>
            <a:custGeom>
              <a:avLst/>
              <a:gdLst/>
              <a:ahLst/>
              <a:cxnLst/>
              <a:rect l="l" t="t" r="r" b="b"/>
              <a:pathLst>
                <a:path w="2767" h="2748" extrusionOk="0">
                  <a:moveTo>
                    <a:pt x="1255" y="1"/>
                  </a:moveTo>
                  <a:lnTo>
                    <a:pt x="1126" y="19"/>
                  </a:lnTo>
                  <a:lnTo>
                    <a:pt x="978" y="56"/>
                  </a:lnTo>
                  <a:lnTo>
                    <a:pt x="849" y="93"/>
                  </a:lnTo>
                  <a:lnTo>
                    <a:pt x="739" y="148"/>
                  </a:lnTo>
                  <a:lnTo>
                    <a:pt x="609" y="222"/>
                  </a:lnTo>
                  <a:lnTo>
                    <a:pt x="499" y="296"/>
                  </a:lnTo>
                  <a:lnTo>
                    <a:pt x="407" y="388"/>
                  </a:lnTo>
                  <a:lnTo>
                    <a:pt x="314" y="480"/>
                  </a:lnTo>
                  <a:lnTo>
                    <a:pt x="241" y="591"/>
                  </a:lnTo>
                  <a:lnTo>
                    <a:pt x="167" y="720"/>
                  </a:lnTo>
                  <a:lnTo>
                    <a:pt x="112" y="830"/>
                  </a:lnTo>
                  <a:lnTo>
                    <a:pt x="75" y="959"/>
                  </a:lnTo>
                  <a:lnTo>
                    <a:pt x="38" y="1107"/>
                  </a:lnTo>
                  <a:lnTo>
                    <a:pt x="19" y="1236"/>
                  </a:lnTo>
                  <a:lnTo>
                    <a:pt x="1" y="1383"/>
                  </a:lnTo>
                  <a:lnTo>
                    <a:pt x="19" y="1531"/>
                  </a:lnTo>
                  <a:lnTo>
                    <a:pt x="38" y="1660"/>
                  </a:lnTo>
                  <a:lnTo>
                    <a:pt x="75" y="1789"/>
                  </a:lnTo>
                  <a:lnTo>
                    <a:pt x="112" y="1918"/>
                  </a:lnTo>
                  <a:lnTo>
                    <a:pt x="167" y="2047"/>
                  </a:lnTo>
                  <a:lnTo>
                    <a:pt x="241" y="2158"/>
                  </a:lnTo>
                  <a:lnTo>
                    <a:pt x="314" y="2268"/>
                  </a:lnTo>
                  <a:lnTo>
                    <a:pt x="407" y="2361"/>
                  </a:lnTo>
                  <a:lnTo>
                    <a:pt x="499" y="2453"/>
                  </a:lnTo>
                  <a:lnTo>
                    <a:pt x="609" y="2527"/>
                  </a:lnTo>
                  <a:lnTo>
                    <a:pt x="720" y="2582"/>
                  </a:lnTo>
                  <a:lnTo>
                    <a:pt x="831" y="2656"/>
                  </a:lnTo>
                  <a:lnTo>
                    <a:pt x="960" y="2692"/>
                  </a:lnTo>
                  <a:lnTo>
                    <a:pt x="1089" y="2729"/>
                  </a:lnTo>
                  <a:lnTo>
                    <a:pt x="1236" y="2748"/>
                  </a:lnTo>
                  <a:lnTo>
                    <a:pt x="1513" y="2748"/>
                  </a:lnTo>
                  <a:lnTo>
                    <a:pt x="1660" y="2729"/>
                  </a:lnTo>
                  <a:lnTo>
                    <a:pt x="1808" y="2692"/>
                  </a:lnTo>
                  <a:lnTo>
                    <a:pt x="1937" y="2656"/>
                  </a:lnTo>
                  <a:lnTo>
                    <a:pt x="2048" y="2600"/>
                  </a:lnTo>
                  <a:lnTo>
                    <a:pt x="2177" y="2527"/>
                  </a:lnTo>
                  <a:lnTo>
                    <a:pt x="2269" y="2453"/>
                  </a:lnTo>
                  <a:lnTo>
                    <a:pt x="2380" y="2361"/>
                  </a:lnTo>
                  <a:lnTo>
                    <a:pt x="2472" y="2268"/>
                  </a:lnTo>
                  <a:lnTo>
                    <a:pt x="2545" y="2158"/>
                  </a:lnTo>
                  <a:lnTo>
                    <a:pt x="2619" y="2029"/>
                  </a:lnTo>
                  <a:lnTo>
                    <a:pt x="2675" y="1918"/>
                  </a:lnTo>
                  <a:lnTo>
                    <a:pt x="2711" y="1789"/>
                  </a:lnTo>
                  <a:lnTo>
                    <a:pt x="2748" y="1642"/>
                  </a:lnTo>
                  <a:lnTo>
                    <a:pt x="2767" y="1512"/>
                  </a:lnTo>
                  <a:lnTo>
                    <a:pt x="2767" y="1365"/>
                  </a:lnTo>
                  <a:lnTo>
                    <a:pt x="2767" y="1217"/>
                  </a:lnTo>
                  <a:lnTo>
                    <a:pt x="2748" y="1088"/>
                  </a:lnTo>
                  <a:lnTo>
                    <a:pt x="2711" y="959"/>
                  </a:lnTo>
                  <a:lnTo>
                    <a:pt x="2656" y="830"/>
                  </a:lnTo>
                  <a:lnTo>
                    <a:pt x="2601" y="701"/>
                  </a:lnTo>
                  <a:lnTo>
                    <a:pt x="2545" y="591"/>
                  </a:lnTo>
                  <a:lnTo>
                    <a:pt x="2472" y="480"/>
                  </a:lnTo>
                  <a:lnTo>
                    <a:pt x="2380" y="388"/>
                  </a:lnTo>
                  <a:lnTo>
                    <a:pt x="2287" y="296"/>
                  </a:lnTo>
                  <a:lnTo>
                    <a:pt x="2177" y="222"/>
                  </a:lnTo>
                  <a:lnTo>
                    <a:pt x="2066" y="166"/>
                  </a:lnTo>
                  <a:lnTo>
                    <a:pt x="1937" y="93"/>
                  </a:lnTo>
                  <a:lnTo>
                    <a:pt x="1826" y="56"/>
                  </a:lnTo>
                  <a:lnTo>
                    <a:pt x="1679" y="19"/>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1" name="Google Shape;1321;p5"/>
            <p:cNvSpPr/>
            <p:nvPr/>
          </p:nvSpPr>
          <p:spPr>
            <a:xfrm>
              <a:off x="5917700" y="1261900"/>
              <a:ext cx="69625" cy="69625"/>
            </a:xfrm>
            <a:custGeom>
              <a:avLst/>
              <a:gdLst/>
              <a:ahLst/>
              <a:cxnLst/>
              <a:rect l="l" t="t" r="r" b="b"/>
              <a:pathLst>
                <a:path w="2785" h="2785" extrusionOk="0">
                  <a:moveTo>
                    <a:pt x="1291" y="0"/>
                  </a:moveTo>
                  <a:lnTo>
                    <a:pt x="1144" y="19"/>
                  </a:lnTo>
                  <a:lnTo>
                    <a:pt x="1014" y="56"/>
                  </a:lnTo>
                  <a:lnTo>
                    <a:pt x="885" y="92"/>
                  </a:lnTo>
                  <a:lnTo>
                    <a:pt x="756" y="148"/>
                  </a:lnTo>
                  <a:lnTo>
                    <a:pt x="646" y="203"/>
                  </a:lnTo>
                  <a:lnTo>
                    <a:pt x="535" y="277"/>
                  </a:lnTo>
                  <a:lnTo>
                    <a:pt x="443" y="369"/>
                  </a:lnTo>
                  <a:lnTo>
                    <a:pt x="351" y="461"/>
                  </a:lnTo>
                  <a:lnTo>
                    <a:pt x="259" y="553"/>
                  </a:lnTo>
                  <a:lnTo>
                    <a:pt x="185" y="664"/>
                  </a:lnTo>
                  <a:lnTo>
                    <a:pt x="129" y="793"/>
                  </a:lnTo>
                  <a:lnTo>
                    <a:pt x="74" y="904"/>
                  </a:lnTo>
                  <a:lnTo>
                    <a:pt x="37" y="1051"/>
                  </a:lnTo>
                  <a:lnTo>
                    <a:pt x="19" y="1180"/>
                  </a:lnTo>
                  <a:lnTo>
                    <a:pt x="0" y="1328"/>
                  </a:lnTo>
                  <a:lnTo>
                    <a:pt x="0" y="1475"/>
                  </a:lnTo>
                  <a:lnTo>
                    <a:pt x="19" y="1604"/>
                  </a:lnTo>
                  <a:lnTo>
                    <a:pt x="37" y="1752"/>
                  </a:lnTo>
                  <a:lnTo>
                    <a:pt x="93" y="1881"/>
                  </a:lnTo>
                  <a:lnTo>
                    <a:pt x="129" y="2010"/>
                  </a:lnTo>
                  <a:lnTo>
                    <a:pt x="203" y="2139"/>
                  </a:lnTo>
                  <a:lnTo>
                    <a:pt x="277" y="2250"/>
                  </a:lnTo>
                  <a:lnTo>
                    <a:pt x="351" y="2342"/>
                  </a:lnTo>
                  <a:lnTo>
                    <a:pt x="461" y="2434"/>
                  </a:lnTo>
                  <a:lnTo>
                    <a:pt x="554" y="2526"/>
                  </a:lnTo>
                  <a:lnTo>
                    <a:pt x="664" y="2600"/>
                  </a:lnTo>
                  <a:lnTo>
                    <a:pt x="793" y="2655"/>
                  </a:lnTo>
                  <a:lnTo>
                    <a:pt x="922" y="2711"/>
                  </a:lnTo>
                  <a:lnTo>
                    <a:pt x="1051" y="2748"/>
                  </a:lnTo>
                  <a:lnTo>
                    <a:pt x="1180" y="2784"/>
                  </a:lnTo>
                  <a:lnTo>
                    <a:pt x="1475" y="2784"/>
                  </a:lnTo>
                  <a:lnTo>
                    <a:pt x="1623" y="2766"/>
                  </a:lnTo>
                  <a:lnTo>
                    <a:pt x="1770" y="2748"/>
                  </a:lnTo>
                  <a:lnTo>
                    <a:pt x="1900" y="2692"/>
                  </a:lnTo>
                  <a:lnTo>
                    <a:pt x="2029" y="2655"/>
                  </a:lnTo>
                  <a:lnTo>
                    <a:pt x="2139" y="2582"/>
                  </a:lnTo>
                  <a:lnTo>
                    <a:pt x="2250" y="2508"/>
                  </a:lnTo>
                  <a:lnTo>
                    <a:pt x="2360" y="2416"/>
                  </a:lnTo>
                  <a:lnTo>
                    <a:pt x="2453" y="2323"/>
                  </a:lnTo>
                  <a:lnTo>
                    <a:pt x="2526" y="2231"/>
                  </a:lnTo>
                  <a:lnTo>
                    <a:pt x="2600" y="2102"/>
                  </a:lnTo>
                  <a:lnTo>
                    <a:pt x="2674" y="1992"/>
                  </a:lnTo>
                  <a:lnTo>
                    <a:pt x="2711" y="1862"/>
                  </a:lnTo>
                  <a:lnTo>
                    <a:pt x="2748" y="1733"/>
                  </a:lnTo>
                  <a:lnTo>
                    <a:pt x="2785" y="1586"/>
                  </a:lnTo>
                  <a:lnTo>
                    <a:pt x="2785" y="1438"/>
                  </a:lnTo>
                  <a:lnTo>
                    <a:pt x="2785" y="1291"/>
                  </a:lnTo>
                  <a:lnTo>
                    <a:pt x="2766" y="1143"/>
                  </a:lnTo>
                  <a:lnTo>
                    <a:pt x="2748" y="1014"/>
                  </a:lnTo>
                  <a:lnTo>
                    <a:pt x="2692" y="885"/>
                  </a:lnTo>
                  <a:lnTo>
                    <a:pt x="2637" y="756"/>
                  </a:lnTo>
                  <a:lnTo>
                    <a:pt x="2582" y="646"/>
                  </a:lnTo>
                  <a:lnTo>
                    <a:pt x="2508" y="535"/>
                  </a:lnTo>
                  <a:lnTo>
                    <a:pt x="2416" y="424"/>
                  </a:lnTo>
                  <a:lnTo>
                    <a:pt x="2324" y="332"/>
                  </a:lnTo>
                  <a:lnTo>
                    <a:pt x="2213" y="258"/>
                  </a:lnTo>
                  <a:lnTo>
                    <a:pt x="2102" y="185"/>
                  </a:lnTo>
                  <a:lnTo>
                    <a:pt x="1973" y="129"/>
                  </a:lnTo>
                  <a:lnTo>
                    <a:pt x="1844" y="74"/>
                  </a:lnTo>
                  <a:lnTo>
                    <a:pt x="1715" y="37"/>
                  </a:lnTo>
                  <a:lnTo>
                    <a:pt x="1568"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2" name="Google Shape;1322;p5"/>
            <p:cNvSpPr/>
            <p:nvPr/>
          </p:nvSpPr>
          <p:spPr>
            <a:xfrm>
              <a:off x="5039575" y="238125"/>
              <a:ext cx="68250" cy="34125"/>
            </a:xfrm>
            <a:custGeom>
              <a:avLst/>
              <a:gdLst/>
              <a:ahLst/>
              <a:cxnLst/>
              <a:rect l="l" t="t" r="r" b="b"/>
              <a:pathLst>
                <a:path w="2730" h="1365" extrusionOk="0">
                  <a:moveTo>
                    <a:pt x="1" y="0"/>
                  </a:moveTo>
                  <a:lnTo>
                    <a:pt x="1" y="148"/>
                  </a:lnTo>
                  <a:lnTo>
                    <a:pt x="19" y="277"/>
                  </a:lnTo>
                  <a:lnTo>
                    <a:pt x="56" y="406"/>
                  </a:lnTo>
                  <a:lnTo>
                    <a:pt x="93" y="535"/>
                  </a:lnTo>
                  <a:lnTo>
                    <a:pt x="167" y="645"/>
                  </a:lnTo>
                  <a:lnTo>
                    <a:pt x="222" y="756"/>
                  </a:lnTo>
                  <a:lnTo>
                    <a:pt x="314" y="867"/>
                  </a:lnTo>
                  <a:lnTo>
                    <a:pt x="388" y="959"/>
                  </a:lnTo>
                  <a:lnTo>
                    <a:pt x="480" y="1051"/>
                  </a:lnTo>
                  <a:lnTo>
                    <a:pt x="591" y="1125"/>
                  </a:lnTo>
                  <a:lnTo>
                    <a:pt x="701" y="1198"/>
                  </a:lnTo>
                  <a:lnTo>
                    <a:pt x="830" y="1254"/>
                  </a:lnTo>
                  <a:lnTo>
                    <a:pt x="941" y="1309"/>
                  </a:lnTo>
                  <a:lnTo>
                    <a:pt x="1070" y="1328"/>
                  </a:lnTo>
                  <a:lnTo>
                    <a:pt x="1218" y="1364"/>
                  </a:lnTo>
                  <a:lnTo>
                    <a:pt x="1494" y="1364"/>
                  </a:lnTo>
                  <a:lnTo>
                    <a:pt x="1623" y="1346"/>
                  </a:lnTo>
                  <a:lnTo>
                    <a:pt x="1752" y="1309"/>
                  </a:lnTo>
                  <a:lnTo>
                    <a:pt x="1881" y="1254"/>
                  </a:lnTo>
                  <a:lnTo>
                    <a:pt x="2011" y="1198"/>
                  </a:lnTo>
                  <a:lnTo>
                    <a:pt x="2121" y="1143"/>
                  </a:lnTo>
                  <a:lnTo>
                    <a:pt x="2232" y="1051"/>
                  </a:lnTo>
                  <a:lnTo>
                    <a:pt x="2324" y="977"/>
                  </a:lnTo>
                  <a:lnTo>
                    <a:pt x="2416" y="867"/>
                  </a:lnTo>
                  <a:lnTo>
                    <a:pt x="2490" y="774"/>
                  </a:lnTo>
                  <a:lnTo>
                    <a:pt x="2564" y="664"/>
                  </a:lnTo>
                  <a:lnTo>
                    <a:pt x="2619" y="535"/>
                  </a:lnTo>
                  <a:lnTo>
                    <a:pt x="2674" y="406"/>
                  </a:lnTo>
                  <a:lnTo>
                    <a:pt x="2693" y="277"/>
                  </a:lnTo>
                  <a:lnTo>
                    <a:pt x="2730" y="148"/>
                  </a:lnTo>
                  <a:lnTo>
                    <a:pt x="2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3" name="Google Shape;1323;p5"/>
            <p:cNvSpPr/>
            <p:nvPr/>
          </p:nvSpPr>
          <p:spPr>
            <a:xfrm>
              <a:off x="5761425" y="1233775"/>
              <a:ext cx="68725" cy="68700"/>
            </a:xfrm>
            <a:custGeom>
              <a:avLst/>
              <a:gdLst/>
              <a:ahLst/>
              <a:cxnLst/>
              <a:rect l="l" t="t" r="r" b="b"/>
              <a:pathLst>
                <a:path w="2749" h="2748" extrusionOk="0">
                  <a:moveTo>
                    <a:pt x="1347" y="0"/>
                  </a:moveTo>
                  <a:lnTo>
                    <a:pt x="1218" y="19"/>
                  </a:lnTo>
                  <a:lnTo>
                    <a:pt x="1070" y="37"/>
                  </a:lnTo>
                  <a:lnTo>
                    <a:pt x="941" y="74"/>
                  </a:lnTo>
                  <a:lnTo>
                    <a:pt x="812" y="111"/>
                  </a:lnTo>
                  <a:lnTo>
                    <a:pt x="702" y="185"/>
                  </a:lnTo>
                  <a:lnTo>
                    <a:pt x="591" y="240"/>
                  </a:lnTo>
                  <a:lnTo>
                    <a:pt x="480" y="332"/>
                  </a:lnTo>
                  <a:lnTo>
                    <a:pt x="388" y="406"/>
                  </a:lnTo>
                  <a:lnTo>
                    <a:pt x="296" y="517"/>
                  </a:lnTo>
                  <a:lnTo>
                    <a:pt x="222" y="627"/>
                  </a:lnTo>
                  <a:lnTo>
                    <a:pt x="148" y="738"/>
                  </a:lnTo>
                  <a:lnTo>
                    <a:pt x="93" y="849"/>
                  </a:lnTo>
                  <a:lnTo>
                    <a:pt x="56" y="978"/>
                  </a:lnTo>
                  <a:lnTo>
                    <a:pt x="19" y="1107"/>
                  </a:lnTo>
                  <a:lnTo>
                    <a:pt x="1" y="1254"/>
                  </a:lnTo>
                  <a:lnTo>
                    <a:pt x="1" y="1383"/>
                  </a:lnTo>
                  <a:lnTo>
                    <a:pt x="1" y="1531"/>
                  </a:lnTo>
                  <a:lnTo>
                    <a:pt x="19" y="1660"/>
                  </a:lnTo>
                  <a:lnTo>
                    <a:pt x="56" y="1807"/>
                  </a:lnTo>
                  <a:lnTo>
                    <a:pt x="111" y="1918"/>
                  </a:lnTo>
                  <a:lnTo>
                    <a:pt x="167" y="2047"/>
                  </a:lnTo>
                  <a:lnTo>
                    <a:pt x="241" y="2158"/>
                  </a:lnTo>
                  <a:lnTo>
                    <a:pt x="314" y="2268"/>
                  </a:lnTo>
                  <a:lnTo>
                    <a:pt x="407" y="2361"/>
                  </a:lnTo>
                  <a:lnTo>
                    <a:pt x="499" y="2453"/>
                  </a:lnTo>
                  <a:lnTo>
                    <a:pt x="609" y="2527"/>
                  </a:lnTo>
                  <a:lnTo>
                    <a:pt x="720" y="2600"/>
                  </a:lnTo>
                  <a:lnTo>
                    <a:pt x="849" y="2656"/>
                  </a:lnTo>
                  <a:lnTo>
                    <a:pt x="978" y="2692"/>
                  </a:lnTo>
                  <a:lnTo>
                    <a:pt x="1107" y="2729"/>
                  </a:lnTo>
                  <a:lnTo>
                    <a:pt x="1236" y="2748"/>
                  </a:lnTo>
                  <a:lnTo>
                    <a:pt x="1513" y="2748"/>
                  </a:lnTo>
                  <a:lnTo>
                    <a:pt x="1660" y="2729"/>
                  </a:lnTo>
                  <a:lnTo>
                    <a:pt x="1789" y="2692"/>
                  </a:lnTo>
                  <a:lnTo>
                    <a:pt x="1918" y="2637"/>
                  </a:lnTo>
                  <a:lnTo>
                    <a:pt x="2029" y="2582"/>
                  </a:lnTo>
                  <a:lnTo>
                    <a:pt x="2140" y="2508"/>
                  </a:lnTo>
                  <a:lnTo>
                    <a:pt x="2250" y="2434"/>
                  </a:lnTo>
                  <a:lnTo>
                    <a:pt x="2343" y="2342"/>
                  </a:lnTo>
                  <a:lnTo>
                    <a:pt x="2435" y="2250"/>
                  </a:lnTo>
                  <a:lnTo>
                    <a:pt x="2508" y="2139"/>
                  </a:lnTo>
                  <a:lnTo>
                    <a:pt x="2582" y="2029"/>
                  </a:lnTo>
                  <a:lnTo>
                    <a:pt x="2638" y="1900"/>
                  </a:lnTo>
                  <a:lnTo>
                    <a:pt x="2674" y="1771"/>
                  </a:lnTo>
                  <a:lnTo>
                    <a:pt x="2711" y="1641"/>
                  </a:lnTo>
                  <a:lnTo>
                    <a:pt x="2730" y="1512"/>
                  </a:lnTo>
                  <a:lnTo>
                    <a:pt x="2748" y="1365"/>
                  </a:lnTo>
                  <a:lnTo>
                    <a:pt x="2730" y="1217"/>
                  </a:lnTo>
                  <a:lnTo>
                    <a:pt x="2711" y="1088"/>
                  </a:lnTo>
                  <a:lnTo>
                    <a:pt x="2674" y="959"/>
                  </a:lnTo>
                  <a:lnTo>
                    <a:pt x="2638" y="830"/>
                  </a:lnTo>
                  <a:lnTo>
                    <a:pt x="2564" y="720"/>
                  </a:lnTo>
                  <a:lnTo>
                    <a:pt x="2508" y="591"/>
                  </a:lnTo>
                  <a:lnTo>
                    <a:pt x="2416" y="498"/>
                  </a:lnTo>
                  <a:lnTo>
                    <a:pt x="2324" y="406"/>
                  </a:lnTo>
                  <a:lnTo>
                    <a:pt x="2232" y="314"/>
                  </a:lnTo>
                  <a:lnTo>
                    <a:pt x="2121" y="240"/>
                  </a:lnTo>
                  <a:lnTo>
                    <a:pt x="2011" y="166"/>
                  </a:lnTo>
                  <a:lnTo>
                    <a:pt x="1900" y="111"/>
                  </a:lnTo>
                  <a:lnTo>
                    <a:pt x="1771" y="56"/>
                  </a:lnTo>
                  <a:lnTo>
                    <a:pt x="1642" y="37"/>
                  </a:lnTo>
                  <a:lnTo>
                    <a:pt x="1494"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4" name="Google Shape;1324;p5"/>
            <p:cNvSpPr/>
            <p:nvPr/>
          </p:nvSpPr>
          <p:spPr>
            <a:xfrm>
              <a:off x="5028050" y="283750"/>
              <a:ext cx="68250" cy="68250"/>
            </a:xfrm>
            <a:custGeom>
              <a:avLst/>
              <a:gdLst/>
              <a:ahLst/>
              <a:cxnLst/>
              <a:rect l="l" t="t" r="r" b="b"/>
              <a:pathLst>
                <a:path w="2730" h="2730" extrusionOk="0">
                  <a:moveTo>
                    <a:pt x="1402" y="0"/>
                  </a:moveTo>
                  <a:lnTo>
                    <a:pt x="1255" y="19"/>
                  </a:lnTo>
                  <a:lnTo>
                    <a:pt x="1126" y="37"/>
                  </a:lnTo>
                  <a:lnTo>
                    <a:pt x="996" y="56"/>
                  </a:lnTo>
                  <a:lnTo>
                    <a:pt x="867" y="111"/>
                  </a:lnTo>
                  <a:lnTo>
                    <a:pt x="738" y="166"/>
                  </a:lnTo>
                  <a:lnTo>
                    <a:pt x="628" y="240"/>
                  </a:lnTo>
                  <a:lnTo>
                    <a:pt x="517" y="314"/>
                  </a:lnTo>
                  <a:lnTo>
                    <a:pt x="425" y="406"/>
                  </a:lnTo>
                  <a:lnTo>
                    <a:pt x="333" y="498"/>
                  </a:lnTo>
                  <a:lnTo>
                    <a:pt x="259" y="609"/>
                  </a:lnTo>
                  <a:lnTo>
                    <a:pt x="185" y="719"/>
                  </a:lnTo>
                  <a:lnTo>
                    <a:pt x="111" y="830"/>
                  </a:lnTo>
                  <a:lnTo>
                    <a:pt x="75" y="959"/>
                  </a:lnTo>
                  <a:lnTo>
                    <a:pt x="38" y="1088"/>
                  </a:lnTo>
                  <a:lnTo>
                    <a:pt x="19" y="1236"/>
                  </a:lnTo>
                  <a:lnTo>
                    <a:pt x="1" y="1365"/>
                  </a:lnTo>
                  <a:lnTo>
                    <a:pt x="19" y="1494"/>
                  </a:lnTo>
                  <a:lnTo>
                    <a:pt x="38" y="1623"/>
                  </a:lnTo>
                  <a:lnTo>
                    <a:pt x="75" y="1752"/>
                  </a:lnTo>
                  <a:lnTo>
                    <a:pt x="111" y="1881"/>
                  </a:lnTo>
                  <a:lnTo>
                    <a:pt x="167" y="1992"/>
                  </a:lnTo>
                  <a:lnTo>
                    <a:pt x="240" y="2102"/>
                  </a:lnTo>
                  <a:lnTo>
                    <a:pt x="314" y="2213"/>
                  </a:lnTo>
                  <a:lnTo>
                    <a:pt x="406" y="2305"/>
                  </a:lnTo>
                  <a:lnTo>
                    <a:pt x="499" y="2397"/>
                  </a:lnTo>
                  <a:lnTo>
                    <a:pt x="591" y="2471"/>
                  </a:lnTo>
                  <a:lnTo>
                    <a:pt x="701" y="2545"/>
                  </a:lnTo>
                  <a:lnTo>
                    <a:pt x="831" y="2600"/>
                  </a:lnTo>
                  <a:lnTo>
                    <a:pt x="941" y="2655"/>
                  </a:lnTo>
                  <a:lnTo>
                    <a:pt x="1070" y="2692"/>
                  </a:lnTo>
                  <a:lnTo>
                    <a:pt x="1199" y="2711"/>
                  </a:lnTo>
                  <a:lnTo>
                    <a:pt x="1347" y="2729"/>
                  </a:lnTo>
                  <a:lnTo>
                    <a:pt x="1476" y="2729"/>
                  </a:lnTo>
                  <a:lnTo>
                    <a:pt x="1605" y="2711"/>
                  </a:lnTo>
                  <a:lnTo>
                    <a:pt x="1734" y="2674"/>
                  </a:lnTo>
                  <a:lnTo>
                    <a:pt x="1863" y="2619"/>
                  </a:lnTo>
                  <a:lnTo>
                    <a:pt x="1992" y="2563"/>
                  </a:lnTo>
                  <a:lnTo>
                    <a:pt x="2103" y="2508"/>
                  </a:lnTo>
                  <a:lnTo>
                    <a:pt x="2213" y="2416"/>
                  </a:lnTo>
                  <a:lnTo>
                    <a:pt x="2306" y="2324"/>
                  </a:lnTo>
                  <a:lnTo>
                    <a:pt x="2398" y="2231"/>
                  </a:lnTo>
                  <a:lnTo>
                    <a:pt x="2490" y="2121"/>
                  </a:lnTo>
                  <a:lnTo>
                    <a:pt x="2545" y="2010"/>
                  </a:lnTo>
                  <a:lnTo>
                    <a:pt x="2619" y="1900"/>
                  </a:lnTo>
                  <a:lnTo>
                    <a:pt x="2656" y="1770"/>
                  </a:lnTo>
                  <a:lnTo>
                    <a:pt x="2693" y="1641"/>
                  </a:lnTo>
                  <a:lnTo>
                    <a:pt x="2711" y="1512"/>
                  </a:lnTo>
                  <a:lnTo>
                    <a:pt x="2730" y="1365"/>
                  </a:lnTo>
                  <a:lnTo>
                    <a:pt x="2711" y="1236"/>
                  </a:lnTo>
                  <a:lnTo>
                    <a:pt x="2693" y="1107"/>
                  </a:lnTo>
                  <a:lnTo>
                    <a:pt x="2656" y="978"/>
                  </a:lnTo>
                  <a:lnTo>
                    <a:pt x="2619" y="849"/>
                  </a:lnTo>
                  <a:lnTo>
                    <a:pt x="2564" y="738"/>
                  </a:lnTo>
                  <a:lnTo>
                    <a:pt x="2490" y="627"/>
                  </a:lnTo>
                  <a:lnTo>
                    <a:pt x="2416" y="517"/>
                  </a:lnTo>
                  <a:lnTo>
                    <a:pt x="2324" y="424"/>
                  </a:lnTo>
                  <a:lnTo>
                    <a:pt x="2232" y="332"/>
                  </a:lnTo>
                  <a:lnTo>
                    <a:pt x="2140" y="259"/>
                  </a:lnTo>
                  <a:lnTo>
                    <a:pt x="2029" y="185"/>
                  </a:lnTo>
                  <a:lnTo>
                    <a:pt x="1900" y="129"/>
                  </a:lnTo>
                  <a:lnTo>
                    <a:pt x="1789" y="74"/>
                  </a:lnTo>
                  <a:lnTo>
                    <a:pt x="1660" y="37"/>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5" name="Google Shape;1325;p5"/>
            <p:cNvSpPr/>
            <p:nvPr/>
          </p:nvSpPr>
          <p:spPr>
            <a:xfrm>
              <a:off x="5193550" y="723500"/>
              <a:ext cx="68225" cy="67775"/>
            </a:xfrm>
            <a:custGeom>
              <a:avLst/>
              <a:gdLst/>
              <a:ahLst/>
              <a:cxnLst/>
              <a:rect l="l" t="t" r="r" b="b"/>
              <a:pathLst>
                <a:path w="2729" h="2711" extrusionOk="0">
                  <a:moveTo>
                    <a:pt x="1162" y="0"/>
                  </a:moveTo>
                  <a:lnTo>
                    <a:pt x="1033" y="37"/>
                  </a:lnTo>
                  <a:lnTo>
                    <a:pt x="904" y="74"/>
                  </a:lnTo>
                  <a:lnTo>
                    <a:pt x="793" y="129"/>
                  </a:lnTo>
                  <a:lnTo>
                    <a:pt x="664" y="203"/>
                  </a:lnTo>
                  <a:lnTo>
                    <a:pt x="553" y="277"/>
                  </a:lnTo>
                  <a:lnTo>
                    <a:pt x="461" y="351"/>
                  </a:lnTo>
                  <a:lnTo>
                    <a:pt x="369" y="443"/>
                  </a:lnTo>
                  <a:lnTo>
                    <a:pt x="277" y="554"/>
                  </a:lnTo>
                  <a:lnTo>
                    <a:pt x="203" y="664"/>
                  </a:lnTo>
                  <a:lnTo>
                    <a:pt x="129" y="775"/>
                  </a:lnTo>
                  <a:lnTo>
                    <a:pt x="92" y="904"/>
                  </a:lnTo>
                  <a:lnTo>
                    <a:pt x="37" y="1033"/>
                  </a:lnTo>
                  <a:lnTo>
                    <a:pt x="19" y="1180"/>
                  </a:lnTo>
                  <a:lnTo>
                    <a:pt x="0" y="1310"/>
                  </a:lnTo>
                  <a:lnTo>
                    <a:pt x="0" y="1439"/>
                  </a:lnTo>
                  <a:lnTo>
                    <a:pt x="19" y="1568"/>
                  </a:lnTo>
                  <a:lnTo>
                    <a:pt x="55" y="1697"/>
                  </a:lnTo>
                  <a:lnTo>
                    <a:pt x="92" y="1826"/>
                  </a:lnTo>
                  <a:lnTo>
                    <a:pt x="148" y="1955"/>
                  </a:lnTo>
                  <a:lnTo>
                    <a:pt x="203" y="2065"/>
                  </a:lnTo>
                  <a:lnTo>
                    <a:pt x="277" y="2176"/>
                  </a:lnTo>
                  <a:lnTo>
                    <a:pt x="369" y="2268"/>
                  </a:lnTo>
                  <a:lnTo>
                    <a:pt x="461" y="2361"/>
                  </a:lnTo>
                  <a:lnTo>
                    <a:pt x="553" y="2434"/>
                  </a:lnTo>
                  <a:lnTo>
                    <a:pt x="664" y="2508"/>
                  </a:lnTo>
                  <a:lnTo>
                    <a:pt x="774" y="2582"/>
                  </a:lnTo>
                  <a:lnTo>
                    <a:pt x="904" y="2637"/>
                  </a:lnTo>
                  <a:lnTo>
                    <a:pt x="1033" y="2674"/>
                  </a:lnTo>
                  <a:lnTo>
                    <a:pt x="1162" y="2692"/>
                  </a:lnTo>
                  <a:lnTo>
                    <a:pt x="1291" y="2711"/>
                  </a:lnTo>
                  <a:lnTo>
                    <a:pt x="1567" y="2711"/>
                  </a:lnTo>
                  <a:lnTo>
                    <a:pt x="1696" y="2674"/>
                  </a:lnTo>
                  <a:lnTo>
                    <a:pt x="1825" y="2637"/>
                  </a:lnTo>
                  <a:lnTo>
                    <a:pt x="1955" y="2582"/>
                  </a:lnTo>
                  <a:lnTo>
                    <a:pt x="2065" y="2526"/>
                  </a:lnTo>
                  <a:lnTo>
                    <a:pt x="2176" y="2434"/>
                  </a:lnTo>
                  <a:lnTo>
                    <a:pt x="2286" y="2361"/>
                  </a:lnTo>
                  <a:lnTo>
                    <a:pt x="2379" y="2268"/>
                  </a:lnTo>
                  <a:lnTo>
                    <a:pt x="2452" y="2158"/>
                  </a:lnTo>
                  <a:lnTo>
                    <a:pt x="2526" y="2047"/>
                  </a:lnTo>
                  <a:lnTo>
                    <a:pt x="2600" y="1936"/>
                  </a:lnTo>
                  <a:lnTo>
                    <a:pt x="2655" y="1807"/>
                  </a:lnTo>
                  <a:lnTo>
                    <a:pt x="2692" y="1678"/>
                  </a:lnTo>
                  <a:lnTo>
                    <a:pt x="2710" y="1549"/>
                  </a:lnTo>
                  <a:lnTo>
                    <a:pt x="2729" y="1402"/>
                  </a:lnTo>
                  <a:lnTo>
                    <a:pt x="2729" y="1273"/>
                  </a:lnTo>
                  <a:lnTo>
                    <a:pt x="2710" y="1144"/>
                  </a:lnTo>
                  <a:lnTo>
                    <a:pt x="2674" y="1015"/>
                  </a:lnTo>
                  <a:lnTo>
                    <a:pt x="2637" y="885"/>
                  </a:lnTo>
                  <a:lnTo>
                    <a:pt x="2581" y="756"/>
                  </a:lnTo>
                  <a:lnTo>
                    <a:pt x="2526" y="646"/>
                  </a:lnTo>
                  <a:lnTo>
                    <a:pt x="2452" y="535"/>
                  </a:lnTo>
                  <a:lnTo>
                    <a:pt x="2360" y="443"/>
                  </a:lnTo>
                  <a:lnTo>
                    <a:pt x="2268" y="351"/>
                  </a:lnTo>
                  <a:lnTo>
                    <a:pt x="2176" y="277"/>
                  </a:lnTo>
                  <a:lnTo>
                    <a:pt x="2065" y="203"/>
                  </a:lnTo>
                  <a:lnTo>
                    <a:pt x="1955" y="129"/>
                  </a:lnTo>
                  <a:lnTo>
                    <a:pt x="1825" y="74"/>
                  </a:lnTo>
                  <a:lnTo>
                    <a:pt x="1715" y="37"/>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6" name="Google Shape;1326;p5"/>
            <p:cNvSpPr/>
            <p:nvPr/>
          </p:nvSpPr>
          <p:spPr>
            <a:xfrm>
              <a:off x="5536025" y="1111625"/>
              <a:ext cx="68250" cy="68250"/>
            </a:xfrm>
            <a:custGeom>
              <a:avLst/>
              <a:gdLst/>
              <a:ahLst/>
              <a:cxnLst/>
              <a:rect l="l" t="t" r="r" b="b"/>
              <a:pathLst>
                <a:path w="2730" h="2730" extrusionOk="0">
                  <a:moveTo>
                    <a:pt x="1254" y="0"/>
                  </a:moveTo>
                  <a:lnTo>
                    <a:pt x="1107" y="19"/>
                  </a:lnTo>
                  <a:lnTo>
                    <a:pt x="996" y="56"/>
                  </a:lnTo>
                  <a:lnTo>
                    <a:pt x="867" y="93"/>
                  </a:lnTo>
                  <a:lnTo>
                    <a:pt x="738" y="148"/>
                  </a:lnTo>
                  <a:lnTo>
                    <a:pt x="628" y="203"/>
                  </a:lnTo>
                  <a:lnTo>
                    <a:pt x="535" y="277"/>
                  </a:lnTo>
                  <a:lnTo>
                    <a:pt x="425" y="369"/>
                  </a:lnTo>
                  <a:lnTo>
                    <a:pt x="351" y="461"/>
                  </a:lnTo>
                  <a:lnTo>
                    <a:pt x="259" y="572"/>
                  </a:lnTo>
                  <a:lnTo>
                    <a:pt x="185" y="664"/>
                  </a:lnTo>
                  <a:lnTo>
                    <a:pt x="130" y="793"/>
                  </a:lnTo>
                  <a:lnTo>
                    <a:pt x="74" y="904"/>
                  </a:lnTo>
                  <a:lnTo>
                    <a:pt x="37" y="1033"/>
                  </a:lnTo>
                  <a:lnTo>
                    <a:pt x="19" y="1162"/>
                  </a:lnTo>
                  <a:lnTo>
                    <a:pt x="1" y="1291"/>
                  </a:lnTo>
                  <a:lnTo>
                    <a:pt x="1" y="1439"/>
                  </a:lnTo>
                  <a:lnTo>
                    <a:pt x="19" y="1568"/>
                  </a:lnTo>
                  <a:lnTo>
                    <a:pt x="56" y="1697"/>
                  </a:lnTo>
                  <a:lnTo>
                    <a:pt x="93" y="1826"/>
                  </a:lnTo>
                  <a:lnTo>
                    <a:pt x="148" y="1955"/>
                  </a:lnTo>
                  <a:lnTo>
                    <a:pt x="203" y="2065"/>
                  </a:lnTo>
                  <a:lnTo>
                    <a:pt x="277" y="2176"/>
                  </a:lnTo>
                  <a:lnTo>
                    <a:pt x="369" y="2287"/>
                  </a:lnTo>
                  <a:lnTo>
                    <a:pt x="462" y="2379"/>
                  </a:lnTo>
                  <a:lnTo>
                    <a:pt x="572" y="2453"/>
                  </a:lnTo>
                  <a:lnTo>
                    <a:pt x="683" y="2526"/>
                  </a:lnTo>
                  <a:lnTo>
                    <a:pt x="793" y="2600"/>
                  </a:lnTo>
                  <a:lnTo>
                    <a:pt x="923" y="2637"/>
                  </a:lnTo>
                  <a:lnTo>
                    <a:pt x="1052" y="2674"/>
                  </a:lnTo>
                  <a:lnTo>
                    <a:pt x="1181" y="2711"/>
                  </a:lnTo>
                  <a:lnTo>
                    <a:pt x="1328" y="2729"/>
                  </a:lnTo>
                  <a:lnTo>
                    <a:pt x="1457" y="2711"/>
                  </a:lnTo>
                  <a:lnTo>
                    <a:pt x="1605" y="2692"/>
                  </a:lnTo>
                  <a:lnTo>
                    <a:pt x="1734" y="2674"/>
                  </a:lnTo>
                  <a:lnTo>
                    <a:pt x="1863" y="2619"/>
                  </a:lnTo>
                  <a:lnTo>
                    <a:pt x="1974" y="2582"/>
                  </a:lnTo>
                  <a:lnTo>
                    <a:pt x="2084" y="2508"/>
                  </a:lnTo>
                  <a:lnTo>
                    <a:pt x="2195" y="2434"/>
                  </a:lnTo>
                  <a:lnTo>
                    <a:pt x="2305" y="2342"/>
                  </a:lnTo>
                  <a:lnTo>
                    <a:pt x="2398" y="2250"/>
                  </a:lnTo>
                  <a:lnTo>
                    <a:pt x="2471" y="2139"/>
                  </a:lnTo>
                  <a:lnTo>
                    <a:pt x="2545" y="2029"/>
                  </a:lnTo>
                  <a:lnTo>
                    <a:pt x="2600" y="1918"/>
                  </a:lnTo>
                  <a:lnTo>
                    <a:pt x="2656" y="1789"/>
                  </a:lnTo>
                  <a:lnTo>
                    <a:pt x="2693" y="1660"/>
                  </a:lnTo>
                  <a:lnTo>
                    <a:pt x="2729" y="1531"/>
                  </a:lnTo>
                  <a:lnTo>
                    <a:pt x="2729" y="1383"/>
                  </a:lnTo>
                  <a:lnTo>
                    <a:pt x="2729" y="1254"/>
                  </a:lnTo>
                  <a:lnTo>
                    <a:pt x="2711" y="1107"/>
                  </a:lnTo>
                  <a:lnTo>
                    <a:pt x="2674" y="978"/>
                  </a:lnTo>
                  <a:lnTo>
                    <a:pt x="2637" y="849"/>
                  </a:lnTo>
                  <a:lnTo>
                    <a:pt x="2582" y="738"/>
                  </a:lnTo>
                  <a:lnTo>
                    <a:pt x="2508" y="627"/>
                  </a:lnTo>
                  <a:lnTo>
                    <a:pt x="2434" y="517"/>
                  </a:lnTo>
                  <a:lnTo>
                    <a:pt x="2342" y="406"/>
                  </a:lnTo>
                  <a:lnTo>
                    <a:pt x="2250" y="314"/>
                  </a:lnTo>
                  <a:lnTo>
                    <a:pt x="2139" y="240"/>
                  </a:lnTo>
                  <a:lnTo>
                    <a:pt x="2029" y="166"/>
                  </a:lnTo>
                  <a:lnTo>
                    <a:pt x="1918" y="111"/>
                  </a:lnTo>
                  <a:lnTo>
                    <a:pt x="1789" y="56"/>
                  </a:lnTo>
                  <a:lnTo>
                    <a:pt x="1660" y="19"/>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7" name="Google Shape;1327;p5"/>
            <p:cNvSpPr/>
            <p:nvPr/>
          </p:nvSpPr>
          <p:spPr>
            <a:xfrm>
              <a:off x="5259450" y="817525"/>
              <a:ext cx="68250" cy="68250"/>
            </a:xfrm>
            <a:custGeom>
              <a:avLst/>
              <a:gdLst/>
              <a:ahLst/>
              <a:cxnLst/>
              <a:rect l="l" t="t" r="r" b="b"/>
              <a:pathLst>
                <a:path w="2730" h="2730" extrusionOk="0">
                  <a:moveTo>
                    <a:pt x="1273" y="1"/>
                  </a:moveTo>
                  <a:lnTo>
                    <a:pt x="1125" y="19"/>
                  </a:lnTo>
                  <a:lnTo>
                    <a:pt x="996" y="38"/>
                  </a:lnTo>
                  <a:lnTo>
                    <a:pt x="867" y="93"/>
                  </a:lnTo>
                  <a:lnTo>
                    <a:pt x="757" y="148"/>
                  </a:lnTo>
                  <a:lnTo>
                    <a:pt x="628" y="204"/>
                  </a:lnTo>
                  <a:lnTo>
                    <a:pt x="535" y="277"/>
                  </a:lnTo>
                  <a:lnTo>
                    <a:pt x="425" y="370"/>
                  </a:lnTo>
                  <a:lnTo>
                    <a:pt x="333" y="462"/>
                  </a:lnTo>
                  <a:lnTo>
                    <a:pt x="259" y="572"/>
                  </a:lnTo>
                  <a:lnTo>
                    <a:pt x="185" y="683"/>
                  </a:lnTo>
                  <a:lnTo>
                    <a:pt x="111" y="794"/>
                  </a:lnTo>
                  <a:lnTo>
                    <a:pt x="74" y="923"/>
                  </a:lnTo>
                  <a:lnTo>
                    <a:pt x="19" y="1052"/>
                  </a:lnTo>
                  <a:lnTo>
                    <a:pt x="1" y="1181"/>
                  </a:lnTo>
                  <a:lnTo>
                    <a:pt x="1" y="1328"/>
                  </a:lnTo>
                  <a:lnTo>
                    <a:pt x="1" y="1457"/>
                  </a:lnTo>
                  <a:lnTo>
                    <a:pt x="19" y="1605"/>
                  </a:lnTo>
                  <a:lnTo>
                    <a:pt x="38" y="1734"/>
                  </a:lnTo>
                  <a:lnTo>
                    <a:pt x="93" y="1863"/>
                  </a:lnTo>
                  <a:lnTo>
                    <a:pt x="148" y="1974"/>
                  </a:lnTo>
                  <a:lnTo>
                    <a:pt x="204" y="2103"/>
                  </a:lnTo>
                  <a:lnTo>
                    <a:pt x="296" y="2195"/>
                  </a:lnTo>
                  <a:lnTo>
                    <a:pt x="369" y="2306"/>
                  </a:lnTo>
                  <a:lnTo>
                    <a:pt x="480" y="2398"/>
                  </a:lnTo>
                  <a:lnTo>
                    <a:pt x="572" y="2472"/>
                  </a:lnTo>
                  <a:lnTo>
                    <a:pt x="683" y="2545"/>
                  </a:lnTo>
                  <a:lnTo>
                    <a:pt x="812" y="2601"/>
                  </a:lnTo>
                  <a:lnTo>
                    <a:pt x="923" y="2656"/>
                  </a:lnTo>
                  <a:lnTo>
                    <a:pt x="1070" y="2693"/>
                  </a:lnTo>
                  <a:lnTo>
                    <a:pt x="1199" y="2711"/>
                  </a:lnTo>
                  <a:lnTo>
                    <a:pt x="1328" y="2730"/>
                  </a:lnTo>
                  <a:lnTo>
                    <a:pt x="1476" y="2730"/>
                  </a:lnTo>
                  <a:lnTo>
                    <a:pt x="1605" y="2711"/>
                  </a:lnTo>
                  <a:lnTo>
                    <a:pt x="1734" y="2674"/>
                  </a:lnTo>
                  <a:lnTo>
                    <a:pt x="1863" y="2619"/>
                  </a:lnTo>
                  <a:lnTo>
                    <a:pt x="1992" y="2564"/>
                  </a:lnTo>
                  <a:lnTo>
                    <a:pt x="2103" y="2508"/>
                  </a:lnTo>
                  <a:lnTo>
                    <a:pt x="2213" y="2416"/>
                  </a:lnTo>
                  <a:lnTo>
                    <a:pt x="2306" y="2342"/>
                  </a:lnTo>
                  <a:lnTo>
                    <a:pt x="2398" y="2232"/>
                  </a:lnTo>
                  <a:lnTo>
                    <a:pt x="2471" y="2140"/>
                  </a:lnTo>
                  <a:lnTo>
                    <a:pt x="2545" y="2011"/>
                  </a:lnTo>
                  <a:lnTo>
                    <a:pt x="2601" y="1900"/>
                  </a:lnTo>
                  <a:lnTo>
                    <a:pt x="2656" y="1771"/>
                  </a:lnTo>
                  <a:lnTo>
                    <a:pt x="2693" y="1642"/>
                  </a:lnTo>
                  <a:lnTo>
                    <a:pt x="2711" y="1513"/>
                  </a:lnTo>
                  <a:lnTo>
                    <a:pt x="2730" y="1365"/>
                  </a:lnTo>
                  <a:lnTo>
                    <a:pt x="2711" y="1236"/>
                  </a:lnTo>
                  <a:lnTo>
                    <a:pt x="2693" y="1107"/>
                  </a:lnTo>
                  <a:lnTo>
                    <a:pt x="2656" y="978"/>
                  </a:lnTo>
                  <a:lnTo>
                    <a:pt x="2619" y="849"/>
                  </a:lnTo>
                  <a:lnTo>
                    <a:pt x="2564" y="738"/>
                  </a:lnTo>
                  <a:lnTo>
                    <a:pt x="2490" y="628"/>
                  </a:lnTo>
                  <a:lnTo>
                    <a:pt x="2416" y="517"/>
                  </a:lnTo>
                  <a:lnTo>
                    <a:pt x="2342" y="425"/>
                  </a:lnTo>
                  <a:lnTo>
                    <a:pt x="2250" y="333"/>
                  </a:lnTo>
                  <a:lnTo>
                    <a:pt x="2140" y="259"/>
                  </a:lnTo>
                  <a:lnTo>
                    <a:pt x="2029" y="185"/>
                  </a:lnTo>
                  <a:lnTo>
                    <a:pt x="1918" y="130"/>
                  </a:lnTo>
                  <a:lnTo>
                    <a:pt x="1789" y="75"/>
                  </a:lnTo>
                  <a:lnTo>
                    <a:pt x="1679" y="38"/>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8" name="Google Shape;1328;p5"/>
            <p:cNvSpPr/>
            <p:nvPr/>
          </p:nvSpPr>
          <p:spPr>
            <a:xfrm>
              <a:off x="6064275" y="1368375"/>
              <a:ext cx="67800" cy="67775"/>
            </a:xfrm>
            <a:custGeom>
              <a:avLst/>
              <a:gdLst/>
              <a:ahLst/>
              <a:cxnLst/>
              <a:rect l="l" t="t" r="r" b="b"/>
              <a:pathLst>
                <a:path w="2712" h="2711" extrusionOk="0">
                  <a:moveTo>
                    <a:pt x="1328" y="0"/>
                  </a:moveTo>
                  <a:lnTo>
                    <a:pt x="1199" y="19"/>
                  </a:lnTo>
                  <a:lnTo>
                    <a:pt x="1070" y="37"/>
                  </a:lnTo>
                  <a:lnTo>
                    <a:pt x="941" y="74"/>
                  </a:lnTo>
                  <a:lnTo>
                    <a:pt x="830" y="111"/>
                  </a:lnTo>
                  <a:lnTo>
                    <a:pt x="701" y="166"/>
                  </a:lnTo>
                  <a:lnTo>
                    <a:pt x="591" y="240"/>
                  </a:lnTo>
                  <a:lnTo>
                    <a:pt x="499" y="314"/>
                  </a:lnTo>
                  <a:lnTo>
                    <a:pt x="406" y="406"/>
                  </a:lnTo>
                  <a:lnTo>
                    <a:pt x="314" y="498"/>
                  </a:lnTo>
                  <a:lnTo>
                    <a:pt x="240" y="609"/>
                  </a:lnTo>
                  <a:lnTo>
                    <a:pt x="167" y="720"/>
                  </a:lnTo>
                  <a:lnTo>
                    <a:pt x="111" y="830"/>
                  </a:lnTo>
                  <a:lnTo>
                    <a:pt x="56" y="959"/>
                  </a:lnTo>
                  <a:lnTo>
                    <a:pt x="19" y="1088"/>
                  </a:lnTo>
                  <a:lnTo>
                    <a:pt x="1" y="1217"/>
                  </a:lnTo>
                  <a:lnTo>
                    <a:pt x="1" y="1346"/>
                  </a:lnTo>
                  <a:lnTo>
                    <a:pt x="1" y="1494"/>
                  </a:lnTo>
                  <a:lnTo>
                    <a:pt x="19" y="1623"/>
                  </a:lnTo>
                  <a:lnTo>
                    <a:pt x="56" y="1752"/>
                  </a:lnTo>
                  <a:lnTo>
                    <a:pt x="111" y="1881"/>
                  </a:lnTo>
                  <a:lnTo>
                    <a:pt x="167" y="1992"/>
                  </a:lnTo>
                  <a:lnTo>
                    <a:pt x="240" y="2102"/>
                  </a:lnTo>
                  <a:lnTo>
                    <a:pt x="314" y="2213"/>
                  </a:lnTo>
                  <a:lnTo>
                    <a:pt x="406" y="2324"/>
                  </a:lnTo>
                  <a:lnTo>
                    <a:pt x="499" y="2397"/>
                  </a:lnTo>
                  <a:lnTo>
                    <a:pt x="609" y="2490"/>
                  </a:lnTo>
                  <a:lnTo>
                    <a:pt x="720" y="2563"/>
                  </a:lnTo>
                  <a:lnTo>
                    <a:pt x="849" y="2619"/>
                  </a:lnTo>
                  <a:lnTo>
                    <a:pt x="960" y="2656"/>
                  </a:lnTo>
                  <a:lnTo>
                    <a:pt x="1107" y="2692"/>
                  </a:lnTo>
                  <a:lnTo>
                    <a:pt x="1236" y="2711"/>
                  </a:lnTo>
                  <a:lnTo>
                    <a:pt x="1513" y="2711"/>
                  </a:lnTo>
                  <a:lnTo>
                    <a:pt x="1642" y="2692"/>
                  </a:lnTo>
                  <a:lnTo>
                    <a:pt x="1771" y="2656"/>
                  </a:lnTo>
                  <a:lnTo>
                    <a:pt x="1881" y="2600"/>
                  </a:lnTo>
                  <a:lnTo>
                    <a:pt x="1992" y="2545"/>
                  </a:lnTo>
                  <a:lnTo>
                    <a:pt x="2103" y="2471"/>
                  </a:lnTo>
                  <a:lnTo>
                    <a:pt x="2213" y="2397"/>
                  </a:lnTo>
                  <a:lnTo>
                    <a:pt x="2305" y="2305"/>
                  </a:lnTo>
                  <a:lnTo>
                    <a:pt x="2398" y="2213"/>
                  </a:lnTo>
                  <a:lnTo>
                    <a:pt x="2471" y="2102"/>
                  </a:lnTo>
                  <a:lnTo>
                    <a:pt x="2545" y="1992"/>
                  </a:lnTo>
                  <a:lnTo>
                    <a:pt x="2601" y="1881"/>
                  </a:lnTo>
                  <a:lnTo>
                    <a:pt x="2656" y="1771"/>
                  </a:lnTo>
                  <a:lnTo>
                    <a:pt x="2674" y="1641"/>
                  </a:lnTo>
                  <a:lnTo>
                    <a:pt x="2711" y="1512"/>
                  </a:lnTo>
                  <a:lnTo>
                    <a:pt x="2711" y="1365"/>
                  </a:lnTo>
                  <a:lnTo>
                    <a:pt x="2711" y="1236"/>
                  </a:lnTo>
                  <a:lnTo>
                    <a:pt x="2693" y="1107"/>
                  </a:lnTo>
                  <a:lnTo>
                    <a:pt x="2656" y="959"/>
                  </a:lnTo>
                  <a:lnTo>
                    <a:pt x="2601" y="849"/>
                  </a:lnTo>
                  <a:lnTo>
                    <a:pt x="2545" y="720"/>
                  </a:lnTo>
                  <a:lnTo>
                    <a:pt x="2471" y="609"/>
                  </a:lnTo>
                  <a:lnTo>
                    <a:pt x="2398" y="498"/>
                  </a:lnTo>
                  <a:lnTo>
                    <a:pt x="2305" y="406"/>
                  </a:lnTo>
                  <a:lnTo>
                    <a:pt x="2213" y="314"/>
                  </a:lnTo>
                  <a:lnTo>
                    <a:pt x="2103" y="240"/>
                  </a:lnTo>
                  <a:lnTo>
                    <a:pt x="1992" y="166"/>
                  </a:lnTo>
                  <a:lnTo>
                    <a:pt x="1863" y="111"/>
                  </a:lnTo>
                  <a:lnTo>
                    <a:pt x="1734" y="56"/>
                  </a:lnTo>
                  <a:lnTo>
                    <a:pt x="1605"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9" name="Google Shape;1329;p5"/>
            <p:cNvSpPr/>
            <p:nvPr/>
          </p:nvSpPr>
          <p:spPr>
            <a:xfrm>
              <a:off x="5324900" y="911575"/>
              <a:ext cx="68250" cy="68250"/>
            </a:xfrm>
            <a:custGeom>
              <a:avLst/>
              <a:gdLst/>
              <a:ahLst/>
              <a:cxnLst/>
              <a:rect l="l" t="t" r="r" b="b"/>
              <a:pathLst>
                <a:path w="2730" h="2730" extrusionOk="0">
                  <a:moveTo>
                    <a:pt x="1273" y="0"/>
                  </a:moveTo>
                  <a:lnTo>
                    <a:pt x="1144" y="19"/>
                  </a:lnTo>
                  <a:lnTo>
                    <a:pt x="1015" y="56"/>
                  </a:lnTo>
                  <a:lnTo>
                    <a:pt x="886" y="92"/>
                  </a:lnTo>
                  <a:lnTo>
                    <a:pt x="757" y="148"/>
                  </a:lnTo>
                  <a:lnTo>
                    <a:pt x="646" y="221"/>
                  </a:lnTo>
                  <a:lnTo>
                    <a:pt x="536" y="295"/>
                  </a:lnTo>
                  <a:lnTo>
                    <a:pt x="443" y="387"/>
                  </a:lnTo>
                  <a:lnTo>
                    <a:pt x="351" y="480"/>
                  </a:lnTo>
                  <a:lnTo>
                    <a:pt x="259" y="572"/>
                  </a:lnTo>
                  <a:lnTo>
                    <a:pt x="185" y="701"/>
                  </a:lnTo>
                  <a:lnTo>
                    <a:pt x="130" y="811"/>
                  </a:lnTo>
                  <a:lnTo>
                    <a:pt x="75" y="941"/>
                  </a:lnTo>
                  <a:lnTo>
                    <a:pt x="38" y="1070"/>
                  </a:lnTo>
                  <a:lnTo>
                    <a:pt x="19" y="1199"/>
                  </a:lnTo>
                  <a:lnTo>
                    <a:pt x="1" y="1346"/>
                  </a:lnTo>
                  <a:lnTo>
                    <a:pt x="1" y="1475"/>
                  </a:lnTo>
                  <a:lnTo>
                    <a:pt x="19" y="1604"/>
                  </a:lnTo>
                  <a:lnTo>
                    <a:pt x="56" y="1733"/>
                  </a:lnTo>
                  <a:lnTo>
                    <a:pt x="93" y="1862"/>
                  </a:lnTo>
                  <a:lnTo>
                    <a:pt x="148" y="1973"/>
                  </a:lnTo>
                  <a:lnTo>
                    <a:pt x="222" y="2084"/>
                  </a:lnTo>
                  <a:lnTo>
                    <a:pt x="296" y="2194"/>
                  </a:lnTo>
                  <a:lnTo>
                    <a:pt x="370" y="2287"/>
                  </a:lnTo>
                  <a:lnTo>
                    <a:pt x="462" y="2379"/>
                  </a:lnTo>
                  <a:lnTo>
                    <a:pt x="573" y="2471"/>
                  </a:lnTo>
                  <a:lnTo>
                    <a:pt x="683" y="2545"/>
                  </a:lnTo>
                  <a:lnTo>
                    <a:pt x="794" y="2600"/>
                  </a:lnTo>
                  <a:lnTo>
                    <a:pt x="923" y="2655"/>
                  </a:lnTo>
                  <a:lnTo>
                    <a:pt x="1033" y="2692"/>
                  </a:lnTo>
                  <a:lnTo>
                    <a:pt x="1181" y="2711"/>
                  </a:lnTo>
                  <a:lnTo>
                    <a:pt x="1310" y="2729"/>
                  </a:lnTo>
                  <a:lnTo>
                    <a:pt x="1439" y="2729"/>
                  </a:lnTo>
                  <a:lnTo>
                    <a:pt x="1587" y="2711"/>
                  </a:lnTo>
                  <a:lnTo>
                    <a:pt x="1716" y="2674"/>
                  </a:lnTo>
                  <a:lnTo>
                    <a:pt x="1845" y="2637"/>
                  </a:lnTo>
                  <a:lnTo>
                    <a:pt x="1955" y="2582"/>
                  </a:lnTo>
                  <a:lnTo>
                    <a:pt x="2084" y="2526"/>
                  </a:lnTo>
                  <a:lnTo>
                    <a:pt x="2195" y="2434"/>
                  </a:lnTo>
                  <a:lnTo>
                    <a:pt x="2287" y="2360"/>
                  </a:lnTo>
                  <a:lnTo>
                    <a:pt x="2379" y="2268"/>
                  </a:lnTo>
                  <a:lnTo>
                    <a:pt x="2472" y="2157"/>
                  </a:lnTo>
                  <a:lnTo>
                    <a:pt x="2545" y="2047"/>
                  </a:lnTo>
                  <a:lnTo>
                    <a:pt x="2601" y="1918"/>
                  </a:lnTo>
                  <a:lnTo>
                    <a:pt x="2656" y="1807"/>
                  </a:lnTo>
                  <a:lnTo>
                    <a:pt x="2693" y="1660"/>
                  </a:lnTo>
                  <a:lnTo>
                    <a:pt x="2711" y="1531"/>
                  </a:lnTo>
                  <a:lnTo>
                    <a:pt x="2730" y="1401"/>
                  </a:lnTo>
                  <a:lnTo>
                    <a:pt x="2730" y="1254"/>
                  </a:lnTo>
                  <a:lnTo>
                    <a:pt x="2711" y="1125"/>
                  </a:lnTo>
                  <a:lnTo>
                    <a:pt x="2674" y="996"/>
                  </a:lnTo>
                  <a:lnTo>
                    <a:pt x="2638" y="885"/>
                  </a:lnTo>
                  <a:lnTo>
                    <a:pt x="2582" y="756"/>
                  </a:lnTo>
                  <a:lnTo>
                    <a:pt x="2509" y="646"/>
                  </a:lnTo>
                  <a:lnTo>
                    <a:pt x="2435" y="535"/>
                  </a:lnTo>
                  <a:lnTo>
                    <a:pt x="2343" y="443"/>
                  </a:lnTo>
                  <a:lnTo>
                    <a:pt x="2250" y="351"/>
                  </a:lnTo>
                  <a:lnTo>
                    <a:pt x="2158" y="277"/>
                  </a:lnTo>
                  <a:lnTo>
                    <a:pt x="2048" y="203"/>
                  </a:lnTo>
                  <a:lnTo>
                    <a:pt x="1937" y="129"/>
                  </a:lnTo>
                  <a:lnTo>
                    <a:pt x="1808" y="92"/>
                  </a:lnTo>
                  <a:lnTo>
                    <a:pt x="1679" y="37"/>
                  </a:lnTo>
                  <a:lnTo>
                    <a:pt x="1550" y="19"/>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0" name="Google Shape;1330;p5"/>
            <p:cNvSpPr/>
            <p:nvPr/>
          </p:nvSpPr>
          <p:spPr>
            <a:xfrm>
              <a:off x="6144025" y="1382675"/>
              <a:ext cx="67775" cy="67775"/>
            </a:xfrm>
            <a:custGeom>
              <a:avLst/>
              <a:gdLst/>
              <a:ahLst/>
              <a:cxnLst/>
              <a:rect l="l" t="t" r="r" b="b"/>
              <a:pathLst>
                <a:path w="2711" h="2711" extrusionOk="0">
                  <a:moveTo>
                    <a:pt x="1254" y="0"/>
                  </a:moveTo>
                  <a:lnTo>
                    <a:pt x="1125" y="18"/>
                  </a:lnTo>
                  <a:lnTo>
                    <a:pt x="996" y="55"/>
                  </a:lnTo>
                  <a:lnTo>
                    <a:pt x="867" y="92"/>
                  </a:lnTo>
                  <a:lnTo>
                    <a:pt x="738" y="148"/>
                  </a:lnTo>
                  <a:lnTo>
                    <a:pt x="627" y="221"/>
                  </a:lnTo>
                  <a:lnTo>
                    <a:pt x="517" y="295"/>
                  </a:lnTo>
                  <a:lnTo>
                    <a:pt x="425" y="387"/>
                  </a:lnTo>
                  <a:lnTo>
                    <a:pt x="332" y="498"/>
                  </a:lnTo>
                  <a:lnTo>
                    <a:pt x="240" y="590"/>
                  </a:lnTo>
                  <a:lnTo>
                    <a:pt x="166" y="701"/>
                  </a:lnTo>
                  <a:lnTo>
                    <a:pt x="111" y="830"/>
                  </a:lnTo>
                  <a:lnTo>
                    <a:pt x="74" y="959"/>
                  </a:lnTo>
                  <a:lnTo>
                    <a:pt x="37" y="1088"/>
                  </a:lnTo>
                  <a:lnTo>
                    <a:pt x="1" y="1217"/>
                  </a:lnTo>
                  <a:lnTo>
                    <a:pt x="1" y="1364"/>
                  </a:lnTo>
                  <a:lnTo>
                    <a:pt x="1" y="1494"/>
                  </a:lnTo>
                  <a:lnTo>
                    <a:pt x="37" y="1623"/>
                  </a:lnTo>
                  <a:lnTo>
                    <a:pt x="56" y="1752"/>
                  </a:lnTo>
                  <a:lnTo>
                    <a:pt x="111" y="1862"/>
                  </a:lnTo>
                  <a:lnTo>
                    <a:pt x="166" y="1991"/>
                  </a:lnTo>
                  <a:lnTo>
                    <a:pt x="240" y="2102"/>
                  </a:lnTo>
                  <a:lnTo>
                    <a:pt x="314" y="2213"/>
                  </a:lnTo>
                  <a:lnTo>
                    <a:pt x="388" y="2305"/>
                  </a:lnTo>
                  <a:lnTo>
                    <a:pt x="498" y="2397"/>
                  </a:lnTo>
                  <a:lnTo>
                    <a:pt x="591" y="2471"/>
                  </a:lnTo>
                  <a:lnTo>
                    <a:pt x="701" y="2544"/>
                  </a:lnTo>
                  <a:lnTo>
                    <a:pt x="812" y="2600"/>
                  </a:lnTo>
                  <a:lnTo>
                    <a:pt x="941" y="2655"/>
                  </a:lnTo>
                  <a:lnTo>
                    <a:pt x="1070" y="2674"/>
                  </a:lnTo>
                  <a:lnTo>
                    <a:pt x="1199" y="2710"/>
                  </a:lnTo>
                  <a:lnTo>
                    <a:pt x="1476" y="2710"/>
                  </a:lnTo>
                  <a:lnTo>
                    <a:pt x="1605" y="2692"/>
                  </a:lnTo>
                  <a:lnTo>
                    <a:pt x="1734" y="2655"/>
                  </a:lnTo>
                  <a:lnTo>
                    <a:pt x="1863" y="2618"/>
                  </a:lnTo>
                  <a:lnTo>
                    <a:pt x="1973" y="2563"/>
                  </a:lnTo>
                  <a:lnTo>
                    <a:pt x="2102" y="2489"/>
                  </a:lnTo>
                  <a:lnTo>
                    <a:pt x="2195" y="2415"/>
                  </a:lnTo>
                  <a:lnTo>
                    <a:pt x="2305" y="2323"/>
                  </a:lnTo>
                  <a:lnTo>
                    <a:pt x="2397" y="2231"/>
                  </a:lnTo>
                  <a:lnTo>
                    <a:pt x="2471" y="2120"/>
                  </a:lnTo>
                  <a:lnTo>
                    <a:pt x="2545" y="2010"/>
                  </a:lnTo>
                  <a:lnTo>
                    <a:pt x="2600" y="1881"/>
                  </a:lnTo>
                  <a:lnTo>
                    <a:pt x="2656" y="1770"/>
                  </a:lnTo>
                  <a:lnTo>
                    <a:pt x="2692" y="1641"/>
                  </a:lnTo>
                  <a:lnTo>
                    <a:pt x="2711" y="1494"/>
                  </a:lnTo>
                  <a:lnTo>
                    <a:pt x="2711" y="1364"/>
                  </a:lnTo>
                  <a:lnTo>
                    <a:pt x="2711" y="1235"/>
                  </a:lnTo>
                  <a:lnTo>
                    <a:pt x="2692" y="1088"/>
                  </a:lnTo>
                  <a:lnTo>
                    <a:pt x="2656" y="977"/>
                  </a:lnTo>
                  <a:lnTo>
                    <a:pt x="2619" y="848"/>
                  </a:lnTo>
                  <a:lnTo>
                    <a:pt x="2563" y="738"/>
                  </a:lnTo>
                  <a:lnTo>
                    <a:pt x="2490" y="627"/>
                  </a:lnTo>
                  <a:lnTo>
                    <a:pt x="2416" y="516"/>
                  </a:lnTo>
                  <a:lnTo>
                    <a:pt x="2324" y="424"/>
                  </a:lnTo>
                  <a:lnTo>
                    <a:pt x="2232" y="332"/>
                  </a:lnTo>
                  <a:lnTo>
                    <a:pt x="2121" y="240"/>
                  </a:lnTo>
                  <a:lnTo>
                    <a:pt x="2010" y="184"/>
                  </a:lnTo>
                  <a:lnTo>
                    <a:pt x="1900" y="111"/>
                  </a:lnTo>
                  <a:lnTo>
                    <a:pt x="1789" y="74"/>
                  </a:lnTo>
                  <a:lnTo>
                    <a:pt x="1660" y="37"/>
                  </a:lnTo>
                  <a:lnTo>
                    <a:pt x="1531" y="18"/>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1" name="Google Shape;1331;p5"/>
            <p:cNvSpPr/>
            <p:nvPr/>
          </p:nvSpPr>
          <p:spPr>
            <a:xfrm>
              <a:off x="5079225" y="458000"/>
              <a:ext cx="68250" cy="68225"/>
            </a:xfrm>
            <a:custGeom>
              <a:avLst/>
              <a:gdLst/>
              <a:ahLst/>
              <a:cxnLst/>
              <a:rect l="l" t="t" r="r" b="b"/>
              <a:pathLst>
                <a:path w="2730" h="2729" extrusionOk="0">
                  <a:moveTo>
                    <a:pt x="1273" y="0"/>
                  </a:moveTo>
                  <a:lnTo>
                    <a:pt x="1144" y="18"/>
                  </a:lnTo>
                  <a:lnTo>
                    <a:pt x="1015" y="37"/>
                  </a:lnTo>
                  <a:lnTo>
                    <a:pt x="885" y="92"/>
                  </a:lnTo>
                  <a:lnTo>
                    <a:pt x="756" y="148"/>
                  </a:lnTo>
                  <a:lnTo>
                    <a:pt x="646" y="203"/>
                  </a:lnTo>
                  <a:lnTo>
                    <a:pt x="535" y="295"/>
                  </a:lnTo>
                  <a:lnTo>
                    <a:pt x="443" y="369"/>
                  </a:lnTo>
                  <a:lnTo>
                    <a:pt x="351" y="461"/>
                  </a:lnTo>
                  <a:lnTo>
                    <a:pt x="259" y="572"/>
                  </a:lnTo>
                  <a:lnTo>
                    <a:pt x="185" y="682"/>
                  </a:lnTo>
                  <a:lnTo>
                    <a:pt x="129" y="811"/>
                  </a:lnTo>
                  <a:lnTo>
                    <a:pt x="74" y="922"/>
                  </a:lnTo>
                  <a:lnTo>
                    <a:pt x="37" y="1051"/>
                  </a:lnTo>
                  <a:lnTo>
                    <a:pt x="19" y="1198"/>
                  </a:lnTo>
                  <a:lnTo>
                    <a:pt x="0" y="1328"/>
                  </a:lnTo>
                  <a:lnTo>
                    <a:pt x="19" y="1475"/>
                  </a:lnTo>
                  <a:lnTo>
                    <a:pt x="37" y="1604"/>
                  </a:lnTo>
                  <a:lnTo>
                    <a:pt x="56" y="1733"/>
                  </a:lnTo>
                  <a:lnTo>
                    <a:pt x="111" y="1862"/>
                  </a:lnTo>
                  <a:lnTo>
                    <a:pt x="166" y="1991"/>
                  </a:lnTo>
                  <a:lnTo>
                    <a:pt x="240" y="2102"/>
                  </a:lnTo>
                  <a:lnTo>
                    <a:pt x="314" y="2213"/>
                  </a:lnTo>
                  <a:lnTo>
                    <a:pt x="406" y="2305"/>
                  </a:lnTo>
                  <a:lnTo>
                    <a:pt x="498" y="2397"/>
                  </a:lnTo>
                  <a:lnTo>
                    <a:pt x="590" y="2471"/>
                  </a:lnTo>
                  <a:lnTo>
                    <a:pt x="720" y="2544"/>
                  </a:lnTo>
                  <a:lnTo>
                    <a:pt x="830" y="2600"/>
                  </a:lnTo>
                  <a:lnTo>
                    <a:pt x="959" y="2655"/>
                  </a:lnTo>
                  <a:lnTo>
                    <a:pt x="1088" y="2692"/>
                  </a:lnTo>
                  <a:lnTo>
                    <a:pt x="1217" y="2710"/>
                  </a:lnTo>
                  <a:lnTo>
                    <a:pt x="1365" y="2729"/>
                  </a:lnTo>
                  <a:lnTo>
                    <a:pt x="1494" y="2710"/>
                  </a:lnTo>
                  <a:lnTo>
                    <a:pt x="1623" y="2692"/>
                  </a:lnTo>
                  <a:lnTo>
                    <a:pt x="1752" y="2674"/>
                  </a:lnTo>
                  <a:lnTo>
                    <a:pt x="1881" y="2618"/>
                  </a:lnTo>
                  <a:lnTo>
                    <a:pt x="1992" y="2563"/>
                  </a:lnTo>
                  <a:lnTo>
                    <a:pt x="2102" y="2508"/>
                  </a:lnTo>
                  <a:lnTo>
                    <a:pt x="2213" y="2434"/>
                  </a:lnTo>
                  <a:lnTo>
                    <a:pt x="2305" y="2342"/>
                  </a:lnTo>
                  <a:lnTo>
                    <a:pt x="2397" y="2249"/>
                  </a:lnTo>
                  <a:lnTo>
                    <a:pt x="2471" y="2157"/>
                  </a:lnTo>
                  <a:lnTo>
                    <a:pt x="2545" y="2047"/>
                  </a:lnTo>
                  <a:lnTo>
                    <a:pt x="2619" y="1936"/>
                  </a:lnTo>
                  <a:lnTo>
                    <a:pt x="2656" y="1807"/>
                  </a:lnTo>
                  <a:lnTo>
                    <a:pt x="2692" y="1678"/>
                  </a:lnTo>
                  <a:lnTo>
                    <a:pt x="2729" y="1549"/>
                  </a:lnTo>
                  <a:lnTo>
                    <a:pt x="2729" y="1420"/>
                  </a:lnTo>
                  <a:lnTo>
                    <a:pt x="2729" y="1272"/>
                  </a:lnTo>
                  <a:lnTo>
                    <a:pt x="2729" y="1143"/>
                  </a:lnTo>
                  <a:lnTo>
                    <a:pt x="2692" y="1014"/>
                  </a:lnTo>
                  <a:lnTo>
                    <a:pt x="2656" y="885"/>
                  </a:lnTo>
                  <a:lnTo>
                    <a:pt x="2600" y="756"/>
                  </a:lnTo>
                  <a:lnTo>
                    <a:pt x="2526" y="645"/>
                  </a:lnTo>
                  <a:lnTo>
                    <a:pt x="2453" y="535"/>
                  </a:lnTo>
                  <a:lnTo>
                    <a:pt x="2379" y="443"/>
                  </a:lnTo>
                  <a:lnTo>
                    <a:pt x="2268" y="350"/>
                  </a:lnTo>
                  <a:lnTo>
                    <a:pt x="2176" y="258"/>
                  </a:lnTo>
                  <a:lnTo>
                    <a:pt x="2065" y="184"/>
                  </a:lnTo>
                  <a:lnTo>
                    <a:pt x="1936" y="129"/>
                  </a:lnTo>
                  <a:lnTo>
                    <a:pt x="1826" y="74"/>
                  </a:lnTo>
                  <a:lnTo>
                    <a:pt x="1697" y="37"/>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2" name="Google Shape;1332;p5"/>
            <p:cNvSpPr/>
            <p:nvPr/>
          </p:nvSpPr>
          <p:spPr>
            <a:xfrm>
              <a:off x="5681700" y="1219950"/>
              <a:ext cx="67775" cy="67775"/>
            </a:xfrm>
            <a:custGeom>
              <a:avLst/>
              <a:gdLst/>
              <a:ahLst/>
              <a:cxnLst/>
              <a:rect l="l" t="t" r="r" b="b"/>
              <a:pathLst>
                <a:path w="2711" h="2711" extrusionOk="0">
                  <a:moveTo>
                    <a:pt x="1235" y="0"/>
                  </a:moveTo>
                  <a:lnTo>
                    <a:pt x="1106" y="19"/>
                  </a:lnTo>
                  <a:lnTo>
                    <a:pt x="977" y="56"/>
                  </a:lnTo>
                  <a:lnTo>
                    <a:pt x="848" y="111"/>
                  </a:lnTo>
                  <a:lnTo>
                    <a:pt x="738" y="166"/>
                  </a:lnTo>
                  <a:lnTo>
                    <a:pt x="609" y="240"/>
                  </a:lnTo>
                  <a:lnTo>
                    <a:pt x="516" y="314"/>
                  </a:lnTo>
                  <a:lnTo>
                    <a:pt x="406" y="406"/>
                  </a:lnTo>
                  <a:lnTo>
                    <a:pt x="314" y="498"/>
                  </a:lnTo>
                  <a:lnTo>
                    <a:pt x="240" y="609"/>
                  </a:lnTo>
                  <a:lnTo>
                    <a:pt x="166" y="719"/>
                  </a:lnTo>
                  <a:lnTo>
                    <a:pt x="111" y="848"/>
                  </a:lnTo>
                  <a:lnTo>
                    <a:pt x="55" y="978"/>
                  </a:lnTo>
                  <a:lnTo>
                    <a:pt x="37" y="1107"/>
                  </a:lnTo>
                  <a:lnTo>
                    <a:pt x="0" y="1236"/>
                  </a:lnTo>
                  <a:lnTo>
                    <a:pt x="0" y="1365"/>
                  </a:lnTo>
                  <a:lnTo>
                    <a:pt x="19" y="1512"/>
                  </a:lnTo>
                  <a:lnTo>
                    <a:pt x="37" y="1641"/>
                  </a:lnTo>
                  <a:lnTo>
                    <a:pt x="74" y="1770"/>
                  </a:lnTo>
                  <a:lnTo>
                    <a:pt x="111" y="1881"/>
                  </a:lnTo>
                  <a:lnTo>
                    <a:pt x="166" y="2010"/>
                  </a:lnTo>
                  <a:lnTo>
                    <a:pt x="240" y="2121"/>
                  </a:lnTo>
                  <a:lnTo>
                    <a:pt x="314" y="2213"/>
                  </a:lnTo>
                  <a:lnTo>
                    <a:pt x="406" y="2305"/>
                  </a:lnTo>
                  <a:lnTo>
                    <a:pt x="498" y="2397"/>
                  </a:lnTo>
                  <a:lnTo>
                    <a:pt x="609" y="2471"/>
                  </a:lnTo>
                  <a:lnTo>
                    <a:pt x="719" y="2545"/>
                  </a:lnTo>
                  <a:lnTo>
                    <a:pt x="830" y="2600"/>
                  </a:lnTo>
                  <a:lnTo>
                    <a:pt x="959" y="2655"/>
                  </a:lnTo>
                  <a:lnTo>
                    <a:pt x="1069" y="2692"/>
                  </a:lnTo>
                  <a:lnTo>
                    <a:pt x="1217" y="2711"/>
                  </a:lnTo>
                  <a:lnTo>
                    <a:pt x="1475" y="2711"/>
                  </a:lnTo>
                  <a:lnTo>
                    <a:pt x="1623" y="2692"/>
                  </a:lnTo>
                  <a:lnTo>
                    <a:pt x="1752" y="2655"/>
                  </a:lnTo>
                  <a:lnTo>
                    <a:pt x="1881" y="2619"/>
                  </a:lnTo>
                  <a:lnTo>
                    <a:pt x="1991" y="2563"/>
                  </a:lnTo>
                  <a:lnTo>
                    <a:pt x="2102" y="2489"/>
                  </a:lnTo>
                  <a:lnTo>
                    <a:pt x="2213" y="2416"/>
                  </a:lnTo>
                  <a:lnTo>
                    <a:pt x="2305" y="2324"/>
                  </a:lnTo>
                  <a:lnTo>
                    <a:pt x="2397" y="2213"/>
                  </a:lnTo>
                  <a:lnTo>
                    <a:pt x="2489" y="2121"/>
                  </a:lnTo>
                  <a:lnTo>
                    <a:pt x="2545" y="1992"/>
                  </a:lnTo>
                  <a:lnTo>
                    <a:pt x="2618" y="1881"/>
                  </a:lnTo>
                  <a:lnTo>
                    <a:pt x="2655" y="1752"/>
                  </a:lnTo>
                  <a:lnTo>
                    <a:pt x="2692" y="1623"/>
                  </a:lnTo>
                  <a:lnTo>
                    <a:pt x="2710" y="1494"/>
                  </a:lnTo>
                  <a:lnTo>
                    <a:pt x="2710" y="1346"/>
                  </a:lnTo>
                  <a:lnTo>
                    <a:pt x="2710" y="1217"/>
                  </a:lnTo>
                  <a:lnTo>
                    <a:pt x="2692" y="1088"/>
                  </a:lnTo>
                  <a:lnTo>
                    <a:pt x="2655" y="959"/>
                  </a:lnTo>
                  <a:lnTo>
                    <a:pt x="2600" y="830"/>
                  </a:lnTo>
                  <a:lnTo>
                    <a:pt x="2545" y="719"/>
                  </a:lnTo>
                  <a:lnTo>
                    <a:pt x="2489" y="609"/>
                  </a:lnTo>
                  <a:lnTo>
                    <a:pt x="2397" y="498"/>
                  </a:lnTo>
                  <a:lnTo>
                    <a:pt x="2323" y="406"/>
                  </a:lnTo>
                  <a:lnTo>
                    <a:pt x="2213" y="314"/>
                  </a:lnTo>
                  <a:lnTo>
                    <a:pt x="2120" y="240"/>
                  </a:lnTo>
                  <a:lnTo>
                    <a:pt x="2010" y="166"/>
                  </a:lnTo>
                  <a:lnTo>
                    <a:pt x="1899" y="111"/>
                  </a:lnTo>
                  <a:lnTo>
                    <a:pt x="1770" y="74"/>
                  </a:lnTo>
                  <a:lnTo>
                    <a:pt x="1641" y="37"/>
                  </a:lnTo>
                  <a:lnTo>
                    <a:pt x="1512" y="19"/>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3" name="Google Shape;1333;p5"/>
            <p:cNvSpPr/>
            <p:nvPr/>
          </p:nvSpPr>
          <p:spPr>
            <a:xfrm>
              <a:off x="5130850" y="629475"/>
              <a:ext cx="67775" cy="67775"/>
            </a:xfrm>
            <a:custGeom>
              <a:avLst/>
              <a:gdLst/>
              <a:ahLst/>
              <a:cxnLst/>
              <a:rect l="l" t="t" r="r" b="b"/>
              <a:pathLst>
                <a:path w="2711" h="2711" extrusionOk="0">
                  <a:moveTo>
                    <a:pt x="1254" y="0"/>
                  </a:moveTo>
                  <a:lnTo>
                    <a:pt x="1125" y="18"/>
                  </a:lnTo>
                  <a:lnTo>
                    <a:pt x="996" y="55"/>
                  </a:lnTo>
                  <a:lnTo>
                    <a:pt x="867" y="92"/>
                  </a:lnTo>
                  <a:lnTo>
                    <a:pt x="756" y="148"/>
                  </a:lnTo>
                  <a:lnTo>
                    <a:pt x="646" y="221"/>
                  </a:lnTo>
                  <a:lnTo>
                    <a:pt x="535" y="295"/>
                  </a:lnTo>
                  <a:lnTo>
                    <a:pt x="443" y="387"/>
                  </a:lnTo>
                  <a:lnTo>
                    <a:pt x="351" y="479"/>
                  </a:lnTo>
                  <a:lnTo>
                    <a:pt x="259" y="572"/>
                  </a:lnTo>
                  <a:lnTo>
                    <a:pt x="185" y="682"/>
                  </a:lnTo>
                  <a:lnTo>
                    <a:pt x="130" y="793"/>
                  </a:lnTo>
                  <a:lnTo>
                    <a:pt x="74" y="922"/>
                  </a:lnTo>
                  <a:lnTo>
                    <a:pt x="37" y="1051"/>
                  </a:lnTo>
                  <a:lnTo>
                    <a:pt x="19" y="1180"/>
                  </a:lnTo>
                  <a:lnTo>
                    <a:pt x="0" y="1309"/>
                  </a:lnTo>
                  <a:lnTo>
                    <a:pt x="19" y="1457"/>
                  </a:lnTo>
                  <a:lnTo>
                    <a:pt x="37" y="1586"/>
                  </a:lnTo>
                  <a:lnTo>
                    <a:pt x="56" y="1715"/>
                  </a:lnTo>
                  <a:lnTo>
                    <a:pt x="111" y="1844"/>
                  </a:lnTo>
                  <a:lnTo>
                    <a:pt x="166" y="1973"/>
                  </a:lnTo>
                  <a:lnTo>
                    <a:pt x="240" y="2084"/>
                  </a:lnTo>
                  <a:lnTo>
                    <a:pt x="314" y="2194"/>
                  </a:lnTo>
                  <a:lnTo>
                    <a:pt x="406" y="2286"/>
                  </a:lnTo>
                  <a:lnTo>
                    <a:pt x="498" y="2379"/>
                  </a:lnTo>
                  <a:lnTo>
                    <a:pt x="609" y="2471"/>
                  </a:lnTo>
                  <a:lnTo>
                    <a:pt x="720" y="2526"/>
                  </a:lnTo>
                  <a:lnTo>
                    <a:pt x="849" y="2600"/>
                  </a:lnTo>
                  <a:lnTo>
                    <a:pt x="959" y="2637"/>
                  </a:lnTo>
                  <a:lnTo>
                    <a:pt x="1107" y="2674"/>
                  </a:lnTo>
                  <a:lnTo>
                    <a:pt x="1236" y="2692"/>
                  </a:lnTo>
                  <a:lnTo>
                    <a:pt x="1365" y="2710"/>
                  </a:lnTo>
                  <a:lnTo>
                    <a:pt x="1512" y="2692"/>
                  </a:lnTo>
                  <a:lnTo>
                    <a:pt x="1641" y="2674"/>
                  </a:lnTo>
                  <a:lnTo>
                    <a:pt x="1771" y="2637"/>
                  </a:lnTo>
                  <a:lnTo>
                    <a:pt x="1881" y="2600"/>
                  </a:lnTo>
                  <a:lnTo>
                    <a:pt x="2010" y="2526"/>
                  </a:lnTo>
                  <a:lnTo>
                    <a:pt x="2121" y="2471"/>
                  </a:lnTo>
                  <a:lnTo>
                    <a:pt x="2213" y="2379"/>
                  </a:lnTo>
                  <a:lnTo>
                    <a:pt x="2324" y="2305"/>
                  </a:lnTo>
                  <a:lnTo>
                    <a:pt x="2397" y="2194"/>
                  </a:lnTo>
                  <a:lnTo>
                    <a:pt x="2490" y="2102"/>
                  </a:lnTo>
                  <a:lnTo>
                    <a:pt x="2545" y="1991"/>
                  </a:lnTo>
                  <a:lnTo>
                    <a:pt x="2600" y="1862"/>
                  </a:lnTo>
                  <a:lnTo>
                    <a:pt x="2656" y="1752"/>
                  </a:lnTo>
                  <a:lnTo>
                    <a:pt x="2692" y="1623"/>
                  </a:lnTo>
                  <a:lnTo>
                    <a:pt x="2711" y="1494"/>
                  </a:lnTo>
                  <a:lnTo>
                    <a:pt x="2711" y="1364"/>
                  </a:lnTo>
                  <a:lnTo>
                    <a:pt x="2711" y="1217"/>
                  </a:lnTo>
                  <a:lnTo>
                    <a:pt x="2692" y="1088"/>
                  </a:lnTo>
                  <a:lnTo>
                    <a:pt x="2656" y="959"/>
                  </a:lnTo>
                  <a:lnTo>
                    <a:pt x="2619" y="848"/>
                  </a:lnTo>
                  <a:lnTo>
                    <a:pt x="2563" y="719"/>
                  </a:lnTo>
                  <a:lnTo>
                    <a:pt x="2490" y="608"/>
                  </a:lnTo>
                  <a:lnTo>
                    <a:pt x="2416" y="498"/>
                  </a:lnTo>
                  <a:lnTo>
                    <a:pt x="2324" y="406"/>
                  </a:lnTo>
                  <a:lnTo>
                    <a:pt x="2232" y="313"/>
                  </a:lnTo>
                  <a:lnTo>
                    <a:pt x="2121" y="240"/>
                  </a:lnTo>
                  <a:lnTo>
                    <a:pt x="2010" y="166"/>
                  </a:lnTo>
                  <a:lnTo>
                    <a:pt x="1900" y="111"/>
                  </a:lnTo>
                  <a:lnTo>
                    <a:pt x="1771" y="55"/>
                  </a:lnTo>
                  <a:lnTo>
                    <a:pt x="1641" y="37"/>
                  </a:lnTo>
                  <a:lnTo>
                    <a:pt x="15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4" name="Google Shape;1334;p5"/>
            <p:cNvSpPr/>
            <p:nvPr/>
          </p:nvSpPr>
          <p:spPr>
            <a:xfrm>
              <a:off x="6224225" y="1396950"/>
              <a:ext cx="67800" cy="67800"/>
            </a:xfrm>
            <a:custGeom>
              <a:avLst/>
              <a:gdLst/>
              <a:ahLst/>
              <a:cxnLst/>
              <a:rect l="l" t="t" r="r" b="b"/>
              <a:pathLst>
                <a:path w="2712" h="2712" extrusionOk="0">
                  <a:moveTo>
                    <a:pt x="1236" y="1"/>
                  </a:moveTo>
                  <a:lnTo>
                    <a:pt x="1107" y="19"/>
                  </a:lnTo>
                  <a:lnTo>
                    <a:pt x="978" y="56"/>
                  </a:lnTo>
                  <a:lnTo>
                    <a:pt x="849" y="111"/>
                  </a:lnTo>
                  <a:lnTo>
                    <a:pt x="738" y="167"/>
                  </a:lnTo>
                  <a:lnTo>
                    <a:pt x="628" y="222"/>
                  </a:lnTo>
                  <a:lnTo>
                    <a:pt x="517" y="296"/>
                  </a:lnTo>
                  <a:lnTo>
                    <a:pt x="425" y="388"/>
                  </a:lnTo>
                  <a:lnTo>
                    <a:pt x="333" y="480"/>
                  </a:lnTo>
                  <a:lnTo>
                    <a:pt x="240" y="591"/>
                  </a:lnTo>
                  <a:lnTo>
                    <a:pt x="185" y="701"/>
                  </a:lnTo>
                  <a:lnTo>
                    <a:pt x="111" y="812"/>
                  </a:lnTo>
                  <a:lnTo>
                    <a:pt x="75" y="941"/>
                  </a:lnTo>
                  <a:lnTo>
                    <a:pt x="38" y="1052"/>
                  </a:lnTo>
                  <a:lnTo>
                    <a:pt x="1" y="1199"/>
                  </a:lnTo>
                  <a:lnTo>
                    <a:pt x="1" y="1328"/>
                  </a:lnTo>
                  <a:lnTo>
                    <a:pt x="1" y="1457"/>
                  </a:lnTo>
                  <a:lnTo>
                    <a:pt x="19" y="1605"/>
                  </a:lnTo>
                  <a:lnTo>
                    <a:pt x="56" y="1734"/>
                  </a:lnTo>
                  <a:lnTo>
                    <a:pt x="93" y="1863"/>
                  </a:lnTo>
                  <a:lnTo>
                    <a:pt x="148" y="1973"/>
                  </a:lnTo>
                  <a:lnTo>
                    <a:pt x="222" y="2084"/>
                  </a:lnTo>
                  <a:lnTo>
                    <a:pt x="296" y="2195"/>
                  </a:lnTo>
                  <a:lnTo>
                    <a:pt x="388" y="2305"/>
                  </a:lnTo>
                  <a:lnTo>
                    <a:pt x="480" y="2398"/>
                  </a:lnTo>
                  <a:lnTo>
                    <a:pt x="591" y="2471"/>
                  </a:lnTo>
                  <a:lnTo>
                    <a:pt x="701" y="2545"/>
                  </a:lnTo>
                  <a:lnTo>
                    <a:pt x="830" y="2600"/>
                  </a:lnTo>
                  <a:lnTo>
                    <a:pt x="960" y="2656"/>
                  </a:lnTo>
                  <a:lnTo>
                    <a:pt x="1089" y="2693"/>
                  </a:lnTo>
                  <a:lnTo>
                    <a:pt x="1218" y="2711"/>
                  </a:lnTo>
                  <a:lnTo>
                    <a:pt x="1494" y="2711"/>
                  </a:lnTo>
                  <a:lnTo>
                    <a:pt x="1623" y="2674"/>
                  </a:lnTo>
                  <a:lnTo>
                    <a:pt x="1752" y="2656"/>
                  </a:lnTo>
                  <a:lnTo>
                    <a:pt x="1881" y="2600"/>
                  </a:lnTo>
                  <a:lnTo>
                    <a:pt x="1992" y="2545"/>
                  </a:lnTo>
                  <a:lnTo>
                    <a:pt x="2103" y="2471"/>
                  </a:lnTo>
                  <a:lnTo>
                    <a:pt x="2213" y="2398"/>
                  </a:lnTo>
                  <a:lnTo>
                    <a:pt x="2306" y="2305"/>
                  </a:lnTo>
                  <a:lnTo>
                    <a:pt x="2398" y="2213"/>
                  </a:lnTo>
                  <a:lnTo>
                    <a:pt x="2471" y="2103"/>
                  </a:lnTo>
                  <a:lnTo>
                    <a:pt x="2545" y="1992"/>
                  </a:lnTo>
                  <a:lnTo>
                    <a:pt x="2601" y="1881"/>
                  </a:lnTo>
                  <a:lnTo>
                    <a:pt x="2637" y="1752"/>
                  </a:lnTo>
                  <a:lnTo>
                    <a:pt x="2674" y="1623"/>
                  </a:lnTo>
                  <a:lnTo>
                    <a:pt x="2693" y="1494"/>
                  </a:lnTo>
                  <a:lnTo>
                    <a:pt x="2711" y="1365"/>
                  </a:lnTo>
                  <a:lnTo>
                    <a:pt x="2693" y="1236"/>
                  </a:lnTo>
                  <a:lnTo>
                    <a:pt x="2674" y="1088"/>
                  </a:lnTo>
                  <a:lnTo>
                    <a:pt x="2637" y="978"/>
                  </a:lnTo>
                  <a:lnTo>
                    <a:pt x="2601" y="849"/>
                  </a:lnTo>
                  <a:lnTo>
                    <a:pt x="2545" y="738"/>
                  </a:lnTo>
                  <a:lnTo>
                    <a:pt x="2471" y="609"/>
                  </a:lnTo>
                  <a:lnTo>
                    <a:pt x="2398" y="517"/>
                  </a:lnTo>
                  <a:lnTo>
                    <a:pt x="2306" y="425"/>
                  </a:lnTo>
                  <a:lnTo>
                    <a:pt x="2213" y="332"/>
                  </a:lnTo>
                  <a:lnTo>
                    <a:pt x="2103" y="240"/>
                  </a:lnTo>
                  <a:lnTo>
                    <a:pt x="1992" y="185"/>
                  </a:lnTo>
                  <a:lnTo>
                    <a:pt x="1881" y="111"/>
                  </a:lnTo>
                  <a:lnTo>
                    <a:pt x="1752" y="74"/>
                  </a:lnTo>
                  <a:lnTo>
                    <a:pt x="1623" y="37"/>
                  </a:lnTo>
                  <a:lnTo>
                    <a:pt x="1494"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5" name="Google Shape;1335;p5"/>
            <p:cNvSpPr/>
            <p:nvPr/>
          </p:nvSpPr>
          <p:spPr>
            <a:xfrm>
              <a:off x="5984525" y="1354075"/>
              <a:ext cx="67800" cy="67800"/>
            </a:xfrm>
            <a:custGeom>
              <a:avLst/>
              <a:gdLst/>
              <a:ahLst/>
              <a:cxnLst/>
              <a:rect l="l" t="t" r="r" b="b"/>
              <a:pathLst>
                <a:path w="2712" h="2712" extrusionOk="0">
                  <a:moveTo>
                    <a:pt x="1347" y="1"/>
                  </a:moveTo>
                  <a:lnTo>
                    <a:pt x="1199" y="19"/>
                  </a:lnTo>
                  <a:lnTo>
                    <a:pt x="1070" y="38"/>
                  </a:lnTo>
                  <a:lnTo>
                    <a:pt x="941" y="75"/>
                  </a:lnTo>
                  <a:lnTo>
                    <a:pt x="831" y="111"/>
                  </a:lnTo>
                  <a:lnTo>
                    <a:pt x="702" y="167"/>
                  </a:lnTo>
                  <a:lnTo>
                    <a:pt x="591" y="241"/>
                  </a:lnTo>
                  <a:lnTo>
                    <a:pt x="499" y="314"/>
                  </a:lnTo>
                  <a:lnTo>
                    <a:pt x="388" y="406"/>
                  </a:lnTo>
                  <a:lnTo>
                    <a:pt x="314" y="499"/>
                  </a:lnTo>
                  <a:lnTo>
                    <a:pt x="222" y="609"/>
                  </a:lnTo>
                  <a:lnTo>
                    <a:pt x="167" y="720"/>
                  </a:lnTo>
                  <a:lnTo>
                    <a:pt x="112" y="831"/>
                  </a:lnTo>
                  <a:lnTo>
                    <a:pt x="56" y="960"/>
                  </a:lnTo>
                  <a:lnTo>
                    <a:pt x="19" y="1089"/>
                  </a:lnTo>
                  <a:lnTo>
                    <a:pt x="1" y="1218"/>
                  </a:lnTo>
                  <a:lnTo>
                    <a:pt x="1" y="1347"/>
                  </a:lnTo>
                  <a:lnTo>
                    <a:pt x="1" y="1494"/>
                  </a:lnTo>
                  <a:lnTo>
                    <a:pt x="19" y="1623"/>
                  </a:lnTo>
                  <a:lnTo>
                    <a:pt x="56" y="1752"/>
                  </a:lnTo>
                  <a:lnTo>
                    <a:pt x="93" y="1863"/>
                  </a:lnTo>
                  <a:lnTo>
                    <a:pt x="148" y="1992"/>
                  </a:lnTo>
                  <a:lnTo>
                    <a:pt x="222" y="2103"/>
                  </a:lnTo>
                  <a:lnTo>
                    <a:pt x="296" y="2195"/>
                  </a:lnTo>
                  <a:lnTo>
                    <a:pt x="388" y="2306"/>
                  </a:lnTo>
                  <a:lnTo>
                    <a:pt x="480" y="2398"/>
                  </a:lnTo>
                  <a:lnTo>
                    <a:pt x="591" y="2472"/>
                  </a:lnTo>
                  <a:lnTo>
                    <a:pt x="702" y="2545"/>
                  </a:lnTo>
                  <a:lnTo>
                    <a:pt x="812" y="2601"/>
                  </a:lnTo>
                  <a:lnTo>
                    <a:pt x="941" y="2656"/>
                  </a:lnTo>
                  <a:lnTo>
                    <a:pt x="1070" y="2674"/>
                  </a:lnTo>
                  <a:lnTo>
                    <a:pt x="1199" y="2711"/>
                  </a:lnTo>
                  <a:lnTo>
                    <a:pt x="1458" y="2711"/>
                  </a:lnTo>
                  <a:lnTo>
                    <a:pt x="1605" y="2693"/>
                  </a:lnTo>
                  <a:lnTo>
                    <a:pt x="1734" y="2656"/>
                  </a:lnTo>
                  <a:lnTo>
                    <a:pt x="1863" y="2619"/>
                  </a:lnTo>
                  <a:lnTo>
                    <a:pt x="1974" y="2545"/>
                  </a:lnTo>
                  <a:lnTo>
                    <a:pt x="2084" y="2490"/>
                  </a:lnTo>
                  <a:lnTo>
                    <a:pt x="2195" y="2398"/>
                  </a:lnTo>
                  <a:lnTo>
                    <a:pt x="2306" y="2306"/>
                  </a:lnTo>
                  <a:lnTo>
                    <a:pt x="2398" y="2213"/>
                  </a:lnTo>
                  <a:lnTo>
                    <a:pt x="2472" y="2103"/>
                  </a:lnTo>
                  <a:lnTo>
                    <a:pt x="2545" y="1992"/>
                  </a:lnTo>
                  <a:lnTo>
                    <a:pt x="2601" y="1863"/>
                  </a:lnTo>
                  <a:lnTo>
                    <a:pt x="2638" y="1734"/>
                  </a:lnTo>
                  <a:lnTo>
                    <a:pt x="2674" y="1605"/>
                  </a:lnTo>
                  <a:lnTo>
                    <a:pt x="2693" y="1476"/>
                  </a:lnTo>
                  <a:lnTo>
                    <a:pt x="2711" y="1347"/>
                  </a:lnTo>
                  <a:lnTo>
                    <a:pt x="2693" y="1199"/>
                  </a:lnTo>
                  <a:lnTo>
                    <a:pt x="2674" y="1070"/>
                  </a:lnTo>
                  <a:lnTo>
                    <a:pt x="2638" y="941"/>
                  </a:lnTo>
                  <a:lnTo>
                    <a:pt x="2582" y="831"/>
                  </a:lnTo>
                  <a:lnTo>
                    <a:pt x="2527" y="702"/>
                  </a:lnTo>
                  <a:lnTo>
                    <a:pt x="2453" y="591"/>
                  </a:lnTo>
                  <a:lnTo>
                    <a:pt x="2379" y="499"/>
                  </a:lnTo>
                  <a:lnTo>
                    <a:pt x="2287" y="406"/>
                  </a:lnTo>
                  <a:lnTo>
                    <a:pt x="2195" y="314"/>
                  </a:lnTo>
                  <a:lnTo>
                    <a:pt x="2084" y="241"/>
                  </a:lnTo>
                  <a:lnTo>
                    <a:pt x="1974" y="167"/>
                  </a:lnTo>
                  <a:lnTo>
                    <a:pt x="1863" y="111"/>
                  </a:lnTo>
                  <a:lnTo>
                    <a:pt x="1734" y="56"/>
                  </a:lnTo>
                  <a:lnTo>
                    <a:pt x="1605" y="38"/>
                  </a:lnTo>
                  <a:lnTo>
                    <a:pt x="1476"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6" name="Google Shape;1336;p5"/>
            <p:cNvSpPr/>
            <p:nvPr/>
          </p:nvSpPr>
          <p:spPr>
            <a:xfrm>
              <a:off x="5390825" y="1003300"/>
              <a:ext cx="67775" cy="67775"/>
            </a:xfrm>
            <a:custGeom>
              <a:avLst/>
              <a:gdLst/>
              <a:ahLst/>
              <a:cxnLst/>
              <a:rect l="l" t="t" r="r" b="b"/>
              <a:pathLst>
                <a:path w="2711" h="2711" extrusionOk="0">
                  <a:moveTo>
                    <a:pt x="1236" y="0"/>
                  </a:moveTo>
                  <a:lnTo>
                    <a:pt x="1107" y="19"/>
                  </a:lnTo>
                  <a:lnTo>
                    <a:pt x="978" y="56"/>
                  </a:lnTo>
                  <a:lnTo>
                    <a:pt x="849" y="93"/>
                  </a:lnTo>
                  <a:lnTo>
                    <a:pt x="720" y="166"/>
                  </a:lnTo>
                  <a:lnTo>
                    <a:pt x="609" y="222"/>
                  </a:lnTo>
                  <a:lnTo>
                    <a:pt x="498" y="314"/>
                  </a:lnTo>
                  <a:lnTo>
                    <a:pt x="406" y="406"/>
                  </a:lnTo>
                  <a:lnTo>
                    <a:pt x="314" y="498"/>
                  </a:lnTo>
                  <a:lnTo>
                    <a:pt x="222" y="609"/>
                  </a:lnTo>
                  <a:lnTo>
                    <a:pt x="167" y="719"/>
                  </a:lnTo>
                  <a:lnTo>
                    <a:pt x="111" y="849"/>
                  </a:lnTo>
                  <a:lnTo>
                    <a:pt x="56" y="978"/>
                  </a:lnTo>
                  <a:lnTo>
                    <a:pt x="19" y="1107"/>
                  </a:lnTo>
                  <a:lnTo>
                    <a:pt x="1" y="1236"/>
                  </a:lnTo>
                  <a:lnTo>
                    <a:pt x="1" y="1365"/>
                  </a:lnTo>
                  <a:lnTo>
                    <a:pt x="1" y="1512"/>
                  </a:lnTo>
                  <a:lnTo>
                    <a:pt x="37" y="1641"/>
                  </a:lnTo>
                  <a:lnTo>
                    <a:pt x="74" y="1770"/>
                  </a:lnTo>
                  <a:lnTo>
                    <a:pt x="111" y="1881"/>
                  </a:lnTo>
                  <a:lnTo>
                    <a:pt x="167" y="2010"/>
                  </a:lnTo>
                  <a:lnTo>
                    <a:pt x="240" y="2121"/>
                  </a:lnTo>
                  <a:lnTo>
                    <a:pt x="332" y="2213"/>
                  </a:lnTo>
                  <a:lnTo>
                    <a:pt x="406" y="2305"/>
                  </a:lnTo>
                  <a:lnTo>
                    <a:pt x="517" y="2397"/>
                  </a:lnTo>
                  <a:lnTo>
                    <a:pt x="609" y="2471"/>
                  </a:lnTo>
                  <a:lnTo>
                    <a:pt x="720" y="2545"/>
                  </a:lnTo>
                  <a:lnTo>
                    <a:pt x="849" y="2600"/>
                  </a:lnTo>
                  <a:lnTo>
                    <a:pt x="959" y="2655"/>
                  </a:lnTo>
                  <a:lnTo>
                    <a:pt x="1088" y="2674"/>
                  </a:lnTo>
                  <a:lnTo>
                    <a:pt x="1218" y="2692"/>
                  </a:lnTo>
                  <a:lnTo>
                    <a:pt x="1365" y="2711"/>
                  </a:lnTo>
                  <a:lnTo>
                    <a:pt x="1494" y="2692"/>
                  </a:lnTo>
                  <a:lnTo>
                    <a:pt x="1623" y="2674"/>
                  </a:lnTo>
                  <a:lnTo>
                    <a:pt x="1752" y="2637"/>
                  </a:lnTo>
                  <a:lnTo>
                    <a:pt x="1881" y="2600"/>
                  </a:lnTo>
                  <a:lnTo>
                    <a:pt x="1992" y="2545"/>
                  </a:lnTo>
                  <a:lnTo>
                    <a:pt x="2103" y="2471"/>
                  </a:lnTo>
                  <a:lnTo>
                    <a:pt x="2213" y="2397"/>
                  </a:lnTo>
                  <a:lnTo>
                    <a:pt x="2305" y="2305"/>
                  </a:lnTo>
                  <a:lnTo>
                    <a:pt x="2398" y="2213"/>
                  </a:lnTo>
                  <a:lnTo>
                    <a:pt x="2471" y="2102"/>
                  </a:lnTo>
                  <a:lnTo>
                    <a:pt x="2545" y="1992"/>
                  </a:lnTo>
                  <a:lnTo>
                    <a:pt x="2600" y="1881"/>
                  </a:lnTo>
                  <a:lnTo>
                    <a:pt x="2637" y="1752"/>
                  </a:lnTo>
                  <a:lnTo>
                    <a:pt x="2674" y="1623"/>
                  </a:lnTo>
                  <a:lnTo>
                    <a:pt x="2693" y="1494"/>
                  </a:lnTo>
                  <a:lnTo>
                    <a:pt x="2711" y="1365"/>
                  </a:lnTo>
                  <a:lnTo>
                    <a:pt x="2693" y="1217"/>
                  </a:lnTo>
                  <a:lnTo>
                    <a:pt x="2674" y="1088"/>
                  </a:lnTo>
                  <a:lnTo>
                    <a:pt x="2656" y="959"/>
                  </a:lnTo>
                  <a:lnTo>
                    <a:pt x="2600" y="849"/>
                  </a:lnTo>
                  <a:lnTo>
                    <a:pt x="2545" y="719"/>
                  </a:lnTo>
                  <a:lnTo>
                    <a:pt x="2471" y="609"/>
                  </a:lnTo>
                  <a:lnTo>
                    <a:pt x="2398" y="517"/>
                  </a:lnTo>
                  <a:lnTo>
                    <a:pt x="2305" y="406"/>
                  </a:lnTo>
                  <a:lnTo>
                    <a:pt x="2213" y="314"/>
                  </a:lnTo>
                  <a:lnTo>
                    <a:pt x="2121" y="240"/>
                  </a:lnTo>
                  <a:lnTo>
                    <a:pt x="2010" y="166"/>
                  </a:lnTo>
                  <a:lnTo>
                    <a:pt x="1881" y="111"/>
                  </a:lnTo>
                  <a:lnTo>
                    <a:pt x="1771" y="74"/>
                  </a:lnTo>
                  <a:lnTo>
                    <a:pt x="1642" y="37"/>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7" name="Google Shape;1337;p5"/>
            <p:cNvSpPr/>
            <p:nvPr/>
          </p:nvSpPr>
          <p:spPr>
            <a:xfrm>
              <a:off x="5828275" y="1326425"/>
              <a:ext cx="66400" cy="66400"/>
            </a:xfrm>
            <a:custGeom>
              <a:avLst/>
              <a:gdLst/>
              <a:ahLst/>
              <a:cxnLst/>
              <a:rect l="l" t="t" r="r" b="b"/>
              <a:pathLst>
                <a:path w="2656" h="2656" extrusionOk="0">
                  <a:moveTo>
                    <a:pt x="1180" y="1"/>
                  </a:moveTo>
                  <a:lnTo>
                    <a:pt x="1051" y="19"/>
                  </a:lnTo>
                  <a:lnTo>
                    <a:pt x="922" y="56"/>
                  </a:lnTo>
                  <a:lnTo>
                    <a:pt x="793" y="111"/>
                  </a:lnTo>
                  <a:lnTo>
                    <a:pt x="683" y="167"/>
                  </a:lnTo>
                  <a:lnTo>
                    <a:pt x="572" y="240"/>
                  </a:lnTo>
                  <a:lnTo>
                    <a:pt x="461" y="314"/>
                  </a:lnTo>
                  <a:lnTo>
                    <a:pt x="369" y="406"/>
                  </a:lnTo>
                  <a:lnTo>
                    <a:pt x="295" y="498"/>
                  </a:lnTo>
                  <a:lnTo>
                    <a:pt x="203" y="609"/>
                  </a:lnTo>
                  <a:lnTo>
                    <a:pt x="148" y="720"/>
                  </a:lnTo>
                  <a:lnTo>
                    <a:pt x="93" y="830"/>
                  </a:lnTo>
                  <a:lnTo>
                    <a:pt x="37" y="959"/>
                  </a:lnTo>
                  <a:lnTo>
                    <a:pt x="19" y="1088"/>
                  </a:lnTo>
                  <a:lnTo>
                    <a:pt x="0" y="1217"/>
                  </a:lnTo>
                  <a:lnTo>
                    <a:pt x="0" y="1347"/>
                  </a:lnTo>
                  <a:lnTo>
                    <a:pt x="0" y="1494"/>
                  </a:lnTo>
                  <a:lnTo>
                    <a:pt x="19" y="1623"/>
                  </a:lnTo>
                  <a:lnTo>
                    <a:pt x="56" y="1734"/>
                  </a:lnTo>
                  <a:lnTo>
                    <a:pt x="111" y="1863"/>
                  </a:lnTo>
                  <a:lnTo>
                    <a:pt x="166" y="1973"/>
                  </a:lnTo>
                  <a:lnTo>
                    <a:pt x="240" y="2084"/>
                  </a:lnTo>
                  <a:lnTo>
                    <a:pt x="314" y="2176"/>
                  </a:lnTo>
                  <a:lnTo>
                    <a:pt x="388" y="2268"/>
                  </a:lnTo>
                  <a:lnTo>
                    <a:pt x="498" y="2361"/>
                  </a:lnTo>
                  <a:lnTo>
                    <a:pt x="590" y="2434"/>
                  </a:lnTo>
                  <a:lnTo>
                    <a:pt x="701" y="2490"/>
                  </a:lnTo>
                  <a:lnTo>
                    <a:pt x="812" y="2545"/>
                  </a:lnTo>
                  <a:lnTo>
                    <a:pt x="941" y="2600"/>
                  </a:lnTo>
                  <a:lnTo>
                    <a:pt x="1051" y="2619"/>
                  </a:lnTo>
                  <a:lnTo>
                    <a:pt x="1180" y="2637"/>
                  </a:lnTo>
                  <a:lnTo>
                    <a:pt x="1328" y="2656"/>
                  </a:lnTo>
                  <a:lnTo>
                    <a:pt x="1457" y="2637"/>
                  </a:lnTo>
                  <a:lnTo>
                    <a:pt x="1586" y="2619"/>
                  </a:lnTo>
                  <a:lnTo>
                    <a:pt x="1715" y="2582"/>
                  </a:lnTo>
                  <a:lnTo>
                    <a:pt x="1844" y="2545"/>
                  </a:lnTo>
                  <a:lnTo>
                    <a:pt x="1955" y="2490"/>
                  </a:lnTo>
                  <a:lnTo>
                    <a:pt x="2065" y="2416"/>
                  </a:lnTo>
                  <a:lnTo>
                    <a:pt x="2176" y="2342"/>
                  </a:lnTo>
                  <a:lnTo>
                    <a:pt x="2268" y="2250"/>
                  </a:lnTo>
                  <a:lnTo>
                    <a:pt x="2360" y="2158"/>
                  </a:lnTo>
                  <a:lnTo>
                    <a:pt x="2434" y="2047"/>
                  </a:lnTo>
                  <a:lnTo>
                    <a:pt x="2490" y="1937"/>
                  </a:lnTo>
                  <a:lnTo>
                    <a:pt x="2545" y="1826"/>
                  </a:lnTo>
                  <a:lnTo>
                    <a:pt x="2600" y="1697"/>
                  </a:lnTo>
                  <a:lnTo>
                    <a:pt x="2619" y="1568"/>
                  </a:lnTo>
                  <a:lnTo>
                    <a:pt x="2637" y="1439"/>
                  </a:lnTo>
                  <a:lnTo>
                    <a:pt x="2655" y="1291"/>
                  </a:lnTo>
                  <a:lnTo>
                    <a:pt x="2637" y="1162"/>
                  </a:lnTo>
                  <a:lnTo>
                    <a:pt x="2619" y="1033"/>
                  </a:lnTo>
                  <a:lnTo>
                    <a:pt x="2582" y="904"/>
                  </a:lnTo>
                  <a:lnTo>
                    <a:pt x="2526" y="793"/>
                  </a:lnTo>
                  <a:lnTo>
                    <a:pt x="2471" y="683"/>
                  </a:lnTo>
                  <a:lnTo>
                    <a:pt x="2416" y="572"/>
                  </a:lnTo>
                  <a:lnTo>
                    <a:pt x="2324" y="480"/>
                  </a:lnTo>
                  <a:lnTo>
                    <a:pt x="2250" y="388"/>
                  </a:lnTo>
                  <a:lnTo>
                    <a:pt x="2158" y="296"/>
                  </a:lnTo>
                  <a:lnTo>
                    <a:pt x="2047" y="222"/>
                  </a:lnTo>
                  <a:lnTo>
                    <a:pt x="1936" y="148"/>
                  </a:lnTo>
                  <a:lnTo>
                    <a:pt x="1826" y="93"/>
                  </a:lnTo>
                  <a:lnTo>
                    <a:pt x="1697" y="56"/>
                  </a:lnTo>
                  <a:lnTo>
                    <a:pt x="1586" y="19"/>
                  </a:lnTo>
                  <a:lnTo>
                    <a:pt x="1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8" name="Google Shape;1338;p5"/>
            <p:cNvSpPr/>
            <p:nvPr/>
          </p:nvSpPr>
          <p:spPr>
            <a:xfrm>
              <a:off x="5907550" y="1340250"/>
              <a:ext cx="67325" cy="67325"/>
            </a:xfrm>
            <a:custGeom>
              <a:avLst/>
              <a:gdLst/>
              <a:ahLst/>
              <a:cxnLst/>
              <a:rect l="l" t="t" r="r" b="b"/>
              <a:pathLst>
                <a:path w="2693" h="2693" extrusionOk="0">
                  <a:moveTo>
                    <a:pt x="1199" y="1"/>
                  </a:moveTo>
                  <a:lnTo>
                    <a:pt x="1070" y="19"/>
                  </a:lnTo>
                  <a:lnTo>
                    <a:pt x="941" y="56"/>
                  </a:lnTo>
                  <a:lnTo>
                    <a:pt x="830" y="111"/>
                  </a:lnTo>
                  <a:lnTo>
                    <a:pt x="701" y="167"/>
                  </a:lnTo>
                  <a:lnTo>
                    <a:pt x="591" y="240"/>
                  </a:lnTo>
                  <a:lnTo>
                    <a:pt x="499" y="314"/>
                  </a:lnTo>
                  <a:lnTo>
                    <a:pt x="388" y="406"/>
                  </a:lnTo>
                  <a:lnTo>
                    <a:pt x="314" y="499"/>
                  </a:lnTo>
                  <a:lnTo>
                    <a:pt x="222" y="609"/>
                  </a:lnTo>
                  <a:lnTo>
                    <a:pt x="167" y="720"/>
                  </a:lnTo>
                  <a:lnTo>
                    <a:pt x="111" y="830"/>
                  </a:lnTo>
                  <a:lnTo>
                    <a:pt x="56" y="959"/>
                  </a:lnTo>
                  <a:lnTo>
                    <a:pt x="19" y="1089"/>
                  </a:lnTo>
                  <a:lnTo>
                    <a:pt x="1" y="1218"/>
                  </a:lnTo>
                  <a:lnTo>
                    <a:pt x="1" y="1347"/>
                  </a:lnTo>
                  <a:lnTo>
                    <a:pt x="1" y="1476"/>
                  </a:lnTo>
                  <a:lnTo>
                    <a:pt x="38" y="1623"/>
                  </a:lnTo>
                  <a:lnTo>
                    <a:pt x="56" y="1734"/>
                  </a:lnTo>
                  <a:lnTo>
                    <a:pt x="111" y="1863"/>
                  </a:lnTo>
                  <a:lnTo>
                    <a:pt x="167" y="1974"/>
                  </a:lnTo>
                  <a:lnTo>
                    <a:pt x="240" y="2084"/>
                  </a:lnTo>
                  <a:lnTo>
                    <a:pt x="314" y="2195"/>
                  </a:lnTo>
                  <a:lnTo>
                    <a:pt x="406" y="2287"/>
                  </a:lnTo>
                  <a:lnTo>
                    <a:pt x="499" y="2379"/>
                  </a:lnTo>
                  <a:lnTo>
                    <a:pt x="609" y="2453"/>
                  </a:lnTo>
                  <a:lnTo>
                    <a:pt x="720" y="2527"/>
                  </a:lnTo>
                  <a:lnTo>
                    <a:pt x="830" y="2582"/>
                  </a:lnTo>
                  <a:lnTo>
                    <a:pt x="960" y="2637"/>
                  </a:lnTo>
                  <a:lnTo>
                    <a:pt x="1089" y="2656"/>
                  </a:lnTo>
                  <a:lnTo>
                    <a:pt x="1218" y="2674"/>
                  </a:lnTo>
                  <a:lnTo>
                    <a:pt x="1347" y="2693"/>
                  </a:lnTo>
                  <a:lnTo>
                    <a:pt x="1494" y="2674"/>
                  </a:lnTo>
                  <a:lnTo>
                    <a:pt x="1623" y="2656"/>
                  </a:lnTo>
                  <a:lnTo>
                    <a:pt x="1752" y="2619"/>
                  </a:lnTo>
                  <a:lnTo>
                    <a:pt x="1863" y="2582"/>
                  </a:lnTo>
                  <a:lnTo>
                    <a:pt x="1992" y="2527"/>
                  </a:lnTo>
                  <a:lnTo>
                    <a:pt x="2103" y="2453"/>
                  </a:lnTo>
                  <a:lnTo>
                    <a:pt x="2195" y="2379"/>
                  </a:lnTo>
                  <a:lnTo>
                    <a:pt x="2287" y="2287"/>
                  </a:lnTo>
                  <a:lnTo>
                    <a:pt x="2379" y="2176"/>
                  </a:lnTo>
                  <a:lnTo>
                    <a:pt x="2453" y="2084"/>
                  </a:lnTo>
                  <a:lnTo>
                    <a:pt x="2527" y="1974"/>
                  </a:lnTo>
                  <a:lnTo>
                    <a:pt x="2582" y="1845"/>
                  </a:lnTo>
                  <a:lnTo>
                    <a:pt x="2637" y="1734"/>
                  </a:lnTo>
                  <a:lnTo>
                    <a:pt x="2656" y="1605"/>
                  </a:lnTo>
                  <a:lnTo>
                    <a:pt x="2693" y="1476"/>
                  </a:lnTo>
                  <a:lnTo>
                    <a:pt x="2693" y="1328"/>
                  </a:lnTo>
                  <a:lnTo>
                    <a:pt x="2674" y="1199"/>
                  </a:lnTo>
                  <a:lnTo>
                    <a:pt x="2656" y="1070"/>
                  </a:lnTo>
                  <a:lnTo>
                    <a:pt x="2619" y="941"/>
                  </a:lnTo>
                  <a:lnTo>
                    <a:pt x="2582" y="830"/>
                  </a:lnTo>
                  <a:lnTo>
                    <a:pt x="2527" y="701"/>
                  </a:lnTo>
                  <a:lnTo>
                    <a:pt x="2453" y="591"/>
                  </a:lnTo>
                  <a:lnTo>
                    <a:pt x="2379" y="499"/>
                  </a:lnTo>
                  <a:lnTo>
                    <a:pt x="2287" y="388"/>
                  </a:lnTo>
                  <a:lnTo>
                    <a:pt x="2195" y="314"/>
                  </a:lnTo>
                  <a:lnTo>
                    <a:pt x="2084" y="222"/>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9" name="Google Shape;1339;p5"/>
            <p:cNvSpPr/>
            <p:nvPr/>
          </p:nvSpPr>
          <p:spPr>
            <a:xfrm>
              <a:off x="6303975" y="1411700"/>
              <a:ext cx="67325" cy="67325"/>
            </a:xfrm>
            <a:custGeom>
              <a:avLst/>
              <a:gdLst/>
              <a:ahLst/>
              <a:cxnLst/>
              <a:rect l="l" t="t" r="r" b="b"/>
              <a:pathLst>
                <a:path w="2693" h="2693" extrusionOk="0">
                  <a:moveTo>
                    <a:pt x="1273" y="1"/>
                  </a:moveTo>
                  <a:lnTo>
                    <a:pt x="1144" y="19"/>
                  </a:lnTo>
                  <a:lnTo>
                    <a:pt x="1015" y="38"/>
                  </a:lnTo>
                  <a:lnTo>
                    <a:pt x="886" y="74"/>
                  </a:lnTo>
                  <a:lnTo>
                    <a:pt x="775" y="130"/>
                  </a:lnTo>
                  <a:lnTo>
                    <a:pt x="646" y="203"/>
                  </a:lnTo>
                  <a:lnTo>
                    <a:pt x="554" y="277"/>
                  </a:lnTo>
                  <a:lnTo>
                    <a:pt x="443" y="369"/>
                  </a:lnTo>
                  <a:lnTo>
                    <a:pt x="351" y="462"/>
                  </a:lnTo>
                  <a:lnTo>
                    <a:pt x="277" y="554"/>
                  </a:lnTo>
                  <a:lnTo>
                    <a:pt x="203" y="664"/>
                  </a:lnTo>
                  <a:lnTo>
                    <a:pt x="130" y="775"/>
                  </a:lnTo>
                  <a:lnTo>
                    <a:pt x="93" y="904"/>
                  </a:lnTo>
                  <a:lnTo>
                    <a:pt x="56" y="1033"/>
                  </a:lnTo>
                  <a:lnTo>
                    <a:pt x="19" y="1162"/>
                  </a:lnTo>
                  <a:lnTo>
                    <a:pt x="1" y="1291"/>
                  </a:lnTo>
                  <a:lnTo>
                    <a:pt x="19" y="1420"/>
                  </a:lnTo>
                  <a:lnTo>
                    <a:pt x="19" y="1549"/>
                  </a:lnTo>
                  <a:lnTo>
                    <a:pt x="56" y="1679"/>
                  </a:lnTo>
                  <a:lnTo>
                    <a:pt x="93" y="1808"/>
                  </a:lnTo>
                  <a:lnTo>
                    <a:pt x="148" y="1937"/>
                  </a:lnTo>
                  <a:lnTo>
                    <a:pt x="222" y="2047"/>
                  </a:lnTo>
                  <a:lnTo>
                    <a:pt x="296" y="2139"/>
                  </a:lnTo>
                  <a:lnTo>
                    <a:pt x="369" y="2250"/>
                  </a:lnTo>
                  <a:lnTo>
                    <a:pt x="462" y="2342"/>
                  </a:lnTo>
                  <a:lnTo>
                    <a:pt x="572" y="2416"/>
                  </a:lnTo>
                  <a:lnTo>
                    <a:pt x="683" y="2490"/>
                  </a:lnTo>
                  <a:lnTo>
                    <a:pt x="793" y="2564"/>
                  </a:lnTo>
                  <a:lnTo>
                    <a:pt x="922" y="2600"/>
                  </a:lnTo>
                  <a:lnTo>
                    <a:pt x="1052" y="2637"/>
                  </a:lnTo>
                  <a:lnTo>
                    <a:pt x="1181" y="2674"/>
                  </a:lnTo>
                  <a:lnTo>
                    <a:pt x="1310" y="2693"/>
                  </a:lnTo>
                  <a:lnTo>
                    <a:pt x="1439" y="2674"/>
                  </a:lnTo>
                  <a:lnTo>
                    <a:pt x="1568" y="2674"/>
                  </a:lnTo>
                  <a:lnTo>
                    <a:pt x="1697" y="2637"/>
                  </a:lnTo>
                  <a:lnTo>
                    <a:pt x="1826" y="2600"/>
                  </a:lnTo>
                  <a:lnTo>
                    <a:pt x="1937" y="2545"/>
                  </a:lnTo>
                  <a:lnTo>
                    <a:pt x="2066" y="2471"/>
                  </a:lnTo>
                  <a:lnTo>
                    <a:pt x="2158" y="2398"/>
                  </a:lnTo>
                  <a:lnTo>
                    <a:pt x="2268" y="2324"/>
                  </a:lnTo>
                  <a:lnTo>
                    <a:pt x="2361" y="2232"/>
                  </a:lnTo>
                  <a:lnTo>
                    <a:pt x="2434" y="2121"/>
                  </a:lnTo>
                  <a:lnTo>
                    <a:pt x="2508" y="2010"/>
                  </a:lnTo>
                  <a:lnTo>
                    <a:pt x="2563" y="1900"/>
                  </a:lnTo>
                  <a:lnTo>
                    <a:pt x="2619" y="1771"/>
                  </a:lnTo>
                  <a:lnTo>
                    <a:pt x="2656" y="1642"/>
                  </a:lnTo>
                  <a:lnTo>
                    <a:pt x="2693" y="1513"/>
                  </a:lnTo>
                  <a:lnTo>
                    <a:pt x="2693" y="1383"/>
                  </a:lnTo>
                  <a:lnTo>
                    <a:pt x="2693" y="1254"/>
                  </a:lnTo>
                  <a:lnTo>
                    <a:pt x="2674" y="1125"/>
                  </a:lnTo>
                  <a:lnTo>
                    <a:pt x="2656" y="996"/>
                  </a:lnTo>
                  <a:lnTo>
                    <a:pt x="2619" y="867"/>
                  </a:lnTo>
                  <a:lnTo>
                    <a:pt x="2563" y="757"/>
                  </a:lnTo>
                  <a:lnTo>
                    <a:pt x="2490" y="646"/>
                  </a:lnTo>
                  <a:lnTo>
                    <a:pt x="2416" y="535"/>
                  </a:lnTo>
                  <a:lnTo>
                    <a:pt x="2342" y="425"/>
                  </a:lnTo>
                  <a:lnTo>
                    <a:pt x="2232" y="333"/>
                  </a:lnTo>
                  <a:lnTo>
                    <a:pt x="2139" y="259"/>
                  </a:lnTo>
                  <a:lnTo>
                    <a:pt x="2029" y="185"/>
                  </a:lnTo>
                  <a:lnTo>
                    <a:pt x="1918" y="130"/>
                  </a:lnTo>
                  <a:lnTo>
                    <a:pt x="1789" y="74"/>
                  </a:lnTo>
                  <a:lnTo>
                    <a:pt x="1660" y="38"/>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0" name="Google Shape;1340;p5"/>
            <p:cNvSpPr/>
            <p:nvPr/>
          </p:nvSpPr>
          <p:spPr>
            <a:xfrm>
              <a:off x="6384175" y="1430600"/>
              <a:ext cx="17075" cy="57650"/>
            </a:xfrm>
            <a:custGeom>
              <a:avLst/>
              <a:gdLst/>
              <a:ahLst/>
              <a:cxnLst/>
              <a:rect l="l" t="t" r="r" b="b"/>
              <a:pathLst>
                <a:path w="683" h="2306" extrusionOk="0">
                  <a:moveTo>
                    <a:pt x="683" y="1"/>
                  </a:moveTo>
                  <a:lnTo>
                    <a:pt x="536" y="111"/>
                  </a:lnTo>
                  <a:lnTo>
                    <a:pt x="406" y="222"/>
                  </a:lnTo>
                  <a:lnTo>
                    <a:pt x="296" y="351"/>
                  </a:lnTo>
                  <a:lnTo>
                    <a:pt x="204" y="480"/>
                  </a:lnTo>
                  <a:lnTo>
                    <a:pt x="130" y="627"/>
                  </a:lnTo>
                  <a:lnTo>
                    <a:pt x="56" y="793"/>
                  </a:lnTo>
                  <a:lnTo>
                    <a:pt x="19" y="959"/>
                  </a:lnTo>
                  <a:lnTo>
                    <a:pt x="1" y="1144"/>
                  </a:lnTo>
                  <a:lnTo>
                    <a:pt x="19" y="1310"/>
                  </a:lnTo>
                  <a:lnTo>
                    <a:pt x="56" y="1494"/>
                  </a:lnTo>
                  <a:lnTo>
                    <a:pt x="111" y="1660"/>
                  </a:lnTo>
                  <a:lnTo>
                    <a:pt x="185" y="1808"/>
                  </a:lnTo>
                  <a:lnTo>
                    <a:pt x="296" y="1955"/>
                  </a:lnTo>
                  <a:lnTo>
                    <a:pt x="406" y="2084"/>
                  </a:lnTo>
                  <a:lnTo>
                    <a:pt x="536" y="2195"/>
                  </a:lnTo>
                  <a:lnTo>
                    <a:pt x="683" y="2305"/>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1" name="Google Shape;1341;p5"/>
            <p:cNvSpPr/>
            <p:nvPr/>
          </p:nvSpPr>
          <p:spPr>
            <a:xfrm>
              <a:off x="5066325" y="538650"/>
              <a:ext cx="66400" cy="66400"/>
            </a:xfrm>
            <a:custGeom>
              <a:avLst/>
              <a:gdLst/>
              <a:ahLst/>
              <a:cxnLst/>
              <a:rect l="l" t="t" r="r" b="b"/>
              <a:pathLst>
                <a:path w="2656" h="2656" extrusionOk="0">
                  <a:moveTo>
                    <a:pt x="1180" y="1"/>
                  </a:moveTo>
                  <a:lnTo>
                    <a:pt x="1070" y="38"/>
                  </a:lnTo>
                  <a:lnTo>
                    <a:pt x="941" y="56"/>
                  </a:lnTo>
                  <a:lnTo>
                    <a:pt x="811" y="111"/>
                  </a:lnTo>
                  <a:lnTo>
                    <a:pt x="701" y="167"/>
                  </a:lnTo>
                  <a:lnTo>
                    <a:pt x="590" y="222"/>
                  </a:lnTo>
                  <a:lnTo>
                    <a:pt x="498" y="296"/>
                  </a:lnTo>
                  <a:lnTo>
                    <a:pt x="406" y="388"/>
                  </a:lnTo>
                  <a:lnTo>
                    <a:pt x="314" y="480"/>
                  </a:lnTo>
                  <a:lnTo>
                    <a:pt x="240" y="572"/>
                  </a:lnTo>
                  <a:lnTo>
                    <a:pt x="166" y="683"/>
                  </a:lnTo>
                  <a:lnTo>
                    <a:pt x="111" y="794"/>
                  </a:lnTo>
                  <a:lnTo>
                    <a:pt x="55" y="923"/>
                  </a:lnTo>
                  <a:lnTo>
                    <a:pt x="19" y="1033"/>
                  </a:lnTo>
                  <a:lnTo>
                    <a:pt x="0" y="1162"/>
                  </a:lnTo>
                  <a:lnTo>
                    <a:pt x="0" y="1291"/>
                  </a:lnTo>
                  <a:lnTo>
                    <a:pt x="0" y="1439"/>
                  </a:lnTo>
                  <a:lnTo>
                    <a:pt x="19" y="1568"/>
                  </a:lnTo>
                  <a:lnTo>
                    <a:pt x="37" y="1697"/>
                  </a:lnTo>
                  <a:lnTo>
                    <a:pt x="92" y="1826"/>
                  </a:lnTo>
                  <a:lnTo>
                    <a:pt x="148" y="1937"/>
                  </a:lnTo>
                  <a:lnTo>
                    <a:pt x="203" y="2047"/>
                  </a:lnTo>
                  <a:lnTo>
                    <a:pt x="277" y="2158"/>
                  </a:lnTo>
                  <a:lnTo>
                    <a:pt x="369" y="2250"/>
                  </a:lnTo>
                  <a:lnTo>
                    <a:pt x="461" y="2342"/>
                  </a:lnTo>
                  <a:lnTo>
                    <a:pt x="572" y="2416"/>
                  </a:lnTo>
                  <a:lnTo>
                    <a:pt x="682" y="2490"/>
                  </a:lnTo>
                  <a:lnTo>
                    <a:pt x="793" y="2545"/>
                  </a:lnTo>
                  <a:lnTo>
                    <a:pt x="922" y="2600"/>
                  </a:lnTo>
                  <a:lnTo>
                    <a:pt x="1051" y="2637"/>
                  </a:lnTo>
                  <a:lnTo>
                    <a:pt x="1180" y="2656"/>
                  </a:lnTo>
                  <a:lnTo>
                    <a:pt x="1457" y="2656"/>
                  </a:lnTo>
                  <a:lnTo>
                    <a:pt x="1586" y="2637"/>
                  </a:lnTo>
                  <a:lnTo>
                    <a:pt x="1696" y="2600"/>
                  </a:lnTo>
                  <a:lnTo>
                    <a:pt x="1826" y="2564"/>
                  </a:lnTo>
                  <a:lnTo>
                    <a:pt x="1936" y="2508"/>
                  </a:lnTo>
                  <a:lnTo>
                    <a:pt x="2047" y="2435"/>
                  </a:lnTo>
                  <a:lnTo>
                    <a:pt x="2139" y="2361"/>
                  </a:lnTo>
                  <a:lnTo>
                    <a:pt x="2250" y="2269"/>
                  </a:lnTo>
                  <a:lnTo>
                    <a:pt x="2323" y="2176"/>
                  </a:lnTo>
                  <a:lnTo>
                    <a:pt x="2397" y="2084"/>
                  </a:lnTo>
                  <a:lnTo>
                    <a:pt x="2471" y="1974"/>
                  </a:lnTo>
                  <a:lnTo>
                    <a:pt x="2526" y="1863"/>
                  </a:lnTo>
                  <a:lnTo>
                    <a:pt x="2581" y="1752"/>
                  </a:lnTo>
                  <a:lnTo>
                    <a:pt x="2618" y="1623"/>
                  </a:lnTo>
                  <a:lnTo>
                    <a:pt x="2637" y="1494"/>
                  </a:lnTo>
                  <a:lnTo>
                    <a:pt x="2655" y="1365"/>
                  </a:lnTo>
                  <a:lnTo>
                    <a:pt x="2637" y="1218"/>
                  </a:lnTo>
                  <a:lnTo>
                    <a:pt x="2618" y="1089"/>
                  </a:lnTo>
                  <a:lnTo>
                    <a:pt x="2600" y="959"/>
                  </a:lnTo>
                  <a:lnTo>
                    <a:pt x="2545" y="849"/>
                  </a:lnTo>
                  <a:lnTo>
                    <a:pt x="2489" y="720"/>
                  </a:lnTo>
                  <a:lnTo>
                    <a:pt x="2434" y="609"/>
                  </a:lnTo>
                  <a:lnTo>
                    <a:pt x="2360" y="499"/>
                  </a:lnTo>
                  <a:lnTo>
                    <a:pt x="2268" y="406"/>
                  </a:lnTo>
                  <a:lnTo>
                    <a:pt x="2176" y="314"/>
                  </a:lnTo>
                  <a:lnTo>
                    <a:pt x="2065" y="240"/>
                  </a:lnTo>
                  <a:lnTo>
                    <a:pt x="1955" y="167"/>
                  </a:lnTo>
                  <a:lnTo>
                    <a:pt x="1844" y="111"/>
                  </a:lnTo>
                  <a:lnTo>
                    <a:pt x="1715" y="74"/>
                  </a:lnTo>
                  <a:lnTo>
                    <a:pt x="1586" y="38"/>
                  </a:lnTo>
                  <a:lnTo>
                    <a:pt x="1457" y="19"/>
                  </a:lnTo>
                  <a:lnTo>
                    <a:pt x="13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2" name="Google Shape;1342;p5"/>
            <p:cNvSpPr/>
            <p:nvPr/>
          </p:nvSpPr>
          <p:spPr>
            <a:xfrm>
              <a:off x="5014700" y="364425"/>
              <a:ext cx="66400" cy="66400"/>
            </a:xfrm>
            <a:custGeom>
              <a:avLst/>
              <a:gdLst/>
              <a:ahLst/>
              <a:cxnLst/>
              <a:rect l="l" t="t" r="r" b="b"/>
              <a:pathLst>
                <a:path w="2656" h="2656" extrusionOk="0">
                  <a:moveTo>
                    <a:pt x="1365" y="0"/>
                  </a:moveTo>
                  <a:lnTo>
                    <a:pt x="1217" y="19"/>
                  </a:lnTo>
                  <a:lnTo>
                    <a:pt x="1088" y="37"/>
                  </a:lnTo>
                  <a:lnTo>
                    <a:pt x="959" y="55"/>
                  </a:lnTo>
                  <a:lnTo>
                    <a:pt x="830" y="111"/>
                  </a:lnTo>
                  <a:lnTo>
                    <a:pt x="719" y="166"/>
                  </a:lnTo>
                  <a:lnTo>
                    <a:pt x="609" y="221"/>
                  </a:lnTo>
                  <a:lnTo>
                    <a:pt x="498" y="314"/>
                  </a:lnTo>
                  <a:lnTo>
                    <a:pt x="406" y="387"/>
                  </a:lnTo>
                  <a:lnTo>
                    <a:pt x="314" y="479"/>
                  </a:lnTo>
                  <a:lnTo>
                    <a:pt x="240" y="590"/>
                  </a:lnTo>
                  <a:lnTo>
                    <a:pt x="166" y="701"/>
                  </a:lnTo>
                  <a:lnTo>
                    <a:pt x="111" y="811"/>
                  </a:lnTo>
                  <a:lnTo>
                    <a:pt x="55" y="940"/>
                  </a:lnTo>
                  <a:lnTo>
                    <a:pt x="37" y="1069"/>
                  </a:lnTo>
                  <a:lnTo>
                    <a:pt x="0" y="1199"/>
                  </a:lnTo>
                  <a:lnTo>
                    <a:pt x="0" y="1328"/>
                  </a:lnTo>
                  <a:lnTo>
                    <a:pt x="0" y="1475"/>
                  </a:lnTo>
                  <a:lnTo>
                    <a:pt x="37" y="1604"/>
                  </a:lnTo>
                  <a:lnTo>
                    <a:pt x="55" y="1715"/>
                  </a:lnTo>
                  <a:lnTo>
                    <a:pt x="111" y="1844"/>
                  </a:lnTo>
                  <a:lnTo>
                    <a:pt x="166" y="1955"/>
                  </a:lnTo>
                  <a:lnTo>
                    <a:pt x="221" y="2065"/>
                  </a:lnTo>
                  <a:lnTo>
                    <a:pt x="295" y="2157"/>
                  </a:lnTo>
                  <a:lnTo>
                    <a:pt x="387" y="2268"/>
                  </a:lnTo>
                  <a:lnTo>
                    <a:pt x="479" y="2342"/>
                  </a:lnTo>
                  <a:lnTo>
                    <a:pt x="572" y="2415"/>
                  </a:lnTo>
                  <a:lnTo>
                    <a:pt x="682" y="2489"/>
                  </a:lnTo>
                  <a:lnTo>
                    <a:pt x="793" y="2545"/>
                  </a:lnTo>
                  <a:lnTo>
                    <a:pt x="922" y="2600"/>
                  </a:lnTo>
                  <a:lnTo>
                    <a:pt x="1033" y="2637"/>
                  </a:lnTo>
                  <a:lnTo>
                    <a:pt x="1162" y="2655"/>
                  </a:lnTo>
                  <a:lnTo>
                    <a:pt x="1438" y="2655"/>
                  </a:lnTo>
                  <a:lnTo>
                    <a:pt x="1567" y="2637"/>
                  </a:lnTo>
                  <a:lnTo>
                    <a:pt x="1696" y="2618"/>
                  </a:lnTo>
                  <a:lnTo>
                    <a:pt x="1825" y="2563"/>
                  </a:lnTo>
                  <a:lnTo>
                    <a:pt x="1936" y="2508"/>
                  </a:lnTo>
                  <a:lnTo>
                    <a:pt x="2047" y="2452"/>
                  </a:lnTo>
                  <a:lnTo>
                    <a:pt x="2157" y="2360"/>
                  </a:lnTo>
                  <a:lnTo>
                    <a:pt x="2250" y="2286"/>
                  </a:lnTo>
                  <a:lnTo>
                    <a:pt x="2342" y="2194"/>
                  </a:lnTo>
                  <a:lnTo>
                    <a:pt x="2415" y="2084"/>
                  </a:lnTo>
                  <a:lnTo>
                    <a:pt x="2489" y="1973"/>
                  </a:lnTo>
                  <a:lnTo>
                    <a:pt x="2545" y="1862"/>
                  </a:lnTo>
                  <a:lnTo>
                    <a:pt x="2600" y="1733"/>
                  </a:lnTo>
                  <a:lnTo>
                    <a:pt x="2637" y="1604"/>
                  </a:lnTo>
                  <a:lnTo>
                    <a:pt x="2655" y="1475"/>
                  </a:lnTo>
                  <a:lnTo>
                    <a:pt x="2655" y="1328"/>
                  </a:lnTo>
                  <a:lnTo>
                    <a:pt x="2655" y="1199"/>
                  </a:lnTo>
                  <a:lnTo>
                    <a:pt x="2637" y="1069"/>
                  </a:lnTo>
                  <a:lnTo>
                    <a:pt x="2600" y="959"/>
                  </a:lnTo>
                  <a:lnTo>
                    <a:pt x="2563" y="830"/>
                  </a:lnTo>
                  <a:lnTo>
                    <a:pt x="2508" y="719"/>
                  </a:lnTo>
                  <a:lnTo>
                    <a:pt x="2434" y="609"/>
                  </a:lnTo>
                  <a:lnTo>
                    <a:pt x="2360" y="498"/>
                  </a:lnTo>
                  <a:lnTo>
                    <a:pt x="2268" y="406"/>
                  </a:lnTo>
                  <a:lnTo>
                    <a:pt x="2176" y="332"/>
                  </a:lnTo>
                  <a:lnTo>
                    <a:pt x="2084" y="240"/>
                  </a:lnTo>
                  <a:lnTo>
                    <a:pt x="1973" y="184"/>
                  </a:lnTo>
                  <a:lnTo>
                    <a:pt x="1862" y="129"/>
                  </a:lnTo>
                  <a:lnTo>
                    <a:pt x="1733" y="74"/>
                  </a:lnTo>
                  <a:lnTo>
                    <a:pt x="1623" y="37"/>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3" name="Google Shape;1343;p5"/>
            <p:cNvSpPr/>
            <p:nvPr/>
          </p:nvSpPr>
          <p:spPr>
            <a:xfrm>
              <a:off x="5457200" y="1098250"/>
              <a:ext cx="66400" cy="66400"/>
            </a:xfrm>
            <a:custGeom>
              <a:avLst/>
              <a:gdLst/>
              <a:ahLst/>
              <a:cxnLst/>
              <a:rect l="l" t="t" r="r" b="b"/>
              <a:pathLst>
                <a:path w="2656" h="2656" extrusionOk="0">
                  <a:moveTo>
                    <a:pt x="1218" y="1"/>
                  </a:moveTo>
                  <a:lnTo>
                    <a:pt x="1089" y="19"/>
                  </a:lnTo>
                  <a:lnTo>
                    <a:pt x="959" y="38"/>
                  </a:lnTo>
                  <a:lnTo>
                    <a:pt x="830" y="93"/>
                  </a:lnTo>
                  <a:lnTo>
                    <a:pt x="720" y="148"/>
                  </a:lnTo>
                  <a:lnTo>
                    <a:pt x="609" y="203"/>
                  </a:lnTo>
                  <a:lnTo>
                    <a:pt x="499" y="296"/>
                  </a:lnTo>
                  <a:lnTo>
                    <a:pt x="406" y="369"/>
                  </a:lnTo>
                  <a:lnTo>
                    <a:pt x="314" y="462"/>
                  </a:lnTo>
                  <a:lnTo>
                    <a:pt x="240" y="572"/>
                  </a:lnTo>
                  <a:lnTo>
                    <a:pt x="167" y="683"/>
                  </a:lnTo>
                  <a:lnTo>
                    <a:pt x="111" y="794"/>
                  </a:lnTo>
                  <a:lnTo>
                    <a:pt x="56" y="923"/>
                  </a:lnTo>
                  <a:lnTo>
                    <a:pt x="19" y="1052"/>
                  </a:lnTo>
                  <a:lnTo>
                    <a:pt x="1" y="1181"/>
                  </a:lnTo>
                  <a:lnTo>
                    <a:pt x="1" y="1328"/>
                  </a:lnTo>
                  <a:lnTo>
                    <a:pt x="1" y="1457"/>
                  </a:lnTo>
                  <a:lnTo>
                    <a:pt x="19" y="1586"/>
                  </a:lnTo>
                  <a:lnTo>
                    <a:pt x="56" y="1697"/>
                  </a:lnTo>
                  <a:lnTo>
                    <a:pt x="93" y="1826"/>
                  </a:lnTo>
                  <a:lnTo>
                    <a:pt x="148" y="1937"/>
                  </a:lnTo>
                  <a:lnTo>
                    <a:pt x="222" y="2047"/>
                  </a:lnTo>
                  <a:lnTo>
                    <a:pt x="296" y="2158"/>
                  </a:lnTo>
                  <a:lnTo>
                    <a:pt x="369" y="2250"/>
                  </a:lnTo>
                  <a:lnTo>
                    <a:pt x="462" y="2324"/>
                  </a:lnTo>
                  <a:lnTo>
                    <a:pt x="572" y="2416"/>
                  </a:lnTo>
                  <a:lnTo>
                    <a:pt x="683" y="2471"/>
                  </a:lnTo>
                  <a:lnTo>
                    <a:pt x="794" y="2527"/>
                  </a:lnTo>
                  <a:lnTo>
                    <a:pt x="904" y="2582"/>
                  </a:lnTo>
                  <a:lnTo>
                    <a:pt x="1033" y="2619"/>
                  </a:lnTo>
                  <a:lnTo>
                    <a:pt x="1162" y="2637"/>
                  </a:lnTo>
                  <a:lnTo>
                    <a:pt x="1291" y="2656"/>
                  </a:lnTo>
                  <a:lnTo>
                    <a:pt x="1439" y="2637"/>
                  </a:lnTo>
                  <a:lnTo>
                    <a:pt x="1568" y="2619"/>
                  </a:lnTo>
                  <a:lnTo>
                    <a:pt x="1697" y="2600"/>
                  </a:lnTo>
                  <a:lnTo>
                    <a:pt x="1808" y="2545"/>
                  </a:lnTo>
                  <a:lnTo>
                    <a:pt x="1937" y="2490"/>
                  </a:lnTo>
                  <a:lnTo>
                    <a:pt x="2047" y="2435"/>
                  </a:lnTo>
                  <a:lnTo>
                    <a:pt x="2158" y="2361"/>
                  </a:lnTo>
                  <a:lnTo>
                    <a:pt x="2250" y="2269"/>
                  </a:lnTo>
                  <a:lnTo>
                    <a:pt x="2342" y="2176"/>
                  </a:lnTo>
                  <a:lnTo>
                    <a:pt x="2416" y="2066"/>
                  </a:lnTo>
                  <a:lnTo>
                    <a:pt x="2490" y="1955"/>
                  </a:lnTo>
                  <a:lnTo>
                    <a:pt x="2545" y="1844"/>
                  </a:lnTo>
                  <a:lnTo>
                    <a:pt x="2582" y="1715"/>
                  </a:lnTo>
                  <a:lnTo>
                    <a:pt x="2619" y="1586"/>
                  </a:lnTo>
                  <a:lnTo>
                    <a:pt x="2637" y="1457"/>
                  </a:lnTo>
                  <a:lnTo>
                    <a:pt x="2656" y="1328"/>
                  </a:lnTo>
                  <a:lnTo>
                    <a:pt x="2637" y="1181"/>
                  </a:lnTo>
                  <a:lnTo>
                    <a:pt x="2619" y="1052"/>
                  </a:lnTo>
                  <a:lnTo>
                    <a:pt x="2600" y="941"/>
                  </a:lnTo>
                  <a:lnTo>
                    <a:pt x="2545" y="812"/>
                  </a:lnTo>
                  <a:lnTo>
                    <a:pt x="2490" y="701"/>
                  </a:lnTo>
                  <a:lnTo>
                    <a:pt x="2435" y="591"/>
                  </a:lnTo>
                  <a:lnTo>
                    <a:pt x="2361" y="498"/>
                  </a:lnTo>
                  <a:lnTo>
                    <a:pt x="2269" y="388"/>
                  </a:lnTo>
                  <a:lnTo>
                    <a:pt x="2176" y="314"/>
                  </a:lnTo>
                  <a:lnTo>
                    <a:pt x="2066" y="240"/>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4" name="Google Shape;1344;p5"/>
            <p:cNvSpPr/>
            <p:nvPr/>
          </p:nvSpPr>
          <p:spPr>
            <a:xfrm>
              <a:off x="5602400" y="1206575"/>
              <a:ext cx="66400" cy="66400"/>
            </a:xfrm>
            <a:custGeom>
              <a:avLst/>
              <a:gdLst/>
              <a:ahLst/>
              <a:cxnLst/>
              <a:rect l="l" t="t" r="r" b="b"/>
              <a:pathLst>
                <a:path w="2656" h="2656" extrusionOk="0">
                  <a:moveTo>
                    <a:pt x="1181" y="1"/>
                  </a:moveTo>
                  <a:lnTo>
                    <a:pt x="1052" y="38"/>
                  </a:lnTo>
                  <a:lnTo>
                    <a:pt x="923" y="56"/>
                  </a:lnTo>
                  <a:lnTo>
                    <a:pt x="812" y="111"/>
                  </a:lnTo>
                  <a:lnTo>
                    <a:pt x="701" y="167"/>
                  </a:lnTo>
                  <a:lnTo>
                    <a:pt x="591" y="240"/>
                  </a:lnTo>
                  <a:lnTo>
                    <a:pt x="480" y="314"/>
                  </a:lnTo>
                  <a:lnTo>
                    <a:pt x="388" y="406"/>
                  </a:lnTo>
                  <a:lnTo>
                    <a:pt x="314" y="498"/>
                  </a:lnTo>
                  <a:lnTo>
                    <a:pt x="240" y="591"/>
                  </a:lnTo>
                  <a:lnTo>
                    <a:pt x="167" y="701"/>
                  </a:lnTo>
                  <a:lnTo>
                    <a:pt x="111" y="812"/>
                  </a:lnTo>
                  <a:lnTo>
                    <a:pt x="74" y="941"/>
                  </a:lnTo>
                  <a:lnTo>
                    <a:pt x="38" y="1070"/>
                  </a:lnTo>
                  <a:lnTo>
                    <a:pt x="19" y="1199"/>
                  </a:lnTo>
                  <a:lnTo>
                    <a:pt x="1" y="1328"/>
                  </a:lnTo>
                  <a:lnTo>
                    <a:pt x="19" y="1457"/>
                  </a:lnTo>
                  <a:lnTo>
                    <a:pt x="38" y="1586"/>
                  </a:lnTo>
                  <a:lnTo>
                    <a:pt x="74" y="1715"/>
                  </a:lnTo>
                  <a:lnTo>
                    <a:pt x="111" y="1844"/>
                  </a:lnTo>
                  <a:lnTo>
                    <a:pt x="167" y="1955"/>
                  </a:lnTo>
                  <a:lnTo>
                    <a:pt x="240" y="2066"/>
                  </a:lnTo>
                  <a:lnTo>
                    <a:pt x="333" y="2176"/>
                  </a:lnTo>
                  <a:lnTo>
                    <a:pt x="406" y="2269"/>
                  </a:lnTo>
                  <a:lnTo>
                    <a:pt x="517" y="2361"/>
                  </a:lnTo>
                  <a:lnTo>
                    <a:pt x="609" y="2434"/>
                  </a:lnTo>
                  <a:lnTo>
                    <a:pt x="720" y="2508"/>
                  </a:lnTo>
                  <a:lnTo>
                    <a:pt x="849" y="2564"/>
                  </a:lnTo>
                  <a:lnTo>
                    <a:pt x="959" y="2600"/>
                  </a:lnTo>
                  <a:lnTo>
                    <a:pt x="1089" y="2637"/>
                  </a:lnTo>
                  <a:lnTo>
                    <a:pt x="1236" y="2656"/>
                  </a:lnTo>
                  <a:lnTo>
                    <a:pt x="1365" y="2656"/>
                  </a:lnTo>
                  <a:lnTo>
                    <a:pt x="1494" y="2637"/>
                  </a:lnTo>
                  <a:lnTo>
                    <a:pt x="1623" y="2619"/>
                  </a:lnTo>
                  <a:lnTo>
                    <a:pt x="1752" y="2582"/>
                  </a:lnTo>
                  <a:lnTo>
                    <a:pt x="1863" y="2545"/>
                  </a:lnTo>
                  <a:lnTo>
                    <a:pt x="1974" y="2490"/>
                  </a:lnTo>
                  <a:lnTo>
                    <a:pt x="2084" y="2416"/>
                  </a:lnTo>
                  <a:lnTo>
                    <a:pt x="2195" y="2342"/>
                  </a:lnTo>
                  <a:lnTo>
                    <a:pt x="2287" y="2250"/>
                  </a:lnTo>
                  <a:lnTo>
                    <a:pt x="2361" y="2158"/>
                  </a:lnTo>
                  <a:lnTo>
                    <a:pt x="2435" y="2047"/>
                  </a:lnTo>
                  <a:lnTo>
                    <a:pt x="2508" y="1955"/>
                  </a:lnTo>
                  <a:lnTo>
                    <a:pt x="2564" y="1826"/>
                  </a:lnTo>
                  <a:lnTo>
                    <a:pt x="2600" y="1715"/>
                  </a:lnTo>
                  <a:lnTo>
                    <a:pt x="2637" y="1586"/>
                  </a:lnTo>
                  <a:lnTo>
                    <a:pt x="2656" y="1457"/>
                  </a:lnTo>
                  <a:lnTo>
                    <a:pt x="2656" y="1328"/>
                  </a:lnTo>
                  <a:lnTo>
                    <a:pt x="2656" y="1199"/>
                  </a:lnTo>
                  <a:lnTo>
                    <a:pt x="2637" y="1052"/>
                  </a:lnTo>
                  <a:lnTo>
                    <a:pt x="2600" y="923"/>
                  </a:lnTo>
                  <a:lnTo>
                    <a:pt x="2564" y="812"/>
                  </a:lnTo>
                  <a:lnTo>
                    <a:pt x="2490" y="683"/>
                  </a:lnTo>
                  <a:lnTo>
                    <a:pt x="2435" y="572"/>
                  </a:lnTo>
                  <a:lnTo>
                    <a:pt x="2342" y="480"/>
                  </a:lnTo>
                  <a:lnTo>
                    <a:pt x="2269" y="388"/>
                  </a:lnTo>
                  <a:lnTo>
                    <a:pt x="2158" y="296"/>
                  </a:lnTo>
                  <a:lnTo>
                    <a:pt x="2066" y="222"/>
                  </a:lnTo>
                  <a:lnTo>
                    <a:pt x="1955" y="148"/>
                  </a:lnTo>
                  <a:lnTo>
                    <a:pt x="1826" y="93"/>
                  </a:lnTo>
                  <a:lnTo>
                    <a:pt x="1697" y="56"/>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5" name="Google Shape;1345;p5"/>
            <p:cNvSpPr/>
            <p:nvPr/>
          </p:nvSpPr>
          <p:spPr>
            <a:xfrm>
              <a:off x="5183400" y="804625"/>
              <a:ext cx="65475" cy="65475"/>
            </a:xfrm>
            <a:custGeom>
              <a:avLst/>
              <a:gdLst/>
              <a:ahLst/>
              <a:cxnLst/>
              <a:rect l="l" t="t" r="r" b="b"/>
              <a:pathLst>
                <a:path w="2619" h="2619" extrusionOk="0">
                  <a:moveTo>
                    <a:pt x="1144" y="1"/>
                  </a:moveTo>
                  <a:lnTo>
                    <a:pt x="1015" y="37"/>
                  </a:lnTo>
                  <a:lnTo>
                    <a:pt x="904" y="56"/>
                  </a:lnTo>
                  <a:lnTo>
                    <a:pt x="775" y="111"/>
                  </a:lnTo>
                  <a:lnTo>
                    <a:pt x="664" y="166"/>
                  </a:lnTo>
                  <a:lnTo>
                    <a:pt x="554" y="240"/>
                  </a:lnTo>
                  <a:lnTo>
                    <a:pt x="461" y="314"/>
                  </a:lnTo>
                  <a:lnTo>
                    <a:pt x="369" y="406"/>
                  </a:lnTo>
                  <a:lnTo>
                    <a:pt x="295" y="498"/>
                  </a:lnTo>
                  <a:lnTo>
                    <a:pt x="222" y="591"/>
                  </a:lnTo>
                  <a:lnTo>
                    <a:pt x="148" y="701"/>
                  </a:lnTo>
                  <a:lnTo>
                    <a:pt x="93" y="812"/>
                  </a:lnTo>
                  <a:lnTo>
                    <a:pt x="56" y="941"/>
                  </a:lnTo>
                  <a:lnTo>
                    <a:pt x="19" y="1070"/>
                  </a:lnTo>
                  <a:lnTo>
                    <a:pt x="19" y="1199"/>
                  </a:lnTo>
                  <a:lnTo>
                    <a:pt x="0" y="1328"/>
                  </a:lnTo>
                  <a:lnTo>
                    <a:pt x="19" y="1457"/>
                  </a:lnTo>
                  <a:lnTo>
                    <a:pt x="37" y="1586"/>
                  </a:lnTo>
                  <a:lnTo>
                    <a:pt x="74" y="1715"/>
                  </a:lnTo>
                  <a:lnTo>
                    <a:pt x="111" y="1826"/>
                  </a:lnTo>
                  <a:lnTo>
                    <a:pt x="166" y="1955"/>
                  </a:lnTo>
                  <a:lnTo>
                    <a:pt x="240" y="2047"/>
                  </a:lnTo>
                  <a:lnTo>
                    <a:pt x="314" y="2158"/>
                  </a:lnTo>
                  <a:lnTo>
                    <a:pt x="388" y="2250"/>
                  </a:lnTo>
                  <a:lnTo>
                    <a:pt x="498" y="2324"/>
                  </a:lnTo>
                  <a:lnTo>
                    <a:pt x="590" y="2397"/>
                  </a:lnTo>
                  <a:lnTo>
                    <a:pt x="701" y="2471"/>
                  </a:lnTo>
                  <a:lnTo>
                    <a:pt x="812" y="2527"/>
                  </a:lnTo>
                  <a:lnTo>
                    <a:pt x="941" y="2563"/>
                  </a:lnTo>
                  <a:lnTo>
                    <a:pt x="1051" y="2600"/>
                  </a:lnTo>
                  <a:lnTo>
                    <a:pt x="1180" y="2619"/>
                  </a:lnTo>
                  <a:lnTo>
                    <a:pt x="1457" y="2619"/>
                  </a:lnTo>
                  <a:lnTo>
                    <a:pt x="1586" y="2600"/>
                  </a:lnTo>
                  <a:lnTo>
                    <a:pt x="1715" y="2563"/>
                  </a:lnTo>
                  <a:lnTo>
                    <a:pt x="1826" y="2508"/>
                  </a:lnTo>
                  <a:lnTo>
                    <a:pt x="1936" y="2453"/>
                  </a:lnTo>
                  <a:lnTo>
                    <a:pt x="2047" y="2397"/>
                  </a:lnTo>
                  <a:lnTo>
                    <a:pt x="2158" y="2324"/>
                  </a:lnTo>
                  <a:lnTo>
                    <a:pt x="2250" y="2232"/>
                  </a:lnTo>
                  <a:lnTo>
                    <a:pt x="2324" y="2139"/>
                  </a:lnTo>
                  <a:lnTo>
                    <a:pt x="2397" y="2047"/>
                  </a:lnTo>
                  <a:lnTo>
                    <a:pt x="2471" y="1937"/>
                  </a:lnTo>
                  <a:lnTo>
                    <a:pt x="2526" y="1826"/>
                  </a:lnTo>
                  <a:lnTo>
                    <a:pt x="2563" y="1697"/>
                  </a:lnTo>
                  <a:lnTo>
                    <a:pt x="2600" y="1586"/>
                  </a:lnTo>
                  <a:lnTo>
                    <a:pt x="2619" y="1457"/>
                  </a:lnTo>
                  <a:lnTo>
                    <a:pt x="2619" y="1310"/>
                  </a:lnTo>
                  <a:lnTo>
                    <a:pt x="2619" y="1181"/>
                  </a:lnTo>
                  <a:lnTo>
                    <a:pt x="2600" y="1052"/>
                  </a:lnTo>
                  <a:lnTo>
                    <a:pt x="2563" y="922"/>
                  </a:lnTo>
                  <a:lnTo>
                    <a:pt x="2526" y="793"/>
                  </a:lnTo>
                  <a:lnTo>
                    <a:pt x="2471" y="683"/>
                  </a:lnTo>
                  <a:lnTo>
                    <a:pt x="2397" y="572"/>
                  </a:lnTo>
                  <a:lnTo>
                    <a:pt x="2324" y="461"/>
                  </a:lnTo>
                  <a:lnTo>
                    <a:pt x="2231" y="369"/>
                  </a:lnTo>
                  <a:lnTo>
                    <a:pt x="2139" y="277"/>
                  </a:lnTo>
                  <a:lnTo>
                    <a:pt x="2029" y="203"/>
                  </a:lnTo>
                  <a:lnTo>
                    <a:pt x="1918" y="148"/>
                  </a:lnTo>
                  <a:lnTo>
                    <a:pt x="1807" y="93"/>
                  </a:lnTo>
                  <a:lnTo>
                    <a:pt x="1678" y="56"/>
                  </a:lnTo>
                  <a:lnTo>
                    <a:pt x="1549"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6" name="Google Shape;1346;p5"/>
            <p:cNvSpPr/>
            <p:nvPr/>
          </p:nvSpPr>
          <p:spPr>
            <a:xfrm>
              <a:off x="5749000" y="1315825"/>
              <a:ext cx="64550" cy="64550"/>
            </a:xfrm>
            <a:custGeom>
              <a:avLst/>
              <a:gdLst/>
              <a:ahLst/>
              <a:cxnLst/>
              <a:rect l="l" t="t" r="r" b="b"/>
              <a:pathLst>
                <a:path w="2582" h="2582" extrusionOk="0">
                  <a:moveTo>
                    <a:pt x="1143" y="0"/>
                  </a:moveTo>
                  <a:lnTo>
                    <a:pt x="1014" y="19"/>
                  </a:lnTo>
                  <a:lnTo>
                    <a:pt x="885" y="56"/>
                  </a:lnTo>
                  <a:lnTo>
                    <a:pt x="774" y="111"/>
                  </a:lnTo>
                  <a:lnTo>
                    <a:pt x="664" y="148"/>
                  </a:lnTo>
                  <a:lnTo>
                    <a:pt x="553" y="222"/>
                  </a:lnTo>
                  <a:lnTo>
                    <a:pt x="461" y="295"/>
                  </a:lnTo>
                  <a:lnTo>
                    <a:pt x="369" y="388"/>
                  </a:lnTo>
                  <a:lnTo>
                    <a:pt x="277" y="480"/>
                  </a:lnTo>
                  <a:lnTo>
                    <a:pt x="203" y="572"/>
                  </a:lnTo>
                  <a:lnTo>
                    <a:pt x="148" y="683"/>
                  </a:lnTo>
                  <a:lnTo>
                    <a:pt x="92" y="793"/>
                  </a:lnTo>
                  <a:lnTo>
                    <a:pt x="55" y="904"/>
                  </a:lnTo>
                  <a:lnTo>
                    <a:pt x="18" y="1033"/>
                  </a:lnTo>
                  <a:lnTo>
                    <a:pt x="0" y="1162"/>
                  </a:lnTo>
                  <a:lnTo>
                    <a:pt x="0" y="1310"/>
                  </a:lnTo>
                  <a:lnTo>
                    <a:pt x="0" y="1439"/>
                  </a:lnTo>
                  <a:lnTo>
                    <a:pt x="37" y="1568"/>
                  </a:lnTo>
                  <a:lnTo>
                    <a:pt x="55" y="1697"/>
                  </a:lnTo>
                  <a:lnTo>
                    <a:pt x="111" y="1807"/>
                  </a:lnTo>
                  <a:lnTo>
                    <a:pt x="166" y="1918"/>
                  </a:lnTo>
                  <a:lnTo>
                    <a:pt x="221" y="2029"/>
                  </a:lnTo>
                  <a:lnTo>
                    <a:pt x="295" y="2139"/>
                  </a:lnTo>
                  <a:lnTo>
                    <a:pt x="387" y="2213"/>
                  </a:lnTo>
                  <a:lnTo>
                    <a:pt x="479" y="2305"/>
                  </a:lnTo>
                  <a:lnTo>
                    <a:pt x="572" y="2379"/>
                  </a:lnTo>
                  <a:lnTo>
                    <a:pt x="682" y="2434"/>
                  </a:lnTo>
                  <a:lnTo>
                    <a:pt x="793" y="2490"/>
                  </a:lnTo>
                  <a:lnTo>
                    <a:pt x="922" y="2527"/>
                  </a:lnTo>
                  <a:lnTo>
                    <a:pt x="1033" y="2563"/>
                  </a:lnTo>
                  <a:lnTo>
                    <a:pt x="1162" y="2582"/>
                  </a:lnTo>
                  <a:lnTo>
                    <a:pt x="1438" y="2582"/>
                  </a:lnTo>
                  <a:lnTo>
                    <a:pt x="1567" y="2563"/>
                  </a:lnTo>
                  <a:lnTo>
                    <a:pt x="1696" y="2527"/>
                  </a:lnTo>
                  <a:lnTo>
                    <a:pt x="1807" y="2490"/>
                  </a:lnTo>
                  <a:lnTo>
                    <a:pt x="1936" y="2434"/>
                  </a:lnTo>
                  <a:lnTo>
                    <a:pt x="2028" y="2361"/>
                  </a:lnTo>
                  <a:lnTo>
                    <a:pt x="2139" y="2287"/>
                  </a:lnTo>
                  <a:lnTo>
                    <a:pt x="2231" y="2213"/>
                  </a:lnTo>
                  <a:lnTo>
                    <a:pt x="2305" y="2121"/>
                  </a:lnTo>
                  <a:lnTo>
                    <a:pt x="2379" y="2010"/>
                  </a:lnTo>
                  <a:lnTo>
                    <a:pt x="2434" y="1900"/>
                  </a:lnTo>
                  <a:lnTo>
                    <a:pt x="2489" y="1789"/>
                  </a:lnTo>
                  <a:lnTo>
                    <a:pt x="2526" y="1678"/>
                  </a:lnTo>
                  <a:lnTo>
                    <a:pt x="2563" y="1549"/>
                  </a:lnTo>
                  <a:lnTo>
                    <a:pt x="2581" y="1420"/>
                  </a:lnTo>
                  <a:lnTo>
                    <a:pt x="2581" y="1273"/>
                  </a:lnTo>
                  <a:lnTo>
                    <a:pt x="2581" y="1144"/>
                  </a:lnTo>
                  <a:lnTo>
                    <a:pt x="2563" y="1015"/>
                  </a:lnTo>
                  <a:lnTo>
                    <a:pt x="2526" y="886"/>
                  </a:lnTo>
                  <a:lnTo>
                    <a:pt x="2489" y="775"/>
                  </a:lnTo>
                  <a:lnTo>
                    <a:pt x="2434" y="664"/>
                  </a:lnTo>
                  <a:lnTo>
                    <a:pt x="2360" y="554"/>
                  </a:lnTo>
                  <a:lnTo>
                    <a:pt x="2286" y="461"/>
                  </a:lnTo>
                  <a:lnTo>
                    <a:pt x="2213" y="369"/>
                  </a:lnTo>
                  <a:lnTo>
                    <a:pt x="2120" y="277"/>
                  </a:lnTo>
                  <a:lnTo>
                    <a:pt x="2010" y="203"/>
                  </a:lnTo>
                  <a:lnTo>
                    <a:pt x="1918" y="148"/>
                  </a:lnTo>
                  <a:lnTo>
                    <a:pt x="1789" y="93"/>
                  </a:lnTo>
                  <a:lnTo>
                    <a:pt x="1678" y="56"/>
                  </a:lnTo>
                  <a:lnTo>
                    <a:pt x="1549"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7" name="Google Shape;1347;p5"/>
            <p:cNvSpPr/>
            <p:nvPr/>
          </p:nvSpPr>
          <p:spPr>
            <a:xfrm>
              <a:off x="5249325" y="899125"/>
              <a:ext cx="65000" cy="65025"/>
            </a:xfrm>
            <a:custGeom>
              <a:avLst/>
              <a:gdLst/>
              <a:ahLst/>
              <a:cxnLst/>
              <a:rect l="l" t="t" r="r" b="b"/>
              <a:pathLst>
                <a:path w="2600" h="2601" extrusionOk="0">
                  <a:moveTo>
                    <a:pt x="1162" y="0"/>
                  </a:moveTo>
                  <a:lnTo>
                    <a:pt x="1033" y="19"/>
                  </a:lnTo>
                  <a:lnTo>
                    <a:pt x="904" y="56"/>
                  </a:lnTo>
                  <a:lnTo>
                    <a:pt x="793" y="93"/>
                  </a:lnTo>
                  <a:lnTo>
                    <a:pt x="682" y="148"/>
                  </a:lnTo>
                  <a:lnTo>
                    <a:pt x="572" y="222"/>
                  </a:lnTo>
                  <a:lnTo>
                    <a:pt x="461" y="295"/>
                  </a:lnTo>
                  <a:lnTo>
                    <a:pt x="369" y="369"/>
                  </a:lnTo>
                  <a:lnTo>
                    <a:pt x="295" y="461"/>
                  </a:lnTo>
                  <a:lnTo>
                    <a:pt x="221" y="572"/>
                  </a:lnTo>
                  <a:lnTo>
                    <a:pt x="166" y="664"/>
                  </a:lnTo>
                  <a:lnTo>
                    <a:pt x="111" y="793"/>
                  </a:lnTo>
                  <a:lnTo>
                    <a:pt x="55" y="904"/>
                  </a:lnTo>
                  <a:lnTo>
                    <a:pt x="37" y="1033"/>
                  </a:lnTo>
                  <a:lnTo>
                    <a:pt x="19" y="1162"/>
                  </a:lnTo>
                  <a:lnTo>
                    <a:pt x="0" y="1291"/>
                  </a:lnTo>
                  <a:lnTo>
                    <a:pt x="19" y="1439"/>
                  </a:lnTo>
                  <a:lnTo>
                    <a:pt x="37" y="1568"/>
                  </a:lnTo>
                  <a:lnTo>
                    <a:pt x="55" y="1697"/>
                  </a:lnTo>
                  <a:lnTo>
                    <a:pt x="111" y="1807"/>
                  </a:lnTo>
                  <a:lnTo>
                    <a:pt x="166" y="1918"/>
                  </a:lnTo>
                  <a:lnTo>
                    <a:pt x="221" y="2029"/>
                  </a:lnTo>
                  <a:lnTo>
                    <a:pt x="295" y="2121"/>
                  </a:lnTo>
                  <a:lnTo>
                    <a:pt x="387" y="2213"/>
                  </a:lnTo>
                  <a:lnTo>
                    <a:pt x="479" y="2305"/>
                  </a:lnTo>
                  <a:lnTo>
                    <a:pt x="572" y="2379"/>
                  </a:lnTo>
                  <a:lnTo>
                    <a:pt x="682" y="2434"/>
                  </a:lnTo>
                  <a:lnTo>
                    <a:pt x="793" y="2490"/>
                  </a:lnTo>
                  <a:lnTo>
                    <a:pt x="922" y="2545"/>
                  </a:lnTo>
                  <a:lnTo>
                    <a:pt x="1033" y="2563"/>
                  </a:lnTo>
                  <a:lnTo>
                    <a:pt x="1180" y="2582"/>
                  </a:lnTo>
                  <a:lnTo>
                    <a:pt x="1309" y="2600"/>
                  </a:lnTo>
                  <a:lnTo>
                    <a:pt x="1438" y="2582"/>
                  </a:lnTo>
                  <a:lnTo>
                    <a:pt x="1567" y="2563"/>
                  </a:lnTo>
                  <a:lnTo>
                    <a:pt x="1696" y="2545"/>
                  </a:lnTo>
                  <a:lnTo>
                    <a:pt x="1825" y="2490"/>
                  </a:lnTo>
                  <a:lnTo>
                    <a:pt x="1936" y="2434"/>
                  </a:lnTo>
                  <a:lnTo>
                    <a:pt x="2047" y="2379"/>
                  </a:lnTo>
                  <a:lnTo>
                    <a:pt x="2139" y="2305"/>
                  </a:lnTo>
                  <a:lnTo>
                    <a:pt x="2231" y="2213"/>
                  </a:lnTo>
                  <a:lnTo>
                    <a:pt x="2323" y="2121"/>
                  </a:lnTo>
                  <a:lnTo>
                    <a:pt x="2397" y="2029"/>
                  </a:lnTo>
                  <a:lnTo>
                    <a:pt x="2452" y="1918"/>
                  </a:lnTo>
                  <a:lnTo>
                    <a:pt x="2508" y="1807"/>
                  </a:lnTo>
                  <a:lnTo>
                    <a:pt x="2545" y="1678"/>
                  </a:lnTo>
                  <a:lnTo>
                    <a:pt x="2581" y="1549"/>
                  </a:lnTo>
                  <a:lnTo>
                    <a:pt x="2600" y="1420"/>
                  </a:lnTo>
                  <a:lnTo>
                    <a:pt x="2600" y="1291"/>
                  </a:lnTo>
                  <a:lnTo>
                    <a:pt x="2600" y="1162"/>
                  </a:lnTo>
                  <a:lnTo>
                    <a:pt x="2581" y="1033"/>
                  </a:lnTo>
                  <a:lnTo>
                    <a:pt x="2545" y="904"/>
                  </a:lnTo>
                  <a:lnTo>
                    <a:pt x="2508" y="775"/>
                  </a:lnTo>
                  <a:lnTo>
                    <a:pt x="2452" y="664"/>
                  </a:lnTo>
                  <a:lnTo>
                    <a:pt x="2379" y="554"/>
                  </a:lnTo>
                  <a:lnTo>
                    <a:pt x="2305" y="461"/>
                  </a:lnTo>
                  <a:lnTo>
                    <a:pt x="2231" y="369"/>
                  </a:lnTo>
                  <a:lnTo>
                    <a:pt x="2139" y="277"/>
                  </a:lnTo>
                  <a:lnTo>
                    <a:pt x="2028" y="203"/>
                  </a:lnTo>
                  <a:lnTo>
                    <a:pt x="1936" y="148"/>
                  </a:lnTo>
                  <a:lnTo>
                    <a:pt x="1807" y="93"/>
                  </a:lnTo>
                  <a:lnTo>
                    <a:pt x="1696" y="56"/>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8" name="Google Shape;1348;p5"/>
            <p:cNvSpPr/>
            <p:nvPr/>
          </p:nvSpPr>
          <p:spPr>
            <a:xfrm>
              <a:off x="4967675" y="238125"/>
              <a:ext cx="57650" cy="18000"/>
            </a:xfrm>
            <a:custGeom>
              <a:avLst/>
              <a:gdLst/>
              <a:ahLst/>
              <a:cxnLst/>
              <a:rect l="l" t="t" r="r" b="b"/>
              <a:pathLst>
                <a:path w="2306" h="720" extrusionOk="0">
                  <a:moveTo>
                    <a:pt x="0" y="0"/>
                  </a:moveTo>
                  <a:lnTo>
                    <a:pt x="93" y="166"/>
                  </a:lnTo>
                  <a:lnTo>
                    <a:pt x="185" y="295"/>
                  </a:lnTo>
                  <a:lnTo>
                    <a:pt x="314" y="424"/>
                  </a:lnTo>
                  <a:lnTo>
                    <a:pt x="461" y="516"/>
                  </a:lnTo>
                  <a:lnTo>
                    <a:pt x="627" y="608"/>
                  </a:lnTo>
                  <a:lnTo>
                    <a:pt x="793" y="664"/>
                  </a:lnTo>
                  <a:lnTo>
                    <a:pt x="978" y="701"/>
                  </a:lnTo>
                  <a:lnTo>
                    <a:pt x="1162" y="719"/>
                  </a:lnTo>
                  <a:lnTo>
                    <a:pt x="1346" y="701"/>
                  </a:lnTo>
                  <a:lnTo>
                    <a:pt x="1531" y="664"/>
                  </a:lnTo>
                  <a:lnTo>
                    <a:pt x="1697" y="608"/>
                  </a:lnTo>
                  <a:lnTo>
                    <a:pt x="1863" y="516"/>
                  </a:lnTo>
                  <a:lnTo>
                    <a:pt x="1992" y="424"/>
                  </a:lnTo>
                  <a:lnTo>
                    <a:pt x="2121" y="295"/>
                  </a:lnTo>
                  <a:lnTo>
                    <a:pt x="2231" y="148"/>
                  </a:lnTo>
                  <a:lnTo>
                    <a:pt x="23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9" name="Google Shape;1349;p5"/>
            <p:cNvSpPr/>
            <p:nvPr/>
          </p:nvSpPr>
          <p:spPr>
            <a:xfrm>
              <a:off x="5118400" y="710600"/>
              <a:ext cx="64550" cy="65000"/>
            </a:xfrm>
            <a:custGeom>
              <a:avLst/>
              <a:gdLst/>
              <a:ahLst/>
              <a:cxnLst/>
              <a:rect l="l" t="t" r="r" b="b"/>
              <a:pathLst>
                <a:path w="2582" h="2600" extrusionOk="0">
                  <a:moveTo>
                    <a:pt x="1291" y="0"/>
                  </a:moveTo>
                  <a:lnTo>
                    <a:pt x="1144" y="19"/>
                  </a:lnTo>
                  <a:lnTo>
                    <a:pt x="1015" y="37"/>
                  </a:lnTo>
                  <a:lnTo>
                    <a:pt x="886" y="74"/>
                  </a:lnTo>
                  <a:lnTo>
                    <a:pt x="775" y="111"/>
                  </a:lnTo>
                  <a:lnTo>
                    <a:pt x="664" y="166"/>
                  </a:lnTo>
                  <a:lnTo>
                    <a:pt x="554" y="221"/>
                  </a:lnTo>
                  <a:lnTo>
                    <a:pt x="462" y="295"/>
                  </a:lnTo>
                  <a:lnTo>
                    <a:pt x="369" y="387"/>
                  </a:lnTo>
                  <a:lnTo>
                    <a:pt x="277" y="480"/>
                  </a:lnTo>
                  <a:lnTo>
                    <a:pt x="203" y="572"/>
                  </a:lnTo>
                  <a:lnTo>
                    <a:pt x="148" y="682"/>
                  </a:lnTo>
                  <a:lnTo>
                    <a:pt x="93" y="793"/>
                  </a:lnTo>
                  <a:lnTo>
                    <a:pt x="56" y="922"/>
                  </a:lnTo>
                  <a:lnTo>
                    <a:pt x="19" y="1051"/>
                  </a:lnTo>
                  <a:lnTo>
                    <a:pt x="1" y="1180"/>
                  </a:lnTo>
                  <a:lnTo>
                    <a:pt x="1" y="1309"/>
                  </a:lnTo>
                  <a:lnTo>
                    <a:pt x="1" y="1438"/>
                  </a:lnTo>
                  <a:lnTo>
                    <a:pt x="19" y="1567"/>
                  </a:lnTo>
                  <a:lnTo>
                    <a:pt x="56" y="1696"/>
                  </a:lnTo>
                  <a:lnTo>
                    <a:pt x="93" y="1826"/>
                  </a:lnTo>
                  <a:lnTo>
                    <a:pt x="148" y="1936"/>
                  </a:lnTo>
                  <a:lnTo>
                    <a:pt x="222" y="2047"/>
                  </a:lnTo>
                  <a:lnTo>
                    <a:pt x="296" y="2139"/>
                  </a:lnTo>
                  <a:lnTo>
                    <a:pt x="369" y="2231"/>
                  </a:lnTo>
                  <a:lnTo>
                    <a:pt x="462" y="2305"/>
                  </a:lnTo>
                  <a:lnTo>
                    <a:pt x="572" y="2379"/>
                  </a:lnTo>
                  <a:lnTo>
                    <a:pt x="664" y="2452"/>
                  </a:lnTo>
                  <a:lnTo>
                    <a:pt x="794" y="2508"/>
                  </a:lnTo>
                  <a:lnTo>
                    <a:pt x="904" y="2545"/>
                  </a:lnTo>
                  <a:lnTo>
                    <a:pt x="1033" y="2563"/>
                  </a:lnTo>
                  <a:lnTo>
                    <a:pt x="1162" y="2581"/>
                  </a:lnTo>
                  <a:lnTo>
                    <a:pt x="1291" y="2600"/>
                  </a:lnTo>
                  <a:lnTo>
                    <a:pt x="1439" y="2581"/>
                  </a:lnTo>
                  <a:lnTo>
                    <a:pt x="1568" y="2563"/>
                  </a:lnTo>
                  <a:lnTo>
                    <a:pt x="1697" y="2545"/>
                  </a:lnTo>
                  <a:lnTo>
                    <a:pt x="1808" y="2489"/>
                  </a:lnTo>
                  <a:lnTo>
                    <a:pt x="1918" y="2434"/>
                  </a:lnTo>
                  <a:lnTo>
                    <a:pt x="2029" y="2379"/>
                  </a:lnTo>
                  <a:lnTo>
                    <a:pt x="2121" y="2305"/>
                  </a:lnTo>
                  <a:lnTo>
                    <a:pt x="2213" y="2213"/>
                  </a:lnTo>
                  <a:lnTo>
                    <a:pt x="2305" y="2121"/>
                  </a:lnTo>
                  <a:lnTo>
                    <a:pt x="2379" y="2028"/>
                  </a:lnTo>
                  <a:lnTo>
                    <a:pt x="2435" y="1918"/>
                  </a:lnTo>
                  <a:lnTo>
                    <a:pt x="2490" y="1807"/>
                  </a:lnTo>
                  <a:lnTo>
                    <a:pt x="2527" y="1678"/>
                  </a:lnTo>
                  <a:lnTo>
                    <a:pt x="2564" y="1567"/>
                  </a:lnTo>
                  <a:lnTo>
                    <a:pt x="2582" y="1438"/>
                  </a:lnTo>
                  <a:lnTo>
                    <a:pt x="2582" y="1291"/>
                  </a:lnTo>
                  <a:lnTo>
                    <a:pt x="2582" y="1162"/>
                  </a:lnTo>
                  <a:lnTo>
                    <a:pt x="2564" y="1033"/>
                  </a:lnTo>
                  <a:lnTo>
                    <a:pt x="2527" y="904"/>
                  </a:lnTo>
                  <a:lnTo>
                    <a:pt x="2490" y="793"/>
                  </a:lnTo>
                  <a:lnTo>
                    <a:pt x="2435" y="664"/>
                  </a:lnTo>
                  <a:lnTo>
                    <a:pt x="2361" y="572"/>
                  </a:lnTo>
                  <a:lnTo>
                    <a:pt x="2287" y="461"/>
                  </a:lnTo>
                  <a:lnTo>
                    <a:pt x="2213" y="369"/>
                  </a:lnTo>
                  <a:lnTo>
                    <a:pt x="2121" y="295"/>
                  </a:lnTo>
                  <a:lnTo>
                    <a:pt x="2010" y="221"/>
                  </a:lnTo>
                  <a:lnTo>
                    <a:pt x="1918" y="166"/>
                  </a:lnTo>
                  <a:lnTo>
                    <a:pt x="1789" y="111"/>
                  </a:lnTo>
                  <a:lnTo>
                    <a:pt x="1679" y="55"/>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0" name="Google Shape;1350;p5"/>
            <p:cNvSpPr/>
            <p:nvPr/>
          </p:nvSpPr>
          <p:spPr>
            <a:xfrm>
              <a:off x="5312475" y="990400"/>
              <a:ext cx="64550" cy="64550"/>
            </a:xfrm>
            <a:custGeom>
              <a:avLst/>
              <a:gdLst/>
              <a:ahLst/>
              <a:cxnLst/>
              <a:rect l="l" t="t" r="r" b="b"/>
              <a:pathLst>
                <a:path w="2582" h="2582" extrusionOk="0">
                  <a:moveTo>
                    <a:pt x="1180" y="0"/>
                  </a:moveTo>
                  <a:lnTo>
                    <a:pt x="1051" y="19"/>
                  </a:lnTo>
                  <a:lnTo>
                    <a:pt x="922" y="55"/>
                  </a:lnTo>
                  <a:lnTo>
                    <a:pt x="811" y="92"/>
                  </a:lnTo>
                  <a:lnTo>
                    <a:pt x="682" y="148"/>
                  </a:lnTo>
                  <a:lnTo>
                    <a:pt x="572" y="203"/>
                  </a:lnTo>
                  <a:lnTo>
                    <a:pt x="480" y="277"/>
                  </a:lnTo>
                  <a:lnTo>
                    <a:pt x="387" y="350"/>
                  </a:lnTo>
                  <a:lnTo>
                    <a:pt x="295" y="443"/>
                  </a:lnTo>
                  <a:lnTo>
                    <a:pt x="221" y="553"/>
                  </a:lnTo>
                  <a:lnTo>
                    <a:pt x="166" y="645"/>
                  </a:lnTo>
                  <a:lnTo>
                    <a:pt x="111" y="756"/>
                  </a:lnTo>
                  <a:lnTo>
                    <a:pt x="55" y="885"/>
                  </a:lnTo>
                  <a:lnTo>
                    <a:pt x="19" y="1014"/>
                  </a:lnTo>
                  <a:lnTo>
                    <a:pt x="0" y="1143"/>
                  </a:lnTo>
                  <a:lnTo>
                    <a:pt x="0" y="1272"/>
                  </a:lnTo>
                  <a:lnTo>
                    <a:pt x="0" y="1401"/>
                  </a:lnTo>
                  <a:lnTo>
                    <a:pt x="19" y="1530"/>
                  </a:lnTo>
                  <a:lnTo>
                    <a:pt x="37" y="1660"/>
                  </a:lnTo>
                  <a:lnTo>
                    <a:pt x="92" y="1789"/>
                  </a:lnTo>
                  <a:lnTo>
                    <a:pt x="129" y="1899"/>
                  </a:lnTo>
                  <a:lnTo>
                    <a:pt x="203" y="2010"/>
                  </a:lnTo>
                  <a:lnTo>
                    <a:pt x="277" y="2102"/>
                  </a:lnTo>
                  <a:lnTo>
                    <a:pt x="350" y="2194"/>
                  </a:lnTo>
                  <a:lnTo>
                    <a:pt x="443" y="2286"/>
                  </a:lnTo>
                  <a:lnTo>
                    <a:pt x="535" y="2360"/>
                  </a:lnTo>
                  <a:lnTo>
                    <a:pt x="645" y="2434"/>
                  </a:lnTo>
                  <a:lnTo>
                    <a:pt x="756" y="2489"/>
                  </a:lnTo>
                  <a:lnTo>
                    <a:pt x="867" y="2526"/>
                  </a:lnTo>
                  <a:lnTo>
                    <a:pt x="996" y="2563"/>
                  </a:lnTo>
                  <a:lnTo>
                    <a:pt x="1125" y="2581"/>
                  </a:lnTo>
                  <a:lnTo>
                    <a:pt x="1401" y="2581"/>
                  </a:lnTo>
                  <a:lnTo>
                    <a:pt x="1530" y="2563"/>
                  </a:lnTo>
                  <a:lnTo>
                    <a:pt x="1660" y="2545"/>
                  </a:lnTo>
                  <a:lnTo>
                    <a:pt x="1770" y="2508"/>
                  </a:lnTo>
                  <a:lnTo>
                    <a:pt x="1899" y="2452"/>
                  </a:lnTo>
                  <a:lnTo>
                    <a:pt x="1991" y="2379"/>
                  </a:lnTo>
                  <a:lnTo>
                    <a:pt x="2102" y="2323"/>
                  </a:lnTo>
                  <a:lnTo>
                    <a:pt x="2194" y="2231"/>
                  </a:lnTo>
                  <a:lnTo>
                    <a:pt x="2286" y="2139"/>
                  </a:lnTo>
                  <a:lnTo>
                    <a:pt x="2360" y="2047"/>
                  </a:lnTo>
                  <a:lnTo>
                    <a:pt x="2416" y="1936"/>
                  </a:lnTo>
                  <a:lnTo>
                    <a:pt x="2471" y="1826"/>
                  </a:lnTo>
                  <a:lnTo>
                    <a:pt x="2526" y="1715"/>
                  </a:lnTo>
                  <a:lnTo>
                    <a:pt x="2545" y="1586"/>
                  </a:lnTo>
                  <a:lnTo>
                    <a:pt x="2581" y="1457"/>
                  </a:lnTo>
                  <a:lnTo>
                    <a:pt x="2581" y="1328"/>
                  </a:lnTo>
                  <a:lnTo>
                    <a:pt x="2581" y="1180"/>
                  </a:lnTo>
                  <a:lnTo>
                    <a:pt x="2563" y="1051"/>
                  </a:lnTo>
                  <a:lnTo>
                    <a:pt x="2526" y="922"/>
                  </a:lnTo>
                  <a:lnTo>
                    <a:pt x="2489" y="811"/>
                  </a:lnTo>
                  <a:lnTo>
                    <a:pt x="2434" y="701"/>
                  </a:lnTo>
                  <a:lnTo>
                    <a:pt x="2379" y="590"/>
                  </a:lnTo>
                  <a:lnTo>
                    <a:pt x="2305" y="480"/>
                  </a:lnTo>
                  <a:lnTo>
                    <a:pt x="2231" y="387"/>
                  </a:lnTo>
                  <a:lnTo>
                    <a:pt x="2139" y="314"/>
                  </a:lnTo>
                  <a:lnTo>
                    <a:pt x="2047" y="240"/>
                  </a:lnTo>
                  <a:lnTo>
                    <a:pt x="1936" y="166"/>
                  </a:lnTo>
                  <a:lnTo>
                    <a:pt x="1825" y="111"/>
                  </a:lnTo>
                  <a:lnTo>
                    <a:pt x="1696" y="74"/>
                  </a:lnTo>
                  <a:lnTo>
                    <a:pt x="1586" y="37"/>
                  </a:lnTo>
                  <a:lnTo>
                    <a:pt x="1457" y="19"/>
                  </a:lnTo>
                  <a:lnTo>
                    <a:pt x="1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1" name="Google Shape;1351;p5"/>
            <p:cNvSpPr/>
            <p:nvPr/>
          </p:nvSpPr>
          <p:spPr>
            <a:xfrm>
              <a:off x="5001775" y="445550"/>
              <a:ext cx="64100" cy="64100"/>
            </a:xfrm>
            <a:custGeom>
              <a:avLst/>
              <a:gdLst/>
              <a:ahLst/>
              <a:cxnLst/>
              <a:rect l="l" t="t" r="r" b="b"/>
              <a:pathLst>
                <a:path w="2564" h="2564" extrusionOk="0">
                  <a:moveTo>
                    <a:pt x="1255" y="0"/>
                  </a:moveTo>
                  <a:lnTo>
                    <a:pt x="1126" y="19"/>
                  </a:lnTo>
                  <a:lnTo>
                    <a:pt x="996" y="37"/>
                  </a:lnTo>
                  <a:lnTo>
                    <a:pt x="886" y="55"/>
                  </a:lnTo>
                  <a:lnTo>
                    <a:pt x="757" y="111"/>
                  </a:lnTo>
                  <a:lnTo>
                    <a:pt x="665" y="148"/>
                  </a:lnTo>
                  <a:lnTo>
                    <a:pt x="554" y="221"/>
                  </a:lnTo>
                  <a:lnTo>
                    <a:pt x="462" y="295"/>
                  </a:lnTo>
                  <a:lnTo>
                    <a:pt x="370" y="369"/>
                  </a:lnTo>
                  <a:lnTo>
                    <a:pt x="277" y="461"/>
                  </a:lnTo>
                  <a:lnTo>
                    <a:pt x="222" y="553"/>
                  </a:lnTo>
                  <a:lnTo>
                    <a:pt x="148" y="664"/>
                  </a:lnTo>
                  <a:lnTo>
                    <a:pt x="93" y="775"/>
                  </a:lnTo>
                  <a:lnTo>
                    <a:pt x="56" y="885"/>
                  </a:lnTo>
                  <a:lnTo>
                    <a:pt x="19" y="996"/>
                  </a:lnTo>
                  <a:lnTo>
                    <a:pt x="1" y="1125"/>
                  </a:lnTo>
                  <a:lnTo>
                    <a:pt x="1" y="1254"/>
                  </a:lnTo>
                  <a:lnTo>
                    <a:pt x="1" y="1401"/>
                  </a:lnTo>
                  <a:lnTo>
                    <a:pt x="19" y="1531"/>
                  </a:lnTo>
                  <a:lnTo>
                    <a:pt x="38" y="1660"/>
                  </a:lnTo>
                  <a:lnTo>
                    <a:pt x="75" y="1770"/>
                  </a:lnTo>
                  <a:lnTo>
                    <a:pt x="130" y="1881"/>
                  </a:lnTo>
                  <a:lnTo>
                    <a:pt x="204" y="1992"/>
                  </a:lnTo>
                  <a:lnTo>
                    <a:pt x="259" y="2102"/>
                  </a:lnTo>
                  <a:lnTo>
                    <a:pt x="351" y="2194"/>
                  </a:lnTo>
                  <a:lnTo>
                    <a:pt x="443" y="2268"/>
                  </a:lnTo>
                  <a:lnTo>
                    <a:pt x="536" y="2342"/>
                  </a:lnTo>
                  <a:lnTo>
                    <a:pt x="646" y="2416"/>
                  </a:lnTo>
                  <a:lnTo>
                    <a:pt x="757" y="2471"/>
                  </a:lnTo>
                  <a:lnTo>
                    <a:pt x="867" y="2508"/>
                  </a:lnTo>
                  <a:lnTo>
                    <a:pt x="996" y="2545"/>
                  </a:lnTo>
                  <a:lnTo>
                    <a:pt x="1126" y="2563"/>
                  </a:lnTo>
                  <a:lnTo>
                    <a:pt x="1402" y="2563"/>
                  </a:lnTo>
                  <a:lnTo>
                    <a:pt x="1531" y="2545"/>
                  </a:lnTo>
                  <a:lnTo>
                    <a:pt x="1660" y="2508"/>
                  </a:lnTo>
                  <a:lnTo>
                    <a:pt x="1771" y="2471"/>
                  </a:lnTo>
                  <a:lnTo>
                    <a:pt x="1882" y="2416"/>
                  </a:lnTo>
                  <a:lnTo>
                    <a:pt x="1992" y="2360"/>
                  </a:lnTo>
                  <a:lnTo>
                    <a:pt x="2103" y="2287"/>
                  </a:lnTo>
                  <a:lnTo>
                    <a:pt x="2177" y="2213"/>
                  </a:lnTo>
                  <a:lnTo>
                    <a:pt x="2269" y="2121"/>
                  </a:lnTo>
                  <a:lnTo>
                    <a:pt x="2342" y="2010"/>
                  </a:lnTo>
                  <a:lnTo>
                    <a:pt x="2398" y="1918"/>
                  </a:lnTo>
                  <a:lnTo>
                    <a:pt x="2453" y="1807"/>
                  </a:lnTo>
                  <a:lnTo>
                    <a:pt x="2508" y="1678"/>
                  </a:lnTo>
                  <a:lnTo>
                    <a:pt x="2527" y="1549"/>
                  </a:lnTo>
                  <a:lnTo>
                    <a:pt x="2545" y="1420"/>
                  </a:lnTo>
                  <a:lnTo>
                    <a:pt x="2564" y="1291"/>
                  </a:lnTo>
                  <a:lnTo>
                    <a:pt x="2545" y="1143"/>
                  </a:lnTo>
                  <a:lnTo>
                    <a:pt x="2527" y="1014"/>
                  </a:lnTo>
                  <a:lnTo>
                    <a:pt x="2508" y="904"/>
                  </a:lnTo>
                  <a:lnTo>
                    <a:pt x="2453" y="775"/>
                  </a:lnTo>
                  <a:lnTo>
                    <a:pt x="2398" y="664"/>
                  </a:lnTo>
                  <a:lnTo>
                    <a:pt x="2342" y="553"/>
                  </a:lnTo>
                  <a:lnTo>
                    <a:pt x="2269" y="461"/>
                  </a:lnTo>
                  <a:lnTo>
                    <a:pt x="2177" y="369"/>
                  </a:lnTo>
                  <a:lnTo>
                    <a:pt x="2103" y="295"/>
                  </a:lnTo>
                  <a:lnTo>
                    <a:pt x="1992" y="221"/>
                  </a:lnTo>
                  <a:lnTo>
                    <a:pt x="1882" y="148"/>
                  </a:lnTo>
                  <a:lnTo>
                    <a:pt x="1771" y="92"/>
                  </a:lnTo>
                  <a:lnTo>
                    <a:pt x="1660" y="55"/>
                  </a:lnTo>
                  <a:lnTo>
                    <a:pt x="1531" y="37"/>
                  </a:lnTo>
                  <a:lnTo>
                    <a:pt x="1402" y="19"/>
                  </a:lnTo>
                  <a:lnTo>
                    <a:pt x="1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2" name="Google Shape;1352;p5"/>
            <p:cNvSpPr/>
            <p:nvPr/>
          </p:nvSpPr>
          <p:spPr>
            <a:xfrm>
              <a:off x="5524050" y="1193200"/>
              <a:ext cx="64100" cy="64100"/>
            </a:xfrm>
            <a:custGeom>
              <a:avLst/>
              <a:gdLst/>
              <a:ahLst/>
              <a:cxnLst/>
              <a:rect l="l" t="t" r="r" b="b"/>
              <a:pathLst>
                <a:path w="2564" h="2564" extrusionOk="0">
                  <a:moveTo>
                    <a:pt x="1291" y="1"/>
                  </a:moveTo>
                  <a:lnTo>
                    <a:pt x="1143" y="19"/>
                  </a:lnTo>
                  <a:lnTo>
                    <a:pt x="1014" y="38"/>
                  </a:lnTo>
                  <a:lnTo>
                    <a:pt x="885" y="56"/>
                  </a:lnTo>
                  <a:lnTo>
                    <a:pt x="775" y="93"/>
                  </a:lnTo>
                  <a:lnTo>
                    <a:pt x="664" y="148"/>
                  </a:lnTo>
                  <a:lnTo>
                    <a:pt x="553" y="222"/>
                  </a:lnTo>
                  <a:lnTo>
                    <a:pt x="461" y="296"/>
                  </a:lnTo>
                  <a:lnTo>
                    <a:pt x="369" y="370"/>
                  </a:lnTo>
                  <a:lnTo>
                    <a:pt x="277" y="462"/>
                  </a:lnTo>
                  <a:lnTo>
                    <a:pt x="203" y="554"/>
                  </a:lnTo>
                  <a:lnTo>
                    <a:pt x="148" y="665"/>
                  </a:lnTo>
                  <a:lnTo>
                    <a:pt x="92" y="775"/>
                  </a:lnTo>
                  <a:lnTo>
                    <a:pt x="56" y="904"/>
                  </a:lnTo>
                  <a:lnTo>
                    <a:pt x="19" y="1033"/>
                  </a:lnTo>
                  <a:lnTo>
                    <a:pt x="0" y="1163"/>
                  </a:lnTo>
                  <a:lnTo>
                    <a:pt x="0" y="1292"/>
                  </a:lnTo>
                  <a:lnTo>
                    <a:pt x="0" y="1421"/>
                  </a:lnTo>
                  <a:lnTo>
                    <a:pt x="19" y="1550"/>
                  </a:lnTo>
                  <a:lnTo>
                    <a:pt x="56" y="1679"/>
                  </a:lnTo>
                  <a:lnTo>
                    <a:pt x="92" y="1808"/>
                  </a:lnTo>
                  <a:lnTo>
                    <a:pt x="148" y="1918"/>
                  </a:lnTo>
                  <a:lnTo>
                    <a:pt x="203" y="2029"/>
                  </a:lnTo>
                  <a:lnTo>
                    <a:pt x="277" y="2121"/>
                  </a:lnTo>
                  <a:lnTo>
                    <a:pt x="369" y="2214"/>
                  </a:lnTo>
                  <a:lnTo>
                    <a:pt x="461" y="2287"/>
                  </a:lnTo>
                  <a:lnTo>
                    <a:pt x="553" y="2361"/>
                  </a:lnTo>
                  <a:lnTo>
                    <a:pt x="664" y="2435"/>
                  </a:lnTo>
                  <a:lnTo>
                    <a:pt x="775" y="2472"/>
                  </a:lnTo>
                  <a:lnTo>
                    <a:pt x="904" y="2527"/>
                  </a:lnTo>
                  <a:lnTo>
                    <a:pt x="1033" y="2545"/>
                  </a:lnTo>
                  <a:lnTo>
                    <a:pt x="1162" y="2564"/>
                  </a:lnTo>
                  <a:lnTo>
                    <a:pt x="1420" y="2564"/>
                  </a:lnTo>
                  <a:lnTo>
                    <a:pt x="1549" y="2545"/>
                  </a:lnTo>
                  <a:lnTo>
                    <a:pt x="1678" y="2509"/>
                  </a:lnTo>
                  <a:lnTo>
                    <a:pt x="1807" y="2472"/>
                  </a:lnTo>
                  <a:lnTo>
                    <a:pt x="1918" y="2416"/>
                  </a:lnTo>
                  <a:lnTo>
                    <a:pt x="2010" y="2343"/>
                  </a:lnTo>
                  <a:lnTo>
                    <a:pt x="2121" y="2269"/>
                  </a:lnTo>
                  <a:lnTo>
                    <a:pt x="2194" y="2195"/>
                  </a:lnTo>
                  <a:lnTo>
                    <a:pt x="2287" y="2103"/>
                  </a:lnTo>
                  <a:lnTo>
                    <a:pt x="2360" y="1992"/>
                  </a:lnTo>
                  <a:lnTo>
                    <a:pt x="2416" y="1882"/>
                  </a:lnTo>
                  <a:lnTo>
                    <a:pt x="2471" y="1771"/>
                  </a:lnTo>
                  <a:lnTo>
                    <a:pt x="2508" y="1660"/>
                  </a:lnTo>
                  <a:lnTo>
                    <a:pt x="2545" y="1531"/>
                  </a:lnTo>
                  <a:lnTo>
                    <a:pt x="2545" y="1402"/>
                  </a:lnTo>
                  <a:lnTo>
                    <a:pt x="2563" y="1255"/>
                  </a:lnTo>
                  <a:lnTo>
                    <a:pt x="2545" y="1126"/>
                  </a:lnTo>
                  <a:lnTo>
                    <a:pt x="2526" y="997"/>
                  </a:lnTo>
                  <a:lnTo>
                    <a:pt x="2489" y="886"/>
                  </a:lnTo>
                  <a:lnTo>
                    <a:pt x="2453" y="757"/>
                  </a:lnTo>
                  <a:lnTo>
                    <a:pt x="2397" y="665"/>
                  </a:lnTo>
                  <a:lnTo>
                    <a:pt x="2342" y="554"/>
                  </a:lnTo>
                  <a:lnTo>
                    <a:pt x="2268" y="462"/>
                  </a:lnTo>
                  <a:lnTo>
                    <a:pt x="2176" y="370"/>
                  </a:lnTo>
                  <a:lnTo>
                    <a:pt x="2102" y="296"/>
                  </a:lnTo>
                  <a:lnTo>
                    <a:pt x="1992" y="222"/>
                  </a:lnTo>
                  <a:lnTo>
                    <a:pt x="1899" y="148"/>
                  </a:lnTo>
                  <a:lnTo>
                    <a:pt x="1789" y="112"/>
                  </a:lnTo>
                  <a:lnTo>
                    <a:pt x="1660" y="56"/>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3" name="Google Shape;1353;p5"/>
            <p:cNvSpPr/>
            <p:nvPr/>
          </p:nvSpPr>
          <p:spPr>
            <a:xfrm>
              <a:off x="5378375" y="1085350"/>
              <a:ext cx="63650" cy="63625"/>
            </a:xfrm>
            <a:custGeom>
              <a:avLst/>
              <a:gdLst/>
              <a:ahLst/>
              <a:cxnLst/>
              <a:rect l="l" t="t" r="r" b="b"/>
              <a:pathLst>
                <a:path w="2546" h="2545" extrusionOk="0">
                  <a:moveTo>
                    <a:pt x="1070" y="0"/>
                  </a:moveTo>
                  <a:lnTo>
                    <a:pt x="941" y="37"/>
                  </a:lnTo>
                  <a:lnTo>
                    <a:pt x="830" y="74"/>
                  </a:lnTo>
                  <a:lnTo>
                    <a:pt x="720" y="111"/>
                  </a:lnTo>
                  <a:lnTo>
                    <a:pt x="609" y="166"/>
                  </a:lnTo>
                  <a:lnTo>
                    <a:pt x="517" y="240"/>
                  </a:lnTo>
                  <a:lnTo>
                    <a:pt x="425" y="314"/>
                  </a:lnTo>
                  <a:lnTo>
                    <a:pt x="333" y="406"/>
                  </a:lnTo>
                  <a:lnTo>
                    <a:pt x="259" y="498"/>
                  </a:lnTo>
                  <a:lnTo>
                    <a:pt x="185" y="590"/>
                  </a:lnTo>
                  <a:lnTo>
                    <a:pt x="130" y="701"/>
                  </a:lnTo>
                  <a:lnTo>
                    <a:pt x="93" y="812"/>
                  </a:lnTo>
                  <a:lnTo>
                    <a:pt x="56" y="922"/>
                  </a:lnTo>
                  <a:lnTo>
                    <a:pt x="19" y="1051"/>
                  </a:lnTo>
                  <a:lnTo>
                    <a:pt x="1" y="1180"/>
                  </a:lnTo>
                  <a:lnTo>
                    <a:pt x="1" y="1310"/>
                  </a:lnTo>
                  <a:lnTo>
                    <a:pt x="19" y="1439"/>
                  </a:lnTo>
                  <a:lnTo>
                    <a:pt x="38" y="1568"/>
                  </a:lnTo>
                  <a:lnTo>
                    <a:pt x="75" y="1697"/>
                  </a:lnTo>
                  <a:lnTo>
                    <a:pt x="130" y="1807"/>
                  </a:lnTo>
                  <a:lnTo>
                    <a:pt x="167" y="1918"/>
                  </a:lnTo>
                  <a:lnTo>
                    <a:pt x="240" y="2010"/>
                  </a:lnTo>
                  <a:lnTo>
                    <a:pt x="314" y="2102"/>
                  </a:lnTo>
                  <a:lnTo>
                    <a:pt x="388" y="2195"/>
                  </a:lnTo>
                  <a:lnTo>
                    <a:pt x="480" y="2268"/>
                  </a:lnTo>
                  <a:lnTo>
                    <a:pt x="591" y="2342"/>
                  </a:lnTo>
                  <a:lnTo>
                    <a:pt x="683" y="2397"/>
                  </a:lnTo>
                  <a:lnTo>
                    <a:pt x="794" y="2453"/>
                  </a:lnTo>
                  <a:lnTo>
                    <a:pt x="923" y="2490"/>
                  </a:lnTo>
                  <a:lnTo>
                    <a:pt x="1033" y="2526"/>
                  </a:lnTo>
                  <a:lnTo>
                    <a:pt x="1162" y="2526"/>
                  </a:lnTo>
                  <a:lnTo>
                    <a:pt x="1310" y="2545"/>
                  </a:lnTo>
                  <a:lnTo>
                    <a:pt x="1439" y="2526"/>
                  </a:lnTo>
                  <a:lnTo>
                    <a:pt x="1568" y="2508"/>
                  </a:lnTo>
                  <a:lnTo>
                    <a:pt x="1697" y="2471"/>
                  </a:lnTo>
                  <a:lnTo>
                    <a:pt x="1808" y="2434"/>
                  </a:lnTo>
                  <a:lnTo>
                    <a:pt x="1918" y="2379"/>
                  </a:lnTo>
                  <a:lnTo>
                    <a:pt x="2029" y="2305"/>
                  </a:lnTo>
                  <a:lnTo>
                    <a:pt x="2121" y="2231"/>
                  </a:lnTo>
                  <a:lnTo>
                    <a:pt x="2213" y="2139"/>
                  </a:lnTo>
                  <a:lnTo>
                    <a:pt x="2287" y="2047"/>
                  </a:lnTo>
                  <a:lnTo>
                    <a:pt x="2361" y="1955"/>
                  </a:lnTo>
                  <a:lnTo>
                    <a:pt x="2416" y="1844"/>
                  </a:lnTo>
                  <a:lnTo>
                    <a:pt x="2471" y="1734"/>
                  </a:lnTo>
                  <a:lnTo>
                    <a:pt x="2508" y="1605"/>
                  </a:lnTo>
                  <a:lnTo>
                    <a:pt x="2545" y="1475"/>
                  </a:lnTo>
                  <a:lnTo>
                    <a:pt x="2545" y="1346"/>
                  </a:lnTo>
                  <a:lnTo>
                    <a:pt x="2545" y="1217"/>
                  </a:lnTo>
                  <a:lnTo>
                    <a:pt x="2545" y="1088"/>
                  </a:lnTo>
                  <a:lnTo>
                    <a:pt x="2508" y="959"/>
                  </a:lnTo>
                  <a:lnTo>
                    <a:pt x="2471" y="830"/>
                  </a:lnTo>
                  <a:lnTo>
                    <a:pt x="2435" y="719"/>
                  </a:lnTo>
                  <a:lnTo>
                    <a:pt x="2379" y="609"/>
                  </a:lnTo>
                  <a:lnTo>
                    <a:pt x="2306" y="498"/>
                  </a:lnTo>
                  <a:lnTo>
                    <a:pt x="2232" y="406"/>
                  </a:lnTo>
                  <a:lnTo>
                    <a:pt x="2140" y="314"/>
                  </a:lnTo>
                  <a:lnTo>
                    <a:pt x="2047" y="240"/>
                  </a:lnTo>
                  <a:lnTo>
                    <a:pt x="1937" y="166"/>
                  </a:lnTo>
                  <a:lnTo>
                    <a:pt x="1845" y="111"/>
                  </a:lnTo>
                  <a:lnTo>
                    <a:pt x="1716" y="56"/>
                  </a:lnTo>
                  <a:lnTo>
                    <a:pt x="1605" y="37"/>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4" name="Google Shape;1354;p5"/>
            <p:cNvSpPr/>
            <p:nvPr/>
          </p:nvSpPr>
          <p:spPr>
            <a:xfrm>
              <a:off x="5972550" y="1436600"/>
              <a:ext cx="63175" cy="63175"/>
            </a:xfrm>
            <a:custGeom>
              <a:avLst/>
              <a:gdLst/>
              <a:ahLst/>
              <a:cxnLst/>
              <a:rect l="l" t="t" r="r" b="b"/>
              <a:pathLst>
                <a:path w="2527" h="2527" extrusionOk="0">
                  <a:moveTo>
                    <a:pt x="1144" y="0"/>
                  </a:moveTo>
                  <a:lnTo>
                    <a:pt x="1015" y="19"/>
                  </a:lnTo>
                  <a:lnTo>
                    <a:pt x="904" y="37"/>
                  </a:lnTo>
                  <a:lnTo>
                    <a:pt x="775" y="92"/>
                  </a:lnTo>
                  <a:lnTo>
                    <a:pt x="664" y="129"/>
                  </a:lnTo>
                  <a:lnTo>
                    <a:pt x="554" y="203"/>
                  </a:lnTo>
                  <a:lnTo>
                    <a:pt x="461" y="277"/>
                  </a:lnTo>
                  <a:lnTo>
                    <a:pt x="369" y="351"/>
                  </a:lnTo>
                  <a:lnTo>
                    <a:pt x="296" y="443"/>
                  </a:lnTo>
                  <a:lnTo>
                    <a:pt x="222" y="535"/>
                  </a:lnTo>
                  <a:lnTo>
                    <a:pt x="148" y="627"/>
                  </a:lnTo>
                  <a:lnTo>
                    <a:pt x="93" y="738"/>
                  </a:lnTo>
                  <a:lnTo>
                    <a:pt x="56" y="867"/>
                  </a:lnTo>
                  <a:lnTo>
                    <a:pt x="19" y="978"/>
                  </a:lnTo>
                  <a:lnTo>
                    <a:pt x="1" y="1107"/>
                  </a:lnTo>
                  <a:lnTo>
                    <a:pt x="1" y="1236"/>
                  </a:lnTo>
                  <a:lnTo>
                    <a:pt x="1" y="1365"/>
                  </a:lnTo>
                  <a:lnTo>
                    <a:pt x="19" y="1494"/>
                  </a:lnTo>
                  <a:lnTo>
                    <a:pt x="37" y="1623"/>
                  </a:lnTo>
                  <a:lnTo>
                    <a:pt x="93" y="1733"/>
                  </a:lnTo>
                  <a:lnTo>
                    <a:pt x="130" y="1844"/>
                  </a:lnTo>
                  <a:lnTo>
                    <a:pt x="203" y="1955"/>
                  </a:lnTo>
                  <a:lnTo>
                    <a:pt x="277" y="2047"/>
                  </a:lnTo>
                  <a:lnTo>
                    <a:pt x="351" y="2139"/>
                  </a:lnTo>
                  <a:lnTo>
                    <a:pt x="443" y="2213"/>
                  </a:lnTo>
                  <a:lnTo>
                    <a:pt x="535" y="2287"/>
                  </a:lnTo>
                  <a:lnTo>
                    <a:pt x="627" y="2360"/>
                  </a:lnTo>
                  <a:lnTo>
                    <a:pt x="738" y="2416"/>
                  </a:lnTo>
                  <a:lnTo>
                    <a:pt x="867" y="2453"/>
                  </a:lnTo>
                  <a:lnTo>
                    <a:pt x="978" y="2489"/>
                  </a:lnTo>
                  <a:lnTo>
                    <a:pt x="1107" y="2508"/>
                  </a:lnTo>
                  <a:lnTo>
                    <a:pt x="1236" y="2526"/>
                  </a:lnTo>
                  <a:lnTo>
                    <a:pt x="1365" y="2508"/>
                  </a:lnTo>
                  <a:lnTo>
                    <a:pt x="1494" y="2489"/>
                  </a:lnTo>
                  <a:lnTo>
                    <a:pt x="1623" y="2471"/>
                  </a:lnTo>
                  <a:lnTo>
                    <a:pt x="1734" y="2434"/>
                  </a:lnTo>
                  <a:lnTo>
                    <a:pt x="1844" y="2379"/>
                  </a:lnTo>
                  <a:lnTo>
                    <a:pt x="1955" y="2305"/>
                  </a:lnTo>
                  <a:lnTo>
                    <a:pt x="2047" y="2250"/>
                  </a:lnTo>
                  <a:lnTo>
                    <a:pt x="2139" y="2158"/>
                  </a:lnTo>
                  <a:lnTo>
                    <a:pt x="2213" y="2084"/>
                  </a:lnTo>
                  <a:lnTo>
                    <a:pt x="2287" y="1973"/>
                  </a:lnTo>
                  <a:lnTo>
                    <a:pt x="2361" y="1881"/>
                  </a:lnTo>
                  <a:lnTo>
                    <a:pt x="2416" y="1770"/>
                  </a:lnTo>
                  <a:lnTo>
                    <a:pt x="2453" y="1660"/>
                  </a:lnTo>
                  <a:lnTo>
                    <a:pt x="2490" y="1531"/>
                  </a:lnTo>
                  <a:lnTo>
                    <a:pt x="2508" y="1402"/>
                  </a:lnTo>
                  <a:lnTo>
                    <a:pt x="2527" y="1273"/>
                  </a:lnTo>
                  <a:lnTo>
                    <a:pt x="2508" y="1143"/>
                  </a:lnTo>
                  <a:lnTo>
                    <a:pt x="2490" y="1014"/>
                  </a:lnTo>
                  <a:lnTo>
                    <a:pt x="2471" y="904"/>
                  </a:lnTo>
                  <a:lnTo>
                    <a:pt x="2434" y="775"/>
                  </a:lnTo>
                  <a:lnTo>
                    <a:pt x="2379" y="664"/>
                  </a:lnTo>
                  <a:lnTo>
                    <a:pt x="2305" y="553"/>
                  </a:lnTo>
                  <a:lnTo>
                    <a:pt x="2250" y="461"/>
                  </a:lnTo>
                  <a:lnTo>
                    <a:pt x="2158" y="369"/>
                  </a:lnTo>
                  <a:lnTo>
                    <a:pt x="2084" y="295"/>
                  </a:lnTo>
                  <a:lnTo>
                    <a:pt x="1973" y="222"/>
                  </a:lnTo>
                  <a:lnTo>
                    <a:pt x="1881" y="148"/>
                  </a:lnTo>
                  <a:lnTo>
                    <a:pt x="1771" y="92"/>
                  </a:lnTo>
                  <a:lnTo>
                    <a:pt x="1660" y="56"/>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5" name="Google Shape;1355;p5"/>
            <p:cNvSpPr/>
            <p:nvPr/>
          </p:nvSpPr>
          <p:spPr>
            <a:xfrm>
              <a:off x="6052300" y="1450425"/>
              <a:ext cx="63175" cy="63625"/>
            </a:xfrm>
            <a:custGeom>
              <a:avLst/>
              <a:gdLst/>
              <a:ahLst/>
              <a:cxnLst/>
              <a:rect l="l" t="t" r="r" b="b"/>
              <a:pathLst>
                <a:path w="2527" h="2545" extrusionOk="0">
                  <a:moveTo>
                    <a:pt x="1291" y="0"/>
                  </a:moveTo>
                  <a:lnTo>
                    <a:pt x="1162" y="19"/>
                  </a:lnTo>
                  <a:lnTo>
                    <a:pt x="1033" y="37"/>
                  </a:lnTo>
                  <a:lnTo>
                    <a:pt x="904" y="56"/>
                  </a:lnTo>
                  <a:lnTo>
                    <a:pt x="775" y="93"/>
                  </a:lnTo>
                  <a:lnTo>
                    <a:pt x="664" y="148"/>
                  </a:lnTo>
                  <a:lnTo>
                    <a:pt x="553" y="222"/>
                  </a:lnTo>
                  <a:lnTo>
                    <a:pt x="461" y="295"/>
                  </a:lnTo>
                  <a:lnTo>
                    <a:pt x="369" y="369"/>
                  </a:lnTo>
                  <a:lnTo>
                    <a:pt x="277" y="461"/>
                  </a:lnTo>
                  <a:lnTo>
                    <a:pt x="203" y="554"/>
                  </a:lnTo>
                  <a:lnTo>
                    <a:pt x="148" y="664"/>
                  </a:lnTo>
                  <a:lnTo>
                    <a:pt x="93" y="775"/>
                  </a:lnTo>
                  <a:lnTo>
                    <a:pt x="56" y="904"/>
                  </a:lnTo>
                  <a:lnTo>
                    <a:pt x="19" y="1015"/>
                  </a:lnTo>
                  <a:lnTo>
                    <a:pt x="0" y="1144"/>
                  </a:lnTo>
                  <a:lnTo>
                    <a:pt x="0" y="1291"/>
                  </a:lnTo>
                  <a:lnTo>
                    <a:pt x="0" y="1420"/>
                  </a:lnTo>
                  <a:lnTo>
                    <a:pt x="19" y="1549"/>
                  </a:lnTo>
                  <a:lnTo>
                    <a:pt x="56" y="1660"/>
                  </a:lnTo>
                  <a:lnTo>
                    <a:pt x="93" y="1771"/>
                  </a:lnTo>
                  <a:lnTo>
                    <a:pt x="148" y="1881"/>
                  </a:lnTo>
                  <a:lnTo>
                    <a:pt x="222" y="1992"/>
                  </a:lnTo>
                  <a:lnTo>
                    <a:pt x="277" y="2084"/>
                  </a:lnTo>
                  <a:lnTo>
                    <a:pt x="369" y="2176"/>
                  </a:lnTo>
                  <a:lnTo>
                    <a:pt x="461" y="2250"/>
                  </a:lnTo>
                  <a:lnTo>
                    <a:pt x="553" y="2324"/>
                  </a:lnTo>
                  <a:lnTo>
                    <a:pt x="664" y="2397"/>
                  </a:lnTo>
                  <a:lnTo>
                    <a:pt x="775" y="2434"/>
                  </a:lnTo>
                  <a:lnTo>
                    <a:pt x="885" y="2490"/>
                  </a:lnTo>
                  <a:lnTo>
                    <a:pt x="996" y="2508"/>
                  </a:lnTo>
                  <a:lnTo>
                    <a:pt x="1125" y="2526"/>
                  </a:lnTo>
                  <a:lnTo>
                    <a:pt x="1254" y="2545"/>
                  </a:lnTo>
                  <a:lnTo>
                    <a:pt x="1383" y="2526"/>
                  </a:lnTo>
                  <a:lnTo>
                    <a:pt x="1512" y="2508"/>
                  </a:lnTo>
                  <a:lnTo>
                    <a:pt x="1641" y="2490"/>
                  </a:lnTo>
                  <a:lnTo>
                    <a:pt x="1752" y="2453"/>
                  </a:lnTo>
                  <a:lnTo>
                    <a:pt x="1863" y="2397"/>
                  </a:lnTo>
                  <a:lnTo>
                    <a:pt x="1973" y="2324"/>
                  </a:lnTo>
                  <a:lnTo>
                    <a:pt x="2065" y="2268"/>
                  </a:lnTo>
                  <a:lnTo>
                    <a:pt x="2158" y="2176"/>
                  </a:lnTo>
                  <a:lnTo>
                    <a:pt x="2231" y="2084"/>
                  </a:lnTo>
                  <a:lnTo>
                    <a:pt x="2305" y="1992"/>
                  </a:lnTo>
                  <a:lnTo>
                    <a:pt x="2379" y="1900"/>
                  </a:lnTo>
                  <a:lnTo>
                    <a:pt x="2434" y="1789"/>
                  </a:lnTo>
                  <a:lnTo>
                    <a:pt x="2471" y="1660"/>
                  </a:lnTo>
                  <a:lnTo>
                    <a:pt x="2508" y="1549"/>
                  </a:lnTo>
                  <a:lnTo>
                    <a:pt x="2526" y="1420"/>
                  </a:lnTo>
                  <a:lnTo>
                    <a:pt x="2526" y="1291"/>
                  </a:lnTo>
                  <a:lnTo>
                    <a:pt x="2526" y="1162"/>
                  </a:lnTo>
                  <a:lnTo>
                    <a:pt x="2508" y="1033"/>
                  </a:lnTo>
                  <a:lnTo>
                    <a:pt x="2471" y="904"/>
                  </a:lnTo>
                  <a:lnTo>
                    <a:pt x="2434" y="793"/>
                  </a:lnTo>
                  <a:lnTo>
                    <a:pt x="2379" y="683"/>
                  </a:lnTo>
                  <a:lnTo>
                    <a:pt x="2324" y="572"/>
                  </a:lnTo>
                  <a:lnTo>
                    <a:pt x="2250" y="480"/>
                  </a:lnTo>
                  <a:lnTo>
                    <a:pt x="2176" y="388"/>
                  </a:lnTo>
                  <a:lnTo>
                    <a:pt x="2084" y="314"/>
                  </a:lnTo>
                  <a:lnTo>
                    <a:pt x="1992" y="240"/>
                  </a:lnTo>
                  <a:lnTo>
                    <a:pt x="1899" y="166"/>
                  </a:lnTo>
                  <a:lnTo>
                    <a:pt x="1789" y="111"/>
                  </a:lnTo>
                  <a:lnTo>
                    <a:pt x="1660" y="74"/>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6" name="Google Shape;1356;p5"/>
            <p:cNvSpPr/>
            <p:nvPr/>
          </p:nvSpPr>
          <p:spPr>
            <a:xfrm>
              <a:off x="6132050" y="1464725"/>
              <a:ext cx="63175" cy="63625"/>
            </a:xfrm>
            <a:custGeom>
              <a:avLst/>
              <a:gdLst/>
              <a:ahLst/>
              <a:cxnLst/>
              <a:rect l="l" t="t" r="r" b="b"/>
              <a:pathLst>
                <a:path w="2527" h="2545" extrusionOk="0">
                  <a:moveTo>
                    <a:pt x="1272" y="0"/>
                  </a:moveTo>
                  <a:lnTo>
                    <a:pt x="1143" y="18"/>
                  </a:lnTo>
                  <a:lnTo>
                    <a:pt x="1014" y="37"/>
                  </a:lnTo>
                  <a:lnTo>
                    <a:pt x="904" y="55"/>
                  </a:lnTo>
                  <a:lnTo>
                    <a:pt x="775" y="111"/>
                  </a:lnTo>
                  <a:lnTo>
                    <a:pt x="664" y="148"/>
                  </a:lnTo>
                  <a:lnTo>
                    <a:pt x="572" y="221"/>
                  </a:lnTo>
                  <a:lnTo>
                    <a:pt x="461" y="277"/>
                  </a:lnTo>
                  <a:lnTo>
                    <a:pt x="369" y="369"/>
                  </a:lnTo>
                  <a:lnTo>
                    <a:pt x="295" y="461"/>
                  </a:lnTo>
                  <a:lnTo>
                    <a:pt x="221" y="553"/>
                  </a:lnTo>
                  <a:lnTo>
                    <a:pt x="166" y="645"/>
                  </a:lnTo>
                  <a:lnTo>
                    <a:pt x="111" y="756"/>
                  </a:lnTo>
                  <a:lnTo>
                    <a:pt x="55" y="885"/>
                  </a:lnTo>
                  <a:lnTo>
                    <a:pt x="37" y="996"/>
                  </a:lnTo>
                  <a:lnTo>
                    <a:pt x="19" y="1125"/>
                  </a:lnTo>
                  <a:lnTo>
                    <a:pt x="0" y="1254"/>
                  </a:lnTo>
                  <a:lnTo>
                    <a:pt x="0" y="1383"/>
                  </a:lnTo>
                  <a:lnTo>
                    <a:pt x="19" y="1512"/>
                  </a:lnTo>
                  <a:lnTo>
                    <a:pt x="55" y="1641"/>
                  </a:lnTo>
                  <a:lnTo>
                    <a:pt x="92" y="1770"/>
                  </a:lnTo>
                  <a:lnTo>
                    <a:pt x="148" y="1881"/>
                  </a:lnTo>
                  <a:lnTo>
                    <a:pt x="221" y="1991"/>
                  </a:lnTo>
                  <a:lnTo>
                    <a:pt x="295" y="2084"/>
                  </a:lnTo>
                  <a:lnTo>
                    <a:pt x="369" y="2176"/>
                  </a:lnTo>
                  <a:lnTo>
                    <a:pt x="461" y="2249"/>
                  </a:lnTo>
                  <a:lnTo>
                    <a:pt x="553" y="2323"/>
                  </a:lnTo>
                  <a:lnTo>
                    <a:pt x="664" y="2397"/>
                  </a:lnTo>
                  <a:lnTo>
                    <a:pt x="775" y="2452"/>
                  </a:lnTo>
                  <a:lnTo>
                    <a:pt x="904" y="2489"/>
                  </a:lnTo>
                  <a:lnTo>
                    <a:pt x="1033" y="2508"/>
                  </a:lnTo>
                  <a:lnTo>
                    <a:pt x="1162" y="2526"/>
                  </a:lnTo>
                  <a:lnTo>
                    <a:pt x="1291" y="2544"/>
                  </a:lnTo>
                  <a:lnTo>
                    <a:pt x="1420" y="2526"/>
                  </a:lnTo>
                  <a:lnTo>
                    <a:pt x="1549" y="2508"/>
                  </a:lnTo>
                  <a:lnTo>
                    <a:pt x="1660" y="2471"/>
                  </a:lnTo>
                  <a:lnTo>
                    <a:pt x="1789" y="2434"/>
                  </a:lnTo>
                  <a:lnTo>
                    <a:pt x="1899" y="2379"/>
                  </a:lnTo>
                  <a:lnTo>
                    <a:pt x="1991" y="2323"/>
                  </a:lnTo>
                  <a:lnTo>
                    <a:pt x="2084" y="2249"/>
                  </a:lnTo>
                  <a:lnTo>
                    <a:pt x="2176" y="2157"/>
                  </a:lnTo>
                  <a:lnTo>
                    <a:pt x="2250" y="2065"/>
                  </a:lnTo>
                  <a:lnTo>
                    <a:pt x="2323" y="1973"/>
                  </a:lnTo>
                  <a:lnTo>
                    <a:pt x="2397" y="1862"/>
                  </a:lnTo>
                  <a:lnTo>
                    <a:pt x="2434" y="1752"/>
                  </a:lnTo>
                  <a:lnTo>
                    <a:pt x="2489" y="1641"/>
                  </a:lnTo>
                  <a:lnTo>
                    <a:pt x="2508" y="1530"/>
                  </a:lnTo>
                  <a:lnTo>
                    <a:pt x="2526" y="1401"/>
                  </a:lnTo>
                  <a:lnTo>
                    <a:pt x="2526" y="1272"/>
                  </a:lnTo>
                  <a:lnTo>
                    <a:pt x="2526" y="1143"/>
                  </a:lnTo>
                  <a:lnTo>
                    <a:pt x="2508" y="1014"/>
                  </a:lnTo>
                  <a:lnTo>
                    <a:pt x="2471" y="885"/>
                  </a:lnTo>
                  <a:lnTo>
                    <a:pt x="2434" y="774"/>
                  </a:lnTo>
                  <a:lnTo>
                    <a:pt x="2379" y="664"/>
                  </a:lnTo>
                  <a:lnTo>
                    <a:pt x="2323" y="553"/>
                  </a:lnTo>
                  <a:lnTo>
                    <a:pt x="2250" y="461"/>
                  </a:lnTo>
                  <a:lnTo>
                    <a:pt x="2176" y="369"/>
                  </a:lnTo>
                  <a:lnTo>
                    <a:pt x="2084" y="295"/>
                  </a:lnTo>
                  <a:lnTo>
                    <a:pt x="1973" y="221"/>
                  </a:lnTo>
                  <a:lnTo>
                    <a:pt x="1881" y="166"/>
                  </a:lnTo>
                  <a:lnTo>
                    <a:pt x="1770" y="111"/>
                  </a:lnTo>
                  <a:lnTo>
                    <a:pt x="1660" y="55"/>
                  </a:lnTo>
                  <a:lnTo>
                    <a:pt x="1531" y="37"/>
                  </a:lnTo>
                  <a:lnTo>
                    <a:pt x="1401" y="18"/>
                  </a:lnTo>
                  <a:lnTo>
                    <a:pt x="12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7" name="Google Shape;1357;p5"/>
            <p:cNvSpPr/>
            <p:nvPr/>
          </p:nvSpPr>
          <p:spPr>
            <a:xfrm>
              <a:off x="6212250" y="1479475"/>
              <a:ext cx="63175" cy="62700"/>
            </a:xfrm>
            <a:custGeom>
              <a:avLst/>
              <a:gdLst/>
              <a:ahLst/>
              <a:cxnLst/>
              <a:rect l="l" t="t" r="r" b="b"/>
              <a:pathLst>
                <a:path w="2527" h="2508" extrusionOk="0">
                  <a:moveTo>
                    <a:pt x="1107" y="0"/>
                  </a:moveTo>
                  <a:lnTo>
                    <a:pt x="978" y="18"/>
                  </a:lnTo>
                  <a:lnTo>
                    <a:pt x="849" y="55"/>
                  </a:lnTo>
                  <a:lnTo>
                    <a:pt x="738" y="92"/>
                  </a:lnTo>
                  <a:lnTo>
                    <a:pt x="627" y="148"/>
                  </a:lnTo>
                  <a:lnTo>
                    <a:pt x="535" y="221"/>
                  </a:lnTo>
                  <a:lnTo>
                    <a:pt x="424" y="295"/>
                  </a:lnTo>
                  <a:lnTo>
                    <a:pt x="351" y="369"/>
                  </a:lnTo>
                  <a:lnTo>
                    <a:pt x="259" y="461"/>
                  </a:lnTo>
                  <a:lnTo>
                    <a:pt x="203" y="572"/>
                  </a:lnTo>
                  <a:lnTo>
                    <a:pt x="129" y="664"/>
                  </a:lnTo>
                  <a:lnTo>
                    <a:pt x="93" y="774"/>
                  </a:lnTo>
                  <a:lnTo>
                    <a:pt x="37" y="904"/>
                  </a:lnTo>
                  <a:lnTo>
                    <a:pt x="19" y="1014"/>
                  </a:lnTo>
                  <a:lnTo>
                    <a:pt x="0" y="1143"/>
                  </a:lnTo>
                  <a:lnTo>
                    <a:pt x="0" y="1272"/>
                  </a:lnTo>
                  <a:lnTo>
                    <a:pt x="0" y="1401"/>
                  </a:lnTo>
                  <a:lnTo>
                    <a:pt x="19" y="1530"/>
                  </a:lnTo>
                  <a:lnTo>
                    <a:pt x="56" y="1659"/>
                  </a:lnTo>
                  <a:lnTo>
                    <a:pt x="93" y="1770"/>
                  </a:lnTo>
                  <a:lnTo>
                    <a:pt x="148" y="1881"/>
                  </a:lnTo>
                  <a:lnTo>
                    <a:pt x="222" y="1973"/>
                  </a:lnTo>
                  <a:lnTo>
                    <a:pt x="295" y="2084"/>
                  </a:lnTo>
                  <a:lnTo>
                    <a:pt x="369" y="2157"/>
                  </a:lnTo>
                  <a:lnTo>
                    <a:pt x="461" y="2249"/>
                  </a:lnTo>
                  <a:lnTo>
                    <a:pt x="572" y="2323"/>
                  </a:lnTo>
                  <a:lnTo>
                    <a:pt x="664" y="2379"/>
                  </a:lnTo>
                  <a:lnTo>
                    <a:pt x="793" y="2434"/>
                  </a:lnTo>
                  <a:lnTo>
                    <a:pt x="904" y="2471"/>
                  </a:lnTo>
                  <a:lnTo>
                    <a:pt x="1033" y="2489"/>
                  </a:lnTo>
                  <a:lnTo>
                    <a:pt x="1144" y="2508"/>
                  </a:lnTo>
                  <a:lnTo>
                    <a:pt x="1420" y="2508"/>
                  </a:lnTo>
                  <a:lnTo>
                    <a:pt x="1531" y="2489"/>
                  </a:lnTo>
                  <a:lnTo>
                    <a:pt x="1660" y="2452"/>
                  </a:lnTo>
                  <a:lnTo>
                    <a:pt x="1770" y="2415"/>
                  </a:lnTo>
                  <a:lnTo>
                    <a:pt x="1881" y="2360"/>
                  </a:lnTo>
                  <a:lnTo>
                    <a:pt x="1992" y="2286"/>
                  </a:lnTo>
                  <a:lnTo>
                    <a:pt x="2084" y="2213"/>
                  </a:lnTo>
                  <a:lnTo>
                    <a:pt x="2176" y="2139"/>
                  </a:lnTo>
                  <a:lnTo>
                    <a:pt x="2250" y="2047"/>
                  </a:lnTo>
                  <a:lnTo>
                    <a:pt x="2324" y="1936"/>
                  </a:lnTo>
                  <a:lnTo>
                    <a:pt x="2379" y="1844"/>
                  </a:lnTo>
                  <a:lnTo>
                    <a:pt x="2434" y="1733"/>
                  </a:lnTo>
                  <a:lnTo>
                    <a:pt x="2471" y="1604"/>
                  </a:lnTo>
                  <a:lnTo>
                    <a:pt x="2490" y="1494"/>
                  </a:lnTo>
                  <a:lnTo>
                    <a:pt x="2508" y="1364"/>
                  </a:lnTo>
                  <a:lnTo>
                    <a:pt x="2526" y="1235"/>
                  </a:lnTo>
                  <a:lnTo>
                    <a:pt x="2508" y="1106"/>
                  </a:lnTo>
                  <a:lnTo>
                    <a:pt x="2490" y="977"/>
                  </a:lnTo>
                  <a:lnTo>
                    <a:pt x="2453" y="848"/>
                  </a:lnTo>
                  <a:lnTo>
                    <a:pt x="2416" y="738"/>
                  </a:lnTo>
                  <a:lnTo>
                    <a:pt x="2360" y="627"/>
                  </a:lnTo>
                  <a:lnTo>
                    <a:pt x="2287" y="516"/>
                  </a:lnTo>
                  <a:lnTo>
                    <a:pt x="2213" y="424"/>
                  </a:lnTo>
                  <a:lnTo>
                    <a:pt x="2139" y="350"/>
                  </a:lnTo>
                  <a:lnTo>
                    <a:pt x="2047" y="258"/>
                  </a:lnTo>
                  <a:lnTo>
                    <a:pt x="1955" y="184"/>
                  </a:lnTo>
                  <a:lnTo>
                    <a:pt x="1844" y="129"/>
                  </a:lnTo>
                  <a:lnTo>
                    <a:pt x="1734" y="74"/>
                  </a:lnTo>
                  <a:lnTo>
                    <a:pt x="1604" y="37"/>
                  </a:lnTo>
                  <a:lnTo>
                    <a:pt x="1494" y="18"/>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8" name="Google Shape;1358;p5"/>
            <p:cNvSpPr/>
            <p:nvPr/>
          </p:nvSpPr>
          <p:spPr>
            <a:xfrm>
              <a:off x="5053400" y="617025"/>
              <a:ext cx="63650" cy="63625"/>
            </a:xfrm>
            <a:custGeom>
              <a:avLst/>
              <a:gdLst/>
              <a:ahLst/>
              <a:cxnLst/>
              <a:rect l="l" t="t" r="r" b="b"/>
              <a:pathLst>
                <a:path w="2546" h="2545" extrusionOk="0">
                  <a:moveTo>
                    <a:pt x="1292" y="0"/>
                  </a:moveTo>
                  <a:lnTo>
                    <a:pt x="1144" y="19"/>
                  </a:lnTo>
                  <a:lnTo>
                    <a:pt x="1015" y="19"/>
                  </a:lnTo>
                  <a:lnTo>
                    <a:pt x="886" y="56"/>
                  </a:lnTo>
                  <a:lnTo>
                    <a:pt x="775" y="92"/>
                  </a:lnTo>
                  <a:lnTo>
                    <a:pt x="665" y="148"/>
                  </a:lnTo>
                  <a:lnTo>
                    <a:pt x="554" y="203"/>
                  </a:lnTo>
                  <a:lnTo>
                    <a:pt x="462" y="277"/>
                  </a:lnTo>
                  <a:lnTo>
                    <a:pt x="370" y="369"/>
                  </a:lnTo>
                  <a:lnTo>
                    <a:pt x="277" y="461"/>
                  </a:lnTo>
                  <a:lnTo>
                    <a:pt x="204" y="553"/>
                  </a:lnTo>
                  <a:lnTo>
                    <a:pt x="148" y="664"/>
                  </a:lnTo>
                  <a:lnTo>
                    <a:pt x="93" y="775"/>
                  </a:lnTo>
                  <a:lnTo>
                    <a:pt x="56" y="885"/>
                  </a:lnTo>
                  <a:lnTo>
                    <a:pt x="19" y="1014"/>
                  </a:lnTo>
                  <a:lnTo>
                    <a:pt x="1" y="1143"/>
                  </a:lnTo>
                  <a:lnTo>
                    <a:pt x="1" y="1291"/>
                  </a:lnTo>
                  <a:lnTo>
                    <a:pt x="1" y="1420"/>
                  </a:lnTo>
                  <a:lnTo>
                    <a:pt x="19" y="1549"/>
                  </a:lnTo>
                  <a:lnTo>
                    <a:pt x="56" y="1660"/>
                  </a:lnTo>
                  <a:lnTo>
                    <a:pt x="93" y="1789"/>
                  </a:lnTo>
                  <a:lnTo>
                    <a:pt x="148" y="1899"/>
                  </a:lnTo>
                  <a:lnTo>
                    <a:pt x="204" y="1992"/>
                  </a:lnTo>
                  <a:lnTo>
                    <a:pt x="277" y="2084"/>
                  </a:lnTo>
                  <a:lnTo>
                    <a:pt x="351" y="2176"/>
                  </a:lnTo>
                  <a:lnTo>
                    <a:pt x="443" y="2268"/>
                  </a:lnTo>
                  <a:lnTo>
                    <a:pt x="536" y="2342"/>
                  </a:lnTo>
                  <a:lnTo>
                    <a:pt x="646" y="2397"/>
                  </a:lnTo>
                  <a:lnTo>
                    <a:pt x="757" y="2452"/>
                  </a:lnTo>
                  <a:lnTo>
                    <a:pt x="867" y="2489"/>
                  </a:lnTo>
                  <a:lnTo>
                    <a:pt x="978" y="2526"/>
                  </a:lnTo>
                  <a:lnTo>
                    <a:pt x="1107" y="2545"/>
                  </a:lnTo>
                  <a:lnTo>
                    <a:pt x="1384" y="2545"/>
                  </a:lnTo>
                  <a:lnTo>
                    <a:pt x="1513" y="2526"/>
                  </a:lnTo>
                  <a:lnTo>
                    <a:pt x="1642" y="2508"/>
                  </a:lnTo>
                  <a:lnTo>
                    <a:pt x="1753" y="2452"/>
                  </a:lnTo>
                  <a:lnTo>
                    <a:pt x="1863" y="2397"/>
                  </a:lnTo>
                  <a:lnTo>
                    <a:pt x="1974" y="2342"/>
                  </a:lnTo>
                  <a:lnTo>
                    <a:pt x="2084" y="2268"/>
                  </a:lnTo>
                  <a:lnTo>
                    <a:pt x="2177" y="2194"/>
                  </a:lnTo>
                  <a:lnTo>
                    <a:pt x="2250" y="2102"/>
                  </a:lnTo>
                  <a:lnTo>
                    <a:pt x="2324" y="2010"/>
                  </a:lnTo>
                  <a:lnTo>
                    <a:pt x="2379" y="1899"/>
                  </a:lnTo>
                  <a:lnTo>
                    <a:pt x="2435" y="1789"/>
                  </a:lnTo>
                  <a:lnTo>
                    <a:pt x="2490" y="1660"/>
                  </a:lnTo>
                  <a:lnTo>
                    <a:pt x="2508" y="1531"/>
                  </a:lnTo>
                  <a:lnTo>
                    <a:pt x="2527" y="1401"/>
                  </a:lnTo>
                  <a:lnTo>
                    <a:pt x="2545" y="1272"/>
                  </a:lnTo>
                  <a:lnTo>
                    <a:pt x="2527" y="1143"/>
                  </a:lnTo>
                  <a:lnTo>
                    <a:pt x="2508" y="1014"/>
                  </a:lnTo>
                  <a:lnTo>
                    <a:pt x="2490" y="885"/>
                  </a:lnTo>
                  <a:lnTo>
                    <a:pt x="2435" y="775"/>
                  </a:lnTo>
                  <a:lnTo>
                    <a:pt x="2398" y="664"/>
                  </a:lnTo>
                  <a:lnTo>
                    <a:pt x="2324" y="553"/>
                  </a:lnTo>
                  <a:lnTo>
                    <a:pt x="2250" y="461"/>
                  </a:lnTo>
                  <a:lnTo>
                    <a:pt x="2177" y="369"/>
                  </a:lnTo>
                  <a:lnTo>
                    <a:pt x="2084" y="295"/>
                  </a:lnTo>
                  <a:lnTo>
                    <a:pt x="1992" y="221"/>
                  </a:lnTo>
                  <a:lnTo>
                    <a:pt x="1882" y="166"/>
                  </a:lnTo>
                  <a:lnTo>
                    <a:pt x="1789" y="111"/>
                  </a:lnTo>
                  <a:lnTo>
                    <a:pt x="1660" y="56"/>
                  </a:lnTo>
                  <a:lnTo>
                    <a:pt x="1550" y="37"/>
                  </a:lnTo>
                  <a:lnTo>
                    <a:pt x="1421" y="19"/>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9" name="Google Shape;1359;p5"/>
            <p:cNvSpPr/>
            <p:nvPr/>
          </p:nvSpPr>
          <p:spPr>
            <a:xfrm>
              <a:off x="4950625" y="271750"/>
              <a:ext cx="63625" cy="63650"/>
            </a:xfrm>
            <a:custGeom>
              <a:avLst/>
              <a:gdLst/>
              <a:ahLst/>
              <a:cxnLst/>
              <a:rect l="l" t="t" r="r" b="b"/>
              <a:pathLst>
                <a:path w="2545" h="2546" extrusionOk="0">
                  <a:moveTo>
                    <a:pt x="1291" y="1"/>
                  </a:moveTo>
                  <a:lnTo>
                    <a:pt x="1162" y="19"/>
                  </a:lnTo>
                  <a:lnTo>
                    <a:pt x="1033" y="19"/>
                  </a:lnTo>
                  <a:lnTo>
                    <a:pt x="904" y="56"/>
                  </a:lnTo>
                  <a:lnTo>
                    <a:pt x="793" y="93"/>
                  </a:lnTo>
                  <a:lnTo>
                    <a:pt x="682" y="148"/>
                  </a:lnTo>
                  <a:lnTo>
                    <a:pt x="572" y="204"/>
                  </a:lnTo>
                  <a:lnTo>
                    <a:pt x="480" y="278"/>
                  </a:lnTo>
                  <a:lnTo>
                    <a:pt x="387" y="351"/>
                  </a:lnTo>
                  <a:lnTo>
                    <a:pt x="295" y="444"/>
                  </a:lnTo>
                  <a:lnTo>
                    <a:pt x="221" y="536"/>
                  </a:lnTo>
                  <a:lnTo>
                    <a:pt x="166" y="628"/>
                  </a:lnTo>
                  <a:lnTo>
                    <a:pt x="111" y="739"/>
                  </a:lnTo>
                  <a:lnTo>
                    <a:pt x="55" y="868"/>
                  </a:lnTo>
                  <a:lnTo>
                    <a:pt x="37" y="978"/>
                  </a:lnTo>
                  <a:lnTo>
                    <a:pt x="0" y="1107"/>
                  </a:lnTo>
                  <a:lnTo>
                    <a:pt x="0" y="1236"/>
                  </a:lnTo>
                  <a:lnTo>
                    <a:pt x="0" y="1365"/>
                  </a:lnTo>
                  <a:lnTo>
                    <a:pt x="19" y="1494"/>
                  </a:lnTo>
                  <a:lnTo>
                    <a:pt x="37" y="1624"/>
                  </a:lnTo>
                  <a:lnTo>
                    <a:pt x="74" y="1734"/>
                  </a:lnTo>
                  <a:lnTo>
                    <a:pt x="129" y="1845"/>
                  </a:lnTo>
                  <a:lnTo>
                    <a:pt x="185" y="1955"/>
                  </a:lnTo>
                  <a:lnTo>
                    <a:pt x="258" y="2048"/>
                  </a:lnTo>
                  <a:lnTo>
                    <a:pt x="332" y="2140"/>
                  </a:lnTo>
                  <a:lnTo>
                    <a:pt x="424" y="2232"/>
                  </a:lnTo>
                  <a:lnTo>
                    <a:pt x="516" y="2306"/>
                  </a:lnTo>
                  <a:lnTo>
                    <a:pt x="609" y="2380"/>
                  </a:lnTo>
                  <a:lnTo>
                    <a:pt x="719" y="2435"/>
                  </a:lnTo>
                  <a:lnTo>
                    <a:pt x="830" y="2472"/>
                  </a:lnTo>
                  <a:lnTo>
                    <a:pt x="959" y="2509"/>
                  </a:lnTo>
                  <a:lnTo>
                    <a:pt x="1088" y="2527"/>
                  </a:lnTo>
                  <a:lnTo>
                    <a:pt x="1217" y="2545"/>
                  </a:lnTo>
                  <a:lnTo>
                    <a:pt x="1346" y="2545"/>
                  </a:lnTo>
                  <a:lnTo>
                    <a:pt x="1475" y="2527"/>
                  </a:lnTo>
                  <a:lnTo>
                    <a:pt x="1604" y="2509"/>
                  </a:lnTo>
                  <a:lnTo>
                    <a:pt x="1733" y="2453"/>
                  </a:lnTo>
                  <a:lnTo>
                    <a:pt x="1844" y="2416"/>
                  </a:lnTo>
                  <a:lnTo>
                    <a:pt x="1955" y="2343"/>
                  </a:lnTo>
                  <a:lnTo>
                    <a:pt x="2047" y="2287"/>
                  </a:lnTo>
                  <a:lnTo>
                    <a:pt x="2139" y="2195"/>
                  </a:lnTo>
                  <a:lnTo>
                    <a:pt x="2231" y="2103"/>
                  </a:lnTo>
                  <a:lnTo>
                    <a:pt x="2305" y="2011"/>
                  </a:lnTo>
                  <a:lnTo>
                    <a:pt x="2379" y="1919"/>
                  </a:lnTo>
                  <a:lnTo>
                    <a:pt x="2434" y="1789"/>
                  </a:lnTo>
                  <a:lnTo>
                    <a:pt x="2471" y="1679"/>
                  </a:lnTo>
                  <a:lnTo>
                    <a:pt x="2508" y="1550"/>
                  </a:lnTo>
                  <a:lnTo>
                    <a:pt x="2526" y="1421"/>
                  </a:lnTo>
                  <a:lnTo>
                    <a:pt x="2545" y="1292"/>
                  </a:lnTo>
                  <a:lnTo>
                    <a:pt x="2526" y="1163"/>
                  </a:lnTo>
                  <a:lnTo>
                    <a:pt x="2508" y="1034"/>
                  </a:lnTo>
                  <a:lnTo>
                    <a:pt x="2489" y="904"/>
                  </a:lnTo>
                  <a:lnTo>
                    <a:pt x="2452" y="794"/>
                  </a:lnTo>
                  <a:lnTo>
                    <a:pt x="2397" y="683"/>
                  </a:lnTo>
                  <a:lnTo>
                    <a:pt x="2323" y="573"/>
                  </a:lnTo>
                  <a:lnTo>
                    <a:pt x="2268" y="480"/>
                  </a:lnTo>
                  <a:lnTo>
                    <a:pt x="2176" y="388"/>
                  </a:lnTo>
                  <a:lnTo>
                    <a:pt x="2102" y="296"/>
                  </a:lnTo>
                  <a:lnTo>
                    <a:pt x="1992" y="222"/>
                  </a:lnTo>
                  <a:lnTo>
                    <a:pt x="1899" y="167"/>
                  </a:lnTo>
                  <a:lnTo>
                    <a:pt x="1789" y="112"/>
                  </a:lnTo>
                  <a:lnTo>
                    <a:pt x="1678" y="75"/>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0" name="Google Shape;1360;p5"/>
            <p:cNvSpPr/>
            <p:nvPr/>
          </p:nvSpPr>
          <p:spPr>
            <a:xfrm>
              <a:off x="5669700" y="1302000"/>
              <a:ext cx="63650" cy="63625"/>
            </a:xfrm>
            <a:custGeom>
              <a:avLst/>
              <a:gdLst/>
              <a:ahLst/>
              <a:cxnLst/>
              <a:rect l="l" t="t" r="r" b="b"/>
              <a:pathLst>
                <a:path w="2546" h="2545" extrusionOk="0">
                  <a:moveTo>
                    <a:pt x="1273" y="0"/>
                  </a:moveTo>
                  <a:lnTo>
                    <a:pt x="1125" y="19"/>
                  </a:lnTo>
                  <a:lnTo>
                    <a:pt x="1015" y="37"/>
                  </a:lnTo>
                  <a:lnTo>
                    <a:pt x="886" y="56"/>
                  </a:lnTo>
                  <a:lnTo>
                    <a:pt x="775" y="111"/>
                  </a:lnTo>
                  <a:lnTo>
                    <a:pt x="664" y="148"/>
                  </a:lnTo>
                  <a:lnTo>
                    <a:pt x="554" y="222"/>
                  </a:lnTo>
                  <a:lnTo>
                    <a:pt x="462" y="295"/>
                  </a:lnTo>
                  <a:lnTo>
                    <a:pt x="369" y="369"/>
                  </a:lnTo>
                  <a:lnTo>
                    <a:pt x="296" y="461"/>
                  </a:lnTo>
                  <a:lnTo>
                    <a:pt x="222" y="553"/>
                  </a:lnTo>
                  <a:lnTo>
                    <a:pt x="148" y="664"/>
                  </a:lnTo>
                  <a:lnTo>
                    <a:pt x="93" y="775"/>
                  </a:lnTo>
                  <a:lnTo>
                    <a:pt x="56" y="885"/>
                  </a:lnTo>
                  <a:lnTo>
                    <a:pt x="19" y="1014"/>
                  </a:lnTo>
                  <a:lnTo>
                    <a:pt x="1" y="1144"/>
                  </a:lnTo>
                  <a:lnTo>
                    <a:pt x="1" y="1273"/>
                  </a:lnTo>
                  <a:lnTo>
                    <a:pt x="1" y="1402"/>
                  </a:lnTo>
                  <a:lnTo>
                    <a:pt x="19" y="1531"/>
                  </a:lnTo>
                  <a:lnTo>
                    <a:pt x="56" y="1641"/>
                  </a:lnTo>
                  <a:lnTo>
                    <a:pt x="93" y="1770"/>
                  </a:lnTo>
                  <a:lnTo>
                    <a:pt x="148" y="1881"/>
                  </a:lnTo>
                  <a:lnTo>
                    <a:pt x="204" y="1973"/>
                  </a:lnTo>
                  <a:lnTo>
                    <a:pt x="277" y="2084"/>
                  </a:lnTo>
                  <a:lnTo>
                    <a:pt x="351" y="2176"/>
                  </a:lnTo>
                  <a:lnTo>
                    <a:pt x="443" y="2250"/>
                  </a:lnTo>
                  <a:lnTo>
                    <a:pt x="535" y="2324"/>
                  </a:lnTo>
                  <a:lnTo>
                    <a:pt x="646" y="2379"/>
                  </a:lnTo>
                  <a:lnTo>
                    <a:pt x="757" y="2434"/>
                  </a:lnTo>
                  <a:lnTo>
                    <a:pt x="867" y="2489"/>
                  </a:lnTo>
                  <a:lnTo>
                    <a:pt x="996" y="2508"/>
                  </a:lnTo>
                  <a:lnTo>
                    <a:pt x="1125" y="2526"/>
                  </a:lnTo>
                  <a:lnTo>
                    <a:pt x="1254" y="2545"/>
                  </a:lnTo>
                  <a:lnTo>
                    <a:pt x="1384" y="2545"/>
                  </a:lnTo>
                  <a:lnTo>
                    <a:pt x="1513" y="2526"/>
                  </a:lnTo>
                  <a:lnTo>
                    <a:pt x="1642" y="2489"/>
                  </a:lnTo>
                  <a:lnTo>
                    <a:pt x="1752" y="2453"/>
                  </a:lnTo>
                  <a:lnTo>
                    <a:pt x="1881" y="2397"/>
                  </a:lnTo>
                  <a:lnTo>
                    <a:pt x="1974" y="2342"/>
                  </a:lnTo>
                  <a:lnTo>
                    <a:pt x="2084" y="2268"/>
                  </a:lnTo>
                  <a:lnTo>
                    <a:pt x="2176" y="2176"/>
                  </a:lnTo>
                  <a:lnTo>
                    <a:pt x="2250" y="2084"/>
                  </a:lnTo>
                  <a:lnTo>
                    <a:pt x="2324" y="1992"/>
                  </a:lnTo>
                  <a:lnTo>
                    <a:pt x="2398" y="1881"/>
                  </a:lnTo>
                  <a:lnTo>
                    <a:pt x="2453" y="1770"/>
                  </a:lnTo>
                  <a:lnTo>
                    <a:pt x="2490" y="1641"/>
                  </a:lnTo>
                  <a:lnTo>
                    <a:pt x="2508" y="1531"/>
                  </a:lnTo>
                  <a:lnTo>
                    <a:pt x="2527" y="1383"/>
                  </a:lnTo>
                  <a:lnTo>
                    <a:pt x="2545" y="1254"/>
                  </a:lnTo>
                  <a:lnTo>
                    <a:pt x="2527" y="1125"/>
                  </a:lnTo>
                  <a:lnTo>
                    <a:pt x="2508" y="996"/>
                  </a:lnTo>
                  <a:lnTo>
                    <a:pt x="2471" y="885"/>
                  </a:lnTo>
                  <a:lnTo>
                    <a:pt x="2435" y="756"/>
                  </a:lnTo>
                  <a:lnTo>
                    <a:pt x="2379" y="646"/>
                  </a:lnTo>
                  <a:lnTo>
                    <a:pt x="2324" y="553"/>
                  </a:lnTo>
                  <a:lnTo>
                    <a:pt x="2250" y="461"/>
                  </a:lnTo>
                  <a:lnTo>
                    <a:pt x="2158" y="369"/>
                  </a:lnTo>
                  <a:lnTo>
                    <a:pt x="2084" y="277"/>
                  </a:lnTo>
                  <a:lnTo>
                    <a:pt x="1974" y="222"/>
                  </a:lnTo>
                  <a:lnTo>
                    <a:pt x="1881" y="148"/>
                  </a:lnTo>
                  <a:lnTo>
                    <a:pt x="1771" y="93"/>
                  </a:lnTo>
                  <a:lnTo>
                    <a:pt x="1642" y="56"/>
                  </a:lnTo>
                  <a:lnTo>
                    <a:pt x="1531"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1" name="Google Shape;1361;p5"/>
            <p:cNvSpPr/>
            <p:nvPr/>
          </p:nvSpPr>
          <p:spPr>
            <a:xfrm>
              <a:off x="5170500" y="885750"/>
              <a:ext cx="62700" cy="62725"/>
            </a:xfrm>
            <a:custGeom>
              <a:avLst/>
              <a:gdLst/>
              <a:ahLst/>
              <a:cxnLst/>
              <a:rect l="l" t="t" r="r" b="b"/>
              <a:pathLst>
                <a:path w="2508" h="2509" extrusionOk="0">
                  <a:moveTo>
                    <a:pt x="1254" y="1"/>
                  </a:moveTo>
                  <a:lnTo>
                    <a:pt x="1125" y="19"/>
                  </a:lnTo>
                  <a:lnTo>
                    <a:pt x="1014" y="38"/>
                  </a:lnTo>
                  <a:lnTo>
                    <a:pt x="904" y="56"/>
                  </a:lnTo>
                  <a:lnTo>
                    <a:pt x="775" y="93"/>
                  </a:lnTo>
                  <a:lnTo>
                    <a:pt x="682" y="148"/>
                  </a:lnTo>
                  <a:lnTo>
                    <a:pt x="572" y="222"/>
                  </a:lnTo>
                  <a:lnTo>
                    <a:pt x="387" y="369"/>
                  </a:lnTo>
                  <a:lnTo>
                    <a:pt x="240" y="535"/>
                  </a:lnTo>
                  <a:lnTo>
                    <a:pt x="166" y="646"/>
                  </a:lnTo>
                  <a:lnTo>
                    <a:pt x="111" y="738"/>
                  </a:lnTo>
                  <a:lnTo>
                    <a:pt x="74" y="867"/>
                  </a:lnTo>
                  <a:lnTo>
                    <a:pt x="37" y="978"/>
                  </a:lnTo>
                  <a:lnTo>
                    <a:pt x="19" y="1089"/>
                  </a:lnTo>
                  <a:lnTo>
                    <a:pt x="0" y="1218"/>
                  </a:lnTo>
                  <a:lnTo>
                    <a:pt x="19" y="1347"/>
                  </a:lnTo>
                  <a:lnTo>
                    <a:pt x="19" y="1476"/>
                  </a:lnTo>
                  <a:lnTo>
                    <a:pt x="55" y="1586"/>
                  </a:lnTo>
                  <a:lnTo>
                    <a:pt x="92" y="1715"/>
                  </a:lnTo>
                  <a:lnTo>
                    <a:pt x="148" y="1826"/>
                  </a:lnTo>
                  <a:lnTo>
                    <a:pt x="203" y="1937"/>
                  </a:lnTo>
                  <a:lnTo>
                    <a:pt x="277" y="2029"/>
                  </a:lnTo>
                  <a:lnTo>
                    <a:pt x="351" y="2121"/>
                  </a:lnTo>
                  <a:lnTo>
                    <a:pt x="443" y="2213"/>
                  </a:lnTo>
                  <a:lnTo>
                    <a:pt x="535" y="2287"/>
                  </a:lnTo>
                  <a:lnTo>
                    <a:pt x="646" y="2342"/>
                  </a:lnTo>
                  <a:lnTo>
                    <a:pt x="756" y="2398"/>
                  </a:lnTo>
                  <a:lnTo>
                    <a:pt x="867" y="2453"/>
                  </a:lnTo>
                  <a:lnTo>
                    <a:pt x="977" y="2490"/>
                  </a:lnTo>
                  <a:lnTo>
                    <a:pt x="1106" y="2508"/>
                  </a:lnTo>
                  <a:lnTo>
                    <a:pt x="1365" y="2508"/>
                  </a:lnTo>
                  <a:lnTo>
                    <a:pt x="1494" y="2490"/>
                  </a:lnTo>
                  <a:lnTo>
                    <a:pt x="1604" y="2471"/>
                  </a:lnTo>
                  <a:lnTo>
                    <a:pt x="1733" y="2416"/>
                  </a:lnTo>
                  <a:lnTo>
                    <a:pt x="1844" y="2379"/>
                  </a:lnTo>
                  <a:lnTo>
                    <a:pt x="1936" y="2305"/>
                  </a:lnTo>
                  <a:lnTo>
                    <a:pt x="2047" y="2232"/>
                  </a:lnTo>
                  <a:lnTo>
                    <a:pt x="2139" y="2158"/>
                  </a:lnTo>
                  <a:lnTo>
                    <a:pt x="2213" y="2066"/>
                  </a:lnTo>
                  <a:lnTo>
                    <a:pt x="2287" y="1974"/>
                  </a:lnTo>
                  <a:lnTo>
                    <a:pt x="2360" y="1863"/>
                  </a:lnTo>
                  <a:lnTo>
                    <a:pt x="2416" y="1752"/>
                  </a:lnTo>
                  <a:lnTo>
                    <a:pt x="2452" y="1642"/>
                  </a:lnTo>
                  <a:lnTo>
                    <a:pt x="2489" y="1531"/>
                  </a:lnTo>
                  <a:lnTo>
                    <a:pt x="2508" y="1402"/>
                  </a:lnTo>
                  <a:lnTo>
                    <a:pt x="2508" y="1273"/>
                  </a:lnTo>
                  <a:lnTo>
                    <a:pt x="2508" y="1144"/>
                  </a:lnTo>
                  <a:lnTo>
                    <a:pt x="2489" y="1015"/>
                  </a:lnTo>
                  <a:lnTo>
                    <a:pt x="2452" y="904"/>
                  </a:lnTo>
                  <a:lnTo>
                    <a:pt x="2416" y="775"/>
                  </a:lnTo>
                  <a:lnTo>
                    <a:pt x="2360" y="664"/>
                  </a:lnTo>
                  <a:lnTo>
                    <a:pt x="2305" y="572"/>
                  </a:lnTo>
                  <a:lnTo>
                    <a:pt x="2231" y="462"/>
                  </a:lnTo>
                  <a:lnTo>
                    <a:pt x="2157" y="369"/>
                  </a:lnTo>
                  <a:lnTo>
                    <a:pt x="2065" y="296"/>
                  </a:lnTo>
                  <a:lnTo>
                    <a:pt x="1955" y="222"/>
                  </a:lnTo>
                  <a:lnTo>
                    <a:pt x="1862" y="167"/>
                  </a:lnTo>
                  <a:lnTo>
                    <a:pt x="1752" y="111"/>
                  </a:lnTo>
                  <a:lnTo>
                    <a:pt x="1641" y="56"/>
                  </a:lnTo>
                  <a:lnTo>
                    <a:pt x="1512" y="38"/>
                  </a:lnTo>
                  <a:lnTo>
                    <a:pt x="1383"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2" name="Google Shape;1362;p5"/>
            <p:cNvSpPr/>
            <p:nvPr/>
          </p:nvSpPr>
          <p:spPr>
            <a:xfrm>
              <a:off x="4936800" y="352425"/>
              <a:ext cx="62700" cy="62725"/>
            </a:xfrm>
            <a:custGeom>
              <a:avLst/>
              <a:gdLst/>
              <a:ahLst/>
              <a:cxnLst/>
              <a:rect l="l" t="t" r="r" b="b"/>
              <a:pathLst>
                <a:path w="2508" h="2509" extrusionOk="0">
                  <a:moveTo>
                    <a:pt x="1143" y="1"/>
                  </a:moveTo>
                  <a:lnTo>
                    <a:pt x="1014" y="19"/>
                  </a:lnTo>
                  <a:lnTo>
                    <a:pt x="885" y="38"/>
                  </a:lnTo>
                  <a:lnTo>
                    <a:pt x="774" y="93"/>
                  </a:lnTo>
                  <a:lnTo>
                    <a:pt x="664" y="130"/>
                  </a:lnTo>
                  <a:lnTo>
                    <a:pt x="553" y="203"/>
                  </a:lnTo>
                  <a:lnTo>
                    <a:pt x="461" y="277"/>
                  </a:lnTo>
                  <a:lnTo>
                    <a:pt x="369" y="351"/>
                  </a:lnTo>
                  <a:lnTo>
                    <a:pt x="295" y="443"/>
                  </a:lnTo>
                  <a:lnTo>
                    <a:pt x="221" y="535"/>
                  </a:lnTo>
                  <a:lnTo>
                    <a:pt x="148" y="646"/>
                  </a:lnTo>
                  <a:lnTo>
                    <a:pt x="92" y="757"/>
                  </a:lnTo>
                  <a:lnTo>
                    <a:pt x="55" y="867"/>
                  </a:lnTo>
                  <a:lnTo>
                    <a:pt x="18" y="996"/>
                  </a:lnTo>
                  <a:lnTo>
                    <a:pt x="0" y="1107"/>
                  </a:lnTo>
                  <a:lnTo>
                    <a:pt x="0" y="1236"/>
                  </a:lnTo>
                  <a:lnTo>
                    <a:pt x="0" y="1365"/>
                  </a:lnTo>
                  <a:lnTo>
                    <a:pt x="18" y="1494"/>
                  </a:lnTo>
                  <a:lnTo>
                    <a:pt x="55" y="1605"/>
                  </a:lnTo>
                  <a:lnTo>
                    <a:pt x="92" y="1715"/>
                  </a:lnTo>
                  <a:lnTo>
                    <a:pt x="148" y="1826"/>
                  </a:lnTo>
                  <a:lnTo>
                    <a:pt x="203" y="1937"/>
                  </a:lnTo>
                  <a:lnTo>
                    <a:pt x="350" y="2121"/>
                  </a:lnTo>
                  <a:lnTo>
                    <a:pt x="535" y="2269"/>
                  </a:lnTo>
                  <a:lnTo>
                    <a:pt x="627" y="2324"/>
                  </a:lnTo>
                  <a:lnTo>
                    <a:pt x="738" y="2379"/>
                  </a:lnTo>
                  <a:lnTo>
                    <a:pt x="848" y="2435"/>
                  </a:lnTo>
                  <a:lnTo>
                    <a:pt x="959" y="2471"/>
                  </a:lnTo>
                  <a:lnTo>
                    <a:pt x="1088" y="2490"/>
                  </a:lnTo>
                  <a:lnTo>
                    <a:pt x="1199" y="2508"/>
                  </a:lnTo>
                  <a:lnTo>
                    <a:pt x="1328" y="2490"/>
                  </a:lnTo>
                  <a:lnTo>
                    <a:pt x="1457" y="2490"/>
                  </a:lnTo>
                  <a:lnTo>
                    <a:pt x="1586" y="2453"/>
                  </a:lnTo>
                  <a:lnTo>
                    <a:pt x="1696" y="2416"/>
                  </a:lnTo>
                  <a:lnTo>
                    <a:pt x="1807" y="2361"/>
                  </a:lnTo>
                  <a:lnTo>
                    <a:pt x="1918" y="2305"/>
                  </a:lnTo>
                  <a:lnTo>
                    <a:pt x="2010" y="2232"/>
                  </a:lnTo>
                  <a:lnTo>
                    <a:pt x="2102" y="2158"/>
                  </a:lnTo>
                  <a:lnTo>
                    <a:pt x="2194" y="2066"/>
                  </a:lnTo>
                  <a:lnTo>
                    <a:pt x="2268" y="1974"/>
                  </a:lnTo>
                  <a:lnTo>
                    <a:pt x="2342" y="1881"/>
                  </a:lnTo>
                  <a:lnTo>
                    <a:pt x="2397" y="1771"/>
                  </a:lnTo>
                  <a:lnTo>
                    <a:pt x="2434" y="1642"/>
                  </a:lnTo>
                  <a:lnTo>
                    <a:pt x="2471" y="1531"/>
                  </a:lnTo>
                  <a:lnTo>
                    <a:pt x="2489" y="1402"/>
                  </a:lnTo>
                  <a:lnTo>
                    <a:pt x="2508" y="1273"/>
                  </a:lnTo>
                  <a:lnTo>
                    <a:pt x="2508" y="1144"/>
                  </a:lnTo>
                  <a:lnTo>
                    <a:pt x="2489" y="1015"/>
                  </a:lnTo>
                  <a:lnTo>
                    <a:pt x="2452" y="904"/>
                  </a:lnTo>
                  <a:lnTo>
                    <a:pt x="2415" y="794"/>
                  </a:lnTo>
                  <a:lnTo>
                    <a:pt x="2360" y="683"/>
                  </a:lnTo>
                  <a:lnTo>
                    <a:pt x="2305" y="572"/>
                  </a:lnTo>
                  <a:lnTo>
                    <a:pt x="2231" y="462"/>
                  </a:lnTo>
                  <a:lnTo>
                    <a:pt x="2157" y="369"/>
                  </a:lnTo>
                  <a:lnTo>
                    <a:pt x="2065" y="296"/>
                  </a:lnTo>
                  <a:lnTo>
                    <a:pt x="1973" y="222"/>
                  </a:lnTo>
                  <a:lnTo>
                    <a:pt x="1862" y="148"/>
                  </a:lnTo>
                  <a:lnTo>
                    <a:pt x="1752" y="93"/>
                  </a:lnTo>
                  <a:lnTo>
                    <a:pt x="1641" y="56"/>
                  </a:lnTo>
                  <a:lnTo>
                    <a:pt x="1512" y="19"/>
                  </a:lnTo>
                  <a:lnTo>
                    <a:pt x="14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3" name="Google Shape;1363;p5"/>
            <p:cNvSpPr/>
            <p:nvPr/>
          </p:nvSpPr>
          <p:spPr>
            <a:xfrm>
              <a:off x="4987950" y="526200"/>
              <a:ext cx="62725" cy="62725"/>
            </a:xfrm>
            <a:custGeom>
              <a:avLst/>
              <a:gdLst/>
              <a:ahLst/>
              <a:cxnLst/>
              <a:rect l="l" t="t" r="r" b="b"/>
              <a:pathLst>
                <a:path w="2509" h="2509" extrusionOk="0">
                  <a:moveTo>
                    <a:pt x="1144" y="1"/>
                  </a:moveTo>
                  <a:lnTo>
                    <a:pt x="1015" y="19"/>
                  </a:lnTo>
                  <a:lnTo>
                    <a:pt x="904" y="56"/>
                  </a:lnTo>
                  <a:lnTo>
                    <a:pt x="794" y="93"/>
                  </a:lnTo>
                  <a:lnTo>
                    <a:pt x="683" y="148"/>
                  </a:lnTo>
                  <a:lnTo>
                    <a:pt x="572" y="204"/>
                  </a:lnTo>
                  <a:lnTo>
                    <a:pt x="388" y="351"/>
                  </a:lnTo>
                  <a:lnTo>
                    <a:pt x="240" y="536"/>
                  </a:lnTo>
                  <a:lnTo>
                    <a:pt x="167" y="628"/>
                  </a:lnTo>
                  <a:lnTo>
                    <a:pt x="111" y="738"/>
                  </a:lnTo>
                  <a:lnTo>
                    <a:pt x="74" y="849"/>
                  </a:lnTo>
                  <a:lnTo>
                    <a:pt x="38" y="960"/>
                  </a:lnTo>
                  <a:lnTo>
                    <a:pt x="19" y="1089"/>
                  </a:lnTo>
                  <a:lnTo>
                    <a:pt x="1" y="1218"/>
                  </a:lnTo>
                  <a:lnTo>
                    <a:pt x="1" y="1347"/>
                  </a:lnTo>
                  <a:lnTo>
                    <a:pt x="19" y="1457"/>
                  </a:lnTo>
                  <a:lnTo>
                    <a:pt x="56" y="1587"/>
                  </a:lnTo>
                  <a:lnTo>
                    <a:pt x="93" y="1697"/>
                  </a:lnTo>
                  <a:lnTo>
                    <a:pt x="130" y="1808"/>
                  </a:lnTo>
                  <a:lnTo>
                    <a:pt x="203" y="1918"/>
                  </a:lnTo>
                  <a:lnTo>
                    <a:pt x="259" y="2029"/>
                  </a:lnTo>
                  <a:lnTo>
                    <a:pt x="351" y="2121"/>
                  </a:lnTo>
                  <a:lnTo>
                    <a:pt x="425" y="2195"/>
                  </a:lnTo>
                  <a:lnTo>
                    <a:pt x="535" y="2269"/>
                  </a:lnTo>
                  <a:lnTo>
                    <a:pt x="628" y="2343"/>
                  </a:lnTo>
                  <a:lnTo>
                    <a:pt x="738" y="2398"/>
                  </a:lnTo>
                  <a:lnTo>
                    <a:pt x="849" y="2453"/>
                  </a:lnTo>
                  <a:lnTo>
                    <a:pt x="978" y="2472"/>
                  </a:lnTo>
                  <a:lnTo>
                    <a:pt x="1107" y="2508"/>
                  </a:lnTo>
                  <a:lnTo>
                    <a:pt x="1347" y="2508"/>
                  </a:lnTo>
                  <a:lnTo>
                    <a:pt x="1476" y="2490"/>
                  </a:lnTo>
                  <a:lnTo>
                    <a:pt x="1605" y="2472"/>
                  </a:lnTo>
                  <a:lnTo>
                    <a:pt x="1715" y="2416"/>
                  </a:lnTo>
                  <a:lnTo>
                    <a:pt x="1826" y="2379"/>
                  </a:lnTo>
                  <a:lnTo>
                    <a:pt x="1937" y="2306"/>
                  </a:lnTo>
                  <a:lnTo>
                    <a:pt x="2029" y="2232"/>
                  </a:lnTo>
                  <a:lnTo>
                    <a:pt x="2121" y="2158"/>
                  </a:lnTo>
                  <a:lnTo>
                    <a:pt x="2213" y="2066"/>
                  </a:lnTo>
                  <a:lnTo>
                    <a:pt x="2287" y="1974"/>
                  </a:lnTo>
                  <a:lnTo>
                    <a:pt x="2342" y="1882"/>
                  </a:lnTo>
                  <a:lnTo>
                    <a:pt x="2398" y="1771"/>
                  </a:lnTo>
                  <a:lnTo>
                    <a:pt x="2453" y="1642"/>
                  </a:lnTo>
                  <a:lnTo>
                    <a:pt x="2490" y="1531"/>
                  </a:lnTo>
                  <a:lnTo>
                    <a:pt x="2508" y="1402"/>
                  </a:lnTo>
                  <a:lnTo>
                    <a:pt x="2508" y="1273"/>
                  </a:lnTo>
                  <a:lnTo>
                    <a:pt x="2508" y="1144"/>
                  </a:lnTo>
                  <a:lnTo>
                    <a:pt x="2490" y="1015"/>
                  </a:lnTo>
                  <a:lnTo>
                    <a:pt x="2453" y="904"/>
                  </a:lnTo>
                  <a:lnTo>
                    <a:pt x="2416" y="775"/>
                  </a:lnTo>
                  <a:lnTo>
                    <a:pt x="2361" y="665"/>
                  </a:lnTo>
                  <a:lnTo>
                    <a:pt x="2305" y="572"/>
                  </a:lnTo>
                  <a:lnTo>
                    <a:pt x="2232" y="462"/>
                  </a:lnTo>
                  <a:lnTo>
                    <a:pt x="2158" y="388"/>
                  </a:lnTo>
                  <a:lnTo>
                    <a:pt x="2066" y="296"/>
                  </a:lnTo>
                  <a:lnTo>
                    <a:pt x="1955" y="222"/>
                  </a:lnTo>
                  <a:lnTo>
                    <a:pt x="1863" y="167"/>
                  </a:lnTo>
                  <a:lnTo>
                    <a:pt x="1752" y="111"/>
                  </a:lnTo>
                  <a:lnTo>
                    <a:pt x="1642" y="56"/>
                  </a:lnTo>
                  <a:lnTo>
                    <a:pt x="1513" y="38"/>
                  </a:lnTo>
                  <a:lnTo>
                    <a:pt x="1384"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4" name="Google Shape;1364;p5"/>
            <p:cNvSpPr/>
            <p:nvPr/>
          </p:nvSpPr>
          <p:spPr>
            <a:xfrm>
              <a:off x="5444750" y="1179850"/>
              <a:ext cx="62725" cy="62700"/>
            </a:xfrm>
            <a:custGeom>
              <a:avLst/>
              <a:gdLst/>
              <a:ahLst/>
              <a:cxnLst/>
              <a:rect l="l" t="t" r="r" b="b"/>
              <a:pathLst>
                <a:path w="2509" h="2508" extrusionOk="0">
                  <a:moveTo>
                    <a:pt x="1107" y="0"/>
                  </a:moveTo>
                  <a:lnTo>
                    <a:pt x="997" y="19"/>
                  </a:lnTo>
                  <a:lnTo>
                    <a:pt x="867" y="56"/>
                  </a:lnTo>
                  <a:lnTo>
                    <a:pt x="757" y="111"/>
                  </a:lnTo>
                  <a:lnTo>
                    <a:pt x="646" y="148"/>
                  </a:lnTo>
                  <a:lnTo>
                    <a:pt x="536" y="221"/>
                  </a:lnTo>
                  <a:lnTo>
                    <a:pt x="443" y="295"/>
                  </a:lnTo>
                  <a:lnTo>
                    <a:pt x="351" y="369"/>
                  </a:lnTo>
                  <a:lnTo>
                    <a:pt x="277" y="461"/>
                  </a:lnTo>
                  <a:lnTo>
                    <a:pt x="204" y="572"/>
                  </a:lnTo>
                  <a:lnTo>
                    <a:pt x="148" y="664"/>
                  </a:lnTo>
                  <a:lnTo>
                    <a:pt x="93" y="775"/>
                  </a:lnTo>
                  <a:lnTo>
                    <a:pt x="56" y="904"/>
                  </a:lnTo>
                  <a:lnTo>
                    <a:pt x="19" y="1014"/>
                  </a:lnTo>
                  <a:lnTo>
                    <a:pt x="1" y="1143"/>
                  </a:lnTo>
                  <a:lnTo>
                    <a:pt x="1" y="1272"/>
                  </a:lnTo>
                  <a:lnTo>
                    <a:pt x="1" y="1402"/>
                  </a:lnTo>
                  <a:lnTo>
                    <a:pt x="19" y="1512"/>
                  </a:lnTo>
                  <a:lnTo>
                    <a:pt x="56" y="1641"/>
                  </a:lnTo>
                  <a:lnTo>
                    <a:pt x="93" y="1752"/>
                  </a:lnTo>
                  <a:lnTo>
                    <a:pt x="148" y="1862"/>
                  </a:lnTo>
                  <a:lnTo>
                    <a:pt x="222" y="1955"/>
                  </a:lnTo>
                  <a:lnTo>
                    <a:pt x="370" y="2139"/>
                  </a:lnTo>
                  <a:lnTo>
                    <a:pt x="554" y="2287"/>
                  </a:lnTo>
                  <a:lnTo>
                    <a:pt x="646" y="2342"/>
                  </a:lnTo>
                  <a:lnTo>
                    <a:pt x="757" y="2397"/>
                  </a:lnTo>
                  <a:lnTo>
                    <a:pt x="867" y="2452"/>
                  </a:lnTo>
                  <a:lnTo>
                    <a:pt x="978" y="2471"/>
                  </a:lnTo>
                  <a:lnTo>
                    <a:pt x="1107" y="2489"/>
                  </a:lnTo>
                  <a:lnTo>
                    <a:pt x="1236" y="2508"/>
                  </a:lnTo>
                  <a:lnTo>
                    <a:pt x="1365" y="2508"/>
                  </a:lnTo>
                  <a:lnTo>
                    <a:pt x="1476" y="2489"/>
                  </a:lnTo>
                  <a:lnTo>
                    <a:pt x="1605" y="2452"/>
                  </a:lnTo>
                  <a:lnTo>
                    <a:pt x="1716" y="2416"/>
                  </a:lnTo>
                  <a:lnTo>
                    <a:pt x="1826" y="2360"/>
                  </a:lnTo>
                  <a:lnTo>
                    <a:pt x="1937" y="2305"/>
                  </a:lnTo>
                  <a:lnTo>
                    <a:pt x="2029" y="2231"/>
                  </a:lnTo>
                  <a:lnTo>
                    <a:pt x="2121" y="2139"/>
                  </a:lnTo>
                  <a:lnTo>
                    <a:pt x="2213" y="2065"/>
                  </a:lnTo>
                  <a:lnTo>
                    <a:pt x="2287" y="1955"/>
                  </a:lnTo>
                  <a:lnTo>
                    <a:pt x="2343" y="1862"/>
                  </a:lnTo>
                  <a:lnTo>
                    <a:pt x="2398" y="1752"/>
                  </a:lnTo>
                  <a:lnTo>
                    <a:pt x="2435" y="1641"/>
                  </a:lnTo>
                  <a:lnTo>
                    <a:pt x="2472" y="1512"/>
                  </a:lnTo>
                  <a:lnTo>
                    <a:pt x="2490" y="1383"/>
                  </a:lnTo>
                  <a:lnTo>
                    <a:pt x="2508" y="1254"/>
                  </a:lnTo>
                  <a:lnTo>
                    <a:pt x="2490" y="1125"/>
                  </a:lnTo>
                  <a:lnTo>
                    <a:pt x="2472" y="1014"/>
                  </a:lnTo>
                  <a:lnTo>
                    <a:pt x="2453" y="885"/>
                  </a:lnTo>
                  <a:lnTo>
                    <a:pt x="2398" y="775"/>
                  </a:lnTo>
                  <a:lnTo>
                    <a:pt x="2361" y="664"/>
                  </a:lnTo>
                  <a:lnTo>
                    <a:pt x="2287" y="553"/>
                  </a:lnTo>
                  <a:lnTo>
                    <a:pt x="2213" y="461"/>
                  </a:lnTo>
                  <a:lnTo>
                    <a:pt x="2140" y="369"/>
                  </a:lnTo>
                  <a:lnTo>
                    <a:pt x="2048" y="295"/>
                  </a:lnTo>
                  <a:lnTo>
                    <a:pt x="1955" y="221"/>
                  </a:lnTo>
                  <a:lnTo>
                    <a:pt x="1845" y="148"/>
                  </a:lnTo>
                  <a:lnTo>
                    <a:pt x="1734" y="92"/>
                  </a:lnTo>
                  <a:lnTo>
                    <a:pt x="1623" y="56"/>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5" name="Google Shape;1365;p5"/>
            <p:cNvSpPr/>
            <p:nvPr/>
          </p:nvSpPr>
          <p:spPr>
            <a:xfrm>
              <a:off x="5895575" y="1422300"/>
              <a:ext cx="62700" cy="62725"/>
            </a:xfrm>
            <a:custGeom>
              <a:avLst/>
              <a:gdLst/>
              <a:ahLst/>
              <a:cxnLst/>
              <a:rect l="l" t="t" r="r" b="b"/>
              <a:pathLst>
                <a:path w="2508" h="2509" extrusionOk="0">
                  <a:moveTo>
                    <a:pt x="1180" y="1"/>
                  </a:moveTo>
                  <a:lnTo>
                    <a:pt x="1051" y="19"/>
                  </a:lnTo>
                  <a:lnTo>
                    <a:pt x="941" y="38"/>
                  </a:lnTo>
                  <a:lnTo>
                    <a:pt x="812" y="74"/>
                  </a:lnTo>
                  <a:lnTo>
                    <a:pt x="701" y="130"/>
                  </a:lnTo>
                  <a:lnTo>
                    <a:pt x="590" y="185"/>
                  </a:lnTo>
                  <a:lnTo>
                    <a:pt x="498" y="259"/>
                  </a:lnTo>
                  <a:lnTo>
                    <a:pt x="406" y="333"/>
                  </a:lnTo>
                  <a:lnTo>
                    <a:pt x="314" y="425"/>
                  </a:lnTo>
                  <a:lnTo>
                    <a:pt x="240" y="517"/>
                  </a:lnTo>
                  <a:lnTo>
                    <a:pt x="166" y="609"/>
                  </a:lnTo>
                  <a:lnTo>
                    <a:pt x="111" y="720"/>
                  </a:lnTo>
                  <a:lnTo>
                    <a:pt x="74" y="830"/>
                  </a:lnTo>
                  <a:lnTo>
                    <a:pt x="37" y="959"/>
                  </a:lnTo>
                  <a:lnTo>
                    <a:pt x="0" y="1089"/>
                  </a:lnTo>
                  <a:lnTo>
                    <a:pt x="0" y="1218"/>
                  </a:lnTo>
                  <a:lnTo>
                    <a:pt x="0" y="1347"/>
                  </a:lnTo>
                  <a:lnTo>
                    <a:pt x="19" y="1476"/>
                  </a:lnTo>
                  <a:lnTo>
                    <a:pt x="37" y="1586"/>
                  </a:lnTo>
                  <a:lnTo>
                    <a:pt x="74" y="1715"/>
                  </a:lnTo>
                  <a:lnTo>
                    <a:pt x="129" y="1826"/>
                  </a:lnTo>
                  <a:lnTo>
                    <a:pt x="185" y="1918"/>
                  </a:lnTo>
                  <a:lnTo>
                    <a:pt x="259" y="2029"/>
                  </a:lnTo>
                  <a:lnTo>
                    <a:pt x="332" y="2121"/>
                  </a:lnTo>
                  <a:lnTo>
                    <a:pt x="424" y="2195"/>
                  </a:lnTo>
                  <a:lnTo>
                    <a:pt x="517" y="2287"/>
                  </a:lnTo>
                  <a:lnTo>
                    <a:pt x="627" y="2342"/>
                  </a:lnTo>
                  <a:lnTo>
                    <a:pt x="738" y="2398"/>
                  </a:lnTo>
                  <a:lnTo>
                    <a:pt x="849" y="2453"/>
                  </a:lnTo>
                  <a:lnTo>
                    <a:pt x="959" y="2490"/>
                  </a:lnTo>
                  <a:lnTo>
                    <a:pt x="1088" y="2508"/>
                  </a:lnTo>
                  <a:lnTo>
                    <a:pt x="1346" y="2508"/>
                  </a:lnTo>
                  <a:lnTo>
                    <a:pt x="1475" y="2490"/>
                  </a:lnTo>
                  <a:lnTo>
                    <a:pt x="1586" y="2471"/>
                  </a:lnTo>
                  <a:lnTo>
                    <a:pt x="1697" y="2435"/>
                  </a:lnTo>
                  <a:lnTo>
                    <a:pt x="1807" y="2379"/>
                  </a:lnTo>
                  <a:lnTo>
                    <a:pt x="1918" y="2324"/>
                  </a:lnTo>
                  <a:lnTo>
                    <a:pt x="2010" y="2250"/>
                  </a:lnTo>
                  <a:lnTo>
                    <a:pt x="2102" y="2176"/>
                  </a:lnTo>
                  <a:lnTo>
                    <a:pt x="2195" y="2103"/>
                  </a:lnTo>
                  <a:lnTo>
                    <a:pt x="2268" y="2010"/>
                  </a:lnTo>
                  <a:lnTo>
                    <a:pt x="2324" y="1900"/>
                  </a:lnTo>
                  <a:lnTo>
                    <a:pt x="2379" y="1808"/>
                  </a:lnTo>
                  <a:lnTo>
                    <a:pt x="2434" y="1697"/>
                  </a:lnTo>
                  <a:lnTo>
                    <a:pt x="2471" y="1568"/>
                  </a:lnTo>
                  <a:lnTo>
                    <a:pt x="2490" y="1457"/>
                  </a:lnTo>
                  <a:lnTo>
                    <a:pt x="2508" y="1328"/>
                  </a:lnTo>
                  <a:lnTo>
                    <a:pt x="2508" y="1199"/>
                  </a:lnTo>
                  <a:lnTo>
                    <a:pt x="2490" y="1070"/>
                  </a:lnTo>
                  <a:lnTo>
                    <a:pt x="2471" y="959"/>
                  </a:lnTo>
                  <a:lnTo>
                    <a:pt x="2434" y="830"/>
                  </a:lnTo>
                  <a:lnTo>
                    <a:pt x="2379" y="720"/>
                  </a:lnTo>
                  <a:lnTo>
                    <a:pt x="2324" y="609"/>
                  </a:lnTo>
                  <a:lnTo>
                    <a:pt x="2268" y="517"/>
                  </a:lnTo>
                  <a:lnTo>
                    <a:pt x="2195" y="425"/>
                  </a:lnTo>
                  <a:lnTo>
                    <a:pt x="2102" y="333"/>
                  </a:lnTo>
                  <a:lnTo>
                    <a:pt x="2010" y="259"/>
                  </a:lnTo>
                  <a:lnTo>
                    <a:pt x="1899" y="185"/>
                  </a:lnTo>
                  <a:lnTo>
                    <a:pt x="1807" y="130"/>
                  </a:lnTo>
                  <a:lnTo>
                    <a:pt x="1678" y="74"/>
                  </a:lnTo>
                  <a:lnTo>
                    <a:pt x="1568" y="38"/>
                  </a:lnTo>
                  <a:lnTo>
                    <a:pt x="1439" y="19"/>
                  </a:lnTo>
                  <a:lnTo>
                    <a:pt x="13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6" name="Google Shape;1366;p5"/>
            <p:cNvSpPr/>
            <p:nvPr/>
          </p:nvSpPr>
          <p:spPr>
            <a:xfrm>
              <a:off x="6292000" y="1493750"/>
              <a:ext cx="63175" cy="62725"/>
            </a:xfrm>
            <a:custGeom>
              <a:avLst/>
              <a:gdLst/>
              <a:ahLst/>
              <a:cxnLst/>
              <a:rect l="l" t="t" r="r" b="b"/>
              <a:pathLst>
                <a:path w="2527" h="2509" extrusionOk="0">
                  <a:moveTo>
                    <a:pt x="1125" y="1"/>
                  </a:moveTo>
                  <a:lnTo>
                    <a:pt x="996" y="19"/>
                  </a:lnTo>
                  <a:lnTo>
                    <a:pt x="885" y="56"/>
                  </a:lnTo>
                  <a:lnTo>
                    <a:pt x="775" y="93"/>
                  </a:lnTo>
                  <a:lnTo>
                    <a:pt x="664" y="148"/>
                  </a:lnTo>
                  <a:lnTo>
                    <a:pt x="572" y="203"/>
                  </a:lnTo>
                  <a:lnTo>
                    <a:pt x="461" y="277"/>
                  </a:lnTo>
                  <a:lnTo>
                    <a:pt x="387" y="351"/>
                  </a:lnTo>
                  <a:lnTo>
                    <a:pt x="295" y="443"/>
                  </a:lnTo>
                  <a:lnTo>
                    <a:pt x="221" y="535"/>
                  </a:lnTo>
                  <a:lnTo>
                    <a:pt x="166" y="646"/>
                  </a:lnTo>
                  <a:lnTo>
                    <a:pt x="111" y="738"/>
                  </a:lnTo>
                  <a:lnTo>
                    <a:pt x="74" y="849"/>
                  </a:lnTo>
                  <a:lnTo>
                    <a:pt x="37" y="978"/>
                  </a:lnTo>
                  <a:lnTo>
                    <a:pt x="19" y="1088"/>
                  </a:lnTo>
                  <a:lnTo>
                    <a:pt x="0" y="1218"/>
                  </a:lnTo>
                  <a:lnTo>
                    <a:pt x="19" y="1347"/>
                  </a:lnTo>
                  <a:lnTo>
                    <a:pt x="19" y="1476"/>
                  </a:lnTo>
                  <a:lnTo>
                    <a:pt x="55" y="1605"/>
                  </a:lnTo>
                  <a:lnTo>
                    <a:pt x="92" y="1715"/>
                  </a:lnTo>
                  <a:lnTo>
                    <a:pt x="148" y="1826"/>
                  </a:lnTo>
                  <a:lnTo>
                    <a:pt x="203" y="1937"/>
                  </a:lnTo>
                  <a:lnTo>
                    <a:pt x="277" y="2029"/>
                  </a:lnTo>
                  <a:lnTo>
                    <a:pt x="350" y="2121"/>
                  </a:lnTo>
                  <a:lnTo>
                    <a:pt x="443" y="2213"/>
                  </a:lnTo>
                  <a:lnTo>
                    <a:pt x="535" y="2287"/>
                  </a:lnTo>
                  <a:lnTo>
                    <a:pt x="646" y="2342"/>
                  </a:lnTo>
                  <a:lnTo>
                    <a:pt x="756" y="2398"/>
                  </a:lnTo>
                  <a:lnTo>
                    <a:pt x="867" y="2453"/>
                  </a:lnTo>
                  <a:lnTo>
                    <a:pt x="996" y="2471"/>
                  </a:lnTo>
                  <a:lnTo>
                    <a:pt x="1125" y="2508"/>
                  </a:lnTo>
                  <a:lnTo>
                    <a:pt x="1383" y="2508"/>
                  </a:lnTo>
                  <a:lnTo>
                    <a:pt x="1494" y="2490"/>
                  </a:lnTo>
                  <a:lnTo>
                    <a:pt x="1623" y="2453"/>
                  </a:lnTo>
                  <a:lnTo>
                    <a:pt x="1733" y="2416"/>
                  </a:lnTo>
                  <a:lnTo>
                    <a:pt x="1844" y="2361"/>
                  </a:lnTo>
                  <a:lnTo>
                    <a:pt x="1955" y="2305"/>
                  </a:lnTo>
                  <a:lnTo>
                    <a:pt x="2047" y="2232"/>
                  </a:lnTo>
                  <a:lnTo>
                    <a:pt x="2139" y="2139"/>
                  </a:lnTo>
                  <a:lnTo>
                    <a:pt x="2231" y="2066"/>
                  </a:lnTo>
                  <a:lnTo>
                    <a:pt x="2305" y="1955"/>
                  </a:lnTo>
                  <a:lnTo>
                    <a:pt x="2360" y="1863"/>
                  </a:lnTo>
                  <a:lnTo>
                    <a:pt x="2416" y="1752"/>
                  </a:lnTo>
                  <a:lnTo>
                    <a:pt x="2452" y="1642"/>
                  </a:lnTo>
                  <a:lnTo>
                    <a:pt x="2489" y="1513"/>
                  </a:lnTo>
                  <a:lnTo>
                    <a:pt x="2508" y="1383"/>
                  </a:lnTo>
                  <a:lnTo>
                    <a:pt x="2526" y="1254"/>
                  </a:lnTo>
                  <a:lnTo>
                    <a:pt x="2508" y="1125"/>
                  </a:lnTo>
                  <a:lnTo>
                    <a:pt x="2489" y="996"/>
                  </a:lnTo>
                  <a:lnTo>
                    <a:pt x="2471" y="886"/>
                  </a:lnTo>
                  <a:lnTo>
                    <a:pt x="2416" y="757"/>
                  </a:lnTo>
                  <a:lnTo>
                    <a:pt x="2360" y="646"/>
                  </a:lnTo>
                  <a:lnTo>
                    <a:pt x="2305" y="554"/>
                  </a:lnTo>
                  <a:lnTo>
                    <a:pt x="2231" y="443"/>
                  </a:lnTo>
                  <a:lnTo>
                    <a:pt x="2157" y="369"/>
                  </a:lnTo>
                  <a:lnTo>
                    <a:pt x="2065" y="277"/>
                  </a:lnTo>
                  <a:lnTo>
                    <a:pt x="1955" y="203"/>
                  </a:lnTo>
                  <a:lnTo>
                    <a:pt x="1862" y="148"/>
                  </a:lnTo>
                  <a:lnTo>
                    <a:pt x="1752" y="93"/>
                  </a:lnTo>
                  <a:lnTo>
                    <a:pt x="1623" y="56"/>
                  </a:lnTo>
                  <a:lnTo>
                    <a:pt x="1512"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7" name="Google Shape;1367;p5"/>
            <p:cNvSpPr/>
            <p:nvPr/>
          </p:nvSpPr>
          <p:spPr>
            <a:xfrm>
              <a:off x="5302325" y="1071525"/>
              <a:ext cx="62250" cy="62250"/>
            </a:xfrm>
            <a:custGeom>
              <a:avLst/>
              <a:gdLst/>
              <a:ahLst/>
              <a:cxnLst/>
              <a:rect l="l" t="t" r="r" b="b"/>
              <a:pathLst>
                <a:path w="2490" h="2490" extrusionOk="0">
                  <a:moveTo>
                    <a:pt x="1236" y="0"/>
                  </a:moveTo>
                  <a:lnTo>
                    <a:pt x="1107" y="19"/>
                  </a:lnTo>
                  <a:lnTo>
                    <a:pt x="996" y="37"/>
                  </a:lnTo>
                  <a:lnTo>
                    <a:pt x="867" y="56"/>
                  </a:lnTo>
                  <a:lnTo>
                    <a:pt x="756" y="111"/>
                  </a:lnTo>
                  <a:lnTo>
                    <a:pt x="646" y="166"/>
                  </a:lnTo>
                  <a:lnTo>
                    <a:pt x="554" y="222"/>
                  </a:lnTo>
                  <a:lnTo>
                    <a:pt x="369" y="369"/>
                  </a:lnTo>
                  <a:lnTo>
                    <a:pt x="222" y="553"/>
                  </a:lnTo>
                  <a:lnTo>
                    <a:pt x="148" y="664"/>
                  </a:lnTo>
                  <a:lnTo>
                    <a:pt x="93" y="775"/>
                  </a:lnTo>
                  <a:lnTo>
                    <a:pt x="56" y="885"/>
                  </a:lnTo>
                  <a:lnTo>
                    <a:pt x="19" y="996"/>
                  </a:lnTo>
                  <a:lnTo>
                    <a:pt x="0" y="1125"/>
                  </a:lnTo>
                  <a:lnTo>
                    <a:pt x="0" y="1236"/>
                  </a:lnTo>
                  <a:lnTo>
                    <a:pt x="0" y="1365"/>
                  </a:lnTo>
                  <a:lnTo>
                    <a:pt x="19" y="1494"/>
                  </a:lnTo>
                  <a:lnTo>
                    <a:pt x="56" y="1604"/>
                  </a:lnTo>
                  <a:lnTo>
                    <a:pt x="93" y="1715"/>
                  </a:lnTo>
                  <a:lnTo>
                    <a:pt x="148" y="1826"/>
                  </a:lnTo>
                  <a:lnTo>
                    <a:pt x="203" y="1918"/>
                  </a:lnTo>
                  <a:lnTo>
                    <a:pt x="351" y="2102"/>
                  </a:lnTo>
                  <a:lnTo>
                    <a:pt x="535" y="2268"/>
                  </a:lnTo>
                  <a:lnTo>
                    <a:pt x="646" y="2323"/>
                  </a:lnTo>
                  <a:lnTo>
                    <a:pt x="738" y="2379"/>
                  </a:lnTo>
                  <a:lnTo>
                    <a:pt x="867" y="2434"/>
                  </a:lnTo>
                  <a:lnTo>
                    <a:pt x="978" y="2453"/>
                  </a:lnTo>
                  <a:lnTo>
                    <a:pt x="1088" y="2489"/>
                  </a:lnTo>
                  <a:lnTo>
                    <a:pt x="1346" y="2489"/>
                  </a:lnTo>
                  <a:lnTo>
                    <a:pt x="1476" y="2471"/>
                  </a:lnTo>
                  <a:lnTo>
                    <a:pt x="1586" y="2434"/>
                  </a:lnTo>
                  <a:lnTo>
                    <a:pt x="1715" y="2397"/>
                  </a:lnTo>
                  <a:lnTo>
                    <a:pt x="1826" y="2342"/>
                  </a:lnTo>
                  <a:lnTo>
                    <a:pt x="1918" y="2268"/>
                  </a:lnTo>
                  <a:lnTo>
                    <a:pt x="2029" y="2194"/>
                  </a:lnTo>
                  <a:lnTo>
                    <a:pt x="2121" y="2121"/>
                  </a:lnTo>
                  <a:lnTo>
                    <a:pt x="2195" y="2028"/>
                  </a:lnTo>
                  <a:lnTo>
                    <a:pt x="2268" y="1936"/>
                  </a:lnTo>
                  <a:lnTo>
                    <a:pt x="2342" y="1826"/>
                  </a:lnTo>
                  <a:lnTo>
                    <a:pt x="2379" y="1715"/>
                  </a:lnTo>
                  <a:lnTo>
                    <a:pt x="2434" y="1604"/>
                  </a:lnTo>
                  <a:lnTo>
                    <a:pt x="2453" y="1475"/>
                  </a:lnTo>
                  <a:lnTo>
                    <a:pt x="2471" y="1346"/>
                  </a:lnTo>
                  <a:lnTo>
                    <a:pt x="2490" y="1217"/>
                  </a:lnTo>
                  <a:lnTo>
                    <a:pt x="2471" y="1107"/>
                  </a:lnTo>
                  <a:lnTo>
                    <a:pt x="2453" y="977"/>
                  </a:lnTo>
                  <a:lnTo>
                    <a:pt x="2416" y="867"/>
                  </a:lnTo>
                  <a:lnTo>
                    <a:pt x="2379" y="756"/>
                  </a:lnTo>
                  <a:lnTo>
                    <a:pt x="2324" y="646"/>
                  </a:lnTo>
                  <a:lnTo>
                    <a:pt x="2250" y="553"/>
                  </a:lnTo>
                  <a:lnTo>
                    <a:pt x="2102" y="369"/>
                  </a:lnTo>
                  <a:lnTo>
                    <a:pt x="1918" y="222"/>
                  </a:lnTo>
                  <a:lnTo>
                    <a:pt x="1807" y="148"/>
                  </a:lnTo>
                  <a:lnTo>
                    <a:pt x="1697" y="92"/>
                  </a:lnTo>
                  <a:lnTo>
                    <a:pt x="1586" y="56"/>
                  </a:lnTo>
                  <a:lnTo>
                    <a:pt x="1476" y="37"/>
                  </a:lnTo>
                  <a:lnTo>
                    <a:pt x="1346" y="19"/>
                  </a:lnTo>
                  <a:lnTo>
                    <a:pt x="12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8" name="Google Shape;1368;p5"/>
            <p:cNvSpPr/>
            <p:nvPr/>
          </p:nvSpPr>
          <p:spPr>
            <a:xfrm>
              <a:off x="5815825" y="1408475"/>
              <a:ext cx="62250" cy="62250"/>
            </a:xfrm>
            <a:custGeom>
              <a:avLst/>
              <a:gdLst/>
              <a:ahLst/>
              <a:cxnLst/>
              <a:rect l="l" t="t" r="r" b="b"/>
              <a:pathLst>
                <a:path w="2490" h="2490" extrusionOk="0">
                  <a:moveTo>
                    <a:pt x="1144" y="1"/>
                  </a:moveTo>
                  <a:lnTo>
                    <a:pt x="1033" y="19"/>
                  </a:lnTo>
                  <a:lnTo>
                    <a:pt x="904" y="37"/>
                  </a:lnTo>
                  <a:lnTo>
                    <a:pt x="793" y="74"/>
                  </a:lnTo>
                  <a:lnTo>
                    <a:pt x="683" y="130"/>
                  </a:lnTo>
                  <a:lnTo>
                    <a:pt x="591" y="185"/>
                  </a:lnTo>
                  <a:lnTo>
                    <a:pt x="480" y="259"/>
                  </a:lnTo>
                  <a:lnTo>
                    <a:pt x="388" y="332"/>
                  </a:lnTo>
                  <a:lnTo>
                    <a:pt x="314" y="425"/>
                  </a:lnTo>
                  <a:lnTo>
                    <a:pt x="240" y="517"/>
                  </a:lnTo>
                  <a:lnTo>
                    <a:pt x="167" y="627"/>
                  </a:lnTo>
                  <a:lnTo>
                    <a:pt x="111" y="720"/>
                  </a:lnTo>
                  <a:lnTo>
                    <a:pt x="74" y="830"/>
                  </a:lnTo>
                  <a:lnTo>
                    <a:pt x="37" y="959"/>
                  </a:lnTo>
                  <a:lnTo>
                    <a:pt x="19" y="1070"/>
                  </a:lnTo>
                  <a:lnTo>
                    <a:pt x="1" y="1199"/>
                  </a:lnTo>
                  <a:lnTo>
                    <a:pt x="1" y="1328"/>
                  </a:lnTo>
                  <a:lnTo>
                    <a:pt x="19" y="1439"/>
                  </a:lnTo>
                  <a:lnTo>
                    <a:pt x="37" y="1568"/>
                  </a:lnTo>
                  <a:lnTo>
                    <a:pt x="74" y="1678"/>
                  </a:lnTo>
                  <a:lnTo>
                    <a:pt x="130" y="1789"/>
                  </a:lnTo>
                  <a:lnTo>
                    <a:pt x="185" y="1900"/>
                  </a:lnTo>
                  <a:lnTo>
                    <a:pt x="259" y="1992"/>
                  </a:lnTo>
                  <a:lnTo>
                    <a:pt x="332" y="2084"/>
                  </a:lnTo>
                  <a:lnTo>
                    <a:pt x="425" y="2158"/>
                  </a:lnTo>
                  <a:lnTo>
                    <a:pt x="517" y="2232"/>
                  </a:lnTo>
                  <a:lnTo>
                    <a:pt x="609" y="2305"/>
                  </a:lnTo>
                  <a:lnTo>
                    <a:pt x="720" y="2361"/>
                  </a:lnTo>
                  <a:lnTo>
                    <a:pt x="830" y="2416"/>
                  </a:lnTo>
                  <a:lnTo>
                    <a:pt x="941" y="2453"/>
                  </a:lnTo>
                  <a:lnTo>
                    <a:pt x="1070" y="2471"/>
                  </a:lnTo>
                  <a:lnTo>
                    <a:pt x="1199" y="2490"/>
                  </a:lnTo>
                  <a:lnTo>
                    <a:pt x="1328" y="2490"/>
                  </a:lnTo>
                  <a:lnTo>
                    <a:pt x="1439" y="2471"/>
                  </a:lnTo>
                  <a:lnTo>
                    <a:pt x="1568" y="2453"/>
                  </a:lnTo>
                  <a:lnTo>
                    <a:pt x="1678" y="2398"/>
                  </a:lnTo>
                  <a:lnTo>
                    <a:pt x="1789" y="2361"/>
                  </a:lnTo>
                  <a:lnTo>
                    <a:pt x="1900" y="2287"/>
                  </a:lnTo>
                  <a:lnTo>
                    <a:pt x="2010" y="2213"/>
                  </a:lnTo>
                  <a:lnTo>
                    <a:pt x="2103" y="2139"/>
                  </a:lnTo>
                  <a:lnTo>
                    <a:pt x="2176" y="2047"/>
                  </a:lnTo>
                  <a:lnTo>
                    <a:pt x="2268" y="1955"/>
                  </a:lnTo>
                  <a:lnTo>
                    <a:pt x="2324" y="1844"/>
                  </a:lnTo>
                  <a:lnTo>
                    <a:pt x="2379" y="1734"/>
                  </a:lnTo>
                  <a:lnTo>
                    <a:pt x="2434" y="1623"/>
                  </a:lnTo>
                  <a:lnTo>
                    <a:pt x="2471" y="1512"/>
                  </a:lnTo>
                  <a:lnTo>
                    <a:pt x="2490" y="1383"/>
                  </a:lnTo>
                  <a:lnTo>
                    <a:pt x="2490" y="1254"/>
                  </a:lnTo>
                  <a:lnTo>
                    <a:pt x="2490" y="1125"/>
                  </a:lnTo>
                  <a:lnTo>
                    <a:pt x="2471" y="1015"/>
                  </a:lnTo>
                  <a:lnTo>
                    <a:pt x="2434" y="886"/>
                  </a:lnTo>
                  <a:lnTo>
                    <a:pt x="2398" y="775"/>
                  </a:lnTo>
                  <a:lnTo>
                    <a:pt x="2342" y="664"/>
                  </a:lnTo>
                  <a:lnTo>
                    <a:pt x="2287" y="572"/>
                  </a:lnTo>
                  <a:lnTo>
                    <a:pt x="2213" y="462"/>
                  </a:lnTo>
                  <a:lnTo>
                    <a:pt x="2139" y="369"/>
                  </a:lnTo>
                  <a:lnTo>
                    <a:pt x="2047" y="296"/>
                  </a:lnTo>
                  <a:lnTo>
                    <a:pt x="1955" y="222"/>
                  </a:lnTo>
                  <a:lnTo>
                    <a:pt x="1863" y="148"/>
                  </a:lnTo>
                  <a:lnTo>
                    <a:pt x="1752" y="93"/>
                  </a:lnTo>
                  <a:lnTo>
                    <a:pt x="1642" y="56"/>
                  </a:lnTo>
                  <a:lnTo>
                    <a:pt x="1512" y="19"/>
                  </a:lnTo>
                  <a:lnTo>
                    <a:pt x="1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9" name="Google Shape;1369;p5"/>
            <p:cNvSpPr/>
            <p:nvPr/>
          </p:nvSpPr>
          <p:spPr>
            <a:xfrm>
              <a:off x="5105025" y="791725"/>
              <a:ext cx="62725" cy="62700"/>
            </a:xfrm>
            <a:custGeom>
              <a:avLst/>
              <a:gdLst/>
              <a:ahLst/>
              <a:cxnLst/>
              <a:rect l="l" t="t" r="r" b="b"/>
              <a:pathLst>
                <a:path w="2509" h="2508" extrusionOk="0">
                  <a:moveTo>
                    <a:pt x="1199" y="0"/>
                  </a:moveTo>
                  <a:lnTo>
                    <a:pt x="1070" y="19"/>
                  </a:lnTo>
                  <a:lnTo>
                    <a:pt x="960" y="37"/>
                  </a:lnTo>
                  <a:lnTo>
                    <a:pt x="831" y="74"/>
                  </a:lnTo>
                  <a:lnTo>
                    <a:pt x="720" y="129"/>
                  </a:lnTo>
                  <a:lnTo>
                    <a:pt x="609" y="185"/>
                  </a:lnTo>
                  <a:lnTo>
                    <a:pt x="517" y="258"/>
                  </a:lnTo>
                  <a:lnTo>
                    <a:pt x="425" y="332"/>
                  </a:lnTo>
                  <a:lnTo>
                    <a:pt x="333" y="424"/>
                  </a:lnTo>
                  <a:lnTo>
                    <a:pt x="259" y="517"/>
                  </a:lnTo>
                  <a:lnTo>
                    <a:pt x="185" y="609"/>
                  </a:lnTo>
                  <a:lnTo>
                    <a:pt x="130" y="719"/>
                  </a:lnTo>
                  <a:lnTo>
                    <a:pt x="75" y="830"/>
                  </a:lnTo>
                  <a:lnTo>
                    <a:pt x="38" y="959"/>
                  </a:lnTo>
                  <a:lnTo>
                    <a:pt x="19" y="1088"/>
                  </a:lnTo>
                  <a:lnTo>
                    <a:pt x="1" y="1199"/>
                  </a:lnTo>
                  <a:lnTo>
                    <a:pt x="1" y="1328"/>
                  </a:lnTo>
                  <a:lnTo>
                    <a:pt x="19" y="1457"/>
                  </a:lnTo>
                  <a:lnTo>
                    <a:pt x="38" y="1568"/>
                  </a:lnTo>
                  <a:lnTo>
                    <a:pt x="75" y="1678"/>
                  </a:lnTo>
                  <a:lnTo>
                    <a:pt x="130" y="1789"/>
                  </a:lnTo>
                  <a:lnTo>
                    <a:pt x="185" y="1899"/>
                  </a:lnTo>
                  <a:lnTo>
                    <a:pt x="333" y="2084"/>
                  </a:lnTo>
                  <a:lnTo>
                    <a:pt x="499" y="2250"/>
                  </a:lnTo>
                  <a:lnTo>
                    <a:pt x="609" y="2323"/>
                  </a:lnTo>
                  <a:lnTo>
                    <a:pt x="720" y="2379"/>
                  </a:lnTo>
                  <a:lnTo>
                    <a:pt x="831" y="2416"/>
                  </a:lnTo>
                  <a:lnTo>
                    <a:pt x="941" y="2453"/>
                  </a:lnTo>
                  <a:lnTo>
                    <a:pt x="1052" y="2489"/>
                  </a:lnTo>
                  <a:lnTo>
                    <a:pt x="1181" y="2508"/>
                  </a:lnTo>
                  <a:lnTo>
                    <a:pt x="1310" y="2508"/>
                  </a:lnTo>
                  <a:lnTo>
                    <a:pt x="1439" y="2489"/>
                  </a:lnTo>
                  <a:lnTo>
                    <a:pt x="1550" y="2471"/>
                  </a:lnTo>
                  <a:lnTo>
                    <a:pt x="1679" y="2434"/>
                  </a:lnTo>
                  <a:lnTo>
                    <a:pt x="1789" y="2379"/>
                  </a:lnTo>
                  <a:lnTo>
                    <a:pt x="1900" y="2323"/>
                  </a:lnTo>
                  <a:lnTo>
                    <a:pt x="1992" y="2250"/>
                  </a:lnTo>
                  <a:lnTo>
                    <a:pt x="2084" y="2176"/>
                  </a:lnTo>
                  <a:lnTo>
                    <a:pt x="2177" y="2084"/>
                  </a:lnTo>
                  <a:lnTo>
                    <a:pt x="2250" y="1992"/>
                  </a:lnTo>
                  <a:lnTo>
                    <a:pt x="2324" y="1899"/>
                  </a:lnTo>
                  <a:lnTo>
                    <a:pt x="2379" y="1789"/>
                  </a:lnTo>
                  <a:lnTo>
                    <a:pt x="2435" y="1678"/>
                  </a:lnTo>
                  <a:lnTo>
                    <a:pt x="2472" y="1549"/>
                  </a:lnTo>
                  <a:lnTo>
                    <a:pt x="2490" y="1420"/>
                  </a:lnTo>
                  <a:lnTo>
                    <a:pt x="2509" y="1291"/>
                  </a:lnTo>
                  <a:lnTo>
                    <a:pt x="2509" y="1180"/>
                  </a:lnTo>
                  <a:lnTo>
                    <a:pt x="2490" y="1051"/>
                  </a:lnTo>
                  <a:lnTo>
                    <a:pt x="2472" y="941"/>
                  </a:lnTo>
                  <a:lnTo>
                    <a:pt x="2435" y="812"/>
                  </a:lnTo>
                  <a:lnTo>
                    <a:pt x="2379" y="719"/>
                  </a:lnTo>
                  <a:lnTo>
                    <a:pt x="2324" y="609"/>
                  </a:lnTo>
                  <a:lnTo>
                    <a:pt x="2177" y="424"/>
                  </a:lnTo>
                  <a:lnTo>
                    <a:pt x="2011" y="258"/>
                  </a:lnTo>
                  <a:lnTo>
                    <a:pt x="1900" y="185"/>
                  </a:lnTo>
                  <a:lnTo>
                    <a:pt x="1808" y="129"/>
                  </a:lnTo>
                  <a:lnTo>
                    <a:pt x="1697" y="74"/>
                  </a:lnTo>
                  <a:lnTo>
                    <a:pt x="1568" y="37"/>
                  </a:lnTo>
                  <a:lnTo>
                    <a:pt x="1458" y="19"/>
                  </a:lnTo>
                  <a:lnTo>
                    <a:pt x="13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0" name="Google Shape;1370;p5"/>
            <p:cNvSpPr/>
            <p:nvPr/>
          </p:nvSpPr>
          <p:spPr>
            <a:xfrm>
              <a:off x="5590425" y="1288175"/>
              <a:ext cx="62250" cy="62700"/>
            </a:xfrm>
            <a:custGeom>
              <a:avLst/>
              <a:gdLst/>
              <a:ahLst/>
              <a:cxnLst/>
              <a:rect l="l" t="t" r="r" b="b"/>
              <a:pathLst>
                <a:path w="2490" h="2508" extrusionOk="0">
                  <a:moveTo>
                    <a:pt x="1254" y="0"/>
                  </a:moveTo>
                  <a:lnTo>
                    <a:pt x="1125" y="19"/>
                  </a:lnTo>
                  <a:lnTo>
                    <a:pt x="1014" y="37"/>
                  </a:lnTo>
                  <a:lnTo>
                    <a:pt x="885" y="56"/>
                  </a:lnTo>
                  <a:lnTo>
                    <a:pt x="775" y="92"/>
                  </a:lnTo>
                  <a:lnTo>
                    <a:pt x="664" y="148"/>
                  </a:lnTo>
                  <a:lnTo>
                    <a:pt x="572" y="203"/>
                  </a:lnTo>
                  <a:lnTo>
                    <a:pt x="388" y="351"/>
                  </a:lnTo>
                  <a:lnTo>
                    <a:pt x="222" y="535"/>
                  </a:lnTo>
                  <a:lnTo>
                    <a:pt x="166" y="646"/>
                  </a:lnTo>
                  <a:lnTo>
                    <a:pt x="111" y="738"/>
                  </a:lnTo>
                  <a:lnTo>
                    <a:pt x="56" y="848"/>
                  </a:lnTo>
                  <a:lnTo>
                    <a:pt x="37" y="977"/>
                  </a:lnTo>
                  <a:lnTo>
                    <a:pt x="0" y="1088"/>
                  </a:lnTo>
                  <a:lnTo>
                    <a:pt x="0" y="1217"/>
                  </a:lnTo>
                  <a:lnTo>
                    <a:pt x="0" y="1346"/>
                  </a:lnTo>
                  <a:lnTo>
                    <a:pt x="19" y="1475"/>
                  </a:lnTo>
                  <a:lnTo>
                    <a:pt x="37" y="1586"/>
                  </a:lnTo>
                  <a:lnTo>
                    <a:pt x="74" y="1715"/>
                  </a:lnTo>
                  <a:lnTo>
                    <a:pt x="129" y="1826"/>
                  </a:lnTo>
                  <a:lnTo>
                    <a:pt x="185" y="1918"/>
                  </a:lnTo>
                  <a:lnTo>
                    <a:pt x="258" y="2028"/>
                  </a:lnTo>
                  <a:lnTo>
                    <a:pt x="351" y="2121"/>
                  </a:lnTo>
                  <a:lnTo>
                    <a:pt x="424" y="2194"/>
                  </a:lnTo>
                  <a:lnTo>
                    <a:pt x="535" y="2287"/>
                  </a:lnTo>
                  <a:lnTo>
                    <a:pt x="627" y="2342"/>
                  </a:lnTo>
                  <a:lnTo>
                    <a:pt x="738" y="2397"/>
                  </a:lnTo>
                  <a:lnTo>
                    <a:pt x="867" y="2452"/>
                  </a:lnTo>
                  <a:lnTo>
                    <a:pt x="978" y="2471"/>
                  </a:lnTo>
                  <a:lnTo>
                    <a:pt x="1107" y="2508"/>
                  </a:lnTo>
                  <a:lnTo>
                    <a:pt x="1365" y="2508"/>
                  </a:lnTo>
                  <a:lnTo>
                    <a:pt x="1475" y="2489"/>
                  </a:lnTo>
                  <a:lnTo>
                    <a:pt x="1604" y="2452"/>
                  </a:lnTo>
                  <a:lnTo>
                    <a:pt x="1715" y="2416"/>
                  </a:lnTo>
                  <a:lnTo>
                    <a:pt x="1826" y="2360"/>
                  </a:lnTo>
                  <a:lnTo>
                    <a:pt x="1918" y="2305"/>
                  </a:lnTo>
                  <a:lnTo>
                    <a:pt x="2102" y="2157"/>
                  </a:lnTo>
                  <a:lnTo>
                    <a:pt x="2268" y="1973"/>
                  </a:lnTo>
                  <a:lnTo>
                    <a:pt x="2324" y="1881"/>
                  </a:lnTo>
                  <a:lnTo>
                    <a:pt x="2379" y="1770"/>
                  </a:lnTo>
                  <a:lnTo>
                    <a:pt x="2434" y="1660"/>
                  </a:lnTo>
                  <a:lnTo>
                    <a:pt x="2453" y="1549"/>
                  </a:lnTo>
                  <a:lnTo>
                    <a:pt x="2489" y="1420"/>
                  </a:lnTo>
                  <a:lnTo>
                    <a:pt x="2489" y="1291"/>
                  </a:lnTo>
                  <a:lnTo>
                    <a:pt x="2489" y="1162"/>
                  </a:lnTo>
                  <a:lnTo>
                    <a:pt x="2471" y="1051"/>
                  </a:lnTo>
                  <a:lnTo>
                    <a:pt x="2453" y="922"/>
                  </a:lnTo>
                  <a:lnTo>
                    <a:pt x="2416" y="811"/>
                  </a:lnTo>
                  <a:lnTo>
                    <a:pt x="2360" y="701"/>
                  </a:lnTo>
                  <a:lnTo>
                    <a:pt x="2305" y="590"/>
                  </a:lnTo>
                  <a:lnTo>
                    <a:pt x="2231" y="480"/>
                  </a:lnTo>
                  <a:lnTo>
                    <a:pt x="2139" y="387"/>
                  </a:lnTo>
                  <a:lnTo>
                    <a:pt x="2065" y="314"/>
                  </a:lnTo>
                  <a:lnTo>
                    <a:pt x="1955" y="240"/>
                  </a:lnTo>
                  <a:lnTo>
                    <a:pt x="1863" y="166"/>
                  </a:lnTo>
                  <a:lnTo>
                    <a:pt x="1752" y="111"/>
                  </a:lnTo>
                  <a:lnTo>
                    <a:pt x="1623" y="74"/>
                  </a:lnTo>
                  <a:lnTo>
                    <a:pt x="1512" y="37"/>
                  </a:lnTo>
                  <a:lnTo>
                    <a:pt x="1383"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1" name="Google Shape;1371;p5"/>
            <p:cNvSpPr/>
            <p:nvPr/>
          </p:nvSpPr>
          <p:spPr>
            <a:xfrm>
              <a:off x="5039575" y="697675"/>
              <a:ext cx="62250" cy="62275"/>
            </a:xfrm>
            <a:custGeom>
              <a:avLst/>
              <a:gdLst/>
              <a:ahLst/>
              <a:cxnLst/>
              <a:rect l="l" t="t" r="r" b="b"/>
              <a:pathLst>
                <a:path w="2490" h="2491" extrusionOk="0">
                  <a:moveTo>
                    <a:pt x="1236" y="1"/>
                  </a:moveTo>
                  <a:lnTo>
                    <a:pt x="1107" y="19"/>
                  </a:lnTo>
                  <a:lnTo>
                    <a:pt x="978" y="38"/>
                  </a:lnTo>
                  <a:lnTo>
                    <a:pt x="867" y="75"/>
                  </a:lnTo>
                  <a:lnTo>
                    <a:pt x="757" y="112"/>
                  </a:lnTo>
                  <a:lnTo>
                    <a:pt x="646" y="167"/>
                  </a:lnTo>
                  <a:lnTo>
                    <a:pt x="554" y="222"/>
                  </a:lnTo>
                  <a:lnTo>
                    <a:pt x="370" y="388"/>
                  </a:lnTo>
                  <a:lnTo>
                    <a:pt x="222" y="572"/>
                  </a:lnTo>
                  <a:lnTo>
                    <a:pt x="148" y="665"/>
                  </a:lnTo>
                  <a:lnTo>
                    <a:pt x="93" y="775"/>
                  </a:lnTo>
                  <a:lnTo>
                    <a:pt x="56" y="886"/>
                  </a:lnTo>
                  <a:lnTo>
                    <a:pt x="38" y="1015"/>
                  </a:lnTo>
                  <a:lnTo>
                    <a:pt x="19" y="1126"/>
                  </a:lnTo>
                  <a:lnTo>
                    <a:pt x="1" y="1255"/>
                  </a:lnTo>
                  <a:lnTo>
                    <a:pt x="19" y="1365"/>
                  </a:lnTo>
                  <a:lnTo>
                    <a:pt x="38" y="1494"/>
                  </a:lnTo>
                  <a:lnTo>
                    <a:pt x="56" y="1605"/>
                  </a:lnTo>
                  <a:lnTo>
                    <a:pt x="111" y="1716"/>
                  </a:lnTo>
                  <a:lnTo>
                    <a:pt x="148" y="1826"/>
                  </a:lnTo>
                  <a:lnTo>
                    <a:pt x="222" y="1937"/>
                  </a:lnTo>
                  <a:lnTo>
                    <a:pt x="370" y="2121"/>
                  </a:lnTo>
                  <a:lnTo>
                    <a:pt x="554" y="2269"/>
                  </a:lnTo>
                  <a:lnTo>
                    <a:pt x="646" y="2343"/>
                  </a:lnTo>
                  <a:lnTo>
                    <a:pt x="757" y="2379"/>
                  </a:lnTo>
                  <a:lnTo>
                    <a:pt x="867" y="2435"/>
                  </a:lnTo>
                  <a:lnTo>
                    <a:pt x="996" y="2472"/>
                  </a:lnTo>
                  <a:lnTo>
                    <a:pt x="1107" y="2490"/>
                  </a:lnTo>
                  <a:lnTo>
                    <a:pt x="1365" y="2490"/>
                  </a:lnTo>
                  <a:lnTo>
                    <a:pt x="1476" y="2472"/>
                  </a:lnTo>
                  <a:lnTo>
                    <a:pt x="1605" y="2435"/>
                  </a:lnTo>
                  <a:lnTo>
                    <a:pt x="1715" y="2398"/>
                  </a:lnTo>
                  <a:lnTo>
                    <a:pt x="1808" y="2343"/>
                  </a:lnTo>
                  <a:lnTo>
                    <a:pt x="1918" y="2287"/>
                  </a:lnTo>
                  <a:lnTo>
                    <a:pt x="2103" y="2140"/>
                  </a:lnTo>
                  <a:lnTo>
                    <a:pt x="2269" y="1955"/>
                  </a:lnTo>
                  <a:lnTo>
                    <a:pt x="2324" y="1845"/>
                  </a:lnTo>
                  <a:lnTo>
                    <a:pt x="2379" y="1753"/>
                  </a:lnTo>
                  <a:lnTo>
                    <a:pt x="2416" y="1642"/>
                  </a:lnTo>
                  <a:lnTo>
                    <a:pt x="2453" y="1513"/>
                  </a:lnTo>
                  <a:lnTo>
                    <a:pt x="2490" y="1402"/>
                  </a:lnTo>
                  <a:lnTo>
                    <a:pt x="2490" y="1273"/>
                  </a:lnTo>
                  <a:lnTo>
                    <a:pt x="2490" y="1144"/>
                  </a:lnTo>
                  <a:lnTo>
                    <a:pt x="2471" y="1015"/>
                  </a:lnTo>
                  <a:lnTo>
                    <a:pt x="2435" y="904"/>
                  </a:lnTo>
                  <a:lnTo>
                    <a:pt x="2398" y="794"/>
                  </a:lnTo>
                  <a:lnTo>
                    <a:pt x="2342" y="683"/>
                  </a:lnTo>
                  <a:lnTo>
                    <a:pt x="2287" y="572"/>
                  </a:lnTo>
                  <a:lnTo>
                    <a:pt x="2213" y="480"/>
                  </a:lnTo>
                  <a:lnTo>
                    <a:pt x="2121" y="388"/>
                  </a:lnTo>
                  <a:lnTo>
                    <a:pt x="2029" y="296"/>
                  </a:lnTo>
                  <a:lnTo>
                    <a:pt x="1937" y="222"/>
                  </a:lnTo>
                  <a:lnTo>
                    <a:pt x="1826" y="148"/>
                  </a:lnTo>
                  <a:lnTo>
                    <a:pt x="1715" y="112"/>
                  </a:lnTo>
                  <a:lnTo>
                    <a:pt x="1605" y="56"/>
                  </a:lnTo>
                  <a:lnTo>
                    <a:pt x="1476"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2" name="Google Shape;1372;p5"/>
            <p:cNvSpPr/>
            <p:nvPr/>
          </p:nvSpPr>
          <p:spPr>
            <a:xfrm>
              <a:off x="6372200" y="1508500"/>
              <a:ext cx="29050" cy="61800"/>
            </a:xfrm>
            <a:custGeom>
              <a:avLst/>
              <a:gdLst/>
              <a:ahLst/>
              <a:cxnLst/>
              <a:rect l="l" t="t" r="r" b="b"/>
              <a:pathLst>
                <a:path w="1162" h="2472" extrusionOk="0">
                  <a:moveTo>
                    <a:pt x="1033" y="1"/>
                  </a:moveTo>
                  <a:lnTo>
                    <a:pt x="922" y="38"/>
                  </a:lnTo>
                  <a:lnTo>
                    <a:pt x="812" y="74"/>
                  </a:lnTo>
                  <a:lnTo>
                    <a:pt x="701" y="111"/>
                  </a:lnTo>
                  <a:lnTo>
                    <a:pt x="498" y="240"/>
                  </a:lnTo>
                  <a:lnTo>
                    <a:pt x="332" y="406"/>
                  </a:lnTo>
                  <a:lnTo>
                    <a:pt x="185" y="591"/>
                  </a:lnTo>
                  <a:lnTo>
                    <a:pt x="129" y="683"/>
                  </a:lnTo>
                  <a:lnTo>
                    <a:pt x="93" y="793"/>
                  </a:lnTo>
                  <a:lnTo>
                    <a:pt x="56" y="904"/>
                  </a:lnTo>
                  <a:lnTo>
                    <a:pt x="19" y="1015"/>
                  </a:lnTo>
                  <a:lnTo>
                    <a:pt x="0" y="1144"/>
                  </a:lnTo>
                  <a:lnTo>
                    <a:pt x="0" y="1254"/>
                  </a:lnTo>
                  <a:lnTo>
                    <a:pt x="19" y="1384"/>
                  </a:lnTo>
                  <a:lnTo>
                    <a:pt x="37" y="1494"/>
                  </a:lnTo>
                  <a:lnTo>
                    <a:pt x="93" y="1715"/>
                  </a:lnTo>
                  <a:lnTo>
                    <a:pt x="203" y="1918"/>
                  </a:lnTo>
                  <a:lnTo>
                    <a:pt x="351" y="2084"/>
                  </a:lnTo>
                  <a:lnTo>
                    <a:pt x="517" y="2232"/>
                  </a:lnTo>
                  <a:lnTo>
                    <a:pt x="719" y="2361"/>
                  </a:lnTo>
                  <a:lnTo>
                    <a:pt x="941" y="2434"/>
                  </a:lnTo>
                  <a:lnTo>
                    <a:pt x="1051" y="2453"/>
                  </a:lnTo>
                  <a:lnTo>
                    <a:pt x="1162" y="2471"/>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3" name="Google Shape;1373;p5"/>
            <p:cNvSpPr/>
            <p:nvPr/>
          </p:nvSpPr>
          <p:spPr>
            <a:xfrm>
              <a:off x="5236400" y="980250"/>
              <a:ext cx="62725" cy="62250"/>
            </a:xfrm>
            <a:custGeom>
              <a:avLst/>
              <a:gdLst/>
              <a:ahLst/>
              <a:cxnLst/>
              <a:rect l="l" t="t" r="r" b="b"/>
              <a:pathLst>
                <a:path w="2509" h="2490" extrusionOk="0">
                  <a:moveTo>
                    <a:pt x="1162" y="0"/>
                  </a:moveTo>
                  <a:lnTo>
                    <a:pt x="1052" y="19"/>
                  </a:lnTo>
                  <a:lnTo>
                    <a:pt x="923" y="37"/>
                  </a:lnTo>
                  <a:lnTo>
                    <a:pt x="812" y="74"/>
                  </a:lnTo>
                  <a:lnTo>
                    <a:pt x="701" y="130"/>
                  </a:lnTo>
                  <a:lnTo>
                    <a:pt x="591" y="185"/>
                  </a:lnTo>
                  <a:lnTo>
                    <a:pt x="480" y="259"/>
                  </a:lnTo>
                  <a:lnTo>
                    <a:pt x="388" y="332"/>
                  </a:lnTo>
                  <a:lnTo>
                    <a:pt x="314" y="425"/>
                  </a:lnTo>
                  <a:lnTo>
                    <a:pt x="241" y="517"/>
                  </a:lnTo>
                  <a:lnTo>
                    <a:pt x="167" y="627"/>
                  </a:lnTo>
                  <a:lnTo>
                    <a:pt x="111" y="738"/>
                  </a:lnTo>
                  <a:lnTo>
                    <a:pt x="75" y="849"/>
                  </a:lnTo>
                  <a:lnTo>
                    <a:pt x="38" y="978"/>
                  </a:lnTo>
                  <a:lnTo>
                    <a:pt x="1" y="1107"/>
                  </a:lnTo>
                  <a:lnTo>
                    <a:pt x="1" y="1217"/>
                  </a:lnTo>
                  <a:lnTo>
                    <a:pt x="1" y="1346"/>
                  </a:lnTo>
                  <a:lnTo>
                    <a:pt x="19" y="1476"/>
                  </a:lnTo>
                  <a:lnTo>
                    <a:pt x="56" y="1586"/>
                  </a:lnTo>
                  <a:lnTo>
                    <a:pt x="93" y="1697"/>
                  </a:lnTo>
                  <a:lnTo>
                    <a:pt x="148" y="1807"/>
                  </a:lnTo>
                  <a:lnTo>
                    <a:pt x="204" y="1918"/>
                  </a:lnTo>
                  <a:lnTo>
                    <a:pt x="351" y="2102"/>
                  </a:lnTo>
                  <a:lnTo>
                    <a:pt x="517" y="2250"/>
                  </a:lnTo>
                  <a:lnTo>
                    <a:pt x="628" y="2324"/>
                  </a:lnTo>
                  <a:lnTo>
                    <a:pt x="738" y="2379"/>
                  </a:lnTo>
                  <a:lnTo>
                    <a:pt x="849" y="2434"/>
                  </a:lnTo>
                  <a:lnTo>
                    <a:pt x="960" y="2453"/>
                  </a:lnTo>
                  <a:lnTo>
                    <a:pt x="1070" y="2490"/>
                  </a:lnTo>
                  <a:lnTo>
                    <a:pt x="1328" y="2490"/>
                  </a:lnTo>
                  <a:lnTo>
                    <a:pt x="1457" y="2471"/>
                  </a:lnTo>
                  <a:lnTo>
                    <a:pt x="1587" y="2453"/>
                  </a:lnTo>
                  <a:lnTo>
                    <a:pt x="1697" y="2416"/>
                  </a:lnTo>
                  <a:lnTo>
                    <a:pt x="1808" y="2361"/>
                  </a:lnTo>
                  <a:lnTo>
                    <a:pt x="1918" y="2305"/>
                  </a:lnTo>
                  <a:lnTo>
                    <a:pt x="2011" y="2232"/>
                  </a:lnTo>
                  <a:lnTo>
                    <a:pt x="2103" y="2158"/>
                  </a:lnTo>
                  <a:lnTo>
                    <a:pt x="2195" y="2066"/>
                  </a:lnTo>
                  <a:lnTo>
                    <a:pt x="2269" y="1973"/>
                  </a:lnTo>
                  <a:lnTo>
                    <a:pt x="2342" y="1863"/>
                  </a:lnTo>
                  <a:lnTo>
                    <a:pt x="2398" y="1752"/>
                  </a:lnTo>
                  <a:lnTo>
                    <a:pt x="2435" y="1641"/>
                  </a:lnTo>
                  <a:lnTo>
                    <a:pt x="2472" y="1512"/>
                  </a:lnTo>
                  <a:lnTo>
                    <a:pt x="2490" y="1402"/>
                  </a:lnTo>
                  <a:lnTo>
                    <a:pt x="2508" y="1273"/>
                  </a:lnTo>
                  <a:lnTo>
                    <a:pt x="2490" y="1144"/>
                  </a:lnTo>
                  <a:lnTo>
                    <a:pt x="2472" y="1015"/>
                  </a:lnTo>
                  <a:lnTo>
                    <a:pt x="2453" y="904"/>
                  </a:lnTo>
                  <a:lnTo>
                    <a:pt x="2416" y="793"/>
                  </a:lnTo>
                  <a:lnTo>
                    <a:pt x="2361" y="683"/>
                  </a:lnTo>
                  <a:lnTo>
                    <a:pt x="2306" y="572"/>
                  </a:lnTo>
                  <a:lnTo>
                    <a:pt x="2158" y="388"/>
                  </a:lnTo>
                  <a:lnTo>
                    <a:pt x="1974" y="240"/>
                  </a:lnTo>
                  <a:lnTo>
                    <a:pt x="1882" y="166"/>
                  </a:lnTo>
                  <a:lnTo>
                    <a:pt x="1771" y="111"/>
                  </a:lnTo>
                  <a:lnTo>
                    <a:pt x="1660" y="74"/>
                  </a:lnTo>
                  <a:lnTo>
                    <a:pt x="1550" y="37"/>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4" name="Google Shape;1374;p5"/>
            <p:cNvSpPr/>
            <p:nvPr/>
          </p:nvSpPr>
          <p:spPr>
            <a:xfrm>
              <a:off x="5736550" y="1394650"/>
              <a:ext cx="61325" cy="61325"/>
            </a:xfrm>
            <a:custGeom>
              <a:avLst/>
              <a:gdLst/>
              <a:ahLst/>
              <a:cxnLst/>
              <a:rect l="l" t="t" r="r" b="b"/>
              <a:pathLst>
                <a:path w="2453" h="2453" extrusionOk="0">
                  <a:moveTo>
                    <a:pt x="1106" y="0"/>
                  </a:moveTo>
                  <a:lnTo>
                    <a:pt x="977" y="19"/>
                  </a:lnTo>
                  <a:lnTo>
                    <a:pt x="867" y="56"/>
                  </a:lnTo>
                  <a:lnTo>
                    <a:pt x="756" y="93"/>
                  </a:lnTo>
                  <a:lnTo>
                    <a:pt x="646" y="148"/>
                  </a:lnTo>
                  <a:lnTo>
                    <a:pt x="535" y="222"/>
                  </a:lnTo>
                  <a:lnTo>
                    <a:pt x="443" y="277"/>
                  </a:lnTo>
                  <a:lnTo>
                    <a:pt x="351" y="369"/>
                  </a:lnTo>
                  <a:lnTo>
                    <a:pt x="277" y="461"/>
                  </a:lnTo>
                  <a:lnTo>
                    <a:pt x="203" y="554"/>
                  </a:lnTo>
                  <a:lnTo>
                    <a:pt x="148" y="664"/>
                  </a:lnTo>
                  <a:lnTo>
                    <a:pt x="92" y="756"/>
                  </a:lnTo>
                  <a:lnTo>
                    <a:pt x="37" y="885"/>
                  </a:lnTo>
                  <a:lnTo>
                    <a:pt x="19" y="996"/>
                  </a:lnTo>
                  <a:lnTo>
                    <a:pt x="0" y="1107"/>
                  </a:lnTo>
                  <a:lnTo>
                    <a:pt x="0" y="1236"/>
                  </a:lnTo>
                  <a:lnTo>
                    <a:pt x="0" y="1346"/>
                  </a:lnTo>
                  <a:lnTo>
                    <a:pt x="19" y="1475"/>
                  </a:lnTo>
                  <a:lnTo>
                    <a:pt x="56" y="1586"/>
                  </a:lnTo>
                  <a:lnTo>
                    <a:pt x="92" y="1697"/>
                  </a:lnTo>
                  <a:lnTo>
                    <a:pt x="203" y="1900"/>
                  </a:lnTo>
                  <a:lnTo>
                    <a:pt x="351" y="2084"/>
                  </a:lnTo>
                  <a:lnTo>
                    <a:pt x="535" y="2231"/>
                  </a:lnTo>
                  <a:lnTo>
                    <a:pt x="738" y="2342"/>
                  </a:lnTo>
                  <a:lnTo>
                    <a:pt x="848" y="2379"/>
                  </a:lnTo>
                  <a:lnTo>
                    <a:pt x="959" y="2416"/>
                  </a:lnTo>
                  <a:lnTo>
                    <a:pt x="1070" y="2434"/>
                  </a:lnTo>
                  <a:lnTo>
                    <a:pt x="1199" y="2453"/>
                  </a:lnTo>
                  <a:lnTo>
                    <a:pt x="1309" y="2453"/>
                  </a:lnTo>
                  <a:lnTo>
                    <a:pt x="1438" y="2434"/>
                  </a:lnTo>
                  <a:lnTo>
                    <a:pt x="1549" y="2397"/>
                  </a:lnTo>
                  <a:lnTo>
                    <a:pt x="1660" y="2361"/>
                  </a:lnTo>
                  <a:lnTo>
                    <a:pt x="1770" y="2305"/>
                  </a:lnTo>
                  <a:lnTo>
                    <a:pt x="1881" y="2250"/>
                  </a:lnTo>
                  <a:lnTo>
                    <a:pt x="1973" y="2176"/>
                  </a:lnTo>
                  <a:lnTo>
                    <a:pt x="2065" y="2102"/>
                  </a:lnTo>
                  <a:lnTo>
                    <a:pt x="2139" y="2010"/>
                  </a:lnTo>
                  <a:lnTo>
                    <a:pt x="2213" y="1918"/>
                  </a:lnTo>
                  <a:lnTo>
                    <a:pt x="2287" y="1807"/>
                  </a:lnTo>
                  <a:lnTo>
                    <a:pt x="2342" y="1715"/>
                  </a:lnTo>
                  <a:lnTo>
                    <a:pt x="2379" y="1605"/>
                  </a:lnTo>
                  <a:lnTo>
                    <a:pt x="2416" y="1475"/>
                  </a:lnTo>
                  <a:lnTo>
                    <a:pt x="2434" y="1365"/>
                  </a:lnTo>
                  <a:lnTo>
                    <a:pt x="2452" y="1236"/>
                  </a:lnTo>
                  <a:lnTo>
                    <a:pt x="2452" y="1107"/>
                  </a:lnTo>
                  <a:lnTo>
                    <a:pt x="2434" y="996"/>
                  </a:lnTo>
                  <a:lnTo>
                    <a:pt x="2397" y="885"/>
                  </a:lnTo>
                  <a:lnTo>
                    <a:pt x="2360" y="756"/>
                  </a:lnTo>
                  <a:lnTo>
                    <a:pt x="2305" y="664"/>
                  </a:lnTo>
                  <a:lnTo>
                    <a:pt x="2231" y="554"/>
                  </a:lnTo>
                  <a:lnTo>
                    <a:pt x="2176" y="461"/>
                  </a:lnTo>
                  <a:lnTo>
                    <a:pt x="2084" y="369"/>
                  </a:lnTo>
                  <a:lnTo>
                    <a:pt x="1992" y="277"/>
                  </a:lnTo>
                  <a:lnTo>
                    <a:pt x="1899" y="222"/>
                  </a:lnTo>
                  <a:lnTo>
                    <a:pt x="1807" y="148"/>
                  </a:lnTo>
                  <a:lnTo>
                    <a:pt x="1697" y="93"/>
                  </a:lnTo>
                  <a:lnTo>
                    <a:pt x="1586" y="56"/>
                  </a:lnTo>
                  <a:lnTo>
                    <a:pt x="1457" y="19"/>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5" name="Google Shape;1375;p5"/>
            <p:cNvSpPr/>
            <p:nvPr/>
          </p:nvSpPr>
          <p:spPr>
            <a:xfrm>
              <a:off x="5511125" y="1274800"/>
              <a:ext cx="60875" cy="60875"/>
            </a:xfrm>
            <a:custGeom>
              <a:avLst/>
              <a:gdLst/>
              <a:ahLst/>
              <a:cxnLst/>
              <a:rect l="l" t="t" r="r" b="b"/>
              <a:pathLst>
                <a:path w="2435" h="2435" extrusionOk="0">
                  <a:moveTo>
                    <a:pt x="1107" y="0"/>
                  </a:moveTo>
                  <a:lnTo>
                    <a:pt x="978" y="19"/>
                  </a:lnTo>
                  <a:lnTo>
                    <a:pt x="868" y="56"/>
                  </a:lnTo>
                  <a:lnTo>
                    <a:pt x="757" y="93"/>
                  </a:lnTo>
                  <a:lnTo>
                    <a:pt x="554" y="203"/>
                  </a:lnTo>
                  <a:lnTo>
                    <a:pt x="370" y="351"/>
                  </a:lnTo>
                  <a:lnTo>
                    <a:pt x="222" y="535"/>
                  </a:lnTo>
                  <a:lnTo>
                    <a:pt x="112" y="738"/>
                  </a:lnTo>
                  <a:lnTo>
                    <a:pt x="56" y="849"/>
                  </a:lnTo>
                  <a:lnTo>
                    <a:pt x="38" y="959"/>
                  </a:lnTo>
                  <a:lnTo>
                    <a:pt x="1" y="1070"/>
                  </a:lnTo>
                  <a:lnTo>
                    <a:pt x="1" y="1199"/>
                  </a:lnTo>
                  <a:lnTo>
                    <a:pt x="1" y="1310"/>
                  </a:lnTo>
                  <a:lnTo>
                    <a:pt x="19" y="1439"/>
                  </a:lnTo>
                  <a:lnTo>
                    <a:pt x="56" y="1549"/>
                  </a:lnTo>
                  <a:lnTo>
                    <a:pt x="93" y="1678"/>
                  </a:lnTo>
                  <a:lnTo>
                    <a:pt x="148" y="1771"/>
                  </a:lnTo>
                  <a:lnTo>
                    <a:pt x="204" y="1881"/>
                  </a:lnTo>
                  <a:lnTo>
                    <a:pt x="278" y="1973"/>
                  </a:lnTo>
                  <a:lnTo>
                    <a:pt x="351" y="2066"/>
                  </a:lnTo>
                  <a:lnTo>
                    <a:pt x="443" y="2158"/>
                  </a:lnTo>
                  <a:lnTo>
                    <a:pt x="536" y="2232"/>
                  </a:lnTo>
                  <a:lnTo>
                    <a:pt x="646" y="2287"/>
                  </a:lnTo>
                  <a:lnTo>
                    <a:pt x="738" y="2342"/>
                  </a:lnTo>
                  <a:lnTo>
                    <a:pt x="868" y="2379"/>
                  </a:lnTo>
                  <a:lnTo>
                    <a:pt x="978" y="2416"/>
                  </a:lnTo>
                  <a:lnTo>
                    <a:pt x="1107" y="2434"/>
                  </a:lnTo>
                  <a:lnTo>
                    <a:pt x="1347" y="2434"/>
                  </a:lnTo>
                  <a:lnTo>
                    <a:pt x="1458" y="2416"/>
                  </a:lnTo>
                  <a:lnTo>
                    <a:pt x="1568" y="2379"/>
                  </a:lnTo>
                  <a:lnTo>
                    <a:pt x="1679" y="2342"/>
                  </a:lnTo>
                  <a:lnTo>
                    <a:pt x="1882" y="2232"/>
                  </a:lnTo>
                  <a:lnTo>
                    <a:pt x="2066" y="2084"/>
                  </a:lnTo>
                  <a:lnTo>
                    <a:pt x="2214" y="1918"/>
                  </a:lnTo>
                  <a:lnTo>
                    <a:pt x="2343" y="1715"/>
                  </a:lnTo>
                  <a:lnTo>
                    <a:pt x="2379" y="1605"/>
                  </a:lnTo>
                  <a:lnTo>
                    <a:pt x="2416" y="1494"/>
                  </a:lnTo>
                  <a:lnTo>
                    <a:pt x="2435" y="1365"/>
                  </a:lnTo>
                  <a:lnTo>
                    <a:pt x="2435" y="1254"/>
                  </a:lnTo>
                  <a:lnTo>
                    <a:pt x="2435" y="1125"/>
                  </a:lnTo>
                  <a:lnTo>
                    <a:pt x="2416" y="996"/>
                  </a:lnTo>
                  <a:lnTo>
                    <a:pt x="2398" y="886"/>
                  </a:lnTo>
                  <a:lnTo>
                    <a:pt x="2361" y="775"/>
                  </a:lnTo>
                  <a:lnTo>
                    <a:pt x="2306" y="664"/>
                  </a:lnTo>
                  <a:lnTo>
                    <a:pt x="2232" y="554"/>
                  </a:lnTo>
                  <a:lnTo>
                    <a:pt x="2158" y="461"/>
                  </a:lnTo>
                  <a:lnTo>
                    <a:pt x="2084" y="369"/>
                  </a:lnTo>
                  <a:lnTo>
                    <a:pt x="1992" y="295"/>
                  </a:lnTo>
                  <a:lnTo>
                    <a:pt x="1900" y="222"/>
                  </a:lnTo>
                  <a:lnTo>
                    <a:pt x="1808" y="148"/>
                  </a:lnTo>
                  <a:lnTo>
                    <a:pt x="1697" y="93"/>
                  </a:lnTo>
                  <a:lnTo>
                    <a:pt x="1587" y="56"/>
                  </a:lnTo>
                  <a:lnTo>
                    <a:pt x="1458"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6" name="Google Shape;1376;p5"/>
            <p:cNvSpPr/>
            <p:nvPr/>
          </p:nvSpPr>
          <p:spPr>
            <a:xfrm>
              <a:off x="4923425" y="433100"/>
              <a:ext cx="60875" cy="60875"/>
            </a:xfrm>
            <a:custGeom>
              <a:avLst/>
              <a:gdLst/>
              <a:ahLst/>
              <a:cxnLst/>
              <a:rect l="l" t="t" r="r" b="b"/>
              <a:pathLst>
                <a:path w="2435" h="2435" extrusionOk="0">
                  <a:moveTo>
                    <a:pt x="1088" y="0"/>
                  </a:moveTo>
                  <a:lnTo>
                    <a:pt x="978" y="19"/>
                  </a:lnTo>
                  <a:lnTo>
                    <a:pt x="867" y="56"/>
                  </a:lnTo>
                  <a:lnTo>
                    <a:pt x="756" y="93"/>
                  </a:lnTo>
                  <a:lnTo>
                    <a:pt x="535" y="203"/>
                  </a:lnTo>
                  <a:lnTo>
                    <a:pt x="369" y="351"/>
                  </a:lnTo>
                  <a:lnTo>
                    <a:pt x="222" y="535"/>
                  </a:lnTo>
                  <a:lnTo>
                    <a:pt x="93" y="738"/>
                  </a:lnTo>
                  <a:lnTo>
                    <a:pt x="56" y="849"/>
                  </a:lnTo>
                  <a:lnTo>
                    <a:pt x="19" y="959"/>
                  </a:lnTo>
                  <a:lnTo>
                    <a:pt x="0" y="1070"/>
                  </a:lnTo>
                  <a:lnTo>
                    <a:pt x="0" y="1199"/>
                  </a:lnTo>
                  <a:lnTo>
                    <a:pt x="0" y="1309"/>
                  </a:lnTo>
                  <a:lnTo>
                    <a:pt x="19" y="1439"/>
                  </a:lnTo>
                  <a:lnTo>
                    <a:pt x="37" y="1549"/>
                  </a:lnTo>
                  <a:lnTo>
                    <a:pt x="74" y="1660"/>
                  </a:lnTo>
                  <a:lnTo>
                    <a:pt x="129" y="1770"/>
                  </a:lnTo>
                  <a:lnTo>
                    <a:pt x="203" y="1881"/>
                  </a:lnTo>
                  <a:lnTo>
                    <a:pt x="277" y="1973"/>
                  </a:lnTo>
                  <a:lnTo>
                    <a:pt x="351" y="2065"/>
                  </a:lnTo>
                  <a:lnTo>
                    <a:pt x="443" y="2139"/>
                  </a:lnTo>
                  <a:lnTo>
                    <a:pt x="535" y="2213"/>
                  </a:lnTo>
                  <a:lnTo>
                    <a:pt x="627" y="2287"/>
                  </a:lnTo>
                  <a:lnTo>
                    <a:pt x="738" y="2342"/>
                  </a:lnTo>
                  <a:lnTo>
                    <a:pt x="848" y="2379"/>
                  </a:lnTo>
                  <a:lnTo>
                    <a:pt x="978" y="2416"/>
                  </a:lnTo>
                  <a:lnTo>
                    <a:pt x="1088" y="2434"/>
                  </a:lnTo>
                  <a:lnTo>
                    <a:pt x="1346" y="2434"/>
                  </a:lnTo>
                  <a:lnTo>
                    <a:pt x="1457" y="2416"/>
                  </a:lnTo>
                  <a:lnTo>
                    <a:pt x="1568" y="2379"/>
                  </a:lnTo>
                  <a:lnTo>
                    <a:pt x="1678" y="2342"/>
                  </a:lnTo>
                  <a:lnTo>
                    <a:pt x="1881" y="2231"/>
                  </a:lnTo>
                  <a:lnTo>
                    <a:pt x="2065" y="2084"/>
                  </a:lnTo>
                  <a:lnTo>
                    <a:pt x="2213" y="1899"/>
                  </a:lnTo>
                  <a:lnTo>
                    <a:pt x="2324" y="1697"/>
                  </a:lnTo>
                  <a:lnTo>
                    <a:pt x="2379" y="1586"/>
                  </a:lnTo>
                  <a:lnTo>
                    <a:pt x="2397" y="1475"/>
                  </a:lnTo>
                  <a:lnTo>
                    <a:pt x="2434" y="1365"/>
                  </a:lnTo>
                  <a:lnTo>
                    <a:pt x="2434" y="1236"/>
                  </a:lnTo>
                  <a:lnTo>
                    <a:pt x="2434" y="1107"/>
                  </a:lnTo>
                  <a:lnTo>
                    <a:pt x="2416" y="996"/>
                  </a:lnTo>
                  <a:lnTo>
                    <a:pt x="2379" y="885"/>
                  </a:lnTo>
                  <a:lnTo>
                    <a:pt x="2342" y="756"/>
                  </a:lnTo>
                  <a:lnTo>
                    <a:pt x="2287" y="646"/>
                  </a:lnTo>
                  <a:lnTo>
                    <a:pt x="2231" y="553"/>
                  </a:lnTo>
                  <a:lnTo>
                    <a:pt x="2158" y="461"/>
                  </a:lnTo>
                  <a:lnTo>
                    <a:pt x="2084" y="369"/>
                  </a:lnTo>
                  <a:lnTo>
                    <a:pt x="1992" y="277"/>
                  </a:lnTo>
                  <a:lnTo>
                    <a:pt x="1899" y="203"/>
                  </a:lnTo>
                  <a:lnTo>
                    <a:pt x="1789" y="148"/>
                  </a:lnTo>
                  <a:lnTo>
                    <a:pt x="1678" y="93"/>
                  </a:lnTo>
                  <a:lnTo>
                    <a:pt x="1568" y="56"/>
                  </a:lnTo>
                  <a:lnTo>
                    <a:pt x="1457" y="1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7" name="Google Shape;1377;p5"/>
            <p:cNvSpPr/>
            <p:nvPr/>
          </p:nvSpPr>
          <p:spPr>
            <a:xfrm>
              <a:off x="4974575" y="604100"/>
              <a:ext cx="60875" cy="60875"/>
            </a:xfrm>
            <a:custGeom>
              <a:avLst/>
              <a:gdLst/>
              <a:ahLst/>
              <a:cxnLst/>
              <a:rect l="l" t="t" r="r" b="b"/>
              <a:pathLst>
                <a:path w="2435" h="2435" extrusionOk="0">
                  <a:moveTo>
                    <a:pt x="1273" y="1"/>
                  </a:moveTo>
                  <a:lnTo>
                    <a:pt x="1144" y="19"/>
                  </a:lnTo>
                  <a:lnTo>
                    <a:pt x="1034" y="19"/>
                  </a:lnTo>
                  <a:lnTo>
                    <a:pt x="904" y="56"/>
                  </a:lnTo>
                  <a:lnTo>
                    <a:pt x="794" y="93"/>
                  </a:lnTo>
                  <a:lnTo>
                    <a:pt x="683" y="130"/>
                  </a:lnTo>
                  <a:lnTo>
                    <a:pt x="591" y="204"/>
                  </a:lnTo>
                  <a:lnTo>
                    <a:pt x="480" y="259"/>
                  </a:lnTo>
                  <a:lnTo>
                    <a:pt x="407" y="333"/>
                  </a:lnTo>
                  <a:lnTo>
                    <a:pt x="314" y="425"/>
                  </a:lnTo>
                  <a:lnTo>
                    <a:pt x="241" y="517"/>
                  </a:lnTo>
                  <a:lnTo>
                    <a:pt x="167" y="628"/>
                  </a:lnTo>
                  <a:lnTo>
                    <a:pt x="112" y="720"/>
                  </a:lnTo>
                  <a:lnTo>
                    <a:pt x="75" y="831"/>
                  </a:lnTo>
                  <a:lnTo>
                    <a:pt x="38" y="960"/>
                  </a:lnTo>
                  <a:lnTo>
                    <a:pt x="19" y="1070"/>
                  </a:lnTo>
                  <a:lnTo>
                    <a:pt x="1" y="1199"/>
                  </a:lnTo>
                  <a:lnTo>
                    <a:pt x="19" y="1328"/>
                  </a:lnTo>
                  <a:lnTo>
                    <a:pt x="19" y="1439"/>
                  </a:lnTo>
                  <a:lnTo>
                    <a:pt x="56" y="1550"/>
                  </a:lnTo>
                  <a:lnTo>
                    <a:pt x="93" y="1660"/>
                  </a:lnTo>
                  <a:lnTo>
                    <a:pt x="204" y="1863"/>
                  </a:lnTo>
                  <a:lnTo>
                    <a:pt x="333" y="2048"/>
                  </a:lnTo>
                  <a:lnTo>
                    <a:pt x="517" y="2195"/>
                  </a:lnTo>
                  <a:lnTo>
                    <a:pt x="720" y="2324"/>
                  </a:lnTo>
                  <a:lnTo>
                    <a:pt x="812" y="2361"/>
                  </a:lnTo>
                  <a:lnTo>
                    <a:pt x="941" y="2398"/>
                  </a:lnTo>
                  <a:lnTo>
                    <a:pt x="1052" y="2416"/>
                  </a:lnTo>
                  <a:lnTo>
                    <a:pt x="1163" y="2435"/>
                  </a:lnTo>
                  <a:lnTo>
                    <a:pt x="1292" y="2435"/>
                  </a:lnTo>
                  <a:lnTo>
                    <a:pt x="1421" y="2416"/>
                  </a:lnTo>
                  <a:lnTo>
                    <a:pt x="1531" y="2398"/>
                  </a:lnTo>
                  <a:lnTo>
                    <a:pt x="1642" y="2361"/>
                  </a:lnTo>
                  <a:lnTo>
                    <a:pt x="1753" y="2306"/>
                  </a:lnTo>
                  <a:lnTo>
                    <a:pt x="1863" y="2250"/>
                  </a:lnTo>
                  <a:lnTo>
                    <a:pt x="1955" y="2177"/>
                  </a:lnTo>
                  <a:lnTo>
                    <a:pt x="2048" y="2103"/>
                  </a:lnTo>
                  <a:lnTo>
                    <a:pt x="2121" y="2011"/>
                  </a:lnTo>
                  <a:lnTo>
                    <a:pt x="2195" y="1918"/>
                  </a:lnTo>
                  <a:lnTo>
                    <a:pt x="2269" y="1826"/>
                  </a:lnTo>
                  <a:lnTo>
                    <a:pt x="2324" y="1716"/>
                  </a:lnTo>
                  <a:lnTo>
                    <a:pt x="2379" y="1605"/>
                  </a:lnTo>
                  <a:lnTo>
                    <a:pt x="2398" y="1494"/>
                  </a:lnTo>
                  <a:lnTo>
                    <a:pt x="2435" y="1365"/>
                  </a:lnTo>
                  <a:lnTo>
                    <a:pt x="2435" y="1255"/>
                  </a:lnTo>
                  <a:lnTo>
                    <a:pt x="2435" y="1126"/>
                  </a:lnTo>
                  <a:lnTo>
                    <a:pt x="2416" y="1015"/>
                  </a:lnTo>
                  <a:lnTo>
                    <a:pt x="2398" y="904"/>
                  </a:lnTo>
                  <a:lnTo>
                    <a:pt x="2361" y="794"/>
                  </a:lnTo>
                  <a:lnTo>
                    <a:pt x="2250" y="591"/>
                  </a:lnTo>
                  <a:lnTo>
                    <a:pt x="2103" y="407"/>
                  </a:lnTo>
                  <a:lnTo>
                    <a:pt x="1937" y="241"/>
                  </a:lnTo>
                  <a:lnTo>
                    <a:pt x="1734" y="130"/>
                  </a:lnTo>
                  <a:lnTo>
                    <a:pt x="1624" y="75"/>
                  </a:lnTo>
                  <a:lnTo>
                    <a:pt x="1513" y="38"/>
                  </a:lnTo>
                  <a:lnTo>
                    <a:pt x="1402"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8" name="Google Shape;1378;p5"/>
            <p:cNvSpPr/>
            <p:nvPr/>
          </p:nvSpPr>
          <p:spPr>
            <a:xfrm>
              <a:off x="5365925" y="1166475"/>
              <a:ext cx="60425" cy="60875"/>
            </a:xfrm>
            <a:custGeom>
              <a:avLst/>
              <a:gdLst/>
              <a:ahLst/>
              <a:cxnLst/>
              <a:rect l="l" t="t" r="r" b="b"/>
              <a:pathLst>
                <a:path w="2417" h="2435" extrusionOk="0">
                  <a:moveTo>
                    <a:pt x="1107" y="1"/>
                  </a:moveTo>
                  <a:lnTo>
                    <a:pt x="997" y="19"/>
                  </a:lnTo>
                  <a:lnTo>
                    <a:pt x="868" y="56"/>
                  </a:lnTo>
                  <a:lnTo>
                    <a:pt x="757" y="93"/>
                  </a:lnTo>
                  <a:lnTo>
                    <a:pt x="646" y="148"/>
                  </a:lnTo>
                  <a:lnTo>
                    <a:pt x="554" y="203"/>
                  </a:lnTo>
                  <a:lnTo>
                    <a:pt x="462" y="277"/>
                  </a:lnTo>
                  <a:lnTo>
                    <a:pt x="370" y="351"/>
                  </a:lnTo>
                  <a:lnTo>
                    <a:pt x="278" y="443"/>
                  </a:lnTo>
                  <a:lnTo>
                    <a:pt x="204" y="535"/>
                  </a:lnTo>
                  <a:lnTo>
                    <a:pt x="148" y="627"/>
                  </a:lnTo>
                  <a:lnTo>
                    <a:pt x="93" y="738"/>
                  </a:lnTo>
                  <a:lnTo>
                    <a:pt x="56" y="849"/>
                  </a:lnTo>
                  <a:lnTo>
                    <a:pt x="19" y="978"/>
                  </a:lnTo>
                  <a:lnTo>
                    <a:pt x="1" y="1088"/>
                  </a:lnTo>
                  <a:lnTo>
                    <a:pt x="1" y="1217"/>
                  </a:lnTo>
                  <a:lnTo>
                    <a:pt x="1" y="1328"/>
                  </a:lnTo>
                  <a:lnTo>
                    <a:pt x="19" y="1457"/>
                  </a:lnTo>
                  <a:lnTo>
                    <a:pt x="38" y="1568"/>
                  </a:lnTo>
                  <a:lnTo>
                    <a:pt x="93" y="1678"/>
                  </a:lnTo>
                  <a:lnTo>
                    <a:pt x="204" y="1881"/>
                  </a:lnTo>
                  <a:lnTo>
                    <a:pt x="351" y="2066"/>
                  </a:lnTo>
                  <a:lnTo>
                    <a:pt x="517" y="2213"/>
                  </a:lnTo>
                  <a:lnTo>
                    <a:pt x="720" y="2324"/>
                  </a:lnTo>
                  <a:lnTo>
                    <a:pt x="831" y="2361"/>
                  </a:lnTo>
                  <a:lnTo>
                    <a:pt x="941" y="2397"/>
                  </a:lnTo>
                  <a:lnTo>
                    <a:pt x="1052" y="2416"/>
                  </a:lnTo>
                  <a:lnTo>
                    <a:pt x="1181" y="2434"/>
                  </a:lnTo>
                  <a:lnTo>
                    <a:pt x="1292" y="2434"/>
                  </a:lnTo>
                  <a:lnTo>
                    <a:pt x="1421" y="2416"/>
                  </a:lnTo>
                  <a:lnTo>
                    <a:pt x="1531" y="2379"/>
                  </a:lnTo>
                  <a:lnTo>
                    <a:pt x="1660" y="2342"/>
                  </a:lnTo>
                  <a:lnTo>
                    <a:pt x="1753" y="2287"/>
                  </a:lnTo>
                  <a:lnTo>
                    <a:pt x="1863" y="2232"/>
                  </a:lnTo>
                  <a:lnTo>
                    <a:pt x="1955" y="2158"/>
                  </a:lnTo>
                  <a:lnTo>
                    <a:pt x="2048" y="2084"/>
                  </a:lnTo>
                  <a:lnTo>
                    <a:pt x="2121" y="1992"/>
                  </a:lnTo>
                  <a:lnTo>
                    <a:pt x="2195" y="1900"/>
                  </a:lnTo>
                  <a:lnTo>
                    <a:pt x="2269" y="1789"/>
                  </a:lnTo>
                  <a:lnTo>
                    <a:pt x="2324" y="1697"/>
                  </a:lnTo>
                  <a:lnTo>
                    <a:pt x="2361" y="1586"/>
                  </a:lnTo>
                  <a:lnTo>
                    <a:pt x="2398" y="1457"/>
                  </a:lnTo>
                  <a:lnTo>
                    <a:pt x="2416" y="1346"/>
                  </a:lnTo>
                  <a:lnTo>
                    <a:pt x="2416" y="1217"/>
                  </a:lnTo>
                  <a:lnTo>
                    <a:pt x="2416" y="1107"/>
                  </a:lnTo>
                  <a:lnTo>
                    <a:pt x="2398" y="978"/>
                  </a:lnTo>
                  <a:lnTo>
                    <a:pt x="2361" y="867"/>
                  </a:lnTo>
                  <a:lnTo>
                    <a:pt x="2324" y="756"/>
                  </a:lnTo>
                  <a:lnTo>
                    <a:pt x="2214" y="554"/>
                  </a:lnTo>
                  <a:lnTo>
                    <a:pt x="2066" y="369"/>
                  </a:lnTo>
                  <a:lnTo>
                    <a:pt x="1900" y="222"/>
                  </a:lnTo>
                  <a:lnTo>
                    <a:pt x="1697" y="111"/>
                  </a:lnTo>
                  <a:lnTo>
                    <a:pt x="1587" y="74"/>
                  </a:lnTo>
                  <a:lnTo>
                    <a:pt x="1476" y="37"/>
                  </a:lnTo>
                  <a:lnTo>
                    <a:pt x="1347" y="19"/>
                  </a:lnTo>
                  <a:lnTo>
                    <a:pt x="12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9" name="Google Shape;1379;p5"/>
            <p:cNvSpPr/>
            <p:nvPr/>
          </p:nvSpPr>
          <p:spPr>
            <a:xfrm>
              <a:off x="5657250" y="1380825"/>
              <a:ext cx="59950" cy="59950"/>
            </a:xfrm>
            <a:custGeom>
              <a:avLst/>
              <a:gdLst/>
              <a:ahLst/>
              <a:cxnLst/>
              <a:rect l="l" t="t" r="r" b="b"/>
              <a:pathLst>
                <a:path w="2398" h="2398" extrusionOk="0">
                  <a:moveTo>
                    <a:pt x="1181" y="0"/>
                  </a:moveTo>
                  <a:lnTo>
                    <a:pt x="1052" y="19"/>
                  </a:lnTo>
                  <a:lnTo>
                    <a:pt x="941" y="37"/>
                  </a:lnTo>
                  <a:lnTo>
                    <a:pt x="831" y="74"/>
                  </a:lnTo>
                  <a:lnTo>
                    <a:pt x="720" y="111"/>
                  </a:lnTo>
                  <a:lnTo>
                    <a:pt x="609" y="166"/>
                  </a:lnTo>
                  <a:lnTo>
                    <a:pt x="517" y="222"/>
                  </a:lnTo>
                  <a:lnTo>
                    <a:pt x="333" y="369"/>
                  </a:lnTo>
                  <a:lnTo>
                    <a:pt x="204" y="553"/>
                  </a:lnTo>
                  <a:lnTo>
                    <a:pt x="130" y="646"/>
                  </a:lnTo>
                  <a:lnTo>
                    <a:pt x="93" y="756"/>
                  </a:lnTo>
                  <a:lnTo>
                    <a:pt x="56" y="867"/>
                  </a:lnTo>
                  <a:lnTo>
                    <a:pt x="19" y="977"/>
                  </a:lnTo>
                  <a:lnTo>
                    <a:pt x="1" y="1088"/>
                  </a:lnTo>
                  <a:lnTo>
                    <a:pt x="1" y="1217"/>
                  </a:lnTo>
                  <a:lnTo>
                    <a:pt x="1" y="1346"/>
                  </a:lnTo>
                  <a:lnTo>
                    <a:pt x="19" y="1457"/>
                  </a:lnTo>
                  <a:lnTo>
                    <a:pt x="56" y="1568"/>
                  </a:lnTo>
                  <a:lnTo>
                    <a:pt x="93" y="1678"/>
                  </a:lnTo>
                  <a:lnTo>
                    <a:pt x="148" y="1789"/>
                  </a:lnTo>
                  <a:lnTo>
                    <a:pt x="222" y="1881"/>
                  </a:lnTo>
                  <a:lnTo>
                    <a:pt x="370" y="2065"/>
                  </a:lnTo>
                  <a:lnTo>
                    <a:pt x="536" y="2213"/>
                  </a:lnTo>
                  <a:lnTo>
                    <a:pt x="646" y="2268"/>
                  </a:lnTo>
                  <a:lnTo>
                    <a:pt x="738" y="2305"/>
                  </a:lnTo>
                  <a:lnTo>
                    <a:pt x="849" y="2360"/>
                  </a:lnTo>
                  <a:lnTo>
                    <a:pt x="978" y="2379"/>
                  </a:lnTo>
                  <a:lnTo>
                    <a:pt x="1089" y="2397"/>
                  </a:lnTo>
                  <a:lnTo>
                    <a:pt x="1328" y="2397"/>
                  </a:lnTo>
                  <a:lnTo>
                    <a:pt x="1457" y="2379"/>
                  </a:lnTo>
                  <a:lnTo>
                    <a:pt x="1568" y="2342"/>
                  </a:lnTo>
                  <a:lnTo>
                    <a:pt x="1679" y="2305"/>
                  </a:lnTo>
                  <a:lnTo>
                    <a:pt x="1771" y="2250"/>
                  </a:lnTo>
                  <a:lnTo>
                    <a:pt x="1882" y="2194"/>
                  </a:lnTo>
                  <a:lnTo>
                    <a:pt x="2047" y="2047"/>
                  </a:lnTo>
                  <a:lnTo>
                    <a:pt x="2195" y="1863"/>
                  </a:lnTo>
                  <a:lnTo>
                    <a:pt x="2250" y="1770"/>
                  </a:lnTo>
                  <a:lnTo>
                    <a:pt x="2306" y="1660"/>
                  </a:lnTo>
                  <a:lnTo>
                    <a:pt x="2342" y="1549"/>
                  </a:lnTo>
                  <a:lnTo>
                    <a:pt x="2379" y="1438"/>
                  </a:lnTo>
                  <a:lnTo>
                    <a:pt x="2398" y="1309"/>
                  </a:lnTo>
                  <a:lnTo>
                    <a:pt x="2398" y="1199"/>
                  </a:lnTo>
                  <a:lnTo>
                    <a:pt x="2379" y="1070"/>
                  </a:lnTo>
                  <a:lnTo>
                    <a:pt x="2361" y="941"/>
                  </a:lnTo>
                  <a:lnTo>
                    <a:pt x="2342" y="830"/>
                  </a:lnTo>
                  <a:lnTo>
                    <a:pt x="2287" y="719"/>
                  </a:lnTo>
                  <a:lnTo>
                    <a:pt x="2250" y="627"/>
                  </a:lnTo>
                  <a:lnTo>
                    <a:pt x="2177" y="517"/>
                  </a:lnTo>
                  <a:lnTo>
                    <a:pt x="2029" y="351"/>
                  </a:lnTo>
                  <a:lnTo>
                    <a:pt x="1863"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0" name="Google Shape;1380;p5"/>
            <p:cNvSpPr/>
            <p:nvPr/>
          </p:nvSpPr>
          <p:spPr>
            <a:xfrm>
              <a:off x="5223975" y="1059075"/>
              <a:ext cx="58550" cy="58575"/>
            </a:xfrm>
            <a:custGeom>
              <a:avLst/>
              <a:gdLst/>
              <a:ahLst/>
              <a:cxnLst/>
              <a:rect l="l" t="t" r="r" b="b"/>
              <a:pathLst>
                <a:path w="2342" h="2343" extrusionOk="0">
                  <a:moveTo>
                    <a:pt x="1069" y="0"/>
                  </a:moveTo>
                  <a:lnTo>
                    <a:pt x="940" y="19"/>
                  </a:lnTo>
                  <a:lnTo>
                    <a:pt x="830" y="56"/>
                  </a:lnTo>
                  <a:lnTo>
                    <a:pt x="719" y="93"/>
                  </a:lnTo>
                  <a:lnTo>
                    <a:pt x="608" y="129"/>
                  </a:lnTo>
                  <a:lnTo>
                    <a:pt x="516" y="203"/>
                  </a:lnTo>
                  <a:lnTo>
                    <a:pt x="424" y="259"/>
                  </a:lnTo>
                  <a:lnTo>
                    <a:pt x="332" y="332"/>
                  </a:lnTo>
                  <a:lnTo>
                    <a:pt x="258" y="424"/>
                  </a:lnTo>
                  <a:lnTo>
                    <a:pt x="203" y="517"/>
                  </a:lnTo>
                  <a:lnTo>
                    <a:pt x="148" y="609"/>
                  </a:lnTo>
                  <a:lnTo>
                    <a:pt x="92" y="720"/>
                  </a:lnTo>
                  <a:lnTo>
                    <a:pt x="55" y="830"/>
                  </a:lnTo>
                  <a:lnTo>
                    <a:pt x="18" y="941"/>
                  </a:lnTo>
                  <a:lnTo>
                    <a:pt x="18" y="1070"/>
                  </a:lnTo>
                  <a:lnTo>
                    <a:pt x="0" y="1180"/>
                  </a:lnTo>
                  <a:lnTo>
                    <a:pt x="18" y="1310"/>
                  </a:lnTo>
                  <a:lnTo>
                    <a:pt x="37" y="1439"/>
                  </a:lnTo>
                  <a:lnTo>
                    <a:pt x="55" y="1549"/>
                  </a:lnTo>
                  <a:lnTo>
                    <a:pt x="111" y="1660"/>
                  </a:lnTo>
                  <a:lnTo>
                    <a:pt x="148" y="1770"/>
                  </a:lnTo>
                  <a:lnTo>
                    <a:pt x="221" y="1863"/>
                  </a:lnTo>
                  <a:lnTo>
                    <a:pt x="277" y="1955"/>
                  </a:lnTo>
                  <a:lnTo>
                    <a:pt x="369" y="2029"/>
                  </a:lnTo>
                  <a:lnTo>
                    <a:pt x="443" y="2102"/>
                  </a:lnTo>
                  <a:lnTo>
                    <a:pt x="535" y="2176"/>
                  </a:lnTo>
                  <a:lnTo>
                    <a:pt x="645" y="2231"/>
                  </a:lnTo>
                  <a:lnTo>
                    <a:pt x="738" y="2268"/>
                  </a:lnTo>
                  <a:lnTo>
                    <a:pt x="848" y="2305"/>
                  </a:lnTo>
                  <a:lnTo>
                    <a:pt x="977" y="2324"/>
                  </a:lnTo>
                  <a:lnTo>
                    <a:pt x="1088" y="2342"/>
                  </a:lnTo>
                  <a:lnTo>
                    <a:pt x="1346" y="2342"/>
                  </a:lnTo>
                  <a:lnTo>
                    <a:pt x="1457" y="2324"/>
                  </a:lnTo>
                  <a:lnTo>
                    <a:pt x="1567" y="2287"/>
                  </a:lnTo>
                  <a:lnTo>
                    <a:pt x="1678" y="2250"/>
                  </a:lnTo>
                  <a:lnTo>
                    <a:pt x="1862" y="2139"/>
                  </a:lnTo>
                  <a:lnTo>
                    <a:pt x="2028" y="1992"/>
                  </a:lnTo>
                  <a:lnTo>
                    <a:pt x="2176" y="1826"/>
                  </a:lnTo>
                  <a:lnTo>
                    <a:pt x="2268" y="1623"/>
                  </a:lnTo>
                  <a:lnTo>
                    <a:pt x="2305" y="1512"/>
                  </a:lnTo>
                  <a:lnTo>
                    <a:pt x="2323" y="1402"/>
                  </a:lnTo>
                  <a:lnTo>
                    <a:pt x="2342" y="1291"/>
                  </a:lnTo>
                  <a:lnTo>
                    <a:pt x="2342" y="1162"/>
                  </a:lnTo>
                  <a:lnTo>
                    <a:pt x="2342" y="1033"/>
                  </a:lnTo>
                  <a:lnTo>
                    <a:pt x="2323" y="922"/>
                  </a:lnTo>
                  <a:lnTo>
                    <a:pt x="2305" y="812"/>
                  </a:lnTo>
                  <a:lnTo>
                    <a:pt x="2249" y="701"/>
                  </a:lnTo>
                  <a:lnTo>
                    <a:pt x="2157" y="517"/>
                  </a:lnTo>
                  <a:lnTo>
                    <a:pt x="2010" y="332"/>
                  </a:lnTo>
                  <a:lnTo>
                    <a:pt x="1844" y="203"/>
                  </a:lnTo>
                  <a:lnTo>
                    <a:pt x="1641" y="93"/>
                  </a:lnTo>
                  <a:lnTo>
                    <a:pt x="1549" y="56"/>
                  </a:lnTo>
                  <a:lnTo>
                    <a:pt x="1420" y="19"/>
                  </a:lnTo>
                  <a:lnTo>
                    <a:pt x="1309" y="19"/>
                  </a:lnTo>
                  <a:lnTo>
                    <a:pt x="11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1" name="Google Shape;1381;p5"/>
            <p:cNvSpPr/>
            <p:nvPr/>
          </p:nvSpPr>
          <p:spPr>
            <a:xfrm>
              <a:off x="5027125" y="779725"/>
              <a:ext cx="58575" cy="58125"/>
            </a:xfrm>
            <a:custGeom>
              <a:avLst/>
              <a:gdLst/>
              <a:ahLst/>
              <a:cxnLst/>
              <a:rect l="l" t="t" r="r" b="b"/>
              <a:pathLst>
                <a:path w="2343" h="2325" extrusionOk="0">
                  <a:moveTo>
                    <a:pt x="1089" y="1"/>
                  </a:moveTo>
                  <a:lnTo>
                    <a:pt x="978" y="19"/>
                  </a:lnTo>
                  <a:lnTo>
                    <a:pt x="849" y="38"/>
                  </a:lnTo>
                  <a:lnTo>
                    <a:pt x="738" y="75"/>
                  </a:lnTo>
                  <a:lnTo>
                    <a:pt x="646" y="112"/>
                  </a:lnTo>
                  <a:lnTo>
                    <a:pt x="536" y="167"/>
                  </a:lnTo>
                  <a:lnTo>
                    <a:pt x="443" y="241"/>
                  </a:lnTo>
                  <a:lnTo>
                    <a:pt x="370" y="314"/>
                  </a:lnTo>
                  <a:lnTo>
                    <a:pt x="277" y="388"/>
                  </a:lnTo>
                  <a:lnTo>
                    <a:pt x="222" y="480"/>
                  </a:lnTo>
                  <a:lnTo>
                    <a:pt x="148" y="572"/>
                  </a:lnTo>
                  <a:lnTo>
                    <a:pt x="112" y="683"/>
                  </a:lnTo>
                  <a:lnTo>
                    <a:pt x="56" y="794"/>
                  </a:lnTo>
                  <a:lnTo>
                    <a:pt x="38" y="904"/>
                  </a:lnTo>
                  <a:lnTo>
                    <a:pt x="19" y="1015"/>
                  </a:lnTo>
                  <a:lnTo>
                    <a:pt x="1" y="1144"/>
                  </a:lnTo>
                  <a:lnTo>
                    <a:pt x="19" y="1273"/>
                  </a:lnTo>
                  <a:lnTo>
                    <a:pt x="19" y="1384"/>
                  </a:lnTo>
                  <a:lnTo>
                    <a:pt x="56" y="1494"/>
                  </a:lnTo>
                  <a:lnTo>
                    <a:pt x="93" y="1605"/>
                  </a:lnTo>
                  <a:lnTo>
                    <a:pt x="185" y="1808"/>
                  </a:lnTo>
                  <a:lnTo>
                    <a:pt x="333" y="1974"/>
                  </a:lnTo>
                  <a:lnTo>
                    <a:pt x="480" y="2121"/>
                  </a:lnTo>
                  <a:lnTo>
                    <a:pt x="683" y="2232"/>
                  </a:lnTo>
                  <a:lnTo>
                    <a:pt x="794" y="2269"/>
                  </a:lnTo>
                  <a:lnTo>
                    <a:pt x="904" y="2306"/>
                  </a:lnTo>
                  <a:lnTo>
                    <a:pt x="1015" y="2324"/>
                  </a:lnTo>
                  <a:lnTo>
                    <a:pt x="1255" y="2324"/>
                  </a:lnTo>
                  <a:lnTo>
                    <a:pt x="1384" y="2306"/>
                  </a:lnTo>
                  <a:lnTo>
                    <a:pt x="1494" y="2287"/>
                  </a:lnTo>
                  <a:lnTo>
                    <a:pt x="1605" y="2250"/>
                  </a:lnTo>
                  <a:lnTo>
                    <a:pt x="1716" y="2213"/>
                  </a:lnTo>
                  <a:lnTo>
                    <a:pt x="1808" y="2158"/>
                  </a:lnTo>
                  <a:lnTo>
                    <a:pt x="1900" y="2084"/>
                  </a:lnTo>
                  <a:lnTo>
                    <a:pt x="1992" y="2011"/>
                  </a:lnTo>
                  <a:lnTo>
                    <a:pt x="2066" y="1937"/>
                  </a:lnTo>
                  <a:lnTo>
                    <a:pt x="2140" y="1845"/>
                  </a:lnTo>
                  <a:lnTo>
                    <a:pt x="2195" y="1752"/>
                  </a:lnTo>
                  <a:lnTo>
                    <a:pt x="2250" y="1642"/>
                  </a:lnTo>
                  <a:lnTo>
                    <a:pt x="2287" y="1531"/>
                  </a:lnTo>
                  <a:lnTo>
                    <a:pt x="2324" y="1421"/>
                  </a:lnTo>
                  <a:lnTo>
                    <a:pt x="2343" y="1310"/>
                  </a:lnTo>
                  <a:lnTo>
                    <a:pt x="2343" y="1181"/>
                  </a:lnTo>
                  <a:lnTo>
                    <a:pt x="2343" y="1052"/>
                  </a:lnTo>
                  <a:lnTo>
                    <a:pt x="2324" y="941"/>
                  </a:lnTo>
                  <a:lnTo>
                    <a:pt x="2287" y="831"/>
                  </a:lnTo>
                  <a:lnTo>
                    <a:pt x="2269" y="720"/>
                  </a:lnTo>
                  <a:lnTo>
                    <a:pt x="2158" y="517"/>
                  </a:lnTo>
                  <a:lnTo>
                    <a:pt x="2029" y="351"/>
                  </a:lnTo>
                  <a:lnTo>
                    <a:pt x="1863" y="204"/>
                  </a:lnTo>
                  <a:lnTo>
                    <a:pt x="1660" y="93"/>
                  </a:lnTo>
                  <a:lnTo>
                    <a:pt x="1568" y="56"/>
                  </a:lnTo>
                  <a:lnTo>
                    <a:pt x="1458"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2" name="Google Shape;1382;p5"/>
            <p:cNvSpPr/>
            <p:nvPr/>
          </p:nvSpPr>
          <p:spPr>
            <a:xfrm>
              <a:off x="4859350" y="340450"/>
              <a:ext cx="57650" cy="57650"/>
            </a:xfrm>
            <a:custGeom>
              <a:avLst/>
              <a:gdLst/>
              <a:ahLst/>
              <a:cxnLst/>
              <a:rect l="l" t="t" r="r" b="b"/>
              <a:pathLst>
                <a:path w="2306" h="2306" extrusionOk="0">
                  <a:moveTo>
                    <a:pt x="1051" y="0"/>
                  </a:moveTo>
                  <a:lnTo>
                    <a:pt x="941" y="19"/>
                  </a:lnTo>
                  <a:lnTo>
                    <a:pt x="830" y="37"/>
                  </a:lnTo>
                  <a:lnTo>
                    <a:pt x="720" y="74"/>
                  </a:lnTo>
                  <a:lnTo>
                    <a:pt x="517" y="166"/>
                  </a:lnTo>
                  <a:lnTo>
                    <a:pt x="351" y="314"/>
                  </a:lnTo>
                  <a:lnTo>
                    <a:pt x="203" y="480"/>
                  </a:lnTo>
                  <a:lnTo>
                    <a:pt x="93" y="664"/>
                  </a:lnTo>
                  <a:lnTo>
                    <a:pt x="56" y="775"/>
                  </a:lnTo>
                  <a:lnTo>
                    <a:pt x="19" y="885"/>
                  </a:lnTo>
                  <a:lnTo>
                    <a:pt x="0" y="996"/>
                  </a:lnTo>
                  <a:lnTo>
                    <a:pt x="0" y="1107"/>
                  </a:lnTo>
                  <a:lnTo>
                    <a:pt x="0" y="1236"/>
                  </a:lnTo>
                  <a:lnTo>
                    <a:pt x="19" y="1365"/>
                  </a:lnTo>
                  <a:lnTo>
                    <a:pt x="37" y="1475"/>
                  </a:lnTo>
                  <a:lnTo>
                    <a:pt x="74" y="1586"/>
                  </a:lnTo>
                  <a:lnTo>
                    <a:pt x="111" y="1697"/>
                  </a:lnTo>
                  <a:lnTo>
                    <a:pt x="166" y="1789"/>
                  </a:lnTo>
                  <a:lnTo>
                    <a:pt x="240" y="1881"/>
                  </a:lnTo>
                  <a:lnTo>
                    <a:pt x="314" y="1973"/>
                  </a:lnTo>
                  <a:lnTo>
                    <a:pt x="388" y="2047"/>
                  </a:lnTo>
                  <a:lnTo>
                    <a:pt x="480" y="2102"/>
                  </a:lnTo>
                  <a:lnTo>
                    <a:pt x="572" y="2176"/>
                  </a:lnTo>
                  <a:lnTo>
                    <a:pt x="683" y="2213"/>
                  </a:lnTo>
                  <a:lnTo>
                    <a:pt x="793" y="2250"/>
                  </a:lnTo>
                  <a:lnTo>
                    <a:pt x="904" y="2287"/>
                  </a:lnTo>
                  <a:lnTo>
                    <a:pt x="1033" y="2305"/>
                  </a:lnTo>
                  <a:lnTo>
                    <a:pt x="1273" y="2305"/>
                  </a:lnTo>
                  <a:lnTo>
                    <a:pt x="1383" y="2287"/>
                  </a:lnTo>
                  <a:lnTo>
                    <a:pt x="1494" y="2268"/>
                  </a:lnTo>
                  <a:lnTo>
                    <a:pt x="1605" y="2231"/>
                  </a:lnTo>
                  <a:lnTo>
                    <a:pt x="1807" y="2121"/>
                  </a:lnTo>
                  <a:lnTo>
                    <a:pt x="1973" y="1973"/>
                  </a:lnTo>
                  <a:lnTo>
                    <a:pt x="2102" y="1807"/>
                  </a:lnTo>
                  <a:lnTo>
                    <a:pt x="2213" y="1623"/>
                  </a:lnTo>
                  <a:lnTo>
                    <a:pt x="2250" y="1512"/>
                  </a:lnTo>
                  <a:lnTo>
                    <a:pt x="2287" y="1402"/>
                  </a:lnTo>
                  <a:lnTo>
                    <a:pt x="2305" y="1291"/>
                  </a:lnTo>
                  <a:lnTo>
                    <a:pt x="2305" y="1162"/>
                  </a:lnTo>
                  <a:lnTo>
                    <a:pt x="2305" y="1051"/>
                  </a:lnTo>
                  <a:lnTo>
                    <a:pt x="2287" y="922"/>
                  </a:lnTo>
                  <a:lnTo>
                    <a:pt x="2268" y="812"/>
                  </a:lnTo>
                  <a:lnTo>
                    <a:pt x="2231" y="701"/>
                  </a:lnTo>
                  <a:lnTo>
                    <a:pt x="2121" y="517"/>
                  </a:lnTo>
                  <a:lnTo>
                    <a:pt x="1992" y="332"/>
                  </a:lnTo>
                  <a:lnTo>
                    <a:pt x="1826" y="203"/>
                  </a:lnTo>
                  <a:lnTo>
                    <a:pt x="1623" y="92"/>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3" name="Google Shape;1383;p5"/>
            <p:cNvSpPr/>
            <p:nvPr/>
          </p:nvSpPr>
          <p:spPr>
            <a:xfrm>
              <a:off x="5158500" y="967800"/>
              <a:ext cx="58575" cy="59025"/>
            </a:xfrm>
            <a:custGeom>
              <a:avLst/>
              <a:gdLst/>
              <a:ahLst/>
              <a:cxnLst/>
              <a:rect l="l" t="t" r="r" b="b"/>
              <a:pathLst>
                <a:path w="2343" h="2361" extrusionOk="0">
                  <a:moveTo>
                    <a:pt x="1052" y="1"/>
                  </a:moveTo>
                  <a:lnTo>
                    <a:pt x="923" y="19"/>
                  </a:lnTo>
                  <a:lnTo>
                    <a:pt x="812" y="38"/>
                  </a:lnTo>
                  <a:lnTo>
                    <a:pt x="701" y="93"/>
                  </a:lnTo>
                  <a:lnTo>
                    <a:pt x="609" y="130"/>
                  </a:lnTo>
                  <a:lnTo>
                    <a:pt x="499" y="185"/>
                  </a:lnTo>
                  <a:lnTo>
                    <a:pt x="406" y="259"/>
                  </a:lnTo>
                  <a:lnTo>
                    <a:pt x="333" y="333"/>
                  </a:lnTo>
                  <a:lnTo>
                    <a:pt x="259" y="425"/>
                  </a:lnTo>
                  <a:lnTo>
                    <a:pt x="185" y="517"/>
                  </a:lnTo>
                  <a:lnTo>
                    <a:pt x="130" y="609"/>
                  </a:lnTo>
                  <a:lnTo>
                    <a:pt x="75" y="720"/>
                  </a:lnTo>
                  <a:lnTo>
                    <a:pt x="38" y="830"/>
                  </a:lnTo>
                  <a:lnTo>
                    <a:pt x="19" y="941"/>
                  </a:lnTo>
                  <a:lnTo>
                    <a:pt x="1" y="1052"/>
                  </a:lnTo>
                  <a:lnTo>
                    <a:pt x="1" y="1181"/>
                  </a:lnTo>
                  <a:lnTo>
                    <a:pt x="1" y="1310"/>
                  </a:lnTo>
                  <a:lnTo>
                    <a:pt x="19" y="1420"/>
                  </a:lnTo>
                  <a:lnTo>
                    <a:pt x="38" y="1531"/>
                  </a:lnTo>
                  <a:lnTo>
                    <a:pt x="75" y="1642"/>
                  </a:lnTo>
                  <a:lnTo>
                    <a:pt x="185" y="1826"/>
                  </a:lnTo>
                  <a:lnTo>
                    <a:pt x="333" y="2010"/>
                  </a:lnTo>
                  <a:lnTo>
                    <a:pt x="499" y="2139"/>
                  </a:lnTo>
                  <a:lnTo>
                    <a:pt x="683" y="2250"/>
                  </a:lnTo>
                  <a:lnTo>
                    <a:pt x="794" y="2287"/>
                  </a:lnTo>
                  <a:lnTo>
                    <a:pt x="904" y="2324"/>
                  </a:lnTo>
                  <a:lnTo>
                    <a:pt x="1015" y="2342"/>
                  </a:lnTo>
                  <a:lnTo>
                    <a:pt x="1144" y="2361"/>
                  </a:lnTo>
                  <a:lnTo>
                    <a:pt x="1255" y="2342"/>
                  </a:lnTo>
                  <a:lnTo>
                    <a:pt x="1384" y="2342"/>
                  </a:lnTo>
                  <a:lnTo>
                    <a:pt x="1494" y="2305"/>
                  </a:lnTo>
                  <a:lnTo>
                    <a:pt x="1605" y="2269"/>
                  </a:lnTo>
                  <a:lnTo>
                    <a:pt x="1716" y="2232"/>
                  </a:lnTo>
                  <a:lnTo>
                    <a:pt x="1808" y="2176"/>
                  </a:lnTo>
                  <a:lnTo>
                    <a:pt x="1900" y="2103"/>
                  </a:lnTo>
                  <a:lnTo>
                    <a:pt x="1992" y="2029"/>
                  </a:lnTo>
                  <a:lnTo>
                    <a:pt x="2066" y="1955"/>
                  </a:lnTo>
                  <a:lnTo>
                    <a:pt x="2140" y="1863"/>
                  </a:lnTo>
                  <a:lnTo>
                    <a:pt x="2195" y="1752"/>
                  </a:lnTo>
                  <a:lnTo>
                    <a:pt x="2250" y="1660"/>
                  </a:lnTo>
                  <a:lnTo>
                    <a:pt x="2287" y="1549"/>
                  </a:lnTo>
                  <a:lnTo>
                    <a:pt x="2324" y="1439"/>
                  </a:lnTo>
                  <a:lnTo>
                    <a:pt x="2342" y="1310"/>
                  </a:lnTo>
                  <a:lnTo>
                    <a:pt x="2342" y="1199"/>
                  </a:lnTo>
                  <a:lnTo>
                    <a:pt x="2342" y="1070"/>
                  </a:lnTo>
                  <a:lnTo>
                    <a:pt x="2324" y="941"/>
                  </a:lnTo>
                  <a:lnTo>
                    <a:pt x="2306" y="830"/>
                  </a:lnTo>
                  <a:lnTo>
                    <a:pt x="2269" y="720"/>
                  </a:lnTo>
                  <a:lnTo>
                    <a:pt x="2213" y="609"/>
                  </a:lnTo>
                  <a:lnTo>
                    <a:pt x="2158" y="517"/>
                  </a:lnTo>
                  <a:lnTo>
                    <a:pt x="2084" y="425"/>
                  </a:lnTo>
                  <a:lnTo>
                    <a:pt x="2011" y="333"/>
                  </a:lnTo>
                  <a:lnTo>
                    <a:pt x="1937" y="259"/>
                  </a:lnTo>
                  <a:lnTo>
                    <a:pt x="1845" y="203"/>
                  </a:lnTo>
                  <a:lnTo>
                    <a:pt x="1752" y="130"/>
                  </a:lnTo>
                  <a:lnTo>
                    <a:pt x="1642" y="93"/>
                  </a:lnTo>
                  <a:lnTo>
                    <a:pt x="1531" y="56"/>
                  </a:lnTo>
                  <a:lnTo>
                    <a:pt x="142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4" name="Google Shape;1384;p5"/>
            <p:cNvSpPr/>
            <p:nvPr/>
          </p:nvSpPr>
          <p:spPr>
            <a:xfrm>
              <a:off x="5432775" y="1261900"/>
              <a:ext cx="58100" cy="58100"/>
            </a:xfrm>
            <a:custGeom>
              <a:avLst/>
              <a:gdLst/>
              <a:ahLst/>
              <a:cxnLst/>
              <a:rect l="l" t="t" r="r" b="b"/>
              <a:pathLst>
                <a:path w="2324" h="2324" extrusionOk="0">
                  <a:moveTo>
                    <a:pt x="1070" y="0"/>
                  </a:moveTo>
                  <a:lnTo>
                    <a:pt x="941" y="19"/>
                  </a:lnTo>
                  <a:lnTo>
                    <a:pt x="830" y="56"/>
                  </a:lnTo>
                  <a:lnTo>
                    <a:pt x="720" y="92"/>
                  </a:lnTo>
                  <a:lnTo>
                    <a:pt x="609" y="129"/>
                  </a:lnTo>
                  <a:lnTo>
                    <a:pt x="517" y="185"/>
                  </a:lnTo>
                  <a:lnTo>
                    <a:pt x="425" y="258"/>
                  </a:lnTo>
                  <a:lnTo>
                    <a:pt x="332" y="332"/>
                  </a:lnTo>
                  <a:lnTo>
                    <a:pt x="259" y="406"/>
                  </a:lnTo>
                  <a:lnTo>
                    <a:pt x="185" y="498"/>
                  </a:lnTo>
                  <a:lnTo>
                    <a:pt x="130" y="609"/>
                  </a:lnTo>
                  <a:lnTo>
                    <a:pt x="93" y="701"/>
                  </a:lnTo>
                  <a:lnTo>
                    <a:pt x="56" y="811"/>
                  </a:lnTo>
                  <a:lnTo>
                    <a:pt x="19" y="922"/>
                  </a:lnTo>
                  <a:lnTo>
                    <a:pt x="0" y="1051"/>
                  </a:lnTo>
                  <a:lnTo>
                    <a:pt x="0" y="1180"/>
                  </a:lnTo>
                  <a:lnTo>
                    <a:pt x="0" y="1291"/>
                  </a:lnTo>
                  <a:lnTo>
                    <a:pt x="19" y="1420"/>
                  </a:lnTo>
                  <a:lnTo>
                    <a:pt x="56" y="1531"/>
                  </a:lnTo>
                  <a:lnTo>
                    <a:pt x="93" y="1641"/>
                  </a:lnTo>
                  <a:lnTo>
                    <a:pt x="185" y="1826"/>
                  </a:lnTo>
                  <a:lnTo>
                    <a:pt x="332" y="1992"/>
                  </a:lnTo>
                  <a:lnTo>
                    <a:pt x="498" y="2139"/>
                  </a:lnTo>
                  <a:lnTo>
                    <a:pt x="701" y="2231"/>
                  </a:lnTo>
                  <a:lnTo>
                    <a:pt x="812" y="2268"/>
                  </a:lnTo>
                  <a:lnTo>
                    <a:pt x="922" y="2305"/>
                  </a:lnTo>
                  <a:lnTo>
                    <a:pt x="1033" y="2323"/>
                  </a:lnTo>
                  <a:lnTo>
                    <a:pt x="1273" y="2323"/>
                  </a:lnTo>
                  <a:lnTo>
                    <a:pt x="1383" y="2305"/>
                  </a:lnTo>
                  <a:lnTo>
                    <a:pt x="1512" y="2287"/>
                  </a:lnTo>
                  <a:lnTo>
                    <a:pt x="1605" y="2250"/>
                  </a:lnTo>
                  <a:lnTo>
                    <a:pt x="1807" y="2139"/>
                  </a:lnTo>
                  <a:lnTo>
                    <a:pt x="1973" y="2010"/>
                  </a:lnTo>
                  <a:lnTo>
                    <a:pt x="2121" y="1844"/>
                  </a:lnTo>
                  <a:lnTo>
                    <a:pt x="2231" y="1641"/>
                  </a:lnTo>
                  <a:lnTo>
                    <a:pt x="2268" y="1531"/>
                  </a:lnTo>
                  <a:lnTo>
                    <a:pt x="2287" y="1420"/>
                  </a:lnTo>
                  <a:lnTo>
                    <a:pt x="2305" y="1309"/>
                  </a:lnTo>
                  <a:lnTo>
                    <a:pt x="2324" y="1180"/>
                  </a:lnTo>
                  <a:lnTo>
                    <a:pt x="2324" y="1070"/>
                  </a:lnTo>
                  <a:lnTo>
                    <a:pt x="2305" y="941"/>
                  </a:lnTo>
                  <a:lnTo>
                    <a:pt x="2268" y="830"/>
                  </a:lnTo>
                  <a:lnTo>
                    <a:pt x="2231" y="719"/>
                  </a:lnTo>
                  <a:lnTo>
                    <a:pt x="2139" y="535"/>
                  </a:lnTo>
                  <a:lnTo>
                    <a:pt x="2010" y="351"/>
                  </a:lnTo>
                  <a:lnTo>
                    <a:pt x="1844" y="203"/>
                  </a:lnTo>
                  <a:lnTo>
                    <a:pt x="1641" y="111"/>
                  </a:lnTo>
                  <a:lnTo>
                    <a:pt x="1531" y="56"/>
                  </a:lnTo>
                  <a:lnTo>
                    <a:pt x="1420" y="37"/>
                  </a:lnTo>
                  <a:lnTo>
                    <a:pt x="1310" y="19"/>
                  </a:lnTo>
                  <a:lnTo>
                    <a:pt x="11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5" name="Google Shape;1385;p5"/>
            <p:cNvSpPr/>
            <p:nvPr/>
          </p:nvSpPr>
          <p:spPr>
            <a:xfrm>
              <a:off x="4872725" y="259775"/>
              <a:ext cx="59475" cy="59500"/>
            </a:xfrm>
            <a:custGeom>
              <a:avLst/>
              <a:gdLst/>
              <a:ahLst/>
              <a:cxnLst/>
              <a:rect l="l" t="t" r="r" b="b"/>
              <a:pathLst>
                <a:path w="2379" h="2380" extrusionOk="0">
                  <a:moveTo>
                    <a:pt x="1033" y="1"/>
                  </a:moveTo>
                  <a:lnTo>
                    <a:pt x="922" y="19"/>
                  </a:lnTo>
                  <a:lnTo>
                    <a:pt x="811" y="56"/>
                  </a:lnTo>
                  <a:lnTo>
                    <a:pt x="701" y="93"/>
                  </a:lnTo>
                  <a:lnTo>
                    <a:pt x="590" y="148"/>
                  </a:lnTo>
                  <a:lnTo>
                    <a:pt x="498" y="203"/>
                  </a:lnTo>
                  <a:lnTo>
                    <a:pt x="332" y="351"/>
                  </a:lnTo>
                  <a:lnTo>
                    <a:pt x="185" y="535"/>
                  </a:lnTo>
                  <a:lnTo>
                    <a:pt x="129" y="646"/>
                  </a:lnTo>
                  <a:lnTo>
                    <a:pt x="74" y="738"/>
                  </a:lnTo>
                  <a:lnTo>
                    <a:pt x="37" y="849"/>
                  </a:lnTo>
                  <a:lnTo>
                    <a:pt x="19" y="959"/>
                  </a:lnTo>
                  <a:lnTo>
                    <a:pt x="0" y="1088"/>
                  </a:lnTo>
                  <a:lnTo>
                    <a:pt x="0" y="1218"/>
                  </a:lnTo>
                  <a:lnTo>
                    <a:pt x="0" y="1328"/>
                  </a:lnTo>
                  <a:lnTo>
                    <a:pt x="37" y="1457"/>
                  </a:lnTo>
                  <a:lnTo>
                    <a:pt x="55" y="1568"/>
                  </a:lnTo>
                  <a:lnTo>
                    <a:pt x="92" y="1678"/>
                  </a:lnTo>
                  <a:lnTo>
                    <a:pt x="148" y="1771"/>
                  </a:lnTo>
                  <a:lnTo>
                    <a:pt x="221" y="1881"/>
                  </a:lnTo>
                  <a:lnTo>
                    <a:pt x="369" y="2047"/>
                  </a:lnTo>
                  <a:lnTo>
                    <a:pt x="535" y="2176"/>
                  </a:lnTo>
                  <a:lnTo>
                    <a:pt x="645" y="2250"/>
                  </a:lnTo>
                  <a:lnTo>
                    <a:pt x="738" y="2287"/>
                  </a:lnTo>
                  <a:lnTo>
                    <a:pt x="848" y="2324"/>
                  </a:lnTo>
                  <a:lnTo>
                    <a:pt x="977" y="2361"/>
                  </a:lnTo>
                  <a:lnTo>
                    <a:pt x="1088" y="2361"/>
                  </a:lnTo>
                  <a:lnTo>
                    <a:pt x="1217" y="2379"/>
                  </a:lnTo>
                  <a:lnTo>
                    <a:pt x="1328" y="2361"/>
                  </a:lnTo>
                  <a:lnTo>
                    <a:pt x="1457" y="2342"/>
                  </a:lnTo>
                  <a:lnTo>
                    <a:pt x="1567" y="2305"/>
                  </a:lnTo>
                  <a:lnTo>
                    <a:pt x="1678" y="2268"/>
                  </a:lnTo>
                  <a:lnTo>
                    <a:pt x="1770" y="2213"/>
                  </a:lnTo>
                  <a:lnTo>
                    <a:pt x="1881" y="2158"/>
                  </a:lnTo>
                  <a:lnTo>
                    <a:pt x="2047" y="2010"/>
                  </a:lnTo>
                  <a:lnTo>
                    <a:pt x="2194" y="1826"/>
                  </a:lnTo>
                  <a:lnTo>
                    <a:pt x="2250" y="1734"/>
                  </a:lnTo>
                  <a:lnTo>
                    <a:pt x="2286" y="1623"/>
                  </a:lnTo>
                  <a:lnTo>
                    <a:pt x="2323" y="1513"/>
                  </a:lnTo>
                  <a:lnTo>
                    <a:pt x="2360" y="1402"/>
                  </a:lnTo>
                  <a:lnTo>
                    <a:pt x="2379" y="1273"/>
                  </a:lnTo>
                  <a:lnTo>
                    <a:pt x="2379" y="1162"/>
                  </a:lnTo>
                  <a:lnTo>
                    <a:pt x="2360" y="1033"/>
                  </a:lnTo>
                  <a:lnTo>
                    <a:pt x="2342" y="923"/>
                  </a:lnTo>
                  <a:lnTo>
                    <a:pt x="2305" y="812"/>
                  </a:lnTo>
                  <a:lnTo>
                    <a:pt x="2268" y="701"/>
                  </a:lnTo>
                  <a:lnTo>
                    <a:pt x="2213" y="591"/>
                  </a:lnTo>
                  <a:lnTo>
                    <a:pt x="2157" y="498"/>
                  </a:lnTo>
                  <a:lnTo>
                    <a:pt x="2010" y="332"/>
                  </a:lnTo>
                  <a:lnTo>
                    <a:pt x="1826" y="185"/>
                  </a:lnTo>
                  <a:lnTo>
                    <a:pt x="1733" y="130"/>
                  </a:lnTo>
                  <a:lnTo>
                    <a:pt x="1623" y="74"/>
                  </a:lnTo>
                  <a:lnTo>
                    <a:pt x="1512" y="37"/>
                  </a:lnTo>
                  <a:lnTo>
                    <a:pt x="140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6" name="Google Shape;1386;p5"/>
            <p:cNvSpPr/>
            <p:nvPr/>
          </p:nvSpPr>
          <p:spPr>
            <a:xfrm>
              <a:off x="6360675" y="1590550"/>
              <a:ext cx="40575" cy="57650"/>
            </a:xfrm>
            <a:custGeom>
              <a:avLst/>
              <a:gdLst/>
              <a:ahLst/>
              <a:cxnLst/>
              <a:rect l="l" t="t" r="r" b="b"/>
              <a:pathLst>
                <a:path w="1623" h="2306" extrusionOk="0">
                  <a:moveTo>
                    <a:pt x="1033" y="1"/>
                  </a:moveTo>
                  <a:lnTo>
                    <a:pt x="922" y="19"/>
                  </a:lnTo>
                  <a:lnTo>
                    <a:pt x="812" y="38"/>
                  </a:lnTo>
                  <a:lnTo>
                    <a:pt x="701" y="74"/>
                  </a:lnTo>
                  <a:lnTo>
                    <a:pt x="498" y="185"/>
                  </a:lnTo>
                  <a:lnTo>
                    <a:pt x="332" y="314"/>
                  </a:lnTo>
                  <a:lnTo>
                    <a:pt x="203" y="480"/>
                  </a:lnTo>
                  <a:lnTo>
                    <a:pt x="93" y="683"/>
                  </a:lnTo>
                  <a:lnTo>
                    <a:pt x="56" y="793"/>
                  </a:lnTo>
                  <a:lnTo>
                    <a:pt x="19" y="904"/>
                  </a:lnTo>
                  <a:lnTo>
                    <a:pt x="0" y="1015"/>
                  </a:lnTo>
                  <a:lnTo>
                    <a:pt x="0" y="1125"/>
                  </a:lnTo>
                  <a:lnTo>
                    <a:pt x="0" y="1254"/>
                  </a:lnTo>
                  <a:lnTo>
                    <a:pt x="19" y="1365"/>
                  </a:lnTo>
                  <a:lnTo>
                    <a:pt x="37" y="1476"/>
                  </a:lnTo>
                  <a:lnTo>
                    <a:pt x="74" y="1586"/>
                  </a:lnTo>
                  <a:lnTo>
                    <a:pt x="185" y="1789"/>
                  </a:lnTo>
                  <a:lnTo>
                    <a:pt x="314" y="1955"/>
                  </a:lnTo>
                  <a:lnTo>
                    <a:pt x="480" y="2103"/>
                  </a:lnTo>
                  <a:lnTo>
                    <a:pt x="683" y="2195"/>
                  </a:lnTo>
                  <a:lnTo>
                    <a:pt x="775" y="2250"/>
                  </a:lnTo>
                  <a:lnTo>
                    <a:pt x="885" y="2269"/>
                  </a:lnTo>
                  <a:lnTo>
                    <a:pt x="1015" y="2287"/>
                  </a:lnTo>
                  <a:lnTo>
                    <a:pt x="1125" y="2305"/>
                  </a:lnTo>
                  <a:lnTo>
                    <a:pt x="1254" y="2287"/>
                  </a:lnTo>
                  <a:lnTo>
                    <a:pt x="1383" y="2269"/>
                  </a:lnTo>
                  <a:lnTo>
                    <a:pt x="1512" y="2232"/>
                  </a:lnTo>
                  <a:lnTo>
                    <a:pt x="1623" y="2195"/>
                  </a:lnTo>
                  <a:lnTo>
                    <a:pt x="1623" y="111"/>
                  </a:lnTo>
                  <a:lnTo>
                    <a:pt x="1512" y="56"/>
                  </a:lnTo>
                  <a:lnTo>
                    <a:pt x="1402"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7" name="Google Shape;1387;p5"/>
            <p:cNvSpPr/>
            <p:nvPr/>
          </p:nvSpPr>
          <p:spPr>
            <a:xfrm>
              <a:off x="6280475" y="1575800"/>
              <a:ext cx="58100" cy="58100"/>
            </a:xfrm>
            <a:custGeom>
              <a:avLst/>
              <a:gdLst/>
              <a:ahLst/>
              <a:cxnLst/>
              <a:rect l="l" t="t" r="r" b="b"/>
              <a:pathLst>
                <a:path w="2324" h="2324" extrusionOk="0">
                  <a:moveTo>
                    <a:pt x="1125" y="1"/>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2"/>
                  </a:lnTo>
                  <a:lnTo>
                    <a:pt x="0" y="1181"/>
                  </a:lnTo>
                  <a:lnTo>
                    <a:pt x="0" y="1291"/>
                  </a:lnTo>
                  <a:lnTo>
                    <a:pt x="19" y="1402"/>
                  </a:lnTo>
                  <a:lnTo>
                    <a:pt x="37" y="1531"/>
                  </a:lnTo>
                  <a:lnTo>
                    <a:pt x="74" y="1623"/>
                  </a:lnTo>
                  <a:lnTo>
                    <a:pt x="185" y="1826"/>
                  </a:lnTo>
                  <a:lnTo>
                    <a:pt x="332" y="1992"/>
                  </a:lnTo>
                  <a:lnTo>
                    <a:pt x="498" y="2139"/>
                  </a:lnTo>
                  <a:lnTo>
                    <a:pt x="682" y="2232"/>
                  </a:lnTo>
                  <a:lnTo>
                    <a:pt x="793" y="2269"/>
                  </a:lnTo>
                  <a:lnTo>
                    <a:pt x="904" y="2305"/>
                  </a:lnTo>
                  <a:lnTo>
                    <a:pt x="1014" y="2324"/>
                  </a:lnTo>
                  <a:lnTo>
                    <a:pt x="1272" y="2324"/>
                  </a:lnTo>
                  <a:lnTo>
                    <a:pt x="1383" y="2305"/>
                  </a:lnTo>
                  <a:lnTo>
                    <a:pt x="1512" y="2287"/>
                  </a:lnTo>
                  <a:lnTo>
                    <a:pt x="1623" y="2232"/>
                  </a:lnTo>
                  <a:lnTo>
                    <a:pt x="1715" y="2195"/>
                  </a:lnTo>
                  <a:lnTo>
                    <a:pt x="1826" y="2139"/>
                  </a:lnTo>
                  <a:lnTo>
                    <a:pt x="1899" y="2066"/>
                  </a:lnTo>
                  <a:lnTo>
                    <a:pt x="1992" y="1992"/>
                  </a:lnTo>
                  <a:lnTo>
                    <a:pt x="2065" y="1900"/>
                  </a:lnTo>
                  <a:lnTo>
                    <a:pt x="2139" y="1808"/>
                  </a:lnTo>
                  <a:lnTo>
                    <a:pt x="2194" y="1715"/>
                  </a:lnTo>
                  <a:lnTo>
                    <a:pt x="2231" y="1605"/>
                  </a:lnTo>
                  <a:lnTo>
                    <a:pt x="2268" y="1494"/>
                  </a:lnTo>
                  <a:lnTo>
                    <a:pt x="2305" y="1383"/>
                  </a:lnTo>
                  <a:lnTo>
                    <a:pt x="2305" y="1254"/>
                  </a:lnTo>
                  <a:lnTo>
                    <a:pt x="2323" y="1125"/>
                  </a:lnTo>
                  <a:lnTo>
                    <a:pt x="2305" y="1015"/>
                  </a:lnTo>
                  <a:lnTo>
                    <a:pt x="2287" y="904"/>
                  </a:lnTo>
                  <a:lnTo>
                    <a:pt x="2250" y="793"/>
                  </a:lnTo>
                  <a:lnTo>
                    <a:pt x="2213" y="683"/>
                  </a:lnTo>
                  <a:lnTo>
                    <a:pt x="2102" y="480"/>
                  </a:lnTo>
                  <a:lnTo>
                    <a:pt x="1973" y="314"/>
                  </a:lnTo>
                  <a:lnTo>
                    <a:pt x="1789" y="185"/>
                  </a:lnTo>
                  <a:lnTo>
                    <a:pt x="1586" y="93"/>
                  </a:lnTo>
                  <a:lnTo>
                    <a:pt x="1494" y="56"/>
                  </a:lnTo>
                  <a:lnTo>
                    <a:pt x="1365" y="19"/>
                  </a:lnTo>
                  <a:lnTo>
                    <a:pt x="1254"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8" name="Google Shape;1388;p5"/>
            <p:cNvSpPr/>
            <p:nvPr/>
          </p:nvSpPr>
          <p:spPr>
            <a:xfrm>
              <a:off x="6200250" y="1561525"/>
              <a:ext cx="58125" cy="58550"/>
            </a:xfrm>
            <a:custGeom>
              <a:avLst/>
              <a:gdLst/>
              <a:ahLst/>
              <a:cxnLst/>
              <a:rect l="l" t="t" r="r" b="b"/>
              <a:pathLst>
                <a:path w="2325" h="2342" extrusionOk="0">
                  <a:moveTo>
                    <a:pt x="1015" y="0"/>
                  </a:moveTo>
                  <a:lnTo>
                    <a:pt x="904" y="37"/>
                  </a:lnTo>
                  <a:lnTo>
                    <a:pt x="794" y="55"/>
                  </a:lnTo>
                  <a:lnTo>
                    <a:pt x="683" y="92"/>
                  </a:lnTo>
                  <a:lnTo>
                    <a:pt x="499" y="203"/>
                  </a:lnTo>
                  <a:lnTo>
                    <a:pt x="333" y="350"/>
                  </a:lnTo>
                  <a:lnTo>
                    <a:pt x="185" y="516"/>
                  </a:lnTo>
                  <a:lnTo>
                    <a:pt x="93" y="701"/>
                  </a:lnTo>
                  <a:lnTo>
                    <a:pt x="56" y="811"/>
                  </a:lnTo>
                  <a:lnTo>
                    <a:pt x="19" y="922"/>
                  </a:lnTo>
                  <a:lnTo>
                    <a:pt x="1" y="1051"/>
                  </a:lnTo>
                  <a:lnTo>
                    <a:pt x="1" y="1162"/>
                  </a:lnTo>
                  <a:lnTo>
                    <a:pt x="1" y="1291"/>
                  </a:lnTo>
                  <a:lnTo>
                    <a:pt x="19" y="1401"/>
                  </a:lnTo>
                  <a:lnTo>
                    <a:pt x="56" y="1530"/>
                  </a:lnTo>
                  <a:lnTo>
                    <a:pt x="93" y="1641"/>
                  </a:lnTo>
                  <a:lnTo>
                    <a:pt x="130" y="1733"/>
                  </a:lnTo>
                  <a:lnTo>
                    <a:pt x="204" y="1844"/>
                  </a:lnTo>
                  <a:lnTo>
                    <a:pt x="259" y="1918"/>
                  </a:lnTo>
                  <a:lnTo>
                    <a:pt x="333" y="2010"/>
                  </a:lnTo>
                  <a:lnTo>
                    <a:pt x="425" y="2084"/>
                  </a:lnTo>
                  <a:lnTo>
                    <a:pt x="517" y="2157"/>
                  </a:lnTo>
                  <a:lnTo>
                    <a:pt x="609" y="2213"/>
                  </a:lnTo>
                  <a:lnTo>
                    <a:pt x="720" y="2249"/>
                  </a:lnTo>
                  <a:lnTo>
                    <a:pt x="831" y="2286"/>
                  </a:lnTo>
                  <a:lnTo>
                    <a:pt x="941" y="2323"/>
                  </a:lnTo>
                  <a:lnTo>
                    <a:pt x="1070" y="2323"/>
                  </a:lnTo>
                  <a:lnTo>
                    <a:pt x="1199" y="2342"/>
                  </a:lnTo>
                  <a:lnTo>
                    <a:pt x="1310" y="2323"/>
                  </a:lnTo>
                  <a:lnTo>
                    <a:pt x="1421" y="2305"/>
                  </a:lnTo>
                  <a:lnTo>
                    <a:pt x="1531" y="2286"/>
                  </a:lnTo>
                  <a:lnTo>
                    <a:pt x="1642" y="2231"/>
                  </a:lnTo>
                  <a:lnTo>
                    <a:pt x="1845" y="2139"/>
                  </a:lnTo>
                  <a:lnTo>
                    <a:pt x="2011" y="1991"/>
                  </a:lnTo>
                  <a:lnTo>
                    <a:pt x="2140" y="1825"/>
                  </a:lnTo>
                  <a:lnTo>
                    <a:pt x="2250" y="1623"/>
                  </a:lnTo>
                  <a:lnTo>
                    <a:pt x="2287" y="1512"/>
                  </a:lnTo>
                  <a:lnTo>
                    <a:pt x="2306" y="1401"/>
                  </a:lnTo>
                  <a:lnTo>
                    <a:pt x="2324" y="1291"/>
                  </a:lnTo>
                  <a:lnTo>
                    <a:pt x="2324" y="1162"/>
                  </a:lnTo>
                  <a:lnTo>
                    <a:pt x="2324" y="1051"/>
                  </a:lnTo>
                  <a:lnTo>
                    <a:pt x="2306" y="922"/>
                  </a:lnTo>
                  <a:lnTo>
                    <a:pt x="2287" y="811"/>
                  </a:lnTo>
                  <a:lnTo>
                    <a:pt x="2250" y="701"/>
                  </a:lnTo>
                  <a:lnTo>
                    <a:pt x="2195" y="590"/>
                  </a:lnTo>
                  <a:lnTo>
                    <a:pt x="2140" y="498"/>
                  </a:lnTo>
                  <a:lnTo>
                    <a:pt x="2066" y="406"/>
                  </a:lnTo>
                  <a:lnTo>
                    <a:pt x="1992" y="332"/>
                  </a:lnTo>
                  <a:lnTo>
                    <a:pt x="1900" y="258"/>
                  </a:lnTo>
                  <a:lnTo>
                    <a:pt x="1808" y="184"/>
                  </a:lnTo>
                  <a:lnTo>
                    <a:pt x="1716" y="129"/>
                  </a:lnTo>
                  <a:lnTo>
                    <a:pt x="1605" y="92"/>
                  </a:lnTo>
                  <a:lnTo>
                    <a:pt x="1494" y="55"/>
                  </a:lnTo>
                  <a:lnTo>
                    <a:pt x="1384" y="18"/>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9" name="Google Shape;1389;p5"/>
            <p:cNvSpPr/>
            <p:nvPr/>
          </p:nvSpPr>
          <p:spPr>
            <a:xfrm>
              <a:off x="4962150" y="685700"/>
              <a:ext cx="57625" cy="57650"/>
            </a:xfrm>
            <a:custGeom>
              <a:avLst/>
              <a:gdLst/>
              <a:ahLst/>
              <a:cxnLst/>
              <a:rect l="l" t="t" r="r" b="b"/>
              <a:pathLst>
                <a:path w="2305" h="2306" extrusionOk="0">
                  <a:moveTo>
                    <a:pt x="1125" y="0"/>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1"/>
                  </a:lnTo>
                  <a:lnTo>
                    <a:pt x="0" y="1181"/>
                  </a:lnTo>
                  <a:lnTo>
                    <a:pt x="0" y="1291"/>
                  </a:lnTo>
                  <a:lnTo>
                    <a:pt x="19" y="1402"/>
                  </a:lnTo>
                  <a:lnTo>
                    <a:pt x="55" y="1512"/>
                  </a:lnTo>
                  <a:lnTo>
                    <a:pt x="92" y="1623"/>
                  </a:lnTo>
                  <a:lnTo>
                    <a:pt x="148" y="1734"/>
                  </a:lnTo>
                  <a:lnTo>
                    <a:pt x="203" y="1826"/>
                  </a:lnTo>
                  <a:lnTo>
                    <a:pt x="332" y="1992"/>
                  </a:lnTo>
                  <a:lnTo>
                    <a:pt x="516" y="2121"/>
                  </a:lnTo>
                  <a:lnTo>
                    <a:pt x="701" y="2232"/>
                  </a:lnTo>
                  <a:lnTo>
                    <a:pt x="811" y="2268"/>
                  </a:lnTo>
                  <a:lnTo>
                    <a:pt x="922" y="2287"/>
                  </a:lnTo>
                  <a:lnTo>
                    <a:pt x="1051" y="2305"/>
                  </a:lnTo>
                  <a:lnTo>
                    <a:pt x="1291" y="2305"/>
                  </a:lnTo>
                  <a:lnTo>
                    <a:pt x="1401" y="2287"/>
                  </a:lnTo>
                  <a:lnTo>
                    <a:pt x="1512" y="2250"/>
                  </a:lnTo>
                  <a:lnTo>
                    <a:pt x="1623" y="2213"/>
                  </a:lnTo>
                  <a:lnTo>
                    <a:pt x="1807" y="2102"/>
                  </a:lnTo>
                  <a:lnTo>
                    <a:pt x="1973" y="1973"/>
                  </a:lnTo>
                  <a:lnTo>
                    <a:pt x="2121" y="1789"/>
                  </a:lnTo>
                  <a:lnTo>
                    <a:pt x="2213" y="1605"/>
                  </a:lnTo>
                  <a:lnTo>
                    <a:pt x="2250" y="1494"/>
                  </a:lnTo>
                  <a:lnTo>
                    <a:pt x="2286" y="1383"/>
                  </a:lnTo>
                  <a:lnTo>
                    <a:pt x="2305" y="1254"/>
                  </a:lnTo>
                  <a:lnTo>
                    <a:pt x="2305" y="1144"/>
                  </a:lnTo>
                  <a:lnTo>
                    <a:pt x="2286" y="1015"/>
                  </a:lnTo>
                  <a:lnTo>
                    <a:pt x="2268" y="904"/>
                  </a:lnTo>
                  <a:lnTo>
                    <a:pt x="2250" y="793"/>
                  </a:lnTo>
                  <a:lnTo>
                    <a:pt x="2213" y="683"/>
                  </a:lnTo>
                  <a:lnTo>
                    <a:pt x="2102" y="498"/>
                  </a:lnTo>
                  <a:lnTo>
                    <a:pt x="1955" y="332"/>
                  </a:lnTo>
                  <a:lnTo>
                    <a:pt x="1789" y="185"/>
                  </a:lnTo>
                  <a:lnTo>
                    <a:pt x="1586" y="93"/>
                  </a:lnTo>
                  <a:lnTo>
                    <a:pt x="1475" y="56"/>
                  </a:lnTo>
                  <a:lnTo>
                    <a:pt x="1365"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0" name="Google Shape;1390;p5"/>
            <p:cNvSpPr/>
            <p:nvPr/>
          </p:nvSpPr>
          <p:spPr>
            <a:xfrm>
              <a:off x="6120050" y="1547225"/>
              <a:ext cx="58575" cy="58575"/>
            </a:xfrm>
            <a:custGeom>
              <a:avLst/>
              <a:gdLst/>
              <a:ahLst/>
              <a:cxnLst/>
              <a:rect l="l" t="t" r="r" b="b"/>
              <a:pathLst>
                <a:path w="2343" h="2343" extrusionOk="0">
                  <a:moveTo>
                    <a:pt x="1052" y="0"/>
                  </a:moveTo>
                  <a:lnTo>
                    <a:pt x="923" y="19"/>
                  </a:lnTo>
                  <a:lnTo>
                    <a:pt x="812" y="56"/>
                  </a:lnTo>
                  <a:lnTo>
                    <a:pt x="701" y="93"/>
                  </a:lnTo>
                  <a:lnTo>
                    <a:pt x="591" y="148"/>
                  </a:lnTo>
                  <a:lnTo>
                    <a:pt x="499" y="203"/>
                  </a:lnTo>
                  <a:lnTo>
                    <a:pt x="406" y="277"/>
                  </a:lnTo>
                  <a:lnTo>
                    <a:pt x="333" y="351"/>
                  </a:lnTo>
                  <a:lnTo>
                    <a:pt x="259" y="425"/>
                  </a:lnTo>
                  <a:lnTo>
                    <a:pt x="185" y="517"/>
                  </a:lnTo>
                  <a:lnTo>
                    <a:pt x="130" y="627"/>
                  </a:lnTo>
                  <a:lnTo>
                    <a:pt x="93" y="738"/>
                  </a:lnTo>
                  <a:lnTo>
                    <a:pt x="56" y="849"/>
                  </a:lnTo>
                  <a:lnTo>
                    <a:pt x="19" y="959"/>
                  </a:lnTo>
                  <a:lnTo>
                    <a:pt x="1" y="1070"/>
                  </a:lnTo>
                  <a:lnTo>
                    <a:pt x="1" y="1199"/>
                  </a:lnTo>
                  <a:lnTo>
                    <a:pt x="19" y="1328"/>
                  </a:lnTo>
                  <a:lnTo>
                    <a:pt x="38" y="1439"/>
                  </a:lnTo>
                  <a:lnTo>
                    <a:pt x="56" y="1549"/>
                  </a:lnTo>
                  <a:lnTo>
                    <a:pt x="111" y="1660"/>
                  </a:lnTo>
                  <a:lnTo>
                    <a:pt x="222" y="1844"/>
                  </a:lnTo>
                  <a:lnTo>
                    <a:pt x="351" y="2010"/>
                  </a:lnTo>
                  <a:lnTo>
                    <a:pt x="535" y="2158"/>
                  </a:lnTo>
                  <a:lnTo>
                    <a:pt x="720" y="2250"/>
                  </a:lnTo>
                  <a:lnTo>
                    <a:pt x="830" y="2287"/>
                  </a:lnTo>
                  <a:lnTo>
                    <a:pt x="941" y="2324"/>
                  </a:lnTo>
                  <a:lnTo>
                    <a:pt x="1070" y="2342"/>
                  </a:lnTo>
                  <a:lnTo>
                    <a:pt x="1310" y="2342"/>
                  </a:lnTo>
                  <a:lnTo>
                    <a:pt x="1420" y="2324"/>
                  </a:lnTo>
                  <a:lnTo>
                    <a:pt x="1531" y="2287"/>
                  </a:lnTo>
                  <a:lnTo>
                    <a:pt x="1642" y="2250"/>
                  </a:lnTo>
                  <a:lnTo>
                    <a:pt x="1845" y="2139"/>
                  </a:lnTo>
                  <a:lnTo>
                    <a:pt x="2011" y="2010"/>
                  </a:lnTo>
                  <a:lnTo>
                    <a:pt x="2158" y="1844"/>
                  </a:lnTo>
                  <a:lnTo>
                    <a:pt x="2250" y="1641"/>
                  </a:lnTo>
                  <a:lnTo>
                    <a:pt x="2287" y="1531"/>
                  </a:lnTo>
                  <a:lnTo>
                    <a:pt x="2324" y="1420"/>
                  </a:lnTo>
                  <a:lnTo>
                    <a:pt x="2342" y="1310"/>
                  </a:lnTo>
                  <a:lnTo>
                    <a:pt x="2342" y="1199"/>
                  </a:lnTo>
                  <a:lnTo>
                    <a:pt x="2342" y="1070"/>
                  </a:lnTo>
                  <a:lnTo>
                    <a:pt x="2324" y="941"/>
                  </a:lnTo>
                  <a:lnTo>
                    <a:pt x="2306" y="830"/>
                  </a:lnTo>
                  <a:lnTo>
                    <a:pt x="2269" y="720"/>
                  </a:lnTo>
                  <a:lnTo>
                    <a:pt x="2213" y="609"/>
                  </a:lnTo>
                  <a:lnTo>
                    <a:pt x="2158" y="517"/>
                  </a:lnTo>
                  <a:lnTo>
                    <a:pt x="2103" y="425"/>
                  </a:lnTo>
                  <a:lnTo>
                    <a:pt x="2011" y="332"/>
                  </a:lnTo>
                  <a:lnTo>
                    <a:pt x="1937" y="259"/>
                  </a:lnTo>
                  <a:lnTo>
                    <a:pt x="1845" y="185"/>
                  </a:lnTo>
                  <a:lnTo>
                    <a:pt x="1752" y="130"/>
                  </a:lnTo>
                  <a:lnTo>
                    <a:pt x="1642" y="93"/>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1" name="Google Shape;1391;p5"/>
            <p:cNvSpPr/>
            <p:nvPr/>
          </p:nvSpPr>
          <p:spPr>
            <a:xfrm>
              <a:off x="6040300" y="1532925"/>
              <a:ext cx="58575" cy="58575"/>
            </a:xfrm>
            <a:custGeom>
              <a:avLst/>
              <a:gdLst/>
              <a:ahLst/>
              <a:cxnLst/>
              <a:rect l="l" t="t" r="r" b="b"/>
              <a:pathLst>
                <a:path w="2343" h="2343" extrusionOk="0">
                  <a:moveTo>
                    <a:pt x="1052" y="1"/>
                  </a:moveTo>
                  <a:lnTo>
                    <a:pt x="923" y="19"/>
                  </a:lnTo>
                  <a:lnTo>
                    <a:pt x="812" y="56"/>
                  </a:lnTo>
                  <a:lnTo>
                    <a:pt x="702" y="93"/>
                  </a:lnTo>
                  <a:lnTo>
                    <a:pt x="591" y="130"/>
                  </a:lnTo>
                  <a:lnTo>
                    <a:pt x="499" y="204"/>
                  </a:lnTo>
                  <a:lnTo>
                    <a:pt x="407" y="259"/>
                  </a:lnTo>
                  <a:lnTo>
                    <a:pt x="333" y="333"/>
                  </a:lnTo>
                  <a:lnTo>
                    <a:pt x="259" y="425"/>
                  </a:lnTo>
                  <a:lnTo>
                    <a:pt x="185" y="517"/>
                  </a:lnTo>
                  <a:lnTo>
                    <a:pt x="130" y="609"/>
                  </a:lnTo>
                  <a:lnTo>
                    <a:pt x="75" y="720"/>
                  </a:lnTo>
                  <a:lnTo>
                    <a:pt x="38" y="831"/>
                  </a:lnTo>
                  <a:lnTo>
                    <a:pt x="19" y="941"/>
                  </a:lnTo>
                  <a:lnTo>
                    <a:pt x="1" y="1070"/>
                  </a:lnTo>
                  <a:lnTo>
                    <a:pt x="1" y="1199"/>
                  </a:lnTo>
                  <a:lnTo>
                    <a:pt x="1" y="1310"/>
                  </a:lnTo>
                  <a:lnTo>
                    <a:pt x="19" y="1439"/>
                  </a:lnTo>
                  <a:lnTo>
                    <a:pt x="56" y="1550"/>
                  </a:lnTo>
                  <a:lnTo>
                    <a:pt x="93" y="1642"/>
                  </a:lnTo>
                  <a:lnTo>
                    <a:pt x="204" y="1845"/>
                  </a:lnTo>
                  <a:lnTo>
                    <a:pt x="351" y="2011"/>
                  </a:lnTo>
                  <a:lnTo>
                    <a:pt x="517" y="2158"/>
                  </a:lnTo>
                  <a:lnTo>
                    <a:pt x="720" y="2250"/>
                  </a:lnTo>
                  <a:lnTo>
                    <a:pt x="812" y="2287"/>
                  </a:lnTo>
                  <a:lnTo>
                    <a:pt x="923" y="2324"/>
                  </a:lnTo>
                  <a:lnTo>
                    <a:pt x="1052" y="2343"/>
                  </a:lnTo>
                  <a:lnTo>
                    <a:pt x="1292" y="2343"/>
                  </a:lnTo>
                  <a:lnTo>
                    <a:pt x="1421" y="2324"/>
                  </a:lnTo>
                  <a:lnTo>
                    <a:pt x="1531" y="2287"/>
                  </a:lnTo>
                  <a:lnTo>
                    <a:pt x="1642" y="2250"/>
                  </a:lnTo>
                  <a:lnTo>
                    <a:pt x="1753" y="2195"/>
                  </a:lnTo>
                  <a:lnTo>
                    <a:pt x="1845" y="2140"/>
                  </a:lnTo>
                  <a:lnTo>
                    <a:pt x="1937" y="2084"/>
                  </a:lnTo>
                  <a:lnTo>
                    <a:pt x="2011" y="1992"/>
                  </a:lnTo>
                  <a:lnTo>
                    <a:pt x="2084" y="1918"/>
                  </a:lnTo>
                  <a:lnTo>
                    <a:pt x="2158" y="1826"/>
                  </a:lnTo>
                  <a:lnTo>
                    <a:pt x="2214" y="1716"/>
                  </a:lnTo>
                  <a:lnTo>
                    <a:pt x="2269" y="1623"/>
                  </a:lnTo>
                  <a:lnTo>
                    <a:pt x="2306" y="1513"/>
                  </a:lnTo>
                  <a:lnTo>
                    <a:pt x="2324" y="1384"/>
                  </a:lnTo>
                  <a:lnTo>
                    <a:pt x="2343" y="1273"/>
                  </a:lnTo>
                  <a:lnTo>
                    <a:pt x="2343" y="1144"/>
                  </a:lnTo>
                  <a:lnTo>
                    <a:pt x="2343" y="1015"/>
                  </a:lnTo>
                  <a:lnTo>
                    <a:pt x="2324" y="904"/>
                  </a:lnTo>
                  <a:lnTo>
                    <a:pt x="2287" y="794"/>
                  </a:lnTo>
                  <a:lnTo>
                    <a:pt x="2250" y="683"/>
                  </a:lnTo>
                  <a:lnTo>
                    <a:pt x="2140" y="499"/>
                  </a:lnTo>
                  <a:lnTo>
                    <a:pt x="1992" y="333"/>
                  </a:lnTo>
                  <a:lnTo>
                    <a:pt x="1826" y="185"/>
                  </a:lnTo>
                  <a:lnTo>
                    <a:pt x="1624" y="93"/>
                  </a:lnTo>
                  <a:lnTo>
                    <a:pt x="1531" y="56"/>
                  </a:lnTo>
                  <a:lnTo>
                    <a:pt x="1421" y="19"/>
                  </a:ln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2" name="Google Shape;1392;p5"/>
            <p:cNvSpPr/>
            <p:nvPr/>
          </p:nvSpPr>
          <p:spPr>
            <a:xfrm>
              <a:off x="5963325" y="1518650"/>
              <a:ext cx="58575" cy="58550"/>
            </a:xfrm>
            <a:custGeom>
              <a:avLst/>
              <a:gdLst/>
              <a:ahLst/>
              <a:cxnLst/>
              <a:rect l="l" t="t" r="r" b="b"/>
              <a:pathLst>
                <a:path w="2343" h="2342" extrusionOk="0">
                  <a:moveTo>
                    <a:pt x="1052" y="0"/>
                  </a:moveTo>
                  <a:lnTo>
                    <a:pt x="941" y="19"/>
                  </a:lnTo>
                  <a:lnTo>
                    <a:pt x="830" y="56"/>
                  </a:lnTo>
                  <a:lnTo>
                    <a:pt x="720" y="92"/>
                  </a:lnTo>
                  <a:lnTo>
                    <a:pt x="517" y="185"/>
                  </a:lnTo>
                  <a:lnTo>
                    <a:pt x="351" y="314"/>
                  </a:lnTo>
                  <a:lnTo>
                    <a:pt x="204" y="480"/>
                  </a:lnTo>
                  <a:lnTo>
                    <a:pt x="93" y="682"/>
                  </a:lnTo>
                  <a:lnTo>
                    <a:pt x="56" y="793"/>
                  </a:lnTo>
                  <a:lnTo>
                    <a:pt x="38" y="904"/>
                  </a:lnTo>
                  <a:lnTo>
                    <a:pt x="19" y="1014"/>
                  </a:lnTo>
                  <a:lnTo>
                    <a:pt x="1" y="1125"/>
                  </a:lnTo>
                  <a:lnTo>
                    <a:pt x="1" y="1254"/>
                  </a:lnTo>
                  <a:lnTo>
                    <a:pt x="19" y="1383"/>
                  </a:lnTo>
                  <a:lnTo>
                    <a:pt x="38" y="1494"/>
                  </a:lnTo>
                  <a:lnTo>
                    <a:pt x="75" y="1604"/>
                  </a:lnTo>
                  <a:lnTo>
                    <a:pt x="130" y="1715"/>
                  </a:lnTo>
                  <a:lnTo>
                    <a:pt x="185" y="1807"/>
                  </a:lnTo>
                  <a:lnTo>
                    <a:pt x="240" y="1899"/>
                  </a:lnTo>
                  <a:lnTo>
                    <a:pt x="314" y="1992"/>
                  </a:lnTo>
                  <a:lnTo>
                    <a:pt x="406" y="2065"/>
                  </a:lnTo>
                  <a:lnTo>
                    <a:pt x="499" y="2139"/>
                  </a:lnTo>
                  <a:lnTo>
                    <a:pt x="591" y="2194"/>
                  </a:lnTo>
                  <a:lnTo>
                    <a:pt x="683" y="2250"/>
                  </a:lnTo>
                  <a:lnTo>
                    <a:pt x="794" y="2287"/>
                  </a:lnTo>
                  <a:lnTo>
                    <a:pt x="923" y="2305"/>
                  </a:lnTo>
                  <a:lnTo>
                    <a:pt x="1033" y="2323"/>
                  </a:lnTo>
                  <a:lnTo>
                    <a:pt x="1162" y="2342"/>
                  </a:lnTo>
                  <a:lnTo>
                    <a:pt x="1273" y="2323"/>
                  </a:lnTo>
                  <a:lnTo>
                    <a:pt x="1402" y="2323"/>
                  </a:lnTo>
                  <a:lnTo>
                    <a:pt x="1513" y="2287"/>
                  </a:lnTo>
                  <a:lnTo>
                    <a:pt x="1623" y="2250"/>
                  </a:lnTo>
                  <a:lnTo>
                    <a:pt x="1808" y="2158"/>
                  </a:lnTo>
                  <a:lnTo>
                    <a:pt x="1992" y="2010"/>
                  </a:lnTo>
                  <a:lnTo>
                    <a:pt x="2121" y="1844"/>
                  </a:lnTo>
                  <a:lnTo>
                    <a:pt x="2232" y="1660"/>
                  </a:lnTo>
                  <a:lnTo>
                    <a:pt x="2269" y="1549"/>
                  </a:lnTo>
                  <a:lnTo>
                    <a:pt x="2306" y="1438"/>
                  </a:lnTo>
                  <a:lnTo>
                    <a:pt x="2324" y="1328"/>
                  </a:lnTo>
                  <a:lnTo>
                    <a:pt x="2342" y="1217"/>
                  </a:lnTo>
                  <a:lnTo>
                    <a:pt x="2324" y="1088"/>
                  </a:lnTo>
                  <a:lnTo>
                    <a:pt x="2324" y="959"/>
                  </a:lnTo>
                  <a:lnTo>
                    <a:pt x="2287" y="848"/>
                  </a:lnTo>
                  <a:lnTo>
                    <a:pt x="2250" y="738"/>
                  </a:lnTo>
                  <a:lnTo>
                    <a:pt x="2213" y="627"/>
                  </a:lnTo>
                  <a:lnTo>
                    <a:pt x="2158" y="535"/>
                  </a:lnTo>
                  <a:lnTo>
                    <a:pt x="2084" y="443"/>
                  </a:lnTo>
                  <a:lnTo>
                    <a:pt x="2011" y="351"/>
                  </a:lnTo>
                  <a:lnTo>
                    <a:pt x="1937" y="277"/>
                  </a:lnTo>
                  <a:lnTo>
                    <a:pt x="1845"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3" name="Google Shape;1393;p5"/>
            <p:cNvSpPr/>
            <p:nvPr/>
          </p:nvSpPr>
          <p:spPr>
            <a:xfrm>
              <a:off x="5578425" y="1370675"/>
              <a:ext cx="57650" cy="57650"/>
            </a:xfrm>
            <a:custGeom>
              <a:avLst/>
              <a:gdLst/>
              <a:ahLst/>
              <a:cxnLst/>
              <a:rect l="l" t="t" r="r" b="b"/>
              <a:pathLst>
                <a:path w="2306" h="2306" extrusionOk="0">
                  <a:moveTo>
                    <a:pt x="1033" y="1"/>
                  </a:moveTo>
                  <a:lnTo>
                    <a:pt x="904" y="19"/>
                  </a:lnTo>
                  <a:lnTo>
                    <a:pt x="794" y="56"/>
                  </a:lnTo>
                  <a:lnTo>
                    <a:pt x="702" y="93"/>
                  </a:lnTo>
                  <a:lnTo>
                    <a:pt x="499" y="203"/>
                  </a:lnTo>
                  <a:lnTo>
                    <a:pt x="333" y="333"/>
                  </a:lnTo>
                  <a:lnTo>
                    <a:pt x="185" y="498"/>
                  </a:lnTo>
                  <a:lnTo>
                    <a:pt x="93" y="701"/>
                  </a:lnTo>
                  <a:lnTo>
                    <a:pt x="56" y="812"/>
                  </a:lnTo>
                  <a:lnTo>
                    <a:pt x="19" y="923"/>
                  </a:lnTo>
                  <a:lnTo>
                    <a:pt x="1" y="1033"/>
                  </a:lnTo>
                  <a:lnTo>
                    <a:pt x="1" y="1162"/>
                  </a:lnTo>
                  <a:lnTo>
                    <a:pt x="1" y="1273"/>
                  </a:lnTo>
                  <a:lnTo>
                    <a:pt x="19" y="1402"/>
                  </a:lnTo>
                  <a:lnTo>
                    <a:pt x="56" y="1513"/>
                  </a:lnTo>
                  <a:lnTo>
                    <a:pt x="93" y="1605"/>
                  </a:lnTo>
                  <a:lnTo>
                    <a:pt x="204" y="1808"/>
                  </a:lnTo>
                  <a:lnTo>
                    <a:pt x="333" y="1974"/>
                  </a:lnTo>
                  <a:lnTo>
                    <a:pt x="499" y="2121"/>
                  </a:lnTo>
                  <a:lnTo>
                    <a:pt x="702" y="2213"/>
                  </a:lnTo>
                  <a:lnTo>
                    <a:pt x="812" y="2250"/>
                  </a:lnTo>
                  <a:lnTo>
                    <a:pt x="923" y="2287"/>
                  </a:lnTo>
                  <a:lnTo>
                    <a:pt x="1033" y="2305"/>
                  </a:lnTo>
                  <a:lnTo>
                    <a:pt x="1273" y="2305"/>
                  </a:lnTo>
                  <a:lnTo>
                    <a:pt x="1402" y="2287"/>
                  </a:lnTo>
                  <a:lnTo>
                    <a:pt x="1513" y="2250"/>
                  </a:lnTo>
                  <a:lnTo>
                    <a:pt x="1605" y="2213"/>
                  </a:lnTo>
                  <a:lnTo>
                    <a:pt x="1808" y="2103"/>
                  </a:lnTo>
                  <a:lnTo>
                    <a:pt x="1974" y="1974"/>
                  </a:lnTo>
                  <a:lnTo>
                    <a:pt x="2121" y="1808"/>
                  </a:lnTo>
                  <a:lnTo>
                    <a:pt x="2214" y="1605"/>
                  </a:lnTo>
                  <a:lnTo>
                    <a:pt x="2250" y="1494"/>
                  </a:lnTo>
                  <a:lnTo>
                    <a:pt x="2287" y="1383"/>
                  </a:lnTo>
                  <a:lnTo>
                    <a:pt x="2306" y="1273"/>
                  </a:lnTo>
                  <a:lnTo>
                    <a:pt x="2306" y="1144"/>
                  </a:lnTo>
                  <a:lnTo>
                    <a:pt x="2306" y="1033"/>
                  </a:lnTo>
                  <a:lnTo>
                    <a:pt x="2287" y="904"/>
                  </a:lnTo>
                  <a:lnTo>
                    <a:pt x="2250" y="793"/>
                  </a:lnTo>
                  <a:lnTo>
                    <a:pt x="2214" y="701"/>
                  </a:lnTo>
                  <a:lnTo>
                    <a:pt x="2103" y="498"/>
                  </a:lnTo>
                  <a:lnTo>
                    <a:pt x="1974" y="333"/>
                  </a:lnTo>
                  <a:lnTo>
                    <a:pt x="1808" y="185"/>
                  </a:lnTo>
                  <a:lnTo>
                    <a:pt x="1605" y="93"/>
                  </a:lnTo>
                  <a:lnTo>
                    <a:pt x="1494" y="56"/>
                  </a:lnTo>
                  <a:lnTo>
                    <a:pt x="1384"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4" name="Google Shape;1394;p5"/>
            <p:cNvSpPr/>
            <p:nvPr/>
          </p:nvSpPr>
          <p:spPr>
            <a:xfrm>
              <a:off x="5883575" y="1504825"/>
              <a:ext cx="58125" cy="57625"/>
            </a:xfrm>
            <a:custGeom>
              <a:avLst/>
              <a:gdLst/>
              <a:ahLst/>
              <a:cxnLst/>
              <a:rect l="l" t="t" r="r" b="b"/>
              <a:pathLst>
                <a:path w="2325" h="2305" extrusionOk="0">
                  <a:moveTo>
                    <a:pt x="1034" y="0"/>
                  </a:moveTo>
                  <a:lnTo>
                    <a:pt x="923" y="19"/>
                  </a:lnTo>
                  <a:lnTo>
                    <a:pt x="812" y="55"/>
                  </a:lnTo>
                  <a:lnTo>
                    <a:pt x="702" y="92"/>
                  </a:lnTo>
                  <a:lnTo>
                    <a:pt x="499" y="185"/>
                  </a:lnTo>
                  <a:lnTo>
                    <a:pt x="333" y="332"/>
                  </a:lnTo>
                  <a:lnTo>
                    <a:pt x="204" y="498"/>
                  </a:lnTo>
                  <a:lnTo>
                    <a:pt x="93" y="682"/>
                  </a:lnTo>
                  <a:lnTo>
                    <a:pt x="56" y="793"/>
                  </a:lnTo>
                  <a:lnTo>
                    <a:pt x="38" y="904"/>
                  </a:lnTo>
                  <a:lnTo>
                    <a:pt x="19" y="1014"/>
                  </a:lnTo>
                  <a:lnTo>
                    <a:pt x="1" y="1143"/>
                  </a:lnTo>
                  <a:lnTo>
                    <a:pt x="19" y="1272"/>
                  </a:lnTo>
                  <a:lnTo>
                    <a:pt x="19" y="1383"/>
                  </a:lnTo>
                  <a:lnTo>
                    <a:pt x="56" y="1512"/>
                  </a:lnTo>
                  <a:lnTo>
                    <a:pt x="93" y="1604"/>
                  </a:lnTo>
                  <a:lnTo>
                    <a:pt x="148" y="1715"/>
                  </a:lnTo>
                  <a:lnTo>
                    <a:pt x="204" y="1807"/>
                  </a:lnTo>
                  <a:lnTo>
                    <a:pt x="278" y="1899"/>
                  </a:lnTo>
                  <a:lnTo>
                    <a:pt x="351" y="1991"/>
                  </a:lnTo>
                  <a:lnTo>
                    <a:pt x="425" y="2065"/>
                  </a:lnTo>
                  <a:lnTo>
                    <a:pt x="517" y="2121"/>
                  </a:lnTo>
                  <a:lnTo>
                    <a:pt x="609" y="2176"/>
                  </a:lnTo>
                  <a:lnTo>
                    <a:pt x="720" y="2231"/>
                  </a:lnTo>
                  <a:lnTo>
                    <a:pt x="831" y="2268"/>
                  </a:lnTo>
                  <a:lnTo>
                    <a:pt x="941" y="2286"/>
                  </a:lnTo>
                  <a:lnTo>
                    <a:pt x="1070" y="2305"/>
                  </a:lnTo>
                  <a:lnTo>
                    <a:pt x="1310" y="2305"/>
                  </a:lnTo>
                  <a:lnTo>
                    <a:pt x="1439" y="2286"/>
                  </a:lnTo>
                  <a:lnTo>
                    <a:pt x="1550" y="2250"/>
                  </a:lnTo>
                  <a:lnTo>
                    <a:pt x="1642" y="2213"/>
                  </a:lnTo>
                  <a:lnTo>
                    <a:pt x="1845" y="2102"/>
                  </a:lnTo>
                  <a:lnTo>
                    <a:pt x="2011" y="1955"/>
                  </a:lnTo>
                  <a:lnTo>
                    <a:pt x="2140" y="1789"/>
                  </a:lnTo>
                  <a:lnTo>
                    <a:pt x="2232" y="1586"/>
                  </a:lnTo>
                  <a:lnTo>
                    <a:pt x="2269" y="1475"/>
                  </a:lnTo>
                  <a:lnTo>
                    <a:pt x="2306" y="1365"/>
                  </a:lnTo>
                  <a:lnTo>
                    <a:pt x="2306" y="1254"/>
                  </a:lnTo>
                  <a:lnTo>
                    <a:pt x="2324" y="1125"/>
                  </a:lnTo>
                  <a:lnTo>
                    <a:pt x="2306" y="1014"/>
                  </a:lnTo>
                  <a:lnTo>
                    <a:pt x="2287" y="904"/>
                  </a:lnTo>
                  <a:lnTo>
                    <a:pt x="2269" y="793"/>
                  </a:lnTo>
                  <a:lnTo>
                    <a:pt x="2232" y="682"/>
                  </a:lnTo>
                  <a:lnTo>
                    <a:pt x="2121" y="480"/>
                  </a:lnTo>
                  <a:lnTo>
                    <a:pt x="1974" y="314"/>
                  </a:lnTo>
                  <a:lnTo>
                    <a:pt x="1808" y="185"/>
                  </a:lnTo>
                  <a:lnTo>
                    <a:pt x="1605" y="74"/>
                  </a:lnTo>
                  <a:lnTo>
                    <a:pt x="1513"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5" name="Google Shape;1395;p5"/>
            <p:cNvSpPr/>
            <p:nvPr/>
          </p:nvSpPr>
          <p:spPr>
            <a:xfrm>
              <a:off x="5092600" y="873300"/>
              <a:ext cx="59025" cy="59025"/>
            </a:xfrm>
            <a:custGeom>
              <a:avLst/>
              <a:gdLst/>
              <a:ahLst/>
              <a:cxnLst/>
              <a:rect l="l" t="t" r="r" b="b"/>
              <a:pathLst>
                <a:path w="2361" h="2361" extrusionOk="0">
                  <a:moveTo>
                    <a:pt x="1199" y="1"/>
                  </a:moveTo>
                  <a:lnTo>
                    <a:pt x="1070" y="19"/>
                  </a:lnTo>
                  <a:lnTo>
                    <a:pt x="959" y="19"/>
                  </a:lnTo>
                  <a:lnTo>
                    <a:pt x="848" y="56"/>
                  </a:lnTo>
                  <a:lnTo>
                    <a:pt x="738" y="93"/>
                  </a:lnTo>
                  <a:lnTo>
                    <a:pt x="535" y="185"/>
                  </a:lnTo>
                  <a:lnTo>
                    <a:pt x="369" y="333"/>
                  </a:lnTo>
                  <a:lnTo>
                    <a:pt x="221" y="499"/>
                  </a:lnTo>
                  <a:lnTo>
                    <a:pt x="111" y="683"/>
                  </a:lnTo>
                  <a:lnTo>
                    <a:pt x="74" y="794"/>
                  </a:lnTo>
                  <a:lnTo>
                    <a:pt x="37" y="904"/>
                  </a:lnTo>
                  <a:lnTo>
                    <a:pt x="19" y="1015"/>
                  </a:lnTo>
                  <a:lnTo>
                    <a:pt x="0" y="1126"/>
                  </a:lnTo>
                  <a:lnTo>
                    <a:pt x="0" y="1255"/>
                  </a:lnTo>
                  <a:lnTo>
                    <a:pt x="19" y="1384"/>
                  </a:lnTo>
                  <a:lnTo>
                    <a:pt x="37" y="1494"/>
                  </a:lnTo>
                  <a:lnTo>
                    <a:pt x="74" y="1605"/>
                  </a:lnTo>
                  <a:lnTo>
                    <a:pt x="129" y="1716"/>
                  </a:lnTo>
                  <a:lnTo>
                    <a:pt x="166" y="1808"/>
                  </a:lnTo>
                  <a:lnTo>
                    <a:pt x="240" y="1900"/>
                  </a:lnTo>
                  <a:lnTo>
                    <a:pt x="314" y="1992"/>
                  </a:lnTo>
                  <a:lnTo>
                    <a:pt x="387" y="2066"/>
                  </a:lnTo>
                  <a:lnTo>
                    <a:pt x="480" y="2140"/>
                  </a:lnTo>
                  <a:lnTo>
                    <a:pt x="572" y="2213"/>
                  </a:lnTo>
                  <a:lnTo>
                    <a:pt x="682" y="2250"/>
                  </a:lnTo>
                  <a:lnTo>
                    <a:pt x="793" y="2306"/>
                  </a:lnTo>
                  <a:lnTo>
                    <a:pt x="904" y="2342"/>
                  </a:lnTo>
                  <a:lnTo>
                    <a:pt x="1014" y="2361"/>
                  </a:lnTo>
                  <a:lnTo>
                    <a:pt x="1272" y="2361"/>
                  </a:lnTo>
                  <a:lnTo>
                    <a:pt x="1383" y="2342"/>
                  </a:lnTo>
                  <a:lnTo>
                    <a:pt x="1494" y="2324"/>
                  </a:lnTo>
                  <a:lnTo>
                    <a:pt x="1604" y="2287"/>
                  </a:lnTo>
                  <a:lnTo>
                    <a:pt x="1715" y="2250"/>
                  </a:lnTo>
                  <a:lnTo>
                    <a:pt x="1826" y="2177"/>
                  </a:lnTo>
                  <a:lnTo>
                    <a:pt x="1918" y="2121"/>
                  </a:lnTo>
                  <a:lnTo>
                    <a:pt x="1991" y="2047"/>
                  </a:lnTo>
                  <a:lnTo>
                    <a:pt x="2084" y="1974"/>
                  </a:lnTo>
                  <a:lnTo>
                    <a:pt x="2139" y="1882"/>
                  </a:lnTo>
                  <a:lnTo>
                    <a:pt x="2213" y="1789"/>
                  </a:lnTo>
                  <a:lnTo>
                    <a:pt x="2250" y="1679"/>
                  </a:lnTo>
                  <a:lnTo>
                    <a:pt x="2305" y="1568"/>
                  </a:lnTo>
                  <a:lnTo>
                    <a:pt x="2323" y="1457"/>
                  </a:lnTo>
                  <a:lnTo>
                    <a:pt x="2360" y="1328"/>
                  </a:lnTo>
                  <a:lnTo>
                    <a:pt x="2360" y="1218"/>
                  </a:lnTo>
                  <a:lnTo>
                    <a:pt x="2360" y="1089"/>
                  </a:lnTo>
                  <a:lnTo>
                    <a:pt x="2342" y="960"/>
                  </a:lnTo>
                  <a:lnTo>
                    <a:pt x="2323" y="849"/>
                  </a:lnTo>
                  <a:lnTo>
                    <a:pt x="2286" y="738"/>
                  </a:lnTo>
                  <a:lnTo>
                    <a:pt x="2231" y="628"/>
                  </a:lnTo>
                  <a:lnTo>
                    <a:pt x="2176" y="536"/>
                  </a:lnTo>
                  <a:lnTo>
                    <a:pt x="2102" y="443"/>
                  </a:lnTo>
                  <a:lnTo>
                    <a:pt x="2028" y="351"/>
                  </a:lnTo>
                  <a:lnTo>
                    <a:pt x="1955" y="277"/>
                  </a:lnTo>
                  <a:lnTo>
                    <a:pt x="1862" y="222"/>
                  </a:lnTo>
                  <a:lnTo>
                    <a:pt x="1770" y="148"/>
                  </a:lnTo>
                  <a:lnTo>
                    <a:pt x="1660" y="111"/>
                  </a:lnTo>
                  <a:lnTo>
                    <a:pt x="1549" y="56"/>
                  </a:lnTo>
                  <a:lnTo>
                    <a:pt x="1438" y="38"/>
                  </a:lnTo>
                  <a:lnTo>
                    <a:pt x="1309" y="19"/>
                  </a:lnTo>
                  <a:lnTo>
                    <a:pt x="11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6" name="Google Shape;1396;p5"/>
            <p:cNvSpPr/>
            <p:nvPr/>
          </p:nvSpPr>
          <p:spPr>
            <a:xfrm>
              <a:off x="5290350" y="1154025"/>
              <a:ext cx="57625" cy="57200"/>
            </a:xfrm>
            <a:custGeom>
              <a:avLst/>
              <a:gdLst/>
              <a:ahLst/>
              <a:cxnLst/>
              <a:rect l="l" t="t" r="r" b="b"/>
              <a:pathLst>
                <a:path w="2305" h="2288" extrusionOk="0">
                  <a:moveTo>
                    <a:pt x="1014" y="1"/>
                  </a:moveTo>
                  <a:lnTo>
                    <a:pt x="885" y="19"/>
                  </a:lnTo>
                  <a:lnTo>
                    <a:pt x="774" y="56"/>
                  </a:lnTo>
                  <a:lnTo>
                    <a:pt x="682" y="93"/>
                  </a:lnTo>
                  <a:lnTo>
                    <a:pt x="479" y="185"/>
                  </a:lnTo>
                  <a:lnTo>
                    <a:pt x="314" y="333"/>
                  </a:lnTo>
                  <a:lnTo>
                    <a:pt x="184" y="517"/>
                  </a:lnTo>
                  <a:lnTo>
                    <a:pt x="74" y="701"/>
                  </a:lnTo>
                  <a:lnTo>
                    <a:pt x="37" y="812"/>
                  </a:lnTo>
                  <a:lnTo>
                    <a:pt x="19" y="923"/>
                  </a:lnTo>
                  <a:lnTo>
                    <a:pt x="0" y="1052"/>
                  </a:lnTo>
                  <a:lnTo>
                    <a:pt x="0" y="1162"/>
                  </a:lnTo>
                  <a:lnTo>
                    <a:pt x="0" y="1291"/>
                  </a:lnTo>
                  <a:lnTo>
                    <a:pt x="19" y="1402"/>
                  </a:lnTo>
                  <a:lnTo>
                    <a:pt x="55" y="1513"/>
                  </a:lnTo>
                  <a:lnTo>
                    <a:pt x="92" y="1623"/>
                  </a:lnTo>
                  <a:lnTo>
                    <a:pt x="148" y="1715"/>
                  </a:lnTo>
                  <a:lnTo>
                    <a:pt x="203" y="1808"/>
                  </a:lnTo>
                  <a:lnTo>
                    <a:pt x="332" y="1974"/>
                  </a:lnTo>
                  <a:lnTo>
                    <a:pt x="516" y="2121"/>
                  </a:lnTo>
                  <a:lnTo>
                    <a:pt x="701" y="2213"/>
                  </a:lnTo>
                  <a:lnTo>
                    <a:pt x="811" y="2250"/>
                  </a:lnTo>
                  <a:lnTo>
                    <a:pt x="922" y="2269"/>
                  </a:lnTo>
                  <a:lnTo>
                    <a:pt x="1051" y="2287"/>
                  </a:lnTo>
                  <a:lnTo>
                    <a:pt x="1291" y="2287"/>
                  </a:lnTo>
                  <a:lnTo>
                    <a:pt x="1401" y="2269"/>
                  </a:lnTo>
                  <a:lnTo>
                    <a:pt x="1512" y="2232"/>
                  </a:lnTo>
                  <a:lnTo>
                    <a:pt x="1623" y="2195"/>
                  </a:lnTo>
                  <a:lnTo>
                    <a:pt x="1807" y="2103"/>
                  </a:lnTo>
                  <a:lnTo>
                    <a:pt x="1973" y="1955"/>
                  </a:lnTo>
                  <a:lnTo>
                    <a:pt x="2120" y="1789"/>
                  </a:lnTo>
                  <a:lnTo>
                    <a:pt x="2213" y="1586"/>
                  </a:lnTo>
                  <a:lnTo>
                    <a:pt x="2250" y="1476"/>
                  </a:lnTo>
                  <a:lnTo>
                    <a:pt x="2286" y="1365"/>
                  </a:lnTo>
                  <a:lnTo>
                    <a:pt x="2305" y="1236"/>
                  </a:lnTo>
                  <a:lnTo>
                    <a:pt x="2305" y="1125"/>
                  </a:lnTo>
                  <a:lnTo>
                    <a:pt x="2286" y="996"/>
                  </a:lnTo>
                  <a:lnTo>
                    <a:pt x="2268" y="886"/>
                  </a:lnTo>
                  <a:lnTo>
                    <a:pt x="2250" y="775"/>
                  </a:lnTo>
                  <a:lnTo>
                    <a:pt x="2213" y="664"/>
                  </a:lnTo>
                  <a:lnTo>
                    <a:pt x="2157" y="572"/>
                  </a:lnTo>
                  <a:lnTo>
                    <a:pt x="2102" y="480"/>
                  </a:lnTo>
                  <a:lnTo>
                    <a:pt x="1955" y="314"/>
                  </a:lnTo>
                  <a:lnTo>
                    <a:pt x="1789" y="167"/>
                  </a:lnTo>
                  <a:lnTo>
                    <a:pt x="1586" y="74"/>
                  </a:lnTo>
                  <a:lnTo>
                    <a:pt x="1475" y="38"/>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7" name="Google Shape;1397;p5"/>
            <p:cNvSpPr/>
            <p:nvPr/>
          </p:nvSpPr>
          <p:spPr>
            <a:xfrm>
              <a:off x="4910525" y="514225"/>
              <a:ext cx="58100" cy="58100"/>
            </a:xfrm>
            <a:custGeom>
              <a:avLst/>
              <a:gdLst/>
              <a:ahLst/>
              <a:cxnLst/>
              <a:rect l="l" t="t" r="r" b="b"/>
              <a:pathLst>
                <a:path w="2324" h="2324" extrusionOk="0">
                  <a:moveTo>
                    <a:pt x="1162" y="0"/>
                  </a:moveTo>
                  <a:lnTo>
                    <a:pt x="1051" y="19"/>
                  </a:lnTo>
                  <a:lnTo>
                    <a:pt x="922" y="19"/>
                  </a:lnTo>
                  <a:lnTo>
                    <a:pt x="811" y="56"/>
                  </a:lnTo>
                  <a:lnTo>
                    <a:pt x="701" y="93"/>
                  </a:lnTo>
                  <a:lnTo>
                    <a:pt x="590" y="148"/>
                  </a:lnTo>
                  <a:lnTo>
                    <a:pt x="498" y="203"/>
                  </a:lnTo>
                  <a:lnTo>
                    <a:pt x="406" y="277"/>
                  </a:lnTo>
                  <a:lnTo>
                    <a:pt x="314" y="351"/>
                  </a:lnTo>
                  <a:lnTo>
                    <a:pt x="240" y="425"/>
                  </a:lnTo>
                  <a:lnTo>
                    <a:pt x="184" y="517"/>
                  </a:lnTo>
                  <a:lnTo>
                    <a:pt x="129" y="627"/>
                  </a:lnTo>
                  <a:lnTo>
                    <a:pt x="74" y="720"/>
                  </a:lnTo>
                  <a:lnTo>
                    <a:pt x="37" y="830"/>
                  </a:lnTo>
                  <a:lnTo>
                    <a:pt x="19" y="959"/>
                  </a:lnTo>
                  <a:lnTo>
                    <a:pt x="0" y="1070"/>
                  </a:lnTo>
                  <a:lnTo>
                    <a:pt x="0" y="1199"/>
                  </a:lnTo>
                  <a:lnTo>
                    <a:pt x="0" y="1328"/>
                  </a:lnTo>
                  <a:lnTo>
                    <a:pt x="19" y="1439"/>
                  </a:lnTo>
                  <a:lnTo>
                    <a:pt x="55" y="1549"/>
                  </a:lnTo>
                  <a:lnTo>
                    <a:pt x="92" y="1660"/>
                  </a:lnTo>
                  <a:lnTo>
                    <a:pt x="203" y="1844"/>
                  </a:lnTo>
                  <a:lnTo>
                    <a:pt x="350" y="2010"/>
                  </a:lnTo>
                  <a:lnTo>
                    <a:pt x="516" y="2139"/>
                  </a:lnTo>
                  <a:lnTo>
                    <a:pt x="719" y="2250"/>
                  </a:lnTo>
                  <a:lnTo>
                    <a:pt x="830" y="2287"/>
                  </a:lnTo>
                  <a:lnTo>
                    <a:pt x="940" y="2305"/>
                  </a:lnTo>
                  <a:lnTo>
                    <a:pt x="1051" y="2324"/>
                  </a:lnTo>
                  <a:lnTo>
                    <a:pt x="1291" y="2324"/>
                  </a:lnTo>
                  <a:lnTo>
                    <a:pt x="1420" y="2305"/>
                  </a:lnTo>
                  <a:lnTo>
                    <a:pt x="1530" y="2268"/>
                  </a:lnTo>
                  <a:lnTo>
                    <a:pt x="1641" y="2231"/>
                  </a:lnTo>
                  <a:lnTo>
                    <a:pt x="1825" y="2121"/>
                  </a:lnTo>
                  <a:lnTo>
                    <a:pt x="1991" y="1992"/>
                  </a:lnTo>
                  <a:lnTo>
                    <a:pt x="2139" y="1826"/>
                  </a:lnTo>
                  <a:lnTo>
                    <a:pt x="2231" y="1623"/>
                  </a:lnTo>
                  <a:lnTo>
                    <a:pt x="2268" y="1512"/>
                  </a:lnTo>
                  <a:lnTo>
                    <a:pt x="2305" y="1402"/>
                  </a:lnTo>
                  <a:lnTo>
                    <a:pt x="2323" y="1291"/>
                  </a:lnTo>
                  <a:lnTo>
                    <a:pt x="2323" y="1162"/>
                  </a:lnTo>
                  <a:lnTo>
                    <a:pt x="2305" y="1033"/>
                  </a:lnTo>
                  <a:lnTo>
                    <a:pt x="2305" y="922"/>
                  </a:lnTo>
                  <a:lnTo>
                    <a:pt x="2268" y="812"/>
                  </a:lnTo>
                  <a:lnTo>
                    <a:pt x="2231" y="701"/>
                  </a:lnTo>
                  <a:lnTo>
                    <a:pt x="2120" y="517"/>
                  </a:lnTo>
                  <a:lnTo>
                    <a:pt x="1991" y="332"/>
                  </a:lnTo>
                  <a:lnTo>
                    <a:pt x="1825" y="203"/>
                  </a:lnTo>
                  <a:lnTo>
                    <a:pt x="1623" y="93"/>
                  </a:lnTo>
                  <a:lnTo>
                    <a:pt x="1512" y="56"/>
                  </a:lnTo>
                  <a:lnTo>
                    <a:pt x="1401" y="37"/>
                  </a:lnTo>
                  <a:lnTo>
                    <a:pt x="1291"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8" name="Google Shape;1398;p5"/>
            <p:cNvSpPr/>
            <p:nvPr/>
          </p:nvSpPr>
          <p:spPr>
            <a:xfrm>
              <a:off x="5724550" y="1476700"/>
              <a:ext cx="56725" cy="56725"/>
            </a:xfrm>
            <a:custGeom>
              <a:avLst/>
              <a:gdLst/>
              <a:ahLst/>
              <a:cxnLst/>
              <a:rect l="l" t="t" r="r" b="b"/>
              <a:pathLst>
                <a:path w="2269" h="2269" extrusionOk="0">
                  <a:moveTo>
                    <a:pt x="1052" y="0"/>
                  </a:moveTo>
                  <a:lnTo>
                    <a:pt x="941" y="19"/>
                  </a:lnTo>
                  <a:lnTo>
                    <a:pt x="849" y="37"/>
                  </a:lnTo>
                  <a:lnTo>
                    <a:pt x="738" y="74"/>
                  </a:lnTo>
                  <a:lnTo>
                    <a:pt x="536" y="166"/>
                  </a:lnTo>
                  <a:lnTo>
                    <a:pt x="370" y="295"/>
                  </a:lnTo>
                  <a:lnTo>
                    <a:pt x="222" y="461"/>
                  </a:lnTo>
                  <a:lnTo>
                    <a:pt x="111" y="646"/>
                  </a:lnTo>
                  <a:lnTo>
                    <a:pt x="38" y="867"/>
                  </a:lnTo>
                  <a:lnTo>
                    <a:pt x="1" y="959"/>
                  </a:lnTo>
                  <a:lnTo>
                    <a:pt x="1" y="1088"/>
                  </a:lnTo>
                  <a:lnTo>
                    <a:pt x="1" y="1199"/>
                  </a:lnTo>
                  <a:lnTo>
                    <a:pt x="1" y="1310"/>
                  </a:lnTo>
                  <a:lnTo>
                    <a:pt x="38" y="1420"/>
                  </a:lnTo>
                  <a:lnTo>
                    <a:pt x="75" y="1531"/>
                  </a:lnTo>
                  <a:lnTo>
                    <a:pt x="111" y="1641"/>
                  </a:lnTo>
                  <a:lnTo>
                    <a:pt x="167" y="1734"/>
                  </a:lnTo>
                  <a:lnTo>
                    <a:pt x="314" y="1900"/>
                  </a:lnTo>
                  <a:lnTo>
                    <a:pt x="480" y="2065"/>
                  </a:lnTo>
                  <a:lnTo>
                    <a:pt x="572" y="2121"/>
                  </a:lnTo>
                  <a:lnTo>
                    <a:pt x="665" y="2176"/>
                  </a:lnTo>
                  <a:lnTo>
                    <a:pt x="775" y="2213"/>
                  </a:lnTo>
                  <a:lnTo>
                    <a:pt x="886" y="2250"/>
                  </a:lnTo>
                  <a:lnTo>
                    <a:pt x="996" y="2268"/>
                  </a:lnTo>
                  <a:lnTo>
                    <a:pt x="1236" y="2268"/>
                  </a:lnTo>
                  <a:lnTo>
                    <a:pt x="1347" y="2250"/>
                  </a:lnTo>
                  <a:lnTo>
                    <a:pt x="1550" y="2195"/>
                  </a:lnTo>
                  <a:lnTo>
                    <a:pt x="1752" y="2084"/>
                  </a:lnTo>
                  <a:lnTo>
                    <a:pt x="1918" y="1955"/>
                  </a:lnTo>
                  <a:lnTo>
                    <a:pt x="2066" y="1789"/>
                  </a:lnTo>
                  <a:lnTo>
                    <a:pt x="2158" y="1586"/>
                  </a:lnTo>
                  <a:lnTo>
                    <a:pt x="2232" y="1383"/>
                  </a:lnTo>
                  <a:lnTo>
                    <a:pt x="2250" y="1273"/>
                  </a:lnTo>
                  <a:lnTo>
                    <a:pt x="2269" y="1162"/>
                  </a:lnTo>
                  <a:lnTo>
                    <a:pt x="2269" y="1051"/>
                  </a:lnTo>
                  <a:lnTo>
                    <a:pt x="2250" y="941"/>
                  </a:lnTo>
                  <a:lnTo>
                    <a:pt x="2195" y="720"/>
                  </a:lnTo>
                  <a:lnTo>
                    <a:pt x="2084" y="535"/>
                  </a:lnTo>
                  <a:lnTo>
                    <a:pt x="1955" y="369"/>
                  </a:lnTo>
                  <a:lnTo>
                    <a:pt x="1789" y="222"/>
                  </a:lnTo>
                  <a:lnTo>
                    <a:pt x="1605" y="111"/>
                  </a:lnTo>
                  <a:lnTo>
                    <a:pt x="1402" y="37"/>
                  </a:lnTo>
                  <a:lnTo>
                    <a:pt x="1291"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9" name="Google Shape;1399;p5"/>
            <p:cNvSpPr/>
            <p:nvPr/>
          </p:nvSpPr>
          <p:spPr>
            <a:xfrm>
              <a:off x="5804300" y="1490525"/>
              <a:ext cx="57175" cy="57650"/>
            </a:xfrm>
            <a:custGeom>
              <a:avLst/>
              <a:gdLst/>
              <a:ahLst/>
              <a:cxnLst/>
              <a:rect l="l" t="t" r="r" b="b"/>
              <a:pathLst>
                <a:path w="2287" h="2306" extrusionOk="0">
                  <a:moveTo>
                    <a:pt x="1162" y="1"/>
                  </a:moveTo>
                  <a:lnTo>
                    <a:pt x="1033" y="19"/>
                  </a:lnTo>
                  <a:lnTo>
                    <a:pt x="923" y="37"/>
                  </a:lnTo>
                  <a:lnTo>
                    <a:pt x="812" y="56"/>
                  </a:lnTo>
                  <a:lnTo>
                    <a:pt x="701" y="93"/>
                  </a:lnTo>
                  <a:lnTo>
                    <a:pt x="498" y="203"/>
                  </a:lnTo>
                  <a:lnTo>
                    <a:pt x="333" y="332"/>
                  </a:lnTo>
                  <a:lnTo>
                    <a:pt x="185" y="498"/>
                  </a:lnTo>
                  <a:lnTo>
                    <a:pt x="130" y="591"/>
                  </a:lnTo>
                  <a:lnTo>
                    <a:pt x="74" y="701"/>
                  </a:lnTo>
                  <a:lnTo>
                    <a:pt x="37" y="812"/>
                  </a:lnTo>
                  <a:lnTo>
                    <a:pt x="19" y="922"/>
                  </a:lnTo>
                  <a:lnTo>
                    <a:pt x="1" y="1033"/>
                  </a:lnTo>
                  <a:lnTo>
                    <a:pt x="1" y="1144"/>
                  </a:lnTo>
                  <a:lnTo>
                    <a:pt x="1" y="1273"/>
                  </a:lnTo>
                  <a:lnTo>
                    <a:pt x="19" y="1383"/>
                  </a:lnTo>
                  <a:lnTo>
                    <a:pt x="74" y="1586"/>
                  </a:lnTo>
                  <a:lnTo>
                    <a:pt x="185" y="1789"/>
                  </a:lnTo>
                  <a:lnTo>
                    <a:pt x="314" y="1955"/>
                  </a:lnTo>
                  <a:lnTo>
                    <a:pt x="480" y="2084"/>
                  </a:lnTo>
                  <a:lnTo>
                    <a:pt x="664" y="2195"/>
                  </a:lnTo>
                  <a:lnTo>
                    <a:pt x="867" y="2268"/>
                  </a:lnTo>
                  <a:lnTo>
                    <a:pt x="978" y="2287"/>
                  </a:lnTo>
                  <a:lnTo>
                    <a:pt x="1088" y="2305"/>
                  </a:lnTo>
                  <a:lnTo>
                    <a:pt x="1218" y="2305"/>
                  </a:lnTo>
                  <a:lnTo>
                    <a:pt x="1328" y="2287"/>
                  </a:lnTo>
                  <a:lnTo>
                    <a:pt x="1439" y="2268"/>
                  </a:lnTo>
                  <a:lnTo>
                    <a:pt x="1549" y="2232"/>
                  </a:lnTo>
                  <a:lnTo>
                    <a:pt x="1752" y="2121"/>
                  </a:lnTo>
                  <a:lnTo>
                    <a:pt x="1918" y="1992"/>
                  </a:lnTo>
                  <a:lnTo>
                    <a:pt x="2066" y="1826"/>
                  </a:lnTo>
                  <a:lnTo>
                    <a:pt x="2121" y="1734"/>
                  </a:lnTo>
                  <a:lnTo>
                    <a:pt x="2176" y="1642"/>
                  </a:lnTo>
                  <a:lnTo>
                    <a:pt x="2213" y="1531"/>
                  </a:lnTo>
                  <a:lnTo>
                    <a:pt x="2250" y="1420"/>
                  </a:lnTo>
                  <a:lnTo>
                    <a:pt x="2269" y="1310"/>
                  </a:lnTo>
                  <a:lnTo>
                    <a:pt x="2287" y="1181"/>
                  </a:lnTo>
                  <a:lnTo>
                    <a:pt x="2287" y="1070"/>
                  </a:lnTo>
                  <a:lnTo>
                    <a:pt x="2269" y="941"/>
                  </a:lnTo>
                  <a:lnTo>
                    <a:pt x="2232" y="830"/>
                  </a:lnTo>
                  <a:lnTo>
                    <a:pt x="2195" y="738"/>
                  </a:lnTo>
                  <a:lnTo>
                    <a:pt x="2103" y="535"/>
                  </a:lnTo>
                  <a:lnTo>
                    <a:pt x="1973" y="351"/>
                  </a:lnTo>
                  <a:lnTo>
                    <a:pt x="1789" y="222"/>
                  </a:lnTo>
                  <a:lnTo>
                    <a:pt x="1605" y="111"/>
                  </a:lnTo>
                  <a:lnTo>
                    <a:pt x="1494" y="74"/>
                  </a:lnTo>
                  <a:lnTo>
                    <a:pt x="1383" y="37"/>
                  </a:lnTo>
                  <a:lnTo>
                    <a:pt x="1273" y="19"/>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0" name="Google Shape;1400;p5"/>
            <p:cNvSpPr/>
            <p:nvPr/>
          </p:nvSpPr>
          <p:spPr>
            <a:xfrm>
              <a:off x="4896675" y="594900"/>
              <a:ext cx="56725" cy="56725"/>
            </a:xfrm>
            <a:custGeom>
              <a:avLst/>
              <a:gdLst/>
              <a:ahLst/>
              <a:cxnLst/>
              <a:rect l="l" t="t" r="r" b="b"/>
              <a:pathLst>
                <a:path w="2269" h="2269" extrusionOk="0">
                  <a:moveTo>
                    <a:pt x="1052" y="0"/>
                  </a:moveTo>
                  <a:lnTo>
                    <a:pt x="941" y="19"/>
                  </a:lnTo>
                  <a:lnTo>
                    <a:pt x="738" y="92"/>
                  </a:lnTo>
                  <a:lnTo>
                    <a:pt x="536" y="185"/>
                  </a:lnTo>
                  <a:lnTo>
                    <a:pt x="370" y="314"/>
                  </a:lnTo>
                  <a:lnTo>
                    <a:pt x="222" y="480"/>
                  </a:lnTo>
                  <a:lnTo>
                    <a:pt x="112" y="664"/>
                  </a:lnTo>
                  <a:lnTo>
                    <a:pt x="38" y="885"/>
                  </a:lnTo>
                  <a:lnTo>
                    <a:pt x="19" y="996"/>
                  </a:lnTo>
                  <a:lnTo>
                    <a:pt x="1" y="1106"/>
                  </a:lnTo>
                  <a:lnTo>
                    <a:pt x="19" y="1217"/>
                  </a:lnTo>
                  <a:lnTo>
                    <a:pt x="19" y="1328"/>
                  </a:lnTo>
                  <a:lnTo>
                    <a:pt x="56" y="1438"/>
                  </a:lnTo>
                  <a:lnTo>
                    <a:pt x="93" y="1549"/>
                  </a:lnTo>
                  <a:lnTo>
                    <a:pt x="204" y="1733"/>
                  </a:lnTo>
                  <a:lnTo>
                    <a:pt x="333" y="1918"/>
                  </a:lnTo>
                  <a:lnTo>
                    <a:pt x="499" y="2065"/>
                  </a:lnTo>
                  <a:lnTo>
                    <a:pt x="702" y="2176"/>
                  </a:lnTo>
                  <a:lnTo>
                    <a:pt x="812" y="2213"/>
                  </a:lnTo>
                  <a:lnTo>
                    <a:pt x="923" y="2250"/>
                  </a:lnTo>
                  <a:lnTo>
                    <a:pt x="1033" y="2268"/>
                  </a:lnTo>
                  <a:lnTo>
                    <a:pt x="1255" y="2268"/>
                  </a:lnTo>
                  <a:lnTo>
                    <a:pt x="1365" y="2250"/>
                  </a:lnTo>
                  <a:lnTo>
                    <a:pt x="1568" y="2176"/>
                  </a:lnTo>
                  <a:lnTo>
                    <a:pt x="1771" y="2065"/>
                  </a:lnTo>
                  <a:lnTo>
                    <a:pt x="1937" y="1936"/>
                  </a:lnTo>
                  <a:lnTo>
                    <a:pt x="2066" y="1770"/>
                  </a:lnTo>
                  <a:lnTo>
                    <a:pt x="2177" y="1567"/>
                  </a:lnTo>
                  <a:lnTo>
                    <a:pt x="2250" y="1365"/>
                  </a:lnTo>
                  <a:lnTo>
                    <a:pt x="2269" y="1254"/>
                  </a:lnTo>
                  <a:lnTo>
                    <a:pt x="2269" y="1143"/>
                  </a:lnTo>
                  <a:lnTo>
                    <a:pt x="2269" y="1033"/>
                  </a:lnTo>
                  <a:lnTo>
                    <a:pt x="2250" y="922"/>
                  </a:lnTo>
                  <a:lnTo>
                    <a:pt x="2195" y="719"/>
                  </a:lnTo>
                  <a:lnTo>
                    <a:pt x="2084" y="516"/>
                  </a:lnTo>
                  <a:lnTo>
                    <a:pt x="1955" y="350"/>
                  </a:lnTo>
                  <a:lnTo>
                    <a:pt x="1789" y="203"/>
                  </a:lnTo>
                  <a:lnTo>
                    <a:pt x="1587" y="111"/>
                  </a:lnTo>
                  <a:lnTo>
                    <a:pt x="1384" y="37"/>
                  </a:lnTo>
                  <a:lnTo>
                    <a:pt x="1273" y="19"/>
                  </a:lnTo>
                  <a:lnTo>
                    <a:pt x="11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1" name="Google Shape;1401;p5"/>
            <p:cNvSpPr/>
            <p:nvPr/>
          </p:nvSpPr>
          <p:spPr>
            <a:xfrm>
              <a:off x="5079675" y="954425"/>
              <a:ext cx="56275" cy="56725"/>
            </a:xfrm>
            <a:custGeom>
              <a:avLst/>
              <a:gdLst/>
              <a:ahLst/>
              <a:cxnLst/>
              <a:rect l="l" t="t" r="r" b="b"/>
              <a:pathLst>
                <a:path w="2251" h="2269" extrusionOk="0">
                  <a:moveTo>
                    <a:pt x="1126" y="1"/>
                  </a:moveTo>
                  <a:lnTo>
                    <a:pt x="1015" y="19"/>
                  </a:lnTo>
                  <a:lnTo>
                    <a:pt x="904" y="38"/>
                  </a:lnTo>
                  <a:lnTo>
                    <a:pt x="812" y="56"/>
                  </a:lnTo>
                  <a:lnTo>
                    <a:pt x="702" y="93"/>
                  </a:lnTo>
                  <a:lnTo>
                    <a:pt x="517" y="204"/>
                  </a:lnTo>
                  <a:lnTo>
                    <a:pt x="351" y="351"/>
                  </a:lnTo>
                  <a:lnTo>
                    <a:pt x="204" y="517"/>
                  </a:lnTo>
                  <a:lnTo>
                    <a:pt x="93" y="702"/>
                  </a:lnTo>
                  <a:lnTo>
                    <a:pt x="56" y="794"/>
                  </a:lnTo>
                  <a:lnTo>
                    <a:pt x="19" y="904"/>
                  </a:lnTo>
                  <a:lnTo>
                    <a:pt x="1" y="1015"/>
                  </a:lnTo>
                  <a:lnTo>
                    <a:pt x="1" y="1126"/>
                  </a:lnTo>
                  <a:lnTo>
                    <a:pt x="1" y="1236"/>
                  </a:lnTo>
                  <a:lnTo>
                    <a:pt x="19" y="1347"/>
                  </a:lnTo>
                  <a:lnTo>
                    <a:pt x="56" y="1458"/>
                  </a:lnTo>
                  <a:lnTo>
                    <a:pt x="93" y="1568"/>
                  </a:lnTo>
                  <a:lnTo>
                    <a:pt x="185" y="1753"/>
                  </a:lnTo>
                  <a:lnTo>
                    <a:pt x="333" y="1919"/>
                  </a:lnTo>
                  <a:lnTo>
                    <a:pt x="499" y="2066"/>
                  </a:lnTo>
                  <a:lnTo>
                    <a:pt x="683" y="2177"/>
                  </a:lnTo>
                  <a:lnTo>
                    <a:pt x="794" y="2214"/>
                  </a:lnTo>
                  <a:lnTo>
                    <a:pt x="904" y="2232"/>
                  </a:lnTo>
                  <a:lnTo>
                    <a:pt x="1015" y="2250"/>
                  </a:lnTo>
                  <a:lnTo>
                    <a:pt x="1126" y="2269"/>
                  </a:lnTo>
                  <a:lnTo>
                    <a:pt x="1236" y="2250"/>
                  </a:lnTo>
                  <a:lnTo>
                    <a:pt x="1347" y="2250"/>
                  </a:lnTo>
                  <a:lnTo>
                    <a:pt x="1439" y="2214"/>
                  </a:lnTo>
                  <a:lnTo>
                    <a:pt x="1550" y="2177"/>
                  </a:lnTo>
                  <a:lnTo>
                    <a:pt x="1734" y="2066"/>
                  </a:lnTo>
                  <a:lnTo>
                    <a:pt x="1918" y="1937"/>
                  </a:lnTo>
                  <a:lnTo>
                    <a:pt x="2047" y="1771"/>
                  </a:lnTo>
                  <a:lnTo>
                    <a:pt x="2158" y="1568"/>
                  </a:lnTo>
                  <a:lnTo>
                    <a:pt x="2195" y="1476"/>
                  </a:lnTo>
                  <a:lnTo>
                    <a:pt x="2232" y="1365"/>
                  </a:lnTo>
                  <a:lnTo>
                    <a:pt x="2250" y="1255"/>
                  </a:lnTo>
                  <a:lnTo>
                    <a:pt x="2250" y="1144"/>
                  </a:lnTo>
                  <a:lnTo>
                    <a:pt x="2250" y="1033"/>
                  </a:lnTo>
                  <a:lnTo>
                    <a:pt x="2232" y="923"/>
                  </a:lnTo>
                  <a:lnTo>
                    <a:pt x="2213" y="812"/>
                  </a:lnTo>
                  <a:lnTo>
                    <a:pt x="2158" y="720"/>
                  </a:lnTo>
                  <a:lnTo>
                    <a:pt x="2066" y="517"/>
                  </a:lnTo>
                  <a:lnTo>
                    <a:pt x="1918" y="351"/>
                  </a:lnTo>
                  <a:lnTo>
                    <a:pt x="1752" y="204"/>
                  </a:lnTo>
                  <a:lnTo>
                    <a:pt x="1568" y="112"/>
                  </a:lnTo>
                  <a:lnTo>
                    <a:pt x="1457" y="56"/>
                  </a:lnTo>
                  <a:lnTo>
                    <a:pt x="1365" y="38"/>
                  </a:lnTo>
                  <a:lnTo>
                    <a:pt x="1255"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2" name="Google Shape;1402;p5"/>
            <p:cNvSpPr/>
            <p:nvPr/>
          </p:nvSpPr>
          <p:spPr>
            <a:xfrm>
              <a:off x="4845525" y="421100"/>
              <a:ext cx="56725" cy="56275"/>
            </a:xfrm>
            <a:custGeom>
              <a:avLst/>
              <a:gdLst/>
              <a:ahLst/>
              <a:cxnLst/>
              <a:rect l="l" t="t" r="r" b="b"/>
              <a:pathLst>
                <a:path w="2269" h="2251" extrusionOk="0">
                  <a:moveTo>
                    <a:pt x="1033" y="1"/>
                  </a:moveTo>
                  <a:lnTo>
                    <a:pt x="922" y="19"/>
                  </a:lnTo>
                  <a:lnTo>
                    <a:pt x="701" y="75"/>
                  </a:lnTo>
                  <a:lnTo>
                    <a:pt x="517" y="185"/>
                  </a:lnTo>
                  <a:lnTo>
                    <a:pt x="351" y="314"/>
                  </a:lnTo>
                  <a:lnTo>
                    <a:pt x="203" y="480"/>
                  </a:lnTo>
                  <a:lnTo>
                    <a:pt x="92" y="683"/>
                  </a:lnTo>
                  <a:lnTo>
                    <a:pt x="37" y="886"/>
                  </a:lnTo>
                  <a:lnTo>
                    <a:pt x="0" y="997"/>
                  </a:lnTo>
                  <a:lnTo>
                    <a:pt x="0" y="1107"/>
                  </a:lnTo>
                  <a:lnTo>
                    <a:pt x="0" y="1218"/>
                  </a:lnTo>
                  <a:lnTo>
                    <a:pt x="19" y="1329"/>
                  </a:lnTo>
                  <a:lnTo>
                    <a:pt x="56" y="1439"/>
                  </a:lnTo>
                  <a:lnTo>
                    <a:pt x="92" y="1550"/>
                  </a:lnTo>
                  <a:lnTo>
                    <a:pt x="203" y="1753"/>
                  </a:lnTo>
                  <a:lnTo>
                    <a:pt x="332" y="1919"/>
                  </a:lnTo>
                  <a:lnTo>
                    <a:pt x="517" y="2066"/>
                  </a:lnTo>
                  <a:lnTo>
                    <a:pt x="719" y="2177"/>
                  </a:lnTo>
                  <a:lnTo>
                    <a:pt x="812" y="2214"/>
                  </a:lnTo>
                  <a:lnTo>
                    <a:pt x="922" y="2232"/>
                  </a:lnTo>
                  <a:lnTo>
                    <a:pt x="1033" y="2250"/>
                  </a:lnTo>
                  <a:lnTo>
                    <a:pt x="1273" y="2250"/>
                  </a:lnTo>
                  <a:lnTo>
                    <a:pt x="1383" y="2232"/>
                  </a:lnTo>
                  <a:lnTo>
                    <a:pt x="1586" y="2158"/>
                  </a:lnTo>
                  <a:lnTo>
                    <a:pt x="1770" y="2048"/>
                  </a:lnTo>
                  <a:lnTo>
                    <a:pt x="1936" y="1900"/>
                  </a:lnTo>
                  <a:lnTo>
                    <a:pt x="2084" y="1734"/>
                  </a:lnTo>
                  <a:lnTo>
                    <a:pt x="2176" y="1550"/>
                  </a:lnTo>
                  <a:lnTo>
                    <a:pt x="2250" y="1329"/>
                  </a:lnTo>
                  <a:lnTo>
                    <a:pt x="2268" y="1236"/>
                  </a:lnTo>
                  <a:lnTo>
                    <a:pt x="2268" y="1107"/>
                  </a:lnTo>
                  <a:lnTo>
                    <a:pt x="2250" y="997"/>
                  </a:lnTo>
                  <a:lnTo>
                    <a:pt x="2231" y="886"/>
                  </a:lnTo>
                  <a:lnTo>
                    <a:pt x="2176" y="683"/>
                  </a:lnTo>
                  <a:lnTo>
                    <a:pt x="2065" y="499"/>
                  </a:lnTo>
                  <a:lnTo>
                    <a:pt x="1918" y="333"/>
                  </a:lnTo>
                  <a:lnTo>
                    <a:pt x="1752" y="185"/>
                  </a:lnTo>
                  <a:lnTo>
                    <a:pt x="1568" y="93"/>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3" name="Google Shape;1403;p5"/>
            <p:cNvSpPr/>
            <p:nvPr/>
          </p:nvSpPr>
          <p:spPr>
            <a:xfrm>
              <a:off x="5499150" y="1356850"/>
              <a:ext cx="56725" cy="56725"/>
            </a:xfrm>
            <a:custGeom>
              <a:avLst/>
              <a:gdLst/>
              <a:ahLst/>
              <a:cxnLst/>
              <a:rect l="l" t="t" r="r" b="b"/>
              <a:pathLst>
                <a:path w="2269" h="2269" extrusionOk="0">
                  <a:moveTo>
                    <a:pt x="1107" y="0"/>
                  </a:moveTo>
                  <a:lnTo>
                    <a:pt x="996" y="19"/>
                  </a:lnTo>
                  <a:lnTo>
                    <a:pt x="886" y="37"/>
                  </a:lnTo>
                  <a:lnTo>
                    <a:pt x="683" y="111"/>
                  </a:lnTo>
                  <a:lnTo>
                    <a:pt x="480" y="222"/>
                  </a:lnTo>
                  <a:lnTo>
                    <a:pt x="314" y="351"/>
                  </a:lnTo>
                  <a:lnTo>
                    <a:pt x="185" y="517"/>
                  </a:lnTo>
                  <a:lnTo>
                    <a:pt x="74" y="720"/>
                  </a:lnTo>
                  <a:lnTo>
                    <a:pt x="19" y="922"/>
                  </a:lnTo>
                  <a:lnTo>
                    <a:pt x="1" y="1033"/>
                  </a:lnTo>
                  <a:lnTo>
                    <a:pt x="1" y="1144"/>
                  </a:lnTo>
                  <a:lnTo>
                    <a:pt x="1" y="1254"/>
                  </a:lnTo>
                  <a:lnTo>
                    <a:pt x="19" y="1365"/>
                  </a:lnTo>
                  <a:lnTo>
                    <a:pt x="93" y="1568"/>
                  </a:lnTo>
                  <a:lnTo>
                    <a:pt x="203" y="1771"/>
                  </a:lnTo>
                  <a:lnTo>
                    <a:pt x="332" y="1936"/>
                  </a:lnTo>
                  <a:lnTo>
                    <a:pt x="498" y="2066"/>
                  </a:lnTo>
                  <a:lnTo>
                    <a:pt x="701" y="2176"/>
                  </a:lnTo>
                  <a:lnTo>
                    <a:pt x="904" y="2250"/>
                  </a:lnTo>
                  <a:lnTo>
                    <a:pt x="1015" y="2268"/>
                  </a:lnTo>
                  <a:lnTo>
                    <a:pt x="1236" y="2268"/>
                  </a:lnTo>
                  <a:lnTo>
                    <a:pt x="1347" y="2250"/>
                  </a:lnTo>
                  <a:lnTo>
                    <a:pt x="1457" y="2213"/>
                  </a:lnTo>
                  <a:lnTo>
                    <a:pt x="1568" y="2176"/>
                  </a:lnTo>
                  <a:lnTo>
                    <a:pt x="1771" y="2066"/>
                  </a:lnTo>
                  <a:lnTo>
                    <a:pt x="1937" y="1918"/>
                  </a:lnTo>
                  <a:lnTo>
                    <a:pt x="2084" y="1734"/>
                  </a:lnTo>
                  <a:lnTo>
                    <a:pt x="2176" y="1549"/>
                  </a:lnTo>
                  <a:lnTo>
                    <a:pt x="2213" y="1439"/>
                  </a:lnTo>
                  <a:lnTo>
                    <a:pt x="2250" y="1328"/>
                  </a:lnTo>
                  <a:lnTo>
                    <a:pt x="2250" y="1217"/>
                  </a:lnTo>
                  <a:lnTo>
                    <a:pt x="2268" y="1088"/>
                  </a:lnTo>
                  <a:lnTo>
                    <a:pt x="2250" y="978"/>
                  </a:lnTo>
                  <a:lnTo>
                    <a:pt x="2232" y="867"/>
                  </a:lnTo>
                  <a:lnTo>
                    <a:pt x="2158" y="664"/>
                  </a:lnTo>
                  <a:lnTo>
                    <a:pt x="2047" y="480"/>
                  </a:lnTo>
                  <a:lnTo>
                    <a:pt x="1900" y="314"/>
                  </a:lnTo>
                  <a:lnTo>
                    <a:pt x="1734" y="185"/>
                  </a:lnTo>
                  <a:lnTo>
                    <a:pt x="1531" y="74"/>
                  </a:lnTo>
                  <a:lnTo>
                    <a:pt x="1328" y="19"/>
                  </a:lnTo>
                  <a:lnTo>
                    <a:pt x="12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4" name="Google Shape;1404;p5"/>
            <p:cNvSpPr/>
            <p:nvPr/>
          </p:nvSpPr>
          <p:spPr>
            <a:xfrm>
              <a:off x="5356250" y="1248525"/>
              <a:ext cx="56725" cy="56725"/>
            </a:xfrm>
            <a:custGeom>
              <a:avLst/>
              <a:gdLst/>
              <a:ahLst/>
              <a:cxnLst/>
              <a:rect l="l" t="t" r="r" b="b"/>
              <a:pathLst>
                <a:path w="2269" h="2269" extrusionOk="0">
                  <a:moveTo>
                    <a:pt x="1033" y="1"/>
                  </a:moveTo>
                  <a:lnTo>
                    <a:pt x="923" y="19"/>
                  </a:lnTo>
                  <a:lnTo>
                    <a:pt x="701" y="93"/>
                  </a:lnTo>
                  <a:lnTo>
                    <a:pt x="517" y="203"/>
                  </a:lnTo>
                  <a:lnTo>
                    <a:pt x="351" y="332"/>
                  </a:lnTo>
                  <a:lnTo>
                    <a:pt x="204" y="498"/>
                  </a:lnTo>
                  <a:lnTo>
                    <a:pt x="93" y="683"/>
                  </a:lnTo>
                  <a:lnTo>
                    <a:pt x="38" y="904"/>
                  </a:lnTo>
                  <a:lnTo>
                    <a:pt x="19" y="1015"/>
                  </a:lnTo>
                  <a:lnTo>
                    <a:pt x="1" y="1125"/>
                  </a:lnTo>
                  <a:lnTo>
                    <a:pt x="1" y="1236"/>
                  </a:lnTo>
                  <a:lnTo>
                    <a:pt x="19" y="1346"/>
                  </a:lnTo>
                  <a:lnTo>
                    <a:pt x="93" y="1549"/>
                  </a:lnTo>
                  <a:lnTo>
                    <a:pt x="185" y="1734"/>
                  </a:lnTo>
                  <a:lnTo>
                    <a:pt x="333" y="1918"/>
                  </a:lnTo>
                  <a:lnTo>
                    <a:pt x="499" y="2047"/>
                  </a:lnTo>
                  <a:lnTo>
                    <a:pt x="683" y="2158"/>
                  </a:lnTo>
                  <a:lnTo>
                    <a:pt x="886" y="2232"/>
                  </a:lnTo>
                  <a:lnTo>
                    <a:pt x="996" y="2250"/>
                  </a:lnTo>
                  <a:lnTo>
                    <a:pt x="1107" y="2268"/>
                  </a:lnTo>
                  <a:lnTo>
                    <a:pt x="1218" y="2268"/>
                  </a:lnTo>
                  <a:lnTo>
                    <a:pt x="1347" y="2250"/>
                  </a:lnTo>
                  <a:lnTo>
                    <a:pt x="1457" y="2213"/>
                  </a:lnTo>
                  <a:lnTo>
                    <a:pt x="1550" y="2176"/>
                  </a:lnTo>
                  <a:lnTo>
                    <a:pt x="1752" y="2066"/>
                  </a:lnTo>
                  <a:lnTo>
                    <a:pt x="1918" y="1937"/>
                  </a:lnTo>
                  <a:lnTo>
                    <a:pt x="2066" y="1752"/>
                  </a:lnTo>
                  <a:lnTo>
                    <a:pt x="2176" y="1568"/>
                  </a:lnTo>
                  <a:lnTo>
                    <a:pt x="2213" y="1457"/>
                  </a:lnTo>
                  <a:lnTo>
                    <a:pt x="2250" y="1346"/>
                  </a:lnTo>
                  <a:lnTo>
                    <a:pt x="2269" y="1236"/>
                  </a:lnTo>
                  <a:lnTo>
                    <a:pt x="2269" y="1107"/>
                  </a:lnTo>
                  <a:lnTo>
                    <a:pt x="2269" y="996"/>
                  </a:lnTo>
                  <a:lnTo>
                    <a:pt x="2250" y="886"/>
                  </a:lnTo>
                  <a:lnTo>
                    <a:pt x="2176" y="683"/>
                  </a:lnTo>
                  <a:lnTo>
                    <a:pt x="2066" y="498"/>
                  </a:lnTo>
                  <a:lnTo>
                    <a:pt x="1918" y="332"/>
                  </a:lnTo>
                  <a:lnTo>
                    <a:pt x="1752" y="185"/>
                  </a:lnTo>
                  <a:lnTo>
                    <a:pt x="1568" y="93"/>
                  </a:lnTo>
                  <a:lnTo>
                    <a:pt x="1365" y="19"/>
                  </a:lnTo>
                  <a:lnTo>
                    <a:pt x="1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5" name="Google Shape;1405;p5"/>
            <p:cNvSpPr/>
            <p:nvPr/>
          </p:nvSpPr>
          <p:spPr>
            <a:xfrm>
              <a:off x="4794825" y="247325"/>
              <a:ext cx="55325" cy="55350"/>
            </a:xfrm>
            <a:custGeom>
              <a:avLst/>
              <a:gdLst/>
              <a:ahLst/>
              <a:cxnLst/>
              <a:rect l="l" t="t" r="r" b="b"/>
              <a:pathLst>
                <a:path w="2213" h="2214" extrusionOk="0">
                  <a:moveTo>
                    <a:pt x="1143" y="1"/>
                  </a:moveTo>
                  <a:lnTo>
                    <a:pt x="1033" y="19"/>
                  </a:lnTo>
                  <a:lnTo>
                    <a:pt x="922" y="19"/>
                  </a:lnTo>
                  <a:lnTo>
                    <a:pt x="719" y="75"/>
                  </a:lnTo>
                  <a:lnTo>
                    <a:pt x="535" y="185"/>
                  </a:lnTo>
                  <a:lnTo>
                    <a:pt x="369" y="314"/>
                  </a:lnTo>
                  <a:lnTo>
                    <a:pt x="221" y="462"/>
                  </a:lnTo>
                  <a:lnTo>
                    <a:pt x="111" y="646"/>
                  </a:lnTo>
                  <a:lnTo>
                    <a:pt x="37" y="849"/>
                  </a:lnTo>
                  <a:lnTo>
                    <a:pt x="19" y="960"/>
                  </a:lnTo>
                  <a:lnTo>
                    <a:pt x="0" y="1070"/>
                  </a:lnTo>
                  <a:lnTo>
                    <a:pt x="0" y="1181"/>
                  </a:lnTo>
                  <a:lnTo>
                    <a:pt x="19" y="1291"/>
                  </a:lnTo>
                  <a:lnTo>
                    <a:pt x="37" y="1384"/>
                  </a:lnTo>
                  <a:lnTo>
                    <a:pt x="74" y="1494"/>
                  </a:lnTo>
                  <a:lnTo>
                    <a:pt x="184" y="1697"/>
                  </a:lnTo>
                  <a:lnTo>
                    <a:pt x="314" y="1863"/>
                  </a:lnTo>
                  <a:lnTo>
                    <a:pt x="479" y="2011"/>
                  </a:lnTo>
                  <a:lnTo>
                    <a:pt x="664" y="2121"/>
                  </a:lnTo>
                  <a:lnTo>
                    <a:pt x="774" y="2158"/>
                  </a:lnTo>
                  <a:lnTo>
                    <a:pt x="867" y="2195"/>
                  </a:lnTo>
                  <a:lnTo>
                    <a:pt x="977" y="2213"/>
                  </a:lnTo>
                  <a:lnTo>
                    <a:pt x="1217" y="2213"/>
                  </a:lnTo>
                  <a:lnTo>
                    <a:pt x="1309" y="2195"/>
                  </a:lnTo>
                  <a:lnTo>
                    <a:pt x="1512" y="2121"/>
                  </a:lnTo>
                  <a:lnTo>
                    <a:pt x="1696" y="2029"/>
                  </a:lnTo>
                  <a:lnTo>
                    <a:pt x="1862" y="1900"/>
                  </a:lnTo>
                  <a:lnTo>
                    <a:pt x="2010" y="1734"/>
                  </a:lnTo>
                  <a:lnTo>
                    <a:pt x="2120" y="1550"/>
                  </a:lnTo>
                  <a:lnTo>
                    <a:pt x="2176" y="1347"/>
                  </a:lnTo>
                  <a:lnTo>
                    <a:pt x="2194" y="1236"/>
                  </a:lnTo>
                  <a:lnTo>
                    <a:pt x="2213" y="1125"/>
                  </a:lnTo>
                  <a:lnTo>
                    <a:pt x="2213" y="1033"/>
                  </a:lnTo>
                  <a:lnTo>
                    <a:pt x="2194" y="923"/>
                  </a:lnTo>
                  <a:lnTo>
                    <a:pt x="2139" y="720"/>
                  </a:lnTo>
                  <a:lnTo>
                    <a:pt x="2028" y="535"/>
                  </a:lnTo>
                  <a:lnTo>
                    <a:pt x="1899" y="370"/>
                  </a:lnTo>
                  <a:lnTo>
                    <a:pt x="1733" y="222"/>
                  </a:lnTo>
                  <a:lnTo>
                    <a:pt x="1567" y="111"/>
                  </a:lnTo>
                  <a:lnTo>
                    <a:pt x="1365" y="38"/>
                  </a:lnTo>
                  <a:lnTo>
                    <a:pt x="1254" y="19"/>
                  </a:lnTo>
                  <a:lnTo>
                    <a:pt x="1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6" name="Google Shape;1406;p5"/>
            <p:cNvSpPr/>
            <p:nvPr/>
          </p:nvSpPr>
          <p:spPr>
            <a:xfrm>
              <a:off x="5145600" y="1046175"/>
              <a:ext cx="55800" cy="56250"/>
            </a:xfrm>
            <a:custGeom>
              <a:avLst/>
              <a:gdLst/>
              <a:ahLst/>
              <a:cxnLst/>
              <a:rect l="l" t="t" r="r" b="b"/>
              <a:pathLst>
                <a:path w="2232" h="2250" extrusionOk="0">
                  <a:moveTo>
                    <a:pt x="1051" y="0"/>
                  </a:moveTo>
                  <a:lnTo>
                    <a:pt x="941" y="19"/>
                  </a:lnTo>
                  <a:lnTo>
                    <a:pt x="830" y="37"/>
                  </a:lnTo>
                  <a:lnTo>
                    <a:pt x="720" y="74"/>
                  </a:lnTo>
                  <a:lnTo>
                    <a:pt x="535" y="166"/>
                  </a:lnTo>
                  <a:lnTo>
                    <a:pt x="351" y="314"/>
                  </a:lnTo>
                  <a:lnTo>
                    <a:pt x="222" y="480"/>
                  </a:lnTo>
                  <a:lnTo>
                    <a:pt x="93" y="664"/>
                  </a:lnTo>
                  <a:lnTo>
                    <a:pt x="56" y="756"/>
                  </a:lnTo>
                  <a:lnTo>
                    <a:pt x="19" y="867"/>
                  </a:lnTo>
                  <a:lnTo>
                    <a:pt x="1" y="977"/>
                  </a:lnTo>
                  <a:lnTo>
                    <a:pt x="1" y="1088"/>
                  </a:lnTo>
                  <a:lnTo>
                    <a:pt x="1" y="1199"/>
                  </a:lnTo>
                  <a:lnTo>
                    <a:pt x="1" y="1309"/>
                  </a:lnTo>
                  <a:lnTo>
                    <a:pt x="74" y="1512"/>
                  </a:lnTo>
                  <a:lnTo>
                    <a:pt x="166" y="1696"/>
                  </a:lnTo>
                  <a:lnTo>
                    <a:pt x="296" y="1862"/>
                  </a:lnTo>
                  <a:lnTo>
                    <a:pt x="443" y="2010"/>
                  </a:lnTo>
                  <a:lnTo>
                    <a:pt x="627" y="2121"/>
                  </a:lnTo>
                  <a:lnTo>
                    <a:pt x="830" y="2194"/>
                  </a:lnTo>
                  <a:lnTo>
                    <a:pt x="941" y="2231"/>
                  </a:lnTo>
                  <a:lnTo>
                    <a:pt x="1051" y="2231"/>
                  </a:lnTo>
                  <a:lnTo>
                    <a:pt x="1162" y="2250"/>
                  </a:lnTo>
                  <a:lnTo>
                    <a:pt x="1273" y="2231"/>
                  </a:lnTo>
                  <a:lnTo>
                    <a:pt x="1365" y="2213"/>
                  </a:lnTo>
                  <a:lnTo>
                    <a:pt x="1476" y="2176"/>
                  </a:lnTo>
                  <a:lnTo>
                    <a:pt x="1678" y="2084"/>
                  </a:lnTo>
                  <a:lnTo>
                    <a:pt x="1844" y="1955"/>
                  </a:lnTo>
                  <a:lnTo>
                    <a:pt x="1992" y="1789"/>
                  </a:lnTo>
                  <a:lnTo>
                    <a:pt x="2121" y="1604"/>
                  </a:lnTo>
                  <a:lnTo>
                    <a:pt x="2158" y="1512"/>
                  </a:lnTo>
                  <a:lnTo>
                    <a:pt x="2195" y="1401"/>
                  </a:lnTo>
                  <a:lnTo>
                    <a:pt x="2232" y="1291"/>
                  </a:lnTo>
                  <a:lnTo>
                    <a:pt x="2232" y="1180"/>
                  </a:lnTo>
                  <a:lnTo>
                    <a:pt x="2232" y="1070"/>
                  </a:lnTo>
                  <a:lnTo>
                    <a:pt x="2232" y="959"/>
                  </a:lnTo>
                  <a:lnTo>
                    <a:pt x="2195" y="848"/>
                  </a:lnTo>
                  <a:lnTo>
                    <a:pt x="2176" y="738"/>
                  </a:lnTo>
                  <a:lnTo>
                    <a:pt x="2066" y="553"/>
                  </a:lnTo>
                  <a:lnTo>
                    <a:pt x="1937" y="369"/>
                  </a:lnTo>
                  <a:lnTo>
                    <a:pt x="1771" y="221"/>
                  </a:lnTo>
                  <a:lnTo>
                    <a:pt x="1586" y="111"/>
                  </a:lnTo>
                  <a:lnTo>
                    <a:pt x="1494" y="74"/>
                  </a:lnTo>
                  <a:lnTo>
                    <a:pt x="1383" y="37"/>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7" name="Google Shape;1407;p5"/>
            <p:cNvSpPr/>
            <p:nvPr/>
          </p:nvSpPr>
          <p:spPr>
            <a:xfrm>
              <a:off x="5211525" y="1140650"/>
              <a:ext cx="55325" cy="55350"/>
            </a:xfrm>
            <a:custGeom>
              <a:avLst/>
              <a:gdLst/>
              <a:ahLst/>
              <a:cxnLst/>
              <a:rect l="l" t="t" r="r" b="b"/>
              <a:pathLst>
                <a:path w="2213" h="2214" extrusionOk="0">
                  <a:moveTo>
                    <a:pt x="1106" y="1"/>
                  </a:moveTo>
                  <a:lnTo>
                    <a:pt x="996" y="19"/>
                  </a:lnTo>
                  <a:lnTo>
                    <a:pt x="885" y="38"/>
                  </a:lnTo>
                  <a:lnTo>
                    <a:pt x="682" y="93"/>
                  </a:lnTo>
                  <a:lnTo>
                    <a:pt x="498" y="204"/>
                  </a:lnTo>
                  <a:lnTo>
                    <a:pt x="332" y="333"/>
                  </a:lnTo>
                  <a:lnTo>
                    <a:pt x="203" y="499"/>
                  </a:lnTo>
                  <a:lnTo>
                    <a:pt x="92" y="683"/>
                  </a:lnTo>
                  <a:lnTo>
                    <a:pt x="19" y="886"/>
                  </a:lnTo>
                  <a:lnTo>
                    <a:pt x="0" y="997"/>
                  </a:lnTo>
                  <a:lnTo>
                    <a:pt x="0" y="1107"/>
                  </a:lnTo>
                  <a:lnTo>
                    <a:pt x="0" y="1218"/>
                  </a:lnTo>
                  <a:lnTo>
                    <a:pt x="19" y="1310"/>
                  </a:lnTo>
                  <a:lnTo>
                    <a:pt x="92" y="1513"/>
                  </a:lnTo>
                  <a:lnTo>
                    <a:pt x="185" y="1697"/>
                  </a:lnTo>
                  <a:lnTo>
                    <a:pt x="314" y="1863"/>
                  </a:lnTo>
                  <a:lnTo>
                    <a:pt x="480" y="2011"/>
                  </a:lnTo>
                  <a:lnTo>
                    <a:pt x="664" y="2121"/>
                  </a:lnTo>
                  <a:lnTo>
                    <a:pt x="867" y="2177"/>
                  </a:lnTo>
                  <a:lnTo>
                    <a:pt x="977" y="2195"/>
                  </a:lnTo>
                  <a:lnTo>
                    <a:pt x="1088" y="2214"/>
                  </a:lnTo>
                  <a:lnTo>
                    <a:pt x="1199" y="2214"/>
                  </a:lnTo>
                  <a:lnTo>
                    <a:pt x="1309" y="2195"/>
                  </a:lnTo>
                  <a:lnTo>
                    <a:pt x="1420" y="2158"/>
                  </a:lnTo>
                  <a:lnTo>
                    <a:pt x="1512" y="2121"/>
                  </a:lnTo>
                  <a:lnTo>
                    <a:pt x="1715" y="2029"/>
                  </a:lnTo>
                  <a:lnTo>
                    <a:pt x="1881" y="1882"/>
                  </a:lnTo>
                  <a:lnTo>
                    <a:pt x="2010" y="1716"/>
                  </a:lnTo>
                  <a:lnTo>
                    <a:pt x="2121" y="1513"/>
                  </a:lnTo>
                  <a:lnTo>
                    <a:pt x="2157" y="1421"/>
                  </a:lnTo>
                  <a:lnTo>
                    <a:pt x="2194" y="1310"/>
                  </a:lnTo>
                  <a:lnTo>
                    <a:pt x="2194" y="1199"/>
                  </a:lnTo>
                  <a:lnTo>
                    <a:pt x="2213" y="1089"/>
                  </a:lnTo>
                  <a:lnTo>
                    <a:pt x="2194" y="978"/>
                  </a:lnTo>
                  <a:lnTo>
                    <a:pt x="2176" y="868"/>
                  </a:lnTo>
                  <a:lnTo>
                    <a:pt x="2102" y="665"/>
                  </a:lnTo>
                  <a:lnTo>
                    <a:pt x="2010" y="480"/>
                  </a:lnTo>
                  <a:lnTo>
                    <a:pt x="1862" y="333"/>
                  </a:lnTo>
                  <a:lnTo>
                    <a:pt x="1696" y="185"/>
                  </a:lnTo>
                  <a:lnTo>
                    <a:pt x="1512" y="93"/>
                  </a:lnTo>
                  <a:lnTo>
                    <a:pt x="1309" y="19"/>
                  </a:lnTo>
                  <a:lnTo>
                    <a:pt x="1199" y="19"/>
                  </a:lnTo>
                  <a:lnTo>
                    <a:pt x="11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8" name="Google Shape;1408;p5"/>
            <p:cNvSpPr/>
            <p:nvPr/>
          </p:nvSpPr>
          <p:spPr>
            <a:xfrm>
              <a:off x="4949225" y="766825"/>
              <a:ext cx="54875" cy="55350"/>
            </a:xfrm>
            <a:custGeom>
              <a:avLst/>
              <a:gdLst/>
              <a:ahLst/>
              <a:cxnLst/>
              <a:rect l="l" t="t" r="r" b="b"/>
              <a:pathLst>
                <a:path w="2195" h="2214" extrusionOk="0">
                  <a:moveTo>
                    <a:pt x="1015" y="1"/>
                  </a:moveTo>
                  <a:lnTo>
                    <a:pt x="904" y="19"/>
                  </a:lnTo>
                  <a:lnTo>
                    <a:pt x="702" y="74"/>
                  </a:lnTo>
                  <a:lnTo>
                    <a:pt x="517" y="185"/>
                  </a:lnTo>
                  <a:lnTo>
                    <a:pt x="351" y="314"/>
                  </a:lnTo>
                  <a:lnTo>
                    <a:pt x="204" y="462"/>
                  </a:lnTo>
                  <a:lnTo>
                    <a:pt x="93" y="646"/>
                  </a:lnTo>
                  <a:lnTo>
                    <a:pt x="19" y="849"/>
                  </a:lnTo>
                  <a:lnTo>
                    <a:pt x="1" y="959"/>
                  </a:lnTo>
                  <a:lnTo>
                    <a:pt x="1" y="1070"/>
                  </a:lnTo>
                  <a:lnTo>
                    <a:pt x="1" y="1181"/>
                  </a:lnTo>
                  <a:lnTo>
                    <a:pt x="1" y="1291"/>
                  </a:lnTo>
                  <a:lnTo>
                    <a:pt x="56" y="1494"/>
                  </a:lnTo>
                  <a:lnTo>
                    <a:pt x="167" y="1678"/>
                  </a:lnTo>
                  <a:lnTo>
                    <a:pt x="277" y="1844"/>
                  </a:lnTo>
                  <a:lnTo>
                    <a:pt x="443" y="1992"/>
                  </a:lnTo>
                  <a:lnTo>
                    <a:pt x="628" y="2103"/>
                  </a:lnTo>
                  <a:lnTo>
                    <a:pt x="831" y="2176"/>
                  </a:lnTo>
                  <a:lnTo>
                    <a:pt x="941" y="2195"/>
                  </a:lnTo>
                  <a:lnTo>
                    <a:pt x="1033" y="2213"/>
                  </a:lnTo>
                  <a:lnTo>
                    <a:pt x="1162" y="2213"/>
                  </a:lnTo>
                  <a:lnTo>
                    <a:pt x="1273" y="2195"/>
                  </a:lnTo>
                  <a:lnTo>
                    <a:pt x="1365" y="2176"/>
                  </a:lnTo>
                  <a:lnTo>
                    <a:pt x="1476" y="2139"/>
                  </a:lnTo>
                  <a:lnTo>
                    <a:pt x="1679" y="2047"/>
                  </a:lnTo>
                  <a:lnTo>
                    <a:pt x="1845" y="1900"/>
                  </a:lnTo>
                  <a:lnTo>
                    <a:pt x="1992" y="1734"/>
                  </a:lnTo>
                  <a:lnTo>
                    <a:pt x="2103" y="1549"/>
                  </a:lnTo>
                  <a:lnTo>
                    <a:pt x="2140" y="1439"/>
                  </a:lnTo>
                  <a:lnTo>
                    <a:pt x="2177" y="1347"/>
                  </a:lnTo>
                  <a:lnTo>
                    <a:pt x="2195" y="1236"/>
                  </a:lnTo>
                  <a:lnTo>
                    <a:pt x="2195" y="1125"/>
                  </a:lnTo>
                  <a:lnTo>
                    <a:pt x="2195" y="1015"/>
                  </a:lnTo>
                  <a:lnTo>
                    <a:pt x="2177" y="904"/>
                  </a:lnTo>
                  <a:lnTo>
                    <a:pt x="2121" y="701"/>
                  </a:lnTo>
                  <a:lnTo>
                    <a:pt x="2011" y="517"/>
                  </a:lnTo>
                  <a:lnTo>
                    <a:pt x="1882" y="351"/>
                  </a:lnTo>
                  <a:lnTo>
                    <a:pt x="1716" y="203"/>
                  </a:lnTo>
                  <a:lnTo>
                    <a:pt x="1531" y="111"/>
                  </a:lnTo>
                  <a:lnTo>
                    <a:pt x="1328" y="37"/>
                  </a:lnTo>
                  <a:lnTo>
                    <a:pt x="1236"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9" name="Google Shape;1409;p5"/>
            <p:cNvSpPr/>
            <p:nvPr/>
          </p:nvSpPr>
          <p:spPr>
            <a:xfrm>
              <a:off x="5014225" y="860400"/>
              <a:ext cx="56275" cy="56275"/>
            </a:xfrm>
            <a:custGeom>
              <a:avLst/>
              <a:gdLst/>
              <a:ahLst/>
              <a:cxnLst/>
              <a:rect l="l" t="t" r="r" b="b"/>
              <a:pathLst>
                <a:path w="2251" h="2251" extrusionOk="0">
                  <a:moveTo>
                    <a:pt x="1125" y="1"/>
                  </a:moveTo>
                  <a:lnTo>
                    <a:pt x="996" y="19"/>
                  </a:lnTo>
                  <a:lnTo>
                    <a:pt x="886" y="37"/>
                  </a:lnTo>
                  <a:lnTo>
                    <a:pt x="793" y="56"/>
                  </a:lnTo>
                  <a:lnTo>
                    <a:pt x="683" y="111"/>
                  </a:lnTo>
                  <a:lnTo>
                    <a:pt x="498" y="203"/>
                  </a:lnTo>
                  <a:lnTo>
                    <a:pt x="333" y="351"/>
                  </a:lnTo>
                  <a:lnTo>
                    <a:pt x="185" y="517"/>
                  </a:lnTo>
                  <a:lnTo>
                    <a:pt x="74" y="720"/>
                  </a:lnTo>
                  <a:lnTo>
                    <a:pt x="38" y="812"/>
                  </a:lnTo>
                  <a:lnTo>
                    <a:pt x="19" y="922"/>
                  </a:lnTo>
                  <a:lnTo>
                    <a:pt x="1" y="1033"/>
                  </a:lnTo>
                  <a:lnTo>
                    <a:pt x="1" y="1144"/>
                  </a:lnTo>
                  <a:lnTo>
                    <a:pt x="1" y="1254"/>
                  </a:lnTo>
                  <a:lnTo>
                    <a:pt x="19" y="1365"/>
                  </a:lnTo>
                  <a:lnTo>
                    <a:pt x="93" y="1568"/>
                  </a:lnTo>
                  <a:lnTo>
                    <a:pt x="203" y="1752"/>
                  </a:lnTo>
                  <a:lnTo>
                    <a:pt x="333" y="1918"/>
                  </a:lnTo>
                  <a:lnTo>
                    <a:pt x="498" y="2047"/>
                  </a:lnTo>
                  <a:lnTo>
                    <a:pt x="683" y="2158"/>
                  </a:lnTo>
                  <a:lnTo>
                    <a:pt x="886" y="2232"/>
                  </a:lnTo>
                  <a:lnTo>
                    <a:pt x="978" y="2250"/>
                  </a:lnTo>
                  <a:lnTo>
                    <a:pt x="1199" y="2250"/>
                  </a:lnTo>
                  <a:lnTo>
                    <a:pt x="1310" y="2232"/>
                  </a:lnTo>
                  <a:lnTo>
                    <a:pt x="1420" y="2213"/>
                  </a:lnTo>
                  <a:lnTo>
                    <a:pt x="1531" y="2176"/>
                  </a:lnTo>
                  <a:lnTo>
                    <a:pt x="1715" y="2066"/>
                  </a:lnTo>
                  <a:lnTo>
                    <a:pt x="1900" y="1937"/>
                  </a:lnTo>
                  <a:lnTo>
                    <a:pt x="2029" y="1771"/>
                  </a:lnTo>
                  <a:lnTo>
                    <a:pt x="2139" y="1568"/>
                  </a:lnTo>
                  <a:lnTo>
                    <a:pt x="2176" y="1476"/>
                  </a:lnTo>
                  <a:lnTo>
                    <a:pt x="2213" y="1365"/>
                  </a:lnTo>
                  <a:lnTo>
                    <a:pt x="2232" y="1254"/>
                  </a:lnTo>
                  <a:lnTo>
                    <a:pt x="2250" y="1144"/>
                  </a:lnTo>
                  <a:lnTo>
                    <a:pt x="2232" y="1033"/>
                  </a:lnTo>
                  <a:lnTo>
                    <a:pt x="2213" y="922"/>
                  </a:lnTo>
                  <a:lnTo>
                    <a:pt x="2195" y="812"/>
                  </a:lnTo>
                  <a:lnTo>
                    <a:pt x="2158" y="720"/>
                  </a:lnTo>
                  <a:lnTo>
                    <a:pt x="2047" y="517"/>
                  </a:lnTo>
                  <a:lnTo>
                    <a:pt x="1900" y="351"/>
                  </a:lnTo>
                  <a:lnTo>
                    <a:pt x="1734" y="203"/>
                  </a:lnTo>
                  <a:lnTo>
                    <a:pt x="1549" y="93"/>
                  </a:lnTo>
                  <a:lnTo>
                    <a:pt x="1439" y="56"/>
                  </a:lnTo>
                  <a:lnTo>
                    <a:pt x="1347" y="37"/>
                  </a:lnTo>
                  <a:lnTo>
                    <a:pt x="1236"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0" name="Google Shape;1410;p5"/>
            <p:cNvSpPr/>
            <p:nvPr/>
          </p:nvSpPr>
          <p:spPr>
            <a:xfrm>
              <a:off x="5645275" y="1462875"/>
              <a:ext cx="55350" cy="55800"/>
            </a:xfrm>
            <a:custGeom>
              <a:avLst/>
              <a:gdLst/>
              <a:ahLst/>
              <a:cxnLst/>
              <a:rect l="l" t="t" r="r" b="b"/>
              <a:pathLst>
                <a:path w="2214" h="2232" extrusionOk="0">
                  <a:moveTo>
                    <a:pt x="1125" y="0"/>
                  </a:moveTo>
                  <a:lnTo>
                    <a:pt x="1015" y="19"/>
                  </a:lnTo>
                  <a:lnTo>
                    <a:pt x="904" y="37"/>
                  </a:lnTo>
                  <a:lnTo>
                    <a:pt x="793" y="56"/>
                  </a:lnTo>
                  <a:lnTo>
                    <a:pt x="683" y="92"/>
                  </a:lnTo>
                  <a:lnTo>
                    <a:pt x="498" y="203"/>
                  </a:lnTo>
                  <a:lnTo>
                    <a:pt x="332" y="351"/>
                  </a:lnTo>
                  <a:lnTo>
                    <a:pt x="185" y="517"/>
                  </a:lnTo>
                  <a:lnTo>
                    <a:pt x="74" y="701"/>
                  </a:lnTo>
                  <a:lnTo>
                    <a:pt x="37" y="812"/>
                  </a:lnTo>
                  <a:lnTo>
                    <a:pt x="19" y="922"/>
                  </a:lnTo>
                  <a:lnTo>
                    <a:pt x="0" y="1014"/>
                  </a:lnTo>
                  <a:lnTo>
                    <a:pt x="0" y="1143"/>
                  </a:lnTo>
                  <a:lnTo>
                    <a:pt x="0" y="1236"/>
                  </a:lnTo>
                  <a:lnTo>
                    <a:pt x="19" y="1346"/>
                  </a:lnTo>
                  <a:lnTo>
                    <a:pt x="93" y="1549"/>
                  </a:lnTo>
                  <a:lnTo>
                    <a:pt x="185" y="1733"/>
                  </a:lnTo>
                  <a:lnTo>
                    <a:pt x="332" y="1899"/>
                  </a:lnTo>
                  <a:lnTo>
                    <a:pt x="498" y="2028"/>
                  </a:lnTo>
                  <a:lnTo>
                    <a:pt x="683" y="2139"/>
                  </a:lnTo>
                  <a:lnTo>
                    <a:pt x="885" y="2194"/>
                  </a:lnTo>
                  <a:lnTo>
                    <a:pt x="978" y="2213"/>
                  </a:lnTo>
                  <a:lnTo>
                    <a:pt x="1088" y="2231"/>
                  </a:lnTo>
                  <a:lnTo>
                    <a:pt x="1199" y="2231"/>
                  </a:lnTo>
                  <a:lnTo>
                    <a:pt x="1310" y="2213"/>
                  </a:lnTo>
                  <a:lnTo>
                    <a:pt x="1420" y="2176"/>
                  </a:lnTo>
                  <a:lnTo>
                    <a:pt x="1531" y="2139"/>
                  </a:lnTo>
                  <a:lnTo>
                    <a:pt x="1715" y="2028"/>
                  </a:lnTo>
                  <a:lnTo>
                    <a:pt x="1881" y="1899"/>
                  </a:lnTo>
                  <a:lnTo>
                    <a:pt x="2029" y="1733"/>
                  </a:lnTo>
                  <a:lnTo>
                    <a:pt x="2121" y="1531"/>
                  </a:lnTo>
                  <a:lnTo>
                    <a:pt x="2176" y="1438"/>
                  </a:lnTo>
                  <a:lnTo>
                    <a:pt x="2195" y="1328"/>
                  </a:lnTo>
                  <a:lnTo>
                    <a:pt x="2213" y="1217"/>
                  </a:lnTo>
                  <a:lnTo>
                    <a:pt x="2213" y="1107"/>
                  </a:lnTo>
                  <a:lnTo>
                    <a:pt x="2213" y="996"/>
                  </a:lnTo>
                  <a:lnTo>
                    <a:pt x="2195" y="885"/>
                  </a:lnTo>
                  <a:lnTo>
                    <a:pt x="2121" y="682"/>
                  </a:lnTo>
                  <a:lnTo>
                    <a:pt x="2010" y="498"/>
                  </a:lnTo>
                  <a:lnTo>
                    <a:pt x="1881" y="332"/>
                  </a:lnTo>
                  <a:lnTo>
                    <a:pt x="1715" y="203"/>
                  </a:lnTo>
                  <a:lnTo>
                    <a:pt x="1531" y="92"/>
                  </a:lnTo>
                  <a:lnTo>
                    <a:pt x="1328" y="37"/>
                  </a:lnTo>
                  <a:lnTo>
                    <a:pt x="1217" y="19"/>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1" name="Google Shape;1411;p5"/>
            <p:cNvSpPr/>
            <p:nvPr/>
          </p:nvSpPr>
          <p:spPr>
            <a:xfrm>
              <a:off x="5420800" y="1344400"/>
              <a:ext cx="53475" cy="53500"/>
            </a:xfrm>
            <a:custGeom>
              <a:avLst/>
              <a:gdLst/>
              <a:ahLst/>
              <a:cxnLst/>
              <a:rect l="l" t="t" r="r" b="b"/>
              <a:pathLst>
                <a:path w="2139" h="2140" extrusionOk="0">
                  <a:moveTo>
                    <a:pt x="1033" y="1"/>
                  </a:moveTo>
                  <a:lnTo>
                    <a:pt x="811" y="19"/>
                  </a:lnTo>
                  <a:lnTo>
                    <a:pt x="627" y="74"/>
                  </a:lnTo>
                  <a:lnTo>
                    <a:pt x="443" y="185"/>
                  </a:lnTo>
                  <a:lnTo>
                    <a:pt x="295" y="314"/>
                  </a:lnTo>
                  <a:lnTo>
                    <a:pt x="166" y="462"/>
                  </a:lnTo>
                  <a:lnTo>
                    <a:pt x="74" y="646"/>
                  </a:lnTo>
                  <a:lnTo>
                    <a:pt x="19" y="849"/>
                  </a:lnTo>
                  <a:lnTo>
                    <a:pt x="0" y="1052"/>
                  </a:lnTo>
                  <a:lnTo>
                    <a:pt x="0" y="1162"/>
                  </a:lnTo>
                  <a:lnTo>
                    <a:pt x="19" y="1273"/>
                  </a:lnTo>
                  <a:lnTo>
                    <a:pt x="74" y="1476"/>
                  </a:lnTo>
                  <a:lnTo>
                    <a:pt x="166" y="1660"/>
                  </a:lnTo>
                  <a:lnTo>
                    <a:pt x="295" y="1826"/>
                  </a:lnTo>
                  <a:lnTo>
                    <a:pt x="461" y="1955"/>
                  </a:lnTo>
                  <a:lnTo>
                    <a:pt x="645" y="2047"/>
                  </a:lnTo>
                  <a:lnTo>
                    <a:pt x="848" y="2121"/>
                  </a:lnTo>
                  <a:lnTo>
                    <a:pt x="959" y="2121"/>
                  </a:lnTo>
                  <a:lnTo>
                    <a:pt x="1069" y="2139"/>
                  </a:lnTo>
                  <a:lnTo>
                    <a:pt x="1180" y="2121"/>
                  </a:lnTo>
                  <a:lnTo>
                    <a:pt x="1291" y="2103"/>
                  </a:lnTo>
                  <a:lnTo>
                    <a:pt x="1494" y="2047"/>
                  </a:lnTo>
                  <a:lnTo>
                    <a:pt x="1678" y="1955"/>
                  </a:lnTo>
                  <a:lnTo>
                    <a:pt x="1844" y="1826"/>
                  </a:lnTo>
                  <a:lnTo>
                    <a:pt x="1973" y="1660"/>
                  </a:lnTo>
                  <a:lnTo>
                    <a:pt x="2065" y="1476"/>
                  </a:lnTo>
                  <a:lnTo>
                    <a:pt x="2120" y="1273"/>
                  </a:lnTo>
                  <a:lnTo>
                    <a:pt x="2139" y="1162"/>
                  </a:lnTo>
                  <a:lnTo>
                    <a:pt x="2139" y="1052"/>
                  </a:lnTo>
                  <a:lnTo>
                    <a:pt x="2139" y="923"/>
                  </a:lnTo>
                  <a:lnTo>
                    <a:pt x="2120" y="830"/>
                  </a:lnTo>
                  <a:lnTo>
                    <a:pt x="2047" y="628"/>
                  </a:lnTo>
                  <a:lnTo>
                    <a:pt x="1936" y="443"/>
                  </a:lnTo>
                  <a:lnTo>
                    <a:pt x="1807" y="277"/>
                  </a:lnTo>
                  <a:lnTo>
                    <a:pt x="1641" y="148"/>
                  </a:lnTo>
                  <a:lnTo>
                    <a:pt x="1457" y="56"/>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2" name="Google Shape;1412;p5"/>
            <p:cNvSpPr/>
            <p:nvPr/>
          </p:nvSpPr>
          <p:spPr>
            <a:xfrm>
              <a:off x="6268475" y="1658325"/>
              <a:ext cx="53050" cy="53025"/>
            </a:xfrm>
            <a:custGeom>
              <a:avLst/>
              <a:gdLst/>
              <a:ahLst/>
              <a:cxnLst/>
              <a:rect l="l" t="t" r="r" b="b"/>
              <a:pathLst>
                <a:path w="2122" h="2121" extrusionOk="0">
                  <a:moveTo>
                    <a:pt x="1089" y="0"/>
                  </a:moveTo>
                  <a:lnTo>
                    <a:pt x="867" y="18"/>
                  </a:lnTo>
                  <a:lnTo>
                    <a:pt x="665" y="74"/>
                  </a:lnTo>
                  <a:lnTo>
                    <a:pt x="480" y="166"/>
                  </a:lnTo>
                  <a:lnTo>
                    <a:pt x="314" y="295"/>
                  </a:lnTo>
                  <a:lnTo>
                    <a:pt x="185" y="461"/>
                  </a:lnTo>
                  <a:lnTo>
                    <a:pt x="93" y="627"/>
                  </a:lnTo>
                  <a:lnTo>
                    <a:pt x="19" y="830"/>
                  </a:lnTo>
                  <a:lnTo>
                    <a:pt x="1" y="1051"/>
                  </a:lnTo>
                  <a:lnTo>
                    <a:pt x="19" y="1272"/>
                  </a:lnTo>
                  <a:lnTo>
                    <a:pt x="75" y="1475"/>
                  </a:lnTo>
                  <a:lnTo>
                    <a:pt x="167" y="1659"/>
                  </a:lnTo>
                  <a:lnTo>
                    <a:pt x="296" y="1807"/>
                  </a:lnTo>
                  <a:lnTo>
                    <a:pt x="443" y="1936"/>
                  </a:lnTo>
                  <a:lnTo>
                    <a:pt x="628" y="2028"/>
                  </a:lnTo>
                  <a:lnTo>
                    <a:pt x="812" y="2102"/>
                  </a:lnTo>
                  <a:lnTo>
                    <a:pt x="1033" y="2120"/>
                  </a:lnTo>
                  <a:lnTo>
                    <a:pt x="1255" y="2102"/>
                  </a:lnTo>
                  <a:lnTo>
                    <a:pt x="1457" y="2047"/>
                  </a:lnTo>
                  <a:lnTo>
                    <a:pt x="1642" y="1955"/>
                  </a:lnTo>
                  <a:lnTo>
                    <a:pt x="1808" y="1825"/>
                  </a:lnTo>
                  <a:lnTo>
                    <a:pt x="1937" y="1678"/>
                  </a:lnTo>
                  <a:lnTo>
                    <a:pt x="2029" y="1494"/>
                  </a:lnTo>
                  <a:lnTo>
                    <a:pt x="2103" y="1291"/>
                  </a:lnTo>
                  <a:lnTo>
                    <a:pt x="2121" y="1069"/>
                  </a:lnTo>
                  <a:lnTo>
                    <a:pt x="2103" y="848"/>
                  </a:lnTo>
                  <a:lnTo>
                    <a:pt x="2047" y="645"/>
                  </a:lnTo>
                  <a:lnTo>
                    <a:pt x="1955" y="479"/>
                  </a:lnTo>
                  <a:lnTo>
                    <a:pt x="1826" y="314"/>
                  </a:lnTo>
                  <a:lnTo>
                    <a:pt x="1679" y="184"/>
                  </a:lnTo>
                  <a:lnTo>
                    <a:pt x="1494" y="92"/>
                  </a:lnTo>
                  <a:lnTo>
                    <a:pt x="1310" y="37"/>
                  </a:lnTo>
                  <a:lnTo>
                    <a:pt x="1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3" name="Google Shape;1413;p5"/>
            <p:cNvSpPr/>
            <p:nvPr/>
          </p:nvSpPr>
          <p:spPr>
            <a:xfrm>
              <a:off x="5278350" y="1236075"/>
              <a:ext cx="53050" cy="53050"/>
            </a:xfrm>
            <a:custGeom>
              <a:avLst/>
              <a:gdLst/>
              <a:ahLst/>
              <a:cxnLst/>
              <a:rect l="l" t="t" r="r" b="b"/>
              <a:pathLst>
                <a:path w="2122" h="2122" extrusionOk="0">
                  <a:moveTo>
                    <a:pt x="1052" y="1"/>
                  </a:moveTo>
                  <a:lnTo>
                    <a:pt x="830" y="19"/>
                  </a:lnTo>
                  <a:lnTo>
                    <a:pt x="628" y="74"/>
                  </a:lnTo>
                  <a:lnTo>
                    <a:pt x="462" y="167"/>
                  </a:lnTo>
                  <a:lnTo>
                    <a:pt x="296" y="296"/>
                  </a:lnTo>
                  <a:lnTo>
                    <a:pt x="167" y="443"/>
                  </a:lnTo>
                  <a:lnTo>
                    <a:pt x="74" y="628"/>
                  </a:lnTo>
                  <a:lnTo>
                    <a:pt x="19" y="830"/>
                  </a:lnTo>
                  <a:lnTo>
                    <a:pt x="1" y="1052"/>
                  </a:lnTo>
                  <a:lnTo>
                    <a:pt x="1" y="1162"/>
                  </a:lnTo>
                  <a:lnTo>
                    <a:pt x="19" y="1273"/>
                  </a:lnTo>
                  <a:lnTo>
                    <a:pt x="74" y="1476"/>
                  </a:lnTo>
                  <a:lnTo>
                    <a:pt x="167" y="1660"/>
                  </a:lnTo>
                  <a:lnTo>
                    <a:pt x="296" y="1808"/>
                  </a:lnTo>
                  <a:lnTo>
                    <a:pt x="462" y="1955"/>
                  </a:lnTo>
                  <a:lnTo>
                    <a:pt x="646" y="2047"/>
                  </a:lnTo>
                  <a:lnTo>
                    <a:pt x="849" y="2103"/>
                  </a:lnTo>
                  <a:lnTo>
                    <a:pt x="959" y="2121"/>
                  </a:lnTo>
                  <a:lnTo>
                    <a:pt x="1181" y="2121"/>
                  </a:lnTo>
                  <a:lnTo>
                    <a:pt x="1291" y="2103"/>
                  </a:lnTo>
                  <a:lnTo>
                    <a:pt x="1494" y="2029"/>
                  </a:lnTo>
                  <a:lnTo>
                    <a:pt x="1679" y="1937"/>
                  </a:lnTo>
                  <a:lnTo>
                    <a:pt x="1826" y="1789"/>
                  </a:lnTo>
                  <a:lnTo>
                    <a:pt x="1955" y="1642"/>
                  </a:lnTo>
                  <a:lnTo>
                    <a:pt x="2047" y="1457"/>
                  </a:lnTo>
                  <a:lnTo>
                    <a:pt x="2103" y="1236"/>
                  </a:lnTo>
                  <a:lnTo>
                    <a:pt x="2121" y="1125"/>
                  </a:lnTo>
                  <a:lnTo>
                    <a:pt x="2121" y="1015"/>
                  </a:lnTo>
                  <a:lnTo>
                    <a:pt x="2084" y="812"/>
                  </a:lnTo>
                  <a:lnTo>
                    <a:pt x="2029" y="609"/>
                  </a:lnTo>
                  <a:lnTo>
                    <a:pt x="1937" y="425"/>
                  </a:lnTo>
                  <a:lnTo>
                    <a:pt x="1789" y="277"/>
                  </a:lnTo>
                  <a:lnTo>
                    <a:pt x="1642" y="167"/>
                  </a:lnTo>
                  <a:lnTo>
                    <a:pt x="1457" y="74"/>
                  </a:lnTo>
                  <a:lnTo>
                    <a:pt x="1254"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4" name="Google Shape;1414;p5"/>
            <p:cNvSpPr/>
            <p:nvPr/>
          </p:nvSpPr>
          <p:spPr>
            <a:xfrm>
              <a:off x="5872075" y="1587325"/>
              <a:ext cx="52550" cy="52575"/>
            </a:xfrm>
            <a:custGeom>
              <a:avLst/>
              <a:gdLst/>
              <a:ahLst/>
              <a:cxnLst/>
              <a:rect l="l" t="t" r="r" b="b"/>
              <a:pathLst>
                <a:path w="2102" h="2103" extrusionOk="0">
                  <a:moveTo>
                    <a:pt x="959" y="1"/>
                  </a:moveTo>
                  <a:lnTo>
                    <a:pt x="848" y="19"/>
                  </a:lnTo>
                  <a:lnTo>
                    <a:pt x="645" y="74"/>
                  </a:lnTo>
                  <a:lnTo>
                    <a:pt x="461" y="167"/>
                  </a:lnTo>
                  <a:lnTo>
                    <a:pt x="313" y="296"/>
                  </a:lnTo>
                  <a:lnTo>
                    <a:pt x="184" y="462"/>
                  </a:lnTo>
                  <a:lnTo>
                    <a:pt x="74" y="627"/>
                  </a:lnTo>
                  <a:lnTo>
                    <a:pt x="18" y="849"/>
                  </a:lnTo>
                  <a:lnTo>
                    <a:pt x="0" y="959"/>
                  </a:lnTo>
                  <a:lnTo>
                    <a:pt x="0" y="1070"/>
                  </a:lnTo>
                  <a:lnTo>
                    <a:pt x="18" y="1273"/>
                  </a:lnTo>
                  <a:lnTo>
                    <a:pt x="92" y="1476"/>
                  </a:lnTo>
                  <a:lnTo>
                    <a:pt x="184" y="1660"/>
                  </a:lnTo>
                  <a:lnTo>
                    <a:pt x="313" y="1808"/>
                  </a:lnTo>
                  <a:lnTo>
                    <a:pt x="461" y="1937"/>
                  </a:lnTo>
                  <a:lnTo>
                    <a:pt x="645" y="2029"/>
                  </a:lnTo>
                  <a:lnTo>
                    <a:pt x="830" y="2084"/>
                  </a:lnTo>
                  <a:lnTo>
                    <a:pt x="1051" y="2103"/>
                  </a:lnTo>
                  <a:lnTo>
                    <a:pt x="1272" y="2084"/>
                  </a:lnTo>
                  <a:lnTo>
                    <a:pt x="1475" y="2029"/>
                  </a:lnTo>
                  <a:lnTo>
                    <a:pt x="1641" y="1918"/>
                  </a:lnTo>
                  <a:lnTo>
                    <a:pt x="1807" y="1808"/>
                  </a:lnTo>
                  <a:lnTo>
                    <a:pt x="1918" y="1642"/>
                  </a:lnTo>
                  <a:lnTo>
                    <a:pt x="2010" y="1476"/>
                  </a:lnTo>
                  <a:lnTo>
                    <a:pt x="2084" y="1273"/>
                  </a:lnTo>
                  <a:lnTo>
                    <a:pt x="2102" y="1070"/>
                  </a:lnTo>
                  <a:lnTo>
                    <a:pt x="2084" y="849"/>
                  </a:lnTo>
                  <a:lnTo>
                    <a:pt x="2028" y="646"/>
                  </a:lnTo>
                  <a:lnTo>
                    <a:pt x="1936" y="462"/>
                  </a:lnTo>
                  <a:lnTo>
                    <a:pt x="1807" y="314"/>
                  </a:lnTo>
                  <a:lnTo>
                    <a:pt x="1659" y="185"/>
                  </a:lnTo>
                  <a:lnTo>
                    <a:pt x="1494" y="93"/>
                  </a:lnTo>
                  <a:lnTo>
                    <a:pt x="1291" y="19"/>
                  </a:lnTo>
                  <a:lnTo>
                    <a:pt x="1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5" name="Google Shape;1415;p5"/>
            <p:cNvSpPr/>
            <p:nvPr/>
          </p:nvSpPr>
          <p:spPr>
            <a:xfrm>
              <a:off x="5951800" y="1601150"/>
              <a:ext cx="53050" cy="53500"/>
            </a:xfrm>
            <a:custGeom>
              <a:avLst/>
              <a:gdLst/>
              <a:ahLst/>
              <a:cxnLst/>
              <a:rect l="l" t="t" r="r" b="b"/>
              <a:pathLst>
                <a:path w="2122" h="2140" extrusionOk="0">
                  <a:moveTo>
                    <a:pt x="978" y="1"/>
                  </a:moveTo>
                  <a:lnTo>
                    <a:pt x="867" y="19"/>
                  </a:lnTo>
                  <a:lnTo>
                    <a:pt x="646" y="74"/>
                  </a:lnTo>
                  <a:lnTo>
                    <a:pt x="462" y="167"/>
                  </a:lnTo>
                  <a:lnTo>
                    <a:pt x="314" y="296"/>
                  </a:lnTo>
                  <a:lnTo>
                    <a:pt x="167" y="462"/>
                  </a:lnTo>
                  <a:lnTo>
                    <a:pt x="75" y="646"/>
                  </a:lnTo>
                  <a:lnTo>
                    <a:pt x="19" y="849"/>
                  </a:lnTo>
                  <a:lnTo>
                    <a:pt x="1" y="960"/>
                  </a:lnTo>
                  <a:lnTo>
                    <a:pt x="1" y="1070"/>
                  </a:lnTo>
                  <a:lnTo>
                    <a:pt x="19" y="1291"/>
                  </a:lnTo>
                  <a:lnTo>
                    <a:pt x="75" y="1476"/>
                  </a:lnTo>
                  <a:lnTo>
                    <a:pt x="167" y="1660"/>
                  </a:lnTo>
                  <a:lnTo>
                    <a:pt x="296" y="1826"/>
                  </a:lnTo>
                  <a:lnTo>
                    <a:pt x="443" y="1955"/>
                  </a:lnTo>
                  <a:lnTo>
                    <a:pt x="628" y="2047"/>
                  </a:lnTo>
                  <a:lnTo>
                    <a:pt x="812" y="2103"/>
                  </a:lnTo>
                  <a:lnTo>
                    <a:pt x="1033" y="2140"/>
                  </a:lnTo>
                  <a:lnTo>
                    <a:pt x="1144" y="2121"/>
                  </a:lnTo>
                  <a:lnTo>
                    <a:pt x="1255" y="2121"/>
                  </a:lnTo>
                  <a:lnTo>
                    <a:pt x="1457" y="2047"/>
                  </a:lnTo>
                  <a:lnTo>
                    <a:pt x="1642" y="1955"/>
                  </a:lnTo>
                  <a:lnTo>
                    <a:pt x="1808" y="1826"/>
                  </a:lnTo>
                  <a:lnTo>
                    <a:pt x="1937" y="1679"/>
                  </a:lnTo>
                  <a:lnTo>
                    <a:pt x="2047" y="1494"/>
                  </a:lnTo>
                  <a:lnTo>
                    <a:pt x="2103" y="1291"/>
                  </a:lnTo>
                  <a:lnTo>
                    <a:pt x="2121" y="1181"/>
                  </a:lnTo>
                  <a:lnTo>
                    <a:pt x="2121" y="1070"/>
                  </a:lnTo>
                  <a:lnTo>
                    <a:pt x="2103" y="849"/>
                  </a:lnTo>
                  <a:lnTo>
                    <a:pt x="2047" y="646"/>
                  </a:lnTo>
                  <a:lnTo>
                    <a:pt x="1955" y="462"/>
                  </a:lnTo>
                  <a:lnTo>
                    <a:pt x="1826" y="314"/>
                  </a:lnTo>
                  <a:lnTo>
                    <a:pt x="1679" y="185"/>
                  </a:lnTo>
                  <a:lnTo>
                    <a:pt x="1494" y="93"/>
                  </a:lnTo>
                  <a:lnTo>
                    <a:pt x="1291" y="19"/>
                  </a:lnTo>
                  <a:lnTo>
                    <a:pt x="10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6" name="Google Shape;1416;p5"/>
            <p:cNvSpPr/>
            <p:nvPr/>
          </p:nvSpPr>
          <p:spPr>
            <a:xfrm>
              <a:off x="4884700" y="673725"/>
              <a:ext cx="52575" cy="53025"/>
            </a:xfrm>
            <a:custGeom>
              <a:avLst/>
              <a:gdLst/>
              <a:ahLst/>
              <a:cxnLst/>
              <a:rect l="l" t="t" r="r" b="b"/>
              <a:pathLst>
                <a:path w="2103" h="2121" extrusionOk="0">
                  <a:moveTo>
                    <a:pt x="1033" y="0"/>
                  </a:moveTo>
                  <a:lnTo>
                    <a:pt x="812" y="37"/>
                  </a:lnTo>
                  <a:lnTo>
                    <a:pt x="609" y="92"/>
                  </a:lnTo>
                  <a:lnTo>
                    <a:pt x="443" y="184"/>
                  </a:lnTo>
                  <a:lnTo>
                    <a:pt x="296" y="314"/>
                  </a:lnTo>
                  <a:lnTo>
                    <a:pt x="166" y="461"/>
                  </a:lnTo>
                  <a:lnTo>
                    <a:pt x="74" y="645"/>
                  </a:lnTo>
                  <a:lnTo>
                    <a:pt x="19" y="848"/>
                  </a:lnTo>
                  <a:lnTo>
                    <a:pt x="1" y="1051"/>
                  </a:lnTo>
                  <a:lnTo>
                    <a:pt x="19" y="1291"/>
                  </a:lnTo>
                  <a:lnTo>
                    <a:pt x="74" y="1494"/>
                  </a:lnTo>
                  <a:lnTo>
                    <a:pt x="166" y="1660"/>
                  </a:lnTo>
                  <a:lnTo>
                    <a:pt x="296" y="1825"/>
                  </a:lnTo>
                  <a:lnTo>
                    <a:pt x="461" y="1955"/>
                  </a:lnTo>
                  <a:lnTo>
                    <a:pt x="646" y="2047"/>
                  </a:lnTo>
                  <a:lnTo>
                    <a:pt x="849" y="2102"/>
                  </a:lnTo>
                  <a:lnTo>
                    <a:pt x="1070" y="2120"/>
                  </a:lnTo>
                  <a:lnTo>
                    <a:pt x="1291" y="2102"/>
                  </a:lnTo>
                  <a:lnTo>
                    <a:pt x="1476" y="2028"/>
                  </a:lnTo>
                  <a:lnTo>
                    <a:pt x="1660" y="1936"/>
                  </a:lnTo>
                  <a:lnTo>
                    <a:pt x="1807" y="1807"/>
                  </a:lnTo>
                  <a:lnTo>
                    <a:pt x="1937" y="1660"/>
                  </a:lnTo>
                  <a:lnTo>
                    <a:pt x="2029" y="1475"/>
                  </a:lnTo>
                  <a:lnTo>
                    <a:pt x="2084" y="1291"/>
                  </a:lnTo>
                  <a:lnTo>
                    <a:pt x="2102" y="1070"/>
                  </a:lnTo>
                  <a:lnTo>
                    <a:pt x="2084" y="848"/>
                  </a:lnTo>
                  <a:lnTo>
                    <a:pt x="2029" y="645"/>
                  </a:lnTo>
                  <a:lnTo>
                    <a:pt x="1937" y="461"/>
                  </a:lnTo>
                  <a:lnTo>
                    <a:pt x="1789" y="295"/>
                  </a:lnTo>
                  <a:lnTo>
                    <a:pt x="1642" y="184"/>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7" name="Google Shape;1417;p5"/>
            <p:cNvSpPr/>
            <p:nvPr/>
          </p:nvSpPr>
          <p:spPr>
            <a:xfrm>
              <a:off x="4781900" y="328450"/>
              <a:ext cx="52575" cy="53050"/>
            </a:xfrm>
            <a:custGeom>
              <a:avLst/>
              <a:gdLst/>
              <a:ahLst/>
              <a:cxnLst/>
              <a:rect l="l" t="t" r="r" b="b"/>
              <a:pathLst>
                <a:path w="2103" h="2122" extrusionOk="0">
                  <a:moveTo>
                    <a:pt x="1107" y="1"/>
                  </a:moveTo>
                  <a:lnTo>
                    <a:pt x="886" y="19"/>
                  </a:lnTo>
                  <a:lnTo>
                    <a:pt x="683" y="75"/>
                  </a:lnTo>
                  <a:lnTo>
                    <a:pt x="480" y="167"/>
                  </a:lnTo>
                  <a:lnTo>
                    <a:pt x="333" y="277"/>
                  </a:lnTo>
                  <a:lnTo>
                    <a:pt x="185" y="443"/>
                  </a:lnTo>
                  <a:lnTo>
                    <a:pt x="93" y="609"/>
                  </a:lnTo>
                  <a:lnTo>
                    <a:pt x="19" y="812"/>
                  </a:lnTo>
                  <a:lnTo>
                    <a:pt x="1" y="923"/>
                  </a:lnTo>
                  <a:lnTo>
                    <a:pt x="1" y="1033"/>
                  </a:lnTo>
                  <a:lnTo>
                    <a:pt x="19" y="1255"/>
                  </a:lnTo>
                  <a:lnTo>
                    <a:pt x="56" y="1458"/>
                  </a:lnTo>
                  <a:lnTo>
                    <a:pt x="148" y="1642"/>
                  </a:lnTo>
                  <a:lnTo>
                    <a:pt x="277" y="1789"/>
                  </a:lnTo>
                  <a:lnTo>
                    <a:pt x="425" y="1918"/>
                  </a:lnTo>
                  <a:lnTo>
                    <a:pt x="591" y="2029"/>
                  </a:lnTo>
                  <a:lnTo>
                    <a:pt x="794" y="2084"/>
                  </a:lnTo>
                  <a:lnTo>
                    <a:pt x="996" y="2121"/>
                  </a:lnTo>
                  <a:lnTo>
                    <a:pt x="1218" y="2103"/>
                  </a:lnTo>
                  <a:lnTo>
                    <a:pt x="1439" y="2048"/>
                  </a:lnTo>
                  <a:lnTo>
                    <a:pt x="1623" y="1974"/>
                  </a:lnTo>
                  <a:lnTo>
                    <a:pt x="1789" y="1845"/>
                  </a:lnTo>
                  <a:lnTo>
                    <a:pt x="1918" y="1697"/>
                  </a:lnTo>
                  <a:lnTo>
                    <a:pt x="2011" y="1513"/>
                  </a:lnTo>
                  <a:lnTo>
                    <a:pt x="2084" y="1310"/>
                  </a:lnTo>
                  <a:lnTo>
                    <a:pt x="2103" y="1199"/>
                  </a:lnTo>
                  <a:lnTo>
                    <a:pt x="2103" y="1089"/>
                  </a:lnTo>
                  <a:lnTo>
                    <a:pt x="2103" y="867"/>
                  </a:lnTo>
                  <a:lnTo>
                    <a:pt x="2047" y="665"/>
                  </a:lnTo>
                  <a:lnTo>
                    <a:pt x="1955" y="499"/>
                  </a:lnTo>
                  <a:lnTo>
                    <a:pt x="1826" y="333"/>
                  </a:lnTo>
                  <a:lnTo>
                    <a:pt x="1679" y="204"/>
                  </a:lnTo>
                  <a:lnTo>
                    <a:pt x="1513" y="112"/>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8" name="Google Shape;1418;p5"/>
            <p:cNvSpPr/>
            <p:nvPr/>
          </p:nvSpPr>
          <p:spPr>
            <a:xfrm>
              <a:off x="6028325" y="1615450"/>
              <a:ext cx="53950" cy="53500"/>
            </a:xfrm>
            <a:custGeom>
              <a:avLst/>
              <a:gdLst/>
              <a:ahLst/>
              <a:cxnLst/>
              <a:rect l="l" t="t" r="r" b="b"/>
              <a:pathLst>
                <a:path w="2158" h="2140" extrusionOk="0">
                  <a:moveTo>
                    <a:pt x="1107" y="0"/>
                  </a:moveTo>
                  <a:lnTo>
                    <a:pt x="886" y="19"/>
                  </a:lnTo>
                  <a:lnTo>
                    <a:pt x="683" y="74"/>
                  </a:lnTo>
                  <a:lnTo>
                    <a:pt x="498" y="166"/>
                  </a:lnTo>
                  <a:lnTo>
                    <a:pt x="332" y="295"/>
                  </a:lnTo>
                  <a:lnTo>
                    <a:pt x="203" y="443"/>
                  </a:lnTo>
                  <a:lnTo>
                    <a:pt x="93" y="627"/>
                  </a:lnTo>
                  <a:lnTo>
                    <a:pt x="37" y="830"/>
                  </a:lnTo>
                  <a:lnTo>
                    <a:pt x="19" y="941"/>
                  </a:lnTo>
                  <a:lnTo>
                    <a:pt x="1" y="1051"/>
                  </a:lnTo>
                  <a:lnTo>
                    <a:pt x="19" y="1162"/>
                  </a:lnTo>
                  <a:lnTo>
                    <a:pt x="19" y="1273"/>
                  </a:lnTo>
                  <a:lnTo>
                    <a:pt x="93" y="1475"/>
                  </a:lnTo>
                  <a:lnTo>
                    <a:pt x="185" y="1660"/>
                  </a:lnTo>
                  <a:lnTo>
                    <a:pt x="314" y="1826"/>
                  </a:lnTo>
                  <a:lnTo>
                    <a:pt x="462" y="1955"/>
                  </a:lnTo>
                  <a:lnTo>
                    <a:pt x="646" y="2047"/>
                  </a:lnTo>
                  <a:lnTo>
                    <a:pt x="849" y="2121"/>
                  </a:lnTo>
                  <a:lnTo>
                    <a:pt x="959" y="2139"/>
                  </a:lnTo>
                  <a:lnTo>
                    <a:pt x="1199" y="2139"/>
                  </a:lnTo>
                  <a:lnTo>
                    <a:pt x="1291" y="2121"/>
                  </a:lnTo>
                  <a:lnTo>
                    <a:pt x="1512" y="2047"/>
                  </a:lnTo>
                  <a:lnTo>
                    <a:pt x="1697" y="1955"/>
                  </a:lnTo>
                  <a:lnTo>
                    <a:pt x="1844" y="1826"/>
                  </a:lnTo>
                  <a:lnTo>
                    <a:pt x="1973" y="1660"/>
                  </a:lnTo>
                  <a:lnTo>
                    <a:pt x="2066" y="1475"/>
                  </a:lnTo>
                  <a:lnTo>
                    <a:pt x="2139" y="1273"/>
                  </a:lnTo>
                  <a:lnTo>
                    <a:pt x="2139" y="1162"/>
                  </a:lnTo>
                  <a:lnTo>
                    <a:pt x="2158" y="1051"/>
                  </a:lnTo>
                  <a:lnTo>
                    <a:pt x="2121" y="830"/>
                  </a:lnTo>
                  <a:lnTo>
                    <a:pt x="2066" y="646"/>
                  </a:lnTo>
                  <a:lnTo>
                    <a:pt x="1973" y="461"/>
                  </a:lnTo>
                  <a:lnTo>
                    <a:pt x="1844" y="314"/>
                  </a:lnTo>
                  <a:lnTo>
                    <a:pt x="1697" y="185"/>
                  </a:lnTo>
                  <a:lnTo>
                    <a:pt x="1512" y="74"/>
                  </a:lnTo>
                  <a:lnTo>
                    <a:pt x="1328" y="19"/>
                  </a:lnTo>
                  <a:lnTo>
                    <a:pt x="11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9" name="Google Shape;1419;p5"/>
            <p:cNvSpPr/>
            <p:nvPr/>
          </p:nvSpPr>
          <p:spPr>
            <a:xfrm>
              <a:off x="5566450" y="1449950"/>
              <a:ext cx="53025" cy="53050"/>
            </a:xfrm>
            <a:custGeom>
              <a:avLst/>
              <a:gdLst/>
              <a:ahLst/>
              <a:cxnLst/>
              <a:rect l="l" t="t" r="r" b="b"/>
              <a:pathLst>
                <a:path w="2121" h="2122" extrusionOk="0">
                  <a:moveTo>
                    <a:pt x="1107" y="1"/>
                  </a:moveTo>
                  <a:lnTo>
                    <a:pt x="886" y="19"/>
                  </a:lnTo>
                  <a:lnTo>
                    <a:pt x="664" y="75"/>
                  </a:lnTo>
                  <a:lnTo>
                    <a:pt x="480" y="167"/>
                  </a:lnTo>
                  <a:lnTo>
                    <a:pt x="332" y="296"/>
                  </a:lnTo>
                  <a:lnTo>
                    <a:pt x="185" y="444"/>
                  </a:lnTo>
                  <a:lnTo>
                    <a:pt x="93" y="628"/>
                  </a:lnTo>
                  <a:lnTo>
                    <a:pt x="37" y="831"/>
                  </a:lnTo>
                  <a:lnTo>
                    <a:pt x="1" y="1052"/>
                  </a:lnTo>
                  <a:lnTo>
                    <a:pt x="19" y="1273"/>
                  </a:lnTo>
                  <a:lnTo>
                    <a:pt x="74" y="1476"/>
                  </a:lnTo>
                  <a:lnTo>
                    <a:pt x="166" y="1642"/>
                  </a:lnTo>
                  <a:lnTo>
                    <a:pt x="296" y="1808"/>
                  </a:lnTo>
                  <a:lnTo>
                    <a:pt x="443" y="1937"/>
                  </a:lnTo>
                  <a:lnTo>
                    <a:pt x="609" y="2029"/>
                  </a:lnTo>
                  <a:lnTo>
                    <a:pt x="812" y="2103"/>
                  </a:lnTo>
                  <a:lnTo>
                    <a:pt x="1033" y="2121"/>
                  </a:lnTo>
                  <a:lnTo>
                    <a:pt x="1254" y="2103"/>
                  </a:lnTo>
                  <a:lnTo>
                    <a:pt x="1457" y="2048"/>
                  </a:lnTo>
                  <a:lnTo>
                    <a:pt x="1642" y="1955"/>
                  </a:lnTo>
                  <a:lnTo>
                    <a:pt x="1807" y="1826"/>
                  </a:lnTo>
                  <a:lnTo>
                    <a:pt x="1937" y="1679"/>
                  </a:lnTo>
                  <a:lnTo>
                    <a:pt x="2029" y="1494"/>
                  </a:lnTo>
                  <a:lnTo>
                    <a:pt x="2102" y="1292"/>
                  </a:lnTo>
                  <a:lnTo>
                    <a:pt x="2121" y="1070"/>
                  </a:lnTo>
                  <a:lnTo>
                    <a:pt x="2102" y="868"/>
                  </a:lnTo>
                  <a:lnTo>
                    <a:pt x="2047" y="665"/>
                  </a:lnTo>
                  <a:lnTo>
                    <a:pt x="1955" y="480"/>
                  </a:lnTo>
                  <a:lnTo>
                    <a:pt x="1826" y="333"/>
                  </a:lnTo>
                  <a:lnTo>
                    <a:pt x="1678" y="204"/>
                  </a:lnTo>
                  <a:lnTo>
                    <a:pt x="1512" y="93"/>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0" name="Google Shape;1420;p5"/>
            <p:cNvSpPr/>
            <p:nvPr/>
          </p:nvSpPr>
          <p:spPr>
            <a:xfrm>
              <a:off x="6108525" y="1629725"/>
              <a:ext cx="53500" cy="53500"/>
            </a:xfrm>
            <a:custGeom>
              <a:avLst/>
              <a:gdLst/>
              <a:ahLst/>
              <a:cxnLst/>
              <a:rect l="l" t="t" r="r" b="b"/>
              <a:pathLst>
                <a:path w="2140" h="2140" extrusionOk="0">
                  <a:moveTo>
                    <a:pt x="886" y="1"/>
                  </a:moveTo>
                  <a:lnTo>
                    <a:pt x="665" y="56"/>
                  </a:lnTo>
                  <a:lnTo>
                    <a:pt x="480" y="167"/>
                  </a:lnTo>
                  <a:lnTo>
                    <a:pt x="314" y="277"/>
                  </a:lnTo>
                  <a:lnTo>
                    <a:pt x="185" y="443"/>
                  </a:lnTo>
                  <a:lnTo>
                    <a:pt x="93" y="628"/>
                  </a:lnTo>
                  <a:lnTo>
                    <a:pt x="19" y="831"/>
                  </a:lnTo>
                  <a:lnTo>
                    <a:pt x="1" y="941"/>
                  </a:lnTo>
                  <a:lnTo>
                    <a:pt x="1" y="1052"/>
                  </a:lnTo>
                  <a:lnTo>
                    <a:pt x="19" y="1273"/>
                  </a:lnTo>
                  <a:lnTo>
                    <a:pt x="75" y="1476"/>
                  </a:lnTo>
                  <a:lnTo>
                    <a:pt x="167" y="1660"/>
                  </a:lnTo>
                  <a:lnTo>
                    <a:pt x="296" y="1826"/>
                  </a:lnTo>
                  <a:lnTo>
                    <a:pt x="462" y="1955"/>
                  </a:lnTo>
                  <a:lnTo>
                    <a:pt x="646" y="2048"/>
                  </a:lnTo>
                  <a:lnTo>
                    <a:pt x="849" y="2121"/>
                  </a:lnTo>
                  <a:lnTo>
                    <a:pt x="960" y="2140"/>
                  </a:lnTo>
                  <a:lnTo>
                    <a:pt x="1181" y="2140"/>
                  </a:lnTo>
                  <a:lnTo>
                    <a:pt x="1291" y="2121"/>
                  </a:lnTo>
                  <a:lnTo>
                    <a:pt x="1494" y="2048"/>
                  </a:lnTo>
                  <a:lnTo>
                    <a:pt x="1679" y="1955"/>
                  </a:lnTo>
                  <a:lnTo>
                    <a:pt x="1826" y="1826"/>
                  </a:lnTo>
                  <a:lnTo>
                    <a:pt x="1955" y="1660"/>
                  </a:lnTo>
                  <a:lnTo>
                    <a:pt x="2066" y="1476"/>
                  </a:lnTo>
                  <a:lnTo>
                    <a:pt x="2121" y="1273"/>
                  </a:lnTo>
                  <a:lnTo>
                    <a:pt x="2140" y="1162"/>
                  </a:lnTo>
                  <a:lnTo>
                    <a:pt x="2140" y="1052"/>
                  </a:lnTo>
                  <a:lnTo>
                    <a:pt x="2121" y="849"/>
                  </a:lnTo>
                  <a:lnTo>
                    <a:pt x="2066" y="646"/>
                  </a:lnTo>
                  <a:lnTo>
                    <a:pt x="1955" y="462"/>
                  </a:lnTo>
                  <a:lnTo>
                    <a:pt x="1845" y="314"/>
                  </a:lnTo>
                  <a:lnTo>
                    <a:pt x="1679" y="185"/>
                  </a:lnTo>
                  <a:lnTo>
                    <a:pt x="1513" y="75"/>
                  </a:lnTo>
                  <a:lnTo>
                    <a:pt x="1310" y="19"/>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1" name="Google Shape;1421;p5"/>
            <p:cNvSpPr/>
            <p:nvPr/>
          </p:nvSpPr>
          <p:spPr>
            <a:xfrm>
              <a:off x="4832625" y="502250"/>
              <a:ext cx="53950" cy="53475"/>
            </a:xfrm>
            <a:custGeom>
              <a:avLst/>
              <a:gdLst/>
              <a:ahLst/>
              <a:cxnLst/>
              <a:rect l="l" t="t" r="r" b="b"/>
              <a:pathLst>
                <a:path w="2158" h="2139" extrusionOk="0">
                  <a:moveTo>
                    <a:pt x="1051" y="0"/>
                  </a:moveTo>
                  <a:lnTo>
                    <a:pt x="940" y="19"/>
                  </a:lnTo>
                  <a:lnTo>
                    <a:pt x="830" y="37"/>
                  </a:lnTo>
                  <a:lnTo>
                    <a:pt x="627" y="92"/>
                  </a:lnTo>
                  <a:lnTo>
                    <a:pt x="461" y="203"/>
                  </a:lnTo>
                  <a:lnTo>
                    <a:pt x="295" y="332"/>
                  </a:lnTo>
                  <a:lnTo>
                    <a:pt x="166" y="498"/>
                  </a:lnTo>
                  <a:lnTo>
                    <a:pt x="74" y="682"/>
                  </a:lnTo>
                  <a:lnTo>
                    <a:pt x="18" y="885"/>
                  </a:lnTo>
                  <a:lnTo>
                    <a:pt x="0" y="1106"/>
                  </a:lnTo>
                  <a:lnTo>
                    <a:pt x="37" y="1328"/>
                  </a:lnTo>
                  <a:lnTo>
                    <a:pt x="92" y="1512"/>
                  </a:lnTo>
                  <a:lnTo>
                    <a:pt x="203" y="1696"/>
                  </a:lnTo>
                  <a:lnTo>
                    <a:pt x="332" y="1844"/>
                  </a:lnTo>
                  <a:lnTo>
                    <a:pt x="479" y="1973"/>
                  </a:lnTo>
                  <a:lnTo>
                    <a:pt x="664" y="2065"/>
                  </a:lnTo>
                  <a:lnTo>
                    <a:pt x="848" y="2120"/>
                  </a:lnTo>
                  <a:lnTo>
                    <a:pt x="1069" y="2139"/>
                  </a:lnTo>
                  <a:lnTo>
                    <a:pt x="1180" y="2139"/>
                  </a:lnTo>
                  <a:lnTo>
                    <a:pt x="1291" y="2120"/>
                  </a:lnTo>
                  <a:lnTo>
                    <a:pt x="1494" y="2065"/>
                  </a:lnTo>
                  <a:lnTo>
                    <a:pt x="1678" y="1973"/>
                  </a:lnTo>
                  <a:lnTo>
                    <a:pt x="1844" y="1844"/>
                  </a:lnTo>
                  <a:lnTo>
                    <a:pt x="1973" y="1678"/>
                  </a:lnTo>
                  <a:lnTo>
                    <a:pt x="2065" y="1494"/>
                  </a:lnTo>
                  <a:lnTo>
                    <a:pt x="2120" y="1291"/>
                  </a:lnTo>
                  <a:lnTo>
                    <a:pt x="2139" y="1180"/>
                  </a:lnTo>
                  <a:lnTo>
                    <a:pt x="2157" y="1069"/>
                  </a:lnTo>
                  <a:lnTo>
                    <a:pt x="2120" y="848"/>
                  </a:lnTo>
                  <a:lnTo>
                    <a:pt x="2065" y="645"/>
                  </a:lnTo>
                  <a:lnTo>
                    <a:pt x="1973" y="461"/>
                  </a:lnTo>
                  <a:lnTo>
                    <a:pt x="1825" y="295"/>
                  </a:lnTo>
                  <a:lnTo>
                    <a:pt x="1678" y="166"/>
                  </a:lnTo>
                  <a:lnTo>
                    <a:pt x="1494" y="74"/>
                  </a:lnTo>
                  <a:lnTo>
                    <a:pt x="1272" y="19"/>
                  </a:lnTo>
                  <a:lnTo>
                    <a:pt x="10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2" name="Google Shape;1422;p5"/>
            <p:cNvSpPr/>
            <p:nvPr/>
          </p:nvSpPr>
          <p:spPr>
            <a:xfrm>
              <a:off x="6188750" y="1644025"/>
              <a:ext cx="53025" cy="53025"/>
            </a:xfrm>
            <a:custGeom>
              <a:avLst/>
              <a:gdLst/>
              <a:ahLst/>
              <a:cxnLst/>
              <a:rect l="l" t="t" r="r" b="b"/>
              <a:pathLst>
                <a:path w="2121" h="2121" extrusionOk="0">
                  <a:moveTo>
                    <a:pt x="1051" y="0"/>
                  </a:moveTo>
                  <a:lnTo>
                    <a:pt x="830" y="19"/>
                  </a:lnTo>
                  <a:lnTo>
                    <a:pt x="645" y="74"/>
                  </a:lnTo>
                  <a:lnTo>
                    <a:pt x="461" y="166"/>
                  </a:lnTo>
                  <a:lnTo>
                    <a:pt x="295" y="295"/>
                  </a:lnTo>
                  <a:lnTo>
                    <a:pt x="184" y="443"/>
                  </a:lnTo>
                  <a:lnTo>
                    <a:pt x="74" y="627"/>
                  </a:lnTo>
                  <a:lnTo>
                    <a:pt x="18" y="830"/>
                  </a:lnTo>
                  <a:lnTo>
                    <a:pt x="0" y="1033"/>
                  </a:lnTo>
                  <a:lnTo>
                    <a:pt x="0" y="1162"/>
                  </a:lnTo>
                  <a:lnTo>
                    <a:pt x="0" y="1273"/>
                  </a:lnTo>
                  <a:lnTo>
                    <a:pt x="74" y="1476"/>
                  </a:lnTo>
                  <a:lnTo>
                    <a:pt x="166" y="1660"/>
                  </a:lnTo>
                  <a:lnTo>
                    <a:pt x="295" y="1807"/>
                  </a:lnTo>
                  <a:lnTo>
                    <a:pt x="443" y="1955"/>
                  </a:lnTo>
                  <a:lnTo>
                    <a:pt x="627" y="2047"/>
                  </a:lnTo>
                  <a:lnTo>
                    <a:pt x="830" y="2102"/>
                  </a:lnTo>
                  <a:lnTo>
                    <a:pt x="940" y="2121"/>
                  </a:lnTo>
                  <a:lnTo>
                    <a:pt x="1051" y="2121"/>
                  </a:lnTo>
                  <a:lnTo>
                    <a:pt x="1272" y="2102"/>
                  </a:lnTo>
                  <a:lnTo>
                    <a:pt x="1475" y="2047"/>
                  </a:lnTo>
                  <a:lnTo>
                    <a:pt x="1659" y="1955"/>
                  </a:lnTo>
                  <a:lnTo>
                    <a:pt x="1807" y="1826"/>
                  </a:lnTo>
                  <a:lnTo>
                    <a:pt x="1936" y="1678"/>
                  </a:lnTo>
                  <a:lnTo>
                    <a:pt x="2028" y="1494"/>
                  </a:lnTo>
                  <a:lnTo>
                    <a:pt x="2102" y="1310"/>
                  </a:lnTo>
                  <a:lnTo>
                    <a:pt x="2120" y="1088"/>
                  </a:lnTo>
                  <a:lnTo>
                    <a:pt x="2120" y="978"/>
                  </a:lnTo>
                  <a:lnTo>
                    <a:pt x="2102" y="867"/>
                  </a:lnTo>
                  <a:lnTo>
                    <a:pt x="2047" y="664"/>
                  </a:lnTo>
                  <a:lnTo>
                    <a:pt x="1954" y="480"/>
                  </a:lnTo>
                  <a:lnTo>
                    <a:pt x="1825" y="314"/>
                  </a:lnTo>
                  <a:lnTo>
                    <a:pt x="1659" y="185"/>
                  </a:lnTo>
                  <a:lnTo>
                    <a:pt x="1475" y="74"/>
                  </a:lnTo>
                  <a:lnTo>
                    <a:pt x="1272"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3" name="Google Shape;1423;p5"/>
            <p:cNvSpPr/>
            <p:nvPr/>
          </p:nvSpPr>
          <p:spPr>
            <a:xfrm>
              <a:off x="6348700" y="1670300"/>
              <a:ext cx="52550" cy="52100"/>
            </a:xfrm>
            <a:custGeom>
              <a:avLst/>
              <a:gdLst/>
              <a:ahLst/>
              <a:cxnLst/>
              <a:rect l="l" t="t" r="r" b="b"/>
              <a:pathLst>
                <a:path w="2102" h="2084" extrusionOk="0">
                  <a:moveTo>
                    <a:pt x="1033" y="0"/>
                  </a:moveTo>
                  <a:lnTo>
                    <a:pt x="811" y="19"/>
                  </a:lnTo>
                  <a:lnTo>
                    <a:pt x="627" y="74"/>
                  </a:lnTo>
                  <a:lnTo>
                    <a:pt x="443" y="185"/>
                  </a:lnTo>
                  <a:lnTo>
                    <a:pt x="295" y="314"/>
                  </a:lnTo>
                  <a:lnTo>
                    <a:pt x="166" y="461"/>
                  </a:lnTo>
                  <a:lnTo>
                    <a:pt x="74" y="646"/>
                  </a:lnTo>
                  <a:lnTo>
                    <a:pt x="18" y="849"/>
                  </a:lnTo>
                  <a:lnTo>
                    <a:pt x="0" y="1051"/>
                  </a:lnTo>
                  <a:lnTo>
                    <a:pt x="37" y="1273"/>
                  </a:lnTo>
                  <a:lnTo>
                    <a:pt x="92" y="1476"/>
                  </a:lnTo>
                  <a:lnTo>
                    <a:pt x="184" y="1641"/>
                  </a:lnTo>
                  <a:lnTo>
                    <a:pt x="314" y="1789"/>
                  </a:lnTo>
                  <a:lnTo>
                    <a:pt x="479" y="1918"/>
                  </a:lnTo>
                  <a:lnTo>
                    <a:pt x="645" y="2010"/>
                  </a:lnTo>
                  <a:lnTo>
                    <a:pt x="848" y="2066"/>
                  </a:lnTo>
                  <a:lnTo>
                    <a:pt x="1069" y="2084"/>
                  </a:lnTo>
                  <a:lnTo>
                    <a:pt x="1272" y="2066"/>
                  </a:lnTo>
                  <a:lnTo>
                    <a:pt x="1475" y="1992"/>
                  </a:lnTo>
                  <a:lnTo>
                    <a:pt x="1659" y="1900"/>
                  </a:lnTo>
                  <a:lnTo>
                    <a:pt x="1807" y="1771"/>
                  </a:lnTo>
                  <a:lnTo>
                    <a:pt x="1936" y="1623"/>
                  </a:lnTo>
                  <a:lnTo>
                    <a:pt x="2028" y="1439"/>
                  </a:lnTo>
                  <a:lnTo>
                    <a:pt x="2084" y="1236"/>
                  </a:lnTo>
                  <a:lnTo>
                    <a:pt x="2102" y="1015"/>
                  </a:lnTo>
                  <a:lnTo>
                    <a:pt x="2065" y="812"/>
                  </a:lnTo>
                  <a:lnTo>
                    <a:pt x="2010" y="609"/>
                  </a:lnTo>
                  <a:lnTo>
                    <a:pt x="1918" y="443"/>
                  </a:lnTo>
                  <a:lnTo>
                    <a:pt x="1789" y="277"/>
                  </a:lnTo>
                  <a:lnTo>
                    <a:pt x="1623" y="166"/>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4" name="Google Shape;1424;p5"/>
            <p:cNvSpPr/>
            <p:nvPr/>
          </p:nvSpPr>
          <p:spPr>
            <a:xfrm>
              <a:off x="4936800" y="848875"/>
              <a:ext cx="51175" cy="51200"/>
            </a:xfrm>
            <a:custGeom>
              <a:avLst/>
              <a:gdLst/>
              <a:ahLst/>
              <a:cxnLst/>
              <a:rect l="l" t="t" r="r" b="b"/>
              <a:pathLst>
                <a:path w="2047" h="2048" extrusionOk="0">
                  <a:moveTo>
                    <a:pt x="922" y="1"/>
                  </a:moveTo>
                  <a:lnTo>
                    <a:pt x="830" y="19"/>
                  </a:lnTo>
                  <a:lnTo>
                    <a:pt x="627" y="74"/>
                  </a:lnTo>
                  <a:lnTo>
                    <a:pt x="443" y="167"/>
                  </a:lnTo>
                  <a:lnTo>
                    <a:pt x="295" y="296"/>
                  </a:lnTo>
                  <a:lnTo>
                    <a:pt x="166" y="443"/>
                  </a:lnTo>
                  <a:lnTo>
                    <a:pt x="74" y="627"/>
                  </a:lnTo>
                  <a:lnTo>
                    <a:pt x="18" y="830"/>
                  </a:lnTo>
                  <a:lnTo>
                    <a:pt x="0" y="923"/>
                  </a:lnTo>
                  <a:lnTo>
                    <a:pt x="0" y="1033"/>
                  </a:lnTo>
                  <a:lnTo>
                    <a:pt x="0" y="1144"/>
                  </a:lnTo>
                  <a:lnTo>
                    <a:pt x="18" y="1254"/>
                  </a:lnTo>
                  <a:lnTo>
                    <a:pt x="92" y="1439"/>
                  </a:lnTo>
                  <a:lnTo>
                    <a:pt x="184" y="1623"/>
                  </a:lnTo>
                  <a:lnTo>
                    <a:pt x="313" y="1771"/>
                  </a:lnTo>
                  <a:lnTo>
                    <a:pt x="479" y="1900"/>
                  </a:lnTo>
                  <a:lnTo>
                    <a:pt x="664" y="1992"/>
                  </a:lnTo>
                  <a:lnTo>
                    <a:pt x="848" y="2029"/>
                  </a:lnTo>
                  <a:lnTo>
                    <a:pt x="959" y="2047"/>
                  </a:lnTo>
                  <a:lnTo>
                    <a:pt x="1069" y="2047"/>
                  </a:lnTo>
                  <a:lnTo>
                    <a:pt x="1272" y="2029"/>
                  </a:lnTo>
                  <a:lnTo>
                    <a:pt x="1457" y="1955"/>
                  </a:lnTo>
                  <a:lnTo>
                    <a:pt x="1623" y="1863"/>
                  </a:lnTo>
                  <a:lnTo>
                    <a:pt x="1770" y="1734"/>
                  </a:lnTo>
                  <a:lnTo>
                    <a:pt x="1881" y="1568"/>
                  </a:lnTo>
                  <a:lnTo>
                    <a:pt x="1973" y="1402"/>
                  </a:lnTo>
                  <a:lnTo>
                    <a:pt x="2028" y="1199"/>
                  </a:lnTo>
                  <a:lnTo>
                    <a:pt x="2047" y="996"/>
                  </a:lnTo>
                  <a:lnTo>
                    <a:pt x="2028" y="812"/>
                  </a:lnTo>
                  <a:lnTo>
                    <a:pt x="1973" y="609"/>
                  </a:lnTo>
                  <a:lnTo>
                    <a:pt x="1862" y="443"/>
                  </a:lnTo>
                  <a:lnTo>
                    <a:pt x="1752" y="296"/>
                  </a:lnTo>
                  <a:lnTo>
                    <a:pt x="1604" y="167"/>
                  </a:lnTo>
                  <a:lnTo>
                    <a:pt x="1420" y="74"/>
                  </a:lnTo>
                  <a:lnTo>
                    <a:pt x="1235" y="19"/>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5" name="Google Shape;1425;p5"/>
            <p:cNvSpPr/>
            <p:nvPr/>
          </p:nvSpPr>
          <p:spPr>
            <a:xfrm>
              <a:off x="5067700" y="1036950"/>
              <a:ext cx="51650" cy="51650"/>
            </a:xfrm>
            <a:custGeom>
              <a:avLst/>
              <a:gdLst/>
              <a:ahLst/>
              <a:cxnLst/>
              <a:rect l="l" t="t" r="r" b="b"/>
              <a:pathLst>
                <a:path w="2066" h="2066" extrusionOk="0">
                  <a:moveTo>
                    <a:pt x="1015" y="0"/>
                  </a:moveTo>
                  <a:lnTo>
                    <a:pt x="812" y="19"/>
                  </a:lnTo>
                  <a:lnTo>
                    <a:pt x="627" y="74"/>
                  </a:lnTo>
                  <a:lnTo>
                    <a:pt x="461" y="166"/>
                  </a:lnTo>
                  <a:lnTo>
                    <a:pt x="314" y="295"/>
                  </a:lnTo>
                  <a:lnTo>
                    <a:pt x="185" y="443"/>
                  </a:lnTo>
                  <a:lnTo>
                    <a:pt x="93" y="609"/>
                  </a:lnTo>
                  <a:lnTo>
                    <a:pt x="37" y="793"/>
                  </a:lnTo>
                  <a:lnTo>
                    <a:pt x="0" y="996"/>
                  </a:lnTo>
                  <a:lnTo>
                    <a:pt x="19" y="1217"/>
                  </a:lnTo>
                  <a:lnTo>
                    <a:pt x="74" y="1420"/>
                  </a:lnTo>
                  <a:lnTo>
                    <a:pt x="166" y="1586"/>
                  </a:lnTo>
                  <a:lnTo>
                    <a:pt x="295" y="1752"/>
                  </a:lnTo>
                  <a:lnTo>
                    <a:pt x="443" y="1881"/>
                  </a:lnTo>
                  <a:lnTo>
                    <a:pt x="609" y="1973"/>
                  </a:lnTo>
                  <a:lnTo>
                    <a:pt x="812" y="2047"/>
                  </a:lnTo>
                  <a:lnTo>
                    <a:pt x="1015" y="2065"/>
                  </a:lnTo>
                  <a:lnTo>
                    <a:pt x="1236" y="2047"/>
                  </a:lnTo>
                  <a:lnTo>
                    <a:pt x="1439" y="1992"/>
                  </a:lnTo>
                  <a:lnTo>
                    <a:pt x="1605" y="1900"/>
                  </a:lnTo>
                  <a:lnTo>
                    <a:pt x="1771" y="1770"/>
                  </a:lnTo>
                  <a:lnTo>
                    <a:pt x="1881" y="1623"/>
                  </a:lnTo>
                  <a:lnTo>
                    <a:pt x="1992" y="1439"/>
                  </a:lnTo>
                  <a:lnTo>
                    <a:pt x="2047" y="1236"/>
                  </a:lnTo>
                  <a:lnTo>
                    <a:pt x="2066" y="1033"/>
                  </a:lnTo>
                  <a:lnTo>
                    <a:pt x="2047" y="830"/>
                  </a:lnTo>
                  <a:lnTo>
                    <a:pt x="1992" y="627"/>
                  </a:lnTo>
                  <a:lnTo>
                    <a:pt x="1881" y="443"/>
                  </a:lnTo>
                  <a:lnTo>
                    <a:pt x="1771" y="295"/>
                  </a:lnTo>
                  <a:lnTo>
                    <a:pt x="1605" y="166"/>
                  </a:lnTo>
                  <a:lnTo>
                    <a:pt x="1439" y="74"/>
                  </a:lnTo>
                  <a:lnTo>
                    <a:pt x="1236"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6" name="Google Shape;1426;p5"/>
            <p:cNvSpPr/>
            <p:nvPr/>
          </p:nvSpPr>
          <p:spPr>
            <a:xfrm>
              <a:off x="5344725" y="1331025"/>
              <a:ext cx="51200" cy="51200"/>
            </a:xfrm>
            <a:custGeom>
              <a:avLst/>
              <a:gdLst/>
              <a:ahLst/>
              <a:cxnLst/>
              <a:rect l="l" t="t" r="r" b="b"/>
              <a:pathLst>
                <a:path w="2048" h="2048" extrusionOk="0">
                  <a:moveTo>
                    <a:pt x="941" y="1"/>
                  </a:moveTo>
                  <a:lnTo>
                    <a:pt x="831" y="19"/>
                  </a:lnTo>
                  <a:lnTo>
                    <a:pt x="646" y="75"/>
                  </a:lnTo>
                  <a:lnTo>
                    <a:pt x="462" y="167"/>
                  </a:lnTo>
                  <a:lnTo>
                    <a:pt x="296" y="296"/>
                  </a:lnTo>
                  <a:lnTo>
                    <a:pt x="185" y="443"/>
                  </a:lnTo>
                  <a:lnTo>
                    <a:pt x="75" y="628"/>
                  </a:lnTo>
                  <a:lnTo>
                    <a:pt x="19" y="831"/>
                  </a:lnTo>
                  <a:lnTo>
                    <a:pt x="1" y="923"/>
                  </a:lnTo>
                  <a:lnTo>
                    <a:pt x="1" y="1033"/>
                  </a:lnTo>
                  <a:lnTo>
                    <a:pt x="1" y="1144"/>
                  </a:lnTo>
                  <a:lnTo>
                    <a:pt x="19" y="1255"/>
                  </a:lnTo>
                  <a:lnTo>
                    <a:pt x="93" y="1439"/>
                  </a:lnTo>
                  <a:lnTo>
                    <a:pt x="185" y="1624"/>
                  </a:lnTo>
                  <a:lnTo>
                    <a:pt x="314" y="1771"/>
                  </a:lnTo>
                  <a:lnTo>
                    <a:pt x="480" y="1900"/>
                  </a:lnTo>
                  <a:lnTo>
                    <a:pt x="665" y="1992"/>
                  </a:lnTo>
                  <a:lnTo>
                    <a:pt x="849" y="2048"/>
                  </a:lnTo>
                  <a:lnTo>
                    <a:pt x="1070" y="2048"/>
                  </a:lnTo>
                  <a:lnTo>
                    <a:pt x="1273" y="2029"/>
                  </a:lnTo>
                  <a:lnTo>
                    <a:pt x="1457" y="1955"/>
                  </a:lnTo>
                  <a:lnTo>
                    <a:pt x="1623" y="1863"/>
                  </a:lnTo>
                  <a:lnTo>
                    <a:pt x="1771" y="1734"/>
                  </a:lnTo>
                  <a:lnTo>
                    <a:pt x="1881" y="1587"/>
                  </a:lnTo>
                  <a:lnTo>
                    <a:pt x="1974" y="1402"/>
                  </a:lnTo>
                  <a:lnTo>
                    <a:pt x="2029" y="1218"/>
                  </a:lnTo>
                  <a:lnTo>
                    <a:pt x="2047" y="1015"/>
                  </a:lnTo>
                  <a:lnTo>
                    <a:pt x="2029" y="812"/>
                  </a:lnTo>
                  <a:lnTo>
                    <a:pt x="1974" y="628"/>
                  </a:lnTo>
                  <a:lnTo>
                    <a:pt x="1881" y="462"/>
                  </a:lnTo>
                  <a:lnTo>
                    <a:pt x="1752" y="296"/>
                  </a:lnTo>
                  <a:lnTo>
                    <a:pt x="1605" y="185"/>
                  </a:lnTo>
                  <a:lnTo>
                    <a:pt x="1439" y="93"/>
                  </a:lnTo>
                  <a:lnTo>
                    <a:pt x="1255"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7" name="Google Shape;1427;p5"/>
            <p:cNvSpPr/>
            <p:nvPr/>
          </p:nvSpPr>
          <p:spPr>
            <a:xfrm>
              <a:off x="5713025" y="1559200"/>
              <a:ext cx="51200" cy="51650"/>
            </a:xfrm>
            <a:custGeom>
              <a:avLst/>
              <a:gdLst/>
              <a:ahLst/>
              <a:cxnLst/>
              <a:rect l="l" t="t" r="r" b="b"/>
              <a:pathLst>
                <a:path w="2048" h="2066" extrusionOk="0">
                  <a:moveTo>
                    <a:pt x="1033" y="1"/>
                  </a:moveTo>
                  <a:lnTo>
                    <a:pt x="831" y="19"/>
                  </a:lnTo>
                  <a:lnTo>
                    <a:pt x="628" y="93"/>
                  </a:lnTo>
                  <a:lnTo>
                    <a:pt x="462" y="185"/>
                  </a:lnTo>
                  <a:lnTo>
                    <a:pt x="314" y="296"/>
                  </a:lnTo>
                  <a:lnTo>
                    <a:pt x="185" y="443"/>
                  </a:lnTo>
                  <a:lnTo>
                    <a:pt x="93" y="628"/>
                  </a:lnTo>
                  <a:lnTo>
                    <a:pt x="19" y="812"/>
                  </a:lnTo>
                  <a:lnTo>
                    <a:pt x="1" y="1015"/>
                  </a:lnTo>
                  <a:lnTo>
                    <a:pt x="19" y="1218"/>
                  </a:lnTo>
                  <a:lnTo>
                    <a:pt x="75" y="1402"/>
                  </a:lnTo>
                  <a:lnTo>
                    <a:pt x="167" y="1587"/>
                  </a:lnTo>
                  <a:lnTo>
                    <a:pt x="277" y="1734"/>
                  </a:lnTo>
                  <a:lnTo>
                    <a:pt x="425" y="1863"/>
                  </a:lnTo>
                  <a:lnTo>
                    <a:pt x="591" y="1955"/>
                  </a:lnTo>
                  <a:lnTo>
                    <a:pt x="794" y="2029"/>
                  </a:lnTo>
                  <a:lnTo>
                    <a:pt x="978" y="2066"/>
                  </a:lnTo>
                  <a:lnTo>
                    <a:pt x="1089" y="2047"/>
                  </a:lnTo>
                  <a:lnTo>
                    <a:pt x="1199" y="2047"/>
                  </a:lnTo>
                  <a:lnTo>
                    <a:pt x="1402" y="1992"/>
                  </a:lnTo>
                  <a:lnTo>
                    <a:pt x="1568" y="1882"/>
                  </a:lnTo>
                  <a:lnTo>
                    <a:pt x="1734" y="1771"/>
                  </a:lnTo>
                  <a:lnTo>
                    <a:pt x="1863" y="1605"/>
                  </a:lnTo>
                  <a:lnTo>
                    <a:pt x="1955" y="1439"/>
                  </a:lnTo>
                  <a:lnTo>
                    <a:pt x="2029" y="1236"/>
                  </a:lnTo>
                  <a:lnTo>
                    <a:pt x="2047" y="1126"/>
                  </a:lnTo>
                  <a:lnTo>
                    <a:pt x="2047" y="1015"/>
                  </a:lnTo>
                  <a:lnTo>
                    <a:pt x="2029" y="812"/>
                  </a:lnTo>
                  <a:lnTo>
                    <a:pt x="1955" y="628"/>
                  </a:lnTo>
                  <a:lnTo>
                    <a:pt x="1863" y="462"/>
                  </a:lnTo>
                  <a:lnTo>
                    <a:pt x="1734" y="314"/>
                  </a:lnTo>
                  <a:lnTo>
                    <a:pt x="1587" y="185"/>
                  </a:lnTo>
                  <a:lnTo>
                    <a:pt x="1421" y="93"/>
                  </a:lnTo>
                  <a:lnTo>
                    <a:pt x="1236" y="38"/>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8" name="Google Shape;1428;p5"/>
            <p:cNvSpPr/>
            <p:nvPr/>
          </p:nvSpPr>
          <p:spPr>
            <a:xfrm>
              <a:off x="5792775" y="1573500"/>
              <a:ext cx="51650" cy="51650"/>
            </a:xfrm>
            <a:custGeom>
              <a:avLst/>
              <a:gdLst/>
              <a:ahLst/>
              <a:cxnLst/>
              <a:rect l="l" t="t" r="r" b="b"/>
              <a:pathLst>
                <a:path w="2066" h="2066" extrusionOk="0">
                  <a:moveTo>
                    <a:pt x="1052" y="0"/>
                  </a:moveTo>
                  <a:lnTo>
                    <a:pt x="830" y="19"/>
                  </a:lnTo>
                  <a:lnTo>
                    <a:pt x="646" y="74"/>
                  </a:lnTo>
                  <a:lnTo>
                    <a:pt x="462" y="166"/>
                  </a:lnTo>
                  <a:lnTo>
                    <a:pt x="296" y="277"/>
                  </a:lnTo>
                  <a:lnTo>
                    <a:pt x="167" y="443"/>
                  </a:lnTo>
                  <a:lnTo>
                    <a:pt x="74" y="609"/>
                  </a:lnTo>
                  <a:lnTo>
                    <a:pt x="19" y="812"/>
                  </a:lnTo>
                  <a:lnTo>
                    <a:pt x="1" y="1015"/>
                  </a:lnTo>
                  <a:lnTo>
                    <a:pt x="1" y="1217"/>
                  </a:lnTo>
                  <a:lnTo>
                    <a:pt x="56" y="1420"/>
                  </a:lnTo>
                  <a:lnTo>
                    <a:pt x="148" y="1586"/>
                  </a:lnTo>
                  <a:lnTo>
                    <a:pt x="277" y="1752"/>
                  </a:lnTo>
                  <a:lnTo>
                    <a:pt x="406" y="1881"/>
                  </a:lnTo>
                  <a:lnTo>
                    <a:pt x="591" y="1973"/>
                  </a:lnTo>
                  <a:lnTo>
                    <a:pt x="775" y="2029"/>
                  </a:lnTo>
                  <a:lnTo>
                    <a:pt x="978" y="2066"/>
                  </a:lnTo>
                  <a:lnTo>
                    <a:pt x="1181" y="2047"/>
                  </a:lnTo>
                  <a:lnTo>
                    <a:pt x="1384" y="2010"/>
                  </a:lnTo>
                  <a:lnTo>
                    <a:pt x="1568" y="1918"/>
                  </a:lnTo>
                  <a:lnTo>
                    <a:pt x="1734" y="1789"/>
                  </a:lnTo>
                  <a:lnTo>
                    <a:pt x="1863" y="1641"/>
                  </a:lnTo>
                  <a:lnTo>
                    <a:pt x="1974" y="1475"/>
                  </a:lnTo>
                  <a:lnTo>
                    <a:pt x="2029" y="1291"/>
                  </a:lnTo>
                  <a:lnTo>
                    <a:pt x="2066" y="1070"/>
                  </a:lnTo>
                  <a:lnTo>
                    <a:pt x="2047" y="849"/>
                  </a:lnTo>
                  <a:lnTo>
                    <a:pt x="1992" y="664"/>
                  </a:lnTo>
                  <a:lnTo>
                    <a:pt x="1900" y="480"/>
                  </a:lnTo>
                  <a:lnTo>
                    <a:pt x="1789" y="314"/>
                  </a:lnTo>
                  <a:lnTo>
                    <a:pt x="1642" y="185"/>
                  </a:lnTo>
                  <a:lnTo>
                    <a:pt x="1457" y="93"/>
                  </a:lnTo>
                  <a:lnTo>
                    <a:pt x="1273" y="19"/>
                  </a:lnTo>
                  <a:lnTo>
                    <a:pt x="105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9" name="Google Shape;1429;p5"/>
            <p:cNvSpPr/>
            <p:nvPr/>
          </p:nvSpPr>
          <p:spPr>
            <a:xfrm>
              <a:off x="5002250" y="942900"/>
              <a:ext cx="51650" cy="51675"/>
            </a:xfrm>
            <a:custGeom>
              <a:avLst/>
              <a:gdLst/>
              <a:ahLst/>
              <a:cxnLst/>
              <a:rect l="l" t="t" r="r" b="b"/>
              <a:pathLst>
                <a:path w="2066" h="2067" extrusionOk="0">
                  <a:moveTo>
                    <a:pt x="996" y="1"/>
                  </a:moveTo>
                  <a:lnTo>
                    <a:pt x="793" y="19"/>
                  </a:lnTo>
                  <a:lnTo>
                    <a:pt x="609" y="75"/>
                  </a:lnTo>
                  <a:lnTo>
                    <a:pt x="443" y="185"/>
                  </a:lnTo>
                  <a:lnTo>
                    <a:pt x="295" y="296"/>
                  </a:lnTo>
                  <a:lnTo>
                    <a:pt x="166" y="444"/>
                  </a:lnTo>
                  <a:lnTo>
                    <a:pt x="74" y="628"/>
                  </a:lnTo>
                  <a:lnTo>
                    <a:pt x="19" y="812"/>
                  </a:lnTo>
                  <a:lnTo>
                    <a:pt x="0" y="1015"/>
                  </a:lnTo>
                  <a:lnTo>
                    <a:pt x="19" y="1218"/>
                  </a:lnTo>
                  <a:lnTo>
                    <a:pt x="74" y="1421"/>
                  </a:lnTo>
                  <a:lnTo>
                    <a:pt x="166" y="1605"/>
                  </a:lnTo>
                  <a:lnTo>
                    <a:pt x="295" y="1753"/>
                  </a:lnTo>
                  <a:lnTo>
                    <a:pt x="443" y="1882"/>
                  </a:lnTo>
                  <a:lnTo>
                    <a:pt x="627" y="1974"/>
                  </a:lnTo>
                  <a:lnTo>
                    <a:pt x="812" y="2029"/>
                  </a:lnTo>
                  <a:lnTo>
                    <a:pt x="1033" y="2066"/>
                  </a:lnTo>
                  <a:lnTo>
                    <a:pt x="1236" y="2029"/>
                  </a:lnTo>
                  <a:lnTo>
                    <a:pt x="1438" y="1974"/>
                  </a:lnTo>
                  <a:lnTo>
                    <a:pt x="1604" y="1882"/>
                  </a:lnTo>
                  <a:lnTo>
                    <a:pt x="1770" y="1753"/>
                  </a:lnTo>
                  <a:lnTo>
                    <a:pt x="1881" y="1605"/>
                  </a:lnTo>
                  <a:lnTo>
                    <a:pt x="1992" y="1421"/>
                  </a:lnTo>
                  <a:lnTo>
                    <a:pt x="2047" y="1218"/>
                  </a:lnTo>
                  <a:lnTo>
                    <a:pt x="2065" y="1015"/>
                  </a:lnTo>
                  <a:lnTo>
                    <a:pt x="2028" y="812"/>
                  </a:lnTo>
                  <a:lnTo>
                    <a:pt x="1973" y="609"/>
                  </a:lnTo>
                  <a:lnTo>
                    <a:pt x="1881" y="444"/>
                  </a:lnTo>
                  <a:lnTo>
                    <a:pt x="1752" y="278"/>
                  </a:lnTo>
                  <a:lnTo>
                    <a:pt x="1586" y="167"/>
                  </a:lnTo>
                  <a:lnTo>
                    <a:pt x="1420" y="75"/>
                  </a:lnTo>
                  <a:lnTo>
                    <a:pt x="1217" y="19"/>
                  </a:lnTo>
                  <a:lnTo>
                    <a:pt x="9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0" name="Google Shape;1430;p5"/>
            <p:cNvSpPr/>
            <p:nvPr/>
          </p:nvSpPr>
          <p:spPr>
            <a:xfrm>
              <a:off x="4819700" y="583375"/>
              <a:ext cx="51200" cy="51175"/>
            </a:xfrm>
            <a:custGeom>
              <a:avLst/>
              <a:gdLst/>
              <a:ahLst/>
              <a:cxnLst/>
              <a:rect l="l" t="t" r="r" b="b"/>
              <a:pathLst>
                <a:path w="2048" h="2047" extrusionOk="0">
                  <a:moveTo>
                    <a:pt x="867" y="0"/>
                  </a:moveTo>
                  <a:lnTo>
                    <a:pt x="665" y="56"/>
                  </a:lnTo>
                  <a:lnTo>
                    <a:pt x="480" y="148"/>
                  </a:lnTo>
                  <a:lnTo>
                    <a:pt x="333" y="277"/>
                  </a:lnTo>
                  <a:lnTo>
                    <a:pt x="185" y="424"/>
                  </a:lnTo>
                  <a:lnTo>
                    <a:pt x="93" y="590"/>
                  </a:lnTo>
                  <a:lnTo>
                    <a:pt x="19" y="793"/>
                  </a:lnTo>
                  <a:lnTo>
                    <a:pt x="1" y="904"/>
                  </a:lnTo>
                  <a:lnTo>
                    <a:pt x="1" y="996"/>
                  </a:lnTo>
                  <a:lnTo>
                    <a:pt x="19" y="1199"/>
                  </a:lnTo>
                  <a:lnTo>
                    <a:pt x="75" y="1402"/>
                  </a:lnTo>
                  <a:lnTo>
                    <a:pt x="148" y="1567"/>
                  </a:lnTo>
                  <a:lnTo>
                    <a:pt x="277" y="1733"/>
                  </a:lnTo>
                  <a:lnTo>
                    <a:pt x="425" y="1862"/>
                  </a:lnTo>
                  <a:lnTo>
                    <a:pt x="591" y="1955"/>
                  </a:lnTo>
                  <a:lnTo>
                    <a:pt x="775" y="2028"/>
                  </a:lnTo>
                  <a:lnTo>
                    <a:pt x="978" y="2047"/>
                  </a:lnTo>
                  <a:lnTo>
                    <a:pt x="1181" y="2047"/>
                  </a:lnTo>
                  <a:lnTo>
                    <a:pt x="1384" y="1992"/>
                  </a:lnTo>
                  <a:lnTo>
                    <a:pt x="1568" y="1899"/>
                  </a:lnTo>
                  <a:lnTo>
                    <a:pt x="1734" y="1770"/>
                  </a:lnTo>
                  <a:lnTo>
                    <a:pt x="1863" y="1623"/>
                  </a:lnTo>
                  <a:lnTo>
                    <a:pt x="1955" y="1457"/>
                  </a:lnTo>
                  <a:lnTo>
                    <a:pt x="2029" y="1254"/>
                  </a:lnTo>
                  <a:lnTo>
                    <a:pt x="2047" y="1162"/>
                  </a:lnTo>
                  <a:lnTo>
                    <a:pt x="2047" y="1051"/>
                  </a:lnTo>
                  <a:lnTo>
                    <a:pt x="2029" y="848"/>
                  </a:lnTo>
                  <a:lnTo>
                    <a:pt x="1974" y="646"/>
                  </a:lnTo>
                  <a:lnTo>
                    <a:pt x="1900" y="480"/>
                  </a:lnTo>
                  <a:lnTo>
                    <a:pt x="1771" y="332"/>
                  </a:lnTo>
                  <a:lnTo>
                    <a:pt x="1623" y="203"/>
                  </a:lnTo>
                  <a:lnTo>
                    <a:pt x="1457" y="92"/>
                  </a:lnTo>
                  <a:lnTo>
                    <a:pt x="1273" y="19"/>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1" name="Google Shape;1431;p5"/>
            <p:cNvSpPr/>
            <p:nvPr/>
          </p:nvSpPr>
          <p:spPr>
            <a:xfrm>
              <a:off x="4768550" y="409125"/>
              <a:ext cx="51175" cy="51650"/>
            </a:xfrm>
            <a:custGeom>
              <a:avLst/>
              <a:gdLst/>
              <a:ahLst/>
              <a:cxnLst/>
              <a:rect l="l" t="t" r="r" b="b"/>
              <a:pathLst>
                <a:path w="2047" h="2066" extrusionOk="0">
                  <a:moveTo>
                    <a:pt x="1070" y="1"/>
                  </a:moveTo>
                  <a:lnTo>
                    <a:pt x="867" y="19"/>
                  </a:lnTo>
                  <a:lnTo>
                    <a:pt x="664" y="74"/>
                  </a:lnTo>
                  <a:lnTo>
                    <a:pt x="498" y="148"/>
                  </a:lnTo>
                  <a:lnTo>
                    <a:pt x="332" y="277"/>
                  </a:lnTo>
                  <a:lnTo>
                    <a:pt x="203" y="425"/>
                  </a:lnTo>
                  <a:lnTo>
                    <a:pt x="92" y="591"/>
                  </a:lnTo>
                  <a:lnTo>
                    <a:pt x="19" y="775"/>
                  </a:lnTo>
                  <a:lnTo>
                    <a:pt x="0" y="978"/>
                  </a:lnTo>
                  <a:lnTo>
                    <a:pt x="0" y="1181"/>
                  </a:lnTo>
                  <a:lnTo>
                    <a:pt x="55" y="1365"/>
                  </a:lnTo>
                  <a:lnTo>
                    <a:pt x="129" y="1549"/>
                  </a:lnTo>
                  <a:lnTo>
                    <a:pt x="240" y="1697"/>
                  </a:lnTo>
                  <a:lnTo>
                    <a:pt x="387" y="1844"/>
                  </a:lnTo>
                  <a:lnTo>
                    <a:pt x="553" y="1955"/>
                  </a:lnTo>
                  <a:lnTo>
                    <a:pt x="738" y="2010"/>
                  </a:lnTo>
                  <a:lnTo>
                    <a:pt x="940" y="2047"/>
                  </a:lnTo>
                  <a:lnTo>
                    <a:pt x="1051" y="2066"/>
                  </a:lnTo>
                  <a:lnTo>
                    <a:pt x="1162" y="2047"/>
                  </a:lnTo>
                  <a:lnTo>
                    <a:pt x="1346" y="1992"/>
                  </a:lnTo>
                  <a:lnTo>
                    <a:pt x="1530" y="1918"/>
                  </a:lnTo>
                  <a:lnTo>
                    <a:pt x="1696" y="1789"/>
                  </a:lnTo>
                  <a:lnTo>
                    <a:pt x="1844" y="1642"/>
                  </a:lnTo>
                  <a:lnTo>
                    <a:pt x="1936" y="1457"/>
                  </a:lnTo>
                  <a:lnTo>
                    <a:pt x="2010" y="1273"/>
                  </a:lnTo>
                  <a:lnTo>
                    <a:pt x="2028" y="1162"/>
                  </a:lnTo>
                  <a:lnTo>
                    <a:pt x="2047" y="1070"/>
                  </a:lnTo>
                  <a:lnTo>
                    <a:pt x="2028" y="867"/>
                  </a:lnTo>
                  <a:lnTo>
                    <a:pt x="1973" y="664"/>
                  </a:lnTo>
                  <a:lnTo>
                    <a:pt x="1881" y="498"/>
                  </a:lnTo>
                  <a:lnTo>
                    <a:pt x="1770" y="332"/>
                  </a:lnTo>
                  <a:lnTo>
                    <a:pt x="1623" y="203"/>
                  </a:lnTo>
                  <a:lnTo>
                    <a:pt x="1457" y="111"/>
                  </a:lnTo>
                  <a:lnTo>
                    <a:pt x="1254" y="37"/>
                  </a:lnTo>
                  <a:lnTo>
                    <a:pt x="10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2" name="Google Shape;1432;p5"/>
            <p:cNvSpPr/>
            <p:nvPr/>
          </p:nvSpPr>
          <p:spPr>
            <a:xfrm>
              <a:off x="5133625" y="1128225"/>
              <a:ext cx="51175" cy="51650"/>
            </a:xfrm>
            <a:custGeom>
              <a:avLst/>
              <a:gdLst/>
              <a:ahLst/>
              <a:cxnLst/>
              <a:rect l="l" t="t" r="r" b="b"/>
              <a:pathLst>
                <a:path w="2047" h="2066" extrusionOk="0">
                  <a:moveTo>
                    <a:pt x="1033" y="0"/>
                  </a:moveTo>
                  <a:lnTo>
                    <a:pt x="830" y="19"/>
                  </a:lnTo>
                  <a:lnTo>
                    <a:pt x="645" y="74"/>
                  </a:lnTo>
                  <a:lnTo>
                    <a:pt x="461" y="166"/>
                  </a:lnTo>
                  <a:lnTo>
                    <a:pt x="314" y="295"/>
                  </a:lnTo>
                  <a:lnTo>
                    <a:pt x="185" y="443"/>
                  </a:lnTo>
                  <a:lnTo>
                    <a:pt x="92" y="609"/>
                  </a:lnTo>
                  <a:lnTo>
                    <a:pt x="19" y="793"/>
                  </a:lnTo>
                  <a:lnTo>
                    <a:pt x="0" y="996"/>
                  </a:lnTo>
                  <a:lnTo>
                    <a:pt x="0" y="1106"/>
                  </a:lnTo>
                  <a:lnTo>
                    <a:pt x="19" y="1217"/>
                  </a:lnTo>
                  <a:lnTo>
                    <a:pt x="74" y="1401"/>
                  </a:lnTo>
                  <a:lnTo>
                    <a:pt x="166" y="1586"/>
                  </a:lnTo>
                  <a:lnTo>
                    <a:pt x="277" y="1752"/>
                  </a:lnTo>
                  <a:lnTo>
                    <a:pt x="443" y="1881"/>
                  </a:lnTo>
                  <a:lnTo>
                    <a:pt x="609" y="1973"/>
                  </a:lnTo>
                  <a:lnTo>
                    <a:pt x="811" y="2047"/>
                  </a:lnTo>
                  <a:lnTo>
                    <a:pt x="904" y="2065"/>
                  </a:lnTo>
                  <a:lnTo>
                    <a:pt x="1014" y="2065"/>
                  </a:lnTo>
                  <a:lnTo>
                    <a:pt x="1217" y="2047"/>
                  </a:lnTo>
                  <a:lnTo>
                    <a:pt x="1420" y="1991"/>
                  </a:lnTo>
                  <a:lnTo>
                    <a:pt x="1586" y="1899"/>
                  </a:lnTo>
                  <a:lnTo>
                    <a:pt x="1733" y="1770"/>
                  </a:lnTo>
                  <a:lnTo>
                    <a:pt x="1862" y="1623"/>
                  </a:lnTo>
                  <a:lnTo>
                    <a:pt x="1955" y="1457"/>
                  </a:lnTo>
                  <a:lnTo>
                    <a:pt x="2028" y="1272"/>
                  </a:lnTo>
                  <a:lnTo>
                    <a:pt x="2047" y="1070"/>
                  </a:lnTo>
                  <a:lnTo>
                    <a:pt x="2047" y="959"/>
                  </a:lnTo>
                  <a:lnTo>
                    <a:pt x="2028" y="848"/>
                  </a:lnTo>
                  <a:lnTo>
                    <a:pt x="1973" y="664"/>
                  </a:lnTo>
                  <a:lnTo>
                    <a:pt x="1881" y="480"/>
                  </a:lnTo>
                  <a:lnTo>
                    <a:pt x="1770" y="314"/>
                  </a:lnTo>
                  <a:lnTo>
                    <a:pt x="1604" y="185"/>
                  </a:lnTo>
                  <a:lnTo>
                    <a:pt x="1438" y="92"/>
                  </a:lnTo>
                  <a:lnTo>
                    <a:pt x="1235" y="37"/>
                  </a:lnTo>
                  <a:lnTo>
                    <a:pt x="1143"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3" name="Google Shape;1433;p5"/>
            <p:cNvSpPr/>
            <p:nvPr/>
          </p:nvSpPr>
          <p:spPr>
            <a:xfrm>
              <a:off x="5487625" y="1436600"/>
              <a:ext cx="51200" cy="51175"/>
            </a:xfrm>
            <a:custGeom>
              <a:avLst/>
              <a:gdLst/>
              <a:ahLst/>
              <a:cxnLst/>
              <a:rect l="l" t="t" r="r" b="b"/>
              <a:pathLst>
                <a:path w="2048" h="2047" extrusionOk="0">
                  <a:moveTo>
                    <a:pt x="1070" y="0"/>
                  </a:moveTo>
                  <a:lnTo>
                    <a:pt x="867" y="19"/>
                  </a:lnTo>
                  <a:lnTo>
                    <a:pt x="683" y="56"/>
                  </a:lnTo>
                  <a:lnTo>
                    <a:pt x="498" y="148"/>
                  </a:lnTo>
                  <a:lnTo>
                    <a:pt x="351" y="258"/>
                  </a:lnTo>
                  <a:lnTo>
                    <a:pt x="203" y="406"/>
                  </a:lnTo>
                  <a:lnTo>
                    <a:pt x="111" y="572"/>
                  </a:lnTo>
                  <a:lnTo>
                    <a:pt x="37" y="756"/>
                  </a:lnTo>
                  <a:lnTo>
                    <a:pt x="1" y="959"/>
                  </a:lnTo>
                  <a:lnTo>
                    <a:pt x="1" y="1070"/>
                  </a:lnTo>
                  <a:lnTo>
                    <a:pt x="1" y="1162"/>
                  </a:lnTo>
                  <a:lnTo>
                    <a:pt x="56" y="1365"/>
                  </a:lnTo>
                  <a:lnTo>
                    <a:pt x="148" y="1549"/>
                  </a:lnTo>
                  <a:lnTo>
                    <a:pt x="259" y="1715"/>
                  </a:lnTo>
                  <a:lnTo>
                    <a:pt x="406" y="1844"/>
                  </a:lnTo>
                  <a:lnTo>
                    <a:pt x="591" y="1955"/>
                  </a:lnTo>
                  <a:lnTo>
                    <a:pt x="775" y="2028"/>
                  </a:lnTo>
                  <a:lnTo>
                    <a:pt x="886" y="2047"/>
                  </a:lnTo>
                  <a:lnTo>
                    <a:pt x="1199" y="2047"/>
                  </a:lnTo>
                  <a:lnTo>
                    <a:pt x="1383" y="1992"/>
                  </a:lnTo>
                  <a:lnTo>
                    <a:pt x="1549" y="1899"/>
                  </a:lnTo>
                  <a:lnTo>
                    <a:pt x="1715" y="1770"/>
                  </a:lnTo>
                  <a:lnTo>
                    <a:pt x="1844" y="1623"/>
                  </a:lnTo>
                  <a:lnTo>
                    <a:pt x="1955" y="1457"/>
                  </a:lnTo>
                  <a:lnTo>
                    <a:pt x="2010" y="1273"/>
                  </a:lnTo>
                  <a:lnTo>
                    <a:pt x="2047" y="1070"/>
                  </a:lnTo>
                  <a:lnTo>
                    <a:pt x="2029" y="867"/>
                  </a:lnTo>
                  <a:lnTo>
                    <a:pt x="1973" y="683"/>
                  </a:lnTo>
                  <a:lnTo>
                    <a:pt x="1900" y="498"/>
                  </a:lnTo>
                  <a:lnTo>
                    <a:pt x="1771" y="351"/>
                  </a:lnTo>
                  <a:lnTo>
                    <a:pt x="1642" y="203"/>
                  </a:lnTo>
                  <a:lnTo>
                    <a:pt x="1457" y="111"/>
                  </a:lnTo>
                  <a:lnTo>
                    <a:pt x="1273" y="37"/>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4" name="Google Shape;1434;p5"/>
            <p:cNvSpPr/>
            <p:nvPr/>
          </p:nvSpPr>
          <p:spPr>
            <a:xfrm>
              <a:off x="4871325" y="754850"/>
              <a:ext cx="50750" cy="50725"/>
            </a:xfrm>
            <a:custGeom>
              <a:avLst/>
              <a:gdLst/>
              <a:ahLst/>
              <a:cxnLst/>
              <a:rect l="l" t="t" r="r" b="b"/>
              <a:pathLst>
                <a:path w="2030" h="2029" extrusionOk="0">
                  <a:moveTo>
                    <a:pt x="1015" y="0"/>
                  </a:moveTo>
                  <a:lnTo>
                    <a:pt x="812" y="19"/>
                  </a:lnTo>
                  <a:lnTo>
                    <a:pt x="628" y="74"/>
                  </a:lnTo>
                  <a:lnTo>
                    <a:pt x="462" y="166"/>
                  </a:lnTo>
                  <a:lnTo>
                    <a:pt x="314" y="295"/>
                  </a:lnTo>
                  <a:lnTo>
                    <a:pt x="204" y="443"/>
                  </a:lnTo>
                  <a:lnTo>
                    <a:pt x="93" y="609"/>
                  </a:lnTo>
                  <a:lnTo>
                    <a:pt x="38" y="775"/>
                  </a:lnTo>
                  <a:lnTo>
                    <a:pt x="1" y="977"/>
                  </a:lnTo>
                  <a:lnTo>
                    <a:pt x="1" y="1070"/>
                  </a:lnTo>
                  <a:lnTo>
                    <a:pt x="19" y="1180"/>
                  </a:lnTo>
                  <a:lnTo>
                    <a:pt x="75" y="1365"/>
                  </a:lnTo>
                  <a:lnTo>
                    <a:pt x="167" y="1549"/>
                  </a:lnTo>
                  <a:lnTo>
                    <a:pt x="277" y="1697"/>
                  </a:lnTo>
                  <a:lnTo>
                    <a:pt x="425" y="1826"/>
                  </a:lnTo>
                  <a:lnTo>
                    <a:pt x="609" y="1936"/>
                  </a:lnTo>
                  <a:lnTo>
                    <a:pt x="794" y="1992"/>
                  </a:lnTo>
                  <a:lnTo>
                    <a:pt x="996" y="2028"/>
                  </a:lnTo>
                  <a:lnTo>
                    <a:pt x="1089" y="2028"/>
                  </a:lnTo>
                  <a:lnTo>
                    <a:pt x="1181" y="2010"/>
                  </a:lnTo>
                  <a:lnTo>
                    <a:pt x="1384" y="1955"/>
                  </a:lnTo>
                  <a:lnTo>
                    <a:pt x="1550" y="1862"/>
                  </a:lnTo>
                  <a:lnTo>
                    <a:pt x="1716" y="1733"/>
                  </a:lnTo>
                  <a:lnTo>
                    <a:pt x="1845" y="1586"/>
                  </a:lnTo>
                  <a:lnTo>
                    <a:pt x="1937" y="1420"/>
                  </a:lnTo>
                  <a:lnTo>
                    <a:pt x="1992" y="1236"/>
                  </a:lnTo>
                  <a:lnTo>
                    <a:pt x="2029" y="1033"/>
                  </a:lnTo>
                  <a:lnTo>
                    <a:pt x="2029" y="922"/>
                  </a:lnTo>
                  <a:lnTo>
                    <a:pt x="2011" y="830"/>
                  </a:lnTo>
                  <a:lnTo>
                    <a:pt x="1955" y="646"/>
                  </a:lnTo>
                  <a:lnTo>
                    <a:pt x="1845" y="461"/>
                  </a:lnTo>
                  <a:lnTo>
                    <a:pt x="1734" y="314"/>
                  </a:lnTo>
                  <a:lnTo>
                    <a:pt x="1568" y="185"/>
                  </a:lnTo>
                  <a:lnTo>
                    <a:pt x="1402" y="92"/>
                  </a:lnTo>
                  <a:lnTo>
                    <a:pt x="1218"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5" name="Google Shape;1435;p5"/>
            <p:cNvSpPr/>
            <p:nvPr/>
          </p:nvSpPr>
          <p:spPr>
            <a:xfrm>
              <a:off x="5199525" y="1223175"/>
              <a:ext cx="50725" cy="50275"/>
            </a:xfrm>
            <a:custGeom>
              <a:avLst/>
              <a:gdLst/>
              <a:ahLst/>
              <a:cxnLst/>
              <a:rect l="l" t="t" r="r" b="b"/>
              <a:pathLst>
                <a:path w="2029" h="2011" extrusionOk="0">
                  <a:moveTo>
                    <a:pt x="1033" y="0"/>
                  </a:moveTo>
                  <a:lnTo>
                    <a:pt x="830" y="19"/>
                  </a:lnTo>
                  <a:lnTo>
                    <a:pt x="628" y="74"/>
                  </a:lnTo>
                  <a:lnTo>
                    <a:pt x="462" y="166"/>
                  </a:lnTo>
                  <a:lnTo>
                    <a:pt x="314" y="295"/>
                  </a:lnTo>
                  <a:lnTo>
                    <a:pt x="185" y="443"/>
                  </a:lnTo>
                  <a:lnTo>
                    <a:pt x="93" y="609"/>
                  </a:lnTo>
                  <a:lnTo>
                    <a:pt x="19" y="812"/>
                  </a:lnTo>
                  <a:lnTo>
                    <a:pt x="1" y="1015"/>
                  </a:lnTo>
                  <a:lnTo>
                    <a:pt x="19" y="1199"/>
                  </a:lnTo>
                  <a:lnTo>
                    <a:pt x="93" y="1402"/>
                  </a:lnTo>
                  <a:lnTo>
                    <a:pt x="185" y="1568"/>
                  </a:lnTo>
                  <a:lnTo>
                    <a:pt x="314" y="1715"/>
                  </a:lnTo>
                  <a:lnTo>
                    <a:pt x="462" y="1844"/>
                  </a:lnTo>
                  <a:lnTo>
                    <a:pt x="646" y="1936"/>
                  </a:lnTo>
                  <a:lnTo>
                    <a:pt x="830" y="1992"/>
                  </a:lnTo>
                  <a:lnTo>
                    <a:pt x="1033" y="2010"/>
                  </a:lnTo>
                  <a:lnTo>
                    <a:pt x="1236" y="1992"/>
                  </a:lnTo>
                  <a:lnTo>
                    <a:pt x="1421" y="1918"/>
                  </a:lnTo>
                  <a:lnTo>
                    <a:pt x="1586" y="1826"/>
                  </a:lnTo>
                  <a:lnTo>
                    <a:pt x="1734" y="1697"/>
                  </a:lnTo>
                  <a:lnTo>
                    <a:pt x="1863" y="1531"/>
                  </a:lnTo>
                  <a:lnTo>
                    <a:pt x="1955" y="1365"/>
                  </a:lnTo>
                  <a:lnTo>
                    <a:pt x="2011" y="1180"/>
                  </a:lnTo>
                  <a:lnTo>
                    <a:pt x="2029" y="1070"/>
                  </a:lnTo>
                  <a:lnTo>
                    <a:pt x="2029" y="978"/>
                  </a:lnTo>
                  <a:lnTo>
                    <a:pt x="1992" y="775"/>
                  </a:lnTo>
                  <a:lnTo>
                    <a:pt x="1937" y="590"/>
                  </a:lnTo>
                  <a:lnTo>
                    <a:pt x="1845" y="424"/>
                  </a:lnTo>
                  <a:lnTo>
                    <a:pt x="1716" y="295"/>
                  </a:lnTo>
                  <a:lnTo>
                    <a:pt x="1568" y="166"/>
                  </a:lnTo>
                  <a:lnTo>
                    <a:pt x="1402" y="74"/>
                  </a:lnTo>
                  <a:lnTo>
                    <a:pt x="1218"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6" name="Google Shape;1436;p5"/>
            <p:cNvSpPr/>
            <p:nvPr/>
          </p:nvSpPr>
          <p:spPr>
            <a:xfrm>
              <a:off x="5633750" y="1545850"/>
              <a:ext cx="49800" cy="49800"/>
            </a:xfrm>
            <a:custGeom>
              <a:avLst/>
              <a:gdLst/>
              <a:ahLst/>
              <a:cxnLst/>
              <a:rect l="l" t="t" r="r" b="b"/>
              <a:pathLst>
                <a:path w="1992" h="1992" extrusionOk="0">
                  <a:moveTo>
                    <a:pt x="941" y="0"/>
                  </a:moveTo>
                  <a:lnTo>
                    <a:pt x="830" y="19"/>
                  </a:lnTo>
                  <a:lnTo>
                    <a:pt x="646" y="74"/>
                  </a:lnTo>
                  <a:lnTo>
                    <a:pt x="480" y="148"/>
                  </a:lnTo>
                  <a:lnTo>
                    <a:pt x="314" y="277"/>
                  </a:lnTo>
                  <a:lnTo>
                    <a:pt x="185" y="424"/>
                  </a:lnTo>
                  <a:lnTo>
                    <a:pt x="93" y="609"/>
                  </a:lnTo>
                  <a:lnTo>
                    <a:pt x="19" y="793"/>
                  </a:lnTo>
                  <a:lnTo>
                    <a:pt x="1" y="885"/>
                  </a:lnTo>
                  <a:lnTo>
                    <a:pt x="1" y="977"/>
                  </a:lnTo>
                  <a:lnTo>
                    <a:pt x="19" y="1180"/>
                  </a:lnTo>
                  <a:lnTo>
                    <a:pt x="74" y="1365"/>
                  </a:lnTo>
                  <a:lnTo>
                    <a:pt x="166" y="1531"/>
                  </a:lnTo>
                  <a:lnTo>
                    <a:pt x="277" y="1678"/>
                  </a:lnTo>
                  <a:lnTo>
                    <a:pt x="425" y="1807"/>
                  </a:lnTo>
                  <a:lnTo>
                    <a:pt x="591" y="1899"/>
                  </a:lnTo>
                  <a:lnTo>
                    <a:pt x="775" y="1973"/>
                  </a:lnTo>
                  <a:lnTo>
                    <a:pt x="959" y="1991"/>
                  </a:lnTo>
                  <a:lnTo>
                    <a:pt x="1051" y="1991"/>
                  </a:lnTo>
                  <a:lnTo>
                    <a:pt x="1162" y="1973"/>
                  </a:lnTo>
                  <a:lnTo>
                    <a:pt x="1346" y="1918"/>
                  </a:lnTo>
                  <a:lnTo>
                    <a:pt x="1512" y="1844"/>
                  </a:lnTo>
                  <a:lnTo>
                    <a:pt x="1678" y="1715"/>
                  </a:lnTo>
                  <a:lnTo>
                    <a:pt x="1807" y="1567"/>
                  </a:lnTo>
                  <a:lnTo>
                    <a:pt x="1900" y="1383"/>
                  </a:lnTo>
                  <a:lnTo>
                    <a:pt x="1973" y="1199"/>
                  </a:lnTo>
                  <a:lnTo>
                    <a:pt x="1992" y="1106"/>
                  </a:lnTo>
                  <a:lnTo>
                    <a:pt x="1992" y="1014"/>
                  </a:lnTo>
                  <a:lnTo>
                    <a:pt x="1973" y="811"/>
                  </a:lnTo>
                  <a:lnTo>
                    <a:pt x="1918" y="627"/>
                  </a:lnTo>
                  <a:lnTo>
                    <a:pt x="1826" y="461"/>
                  </a:lnTo>
                  <a:lnTo>
                    <a:pt x="1715" y="314"/>
                  </a:lnTo>
                  <a:lnTo>
                    <a:pt x="1568" y="185"/>
                  </a:lnTo>
                  <a:lnTo>
                    <a:pt x="1402" y="92"/>
                  </a:lnTo>
                  <a:lnTo>
                    <a:pt x="1217"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7" name="Google Shape;1437;p5"/>
            <p:cNvSpPr/>
            <p:nvPr/>
          </p:nvSpPr>
          <p:spPr>
            <a:xfrm>
              <a:off x="4717825" y="238125"/>
              <a:ext cx="49350" cy="47500"/>
            </a:xfrm>
            <a:custGeom>
              <a:avLst/>
              <a:gdLst/>
              <a:ahLst/>
              <a:cxnLst/>
              <a:rect l="l" t="t" r="r" b="b"/>
              <a:pathLst>
                <a:path w="1974" h="1900" extrusionOk="0">
                  <a:moveTo>
                    <a:pt x="609" y="0"/>
                  </a:moveTo>
                  <a:lnTo>
                    <a:pt x="480" y="74"/>
                  </a:lnTo>
                  <a:lnTo>
                    <a:pt x="370" y="148"/>
                  </a:lnTo>
                  <a:lnTo>
                    <a:pt x="277" y="240"/>
                  </a:lnTo>
                  <a:lnTo>
                    <a:pt x="185" y="350"/>
                  </a:lnTo>
                  <a:lnTo>
                    <a:pt x="112" y="461"/>
                  </a:lnTo>
                  <a:lnTo>
                    <a:pt x="56" y="590"/>
                  </a:lnTo>
                  <a:lnTo>
                    <a:pt x="19" y="738"/>
                  </a:lnTo>
                  <a:lnTo>
                    <a:pt x="1" y="867"/>
                  </a:lnTo>
                  <a:lnTo>
                    <a:pt x="1" y="977"/>
                  </a:lnTo>
                  <a:lnTo>
                    <a:pt x="19" y="1069"/>
                  </a:lnTo>
                  <a:lnTo>
                    <a:pt x="75" y="1272"/>
                  </a:lnTo>
                  <a:lnTo>
                    <a:pt x="167" y="1438"/>
                  </a:lnTo>
                  <a:lnTo>
                    <a:pt x="296" y="1586"/>
                  </a:lnTo>
                  <a:lnTo>
                    <a:pt x="443" y="1715"/>
                  </a:lnTo>
                  <a:lnTo>
                    <a:pt x="609" y="1825"/>
                  </a:lnTo>
                  <a:lnTo>
                    <a:pt x="794" y="1881"/>
                  </a:lnTo>
                  <a:lnTo>
                    <a:pt x="904" y="1899"/>
                  </a:lnTo>
                  <a:lnTo>
                    <a:pt x="997" y="1899"/>
                  </a:lnTo>
                  <a:lnTo>
                    <a:pt x="1199" y="1881"/>
                  </a:lnTo>
                  <a:lnTo>
                    <a:pt x="1365" y="1825"/>
                  </a:lnTo>
                  <a:lnTo>
                    <a:pt x="1531" y="1715"/>
                  </a:lnTo>
                  <a:lnTo>
                    <a:pt x="1679" y="1604"/>
                  </a:lnTo>
                  <a:lnTo>
                    <a:pt x="1808" y="1457"/>
                  </a:lnTo>
                  <a:lnTo>
                    <a:pt x="1900" y="1291"/>
                  </a:lnTo>
                  <a:lnTo>
                    <a:pt x="1955" y="1106"/>
                  </a:lnTo>
                  <a:lnTo>
                    <a:pt x="1974" y="922"/>
                  </a:lnTo>
                  <a:lnTo>
                    <a:pt x="1974" y="774"/>
                  </a:lnTo>
                  <a:lnTo>
                    <a:pt x="1937" y="627"/>
                  </a:lnTo>
                  <a:lnTo>
                    <a:pt x="1882" y="498"/>
                  </a:lnTo>
                  <a:lnTo>
                    <a:pt x="1808" y="369"/>
                  </a:lnTo>
                  <a:lnTo>
                    <a:pt x="1716" y="258"/>
                  </a:lnTo>
                  <a:lnTo>
                    <a:pt x="1623" y="148"/>
                  </a:lnTo>
                  <a:lnTo>
                    <a:pt x="1494" y="74"/>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8" name="Google Shape;1438;p5"/>
            <p:cNvSpPr/>
            <p:nvPr/>
          </p:nvSpPr>
          <p:spPr>
            <a:xfrm>
              <a:off x="4755625" y="490725"/>
              <a:ext cx="48425" cy="48425"/>
            </a:xfrm>
            <a:custGeom>
              <a:avLst/>
              <a:gdLst/>
              <a:ahLst/>
              <a:cxnLst/>
              <a:rect l="l" t="t" r="r" b="b"/>
              <a:pathLst>
                <a:path w="1937" h="1937" extrusionOk="0">
                  <a:moveTo>
                    <a:pt x="941" y="0"/>
                  </a:moveTo>
                  <a:lnTo>
                    <a:pt x="738" y="19"/>
                  </a:lnTo>
                  <a:lnTo>
                    <a:pt x="554" y="92"/>
                  </a:lnTo>
                  <a:lnTo>
                    <a:pt x="388" y="185"/>
                  </a:lnTo>
                  <a:lnTo>
                    <a:pt x="259" y="295"/>
                  </a:lnTo>
                  <a:lnTo>
                    <a:pt x="130" y="461"/>
                  </a:lnTo>
                  <a:lnTo>
                    <a:pt x="56" y="627"/>
                  </a:lnTo>
                  <a:lnTo>
                    <a:pt x="1" y="811"/>
                  </a:lnTo>
                  <a:lnTo>
                    <a:pt x="1" y="1014"/>
                  </a:lnTo>
                  <a:lnTo>
                    <a:pt x="19" y="1199"/>
                  </a:lnTo>
                  <a:lnTo>
                    <a:pt x="75" y="1365"/>
                  </a:lnTo>
                  <a:lnTo>
                    <a:pt x="167" y="1530"/>
                  </a:lnTo>
                  <a:lnTo>
                    <a:pt x="296" y="1660"/>
                  </a:lnTo>
                  <a:lnTo>
                    <a:pt x="425" y="1770"/>
                  </a:lnTo>
                  <a:lnTo>
                    <a:pt x="591" y="1862"/>
                  </a:lnTo>
                  <a:lnTo>
                    <a:pt x="775" y="1918"/>
                  </a:lnTo>
                  <a:lnTo>
                    <a:pt x="960" y="1936"/>
                  </a:lnTo>
                  <a:lnTo>
                    <a:pt x="1162" y="1918"/>
                  </a:lnTo>
                  <a:lnTo>
                    <a:pt x="1347" y="1862"/>
                  </a:lnTo>
                  <a:lnTo>
                    <a:pt x="1513" y="1770"/>
                  </a:lnTo>
                  <a:lnTo>
                    <a:pt x="1660" y="1641"/>
                  </a:lnTo>
                  <a:lnTo>
                    <a:pt x="1771" y="1494"/>
                  </a:lnTo>
                  <a:lnTo>
                    <a:pt x="1863" y="1328"/>
                  </a:lnTo>
                  <a:lnTo>
                    <a:pt x="1918" y="1143"/>
                  </a:lnTo>
                  <a:lnTo>
                    <a:pt x="1937" y="959"/>
                  </a:lnTo>
                  <a:lnTo>
                    <a:pt x="1900" y="756"/>
                  </a:lnTo>
                  <a:lnTo>
                    <a:pt x="1845" y="572"/>
                  </a:lnTo>
                  <a:lnTo>
                    <a:pt x="1752" y="406"/>
                  </a:lnTo>
                  <a:lnTo>
                    <a:pt x="1642" y="258"/>
                  </a:lnTo>
                  <a:lnTo>
                    <a:pt x="1494" y="148"/>
                  </a:lnTo>
                  <a:lnTo>
                    <a:pt x="1310" y="55"/>
                  </a:lnTo>
                  <a:lnTo>
                    <a:pt x="1126"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9" name="Google Shape;1439;p5"/>
            <p:cNvSpPr/>
            <p:nvPr/>
          </p:nvSpPr>
          <p:spPr>
            <a:xfrm>
              <a:off x="5412025" y="1426450"/>
              <a:ext cx="48425" cy="48900"/>
            </a:xfrm>
            <a:custGeom>
              <a:avLst/>
              <a:gdLst/>
              <a:ahLst/>
              <a:cxnLst/>
              <a:rect l="l" t="t" r="r" b="b"/>
              <a:pathLst>
                <a:path w="1937" h="1956" extrusionOk="0">
                  <a:moveTo>
                    <a:pt x="960" y="1"/>
                  </a:moveTo>
                  <a:lnTo>
                    <a:pt x="775" y="19"/>
                  </a:lnTo>
                  <a:lnTo>
                    <a:pt x="591" y="74"/>
                  </a:lnTo>
                  <a:lnTo>
                    <a:pt x="425" y="167"/>
                  </a:lnTo>
                  <a:lnTo>
                    <a:pt x="296" y="277"/>
                  </a:lnTo>
                  <a:lnTo>
                    <a:pt x="167" y="425"/>
                  </a:lnTo>
                  <a:lnTo>
                    <a:pt x="75" y="572"/>
                  </a:lnTo>
                  <a:lnTo>
                    <a:pt x="19" y="757"/>
                  </a:lnTo>
                  <a:lnTo>
                    <a:pt x="1" y="941"/>
                  </a:lnTo>
                  <a:lnTo>
                    <a:pt x="1" y="1144"/>
                  </a:lnTo>
                  <a:lnTo>
                    <a:pt x="56" y="1328"/>
                  </a:lnTo>
                  <a:lnTo>
                    <a:pt x="130" y="1494"/>
                  </a:lnTo>
                  <a:lnTo>
                    <a:pt x="259" y="1642"/>
                  </a:lnTo>
                  <a:lnTo>
                    <a:pt x="388" y="1771"/>
                  </a:lnTo>
                  <a:lnTo>
                    <a:pt x="554" y="1863"/>
                  </a:lnTo>
                  <a:lnTo>
                    <a:pt x="738" y="1918"/>
                  </a:lnTo>
                  <a:lnTo>
                    <a:pt x="941" y="1955"/>
                  </a:lnTo>
                  <a:lnTo>
                    <a:pt x="1125" y="1937"/>
                  </a:lnTo>
                  <a:lnTo>
                    <a:pt x="1310" y="1881"/>
                  </a:lnTo>
                  <a:lnTo>
                    <a:pt x="1494" y="1789"/>
                  </a:lnTo>
                  <a:lnTo>
                    <a:pt x="1642" y="1679"/>
                  </a:lnTo>
                  <a:lnTo>
                    <a:pt x="1752" y="1531"/>
                  </a:lnTo>
                  <a:lnTo>
                    <a:pt x="1845" y="1365"/>
                  </a:lnTo>
                  <a:lnTo>
                    <a:pt x="1900" y="1181"/>
                  </a:lnTo>
                  <a:lnTo>
                    <a:pt x="1937" y="996"/>
                  </a:lnTo>
                  <a:lnTo>
                    <a:pt x="1918" y="793"/>
                  </a:lnTo>
                  <a:lnTo>
                    <a:pt x="1863" y="609"/>
                  </a:lnTo>
                  <a:lnTo>
                    <a:pt x="1771" y="443"/>
                  </a:lnTo>
                  <a:lnTo>
                    <a:pt x="1642" y="296"/>
                  </a:lnTo>
                  <a:lnTo>
                    <a:pt x="1513" y="167"/>
                  </a:lnTo>
                  <a:lnTo>
                    <a:pt x="1347" y="93"/>
                  </a:lnTo>
                  <a:lnTo>
                    <a:pt x="1162" y="19"/>
                  </a:lnTo>
                  <a:lnTo>
                    <a:pt x="9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0" name="Google Shape;1440;p5"/>
            <p:cNvSpPr/>
            <p:nvPr/>
          </p:nvSpPr>
          <p:spPr>
            <a:xfrm>
              <a:off x="5266375" y="1318600"/>
              <a:ext cx="47950" cy="47950"/>
            </a:xfrm>
            <a:custGeom>
              <a:avLst/>
              <a:gdLst/>
              <a:ahLst/>
              <a:cxnLst/>
              <a:rect l="l" t="t" r="r" b="b"/>
              <a:pathLst>
                <a:path w="1918" h="1918" extrusionOk="0">
                  <a:moveTo>
                    <a:pt x="922" y="0"/>
                  </a:moveTo>
                  <a:lnTo>
                    <a:pt x="738" y="19"/>
                  </a:lnTo>
                  <a:lnTo>
                    <a:pt x="553" y="92"/>
                  </a:lnTo>
                  <a:lnTo>
                    <a:pt x="406" y="184"/>
                  </a:lnTo>
                  <a:lnTo>
                    <a:pt x="258" y="295"/>
                  </a:lnTo>
                  <a:lnTo>
                    <a:pt x="148" y="443"/>
                  </a:lnTo>
                  <a:lnTo>
                    <a:pt x="74" y="609"/>
                  </a:lnTo>
                  <a:lnTo>
                    <a:pt x="19" y="775"/>
                  </a:lnTo>
                  <a:lnTo>
                    <a:pt x="0" y="977"/>
                  </a:lnTo>
                  <a:lnTo>
                    <a:pt x="37" y="1162"/>
                  </a:lnTo>
                  <a:lnTo>
                    <a:pt x="92" y="1346"/>
                  </a:lnTo>
                  <a:lnTo>
                    <a:pt x="166" y="1494"/>
                  </a:lnTo>
                  <a:lnTo>
                    <a:pt x="295" y="1641"/>
                  </a:lnTo>
                  <a:lnTo>
                    <a:pt x="424" y="1752"/>
                  </a:lnTo>
                  <a:lnTo>
                    <a:pt x="590" y="1844"/>
                  </a:lnTo>
                  <a:lnTo>
                    <a:pt x="756" y="1881"/>
                  </a:lnTo>
                  <a:lnTo>
                    <a:pt x="959" y="1918"/>
                  </a:lnTo>
                  <a:lnTo>
                    <a:pt x="1162" y="1899"/>
                  </a:lnTo>
                  <a:lnTo>
                    <a:pt x="1346" y="1844"/>
                  </a:lnTo>
                  <a:lnTo>
                    <a:pt x="1512" y="1752"/>
                  </a:lnTo>
                  <a:lnTo>
                    <a:pt x="1641" y="1623"/>
                  </a:lnTo>
                  <a:lnTo>
                    <a:pt x="1770" y="1494"/>
                  </a:lnTo>
                  <a:lnTo>
                    <a:pt x="1844" y="1328"/>
                  </a:lnTo>
                  <a:lnTo>
                    <a:pt x="1899" y="1143"/>
                  </a:lnTo>
                  <a:lnTo>
                    <a:pt x="1918" y="940"/>
                  </a:lnTo>
                  <a:lnTo>
                    <a:pt x="1899" y="738"/>
                  </a:lnTo>
                  <a:lnTo>
                    <a:pt x="1844" y="553"/>
                  </a:lnTo>
                  <a:lnTo>
                    <a:pt x="1752" y="387"/>
                  </a:lnTo>
                  <a:lnTo>
                    <a:pt x="1623" y="258"/>
                  </a:lnTo>
                  <a:lnTo>
                    <a:pt x="1475" y="129"/>
                  </a:lnTo>
                  <a:lnTo>
                    <a:pt x="1309" y="55"/>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1" name="Google Shape;1441;p5"/>
            <p:cNvSpPr/>
            <p:nvPr/>
          </p:nvSpPr>
          <p:spPr>
            <a:xfrm>
              <a:off x="5555400" y="1532925"/>
              <a:ext cx="47025" cy="47050"/>
            </a:xfrm>
            <a:custGeom>
              <a:avLst/>
              <a:gdLst/>
              <a:ahLst/>
              <a:cxnLst/>
              <a:rect l="l" t="t" r="r" b="b"/>
              <a:pathLst>
                <a:path w="1881" h="1882" extrusionOk="0">
                  <a:moveTo>
                    <a:pt x="940" y="1"/>
                  </a:moveTo>
                  <a:lnTo>
                    <a:pt x="738" y="19"/>
                  </a:lnTo>
                  <a:lnTo>
                    <a:pt x="572" y="75"/>
                  </a:lnTo>
                  <a:lnTo>
                    <a:pt x="406" y="148"/>
                  </a:lnTo>
                  <a:lnTo>
                    <a:pt x="277" y="259"/>
                  </a:lnTo>
                  <a:lnTo>
                    <a:pt x="148" y="407"/>
                  </a:lnTo>
                  <a:lnTo>
                    <a:pt x="74" y="554"/>
                  </a:lnTo>
                  <a:lnTo>
                    <a:pt x="18" y="738"/>
                  </a:lnTo>
                  <a:lnTo>
                    <a:pt x="0" y="923"/>
                  </a:lnTo>
                  <a:lnTo>
                    <a:pt x="0" y="1126"/>
                  </a:lnTo>
                  <a:lnTo>
                    <a:pt x="55" y="1292"/>
                  </a:lnTo>
                  <a:lnTo>
                    <a:pt x="148" y="1457"/>
                  </a:lnTo>
                  <a:lnTo>
                    <a:pt x="240" y="1605"/>
                  </a:lnTo>
                  <a:lnTo>
                    <a:pt x="387" y="1716"/>
                  </a:lnTo>
                  <a:lnTo>
                    <a:pt x="535" y="1808"/>
                  </a:lnTo>
                  <a:lnTo>
                    <a:pt x="719" y="1863"/>
                  </a:lnTo>
                  <a:lnTo>
                    <a:pt x="903" y="1882"/>
                  </a:lnTo>
                  <a:lnTo>
                    <a:pt x="1106" y="1863"/>
                  </a:lnTo>
                  <a:lnTo>
                    <a:pt x="1291" y="1826"/>
                  </a:lnTo>
                  <a:lnTo>
                    <a:pt x="1457" y="1734"/>
                  </a:lnTo>
                  <a:lnTo>
                    <a:pt x="1604" y="1623"/>
                  </a:lnTo>
                  <a:lnTo>
                    <a:pt x="1715" y="1476"/>
                  </a:lnTo>
                  <a:lnTo>
                    <a:pt x="1807" y="1310"/>
                  </a:lnTo>
                  <a:lnTo>
                    <a:pt x="1862" y="1126"/>
                  </a:lnTo>
                  <a:lnTo>
                    <a:pt x="1881" y="923"/>
                  </a:lnTo>
                  <a:lnTo>
                    <a:pt x="1862" y="738"/>
                  </a:lnTo>
                  <a:lnTo>
                    <a:pt x="1807" y="554"/>
                  </a:lnTo>
                  <a:lnTo>
                    <a:pt x="1715" y="407"/>
                  </a:lnTo>
                  <a:lnTo>
                    <a:pt x="1604" y="259"/>
                  </a:lnTo>
                  <a:lnTo>
                    <a:pt x="1457" y="148"/>
                  </a:lnTo>
                  <a:lnTo>
                    <a:pt x="1309" y="75"/>
                  </a:lnTo>
                  <a:lnTo>
                    <a:pt x="1125" y="19"/>
                  </a:lnTo>
                  <a:lnTo>
                    <a:pt x="9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2" name="Google Shape;1442;p5"/>
            <p:cNvSpPr/>
            <p:nvPr/>
          </p:nvSpPr>
          <p:spPr>
            <a:xfrm>
              <a:off x="5056175" y="1116700"/>
              <a:ext cx="46575" cy="46575"/>
            </a:xfrm>
            <a:custGeom>
              <a:avLst/>
              <a:gdLst/>
              <a:ahLst/>
              <a:cxnLst/>
              <a:rect l="l" t="t" r="r" b="b"/>
              <a:pathLst>
                <a:path w="1863" h="1863" extrusionOk="0">
                  <a:moveTo>
                    <a:pt x="756" y="0"/>
                  </a:moveTo>
                  <a:lnTo>
                    <a:pt x="572" y="56"/>
                  </a:lnTo>
                  <a:lnTo>
                    <a:pt x="406" y="129"/>
                  </a:lnTo>
                  <a:lnTo>
                    <a:pt x="277" y="240"/>
                  </a:lnTo>
                  <a:lnTo>
                    <a:pt x="148" y="387"/>
                  </a:lnTo>
                  <a:lnTo>
                    <a:pt x="74" y="535"/>
                  </a:lnTo>
                  <a:lnTo>
                    <a:pt x="19" y="719"/>
                  </a:lnTo>
                  <a:lnTo>
                    <a:pt x="1" y="904"/>
                  </a:lnTo>
                  <a:lnTo>
                    <a:pt x="1" y="1106"/>
                  </a:lnTo>
                  <a:lnTo>
                    <a:pt x="56" y="1272"/>
                  </a:lnTo>
                  <a:lnTo>
                    <a:pt x="130" y="1438"/>
                  </a:lnTo>
                  <a:lnTo>
                    <a:pt x="240" y="1586"/>
                  </a:lnTo>
                  <a:lnTo>
                    <a:pt x="388" y="1697"/>
                  </a:lnTo>
                  <a:lnTo>
                    <a:pt x="535" y="1789"/>
                  </a:lnTo>
                  <a:lnTo>
                    <a:pt x="720" y="1844"/>
                  </a:lnTo>
                  <a:lnTo>
                    <a:pt x="904" y="1862"/>
                  </a:lnTo>
                  <a:lnTo>
                    <a:pt x="1107" y="1844"/>
                  </a:lnTo>
                  <a:lnTo>
                    <a:pt x="1273" y="1789"/>
                  </a:lnTo>
                  <a:lnTo>
                    <a:pt x="1439" y="1715"/>
                  </a:lnTo>
                  <a:lnTo>
                    <a:pt x="1586" y="1604"/>
                  </a:lnTo>
                  <a:lnTo>
                    <a:pt x="1697" y="1475"/>
                  </a:lnTo>
                  <a:lnTo>
                    <a:pt x="1789" y="1309"/>
                  </a:lnTo>
                  <a:lnTo>
                    <a:pt x="1844" y="1143"/>
                  </a:lnTo>
                  <a:lnTo>
                    <a:pt x="1863" y="941"/>
                  </a:lnTo>
                  <a:lnTo>
                    <a:pt x="1844" y="756"/>
                  </a:lnTo>
                  <a:lnTo>
                    <a:pt x="1789" y="572"/>
                  </a:lnTo>
                  <a:lnTo>
                    <a:pt x="1715" y="406"/>
                  </a:lnTo>
                  <a:lnTo>
                    <a:pt x="1605" y="277"/>
                  </a:lnTo>
                  <a:lnTo>
                    <a:pt x="1476" y="148"/>
                  </a:lnTo>
                  <a:lnTo>
                    <a:pt x="1310" y="74"/>
                  </a:lnTo>
                  <a:lnTo>
                    <a:pt x="1144"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3" name="Google Shape;1443;p5"/>
            <p:cNvSpPr/>
            <p:nvPr/>
          </p:nvSpPr>
          <p:spPr>
            <a:xfrm>
              <a:off x="4924800" y="930925"/>
              <a:ext cx="46575" cy="46575"/>
            </a:xfrm>
            <a:custGeom>
              <a:avLst/>
              <a:gdLst/>
              <a:ahLst/>
              <a:cxnLst/>
              <a:rect l="l" t="t" r="r" b="b"/>
              <a:pathLst>
                <a:path w="1863" h="1863" extrusionOk="0">
                  <a:moveTo>
                    <a:pt x="904" y="1"/>
                  </a:moveTo>
                  <a:lnTo>
                    <a:pt x="720" y="19"/>
                  </a:lnTo>
                  <a:lnTo>
                    <a:pt x="535" y="74"/>
                  </a:lnTo>
                  <a:lnTo>
                    <a:pt x="388" y="167"/>
                  </a:lnTo>
                  <a:lnTo>
                    <a:pt x="240" y="277"/>
                  </a:lnTo>
                  <a:lnTo>
                    <a:pt x="148" y="425"/>
                  </a:lnTo>
                  <a:lnTo>
                    <a:pt x="56" y="591"/>
                  </a:lnTo>
                  <a:lnTo>
                    <a:pt x="19" y="775"/>
                  </a:lnTo>
                  <a:lnTo>
                    <a:pt x="1" y="959"/>
                  </a:lnTo>
                  <a:lnTo>
                    <a:pt x="19" y="1144"/>
                  </a:lnTo>
                  <a:lnTo>
                    <a:pt x="74" y="1328"/>
                  </a:lnTo>
                  <a:lnTo>
                    <a:pt x="167" y="1476"/>
                  </a:lnTo>
                  <a:lnTo>
                    <a:pt x="277" y="1623"/>
                  </a:lnTo>
                  <a:lnTo>
                    <a:pt x="425" y="1734"/>
                  </a:lnTo>
                  <a:lnTo>
                    <a:pt x="572" y="1808"/>
                  </a:lnTo>
                  <a:lnTo>
                    <a:pt x="757" y="1863"/>
                  </a:lnTo>
                  <a:lnTo>
                    <a:pt x="959" y="1863"/>
                  </a:lnTo>
                  <a:lnTo>
                    <a:pt x="1144" y="1844"/>
                  </a:lnTo>
                  <a:lnTo>
                    <a:pt x="1328" y="1789"/>
                  </a:lnTo>
                  <a:lnTo>
                    <a:pt x="1476" y="1697"/>
                  </a:lnTo>
                  <a:lnTo>
                    <a:pt x="1605" y="1586"/>
                  </a:lnTo>
                  <a:lnTo>
                    <a:pt x="1715" y="1439"/>
                  </a:lnTo>
                  <a:lnTo>
                    <a:pt x="1808" y="1291"/>
                  </a:lnTo>
                  <a:lnTo>
                    <a:pt x="1844" y="1107"/>
                  </a:lnTo>
                  <a:lnTo>
                    <a:pt x="1863" y="904"/>
                  </a:lnTo>
                  <a:lnTo>
                    <a:pt x="1844" y="720"/>
                  </a:lnTo>
                  <a:lnTo>
                    <a:pt x="1789" y="535"/>
                  </a:lnTo>
                  <a:lnTo>
                    <a:pt x="1697" y="388"/>
                  </a:lnTo>
                  <a:lnTo>
                    <a:pt x="1586" y="259"/>
                  </a:lnTo>
                  <a:lnTo>
                    <a:pt x="1439" y="148"/>
                  </a:lnTo>
                  <a:lnTo>
                    <a:pt x="1273" y="56"/>
                  </a:lnTo>
                  <a:lnTo>
                    <a:pt x="1107" y="19"/>
                  </a:lnTo>
                  <a:lnTo>
                    <a:pt x="9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4" name="Google Shape;1444;p5"/>
            <p:cNvSpPr/>
            <p:nvPr/>
          </p:nvSpPr>
          <p:spPr>
            <a:xfrm>
              <a:off x="4807250" y="662200"/>
              <a:ext cx="47525" cy="47950"/>
            </a:xfrm>
            <a:custGeom>
              <a:avLst/>
              <a:gdLst/>
              <a:ahLst/>
              <a:cxnLst/>
              <a:rect l="l" t="t" r="r" b="b"/>
              <a:pathLst>
                <a:path w="1901" h="1918" extrusionOk="0">
                  <a:moveTo>
                    <a:pt x="978" y="0"/>
                  </a:moveTo>
                  <a:lnTo>
                    <a:pt x="775" y="19"/>
                  </a:lnTo>
                  <a:lnTo>
                    <a:pt x="591" y="74"/>
                  </a:lnTo>
                  <a:lnTo>
                    <a:pt x="425" y="148"/>
                  </a:lnTo>
                  <a:lnTo>
                    <a:pt x="277" y="258"/>
                  </a:lnTo>
                  <a:lnTo>
                    <a:pt x="167" y="406"/>
                  </a:lnTo>
                  <a:lnTo>
                    <a:pt x="75" y="572"/>
                  </a:lnTo>
                  <a:lnTo>
                    <a:pt x="19" y="756"/>
                  </a:lnTo>
                  <a:lnTo>
                    <a:pt x="1" y="959"/>
                  </a:lnTo>
                  <a:lnTo>
                    <a:pt x="19" y="1143"/>
                  </a:lnTo>
                  <a:lnTo>
                    <a:pt x="75" y="1328"/>
                  </a:lnTo>
                  <a:lnTo>
                    <a:pt x="148" y="1494"/>
                  </a:lnTo>
                  <a:lnTo>
                    <a:pt x="259" y="1623"/>
                  </a:lnTo>
                  <a:lnTo>
                    <a:pt x="407" y="1733"/>
                  </a:lnTo>
                  <a:lnTo>
                    <a:pt x="554" y="1826"/>
                  </a:lnTo>
                  <a:lnTo>
                    <a:pt x="738" y="1881"/>
                  </a:lnTo>
                  <a:lnTo>
                    <a:pt x="923" y="1918"/>
                  </a:lnTo>
                  <a:lnTo>
                    <a:pt x="1126" y="1899"/>
                  </a:lnTo>
                  <a:lnTo>
                    <a:pt x="1310" y="1844"/>
                  </a:lnTo>
                  <a:lnTo>
                    <a:pt x="1476" y="1752"/>
                  </a:lnTo>
                  <a:lnTo>
                    <a:pt x="1623" y="1641"/>
                  </a:lnTo>
                  <a:lnTo>
                    <a:pt x="1734" y="1494"/>
                  </a:lnTo>
                  <a:lnTo>
                    <a:pt x="1826" y="1328"/>
                  </a:lnTo>
                  <a:lnTo>
                    <a:pt x="1882" y="1143"/>
                  </a:lnTo>
                  <a:lnTo>
                    <a:pt x="1900" y="959"/>
                  </a:lnTo>
                  <a:lnTo>
                    <a:pt x="1882" y="756"/>
                  </a:lnTo>
                  <a:lnTo>
                    <a:pt x="1845" y="590"/>
                  </a:lnTo>
                  <a:lnTo>
                    <a:pt x="1753" y="424"/>
                  </a:lnTo>
                  <a:lnTo>
                    <a:pt x="1642" y="277"/>
                  </a:lnTo>
                  <a:lnTo>
                    <a:pt x="1494" y="166"/>
                  </a:lnTo>
                  <a:lnTo>
                    <a:pt x="1347" y="74"/>
                  </a:lnTo>
                  <a:lnTo>
                    <a:pt x="1163" y="19"/>
                  </a:lnTo>
                  <a:lnTo>
                    <a:pt x="9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5" name="Google Shape;1445;p5"/>
            <p:cNvSpPr/>
            <p:nvPr/>
          </p:nvSpPr>
          <p:spPr>
            <a:xfrm>
              <a:off x="4704925" y="317400"/>
              <a:ext cx="46575" cy="46575"/>
            </a:xfrm>
            <a:custGeom>
              <a:avLst/>
              <a:gdLst/>
              <a:ahLst/>
              <a:cxnLst/>
              <a:rect l="l" t="t" r="r" b="b"/>
              <a:pathLst>
                <a:path w="1863" h="1863" extrusionOk="0">
                  <a:moveTo>
                    <a:pt x="941" y="0"/>
                  </a:moveTo>
                  <a:lnTo>
                    <a:pt x="738" y="19"/>
                  </a:lnTo>
                  <a:lnTo>
                    <a:pt x="572" y="74"/>
                  </a:lnTo>
                  <a:lnTo>
                    <a:pt x="406" y="148"/>
                  </a:lnTo>
                  <a:lnTo>
                    <a:pt x="277" y="259"/>
                  </a:lnTo>
                  <a:lnTo>
                    <a:pt x="167" y="406"/>
                  </a:lnTo>
                  <a:lnTo>
                    <a:pt x="74" y="554"/>
                  </a:lnTo>
                  <a:lnTo>
                    <a:pt x="19" y="738"/>
                  </a:lnTo>
                  <a:lnTo>
                    <a:pt x="1" y="922"/>
                  </a:lnTo>
                  <a:lnTo>
                    <a:pt x="19" y="1125"/>
                  </a:lnTo>
                  <a:lnTo>
                    <a:pt x="74" y="1309"/>
                  </a:lnTo>
                  <a:lnTo>
                    <a:pt x="148" y="1457"/>
                  </a:lnTo>
                  <a:lnTo>
                    <a:pt x="259" y="1604"/>
                  </a:lnTo>
                  <a:lnTo>
                    <a:pt x="406" y="1715"/>
                  </a:lnTo>
                  <a:lnTo>
                    <a:pt x="554" y="1789"/>
                  </a:lnTo>
                  <a:lnTo>
                    <a:pt x="738" y="1844"/>
                  </a:lnTo>
                  <a:lnTo>
                    <a:pt x="941" y="1863"/>
                  </a:lnTo>
                  <a:lnTo>
                    <a:pt x="1125" y="1844"/>
                  </a:lnTo>
                  <a:lnTo>
                    <a:pt x="1310" y="1789"/>
                  </a:lnTo>
                  <a:lnTo>
                    <a:pt x="1457" y="1715"/>
                  </a:lnTo>
                  <a:lnTo>
                    <a:pt x="1605" y="1604"/>
                  </a:lnTo>
                  <a:lnTo>
                    <a:pt x="1715" y="1457"/>
                  </a:lnTo>
                  <a:lnTo>
                    <a:pt x="1789" y="1309"/>
                  </a:lnTo>
                  <a:lnTo>
                    <a:pt x="1844" y="1125"/>
                  </a:lnTo>
                  <a:lnTo>
                    <a:pt x="1863" y="941"/>
                  </a:lnTo>
                  <a:lnTo>
                    <a:pt x="1844" y="738"/>
                  </a:lnTo>
                  <a:lnTo>
                    <a:pt x="1808" y="572"/>
                  </a:lnTo>
                  <a:lnTo>
                    <a:pt x="1715" y="406"/>
                  </a:lnTo>
                  <a:lnTo>
                    <a:pt x="1605" y="277"/>
                  </a:lnTo>
                  <a:lnTo>
                    <a:pt x="1476" y="148"/>
                  </a:lnTo>
                  <a:lnTo>
                    <a:pt x="1310" y="74"/>
                  </a:lnTo>
                  <a:lnTo>
                    <a:pt x="1125"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6" name="Google Shape;1446;p5"/>
            <p:cNvSpPr/>
            <p:nvPr/>
          </p:nvSpPr>
          <p:spPr>
            <a:xfrm>
              <a:off x="5940275" y="1684125"/>
              <a:ext cx="47050" cy="47050"/>
            </a:xfrm>
            <a:custGeom>
              <a:avLst/>
              <a:gdLst/>
              <a:ahLst/>
              <a:cxnLst/>
              <a:rect l="l" t="t" r="r" b="b"/>
              <a:pathLst>
                <a:path w="1882" h="1882" extrusionOk="0">
                  <a:moveTo>
                    <a:pt x="978" y="1"/>
                  </a:moveTo>
                  <a:lnTo>
                    <a:pt x="775" y="19"/>
                  </a:lnTo>
                  <a:lnTo>
                    <a:pt x="609" y="56"/>
                  </a:lnTo>
                  <a:lnTo>
                    <a:pt x="443" y="148"/>
                  </a:lnTo>
                  <a:lnTo>
                    <a:pt x="296" y="259"/>
                  </a:lnTo>
                  <a:lnTo>
                    <a:pt x="185" y="388"/>
                  </a:lnTo>
                  <a:lnTo>
                    <a:pt x="93" y="535"/>
                  </a:lnTo>
                  <a:lnTo>
                    <a:pt x="38" y="720"/>
                  </a:lnTo>
                  <a:lnTo>
                    <a:pt x="1" y="904"/>
                  </a:lnTo>
                  <a:lnTo>
                    <a:pt x="19" y="1107"/>
                  </a:lnTo>
                  <a:lnTo>
                    <a:pt x="75" y="1291"/>
                  </a:lnTo>
                  <a:lnTo>
                    <a:pt x="148" y="1457"/>
                  </a:lnTo>
                  <a:lnTo>
                    <a:pt x="259" y="1605"/>
                  </a:lnTo>
                  <a:lnTo>
                    <a:pt x="407" y="1715"/>
                  </a:lnTo>
                  <a:lnTo>
                    <a:pt x="572" y="1808"/>
                  </a:lnTo>
                  <a:lnTo>
                    <a:pt x="757" y="1863"/>
                  </a:lnTo>
                  <a:lnTo>
                    <a:pt x="960" y="1881"/>
                  </a:lnTo>
                  <a:lnTo>
                    <a:pt x="1144" y="1863"/>
                  </a:lnTo>
                  <a:lnTo>
                    <a:pt x="1328" y="1808"/>
                  </a:lnTo>
                  <a:lnTo>
                    <a:pt x="1476" y="1734"/>
                  </a:lnTo>
                  <a:lnTo>
                    <a:pt x="1623" y="1623"/>
                  </a:lnTo>
                  <a:lnTo>
                    <a:pt x="1734" y="1476"/>
                  </a:lnTo>
                  <a:lnTo>
                    <a:pt x="1808" y="1328"/>
                  </a:lnTo>
                  <a:lnTo>
                    <a:pt x="1863" y="1144"/>
                  </a:lnTo>
                  <a:lnTo>
                    <a:pt x="1882" y="959"/>
                  </a:lnTo>
                  <a:lnTo>
                    <a:pt x="1882" y="757"/>
                  </a:lnTo>
                  <a:lnTo>
                    <a:pt x="1826" y="591"/>
                  </a:lnTo>
                  <a:lnTo>
                    <a:pt x="1734" y="425"/>
                  </a:lnTo>
                  <a:lnTo>
                    <a:pt x="1642" y="277"/>
                  </a:lnTo>
                  <a:lnTo>
                    <a:pt x="1494" y="167"/>
                  </a:lnTo>
                  <a:lnTo>
                    <a:pt x="1347" y="74"/>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7" name="Google Shape;1447;p5"/>
            <p:cNvSpPr/>
            <p:nvPr/>
          </p:nvSpPr>
          <p:spPr>
            <a:xfrm>
              <a:off x="6020025" y="1698425"/>
              <a:ext cx="47500" cy="47025"/>
            </a:xfrm>
            <a:custGeom>
              <a:avLst/>
              <a:gdLst/>
              <a:ahLst/>
              <a:cxnLst/>
              <a:rect l="l" t="t" r="r" b="b"/>
              <a:pathLst>
                <a:path w="1900" h="1881" extrusionOk="0">
                  <a:moveTo>
                    <a:pt x="812" y="0"/>
                  </a:moveTo>
                  <a:lnTo>
                    <a:pt x="628" y="55"/>
                  </a:lnTo>
                  <a:lnTo>
                    <a:pt x="462" y="129"/>
                  </a:lnTo>
                  <a:lnTo>
                    <a:pt x="314" y="240"/>
                  </a:lnTo>
                  <a:lnTo>
                    <a:pt x="185" y="387"/>
                  </a:lnTo>
                  <a:lnTo>
                    <a:pt x="93" y="535"/>
                  </a:lnTo>
                  <a:lnTo>
                    <a:pt x="38" y="719"/>
                  </a:lnTo>
                  <a:lnTo>
                    <a:pt x="1" y="922"/>
                  </a:lnTo>
                  <a:lnTo>
                    <a:pt x="19" y="1106"/>
                  </a:lnTo>
                  <a:lnTo>
                    <a:pt x="74" y="1291"/>
                  </a:lnTo>
                  <a:lnTo>
                    <a:pt x="148" y="1457"/>
                  </a:lnTo>
                  <a:lnTo>
                    <a:pt x="259" y="1586"/>
                  </a:lnTo>
                  <a:lnTo>
                    <a:pt x="388" y="1715"/>
                  </a:lnTo>
                  <a:lnTo>
                    <a:pt x="535" y="1807"/>
                  </a:lnTo>
                  <a:lnTo>
                    <a:pt x="720" y="1862"/>
                  </a:lnTo>
                  <a:lnTo>
                    <a:pt x="904" y="1881"/>
                  </a:lnTo>
                  <a:lnTo>
                    <a:pt x="1107" y="1881"/>
                  </a:lnTo>
                  <a:lnTo>
                    <a:pt x="1291" y="1826"/>
                  </a:lnTo>
                  <a:lnTo>
                    <a:pt x="1457" y="1752"/>
                  </a:lnTo>
                  <a:lnTo>
                    <a:pt x="1605" y="1641"/>
                  </a:lnTo>
                  <a:lnTo>
                    <a:pt x="1734" y="1512"/>
                  </a:lnTo>
                  <a:lnTo>
                    <a:pt x="1826" y="1346"/>
                  </a:lnTo>
                  <a:lnTo>
                    <a:pt x="1881" y="1162"/>
                  </a:lnTo>
                  <a:lnTo>
                    <a:pt x="1900" y="977"/>
                  </a:lnTo>
                  <a:lnTo>
                    <a:pt x="1881" y="775"/>
                  </a:lnTo>
                  <a:lnTo>
                    <a:pt x="1844" y="590"/>
                  </a:lnTo>
                  <a:lnTo>
                    <a:pt x="1771" y="443"/>
                  </a:lnTo>
                  <a:lnTo>
                    <a:pt x="1660" y="295"/>
                  </a:lnTo>
                  <a:lnTo>
                    <a:pt x="1531" y="185"/>
                  </a:lnTo>
                  <a:lnTo>
                    <a:pt x="1365" y="92"/>
                  </a:lnTo>
                  <a:lnTo>
                    <a:pt x="1199"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8" name="Google Shape;1448;p5"/>
            <p:cNvSpPr/>
            <p:nvPr/>
          </p:nvSpPr>
          <p:spPr>
            <a:xfrm>
              <a:off x="4990250" y="1024950"/>
              <a:ext cx="47050" cy="47050"/>
            </a:xfrm>
            <a:custGeom>
              <a:avLst/>
              <a:gdLst/>
              <a:ahLst/>
              <a:cxnLst/>
              <a:rect l="l" t="t" r="r" b="b"/>
              <a:pathLst>
                <a:path w="1882" h="1882" extrusionOk="0">
                  <a:moveTo>
                    <a:pt x="978" y="1"/>
                  </a:moveTo>
                  <a:lnTo>
                    <a:pt x="775" y="19"/>
                  </a:lnTo>
                  <a:lnTo>
                    <a:pt x="591" y="56"/>
                  </a:lnTo>
                  <a:lnTo>
                    <a:pt x="425" y="148"/>
                  </a:lnTo>
                  <a:lnTo>
                    <a:pt x="277" y="259"/>
                  </a:lnTo>
                  <a:lnTo>
                    <a:pt x="148" y="407"/>
                  </a:lnTo>
                  <a:lnTo>
                    <a:pt x="75" y="573"/>
                  </a:lnTo>
                  <a:lnTo>
                    <a:pt x="19" y="757"/>
                  </a:lnTo>
                  <a:lnTo>
                    <a:pt x="1" y="960"/>
                  </a:lnTo>
                  <a:lnTo>
                    <a:pt x="19" y="1144"/>
                  </a:lnTo>
                  <a:lnTo>
                    <a:pt x="75" y="1329"/>
                  </a:lnTo>
                  <a:lnTo>
                    <a:pt x="148" y="1476"/>
                  </a:lnTo>
                  <a:lnTo>
                    <a:pt x="277" y="1624"/>
                  </a:lnTo>
                  <a:lnTo>
                    <a:pt x="407" y="1734"/>
                  </a:lnTo>
                  <a:lnTo>
                    <a:pt x="572" y="1808"/>
                  </a:lnTo>
                  <a:lnTo>
                    <a:pt x="738" y="1863"/>
                  </a:lnTo>
                  <a:lnTo>
                    <a:pt x="941" y="1882"/>
                  </a:lnTo>
                  <a:lnTo>
                    <a:pt x="1126" y="1863"/>
                  </a:lnTo>
                  <a:lnTo>
                    <a:pt x="1310" y="1808"/>
                  </a:lnTo>
                  <a:lnTo>
                    <a:pt x="1457" y="1734"/>
                  </a:lnTo>
                  <a:lnTo>
                    <a:pt x="1605" y="1624"/>
                  </a:lnTo>
                  <a:lnTo>
                    <a:pt x="1716" y="1476"/>
                  </a:lnTo>
                  <a:lnTo>
                    <a:pt x="1808" y="1329"/>
                  </a:lnTo>
                  <a:lnTo>
                    <a:pt x="1863" y="1144"/>
                  </a:lnTo>
                  <a:lnTo>
                    <a:pt x="1882" y="960"/>
                  </a:lnTo>
                  <a:lnTo>
                    <a:pt x="1863" y="775"/>
                  </a:lnTo>
                  <a:lnTo>
                    <a:pt x="1808" y="591"/>
                  </a:lnTo>
                  <a:lnTo>
                    <a:pt x="1734" y="425"/>
                  </a:lnTo>
                  <a:lnTo>
                    <a:pt x="1623" y="278"/>
                  </a:lnTo>
                  <a:lnTo>
                    <a:pt x="1494" y="167"/>
                  </a:lnTo>
                  <a:lnTo>
                    <a:pt x="1328" y="75"/>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9" name="Google Shape;1449;p5"/>
            <p:cNvSpPr/>
            <p:nvPr/>
          </p:nvSpPr>
          <p:spPr>
            <a:xfrm>
              <a:off x="6097475" y="1712700"/>
              <a:ext cx="47025" cy="47050"/>
            </a:xfrm>
            <a:custGeom>
              <a:avLst/>
              <a:gdLst/>
              <a:ahLst/>
              <a:cxnLst/>
              <a:rect l="l" t="t" r="r" b="b"/>
              <a:pathLst>
                <a:path w="1881" h="1882" extrusionOk="0">
                  <a:moveTo>
                    <a:pt x="922" y="1"/>
                  </a:moveTo>
                  <a:lnTo>
                    <a:pt x="719" y="19"/>
                  </a:lnTo>
                  <a:lnTo>
                    <a:pt x="553" y="75"/>
                  </a:lnTo>
                  <a:lnTo>
                    <a:pt x="387" y="167"/>
                  </a:lnTo>
                  <a:lnTo>
                    <a:pt x="258" y="277"/>
                  </a:lnTo>
                  <a:lnTo>
                    <a:pt x="148" y="406"/>
                  </a:lnTo>
                  <a:lnTo>
                    <a:pt x="56" y="572"/>
                  </a:lnTo>
                  <a:lnTo>
                    <a:pt x="19" y="757"/>
                  </a:lnTo>
                  <a:lnTo>
                    <a:pt x="0" y="941"/>
                  </a:lnTo>
                  <a:lnTo>
                    <a:pt x="19" y="1144"/>
                  </a:lnTo>
                  <a:lnTo>
                    <a:pt x="74" y="1328"/>
                  </a:lnTo>
                  <a:lnTo>
                    <a:pt x="148" y="1494"/>
                  </a:lnTo>
                  <a:lnTo>
                    <a:pt x="277" y="1623"/>
                  </a:lnTo>
                  <a:lnTo>
                    <a:pt x="424" y="1734"/>
                  </a:lnTo>
                  <a:lnTo>
                    <a:pt x="572" y="1826"/>
                  </a:lnTo>
                  <a:lnTo>
                    <a:pt x="775" y="1881"/>
                  </a:lnTo>
                  <a:lnTo>
                    <a:pt x="959" y="1881"/>
                  </a:lnTo>
                  <a:lnTo>
                    <a:pt x="1162" y="1863"/>
                  </a:lnTo>
                  <a:lnTo>
                    <a:pt x="1328" y="1808"/>
                  </a:lnTo>
                  <a:lnTo>
                    <a:pt x="1494" y="1716"/>
                  </a:lnTo>
                  <a:lnTo>
                    <a:pt x="1623" y="1605"/>
                  </a:lnTo>
                  <a:lnTo>
                    <a:pt x="1733" y="1476"/>
                  </a:lnTo>
                  <a:lnTo>
                    <a:pt x="1807" y="1310"/>
                  </a:lnTo>
                  <a:lnTo>
                    <a:pt x="1863" y="1144"/>
                  </a:lnTo>
                  <a:lnTo>
                    <a:pt x="1881" y="941"/>
                  </a:lnTo>
                  <a:lnTo>
                    <a:pt x="1863" y="738"/>
                  </a:lnTo>
                  <a:lnTo>
                    <a:pt x="1807" y="554"/>
                  </a:lnTo>
                  <a:lnTo>
                    <a:pt x="1733" y="406"/>
                  </a:lnTo>
                  <a:lnTo>
                    <a:pt x="1604" y="259"/>
                  </a:lnTo>
                  <a:lnTo>
                    <a:pt x="1457" y="148"/>
                  </a:lnTo>
                  <a:lnTo>
                    <a:pt x="1291" y="56"/>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0" name="Google Shape;1450;p5"/>
            <p:cNvSpPr/>
            <p:nvPr/>
          </p:nvSpPr>
          <p:spPr>
            <a:xfrm>
              <a:off x="6177225" y="1723775"/>
              <a:ext cx="47500" cy="47500"/>
            </a:xfrm>
            <a:custGeom>
              <a:avLst/>
              <a:gdLst/>
              <a:ahLst/>
              <a:cxnLst/>
              <a:rect l="l" t="t" r="r" b="b"/>
              <a:pathLst>
                <a:path w="1900" h="1900" extrusionOk="0">
                  <a:moveTo>
                    <a:pt x="977" y="0"/>
                  </a:moveTo>
                  <a:lnTo>
                    <a:pt x="793" y="19"/>
                  </a:lnTo>
                  <a:lnTo>
                    <a:pt x="609" y="74"/>
                  </a:lnTo>
                  <a:lnTo>
                    <a:pt x="424" y="148"/>
                  </a:lnTo>
                  <a:lnTo>
                    <a:pt x="295" y="258"/>
                  </a:lnTo>
                  <a:lnTo>
                    <a:pt x="166" y="406"/>
                  </a:lnTo>
                  <a:lnTo>
                    <a:pt x="74" y="572"/>
                  </a:lnTo>
                  <a:lnTo>
                    <a:pt x="19" y="738"/>
                  </a:lnTo>
                  <a:lnTo>
                    <a:pt x="0" y="941"/>
                  </a:lnTo>
                  <a:lnTo>
                    <a:pt x="19" y="1143"/>
                  </a:lnTo>
                  <a:lnTo>
                    <a:pt x="55" y="1309"/>
                  </a:lnTo>
                  <a:lnTo>
                    <a:pt x="148" y="1475"/>
                  </a:lnTo>
                  <a:lnTo>
                    <a:pt x="258" y="1623"/>
                  </a:lnTo>
                  <a:lnTo>
                    <a:pt x="387" y="1733"/>
                  </a:lnTo>
                  <a:lnTo>
                    <a:pt x="535" y="1826"/>
                  </a:lnTo>
                  <a:lnTo>
                    <a:pt x="719" y="1881"/>
                  </a:lnTo>
                  <a:lnTo>
                    <a:pt x="904" y="1899"/>
                  </a:lnTo>
                  <a:lnTo>
                    <a:pt x="1106" y="1899"/>
                  </a:lnTo>
                  <a:lnTo>
                    <a:pt x="1291" y="1844"/>
                  </a:lnTo>
                  <a:lnTo>
                    <a:pt x="1457" y="1752"/>
                  </a:lnTo>
                  <a:lnTo>
                    <a:pt x="1604" y="1641"/>
                  </a:lnTo>
                  <a:lnTo>
                    <a:pt x="1715" y="1512"/>
                  </a:lnTo>
                  <a:lnTo>
                    <a:pt x="1807" y="1346"/>
                  </a:lnTo>
                  <a:lnTo>
                    <a:pt x="1862" y="1162"/>
                  </a:lnTo>
                  <a:lnTo>
                    <a:pt x="1899" y="959"/>
                  </a:lnTo>
                  <a:lnTo>
                    <a:pt x="1881" y="775"/>
                  </a:lnTo>
                  <a:lnTo>
                    <a:pt x="1825" y="590"/>
                  </a:lnTo>
                  <a:lnTo>
                    <a:pt x="1752" y="443"/>
                  </a:lnTo>
                  <a:lnTo>
                    <a:pt x="1641" y="295"/>
                  </a:lnTo>
                  <a:lnTo>
                    <a:pt x="1512" y="185"/>
                  </a:lnTo>
                  <a:lnTo>
                    <a:pt x="1346" y="92"/>
                  </a:lnTo>
                  <a:lnTo>
                    <a:pt x="1180" y="37"/>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1" name="Google Shape;1451;p5"/>
            <p:cNvSpPr/>
            <p:nvPr/>
          </p:nvSpPr>
          <p:spPr>
            <a:xfrm>
              <a:off x="6257425" y="1738525"/>
              <a:ext cx="46575" cy="46575"/>
            </a:xfrm>
            <a:custGeom>
              <a:avLst/>
              <a:gdLst/>
              <a:ahLst/>
              <a:cxnLst/>
              <a:rect l="l" t="t" r="r" b="b"/>
              <a:pathLst>
                <a:path w="1863" h="1863" extrusionOk="0">
                  <a:moveTo>
                    <a:pt x="904" y="0"/>
                  </a:moveTo>
                  <a:lnTo>
                    <a:pt x="719" y="19"/>
                  </a:lnTo>
                  <a:lnTo>
                    <a:pt x="535" y="74"/>
                  </a:lnTo>
                  <a:lnTo>
                    <a:pt x="388" y="166"/>
                  </a:lnTo>
                  <a:lnTo>
                    <a:pt x="258" y="295"/>
                  </a:lnTo>
                  <a:lnTo>
                    <a:pt x="148" y="424"/>
                  </a:lnTo>
                  <a:lnTo>
                    <a:pt x="56" y="590"/>
                  </a:lnTo>
                  <a:lnTo>
                    <a:pt x="19" y="775"/>
                  </a:lnTo>
                  <a:lnTo>
                    <a:pt x="0" y="959"/>
                  </a:lnTo>
                  <a:lnTo>
                    <a:pt x="19" y="1162"/>
                  </a:lnTo>
                  <a:lnTo>
                    <a:pt x="74" y="1328"/>
                  </a:lnTo>
                  <a:lnTo>
                    <a:pt x="166" y="1494"/>
                  </a:lnTo>
                  <a:lnTo>
                    <a:pt x="277" y="1623"/>
                  </a:lnTo>
                  <a:lnTo>
                    <a:pt x="424" y="1733"/>
                  </a:lnTo>
                  <a:lnTo>
                    <a:pt x="590" y="1807"/>
                  </a:lnTo>
                  <a:lnTo>
                    <a:pt x="756" y="1863"/>
                  </a:lnTo>
                  <a:lnTo>
                    <a:pt x="959" y="1863"/>
                  </a:lnTo>
                  <a:lnTo>
                    <a:pt x="1143" y="1844"/>
                  </a:lnTo>
                  <a:lnTo>
                    <a:pt x="1328" y="1789"/>
                  </a:lnTo>
                  <a:lnTo>
                    <a:pt x="1475" y="1697"/>
                  </a:lnTo>
                  <a:lnTo>
                    <a:pt x="1623" y="1586"/>
                  </a:lnTo>
                  <a:lnTo>
                    <a:pt x="1733" y="1438"/>
                  </a:lnTo>
                  <a:lnTo>
                    <a:pt x="1807" y="1291"/>
                  </a:lnTo>
                  <a:lnTo>
                    <a:pt x="1863" y="1107"/>
                  </a:lnTo>
                  <a:lnTo>
                    <a:pt x="1863" y="904"/>
                  </a:lnTo>
                  <a:lnTo>
                    <a:pt x="1844" y="719"/>
                  </a:lnTo>
                  <a:lnTo>
                    <a:pt x="1789" y="553"/>
                  </a:lnTo>
                  <a:lnTo>
                    <a:pt x="1697" y="388"/>
                  </a:lnTo>
                  <a:lnTo>
                    <a:pt x="1586" y="258"/>
                  </a:lnTo>
                  <a:lnTo>
                    <a:pt x="1438" y="148"/>
                  </a:lnTo>
                  <a:lnTo>
                    <a:pt x="1291" y="74"/>
                  </a:lnTo>
                  <a:lnTo>
                    <a:pt x="1107"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2" name="Google Shape;1452;p5"/>
            <p:cNvSpPr/>
            <p:nvPr/>
          </p:nvSpPr>
          <p:spPr>
            <a:xfrm>
              <a:off x="4742725" y="571850"/>
              <a:ext cx="45650" cy="45650"/>
            </a:xfrm>
            <a:custGeom>
              <a:avLst/>
              <a:gdLst/>
              <a:ahLst/>
              <a:cxnLst/>
              <a:rect l="l" t="t" r="r" b="b"/>
              <a:pathLst>
                <a:path w="1826" h="1826" extrusionOk="0">
                  <a:moveTo>
                    <a:pt x="904" y="0"/>
                  </a:moveTo>
                  <a:lnTo>
                    <a:pt x="720" y="19"/>
                  </a:lnTo>
                  <a:lnTo>
                    <a:pt x="554" y="74"/>
                  </a:lnTo>
                  <a:lnTo>
                    <a:pt x="406" y="166"/>
                  </a:lnTo>
                  <a:lnTo>
                    <a:pt x="277" y="277"/>
                  </a:lnTo>
                  <a:lnTo>
                    <a:pt x="148" y="406"/>
                  </a:lnTo>
                  <a:lnTo>
                    <a:pt x="74" y="553"/>
                  </a:lnTo>
                  <a:lnTo>
                    <a:pt x="19" y="719"/>
                  </a:lnTo>
                  <a:lnTo>
                    <a:pt x="1" y="904"/>
                  </a:lnTo>
                  <a:lnTo>
                    <a:pt x="19" y="1088"/>
                  </a:lnTo>
                  <a:lnTo>
                    <a:pt x="74" y="1272"/>
                  </a:lnTo>
                  <a:lnTo>
                    <a:pt x="148" y="1420"/>
                  </a:lnTo>
                  <a:lnTo>
                    <a:pt x="277" y="1567"/>
                  </a:lnTo>
                  <a:lnTo>
                    <a:pt x="406" y="1678"/>
                  </a:lnTo>
                  <a:lnTo>
                    <a:pt x="572" y="1770"/>
                  </a:lnTo>
                  <a:lnTo>
                    <a:pt x="757" y="1807"/>
                  </a:lnTo>
                  <a:lnTo>
                    <a:pt x="941" y="1826"/>
                  </a:lnTo>
                  <a:lnTo>
                    <a:pt x="1125" y="1807"/>
                  </a:lnTo>
                  <a:lnTo>
                    <a:pt x="1291" y="1733"/>
                  </a:lnTo>
                  <a:lnTo>
                    <a:pt x="1439" y="1660"/>
                  </a:lnTo>
                  <a:lnTo>
                    <a:pt x="1568" y="1531"/>
                  </a:lnTo>
                  <a:lnTo>
                    <a:pt x="1678" y="1402"/>
                  </a:lnTo>
                  <a:lnTo>
                    <a:pt x="1752" y="1254"/>
                  </a:lnTo>
                  <a:lnTo>
                    <a:pt x="1808" y="1070"/>
                  </a:lnTo>
                  <a:lnTo>
                    <a:pt x="1826" y="904"/>
                  </a:lnTo>
                  <a:lnTo>
                    <a:pt x="1789" y="719"/>
                  </a:lnTo>
                  <a:lnTo>
                    <a:pt x="1734" y="553"/>
                  </a:lnTo>
                  <a:lnTo>
                    <a:pt x="1660" y="406"/>
                  </a:lnTo>
                  <a:lnTo>
                    <a:pt x="1549" y="258"/>
                  </a:lnTo>
                  <a:lnTo>
                    <a:pt x="1402" y="166"/>
                  </a:lnTo>
                  <a:lnTo>
                    <a:pt x="1254" y="74"/>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3" name="Google Shape;1453;p5"/>
            <p:cNvSpPr/>
            <p:nvPr/>
          </p:nvSpPr>
          <p:spPr>
            <a:xfrm>
              <a:off x="5476100" y="1519575"/>
              <a:ext cx="45200" cy="45200"/>
            </a:xfrm>
            <a:custGeom>
              <a:avLst/>
              <a:gdLst/>
              <a:ahLst/>
              <a:cxnLst/>
              <a:rect l="l" t="t" r="r" b="b"/>
              <a:pathLst>
                <a:path w="1808" h="1808" extrusionOk="0">
                  <a:moveTo>
                    <a:pt x="775" y="0"/>
                  </a:moveTo>
                  <a:lnTo>
                    <a:pt x="609" y="55"/>
                  </a:lnTo>
                  <a:lnTo>
                    <a:pt x="443" y="129"/>
                  </a:lnTo>
                  <a:lnTo>
                    <a:pt x="314" y="240"/>
                  </a:lnTo>
                  <a:lnTo>
                    <a:pt x="185" y="369"/>
                  </a:lnTo>
                  <a:lnTo>
                    <a:pt x="93" y="516"/>
                  </a:lnTo>
                  <a:lnTo>
                    <a:pt x="38" y="682"/>
                  </a:lnTo>
                  <a:lnTo>
                    <a:pt x="1" y="867"/>
                  </a:lnTo>
                  <a:lnTo>
                    <a:pt x="19" y="1033"/>
                  </a:lnTo>
                  <a:lnTo>
                    <a:pt x="56" y="1217"/>
                  </a:lnTo>
                  <a:lnTo>
                    <a:pt x="130" y="1365"/>
                  </a:lnTo>
                  <a:lnTo>
                    <a:pt x="240" y="1512"/>
                  </a:lnTo>
                  <a:lnTo>
                    <a:pt x="369" y="1623"/>
                  </a:lnTo>
                  <a:lnTo>
                    <a:pt x="517" y="1715"/>
                  </a:lnTo>
                  <a:lnTo>
                    <a:pt x="683" y="1789"/>
                  </a:lnTo>
                  <a:lnTo>
                    <a:pt x="867" y="1807"/>
                  </a:lnTo>
                  <a:lnTo>
                    <a:pt x="1052" y="1807"/>
                  </a:lnTo>
                  <a:lnTo>
                    <a:pt x="1218" y="1752"/>
                  </a:lnTo>
                  <a:lnTo>
                    <a:pt x="1365" y="1678"/>
                  </a:lnTo>
                  <a:lnTo>
                    <a:pt x="1513" y="1567"/>
                  </a:lnTo>
                  <a:lnTo>
                    <a:pt x="1623" y="1438"/>
                  </a:lnTo>
                  <a:lnTo>
                    <a:pt x="1715" y="1291"/>
                  </a:lnTo>
                  <a:lnTo>
                    <a:pt x="1789" y="1125"/>
                  </a:lnTo>
                  <a:lnTo>
                    <a:pt x="1808" y="941"/>
                  </a:lnTo>
                  <a:lnTo>
                    <a:pt x="1808" y="775"/>
                  </a:lnTo>
                  <a:lnTo>
                    <a:pt x="1752" y="609"/>
                  </a:lnTo>
                  <a:lnTo>
                    <a:pt x="1679" y="443"/>
                  </a:lnTo>
                  <a:lnTo>
                    <a:pt x="1568" y="295"/>
                  </a:lnTo>
                  <a:lnTo>
                    <a:pt x="1439" y="185"/>
                  </a:lnTo>
                  <a:lnTo>
                    <a:pt x="1291" y="92"/>
                  </a:lnTo>
                  <a:lnTo>
                    <a:pt x="1125" y="19"/>
                  </a:lnTo>
                  <a:lnTo>
                    <a:pt x="9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4" name="Google Shape;1454;p5"/>
            <p:cNvSpPr/>
            <p:nvPr/>
          </p:nvSpPr>
          <p:spPr>
            <a:xfrm>
              <a:off x="5781250" y="1656475"/>
              <a:ext cx="45675" cy="45650"/>
            </a:xfrm>
            <a:custGeom>
              <a:avLst/>
              <a:gdLst/>
              <a:ahLst/>
              <a:cxnLst/>
              <a:rect l="l" t="t" r="r" b="b"/>
              <a:pathLst>
                <a:path w="1827" h="1826" extrusionOk="0">
                  <a:moveTo>
                    <a:pt x="904" y="0"/>
                  </a:moveTo>
                  <a:lnTo>
                    <a:pt x="720" y="19"/>
                  </a:lnTo>
                  <a:lnTo>
                    <a:pt x="554" y="74"/>
                  </a:lnTo>
                  <a:lnTo>
                    <a:pt x="406" y="148"/>
                  </a:lnTo>
                  <a:lnTo>
                    <a:pt x="277" y="258"/>
                  </a:lnTo>
                  <a:lnTo>
                    <a:pt x="167" y="388"/>
                  </a:lnTo>
                  <a:lnTo>
                    <a:pt x="74" y="553"/>
                  </a:lnTo>
                  <a:lnTo>
                    <a:pt x="19" y="719"/>
                  </a:lnTo>
                  <a:lnTo>
                    <a:pt x="1" y="904"/>
                  </a:lnTo>
                  <a:lnTo>
                    <a:pt x="19" y="1088"/>
                  </a:lnTo>
                  <a:lnTo>
                    <a:pt x="74" y="1273"/>
                  </a:lnTo>
                  <a:lnTo>
                    <a:pt x="167" y="1420"/>
                  </a:lnTo>
                  <a:lnTo>
                    <a:pt x="277" y="1568"/>
                  </a:lnTo>
                  <a:lnTo>
                    <a:pt x="425" y="1678"/>
                  </a:lnTo>
                  <a:lnTo>
                    <a:pt x="591" y="1752"/>
                  </a:lnTo>
                  <a:lnTo>
                    <a:pt x="757" y="1807"/>
                  </a:lnTo>
                  <a:lnTo>
                    <a:pt x="959" y="1826"/>
                  </a:lnTo>
                  <a:lnTo>
                    <a:pt x="1144" y="1789"/>
                  </a:lnTo>
                  <a:lnTo>
                    <a:pt x="1310" y="1733"/>
                  </a:lnTo>
                  <a:lnTo>
                    <a:pt x="1457" y="1641"/>
                  </a:lnTo>
                  <a:lnTo>
                    <a:pt x="1586" y="1531"/>
                  </a:lnTo>
                  <a:lnTo>
                    <a:pt x="1697" y="1402"/>
                  </a:lnTo>
                  <a:lnTo>
                    <a:pt x="1771" y="1236"/>
                  </a:lnTo>
                  <a:lnTo>
                    <a:pt x="1826" y="1070"/>
                  </a:lnTo>
                  <a:lnTo>
                    <a:pt x="1826" y="885"/>
                  </a:lnTo>
                  <a:lnTo>
                    <a:pt x="1808" y="701"/>
                  </a:lnTo>
                  <a:lnTo>
                    <a:pt x="1752" y="535"/>
                  </a:lnTo>
                  <a:lnTo>
                    <a:pt x="1660" y="388"/>
                  </a:lnTo>
                  <a:lnTo>
                    <a:pt x="1550" y="258"/>
                  </a:lnTo>
                  <a:lnTo>
                    <a:pt x="1420" y="148"/>
                  </a:lnTo>
                  <a:lnTo>
                    <a:pt x="1273" y="56"/>
                  </a:lnTo>
                  <a:lnTo>
                    <a:pt x="1089"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5" name="Google Shape;1455;p5"/>
            <p:cNvSpPr/>
            <p:nvPr/>
          </p:nvSpPr>
          <p:spPr>
            <a:xfrm>
              <a:off x="4691550" y="398075"/>
              <a:ext cx="45200" cy="45175"/>
            </a:xfrm>
            <a:custGeom>
              <a:avLst/>
              <a:gdLst/>
              <a:ahLst/>
              <a:cxnLst/>
              <a:rect l="l" t="t" r="r" b="b"/>
              <a:pathLst>
                <a:path w="1808" h="1807" extrusionOk="0">
                  <a:moveTo>
                    <a:pt x="923" y="0"/>
                  </a:moveTo>
                  <a:lnTo>
                    <a:pt x="738" y="18"/>
                  </a:lnTo>
                  <a:lnTo>
                    <a:pt x="573" y="55"/>
                  </a:lnTo>
                  <a:lnTo>
                    <a:pt x="425" y="148"/>
                  </a:lnTo>
                  <a:lnTo>
                    <a:pt x="278" y="240"/>
                  </a:lnTo>
                  <a:lnTo>
                    <a:pt x="167" y="387"/>
                  </a:lnTo>
                  <a:lnTo>
                    <a:pt x="75" y="535"/>
                  </a:lnTo>
                  <a:lnTo>
                    <a:pt x="19" y="701"/>
                  </a:lnTo>
                  <a:lnTo>
                    <a:pt x="1" y="885"/>
                  </a:lnTo>
                  <a:lnTo>
                    <a:pt x="1" y="1051"/>
                  </a:lnTo>
                  <a:lnTo>
                    <a:pt x="56" y="1217"/>
                  </a:lnTo>
                  <a:lnTo>
                    <a:pt x="130" y="1383"/>
                  </a:lnTo>
                  <a:lnTo>
                    <a:pt x="241" y="1512"/>
                  </a:lnTo>
                  <a:lnTo>
                    <a:pt x="370" y="1641"/>
                  </a:lnTo>
                  <a:lnTo>
                    <a:pt x="536" y="1733"/>
                  </a:lnTo>
                  <a:lnTo>
                    <a:pt x="702" y="1789"/>
                  </a:lnTo>
                  <a:lnTo>
                    <a:pt x="868" y="1807"/>
                  </a:lnTo>
                  <a:lnTo>
                    <a:pt x="1052" y="1789"/>
                  </a:lnTo>
                  <a:lnTo>
                    <a:pt x="1218" y="1752"/>
                  </a:lnTo>
                  <a:lnTo>
                    <a:pt x="1384" y="1659"/>
                  </a:lnTo>
                  <a:lnTo>
                    <a:pt x="1513" y="1567"/>
                  </a:lnTo>
                  <a:lnTo>
                    <a:pt x="1624" y="1420"/>
                  </a:lnTo>
                  <a:lnTo>
                    <a:pt x="1716" y="1272"/>
                  </a:lnTo>
                  <a:lnTo>
                    <a:pt x="1789" y="1106"/>
                  </a:lnTo>
                  <a:lnTo>
                    <a:pt x="1808" y="922"/>
                  </a:lnTo>
                  <a:lnTo>
                    <a:pt x="1789" y="756"/>
                  </a:lnTo>
                  <a:lnTo>
                    <a:pt x="1753" y="590"/>
                  </a:lnTo>
                  <a:lnTo>
                    <a:pt x="1660" y="424"/>
                  </a:lnTo>
                  <a:lnTo>
                    <a:pt x="1550" y="295"/>
                  </a:lnTo>
                  <a:lnTo>
                    <a:pt x="1421" y="166"/>
                  </a:lnTo>
                  <a:lnTo>
                    <a:pt x="1273" y="74"/>
                  </a:lnTo>
                  <a:lnTo>
                    <a:pt x="1107" y="18"/>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6" name="Google Shape;1456;p5"/>
            <p:cNvSpPr/>
            <p:nvPr/>
          </p:nvSpPr>
          <p:spPr>
            <a:xfrm>
              <a:off x="5122100" y="1210725"/>
              <a:ext cx="46100" cy="46125"/>
            </a:xfrm>
            <a:custGeom>
              <a:avLst/>
              <a:gdLst/>
              <a:ahLst/>
              <a:cxnLst/>
              <a:rect l="l" t="t" r="r" b="b"/>
              <a:pathLst>
                <a:path w="1844" h="1845" extrusionOk="0">
                  <a:moveTo>
                    <a:pt x="885" y="1"/>
                  </a:moveTo>
                  <a:lnTo>
                    <a:pt x="701" y="37"/>
                  </a:lnTo>
                  <a:lnTo>
                    <a:pt x="516" y="93"/>
                  </a:lnTo>
                  <a:lnTo>
                    <a:pt x="369" y="185"/>
                  </a:lnTo>
                  <a:lnTo>
                    <a:pt x="240" y="296"/>
                  </a:lnTo>
                  <a:lnTo>
                    <a:pt x="129" y="443"/>
                  </a:lnTo>
                  <a:lnTo>
                    <a:pt x="55" y="609"/>
                  </a:lnTo>
                  <a:lnTo>
                    <a:pt x="0" y="775"/>
                  </a:lnTo>
                  <a:lnTo>
                    <a:pt x="0" y="978"/>
                  </a:lnTo>
                  <a:lnTo>
                    <a:pt x="19" y="1162"/>
                  </a:lnTo>
                  <a:lnTo>
                    <a:pt x="74" y="1328"/>
                  </a:lnTo>
                  <a:lnTo>
                    <a:pt x="166" y="1476"/>
                  </a:lnTo>
                  <a:lnTo>
                    <a:pt x="277" y="1605"/>
                  </a:lnTo>
                  <a:lnTo>
                    <a:pt x="406" y="1715"/>
                  </a:lnTo>
                  <a:lnTo>
                    <a:pt x="553" y="1789"/>
                  </a:lnTo>
                  <a:lnTo>
                    <a:pt x="738" y="1844"/>
                  </a:lnTo>
                  <a:lnTo>
                    <a:pt x="922" y="1844"/>
                  </a:lnTo>
                  <a:lnTo>
                    <a:pt x="1106" y="1826"/>
                  </a:lnTo>
                  <a:lnTo>
                    <a:pt x="1291" y="1789"/>
                  </a:lnTo>
                  <a:lnTo>
                    <a:pt x="1438" y="1697"/>
                  </a:lnTo>
                  <a:lnTo>
                    <a:pt x="1567" y="1586"/>
                  </a:lnTo>
                  <a:lnTo>
                    <a:pt x="1696" y="1439"/>
                  </a:lnTo>
                  <a:lnTo>
                    <a:pt x="1770" y="1291"/>
                  </a:lnTo>
                  <a:lnTo>
                    <a:pt x="1826" y="1107"/>
                  </a:lnTo>
                  <a:lnTo>
                    <a:pt x="1844" y="922"/>
                  </a:lnTo>
                  <a:lnTo>
                    <a:pt x="1807" y="720"/>
                  </a:lnTo>
                  <a:lnTo>
                    <a:pt x="1752" y="554"/>
                  </a:lnTo>
                  <a:lnTo>
                    <a:pt x="1678" y="388"/>
                  </a:lnTo>
                  <a:lnTo>
                    <a:pt x="1549" y="259"/>
                  </a:lnTo>
                  <a:lnTo>
                    <a:pt x="1420" y="148"/>
                  </a:lnTo>
                  <a:lnTo>
                    <a:pt x="1254" y="74"/>
                  </a:lnTo>
                  <a:lnTo>
                    <a:pt x="1088" y="19"/>
                  </a:lnTo>
                  <a:lnTo>
                    <a:pt x="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7" name="Google Shape;1457;p5"/>
            <p:cNvSpPr/>
            <p:nvPr/>
          </p:nvSpPr>
          <p:spPr>
            <a:xfrm>
              <a:off x="5861000" y="1670300"/>
              <a:ext cx="46125" cy="46575"/>
            </a:xfrm>
            <a:custGeom>
              <a:avLst/>
              <a:gdLst/>
              <a:ahLst/>
              <a:cxnLst/>
              <a:rect l="l" t="t" r="r" b="b"/>
              <a:pathLst>
                <a:path w="1845" h="1863" extrusionOk="0">
                  <a:moveTo>
                    <a:pt x="922" y="0"/>
                  </a:moveTo>
                  <a:lnTo>
                    <a:pt x="738" y="19"/>
                  </a:lnTo>
                  <a:lnTo>
                    <a:pt x="554" y="74"/>
                  </a:lnTo>
                  <a:lnTo>
                    <a:pt x="406" y="148"/>
                  </a:lnTo>
                  <a:lnTo>
                    <a:pt x="259" y="259"/>
                  </a:lnTo>
                  <a:lnTo>
                    <a:pt x="148" y="406"/>
                  </a:lnTo>
                  <a:lnTo>
                    <a:pt x="56" y="554"/>
                  </a:lnTo>
                  <a:lnTo>
                    <a:pt x="19" y="738"/>
                  </a:lnTo>
                  <a:lnTo>
                    <a:pt x="1" y="941"/>
                  </a:lnTo>
                  <a:lnTo>
                    <a:pt x="19" y="1125"/>
                  </a:lnTo>
                  <a:lnTo>
                    <a:pt x="74" y="1310"/>
                  </a:lnTo>
                  <a:lnTo>
                    <a:pt x="166" y="1457"/>
                  </a:lnTo>
                  <a:lnTo>
                    <a:pt x="277" y="1605"/>
                  </a:lnTo>
                  <a:lnTo>
                    <a:pt x="406" y="1715"/>
                  </a:lnTo>
                  <a:lnTo>
                    <a:pt x="572" y="1789"/>
                  </a:lnTo>
                  <a:lnTo>
                    <a:pt x="756" y="1844"/>
                  </a:lnTo>
                  <a:lnTo>
                    <a:pt x="941" y="1863"/>
                  </a:lnTo>
                  <a:lnTo>
                    <a:pt x="1144" y="1826"/>
                  </a:lnTo>
                  <a:lnTo>
                    <a:pt x="1310" y="1771"/>
                  </a:lnTo>
                  <a:lnTo>
                    <a:pt x="1476" y="1678"/>
                  </a:lnTo>
                  <a:lnTo>
                    <a:pt x="1605" y="1568"/>
                  </a:lnTo>
                  <a:lnTo>
                    <a:pt x="1715" y="1420"/>
                  </a:lnTo>
                  <a:lnTo>
                    <a:pt x="1789" y="1273"/>
                  </a:lnTo>
                  <a:lnTo>
                    <a:pt x="1844" y="1088"/>
                  </a:lnTo>
                  <a:lnTo>
                    <a:pt x="1844" y="885"/>
                  </a:lnTo>
                  <a:lnTo>
                    <a:pt x="1826" y="701"/>
                  </a:lnTo>
                  <a:lnTo>
                    <a:pt x="1771" y="535"/>
                  </a:lnTo>
                  <a:lnTo>
                    <a:pt x="1678" y="388"/>
                  </a:lnTo>
                  <a:lnTo>
                    <a:pt x="1568" y="259"/>
                  </a:lnTo>
                  <a:lnTo>
                    <a:pt x="1439" y="148"/>
                  </a:lnTo>
                  <a:lnTo>
                    <a:pt x="1291" y="74"/>
                  </a:lnTo>
                  <a:lnTo>
                    <a:pt x="1107" y="19"/>
                  </a:lnTo>
                  <a:lnTo>
                    <a:pt x="92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8" name="Google Shape;1458;p5"/>
            <p:cNvSpPr/>
            <p:nvPr/>
          </p:nvSpPr>
          <p:spPr>
            <a:xfrm>
              <a:off x="4859350" y="837350"/>
              <a:ext cx="46125" cy="45675"/>
            </a:xfrm>
            <a:custGeom>
              <a:avLst/>
              <a:gdLst/>
              <a:ahLst/>
              <a:cxnLst/>
              <a:rect l="l" t="t" r="r" b="b"/>
              <a:pathLst>
                <a:path w="1845" h="1827" extrusionOk="0">
                  <a:moveTo>
                    <a:pt x="922" y="1"/>
                  </a:moveTo>
                  <a:lnTo>
                    <a:pt x="738" y="19"/>
                  </a:lnTo>
                  <a:lnTo>
                    <a:pt x="572" y="56"/>
                  </a:lnTo>
                  <a:lnTo>
                    <a:pt x="406" y="148"/>
                  </a:lnTo>
                  <a:lnTo>
                    <a:pt x="277" y="259"/>
                  </a:lnTo>
                  <a:lnTo>
                    <a:pt x="166" y="388"/>
                  </a:lnTo>
                  <a:lnTo>
                    <a:pt x="74" y="535"/>
                  </a:lnTo>
                  <a:lnTo>
                    <a:pt x="19" y="701"/>
                  </a:lnTo>
                  <a:lnTo>
                    <a:pt x="0" y="886"/>
                  </a:lnTo>
                  <a:lnTo>
                    <a:pt x="19" y="1088"/>
                  </a:lnTo>
                  <a:lnTo>
                    <a:pt x="74" y="1254"/>
                  </a:lnTo>
                  <a:lnTo>
                    <a:pt x="148" y="1420"/>
                  </a:lnTo>
                  <a:lnTo>
                    <a:pt x="259" y="1549"/>
                  </a:lnTo>
                  <a:lnTo>
                    <a:pt x="406" y="1679"/>
                  </a:lnTo>
                  <a:lnTo>
                    <a:pt x="554" y="1752"/>
                  </a:lnTo>
                  <a:lnTo>
                    <a:pt x="738" y="1808"/>
                  </a:lnTo>
                  <a:lnTo>
                    <a:pt x="922" y="1826"/>
                  </a:lnTo>
                  <a:lnTo>
                    <a:pt x="1107" y="1808"/>
                  </a:lnTo>
                  <a:lnTo>
                    <a:pt x="1273" y="1752"/>
                  </a:lnTo>
                  <a:lnTo>
                    <a:pt x="1439" y="1679"/>
                  </a:lnTo>
                  <a:lnTo>
                    <a:pt x="1568" y="1568"/>
                  </a:lnTo>
                  <a:lnTo>
                    <a:pt x="1678" y="1439"/>
                  </a:lnTo>
                  <a:lnTo>
                    <a:pt x="1770" y="1291"/>
                  </a:lnTo>
                  <a:lnTo>
                    <a:pt x="1826" y="1125"/>
                  </a:lnTo>
                  <a:lnTo>
                    <a:pt x="1844" y="941"/>
                  </a:lnTo>
                  <a:lnTo>
                    <a:pt x="1826" y="738"/>
                  </a:lnTo>
                  <a:lnTo>
                    <a:pt x="1770" y="572"/>
                  </a:lnTo>
                  <a:lnTo>
                    <a:pt x="1697" y="406"/>
                  </a:lnTo>
                  <a:lnTo>
                    <a:pt x="1586" y="259"/>
                  </a:lnTo>
                  <a:lnTo>
                    <a:pt x="1439" y="148"/>
                  </a:lnTo>
                  <a:lnTo>
                    <a:pt x="1291" y="74"/>
                  </a:lnTo>
                  <a:lnTo>
                    <a:pt x="1107" y="19"/>
                  </a:lnTo>
                  <a:lnTo>
                    <a:pt x="9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9" name="Google Shape;1459;p5"/>
            <p:cNvSpPr/>
            <p:nvPr/>
          </p:nvSpPr>
          <p:spPr>
            <a:xfrm>
              <a:off x="5333200" y="1413550"/>
              <a:ext cx="45675" cy="46125"/>
            </a:xfrm>
            <a:custGeom>
              <a:avLst/>
              <a:gdLst/>
              <a:ahLst/>
              <a:cxnLst/>
              <a:rect l="l" t="t" r="r" b="b"/>
              <a:pathLst>
                <a:path w="1827" h="1845" extrusionOk="0">
                  <a:moveTo>
                    <a:pt x="941" y="0"/>
                  </a:moveTo>
                  <a:lnTo>
                    <a:pt x="757" y="19"/>
                  </a:lnTo>
                  <a:lnTo>
                    <a:pt x="591" y="74"/>
                  </a:lnTo>
                  <a:lnTo>
                    <a:pt x="425" y="148"/>
                  </a:lnTo>
                  <a:lnTo>
                    <a:pt x="296" y="259"/>
                  </a:lnTo>
                  <a:lnTo>
                    <a:pt x="185" y="388"/>
                  </a:lnTo>
                  <a:lnTo>
                    <a:pt x="93" y="535"/>
                  </a:lnTo>
                  <a:lnTo>
                    <a:pt x="38" y="701"/>
                  </a:lnTo>
                  <a:lnTo>
                    <a:pt x="1" y="885"/>
                  </a:lnTo>
                  <a:lnTo>
                    <a:pt x="19" y="1070"/>
                  </a:lnTo>
                  <a:lnTo>
                    <a:pt x="56" y="1236"/>
                  </a:lnTo>
                  <a:lnTo>
                    <a:pt x="130" y="1402"/>
                  </a:lnTo>
                  <a:lnTo>
                    <a:pt x="241" y="1531"/>
                  </a:lnTo>
                  <a:lnTo>
                    <a:pt x="370" y="1660"/>
                  </a:lnTo>
                  <a:lnTo>
                    <a:pt x="517" y="1752"/>
                  </a:lnTo>
                  <a:lnTo>
                    <a:pt x="683" y="1807"/>
                  </a:lnTo>
                  <a:lnTo>
                    <a:pt x="867" y="1844"/>
                  </a:lnTo>
                  <a:lnTo>
                    <a:pt x="1052" y="1826"/>
                  </a:lnTo>
                  <a:lnTo>
                    <a:pt x="1236" y="1789"/>
                  </a:lnTo>
                  <a:lnTo>
                    <a:pt x="1402" y="1697"/>
                  </a:lnTo>
                  <a:lnTo>
                    <a:pt x="1550" y="1586"/>
                  </a:lnTo>
                  <a:lnTo>
                    <a:pt x="1660" y="1457"/>
                  </a:lnTo>
                  <a:lnTo>
                    <a:pt x="1752" y="1291"/>
                  </a:lnTo>
                  <a:lnTo>
                    <a:pt x="1808" y="1125"/>
                  </a:lnTo>
                  <a:lnTo>
                    <a:pt x="1826" y="922"/>
                  </a:lnTo>
                  <a:lnTo>
                    <a:pt x="1808" y="738"/>
                  </a:lnTo>
                  <a:lnTo>
                    <a:pt x="1771" y="572"/>
                  </a:lnTo>
                  <a:lnTo>
                    <a:pt x="1679" y="424"/>
                  </a:lnTo>
                  <a:lnTo>
                    <a:pt x="1568" y="277"/>
                  </a:lnTo>
                  <a:lnTo>
                    <a:pt x="1439" y="166"/>
                  </a:lnTo>
                  <a:lnTo>
                    <a:pt x="1292" y="93"/>
                  </a:lnTo>
                  <a:lnTo>
                    <a:pt x="1126" y="37"/>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0" name="Google Shape;1460;p5"/>
            <p:cNvSpPr/>
            <p:nvPr/>
          </p:nvSpPr>
          <p:spPr>
            <a:xfrm>
              <a:off x="6337625" y="1753275"/>
              <a:ext cx="46125" cy="46125"/>
            </a:xfrm>
            <a:custGeom>
              <a:avLst/>
              <a:gdLst/>
              <a:ahLst/>
              <a:cxnLst/>
              <a:rect l="l" t="t" r="r" b="b"/>
              <a:pathLst>
                <a:path w="1845" h="1845" extrusionOk="0">
                  <a:moveTo>
                    <a:pt x="904" y="0"/>
                  </a:moveTo>
                  <a:lnTo>
                    <a:pt x="720" y="19"/>
                  </a:lnTo>
                  <a:lnTo>
                    <a:pt x="554" y="74"/>
                  </a:lnTo>
                  <a:lnTo>
                    <a:pt x="388" y="166"/>
                  </a:lnTo>
                  <a:lnTo>
                    <a:pt x="259" y="277"/>
                  </a:lnTo>
                  <a:lnTo>
                    <a:pt x="148" y="406"/>
                  </a:lnTo>
                  <a:lnTo>
                    <a:pt x="74" y="553"/>
                  </a:lnTo>
                  <a:lnTo>
                    <a:pt x="19" y="719"/>
                  </a:lnTo>
                  <a:lnTo>
                    <a:pt x="1" y="904"/>
                  </a:lnTo>
                  <a:lnTo>
                    <a:pt x="19" y="1107"/>
                  </a:lnTo>
                  <a:lnTo>
                    <a:pt x="74" y="1273"/>
                  </a:lnTo>
                  <a:lnTo>
                    <a:pt x="166" y="1439"/>
                  </a:lnTo>
                  <a:lnTo>
                    <a:pt x="277" y="1568"/>
                  </a:lnTo>
                  <a:lnTo>
                    <a:pt x="406" y="1697"/>
                  </a:lnTo>
                  <a:lnTo>
                    <a:pt x="572" y="1770"/>
                  </a:lnTo>
                  <a:lnTo>
                    <a:pt x="757" y="1826"/>
                  </a:lnTo>
                  <a:lnTo>
                    <a:pt x="941" y="1844"/>
                  </a:lnTo>
                  <a:lnTo>
                    <a:pt x="1125" y="1807"/>
                  </a:lnTo>
                  <a:lnTo>
                    <a:pt x="1291" y="1752"/>
                  </a:lnTo>
                  <a:lnTo>
                    <a:pt x="1457" y="1678"/>
                  </a:lnTo>
                  <a:lnTo>
                    <a:pt x="1586" y="1568"/>
                  </a:lnTo>
                  <a:lnTo>
                    <a:pt x="1697" y="1439"/>
                  </a:lnTo>
                  <a:lnTo>
                    <a:pt x="1771" y="1273"/>
                  </a:lnTo>
                  <a:lnTo>
                    <a:pt x="1826" y="1107"/>
                  </a:lnTo>
                  <a:lnTo>
                    <a:pt x="1844" y="922"/>
                  </a:lnTo>
                  <a:lnTo>
                    <a:pt x="1826" y="738"/>
                  </a:lnTo>
                  <a:lnTo>
                    <a:pt x="1771" y="553"/>
                  </a:lnTo>
                  <a:lnTo>
                    <a:pt x="1678" y="388"/>
                  </a:lnTo>
                  <a:lnTo>
                    <a:pt x="1568" y="258"/>
                  </a:lnTo>
                  <a:lnTo>
                    <a:pt x="1439" y="148"/>
                  </a:lnTo>
                  <a:lnTo>
                    <a:pt x="1273" y="56"/>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1" name="Google Shape;1461;p5"/>
            <p:cNvSpPr/>
            <p:nvPr/>
          </p:nvSpPr>
          <p:spPr>
            <a:xfrm>
              <a:off x="5188000" y="1305675"/>
              <a:ext cx="45200" cy="45200"/>
            </a:xfrm>
            <a:custGeom>
              <a:avLst/>
              <a:gdLst/>
              <a:ahLst/>
              <a:cxnLst/>
              <a:rect l="l" t="t" r="r" b="b"/>
              <a:pathLst>
                <a:path w="1808" h="1808" extrusionOk="0">
                  <a:moveTo>
                    <a:pt x="775" y="1"/>
                  </a:moveTo>
                  <a:lnTo>
                    <a:pt x="591" y="56"/>
                  </a:lnTo>
                  <a:lnTo>
                    <a:pt x="443" y="130"/>
                  </a:lnTo>
                  <a:lnTo>
                    <a:pt x="296" y="241"/>
                  </a:lnTo>
                  <a:lnTo>
                    <a:pt x="185" y="370"/>
                  </a:lnTo>
                  <a:lnTo>
                    <a:pt x="93" y="536"/>
                  </a:lnTo>
                  <a:lnTo>
                    <a:pt x="38" y="701"/>
                  </a:lnTo>
                  <a:lnTo>
                    <a:pt x="1" y="867"/>
                  </a:lnTo>
                  <a:lnTo>
                    <a:pt x="19" y="1052"/>
                  </a:lnTo>
                  <a:lnTo>
                    <a:pt x="75" y="1218"/>
                  </a:lnTo>
                  <a:lnTo>
                    <a:pt x="148" y="1384"/>
                  </a:lnTo>
                  <a:lnTo>
                    <a:pt x="259" y="1513"/>
                  </a:lnTo>
                  <a:lnTo>
                    <a:pt x="388" y="1623"/>
                  </a:lnTo>
                  <a:lnTo>
                    <a:pt x="554" y="1716"/>
                  </a:lnTo>
                  <a:lnTo>
                    <a:pt x="720" y="1771"/>
                  </a:lnTo>
                  <a:lnTo>
                    <a:pt x="886" y="1808"/>
                  </a:lnTo>
                  <a:lnTo>
                    <a:pt x="1052" y="1789"/>
                  </a:lnTo>
                  <a:lnTo>
                    <a:pt x="1218" y="1734"/>
                  </a:lnTo>
                  <a:lnTo>
                    <a:pt x="1365" y="1660"/>
                  </a:lnTo>
                  <a:lnTo>
                    <a:pt x="1513" y="1550"/>
                  </a:lnTo>
                  <a:lnTo>
                    <a:pt x="1623" y="1421"/>
                  </a:lnTo>
                  <a:lnTo>
                    <a:pt x="1716" y="1292"/>
                  </a:lnTo>
                  <a:lnTo>
                    <a:pt x="1771" y="1126"/>
                  </a:lnTo>
                  <a:lnTo>
                    <a:pt x="1808" y="960"/>
                  </a:lnTo>
                  <a:lnTo>
                    <a:pt x="1789" y="775"/>
                  </a:lnTo>
                  <a:lnTo>
                    <a:pt x="1752" y="609"/>
                  </a:lnTo>
                  <a:lnTo>
                    <a:pt x="1679" y="443"/>
                  </a:lnTo>
                  <a:lnTo>
                    <a:pt x="1568" y="314"/>
                  </a:lnTo>
                  <a:lnTo>
                    <a:pt x="1439" y="185"/>
                  </a:lnTo>
                  <a:lnTo>
                    <a:pt x="1291" y="93"/>
                  </a:lnTo>
                  <a:lnTo>
                    <a:pt x="1126" y="19"/>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2" name="Google Shape;1462;p5"/>
            <p:cNvSpPr/>
            <p:nvPr/>
          </p:nvSpPr>
          <p:spPr>
            <a:xfrm>
              <a:off x="5701975" y="1642650"/>
              <a:ext cx="44725" cy="44725"/>
            </a:xfrm>
            <a:custGeom>
              <a:avLst/>
              <a:gdLst/>
              <a:ahLst/>
              <a:cxnLst/>
              <a:rect l="l" t="t" r="r" b="b"/>
              <a:pathLst>
                <a:path w="1789" h="1789" extrusionOk="0">
                  <a:moveTo>
                    <a:pt x="904" y="0"/>
                  </a:moveTo>
                  <a:lnTo>
                    <a:pt x="738" y="19"/>
                  </a:lnTo>
                  <a:lnTo>
                    <a:pt x="572" y="55"/>
                  </a:lnTo>
                  <a:lnTo>
                    <a:pt x="424" y="148"/>
                  </a:lnTo>
                  <a:lnTo>
                    <a:pt x="277" y="258"/>
                  </a:lnTo>
                  <a:lnTo>
                    <a:pt x="166" y="387"/>
                  </a:lnTo>
                  <a:lnTo>
                    <a:pt x="74" y="535"/>
                  </a:lnTo>
                  <a:lnTo>
                    <a:pt x="19" y="682"/>
                  </a:lnTo>
                  <a:lnTo>
                    <a:pt x="0" y="848"/>
                  </a:lnTo>
                  <a:lnTo>
                    <a:pt x="19" y="1033"/>
                  </a:lnTo>
                  <a:lnTo>
                    <a:pt x="56" y="1199"/>
                  </a:lnTo>
                  <a:lnTo>
                    <a:pt x="148" y="1365"/>
                  </a:lnTo>
                  <a:lnTo>
                    <a:pt x="258" y="1494"/>
                  </a:lnTo>
                  <a:lnTo>
                    <a:pt x="388" y="1623"/>
                  </a:lnTo>
                  <a:lnTo>
                    <a:pt x="535" y="1696"/>
                  </a:lnTo>
                  <a:lnTo>
                    <a:pt x="701" y="1770"/>
                  </a:lnTo>
                  <a:lnTo>
                    <a:pt x="885" y="1789"/>
                  </a:lnTo>
                  <a:lnTo>
                    <a:pt x="1051" y="1770"/>
                  </a:lnTo>
                  <a:lnTo>
                    <a:pt x="1217" y="1715"/>
                  </a:lnTo>
                  <a:lnTo>
                    <a:pt x="1365" y="1641"/>
                  </a:lnTo>
                  <a:lnTo>
                    <a:pt x="1494" y="1531"/>
                  </a:lnTo>
                  <a:lnTo>
                    <a:pt x="1604" y="1401"/>
                  </a:lnTo>
                  <a:lnTo>
                    <a:pt x="1697" y="1254"/>
                  </a:lnTo>
                  <a:lnTo>
                    <a:pt x="1752" y="1088"/>
                  </a:lnTo>
                  <a:lnTo>
                    <a:pt x="1789" y="922"/>
                  </a:lnTo>
                  <a:lnTo>
                    <a:pt x="1770" y="756"/>
                  </a:lnTo>
                  <a:lnTo>
                    <a:pt x="1734" y="572"/>
                  </a:lnTo>
                  <a:lnTo>
                    <a:pt x="1641" y="424"/>
                  </a:lnTo>
                  <a:lnTo>
                    <a:pt x="1531" y="277"/>
                  </a:lnTo>
                  <a:lnTo>
                    <a:pt x="1402" y="166"/>
                  </a:lnTo>
                  <a:lnTo>
                    <a:pt x="1236" y="74"/>
                  </a:lnTo>
                  <a:lnTo>
                    <a:pt x="1070"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3" name="Google Shape;1463;p5"/>
            <p:cNvSpPr/>
            <p:nvPr/>
          </p:nvSpPr>
          <p:spPr>
            <a:xfrm>
              <a:off x="4794350" y="743325"/>
              <a:ext cx="44750" cy="45200"/>
            </a:xfrm>
            <a:custGeom>
              <a:avLst/>
              <a:gdLst/>
              <a:ahLst/>
              <a:cxnLst/>
              <a:rect l="l" t="t" r="r" b="b"/>
              <a:pathLst>
                <a:path w="1790" h="1808" extrusionOk="0">
                  <a:moveTo>
                    <a:pt x="923" y="0"/>
                  </a:moveTo>
                  <a:lnTo>
                    <a:pt x="738" y="19"/>
                  </a:lnTo>
                  <a:lnTo>
                    <a:pt x="572" y="74"/>
                  </a:lnTo>
                  <a:lnTo>
                    <a:pt x="406" y="148"/>
                  </a:lnTo>
                  <a:lnTo>
                    <a:pt x="277" y="258"/>
                  </a:lnTo>
                  <a:lnTo>
                    <a:pt x="167" y="406"/>
                  </a:lnTo>
                  <a:lnTo>
                    <a:pt x="74" y="553"/>
                  </a:lnTo>
                  <a:lnTo>
                    <a:pt x="19" y="719"/>
                  </a:lnTo>
                  <a:lnTo>
                    <a:pt x="1" y="904"/>
                  </a:lnTo>
                  <a:lnTo>
                    <a:pt x="19" y="1070"/>
                  </a:lnTo>
                  <a:lnTo>
                    <a:pt x="56" y="1236"/>
                  </a:lnTo>
                  <a:lnTo>
                    <a:pt x="148" y="1383"/>
                  </a:lnTo>
                  <a:lnTo>
                    <a:pt x="240" y="1512"/>
                  </a:lnTo>
                  <a:lnTo>
                    <a:pt x="369" y="1623"/>
                  </a:lnTo>
                  <a:lnTo>
                    <a:pt x="517" y="1715"/>
                  </a:lnTo>
                  <a:lnTo>
                    <a:pt x="683" y="1770"/>
                  </a:lnTo>
                  <a:lnTo>
                    <a:pt x="849" y="1807"/>
                  </a:lnTo>
                  <a:lnTo>
                    <a:pt x="1033" y="1789"/>
                  </a:lnTo>
                  <a:lnTo>
                    <a:pt x="1199" y="1752"/>
                  </a:lnTo>
                  <a:lnTo>
                    <a:pt x="1347" y="1678"/>
                  </a:lnTo>
                  <a:lnTo>
                    <a:pt x="1494" y="1568"/>
                  </a:lnTo>
                  <a:lnTo>
                    <a:pt x="1623" y="1438"/>
                  </a:lnTo>
                  <a:lnTo>
                    <a:pt x="1715" y="1291"/>
                  </a:lnTo>
                  <a:lnTo>
                    <a:pt x="1771" y="1125"/>
                  </a:lnTo>
                  <a:lnTo>
                    <a:pt x="1789" y="941"/>
                  </a:lnTo>
                  <a:lnTo>
                    <a:pt x="1789" y="756"/>
                  </a:lnTo>
                  <a:lnTo>
                    <a:pt x="1734" y="590"/>
                  </a:lnTo>
                  <a:lnTo>
                    <a:pt x="1660" y="443"/>
                  </a:lnTo>
                  <a:lnTo>
                    <a:pt x="1549" y="295"/>
                  </a:lnTo>
                  <a:lnTo>
                    <a:pt x="1420" y="185"/>
                  </a:lnTo>
                  <a:lnTo>
                    <a:pt x="1254" y="92"/>
                  </a:lnTo>
                  <a:lnTo>
                    <a:pt x="1089" y="37"/>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4" name="Google Shape;1464;p5"/>
            <p:cNvSpPr/>
            <p:nvPr/>
          </p:nvSpPr>
          <p:spPr>
            <a:xfrm>
              <a:off x="5623150" y="1629275"/>
              <a:ext cx="42425" cy="42900"/>
            </a:xfrm>
            <a:custGeom>
              <a:avLst/>
              <a:gdLst/>
              <a:ahLst/>
              <a:cxnLst/>
              <a:rect l="l" t="t" r="r" b="b"/>
              <a:pathLst>
                <a:path w="1697" h="1716" extrusionOk="0">
                  <a:moveTo>
                    <a:pt x="867" y="0"/>
                  </a:moveTo>
                  <a:lnTo>
                    <a:pt x="701" y="19"/>
                  </a:lnTo>
                  <a:lnTo>
                    <a:pt x="535" y="56"/>
                  </a:lnTo>
                  <a:lnTo>
                    <a:pt x="388" y="130"/>
                  </a:lnTo>
                  <a:lnTo>
                    <a:pt x="259" y="240"/>
                  </a:lnTo>
                  <a:lnTo>
                    <a:pt x="148" y="369"/>
                  </a:lnTo>
                  <a:lnTo>
                    <a:pt x="74" y="517"/>
                  </a:lnTo>
                  <a:lnTo>
                    <a:pt x="19" y="664"/>
                  </a:lnTo>
                  <a:lnTo>
                    <a:pt x="0" y="849"/>
                  </a:lnTo>
                  <a:lnTo>
                    <a:pt x="19" y="1015"/>
                  </a:lnTo>
                  <a:lnTo>
                    <a:pt x="56" y="1180"/>
                  </a:lnTo>
                  <a:lnTo>
                    <a:pt x="129" y="1328"/>
                  </a:lnTo>
                  <a:lnTo>
                    <a:pt x="240" y="1457"/>
                  </a:lnTo>
                  <a:lnTo>
                    <a:pt x="369" y="1568"/>
                  </a:lnTo>
                  <a:lnTo>
                    <a:pt x="517" y="1641"/>
                  </a:lnTo>
                  <a:lnTo>
                    <a:pt x="683" y="1697"/>
                  </a:lnTo>
                  <a:lnTo>
                    <a:pt x="849" y="1715"/>
                  </a:lnTo>
                  <a:lnTo>
                    <a:pt x="1033" y="1697"/>
                  </a:lnTo>
                  <a:lnTo>
                    <a:pt x="1199" y="1641"/>
                  </a:lnTo>
                  <a:lnTo>
                    <a:pt x="1328" y="1549"/>
                  </a:lnTo>
                  <a:lnTo>
                    <a:pt x="1457" y="1457"/>
                  </a:lnTo>
                  <a:lnTo>
                    <a:pt x="1568" y="1328"/>
                  </a:lnTo>
                  <a:lnTo>
                    <a:pt x="1641" y="1180"/>
                  </a:lnTo>
                  <a:lnTo>
                    <a:pt x="1697" y="1015"/>
                  </a:lnTo>
                  <a:lnTo>
                    <a:pt x="1697" y="830"/>
                  </a:lnTo>
                  <a:lnTo>
                    <a:pt x="1678" y="664"/>
                  </a:lnTo>
                  <a:lnTo>
                    <a:pt x="1641" y="517"/>
                  </a:lnTo>
                  <a:lnTo>
                    <a:pt x="1549" y="369"/>
                  </a:lnTo>
                  <a:lnTo>
                    <a:pt x="1457" y="259"/>
                  </a:lnTo>
                  <a:lnTo>
                    <a:pt x="1328" y="148"/>
                  </a:lnTo>
                  <a:lnTo>
                    <a:pt x="1199" y="74"/>
                  </a:lnTo>
                  <a:lnTo>
                    <a:pt x="1033"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5" name="Google Shape;1465;p5"/>
            <p:cNvSpPr/>
            <p:nvPr/>
          </p:nvSpPr>
          <p:spPr>
            <a:xfrm>
              <a:off x="5400500" y="1506650"/>
              <a:ext cx="42450" cy="42450"/>
            </a:xfrm>
            <a:custGeom>
              <a:avLst/>
              <a:gdLst/>
              <a:ahLst/>
              <a:cxnLst/>
              <a:rect l="l" t="t" r="r" b="b"/>
              <a:pathLst>
                <a:path w="1698" h="1698" extrusionOk="0">
                  <a:moveTo>
                    <a:pt x="886" y="1"/>
                  </a:moveTo>
                  <a:lnTo>
                    <a:pt x="720" y="19"/>
                  </a:lnTo>
                  <a:lnTo>
                    <a:pt x="554" y="56"/>
                  </a:lnTo>
                  <a:lnTo>
                    <a:pt x="406" y="130"/>
                  </a:lnTo>
                  <a:lnTo>
                    <a:pt x="277" y="222"/>
                  </a:lnTo>
                  <a:lnTo>
                    <a:pt x="167" y="351"/>
                  </a:lnTo>
                  <a:lnTo>
                    <a:pt x="75" y="499"/>
                  </a:lnTo>
                  <a:lnTo>
                    <a:pt x="38" y="665"/>
                  </a:lnTo>
                  <a:lnTo>
                    <a:pt x="1" y="831"/>
                  </a:lnTo>
                  <a:lnTo>
                    <a:pt x="19" y="1015"/>
                  </a:lnTo>
                  <a:lnTo>
                    <a:pt x="75" y="1162"/>
                  </a:lnTo>
                  <a:lnTo>
                    <a:pt x="130" y="1310"/>
                  </a:lnTo>
                  <a:lnTo>
                    <a:pt x="241" y="1439"/>
                  </a:lnTo>
                  <a:lnTo>
                    <a:pt x="351" y="1531"/>
                  </a:lnTo>
                  <a:lnTo>
                    <a:pt x="480" y="1623"/>
                  </a:lnTo>
                  <a:lnTo>
                    <a:pt x="646" y="1660"/>
                  </a:lnTo>
                  <a:lnTo>
                    <a:pt x="812" y="1697"/>
                  </a:lnTo>
                  <a:lnTo>
                    <a:pt x="978" y="1679"/>
                  </a:lnTo>
                  <a:lnTo>
                    <a:pt x="1144" y="1642"/>
                  </a:lnTo>
                  <a:lnTo>
                    <a:pt x="1291" y="1568"/>
                  </a:lnTo>
                  <a:lnTo>
                    <a:pt x="1439" y="1476"/>
                  </a:lnTo>
                  <a:lnTo>
                    <a:pt x="1531" y="1347"/>
                  </a:lnTo>
                  <a:lnTo>
                    <a:pt x="1623" y="1199"/>
                  </a:lnTo>
                  <a:lnTo>
                    <a:pt x="1679" y="1052"/>
                  </a:lnTo>
                  <a:lnTo>
                    <a:pt x="1697" y="867"/>
                  </a:lnTo>
                  <a:lnTo>
                    <a:pt x="1679" y="702"/>
                  </a:lnTo>
                  <a:lnTo>
                    <a:pt x="1642" y="536"/>
                  </a:lnTo>
                  <a:lnTo>
                    <a:pt x="1568" y="388"/>
                  </a:lnTo>
                  <a:lnTo>
                    <a:pt x="1476" y="277"/>
                  </a:lnTo>
                  <a:lnTo>
                    <a:pt x="1347" y="167"/>
                  </a:lnTo>
                  <a:lnTo>
                    <a:pt x="1218" y="93"/>
                  </a:lnTo>
                  <a:lnTo>
                    <a:pt x="1070" y="38"/>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6" name="Google Shape;1466;p5"/>
            <p:cNvSpPr/>
            <p:nvPr/>
          </p:nvSpPr>
          <p:spPr>
            <a:xfrm>
              <a:off x="4641775" y="238125"/>
              <a:ext cx="41975" cy="29525"/>
            </a:xfrm>
            <a:custGeom>
              <a:avLst/>
              <a:gdLst/>
              <a:ahLst/>
              <a:cxnLst/>
              <a:rect l="l" t="t" r="r" b="b"/>
              <a:pathLst>
                <a:path w="1679" h="1181" extrusionOk="0">
                  <a:moveTo>
                    <a:pt x="56" y="0"/>
                  </a:moveTo>
                  <a:lnTo>
                    <a:pt x="19" y="166"/>
                  </a:lnTo>
                  <a:lnTo>
                    <a:pt x="1" y="350"/>
                  </a:lnTo>
                  <a:lnTo>
                    <a:pt x="19" y="516"/>
                  </a:lnTo>
                  <a:lnTo>
                    <a:pt x="74" y="682"/>
                  </a:lnTo>
                  <a:lnTo>
                    <a:pt x="148" y="830"/>
                  </a:lnTo>
                  <a:lnTo>
                    <a:pt x="259" y="959"/>
                  </a:lnTo>
                  <a:lnTo>
                    <a:pt x="388" y="1051"/>
                  </a:lnTo>
                  <a:lnTo>
                    <a:pt x="535" y="1125"/>
                  </a:lnTo>
                  <a:lnTo>
                    <a:pt x="701" y="1162"/>
                  </a:lnTo>
                  <a:lnTo>
                    <a:pt x="867" y="1180"/>
                  </a:lnTo>
                  <a:lnTo>
                    <a:pt x="1033" y="1162"/>
                  </a:lnTo>
                  <a:lnTo>
                    <a:pt x="1199" y="1106"/>
                  </a:lnTo>
                  <a:lnTo>
                    <a:pt x="1328" y="1033"/>
                  </a:lnTo>
                  <a:lnTo>
                    <a:pt x="1457" y="922"/>
                  </a:lnTo>
                  <a:lnTo>
                    <a:pt x="1549" y="793"/>
                  </a:lnTo>
                  <a:lnTo>
                    <a:pt x="1623" y="664"/>
                  </a:lnTo>
                  <a:lnTo>
                    <a:pt x="1660" y="498"/>
                  </a:lnTo>
                  <a:lnTo>
                    <a:pt x="1679" y="332"/>
                  </a:lnTo>
                  <a:lnTo>
                    <a:pt x="1660" y="166"/>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7" name="Google Shape;1467;p5"/>
            <p:cNvSpPr/>
            <p:nvPr/>
          </p:nvSpPr>
          <p:spPr>
            <a:xfrm>
              <a:off x="4978275" y="1104700"/>
              <a:ext cx="41975" cy="41975"/>
            </a:xfrm>
            <a:custGeom>
              <a:avLst/>
              <a:gdLst/>
              <a:ahLst/>
              <a:cxnLst/>
              <a:rect l="l" t="t" r="r" b="b"/>
              <a:pathLst>
                <a:path w="1679" h="1679" extrusionOk="0">
                  <a:moveTo>
                    <a:pt x="683" y="1"/>
                  </a:moveTo>
                  <a:lnTo>
                    <a:pt x="535" y="56"/>
                  </a:lnTo>
                  <a:lnTo>
                    <a:pt x="388" y="111"/>
                  </a:lnTo>
                  <a:lnTo>
                    <a:pt x="259" y="222"/>
                  </a:lnTo>
                  <a:lnTo>
                    <a:pt x="166" y="333"/>
                  </a:lnTo>
                  <a:lnTo>
                    <a:pt x="74" y="462"/>
                  </a:lnTo>
                  <a:lnTo>
                    <a:pt x="37" y="628"/>
                  </a:lnTo>
                  <a:lnTo>
                    <a:pt x="0" y="794"/>
                  </a:lnTo>
                  <a:lnTo>
                    <a:pt x="19" y="960"/>
                  </a:lnTo>
                  <a:lnTo>
                    <a:pt x="56" y="1126"/>
                  </a:lnTo>
                  <a:lnTo>
                    <a:pt x="130" y="1291"/>
                  </a:lnTo>
                  <a:lnTo>
                    <a:pt x="222" y="1421"/>
                  </a:lnTo>
                  <a:lnTo>
                    <a:pt x="351" y="1513"/>
                  </a:lnTo>
                  <a:lnTo>
                    <a:pt x="498" y="1605"/>
                  </a:lnTo>
                  <a:lnTo>
                    <a:pt x="646" y="1660"/>
                  </a:lnTo>
                  <a:lnTo>
                    <a:pt x="830" y="1679"/>
                  </a:lnTo>
                  <a:lnTo>
                    <a:pt x="996" y="1660"/>
                  </a:lnTo>
                  <a:lnTo>
                    <a:pt x="1162" y="1623"/>
                  </a:lnTo>
                  <a:lnTo>
                    <a:pt x="1310" y="1550"/>
                  </a:lnTo>
                  <a:lnTo>
                    <a:pt x="1420" y="1457"/>
                  </a:lnTo>
                  <a:lnTo>
                    <a:pt x="1531" y="1328"/>
                  </a:lnTo>
                  <a:lnTo>
                    <a:pt x="1605" y="1199"/>
                  </a:lnTo>
                  <a:lnTo>
                    <a:pt x="1660" y="1052"/>
                  </a:lnTo>
                  <a:lnTo>
                    <a:pt x="1678" y="886"/>
                  </a:lnTo>
                  <a:lnTo>
                    <a:pt x="1678" y="701"/>
                  </a:lnTo>
                  <a:lnTo>
                    <a:pt x="1641" y="536"/>
                  </a:lnTo>
                  <a:lnTo>
                    <a:pt x="1568" y="388"/>
                  </a:lnTo>
                  <a:lnTo>
                    <a:pt x="1457" y="259"/>
                  </a:lnTo>
                  <a:lnTo>
                    <a:pt x="1346" y="148"/>
                  </a:lnTo>
                  <a:lnTo>
                    <a:pt x="1199" y="75"/>
                  </a:lnTo>
                  <a:lnTo>
                    <a:pt x="1033" y="19"/>
                  </a:lnTo>
                  <a:lnTo>
                    <a:pt x="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8" name="Google Shape;1468;p5"/>
            <p:cNvSpPr/>
            <p:nvPr/>
          </p:nvSpPr>
          <p:spPr>
            <a:xfrm>
              <a:off x="4912825" y="1012975"/>
              <a:ext cx="41975" cy="42425"/>
            </a:xfrm>
            <a:custGeom>
              <a:avLst/>
              <a:gdLst/>
              <a:ahLst/>
              <a:cxnLst/>
              <a:rect l="l" t="t" r="r" b="b"/>
              <a:pathLst>
                <a:path w="1679" h="1697" extrusionOk="0">
                  <a:moveTo>
                    <a:pt x="830" y="1"/>
                  </a:moveTo>
                  <a:lnTo>
                    <a:pt x="664" y="19"/>
                  </a:lnTo>
                  <a:lnTo>
                    <a:pt x="498" y="74"/>
                  </a:lnTo>
                  <a:lnTo>
                    <a:pt x="351" y="148"/>
                  </a:lnTo>
                  <a:lnTo>
                    <a:pt x="222" y="259"/>
                  </a:lnTo>
                  <a:lnTo>
                    <a:pt x="129" y="388"/>
                  </a:lnTo>
                  <a:lnTo>
                    <a:pt x="56" y="535"/>
                  </a:lnTo>
                  <a:lnTo>
                    <a:pt x="0" y="701"/>
                  </a:lnTo>
                  <a:lnTo>
                    <a:pt x="0" y="886"/>
                  </a:lnTo>
                  <a:lnTo>
                    <a:pt x="19" y="1052"/>
                  </a:lnTo>
                  <a:lnTo>
                    <a:pt x="74" y="1199"/>
                  </a:lnTo>
                  <a:lnTo>
                    <a:pt x="148" y="1347"/>
                  </a:lnTo>
                  <a:lnTo>
                    <a:pt x="240" y="1457"/>
                  </a:lnTo>
                  <a:lnTo>
                    <a:pt x="369" y="1549"/>
                  </a:lnTo>
                  <a:lnTo>
                    <a:pt x="517" y="1623"/>
                  </a:lnTo>
                  <a:lnTo>
                    <a:pt x="664" y="1678"/>
                  </a:lnTo>
                  <a:lnTo>
                    <a:pt x="830" y="1697"/>
                  </a:lnTo>
                  <a:lnTo>
                    <a:pt x="1014" y="1678"/>
                  </a:lnTo>
                  <a:lnTo>
                    <a:pt x="1180" y="1623"/>
                  </a:lnTo>
                  <a:lnTo>
                    <a:pt x="1328" y="1549"/>
                  </a:lnTo>
                  <a:lnTo>
                    <a:pt x="1438" y="1439"/>
                  </a:lnTo>
                  <a:lnTo>
                    <a:pt x="1549" y="1310"/>
                  </a:lnTo>
                  <a:lnTo>
                    <a:pt x="1623" y="1162"/>
                  </a:lnTo>
                  <a:lnTo>
                    <a:pt x="1660" y="996"/>
                  </a:lnTo>
                  <a:lnTo>
                    <a:pt x="1678" y="830"/>
                  </a:lnTo>
                  <a:lnTo>
                    <a:pt x="1660" y="646"/>
                  </a:lnTo>
                  <a:lnTo>
                    <a:pt x="1604" y="498"/>
                  </a:lnTo>
                  <a:lnTo>
                    <a:pt x="1531" y="369"/>
                  </a:lnTo>
                  <a:lnTo>
                    <a:pt x="1420" y="240"/>
                  </a:lnTo>
                  <a:lnTo>
                    <a:pt x="1309" y="148"/>
                  </a:lnTo>
                  <a:lnTo>
                    <a:pt x="1162" y="74"/>
                  </a:lnTo>
                  <a:lnTo>
                    <a:pt x="1014"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9" name="Google Shape;1469;p5"/>
            <p:cNvSpPr/>
            <p:nvPr/>
          </p:nvSpPr>
          <p:spPr>
            <a:xfrm>
              <a:off x="5255300" y="1401550"/>
              <a:ext cx="41525" cy="41525"/>
            </a:xfrm>
            <a:custGeom>
              <a:avLst/>
              <a:gdLst/>
              <a:ahLst/>
              <a:cxnLst/>
              <a:rect l="l" t="t" r="r" b="b"/>
              <a:pathLst>
                <a:path w="1661" h="1661" extrusionOk="0">
                  <a:moveTo>
                    <a:pt x="701" y="1"/>
                  </a:moveTo>
                  <a:lnTo>
                    <a:pt x="535" y="56"/>
                  </a:lnTo>
                  <a:lnTo>
                    <a:pt x="388" y="130"/>
                  </a:lnTo>
                  <a:lnTo>
                    <a:pt x="259" y="222"/>
                  </a:lnTo>
                  <a:lnTo>
                    <a:pt x="148" y="351"/>
                  </a:lnTo>
                  <a:lnTo>
                    <a:pt x="75" y="499"/>
                  </a:lnTo>
                  <a:lnTo>
                    <a:pt x="19" y="646"/>
                  </a:lnTo>
                  <a:lnTo>
                    <a:pt x="1" y="831"/>
                  </a:lnTo>
                  <a:lnTo>
                    <a:pt x="19" y="997"/>
                  </a:lnTo>
                  <a:lnTo>
                    <a:pt x="75" y="1163"/>
                  </a:lnTo>
                  <a:lnTo>
                    <a:pt x="148" y="1310"/>
                  </a:lnTo>
                  <a:lnTo>
                    <a:pt x="240" y="1421"/>
                  </a:lnTo>
                  <a:lnTo>
                    <a:pt x="351" y="1513"/>
                  </a:lnTo>
                  <a:lnTo>
                    <a:pt x="499" y="1605"/>
                  </a:lnTo>
                  <a:lnTo>
                    <a:pt x="646" y="1642"/>
                  </a:lnTo>
                  <a:lnTo>
                    <a:pt x="831" y="1660"/>
                  </a:lnTo>
                  <a:lnTo>
                    <a:pt x="996" y="1642"/>
                  </a:lnTo>
                  <a:lnTo>
                    <a:pt x="1162" y="1605"/>
                  </a:lnTo>
                  <a:lnTo>
                    <a:pt x="1291" y="1531"/>
                  </a:lnTo>
                  <a:lnTo>
                    <a:pt x="1421" y="1439"/>
                  </a:lnTo>
                  <a:lnTo>
                    <a:pt x="1513" y="1329"/>
                  </a:lnTo>
                  <a:lnTo>
                    <a:pt x="1605" y="1181"/>
                  </a:lnTo>
                  <a:lnTo>
                    <a:pt x="1642" y="1034"/>
                  </a:lnTo>
                  <a:lnTo>
                    <a:pt x="1660" y="868"/>
                  </a:lnTo>
                  <a:lnTo>
                    <a:pt x="1660" y="683"/>
                  </a:lnTo>
                  <a:lnTo>
                    <a:pt x="1623" y="536"/>
                  </a:lnTo>
                  <a:lnTo>
                    <a:pt x="1550" y="388"/>
                  </a:lnTo>
                  <a:lnTo>
                    <a:pt x="1457" y="259"/>
                  </a:lnTo>
                  <a:lnTo>
                    <a:pt x="1347" y="148"/>
                  </a:lnTo>
                  <a:lnTo>
                    <a:pt x="1199" y="75"/>
                  </a:lnTo>
                  <a:lnTo>
                    <a:pt x="1052" y="19"/>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0" name="Google Shape;1470;p5"/>
            <p:cNvSpPr/>
            <p:nvPr/>
          </p:nvSpPr>
          <p:spPr>
            <a:xfrm>
              <a:off x="4730275" y="653900"/>
              <a:ext cx="41525" cy="41500"/>
            </a:xfrm>
            <a:custGeom>
              <a:avLst/>
              <a:gdLst/>
              <a:ahLst/>
              <a:cxnLst/>
              <a:rect l="l" t="t" r="r" b="b"/>
              <a:pathLst>
                <a:path w="1661" h="1660" extrusionOk="0">
                  <a:moveTo>
                    <a:pt x="701" y="0"/>
                  </a:moveTo>
                  <a:lnTo>
                    <a:pt x="535" y="56"/>
                  </a:lnTo>
                  <a:lnTo>
                    <a:pt x="388" y="129"/>
                  </a:lnTo>
                  <a:lnTo>
                    <a:pt x="259" y="222"/>
                  </a:lnTo>
                  <a:lnTo>
                    <a:pt x="148" y="351"/>
                  </a:lnTo>
                  <a:lnTo>
                    <a:pt x="75" y="498"/>
                  </a:lnTo>
                  <a:lnTo>
                    <a:pt x="19" y="646"/>
                  </a:lnTo>
                  <a:lnTo>
                    <a:pt x="1" y="830"/>
                  </a:lnTo>
                  <a:lnTo>
                    <a:pt x="19" y="996"/>
                  </a:lnTo>
                  <a:lnTo>
                    <a:pt x="56" y="1162"/>
                  </a:lnTo>
                  <a:lnTo>
                    <a:pt x="130" y="1309"/>
                  </a:lnTo>
                  <a:lnTo>
                    <a:pt x="240" y="1420"/>
                  </a:lnTo>
                  <a:lnTo>
                    <a:pt x="351" y="1512"/>
                  </a:lnTo>
                  <a:lnTo>
                    <a:pt x="499" y="1604"/>
                  </a:lnTo>
                  <a:lnTo>
                    <a:pt x="646" y="1641"/>
                  </a:lnTo>
                  <a:lnTo>
                    <a:pt x="830" y="1660"/>
                  </a:lnTo>
                  <a:lnTo>
                    <a:pt x="996" y="1641"/>
                  </a:lnTo>
                  <a:lnTo>
                    <a:pt x="1144" y="1604"/>
                  </a:lnTo>
                  <a:lnTo>
                    <a:pt x="1291" y="1531"/>
                  </a:lnTo>
                  <a:lnTo>
                    <a:pt x="1420" y="1438"/>
                  </a:lnTo>
                  <a:lnTo>
                    <a:pt x="1513" y="1328"/>
                  </a:lnTo>
                  <a:lnTo>
                    <a:pt x="1586" y="1180"/>
                  </a:lnTo>
                  <a:lnTo>
                    <a:pt x="1642" y="1033"/>
                  </a:lnTo>
                  <a:lnTo>
                    <a:pt x="1660" y="848"/>
                  </a:lnTo>
                  <a:lnTo>
                    <a:pt x="1660" y="682"/>
                  </a:lnTo>
                  <a:lnTo>
                    <a:pt x="1605" y="517"/>
                  </a:lnTo>
                  <a:lnTo>
                    <a:pt x="1550" y="387"/>
                  </a:lnTo>
                  <a:lnTo>
                    <a:pt x="1457" y="258"/>
                  </a:lnTo>
                  <a:lnTo>
                    <a:pt x="1328" y="148"/>
                  </a:lnTo>
                  <a:lnTo>
                    <a:pt x="1199" y="74"/>
                  </a:lnTo>
                  <a:lnTo>
                    <a:pt x="1052"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1" name="Google Shape;1471;p5"/>
            <p:cNvSpPr/>
            <p:nvPr/>
          </p:nvSpPr>
          <p:spPr>
            <a:xfrm>
              <a:off x="4679125" y="479650"/>
              <a:ext cx="41500" cy="41525"/>
            </a:xfrm>
            <a:custGeom>
              <a:avLst/>
              <a:gdLst/>
              <a:ahLst/>
              <a:cxnLst/>
              <a:rect l="l" t="t" r="r" b="b"/>
              <a:pathLst>
                <a:path w="1660" h="1661" extrusionOk="0">
                  <a:moveTo>
                    <a:pt x="793" y="1"/>
                  </a:moveTo>
                  <a:lnTo>
                    <a:pt x="627" y="19"/>
                  </a:lnTo>
                  <a:lnTo>
                    <a:pt x="461" y="74"/>
                  </a:lnTo>
                  <a:lnTo>
                    <a:pt x="332" y="167"/>
                  </a:lnTo>
                  <a:lnTo>
                    <a:pt x="203" y="259"/>
                  </a:lnTo>
                  <a:lnTo>
                    <a:pt x="111" y="388"/>
                  </a:lnTo>
                  <a:lnTo>
                    <a:pt x="55" y="535"/>
                  </a:lnTo>
                  <a:lnTo>
                    <a:pt x="0" y="683"/>
                  </a:lnTo>
                  <a:lnTo>
                    <a:pt x="0" y="867"/>
                  </a:lnTo>
                  <a:lnTo>
                    <a:pt x="19" y="1033"/>
                  </a:lnTo>
                  <a:lnTo>
                    <a:pt x="55" y="1181"/>
                  </a:lnTo>
                  <a:lnTo>
                    <a:pt x="148" y="1328"/>
                  </a:lnTo>
                  <a:lnTo>
                    <a:pt x="240" y="1439"/>
                  </a:lnTo>
                  <a:lnTo>
                    <a:pt x="369" y="1531"/>
                  </a:lnTo>
                  <a:lnTo>
                    <a:pt x="498" y="1605"/>
                  </a:lnTo>
                  <a:lnTo>
                    <a:pt x="664" y="1660"/>
                  </a:lnTo>
                  <a:lnTo>
                    <a:pt x="996" y="1660"/>
                  </a:lnTo>
                  <a:lnTo>
                    <a:pt x="1162" y="1605"/>
                  </a:lnTo>
                  <a:lnTo>
                    <a:pt x="1309" y="1531"/>
                  </a:lnTo>
                  <a:lnTo>
                    <a:pt x="1420" y="1439"/>
                  </a:lnTo>
                  <a:lnTo>
                    <a:pt x="1512" y="1310"/>
                  </a:lnTo>
                  <a:lnTo>
                    <a:pt x="1586" y="1162"/>
                  </a:lnTo>
                  <a:lnTo>
                    <a:pt x="1641" y="1015"/>
                  </a:lnTo>
                  <a:lnTo>
                    <a:pt x="1660" y="849"/>
                  </a:lnTo>
                  <a:lnTo>
                    <a:pt x="1641" y="664"/>
                  </a:lnTo>
                  <a:lnTo>
                    <a:pt x="1586" y="498"/>
                  </a:lnTo>
                  <a:lnTo>
                    <a:pt x="1512" y="351"/>
                  </a:lnTo>
                  <a:lnTo>
                    <a:pt x="1420" y="240"/>
                  </a:lnTo>
                  <a:lnTo>
                    <a:pt x="1291" y="130"/>
                  </a:lnTo>
                  <a:lnTo>
                    <a:pt x="1143" y="56"/>
                  </a:lnTo>
                  <a:lnTo>
                    <a:pt x="977"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2" name="Google Shape;1472;p5"/>
            <p:cNvSpPr/>
            <p:nvPr/>
          </p:nvSpPr>
          <p:spPr>
            <a:xfrm>
              <a:off x="4847375" y="919400"/>
              <a:ext cx="41500" cy="41050"/>
            </a:xfrm>
            <a:custGeom>
              <a:avLst/>
              <a:gdLst/>
              <a:ahLst/>
              <a:cxnLst/>
              <a:rect l="l" t="t" r="r" b="b"/>
              <a:pathLst>
                <a:path w="1660" h="1642" extrusionOk="0">
                  <a:moveTo>
                    <a:pt x="811" y="1"/>
                  </a:moveTo>
                  <a:lnTo>
                    <a:pt x="627" y="19"/>
                  </a:lnTo>
                  <a:lnTo>
                    <a:pt x="479" y="74"/>
                  </a:lnTo>
                  <a:lnTo>
                    <a:pt x="350" y="148"/>
                  </a:lnTo>
                  <a:lnTo>
                    <a:pt x="221" y="259"/>
                  </a:lnTo>
                  <a:lnTo>
                    <a:pt x="129" y="369"/>
                  </a:lnTo>
                  <a:lnTo>
                    <a:pt x="55" y="517"/>
                  </a:lnTo>
                  <a:lnTo>
                    <a:pt x="18" y="683"/>
                  </a:lnTo>
                  <a:lnTo>
                    <a:pt x="0" y="849"/>
                  </a:lnTo>
                  <a:lnTo>
                    <a:pt x="37" y="1015"/>
                  </a:lnTo>
                  <a:lnTo>
                    <a:pt x="74" y="1181"/>
                  </a:lnTo>
                  <a:lnTo>
                    <a:pt x="148" y="1310"/>
                  </a:lnTo>
                  <a:lnTo>
                    <a:pt x="258" y="1439"/>
                  </a:lnTo>
                  <a:lnTo>
                    <a:pt x="387" y="1531"/>
                  </a:lnTo>
                  <a:lnTo>
                    <a:pt x="516" y="1605"/>
                  </a:lnTo>
                  <a:lnTo>
                    <a:pt x="682" y="1642"/>
                  </a:lnTo>
                  <a:lnTo>
                    <a:pt x="848" y="1642"/>
                  </a:lnTo>
                  <a:lnTo>
                    <a:pt x="1033" y="1623"/>
                  </a:lnTo>
                  <a:lnTo>
                    <a:pt x="1180" y="1586"/>
                  </a:lnTo>
                  <a:lnTo>
                    <a:pt x="1328" y="1494"/>
                  </a:lnTo>
                  <a:lnTo>
                    <a:pt x="1438" y="1402"/>
                  </a:lnTo>
                  <a:lnTo>
                    <a:pt x="1530" y="1273"/>
                  </a:lnTo>
                  <a:lnTo>
                    <a:pt x="1604" y="1125"/>
                  </a:lnTo>
                  <a:lnTo>
                    <a:pt x="1641" y="978"/>
                  </a:lnTo>
                  <a:lnTo>
                    <a:pt x="1659" y="793"/>
                  </a:lnTo>
                  <a:lnTo>
                    <a:pt x="1641" y="628"/>
                  </a:lnTo>
                  <a:lnTo>
                    <a:pt x="1586" y="480"/>
                  </a:lnTo>
                  <a:lnTo>
                    <a:pt x="1512" y="333"/>
                  </a:lnTo>
                  <a:lnTo>
                    <a:pt x="1401" y="222"/>
                  </a:lnTo>
                  <a:lnTo>
                    <a:pt x="1272" y="130"/>
                  </a:lnTo>
                  <a:lnTo>
                    <a:pt x="1143" y="56"/>
                  </a:lnTo>
                  <a:lnTo>
                    <a:pt x="977"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3" name="Google Shape;1473;p5"/>
            <p:cNvSpPr/>
            <p:nvPr/>
          </p:nvSpPr>
          <p:spPr>
            <a:xfrm>
              <a:off x="5044650" y="1199200"/>
              <a:ext cx="41050" cy="41050"/>
            </a:xfrm>
            <a:custGeom>
              <a:avLst/>
              <a:gdLst/>
              <a:ahLst/>
              <a:cxnLst/>
              <a:rect l="l" t="t" r="r" b="b"/>
              <a:pathLst>
                <a:path w="1642" h="1642" extrusionOk="0">
                  <a:moveTo>
                    <a:pt x="830" y="1"/>
                  </a:moveTo>
                  <a:lnTo>
                    <a:pt x="664" y="19"/>
                  </a:lnTo>
                  <a:lnTo>
                    <a:pt x="498" y="56"/>
                  </a:lnTo>
                  <a:lnTo>
                    <a:pt x="369" y="130"/>
                  </a:lnTo>
                  <a:lnTo>
                    <a:pt x="240" y="222"/>
                  </a:lnTo>
                  <a:lnTo>
                    <a:pt x="148" y="333"/>
                  </a:lnTo>
                  <a:lnTo>
                    <a:pt x="56" y="480"/>
                  </a:lnTo>
                  <a:lnTo>
                    <a:pt x="19" y="628"/>
                  </a:lnTo>
                  <a:lnTo>
                    <a:pt x="1" y="793"/>
                  </a:lnTo>
                  <a:lnTo>
                    <a:pt x="1" y="978"/>
                  </a:lnTo>
                  <a:lnTo>
                    <a:pt x="56" y="1125"/>
                  </a:lnTo>
                  <a:lnTo>
                    <a:pt x="111" y="1273"/>
                  </a:lnTo>
                  <a:lnTo>
                    <a:pt x="203" y="1402"/>
                  </a:lnTo>
                  <a:lnTo>
                    <a:pt x="332" y="1494"/>
                  </a:lnTo>
                  <a:lnTo>
                    <a:pt x="462" y="1568"/>
                  </a:lnTo>
                  <a:lnTo>
                    <a:pt x="627" y="1623"/>
                  </a:lnTo>
                  <a:lnTo>
                    <a:pt x="793" y="1642"/>
                  </a:lnTo>
                  <a:lnTo>
                    <a:pt x="959" y="1623"/>
                  </a:lnTo>
                  <a:lnTo>
                    <a:pt x="1125" y="1586"/>
                  </a:lnTo>
                  <a:lnTo>
                    <a:pt x="1273" y="1513"/>
                  </a:lnTo>
                  <a:lnTo>
                    <a:pt x="1383" y="1420"/>
                  </a:lnTo>
                  <a:lnTo>
                    <a:pt x="1494" y="1310"/>
                  </a:lnTo>
                  <a:lnTo>
                    <a:pt x="1568" y="1162"/>
                  </a:lnTo>
                  <a:lnTo>
                    <a:pt x="1623" y="1015"/>
                  </a:lnTo>
                  <a:lnTo>
                    <a:pt x="1642" y="849"/>
                  </a:lnTo>
                  <a:lnTo>
                    <a:pt x="1623" y="664"/>
                  </a:lnTo>
                  <a:lnTo>
                    <a:pt x="1586" y="517"/>
                  </a:lnTo>
                  <a:lnTo>
                    <a:pt x="1512" y="369"/>
                  </a:lnTo>
                  <a:lnTo>
                    <a:pt x="1420" y="240"/>
                  </a:lnTo>
                  <a:lnTo>
                    <a:pt x="1310" y="148"/>
                  </a:lnTo>
                  <a:lnTo>
                    <a:pt x="1162" y="74"/>
                  </a:lnTo>
                  <a:lnTo>
                    <a:pt x="1015"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4" name="Google Shape;1474;p5"/>
            <p:cNvSpPr/>
            <p:nvPr/>
          </p:nvSpPr>
          <p:spPr>
            <a:xfrm>
              <a:off x="6166600" y="1807675"/>
              <a:ext cx="40150" cy="40125"/>
            </a:xfrm>
            <a:custGeom>
              <a:avLst/>
              <a:gdLst/>
              <a:ahLst/>
              <a:cxnLst/>
              <a:rect l="l" t="t" r="r" b="b"/>
              <a:pathLst>
                <a:path w="1606" h="1605" extrusionOk="0">
                  <a:moveTo>
                    <a:pt x="683" y="0"/>
                  </a:moveTo>
                  <a:lnTo>
                    <a:pt x="536" y="37"/>
                  </a:lnTo>
                  <a:lnTo>
                    <a:pt x="388" y="111"/>
                  </a:lnTo>
                  <a:lnTo>
                    <a:pt x="259" y="203"/>
                  </a:lnTo>
                  <a:lnTo>
                    <a:pt x="149" y="313"/>
                  </a:lnTo>
                  <a:lnTo>
                    <a:pt x="75" y="443"/>
                  </a:lnTo>
                  <a:lnTo>
                    <a:pt x="19" y="608"/>
                  </a:lnTo>
                  <a:lnTo>
                    <a:pt x="1" y="774"/>
                  </a:lnTo>
                  <a:lnTo>
                    <a:pt x="1" y="922"/>
                  </a:lnTo>
                  <a:lnTo>
                    <a:pt x="38" y="1088"/>
                  </a:lnTo>
                  <a:lnTo>
                    <a:pt x="112" y="1217"/>
                  </a:lnTo>
                  <a:lnTo>
                    <a:pt x="204" y="1346"/>
                  </a:lnTo>
                  <a:lnTo>
                    <a:pt x="314" y="1438"/>
                  </a:lnTo>
                  <a:lnTo>
                    <a:pt x="444" y="1512"/>
                  </a:lnTo>
                  <a:lnTo>
                    <a:pt x="591" y="1567"/>
                  </a:lnTo>
                  <a:lnTo>
                    <a:pt x="739" y="1604"/>
                  </a:lnTo>
                  <a:lnTo>
                    <a:pt x="904" y="1586"/>
                  </a:lnTo>
                  <a:lnTo>
                    <a:pt x="1070" y="1549"/>
                  </a:lnTo>
                  <a:lnTo>
                    <a:pt x="1218" y="1494"/>
                  </a:lnTo>
                  <a:lnTo>
                    <a:pt x="1347" y="1401"/>
                  </a:lnTo>
                  <a:lnTo>
                    <a:pt x="1439" y="1272"/>
                  </a:lnTo>
                  <a:lnTo>
                    <a:pt x="1531" y="1143"/>
                  </a:lnTo>
                  <a:lnTo>
                    <a:pt x="1587" y="996"/>
                  </a:lnTo>
                  <a:lnTo>
                    <a:pt x="1605" y="830"/>
                  </a:lnTo>
                  <a:lnTo>
                    <a:pt x="1587" y="664"/>
                  </a:lnTo>
                  <a:lnTo>
                    <a:pt x="1550" y="516"/>
                  </a:lnTo>
                  <a:lnTo>
                    <a:pt x="1494" y="369"/>
                  </a:lnTo>
                  <a:lnTo>
                    <a:pt x="1402" y="258"/>
                  </a:lnTo>
                  <a:lnTo>
                    <a:pt x="1292" y="148"/>
                  </a:lnTo>
                  <a:lnTo>
                    <a:pt x="1163" y="74"/>
                  </a:lnTo>
                  <a:lnTo>
                    <a:pt x="1015" y="18"/>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5" name="Google Shape;1475;p5"/>
            <p:cNvSpPr/>
            <p:nvPr/>
          </p:nvSpPr>
          <p:spPr>
            <a:xfrm>
              <a:off x="6009425" y="1778625"/>
              <a:ext cx="40600" cy="40575"/>
            </a:xfrm>
            <a:custGeom>
              <a:avLst/>
              <a:gdLst/>
              <a:ahLst/>
              <a:cxnLst/>
              <a:rect l="l" t="t" r="r" b="b"/>
              <a:pathLst>
                <a:path w="1624" h="1623" extrusionOk="0">
                  <a:moveTo>
                    <a:pt x="849" y="0"/>
                  </a:moveTo>
                  <a:lnTo>
                    <a:pt x="664" y="19"/>
                  </a:lnTo>
                  <a:lnTo>
                    <a:pt x="517" y="56"/>
                  </a:lnTo>
                  <a:lnTo>
                    <a:pt x="369" y="129"/>
                  </a:lnTo>
                  <a:lnTo>
                    <a:pt x="240" y="222"/>
                  </a:lnTo>
                  <a:lnTo>
                    <a:pt x="148" y="351"/>
                  </a:lnTo>
                  <a:lnTo>
                    <a:pt x="74" y="480"/>
                  </a:lnTo>
                  <a:lnTo>
                    <a:pt x="19" y="646"/>
                  </a:lnTo>
                  <a:lnTo>
                    <a:pt x="1" y="812"/>
                  </a:lnTo>
                  <a:lnTo>
                    <a:pt x="19" y="978"/>
                  </a:lnTo>
                  <a:lnTo>
                    <a:pt x="56" y="1125"/>
                  </a:lnTo>
                  <a:lnTo>
                    <a:pt x="130" y="1254"/>
                  </a:lnTo>
                  <a:lnTo>
                    <a:pt x="222" y="1383"/>
                  </a:lnTo>
                  <a:lnTo>
                    <a:pt x="332" y="1475"/>
                  </a:lnTo>
                  <a:lnTo>
                    <a:pt x="462" y="1549"/>
                  </a:lnTo>
                  <a:lnTo>
                    <a:pt x="609" y="1605"/>
                  </a:lnTo>
                  <a:lnTo>
                    <a:pt x="775" y="1623"/>
                  </a:lnTo>
                  <a:lnTo>
                    <a:pt x="941" y="1623"/>
                  </a:lnTo>
                  <a:lnTo>
                    <a:pt x="1107" y="1568"/>
                  </a:lnTo>
                  <a:lnTo>
                    <a:pt x="1254" y="1512"/>
                  </a:lnTo>
                  <a:lnTo>
                    <a:pt x="1365" y="1402"/>
                  </a:lnTo>
                  <a:lnTo>
                    <a:pt x="1476" y="1291"/>
                  </a:lnTo>
                  <a:lnTo>
                    <a:pt x="1549" y="1144"/>
                  </a:lnTo>
                  <a:lnTo>
                    <a:pt x="1605" y="996"/>
                  </a:lnTo>
                  <a:lnTo>
                    <a:pt x="1623" y="830"/>
                  </a:lnTo>
                  <a:lnTo>
                    <a:pt x="1605" y="664"/>
                  </a:lnTo>
                  <a:lnTo>
                    <a:pt x="1568" y="517"/>
                  </a:lnTo>
                  <a:lnTo>
                    <a:pt x="1494" y="369"/>
                  </a:lnTo>
                  <a:lnTo>
                    <a:pt x="1402" y="259"/>
                  </a:lnTo>
                  <a:lnTo>
                    <a:pt x="1291" y="148"/>
                  </a:lnTo>
                  <a:lnTo>
                    <a:pt x="1162" y="74"/>
                  </a:lnTo>
                  <a:lnTo>
                    <a:pt x="996" y="37"/>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6" name="Google Shape;1476;p5"/>
            <p:cNvSpPr/>
            <p:nvPr/>
          </p:nvSpPr>
          <p:spPr>
            <a:xfrm>
              <a:off x="6086400" y="1792925"/>
              <a:ext cx="40600" cy="40575"/>
            </a:xfrm>
            <a:custGeom>
              <a:avLst/>
              <a:gdLst/>
              <a:ahLst/>
              <a:cxnLst/>
              <a:rect l="l" t="t" r="r" b="b"/>
              <a:pathLst>
                <a:path w="1624" h="1623" extrusionOk="0">
                  <a:moveTo>
                    <a:pt x="794" y="0"/>
                  </a:moveTo>
                  <a:lnTo>
                    <a:pt x="646" y="18"/>
                  </a:lnTo>
                  <a:lnTo>
                    <a:pt x="480" y="74"/>
                  </a:lnTo>
                  <a:lnTo>
                    <a:pt x="351" y="148"/>
                  </a:lnTo>
                  <a:lnTo>
                    <a:pt x="240" y="240"/>
                  </a:lnTo>
                  <a:lnTo>
                    <a:pt x="148" y="350"/>
                  </a:lnTo>
                  <a:lnTo>
                    <a:pt x="75" y="479"/>
                  </a:lnTo>
                  <a:lnTo>
                    <a:pt x="19" y="627"/>
                  </a:lnTo>
                  <a:lnTo>
                    <a:pt x="1" y="793"/>
                  </a:lnTo>
                  <a:lnTo>
                    <a:pt x="19" y="959"/>
                  </a:lnTo>
                  <a:lnTo>
                    <a:pt x="56" y="1125"/>
                  </a:lnTo>
                  <a:lnTo>
                    <a:pt x="130" y="1272"/>
                  </a:lnTo>
                  <a:lnTo>
                    <a:pt x="222" y="1383"/>
                  </a:lnTo>
                  <a:lnTo>
                    <a:pt x="351" y="1494"/>
                  </a:lnTo>
                  <a:lnTo>
                    <a:pt x="499" y="1567"/>
                  </a:lnTo>
                  <a:lnTo>
                    <a:pt x="646" y="1604"/>
                  </a:lnTo>
                  <a:lnTo>
                    <a:pt x="812" y="1623"/>
                  </a:lnTo>
                  <a:lnTo>
                    <a:pt x="996" y="1604"/>
                  </a:lnTo>
                  <a:lnTo>
                    <a:pt x="1144" y="1549"/>
                  </a:lnTo>
                  <a:lnTo>
                    <a:pt x="1291" y="1475"/>
                  </a:lnTo>
                  <a:lnTo>
                    <a:pt x="1402" y="1383"/>
                  </a:lnTo>
                  <a:lnTo>
                    <a:pt x="1494" y="1254"/>
                  </a:lnTo>
                  <a:lnTo>
                    <a:pt x="1568" y="1106"/>
                  </a:lnTo>
                  <a:lnTo>
                    <a:pt x="1605" y="940"/>
                  </a:lnTo>
                  <a:lnTo>
                    <a:pt x="1623" y="774"/>
                  </a:lnTo>
                  <a:lnTo>
                    <a:pt x="1605" y="608"/>
                  </a:lnTo>
                  <a:lnTo>
                    <a:pt x="1550" y="461"/>
                  </a:lnTo>
                  <a:lnTo>
                    <a:pt x="1476" y="332"/>
                  </a:lnTo>
                  <a:lnTo>
                    <a:pt x="1365" y="221"/>
                  </a:lnTo>
                  <a:lnTo>
                    <a:pt x="1255" y="129"/>
                  </a:lnTo>
                  <a:lnTo>
                    <a:pt x="1125" y="55"/>
                  </a:lnTo>
                  <a:lnTo>
                    <a:pt x="960" y="18"/>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7" name="Google Shape;1477;p5"/>
            <p:cNvSpPr/>
            <p:nvPr/>
          </p:nvSpPr>
          <p:spPr>
            <a:xfrm>
              <a:off x="5544325" y="1616375"/>
              <a:ext cx="40125" cy="40125"/>
            </a:xfrm>
            <a:custGeom>
              <a:avLst/>
              <a:gdLst/>
              <a:ahLst/>
              <a:cxnLst/>
              <a:rect l="l" t="t" r="r" b="b"/>
              <a:pathLst>
                <a:path w="1605" h="1605" extrusionOk="0">
                  <a:moveTo>
                    <a:pt x="664" y="0"/>
                  </a:moveTo>
                  <a:lnTo>
                    <a:pt x="517" y="55"/>
                  </a:lnTo>
                  <a:lnTo>
                    <a:pt x="369" y="111"/>
                  </a:lnTo>
                  <a:lnTo>
                    <a:pt x="240" y="221"/>
                  </a:lnTo>
                  <a:lnTo>
                    <a:pt x="148" y="332"/>
                  </a:lnTo>
                  <a:lnTo>
                    <a:pt x="74" y="480"/>
                  </a:lnTo>
                  <a:lnTo>
                    <a:pt x="19" y="627"/>
                  </a:lnTo>
                  <a:lnTo>
                    <a:pt x="1" y="793"/>
                  </a:lnTo>
                  <a:lnTo>
                    <a:pt x="19" y="959"/>
                  </a:lnTo>
                  <a:lnTo>
                    <a:pt x="56" y="1106"/>
                  </a:lnTo>
                  <a:lnTo>
                    <a:pt x="130" y="1236"/>
                  </a:lnTo>
                  <a:lnTo>
                    <a:pt x="222" y="1365"/>
                  </a:lnTo>
                  <a:lnTo>
                    <a:pt x="332" y="1457"/>
                  </a:lnTo>
                  <a:lnTo>
                    <a:pt x="461" y="1531"/>
                  </a:lnTo>
                  <a:lnTo>
                    <a:pt x="609" y="1586"/>
                  </a:lnTo>
                  <a:lnTo>
                    <a:pt x="775" y="1604"/>
                  </a:lnTo>
                  <a:lnTo>
                    <a:pt x="941" y="1586"/>
                  </a:lnTo>
                  <a:lnTo>
                    <a:pt x="1107" y="1549"/>
                  </a:lnTo>
                  <a:lnTo>
                    <a:pt x="1236" y="1475"/>
                  </a:lnTo>
                  <a:lnTo>
                    <a:pt x="1365" y="1383"/>
                  </a:lnTo>
                  <a:lnTo>
                    <a:pt x="1457" y="1272"/>
                  </a:lnTo>
                  <a:lnTo>
                    <a:pt x="1549" y="1125"/>
                  </a:lnTo>
                  <a:lnTo>
                    <a:pt x="1586" y="977"/>
                  </a:lnTo>
                  <a:lnTo>
                    <a:pt x="1605" y="811"/>
                  </a:lnTo>
                  <a:lnTo>
                    <a:pt x="1605" y="646"/>
                  </a:lnTo>
                  <a:lnTo>
                    <a:pt x="1549" y="498"/>
                  </a:lnTo>
                  <a:lnTo>
                    <a:pt x="1476" y="369"/>
                  </a:lnTo>
                  <a:lnTo>
                    <a:pt x="1383" y="240"/>
                  </a:lnTo>
                  <a:lnTo>
                    <a:pt x="1273" y="148"/>
                  </a:lnTo>
                  <a:lnTo>
                    <a:pt x="1144" y="74"/>
                  </a:lnTo>
                  <a:lnTo>
                    <a:pt x="996" y="19"/>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8" name="Google Shape;1478;p5"/>
            <p:cNvSpPr/>
            <p:nvPr/>
          </p:nvSpPr>
          <p:spPr>
            <a:xfrm>
              <a:off x="6246825" y="1821950"/>
              <a:ext cx="39650" cy="39675"/>
            </a:xfrm>
            <a:custGeom>
              <a:avLst/>
              <a:gdLst/>
              <a:ahLst/>
              <a:cxnLst/>
              <a:rect l="l" t="t" r="r" b="b"/>
              <a:pathLst>
                <a:path w="1586" h="1587" extrusionOk="0">
                  <a:moveTo>
                    <a:pt x="775" y="1"/>
                  </a:moveTo>
                  <a:lnTo>
                    <a:pt x="609" y="19"/>
                  </a:lnTo>
                  <a:lnTo>
                    <a:pt x="461" y="74"/>
                  </a:lnTo>
                  <a:lnTo>
                    <a:pt x="332" y="148"/>
                  </a:lnTo>
                  <a:lnTo>
                    <a:pt x="221" y="259"/>
                  </a:lnTo>
                  <a:lnTo>
                    <a:pt x="111" y="369"/>
                  </a:lnTo>
                  <a:lnTo>
                    <a:pt x="56" y="517"/>
                  </a:lnTo>
                  <a:lnTo>
                    <a:pt x="0" y="664"/>
                  </a:lnTo>
                  <a:lnTo>
                    <a:pt x="0" y="812"/>
                  </a:lnTo>
                  <a:lnTo>
                    <a:pt x="19" y="978"/>
                  </a:lnTo>
                  <a:lnTo>
                    <a:pt x="56" y="1125"/>
                  </a:lnTo>
                  <a:lnTo>
                    <a:pt x="148" y="1254"/>
                  </a:lnTo>
                  <a:lnTo>
                    <a:pt x="240" y="1365"/>
                  </a:lnTo>
                  <a:lnTo>
                    <a:pt x="369" y="1457"/>
                  </a:lnTo>
                  <a:lnTo>
                    <a:pt x="498" y="1531"/>
                  </a:lnTo>
                  <a:lnTo>
                    <a:pt x="646" y="1586"/>
                  </a:lnTo>
                  <a:lnTo>
                    <a:pt x="812" y="1586"/>
                  </a:lnTo>
                  <a:lnTo>
                    <a:pt x="959" y="1568"/>
                  </a:lnTo>
                  <a:lnTo>
                    <a:pt x="1107" y="1513"/>
                  </a:lnTo>
                  <a:lnTo>
                    <a:pt x="1236" y="1439"/>
                  </a:lnTo>
                  <a:lnTo>
                    <a:pt x="1365" y="1347"/>
                  </a:lnTo>
                  <a:lnTo>
                    <a:pt x="1457" y="1218"/>
                  </a:lnTo>
                  <a:lnTo>
                    <a:pt x="1531" y="1088"/>
                  </a:lnTo>
                  <a:lnTo>
                    <a:pt x="1567" y="941"/>
                  </a:lnTo>
                  <a:lnTo>
                    <a:pt x="1586" y="775"/>
                  </a:lnTo>
                  <a:lnTo>
                    <a:pt x="1567" y="628"/>
                  </a:lnTo>
                  <a:lnTo>
                    <a:pt x="1512" y="480"/>
                  </a:lnTo>
                  <a:lnTo>
                    <a:pt x="1438" y="333"/>
                  </a:lnTo>
                  <a:lnTo>
                    <a:pt x="1328" y="222"/>
                  </a:lnTo>
                  <a:lnTo>
                    <a:pt x="1217" y="130"/>
                  </a:lnTo>
                  <a:lnTo>
                    <a:pt x="1070" y="56"/>
                  </a:lnTo>
                  <a:lnTo>
                    <a:pt x="922" y="19"/>
                  </a:lnTo>
                  <a:lnTo>
                    <a:pt x="7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9" name="Google Shape;1479;p5"/>
            <p:cNvSpPr/>
            <p:nvPr/>
          </p:nvSpPr>
          <p:spPr>
            <a:xfrm>
              <a:off x="5929675" y="1767550"/>
              <a:ext cx="40125" cy="40150"/>
            </a:xfrm>
            <a:custGeom>
              <a:avLst/>
              <a:gdLst/>
              <a:ahLst/>
              <a:cxnLst/>
              <a:rect l="l" t="t" r="r" b="b"/>
              <a:pathLst>
                <a:path w="1605" h="1606" extrusionOk="0">
                  <a:moveTo>
                    <a:pt x="812" y="1"/>
                  </a:moveTo>
                  <a:lnTo>
                    <a:pt x="665" y="19"/>
                  </a:lnTo>
                  <a:lnTo>
                    <a:pt x="517" y="56"/>
                  </a:lnTo>
                  <a:lnTo>
                    <a:pt x="370" y="130"/>
                  </a:lnTo>
                  <a:lnTo>
                    <a:pt x="259" y="222"/>
                  </a:lnTo>
                  <a:lnTo>
                    <a:pt x="148" y="333"/>
                  </a:lnTo>
                  <a:lnTo>
                    <a:pt x="75" y="462"/>
                  </a:lnTo>
                  <a:lnTo>
                    <a:pt x="19" y="609"/>
                  </a:lnTo>
                  <a:lnTo>
                    <a:pt x="1" y="775"/>
                  </a:lnTo>
                  <a:lnTo>
                    <a:pt x="19" y="941"/>
                  </a:lnTo>
                  <a:lnTo>
                    <a:pt x="56" y="1089"/>
                  </a:lnTo>
                  <a:lnTo>
                    <a:pt x="130" y="1236"/>
                  </a:lnTo>
                  <a:lnTo>
                    <a:pt x="222" y="1365"/>
                  </a:lnTo>
                  <a:lnTo>
                    <a:pt x="351" y="1458"/>
                  </a:lnTo>
                  <a:lnTo>
                    <a:pt x="499" y="1531"/>
                  </a:lnTo>
                  <a:lnTo>
                    <a:pt x="646" y="1587"/>
                  </a:lnTo>
                  <a:lnTo>
                    <a:pt x="812" y="1605"/>
                  </a:lnTo>
                  <a:lnTo>
                    <a:pt x="978" y="1587"/>
                  </a:lnTo>
                  <a:lnTo>
                    <a:pt x="1126" y="1531"/>
                  </a:lnTo>
                  <a:lnTo>
                    <a:pt x="1255" y="1458"/>
                  </a:lnTo>
                  <a:lnTo>
                    <a:pt x="1365" y="1365"/>
                  </a:lnTo>
                  <a:lnTo>
                    <a:pt x="1476" y="1255"/>
                  </a:lnTo>
                  <a:lnTo>
                    <a:pt x="1531" y="1107"/>
                  </a:lnTo>
                  <a:lnTo>
                    <a:pt x="1586" y="960"/>
                  </a:lnTo>
                  <a:lnTo>
                    <a:pt x="1605" y="812"/>
                  </a:lnTo>
                  <a:lnTo>
                    <a:pt x="1586" y="646"/>
                  </a:lnTo>
                  <a:lnTo>
                    <a:pt x="1550" y="499"/>
                  </a:lnTo>
                  <a:lnTo>
                    <a:pt x="1476" y="370"/>
                  </a:lnTo>
                  <a:lnTo>
                    <a:pt x="1365" y="241"/>
                  </a:lnTo>
                  <a:lnTo>
                    <a:pt x="1255" y="148"/>
                  </a:lnTo>
                  <a:lnTo>
                    <a:pt x="1126" y="75"/>
                  </a:lnTo>
                  <a:lnTo>
                    <a:pt x="978"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0" name="Google Shape;1480;p5"/>
            <p:cNvSpPr/>
            <p:nvPr/>
          </p:nvSpPr>
          <p:spPr>
            <a:xfrm>
              <a:off x="4628400" y="306325"/>
              <a:ext cx="40150" cy="40125"/>
            </a:xfrm>
            <a:custGeom>
              <a:avLst/>
              <a:gdLst/>
              <a:ahLst/>
              <a:cxnLst/>
              <a:rect l="l" t="t" r="r" b="b"/>
              <a:pathLst>
                <a:path w="1606" h="1605" extrusionOk="0">
                  <a:moveTo>
                    <a:pt x="794" y="1"/>
                  </a:moveTo>
                  <a:lnTo>
                    <a:pt x="646" y="19"/>
                  </a:lnTo>
                  <a:lnTo>
                    <a:pt x="499" y="75"/>
                  </a:lnTo>
                  <a:lnTo>
                    <a:pt x="351" y="148"/>
                  </a:lnTo>
                  <a:lnTo>
                    <a:pt x="241" y="241"/>
                  </a:lnTo>
                  <a:lnTo>
                    <a:pt x="148" y="351"/>
                  </a:lnTo>
                  <a:lnTo>
                    <a:pt x="75" y="480"/>
                  </a:lnTo>
                  <a:lnTo>
                    <a:pt x="19" y="628"/>
                  </a:lnTo>
                  <a:lnTo>
                    <a:pt x="1" y="794"/>
                  </a:lnTo>
                  <a:lnTo>
                    <a:pt x="19" y="960"/>
                  </a:lnTo>
                  <a:lnTo>
                    <a:pt x="56" y="1126"/>
                  </a:lnTo>
                  <a:lnTo>
                    <a:pt x="148" y="1255"/>
                  </a:lnTo>
                  <a:lnTo>
                    <a:pt x="241" y="1384"/>
                  </a:lnTo>
                  <a:lnTo>
                    <a:pt x="370" y="1476"/>
                  </a:lnTo>
                  <a:lnTo>
                    <a:pt x="499" y="1550"/>
                  </a:lnTo>
                  <a:lnTo>
                    <a:pt x="665" y="1587"/>
                  </a:lnTo>
                  <a:lnTo>
                    <a:pt x="831" y="1605"/>
                  </a:lnTo>
                  <a:lnTo>
                    <a:pt x="997" y="1587"/>
                  </a:lnTo>
                  <a:lnTo>
                    <a:pt x="1144" y="1531"/>
                  </a:lnTo>
                  <a:lnTo>
                    <a:pt x="1273" y="1457"/>
                  </a:lnTo>
                  <a:lnTo>
                    <a:pt x="1384" y="1347"/>
                  </a:lnTo>
                  <a:lnTo>
                    <a:pt x="1476" y="1236"/>
                  </a:lnTo>
                  <a:lnTo>
                    <a:pt x="1550" y="1107"/>
                  </a:lnTo>
                  <a:lnTo>
                    <a:pt x="1587" y="941"/>
                  </a:lnTo>
                  <a:lnTo>
                    <a:pt x="1605" y="794"/>
                  </a:lnTo>
                  <a:lnTo>
                    <a:pt x="1587" y="628"/>
                  </a:lnTo>
                  <a:lnTo>
                    <a:pt x="1531" y="480"/>
                  </a:lnTo>
                  <a:lnTo>
                    <a:pt x="1458" y="351"/>
                  </a:lnTo>
                  <a:lnTo>
                    <a:pt x="1365" y="241"/>
                  </a:lnTo>
                  <a:lnTo>
                    <a:pt x="1236" y="130"/>
                  </a:lnTo>
                  <a:lnTo>
                    <a:pt x="1107" y="75"/>
                  </a:lnTo>
                  <a:lnTo>
                    <a:pt x="960"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1" name="Google Shape;1481;p5"/>
            <p:cNvSpPr/>
            <p:nvPr/>
          </p:nvSpPr>
          <p:spPr>
            <a:xfrm>
              <a:off x="5110575" y="1293700"/>
              <a:ext cx="40125" cy="40125"/>
            </a:xfrm>
            <a:custGeom>
              <a:avLst/>
              <a:gdLst/>
              <a:ahLst/>
              <a:cxnLst/>
              <a:rect l="l" t="t" r="r" b="b"/>
              <a:pathLst>
                <a:path w="1605" h="1605" extrusionOk="0">
                  <a:moveTo>
                    <a:pt x="793" y="0"/>
                  </a:moveTo>
                  <a:lnTo>
                    <a:pt x="646" y="19"/>
                  </a:lnTo>
                  <a:lnTo>
                    <a:pt x="480" y="74"/>
                  </a:lnTo>
                  <a:lnTo>
                    <a:pt x="351" y="148"/>
                  </a:lnTo>
                  <a:lnTo>
                    <a:pt x="240" y="240"/>
                  </a:lnTo>
                  <a:lnTo>
                    <a:pt x="148" y="369"/>
                  </a:lnTo>
                  <a:lnTo>
                    <a:pt x="74" y="498"/>
                  </a:lnTo>
                  <a:lnTo>
                    <a:pt x="19" y="646"/>
                  </a:lnTo>
                  <a:lnTo>
                    <a:pt x="0" y="812"/>
                  </a:lnTo>
                  <a:lnTo>
                    <a:pt x="19" y="959"/>
                  </a:lnTo>
                  <a:lnTo>
                    <a:pt x="56" y="1107"/>
                  </a:lnTo>
                  <a:lnTo>
                    <a:pt x="129" y="1254"/>
                  </a:lnTo>
                  <a:lnTo>
                    <a:pt x="240" y="1365"/>
                  </a:lnTo>
                  <a:lnTo>
                    <a:pt x="351" y="1457"/>
                  </a:lnTo>
                  <a:lnTo>
                    <a:pt x="480" y="1531"/>
                  </a:lnTo>
                  <a:lnTo>
                    <a:pt x="627" y="1586"/>
                  </a:lnTo>
                  <a:lnTo>
                    <a:pt x="793" y="1605"/>
                  </a:lnTo>
                  <a:lnTo>
                    <a:pt x="959" y="1586"/>
                  </a:lnTo>
                  <a:lnTo>
                    <a:pt x="1107" y="1549"/>
                  </a:lnTo>
                  <a:lnTo>
                    <a:pt x="1254" y="1476"/>
                  </a:lnTo>
                  <a:lnTo>
                    <a:pt x="1365" y="1365"/>
                  </a:lnTo>
                  <a:lnTo>
                    <a:pt x="1475" y="1254"/>
                  </a:lnTo>
                  <a:lnTo>
                    <a:pt x="1549" y="1107"/>
                  </a:lnTo>
                  <a:lnTo>
                    <a:pt x="1586" y="959"/>
                  </a:lnTo>
                  <a:lnTo>
                    <a:pt x="1604" y="793"/>
                  </a:lnTo>
                  <a:lnTo>
                    <a:pt x="1586" y="627"/>
                  </a:lnTo>
                  <a:lnTo>
                    <a:pt x="1531" y="480"/>
                  </a:lnTo>
                  <a:lnTo>
                    <a:pt x="1457" y="351"/>
                  </a:lnTo>
                  <a:lnTo>
                    <a:pt x="1365" y="240"/>
                  </a:lnTo>
                  <a:lnTo>
                    <a:pt x="1236" y="130"/>
                  </a:lnTo>
                  <a:lnTo>
                    <a:pt x="1107" y="74"/>
                  </a:lnTo>
                  <a:lnTo>
                    <a:pt x="959" y="19"/>
                  </a:lnTo>
                  <a:lnTo>
                    <a:pt x="7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2" name="Google Shape;1482;p5"/>
            <p:cNvSpPr/>
            <p:nvPr/>
          </p:nvSpPr>
          <p:spPr>
            <a:xfrm>
              <a:off x="4782375" y="825825"/>
              <a:ext cx="40125" cy="40125"/>
            </a:xfrm>
            <a:custGeom>
              <a:avLst/>
              <a:gdLst/>
              <a:ahLst/>
              <a:cxnLst/>
              <a:rect l="l" t="t" r="r" b="b"/>
              <a:pathLst>
                <a:path w="1605" h="1605" extrusionOk="0">
                  <a:moveTo>
                    <a:pt x="812" y="1"/>
                  </a:moveTo>
                  <a:lnTo>
                    <a:pt x="646" y="19"/>
                  </a:lnTo>
                  <a:lnTo>
                    <a:pt x="498" y="56"/>
                  </a:lnTo>
                  <a:lnTo>
                    <a:pt x="369" y="130"/>
                  </a:lnTo>
                  <a:lnTo>
                    <a:pt x="240" y="222"/>
                  </a:lnTo>
                  <a:lnTo>
                    <a:pt x="148" y="351"/>
                  </a:lnTo>
                  <a:lnTo>
                    <a:pt x="74" y="480"/>
                  </a:lnTo>
                  <a:lnTo>
                    <a:pt x="19" y="628"/>
                  </a:lnTo>
                  <a:lnTo>
                    <a:pt x="0" y="775"/>
                  </a:lnTo>
                  <a:lnTo>
                    <a:pt x="19" y="941"/>
                  </a:lnTo>
                  <a:lnTo>
                    <a:pt x="74" y="1107"/>
                  </a:lnTo>
                  <a:lnTo>
                    <a:pt x="148" y="1254"/>
                  </a:lnTo>
                  <a:lnTo>
                    <a:pt x="240" y="1365"/>
                  </a:lnTo>
                  <a:lnTo>
                    <a:pt x="369" y="1476"/>
                  </a:lnTo>
                  <a:lnTo>
                    <a:pt x="498" y="1549"/>
                  </a:lnTo>
                  <a:lnTo>
                    <a:pt x="664" y="1586"/>
                  </a:lnTo>
                  <a:lnTo>
                    <a:pt x="830" y="1605"/>
                  </a:lnTo>
                  <a:lnTo>
                    <a:pt x="977" y="1586"/>
                  </a:lnTo>
                  <a:lnTo>
                    <a:pt x="1125" y="1531"/>
                  </a:lnTo>
                  <a:lnTo>
                    <a:pt x="1272" y="1457"/>
                  </a:lnTo>
                  <a:lnTo>
                    <a:pt x="1383" y="1365"/>
                  </a:lnTo>
                  <a:lnTo>
                    <a:pt x="1475" y="1236"/>
                  </a:lnTo>
                  <a:lnTo>
                    <a:pt x="1549" y="1107"/>
                  </a:lnTo>
                  <a:lnTo>
                    <a:pt x="1586" y="959"/>
                  </a:lnTo>
                  <a:lnTo>
                    <a:pt x="1604" y="794"/>
                  </a:lnTo>
                  <a:lnTo>
                    <a:pt x="1586" y="628"/>
                  </a:lnTo>
                  <a:lnTo>
                    <a:pt x="1549" y="480"/>
                  </a:lnTo>
                  <a:lnTo>
                    <a:pt x="1475" y="351"/>
                  </a:lnTo>
                  <a:lnTo>
                    <a:pt x="1365" y="240"/>
                  </a:lnTo>
                  <a:lnTo>
                    <a:pt x="1254" y="148"/>
                  </a:lnTo>
                  <a:lnTo>
                    <a:pt x="1125" y="74"/>
                  </a:lnTo>
                  <a:lnTo>
                    <a:pt x="977"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3" name="Google Shape;1483;p5"/>
            <p:cNvSpPr/>
            <p:nvPr/>
          </p:nvSpPr>
          <p:spPr>
            <a:xfrm>
              <a:off x="5849925" y="1753725"/>
              <a:ext cx="39675" cy="39225"/>
            </a:xfrm>
            <a:custGeom>
              <a:avLst/>
              <a:gdLst/>
              <a:ahLst/>
              <a:cxnLst/>
              <a:rect l="l" t="t" r="r" b="b"/>
              <a:pathLst>
                <a:path w="1587" h="1569" extrusionOk="0">
                  <a:moveTo>
                    <a:pt x="794" y="1"/>
                  </a:moveTo>
                  <a:lnTo>
                    <a:pt x="628" y="19"/>
                  </a:lnTo>
                  <a:lnTo>
                    <a:pt x="480" y="75"/>
                  </a:lnTo>
                  <a:lnTo>
                    <a:pt x="351" y="148"/>
                  </a:lnTo>
                  <a:lnTo>
                    <a:pt x="222" y="240"/>
                  </a:lnTo>
                  <a:lnTo>
                    <a:pt x="130" y="370"/>
                  </a:lnTo>
                  <a:lnTo>
                    <a:pt x="56" y="499"/>
                  </a:lnTo>
                  <a:lnTo>
                    <a:pt x="19" y="646"/>
                  </a:lnTo>
                  <a:lnTo>
                    <a:pt x="1" y="812"/>
                  </a:lnTo>
                  <a:lnTo>
                    <a:pt x="38" y="978"/>
                  </a:lnTo>
                  <a:lnTo>
                    <a:pt x="75" y="1125"/>
                  </a:lnTo>
                  <a:lnTo>
                    <a:pt x="148" y="1236"/>
                  </a:lnTo>
                  <a:lnTo>
                    <a:pt x="241" y="1347"/>
                  </a:lnTo>
                  <a:lnTo>
                    <a:pt x="351" y="1439"/>
                  </a:lnTo>
                  <a:lnTo>
                    <a:pt x="462" y="1494"/>
                  </a:lnTo>
                  <a:lnTo>
                    <a:pt x="609" y="1550"/>
                  </a:lnTo>
                  <a:lnTo>
                    <a:pt x="775" y="1568"/>
                  </a:lnTo>
                  <a:lnTo>
                    <a:pt x="941" y="1568"/>
                  </a:lnTo>
                  <a:lnTo>
                    <a:pt x="1089" y="1531"/>
                  </a:lnTo>
                  <a:lnTo>
                    <a:pt x="1218" y="1457"/>
                  </a:lnTo>
                  <a:lnTo>
                    <a:pt x="1347" y="1347"/>
                  </a:lnTo>
                  <a:lnTo>
                    <a:pt x="1439" y="1236"/>
                  </a:lnTo>
                  <a:lnTo>
                    <a:pt x="1513" y="1089"/>
                  </a:lnTo>
                  <a:lnTo>
                    <a:pt x="1568" y="941"/>
                  </a:lnTo>
                  <a:lnTo>
                    <a:pt x="1587" y="794"/>
                  </a:lnTo>
                  <a:lnTo>
                    <a:pt x="1568" y="628"/>
                  </a:lnTo>
                  <a:lnTo>
                    <a:pt x="1531" y="480"/>
                  </a:lnTo>
                  <a:lnTo>
                    <a:pt x="1439" y="351"/>
                  </a:lnTo>
                  <a:lnTo>
                    <a:pt x="1347" y="222"/>
                  </a:lnTo>
                  <a:lnTo>
                    <a:pt x="1236" y="130"/>
                  </a:lnTo>
                  <a:lnTo>
                    <a:pt x="1089" y="56"/>
                  </a:lnTo>
                  <a:lnTo>
                    <a:pt x="941"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4" name="Google Shape;1484;p5"/>
            <p:cNvSpPr/>
            <p:nvPr/>
          </p:nvSpPr>
          <p:spPr>
            <a:xfrm>
              <a:off x="5176950" y="1388650"/>
              <a:ext cx="38750" cy="38750"/>
            </a:xfrm>
            <a:custGeom>
              <a:avLst/>
              <a:gdLst/>
              <a:ahLst/>
              <a:cxnLst/>
              <a:rect l="l" t="t" r="r" b="b"/>
              <a:pathLst>
                <a:path w="1550" h="1550" extrusionOk="0">
                  <a:moveTo>
                    <a:pt x="793" y="1"/>
                  </a:moveTo>
                  <a:lnTo>
                    <a:pt x="646" y="19"/>
                  </a:lnTo>
                  <a:lnTo>
                    <a:pt x="498" y="74"/>
                  </a:lnTo>
                  <a:lnTo>
                    <a:pt x="369" y="130"/>
                  </a:lnTo>
                  <a:lnTo>
                    <a:pt x="240" y="222"/>
                  </a:lnTo>
                  <a:lnTo>
                    <a:pt x="148" y="351"/>
                  </a:lnTo>
                  <a:lnTo>
                    <a:pt x="74" y="480"/>
                  </a:lnTo>
                  <a:lnTo>
                    <a:pt x="19" y="609"/>
                  </a:lnTo>
                  <a:lnTo>
                    <a:pt x="0" y="757"/>
                  </a:lnTo>
                  <a:lnTo>
                    <a:pt x="19" y="904"/>
                  </a:lnTo>
                  <a:lnTo>
                    <a:pt x="56" y="1052"/>
                  </a:lnTo>
                  <a:lnTo>
                    <a:pt x="129" y="1181"/>
                  </a:lnTo>
                  <a:lnTo>
                    <a:pt x="222" y="1310"/>
                  </a:lnTo>
                  <a:lnTo>
                    <a:pt x="332" y="1402"/>
                  </a:lnTo>
                  <a:lnTo>
                    <a:pt x="461" y="1476"/>
                  </a:lnTo>
                  <a:lnTo>
                    <a:pt x="609" y="1531"/>
                  </a:lnTo>
                  <a:lnTo>
                    <a:pt x="756" y="1550"/>
                  </a:lnTo>
                  <a:lnTo>
                    <a:pt x="904" y="1531"/>
                  </a:lnTo>
                  <a:lnTo>
                    <a:pt x="1051" y="1494"/>
                  </a:lnTo>
                  <a:lnTo>
                    <a:pt x="1180" y="1420"/>
                  </a:lnTo>
                  <a:lnTo>
                    <a:pt x="1309" y="1328"/>
                  </a:lnTo>
                  <a:lnTo>
                    <a:pt x="1402" y="1218"/>
                  </a:lnTo>
                  <a:lnTo>
                    <a:pt x="1475" y="1089"/>
                  </a:lnTo>
                  <a:lnTo>
                    <a:pt x="1531" y="941"/>
                  </a:lnTo>
                  <a:lnTo>
                    <a:pt x="1549" y="794"/>
                  </a:lnTo>
                  <a:lnTo>
                    <a:pt x="1531" y="646"/>
                  </a:lnTo>
                  <a:lnTo>
                    <a:pt x="1494" y="499"/>
                  </a:lnTo>
                  <a:lnTo>
                    <a:pt x="1420" y="369"/>
                  </a:lnTo>
                  <a:lnTo>
                    <a:pt x="1328" y="259"/>
                  </a:lnTo>
                  <a:lnTo>
                    <a:pt x="1217" y="148"/>
                  </a:lnTo>
                  <a:lnTo>
                    <a:pt x="1088" y="74"/>
                  </a:lnTo>
                  <a:lnTo>
                    <a:pt x="941"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5" name="Google Shape;1485;p5"/>
            <p:cNvSpPr/>
            <p:nvPr/>
          </p:nvSpPr>
          <p:spPr>
            <a:xfrm>
              <a:off x="4666200" y="561250"/>
              <a:ext cx="38750" cy="38725"/>
            </a:xfrm>
            <a:custGeom>
              <a:avLst/>
              <a:gdLst/>
              <a:ahLst/>
              <a:cxnLst/>
              <a:rect l="l" t="t" r="r" b="b"/>
              <a:pathLst>
                <a:path w="1550" h="1549" extrusionOk="0">
                  <a:moveTo>
                    <a:pt x="757" y="0"/>
                  </a:moveTo>
                  <a:lnTo>
                    <a:pt x="609" y="19"/>
                  </a:lnTo>
                  <a:lnTo>
                    <a:pt x="462" y="55"/>
                  </a:lnTo>
                  <a:lnTo>
                    <a:pt x="333" y="129"/>
                  </a:lnTo>
                  <a:lnTo>
                    <a:pt x="222" y="221"/>
                  </a:lnTo>
                  <a:lnTo>
                    <a:pt x="130" y="350"/>
                  </a:lnTo>
                  <a:lnTo>
                    <a:pt x="56" y="480"/>
                  </a:lnTo>
                  <a:lnTo>
                    <a:pt x="19" y="609"/>
                  </a:lnTo>
                  <a:lnTo>
                    <a:pt x="1" y="756"/>
                  </a:lnTo>
                  <a:lnTo>
                    <a:pt x="19" y="922"/>
                  </a:lnTo>
                  <a:lnTo>
                    <a:pt x="56" y="1051"/>
                  </a:lnTo>
                  <a:lnTo>
                    <a:pt x="130" y="1180"/>
                  </a:lnTo>
                  <a:lnTo>
                    <a:pt x="222" y="1309"/>
                  </a:lnTo>
                  <a:lnTo>
                    <a:pt x="333" y="1401"/>
                  </a:lnTo>
                  <a:lnTo>
                    <a:pt x="462" y="1475"/>
                  </a:lnTo>
                  <a:lnTo>
                    <a:pt x="609" y="1531"/>
                  </a:lnTo>
                  <a:lnTo>
                    <a:pt x="757" y="1549"/>
                  </a:lnTo>
                  <a:lnTo>
                    <a:pt x="904" y="1531"/>
                  </a:lnTo>
                  <a:lnTo>
                    <a:pt x="1052" y="1475"/>
                  </a:lnTo>
                  <a:lnTo>
                    <a:pt x="1199" y="1401"/>
                  </a:lnTo>
                  <a:lnTo>
                    <a:pt x="1310" y="1309"/>
                  </a:lnTo>
                  <a:lnTo>
                    <a:pt x="1421" y="1180"/>
                  </a:lnTo>
                  <a:lnTo>
                    <a:pt x="1494" y="1051"/>
                  </a:lnTo>
                  <a:lnTo>
                    <a:pt x="1531" y="904"/>
                  </a:lnTo>
                  <a:lnTo>
                    <a:pt x="1550" y="738"/>
                  </a:lnTo>
                  <a:lnTo>
                    <a:pt x="1531" y="590"/>
                  </a:lnTo>
                  <a:lnTo>
                    <a:pt x="1476" y="461"/>
                  </a:lnTo>
                  <a:lnTo>
                    <a:pt x="1402" y="332"/>
                  </a:lnTo>
                  <a:lnTo>
                    <a:pt x="1292" y="221"/>
                  </a:lnTo>
                  <a:lnTo>
                    <a:pt x="1181" y="129"/>
                  </a:lnTo>
                  <a:lnTo>
                    <a:pt x="1052" y="55"/>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6" name="Google Shape;1486;p5"/>
            <p:cNvSpPr/>
            <p:nvPr/>
          </p:nvSpPr>
          <p:spPr>
            <a:xfrm>
              <a:off x="6327025" y="1836700"/>
              <a:ext cx="38750" cy="38750"/>
            </a:xfrm>
            <a:custGeom>
              <a:avLst/>
              <a:gdLst/>
              <a:ahLst/>
              <a:cxnLst/>
              <a:rect l="l" t="t" r="r" b="b"/>
              <a:pathLst>
                <a:path w="1550" h="1550" extrusionOk="0">
                  <a:moveTo>
                    <a:pt x="793" y="1"/>
                  </a:moveTo>
                  <a:lnTo>
                    <a:pt x="646" y="19"/>
                  </a:lnTo>
                  <a:lnTo>
                    <a:pt x="498" y="56"/>
                  </a:lnTo>
                  <a:lnTo>
                    <a:pt x="369" y="130"/>
                  </a:lnTo>
                  <a:lnTo>
                    <a:pt x="259" y="222"/>
                  </a:lnTo>
                  <a:lnTo>
                    <a:pt x="148" y="333"/>
                  </a:lnTo>
                  <a:lnTo>
                    <a:pt x="74" y="462"/>
                  </a:lnTo>
                  <a:lnTo>
                    <a:pt x="19" y="591"/>
                  </a:lnTo>
                  <a:lnTo>
                    <a:pt x="0" y="757"/>
                  </a:lnTo>
                  <a:lnTo>
                    <a:pt x="19" y="904"/>
                  </a:lnTo>
                  <a:lnTo>
                    <a:pt x="56" y="1052"/>
                  </a:lnTo>
                  <a:lnTo>
                    <a:pt x="130" y="1199"/>
                  </a:lnTo>
                  <a:lnTo>
                    <a:pt x="222" y="1310"/>
                  </a:lnTo>
                  <a:lnTo>
                    <a:pt x="351" y="1420"/>
                  </a:lnTo>
                  <a:lnTo>
                    <a:pt x="480" y="1494"/>
                  </a:lnTo>
                  <a:lnTo>
                    <a:pt x="627" y="1531"/>
                  </a:lnTo>
                  <a:lnTo>
                    <a:pt x="793" y="1549"/>
                  </a:lnTo>
                  <a:lnTo>
                    <a:pt x="941" y="1531"/>
                  </a:lnTo>
                  <a:lnTo>
                    <a:pt x="1088" y="1494"/>
                  </a:lnTo>
                  <a:lnTo>
                    <a:pt x="1217" y="1402"/>
                  </a:lnTo>
                  <a:lnTo>
                    <a:pt x="1328" y="1310"/>
                  </a:lnTo>
                  <a:lnTo>
                    <a:pt x="1420" y="1199"/>
                  </a:lnTo>
                  <a:lnTo>
                    <a:pt x="1494" y="1070"/>
                  </a:lnTo>
                  <a:lnTo>
                    <a:pt x="1531" y="923"/>
                  </a:lnTo>
                  <a:lnTo>
                    <a:pt x="1549" y="775"/>
                  </a:lnTo>
                  <a:lnTo>
                    <a:pt x="1531" y="628"/>
                  </a:lnTo>
                  <a:lnTo>
                    <a:pt x="1494" y="480"/>
                  </a:lnTo>
                  <a:lnTo>
                    <a:pt x="1420" y="351"/>
                  </a:lnTo>
                  <a:lnTo>
                    <a:pt x="1328" y="240"/>
                  </a:lnTo>
                  <a:lnTo>
                    <a:pt x="1217" y="148"/>
                  </a:lnTo>
                  <a:lnTo>
                    <a:pt x="1088" y="74"/>
                  </a:lnTo>
                  <a:lnTo>
                    <a:pt x="941"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7" name="Google Shape;1487;p5"/>
            <p:cNvSpPr/>
            <p:nvPr/>
          </p:nvSpPr>
          <p:spPr>
            <a:xfrm>
              <a:off x="5770650" y="1739900"/>
              <a:ext cx="38275" cy="38275"/>
            </a:xfrm>
            <a:custGeom>
              <a:avLst/>
              <a:gdLst/>
              <a:ahLst/>
              <a:cxnLst/>
              <a:rect l="l" t="t" r="r" b="b"/>
              <a:pathLst>
                <a:path w="1531" h="1531" extrusionOk="0">
                  <a:moveTo>
                    <a:pt x="757" y="1"/>
                  </a:moveTo>
                  <a:lnTo>
                    <a:pt x="609" y="19"/>
                  </a:lnTo>
                  <a:lnTo>
                    <a:pt x="462" y="74"/>
                  </a:lnTo>
                  <a:lnTo>
                    <a:pt x="333" y="148"/>
                  </a:lnTo>
                  <a:lnTo>
                    <a:pt x="222" y="240"/>
                  </a:lnTo>
                  <a:lnTo>
                    <a:pt x="130" y="351"/>
                  </a:lnTo>
                  <a:lnTo>
                    <a:pt x="56" y="480"/>
                  </a:lnTo>
                  <a:lnTo>
                    <a:pt x="19" y="628"/>
                  </a:lnTo>
                  <a:lnTo>
                    <a:pt x="1" y="775"/>
                  </a:lnTo>
                  <a:lnTo>
                    <a:pt x="19" y="941"/>
                  </a:lnTo>
                  <a:lnTo>
                    <a:pt x="74" y="1070"/>
                  </a:lnTo>
                  <a:lnTo>
                    <a:pt x="148" y="1199"/>
                  </a:lnTo>
                  <a:lnTo>
                    <a:pt x="240" y="1310"/>
                  </a:lnTo>
                  <a:lnTo>
                    <a:pt x="369" y="1402"/>
                  </a:lnTo>
                  <a:lnTo>
                    <a:pt x="498" y="1476"/>
                  </a:lnTo>
                  <a:lnTo>
                    <a:pt x="628" y="1531"/>
                  </a:lnTo>
                  <a:lnTo>
                    <a:pt x="793" y="1531"/>
                  </a:lnTo>
                  <a:lnTo>
                    <a:pt x="941" y="1513"/>
                  </a:lnTo>
                  <a:lnTo>
                    <a:pt x="1070" y="1476"/>
                  </a:lnTo>
                  <a:lnTo>
                    <a:pt x="1199" y="1383"/>
                  </a:lnTo>
                  <a:lnTo>
                    <a:pt x="1310" y="1291"/>
                  </a:lnTo>
                  <a:lnTo>
                    <a:pt x="1420" y="1181"/>
                  </a:lnTo>
                  <a:lnTo>
                    <a:pt x="1476" y="1052"/>
                  </a:lnTo>
                  <a:lnTo>
                    <a:pt x="1531" y="904"/>
                  </a:lnTo>
                  <a:lnTo>
                    <a:pt x="1531" y="757"/>
                  </a:lnTo>
                  <a:lnTo>
                    <a:pt x="1513" y="609"/>
                  </a:lnTo>
                  <a:lnTo>
                    <a:pt x="1476" y="462"/>
                  </a:lnTo>
                  <a:lnTo>
                    <a:pt x="1402" y="333"/>
                  </a:lnTo>
                  <a:lnTo>
                    <a:pt x="1291" y="222"/>
                  </a:lnTo>
                  <a:lnTo>
                    <a:pt x="1181" y="130"/>
                  </a:lnTo>
                  <a:lnTo>
                    <a:pt x="1052" y="56"/>
                  </a:lnTo>
                  <a:lnTo>
                    <a:pt x="904" y="19"/>
                  </a:ln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8" name="Google Shape;1488;p5"/>
            <p:cNvSpPr/>
            <p:nvPr/>
          </p:nvSpPr>
          <p:spPr>
            <a:xfrm>
              <a:off x="5322150" y="1494225"/>
              <a:ext cx="39200" cy="39200"/>
            </a:xfrm>
            <a:custGeom>
              <a:avLst/>
              <a:gdLst/>
              <a:ahLst/>
              <a:cxnLst/>
              <a:rect l="l" t="t" r="r" b="b"/>
              <a:pathLst>
                <a:path w="1568" h="1568" extrusionOk="0">
                  <a:moveTo>
                    <a:pt x="683" y="0"/>
                  </a:moveTo>
                  <a:lnTo>
                    <a:pt x="535" y="37"/>
                  </a:lnTo>
                  <a:lnTo>
                    <a:pt x="406" y="111"/>
                  </a:lnTo>
                  <a:lnTo>
                    <a:pt x="277" y="203"/>
                  </a:lnTo>
                  <a:lnTo>
                    <a:pt x="166" y="314"/>
                  </a:lnTo>
                  <a:lnTo>
                    <a:pt x="93" y="443"/>
                  </a:lnTo>
                  <a:lnTo>
                    <a:pt x="37" y="590"/>
                  </a:lnTo>
                  <a:lnTo>
                    <a:pt x="0" y="756"/>
                  </a:lnTo>
                  <a:lnTo>
                    <a:pt x="19" y="904"/>
                  </a:lnTo>
                  <a:lnTo>
                    <a:pt x="56" y="1033"/>
                  </a:lnTo>
                  <a:lnTo>
                    <a:pt x="129" y="1180"/>
                  </a:lnTo>
                  <a:lnTo>
                    <a:pt x="203" y="1291"/>
                  </a:lnTo>
                  <a:lnTo>
                    <a:pt x="314" y="1401"/>
                  </a:lnTo>
                  <a:lnTo>
                    <a:pt x="443" y="1475"/>
                  </a:lnTo>
                  <a:lnTo>
                    <a:pt x="590" y="1530"/>
                  </a:lnTo>
                  <a:lnTo>
                    <a:pt x="738" y="1567"/>
                  </a:lnTo>
                  <a:lnTo>
                    <a:pt x="885" y="1549"/>
                  </a:lnTo>
                  <a:lnTo>
                    <a:pt x="1033" y="1512"/>
                  </a:lnTo>
                  <a:lnTo>
                    <a:pt x="1180" y="1457"/>
                  </a:lnTo>
                  <a:lnTo>
                    <a:pt x="1309" y="1346"/>
                  </a:lnTo>
                  <a:lnTo>
                    <a:pt x="1402" y="1235"/>
                  </a:lnTo>
                  <a:lnTo>
                    <a:pt x="1494" y="1106"/>
                  </a:lnTo>
                  <a:lnTo>
                    <a:pt x="1549" y="959"/>
                  </a:lnTo>
                  <a:lnTo>
                    <a:pt x="1568" y="811"/>
                  </a:lnTo>
                  <a:lnTo>
                    <a:pt x="1568" y="664"/>
                  </a:lnTo>
                  <a:lnTo>
                    <a:pt x="1531" y="516"/>
                  </a:lnTo>
                  <a:lnTo>
                    <a:pt x="1457" y="387"/>
                  </a:lnTo>
                  <a:lnTo>
                    <a:pt x="1365" y="258"/>
                  </a:lnTo>
                  <a:lnTo>
                    <a:pt x="1254" y="166"/>
                  </a:lnTo>
                  <a:lnTo>
                    <a:pt x="1125" y="74"/>
                  </a:lnTo>
                  <a:lnTo>
                    <a:pt x="996" y="19"/>
                  </a:lnTo>
                  <a:lnTo>
                    <a:pt x="8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9" name="Google Shape;1489;p5"/>
            <p:cNvSpPr/>
            <p:nvPr/>
          </p:nvSpPr>
          <p:spPr>
            <a:xfrm>
              <a:off x="4615500" y="387925"/>
              <a:ext cx="36900" cy="36900"/>
            </a:xfrm>
            <a:custGeom>
              <a:avLst/>
              <a:gdLst/>
              <a:ahLst/>
              <a:cxnLst/>
              <a:rect l="l" t="t" r="r" b="b"/>
              <a:pathLst>
                <a:path w="1476" h="1476" extrusionOk="0">
                  <a:moveTo>
                    <a:pt x="738" y="0"/>
                  </a:moveTo>
                  <a:lnTo>
                    <a:pt x="572" y="19"/>
                  </a:lnTo>
                  <a:lnTo>
                    <a:pt x="443" y="56"/>
                  </a:lnTo>
                  <a:lnTo>
                    <a:pt x="314" y="129"/>
                  </a:lnTo>
                  <a:lnTo>
                    <a:pt x="222" y="203"/>
                  </a:lnTo>
                  <a:lnTo>
                    <a:pt x="130" y="295"/>
                  </a:lnTo>
                  <a:lnTo>
                    <a:pt x="74" y="424"/>
                  </a:lnTo>
                  <a:lnTo>
                    <a:pt x="38" y="554"/>
                  </a:lnTo>
                  <a:lnTo>
                    <a:pt x="1" y="720"/>
                  </a:lnTo>
                  <a:lnTo>
                    <a:pt x="19" y="867"/>
                  </a:lnTo>
                  <a:lnTo>
                    <a:pt x="56" y="1015"/>
                  </a:lnTo>
                  <a:lnTo>
                    <a:pt x="111" y="1144"/>
                  </a:lnTo>
                  <a:lnTo>
                    <a:pt x="222" y="1254"/>
                  </a:lnTo>
                  <a:lnTo>
                    <a:pt x="333" y="1346"/>
                  </a:lnTo>
                  <a:lnTo>
                    <a:pt x="462" y="1420"/>
                  </a:lnTo>
                  <a:lnTo>
                    <a:pt x="609" y="1457"/>
                  </a:lnTo>
                  <a:lnTo>
                    <a:pt x="775" y="1475"/>
                  </a:lnTo>
                  <a:lnTo>
                    <a:pt x="923" y="1457"/>
                  </a:lnTo>
                  <a:lnTo>
                    <a:pt x="1052" y="1420"/>
                  </a:lnTo>
                  <a:lnTo>
                    <a:pt x="1181" y="1346"/>
                  </a:lnTo>
                  <a:lnTo>
                    <a:pt x="1273" y="1273"/>
                  </a:lnTo>
                  <a:lnTo>
                    <a:pt x="1347" y="1180"/>
                  </a:lnTo>
                  <a:lnTo>
                    <a:pt x="1420" y="1051"/>
                  </a:lnTo>
                  <a:lnTo>
                    <a:pt x="1457" y="922"/>
                  </a:lnTo>
                  <a:lnTo>
                    <a:pt x="1476" y="756"/>
                  </a:lnTo>
                  <a:lnTo>
                    <a:pt x="1476" y="609"/>
                  </a:lnTo>
                  <a:lnTo>
                    <a:pt x="1439" y="461"/>
                  </a:lnTo>
                  <a:lnTo>
                    <a:pt x="1365" y="332"/>
                  </a:lnTo>
                  <a:lnTo>
                    <a:pt x="1273" y="222"/>
                  </a:lnTo>
                  <a:lnTo>
                    <a:pt x="1162" y="129"/>
                  </a:lnTo>
                  <a:lnTo>
                    <a:pt x="1033" y="56"/>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0" name="Google Shape;1490;p5"/>
            <p:cNvSpPr/>
            <p:nvPr/>
          </p:nvSpPr>
          <p:spPr>
            <a:xfrm>
              <a:off x="4717825" y="732725"/>
              <a:ext cx="37825" cy="37825"/>
            </a:xfrm>
            <a:custGeom>
              <a:avLst/>
              <a:gdLst/>
              <a:ahLst/>
              <a:cxnLst/>
              <a:rect l="l" t="t" r="r" b="b"/>
              <a:pathLst>
                <a:path w="1513" h="1513" extrusionOk="0">
                  <a:moveTo>
                    <a:pt x="738" y="0"/>
                  </a:moveTo>
                  <a:lnTo>
                    <a:pt x="591" y="19"/>
                  </a:lnTo>
                  <a:lnTo>
                    <a:pt x="443" y="74"/>
                  </a:lnTo>
                  <a:lnTo>
                    <a:pt x="314" y="148"/>
                  </a:lnTo>
                  <a:lnTo>
                    <a:pt x="204" y="258"/>
                  </a:lnTo>
                  <a:lnTo>
                    <a:pt x="112" y="369"/>
                  </a:lnTo>
                  <a:lnTo>
                    <a:pt x="38" y="498"/>
                  </a:lnTo>
                  <a:lnTo>
                    <a:pt x="19" y="646"/>
                  </a:lnTo>
                  <a:lnTo>
                    <a:pt x="1" y="793"/>
                  </a:lnTo>
                  <a:lnTo>
                    <a:pt x="38" y="959"/>
                  </a:lnTo>
                  <a:lnTo>
                    <a:pt x="93" y="1088"/>
                  </a:lnTo>
                  <a:lnTo>
                    <a:pt x="148" y="1217"/>
                  </a:lnTo>
                  <a:lnTo>
                    <a:pt x="241" y="1309"/>
                  </a:lnTo>
                  <a:lnTo>
                    <a:pt x="351" y="1383"/>
                  </a:lnTo>
                  <a:lnTo>
                    <a:pt x="462" y="1457"/>
                  </a:lnTo>
                  <a:lnTo>
                    <a:pt x="609" y="1494"/>
                  </a:lnTo>
                  <a:lnTo>
                    <a:pt x="757" y="1512"/>
                  </a:lnTo>
                  <a:lnTo>
                    <a:pt x="904" y="1494"/>
                  </a:lnTo>
                  <a:lnTo>
                    <a:pt x="1052" y="1457"/>
                  </a:lnTo>
                  <a:lnTo>
                    <a:pt x="1181" y="1383"/>
                  </a:lnTo>
                  <a:lnTo>
                    <a:pt x="1292" y="1291"/>
                  </a:lnTo>
                  <a:lnTo>
                    <a:pt x="1384" y="1180"/>
                  </a:lnTo>
                  <a:lnTo>
                    <a:pt x="1458" y="1033"/>
                  </a:lnTo>
                  <a:lnTo>
                    <a:pt x="1513" y="904"/>
                  </a:lnTo>
                  <a:lnTo>
                    <a:pt x="1513" y="738"/>
                  </a:lnTo>
                  <a:lnTo>
                    <a:pt x="1494" y="590"/>
                  </a:lnTo>
                  <a:lnTo>
                    <a:pt x="1458" y="461"/>
                  </a:lnTo>
                  <a:lnTo>
                    <a:pt x="1365" y="332"/>
                  </a:lnTo>
                  <a:lnTo>
                    <a:pt x="1273" y="221"/>
                  </a:lnTo>
                  <a:lnTo>
                    <a:pt x="1163" y="129"/>
                  </a:lnTo>
                  <a:lnTo>
                    <a:pt x="1033" y="55"/>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1" name="Google Shape;1491;p5"/>
            <p:cNvSpPr/>
            <p:nvPr/>
          </p:nvSpPr>
          <p:spPr>
            <a:xfrm>
              <a:off x="5468275" y="1603450"/>
              <a:ext cx="37825" cy="37375"/>
            </a:xfrm>
            <a:custGeom>
              <a:avLst/>
              <a:gdLst/>
              <a:ahLst/>
              <a:cxnLst/>
              <a:rect l="l" t="t" r="r" b="b"/>
              <a:pathLst>
                <a:path w="1513" h="1495" extrusionOk="0">
                  <a:moveTo>
                    <a:pt x="664" y="1"/>
                  </a:moveTo>
                  <a:lnTo>
                    <a:pt x="516" y="38"/>
                  </a:lnTo>
                  <a:lnTo>
                    <a:pt x="387" y="93"/>
                  </a:lnTo>
                  <a:lnTo>
                    <a:pt x="258" y="185"/>
                  </a:lnTo>
                  <a:lnTo>
                    <a:pt x="166" y="296"/>
                  </a:lnTo>
                  <a:lnTo>
                    <a:pt x="92" y="425"/>
                  </a:lnTo>
                  <a:lnTo>
                    <a:pt x="37" y="572"/>
                  </a:lnTo>
                  <a:lnTo>
                    <a:pt x="0" y="720"/>
                  </a:lnTo>
                  <a:lnTo>
                    <a:pt x="19" y="868"/>
                  </a:lnTo>
                  <a:lnTo>
                    <a:pt x="56" y="1015"/>
                  </a:lnTo>
                  <a:lnTo>
                    <a:pt x="129" y="1144"/>
                  </a:lnTo>
                  <a:lnTo>
                    <a:pt x="221" y="1255"/>
                  </a:lnTo>
                  <a:lnTo>
                    <a:pt x="332" y="1365"/>
                  </a:lnTo>
                  <a:lnTo>
                    <a:pt x="461" y="1439"/>
                  </a:lnTo>
                  <a:lnTo>
                    <a:pt x="590" y="1476"/>
                  </a:lnTo>
                  <a:lnTo>
                    <a:pt x="756" y="1494"/>
                  </a:lnTo>
                  <a:lnTo>
                    <a:pt x="904" y="1494"/>
                  </a:lnTo>
                  <a:lnTo>
                    <a:pt x="1051" y="1439"/>
                  </a:lnTo>
                  <a:lnTo>
                    <a:pt x="1180" y="1384"/>
                  </a:lnTo>
                  <a:lnTo>
                    <a:pt x="1291" y="1292"/>
                  </a:lnTo>
                  <a:lnTo>
                    <a:pt x="1383" y="1163"/>
                  </a:lnTo>
                  <a:lnTo>
                    <a:pt x="1457" y="1033"/>
                  </a:lnTo>
                  <a:lnTo>
                    <a:pt x="1512" y="904"/>
                  </a:lnTo>
                  <a:lnTo>
                    <a:pt x="1512" y="757"/>
                  </a:lnTo>
                  <a:lnTo>
                    <a:pt x="1494" y="591"/>
                  </a:lnTo>
                  <a:lnTo>
                    <a:pt x="1457" y="443"/>
                  </a:lnTo>
                  <a:lnTo>
                    <a:pt x="1402" y="333"/>
                  </a:lnTo>
                  <a:lnTo>
                    <a:pt x="1328" y="222"/>
                  </a:lnTo>
                  <a:lnTo>
                    <a:pt x="1217" y="130"/>
                  </a:lnTo>
                  <a:lnTo>
                    <a:pt x="1107" y="75"/>
                  </a:lnTo>
                  <a:lnTo>
                    <a:pt x="959"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2" name="Google Shape;1492;p5"/>
            <p:cNvSpPr/>
            <p:nvPr/>
          </p:nvSpPr>
          <p:spPr>
            <a:xfrm>
              <a:off x="4901750" y="1095950"/>
              <a:ext cx="35525" cy="35975"/>
            </a:xfrm>
            <a:custGeom>
              <a:avLst/>
              <a:gdLst/>
              <a:ahLst/>
              <a:cxnLst/>
              <a:rect l="l" t="t" r="r" b="b"/>
              <a:pathLst>
                <a:path w="1421" h="1439" extrusionOk="0">
                  <a:moveTo>
                    <a:pt x="701" y="0"/>
                  </a:moveTo>
                  <a:lnTo>
                    <a:pt x="535" y="37"/>
                  </a:lnTo>
                  <a:lnTo>
                    <a:pt x="406" y="74"/>
                  </a:lnTo>
                  <a:lnTo>
                    <a:pt x="277" y="148"/>
                  </a:lnTo>
                  <a:lnTo>
                    <a:pt x="185" y="222"/>
                  </a:lnTo>
                  <a:lnTo>
                    <a:pt x="111" y="314"/>
                  </a:lnTo>
                  <a:lnTo>
                    <a:pt x="38" y="443"/>
                  </a:lnTo>
                  <a:lnTo>
                    <a:pt x="19" y="572"/>
                  </a:lnTo>
                  <a:lnTo>
                    <a:pt x="1" y="738"/>
                  </a:lnTo>
                  <a:lnTo>
                    <a:pt x="19" y="904"/>
                  </a:lnTo>
                  <a:lnTo>
                    <a:pt x="56" y="1033"/>
                  </a:lnTo>
                  <a:lnTo>
                    <a:pt x="111" y="1162"/>
                  </a:lnTo>
                  <a:lnTo>
                    <a:pt x="204" y="1254"/>
                  </a:lnTo>
                  <a:lnTo>
                    <a:pt x="296" y="1328"/>
                  </a:lnTo>
                  <a:lnTo>
                    <a:pt x="425" y="1383"/>
                  </a:lnTo>
                  <a:lnTo>
                    <a:pt x="554" y="1420"/>
                  </a:lnTo>
                  <a:lnTo>
                    <a:pt x="720" y="1439"/>
                  </a:lnTo>
                  <a:lnTo>
                    <a:pt x="886" y="1420"/>
                  </a:lnTo>
                  <a:lnTo>
                    <a:pt x="1015" y="1383"/>
                  </a:lnTo>
                  <a:lnTo>
                    <a:pt x="1144" y="1328"/>
                  </a:lnTo>
                  <a:lnTo>
                    <a:pt x="1236" y="1236"/>
                  </a:lnTo>
                  <a:lnTo>
                    <a:pt x="1310" y="1144"/>
                  </a:lnTo>
                  <a:lnTo>
                    <a:pt x="1384" y="1015"/>
                  </a:lnTo>
                  <a:lnTo>
                    <a:pt x="1402" y="886"/>
                  </a:lnTo>
                  <a:lnTo>
                    <a:pt x="1420" y="720"/>
                  </a:lnTo>
                  <a:lnTo>
                    <a:pt x="1402" y="554"/>
                  </a:lnTo>
                  <a:lnTo>
                    <a:pt x="1365" y="425"/>
                  </a:lnTo>
                  <a:lnTo>
                    <a:pt x="1310" y="295"/>
                  </a:lnTo>
                  <a:lnTo>
                    <a:pt x="1218" y="203"/>
                  </a:lnTo>
                  <a:lnTo>
                    <a:pt x="1125" y="130"/>
                  </a:lnTo>
                  <a:lnTo>
                    <a:pt x="996" y="74"/>
                  </a:lnTo>
                  <a:lnTo>
                    <a:pt x="867" y="37"/>
                  </a:lnTo>
                  <a:lnTo>
                    <a:pt x="7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3" name="Google Shape;1493;p5"/>
            <p:cNvSpPr/>
            <p:nvPr/>
          </p:nvSpPr>
          <p:spPr>
            <a:xfrm>
              <a:off x="4967200" y="1187675"/>
              <a:ext cx="36000" cy="35525"/>
            </a:xfrm>
            <a:custGeom>
              <a:avLst/>
              <a:gdLst/>
              <a:ahLst/>
              <a:cxnLst/>
              <a:rect l="l" t="t" r="r" b="b"/>
              <a:pathLst>
                <a:path w="1440" h="1421" extrusionOk="0">
                  <a:moveTo>
                    <a:pt x="720" y="1"/>
                  </a:moveTo>
                  <a:lnTo>
                    <a:pt x="573" y="19"/>
                  </a:lnTo>
                  <a:lnTo>
                    <a:pt x="425" y="38"/>
                  </a:lnTo>
                  <a:lnTo>
                    <a:pt x="296" y="111"/>
                  </a:lnTo>
                  <a:lnTo>
                    <a:pt x="204" y="185"/>
                  </a:lnTo>
                  <a:lnTo>
                    <a:pt x="130" y="277"/>
                  </a:lnTo>
                  <a:lnTo>
                    <a:pt x="56" y="406"/>
                  </a:lnTo>
                  <a:lnTo>
                    <a:pt x="19" y="535"/>
                  </a:lnTo>
                  <a:lnTo>
                    <a:pt x="1" y="701"/>
                  </a:lnTo>
                  <a:lnTo>
                    <a:pt x="19" y="867"/>
                  </a:lnTo>
                  <a:lnTo>
                    <a:pt x="56" y="996"/>
                  </a:lnTo>
                  <a:lnTo>
                    <a:pt x="112" y="1125"/>
                  </a:lnTo>
                  <a:lnTo>
                    <a:pt x="185" y="1218"/>
                  </a:lnTo>
                  <a:lnTo>
                    <a:pt x="296" y="1310"/>
                  </a:lnTo>
                  <a:lnTo>
                    <a:pt x="407" y="1365"/>
                  </a:lnTo>
                  <a:lnTo>
                    <a:pt x="554" y="1402"/>
                  </a:lnTo>
                  <a:lnTo>
                    <a:pt x="702" y="1420"/>
                  </a:lnTo>
                  <a:lnTo>
                    <a:pt x="868" y="1402"/>
                  </a:lnTo>
                  <a:lnTo>
                    <a:pt x="1015" y="1384"/>
                  </a:lnTo>
                  <a:lnTo>
                    <a:pt x="1126" y="1310"/>
                  </a:lnTo>
                  <a:lnTo>
                    <a:pt x="1218" y="1236"/>
                  </a:lnTo>
                  <a:lnTo>
                    <a:pt x="1310" y="1144"/>
                  </a:lnTo>
                  <a:lnTo>
                    <a:pt x="1365" y="1015"/>
                  </a:lnTo>
                  <a:lnTo>
                    <a:pt x="1421" y="886"/>
                  </a:lnTo>
                  <a:lnTo>
                    <a:pt x="1439" y="720"/>
                  </a:lnTo>
                  <a:lnTo>
                    <a:pt x="1421" y="572"/>
                  </a:lnTo>
                  <a:lnTo>
                    <a:pt x="1384" y="425"/>
                  </a:lnTo>
                  <a:lnTo>
                    <a:pt x="1310" y="296"/>
                  </a:lnTo>
                  <a:lnTo>
                    <a:pt x="1236" y="203"/>
                  </a:lnTo>
                  <a:lnTo>
                    <a:pt x="1144" y="111"/>
                  </a:lnTo>
                  <a:lnTo>
                    <a:pt x="1033" y="56"/>
                  </a:lnTo>
                  <a:lnTo>
                    <a:pt x="886"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4" name="Google Shape;1494;p5"/>
            <p:cNvSpPr/>
            <p:nvPr/>
          </p:nvSpPr>
          <p:spPr>
            <a:xfrm>
              <a:off x="5692300" y="1727000"/>
              <a:ext cx="35975" cy="35525"/>
            </a:xfrm>
            <a:custGeom>
              <a:avLst/>
              <a:gdLst/>
              <a:ahLst/>
              <a:cxnLst/>
              <a:rect l="l" t="t" r="r" b="b"/>
              <a:pathLst>
                <a:path w="1439" h="1421" extrusionOk="0">
                  <a:moveTo>
                    <a:pt x="719" y="0"/>
                  </a:moveTo>
                  <a:lnTo>
                    <a:pt x="553" y="19"/>
                  </a:lnTo>
                  <a:lnTo>
                    <a:pt x="424" y="56"/>
                  </a:lnTo>
                  <a:lnTo>
                    <a:pt x="295" y="111"/>
                  </a:lnTo>
                  <a:lnTo>
                    <a:pt x="185" y="185"/>
                  </a:lnTo>
                  <a:lnTo>
                    <a:pt x="111" y="277"/>
                  </a:lnTo>
                  <a:lnTo>
                    <a:pt x="55" y="406"/>
                  </a:lnTo>
                  <a:lnTo>
                    <a:pt x="19" y="553"/>
                  </a:lnTo>
                  <a:lnTo>
                    <a:pt x="0" y="701"/>
                  </a:lnTo>
                  <a:lnTo>
                    <a:pt x="19" y="867"/>
                  </a:lnTo>
                  <a:lnTo>
                    <a:pt x="37" y="996"/>
                  </a:lnTo>
                  <a:lnTo>
                    <a:pt x="92" y="1125"/>
                  </a:lnTo>
                  <a:lnTo>
                    <a:pt x="185" y="1236"/>
                  </a:lnTo>
                  <a:lnTo>
                    <a:pt x="277" y="1309"/>
                  </a:lnTo>
                  <a:lnTo>
                    <a:pt x="406" y="1365"/>
                  </a:lnTo>
                  <a:lnTo>
                    <a:pt x="535" y="1402"/>
                  </a:lnTo>
                  <a:lnTo>
                    <a:pt x="701" y="1420"/>
                  </a:lnTo>
                  <a:lnTo>
                    <a:pt x="867" y="1420"/>
                  </a:lnTo>
                  <a:lnTo>
                    <a:pt x="996" y="1383"/>
                  </a:lnTo>
                  <a:lnTo>
                    <a:pt x="1125" y="1309"/>
                  </a:lnTo>
                  <a:lnTo>
                    <a:pt x="1217" y="1236"/>
                  </a:lnTo>
                  <a:lnTo>
                    <a:pt x="1291" y="1125"/>
                  </a:lnTo>
                  <a:lnTo>
                    <a:pt x="1365" y="1014"/>
                  </a:lnTo>
                  <a:lnTo>
                    <a:pt x="1401" y="867"/>
                  </a:lnTo>
                  <a:lnTo>
                    <a:pt x="1438" y="701"/>
                  </a:lnTo>
                  <a:lnTo>
                    <a:pt x="1401" y="553"/>
                  </a:lnTo>
                  <a:lnTo>
                    <a:pt x="1365" y="406"/>
                  </a:lnTo>
                  <a:lnTo>
                    <a:pt x="1309" y="295"/>
                  </a:lnTo>
                  <a:lnTo>
                    <a:pt x="1236" y="203"/>
                  </a:lnTo>
                  <a:lnTo>
                    <a:pt x="1125" y="111"/>
                  </a:lnTo>
                  <a:lnTo>
                    <a:pt x="1014" y="56"/>
                  </a:lnTo>
                  <a:lnTo>
                    <a:pt x="885" y="19"/>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5" name="Google Shape;1495;p5"/>
            <p:cNvSpPr/>
            <p:nvPr/>
          </p:nvSpPr>
          <p:spPr>
            <a:xfrm>
              <a:off x="5245175" y="1485450"/>
              <a:ext cx="34125" cy="33675"/>
            </a:xfrm>
            <a:custGeom>
              <a:avLst/>
              <a:gdLst/>
              <a:ahLst/>
              <a:cxnLst/>
              <a:rect l="l" t="t" r="r" b="b"/>
              <a:pathLst>
                <a:path w="1365" h="1347" extrusionOk="0">
                  <a:moveTo>
                    <a:pt x="516" y="1"/>
                  </a:moveTo>
                  <a:lnTo>
                    <a:pt x="387" y="38"/>
                  </a:lnTo>
                  <a:lnTo>
                    <a:pt x="258" y="93"/>
                  </a:lnTo>
                  <a:lnTo>
                    <a:pt x="166" y="185"/>
                  </a:lnTo>
                  <a:lnTo>
                    <a:pt x="92" y="277"/>
                  </a:lnTo>
                  <a:lnTo>
                    <a:pt x="37" y="388"/>
                  </a:lnTo>
                  <a:lnTo>
                    <a:pt x="0" y="517"/>
                  </a:lnTo>
                  <a:lnTo>
                    <a:pt x="0" y="683"/>
                  </a:lnTo>
                  <a:lnTo>
                    <a:pt x="0" y="830"/>
                  </a:lnTo>
                  <a:lnTo>
                    <a:pt x="37" y="960"/>
                  </a:lnTo>
                  <a:lnTo>
                    <a:pt x="92" y="1070"/>
                  </a:lnTo>
                  <a:lnTo>
                    <a:pt x="166" y="1181"/>
                  </a:lnTo>
                  <a:lnTo>
                    <a:pt x="277" y="1255"/>
                  </a:lnTo>
                  <a:lnTo>
                    <a:pt x="387" y="1310"/>
                  </a:lnTo>
                  <a:lnTo>
                    <a:pt x="516" y="1347"/>
                  </a:lnTo>
                  <a:lnTo>
                    <a:pt x="830" y="1347"/>
                  </a:lnTo>
                  <a:lnTo>
                    <a:pt x="959" y="1310"/>
                  </a:lnTo>
                  <a:lnTo>
                    <a:pt x="1070" y="1236"/>
                  </a:lnTo>
                  <a:lnTo>
                    <a:pt x="1162" y="1162"/>
                  </a:lnTo>
                  <a:lnTo>
                    <a:pt x="1236" y="1052"/>
                  </a:lnTo>
                  <a:lnTo>
                    <a:pt x="1291" y="941"/>
                  </a:lnTo>
                  <a:lnTo>
                    <a:pt x="1346" y="794"/>
                  </a:lnTo>
                  <a:lnTo>
                    <a:pt x="1365" y="646"/>
                  </a:lnTo>
                  <a:lnTo>
                    <a:pt x="1346" y="499"/>
                  </a:lnTo>
                  <a:lnTo>
                    <a:pt x="1291" y="370"/>
                  </a:lnTo>
                  <a:lnTo>
                    <a:pt x="1236" y="259"/>
                  </a:lnTo>
                  <a:lnTo>
                    <a:pt x="1162" y="167"/>
                  </a:lnTo>
                  <a:lnTo>
                    <a:pt x="1070"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6" name="Google Shape;1496;p5"/>
            <p:cNvSpPr/>
            <p:nvPr/>
          </p:nvSpPr>
          <p:spPr>
            <a:xfrm>
              <a:off x="4836300" y="1002375"/>
              <a:ext cx="35525" cy="35050"/>
            </a:xfrm>
            <a:custGeom>
              <a:avLst/>
              <a:gdLst/>
              <a:ahLst/>
              <a:cxnLst/>
              <a:rect l="l" t="t" r="r" b="b"/>
              <a:pathLst>
                <a:path w="1421" h="1402" extrusionOk="0">
                  <a:moveTo>
                    <a:pt x="683" y="1"/>
                  </a:moveTo>
                  <a:lnTo>
                    <a:pt x="535" y="19"/>
                  </a:lnTo>
                  <a:lnTo>
                    <a:pt x="406" y="56"/>
                  </a:lnTo>
                  <a:lnTo>
                    <a:pt x="277" y="111"/>
                  </a:lnTo>
                  <a:lnTo>
                    <a:pt x="185" y="185"/>
                  </a:lnTo>
                  <a:lnTo>
                    <a:pt x="111" y="277"/>
                  </a:lnTo>
                  <a:lnTo>
                    <a:pt x="56" y="406"/>
                  </a:lnTo>
                  <a:lnTo>
                    <a:pt x="19" y="535"/>
                  </a:lnTo>
                  <a:lnTo>
                    <a:pt x="1" y="683"/>
                  </a:lnTo>
                  <a:lnTo>
                    <a:pt x="19" y="849"/>
                  </a:lnTo>
                  <a:lnTo>
                    <a:pt x="37" y="978"/>
                  </a:lnTo>
                  <a:lnTo>
                    <a:pt x="93" y="1107"/>
                  </a:lnTo>
                  <a:lnTo>
                    <a:pt x="166" y="1199"/>
                  </a:lnTo>
                  <a:lnTo>
                    <a:pt x="277" y="1291"/>
                  </a:lnTo>
                  <a:lnTo>
                    <a:pt x="388" y="1347"/>
                  </a:lnTo>
                  <a:lnTo>
                    <a:pt x="535" y="1383"/>
                  </a:lnTo>
                  <a:lnTo>
                    <a:pt x="701" y="1402"/>
                  </a:lnTo>
                  <a:lnTo>
                    <a:pt x="849" y="1402"/>
                  </a:lnTo>
                  <a:lnTo>
                    <a:pt x="996" y="1365"/>
                  </a:lnTo>
                  <a:lnTo>
                    <a:pt x="1107" y="1291"/>
                  </a:lnTo>
                  <a:lnTo>
                    <a:pt x="1217" y="1217"/>
                  </a:lnTo>
                  <a:lnTo>
                    <a:pt x="1291" y="1107"/>
                  </a:lnTo>
                  <a:lnTo>
                    <a:pt x="1347" y="978"/>
                  </a:lnTo>
                  <a:lnTo>
                    <a:pt x="1402" y="830"/>
                  </a:lnTo>
                  <a:lnTo>
                    <a:pt x="1420" y="664"/>
                  </a:lnTo>
                  <a:lnTo>
                    <a:pt x="1383" y="517"/>
                  </a:lnTo>
                  <a:lnTo>
                    <a:pt x="1347" y="388"/>
                  </a:lnTo>
                  <a:lnTo>
                    <a:pt x="1273" y="277"/>
                  </a:lnTo>
                  <a:lnTo>
                    <a:pt x="1199" y="185"/>
                  </a:lnTo>
                  <a:lnTo>
                    <a:pt x="1107" y="93"/>
                  </a:lnTo>
                  <a:lnTo>
                    <a:pt x="978" y="37"/>
                  </a:lnTo>
                  <a:lnTo>
                    <a:pt x="849" y="19"/>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7" name="Google Shape;1497;p5"/>
            <p:cNvSpPr/>
            <p:nvPr/>
          </p:nvSpPr>
          <p:spPr>
            <a:xfrm>
              <a:off x="4657000" y="643300"/>
              <a:ext cx="34575" cy="34125"/>
            </a:xfrm>
            <a:custGeom>
              <a:avLst/>
              <a:gdLst/>
              <a:ahLst/>
              <a:cxnLst/>
              <a:rect l="l" t="t" r="r" b="b"/>
              <a:pathLst>
                <a:path w="1383" h="1365" extrusionOk="0">
                  <a:moveTo>
                    <a:pt x="664" y="0"/>
                  </a:moveTo>
                  <a:lnTo>
                    <a:pt x="498" y="19"/>
                  </a:lnTo>
                  <a:lnTo>
                    <a:pt x="369" y="55"/>
                  </a:lnTo>
                  <a:lnTo>
                    <a:pt x="258" y="129"/>
                  </a:lnTo>
                  <a:lnTo>
                    <a:pt x="166" y="203"/>
                  </a:lnTo>
                  <a:lnTo>
                    <a:pt x="92" y="314"/>
                  </a:lnTo>
                  <a:lnTo>
                    <a:pt x="37" y="424"/>
                  </a:lnTo>
                  <a:lnTo>
                    <a:pt x="19" y="553"/>
                  </a:lnTo>
                  <a:lnTo>
                    <a:pt x="0" y="701"/>
                  </a:lnTo>
                  <a:lnTo>
                    <a:pt x="19" y="867"/>
                  </a:lnTo>
                  <a:lnTo>
                    <a:pt x="55" y="996"/>
                  </a:lnTo>
                  <a:lnTo>
                    <a:pt x="129" y="1106"/>
                  </a:lnTo>
                  <a:lnTo>
                    <a:pt x="203" y="1199"/>
                  </a:lnTo>
                  <a:lnTo>
                    <a:pt x="314" y="1272"/>
                  </a:lnTo>
                  <a:lnTo>
                    <a:pt x="424" y="1328"/>
                  </a:lnTo>
                  <a:lnTo>
                    <a:pt x="553" y="1365"/>
                  </a:lnTo>
                  <a:lnTo>
                    <a:pt x="719" y="1365"/>
                  </a:lnTo>
                  <a:lnTo>
                    <a:pt x="867" y="1346"/>
                  </a:lnTo>
                  <a:lnTo>
                    <a:pt x="996" y="1309"/>
                  </a:lnTo>
                  <a:lnTo>
                    <a:pt x="1106" y="1236"/>
                  </a:lnTo>
                  <a:lnTo>
                    <a:pt x="1199" y="1162"/>
                  </a:lnTo>
                  <a:lnTo>
                    <a:pt x="1272" y="1051"/>
                  </a:lnTo>
                  <a:lnTo>
                    <a:pt x="1328" y="922"/>
                  </a:lnTo>
                  <a:lnTo>
                    <a:pt x="1365" y="775"/>
                  </a:lnTo>
                  <a:lnTo>
                    <a:pt x="1383" y="609"/>
                  </a:lnTo>
                  <a:lnTo>
                    <a:pt x="1346" y="480"/>
                  </a:lnTo>
                  <a:lnTo>
                    <a:pt x="1291" y="369"/>
                  </a:lnTo>
                  <a:lnTo>
                    <a:pt x="1235" y="258"/>
                  </a:lnTo>
                  <a:lnTo>
                    <a:pt x="1143" y="166"/>
                  </a:lnTo>
                  <a:lnTo>
                    <a:pt x="1051" y="92"/>
                  </a:lnTo>
                  <a:lnTo>
                    <a:pt x="940" y="37"/>
                  </a:lnTo>
                  <a:lnTo>
                    <a:pt x="8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8" name="Google Shape;1498;p5"/>
            <p:cNvSpPr/>
            <p:nvPr/>
          </p:nvSpPr>
          <p:spPr>
            <a:xfrm>
              <a:off x="5033600" y="1282625"/>
              <a:ext cx="34575" cy="34150"/>
            </a:xfrm>
            <a:custGeom>
              <a:avLst/>
              <a:gdLst/>
              <a:ahLst/>
              <a:cxnLst/>
              <a:rect l="l" t="t" r="r" b="b"/>
              <a:pathLst>
                <a:path w="1383" h="1366" extrusionOk="0">
                  <a:moveTo>
                    <a:pt x="535" y="1"/>
                  </a:moveTo>
                  <a:lnTo>
                    <a:pt x="406" y="38"/>
                  </a:lnTo>
                  <a:lnTo>
                    <a:pt x="295" y="93"/>
                  </a:lnTo>
                  <a:lnTo>
                    <a:pt x="184" y="185"/>
                  </a:lnTo>
                  <a:lnTo>
                    <a:pt x="111" y="278"/>
                  </a:lnTo>
                  <a:lnTo>
                    <a:pt x="55" y="388"/>
                  </a:lnTo>
                  <a:lnTo>
                    <a:pt x="18" y="517"/>
                  </a:lnTo>
                  <a:lnTo>
                    <a:pt x="0" y="665"/>
                  </a:lnTo>
                  <a:lnTo>
                    <a:pt x="0" y="812"/>
                  </a:lnTo>
                  <a:lnTo>
                    <a:pt x="37" y="960"/>
                  </a:lnTo>
                  <a:lnTo>
                    <a:pt x="111" y="1070"/>
                  </a:lnTo>
                  <a:lnTo>
                    <a:pt x="203" y="1181"/>
                  </a:lnTo>
                  <a:lnTo>
                    <a:pt x="313" y="1273"/>
                  </a:lnTo>
                  <a:lnTo>
                    <a:pt x="424" y="1328"/>
                  </a:lnTo>
                  <a:lnTo>
                    <a:pt x="572" y="1365"/>
                  </a:lnTo>
                  <a:lnTo>
                    <a:pt x="719" y="1365"/>
                  </a:lnTo>
                  <a:lnTo>
                    <a:pt x="867" y="1347"/>
                  </a:lnTo>
                  <a:lnTo>
                    <a:pt x="996" y="1310"/>
                  </a:lnTo>
                  <a:lnTo>
                    <a:pt x="1106" y="1255"/>
                  </a:lnTo>
                  <a:lnTo>
                    <a:pt x="1199" y="1163"/>
                  </a:lnTo>
                  <a:lnTo>
                    <a:pt x="1272" y="1070"/>
                  </a:lnTo>
                  <a:lnTo>
                    <a:pt x="1328" y="978"/>
                  </a:lnTo>
                  <a:lnTo>
                    <a:pt x="1364" y="868"/>
                  </a:lnTo>
                  <a:lnTo>
                    <a:pt x="1383" y="738"/>
                  </a:lnTo>
                  <a:lnTo>
                    <a:pt x="1364" y="573"/>
                  </a:lnTo>
                  <a:lnTo>
                    <a:pt x="1328" y="425"/>
                  </a:lnTo>
                  <a:lnTo>
                    <a:pt x="1254" y="296"/>
                  </a:lnTo>
                  <a:lnTo>
                    <a:pt x="1180" y="185"/>
                  </a:lnTo>
                  <a:lnTo>
                    <a:pt x="1069"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9" name="Google Shape;1499;p5"/>
            <p:cNvSpPr/>
            <p:nvPr/>
          </p:nvSpPr>
          <p:spPr>
            <a:xfrm>
              <a:off x="5390375" y="1591025"/>
              <a:ext cx="34600" cy="33675"/>
            </a:xfrm>
            <a:custGeom>
              <a:avLst/>
              <a:gdLst/>
              <a:ahLst/>
              <a:cxnLst/>
              <a:rect l="l" t="t" r="r" b="b"/>
              <a:pathLst>
                <a:path w="1384" h="1347" extrusionOk="0">
                  <a:moveTo>
                    <a:pt x="535" y="0"/>
                  </a:moveTo>
                  <a:lnTo>
                    <a:pt x="387" y="37"/>
                  </a:lnTo>
                  <a:lnTo>
                    <a:pt x="277" y="92"/>
                  </a:lnTo>
                  <a:lnTo>
                    <a:pt x="185" y="184"/>
                  </a:lnTo>
                  <a:lnTo>
                    <a:pt x="111" y="277"/>
                  </a:lnTo>
                  <a:lnTo>
                    <a:pt x="55" y="387"/>
                  </a:lnTo>
                  <a:lnTo>
                    <a:pt x="19" y="535"/>
                  </a:lnTo>
                  <a:lnTo>
                    <a:pt x="0" y="682"/>
                  </a:lnTo>
                  <a:lnTo>
                    <a:pt x="19" y="830"/>
                  </a:lnTo>
                  <a:lnTo>
                    <a:pt x="55" y="959"/>
                  </a:lnTo>
                  <a:lnTo>
                    <a:pt x="111" y="1088"/>
                  </a:lnTo>
                  <a:lnTo>
                    <a:pt x="185" y="1180"/>
                  </a:lnTo>
                  <a:lnTo>
                    <a:pt x="295" y="1254"/>
                  </a:lnTo>
                  <a:lnTo>
                    <a:pt x="406" y="1309"/>
                  </a:lnTo>
                  <a:lnTo>
                    <a:pt x="535" y="1346"/>
                  </a:lnTo>
                  <a:lnTo>
                    <a:pt x="848" y="1346"/>
                  </a:lnTo>
                  <a:lnTo>
                    <a:pt x="977" y="1309"/>
                  </a:lnTo>
                  <a:lnTo>
                    <a:pt x="1088" y="1235"/>
                  </a:lnTo>
                  <a:lnTo>
                    <a:pt x="1180" y="1162"/>
                  </a:lnTo>
                  <a:lnTo>
                    <a:pt x="1254" y="1069"/>
                  </a:lnTo>
                  <a:lnTo>
                    <a:pt x="1309" y="940"/>
                  </a:lnTo>
                  <a:lnTo>
                    <a:pt x="1346" y="811"/>
                  </a:lnTo>
                  <a:lnTo>
                    <a:pt x="1383" y="664"/>
                  </a:lnTo>
                  <a:lnTo>
                    <a:pt x="1346" y="516"/>
                  </a:lnTo>
                  <a:lnTo>
                    <a:pt x="1309" y="387"/>
                  </a:lnTo>
                  <a:lnTo>
                    <a:pt x="1254" y="277"/>
                  </a:lnTo>
                  <a:lnTo>
                    <a:pt x="1162" y="166"/>
                  </a:lnTo>
                  <a:lnTo>
                    <a:pt x="1070" y="92"/>
                  </a:lnTo>
                  <a:lnTo>
                    <a:pt x="959" y="37"/>
                  </a:lnTo>
                  <a:lnTo>
                    <a:pt x="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0" name="Google Shape;1500;p5"/>
            <p:cNvSpPr/>
            <p:nvPr/>
          </p:nvSpPr>
          <p:spPr>
            <a:xfrm>
              <a:off x="4770850" y="908350"/>
              <a:ext cx="34600" cy="35050"/>
            </a:xfrm>
            <a:custGeom>
              <a:avLst/>
              <a:gdLst/>
              <a:ahLst/>
              <a:cxnLst/>
              <a:rect l="l" t="t" r="r" b="b"/>
              <a:pathLst>
                <a:path w="1384" h="1402" extrusionOk="0">
                  <a:moveTo>
                    <a:pt x="627" y="0"/>
                  </a:moveTo>
                  <a:lnTo>
                    <a:pt x="480" y="37"/>
                  </a:lnTo>
                  <a:lnTo>
                    <a:pt x="351" y="92"/>
                  </a:lnTo>
                  <a:lnTo>
                    <a:pt x="240" y="166"/>
                  </a:lnTo>
                  <a:lnTo>
                    <a:pt x="148" y="258"/>
                  </a:lnTo>
                  <a:lnTo>
                    <a:pt x="74" y="387"/>
                  </a:lnTo>
                  <a:lnTo>
                    <a:pt x="19" y="516"/>
                  </a:lnTo>
                  <a:lnTo>
                    <a:pt x="0" y="664"/>
                  </a:lnTo>
                  <a:lnTo>
                    <a:pt x="19" y="811"/>
                  </a:lnTo>
                  <a:lnTo>
                    <a:pt x="37" y="959"/>
                  </a:lnTo>
                  <a:lnTo>
                    <a:pt x="92" y="1070"/>
                  </a:lnTo>
                  <a:lnTo>
                    <a:pt x="166" y="1162"/>
                  </a:lnTo>
                  <a:lnTo>
                    <a:pt x="258" y="1254"/>
                  </a:lnTo>
                  <a:lnTo>
                    <a:pt x="369" y="1309"/>
                  </a:lnTo>
                  <a:lnTo>
                    <a:pt x="498" y="1365"/>
                  </a:lnTo>
                  <a:lnTo>
                    <a:pt x="646" y="1401"/>
                  </a:lnTo>
                  <a:lnTo>
                    <a:pt x="793" y="1383"/>
                  </a:lnTo>
                  <a:lnTo>
                    <a:pt x="922" y="1346"/>
                  </a:lnTo>
                  <a:lnTo>
                    <a:pt x="1051" y="1291"/>
                  </a:lnTo>
                  <a:lnTo>
                    <a:pt x="1162" y="1235"/>
                  </a:lnTo>
                  <a:lnTo>
                    <a:pt x="1236" y="1143"/>
                  </a:lnTo>
                  <a:lnTo>
                    <a:pt x="1309" y="1033"/>
                  </a:lnTo>
                  <a:lnTo>
                    <a:pt x="1365" y="904"/>
                  </a:lnTo>
                  <a:lnTo>
                    <a:pt x="1383" y="756"/>
                  </a:lnTo>
                  <a:lnTo>
                    <a:pt x="1383" y="609"/>
                  </a:lnTo>
                  <a:lnTo>
                    <a:pt x="1365" y="461"/>
                  </a:lnTo>
                  <a:lnTo>
                    <a:pt x="1309" y="350"/>
                  </a:lnTo>
                  <a:lnTo>
                    <a:pt x="1254" y="240"/>
                  </a:lnTo>
                  <a:lnTo>
                    <a:pt x="1162" y="166"/>
                  </a:lnTo>
                  <a:lnTo>
                    <a:pt x="1051" y="92"/>
                  </a:lnTo>
                  <a:lnTo>
                    <a:pt x="922" y="37"/>
                  </a:lnTo>
                  <a:lnTo>
                    <a:pt x="775"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1" name="Google Shape;1501;p5"/>
            <p:cNvSpPr/>
            <p:nvPr/>
          </p:nvSpPr>
          <p:spPr>
            <a:xfrm>
              <a:off x="4709550" y="815225"/>
              <a:ext cx="31825" cy="35050"/>
            </a:xfrm>
            <a:custGeom>
              <a:avLst/>
              <a:gdLst/>
              <a:ahLst/>
              <a:cxnLst/>
              <a:rect l="l" t="t" r="r" b="b"/>
              <a:pathLst>
                <a:path w="1273" h="1402" extrusionOk="0">
                  <a:moveTo>
                    <a:pt x="645" y="1"/>
                  </a:moveTo>
                  <a:lnTo>
                    <a:pt x="498" y="19"/>
                  </a:lnTo>
                  <a:lnTo>
                    <a:pt x="369" y="56"/>
                  </a:lnTo>
                  <a:lnTo>
                    <a:pt x="258" y="111"/>
                  </a:lnTo>
                  <a:lnTo>
                    <a:pt x="166" y="185"/>
                  </a:lnTo>
                  <a:lnTo>
                    <a:pt x="92" y="277"/>
                  </a:lnTo>
                  <a:lnTo>
                    <a:pt x="37" y="388"/>
                  </a:lnTo>
                  <a:lnTo>
                    <a:pt x="0" y="498"/>
                  </a:lnTo>
                  <a:lnTo>
                    <a:pt x="0" y="646"/>
                  </a:lnTo>
                  <a:lnTo>
                    <a:pt x="37" y="738"/>
                  </a:lnTo>
                  <a:lnTo>
                    <a:pt x="74" y="830"/>
                  </a:lnTo>
                  <a:lnTo>
                    <a:pt x="203" y="1033"/>
                  </a:lnTo>
                  <a:lnTo>
                    <a:pt x="350" y="1218"/>
                  </a:lnTo>
                  <a:lnTo>
                    <a:pt x="479" y="1402"/>
                  </a:lnTo>
                  <a:lnTo>
                    <a:pt x="756" y="1402"/>
                  </a:lnTo>
                  <a:lnTo>
                    <a:pt x="904" y="1236"/>
                  </a:lnTo>
                  <a:lnTo>
                    <a:pt x="1051" y="1052"/>
                  </a:lnTo>
                  <a:lnTo>
                    <a:pt x="1199" y="867"/>
                  </a:lnTo>
                  <a:lnTo>
                    <a:pt x="1235" y="757"/>
                  </a:lnTo>
                  <a:lnTo>
                    <a:pt x="1272" y="664"/>
                  </a:lnTo>
                  <a:lnTo>
                    <a:pt x="1272" y="535"/>
                  </a:lnTo>
                  <a:lnTo>
                    <a:pt x="1254" y="406"/>
                  </a:lnTo>
                  <a:lnTo>
                    <a:pt x="1199" y="296"/>
                  </a:lnTo>
                  <a:lnTo>
                    <a:pt x="1125" y="203"/>
                  </a:lnTo>
                  <a:lnTo>
                    <a:pt x="1033" y="130"/>
                  </a:lnTo>
                  <a:lnTo>
                    <a:pt x="922" y="56"/>
                  </a:lnTo>
                  <a:lnTo>
                    <a:pt x="793" y="19"/>
                  </a:lnTo>
                  <a:lnTo>
                    <a:pt x="6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2" name="Google Shape;1502;p5"/>
            <p:cNvSpPr/>
            <p:nvPr/>
          </p:nvSpPr>
          <p:spPr>
            <a:xfrm>
              <a:off x="4605825" y="469500"/>
              <a:ext cx="34125" cy="33675"/>
            </a:xfrm>
            <a:custGeom>
              <a:avLst/>
              <a:gdLst/>
              <a:ahLst/>
              <a:cxnLst/>
              <a:rect l="l" t="t" r="r" b="b"/>
              <a:pathLst>
                <a:path w="1365" h="1347" extrusionOk="0">
                  <a:moveTo>
                    <a:pt x="646" y="1"/>
                  </a:moveTo>
                  <a:lnTo>
                    <a:pt x="498" y="19"/>
                  </a:lnTo>
                  <a:lnTo>
                    <a:pt x="388" y="56"/>
                  </a:lnTo>
                  <a:lnTo>
                    <a:pt x="277" y="112"/>
                  </a:lnTo>
                  <a:lnTo>
                    <a:pt x="185" y="185"/>
                  </a:lnTo>
                  <a:lnTo>
                    <a:pt x="111" y="278"/>
                  </a:lnTo>
                  <a:lnTo>
                    <a:pt x="56" y="388"/>
                  </a:lnTo>
                  <a:lnTo>
                    <a:pt x="19" y="517"/>
                  </a:lnTo>
                  <a:lnTo>
                    <a:pt x="0" y="665"/>
                  </a:lnTo>
                  <a:lnTo>
                    <a:pt x="19" y="812"/>
                  </a:lnTo>
                  <a:lnTo>
                    <a:pt x="56" y="941"/>
                  </a:lnTo>
                  <a:lnTo>
                    <a:pt x="111" y="1070"/>
                  </a:lnTo>
                  <a:lnTo>
                    <a:pt x="185" y="1163"/>
                  </a:lnTo>
                  <a:lnTo>
                    <a:pt x="277" y="1236"/>
                  </a:lnTo>
                  <a:lnTo>
                    <a:pt x="388" y="1292"/>
                  </a:lnTo>
                  <a:lnTo>
                    <a:pt x="535" y="1329"/>
                  </a:lnTo>
                  <a:lnTo>
                    <a:pt x="683" y="1347"/>
                  </a:lnTo>
                  <a:lnTo>
                    <a:pt x="830" y="1329"/>
                  </a:lnTo>
                  <a:lnTo>
                    <a:pt x="959" y="1292"/>
                  </a:lnTo>
                  <a:lnTo>
                    <a:pt x="1070" y="1236"/>
                  </a:lnTo>
                  <a:lnTo>
                    <a:pt x="1162" y="1144"/>
                  </a:lnTo>
                  <a:lnTo>
                    <a:pt x="1236" y="1052"/>
                  </a:lnTo>
                  <a:lnTo>
                    <a:pt x="1291" y="923"/>
                  </a:lnTo>
                  <a:lnTo>
                    <a:pt x="1346" y="775"/>
                  </a:lnTo>
                  <a:lnTo>
                    <a:pt x="1365" y="628"/>
                  </a:lnTo>
                  <a:lnTo>
                    <a:pt x="1328" y="480"/>
                  </a:lnTo>
                  <a:lnTo>
                    <a:pt x="1291" y="370"/>
                  </a:lnTo>
                  <a:lnTo>
                    <a:pt x="1217" y="259"/>
                  </a:lnTo>
                  <a:lnTo>
                    <a:pt x="1144" y="167"/>
                  </a:lnTo>
                  <a:lnTo>
                    <a:pt x="1051" y="93"/>
                  </a:lnTo>
                  <a:lnTo>
                    <a:pt x="922"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3" name="Google Shape;1503;p5"/>
            <p:cNvSpPr/>
            <p:nvPr/>
          </p:nvSpPr>
          <p:spPr>
            <a:xfrm>
              <a:off x="5100425" y="1377600"/>
              <a:ext cx="35050" cy="31825"/>
            </a:xfrm>
            <a:custGeom>
              <a:avLst/>
              <a:gdLst/>
              <a:ahLst/>
              <a:cxnLst/>
              <a:rect l="l" t="t" r="r" b="b"/>
              <a:pathLst>
                <a:path w="1402" h="1273" extrusionOk="0">
                  <a:moveTo>
                    <a:pt x="517" y="0"/>
                  </a:moveTo>
                  <a:lnTo>
                    <a:pt x="388" y="37"/>
                  </a:lnTo>
                  <a:lnTo>
                    <a:pt x="277" y="74"/>
                  </a:lnTo>
                  <a:lnTo>
                    <a:pt x="185" y="148"/>
                  </a:lnTo>
                  <a:lnTo>
                    <a:pt x="111" y="240"/>
                  </a:lnTo>
                  <a:lnTo>
                    <a:pt x="56" y="369"/>
                  </a:lnTo>
                  <a:lnTo>
                    <a:pt x="1" y="498"/>
                  </a:lnTo>
                  <a:lnTo>
                    <a:pt x="1" y="627"/>
                  </a:lnTo>
                  <a:lnTo>
                    <a:pt x="1" y="775"/>
                  </a:lnTo>
                  <a:lnTo>
                    <a:pt x="37" y="904"/>
                  </a:lnTo>
                  <a:lnTo>
                    <a:pt x="93" y="1033"/>
                  </a:lnTo>
                  <a:lnTo>
                    <a:pt x="167" y="1125"/>
                  </a:lnTo>
                  <a:lnTo>
                    <a:pt x="259" y="1199"/>
                  </a:lnTo>
                  <a:lnTo>
                    <a:pt x="369" y="1254"/>
                  </a:lnTo>
                  <a:lnTo>
                    <a:pt x="480" y="1272"/>
                  </a:lnTo>
                  <a:lnTo>
                    <a:pt x="627" y="1272"/>
                  </a:lnTo>
                  <a:lnTo>
                    <a:pt x="720" y="1254"/>
                  </a:lnTo>
                  <a:lnTo>
                    <a:pt x="812" y="1217"/>
                  </a:lnTo>
                  <a:lnTo>
                    <a:pt x="1015" y="1088"/>
                  </a:lnTo>
                  <a:lnTo>
                    <a:pt x="1199" y="941"/>
                  </a:lnTo>
                  <a:lnTo>
                    <a:pt x="1383" y="793"/>
                  </a:lnTo>
                  <a:lnTo>
                    <a:pt x="1402" y="535"/>
                  </a:lnTo>
                  <a:lnTo>
                    <a:pt x="1217" y="387"/>
                  </a:lnTo>
                  <a:lnTo>
                    <a:pt x="1033" y="221"/>
                  </a:lnTo>
                  <a:lnTo>
                    <a:pt x="849" y="92"/>
                  </a:lnTo>
                  <a:lnTo>
                    <a:pt x="757" y="37"/>
                  </a:lnTo>
                  <a:lnTo>
                    <a:pt x="646"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4" name="Google Shape;1504;p5"/>
            <p:cNvSpPr/>
            <p:nvPr/>
          </p:nvSpPr>
          <p:spPr>
            <a:xfrm>
              <a:off x="5613475" y="1713625"/>
              <a:ext cx="34125" cy="33675"/>
            </a:xfrm>
            <a:custGeom>
              <a:avLst/>
              <a:gdLst/>
              <a:ahLst/>
              <a:cxnLst/>
              <a:rect l="l" t="t" r="r" b="b"/>
              <a:pathLst>
                <a:path w="1365" h="1347" extrusionOk="0">
                  <a:moveTo>
                    <a:pt x="646" y="1"/>
                  </a:moveTo>
                  <a:lnTo>
                    <a:pt x="516" y="19"/>
                  </a:lnTo>
                  <a:lnTo>
                    <a:pt x="387" y="56"/>
                  </a:lnTo>
                  <a:lnTo>
                    <a:pt x="277" y="111"/>
                  </a:lnTo>
                  <a:lnTo>
                    <a:pt x="185" y="185"/>
                  </a:lnTo>
                  <a:lnTo>
                    <a:pt x="92" y="277"/>
                  </a:lnTo>
                  <a:lnTo>
                    <a:pt x="37" y="388"/>
                  </a:lnTo>
                  <a:lnTo>
                    <a:pt x="0" y="517"/>
                  </a:lnTo>
                  <a:lnTo>
                    <a:pt x="0" y="646"/>
                  </a:lnTo>
                  <a:lnTo>
                    <a:pt x="0" y="793"/>
                  </a:lnTo>
                  <a:lnTo>
                    <a:pt x="37" y="941"/>
                  </a:lnTo>
                  <a:lnTo>
                    <a:pt x="92" y="1052"/>
                  </a:lnTo>
                  <a:lnTo>
                    <a:pt x="166" y="1162"/>
                  </a:lnTo>
                  <a:lnTo>
                    <a:pt x="258" y="1236"/>
                  </a:lnTo>
                  <a:lnTo>
                    <a:pt x="369" y="1291"/>
                  </a:lnTo>
                  <a:lnTo>
                    <a:pt x="498" y="1328"/>
                  </a:lnTo>
                  <a:lnTo>
                    <a:pt x="646" y="1347"/>
                  </a:lnTo>
                  <a:lnTo>
                    <a:pt x="812" y="1347"/>
                  </a:lnTo>
                  <a:lnTo>
                    <a:pt x="941" y="1310"/>
                  </a:lnTo>
                  <a:lnTo>
                    <a:pt x="1051" y="1254"/>
                  </a:lnTo>
                  <a:lnTo>
                    <a:pt x="1143" y="1162"/>
                  </a:lnTo>
                  <a:lnTo>
                    <a:pt x="1217" y="1070"/>
                  </a:lnTo>
                  <a:lnTo>
                    <a:pt x="1291" y="941"/>
                  </a:lnTo>
                  <a:lnTo>
                    <a:pt x="1328" y="812"/>
                  </a:lnTo>
                  <a:lnTo>
                    <a:pt x="1365" y="646"/>
                  </a:lnTo>
                  <a:lnTo>
                    <a:pt x="1328" y="517"/>
                  </a:lnTo>
                  <a:lnTo>
                    <a:pt x="1272" y="388"/>
                  </a:lnTo>
                  <a:lnTo>
                    <a:pt x="1217" y="277"/>
                  </a:lnTo>
                  <a:lnTo>
                    <a:pt x="1143" y="185"/>
                  </a:lnTo>
                  <a:lnTo>
                    <a:pt x="1051" y="111"/>
                  </a:lnTo>
                  <a:lnTo>
                    <a:pt x="941" y="56"/>
                  </a:lnTo>
                  <a:lnTo>
                    <a:pt x="793" y="19"/>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5" name="Google Shape;1505;p5"/>
            <p:cNvSpPr/>
            <p:nvPr/>
          </p:nvSpPr>
          <p:spPr>
            <a:xfrm>
              <a:off x="4566175" y="238125"/>
              <a:ext cx="33225" cy="13850"/>
            </a:xfrm>
            <a:custGeom>
              <a:avLst/>
              <a:gdLst/>
              <a:ahLst/>
              <a:cxnLst/>
              <a:rect l="l" t="t" r="r" b="b"/>
              <a:pathLst>
                <a:path w="1329" h="554" extrusionOk="0">
                  <a:moveTo>
                    <a:pt x="1" y="0"/>
                  </a:moveTo>
                  <a:lnTo>
                    <a:pt x="19" y="129"/>
                  </a:lnTo>
                  <a:lnTo>
                    <a:pt x="56" y="221"/>
                  </a:lnTo>
                  <a:lnTo>
                    <a:pt x="130" y="313"/>
                  </a:lnTo>
                  <a:lnTo>
                    <a:pt x="204" y="406"/>
                  </a:lnTo>
                  <a:lnTo>
                    <a:pt x="296" y="461"/>
                  </a:lnTo>
                  <a:lnTo>
                    <a:pt x="388" y="516"/>
                  </a:lnTo>
                  <a:lnTo>
                    <a:pt x="517" y="535"/>
                  </a:lnTo>
                  <a:lnTo>
                    <a:pt x="646" y="553"/>
                  </a:lnTo>
                  <a:lnTo>
                    <a:pt x="775" y="553"/>
                  </a:lnTo>
                  <a:lnTo>
                    <a:pt x="904" y="516"/>
                  </a:lnTo>
                  <a:lnTo>
                    <a:pt x="1015" y="479"/>
                  </a:lnTo>
                  <a:lnTo>
                    <a:pt x="1107" y="406"/>
                  </a:lnTo>
                  <a:lnTo>
                    <a:pt x="1181" y="332"/>
                  </a:lnTo>
                  <a:lnTo>
                    <a:pt x="1236" y="240"/>
                  </a:lnTo>
                  <a:lnTo>
                    <a:pt x="1291" y="12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6" name="Google Shape;1506;p5"/>
            <p:cNvSpPr/>
            <p:nvPr/>
          </p:nvSpPr>
          <p:spPr>
            <a:xfrm>
              <a:off x="6000200" y="1863450"/>
              <a:ext cx="33225" cy="29975"/>
            </a:xfrm>
            <a:custGeom>
              <a:avLst/>
              <a:gdLst/>
              <a:ahLst/>
              <a:cxnLst/>
              <a:rect l="l" t="t" r="r" b="b"/>
              <a:pathLst>
                <a:path w="1329" h="1199" extrusionOk="0">
                  <a:moveTo>
                    <a:pt x="517" y="0"/>
                  </a:moveTo>
                  <a:lnTo>
                    <a:pt x="388" y="18"/>
                  </a:lnTo>
                  <a:lnTo>
                    <a:pt x="259" y="55"/>
                  </a:lnTo>
                  <a:lnTo>
                    <a:pt x="167" y="129"/>
                  </a:lnTo>
                  <a:lnTo>
                    <a:pt x="93" y="221"/>
                  </a:lnTo>
                  <a:lnTo>
                    <a:pt x="38" y="332"/>
                  </a:lnTo>
                  <a:lnTo>
                    <a:pt x="1" y="461"/>
                  </a:lnTo>
                  <a:lnTo>
                    <a:pt x="1" y="590"/>
                  </a:lnTo>
                  <a:lnTo>
                    <a:pt x="38" y="682"/>
                  </a:lnTo>
                  <a:lnTo>
                    <a:pt x="75" y="793"/>
                  </a:lnTo>
                  <a:lnTo>
                    <a:pt x="148" y="885"/>
                  </a:lnTo>
                  <a:lnTo>
                    <a:pt x="222" y="977"/>
                  </a:lnTo>
                  <a:lnTo>
                    <a:pt x="296" y="1069"/>
                  </a:lnTo>
                  <a:lnTo>
                    <a:pt x="388" y="1143"/>
                  </a:lnTo>
                  <a:lnTo>
                    <a:pt x="480" y="1180"/>
                  </a:lnTo>
                  <a:lnTo>
                    <a:pt x="572" y="1199"/>
                  </a:lnTo>
                  <a:lnTo>
                    <a:pt x="646" y="1199"/>
                  </a:lnTo>
                  <a:lnTo>
                    <a:pt x="738" y="1180"/>
                  </a:lnTo>
                  <a:lnTo>
                    <a:pt x="849" y="1125"/>
                  </a:lnTo>
                  <a:lnTo>
                    <a:pt x="941" y="1069"/>
                  </a:lnTo>
                  <a:lnTo>
                    <a:pt x="1126" y="922"/>
                  </a:lnTo>
                  <a:lnTo>
                    <a:pt x="1328" y="774"/>
                  </a:lnTo>
                  <a:lnTo>
                    <a:pt x="1328" y="516"/>
                  </a:lnTo>
                  <a:lnTo>
                    <a:pt x="1162" y="369"/>
                  </a:lnTo>
                  <a:lnTo>
                    <a:pt x="996" y="221"/>
                  </a:lnTo>
                  <a:lnTo>
                    <a:pt x="831" y="92"/>
                  </a:lnTo>
                  <a:lnTo>
                    <a:pt x="738" y="37"/>
                  </a:lnTo>
                  <a:lnTo>
                    <a:pt x="646" y="18"/>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7" name="Google Shape;1507;p5"/>
            <p:cNvSpPr/>
            <p:nvPr/>
          </p:nvSpPr>
          <p:spPr>
            <a:xfrm>
              <a:off x="5537875" y="1694275"/>
              <a:ext cx="30450" cy="37350"/>
            </a:xfrm>
            <a:custGeom>
              <a:avLst/>
              <a:gdLst/>
              <a:ahLst/>
              <a:cxnLst/>
              <a:rect l="l" t="t" r="r" b="b"/>
              <a:pathLst>
                <a:path w="1218" h="1494" extrusionOk="0">
                  <a:moveTo>
                    <a:pt x="572" y="0"/>
                  </a:moveTo>
                  <a:lnTo>
                    <a:pt x="369" y="277"/>
                  </a:lnTo>
                  <a:lnTo>
                    <a:pt x="203" y="498"/>
                  </a:lnTo>
                  <a:lnTo>
                    <a:pt x="74" y="701"/>
                  </a:lnTo>
                  <a:lnTo>
                    <a:pt x="19" y="793"/>
                  </a:lnTo>
                  <a:lnTo>
                    <a:pt x="0" y="885"/>
                  </a:lnTo>
                  <a:lnTo>
                    <a:pt x="0" y="1014"/>
                  </a:lnTo>
                  <a:lnTo>
                    <a:pt x="19" y="1143"/>
                  </a:lnTo>
                  <a:lnTo>
                    <a:pt x="74" y="1254"/>
                  </a:lnTo>
                  <a:lnTo>
                    <a:pt x="148" y="1346"/>
                  </a:lnTo>
                  <a:lnTo>
                    <a:pt x="240" y="1420"/>
                  </a:lnTo>
                  <a:lnTo>
                    <a:pt x="351" y="1457"/>
                  </a:lnTo>
                  <a:lnTo>
                    <a:pt x="480" y="1494"/>
                  </a:lnTo>
                  <a:lnTo>
                    <a:pt x="627" y="1494"/>
                  </a:lnTo>
                  <a:lnTo>
                    <a:pt x="775" y="1475"/>
                  </a:lnTo>
                  <a:lnTo>
                    <a:pt x="904" y="1438"/>
                  </a:lnTo>
                  <a:lnTo>
                    <a:pt x="1014" y="1383"/>
                  </a:lnTo>
                  <a:lnTo>
                    <a:pt x="1107" y="1309"/>
                  </a:lnTo>
                  <a:lnTo>
                    <a:pt x="1162" y="1199"/>
                  </a:lnTo>
                  <a:lnTo>
                    <a:pt x="1217" y="1088"/>
                  </a:lnTo>
                  <a:lnTo>
                    <a:pt x="1217" y="977"/>
                  </a:lnTo>
                  <a:lnTo>
                    <a:pt x="1217" y="830"/>
                  </a:lnTo>
                  <a:lnTo>
                    <a:pt x="1180" y="738"/>
                  </a:lnTo>
                  <a:lnTo>
                    <a:pt x="1125" y="646"/>
                  </a:lnTo>
                  <a:lnTo>
                    <a:pt x="978" y="461"/>
                  </a:lnTo>
                  <a:lnTo>
                    <a:pt x="793" y="258"/>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8" name="Google Shape;1508;p5"/>
            <p:cNvSpPr/>
            <p:nvPr/>
          </p:nvSpPr>
          <p:spPr>
            <a:xfrm>
              <a:off x="6079950" y="1877725"/>
              <a:ext cx="33225" cy="30000"/>
            </a:xfrm>
            <a:custGeom>
              <a:avLst/>
              <a:gdLst/>
              <a:ahLst/>
              <a:cxnLst/>
              <a:rect l="l" t="t" r="r" b="b"/>
              <a:pathLst>
                <a:path w="1329" h="1200" extrusionOk="0">
                  <a:moveTo>
                    <a:pt x="480" y="1"/>
                  </a:moveTo>
                  <a:lnTo>
                    <a:pt x="351" y="38"/>
                  </a:lnTo>
                  <a:lnTo>
                    <a:pt x="240" y="74"/>
                  </a:lnTo>
                  <a:lnTo>
                    <a:pt x="148" y="148"/>
                  </a:lnTo>
                  <a:lnTo>
                    <a:pt x="74" y="259"/>
                  </a:lnTo>
                  <a:lnTo>
                    <a:pt x="19" y="369"/>
                  </a:lnTo>
                  <a:lnTo>
                    <a:pt x="1" y="480"/>
                  </a:lnTo>
                  <a:lnTo>
                    <a:pt x="19" y="628"/>
                  </a:lnTo>
                  <a:lnTo>
                    <a:pt x="38" y="720"/>
                  </a:lnTo>
                  <a:lnTo>
                    <a:pt x="93" y="812"/>
                  </a:lnTo>
                  <a:lnTo>
                    <a:pt x="167" y="904"/>
                  </a:lnTo>
                  <a:lnTo>
                    <a:pt x="240" y="996"/>
                  </a:lnTo>
                  <a:lnTo>
                    <a:pt x="333" y="1088"/>
                  </a:lnTo>
                  <a:lnTo>
                    <a:pt x="425" y="1144"/>
                  </a:lnTo>
                  <a:lnTo>
                    <a:pt x="517" y="1181"/>
                  </a:lnTo>
                  <a:lnTo>
                    <a:pt x="591" y="1199"/>
                  </a:lnTo>
                  <a:lnTo>
                    <a:pt x="683" y="1199"/>
                  </a:lnTo>
                  <a:lnTo>
                    <a:pt x="775" y="1162"/>
                  </a:lnTo>
                  <a:lnTo>
                    <a:pt x="867" y="1107"/>
                  </a:lnTo>
                  <a:lnTo>
                    <a:pt x="959" y="1052"/>
                  </a:lnTo>
                  <a:lnTo>
                    <a:pt x="1144" y="886"/>
                  </a:lnTo>
                  <a:lnTo>
                    <a:pt x="1328" y="738"/>
                  </a:lnTo>
                  <a:lnTo>
                    <a:pt x="1328" y="480"/>
                  </a:lnTo>
                  <a:lnTo>
                    <a:pt x="1162" y="351"/>
                  </a:lnTo>
                  <a:lnTo>
                    <a:pt x="978" y="203"/>
                  </a:lnTo>
                  <a:lnTo>
                    <a:pt x="812" y="74"/>
                  </a:lnTo>
                  <a:lnTo>
                    <a:pt x="720" y="38"/>
                  </a:lnTo>
                  <a:lnTo>
                    <a:pt x="628" y="19"/>
                  </a:lnTo>
                  <a:lnTo>
                    <a:pt x="4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9" name="Google Shape;1509;p5"/>
            <p:cNvSpPr/>
            <p:nvPr/>
          </p:nvSpPr>
          <p:spPr>
            <a:xfrm>
              <a:off x="4594750" y="549250"/>
              <a:ext cx="28150" cy="30925"/>
            </a:xfrm>
            <a:custGeom>
              <a:avLst/>
              <a:gdLst/>
              <a:ahLst/>
              <a:cxnLst/>
              <a:rect l="l" t="t" r="r" b="b"/>
              <a:pathLst>
                <a:path w="1126" h="1237" extrusionOk="0">
                  <a:moveTo>
                    <a:pt x="646" y="1"/>
                  </a:moveTo>
                  <a:lnTo>
                    <a:pt x="388" y="19"/>
                  </a:lnTo>
                  <a:lnTo>
                    <a:pt x="259" y="185"/>
                  </a:lnTo>
                  <a:lnTo>
                    <a:pt x="130" y="351"/>
                  </a:lnTo>
                  <a:lnTo>
                    <a:pt x="75" y="443"/>
                  </a:lnTo>
                  <a:lnTo>
                    <a:pt x="38" y="535"/>
                  </a:lnTo>
                  <a:lnTo>
                    <a:pt x="1" y="609"/>
                  </a:lnTo>
                  <a:lnTo>
                    <a:pt x="1" y="683"/>
                  </a:lnTo>
                  <a:lnTo>
                    <a:pt x="38" y="775"/>
                  </a:lnTo>
                  <a:lnTo>
                    <a:pt x="75" y="849"/>
                  </a:lnTo>
                  <a:lnTo>
                    <a:pt x="130" y="941"/>
                  </a:lnTo>
                  <a:lnTo>
                    <a:pt x="204" y="1015"/>
                  </a:lnTo>
                  <a:lnTo>
                    <a:pt x="296" y="1089"/>
                  </a:lnTo>
                  <a:lnTo>
                    <a:pt x="370" y="1162"/>
                  </a:lnTo>
                  <a:lnTo>
                    <a:pt x="462" y="1199"/>
                  </a:lnTo>
                  <a:lnTo>
                    <a:pt x="554" y="1236"/>
                  </a:lnTo>
                  <a:lnTo>
                    <a:pt x="683" y="1236"/>
                  </a:lnTo>
                  <a:lnTo>
                    <a:pt x="812" y="1218"/>
                  </a:lnTo>
                  <a:lnTo>
                    <a:pt x="904" y="1181"/>
                  </a:lnTo>
                  <a:lnTo>
                    <a:pt x="997" y="1107"/>
                  </a:lnTo>
                  <a:lnTo>
                    <a:pt x="1052" y="1015"/>
                  </a:lnTo>
                  <a:lnTo>
                    <a:pt x="1107" y="904"/>
                  </a:lnTo>
                  <a:lnTo>
                    <a:pt x="1126" y="775"/>
                  </a:lnTo>
                  <a:lnTo>
                    <a:pt x="1107" y="646"/>
                  </a:lnTo>
                  <a:lnTo>
                    <a:pt x="1070" y="554"/>
                  </a:lnTo>
                  <a:lnTo>
                    <a:pt x="1033" y="480"/>
                  </a:lnTo>
                  <a:lnTo>
                    <a:pt x="923" y="314"/>
                  </a:lnTo>
                  <a:lnTo>
                    <a:pt x="775" y="167"/>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0" name="Google Shape;1510;p5"/>
            <p:cNvSpPr/>
            <p:nvPr/>
          </p:nvSpPr>
          <p:spPr>
            <a:xfrm>
              <a:off x="5312925" y="1579025"/>
              <a:ext cx="29075" cy="31375"/>
            </a:xfrm>
            <a:custGeom>
              <a:avLst/>
              <a:gdLst/>
              <a:ahLst/>
              <a:cxnLst/>
              <a:rect l="l" t="t" r="r" b="b"/>
              <a:pathLst>
                <a:path w="1163" h="1255" extrusionOk="0">
                  <a:moveTo>
                    <a:pt x="720" y="1"/>
                  </a:moveTo>
                  <a:lnTo>
                    <a:pt x="591" y="19"/>
                  </a:lnTo>
                  <a:lnTo>
                    <a:pt x="498" y="56"/>
                  </a:lnTo>
                  <a:lnTo>
                    <a:pt x="406" y="93"/>
                  </a:lnTo>
                  <a:lnTo>
                    <a:pt x="332" y="148"/>
                  </a:lnTo>
                  <a:lnTo>
                    <a:pt x="240" y="222"/>
                  </a:lnTo>
                  <a:lnTo>
                    <a:pt x="167" y="314"/>
                  </a:lnTo>
                  <a:lnTo>
                    <a:pt x="111" y="388"/>
                  </a:lnTo>
                  <a:lnTo>
                    <a:pt x="56" y="480"/>
                  </a:lnTo>
                  <a:lnTo>
                    <a:pt x="19" y="572"/>
                  </a:lnTo>
                  <a:lnTo>
                    <a:pt x="1" y="701"/>
                  </a:lnTo>
                  <a:lnTo>
                    <a:pt x="19" y="812"/>
                  </a:lnTo>
                  <a:lnTo>
                    <a:pt x="74" y="923"/>
                  </a:lnTo>
                  <a:lnTo>
                    <a:pt x="148" y="1015"/>
                  </a:lnTo>
                  <a:lnTo>
                    <a:pt x="259" y="1089"/>
                  </a:lnTo>
                  <a:lnTo>
                    <a:pt x="388" y="1162"/>
                  </a:lnTo>
                  <a:lnTo>
                    <a:pt x="535" y="1218"/>
                  </a:lnTo>
                  <a:lnTo>
                    <a:pt x="720" y="1254"/>
                  </a:lnTo>
                  <a:lnTo>
                    <a:pt x="849" y="1107"/>
                  </a:lnTo>
                  <a:lnTo>
                    <a:pt x="978" y="941"/>
                  </a:lnTo>
                  <a:lnTo>
                    <a:pt x="1088" y="775"/>
                  </a:lnTo>
                  <a:lnTo>
                    <a:pt x="1125" y="683"/>
                  </a:lnTo>
                  <a:lnTo>
                    <a:pt x="1162" y="609"/>
                  </a:lnTo>
                  <a:lnTo>
                    <a:pt x="1162" y="462"/>
                  </a:lnTo>
                  <a:lnTo>
                    <a:pt x="1144" y="351"/>
                  </a:lnTo>
                  <a:lnTo>
                    <a:pt x="1107" y="240"/>
                  </a:lnTo>
                  <a:lnTo>
                    <a:pt x="1033" y="148"/>
                  </a:lnTo>
                  <a:lnTo>
                    <a:pt x="941" y="74"/>
                  </a:lnTo>
                  <a:lnTo>
                    <a:pt x="849"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1" name="Google Shape;1511;p5"/>
            <p:cNvSpPr/>
            <p:nvPr/>
          </p:nvSpPr>
          <p:spPr>
            <a:xfrm>
              <a:off x="4645475" y="723950"/>
              <a:ext cx="31350" cy="27700"/>
            </a:xfrm>
            <a:custGeom>
              <a:avLst/>
              <a:gdLst/>
              <a:ahLst/>
              <a:cxnLst/>
              <a:rect l="l" t="t" r="r" b="b"/>
              <a:pathLst>
                <a:path w="1254" h="1108" extrusionOk="0">
                  <a:moveTo>
                    <a:pt x="590" y="1"/>
                  </a:moveTo>
                  <a:lnTo>
                    <a:pt x="498" y="19"/>
                  </a:lnTo>
                  <a:lnTo>
                    <a:pt x="406" y="56"/>
                  </a:lnTo>
                  <a:lnTo>
                    <a:pt x="332" y="111"/>
                  </a:lnTo>
                  <a:lnTo>
                    <a:pt x="240" y="185"/>
                  </a:lnTo>
                  <a:lnTo>
                    <a:pt x="166" y="277"/>
                  </a:lnTo>
                  <a:lnTo>
                    <a:pt x="92" y="351"/>
                  </a:lnTo>
                  <a:lnTo>
                    <a:pt x="55" y="443"/>
                  </a:lnTo>
                  <a:lnTo>
                    <a:pt x="19" y="536"/>
                  </a:lnTo>
                  <a:lnTo>
                    <a:pt x="0" y="665"/>
                  </a:lnTo>
                  <a:lnTo>
                    <a:pt x="19" y="775"/>
                  </a:lnTo>
                  <a:lnTo>
                    <a:pt x="74" y="886"/>
                  </a:lnTo>
                  <a:lnTo>
                    <a:pt x="129" y="978"/>
                  </a:lnTo>
                  <a:lnTo>
                    <a:pt x="221" y="1033"/>
                  </a:lnTo>
                  <a:lnTo>
                    <a:pt x="332" y="1089"/>
                  </a:lnTo>
                  <a:lnTo>
                    <a:pt x="461" y="1107"/>
                  </a:lnTo>
                  <a:lnTo>
                    <a:pt x="590" y="1089"/>
                  </a:lnTo>
                  <a:lnTo>
                    <a:pt x="682" y="1070"/>
                  </a:lnTo>
                  <a:lnTo>
                    <a:pt x="775" y="1033"/>
                  </a:lnTo>
                  <a:lnTo>
                    <a:pt x="922" y="923"/>
                  </a:lnTo>
                  <a:lnTo>
                    <a:pt x="1088" y="794"/>
                  </a:lnTo>
                  <a:lnTo>
                    <a:pt x="1254" y="665"/>
                  </a:lnTo>
                  <a:lnTo>
                    <a:pt x="1235" y="388"/>
                  </a:lnTo>
                  <a:lnTo>
                    <a:pt x="1070" y="259"/>
                  </a:lnTo>
                  <a:lnTo>
                    <a:pt x="904" y="130"/>
                  </a:lnTo>
                  <a:lnTo>
                    <a:pt x="830" y="75"/>
                  </a:lnTo>
                  <a:lnTo>
                    <a:pt x="738" y="19"/>
                  </a:lnTo>
                  <a:lnTo>
                    <a:pt x="6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2" name="Google Shape;1512;p5"/>
            <p:cNvSpPr/>
            <p:nvPr/>
          </p:nvSpPr>
          <p:spPr>
            <a:xfrm>
              <a:off x="5840725" y="1833025"/>
              <a:ext cx="28600" cy="31350"/>
            </a:xfrm>
            <a:custGeom>
              <a:avLst/>
              <a:gdLst/>
              <a:ahLst/>
              <a:cxnLst/>
              <a:rect l="l" t="t" r="r" b="b"/>
              <a:pathLst>
                <a:path w="1144" h="1254" extrusionOk="0">
                  <a:moveTo>
                    <a:pt x="516" y="0"/>
                  </a:moveTo>
                  <a:lnTo>
                    <a:pt x="387" y="166"/>
                  </a:lnTo>
                  <a:lnTo>
                    <a:pt x="240" y="314"/>
                  </a:lnTo>
                  <a:lnTo>
                    <a:pt x="111" y="461"/>
                  </a:lnTo>
                  <a:lnTo>
                    <a:pt x="56" y="535"/>
                  </a:lnTo>
                  <a:lnTo>
                    <a:pt x="37" y="627"/>
                  </a:lnTo>
                  <a:lnTo>
                    <a:pt x="0" y="756"/>
                  </a:lnTo>
                  <a:lnTo>
                    <a:pt x="19" y="885"/>
                  </a:lnTo>
                  <a:lnTo>
                    <a:pt x="56" y="996"/>
                  </a:lnTo>
                  <a:lnTo>
                    <a:pt x="111" y="1088"/>
                  </a:lnTo>
                  <a:lnTo>
                    <a:pt x="185" y="1180"/>
                  </a:lnTo>
                  <a:lnTo>
                    <a:pt x="295" y="1235"/>
                  </a:lnTo>
                  <a:lnTo>
                    <a:pt x="406" y="1254"/>
                  </a:lnTo>
                  <a:lnTo>
                    <a:pt x="535" y="1254"/>
                  </a:lnTo>
                  <a:lnTo>
                    <a:pt x="627" y="1235"/>
                  </a:lnTo>
                  <a:lnTo>
                    <a:pt x="719" y="1199"/>
                  </a:lnTo>
                  <a:lnTo>
                    <a:pt x="830" y="1143"/>
                  </a:lnTo>
                  <a:lnTo>
                    <a:pt x="922" y="1070"/>
                  </a:lnTo>
                  <a:lnTo>
                    <a:pt x="996" y="996"/>
                  </a:lnTo>
                  <a:lnTo>
                    <a:pt x="1070" y="922"/>
                  </a:lnTo>
                  <a:lnTo>
                    <a:pt x="1107" y="848"/>
                  </a:lnTo>
                  <a:lnTo>
                    <a:pt x="1143" y="756"/>
                  </a:lnTo>
                  <a:lnTo>
                    <a:pt x="1143" y="682"/>
                  </a:lnTo>
                  <a:lnTo>
                    <a:pt x="1125" y="590"/>
                  </a:lnTo>
                  <a:lnTo>
                    <a:pt x="1070" y="498"/>
                  </a:lnTo>
                  <a:lnTo>
                    <a:pt x="1033" y="406"/>
                  </a:lnTo>
                  <a:lnTo>
                    <a:pt x="904" y="221"/>
                  </a:lnTo>
                  <a:lnTo>
                    <a:pt x="793" y="37"/>
                  </a:lnTo>
                  <a:lnTo>
                    <a:pt x="5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3" name="Google Shape;1513;p5"/>
            <p:cNvSpPr/>
            <p:nvPr/>
          </p:nvSpPr>
          <p:spPr>
            <a:xfrm>
              <a:off x="5920475" y="1849600"/>
              <a:ext cx="29975" cy="32775"/>
            </a:xfrm>
            <a:custGeom>
              <a:avLst/>
              <a:gdLst/>
              <a:ahLst/>
              <a:cxnLst/>
              <a:rect l="l" t="t" r="r" b="b"/>
              <a:pathLst>
                <a:path w="1199" h="1311" extrusionOk="0">
                  <a:moveTo>
                    <a:pt x="590" y="1"/>
                  </a:moveTo>
                  <a:lnTo>
                    <a:pt x="443" y="19"/>
                  </a:lnTo>
                  <a:lnTo>
                    <a:pt x="332" y="56"/>
                  </a:lnTo>
                  <a:lnTo>
                    <a:pt x="221" y="93"/>
                  </a:lnTo>
                  <a:lnTo>
                    <a:pt x="129" y="167"/>
                  </a:lnTo>
                  <a:lnTo>
                    <a:pt x="55" y="259"/>
                  </a:lnTo>
                  <a:lnTo>
                    <a:pt x="18" y="370"/>
                  </a:lnTo>
                  <a:lnTo>
                    <a:pt x="0" y="480"/>
                  </a:lnTo>
                  <a:lnTo>
                    <a:pt x="18" y="609"/>
                  </a:lnTo>
                  <a:lnTo>
                    <a:pt x="37" y="702"/>
                  </a:lnTo>
                  <a:lnTo>
                    <a:pt x="92" y="794"/>
                  </a:lnTo>
                  <a:lnTo>
                    <a:pt x="203" y="960"/>
                  </a:lnTo>
                  <a:lnTo>
                    <a:pt x="350" y="1144"/>
                  </a:lnTo>
                  <a:lnTo>
                    <a:pt x="479" y="1310"/>
                  </a:lnTo>
                  <a:lnTo>
                    <a:pt x="756" y="1310"/>
                  </a:lnTo>
                  <a:lnTo>
                    <a:pt x="885" y="1126"/>
                  </a:lnTo>
                  <a:lnTo>
                    <a:pt x="1014" y="960"/>
                  </a:lnTo>
                  <a:lnTo>
                    <a:pt x="1125" y="775"/>
                  </a:lnTo>
                  <a:lnTo>
                    <a:pt x="1162" y="683"/>
                  </a:lnTo>
                  <a:lnTo>
                    <a:pt x="1180" y="591"/>
                  </a:lnTo>
                  <a:lnTo>
                    <a:pt x="1199" y="462"/>
                  </a:lnTo>
                  <a:lnTo>
                    <a:pt x="1162" y="333"/>
                  </a:lnTo>
                  <a:lnTo>
                    <a:pt x="1125" y="241"/>
                  </a:lnTo>
                  <a:lnTo>
                    <a:pt x="1051" y="148"/>
                  </a:lnTo>
                  <a:lnTo>
                    <a:pt x="959" y="93"/>
                  </a:lnTo>
                  <a:lnTo>
                    <a:pt x="848" y="38"/>
                  </a:lnTo>
                  <a:lnTo>
                    <a:pt x="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4" name="Google Shape;1514;p5"/>
            <p:cNvSpPr/>
            <p:nvPr/>
          </p:nvSpPr>
          <p:spPr>
            <a:xfrm>
              <a:off x="6157400" y="1889725"/>
              <a:ext cx="29975" cy="32750"/>
            </a:xfrm>
            <a:custGeom>
              <a:avLst/>
              <a:gdLst/>
              <a:ahLst/>
              <a:cxnLst/>
              <a:rect l="l" t="t" r="r" b="b"/>
              <a:pathLst>
                <a:path w="1199" h="1310" extrusionOk="0">
                  <a:moveTo>
                    <a:pt x="719" y="0"/>
                  </a:moveTo>
                  <a:lnTo>
                    <a:pt x="461" y="18"/>
                  </a:lnTo>
                  <a:lnTo>
                    <a:pt x="332" y="184"/>
                  </a:lnTo>
                  <a:lnTo>
                    <a:pt x="185" y="350"/>
                  </a:lnTo>
                  <a:lnTo>
                    <a:pt x="74" y="535"/>
                  </a:lnTo>
                  <a:lnTo>
                    <a:pt x="37" y="627"/>
                  </a:lnTo>
                  <a:lnTo>
                    <a:pt x="19" y="719"/>
                  </a:lnTo>
                  <a:lnTo>
                    <a:pt x="0" y="848"/>
                  </a:lnTo>
                  <a:lnTo>
                    <a:pt x="19" y="959"/>
                  </a:lnTo>
                  <a:lnTo>
                    <a:pt x="74" y="1069"/>
                  </a:lnTo>
                  <a:lnTo>
                    <a:pt x="148" y="1162"/>
                  </a:lnTo>
                  <a:lnTo>
                    <a:pt x="221" y="1217"/>
                  </a:lnTo>
                  <a:lnTo>
                    <a:pt x="332" y="1272"/>
                  </a:lnTo>
                  <a:lnTo>
                    <a:pt x="461" y="1309"/>
                  </a:lnTo>
                  <a:lnTo>
                    <a:pt x="738" y="1309"/>
                  </a:lnTo>
                  <a:lnTo>
                    <a:pt x="867" y="1272"/>
                  </a:lnTo>
                  <a:lnTo>
                    <a:pt x="977" y="1217"/>
                  </a:lnTo>
                  <a:lnTo>
                    <a:pt x="1051" y="1143"/>
                  </a:lnTo>
                  <a:lnTo>
                    <a:pt x="1125" y="1069"/>
                  </a:lnTo>
                  <a:lnTo>
                    <a:pt x="1180" y="959"/>
                  </a:lnTo>
                  <a:lnTo>
                    <a:pt x="1199" y="848"/>
                  </a:lnTo>
                  <a:lnTo>
                    <a:pt x="1180" y="719"/>
                  </a:lnTo>
                  <a:lnTo>
                    <a:pt x="1162" y="608"/>
                  </a:lnTo>
                  <a:lnTo>
                    <a:pt x="1125" y="535"/>
                  </a:lnTo>
                  <a:lnTo>
                    <a:pt x="996" y="350"/>
                  </a:lnTo>
                  <a:lnTo>
                    <a:pt x="867" y="184"/>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5" name="Google Shape;1515;p5"/>
            <p:cNvSpPr/>
            <p:nvPr/>
          </p:nvSpPr>
          <p:spPr>
            <a:xfrm>
              <a:off x="6238525" y="1907700"/>
              <a:ext cx="28150" cy="31350"/>
            </a:xfrm>
            <a:custGeom>
              <a:avLst/>
              <a:gdLst/>
              <a:ahLst/>
              <a:cxnLst/>
              <a:rect l="l" t="t" r="r" b="b"/>
              <a:pathLst>
                <a:path w="1126" h="1254" extrusionOk="0">
                  <a:moveTo>
                    <a:pt x="590" y="0"/>
                  </a:moveTo>
                  <a:lnTo>
                    <a:pt x="517" y="19"/>
                  </a:lnTo>
                  <a:lnTo>
                    <a:pt x="406" y="55"/>
                  </a:lnTo>
                  <a:lnTo>
                    <a:pt x="314" y="111"/>
                  </a:lnTo>
                  <a:lnTo>
                    <a:pt x="222" y="185"/>
                  </a:lnTo>
                  <a:lnTo>
                    <a:pt x="148" y="258"/>
                  </a:lnTo>
                  <a:lnTo>
                    <a:pt x="74" y="332"/>
                  </a:lnTo>
                  <a:lnTo>
                    <a:pt x="19" y="424"/>
                  </a:lnTo>
                  <a:lnTo>
                    <a:pt x="0" y="498"/>
                  </a:lnTo>
                  <a:lnTo>
                    <a:pt x="0" y="572"/>
                  </a:lnTo>
                  <a:lnTo>
                    <a:pt x="19" y="664"/>
                  </a:lnTo>
                  <a:lnTo>
                    <a:pt x="56" y="756"/>
                  </a:lnTo>
                  <a:lnTo>
                    <a:pt x="111" y="848"/>
                  </a:lnTo>
                  <a:lnTo>
                    <a:pt x="240" y="1033"/>
                  </a:lnTo>
                  <a:lnTo>
                    <a:pt x="351" y="1235"/>
                  </a:lnTo>
                  <a:lnTo>
                    <a:pt x="627" y="1254"/>
                  </a:lnTo>
                  <a:lnTo>
                    <a:pt x="756" y="1106"/>
                  </a:lnTo>
                  <a:lnTo>
                    <a:pt x="904" y="959"/>
                  </a:lnTo>
                  <a:lnTo>
                    <a:pt x="1033" y="793"/>
                  </a:lnTo>
                  <a:lnTo>
                    <a:pt x="1088" y="719"/>
                  </a:lnTo>
                  <a:lnTo>
                    <a:pt x="1107" y="627"/>
                  </a:lnTo>
                  <a:lnTo>
                    <a:pt x="1125" y="498"/>
                  </a:lnTo>
                  <a:lnTo>
                    <a:pt x="1125" y="369"/>
                  </a:lnTo>
                  <a:lnTo>
                    <a:pt x="1088" y="258"/>
                  </a:lnTo>
                  <a:lnTo>
                    <a:pt x="1033" y="166"/>
                  </a:lnTo>
                  <a:lnTo>
                    <a:pt x="959" y="92"/>
                  </a:lnTo>
                  <a:lnTo>
                    <a:pt x="848" y="37"/>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6" name="Google Shape;1516;p5"/>
            <p:cNvSpPr/>
            <p:nvPr/>
          </p:nvSpPr>
          <p:spPr>
            <a:xfrm>
              <a:off x="4553725" y="294350"/>
              <a:ext cx="30000" cy="32750"/>
            </a:xfrm>
            <a:custGeom>
              <a:avLst/>
              <a:gdLst/>
              <a:ahLst/>
              <a:cxnLst/>
              <a:rect l="l" t="t" r="r" b="b"/>
              <a:pathLst>
                <a:path w="1200" h="1310" extrusionOk="0">
                  <a:moveTo>
                    <a:pt x="702" y="0"/>
                  </a:moveTo>
                  <a:lnTo>
                    <a:pt x="425" y="19"/>
                  </a:lnTo>
                  <a:lnTo>
                    <a:pt x="296" y="203"/>
                  </a:lnTo>
                  <a:lnTo>
                    <a:pt x="167" y="369"/>
                  </a:lnTo>
                  <a:lnTo>
                    <a:pt x="56" y="554"/>
                  </a:lnTo>
                  <a:lnTo>
                    <a:pt x="19" y="646"/>
                  </a:lnTo>
                  <a:lnTo>
                    <a:pt x="1" y="738"/>
                  </a:lnTo>
                  <a:lnTo>
                    <a:pt x="1" y="867"/>
                  </a:lnTo>
                  <a:lnTo>
                    <a:pt x="19" y="996"/>
                  </a:lnTo>
                  <a:lnTo>
                    <a:pt x="75" y="1088"/>
                  </a:lnTo>
                  <a:lnTo>
                    <a:pt x="148" y="1181"/>
                  </a:lnTo>
                  <a:lnTo>
                    <a:pt x="241" y="1236"/>
                  </a:lnTo>
                  <a:lnTo>
                    <a:pt x="351" y="1291"/>
                  </a:lnTo>
                  <a:lnTo>
                    <a:pt x="480" y="1310"/>
                  </a:lnTo>
                  <a:lnTo>
                    <a:pt x="757" y="1310"/>
                  </a:lnTo>
                  <a:lnTo>
                    <a:pt x="886" y="1273"/>
                  </a:lnTo>
                  <a:lnTo>
                    <a:pt x="978" y="1217"/>
                  </a:lnTo>
                  <a:lnTo>
                    <a:pt x="1070" y="1144"/>
                  </a:lnTo>
                  <a:lnTo>
                    <a:pt x="1126" y="1051"/>
                  </a:lnTo>
                  <a:lnTo>
                    <a:pt x="1181" y="941"/>
                  </a:lnTo>
                  <a:lnTo>
                    <a:pt x="1199" y="830"/>
                  </a:lnTo>
                  <a:lnTo>
                    <a:pt x="1181" y="701"/>
                  </a:lnTo>
                  <a:lnTo>
                    <a:pt x="1144" y="609"/>
                  </a:lnTo>
                  <a:lnTo>
                    <a:pt x="1107" y="517"/>
                  </a:lnTo>
                  <a:lnTo>
                    <a:pt x="978" y="351"/>
                  </a:lnTo>
                  <a:lnTo>
                    <a:pt x="831" y="185"/>
                  </a:lnTo>
                  <a:lnTo>
                    <a:pt x="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7" name="Google Shape;1517;p5"/>
            <p:cNvSpPr/>
            <p:nvPr/>
          </p:nvSpPr>
          <p:spPr>
            <a:xfrm>
              <a:off x="5168650" y="1471175"/>
              <a:ext cx="26750" cy="29975"/>
            </a:xfrm>
            <a:custGeom>
              <a:avLst/>
              <a:gdLst/>
              <a:ahLst/>
              <a:cxnLst/>
              <a:rect l="l" t="t" r="r" b="b"/>
              <a:pathLst>
                <a:path w="1070" h="1199" extrusionOk="0">
                  <a:moveTo>
                    <a:pt x="425" y="0"/>
                  </a:moveTo>
                  <a:lnTo>
                    <a:pt x="295" y="166"/>
                  </a:lnTo>
                  <a:lnTo>
                    <a:pt x="148" y="332"/>
                  </a:lnTo>
                  <a:lnTo>
                    <a:pt x="93" y="406"/>
                  </a:lnTo>
                  <a:lnTo>
                    <a:pt x="37" y="498"/>
                  </a:lnTo>
                  <a:lnTo>
                    <a:pt x="0" y="572"/>
                  </a:lnTo>
                  <a:lnTo>
                    <a:pt x="0" y="645"/>
                  </a:lnTo>
                  <a:lnTo>
                    <a:pt x="19" y="738"/>
                  </a:lnTo>
                  <a:lnTo>
                    <a:pt x="56" y="830"/>
                  </a:lnTo>
                  <a:lnTo>
                    <a:pt x="129" y="922"/>
                  </a:lnTo>
                  <a:lnTo>
                    <a:pt x="185" y="996"/>
                  </a:lnTo>
                  <a:lnTo>
                    <a:pt x="277" y="1088"/>
                  </a:lnTo>
                  <a:lnTo>
                    <a:pt x="351" y="1143"/>
                  </a:lnTo>
                  <a:lnTo>
                    <a:pt x="443" y="1180"/>
                  </a:lnTo>
                  <a:lnTo>
                    <a:pt x="517" y="1199"/>
                  </a:lnTo>
                  <a:lnTo>
                    <a:pt x="590" y="1199"/>
                  </a:lnTo>
                  <a:lnTo>
                    <a:pt x="683" y="1162"/>
                  </a:lnTo>
                  <a:lnTo>
                    <a:pt x="756" y="1106"/>
                  </a:lnTo>
                  <a:lnTo>
                    <a:pt x="849" y="1033"/>
                  </a:lnTo>
                  <a:lnTo>
                    <a:pt x="922" y="941"/>
                  </a:lnTo>
                  <a:lnTo>
                    <a:pt x="996" y="867"/>
                  </a:lnTo>
                  <a:lnTo>
                    <a:pt x="1051" y="775"/>
                  </a:lnTo>
                  <a:lnTo>
                    <a:pt x="1070" y="682"/>
                  </a:lnTo>
                  <a:lnTo>
                    <a:pt x="1070" y="609"/>
                  </a:lnTo>
                  <a:lnTo>
                    <a:pt x="1051" y="535"/>
                  </a:lnTo>
                  <a:lnTo>
                    <a:pt x="996" y="443"/>
                  </a:lnTo>
                  <a:lnTo>
                    <a:pt x="941" y="369"/>
                  </a:lnTo>
                  <a:lnTo>
                    <a:pt x="812" y="185"/>
                  </a:lnTo>
                  <a:lnTo>
                    <a:pt x="701" y="19"/>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8" name="Google Shape;1518;p5"/>
            <p:cNvSpPr/>
            <p:nvPr/>
          </p:nvSpPr>
          <p:spPr>
            <a:xfrm>
              <a:off x="4892075" y="1178000"/>
              <a:ext cx="26750" cy="29975"/>
            </a:xfrm>
            <a:custGeom>
              <a:avLst/>
              <a:gdLst/>
              <a:ahLst/>
              <a:cxnLst/>
              <a:rect l="l" t="t" r="r" b="b"/>
              <a:pathLst>
                <a:path w="1070" h="1199" extrusionOk="0">
                  <a:moveTo>
                    <a:pt x="517" y="0"/>
                  </a:moveTo>
                  <a:lnTo>
                    <a:pt x="443" y="19"/>
                  </a:lnTo>
                  <a:lnTo>
                    <a:pt x="351" y="56"/>
                  </a:lnTo>
                  <a:lnTo>
                    <a:pt x="277" y="111"/>
                  </a:lnTo>
                  <a:lnTo>
                    <a:pt x="185" y="185"/>
                  </a:lnTo>
                  <a:lnTo>
                    <a:pt x="111" y="277"/>
                  </a:lnTo>
                  <a:lnTo>
                    <a:pt x="56" y="369"/>
                  </a:lnTo>
                  <a:lnTo>
                    <a:pt x="19" y="461"/>
                  </a:lnTo>
                  <a:lnTo>
                    <a:pt x="1" y="535"/>
                  </a:lnTo>
                  <a:lnTo>
                    <a:pt x="1" y="627"/>
                  </a:lnTo>
                  <a:lnTo>
                    <a:pt x="19" y="701"/>
                  </a:lnTo>
                  <a:lnTo>
                    <a:pt x="74" y="775"/>
                  </a:lnTo>
                  <a:lnTo>
                    <a:pt x="130" y="867"/>
                  </a:lnTo>
                  <a:lnTo>
                    <a:pt x="277" y="1033"/>
                  </a:lnTo>
                  <a:lnTo>
                    <a:pt x="406" y="1199"/>
                  </a:lnTo>
                  <a:lnTo>
                    <a:pt x="664" y="1181"/>
                  </a:lnTo>
                  <a:lnTo>
                    <a:pt x="793" y="1015"/>
                  </a:lnTo>
                  <a:lnTo>
                    <a:pt x="922" y="849"/>
                  </a:lnTo>
                  <a:lnTo>
                    <a:pt x="996" y="756"/>
                  </a:lnTo>
                  <a:lnTo>
                    <a:pt x="1033" y="683"/>
                  </a:lnTo>
                  <a:lnTo>
                    <a:pt x="1052" y="590"/>
                  </a:lnTo>
                  <a:lnTo>
                    <a:pt x="1070" y="517"/>
                  </a:lnTo>
                  <a:lnTo>
                    <a:pt x="1033" y="443"/>
                  </a:lnTo>
                  <a:lnTo>
                    <a:pt x="996" y="351"/>
                  </a:lnTo>
                  <a:lnTo>
                    <a:pt x="922" y="259"/>
                  </a:lnTo>
                  <a:lnTo>
                    <a:pt x="849" y="185"/>
                  </a:lnTo>
                  <a:lnTo>
                    <a:pt x="757" y="111"/>
                  </a:lnTo>
                  <a:lnTo>
                    <a:pt x="683" y="56"/>
                  </a:lnTo>
                  <a:lnTo>
                    <a:pt x="591"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9" name="Google Shape;1519;p5"/>
            <p:cNvSpPr/>
            <p:nvPr/>
          </p:nvSpPr>
          <p:spPr>
            <a:xfrm>
              <a:off x="4825250" y="1086275"/>
              <a:ext cx="30900" cy="26750"/>
            </a:xfrm>
            <a:custGeom>
              <a:avLst/>
              <a:gdLst/>
              <a:ahLst/>
              <a:cxnLst/>
              <a:rect l="l" t="t" r="r" b="b"/>
              <a:pathLst>
                <a:path w="1236" h="1070" extrusionOk="0">
                  <a:moveTo>
                    <a:pt x="572" y="0"/>
                  </a:moveTo>
                  <a:lnTo>
                    <a:pt x="498" y="37"/>
                  </a:lnTo>
                  <a:lnTo>
                    <a:pt x="424" y="74"/>
                  </a:lnTo>
                  <a:lnTo>
                    <a:pt x="350" y="148"/>
                  </a:lnTo>
                  <a:lnTo>
                    <a:pt x="277" y="222"/>
                  </a:lnTo>
                  <a:lnTo>
                    <a:pt x="148" y="387"/>
                  </a:lnTo>
                  <a:lnTo>
                    <a:pt x="0" y="535"/>
                  </a:lnTo>
                  <a:lnTo>
                    <a:pt x="148" y="701"/>
                  </a:lnTo>
                  <a:lnTo>
                    <a:pt x="277" y="867"/>
                  </a:lnTo>
                  <a:lnTo>
                    <a:pt x="350" y="941"/>
                  </a:lnTo>
                  <a:lnTo>
                    <a:pt x="424" y="1014"/>
                  </a:lnTo>
                  <a:lnTo>
                    <a:pt x="498" y="1051"/>
                  </a:lnTo>
                  <a:lnTo>
                    <a:pt x="572" y="1070"/>
                  </a:lnTo>
                  <a:lnTo>
                    <a:pt x="664" y="1070"/>
                  </a:lnTo>
                  <a:lnTo>
                    <a:pt x="738" y="1051"/>
                  </a:lnTo>
                  <a:lnTo>
                    <a:pt x="811" y="996"/>
                  </a:lnTo>
                  <a:lnTo>
                    <a:pt x="903" y="941"/>
                  </a:lnTo>
                  <a:lnTo>
                    <a:pt x="1069" y="812"/>
                  </a:lnTo>
                  <a:lnTo>
                    <a:pt x="1235" y="682"/>
                  </a:lnTo>
                  <a:lnTo>
                    <a:pt x="1235" y="406"/>
                  </a:lnTo>
                  <a:lnTo>
                    <a:pt x="1069" y="277"/>
                  </a:lnTo>
                  <a:lnTo>
                    <a:pt x="903" y="148"/>
                  </a:lnTo>
                  <a:lnTo>
                    <a:pt x="811" y="92"/>
                  </a:lnTo>
                  <a:lnTo>
                    <a:pt x="738" y="37"/>
                  </a:lnTo>
                  <a:lnTo>
                    <a:pt x="664" y="19"/>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0" name="Google Shape;1520;p5"/>
            <p:cNvSpPr/>
            <p:nvPr/>
          </p:nvSpPr>
          <p:spPr>
            <a:xfrm>
              <a:off x="6318725" y="1919675"/>
              <a:ext cx="26750" cy="29525"/>
            </a:xfrm>
            <a:custGeom>
              <a:avLst/>
              <a:gdLst/>
              <a:ahLst/>
              <a:cxnLst/>
              <a:rect l="l" t="t" r="r" b="b"/>
              <a:pathLst>
                <a:path w="1070" h="1181" extrusionOk="0">
                  <a:moveTo>
                    <a:pt x="443" y="1"/>
                  </a:moveTo>
                  <a:lnTo>
                    <a:pt x="314" y="148"/>
                  </a:lnTo>
                  <a:lnTo>
                    <a:pt x="167" y="314"/>
                  </a:lnTo>
                  <a:lnTo>
                    <a:pt x="111" y="406"/>
                  </a:lnTo>
                  <a:lnTo>
                    <a:pt x="56" y="480"/>
                  </a:lnTo>
                  <a:lnTo>
                    <a:pt x="19" y="554"/>
                  </a:lnTo>
                  <a:lnTo>
                    <a:pt x="1" y="646"/>
                  </a:lnTo>
                  <a:lnTo>
                    <a:pt x="19" y="720"/>
                  </a:lnTo>
                  <a:lnTo>
                    <a:pt x="56" y="812"/>
                  </a:lnTo>
                  <a:lnTo>
                    <a:pt x="111" y="904"/>
                  </a:lnTo>
                  <a:lnTo>
                    <a:pt x="185" y="996"/>
                  </a:lnTo>
                  <a:lnTo>
                    <a:pt x="259" y="1070"/>
                  </a:lnTo>
                  <a:lnTo>
                    <a:pt x="332" y="1125"/>
                  </a:lnTo>
                  <a:lnTo>
                    <a:pt x="406" y="1162"/>
                  </a:lnTo>
                  <a:lnTo>
                    <a:pt x="480" y="1181"/>
                  </a:lnTo>
                  <a:lnTo>
                    <a:pt x="572" y="1162"/>
                  </a:lnTo>
                  <a:lnTo>
                    <a:pt x="664" y="1125"/>
                  </a:lnTo>
                  <a:lnTo>
                    <a:pt x="757" y="1070"/>
                  </a:lnTo>
                  <a:lnTo>
                    <a:pt x="830" y="996"/>
                  </a:lnTo>
                  <a:lnTo>
                    <a:pt x="922" y="922"/>
                  </a:lnTo>
                  <a:lnTo>
                    <a:pt x="978" y="849"/>
                  </a:lnTo>
                  <a:lnTo>
                    <a:pt x="1033" y="775"/>
                  </a:lnTo>
                  <a:lnTo>
                    <a:pt x="1070" y="683"/>
                  </a:lnTo>
                  <a:lnTo>
                    <a:pt x="1070" y="609"/>
                  </a:lnTo>
                  <a:lnTo>
                    <a:pt x="1033" y="535"/>
                  </a:lnTo>
                  <a:lnTo>
                    <a:pt x="996" y="443"/>
                  </a:lnTo>
                  <a:lnTo>
                    <a:pt x="941" y="369"/>
                  </a:lnTo>
                  <a:lnTo>
                    <a:pt x="812" y="185"/>
                  </a:lnTo>
                  <a:lnTo>
                    <a:pt x="7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1" name="Google Shape;1521;p5"/>
            <p:cNvSpPr/>
            <p:nvPr/>
          </p:nvSpPr>
          <p:spPr>
            <a:xfrm>
              <a:off x="5762825" y="1825175"/>
              <a:ext cx="25825" cy="33675"/>
            </a:xfrm>
            <a:custGeom>
              <a:avLst/>
              <a:gdLst/>
              <a:ahLst/>
              <a:cxnLst/>
              <a:rect l="l" t="t" r="r" b="b"/>
              <a:pathLst>
                <a:path w="1033" h="1347" extrusionOk="0">
                  <a:moveTo>
                    <a:pt x="516" y="1"/>
                  </a:moveTo>
                  <a:lnTo>
                    <a:pt x="369" y="148"/>
                  </a:lnTo>
                  <a:lnTo>
                    <a:pt x="203" y="296"/>
                  </a:lnTo>
                  <a:lnTo>
                    <a:pt x="129" y="369"/>
                  </a:lnTo>
                  <a:lnTo>
                    <a:pt x="55" y="443"/>
                  </a:lnTo>
                  <a:lnTo>
                    <a:pt x="19" y="517"/>
                  </a:lnTo>
                  <a:lnTo>
                    <a:pt x="0" y="591"/>
                  </a:lnTo>
                  <a:lnTo>
                    <a:pt x="0" y="664"/>
                  </a:lnTo>
                  <a:lnTo>
                    <a:pt x="37" y="738"/>
                  </a:lnTo>
                  <a:lnTo>
                    <a:pt x="92" y="812"/>
                  </a:lnTo>
                  <a:lnTo>
                    <a:pt x="166" y="904"/>
                  </a:lnTo>
                  <a:lnTo>
                    <a:pt x="351" y="1107"/>
                  </a:lnTo>
                  <a:lnTo>
                    <a:pt x="553" y="1347"/>
                  </a:lnTo>
                  <a:lnTo>
                    <a:pt x="738" y="1089"/>
                  </a:lnTo>
                  <a:lnTo>
                    <a:pt x="885" y="886"/>
                  </a:lnTo>
                  <a:lnTo>
                    <a:pt x="959" y="794"/>
                  </a:lnTo>
                  <a:lnTo>
                    <a:pt x="996" y="701"/>
                  </a:lnTo>
                  <a:lnTo>
                    <a:pt x="1033" y="628"/>
                  </a:lnTo>
                  <a:lnTo>
                    <a:pt x="1033" y="554"/>
                  </a:lnTo>
                  <a:lnTo>
                    <a:pt x="1014" y="480"/>
                  </a:lnTo>
                  <a:lnTo>
                    <a:pt x="977" y="406"/>
                  </a:lnTo>
                  <a:lnTo>
                    <a:pt x="904" y="333"/>
                  </a:lnTo>
                  <a:lnTo>
                    <a:pt x="830" y="259"/>
                  </a:lnTo>
                  <a:lnTo>
                    <a:pt x="664" y="130"/>
                  </a:lnTo>
                  <a:lnTo>
                    <a:pt x="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2" name="Google Shape;1522;p5"/>
            <p:cNvSpPr/>
            <p:nvPr/>
          </p:nvSpPr>
          <p:spPr>
            <a:xfrm>
              <a:off x="4957075" y="1272500"/>
              <a:ext cx="33675" cy="25825"/>
            </a:xfrm>
            <a:custGeom>
              <a:avLst/>
              <a:gdLst/>
              <a:ahLst/>
              <a:cxnLst/>
              <a:rect l="l" t="t" r="r" b="b"/>
              <a:pathLst>
                <a:path w="1347" h="1033" extrusionOk="0">
                  <a:moveTo>
                    <a:pt x="553" y="0"/>
                  </a:moveTo>
                  <a:lnTo>
                    <a:pt x="480" y="19"/>
                  </a:lnTo>
                  <a:lnTo>
                    <a:pt x="406" y="56"/>
                  </a:lnTo>
                  <a:lnTo>
                    <a:pt x="332" y="111"/>
                  </a:lnTo>
                  <a:lnTo>
                    <a:pt x="258" y="185"/>
                  </a:lnTo>
                  <a:lnTo>
                    <a:pt x="129" y="351"/>
                  </a:lnTo>
                  <a:lnTo>
                    <a:pt x="0" y="517"/>
                  </a:lnTo>
                  <a:lnTo>
                    <a:pt x="148" y="664"/>
                  </a:lnTo>
                  <a:lnTo>
                    <a:pt x="295" y="830"/>
                  </a:lnTo>
                  <a:lnTo>
                    <a:pt x="369" y="904"/>
                  </a:lnTo>
                  <a:lnTo>
                    <a:pt x="443" y="959"/>
                  </a:lnTo>
                  <a:lnTo>
                    <a:pt x="517" y="1014"/>
                  </a:lnTo>
                  <a:lnTo>
                    <a:pt x="590" y="1033"/>
                  </a:lnTo>
                  <a:lnTo>
                    <a:pt x="664" y="1033"/>
                  </a:lnTo>
                  <a:lnTo>
                    <a:pt x="738" y="996"/>
                  </a:lnTo>
                  <a:lnTo>
                    <a:pt x="812" y="941"/>
                  </a:lnTo>
                  <a:lnTo>
                    <a:pt x="904" y="867"/>
                  </a:lnTo>
                  <a:lnTo>
                    <a:pt x="1107" y="683"/>
                  </a:lnTo>
                  <a:lnTo>
                    <a:pt x="1346" y="480"/>
                  </a:lnTo>
                  <a:lnTo>
                    <a:pt x="1088" y="295"/>
                  </a:lnTo>
                  <a:lnTo>
                    <a:pt x="885" y="129"/>
                  </a:lnTo>
                  <a:lnTo>
                    <a:pt x="793" y="74"/>
                  </a:lnTo>
                  <a:lnTo>
                    <a:pt x="701"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3" name="Google Shape;1523;p5"/>
            <p:cNvSpPr/>
            <p:nvPr/>
          </p:nvSpPr>
          <p:spPr>
            <a:xfrm>
              <a:off x="4763000" y="992700"/>
              <a:ext cx="33675" cy="25825"/>
            </a:xfrm>
            <a:custGeom>
              <a:avLst/>
              <a:gdLst/>
              <a:ahLst/>
              <a:cxnLst/>
              <a:rect l="l" t="t" r="r" b="b"/>
              <a:pathLst>
                <a:path w="1347" h="1033" extrusionOk="0">
                  <a:moveTo>
                    <a:pt x="572" y="0"/>
                  </a:moveTo>
                  <a:lnTo>
                    <a:pt x="499" y="19"/>
                  </a:lnTo>
                  <a:lnTo>
                    <a:pt x="425" y="56"/>
                  </a:lnTo>
                  <a:lnTo>
                    <a:pt x="351" y="111"/>
                  </a:lnTo>
                  <a:lnTo>
                    <a:pt x="277" y="185"/>
                  </a:lnTo>
                  <a:lnTo>
                    <a:pt x="130" y="332"/>
                  </a:lnTo>
                  <a:lnTo>
                    <a:pt x="1" y="480"/>
                  </a:lnTo>
                  <a:lnTo>
                    <a:pt x="130" y="646"/>
                  </a:lnTo>
                  <a:lnTo>
                    <a:pt x="277" y="812"/>
                  </a:lnTo>
                  <a:lnTo>
                    <a:pt x="333" y="904"/>
                  </a:lnTo>
                  <a:lnTo>
                    <a:pt x="406" y="959"/>
                  </a:lnTo>
                  <a:lnTo>
                    <a:pt x="499" y="1014"/>
                  </a:lnTo>
                  <a:lnTo>
                    <a:pt x="572" y="1033"/>
                  </a:lnTo>
                  <a:lnTo>
                    <a:pt x="646" y="1033"/>
                  </a:lnTo>
                  <a:lnTo>
                    <a:pt x="720" y="1014"/>
                  </a:lnTo>
                  <a:lnTo>
                    <a:pt x="794" y="959"/>
                  </a:lnTo>
                  <a:lnTo>
                    <a:pt x="886" y="885"/>
                  </a:lnTo>
                  <a:lnTo>
                    <a:pt x="1089" y="719"/>
                  </a:lnTo>
                  <a:lnTo>
                    <a:pt x="1347" y="535"/>
                  </a:lnTo>
                  <a:lnTo>
                    <a:pt x="1107" y="332"/>
                  </a:lnTo>
                  <a:lnTo>
                    <a:pt x="904" y="166"/>
                  </a:lnTo>
                  <a:lnTo>
                    <a:pt x="812" y="93"/>
                  </a:lnTo>
                  <a:lnTo>
                    <a:pt x="720" y="37"/>
                  </a:lnTo>
                  <a:lnTo>
                    <a:pt x="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4" name="Google Shape;1524;p5"/>
            <p:cNvSpPr/>
            <p:nvPr/>
          </p:nvSpPr>
          <p:spPr>
            <a:xfrm>
              <a:off x="4544050" y="378250"/>
              <a:ext cx="26300" cy="33675"/>
            </a:xfrm>
            <a:custGeom>
              <a:avLst/>
              <a:gdLst/>
              <a:ahLst/>
              <a:cxnLst/>
              <a:rect l="l" t="t" r="r" b="b"/>
              <a:pathLst>
                <a:path w="1052" h="1347" extrusionOk="0">
                  <a:moveTo>
                    <a:pt x="517" y="0"/>
                  </a:moveTo>
                  <a:lnTo>
                    <a:pt x="370" y="148"/>
                  </a:lnTo>
                  <a:lnTo>
                    <a:pt x="204" y="295"/>
                  </a:lnTo>
                  <a:lnTo>
                    <a:pt x="130" y="369"/>
                  </a:lnTo>
                  <a:lnTo>
                    <a:pt x="74" y="443"/>
                  </a:lnTo>
                  <a:lnTo>
                    <a:pt x="19" y="516"/>
                  </a:lnTo>
                  <a:lnTo>
                    <a:pt x="1" y="609"/>
                  </a:lnTo>
                  <a:lnTo>
                    <a:pt x="1" y="664"/>
                  </a:lnTo>
                  <a:lnTo>
                    <a:pt x="38" y="738"/>
                  </a:lnTo>
                  <a:lnTo>
                    <a:pt x="93" y="811"/>
                  </a:lnTo>
                  <a:lnTo>
                    <a:pt x="167" y="904"/>
                  </a:lnTo>
                  <a:lnTo>
                    <a:pt x="351" y="1107"/>
                  </a:lnTo>
                  <a:lnTo>
                    <a:pt x="554" y="1346"/>
                  </a:lnTo>
                  <a:lnTo>
                    <a:pt x="738" y="1088"/>
                  </a:lnTo>
                  <a:lnTo>
                    <a:pt x="904" y="885"/>
                  </a:lnTo>
                  <a:lnTo>
                    <a:pt x="960" y="793"/>
                  </a:lnTo>
                  <a:lnTo>
                    <a:pt x="1015" y="701"/>
                  </a:lnTo>
                  <a:lnTo>
                    <a:pt x="1033" y="627"/>
                  </a:lnTo>
                  <a:lnTo>
                    <a:pt x="1052" y="553"/>
                  </a:lnTo>
                  <a:lnTo>
                    <a:pt x="1015" y="480"/>
                  </a:lnTo>
                  <a:lnTo>
                    <a:pt x="978" y="406"/>
                  </a:lnTo>
                  <a:lnTo>
                    <a:pt x="923" y="332"/>
                  </a:lnTo>
                  <a:lnTo>
                    <a:pt x="849" y="258"/>
                  </a:lnTo>
                  <a:lnTo>
                    <a:pt x="683" y="12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5" name="Google Shape;1525;p5"/>
            <p:cNvSpPr/>
            <p:nvPr/>
          </p:nvSpPr>
          <p:spPr>
            <a:xfrm>
              <a:off x="5459050" y="1688725"/>
              <a:ext cx="34125" cy="26300"/>
            </a:xfrm>
            <a:custGeom>
              <a:avLst/>
              <a:gdLst/>
              <a:ahLst/>
              <a:cxnLst/>
              <a:rect l="l" t="t" r="r" b="b"/>
              <a:pathLst>
                <a:path w="1365" h="1052" extrusionOk="0">
                  <a:moveTo>
                    <a:pt x="590" y="1"/>
                  </a:moveTo>
                  <a:lnTo>
                    <a:pt x="517" y="19"/>
                  </a:lnTo>
                  <a:lnTo>
                    <a:pt x="443" y="75"/>
                  </a:lnTo>
                  <a:lnTo>
                    <a:pt x="369" y="130"/>
                  </a:lnTo>
                  <a:lnTo>
                    <a:pt x="295" y="185"/>
                  </a:lnTo>
                  <a:lnTo>
                    <a:pt x="148" y="351"/>
                  </a:lnTo>
                  <a:lnTo>
                    <a:pt x="0" y="499"/>
                  </a:lnTo>
                  <a:lnTo>
                    <a:pt x="148" y="665"/>
                  </a:lnTo>
                  <a:lnTo>
                    <a:pt x="277" y="831"/>
                  </a:lnTo>
                  <a:lnTo>
                    <a:pt x="351" y="904"/>
                  </a:lnTo>
                  <a:lnTo>
                    <a:pt x="425" y="978"/>
                  </a:lnTo>
                  <a:lnTo>
                    <a:pt x="498" y="1015"/>
                  </a:lnTo>
                  <a:lnTo>
                    <a:pt x="572" y="1052"/>
                  </a:lnTo>
                  <a:lnTo>
                    <a:pt x="646" y="1052"/>
                  </a:lnTo>
                  <a:lnTo>
                    <a:pt x="720" y="1034"/>
                  </a:lnTo>
                  <a:lnTo>
                    <a:pt x="793" y="978"/>
                  </a:lnTo>
                  <a:lnTo>
                    <a:pt x="885" y="904"/>
                  </a:lnTo>
                  <a:lnTo>
                    <a:pt x="1107" y="739"/>
                  </a:lnTo>
                  <a:lnTo>
                    <a:pt x="1365" y="554"/>
                  </a:lnTo>
                  <a:lnTo>
                    <a:pt x="1107" y="351"/>
                  </a:lnTo>
                  <a:lnTo>
                    <a:pt x="904" y="167"/>
                  </a:lnTo>
                  <a:lnTo>
                    <a:pt x="830" y="112"/>
                  </a:lnTo>
                  <a:lnTo>
                    <a:pt x="738" y="56"/>
                  </a:lnTo>
                  <a:lnTo>
                    <a:pt x="664" y="19"/>
                  </a:lnTo>
                  <a:lnTo>
                    <a:pt x="5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6" name="Google Shape;1526;p5"/>
            <p:cNvSpPr/>
            <p:nvPr/>
          </p:nvSpPr>
          <p:spPr>
            <a:xfrm>
              <a:off x="4698475" y="899575"/>
              <a:ext cx="30900" cy="24000"/>
            </a:xfrm>
            <a:custGeom>
              <a:avLst/>
              <a:gdLst/>
              <a:ahLst/>
              <a:cxnLst/>
              <a:rect l="l" t="t" r="r" b="b"/>
              <a:pathLst>
                <a:path w="1236" h="960" extrusionOk="0">
                  <a:moveTo>
                    <a:pt x="480" y="1"/>
                  </a:moveTo>
                  <a:lnTo>
                    <a:pt x="406" y="38"/>
                  </a:lnTo>
                  <a:lnTo>
                    <a:pt x="277" y="148"/>
                  </a:lnTo>
                  <a:lnTo>
                    <a:pt x="130" y="296"/>
                  </a:lnTo>
                  <a:lnTo>
                    <a:pt x="1" y="425"/>
                  </a:lnTo>
                  <a:lnTo>
                    <a:pt x="111" y="572"/>
                  </a:lnTo>
                  <a:lnTo>
                    <a:pt x="240" y="738"/>
                  </a:lnTo>
                  <a:lnTo>
                    <a:pt x="369" y="886"/>
                  </a:lnTo>
                  <a:lnTo>
                    <a:pt x="425" y="923"/>
                  </a:lnTo>
                  <a:lnTo>
                    <a:pt x="498" y="960"/>
                  </a:lnTo>
                  <a:lnTo>
                    <a:pt x="572" y="960"/>
                  </a:lnTo>
                  <a:lnTo>
                    <a:pt x="627" y="941"/>
                  </a:lnTo>
                  <a:lnTo>
                    <a:pt x="793" y="831"/>
                  </a:lnTo>
                  <a:lnTo>
                    <a:pt x="996" y="683"/>
                  </a:lnTo>
                  <a:lnTo>
                    <a:pt x="1236" y="517"/>
                  </a:lnTo>
                  <a:lnTo>
                    <a:pt x="1015" y="333"/>
                  </a:lnTo>
                  <a:lnTo>
                    <a:pt x="849" y="167"/>
                  </a:lnTo>
                  <a:lnTo>
                    <a:pt x="683" y="38"/>
                  </a:lnTo>
                  <a:lnTo>
                    <a:pt x="6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7" name="Google Shape;1527;p5"/>
            <p:cNvSpPr/>
            <p:nvPr/>
          </p:nvSpPr>
          <p:spPr>
            <a:xfrm>
              <a:off x="5684450" y="1813200"/>
              <a:ext cx="29525" cy="23075"/>
            </a:xfrm>
            <a:custGeom>
              <a:avLst/>
              <a:gdLst/>
              <a:ahLst/>
              <a:cxnLst/>
              <a:rect l="l" t="t" r="r" b="b"/>
              <a:pathLst>
                <a:path w="1181" h="923" extrusionOk="0">
                  <a:moveTo>
                    <a:pt x="443" y="0"/>
                  </a:moveTo>
                  <a:lnTo>
                    <a:pt x="369" y="19"/>
                  </a:lnTo>
                  <a:lnTo>
                    <a:pt x="296" y="56"/>
                  </a:lnTo>
                  <a:lnTo>
                    <a:pt x="148" y="166"/>
                  </a:lnTo>
                  <a:lnTo>
                    <a:pt x="74" y="240"/>
                  </a:lnTo>
                  <a:lnTo>
                    <a:pt x="38" y="314"/>
                  </a:lnTo>
                  <a:lnTo>
                    <a:pt x="1" y="369"/>
                  </a:lnTo>
                  <a:lnTo>
                    <a:pt x="1" y="424"/>
                  </a:lnTo>
                  <a:lnTo>
                    <a:pt x="19" y="498"/>
                  </a:lnTo>
                  <a:lnTo>
                    <a:pt x="56" y="590"/>
                  </a:lnTo>
                  <a:lnTo>
                    <a:pt x="167" y="738"/>
                  </a:lnTo>
                  <a:lnTo>
                    <a:pt x="222" y="812"/>
                  </a:lnTo>
                  <a:lnTo>
                    <a:pt x="296" y="867"/>
                  </a:lnTo>
                  <a:lnTo>
                    <a:pt x="369" y="904"/>
                  </a:lnTo>
                  <a:lnTo>
                    <a:pt x="443" y="922"/>
                  </a:lnTo>
                  <a:lnTo>
                    <a:pt x="517" y="922"/>
                  </a:lnTo>
                  <a:lnTo>
                    <a:pt x="572" y="885"/>
                  </a:lnTo>
                  <a:lnTo>
                    <a:pt x="738" y="793"/>
                  </a:lnTo>
                  <a:lnTo>
                    <a:pt x="941" y="627"/>
                  </a:lnTo>
                  <a:lnTo>
                    <a:pt x="1181" y="461"/>
                  </a:lnTo>
                  <a:lnTo>
                    <a:pt x="941" y="295"/>
                  </a:lnTo>
                  <a:lnTo>
                    <a:pt x="738"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8" name="Google Shape;1528;p5"/>
            <p:cNvSpPr/>
            <p:nvPr/>
          </p:nvSpPr>
          <p:spPr>
            <a:xfrm>
              <a:off x="5024825" y="1367900"/>
              <a:ext cx="30000" cy="23075"/>
            </a:xfrm>
            <a:custGeom>
              <a:avLst/>
              <a:gdLst/>
              <a:ahLst/>
              <a:cxnLst/>
              <a:rect l="l" t="t" r="r" b="b"/>
              <a:pathLst>
                <a:path w="1200" h="923" extrusionOk="0">
                  <a:moveTo>
                    <a:pt x="443" y="1"/>
                  </a:moveTo>
                  <a:lnTo>
                    <a:pt x="369" y="19"/>
                  </a:lnTo>
                  <a:lnTo>
                    <a:pt x="296" y="56"/>
                  </a:lnTo>
                  <a:lnTo>
                    <a:pt x="148" y="185"/>
                  </a:lnTo>
                  <a:lnTo>
                    <a:pt x="93" y="259"/>
                  </a:lnTo>
                  <a:lnTo>
                    <a:pt x="38" y="314"/>
                  </a:lnTo>
                  <a:lnTo>
                    <a:pt x="19" y="388"/>
                  </a:lnTo>
                  <a:lnTo>
                    <a:pt x="1" y="444"/>
                  </a:lnTo>
                  <a:lnTo>
                    <a:pt x="38" y="517"/>
                  </a:lnTo>
                  <a:lnTo>
                    <a:pt x="74" y="591"/>
                  </a:lnTo>
                  <a:lnTo>
                    <a:pt x="185" y="739"/>
                  </a:lnTo>
                  <a:lnTo>
                    <a:pt x="259" y="812"/>
                  </a:lnTo>
                  <a:lnTo>
                    <a:pt x="333" y="868"/>
                  </a:lnTo>
                  <a:lnTo>
                    <a:pt x="406" y="904"/>
                  </a:lnTo>
                  <a:lnTo>
                    <a:pt x="462" y="923"/>
                  </a:lnTo>
                  <a:lnTo>
                    <a:pt x="535" y="923"/>
                  </a:lnTo>
                  <a:lnTo>
                    <a:pt x="609" y="886"/>
                  </a:lnTo>
                  <a:lnTo>
                    <a:pt x="775" y="794"/>
                  </a:lnTo>
                  <a:lnTo>
                    <a:pt x="960" y="628"/>
                  </a:lnTo>
                  <a:lnTo>
                    <a:pt x="1199" y="444"/>
                  </a:lnTo>
                  <a:lnTo>
                    <a:pt x="960" y="278"/>
                  </a:lnTo>
                  <a:lnTo>
                    <a:pt x="757" y="130"/>
                  </a:lnTo>
                  <a:lnTo>
                    <a:pt x="591" y="38"/>
                  </a:lnTo>
                  <a:lnTo>
                    <a:pt x="517" y="19"/>
                  </a:lnTo>
                  <a:lnTo>
                    <a:pt x="4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9" name="Google Shape;1529;p5"/>
            <p:cNvSpPr/>
            <p:nvPr/>
          </p:nvSpPr>
          <p:spPr>
            <a:xfrm>
              <a:off x="5235950" y="1568425"/>
              <a:ext cx="28600" cy="21700"/>
            </a:xfrm>
            <a:custGeom>
              <a:avLst/>
              <a:gdLst/>
              <a:ahLst/>
              <a:cxnLst/>
              <a:rect l="l" t="t" r="r" b="b"/>
              <a:pathLst>
                <a:path w="1144" h="868" extrusionOk="0">
                  <a:moveTo>
                    <a:pt x="498" y="1"/>
                  </a:moveTo>
                  <a:lnTo>
                    <a:pt x="443" y="19"/>
                  </a:lnTo>
                  <a:lnTo>
                    <a:pt x="369" y="37"/>
                  </a:lnTo>
                  <a:lnTo>
                    <a:pt x="259" y="148"/>
                  </a:lnTo>
                  <a:lnTo>
                    <a:pt x="129" y="277"/>
                  </a:lnTo>
                  <a:lnTo>
                    <a:pt x="0" y="388"/>
                  </a:lnTo>
                  <a:lnTo>
                    <a:pt x="111" y="535"/>
                  </a:lnTo>
                  <a:lnTo>
                    <a:pt x="222" y="683"/>
                  </a:lnTo>
                  <a:lnTo>
                    <a:pt x="351" y="793"/>
                  </a:lnTo>
                  <a:lnTo>
                    <a:pt x="406" y="849"/>
                  </a:lnTo>
                  <a:lnTo>
                    <a:pt x="480" y="867"/>
                  </a:lnTo>
                  <a:lnTo>
                    <a:pt x="535" y="867"/>
                  </a:lnTo>
                  <a:lnTo>
                    <a:pt x="590" y="849"/>
                  </a:lnTo>
                  <a:lnTo>
                    <a:pt x="738" y="757"/>
                  </a:lnTo>
                  <a:lnTo>
                    <a:pt x="922" y="628"/>
                  </a:lnTo>
                  <a:lnTo>
                    <a:pt x="1144" y="462"/>
                  </a:lnTo>
                  <a:lnTo>
                    <a:pt x="941" y="296"/>
                  </a:lnTo>
                  <a:lnTo>
                    <a:pt x="775" y="130"/>
                  </a:lnTo>
                  <a:lnTo>
                    <a:pt x="627" y="37"/>
                  </a:lnTo>
                  <a:lnTo>
                    <a:pt x="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0" name="Google Shape;1530;p5"/>
            <p:cNvSpPr/>
            <p:nvPr/>
          </p:nvSpPr>
          <p:spPr>
            <a:xfrm>
              <a:off x="5382525" y="1677225"/>
              <a:ext cx="21225" cy="26750"/>
            </a:xfrm>
            <a:custGeom>
              <a:avLst/>
              <a:gdLst/>
              <a:ahLst/>
              <a:cxnLst/>
              <a:rect l="l" t="t" r="r" b="b"/>
              <a:pathLst>
                <a:path w="849" h="1070" extrusionOk="0">
                  <a:moveTo>
                    <a:pt x="369" y="0"/>
                  </a:moveTo>
                  <a:lnTo>
                    <a:pt x="314" y="37"/>
                  </a:lnTo>
                  <a:lnTo>
                    <a:pt x="185" y="129"/>
                  </a:lnTo>
                  <a:lnTo>
                    <a:pt x="56" y="258"/>
                  </a:lnTo>
                  <a:lnTo>
                    <a:pt x="19" y="332"/>
                  </a:lnTo>
                  <a:lnTo>
                    <a:pt x="1" y="387"/>
                  </a:lnTo>
                  <a:lnTo>
                    <a:pt x="19" y="461"/>
                  </a:lnTo>
                  <a:lnTo>
                    <a:pt x="38" y="516"/>
                  </a:lnTo>
                  <a:lnTo>
                    <a:pt x="130" y="682"/>
                  </a:lnTo>
                  <a:lnTo>
                    <a:pt x="259" y="848"/>
                  </a:lnTo>
                  <a:lnTo>
                    <a:pt x="406" y="1069"/>
                  </a:lnTo>
                  <a:lnTo>
                    <a:pt x="572" y="867"/>
                  </a:lnTo>
                  <a:lnTo>
                    <a:pt x="720" y="701"/>
                  </a:lnTo>
                  <a:lnTo>
                    <a:pt x="830" y="572"/>
                  </a:lnTo>
                  <a:lnTo>
                    <a:pt x="849" y="516"/>
                  </a:lnTo>
                  <a:lnTo>
                    <a:pt x="849" y="461"/>
                  </a:lnTo>
                  <a:lnTo>
                    <a:pt x="830" y="387"/>
                  </a:lnTo>
                  <a:lnTo>
                    <a:pt x="794" y="313"/>
                  </a:lnTo>
                  <a:lnTo>
                    <a:pt x="701" y="184"/>
                  </a:lnTo>
                  <a:lnTo>
                    <a:pt x="572" y="74"/>
                  </a:lnTo>
                  <a:lnTo>
                    <a:pt x="499" y="37"/>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1" name="Google Shape;1531;p5"/>
            <p:cNvSpPr/>
            <p:nvPr/>
          </p:nvSpPr>
          <p:spPr>
            <a:xfrm>
              <a:off x="4635325" y="801400"/>
              <a:ext cx="20300" cy="26300"/>
            </a:xfrm>
            <a:custGeom>
              <a:avLst/>
              <a:gdLst/>
              <a:ahLst/>
              <a:cxnLst/>
              <a:rect l="l" t="t" r="r" b="b"/>
              <a:pathLst>
                <a:path w="812" h="1052" extrusionOk="0">
                  <a:moveTo>
                    <a:pt x="388" y="0"/>
                  </a:moveTo>
                  <a:lnTo>
                    <a:pt x="240" y="203"/>
                  </a:lnTo>
                  <a:lnTo>
                    <a:pt x="111" y="388"/>
                  </a:lnTo>
                  <a:lnTo>
                    <a:pt x="19" y="535"/>
                  </a:lnTo>
                  <a:lnTo>
                    <a:pt x="0" y="590"/>
                  </a:lnTo>
                  <a:lnTo>
                    <a:pt x="0" y="646"/>
                  </a:lnTo>
                  <a:lnTo>
                    <a:pt x="19" y="720"/>
                  </a:lnTo>
                  <a:lnTo>
                    <a:pt x="56" y="775"/>
                  </a:lnTo>
                  <a:lnTo>
                    <a:pt x="166" y="904"/>
                  </a:lnTo>
                  <a:lnTo>
                    <a:pt x="296" y="1015"/>
                  </a:lnTo>
                  <a:lnTo>
                    <a:pt x="369" y="1033"/>
                  </a:lnTo>
                  <a:lnTo>
                    <a:pt x="425" y="1051"/>
                  </a:lnTo>
                  <a:lnTo>
                    <a:pt x="480" y="1033"/>
                  </a:lnTo>
                  <a:lnTo>
                    <a:pt x="554" y="996"/>
                  </a:lnTo>
                  <a:lnTo>
                    <a:pt x="664" y="885"/>
                  </a:lnTo>
                  <a:lnTo>
                    <a:pt x="775" y="756"/>
                  </a:lnTo>
                  <a:lnTo>
                    <a:pt x="812" y="683"/>
                  </a:lnTo>
                  <a:lnTo>
                    <a:pt x="812" y="627"/>
                  </a:lnTo>
                  <a:lnTo>
                    <a:pt x="812" y="554"/>
                  </a:lnTo>
                  <a:lnTo>
                    <a:pt x="793" y="498"/>
                  </a:lnTo>
                  <a:lnTo>
                    <a:pt x="683" y="369"/>
                  </a:lnTo>
                  <a:lnTo>
                    <a:pt x="554" y="203"/>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2" name="Google Shape;1532;p5"/>
            <p:cNvSpPr/>
            <p:nvPr/>
          </p:nvSpPr>
          <p:spPr>
            <a:xfrm>
              <a:off x="4532075" y="455675"/>
              <a:ext cx="21225" cy="26775"/>
            </a:xfrm>
            <a:custGeom>
              <a:avLst/>
              <a:gdLst/>
              <a:ahLst/>
              <a:cxnLst/>
              <a:rect l="l" t="t" r="r" b="b"/>
              <a:pathLst>
                <a:path w="849" h="1071" extrusionOk="0">
                  <a:moveTo>
                    <a:pt x="461" y="1"/>
                  </a:moveTo>
                  <a:lnTo>
                    <a:pt x="295" y="204"/>
                  </a:lnTo>
                  <a:lnTo>
                    <a:pt x="148" y="351"/>
                  </a:lnTo>
                  <a:lnTo>
                    <a:pt x="37" y="499"/>
                  </a:lnTo>
                  <a:lnTo>
                    <a:pt x="19" y="554"/>
                  </a:lnTo>
                  <a:lnTo>
                    <a:pt x="0" y="609"/>
                  </a:lnTo>
                  <a:lnTo>
                    <a:pt x="19" y="665"/>
                  </a:lnTo>
                  <a:lnTo>
                    <a:pt x="56" y="738"/>
                  </a:lnTo>
                  <a:lnTo>
                    <a:pt x="166" y="886"/>
                  </a:lnTo>
                  <a:lnTo>
                    <a:pt x="277" y="996"/>
                  </a:lnTo>
                  <a:lnTo>
                    <a:pt x="351" y="1052"/>
                  </a:lnTo>
                  <a:lnTo>
                    <a:pt x="424" y="1070"/>
                  </a:lnTo>
                  <a:lnTo>
                    <a:pt x="461" y="1070"/>
                  </a:lnTo>
                  <a:lnTo>
                    <a:pt x="535" y="1052"/>
                  </a:lnTo>
                  <a:lnTo>
                    <a:pt x="664" y="960"/>
                  </a:lnTo>
                  <a:lnTo>
                    <a:pt x="793" y="831"/>
                  </a:lnTo>
                  <a:lnTo>
                    <a:pt x="830" y="757"/>
                  </a:lnTo>
                  <a:lnTo>
                    <a:pt x="849" y="701"/>
                  </a:lnTo>
                  <a:lnTo>
                    <a:pt x="849" y="628"/>
                  </a:lnTo>
                  <a:lnTo>
                    <a:pt x="830" y="554"/>
                  </a:lnTo>
                  <a:lnTo>
                    <a:pt x="738" y="406"/>
                  </a:lnTo>
                  <a:lnTo>
                    <a:pt x="609" y="222"/>
                  </a:lnTo>
                  <a:lnTo>
                    <a:pt x="4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3" name="Google Shape;1533;p5"/>
            <p:cNvSpPr/>
            <p:nvPr/>
          </p:nvSpPr>
          <p:spPr>
            <a:xfrm>
              <a:off x="5604700" y="1800300"/>
              <a:ext cx="27225" cy="20300"/>
            </a:xfrm>
            <a:custGeom>
              <a:avLst/>
              <a:gdLst/>
              <a:ahLst/>
              <a:cxnLst/>
              <a:rect l="l" t="t" r="r" b="b"/>
              <a:pathLst>
                <a:path w="1089" h="812" extrusionOk="0">
                  <a:moveTo>
                    <a:pt x="462" y="0"/>
                  </a:moveTo>
                  <a:lnTo>
                    <a:pt x="407" y="18"/>
                  </a:lnTo>
                  <a:lnTo>
                    <a:pt x="351" y="37"/>
                  </a:lnTo>
                  <a:lnTo>
                    <a:pt x="222" y="148"/>
                  </a:lnTo>
                  <a:lnTo>
                    <a:pt x="112" y="277"/>
                  </a:lnTo>
                  <a:lnTo>
                    <a:pt x="1" y="387"/>
                  </a:lnTo>
                  <a:lnTo>
                    <a:pt x="112" y="516"/>
                  </a:lnTo>
                  <a:lnTo>
                    <a:pt x="222" y="645"/>
                  </a:lnTo>
                  <a:lnTo>
                    <a:pt x="314" y="756"/>
                  </a:lnTo>
                  <a:lnTo>
                    <a:pt x="370" y="793"/>
                  </a:lnTo>
                  <a:lnTo>
                    <a:pt x="443" y="811"/>
                  </a:lnTo>
                  <a:lnTo>
                    <a:pt x="499" y="811"/>
                  </a:lnTo>
                  <a:lnTo>
                    <a:pt x="554" y="793"/>
                  </a:lnTo>
                  <a:lnTo>
                    <a:pt x="702" y="701"/>
                  </a:lnTo>
                  <a:lnTo>
                    <a:pt x="867" y="572"/>
                  </a:lnTo>
                  <a:lnTo>
                    <a:pt x="1089" y="424"/>
                  </a:lnTo>
                  <a:lnTo>
                    <a:pt x="886" y="258"/>
                  </a:lnTo>
                  <a:lnTo>
                    <a:pt x="720"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4" name="Google Shape;1534;p5"/>
            <p:cNvSpPr/>
            <p:nvPr/>
          </p:nvSpPr>
          <p:spPr>
            <a:xfrm>
              <a:off x="4582325" y="635000"/>
              <a:ext cx="28600" cy="22150"/>
            </a:xfrm>
            <a:custGeom>
              <a:avLst/>
              <a:gdLst/>
              <a:ahLst/>
              <a:cxnLst/>
              <a:rect l="l" t="t" r="r" b="b"/>
              <a:pathLst>
                <a:path w="1144" h="886" extrusionOk="0">
                  <a:moveTo>
                    <a:pt x="480" y="0"/>
                  </a:moveTo>
                  <a:lnTo>
                    <a:pt x="406" y="19"/>
                  </a:lnTo>
                  <a:lnTo>
                    <a:pt x="350" y="56"/>
                  </a:lnTo>
                  <a:lnTo>
                    <a:pt x="240" y="166"/>
                  </a:lnTo>
                  <a:lnTo>
                    <a:pt x="129" y="314"/>
                  </a:lnTo>
                  <a:lnTo>
                    <a:pt x="0" y="443"/>
                  </a:lnTo>
                  <a:lnTo>
                    <a:pt x="129" y="572"/>
                  </a:lnTo>
                  <a:lnTo>
                    <a:pt x="258" y="701"/>
                  </a:lnTo>
                  <a:lnTo>
                    <a:pt x="387" y="812"/>
                  </a:lnTo>
                  <a:lnTo>
                    <a:pt x="443" y="867"/>
                  </a:lnTo>
                  <a:lnTo>
                    <a:pt x="516" y="885"/>
                  </a:lnTo>
                  <a:lnTo>
                    <a:pt x="572" y="885"/>
                  </a:lnTo>
                  <a:lnTo>
                    <a:pt x="627" y="848"/>
                  </a:lnTo>
                  <a:lnTo>
                    <a:pt x="775" y="738"/>
                  </a:lnTo>
                  <a:lnTo>
                    <a:pt x="940" y="590"/>
                  </a:lnTo>
                  <a:lnTo>
                    <a:pt x="1143" y="406"/>
                  </a:lnTo>
                  <a:lnTo>
                    <a:pt x="940" y="258"/>
                  </a:lnTo>
                  <a:lnTo>
                    <a:pt x="756" y="129"/>
                  </a:lnTo>
                  <a:lnTo>
                    <a:pt x="609" y="37"/>
                  </a:lnTo>
                  <a:lnTo>
                    <a:pt x="535" y="19"/>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5" name="Google Shape;1535;p5"/>
            <p:cNvSpPr/>
            <p:nvPr/>
          </p:nvSpPr>
          <p:spPr>
            <a:xfrm>
              <a:off x="5092125" y="1463800"/>
              <a:ext cx="19850" cy="25375"/>
            </a:xfrm>
            <a:custGeom>
              <a:avLst/>
              <a:gdLst/>
              <a:ahLst/>
              <a:cxnLst/>
              <a:rect l="l" t="t" r="r" b="b"/>
              <a:pathLst>
                <a:path w="794" h="1015" extrusionOk="0">
                  <a:moveTo>
                    <a:pt x="425" y="0"/>
                  </a:moveTo>
                  <a:lnTo>
                    <a:pt x="369" y="19"/>
                  </a:lnTo>
                  <a:lnTo>
                    <a:pt x="296" y="55"/>
                  </a:lnTo>
                  <a:lnTo>
                    <a:pt x="167" y="148"/>
                  </a:lnTo>
                  <a:lnTo>
                    <a:pt x="56" y="277"/>
                  </a:lnTo>
                  <a:lnTo>
                    <a:pt x="19" y="332"/>
                  </a:lnTo>
                  <a:lnTo>
                    <a:pt x="1" y="387"/>
                  </a:lnTo>
                  <a:lnTo>
                    <a:pt x="1" y="443"/>
                  </a:lnTo>
                  <a:lnTo>
                    <a:pt x="38" y="516"/>
                  </a:lnTo>
                  <a:lnTo>
                    <a:pt x="130" y="645"/>
                  </a:lnTo>
                  <a:lnTo>
                    <a:pt x="259" y="811"/>
                  </a:lnTo>
                  <a:lnTo>
                    <a:pt x="406" y="1014"/>
                  </a:lnTo>
                  <a:lnTo>
                    <a:pt x="554" y="811"/>
                  </a:lnTo>
                  <a:lnTo>
                    <a:pt x="683" y="645"/>
                  </a:lnTo>
                  <a:lnTo>
                    <a:pt x="775" y="498"/>
                  </a:lnTo>
                  <a:lnTo>
                    <a:pt x="794" y="443"/>
                  </a:lnTo>
                  <a:lnTo>
                    <a:pt x="794" y="369"/>
                  </a:lnTo>
                  <a:lnTo>
                    <a:pt x="794" y="314"/>
                  </a:lnTo>
                  <a:lnTo>
                    <a:pt x="757" y="258"/>
                  </a:lnTo>
                  <a:lnTo>
                    <a:pt x="646" y="129"/>
                  </a:lnTo>
                  <a:lnTo>
                    <a:pt x="535" y="37"/>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6" name="Google Shape;1536;p5"/>
            <p:cNvSpPr/>
            <p:nvPr/>
          </p:nvSpPr>
          <p:spPr>
            <a:xfrm>
              <a:off x="4885625" y="1258200"/>
              <a:ext cx="16625" cy="21700"/>
            </a:xfrm>
            <a:custGeom>
              <a:avLst/>
              <a:gdLst/>
              <a:ahLst/>
              <a:cxnLst/>
              <a:rect l="l" t="t" r="r" b="b"/>
              <a:pathLst>
                <a:path w="665" h="868" extrusionOk="0">
                  <a:moveTo>
                    <a:pt x="295" y="1"/>
                  </a:moveTo>
                  <a:lnTo>
                    <a:pt x="185" y="185"/>
                  </a:lnTo>
                  <a:lnTo>
                    <a:pt x="74" y="314"/>
                  </a:lnTo>
                  <a:lnTo>
                    <a:pt x="0" y="443"/>
                  </a:lnTo>
                  <a:lnTo>
                    <a:pt x="0" y="499"/>
                  </a:lnTo>
                  <a:lnTo>
                    <a:pt x="0" y="535"/>
                  </a:lnTo>
                  <a:lnTo>
                    <a:pt x="19" y="591"/>
                  </a:lnTo>
                  <a:lnTo>
                    <a:pt x="37" y="628"/>
                  </a:lnTo>
                  <a:lnTo>
                    <a:pt x="129" y="720"/>
                  </a:lnTo>
                  <a:lnTo>
                    <a:pt x="351" y="867"/>
                  </a:lnTo>
                  <a:lnTo>
                    <a:pt x="554" y="683"/>
                  </a:lnTo>
                  <a:lnTo>
                    <a:pt x="627" y="591"/>
                  </a:lnTo>
                  <a:lnTo>
                    <a:pt x="646" y="535"/>
                  </a:lnTo>
                  <a:lnTo>
                    <a:pt x="664" y="480"/>
                  </a:lnTo>
                  <a:lnTo>
                    <a:pt x="646" y="443"/>
                  </a:lnTo>
                  <a:lnTo>
                    <a:pt x="627" y="388"/>
                  </a:lnTo>
                  <a:lnTo>
                    <a:pt x="554" y="277"/>
                  </a:lnTo>
                  <a:lnTo>
                    <a:pt x="424" y="148"/>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7" name="Google Shape;1537;p5"/>
            <p:cNvSpPr/>
            <p:nvPr/>
          </p:nvSpPr>
          <p:spPr>
            <a:xfrm>
              <a:off x="4754250" y="1072900"/>
              <a:ext cx="16150" cy="20775"/>
            </a:xfrm>
            <a:custGeom>
              <a:avLst/>
              <a:gdLst/>
              <a:ahLst/>
              <a:cxnLst/>
              <a:rect l="l" t="t" r="r" b="b"/>
              <a:pathLst>
                <a:path w="646" h="831" extrusionOk="0">
                  <a:moveTo>
                    <a:pt x="332" y="1"/>
                  </a:moveTo>
                  <a:lnTo>
                    <a:pt x="203" y="167"/>
                  </a:lnTo>
                  <a:lnTo>
                    <a:pt x="111" y="314"/>
                  </a:lnTo>
                  <a:lnTo>
                    <a:pt x="37" y="425"/>
                  </a:lnTo>
                  <a:lnTo>
                    <a:pt x="19" y="480"/>
                  </a:lnTo>
                  <a:lnTo>
                    <a:pt x="1" y="517"/>
                  </a:lnTo>
                  <a:lnTo>
                    <a:pt x="19" y="572"/>
                  </a:lnTo>
                  <a:lnTo>
                    <a:pt x="37" y="627"/>
                  </a:lnTo>
                  <a:lnTo>
                    <a:pt x="130" y="720"/>
                  </a:lnTo>
                  <a:lnTo>
                    <a:pt x="222" y="812"/>
                  </a:lnTo>
                  <a:lnTo>
                    <a:pt x="259" y="830"/>
                  </a:lnTo>
                  <a:lnTo>
                    <a:pt x="296" y="830"/>
                  </a:lnTo>
                  <a:lnTo>
                    <a:pt x="406" y="793"/>
                  </a:lnTo>
                  <a:lnTo>
                    <a:pt x="517" y="701"/>
                  </a:lnTo>
                  <a:lnTo>
                    <a:pt x="609" y="609"/>
                  </a:lnTo>
                  <a:lnTo>
                    <a:pt x="646" y="572"/>
                  </a:lnTo>
                  <a:lnTo>
                    <a:pt x="646" y="517"/>
                  </a:lnTo>
                  <a:lnTo>
                    <a:pt x="646" y="462"/>
                  </a:lnTo>
                  <a:lnTo>
                    <a:pt x="627" y="425"/>
                  </a:lnTo>
                  <a:lnTo>
                    <a:pt x="554" y="314"/>
                  </a:lnTo>
                  <a:lnTo>
                    <a:pt x="443" y="167"/>
                  </a:lnTo>
                  <a:lnTo>
                    <a:pt x="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8" name="Google Shape;1538;p5"/>
            <p:cNvSpPr/>
            <p:nvPr/>
          </p:nvSpPr>
          <p:spPr>
            <a:xfrm>
              <a:off x="5530950" y="1788300"/>
              <a:ext cx="20325" cy="15700"/>
            </a:xfrm>
            <a:custGeom>
              <a:avLst/>
              <a:gdLst/>
              <a:ahLst/>
              <a:cxnLst/>
              <a:rect l="l" t="t" r="r" b="b"/>
              <a:pathLst>
                <a:path w="813" h="628" extrusionOk="0">
                  <a:moveTo>
                    <a:pt x="240" y="1"/>
                  </a:moveTo>
                  <a:lnTo>
                    <a:pt x="185" y="38"/>
                  </a:lnTo>
                  <a:lnTo>
                    <a:pt x="93" y="130"/>
                  </a:lnTo>
                  <a:lnTo>
                    <a:pt x="19" y="222"/>
                  </a:lnTo>
                  <a:lnTo>
                    <a:pt x="1" y="277"/>
                  </a:lnTo>
                  <a:lnTo>
                    <a:pt x="1" y="314"/>
                  </a:lnTo>
                  <a:lnTo>
                    <a:pt x="38" y="406"/>
                  </a:lnTo>
                  <a:lnTo>
                    <a:pt x="130" y="517"/>
                  </a:lnTo>
                  <a:lnTo>
                    <a:pt x="222" y="591"/>
                  </a:lnTo>
                  <a:lnTo>
                    <a:pt x="277" y="628"/>
                  </a:lnTo>
                  <a:lnTo>
                    <a:pt x="370" y="628"/>
                  </a:lnTo>
                  <a:lnTo>
                    <a:pt x="425" y="609"/>
                  </a:lnTo>
                  <a:lnTo>
                    <a:pt x="536" y="535"/>
                  </a:lnTo>
                  <a:lnTo>
                    <a:pt x="665" y="406"/>
                  </a:lnTo>
                  <a:lnTo>
                    <a:pt x="812" y="277"/>
                  </a:lnTo>
                  <a:lnTo>
                    <a:pt x="646" y="167"/>
                  </a:lnTo>
                  <a:lnTo>
                    <a:pt x="499" y="74"/>
                  </a:lnTo>
                  <a:lnTo>
                    <a:pt x="388" y="19"/>
                  </a:lnTo>
                  <a:lnTo>
                    <a:pt x="3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9" name="Google Shape;1539;p5"/>
            <p:cNvSpPr/>
            <p:nvPr/>
          </p:nvSpPr>
          <p:spPr>
            <a:xfrm>
              <a:off x="4483200" y="289750"/>
              <a:ext cx="16175" cy="20750"/>
            </a:xfrm>
            <a:custGeom>
              <a:avLst/>
              <a:gdLst/>
              <a:ahLst/>
              <a:cxnLst/>
              <a:rect l="l" t="t" r="r" b="b"/>
              <a:pathLst>
                <a:path w="647" h="830" extrusionOk="0">
                  <a:moveTo>
                    <a:pt x="370" y="0"/>
                  </a:moveTo>
                  <a:lnTo>
                    <a:pt x="259" y="37"/>
                  </a:lnTo>
                  <a:lnTo>
                    <a:pt x="148" y="111"/>
                  </a:lnTo>
                  <a:lnTo>
                    <a:pt x="56" y="203"/>
                  </a:lnTo>
                  <a:lnTo>
                    <a:pt x="19" y="258"/>
                  </a:lnTo>
                  <a:lnTo>
                    <a:pt x="1" y="295"/>
                  </a:lnTo>
                  <a:lnTo>
                    <a:pt x="1" y="350"/>
                  </a:lnTo>
                  <a:lnTo>
                    <a:pt x="19" y="406"/>
                  </a:lnTo>
                  <a:lnTo>
                    <a:pt x="93" y="516"/>
                  </a:lnTo>
                  <a:lnTo>
                    <a:pt x="185" y="664"/>
                  </a:lnTo>
                  <a:lnTo>
                    <a:pt x="296" y="830"/>
                  </a:lnTo>
                  <a:lnTo>
                    <a:pt x="425" y="664"/>
                  </a:lnTo>
                  <a:lnTo>
                    <a:pt x="536" y="535"/>
                  </a:lnTo>
                  <a:lnTo>
                    <a:pt x="628" y="424"/>
                  </a:lnTo>
                  <a:lnTo>
                    <a:pt x="646" y="387"/>
                  </a:lnTo>
                  <a:lnTo>
                    <a:pt x="646" y="332"/>
                  </a:lnTo>
                  <a:lnTo>
                    <a:pt x="646" y="277"/>
                  </a:lnTo>
                  <a:lnTo>
                    <a:pt x="628" y="240"/>
                  </a:lnTo>
                  <a:lnTo>
                    <a:pt x="554" y="129"/>
                  </a:lnTo>
                  <a:lnTo>
                    <a:pt x="462" y="37"/>
                  </a:lnTo>
                  <a:lnTo>
                    <a:pt x="407" y="19"/>
                  </a:lnTo>
                  <a:lnTo>
                    <a:pt x="3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0" name="Google Shape;1540;p5"/>
            <p:cNvSpPr/>
            <p:nvPr/>
          </p:nvSpPr>
          <p:spPr>
            <a:xfrm>
              <a:off x="4819250" y="1167400"/>
              <a:ext cx="17525" cy="22150"/>
            </a:xfrm>
            <a:custGeom>
              <a:avLst/>
              <a:gdLst/>
              <a:ahLst/>
              <a:cxnLst/>
              <a:rect l="l" t="t" r="r" b="b"/>
              <a:pathLst>
                <a:path w="701" h="886" extrusionOk="0">
                  <a:moveTo>
                    <a:pt x="388" y="0"/>
                  </a:moveTo>
                  <a:lnTo>
                    <a:pt x="166" y="185"/>
                  </a:lnTo>
                  <a:lnTo>
                    <a:pt x="56" y="295"/>
                  </a:lnTo>
                  <a:lnTo>
                    <a:pt x="37" y="332"/>
                  </a:lnTo>
                  <a:lnTo>
                    <a:pt x="0" y="388"/>
                  </a:lnTo>
                  <a:lnTo>
                    <a:pt x="0" y="443"/>
                  </a:lnTo>
                  <a:lnTo>
                    <a:pt x="19" y="480"/>
                  </a:lnTo>
                  <a:lnTo>
                    <a:pt x="93" y="590"/>
                  </a:lnTo>
                  <a:lnTo>
                    <a:pt x="203" y="738"/>
                  </a:lnTo>
                  <a:lnTo>
                    <a:pt x="332" y="885"/>
                  </a:lnTo>
                  <a:lnTo>
                    <a:pt x="461" y="738"/>
                  </a:lnTo>
                  <a:lnTo>
                    <a:pt x="590" y="627"/>
                  </a:lnTo>
                  <a:lnTo>
                    <a:pt x="683" y="517"/>
                  </a:lnTo>
                  <a:lnTo>
                    <a:pt x="701" y="480"/>
                  </a:lnTo>
                  <a:lnTo>
                    <a:pt x="701" y="443"/>
                  </a:lnTo>
                  <a:lnTo>
                    <a:pt x="683" y="369"/>
                  </a:lnTo>
                  <a:lnTo>
                    <a:pt x="664" y="314"/>
                  </a:lnTo>
                  <a:lnTo>
                    <a:pt x="572" y="222"/>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1" name="Google Shape;1541;p5"/>
            <p:cNvSpPr/>
            <p:nvPr/>
          </p:nvSpPr>
          <p:spPr>
            <a:xfrm>
              <a:off x="6150025" y="1979600"/>
              <a:ext cx="19375" cy="15700"/>
            </a:xfrm>
            <a:custGeom>
              <a:avLst/>
              <a:gdLst/>
              <a:ahLst/>
              <a:cxnLst/>
              <a:rect l="l" t="t" r="r" b="b"/>
              <a:pathLst>
                <a:path w="775" h="628" extrusionOk="0">
                  <a:moveTo>
                    <a:pt x="314" y="0"/>
                  </a:moveTo>
                  <a:lnTo>
                    <a:pt x="277" y="19"/>
                  </a:lnTo>
                  <a:lnTo>
                    <a:pt x="185" y="93"/>
                  </a:lnTo>
                  <a:lnTo>
                    <a:pt x="0" y="259"/>
                  </a:lnTo>
                  <a:lnTo>
                    <a:pt x="148" y="480"/>
                  </a:lnTo>
                  <a:lnTo>
                    <a:pt x="221" y="572"/>
                  </a:lnTo>
                  <a:lnTo>
                    <a:pt x="277" y="590"/>
                  </a:lnTo>
                  <a:lnTo>
                    <a:pt x="314" y="627"/>
                  </a:lnTo>
                  <a:lnTo>
                    <a:pt x="351" y="627"/>
                  </a:lnTo>
                  <a:lnTo>
                    <a:pt x="406" y="609"/>
                  </a:lnTo>
                  <a:lnTo>
                    <a:pt x="498" y="554"/>
                  </a:lnTo>
                  <a:lnTo>
                    <a:pt x="627" y="461"/>
                  </a:lnTo>
                  <a:lnTo>
                    <a:pt x="775" y="351"/>
                  </a:lnTo>
                  <a:lnTo>
                    <a:pt x="646" y="222"/>
                  </a:lnTo>
                  <a:lnTo>
                    <a:pt x="535" y="111"/>
                  </a:lnTo>
                  <a:lnTo>
                    <a:pt x="443" y="37"/>
                  </a:lnTo>
                  <a:lnTo>
                    <a:pt x="4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2" name="Google Shape;1542;p5"/>
            <p:cNvSpPr/>
            <p:nvPr/>
          </p:nvSpPr>
          <p:spPr>
            <a:xfrm>
              <a:off x="5993300" y="1947325"/>
              <a:ext cx="15700" cy="19850"/>
            </a:xfrm>
            <a:custGeom>
              <a:avLst/>
              <a:gdLst/>
              <a:ahLst/>
              <a:cxnLst/>
              <a:rect l="l" t="t" r="r" b="b"/>
              <a:pathLst>
                <a:path w="628" h="794" extrusionOk="0">
                  <a:moveTo>
                    <a:pt x="295" y="1"/>
                  </a:moveTo>
                  <a:lnTo>
                    <a:pt x="185" y="148"/>
                  </a:lnTo>
                  <a:lnTo>
                    <a:pt x="92" y="259"/>
                  </a:lnTo>
                  <a:lnTo>
                    <a:pt x="19" y="370"/>
                  </a:lnTo>
                  <a:lnTo>
                    <a:pt x="0" y="406"/>
                  </a:lnTo>
                  <a:lnTo>
                    <a:pt x="0" y="462"/>
                  </a:lnTo>
                  <a:lnTo>
                    <a:pt x="19" y="499"/>
                  </a:lnTo>
                  <a:lnTo>
                    <a:pt x="37" y="536"/>
                  </a:lnTo>
                  <a:lnTo>
                    <a:pt x="111" y="628"/>
                  </a:lnTo>
                  <a:lnTo>
                    <a:pt x="295" y="794"/>
                  </a:lnTo>
                  <a:lnTo>
                    <a:pt x="498" y="628"/>
                  </a:lnTo>
                  <a:lnTo>
                    <a:pt x="572" y="536"/>
                  </a:lnTo>
                  <a:lnTo>
                    <a:pt x="609" y="480"/>
                  </a:lnTo>
                  <a:lnTo>
                    <a:pt x="627" y="425"/>
                  </a:lnTo>
                  <a:lnTo>
                    <a:pt x="627" y="388"/>
                  </a:lnTo>
                  <a:lnTo>
                    <a:pt x="609" y="351"/>
                  </a:lnTo>
                  <a:lnTo>
                    <a:pt x="535" y="259"/>
                  </a:lnTo>
                  <a:lnTo>
                    <a:pt x="424" y="130"/>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3" name="Google Shape;1543;p5"/>
            <p:cNvSpPr/>
            <p:nvPr/>
          </p:nvSpPr>
          <p:spPr>
            <a:xfrm>
              <a:off x="6072575" y="1965300"/>
              <a:ext cx="19850" cy="15700"/>
            </a:xfrm>
            <a:custGeom>
              <a:avLst/>
              <a:gdLst/>
              <a:ahLst/>
              <a:cxnLst/>
              <a:rect l="l" t="t" r="r" b="b"/>
              <a:pathLst>
                <a:path w="794" h="628" extrusionOk="0">
                  <a:moveTo>
                    <a:pt x="333" y="1"/>
                  </a:moveTo>
                  <a:lnTo>
                    <a:pt x="296" y="19"/>
                  </a:lnTo>
                  <a:lnTo>
                    <a:pt x="259" y="38"/>
                  </a:lnTo>
                  <a:lnTo>
                    <a:pt x="167" y="112"/>
                  </a:lnTo>
                  <a:lnTo>
                    <a:pt x="1" y="296"/>
                  </a:lnTo>
                  <a:lnTo>
                    <a:pt x="185" y="499"/>
                  </a:lnTo>
                  <a:lnTo>
                    <a:pt x="277" y="572"/>
                  </a:lnTo>
                  <a:lnTo>
                    <a:pt x="314" y="609"/>
                  </a:lnTo>
                  <a:lnTo>
                    <a:pt x="369" y="628"/>
                  </a:lnTo>
                  <a:lnTo>
                    <a:pt x="406" y="628"/>
                  </a:lnTo>
                  <a:lnTo>
                    <a:pt x="443" y="609"/>
                  </a:lnTo>
                  <a:lnTo>
                    <a:pt x="554" y="517"/>
                  </a:lnTo>
                  <a:lnTo>
                    <a:pt x="664" y="407"/>
                  </a:lnTo>
                  <a:lnTo>
                    <a:pt x="793" y="296"/>
                  </a:lnTo>
                  <a:lnTo>
                    <a:pt x="646" y="185"/>
                  </a:lnTo>
                  <a:lnTo>
                    <a:pt x="535" y="93"/>
                  </a:lnTo>
                  <a:lnTo>
                    <a:pt x="425" y="19"/>
                  </a:lnTo>
                  <a:lnTo>
                    <a:pt x="3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544" name="Google Shape;1544;p5"/>
          <p:cNvSpPr/>
          <p:nvPr/>
        </p:nvSpPr>
        <p:spPr>
          <a:xfrm>
            <a:off x="359684" y="224534"/>
            <a:ext cx="434667" cy="649167"/>
          </a:xfrm>
          <a:custGeom>
            <a:avLst/>
            <a:gdLst/>
            <a:ahLst/>
            <a:cxnLst/>
            <a:rect l="l" t="t" r="r" b="b"/>
            <a:pathLst>
              <a:path w="13040" h="19475" extrusionOk="0">
                <a:moveTo>
                  <a:pt x="13040" y="0"/>
                </a:moveTo>
                <a:lnTo>
                  <a:pt x="2315" y="11120"/>
                </a:lnTo>
                <a:lnTo>
                  <a:pt x="6454" y="11215"/>
                </a:lnTo>
                <a:lnTo>
                  <a:pt x="0" y="19475"/>
                </a:lnTo>
                <a:lnTo>
                  <a:pt x="10594" y="10293"/>
                </a:lnTo>
                <a:lnTo>
                  <a:pt x="6736" y="9164"/>
                </a:lnTo>
                <a:lnTo>
                  <a:pt x="13040" y="0"/>
                </a:ln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1545" name="Google Shape;1545;p5"/>
          <p:cNvGrpSpPr/>
          <p:nvPr/>
        </p:nvGrpSpPr>
        <p:grpSpPr>
          <a:xfrm>
            <a:off x="2682315" y="5419203"/>
            <a:ext cx="6827371" cy="1438611"/>
            <a:chOff x="580050" y="3886863"/>
            <a:chExt cx="5963811" cy="1256648"/>
          </a:xfrm>
        </p:grpSpPr>
        <p:sp>
          <p:nvSpPr>
            <p:cNvPr id="1546" name="Google Shape;1546;p5"/>
            <p:cNvSpPr/>
            <p:nvPr/>
          </p:nvSpPr>
          <p:spPr>
            <a:xfrm rot="10800000">
              <a:off x="580050" y="3886863"/>
              <a:ext cx="3101537" cy="1256635"/>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7" name="Google Shape;1547;p5"/>
            <p:cNvSpPr/>
            <p:nvPr/>
          </p:nvSpPr>
          <p:spPr>
            <a:xfrm rot="10800000" flipH="1">
              <a:off x="3442325" y="3886876"/>
              <a:ext cx="3101537" cy="1256635"/>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548" name="Google Shape;1548;p5"/>
          <p:cNvGrpSpPr/>
          <p:nvPr/>
        </p:nvGrpSpPr>
        <p:grpSpPr>
          <a:xfrm>
            <a:off x="258093" y="2342498"/>
            <a:ext cx="1140411" cy="871505"/>
            <a:chOff x="4917157" y="4271285"/>
            <a:chExt cx="855308" cy="653629"/>
          </a:xfrm>
        </p:grpSpPr>
        <p:sp>
          <p:nvSpPr>
            <p:cNvPr id="1549" name="Google Shape;1549;p5"/>
            <p:cNvSpPr/>
            <p:nvPr/>
          </p:nvSpPr>
          <p:spPr>
            <a:xfrm>
              <a:off x="4917157" y="4543294"/>
              <a:ext cx="297561" cy="259785"/>
            </a:xfrm>
            <a:custGeom>
              <a:avLst/>
              <a:gdLst/>
              <a:ahLst/>
              <a:cxnLst/>
              <a:rect l="l" t="t" r="r" b="b"/>
              <a:pathLst>
                <a:path w="11855" h="10350" extrusionOk="0">
                  <a:moveTo>
                    <a:pt x="8543" y="641"/>
                  </a:moveTo>
                  <a:lnTo>
                    <a:pt x="11158" y="5175"/>
                  </a:lnTo>
                  <a:lnTo>
                    <a:pt x="8543" y="9710"/>
                  </a:lnTo>
                  <a:lnTo>
                    <a:pt x="3293" y="9710"/>
                  </a:lnTo>
                  <a:lnTo>
                    <a:pt x="678" y="5175"/>
                  </a:lnTo>
                  <a:lnTo>
                    <a:pt x="3293" y="641"/>
                  </a:lnTo>
                  <a:close/>
                  <a:moveTo>
                    <a:pt x="3124" y="1"/>
                  </a:moveTo>
                  <a:lnTo>
                    <a:pt x="3030" y="20"/>
                  </a:lnTo>
                  <a:lnTo>
                    <a:pt x="2955" y="38"/>
                  </a:lnTo>
                  <a:lnTo>
                    <a:pt x="2898" y="95"/>
                  </a:lnTo>
                  <a:lnTo>
                    <a:pt x="2842" y="151"/>
                  </a:lnTo>
                  <a:lnTo>
                    <a:pt x="38" y="5006"/>
                  </a:lnTo>
                  <a:lnTo>
                    <a:pt x="1" y="5100"/>
                  </a:lnTo>
                  <a:lnTo>
                    <a:pt x="1" y="5175"/>
                  </a:lnTo>
                  <a:lnTo>
                    <a:pt x="1" y="5250"/>
                  </a:lnTo>
                  <a:lnTo>
                    <a:pt x="38" y="5326"/>
                  </a:lnTo>
                  <a:lnTo>
                    <a:pt x="2842" y="10180"/>
                  </a:lnTo>
                  <a:lnTo>
                    <a:pt x="2898" y="10255"/>
                  </a:lnTo>
                  <a:lnTo>
                    <a:pt x="2955" y="10312"/>
                  </a:lnTo>
                  <a:lnTo>
                    <a:pt x="3030" y="10331"/>
                  </a:lnTo>
                  <a:lnTo>
                    <a:pt x="3124" y="10349"/>
                  </a:lnTo>
                  <a:lnTo>
                    <a:pt x="8731" y="10349"/>
                  </a:lnTo>
                  <a:lnTo>
                    <a:pt x="8806" y="10331"/>
                  </a:lnTo>
                  <a:lnTo>
                    <a:pt x="8882" y="10312"/>
                  </a:lnTo>
                  <a:lnTo>
                    <a:pt x="8957" y="10255"/>
                  </a:lnTo>
                  <a:lnTo>
                    <a:pt x="8995" y="10180"/>
                  </a:lnTo>
                  <a:lnTo>
                    <a:pt x="11798" y="5326"/>
                  </a:lnTo>
                  <a:lnTo>
                    <a:pt x="11836" y="5250"/>
                  </a:lnTo>
                  <a:lnTo>
                    <a:pt x="11855" y="5175"/>
                  </a:lnTo>
                  <a:lnTo>
                    <a:pt x="11836" y="5100"/>
                  </a:lnTo>
                  <a:lnTo>
                    <a:pt x="11798" y="5006"/>
                  </a:lnTo>
                  <a:lnTo>
                    <a:pt x="8995" y="151"/>
                  </a:lnTo>
                  <a:lnTo>
                    <a:pt x="8957" y="95"/>
                  </a:lnTo>
                  <a:lnTo>
                    <a:pt x="8882" y="38"/>
                  </a:lnTo>
                  <a:lnTo>
                    <a:pt x="8806" y="20"/>
                  </a:lnTo>
                  <a:lnTo>
                    <a:pt x="87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0" name="Google Shape;1550;p5"/>
            <p:cNvSpPr/>
            <p:nvPr/>
          </p:nvSpPr>
          <p:spPr>
            <a:xfrm>
              <a:off x="5126391" y="4421459"/>
              <a:ext cx="297535" cy="259760"/>
            </a:xfrm>
            <a:custGeom>
              <a:avLst/>
              <a:gdLst/>
              <a:ahLst/>
              <a:cxnLst/>
              <a:rect l="l" t="t" r="r" b="b"/>
              <a:pathLst>
                <a:path w="11854" h="10349" extrusionOk="0">
                  <a:moveTo>
                    <a:pt x="8542" y="640"/>
                  </a:moveTo>
                  <a:lnTo>
                    <a:pt x="11158" y="5175"/>
                  </a:lnTo>
                  <a:lnTo>
                    <a:pt x="8542" y="9709"/>
                  </a:lnTo>
                  <a:lnTo>
                    <a:pt x="3312" y="9709"/>
                  </a:lnTo>
                  <a:lnTo>
                    <a:pt x="677" y="5175"/>
                  </a:lnTo>
                  <a:lnTo>
                    <a:pt x="3312" y="640"/>
                  </a:lnTo>
                  <a:close/>
                  <a:moveTo>
                    <a:pt x="3029" y="0"/>
                  </a:moveTo>
                  <a:lnTo>
                    <a:pt x="2954" y="38"/>
                  </a:lnTo>
                  <a:lnTo>
                    <a:pt x="2898" y="94"/>
                  </a:lnTo>
                  <a:lnTo>
                    <a:pt x="2841" y="151"/>
                  </a:lnTo>
                  <a:lnTo>
                    <a:pt x="38" y="5005"/>
                  </a:lnTo>
                  <a:lnTo>
                    <a:pt x="19" y="5099"/>
                  </a:lnTo>
                  <a:lnTo>
                    <a:pt x="0" y="5175"/>
                  </a:lnTo>
                  <a:lnTo>
                    <a:pt x="19" y="5250"/>
                  </a:lnTo>
                  <a:lnTo>
                    <a:pt x="38" y="5325"/>
                  </a:lnTo>
                  <a:lnTo>
                    <a:pt x="2841" y="10180"/>
                  </a:lnTo>
                  <a:lnTo>
                    <a:pt x="2898" y="10255"/>
                  </a:lnTo>
                  <a:lnTo>
                    <a:pt x="2954" y="10311"/>
                  </a:lnTo>
                  <a:lnTo>
                    <a:pt x="3029" y="10330"/>
                  </a:lnTo>
                  <a:lnTo>
                    <a:pt x="3123" y="10349"/>
                  </a:lnTo>
                  <a:lnTo>
                    <a:pt x="8730" y="10349"/>
                  </a:lnTo>
                  <a:lnTo>
                    <a:pt x="8806" y="10330"/>
                  </a:lnTo>
                  <a:lnTo>
                    <a:pt x="8881" y="10311"/>
                  </a:lnTo>
                  <a:lnTo>
                    <a:pt x="8956" y="10255"/>
                  </a:lnTo>
                  <a:lnTo>
                    <a:pt x="9013" y="10180"/>
                  </a:lnTo>
                  <a:lnTo>
                    <a:pt x="11816" y="5325"/>
                  </a:lnTo>
                  <a:lnTo>
                    <a:pt x="11835" y="5250"/>
                  </a:lnTo>
                  <a:lnTo>
                    <a:pt x="11854" y="5175"/>
                  </a:lnTo>
                  <a:lnTo>
                    <a:pt x="11835" y="5099"/>
                  </a:lnTo>
                  <a:lnTo>
                    <a:pt x="11816" y="5005"/>
                  </a:lnTo>
                  <a:lnTo>
                    <a:pt x="9013" y="151"/>
                  </a:lnTo>
                  <a:lnTo>
                    <a:pt x="8956" y="94"/>
                  </a:lnTo>
                  <a:lnTo>
                    <a:pt x="8881" y="38"/>
                  </a:lnTo>
                  <a:lnTo>
                    <a:pt x="88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1" name="Google Shape;1551;p5"/>
            <p:cNvSpPr/>
            <p:nvPr/>
          </p:nvSpPr>
          <p:spPr>
            <a:xfrm>
              <a:off x="5341272" y="4299598"/>
              <a:ext cx="297535" cy="259785"/>
            </a:xfrm>
            <a:custGeom>
              <a:avLst/>
              <a:gdLst/>
              <a:ahLst/>
              <a:cxnLst/>
              <a:rect l="l" t="t" r="r" b="b"/>
              <a:pathLst>
                <a:path w="11854" h="10350" extrusionOk="0">
                  <a:moveTo>
                    <a:pt x="8542" y="641"/>
                  </a:moveTo>
                  <a:lnTo>
                    <a:pt x="11177" y="5175"/>
                  </a:lnTo>
                  <a:lnTo>
                    <a:pt x="8542" y="9710"/>
                  </a:lnTo>
                  <a:lnTo>
                    <a:pt x="3312" y="9710"/>
                  </a:lnTo>
                  <a:lnTo>
                    <a:pt x="696" y="5175"/>
                  </a:lnTo>
                  <a:lnTo>
                    <a:pt x="3312" y="641"/>
                  </a:lnTo>
                  <a:close/>
                  <a:moveTo>
                    <a:pt x="3048" y="1"/>
                  </a:moveTo>
                  <a:lnTo>
                    <a:pt x="2973" y="39"/>
                  </a:lnTo>
                  <a:lnTo>
                    <a:pt x="2898" y="95"/>
                  </a:lnTo>
                  <a:lnTo>
                    <a:pt x="2860" y="151"/>
                  </a:lnTo>
                  <a:lnTo>
                    <a:pt x="57" y="5006"/>
                  </a:lnTo>
                  <a:lnTo>
                    <a:pt x="19" y="5081"/>
                  </a:lnTo>
                  <a:lnTo>
                    <a:pt x="0" y="5175"/>
                  </a:lnTo>
                  <a:lnTo>
                    <a:pt x="19" y="5251"/>
                  </a:lnTo>
                  <a:lnTo>
                    <a:pt x="57" y="5326"/>
                  </a:lnTo>
                  <a:lnTo>
                    <a:pt x="2860" y="10180"/>
                  </a:lnTo>
                  <a:lnTo>
                    <a:pt x="2898" y="10255"/>
                  </a:lnTo>
                  <a:lnTo>
                    <a:pt x="2973" y="10312"/>
                  </a:lnTo>
                  <a:lnTo>
                    <a:pt x="3048" y="10331"/>
                  </a:lnTo>
                  <a:lnTo>
                    <a:pt x="3124" y="10350"/>
                  </a:lnTo>
                  <a:lnTo>
                    <a:pt x="8731" y="10350"/>
                  </a:lnTo>
                  <a:lnTo>
                    <a:pt x="8825" y="10331"/>
                  </a:lnTo>
                  <a:lnTo>
                    <a:pt x="8900" y="10312"/>
                  </a:lnTo>
                  <a:lnTo>
                    <a:pt x="8956" y="10255"/>
                  </a:lnTo>
                  <a:lnTo>
                    <a:pt x="9013" y="10180"/>
                  </a:lnTo>
                  <a:lnTo>
                    <a:pt x="11816" y="5326"/>
                  </a:lnTo>
                  <a:lnTo>
                    <a:pt x="11854" y="5251"/>
                  </a:lnTo>
                  <a:lnTo>
                    <a:pt x="11854" y="5175"/>
                  </a:lnTo>
                  <a:lnTo>
                    <a:pt x="11854" y="5081"/>
                  </a:lnTo>
                  <a:lnTo>
                    <a:pt x="11816" y="5006"/>
                  </a:lnTo>
                  <a:lnTo>
                    <a:pt x="9013" y="151"/>
                  </a:lnTo>
                  <a:lnTo>
                    <a:pt x="8956" y="95"/>
                  </a:lnTo>
                  <a:lnTo>
                    <a:pt x="8900" y="39"/>
                  </a:lnTo>
                  <a:lnTo>
                    <a:pt x="88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2" name="Google Shape;1552;p5"/>
            <p:cNvSpPr/>
            <p:nvPr/>
          </p:nvSpPr>
          <p:spPr>
            <a:xfrm>
              <a:off x="5552363" y="4299598"/>
              <a:ext cx="191764" cy="16089"/>
            </a:xfrm>
            <a:custGeom>
              <a:avLst/>
              <a:gdLst/>
              <a:ahLst/>
              <a:cxnLst/>
              <a:rect l="l" t="t" r="r" b="b"/>
              <a:pathLst>
                <a:path w="7640" h="641" extrusionOk="0">
                  <a:moveTo>
                    <a:pt x="264" y="1"/>
                  </a:moveTo>
                  <a:lnTo>
                    <a:pt x="208" y="20"/>
                  </a:lnTo>
                  <a:lnTo>
                    <a:pt x="151" y="57"/>
                  </a:lnTo>
                  <a:lnTo>
                    <a:pt x="95" y="95"/>
                  </a:lnTo>
                  <a:lnTo>
                    <a:pt x="57" y="133"/>
                  </a:lnTo>
                  <a:lnTo>
                    <a:pt x="38" y="189"/>
                  </a:lnTo>
                  <a:lnTo>
                    <a:pt x="20" y="246"/>
                  </a:lnTo>
                  <a:lnTo>
                    <a:pt x="1" y="321"/>
                  </a:lnTo>
                  <a:lnTo>
                    <a:pt x="20" y="377"/>
                  </a:lnTo>
                  <a:lnTo>
                    <a:pt x="38" y="434"/>
                  </a:lnTo>
                  <a:lnTo>
                    <a:pt x="57" y="490"/>
                  </a:lnTo>
                  <a:lnTo>
                    <a:pt x="95" y="547"/>
                  </a:lnTo>
                  <a:lnTo>
                    <a:pt x="151" y="584"/>
                  </a:lnTo>
                  <a:lnTo>
                    <a:pt x="208" y="603"/>
                  </a:lnTo>
                  <a:lnTo>
                    <a:pt x="264" y="622"/>
                  </a:lnTo>
                  <a:lnTo>
                    <a:pt x="321" y="641"/>
                  </a:lnTo>
                  <a:lnTo>
                    <a:pt x="7320" y="641"/>
                  </a:lnTo>
                  <a:lnTo>
                    <a:pt x="7376" y="622"/>
                  </a:lnTo>
                  <a:lnTo>
                    <a:pt x="7452" y="603"/>
                  </a:lnTo>
                  <a:lnTo>
                    <a:pt x="7508" y="584"/>
                  </a:lnTo>
                  <a:lnTo>
                    <a:pt x="7546" y="547"/>
                  </a:lnTo>
                  <a:lnTo>
                    <a:pt x="7583" y="490"/>
                  </a:lnTo>
                  <a:lnTo>
                    <a:pt x="7621" y="434"/>
                  </a:lnTo>
                  <a:lnTo>
                    <a:pt x="7640" y="377"/>
                  </a:lnTo>
                  <a:lnTo>
                    <a:pt x="7640" y="321"/>
                  </a:lnTo>
                  <a:lnTo>
                    <a:pt x="7640" y="246"/>
                  </a:lnTo>
                  <a:lnTo>
                    <a:pt x="7621" y="189"/>
                  </a:lnTo>
                  <a:lnTo>
                    <a:pt x="7583" y="133"/>
                  </a:lnTo>
                  <a:lnTo>
                    <a:pt x="7546" y="95"/>
                  </a:lnTo>
                  <a:lnTo>
                    <a:pt x="7508" y="57"/>
                  </a:lnTo>
                  <a:lnTo>
                    <a:pt x="7452" y="20"/>
                  </a:lnTo>
                  <a:lnTo>
                    <a:pt x="73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3" name="Google Shape;1553;p5"/>
            <p:cNvSpPr/>
            <p:nvPr/>
          </p:nvSpPr>
          <p:spPr>
            <a:xfrm>
              <a:off x="5126391" y="4665154"/>
              <a:ext cx="297535" cy="259760"/>
            </a:xfrm>
            <a:custGeom>
              <a:avLst/>
              <a:gdLst/>
              <a:ahLst/>
              <a:cxnLst/>
              <a:rect l="l" t="t" r="r" b="b"/>
              <a:pathLst>
                <a:path w="11854" h="10349" extrusionOk="0">
                  <a:moveTo>
                    <a:pt x="8542" y="640"/>
                  </a:moveTo>
                  <a:lnTo>
                    <a:pt x="11158" y="5175"/>
                  </a:lnTo>
                  <a:lnTo>
                    <a:pt x="8542" y="9709"/>
                  </a:lnTo>
                  <a:lnTo>
                    <a:pt x="3312" y="9709"/>
                  </a:lnTo>
                  <a:lnTo>
                    <a:pt x="677" y="5175"/>
                  </a:lnTo>
                  <a:lnTo>
                    <a:pt x="3312" y="640"/>
                  </a:lnTo>
                  <a:close/>
                  <a:moveTo>
                    <a:pt x="3123" y="0"/>
                  </a:moveTo>
                  <a:lnTo>
                    <a:pt x="3029" y="19"/>
                  </a:lnTo>
                  <a:lnTo>
                    <a:pt x="2954" y="38"/>
                  </a:lnTo>
                  <a:lnTo>
                    <a:pt x="2898" y="94"/>
                  </a:lnTo>
                  <a:lnTo>
                    <a:pt x="2841" y="151"/>
                  </a:lnTo>
                  <a:lnTo>
                    <a:pt x="38" y="5024"/>
                  </a:lnTo>
                  <a:lnTo>
                    <a:pt x="19" y="5099"/>
                  </a:lnTo>
                  <a:lnTo>
                    <a:pt x="0" y="5175"/>
                  </a:lnTo>
                  <a:lnTo>
                    <a:pt x="19" y="5250"/>
                  </a:lnTo>
                  <a:lnTo>
                    <a:pt x="38" y="5325"/>
                  </a:lnTo>
                  <a:lnTo>
                    <a:pt x="2841" y="10198"/>
                  </a:lnTo>
                  <a:lnTo>
                    <a:pt x="2898" y="10255"/>
                  </a:lnTo>
                  <a:lnTo>
                    <a:pt x="2954" y="10311"/>
                  </a:lnTo>
                  <a:lnTo>
                    <a:pt x="3029" y="10330"/>
                  </a:lnTo>
                  <a:lnTo>
                    <a:pt x="3123" y="10349"/>
                  </a:lnTo>
                  <a:lnTo>
                    <a:pt x="8730" y="10349"/>
                  </a:lnTo>
                  <a:lnTo>
                    <a:pt x="8806" y="10330"/>
                  </a:lnTo>
                  <a:lnTo>
                    <a:pt x="8881" y="10311"/>
                  </a:lnTo>
                  <a:lnTo>
                    <a:pt x="8956" y="10255"/>
                  </a:lnTo>
                  <a:lnTo>
                    <a:pt x="9013" y="10198"/>
                  </a:lnTo>
                  <a:lnTo>
                    <a:pt x="11816" y="5325"/>
                  </a:lnTo>
                  <a:lnTo>
                    <a:pt x="11835" y="5250"/>
                  </a:lnTo>
                  <a:lnTo>
                    <a:pt x="11854" y="5175"/>
                  </a:lnTo>
                  <a:lnTo>
                    <a:pt x="11835" y="5099"/>
                  </a:lnTo>
                  <a:lnTo>
                    <a:pt x="11816" y="5024"/>
                  </a:lnTo>
                  <a:lnTo>
                    <a:pt x="9013" y="151"/>
                  </a:lnTo>
                  <a:lnTo>
                    <a:pt x="8956" y="94"/>
                  </a:lnTo>
                  <a:lnTo>
                    <a:pt x="8881" y="38"/>
                  </a:lnTo>
                  <a:lnTo>
                    <a:pt x="8806" y="19"/>
                  </a:lnTo>
                  <a:lnTo>
                    <a:pt x="8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4" name="Google Shape;1554;p5"/>
            <p:cNvSpPr/>
            <p:nvPr/>
          </p:nvSpPr>
          <p:spPr>
            <a:xfrm>
              <a:off x="5098053" y="4514956"/>
              <a:ext cx="72740" cy="72765"/>
            </a:xfrm>
            <a:custGeom>
              <a:avLst/>
              <a:gdLst/>
              <a:ahLst/>
              <a:cxnLst/>
              <a:rect l="l" t="t" r="r" b="b"/>
              <a:pathLst>
                <a:path w="2898" h="2899" extrusionOk="0">
                  <a:moveTo>
                    <a:pt x="1355" y="1"/>
                  </a:moveTo>
                  <a:lnTo>
                    <a:pt x="1204" y="20"/>
                  </a:lnTo>
                  <a:lnTo>
                    <a:pt x="1073" y="39"/>
                  </a:lnTo>
                  <a:lnTo>
                    <a:pt x="922" y="95"/>
                  </a:lnTo>
                  <a:lnTo>
                    <a:pt x="790" y="151"/>
                  </a:lnTo>
                  <a:lnTo>
                    <a:pt x="677" y="227"/>
                  </a:lnTo>
                  <a:lnTo>
                    <a:pt x="565" y="302"/>
                  </a:lnTo>
                  <a:lnTo>
                    <a:pt x="452" y="396"/>
                  </a:lnTo>
                  <a:lnTo>
                    <a:pt x="358" y="490"/>
                  </a:lnTo>
                  <a:lnTo>
                    <a:pt x="264" y="603"/>
                  </a:lnTo>
                  <a:lnTo>
                    <a:pt x="188" y="716"/>
                  </a:lnTo>
                  <a:lnTo>
                    <a:pt x="132" y="848"/>
                  </a:lnTo>
                  <a:lnTo>
                    <a:pt x="75" y="960"/>
                  </a:lnTo>
                  <a:lnTo>
                    <a:pt x="38" y="1111"/>
                  </a:lnTo>
                  <a:lnTo>
                    <a:pt x="0" y="1243"/>
                  </a:lnTo>
                  <a:lnTo>
                    <a:pt x="0" y="1393"/>
                  </a:lnTo>
                  <a:lnTo>
                    <a:pt x="0" y="1525"/>
                  </a:lnTo>
                  <a:lnTo>
                    <a:pt x="19" y="1675"/>
                  </a:lnTo>
                  <a:lnTo>
                    <a:pt x="38" y="1826"/>
                  </a:lnTo>
                  <a:lnTo>
                    <a:pt x="94" y="1958"/>
                  </a:lnTo>
                  <a:lnTo>
                    <a:pt x="151" y="2089"/>
                  </a:lnTo>
                  <a:lnTo>
                    <a:pt x="226" y="2221"/>
                  </a:lnTo>
                  <a:lnTo>
                    <a:pt x="301" y="2334"/>
                  </a:lnTo>
                  <a:lnTo>
                    <a:pt x="395" y="2447"/>
                  </a:lnTo>
                  <a:lnTo>
                    <a:pt x="489" y="2541"/>
                  </a:lnTo>
                  <a:lnTo>
                    <a:pt x="602" y="2635"/>
                  </a:lnTo>
                  <a:lnTo>
                    <a:pt x="715" y="2710"/>
                  </a:lnTo>
                  <a:lnTo>
                    <a:pt x="847" y="2767"/>
                  </a:lnTo>
                  <a:lnTo>
                    <a:pt x="979" y="2823"/>
                  </a:lnTo>
                  <a:lnTo>
                    <a:pt x="1110" y="2861"/>
                  </a:lnTo>
                  <a:lnTo>
                    <a:pt x="1242" y="2880"/>
                  </a:lnTo>
                  <a:lnTo>
                    <a:pt x="1392" y="2898"/>
                  </a:lnTo>
                  <a:lnTo>
                    <a:pt x="1524" y="2898"/>
                  </a:lnTo>
                  <a:lnTo>
                    <a:pt x="1675" y="2880"/>
                  </a:lnTo>
                  <a:lnTo>
                    <a:pt x="1825" y="2842"/>
                  </a:lnTo>
                  <a:lnTo>
                    <a:pt x="1957" y="2804"/>
                  </a:lnTo>
                  <a:lnTo>
                    <a:pt x="2089" y="2748"/>
                  </a:lnTo>
                  <a:lnTo>
                    <a:pt x="2220" y="2673"/>
                  </a:lnTo>
                  <a:lnTo>
                    <a:pt x="2333" y="2597"/>
                  </a:lnTo>
                  <a:lnTo>
                    <a:pt x="2446" y="2503"/>
                  </a:lnTo>
                  <a:lnTo>
                    <a:pt x="2540" y="2409"/>
                  </a:lnTo>
                  <a:lnTo>
                    <a:pt x="2634" y="2296"/>
                  </a:lnTo>
                  <a:lnTo>
                    <a:pt x="2710" y="2183"/>
                  </a:lnTo>
                  <a:lnTo>
                    <a:pt x="2766" y="2052"/>
                  </a:lnTo>
                  <a:lnTo>
                    <a:pt x="2822" y="1920"/>
                  </a:lnTo>
                  <a:lnTo>
                    <a:pt x="2860" y="1788"/>
                  </a:lnTo>
                  <a:lnTo>
                    <a:pt x="2879" y="1657"/>
                  </a:lnTo>
                  <a:lnTo>
                    <a:pt x="2898" y="1506"/>
                  </a:lnTo>
                  <a:lnTo>
                    <a:pt x="2898" y="1356"/>
                  </a:lnTo>
                  <a:lnTo>
                    <a:pt x="2879" y="1205"/>
                  </a:lnTo>
                  <a:lnTo>
                    <a:pt x="2841" y="1073"/>
                  </a:lnTo>
                  <a:lnTo>
                    <a:pt x="2804" y="923"/>
                  </a:lnTo>
                  <a:lnTo>
                    <a:pt x="2747" y="791"/>
                  </a:lnTo>
                  <a:lnTo>
                    <a:pt x="2672" y="678"/>
                  </a:lnTo>
                  <a:lnTo>
                    <a:pt x="2597" y="565"/>
                  </a:lnTo>
                  <a:lnTo>
                    <a:pt x="2503" y="452"/>
                  </a:lnTo>
                  <a:lnTo>
                    <a:pt x="2409" y="358"/>
                  </a:lnTo>
                  <a:lnTo>
                    <a:pt x="2296" y="264"/>
                  </a:lnTo>
                  <a:lnTo>
                    <a:pt x="2183" y="189"/>
                  </a:lnTo>
                  <a:lnTo>
                    <a:pt x="2051" y="133"/>
                  </a:lnTo>
                  <a:lnTo>
                    <a:pt x="1919" y="76"/>
                  </a:lnTo>
                  <a:lnTo>
                    <a:pt x="1788" y="39"/>
                  </a:lnTo>
                  <a:lnTo>
                    <a:pt x="165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5" name="Google Shape;1555;p5"/>
            <p:cNvSpPr/>
            <p:nvPr/>
          </p:nvSpPr>
          <p:spPr>
            <a:xfrm>
              <a:off x="5699725" y="4271285"/>
              <a:ext cx="72740" cy="72740"/>
            </a:xfrm>
            <a:custGeom>
              <a:avLst/>
              <a:gdLst/>
              <a:ahLst/>
              <a:cxnLst/>
              <a:rect l="l" t="t" r="r" b="b"/>
              <a:pathLst>
                <a:path w="2898" h="2898" extrusionOk="0">
                  <a:moveTo>
                    <a:pt x="1355" y="0"/>
                  </a:moveTo>
                  <a:lnTo>
                    <a:pt x="1223" y="19"/>
                  </a:lnTo>
                  <a:lnTo>
                    <a:pt x="1073" y="38"/>
                  </a:lnTo>
                  <a:lnTo>
                    <a:pt x="941" y="94"/>
                  </a:lnTo>
                  <a:lnTo>
                    <a:pt x="809" y="151"/>
                  </a:lnTo>
                  <a:lnTo>
                    <a:pt x="678" y="207"/>
                  </a:lnTo>
                  <a:lnTo>
                    <a:pt x="565" y="301"/>
                  </a:lnTo>
                  <a:lnTo>
                    <a:pt x="452" y="376"/>
                  </a:lnTo>
                  <a:lnTo>
                    <a:pt x="358" y="489"/>
                  </a:lnTo>
                  <a:lnTo>
                    <a:pt x="264" y="602"/>
                  </a:lnTo>
                  <a:lnTo>
                    <a:pt x="188" y="715"/>
                  </a:lnTo>
                  <a:lnTo>
                    <a:pt x="132" y="828"/>
                  </a:lnTo>
                  <a:lnTo>
                    <a:pt x="75" y="960"/>
                  </a:lnTo>
                  <a:lnTo>
                    <a:pt x="38" y="1110"/>
                  </a:lnTo>
                  <a:lnTo>
                    <a:pt x="19" y="1242"/>
                  </a:lnTo>
                  <a:lnTo>
                    <a:pt x="0" y="1392"/>
                  </a:lnTo>
                  <a:lnTo>
                    <a:pt x="0" y="1524"/>
                  </a:lnTo>
                  <a:lnTo>
                    <a:pt x="19" y="1675"/>
                  </a:lnTo>
                  <a:lnTo>
                    <a:pt x="57" y="1825"/>
                  </a:lnTo>
                  <a:lnTo>
                    <a:pt x="94" y="1957"/>
                  </a:lnTo>
                  <a:lnTo>
                    <a:pt x="151" y="2089"/>
                  </a:lnTo>
                  <a:lnTo>
                    <a:pt x="226" y="2220"/>
                  </a:lnTo>
                  <a:lnTo>
                    <a:pt x="301" y="2333"/>
                  </a:lnTo>
                  <a:lnTo>
                    <a:pt x="395" y="2446"/>
                  </a:lnTo>
                  <a:lnTo>
                    <a:pt x="489" y="2540"/>
                  </a:lnTo>
                  <a:lnTo>
                    <a:pt x="602" y="2615"/>
                  </a:lnTo>
                  <a:lnTo>
                    <a:pt x="715" y="2691"/>
                  </a:lnTo>
                  <a:lnTo>
                    <a:pt x="847" y="2766"/>
                  </a:lnTo>
                  <a:lnTo>
                    <a:pt x="979" y="2822"/>
                  </a:lnTo>
                  <a:lnTo>
                    <a:pt x="1110" y="2860"/>
                  </a:lnTo>
                  <a:lnTo>
                    <a:pt x="1242" y="2879"/>
                  </a:lnTo>
                  <a:lnTo>
                    <a:pt x="1393" y="2898"/>
                  </a:lnTo>
                  <a:lnTo>
                    <a:pt x="1543" y="2898"/>
                  </a:lnTo>
                  <a:lnTo>
                    <a:pt x="1694" y="2879"/>
                  </a:lnTo>
                  <a:lnTo>
                    <a:pt x="1825" y="2841"/>
                  </a:lnTo>
                  <a:lnTo>
                    <a:pt x="1976" y="2804"/>
                  </a:lnTo>
                  <a:lnTo>
                    <a:pt x="2108" y="2747"/>
                  </a:lnTo>
                  <a:lnTo>
                    <a:pt x="2220" y="2672"/>
                  </a:lnTo>
                  <a:lnTo>
                    <a:pt x="2333" y="2597"/>
                  </a:lnTo>
                  <a:lnTo>
                    <a:pt x="2446" y="2502"/>
                  </a:lnTo>
                  <a:lnTo>
                    <a:pt x="2540" y="2408"/>
                  </a:lnTo>
                  <a:lnTo>
                    <a:pt x="2634" y="2296"/>
                  </a:lnTo>
                  <a:lnTo>
                    <a:pt x="2710" y="2183"/>
                  </a:lnTo>
                  <a:lnTo>
                    <a:pt x="2766" y="2051"/>
                  </a:lnTo>
                  <a:lnTo>
                    <a:pt x="2823" y="1919"/>
                  </a:lnTo>
                  <a:lnTo>
                    <a:pt x="2860" y="1787"/>
                  </a:lnTo>
                  <a:lnTo>
                    <a:pt x="2898" y="1637"/>
                  </a:lnTo>
                  <a:lnTo>
                    <a:pt x="2898" y="1505"/>
                  </a:lnTo>
                  <a:lnTo>
                    <a:pt x="2898" y="1355"/>
                  </a:lnTo>
                  <a:lnTo>
                    <a:pt x="2879" y="1204"/>
                  </a:lnTo>
                  <a:lnTo>
                    <a:pt x="2860" y="1072"/>
                  </a:lnTo>
                  <a:lnTo>
                    <a:pt x="2804" y="922"/>
                  </a:lnTo>
                  <a:lnTo>
                    <a:pt x="2747" y="790"/>
                  </a:lnTo>
                  <a:lnTo>
                    <a:pt x="2672" y="677"/>
                  </a:lnTo>
                  <a:lnTo>
                    <a:pt x="2597" y="546"/>
                  </a:lnTo>
                  <a:lnTo>
                    <a:pt x="2503" y="452"/>
                  </a:lnTo>
                  <a:lnTo>
                    <a:pt x="2409" y="357"/>
                  </a:lnTo>
                  <a:lnTo>
                    <a:pt x="2296" y="263"/>
                  </a:lnTo>
                  <a:lnTo>
                    <a:pt x="2183" y="188"/>
                  </a:lnTo>
                  <a:lnTo>
                    <a:pt x="2051" y="132"/>
                  </a:lnTo>
                  <a:lnTo>
                    <a:pt x="1919" y="75"/>
                  </a:lnTo>
                  <a:lnTo>
                    <a:pt x="1788" y="38"/>
                  </a:lnTo>
                  <a:lnTo>
                    <a:pt x="165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6" name="Google Shape;1556;p5"/>
            <p:cNvSpPr/>
            <p:nvPr/>
          </p:nvSpPr>
          <p:spPr>
            <a:xfrm>
              <a:off x="5379524" y="4520152"/>
              <a:ext cx="72740" cy="72765"/>
            </a:xfrm>
            <a:custGeom>
              <a:avLst/>
              <a:gdLst/>
              <a:ahLst/>
              <a:cxnLst/>
              <a:rect l="l" t="t" r="r" b="b"/>
              <a:pathLst>
                <a:path w="2898" h="2899" extrusionOk="0">
                  <a:moveTo>
                    <a:pt x="1355" y="1"/>
                  </a:moveTo>
                  <a:lnTo>
                    <a:pt x="1204" y="20"/>
                  </a:lnTo>
                  <a:lnTo>
                    <a:pt x="1073" y="38"/>
                  </a:lnTo>
                  <a:lnTo>
                    <a:pt x="922" y="95"/>
                  </a:lnTo>
                  <a:lnTo>
                    <a:pt x="790" y="151"/>
                  </a:lnTo>
                  <a:lnTo>
                    <a:pt x="678" y="208"/>
                  </a:lnTo>
                  <a:lnTo>
                    <a:pt x="565" y="302"/>
                  </a:lnTo>
                  <a:lnTo>
                    <a:pt x="452" y="396"/>
                  </a:lnTo>
                  <a:lnTo>
                    <a:pt x="358" y="490"/>
                  </a:lnTo>
                  <a:lnTo>
                    <a:pt x="264" y="603"/>
                  </a:lnTo>
                  <a:lnTo>
                    <a:pt x="188" y="716"/>
                  </a:lnTo>
                  <a:lnTo>
                    <a:pt x="132" y="848"/>
                  </a:lnTo>
                  <a:lnTo>
                    <a:pt x="75" y="960"/>
                  </a:lnTo>
                  <a:lnTo>
                    <a:pt x="38" y="1111"/>
                  </a:lnTo>
                  <a:lnTo>
                    <a:pt x="0" y="1243"/>
                  </a:lnTo>
                  <a:lnTo>
                    <a:pt x="0" y="1393"/>
                  </a:lnTo>
                  <a:lnTo>
                    <a:pt x="0" y="1525"/>
                  </a:lnTo>
                  <a:lnTo>
                    <a:pt x="19" y="1675"/>
                  </a:lnTo>
                  <a:lnTo>
                    <a:pt x="38" y="1826"/>
                  </a:lnTo>
                  <a:lnTo>
                    <a:pt x="94" y="1958"/>
                  </a:lnTo>
                  <a:lnTo>
                    <a:pt x="151" y="2089"/>
                  </a:lnTo>
                  <a:lnTo>
                    <a:pt x="226" y="2221"/>
                  </a:lnTo>
                  <a:lnTo>
                    <a:pt x="301" y="2334"/>
                  </a:lnTo>
                  <a:lnTo>
                    <a:pt x="395" y="2447"/>
                  </a:lnTo>
                  <a:lnTo>
                    <a:pt x="489" y="2541"/>
                  </a:lnTo>
                  <a:lnTo>
                    <a:pt x="602" y="2616"/>
                  </a:lnTo>
                  <a:lnTo>
                    <a:pt x="715" y="2691"/>
                  </a:lnTo>
                  <a:lnTo>
                    <a:pt x="847" y="2767"/>
                  </a:lnTo>
                  <a:lnTo>
                    <a:pt x="979" y="2823"/>
                  </a:lnTo>
                  <a:lnTo>
                    <a:pt x="1110" y="2861"/>
                  </a:lnTo>
                  <a:lnTo>
                    <a:pt x="1242" y="2880"/>
                  </a:lnTo>
                  <a:lnTo>
                    <a:pt x="1393" y="2898"/>
                  </a:lnTo>
                  <a:lnTo>
                    <a:pt x="1524" y="2898"/>
                  </a:lnTo>
                  <a:lnTo>
                    <a:pt x="1675" y="2880"/>
                  </a:lnTo>
                  <a:lnTo>
                    <a:pt x="1825" y="2842"/>
                  </a:lnTo>
                  <a:lnTo>
                    <a:pt x="1957" y="2804"/>
                  </a:lnTo>
                  <a:lnTo>
                    <a:pt x="2089" y="2748"/>
                  </a:lnTo>
                  <a:lnTo>
                    <a:pt x="2220" y="2673"/>
                  </a:lnTo>
                  <a:lnTo>
                    <a:pt x="2333" y="2597"/>
                  </a:lnTo>
                  <a:lnTo>
                    <a:pt x="2446" y="2503"/>
                  </a:lnTo>
                  <a:lnTo>
                    <a:pt x="2540" y="2409"/>
                  </a:lnTo>
                  <a:lnTo>
                    <a:pt x="2634" y="2296"/>
                  </a:lnTo>
                  <a:lnTo>
                    <a:pt x="2710" y="2183"/>
                  </a:lnTo>
                  <a:lnTo>
                    <a:pt x="2766" y="2052"/>
                  </a:lnTo>
                  <a:lnTo>
                    <a:pt x="2823" y="1920"/>
                  </a:lnTo>
                  <a:lnTo>
                    <a:pt x="2860" y="1788"/>
                  </a:lnTo>
                  <a:lnTo>
                    <a:pt x="2879" y="1657"/>
                  </a:lnTo>
                  <a:lnTo>
                    <a:pt x="2898" y="1506"/>
                  </a:lnTo>
                  <a:lnTo>
                    <a:pt x="2898" y="1356"/>
                  </a:lnTo>
                  <a:lnTo>
                    <a:pt x="2879" y="1205"/>
                  </a:lnTo>
                  <a:lnTo>
                    <a:pt x="2841" y="1073"/>
                  </a:lnTo>
                  <a:lnTo>
                    <a:pt x="2804" y="923"/>
                  </a:lnTo>
                  <a:lnTo>
                    <a:pt x="2747" y="791"/>
                  </a:lnTo>
                  <a:lnTo>
                    <a:pt x="2672" y="678"/>
                  </a:lnTo>
                  <a:lnTo>
                    <a:pt x="2597" y="565"/>
                  </a:lnTo>
                  <a:lnTo>
                    <a:pt x="2503" y="452"/>
                  </a:lnTo>
                  <a:lnTo>
                    <a:pt x="2409" y="358"/>
                  </a:lnTo>
                  <a:lnTo>
                    <a:pt x="2296" y="264"/>
                  </a:lnTo>
                  <a:lnTo>
                    <a:pt x="2183" y="189"/>
                  </a:lnTo>
                  <a:lnTo>
                    <a:pt x="2051" y="133"/>
                  </a:lnTo>
                  <a:lnTo>
                    <a:pt x="1919" y="76"/>
                  </a:lnTo>
                  <a:lnTo>
                    <a:pt x="1788" y="38"/>
                  </a:lnTo>
                  <a:lnTo>
                    <a:pt x="165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557" name="Google Shape;1557;p5"/>
          <p:cNvSpPr/>
          <p:nvPr/>
        </p:nvSpPr>
        <p:spPr>
          <a:xfrm rot="-5400000">
            <a:off x="398900" y="4653400"/>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58" name="Google Shape;1558;p5"/>
          <p:cNvSpPr/>
          <p:nvPr/>
        </p:nvSpPr>
        <p:spPr>
          <a:xfrm rot="-5400000">
            <a:off x="703700" y="4925500"/>
            <a:ext cx="174400" cy="1744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59" name="Google Shape;1559;p5"/>
          <p:cNvSpPr/>
          <p:nvPr/>
        </p:nvSpPr>
        <p:spPr>
          <a:xfrm rot="-5400000" flipH="1">
            <a:off x="11489967" y="5446133"/>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60" name="Google Shape;1560;p5"/>
          <p:cNvSpPr/>
          <p:nvPr/>
        </p:nvSpPr>
        <p:spPr>
          <a:xfrm rot="-5400000" flipH="1">
            <a:off x="11794767" y="5150833"/>
            <a:ext cx="174400" cy="1744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3006386981"/>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589"/>
        <p:cNvGrpSpPr/>
        <p:nvPr/>
      </p:nvGrpSpPr>
      <p:grpSpPr>
        <a:xfrm>
          <a:off x="0" y="0"/>
          <a:ext cx="0" cy="0"/>
          <a:chOff x="0" y="0"/>
          <a:chExt cx="0" cy="0"/>
        </a:xfrm>
      </p:grpSpPr>
      <p:sp>
        <p:nvSpPr>
          <p:cNvPr id="1590" name="Google Shape;1590;p7"/>
          <p:cNvSpPr txBox="1">
            <a:spLocks noGrp="1"/>
          </p:cNvSpPr>
          <p:nvPr>
            <p:ph type="body" idx="1"/>
          </p:nvPr>
        </p:nvSpPr>
        <p:spPr>
          <a:xfrm>
            <a:off x="3033200" y="2338867"/>
            <a:ext cx="6125600" cy="2690800"/>
          </a:xfrm>
          <a:prstGeom prst="rect">
            <a:avLst/>
          </a:prstGeom>
        </p:spPr>
        <p:txBody>
          <a:bodyPr spcFirstLastPara="1" wrap="square" lIns="91425" tIns="91425" rIns="91425" bIns="91425" anchor="ctr" anchorCtr="0">
            <a:noAutofit/>
          </a:bodyPr>
          <a:lstStyle>
            <a:lvl1pPr marL="609585" lvl="0" indent="-440256" rtl="0">
              <a:lnSpc>
                <a:spcPct val="100000"/>
              </a:lnSpc>
              <a:spcBef>
                <a:spcPts val="0"/>
              </a:spcBef>
              <a:spcAft>
                <a:spcPts val="0"/>
              </a:spcAft>
              <a:buClr>
                <a:schemeClr val="accent3"/>
              </a:buClr>
              <a:buSzPts val="1600"/>
              <a:buFont typeface="Nunito Light"/>
              <a:buChar char="●"/>
              <a:defRPr>
                <a:latin typeface="#9Slide03 Quicksand" panose="00000500000000000000" pitchFamily="2" charset="0"/>
              </a:defRPr>
            </a:lvl1pPr>
            <a:lvl2pPr marL="1219170" lvl="1" indent="-440256" rtl="0">
              <a:lnSpc>
                <a:spcPct val="100000"/>
              </a:lnSpc>
              <a:spcBef>
                <a:spcPts val="0"/>
              </a:spcBef>
              <a:spcAft>
                <a:spcPts val="0"/>
              </a:spcAft>
              <a:buSzPts val="1600"/>
              <a:buFont typeface="Nunito Light"/>
              <a:buChar char="○"/>
              <a:defRPr/>
            </a:lvl2pPr>
            <a:lvl3pPr marL="1828754" lvl="2" indent="-431789" rtl="0">
              <a:lnSpc>
                <a:spcPct val="100000"/>
              </a:lnSpc>
              <a:spcBef>
                <a:spcPts val="2133"/>
              </a:spcBef>
              <a:spcAft>
                <a:spcPts val="0"/>
              </a:spcAft>
              <a:buSzPts val="1500"/>
              <a:buFont typeface="Nunito Light"/>
              <a:buChar char="■"/>
              <a:defRPr/>
            </a:lvl3pPr>
            <a:lvl4pPr marL="2438339" lvl="3" indent="-431789" rtl="0">
              <a:lnSpc>
                <a:spcPct val="100000"/>
              </a:lnSpc>
              <a:spcBef>
                <a:spcPts val="2133"/>
              </a:spcBef>
              <a:spcAft>
                <a:spcPts val="0"/>
              </a:spcAft>
              <a:buSzPts val="1500"/>
              <a:buFont typeface="Nunito Light"/>
              <a:buChar char="●"/>
              <a:defRPr/>
            </a:lvl4pPr>
            <a:lvl5pPr marL="3047924" lvl="4" indent="-431789" rtl="0">
              <a:lnSpc>
                <a:spcPct val="100000"/>
              </a:lnSpc>
              <a:spcBef>
                <a:spcPts val="2133"/>
              </a:spcBef>
              <a:spcAft>
                <a:spcPts val="0"/>
              </a:spcAft>
              <a:buSzPts val="1500"/>
              <a:buFont typeface="Nunito Light"/>
              <a:buChar char="○"/>
              <a:defRPr/>
            </a:lvl5pPr>
            <a:lvl6pPr marL="3657509" lvl="5" indent="-431789" rtl="0">
              <a:lnSpc>
                <a:spcPct val="100000"/>
              </a:lnSpc>
              <a:spcBef>
                <a:spcPts val="2133"/>
              </a:spcBef>
              <a:spcAft>
                <a:spcPts val="0"/>
              </a:spcAft>
              <a:buSzPts val="1500"/>
              <a:buFont typeface="Nunito Light"/>
              <a:buChar char="■"/>
              <a:defRPr/>
            </a:lvl6pPr>
            <a:lvl7pPr marL="4267093" lvl="6" indent="-414856" rtl="0">
              <a:lnSpc>
                <a:spcPct val="100000"/>
              </a:lnSpc>
              <a:spcBef>
                <a:spcPts val="2133"/>
              </a:spcBef>
              <a:spcAft>
                <a:spcPts val="0"/>
              </a:spcAft>
              <a:buSzPts val="1300"/>
              <a:buFont typeface="Nunito Light"/>
              <a:buChar char="●"/>
              <a:defRPr/>
            </a:lvl7pPr>
            <a:lvl8pPr marL="4876678" lvl="7" indent="-414856" rtl="0">
              <a:lnSpc>
                <a:spcPct val="100000"/>
              </a:lnSpc>
              <a:spcBef>
                <a:spcPts val="2133"/>
              </a:spcBef>
              <a:spcAft>
                <a:spcPts val="0"/>
              </a:spcAft>
              <a:buSzPts val="1300"/>
              <a:buFont typeface="Nunito Light"/>
              <a:buChar char="○"/>
              <a:defRPr/>
            </a:lvl8pPr>
            <a:lvl9pPr marL="5486263" lvl="8" indent="-431789" rtl="0">
              <a:lnSpc>
                <a:spcPct val="100000"/>
              </a:lnSpc>
              <a:spcBef>
                <a:spcPts val="2133"/>
              </a:spcBef>
              <a:spcAft>
                <a:spcPts val="2133"/>
              </a:spcAft>
              <a:buSzPts val="1500"/>
              <a:buFont typeface="Nunito Light"/>
              <a:buChar char="■"/>
              <a:defRPr/>
            </a:lvl9pPr>
          </a:lstStyle>
          <a:p>
            <a:endParaRPr/>
          </a:p>
        </p:txBody>
      </p:sp>
      <p:sp>
        <p:nvSpPr>
          <p:cNvPr id="1591" name="Google Shape;1591;p7"/>
          <p:cNvSpPr txBox="1">
            <a:spLocks noGrp="1"/>
          </p:cNvSpPr>
          <p:nvPr>
            <p:ph type="title"/>
          </p:nvPr>
        </p:nvSpPr>
        <p:spPr>
          <a:xfrm>
            <a:off x="960000" y="719333"/>
            <a:ext cx="102720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2800"/>
              <a:buNone/>
              <a:defRPr>
                <a:latin typeface="#9Slide07 SVNBango" panose="02000000000000000000" pitchFamily="2" charset="0"/>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1592" name="Google Shape;1592;p7"/>
          <p:cNvSpPr/>
          <p:nvPr/>
        </p:nvSpPr>
        <p:spPr>
          <a:xfrm rot="10800000">
            <a:off x="8142399" y="5217167"/>
            <a:ext cx="4049604" cy="1640831"/>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593" name="Google Shape;1593;p7"/>
          <p:cNvSpPr/>
          <p:nvPr/>
        </p:nvSpPr>
        <p:spPr>
          <a:xfrm rot="-5400000" flipH="1">
            <a:off x="-1204401" y="1204401"/>
            <a:ext cx="4049604" cy="1640831"/>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1594" name="Google Shape;1594;p7"/>
          <p:cNvGrpSpPr/>
          <p:nvPr/>
        </p:nvGrpSpPr>
        <p:grpSpPr>
          <a:xfrm rot="10800000" flipH="1">
            <a:off x="4328114" y="5696801"/>
            <a:ext cx="3535773" cy="2955372"/>
            <a:chOff x="8778750" y="1654938"/>
            <a:chExt cx="2651830" cy="2216529"/>
          </a:xfrm>
        </p:grpSpPr>
        <p:sp>
          <p:nvSpPr>
            <p:cNvPr id="1595" name="Google Shape;1595;p7"/>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6" name="Google Shape;1596;p7"/>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7" name="Google Shape;1597;p7"/>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8" name="Google Shape;1598;p7"/>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9" name="Google Shape;1599;p7"/>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0" name="Google Shape;1600;p7"/>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1" name="Google Shape;1601;p7"/>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2" name="Google Shape;1602;p7"/>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3" name="Google Shape;1603;p7"/>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604" name="Google Shape;1604;p7"/>
          <p:cNvGrpSpPr/>
          <p:nvPr/>
        </p:nvGrpSpPr>
        <p:grpSpPr>
          <a:xfrm>
            <a:off x="10670827" y="283581"/>
            <a:ext cx="1140411" cy="871505"/>
            <a:chOff x="4917157" y="4271285"/>
            <a:chExt cx="855308" cy="653629"/>
          </a:xfrm>
        </p:grpSpPr>
        <p:sp>
          <p:nvSpPr>
            <p:cNvPr id="1605" name="Google Shape;1605;p7"/>
            <p:cNvSpPr/>
            <p:nvPr/>
          </p:nvSpPr>
          <p:spPr>
            <a:xfrm>
              <a:off x="4917157" y="4543294"/>
              <a:ext cx="297561" cy="259785"/>
            </a:xfrm>
            <a:custGeom>
              <a:avLst/>
              <a:gdLst/>
              <a:ahLst/>
              <a:cxnLst/>
              <a:rect l="l" t="t" r="r" b="b"/>
              <a:pathLst>
                <a:path w="11855" h="10350" extrusionOk="0">
                  <a:moveTo>
                    <a:pt x="8543" y="641"/>
                  </a:moveTo>
                  <a:lnTo>
                    <a:pt x="11158" y="5175"/>
                  </a:lnTo>
                  <a:lnTo>
                    <a:pt x="8543" y="9710"/>
                  </a:lnTo>
                  <a:lnTo>
                    <a:pt x="3293" y="9710"/>
                  </a:lnTo>
                  <a:lnTo>
                    <a:pt x="678" y="5175"/>
                  </a:lnTo>
                  <a:lnTo>
                    <a:pt x="3293" y="641"/>
                  </a:lnTo>
                  <a:close/>
                  <a:moveTo>
                    <a:pt x="3124" y="1"/>
                  </a:moveTo>
                  <a:lnTo>
                    <a:pt x="3030" y="20"/>
                  </a:lnTo>
                  <a:lnTo>
                    <a:pt x="2955" y="38"/>
                  </a:lnTo>
                  <a:lnTo>
                    <a:pt x="2898" y="95"/>
                  </a:lnTo>
                  <a:lnTo>
                    <a:pt x="2842" y="151"/>
                  </a:lnTo>
                  <a:lnTo>
                    <a:pt x="38" y="5006"/>
                  </a:lnTo>
                  <a:lnTo>
                    <a:pt x="1" y="5100"/>
                  </a:lnTo>
                  <a:lnTo>
                    <a:pt x="1" y="5175"/>
                  </a:lnTo>
                  <a:lnTo>
                    <a:pt x="1" y="5250"/>
                  </a:lnTo>
                  <a:lnTo>
                    <a:pt x="38" y="5326"/>
                  </a:lnTo>
                  <a:lnTo>
                    <a:pt x="2842" y="10180"/>
                  </a:lnTo>
                  <a:lnTo>
                    <a:pt x="2898" y="10255"/>
                  </a:lnTo>
                  <a:lnTo>
                    <a:pt x="2955" y="10312"/>
                  </a:lnTo>
                  <a:lnTo>
                    <a:pt x="3030" y="10331"/>
                  </a:lnTo>
                  <a:lnTo>
                    <a:pt x="3124" y="10349"/>
                  </a:lnTo>
                  <a:lnTo>
                    <a:pt x="8731" y="10349"/>
                  </a:lnTo>
                  <a:lnTo>
                    <a:pt x="8806" y="10331"/>
                  </a:lnTo>
                  <a:lnTo>
                    <a:pt x="8882" y="10312"/>
                  </a:lnTo>
                  <a:lnTo>
                    <a:pt x="8957" y="10255"/>
                  </a:lnTo>
                  <a:lnTo>
                    <a:pt x="8995" y="10180"/>
                  </a:lnTo>
                  <a:lnTo>
                    <a:pt x="11798" y="5326"/>
                  </a:lnTo>
                  <a:lnTo>
                    <a:pt x="11836" y="5250"/>
                  </a:lnTo>
                  <a:lnTo>
                    <a:pt x="11855" y="5175"/>
                  </a:lnTo>
                  <a:lnTo>
                    <a:pt x="11836" y="5100"/>
                  </a:lnTo>
                  <a:lnTo>
                    <a:pt x="11798" y="5006"/>
                  </a:lnTo>
                  <a:lnTo>
                    <a:pt x="8995" y="151"/>
                  </a:lnTo>
                  <a:lnTo>
                    <a:pt x="8957" y="95"/>
                  </a:lnTo>
                  <a:lnTo>
                    <a:pt x="8882" y="38"/>
                  </a:lnTo>
                  <a:lnTo>
                    <a:pt x="8806" y="20"/>
                  </a:lnTo>
                  <a:lnTo>
                    <a:pt x="87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6" name="Google Shape;1606;p7"/>
            <p:cNvSpPr/>
            <p:nvPr/>
          </p:nvSpPr>
          <p:spPr>
            <a:xfrm>
              <a:off x="5126391" y="4421459"/>
              <a:ext cx="297535" cy="259760"/>
            </a:xfrm>
            <a:custGeom>
              <a:avLst/>
              <a:gdLst/>
              <a:ahLst/>
              <a:cxnLst/>
              <a:rect l="l" t="t" r="r" b="b"/>
              <a:pathLst>
                <a:path w="11854" h="10349" extrusionOk="0">
                  <a:moveTo>
                    <a:pt x="8542" y="640"/>
                  </a:moveTo>
                  <a:lnTo>
                    <a:pt x="11158" y="5175"/>
                  </a:lnTo>
                  <a:lnTo>
                    <a:pt x="8542" y="9709"/>
                  </a:lnTo>
                  <a:lnTo>
                    <a:pt x="3312" y="9709"/>
                  </a:lnTo>
                  <a:lnTo>
                    <a:pt x="677" y="5175"/>
                  </a:lnTo>
                  <a:lnTo>
                    <a:pt x="3312" y="640"/>
                  </a:lnTo>
                  <a:close/>
                  <a:moveTo>
                    <a:pt x="3029" y="0"/>
                  </a:moveTo>
                  <a:lnTo>
                    <a:pt x="2954" y="38"/>
                  </a:lnTo>
                  <a:lnTo>
                    <a:pt x="2898" y="94"/>
                  </a:lnTo>
                  <a:lnTo>
                    <a:pt x="2841" y="151"/>
                  </a:lnTo>
                  <a:lnTo>
                    <a:pt x="38" y="5005"/>
                  </a:lnTo>
                  <a:lnTo>
                    <a:pt x="19" y="5099"/>
                  </a:lnTo>
                  <a:lnTo>
                    <a:pt x="0" y="5175"/>
                  </a:lnTo>
                  <a:lnTo>
                    <a:pt x="19" y="5250"/>
                  </a:lnTo>
                  <a:lnTo>
                    <a:pt x="38" y="5325"/>
                  </a:lnTo>
                  <a:lnTo>
                    <a:pt x="2841" y="10180"/>
                  </a:lnTo>
                  <a:lnTo>
                    <a:pt x="2898" y="10255"/>
                  </a:lnTo>
                  <a:lnTo>
                    <a:pt x="2954" y="10311"/>
                  </a:lnTo>
                  <a:lnTo>
                    <a:pt x="3029" y="10330"/>
                  </a:lnTo>
                  <a:lnTo>
                    <a:pt x="3123" y="10349"/>
                  </a:lnTo>
                  <a:lnTo>
                    <a:pt x="8730" y="10349"/>
                  </a:lnTo>
                  <a:lnTo>
                    <a:pt x="8806" y="10330"/>
                  </a:lnTo>
                  <a:lnTo>
                    <a:pt x="8881" y="10311"/>
                  </a:lnTo>
                  <a:lnTo>
                    <a:pt x="8956" y="10255"/>
                  </a:lnTo>
                  <a:lnTo>
                    <a:pt x="9013" y="10180"/>
                  </a:lnTo>
                  <a:lnTo>
                    <a:pt x="11816" y="5325"/>
                  </a:lnTo>
                  <a:lnTo>
                    <a:pt x="11835" y="5250"/>
                  </a:lnTo>
                  <a:lnTo>
                    <a:pt x="11854" y="5175"/>
                  </a:lnTo>
                  <a:lnTo>
                    <a:pt x="11835" y="5099"/>
                  </a:lnTo>
                  <a:lnTo>
                    <a:pt x="11816" y="5005"/>
                  </a:lnTo>
                  <a:lnTo>
                    <a:pt x="9013" y="151"/>
                  </a:lnTo>
                  <a:lnTo>
                    <a:pt x="8956" y="94"/>
                  </a:lnTo>
                  <a:lnTo>
                    <a:pt x="8881" y="38"/>
                  </a:lnTo>
                  <a:lnTo>
                    <a:pt x="88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7" name="Google Shape;1607;p7"/>
            <p:cNvSpPr/>
            <p:nvPr/>
          </p:nvSpPr>
          <p:spPr>
            <a:xfrm>
              <a:off x="5341272" y="4299598"/>
              <a:ext cx="297535" cy="259785"/>
            </a:xfrm>
            <a:custGeom>
              <a:avLst/>
              <a:gdLst/>
              <a:ahLst/>
              <a:cxnLst/>
              <a:rect l="l" t="t" r="r" b="b"/>
              <a:pathLst>
                <a:path w="11854" h="10350" extrusionOk="0">
                  <a:moveTo>
                    <a:pt x="8542" y="641"/>
                  </a:moveTo>
                  <a:lnTo>
                    <a:pt x="11177" y="5175"/>
                  </a:lnTo>
                  <a:lnTo>
                    <a:pt x="8542" y="9710"/>
                  </a:lnTo>
                  <a:lnTo>
                    <a:pt x="3312" y="9710"/>
                  </a:lnTo>
                  <a:lnTo>
                    <a:pt x="696" y="5175"/>
                  </a:lnTo>
                  <a:lnTo>
                    <a:pt x="3312" y="641"/>
                  </a:lnTo>
                  <a:close/>
                  <a:moveTo>
                    <a:pt x="3048" y="1"/>
                  </a:moveTo>
                  <a:lnTo>
                    <a:pt x="2973" y="39"/>
                  </a:lnTo>
                  <a:lnTo>
                    <a:pt x="2898" y="95"/>
                  </a:lnTo>
                  <a:lnTo>
                    <a:pt x="2860" y="151"/>
                  </a:lnTo>
                  <a:lnTo>
                    <a:pt x="57" y="5006"/>
                  </a:lnTo>
                  <a:lnTo>
                    <a:pt x="19" y="5081"/>
                  </a:lnTo>
                  <a:lnTo>
                    <a:pt x="0" y="5175"/>
                  </a:lnTo>
                  <a:lnTo>
                    <a:pt x="19" y="5251"/>
                  </a:lnTo>
                  <a:lnTo>
                    <a:pt x="57" y="5326"/>
                  </a:lnTo>
                  <a:lnTo>
                    <a:pt x="2860" y="10180"/>
                  </a:lnTo>
                  <a:lnTo>
                    <a:pt x="2898" y="10255"/>
                  </a:lnTo>
                  <a:lnTo>
                    <a:pt x="2973" y="10312"/>
                  </a:lnTo>
                  <a:lnTo>
                    <a:pt x="3048" y="10331"/>
                  </a:lnTo>
                  <a:lnTo>
                    <a:pt x="3124" y="10350"/>
                  </a:lnTo>
                  <a:lnTo>
                    <a:pt x="8731" y="10350"/>
                  </a:lnTo>
                  <a:lnTo>
                    <a:pt x="8825" y="10331"/>
                  </a:lnTo>
                  <a:lnTo>
                    <a:pt x="8900" y="10312"/>
                  </a:lnTo>
                  <a:lnTo>
                    <a:pt x="8956" y="10255"/>
                  </a:lnTo>
                  <a:lnTo>
                    <a:pt x="9013" y="10180"/>
                  </a:lnTo>
                  <a:lnTo>
                    <a:pt x="11816" y="5326"/>
                  </a:lnTo>
                  <a:lnTo>
                    <a:pt x="11854" y="5251"/>
                  </a:lnTo>
                  <a:lnTo>
                    <a:pt x="11854" y="5175"/>
                  </a:lnTo>
                  <a:lnTo>
                    <a:pt x="11854" y="5081"/>
                  </a:lnTo>
                  <a:lnTo>
                    <a:pt x="11816" y="5006"/>
                  </a:lnTo>
                  <a:lnTo>
                    <a:pt x="9013" y="151"/>
                  </a:lnTo>
                  <a:lnTo>
                    <a:pt x="8956" y="95"/>
                  </a:lnTo>
                  <a:lnTo>
                    <a:pt x="8900" y="39"/>
                  </a:lnTo>
                  <a:lnTo>
                    <a:pt x="88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8" name="Google Shape;1608;p7"/>
            <p:cNvSpPr/>
            <p:nvPr/>
          </p:nvSpPr>
          <p:spPr>
            <a:xfrm>
              <a:off x="5552363" y="4299598"/>
              <a:ext cx="191764" cy="16089"/>
            </a:xfrm>
            <a:custGeom>
              <a:avLst/>
              <a:gdLst/>
              <a:ahLst/>
              <a:cxnLst/>
              <a:rect l="l" t="t" r="r" b="b"/>
              <a:pathLst>
                <a:path w="7640" h="641" extrusionOk="0">
                  <a:moveTo>
                    <a:pt x="264" y="1"/>
                  </a:moveTo>
                  <a:lnTo>
                    <a:pt x="208" y="20"/>
                  </a:lnTo>
                  <a:lnTo>
                    <a:pt x="151" y="57"/>
                  </a:lnTo>
                  <a:lnTo>
                    <a:pt x="95" y="95"/>
                  </a:lnTo>
                  <a:lnTo>
                    <a:pt x="57" y="133"/>
                  </a:lnTo>
                  <a:lnTo>
                    <a:pt x="38" y="189"/>
                  </a:lnTo>
                  <a:lnTo>
                    <a:pt x="20" y="246"/>
                  </a:lnTo>
                  <a:lnTo>
                    <a:pt x="1" y="321"/>
                  </a:lnTo>
                  <a:lnTo>
                    <a:pt x="20" y="377"/>
                  </a:lnTo>
                  <a:lnTo>
                    <a:pt x="38" y="434"/>
                  </a:lnTo>
                  <a:lnTo>
                    <a:pt x="57" y="490"/>
                  </a:lnTo>
                  <a:lnTo>
                    <a:pt x="95" y="547"/>
                  </a:lnTo>
                  <a:lnTo>
                    <a:pt x="151" y="584"/>
                  </a:lnTo>
                  <a:lnTo>
                    <a:pt x="208" y="603"/>
                  </a:lnTo>
                  <a:lnTo>
                    <a:pt x="264" y="622"/>
                  </a:lnTo>
                  <a:lnTo>
                    <a:pt x="321" y="641"/>
                  </a:lnTo>
                  <a:lnTo>
                    <a:pt x="7320" y="641"/>
                  </a:lnTo>
                  <a:lnTo>
                    <a:pt x="7376" y="622"/>
                  </a:lnTo>
                  <a:lnTo>
                    <a:pt x="7452" y="603"/>
                  </a:lnTo>
                  <a:lnTo>
                    <a:pt x="7508" y="584"/>
                  </a:lnTo>
                  <a:lnTo>
                    <a:pt x="7546" y="547"/>
                  </a:lnTo>
                  <a:lnTo>
                    <a:pt x="7583" y="490"/>
                  </a:lnTo>
                  <a:lnTo>
                    <a:pt x="7621" y="434"/>
                  </a:lnTo>
                  <a:lnTo>
                    <a:pt x="7640" y="377"/>
                  </a:lnTo>
                  <a:lnTo>
                    <a:pt x="7640" y="321"/>
                  </a:lnTo>
                  <a:lnTo>
                    <a:pt x="7640" y="246"/>
                  </a:lnTo>
                  <a:lnTo>
                    <a:pt x="7621" y="189"/>
                  </a:lnTo>
                  <a:lnTo>
                    <a:pt x="7583" y="133"/>
                  </a:lnTo>
                  <a:lnTo>
                    <a:pt x="7546" y="95"/>
                  </a:lnTo>
                  <a:lnTo>
                    <a:pt x="7508" y="57"/>
                  </a:lnTo>
                  <a:lnTo>
                    <a:pt x="7452" y="20"/>
                  </a:lnTo>
                  <a:lnTo>
                    <a:pt x="73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9" name="Google Shape;1609;p7"/>
            <p:cNvSpPr/>
            <p:nvPr/>
          </p:nvSpPr>
          <p:spPr>
            <a:xfrm>
              <a:off x="5126391" y="4665154"/>
              <a:ext cx="297535" cy="259760"/>
            </a:xfrm>
            <a:custGeom>
              <a:avLst/>
              <a:gdLst/>
              <a:ahLst/>
              <a:cxnLst/>
              <a:rect l="l" t="t" r="r" b="b"/>
              <a:pathLst>
                <a:path w="11854" h="10349" extrusionOk="0">
                  <a:moveTo>
                    <a:pt x="8542" y="640"/>
                  </a:moveTo>
                  <a:lnTo>
                    <a:pt x="11158" y="5175"/>
                  </a:lnTo>
                  <a:lnTo>
                    <a:pt x="8542" y="9709"/>
                  </a:lnTo>
                  <a:lnTo>
                    <a:pt x="3312" y="9709"/>
                  </a:lnTo>
                  <a:lnTo>
                    <a:pt x="677" y="5175"/>
                  </a:lnTo>
                  <a:lnTo>
                    <a:pt x="3312" y="640"/>
                  </a:lnTo>
                  <a:close/>
                  <a:moveTo>
                    <a:pt x="3123" y="0"/>
                  </a:moveTo>
                  <a:lnTo>
                    <a:pt x="3029" y="19"/>
                  </a:lnTo>
                  <a:lnTo>
                    <a:pt x="2954" y="38"/>
                  </a:lnTo>
                  <a:lnTo>
                    <a:pt x="2898" y="94"/>
                  </a:lnTo>
                  <a:lnTo>
                    <a:pt x="2841" y="151"/>
                  </a:lnTo>
                  <a:lnTo>
                    <a:pt x="38" y="5024"/>
                  </a:lnTo>
                  <a:lnTo>
                    <a:pt x="19" y="5099"/>
                  </a:lnTo>
                  <a:lnTo>
                    <a:pt x="0" y="5175"/>
                  </a:lnTo>
                  <a:lnTo>
                    <a:pt x="19" y="5250"/>
                  </a:lnTo>
                  <a:lnTo>
                    <a:pt x="38" y="5325"/>
                  </a:lnTo>
                  <a:lnTo>
                    <a:pt x="2841" y="10198"/>
                  </a:lnTo>
                  <a:lnTo>
                    <a:pt x="2898" y="10255"/>
                  </a:lnTo>
                  <a:lnTo>
                    <a:pt x="2954" y="10311"/>
                  </a:lnTo>
                  <a:lnTo>
                    <a:pt x="3029" y="10330"/>
                  </a:lnTo>
                  <a:lnTo>
                    <a:pt x="3123" y="10349"/>
                  </a:lnTo>
                  <a:lnTo>
                    <a:pt x="8730" y="10349"/>
                  </a:lnTo>
                  <a:lnTo>
                    <a:pt x="8806" y="10330"/>
                  </a:lnTo>
                  <a:lnTo>
                    <a:pt x="8881" y="10311"/>
                  </a:lnTo>
                  <a:lnTo>
                    <a:pt x="8956" y="10255"/>
                  </a:lnTo>
                  <a:lnTo>
                    <a:pt x="9013" y="10198"/>
                  </a:lnTo>
                  <a:lnTo>
                    <a:pt x="11816" y="5325"/>
                  </a:lnTo>
                  <a:lnTo>
                    <a:pt x="11835" y="5250"/>
                  </a:lnTo>
                  <a:lnTo>
                    <a:pt x="11854" y="5175"/>
                  </a:lnTo>
                  <a:lnTo>
                    <a:pt x="11835" y="5099"/>
                  </a:lnTo>
                  <a:lnTo>
                    <a:pt x="11816" y="5024"/>
                  </a:lnTo>
                  <a:lnTo>
                    <a:pt x="9013" y="151"/>
                  </a:lnTo>
                  <a:lnTo>
                    <a:pt x="8956" y="94"/>
                  </a:lnTo>
                  <a:lnTo>
                    <a:pt x="8881" y="38"/>
                  </a:lnTo>
                  <a:lnTo>
                    <a:pt x="8806" y="19"/>
                  </a:lnTo>
                  <a:lnTo>
                    <a:pt x="8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0" name="Google Shape;1610;p7"/>
            <p:cNvSpPr/>
            <p:nvPr/>
          </p:nvSpPr>
          <p:spPr>
            <a:xfrm>
              <a:off x="5098053" y="4514956"/>
              <a:ext cx="72740" cy="72765"/>
            </a:xfrm>
            <a:custGeom>
              <a:avLst/>
              <a:gdLst/>
              <a:ahLst/>
              <a:cxnLst/>
              <a:rect l="l" t="t" r="r" b="b"/>
              <a:pathLst>
                <a:path w="2898" h="2899" extrusionOk="0">
                  <a:moveTo>
                    <a:pt x="1355" y="1"/>
                  </a:moveTo>
                  <a:lnTo>
                    <a:pt x="1204" y="20"/>
                  </a:lnTo>
                  <a:lnTo>
                    <a:pt x="1073" y="39"/>
                  </a:lnTo>
                  <a:lnTo>
                    <a:pt x="922" y="95"/>
                  </a:lnTo>
                  <a:lnTo>
                    <a:pt x="790" y="151"/>
                  </a:lnTo>
                  <a:lnTo>
                    <a:pt x="677" y="227"/>
                  </a:lnTo>
                  <a:lnTo>
                    <a:pt x="565" y="302"/>
                  </a:lnTo>
                  <a:lnTo>
                    <a:pt x="452" y="396"/>
                  </a:lnTo>
                  <a:lnTo>
                    <a:pt x="358" y="490"/>
                  </a:lnTo>
                  <a:lnTo>
                    <a:pt x="264" y="603"/>
                  </a:lnTo>
                  <a:lnTo>
                    <a:pt x="188" y="716"/>
                  </a:lnTo>
                  <a:lnTo>
                    <a:pt x="132" y="848"/>
                  </a:lnTo>
                  <a:lnTo>
                    <a:pt x="75" y="960"/>
                  </a:lnTo>
                  <a:lnTo>
                    <a:pt x="38" y="1111"/>
                  </a:lnTo>
                  <a:lnTo>
                    <a:pt x="0" y="1243"/>
                  </a:lnTo>
                  <a:lnTo>
                    <a:pt x="0" y="1393"/>
                  </a:lnTo>
                  <a:lnTo>
                    <a:pt x="0" y="1525"/>
                  </a:lnTo>
                  <a:lnTo>
                    <a:pt x="19" y="1675"/>
                  </a:lnTo>
                  <a:lnTo>
                    <a:pt x="38" y="1826"/>
                  </a:lnTo>
                  <a:lnTo>
                    <a:pt x="94" y="1958"/>
                  </a:lnTo>
                  <a:lnTo>
                    <a:pt x="151" y="2089"/>
                  </a:lnTo>
                  <a:lnTo>
                    <a:pt x="226" y="2221"/>
                  </a:lnTo>
                  <a:lnTo>
                    <a:pt x="301" y="2334"/>
                  </a:lnTo>
                  <a:lnTo>
                    <a:pt x="395" y="2447"/>
                  </a:lnTo>
                  <a:lnTo>
                    <a:pt x="489" y="2541"/>
                  </a:lnTo>
                  <a:lnTo>
                    <a:pt x="602" y="2635"/>
                  </a:lnTo>
                  <a:lnTo>
                    <a:pt x="715" y="2710"/>
                  </a:lnTo>
                  <a:lnTo>
                    <a:pt x="847" y="2767"/>
                  </a:lnTo>
                  <a:lnTo>
                    <a:pt x="979" y="2823"/>
                  </a:lnTo>
                  <a:lnTo>
                    <a:pt x="1110" y="2861"/>
                  </a:lnTo>
                  <a:lnTo>
                    <a:pt x="1242" y="2880"/>
                  </a:lnTo>
                  <a:lnTo>
                    <a:pt x="1392" y="2898"/>
                  </a:lnTo>
                  <a:lnTo>
                    <a:pt x="1524" y="2898"/>
                  </a:lnTo>
                  <a:lnTo>
                    <a:pt x="1675" y="2880"/>
                  </a:lnTo>
                  <a:lnTo>
                    <a:pt x="1825" y="2842"/>
                  </a:lnTo>
                  <a:lnTo>
                    <a:pt x="1957" y="2804"/>
                  </a:lnTo>
                  <a:lnTo>
                    <a:pt x="2089" y="2748"/>
                  </a:lnTo>
                  <a:lnTo>
                    <a:pt x="2220" y="2673"/>
                  </a:lnTo>
                  <a:lnTo>
                    <a:pt x="2333" y="2597"/>
                  </a:lnTo>
                  <a:lnTo>
                    <a:pt x="2446" y="2503"/>
                  </a:lnTo>
                  <a:lnTo>
                    <a:pt x="2540" y="2409"/>
                  </a:lnTo>
                  <a:lnTo>
                    <a:pt x="2634" y="2296"/>
                  </a:lnTo>
                  <a:lnTo>
                    <a:pt x="2710" y="2183"/>
                  </a:lnTo>
                  <a:lnTo>
                    <a:pt x="2766" y="2052"/>
                  </a:lnTo>
                  <a:lnTo>
                    <a:pt x="2822" y="1920"/>
                  </a:lnTo>
                  <a:lnTo>
                    <a:pt x="2860" y="1788"/>
                  </a:lnTo>
                  <a:lnTo>
                    <a:pt x="2879" y="1657"/>
                  </a:lnTo>
                  <a:lnTo>
                    <a:pt x="2898" y="1506"/>
                  </a:lnTo>
                  <a:lnTo>
                    <a:pt x="2898" y="1356"/>
                  </a:lnTo>
                  <a:lnTo>
                    <a:pt x="2879" y="1205"/>
                  </a:lnTo>
                  <a:lnTo>
                    <a:pt x="2841" y="1073"/>
                  </a:lnTo>
                  <a:lnTo>
                    <a:pt x="2804" y="923"/>
                  </a:lnTo>
                  <a:lnTo>
                    <a:pt x="2747" y="791"/>
                  </a:lnTo>
                  <a:lnTo>
                    <a:pt x="2672" y="678"/>
                  </a:lnTo>
                  <a:lnTo>
                    <a:pt x="2597" y="565"/>
                  </a:lnTo>
                  <a:lnTo>
                    <a:pt x="2503" y="452"/>
                  </a:lnTo>
                  <a:lnTo>
                    <a:pt x="2409" y="358"/>
                  </a:lnTo>
                  <a:lnTo>
                    <a:pt x="2296" y="264"/>
                  </a:lnTo>
                  <a:lnTo>
                    <a:pt x="2183" y="189"/>
                  </a:lnTo>
                  <a:lnTo>
                    <a:pt x="2051" y="133"/>
                  </a:lnTo>
                  <a:lnTo>
                    <a:pt x="1919" y="76"/>
                  </a:lnTo>
                  <a:lnTo>
                    <a:pt x="1788" y="39"/>
                  </a:lnTo>
                  <a:lnTo>
                    <a:pt x="165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1" name="Google Shape;1611;p7"/>
            <p:cNvSpPr/>
            <p:nvPr/>
          </p:nvSpPr>
          <p:spPr>
            <a:xfrm>
              <a:off x="5699725" y="4271285"/>
              <a:ext cx="72740" cy="72740"/>
            </a:xfrm>
            <a:custGeom>
              <a:avLst/>
              <a:gdLst/>
              <a:ahLst/>
              <a:cxnLst/>
              <a:rect l="l" t="t" r="r" b="b"/>
              <a:pathLst>
                <a:path w="2898" h="2898" extrusionOk="0">
                  <a:moveTo>
                    <a:pt x="1355" y="0"/>
                  </a:moveTo>
                  <a:lnTo>
                    <a:pt x="1223" y="19"/>
                  </a:lnTo>
                  <a:lnTo>
                    <a:pt x="1073" y="38"/>
                  </a:lnTo>
                  <a:lnTo>
                    <a:pt x="941" y="94"/>
                  </a:lnTo>
                  <a:lnTo>
                    <a:pt x="809" y="151"/>
                  </a:lnTo>
                  <a:lnTo>
                    <a:pt x="678" y="207"/>
                  </a:lnTo>
                  <a:lnTo>
                    <a:pt x="565" y="301"/>
                  </a:lnTo>
                  <a:lnTo>
                    <a:pt x="452" y="376"/>
                  </a:lnTo>
                  <a:lnTo>
                    <a:pt x="358" y="489"/>
                  </a:lnTo>
                  <a:lnTo>
                    <a:pt x="264" y="602"/>
                  </a:lnTo>
                  <a:lnTo>
                    <a:pt x="188" y="715"/>
                  </a:lnTo>
                  <a:lnTo>
                    <a:pt x="132" y="828"/>
                  </a:lnTo>
                  <a:lnTo>
                    <a:pt x="75" y="960"/>
                  </a:lnTo>
                  <a:lnTo>
                    <a:pt x="38" y="1110"/>
                  </a:lnTo>
                  <a:lnTo>
                    <a:pt x="19" y="1242"/>
                  </a:lnTo>
                  <a:lnTo>
                    <a:pt x="0" y="1392"/>
                  </a:lnTo>
                  <a:lnTo>
                    <a:pt x="0" y="1524"/>
                  </a:lnTo>
                  <a:lnTo>
                    <a:pt x="19" y="1675"/>
                  </a:lnTo>
                  <a:lnTo>
                    <a:pt x="57" y="1825"/>
                  </a:lnTo>
                  <a:lnTo>
                    <a:pt x="94" y="1957"/>
                  </a:lnTo>
                  <a:lnTo>
                    <a:pt x="151" y="2089"/>
                  </a:lnTo>
                  <a:lnTo>
                    <a:pt x="226" y="2220"/>
                  </a:lnTo>
                  <a:lnTo>
                    <a:pt x="301" y="2333"/>
                  </a:lnTo>
                  <a:lnTo>
                    <a:pt x="395" y="2446"/>
                  </a:lnTo>
                  <a:lnTo>
                    <a:pt x="489" y="2540"/>
                  </a:lnTo>
                  <a:lnTo>
                    <a:pt x="602" y="2615"/>
                  </a:lnTo>
                  <a:lnTo>
                    <a:pt x="715" y="2691"/>
                  </a:lnTo>
                  <a:lnTo>
                    <a:pt x="847" y="2766"/>
                  </a:lnTo>
                  <a:lnTo>
                    <a:pt x="979" y="2822"/>
                  </a:lnTo>
                  <a:lnTo>
                    <a:pt x="1110" y="2860"/>
                  </a:lnTo>
                  <a:lnTo>
                    <a:pt x="1242" y="2879"/>
                  </a:lnTo>
                  <a:lnTo>
                    <a:pt x="1393" y="2898"/>
                  </a:lnTo>
                  <a:lnTo>
                    <a:pt x="1543" y="2898"/>
                  </a:lnTo>
                  <a:lnTo>
                    <a:pt x="1694" y="2879"/>
                  </a:lnTo>
                  <a:lnTo>
                    <a:pt x="1825" y="2841"/>
                  </a:lnTo>
                  <a:lnTo>
                    <a:pt x="1976" y="2804"/>
                  </a:lnTo>
                  <a:lnTo>
                    <a:pt x="2108" y="2747"/>
                  </a:lnTo>
                  <a:lnTo>
                    <a:pt x="2220" y="2672"/>
                  </a:lnTo>
                  <a:lnTo>
                    <a:pt x="2333" y="2597"/>
                  </a:lnTo>
                  <a:lnTo>
                    <a:pt x="2446" y="2502"/>
                  </a:lnTo>
                  <a:lnTo>
                    <a:pt x="2540" y="2408"/>
                  </a:lnTo>
                  <a:lnTo>
                    <a:pt x="2634" y="2296"/>
                  </a:lnTo>
                  <a:lnTo>
                    <a:pt x="2710" y="2183"/>
                  </a:lnTo>
                  <a:lnTo>
                    <a:pt x="2766" y="2051"/>
                  </a:lnTo>
                  <a:lnTo>
                    <a:pt x="2823" y="1919"/>
                  </a:lnTo>
                  <a:lnTo>
                    <a:pt x="2860" y="1787"/>
                  </a:lnTo>
                  <a:lnTo>
                    <a:pt x="2898" y="1637"/>
                  </a:lnTo>
                  <a:lnTo>
                    <a:pt x="2898" y="1505"/>
                  </a:lnTo>
                  <a:lnTo>
                    <a:pt x="2898" y="1355"/>
                  </a:lnTo>
                  <a:lnTo>
                    <a:pt x="2879" y="1204"/>
                  </a:lnTo>
                  <a:lnTo>
                    <a:pt x="2860" y="1072"/>
                  </a:lnTo>
                  <a:lnTo>
                    <a:pt x="2804" y="922"/>
                  </a:lnTo>
                  <a:lnTo>
                    <a:pt x="2747" y="790"/>
                  </a:lnTo>
                  <a:lnTo>
                    <a:pt x="2672" y="677"/>
                  </a:lnTo>
                  <a:lnTo>
                    <a:pt x="2597" y="546"/>
                  </a:lnTo>
                  <a:lnTo>
                    <a:pt x="2503" y="452"/>
                  </a:lnTo>
                  <a:lnTo>
                    <a:pt x="2409" y="357"/>
                  </a:lnTo>
                  <a:lnTo>
                    <a:pt x="2296" y="263"/>
                  </a:lnTo>
                  <a:lnTo>
                    <a:pt x="2183" y="188"/>
                  </a:lnTo>
                  <a:lnTo>
                    <a:pt x="2051" y="132"/>
                  </a:lnTo>
                  <a:lnTo>
                    <a:pt x="1919" y="75"/>
                  </a:lnTo>
                  <a:lnTo>
                    <a:pt x="1788" y="38"/>
                  </a:lnTo>
                  <a:lnTo>
                    <a:pt x="165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2" name="Google Shape;1612;p7"/>
            <p:cNvSpPr/>
            <p:nvPr/>
          </p:nvSpPr>
          <p:spPr>
            <a:xfrm>
              <a:off x="5379524" y="4520152"/>
              <a:ext cx="72740" cy="72765"/>
            </a:xfrm>
            <a:custGeom>
              <a:avLst/>
              <a:gdLst/>
              <a:ahLst/>
              <a:cxnLst/>
              <a:rect l="l" t="t" r="r" b="b"/>
              <a:pathLst>
                <a:path w="2898" h="2899" extrusionOk="0">
                  <a:moveTo>
                    <a:pt x="1355" y="1"/>
                  </a:moveTo>
                  <a:lnTo>
                    <a:pt x="1204" y="20"/>
                  </a:lnTo>
                  <a:lnTo>
                    <a:pt x="1073" y="38"/>
                  </a:lnTo>
                  <a:lnTo>
                    <a:pt x="922" y="95"/>
                  </a:lnTo>
                  <a:lnTo>
                    <a:pt x="790" y="151"/>
                  </a:lnTo>
                  <a:lnTo>
                    <a:pt x="678" y="208"/>
                  </a:lnTo>
                  <a:lnTo>
                    <a:pt x="565" y="302"/>
                  </a:lnTo>
                  <a:lnTo>
                    <a:pt x="452" y="396"/>
                  </a:lnTo>
                  <a:lnTo>
                    <a:pt x="358" y="490"/>
                  </a:lnTo>
                  <a:lnTo>
                    <a:pt x="264" y="603"/>
                  </a:lnTo>
                  <a:lnTo>
                    <a:pt x="188" y="716"/>
                  </a:lnTo>
                  <a:lnTo>
                    <a:pt x="132" y="848"/>
                  </a:lnTo>
                  <a:lnTo>
                    <a:pt x="75" y="960"/>
                  </a:lnTo>
                  <a:lnTo>
                    <a:pt x="38" y="1111"/>
                  </a:lnTo>
                  <a:lnTo>
                    <a:pt x="0" y="1243"/>
                  </a:lnTo>
                  <a:lnTo>
                    <a:pt x="0" y="1393"/>
                  </a:lnTo>
                  <a:lnTo>
                    <a:pt x="0" y="1525"/>
                  </a:lnTo>
                  <a:lnTo>
                    <a:pt x="19" y="1675"/>
                  </a:lnTo>
                  <a:lnTo>
                    <a:pt x="38" y="1826"/>
                  </a:lnTo>
                  <a:lnTo>
                    <a:pt x="94" y="1958"/>
                  </a:lnTo>
                  <a:lnTo>
                    <a:pt x="151" y="2089"/>
                  </a:lnTo>
                  <a:lnTo>
                    <a:pt x="226" y="2221"/>
                  </a:lnTo>
                  <a:lnTo>
                    <a:pt x="301" y="2334"/>
                  </a:lnTo>
                  <a:lnTo>
                    <a:pt x="395" y="2447"/>
                  </a:lnTo>
                  <a:lnTo>
                    <a:pt x="489" y="2541"/>
                  </a:lnTo>
                  <a:lnTo>
                    <a:pt x="602" y="2616"/>
                  </a:lnTo>
                  <a:lnTo>
                    <a:pt x="715" y="2691"/>
                  </a:lnTo>
                  <a:lnTo>
                    <a:pt x="847" y="2767"/>
                  </a:lnTo>
                  <a:lnTo>
                    <a:pt x="979" y="2823"/>
                  </a:lnTo>
                  <a:lnTo>
                    <a:pt x="1110" y="2861"/>
                  </a:lnTo>
                  <a:lnTo>
                    <a:pt x="1242" y="2880"/>
                  </a:lnTo>
                  <a:lnTo>
                    <a:pt x="1393" y="2898"/>
                  </a:lnTo>
                  <a:lnTo>
                    <a:pt x="1524" y="2898"/>
                  </a:lnTo>
                  <a:lnTo>
                    <a:pt x="1675" y="2880"/>
                  </a:lnTo>
                  <a:lnTo>
                    <a:pt x="1825" y="2842"/>
                  </a:lnTo>
                  <a:lnTo>
                    <a:pt x="1957" y="2804"/>
                  </a:lnTo>
                  <a:lnTo>
                    <a:pt x="2089" y="2748"/>
                  </a:lnTo>
                  <a:lnTo>
                    <a:pt x="2220" y="2673"/>
                  </a:lnTo>
                  <a:lnTo>
                    <a:pt x="2333" y="2597"/>
                  </a:lnTo>
                  <a:lnTo>
                    <a:pt x="2446" y="2503"/>
                  </a:lnTo>
                  <a:lnTo>
                    <a:pt x="2540" y="2409"/>
                  </a:lnTo>
                  <a:lnTo>
                    <a:pt x="2634" y="2296"/>
                  </a:lnTo>
                  <a:lnTo>
                    <a:pt x="2710" y="2183"/>
                  </a:lnTo>
                  <a:lnTo>
                    <a:pt x="2766" y="2052"/>
                  </a:lnTo>
                  <a:lnTo>
                    <a:pt x="2823" y="1920"/>
                  </a:lnTo>
                  <a:lnTo>
                    <a:pt x="2860" y="1788"/>
                  </a:lnTo>
                  <a:lnTo>
                    <a:pt x="2879" y="1657"/>
                  </a:lnTo>
                  <a:lnTo>
                    <a:pt x="2898" y="1506"/>
                  </a:lnTo>
                  <a:lnTo>
                    <a:pt x="2898" y="1356"/>
                  </a:lnTo>
                  <a:lnTo>
                    <a:pt x="2879" y="1205"/>
                  </a:lnTo>
                  <a:lnTo>
                    <a:pt x="2841" y="1073"/>
                  </a:lnTo>
                  <a:lnTo>
                    <a:pt x="2804" y="923"/>
                  </a:lnTo>
                  <a:lnTo>
                    <a:pt x="2747" y="791"/>
                  </a:lnTo>
                  <a:lnTo>
                    <a:pt x="2672" y="678"/>
                  </a:lnTo>
                  <a:lnTo>
                    <a:pt x="2597" y="565"/>
                  </a:lnTo>
                  <a:lnTo>
                    <a:pt x="2503" y="452"/>
                  </a:lnTo>
                  <a:lnTo>
                    <a:pt x="2409" y="358"/>
                  </a:lnTo>
                  <a:lnTo>
                    <a:pt x="2296" y="264"/>
                  </a:lnTo>
                  <a:lnTo>
                    <a:pt x="2183" y="189"/>
                  </a:lnTo>
                  <a:lnTo>
                    <a:pt x="2051" y="133"/>
                  </a:lnTo>
                  <a:lnTo>
                    <a:pt x="1919" y="76"/>
                  </a:lnTo>
                  <a:lnTo>
                    <a:pt x="1788" y="38"/>
                  </a:lnTo>
                  <a:lnTo>
                    <a:pt x="165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613" name="Google Shape;1613;p7"/>
          <p:cNvSpPr/>
          <p:nvPr/>
        </p:nvSpPr>
        <p:spPr>
          <a:xfrm rot="-5400000">
            <a:off x="11575233" y="1155100"/>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14" name="Google Shape;1614;p7"/>
          <p:cNvSpPr/>
          <p:nvPr/>
        </p:nvSpPr>
        <p:spPr>
          <a:xfrm rot="-5400000">
            <a:off x="11880033" y="1454800"/>
            <a:ext cx="146800" cy="146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1615" name="Google Shape;1615;p7"/>
          <p:cNvGrpSpPr/>
          <p:nvPr/>
        </p:nvGrpSpPr>
        <p:grpSpPr>
          <a:xfrm>
            <a:off x="513518" y="5843201"/>
            <a:ext cx="1229333" cy="668633"/>
            <a:chOff x="1470950" y="1480875"/>
            <a:chExt cx="922000" cy="501475"/>
          </a:xfrm>
        </p:grpSpPr>
        <p:sp>
          <p:nvSpPr>
            <p:cNvPr id="1616" name="Google Shape;1616;p7"/>
            <p:cNvSpPr/>
            <p:nvPr/>
          </p:nvSpPr>
          <p:spPr>
            <a:xfrm>
              <a:off x="1470950" y="1602250"/>
              <a:ext cx="296375" cy="258750"/>
            </a:xfrm>
            <a:custGeom>
              <a:avLst/>
              <a:gdLst/>
              <a:ahLst/>
              <a:cxnLst/>
              <a:rect l="l" t="t" r="r" b="b"/>
              <a:pathLst>
                <a:path w="11855" h="10350" extrusionOk="0">
                  <a:moveTo>
                    <a:pt x="8543" y="640"/>
                  </a:moveTo>
                  <a:lnTo>
                    <a:pt x="11159" y="5175"/>
                  </a:lnTo>
                  <a:lnTo>
                    <a:pt x="8543" y="9709"/>
                  </a:lnTo>
                  <a:lnTo>
                    <a:pt x="3312" y="9709"/>
                  </a:lnTo>
                  <a:lnTo>
                    <a:pt x="678" y="5175"/>
                  </a:lnTo>
                  <a:lnTo>
                    <a:pt x="3312" y="640"/>
                  </a:lnTo>
                  <a:close/>
                  <a:moveTo>
                    <a:pt x="3030" y="0"/>
                  </a:moveTo>
                  <a:lnTo>
                    <a:pt x="2955" y="38"/>
                  </a:lnTo>
                  <a:lnTo>
                    <a:pt x="2899" y="94"/>
                  </a:lnTo>
                  <a:lnTo>
                    <a:pt x="2842" y="151"/>
                  </a:lnTo>
                  <a:lnTo>
                    <a:pt x="39" y="5005"/>
                  </a:lnTo>
                  <a:lnTo>
                    <a:pt x="1" y="5081"/>
                  </a:lnTo>
                  <a:lnTo>
                    <a:pt x="1" y="5175"/>
                  </a:lnTo>
                  <a:lnTo>
                    <a:pt x="1" y="5250"/>
                  </a:lnTo>
                  <a:lnTo>
                    <a:pt x="39" y="5325"/>
                  </a:lnTo>
                  <a:lnTo>
                    <a:pt x="2842" y="10180"/>
                  </a:lnTo>
                  <a:lnTo>
                    <a:pt x="2899" y="10255"/>
                  </a:lnTo>
                  <a:lnTo>
                    <a:pt x="2955" y="10311"/>
                  </a:lnTo>
                  <a:lnTo>
                    <a:pt x="3030" y="10330"/>
                  </a:lnTo>
                  <a:lnTo>
                    <a:pt x="3124" y="10349"/>
                  </a:lnTo>
                  <a:lnTo>
                    <a:pt x="8731" y="10349"/>
                  </a:lnTo>
                  <a:lnTo>
                    <a:pt x="8807" y="10330"/>
                  </a:lnTo>
                  <a:lnTo>
                    <a:pt x="8882" y="10311"/>
                  </a:lnTo>
                  <a:lnTo>
                    <a:pt x="8957" y="10255"/>
                  </a:lnTo>
                  <a:lnTo>
                    <a:pt x="8995" y="10180"/>
                  </a:lnTo>
                  <a:lnTo>
                    <a:pt x="11798" y="5325"/>
                  </a:lnTo>
                  <a:lnTo>
                    <a:pt x="11836" y="5250"/>
                  </a:lnTo>
                  <a:lnTo>
                    <a:pt x="11855" y="5175"/>
                  </a:lnTo>
                  <a:lnTo>
                    <a:pt x="11836" y="5081"/>
                  </a:lnTo>
                  <a:lnTo>
                    <a:pt x="11798" y="5005"/>
                  </a:lnTo>
                  <a:lnTo>
                    <a:pt x="8995" y="151"/>
                  </a:lnTo>
                  <a:lnTo>
                    <a:pt x="8957" y="94"/>
                  </a:lnTo>
                  <a:lnTo>
                    <a:pt x="8882" y="38"/>
                  </a:lnTo>
                  <a:lnTo>
                    <a:pt x="88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7" name="Google Shape;1617;p7"/>
            <p:cNvSpPr/>
            <p:nvPr/>
          </p:nvSpPr>
          <p:spPr>
            <a:xfrm>
              <a:off x="1679350" y="1480875"/>
              <a:ext cx="296375" cy="258750"/>
            </a:xfrm>
            <a:custGeom>
              <a:avLst/>
              <a:gdLst/>
              <a:ahLst/>
              <a:cxnLst/>
              <a:rect l="l" t="t" r="r" b="b"/>
              <a:pathLst>
                <a:path w="11855" h="10350" extrusionOk="0">
                  <a:moveTo>
                    <a:pt x="8543" y="641"/>
                  </a:moveTo>
                  <a:lnTo>
                    <a:pt x="11177" y="5175"/>
                  </a:lnTo>
                  <a:lnTo>
                    <a:pt x="8543" y="9710"/>
                  </a:lnTo>
                  <a:lnTo>
                    <a:pt x="3312" y="9710"/>
                  </a:lnTo>
                  <a:lnTo>
                    <a:pt x="696" y="5175"/>
                  </a:lnTo>
                  <a:lnTo>
                    <a:pt x="3312" y="641"/>
                  </a:lnTo>
                  <a:close/>
                  <a:moveTo>
                    <a:pt x="3048" y="1"/>
                  </a:moveTo>
                  <a:lnTo>
                    <a:pt x="2973" y="39"/>
                  </a:lnTo>
                  <a:lnTo>
                    <a:pt x="2898" y="95"/>
                  </a:lnTo>
                  <a:lnTo>
                    <a:pt x="2841" y="151"/>
                  </a:lnTo>
                  <a:lnTo>
                    <a:pt x="38" y="5006"/>
                  </a:lnTo>
                  <a:lnTo>
                    <a:pt x="19" y="5081"/>
                  </a:lnTo>
                  <a:lnTo>
                    <a:pt x="0" y="5175"/>
                  </a:lnTo>
                  <a:lnTo>
                    <a:pt x="19" y="5251"/>
                  </a:lnTo>
                  <a:lnTo>
                    <a:pt x="38" y="5326"/>
                  </a:lnTo>
                  <a:lnTo>
                    <a:pt x="2841" y="10180"/>
                  </a:lnTo>
                  <a:lnTo>
                    <a:pt x="2898" y="10256"/>
                  </a:lnTo>
                  <a:lnTo>
                    <a:pt x="2973" y="10293"/>
                  </a:lnTo>
                  <a:lnTo>
                    <a:pt x="3048" y="10331"/>
                  </a:lnTo>
                  <a:lnTo>
                    <a:pt x="3124" y="10350"/>
                  </a:lnTo>
                  <a:lnTo>
                    <a:pt x="8731" y="10350"/>
                  </a:lnTo>
                  <a:lnTo>
                    <a:pt x="8825" y="10331"/>
                  </a:lnTo>
                  <a:lnTo>
                    <a:pt x="8900" y="10293"/>
                  </a:lnTo>
                  <a:lnTo>
                    <a:pt x="8956" y="10256"/>
                  </a:lnTo>
                  <a:lnTo>
                    <a:pt x="9013" y="10180"/>
                  </a:lnTo>
                  <a:lnTo>
                    <a:pt x="11816" y="5326"/>
                  </a:lnTo>
                  <a:lnTo>
                    <a:pt x="11835" y="5251"/>
                  </a:lnTo>
                  <a:lnTo>
                    <a:pt x="11854" y="5175"/>
                  </a:lnTo>
                  <a:lnTo>
                    <a:pt x="11835" y="5081"/>
                  </a:lnTo>
                  <a:lnTo>
                    <a:pt x="11816" y="5006"/>
                  </a:lnTo>
                  <a:lnTo>
                    <a:pt x="9013" y="151"/>
                  </a:lnTo>
                  <a:lnTo>
                    <a:pt x="8956" y="95"/>
                  </a:lnTo>
                  <a:lnTo>
                    <a:pt x="8900" y="39"/>
                  </a:lnTo>
                  <a:lnTo>
                    <a:pt x="88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8" name="Google Shape;1618;p7"/>
            <p:cNvSpPr/>
            <p:nvPr/>
          </p:nvSpPr>
          <p:spPr>
            <a:xfrm>
              <a:off x="1893375" y="1602250"/>
              <a:ext cx="296375" cy="258750"/>
            </a:xfrm>
            <a:custGeom>
              <a:avLst/>
              <a:gdLst/>
              <a:ahLst/>
              <a:cxnLst/>
              <a:rect l="l" t="t" r="r" b="b"/>
              <a:pathLst>
                <a:path w="11855" h="10350" extrusionOk="0">
                  <a:moveTo>
                    <a:pt x="8561" y="640"/>
                  </a:moveTo>
                  <a:lnTo>
                    <a:pt x="11177" y="5175"/>
                  </a:lnTo>
                  <a:lnTo>
                    <a:pt x="8561" y="9709"/>
                  </a:lnTo>
                  <a:lnTo>
                    <a:pt x="3312" y="9709"/>
                  </a:lnTo>
                  <a:lnTo>
                    <a:pt x="697" y="5175"/>
                  </a:lnTo>
                  <a:lnTo>
                    <a:pt x="3312" y="640"/>
                  </a:lnTo>
                  <a:close/>
                  <a:moveTo>
                    <a:pt x="3048" y="0"/>
                  </a:moveTo>
                  <a:lnTo>
                    <a:pt x="2973" y="38"/>
                  </a:lnTo>
                  <a:lnTo>
                    <a:pt x="2898" y="94"/>
                  </a:lnTo>
                  <a:lnTo>
                    <a:pt x="2860" y="151"/>
                  </a:lnTo>
                  <a:lnTo>
                    <a:pt x="57" y="5005"/>
                  </a:lnTo>
                  <a:lnTo>
                    <a:pt x="19" y="5081"/>
                  </a:lnTo>
                  <a:lnTo>
                    <a:pt x="0" y="5175"/>
                  </a:lnTo>
                  <a:lnTo>
                    <a:pt x="19" y="5250"/>
                  </a:lnTo>
                  <a:lnTo>
                    <a:pt x="57" y="5325"/>
                  </a:lnTo>
                  <a:lnTo>
                    <a:pt x="2860" y="10180"/>
                  </a:lnTo>
                  <a:lnTo>
                    <a:pt x="2898" y="10255"/>
                  </a:lnTo>
                  <a:lnTo>
                    <a:pt x="2973" y="10311"/>
                  </a:lnTo>
                  <a:lnTo>
                    <a:pt x="3048" y="10330"/>
                  </a:lnTo>
                  <a:lnTo>
                    <a:pt x="3124" y="10349"/>
                  </a:lnTo>
                  <a:lnTo>
                    <a:pt x="8731" y="10349"/>
                  </a:lnTo>
                  <a:lnTo>
                    <a:pt x="8825" y="10330"/>
                  </a:lnTo>
                  <a:lnTo>
                    <a:pt x="8900" y="10311"/>
                  </a:lnTo>
                  <a:lnTo>
                    <a:pt x="8957" y="10255"/>
                  </a:lnTo>
                  <a:lnTo>
                    <a:pt x="9013" y="10180"/>
                  </a:lnTo>
                  <a:lnTo>
                    <a:pt x="11817" y="5325"/>
                  </a:lnTo>
                  <a:lnTo>
                    <a:pt x="11854" y="5250"/>
                  </a:lnTo>
                  <a:lnTo>
                    <a:pt x="11854" y="5175"/>
                  </a:lnTo>
                  <a:lnTo>
                    <a:pt x="11854" y="5081"/>
                  </a:lnTo>
                  <a:lnTo>
                    <a:pt x="11817" y="5005"/>
                  </a:lnTo>
                  <a:lnTo>
                    <a:pt x="9013" y="151"/>
                  </a:lnTo>
                  <a:lnTo>
                    <a:pt x="8957" y="94"/>
                  </a:lnTo>
                  <a:lnTo>
                    <a:pt x="8900" y="38"/>
                  </a:lnTo>
                  <a:lnTo>
                    <a:pt x="88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9" name="Google Shape;1619;p7"/>
            <p:cNvSpPr/>
            <p:nvPr/>
          </p:nvSpPr>
          <p:spPr>
            <a:xfrm>
              <a:off x="2096575" y="1723600"/>
              <a:ext cx="296375" cy="258750"/>
            </a:xfrm>
            <a:custGeom>
              <a:avLst/>
              <a:gdLst/>
              <a:ahLst/>
              <a:cxnLst/>
              <a:rect l="l" t="t" r="r" b="b"/>
              <a:pathLst>
                <a:path w="11855" h="10350" extrusionOk="0">
                  <a:moveTo>
                    <a:pt x="8543" y="641"/>
                  </a:moveTo>
                  <a:lnTo>
                    <a:pt x="11158" y="5175"/>
                  </a:lnTo>
                  <a:lnTo>
                    <a:pt x="8543" y="9710"/>
                  </a:lnTo>
                  <a:lnTo>
                    <a:pt x="3312" y="9710"/>
                  </a:lnTo>
                  <a:lnTo>
                    <a:pt x="678" y="5175"/>
                  </a:lnTo>
                  <a:lnTo>
                    <a:pt x="3312" y="641"/>
                  </a:lnTo>
                  <a:close/>
                  <a:moveTo>
                    <a:pt x="3030" y="1"/>
                  </a:moveTo>
                  <a:lnTo>
                    <a:pt x="2955" y="38"/>
                  </a:lnTo>
                  <a:lnTo>
                    <a:pt x="2898" y="95"/>
                  </a:lnTo>
                  <a:lnTo>
                    <a:pt x="2842" y="151"/>
                  </a:lnTo>
                  <a:lnTo>
                    <a:pt x="38" y="5006"/>
                  </a:lnTo>
                  <a:lnTo>
                    <a:pt x="1" y="5100"/>
                  </a:lnTo>
                  <a:lnTo>
                    <a:pt x="1" y="5175"/>
                  </a:lnTo>
                  <a:lnTo>
                    <a:pt x="1" y="5250"/>
                  </a:lnTo>
                  <a:lnTo>
                    <a:pt x="38" y="5326"/>
                  </a:lnTo>
                  <a:lnTo>
                    <a:pt x="2842" y="10180"/>
                  </a:lnTo>
                  <a:lnTo>
                    <a:pt x="2898" y="10255"/>
                  </a:lnTo>
                  <a:lnTo>
                    <a:pt x="2955" y="10312"/>
                  </a:lnTo>
                  <a:lnTo>
                    <a:pt x="3030" y="10331"/>
                  </a:lnTo>
                  <a:lnTo>
                    <a:pt x="3124" y="10349"/>
                  </a:lnTo>
                  <a:lnTo>
                    <a:pt x="8731" y="10349"/>
                  </a:lnTo>
                  <a:lnTo>
                    <a:pt x="8806" y="10331"/>
                  </a:lnTo>
                  <a:lnTo>
                    <a:pt x="8882" y="10312"/>
                  </a:lnTo>
                  <a:lnTo>
                    <a:pt x="8957" y="10255"/>
                  </a:lnTo>
                  <a:lnTo>
                    <a:pt x="8995" y="10180"/>
                  </a:lnTo>
                  <a:lnTo>
                    <a:pt x="11798" y="5326"/>
                  </a:lnTo>
                  <a:lnTo>
                    <a:pt x="11836" y="5250"/>
                  </a:lnTo>
                  <a:lnTo>
                    <a:pt x="11855" y="5175"/>
                  </a:lnTo>
                  <a:lnTo>
                    <a:pt x="11836" y="5100"/>
                  </a:lnTo>
                  <a:lnTo>
                    <a:pt x="11798" y="5006"/>
                  </a:lnTo>
                  <a:lnTo>
                    <a:pt x="8995" y="151"/>
                  </a:lnTo>
                  <a:lnTo>
                    <a:pt x="8957" y="95"/>
                  </a:lnTo>
                  <a:lnTo>
                    <a:pt x="8882" y="38"/>
                  </a:lnTo>
                  <a:lnTo>
                    <a:pt x="88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0" name="Google Shape;1620;p7"/>
            <p:cNvSpPr/>
            <p:nvPr/>
          </p:nvSpPr>
          <p:spPr>
            <a:xfrm>
              <a:off x="1679350" y="1723600"/>
              <a:ext cx="296375" cy="258750"/>
            </a:xfrm>
            <a:custGeom>
              <a:avLst/>
              <a:gdLst/>
              <a:ahLst/>
              <a:cxnLst/>
              <a:rect l="l" t="t" r="r" b="b"/>
              <a:pathLst>
                <a:path w="11855" h="10350" extrusionOk="0">
                  <a:moveTo>
                    <a:pt x="8543" y="641"/>
                  </a:moveTo>
                  <a:lnTo>
                    <a:pt x="11177" y="5175"/>
                  </a:lnTo>
                  <a:lnTo>
                    <a:pt x="8543" y="9710"/>
                  </a:lnTo>
                  <a:lnTo>
                    <a:pt x="3312" y="9710"/>
                  </a:lnTo>
                  <a:lnTo>
                    <a:pt x="696" y="5175"/>
                  </a:lnTo>
                  <a:lnTo>
                    <a:pt x="3312" y="641"/>
                  </a:lnTo>
                  <a:close/>
                  <a:moveTo>
                    <a:pt x="3048" y="1"/>
                  </a:moveTo>
                  <a:lnTo>
                    <a:pt x="2973" y="38"/>
                  </a:lnTo>
                  <a:lnTo>
                    <a:pt x="2898" y="95"/>
                  </a:lnTo>
                  <a:lnTo>
                    <a:pt x="2841" y="151"/>
                  </a:lnTo>
                  <a:lnTo>
                    <a:pt x="38" y="5006"/>
                  </a:lnTo>
                  <a:lnTo>
                    <a:pt x="19" y="5100"/>
                  </a:lnTo>
                  <a:lnTo>
                    <a:pt x="0" y="5175"/>
                  </a:lnTo>
                  <a:lnTo>
                    <a:pt x="19" y="5250"/>
                  </a:lnTo>
                  <a:lnTo>
                    <a:pt x="38" y="5326"/>
                  </a:lnTo>
                  <a:lnTo>
                    <a:pt x="2841" y="10180"/>
                  </a:lnTo>
                  <a:lnTo>
                    <a:pt x="2898" y="10255"/>
                  </a:lnTo>
                  <a:lnTo>
                    <a:pt x="2973" y="10312"/>
                  </a:lnTo>
                  <a:lnTo>
                    <a:pt x="3048" y="10331"/>
                  </a:lnTo>
                  <a:lnTo>
                    <a:pt x="3124" y="10349"/>
                  </a:lnTo>
                  <a:lnTo>
                    <a:pt x="8731" y="10349"/>
                  </a:lnTo>
                  <a:lnTo>
                    <a:pt x="8825" y="10331"/>
                  </a:lnTo>
                  <a:lnTo>
                    <a:pt x="8900" y="10312"/>
                  </a:lnTo>
                  <a:lnTo>
                    <a:pt x="8956" y="10255"/>
                  </a:lnTo>
                  <a:lnTo>
                    <a:pt x="9013" y="10180"/>
                  </a:lnTo>
                  <a:lnTo>
                    <a:pt x="11816" y="5326"/>
                  </a:lnTo>
                  <a:lnTo>
                    <a:pt x="11835" y="5250"/>
                  </a:lnTo>
                  <a:lnTo>
                    <a:pt x="11854" y="5175"/>
                  </a:lnTo>
                  <a:lnTo>
                    <a:pt x="11835" y="5100"/>
                  </a:lnTo>
                  <a:lnTo>
                    <a:pt x="11816" y="5006"/>
                  </a:lnTo>
                  <a:lnTo>
                    <a:pt x="9013" y="151"/>
                  </a:lnTo>
                  <a:lnTo>
                    <a:pt x="8956" y="95"/>
                  </a:lnTo>
                  <a:lnTo>
                    <a:pt x="8900" y="38"/>
                  </a:lnTo>
                  <a:lnTo>
                    <a:pt x="88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1" name="Google Shape;1621;p7"/>
            <p:cNvSpPr/>
            <p:nvPr/>
          </p:nvSpPr>
          <p:spPr>
            <a:xfrm>
              <a:off x="1723100" y="1695375"/>
              <a:ext cx="72450" cy="72475"/>
            </a:xfrm>
            <a:custGeom>
              <a:avLst/>
              <a:gdLst/>
              <a:ahLst/>
              <a:cxnLst/>
              <a:rect l="l" t="t" r="r" b="b"/>
              <a:pathLst>
                <a:path w="2898" h="2899" extrusionOk="0">
                  <a:moveTo>
                    <a:pt x="1355" y="1"/>
                  </a:moveTo>
                  <a:lnTo>
                    <a:pt x="1204" y="20"/>
                  </a:lnTo>
                  <a:lnTo>
                    <a:pt x="1073" y="39"/>
                  </a:lnTo>
                  <a:lnTo>
                    <a:pt x="922" y="95"/>
                  </a:lnTo>
                  <a:lnTo>
                    <a:pt x="790" y="151"/>
                  </a:lnTo>
                  <a:lnTo>
                    <a:pt x="677" y="208"/>
                  </a:lnTo>
                  <a:lnTo>
                    <a:pt x="565" y="302"/>
                  </a:lnTo>
                  <a:lnTo>
                    <a:pt x="452" y="396"/>
                  </a:lnTo>
                  <a:lnTo>
                    <a:pt x="358" y="490"/>
                  </a:lnTo>
                  <a:lnTo>
                    <a:pt x="264" y="603"/>
                  </a:lnTo>
                  <a:lnTo>
                    <a:pt x="188" y="716"/>
                  </a:lnTo>
                  <a:lnTo>
                    <a:pt x="132" y="848"/>
                  </a:lnTo>
                  <a:lnTo>
                    <a:pt x="75" y="961"/>
                  </a:lnTo>
                  <a:lnTo>
                    <a:pt x="38" y="1111"/>
                  </a:lnTo>
                  <a:lnTo>
                    <a:pt x="0" y="1243"/>
                  </a:lnTo>
                  <a:lnTo>
                    <a:pt x="0" y="1393"/>
                  </a:lnTo>
                  <a:lnTo>
                    <a:pt x="0" y="1525"/>
                  </a:lnTo>
                  <a:lnTo>
                    <a:pt x="19" y="1676"/>
                  </a:lnTo>
                  <a:lnTo>
                    <a:pt x="38" y="1826"/>
                  </a:lnTo>
                  <a:lnTo>
                    <a:pt x="94" y="1958"/>
                  </a:lnTo>
                  <a:lnTo>
                    <a:pt x="151" y="2089"/>
                  </a:lnTo>
                  <a:lnTo>
                    <a:pt x="207" y="2221"/>
                  </a:lnTo>
                  <a:lnTo>
                    <a:pt x="301" y="2334"/>
                  </a:lnTo>
                  <a:lnTo>
                    <a:pt x="395" y="2447"/>
                  </a:lnTo>
                  <a:lnTo>
                    <a:pt x="489" y="2541"/>
                  </a:lnTo>
                  <a:lnTo>
                    <a:pt x="602" y="2616"/>
                  </a:lnTo>
                  <a:lnTo>
                    <a:pt x="715" y="2710"/>
                  </a:lnTo>
                  <a:lnTo>
                    <a:pt x="847" y="2767"/>
                  </a:lnTo>
                  <a:lnTo>
                    <a:pt x="960" y="2823"/>
                  </a:lnTo>
                  <a:lnTo>
                    <a:pt x="1110" y="2861"/>
                  </a:lnTo>
                  <a:lnTo>
                    <a:pt x="1242" y="2880"/>
                  </a:lnTo>
                  <a:lnTo>
                    <a:pt x="1392" y="2899"/>
                  </a:lnTo>
                  <a:lnTo>
                    <a:pt x="1524" y="2899"/>
                  </a:lnTo>
                  <a:lnTo>
                    <a:pt x="1675" y="2880"/>
                  </a:lnTo>
                  <a:lnTo>
                    <a:pt x="1825" y="2842"/>
                  </a:lnTo>
                  <a:lnTo>
                    <a:pt x="1957" y="2804"/>
                  </a:lnTo>
                  <a:lnTo>
                    <a:pt x="2089" y="2748"/>
                  </a:lnTo>
                  <a:lnTo>
                    <a:pt x="2220" y="2673"/>
                  </a:lnTo>
                  <a:lnTo>
                    <a:pt x="2333" y="2597"/>
                  </a:lnTo>
                  <a:lnTo>
                    <a:pt x="2446" y="2503"/>
                  </a:lnTo>
                  <a:lnTo>
                    <a:pt x="2540" y="2409"/>
                  </a:lnTo>
                  <a:lnTo>
                    <a:pt x="2615" y="2296"/>
                  </a:lnTo>
                  <a:lnTo>
                    <a:pt x="2710" y="2184"/>
                  </a:lnTo>
                  <a:lnTo>
                    <a:pt x="2766" y="2052"/>
                  </a:lnTo>
                  <a:lnTo>
                    <a:pt x="2822" y="1920"/>
                  </a:lnTo>
                  <a:lnTo>
                    <a:pt x="2860" y="1788"/>
                  </a:lnTo>
                  <a:lnTo>
                    <a:pt x="2879" y="1657"/>
                  </a:lnTo>
                  <a:lnTo>
                    <a:pt x="2898" y="1506"/>
                  </a:lnTo>
                  <a:lnTo>
                    <a:pt x="2898" y="1356"/>
                  </a:lnTo>
                  <a:lnTo>
                    <a:pt x="2879" y="1205"/>
                  </a:lnTo>
                  <a:lnTo>
                    <a:pt x="2841" y="1073"/>
                  </a:lnTo>
                  <a:lnTo>
                    <a:pt x="2804" y="923"/>
                  </a:lnTo>
                  <a:lnTo>
                    <a:pt x="2747" y="791"/>
                  </a:lnTo>
                  <a:lnTo>
                    <a:pt x="2672" y="678"/>
                  </a:lnTo>
                  <a:lnTo>
                    <a:pt x="2597" y="565"/>
                  </a:lnTo>
                  <a:lnTo>
                    <a:pt x="2503" y="452"/>
                  </a:lnTo>
                  <a:lnTo>
                    <a:pt x="2408" y="358"/>
                  </a:lnTo>
                  <a:lnTo>
                    <a:pt x="2296" y="264"/>
                  </a:lnTo>
                  <a:lnTo>
                    <a:pt x="2183" y="189"/>
                  </a:lnTo>
                  <a:lnTo>
                    <a:pt x="2051" y="133"/>
                  </a:lnTo>
                  <a:lnTo>
                    <a:pt x="1919" y="76"/>
                  </a:lnTo>
                  <a:lnTo>
                    <a:pt x="1788" y="39"/>
                  </a:lnTo>
                  <a:lnTo>
                    <a:pt x="165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2" name="Google Shape;1622;p7"/>
            <p:cNvSpPr/>
            <p:nvPr/>
          </p:nvSpPr>
          <p:spPr>
            <a:xfrm>
              <a:off x="1931475" y="1574025"/>
              <a:ext cx="72475" cy="72475"/>
            </a:xfrm>
            <a:custGeom>
              <a:avLst/>
              <a:gdLst/>
              <a:ahLst/>
              <a:cxnLst/>
              <a:rect l="l" t="t" r="r" b="b"/>
              <a:pathLst>
                <a:path w="2899" h="2899" extrusionOk="0">
                  <a:moveTo>
                    <a:pt x="1374" y="0"/>
                  </a:moveTo>
                  <a:lnTo>
                    <a:pt x="1223" y="19"/>
                  </a:lnTo>
                  <a:lnTo>
                    <a:pt x="1073" y="38"/>
                  </a:lnTo>
                  <a:lnTo>
                    <a:pt x="941" y="95"/>
                  </a:lnTo>
                  <a:lnTo>
                    <a:pt x="809" y="151"/>
                  </a:lnTo>
                  <a:lnTo>
                    <a:pt x="678" y="207"/>
                  </a:lnTo>
                  <a:lnTo>
                    <a:pt x="565" y="302"/>
                  </a:lnTo>
                  <a:lnTo>
                    <a:pt x="452" y="396"/>
                  </a:lnTo>
                  <a:lnTo>
                    <a:pt x="358" y="490"/>
                  </a:lnTo>
                  <a:lnTo>
                    <a:pt x="264" y="603"/>
                  </a:lnTo>
                  <a:lnTo>
                    <a:pt x="189" y="715"/>
                  </a:lnTo>
                  <a:lnTo>
                    <a:pt x="132" y="828"/>
                  </a:lnTo>
                  <a:lnTo>
                    <a:pt x="76" y="960"/>
                  </a:lnTo>
                  <a:lnTo>
                    <a:pt x="38" y="1111"/>
                  </a:lnTo>
                  <a:lnTo>
                    <a:pt x="19" y="1242"/>
                  </a:lnTo>
                  <a:lnTo>
                    <a:pt x="0" y="1393"/>
                  </a:lnTo>
                  <a:lnTo>
                    <a:pt x="0" y="1525"/>
                  </a:lnTo>
                  <a:lnTo>
                    <a:pt x="19" y="1675"/>
                  </a:lnTo>
                  <a:lnTo>
                    <a:pt x="57" y="1826"/>
                  </a:lnTo>
                  <a:lnTo>
                    <a:pt x="94" y="1957"/>
                  </a:lnTo>
                  <a:lnTo>
                    <a:pt x="151" y="2089"/>
                  </a:lnTo>
                  <a:lnTo>
                    <a:pt x="226" y="2221"/>
                  </a:lnTo>
                  <a:lnTo>
                    <a:pt x="301" y="2334"/>
                  </a:lnTo>
                  <a:lnTo>
                    <a:pt x="396" y="2447"/>
                  </a:lnTo>
                  <a:lnTo>
                    <a:pt x="490" y="2541"/>
                  </a:lnTo>
                  <a:lnTo>
                    <a:pt x="603" y="2616"/>
                  </a:lnTo>
                  <a:lnTo>
                    <a:pt x="715" y="2691"/>
                  </a:lnTo>
                  <a:lnTo>
                    <a:pt x="847" y="2766"/>
                  </a:lnTo>
                  <a:lnTo>
                    <a:pt x="979" y="2823"/>
                  </a:lnTo>
                  <a:lnTo>
                    <a:pt x="1111" y="2860"/>
                  </a:lnTo>
                  <a:lnTo>
                    <a:pt x="1242" y="2879"/>
                  </a:lnTo>
                  <a:lnTo>
                    <a:pt x="1393" y="2898"/>
                  </a:lnTo>
                  <a:lnTo>
                    <a:pt x="1543" y="2898"/>
                  </a:lnTo>
                  <a:lnTo>
                    <a:pt x="1694" y="2879"/>
                  </a:lnTo>
                  <a:lnTo>
                    <a:pt x="1826" y="2842"/>
                  </a:lnTo>
                  <a:lnTo>
                    <a:pt x="1976" y="2804"/>
                  </a:lnTo>
                  <a:lnTo>
                    <a:pt x="2108" y="2748"/>
                  </a:lnTo>
                  <a:lnTo>
                    <a:pt x="2221" y="2672"/>
                  </a:lnTo>
                  <a:lnTo>
                    <a:pt x="2334" y="2597"/>
                  </a:lnTo>
                  <a:lnTo>
                    <a:pt x="2446" y="2503"/>
                  </a:lnTo>
                  <a:lnTo>
                    <a:pt x="2541" y="2409"/>
                  </a:lnTo>
                  <a:lnTo>
                    <a:pt x="2635" y="2296"/>
                  </a:lnTo>
                  <a:lnTo>
                    <a:pt x="2710" y="2183"/>
                  </a:lnTo>
                  <a:lnTo>
                    <a:pt x="2766" y="2051"/>
                  </a:lnTo>
                  <a:lnTo>
                    <a:pt x="2823" y="1920"/>
                  </a:lnTo>
                  <a:lnTo>
                    <a:pt x="2860" y="1788"/>
                  </a:lnTo>
                  <a:lnTo>
                    <a:pt x="2898" y="1656"/>
                  </a:lnTo>
                  <a:lnTo>
                    <a:pt x="2898" y="1506"/>
                  </a:lnTo>
                  <a:lnTo>
                    <a:pt x="2898" y="1355"/>
                  </a:lnTo>
                  <a:lnTo>
                    <a:pt x="2879" y="1205"/>
                  </a:lnTo>
                  <a:lnTo>
                    <a:pt x="2860" y="1073"/>
                  </a:lnTo>
                  <a:lnTo>
                    <a:pt x="2804" y="922"/>
                  </a:lnTo>
                  <a:lnTo>
                    <a:pt x="2747" y="791"/>
                  </a:lnTo>
                  <a:lnTo>
                    <a:pt x="2691" y="678"/>
                  </a:lnTo>
                  <a:lnTo>
                    <a:pt x="2597" y="565"/>
                  </a:lnTo>
                  <a:lnTo>
                    <a:pt x="2503" y="452"/>
                  </a:lnTo>
                  <a:lnTo>
                    <a:pt x="2409" y="358"/>
                  </a:lnTo>
                  <a:lnTo>
                    <a:pt x="2296" y="264"/>
                  </a:lnTo>
                  <a:lnTo>
                    <a:pt x="2183" y="189"/>
                  </a:lnTo>
                  <a:lnTo>
                    <a:pt x="2051" y="132"/>
                  </a:lnTo>
                  <a:lnTo>
                    <a:pt x="1938" y="76"/>
                  </a:lnTo>
                  <a:lnTo>
                    <a:pt x="1788" y="38"/>
                  </a:lnTo>
                  <a:lnTo>
                    <a:pt x="165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3" name="Google Shape;1623;p7"/>
            <p:cNvSpPr/>
            <p:nvPr/>
          </p:nvSpPr>
          <p:spPr>
            <a:xfrm>
              <a:off x="2068350" y="1806875"/>
              <a:ext cx="72475" cy="72925"/>
            </a:xfrm>
            <a:custGeom>
              <a:avLst/>
              <a:gdLst/>
              <a:ahLst/>
              <a:cxnLst/>
              <a:rect l="l" t="t" r="r" b="b"/>
              <a:pathLst>
                <a:path w="2899" h="2917" extrusionOk="0">
                  <a:moveTo>
                    <a:pt x="1355" y="0"/>
                  </a:moveTo>
                  <a:lnTo>
                    <a:pt x="1205" y="19"/>
                  </a:lnTo>
                  <a:lnTo>
                    <a:pt x="1073" y="57"/>
                  </a:lnTo>
                  <a:lnTo>
                    <a:pt x="923" y="94"/>
                  </a:lnTo>
                  <a:lnTo>
                    <a:pt x="791" y="151"/>
                  </a:lnTo>
                  <a:lnTo>
                    <a:pt x="678" y="226"/>
                  </a:lnTo>
                  <a:lnTo>
                    <a:pt x="565" y="301"/>
                  </a:lnTo>
                  <a:lnTo>
                    <a:pt x="452" y="395"/>
                  </a:lnTo>
                  <a:lnTo>
                    <a:pt x="358" y="508"/>
                  </a:lnTo>
                  <a:lnTo>
                    <a:pt x="264" y="602"/>
                  </a:lnTo>
                  <a:lnTo>
                    <a:pt x="189" y="734"/>
                  </a:lnTo>
                  <a:lnTo>
                    <a:pt x="132" y="847"/>
                  </a:lnTo>
                  <a:lnTo>
                    <a:pt x="76" y="979"/>
                  </a:lnTo>
                  <a:lnTo>
                    <a:pt x="38" y="1110"/>
                  </a:lnTo>
                  <a:lnTo>
                    <a:pt x="1" y="1261"/>
                  </a:lnTo>
                  <a:lnTo>
                    <a:pt x="1" y="1393"/>
                  </a:lnTo>
                  <a:lnTo>
                    <a:pt x="1" y="1543"/>
                  </a:lnTo>
                  <a:lnTo>
                    <a:pt x="20" y="1694"/>
                  </a:lnTo>
                  <a:lnTo>
                    <a:pt x="38" y="1844"/>
                  </a:lnTo>
                  <a:lnTo>
                    <a:pt x="95" y="1976"/>
                  </a:lnTo>
                  <a:lnTo>
                    <a:pt x="151" y="2108"/>
                  </a:lnTo>
                  <a:lnTo>
                    <a:pt x="208" y="2239"/>
                  </a:lnTo>
                  <a:lnTo>
                    <a:pt x="302" y="2352"/>
                  </a:lnTo>
                  <a:lnTo>
                    <a:pt x="396" y="2446"/>
                  </a:lnTo>
                  <a:lnTo>
                    <a:pt x="490" y="2559"/>
                  </a:lnTo>
                  <a:lnTo>
                    <a:pt x="603" y="2634"/>
                  </a:lnTo>
                  <a:lnTo>
                    <a:pt x="716" y="2710"/>
                  </a:lnTo>
                  <a:lnTo>
                    <a:pt x="847" y="2785"/>
                  </a:lnTo>
                  <a:lnTo>
                    <a:pt x="960" y="2823"/>
                  </a:lnTo>
                  <a:lnTo>
                    <a:pt x="1111" y="2879"/>
                  </a:lnTo>
                  <a:lnTo>
                    <a:pt x="1243" y="2898"/>
                  </a:lnTo>
                  <a:lnTo>
                    <a:pt x="1393" y="2917"/>
                  </a:lnTo>
                  <a:lnTo>
                    <a:pt x="1525" y="2917"/>
                  </a:lnTo>
                  <a:lnTo>
                    <a:pt x="1675" y="2898"/>
                  </a:lnTo>
                  <a:lnTo>
                    <a:pt x="1826" y="2860"/>
                  </a:lnTo>
                  <a:lnTo>
                    <a:pt x="1958" y="2823"/>
                  </a:lnTo>
                  <a:lnTo>
                    <a:pt x="2089" y="2766"/>
                  </a:lnTo>
                  <a:lnTo>
                    <a:pt x="2221" y="2691"/>
                  </a:lnTo>
                  <a:lnTo>
                    <a:pt x="2334" y="2616"/>
                  </a:lnTo>
                  <a:lnTo>
                    <a:pt x="2447" y="2522"/>
                  </a:lnTo>
                  <a:lnTo>
                    <a:pt x="2541" y="2409"/>
                  </a:lnTo>
                  <a:lnTo>
                    <a:pt x="2616" y="2315"/>
                  </a:lnTo>
                  <a:lnTo>
                    <a:pt x="2691" y="2183"/>
                  </a:lnTo>
                  <a:lnTo>
                    <a:pt x="2767" y="2070"/>
                  </a:lnTo>
                  <a:lnTo>
                    <a:pt x="2823" y="1938"/>
                  </a:lnTo>
                  <a:lnTo>
                    <a:pt x="2861" y="1807"/>
                  </a:lnTo>
                  <a:lnTo>
                    <a:pt x="2880" y="1656"/>
                  </a:lnTo>
                  <a:lnTo>
                    <a:pt x="2898" y="1524"/>
                  </a:lnTo>
                  <a:lnTo>
                    <a:pt x="2898" y="1374"/>
                  </a:lnTo>
                  <a:lnTo>
                    <a:pt x="2880" y="1223"/>
                  </a:lnTo>
                  <a:lnTo>
                    <a:pt x="2842" y="1073"/>
                  </a:lnTo>
                  <a:lnTo>
                    <a:pt x="2804" y="941"/>
                  </a:lnTo>
                  <a:lnTo>
                    <a:pt x="2748" y="809"/>
                  </a:lnTo>
                  <a:lnTo>
                    <a:pt x="2673" y="678"/>
                  </a:lnTo>
                  <a:lnTo>
                    <a:pt x="2597" y="565"/>
                  </a:lnTo>
                  <a:lnTo>
                    <a:pt x="2503" y="471"/>
                  </a:lnTo>
                  <a:lnTo>
                    <a:pt x="2409" y="358"/>
                  </a:lnTo>
                  <a:lnTo>
                    <a:pt x="2296" y="282"/>
                  </a:lnTo>
                  <a:lnTo>
                    <a:pt x="2183" y="207"/>
                  </a:lnTo>
                  <a:lnTo>
                    <a:pt x="2052" y="132"/>
                  </a:lnTo>
                  <a:lnTo>
                    <a:pt x="1920" y="94"/>
                  </a:lnTo>
                  <a:lnTo>
                    <a:pt x="1788" y="57"/>
                  </a:lnTo>
                  <a:lnTo>
                    <a:pt x="1657" y="19"/>
                  </a:lnTo>
                  <a:lnTo>
                    <a:pt x="15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624" name="Google Shape;1624;p7"/>
          <p:cNvSpPr/>
          <p:nvPr/>
        </p:nvSpPr>
        <p:spPr>
          <a:xfrm rot="-5400000">
            <a:off x="272233" y="5177900"/>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625" name="Google Shape;1625;p7"/>
          <p:cNvSpPr/>
          <p:nvPr/>
        </p:nvSpPr>
        <p:spPr>
          <a:xfrm rot="-5400000">
            <a:off x="577033" y="5477600"/>
            <a:ext cx="146800" cy="146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484346467"/>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626"/>
        <p:cNvGrpSpPr/>
        <p:nvPr/>
      </p:nvGrpSpPr>
      <p:grpSpPr>
        <a:xfrm>
          <a:off x="0" y="0"/>
          <a:ext cx="0" cy="0"/>
          <a:chOff x="0" y="0"/>
          <a:chExt cx="0" cy="0"/>
        </a:xfrm>
      </p:grpSpPr>
      <p:sp>
        <p:nvSpPr>
          <p:cNvPr id="1627" name="Google Shape;1627;p8"/>
          <p:cNvSpPr txBox="1">
            <a:spLocks noGrp="1"/>
          </p:cNvSpPr>
          <p:nvPr>
            <p:ph type="title"/>
          </p:nvPr>
        </p:nvSpPr>
        <p:spPr>
          <a:xfrm>
            <a:off x="1707000" y="1868000"/>
            <a:ext cx="8778000" cy="3122000"/>
          </a:xfrm>
          <a:prstGeom prst="rect">
            <a:avLst/>
          </a:prstGeom>
        </p:spPr>
        <p:txBody>
          <a:bodyPr spcFirstLastPara="1" wrap="square" lIns="91425" tIns="91425" rIns="91425" bIns="91425" anchor="ctr" anchorCtr="0">
            <a:noAutofit/>
          </a:bodyPr>
          <a:lstStyle>
            <a:lvl1pPr lvl="0">
              <a:lnSpc>
                <a:spcPct val="80000"/>
              </a:lnSpc>
              <a:spcBef>
                <a:spcPts val="0"/>
              </a:spcBef>
              <a:spcAft>
                <a:spcPts val="0"/>
              </a:spcAft>
              <a:buSzPts val="4800"/>
              <a:buNone/>
              <a:defRPr sz="13333">
                <a:latin typeface="#9Slide07 SVNBango" panose="02000000000000000000" pitchFamily="2" charset="0"/>
              </a:defRPr>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grpSp>
        <p:nvGrpSpPr>
          <p:cNvPr id="1628" name="Google Shape;1628;p8"/>
          <p:cNvGrpSpPr/>
          <p:nvPr/>
        </p:nvGrpSpPr>
        <p:grpSpPr>
          <a:xfrm>
            <a:off x="9634600" y="1"/>
            <a:ext cx="2557400" cy="2342900"/>
            <a:chOff x="4483200" y="238125"/>
            <a:chExt cx="1918050" cy="1757175"/>
          </a:xfrm>
        </p:grpSpPr>
        <p:sp>
          <p:nvSpPr>
            <p:cNvPr id="1629" name="Google Shape;1629;p8"/>
            <p:cNvSpPr/>
            <p:nvPr/>
          </p:nvSpPr>
          <p:spPr>
            <a:xfrm>
              <a:off x="5339650" y="238125"/>
              <a:ext cx="1061600" cy="1005350"/>
            </a:xfrm>
            <a:custGeom>
              <a:avLst/>
              <a:gdLst/>
              <a:ahLst/>
              <a:cxnLst/>
              <a:rect l="l" t="t" r="r" b="b"/>
              <a:pathLst>
                <a:path w="42464" h="40214" extrusionOk="0">
                  <a:moveTo>
                    <a:pt x="20523" y="74"/>
                  </a:moveTo>
                  <a:lnTo>
                    <a:pt x="21002" y="719"/>
                  </a:lnTo>
                  <a:lnTo>
                    <a:pt x="20338" y="1217"/>
                  </a:lnTo>
                  <a:lnTo>
                    <a:pt x="19840" y="535"/>
                  </a:lnTo>
                  <a:lnTo>
                    <a:pt x="20523" y="74"/>
                  </a:lnTo>
                  <a:close/>
                  <a:moveTo>
                    <a:pt x="23694" y="719"/>
                  </a:moveTo>
                  <a:lnTo>
                    <a:pt x="24044" y="1198"/>
                  </a:lnTo>
                  <a:lnTo>
                    <a:pt x="23510" y="1623"/>
                  </a:lnTo>
                  <a:lnTo>
                    <a:pt x="23122" y="1125"/>
                  </a:lnTo>
                  <a:lnTo>
                    <a:pt x="23694" y="719"/>
                  </a:lnTo>
                  <a:close/>
                  <a:moveTo>
                    <a:pt x="7284" y="701"/>
                  </a:moveTo>
                  <a:lnTo>
                    <a:pt x="8058" y="1733"/>
                  </a:lnTo>
                  <a:lnTo>
                    <a:pt x="7026" y="2544"/>
                  </a:lnTo>
                  <a:lnTo>
                    <a:pt x="6196" y="1328"/>
                  </a:lnTo>
                  <a:lnTo>
                    <a:pt x="7284" y="701"/>
                  </a:lnTo>
                  <a:close/>
                  <a:moveTo>
                    <a:pt x="10437" y="1235"/>
                  </a:moveTo>
                  <a:lnTo>
                    <a:pt x="11119" y="2268"/>
                  </a:lnTo>
                  <a:lnTo>
                    <a:pt x="10216" y="2913"/>
                  </a:lnTo>
                  <a:lnTo>
                    <a:pt x="9441" y="1936"/>
                  </a:lnTo>
                  <a:lnTo>
                    <a:pt x="10437" y="1235"/>
                  </a:lnTo>
                  <a:close/>
                  <a:moveTo>
                    <a:pt x="13608" y="1899"/>
                  </a:moveTo>
                  <a:lnTo>
                    <a:pt x="14235" y="2821"/>
                  </a:lnTo>
                  <a:lnTo>
                    <a:pt x="13332" y="3485"/>
                  </a:lnTo>
                  <a:lnTo>
                    <a:pt x="12668" y="2544"/>
                  </a:lnTo>
                  <a:lnTo>
                    <a:pt x="13608" y="1899"/>
                  </a:lnTo>
                  <a:close/>
                  <a:moveTo>
                    <a:pt x="16798" y="2563"/>
                  </a:moveTo>
                  <a:lnTo>
                    <a:pt x="17278" y="3300"/>
                  </a:lnTo>
                  <a:lnTo>
                    <a:pt x="16503" y="3890"/>
                  </a:lnTo>
                  <a:lnTo>
                    <a:pt x="15932" y="3134"/>
                  </a:lnTo>
                  <a:lnTo>
                    <a:pt x="16798" y="2563"/>
                  </a:lnTo>
                  <a:close/>
                  <a:moveTo>
                    <a:pt x="19969" y="3208"/>
                  </a:moveTo>
                  <a:lnTo>
                    <a:pt x="20394" y="3872"/>
                  </a:lnTo>
                  <a:lnTo>
                    <a:pt x="19767" y="4370"/>
                  </a:lnTo>
                  <a:lnTo>
                    <a:pt x="19287" y="3688"/>
                  </a:lnTo>
                  <a:lnTo>
                    <a:pt x="19969" y="3208"/>
                  </a:lnTo>
                  <a:close/>
                  <a:moveTo>
                    <a:pt x="23178" y="3835"/>
                  </a:moveTo>
                  <a:lnTo>
                    <a:pt x="23602" y="4388"/>
                  </a:lnTo>
                  <a:lnTo>
                    <a:pt x="22956" y="4868"/>
                  </a:lnTo>
                  <a:lnTo>
                    <a:pt x="22569" y="4278"/>
                  </a:lnTo>
                  <a:lnTo>
                    <a:pt x="23178" y="3835"/>
                  </a:lnTo>
                  <a:close/>
                  <a:moveTo>
                    <a:pt x="3578" y="3005"/>
                  </a:moveTo>
                  <a:lnTo>
                    <a:pt x="4500" y="4351"/>
                  </a:lnTo>
                  <a:lnTo>
                    <a:pt x="3154" y="5366"/>
                  </a:lnTo>
                  <a:lnTo>
                    <a:pt x="3117" y="5144"/>
                  </a:lnTo>
                  <a:lnTo>
                    <a:pt x="3043" y="4923"/>
                  </a:lnTo>
                  <a:lnTo>
                    <a:pt x="2951" y="4720"/>
                  </a:lnTo>
                  <a:lnTo>
                    <a:pt x="2822" y="4517"/>
                  </a:lnTo>
                  <a:lnTo>
                    <a:pt x="2675" y="4333"/>
                  </a:lnTo>
                  <a:lnTo>
                    <a:pt x="2490" y="4185"/>
                  </a:lnTo>
                  <a:lnTo>
                    <a:pt x="2269" y="4038"/>
                  </a:lnTo>
                  <a:lnTo>
                    <a:pt x="2011" y="3927"/>
                  </a:lnTo>
                  <a:lnTo>
                    <a:pt x="2287" y="3890"/>
                  </a:lnTo>
                  <a:lnTo>
                    <a:pt x="2527" y="3835"/>
                  </a:lnTo>
                  <a:lnTo>
                    <a:pt x="2767" y="3743"/>
                  </a:lnTo>
                  <a:lnTo>
                    <a:pt x="2970" y="3632"/>
                  </a:lnTo>
                  <a:lnTo>
                    <a:pt x="3154" y="3503"/>
                  </a:lnTo>
                  <a:lnTo>
                    <a:pt x="3320" y="3356"/>
                  </a:lnTo>
                  <a:lnTo>
                    <a:pt x="3467" y="3190"/>
                  </a:lnTo>
                  <a:lnTo>
                    <a:pt x="3578" y="3005"/>
                  </a:lnTo>
                  <a:close/>
                  <a:moveTo>
                    <a:pt x="26331" y="4407"/>
                  </a:moveTo>
                  <a:lnTo>
                    <a:pt x="26718" y="4941"/>
                  </a:lnTo>
                  <a:lnTo>
                    <a:pt x="26183" y="5366"/>
                  </a:lnTo>
                  <a:lnTo>
                    <a:pt x="25759" y="4794"/>
                  </a:lnTo>
                  <a:lnTo>
                    <a:pt x="26331" y="4407"/>
                  </a:lnTo>
                  <a:close/>
                  <a:moveTo>
                    <a:pt x="6805" y="3761"/>
                  </a:moveTo>
                  <a:lnTo>
                    <a:pt x="7616" y="4923"/>
                  </a:lnTo>
                  <a:lnTo>
                    <a:pt x="6454" y="5790"/>
                  </a:lnTo>
                  <a:lnTo>
                    <a:pt x="5588" y="4536"/>
                  </a:lnTo>
                  <a:lnTo>
                    <a:pt x="6805" y="3761"/>
                  </a:lnTo>
                  <a:close/>
                  <a:moveTo>
                    <a:pt x="9902" y="4517"/>
                  </a:moveTo>
                  <a:lnTo>
                    <a:pt x="10548" y="5402"/>
                  </a:lnTo>
                  <a:lnTo>
                    <a:pt x="9626" y="6214"/>
                  </a:lnTo>
                  <a:lnTo>
                    <a:pt x="8870" y="5126"/>
                  </a:lnTo>
                  <a:lnTo>
                    <a:pt x="9902" y="4517"/>
                  </a:lnTo>
                  <a:close/>
                  <a:moveTo>
                    <a:pt x="13055" y="5034"/>
                  </a:moveTo>
                  <a:lnTo>
                    <a:pt x="13627" y="5956"/>
                  </a:lnTo>
                  <a:lnTo>
                    <a:pt x="12834" y="6546"/>
                  </a:lnTo>
                  <a:lnTo>
                    <a:pt x="12207" y="5661"/>
                  </a:lnTo>
                  <a:lnTo>
                    <a:pt x="13055" y="5034"/>
                  </a:lnTo>
                  <a:close/>
                  <a:moveTo>
                    <a:pt x="16263" y="5661"/>
                  </a:moveTo>
                  <a:lnTo>
                    <a:pt x="16835" y="6472"/>
                  </a:lnTo>
                  <a:lnTo>
                    <a:pt x="15968" y="7117"/>
                  </a:lnTo>
                  <a:lnTo>
                    <a:pt x="15415" y="6287"/>
                  </a:lnTo>
                  <a:lnTo>
                    <a:pt x="16263" y="5661"/>
                  </a:lnTo>
                  <a:close/>
                  <a:moveTo>
                    <a:pt x="19416" y="6251"/>
                  </a:moveTo>
                  <a:lnTo>
                    <a:pt x="19969" y="7025"/>
                  </a:lnTo>
                  <a:lnTo>
                    <a:pt x="19195" y="7615"/>
                  </a:lnTo>
                  <a:lnTo>
                    <a:pt x="18605" y="6804"/>
                  </a:lnTo>
                  <a:lnTo>
                    <a:pt x="19416" y="6251"/>
                  </a:lnTo>
                  <a:close/>
                  <a:moveTo>
                    <a:pt x="22588" y="6896"/>
                  </a:moveTo>
                  <a:lnTo>
                    <a:pt x="23104" y="7597"/>
                  </a:lnTo>
                  <a:lnTo>
                    <a:pt x="22385" y="8131"/>
                  </a:lnTo>
                  <a:lnTo>
                    <a:pt x="21850" y="7375"/>
                  </a:lnTo>
                  <a:lnTo>
                    <a:pt x="22588" y="6896"/>
                  </a:lnTo>
                  <a:close/>
                  <a:moveTo>
                    <a:pt x="25759" y="7541"/>
                  </a:moveTo>
                  <a:lnTo>
                    <a:pt x="26220" y="8150"/>
                  </a:lnTo>
                  <a:lnTo>
                    <a:pt x="25593" y="8648"/>
                  </a:lnTo>
                  <a:lnTo>
                    <a:pt x="25132" y="7965"/>
                  </a:lnTo>
                  <a:lnTo>
                    <a:pt x="25759" y="7541"/>
                  </a:lnTo>
                  <a:close/>
                  <a:moveTo>
                    <a:pt x="6270" y="6859"/>
                  </a:moveTo>
                  <a:lnTo>
                    <a:pt x="6971" y="8039"/>
                  </a:lnTo>
                  <a:lnTo>
                    <a:pt x="5864" y="8961"/>
                  </a:lnTo>
                  <a:lnTo>
                    <a:pt x="5108" y="7707"/>
                  </a:lnTo>
                  <a:lnTo>
                    <a:pt x="6270" y="6859"/>
                  </a:lnTo>
                  <a:close/>
                  <a:moveTo>
                    <a:pt x="28949" y="8168"/>
                  </a:moveTo>
                  <a:lnTo>
                    <a:pt x="29391" y="8721"/>
                  </a:lnTo>
                  <a:lnTo>
                    <a:pt x="28801" y="9145"/>
                  </a:lnTo>
                  <a:lnTo>
                    <a:pt x="28396" y="8555"/>
                  </a:lnTo>
                  <a:lnTo>
                    <a:pt x="28949" y="8168"/>
                  </a:lnTo>
                  <a:close/>
                  <a:moveTo>
                    <a:pt x="9460" y="7523"/>
                  </a:moveTo>
                  <a:lnTo>
                    <a:pt x="10197" y="8555"/>
                  </a:lnTo>
                  <a:lnTo>
                    <a:pt x="9073" y="9422"/>
                  </a:lnTo>
                  <a:lnTo>
                    <a:pt x="8353" y="8297"/>
                  </a:lnTo>
                  <a:lnTo>
                    <a:pt x="9460" y="7523"/>
                  </a:lnTo>
                  <a:close/>
                  <a:moveTo>
                    <a:pt x="32083" y="8832"/>
                  </a:moveTo>
                  <a:lnTo>
                    <a:pt x="32434" y="9293"/>
                  </a:lnTo>
                  <a:lnTo>
                    <a:pt x="31991" y="9606"/>
                  </a:lnTo>
                  <a:lnTo>
                    <a:pt x="31622" y="9164"/>
                  </a:lnTo>
                  <a:lnTo>
                    <a:pt x="32083" y="8832"/>
                  </a:lnTo>
                  <a:close/>
                  <a:moveTo>
                    <a:pt x="12520" y="8187"/>
                  </a:moveTo>
                  <a:lnTo>
                    <a:pt x="13203" y="9127"/>
                  </a:lnTo>
                  <a:lnTo>
                    <a:pt x="12262" y="9791"/>
                  </a:lnTo>
                  <a:lnTo>
                    <a:pt x="11525" y="8795"/>
                  </a:lnTo>
                  <a:lnTo>
                    <a:pt x="12520" y="8187"/>
                  </a:lnTo>
                  <a:close/>
                  <a:moveTo>
                    <a:pt x="35255" y="9348"/>
                  </a:moveTo>
                  <a:lnTo>
                    <a:pt x="35587" y="9846"/>
                  </a:lnTo>
                  <a:lnTo>
                    <a:pt x="35107" y="10215"/>
                  </a:lnTo>
                  <a:lnTo>
                    <a:pt x="34757" y="9717"/>
                  </a:lnTo>
                  <a:lnTo>
                    <a:pt x="35255" y="9348"/>
                  </a:lnTo>
                  <a:close/>
                  <a:moveTo>
                    <a:pt x="15673" y="8740"/>
                  </a:moveTo>
                  <a:lnTo>
                    <a:pt x="16319" y="9680"/>
                  </a:lnTo>
                  <a:lnTo>
                    <a:pt x="15397" y="10362"/>
                  </a:lnTo>
                  <a:lnTo>
                    <a:pt x="14696" y="9403"/>
                  </a:lnTo>
                  <a:lnTo>
                    <a:pt x="15673" y="8740"/>
                  </a:lnTo>
                  <a:close/>
                  <a:moveTo>
                    <a:pt x="38426" y="9957"/>
                  </a:moveTo>
                  <a:lnTo>
                    <a:pt x="38795" y="10436"/>
                  </a:lnTo>
                  <a:lnTo>
                    <a:pt x="38315" y="10768"/>
                  </a:lnTo>
                  <a:lnTo>
                    <a:pt x="37984" y="10307"/>
                  </a:lnTo>
                  <a:lnTo>
                    <a:pt x="38426" y="9957"/>
                  </a:lnTo>
                  <a:close/>
                  <a:moveTo>
                    <a:pt x="18863" y="9385"/>
                  </a:moveTo>
                  <a:lnTo>
                    <a:pt x="19453" y="10233"/>
                  </a:lnTo>
                  <a:lnTo>
                    <a:pt x="18605" y="10860"/>
                  </a:lnTo>
                  <a:lnTo>
                    <a:pt x="17960" y="9993"/>
                  </a:lnTo>
                  <a:lnTo>
                    <a:pt x="18863" y="9385"/>
                  </a:lnTo>
                  <a:close/>
                  <a:moveTo>
                    <a:pt x="41653" y="10528"/>
                  </a:moveTo>
                  <a:lnTo>
                    <a:pt x="42003" y="11008"/>
                  </a:lnTo>
                  <a:lnTo>
                    <a:pt x="41524" y="11339"/>
                  </a:lnTo>
                  <a:lnTo>
                    <a:pt x="41155" y="10860"/>
                  </a:lnTo>
                  <a:lnTo>
                    <a:pt x="41653" y="10528"/>
                  </a:lnTo>
                  <a:close/>
                  <a:moveTo>
                    <a:pt x="22053" y="10012"/>
                  </a:moveTo>
                  <a:lnTo>
                    <a:pt x="22588" y="10805"/>
                  </a:lnTo>
                  <a:lnTo>
                    <a:pt x="21813" y="11376"/>
                  </a:lnTo>
                  <a:lnTo>
                    <a:pt x="21223" y="10565"/>
                  </a:lnTo>
                  <a:lnTo>
                    <a:pt x="22053" y="10012"/>
                  </a:lnTo>
                  <a:close/>
                  <a:moveTo>
                    <a:pt x="25224" y="10657"/>
                  </a:moveTo>
                  <a:lnTo>
                    <a:pt x="25722" y="11376"/>
                  </a:lnTo>
                  <a:lnTo>
                    <a:pt x="25022" y="11911"/>
                  </a:lnTo>
                  <a:lnTo>
                    <a:pt x="24487" y="11137"/>
                  </a:lnTo>
                  <a:lnTo>
                    <a:pt x="25224" y="10657"/>
                  </a:lnTo>
                  <a:close/>
                  <a:moveTo>
                    <a:pt x="5643" y="9809"/>
                  </a:moveTo>
                  <a:lnTo>
                    <a:pt x="6602" y="11210"/>
                  </a:lnTo>
                  <a:lnTo>
                    <a:pt x="5219" y="12225"/>
                  </a:lnTo>
                  <a:lnTo>
                    <a:pt x="5164" y="11966"/>
                  </a:lnTo>
                  <a:lnTo>
                    <a:pt x="5071" y="11727"/>
                  </a:lnTo>
                  <a:lnTo>
                    <a:pt x="4961" y="11487"/>
                  </a:lnTo>
                  <a:lnTo>
                    <a:pt x="4887" y="11376"/>
                  </a:lnTo>
                  <a:lnTo>
                    <a:pt x="4795" y="11284"/>
                  </a:lnTo>
                  <a:lnTo>
                    <a:pt x="4721" y="11192"/>
                  </a:lnTo>
                  <a:lnTo>
                    <a:pt x="4611" y="11100"/>
                  </a:lnTo>
                  <a:lnTo>
                    <a:pt x="4500" y="11026"/>
                  </a:lnTo>
                  <a:lnTo>
                    <a:pt x="4389" y="10952"/>
                  </a:lnTo>
                  <a:lnTo>
                    <a:pt x="4242" y="10897"/>
                  </a:lnTo>
                  <a:lnTo>
                    <a:pt x="4113" y="10860"/>
                  </a:lnTo>
                  <a:lnTo>
                    <a:pt x="3947" y="10823"/>
                  </a:lnTo>
                  <a:lnTo>
                    <a:pt x="3781" y="10786"/>
                  </a:lnTo>
                  <a:lnTo>
                    <a:pt x="4076" y="10749"/>
                  </a:lnTo>
                  <a:lnTo>
                    <a:pt x="4352" y="10713"/>
                  </a:lnTo>
                  <a:lnTo>
                    <a:pt x="4629" y="10657"/>
                  </a:lnTo>
                  <a:lnTo>
                    <a:pt x="4887" y="10565"/>
                  </a:lnTo>
                  <a:lnTo>
                    <a:pt x="5016" y="10510"/>
                  </a:lnTo>
                  <a:lnTo>
                    <a:pt x="5127" y="10436"/>
                  </a:lnTo>
                  <a:lnTo>
                    <a:pt x="5219" y="10362"/>
                  </a:lnTo>
                  <a:lnTo>
                    <a:pt x="5330" y="10289"/>
                  </a:lnTo>
                  <a:lnTo>
                    <a:pt x="5422" y="10178"/>
                  </a:lnTo>
                  <a:lnTo>
                    <a:pt x="5496" y="10086"/>
                  </a:lnTo>
                  <a:lnTo>
                    <a:pt x="5569" y="9957"/>
                  </a:lnTo>
                  <a:lnTo>
                    <a:pt x="5643" y="9809"/>
                  </a:lnTo>
                  <a:close/>
                  <a:moveTo>
                    <a:pt x="28414" y="11284"/>
                  </a:moveTo>
                  <a:lnTo>
                    <a:pt x="28894" y="11930"/>
                  </a:lnTo>
                  <a:lnTo>
                    <a:pt x="28211" y="12446"/>
                  </a:lnTo>
                  <a:lnTo>
                    <a:pt x="27750" y="11745"/>
                  </a:lnTo>
                  <a:lnTo>
                    <a:pt x="28414" y="11284"/>
                  </a:lnTo>
                  <a:close/>
                  <a:moveTo>
                    <a:pt x="8870" y="10602"/>
                  </a:moveTo>
                  <a:lnTo>
                    <a:pt x="9699" y="11764"/>
                  </a:lnTo>
                  <a:lnTo>
                    <a:pt x="8501" y="12649"/>
                  </a:lnTo>
                  <a:lnTo>
                    <a:pt x="7597" y="11376"/>
                  </a:lnTo>
                  <a:lnTo>
                    <a:pt x="8870" y="10602"/>
                  </a:lnTo>
                  <a:close/>
                  <a:moveTo>
                    <a:pt x="31530" y="11966"/>
                  </a:moveTo>
                  <a:lnTo>
                    <a:pt x="31973" y="12538"/>
                  </a:lnTo>
                  <a:lnTo>
                    <a:pt x="31420" y="12999"/>
                  </a:lnTo>
                  <a:lnTo>
                    <a:pt x="30977" y="12298"/>
                  </a:lnTo>
                  <a:lnTo>
                    <a:pt x="31530" y="11966"/>
                  </a:lnTo>
                  <a:close/>
                  <a:moveTo>
                    <a:pt x="11967" y="11339"/>
                  </a:moveTo>
                  <a:lnTo>
                    <a:pt x="12742" y="12354"/>
                  </a:lnTo>
                  <a:lnTo>
                    <a:pt x="11709" y="13165"/>
                  </a:lnTo>
                  <a:lnTo>
                    <a:pt x="10898" y="11966"/>
                  </a:lnTo>
                  <a:lnTo>
                    <a:pt x="11967" y="11339"/>
                  </a:lnTo>
                  <a:close/>
                  <a:moveTo>
                    <a:pt x="34702" y="12501"/>
                  </a:moveTo>
                  <a:lnTo>
                    <a:pt x="35107" y="13073"/>
                  </a:lnTo>
                  <a:lnTo>
                    <a:pt x="34591" y="13441"/>
                  </a:lnTo>
                  <a:lnTo>
                    <a:pt x="34167" y="12851"/>
                  </a:lnTo>
                  <a:lnTo>
                    <a:pt x="34702" y="12501"/>
                  </a:lnTo>
                  <a:close/>
                  <a:moveTo>
                    <a:pt x="15120" y="11874"/>
                  </a:moveTo>
                  <a:lnTo>
                    <a:pt x="15821" y="12907"/>
                  </a:lnTo>
                  <a:lnTo>
                    <a:pt x="14881" y="13552"/>
                  </a:lnTo>
                  <a:lnTo>
                    <a:pt x="14143" y="12556"/>
                  </a:lnTo>
                  <a:lnTo>
                    <a:pt x="15120" y="11874"/>
                  </a:lnTo>
                  <a:close/>
                  <a:moveTo>
                    <a:pt x="37873" y="13091"/>
                  </a:moveTo>
                  <a:lnTo>
                    <a:pt x="38315" y="13626"/>
                  </a:lnTo>
                  <a:lnTo>
                    <a:pt x="37725" y="14087"/>
                  </a:lnTo>
                  <a:lnTo>
                    <a:pt x="37320" y="13478"/>
                  </a:lnTo>
                  <a:lnTo>
                    <a:pt x="37873" y="13091"/>
                  </a:lnTo>
                  <a:close/>
                  <a:moveTo>
                    <a:pt x="18292" y="12520"/>
                  </a:moveTo>
                  <a:lnTo>
                    <a:pt x="18937" y="13460"/>
                  </a:lnTo>
                  <a:lnTo>
                    <a:pt x="18015" y="14142"/>
                  </a:lnTo>
                  <a:lnTo>
                    <a:pt x="17333" y="13165"/>
                  </a:lnTo>
                  <a:lnTo>
                    <a:pt x="18292" y="12520"/>
                  </a:lnTo>
                  <a:close/>
                  <a:moveTo>
                    <a:pt x="21481" y="13146"/>
                  </a:moveTo>
                  <a:lnTo>
                    <a:pt x="22090" y="14013"/>
                  </a:lnTo>
                  <a:lnTo>
                    <a:pt x="21223" y="14658"/>
                  </a:lnTo>
                  <a:lnTo>
                    <a:pt x="20578" y="13755"/>
                  </a:lnTo>
                  <a:lnTo>
                    <a:pt x="21481" y="13146"/>
                  </a:lnTo>
                  <a:close/>
                  <a:moveTo>
                    <a:pt x="41100" y="13644"/>
                  </a:moveTo>
                  <a:lnTo>
                    <a:pt x="41524" y="14216"/>
                  </a:lnTo>
                  <a:lnTo>
                    <a:pt x="40934" y="14658"/>
                  </a:lnTo>
                  <a:lnTo>
                    <a:pt x="40491" y="14050"/>
                  </a:lnTo>
                  <a:lnTo>
                    <a:pt x="41100" y="13644"/>
                  </a:lnTo>
                  <a:close/>
                  <a:moveTo>
                    <a:pt x="24671" y="13773"/>
                  </a:moveTo>
                  <a:lnTo>
                    <a:pt x="25243" y="14585"/>
                  </a:lnTo>
                  <a:lnTo>
                    <a:pt x="24432" y="15175"/>
                  </a:lnTo>
                  <a:lnTo>
                    <a:pt x="23841" y="14326"/>
                  </a:lnTo>
                  <a:lnTo>
                    <a:pt x="24671" y="13773"/>
                  </a:lnTo>
                  <a:close/>
                  <a:moveTo>
                    <a:pt x="27879" y="14400"/>
                  </a:moveTo>
                  <a:lnTo>
                    <a:pt x="28396" y="15138"/>
                  </a:lnTo>
                  <a:lnTo>
                    <a:pt x="27640" y="15728"/>
                  </a:lnTo>
                  <a:lnTo>
                    <a:pt x="27087" y="14916"/>
                  </a:lnTo>
                  <a:lnTo>
                    <a:pt x="27879" y="14400"/>
                  </a:lnTo>
                  <a:close/>
                  <a:moveTo>
                    <a:pt x="8261" y="13626"/>
                  </a:moveTo>
                  <a:lnTo>
                    <a:pt x="9183" y="14990"/>
                  </a:lnTo>
                  <a:lnTo>
                    <a:pt x="7856" y="15967"/>
                  </a:lnTo>
                  <a:lnTo>
                    <a:pt x="7800" y="15765"/>
                  </a:lnTo>
                  <a:lnTo>
                    <a:pt x="7727" y="15543"/>
                  </a:lnTo>
                  <a:lnTo>
                    <a:pt x="7634" y="15341"/>
                  </a:lnTo>
                  <a:lnTo>
                    <a:pt x="7524" y="15156"/>
                  </a:lnTo>
                  <a:lnTo>
                    <a:pt x="7376" y="14972"/>
                  </a:lnTo>
                  <a:lnTo>
                    <a:pt x="7192" y="14806"/>
                  </a:lnTo>
                  <a:lnTo>
                    <a:pt x="6971" y="14677"/>
                  </a:lnTo>
                  <a:lnTo>
                    <a:pt x="6712" y="14548"/>
                  </a:lnTo>
                  <a:lnTo>
                    <a:pt x="6971" y="14511"/>
                  </a:lnTo>
                  <a:lnTo>
                    <a:pt x="7229" y="14456"/>
                  </a:lnTo>
                  <a:lnTo>
                    <a:pt x="7450" y="14363"/>
                  </a:lnTo>
                  <a:lnTo>
                    <a:pt x="7653" y="14253"/>
                  </a:lnTo>
                  <a:lnTo>
                    <a:pt x="7856" y="14124"/>
                  </a:lnTo>
                  <a:lnTo>
                    <a:pt x="8003" y="13976"/>
                  </a:lnTo>
                  <a:lnTo>
                    <a:pt x="8151" y="13810"/>
                  </a:lnTo>
                  <a:lnTo>
                    <a:pt x="8261" y="13626"/>
                  </a:lnTo>
                  <a:close/>
                  <a:moveTo>
                    <a:pt x="31051" y="14990"/>
                  </a:moveTo>
                  <a:lnTo>
                    <a:pt x="31586" y="15709"/>
                  </a:lnTo>
                  <a:lnTo>
                    <a:pt x="30848" y="16262"/>
                  </a:lnTo>
                  <a:lnTo>
                    <a:pt x="30313" y="15488"/>
                  </a:lnTo>
                  <a:lnTo>
                    <a:pt x="31051" y="14990"/>
                  </a:lnTo>
                  <a:close/>
                  <a:moveTo>
                    <a:pt x="11488" y="14400"/>
                  </a:moveTo>
                  <a:lnTo>
                    <a:pt x="12318" y="15543"/>
                  </a:lnTo>
                  <a:lnTo>
                    <a:pt x="11119" y="16428"/>
                  </a:lnTo>
                  <a:lnTo>
                    <a:pt x="10253" y="15138"/>
                  </a:lnTo>
                  <a:lnTo>
                    <a:pt x="11488" y="14400"/>
                  </a:lnTo>
                  <a:close/>
                  <a:moveTo>
                    <a:pt x="34167" y="15654"/>
                  </a:moveTo>
                  <a:lnTo>
                    <a:pt x="34646" y="16281"/>
                  </a:lnTo>
                  <a:lnTo>
                    <a:pt x="34019" y="16742"/>
                  </a:lnTo>
                  <a:lnTo>
                    <a:pt x="33540" y="16078"/>
                  </a:lnTo>
                  <a:lnTo>
                    <a:pt x="34167" y="15654"/>
                  </a:lnTo>
                  <a:close/>
                  <a:moveTo>
                    <a:pt x="14586" y="15119"/>
                  </a:moveTo>
                  <a:lnTo>
                    <a:pt x="15360" y="16115"/>
                  </a:lnTo>
                  <a:lnTo>
                    <a:pt x="14309" y="16816"/>
                  </a:lnTo>
                  <a:lnTo>
                    <a:pt x="13516" y="15746"/>
                  </a:lnTo>
                  <a:lnTo>
                    <a:pt x="14586" y="15119"/>
                  </a:lnTo>
                  <a:close/>
                  <a:moveTo>
                    <a:pt x="37338" y="16170"/>
                  </a:moveTo>
                  <a:lnTo>
                    <a:pt x="37762" y="16760"/>
                  </a:lnTo>
                  <a:lnTo>
                    <a:pt x="37099" y="17295"/>
                  </a:lnTo>
                  <a:lnTo>
                    <a:pt x="36619" y="16650"/>
                  </a:lnTo>
                  <a:lnTo>
                    <a:pt x="37338" y="16170"/>
                  </a:lnTo>
                  <a:close/>
                  <a:moveTo>
                    <a:pt x="17757" y="15654"/>
                  </a:moveTo>
                  <a:lnTo>
                    <a:pt x="18458" y="16668"/>
                  </a:lnTo>
                  <a:lnTo>
                    <a:pt x="17425" y="17424"/>
                  </a:lnTo>
                  <a:lnTo>
                    <a:pt x="16687" y="16336"/>
                  </a:lnTo>
                  <a:lnTo>
                    <a:pt x="17757" y="15654"/>
                  </a:lnTo>
                  <a:close/>
                  <a:moveTo>
                    <a:pt x="40546" y="16723"/>
                  </a:moveTo>
                  <a:lnTo>
                    <a:pt x="40971" y="17332"/>
                  </a:lnTo>
                  <a:lnTo>
                    <a:pt x="40344" y="17848"/>
                  </a:lnTo>
                  <a:lnTo>
                    <a:pt x="39920" y="17184"/>
                  </a:lnTo>
                  <a:lnTo>
                    <a:pt x="40546" y="16723"/>
                  </a:lnTo>
                  <a:close/>
                  <a:moveTo>
                    <a:pt x="20928" y="16262"/>
                  </a:moveTo>
                  <a:lnTo>
                    <a:pt x="21610" y="17221"/>
                  </a:lnTo>
                  <a:lnTo>
                    <a:pt x="20652" y="17940"/>
                  </a:lnTo>
                  <a:lnTo>
                    <a:pt x="19933" y="16926"/>
                  </a:lnTo>
                  <a:lnTo>
                    <a:pt x="20928" y="16262"/>
                  </a:lnTo>
                  <a:close/>
                  <a:moveTo>
                    <a:pt x="24118" y="16889"/>
                  </a:moveTo>
                  <a:lnTo>
                    <a:pt x="24745" y="17793"/>
                  </a:lnTo>
                  <a:lnTo>
                    <a:pt x="23841" y="18457"/>
                  </a:lnTo>
                  <a:lnTo>
                    <a:pt x="23178" y="17516"/>
                  </a:lnTo>
                  <a:lnTo>
                    <a:pt x="24118" y="16889"/>
                  </a:lnTo>
                  <a:close/>
                  <a:moveTo>
                    <a:pt x="27308" y="17498"/>
                  </a:moveTo>
                  <a:lnTo>
                    <a:pt x="27916" y="18364"/>
                  </a:lnTo>
                  <a:lnTo>
                    <a:pt x="27068" y="19010"/>
                  </a:lnTo>
                  <a:lnTo>
                    <a:pt x="26423" y="18088"/>
                  </a:lnTo>
                  <a:lnTo>
                    <a:pt x="27308" y="17498"/>
                  </a:lnTo>
                  <a:close/>
                  <a:moveTo>
                    <a:pt x="30516" y="18088"/>
                  </a:moveTo>
                  <a:lnTo>
                    <a:pt x="31014" y="18844"/>
                  </a:lnTo>
                  <a:lnTo>
                    <a:pt x="30221" y="19471"/>
                  </a:lnTo>
                  <a:lnTo>
                    <a:pt x="29650" y="18678"/>
                  </a:lnTo>
                  <a:lnTo>
                    <a:pt x="30516" y="18088"/>
                  </a:lnTo>
                  <a:close/>
                  <a:moveTo>
                    <a:pt x="10953" y="17498"/>
                  </a:moveTo>
                  <a:lnTo>
                    <a:pt x="11820" y="18752"/>
                  </a:lnTo>
                  <a:lnTo>
                    <a:pt x="10474" y="19747"/>
                  </a:lnTo>
                  <a:lnTo>
                    <a:pt x="10437" y="19544"/>
                  </a:lnTo>
                  <a:lnTo>
                    <a:pt x="10363" y="19323"/>
                  </a:lnTo>
                  <a:lnTo>
                    <a:pt x="10271" y="19120"/>
                  </a:lnTo>
                  <a:lnTo>
                    <a:pt x="10160" y="18936"/>
                  </a:lnTo>
                  <a:lnTo>
                    <a:pt x="10031" y="18770"/>
                  </a:lnTo>
                  <a:lnTo>
                    <a:pt x="9865" y="18623"/>
                  </a:lnTo>
                  <a:lnTo>
                    <a:pt x="9681" y="18494"/>
                  </a:lnTo>
                  <a:lnTo>
                    <a:pt x="9478" y="18401"/>
                  </a:lnTo>
                  <a:lnTo>
                    <a:pt x="10953" y="17498"/>
                  </a:lnTo>
                  <a:close/>
                  <a:moveTo>
                    <a:pt x="33614" y="18752"/>
                  </a:moveTo>
                  <a:lnTo>
                    <a:pt x="34130" y="19452"/>
                  </a:lnTo>
                  <a:lnTo>
                    <a:pt x="33466" y="20005"/>
                  </a:lnTo>
                  <a:lnTo>
                    <a:pt x="32950" y="19213"/>
                  </a:lnTo>
                  <a:lnTo>
                    <a:pt x="33614" y="18752"/>
                  </a:lnTo>
                  <a:close/>
                  <a:moveTo>
                    <a:pt x="14051" y="18254"/>
                  </a:moveTo>
                  <a:lnTo>
                    <a:pt x="14881" y="19323"/>
                  </a:lnTo>
                  <a:lnTo>
                    <a:pt x="13756" y="20227"/>
                  </a:lnTo>
                  <a:lnTo>
                    <a:pt x="12871" y="18918"/>
                  </a:lnTo>
                  <a:lnTo>
                    <a:pt x="14051" y="18254"/>
                  </a:lnTo>
                  <a:close/>
                  <a:moveTo>
                    <a:pt x="36803" y="19231"/>
                  </a:moveTo>
                  <a:lnTo>
                    <a:pt x="37375" y="19950"/>
                  </a:lnTo>
                  <a:lnTo>
                    <a:pt x="36619" y="20466"/>
                  </a:lnTo>
                  <a:lnTo>
                    <a:pt x="36140" y="19766"/>
                  </a:lnTo>
                  <a:lnTo>
                    <a:pt x="36803" y="19231"/>
                  </a:lnTo>
                  <a:close/>
                  <a:moveTo>
                    <a:pt x="17185" y="18770"/>
                  </a:moveTo>
                  <a:lnTo>
                    <a:pt x="17997" y="19895"/>
                  </a:lnTo>
                  <a:lnTo>
                    <a:pt x="16927" y="20595"/>
                  </a:lnTo>
                  <a:lnTo>
                    <a:pt x="16097" y="19508"/>
                  </a:lnTo>
                  <a:lnTo>
                    <a:pt x="17185" y="18770"/>
                  </a:lnTo>
                  <a:close/>
                  <a:moveTo>
                    <a:pt x="39993" y="19729"/>
                  </a:moveTo>
                  <a:lnTo>
                    <a:pt x="40565" y="20522"/>
                  </a:lnTo>
                  <a:lnTo>
                    <a:pt x="39735" y="21130"/>
                  </a:lnTo>
                  <a:lnTo>
                    <a:pt x="39182" y="20282"/>
                  </a:lnTo>
                  <a:lnTo>
                    <a:pt x="39993" y="19729"/>
                  </a:lnTo>
                  <a:close/>
                  <a:moveTo>
                    <a:pt x="20375" y="19379"/>
                  </a:moveTo>
                  <a:lnTo>
                    <a:pt x="21113" y="20430"/>
                  </a:lnTo>
                  <a:lnTo>
                    <a:pt x="20043" y="21241"/>
                  </a:lnTo>
                  <a:lnTo>
                    <a:pt x="19287" y="20098"/>
                  </a:lnTo>
                  <a:lnTo>
                    <a:pt x="20375" y="19379"/>
                  </a:lnTo>
                  <a:close/>
                  <a:moveTo>
                    <a:pt x="23583" y="20005"/>
                  </a:moveTo>
                  <a:lnTo>
                    <a:pt x="24192" y="20927"/>
                  </a:lnTo>
                  <a:lnTo>
                    <a:pt x="23233" y="21702"/>
                  </a:lnTo>
                  <a:lnTo>
                    <a:pt x="22532" y="20688"/>
                  </a:lnTo>
                  <a:lnTo>
                    <a:pt x="23583" y="20005"/>
                  </a:lnTo>
                  <a:close/>
                  <a:moveTo>
                    <a:pt x="26755" y="20595"/>
                  </a:moveTo>
                  <a:lnTo>
                    <a:pt x="27363" y="21499"/>
                  </a:lnTo>
                  <a:lnTo>
                    <a:pt x="26460" y="22181"/>
                  </a:lnTo>
                  <a:lnTo>
                    <a:pt x="25870" y="21259"/>
                  </a:lnTo>
                  <a:lnTo>
                    <a:pt x="26755" y="20595"/>
                  </a:lnTo>
                  <a:close/>
                  <a:moveTo>
                    <a:pt x="29981" y="21167"/>
                  </a:moveTo>
                  <a:lnTo>
                    <a:pt x="30627" y="22015"/>
                  </a:lnTo>
                  <a:lnTo>
                    <a:pt x="29650" y="22716"/>
                  </a:lnTo>
                  <a:lnTo>
                    <a:pt x="29096" y="21831"/>
                  </a:lnTo>
                  <a:lnTo>
                    <a:pt x="29981" y="21167"/>
                  </a:lnTo>
                  <a:close/>
                  <a:moveTo>
                    <a:pt x="33153" y="21683"/>
                  </a:moveTo>
                  <a:lnTo>
                    <a:pt x="33798" y="22587"/>
                  </a:lnTo>
                  <a:lnTo>
                    <a:pt x="32876" y="23269"/>
                  </a:lnTo>
                  <a:lnTo>
                    <a:pt x="32212" y="22310"/>
                  </a:lnTo>
                  <a:lnTo>
                    <a:pt x="33153" y="21683"/>
                  </a:lnTo>
                  <a:close/>
                  <a:moveTo>
                    <a:pt x="16687" y="21978"/>
                  </a:moveTo>
                  <a:lnTo>
                    <a:pt x="17407" y="23011"/>
                  </a:lnTo>
                  <a:lnTo>
                    <a:pt x="16337" y="23767"/>
                  </a:lnTo>
                  <a:lnTo>
                    <a:pt x="15434" y="22697"/>
                  </a:lnTo>
                  <a:lnTo>
                    <a:pt x="16687" y="21978"/>
                  </a:lnTo>
                  <a:close/>
                  <a:moveTo>
                    <a:pt x="36269" y="22366"/>
                  </a:moveTo>
                  <a:lnTo>
                    <a:pt x="36933" y="23195"/>
                  </a:lnTo>
                  <a:lnTo>
                    <a:pt x="36084" y="23841"/>
                  </a:lnTo>
                  <a:lnTo>
                    <a:pt x="35421" y="22882"/>
                  </a:lnTo>
                  <a:lnTo>
                    <a:pt x="36269" y="22366"/>
                  </a:lnTo>
                  <a:close/>
                  <a:moveTo>
                    <a:pt x="13516" y="21130"/>
                  </a:moveTo>
                  <a:lnTo>
                    <a:pt x="14512" y="22587"/>
                  </a:lnTo>
                  <a:lnTo>
                    <a:pt x="14291" y="22661"/>
                  </a:lnTo>
                  <a:lnTo>
                    <a:pt x="14069" y="22734"/>
                  </a:lnTo>
                  <a:lnTo>
                    <a:pt x="13848" y="22845"/>
                  </a:lnTo>
                  <a:lnTo>
                    <a:pt x="13645" y="22992"/>
                  </a:lnTo>
                  <a:lnTo>
                    <a:pt x="13553" y="23066"/>
                  </a:lnTo>
                  <a:lnTo>
                    <a:pt x="13479" y="23158"/>
                  </a:lnTo>
                  <a:lnTo>
                    <a:pt x="13406" y="23269"/>
                  </a:lnTo>
                  <a:lnTo>
                    <a:pt x="13332" y="23380"/>
                  </a:lnTo>
                  <a:lnTo>
                    <a:pt x="13276" y="23509"/>
                  </a:lnTo>
                  <a:lnTo>
                    <a:pt x="13240" y="23638"/>
                  </a:lnTo>
                  <a:lnTo>
                    <a:pt x="13203" y="23785"/>
                  </a:lnTo>
                  <a:lnTo>
                    <a:pt x="13184" y="23951"/>
                  </a:lnTo>
                  <a:lnTo>
                    <a:pt x="13110" y="23656"/>
                  </a:lnTo>
                  <a:lnTo>
                    <a:pt x="13037" y="23361"/>
                  </a:lnTo>
                  <a:lnTo>
                    <a:pt x="12945" y="23085"/>
                  </a:lnTo>
                  <a:lnTo>
                    <a:pt x="12834" y="22826"/>
                  </a:lnTo>
                  <a:lnTo>
                    <a:pt x="12760" y="22697"/>
                  </a:lnTo>
                  <a:lnTo>
                    <a:pt x="12668" y="22587"/>
                  </a:lnTo>
                  <a:lnTo>
                    <a:pt x="12576" y="22476"/>
                  </a:lnTo>
                  <a:lnTo>
                    <a:pt x="12484" y="22384"/>
                  </a:lnTo>
                  <a:lnTo>
                    <a:pt x="12355" y="22292"/>
                  </a:lnTo>
                  <a:lnTo>
                    <a:pt x="12225" y="22218"/>
                  </a:lnTo>
                  <a:lnTo>
                    <a:pt x="12060" y="22144"/>
                  </a:lnTo>
                  <a:lnTo>
                    <a:pt x="11894" y="22089"/>
                  </a:lnTo>
                  <a:lnTo>
                    <a:pt x="12170" y="22052"/>
                  </a:lnTo>
                  <a:lnTo>
                    <a:pt x="12428" y="21997"/>
                  </a:lnTo>
                  <a:lnTo>
                    <a:pt x="12668" y="21923"/>
                  </a:lnTo>
                  <a:lnTo>
                    <a:pt x="12889" y="21812"/>
                  </a:lnTo>
                  <a:lnTo>
                    <a:pt x="13074" y="21683"/>
                  </a:lnTo>
                  <a:lnTo>
                    <a:pt x="13258" y="21517"/>
                  </a:lnTo>
                  <a:lnTo>
                    <a:pt x="13406" y="21351"/>
                  </a:lnTo>
                  <a:lnTo>
                    <a:pt x="13516" y="21130"/>
                  </a:lnTo>
                  <a:close/>
                  <a:moveTo>
                    <a:pt x="39422" y="22826"/>
                  </a:moveTo>
                  <a:lnTo>
                    <a:pt x="40104" y="23748"/>
                  </a:lnTo>
                  <a:lnTo>
                    <a:pt x="39237" y="24320"/>
                  </a:lnTo>
                  <a:lnTo>
                    <a:pt x="38574" y="23435"/>
                  </a:lnTo>
                  <a:lnTo>
                    <a:pt x="39422" y="22826"/>
                  </a:lnTo>
                  <a:close/>
                  <a:moveTo>
                    <a:pt x="19822" y="22495"/>
                  </a:moveTo>
                  <a:lnTo>
                    <a:pt x="20541" y="23564"/>
                  </a:lnTo>
                  <a:lnTo>
                    <a:pt x="19453" y="24449"/>
                  </a:lnTo>
                  <a:lnTo>
                    <a:pt x="18753" y="23232"/>
                  </a:lnTo>
                  <a:lnTo>
                    <a:pt x="19822" y="22495"/>
                  </a:lnTo>
                  <a:close/>
                  <a:moveTo>
                    <a:pt x="23049" y="23066"/>
                  </a:moveTo>
                  <a:lnTo>
                    <a:pt x="23823" y="24099"/>
                  </a:lnTo>
                  <a:lnTo>
                    <a:pt x="22643" y="24947"/>
                  </a:lnTo>
                  <a:lnTo>
                    <a:pt x="21979" y="23822"/>
                  </a:lnTo>
                  <a:lnTo>
                    <a:pt x="23049" y="23066"/>
                  </a:lnTo>
                  <a:close/>
                  <a:moveTo>
                    <a:pt x="26202" y="23601"/>
                  </a:moveTo>
                  <a:lnTo>
                    <a:pt x="26976" y="24670"/>
                  </a:lnTo>
                  <a:lnTo>
                    <a:pt x="25870" y="25463"/>
                  </a:lnTo>
                  <a:lnTo>
                    <a:pt x="25114" y="24320"/>
                  </a:lnTo>
                  <a:lnTo>
                    <a:pt x="26202" y="23601"/>
                  </a:lnTo>
                  <a:close/>
                  <a:moveTo>
                    <a:pt x="29391" y="24209"/>
                  </a:moveTo>
                  <a:lnTo>
                    <a:pt x="30147" y="25242"/>
                  </a:lnTo>
                  <a:lnTo>
                    <a:pt x="29078" y="26016"/>
                  </a:lnTo>
                  <a:lnTo>
                    <a:pt x="28340" y="24910"/>
                  </a:lnTo>
                  <a:lnTo>
                    <a:pt x="29391" y="24209"/>
                  </a:lnTo>
                  <a:close/>
                  <a:moveTo>
                    <a:pt x="32600" y="24799"/>
                  </a:moveTo>
                  <a:lnTo>
                    <a:pt x="33337" y="25813"/>
                  </a:lnTo>
                  <a:lnTo>
                    <a:pt x="32268" y="26569"/>
                  </a:lnTo>
                  <a:lnTo>
                    <a:pt x="31549" y="25482"/>
                  </a:lnTo>
                  <a:lnTo>
                    <a:pt x="32600" y="24799"/>
                  </a:lnTo>
                  <a:close/>
                  <a:moveTo>
                    <a:pt x="35789" y="25371"/>
                  </a:moveTo>
                  <a:lnTo>
                    <a:pt x="36527" y="26385"/>
                  </a:lnTo>
                  <a:lnTo>
                    <a:pt x="35476" y="27141"/>
                  </a:lnTo>
                  <a:lnTo>
                    <a:pt x="34757" y="26053"/>
                  </a:lnTo>
                  <a:lnTo>
                    <a:pt x="35789" y="25371"/>
                  </a:lnTo>
                  <a:close/>
                  <a:moveTo>
                    <a:pt x="19269" y="25482"/>
                  </a:moveTo>
                  <a:lnTo>
                    <a:pt x="20209" y="26809"/>
                  </a:lnTo>
                  <a:lnTo>
                    <a:pt x="19933" y="26901"/>
                  </a:lnTo>
                  <a:lnTo>
                    <a:pt x="19767" y="26975"/>
                  </a:lnTo>
                  <a:lnTo>
                    <a:pt x="19582" y="27067"/>
                  </a:lnTo>
                  <a:lnTo>
                    <a:pt x="19416" y="27196"/>
                  </a:lnTo>
                  <a:lnTo>
                    <a:pt x="19269" y="27325"/>
                  </a:lnTo>
                  <a:lnTo>
                    <a:pt x="19011" y="27584"/>
                  </a:lnTo>
                  <a:lnTo>
                    <a:pt x="17997" y="26330"/>
                  </a:lnTo>
                  <a:lnTo>
                    <a:pt x="19269" y="25482"/>
                  </a:lnTo>
                  <a:close/>
                  <a:moveTo>
                    <a:pt x="38924" y="26035"/>
                  </a:moveTo>
                  <a:lnTo>
                    <a:pt x="39625" y="26957"/>
                  </a:lnTo>
                  <a:lnTo>
                    <a:pt x="38647" y="27620"/>
                  </a:lnTo>
                  <a:lnTo>
                    <a:pt x="37928" y="26625"/>
                  </a:lnTo>
                  <a:lnTo>
                    <a:pt x="38924" y="26035"/>
                  </a:lnTo>
                  <a:close/>
                  <a:moveTo>
                    <a:pt x="22477" y="26127"/>
                  </a:moveTo>
                  <a:lnTo>
                    <a:pt x="23344" y="27307"/>
                  </a:lnTo>
                  <a:lnTo>
                    <a:pt x="22090" y="28229"/>
                  </a:lnTo>
                  <a:lnTo>
                    <a:pt x="21186" y="26901"/>
                  </a:lnTo>
                  <a:lnTo>
                    <a:pt x="22477" y="26127"/>
                  </a:lnTo>
                  <a:close/>
                  <a:moveTo>
                    <a:pt x="25648" y="26735"/>
                  </a:moveTo>
                  <a:lnTo>
                    <a:pt x="26497" y="27879"/>
                  </a:lnTo>
                  <a:lnTo>
                    <a:pt x="25280" y="28800"/>
                  </a:lnTo>
                  <a:lnTo>
                    <a:pt x="24450" y="27491"/>
                  </a:lnTo>
                  <a:lnTo>
                    <a:pt x="25648" y="26735"/>
                  </a:lnTo>
                  <a:close/>
                  <a:moveTo>
                    <a:pt x="28857" y="27307"/>
                  </a:moveTo>
                  <a:lnTo>
                    <a:pt x="29686" y="28450"/>
                  </a:lnTo>
                  <a:lnTo>
                    <a:pt x="28469" y="29335"/>
                  </a:lnTo>
                  <a:lnTo>
                    <a:pt x="27677" y="28081"/>
                  </a:lnTo>
                  <a:lnTo>
                    <a:pt x="28857" y="27307"/>
                  </a:lnTo>
                  <a:close/>
                  <a:moveTo>
                    <a:pt x="32046" y="27897"/>
                  </a:moveTo>
                  <a:lnTo>
                    <a:pt x="32876" y="29022"/>
                  </a:lnTo>
                  <a:lnTo>
                    <a:pt x="31678" y="29888"/>
                  </a:lnTo>
                  <a:lnTo>
                    <a:pt x="30903" y="28653"/>
                  </a:lnTo>
                  <a:lnTo>
                    <a:pt x="32046" y="27897"/>
                  </a:lnTo>
                  <a:close/>
                  <a:moveTo>
                    <a:pt x="35236" y="28469"/>
                  </a:moveTo>
                  <a:lnTo>
                    <a:pt x="36066" y="29575"/>
                  </a:lnTo>
                  <a:lnTo>
                    <a:pt x="34867" y="30460"/>
                  </a:lnTo>
                  <a:lnTo>
                    <a:pt x="34112" y="29225"/>
                  </a:lnTo>
                  <a:lnTo>
                    <a:pt x="35236" y="28469"/>
                  </a:lnTo>
                  <a:close/>
                  <a:moveTo>
                    <a:pt x="38352" y="29132"/>
                  </a:moveTo>
                  <a:lnTo>
                    <a:pt x="39200" y="30183"/>
                  </a:lnTo>
                  <a:lnTo>
                    <a:pt x="38076" y="31031"/>
                  </a:lnTo>
                  <a:lnTo>
                    <a:pt x="37301" y="29778"/>
                  </a:lnTo>
                  <a:lnTo>
                    <a:pt x="38352" y="29132"/>
                  </a:lnTo>
                  <a:close/>
                  <a:moveTo>
                    <a:pt x="41524" y="29593"/>
                  </a:moveTo>
                  <a:lnTo>
                    <a:pt x="42390" y="30755"/>
                  </a:lnTo>
                  <a:lnTo>
                    <a:pt x="41247" y="31474"/>
                  </a:lnTo>
                  <a:lnTo>
                    <a:pt x="40436" y="30349"/>
                  </a:lnTo>
                  <a:lnTo>
                    <a:pt x="41524" y="29593"/>
                  </a:lnTo>
                  <a:close/>
                  <a:moveTo>
                    <a:pt x="25058" y="29704"/>
                  </a:moveTo>
                  <a:lnTo>
                    <a:pt x="26073" y="31179"/>
                  </a:lnTo>
                  <a:lnTo>
                    <a:pt x="25851" y="31216"/>
                  </a:lnTo>
                  <a:lnTo>
                    <a:pt x="25612" y="31290"/>
                  </a:lnTo>
                  <a:lnTo>
                    <a:pt x="25409" y="31400"/>
                  </a:lnTo>
                  <a:lnTo>
                    <a:pt x="25224" y="31548"/>
                  </a:lnTo>
                  <a:lnTo>
                    <a:pt x="25040" y="31714"/>
                  </a:lnTo>
                  <a:lnTo>
                    <a:pt x="24892" y="31917"/>
                  </a:lnTo>
                  <a:lnTo>
                    <a:pt x="24782" y="32156"/>
                  </a:lnTo>
                  <a:lnTo>
                    <a:pt x="24671" y="32433"/>
                  </a:lnTo>
                  <a:lnTo>
                    <a:pt x="24616" y="32138"/>
                  </a:lnTo>
                  <a:lnTo>
                    <a:pt x="24542" y="31861"/>
                  </a:lnTo>
                  <a:lnTo>
                    <a:pt x="24468" y="31603"/>
                  </a:lnTo>
                  <a:lnTo>
                    <a:pt x="24339" y="31363"/>
                  </a:lnTo>
                  <a:lnTo>
                    <a:pt x="24266" y="31234"/>
                  </a:lnTo>
                  <a:lnTo>
                    <a:pt x="24192" y="31124"/>
                  </a:lnTo>
                  <a:lnTo>
                    <a:pt x="24100" y="31031"/>
                  </a:lnTo>
                  <a:lnTo>
                    <a:pt x="23989" y="30939"/>
                  </a:lnTo>
                  <a:lnTo>
                    <a:pt x="23878" y="30847"/>
                  </a:lnTo>
                  <a:lnTo>
                    <a:pt x="23749" y="30773"/>
                  </a:lnTo>
                  <a:lnTo>
                    <a:pt x="23602" y="30700"/>
                  </a:lnTo>
                  <a:lnTo>
                    <a:pt x="23436" y="30644"/>
                  </a:lnTo>
                  <a:lnTo>
                    <a:pt x="23712" y="30626"/>
                  </a:lnTo>
                  <a:lnTo>
                    <a:pt x="23971" y="30552"/>
                  </a:lnTo>
                  <a:lnTo>
                    <a:pt x="24210" y="30478"/>
                  </a:lnTo>
                  <a:lnTo>
                    <a:pt x="24432" y="30368"/>
                  </a:lnTo>
                  <a:lnTo>
                    <a:pt x="24616" y="30239"/>
                  </a:lnTo>
                  <a:lnTo>
                    <a:pt x="24800" y="30091"/>
                  </a:lnTo>
                  <a:lnTo>
                    <a:pt x="24929" y="29907"/>
                  </a:lnTo>
                  <a:lnTo>
                    <a:pt x="25058" y="29704"/>
                  </a:lnTo>
                  <a:close/>
                  <a:moveTo>
                    <a:pt x="28304" y="30405"/>
                  </a:moveTo>
                  <a:lnTo>
                    <a:pt x="29262" y="31732"/>
                  </a:lnTo>
                  <a:lnTo>
                    <a:pt x="29059" y="31769"/>
                  </a:lnTo>
                  <a:lnTo>
                    <a:pt x="28838" y="31843"/>
                  </a:lnTo>
                  <a:lnTo>
                    <a:pt x="28654" y="31953"/>
                  </a:lnTo>
                  <a:lnTo>
                    <a:pt x="28451" y="32082"/>
                  </a:lnTo>
                  <a:lnTo>
                    <a:pt x="28285" y="32267"/>
                  </a:lnTo>
                  <a:lnTo>
                    <a:pt x="28119" y="32470"/>
                  </a:lnTo>
                  <a:lnTo>
                    <a:pt x="27972" y="32728"/>
                  </a:lnTo>
                  <a:lnTo>
                    <a:pt x="27861" y="33023"/>
                  </a:lnTo>
                  <a:lnTo>
                    <a:pt x="27824" y="32691"/>
                  </a:lnTo>
                  <a:lnTo>
                    <a:pt x="27750" y="32414"/>
                  </a:lnTo>
                  <a:lnTo>
                    <a:pt x="27658" y="32138"/>
                  </a:lnTo>
                  <a:lnTo>
                    <a:pt x="27548" y="31917"/>
                  </a:lnTo>
                  <a:lnTo>
                    <a:pt x="27418" y="31714"/>
                  </a:lnTo>
                  <a:lnTo>
                    <a:pt x="27271" y="31548"/>
                  </a:lnTo>
                  <a:lnTo>
                    <a:pt x="27087" y="31419"/>
                  </a:lnTo>
                  <a:lnTo>
                    <a:pt x="26884" y="31308"/>
                  </a:lnTo>
                  <a:lnTo>
                    <a:pt x="28304" y="30405"/>
                  </a:lnTo>
                  <a:close/>
                  <a:moveTo>
                    <a:pt x="31493" y="30995"/>
                  </a:moveTo>
                  <a:lnTo>
                    <a:pt x="32378" y="32212"/>
                  </a:lnTo>
                  <a:lnTo>
                    <a:pt x="31032" y="33262"/>
                  </a:lnTo>
                  <a:lnTo>
                    <a:pt x="30995" y="33041"/>
                  </a:lnTo>
                  <a:lnTo>
                    <a:pt x="30940" y="32838"/>
                  </a:lnTo>
                  <a:lnTo>
                    <a:pt x="30848" y="32636"/>
                  </a:lnTo>
                  <a:lnTo>
                    <a:pt x="30756" y="32433"/>
                  </a:lnTo>
                  <a:lnTo>
                    <a:pt x="30608" y="32267"/>
                  </a:lnTo>
                  <a:lnTo>
                    <a:pt x="30461" y="32119"/>
                  </a:lnTo>
                  <a:lnTo>
                    <a:pt x="30295" y="31972"/>
                  </a:lnTo>
                  <a:lnTo>
                    <a:pt x="30092" y="31880"/>
                  </a:lnTo>
                  <a:lnTo>
                    <a:pt x="31493" y="30995"/>
                  </a:lnTo>
                  <a:close/>
                  <a:moveTo>
                    <a:pt x="34683" y="31566"/>
                  </a:moveTo>
                  <a:lnTo>
                    <a:pt x="35642" y="32875"/>
                  </a:lnTo>
                  <a:lnTo>
                    <a:pt x="35439" y="32931"/>
                  </a:lnTo>
                  <a:lnTo>
                    <a:pt x="35218" y="33004"/>
                  </a:lnTo>
                  <a:lnTo>
                    <a:pt x="35033" y="33097"/>
                  </a:lnTo>
                  <a:lnTo>
                    <a:pt x="34831" y="33244"/>
                  </a:lnTo>
                  <a:lnTo>
                    <a:pt x="34665" y="33410"/>
                  </a:lnTo>
                  <a:lnTo>
                    <a:pt x="34499" y="33631"/>
                  </a:lnTo>
                  <a:lnTo>
                    <a:pt x="34351" y="33889"/>
                  </a:lnTo>
                  <a:lnTo>
                    <a:pt x="34241" y="34184"/>
                  </a:lnTo>
                  <a:lnTo>
                    <a:pt x="34204" y="33871"/>
                  </a:lnTo>
                  <a:lnTo>
                    <a:pt x="34148" y="33576"/>
                  </a:lnTo>
                  <a:lnTo>
                    <a:pt x="34075" y="33318"/>
                  </a:lnTo>
                  <a:lnTo>
                    <a:pt x="33964" y="33078"/>
                  </a:lnTo>
                  <a:lnTo>
                    <a:pt x="33835" y="32894"/>
                  </a:lnTo>
                  <a:lnTo>
                    <a:pt x="33687" y="32709"/>
                  </a:lnTo>
                  <a:lnTo>
                    <a:pt x="33522" y="32580"/>
                  </a:lnTo>
                  <a:lnTo>
                    <a:pt x="33319" y="32451"/>
                  </a:lnTo>
                  <a:lnTo>
                    <a:pt x="34683" y="31566"/>
                  </a:lnTo>
                  <a:close/>
                  <a:moveTo>
                    <a:pt x="37910" y="32138"/>
                  </a:moveTo>
                  <a:lnTo>
                    <a:pt x="38869" y="33447"/>
                  </a:lnTo>
                  <a:lnTo>
                    <a:pt x="38647" y="33484"/>
                  </a:lnTo>
                  <a:lnTo>
                    <a:pt x="38444" y="33558"/>
                  </a:lnTo>
                  <a:lnTo>
                    <a:pt x="38242" y="33650"/>
                  </a:lnTo>
                  <a:lnTo>
                    <a:pt x="38057" y="33797"/>
                  </a:lnTo>
                  <a:lnTo>
                    <a:pt x="37873" y="33963"/>
                  </a:lnTo>
                  <a:lnTo>
                    <a:pt x="37725" y="34166"/>
                  </a:lnTo>
                  <a:lnTo>
                    <a:pt x="37578" y="34406"/>
                  </a:lnTo>
                  <a:lnTo>
                    <a:pt x="37449" y="34682"/>
                  </a:lnTo>
                  <a:lnTo>
                    <a:pt x="37412" y="34387"/>
                  </a:lnTo>
                  <a:lnTo>
                    <a:pt x="37357" y="34111"/>
                  </a:lnTo>
                  <a:lnTo>
                    <a:pt x="37264" y="33853"/>
                  </a:lnTo>
                  <a:lnTo>
                    <a:pt x="37154" y="33631"/>
                  </a:lnTo>
                  <a:lnTo>
                    <a:pt x="37025" y="33447"/>
                  </a:lnTo>
                  <a:lnTo>
                    <a:pt x="36877" y="33281"/>
                  </a:lnTo>
                  <a:lnTo>
                    <a:pt x="36693" y="33133"/>
                  </a:lnTo>
                  <a:lnTo>
                    <a:pt x="36508" y="33023"/>
                  </a:lnTo>
                  <a:lnTo>
                    <a:pt x="37910" y="32138"/>
                  </a:lnTo>
                  <a:close/>
                  <a:moveTo>
                    <a:pt x="41007" y="32820"/>
                  </a:moveTo>
                  <a:lnTo>
                    <a:pt x="41948" y="33963"/>
                  </a:lnTo>
                  <a:lnTo>
                    <a:pt x="40657" y="34738"/>
                  </a:lnTo>
                  <a:lnTo>
                    <a:pt x="39735" y="33521"/>
                  </a:lnTo>
                  <a:lnTo>
                    <a:pt x="41007" y="32820"/>
                  </a:lnTo>
                  <a:close/>
                  <a:moveTo>
                    <a:pt x="1421" y="0"/>
                  </a:moveTo>
                  <a:lnTo>
                    <a:pt x="1587" y="184"/>
                  </a:lnTo>
                  <a:lnTo>
                    <a:pt x="1771" y="350"/>
                  </a:lnTo>
                  <a:lnTo>
                    <a:pt x="1974" y="516"/>
                  </a:lnTo>
                  <a:lnTo>
                    <a:pt x="2232" y="664"/>
                  </a:lnTo>
                  <a:lnTo>
                    <a:pt x="1900" y="701"/>
                  </a:lnTo>
                  <a:lnTo>
                    <a:pt x="1605" y="793"/>
                  </a:lnTo>
                  <a:lnTo>
                    <a:pt x="1347" y="903"/>
                  </a:lnTo>
                  <a:lnTo>
                    <a:pt x="1236" y="977"/>
                  </a:lnTo>
                  <a:lnTo>
                    <a:pt x="1126" y="1051"/>
                  </a:lnTo>
                  <a:lnTo>
                    <a:pt x="1015" y="1143"/>
                  </a:lnTo>
                  <a:lnTo>
                    <a:pt x="923" y="1235"/>
                  </a:lnTo>
                  <a:lnTo>
                    <a:pt x="849" y="1346"/>
                  </a:lnTo>
                  <a:lnTo>
                    <a:pt x="775" y="1457"/>
                  </a:lnTo>
                  <a:lnTo>
                    <a:pt x="702" y="1586"/>
                  </a:lnTo>
                  <a:lnTo>
                    <a:pt x="665" y="1715"/>
                  </a:lnTo>
                  <a:lnTo>
                    <a:pt x="609" y="1844"/>
                  </a:lnTo>
                  <a:lnTo>
                    <a:pt x="573" y="2010"/>
                  </a:lnTo>
                  <a:lnTo>
                    <a:pt x="554" y="2157"/>
                  </a:lnTo>
                  <a:lnTo>
                    <a:pt x="554" y="2305"/>
                  </a:lnTo>
                  <a:lnTo>
                    <a:pt x="554" y="2452"/>
                  </a:lnTo>
                  <a:lnTo>
                    <a:pt x="573" y="2600"/>
                  </a:lnTo>
                  <a:lnTo>
                    <a:pt x="609" y="2729"/>
                  </a:lnTo>
                  <a:lnTo>
                    <a:pt x="646" y="2858"/>
                  </a:lnTo>
                  <a:lnTo>
                    <a:pt x="702" y="2987"/>
                  </a:lnTo>
                  <a:lnTo>
                    <a:pt x="775" y="3098"/>
                  </a:lnTo>
                  <a:lnTo>
                    <a:pt x="849" y="3208"/>
                  </a:lnTo>
                  <a:lnTo>
                    <a:pt x="941" y="3319"/>
                  </a:lnTo>
                  <a:lnTo>
                    <a:pt x="1163" y="3522"/>
                  </a:lnTo>
                  <a:lnTo>
                    <a:pt x="1402" y="3688"/>
                  </a:lnTo>
                  <a:lnTo>
                    <a:pt x="1697" y="3835"/>
                  </a:lnTo>
                  <a:lnTo>
                    <a:pt x="1310" y="3946"/>
                  </a:lnTo>
                  <a:lnTo>
                    <a:pt x="960" y="4075"/>
                  </a:lnTo>
                  <a:lnTo>
                    <a:pt x="812" y="4149"/>
                  </a:lnTo>
                  <a:lnTo>
                    <a:pt x="683" y="4222"/>
                  </a:lnTo>
                  <a:lnTo>
                    <a:pt x="554" y="4315"/>
                  </a:lnTo>
                  <a:lnTo>
                    <a:pt x="443" y="4407"/>
                  </a:lnTo>
                  <a:lnTo>
                    <a:pt x="351" y="4499"/>
                  </a:lnTo>
                  <a:lnTo>
                    <a:pt x="259" y="4610"/>
                  </a:lnTo>
                  <a:lnTo>
                    <a:pt x="185" y="4720"/>
                  </a:lnTo>
                  <a:lnTo>
                    <a:pt x="130" y="4849"/>
                  </a:lnTo>
                  <a:lnTo>
                    <a:pt x="75" y="4978"/>
                  </a:lnTo>
                  <a:lnTo>
                    <a:pt x="38" y="5107"/>
                  </a:lnTo>
                  <a:lnTo>
                    <a:pt x="19" y="5255"/>
                  </a:lnTo>
                  <a:lnTo>
                    <a:pt x="1" y="5402"/>
                  </a:lnTo>
                  <a:lnTo>
                    <a:pt x="1" y="5642"/>
                  </a:lnTo>
                  <a:lnTo>
                    <a:pt x="56" y="5900"/>
                  </a:lnTo>
                  <a:lnTo>
                    <a:pt x="148" y="6140"/>
                  </a:lnTo>
                  <a:lnTo>
                    <a:pt x="259" y="6361"/>
                  </a:lnTo>
                  <a:lnTo>
                    <a:pt x="425" y="6546"/>
                  </a:lnTo>
                  <a:lnTo>
                    <a:pt x="499" y="6638"/>
                  </a:lnTo>
                  <a:lnTo>
                    <a:pt x="591" y="6712"/>
                  </a:lnTo>
                  <a:lnTo>
                    <a:pt x="702" y="6785"/>
                  </a:lnTo>
                  <a:lnTo>
                    <a:pt x="812" y="6841"/>
                  </a:lnTo>
                  <a:lnTo>
                    <a:pt x="923" y="6896"/>
                  </a:lnTo>
                  <a:lnTo>
                    <a:pt x="1052" y="6933"/>
                  </a:lnTo>
                  <a:lnTo>
                    <a:pt x="1347" y="6970"/>
                  </a:lnTo>
                  <a:lnTo>
                    <a:pt x="1494" y="6988"/>
                  </a:lnTo>
                  <a:lnTo>
                    <a:pt x="1660" y="6988"/>
                  </a:lnTo>
                  <a:lnTo>
                    <a:pt x="1808" y="6970"/>
                  </a:lnTo>
                  <a:lnTo>
                    <a:pt x="1974" y="6951"/>
                  </a:lnTo>
                  <a:lnTo>
                    <a:pt x="2103" y="6896"/>
                  </a:lnTo>
                  <a:lnTo>
                    <a:pt x="2250" y="6859"/>
                  </a:lnTo>
                  <a:lnTo>
                    <a:pt x="2379" y="6785"/>
                  </a:lnTo>
                  <a:lnTo>
                    <a:pt x="2490" y="6693"/>
                  </a:lnTo>
                  <a:lnTo>
                    <a:pt x="2619" y="6601"/>
                  </a:lnTo>
                  <a:lnTo>
                    <a:pt x="2711" y="6490"/>
                  </a:lnTo>
                  <a:lnTo>
                    <a:pt x="2914" y="6287"/>
                  </a:lnTo>
                  <a:lnTo>
                    <a:pt x="3062" y="6103"/>
                  </a:lnTo>
                  <a:lnTo>
                    <a:pt x="3873" y="7560"/>
                  </a:lnTo>
                  <a:lnTo>
                    <a:pt x="3652" y="7615"/>
                  </a:lnTo>
                  <a:lnTo>
                    <a:pt x="3467" y="7707"/>
                  </a:lnTo>
                  <a:lnTo>
                    <a:pt x="3283" y="7818"/>
                  </a:lnTo>
                  <a:lnTo>
                    <a:pt x="3117" y="7965"/>
                  </a:lnTo>
                  <a:lnTo>
                    <a:pt x="2970" y="8131"/>
                  </a:lnTo>
                  <a:lnTo>
                    <a:pt x="2840" y="8316"/>
                  </a:lnTo>
                  <a:lnTo>
                    <a:pt x="2730" y="8500"/>
                  </a:lnTo>
                  <a:lnTo>
                    <a:pt x="2619" y="8721"/>
                  </a:lnTo>
                  <a:lnTo>
                    <a:pt x="2601" y="9035"/>
                  </a:lnTo>
                  <a:lnTo>
                    <a:pt x="2619" y="9330"/>
                  </a:lnTo>
                  <a:lnTo>
                    <a:pt x="2675" y="9588"/>
                  </a:lnTo>
                  <a:lnTo>
                    <a:pt x="2730" y="9717"/>
                  </a:lnTo>
                  <a:lnTo>
                    <a:pt x="2767" y="9846"/>
                  </a:lnTo>
                  <a:lnTo>
                    <a:pt x="2840" y="9957"/>
                  </a:lnTo>
                  <a:lnTo>
                    <a:pt x="2914" y="10067"/>
                  </a:lnTo>
                  <a:lnTo>
                    <a:pt x="3006" y="10159"/>
                  </a:lnTo>
                  <a:lnTo>
                    <a:pt x="3099" y="10270"/>
                  </a:lnTo>
                  <a:lnTo>
                    <a:pt x="3209" y="10362"/>
                  </a:lnTo>
                  <a:lnTo>
                    <a:pt x="3320" y="10454"/>
                  </a:lnTo>
                  <a:lnTo>
                    <a:pt x="3596" y="10602"/>
                  </a:lnTo>
                  <a:lnTo>
                    <a:pt x="3652" y="10639"/>
                  </a:lnTo>
                  <a:lnTo>
                    <a:pt x="3689" y="10694"/>
                  </a:lnTo>
                  <a:lnTo>
                    <a:pt x="3762" y="10786"/>
                  </a:lnTo>
                  <a:lnTo>
                    <a:pt x="3596" y="10786"/>
                  </a:lnTo>
                  <a:lnTo>
                    <a:pt x="3430" y="10805"/>
                  </a:lnTo>
                  <a:lnTo>
                    <a:pt x="3283" y="10823"/>
                  </a:lnTo>
                  <a:lnTo>
                    <a:pt x="3135" y="10860"/>
                  </a:lnTo>
                  <a:lnTo>
                    <a:pt x="3006" y="10915"/>
                  </a:lnTo>
                  <a:lnTo>
                    <a:pt x="2877" y="10971"/>
                  </a:lnTo>
                  <a:lnTo>
                    <a:pt x="2748" y="11044"/>
                  </a:lnTo>
                  <a:lnTo>
                    <a:pt x="2638" y="11118"/>
                  </a:lnTo>
                  <a:lnTo>
                    <a:pt x="2545" y="11192"/>
                  </a:lnTo>
                  <a:lnTo>
                    <a:pt x="2453" y="11303"/>
                  </a:lnTo>
                  <a:lnTo>
                    <a:pt x="2361" y="11395"/>
                  </a:lnTo>
                  <a:lnTo>
                    <a:pt x="2287" y="11524"/>
                  </a:lnTo>
                  <a:lnTo>
                    <a:pt x="2232" y="11634"/>
                  </a:lnTo>
                  <a:lnTo>
                    <a:pt x="2177" y="11782"/>
                  </a:lnTo>
                  <a:lnTo>
                    <a:pt x="2121" y="11911"/>
                  </a:lnTo>
                  <a:lnTo>
                    <a:pt x="2103" y="12077"/>
                  </a:lnTo>
                  <a:lnTo>
                    <a:pt x="2084" y="12206"/>
                  </a:lnTo>
                  <a:lnTo>
                    <a:pt x="2066" y="12335"/>
                  </a:lnTo>
                  <a:lnTo>
                    <a:pt x="2084" y="12483"/>
                  </a:lnTo>
                  <a:lnTo>
                    <a:pt x="2103" y="12612"/>
                  </a:lnTo>
                  <a:lnTo>
                    <a:pt x="2121" y="12741"/>
                  </a:lnTo>
                  <a:lnTo>
                    <a:pt x="2177" y="12870"/>
                  </a:lnTo>
                  <a:lnTo>
                    <a:pt x="2214" y="12980"/>
                  </a:lnTo>
                  <a:lnTo>
                    <a:pt x="2287" y="13110"/>
                  </a:lnTo>
                  <a:lnTo>
                    <a:pt x="2361" y="13220"/>
                  </a:lnTo>
                  <a:lnTo>
                    <a:pt x="2435" y="13331"/>
                  </a:lnTo>
                  <a:lnTo>
                    <a:pt x="2527" y="13423"/>
                  </a:lnTo>
                  <a:lnTo>
                    <a:pt x="2619" y="13515"/>
                  </a:lnTo>
                  <a:lnTo>
                    <a:pt x="2730" y="13607"/>
                  </a:lnTo>
                  <a:lnTo>
                    <a:pt x="2840" y="13681"/>
                  </a:lnTo>
                  <a:lnTo>
                    <a:pt x="2970" y="13736"/>
                  </a:lnTo>
                  <a:lnTo>
                    <a:pt x="3099" y="13792"/>
                  </a:lnTo>
                  <a:lnTo>
                    <a:pt x="3246" y="13847"/>
                  </a:lnTo>
                  <a:lnTo>
                    <a:pt x="3412" y="13866"/>
                  </a:lnTo>
                  <a:lnTo>
                    <a:pt x="3560" y="13884"/>
                  </a:lnTo>
                  <a:lnTo>
                    <a:pt x="3836" y="13884"/>
                  </a:lnTo>
                  <a:lnTo>
                    <a:pt x="3984" y="13847"/>
                  </a:lnTo>
                  <a:lnTo>
                    <a:pt x="4131" y="13792"/>
                  </a:lnTo>
                  <a:lnTo>
                    <a:pt x="4260" y="13736"/>
                  </a:lnTo>
                  <a:lnTo>
                    <a:pt x="4389" y="13663"/>
                  </a:lnTo>
                  <a:lnTo>
                    <a:pt x="4518" y="13571"/>
                  </a:lnTo>
                  <a:lnTo>
                    <a:pt x="4647" y="13460"/>
                  </a:lnTo>
                  <a:lnTo>
                    <a:pt x="4758" y="13331"/>
                  </a:lnTo>
                  <a:lnTo>
                    <a:pt x="4887" y="13202"/>
                  </a:lnTo>
                  <a:lnTo>
                    <a:pt x="4998" y="13036"/>
                  </a:lnTo>
                  <a:lnTo>
                    <a:pt x="5108" y="12870"/>
                  </a:lnTo>
                  <a:lnTo>
                    <a:pt x="5219" y="12685"/>
                  </a:lnTo>
                  <a:lnTo>
                    <a:pt x="5219" y="12980"/>
                  </a:lnTo>
                  <a:lnTo>
                    <a:pt x="5274" y="13257"/>
                  </a:lnTo>
                  <a:lnTo>
                    <a:pt x="5366" y="13515"/>
                  </a:lnTo>
                  <a:lnTo>
                    <a:pt x="5477" y="13755"/>
                  </a:lnTo>
                  <a:lnTo>
                    <a:pt x="5643" y="13958"/>
                  </a:lnTo>
                  <a:lnTo>
                    <a:pt x="5827" y="14142"/>
                  </a:lnTo>
                  <a:lnTo>
                    <a:pt x="6067" y="14308"/>
                  </a:lnTo>
                  <a:lnTo>
                    <a:pt x="6325" y="14437"/>
                  </a:lnTo>
                  <a:lnTo>
                    <a:pt x="5920" y="14585"/>
                  </a:lnTo>
                  <a:lnTo>
                    <a:pt x="5569" y="14732"/>
                  </a:lnTo>
                  <a:lnTo>
                    <a:pt x="5422" y="14824"/>
                  </a:lnTo>
                  <a:lnTo>
                    <a:pt x="5293" y="14898"/>
                  </a:lnTo>
                  <a:lnTo>
                    <a:pt x="5164" y="14990"/>
                  </a:lnTo>
                  <a:lnTo>
                    <a:pt x="5071" y="15101"/>
                  </a:lnTo>
                  <a:lnTo>
                    <a:pt x="4979" y="15193"/>
                  </a:lnTo>
                  <a:lnTo>
                    <a:pt x="4887" y="15304"/>
                  </a:lnTo>
                  <a:lnTo>
                    <a:pt x="4832" y="15414"/>
                  </a:lnTo>
                  <a:lnTo>
                    <a:pt x="4776" y="15543"/>
                  </a:lnTo>
                  <a:lnTo>
                    <a:pt x="4740" y="15672"/>
                  </a:lnTo>
                  <a:lnTo>
                    <a:pt x="4703" y="15802"/>
                  </a:lnTo>
                  <a:lnTo>
                    <a:pt x="4684" y="15949"/>
                  </a:lnTo>
                  <a:lnTo>
                    <a:pt x="4684" y="16097"/>
                  </a:lnTo>
                  <a:lnTo>
                    <a:pt x="4703" y="16336"/>
                  </a:lnTo>
                  <a:lnTo>
                    <a:pt x="4758" y="16594"/>
                  </a:lnTo>
                  <a:lnTo>
                    <a:pt x="4850" y="16816"/>
                  </a:lnTo>
                  <a:lnTo>
                    <a:pt x="4979" y="17037"/>
                  </a:lnTo>
                  <a:lnTo>
                    <a:pt x="5145" y="17221"/>
                  </a:lnTo>
                  <a:lnTo>
                    <a:pt x="5237" y="17295"/>
                  </a:lnTo>
                  <a:lnTo>
                    <a:pt x="5330" y="17369"/>
                  </a:lnTo>
                  <a:lnTo>
                    <a:pt x="5440" y="17443"/>
                  </a:lnTo>
                  <a:lnTo>
                    <a:pt x="5551" y="17498"/>
                  </a:lnTo>
                  <a:lnTo>
                    <a:pt x="5680" y="17535"/>
                  </a:lnTo>
                  <a:lnTo>
                    <a:pt x="5791" y="17572"/>
                  </a:lnTo>
                  <a:lnTo>
                    <a:pt x="5938" y="17590"/>
                  </a:lnTo>
                  <a:lnTo>
                    <a:pt x="6086" y="17590"/>
                  </a:lnTo>
                  <a:lnTo>
                    <a:pt x="6399" y="17572"/>
                  </a:lnTo>
                  <a:lnTo>
                    <a:pt x="6694" y="17535"/>
                  </a:lnTo>
                  <a:lnTo>
                    <a:pt x="6989" y="17443"/>
                  </a:lnTo>
                  <a:lnTo>
                    <a:pt x="7229" y="17350"/>
                  </a:lnTo>
                  <a:lnTo>
                    <a:pt x="7450" y="17221"/>
                  </a:lnTo>
                  <a:lnTo>
                    <a:pt x="7874" y="16945"/>
                  </a:lnTo>
                  <a:lnTo>
                    <a:pt x="7929" y="17148"/>
                  </a:lnTo>
                  <a:lnTo>
                    <a:pt x="8003" y="17350"/>
                  </a:lnTo>
                  <a:lnTo>
                    <a:pt x="8114" y="17535"/>
                  </a:lnTo>
                  <a:lnTo>
                    <a:pt x="8243" y="17682"/>
                  </a:lnTo>
                  <a:lnTo>
                    <a:pt x="8390" y="17848"/>
                  </a:lnTo>
                  <a:lnTo>
                    <a:pt x="8556" y="17977"/>
                  </a:lnTo>
                  <a:lnTo>
                    <a:pt x="8741" y="18106"/>
                  </a:lnTo>
                  <a:lnTo>
                    <a:pt x="8943" y="18217"/>
                  </a:lnTo>
                  <a:lnTo>
                    <a:pt x="8556" y="18346"/>
                  </a:lnTo>
                  <a:lnTo>
                    <a:pt x="8224" y="18475"/>
                  </a:lnTo>
                  <a:lnTo>
                    <a:pt x="7948" y="18641"/>
                  </a:lnTo>
                  <a:lnTo>
                    <a:pt x="7837" y="18715"/>
                  </a:lnTo>
                  <a:lnTo>
                    <a:pt x="7727" y="18807"/>
                  </a:lnTo>
                  <a:lnTo>
                    <a:pt x="7634" y="18899"/>
                  </a:lnTo>
                  <a:lnTo>
                    <a:pt x="7561" y="19010"/>
                  </a:lnTo>
                  <a:lnTo>
                    <a:pt x="7487" y="19120"/>
                  </a:lnTo>
                  <a:lnTo>
                    <a:pt x="7432" y="19231"/>
                  </a:lnTo>
                  <a:lnTo>
                    <a:pt x="7376" y="19360"/>
                  </a:lnTo>
                  <a:lnTo>
                    <a:pt x="7339" y="19489"/>
                  </a:lnTo>
                  <a:lnTo>
                    <a:pt x="7321" y="19618"/>
                  </a:lnTo>
                  <a:lnTo>
                    <a:pt x="7302" y="19766"/>
                  </a:lnTo>
                  <a:lnTo>
                    <a:pt x="7302" y="20024"/>
                  </a:lnTo>
                  <a:lnTo>
                    <a:pt x="7358" y="20264"/>
                  </a:lnTo>
                  <a:lnTo>
                    <a:pt x="7450" y="20503"/>
                  </a:lnTo>
                  <a:lnTo>
                    <a:pt x="7561" y="20725"/>
                  </a:lnTo>
                  <a:lnTo>
                    <a:pt x="7708" y="20927"/>
                  </a:lnTo>
                  <a:lnTo>
                    <a:pt x="7800" y="21020"/>
                  </a:lnTo>
                  <a:lnTo>
                    <a:pt x="7892" y="21093"/>
                  </a:lnTo>
                  <a:lnTo>
                    <a:pt x="8003" y="21167"/>
                  </a:lnTo>
                  <a:lnTo>
                    <a:pt x="8114" y="21222"/>
                  </a:lnTo>
                  <a:lnTo>
                    <a:pt x="8224" y="21278"/>
                  </a:lnTo>
                  <a:lnTo>
                    <a:pt x="8335" y="21315"/>
                  </a:lnTo>
                  <a:lnTo>
                    <a:pt x="8483" y="21333"/>
                  </a:lnTo>
                  <a:lnTo>
                    <a:pt x="8648" y="21351"/>
                  </a:lnTo>
                  <a:lnTo>
                    <a:pt x="8962" y="21351"/>
                  </a:lnTo>
                  <a:lnTo>
                    <a:pt x="9294" y="21296"/>
                  </a:lnTo>
                  <a:lnTo>
                    <a:pt x="9589" y="21222"/>
                  </a:lnTo>
                  <a:lnTo>
                    <a:pt x="9736" y="21167"/>
                  </a:lnTo>
                  <a:lnTo>
                    <a:pt x="9865" y="21093"/>
                  </a:lnTo>
                  <a:lnTo>
                    <a:pt x="10105" y="20927"/>
                  </a:lnTo>
                  <a:lnTo>
                    <a:pt x="10474" y="20632"/>
                  </a:lnTo>
                  <a:lnTo>
                    <a:pt x="10492" y="20817"/>
                  </a:lnTo>
                  <a:lnTo>
                    <a:pt x="10548" y="21001"/>
                  </a:lnTo>
                  <a:lnTo>
                    <a:pt x="10640" y="21185"/>
                  </a:lnTo>
                  <a:lnTo>
                    <a:pt x="10769" y="21370"/>
                  </a:lnTo>
                  <a:lnTo>
                    <a:pt x="10935" y="21536"/>
                  </a:lnTo>
                  <a:lnTo>
                    <a:pt x="11138" y="21702"/>
                  </a:lnTo>
                  <a:lnTo>
                    <a:pt x="11359" y="21868"/>
                  </a:lnTo>
                  <a:lnTo>
                    <a:pt x="11617" y="22015"/>
                  </a:lnTo>
                  <a:lnTo>
                    <a:pt x="11304" y="22071"/>
                  </a:lnTo>
                  <a:lnTo>
                    <a:pt x="11009" y="22163"/>
                  </a:lnTo>
                  <a:lnTo>
                    <a:pt x="10750" y="22273"/>
                  </a:lnTo>
                  <a:lnTo>
                    <a:pt x="10621" y="22347"/>
                  </a:lnTo>
                  <a:lnTo>
                    <a:pt x="10511" y="22421"/>
                  </a:lnTo>
                  <a:lnTo>
                    <a:pt x="10419" y="22513"/>
                  </a:lnTo>
                  <a:lnTo>
                    <a:pt x="10326" y="22605"/>
                  </a:lnTo>
                  <a:lnTo>
                    <a:pt x="10234" y="22697"/>
                  </a:lnTo>
                  <a:lnTo>
                    <a:pt x="10160" y="22826"/>
                  </a:lnTo>
                  <a:lnTo>
                    <a:pt x="10105" y="22937"/>
                  </a:lnTo>
                  <a:lnTo>
                    <a:pt x="10050" y="23066"/>
                  </a:lnTo>
                  <a:lnTo>
                    <a:pt x="10013" y="23214"/>
                  </a:lnTo>
                  <a:lnTo>
                    <a:pt x="9976" y="23380"/>
                  </a:lnTo>
                  <a:lnTo>
                    <a:pt x="9958" y="23527"/>
                  </a:lnTo>
                  <a:lnTo>
                    <a:pt x="9958" y="23675"/>
                  </a:lnTo>
                  <a:lnTo>
                    <a:pt x="9958" y="23822"/>
                  </a:lnTo>
                  <a:lnTo>
                    <a:pt x="9976" y="23970"/>
                  </a:lnTo>
                  <a:lnTo>
                    <a:pt x="10013" y="24099"/>
                  </a:lnTo>
                  <a:lnTo>
                    <a:pt x="10050" y="24228"/>
                  </a:lnTo>
                  <a:lnTo>
                    <a:pt x="10105" y="24338"/>
                  </a:lnTo>
                  <a:lnTo>
                    <a:pt x="10179" y="24449"/>
                  </a:lnTo>
                  <a:lnTo>
                    <a:pt x="10253" y="24560"/>
                  </a:lnTo>
                  <a:lnTo>
                    <a:pt x="10345" y="24670"/>
                  </a:lnTo>
                  <a:lnTo>
                    <a:pt x="10548" y="24855"/>
                  </a:lnTo>
                  <a:lnTo>
                    <a:pt x="10787" y="25021"/>
                  </a:lnTo>
                  <a:lnTo>
                    <a:pt x="11064" y="25187"/>
                  </a:lnTo>
                  <a:lnTo>
                    <a:pt x="10714" y="25223"/>
                  </a:lnTo>
                  <a:lnTo>
                    <a:pt x="10419" y="25316"/>
                  </a:lnTo>
                  <a:lnTo>
                    <a:pt x="10271" y="25371"/>
                  </a:lnTo>
                  <a:lnTo>
                    <a:pt x="10142" y="25426"/>
                  </a:lnTo>
                  <a:lnTo>
                    <a:pt x="10031" y="25500"/>
                  </a:lnTo>
                  <a:lnTo>
                    <a:pt x="9921" y="25574"/>
                  </a:lnTo>
                  <a:lnTo>
                    <a:pt x="9829" y="25666"/>
                  </a:lnTo>
                  <a:lnTo>
                    <a:pt x="9736" y="25758"/>
                  </a:lnTo>
                  <a:lnTo>
                    <a:pt x="9663" y="25869"/>
                  </a:lnTo>
                  <a:lnTo>
                    <a:pt x="9589" y="25979"/>
                  </a:lnTo>
                  <a:lnTo>
                    <a:pt x="9533" y="26090"/>
                  </a:lnTo>
                  <a:lnTo>
                    <a:pt x="9497" y="26201"/>
                  </a:lnTo>
                  <a:lnTo>
                    <a:pt x="9460" y="26330"/>
                  </a:lnTo>
                  <a:lnTo>
                    <a:pt x="9441" y="26477"/>
                  </a:lnTo>
                  <a:lnTo>
                    <a:pt x="9423" y="26754"/>
                  </a:lnTo>
                  <a:lnTo>
                    <a:pt x="9460" y="27012"/>
                  </a:lnTo>
                  <a:lnTo>
                    <a:pt x="9515" y="27252"/>
                  </a:lnTo>
                  <a:lnTo>
                    <a:pt x="9626" y="27473"/>
                  </a:lnTo>
                  <a:lnTo>
                    <a:pt x="9773" y="27676"/>
                  </a:lnTo>
                  <a:lnTo>
                    <a:pt x="9939" y="27860"/>
                  </a:lnTo>
                  <a:lnTo>
                    <a:pt x="10142" y="28008"/>
                  </a:lnTo>
                  <a:lnTo>
                    <a:pt x="10382" y="28118"/>
                  </a:lnTo>
                  <a:lnTo>
                    <a:pt x="10511" y="28155"/>
                  </a:lnTo>
                  <a:lnTo>
                    <a:pt x="10640" y="28192"/>
                  </a:lnTo>
                  <a:lnTo>
                    <a:pt x="10898" y="28229"/>
                  </a:lnTo>
                  <a:lnTo>
                    <a:pt x="11156" y="28210"/>
                  </a:lnTo>
                  <a:lnTo>
                    <a:pt x="11396" y="28174"/>
                  </a:lnTo>
                  <a:lnTo>
                    <a:pt x="11525" y="28118"/>
                  </a:lnTo>
                  <a:lnTo>
                    <a:pt x="11635" y="28081"/>
                  </a:lnTo>
                  <a:lnTo>
                    <a:pt x="11746" y="28008"/>
                  </a:lnTo>
                  <a:lnTo>
                    <a:pt x="11857" y="27934"/>
                  </a:lnTo>
                  <a:lnTo>
                    <a:pt x="11949" y="27860"/>
                  </a:lnTo>
                  <a:lnTo>
                    <a:pt x="12023" y="27768"/>
                  </a:lnTo>
                  <a:lnTo>
                    <a:pt x="12096" y="27657"/>
                  </a:lnTo>
                  <a:lnTo>
                    <a:pt x="12170" y="27547"/>
                  </a:lnTo>
                  <a:lnTo>
                    <a:pt x="12244" y="27399"/>
                  </a:lnTo>
                  <a:lnTo>
                    <a:pt x="12299" y="27233"/>
                  </a:lnTo>
                  <a:lnTo>
                    <a:pt x="12336" y="27067"/>
                  </a:lnTo>
                  <a:lnTo>
                    <a:pt x="12373" y="26901"/>
                  </a:lnTo>
                  <a:lnTo>
                    <a:pt x="12391" y="26735"/>
                  </a:lnTo>
                  <a:lnTo>
                    <a:pt x="12391" y="26569"/>
                  </a:lnTo>
                  <a:lnTo>
                    <a:pt x="12373" y="26403"/>
                  </a:lnTo>
                  <a:lnTo>
                    <a:pt x="12355" y="26256"/>
                  </a:lnTo>
                  <a:lnTo>
                    <a:pt x="12299" y="26108"/>
                  </a:lnTo>
                  <a:lnTo>
                    <a:pt x="12225" y="25979"/>
                  </a:lnTo>
                  <a:lnTo>
                    <a:pt x="12152" y="25850"/>
                  </a:lnTo>
                  <a:lnTo>
                    <a:pt x="12041" y="25721"/>
                  </a:lnTo>
                  <a:lnTo>
                    <a:pt x="11820" y="25463"/>
                  </a:lnTo>
                  <a:lnTo>
                    <a:pt x="11617" y="25205"/>
                  </a:lnTo>
                  <a:lnTo>
                    <a:pt x="11838" y="25150"/>
                  </a:lnTo>
                  <a:lnTo>
                    <a:pt x="12060" y="25076"/>
                  </a:lnTo>
                  <a:lnTo>
                    <a:pt x="12262" y="24984"/>
                  </a:lnTo>
                  <a:lnTo>
                    <a:pt x="12447" y="24873"/>
                  </a:lnTo>
                  <a:lnTo>
                    <a:pt x="12613" y="24726"/>
                  </a:lnTo>
                  <a:lnTo>
                    <a:pt x="12760" y="24560"/>
                  </a:lnTo>
                  <a:lnTo>
                    <a:pt x="12889" y="24357"/>
                  </a:lnTo>
                  <a:lnTo>
                    <a:pt x="12981" y="24117"/>
                  </a:lnTo>
                  <a:lnTo>
                    <a:pt x="13018" y="24080"/>
                  </a:lnTo>
                  <a:lnTo>
                    <a:pt x="13074" y="24025"/>
                  </a:lnTo>
                  <a:lnTo>
                    <a:pt x="13184" y="23951"/>
                  </a:lnTo>
                  <a:lnTo>
                    <a:pt x="13147" y="24099"/>
                  </a:lnTo>
                  <a:lnTo>
                    <a:pt x="13129" y="24228"/>
                  </a:lnTo>
                  <a:lnTo>
                    <a:pt x="13129" y="24357"/>
                  </a:lnTo>
                  <a:lnTo>
                    <a:pt x="13129" y="24486"/>
                  </a:lnTo>
                  <a:lnTo>
                    <a:pt x="13147" y="24597"/>
                  </a:lnTo>
                  <a:lnTo>
                    <a:pt x="13184" y="24726"/>
                  </a:lnTo>
                  <a:lnTo>
                    <a:pt x="13240" y="24836"/>
                  </a:lnTo>
                  <a:lnTo>
                    <a:pt x="13295" y="24928"/>
                  </a:lnTo>
                  <a:lnTo>
                    <a:pt x="13424" y="25131"/>
                  </a:lnTo>
                  <a:lnTo>
                    <a:pt x="13590" y="25316"/>
                  </a:lnTo>
                  <a:lnTo>
                    <a:pt x="13774" y="25500"/>
                  </a:lnTo>
                  <a:lnTo>
                    <a:pt x="13977" y="25666"/>
                  </a:lnTo>
                  <a:lnTo>
                    <a:pt x="13590" y="25850"/>
                  </a:lnTo>
                  <a:lnTo>
                    <a:pt x="13276" y="26035"/>
                  </a:lnTo>
                  <a:lnTo>
                    <a:pt x="13147" y="26145"/>
                  </a:lnTo>
                  <a:lnTo>
                    <a:pt x="13018" y="26238"/>
                  </a:lnTo>
                  <a:lnTo>
                    <a:pt x="12926" y="26348"/>
                  </a:lnTo>
                  <a:lnTo>
                    <a:pt x="12834" y="26459"/>
                  </a:lnTo>
                  <a:lnTo>
                    <a:pt x="12760" y="26569"/>
                  </a:lnTo>
                  <a:lnTo>
                    <a:pt x="12686" y="26680"/>
                  </a:lnTo>
                  <a:lnTo>
                    <a:pt x="12650" y="26809"/>
                  </a:lnTo>
                  <a:lnTo>
                    <a:pt x="12613" y="26938"/>
                  </a:lnTo>
                  <a:lnTo>
                    <a:pt x="12594" y="27067"/>
                  </a:lnTo>
                  <a:lnTo>
                    <a:pt x="12594" y="27215"/>
                  </a:lnTo>
                  <a:lnTo>
                    <a:pt x="12594" y="27344"/>
                  </a:lnTo>
                  <a:lnTo>
                    <a:pt x="12613" y="27510"/>
                  </a:lnTo>
                  <a:lnTo>
                    <a:pt x="12668" y="27749"/>
                  </a:lnTo>
                  <a:lnTo>
                    <a:pt x="12760" y="27989"/>
                  </a:lnTo>
                  <a:lnTo>
                    <a:pt x="12889" y="28192"/>
                  </a:lnTo>
                  <a:lnTo>
                    <a:pt x="13037" y="28376"/>
                  </a:lnTo>
                  <a:lnTo>
                    <a:pt x="13240" y="28542"/>
                  </a:lnTo>
                  <a:lnTo>
                    <a:pt x="13442" y="28653"/>
                  </a:lnTo>
                  <a:lnTo>
                    <a:pt x="13682" y="28745"/>
                  </a:lnTo>
                  <a:lnTo>
                    <a:pt x="13922" y="28800"/>
                  </a:lnTo>
                  <a:lnTo>
                    <a:pt x="14180" y="28819"/>
                  </a:lnTo>
                  <a:lnTo>
                    <a:pt x="14438" y="28782"/>
                  </a:lnTo>
                  <a:lnTo>
                    <a:pt x="14659" y="28727"/>
                  </a:lnTo>
                  <a:lnTo>
                    <a:pt x="14899" y="28616"/>
                  </a:lnTo>
                  <a:lnTo>
                    <a:pt x="15102" y="28487"/>
                  </a:lnTo>
                  <a:lnTo>
                    <a:pt x="15268" y="28321"/>
                  </a:lnTo>
                  <a:lnTo>
                    <a:pt x="15434" y="28118"/>
                  </a:lnTo>
                  <a:lnTo>
                    <a:pt x="15544" y="27897"/>
                  </a:lnTo>
                  <a:lnTo>
                    <a:pt x="15600" y="27749"/>
                  </a:lnTo>
                  <a:lnTo>
                    <a:pt x="15637" y="27620"/>
                  </a:lnTo>
                  <a:lnTo>
                    <a:pt x="15655" y="27491"/>
                  </a:lnTo>
                  <a:lnTo>
                    <a:pt x="15673" y="27362"/>
                  </a:lnTo>
                  <a:lnTo>
                    <a:pt x="15673" y="27233"/>
                  </a:lnTo>
                  <a:lnTo>
                    <a:pt x="15673" y="27104"/>
                  </a:lnTo>
                  <a:lnTo>
                    <a:pt x="15637" y="26975"/>
                  </a:lnTo>
                  <a:lnTo>
                    <a:pt x="15618" y="26846"/>
                  </a:lnTo>
                  <a:lnTo>
                    <a:pt x="15563" y="26735"/>
                  </a:lnTo>
                  <a:lnTo>
                    <a:pt x="15507" y="26606"/>
                  </a:lnTo>
                  <a:lnTo>
                    <a:pt x="15342" y="26367"/>
                  </a:lnTo>
                  <a:lnTo>
                    <a:pt x="15139" y="26127"/>
                  </a:lnTo>
                  <a:lnTo>
                    <a:pt x="14881" y="25887"/>
                  </a:lnTo>
                  <a:lnTo>
                    <a:pt x="16116" y="25076"/>
                  </a:lnTo>
                  <a:lnTo>
                    <a:pt x="17148" y="26274"/>
                  </a:lnTo>
                  <a:lnTo>
                    <a:pt x="16872" y="26348"/>
                  </a:lnTo>
                  <a:lnTo>
                    <a:pt x="16614" y="26440"/>
                  </a:lnTo>
                  <a:lnTo>
                    <a:pt x="16392" y="26569"/>
                  </a:lnTo>
                  <a:lnTo>
                    <a:pt x="16300" y="26662"/>
                  </a:lnTo>
                  <a:lnTo>
                    <a:pt x="16208" y="26754"/>
                  </a:lnTo>
                  <a:lnTo>
                    <a:pt x="16116" y="26846"/>
                  </a:lnTo>
                  <a:lnTo>
                    <a:pt x="16042" y="26938"/>
                  </a:lnTo>
                  <a:lnTo>
                    <a:pt x="15968" y="27067"/>
                  </a:lnTo>
                  <a:lnTo>
                    <a:pt x="15913" y="27178"/>
                  </a:lnTo>
                  <a:lnTo>
                    <a:pt x="15858" y="27307"/>
                  </a:lnTo>
                  <a:lnTo>
                    <a:pt x="15802" y="27454"/>
                  </a:lnTo>
                  <a:lnTo>
                    <a:pt x="15784" y="27602"/>
                  </a:lnTo>
                  <a:lnTo>
                    <a:pt x="15766" y="27768"/>
                  </a:lnTo>
                  <a:lnTo>
                    <a:pt x="15747" y="27989"/>
                  </a:lnTo>
                  <a:lnTo>
                    <a:pt x="15784" y="28210"/>
                  </a:lnTo>
                  <a:lnTo>
                    <a:pt x="15858" y="28432"/>
                  </a:lnTo>
                  <a:lnTo>
                    <a:pt x="15968" y="28635"/>
                  </a:lnTo>
                  <a:lnTo>
                    <a:pt x="16097" y="28819"/>
                  </a:lnTo>
                  <a:lnTo>
                    <a:pt x="16245" y="28985"/>
                  </a:lnTo>
                  <a:lnTo>
                    <a:pt x="16429" y="29132"/>
                  </a:lnTo>
                  <a:lnTo>
                    <a:pt x="16632" y="29243"/>
                  </a:lnTo>
                  <a:lnTo>
                    <a:pt x="16798" y="29317"/>
                  </a:lnTo>
                  <a:lnTo>
                    <a:pt x="16964" y="29372"/>
                  </a:lnTo>
                  <a:lnTo>
                    <a:pt x="17112" y="29409"/>
                  </a:lnTo>
                  <a:lnTo>
                    <a:pt x="17259" y="29427"/>
                  </a:lnTo>
                  <a:lnTo>
                    <a:pt x="17407" y="29427"/>
                  </a:lnTo>
                  <a:lnTo>
                    <a:pt x="17554" y="29409"/>
                  </a:lnTo>
                  <a:lnTo>
                    <a:pt x="17702" y="29372"/>
                  </a:lnTo>
                  <a:lnTo>
                    <a:pt x="17831" y="29335"/>
                  </a:lnTo>
                  <a:lnTo>
                    <a:pt x="17960" y="29280"/>
                  </a:lnTo>
                  <a:lnTo>
                    <a:pt x="18089" y="29206"/>
                  </a:lnTo>
                  <a:lnTo>
                    <a:pt x="18218" y="29114"/>
                  </a:lnTo>
                  <a:lnTo>
                    <a:pt x="18347" y="29022"/>
                  </a:lnTo>
                  <a:lnTo>
                    <a:pt x="18568" y="28800"/>
                  </a:lnTo>
                  <a:lnTo>
                    <a:pt x="18789" y="28524"/>
                  </a:lnTo>
                  <a:lnTo>
                    <a:pt x="18882" y="28837"/>
                  </a:lnTo>
                  <a:lnTo>
                    <a:pt x="18974" y="29095"/>
                  </a:lnTo>
                  <a:lnTo>
                    <a:pt x="19121" y="29335"/>
                  </a:lnTo>
                  <a:lnTo>
                    <a:pt x="19269" y="29538"/>
                  </a:lnTo>
                  <a:lnTo>
                    <a:pt x="19361" y="29630"/>
                  </a:lnTo>
                  <a:lnTo>
                    <a:pt x="19472" y="29704"/>
                  </a:lnTo>
                  <a:lnTo>
                    <a:pt x="19564" y="29778"/>
                  </a:lnTo>
                  <a:lnTo>
                    <a:pt x="19674" y="29851"/>
                  </a:lnTo>
                  <a:lnTo>
                    <a:pt x="19804" y="29888"/>
                  </a:lnTo>
                  <a:lnTo>
                    <a:pt x="19933" y="29944"/>
                  </a:lnTo>
                  <a:lnTo>
                    <a:pt x="20062" y="29962"/>
                  </a:lnTo>
                  <a:lnTo>
                    <a:pt x="20209" y="29999"/>
                  </a:lnTo>
                  <a:lnTo>
                    <a:pt x="20357" y="30017"/>
                  </a:lnTo>
                  <a:lnTo>
                    <a:pt x="20504" y="30017"/>
                  </a:lnTo>
                  <a:lnTo>
                    <a:pt x="20652" y="29999"/>
                  </a:lnTo>
                  <a:lnTo>
                    <a:pt x="20781" y="29980"/>
                  </a:lnTo>
                  <a:lnTo>
                    <a:pt x="20910" y="29944"/>
                  </a:lnTo>
                  <a:lnTo>
                    <a:pt x="21039" y="29888"/>
                  </a:lnTo>
                  <a:lnTo>
                    <a:pt x="21150" y="29833"/>
                  </a:lnTo>
                  <a:lnTo>
                    <a:pt x="21260" y="29759"/>
                  </a:lnTo>
                  <a:lnTo>
                    <a:pt x="21371" y="29685"/>
                  </a:lnTo>
                  <a:lnTo>
                    <a:pt x="21463" y="29593"/>
                  </a:lnTo>
                  <a:lnTo>
                    <a:pt x="21666" y="29390"/>
                  </a:lnTo>
                  <a:lnTo>
                    <a:pt x="21832" y="29132"/>
                  </a:lnTo>
                  <a:lnTo>
                    <a:pt x="21979" y="28856"/>
                  </a:lnTo>
                  <a:lnTo>
                    <a:pt x="22016" y="29151"/>
                  </a:lnTo>
                  <a:lnTo>
                    <a:pt x="22071" y="29427"/>
                  </a:lnTo>
                  <a:lnTo>
                    <a:pt x="22164" y="29667"/>
                  </a:lnTo>
                  <a:lnTo>
                    <a:pt x="22293" y="29888"/>
                  </a:lnTo>
                  <a:lnTo>
                    <a:pt x="22459" y="30091"/>
                  </a:lnTo>
                  <a:lnTo>
                    <a:pt x="22661" y="30276"/>
                  </a:lnTo>
                  <a:lnTo>
                    <a:pt x="22883" y="30423"/>
                  </a:lnTo>
                  <a:lnTo>
                    <a:pt x="23159" y="30552"/>
                  </a:lnTo>
                  <a:lnTo>
                    <a:pt x="22625" y="30681"/>
                  </a:lnTo>
                  <a:lnTo>
                    <a:pt x="22385" y="30773"/>
                  </a:lnTo>
                  <a:lnTo>
                    <a:pt x="22145" y="30902"/>
                  </a:lnTo>
                  <a:lnTo>
                    <a:pt x="21961" y="31068"/>
                  </a:lnTo>
                  <a:lnTo>
                    <a:pt x="21776" y="31253"/>
                  </a:lnTo>
                  <a:lnTo>
                    <a:pt x="21647" y="31474"/>
                  </a:lnTo>
                  <a:lnTo>
                    <a:pt x="21555" y="31695"/>
                  </a:lnTo>
                  <a:lnTo>
                    <a:pt x="21481" y="31935"/>
                  </a:lnTo>
                  <a:lnTo>
                    <a:pt x="21481" y="32064"/>
                  </a:lnTo>
                  <a:lnTo>
                    <a:pt x="21463" y="32193"/>
                  </a:lnTo>
                  <a:lnTo>
                    <a:pt x="21481" y="32341"/>
                  </a:lnTo>
                  <a:lnTo>
                    <a:pt x="21500" y="32470"/>
                  </a:lnTo>
                  <a:lnTo>
                    <a:pt x="21518" y="32599"/>
                  </a:lnTo>
                  <a:lnTo>
                    <a:pt x="21555" y="32709"/>
                  </a:lnTo>
                  <a:lnTo>
                    <a:pt x="21666" y="32949"/>
                  </a:lnTo>
                  <a:lnTo>
                    <a:pt x="21813" y="33170"/>
                  </a:lnTo>
                  <a:lnTo>
                    <a:pt x="21998" y="33355"/>
                  </a:lnTo>
                  <a:lnTo>
                    <a:pt x="22219" y="33502"/>
                  </a:lnTo>
                  <a:lnTo>
                    <a:pt x="22330" y="33576"/>
                  </a:lnTo>
                  <a:lnTo>
                    <a:pt x="22459" y="33631"/>
                  </a:lnTo>
                  <a:lnTo>
                    <a:pt x="22588" y="33668"/>
                  </a:lnTo>
                  <a:lnTo>
                    <a:pt x="22717" y="33705"/>
                  </a:lnTo>
                  <a:lnTo>
                    <a:pt x="22975" y="33742"/>
                  </a:lnTo>
                  <a:lnTo>
                    <a:pt x="23233" y="33723"/>
                  </a:lnTo>
                  <a:lnTo>
                    <a:pt x="23473" y="33687"/>
                  </a:lnTo>
                  <a:lnTo>
                    <a:pt x="23694" y="33594"/>
                  </a:lnTo>
                  <a:lnTo>
                    <a:pt x="23915" y="33465"/>
                  </a:lnTo>
                  <a:lnTo>
                    <a:pt x="24118" y="33299"/>
                  </a:lnTo>
                  <a:lnTo>
                    <a:pt x="24284" y="33115"/>
                  </a:lnTo>
                  <a:lnTo>
                    <a:pt x="24432" y="32875"/>
                  </a:lnTo>
                  <a:lnTo>
                    <a:pt x="24542" y="32672"/>
                  </a:lnTo>
                  <a:lnTo>
                    <a:pt x="24671" y="32488"/>
                  </a:lnTo>
                  <a:lnTo>
                    <a:pt x="24671" y="32802"/>
                  </a:lnTo>
                  <a:lnTo>
                    <a:pt x="24708" y="33097"/>
                  </a:lnTo>
                  <a:lnTo>
                    <a:pt x="24782" y="33373"/>
                  </a:lnTo>
                  <a:lnTo>
                    <a:pt x="24837" y="33502"/>
                  </a:lnTo>
                  <a:lnTo>
                    <a:pt x="24892" y="33613"/>
                  </a:lnTo>
                  <a:lnTo>
                    <a:pt x="24966" y="33723"/>
                  </a:lnTo>
                  <a:lnTo>
                    <a:pt x="25040" y="33816"/>
                  </a:lnTo>
                  <a:lnTo>
                    <a:pt x="25132" y="33908"/>
                  </a:lnTo>
                  <a:lnTo>
                    <a:pt x="25224" y="33982"/>
                  </a:lnTo>
                  <a:lnTo>
                    <a:pt x="25335" y="34055"/>
                  </a:lnTo>
                  <a:lnTo>
                    <a:pt x="25446" y="34129"/>
                  </a:lnTo>
                  <a:lnTo>
                    <a:pt x="25556" y="34166"/>
                  </a:lnTo>
                  <a:lnTo>
                    <a:pt x="25704" y="34203"/>
                  </a:lnTo>
                  <a:lnTo>
                    <a:pt x="25851" y="34240"/>
                  </a:lnTo>
                  <a:lnTo>
                    <a:pt x="25999" y="34258"/>
                  </a:lnTo>
                  <a:lnTo>
                    <a:pt x="26331" y="34258"/>
                  </a:lnTo>
                  <a:lnTo>
                    <a:pt x="26644" y="34203"/>
                  </a:lnTo>
                  <a:lnTo>
                    <a:pt x="26958" y="34129"/>
                  </a:lnTo>
                  <a:lnTo>
                    <a:pt x="27087" y="34074"/>
                  </a:lnTo>
                  <a:lnTo>
                    <a:pt x="27234" y="34000"/>
                  </a:lnTo>
                  <a:lnTo>
                    <a:pt x="27474" y="33834"/>
                  </a:lnTo>
                  <a:lnTo>
                    <a:pt x="27861" y="33558"/>
                  </a:lnTo>
                  <a:lnTo>
                    <a:pt x="27916" y="33797"/>
                  </a:lnTo>
                  <a:lnTo>
                    <a:pt x="28009" y="34018"/>
                  </a:lnTo>
                  <a:lnTo>
                    <a:pt x="28119" y="34221"/>
                  </a:lnTo>
                  <a:lnTo>
                    <a:pt x="28248" y="34406"/>
                  </a:lnTo>
                  <a:lnTo>
                    <a:pt x="28433" y="34572"/>
                  </a:lnTo>
                  <a:lnTo>
                    <a:pt x="28635" y="34701"/>
                  </a:lnTo>
                  <a:lnTo>
                    <a:pt x="28875" y="34811"/>
                  </a:lnTo>
                  <a:lnTo>
                    <a:pt x="29133" y="34867"/>
                  </a:lnTo>
                  <a:lnTo>
                    <a:pt x="29299" y="34903"/>
                  </a:lnTo>
                  <a:lnTo>
                    <a:pt x="29613" y="34903"/>
                  </a:lnTo>
                  <a:lnTo>
                    <a:pt x="29760" y="34885"/>
                  </a:lnTo>
                  <a:lnTo>
                    <a:pt x="29889" y="34848"/>
                  </a:lnTo>
                  <a:lnTo>
                    <a:pt x="30018" y="34793"/>
                  </a:lnTo>
                  <a:lnTo>
                    <a:pt x="30147" y="34738"/>
                  </a:lnTo>
                  <a:lnTo>
                    <a:pt x="30258" y="34682"/>
                  </a:lnTo>
                  <a:lnTo>
                    <a:pt x="30369" y="34590"/>
                  </a:lnTo>
                  <a:lnTo>
                    <a:pt x="30479" y="34498"/>
                  </a:lnTo>
                  <a:lnTo>
                    <a:pt x="30664" y="34295"/>
                  </a:lnTo>
                  <a:lnTo>
                    <a:pt x="30830" y="34037"/>
                  </a:lnTo>
                  <a:lnTo>
                    <a:pt x="30995" y="33760"/>
                  </a:lnTo>
                  <a:lnTo>
                    <a:pt x="31069" y="34129"/>
                  </a:lnTo>
                  <a:lnTo>
                    <a:pt x="31180" y="34461"/>
                  </a:lnTo>
                  <a:lnTo>
                    <a:pt x="31309" y="34738"/>
                  </a:lnTo>
                  <a:lnTo>
                    <a:pt x="31383" y="34848"/>
                  </a:lnTo>
                  <a:lnTo>
                    <a:pt x="31456" y="34959"/>
                  </a:lnTo>
                  <a:lnTo>
                    <a:pt x="31549" y="35069"/>
                  </a:lnTo>
                  <a:lnTo>
                    <a:pt x="31641" y="35162"/>
                  </a:lnTo>
                  <a:lnTo>
                    <a:pt x="31751" y="35235"/>
                  </a:lnTo>
                  <a:lnTo>
                    <a:pt x="31862" y="35291"/>
                  </a:lnTo>
                  <a:lnTo>
                    <a:pt x="31973" y="35346"/>
                  </a:lnTo>
                  <a:lnTo>
                    <a:pt x="32102" y="35401"/>
                  </a:lnTo>
                  <a:lnTo>
                    <a:pt x="32231" y="35438"/>
                  </a:lnTo>
                  <a:lnTo>
                    <a:pt x="32378" y="35457"/>
                  </a:lnTo>
                  <a:lnTo>
                    <a:pt x="32544" y="35475"/>
                  </a:lnTo>
                  <a:lnTo>
                    <a:pt x="32839" y="35475"/>
                  </a:lnTo>
                  <a:lnTo>
                    <a:pt x="32968" y="35438"/>
                  </a:lnTo>
                  <a:lnTo>
                    <a:pt x="33097" y="35420"/>
                  </a:lnTo>
                  <a:lnTo>
                    <a:pt x="33227" y="35364"/>
                  </a:lnTo>
                  <a:lnTo>
                    <a:pt x="33356" y="35309"/>
                  </a:lnTo>
                  <a:lnTo>
                    <a:pt x="33466" y="35235"/>
                  </a:lnTo>
                  <a:lnTo>
                    <a:pt x="33577" y="35162"/>
                  </a:lnTo>
                  <a:lnTo>
                    <a:pt x="33669" y="35069"/>
                  </a:lnTo>
                  <a:lnTo>
                    <a:pt x="33872" y="34867"/>
                  </a:lnTo>
                  <a:lnTo>
                    <a:pt x="34038" y="34608"/>
                  </a:lnTo>
                  <a:lnTo>
                    <a:pt x="34185" y="34332"/>
                  </a:lnTo>
                  <a:lnTo>
                    <a:pt x="34259" y="34719"/>
                  </a:lnTo>
                  <a:lnTo>
                    <a:pt x="34370" y="35033"/>
                  </a:lnTo>
                  <a:lnTo>
                    <a:pt x="34517" y="35309"/>
                  </a:lnTo>
                  <a:lnTo>
                    <a:pt x="34591" y="35438"/>
                  </a:lnTo>
                  <a:lnTo>
                    <a:pt x="34665" y="35549"/>
                  </a:lnTo>
                  <a:lnTo>
                    <a:pt x="34757" y="35641"/>
                  </a:lnTo>
                  <a:lnTo>
                    <a:pt x="34849" y="35733"/>
                  </a:lnTo>
                  <a:lnTo>
                    <a:pt x="34941" y="35807"/>
                  </a:lnTo>
                  <a:lnTo>
                    <a:pt x="35052" y="35881"/>
                  </a:lnTo>
                  <a:lnTo>
                    <a:pt x="35181" y="35936"/>
                  </a:lnTo>
                  <a:lnTo>
                    <a:pt x="35292" y="35973"/>
                  </a:lnTo>
                  <a:lnTo>
                    <a:pt x="35439" y="36010"/>
                  </a:lnTo>
                  <a:lnTo>
                    <a:pt x="35568" y="36028"/>
                  </a:lnTo>
                  <a:lnTo>
                    <a:pt x="35734" y="36047"/>
                  </a:lnTo>
                  <a:lnTo>
                    <a:pt x="36029" y="36047"/>
                  </a:lnTo>
                  <a:lnTo>
                    <a:pt x="36177" y="36010"/>
                  </a:lnTo>
                  <a:lnTo>
                    <a:pt x="36306" y="35973"/>
                  </a:lnTo>
                  <a:lnTo>
                    <a:pt x="36435" y="35936"/>
                  </a:lnTo>
                  <a:lnTo>
                    <a:pt x="36545" y="35881"/>
                  </a:lnTo>
                  <a:lnTo>
                    <a:pt x="36674" y="35807"/>
                  </a:lnTo>
                  <a:lnTo>
                    <a:pt x="36767" y="35715"/>
                  </a:lnTo>
                  <a:lnTo>
                    <a:pt x="36877" y="35623"/>
                  </a:lnTo>
                  <a:lnTo>
                    <a:pt x="37080" y="35401"/>
                  </a:lnTo>
                  <a:lnTo>
                    <a:pt x="37246" y="35143"/>
                  </a:lnTo>
                  <a:lnTo>
                    <a:pt x="37394" y="34848"/>
                  </a:lnTo>
                  <a:lnTo>
                    <a:pt x="37430" y="35143"/>
                  </a:lnTo>
                  <a:lnTo>
                    <a:pt x="37486" y="35401"/>
                  </a:lnTo>
                  <a:lnTo>
                    <a:pt x="37578" y="35641"/>
                  </a:lnTo>
                  <a:lnTo>
                    <a:pt x="37689" y="35862"/>
                  </a:lnTo>
                  <a:lnTo>
                    <a:pt x="37836" y="36065"/>
                  </a:lnTo>
                  <a:lnTo>
                    <a:pt x="38002" y="36249"/>
                  </a:lnTo>
                  <a:lnTo>
                    <a:pt x="38223" y="36415"/>
                  </a:lnTo>
                  <a:lnTo>
                    <a:pt x="38463" y="36544"/>
                  </a:lnTo>
                  <a:lnTo>
                    <a:pt x="38113" y="36655"/>
                  </a:lnTo>
                  <a:lnTo>
                    <a:pt x="37947" y="36710"/>
                  </a:lnTo>
                  <a:lnTo>
                    <a:pt x="37781" y="36784"/>
                  </a:lnTo>
                  <a:lnTo>
                    <a:pt x="37652" y="36858"/>
                  </a:lnTo>
                  <a:lnTo>
                    <a:pt x="37523" y="36932"/>
                  </a:lnTo>
                  <a:lnTo>
                    <a:pt x="37412" y="37024"/>
                  </a:lnTo>
                  <a:lnTo>
                    <a:pt x="37301" y="37116"/>
                  </a:lnTo>
                  <a:lnTo>
                    <a:pt x="37209" y="37208"/>
                  </a:lnTo>
                  <a:lnTo>
                    <a:pt x="37135" y="37319"/>
                  </a:lnTo>
                  <a:lnTo>
                    <a:pt x="37080" y="37430"/>
                  </a:lnTo>
                  <a:lnTo>
                    <a:pt x="37025" y="37559"/>
                  </a:lnTo>
                  <a:lnTo>
                    <a:pt x="36969" y="37688"/>
                  </a:lnTo>
                  <a:lnTo>
                    <a:pt x="36951" y="37817"/>
                  </a:lnTo>
                  <a:lnTo>
                    <a:pt x="36933" y="37946"/>
                  </a:lnTo>
                  <a:lnTo>
                    <a:pt x="36914" y="38093"/>
                  </a:lnTo>
                  <a:lnTo>
                    <a:pt x="36933" y="38351"/>
                  </a:lnTo>
                  <a:lnTo>
                    <a:pt x="36988" y="38591"/>
                  </a:lnTo>
                  <a:lnTo>
                    <a:pt x="37099" y="38831"/>
                  </a:lnTo>
                  <a:lnTo>
                    <a:pt x="37228" y="39034"/>
                  </a:lnTo>
                  <a:lnTo>
                    <a:pt x="37375" y="39218"/>
                  </a:lnTo>
                  <a:lnTo>
                    <a:pt x="37559" y="39384"/>
                  </a:lnTo>
                  <a:lnTo>
                    <a:pt x="37781" y="39513"/>
                  </a:lnTo>
                  <a:lnTo>
                    <a:pt x="37891" y="39550"/>
                  </a:lnTo>
                  <a:lnTo>
                    <a:pt x="38020" y="39587"/>
                  </a:lnTo>
                  <a:lnTo>
                    <a:pt x="38149" y="39624"/>
                  </a:lnTo>
                  <a:lnTo>
                    <a:pt x="38279" y="39642"/>
                  </a:lnTo>
                  <a:lnTo>
                    <a:pt x="38408" y="39661"/>
                  </a:lnTo>
                  <a:lnTo>
                    <a:pt x="38537" y="39642"/>
                  </a:lnTo>
                  <a:lnTo>
                    <a:pt x="38795" y="39605"/>
                  </a:lnTo>
                  <a:lnTo>
                    <a:pt x="39053" y="39531"/>
                  </a:lnTo>
                  <a:lnTo>
                    <a:pt x="39274" y="39402"/>
                  </a:lnTo>
                  <a:lnTo>
                    <a:pt x="39385" y="39329"/>
                  </a:lnTo>
                  <a:lnTo>
                    <a:pt x="39477" y="39255"/>
                  </a:lnTo>
                  <a:lnTo>
                    <a:pt x="39569" y="39163"/>
                  </a:lnTo>
                  <a:lnTo>
                    <a:pt x="39661" y="39052"/>
                  </a:lnTo>
                  <a:lnTo>
                    <a:pt x="39735" y="38941"/>
                  </a:lnTo>
                  <a:lnTo>
                    <a:pt x="39809" y="38831"/>
                  </a:lnTo>
                  <a:lnTo>
                    <a:pt x="39864" y="38683"/>
                  </a:lnTo>
                  <a:lnTo>
                    <a:pt x="39920" y="38554"/>
                  </a:lnTo>
                  <a:lnTo>
                    <a:pt x="39956" y="38425"/>
                  </a:lnTo>
                  <a:lnTo>
                    <a:pt x="39975" y="38296"/>
                  </a:lnTo>
                  <a:lnTo>
                    <a:pt x="39975" y="38149"/>
                  </a:lnTo>
                  <a:lnTo>
                    <a:pt x="39975" y="38020"/>
                  </a:lnTo>
                  <a:lnTo>
                    <a:pt x="39956" y="37890"/>
                  </a:lnTo>
                  <a:lnTo>
                    <a:pt x="39920" y="37761"/>
                  </a:lnTo>
                  <a:lnTo>
                    <a:pt x="39883" y="37632"/>
                  </a:lnTo>
                  <a:lnTo>
                    <a:pt x="39809" y="37503"/>
                  </a:lnTo>
                  <a:lnTo>
                    <a:pt x="39735" y="37374"/>
                  </a:lnTo>
                  <a:lnTo>
                    <a:pt x="39661" y="37245"/>
                  </a:lnTo>
                  <a:lnTo>
                    <a:pt x="39440" y="36987"/>
                  </a:lnTo>
                  <a:lnTo>
                    <a:pt x="39182" y="36729"/>
                  </a:lnTo>
                  <a:lnTo>
                    <a:pt x="40436" y="35899"/>
                  </a:lnTo>
                  <a:lnTo>
                    <a:pt x="41395" y="37171"/>
                  </a:lnTo>
                  <a:lnTo>
                    <a:pt x="41100" y="37282"/>
                  </a:lnTo>
                  <a:lnTo>
                    <a:pt x="40823" y="37411"/>
                  </a:lnTo>
                  <a:lnTo>
                    <a:pt x="40602" y="37577"/>
                  </a:lnTo>
                  <a:lnTo>
                    <a:pt x="40510" y="37669"/>
                  </a:lnTo>
                  <a:lnTo>
                    <a:pt x="40436" y="37761"/>
                  </a:lnTo>
                  <a:lnTo>
                    <a:pt x="40344" y="37872"/>
                  </a:lnTo>
                  <a:lnTo>
                    <a:pt x="40288" y="37964"/>
                  </a:lnTo>
                  <a:lnTo>
                    <a:pt x="40233" y="38093"/>
                  </a:lnTo>
                  <a:lnTo>
                    <a:pt x="40196" y="38204"/>
                  </a:lnTo>
                  <a:lnTo>
                    <a:pt x="40159" y="38333"/>
                  </a:lnTo>
                  <a:lnTo>
                    <a:pt x="40141" y="38480"/>
                  </a:lnTo>
                  <a:lnTo>
                    <a:pt x="40122" y="38757"/>
                  </a:lnTo>
                  <a:lnTo>
                    <a:pt x="40159" y="39015"/>
                  </a:lnTo>
                  <a:lnTo>
                    <a:pt x="40233" y="39236"/>
                  </a:lnTo>
                  <a:lnTo>
                    <a:pt x="40325" y="39458"/>
                  </a:lnTo>
                  <a:lnTo>
                    <a:pt x="40473" y="39661"/>
                  </a:lnTo>
                  <a:lnTo>
                    <a:pt x="40620" y="39826"/>
                  </a:lnTo>
                  <a:lnTo>
                    <a:pt x="40823" y="39974"/>
                  </a:lnTo>
                  <a:lnTo>
                    <a:pt x="41026" y="40085"/>
                  </a:lnTo>
                  <a:lnTo>
                    <a:pt x="41266" y="40177"/>
                  </a:lnTo>
                  <a:lnTo>
                    <a:pt x="41413" y="40195"/>
                  </a:lnTo>
                  <a:lnTo>
                    <a:pt x="41579" y="40214"/>
                  </a:lnTo>
                  <a:lnTo>
                    <a:pt x="41726" y="40214"/>
                  </a:lnTo>
                  <a:lnTo>
                    <a:pt x="41892" y="40195"/>
                  </a:lnTo>
                  <a:lnTo>
                    <a:pt x="42040" y="40158"/>
                  </a:lnTo>
                  <a:lnTo>
                    <a:pt x="42187" y="40121"/>
                  </a:lnTo>
                  <a:lnTo>
                    <a:pt x="42335" y="40066"/>
                  </a:lnTo>
                  <a:lnTo>
                    <a:pt x="42464" y="39992"/>
                  </a:lnTo>
                  <a:lnTo>
                    <a:pt x="42464" y="37393"/>
                  </a:lnTo>
                  <a:lnTo>
                    <a:pt x="42409" y="37319"/>
                  </a:lnTo>
                  <a:lnTo>
                    <a:pt x="42464" y="37264"/>
                  </a:lnTo>
                  <a:lnTo>
                    <a:pt x="42464" y="27786"/>
                  </a:lnTo>
                  <a:lnTo>
                    <a:pt x="41763" y="28284"/>
                  </a:lnTo>
                  <a:lnTo>
                    <a:pt x="41026" y="27196"/>
                  </a:lnTo>
                  <a:lnTo>
                    <a:pt x="42077" y="26496"/>
                  </a:lnTo>
                  <a:lnTo>
                    <a:pt x="42464" y="27012"/>
                  </a:lnTo>
                  <a:lnTo>
                    <a:pt x="42464" y="24928"/>
                  </a:lnTo>
                  <a:lnTo>
                    <a:pt x="42353" y="25002"/>
                  </a:lnTo>
                  <a:lnTo>
                    <a:pt x="41690" y="24025"/>
                  </a:lnTo>
                  <a:lnTo>
                    <a:pt x="42464" y="23490"/>
                  </a:lnTo>
                  <a:lnTo>
                    <a:pt x="42464" y="21001"/>
                  </a:lnTo>
                  <a:lnTo>
                    <a:pt x="42353" y="20854"/>
                  </a:lnTo>
                  <a:lnTo>
                    <a:pt x="42464" y="20780"/>
                  </a:lnTo>
                  <a:lnTo>
                    <a:pt x="42464" y="0"/>
                  </a:lnTo>
                  <a:lnTo>
                    <a:pt x="17775" y="0"/>
                  </a:lnTo>
                  <a:lnTo>
                    <a:pt x="17886" y="166"/>
                  </a:lnTo>
                  <a:lnTo>
                    <a:pt x="17130" y="738"/>
                  </a:lnTo>
                  <a:lnTo>
                    <a:pt x="16595" y="0"/>
                  </a:lnTo>
                  <a:lnTo>
                    <a:pt x="14235" y="0"/>
                  </a:lnTo>
                  <a:lnTo>
                    <a:pt x="13922" y="240"/>
                  </a:lnTo>
                  <a:lnTo>
                    <a:pt x="13737" y="0"/>
                  </a:lnTo>
                  <a:lnTo>
                    <a:pt x="4260" y="0"/>
                  </a:lnTo>
                  <a:lnTo>
                    <a:pt x="5016" y="1162"/>
                  </a:lnTo>
                  <a:lnTo>
                    <a:pt x="3836" y="2047"/>
                  </a:lnTo>
                  <a:lnTo>
                    <a:pt x="2859" y="756"/>
                  </a:lnTo>
                  <a:lnTo>
                    <a:pt x="41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0" name="Google Shape;1630;p8"/>
            <p:cNvSpPr/>
            <p:nvPr/>
          </p:nvSpPr>
          <p:spPr>
            <a:xfrm>
              <a:off x="5312925" y="416500"/>
              <a:ext cx="92225" cy="153525"/>
            </a:xfrm>
            <a:custGeom>
              <a:avLst/>
              <a:gdLst/>
              <a:ahLst/>
              <a:cxnLst/>
              <a:rect l="l" t="t" r="r" b="b"/>
              <a:pathLst>
                <a:path w="3689" h="6141" extrusionOk="0">
                  <a:moveTo>
                    <a:pt x="3688" y="1586"/>
                  </a:moveTo>
                  <a:lnTo>
                    <a:pt x="3686" y="1595"/>
                  </a:lnTo>
                  <a:lnTo>
                    <a:pt x="3688" y="1605"/>
                  </a:lnTo>
                  <a:lnTo>
                    <a:pt x="3688" y="1586"/>
                  </a:lnTo>
                  <a:close/>
                  <a:moveTo>
                    <a:pt x="1900" y="1"/>
                  </a:moveTo>
                  <a:lnTo>
                    <a:pt x="1771" y="19"/>
                  </a:lnTo>
                  <a:lnTo>
                    <a:pt x="1623" y="56"/>
                  </a:lnTo>
                  <a:lnTo>
                    <a:pt x="1494" y="111"/>
                  </a:lnTo>
                  <a:lnTo>
                    <a:pt x="1365" y="167"/>
                  </a:lnTo>
                  <a:lnTo>
                    <a:pt x="1236" y="240"/>
                  </a:lnTo>
                  <a:lnTo>
                    <a:pt x="1125" y="314"/>
                  </a:lnTo>
                  <a:lnTo>
                    <a:pt x="1015" y="406"/>
                  </a:lnTo>
                  <a:lnTo>
                    <a:pt x="922" y="498"/>
                  </a:lnTo>
                  <a:lnTo>
                    <a:pt x="830" y="591"/>
                  </a:lnTo>
                  <a:lnTo>
                    <a:pt x="757" y="701"/>
                  </a:lnTo>
                  <a:lnTo>
                    <a:pt x="683" y="830"/>
                  </a:lnTo>
                  <a:lnTo>
                    <a:pt x="627" y="959"/>
                  </a:lnTo>
                  <a:lnTo>
                    <a:pt x="591" y="1088"/>
                  </a:lnTo>
                  <a:lnTo>
                    <a:pt x="554" y="1217"/>
                  </a:lnTo>
                  <a:lnTo>
                    <a:pt x="535" y="1347"/>
                  </a:lnTo>
                  <a:lnTo>
                    <a:pt x="535" y="1494"/>
                  </a:lnTo>
                  <a:lnTo>
                    <a:pt x="554" y="1789"/>
                  </a:lnTo>
                  <a:lnTo>
                    <a:pt x="572" y="1918"/>
                  </a:lnTo>
                  <a:lnTo>
                    <a:pt x="609" y="2047"/>
                  </a:lnTo>
                  <a:lnTo>
                    <a:pt x="646" y="2158"/>
                  </a:lnTo>
                  <a:lnTo>
                    <a:pt x="701" y="2268"/>
                  </a:lnTo>
                  <a:lnTo>
                    <a:pt x="849" y="2490"/>
                  </a:lnTo>
                  <a:lnTo>
                    <a:pt x="1015" y="2656"/>
                  </a:lnTo>
                  <a:lnTo>
                    <a:pt x="1217" y="2822"/>
                  </a:lnTo>
                  <a:lnTo>
                    <a:pt x="1439" y="2951"/>
                  </a:lnTo>
                  <a:lnTo>
                    <a:pt x="1697" y="3080"/>
                  </a:lnTo>
                  <a:lnTo>
                    <a:pt x="1328" y="3135"/>
                  </a:lnTo>
                  <a:lnTo>
                    <a:pt x="1162" y="3172"/>
                  </a:lnTo>
                  <a:lnTo>
                    <a:pt x="996" y="3227"/>
                  </a:lnTo>
                  <a:lnTo>
                    <a:pt x="849" y="3283"/>
                  </a:lnTo>
                  <a:lnTo>
                    <a:pt x="720" y="3338"/>
                  </a:lnTo>
                  <a:lnTo>
                    <a:pt x="591" y="3412"/>
                  </a:lnTo>
                  <a:lnTo>
                    <a:pt x="480" y="3504"/>
                  </a:lnTo>
                  <a:lnTo>
                    <a:pt x="369" y="3596"/>
                  </a:lnTo>
                  <a:lnTo>
                    <a:pt x="296" y="3688"/>
                  </a:lnTo>
                  <a:lnTo>
                    <a:pt x="203" y="3799"/>
                  </a:lnTo>
                  <a:lnTo>
                    <a:pt x="148" y="3909"/>
                  </a:lnTo>
                  <a:lnTo>
                    <a:pt x="93" y="4039"/>
                  </a:lnTo>
                  <a:lnTo>
                    <a:pt x="56" y="4168"/>
                  </a:lnTo>
                  <a:lnTo>
                    <a:pt x="19" y="4315"/>
                  </a:lnTo>
                  <a:lnTo>
                    <a:pt x="1" y="4463"/>
                  </a:lnTo>
                  <a:lnTo>
                    <a:pt x="1" y="4610"/>
                  </a:lnTo>
                  <a:lnTo>
                    <a:pt x="1" y="4739"/>
                  </a:lnTo>
                  <a:lnTo>
                    <a:pt x="19" y="4868"/>
                  </a:lnTo>
                  <a:lnTo>
                    <a:pt x="37" y="5016"/>
                  </a:lnTo>
                  <a:lnTo>
                    <a:pt x="74" y="5126"/>
                  </a:lnTo>
                  <a:lnTo>
                    <a:pt x="130" y="5255"/>
                  </a:lnTo>
                  <a:lnTo>
                    <a:pt x="259" y="5477"/>
                  </a:lnTo>
                  <a:lnTo>
                    <a:pt x="332" y="5587"/>
                  </a:lnTo>
                  <a:lnTo>
                    <a:pt x="406" y="5680"/>
                  </a:lnTo>
                  <a:lnTo>
                    <a:pt x="498" y="5772"/>
                  </a:lnTo>
                  <a:lnTo>
                    <a:pt x="609" y="5845"/>
                  </a:lnTo>
                  <a:lnTo>
                    <a:pt x="720" y="5919"/>
                  </a:lnTo>
                  <a:lnTo>
                    <a:pt x="830" y="5993"/>
                  </a:lnTo>
                  <a:lnTo>
                    <a:pt x="941" y="6048"/>
                  </a:lnTo>
                  <a:lnTo>
                    <a:pt x="1070" y="6085"/>
                  </a:lnTo>
                  <a:lnTo>
                    <a:pt x="1199" y="6104"/>
                  </a:lnTo>
                  <a:lnTo>
                    <a:pt x="1347" y="6122"/>
                  </a:lnTo>
                  <a:lnTo>
                    <a:pt x="1476" y="6140"/>
                  </a:lnTo>
                  <a:lnTo>
                    <a:pt x="1605" y="6140"/>
                  </a:lnTo>
                  <a:lnTo>
                    <a:pt x="1734" y="6122"/>
                  </a:lnTo>
                  <a:lnTo>
                    <a:pt x="1863" y="6085"/>
                  </a:lnTo>
                  <a:lnTo>
                    <a:pt x="2103" y="6011"/>
                  </a:lnTo>
                  <a:lnTo>
                    <a:pt x="2342" y="5882"/>
                  </a:lnTo>
                  <a:lnTo>
                    <a:pt x="2434" y="5809"/>
                  </a:lnTo>
                  <a:lnTo>
                    <a:pt x="2545" y="5716"/>
                  </a:lnTo>
                  <a:lnTo>
                    <a:pt x="2637" y="5624"/>
                  </a:lnTo>
                  <a:lnTo>
                    <a:pt x="2711" y="5532"/>
                  </a:lnTo>
                  <a:lnTo>
                    <a:pt x="2803" y="5421"/>
                  </a:lnTo>
                  <a:lnTo>
                    <a:pt x="2858" y="5292"/>
                  </a:lnTo>
                  <a:lnTo>
                    <a:pt x="2914" y="5163"/>
                  </a:lnTo>
                  <a:lnTo>
                    <a:pt x="2969" y="5016"/>
                  </a:lnTo>
                  <a:lnTo>
                    <a:pt x="3006" y="4887"/>
                  </a:lnTo>
                  <a:lnTo>
                    <a:pt x="3024" y="4739"/>
                  </a:lnTo>
                  <a:lnTo>
                    <a:pt x="3024" y="4610"/>
                  </a:lnTo>
                  <a:lnTo>
                    <a:pt x="3006" y="4481"/>
                  </a:lnTo>
                  <a:lnTo>
                    <a:pt x="2988" y="4334"/>
                  </a:lnTo>
                  <a:lnTo>
                    <a:pt x="2951" y="4204"/>
                  </a:lnTo>
                  <a:lnTo>
                    <a:pt x="2877" y="4075"/>
                  </a:lnTo>
                  <a:lnTo>
                    <a:pt x="2822" y="3928"/>
                  </a:lnTo>
                  <a:lnTo>
                    <a:pt x="2729" y="3799"/>
                  </a:lnTo>
                  <a:lnTo>
                    <a:pt x="2619" y="3651"/>
                  </a:lnTo>
                  <a:lnTo>
                    <a:pt x="2490" y="3522"/>
                  </a:lnTo>
                  <a:lnTo>
                    <a:pt x="2361" y="3393"/>
                  </a:lnTo>
                  <a:lnTo>
                    <a:pt x="2047" y="3117"/>
                  </a:lnTo>
                  <a:lnTo>
                    <a:pt x="2213" y="3098"/>
                  </a:lnTo>
                  <a:lnTo>
                    <a:pt x="2379" y="3061"/>
                  </a:lnTo>
                  <a:lnTo>
                    <a:pt x="2545" y="3006"/>
                  </a:lnTo>
                  <a:lnTo>
                    <a:pt x="2674" y="2951"/>
                  </a:lnTo>
                  <a:lnTo>
                    <a:pt x="2822" y="2895"/>
                  </a:lnTo>
                  <a:lnTo>
                    <a:pt x="2932" y="2803"/>
                  </a:lnTo>
                  <a:lnTo>
                    <a:pt x="3043" y="2729"/>
                  </a:lnTo>
                  <a:lnTo>
                    <a:pt x="3153" y="2637"/>
                  </a:lnTo>
                  <a:lnTo>
                    <a:pt x="3246" y="2527"/>
                  </a:lnTo>
                  <a:lnTo>
                    <a:pt x="3338" y="2416"/>
                  </a:lnTo>
                  <a:lnTo>
                    <a:pt x="3485" y="2158"/>
                  </a:lnTo>
                  <a:lnTo>
                    <a:pt x="3596" y="1881"/>
                  </a:lnTo>
                  <a:lnTo>
                    <a:pt x="3686" y="1595"/>
                  </a:lnTo>
                  <a:lnTo>
                    <a:pt x="3559" y="1107"/>
                  </a:lnTo>
                  <a:lnTo>
                    <a:pt x="3504" y="978"/>
                  </a:lnTo>
                  <a:lnTo>
                    <a:pt x="3448" y="849"/>
                  </a:lnTo>
                  <a:lnTo>
                    <a:pt x="3393" y="738"/>
                  </a:lnTo>
                  <a:lnTo>
                    <a:pt x="3319" y="627"/>
                  </a:lnTo>
                  <a:lnTo>
                    <a:pt x="3227" y="517"/>
                  </a:lnTo>
                  <a:lnTo>
                    <a:pt x="3135" y="425"/>
                  </a:lnTo>
                  <a:lnTo>
                    <a:pt x="3043" y="332"/>
                  </a:lnTo>
                  <a:lnTo>
                    <a:pt x="2932" y="259"/>
                  </a:lnTo>
                  <a:lnTo>
                    <a:pt x="2822" y="185"/>
                  </a:lnTo>
                  <a:lnTo>
                    <a:pt x="2711" y="130"/>
                  </a:lnTo>
                  <a:lnTo>
                    <a:pt x="2582" y="74"/>
                  </a:lnTo>
                  <a:lnTo>
                    <a:pt x="2453" y="37"/>
                  </a:lnTo>
                  <a:lnTo>
                    <a:pt x="2324" y="19"/>
                  </a:lnTo>
                  <a:lnTo>
                    <a:pt x="2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1" name="Google Shape;1631;p8"/>
            <p:cNvSpPr/>
            <p:nvPr/>
          </p:nvSpPr>
          <p:spPr>
            <a:xfrm>
              <a:off x="5720400" y="976550"/>
              <a:ext cx="153525" cy="90375"/>
            </a:xfrm>
            <a:custGeom>
              <a:avLst/>
              <a:gdLst/>
              <a:ahLst/>
              <a:cxnLst/>
              <a:rect l="l" t="t" r="r" b="b"/>
              <a:pathLst>
                <a:path w="6141" h="3615" extrusionOk="0">
                  <a:moveTo>
                    <a:pt x="1384" y="1"/>
                  </a:moveTo>
                  <a:lnTo>
                    <a:pt x="1236" y="19"/>
                  </a:lnTo>
                  <a:lnTo>
                    <a:pt x="997" y="93"/>
                  </a:lnTo>
                  <a:lnTo>
                    <a:pt x="757" y="204"/>
                  </a:lnTo>
                  <a:lnTo>
                    <a:pt x="554" y="333"/>
                  </a:lnTo>
                  <a:lnTo>
                    <a:pt x="443" y="425"/>
                  </a:lnTo>
                  <a:lnTo>
                    <a:pt x="370" y="517"/>
                  </a:lnTo>
                  <a:lnTo>
                    <a:pt x="277" y="628"/>
                  </a:lnTo>
                  <a:lnTo>
                    <a:pt x="204" y="739"/>
                  </a:lnTo>
                  <a:lnTo>
                    <a:pt x="148" y="849"/>
                  </a:lnTo>
                  <a:lnTo>
                    <a:pt x="93" y="978"/>
                  </a:lnTo>
                  <a:lnTo>
                    <a:pt x="56" y="1107"/>
                  </a:lnTo>
                  <a:lnTo>
                    <a:pt x="19" y="1236"/>
                  </a:lnTo>
                  <a:lnTo>
                    <a:pt x="1" y="1494"/>
                  </a:lnTo>
                  <a:lnTo>
                    <a:pt x="19" y="1753"/>
                  </a:lnTo>
                  <a:lnTo>
                    <a:pt x="75" y="1992"/>
                  </a:lnTo>
                  <a:lnTo>
                    <a:pt x="112" y="2121"/>
                  </a:lnTo>
                  <a:lnTo>
                    <a:pt x="167" y="2232"/>
                  </a:lnTo>
                  <a:lnTo>
                    <a:pt x="222" y="2343"/>
                  </a:lnTo>
                  <a:lnTo>
                    <a:pt x="296" y="2435"/>
                  </a:lnTo>
                  <a:lnTo>
                    <a:pt x="388" y="2527"/>
                  </a:lnTo>
                  <a:lnTo>
                    <a:pt x="480" y="2619"/>
                  </a:lnTo>
                  <a:lnTo>
                    <a:pt x="591" y="2693"/>
                  </a:lnTo>
                  <a:lnTo>
                    <a:pt x="702" y="2748"/>
                  </a:lnTo>
                  <a:lnTo>
                    <a:pt x="849" y="2822"/>
                  </a:lnTo>
                  <a:lnTo>
                    <a:pt x="1015" y="2877"/>
                  </a:lnTo>
                  <a:lnTo>
                    <a:pt x="1162" y="2914"/>
                  </a:lnTo>
                  <a:lnTo>
                    <a:pt x="1347" y="2951"/>
                  </a:lnTo>
                  <a:lnTo>
                    <a:pt x="1513" y="2970"/>
                  </a:lnTo>
                  <a:lnTo>
                    <a:pt x="1679" y="2970"/>
                  </a:lnTo>
                  <a:lnTo>
                    <a:pt x="1845" y="2951"/>
                  </a:lnTo>
                  <a:lnTo>
                    <a:pt x="1992" y="2914"/>
                  </a:lnTo>
                  <a:lnTo>
                    <a:pt x="2140" y="2877"/>
                  </a:lnTo>
                  <a:lnTo>
                    <a:pt x="2269" y="2804"/>
                  </a:lnTo>
                  <a:lnTo>
                    <a:pt x="2398" y="2711"/>
                  </a:lnTo>
                  <a:lnTo>
                    <a:pt x="2527" y="2619"/>
                  </a:lnTo>
                  <a:lnTo>
                    <a:pt x="2785" y="2398"/>
                  </a:lnTo>
                  <a:lnTo>
                    <a:pt x="3025" y="2177"/>
                  </a:lnTo>
                  <a:lnTo>
                    <a:pt x="3154" y="2545"/>
                  </a:lnTo>
                  <a:lnTo>
                    <a:pt x="3320" y="2859"/>
                  </a:lnTo>
                  <a:lnTo>
                    <a:pt x="3393" y="2988"/>
                  </a:lnTo>
                  <a:lnTo>
                    <a:pt x="3486" y="3117"/>
                  </a:lnTo>
                  <a:lnTo>
                    <a:pt x="3596" y="3209"/>
                  </a:lnTo>
                  <a:lnTo>
                    <a:pt x="3689" y="3320"/>
                  </a:lnTo>
                  <a:lnTo>
                    <a:pt x="3799" y="3394"/>
                  </a:lnTo>
                  <a:lnTo>
                    <a:pt x="3910" y="3467"/>
                  </a:lnTo>
                  <a:lnTo>
                    <a:pt x="4039" y="3523"/>
                  </a:lnTo>
                  <a:lnTo>
                    <a:pt x="4168" y="3560"/>
                  </a:lnTo>
                  <a:lnTo>
                    <a:pt x="4297" y="3596"/>
                  </a:lnTo>
                  <a:lnTo>
                    <a:pt x="4444" y="3615"/>
                  </a:lnTo>
                  <a:lnTo>
                    <a:pt x="4739" y="3615"/>
                  </a:lnTo>
                  <a:lnTo>
                    <a:pt x="4887" y="3596"/>
                  </a:lnTo>
                  <a:lnTo>
                    <a:pt x="5016" y="3560"/>
                  </a:lnTo>
                  <a:lnTo>
                    <a:pt x="5145" y="3523"/>
                  </a:lnTo>
                  <a:lnTo>
                    <a:pt x="5274" y="3467"/>
                  </a:lnTo>
                  <a:lnTo>
                    <a:pt x="5385" y="3394"/>
                  </a:lnTo>
                  <a:lnTo>
                    <a:pt x="5495" y="3338"/>
                  </a:lnTo>
                  <a:lnTo>
                    <a:pt x="5606" y="3246"/>
                  </a:lnTo>
                  <a:lnTo>
                    <a:pt x="5698" y="3154"/>
                  </a:lnTo>
                  <a:lnTo>
                    <a:pt x="5790" y="3062"/>
                  </a:lnTo>
                  <a:lnTo>
                    <a:pt x="5864" y="2951"/>
                  </a:lnTo>
                  <a:lnTo>
                    <a:pt x="5938" y="2840"/>
                  </a:lnTo>
                  <a:lnTo>
                    <a:pt x="6012" y="2730"/>
                  </a:lnTo>
                  <a:lnTo>
                    <a:pt x="6049" y="2601"/>
                  </a:lnTo>
                  <a:lnTo>
                    <a:pt x="6085" y="2472"/>
                  </a:lnTo>
                  <a:lnTo>
                    <a:pt x="6122" y="2324"/>
                  </a:lnTo>
                  <a:lnTo>
                    <a:pt x="6141" y="2195"/>
                  </a:lnTo>
                  <a:lnTo>
                    <a:pt x="6141" y="2066"/>
                  </a:lnTo>
                  <a:lnTo>
                    <a:pt x="6141" y="1937"/>
                  </a:lnTo>
                  <a:lnTo>
                    <a:pt x="6085" y="1679"/>
                  </a:lnTo>
                  <a:lnTo>
                    <a:pt x="6012" y="1439"/>
                  </a:lnTo>
                  <a:lnTo>
                    <a:pt x="5883" y="1218"/>
                  </a:lnTo>
                  <a:lnTo>
                    <a:pt x="5717" y="1015"/>
                  </a:lnTo>
                  <a:lnTo>
                    <a:pt x="5532" y="849"/>
                  </a:lnTo>
                  <a:lnTo>
                    <a:pt x="5422" y="775"/>
                  </a:lnTo>
                  <a:lnTo>
                    <a:pt x="5311" y="702"/>
                  </a:lnTo>
                  <a:lnTo>
                    <a:pt x="5200" y="646"/>
                  </a:lnTo>
                  <a:lnTo>
                    <a:pt x="5090" y="609"/>
                  </a:lnTo>
                  <a:lnTo>
                    <a:pt x="4924" y="573"/>
                  </a:lnTo>
                  <a:lnTo>
                    <a:pt x="4776" y="536"/>
                  </a:lnTo>
                  <a:lnTo>
                    <a:pt x="4481" y="536"/>
                  </a:lnTo>
                  <a:lnTo>
                    <a:pt x="4352" y="554"/>
                  </a:lnTo>
                  <a:lnTo>
                    <a:pt x="4205" y="591"/>
                  </a:lnTo>
                  <a:lnTo>
                    <a:pt x="4076" y="628"/>
                  </a:lnTo>
                  <a:lnTo>
                    <a:pt x="3947" y="683"/>
                  </a:lnTo>
                  <a:lnTo>
                    <a:pt x="3818" y="775"/>
                  </a:lnTo>
                  <a:lnTo>
                    <a:pt x="3707" y="849"/>
                  </a:lnTo>
                  <a:lnTo>
                    <a:pt x="3578" y="960"/>
                  </a:lnTo>
                  <a:lnTo>
                    <a:pt x="3467" y="1089"/>
                  </a:lnTo>
                  <a:lnTo>
                    <a:pt x="3357" y="1218"/>
                  </a:lnTo>
                  <a:lnTo>
                    <a:pt x="3246" y="1365"/>
                  </a:lnTo>
                  <a:lnTo>
                    <a:pt x="3062" y="1716"/>
                  </a:lnTo>
                  <a:lnTo>
                    <a:pt x="3006" y="1365"/>
                  </a:lnTo>
                  <a:lnTo>
                    <a:pt x="2933" y="1052"/>
                  </a:lnTo>
                  <a:lnTo>
                    <a:pt x="2896" y="904"/>
                  </a:lnTo>
                  <a:lnTo>
                    <a:pt x="2840" y="775"/>
                  </a:lnTo>
                  <a:lnTo>
                    <a:pt x="2767" y="646"/>
                  </a:lnTo>
                  <a:lnTo>
                    <a:pt x="2693" y="536"/>
                  </a:lnTo>
                  <a:lnTo>
                    <a:pt x="2601" y="425"/>
                  </a:lnTo>
                  <a:lnTo>
                    <a:pt x="2508" y="333"/>
                  </a:lnTo>
                  <a:lnTo>
                    <a:pt x="2416" y="259"/>
                  </a:lnTo>
                  <a:lnTo>
                    <a:pt x="2306" y="185"/>
                  </a:lnTo>
                  <a:lnTo>
                    <a:pt x="2195" y="130"/>
                  </a:lnTo>
                  <a:lnTo>
                    <a:pt x="2066" y="75"/>
                  </a:lnTo>
                  <a:lnTo>
                    <a:pt x="1937" y="38"/>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2" name="Google Shape;1632;p8"/>
            <p:cNvSpPr/>
            <p:nvPr/>
          </p:nvSpPr>
          <p:spPr>
            <a:xfrm>
              <a:off x="5274675" y="242250"/>
              <a:ext cx="77000" cy="77025"/>
            </a:xfrm>
            <a:custGeom>
              <a:avLst/>
              <a:gdLst/>
              <a:ahLst/>
              <a:cxnLst/>
              <a:rect l="l" t="t" r="r" b="b"/>
              <a:pathLst>
                <a:path w="3080" h="3081" extrusionOk="0">
                  <a:moveTo>
                    <a:pt x="1420" y="1"/>
                  </a:moveTo>
                  <a:lnTo>
                    <a:pt x="1272" y="19"/>
                  </a:lnTo>
                  <a:lnTo>
                    <a:pt x="1125" y="56"/>
                  </a:lnTo>
                  <a:lnTo>
                    <a:pt x="977" y="112"/>
                  </a:lnTo>
                  <a:lnTo>
                    <a:pt x="848" y="167"/>
                  </a:lnTo>
                  <a:lnTo>
                    <a:pt x="719" y="241"/>
                  </a:lnTo>
                  <a:lnTo>
                    <a:pt x="609" y="333"/>
                  </a:lnTo>
                  <a:lnTo>
                    <a:pt x="498" y="425"/>
                  </a:lnTo>
                  <a:lnTo>
                    <a:pt x="387" y="536"/>
                  </a:lnTo>
                  <a:lnTo>
                    <a:pt x="295" y="646"/>
                  </a:lnTo>
                  <a:lnTo>
                    <a:pt x="221" y="775"/>
                  </a:lnTo>
                  <a:lnTo>
                    <a:pt x="148" y="904"/>
                  </a:lnTo>
                  <a:lnTo>
                    <a:pt x="92" y="1033"/>
                  </a:lnTo>
                  <a:lnTo>
                    <a:pt x="56" y="1181"/>
                  </a:lnTo>
                  <a:lnTo>
                    <a:pt x="19" y="1328"/>
                  </a:lnTo>
                  <a:lnTo>
                    <a:pt x="0" y="1494"/>
                  </a:lnTo>
                  <a:lnTo>
                    <a:pt x="19" y="1642"/>
                  </a:lnTo>
                  <a:lnTo>
                    <a:pt x="37" y="1808"/>
                  </a:lnTo>
                  <a:lnTo>
                    <a:pt x="56" y="1955"/>
                  </a:lnTo>
                  <a:lnTo>
                    <a:pt x="111" y="2103"/>
                  </a:lnTo>
                  <a:lnTo>
                    <a:pt x="166" y="2232"/>
                  </a:lnTo>
                  <a:lnTo>
                    <a:pt x="240" y="2361"/>
                  </a:lnTo>
                  <a:lnTo>
                    <a:pt x="332" y="2490"/>
                  </a:lnTo>
                  <a:lnTo>
                    <a:pt x="424" y="2601"/>
                  </a:lnTo>
                  <a:lnTo>
                    <a:pt x="535" y="2711"/>
                  </a:lnTo>
                  <a:lnTo>
                    <a:pt x="646" y="2804"/>
                  </a:lnTo>
                  <a:lnTo>
                    <a:pt x="775" y="2877"/>
                  </a:lnTo>
                  <a:lnTo>
                    <a:pt x="922" y="2951"/>
                  </a:lnTo>
                  <a:lnTo>
                    <a:pt x="1051" y="3006"/>
                  </a:lnTo>
                  <a:lnTo>
                    <a:pt x="1199" y="3043"/>
                  </a:lnTo>
                  <a:lnTo>
                    <a:pt x="1365" y="3062"/>
                  </a:lnTo>
                  <a:lnTo>
                    <a:pt x="1512" y="3080"/>
                  </a:lnTo>
                  <a:lnTo>
                    <a:pt x="1678" y="3080"/>
                  </a:lnTo>
                  <a:lnTo>
                    <a:pt x="1826" y="3062"/>
                  </a:lnTo>
                  <a:lnTo>
                    <a:pt x="1973" y="3025"/>
                  </a:lnTo>
                  <a:lnTo>
                    <a:pt x="2121" y="2969"/>
                  </a:lnTo>
                  <a:lnTo>
                    <a:pt x="2250" y="2914"/>
                  </a:lnTo>
                  <a:lnTo>
                    <a:pt x="2379" y="2840"/>
                  </a:lnTo>
                  <a:lnTo>
                    <a:pt x="2489" y="2767"/>
                  </a:lnTo>
                  <a:lnTo>
                    <a:pt x="2600" y="2656"/>
                  </a:lnTo>
                  <a:lnTo>
                    <a:pt x="2711" y="2564"/>
                  </a:lnTo>
                  <a:lnTo>
                    <a:pt x="2803" y="2435"/>
                  </a:lnTo>
                  <a:lnTo>
                    <a:pt x="2877" y="2324"/>
                  </a:lnTo>
                  <a:lnTo>
                    <a:pt x="2950" y="2195"/>
                  </a:lnTo>
                  <a:lnTo>
                    <a:pt x="3006" y="2048"/>
                  </a:lnTo>
                  <a:lnTo>
                    <a:pt x="3042" y="1900"/>
                  </a:lnTo>
                  <a:lnTo>
                    <a:pt x="3079" y="1753"/>
                  </a:lnTo>
                  <a:lnTo>
                    <a:pt x="3079" y="1605"/>
                  </a:lnTo>
                  <a:lnTo>
                    <a:pt x="3079" y="1439"/>
                  </a:lnTo>
                  <a:lnTo>
                    <a:pt x="3061" y="1292"/>
                  </a:lnTo>
                  <a:lnTo>
                    <a:pt x="3024" y="1126"/>
                  </a:lnTo>
                  <a:lnTo>
                    <a:pt x="2987" y="997"/>
                  </a:lnTo>
                  <a:lnTo>
                    <a:pt x="2932" y="849"/>
                  </a:lnTo>
                  <a:lnTo>
                    <a:pt x="2840" y="720"/>
                  </a:lnTo>
                  <a:lnTo>
                    <a:pt x="2766" y="591"/>
                  </a:lnTo>
                  <a:lnTo>
                    <a:pt x="2674" y="480"/>
                  </a:lnTo>
                  <a:lnTo>
                    <a:pt x="2563" y="388"/>
                  </a:lnTo>
                  <a:lnTo>
                    <a:pt x="2434" y="296"/>
                  </a:lnTo>
                  <a:lnTo>
                    <a:pt x="2305" y="204"/>
                  </a:lnTo>
                  <a:lnTo>
                    <a:pt x="2176" y="130"/>
                  </a:lnTo>
                  <a:lnTo>
                    <a:pt x="2028" y="75"/>
                  </a:lnTo>
                  <a:lnTo>
                    <a:pt x="1881" y="38"/>
                  </a:lnTo>
                  <a:lnTo>
                    <a:pt x="1733" y="19"/>
                  </a:lnTo>
                  <a:lnTo>
                    <a:pt x="15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3" name="Google Shape;1633;p8"/>
            <p:cNvSpPr/>
            <p:nvPr/>
          </p:nvSpPr>
          <p:spPr>
            <a:xfrm>
              <a:off x="6182750" y="1141575"/>
              <a:ext cx="76075" cy="76100"/>
            </a:xfrm>
            <a:custGeom>
              <a:avLst/>
              <a:gdLst/>
              <a:ahLst/>
              <a:cxnLst/>
              <a:rect l="l" t="t" r="r" b="b"/>
              <a:pathLst>
                <a:path w="3043" h="3044" extrusionOk="0">
                  <a:moveTo>
                    <a:pt x="1420" y="1"/>
                  </a:moveTo>
                  <a:lnTo>
                    <a:pt x="1254" y="19"/>
                  </a:lnTo>
                  <a:lnTo>
                    <a:pt x="1107" y="56"/>
                  </a:lnTo>
                  <a:lnTo>
                    <a:pt x="959" y="111"/>
                  </a:lnTo>
                  <a:lnTo>
                    <a:pt x="830" y="167"/>
                  </a:lnTo>
                  <a:lnTo>
                    <a:pt x="701" y="241"/>
                  </a:lnTo>
                  <a:lnTo>
                    <a:pt x="572" y="333"/>
                  </a:lnTo>
                  <a:lnTo>
                    <a:pt x="461" y="425"/>
                  </a:lnTo>
                  <a:lnTo>
                    <a:pt x="351" y="536"/>
                  </a:lnTo>
                  <a:lnTo>
                    <a:pt x="277" y="646"/>
                  </a:lnTo>
                  <a:lnTo>
                    <a:pt x="185" y="775"/>
                  </a:lnTo>
                  <a:lnTo>
                    <a:pt x="129" y="904"/>
                  </a:lnTo>
                  <a:lnTo>
                    <a:pt x="74" y="1052"/>
                  </a:lnTo>
                  <a:lnTo>
                    <a:pt x="37" y="1199"/>
                  </a:lnTo>
                  <a:lnTo>
                    <a:pt x="0" y="1365"/>
                  </a:lnTo>
                  <a:lnTo>
                    <a:pt x="0" y="1513"/>
                  </a:lnTo>
                  <a:lnTo>
                    <a:pt x="0" y="1679"/>
                  </a:lnTo>
                  <a:lnTo>
                    <a:pt x="37" y="1826"/>
                  </a:lnTo>
                  <a:lnTo>
                    <a:pt x="56" y="1974"/>
                  </a:lnTo>
                  <a:lnTo>
                    <a:pt x="111" y="2121"/>
                  </a:lnTo>
                  <a:lnTo>
                    <a:pt x="185" y="2250"/>
                  </a:lnTo>
                  <a:lnTo>
                    <a:pt x="258" y="2379"/>
                  </a:lnTo>
                  <a:lnTo>
                    <a:pt x="332" y="2490"/>
                  </a:lnTo>
                  <a:lnTo>
                    <a:pt x="424" y="2601"/>
                  </a:lnTo>
                  <a:lnTo>
                    <a:pt x="535" y="2693"/>
                  </a:lnTo>
                  <a:lnTo>
                    <a:pt x="646" y="2785"/>
                  </a:lnTo>
                  <a:lnTo>
                    <a:pt x="775" y="2859"/>
                  </a:lnTo>
                  <a:lnTo>
                    <a:pt x="904" y="2933"/>
                  </a:lnTo>
                  <a:lnTo>
                    <a:pt x="1051" y="2988"/>
                  </a:lnTo>
                  <a:lnTo>
                    <a:pt x="1199" y="3025"/>
                  </a:lnTo>
                  <a:lnTo>
                    <a:pt x="1346" y="3043"/>
                  </a:lnTo>
                  <a:lnTo>
                    <a:pt x="1660" y="3043"/>
                  </a:lnTo>
                  <a:lnTo>
                    <a:pt x="1807" y="3025"/>
                  </a:lnTo>
                  <a:lnTo>
                    <a:pt x="1955" y="2988"/>
                  </a:lnTo>
                  <a:lnTo>
                    <a:pt x="2102" y="2951"/>
                  </a:lnTo>
                  <a:lnTo>
                    <a:pt x="2231" y="2877"/>
                  </a:lnTo>
                  <a:lnTo>
                    <a:pt x="2360" y="2803"/>
                  </a:lnTo>
                  <a:lnTo>
                    <a:pt x="2471" y="2730"/>
                  </a:lnTo>
                  <a:lnTo>
                    <a:pt x="2582" y="2638"/>
                  </a:lnTo>
                  <a:lnTo>
                    <a:pt x="2692" y="2527"/>
                  </a:lnTo>
                  <a:lnTo>
                    <a:pt x="2784" y="2416"/>
                  </a:lnTo>
                  <a:lnTo>
                    <a:pt x="2858" y="2287"/>
                  </a:lnTo>
                  <a:lnTo>
                    <a:pt x="2914" y="2158"/>
                  </a:lnTo>
                  <a:lnTo>
                    <a:pt x="2969" y="2011"/>
                  </a:lnTo>
                  <a:lnTo>
                    <a:pt x="3006" y="1863"/>
                  </a:lnTo>
                  <a:lnTo>
                    <a:pt x="3043" y="1716"/>
                  </a:lnTo>
                  <a:lnTo>
                    <a:pt x="3043" y="1568"/>
                  </a:lnTo>
                  <a:lnTo>
                    <a:pt x="3043" y="1402"/>
                  </a:lnTo>
                  <a:lnTo>
                    <a:pt x="3024" y="1255"/>
                  </a:lnTo>
                  <a:lnTo>
                    <a:pt x="2987" y="1107"/>
                  </a:lnTo>
                  <a:lnTo>
                    <a:pt x="2950" y="960"/>
                  </a:lnTo>
                  <a:lnTo>
                    <a:pt x="2877" y="831"/>
                  </a:lnTo>
                  <a:lnTo>
                    <a:pt x="2803" y="702"/>
                  </a:lnTo>
                  <a:lnTo>
                    <a:pt x="2729" y="591"/>
                  </a:lnTo>
                  <a:lnTo>
                    <a:pt x="2637" y="480"/>
                  </a:lnTo>
                  <a:lnTo>
                    <a:pt x="2526" y="370"/>
                  </a:lnTo>
                  <a:lnTo>
                    <a:pt x="2416" y="277"/>
                  </a:lnTo>
                  <a:lnTo>
                    <a:pt x="2287" y="204"/>
                  </a:lnTo>
                  <a:lnTo>
                    <a:pt x="2158" y="130"/>
                  </a:lnTo>
                  <a:lnTo>
                    <a:pt x="2029" y="75"/>
                  </a:lnTo>
                  <a:lnTo>
                    <a:pt x="1881" y="38"/>
                  </a:lnTo>
                  <a:lnTo>
                    <a:pt x="1734"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4" name="Google Shape;1634;p8"/>
            <p:cNvSpPr/>
            <p:nvPr/>
          </p:nvSpPr>
          <p:spPr>
            <a:xfrm>
              <a:off x="6103000" y="1127300"/>
              <a:ext cx="76075" cy="76550"/>
            </a:xfrm>
            <a:custGeom>
              <a:avLst/>
              <a:gdLst/>
              <a:ahLst/>
              <a:cxnLst/>
              <a:rect l="l" t="t" r="r" b="b"/>
              <a:pathLst>
                <a:path w="3043" h="3062" extrusionOk="0">
                  <a:moveTo>
                    <a:pt x="1531" y="0"/>
                  </a:moveTo>
                  <a:lnTo>
                    <a:pt x="1383" y="19"/>
                  </a:lnTo>
                  <a:lnTo>
                    <a:pt x="1217" y="37"/>
                  </a:lnTo>
                  <a:lnTo>
                    <a:pt x="1070" y="74"/>
                  </a:lnTo>
                  <a:lnTo>
                    <a:pt x="941" y="111"/>
                  </a:lnTo>
                  <a:lnTo>
                    <a:pt x="793" y="185"/>
                  </a:lnTo>
                  <a:lnTo>
                    <a:pt x="683" y="258"/>
                  </a:lnTo>
                  <a:lnTo>
                    <a:pt x="554" y="332"/>
                  </a:lnTo>
                  <a:lnTo>
                    <a:pt x="443" y="424"/>
                  </a:lnTo>
                  <a:lnTo>
                    <a:pt x="351" y="535"/>
                  </a:lnTo>
                  <a:lnTo>
                    <a:pt x="259" y="646"/>
                  </a:lnTo>
                  <a:lnTo>
                    <a:pt x="185" y="775"/>
                  </a:lnTo>
                  <a:lnTo>
                    <a:pt x="111" y="904"/>
                  </a:lnTo>
                  <a:lnTo>
                    <a:pt x="74" y="1051"/>
                  </a:lnTo>
                  <a:lnTo>
                    <a:pt x="37" y="1199"/>
                  </a:lnTo>
                  <a:lnTo>
                    <a:pt x="1" y="1346"/>
                  </a:lnTo>
                  <a:lnTo>
                    <a:pt x="1" y="1494"/>
                  </a:lnTo>
                  <a:lnTo>
                    <a:pt x="1" y="1660"/>
                  </a:lnTo>
                  <a:lnTo>
                    <a:pt x="19" y="1807"/>
                  </a:lnTo>
                  <a:lnTo>
                    <a:pt x="56" y="1973"/>
                  </a:lnTo>
                  <a:lnTo>
                    <a:pt x="111" y="2102"/>
                  </a:lnTo>
                  <a:lnTo>
                    <a:pt x="166" y="2250"/>
                  </a:lnTo>
                  <a:lnTo>
                    <a:pt x="240" y="2379"/>
                  </a:lnTo>
                  <a:lnTo>
                    <a:pt x="332" y="2489"/>
                  </a:lnTo>
                  <a:lnTo>
                    <a:pt x="425" y="2600"/>
                  </a:lnTo>
                  <a:lnTo>
                    <a:pt x="535" y="2711"/>
                  </a:lnTo>
                  <a:lnTo>
                    <a:pt x="664" y="2803"/>
                  </a:lnTo>
                  <a:lnTo>
                    <a:pt x="793" y="2877"/>
                  </a:lnTo>
                  <a:lnTo>
                    <a:pt x="922" y="2932"/>
                  </a:lnTo>
                  <a:lnTo>
                    <a:pt x="1070" y="2987"/>
                  </a:lnTo>
                  <a:lnTo>
                    <a:pt x="1217" y="3024"/>
                  </a:lnTo>
                  <a:lnTo>
                    <a:pt x="1365" y="3043"/>
                  </a:lnTo>
                  <a:lnTo>
                    <a:pt x="1531" y="3061"/>
                  </a:lnTo>
                  <a:lnTo>
                    <a:pt x="1678" y="3043"/>
                  </a:lnTo>
                  <a:lnTo>
                    <a:pt x="1844" y="3024"/>
                  </a:lnTo>
                  <a:lnTo>
                    <a:pt x="1992" y="2987"/>
                  </a:lnTo>
                  <a:lnTo>
                    <a:pt x="2121" y="2932"/>
                  </a:lnTo>
                  <a:lnTo>
                    <a:pt x="2250" y="2858"/>
                  </a:lnTo>
                  <a:lnTo>
                    <a:pt x="2379" y="2784"/>
                  </a:lnTo>
                  <a:lnTo>
                    <a:pt x="2490" y="2711"/>
                  </a:lnTo>
                  <a:lnTo>
                    <a:pt x="2600" y="2600"/>
                  </a:lnTo>
                  <a:lnTo>
                    <a:pt x="2693" y="2508"/>
                  </a:lnTo>
                  <a:lnTo>
                    <a:pt x="2785" y="2379"/>
                  </a:lnTo>
                  <a:lnTo>
                    <a:pt x="2858" y="2250"/>
                  </a:lnTo>
                  <a:lnTo>
                    <a:pt x="2932" y="2121"/>
                  </a:lnTo>
                  <a:lnTo>
                    <a:pt x="2969" y="1992"/>
                  </a:lnTo>
                  <a:lnTo>
                    <a:pt x="3006" y="1844"/>
                  </a:lnTo>
                  <a:lnTo>
                    <a:pt x="3043" y="1678"/>
                  </a:lnTo>
                  <a:lnTo>
                    <a:pt x="3043" y="1531"/>
                  </a:lnTo>
                  <a:lnTo>
                    <a:pt x="3043" y="1365"/>
                  </a:lnTo>
                  <a:lnTo>
                    <a:pt x="3006" y="1217"/>
                  </a:lnTo>
                  <a:lnTo>
                    <a:pt x="2969" y="1070"/>
                  </a:lnTo>
                  <a:lnTo>
                    <a:pt x="2932" y="941"/>
                  </a:lnTo>
                  <a:lnTo>
                    <a:pt x="2858" y="793"/>
                  </a:lnTo>
                  <a:lnTo>
                    <a:pt x="2785" y="682"/>
                  </a:lnTo>
                  <a:lnTo>
                    <a:pt x="2711" y="553"/>
                  </a:lnTo>
                  <a:lnTo>
                    <a:pt x="2600" y="443"/>
                  </a:lnTo>
                  <a:lnTo>
                    <a:pt x="2508" y="351"/>
                  </a:lnTo>
                  <a:lnTo>
                    <a:pt x="2379" y="258"/>
                  </a:lnTo>
                  <a:lnTo>
                    <a:pt x="2250" y="185"/>
                  </a:lnTo>
                  <a:lnTo>
                    <a:pt x="2121" y="129"/>
                  </a:lnTo>
                  <a:lnTo>
                    <a:pt x="1992" y="74"/>
                  </a:lnTo>
                  <a:lnTo>
                    <a:pt x="1844" y="37"/>
                  </a:lnTo>
                  <a:lnTo>
                    <a:pt x="1697"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5" name="Google Shape;1635;p8"/>
            <p:cNvSpPr/>
            <p:nvPr/>
          </p:nvSpPr>
          <p:spPr>
            <a:xfrm>
              <a:off x="5443375" y="682000"/>
              <a:ext cx="76550" cy="76550"/>
            </a:xfrm>
            <a:custGeom>
              <a:avLst/>
              <a:gdLst/>
              <a:ahLst/>
              <a:cxnLst/>
              <a:rect l="l" t="t" r="r" b="b"/>
              <a:pathLst>
                <a:path w="3062" h="3062" extrusionOk="0">
                  <a:moveTo>
                    <a:pt x="1549" y="1"/>
                  </a:moveTo>
                  <a:lnTo>
                    <a:pt x="1383" y="19"/>
                  </a:lnTo>
                  <a:lnTo>
                    <a:pt x="1236" y="38"/>
                  </a:lnTo>
                  <a:lnTo>
                    <a:pt x="1070" y="75"/>
                  </a:lnTo>
                  <a:lnTo>
                    <a:pt x="941" y="130"/>
                  </a:lnTo>
                  <a:lnTo>
                    <a:pt x="793" y="185"/>
                  </a:lnTo>
                  <a:lnTo>
                    <a:pt x="664" y="259"/>
                  </a:lnTo>
                  <a:lnTo>
                    <a:pt x="554" y="351"/>
                  </a:lnTo>
                  <a:lnTo>
                    <a:pt x="443" y="462"/>
                  </a:lnTo>
                  <a:lnTo>
                    <a:pt x="351" y="573"/>
                  </a:lnTo>
                  <a:lnTo>
                    <a:pt x="259" y="683"/>
                  </a:lnTo>
                  <a:lnTo>
                    <a:pt x="185" y="812"/>
                  </a:lnTo>
                  <a:lnTo>
                    <a:pt x="111" y="941"/>
                  </a:lnTo>
                  <a:lnTo>
                    <a:pt x="74" y="1089"/>
                  </a:lnTo>
                  <a:lnTo>
                    <a:pt x="37" y="1236"/>
                  </a:lnTo>
                  <a:lnTo>
                    <a:pt x="19" y="1402"/>
                  </a:lnTo>
                  <a:lnTo>
                    <a:pt x="1" y="1568"/>
                  </a:lnTo>
                  <a:lnTo>
                    <a:pt x="19" y="1716"/>
                  </a:lnTo>
                  <a:lnTo>
                    <a:pt x="37" y="1863"/>
                  </a:lnTo>
                  <a:lnTo>
                    <a:pt x="93" y="2011"/>
                  </a:lnTo>
                  <a:lnTo>
                    <a:pt x="130" y="2158"/>
                  </a:lnTo>
                  <a:lnTo>
                    <a:pt x="203" y="2287"/>
                  </a:lnTo>
                  <a:lnTo>
                    <a:pt x="277" y="2416"/>
                  </a:lnTo>
                  <a:lnTo>
                    <a:pt x="369" y="2527"/>
                  </a:lnTo>
                  <a:lnTo>
                    <a:pt x="462" y="2638"/>
                  </a:lnTo>
                  <a:lnTo>
                    <a:pt x="572" y="2730"/>
                  </a:lnTo>
                  <a:lnTo>
                    <a:pt x="701" y="2804"/>
                  </a:lnTo>
                  <a:lnTo>
                    <a:pt x="812" y="2877"/>
                  </a:lnTo>
                  <a:lnTo>
                    <a:pt x="959" y="2951"/>
                  </a:lnTo>
                  <a:lnTo>
                    <a:pt x="1088" y="2988"/>
                  </a:lnTo>
                  <a:lnTo>
                    <a:pt x="1236" y="3025"/>
                  </a:lnTo>
                  <a:lnTo>
                    <a:pt x="1383" y="3043"/>
                  </a:lnTo>
                  <a:lnTo>
                    <a:pt x="1549" y="3062"/>
                  </a:lnTo>
                  <a:lnTo>
                    <a:pt x="1715" y="3043"/>
                  </a:lnTo>
                  <a:lnTo>
                    <a:pt x="1863" y="3025"/>
                  </a:lnTo>
                  <a:lnTo>
                    <a:pt x="2010" y="2988"/>
                  </a:lnTo>
                  <a:lnTo>
                    <a:pt x="2139" y="2933"/>
                  </a:lnTo>
                  <a:lnTo>
                    <a:pt x="2268" y="2877"/>
                  </a:lnTo>
                  <a:lnTo>
                    <a:pt x="2398" y="2785"/>
                  </a:lnTo>
                  <a:lnTo>
                    <a:pt x="2508" y="2711"/>
                  </a:lnTo>
                  <a:lnTo>
                    <a:pt x="2619" y="2601"/>
                  </a:lnTo>
                  <a:lnTo>
                    <a:pt x="2711" y="2509"/>
                  </a:lnTo>
                  <a:lnTo>
                    <a:pt x="2803" y="2380"/>
                  </a:lnTo>
                  <a:lnTo>
                    <a:pt x="2877" y="2250"/>
                  </a:lnTo>
                  <a:lnTo>
                    <a:pt x="2951" y="2121"/>
                  </a:lnTo>
                  <a:lnTo>
                    <a:pt x="2988" y="1992"/>
                  </a:lnTo>
                  <a:lnTo>
                    <a:pt x="3024" y="1845"/>
                  </a:lnTo>
                  <a:lnTo>
                    <a:pt x="3043" y="1679"/>
                  </a:lnTo>
                  <a:lnTo>
                    <a:pt x="3061" y="1531"/>
                  </a:lnTo>
                  <a:lnTo>
                    <a:pt x="3043" y="1365"/>
                  </a:lnTo>
                  <a:lnTo>
                    <a:pt x="3024" y="1218"/>
                  </a:lnTo>
                  <a:lnTo>
                    <a:pt x="2988" y="1070"/>
                  </a:lnTo>
                  <a:lnTo>
                    <a:pt x="2932" y="941"/>
                  </a:lnTo>
                  <a:lnTo>
                    <a:pt x="2877" y="794"/>
                  </a:lnTo>
                  <a:lnTo>
                    <a:pt x="2803" y="683"/>
                  </a:lnTo>
                  <a:lnTo>
                    <a:pt x="2711" y="554"/>
                  </a:lnTo>
                  <a:lnTo>
                    <a:pt x="2619" y="462"/>
                  </a:lnTo>
                  <a:lnTo>
                    <a:pt x="2508" y="351"/>
                  </a:lnTo>
                  <a:lnTo>
                    <a:pt x="2398" y="278"/>
                  </a:lnTo>
                  <a:lnTo>
                    <a:pt x="2268" y="185"/>
                  </a:lnTo>
                  <a:lnTo>
                    <a:pt x="2139" y="130"/>
                  </a:lnTo>
                  <a:lnTo>
                    <a:pt x="1992" y="75"/>
                  </a:lnTo>
                  <a:lnTo>
                    <a:pt x="1863" y="38"/>
                  </a:lnTo>
                  <a:lnTo>
                    <a:pt x="1697" y="19"/>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6" name="Google Shape;1636;p8"/>
            <p:cNvSpPr/>
            <p:nvPr/>
          </p:nvSpPr>
          <p:spPr>
            <a:xfrm>
              <a:off x="5509300" y="776500"/>
              <a:ext cx="76075" cy="76100"/>
            </a:xfrm>
            <a:custGeom>
              <a:avLst/>
              <a:gdLst/>
              <a:ahLst/>
              <a:cxnLst/>
              <a:rect l="l" t="t" r="r" b="b"/>
              <a:pathLst>
                <a:path w="3043" h="3044" extrusionOk="0">
                  <a:moveTo>
                    <a:pt x="1365" y="1"/>
                  </a:moveTo>
                  <a:lnTo>
                    <a:pt x="1217" y="38"/>
                  </a:lnTo>
                  <a:lnTo>
                    <a:pt x="1070" y="75"/>
                  </a:lnTo>
                  <a:lnTo>
                    <a:pt x="922" y="111"/>
                  </a:lnTo>
                  <a:lnTo>
                    <a:pt x="793" y="185"/>
                  </a:lnTo>
                  <a:lnTo>
                    <a:pt x="664" y="259"/>
                  </a:lnTo>
                  <a:lnTo>
                    <a:pt x="553" y="333"/>
                  </a:lnTo>
                  <a:lnTo>
                    <a:pt x="443" y="443"/>
                  </a:lnTo>
                  <a:lnTo>
                    <a:pt x="351" y="536"/>
                  </a:lnTo>
                  <a:lnTo>
                    <a:pt x="258" y="665"/>
                  </a:lnTo>
                  <a:lnTo>
                    <a:pt x="185" y="775"/>
                  </a:lnTo>
                  <a:lnTo>
                    <a:pt x="129" y="904"/>
                  </a:lnTo>
                  <a:lnTo>
                    <a:pt x="74" y="1052"/>
                  </a:lnTo>
                  <a:lnTo>
                    <a:pt x="37" y="1199"/>
                  </a:lnTo>
                  <a:lnTo>
                    <a:pt x="19" y="1347"/>
                  </a:lnTo>
                  <a:lnTo>
                    <a:pt x="0" y="1513"/>
                  </a:lnTo>
                  <a:lnTo>
                    <a:pt x="19" y="1660"/>
                  </a:lnTo>
                  <a:lnTo>
                    <a:pt x="37" y="1826"/>
                  </a:lnTo>
                  <a:lnTo>
                    <a:pt x="74" y="1974"/>
                  </a:lnTo>
                  <a:lnTo>
                    <a:pt x="111" y="2121"/>
                  </a:lnTo>
                  <a:lnTo>
                    <a:pt x="185" y="2250"/>
                  </a:lnTo>
                  <a:lnTo>
                    <a:pt x="258" y="2379"/>
                  </a:lnTo>
                  <a:lnTo>
                    <a:pt x="351" y="2490"/>
                  </a:lnTo>
                  <a:lnTo>
                    <a:pt x="443" y="2601"/>
                  </a:lnTo>
                  <a:lnTo>
                    <a:pt x="553" y="2711"/>
                  </a:lnTo>
                  <a:lnTo>
                    <a:pt x="682" y="2785"/>
                  </a:lnTo>
                  <a:lnTo>
                    <a:pt x="811" y="2859"/>
                  </a:lnTo>
                  <a:lnTo>
                    <a:pt x="941" y="2932"/>
                  </a:lnTo>
                  <a:lnTo>
                    <a:pt x="1088" y="2969"/>
                  </a:lnTo>
                  <a:lnTo>
                    <a:pt x="1236" y="3006"/>
                  </a:lnTo>
                  <a:lnTo>
                    <a:pt x="1383" y="3025"/>
                  </a:lnTo>
                  <a:lnTo>
                    <a:pt x="1549" y="3043"/>
                  </a:lnTo>
                  <a:lnTo>
                    <a:pt x="1715" y="3025"/>
                  </a:lnTo>
                  <a:lnTo>
                    <a:pt x="1862" y="3006"/>
                  </a:lnTo>
                  <a:lnTo>
                    <a:pt x="2010" y="2969"/>
                  </a:lnTo>
                  <a:lnTo>
                    <a:pt x="2139" y="2914"/>
                  </a:lnTo>
                  <a:lnTo>
                    <a:pt x="2268" y="2840"/>
                  </a:lnTo>
                  <a:lnTo>
                    <a:pt x="2397" y="2767"/>
                  </a:lnTo>
                  <a:lnTo>
                    <a:pt x="2508" y="2674"/>
                  </a:lnTo>
                  <a:lnTo>
                    <a:pt x="2618" y="2582"/>
                  </a:lnTo>
                  <a:lnTo>
                    <a:pt x="2711" y="2472"/>
                  </a:lnTo>
                  <a:lnTo>
                    <a:pt x="2803" y="2361"/>
                  </a:lnTo>
                  <a:lnTo>
                    <a:pt x="2877" y="2232"/>
                  </a:lnTo>
                  <a:lnTo>
                    <a:pt x="2932" y="2103"/>
                  </a:lnTo>
                  <a:lnTo>
                    <a:pt x="2987" y="1955"/>
                  </a:lnTo>
                  <a:lnTo>
                    <a:pt x="3006" y="1808"/>
                  </a:lnTo>
                  <a:lnTo>
                    <a:pt x="3043" y="1660"/>
                  </a:lnTo>
                  <a:lnTo>
                    <a:pt x="3043" y="1513"/>
                  </a:lnTo>
                  <a:lnTo>
                    <a:pt x="3024" y="1347"/>
                  </a:lnTo>
                  <a:lnTo>
                    <a:pt x="3006" y="1199"/>
                  </a:lnTo>
                  <a:lnTo>
                    <a:pt x="2969" y="1052"/>
                  </a:lnTo>
                  <a:lnTo>
                    <a:pt x="2913" y="904"/>
                  </a:lnTo>
                  <a:lnTo>
                    <a:pt x="2858" y="775"/>
                  </a:lnTo>
                  <a:lnTo>
                    <a:pt x="2784" y="665"/>
                  </a:lnTo>
                  <a:lnTo>
                    <a:pt x="2692" y="536"/>
                  </a:lnTo>
                  <a:lnTo>
                    <a:pt x="2600" y="443"/>
                  </a:lnTo>
                  <a:lnTo>
                    <a:pt x="2489" y="333"/>
                  </a:lnTo>
                  <a:lnTo>
                    <a:pt x="2379" y="259"/>
                  </a:lnTo>
                  <a:lnTo>
                    <a:pt x="2250" y="185"/>
                  </a:lnTo>
                  <a:lnTo>
                    <a:pt x="2121" y="111"/>
                  </a:lnTo>
                  <a:lnTo>
                    <a:pt x="1973" y="75"/>
                  </a:lnTo>
                  <a:lnTo>
                    <a:pt x="1826" y="38"/>
                  </a:lnTo>
                  <a:lnTo>
                    <a:pt x="1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7" name="Google Shape;1637;p8"/>
            <p:cNvSpPr/>
            <p:nvPr/>
          </p:nvSpPr>
          <p:spPr>
            <a:xfrm>
              <a:off x="5943500" y="1099175"/>
              <a:ext cx="75175" cy="75625"/>
            </a:xfrm>
            <a:custGeom>
              <a:avLst/>
              <a:gdLst/>
              <a:ahLst/>
              <a:cxnLst/>
              <a:rect l="l" t="t" r="r" b="b"/>
              <a:pathLst>
                <a:path w="3007" h="3025" extrusionOk="0">
                  <a:moveTo>
                    <a:pt x="1365" y="1"/>
                  </a:moveTo>
                  <a:lnTo>
                    <a:pt x="1199" y="37"/>
                  </a:lnTo>
                  <a:lnTo>
                    <a:pt x="1052" y="74"/>
                  </a:lnTo>
                  <a:lnTo>
                    <a:pt x="923" y="111"/>
                  </a:lnTo>
                  <a:lnTo>
                    <a:pt x="794" y="166"/>
                  </a:lnTo>
                  <a:lnTo>
                    <a:pt x="665" y="240"/>
                  </a:lnTo>
                  <a:lnTo>
                    <a:pt x="554" y="332"/>
                  </a:lnTo>
                  <a:lnTo>
                    <a:pt x="443" y="425"/>
                  </a:lnTo>
                  <a:lnTo>
                    <a:pt x="333" y="535"/>
                  </a:lnTo>
                  <a:lnTo>
                    <a:pt x="259" y="646"/>
                  </a:lnTo>
                  <a:lnTo>
                    <a:pt x="185" y="775"/>
                  </a:lnTo>
                  <a:lnTo>
                    <a:pt x="112" y="904"/>
                  </a:lnTo>
                  <a:lnTo>
                    <a:pt x="56" y="1052"/>
                  </a:lnTo>
                  <a:lnTo>
                    <a:pt x="19" y="1181"/>
                  </a:lnTo>
                  <a:lnTo>
                    <a:pt x="1" y="1347"/>
                  </a:lnTo>
                  <a:lnTo>
                    <a:pt x="1" y="1494"/>
                  </a:lnTo>
                  <a:lnTo>
                    <a:pt x="1" y="1660"/>
                  </a:lnTo>
                  <a:lnTo>
                    <a:pt x="19" y="1807"/>
                  </a:lnTo>
                  <a:lnTo>
                    <a:pt x="56" y="1955"/>
                  </a:lnTo>
                  <a:lnTo>
                    <a:pt x="112" y="2102"/>
                  </a:lnTo>
                  <a:lnTo>
                    <a:pt x="167" y="2232"/>
                  </a:lnTo>
                  <a:lnTo>
                    <a:pt x="241" y="2361"/>
                  </a:lnTo>
                  <a:lnTo>
                    <a:pt x="333" y="2471"/>
                  </a:lnTo>
                  <a:lnTo>
                    <a:pt x="425" y="2582"/>
                  </a:lnTo>
                  <a:lnTo>
                    <a:pt x="536" y="2674"/>
                  </a:lnTo>
                  <a:lnTo>
                    <a:pt x="646" y="2766"/>
                  </a:lnTo>
                  <a:lnTo>
                    <a:pt x="757" y="2840"/>
                  </a:lnTo>
                  <a:lnTo>
                    <a:pt x="904" y="2895"/>
                  </a:lnTo>
                  <a:lnTo>
                    <a:pt x="1033" y="2951"/>
                  </a:lnTo>
                  <a:lnTo>
                    <a:pt x="1181" y="2988"/>
                  </a:lnTo>
                  <a:lnTo>
                    <a:pt x="1328" y="3006"/>
                  </a:lnTo>
                  <a:lnTo>
                    <a:pt x="1494" y="3024"/>
                  </a:lnTo>
                  <a:lnTo>
                    <a:pt x="1642" y="3006"/>
                  </a:lnTo>
                  <a:lnTo>
                    <a:pt x="1808" y="2988"/>
                  </a:lnTo>
                  <a:lnTo>
                    <a:pt x="1955" y="2951"/>
                  </a:lnTo>
                  <a:lnTo>
                    <a:pt x="2084" y="2914"/>
                  </a:lnTo>
                  <a:lnTo>
                    <a:pt x="2232" y="2840"/>
                  </a:lnTo>
                  <a:lnTo>
                    <a:pt x="2343" y="2766"/>
                  </a:lnTo>
                  <a:lnTo>
                    <a:pt x="2472" y="2693"/>
                  </a:lnTo>
                  <a:lnTo>
                    <a:pt x="2564" y="2600"/>
                  </a:lnTo>
                  <a:lnTo>
                    <a:pt x="2674" y="2490"/>
                  </a:lnTo>
                  <a:lnTo>
                    <a:pt x="2748" y="2379"/>
                  </a:lnTo>
                  <a:lnTo>
                    <a:pt x="2822" y="2250"/>
                  </a:lnTo>
                  <a:lnTo>
                    <a:pt x="2896" y="2121"/>
                  </a:lnTo>
                  <a:lnTo>
                    <a:pt x="2951" y="1973"/>
                  </a:lnTo>
                  <a:lnTo>
                    <a:pt x="2988" y="1826"/>
                  </a:lnTo>
                  <a:lnTo>
                    <a:pt x="3006" y="1678"/>
                  </a:lnTo>
                  <a:lnTo>
                    <a:pt x="3006" y="1531"/>
                  </a:lnTo>
                  <a:lnTo>
                    <a:pt x="3006" y="1365"/>
                  </a:lnTo>
                  <a:lnTo>
                    <a:pt x="2988" y="1217"/>
                  </a:lnTo>
                  <a:lnTo>
                    <a:pt x="2951" y="1070"/>
                  </a:lnTo>
                  <a:lnTo>
                    <a:pt x="2896" y="922"/>
                  </a:lnTo>
                  <a:lnTo>
                    <a:pt x="2840" y="793"/>
                  </a:lnTo>
                  <a:lnTo>
                    <a:pt x="2767" y="664"/>
                  </a:lnTo>
                  <a:lnTo>
                    <a:pt x="2674" y="554"/>
                  </a:lnTo>
                  <a:lnTo>
                    <a:pt x="2582" y="443"/>
                  </a:lnTo>
                  <a:lnTo>
                    <a:pt x="2490" y="351"/>
                  </a:lnTo>
                  <a:lnTo>
                    <a:pt x="2361" y="259"/>
                  </a:lnTo>
                  <a:lnTo>
                    <a:pt x="2250" y="185"/>
                  </a:lnTo>
                  <a:lnTo>
                    <a:pt x="2121" y="130"/>
                  </a:lnTo>
                  <a:lnTo>
                    <a:pt x="1974" y="74"/>
                  </a:lnTo>
                  <a:lnTo>
                    <a:pt x="1826" y="37"/>
                  </a:lnTo>
                  <a:lnTo>
                    <a:pt x="1679"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8" name="Google Shape;1638;p8"/>
            <p:cNvSpPr/>
            <p:nvPr/>
          </p:nvSpPr>
          <p:spPr>
            <a:xfrm>
              <a:off x="5261300" y="322925"/>
              <a:ext cx="75625" cy="75625"/>
            </a:xfrm>
            <a:custGeom>
              <a:avLst/>
              <a:gdLst/>
              <a:ahLst/>
              <a:cxnLst/>
              <a:rect l="l" t="t" r="r" b="b"/>
              <a:pathLst>
                <a:path w="3025" h="3025" extrusionOk="0">
                  <a:moveTo>
                    <a:pt x="1328" y="1"/>
                  </a:moveTo>
                  <a:lnTo>
                    <a:pt x="1181" y="38"/>
                  </a:lnTo>
                  <a:lnTo>
                    <a:pt x="1033" y="74"/>
                  </a:lnTo>
                  <a:lnTo>
                    <a:pt x="886" y="130"/>
                  </a:lnTo>
                  <a:lnTo>
                    <a:pt x="756" y="185"/>
                  </a:lnTo>
                  <a:lnTo>
                    <a:pt x="646" y="259"/>
                  </a:lnTo>
                  <a:lnTo>
                    <a:pt x="517" y="351"/>
                  </a:lnTo>
                  <a:lnTo>
                    <a:pt x="425" y="443"/>
                  </a:lnTo>
                  <a:lnTo>
                    <a:pt x="314" y="554"/>
                  </a:lnTo>
                  <a:lnTo>
                    <a:pt x="240" y="683"/>
                  </a:lnTo>
                  <a:lnTo>
                    <a:pt x="166" y="812"/>
                  </a:lnTo>
                  <a:lnTo>
                    <a:pt x="111" y="941"/>
                  </a:lnTo>
                  <a:lnTo>
                    <a:pt x="56" y="1070"/>
                  </a:lnTo>
                  <a:lnTo>
                    <a:pt x="19" y="1218"/>
                  </a:lnTo>
                  <a:lnTo>
                    <a:pt x="0" y="1383"/>
                  </a:lnTo>
                  <a:lnTo>
                    <a:pt x="0" y="1531"/>
                  </a:lnTo>
                  <a:lnTo>
                    <a:pt x="0" y="1697"/>
                  </a:lnTo>
                  <a:lnTo>
                    <a:pt x="37" y="1844"/>
                  </a:lnTo>
                  <a:lnTo>
                    <a:pt x="74" y="1992"/>
                  </a:lnTo>
                  <a:lnTo>
                    <a:pt x="130" y="2139"/>
                  </a:lnTo>
                  <a:lnTo>
                    <a:pt x="185" y="2269"/>
                  </a:lnTo>
                  <a:lnTo>
                    <a:pt x="259" y="2379"/>
                  </a:lnTo>
                  <a:lnTo>
                    <a:pt x="351" y="2508"/>
                  </a:lnTo>
                  <a:lnTo>
                    <a:pt x="443" y="2600"/>
                  </a:lnTo>
                  <a:lnTo>
                    <a:pt x="554" y="2693"/>
                  </a:lnTo>
                  <a:lnTo>
                    <a:pt x="683" y="2785"/>
                  </a:lnTo>
                  <a:lnTo>
                    <a:pt x="793" y="2859"/>
                  </a:lnTo>
                  <a:lnTo>
                    <a:pt x="941" y="2914"/>
                  </a:lnTo>
                  <a:lnTo>
                    <a:pt x="1070" y="2969"/>
                  </a:lnTo>
                  <a:lnTo>
                    <a:pt x="1217" y="3006"/>
                  </a:lnTo>
                  <a:lnTo>
                    <a:pt x="1383" y="3024"/>
                  </a:lnTo>
                  <a:lnTo>
                    <a:pt x="1697" y="3024"/>
                  </a:lnTo>
                  <a:lnTo>
                    <a:pt x="1844" y="2988"/>
                  </a:lnTo>
                  <a:lnTo>
                    <a:pt x="1992" y="2951"/>
                  </a:lnTo>
                  <a:lnTo>
                    <a:pt x="2121" y="2895"/>
                  </a:lnTo>
                  <a:lnTo>
                    <a:pt x="2268" y="2840"/>
                  </a:lnTo>
                  <a:lnTo>
                    <a:pt x="2379" y="2766"/>
                  </a:lnTo>
                  <a:lnTo>
                    <a:pt x="2508" y="2674"/>
                  </a:lnTo>
                  <a:lnTo>
                    <a:pt x="2600" y="2564"/>
                  </a:lnTo>
                  <a:lnTo>
                    <a:pt x="2692" y="2471"/>
                  </a:lnTo>
                  <a:lnTo>
                    <a:pt x="2785" y="2342"/>
                  </a:lnTo>
                  <a:lnTo>
                    <a:pt x="2858" y="2213"/>
                  </a:lnTo>
                  <a:lnTo>
                    <a:pt x="2914" y="2084"/>
                  </a:lnTo>
                  <a:lnTo>
                    <a:pt x="2969" y="1937"/>
                  </a:lnTo>
                  <a:lnTo>
                    <a:pt x="3006" y="1789"/>
                  </a:lnTo>
                  <a:lnTo>
                    <a:pt x="3024" y="1642"/>
                  </a:lnTo>
                  <a:lnTo>
                    <a:pt x="3024" y="1494"/>
                  </a:lnTo>
                  <a:lnTo>
                    <a:pt x="3006" y="1328"/>
                  </a:lnTo>
                  <a:lnTo>
                    <a:pt x="2987" y="1181"/>
                  </a:lnTo>
                  <a:lnTo>
                    <a:pt x="2951" y="1033"/>
                  </a:lnTo>
                  <a:lnTo>
                    <a:pt x="2895" y="886"/>
                  </a:lnTo>
                  <a:lnTo>
                    <a:pt x="2840" y="757"/>
                  </a:lnTo>
                  <a:lnTo>
                    <a:pt x="2766" y="646"/>
                  </a:lnTo>
                  <a:lnTo>
                    <a:pt x="2674" y="517"/>
                  </a:lnTo>
                  <a:lnTo>
                    <a:pt x="2563" y="425"/>
                  </a:lnTo>
                  <a:lnTo>
                    <a:pt x="2471" y="333"/>
                  </a:lnTo>
                  <a:lnTo>
                    <a:pt x="2342" y="240"/>
                  </a:lnTo>
                  <a:lnTo>
                    <a:pt x="2213" y="167"/>
                  </a:lnTo>
                  <a:lnTo>
                    <a:pt x="2084" y="111"/>
                  </a:lnTo>
                  <a:lnTo>
                    <a:pt x="1936" y="56"/>
                  </a:lnTo>
                  <a:lnTo>
                    <a:pt x="1789" y="19"/>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9" name="Google Shape;1639;p8"/>
            <p:cNvSpPr/>
            <p:nvPr/>
          </p:nvSpPr>
          <p:spPr>
            <a:xfrm>
              <a:off x="6023250" y="1113475"/>
              <a:ext cx="75625" cy="75600"/>
            </a:xfrm>
            <a:custGeom>
              <a:avLst/>
              <a:gdLst/>
              <a:ahLst/>
              <a:cxnLst/>
              <a:rect l="l" t="t" r="r" b="b"/>
              <a:pathLst>
                <a:path w="3025" h="3024" extrusionOk="0">
                  <a:moveTo>
                    <a:pt x="1402" y="0"/>
                  </a:moveTo>
                  <a:lnTo>
                    <a:pt x="1236" y="19"/>
                  </a:lnTo>
                  <a:lnTo>
                    <a:pt x="1089" y="55"/>
                  </a:lnTo>
                  <a:lnTo>
                    <a:pt x="941" y="92"/>
                  </a:lnTo>
                  <a:lnTo>
                    <a:pt x="812" y="166"/>
                  </a:lnTo>
                  <a:lnTo>
                    <a:pt x="683" y="240"/>
                  </a:lnTo>
                  <a:lnTo>
                    <a:pt x="554" y="314"/>
                  </a:lnTo>
                  <a:lnTo>
                    <a:pt x="443" y="424"/>
                  </a:lnTo>
                  <a:lnTo>
                    <a:pt x="351" y="516"/>
                  </a:lnTo>
                  <a:lnTo>
                    <a:pt x="259" y="645"/>
                  </a:lnTo>
                  <a:lnTo>
                    <a:pt x="185" y="775"/>
                  </a:lnTo>
                  <a:lnTo>
                    <a:pt x="111" y="904"/>
                  </a:lnTo>
                  <a:lnTo>
                    <a:pt x="56" y="1051"/>
                  </a:lnTo>
                  <a:lnTo>
                    <a:pt x="19" y="1199"/>
                  </a:lnTo>
                  <a:lnTo>
                    <a:pt x="1" y="1346"/>
                  </a:lnTo>
                  <a:lnTo>
                    <a:pt x="1" y="1512"/>
                  </a:lnTo>
                  <a:lnTo>
                    <a:pt x="1" y="1660"/>
                  </a:lnTo>
                  <a:lnTo>
                    <a:pt x="19" y="1826"/>
                  </a:lnTo>
                  <a:lnTo>
                    <a:pt x="56" y="1973"/>
                  </a:lnTo>
                  <a:lnTo>
                    <a:pt x="111" y="2102"/>
                  </a:lnTo>
                  <a:lnTo>
                    <a:pt x="167" y="2231"/>
                  </a:lnTo>
                  <a:lnTo>
                    <a:pt x="240" y="2360"/>
                  </a:lnTo>
                  <a:lnTo>
                    <a:pt x="333" y="2471"/>
                  </a:lnTo>
                  <a:lnTo>
                    <a:pt x="425" y="2581"/>
                  </a:lnTo>
                  <a:lnTo>
                    <a:pt x="535" y="2674"/>
                  </a:lnTo>
                  <a:lnTo>
                    <a:pt x="646" y="2766"/>
                  </a:lnTo>
                  <a:lnTo>
                    <a:pt x="775" y="2840"/>
                  </a:lnTo>
                  <a:lnTo>
                    <a:pt x="904" y="2913"/>
                  </a:lnTo>
                  <a:lnTo>
                    <a:pt x="1033" y="2950"/>
                  </a:lnTo>
                  <a:lnTo>
                    <a:pt x="1181" y="2987"/>
                  </a:lnTo>
                  <a:lnTo>
                    <a:pt x="1347" y="3024"/>
                  </a:lnTo>
                  <a:lnTo>
                    <a:pt x="1660" y="3024"/>
                  </a:lnTo>
                  <a:lnTo>
                    <a:pt x="1808" y="3006"/>
                  </a:lnTo>
                  <a:lnTo>
                    <a:pt x="1955" y="2969"/>
                  </a:lnTo>
                  <a:lnTo>
                    <a:pt x="2084" y="2913"/>
                  </a:lnTo>
                  <a:lnTo>
                    <a:pt x="2232" y="2858"/>
                  </a:lnTo>
                  <a:lnTo>
                    <a:pt x="2342" y="2784"/>
                  </a:lnTo>
                  <a:lnTo>
                    <a:pt x="2471" y="2692"/>
                  </a:lnTo>
                  <a:lnTo>
                    <a:pt x="2582" y="2600"/>
                  </a:lnTo>
                  <a:lnTo>
                    <a:pt x="2674" y="2508"/>
                  </a:lnTo>
                  <a:lnTo>
                    <a:pt x="2766" y="2379"/>
                  </a:lnTo>
                  <a:lnTo>
                    <a:pt x="2840" y="2268"/>
                  </a:lnTo>
                  <a:lnTo>
                    <a:pt x="2896" y="2139"/>
                  </a:lnTo>
                  <a:lnTo>
                    <a:pt x="2951" y="1991"/>
                  </a:lnTo>
                  <a:lnTo>
                    <a:pt x="2988" y="1844"/>
                  </a:lnTo>
                  <a:lnTo>
                    <a:pt x="3025" y="1696"/>
                  </a:lnTo>
                  <a:lnTo>
                    <a:pt x="3025" y="1549"/>
                  </a:lnTo>
                  <a:lnTo>
                    <a:pt x="3025" y="1383"/>
                  </a:lnTo>
                  <a:lnTo>
                    <a:pt x="3006" y="1235"/>
                  </a:lnTo>
                  <a:lnTo>
                    <a:pt x="2969" y="1088"/>
                  </a:lnTo>
                  <a:lnTo>
                    <a:pt x="2932" y="940"/>
                  </a:lnTo>
                  <a:lnTo>
                    <a:pt x="2859" y="811"/>
                  </a:lnTo>
                  <a:lnTo>
                    <a:pt x="2785" y="682"/>
                  </a:lnTo>
                  <a:lnTo>
                    <a:pt x="2711" y="572"/>
                  </a:lnTo>
                  <a:lnTo>
                    <a:pt x="2619" y="461"/>
                  </a:lnTo>
                  <a:lnTo>
                    <a:pt x="2508" y="350"/>
                  </a:lnTo>
                  <a:lnTo>
                    <a:pt x="2398" y="258"/>
                  </a:lnTo>
                  <a:lnTo>
                    <a:pt x="2269" y="185"/>
                  </a:lnTo>
                  <a:lnTo>
                    <a:pt x="2140" y="129"/>
                  </a:lnTo>
                  <a:lnTo>
                    <a:pt x="2010" y="74"/>
                  </a:lnTo>
                  <a:lnTo>
                    <a:pt x="1863" y="37"/>
                  </a:lnTo>
                  <a:lnTo>
                    <a:pt x="17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0" name="Google Shape;1640;p8"/>
            <p:cNvSpPr/>
            <p:nvPr/>
          </p:nvSpPr>
          <p:spPr>
            <a:xfrm>
              <a:off x="5377925" y="587975"/>
              <a:ext cx="76075" cy="76075"/>
            </a:xfrm>
            <a:custGeom>
              <a:avLst/>
              <a:gdLst/>
              <a:ahLst/>
              <a:cxnLst/>
              <a:rect l="l" t="t" r="r" b="b"/>
              <a:pathLst>
                <a:path w="3043" h="3043" extrusionOk="0">
                  <a:moveTo>
                    <a:pt x="1568" y="1"/>
                  </a:moveTo>
                  <a:lnTo>
                    <a:pt x="1402" y="19"/>
                  </a:lnTo>
                  <a:lnTo>
                    <a:pt x="1254" y="37"/>
                  </a:lnTo>
                  <a:lnTo>
                    <a:pt x="1107" y="56"/>
                  </a:lnTo>
                  <a:lnTo>
                    <a:pt x="959" y="111"/>
                  </a:lnTo>
                  <a:lnTo>
                    <a:pt x="830" y="167"/>
                  </a:lnTo>
                  <a:lnTo>
                    <a:pt x="701" y="240"/>
                  </a:lnTo>
                  <a:lnTo>
                    <a:pt x="590" y="314"/>
                  </a:lnTo>
                  <a:lnTo>
                    <a:pt x="480" y="425"/>
                  </a:lnTo>
                  <a:lnTo>
                    <a:pt x="369" y="517"/>
                  </a:lnTo>
                  <a:lnTo>
                    <a:pt x="295" y="627"/>
                  </a:lnTo>
                  <a:lnTo>
                    <a:pt x="203" y="757"/>
                  </a:lnTo>
                  <a:lnTo>
                    <a:pt x="148" y="886"/>
                  </a:lnTo>
                  <a:lnTo>
                    <a:pt x="93" y="1015"/>
                  </a:lnTo>
                  <a:lnTo>
                    <a:pt x="56" y="1162"/>
                  </a:lnTo>
                  <a:lnTo>
                    <a:pt x="19" y="1310"/>
                  </a:lnTo>
                  <a:lnTo>
                    <a:pt x="0" y="1476"/>
                  </a:lnTo>
                  <a:lnTo>
                    <a:pt x="19" y="1642"/>
                  </a:lnTo>
                  <a:lnTo>
                    <a:pt x="37" y="1789"/>
                  </a:lnTo>
                  <a:lnTo>
                    <a:pt x="56" y="1937"/>
                  </a:lnTo>
                  <a:lnTo>
                    <a:pt x="111" y="2084"/>
                  </a:lnTo>
                  <a:lnTo>
                    <a:pt x="166" y="2232"/>
                  </a:lnTo>
                  <a:lnTo>
                    <a:pt x="240" y="2361"/>
                  </a:lnTo>
                  <a:lnTo>
                    <a:pt x="332" y="2471"/>
                  </a:lnTo>
                  <a:lnTo>
                    <a:pt x="424" y="2582"/>
                  </a:lnTo>
                  <a:lnTo>
                    <a:pt x="535" y="2693"/>
                  </a:lnTo>
                  <a:lnTo>
                    <a:pt x="646" y="2766"/>
                  </a:lnTo>
                  <a:lnTo>
                    <a:pt x="775" y="2859"/>
                  </a:lnTo>
                  <a:lnTo>
                    <a:pt x="904" y="2914"/>
                  </a:lnTo>
                  <a:lnTo>
                    <a:pt x="1051" y="2969"/>
                  </a:lnTo>
                  <a:lnTo>
                    <a:pt x="1199" y="3006"/>
                  </a:lnTo>
                  <a:lnTo>
                    <a:pt x="1346" y="3043"/>
                  </a:lnTo>
                  <a:lnTo>
                    <a:pt x="1678" y="3043"/>
                  </a:lnTo>
                  <a:lnTo>
                    <a:pt x="1826" y="3024"/>
                  </a:lnTo>
                  <a:lnTo>
                    <a:pt x="1973" y="2988"/>
                  </a:lnTo>
                  <a:lnTo>
                    <a:pt x="2102" y="2932"/>
                  </a:lnTo>
                  <a:lnTo>
                    <a:pt x="2250" y="2877"/>
                  </a:lnTo>
                  <a:lnTo>
                    <a:pt x="2360" y="2803"/>
                  </a:lnTo>
                  <a:lnTo>
                    <a:pt x="2489" y="2711"/>
                  </a:lnTo>
                  <a:lnTo>
                    <a:pt x="2600" y="2619"/>
                  </a:lnTo>
                  <a:lnTo>
                    <a:pt x="2692" y="2508"/>
                  </a:lnTo>
                  <a:lnTo>
                    <a:pt x="2784" y="2398"/>
                  </a:lnTo>
                  <a:lnTo>
                    <a:pt x="2858" y="2268"/>
                  </a:lnTo>
                  <a:lnTo>
                    <a:pt x="2914" y="2139"/>
                  </a:lnTo>
                  <a:lnTo>
                    <a:pt x="2969" y="2010"/>
                  </a:lnTo>
                  <a:lnTo>
                    <a:pt x="3006" y="1863"/>
                  </a:lnTo>
                  <a:lnTo>
                    <a:pt x="3043" y="1715"/>
                  </a:lnTo>
                  <a:lnTo>
                    <a:pt x="3043" y="1549"/>
                  </a:lnTo>
                  <a:lnTo>
                    <a:pt x="3043" y="1402"/>
                  </a:lnTo>
                  <a:lnTo>
                    <a:pt x="3024" y="1236"/>
                  </a:lnTo>
                  <a:lnTo>
                    <a:pt x="2987" y="1088"/>
                  </a:lnTo>
                  <a:lnTo>
                    <a:pt x="2932" y="959"/>
                  </a:lnTo>
                  <a:lnTo>
                    <a:pt x="2877" y="830"/>
                  </a:lnTo>
                  <a:lnTo>
                    <a:pt x="2803" y="701"/>
                  </a:lnTo>
                  <a:lnTo>
                    <a:pt x="2729" y="572"/>
                  </a:lnTo>
                  <a:lnTo>
                    <a:pt x="2619" y="462"/>
                  </a:lnTo>
                  <a:lnTo>
                    <a:pt x="2526" y="369"/>
                  </a:lnTo>
                  <a:lnTo>
                    <a:pt x="2416" y="277"/>
                  </a:lnTo>
                  <a:lnTo>
                    <a:pt x="2287" y="203"/>
                  </a:lnTo>
                  <a:lnTo>
                    <a:pt x="2158" y="130"/>
                  </a:lnTo>
                  <a:lnTo>
                    <a:pt x="2010" y="93"/>
                  </a:lnTo>
                  <a:lnTo>
                    <a:pt x="1881" y="37"/>
                  </a:lnTo>
                  <a:lnTo>
                    <a:pt x="1715"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1" name="Google Shape;1641;p8"/>
            <p:cNvSpPr/>
            <p:nvPr/>
          </p:nvSpPr>
          <p:spPr>
            <a:xfrm>
              <a:off x="5863775" y="1085350"/>
              <a:ext cx="74700" cy="74700"/>
            </a:xfrm>
            <a:custGeom>
              <a:avLst/>
              <a:gdLst/>
              <a:ahLst/>
              <a:cxnLst/>
              <a:rect l="l" t="t" r="r" b="b"/>
              <a:pathLst>
                <a:path w="2988" h="2988" extrusionOk="0">
                  <a:moveTo>
                    <a:pt x="1365" y="0"/>
                  </a:moveTo>
                  <a:lnTo>
                    <a:pt x="1217" y="19"/>
                  </a:lnTo>
                  <a:lnTo>
                    <a:pt x="1070" y="56"/>
                  </a:lnTo>
                  <a:lnTo>
                    <a:pt x="940" y="93"/>
                  </a:lnTo>
                  <a:lnTo>
                    <a:pt x="793" y="166"/>
                  </a:lnTo>
                  <a:lnTo>
                    <a:pt x="682" y="240"/>
                  </a:lnTo>
                  <a:lnTo>
                    <a:pt x="553" y="314"/>
                  </a:lnTo>
                  <a:lnTo>
                    <a:pt x="461" y="406"/>
                  </a:lnTo>
                  <a:lnTo>
                    <a:pt x="350" y="498"/>
                  </a:lnTo>
                  <a:lnTo>
                    <a:pt x="277" y="627"/>
                  </a:lnTo>
                  <a:lnTo>
                    <a:pt x="203" y="738"/>
                  </a:lnTo>
                  <a:lnTo>
                    <a:pt x="129" y="867"/>
                  </a:lnTo>
                  <a:lnTo>
                    <a:pt x="74" y="996"/>
                  </a:lnTo>
                  <a:lnTo>
                    <a:pt x="37" y="1144"/>
                  </a:lnTo>
                  <a:lnTo>
                    <a:pt x="19" y="1291"/>
                  </a:lnTo>
                  <a:lnTo>
                    <a:pt x="0" y="1439"/>
                  </a:lnTo>
                  <a:lnTo>
                    <a:pt x="0" y="1605"/>
                  </a:lnTo>
                  <a:lnTo>
                    <a:pt x="19" y="1752"/>
                  </a:lnTo>
                  <a:lnTo>
                    <a:pt x="55" y="1900"/>
                  </a:lnTo>
                  <a:lnTo>
                    <a:pt x="92" y="2047"/>
                  </a:lnTo>
                  <a:lnTo>
                    <a:pt x="166" y="2176"/>
                  </a:lnTo>
                  <a:lnTo>
                    <a:pt x="240" y="2305"/>
                  </a:lnTo>
                  <a:lnTo>
                    <a:pt x="314" y="2434"/>
                  </a:lnTo>
                  <a:lnTo>
                    <a:pt x="406" y="2545"/>
                  </a:lnTo>
                  <a:lnTo>
                    <a:pt x="516" y="2637"/>
                  </a:lnTo>
                  <a:lnTo>
                    <a:pt x="627" y="2729"/>
                  </a:lnTo>
                  <a:lnTo>
                    <a:pt x="756" y="2803"/>
                  </a:lnTo>
                  <a:lnTo>
                    <a:pt x="885" y="2858"/>
                  </a:lnTo>
                  <a:lnTo>
                    <a:pt x="1014" y="2914"/>
                  </a:lnTo>
                  <a:lnTo>
                    <a:pt x="1162" y="2951"/>
                  </a:lnTo>
                  <a:lnTo>
                    <a:pt x="1309" y="2987"/>
                  </a:lnTo>
                  <a:lnTo>
                    <a:pt x="1623" y="2987"/>
                  </a:lnTo>
                  <a:lnTo>
                    <a:pt x="1770" y="2969"/>
                  </a:lnTo>
                  <a:lnTo>
                    <a:pt x="1918" y="2932"/>
                  </a:lnTo>
                  <a:lnTo>
                    <a:pt x="2065" y="2895"/>
                  </a:lnTo>
                  <a:lnTo>
                    <a:pt x="2194" y="2821"/>
                  </a:lnTo>
                  <a:lnTo>
                    <a:pt x="2323" y="2748"/>
                  </a:lnTo>
                  <a:lnTo>
                    <a:pt x="2434" y="2674"/>
                  </a:lnTo>
                  <a:lnTo>
                    <a:pt x="2545" y="2582"/>
                  </a:lnTo>
                  <a:lnTo>
                    <a:pt x="2637" y="2490"/>
                  </a:lnTo>
                  <a:lnTo>
                    <a:pt x="2729" y="2360"/>
                  </a:lnTo>
                  <a:lnTo>
                    <a:pt x="2803" y="2250"/>
                  </a:lnTo>
                  <a:lnTo>
                    <a:pt x="2858" y="2121"/>
                  </a:lnTo>
                  <a:lnTo>
                    <a:pt x="2913" y="1992"/>
                  </a:lnTo>
                  <a:lnTo>
                    <a:pt x="2950" y="1844"/>
                  </a:lnTo>
                  <a:lnTo>
                    <a:pt x="2987" y="1697"/>
                  </a:lnTo>
                  <a:lnTo>
                    <a:pt x="2987" y="1549"/>
                  </a:lnTo>
                  <a:lnTo>
                    <a:pt x="2987" y="1383"/>
                  </a:lnTo>
                  <a:lnTo>
                    <a:pt x="2969" y="1236"/>
                  </a:lnTo>
                  <a:lnTo>
                    <a:pt x="2950" y="1088"/>
                  </a:lnTo>
                  <a:lnTo>
                    <a:pt x="2895" y="941"/>
                  </a:lnTo>
                  <a:lnTo>
                    <a:pt x="2840" y="812"/>
                  </a:lnTo>
                  <a:lnTo>
                    <a:pt x="2766" y="683"/>
                  </a:lnTo>
                  <a:lnTo>
                    <a:pt x="2674" y="554"/>
                  </a:lnTo>
                  <a:lnTo>
                    <a:pt x="2581" y="443"/>
                  </a:lnTo>
                  <a:lnTo>
                    <a:pt x="2489" y="351"/>
                  </a:lnTo>
                  <a:lnTo>
                    <a:pt x="2360" y="259"/>
                  </a:lnTo>
                  <a:lnTo>
                    <a:pt x="2250" y="185"/>
                  </a:lnTo>
                  <a:lnTo>
                    <a:pt x="2121" y="129"/>
                  </a:lnTo>
                  <a:lnTo>
                    <a:pt x="1973" y="74"/>
                  </a:lnTo>
                  <a:lnTo>
                    <a:pt x="1826" y="37"/>
                  </a:lnTo>
                  <a:lnTo>
                    <a:pt x="1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2" name="Google Shape;1642;p8"/>
            <p:cNvSpPr/>
            <p:nvPr/>
          </p:nvSpPr>
          <p:spPr>
            <a:xfrm>
              <a:off x="5247475" y="403125"/>
              <a:ext cx="74700" cy="74700"/>
            </a:xfrm>
            <a:custGeom>
              <a:avLst/>
              <a:gdLst/>
              <a:ahLst/>
              <a:cxnLst/>
              <a:rect l="l" t="t" r="r" b="b"/>
              <a:pathLst>
                <a:path w="2988" h="2988" extrusionOk="0">
                  <a:moveTo>
                    <a:pt x="1531" y="1"/>
                  </a:moveTo>
                  <a:lnTo>
                    <a:pt x="1365" y="19"/>
                  </a:lnTo>
                  <a:lnTo>
                    <a:pt x="1217" y="38"/>
                  </a:lnTo>
                  <a:lnTo>
                    <a:pt x="1070" y="75"/>
                  </a:lnTo>
                  <a:lnTo>
                    <a:pt x="941" y="112"/>
                  </a:lnTo>
                  <a:lnTo>
                    <a:pt x="793" y="167"/>
                  </a:lnTo>
                  <a:lnTo>
                    <a:pt x="683" y="241"/>
                  </a:lnTo>
                  <a:lnTo>
                    <a:pt x="553" y="333"/>
                  </a:lnTo>
                  <a:lnTo>
                    <a:pt x="443" y="425"/>
                  </a:lnTo>
                  <a:lnTo>
                    <a:pt x="351" y="536"/>
                  </a:lnTo>
                  <a:lnTo>
                    <a:pt x="258" y="646"/>
                  </a:lnTo>
                  <a:lnTo>
                    <a:pt x="185" y="775"/>
                  </a:lnTo>
                  <a:lnTo>
                    <a:pt x="129" y="904"/>
                  </a:lnTo>
                  <a:lnTo>
                    <a:pt x="74" y="1033"/>
                  </a:lnTo>
                  <a:lnTo>
                    <a:pt x="37" y="1181"/>
                  </a:lnTo>
                  <a:lnTo>
                    <a:pt x="19" y="1328"/>
                  </a:lnTo>
                  <a:lnTo>
                    <a:pt x="0" y="1494"/>
                  </a:lnTo>
                  <a:lnTo>
                    <a:pt x="0" y="1642"/>
                  </a:lnTo>
                  <a:lnTo>
                    <a:pt x="37" y="1789"/>
                  </a:lnTo>
                  <a:lnTo>
                    <a:pt x="56" y="1937"/>
                  </a:lnTo>
                  <a:lnTo>
                    <a:pt x="111" y="2066"/>
                  </a:lnTo>
                  <a:lnTo>
                    <a:pt x="166" y="2195"/>
                  </a:lnTo>
                  <a:lnTo>
                    <a:pt x="240" y="2324"/>
                  </a:lnTo>
                  <a:lnTo>
                    <a:pt x="332" y="2435"/>
                  </a:lnTo>
                  <a:lnTo>
                    <a:pt x="424" y="2545"/>
                  </a:lnTo>
                  <a:lnTo>
                    <a:pt x="517" y="2638"/>
                  </a:lnTo>
                  <a:lnTo>
                    <a:pt x="627" y="2730"/>
                  </a:lnTo>
                  <a:lnTo>
                    <a:pt x="756" y="2803"/>
                  </a:lnTo>
                  <a:lnTo>
                    <a:pt x="885" y="2859"/>
                  </a:lnTo>
                  <a:lnTo>
                    <a:pt x="1014" y="2914"/>
                  </a:lnTo>
                  <a:lnTo>
                    <a:pt x="1162" y="2951"/>
                  </a:lnTo>
                  <a:lnTo>
                    <a:pt x="1309" y="2988"/>
                  </a:lnTo>
                  <a:lnTo>
                    <a:pt x="1604" y="2988"/>
                  </a:lnTo>
                  <a:lnTo>
                    <a:pt x="1770" y="2969"/>
                  </a:lnTo>
                  <a:lnTo>
                    <a:pt x="1918" y="2933"/>
                  </a:lnTo>
                  <a:lnTo>
                    <a:pt x="2047" y="2896"/>
                  </a:lnTo>
                  <a:lnTo>
                    <a:pt x="2194" y="2822"/>
                  </a:lnTo>
                  <a:lnTo>
                    <a:pt x="2305" y="2748"/>
                  </a:lnTo>
                  <a:lnTo>
                    <a:pt x="2434" y="2674"/>
                  </a:lnTo>
                  <a:lnTo>
                    <a:pt x="2545" y="2582"/>
                  </a:lnTo>
                  <a:lnTo>
                    <a:pt x="2637" y="2472"/>
                  </a:lnTo>
                  <a:lnTo>
                    <a:pt x="2729" y="2361"/>
                  </a:lnTo>
                  <a:lnTo>
                    <a:pt x="2803" y="2232"/>
                  </a:lnTo>
                  <a:lnTo>
                    <a:pt x="2858" y="2103"/>
                  </a:lnTo>
                  <a:lnTo>
                    <a:pt x="2914" y="1955"/>
                  </a:lnTo>
                  <a:lnTo>
                    <a:pt x="2950" y="1826"/>
                  </a:lnTo>
                  <a:lnTo>
                    <a:pt x="2969" y="1660"/>
                  </a:lnTo>
                  <a:lnTo>
                    <a:pt x="2987" y="1513"/>
                  </a:lnTo>
                  <a:lnTo>
                    <a:pt x="2987" y="1365"/>
                  </a:lnTo>
                  <a:lnTo>
                    <a:pt x="2950" y="1218"/>
                  </a:lnTo>
                  <a:lnTo>
                    <a:pt x="2914" y="1070"/>
                  </a:lnTo>
                  <a:lnTo>
                    <a:pt x="2877" y="923"/>
                  </a:lnTo>
                  <a:lnTo>
                    <a:pt x="2821" y="794"/>
                  </a:lnTo>
                  <a:lnTo>
                    <a:pt x="2748" y="683"/>
                  </a:lnTo>
                  <a:lnTo>
                    <a:pt x="2655" y="554"/>
                  </a:lnTo>
                  <a:lnTo>
                    <a:pt x="2563" y="462"/>
                  </a:lnTo>
                  <a:lnTo>
                    <a:pt x="2471" y="351"/>
                  </a:lnTo>
                  <a:lnTo>
                    <a:pt x="2360" y="277"/>
                  </a:lnTo>
                  <a:lnTo>
                    <a:pt x="2231" y="204"/>
                  </a:lnTo>
                  <a:lnTo>
                    <a:pt x="2102" y="130"/>
                  </a:lnTo>
                  <a:lnTo>
                    <a:pt x="1973" y="75"/>
                  </a:lnTo>
                  <a:lnTo>
                    <a:pt x="1826" y="38"/>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3" name="Google Shape;1643;p8"/>
            <p:cNvSpPr/>
            <p:nvPr/>
          </p:nvSpPr>
          <p:spPr>
            <a:xfrm>
              <a:off x="5786775" y="1071050"/>
              <a:ext cx="74700" cy="74700"/>
            </a:xfrm>
            <a:custGeom>
              <a:avLst/>
              <a:gdLst/>
              <a:ahLst/>
              <a:cxnLst/>
              <a:rect l="l" t="t" r="r" b="b"/>
              <a:pathLst>
                <a:path w="2988" h="2988" extrusionOk="0">
                  <a:moveTo>
                    <a:pt x="1494" y="1"/>
                  </a:moveTo>
                  <a:lnTo>
                    <a:pt x="1347" y="19"/>
                  </a:lnTo>
                  <a:lnTo>
                    <a:pt x="1199" y="38"/>
                  </a:lnTo>
                  <a:lnTo>
                    <a:pt x="1052" y="75"/>
                  </a:lnTo>
                  <a:lnTo>
                    <a:pt x="904" y="130"/>
                  </a:lnTo>
                  <a:lnTo>
                    <a:pt x="775" y="185"/>
                  </a:lnTo>
                  <a:lnTo>
                    <a:pt x="646" y="259"/>
                  </a:lnTo>
                  <a:lnTo>
                    <a:pt x="536" y="351"/>
                  </a:lnTo>
                  <a:lnTo>
                    <a:pt x="425" y="443"/>
                  </a:lnTo>
                  <a:lnTo>
                    <a:pt x="333" y="554"/>
                  </a:lnTo>
                  <a:lnTo>
                    <a:pt x="241" y="665"/>
                  </a:lnTo>
                  <a:lnTo>
                    <a:pt x="167" y="794"/>
                  </a:lnTo>
                  <a:lnTo>
                    <a:pt x="112" y="941"/>
                  </a:lnTo>
                  <a:lnTo>
                    <a:pt x="75" y="1070"/>
                  </a:lnTo>
                  <a:lnTo>
                    <a:pt x="38" y="1218"/>
                  </a:lnTo>
                  <a:lnTo>
                    <a:pt x="19" y="1365"/>
                  </a:lnTo>
                  <a:lnTo>
                    <a:pt x="1" y="1531"/>
                  </a:lnTo>
                  <a:lnTo>
                    <a:pt x="19" y="1679"/>
                  </a:lnTo>
                  <a:lnTo>
                    <a:pt x="38" y="1826"/>
                  </a:lnTo>
                  <a:lnTo>
                    <a:pt x="75" y="1974"/>
                  </a:lnTo>
                  <a:lnTo>
                    <a:pt x="130" y="2103"/>
                  </a:lnTo>
                  <a:lnTo>
                    <a:pt x="204" y="2232"/>
                  </a:lnTo>
                  <a:lnTo>
                    <a:pt x="278" y="2361"/>
                  </a:lnTo>
                  <a:lnTo>
                    <a:pt x="351" y="2472"/>
                  </a:lnTo>
                  <a:lnTo>
                    <a:pt x="462" y="2564"/>
                  </a:lnTo>
                  <a:lnTo>
                    <a:pt x="573" y="2656"/>
                  </a:lnTo>
                  <a:lnTo>
                    <a:pt x="683" y="2748"/>
                  </a:lnTo>
                  <a:lnTo>
                    <a:pt x="812" y="2822"/>
                  </a:lnTo>
                  <a:lnTo>
                    <a:pt x="941" y="2877"/>
                  </a:lnTo>
                  <a:lnTo>
                    <a:pt x="1070" y="2932"/>
                  </a:lnTo>
                  <a:lnTo>
                    <a:pt x="1218" y="2951"/>
                  </a:lnTo>
                  <a:lnTo>
                    <a:pt x="1365" y="2969"/>
                  </a:lnTo>
                  <a:lnTo>
                    <a:pt x="1513" y="2988"/>
                  </a:lnTo>
                  <a:lnTo>
                    <a:pt x="1660" y="2969"/>
                  </a:lnTo>
                  <a:lnTo>
                    <a:pt x="1808" y="2951"/>
                  </a:lnTo>
                  <a:lnTo>
                    <a:pt x="1955" y="2914"/>
                  </a:lnTo>
                  <a:lnTo>
                    <a:pt x="2103" y="2859"/>
                  </a:lnTo>
                  <a:lnTo>
                    <a:pt x="2232" y="2803"/>
                  </a:lnTo>
                  <a:lnTo>
                    <a:pt x="2343" y="2730"/>
                  </a:lnTo>
                  <a:lnTo>
                    <a:pt x="2453" y="2637"/>
                  </a:lnTo>
                  <a:lnTo>
                    <a:pt x="2564" y="2545"/>
                  </a:lnTo>
                  <a:lnTo>
                    <a:pt x="2656" y="2435"/>
                  </a:lnTo>
                  <a:lnTo>
                    <a:pt x="2748" y="2324"/>
                  </a:lnTo>
                  <a:lnTo>
                    <a:pt x="2804" y="2195"/>
                  </a:lnTo>
                  <a:lnTo>
                    <a:pt x="2877" y="2066"/>
                  </a:lnTo>
                  <a:lnTo>
                    <a:pt x="2914" y="1937"/>
                  </a:lnTo>
                  <a:lnTo>
                    <a:pt x="2951" y="1789"/>
                  </a:lnTo>
                  <a:lnTo>
                    <a:pt x="2970" y="1642"/>
                  </a:lnTo>
                  <a:lnTo>
                    <a:pt x="2988" y="1494"/>
                  </a:lnTo>
                  <a:lnTo>
                    <a:pt x="2970" y="1328"/>
                  </a:lnTo>
                  <a:lnTo>
                    <a:pt x="2951" y="1181"/>
                  </a:lnTo>
                  <a:lnTo>
                    <a:pt x="2914" y="1052"/>
                  </a:lnTo>
                  <a:lnTo>
                    <a:pt x="2859" y="904"/>
                  </a:lnTo>
                  <a:lnTo>
                    <a:pt x="2804" y="775"/>
                  </a:lnTo>
                  <a:lnTo>
                    <a:pt x="2730" y="665"/>
                  </a:lnTo>
                  <a:lnTo>
                    <a:pt x="2638" y="536"/>
                  </a:lnTo>
                  <a:lnTo>
                    <a:pt x="2545" y="443"/>
                  </a:lnTo>
                  <a:lnTo>
                    <a:pt x="2453" y="351"/>
                  </a:lnTo>
                  <a:lnTo>
                    <a:pt x="2343" y="259"/>
                  </a:lnTo>
                  <a:lnTo>
                    <a:pt x="2214" y="185"/>
                  </a:lnTo>
                  <a:lnTo>
                    <a:pt x="2084" y="130"/>
                  </a:lnTo>
                  <a:lnTo>
                    <a:pt x="1937" y="75"/>
                  </a:lnTo>
                  <a:lnTo>
                    <a:pt x="1808"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4" name="Google Shape;1644;p8"/>
            <p:cNvSpPr/>
            <p:nvPr/>
          </p:nvSpPr>
          <p:spPr>
            <a:xfrm>
              <a:off x="6169375" y="1219950"/>
              <a:ext cx="74250" cy="73775"/>
            </a:xfrm>
            <a:custGeom>
              <a:avLst/>
              <a:gdLst/>
              <a:ahLst/>
              <a:cxnLst/>
              <a:rect l="l" t="t" r="r" b="b"/>
              <a:pathLst>
                <a:path w="2970" h="2951" extrusionOk="0">
                  <a:moveTo>
                    <a:pt x="1328" y="0"/>
                  </a:moveTo>
                  <a:lnTo>
                    <a:pt x="1181" y="19"/>
                  </a:lnTo>
                  <a:lnTo>
                    <a:pt x="1033" y="56"/>
                  </a:lnTo>
                  <a:lnTo>
                    <a:pt x="904" y="111"/>
                  </a:lnTo>
                  <a:lnTo>
                    <a:pt x="775" y="185"/>
                  </a:lnTo>
                  <a:lnTo>
                    <a:pt x="646" y="258"/>
                  </a:lnTo>
                  <a:lnTo>
                    <a:pt x="535" y="332"/>
                  </a:lnTo>
                  <a:lnTo>
                    <a:pt x="443" y="443"/>
                  </a:lnTo>
                  <a:lnTo>
                    <a:pt x="333" y="535"/>
                  </a:lnTo>
                  <a:lnTo>
                    <a:pt x="259" y="646"/>
                  </a:lnTo>
                  <a:lnTo>
                    <a:pt x="185" y="775"/>
                  </a:lnTo>
                  <a:lnTo>
                    <a:pt x="111" y="904"/>
                  </a:lnTo>
                  <a:lnTo>
                    <a:pt x="74" y="1033"/>
                  </a:lnTo>
                  <a:lnTo>
                    <a:pt x="38" y="1180"/>
                  </a:lnTo>
                  <a:lnTo>
                    <a:pt x="19" y="1328"/>
                  </a:lnTo>
                  <a:lnTo>
                    <a:pt x="1" y="1475"/>
                  </a:lnTo>
                  <a:lnTo>
                    <a:pt x="19" y="1623"/>
                  </a:lnTo>
                  <a:lnTo>
                    <a:pt x="38" y="1770"/>
                  </a:lnTo>
                  <a:lnTo>
                    <a:pt x="74" y="1918"/>
                  </a:lnTo>
                  <a:lnTo>
                    <a:pt x="130" y="2047"/>
                  </a:lnTo>
                  <a:lnTo>
                    <a:pt x="185" y="2176"/>
                  </a:lnTo>
                  <a:lnTo>
                    <a:pt x="259" y="2305"/>
                  </a:lnTo>
                  <a:lnTo>
                    <a:pt x="351" y="2416"/>
                  </a:lnTo>
                  <a:lnTo>
                    <a:pt x="443" y="2526"/>
                  </a:lnTo>
                  <a:lnTo>
                    <a:pt x="554" y="2619"/>
                  </a:lnTo>
                  <a:lnTo>
                    <a:pt x="664" y="2711"/>
                  </a:lnTo>
                  <a:lnTo>
                    <a:pt x="793" y="2785"/>
                  </a:lnTo>
                  <a:lnTo>
                    <a:pt x="923" y="2840"/>
                  </a:lnTo>
                  <a:lnTo>
                    <a:pt x="1052" y="2895"/>
                  </a:lnTo>
                  <a:lnTo>
                    <a:pt x="1199" y="2932"/>
                  </a:lnTo>
                  <a:lnTo>
                    <a:pt x="1347" y="2950"/>
                  </a:lnTo>
                  <a:lnTo>
                    <a:pt x="1642" y="2950"/>
                  </a:lnTo>
                  <a:lnTo>
                    <a:pt x="1789" y="2932"/>
                  </a:lnTo>
                  <a:lnTo>
                    <a:pt x="1937" y="2895"/>
                  </a:lnTo>
                  <a:lnTo>
                    <a:pt x="2066" y="2840"/>
                  </a:lnTo>
                  <a:lnTo>
                    <a:pt x="2195" y="2766"/>
                  </a:lnTo>
                  <a:lnTo>
                    <a:pt x="2324" y="2692"/>
                  </a:lnTo>
                  <a:lnTo>
                    <a:pt x="2434" y="2619"/>
                  </a:lnTo>
                  <a:lnTo>
                    <a:pt x="2545" y="2526"/>
                  </a:lnTo>
                  <a:lnTo>
                    <a:pt x="2637" y="2416"/>
                  </a:lnTo>
                  <a:lnTo>
                    <a:pt x="2711" y="2305"/>
                  </a:lnTo>
                  <a:lnTo>
                    <a:pt x="2785" y="2176"/>
                  </a:lnTo>
                  <a:lnTo>
                    <a:pt x="2859" y="2047"/>
                  </a:lnTo>
                  <a:lnTo>
                    <a:pt x="2914" y="1918"/>
                  </a:lnTo>
                  <a:lnTo>
                    <a:pt x="2932" y="1770"/>
                  </a:lnTo>
                  <a:lnTo>
                    <a:pt x="2969" y="1623"/>
                  </a:lnTo>
                  <a:lnTo>
                    <a:pt x="2969" y="1475"/>
                  </a:lnTo>
                  <a:lnTo>
                    <a:pt x="2969" y="1309"/>
                  </a:lnTo>
                  <a:lnTo>
                    <a:pt x="2932" y="1180"/>
                  </a:lnTo>
                  <a:lnTo>
                    <a:pt x="2895" y="1033"/>
                  </a:lnTo>
                  <a:lnTo>
                    <a:pt x="2859" y="885"/>
                  </a:lnTo>
                  <a:lnTo>
                    <a:pt x="2785" y="756"/>
                  </a:lnTo>
                  <a:lnTo>
                    <a:pt x="2711" y="646"/>
                  </a:lnTo>
                  <a:lnTo>
                    <a:pt x="2619" y="535"/>
                  </a:lnTo>
                  <a:lnTo>
                    <a:pt x="2527" y="424"/>
                  </a:lnTo>
                  <a:lnTo>
                    <a:pt x="2416" y="332"/>
                  </a:lnTo>
                  <a:lnTo>
                    <a:pt x="2305" y="240"/>
                  </a:lnTo>
                  <a:lnTo>
                    <a:pt x="2176" y="166"/>
                  </a:lnTo>
                  <a:lnTo>
                    <a:pt x="2047" y="111"/>
                  </a:lnTo>
                  <a:lnTo>
                    <a:pt x="1918" y="56"/>
                  </a:lnTo>
                  <a:lnTo>
                    <a:pt x="1771" y="19"/>
                  </a:lnTo>
                  <a:lnTo>
                    <a:pt x="16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5" name="Google Shape;1645;p8"/>
            <p:cNvSpPr/>
            <p:nvPr/>
          </p:nvSpPr>
          <p:spPr>
            <a:xfrm>
              <a:off x="6089625" y="1205650"/>
              <a:ext cx="74250" cy="73775"/>
            </a:xfrm>
            <a:custGeom>
              <a:avLst/>
              <a:gdLst/>
              <a:ahLst/>
              <a:cxnLst/>
              <a:rect l="l" t="t" r="r" b="b"/>
              <a:pathLst>
                <a:path w="2970" h="2951" extrusionOk="0">
                  <a:moveTo>
                    <a:pt x="1347" y="1"/>
                  </a:moveTo>
                  <a:lnTo>
                    <a:pt x="1199" y="19"/>
                  </a:lnTo>
                  <a:lnTo>
                    <a:pt x="1052" y="56"/>
                  </a:lnTo>
                  <a:lnTo>
                    <a:pt x="904" y="111"/>
                  </a:lnTo>
                  <a:lnTo>
                    <a:pt x="775" y="167"/>
                  </a:lnTo>
                  <a:lnTo>
                    <a:pt x="665" y="240"/>
                  </a:lnTo>
                  <a:lnTo>
                    <a:pt x="554" y="333"/>
                  </a:lnTo>
                  <a:lnTo>
                    <a:pt x="443" y="425"/>
                  </a:lnTo>
                  <a:lnTo>
                    <a:pt x="351" y="535"/>
                  </a:lnTo>
                  <a:lnTo>
                    <a:pt x="259" y="646"/>
                  </a:lnTo>
                  <a:lnTo>
                    <a:pt x="185" y="757"/>
                  </a:lnTo>
                  <a:lnTo>
                    <a:pt x="111" y="886"/>
                  </a:lnTo>
                  <a:lnTo>
                    <a:pt x="75" y="1033"/>
                  </a:lnTo>
                  <a:lnTo>
                    <a:pt x="38" y="1162"/>
                  </a:lnTo>
                  <a:lnTo>
                    <a:pt x="1" y="1310"/>
                  </a:lnTo>
                  <a:lnTo>
                    <a:pt x="1" y="1457"/>
                  </a:lnTo>
                  <a:lnTo>
                    <a:pt x="1" y="1623"/>
                  </a:lnTo>
                  <a:lnTo>
                    <a:pt x="19" y="1771"/>
                  </a:lnTo>
                  <a:lnTo>
                    <a:pt x="56" y="1900"/>
                  </a:lnTo>
                  <a:lnTo>
                    <a:pt x="111" y="2047"/>
                  </a:lnTo>
                  <a:lnTo>
                    <a:pt x="167" y="2176"/>
                  </a:lnTo>
                  <a:lnTo>
                    <a:pt x="241" y="2287"/>
                  </a:lnTo>
                  <a:lnTo>
                    <a:pt x="333" y="2416"/>
                  </a:lnTo>
                  <a:lnTo>
                    <a:pt x="425" y="2508"/>
                  </a:lnTo>
                  <a:lnTo>
                    <a:pt x="536" y="2619"/>
                  </a:lnTo>
                  <a:lnTo>
                    <a:pt x="646" y="2693"/>
                  </a:lnTo>
                  <a:lnTo>
                    <a:pt x="775" y="2766"/>
                  </a:lnTo>
                  <a:lnTo>
                    <a:pt x="904" y="2840"/>
                  </a:lnTo>
                  <a:lnTo>
                    <a:pt x="1033" y="2896"/>
                  </a:lnTo>
                  <a:lnTo>
                    <a:pt x="1181" y="2932"/>
                  </a:lnTo>
                  <a:lnTo>
                    <a:pt x="1328" y="2951"/>
                  </a:lnTo>
                  <a:lnTo>
                    <a:pt x="1623" y="2951"/>
                  </a:lnTo>
                  <a:lnTo>
                    <a:pt x="1771" y="2932"/>
                  </a:lnTo>
                  <a:lnTo>
                    <a:pt x="1918" y="2896"/>
                  </a:lnTo>
                  <a:lnTo>
                    <a:pt x="2047" y="2840"/>
                  </a:lnTo>
                  <a:lnTo>
                    <a:pt x="2177" y="2785"/>
                  </a:lnTo>
                  <a:lnTo>
                    <a:pt x="2306" y="2711"/>
                  </a:lnTo>
                  <a:lnTo>
                    <a:pt x="2416" y="2619"/>
                  </a:lnTo>
                  <a:lnTo>
                    <a:pt x="2527" y="2527"/>
                  </a:lnTo>
                  <a:lnTo>
                    <a:pt x="2619" y="2435"/>
                  </a:lnTo>
                  <a:lnTo>
                    <a:pt x="2711" y="2306"/>
                  </a:lnTo>
                  <a:lnTo>
                    <a:pt x="2785" y="2195"/>
                  </a:lnTo>
                  <a:lnTo>
                    <a:pt x="2840" y="2066"/>
                  </a:lnTo>
                  <a:lnTo>
                    <a:pt x="2896" y="1918"/>
                  </a:lnTo>
                  <a:lnTo>
                    <a:pt x="2932" y="1789"/>
                  </a:lnTo>
                  <a:lnTo>
                    <a:pt x="2951" y="1642"/>
                  </a:lnTo>
                  <a:lnTo>
                    <a:pt x="2969" y="1494"/>
                  </a:lnTo>
                  <a:lnTo>
                    <a:pt x="2951" y="1328"/>
                  </a:lnTo>
                  <a:lnTo>
                    <a:pt x="2932" y="1181"/>
                  </a:lnTo>
                  <a:lnTo>
                    <a:pt x="2896" y="1052"/>
                  </a:lnTo>
                  <a:lnTo>
                    <a:pt x="2859" y="904"/>
                  </a:lnTo>
                  <a:lnTo>
                    <a:pt x="2785" y="775"/>
                  </a:lnTo>
                  <a:lnTo>
                    <a:pt x="2711" y="665"/>
                  </a:lnTo>
                  <a:lnTo>
                    <a:pt x="2637" y="535"/>
                  </a:lnTo>
                  <a:lnTo>
                    <a:pt x="2527" y="443"/>
                  </a:lnTo>
                  <a:lnTo>
                    <a:pt x="2435" y="333"/>
                  </a:lnTo>
                  <a:lnTo>
                    <a:pt x="2306" y="259"/>
                  </a:lnTo>
                  <a:lnTo>
                    <a:pt x="2195"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6" name="Google Shape;1646;p8"/>
            <p:cNvSpPr/>
            <p:nvPr/>
          </p:nvSpPr>
          <p:spPr>
            <a:xfrm>
              <a:off x="5495925" y="857175"/>
              <a:ext cx="74250" cy="74250"/>
            </a:xfrm>
            <a:custGeom>
              <a:avLst/>
              <a:gdLst/>
              <a:ahLst/>
              <a:cxnLst/>
              <a:rect l="l" t="t" r="r" b="b"/>
              <a:pathLst>
                <a:path w="2970" h="2970" extrusionOk="0">
                  <a:moveTo>
                    <a:pt x="1476" y="0"/>
                  </a:moveTo>
                  <a:lnTo>
                    <a:pt x="1310" y="19"/>
                  </a:lnTo>
                  <a:lnTo>
                    <a:pt x="1162" y="37"/>
                  </a:lnTo>
                  <a:lnTo>
                    <a:pt x="1033" y="74"/>
                  </a:lnTo>
                  <a:lnTo>
                    <a:pt x="886" y="130"/>
                  </a:lnTo>
                  <a:lnTo>
                    <a:pt x="756" y="185"/>
                  </a:lnTo>
                  <a:lnTo>
                    <a:pt x="646" y="259"/>
                  </a:lnTo>
                  <a:lnTo>
                    <a:pt x="535" y="351"/>
                  </a:lnTo>
                  <a:lnTo>
                    <a:pt x="425" y="443"/>
                  </a:lnTo>
                  <a:lnTo>
                    <a:pt x="332" y="554"/>
                  </a:lnTo>
                  <a:lnTo>
                    <a:pt x="240" y="664"/>
                  </a:lnTo>
                  <a:lnTo>
                    <a:pt x="166" y="793"/>
                  </a:lnTo>
                  <a:lnTo>
                    <a:pt x="111" y="922"/>
                  </a:lnTo>
                  <a:lnTo>
                    <a:pt x="56" y="1070"/>
                  </a:lnTo>
                  <a:lnTo>
                    <a:pt x="37" y="1199"/>
                  </a:lnTo>
                  <a:lnTo>
                    <a:pt x="1" y="1346"/>
                  </a:lnTo>
                  <a:lnTo>
                    <a:pt x="1" y="1512"/>
                  </a:lnTo>
                  <a:lnTo>
                    <a:pt x="19" y="1660"/>
                  </a:lnTo>
                  <a:lnTo>
                    <a:pt x="37" y="1807"/>
                  </a:lnTo>
                  <a:lnTo>
                    <a:pt x="74" y="1955"/>
                  </a:lnTo>
                  <a:lnTo>
                    <a:pt x="130" y="2084"/>
                  </a:lnTo>
                  <a:lnTo>
                    <a:pt x="185" y="2213"/>
                  </a:lnTo>
                  <a:lnTo>
                    <a:pt x="259" y="2342"/>
                  </a:lnTo>
                  <a:lnTo>
                    <a:pt x="351" y="2453"/>
                  </a:lnTo>
                  <a:lnTo>
                    <a:pt x="443" y="2545"/>
                  </a:lnTo>
                  <a:lnTo>
                    <a:pt x="554" y="2637"/>
                  </a:lnTo>
                  <a:lnTo>
                    <a:pt x="664" y="2729"/>
                  </a:lnTo>
                  <a:lnTo>
                    <a:pt x="793" y="2803"/>
                  </a:lnTo>
                  <a:lnTo>
                    <a:pt x="922" y="2858"/>
                  </a:lnTo>
                  <a:lnTo>
                    <a:pt x="1051" y="2914"/>
                  </a:lnTo>
                  <a:lnTo>
                    <a:pt x="1199" y="2951"/>
                  </a:lnTo>
                  <a:lnTo>
                    <a:pt x="1346" y="2969"/>
                  </a:lnTo>
                  <a:lnTo>
                    <a:pt x="1660" y="2969"/>
                  </a:lnTo>
                  <a:lnTo>
                    <a:pt x="1807" y="2932"/>
                  </a:lnTo>
                  <a:lnTo>
                    <a:pt x="1937" y="2895"/>
                  </a:lnTo>
                  <a:lnTo>
                    <a:pt x="2084" y="2858"/>
                  </a:lnTo>
                  <a:lnTo>
                    <a:pt x="2213" y="2785"/>
                  </a:lnTo>
                  <a:lnTo>
                    <a:pt x="2324" y="2711"/>
                  </a:lnTo>
                  <a:lnTo>
                    <a:pt x="2453" y="2619"/>
                  </a:lnTo>
                  <a:lnTo>
                    <a:pt x="2545" y="2527"/>
                  </a:lnTo>
                  <a:lnTo>
                    <a:pt x="2637" y="2416"/>
                  </a:lnTo>
                  <a:lnTo>
                    <a:pt x="2729" y="2305"/>
                  </a:lnTo>
                  <a:lnTo>
                    <a:pt x="2803" y="2176"/>
                  </a:lnTo>
                  <a:lnTo>
                    <a:pt x="2858" y="2047"/>
                  </a:lnTo>
                  <a:lnTo>
                    <a:pt x="2914" y="1918"/>
                  </a:lnTo>
                  <a:lnTo>
                    <a:pt x="2951" y="1771"/>
                  </a:lnTo>
                  <a:lnTo>
                    <a:pt x="2969" y="1623"/>
                  </a:lnTo>
                  <a:lnTo>
                    <a:pt x="2969" y="1476"/>
                  </a:lnTo>
                  <a:lnTo>
                    <a:pt x="2969" y="1328"/>
                  </a:lnTo>
                  <a:lnTo>
                    <a:pt x="2932" y="1181"/>
                  </a:lnTo>
                  <a:lnTo>
                    <a:pt x="2895" y="1033"/>
                  </a:lnTo>
                  <a:lnTo>
                    <a:pt x="2840" y="904"/>
                  </a:lnTo>
                  <a:lnTo>
                    <a:pt x="2785" y="775"/>
                  </a:lnTo>
                  <a:lnTo>
                    <a:pt x="2711" y="646"/>
                  </a:lnTo>
                  <a:lnTo>
                    <a:pt x="2619" y="535"/>
                  </a:lnTo>
                  <a:lnTo>
                    <a:pt x="2527" y="425"/>
                  </a:lnTo>
                  <a:lnTo>
                    <a:pt x="2416" y="332"/>
                  </a:lnTo>
                  <a:lnTo>
                    <a:pt x="2305" y="240"/>
                  </a:lnTo>
                  <a:lnTo>
                    <a:pt x="2176" y="185"/>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7" name="Google Shape;1647;p8"/>
            <p:cNvSpPr/>
            <p:nvPr/>
          </p:nvSpPr>
          <p:spPr>
            <a:xfrm>
              <a:off x="5430000" y="763150"/>
              <a:ext cx="74700" cy="74225"/>
            </a:xfrm>
            <a:custGeom>
              <a:avLst/>
              <a:gdLst/>
              <a:ahLst/>
              <a:cxnLst/>
              <a:rect l="l" t="t" r="r" b="b"/>
              <a:pathLst>
                <a:path w="2988" h="2969" extrusionOk="0">
                  <a:moveTo>
                    <a:pt x="1365" y="0"/>
                  </a:moveTo>
                  <a:lnTo>
                    <a:pt x="1218" y="19"/>
                  </a:lnTo>
                  <a:lnTo>
                    <a:pt x="1070" y="55"/>
                  </a:lnTo>
                  <a:lnTo>
                    <a:pt x="941" y="92"/>
                  </a:lnTo>
                  <a:lnTo>
                    <a:pt x="812" y="166"/>
                  </a:lnTo>
                  <a:lnTo>
                    <a:pt x="683" y="240"/>
                  </a:lnTo>
                  <a:lnTo>
                    <a:pt x="572" y="314"/>
                  </a:lnTo>
                  <a:lnTo>
                    <a:pt x="462" y="406"/>
                  </a:lnTo>
                  <a:lnTo>
                    <a:pt x="370" y="516"/>
                  </a:lnTo>
                  <a:lnTo>
                    <a:pt x="277" y="627"/>
                  </a:lnTo>
                  <a:lnTo>
                    <a:pt x="204" y="738"/>
                  </a:lnTo>
                  <a:lnTo>
                    <a:pt x="130" y="867"/>
                  </a:lnTo>
                  <a:lnTo>
                    <a:pt x="93" y="996"/>
                  </a:lnTo>
                  <a:lnTo>
                    <a:pt x="38" y="1143"/>
                  </a:lnTo>
                  <a:lnTo>
                    <a:pt x="19" y="1291"/>
                  </a:lnTo>
                  <a:lnTo>
                    <a:pt x="1" y="1438"/>
                  </a:lnTo>
                  <a:lnTo>
                    <a:pt x="19" y="1604"/>
                  </a:lnTo>
                  <a:lnTo>
                    <a:pt x="38" y="1752"/>
                  </a:lnTo>
                  <a:lnTo>
                    <a:pt x="75" y="1899"/>
                  </a:lnTo>
                  <a:lnTo>
                    <a:pt x="111" y="2047"/>
                  </a:lnTo>
                  <a:lnTo>
                    <a:pt x="167" y="2176"/>
                  </a:lnTo>
                  <a:lnTo>
                    <a:pt x="241" y="2305"/>
                  </a:lnTo>
                  <a:lnTo>
                    <a:pt x="333" y="2415"/>
                  </a:lnTo>
                  <a:lnTo>
                    <a:pt x="425" y="2526"/>
                  </a:lnTo>
                  <a:lnTo>
                    <a:pt x="536" y="2618"/>
                  </a:lnTo>
                  <a:lnTo>
                    <a:pt x="646" y="2711"/>
                  </a:lnTo>
                  <a:lnTo>
                    <a:pt x="775" y="2784"/>
                  </a:lnTo>
                  <a:lnTo>
                    <a:pt x="904" y="2858"/>
                  </a:lnTo>
                  <a:lnTo>
                    <a:pt x="1052" y="2913"/>
                  </a:lnTo>
                  <a:lnTo>
                    <a:pt x="1199" y="2950"/>
                  </a:lnTo>
                  <a:lnTo>
                    <a:pt x="1347" y="2969"/>
                  </a:lnTo>
                  <a:lnTo>
                    <a:pt x="1660" y="2969"/>
                  </a:lnTo>
                  <a:lnTo>
                    <a:pt x="1808" y="2950"/>
                  </a:lnTo>
                  <a:lnTo>
                    <a:pt x="1937" y="2913"/>
                  </a:lnTo>
                  <a:lnTo>
                    <a:pt x="2084" y="2858"/>
                  </a:lnTo>
                  <a:lnTo>
                    <a:pt x="2213" y="2803"/>
                  </a:lnTo>
                  <a:lnTo>
                    <a:pt x="2324" y="2729"/>
                  </a:lnTo>
                  <a:lnTo>
                    <a:pt x="2453" y="2637"/>
                  </a:lnTo>
                  <a:lnTo>
                    <a:pt x="2545" y="2545"/>
                  </a:lnTo>
                  <a:lnTo>
                    <a:pt x="2656" y="2434"/>
                  </a:lnTo>
                  <a:lnTo>
                    <a:pt x="2730" y="2323"/>
                  </a:lnTo>
                  <a:lnTo>
                    <a:pt x="2803" y="2194"/>
                  </a:lnTo>
                  <a:lnTo>
                    <a:pt x="2877" y="2065"/>
                  </a:lnTo>
                  <a:lnTo>
                    <a:pt x="2914" y="1936"/>
                  </a:lnTo>
                  <a:lnTo>
                    <a:pt x="2951" y="1789"/>
                  </a:lnTo>
                  <a:lnTo>
                    <a:pt x="2969" y="1641"/>
                  </a:lnTo>
                  <a:lnTo>
                    <a:pt x="2988" y="1494"/>
                  </a:lnTo>
                  <a:lnTo>
                    <a:pt x="2988" y="1346"/>
                  </a:lnTo>
                  <a:lnTo>
                    <a:pt x="2951" y="1199"/>
                  </a:lnTo>
                  <a:lnTo>
                    <a:pt x="2933" y="1051"/>
                  </a:lnTo>
                  <a:lnTo>
                    <a:pt x="2877" y="904"/>
                  </a:lnTo>
                  <a:lnTo>
                    <a:pt x="2822" y="775"/>
                  </a:lnTo>
                  <a:lnTo>
                    <a:pt x="2748" y="664"/>
                  </a:lnTo>
                  <a:lnTo>
                    <a:pt x="2656" y="535"/>
                  </a:lnTo>
                  <a:lnTo>
                    <a:pt x="2564" y="443"/>
                  </a:lnTo>
                  <a:lnTo>
                    <a:pt x="2453" y="332"/>
                  </a:lnTo>
                  <a:lnTo>
                    <a:pt x="2342" y="258"/>
                  </a:lnTo>
                  <a:lnTo>
                    <a:pt x="2232" y="184"/>
                  </a:lnTo>
                  <a:lnTo>
                    <a:pt x="2103" y="111"/>
                  </a:lnTo>
                  <a:lnTo>
                    <a:pt x="1955" y="74"/>
                  </a:lnTo>
                  <a:lnTo>
                    <a:pt x="1826" y="19"/>
                  </a:lnTo>
                  <a:lnTo>
                    <a:pt x="1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8" name="Google Shape;1648;p8"/>
            <p:cNvSpPr/>
            <p:nvPr/>
          </p:nvSpPr>
          <p:spPr>
            <a:xfrm>
              <a:off x="5641125" y="962725"/>
              <a:ext cx="74700" cy="74700"/>
            </a:xfrm>
            <a:custGeom>
              <a:avLst/>
              <a:gdLst/>
              <a:ahLst/>
              <a:cxnLst/>
              <a:rect l="l" t="t" r="r" b="b"/>
              <a:pathLst>
                <a:path w="2988" h="2988" extrusionOk="0">
                  <a:moveTo>
                    <a:pt x="1328" y="1"/>
                  </a:moveTo>
                  <a:lnTo>
                    <a:pt x="1181" y="38"/>
                  </a:lnTo>
                  <a:lnTo>
                    <a:pt x="1033" y="75"/>
                  </a:lnTo>
                  <a:lnTo>
                    <a:pt x="904" y="111"/>
                  </a:lnTo>
                  <a:lnTo>
                    <a:pt x="775" y="185"/>
                  </a:lnTo>
                  <a:lnTo>
                    <a:pt x="646" y="259"/>
                  </a:lnTo>
                  <a:lnTo>
                    <a:pt x="535" y="333"/>
                  </a:lnTo>
                  <a:lnTo>
                    <a:pt x="425" y="425"/>
                  </a:lnTo>
                  <a:lnTo>
                    <a:pt x="332" y="536"/>
                  </a:lnTo>
                  <a:lnTo>
                    <a:pt x="259" y="646"/>
                  </a:lnTo>
                  <a:lnTo>
                    <a:pt x="185" y="775"/>
                  </a:lnTo>
                  <a:lnTo>
                    <a:pt x="111" y="904"/>
                  </a:lnTo>
                  <a:lnTo>
                    <a:pt x="74" y="1033"/>
                  </a:lnTo>
                  <a:lnTo>
                    <a:pt x="37" y="1181"/>
                  </a:lnTo>
                  <a:lnTo>
                    <a:pt x="19" y="1328"/>
                  </a:lnTo>
                  <a:lnTo>
                    <a:pt x="1" y="1494"/>
                  </a:lnTo>
                  <a:lnTo>
                    <a:pt x="19" y="1642"/>
                  </a:lnTo>
                  <a:lnTo>
                    <a:pt x="37" y="1789"/>
                  </a:lnTo>
                  <a:lnTo>
                    <a:pt x="74" y="1937"/>
                  </a:lnTo>
                  <a:lnTo>
                    <a:pt x="130" y="2084"/>
                  </a:lnTo>
                  <a:lnTo>
                    <a:pt x="185" y="2213"/>
                  </a:lnTo>
                  <a:lnTo>
                    <a:pt x="259" y="2342"/>
                  </a:lnTo>
                  <a:lnTo>
                    <a:pt x="351" y="2453"/>
                  </a:lnTo>
                  <a:lnTo>
                    <a:pt x="443" y="2564"/>
                  </a:lnTo>
                  <a:lnTo>
                    <a:pt x="554" y="2656"/>
                  </a:lnTo>
                  <a:lnTo>
                    <a:pt x="664" y="2748"/>
                  </a:lnTo>
                  <a:lnTo>
                    <a:pt x="793" y="2822"/>
                  </a:lnTo>
                  <a:lnTo>
                    <a:pt x="922" y="2877"/>
                  </a:lnTo>
                  <a:lnTo>
                    <a:pt x="1070" y="2933"/>
                  </a:lnTo>
                  <a:lnTo>
                    <a:pt x="1217" y="2951"/>
                  </a:lnTo>
                  <a:lnTo>
                    <a:pt x="1365" y="2988"/>
                  </a:lnTo>
                  <a:lnTo>
                    <a:pt x="1531" y="2988"/>
                  </a:lnTo>
                  <a:lnTo>
                    <a:pt x="1678" y="2969"/>
                  </a:lnTo>
                  <a:lnTo>
                    <a:pt x="1826" y="2951"/>
                  </a:lnTo>
                  <a:lnTo>
                    <a:pt x="1973" y="2914"/>
                  </a:lnTo>
                  <a:lnTo>
                    <a:pt x="2102" y="2859"/>
                  </a:lnTo>
                  <a:lnTo>
                    <a:pt x="2232" y="2803"/>
                  </a:lnTo>
                  <a:lnTo>
                    <a:pt x="2342" y="2730"/>
                  </a:lnTo>
                  <a:lnTo>
                    <a:pt x="2471" y="2637"/>
                  </a:lnTo>
                  <a:lnTo>
                    <a:pt x="2563" y="2545"/>
                  </a:lnTo>
                  <a:lnTo>
                    <a:pt x="2656" y="2435"/>
                  </a:lnTo>
                  <a:lnTo>
                    <a:pt x="2748" y="2324"/>
                  </a:lnTo>
                  <a:lnTo>
                    <a:pt x="2822" y="2213"/>
                  </a:lnTo>
                  <a:lnTo>
                    <a:pt x="2877" y="2084"/>
                  </a:lnTo>
                  <a:lnTo>
                    <a:pt x="2932" y="1937"/>
                  </a:lnTo>
                  <a:lnTo>
                    <a:pt x="2969" y="1789"/>
                  </a:lnTo>
                  <a:lnTo>
                    <a:pt x="2987" y="1642"/>
                  </a:lnTo>
                  <a:lnTo>
                    <a:pt x="2987" y="1494"/>
                  </a:lnTo>
                  <a:lnTo>
                    <a:pt x="2987" y="1347"/>
                  </a:lnTo>
                  <a:lnTo>
                    <a:pt x="2969" y="1181"/>
                  </a:lnTo>
                  <a:lnTo>
                    <a:pt x="2932" y="1033"/>
                  </a:lnTo>
                  <a:lnTo>
                    <a:pt x="2877" y="904"/>
                  </a:lnTo>
                  <a:lnTo>
                    <a:pt x="2822" y="775"/>
                  </a:lnTo>
                  <a:lnTo>
                    <a:pt x="2748" y="646"/>
                  </a:lnTo>
                  <a:lnTo>
                    <a:pt x="2656" y="536"/>
                  </a:lnTo>
                  <a:lnTo>
                    <a:pt x="2563" y="425"/>
                  </a:lnTo>
                  <a:lnTo>
                    <a:pt x="2453" y="333"/>
                  </a:lnTo>
                  <a:lnTo>
                    <a:pt x="2324" y="241"/>
                  </a:lnTo>
                  <a:lnTo>
                    <a:pt x="2213"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9" name="Google Shape;1649;p8"/>
            <p:cNvSpPr/>
            <p:nvPr/>
          </p:nvSpPr>
          <p:spPr>
            <a:xfrm>
              <a:off x="5364550" y="668650"/>
              <a:ext cx="74700" cy="74700"/>
            </a:xfrm>
            <a:custGeom>
              <a:avLst/>
              <a:gdLst/>
              <a:ahLst/>
              <a:cxnLst/>
              <a:rect l="l" t="t" r="r" b="b"/>
              <a:pathLst>
                <a:path w="2988" h="2988" extrusionOk="0">
                  <a:moveTo>
                    <a:pt x="1476" y="0"/>
                  </a:moveTo>
                  <a:lnTo>
                    <a:pt x="1310" y="19"/>
                  </a:lnTo>
                  <a:lnTo>
                    <a:pt x="1162" y="37"/>
                  </a:lnTo>
                  <a:lnTo>
                    <a:pt x="1033" y="74"/>
                  </a:lnTo>
                  <a:lnTo>
                    <a:pt x="886" y="129"/>
                  </a:lnTo>
                  <a:lnTo>
                    <a:pt x="757" y="185"/>
                  </a:lnTo>
                  <a:lnTo>
                    <a:pt x="646" y="258"/>
                  </a:lnTo>
                  <a:lnTo>
                    <a:pt x="535" y="351"/>
                  </a:lnTo>
                  <a:lnTo>
                    <a:pt x="425" y="443"/>
                  </a:lnTo>
                  <a:lnTo>
                    <a:pt x="333" y="553"/>
                  </a:lnTo>
                  <a:lnTo>
                    <a:pt x="240" y="664"/>
                  </a:lnTo>
                  <a:lnTo>
                    <a:pt x="167" y="793"/>
                  </a:lnTo>
                  <a:lnTo>
                    <a:pt x="111" y="922"/>
                  </a:lnTo>
                  <a:lnTo>
                    <a:pt x="74" y="1051"/>
                  </a:lnTo>
                  <a:lnTo>
                    <a:pt x="38" y="1199"/>
                  </a:lnTo>
                  <a:lnTo>
                    <a:pt x="1" y="1346"/>
                  </a:lnTo>
                  <a:lnTo>
                    <a:pt x="1" y="1494"/>
                  </a:lnTo>
                  <a:lnTo>
                    <a:pt x="1" y="1660"/>
                  </a:lnTo>
                  <a:lnTo>
                    <a:pt x="38" y="1807"/>
                  </a:lnTo>
                  <a:lnTo>
                    <a:pt x="74" y="1936"/>
                  </a:lnTo>
                  <a:lnTo>
                    <a:pt x="111" y="2084"/>
                  </a:lnTo>
                  <a:lnTo>
                    <a:pt x="185" y="2213"/>
                  </a:lnTo>
                  <a:lnTo>
                    <a:pt x="259" y="2323"/>
                  </a:lnTo>
                  <a:lnTo>
                    <a:pt x="333" y="2453"/>
                  </a:lnTo>
                  <a:lnTo>
                    <a:pt x="425" y="2545"/>
                  </a:lnTo>
                  <a:lnTo>
                    <a:pt x="535" y="2637"/>
                  </a:lnTo>
                  <a:lnTo>
                    <a:pt x="646" y="2729"/>
                  </a:lnTo>
                  <a:lnTo>
                    <a:pt x="775" y="2803"/>
                  </a:lnTo>
                  <a:lnTo>
                    <a:pt x="904" y="2858"/>
                  </a:lnTo>
                  <a:lnTo>
                    <a:pt x="1033" y="2914"/>
                  </a:lnTo>
                  <a:lnTo>
                    <a:pt x="1181" y="2950"/>
                  </a:lnTo>
                  <a:lnTo>
                    <a:pt x="1328" y="2969"/>
                  </a:lnTo>
                  <a:lnTo>
                    <a:pt x="1476" y="2987"/>
                  </a:lnTo>
                  <a:lnTo>
                    <a:pt x="1642" y="2969"/>
                  </a:lnTo>
                  <a:lnTo>
                    <a:pt x="1789" y="2950"/>
                  </a:lnTo>
                  <a:lnTo>
                    <a:pt x="1937" y="2914"/>
                  </a:lnTo>
                  <a:lnTo>
                    <a:pt x="2084" y="2877"/>
                  </a:lnTo>
                  <a:lnTo>
                    <a:pt x="2213" y="2803"/>
                  </a:lnTo>
                  <a:lnTo>
                    <a:pt x="2324" y="2729"/>
                  </a:lnTo>
                  <a:lnTo>
                    <a:pt x="2453" y="2637"/>
                  </a:lnTo>
                  <a:lnTo>
                    <a:pt x="2545" y="2545"/>
                  </a:lnTo>
                  <a:lnTo>
                    <a:pt x="2656" y="2434"/>
                  </a:lnTo>
                  <a:lnTo>
                    <a:pt x="2729" y="2323"/>
                  </a:lnTo>
                  <a:lnTo>
                    <a:pt x="2803" y="2194"/>
                  </a:lnTo>
                  <a:lnTo>
                    <a:pt x="2877" y="2065"/>
                  </a:lnTo>
                  <a:lnTo>
                    <a:pt x="2914" y="1918"/>
                  </a:lnTo>
                  <a:lnTo>
                    <a:pt x="2951" y="1770"/>
                  </a:lnTo>
                  <a:lnTo>
                    <a:pt x="2969" y="1623"/>
                  </a:lnTo>
                  <a:lnTo>
                    <a:pt x="2988" y="1457"/>
                  </a:lnTo>
                  <a:lnTo>
                    <a:pt x="2969" y="1309"/>
                  </a:lnTo>
                  <a:lnTo>
                    <a:pt x="2951" y="1162"/>
                  </a:lnTo>
                  <a:lnTo>
                    <a:pt x="2914" y="1014"/>
                  </a:lnTo>
                  <a:lnTo>
                    <a:pt x="2859" y="885"/>
                  </a:lnTo>
                  <a:lnTo>
                    <a:pt x="2785" y="756"/>
                  </a:lnTo>
                  <a:lnTo>
                    <a:pt x="2711" y="646"/>
                  </a:lnTo>
                  <a:lnTo>
                    <a:pt x="2619" y="535"/>
                  </a:lnTo>
                  <a:lnTo>
                    <a:pt x="2527" y="424"/>
                  </a:lnTo>
                  <a:lnTo>
                    <a:pt x="2416" y="332"/>
                  </a:lnTo>
                  <a:lnTo>
                    <a:pt x="2305" y="240"/>
                  </a:lnTo>
                  <a:lnTo>
                    <a:pt x="2176" y="166"/>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0" name="Google Shape;1650;p8"/>
            <p:cNvSpPr/>
            <p:nvPr/>
          </p:nvSpPr>
          <p:spPr>
            <a:xfrm>
              <a:off x="5299100" y="574600"/>
              <a:ext cx="74225" cy="74250"/>
            </a:xfrm>
            <a:custGeom>
              <a:avLst/>
              <a:gdLst/>
              <a:ahLst/>
              <a:cxnLst/>
              <a:rect l="l" t="t" r="r" b="b"/>
              <a:pathLst>
                <a:path w="2969" h="2970" extrusionOk="0">
                  <a:moveTo>
                    <a:pt x="1346" y="1"/>
                  </a:moveTo>
                  <a:lnTo>
                    <a:pt x="1199" y="38"/>
                  </a:lnTo>
                  <a:lnTo>
                    <a:pt x="1051" y="56"/>
                  </a:lnTo>
                  <a:lnTo>
                    <a:pt x="922" y="112"/>
                  </a:lnTo>
                  <a:lnTo>
                    <a:pt x="793" y="167"/>
                  </a:lnTo>
                  <a:lnTo>
                    <a:pt x="664" y="241"/>
                  </a:lnTo>
                  <a:lnTo>
                    <a:pt x="554" y="333"/>
                  </a:lnTo>
                  <a:lnTo>
                    <a:pt x="443" y="425"/>
                  </a:lnTo>
                  <a:lnTo>
                    <a:pt x="351" y="517"/>
                  </a:lnTo>
                  <a:lnTo>
                    <a:pt x="259" y="628"/>
                  </a:lnTo>
                  <a:lnTo>
                    <a:pt x="185" y="757"/>
                  </a:lnTo>
                  <a:lnTo>
                    <a:pt x="129" y="886"/>
                  </a:lnTo>
                  <a:lnTo>
                    <a:pt x="74" y="1015"/>
                  </a:lnTo>
                  <a:lnTo>
                    <a:pt x="37" y="1162"/>
                  </a:lnTo>
                  <a:lnTo>
                    <a:pt x="0" y="1310"/>
                  </a:lnTo>
                  <a:lnTo>
                    <a:pt x="0" y="1457"/>
                  </a:lnTo>
                  <a:lnTo>
                    <a:pt x="0" y="1605"/>
                  </a:lnTo>
                  <a:lnTo>
                    <a:pt x="19" y="1771"/>
                  </a:lnTo>
                  <a:lnTo>
                    <a:pt x="56" y="1918"/>
                  </a:lnTo>
                  <a:lnTo>
                    <a:pt x="111" y="2048"/>
                  </a:lnTo>
                  <a:lnTo>
                    <a:pt x="166" y="2177"/>
                  </a:lnTo>
                  <a:lnTo>
                    <a:pt x="240" y="2306"/>
                  </a:lnTo>
                  <a:lnTo>
                    <a:pt x="332" y="2435"/>
                  </a:lnTo>
                  <a:lnTo>
                    <a:pt x="424" y="2527"/>
                  </a:lnTo>
                  <a:lnTo>
                    <a:pt x="535" y="2638"/>
                  </a:lnTo>
                  <a:lnTo>
                    <a:pt x="646" y="2730"/>
                  </a:lnTo>
                  <a:lnTo>
                    <a:pt x="775" y="2803"/>
                  </a:lnTo>
                  <a:lnTo>
                    <a:pt x="904" y="2859"/>
                  </a:lnTo>
                  <a:lnTo>
                    <a:pt x="1033" y="2914"/>
                  </a:lnTo>
                  <a:lnTo>
                    <a:pt x="1180" y="2951"/>
                  </a:lnTo>
                  <a:lnTo>
                    <a:pt x="1328" y="2969"/>
                  </a:lnTo>
                  <a:lnTo>
                    <a:pt x="1641" y="2969"/>
                  </a:lnTo>
                  <a:lnTo>
                    <a:pt x="1789" y="2951"/>
                  </a:lnTo>
                  <a:lnTo>
                    <a:pt x="1936" y="2914"/>
                  </a:lnTo>
                  <a:lnTo>
                    <a:pt x="2065" y="2859"/>
                  </a:lnTo>
                  <a:lnTo>
                    <a:pt x="2195" y="2803"/>
                  </a:lnTo>
                  <a:lnTo>
                    <a:pt x="2324" y="2730"/>
                  </a:lnTo>
                  <a:lnTo>
                    <a:pt x="2434" y="2638"/>
                  </a:lnTo>
                  <a:lnTo>
                    <a:pt x="2545" y="2545"/>
                  </a:lnTo>
                  <a:lnTo>
                    <a:pt x="2637" y="2435"/>
                  </a:lnTo>
                  <a:lnTo>
                    <a:pt x="2711" y="2324"/>
                  </a:lnTo>
                  <a:lnTo>
                    <a:pt x="2785" y="2195"/>
                  </a:lnTo>
                  <a:lnTo>
                    <a:pt x="2858" y="2066"/>
                  </a:lnTo>
                  <a:lnTo>
                    <a:pt x="2895" y="1937"/>
                  </a:lnTo>
                  <a:lnTo>
                    <a:pt x="2932" y="1789"/>
                  </a:lnTo>
                  <a:lnTo>
                    <a:pt x="2969" y="1642"/>
                  </a:lnTo>
                  <a:lnTo>
                    <a:pt x="2969" y="1494"/>
                  </a:lnTo>
                  <a:lnTo>
                    <a:pt x="2969" y="1347"/>
                  </a:lnTo>
                  <a:lnTo>
                    <a:pt x="2932" y="1199"/>
                  </a:lnTo>
                  <a:lnTo>
                    <a:pt x="2914" y="1052"/>
                  </a:lnTo>
                  <a:lnTo>
                    <a:pt x="2858" y="923"/>
                  </a:lnTo>
                  <a:lnTo>
                    <a:pt x="2803" y="794"/>
                  </a:lnTo>
                  <a:lnTo>
                    <a:pt x="2729" y="665"/>
                  </a:lnTo>
                  <a:lnTo>
                    <a:pt x="2637" y="554"/>
                  </a:lnTo>
                  <a:lnTo>
                    <a:pt x="2545" y="443"/>
                  </a:lnTo>
                  <a:lnTo>
                    <a:pt x="2434" y="351"/>
                  </a:lnTo>
                  <a:lnTo>
                    <a:pt x="2324" y="259"/>
                  </a:lnTo>
                  <a:lnTo>
                    <a:pt x="2213" y="185"/>
                  </a:lnTo>
                  <a:lnTo>
                    <a:pt x="2084" y="130"/>
                  </a:lnTo>
                  <a:lnTo>
                    <a:pt x="1936" y="75"/>
                  </a:lnTo>
                  <a:lnTo>
                    <a:pt x="1807"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1" name="Google Shape;1651;p8"/>
            <p:cNvSpPr/>
            <p:nvPr/>
          </p:nvSpPr>
          <p:spPr>
            <a:xfrm>
              <a:off x="5196300" y="238125"/>
              <a:ext cx="74250" cy="65475"/>
            </a:xfrm>
            <a:custGeom>
              <a:avLst/>
              <a:gdLst/>
              <a:ahLst/>
              <a:cxnLst/>
              <a:rect l="l" t="t" r="r" b="b"/>
              <a:pathLst>
                <a:path w="2970" h="2619" extrusionOk="0">
                  <a:moveTo>
                    <a:pt x="535" y="0"/>
                  </a:moveTo>
                  <a:lnTo>
                    <a:pt x="406" y="111"/>
                  </a:lnTo>
                  <a:lnTo>
                    <a:pt x="314" y="221"/>
                  </a:lnTo>
                  <a:lnTo>
                    <a:pt x="222" y="350"/>
                  </a:lnTo>
                  <a:lnTo>
                    <a:pt x="148" y="498"/>
                  </a:lnTo>
                  <a:lnTo>
                    <a:pt x="74" y="645"/>
                  </a:lnTo>
                  <a:lnTo>
                    <a:pt x="38" y="793"/>
                  </a:lnTo>
                  <a:lnTo>
                    <a:pt x="1" y="959"/>
                  </a:lnTo>
                  <a:lnTo>
                    <a:pt x="1" y="1125"/>
                  </a:lnTo>
                  <a:lnTo>
                    <a:pt x="1" y="1291"/>
                  </a:lnTo>
                  <a:lnTo>
                    <a:pt x="19" y="1438"/>
                  </a:lnTo>
                  <a:lnTo>
                    <a:pt x="56" y="1567"/>
                  </a:lnTo>
                  <a:lnTo>
                    <a:pt x="111" y="1715"/>
                  </a:lnTo>
                  <a:lnTo>
                    <a:pt x="167" y="1844"/>
                  </a:lnTo>
                  <a:lnTo>
                    <a:pt x="240" y="1954"/>
                  </a:lnTo>
                  <a:lnTo>
                    <a:pt x="333" y="2084"/>
                  </a:lnTo>
                  <a:lnTo>
                    <a:pt x="425" y="2176"/>
                  </a:lnTo>
                  <a:lnTo>
                    <a:pt x="535" y="2286"/>
                  </a:lnTo>
                  <a:lnTo>
                    <a:pt x="646" y="2360"/>
                  </a:lnTo>
                  <a:lnTo>
                    <a:pt x="757" y="2434"/>
                  </a:lnTo>
                  <a:lnTo>
                    <a:pt x="886" y="2508"/>
                  </a:lnTo>
                  <a:lnTo>
                    <a:pt x="1033" y="2544"/>
                  </a:lnTo>
                  <a:lnTo>
                    <a:pt x="1162" y="2600"/>
                  </a:lnTo>
                  <a:lnTo>
                    <a:pt x="1310" y="2618"/>
                  </a:lnTo>
                  <a:lnTo>
                    <a:pt x="1623" y="2618"/>
                  </a:lnTo>
                  <a:lnTo>
                    <a:pt x="1771" y="2600"/>
                  </a:lnTo>
                  <a:lnTo>
                    <a:pt x="1918" y="2563"/>
                  </a:lnTo>
                  <a:lnTo>
                    <a:pt x="2066" y="2508"/>
                  </a:lnTo>
                  <a:lnTo>
                    <a:pt x="2195" y="2452"/>
                  </a:lnTo>
                  <a:lnTo>
                    <a:pt x="2324" y="2379"/>
                  </a:lnTo>
                  <a:lnTo>
                    <a:pt x="2435" y="2286"/>
                  </a:lnTo>
                  <a:lnTo>
                    <a:pt x="2545" y="2194"/>
                  </a:lnTo>
                  <a:lnTo>
                    <a:pt x="2637" y="2084"/>
                  </a:lnTo>
                  <a:lnTo>
                    <a:pt x="2730" y="1973"/>
                  </a:lnTo>
                  <a:lnTo>
                    <a:pt x="2803" y="1844"/>
                  </a:lnTo>
                  <a:lnTo>
                    <a:pt x="2859" y="1715"/>
                  </a:lnTo>
                  <a:lnTo>
                    <a:pt x="2914" y="1567"/>
                  </a:lnTo>
                  <a:lnTo>
                    <a:pt x="2951" y="1420"/>
                  </a:lnTo>
                  <a:lnTo>
                    <a:pt x="2969" y="1272"/>
                  </a:lnTo>
                  <a:lnTo>
                    <a:pt x="2969" y="1106"/>
                  </a:lnTo>
                  <a:lnTo>
                    <a:pt x="2969" y="940"/>
                  </a:lnTo>
                  <a:lnTo>
                    <a:pt x="2932" y="793"/>
                  </a:lnTo>
                  <a:lnTo>
                    <a:pt x="2877" y="627"/>
                  </a:lnTo>
                  <a:lnTo>
                    <a:pt x="2822" y="498"/>
                  </a:lnTo>
                  <a:lnTo>
                    <a:pt x="2748" y="350"/>
                  </a:lnTo>
                  <a:lnTo>
                    <a:pt x="2656" y="221"/>
                  </a:lnTo>
                  <a:lnTo>
                    <a:pt x="2564" y="111"/>
                  </a:lnTo>
                  <a:lnTo>
                    <a:pt x="2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2" name="Google Shape;1652;p8"/>
            <p:cNvSpPr/>
            <p:nvPr/>
          </p:nvSpPr>
          <p:spPr>
            <a:xfrm>
              <a:off x="5707500" y="1057225"/>
              <a:ext cx="73775" cy="73775"/>
            </a:xfrm>
            <a:custGeom>
              <a:avLst/>
              <a:gdLst/>
              <a:ahLst/>
              <a:cxnLst/>
              <a:rect l="l" t="t" r="r" b="b"/>
              <a:pathLst>
                <a:path w="2951" h="2951" extrusionOk="0">
                  <a:moveTo>
                    <a:pt x="1439" y="1"/>
                  </a:moveTo>
                  <a:lnTo>
                    <a:pt x="1291" y="19"/>
                  </a:lnTo>
                  <a:lnTo>
                    <a:pt x="1162" y="38"/>
                  </a:lnTo>
                  <a:lnTo>
                    <a:pt x="1015" y="74"/>
                  </a:lnTo>
                  <a:lnTo>
                    <a:pt x="886" y="130"/>
                  </a:lnTo>
                  <a:lnTo>
                    <a:pt x="757" y="185"/>
                  </a:lnTo>
                  <a:lnTo>
                    <a:pt x="646" y="259"/>
                  </a:lnTo>
                  <a:lnTo>
                    <a:pt x="535" y="351"/>
                  </a:lnTo>
                  <a:lnTo>
                    <a:pt x="425" y="443"/>
                  </a:lnTo>
                  <a:lnTo>
                    <a:pt x="332" y="535"/>
                  </a:lnTo>
                  <a:lnTo>
                    <a:pt x="259" y="646"/>
                  </a:lnTo>
                  <a:lnTo>
                    <a:pt x="185" y="775"/>
                  </a:lnTo>
                  <a:lnTo>
                    <a:pt x="111" y="904"/>
                  </a:lnTo>
                  <a:lnTo>
                    <a:pt x="56" y="1033"/>
                  </a:lnTo>
                  <a:lnTo>
                    <a:pt x="19" y="1162"/>
                  </a:lnTo>
                  <a:lnTo>
                    <a:pt x="1" y="1310"/>
                  </a:lnTo>
                  <a:lnTo>
                    <a:pt x="1" y="1457"/>
                  </a:lnTo>
                  <a:lnTo>
                    <a:pt x="1" y="1605"/>
                  </a:lnTo>
                  <a:lnTo>
                    <a:pt x="19" y="1752"/>
                  </a:lnTo>
                  <a:lnTo>
                    <a:pt x="56" y="1900"/>
                  </a:lnTo>
                  <a:lnTo>
                    <a:pt x="111" y="2029"/>
                  </a:lnTo>
                  <a:lnTo>
                    <a:pt x="167" y="2158"/>
                  </a:lnTo>
                  <a:lnTo>
                    <a:pt x="240" y="2287"/>
                  </a:lnTo>
                  <a:lnTo>
                    <a:pt x="332" y="2398"/>
                  </a:lnTo>
                  <a:lnTo>
                    <a:pt x="425" y="2508"/>
                  </a:lnTo>
                  <a:lnTo>
                    <a:pt x="535" y="2600"/>
                  </a:lnTo>
                  <a:lnTo>
                    <a:pt x="646" y="2693"/>
                  </a:lnTo>
                  <a:lnTo>
                    <a:pt x="757" y="2766"/>
                  </a:lnTo>
                  <a:lnTo>
                    <a:pt x="886" y="2840"/>
                  </a:lnTo>
                  <a:lnTo>
                    <a:pt x="1033" y="2877"/>
                  </a:lnTo>
                  <a:lnTo>
                    <a:pt x="1162" y="2914"/>
                  </a:lnTo>
                  <a:lnTo>
                    <a:pt x="1310" y="2951"/>
                  </a:lnTo>
                  <a:lnTo>
                    <a:pt x="1623" y="2951"/>
                  </a:lnTo>
                  <a:lnTo>
                    <a:pt x="1771" y="2932"/>
                  </a:lnTo>
                  <a:lnTo>
                    <a:pt x="1900" y="2895"/>
                  </a:lnTo>
                  <a:lnTo>
                    <a:pt x="2047" y="2840"/>
                  </a:lnTo>
                  <a:lnTo>
                    <a:pt x="2176" y="2766"/>
                  </a:lnTo>
                  <a:lnTo>
                    <a:pt x="2287" y="2693"/>
                  </a:lnTo>
                  <a:lnTo>
                    <a:pt x="2398" y="2619"/>
                  </a:lnTo>
                  <a:lnTo>
                    <a:pt x="2508" y="2508"/>
                  </a:lnTo>
                  <a:lnTo>
                    <a:pt x="2600" y="2416"/>
                  </a:lnTo>
                  <a:lnTo>
                    <a:pt x="2693" y="2287"/>
                  </a:lnTo>
                  <a:lnTo>
                    <a:pt x="2766" y="2176"/>
                  </a:lnTo>
                  <a:lnTo>
                    <a:pt x="2840" y="2047"/>
                  </a:lnTo>
                  <a:lnTo>
                    <a:pt x="2877" y="1900"/>
                  </a:lnTo>
                  <a:lnTo>
                    <a:pt x="2914" y="1771"/>
                  </a:lnTo>
                  <a:lnTo>
                    <a:pt x="2932" y="1623"/>
                  </a:lnTo>
                  <a:lnTo>
                    <a:pt x="2951" y="1476"/>
                  </a:lnTo>
                  <a:lnTo>
                    <a:pt x="2932" y="1310"/>
                  </a:lnTo>
                  <a:lnTo>
                    <a:pt x="2914" y="1181"/>
                  </a:lnTo>
                  <a:lnTo>
                    <a:pt x="2877" y="1033"/>
                  </a:lnTo>
                  <a:lnTo>
                    <a:pt x="2822" y="886"/>
                  </a:lnTo>
                  <a:lnTo>
                    <a:pt x="2766" y="757"/>
                  </a:lnTo>
                  <a:lnTo>
                    <a:pt x="2674" y="646"/>
                  </a:lnTo>
                  <a:lnTo>
                    <a:pt x="2600" y="535"/>
                  </a:lnTo>
                  <a:lnTo>
                    <a:pt x="2490" y="425"/>
                  </a:lnTo>
                  <a:lnTo>
                    <a:pt x="2398" y="333"/>
                  </a:lnTo>
                  <a:lnTo>
                    <a:pt x="2268" y="240"/>
                  </a:lnTo>
                  <a:lnTo>
                    <a:pt x="2158" y="167"/>
                  </a:lnTo>
                  <a:lnTo>
                    <a:pt x="2029" y="111"/>
                  </a:lnTo>
                  <a:lnTo>
                    <a:pt x="1881" y="56"/>
                  </a:lnTo>
                  <a:lnTo>
                    <a:pt x="1734"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3" name="Google Shape;1653;p8"/>
            <p:cNvSpPr/>
            <p:nvPr/>
          </p:nvSpPr>
          <p:spPr>
            <a:xfrm>
              <a:off x="5233650" y="480575"/>
              <a:ext cx="73775" cy="74250"/>
            </a:xfrm>
            <a:custGeom>
              <a:avLst/>
              <a:gdLst/>
              <a:ahLst/>
              <a:cxnLst/>
              <a:rect l="l" t="t" r="r" b="b"/>
              <a:pathLst>
                <a:path w="2951" h="2970" extrusionOk="0">
                  <a:moveTo>
                    <a:pt x="1531" y="0"/>
                  </a:moveTo>
                  <a:lnTo>
                    <a:pt x="1365" y="19"/>
                  </a:lnTo>
                  <a:lnTo>
                    <a:pt x="1236" y="37"/>
                  </a:lnTo>
                  <a:lnTo>
                    <a:pt x="1088" y="56"/>
                  </a:lnTo>
                  <a:lnTo>
                    <a:pt x="941" y="111"/>
                  </a:lnTo>
                  <a:lnTo>
                    <a:pt x="811" y="166"/>
                  </a:lnTo>
                  <a:lnTo>
                    <a:pt x="701" y="240"/>
                  </a:lnTo>
                  <a:lnTo>
                    <a:pt x="572" y="314"/>
                  </a:lnTo>
                  <a:lnTo>
                    <a:pt x="461" y="406"/>
                  </a:lnTo>
                  <a:lnTo>
                    <a:pt x="369" y="517"/>
                  </a:lnTo>
                  <a:lnTo>
                    <a:pt x="277" y="627"/>
                  </a:lnTo>
                  <a:lnTo>
                    <a:pt x="203" y="756"/>
                  </a:lnTo>
                  <a:lnTo>
                    <a:pt x="129" y="886"/>
                  </a:lnTo>
                  <a:lnTo>
                    <a:pt x="74" y="1015"/>
                  </a:lnTo>
                  <a:lnTo>
                    <a:pt x="37" y="1162"/>
                  </a:lnTo>
                  <a:lnTo>
                    <a:pt x="19" y="1310"/>
                  </a:lnTo>
                  <a:lnTo>
                    <a:pt x="0" y="1457"/>
                  </a:lnTo>
                  <a:lnTo>
                    <a:pt x="0" y="1605"/>
                  </a:lnTo>
                  <a:lnTo>
                    <a:pt x="19" y="1752"/>
                  </a:lnTo>
                  <a:lnTo>
                    <a:pt x="56" y="1881"/>
                  </a:lnTo>
                  <a:lnTo>
                    <a:pt x="111" y="2029"/>
                  </a:lnTo>
                  <a:lnTo>
                    <a:pt x="166" y="2158"/>
                  </a:lnTo>
                  <a:lnTo>
                    <a:pt x="240" y="2287"/>
                  </a:lnTo>
                  <a:lnTo>
                    <a:pt x="314" y="2397"/>
                  </a:lnTo>
                  <a:lnTo>
                    <a:pt x="424" y="2508"/>
                  </a:lnTo>
                  <a:lnTo>
                    <a:pt x="516" y="2600"/>
                  </a:lnTo>
                  <a:lnTo>
                    <a:pt x="627" y="2692"/>
                  </a:lnTo>
                  <a:lnTo>
                    <a:pt x="756" y="2766"/>
                  </a:lnTo>
                  <a:lnTo>
                    <a:pt x="885" y="2840"/>
                  </a:lnTo>
                  <a:lnTo>
                    <a:pt x="1014" y="2895"/>
                  </a:lnTo>
                  <a:lnTo>
                    <a:pt x="1162" y="2932"/>
                  </a:lnTo>
                  <a:lnTo>
                    <a:pt x="1309" y="2951"/>
                  </a:lnTo>
                  <a:lnTo>
                    <a:pt x="1457" y="2969"/>
                  </a:lnTo>
                  <a:lnTo>
                    <a:pt x="1604" y="2951"/>
                  </a:lnTo>
                  <a:lnTo>
                    <a:pt x="1752" y="2932"/>
                  </a:lnTo>
                  <a:lnTo>
                    <a:pt x="1899" y="2895"/>
                  </a:lnTo>
                  <a:lnTo>
                    <a:pt x="2028" y="2858"/>
                  </a:lnTo>
                  <a:lnTo>
                    <a:pt x="2157" y="2785"/>
                  </a:lnTo>
                  <a:lnTo>
                    <a:pt x="2287" y="2711"/>
                  </a:lnTo>
                  <a:lnTo>
                    <a:pt x="2397" y="2637"/>
                  </a:lnTo>
                  <a:lnTo>
                    <a:pt x="2508" y="2527"/>
                  </a:lnTo>
                  <a:lnTo>
                    <a:pt x="2600" y="2434"/>
                  </a:lnTo>
                  <a:lnTo>
                    <a:pt x="2692" y="2305"/>
                  </a:lnTo>
                  <a:lnTo>
                    <a:pt x="2766" y="2195"/>
                  </a:lnTo>
                  <a:lnTo>
                    <a:pt x="2821" y="2066"/>
                  </a:lnTo>
                  <a:lnTo>
                    <a:pt x="2877" y="1936"/>
                  </a:lnTo>
                  <a:lnTo>
                    <a:pt x="2913" y="1789"/>
                  </a:lnTo>
                  <a:lnTo>
                    <a:pt x="2950" y="1641"/>
                  </a:lnTo>
                  <a:lnTo>
                    <a:pt x="2950" y="1494"/>
                  </a:lnTo>
                  <a:lnTo>
                    <a:pt x="2950" y="1346"/>
                  </a:lnTo>
                  <a:lnTo>
                    <a:pt x="2932" y="1199"/>
                  </a:lnTo>
                  <a:lnTo>
                    <a:pt x="2895" y="1070"/>
                  </a:lnTo>
                  <a:lnTo>
                    <a:pt x="2840" y="922"/>
                  </a:lnTo>
                  <a:lnTo>
                    <a:pt x="2784" y="812"/>
                  </a:lnTo>
                  <a:lnTo>
                    <a:pt x="2711" y="683"/>
                  </a:lnTo>
                  <a:lnTo>
                    <a:pt x="2618" y="572"/>
                  </a:lnTo>
                  <a:lnTo>
                    <a:pt x="2526" y="461"/>
                  </a:lnTo>
                  <a:lnTo>
                    <a:pt x="2434" y="369"/>
                  </a:lnTo>
                  <a:lnTo>
                    <a:pt x="2323" y="277"/>
                  </a:lnTo>
                  <a:lnTo>
                    <a:pt x="2213" y="203"/>
                  </a:lnTo>
                  <a:lnTo>
                    <a:pt x="2084" y="148"/>
                  </a:lnTo>
                  <a:lnTo>
                    <a:pt x="1955" y="93"/>
                  </a:lnTo>
                  <a:lnTo>
                    <a:pt x="1807" y="56"/>
                  </a:lnTo>
                  <a:lnTo>
                    <a:pt x="1678"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4" name="Google Shape;1654;p8"/>
            <p:cNvSpPr/>
            <p:nvPr/>
          </p:nvSpPr>
          <p:spPr>
            <a:xfrm>
              <a:off x="6009900" y="1194125"/>
              <a:ext cx="73775" cy="73775"/>
            </a:xfrm>
            <a:custGeom>
              <a:avLst/>
              <a:gdLst/>
              <a:ahLst/>
              <a:cxnLst/>
              <a:rect l="l" t="t" r="r" b="b"/>
              <a:pathLst>
                <a:path w="2951" h="2951" extrusionOk="0">
                  <a:moveTo>
                    <a:pt x="1346" y="1"/>
                  </a:moveTo>
                  <a:lnTo>
                    <a:pt x="1199" y="38"/>
                  </a:lnTo>
                  <a:lnTo>
                    <a:pt x="1069" y="56"/>
                  </a:lnTo>
                  <a:lnTo>
                    <a:pt x="922" y="111"/>
                  </a:lnTo>
                  <a:lnTo>
                    <a:pt x="793" y="167"/>
                  </a:lnTo>
                  <a:lnTo>
                    <a:pt x="682" y="240"/>
                  </a:lnTo>
                  <a:lnTo>
                    <a:pt x="553" y="333"/>
                  </a:lnTo>
                  <a:lnTo>
                    <a:pt x="443" y="425"/>
                  </a:lnTo>
                  <a:lnTo>
                    <a:pt x="350" y="536"/>
                  </a:lnTo>
                  <a:lnTo>
                    <a:pt x="258" y="646"/>
                  </a:lnTo>
                  <a:lnTo>
                    <a:pt x="184" y="775"/>
                  </a:lnTo>
                  <a:lnTo>
                    <a:pt x="129" y="904"/>
                  </a:lnTo>
                  <a:lnTo>
                    <a:pt x="74" y="1033"/>
                  </a:lnTo>
                  <a:lnTo>
                    <a:pt x="37" y="1181"/>
                  </a:lnTo>
                  <a:lnTo>
                    <a:pt x="0" y="1310"/>
                  </a:lnTo>
                  <a:lnTo>
                    <a:pt x="0" y="1476"/>
                  </a:lnTo>
                  <a:lnTo>
                    <a:pt x="0" y="1623"/>
                  </a:lnTo>
                  <a:lnTo>
                    <a:pt x="18" y="1771"/>
                  </a:lnTo>
                  <a:lnTo>
                    <a:pt x="55" y="1900"/>
                  </a:lnTo>
                  <a:lnTo>
                    <a:pt x="111" y="2047"/>
                  </a:lnTo>
                  <a:lnTo>
                    <a:pt x="166" y="2177"/>
                  </a:lnTo>
                  <a:lnTo>
                    <a:pt x="240" y="2287"/>
                  </a:lnTo>
                  <a:lnTo>
                    <a:pt x="332" y="2416"/>
                  </a:lnTo>
                  <a:lnTo>
                    <a:pt x="424" y="2508"/>
                  </a:lnTo>
                  <a:lnTo>
                    <a:pt x="535" y="2619"/>
                  </a:lnTo>
                  <a:lnTo>
                    <a:pt x="645" y="2693"/>
                  </a:lnTo>
                  <a:lnTo>
                    <a:pt x="774" y="2767"/>
                  </a:lnTo>
                  <a:lnTo>
                    <a:pt x="903" y="2840"/>
                  </a:lnTo>
                  <a:lnTo>
                    <a:pt x="1033" y="2896"/>
                  </a:lnTo>
                  <a:lnTo>
                    <a:pt x="1180" y="2932"/>
                  </a:lnTo>
                  <a:lnTo>
                    <a:pt x="1328" y="2951"/>
                  </a:lnTo>
                  <a:lnTo>
                    <a:pt x="1623" y="2951"/>
                  </a:lnTo>
                  <a:lnTo>
                    <a:pt x="1770" y="2932"/>
                  </a:lnTo>
                  <a:lnTo>
                    <a:pt x="1918" y="2896"/>
                  </a:lnTo>
                  <a:lnTo>
                    <a:pt x="2047" y="2840"/>
                  </a:lnTo>
                  <a:lnTo>
                    <a:pt x="2176" y="2767"/>
                  </a:lnTo>
                  <a:lnTo>
                    <a:pt x="2305" y="2693"/>
                  </a:lnTo>
                  <a:lnTo>
                    <a:pt x="2415" y="2619"/>
                  </a:lnTo>
                  <a:lnTo>
                    <a:pt x="2526" y="2508"/>
                  </a:lnTo>
                  <a:lnTo>
                    <a:pt x="2618" y="2416"/>
                  </a:lnTo>
                  <a:lnTo>
                    <a:pt x="2710" y="2287"/>
                  </a:lnTo>
                  <a:lnTo>
                    <a:pt x="2784" y="2177"/>
                  </a:lnTo>
                  <a:lnTo>
                    <a:pt x="2840" y="2047"/>
                  </a:lnTo>
                  <a:lnTo>
                    <a:pt x="2895" y="1900"/>
                  </a:lnTo>
                  <a:lnTo>
                    <a:pt x="2932" y="1752"/>
                  </a:lnTo>
                  <a:lnTo>
                    <a:pt x="2950" y="1623"/>
                  </a:lnTo>
                  <a:lnTo>
                    <a:pt x="2950" y="1457"/>
                  </a:lnTo>
                  <a:lnTo>
                    <a:pt x="2950" y="1310"/>
                  </a:lnTo>
                  <a:lnTo>
                    <a:pt x="2913" y="1181"/>
                  </a:lnTo>
                  <a:lnTo>
                    <a:pt x="2876" y="1033"/>
                  </a:lnTo>
                  <a:lnTo>
                    <a:pt x="2840" y="904"/>
                  </a:lnTo>
                  <a:lnTo>
                    <a:pt x="2766" y="775"/>
                  </a:lnTo>
                  <a:lnTo>
                    <a:pt x="2692" y="665"/>
                  </a:lnTo>
                  <a:lnTo>
                    <a:pt x="2618" y="554"/>
                  </a:lnTo>
                  <a:lnTo>
                    <a:pt x="2526" y="443"/>
                  </a:lnTo>
                  <a:lnTo>
                    <a:pt x="2415" y="351"/>
                  </a:lnTo>
                  <a:lnTo>
                    <a:pt x="2305" y="259"/>
                  </a:lnTo>
                  <a:lnTo>
                    <a:pt x="2176" y="185"/>
                  </a:lnTo>
                  <a:lnTo>
                    <a:pt x="2065" y="130"/>
                  </a:lnTo>
                  <a:lnTo>
                    <a:pt x="1936" y="75"/>
                  </a:lnTo>
                  <a:lnTo>
                    <a:pt x="1789" y="38"/>
                  </a:lnTo>
                  <a:lnTo>
                    <a:pt x="1641"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5" name="Google Shape;1655;p8"/>
            <p:cNvSpPr/>
            <p:nvPr/>
          </p:nvSpPr>
          <p:spPr>
            <a:xfrm>
              <a:off x="5561850" y="948900"/>
              <a:ext cx="73775" cy="73775"/>
            </a:xfrm>
            <a:custGeom>
              <a:avLst/>
              <a:gdLst/>
              <a:ahLst/>
              <a:cxnLst/>
              <a:rect l="l" t="t" r="r" b="b"/>
              <a:pathLst>
                <a:path w="2951" h="2951" extrusionOk="0">
                  <a:moveTo>
                    <a:pt x="1328" y="1"/>
                  </a:moveTo>
                  <a:lnTo>
                    <a:pt x="1199" y="19"/>
                  </a:lnTo>
                  <a:lnTo>
                    <a:pt x="1051" y="56"/>
                  </a:lnTo>
                  <a:lnTo>
                    <a:pt x="922" y="111"/>
                  </a:lnTo>
                  <a:lnTo>
                    <a:pt x="793" y="167"/>
                  </a:lnTo>
                  <a:lnTo>
                    <a:pt x="664" y="240"/>
                  </a:lnTo>
                  <a:lnTo>
                    <a:pt x="553" y="314"/>
                  </a:lnTo>
                  <a:lnTo>
                    <a:pt x="461" y="406"/>
                  </a:lnTo>
                  <a:lnTo>
                    <a:pt x="350" y="517"/>
                  </a:lnTo>
                  <a:lnTo>
                    <a:pt x="277" y="628"/>
                  </a:lnTo>
                  <a:lnTo>
                    <a:pt x="203" y="738"/>
                  </a:lnTo>
                  <a:lnTo>
                    <a:pt x="129" y="867"/>
                  </a:lnTo>
                  <a:lnTo>
                    <a:pt x="74" y="996"/>
                  </a:lnTo>
                  <a:lnTo>
                    <a:pt x="37" y="1144"/>
                  </a:lnTo>
                  <a:lnTo>
                    <a:pt x="19" y="1273"/>
                  </a:lnTo>
                  <a:lnTo>
                    <a:pt x="0" y="1420"/>
                  </a:lnTo>
                  <a:lnTo>
                    <a:pt x="0" y="1568"/>
                  </a:lnTo>
                  <a:lnTo>
                    <a:pt x="19" y="1715"/>
                  </a:lnTo>
                  <a:lnTo>
                    <a:pt x="55" y="1863"/>
                  </a:lnTo>
                  <a:lnTo>
                    <a:pt x="92" y="1992"/>
                  </a:lnTo>
                  <a:lnTo>
                    <a:pt x="166" y="2140"/>
                  </a:lnTo>
                  <a:lnTo>
                    <a:pt x="221" y="2250"/>
                  </a:lnTo>
                  <a:lnTo>
                    <a:pt x="314" y="2379"/>
                  </a:lnTo>
                  <a:lnTo>
                    <a:pt x="406" y="2490"/>
                  </a:lnTo>
                  <a:lnTo>
                    <a:pt x="516" y="2582"/>
                  </a:lnTo>
                  <a:lnTo>
                    <a:pt x="627" y="2674"/>
                  </a:lnTo>
                  <a:lnTo>
                    <a:pt x="738" y="2748"/>
                  </a:lnTo>
                  <a:lnTo>
                    <a:pt x="867" y="2822"/>
                  </a:lnTo>
                  <a:lnTo>
                    <a:pt x="996" y="2877"/>
                  </a:lnTo>
                  <a:lnTo>
                    <a:pt x="1143" y="2914"/>
                  </a:lnTo>
                  <a:lnTo>
                    <a:pt x="1291" y="2932"/>
                  </a:lnTo>
                  <a:lnTo>
                    <a:pt x="1438" y="2951"/>
                  </a:lnTo>
                  <a:lnTo>
                    <a:pt x="1586" y="2951"/>
                  </a:lnTo>
                  <a:lnTo>
                    <a:pt x="1733" y="2932"/>
                  </a:lnTo>
                  <a:lnTo>
                    <a:pt x="1881" y="2895"/>
                  </a:lnTo>
                  <a:lnTo>
                    <a:pt x="2010" y="2840"/>
                  </a:lnTo>
                  <a:lnTo>
                    <a:pt x="2139" y="2785"/>
                  </a:lnTo>
                  <a:lnTo>
                    <a:pt x="2268" y="2711"/>
                  </a:lnTo>
                  <a:lnTo>
                    <a:pt x="2379" y="2619"/>
                  </a:lnTo>
                  <a:lnTo>
                    <a:pt x="2489" y="2527"/>
                  </a:lnTo>
                  <a:lnTo>
                    <a:pt x="2600" y="2435"/>
                  </a:lnTo>
                  <a:lnTo>
                    <a:pt x="2674" y="2305"/>
                  </a:lnTo>
                  <a:lnTo>
                    <a:pt x="2766" y="2195"/>
                  </a:lnTo>
                  <a:lnTo>
                    <a:pt x="2821" y="2066"/>
                  </a:lnTo>
                  <a:lnTo>
                    <a:pt x="2877" y="1937"/>
                  </a:lnTo>
                  <a:lnTo>
                    <a:pt x="2913" y="1789"/>
                  </a:lnTo>
                  <a:lnTo>
                    <a:pt x="2950" y="1642"/>
                  </a:lnTo>
                  <a:lnTo>
                    <a:pt x="2950" y="1494"/>
                  </a:lnTo>
                  <a:lnTo>
                    <a:pt x="2950" y="1347"/>
                  </a:lnTo>
                  <a:lnTo>
                    <a:pt x="2932" y="1199"/>
                  </a:lnTo>
                  <a:lnTo>
                    <a:pt x="2895" y="1052"/>
                  </a:lnTo>
                  <a:lnTo>
                    <a:pt x="2840" y="923"/>
                  </a:lnTo>
                  <a:lnTo>
                    <a:pt x="2784" y="794"/>
                  </a:lnTo>
                  <a:lnTo>
                    <a:pt x="2711" y="664"/>
                  </a:lnTo>
                  <a:lnTo>
                    <a:pt x="2618" y="554"/>
                  </a:lnTo>
                  <a:lnTo>
                    <a:pt x="2526" y="443"/>
                  </a:lnTo>
                  <a:lnTo>
                    <a:pt x="2416" y="351"/>
                  </a:lnTo>
                  <a:lnTo>
                    <a:pt x="2305" y="259"/>
                  </a:lnTo>
                  <a:lnTo>
                    <a:pt x="2176" y="185"/>
                  </a:lnTo>
                  <a:lnTo>
                    <a:pt x="2047" y="111"/>
                  </a:lnTo>
                  <a:lnTo>
                    <a:pt x="1918" y="74"/>
                  </a:lnTo>
                  <a:lnTo>
                    <a:pt x="1770" y="19"/>
                  </a:lnTo>
                  <a:lnTo>
                    <a:pt x="16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6" name="Google Shape;1656;p8"/>
            <p:cNvSpPr/>
            <p:nvPr/>
          </p:nvSpPr>
          <p:spPr>
            <a:xfrm>
              <a:off x="5182025" y="309550"/>
              <a:ext cx="74225" cy="73800"/>
            </a:xfrm>
            <a:custGeom>
              <a:avLst/>
              <a:gdLst/>
              <a:ahLst/>
              <a:cxnLst/>
              <a:rect l="l" t="t" r="r" b="b"/>
              <a:pathLst>
                <a:path w="2969" h="2952" extrusionOk="0">
                  <a:moveTo>
                    <a:pt x="1346" y="1"/>
                  </a:moveTo>
                  <a:lnTo>
                    <a:pt x="1199" y="19"/>
                  </a:lnTo>
                  <a:lnTo>
                    <a:pt x="1070" y="56"/>
                  </a:lnTo>
                  <a:lnTo>
                    <a:pt x="940" y="112"/>
                  </a:lnTo>
                  <a:lnTo>
                    <a:pt x="811" y="167"/>
                  </a:lnTo>
                  <a:lnTo>
                    <a:pt x="682" y="241"/>
                  </a:lnTo>
                  <a:lnTo>
                    <a:pt x="572" y="333"/>
                  </a:lnTo>
                  <a:lnTo>
                    <a:pt x="461" y="425"/>
                  </a:lnTo>
                  <a:lnTo>
                    <a:pt x="369" y="517"/>
                  </a:lnTo>
                  <a:lnTo>
                    <a:pt x="277" y="628"/>
                  </a:lnTo>
                  <a:lnTo>
                    <a:pt x="203" y="738"/>
                  </a:lnTo>
                  <a:lnTo>
                    <a:pt x="148" y="868"/>
                  </a:lnTo>
                  <a:lnTo>
                    <a:pt x="92" y="997"/>
                  </a:lnTo>
                  <a:lnTo>
                    <a:pt x="55" y="1144"/>
                  </a:lnTo>
                  <a:lnTo>
                    <a:pt x="19" y="1273"/>
                  </a:lnTo>
                  <a:lnTo>
                    <a:pt x="0" y="1421"/>
                  </a:lnTo>
                  <a:lnTo>
                    <a:pt x="19" y="1587"/>
                  </a:lnTo>
                  <a:lnTo>
                    <a:pt x="37" y="1716"/>
                  </a:lnTo>
                  <a:lnTo>
                    <a:pt x="55" y="1863"/>
                  </a:lnTo>
                  <a:lnTo>
                    <a:pt x="111" y="2011"/>
                  </a:lnTo>
                  <a:lnTo>
                    <a:pt x="166" y="2140"/>
                  </a:lnTo>
                  <a:lnTo>
                    <a:pt x="240" y="2250"/>
                  </a:lnTo>
                  <a:lnTo>
                    <a:pt x="314" y="2379"/>
                  </a:lnTo>
                  <a:lnTo>
                    <a:pt x="424" y="2490"/>
                  </a:lnTo>
                  <a:lnTo>
                    <a:pt x="516" y="2582"/>
                  </a:lnTo>
                  <a:lnTo>
                    <a:pt x="627" y="2674"/>
                  </a:lnTo>
                  <a:lnTo>
                    <a:pt x="756" y="2748"/>
                  </a:lnTo>
                  <a:lnTo>
                    <a:pt x="885" y="2822"/>
                  </a:lnTo>
                  <a:lnTo>
                    <a:pt x="1014" y="2877"/>
                  </a:lnTo>
                  <a:lnTo>
                    <a:pt x="1162" y="2914"/>
                  </a:lnTo>
                  <a:lnTo>
                    <a:pt x="1309" y="2933"/>
                  </a:lnTo>
                  <a:lnTo>
                    <a:pt x="1457" y="2951"/>
                  </a:lnTo>
                  <a:lnTo>
                    <a:pt x="1604" y="2951"/>
                  </a:lnTo>
                  <a:lnTo>
                    <a:pt x="1752" y="2933"/>
                  </a:lnTo>
                  <a:lnTo>
                    <a:pt x="1881" y="2896"/>
                  </a:lnTo>
                  <a:lnTo>
                    <a:pt x="2028" y="2840"/>
                  </a:lnTo>
                  <a:lnTo>
                    <a:pt x="2157" y="2785"/>
                  </a:lnTo>
                  <a:lnTo>
                    <a:pt x="2286" y="2711"/>
                  </a:lnTo>
                  <a:lnTo>
                    <a:pt x="2397" y="2638"/>
                  </a:lnTo>
                  <a:lnTo>
                    <a:pt x="2508" y="2527"/>
                  </a:lnTo>
                  <a:lnTo>
                    <a:pt x="2600" y="2435"/>
                  </a:lnTo>
                  <a:lnTo>
                    <a:pt x="2692" y="2324"/>
                  </a:lnTo>
                  <a:lnTo>
                    <a:pt x="2766" y="2195"/>
                  </a:lnTo>
                  <a:lnTo>
                    <a:pt x="2840" y="2066"/>
                  </a:lnTo>
                  <a:lnTo>
                    <a:pt x="2895" y="1937"/>
                  </a:lnTo>
                  <a:lnTo>
                    <a:pt x="2932" y="1789"/>
                  </a:lnTo>
                  <a:lnTo>
                    <a:pt x="2950" y="1642"/>
                  </a:lnTo>
                  <a:lnTo>
                    <a:pt x="2969" y="1494"/>
                  </a:lnTo>
                  <a:lnTo>
                    <a:pt x="2950" y="1347"/>
                  </a:lnTo>
                  <a:lnTo>
                    <a:pt x="2932" y="1199"/>
                  </a:lnTo>
                  <a:lnTo>
                    <a:pt x="2895" y="1052"/>
                  </a:lnTo>
                  <a:lnTo>
                    <a:pt x="2858" y="923"/>
                  </a:lnTo>
                  <a:lnTo>
                    <a:pt x="2784" y="794"/>
                  </a:lnTo>
                  <a:lnTo>
                    <a:pt x="2711" y="665"/>
                  </a:lnTo>
                  <a:lnTo>
                    <a:pt x="2637" y="554"/>
                  </a:lnTo>
                  <a:lnTo>
                    <a:pt x="2526" y="443"/>
                  </a:lnTo>
                  <a:lnTo>
                    <a:pt x="2434" y="351"/>
                  </a:lnTo>
                  <a:lnTo>
                    <a:pt x="2323" y="259"/>
                  </a:lnTo>
                  <a:lnTo>
                    <a:pt x="2194" y="185"/>
                  </a:lnTo>
                  <a:lnTo>
                    <a:pt x="2065" y="130"/>
                  </a:lnTo>
                  <a:lnTo>
                    <a:pt x="1936" y="75"/>
                  </a:lnTo>
                  <a:lnTo>
                    <a:pt x="1789" y="38"/>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7" name="Google Shape;1657;p8"/>
            <p:cNvSpPr/>
            <p:nvPr/>
          </p:nvSpPr>
          <p:spPr>
            <a:xfrm>
              <a:off x="6249575" y="1234225"/>
              <a:ext cx="73775" cy="73800"/>
            </a:xfrm>
            <a:custGeom>
              <a:avLst/>
              <a:gdLst/>
              <a:ahLst/>
              <a:cxnLst/>
              <a:rect l="l" t="t" r="r" b="b"/>
              <a:pathLst>
                <a:path w="2951" h="2952" extrusionOk="0">
                  <a:moveTo>
                    <a:pt x="1310" y="1"/>
                  </a:moveTo>
                  <a:lnTo>
                    <a:pt x="1162" y="38"/>
                  </a:lnTo>
                  <a:lnTo>
                    <a:pt x="1033" y="75"/>
                  </a:lnTo>
                  <a:lnTo>
                    <a:pt x="886" y="112"/>
                  </a:lnTo>
                  <a:lnTo>
                    <a:pt x="757" y="185"/>
                  </a:lnTo>
                  <a:lnTo>
                    <a:pt x="646" y="259"/>
                  </a:lnTo>
                  <a:lnTo>
                    <a:pt x="536" y="333"/>
                  </a:lnTo>
                  <a:lnTo>
                    <a:pt x="425" y="425"/>
                  </a:lnTo>
                  <a:lnTo>
                    <a:pt x="333" y="536"/>
                  </a:lnTo>
                  <a:lnTo>
                    <a:pt x="259" y="646"/>
                  </a:lnTo>
                  <a:lnTo>
                    <a:pt x="185" y="775"/>
                  </a:lnTo>
                  <a:lnTo>
                    <a:pt x="111" y="886"/>
                  </a:lnTo>
                  <a:lnTo>
                    <a:pt x="75" y="1033"/>
                  </a:lnTo>
                  <a:lnTo>
                    <a:pt x="38" y="1163"/>
                  </a:lnTo>
                  <a:lnTo>
                    <a:pt x="1" y="1310"/>
                  </a:lnTo>
                  <a:lnTo>
                    <a:pt x="1" y="1458"/>
                  </a:lnTo>
                  <a:lnTo>
                    <a:pt x="1" y="1605"/>
                  </a:lnTo>
                  <a:lnTo>
                    <a:pt x="19" y="1753"/>
                  </a:lnTo>
                  <a:lnTo>
                    <a:pt x="56" y="1900"/>
                  </a:lnTo>
                  <a:lnTo>
                    <a:pt x="111" y="2029"/>
                  </a:lnTo>
                  <a:lnTo>
                    <a:pt x="167" y="2158"/>
                  </a:lnTo>
                  <a:lnTo>
                    <a:pt x="241" y="2287"/>
                  </a:lnTo>
                  <a:lnTo>
                    <a:pt x="333" y="2398"/>
                  </a:lnTo>
                  <a:lnTo>
                    <a:pt x="425" y="2509"/>
                  </a:lnTo>
                  <a:lnTo>
                    <a:pt x="536" y="2601"/>
                  </a:lnTo>
                  <a:lnTo>
                    <a:pt x="646" y="2693"/>
                  </a:lnTo>
                  <a:lnTo>
                    <a:pt x="775" y="2767"/>
                  </a:lnTo>
                  <a:lnTo>
                    <a:pt x="904" y="2840"/>
                  </a:lnTo>
                  <a:lnTo>
                    <a:pt x="1033" y="2877"/>
                  </a:lnTo>
                  <a:lnTo>
                    <a:pt x="1181" y="2914"/>
                  </a:lnTo>
                  <a:lnTo>
                    <a:pt x="1328" y="2951"/>
                  </a:lnTo>
                  <a:lnTo>
                    <a:pt x="1623" y="2951"/>
                  </a:lnTo>
                  <a:lnTo>
                    <a:pt x="1771" y="2933"/>
                  </a:lnTo>
                  <a:lnTo>
                    <a:pt x="1918" y="2896"/>
                  </a:lnTo>
                  <a:lnTo>
                    <a:pt x="2047" y="2840"/>
                  </a:lnTo>
                  <a:lnTo>
                    <a:pt x="2177" y="2767"/>
                  </a:lnTo>
                  <a:lnTo>
                    <a:pt x="2306" y="2693"/>
                  </a:lnTo>
                  <a:lnTo>
                    <a:pt x="2416" y="2619"/>
                  </a:lnTo>
                  <a:lnTo>
                    <a:pt x="2527" y="2509"/>
                  </a:lnTo>
                  <a:lnTo>
                    <a:pt x="2619" y="2416"/>
                  </a:lnTo>
                  <a:lnTo>
                    <a:pt x="2711" y="2287"/>
                  </a:lnTo>
                  <a:lnTo>
                    <a:pt x="2785" y="2177"/>
                  </a:lnTo>
                  <a:lnTo>
                    <a:pt x="2840" y="2048"/>
                  </a:lnTo>
                  <a:lnTo>
                    <a:pt x="2896" y="1900"/>
                  </a:lnTo>
                  <a:lnTo>
                    <a:pt x="2933" y="1771"/>
                  </a:lnTo>
                  <a:lnTo>
                    <a:pt x="2951" y="1623"/>
                  </a:lnTo>
                  <a:lnTo>
                    <a:pt x="2951" y="1458"/>
                  </a:lnTo>
                  <a:lnTo>
                    <a:pt x="2951" y="1310"/>
                  </a:lnTo>
                  <a:lnTo>
                    <a:pt x="2914" y="1163"/>
                  </a:lnTo>
                  <a:lnTo>
                    <a:pt x="2877" y="1033"/>
                  </a:lnTo>
                  <a:lnTo>
                    <a:pt x="2840" y="886"/>
                  </a:lnTo>
                  <a:lnTo>
                    <a:pt x="2767" y="757"/>
                  </a:lnTo>
                  <a:lnTo>
                    <a:pt x="2693" y="646"/>
                  </a:lnTo>
                  <a:lnTo>
                    <a:pt x="2601" y="517"/>
                  </a:lnTo>
                  <a:lnTo>
                    <a:pt x="2508" y="425"/>
                  </a:lnTo>
                  <a:lnTo>
                    <a:pt x="2398" y="333"/>
                  </a:lnTo>
                  <a:lnTo>
                    <a:pt x="2287" y="241"/>
                  </a:lnTo>
                  <a:lnTo>
                    <a:pt x="2158" y="167"/>
                  </a:lnTo>
                  <a:lnTo>
                    <a:pt x="2029" y="112"/>
                  </a:lnTo>
                  <a:lnTo>
                    <a:pt x="1900" y="56"/>
                  </a:lnTo>
                  <a:lnTo>
                    <a:pt x="1752"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8" name="Google Shape;1658;p8"/>
            <p:cNvSpPr/>
            <p:nvPr/>
          </p:nvSpPr>
          <p:spPr>
            <a:xfrm>
              <a:off x="5850400" y="1166025"/>
              <a:ext cx="73325" cy="73300"/>
            </a:xfrm>
            <a:custGeom>
              <a:avLst/>
              <a:gdLst/>
              <a:ahLst/>
              <a:cxnLst/>
              <a:rect l="l" t="t" r="r" b="b"/>
              <a:pathLst>
                <a:path w="2933" h="2932" extrusionOk="0">
                  <a:moveTo>
                    <a:pt x="1310" y="0"/>
                  </a:moveTo>
                  <a:lnTo>
                    <a:pt x="1162" y="37"/>
                  </a:lnTo>
                  <a:lnTo>
                    <a:pt x="1033" y="74"/>
                  </a:lnTo>
                  <a:lnTo>
                    <a:pt x="904" y="111"/>
                  </a:lnTo>
                  <a:lnTo>
                    <a:pt x="775" y="184"/>
                  </a:lnTo>
                  <a:lnTo>
                    <a:pt x="646" y="258"/>
                  </a:lnTo>
                  <a:lnTo>
                    <a:pt x="535" y="350"/>
                  </a:lnTo>
                  <a:lnTo>
                    <a:pt x="443" y="443"/>
                  </a:lnTo>
                  <a:lnTo>
                    <a:pt x="351" y="535"/>
                  </a:lnTo>
                  <a:lnTo>
                    <a:pt x="259" y="645"/>
                  </a:lnTo>
                  <a:lnTo>
                    <a:pt x="185" y="774"/>
                  </a:lnTo>
                  <a:lnTo>
                    <a:pt x="111" y="904"/>
                  </a:lnTo>
                  <a:lnTo>
                    <a:pt x="74" y="1033"/>
                  </a:lnTo>
                  <a:lnTo>
                    <a:pt x="37" y="1162"/>
                  </a:lnTo>
                  <a:lnTo>
                    <a:pt x="0" y="1309"/>
                  </a:lnTo>
                  <a:lnTo>
                    <a:pt x="0" y="1457"/>
                  </a:lnTo>
                  <a:lnTo>
                    <a:pt x="0" y="1604"/>
                  </a:lnTo>
                  <a:lnTo>
                    <a:pt x="37" y="1752"/>
                  </a:lnTo>
                  <a:lnTo>
                    <a:pt x="74" y="1881"/>
                  </a:lnTo>
                  <a:lnTo>
                    <a:pt x="111" y="2028"/>
                  </a:lnTo>
                  <a:lnTo>
                    <a:pt x="185" y="2157"/>
                  </a:lnTo>
                  <a:lnTo>
                    <a:pt x="259" y="2268"/>
                  </a:lnTo>
                  <a:lnTo>
                    <a:pt x="351" y="2397"/>
                  </a:lnTo>
                  <a:lnTo>
                    <a:pt x="443" y="2489"/>
                  </a:lnTo>
                  <a:lnTo>
                    <a:pt x="554" y="2600"/>
                  </a:lnTo>
                  <a:lnTo>
                    <a:pt x="664" y="2674"/>
                  </a:lnTo>
                  <a:lnTo>
                    <a:pt x="793" y="2747"/>
                  </a:lnTo>
                  <a:lnTo>
                    <a:pt x="922" y="2821"/>
                  </a:lnTo>
                  <a:lnTo>
                    <a:pt x="1070" y="2858"/>
                  </a:lnTo>
                  <a:lnTo>
                    <a:pt x="1199" y="2895"/>
                  </a:lnTo>
                  <a:lnTo>
                    <a:pt x="1346" y="2913"/>
                  </a:lnTo>
                  <a:lnTo>
                    <a:pt x="1494" y="2932"/>
                  </a:lnTo>
                  <a:lnTo>
                    <a:pt x="1641" y="2913"/>
                  </a:lnTo>
                  <a:lnTo>
                    <a:pt x="1789" y="2895"/>
                  </a:lnTo>
                  <a:lnTo>
                    <a:pt x="1918" y="2840"/>
                  </a:lnTo>
                  <a:lnTo>
                    <a:pt x="2047" y="2784"/>
                  </a:lnTo>
                  <a:lnTo>
                    <a:pt x="2176" y="2729"/>
                  </a:lnTo>
                  <a:lnTo>
                    <a:pt x="2287" y="2655"/>
                  </a:lnTo>
                  <a:lnTo>
                    <a:pt x="2397" y="2563"/>
                  </a:lnTo>
                  <a:lnTo>
                    <a:pt x="2508" y="2471"/>
                  </a:lnTo>
                  <a:lnTo>
                    <a:pt x="2600" y="2360"/>
                  </a:lnTo>
                  <a:lnTo>
                    <a:pt x="2692" y="2250"/>
                  </a:lnTo>
                  <a:lnTo>
                    <a:pt x="2748" y="2120"/>
                  </a:lnTo>
                  <a:lnTo>
                    <a:pt x="2821" y="1991"/>
                  </a:lnTo>
                  <a:lnTo>
                    <a:pt x="2858" y="1862"/>
                  </a:lnTo>
                  <a:lnTo>
                    <a:pt x="2895" y="1733"/>
                  </a:lnTo>
                  <a:lnTo>
                    <a:pt x="2914" y="1586"/>
                  </a:lnTo>
                  <a:lnTo>
                    <a:pt x="2932" y="1438"/>
                  </a:lnTo>
                  <a:lnTo>
                    <a:pt x="2914" y="1291"/>
                  </a:lnTo>
                  <a:lnTo>
                    <a:pt x="2895" y="1162"/>
                  </a:lnTo>
                  <a:lnTo>
                    <a:pt x="2858" y="1014"/>
                  </a:lnTo>
                  <a:lnTo>
                    <a:pt x="2803" y="885"/>
                  </a:lnTo>
                  <a:lnTo>
                    <a:pt x="2729" y="756"/>
                  </a:lnTo>
                  <a:lnTo>
                    <a:pt x="2656" y="645"/>
                  </a:lnTo>
                  <a:lnTo>
                    <a:pt x="2582" y="535"/>
                  </a:lnTo>
                  <a:lnTo>
                    <a:pt x="2471" y="424"/>
                  </a:lnTo>
                  <a:lnTo>
                    <a:pt x="2379" y="332"/>
                  </a:lnTo>
                  <a:lnTo>
                    <a:pt x="2250" y="258"/>
                  </a:lnTo>
                  <a:lnTo>
                    <a:pt x="2139" y="184"/>
                  </a:lnTo>
                  <a:lnTo>
                    <a:pt x="2010" y="111"/>
                  </a:lnTo>
                  <a:lnTo>
                    <a:pt x="1881" y="74"/>
                  </a:lnTo>
                  <a:lnTo>
                    <a:pt x="1734" y="37"/>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9" name="Google Shape;1659;p8"/>
            <p:cNvSpPr/>
            <p:nvPr/>
          </p:nvSpPr>
          <p:spPr>
            <a:xfrm>
              <a:off x="5930150" y="1179850"/>
              <a:ext cx="73775" cy="73775"/>
            </a:xfrm>
            <a:custGeom>
              <a:avLst/>
              <a:gdLst/>
              <a:ahLst/>
              <a:cxnLst/>
              <a:rect l="l" t="t" r="r" b="b"/>
              <a:pathLst>
                <a:path w="2951" h="2951" extrusionOk="0">
                  <a:moveTo>
                    <a:pt x="1438" y="0"/>
                  </a:moveTo>
                  <a:lnTo>
                    <a:pt x="1291" y="19"/>
                  </a:lnTo>
                  <a:lnTo>
                    <a:pt x="1162" y="37"/>
                  </a:lnTo>
                  <a:lnTo>
                    <a:pt x="1014" y="74"/>
                  </a:lnTo>
                  <a:lnTo>
                    <a:pt x="885" y="129"/>
                  </a:lnTo>
                  <a:lnTo>
                    <a:pt x="756" y="203"/>
                  </a:lnTo>
                  <a:lnTo>
                    <a:pt x="646" y="277"/>
                  </a:lnTo>
                  <a:lnTo>
                    <a:pt x="535" y="351"/>
                  </a:lnTo>
                  <a:lnTo>
                    <a:pt x="424" y="443"/>
                  </a:lnTo>
                  <a:lnTo>
                    <a:pt x="332" y="553"/>
                  </a:lnTo>
                  <a:lnTo>
                    <a:pt x="240" y="664"/>
                  </a:lnTo>
                  <a:lnTo>
                    <a:pt x="166" y="793"/>
                  </a:lnTo>
                  <a:lnTo>
                    <a:pt x="111" y="922"/>
                  </a:lnTo>
                  <a:lnTo>
                    <a:pt x="56" y="1051"/>
                  </a:lnTo>
                  <a:lnTo>
                    <a:pt x="19" y="1180"/>
                  </a:lnTo>
                  <a:lnTo>
                    <a:pt x="0" y="1328"/>
                  </a:lnTo>
                  <a:lnTo>
                    <a:pt x="0" y="1475"/>
                  </a:lnTo>
                  <a:lnTo>
                    <a:pt x="0" y="1623"/>
                  </a:lnTo>
                  <a:lnTo>
                    <a:pt x="19" y="1770"/>
                  </a:lnTo>
                  <a:lnTo>
                    <a:pt x="56" y="1918"/>
                  </a:lnTo>
                  <a:lnTo>
                    <a:pt x="111" y="2047"/>
                  </a:lnTo>
                  <a:lnTo>
                    <a:pt x="185" y="2176"/>
                  </a:lnTo>
                  <a:lnTo>
                    <a:pt x="258" y="2305"/>
                  </a:lnTo>
                  <a:lnTo>
                    <a:pt x="332" y="2416"/>
                  </a:lnTo>
                  <a:lnTo>
                    <a:pt x="443" y="2526"/>
                  </a:lnTo>
                  <a:lnTo>
                    <a:pt x="553" y="2618"/>
                  </a:lnTo>
                  <a:lnTo>
                    <a:pt x="664" y="2711"/>
                  </a:lnTo>
                  <a:lnTo>
                    <a:pt x="793" y="2784"/>
                  </a:lnTo>
                  <a:lnTo>
                    <a:pt x="922" y="2840"/>
                  </a:lnTo>
                  <a:lnTo>
                    <a:pt x="1051" y="2895"/>
                  </a:lnTo>
                  <a:lnTo>
                    <a:pt x="1199" y="2932"/>
                  </a:lnTo>
                  <a:lnTo>
                    <a:pt x="1346" y="2950"/>
                  </a:lnTo>
                  <a:lnTo>
                    <a:pt x="1641" y="2950"/>
                  </a:lnTo>
                  <a:lnTo>
                    <a:pt x="1770" y="2913"/>
                  </a:lnTo>
                  <a:lnTo>
                    <a:pt x="1918" y="2877"/>
                  </a:lnTo>
                  <a:lnTo>
                    <a:pt x="2047" y="2821"/>
                  </a:lnTo>
                  <a:lnTo>
                    <a:pt x="2176" y="2766"/>
                  </a:lnTo>
                  <a:lnTo>
                    <a:pt x="2287" y="2692"/>
                  </a:lnTo>
                  <a:lnTo>
                    <a:pt x="2416" y="2600"/>
                  </a:lnTo>
                  <a:lnTo>
                    <a:pt x="2508" y="2508"/>
                  </a:lnTo>
                  <a:lnTo>
                    <a:pt x="2600" y="2416"/>
                  </a:lnTo>
                  <a:lnTo>
                    <a:pt x="2692" y="2287"/>
                  </a:lnTo>
                  <a:lnTo>
                    <a:pt x="2766" y="2176"/>
                  </a:lnTo>
                  <a:lnTo>
                    <a:pt x="2821" y="2047"/>
                  </a:lnTo>
                  <a:lnTo>
                    <a:pt x="2877" y="1918"/>
                  </a:lnTo>
                  <a:lnTo>
                    <a:pt x="2913" y="1770"/>
                  </a:lnTo>
                  <a:lnTo>
                    <a:pt x="2932" y="1641"/>
                  </a:lnTo>
                  <a:lnTo>
                    <a:pt x="2950" y="1494"/>
                  </a:lnTo>
                  <a:lnTo>
                    <a:pt x="2932" y="1346"/>
                  </a:lnTo>
                  <a:lnTo>
                    <a:pt x="2913" y="1199"/>
                  </a:lnTo>
                  <a:lnTo>
                    <a:pt x="2877" y="1051"/>
                  </a:lnTo>
                  <a:lnTo>
                    <a:pt x="2821" y="922"/>
                  </a:lnTo>
                  <a:lnTo>
                    <a:pt x="2766" y="775"/>
                  </a:lnTo>
                  <a:lnTo>
                    <a:pt x="2692" y="664"/>
                  </a:lnTo>
                  <a:lnTo>
                    <a:pt x="2600" y="553"/>
                  </a:lnTo>
                  <a:lnTo>
                    <a:pt x="2489" y="443"/>
                  </a:lnTo>
                  <a:lnTo>
                    <a:pt x="2397" y="351"/>
                  </a:lnTo>
                  <a:lnTo>
                    <a:pt x="2268" y="258"/>
                  </a:lnTo>
                  <a:lnTo>
                    <a:pt x="2157" y="185"/>
                  </a:lnTo>
                  <a:lnTo>
                    <a:pt x="2028" y="111"/>
                  </a:lnTo>
                  <a:lnTo>
                    <a:pt x="1881" y="74"/>
                  </a:lnTo>
                  <a:lnTo>
                    <a:pt x="1733" y="37"/>
                  </a:lnTo>
                  <a:lnTo>
                    <a:pt x="1604"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0" name="Google Shape;1660;p8"/>
            <p:cNvSpPr/>
            <p:nvPr/>
          </p:nvSpPr>
          <p:spPr>
            <a:xfrm>
              <a:off x="5351175" y="749300"/>
              <a:ext cx="72875" cy="73325"/>
            </a:xfrm>
            <a:custGeom>
              <a:avLst/>
              <a:gdLst/>
              <a:ahLst/>
              <a:cxnLst/>
              <a:rect l="l" t="t" r="r" b="b"/>
              <a:pathLst>
                <a:path w="2915" h="2933" extrusionOk="0">
                  <a:moveTo>
                    <a:pt x="1458" y="1"/>
                  </a:moveTo>
                  <a:lnTo>
                    <a:pt x="1310" y="19"/>
                  </a:lnTo>
                  <a:lnTo>
                    <a:pt x="1163" y="38"/>
                  </a:lnTo>
                  <a:lnTo>
                    <a:pt x="1033" y="75"/>
                  </a:lnTo>
                  <a:lnTo>
                    <a:pt x="904" y="130"/>
                  </a:lnTo>
                  <a:lnTo>
                    <a:pt x="775" y="185"/>
                  </a:lnTo>
                  <a:lnTo>
                    <a:pt x="646" y="259"/>
                  </a:lnTo>
                  <a:lnTo>
                    <a:pt x="536" y="351"/>
                  </a:lnTo>
                  <a:lnTo>
                    <a:pt x="425" y="443"/>
                  </a:lnTo>
                  <a:lnTo>
                    <a:pt x="333" y="536"/>
                  </a:lnTo>
                  <a:lnTo>
                    <a:pt x="259" y="646"/>
                  </a:lnTo>
                  <a:lnTo>
                    <a:pt x="185" y="775"/>
                  </a:lnTo>
                  <a:lnTo>
                    <a:pt x="112" y="904"/>
                  </a:lnTo>
                  <a:lnTo>
                    <a:pt x="56" y="1033"/>
                  </a:lnTo>
                  <a:lnTo>
                    <a:pt x="19" y="1163"/>
                  </a:lnTo>
                  <a:lnTo>
                    <a:pt x="1" y="1310"/>
                  </a:lnTo>
                  <a:lnTo>
                    <a:pt x="1" y="1458"/>
                  </a:lnTo>
                  <a:lnTo>
                    <a:pt x="1" y="1605"/>
                  </a:lnTo>
                  <a:lnTo>
                    <a:pt x="19" y="1734"/>
                  </a:lnTo>
                  <a:lnTo>
                    <a:pt x="56" y="1882"/>
                  </a:lnTo>
                  <a:lnTo>
                    <a:pt x="112" y="2011"/>
                  </a:lnTo>
                  <a:lnTo>
                    <a:pt x="167" y="2140"/>
                  </a:lnTo>
                  <a:lnTo>
                    <a:pt x="241" y="2250"/>
                  </a:lnTo>
                  <a:lnTo>
                    <a:pt x="314" y="2379"/>
                  </a:lnTo>
                  <a:lnTo>
                    <a:pt x="407" y="2472"/>
                  </a:lnTo>
                  <a:lnTo>
                    <a:pt x="517" y="2564"/>
                  </a:lnTo>
                  <a:lnTo>
                    <a:pt x="628" y="2656"/>
                  </a:lnTo>
                  <a:lnTo>
                    <a:pt x="738" y="2730"/>
                  </a:lnTo>
                  <a:lnTo>
                    <a:pt x="868" y="2804"/>
                  </a:lnTo>
                  <a:lnTo>
                    <a:pt x="997" y="2859"/>
                  </a:lnTo>
                  <a:lnTo>
                    <a:pt x="1144" y="2896"/>
                  </a:lnTo>
                  <a:lnTo>
                    <a:pt x="1292" y="2914"/>
                  </a:lnTo>
                  <a:lnTo>
                    <a:pt x="1421" y="2933"/>
                  </a:lnTo>
                  <a:lnTo>
                    <a:pt x="1568" y="2933"/>
                  </a:lnTo>
                  <a:lnTo>
                    <a:pt x="1716" y="2896"/>
                  </a:lnTo>
                  <a:lnTo>
                    <a:pt x="1863" y="2859"/>
                  </a:lnTo>
                  <a:lnTo>
                    <a:pt x="1992" y="2822"/>
                  </a:lnTo>
                  <a:lnTo>
                    <a:pt x="2121" y="2748"/>
                  </a:lnTo>
                  <a:lnTo>
                    <a:pt x="2250" y="2674"/>
                  </a:lnTo>
                  <a:lnTo>
                    <a:pt x="2361" y="2601"/>
                  </a:lnTo>
                  <a:lnTo>
                    <a:pt x="2472" y="2490"/>
                  </a:lnTo>
                  <a:lnTo>
                    <a:pt x="2582" y="2379"/>
                  </a:lnTo>
                  <a:lnTo>
                    <a:pt x="2656" y="2269"/>
                  </a:lnTo>
                  <a:lnTo>
                    <a:pt x="2730" y="2158"/>
                  </a:lnTo>
                  <a:lnTo>
                    <a:pt x="2804" y="2011"/>
                  </a:lnTo>
                  <a:lnTo>
                    <a:pt x="2859" y="1882"/>
                  </a:lnTo>
                  <a:lnTo>
                    <a:pt x="2896" y="1734"/>
                  </a:lnTo>
                  <a:lnTo>
                    <a:pt x="2914" y="1605"/>
                  </a:lnTo>
                  <a:lnTo>
                    <a:pt x="2914" y="1458"/>
                  </a:lnTo>
                  <a:lnTo>
                    <a:pt x="2914" y="1310"/>
                  </a:lnTo>
                  <a:lnTo>
                    <a:pt x="2877" y="1163"/>
                  </a:lnTo>
                  <a:lnTo>
                    <a:pt x="2840" y="1033"/>
                  </a:lnTo>
                  <a:lnTo>
                    <a:pt x="2785" y="886"/>
                  </a:lnTo>
                  <a:lnTo>
                    <a:pt x="2730" y="775"/>
                  </a:lnTo>
                  <a:lnTo>
                    <a:pt x="2656" y="646"/>
                  </a:lnTo>
                  <a:lnTo>
                    <a:pt x="2564" y="536"/>
                  </a:lnTo>
                  <a:lnTo>
                    <a:pt x="2472" y="425"/>
                  </a:lnTo>
                  <a:lnTo>
                    <a:pt x="2361" y="333"/>
                  </a:lnTo>
                  <a:lnTo>
                    <a:pt x="2250" y="259"/>
                  </a:lnTo>
                  <a:lnTo>
                    <a:pt x="2140" y="185"/>
                  </a:lnTo>
                  <a:lnTo>
                    <a:pt x="2011" y="112"/>
                  </a:lnTo>
                  <a:lnTo>
                    <a:pt x="1882" y="75"/>
                  </a:lnTo>
                  <a:lnTo>
                    <a:pt x="1734" y="38"/>
                  </a:lnTo>
                  <a:lnTo>
                    <a:pt x="1605" y="19"/>
                  </a:lnTo>
                  <a:lnTo>
                    <a:pt x="1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1" name="Google Shape;1661;p8"/>
            <p:cNvSpPr/>
            <p:nvPr/>
          </p:nvSpPr>
          <p:spPr>
            <a:xfrm>
              <a:off x="6329325" y="1248525"/>
              <a:ext cx="71925" cy="73775"/>
            </a:xfrm>
            <a:custGeom>
              <a:avLst/>
              <a:gdLst/>
              <a:ahLst/>
              <a:cxnLst/>
              <a:rect l="l" t="t" r="r" b="b"/>
              <a:pathLst>
                <a:path w="2877" h="2951" extrusionOk="0">
                  <a:moveTo>
                    <a:pt x="1420" y="1"/>
                  </a:moveTo>
                  <a:lnTo>
                    <a:pt x="1273" y="19"/>
                  </a:lnTo>
                  <a:lnTo>
                    <a:pt x="1125" y="37"/>
                  </a:lnTo>
                  <a:lnTo>
                    <a:pt x="996" y="93"/>
                  </a:lnTo>
                  <a:lnTo>
                    <a:pt x="867" y="148"/>
                  </a:lnTo>
                  <a:lnTo>
                    <a:pt x="738" y="203"/>
                  </a:lnTo>
                  <a:lnTo>
                    <a:pt x="628" y="277"/>
                  </a:lnTo>
                  <a:lnTo>
                    <a:pt x="517" y="369"/>
                  </a:lnTo>
                  <a:lnTo>
                    <a:pt x="406" y="461"/>
                  </a:lnTo>
                  <a:lnTo>
                    <a:pt x="333" y="572"/>
                  </a:lnTo>
                  <a:lnTo>
                    <a:pt x="240" y="701"/>
                  </a:lnTo>
                  <a:lnTo>
                    <a:pt x="167" y="812"/>
                  </a:lnTo>
                  <a:lnTo>
                    <a:pt x="111" y="941"/>
                  </a:lnTo>
                  <a:lnTo>
                    <a:pt x="56" y="1088"/>
                  </a:lnTo>
                  <a:lnTo>
                    <a:pt x="38" y="1217"/>
                  </a:lnTo>
                  <a:lnTo>
                    <a:pt x="19" y="1365"/>
                  </a:lnTo>
                  <a:lnTo>
                    <a:pt x="1" y="1512"/>
                  </a:lnTo>
                  <a:lnTo>
                    <a:pt x="19" y="1660"/>
                  </a:lnTo>
                  <a:lnTo>
                    <a:pt x="56" y="1807"/>
                  </a:lnTo>
                  <a:lnTo>
                    <a:pt x="93" y="1937"/>
                  </a:lnTo>
                  <a:lnTo>
                    <a:pt x="148" y="2084"/>
                  </a:lnTo>
                  <a:lnTo>
                    <a:pt x="203" y="2213"/>
                  </a:lnTo>
                  <a:lnTo>
                    <a:pt x="296" y="2324"/>
                  </a:lnTo>
                  <a:lnTo>
                    <a:pt x="388" y="2434"/>
                  </a:lnTo>
                  <a:lnTo>
                    <a:pt x="480" y="2545"/>
                  </a:lnTo>
                  <a:lnTo>
                    <a:pt x="591" y="2637"/>
                  </a:lnTo>
                  <a:lnTo>
                    <a:pt x="720" y="2711"/>
                  </a:lnTo>
                  <a:lnTo>
                    <a:pt x="830" y="2785"/>
                  </a:lnTo>
                  <a:lnTo>
                    <a:pt x="978" y="2858"/>
                  </a:lnTo>
                  <a:lnTo>
                    <a:pt x="1107" y="2895"/>
                  </a:lnTo>
                  <a:lnTo>
                    <a:pt x="1254" y="2932"/>
                  </a:lnTo>
                  <a:lnTo>
                    <a:pt x="1402" y="2951"/>
                  </a:lnTo>
                  <a:lnTo>
                    <a:pt x="1660" y="2932"/>
                  </a:lnTo>
                  <a:lnTo>
                    <a:pt x="1881" y="2895"/>
                  </a:lnTo>
                  <a:lnTo>
                    <a:pt x="2103" y="2803"/>
                  </a:lnTo>
                  <a:lnTo>
                    <a:pt x="2305" y="2674"/>
                  </a:lnTo>
                  <a:lnTo>
                    <a:pt x="2490" y="2527"/>
                  </a:lnTo>
                  <a:lnTo>
                    <a:pt x="2656" y="2342"/>
                  </a:lnTo>
                  <a:lnTo>
                    <a:pt x="2785" y="2139"/>
                  </a:lnTo>
                  <a:lnTo>
                    <a:pt x="2877" y="1918"/>
                  </a:lnTo>
                  <a:lnTo>
                    <a:pt x="2877" y="1015"/>
                  </a:lnTo>
                  <a:lnTo>
                    <a:pt x="2785" y="812"/>
                  </a:lnTo>
                  <a:lnTo>
                    <a:pt x="2674" y="627"/>
                  </a:lnTo>
                  <a:lnTo>
                    <a:pt x="2545" y="461"/>
                  </a:lnTo>
                  <a:lnTo>
                    <a:pt x="2379" y="314"/>
                  </a:lnTo>
                  <a:lnTo>
                    <a:pt x="2195" y="185"/>
                  </a:lnTo>
                  <a:lnTo>
                    <a:pt x="1992" y="93"/>
                  </a:lnTo>
                  <a:lnTo>
                    <a:pt x="1789" y="37"/>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2" name="Google Shape;1662;p8"/>
            <p:cNvSpPr/>
            <p:nvPr/>
          </p:nvSpPr>
          <p:spPr>
            <a:xfrm>
              <a:off x="5627750" y="1043400"/>
              <a:ext cx="72875" cy="72850"/>
            </a:xfrm>
            <a:custGeom>
              <a:avLst/>
              <a:gdLst/>
              <a:ahLst/>
              <a:cxnLst/>
              <a:rect l="l" t="t" r="r" b="b"/>
              <a:pathLst>
                <a:path w="2915" h="2914" extrusionOk="0">
                  <a:moveTo>
                    <a:pt x="1328" y="1"/>
                  </a:moveTo>
                  <a:lnTo>
                    <a:pt x="1181" y="37"/>
                  </a:lnTo>
                  <a:lnTo>
                    <a:pt x="1052" y="74"/>
                  </a:lnTo>
                  <a:lnTo>
                    <a:pt x="923" y="111"/>
                  </a:lnTo>
                  <a:lnTo>
                    <a:pt x="794" y="185"/>
                  </a:lnTo>
                  <a:lnTo>
                    <a:pt x="665" y="259"/>
                  </a:lnTo>
                  <a:lnTo>
                    <a:pt x="554" y="332"/>
                  </a:lnTo>
                  <a:lnTo>
                    <a:pt x="443" y="425"/>
                  </a:lnTo>
                  <a:lnTo>
                    <a:pt x="351" y="535"/>
                  </a:lnTo>
                  <a:lnTo>
                    <a:pt x="277" y="646"/>
                  </a:lnTo>
                  <a:lnTo>
                    <a:pt x="185" y="756"/>
                  </a:lnTo>
                  <a:lnTo>
                    <a:pt x="130" y="886"/>
                  </a:lnTo>
                  <a:lnTo>
                    <a:pt x="75" y="1033"/>
                  </a:lnTo>
                  <a:lnTo>
                    <a:pt x="38" y="1162"/>
                  </a:lnTo>
                  <a:lnTo>
                    <a:pt x="19" y="1310"/>
                  </a:lnTo>
                  <a:lnTo>
                    <a:pt x="1" y="1457"/>
                  </a:lnTo>
                  <a:lnTo>
                    <a:pt x="19" y="1586"/>
                  </a:lnTo>
                  <a:lnTo>
                    <a:pt x="38" y="1734"/>
                  </a:lnTo>
                  <a:lnTo>
                    <a:pt x="75" y="1881"/>
                  </a:lnTo>
                  <a:lnTo>
                    <a:pt x="111" y="2010"/>
                  </a:lnTo>
                  <a:lnTo>
                    <a:pt x="185" y="2139"/>
                  </a:lnTo>
                  <a:lnTo>
                    <a:pt x="259" y="2250"/>
                  </a:lnTo>
                  <a:lnTo>
                    <a:pt x="333" y="2361"/>
                  </a:lnTo>
                  <a:lnTo>
                    <a:pt x="425" y="2471"/>
                  </a:lnTo>
                  <a:lnTo>
                    <a:pt x="536" y="2563"/>
                  </a:lnTo>
                  <a:lnTo>
                    <a:pt x="646" y="2656"/>
                  </a:lnTo>
                  <a:lnTo>
                    <a:pt x="775" y="2729"/>
                  </a:lnTo>
                  <a:lnTo>
                    <a:pt x="904" y="2803"/>
                  </a:lnTo>
                  <a:lnTo>
                    <a:pt x="1033" y="2840"/>
                  </a:lnTo>
                  <a:lnTo>
                    <a:pt x="1162" y="2877"/>
                  </a:lnTo>
                  <a:lnTo>
                    <a:pt x="1310" y="2914"/>
                  </a:lnTo>
                  <a:lnTo>
                    <a:pt x="1605" y="2914"/>
                  </a:lnTo>
                  <a:lnTo>
                    <a:pt x="1734" y="2895"/>
                  </a:lnTo>
                  <a:lnTo>
                    <a:pt x="1882" y="2858"/>
                  </a:lnTo>
                  <a:lnTo>
                    <a:pt x="2011" y="2803"/>
                  </a:lnTo>
                  <a:lnTo>
                    <a:pt x="2140" y="2748"/>
                  </a:lnTo>
                  <a:lnTo>
                    <a:pt x="2250" y="2674"/>
                  </a:lnTo>
                  <a:lnTo>
                    <a:pt x="2379" y="2582"/>
                  </a:lnTo>
                  <a:lnTo>
                    <a:pt x="2472" y="2490"/>
                  </a:lnTo>
                  <a:lnTo>
                    <a:pt x="2582" y="2379"/>
                  </a:lnTo>
                  <a:lnTo>
                    <a:pt x="2656" y="2268"/>
                  </a:lnTo>
                  <a:lnTo>
                    <a:pt x="2730" y="2158"/>
                  </a:lnTo>
                  <a:lnTo>
                    <a:pt x="2803" y="2029"/>
                  </a:lnTo>
                  <a:lnTo>
                    <a:pt x="2859" y="1900"/>
                  </a:lnTo>
                  <a:lnTo>
                    <a:pt x="2896" y="1752"/>
                  </a:lnTo>
                  <a:lnTo>
                    <a:pt x="2914" y="1623"/>
                  </a:lnTo>
                  <a:lnTo>
                    <a:pt x="2914" y="1476"/>
                  </a:lnTo>
                  <a:lnTo>
                    <a:pt x="2914" y="1328"/>
                  </a:lnTo>
                  <a:lnTo>
                    <a:pt x="2896" y="1181"/>
                  </a:lnTo>
                  <a:lnTo>
                    <a:pt x="2859" y="1051"/>
                  </a:lnTo>
                  <a:lnTo>
                    <a:pt x="2803" y="904"/>
                  </a:lnTo>
                  <a:lnTo>
                    <a:pt x="2748" y="793"/>
                  </a:lnTo>
                  <a:lnTo>
                    <a:pt x="2674" y="664"/>
                  </a:lnTo>
                  <a:lnTo>
                    <a:pt x="2582" y="554"/>
                  </a:lnTo>
                  <a:lnTo>
                    <a:pt x="2490" y="443"/>
                  </a:lnTo>
                  <a:lnTo>
                    <a:pt x="2398" y="351"/>
                  </a:lnTo>
                  <a:lnTo>
                    <a:pt x="2287" y="259"/>
                  </a:lnTo>
                  <a:lnTo>
                    <a:pt x="2158" y="185"/>
                  </a:lnTo>
                  <a:lnTo>
                    <a:pt x="2029" y="130"/>
                  </a:lnTo>
                  <a:lnTo>
                    <a:pt x="1900" y="74"/>
                  </a:lnTo>
                  <a:lnTo>
                    <a:pt x="1752" y="37"/>
                  </a:lnTo>
                  <a:lnTo>
                    <a:pt x="1623"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3" name="Google Shape;1663;p8"/>
            <p:cNvSpPr/>
            <p:nvPr/>
          </p:nvSpPr>
          <p:spPr>
            <a:xfrm>
              <a:off x="5168650" y="390225"/>
              <a:ext cx="72400" cy="72400"/>
            </a:xfrm>
            <a:custGeom>
              <a:avLst/>
              <a:gdLst/>
              <a:ahLst/>
              <a:cxnLst/>
              <a:rect l="l" t="t" r="r" b="b"/>
              <a:pathLst>
                <a:path w="2896" h="2896" extrusionOk="0">
                  <a:moveTo>
                    <a:pt x="1291" y="1"/>
                  </a:moveTo>
                  <a:lnTo>
                    <a:pt x="1144" y="19"/>
                  </a:lnTo>
                  <a:lnTo>
                    <a:pt x="1015" y="56"/>
                  </a:lnTo>
                  <a:lnTo>
                    <a:pt x="885" y="111"/>
                  </a:lnTo>
                  <a:lnTo>
                    <a:pt x="756" y="185"/>
                  </a:lnTo>
                  <a:lnTo>
                    <a:pt x="627" y="259"/>
                  </a:lnTo>
                  <a:lnTo>
                    <a:pt x="517" y="332"/>
                  </a:lnTo>
                  <a:lnTo>
                    <a:pt x="425" y="443"/>
                  </a:lnTo>
                  <a:lnTo>
                    <a:pt x="332" y="535"/>
                  </a:lnTo>
                  <a:lnTo>
                    <a:pt x="240" y="646"/>
                  </a:lnTo>
                  <a:lnTo>
                    <a:pt x="166" y="775"/>
                  </a:lnTo>
                  <a:lnTo>
                    <a:pt x="111" y="904"/>
                  </a:lnTo>
                  <a:lnTo>
                    <a:pt x="56" y="1033"/>
                  </a:lnTo>
                  <a:lnTo>
                    <a:pt x="19" y="1181"/>
                  </a:lnTo>
                  <a:lnTo>
                    <a:pt x="0" y="1310"/>
                  </a:lnTo>
                  <a:lnTo>
                    <a:pt x="0" y="1457"/>
                  </a:lnTo>
                  <a:lnTo>
                    <a:pt x="0" y="1605"/>
                  </a:lnTo>
                  <a:lnTo>
                    <a:pt x="37" y="1752"/>
                  </a:lnTo>
                  <a:lnTo>
                    <a:pt x="74" y="1881"/>
                  </a:lnTo>
                  <a:lnTo>
                    <a:pt x="111" y="2010"/>
                  </a:lnTo>
                  <a:lnTo>
                    <a:pt x="185" y="2139"/>
                  </a:lnTo>
                  <a:lnTo>
                    <a:pt x="259" y="2268"/>
                  </a:lnTo>
                  <a:lnTo>
                    <a:pt x="351" y="2379"/>
                  </a:lnTo>
                  <a:lnTo>
                    <a:pt x="443" y="2471"/>
                  </a:lnTo>
                  <a:lnTo>
                    <a:pt x="554" y="2564"/>
                  </a:lnTo>
                  <a:lnTo>
                    <a:pt x="664" y="2656"/>
                  </a:lnTo>
                  <a:lnTo>
                    <a:pt x="775" y="2729"/>
                  </a:lnTo>
                  <a:lnTo>
                    <a:pt x="904" y="2785"/>
                  </a:lnTo>
                  <a:lnTo>
                    <a:pt x="1033" y="2840"/>
                  </a:lnTo>
                  <a:lnTo>
                    <a:pt x="1180" y="2877"/>
                  </a:lnTo>
                  <a:lnTo>
                    <a:pt x="1310" y="2895"/>
                  </a:lnTo>
                  <a:lnTo>
                    <a:pt x="1605" y="2895"/>
                  </a:lnTo>
                  <a:lnTo>
                    <a:pt x="1752" y="2859"/>
                  </a:lnTo>
                  <a:lnTo>
                    <a:pt x="1881" y="2822"/>
                  </a:lnTo>
                  <a:lnTo>
                    <a:pt x="2010" y="2766"/>
                  </a:lnTo>
                  <a:lnTo>
                    <a:pt x="2139" y="2711"/>
                  </a:lnTo>
                  <a:lnTo>
                    <a:pt x="2268" y="2637"/>
                  </a:lnTo>
                  <a:lnTo>
                    <a:pt x="2379" y="2545"/>
                  </a:lnTo>
                  <a:lnTo>
                    <a:pt x="2471" y="2453"/>
                  </a:lnTo>
                  <a:lnTo>
                    <a:pt x="2582" y="2342"/>
                  </a:lnTo>
                  <a:lnTo>
                    <a:pt x="2656" y="2232"/>
                  </a:lnTo>
                  <a:lnTo>
                    <a:pt x="2729" y="2121"/>
                  </a:lnTo>
                  <a:lnTo>
                    <a:pt x="2785" y="1992"/>
                  </a:lnTo>
                  <a:lnTo>
                    <a:pt x="2840" y="1863"/>
                  </a:lnTo>
                  <a:lnTo>
                    <a:pt x="2877" y="1715"/>
                  </a:lnTo>
                  <a:lnTo>
                    <a:pt x="2895" y="1586"/>
                  </a:lnTo>
                  <a:lnTo>
                    <a:pt x="2895" y="1439"/>
                  </a:lnTo>
                  <a:lnTo>
                    <a:pt x="2895" y="1291"/>
                  </a:lnTo>
                  <a:lnTo>
                    <a:pt x="2877" y="1144"/>
                  </a:lnTo>
                  <a:lnTo>
                    <a:pt x="2840" y="1015"/>
                  </a:lnTo>
                  <a:lnTo>
                    <a:pt x="2785" y="886"/>
                  </a:lnTo>
                  <a:lnTo>
                    <a:pt x="2711" y="757"/>
                  </a:lnTo>
                  <a:lnTo>
                    <a:pt x="2637" y="628"/>
                  </a:lnTo>
                  <a:lnTo>
                    <a:pt x="2563" y="517"/>
                  </a:lnTo>
                  <a:lnTo>
                    <a:pt x="2453" y="425"/>
                  </a:lnTo>
                  <a:lnTo>
                    <a:pt x="2361" y="314"/>
                  </a:lnTo>
                  <a:lnTo>
                    <a:pt x="2250" y="240"/>
                  </a:lnTo>
                  <a:lnTo>
                    <a:pt x="2121" y="167"/>
                  </a:lnTo>
                  <a:lnTo>
                    <a:pt x="1992" y="111"/>
                  </a:lnTo>
                  <a:lnTo>
                    <a:pt x="1863" y="56"/>
                  </a:lnTo>
                  <a:lnTo>
                    <a:pt x="1715"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4" name="Google Shape;1664;p8"/>
            <p:cNvSpPr/>
            <p:nvPr/>
          </p:nvSpPr>
          <p:spPr>
            <a:xfrm>
              <a:off x="5117475" y="238125"/>
              <a:ext cx="71950" cy="50250"/>
            </a:xfrm>
            <a:custGeom>
              <a:avLst/>
              <a:gdLst/>
              <a:ahLst/>
              <a:cxnLst/>
              <a:rect l="l" t="t" r="r" b="b"/>
              <a:pathLst>
                <a:path w="2878" h="2010" extrusionOk="0">
                  <a:moveTo>
                    <a:pt x="130" y="0"/>
                  </a:moveTo>
                  <a:lnTo>
                    <a:pt x="75" y="129"/>
                  </a:lnTo>
                  <a:lnTo>
                    <a:pt x="38" y="277"/>
                  </a:lnTo>
                  <a:lnTo>
                    <a:pt x="1" y="406"/>
                  </a:lnTo>
                  <a:lnTo>
                    <a:pt x="1" y="553"/>
                  </a:lnTo>
                  <a:lnTo>
                    <a:pt x="1" y="701"/>
                  </a:lnTo>
                  <a:lnTo>
                    <a:pt x="38" y="848"/>
                  </a:lnTo>
                  <a:lnTo>
                    <a:pt x="75" y="977"/>
                  </a:lnTo>
                  <a:lnTo>
                    <a:pt x="111" y="1125"/>
                  </a:lnTo>
                  <a:lnTo>
                    <a:pt x="185" y="1254"/>
                  </a:lnTo>
                  <a:lnTo>
                    <a:pt x="259" y="1364"/>
                  </a:lnTo>
                  <a:lnTo>
                    <a:pt x="333" y="1475"/>
                  </a:lnTo>
                  <a:lnTo>
                    <a:pt x="425" y="1586"/>
                  </a:lnTo>
                  <a:lnTo>
                    <a:pt x="535" y="1678"/>
                  </a:lnTo>
                  <a:lnTo>
                    <a:pt x="646" y="1752"/>
                  </a:lnTo>
                  <a:lnTo>
                    <a:pt x="757" y="1825"/>
                  </a:lnTo>
                  <a:lnTo>
                    <a:pt x="886" y="1899"/>
                  </a:lnTo>
                  <a:lnTo>
                    <a:pt x="1015" y="1936"/>
                  </a:lnTo>
                  <a:lnTo>
                    <a:pt x="1162" y="1973"/>
                  </a:lnTo>
                  <a:lnTo>
                    <a:pt x="1310" y="1991"/>
                  </a:lnTo>
                  <a:lnTo>
                    <a:pt x="1457" y="2010"/>
                  </a:lnTo>
                  <a:lnTo>
                    <a:pt x="1605" y="1991"/>
                  </a:lnTo>
                  <a:lnTo>
                    <a:pt x="1734" y="1973"/>
                  </a:lnTo>
                  <a:lnTo>
                    <a:pt x="1881" y="1936"/>
                  </a:lnTo>
                  <a:lnTo>
                    <a:pt x="2011" y="1881"/>
                  </a:lnTo>
                  <a:lnTo>
                    <a:pt x="2140" y="1825"/>
                  </a:lnTo>
                  <a:lnTo>
                    <a:pt x="2250" y="1752"/>
                  </a:lnTo>
                  <a:lnTo>
                    <a:pt x="2361" y="1659"/>
                  </a:lnTo>
                  <a:lnTo>
                    <a:pt x="2472" y="1567"/>
                  </a:lnTo>
                  <a:lnTo>
                    <a:pt x="2564" y="1457"/>
                  </a:lnTo>
                  <a:lnTo>
                    <a:pt x="2637" y="1346"/>
                  </a:lnTo>
                  <a:lnTo>
                    <a:pt x="2711" y="1235"/>
                  </a:lnTo>
                  <a:lnTo>
                    <a:pt x="2767" y="1106"/>
                  </a:lnTo>
                  <a:lnTo>
                    <a:pt x="2822" y="977"/>
                  </a:lnTo>
                  <a:lnTo>
                    <a:pt x="2859" y="830"/>
                  </a:lnTo>
                  <a:lnTo>
                    <a:pt x="2877" y="682"/>
                  </a:lnTo>
                  <a:lnTo>
                    <a:pt x="2877" y="553"/>
                  </a:lnTo>
                  <a:lnTo>
                    <a:pt x="2877" y="406"/>
                  </a:lnTo>
                  <a:lnTo>
                    <a:pt x="2840" y="258"/>
                  </a:lnTo>
                  <a:lnTo>
                    <a:pt x="2803" y="129"/>
                  </a:lnTo>
                  <a:lnTo>
                    <a:pt x="27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5" name="Google Shape;1665;p8"/>
            <p:cNvSpPr/>
            <p:nvPr/>
          </p:nvSpPr>
          <p:spPr>
            <a:xfrm>
              <a:off x="5285275" y="655275"/>
              <a:ext cx="72850" cy="72850"/>
            </a:xfrm>
            <a:custGeom>
              <a:avLst/>
              <a:gdLst/>
              <a:ahLst/>
              <a:cxnLst/>
              <a:rect l="l" t="t" r="r" b="b"/>
              <a:pathLst>
                <a:path w="2914" h="2914" extrusionOk="0">
                  <a:moveTo>
                    <a:pt x="1346" y="1"/>
                  </a:moveTo>
                  <a:lnTo>
                    <a:pt x="1199" y="19"/>
                  </a:lnTo>
                  <a:lnTo>
                    <a:pt x="1051" y="56"/>
                  </a:lnTo>
                  <a:lnTo>
                    <a:pt x="922" y="111"/>
                  </a:lnTo>
                  <a:lnTo>
                    <a:pt x="793" y="167"/>
                  </a:lnTo>
                  <a:lnTo>
                    <a:pt x="682" y="240"/>
                  </a:lnTo>
                  <a:lnTo>
                    <a:pt x="572" y="332"/>
                  </a:lnTo>
                  <a:lnTo>
                    <a:pt x="461" y="425"/>
                  </a:lnTo>
                  <a:lnTo>
                    <a:pt x="369" y="517"/>
                  </a:lnTo>
                  <a:lnTo>
                    <a:pt x="277" y="646"/>
                  </a:lnTo>
                  <a:lnTo>
                    <a:pt x="203" y="757"/>
                  </a:lnTo>
                  <a:lnTo>
                    <a:pt x="129" y="886"/>
                  </a:lnTo>
                  <a:lnTo>
                    <a:pt x="74" y="1015"/>
                  </a:lnTo>
                  <a:lnTo>
                    <a:pt x="37" y="1162"/>
                  </a:lnTo>
                  <a:lnTo>
                    <a:pt x="19" y="1291"/>
                  </a:lnTo>
                  <a:lnTo>
                    <a:pt x="0" y="1439"/>
                  </a:lnTo>
                  <a:lnTo>
                    <a:pt x="19" y="1586"/>
                  </a:lnTo>
                  <a:lnTo>
                    <a:pt x="37" y="1734"/>
                  </a:lnTo>
                  <a:lnTo>
                    <a:pt x="74" y="1863"/>
                  </a:lnTo>
                  <a:lnTo>
                    <a:pt x="111" y="1992"/>
                  </a:lnTo>
                  <a:lnTo>
                    <a:pt x="185" y="2121"/>
                  </a:lnTo>
                  <a:lnTo>
                    <a:pt x="258" y="2250"/>
                  </a:lnTo>
                  <a:lnTo>
                    <a:pt x="332" y="2361"/>
                  </a:lnTo>
                  <a:lnTo>
                    <a:pt x="424" y="2471"/>
                  </a:lnTo>
                  <a:lnTo>
                    <a:pt x="535" y="2563"/>
                  </a:lnTo>
                  <a:lnTo>
                    <a:pt x="646" y="2656"/>
                  </a:lnTo>
                  <a:lnTo>
                    <a:pt x="756" y="2729"/>
                  </a:lnTo>
                  <a:lnTo>
                    <a:pt x="885" y="2785"/>
                  </a:lnTo>
                  <a:lnTo>
                    <a:pt x="1014" y="2840"/>
                  </a:lnTo>
                  <a:lnTo>
                    <a:pt x="1162" y="2877"/>
                  </a:lnTo>
                  <a:lnTo>
                    <a:pt x="1291" y="2914"/>
                  </a:lnTo>
                  <a:lnTo>
                    <a:pt x="1586" y="2914"/>
                  </a:lnTo>
                  <a:lnTo>
                    <a:pt x="1733" y="2895"/>
                  </a:lnTo>
                  <a:lnTo>
                    <a:pt x="1863" y="2858"/>
                  </a:lnTo>
                  <a:lnTo>
                    <a:pt x="2010" y="2803"/>
                  </a:lnTo>
                  <a:lnTo>
                    <a:pt x="2139" y="2748"/>
                  </a:lnTo>
                  <a:lnTo>
                    <a:pt x="2250" y="2674"/>
                  </a:lnTo>
                  <a:lnTo>
                    <a:pt x="2360" y="2582"/>
                  </a:lnTo>
                  <a:lnTo>
                    <a:pt x="2471" y="2490"/>
                  </a:lnTo>
                  <a:lnTo>
                    <a:pt x="2563" y="2398"/>
                  </a:lnTo>
                  <a:lnTo>
                    <a:pt x="2655" y="2287"/>
                  </a:lnTo>
                  <a:lnTo>
                    <a:pt x="2729" y="2158"/>
                  </a:lnTo>
                  <a:lnTo>
                    <a:pt x="2803" y="2029"/>
                  </a:lnTo>
                  <a:lnTo>
                    <a:pt x="2840" y="1900"/>
                  </a:lnTo>
                  <a:lnTo>
                    <a:pt x="2895" y="1771"/>
                  </a:lnTo>
                  <a:lnTo>
                    <a:pt x="2913" y="1623"/>
                  </a:lnTo>
                  <a:lnTo>
                    <a:pt x="2913" y="1476"/>
                  </a:lnTo>
                  <a:lnTo>
                    <a:pt x="2913" y="1328"/>
                  </a:lnTo>
                  <a:lnTo>
                    <a:pt x="2895" y="1199"/>
                  </a:lnTo>
                  <a:lnTo>
                    <a:pt x="2858" y="1052"/>
                  </a:lnTo>
                  <a:lnTo>
                    <a:pt x="2821" y="922"/>
                  </a:lnTo>
                  <a:lnTo>
                    <a:pt x="2748" y="793"/>
                  </a:lnTo>
                  <a:lnTo>
                    <a:pt x="2674" y="664"/>
                  </a:lnTo>
                  <a:lnTo>
                    <a:pt x="2600" y="554"/>
                  </a:lnTo>
                  <a:lnTo>
                    <a:pt x="2508" y="462"/>
                  </a:lnTo>
                  <a:lnTo>
                    <a:pt x="2397" y="351"/>
                  </a:lnTo>
                  <a:lnTo>
                    <a:pt x="2287" y="277"/>
                  </a:lnTo>
                  <a:lnTo>
                    <a:pt x="2176" y="185"/>
                  </a:lnTo>
                  <a:lnTo>
                    <a:pt x="2047" y="130"/>
                  </a:lnTo>
                  <a:lnTo>
                    <a:pt x="1918" y="74"/>
                  </a:lnTo>
                  <a:lnTo>
                    <a:pt x="1770" y="37"/>
                  </a:lnTo>
                  <a:lnTo>
                    <a:pt x="1623" y="19"/>
                  </a:lnTo>
                  <a:lnTo>
                    <a:pt x="14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6" name="Google Shape;1666;p8"/>
            <p:cNvSpPr/>
            <p:nvPr/>
          </p:nvSpPr>
          <p:spPr>
            <a:xfrm>
              <a:off x="5220275" y="561250"/>
              <a:ext cx="72400" cy="72375"/>
            </a:xfrm>
            <a:custGeom>
              <a:avLst/>
              <a:gdLst/>
              <a:ahLst/>
              <a:cxnLst/>
              <a:rect l="l" t="t" r="r" b="b"/>
              <a:pathLst>
                <a:path w="2896" h="2895" extrusionOk="0">
                  <a:moveTo>
                    <a:pt x="1439" y="0"/>
                  </a:moveTo>
                  <a:lnTo>
                    <a:pt x="1291" y="19"/>
                  </a:lnTo>
                  <a:lnTo>
                    <a:pt x="1162" y="37"/>
                  </a:lnTo>
                  <a:lnTo>
                    <a:pt x="1033" y="74"/>
                  </a:lnTo>
                  <a:lnTo>
                    <a:pt x="904" y="111"/>
                  </a:lnTo>
                  <a:lnTo>
                    <a:pt x="775" y="185"/>
                  </a:lnTo>
                  <a:lnTo>
                    <a:pt x="664" y="240"/>
                  </a:lnTo>
                  <a:lnTo>
                    <a:pt x="554" y="332"/>
                  </a:lnTo>
                  <a:lnTo>
                    <a:pt x="443" y="424"/>
                  </a:lnTo>
                  <a:lnTo>
                    <a:pt x="351" y="516"/>
                  </a:lnTo>
                  <a:lnTo>
                    <a:pt x="259" y="627"/>
                  </a:lnTo>
                  <a:lnTo>
                    <a:pt x="185" y="738"/>
                  </a:lnTo>
                  <a:lnTo>
                    <a:pt x="130" y="867"/>
                  </a:lnTo>
                  <a:lnTo>
                    <a:pt x="74" y="996"/>
                  </a:lnTo>
                  <a:lnTo>
                    <a:pt x="37" y="1125"/>
                  </a:lnTo>
                  <a:lnTo>
                    <a:pt x="0" y="1272"/>
                  </a:lnTo>
                  <a:lnTo>
                    <a:pt x="0" y="1401"/>
                  </a:lnTo>
                  <a:lnTo>
                    <a:pt x="0" y="1549"/>
                  </a:lnTo>
                  <a:lnTo>
                    <a:pt x="19" y="1696"/>
                  </a:lnTo>
                  <a:lnTo>
                    <a:pt x="37" y="1826"/>
                  </a:lnTo>
                  <a:lnTo>
                    <a:pt x="93" y="1973"/>
                  </a:lnTo>
                  <a:lnTo>
                    <a:pt x="148" y="2102"/>
                  </a:lnTo>
                  <a:lnTo>
                    <a:pt x="222" y="2213"/>
                  </a:lnTo>
                  <a:lnTo>
                    <a:pt x="296" y="2323"/>
                  </a:lnTo>
                  <a:lnTo>
                    <a:pt x="388" y="2434"/>
                  </a:lnTo>
                  <a:lnTo>
                    <a:pt x="498" y="2545"/>
                  </a:lnTo>
                  <a:lnTo>
                    <a:pt x="609" y="2618"/>
                  </a:lnTo>
                  <a:lnTo>
                    <a:pt x="720" y="2711"/>
                  </a:lnTo>
                  <a:lnTo>
                    <a:pt x="849" y="2766"/>
                  </a:lnTo>
                  <a:lnTo>
                    <a:pt x="978" y="2821"/>
                  </a:lnTo>
                  <a:lnTo>
                    <a:pt x="1125" y="2858"/>
                  </a:lnTo>
                  <a:lnTo>
                    <a:pt x="1254" y="2895"/>
                  </a:lnTo>
                  <a:lnTo>
                    <a:pt x="1549" y="2895"/>
                  </a:lnTo>
                  <a:lnTo>
                    <a:pt x="1697" y="2877"/>
                  </a:lnTo>
                  <a:lnTo>
                    <a:pt x="1826" y="2840"/>
                  </a:lnTo>
                  <a:lnTo>
                    <a:pt x="1973" y="2803"/>
                  </a:lnTo>
                  <a:lnTo>
                    <a:pt x="2102" y="2729"/>
                  </a:lnTo>
                  <a:lnTo>
                    <a:pt x="2213" y="2674"/>
                  </a:lnTo>
                  <a:lnTo>
                    <a:pt x="2324" y="2582"/>
                  </a:lnTo>
                  <a:lnTo>
                    <a:pt x="2434" y="2489"/>
                  </a:lnTo>
                  <a:lnTo>
                    <a:pt x="2527" y="2379"/>
                  </a:lnTo>
                  <a:lnTo>
                    <a:pt x="2619" y="2268"/>
                  </a:lnTo>
                  <a:lnTo>
                    <a:pt x="2692" y="2157"/>
                  </a:lnTo>
                  <a:lnTo>
                    <a:pt x="2766" y="2028"/>
                  </a:lnTo>
                  <a:lnTo>
                    <a:pt x="2822" y="1899"/>
                  </a:lnTo>
                  <a:lnTo>
                    <a:pt x="2858" y="1752"/>
                  </a:lnTo>
                  <a:lnTo>
                    <a:pt x="2877" y="1623"/>
                  </a:lnTo>
                  <a:lnTo>
                    <a:pt x="2895" y="1475"/>
                  </a:lnTo>
                  <a:lnTo>
                    <a:pt x="2877" y="1328"/>
                  </a:lnTo>
                  <a:lnTo>
                    <a:pt x="2858" y="1180"/>
                  </a:lnTo>
                  <a:lnTo>
                    <a:pt x="2822" y="1051"/>
                  </a:lnTo>
                  <a:lnTo>
                    <a:pt x="2785" y="904"/>
                  </a:lnTo>
                  <a:lnTo>
                    <a:pt x="2711" y="793"/>
                  </a:lnTo>
                  <a:lnTo>
                    <a:pt x="2637" y="664"/>
                  </a:lnTo>
                  <a:lnTo>
                    <a:pt x="2563" y="553"/>
                  </a:lnTo>
                  <a:lnTo>
                    <a:pt x="2471" y="443"/>
                  </a:lnTo>
                  <a:lnTo>
                    <a:pt x="2361" y="350"/>
                  </a:lnTo>
                  <a:lnTo>
                    <a:pt x="2250"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7" name="Google Shape;1667;p8"/>
            <p:cNvSpPr/>
            <p:nvPr/>
          </p:nvSpPr>
          <p:spPr>
            <a:xfrm>
              <a:off x="5416650" y="843800"/>
              <a:ext cx="72850" cy="72875"/>
            </a:xfrm>
            <a:custGeom>
              <a:avLst/>
              <a:gdLst/>
              <a:ahLst/>
              <a:cxnLst/>
              <a:rect l="l" t="t" r="r" b="b"/>
              <a:pathLst>
                <a:path w="2914" h="2915" extrusionOk="0">
                  <a:moveTo>
                    <a:pt x="1309" y="1"/>
                  </a:moveTo>
                  <a:lnTo>
                    <a:pt x="1162" y="38"/>
                  </a:lnTo>
                  <a:lnTo>
                    <a:pt x="1014" y="75"/>
                  </a:lnTo>
                  <a:lnTo>
                    <a:pt x="885" y="111"/>
                  </a:lnTo>
                  <a:lnTo>
                    <a:pt x="756" y="185"/>
                  </a:lnTo>
                  <a:lnTo>
                    <a:pt x="645" y="259"/>
                  </a:lnTo>
                  <a:lnTo>
                    <a:pt x="535" y="351"/>
                  </a:lnTo>
                  <a:lnTo>
                    <a:pt x="424" y="443"/>
                  </a:lnTo>
                  <a:lnTo>
                    <a:pt x="332" y="554"/>
                  </a:lnTo>
                  <a:lnTo>
                    <a:pt x="258" y="665"/>
                  </a:lnTo>
                  <a:lnTo>
                    <a:pt x="185" y="775"/>
                  </a:lnTo>
                  <a:lnTo>
                    <a:pt x="111" y="904"/>
                  </a:lnTo>
                  <a:lnTo>
                    <a:pt x="74" y="1033"/>
                  </a:lnTo>
                  <a:lnTo>
                    <a:pt x="37" y="1181"/>
                  </a:lnTo>
                  <a:lnTo>
                    <a:pt x="19" y="1328"/>
                  </a:lnTo>
                  <a:lnTo>
                    <a:pt x="0" y="1457"/>
                  </a:lnTo>
                  <a:lnTo>
                    <a:pt x="19" y="1605"/>
                  </a:lnTo>
                  <a:lnTo>
                    <a:pt x="37" y="1752"/>
                  </a:lnTo>
                  <a:lnTo>
                    <a:pt x="74" y="1881"/>
                  </a:lnTo>
                  <a:lnTo>
                    <a:pt x="129" y="2029"/>
                  </a:lnTo>
                  <a:lnTo>
                    <a:pt x="185" y="2158"/>
                  </a:lnTo>
                  <a:lnTo>
                    <a:pt x="258" y="2269"/>
                  </a:lnTo>
                  <a:lnTo>
                    <a:pt x="350" y="2379"/>
                  </a:lnTo>
                  <a:lnTo>
                    <a:pt x="443" y="2490"/>
                  </a:lnTo>
                  <a:lnTo>
                    <a:pt x="553" y="2582"/>
                  </a:lnTo>
                  <a:lnTo>
                    <a:pt x="664" y="2656"/>
                  </a:lnTo>
                  <a:lnTo>
                    <a:pt x="793" y="2730"/>
                  </a:lnTo>
                  <a:lnTo>
                    <a:pt x="922" y="2803"/>
                  </a:lnTo>
                  <a:lnTo>
                    <a:pt x="1051" y="2840"/>
                  </a:lnTo>
                  <a:lnTo>
                    <a:pt x="1180" y="2877"/>
                  </a:lnTo>
                  <a:lnTo>
                    <a:pt x="1328" y="2896"/>
                  </a:lnTo>
                  <a:lnTo>
                    <a:pt x="1475" y="2914"/>
                  </a:lnTo>
                  <a:lnTo>
                    <a:pt x="1623" y="2896"/>
                  </a:lnTo>
                  <a:lnTo>
                    <a:pt x="1752" y="2877"/>
                  </a:lnTo>
                  <a:lnTo>
                    <a:pt x="1899" y="2840"/>
                  </a:lnTo>
                  <a:lnTo>
                    <a:pt x="2028" y="2785"/>
                  </a:lnTo>
                  <a:lnTo>
                    <a:pt x="2157" y="2730"/>
                  </a:lnTo>
                  <a:lnTo>
                    <a:pt x="2268" y="2656"/>
                  </a:lnTo>
                  <a:lnTo>
                    <a:pt x="2397" y="2564"/>
                  </a:lnTo>
                  <a:lnTo>
                    <a:pt x="2489" y="2471"/>
                  </a:lnTo>
                  <a:lnTo>
                    <a:pt x="2581" y="2361"/>
                  </a:lnTo>
                  <a:lnTo>
                    <a:pt x="2674" y="2250"/>
                  </a:lnTo>
                  <a:lnTo>
                    <a:pt x="2747" y="2121"/>
                  </a:lnTo>
                  <a:lnTo>
                    <a:pt x="2803" y="1992"/>
                  </a:lnTo>
                  <a:lnTo>
                    <a:pt x="2858" y="1863"/>
                  </a:lnTo>
                  <a:lnTo>
                    <a:pt x="2895" y="1734"/>
                  </a:lnTo>
                  <a:lnTo>
                    <a:pt x="2913" y="1586"/>
                  </a:lnTo>
                  <a:lnTo>
                    <a:pt x="2913" y="1439"/>
                  </a:lnTo>
                  <a:lnTo>
                    <a:pt x="2913" y="1291"/>
                  </a:lnTo>
                  <a:lnTo>
                    <a:pt x="2876" y="1144"/>
                  </a:lnTo>
                  <a:lnTo>
                    <a:pt x="2840" y="1015"/>
                  </a:lnTo>
                  <a:lnTo>
                    <a:pt x="2803" y="886"/>
                  </a:lnTo>
                  <a:lnTo>
                    <a:pt x="2729" y="757"/>
                  </a:lnTo>
                  <a:lnTo>
                    <a:pt x="2655" y="628"/>
                  </a:lnTo>
                  <a:lnTo>
                    <a:pt x="2563" y="517"/>
                  </a:lnTo>
                  <a:lnTo>
                    <a:pt x="2471" y="425"/>
                  </a:lnTo>
                  <a:lnTo>
                    <a:pt x="2360" y="333"/>
                  </a:lnTo>
                  <a:lnTo>
                    <a:pt x="2250" y="240"/>
                  </a:lnTo>
                  <a:lnTo>
                    <a:pt x="2139" y="167"/>
                  </a:lnTo>
                  <a:lnTo>
                    <a:pt x="2010" y="111"/>
                  </a:lnTo>
                  <a:lnTo>
                    <a:pt x="1881" y="56"/>
                  </a:lnTo>
                  <a:lnTo>
                    <a:pt x="1733"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8" name="Google Shape;1668;p8"/>
            <p:cNvSpPr/>
            <p:nvPr/>
          </p:nvSpPr>
          <p:spPr>
            <a:xfrm>
              <a:off x="5482550" y="935075"/>
              <a:ext cx="72400" cy="72400"/>
            </a:xfrm>
            <a:custGeom>
              <a:avLst/>
              <a:gdLst/>
              <a:ahLst/>
              <a:cxnLst/>
              <a:rect l="l" t="t" r="r" b="b"/>
              <a:pathLst>
                <a:path w="2896" h="2896" extrusionOk="0">
                  <a:moveTo>
                    <a:pt x="1439" y="1"/>
                  </a:moveTo>
                  <a:lnTo>
                    <a:pt x="1291" y="19"/>
                  </a:lnTo>
                  <a:lnTo>
                    <a:pt x="1144" y="37"/>
                  </a:lnTo>
                  <a:lnTo>
                    <a:pt x="1015" y="74"/>
                  </a:lnTo>
                  <a:lnTo>
                    <a:pt x="886" y="130"/>
                  </a:lnTo>
                  <a:lnTo>
                    <a:pt x="757" y="203"/>
                  </a:lnTo>
                  <a:lnTo>
                    <a:pt x="628" y="277"/>
                  </a:lnTo>
                  <a:lnTo>
                    <a:pt x="517" y="351"/>
                  </a:lnTo>
                  <a:lnTo>
                    <a:pt x="425" y="461"/>
                  </a:lnTo>
                  <a:lnTo>
                    <a:pt x="333" y="554"/>
                  </a:lnTo>
                  <a:lnTo>
                    <a:pt x="240" y="664"/>
                  </a:lnTo>
                  <a:lnTo>
                    <a:pt x="167" y="793"/>
                  </a:lnTo>
                  <a:lnTo>
                    <a:pt x="111" y="922"/>
                  </a:lnTo>
                  <a:lnTo>
                    <a:pt x="56" y="1052"/>
                  </a:lnTo>
                  <a:lnTo>
                    <a:pt x="19" y="1199"/>
                  </a:lnTo>
                  <a:lnTo>
                    <a:pt x="1" y="1328"/>
                  </a:lnTo>
                  <a:lnTo>
                    <a:pt x="1" y="1476"/>
                  </a:lnTo>
                  <a:lnTo>
                    <a:pt x="19" y="1623"/>
                  </a:lnTo>
                  <a:lnTo>
                    <a:pt x="38" y="1752"/>
                  </a:lnTo>
                  <a:lnTo>
                    <a:pt x="75" y="1900"/>
                  </a:lnTo>
                  <a:lnTo>
                    <a:pt x="130" y="2029"/>
                  </a:lnTo>
                  <a:lnTo>
                    <a:pt x="185" y="2139"/>
                  </a:lnTo>
                  <a:lnTo>
                    <a:pt x="259" y="2268"/>
                  </a:lnTo>
                  <a:lnTo>
                    <a:pt x="351" y="2379"/>
                  </a:lnTo>
                  <a:lnTo>
                    <a:pt x="443" y="2471"/>
                  </a:lnTo>
                  <a:lnTo>
                    <a:pt x="536" y="2563"/>
                  </a:lnTo>
                  <a:lnTo>
                    <a:pt x="646" y="2656"/>
                  </a:lnTo>
                  <a:lnTo>
                    <a:pt x="757" y="2729"/>
                  </a:lnTo>
                  <a:lnTo>
                    <a:pt x="886" y="2785"/>
                  </a:lnTo>
                  <a:lnTo>
                    <a:pt x="1015" y="2840"/>
                  </a:lnTo>
                  <a:lnTo>
                    <a:pt x="1144" y="2877"/>
                  </a:lnTo>
                  <a:lnTo>
                    <a:pt x="1291" y="2895"/>
                  </a:lnTo>
                  <a:lnTo>
                    <a:pt x="1586" y="2895"/>
                  </a:lnTo>
                  <a:lnTo>
                    <a:pt x="1716" y="2877"/>
                  </a:lnTo>
                  <a:lnTo>
                    <a:pt x="1863" y="2840"/>
                  </a:lnTo>
                  <a:lnTo>
                    <a:pt x="1992" y="2785"/>
                  </a:lnTo>
                  <a:lnTo>
                    <a:pt x="2121" y="2729"/>
                  </a:lnTo>
                  <a:lnTo>
                    <a:pt x="2232" y="2656"/>
                  </a:lnTo>
                  <a:lnTo>
                    <a:pt x="2361" y="2582"/>
                  </a:lnTo>
                  <a:lnTo>
                    <a:pt x="2453" y="2471"/>
                  </a:lnTo>
                  <a:lnTo>
                    <a:pt x="2545" y="2379"/>
                  </a:lnTo>
                  <a:lnTo>
                    <a:pt x="2637" y="2268"/>
                  </a:lnTo>
                  <a:lnTo>
                    <a:pt x="2711" y="2139"/>
                  </a:lnTo>
                  <a:lnTo>
                    <a:pt x="2785" y="2010"/>
                  </a:lnTo>
                  <a:lnTo>
                    <a:pt x="2822" y="1881"/>
                  </a:lnTo>
                  <a:lnTo>
                    <a:pt x="2859" y="1752"/>
                  </a:lnTo>
                  <a:lnTo>
                    <a:pt x="2896" y="1605"/>
                  </a:lnTo>
                  <a:lnTo>
                    <a:pt x="2896" y="1457"/>
                  </a:lnTo>
                  <a:lnTo>
                    <a:pt x="2896" y="1310"/>
                  </a:lnTo>
                  <a:lnTo>
                    <a:pt x="2859" y="1162"/>
                  </a:lnTo>
                  <a:lnTo>
                    <a:pt x="2840" y="1033"/>
                  </a:lnTo>
                  <a:lnTo>
                    <a:pt x="2785" y="904"/>
                  </a:lnTo>
                  <a:lnTo>
                    <a:pt x="2711" y="775"/>
                  </a:lnTo>
                  <a:lnTo>
                    <a:pt x="2637" y="646"/>
                  </a:lnTo>
                  <a:lnTo>
                    <a:pt x="2564" y="535"/>
                  </a:lnTo>
                  <a:lnTo>
                    <a:pt x="2472" y="443"/>
                  </a:lnTo>
                  <a:lnTo>
                    <a:pt x="2361" y="332"/>
                  </a:lnTo>
                  <a:lnTo>
                    <a:pt x="2250" y="259"/>
                  </a:lnTo>
                  <a:lnTo>
                    <a:pt x="2121" y="185"/>
                  </a:lnTo>
                  <a:lnTo>
                    <a:pt x="1992" y="130"/>
                  </a:lnTo>
                  <a:lnTo>
                    <a:pt x="1863" y="74"/>
                  </a:lnTo>
                  <a:lnTo>
                    <a:pt x="1734" y="37"/>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9" name="Google Shape;1669;p8"/>
            <p:cNvSpPr/>
            <p:nvPr/>
          </p:nvSpPr>
          <p:spPr>
            <a:xfrm>
              <a:off x="5773875" y="1152175"/>
              <a:ext cx="71950" cy="72400"/>
            </a:xfrm>
            <a:custGeom>
              <a:avLst/>
              <a:gdLst/>
              <a:ahLst/>
              <a:cxnLst/>
              <a:rect l="l" t="t" r="r" b="b"/>
              <a:pathLst>
                <a:path w="2878" h="2896" extrusionOk="0">
                  <a:moveTo>
                    <a:pt x="1420" y="1"/>
                  </a:moveTo>
                  <a:lnTo>
                    <a:pt x="1273" y="19"/>
                  </a:lnTo>
                  <a:lnTo>
                    <a:pt x="1144" y="38"/>
                  </a:lnTo>
                  <a:lnTo>
                    <a:pt x="996" y="75"/>
                  </a:lnTo>
                  <a:lnTo>
                    <a:pt x="886" y="130"/>
                  </a:lnTo>
                  <a:lnTo>
                    <a:pt x="757" y="185"/>
                  </a:lnTo>
                  <a:lnTo>
                    <a:pt x="646" y="259"/>
                  </a:lnTo>
                  <a:lnTo>
                    <a:pt x="535" y="333"/>
                  </a:lnTo>
                  <a:lnTo>
                    <a:pt x="425" y="425"/>
                  </a:lnTo>
                  <a:lnTo>
                    <a:pt x="333" y="536"/>
                  </a:lnTo>
                  <a:lnTo>
                    <a:pt x="259" y="646"/>
                  </a:lnTo>
                  <a:lnTo>
                    <a:pt x="185" y="757"/>
                  </a:lnTo>
                  <a:lnTo>
                    <a:pt x="111" y="886"/>
                  </a:lnTo>
                  <a:lnTo>
                    <a:pt x="74" y="1015"/>
                  </a:lnTo>
                  <a:lnTo>
                    <a:pt x="38" y="1144"/>
                  </a:lnTo>
                  <a:lnTo>
                    <a:pt x="1" y="1273"/>
                  </a:lnTo>
                  <a:lnTo>
                    <a:pt x="1" y="1421"/>
                  </a:lnTo>
                  <a:lnTo>
                    <a:pt x="1" y="1568"/>
                  </a:lnTo>
                  <a:lnTo>
                    <a:pt x="19" y="1716"/>
                  </a:lnTo>
                  <a:lnTo>
                    <a:pt x="56" y="1845"/>
                  </a:lnTo>
                  <a:lnTo>
                    <a:pt x="111" y="1974"/>
                  </a:lnTo>
                  <a:lnTo>
                    <a:pt x="167" y="2103"/>
                  </a:lnTo>
                  <a:lnTo>
                    <a:pt x="240" y="2232"/>
                  </a:lnTo>
                  <a:lnTo>
                    <a:pt x="314" y="2343"/>
                  </a:lnTo>
                  <a:lnTo>
                    <a:pt x="425" y="2453"/>
                  </a:lnTo>
                  <a:lnTo>
                    <a:pt x="517" y="2545"/>
                  </a:lnTo>
                  <a:lnTo>
                    <a:pt x="628" y="2638"/>
                  </a:lnTo>
                  <a:lnTo>
                    <a:pt x="757" y="2711"/>
                  </a:lnTo>
                  <a:lnTo>
                    <a:pt x="867" y="2767"/>
                  </a:lnTo>
                  <a:lnTo>
                    <a:pt x="1015" y="2822"/>
                  </a:lnTo>
                  <a:lnTo>
                    <a:pt x="1144" y="2859"/>
                  </a:lnTo>
                  <a:lnTo>
                    <a:pt x="1291" y="2877"/>
                  </a:lnTo>
                  <a:lnTo>
                    <a:pt x="1439" y="2896"/>
                  </a:lnTo>
                  <a:lnTo>
                    <a:pt x="1586" y="2877"/>
                  </a:lnTo>
                  <a:lnTo>
                    <a:pt x="1715" y="2859"/>
                  </a:lnTo>
                  <a:lnTo>
                    <a:pt x="1863" y="2822"/>
                  </a:lnTo>
                  <a:lnTo>
                    <a:pt x="1992" y="2767"/>
                  </a:lnTo>
                  <a:lnTo>
                    <a:pt x="2121" y="2711"/>
                  </a:lnTo>
                  <a:lnTo>
                    <a:pt x="2232" y="2638"/>
                  </a:lnTo>
                  <a:lnTo>
                    <a:pt x="2342" y="2545"/>
                  </a:lnTo>
                  <a:lnTo>
                    <a:pt x="2453" y="2453"/>
                  </a:lnTo>
                  <a:lnTo>
                    <a:pt x="2545" y="2361"/>
                  </a:lnTo>
                  <a:lnTo>
                    <a:pt x="2637" y="2250"/>
                  </a:lnTo>
                  <a:lnTo>
                    <a:pt x="2711" y="2121"/>
                  </a:lnTo>
                  <a:lnTo>
                    <a:pt x="2766" y="1992"/>
                  </a:lnTo>
                  <a:lnTo>
                    <a:pt x="2822" y="1863"/>
                  </a:lnTo>
                  <a:lnTo>
                    <a:pt x="2859" y="1734"/>
                  </a:lnTo>
                  <a:lnTo>
                    <a:pt x="2877" y="1587"/>
                  </a:lnTo>
                  <a:lnTo>
                    <a:pt x="2877" y="1439"/>
                  </a:lnTo>
                  <a:lnTo>
                    <a:pt x="2877" y="1292"/>
                  </a:lnTo>
                  <a:lnTo>
                    <a:pt x="2859" y="1144"/>
                  </a:lnTo>
                  <a:lnTo>
                    <a:pt x="2803" y="1015"/>
                  </a:lnTo>
                  <a:lnTo>
                    <a:pt x="2766" y="886"/>
                  </a:lnTo>
                  <a:lnTo>
                    <a:pt x="2693" y="757"/>
                  </a:lnTo>
                  <a:lnTo>
                    <a:pt x="2619" y="628"/>
                  </a:lnTo>
                  <a:lnTo>
                    <a:pt x="2545" y="517"/>
                  </a:lnTo>
                  <a:lnTo>
                    <a:pt x="2435" y="425"/>
                  </a:lnTo>
                  <a:lnTo>
                    <a:pt x="2342" y="333"/>
                  </a:lnTo>
                  <a:lnTo>
                    <a:pt x="2232" y="241"/>
                  </a:lnTo>
                  <a:lnTo>
                    <a:pt x="2103" y="167"/>
                  </a:lnTo>
                  <a:lnTo>
                    <a:pt x="1974" y="112"/>
                  </a:lnTo>
                  <a:lnTo>
                    <a:pt x="1845" y="56"/>
                  </a:lnTo>
                  <a:lnTo>
                    <a:pt x="1715" y="38"/>
                  </a:lnTo>
                  <a:lnTo>
                    <a:pt x="1568"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0" name="Google Shape;1670;p8"/>
            <p:cNvSpPr/>
            <p:nvPr/>
          </p:nvSpPr>
          <p:spPr>
            <a:xfrm>
              <a:off x="5272825" y="736875"/>
              <a:ext cx="69625" cy="69625"/>
            </a:xfrm>
            <a:custGeom>
              <a:avLst/>
              <a:gdLst/>
              <a:ahLst/>
              <a:cxnLst/>
              <a:rect l="l" t="t" r="r" b="b"/>
              <a:pathLst>
                <a:path w="2785" h="2785" extrusionOk="0">
                  <a:moveTo>
                    <a:pt x="1273" y="0"/>
                  </a:moveTo>
                  <a:lnTo>
                    <a:pt x="1144" y="19"/>
                  </a:lnTo>
                  <a:lnTo>
                    <a:pt x="996" y="55"/>
                  </a:lnTo>
                  <a:lnTo>
                    <a:pt x="867" y="92"/>
                  </a:lnTo>
                  <a:lnTo>
                    <a:pt x="738" y="148"/>
                  </a:lnTo>
                  <a:lnTo>
                    <a:pt x="627" y="221"/>
                  </a:lnTo>
                  <a:lnTo>
                    <a:pt x="517" y="295"/>
                  </a:lnTo>
                  <a:lnTo>
                    <a:pt x="406" y="369"/>
                  </a:lnTo>
                  <a:lnTo>
                    <a:pt x="314" y="480"/>
                  </a:lnTo>
                  <a:lnTo>
                    <a:pt x="240" y="590"/>
                  </a:lnTo>
                  <a:lnTo>
                    <a:pt x="166" y="701"/>
                  </a:lnTo>
                  <a:lnTo>
                    <a:pt x="111" y="811"/>
                  </a:lnTo>
                  <a:lnTo>
                    <a:pt x="56" y="940"/>
                  </a:lnTo>
                  <a:lnTo>
                    <a:pt x="19" y="1088"/>
                  </a:lnTo>
                  <a:lnTo>
                    <a:pt x="0" y="1217"/>
                  </a:lnTo>
                  <a:lnTo>
                    <a:pt x="0" y="1365"/>
                  </a:lnTo>
                  <a:lnTo>
                    <a:pt x="0" y="1512"/>
                  </a:lnTo>
                  <a:lnTo>
                    <a:pt x="19" y="1660"/>
                  </a:lnTo>
                  <a:lnTo>
                    <a:pt x="56" y="1807"/>
                  </a:lnTo>
                  <a:lnTo>
                    <a:pt x="93" y="1936"/>
                  </a:lnTo>
                  <a:lnTo>
                    <a:pt x="148" y="2047"/>
                  </a:lnTo>
                  <a:lnTo>
                    <a:pt x="222" y="2176"/>
                  </a:lnTo>
                  <a:lnTo>
                    <a:pt x="295" y="2286"/>
                  </a:lnTo>
                  <a:lnTo>
                    <a:pt x="388" y="2379"/>
                  </a:lnTo>
                  <a:lnTo>
                    <a:pt x="480" y="2471"/>
                  </a:lnTo>
                  <a:lnTo>
                    <a:pt x="590" y="2545"/>
                  </a:lnTo>
                  <a:lnTo>
                    <a:pt x="701" y="2618"/>
                  </a:lnTo>
                  <a:lnTo>
                    <a:pt x="830" y="2674"/>
                  </a:lnTo>
                  <a:lnTo>
                    <a:pt x="959" y="2729"/>
                  </a:lnTo>
                  <a:lnTo>
                    <a:pt x="1088" y="2766"/>
                  </a:lnTo>
                  <a:lnTo>
                    <a:pt x="1236" y="2784"/>
                  </a:lnTo>
                  <a:lnTo>
                    <a:pt x="1531" y="2784"/>
                  </a:lnTo>
                  <a:lnTo>
                    <a:pt x="1678" y="2766"/>
                  </a:lnTo>
                  <a:lnTo>
                    <a:pt x="1807" y="2729"/>
                  </a:lnTo>
                  <a:lnTo>
                    <a:pt x="1936" y="2692"/>
                  </a:lnTo>
                  <a:lnTo>
                    <a:pt x="2066" y="2618"/>
                  </a:lnTo>
                  <a:lnTo>
                    <a:pt x="2176" y="2563"/>
                  </a:lnTo>
                  <a:lnTo>
                    <a:pt x="2287" y="2471"/>
                  </a:lnTo>
                  <a:lnTo>
                    <a:pt x="2397" y="2397"/>
                  </a:lnTo>
                  <a:lnTo>
                    <a:pt x="2471" y="2286"/>
                  </a:lnTo>
                  <a:lnTo>
                    <a:pt x="2563" y="2176"/>
                  </a:lnTo>
                  <a:lnTo>
                    <a:pt x="2619" y="2065"/>
                  </a:lnTo>
                  <a:lnTo>
                    <a:pt x="2692" y="1936"/>
                  </a:lnTo>
                  <a:lnTo>
                    <a:pt x="2729" y="1807"/>
                  </a:lnTo>
                  <a:lnTo>
                    <a:pt x="2766" y="1678"/>
                  </a:lnTo>
                  <a:lnTo>
                    <a:pt x="2785" y="1530"/>
                  </a:lnTo>
                  <a:lnTo>
                    <a:pt x="2785" y="1383"/>
                  </a:lnTo>
                  <a:lnTo>
                    <a:pt x="2785" y="1235"/>
                  </a:lnTo>
                  <a:lnTo>
                    <a:pt x="2766" y="1106"/>
                  </a:lnTo>
                  <a:lnTo>
                    <a:pt x="2729" y="977"/>
                  </a:lnTo>
                  <a:lnTo>
                    <a:pt x="2692" y="848"/>
                  </a:lnTo>
                  <a:lnTo>
                    <a:pt x="2619" y="719"/>
                  </a:lnTo>
                  <a:lnTo>
                    <a:pt x="2563" y="609"/>
                  </a:lnTo>
                  <a:lnTo>
                    <a:pt x="2490" y="498"/>
                  </a:lnTo>
                  <a:lnTo>
                    <a:pt x="2397" y="406"/>
                  </a:lnTo>
                  <a:lnTo>
                    <a:pt x="2305" y="314"/>
                  </a:lnTo>
                  <a:lnTo>
                    <a:pt x="2195" y="240"/>
                  </a:lnTo>
                  <a:lnTo>
                    <a:pt x="2084" y="166"/>
                  </a:lnTo>
                  <a:lnTo>
                    <a:pt x="1973" y="111"/>
                  </a:lnTo>
                  <a:lnTo>
                    <a:pt x="1844" y="55"/>
                  </a:lnTo>
                  <a:lnTo>
                    <a:pt x="1715" y="19"/>
                  </a:lnTo>
                  <a:lnTo>
                    <a:pt x="15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1" name="Google Shape;1671;p8"/>
            <p:cNvSpPr/>
            <p:nvPr/>
          </p:nvSpPr>
          <p:spPr>
            <a:xfrm>
              <a:off x="5548925" y="1030025"/>
              <a:ext cx="71025" cy="71025"/>
            </a:xfrm>
            <a:custGeom>
              <a:avLst/>
              <a:gdLst/>
              <a:ahLst/>
              <a:cxnLst/>
              <a:rect l="l" t="t" r="r" b="b"/>
              <a:pathLst>
                <a:path w="2841" h="2841" extrusionOk="0">
                  <a:moveTo>
                    <a:pt x="1476" y="1"/>
                  </a:moveTo>
                  <a:lnTo>
                    <a:pt x="1310" y="19"/>
                  </a:lnTo>
                  <a:lnTo>
                    <a:pt x="1162" y="19"/>
                  </a:lnTo>
                  <a:lnTo>
                    <a:pt x="1033" y="56"/>
                  </a:lnTo>
                  <a:lnTo>
                    <a:pt x="904" y="111"/>
                  </a:lnTo>
                  <a:lnTo>
                    <a:pt x="775" y="167"/>
                  </a:lnTo>
                  <a:lnTo>
                    <a:pt x="646" y="222"/>
                  </a:lnTo>
                  <a:lnTo>
                    <a:pt x="536" y="314"/>
                  </a:lnTo>
                  <a:lnTo>
                    <a:pt x="425" y="406"/>
                  </a:lnTo>
                  <a:lnTo>
                    <a:pt x="333" y="499"/>
                  </a:lnTo>
                  <a:lnTo>
                    <a:pt x="259" y="609"/>
                  </a:lnTo>
                  <a:lnTo>
                    <a:pt x="185" y="738"/>
                  </a:lnTo>
                  <a:lnTo>
                    <a:pt x="112" y="849"/>
                  </a:lnTo>
                  <a:lnTo>
                    <a:pt x="75" y="996"/>
                  </a:lnTo>
                  <a:lnTo>
                    <a:pt x="38" y="1126"/>
                  </a:lnTo>
                  <a:lnTo>
                    <a:pt x="19" y="1273"/>
                  </a:lnTo>
                  <a:lnTo>
                    <a:pt x="1" y="1421"/>
                  </a:lnTo>
                  <a:lnTo>
                    <a:pt x="19" y="1568"/>
                  </a:lnTo>
                  <a:lnTo>
                    <a:pt x="38" y="1716"/>
                  </a:lnTo>
                  <a:lnTo>
                    <a:pt x="75" y="1845"/>
                  </a:lnTo>
                  <a:lnTo>
                    <a:pt x="112" y="1974"/>
                  </a:lnTo>
                  <a:lnTo>
                    <a:pt x="167" y="2103"/>
                  </a:lnTo>
                  <a:lnTo>
                    <a:pt x="241" y="2213"/>
                  </a:lnTo>
                  <a:lnTo>
                    <a:pt x="314" y="2324"/>
                  </a:lnTo>
                  <a:lnTo>
                    <a:pt x="407" y="2416"/>
                  </a:lnTo>
                  <a:lnTo>
                    <a:pt x="499" y="2508"/>
                  </a:lnTo>
                  <a:lnTo>
                    <a:pt x="609" y="2601"/>
                  </a:lnTo>
                  <a:lnTo>
                    <a:pt x="738" y="2656"/>
                  </a:lnTo>
                  <a:lnTo>
                    <a:pt x="849" y="2730"/>
                  </a:lnTo>
                  <a:lnTo>
                    <a:pt x="978" y="2767"/>
                  </a:lnTo>
                  <a:lnTo>
                    <a:pt x="1126" y="2803"/>
                  </a:lnTo>
                  <a:lnTo>
                    <a:pt x="1255" y="2822"/>
                  </a:lnTo>
                  <a:lnTo>
                    <a:pt x="1402" y="2840"/>
                  </a:lnTo>
                  <a:lnTo>
                    <a:pt x="1550" y="2840"/>
                  </a:lnTo>
                  <a:lnTo>
                    <a:pt x="1697" y="2822"/>
                  </a:lnTo>
                  <a:lnTo>
                    <a:pt x="1826" y="2785"/>
                  </a:lnTo>
                  <a:lnTo>
                    <a:pt x="1955" y="2730"/>
                  </a:lnTo>
                  <a:lnTo>
                    <a:pt x="2084" y="2674"/>
                  </a:lnTo>
                  <a:lnTo>
                    <a:pt x="2195" y="2619"/>
                  </a:lnTo>
                  <a:lnTo>
                    <a:pt x="2306" y="2527"/>
                  </a:lnTo>
                  <a:lnTo>
                    <a:pt x="2416" y="2453"/>
                  </a:lnTo>
                  <a:lnTo>
                    <a:pt x="2508" y="2342"/>
                  </a:lnTo>
                  <a:lnTo>
                    <a:pt x="2582" y="2250"/>
                  </a:lnTo>
                  <a:lnTo>
                    <a:pt x="2656" y="2121"/>
                  </a:lnTo>
                  <a:lnTo>
                    <a:pt x="2711" y="2011"/>
                  </a:lnTo>
                  <a:lnTo>
                    <a:pt x="2767" y="1882"/>
                  </a:lnTo>
                  <a:lnTo>
                    <a:pt x="2803" y="1734"/>
                  </a:lnTo>
                  <a:lnTo>
                    <a:pt x="2822" y="1605"/>
                  </a:lnTo>
                  <a:lnTo>
                    <a:pt x="2840" y="1457"/>
                  </a:lnTo>
                  <a:lnTo>
                    <a:pt x="2840" y="1310"/>
                  </a:lnTo>
                  <a:lnTo>
                    <a:pt x="2822" y="1162"/>
                  </a:lnTo>
                  <a:lnTo>
                    <a:pt x="2785" y="1033"/>
                  </a:lnTo>
                  <a:lnTo>
                    <a:pt x="2748" y="904"/>
                  </a:lnTo>
                  <a:lnTo>
                    <a:pt x="2693" y="775"/>
                  </a:lnTo>
                  <a:lnTo>
                    <a:pt x="2619" y="665"/>
                  </a:lnTo>
                  <a:lnTo>
                    <a:pt x="2545" y="554"/>
                  </a:lnTo>
                  <a:lnTo>
                    <a:pt x="2453" y="443"/>
                  </a:lnTo>
                  <a:lnTo>
                    <a:pt x="2361" y="351"/>
                  </a:lnTo>
                  <a:lnTo>
                    <a:pt x="2250" y="277"/>
                  </a:lnTo>
                  <a:lnTo>
                    <a:pt x="2140" y="204"/>
                  </a:lnTo>
                  <a:lnTo>
                    <a:pt x="2011" y="130"/>
                  </a:lnTo>
                  <a:lnTo>
                    <a:pt x="1882" y="75"/>
                  </a:lnTo>
                  <a:lnTo>
                    <a:pt x="1753" y="38"/>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2" name="Google Shape;1672;p8"/>
            <p:cNvSpPr/>
            <p:nvPr/>
          </p:nvSpPr>
          <p:spPr>
            <a:xfrm>
              <a:off x="5338275" y="830900"/>
              <a:ext cx="70100" cy="70100"/>
            </a:xfrm>
            <a:custGeom>
              <a:avLst/>
              <a:gdLst/>
              <a:ahLst/>
              <a:cxnLst/>
              <a:rect l="l" t="t" r="r" b="b"/>
              <a:pathLst>
                <a:path w="2804" h="2804" extrusionOk="0">
                  <a:moveTo>
                    <a:pt x="1218" y="1"/>
                  </a:moveTo>
                  <a:lnTo>
                    <a:pt x="1089" y="37"/>
                  </a:lnTo>
                  <a:lnTo>
                    <a:pt x="959" y="74"/>
                  </a:lnTo>
                  <a:lnTo>
                    <a:pt x="830" y="111"/>
                  </a:lnTo>
                  <a:lnTo>
                    <a:pt x="701" y="166"/>
                  </a:lnTo>
                  <a:lnTo>
                    <a:pt x="591" y="240"/>
                  </a:lnTo>
                  <a:lnTo>
                    <a:pt x="498" y="314"/>
                  </a:lnTo>
                  <a:lnTo>
                    <a:pt x="388" y="406"/>
                  </a:lnTo>
                  <a:lnTo>
                    <a:pt x="314" y="498"/>
                  </a:lnTo>
                  <a:lnTo>
                    <a:pt x="240" y="609"/>
                  </a:lnTo>
                  <a:lnTo>
                    <a:pt x="167" y="720"/>
                  </a:lnTo>
                  <a:lnTo>
                    <a:pt x="111" y="849"/>
                  </a:lnTo>
                  <a:lnTo>
                    <a:pt x="56" y="978"/>
                  </a:lnTo>
                  <a:lnTo>
                    <a:pt x="38" y="1107"/>
                  </a:lnTo>
                  <a:lnTo>
                    <a:pt x="1" y="1236"/>
                  </a:lnTo>
                  <a:lnTo>
                    <a:pt x="1" y="1383"/>
                  </a:lnTo>
                  <a:lnTo>
                    <a:pt x="1" y="1531"/>
                  </a:lnTo>
                  <a:lnTo>
                    <a:pt x="19" y="1678"/>
                  </a:lnTo>
                  <a:lnTo>
                    <a:pt x="56" y="1807"/>
                  </a:lnTo>
                  <a:lnTo>
                    <a:pt x="111" y="1937"/>
                  </a:lnTo>
                  <a:lnTo>
                    <a:pt x="167" y="2066"/>
                  </a:lnTo>
                  <a:lnTo>
                    <a:pt x="240" y="2195"/>
                  </a:lnTo>
                  <a:lnTo>
                    <a:pt x="314" y="2287"/>
                  </a:lnTo>
                  <a:lnTo>
                    <a:pt x="406" y="2397"/>
                  </a:lnTo>
                  <a:lnTo>
                    <a:pt x="498" y="2490"/>
                  </a:lnTo>
                  <a:lnTo>
                    <a:pt x="609" y="2563"/>
                  </a:lnTo>
                  <a:lnTo>
                    <a:pt x="720" y="2637"/>
                  </a:lnTo>
                  <a:lnTo>
                    <a:pt x="849" y="2692"/>
                  </a:lnTo>
                  <a:lnTo>
                    <a:pt x="978" y="2729"/>
                  </a:lnTo>
                  <a:lnTo>
                    <a:pt x="1107" y="2766"/>
                  </a:lnTo>
                  <a:lnTo>
                    <a:pt x="1254" y="2785"/>
                  </a:lnTo>
                  <a:lnTo>
                    <a:pt x="1402" y="2803"/>
                  </a:lnTo>
                  <a:lnTo>
                    <a:pt x="1549" y="2785"/>
                  </a:lnTo>
                  <a:lnTo>
                    <a:pt x="1697" y="2766"/>
                  </a:lnTo>
                  <a:lnTo>
                    <a:pt x="1826" y="2729"/>
                  </a:lnTo>
                  <a:lnTo>
                    <a:pt x="1955" y="2692"/>
                  </a:lnTo>
                  <a:lnTo>
                    <a:pt x="2084" y="2637"/>
                  </a:lnTo>
                  <a:lnTo>
                    <a:pt x="2195" y="2563"/>
                  </a:lnTo>
                  <a:lnTo>
                    <a:pt x="2305" y="2471"/>
                  </a:lnTo>
                  <a:lnTo>
                    <a:pt x="2398" y="2379"/>
                  </a:lnTo>
                  <a:lnTo>
                    <a:pt x="2490" y="2287"/>
                  </a:lnTo>
                  <a:lnTo>
                    <a:pt x="2564" y="2176"/>
                  </a:lnTo>
                  <a:lnTo>
                    <a:pt x="2637" y="2066"/>
                  </a:lnTo>
                  <a:lnTo>
                    <a:pt x="2693" y="1937"/>
                  </a:lnTo>
                  <a:lnTo>
                    <a:pt x="2748" y="1807"/>
                  </a:lnTo>
                  <a:lnTo>
                    <a:pt x="2766" y="1678"/>
                  </a:lnTo>
                  <a:lnTo>
                    <a:pt x="2785" y="1531"/>
                  </a:lnTo>
                  <a:lnTo>
                    <a:pt x="2803" y="1383"/>
                  </a:lnTo>
                  <a:lnTo>
                    <a:pt x="2785" y="1236"/>
                  </a:lnTo>
                  <a:lnTo>
                    <a:pt x="2766" y="1088"/>
                  </a:lnTo>
                  <a:lnTo>
                    <a:pt x="2730" y="959"/>
                  </a:lnTo>
                  <a:lnTo>
                    <a:pt x="2693" y="830"/>
                  </a:lnTo>
                  <a:lnTo>
                    <a:pt x="2619" y="701"/>
                  </a:lnTo>
                  <a:lnTo>
                    <a:pt x="2545" y="591"/>
                  </a:lnTo>
                  <a:lnTo>
                    <a:pt x="2471" y="480"/>
                  </a:lnTo>
                  <a:lnTo>
                    <a:pt x="2379" y="388"/>
                  </a:lnTo>
                  <a:lnTo>
                    <a:pt x="2287" y="296"/>
                  </a:lnTo>
                  <a:lnTo>
                    <a:pt x="2176" y="222"/>
                  </a:lnTo>
                  <a:lnTo>
                    <a:pt x="2047" y="148"/>
                  </a:lnTo>
                  <a:lnTo>
                    <a:pt x="1937" y="93"/>
                  </a:lnTo>
                  <a:lnTo>
                    <a:pt x="1789" y="56"/>
                  </a:lnTo>
                  <a:lnTo>
                    <a:pt x="1660"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3" name="Google Shape;1673;p8"/>
            <p:cNvSpPr/>
            <p:nvPr/>
          </p:nvSpPr>
          <p:spPr>
            <a:xfrm>
              <a:off x="5104125" y="297125"/>
              <a:ext cx="70075" cy="70075"/>
            </a:xfrm>
            <a:custGeom>
              <a:avLst/>
              <a:gdLst/>
              <a:ahLst/>
              <a:cxnLst/>
              <a:rect l="l" t="t" r="r" b="b"/>
              <a:pathLst>
                <a:path w="2803" h="2803" extrusionOk="0">
                  <a:moveTo>
                    <a:pt x="1291" y="0"/>
                  </a:moveTo>
                  <a:lnTo>
                    <a:pt x="1143" y="19"/>
                  </a:lnTo>
                  <a:lnTo>
                    <a:pt x="996" y="55"/>
                  </a:lnTo>
                  <a:lnTo>
                    <a:pt x="867" y="92"/>
                  </a:lnTo>
                  <a:lnTo>
                    <a:pt x="756" y="148"/>
                  </a:lnTo>
                  <a:lnTo>
                    <a:pt x="627" y="221"/>
                  </a:lnTo>
                  <a:lnTo>
                    <a:pt x="516" y="295"/>
                  </a:lnTo>
                  <a:lnTo>
                    <a:pt x="424" y="387"/>
                  </a:lnTo>
                  <a:lnTo>
                    <a:pt x="332" y="479"/>
                  </a:lnTo>
                  <a:lnTo>
                    <a:pt x="258" y="590"/>
                  </a:lnTo>
                  <a:lnTo>
                    <a:pt x="184" y="701"/>
                  </a:lnTo>
                  <a:lnTo>
                    <a:pt x="111" y="830"/>
                  </a:lnTo>
                  <a:lnTo>
                    <a:pt x="74" y="959"/>
                  </a:lnTo>
                  <a:lnTo>
                    <a:pt x="37" y="1088"/>
                  </a:lnTo>
                  <a:lnTo>
                    <a:pt x="19" y="1235"/>
                  </a:lnTo>
                  <a:lnTo>
                    <a:pt x="0" y="1383"/>
                  </a:lnTo>
                  <a:lnTo>
                    <a:pt x="0" y="1530"/>
                  </a:lnTo>
                  <a:lnTo>
                    <a:pt x="19" y="1660"/>
                  </a:lnTo>
                  <a:lnTo>
                    <a:pt x="55" y="1807"/>
                  </a:lnTo>
                  <a:lnTo>
                    <a:pt x="92" y="1936"/>
                  </a:lnTo>
                  <a:lnTo>
                    <a:pt x="148" y="2065"/>
                  </a:lnTo>
                  <a:lnTo>
                    <a:pt x="221" y="2176"/>
                  </a:lnTo>
                  <a:lnTo>
                    <a:pt x="295" y="2286"/>
                  </a:lnTo>
                  <a:lnTo>
                    <a:pt x="387" y="2379"/>
                  </a:lnTo>
                  <a:lnTo>
                    <a:pt x="479" y="2471"/>
                  </a:lnTo>
                  <a:lnTo>
                    <a:pt x="590" y="2563"/>
                  </a:lnTo>
                  <a:lnTo>
                    <a:pt x="701" y="2637"/>
                  </a:lnTo>
                  <a:lnTo>
                    <a:pt x="830" y="2692"/>
                  </a:lnTo>
                  <a:lnTo>
                    <a:pt x="959" y="2729"/>
                  </a:lnTo>
                  <a:lnTo>
                    <a:pt x="1088" y="2766"/>
                  </a:lnTo>
                  <a:lnTo>
                    <a:pt x="1235" y="2803"/>
                  </a:lnTo>
                  <a:lnTo>
                    <a:pt x="1530" y="2803"/>
                  </a:lnTo>
                  <a:lnTo>
                    <a:pt x="1678" y="2784"/>
                  </a:lnTo>
                  <a:lnTo>
                    <a:pt x="1807" y="2747"/>
                  </a:lnTo>
                  <a:lnTo>
                    <a:pt x="1936" y="2711"/>
                  </a:lnTo>
                  <a:lnTo>
                    <a:pt x="2065" y="2655"/>
                  </a:lnTo>
                  <a:lnTo>
                    <a:pt x="2176" y="2581"/>
                  </a:lnTo>
                  <a:lnTo>
                    <a:pt x="2286" y="2508"/>
                  </a:lnTo>
                  <a:lnTo>
                    <a:pt x="2397" y="2415"/>
                  </a:lnTo>
                  <a:lnTo>
                    <a:pt x="2471" y="2323"/>
                  </a:lnTo>
                  <a:lnTo>
                    <a:pt x="2563" y="2213"/>
                  </a:lnTo>
                  <a:lnTo>
                    <a:pt x="2637" y="2102"/>
                  </a:lnTo>
                  <a:lnTo>
                    <a:pt x="2692" y="1973"/>
                  </a:lnTo>
                  <a:lnTo>
                    <a:pt x="2747" y="1844"/>
                  </a:lnTo>
                  <a:lnTo>
                    <a:pt x="2784" y="1715"/>
                  </a:lnTo>
                  <a:lnTo>
                    <a:pt x="2803" y="1567"/>
                  </a:lnTo>
                  <a:lnTo>
                    <a:pt x="2803" y="1420"/>
                  </a:lnTo>
                  <a:lnTo>
                    <a:pt x="2803" y="1272"/>
                  </a:lnTo>
                  <a:lnTo>
                    <a:pt x="2784" y="1143"/>
                  </a:lnTo>
                  <a:lnTo>
                    <a:pt x="2747" y="996"/>
                  </a:lnTo>
                  <a:lnTo>
                    <a:pt x="2710" y="867"/>
                  </a:lnTo>
                  <a:lnTo>
                    <a:pt x="2655" y="738"/>
                  </a:lnTo>
                  <a:lnTo>
                    <a:pt x="2581" y="627"/>
                  </a:lnTo>
                  <a:lnTo>
                    <a:pt x="2508" y="516"/>
                  </a:lnTo>
                  <a:lnTo>
                    <a:pt x="2415" y="424"/>
                  </a:lnTo>
                  <a:lnTo>
                    <a:pt x="2323" y="332"/>
                  </a:lnTo>
                  <a:lnTo>
                    <a:pt x="2213" y="240"/>
                  </a:lnTo>
                  <a:lnTo>
                    <a:pt x="2102" y="184"/>
                  </a:lnTo>
                  <a:lnTo>
                    <a:pt x="1991" y="111"/>
                  </a:lnTo>
                  <a:lnTo>
                    <a:pt x="1862" y="74"/>
                  </a:lnTo>
                  <a:lnTo>
                    <a:pt x="1715" y="37"/>
                  </a:lnTo>
                  <a:lnTo>
                    <a:pt x="15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4" name="Google Shape;1674;p8"/>
            <p:cNvSpPr/>
            <p:nvPr/>
          </p:nvSpPr>
          <p:spPr>
            <a:xfrm>
              <a:off x="5155275" y="470900"/>
              <a:ext cx="70550" cy="70550"/>
            </a:xfrm>
            <a:custGeom>
              <a:avLst/>
              <a:gdLst/>
              <a:ahLst/>
              <a:cxnLst/>
              <a:rect l="l" t="t" r="r" b="b"/>
              <a:pathLst>
                <a:path w="2822" h="2822" extrusionOk="0">
                  <a:moveTo>
                    <a:pt x="1439" y="0"/>
                  </a:moveTo>
                  <a:lnTo>
                    <a:pt x="1291" y="19"/>
                  </a:lnTo>
                  <a:lnTo>
                    <a:pt x="1144" y="37"/>
                  </a:lnTo>
                  <a:lnTo>
                    <a:pt x="1015" y="56"/>
                  </a:lnTo>
                  <a:lnTo>
                    <a:pt x="886" y="111"/>
                  </a:lnTo>
                  <a:lnTo>
                    <a:pt x="757" y="166"/>
                  </a:lnTo>
                  <a:lnTo>
                    <a:pt x="646" y="222"/>
                  </a:lnTo>
                  <a:lnTo>
                    <a:pt x="535" y="314"/>
                  </a:lnTo>
                  <a:lnTo>
                    <a:pt x="425" y="387"/>
                  </a:lnTo>
                  <a:lnTo>
                    <a:pt x="333" y="498"/>
                  </a:lnTo>
                  <a:lnTo>
                    <a:pt x="259" y="590"/>
                  </a:lnTo>
                  <a:lnTo>
                    <a:pt x="185" y="719"/>
                  </a:lnTo>
                  <a:lnTo>
                    <a:pt x="130" y="830"/>
                  </a:lnTo>
                  <a:lnTo>
                    <a:pt x="74" y="959"/>
                  </a:lnTo>
                  <a:lnTo>
                    <a:pt x="38" y="1107"/>
                  </a:lnTo>
                  <a:lnTo>
                    <a:pt x="19" y="1236"/>
                  </a:lnTo>
                  <a:lnTo>
                    <a:pt x="1" y="1383"/>
                  </a:lnTo>
                  <a:lnTo>
                    <a:pt x="1" y="1531"/>
                  </a:lnTo>
                  <a:lnTo>
                    <a:pt x="19" y="1678"/>
                  </a:lnTo>
                  <a:lnTo>
                    <a:pt x="56" y="1807"/>
                  </a:lnTo>
                  <a:lnTo>
                    <a:pt x="111" y="1955"/>
                  </a:lnTo>
                  <a:lnTo>
                    <a:pt x="167" y="2065"/>
                  </a:lnTo>
                  <a:lnTo>
                    <a:pt x="222" y="2194"/>
                  </a:lnTo>
                  <a:lnTo>
                    <a:pt x="314" y="2305"/>
                  </a:lnTo>
                  <a:lnTo>
                    <a:pt x="388" y="2397"/>
                  </a:lnTo>
                  <a:lnTo>
                    <a:pt x="499" y="2489"/>
                  </a:lnTo>
                  <a:lnTo>
                    <a:pt x="591" y="2582"/>
                  </a:lnTo>
                  <a:lnTo>
                    <a:pt x="720" y="2637"/>
                  </a:lnTo>
                  <a:lnTo>
                    <a:pt x="830" y="2711"/>
                  </a:lnTo>
                  <a:lnTo>
                    <a:pt x="960" y="2748"/>
                  </a:lnTo>
                  <a:lnTo>
                    <a:pt x="1107" y="2784"/>
                  </a:lnTo>
                  <a:lnTo>
                    <a:pt x="1236" y="2821"/>
                  </a:lnTo>
                  <a:lnTo>
                    <a:pt x="1531" y="2821"/>
                  </a:lnTo>
                  <a:lnTo>
                    <a:pt x="1679" y="2803"/>
                  </a:lnTo>
                  <a:lnTo>
                    <a:pt x="1808" y="2766"/>
                  </a:lnTo>
                  <a:lnTo>
                    <a:pt x="1937" y="2729"/>
                  </a:lnTo>
                  <a:lnTo>
                    <a:pt x="2066" y="2674"/>
                  </a:lnTo>
                  <a:lnTo>
                    <a:pt x="2195" y="2600"/>
                  </a:lnTo>
                  <a:lnTo>
                    <a:pt x="2305" y="2526"/>
                  </a:lnTo>
                  <a:lnTo>
                    <a:pt x="2398" y="2434"/>
                  </a:lnTo>
                  <a:lnTo>
                    <a:pt x="2490" y="2342"/>
                  </a:lnTo>
                  <a:lnTo>
                    <a:pt x="2582" y="2231"/>
                  </a:lnTo>
                  <a:lnTo>
                    <a:pt x="2637" y="2121"/>
                  </a:lnTo>
                  <a:lnTo>
                    <a:pt x="2711" y="1992"/>
                  </a:lnTo>
                  <a:lnTo>
                    <a:pt x="2748" y="1863"/>
                  </a:lnTo>
                  <a:lnTo>
                    <a:pt x="2785" y="1733"/>
                  </a:lnTo>
                  <a:lnTo>
                    <a:pt x="2822" y="1586"/>
                  </a:lnTo>
                  <a:lnTo>
                    <a:pt x="2822" y="1438"/>
                  </a:lnTo>
                  <a:lnTo>
                    <a:pt x="2822" y="1291"/>
                  </a:lnTo>
                  <a:lnTo>
                    <a:pt x="2803" y="1143"/>
                  </a:lnTo>
                  <a:lnTo>
                    <a:pt x="2766" y="1014"/>
                  </a:lnTo>
                  <a:lnTo>
                    <a:pt x="2730" y="885"/>
                  </a:lnTo>
                  <a:lnTo>
                    <a:pt x="2674" y="756"/>
                  </a:lnTo>
                  <a:lnTo>
                    <a:pt x="2600" y="646"/>
                  </a:lnTo>
                  <a:lnTo>
                    <a:pt x="2527" y="535"/>
                  </a:lnTo>
                  <a:lnTo>
                    <a:pt x="2435" y="424"/>
                  </a:lnTo>
                  <a:lnTo>
                    <a:pt x="2342" y="332"/>
                  </a:lnTo>
                  <a:lnTo>
                    <a:pt x="2232"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5" name="Google Shape;1675;p8"/>
            <p:cNvSpPr/>
            <p:nvPr/>
          </p:nvSpPr>
          <p:spPr>
            <a:xfrm>
              <a:off x="6317350" y="1330125"/>
              <a:ext cx="69625" cy="70075"/>
            </a:xfrm>
            <a:custGeom>
              <a:avLst/>
              <a:gdLst/>
              <a:ahLst/>
              <a:cxnLst/>
              <a:rect l="l" t="t" r="r" b="b"/>
              <a:pathLst>
                <a:path w="2785" h="2803" extrusionOk="0">
                  <a:moveTo>
                    <a:pt x="1438" y="0"/>
                  </a:moveTo>
                  <a:lnTo>
                    <a:pt x="1291" y="19"/>
                  </a:lnTo>
                  <a:lnTo>
                    <a:pt x="1143" y="19"/>
                  </a:lnTo>
                  <a:lnTo>
                    <a:pt x="1014" y="55"/>
                  </a:lnTo>
                  <a:lnTo>
                    <a:pt x="885" y="92"/>
                  </a:lnTo>
                  <a:lnTo>
                    <a:pt x="756" y="148"/>
                  </a:lnTo>
                  <a:lnTo>
                    <a:pt x="627" y="221"/>
                  </a:lnTo>
                  <a:lnTo>
                    <a:pt x="517" y="295"/>
                  </a:lnTo>
                  <a:lnTo>
                    <a:pt x="424" y="387"/>
                  </a:lnTo>
                  <a:lnTo>
                    <a:pt x="332" y="479"/>
                  </a:lnTo>
                  <a:lnTo>
                    <a:pt x="240" y="590"/>
                  </a:lnTo>
                  <a:lnTo>
                    <a:pt x="166" y="701"/>
                  </a:lnTo>
                  <a:lnTo>
                    <a:pt x="111" y="811"/>
                  </a:lnTo>
                  <a:lnTo>
                    <a:pt x="56" y="940"/>
                  </a:lnTo>
                  <a:lnTo>
                    <a:pt x="19" y="1088"/>
                  </a:lnTo>
                  <a:lnTo>
                    <a:pt x="0" y="1217"/>
                  </a:lnTo>
                  <a:lnTo>
                    <a:pt x="0" y="1364"/>
                  </a:lnTo>
                  <a:lnTo>
                    <a:pt x="0" y="1512"/>
                  </a:lnTo>
                  <a:lnTo>
                    <a:pt x="19" y="1660"/>
                  </a:lnTo>
                  <a:lnTo>
                    <a:pt x="37" y="1807"/>
                  </a:lnTo>
                  <a:lnTo>
                    <a:pt x="92" y="1936"/>
                  </a:lnTo>
                  <a:lnTo>
                    <a:pt x="148" y="2047"/>
                  </a:lnTo>
                  <a:lnTo>
                    <a:pt x="203" y="2176"/>
                  </a:lnTo>
                  <a:lnTo>
                    <a:pt x="295" y="2286"/>
                  </a:lnTo>
                  <a:lnTo>
                    <a:pt x="369" y="2379"/>
                  </a:lnTo>
                  <a:lnTo>
                    <a:pt x="480" y="2471"/>
                  </a:lnTo>
                  <a:lnTo>
                    <a:pt x="572" y="2563"/>
                  </a:lnTo>
                  <a:lnTo>
                    <a:pt x="701" y="2637"/>
                  </a:lnTo>
                  <a:lnTo>
                    <a:pt x="812" y="2692"/>
                  </a:lnTo>
                  <a:lnTo>
                    <a:pt x="941" y="2729"/>
                  </a:lnTo>
                  <a:lnTo>
                    <a:pt x="1088" y="2766"/>
                  </a:lnTo>
                  <a:lnTo>
                    <a:pt x="1217" y="2803"/>
                  </a:lnTo>
                  <a:lnTo>
                    <a:pt x="1512" y="2803"/>
                  </a:lnTo>
                  <a:lnTo>
                    <a:pt x="1660" y="2784"/>
                  </a:lnTo>
                  <a:lnTo>
                    <a:pt x="1789" y="2747"/>
                  </a:lnTo>
                  <a:lnTo>
                    <a:pt x="1936" y="2710"/>
                  </a:lnTo>
                  <a:lnTo>
                    <a:pt x="2047" y="2655"/>
                  </a:lnTo>
                  <a:lnTo>
                    <a:pt x="2176" y="2581"/>
                  </a:lnTo>
                  <a:lnTo>
                    <a:pt x="2268" y="2508"/>
                  </a:lnTo>
                  <a:lnTo>
                    <a:pt x="2379" y="2415"/>
                  </a:lnTo>
                  <a:lnTo>
                    <a:pt x="2471" y="2323"/>
                  </a:lnTo>
                  <a:lnTo>
                    <a:pt x="2545" y="2213"/>
                  </a:lnTo>
                  <a:lnTo>
                    <a:pt x="2618" y="2084"/>
                  </a:lnTo>
                  <a:lnTo>
                    <a:pt x="2674" y="1973"/>
                  </a:lnTo>
                  <a:lnTo>
                    <a:pt x="2729" y="1844"/>
                  </a:lnTo>
                  <a:lnTo>
                    <a:pt x="2766" y="1696"/>
                  </a:lnTo>
                  <a:lnTo>
                    <a:pt x="2784" y="1567"/>
                  </a:lnTo>
                  <a:lnTo>
                    <a:pt x="2784" y="1420"/>
                  </a:lnTo>
                  <a:lnTo>
                    <a:pt x="2784" y="1272"/>
                  </a:lnTo>
                  <a:lnTo>
                    <a:pt x="2766" y="1125"/>
                  </a:lnTo>
                  <a:lnTo>
                    <a:pt x="2729" y="996"/>
                  </a:lnTo>
                  <a:lnTo>
                    <a:pt x="2692" y="867"/>
                  </a:lnTo>
                  <a:lnTo>
                    <a:pt x="2637" y="756"/>
                  </a:lnTo>
                  <a:lnTo>
                    <a:pt x="2563" y="627"/>
                  </a:lnTo>
                  <a:lnTo>
                    <a:pt x="2489" y="535"/>
                  </a:lnTo>
                  <a:lnTo>
                    <a:pt x="2397" y="424"/>
                  </a:lnTo>
                  <a:lnTo>
                    <a:pt x="2305" y="332"/>
                  </a:lnTo>
                  <a:lnTo>
                    <a:pt x="2213" y="258"/>
                  </a:lnTo>
                  <a:lnTo>
                    <a:pt x="2102" y="184"/>
                  </a:lnTo>
                  <a:lnTo>
                    <a:pt x="1973" y="129"/>
                  </a:lnTo>
                  <a:lnTo>
                    <a:pt x="1844" y="74"/>
                  </a:lnTo>
                  <a:lnTo>
                    <a:pt x="1715" y="37"/>
                  </a:lnTo>
                  <a:lnTo>
                    <a:pt x="1586"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6" name="Google Shape;1676;p8"/>
            <p:cNvSpPr/>
            <p:nvPr/>
          </p:nvSpPr>
          <p:spPr>
            <a:xfrm>
              <a:off x="6237150" y="1315825"/>
              <a:ext cx="70075" cy="70550"/>
            </a:xfrm>
            <a:custGeom>
              <a:avLst/>
              <a:gdLst/>
              <a:ahLst/>
              <a:cxnLst/>
              <a:rect l="l" t="t" r="r" b="b"/>
              <a:pathLst>
                <a:path w="2803" h="2822" extrusionOk="0">
                  <a:moveTo>
                    <a:pt x="1272" y="0"/>
                  </a:moveTo>
                  <a:lnTo>
                    <a:pt x="1125" y="19"/>
                  </a:lnTo>
                  <a:lnTo>
                    <a:pt x="977" y="56"/>
                  </a:lnTo>
                  <a:lnTo>
                    <a:pt x="848" y="111"/>
                  </a:lnTo>
                  <a:lnTo>
                    <a:pt x="738" y="166"/>
                  </a:lnTo>
                  <a:lnTo>
                    <a:pt x="608" y="222"/>
                  </a:lnTo>
                  <a:lnTo>
                    <a:pt x="498" y="314"/>
                  </a:lnTo>
                  <a:lnTo>
                    <a:pt x="406" y="406"/>
                  </a:lnTo>
                  <a:lnTo>
                    <a:pt x="313" y="498"/>
                  </a:lnTo>
                  <a:lnTo>
                    <a:pt x="240" y="609"/>
                  </a:lnTo>
                  <a:lnTo>
                    <a:pt x="166" y="720"/>
                  </a:lnTo>
                  <a:lnTo>
                    <a:pt x="111" y="849"/>
                  </a:lnTo>
                  <a:lnTo>
                    <a:pt x="55" y="978"/>
                  </a:lnTo>
                  <a:lnTo>
                    <a:pt x="18" y="1107"/>
                  </a:lnTo>
                  <a:lnTo>
                    <a:pt x="0" y="1254"/>
                  </a:lnTo>
                  <a:lnTo>
                    <a:pt x="0" y="1402"/>
                  </a:lnTo>
                  <a:lnTo>
                    <a:pt x="0" y="1549"/>
                  </a:lnTo>
                  <a:lnTo>
                    <a:pt x="18" y="1678"/>
                  </a:lnTo>
                  <a:lnTo>
                    <a:pt x="55" y="1826"/>
                  </a:lnTo>
                  <a:lnTo>
                    <a:pt x="92" y="1955"/>
                  </a:lnTo>
                  <a:lnTo>
                    <a:pt x="148" y="2084"/>
                  </a:lnTo>
                  <a:lnTo>
                    <a:pt x="221" y="2195"/>
                  </a:lnTo>
                  <a:lnTo>
                    <a:pt x="295" y="2305"/>
                  </a:lnTo>
                  <a:lnTo>
                    <a:pt x="387" y="2397"/>
                  </a:lnTo>
                  <a:lnTo>
                    <a:pt x="498" y="2490"/>
                  </a:lnTo>
                  <a:lnTo>
                    <a:pt x="608" y="2582"/>
                  </a:lnTo>
                  <a:lnTo>
                    <a:pt x="719" y="2637"/>
                  </a:lnTo>
                  <a:lnTo>
                    <a:pt x="848" y="2711"/>
                  </a:lnTo>
                  <a:lnTo>
                    <a:pt x="977" y="2748"/>
                  </a:lnTo>
                  <a:lnTo>
                    <a:pt x="1106" y="2785"/>
                  </a:lnTo>
                  <a:lnTo>
                    <a:pt x="1254" y="2803"/>
                  </a:lnTo>
                  <a:lnTo>
                    <a:pt x="1401" y="2822"/>
                  </a:lnTo>
                  <a:lnTo>
                    <a:pt x="1549" y="2803"/>
                  </a:lnTo>
                  <a:lnTo>
                    <a:pt x="1678" y="2785"/>
                  </a:lnTo>
                  <a:lnTo>
                    <a:pt x="1825" y="2748"/>
                  </a:lnTo>
                  <a:lnTo>
                    <a:pt x="1954" y="2711"/>
                  </a:lnTo>
                  <a:lnTo>
                    <a:pt x="2065" y="2656"/>
                  </a:lnTo>
                  <a:lnTo>
                    <a:pt x="2194" y="2582"/>
                  </a:lnTo>
                  <a:lnTo>
                    <a:pt x="2305" y="2508"/>
                  </a:lnTo>
                  <a:lnTo>
                    <a:pt x="2397" y="2416"/>
                  </a:lnTo>
                  <a:lnTo>
                    <a:pt x="2489" y="2324"/>
                  </a:lnTo>
                  <a:lnTo>
                    <a:pt x="2563" y="2213"/>
                  </a:lnTo>
                  <a:lnTo>
                    <a:pt x="2637" y="2102"/>
                  </a:lnTo>
                  <a:lnTo>
                    <a:pt x="2692" y="1973"/>
                  </a:lnTo>
                  <a:lnTo>
                    <a:pt x="2747" y="1844"/>
                  </a:lnTo>
                  <a:lnTo>
                    <a:pt x="2784" y="1697"/>
                  </a:lnTo>
                  <a:lnTo>
                    <a:pt x="2803" y="1568"/>
                  </a:lnTo>
                  <a:lnTo>
                    <a:pt x="2803" y="1420"/>
                  </a:lnTo>
                  <a:lnTo>
                    <a:pt x="2803" y="1273"/>
                  </a:lnTo>
                  <a:lnTo>
                    <a:pt x="2784" y="1125"/>
                  </a:lnTo>
                  <a:lnTo>
                    <a:pt x="2747" y="996"/>
                  </a:lnTo>
                  <a:lnTo>
                    <a:pt x="2710" y="867"/>
                  </a:lnTo>
                  <a:lnTo>
                    <a:pt x="2655" y="738"/>
                  </a:lnTo>
                  <a:lnTo>
                    <a:pt x="2581" y="627"/>
                  </a:lnTo>
                  <a:lnTo>
                    <a:pt x="2508" y="517"/>
                  </a:lnTo>
                  <a:lnTo>
                    <a:pt x="2415" y="406"/>
                  </a:lnTo>
                  <a:lnTo>
                    <a:pt x="2305" y="314"/>
                  </a:lnTo>
                  <a:lnTo>
                    <a:pt x="2213" y="240"/>
                  </a:lnTo>
                  <a:lnTo>
                    <a:pt x="2084" y="166"/>
                  </a:lnTo>
                  <a:lnTo>
                    <a:pt x="1973" y="111"/>
                  </a:lnTo>
                  <a:lnTo>
                    <a:pt x="1844" y="56"/>
                  </a:lnTo>
                  <a:lnTo>
                    <a:pt x="1696"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7" name="Google Shape;1677;p8"/>
            <p:cNvSpPr/>
            <p:nvPr/>
          </p:nvSpPr>
          <p:spPr>
            <a:xfrm>
              <a:off x="6156925" y="1301525"/>
              <a:ext cx="70550" cy="70550"/>
            </a:xfrm>
            <a:custGeom>
              <a:avLst/>
              <a:gdLst/>
              <a:ahLst/>
              <a:cxnLst/>
              <a:rect l="l" t="t" r="r" b="b"/>
              <a:pathLst>
                <a:path w="2822" h="2822" extrusionOk="0">
                  <a:moveTo>
                    <a:pt x="1273" y="1"/>
                  </a:moveTo>
                  <a:lnTo>
                    <a:pt x="1144" y="19"/>
                  </a:lnTo>
                  <a:lnTo>
                    <a:pt x="996" y="56"/>
                  </a:lnTo>
                  <a:lnTo>
                    <a:pt x="867" y="112"/>
                  </a:lnTo>
                  <a:lnTo>
                    <a:pt x="738" y="167"/>
                  </a:lnTo>
                  <a:lnTo>
                    <a:pt x="628" y="222"/>
                  </a:lnTo>
                  <a:lnTo>
                    <a:pt x="517" y="314"/>
                  </a:lnTo>
                  <a:lnTo>
                    <a:pt x="425" y="388"/>
                  </a:lnTo>
                  <a:lnTo>
                    <a:pt x="333" y="499"/>
                  </a:lnTo>
                  <a:lnTo>
                    <a:pt x="240" y="609"/>
                  </a:lnTo>
                  <a:lnTo>
                    <a:pt x="185" y="720"/>
                  </a:lnTo>
                  <a:lnTo>
                    <a:pt x="111" y="849"/>
                  </a:lnTo>
                  <a:lnTo>
                    <a:pt x="75" y="978"/>
                  </a:lnTo>
                  <a:lnTo>
                    <a:pt x="38" y="1107"/>
                  </a:lnTo>
                  <a:lnTo>
                    <a:pt x="19" y="1255"/>
                  </a:lnTo>
                  <a:lnTo>
                    <a:pt x="1" y="1402"/>
                  </a:lnTo>
                  <a:lnTo>
                    <a:pt x="19" y="1550"/>
                  </a:lnTo>
                  <a:lnTo>
                    <a:pt x="38" y="1679"/>
                  </a:lnTo>
                  <a:lnTo>
                    <a:pt x="56" y="1826"/>
                  </a:lnTo>
                  <a:lnTo>
                    <a:pt x="111" y="1955"/>
                  </a:lnTo>
                  <a:lnTo>
                    <a:pt x="167" y="2084"/>
                  </a:lnTo>
                  <a:lnTo>
                    <a:pt x="240" y="2195"/>
                  </a:lnTo>
                  <a:lnTo>
                    <a:pt x="314" y="2306"/>
                  </a:lnTo>
                  <a:lnTo>
                    <a:pt x="406" y="2398"/>
                  </a:lnTo>
                  <a:lnTo>
                    <a:pt x="499" y="2490"/>
                  </a:lnTo>
                  <a:lnTo>
                    <a:pt x="609" y="2582"/>
                  </a:lnTo>
                  <a:lnTo>
                    <a:pt x="720" y="2638"/>
                  </a:lnTo>
                  <a:lnTo>
                    <a:pt x="849" y="2711"/>
                  </a:lnTo>
                  <a:lnTo>
                    <a:pt x="978" y="2748"/>
                  </a:lnTo>
                  <a:lnTo>
                    <a:pt x="1107" y="2785"/>
                  </a:lnTo>
                  <a:lnTo>
                    <a:pt x="1255" y="2804"/>
                  </a:lnTo>
                  <a:lnTo>
                    <a:pt x="1402" y="2822"/>
                  </a:lnTo>
                  <a:lnTo>
                    <a:pt x="1550" y="2804"/>
                  </a:lnTo>
                  <a:lnTo>
                    <a:pt x="1697" y="2785"/>
                  </a:lnTo>
                  <a:lnTo>
                    <a:pt x="1826" y="2767"/>
                  </a:lnTo>
                  <a:lnTo>
                    <a:pt x="1955" y="2711"/>
                  </a:lnTo>
                  <a:lnTo>
                    <a:pt x="2084" y="2656"/>
                  </a:lnTo>
                  <a:lnTo>
                    <a:pt x="2195" y="2582"/>
                  </a:lnTo>
                  <a:lnTo>
                    <a:pt x="2306" y="2508"/>
                  </a:lnTo>
                  <a:lnTo>
                    <a:pt x="2416" y="2416"/>
                  </a:lnTo>
                  <a:lnTo>
                    <a:pt x="2508" y="2324"/>
                  </a:lnTo>
                  <a:lnTo>
                    <a:pt x="2582" y="2213"/>
                  </a:lnTo>
                  <a:lnTo>
                    <a:pt x="2656" y="2103"/>
                  </a:lnTo>
                  <a:lnTo>
                    <a:pt x="2711" y="1974"/>
                  </a:lnTo>
                  <a:lnTo>
                    <a:pt x="2767" y="1845"/>
                  </a:lnTo>
                  <a:lnTo>
                    <a:pt x="2803" y="1716"/>
                  </a:lnTo>
                  <a:lnTo>
                    <a:pt x="2822" y="1568"/>
                  </a:lnTo>
                  <a:lnTo>
                    <a:pt x="2822" y="1421"/>
                  </a:lnTo>
                  <a:lnTo>
                    <a:pt x="2822" y="1273"/>
                  </a:lnTo>
                  <a:lnTo>
                    <a:pt x="2803" y="1126"/>
                  </a:lnTo>
                  <a:lnTo>
                    <a:pt x="2767" y="997"/>
                  </a:lnTo>
                  <a:lnTo>
                    <a:pt x="2730" y="867"/>
                  </a:lnTo>
                  <a:lnTo>
                    <a:pt x="2656" y="738"/>
                  </a:lnTo>
                  <a:lnTo>
                    <a:pt x="2601" y="628"/>
                  </a:lnTo>
                  <a:lnTo>
                    <a:pt x="2508" y="517"/>
                  </a:lnTo>
                  <a:lnTo>
                    <a:pt x="2435" y="407"/>
                  </a:lnTo>
                  <a:lnTo>
                    <a:pt x="2324" y="314"/>
                  </a:lnTo>
                  <a:lnTo>
                    <a:pt x="2213" y="241"/>
                  </a:lnTo>
                  <a:lnTo>
                    <a:pt x="2103" y="167"/>
                  </a:lnTo>
                  <a:lnTo>
                    <a:pt x="1974" y="112"/>
                  </a:lnTo>
                  <a:lnTo>
                    <a:pt x="1845" y="56"/>
                  </a:lnTo>
                  <a:lnTo>
                    <a:pt x="1716" y="38"/>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8" name="Google Shape;1678;p8"/>
            <p:cNvSpPr/>
            <p:nvPr/>
          </p:nvSpPr>
          <p:spPr>
            <a:xfrm>
              <a:off x="6077175" y="1287250"/>
              <a:ext cx="70575" cy="70550"/>
            </a:xfrm>
            <a:custGeom>
              <a:avLst/>
              <a:gdLst/>
              <a:ahLst/>
              <a:cxnLst/>
              <a:rect l="l" t="t" r="r" b="b"/>
              <a:pathLst>
                <a:path w="2823" h="2822" extrusionOk="0">
                  <a:moveTo>
                    <a:pt x="1255" y="0"/>
                  </a:moveTo>
                  <a:lnTo>
                    <a:pt x="1126" y="19"/>
                  </a:lnTo>
                  <a:lnTo>
                    <a:pt x="978" y="56"/>
                  </a:lnTo>
                  <a:lnTo>
                    <a:pt x="849" y="111"/>
                  </a:lnTo>
                  <a:lnTo>
                    <a:pt x="720" y="166"/>
                  </a:lnTo>
                  <a:lnTo>
                    <a:pt x="609" y="240"/>
                  </a:lnTo>
                  <a:lnTo>
                    <a:pt x="499" y="314"/>
                  </a:lnTo>
                  <a:lnTo>
                    <a:pt x="407" y="406"/>
                  </a:lnTo>
                  <a:lnTo>
                    <a:pt x="314" y="498"/>
                  </a:lnTo>
                  <a:lnTo>
                    <a:pt x="241" y="609"/>
                  </a:lnTo>
                  <a:lnTo>
                    <a:pt x="167" y="738"/>
                  </a:lnTo>
                  <a:lnTo>
                    <a:pt x="112" y="848"/>
                  </a:lnTo>
                  <a:lnTo>
                    <a:pt x="56" y="978"/>
                  </a:lnTo>
                  <a:lnTo>
                    <a:pt x="19" y="1125"/>
                  </a:lnTo>
                  <a:lnTo>
                    <a:pt x="1" y="1273"/>
                  </a:lnTo>
                  <a:lnTo>
                    <a:pt x="1" y="1402"/>
                  </a:lnTo>
                  <a:lnTo>
                    <a:pt x="1" y="1549"/>
                  </a:lnTo>
                  <a:lnTo>
                    <a:pt x="19" y="1697"/>
                  </a:lnTo>
                  <a:lnTo>
                    <a:pt x="56" y="1844"/>
                  </a:lnTo>
                  <a:lnTo>
                    <a:pt x="112" y="1973"/>
                  </a:lnTo>
                  <a:lnTo>
                    <a:pt x="167" y="2084"/>
                  </a:lnTo>
                  <a:lnTo>
                    <a:pt x="241" y="2213"/>
                  </a:lnTo>
                  <a:lnTo>
                    <a:pt x="314" y="2305"/>
                  </a:lnTo>
                  <a:lnTo>
                    <a:pt x="407" y="2416"/>
                  </a:lnTo>
                  <a:lnTo>
                    <a:pt x="499" y="2508"/>
                  </a:lnTo>
                  <a:lnTo>
                    <a:pt x="609" y="2582"/>
                  </a:lnTo>
                  <a:lnTo>
                    <a:pt x="739" y="2655"/>
                  </a:lnTo>
                  <a:lnTo>
                    <a:pt x="849" y="2711"/>
                  </a:lnTo>
                  <a:lnTo>
                    <a:pt x="978" y="2748"/>
                  </a:lnTo>
                  <a:lnTo>
                    <a:pt x="1126" y="2784"/>
                  </a:lnTo>
                  <a:lnTo>
                    <a:pt x="1273" y="2803"/>
                  </a:lnTo>
                  <a:lnTo>
                    <a:pt x="1402" y="2821"/>
                  </a:lnTo>
                  <a:lnTo>
                    <a:pt x="1550" y="2803"/>
                  </a:lnTo>
                  <a:lnTo>
                    <a:pt x="1697" y="2784"/>
                  </a:lnTo>
                  <a:lnTo>
                    <a:pt x="1845" y="2748"/>
                  </a:lnTo>
                  <a:lnTo>
                    <a:pt x="1974" y="2711"/>
                  </a:lnTo>
                  <a:lnTo>
                    <a:pt x="2085" y="2655"/>
                  </a:lnTo>
                  <a:lnTo>
                    <a:pt x="2214" y="2582"/>
                  </a:lnTo>
                  <a:lnTo>
                    <a:pt x="2306" y="2508"/>
                  </a:lnTo>
                  <a:lnTo>
                    <a:pt x="2416" y="2416"/>
                  </a:lnTo>
                  <a:lnTo>
                    <a:pt x="2509" y="2305"/>
                  </a:lnTo>
                  <a:lnTo>
                    <a:pt x="2582" y="2194"/>
                  </a:lnTo>
                  <a:lnTo>
                    <a:pt x="2656" y="2084"/>
                  </a:lnTo>
                  <a:lnTo>
                    <a:pt x="2711" y="1955"/>
                  </a:lnTo>
                  <a:lnTo>
                    <a:pt x="2748" y="1826"/>
                  </a:lnTo>
                  <a:lnTo>
                    <a:pt x="2785" y="1697"/>
                  </a:lnTo>
                  <a:lnTo>
                    <a:pt x="2804" y="1549"/>
                  </a:lnTo>
                  <a:lnTo>
                    <a:pt x="2822" y="1402"/>
                  </a:lnTo>
                  <a:lnTo>
                    <a:pt x="2804" y="1254"/>
                  </a:lnTo>
                  <a:lnTo>
                    <a:pt x="2785" y="1125"/>
                  </a:lnTo>
                  <a:lnTo>
                    <a:pt x="2748" y="978"/>
                  </a:lnTo>
                  <a:lnTo>
                    <a:pt x="2711" y="848"/>
                  </a:lnTo>
                  <a:lnTo>
                    <a:pt x="2656" y="719"/>
                  </a:lnTo>
                  <a:lnTo>
                    <a:pt x="2582" y="609"/>
                  </a:lnTo>
                  <a:lnTo>
                    <a:pt x="2509" y="498"/>
                  </a:lnTo>
                  <a:lnTo>
                    <a:pt x="2416" y="406"/>
                  </a:lnTo>
                  <a:lnTo>
                    <a:pt x="2306" y="314"/>
                  </a:lnTo>
                  <a:lnTo>
                    <a:pt x="2195" y="240"/>
                  </a:lnTo>
                  <a:lnTo>
                    <a:pt x="2085" y="166"/>
                  </a:lnTo>
                  <a:lnTo>
                    <a:pt x="1955" y="111"/>
                  </a:lnTo>
                  <a:lnTo>
                    <a:pt x="1826" y="56"/>
                  </a:lnTo>
                  <a:lnTo>
                    <a:pt x="1697" y="19"/>
                  </a:lnTo>
                  <a:lnTo>
                    <a:pt x="15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9" name="Google Shape;1679;p8"/>
            <p:cNvSpPr/>
            <p:nvPr/>
          </p:nvSpPr>
          <p:spPr>
            <a:xfrm>
              <a:off x="5997450" y="1272950"/>
              <a:ext cx="70075" cy="70550"/>
            </a:xfrm>
            <a:custGeom>
              <a:avLst/>
              <a:gdLst/>
              <a:ahLst/>
              <a:cxnLst/>
              <a:rect l="l" t="t" r="r" b="b"/>
              <a:pathLst>
                <a:path w="2803" h="2822" extrusionOk="0">
                  <a:moveTo>
                    <a:pt x="1383" y="1"/>
                  </a:moveTo>
                  <a:lnTo>
                    <a:pt x="1236" y="19"/>
                  </a:lnTo>
                  <a:lnTo>
                    <a:pt x="1106" y="38"/>
                  </a:lnTo>
                  <a:lnTo>
                    <a:pt x="959" y="74"/>
                  </a:lnTo>
                  <a:lnTo>
                    <a:pt x="830" y="111"/>
                  </a:lnTo>
                  <a:lnTo>
                    <a:pt x="719" y="185"/>
                  </a:lnTo>
                  <a:lnTo>
                    <a:pt x="590" y="240"/>
                  </a:lnTo>
                  <a:lnTo>
                    <a:pt x="498" y="333"/>
                  </a:lnTo>
                  <a:lnTo>
                    <a:pt x="387" y="425"/>
                  </a:lnTo>
                  <a:lnTo>
                    <a:pt x="314" y="517"/>
                  </a:lnTo>
                  <a:lnTo>
                    <a:pt x="221" y="628"/>
                  </a:lnTo>
                  <a:lnTo>
                    <a:pt x="166" y="738"/>
                  </a:lnTo>
                  <a:lnTo>
                    <a:pt x="111" y="867"/>
                  </a:lnTo>
                  <a:lnTo>
                    <a:pt x="56" y="996"/>
                  </a:lnTo>
                  <a:lnTo>
                    <a:pt x="19" y="1125"/>
                  </a:lnTo>
                  <a:lnTo>
                    <a:pt x="0" y="1273"/>
                  </a:lnTo>
                  <a:lnTo>
                    <a:pt x="0" y="1420"/>
                  </a:lnTo>
                  <a:lnTo>
                    <a:pt x="0" y="1568"/>
                  </a:lnTo>
                  <a:lnTo>
                    <a:pt x="37" y="1715"/>
                  </a:lnTo>
                  <a:lnTo>
                    <a:pt x="56" y="1845"/>
                  </a:lnTo>
                  <a:lnTo>
                    <a:pt x="111" y="1974"/>
                  </a:lnTo>
                  <a:lnTo>
                    <a:pt x="166" y="2103"/>
                  </a:lnTo>
                  <a:lnTo>
                    <a:pt x="240" y="2213"/>
                  </a:lnTo>
                  <a:lnTo>
                    <a:pt x="314" y="2324"/>
                  </a:lnTo>
                  <a:lnTo>
                    <a:pt x="406" y="2416"/>
                  </a:lnTo>
                  <a:lnTo>
                    <a:pt x="516" y="2508"/>
                  </a:lnTo>
                  <a:lnTo>
                    <a:pt x="609" y="2582"/>
                  </a:lnTo>
                  <a:lnTo>
                    <a:pt x="738" y="2656"/>
                  </a:lnTo>
                  <a:lnTo>
                    <a:pt x="848" y="2711"/>
                  </a:lnTo>
                  <a:lnTo>
                    <a:pt x="996" y="2748"/>
                  </a:lnTo>
                  <a:lnTo>
                    <a:pt x="1125" y="2785"/>
                  </a:lnTo>
                  <a:lnTo>
                    <a:pt x="1272" y="2803"/>
                  </a:lnTo>
                  <a:lnTo>
                    <a:pt x="1420" y="2822"/>
                  </a:lnTo>
                  <a:lnTo>
                    <a:pt x="1567" y="2803"/>
                  </a:lnTo>
                  <a:lnTo>
                    <a:pt x="1697" y="2785"/>
                  </a:lnTo>
                  <a:lnTo>
                    <a:pt x="1844" y="2748"/>
                  </a:lnTo>
                  <a:lnTo>
                    <a:pt x="1973" y="2693"/>
                  </a:lnTo>
                  <a:lnTo>
                    <a:pt x="2084" y="2637"/>
                  </a:lnTo>
                  <a:lnTo>
                    <a:pt x="2213" y="2564"/>
                  </a:lnTo>
                  <a:lnTo>
                    <a:pt x="2305" y="2490"/>
                  </a:lnTo>
                  <a:lnTo>
                    <a:pt x="2416" y="2398"/>
                  </a:lnTo>
                  <a:lnTo>
                    <a:pt x="2489" y="2306"/>
                  </a:lnTo>
                  <a:lnTo>
                    <a:pt x="2582" y="2195"/>
                  </a:lnTo>
                  <a:lnTo>
                    <a:pt x="2637" y="2084"/>
                  </a:lnTo>
                  <a:lnTo>
                    <a:pt x="2711" y="1955"/>
                  </a:lnTo>
                  <a:lnTo>
                    <a:pt x="2747" y="1826"/>
                  </a:lnTo>
                  <a:lnTo>
                    <a:pt x="2784" y="1679"/>
                  </a:lnTo>
                  <a:lnTo>
                    <a:pt x="2803" y="1550"/>
                  </a:lnTo>
                  <a:lnTo>
                    <a:pt x="2803" y="1402"/>
                  </a:lnTo>
                  <a:lnTo>
                    <a:pt x="2803" y="1255"/>
                  </a:lnTo>
                  <a:lnTo>
                    <a:pt x="2766" y="1107"/>
                  </a:lnTo>
                  <a:lnTo>
                    <a:pt x="2747" y="978"/>
                  </a:lnTo>
                  <a:lnTo>
                    <a:pt x="2692" y="849"/>
                  </a:lnTo>
                  <a:lnTo>
                    <a:pt x="2637" y="720"/>
                  </a:lnTo>
                  <a:lnTo>
                    <a:pt x="2563" y="609"/>
                  </a:lnTo>
                  <a:lnTo>
                    <a:pt x="2489" y="499"/>
                  </a:lnTo>
                  <a:lnTo>
                    <a:pt x="2397" y="406"/>
                  </a:lnTo>
                  <a:lnTo>
                    <a:pt x="2287" y="314"/>
                  </a:lnTo>
                  <a:lnTo>
                    <a:pt x="2194" y="240"/>
                  </a:lnTo>
                  <a:lnTo>
                    <a:pt x="2065" y="167"/>
                  </a:lnTo>
                  <a:lnTo>
                    <a:pt x="1955" y="111"/>
                  </a:lnTo>
                  <a:lnTo>
                    <a:pt x="1807" y="56"/>
                  </a:lnTo>
                  <a:lnTo>
                    <a:pt x="1678" y="38"/>
                  </a:lnTo>
                  <a:lnTo>
                    <a:pt x="1531"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0" name="Google Shape;1680;p8"/>
            <p:cNvSpPr/>
            <p:nvPr/>
          </p:nvSpPr>
          <p:spPr>
            <a:xfrm>
              <a:off x="5694600" y="1138825"/>
              <a:ext cx="70550" cy="70550"/>
            </a:xfrm>
            <a:custGeom>
              <a:avLst/>
              <a:gdLst/>
              <a:ahLst/>
              <a:cxnLst/>
              <a:rect l="l" t="t" r="r" b="b"/>
              <a:pathLst>
                <a:path w="2822" h="2822" extrusionOk="0">
                  <a:moveTo>
                    <a:pt x="1254" y="0"/>
                  </a:moveTo>
                  <a:lnTo>
                    <a:pt x="1107" y="37"/>
                  </a:lnTo>
                  <a:lnTo>
                    <a:pt x="978" y="74"/>
                  </a:lnTo>
                  <a:lnTo>
                    <a:pt x="848" y="111"/>
                  </a:lnTo>
                  <a:lnTo>
                    <a:pt x="719" y="166"/>
                  </a:lnTo>
                  <a:lnTo>
                    <a:pt x="609" y="240"/>
                  </a:lnTo>
                  <a:lnTo>
                    <a:pt x="498" y="332"/>
                  </a:lnTo>
                  <a:lnTo>
                    <a:pt x="406" y="424"/>
                  </a:lnTo>
                  <a:lnTo>
                    <a:pt x="314" y="516"/>
                  </a:lnTo>
                  <a:lnTo>
                    <a:pt x="240" y="627"/>
                  </a:lnTo>
                  <a:lnTo>
                    <a:pt x="166" y="738"/>
                  </a:lnTo>
                  <a:lnTo>
                    <a:pt x="111" y="867"/>
                  </a:lnTo>
                  <a:lnTo>
                    <a:pt x="56" y="996"/>
                  </a:lnTo>
                  <a:lnTo>
                    <a:pt x="37" y="1125"/>
                  </a:lnTo>
                  <a:lnTo>
                    <a:pt x="19" y="1272"/>
                  </a:lnTo>
                  <a:lnTo>
                    <a:pt x="0" y="1420"/>
                  </a:lnTo>
                  <a:lnTo>
                    <a:pt x="19" y="1567"/>
                  </a:lnTo>
                  <a:lnTo>
                    <a:pt x="37" y="1715"/>
                  </a:lnTo>
                  <a:lnTo>
                    <a:pt x="74" y="1844"/>
                  </a:lnTo>
                  <a:lnTo>
                    <a:pt x="111" y="1973"/>
                  </a:lnTo>
                  <a:lnTo>
                    <a:pt x="185" y="2102"/>
                  </a:lnTo>
                  <a:lnTo>
                    <a:pt x="240" y="2213"/>
                  </a:lnTo>
                  <a:lnTo>
                    <a:pt x="332" y="2323"/>
                  </a:lnTo>
                  <a:lnTo>
                    <a:pt x="424" y="2416"/>
                  </a:lnTo>
                  <a:lnTo>
                    <a:pt x="517" y="2508"/>
                  </a:lnTo>
                  <a:lnTo>
                    <a:pt x="627" y="2582"/>
                  </a:lnTo>
                  <a:lnTo>
                    <a:pt x="738" y="2655"/>
                  </a:lnTo>
                  <a:lnTo>
                    <a:pt x="867" y="2711"/>
                  </a:lnTo>
                  <a:lnTo>
                    <a:pt x="996" y="2766"/>
                  </a:lnTo>
                  <a:lnTo>
                    <a:pt x="1144" y="2784"/>
                  </a:lnTo>
                  <a:lnTo>
                    <a:pt x="1273" y="2821"/>
                  </a:lnTo>
                  <a:lnTo>
                    <a:pt x="1420" y="2821"/>
                  </a:lnTo>
                  <a:lnTo>
                    <a:pt x="1568" y="2803"/>
                  </a:lnTo>
                  <a:lnTo>
                    <a:pt x="1715" y="2784"/>
                  </a:lnTo>
                  <a:lnTo>
                    <a:pt x="1844" y="2748"/>
                  </a:lnTo>
                  <a:lnTo>
                    <a:pt x="1973" y="2711"/>
                  </a:lnTo>
                  <a:lnTo>
                    <a:pt x="2102" y="2655"/>
                  </a:lnTo>
                  <a:lnTo>
                    <a:pt x="2213" y="2582"/>
                  </a:lnTo>
                  <a:lnTo>
                    <a:pt x="2324" y="2489"/>
                  </a:lnTo>
                  <a:lnTo>
                    <a:pt x="2434" y="2397"/>
                  </a:lnTo>
                  <a:lnTo>
                    <a:pt x="2508" y="2305"/>
                  </a:lnTo>
                  <a:lnTo>
                    <a:pt x="2600" y="2194"/>
                  </a:lnTo>
                  <a:lnTo>
                    <a:pt x="2655" y="2084"/>
                  </a:lnTo>
                  <a:lnTo>
                    <a:pt x="2729" y="1955"/>
                  </a:lnTo>
                  <a:lnTo>
                    <a:pt x="2766" y="1826"/>
                  </a:lnTo>
                  <a:lnTo>
                    <a:pt x="2803" y="1678"/>
                  </a:lnTo>
                  <a:lnTo>
                    <a:pt x="2821" y="1549"/>
                  </a:lnTo>
                  <a:lnTo>
                    <a:pt x="2821" y="1402"/>
                  </a:lnTo>
                  <a:lnTo>
                    <a:pt x="2821" y="1254"/>
                  </a:lnTo>
                  <a:lnTo>
                    <a:pt x="2803" y="1107"/>
                  </a:lnTo>
                  <a:lnTo>
                    <a:pt x="2766" y="977"/>
                  </a:lnTo>
                  <a:lnTo>
                    <a:pt x="2711" y="848"/>
                  </a:lnTo>
                  <a:lnTo>
                    <a:pt x="2655" y="719"/>
                  </a:lnTo>
                  <a:lnTo>
                    <a:pt x="2582" y="609"/>
                  </a:lnTo>
                  <a:lnTo>
                    <a:pt x="2508" y="498"/>
                  </a:lnTo>
                  <a:lnTo>
                    <a:pt x="2416" y="406"/>
                  </a:lnTo>
                  <a:lnTo>
                    <a:pt x="2305" y="314"/>
                  </a:lnTo>
                  <a:lnTo>
                    <a:pt x="2194" y="221"/>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1" name="Google Shape;1681;p8"/>
            <p:cNvSpPr/>
            <p:nvPr/>
          </p:nvSpPr>
          <p:spPr>
            <a:xfrm>
              <a:off x="5207375" y="642825"/>
              <a:ext cx="69150" cy="69625"/>
            </a:xfrm>
            <a:custGeom>
              <a:avLst/>
              <a:gdLst/>
              <a:ahLst/>
              <a:cxnLst/>
              <a:rect l="l" t="t" r="r" b="b"/>
              <a:pathLst>
                <a:path w="2766" h="2785" extrusionOk="0">
                  <a:moveTo>
                    <a:pt x="1254" y="1"/>
                  </a:moveTo>
                  <a:lnTo>
                    <a:pt x="1107" y="19"/>
                  </a:lnTo>
                  <a:lnTo>
                    <a:pt x="977" y="56"/>
                  </a:lnTo>
                  <a:lnTo>
                    <a:pt x="848" y="93"/>
                  </a:lnTo>
                  <a:lnTo>
                    <a:pt x="719" y="167"/>
                  </a:lnTo>
                  <a:lnTo>
                    <a:pt x="609" y="222"/>
                  </a:lnTo>
                  <a:lnTo>
                    <a:pt x="498" y="314"/>
                  </a:lnTo>
                  <a:lnTo>
                    <a:pt x="406" y="388"/>
                  </a:lnTo>
                  <a:lnTo>
                    <a:pt x="314" y="499"/>
                  </a:lnTo>
                  <a:lnTo>
                    <a:pt x="221" y="591"/>
                  </a:lnTo>
                  <a:lnTo>
                    <a:pt x="166" y="720"/>
                  </a:lnTo>
                  <a:lnTo>
                    <a:pt x="111" y="830"/>
                  </a:lnTo>
                  <a:lnTo>
                    <a:pt x="56" y="960"/>
                  </a:lnTo>
                  <a:lnTo>
                    <a:pt x="19" y="1107"/>
                  </a:lnTo>
                  <a:lnTo>
                    <a:pt x="0" y="1236"/>
                  </a:lnTo>
                  <a:lnTo>
                    <a:pt x="0" y="1384"/>
                  </a:lnTo>
                  <a:lnTo>
                    <a:pt x="0" y="1531"/>
                  </a:lnTo>
                  <a:lnTo>
                    <a:pt x="19" y="1679"/>
                  </a:lnTo>
                  <a:lnTo>
                    <a:pt x="56" y="1808"/>
                  </a:lnTo>
                  <a:lnTo>
                    <a:pt x="111" y="1937"/>
                  </a:lnTo>
                  <a:lnTo>
                    <a:pt x="166" y="2066"/>
                  </a:lnTo>
                  <a:lnTo>
                    <a:pt x="240" y="2176"/>
                  </a:lnTo>
                  <a:lnTo>
                    <a:pt x="314" y="2287"/>
                  </a:lnTo>
                  <a:lnTo>
                    <a:pt x="406" y="2379"/>
                  </a:lnTo>
                  <a:lnTo>
                    <a:pt x="498" y="2471"/>
                  </a:lnTo>
                  <a:lnTo>
                    <a:pt x="609" y="2545"/>
                  </a:lnTo>
                  <a:lnTo>
                    <a:pt x="719" y="2619"/>
                  </a:lnTo>
                  <a:lnTo>
                    <a:pt x="848" y="2674"/>
                  </a:lnTo>
                  <a:lnTo>
                    <a:pt x="977" y="2711"/>
                  </a:lnTo>
                  <a:lnTo>
                    <a:pt x="1107" y="2748"/>
                  </a:lnTo>
                  <a:lnTo>
                    <a:pt x="1254" y="2766"/>
                  </a:lnTo>
                  <a:lnTo>
                    <a:pt x="1402" y="2785"/>
                  </a:lnTo>
                  <a:lnTo>
                    <a:pt x="1549" y="2766"/>
                  </a:lnTo>
                  <a:lnTo>
                    <a:pt x="1697" y="2748"/>
                  </a:lnTo>
                  <a:lnTo>
                    <a:pt x="1826" y="2711"/>
                  </a:lnTo>
                  <a:lnTo>
                    <a:pt x="1955" y="2656"/>
                  </a:lnTo>
                  <a:lnTo>
                    <a:pt x="2065" y="2601"/>
                  </a:lnTo>
                  <a:lnTo>
                    <a:pt x="2194" y="2527"/>
                  </a:lnTo>
                  <a:lnTo>
                    <a:pt x="2287" y="2453"/>
                  </a:lnTo>
                  <a:lnTo>
                    <a:pt x="2397" y="2361"/>
                  </a:lnTo>
                  <a:lnTo>
                    <a:pt x="2471" y="2269"/>
                  </a:lnTo>
                  <a:lnTo>
                    <a:pt x="2563" y="2158"/>
                  </a:lnTo>
                  <a:lnTo>
                    <a:pt x="2618" y="2029"/>
                  </a:lnTo>
                  <a:lnTo>
                    <a:pt x="2674" y="1918"/>
                  </a:lnTo>
                  <a:lnTo>
                    <a:pt x="2729" y="1789"/>
                  </a:lnTo>
                  <a:lnTo>
                    <a:pt x="2748" y="1642"/>
                  </a:lnTo>
                  <a:lnTo>
                    <a:pt x="2766" y="1513"/>
                  </a:lnTo>
                  <a:lnTo>
                    <a:pt x="2766" y="1365"/>
                  </a:lnTo>
                  <a:lnTo>
                    <a:pt x="2766" y="1218"/>
                  </a:lnTo>
                  <a:lnTo>
                    <a:pt x="2748" y="1070"/>
                  </a:lnTo>
                  <a:lnTo>
                    <a:pt x="2711" y="941"/>
                  </a:lnTo>
                  <a:lnTo>
                    <a:pt x="2655" y="812"/>
                  </a:lnTo>
                  <a:lnTo>
                    <a:pt x="2600" y="701"/>
                  </a:lnTo>
                  <a:lnTo>
                    <a:pt x="2545" y="591"/>
                  </a:lnTo>
                  <a:lnTo>
                    <a:pt x="2452" y="480"/>
                  </a:lnTo>
                  <a:lnTo>
                    <a:pt x="2360" y="388"/>
                  </a:lnTo>
                  <a:lnTo>
                    <a:pt x="2268" y="296"/>
                  </a:lnTo>
                  <a:lnTo>
                    <a:pt x="2176" y="222"/>
                  </a:lnTo>
                  <a:lnTo>
                    <a:pt x="2047" y="167"/>
                  </a:lnTo>
                  <a:lnTo>
                    <a:pt x="1936" y="111"/>
                  </a:lnTo>
                  <a:lnTo>
                    <a:pt x="1807" y="56"/>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2" name="Google Shape;1682;p8"/>
            <p:cNvSpPr/>
            <p:nvPr/>
          </p:nvSpPr>
          <p:spPr>
            <a:xfrm>
              <a:off x="5404200" y="925400"/>
              <a:ext cx="69625" cy="69175"/>
            </a:xfrm>
            <a:custGeom>
              <a:avLst/>
              <a:gdLst/>
              <a:ahLst/>
              <a:cxnLst/>
              <a:rect l="l" t="t" r="r" b="b"/>
              <a:pathLst>
                <a:path w="2785" h="2767" extrusionOk="0">
                  <a:moveTo>
                    <a:pt x="1254" y="0"/>
                  </a:moveTo>
                  <a:lnTo>
                    <a:pt x="1125" y="19"/>
                  </a:lnTo>
                  <a:lnTo>
                    <a:pt x="978" y="56"/>
                  </a:lnTo>
                  <a:lnTo>
                    <a:pt x="848" y="93"/>
                  </a:lnTo>
                  <a:lnTo>
                    <a:pt x="719" y="148"/>
                  </a:lnTo>
                  <a:lnTo>
                    <a:pt x="609" y="222"/>
                  </a:lnTo>
                  <a:lnTo>
                    <a:pt x="498" y="295"/>
                  </a:lnTo>
                  <a:lnTo>
                    <a:pt x="406" y="388"/>
                  </a:lnTo>
                  <a:lnTo>
                    <a:pt x="314" y="480"/>
                  </a:lnTo>
                  <a:lnTo>
                    <a:pt x="240" y="590"/>
                  </a:lnTo>
                  <a:lnTo>
                    <a:pt x="166" y="701"/>
                  </a:lnTo>
                  <a:lnTo>
                    <a:pt x="111" y="830"/>
                  </a:lnTo>
                  <a:lnTo>
                    <a:pt x="56" y="959"/>
                  </a:lnTo>
                  <a:lnTo>
                    <a:pt x="19" y="1088"/>
                  </a:lnTo>
                  <a:lnTo>
                    <a:pt x="0" y="1236"/>
                  </a:lnTo>
                  <a:lnTo>
                    <a:pt x="0" y="1383"/>
                  </a:lnTo>
                  <a:lnTo>
                    <a:pt x="0" y="1531"/>
                  </a:lnTo>
                  <a:lnTo>
                    <a:pt x="19" y="1660"/>
                  </a:lnTo>
                  <a:lnTo>
                    <a:pt x="56" y="1789"/>
                  </a:lnTo>
                  <a:lnTo>
                    <a:pt x="93" y="1918"/>
                  </a:lnTo>
                  <a:lnTo>
                    <a:pt x="148" y="2047"/>
                  </a:lnTo>
                  <a:lnTo>
                    <a:pt x="222" y="2158"/>
                  </a:lnTo>
                  <a:lnTo>
                    <a:pt x="295" y="2268"/>
                  </a:lnTo>
                  <a:lnTo>
                    <a:pt x="388" y="2360"/>
                  </a:lnTo>
                  <a:lnTo>
                    <a:pt x="480" y="2453"/>
                  </a:lnTo>
                  <a:lnTo>
                    <a:pt x="572" y="2526"/>
                  </a:lnTo>
                  <a:lnTo>
                    <a:pt x="683" y="2600"/>
                  </a:lnTo>
                  <a:lnTo>
                    <a:pt x="812" y="2655"/>
                  </a:lnTo>
                  <a:lnTo>
                    <a:pt x="941" y="2711"/>
                  </a:lnTo>
                  <a:lnTo>
                    <a:pt x="1070" y="2748"/>
                  </a:lnTo>
                  <a:lnTo>
                    <a:pt x="1199" y="2766"/>
                  </a:lnTo>
                  <a:lnTo>
                    <a:pt x="1494" y="2766"/>
                  </a:lnTo>
                  <a:lnTo>
                    <a:pt x="1623" y="2748"/>
                  </a:lnTo>
                  <a:lnTo>
                    <a:pt x="1770" y="2729"/>
                  </a:lnTo>
                  <a:lnTo>
                    <a:pt x="1899" y="2674"/>
                  </a:lnTo>
                  <a:lnTo>
                    <a:pt x="2029" y="2637"/>
                  </a:lnTo>
                  <a:lnTo>
                    <a:pt x="2139" y="2563"/>
                  </a:lnTo>
                  <a:lnTo>
                    <a:pt x="2250" y="2489"/>
                  </a:lnTo>
                  <a:lnTo>
                    <a:pt x="2360" y="2397"/>
                  </a:lnTo>
                  <a:lnTo>
                    <a:pt x="2453" y="2305"/>
                  </a:lnTo>
                  <a:lnTo>
                    <a:pt x="2526" y="2194"/>
                  </a:lnTo>
                  <a:lnTo>
                    <a:pt x="2600" y="2084"/>
                  </a:lnTo>
                  <a:lnTo>
                    <a:pt x="2655" y="1973"/>
                  </a:lnTo>
                  <a:lnTo>
                    <a:pt x="2711" y="1844"/>
                  </a:lnTo>
                  <a:lnTo>
                    <a:pt x="2748" y="1697"/>
                  </a:lnTo>
                  <a:lnTo>
                    <a:pt x="2766" y="1568"/>
                  </a:lnTo>
                  <a:lnTo>
                    <a:pt x="2784" y="1420"/>
                  </a:lnTo>
                  <a:lnTo>
                    <a:pt x="2766" y="1273"/>
                  </a:lnTo>
                  <a:lnTo>
                    <a:pt x="2748" y="1125"/>
                  </a:lnTo>
                  <a:lnTo>
                    <a:pt x="2729" y="996"/>
                  </a:lnTo>
                  <a:lnTo>
                    <a:pt x="2674" y="867"/>
                  </a:lnTo>
                  <a:lnTo>
                    <a:pt x="2619" y="738"/>
                  </a:lnTo>
                  <a:lnTo>
                    <a:pt x="2563" y="627"/>
                  </a:lnTo>
                  <a:lnTo>
                    <a:pt x="2489" y="517"/>
                  </a:lnTo>
                  <a:lnTo>
                    <a:pt x="2397" y="406"/>
                  </a:lnTo>
                  <a:lnTo>
                    <a:pt x="2305" y="314"/>
                  </a:lnTo>
                  <a:lnTo>
                    <a:pt x="2194" y="240"/>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3" name="Google Shape;1683;p8"/>
            <p:cNvSpPr/>
            <p:nvPr/>
          </p:nvSpPr>
          <p:spPr>
            <a:xfrm>
              <a:off x="5470100" y="1016675"/>
              <a:ext cx="68725" cy="69150"/>
            </a:xfrm>
            <a:custGeom>
              <a:avLst/>
              <a:gdLst/>
              <a:ahLst/>
              <a:cxnLst/>
              <a:rect l="l" t="t" r="r" b="b"/>
              <a:pathLst>
                <a:path w="2749" h="2766" extrusionOk="0">
                  <a:moveTo>
                    <a:pt x="1384" y="0"/>
                  </a:moveTo>
                  <a:lnTo>
                    <a:pt x="1236" y="19"/>
                  </a:lnTo>
                  <a:lnTo>
                    <a:pt x="1107" y="37"/>
                  </a:lnTo>
                  <a:lnTo>
                    <a:pt x="978" y="74"/>
                  </a:lnTo>
                  <a:lnTo>
                    <a:pt x="849" y="111"/>
                  </a:lnTo>
                  <a:lnTo>
                    <a:pt x="720" y="166"/>
                  </a:lnTo>
                  <a:lnTo>
                    <a:pt x="609" y="240"/>
                  </a:lnTo>
                  <a:lnTo>
                    <a:pt x="499" y="314"/>
                  </a:lnTo>
                  <a:lnTo>
                    <a:pt x="407" y="406"/>
                  </a:lnTo>
                  <a:lnTo>
                    <a:pt x="314" y="498"/>
                  </a:lnTo>
                  <a:lnTo>
                    <a:pt x="241" y="590"/>
                  </a:lnTo>
                  <a:lnTo>
                    <a:pt x="167" y="701"/>
                  </a:lnTo>
                  <a:lnTo>
                    <a:pt x="112" y="830"/>
                  </a:lnTo>
                  <a:lnTo>
                    <a:pt x="75" y="959"/>
                  </a:lnTo>
                  <a:lnTo>
                    <a:pt x="38" y="1088"/>
                  </a:lnTo>
                  <a:lnTo>
                    <a:pt x="1" y="1217"/>
                  </a:lnTo>
                  <a:lnTo>
                    <a:pt x="1" y="1365"/>
                  </a:lnTo>
                  <a:lnTo>
                    <a:pt x="1" y="1512"/>
                  </a:lnTo>
                  <a:lnTo>
                    <a:pt x="19" y="1641"/>
                  </a:lnTo>
                  <a:lnTo>
                    <a:pt x="56" y="1770"/>
                  </a:lnTo>
                  <a:lnTo>
                    <a:pt x="93" y="1899"/>
                  </a:lnTo>
                  <a:lnTo>
                    <a:pt x="148" y="2028"/>
                  </a:lnTo>
                  <a:lnTo>
                    <a:pt x="222" y="2139"/>
                  </a:lnTo>
                  <a:lnTo>
                    <a:pt x="296" y="2250"/>
                  </a:lnTo>
                  <a:lnTo>
                    <a:pt x="370" y="2342"/>
                  </a:lnTo>
                  <a:lnTo>
                    <a:pt x="480" y="2434"/>
                  </a:lnTo>
                  <a:lnTo>
                    <a:pt x="573" y="2526"/>
                  </a:lnTo>
                  <a:lnTo>
                    <a:pt x="683" y="2581"/>
                  </a:lnTo>
                  <a:lnTo>
                    <a:pt x="812" y="2655"/>
                  </a:lnTo>
                  <a:lnTo>
                    <a:pt x="923" y="2692"/>
                  </a:lnTo>
                  <a:lnTo>
                    <a:pt x="1070" y="2729"/>
                  </a:lnTo>
                  <a:lnTo>
                    <a:pt x="1199" y="2747"/>
                  </a:lnTo>
                  <a:lnTo>
                    <a:pt x="1347" y="2766"/>
                  </a:lnTo>
                  <a:lnTo>
                    <a:pt x="1494" y="2766"/>
                  </a:lnTo>
                  <a:lnTo>
                    <a:pt x="1624" y="2747"/>
                  </a:lnTo>
                  <a:lnTo>
                    <a:pt x="1771" y="2711"/>
                  </a:lnTo>
                  <a:lnTo>
                    <a:pt x="1900" y="2674"/>
                  </a:lnTo>
                  <a:lnTo>
                    <a:pt x="2011" y="2618"/>
                  </a:lnTo>
                  <a:lnTo>
                    <a:pt x="2140" y="2545"/>
                  </a:lnTo>
                  <a:lnTo>
                    <a:pt x="2250" y="2471"/>
                  </a:lnTo>
                  <a:lnTo>
                    <a:pt x="2343" y="2379"/>
                  </a:lnTo>
                  <a:lnTo>
                    <a:pt x="2435" y="2286"/>
                  </a:lnTo>
                  <a:lnTo>
                    <a:pt x="2509" y="2176"/>
                  </a:lnTo>
                  <a:lnTo>
                    <a:pt x="2582" y="2065"/>
                  </a:lnTo>
                  <a:lnTo>
                    <a:pt x="2656" y="1936"/>
                  </a:lnTo>
                  <a:lnTo>
                    <a:pt x="2693" y="1807"/>
                  </a:lnTo>
                  <a:lnTo>
                    <a:pt x="2730" y="1678"/>
                  </a:lnTo>
                  <a:lnTo>
                    <a:pt x="2748" y="1530"/>
                  </a:lnTo>
                  <a:lnTo>
                    <a:pt x="2748" y="1383"/>
                  </a:lnTo>
                  <a:lnTo>
                    <a:pt x="2748" y="1235"/>
                  </a:lnTo>
                  <a:lnTo>
                    <a:pt x="2730" y="1106"/>
                  </a:lnTo>
                  <a:lnTo>
                    <a:pt x="2693" y="977"/>
                  </a:lnTo>
                  <a:lnTo>
                    <a:pt x="2656" y="848"/>
                  </a:lnTo>
                  <a:lnTo>
                    <a:pt x="2601" y="719"/>
                  </a:lnTo>
                  <a:lnTo>
                    <a:pt x="2527" y="609"/>
                  </a:lnTo>
                  <a:lnTo>
                    <a:pt x="2453" y="498"/>
                  </a:lnTo>
                  <a:lnTo>
                    <a:pt x="2361" y="406"/>
                  </a:lnTo>
                  <a:lnTo>
                    <a:pt x="2269" y="314"/>
                  </a:lnTo>
                  <a:lnTo>
                    <a:pt x="2158" y="240"/>
                  </a:lnTo>
                  <a:lnTo>
                    <a:pt x="2048" y="166"/>
                  </a:lnTo>
                  <a:lnTo>
                    <a:pt x="1919" y="111"/>
                  </a:lnTo>
                  <a:lnTo>
                    <a:pt x="1808" y="74"/>
                  </a:lnTo>
                  <a:lnTo>
                    <a:pt x="1660" y="37"/>
                  </a:lnTo>
                  <a:lnTo>
                    <a:pt x="1531" y="19"/>
                  </a:lnTo>
                  <a:lnTo>
                    <a:pt x="13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4" name="Google Shape;1684;p8"/>
            <p:cNvSpPr/>
            <p:nvPr/>
          </p:nvSpPr>
          <p:spPr>
            <a:xfrm>
              <a:off x="6397550" y="1363300"/>
              <a:ext cx="3700" cy="32300"/>
            </a:xfrm>
            <a:custGeom>
              <a:avLst/>
              <a:gdLst/>
              <a:ahLst/>
              <a:cxnLst/>
              <a:rect l="l" t="t" r="r" b="b"/>
              <a:pathLst>
                <a:path w="148" h="1292" extrusionOk="0">
                  <a:moveTo>
                    <a:pt x="148" y="1"/>
                  </a:moveTo>
                  <a:lnTo>
                    <a:pt x="93" y="148"/>
                  </a:lnTo>
                  <a:lnTo>
                    <a:pt x="37" y="296"/>
                  </a:lnTo>
                  <a:lnTo>
                    <a:pt x="1" y="443"/>
                  </a:lnTo>
                  <a:lnTo>
                    <a:pt x="1" y="591"/>
                  </a:lnTo>
                  <a:lnTo>
                    <a:pt x="1" y="793"/>
                  </a:lnTo>
                  <a:lnTo>
                    <a:pt x="37" y="959"/>
                  </a:lnTo>
                  <a:lnTo>
                    <a:pt x="74" y="1125"/>
                  </a:lnTo>
                  <a:lnTo>
                    <a:pt x="148" y="1291"/>
                  </a:lnTo>
                  <a:lnTo>
                    <a:pt x="1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5" name="Google Shape;1685;p8"/>
            <p:cNvSpPr/>
            <p:nvPr/>
          </p:nvSpPr>
          <p:spPr>
            <a:xfrm>
              <a:off x="5090275" y="377775"/>
              <a:ext cx="69175" cy="68725"/>
            </a:xfrm>
            <a:custGeom>
              <a:avLst/>
              <a:gdLst/>
              <a:ahLst/>
              <a:cxnLst/>
              <a:rect l="l" t="t" r="r" b="b"/>
              <a:pathLst>
                <a:path w="2767" h="2749" extrusionOk="0">
                  <a:moveTo>
                    <a:pt x="1292" y="1"/>
                  </a:moveTo>
                  <a:lnTo>
                    <a:pt x="1144" y="19"/>
                  </a:lnTo>
                  <a:lnTo>
                    <a:pt x="1015" y="38"/>
                  </a:lnTo>
                  <a:lnTo>
                    <a:pt x="886" y="75"/>
                  </a:lnTo>
                  <a:lnTo>
                    <a:pt x="757" y="130"/>
                  </a:lnTo>
                  <a:lnTo>
                    <a:pt x="646" y="204"/>
                  </a:lnTo>
                  <a:lnTo>
                    <a:pt x="536" y="277"/>
                  </a:lnTo>
                  <a:lnTo>
                    <a:pt x="425" y="370"/>
                  </a:lnTo>
                  <a:lnTo>
                    <a:pt x="333" y="462"/>
                  </a:lnTo>
                  <a:lnTo>
                    <a:pt x="259" y="572"/>
                  </a:lnTo>
                  <a:lnTo>
                    <a:pt x="185" y="683"/>
                  </a:lnTo>
                  <a:lnTo>
                    <a:pt x="130" y="794"/>
                  </a:lnTo>
                  <a:lnTo>
                    <a:pt x="75" y="923"/>
                  </a:lnTo>
                  <a:lnTo>
                    <a:pt x="38" y="1070"/>
                  </a:lnTo>
                  <a:lnTo>
                    <a:pt x="19" y="1199"/>
                  </a:lnTo>
                  <a:lnTo>
                    <a:pt x="1" y="1347"/>
                  </a:lnTo>
                  <a:lnTo>
                    <a:pt x="19" y="1494"/>
                  </a:lnTo>
                  <a:lnTo>
                    <a:pt x="38" y="1623"/>
                  </a:lnTo>
                  <a:lnTo>
                    <a:pt x="56" y="1752"/>
                  </a:lnTo>
                  <a:lnTo>
                    <a:pt x="93" y="1881"/>
                  </a:lnTo>
                  <a:lnTo>
                    <a:pt x="148" y="2011"/>
                  </a:lnTo>
                  <a:lnTo>
                    <a:pt x="222" y="2121"/>
                  </a:lnTo>
                  <a:lnTo>
                    <a:pt x="296" y="2232"/>
                  </a:lnTo>
                  <a:lnTo>
                    <a:pt x="388" y="2324"/>
                  </a:lnTo>
                  <a:lnTo>
                    <a:pt x="480" y="2416"/>
                  </a:lnTo>
                  <a:lnTo>
                    <a:pt x="573" y="2508"/>
                  </a:lnTo>
                  <a:lnTo>
                    <a:pt x="683" y="2564"/>
                  </a:lnTo>
                  <a:lnTo>
                    <a:pt x="812" y="2637"/>
                  </a:lnTo>
                  <a:lnTo>
                    <a:pt x="923" y="2674"/>
                  </a:lnTo>
                  <a:lnTo>
                    <a:pt x="1052" y="2711"/>
                  </a:lnTo>
                  <a:lnTo>
                    <a:pt x="1199" y="2748"/>
                  </a:lnTo>
                  <a:lnTo>
                    <a:pt x="1476" y="2748"/>
                  </a:lnTo>
                  <a:lnTo>
                    <a:pt x="1623" y="2730"/>
                  </a:lnTo>
                  <a:lnTo>
                    <a:pt x="1753" y="2711"/>
                  </a:lnTo>
                  <a:lnTo>
                    <a:pt x="1900" y="2656"/>
                  </a:lnTo>
                  <a:lnTo>
                    <a:pt x="2011" y="2601"/>
                  </a:lnTo>
                  <a:lnTo>
                    <a:pt x="2140" y="2545"/>
                  </a:lnTo>
                  <a:lnTo>
                    <a:pt x="2250" y="2471"/>
                  </a:lnTo>
                  <a:lnTo>
                    <a:pt x="2343" y="2379"/>
                  </a:lnTo>
                  <a:lnTo>
                    <a:pt x="2435" y="2287"/>
                  </a:lnTo>
                  <a:lnTo>
                    <a:pt x="2527" y="2176"/>
                  </a:lnTo>
                  <a:lnTo>
                    <a:pt x="2601" y="2066"/>
                  </a:lnTo>
                  <a:lnTo>
                    <a:pt x="2656" y="1955"/>
                  </a:lnTo>
                  <a:lnTo>
                    <a:pt x="2693" y="1826"/>
                  </a:lnTo>
                  <a:lnTo>
                    <a:pt x="2730" y="1679"/>
                  </a:lnTo>
                  <a:lnTo>
                    <a:pt x="2767" y="1550"/>
                  </a:lnTo>
                  <a:lnTo>
                    <a:pt x="2767" y="1402"/>
                  </a:lnTo>
                  <a:lnTo>
                    <a:pt x="2767" y="1255"/>
                  </a:lnTo>
                  <a:lnTo>
                    <a:pt x="2748" y="1126"/>
                  </a:lnTo>
                  <a:lnTo>
                    <a:pt x="2711" y="978"/>
                  </a:lnTo>
                  <a:lnTo>
                    <a:pt x="2674" y="849"/>
                  </a:lnTo>
                  <a:lnTo>
                    <a:pt x="2619" y="738"/>
                  </a:lnTo>
                  <a:lnTo>
                    <a:pt x="2564" y="628"/>
                  </a:lnTo>
                  <a:lnTo>
                    <a:pt x="2490" y="517"/>
                  </a:lnTo>
                  <a:lnTo>
                    <a:pt x="2398" y="406"/>
                  </a:lnTo>
                  <a:lnTo>
                    <a:pt x="2306" y="333"/>
                  </a:lnTo>
                  <a:lnTo>
                    <a:pt x="2195" y="240"/>
                  </a:lnTo>
                  <a:lnTo>
                    <a:pt x="2084" y="167"/>
                  </a:lnTo>
                  <a:lnTo>
                    <a:pt x="1974" y="111"/>
                  </a:lnTo>
                  <a:lnTo>
                    <a:pt x="1845" y="56"/>
                  </a:lnTo>
                  <a:lnTo>
                    <a:pt x="1716" y="19"/>
                  </a:lnTo>
                  <a:lnTo>
                    <a:pt x="15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6" name="Google Shape;1686;p8"/>
            <p:cNvSpPr/>
            <p:nvPr/>
          </p:nvSpPr>
          <p:spPr>
            <a:xfrm>
              <a:off x="5841175" y="1248075"/>
              <a:ext cx="68700" cy="69150"/>
            </a:xfrm>
            <a:custGeom>
              <a:avLst/>
              <a:gdLst/>
              <a:ahLst/>
              <a:cxnLst/>
              <a:rect l="l" t="t" r="r" b="b"/>
              <a:pathLst>
                <a:path w="2748" h="2766" extrusionOk="0">
                  <a:moveTo>
                    <a:pt x="1236" y="0"/>
                  </a:moveTo>
                  <a:lnTo>
                    <a:pt x="1107" y="19"/>
                  </a:lnTo>
                  <a:lnTo>
                    <a:pt x="959" y="55"/>
                  </a:lnTo>
                  <a:lnTo>
                    <a:pt x="830" y="92"/>
                  </a:lnTo>
                  <a:lnTo>
                    <a:pt x="720" y="148"/>
                  </a:lnTo>
                  <a:lnTo>
                    <a:pt x="591" y="221"/>
                  </a:lnTo>
                  <a:lnTo>
                    <a:pt x="498" y="295"/>
                  </a:lnTo>
                  <a:lnTo>
                    <a:pt x="388" y="387"/>
                  </a:lnTo>
                  <a:lnTo>
                    <a:pt x="296" y="498"/>
                  </a:lnTo>
                  <a:lnTo>
                    <a:pt x="222" y="590"/>
                  </a:lnTo>
                  <a:lnTo>
                    <a:pt x="148" y="719"/>
                  </a:lnTo>
                  <a:lnTo>
                    <a:pt x="93" y="830"/>
                  </a:lnTo>
                  <a:lnTo>
                    <a:pt x="56" y="959"/>
                  </a:lnTo>
                  <a:lnTo>
                    <a:pt x="19" y="1106"/>
                  </a:lnTo>
                  <a:lnTo>
                    <a:pt x="1" y="1235"/>
                  </a:lnTo>
                  <a:lnTo>
                    <a:pt x="1" y="1383"/>
                  </a:lnTo>
                  <a:lnTo>
                    <a:pt x="1" y="1530"/>
                  </a:lnTo>
                  <a:lnTo>
                    <a:pt x="19" y="1678"/>
                  </a:lnTo>
                  <a:lnTo>
                    <a:pt x="56" y="1807"/>
                  </a:lnTo>
                  <a:lnTo>
                    <a:pt x="93" y="1918"/>
                  </a:lnTo>
                  <a:lnTo>
                    <a:pt x="167" y="2047"/>
                  </a:lnTo>
                  <a:lnTo>
                    <a:pt x="222" y="2157"/>
                  </a:lnTo>
                  <a:lnTo>
                    <a:pt x="296" y="2268"/>
                  </a:lnTo>
                  <a:lnTo>
                    <a:pt x="388" y="2360"/>
                  </a:lnTo>
                  <a:lnTo>
                    <a:pt x="480" y="2452"/>
                  </a:lnTo>
                  <a:lnTo>
                    <a:pt x="591" y="2526"/>
                  </a:lnTo>
                  <a:lnTo>
                    <a:pt x="701" y="2600"/>
                  </a:lnTo>
                  <a:lnTo>
                    <a:pt x="830" y="2655"/>
                  </a:lnTo>
                  <a:lnTo>
                    <a:pt x="941" y="2692"/>
                  </a:lnTo>
                  <a:lnTo>
                    <a:pt x="1089" y="2729"/>
                  </a:lnTo>
                  <a:lnTo>
                    <a:pt x="1218" y="2747"/>
                  </a:lnTo>
                  <a:lnTo>
                    <a:pt x="1365" y="2766"/>
                  </a:lnTo>
                  <a:lnTo>
                    <a:pt x="1513" y="2747"/>
                  </a:lnTo>
                  <a:lnTo>
                    <a:pt x="1642" y="2729"/>
                  </a:lnTo>
                  <a:lnTo>
                    <a:pt x="1789" y="2692"/>
                  </a:lnTo>
                  <a:lnTo>
                    <a:pt x="1918" y="2655"/>
                  </a:lnTo>
                  <a:lnTo>
                    <a:pt x="2029" y="2600"/>
                  </a:lnTo>
                  <a:lnTo>
                    <a:pt x="2158" y="2526"/>
                  </a:lnTo>
                  <a:lnTo>
                    <a:pt x="2250" y="2452"/>
                  </a:lnTo>
                  <a:lnTo>
                    <a:pt x="2361" y="2360"/>
                  </a:lnTo>
                  <a:lnTo>
                    <a:pt x="2453" y="2268"/>
                  </a:lnTo>
                  <a:lnTo>
                    <a:pt x="2527" y="2157"/>
                  </a:lnTo>
                  <a:lnTo>
                    <a:pt x="2600" y="2047"/>
                  </a:lnTo>
                  <a:lnTo>
                    <a:pt x="2656" y="1918"/>
                  </a:lnTo>
                  <a:lnTo>
                    <a:pt x="2693" y="1789"/>
                  </a:lnTo>
                  <a:lnTo>
                    <a:pt x="2730" y="1660"/>
                  </a:lnTo>
                  <a:lnTo>
                    <a:pt x="2748" y="1512"/>
                  </a:lnTo>
                  <a:lnTo>
                    <a:pt x="2748" y="1364"/>
                  </a:lnTo>
                  <a:lnTo>
                    <a:pt x="2748" y="1217"/>
                  </a:lnTo>
                  <a:lnTo>
                    <a:pt x="2730" y="1088"/>
                  </a:lnTo>
                  <a:lnTo>
                    <a:pt x="2693" y="959"/>
                  </a:lnTo>
                  <a:lnTo>
                    <a:pt x="2656" y="830"/>
                  </a:lnTo>
                  <a:lnTo>
                    <a:pt x="2582" y="701"/>
                  </a:lnTo>
                  <a:lnTo>
                    <a:pt x="2527" y="590"/>
                  </a:lnTo>
                  <a:lnTo>
                    <a:pt x="2453" y="498"/>
                  </a:lnTo>
                  <a:lnTo>
                    <a:pt x="2361" y="387"/>
                  </a:lnTo>
                  <a:lnTo>
                    <a:pt x="2269" y="314"/>
                  </a:lnTo>
                  <a:lnTo>
                    <a:pt x="2158" y="221"/>
                  </a:lnTo>
                  <a:lnTo>
                    <a:pt x="2047" y="166"/>
                  </a:lnTo>
                  <a:lnTo>
                    <a:pt x="1918" y="111"/>
                  </a:lnTo>
                  <a:lnTo>
                    <a:pt x="1808" y="55"/>
                  </a:lnTo>
                  <a:lnTo>
                    <a:pt x="1660"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7" name="Google Shape;1687;p8"/>
            <p:cNvSpPr/>
            <p:nvPr/>
          </p:nvSpPr>
          <p:spPr>
            <a:xfrm>
              <a:off x="5141925" y="548800"/>
              <a:ext cx="68700" cy="69175"/>
            </a:xfrm>
            <a:custGeom>
              <a:avLst/>
              <a:gdLst/>
              <a:ahLst/>
              <a:cxnLst/>
              <a:rect l="l" t="t" r="r" b="b"/>
              <a:pathLst>
                <a:path w="2748" h="2767" extrusionOk="0">
                  <a:moveTo>
                    <a:pt x="1364" y="0"/>
                  </a:moveTo>
                  <a:lnTo>
                    <a:pt x="1217" y="19"/>
                  </a:lnTo>
                  <a:lnTo>
                    <a:pt x="1088" y="37"/>
                  </a:lnTo>
                  <a:lnTo>
                    <a:pt x="940" y="74"/>
                  </a:lnTo>
                  <a:lnTo>
                    <a:pt x="830" y="111"/>
                  </a:lnTo>
                  <a:lnTo>
                    <a:pt x="701" y="166"/>
                  </a:lnTo>
                  <a:lnTo>
                    <a:pt x="590" y="240"/>
                  </a:lnTo>
                  <a:lnTo>
                    <a:pt x="479" y="314"/>
                  </a:lnTo>
                  <a:lnTo>
                    <a:pt x="387" y="406"/>
                  </a:lnTo>
                  <a:lnTo>
                    <a:pt x="295" y="498"/>
                  </a:lnTo>
                  <a:lnTo>
                    <a:pt x="221" y="609"/>
                  </a:lnTo>
                  <a:lnTo>
                    <a:pt x="166" y="719"/>
                  </a:lnTo>
                  <a:lnTo>
                    <a:pt x="111" y="848"/>
                  </a:lnTo>
                  <a:lnTo>
                    <a:pt x="55" y="978"/>
                  </a:lnTo>
                  <a:lnTo>
                    <a:pt x="18" y="1107"/>
                  </a:lnTo>
                  <a:lnTo>
                    <a:pt x="0" y="1236"/>
                  </a:lnTo>
                  <a:lnTo>
                    <a:pt x="0" y="1383"/>
                  </a:lnTo>
                  <a:lnTo>
                    <a:pt x="0" y="1531"/>
                  </a:lnTo>
                  <a:lnTo>
                    <a:pt x="18" y="1660"/>
                  </a:lnTo>
                  <a:lnTo>
                    <a:pt x="55" y="1789"/>
                  </a:lnTo>
                  <a:lnTo>
                    <a:pt x="111" y="1918"/>
                  </a:lnTo>
                  <a:lnTo>
                    <a:pt x="166" y="2047"/>
                  </a:lnTo>
                  <a:lnTo>
                    <a:pt x="240" y="2158"/>
                  </a:lnTo>
                  <a:lnTo>
                    <a:pt x="313" y="2268"/>
                  </a:lnTo>
                  <a:lnTo>
                    <a:pt x="406" y="2360"/>
                  </a:lnTo>
                  <a:lnTo>
                    <a:pt x="498" y="2453"/>
                  </a:lnTo>
                  <a:lnTo>
                    <a:pt x="590" y="2526"/>
                  </a:lnTo>
                  <a:lnTo>
                    <a:pt x="719" y="2600"/>
                  </a:lnTo>
                  <a:lnTo>
                    <a:pt x="830" y="2655"/>
                  </a:lnTo>
                  <a:lnTo>
                    <a:pt x="959" y="2692"/>
                  </a:lnTo>
                  <a:lnTo>
                    <a:pt x="1088" y="2729"/>
                  </a:lnTo>
                  <a:lnTo>
                    <a:pt x="1217" y="2748"/>
                  </a:lnTo>
                  <a:lnTo>
                    <a:pt x="1364" y="2766"/>
                  </a:lnTo>
                  <a:lnTo>
                    <a:pt x="1512" y="2748"/>
                  </a:lnTo>
                  <a:lnTo>
                    <a:pt x="1659" y="2729"/>
                  </a:lnTo>
                  <a:lnTo>
                    <a:pt x="1789" y="2692"/>
                  </a:lnTo>
                  <a:lnTo>
                    <a:pt x="1918" y="2655"/>
                  </a:lnTo>
                  <a:lnTo>
                    <a:pt x="2047" y="2600"/>
                  </a:lnTo>
                  <a:lnTo>
                    <a:pt x="2157" y="2526"/>
                  </a:lnTo>
                  <a:lnTo>
                    <a:pt x="2268" y="2434"/>
                  </a:lnTo>
                  <a:lnTo>
                    <a:pt x="2360" y="2360"/>
                  </a:lnTo>
                  <a:lnTo>
                    <a:pt x="2452" y="2250"/>
                  </a:lnTo>
                  <a:lnTo>
                    <a:pt x="2526" y="2139"/>
                  </a:lnTo>
                  <a:lnTo>
                    <a:pt x="2600" y="2029"/>
                  </a:lnTo>
                  <a:lnTo>
                    <a:pt x="2655" y="1899"/>
                  </a:lnTo>
                  <a:lnTo>
                    <a:pt x="2692" y="1770"/>
                  </a:lnTo>
                  <a:lnTo>
                    <a:pt x="2729" y="1641"/>
                  </a:lnTo>
                  <a:lnTo>
                    <a:pt x="2747" y="1494"/>
                  </a:lnTo>
                  <a:lnTo>
                    <a:pt x="2747" y="1346"/>
                  </a:lnTo>
                  <a:lnTo>
                    <a:pt x="2747" y="1199"/>
                  </a:lnTo>
                  <a:lnTo>
                    <a:pt x="2729" y="1070"/>
                  </a:lnTo>
                  <a:lnTo>
                    <a:pt x="2692" y="941"/>
                  </a:lnTo>
                  <a:lnTo>
                    <a:pt x="2637" y="812"/>
                  </a:lnTo>
                  <a:lnTo>
                    <a:pt x="2581" y="701"/>
                  </a:lnTo>
                  <a:lnTo>
                    <a:pt x="2508" y="590"/>
                  </a:lnTo>
                  <a:lnTo>
                    <a:pt x="2434" y="480"/>
                  </a:lnTo>
                  <a:lnTo>
                    <a:pt x="2342" y="388"/>
                  </a:lnTo>
                  <a:lnTo>
                    <a:pt x="2249" y="295"/>
                  </a:lnTo>
                  <a:lnTo>
                    <a:pt x="2139" y="222"/>
                  </a:lnTo>
                  <a:lnTo>
                    <a:pt x="2028" y="148"/>
                  </a:lnTo>
                  <a:lnTo>
                    <a:pt x="1899" y="93"/>
                  </a:lnTo>
                  <a:lnTo>
                    <a:pt x="1770" y="56"/>
                  </a:lnTo>
                  <a:lnTo>
                    <a:pt x="1641" y="19"/>
                  </a:lnTo>
                  <a:lnTo>
                    <a:pt x="14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8" name="Google Shape;1688;p8"/>
            <p:cNvSpPr/>
            <p:nvPr/>
          </p:nvSpPr>
          <p:spPr>
            <a:xfrm>
              <a:off x="5615300" y="1125450"/>
              <a:ext cx="69175" cy="68700"/>
            </a:xfrm>
            <a:custGeom>
              <a:avLst/>
              <a:gdLst/>
              <a:ahLst/>
              <a:cxnLst/>
              <a:rect l="l" t="t" r="r" b="b"/>
              <a:pathLst>
                <a:path w="2767" h="2748" extrusionOk="0">
                  <a:moveTo>
                    <a:pt x="1255" y="1"/>
                  </a:moveTo>
                  <a:lnTo>
                    <a:pt x="1126" y="19"/>
                  </a:lnTo>
                  <a:lnTo>
                    <a:pt x="978" y="56"/>
                  </a:lnTo>
                  <a:lnTo>
                    <a:pt x="849" y="93"/>
                  </a:lnTo>
                  <a:lnTo>
                    <a:pt x="739" y="148"/>
                  </a:lnTo>
                  <a:lnTo>
                    <a:pt x="609" y="222"/>
                  </a:lnTo>
                  <a:lnTo>
                    <a:pt x="499" y="296"/>
                  </a:lnTo>
                  <a:lnTo>
                    <a:pt x="407" y="388"/>
                  </a:lnTo>
                  <a:lnTo>
                    <a:pt x="314" y="480"/>
                  </a:lnTo>
                  <a:lnTo>
                    <a:pt x="241" y="591"/>
                  </a:lnTo>
                  <a:lnTo>
                    <a:pt x="167" y="720"/>
                  </a:lnTo>
                  <a:lnTo>
                    <a:pt x="112" y="830"/>
                  </a:lnTo>
                  <a:lnTo>
                    <a:pt x="75" y="959"/>
                  </a:lnTo>
                  <a:lnTo>
                    <a:pt x="38" y="1107"/>
                  </a:lnTo>
                  <a:lnTo>
                    <a:pt x="19" y="1236"/>
                  </a:lnTo>
                  <a:lnTo>
                    <a:pt x="1" y="1383"/>
                  </a:lnTo>
                  <a:lnTo>
                    <a:pt x="19" y="1531"/>
                  </a:lnTo>
                  <a:lnTo>
                    <a:pt x="38" y="1660"/>
                  </a:lnTo>
                  <a:lnTo>
                    <a:pt x="75" y="1789"/>
                  </a:lnTo>
                  <a:lnTo>
                    <a:pt x="112" y="1918"/>
                  </a:lnTo>
                  <a:lnTo>
                    <a:pt x="167" y="2047"/>
                  </a:lnTo>
                  <a:lnTo>
                    <a:pt x="241" y="2158"/>
                  </a:lnTo>
                  <a:lnTo>
                    <a:pt x="314" y="2268"/>
                  </a:lnTo>
                  <a:lnTo>
                    <a:pt x="407" y="2361"/>
                  </a:lnTo>
                  <a:lnTo>
                    <a:pt x="499" y="2453"/>
                  </a:lnTo>
                  <a:lnTo>
                    <a:pt x="609" y="2527"/>
                  </a:lnTo>
                  <a:lnTo>
                    <a:pt x="720" y="2582"/>
                  </a:lnTo>
                  <a:lnTo>
                    <a:pt x="831" y="2656"/>
                  </a:lnTo>
                  <a:lnTo>
                    <a:pt x="960" y="2692"/>
                  </a:lnTo>
                  <a:lnTo>
                    <a:pt x="1089" y="2729"/>
                  </a:lnTo>
                  <a:lnTo>
                    <a:pt x="1236" y="2748"/>
                  </a:lnTo>
                  <a:lnTo>
                    <a:pt x="1513" y="2748"/>
                  </a:lnTo>
                  <a:lnTo>
                    <a:pt x="1660" y="2729"/>
                  </a:lnTo>
                  <a:lnTo>
                    <a:pt x="1808" y="2692"/>
                  </a:lnTo>
                  <a:lnTo>
                    <a:pt x="1937" y="2656"/>
                  </a:lnTo>
                  <a:lnTo>
                    <a:pt x="2048" y="2600"/>
                  </a:lnTo>
                  <a:lnTo>
                    <a:pt x="2177" y="2527"/>
                  </a:lnTo>
                  <a:lnTo>
                    <a:pt x="2269" y="2453"/>
                  </a:lnTo>
                  <a:lnTo>
                    <a:pt x="2380" y="2361"/>
                  </a:lnTo>
                  <a:lnTo>
                    <a:pt x="2472" y="2268"/>
                  </a:lnTo>
                  <a:lnTo>
                    <a:pt x="2545" y="2158"/>
                  </a:lnTo>
                  <a:lnTo>
                    <a:pt x="2619" y="2029"/>
                  </a:lnTo>
                  <a:lnTo>
                    <a:pt x="2675" y="1918"/>
                  </a:lnTo>
                  <a:lnTo>
                    <a:pt x="2711" y="1789"/>
                  </a:lnTo>
                  <a:lnTo>
                    <a:pt x="2748" y="1642"/>
                  </a:lnTo>
                  <a:lnTo>
                    <a:pt x="2767" y="1512"/>
                  </a:lnTo>
                  <a:lnTo>
                    <a:pt x="2767" y="1365"/>
                  </a:lnTo>
                  <a:lnTo>
                    <a:pt x="2767" y="1217"/>
                  </a:lnTo>
                  <a:lnTo>
                    <a:pt x="2748" y="1088"/>
                  </a:lnTo>
                  <a:lnTo>
                    <a:pt x="2711" y="959"/>
                  </a:lnTo>
                  <a:lnTo>
                    <a:pt x="2656" y="830"/>
                  </a:lnTo>
                  <a:lnTo>
                    <a:pt x="2601" y="701"/>
                  </a:lnTo>
                  <a:lnTo>
                    <a:pt x="2545" y="591"/>
                  </a:lnTo>
                  <a:lnTo>
                    <a:pt x="2472" y="480"/>
                  </a:lnTo>
                  <a:lnTo>
                    <a:pt x="2380" y="388"/>
                  </a:lnTo>
                  <a:lnTo>
                    <a:pt x="2287" y="296"/>
                  </a:lnTo>
                  <a:lnTo>
                    <a:pt x="2177" y="222"/>
                  </a:lnTo>
                  <a:lnTo>
                    <a:pt x="2066" y="166"/>
                  </a:lnTo>
                  <a:lnTo>
                    <a:pt x="1937" y="93"/>
                  </a:lnTo>
                  <a:lnTo>
                    <a:pt x="1826" y="56"/>
                  </a:lnTo>
                  <a:lnTo>
                    <a:pt x="1679" y="19"/>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9" name="Google Shape;1689;p8"/>
            <p:cNvSpPr/>
            <p:nvPr/>
          </p:nvSpPr>
          <p:spPr>
            <a:xfrm>
              <a:off x="5917700" y="1261900"/>
              <a:ext cx="69625" cy="69625"/>
            </a:xfrm>
            <a:custGeom>
              <a:avLst/>
              <a:gdLst/>
              <a:ahLst/>
              <a:cxnLst/>
              <a:rect l="l" t="t" r="r" b="b"/>
              <a:pathLst>
                <a:path w="2785" h="2785" extrusionOk="0">
                  <a:moveTo>
                    <a:pt x="1291" y="0"/>
                  </a:moveTo>
                  <a:lnTo>
                    <a:pt x="1144" y="19"/>
                  </a:lnTo>
                  <a:lnTo>
                    <a:pt x="1014" y="56"/>
                  </a:lnTo>
                  <a:lnTo>
                    <a:pt x="885" y="92"/>
                  </a:lnTo>
                  <a:lnTo>
                    <a:pt x="756" y="148"/>
                  </a:lnTo>
                  <a:lnTo>
                    <a:pt x="646" y="203"/>
                  </a:lnTo>
                  <a:lnTo>
                    <a:pt x="535" y="277"/>
                  </a:lnTo>
                  <a:lnTo>
                    <a:pt x="443" y="369"/>
                  </a:lnTo>
                  <a:lnTo>
                    <a:pt x="351" y="461"/>
                  </a:lnTo>
                  <a:lnTo>
                    <a:pt x="259" y="553"/>
                  </a:lnTo>
                  <a:lnTo>
                    <a:pt x="185" y="664"/>
                  </a:lnTo>
                  <a:lnTo>
                    <a:pt x="129" y="793"/>
                  </a:lnTo>
                  <a:lnTo>
                    <a:pt x="74" y="904"/>
                  </a:lnTo>
                  <a:lnTo>
                    <a:pt x="37" y="1051"/>
                  </a:lnTo>
                  <a:lnTo>
                    <a:pt x="19" y="1180"/>
                  </a:lnTo>
                  <a:lnTo>
                    <a:pt x="0" y="1328"/>
                  </a:lnTo>
                  <a:lnTo>
                    <a:pt x="0" y="1475"/>
                  </a:lnTo>
                  <a:lnTo>
                    <a:pt x="19" y="1604"/>
                  </a:lnTo>
                  <a:lnTo>
                    <a:pt x="37" y="1752"/>
                  </a:lnTo>
                  <a:lnTo>
                    <a:pt x="93" y="1881"/>
                  </a:lnTo>
                  <a:lnTo>
                    <a:pt x="129" y="2010"/>
                  </a:lnTo>
                  <a:lnTo>
                    <a:pt x="203" y="2139"/>
                  </a:lnTo>
                  <a:lnTo>
                    <a:pt x="277" y="2250"/>
                  </a:lnTo>
                  <a:lnTo>
                    <a:pt x="351" y="2342"/>
                  </a:lnTo>
                  <a:lnTo>
                    <a:pt x="461" y="2434"/>
                  </a:lnTo>
                  <a:lnTo>
                    <a:pt x="554" y="2526"/>
                  </a:lnTo>
                  <a:lnTo>
                    <a:pt x="664" y="2600"/>
                  </a:lnTo>
                  <a:lnTo>
                    <a:pt x="793" y="2655"/>
                  </a:lnTo>
                  <a:lnTo>
                    <a:pt x="922" y="2711"/>
                  </a:lnTo>
                  <a:lnTo>
                    <a:pt x="1051" y="2748"/>
                  </a:lnTo>
                  <a:lnTo>
                    <a:pt x="1180" y="2784"/>
                  </a:lnTo>
                  <a:lnTo>
                    <a:pt x="1475" y="2784"/>
                  </a:lnTo>
                  <a:lnTo>
                    <a:pt x="1623" y="2766"/>
                  </a:lnTo>
                  <a:lnTo>
                    <a:pt x="1770" y="2748"/>
                  </a:lnTo>
                  <a:lnTo>
                    <a:pt x="1900" y="2692"/>
                  </a:lnTo>
                  <a:lnTo>
                    <a:pt x="2029" y="2655"/>
                  </a:lnTo>
                  <a:lnTo>
                    <a:pt x="2139" y="2582"/>
                  </a:lnTo>
                  <a:lnTo>
                    <a:pt x="2250" y="2508"/>
                  </a:lnTo>
                  <a:lnTo>
                    <a:pt x="2360" y="2416"/>
                  </a:lnTo>
                  <a:lnTo>
                    <a:pt x="2453" y="2323"/>
                  </a:lnTo>
                  <a:lnTo>
                    <a:pt x="2526" y="2231"/>
                  </a:lnTo>
                  <a:lnTo>
                    <a:pt x="2600" y="2102"/>
                  </a:lnTo>
                  <a:lnTo>
                    <a:pt x="2674" y="1992"/>
                  </a:lnTo>
                  <a:lnTo>
                    <a:pt x="2711" y="1862"/>
                  </a:lnTo>
                  <a:lnTo>
                    <a:pt x="2748" y="1733"/>
                  </a:lnTo>
                  <a:lnTo>
                    <a:pt x="2785" y="1586"/>
                  </a:lnTo>
                  <a:lnTo>
                    <a:pt x="2785" y="1438"/>
                  </a:lnTo>
                  <a:lnTo>
                    <a:pt x="2785" y="1291"/>
                  </a:lnTo>
                  <a:lnTo>
                    <a:pt x="2766" y="1143"/>
                  </a:lnTo>
                  <a:lnTo>
                    <a:pt x="2748" y="1014"/>
                  </a:lnTo>
                  <a:lnTo>
                    <a:pt x="2692" y="885"/>
                  </a:lnTo>
                  <a:lnTo>
                    <a:pt x="2637" y="756"/>
                  </a:lnTo>
                  <a:lnTo>
                    <a:pt x="2582" y="646"/>
                  </a:lnTo>
                  <a:lnTo>
                    <a:pt x="2508" y="535"/>
                  </a:lnTo>
                  <a:lnTo>
                    <a:pt x="2416" y="424"/>
                  </a:lnTo>
                  <a:lnTo>
                    <a:pt x="2324" y="332"/>
                  </a:lnTo>
                  <a:lnTo>
                    <a:pt x="2213" y="258"/>
                  </a:lnTo>
                  <a:lnTo>
                    <a:pt x="2102" y="185"/>
                  </a:lnTo>
                  <a:lnTo>
                    <a:pt x="1973" y="129"/>
                  </a:lnTo>
                  <a:lnTo>
                    <a:pt x="1844" y="74"/>
                  </a:lnTo>
                  <a:lnTo>
                    <a:pt x="1715" y="37"/>
                  </a:lnTo>
                  <a:lnTo>
                    <a:pt x="1568"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0" name="Google Shape;1690;p8"/>
            <p:cNvSpPr/>
            <p:nvPr/>
          </p:nvSpPr>
          <p:spPr>
            <a:xfrm>
              <a:off x="5039575" y="238125"/>
              <a:ext cx="68250" cy="34125"/>
            </a:xfrm>
            <a:custGeom>
              <a:avLst/>
              <a:gdLst/>
              <a:ahLst/>
              <a:cxnLst/>
              <a:rect l="l" t="t" r="r" b="b"/>
              <a:pathLst>
                <a:path w="2730" h="1365" extrusionOk="0">
                  <a:moveTo>
                    <a:pt x="1" y="0"/>
                  </a:moveTo>
                  <a:lnTo>
                    <a:pt x="1" y="148"/>
                  </a:lnTo>
                  <a:lnTo>
                    <a:pt x="19" y="277"/>
                  </a:lnTo>
                  <a:lnTo>
                    <a:pt x="56" y="406"/>
                  </a:lnTo>
                  <a:lnTo>
                    <a:pt x="93" y="535"/>
                  </a:lnTo>
                  <a:lnTo>
                    <a:pt x="167" y="645"/>
                  </a:lnTo>
                  <a:lnTo>
                    <a:pt x="222" y="756"/>
                  </a:lnTo>
                  <a:lnTo>
                    <a:pt x="314" y="867"/>
                  </a:lnTo>
                  <a:lnTo>
                    <a:pt x="388" y="959"/>
                  </a:lnTo>
                  <a:lnTo>
                    <a:pt x="480" y="1051"/>
                  </a:lnTo>
                  <a:lnTo>
                    <a:pt x="591" y="1125"/>
                  </a:lnTo>
                  <a:lnTo>
                    <a:pt x="701" y="1198"/>
                  </a:lnTo>
                  <a:lnTo>
                    <a:pt x="830" y="1254"/>
                  </a:lnTo>
                  <a:lnTo>
                    <a:pt x="941" y="1309"/>
                  </a:lnTo>
                  <a:lnTo>
                    <a:pt x="1070" y="1328"/>
                  </a:lnTo>
                  <a:lnTo>
                    <a:pt x="1218" y="1364"/>
                  </a:lnTo>
                  <a:lnTo>
                    <a:pt x="1494" y="1364"/>
                  </a:lnTo>
                  <a:lnTo>
                    <a:pt x="1623" y="1346"/>
                  </a:lnTo>
                  <a:lnTo>
                    <a:pt x="1752" y="1309"/>
                  </a:lnTo>
                  <a:lnTo>
                    <a:pt x="1881" y="1254"/>
                  </a:lnTo>
                  <a:lnTo>
                    <a:pt x="2011" y="1198"/>
                  </a:lnTo>
                  <a:lnTo>
                    <a:pt x="2121" y="1143"/>
                  </a:lnTo>
                  <a:lnTo>
                    <a:pt x="2232" y="1051"/>
                  </a:lnTo>
                  <a:lnTo>
                    <a:pt x="2324" y="977"/>
                  </a:lnTo>
                  <a:lnTo>
                    <a:pt x="2416" y="867"/>
                  </a:lnTo>
                  <a:lnTo>
                    <a:pt x="2490" y="774"/>
                  </a:lnTo>
                  <a:lnTo>
                    <a:pt x="2564" y="664"/>
                  </a:lnTo>
                  <a:lnTo>
                    <a:pt x="2619" y="535"/>
                  </a:lnTo>
                  <a:lnTo>
                    <a:pt x="2674" y="406"/>
                  </a:lnTo>
                  <a:lnTo>
                    <a:pt x="2693" y="277"/>
                  </a:lnTo>
                  <a:lnTo>
                    <a:pt x="2730" y="148"/>
                  </a:lnTo>
                  <a:lnTo>
                    <a:pt x="2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1" name="Google Shape;1691;p8"/>
            <p:cNvSpPr/>
            <p:nvPr/>
          </p:nvSpPr>
          <p:spPr>
            <a:xfrm>
              <a:off x="5761425" y="1233775"/>
              <a:ext cx="68725" cy="68700"/>
            </a:xfrm>
            <a:custGeom>
              <a:avLst/>
              <a:gdLst/>
              <a:ahLst/>
              <a:cxnLst/>
              <a:rect l="l" t="t" r="r" b="b"/>
              <a:pathLst>
                <a:path w="2749" h="2748" extrusionOk="0">
                  <a:moveTo>
                    <a:pt x="1347" y="0"/>
                  </a:moveTo>
                  <a:lnTo>
                    <a:pt x="1218" y="19"/>
                  </a:lnTo>
                  <a:lnTo>
                    <a:pt x="1070" y="37"/>
                  </a:lnTo>
                  <a:lnTo>
                    <a:pt x="941" y="74"/>
                  </a:lnTo>
                  <a:lnTo>
                    <a:pt x="812" y="111"/>
                  </a:lnTo>
                  <a:lnTo>
                    <a:pt x="702" y="185"/>
                  </a:lnTo>
                  <a:lnTo>
                    <a:pt x="591" y="240"/>
                  </a:lnTo>
                  <a:lnTo>
                    <a:pt x="480" y="332"/>
                  </a:lnTo>
                  <a:lnTo>
                    <a:pt x="388" y="406"/>
                  </a:lnTo>
                  <a:lnTo>
                    <a:pt x="296" y="517"/>
                  </a:lnTo>
                  <a:lnTo>
                    <a:pt x="222" y="627"/>
                  </a:lnTo>
                  <a:lnTo>
                    <a:pt x="148" y="738"/>
                  </a:lnTo>
                  <a:lnTo>
                    <a:pt x="93" y="849"/>
                  </a:lnTo>
                  <a:lnTo>
                    <a:pt x="56" y="978"/>
                  </a:lnTo>
                  <a:lnTo>
                    <a:pt x="19" y="1107"/>
                  </a:lnTo>
                  <a:lnTo>
                    <a:pt x="1" y="1254"/>
                  </a:lnTo>
                  <a:lnTo>
                    <a:pt x="1" y="1383"/>
                  </a:lnTo>
                  <a:lnTo>
                    <a:pt x="1" y="1531"/>
                  </a:lnTo>
                  <a:lnTo>
                    <a:pt x="19" y="1660"/>
                  </a:lnTo>
                  <a:lnTo>
                    <a:pt x="56" y="1807"/>
                  </a:lnTo>
                  <a:lnTo>
                    <a:pt x="111" y="1918"/>
                  </a:lnTo>
                  <a:lnTo>
                    <a:pt x="167" y="2047"/>
                  </a:lnTo>
                  <a:lnTo>
                    <a:pt x="241" y="2158"/>
                  </a:lnTo>
                  <a:lnTo>
                    <a:pt x="314" y="2268"/>
                  </a:lnTo>
                  <a:lnTo>
                    <a:pt x="407" y="2361"/>
                  </a:lnTo>
                  <a:lnTo>
                    <a:pt x="499" y="2453"/>
                  </a:lnTo>
                  <a:lnTo>
                    <a:pt x="609" y="2527"/>
                  </a:lnTo>
                  <a:lnTo>
                    <a:pt x="720" y="2600"/>
                  </a:lnTo>
                  <a:lnTo>
                    <a:pt x="849" y="2656"/>
                  </a:lnTo>
                  <a:lnTo>
                    <a:pt x="978" y="2692"/>
                  </a:lnTo>
                  <a:lnTo>
                    <a:pt x="1107" y="2729"/>
                  </a:lnTo>
                  <a:lnTo>
                    <a:pt x="1236" y="2748"/>
                  </a:lnTo>
                  <a:lnTo>
                    <a:pt x="1513" y="2748"/>
                  </a:lnTo>
                  <a:lnTo>
                    <a:pt x="1660" y="2729"/>
                  </a:lnTo>
                  <a:lnTo>
                    <a:pt x="1789" y="2692"/>
                  </a:lnTo>
                  <a:lnTo>
                    <a:pt x="1918" y="2637"/>
                  </a:lnTo>
                  <a:lnTo>
                    <a:pt x="2029" y="2582"/>
                  </a:lnTo>
                  <a:lnTo>
                    <a:pt x="2140" y="2508"/>
                  </a:lnTo>
                  <a:lnTo>
                    <a:pt x="2250" y="2434"/>
                  </a:lnTo>
                  <a:lnTo>
                    <a:pt x="2343" y="2342"/>
                  </a:lnTo>
                  <a:lnTo>
                    <a:pt x="2435" y="2250"/>
                  </a:lnTo>
                  <a:lnTo>
                    <a:pt x="2508" y="2139"/>
                  </a:lnTo>
                  <a:lnTo>
                    <a:pt x="2582" y="2029"/>
                  </a:lnTo>
                  <a:lnTo>
                    <a:pt x="2638" y="1900"/>
                  </a:lnTo>
                  <a:lnTo>
                    <a:pt x="2674" y="1771"/>
                  </a:lnTo>
                  <a:lnTo>
                    <a:pt x="2711" y="1641"/>
                  </a:lnTo>
                  <a:lnTo>
                    <a:pt x="2730" y="1512"/>
                  </a:lnTo>
                  <a:lnTo>
                    <a:pt x="2748" y="1365"/>
                  </a:lnTo>
                  <a:lnTo>
                    <a:pt x="2730" y="1217"/>
                  </a:lnTo>
                  <a:lnTo>
                    <a:pt x="2711" y="1088"/>
                  </a:lnTo>
                  <a:lnTo>
                    <a:pt x="2674" y="959"/>
                  </a:lnTo>
                  <a:lnTo>
                    <a:pt x="2638" y="830"/>
                  </a:lnTo>
                  <a:lnTo>
                    <a:pt x="2564" y="720"/>
                  </a:lnTo>
                  <a:lnTo>
                    <a:pt x="2508" y="591"/>
                  </a:lnTo>
                  <a:lnTo>
                    <a:pt x="2416" y="498"/>
                  </a:lnTo>
                  <a:lnTo>
                    <a:pt x="2324" y="406"/>
                  </a:lnTo>
                  <a:lnTo>
                    <a:pt x="2232" y="314"/>
                  </a:lnTo>
                  <a:lnTo>
                    <a:pt x="2121" y="240"/>
                  </a:lnTo>
                  <a:lnTo>
                    <a:pt x="2011" y="166"/>
                  </a:lnTo>
                  <a:lnTo>
                    <a:pt x="1900" y="111"/>
                  </a:lnTo>
                  <a:lnTo>
                    <a:pt x="1771" y="56"/>
                  </a:lnTo>
                  <a:lnTo>
                    <a:pt x="1642" y="37"/>
                  </a:lnTo>
                  <a:lnTo>
                    <a:pt x="1494"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2" name="Google Shape;1692;p8"/>
            <p:cNvSpPr/>
            <p:nvPr/>
          </p:nvSpPr>
          <p:spPr>
            <a:xfrm>
              <a:off x="5028050" y="283750"/>
              <a:ext cx="68250" cy="68250"/>
            </a:xfrm>
            <a:custGeom>
              <a:avLst/>
              <a:gdLst/>
              <a:ahLst/>
              <a:cxnLst/>
              <a:rect l="l" t="t" r="r" b="b"/>
              <a:pathLst>
                <a:path w="2730" h="2730" extrusionOk="0">
                  <a:moveTo>
                    <a:pt x="1402" y="0"/>
                  </a:moveTo>
                  <a:lnTo>
                    <a:pt x="1255" y="19"/>
                  </a:lnTo>
                  <a:lnTo>
                    <a:pt x="1126" y="37"/>
                  </a:lnTo>
                  <a:lnTo>
                    <a:pt x="996" y="56"/>
                  </a:lnTo>
                  <a:lnTo>
                    <a:pt x="867" y="111"/>
                  </a:lnTo>
                  <a:lnTo>
                    <a:pt x="738" y="166"/>
                  </a:lnTo>
                  <a:lnTo>
                    <a:pt x="628" y="240"/>
                  </a:lnTo>
                  <a:lnTo>
                    <a:pt x="517" y="314"/>
                  </a:lnTo>
                  <a:lnTo>
                    <a:pt x="425" y="406"/>
                  </a:lnTo>
                  <a:lnTo>
                    <a:pt x="333" y="498"/>
                  </a:lnTo>
                  <a:lnTo>
                    <a:pt x="259" y="609"/>
                  </a:lnTo>
                  <a:lnTo>
                    <a:pt x="185" y="719"/>
                  </a:lnTo>
                  <a:lnTo>
                    <a:pt x="111" y="830"/>
                  </a:lnTo>
                  <a:lnTo>
                    <a:pt x="75" y="959"/>
                  </a:lnTo>
                  <a:lnTo>
                    <a:pt x="38" y="1088"/>
                  </a:lnTo>
                  <a:lnTo>
                    <a:pt x="19" y="1236"/>
                  </a:lnTo>
                  <a:lnTo>
                    <a:pt x="1" y="1365"/>
                  </a:lnTo>
                  <a:lnTo>
                    <a:pt x="19" y="1494"/>
                  </a:lnTo>
                  <a:lnTo>
                    <a:pt x="38" y="1623"/>
                  </a:lnTo>
                  <a:lnTo>
                    <a:pt x="75" y="1752"/>
                  </a:lnTo>
                  <a:lnTo>
                    <a:pt x="111" y="1881"/>
                  </a:lnTo>
                  <a:lnTo>
                    <a:pt x="167" y="1992"/>
                  </a:lnTo>
                  <a:lnTo>
                    <a:pt x="240" y="2102"/>
                  </a:lnTo>
                  <a:lnTo>
                    <a:pt x="314" y="2213"/>
                  </a:lnTo>
                  <a:lnTo>
                    <a:pt x="406" y="2305"/>
                  </a:lnTo>
                  <a:lnTo>
                    <a:pt x="499" y="2397"/>
                  </a:lnTo>
                  <a:lnTo>
                    <a:pt x="591" y="2471"/>
                  </a:lnTo>
                  <a:lnTo>
                    <a:pt x="701" y="2545"/>
                  </a:lnTo>
                  <a:lnTo>
                    <a:pt x="831" y="2600"/>
                  </a:lnTo>
                  <a:lnTo>
                    <a:pt x="941" y="2655"/>
                  </a:lnTo>
                  <a:lnTo>
                    <a:pt x="1070" y="2692"/>
                  </a:lnTo>
                  <a:lnTo>
                    <a:pt x="1199" y="2711"/>
                  </a:lnTo>
                  <a:lnTo>
                    <a:pt x="1347" y="2729"/>
                  </a:lnTo>
                  <a:lnTo>
                    <a:pt x="1476" y="2729"/>
                  </a:lnTo>
                  <a:lnTo>
                    <a:pt x="1605" y="2711"/>
                  </a:lnTo>
                  <a:lnTo>
                    <a:pt x="1734" y="2674"/>
                  </a:lnTo>
                  <a:lnTo>
                    <a:pt x="1863" y="2619"/>
                  </a:lnTo>
                  <a:lnTo>
                    <a:pt x="1992" y="2563"/>
                  </a:lnTo>
                  <a:lnTo>
                    <a:pt x="2103" y="2508"/>
                  </a:lnTo>
                  <a:lnTo>
                    <a:pt x="2213" y="2416"/>
                  </a:lnTo>
                  <a:lnTo>
                    <a:pt x="2306" y="2324"/>
                  </a:lnTo>
                  <a:lnTo>
                    <a:pt x="2398" y="2231"/>
                  </a:lnTo>
                  <a:lnTo>
                    <a:pt x="2490" y="2121"/>
                  </a:lnTo>
                  <a:lnTo>
                    <a:pt x="2545" y="2010"/>
                  </a:lnTo>
                  <a:lnTo>
                    <a:pt x="2619" y="1900"/>
                  </a:lnTo>
                  <a:lnTo>
                    <a:pt x="2656" y="1770"/>
                  </a:lnTo>
                  <a:lnTo>
                    <a:pt x="2693" y="1641"/>
                  </a:lnTo>
                  <a:lnTo>
                    <a:pt x="2711" y="1512"/>
                  </a:lnTo>
                  <a:lnTo>
                    <a:pt x="2730" y="1365"/>
                  </a:lnTo>
                  <a:lnTo>
                    <a:pt x="2711" y="1236"/>
                  </a:lnTo>
                  <a:lnTo>
                    <a:pt x="2693" y="1107"/>
                  </a:lnTo>
                  <a:lnTo>
                    <a:pt x="2656" y="978"/>
                  </a:lnTo>
                  <a:lnTo>
                    <a:pt x="2619" y="849"/>
                  </a:lnTo>
                  <a:lnTo>
                    <a:pt x="2564" y="738"/>
                  </a:lnTo>
                  <a:lnTo>
                    <a:pt x="2490" y="627"/>
                  </a:lnTo>
                  <a:lnTo>
                    <a:pt x="2416" y="517"/>
                  </a:lnTo>
                  <a:lnTo>
                    <a:pt x="2324" y="424"/>
                  </a:lnTo>
                  <a:lnTo>
                    <a:pt x="2232" y="332"/>
                  </a:lnTo>
                  <a:lnTo>
                    <a:pt x="2140" y="259"/>
                  </a:lnTo>
                  <a:lnTo>
                    <a:pt x="2029" y="185"/>
                  </a:lnTo>
                  <a:lnTo>
                    <a:pt x="1900" y="129"/>
                  </a:lnTo>
                  <a:lnTo>
                    <a:pt x="1789" y="74"/>
                  </a:lnTo>
                  <a:lnTo>
                    <a:pt x="1660" y="37"/>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3" name="Google Shape;1693;p8"/>
            <p:cNvSpPr/>
            <p:nvPr/>
          </p:nvSpPr>
          <p:spPr>
            <a:xfrm>
              <a:off x="5193550" y="723500"/>
              <a:ext cx="68225" cy="67775"/>
            </a:xfrm>
            <a:custGeom>
              <a:avLst/>
              <a:gdLst/>
              <a:ahLst/>
              <a:cxnLst/>
              <a:rect l="l" t="t" r="r" b="b"/>
              <a:pathLst>
                <a:path w="2729" h="2711" extrusionOk="0">
                  <a:moveTo>
                    <a:pt x="1162" y="0"/>
                  </a:moveTo>
                  <a:lnTo>
                    <a:pt x="1033" y="37"/>
                  </a:lnTo>
                  <a:lnTo>
                    <a:pt x="904" y="74"/>
                  </a:lnTo>
                  <a:lnTo>
                    <a:pt x="793" y="129"/>
                  </a:lnTo>
                  <a:lnTo>
                    <a:pt x="664" y="203"/>
                  </a:lnTo>
                  <a:lnTo>
                    <a:pt x="553" y="277"/>
                  </a:lnTo>
                  <a:lnTo>
                    <a:pt x="461" y="351"/>
                  </a:lnTo>
                  <a:lnTo>
                    <a:pt x="369" y="443"/>
                  </a:lnTo>
                  <a:lnTo>
                    <a:pt x="277" y="554"/>
                  </a:lnTo>
                  <a:lnTo>
                    <a:pt x="203" y="664"/>
                  </a:lnTo>
                  <a:lnTo>
                    <a:pt x="129" y="775"/>
                  </a:lnTo>
                  <a:lnTo>
                    <a:pt x="92" y="904"/>
                  </a:lnTo>
                  <a:lnTo>
                    <a:pt x="37" y="1033"/>
                  </a:lnTo>
                  <a:lnTo>
                    <a:pt x="19" y="1180"/>
                  </a:lnTo>
                  <a:lnTo>
                    <a:pt x="0" y="1310"/>
                  </a:lnTo>
                  <a:lnTo>
                    <a:pt x="0" y="1439"/>
                  </a:lnTo>
                  <a:lnTo>
                    <a:pt x="19" y="1568"/>
                  </a:lnTo>
                  <a:lnTo>
                    <a:pt x="55" y="1697"/>
                  </a:lnTo>
                  <a:lnTo>
                    <a:pt x="92" y="1826"/>
                  </a:lnTo>
                  <a:lnTo>
                    <a:pt x="148" y="1955"/>
                  </a:lnTo>
                  <a:lnTo>
                    <a:pt x="203" y="2065"/>
                  </a:lnTo>
                  <a:lnTo>
                    <a:pt x="277" y="2176"/>
                  </a:lnTo>
                  <a:lnTo>
                    <a:pt x="369" y="2268"/>
                  </a:lnTo>
                  <a:lnTo>
                    <a:pt x="461" y="2361"/>
                  </a:lnTo>
                  <a:lnTo>
                    <a:pt x="553" y="2434"/>
                  </a:lnTo>
                  <a:lnTo>
                    <a:pt x="664" y="2508"/>
                  </a:lnTo>
                  <a:lnTo>
                    <a:pt x="774" y="2582"/>
                  </a:lnTo>
                  <a:lnTo>
                    <a:pt x="904" y="2637"/>
                  </a:lnTo>
                  <a:lnTo>
                    <a:pt x="1033" y="2674"/>
                  </a:lnTo>
                  <a:lnTo>
                    <a:pt x="1162" y="2692"/>
                  </a:lnTo>
                  <a:lnTo>
                    <a:pt x="1291" y="2711"/>
                  </a:lnTo>
                  <a:lnTo>
                    <a:pt x="1567" y="2711"/>
                  </a:lnTo>
                  <a:lnTo>
                    <a:pt x="1696" y="2674"/>
                  </a:lnTo>
                  <a:lnTo>
                    <a:pt x="1825" y="2637"/>
                  </a:lnTo>
                  <a:lnTo>
                    <a:pt x="1955" y="2582"/>
                  </a:lnTo>
                  <a:lnTo>
                    <a:pt x="2065" y="2526"/>
                  </a:lnTo>
                  <a:lnTo>
                    <a:pt x="2176" y="2434"/>
                  </a:lnTo>
                  <a:lnTo>
                    <a:pt x="2286" y="2361"/>
                  </a:lnTo>
                  <a:lnTo>
                    <a:pt x="2379" y="2268"/>
                  </a:lnTo>
                  <a:lnTo>
                    <a:pt x="2452" y="2158"/>
                  </a:lnTo>
                  <a:lnTo>
                    <a:pt x="2526" y="2047"/>
                  </a:lnTo>
                  <a:lnTo>
                    <a:pt x="2600" y="1936"/>
                  </a:lnTo>
                  <a:lnTo>
                    <a:pt x="2655" y="1807"/>
                  </a:lnTo>
                  <a:lnTo>
                    <a:pt x="2692" y="1678"/>
                  </a:lnTo>
                  <a:lnTo>
                    <a:pt x="2710" y="1549"/>
                  </a:lnTo>
                  <a:lnTo>
                    <a:pt x="2729" y="1402"/>
                  </a:lnTo>
                  <a:lnTo>
                    <a:pt x="2729" y="1273"/>
                  </a:lnTo>
                  <a:lnTo>
                    <a:pt x="2710" y="1144"/>
                  </a:lnTo>
                  <a:lnTo>
                    <a:pt x="2674" y="1015"/>
                  </a:lnTo>
                  <a:lnTo>
                    <a:pt x="2637" y="885"/>
                  </a:lnTo>
                  <a:lnTo>
                    <a:pt x="2581" y="756"/>
                  </a:lnTo>
                  <a:lnTo>
                    <a:pt x="2526" y="646"/>
                  </a:lnTo>
                  <a:lnTo>
                    <a:pt x="2452" y="535"/>
                  </a:lnTo>
                  <a:lnTo>
                    <a:pt x="2360" y="443"/>
                  </a:lnTo>
                  <a:lnTo>
                    <a:pt x="2268" y="351"/>
                  </a:lnTo>
                  <a:lnTo>
                    <a:pt x="2176" y="277"/>
                  </a:lnTo>
                  <a:lnTo>
                    <a:pt x="2065" y="203"/>
                  </a:lnTo>
                  <a:lnTo>
                    <a:pt x="1955" y="129"/>
                  </a:lnTo>
                  <a:lnTo>
                    <a:pt x="1825" y="74"/>
                  </a:lnTo>
                  <a:lnTo>
                    <a:pt x="1715" y="37"/>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4" name="Google Shape;1694;p8"/>
            <p:cNvSpPr/>
            <p:nvPr/>
          </p:nvSpPr>
          <p:spPr>
            <a:xfrm>
              <a:off x="5536025" y="1111625"/>
              <a:ext cx="68250" cy="68250"/>
            </a:xfrm>
            <a:custGeom>
              <a:avLst/>
              <a:gdLst/>
              <a:ahLst/>
              <a:cxnLst/>
              <a:rect l="l" t="t" r="r" b="b"/>
              <a:pathLst>
                <a:path w="2730" h="2730" extrusionOk="0">
                  <a:moveTo>
                    <a:pt x="1254" y="0"/>
                  </a:moveTo>
                  <a:lnTo>
                    <a:pt x="1107" y="19"/>
                  </a:lnTo>
                  <a:lnTo>
                    <a:pt x="996" y="56"/>
                  </a:lnTo>
                  <a:lnTo>
                    <a:pt x="867" y="93"/>
                  </a:lnTo>
                  <a:lnTo>
                    <a:pt x="738" y="148"/>
                  </a:lnTo>
                  <a:lnTo>
                    <a:pt x="628" y="203"/>
                  </a:lnTo>
                  <a:lnTo>
                    <a:pt x="535" y="277"/>
                  </a:lnTo>
                  <a:lnTo>
                    <a:pt x="425" y="369"/>
                  </a:lnTo>
                  <a:lnTo>
                    <a:pt x="351" y="461"/>
                  </a:lnTo>
                  <a:lnTo>
                    <a:pt x="259" y="572"/>
                  </a:lnTo>
                  <a:lnTo>
                    <a:pt x="185" y="664"/>
                  </a:lnTo>
                  <a:lnTo>
                    <a:pt x="130" y="793"/>
                  </a:lnTo>
                  <a:lnTo>
                    <a:pt x="74" y="904"/>
                  </a:lnTo>
                  <a:lnTo>
                    <a:pt x="37" y="1033"/>
                  </a:lnTo>
                  <a:lnTo>
                    <a:pt x="19" y="1162"/>
                  </a:lnTo>
                  <a:lnTo>
                    <a:pt x="1" y="1291"/>
                  </a:lnTo>
                  <a:lnTo>
                    <a:pt x="1" y="1439"/>
                  </a:lnTo>
                  <a:lnTo>
                    <a:pt x="19" y="1568"/>
                  </a:lnTo>
                  <a:lnTo>
                    <a:pt x="56" y="1697"/>
                  </a:lnTo>
                  <a:lnTo>
                    <a:pt x="93" y="1826"/>
                  </a:lnTo>
                  <a:lnTo>
                    <a:pt x="148" y="1955"/>
                  </a:lnTo>
                  <a:lnTo>
                    <a:pt x="203" y="2065"/>
                  </a:lnTo>
                  <a:lnTo>
                    <a:pt x="277" y="2176"/>
                  </a:lnTo>
                  <a:lnTo>
                    <a:pt x="369" y="2287"/>
                  </a:lnTo>
                  <a:lnTo>
                    <a:pt x="462" y="2379"/>
                  </a:lnTo>
                  <a:lnTo>
                    <a:pt x="572" y="2453"/>
                  </a:lnTo>
                  <a:lnTo>
                    <a:pt x="683" y="2526"/>
                  </a:lnTo>
                  <a:lnTo>
                    <a:pt x="793" y="2600"/>
                  </a:lnTo>
                  <a:lnTo>
                    <a:pt x="923" y="2637"/>
                  </a:lnTo>
                  <a:lnTo>
                    <a:pt x="1052" y="2674"/>
                  </a:lnTo>
                  <a:lnTo>
                    <a:pt x="1181" y="2711"/>
                  </a:lnTo>
                  <a:lnTo>
                    <a:pt x="1328" y="2729"/>
                  </a:lnTo>
                  <a:lnTo>
                    <a:pt x="1457" y="2711"/>
                  </a:lnTo>
                  <a:lnTo>
                    <a:pt x="1605" y="2692"/>
                  </a:lnTo>
                  <a:lnTo>
                    <a:pt x="1734" y="2674"/>
                  </a:lnTo>
                  <a:lnTo>
                    <a:pt x="1863" y="2619"/>
                  </a:lnTo>
                  <a:lnTo>
                    <a:pt x="1974" y="2582"/>
                  </a:lnTo>
                  <a:lnTo>
                    <a:pt x="2084" y="2508"/>
                  </a:lnTo>
                  <a:lnTo>
                    <a:pt x="2195" y="2434"/>
                  </a:lnTo>
                  <a:lnTo>
                    <a:pt x="2305" y="2342"/>
                  </a:lnTo>
                  <a:lnTo>
                    <a:pt x="2398" y="2250"/>
                  </a:lnTo>
                  <a:lnTo>
                    <a:pt x="2471" y="2139"/>
                  </a:lnTo>
                  <a:lnTo>
                    <a:pt x="2545" y="2029"/>
                  </a:lnTo>
                  <a:lnTo>
                    <a:pt x="2600" y="1918"/>
                  </a:lnTo>
                  <a:lnTo>
                    <a:pt x="2656" y="1789"/>
                  </a:lnTo>
                  <a:lnTo>
                    <a:pt x="2693" y="1660"/>
                  </a:lnTo>
                  <a:lnTo>
                    <a:pt x="2729" y="1531"/>
                  </a:lnTo>
                  <a:lnTo>
                    <a:pt x="2729" y="1383"/>
                  </a:lnTo>
                  <a:lnTo>
                    <a:pt x="2729" y="1254"/>
                  </a:lnTo>
                  <a:lnTo>
                    <a:pt x="2711" y="1107"/>
                  </a:lnTo>
                  <a:lnTo>
                    <a:pt x="2674" y="978"/>
                  </a:lnTo>
                  <a:lnTo>
                    <a:pt x="2637" y="849"/>
                  </a:lnTo>
                  <a:lnTo>
                    <a:pt x="2582" y="738"/>
                  </a:lnTo>
                  <a:lnTo>
                    <a:pt x="2508" y="627"/>
                  </a:lnTo>
                  <a:lnTo>
                    <a:pt x="2434" y="517"/>
                  </a:lnTo>
                  <a:lnTo>
                    <a:pt x="2342" y="406"/>
                  </a:lnTo>
                  <a:lnTo>
                    <a:pt x="2250" y="314"/>
                  </a:lnTo>
                  <a:lnTo>
                    <a:pt x="2139" y="240"/>
                  </a:lnTo>
                  <a:lnTo>
                    <a:pt x="2029" y="166"/>
                  </a:lnTo>
                  <a:lnTo>
                    <a:pt x="1918" y="111"/>
                  </a:lnTo>
                  <a:lnTo>
                    <a:pt x="1789" y="56"/>
                  </a:lnTo>
                  <a:lnTo>
                    <a:pt x="1660" y="19"/>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5" name="Google Shape;1695;p8"/>
            <p:cNvSpPr/>
            <p:nvPr/>
          </p:nvSpPr>
          <p:spPr>
            <a:xfrm>
              <a:off x="5259450" y="817525"/>
              <a:ext cx="68250" cy="68250"/>
            </a:xfrm>
            <a:custGeom>
              <a:avLst/>
              <a:gdLst/>
              <a:ahLst/>
              <a:cxnLst/>
              <a:rect l="l" t="t" r="r" b="b"/>
              <a:pathLst>
                <a:path w="2730" h="2730" extrusionOk="0">
                  <a:moveTo>
                    <a:pt x="1273" y="1"/>
                  </a:moveTo>
                  <a:lnTo>
                    <a:pt x="1125" y="19"/>
                  </a:lnTo>
                  <a:lnTo>
                    <a:pt x="996" y="38"/>
                  </a:lnTo>
                  <a:lnTo>
                    <a:pt x="867" y="93"/>
                  </a:lnTo>
                  <a:lnTo>
                    <a:pt x="757" y="148"/>
                  </a:lnTo>
                  <a:lnTo>
                    <a:pt x="628" y="204"/>
                  </a:lnTo>
                  <a:lnTo>
                    <a:pt x="535" y="277"/>
                  </a:lnTo>
                  <a:lnTo>
                    <a:pt x="425" y="370"/>
                  </a:lnTo>
                  <a:lnTo>
                    <a:pt x="333" y="462"/>
                  </a:lnTo>
                  <a:lnTo>
                    <a:pt x="259" y="572"/>
                  </a:lnTo>
                  <a:lnTo>
                    <a:pt x="185" y="683"/>
                  </a:lnTo>
                  <a:lnTo>
                    <a:pt x="111" y="794"/>
                  </a:lnTo>
                  <a:lnTo>
                    <a:pt x="74" y="923"/>
                  </a:lnTo>
                  <a:lnTo>
                    <a:pt x="19" y="1052"/>
                  </a:lnTo>
                  <a:lnTo>
                    <a:pt x="1" y="1181"/>
                  </a:lnTo>
                  <a:lnTo>
                    <a:pt x="1" y="1328"/>
                  </a:lnTo>
                  <a:lnTo>
                    <a:pt x="1" y="1457"/>
                  </a:lnTo>
                  <a:lnTo>
                    <a:pt x="19" y="1605"/>
                  </a:lnTo>
                  <a:lnTo>
                    <a:pt x="38" y="1734"/>
                  </a:lnTo>
                  <a:lnTo>
                    <a:pt x="93" y="1863"/>
                  </a:lnTo>
                  <a:lnTo>
                    <a:pt x="148" y="1974"/>
                  </a:lnTo>
                  <a:lnTo>
                    <a:pt x="204" y="2103"/>
                  </a:lnTo>
                  <a:lnTo>
                    <a:pt x="296" y="2195"/>
                  </a:lnTo>
                  <a:lnTo>
                    <a:pt x="369" y="2306"/>
                  </a:lnTo>
                  <a:lnTo>
                    <a:pt x="480" y="2398"/>
                  </a:lnTo>
                  <a:lnTo>
                    <a:pt x="572" y="2472"/>
                  </a:lnTo>
                  <a:lnTo>
                    <a:pt x="683" y="2545"/>
                  </a:lnTo>
                  <a:lnTo>
                    <a:pt x="812" y="2601"/>
                  </a:lnTo>
                  <a:lnTo>
                    <a:pt x="923" y="2656"/>
                  </a:lnTo>
                  <a:lnTo>
                    <a:pt x="1070" y="2693"/>
                  </a:lnTo>
                  <a:lnTo>
                    <a:pt x="1199" y="2711"/>
                  </a:lnTo>
                  <a:lnTo>
                    <a:pt x="1328" y="2730"/>
                  </a:lnTo>
                  <a:lnTo>
                    <a:pt x="1476" y="2730"/>
                  </a:lnTo>
                  <a:lnTo>
                    <a:pt x="1605" y="2711"/>
                  </a:lnTo>
                  <a:lnTo>
                    <a:pt x="1734" y="2674"/>
                  </a:lnTo>
                  <a:lnTo>
                    <a:pt x="1863" y="2619"/>
                  </a:lnTo>
                  <a:lnTo>
                    <a:pt x="1992" y="2564"/>
                  </a:lnTo>
                  <a:lnTo>
                    <a:pt x="2103" y="2508"/>
                  </a:lnTo>
                  <a:lnTo>
                    <a:pt x="2213" y="2416"/>
                  </a:lnTo>
                  <a:lnTo>
                    <a:pt x="2306" y="2342"/>
                  </a:lnTo>
                  <a:lnTo>
                    <a:pt x="2398" y="2232"/>
                  </a:lnTo>
                  <a:lnTo>
                    <a:pt x="2471" y="2140"/>
                  </a:lnTo>
                  <a:lnTo>
                    <a:pt x="2545" y="2011"/>
                  </a:lnTo>
                  <a:lnTo>
                    <a:pt x="2601" y="1900"/>
                  </a:lnTo>
                  <a:lnTo>
                    <a:pt x="2656" y="1771"/>
                  </a:lnTo>
                  <a:lnTo>
                    <a:pt x="2693" y="1642"/>
                  </a:lnTo>
                  <a:lnTo>
                    <a:pt x="2711" y="1513"/>
                  </a:lnTo>
                  <a:lnTo>
                    <a:pt x="2730" y="1365"/>
                  </a:lnTo>
                  <a:lnTo>
                    <a:pt x="2711" y="1236"/>
                  </a:lnTo>
                  <a:lnTo>
                    <a:pt x="2693" y="1107"/>
                  </a:lnTo>
                  <a:lnTo>
                    <a:pt x="2656" y="978"/>
                  </a:lnTo>
                  <a:lnTo>
                    <a:pt x="2619" y="849"/>
                  </a:lnTo>
                  <a:lnTo>
                    <a:pt x="2564" y="738"/>
                  </a:lnTo>
                  <a:lnTo>
                    <a:pt x="2490" y="628"/>
                  </a:lnTo>
                  <a:lnTo>
                    <a:pt x="2416" y="517"/>
                  </a:lnTo>
                  <a:lnTo>
                    <a:pt x="2342" y="425"/>
                  </a:lnTo>
                  <a:lnTo>
                    <a:pt x="2250" y="333"/>
                  </a:lnTo>
                  <a:lnTo>
                    <a:pt x="2140" y="259"/>
                  </a:lnTo>
                  <a:lnTo>
                    <a:pt x="2029" y="185"/>
                  </a:lnTo>
                  <a:lnTo>
                    <a:pt x="1918" y="130"/>
                  </a:lnTo>
                  <a:lnTo>
                    <a:pt x="1789" y="75"/>
                  </a:lnTo>
                  <a:lnTo>
                    <a:pt x="1679" y="38"/>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6" name="Google Shape;1696;p8"/>
            <p:cNvSpPr/>
            <p:nvPr/>
          </p:nvSpPr>
          <p:spPr>
            <a:xfrm>
              <a:off x="6064275" y="1368375"/>
              <a:ext cx="67800" cy="67775"/>
            </a:xfrm>
            <a:custGeom>
              <a:avLst/>
              <a:gdLst/>
              <a:ahLst/>
              <a:cxnLst/>
              <a:rect l="l" t="t" r="r" b="b"/>
              <a:pathLst>
                <a:path w="2712" h="2711" extrusionOk="0">
                  <a:moveTo>
                    <a:pt x="1328" y="0"/>
                  </a:moveTo>
                  <a:lnTo>
                    <a:pt x="1199" y="19"/>
                  </a:lnTo>
                  <a:lnTo>
                    <a:pt x="1070" y="37"/>
                  </a:lnTo>
                  <a:lnTo>
                    <a:pt x="941" y="74"/>
                  </a:lnTo>
                  <a:lnTo>
                    <a:pt x="830" y="111"/>
                  </a:lnTo>
                  <a:lnTo>
                    <a:pt x="701" y="166"/>
                  </a:lnTo>
                  <a:lnTo>
                    <a:pt x="591" y="240"/>
                  </a:lnTo>
                  <a:lnTo>
                    <a:pt x="499" y="314"/>
                  </a:lnTo>
                  <a:lnTo>
                    <a:pt x="406" y="406"/>
                  </a:lnTo>
                  <a:lnTo>
                    <a:pt x="314" y="498"/>
                  </a:lnTo>
                  <a:lnTo>
                    <a:pt x="240" y="609"/>
                  </a:lnTo>
                  <a:lnTo>
                    <a:pt x="167" y="720"/>
                  </a:lnTo>
                  <a:lnTo>
                    <a:pt x="111" y="830"/>
                  </a:lnTo>
                  <a:lnTo>
                    <a:pt x="56" y="959"/>
                  </a:lnTo>
                  <a:lnTo>
                    <a:pt x="19" y="1088"/>
                  </a:lnTo>
                  <a:lnTo>
                    <a:pt x="1" y="1217"/>
                  </a:lnTo>
                  <a:lnTo>
                    <a:pt x="1" y="1346"/>
                  </a:lnTo>
                  <a:lnTo>
                    <a:pt x="1" y="1494"/>
                  </a:lnTo>
                  <a:lnTo>
                    <a:pt x="19" y="1623"/>
                  </a:lnTo>
                  <a:lnTo>
                    <a:pt x="56" y="1752"/>
                  </a:lnTo>
                  <a:lnTo>
                    <a:pt x="111" y="1881"/>
                  </a:lnTo>
                  <a:lnTo>
                    <a:pt x="167" y="1992"/>
                  </a:lnTo>
                  <a:lnTo>
                    <a:pt x="240" y="2102"/>
                  </a:lnTo>
                  <a:lnTo>
                    <a:pt x="314" y="2213"/>
                  </a:lnTo>
                  <a:lnTo>
                    <a:pt x="406" y="2324"/>
                  </a:lnTo>
                  <a:lnTo>
                    <a:pt x="499" y="2397"/>
                  </a:lnTo>
                  <a:lnTo>
                    <a:pt x="609" y="2490"/>
                  </a:lnTo>
                  <a:lnTo>
                    <a:pt x="720" y="2563"/>
                  </a:lnTo>
                  <a:lnTo>
                    <a:pt x="849" y="2619"/>
                  </a:lnTo>
                  <a:lnTo>
                    <a:pt x="960" y="2656"/>
                  </a:lnTo>
                  <a:lnTo>
                    <a:pt x="1107" y="2692"/>
                  </a:lnTo>
                  <a:lnTo>
                    <a:pt x="1236" y="2711"/>
                  </a:lnTo>
                  <a:lnTo>
                    <a:pt x="1513" y="2711"/>
                  </a:lnTo>
                  <a:lnTo>
                    <a:pt x="1642" y="2692"/>
                  </a:lnTo>
                  <a:lnTo>
                    <a:pt x="1771" y="2656"/>
                  </a:lnTo>
                  <a:lnTo>
                    <a:pt x="1881" y="2600"/>
                  </a:lnTo>
                  <a:lnTo>
                    <a:pt x="1992" y="2545"/>
                  </a:lnTo>
                  <a:lnTo>
                    <a:pt x="2103" y="2471"/>
                  </a:lnTo>
                  <a:lnTo>
                    <a:pt x="2213" y="2397"/>
                  </a:lnTo>
                  <a:lnTo>
                    <a:pt x="2305" y="2305"/>
                  </a:lnTo>
                  <a:lnTo>
                    <a:pt x="2398" y="2213"/>
                  </a:lnTo>
                  <a:lnTo>
                    <a:pt x="2471" y="2102"/>
                  </a:lnTo>
                  <a:lnTo>
                    <a:pt x="2545" y="1992"/>
                  </a:lnTo>
                  <a:lnTo>
                    <a:pt x="2601" y="1881"/>
                  </a:lnTo>
                  <a:lnTo>
                    <a:pt x="2656" y="1771"/>
                  </a:lnTo>
                  <a:lnTo>
                    <a:pt x="2674" y="1641"/>
                  </a:lnTo>
                  <a:lnTo>
                    <a:pt x="2711" y="1512"/>
                  </a:lnTo>
                  <a:lnTo>
                    <a:pt x="2711" y="1365"/>
                  </a:lnTo>
                  <a:lnTo>
                    <a:pt x="2711" y="1236"/>
                  </a:lnTo>
                  <a:lnTo>
                    <a:pt x="2693" y="1107"/>
                  </a:lnTo>
                  <a:lnTo>
                    <a:pt x="2656" y="959"/>
                  </a:lnTo>
                  <a:lnTo>
                    <a:pt x="2601" y="849"/>
                  </a:lnTo>
                  <a:lnTo>
                    <a:pt x="2545" y="720"/>
                  </a:lnTo>
                  <a:lnTo>
                    <a:pt x="2471" y="609"/>
                  </a:lnTo>
                  <a:lnTo>
                    <a:pt x="2398" y="498"/>
                  </a:lnTo>
                  <a:lnTo>
                    <a:pt x="2305" y="406"/>
                  </a:lnTo>
                  <a:lnTo>
                    <a:pt x="2213" y="314"/>
                  </a:lnTo>
                  <a:lnTo>
                    <a:pt x="2103" y="240"/>
                  </a:lnTo>
                  <a:lnTo>
                    <a:pt x="1992" y="166"/>
                  </a:lnTo>
                  <a:lnTo>
                    <a:pt x="1863" y="111"/>
                  </a:lnTo>
                  <a:lnTo>
                    <a:pt x="1734" y="56"/>
                  </a:lnTo>
                  <a:lnTo>
                    <a:pt x="1605"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7" name="Google Shape;1697;p8"/>
            <p:cNvSpPr/>
            <p:nvPr/>
          </p:nvSpPr>
          <p:spPr>
            <a:xfrm>
              <a:off x="5324900" y="911575"/>
              <a:ext cx="68250" cy="68250"/>
            </a:xfrm>
            <a:custGeom>
              <a:avLst/>
              <a:gdLst/>
              <a:ahLst/>
              <a:cxnLst/>
              <a:rect l="l" t="t" r="r" b="b"/>
              <a:pathLst>
                <a:path w="2730" h="2730" extrusionOk="0">
                  <a:moveTo>
                    <a:pt x="1273" y="0"/>
                  </a:moveTo>
                  <a:lnTo>
                    <a:pt x="1144" y="19"/>
                  </a:lnTo>
                  <a:lnTo>
                    <a:pt x="1015" y="56"/>
                  </a:lnTo>
                  <a:lnTo>
                    <a:pt x="886" y="92"/>
                  </a:lnTo>
                  <a:lnTo>
                    <a:pt x="757" y="148"/>
                  </a:lnTo>
                  <a:lnTo>
                    <a:pt x="646" y="221"/>
                  </a:lnTo>
                  <a:lnTo>
                    <a:pt x="536" y="295"/>
                  </a:lnTo>
                  <a:lnTo>
                    <a:pt x="443" y="387"/>
                  </a:lnTo>
                  <a:lnTo>
                    <a:pt x="351" y="480"/>
                  </a:lnTo>
                  <a:lnTo>
                    <a:pt x="259" y="572"/>
                  </a:lnTo>
                  <a:lnTo>
                    <a:pt x="185" y="701"/>
                  </a:lnTo>
                  <a:lnTo>
                    <a:pt x="130" y="811"/>
                  </a:lnTo>
                  <a:lnTo>
                    <a:pt x="75" y="941"/>
                  </a:lnTo>
                  <a:lnTo>
                    <a:pt x="38" y="1070"/>
                  </a:lnTo>
                  <a:lnTo>
                    <a:pt x="19" y="1199"/>
                  </a:lnTo>
                  <a:lnTo>
                    <a:pt x="1" y="1346"/>
                  </a:lnTo>
                  <a:lnTo>
                    <a:pt x="1" y="1475"/>
                  </a:lnTo>
                  <a:lnTo>
                    <a:pt x="19" y="1604"/>
                  </a:lnTo>
                  <a:lnTo>
                    <a:pt x="56" y="1733"/>
                  </a:lnTo>
                  <a:lnTo>
                    <a:pt x="93" y="1862"/>
                  </a:lnTo>
                  <a:lnTo>
                    <a:pt x="148" y="1973"/>
                  </a:lnTo>
                  <a:lnTo>
                    <a:pt x="222" y="2084"/>
                  </a:lnTo>
                  <a:lnTo>
                    <a:pt x="296" y="2194"/>
                  </a:lnTo>
                  <a:lnTo>
                    <a:pt x="370" y="2287"/>
                  </a:lnTo>
                  <a:lnTo>
                    <a:pt x="462" y="2379"/>
                  </a:lnTo>
                  <a:lnTo>
                    <a:pt x="573" y="2471"/>
                  </a:lnTo>
                  <a:lnTo>
                    <a:pt x="683" y="2545"/>
                  </a:lnTo>
                  <a:lnTo>
                    <a:pt x="794" y="2600"/>
                  </a:lnTo>
                  <a:lnTo>
                    <a:pt x="923" y="2655"/>
                  </a:lnTo>
                  <a:lnTo>
                    <a:pt x="1033" y="2692"/>
                  </a:lnTo>
                  <a:lnTo>
                    <a:pt x="1181" y="2711"/>
                  </a:lnTo>
                  <a:lnTo>
                    <a:pt x="1310" y="2729"/>
                  </a:lnTo>
                  <a:lnTo>
                    <a:pt x="1439" y="2729"/>
                  </a:lnTo>
                  <a:lnTo>
                    <a:pt x="1587" y="2711"/>
                  </a:lnTo>
                  <a:lnTo>
                    <a:pt x="1716" y="2674"/>
                  </a:lnTo>
                  <a:lnTo>
                    <a:pt x="1845" y="2637"/>
                  </a:lnTo>
                  <a:lnTo>
                    <a:pt x="1955" y="2582"/>
                  </a:lnTo>
                  <a:lnTo>
                    <a:pt x="2084" y="2526"/>
                  </a:lnTo>
                  <a:lnTo>
                    <a:pt x="2195" y="2434"/>
                  </a:lnTo>
                  <a:lnTo>
                    <a:pt x="2287" y="2360"/>
                  </a:lnTo>
                  <a:lnTo>
                    <a:pt x="2379" y="2268"/>
                  </a:lnTo>
                  <a:lnTo>
                    <a:pt x="2472" y="2157"/>
                  </a:lnTo>
                  <a:lnTo>
                    <a:pt x="2545" y="2047"/>
                  </a:lnTo>
                  <a:lnTo>
                    <a:pt x="2601" y="1918"/>
                  </a:lnTo>
                  <a:lnTo>
                    <a:pt x="2656" y="1807"/>
                  </a:lnTo>
                  <a:lnTo>
                    <a:pt x="2693" y="1660"/>
                  </a:lnTo>
                  <a:lnTo>
                    <a:pt x="2711" y="1531"/>
                  </a:lnTo>
                  <a:lnTo>
                    <a:pt x="2730" y="1401"/>
                  </a:lnTo>
                  <a:lnTo>
                    <a:pt x="2730" y="1254"/>
                  </a:lnTo>
                  <a:lnTo>
                    <a:pt x="2711" y="1125"/>
                  </a:lnTo>
                  <a:lnTo>
                    <a:pt x="2674" y="996"/>
                  </a:lnTo>
                  <a:lnTo>
                    <a:pt x="2638" y="885"/>
                  </a:lnTo>
                  <a:lnTo>
                    <a:pt x="2582" y="756"/>
                  </a:lnTo>
                  <a:lnTo>
                    <a:pt x="2509" y="646"/>
                  </a:lnTo>
                  <a:lnTo>
                    <a:pt x="2435" y="535"/>
                  </a:lnTo>
                  <a:lnTo>
                    <a:pt x="2343" y="443"/>
                  </a:lnTo>
                  <a:lnTo>
                    <a:pt x="2250" y="351"/>
                  </a:lnTo>
                  <a:lnTo>
                    <a:pt x="2158" y="277"/>
                  </a:lnTo>
                  <a:lnTo>
                    <a:pt x="2048" y="203"/>
                  </a:lnTo>
                  <a:lnTo>
                    <a:pt x="1937" y="129"/>
                  </a:lnTo>
                  <a:lnTo>
                    <a:pt x="1808" y="92"/>
                  </a:lnTo>
                  <a:lnTo>
                    <a:pt x="1679" y="37"/>
                  </a:lnTo>
                  <a:lnTo>
                    <a:pt x="1550" y="19"/>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8" name="Google Shape;1698;p8"/>
            <p:cNvSpPr/>
            <p:nvPr/>
          </p:nvSpPr>
          <p:spPr>
            <a:xfrm>
              <a:off x="6144025" y="1382675"/>
              <a:ext cx="67775" cy="67775"/>
            </a:xfrm>
            <a:custGeom>
              <a:avLst/>
              <a:gdLst/>
              <a:ahLst/>
              <a:cxnLst/>
              <a:rect l="l" t="t" r="r" b="b"/>
              <a:pathLst>
                <a:path w="2711" h="2711" extrusionOk="0">
                  <a:moveTo>
                    <a:pt x="1254" y="0"/>
                  </a:moveTo>
                  <a:lnTo>
                    <a:pt x="1125" y="18"/>
                  </a:lnTo>
                  <a:lnTo>
                    <a:pt x="996" y="55"/>
                  </a:lnTo>
                  <a:lnTo>
                    <a:pt x="867" y="92"/>
                  </a:lnTo>
                  <a:lnTo>
                    <a:pt x="738" y="148"/>
                  </a:lnTo>
                  <a:lnTo>
                    <a:pt x="627" y="221"/>
                  </a:lnTo>
                  <a:lnTo>
                    <a:pt x="517" y="295"/>
                  </a:lnTo>
                  <a:lnTo>
                    <a:pt x="425" y="387"/>
                  </a:lnTo>
                  <a:lnTo>
                    <a:pt x="332" y="498"/>
                  </a:lnTo>
                  <a:lnTo>
                    <a:pt x="240" y="590"/>
                  </a:lnTo>
                  <a:lnTo>
                    <a:pt x="166" y="701"/>
                  </a:lnTo>
                  <a:lnTo>
                    <a:pt x="111" y="830"/>
                  </a:lnTo>
                  <a:lnTo>
                    <a:pt x="74" y="959"/>
                  </a:lnTo>
                  <a:lnTo>
                    <a:pt x="37" y="1088"/>
                  </a:lnTo>
                  <a:lnTo>
                    <a:pt x="1" y="1217"/>
                  </a:lnTo>
                  <a:lnTo>
                    <a:pt x="1" y="1364"/>
                  </a:lnTo>
                  <a:lnTo>
                    <a:pt x="1" y="1494"/>
                  </a:lnTo>
                  <a:lnTo>
                    <a:pt x="37" y="1623"/>
                  </a:lnTo>
                  <a:lnTo>
                    <a:pt x="56" y="1752"/>
                  </a:lnTo>
                  <a:lnTo>
                    <a:pt x="111" y="1862"/>
                  </a:lnTo>
                  <a:lnTo>
                    <a:pt x="166" y="1991"/>
                  </a:lnTo>
                  <a:lnTo>
                    <a:pt x="240" y="2102"/>
                  </a:lnTo>
                  <a:lnTo>
                    <a:pt x="314" y="2213"/>
                  </a:lnTo>
                  <a:lnTo>
                    <a:pt x="388" y="2305"/>
                  </a:lnTo>
                  <a:lnTo>
                    <a:pt x="498" y="2397"/>
                  </a:lnTo>
                  <a:lnTo>
                    <a:pt x="591" y="2471"/>
                  </a:lnTo>
                  <a:lnTo>
                    <a:pt x="701" y="2544"/>
                  </a:lnTo>
                  <a:lnTo>
                    <a:pt x="812" y="2600"/>
                  </a:lnTo>
                  <a:lnTo>
                    <a:pt x="941" y="2655"/>
                  </a:lnTo>
                  <a:lnTo>
                    <a:pt x="1070" y="2674"/>
                  </a:lnTo>
                  <a:lnTo>
                    <a:pt x="1199" y="2710"/>
                  </a:lnTo>
                  <a:lnTo>
                    <a:pt x="1476" y="2710"/>
                  </a:lnTo>
                  <a:lnTo>
                    <a:pt x="1605" y="2692"/>
                  </a:lnTo>
                  <a:lnTo>
                    <a:pt x="1734" y="2655"/>
                  </a:lnTo>
                  <a:lnTo>
                    <a:pt x="1863" y="2618"/>
                  </a:lnTo>
                  <a:lnTo>
                    <a:pt x="1973" y="2563"/>
                  </a:lnTo>
                  <a:lnTo>
                    <a:pt x="2102" y="2489"/>
                  </a:lnTo>
                  <a:lnTo>
                    <a:pt x="2195" y="2415"/>
                  </a:lnTo>
                  <a:lnTo>
                    <a:pt x="2305" y="2323"/>
                  </a:lnTo>
                  <a:lnTo>
                    <a:pt x="2397" y="2231"/>
                  </a:lnTo>
                  <a:lnTo>
                    <a:pt x="2471" y="2120"/>
                  </a:lnTo>
                  <a:lnTo>
                    <a:pt x="2545" y="2010"/>
                  </a:lnTo>
                  <a:lnTo>
                    <a:pt x="2600" y="1881"/>
                  </a:lnTo>
                  <a:lnTo>
                    <a:pt x="2656" y="1770"/>
                  </a:lnTo>
                  <a:lnTo>
                    <a:pt x="2692" y="1641"/>
                  </a:lnTo>
                  <a:lnTo>
                    <a:pt x="2711" y="1494"/>
                  </a:lnTo>
                  <a:lnTo>
                    <a:pt x="2711" y="1364"/>
                  </a:lnTo>
                  <a:lnTo>
                    <a:pt x="2711" y="1235"/>
                  </a:lnTo>
                  <a:lnTo>
                    <a:pt x="2692" y="1088"/>
                  </a:lnTo>
                  <a:lnTo>
                    <a:pt x="2656" y="977"/>
                  </a:lnTo>
                  <a:lnTo>
                    <a:pt x="2619" y="848"/>
                  </a:lnTo>
                  <a:lnTo>
                    <a:pt x="2563" y="738"/>
                  </a:lnTo>
                  <a:lnTo>
                    <a:pt x="2490" y="627"/>
                  </a:lnTo>
                  <a:lnTo>
                    <a:pt x="2416" y="516"/>
                  </a:lnTo>
                  <a:lnTo>
                    <a:pt x="2324" y="424"/>
                  </a:lnTo>
                  <a:lnTo>
                    <a:pt x="2232" y="332"/>
                  </a:lnTo>
                  <a:lnTo>
                    <a:pt x="2121" y="240"/>
                  </a:lnTo>
                  <a:lnTo>
                    <a:pt x="2010" y="184"/>
                  </a:lnTo>
                  <a:lnTo>
                    <a:pt x="1900" y="111"/>
                  </a:lnTo>
                  <a:lnTo>
                    <a:pt x="1789" y="74"/>
                  </a:lnTo>
                  <a:lnTo>
                    <a:pt x="1660" y="37"/>
                  </a:lnTo>
                  <a:lnTo>
                    <a:pt x="1531" y="18"/>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9" name="Google Shape;1699;p8"/>
            <p:cNvSpPr/>
            <p:nvPr/>
          </p:nvSpPr>
          <p:spPr>
            <a:xfrm>
              <a:off x="5079225" y="458000"/>
              <a:ext cx="68250" cy="68225"/>
            </a:xfrm>
            <a:custGeom>
              <a:avLst/>
              <a:gdLst/>
              <a:ahLst/>
              <a:cxnLst/>
              <a:rect l="l" t="t" r="r" b="b"/>
              <a:pathLst>
                <a:path w="2730" h="2729" extrusionOk="0">
                  <a:moveTo>
                    <a:pt x="1273" y="0"/>
                  </a:moveTo>
                  <a:lnTo>
                    <a:pt x="1144" y="18"/>
                  </a:lnTo>
                  <a:lnTo>
                    <a:pt x="1015" y="37"/>
                  </a:lnTo>
                  <a:lnTo>
                    <a:pt x="885" y="92"/>
                  </a:lnTo>
                  <a:lnTo>
                    <a:pt x="756" y="148"/>
                  </a:lnTo>
                  <a:lnTo>
                    <a:pt x="646" y="203"/>
                  </a:lnTo>
                  <a:lnTo>
                    <a:pt x="535" y="295"/>
                  </a:lnTo>
                  <a:lnTo>
                    <a:pt x="443" y="369"/>
                  </a:lnTo>
                  <a:lnTo>
                    <a:pt x="351" y="461"/>
                  </a:lnTo>
                  <a:lnTo>
                    <a:pt x="259" y="572"/>
                  </a:lnTo>
                  <a:lnTo>
                    <a:pt x="185" y="682"/>
                  </a:lnTo>
                  <a:lnTo>
                    <a:pt x="129" y="811"/>
                  </a:lnTo>
                  <a:lnTo>
                    <a:pt x="74" y="922"/>
                  </a:lnTo>
                  <a:lnTo>
                    <a:pt x="37" y="1051"/>
                  </a:lnTo>
                  <a:lnTo>
                    <a:pt x="19" y="1198"/>
                  </a:lnTo>
                  <a:lnTo>
                    <a:pt x="0" y="1328"/>
                  </a:lnTo>
                  <a:lnTo>
                    <a:pt x="19" y="1475"/>
                  </a:lnTo>
                  <a:lnTo>
                    <a:pt x="37" y="1604"/>
                  </a:lnTo>
                  <a:lnTo>
                    <a:pt x="56" y="1733"/>
                  </a:lnTo>
                  <a:lnTo>
                    <a:pt x="111" y="1862"/>
                  </a:lnTo>
                  <a:lnTo>
                    <a:pt x="166" y="1991"/>
                  </a:lnTo>
                  <a:lnTo>
                    <a:pt x="240" y="2102"/>
                  </a:lnTo>
                  <a:lnTo>
                    <a:pt x="314" y="2213"/>
                  </a:lnTo>
                  <a:lnTo>
                    <a:pt x="406" y="2305"/>
                  </a:lnTo>
                  <a:lnTo>
                    <a:pt x="498" y="2397"/>
                  </a:lnTo>
                  <a:lnTo>
                    <a:pt x="590" y="2471"/>
                  </a:lnTo>
                  <a:lnTo>
                    <a:pt x="720" y="2544"/>
                  </a:lnTo>
                  <a:lnTo>
                    <a:pt x="830" y="2600"/>
                  </a:lnTo>
                  <a:lnTo>
                    <a:pt x="959" y="2655"/>
                  </a:lnTo>
                  <a:lnTo>
                    <a:pt x="1088" y="2692"/>
                  </a:lnTo>
                  <a:lnTo>
                    <a:pt x="1217" y="2710"/>
                  </a:lnTo>
                  <a:lnTo>
                    <a:pt x="1365" y="2729"/>
                  </a:lnTo>
                  <a:lnTo>
                    <a:pt x="1494" y="2710"/>
                  </a:lnTo>
                  <a:lnTo>
                    <a:pt x="1623" y="2692"/>
                  </a:lnTo>
                  <a:lnTo>
                    <a:pt x="1752" y="2674"/>
                  </a:lnTo>
                  <a:lnTo>
                    <a:pt x="1881" y="2618"/>
                  </a:lnTo>
                  <a:lnTo>
                    <a:pt x="1992" y="2563"/>
                  </a:lnTo>
                  <a:lnTo>
                    <a:pt x="2102" y="2508"/>
                  </a:lnTo>
                  <a:lnTo>
                    <a:pt x="2213" y="2434"/>
                  </a:lnTo>
                  <a:lnTo>
                    <a:pt x="2305" y="2342"/>
                  </a:lnTo>
                  <a:lnTo>
                    <a:pt x="2397" y="2249"/>
                  </a:lnTo>
                  <a:lnTo>
                    <a:pt x="2471" y="2157"/>
                  </a:lnTo>
                  <a:lnTo>
                    <a:pt x="2545" y="2047"/>
                  </a:lnTo>
                  <a:lnTo>
                    <a:pt x="2619" y="1936"/>
                  </a:lnTo>
                  <a:lnTo>
                    <a:pt x="2656" y="1807"/>
                  </a:lnTo>
                  <a:lnTo>
                    <a:pt x="2692" y="1678"/>
                  </a:lnTo>
                  <a:lnTo>
                    <a:pt x="2729" y="1549"/>
                  </a:lnTo>
                  <a:lnTo>
                    <a:pt x="2729" y="1420"/>
                  </a:lnTo>
                  <a:lnTo>
                    <a:pt x="2729" y="1272"/>
                  </a:lnTo>
                  <a:lnTo>
                    <a:pt x="2729" y="1143"/>
                  </a:lnTo>
                  <a:lnTo>
                    <a:pt x="2692" y="1014"/>
                  </a:lnTo>
                  <a:lnTo>
                    <a:pt x="2656" y="885"/>
                  </a:lnTo>
                  <a:lnTo>
                    <a:pt x="2600" y="756"/>
                  </a:lnTo>
                  <a:lnTo>
                    <a:pt x="2526" y="645"/>
                  </a:lnTo>
                  <a:lnTo>
                    <a:pt x="2453" y="535"/>
                  </a:lnTo>
                  <a:lnTo>
                    <a:pt x="2379" y="443"/>
                  </a:lnTo>
                  <a:lnTo>
                    <a:pt x="2268" y="350"/>
                  </a:lnTo>
                  <a:lnTo>
                    <a:pt x="2176" y="258"/>
                  </a:lnTo>
                  <a:lnTo>
                    <a:pt x="2065" y="184"/>
                  </a:lnTo>
                  <a:lnTo>
                    <a:pt x="1936" y="129"/>
                  </a:lnTo>
                  <a:lnTo>
                    <a:pt x="1826" y="74"/>
                  </a:lnTo>
                  <a:lnTo>
                    <a:pt x="1697" y="37"/>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 name="Google Shape;1700;p8"/>
            <p:cNvSpPr/>
            <p:nvPr/>
          </p:nvSpPr>
          <p:spPr>
            <a:xfrm>
              <a:off x="5681700" y="1219950"/>
              <a:ext cx="67775" cy="67775"/>
            </a:xfrm>
            <a:custGeom>
              <a:avLst/>
              <a:gdLst/>
              <a:ahLst/>
              <a:cxnLst/>
              <a:rect l="l" t="t" r="r" b="b"/>
              <a:pathLst>
                <a:path w="2711" h="2711" extrusionOk="0">
                  <a:moveTo>
                    <a:pt x="1235" y="0"/>
                  </a:moveTo>
                  <a:lnTo>
                    <a:pt x="1106" y="19"/>
                  </a:lnTo>
                  <a:lnTo>
                    <a:pt x="977" y="56"/>
                  </a:lnTo>
                  <a:lnTo>
                    <a:pt x="848" y="111"/>
                  </a:lnTo>
                  <a:lnTo>
                    <a:pt x="738" y="166"/>
                  </a:lnTo>
                  <a:lnTo>
                    <a:pt x="609" y="240"/>
                  </a:lnTo>
                  <a:lnTo>
                    <a:pt x="516" y="314"/>
                  </a:lnTo>
                  <a:lnTo>
                    <a:pt x="406" y="406"/>
                  </a:lnTo>
                  <a:lnTo>
                    <a:pt x="314" y="498"/>
                  </a:lnTo>
                  <a:lnTo>
                    <a:pt x="240" y="609"/>
                  </a:lnTo>
                  <a:lnTo>
                    <a:pt x="166" y="719"/>
                  </a:lnTo>
                  <a:lnTo>
                    <a:pt x="111" y="848"/>
                  </a:lnTo>
                  <a:lnTo>
                    <a:pt x="55" y="978"/>
                  </a:lnTo>
                  <a:lnTo>
                    <a:pt x="37" y="1107"/>
                  </a:lnTo>
                  <a:lnTo>
                    <a:pt x="0" y="1236"/>
                  </a:lnTo>
                  <a:lnTo>
                    <a:pt x="0" y="1365"/>
                  </a:lnTo>
                  <a:lnTo>
                    <a:pt x="19" y="1512"/>
                  </a:lnTo>
                  <a:lnTo>
                    <a:pt x="37" y="1641"/>
                  </a:lnTo>
                  <a:lnTo>
                    <a:pt x="74" y="1770"/>
                  </a:lnTo>
                  <a:lnTo>
                    <a:pt x="111" y="1881"/>
                  </a:lnTo>
                  <a:lnTo>
                    <a:pt x="166" y="2010"/>
                  </a:lnTo>
                  <a:lnTo>
                    <a:pt x="240" y="2121"/>
                  </a:lnTo>
                  <a:lnTo>
                    <a:pt x="314" y="2213"/>
                  </a:lnTo>
                  <a:lnTo>
                    <a:pt x="406" y="2305"/>
                  </a:lnTo>
                  <a:lnTo>
                    <a:pt x="498" y="2397"/>
                  </a:lnTo>
                  <a:lnTo>
                    <a:pt x="609" y="2471"/>
                  </a:lnTo>
                  <a:lnTo>
                    <a:pt x="719" y="2545"/>
                  </a:lnTo>
                  <a:lnTo>
                    <a:pt x="830" y="2600"/>
                  </a:lnTo>
                  <a:lnTo>
                    <a:pt x="959" y="2655"/>
                  </a:lnTo>
                  <a:lnTo>
                    <a:pt x="1069" y="2692"/>
                  </a:lnTo>
                  <a:lnTo>
                    <a:pt x="1217" y="2711"/>
                  </a:lnTo>
                  <a:lnTo>
                    <a:pt x="1475" y="2711"/>
                  </a:lnTo>
                  <a:lnTo>
                    <a:pt x="1623" y="2692"/>
                  </a:lnTo>
                  <a:lnTo>
                    <a:pt x="1752" y="2655"/>
                  </a:lnTo>
                  <a:lnTo>
                    <a:pt x="1881" y="2619"/>
                  </a:lnTo>
                  <a:lnTo>
                    <a:pt x="1991" y="2563"/>
                  </a:lnTo>
                  <a:lnTo>
                    <a:pt x="2102" y="2489"/>
                  </a:lnTo>
                  <a:lnTo>
                    <a:pt x="2213" y="2416"/>
                  </a:lnTo>
                  <a:lnTo>
                    <a:pt x="2305" y="2324"/>
                  </a:lnTo>
                  <a:lnTo>
                    <a:pt x="2397" y="2213"/>
                  </a:lnTo>
                  <a:lnTo>
                    <a:pt x="2489" y="2121"/>
                  </a:lnTo>
                  <a:lnTo>
                    <a:pt x="2545" y="1992"/>
                  </a:lnTo>
                  <a:lnTo>
                    <a:pt x="2618" y="1881"/>
                  </a:lnTo>
                  <a:lnTo>
                    <a:pt x="2655" y="1752"/>
                  </a:lnTo>
                  <a:lnTo>
                    <a:pt x="2692" y="1623"/>
                  </a:lnTo>
                  <a:lnTo>
                    <a:pt x="2710" y="1494"/>
                  </a:lnTo>
                  <a:lnTo>
                    <a:pt x="2710" y="1346"/>
                  </a:lnTo>
                  <a:lnTo>
                    <a:pt x="2710" y="1217"/>
                  </a:lnTo>
                  <a:lnTo>
                    <a:pt x="2692" y="1088"/>
                  </a:lnTo>
                  <a:lnTo>
                    <a:pt x="2655" y="959"/>
                  </a:lnTo>
                  <a:lnTo>
                    <a:pt x="2600" y="830"/>
                  </a:lnTo>
                  <a:lnTo>
                    <a:pt x="2545" y="719"/>
                  </a:lnTo>
                  <a:lnTo>
                    <a:pt x="2489" y="609"/>
                  </a:lnTo>
                  <a:lnTo>
                    <a:pt x="2397" y="498"/>
                  </a:lnTo>
                  <a:lnTo>
                    <a:pt x="2323" y="406"/>
                  </a:lnTo>
                  <a:lnTo>
                    <a:pt x="2213" y="314"/>
                  </a:lnTo>
                  <a:lnTo>
                    <a:pt x="2120" y="240"/>
                  </a:lnTo>
                  <a:lnTo>
                    <a:pt x="2010" y="166"/>
                  </a:lnTo>
                  <a:lnTo>
                    <a:pt x="1899" y="111"/>
                  </a:lnTo>
                  <a:lnTo>
                    <a:pt x="1770" y="74"/>
                  </a:lnTo>
                  <a:lnTo>
                    <a:pt x="1641" y="37"/>
                  </a:lnTo>
                  <a:lnTo>
                    <a:pt x="1512" y="19"/>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 name="Google Shape;1701;p8"/>
            <p:cNvSpPr/>
            <p:nvPr/>
          </p:nvSpPr>
          <p:spPr>
            <a:xfrm>
              <a:off x="5130850" y="629475"/>
              <a:ext cx="67775" cy="67775"/>
            </a:xfrm>
            <a:custGeom>
              <a:avLst/>
              <a:gdLst/>
              <a:ahLst/>
              <a:cxnLst/>
              <a:rect l="l" t="t" r="r" b="b"/>
              <a:pathLst>
                <a:path w="2711" h="2711" extrusionOk="0">
                  <a:moveTo>
                    <a:pt x="1254" y="0"/>
                  </a:moveTo>
                  <a:lnTo>
                    <a:pt x="1125" y="18"/>
                  </a:lnTo>
                  <a:lnTo>
                    <a:pt x="996" y="55"/>
                  </a:lnTo>
                  <a:lnTo>
                    <a:pt x="867" y="92"/>
                  </a:lnTo>
                  <a:lnTo>
                    <a:pt x="756" y="148"/>
                  </a:lnTo>
                  <a:lnTo>
                    <a:pt x="646" y="221"/>
                  </a:lnTo>
                  <a:lnTo>
                    <a:pt x="535" y="295"/>
                  </a:lnTo>
                  <a:lnTo>
                    <a:pt x="443" y="387"/>
                  </a:lnTo>
                  <a:lnTo>
                    <a:pt x="351" y="479"/>
                  </a:lnTo>
                  <a:lnTo>
                    <a:pt x="259" y="572"/>
                  </a:lnTo>
                  <a:lnTo>
                    <a:pt x="185" y="682"/>
                  </a:lnTo>
                  <a:lnTo>
                    <a:pt x="130" y="793"/>
                  </a:lnTo>
                  <a:lnTo>
                    <a:pt x="74" y="922"/>
                  </a:lnTo>
                  <a:lnTo>
                    <a:pt x="37" y="1051"/>
                  </a:lnTo>
                  <a:lnTo>
                    <a:pt x="19" y="1180"/>
                  </a:lnTo>
                  <a:lnTo>
                    <a:pt x="0" y="1309"/>
                  </a:lnTo>
                  <a:lnTo>
                    <a:pt x="19" y="1457"/>
                  </a:lnTo>
                  <a:lnTo>
                    <a:pt x="37" y="1586"/>
                  </a:lnTo>
                  <a:lnTo>
                    <a:pt x="56" y="1715"/>
                  </a:lnTo>
                  <a:lnTo>
                    <a:pt x="111" y="1844"/>
                  </a:lnTo>
                  <a:lnTo>
                    <a:pt x="166" y="1973"/>
                  </a:lnTo>
                  <a:lnTo>
                    <a:pt x="240" y="2084"/>
                  </a:lnTo>
                  <a:lnTo>
                    <a:pt x="314" y="2194"/>
                  </a:lnTo>
                  <a:lnTo>
                    <a:pt x="406" y="2286"/>
                  </a:lnTo>
                  <a:lnTo>
                    <a:pt x="498" y="2379"/>
                  </a:lnTo>
                  <a:lnTo>
                    <a:pt x="609" y="2471"/>
                  </a:lnTo>
                  <a:lnTo>
                    <a:pt x="720" y="2526"/>
                  </a:lnTo>
                  <a:lnTo>
                    <a:pt x="849" y="2600"/>
                  </a:lnTo>
                  <a:lnTo>
                    <a:pt x="959" y="2637"/>
                  </a:lnTo>
                  <a:lnTo>
                    <a:pt x="1107" y="2674"/>
                  </a:lnTo>
                  <a:lnTo>
                    <a:pt x="1236" y="2692"/>
                  </a:lnTo>
                  <a:lnTo>
                    <a:pt x="1365" y="2710"/>
                  </a:lnTo>
                  <a:lnTo>
                    <a:pt x="1512" y="2692"/>
                  </a:lnTo>
                  <a:lnTo>
                    <a:pt x="1641" y="2674"/>
                  </a:lnTo>
                  <a:lnTo>
                    <a:pt x="1771" y="2637"/>
                  </a:lnTo>
                  <a:lnTo>
                    <a:pt x="1881" y="2600"/>
                  </a:lnTo>
                  <a:lnTo>
                    <a:pt x="2010" y="2526"/>
                  </a:lnTo>
                  <a:lnTo>
                    <a:pt x="2121" y="2471"/>
                  </a:lnTo>
                  <a:lnTo>
                    <a:pt x="2213" y="2379"/>
                  </a:lnTo>
                  <a:lnTo>
                    <a:pt x="2324" y="2305"/>
                  </a:lnTo>
                  <a:lnTo>
                    <a:pt x="2397" y="2194"/>
                  </a:lnTo>
                  <a:lnTo>
                    <a:pt x="2490" y="2102"/>
                  </a:lnTo>
                  <a:lnTo>
                    <a:pt x="2545" y="1991"/>
                  </a:lnTo>
                  <a:lnTo>
                    <a:pt x="2600" y="1862"/>
                  </a:lnTo>
                  <a:lnTo>
                    <a:pt x="2656" y="1752"/>
                  </a:lnTo>
                  <a:lnTo>
                    <a:pt x="2692" y="1623"/>
                  </a:lnTo>
                  <a:lnTo>
                    <a:pt x="2711" y="1494"/>
                  </a:lnTo>
                  <a:lnTo>
                    <a:pt x="2711" y="1364"/>
                  </a:lnTo>
                  <a:lnTo>
                    <a:pt x="2711" y="1217"/>
                  </a:lnTo>
                  <a:lnTo>
                    <a:pt x="2692" y="1088"/>
                  </a:lnTo>
                  <a:lnTo>
                    <a:pt x="2656" y="959"/>
                  </a:lnTo>
                  <a:lnTo>
                    <a:pt x="2619" y="848"/>
                  </a:lnTo>
                  <a:lnTo>
                    <a:pt x="2563" y="719"/>
                  </a:lnTo>
                  <a:lnTo>
                    <a:pt x="2490" y="608"/>
                  </a:lnTo>
                  <a:lnTo>
                    <a:pt x="2416" y="498"/>
                  </a:lnTo>
                  <a:lnTo>
                    <a:pt x="2324" y="406"/>
                  </a:lnTo>
                  <a:lnTo>
                    <a:pt x="2232" y="313"/>
                  </a:lnTo>
                  <a:lnTo>
                    <a:pt x="2121" y="240"/>
                  </a:lnTo>
                  <a:lnTo>
                    <a:pt x="2010" y="166"/>
                  </a:lnTo>
                  <a:lnTo>
                    <a:pt x="1900" y="111"/>
                  </a:lnTo>
                  <a:lnTo>
                    <a:pt x="1771" y="55"/>
                  </a:lnTo>
                  <a:lnTo>
                    <a:pt x="1641" y="37"/>
                  </a:lnTo>
                  <a:lnTo>
                    <a:pt x="15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 name="Google Shape;1702;p8"/>
            <p:cNvSpPr/>
            <p:nvPr/>
          </p:nvSpPr>
          <p:spPr>
            <a:xfrm>
              <a:off x="6224225" y="1396950"/>
              <a:ext cx="67800" cy="67800"/>
            </a:xfrm>
            <a:custGeom>
              <a:avLst/>
              <a:gdLst/>
              <a:ahLst/>
              <a:cxnLst/>
              <a:rect l="l" t="t" r="r" b="b"/>
              <a:pathLst>
                <a:path w="2712" h="2712" extrusionOk="0">
                  <a:moveTo>
                    <a:pt x="1236" y="1"/>
                  </a:moveTo>
                  <a:lnTo>
                    <a:pt x="1107" y="19"/>
                  </a:lnTo>
                  <a:lnTo>
                    <a:pt x="978" y="56"/>
                  </a:lnTo>
                  <a:lnTo>
                    <a:pt x="849" y="111"/>
                  </a:lnTo>
                  <a:lnTo>
                    <a:pt x="738" y="167"/>
                  </a:lnTo>
                  <a:lnTo>
                    <a:pt x="628" y="222"/>
                  </a:lnTo>
                  <a:lnTo>
                    <a:pt x="517" y="296"/>
                  </a:lnTo>
                  <a:lnTo>
                    <a:pt x="425" y="388"/>
                  </a:lnTo>
                  <a:lnTo>
                    <a:pt x="333" y="480"/>
                  </a:lnTo>
                  <a:lnTo>
                    <a:pt x="240" y="591"/>
                  </a:lnTo>
                  <a:lnTo>
                    <a:pt x="185" y="701"/>
                  </a:lnTo>
                  <a:lnTo>
                    <a:pt x="111" y="812"/>
                  </a:lnTo>
                  <a:lnTo>
                    <a:pt x="75" y="941"/>
                  </a:lnTo>
                  <a:lnTo>
                    <a:pt x="38" y="1052"/>
                  </a:lnTo>
                  <a:lnTo>
                    <a:pt x="1" y="1199"/>
                  </a:lnTo>
                  <a:lnTo>
                    <a:pt x="1" y="1328"/>
                  </a:lnTo>
                  <a:lnTo>
                    <a:pt x="1" y="1457"/>
                  </a:lnTo>
                  <a:lnTo>
                    <a:pt x="19" y="1605"/>
                  </a:lnTo>
                  <a:lnTo>
                    <a:pt x="56" y="1734"/>
                  </a:lnTo>
                  <a:lnTo>
                    <a:pt x="93" y="1863"/>
                  </a:lnTo>
                  <a:lnTo>
                    <a:pt x="148" y="1973"/>
                  </a:lnTo>
                  <a:lnTo>
                    <a:pt x="222" y="2084"/>
                  </a:lnTo>
                  <a:lnTo>
                    <a:pt x="296" y="2195"/>
                  </a:lnTo>
                  <a:lnTo>
                    <a:pt x="388" y="2305"/>
                  </a:lnTo>
                  <a:lnTo>
                    <a:pt x="480" y="2398"/>
                  </a:lnTo>
                  <a:lnTo>
                    <a:pt x="591" y="2471"/>
                  </a:lnTo>
                  <a:lnTo>
                    <a:pt x="701" y="2545"/>
                  </a:lnTo>
                  <a:lnTo>
                    <a:pt x="830" y="2600"/>
                  </a:lnTo>
                  <a:lnTo>
                    <a:pt x="960" y="2656"/>
                  </a:lnTo>
                  <a:lnTo>
                    <a:pt x="1089" y="2693"/>
                  </a:lnTo>
                  <a:lnTo>
                    <a:pt x="1218" y="2711"/>
                  </a:lnTo>
                  <a:lnTo>
                    <a:pt x="1494" y="2711"/>
                  </a:lnTo>
                  <a:lnTo>
                    <a:pt x="1623" y="2674"/>
                  </a:lnTo>
                  <a:lnTo>
                    <a:pt x="1752" y="2656"/>
                  </a:lnTo>
                  <a:lnTo>
                    <a:pt x="1881" y="2600"/>
                  </a:lnTo>
                  <a:lnTo>
                    <a:pt x="1992" y="2545"/>
                  </a:lnTo>
                  <a:lnTo>
                    <a:pt x="2103" y="2471"/>
                  </a:lnTo>
                  <a:lnTo>
                    <a:pt x="2213" y="2398"/>
                  </a:lnTo>
                  <a:lnTo>
                    <a:pt x="2306" y="2305"/>
                  </a:lnTo>
                  <a:lnTo>
                    <a:pt x="2398" y="2213"/>
                  </a:lnTo>
                  <a:lnTo>
                    <a:pt x="2471" y="2103"/>
                  </a:lnTo>
                  <a:lnTo>
                    <a:pt x="2545" y="1992"/>
                  </a:lnTo>
                  <a:lnTo>
                    <a:pt x="2601" y="1881"/>
                  </a:lnTo>
                  <a:lnTo>
                    <a:pt x="2637" y="1752"/>
                  </a:lnTo>
                  <a:lnTo>
                    <a:pt x="2674" y="1623"/>
                  </a:lnTo>
                  <a:lnTo>
                    <a:pt x="2693" y="1494"/>
                  </a:lnTo>
                  <a:lnTo>
                    <a:pt x="2711" y="1365"/>
                  </a:lnTo>
                  <a:lnTo>
                    <a:pt x="2693" y="1236"/>
                  </a:lnTo>
                  <a:lnTo>
                    <a:pt x="2674" y="1088"/>
                  </a:lnTo>
                  <a:lnTo>
                    <a:pt x="2637" y="978"/>
                  </a:lnTo>
                  <a:lnTo>
                    <a:pt x="2601" y="849"/>
                  </a:lnTo>
                  <a:lnTo>
                    <a:pt x="2545" y="738"/>
                  </a:lnTo>
                  <a:lnTo>
                    <a:pt x="2471" y="609"/>
                  </a:lnTo>
                  <a:lnTo>
                    <a:pt x="2398" y="517"/>
                  </a:lnTo>
                  <a:lnTo>
                    <a:pt x="2306" y="425"/>
                  </a:lnTo>
                  <a:lnTo>
                    <a:pt x="2213" y="332"/>
                  </a:lnTo>
                  <a:lnTo>
                    <a:pt x="2103" y="240"/>
                  </a:lnTo>
                  <a:lnTo>
                    <a:pt x="1992" y="185"/>
                  </a:lnTo>
                  <a:lnTo>
                    <a:pt x="1881" y="111"/>
                  </a:lnTo>
                  <a:lnTo>
                    <a:pt x="1752" y="74"/>
                  </a:lnTo>
                  <a:lnTo>
                    <a:pt x="1623" y="37"/>
                  </a:lnTo>
                  <a:lnTo>
                    <a:pt x="1494"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 name="Google Shape;1703;p8"/>
            <p:cNvSpPr/>
            <p:nvPr/>
          </p:nvSpPr>
          <p:spPr>
            <a:xfrm>
              <a:off x="5984525" y="1354075"/>
              <a:ext cx="67800" cy="67800"/>
            </a:xfrm>
            <a:custGeom>
              <a:avLst/>
              <a:gdLst/>
              <a:ahLst/>
              <a:cxnLst/>
              <a:rect l="l" t="t" r="r" b="b"/>
              <a:pathLst>
                <a:path w="2712" h="2712" extrusionOk="0">
                  <a:moveTo>
                    <a:pt x="1347" y="1"/>
                  </a:moveTo>
                  <a:lnTo>
                    <a:pt x="1199" y="19"/>
                  </a:lnTo>
                  <a:lnTo>
                    <a:pt x="1070" y="38"/>
                  </a:lnTo>
                  <a:lnTo>
                    <a:pt x="941" y="75"/>
                  </a:lnTo>
                  <a:lnTo>
                    <a:pt x="831" y="111"/>
                  </a:lnTo>
                  <a:lnTo>
                    <a:pt x="702" y="167"/>
                  </a:lnTo>
                  <a:lnTo>
                    <a:pt x="591" y="241"/>
                  </a:lnTo>
                  <a:lnTo>
                    <a:pt x="499" y="314"/>
                  </a:lnTo>
                  <a:lnTo>
                    <a:pt x="388" y="406"/>
                  </a:lnTo>
                  <a:lnTo>
                    <a:pt x="314" y="499"/>
                  </a:lnTo>
                  <a:lnTo>
                    <a:pt x="222" y="609"/>
                  </a:lnTo>
                  <a:lnTo>
                    <a:pt x="167" y="720"/>
                  </a:lnTo>
                  <a:lnTo>
                    <a:pt x="112" y="831"/>
                  </a:lnTo>
                  <a:lnTo>
                    <a:pt x="56" y="960"/>
                  </a:lnTo>
                  <a:lnTo>
                    <a:pt x="19" y="1089"/>
                  </a:lnTo>
                  <a:lnTo>
                    <a:pt x="1" y="1218"/>
                  </a:lnTo>
                  <a:lnTo>
                    <a:pt x="1" y="1347"/>
                  </a:lnTo>
                  <a:lnTo>
                    <a:pt x="1" y="1494"/>
                  </a:lnTo>
                  <a:lnTo>
                    <a:pt x="19" y="1623"/>
                  </a:lnTo>
                  <a:lnTo>
                    <a:pt x="56" y="1752"/>
                  </a:lnTo>
                  <a:lnTo>
                    <a:pt x="93" y="1863"/>
                  </a:lnTo>
                  <a:lnTo>
                    <a:pt x="148" y="1992"/>
                  </a:lnTo>
                  <a:lnTo>
                    <a:pt x="222" y="2103"/>
                  </a:lnTo>
                  <a:lnTo>
                    <a:pt x="296" y="2195"/>
                  </a:lnTo>
                  <a:lnTo>
                    <a:pt x="388" y="2306"/>
                  </a:lnTo>
                  <a:lnTo>
                    <a:pt x="480" y="2398"/>
                  </a:lnTo>
                  <a:lnTo>
                    <a:pt x="591" y="2472"/>
                  </a:lnTo>
                  <a:lnTo>
                    <a:pt x="702" y="2545"/>
                  </a:lnTo>
                  <a:lnTo>
                    <a:pt x="812" y="2601"/>
                  </a:lnTo>
                  <a:lnTo>
                    <a:pt x="941" y="2656"/>
                  </a:lnTo>
                  <a:lnTo>
                    <a:pt x="1070" y="2674"/>
                  </a:lnTo>
                  <a:lnTo>
                    <a:pt x="1199" y="2711"/>
                  </a:lnTo>
                  <a:lnTo>
                    <a:pt x="1458" y="2711"/>
                  </a:lnTo>
                  <a:lnTo>
                    <a:pt x="1605" y="2693"/>
                  </a:lnTo>
                  <a:lnTo>
                    <a:pt x="1734" y="2656"/>
                  </a:lnTo>
                  <a:lnTo>
                    <a:pt x="1863" y="2619"/>
                  </a:lnTo>
                  <a:lnTo>
                    <a:pt x="1974" y="2545"/>
                  </a:lnTo>
                  <a:lnTo>
                    <a:pt x="2084" y="2490"/>
                  </a:lnTo>
                  <a:lnTo>
                    <a:pt x="2195" y="2398"/>
                  </a:lnTo>
                  <a:lnTo>
                    <a:pt x="2306" y="2306"/>
                  </a:lnTo>
                  <a:lnTo>
                    <a:pt x="2398" y="2213"/>
                  </a:lnTo>
                  <a:lnTo>
                    <a:pt x="2472" y="2103"/>
                  </a:lnTo>
                  <a:lnTo>
                    <a:pt x="2545" y="1992"/>
                  </a:lnTo>
                  <a:lnTo>
                    <a:pt x="2601" y="1863"/>
                  </a:lnTo>
                  <a:lnTo>
                    <a:pt x="2638" y="1734"/>
                  </a:lnTo>
                  <a:lnTo>
                    <a:pt x="2674" y="1605"/>
                  </a:lnTo>
                  <a:lnTo>
                    <a:pt x="2693" y="1476"/>
                  </a:lnTo>
                  <a:lnTo>
                    <a:pt x="2711" y="1347"/>
                  </a:lnTo>
                  <a:lnTo>
                    <a:pt x="2693" y="1199"/>
                  </a:lnTo>
                  <a:lnTo>
                    <a:pt x="2674" y="1070"/>
                  </a:lnTo>
                  <a:lnTo>
                    <a:pt x="2638" y="941"/>
                  </a:lnTo>
                  <a:lnTo>
                    <a:pt x="2582" y="831"/>
                  </a:lnTo>
                  <a:lnTo>
                    <a:pt x="2527" y="702"/>
                  </a:lnTo>
                  <a:lnTo>
                    <a:pt x="2453" y="591"/>
                  </a:lnTo>
                  <a:lnTo>
                    <a:pt x="2379" y="499"/>
                  </a:lnTo>
                  <a:lnTo>
                    <a:pt x="2287" y="406"/>
                  </a:lnTo>
                  <a:lnTo>
                    <a:pt x="2195" y="314"/>
                  </a:lnTo>
                  <a:lnTo>
                    <a:pt x="2084" y="241"/>
                  </a:lnTo>
                  <a:lnTo>
                    <a:pt x="1974" y="167"/>
                  </a:lnTo>
                  <a:lnTo>
                    <a:pt x="1863" y="111"/>
                  </a:lnTo>
                  <a:lnTo>
                    <a:pt x="1734" y="56"/>
                  </a:lnTo>
                  <a:lnTo>
                    <a:pt x="1605" y="38"/>
                  </a:lnTo>
                  <a:lnTo>
                    <a:pt x="1476"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 name="Google Shape;1704;p8"/>
            <p:cNvSpPr/>
            <p:nvPr/>
          </p:nvSpPr>
          <p:spPr>
            <a:xfrm>
              <a:off x="5390825" y="1003300"/>
              <a:ext cx="67775" cy="67775"/>
            </a:xfrm>
            <a:custGeom>
              <a:avLst/>
              <a:gdLst/>
              <a:ahLst/>
              <a:cxnLst/>
              <a:rect l="l" t="t" r="r" b="b"/>
              <a:pathLst>
                <a:path w="2711" h="2711" extrusionOk="0">
                  <a:moveTo>
                    <a:pt x="1236" y="0"/>
                  </a:moveTo>
                  <a:lnTo>
                    <a:pt x="1107" y="19"/>
                  </a:lnTo>
                  <a:lnTo>
                    <a:pt x="978" y="56"/>
                  </a:lnTo>
                  <a:lnTo>
                    <a:pt x="849" y="93"/>
                  </a:lnTo>
                  <a:lnTo>
                    <a:pt x="720" y="166"/>
                  </a:lnTo>
                  <a:lnTo>
                    <a:pt x="609" y="222"/>
                  </a:lnTo>
                  <a:lnTo>
                    <a:pt x="498" y="314"/>
                  </a:lnTo>
                  <a:lnTo>
                    <a:pt x="406" y="406"/>
                  </a:lnTo>
                  <a:lnTo>
                    <a:pt x="314" y="498"/>
                  </a:lnTo>
                  <a:lnTo>
                    <a:pt x="222" y="609"/>
                  </a:lnTo>
                  <a:lnTo>
                    <a:pt x="167" y="719"/>
                  </a:lnTo>
                  <a:lnTo>
                    <a:pt x="111" y="849"/>
                  </a:lnTo>
                  <a:lnTo>
                    <a:pt x="56" y="978"/>
                  </a:lnTo>
                  <a:lnTo>
                    <a:pt x="19" y="1107"/>
                  </a:lnTo>
                  <a:lnTo>
                    <a:pt x="1" y="1236"/>
                  </a:lnTo>
                  <a:lnTo>
                    <a:pt x="1" y="1365"/>
                  </a:lnTo>
                  <a:lnTo>
                    <a:pt x="1" y="1512"/>
                  </a:lnTo>
                  <a:lnTo>
                    <a:pt x="37" y="1641"/>
                  </a:lnTo>
                  <a:lnTo>
                    <a:pt x="74" y="1770"/>
                  </a:lnTo>
                  <a:lnTo>
                    <a:pt x="111" y="1881"/>
                  </a:lnTo>
                  <a:lnTo>
                    <a:pt x="167" y="2010"/>
                  </a:lnTo>
                  <a:lnTo>
                    <a:pt x="240" y="2121"/>
                  </a:lnTo>
                  <a:lnTo>
                    <a:pt x="332" y="2213"/>
                  </a:lnTo>
                  <a:lnTo>
                    <a:pt x="406" y="2305"/>
                  </a:lnTo>
                  <a:lnTo>
                    <a:pt x="517" y="2397"/>
                  </a:lnTo>
                  <a:lnTo>
                    <a:pt x="609" y="2471"/>
                  </a:lnTo>
                  <a:lnTo>
                    <a:pt x="720" y="2545"/>
                  </a:lnTo>
                  <a:lnTo>
                    <a:pt x="849" y="2600"/>
                  </a:lnTo>
                  <a:lnTo>
                    <a:pt x="959" y="2655"/>
                  </a:lnTo>
                  <a:lnTo>
                    <a:pt x="1088" y="2674"/>
                  </a:lnTo>
                  <a:lnTo>
                    <a:pt x="1218" y="2692"/>
                  </a:lnTo>
                  <a:lnTo>
                    <a:pt x="1365" y="2711"/>
                  </a:lnTo>
                  <a:lnTo>
                    <a:pt x="1494" y="2692"/>
                  </a:lnTo>
                  <a:lnTo>
                    <a:pt x="1623" y="2674"/>
                  </a:lnTo>
                  <a:lnTo>
                    <a:pt x="1752" y="2637"/>
                  </a:lnTo>
                  <a:lnTo>
                    <a:pt x="1881" y="2600"/>
                  </a:lnTo>
                  <a:lnTo>
                    <a:pt x="1992" y="2545"/>
                  </a:lnTo>
                  <a:lnTo>
                    <a:pt x="2103" y="2471"/>
                  </a:lnTo>
                  <a:lnTo>
                    <a:pt x="2213" y="2397"/>
                  </a:lnTo>
                  <a:lnTo>
                    <a:pt x="2305" y="2305"/>
                  </a:lnTo>
                  <a:lnTo>
                    <a:pt x="2398" y="2213"/>
                  </a:lnTo>
                  <a:lnTo>
                    <a:pt x="2471" y="2102"/>
                  </a:lnTo>
                  <a:lnTo>
                    <a:pt x="2545" y="1992"/>
                  </a:lnTo>
                  <a:lnTo>
                    <a:pt x="2600" y="1881"/>
                  </a:lnTo>
                  <a:lnTo>
                    <a:pt x="2637" y="1752"/>
                  </a:lnTo>
                  <a:lnTo>
                    <a:pt x="2674" y="1623"/>
                  </a:lnTo>
                  <a:lnTo>
                    <a:pt x="2693" y="1494"/>
                  </a:lnTo>
                  <a:lnTo>
                    <a:pt x="2711" y="1365"/>
                  </a:lnTo>
                  <a:lnTo>
                    <a:pt x="2693" y="1217"/>
                  </a:lnTo>
                  <a:lnTo>
                    <a:pt x="2674" y="1088"/>
                  </a:lnTo>
                  <a:lnTo>
                    <a:pt x="2656" y="959"/>
                  </a:lnTo>
                  <a:lnTo>
                    <a:pt x="2600" y="849"/>
                  </a:lnTo>
                  <a:lnTo>
                    <a:pt x="2545" y="719"/>
                  </a:lnTo>
                  <a:lnTo>
                    <a:pt x="2471" y="609"/>
                  </a:lnTo>
                  <a:lnTo>
                    <a:pt x="2398" y="517"/>
                  </a:lnTo>
                  <a:lnTo>
                    <a:pt x="2305" y="406"/>
                  </a:lnTo>
                  <a:lnTo>
                    <a:pt x="2213" y="314"/>
                  </a:lnTo>
                  <a:lnTo>
                    <a:pt x="2121" y="240"/>
                  </a:lnTo>
                  <a:lnTo>
                    <a:pt x="2010" y="166"/>
                  </a:lnTo>
                  <a:lnTo>
                    <a:pt x="1881" y="111"/>
                  </a:lnTo>
                  <a:lnTo>
                    <a:pt x="1771" y="74"/>
                  </a:lnTo>
                  <a:lnTo>
                    <a:pt x="1642" y="37"/>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 name="Google Shape;1705;p8"/>
            <p:cNvSpPr/>
            <p:nvPr/>
          </p:nvSpPr>
          <p:spPr>
            <a:xfrm>
              <a:off x="5828275" y="1326425"/>
              <a:ext cx="66400" cy="66400"/>
            </a:xfrm>
            <a:custGeom>
              <a:avLst/>
              <a:gdLst/>
              <a:ahLst/>
              <a:cxnLst/>
              <a:rect l="l" t="t" r="r" b="b"/>
              <a:pathLst>
                <a:path w="2656" h="2656" extrusionOk="0">
                  <a:moveTo>
                    <a:pt x="1180" y="1"/>
                  </a:moveTo>
                  <a:lnTo>
                    <a:pt x="1051" y="19"/>
                  </a:lnTo>
                  <a:lnTo>
                    <a:pt x="922" y="56"/>
                  </a:lnTo>
                  <a:lnTo>
                    <a:pt x="793" y="111"/>
                  </a:lnTo>
                  <a:lnTo>
                    <a:pt x="683" y="167"/>
                  </a:lnTo>
                  <a:lnTo>
                    <a:pt x="572" y="240"/>
                  </a:lnTo>
                  <a:lnTo>
                    <a:pt x="461" y="314"/>
                  </a:lnTo>
                  <a:lnTo>
                    <a:pt x="369" y="406"/>
                  </a:lnTo>
                  <a:lnTo>
                    <a:pt x="295" y="498"/>
                  </a:lnTo>
                  <a:lnTo>
                    <a:pt x="203" y="609"/>
                  </a:lnTo>
                  <a:lnTo>
                    <a:pt x="148" y="720"/>
                  </a:lnTo>
                  <a:lnTo>
                    <a:pt x="93" y="830"/>
                  </a:lnTo>
                  <a:lnTo>
                    <a:pt x="37" y="959"/>
                  </a:lnTo>
                  <a:lnTo>
                    <a:pt x="19" y="1088"/>
                  </a:lnTo>
                  <a:lnTo>
                    <a:pt x="0" y="1217"/>
                  </a:lnTo>
                  <a:lnTo>
                    <a:pt x="0" y="1347"/>
                  </a:lnTo>
                  <a:lnTo>
                    <a:pt x="0" y="1494"/>
                  </a:lnTo>
                  <a:lnTo>
                    <a:pt x="19" y="1623"/>
                  </a:lnTo>
                  <a:lnTo>
                    <a:pt x="56" y="1734"/>
                  </a:lnTo>
                  <a:lnTo>
                    <a:pt x="111" y="1863"/>
                  </a:lnTo>
                  <a:lnTo>
                    <a:pt x="166" y="1973"/>
                  </a:lnTo>
                  <a:lnTo>
                    <a:pt x="240" y="2084"/>
                  </a:lnTo>
                  <a:lnTo>
                    <a:pt x="314" y="2176"/>
                  </a:lnTo>
                  <a:lnTo>
                    <a:pt x="388" y="2268"/>
                  </a:lnTo>
                  <a:lnTo>
                    <a:pt x="498" y="2361"/>
                  </a:lnTo>
                  <a:lnTo>
                    <a:pt x="590" y="2434"/>
                  </a:lnTo>
                  <a:lnTo>
                    <a:pt x="701" y="2490"/>
                  </a:lnTo>
                  <a:lnTo>
                    <a:pt x="812" y="2545"/>
                  </a:lnTo>
                  <a:lnTo>
                    <a:pt x="941" y="2600"/>
                  </a:lnTo>
                  <a:lnTo>
                    <a:pt x="1051" y="2619"/>
                  </a:lnTo>
                  <a:lnTo>
                    <a:pt x="1180" y="2637"/>
                  </a:lnTo>
                  <a:lnTo>
                    <a:pt x="1328" y="2656"/>
                  </a:lnTo>
                  <a:lnTo>
                    <a:pt x="1457" y="2637"/>
                  </a:lnTo>
                  <a:lnTo>
                    <a:pt x="1586" y="2619"/>
                  </a:lnTo>
                  <a:lnTo>
                    <a:pt x="1715" y="2582"/>
                  </a:lnTo>
                  <a:lnTo>
                    <a:pt x="1844" y="2545"/>
                  </a:lnTo>
                  <a:lnTo>
                    <a:pt x="1955" y="2490"/>
                  </a:lnTo>
                  <a:lnTo>
                    <a:pt x="2065" y="2416"/>
                  </a:lnTo>
                  <a:lnTo>
                    <a:pt x="2176" y="2342"/>
                  </a:lnTo>
                  <a:lnTo>
                    <a:pt x="2268" y="2250"/>
                  </a:lnTo>
                  <a:lnTo>
                    <a:pt x="2360" y="2158"/>
                  </a:lnTo>
                  <a:lnTo>
                    <a:pt x="2434" y="2047"/>
                  </a:lnTo>
                  <a:lnTo>
                    <a:pt x="2490" y="1937"/>
                  </a:lnTo>
                  <a:lnTo>
                    <a:pt x="2545" y="1826"/>
                  </a:lnTo>
                  <a:lnTo>
                    <a:pt x="2600" y="1697"/>
                  </a:lnTo>
                  <a:lnTo>
                    <a:pt x="2619" y="1568"/>
                  </a:lnTo>
                  <a:lnTo>
                    <a:pt x="2637" y="1439"/>
                  </a:lnTo>
                  <a:lnTo>
                    <a:pt x="2655" y="1291"/>
                  </a:lnTo>
                  <a:lnTo>
                    <a:pt x="2637" y="1162"/>
                  </a:lnTo>
                  <a:lnTo>
                    <a:pt x="2619" y="1033"/>
                  </a:lnTo>
                  <a:lnTo>
                    <a:pt x="2582" y="904"/>
                  </a:lnTo>
                  <a:lnTo>
                    <a:pt x="2526" y="793"/>
                  </a:lnTo>
                  <a:lnTo>
                    <a:pt x="2471" y="683"/>
                  </a:lnTo>
                  <a:lnTo>
                    <a:pt x="2416" y="572"/>
                  </a:lnTo>
                  <a:lnTo>
                    <a:pt x="2324" y="480"/>
                  </a:lnTo>
                  <a:lnTo>
                    <a:pt x="2250" y="388"/>
                  </a:lnTo>
                  <a:lnTo>
                    <a:pt x="2158" y="296"/>
                  </a:lnTo>
                  <a:lnTo>
                    <a:pt x="2047" y="222"/>
                  </a:lnTo>
                  <a:lnTo>
                    <a:pt x="1936" y="148"/>
                  </a:lnTo>
                  <a:lnTo>
                    <a:pt x="1826" y="93"/>
                  </a:lnTo>
                  <a:lnTo>
                    <a:pt x="1697" y="56"/>
                  </a:lnTo>
                  <a:lnTo>
                    <a:pt x="1586" y="19"/>
                  </a:lnTo>
                  <a:lnTo>
                    <a:pt x="1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 name="Google Shape;1706;p8"/>
            <p:cNvSpPr/>
            <p:nvPr/>
          </p:nvSpPr>
          <p:spPr>
            <a:xfrm>
              <a:off x="5907550" y="1340250"/>
              <a:ext cx="67325" cy="67325"/>
            </a:xfrm>
            <a:custGeom>
              <a:avLst/>
              <a:gdLst/>
              <a:ahLst/>
              <a:cxnLst/>
              <a:rect l="l" t="t" r="r" b="b"/>
              <a:pathLst>
                <a:path w="2693" h="2693" extrusionOk="0">
                  <a:moveTo>
                    <a:pt x="1199" y="1"/>
                  </a:moveTo>
                  <a:lnTo>
                    <a:pt x="1070" y="19"/>
                  </a:lnTo>
                  <a:lnTo>
                    <a:pt x="941" y="56"/>
                  </a:lnTo>
                  <a:lnTo>
                    <a:pt x="830" y="111"/>
                  </a:lnTo>
                  <a:lnTo>
                    <a:pt x="701" y="167"/>
                  </a:lnTo>
                  <a:lnTo>
                    <a:pt x="591" y="240"/>
                  </a:lnTo>
                  <a:lnTo>
                    <a:pt x="499" y="314"/>
                  </a:lnTo>
                  <a:lnTo>
                    <a:pt x="388" y="406"/>
                  </a:lnTo>
                  <a:lnTo>
                    <a:pt x="314" y="499"/>
                  </a:lnTo>
                  <a:lnTo>
                    <a:pt x="222" y="609"/>
                  </a:lnTo>
                  <a:lnTo>
                    <a:pt x="167" y="720"/>
                  </a:lnTo>
                  <a:lnTo>
                    <a:pt x="111" y="830"/>
                  </a:lnTo>
                  <a:lnTo>
                    <a:pt x="56" y="959"/>
                  </a:lnTo>
                  <a:lnTo>
                    <a:pt x="19" y="1089"/>
                  </a:lnTo>
                  <a:lnTo>
                    <a:pt x="1" y="1218"/>
                  </a:lnTo>
                  <a:lnTo>
                    <a:pt x="1" y="1347"/>
                  </a:lnTo>
                  <a:lnTo>
                    <a:pt x="1" y="1476"/>
                  </a:lnTo>
                  <a:lnTo>
                    <a:pt x="38" y="1623"/>
                  </a:lnTo>
                  <a:lnTo>
                    <a:pt x="56" y="1734"/>
                  </a:lnTo>
                  <a:lnTo>
                    <a:pt x="111" y="1863"/>
                  </a:lnTo>
                  <a:lnTo>
                    <a:pt x="167" y="1974"/>
                  </a:lnTo>
                  <a:lnTo>
                    <a:pt x="240" y="2084"/>
                  </a:lnTo>
                  <a:lnTo>
                    <a:pt x="314" y="2195"/>
                  </a:lnTo>
                  <a:lnTo>
                    <a:pt x="406" y="2287"/>
                  </a:lnTo>
                  <a:lnTo>
                    <a:pt x="499" y="2379"/>
                  </a:lnTo>
                  <a:lnTo>
                    <a:pt x="609" y="2453"/>
                  </a:lnTo>
                  <a:lnTo>
                    <a:pt x="720" y="2527"/>
                  </a:lnTo>
                  <a:lnTo>
                    <a:pt x="830" y="2582"/>
                  </a:lnTo>
                  <a:lnTo>
                    <a:pt x="960" y="2637"/>
                  </a:lnTo>
                  <a:lnTo>
                    <a:pt x="1089" y="2656"/>
                  </a:lnTo>
                  <a:lnTo>
                    <a:pt x="1218" y="2674"/>
                  </a:lnTo>
                  <a:lnTo>
                    <a:pt x="1347" y="2693"/>
                  </a:lnTo>
                  <a:lnTo>
                    <a:pt x="1494" y="2674"/>
                  </a:lnTo>
                  <a:lnTo>
                    <a:pt x="1623" y="2656"/>
                  </a:lnTo>
                  <a:lnTo>
                    <a:pt x="1752" y="2619"/>
                  </a:lnTo>
                  <a:lnTo>
                    <a:pt x="1863" y="2582"/>
                  </a:lnTo>
                  <a:lnTo>
                    <a:pt x="1992" y="2527"/>
                  </a:lnTo>
                  <a:lnTo>
                    <a:pt x="2103" y="2453"/>
                  </a:lnTo>
                  <a:lnTo>
                    <a:pt x="2195" y="2379"/>
                  </a:lnTo>
                  <a:lnTo>
                    <a:pt x="2287" y="2287"/>
                  </a:lnTo>
                  <a:lnTo>
                    <a:pt x="2379" y="2176"/>
                  </a:lnTo>
                  <a:lnTo>
                    <a:pt x="2453" y="2084"/>
                  </a:lnTo>
                  <a:lnTo>
                    <a:pt x="2527" y="1974"/>
                  </a:lnTo>
                  <a:lnTo>
                    <a:pt x="2582" y="1845"/>
                  </a:lnTo>
                  <a:lnTo>
                    <a:pt x="2637" y="1734"/>
                  </a:lnTo>
                  <a:lnTo>
                    <a:pt x="2656" y="1605"/>
                  </a:lnTo>
                  <a:lnTo>
                    <a:pt x="2693" y="1476"/>
                  </a:lnTo>
                  <a:lnTo>
                    <a:pt x="2693" y="1328"/>
                  </a:lnTo>
                  <a:lnTo>
                    <a:pt x="2674" y="1199"/>
                  </a:lnTo>
                  <a:lnTo>
                    <a:pt x="2656" y="1070"/>
                  </a:lnTo>
                  <a:lnTo>
                    <a:pt x="2619" y="941"/>
                  </a:lnTo>
                  <a:lnTo>
                    <a:pt x="2582" y="830"/>
                  </a:lnTo>
                  <a:lnTo>
                    <a:pt x="2527" y="701"/>
                  </a:lnTo>
                  <a:lnTo>
                    <a:pt x="2453" y="591"/>
                  </a:lnTo>
                  <a:lnTo>
                    <a:pt x="2379" y="499"/>
                  </a:lnTo>
                  <a:lnTo>
                    <a:pt x="2287" y="388"/>
                  </a:lnTo>
                  <a:lnTo>
                    <a:pt x="2195" y="314"/>
                  </a:lnTo>
                  <a:lnTo>
                    <a:pt x="2084" y="222"/>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 name="Google Shape;1707;p8"/>
            <p:cNvSpPr/>
            <p:nvPr/>
          </p:nvSpPr>
          <p:spPr>
            <a:xfrm>
              <a:off x="6303975" y="1411700"/>
              <a:ext cx="67325" cy="67325"/>
            </a:xfrm>
            <a:custGeom>
              <a:avLst/>
              <a:gdLst/>
              <a:ahLst/>
              <a:cxnLst/>
              <a:rect l="l" t="t" r="r" b="b"/>
              <a:pathLst>
                <a:path w="2693" h="2693" extrusionOk="0">
                  <a:moveTo>
                    <a:pt x="1273" y="1"/>
                  </a:moveTo>
                  <a:lnTo>
                    <a:pt x="1144" y="19"/>
                  </a:lnTo>
                  <a:lnTo>
                    <a:pt x="1015" y="38"/>
                  </a:lnTo>
                  <a:lnTo>
                    <a:pt x="886" y="74"/>
                  </a:lnTo>
                  <a:lnTo>
                    <a:pt x="775" y="130"/>
                  </a:lnTo>
                  <a:lnTo>
                    <a:pt x="646" y="203"/>
                  </a:lnTo>
                  <a:lnTo>
                    <a:pt x="554" y="277"/>
                  </a:lnTo>
                  <a:lnTo>
                    <a:pt x="443" y="369"/>
                  </a:lnTo>
                  <a:lnTo>
                    <a:pt x="351" y="462"/>
                  </a:lnTo>
                  <a:lnTo>
                    <a:pt x="277" y="554"/>
                  </a:lnTo>
                  <a:lnTo>
                    <a:pt x="203" y="664"/>
                  </a:lnTo>
                  <a:lnTo>
                    <a:pt x="130" y="775"/>
                  </a:lnTo>
                  <a:lnTo>
                    <a:pt x="93" y="904"/>
                  </a:lnTo>
                  <a:lnTo>
                    <a:pt x="56" y="1033"/>
                  </a:lnTo>
                  <a:lnTo>
                    <a:pt x="19" y="1162"/>
                  </a:lnTo>
                  <a:lnTo>
                    <a:pt x="1" y="1291"/>
                  </a:lnTo>
                  <a:lnTo>
                    <a:pt x="19" y="1420"/>
                  </a:lnTo>
                  <a:lnTo>
                    <a:pt x="19" y="1549"/>
                  </a:lnTo>
                  <a:lnTo>
                    <a:pt x="56" y="1679"/>
                  </a:lnTo>
                  <a:lnTo>
                    <a:pt x="93" y="1808"/>
                  </a:lnTo>
                  <a:lnTo>
                    <a:pt x="148" y="1937"/>
                  </a:lnTo>
                  <a:lnTo>
                    <a:pt x="222" y="2047"/>
                  </a:lnTo>
                  <a:lnTo>
                    <a:pt x="296" y="2139"/>
                  </a:lnTo>
                  <a:lnTo>
                    <a:pt x="369" y="2250"/>
                  </a:lnTo>
                  <a:lnTo>
                    <a:pt x="462" y="2342"/>
                  </a:lnTo>
                  <a:lnTo>
                    <a:pt x="572" y="2416"/>
                  </a:lnTo>
                  <a:lnTo>
                    <a:pt x="683" y="2490"/>
                  </a:lnTo>
                  <a:lnTo>
                    <a:pt x="793" y="2564"/>
                  </a:lnTo>
                  <a:lnTo>
                    <a:pt x="922" y="2600"/>
                  </a:lnTo>
                  <a:lnTo>
                    <a:pt x="1052" y="2637"/>
                  </a:lnTo>
                  <a:lnTo>
                    <a:pt x="1181" y="2674"/>
                  </a:lnTo>
                  <a:lnTo>
                    <a:pt x="1310" y="2693"/>
                  </a:lnTo>
                  <a:lnTo>
                    <a:pt x="1439" y="2674"/>
                  </a:lnTo>
                  <a:lnTo>
                    <a:pt x="1568" y="2674"/>
                  </a:lnTo>
                  <a:lnTo>
                    <a:pt x="1697" y="2637"/>
                  </a:lnTo>
                  <a:lnTo>
                    <a:pt x="1826" y="2600"/>
                  </a:lnTo>
                  <a:lnTo>
                    <a:pt x="1937" y="2545"/>
                  </a:lnTo>
                  <a:lnTo>
                    <a:pt x="2066" y="2471"/>
                  </a:lnTo>
                  <a:lnTo>
                    <a:pt x="2158" y="2398"/>
                  </a:lnTo>
                  <a:lnTo>
                    <a:pt x="2268" y="2324"/>
                  </a:lnTo>
                  <a:lnTo>
                    <a:pt x="2361" y="2232"/>
                  </a:lnTo>
                  <a:lnTo>
                    <a:pt x="2434" y="2121"/>
                  </a:lnTo>
                  <a:lnTo>
                    <a:pt x="2508" y="2010"/>
                  </a:lnTo>
                  <a:lnTo>
                    <a:pt x="2563" y="1900"/>
                  </a:lnTo>
                  <a:lnTo>
                    <a:pt x="2619" y="1771"/>
                  </a:lnTo>
                  <a:lnTo>
                    <a:pt x="2656" y="1642"/>
                  </a:lnTo>
                  <a:lnTo>
                    <a:pt x="2693" y="1513"/>
                  </a:lnTo>
                  <a:lnTo>
                    <a:pt x="2693" y="1383"/>
                  </a:lnTo>
                  <a:lnTo>
                    <a:pt x="2693" y="1254"/>
                  </a:lnTo>
                  <a:lnTo>
                    <a:pt x="2674" y="1125"/>
                  </a:lnTo>
                  <a:lnTo>
                    <a:pt x="2656" y="996"/>
                  </a:lnTo>
                  <a:lnTo>
                    <a:pt x="2619" y="867"/>
                  </a:lnTo>
                  <a:lnTo>
                    <a:pt x="2563" y="757"/>
                  </a:lnTo>
                  <a:lnTo>
                    <a:pt x="2490" y="646"/>
                  </a:lnTo>
                  <a:lnTo>
                    <a:pt x="2416" y="535"/>
                  </a:lnTo>
                  <a:lnTo>
                    <a:pt x="2342" y="425"/>
                  </a:lnTo>
                  <a:lnTo>
                    <a:pt x="2232" y="333"/>
                  </a:lnTo>
                  <a:lnTo>
                    <a:pt x="2139" y="259"/>
                  </a:lnTo>
                  <a:lnTo>
                    <a:pt x="2029" y="185"/>
                  </a:lnTo>
                  <a:lnTo>
                    <a:pt x="1918" y="130"/>
                  </a:lnTo>
                  <a:lnTo>
                    <a:pt x="1789" y="74"/>
                  </a:lnTo>
                  <a:lnTo>
                    <a:pt x="1660" y="38"/>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 name="Google Shape;1708;p8"/>
            <p:cNvSpPr/>
            <p:nvPr/>
          </p:nvSpPr>
          <p:spPr>
            <a:xfrm>
              <a:off x="6384175" y="1430600"/>
              <a:ext cx="17075" cy="57650"/>
            </a:xfrm>
            <a:custGeom>
              <a:avLst/>
              <a:gdLst/>
              <a:ahLst/>
              <a:cxnLst/>
              <a:rect l="l" t="t" r="r" b="b"/>
              <a:pathLst>
                <a:path w="683" h="2306" extrusionOk="0">
                  <a:moveTo>
                    <a:pt x="683" y="1"/>
                  </a:moveTo>
                  <a:lnTo>
                    <a:pt x="536" y="111"/>
                  </a:lnTo>
                  <a:lnTo>
                    <a:pt x="406" y="222"/>
                  </a:lnTo>
                  <a:lnTo>
                    <a:pt x="296" y="351"/>
                  </a:lnTo>
                  <a:lnTo>
                    <a:pt x="204" y="480"/>
                  </a:lnTo>
                  <a:lnTo>
                    <a:pt x="130" y="627"/>
                  </a:lnTo>
                  <a:lnTo>
                    <a:pt x="56" y="793"/>
                  </a:lnTo>
                  <a:lnTo>
                    <a:pt x="19" y="959"/>
                  </a:lnTo>
                  <a:lnTo>
                    <a:pt x="1" y="1144"/>
                  </a:lnTo>
                  <a:lnTo>
                    <a:pt x="19" y="1310"/>
                  </a:lnTo>
                  <a:lnTo>
                    <a:pt x="56" y="1494"/>
                  </a:lnTo>
                  <a:lnTo>
                    <a:pt x="111" y="1660"/>
                  </a:lnTo>
                  <a:lnTo>
                    <a:pt x="185" y="1808"/>
                  </a:lnTo>
                  <a:lnTo>
                    <a:pt x="296" y="1955"/>
                  </a:lnTo>
                  <a:lnTo>
                    <a:pt x="406" y="2084"/>
                  </a:lnTo>
                  <a:lnTo>
                    <a:pt x="536" y="2195"/>
                  </a:lnTo>
                  <a:lnTo>
                    <a:pt x="683" y="2305"/>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 name="Google Shape;1709;p8"/>
            <p:cNvSpPr/>
            <p:nvPr/>
          </p:nvSpPr>
          <p:spPr>
            <a:xfrm>
              <a:off x="5066325" y="538650"/>
              <a:ext cx="66400" cy="66400"/>
            </a:xfrm>
            <a:custGeom>
              <a:avLst/>
              <a:gdLst/>
              <a:ahLst/>
              <a:cxnLst/>
              <a:rect l="l" t="t" r="r" b="b"/>
              <a:pathLst>
                <a:path w="2656" h="2656" extrusionOk="0">
                  <a:moveTo>
                    <a:pt x="1180" y="1"/>
                  </a:moveTo>
                  <a:lnTo>
                    <a:pt x="1070" y="38"/>
                  </a:lnTo>
                  <a:lnTo>
                    <a:pt x="941" y="56"/>
                  </a:lnTo>
                  <a:lnTo>
                    <a:pt x="811" y="111"/>
                  </a:lnTo>
                  <a:lnTo>
                    <a:pt x="701" y="167"/>
                  </a:lnTo>
                  <a:lnTo>
                    <a:pt x="590" y="222"/>
                  </a:lnTo>
                  <a:lnTo>
                    <a:pt x="498" y="296"/>
                  </a:lnTo>
                  <a:lnTo>
                    <a:pt x="406" y="388"/>
                  </a:lnTo>
                  <a:lnTo>
                    <a:pt x="314" y="480"/>
                  </a:lnTo>
                  <a:lnTo>
                    <a:pt x="240" y="572"/>
                  </a:lnTo>
                  <a:lnTo>
                    <a:pt x="166" y="683"/>
                  </a:lnTo>
                  <a:lnTo>
                    <a:pt x="111" y="794"/>
                  </a:lnTo>
                  <a:lnTo>
                    <a:pt x="55" y="923"/>
                  </a:lnTo>
                  <a:lnTo>
                    <a:pt x="19" y="1033"/>
                  </a:lnTo>
                  <a:lnTo>
                    <a:pt x="0" y="1162"/>
                  </a:lnTo>
                  <a:lnTo>
                    <a:pt x="0" y="1291"/>
                  </a:lnTo>
                  <a:lnTo>
                    <a:pt x="0" y="1439"/>
                  </a:lnTo>
                  <a:lnTo>
                    <a:pt x="19" y="1568"/>
                  </a:lnTo>
                  <a:lnTo>
                    <a:pt x="37" y="1697"/>
                  </a:lnTo>
                  <a:lnTo>
                    <a:pt x="92" y="1826"/>
                  </a:lnTo>
                  <a:lnTo>
                    <a:pt x="148" y="1937"/>
                  </a:lnTo>
                  <a:lnTo>
                    <a:pt x="203" y="2047"/>
                  </a:lnTo>
                  <a:lnTo>
                    <a:pt x="277" y="2158"/>
                  </a:lnTo>
                  <a:lnTo>
                    <a:pt x="369" y="2250"/>
                  </a:lnTo>
                  <a:lnTo>
                    <a:pt x="461" y="2342"/>
                  </a:lnTo>
                  <a:lnTo>
                    <a:pt x="572" y="2416"/>
                  </a:lnTo>
                  <a:lnTo>
                    <a:pt x="682" y="2490"/>
                  </a:lnTo>
                  <a:lnTo>
                    <a:pt x="793" y="2545"/>
                  </a:lnTo>
                  <a:lnTo>
                    <a:pt x="922" y="2600"/>
                  </a:lnTo>
                  <a:lnTo>
                    <a:pt x="1051" y="2637"/>
                  </a:lnTo>
                  <a:lnTo>
                    <a:pt x="1180" y="2656"/>
                  </a:lnTo>
                  <a:lnTo>
                    <a:pt x="1457" y="2656"/>
                  </a:lnTo>
                  <a:lnTo>
                    <a:pt x="1586" y="2637"/>
                  </a:lnTo>
                  <a:lnTo>
                    <a:pt x="1696" y="2600"/>
                  </a:lnTo>
                  <a:lnTo>
                    <a:pt x="1826" y="2564"/>
                  </a:lnTo>
                  <a:lnTo>
                    <a:pt x="1936" y="2508"/>
                  </a:lnTo>
                  <a:lnTo>
                    <a:pt x="2047" y="2435"/>
                  </a:lnTo>
                  <a:lnTo>
                    <a:pt x="2139" y="2361"/>
                  </a:lnTo>
                  <a:lnTo>
                    <a:pt x="2250" y="2269"/>
                  </a:lnTo>
                  <a:lnTo>
                    <a:pt x="2323" y="2176"/>
                  </a:lnTo>
                  <a:lnTo>
                    <a:pt x="2397" y="2084"/>
                  </a:lnTo>
                  <a:lnTo>
                    <a:pt x="2471" y="1974"/>
                  </a:lnTo>
                  <a:lnTo>
                    <a:pt x="2526" y="1863"/>
                  </a:lnTo>
                  <a:lnTo>
                    <a:pt x="2581" y="1752"/>
                  </a:lnTo>
                  <a:lnTo>
                    <a:pt x="2618" y="1623"/>
                  </a:lnTo>
                  <a:lnTo>
                    <a:pt x="2637" y="1494"/>
                  </a:lnTo>
                  <a:lnTo>
                    <a:pt x="2655" y="1365"/>
                  </a:lnTo>
                  <a:lnTo>
                    <a:pt x="2637" y="1218"/>
                  </a:lnTo>
                  <a:lnTo>
                    <a:pt x="2618" y="1089"/>
                  </a:lnTo>
                  <a:lnTo>
                    <a:pt x="2600" y="959"/>
                  </a:lnTo>
                  <a:lnTo>
                    <a:pt x="2545" y="849"/>
                  </a:lnTo>
                  <a:lnTo>
                    <a:pt x="2489" y="720"/>
                  </a:lnTo>
                  <a:lnTo>
                    <a:pt x="2434" y="609"/>
                  </a:lnTo>
                  <a:lnTo>
                    <a:pt x="2360" y="499"/>
                  </a:lnTo>
                  <a:lnTo>
                    <a:pt x="2268" y="406"/>
                  </a:lnTo>
                  <a:lnTo>
                    <a:pt x="2176" y="314"/>
                  </a:lnTo>
                  <a:lnTo>
                    <a:pt x="2065" y="240"/>
                  </a:lnTo>
                  <a:lnTo>
                    <a:pt x="1955" y="167"/>
                  </a:lnTo>
                  <a:lnTo>
                    <a:pt x="1844" y="111"/>
                  </a:lnTo>
                  <a:lnTo>
                    <a:pt x="1715" y="74"/>
                  </a:lnTo>
                  <a:lnTo>
                    <a:pt x="1586" y="38"/>
                  </a:lnTo>
                  <a:lnTo>
                    <a:pt x="1457" y="19"/>
                  </a:lnTo>
                  <a:lnTo>
                    <a:pt x="13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 name="Google Shape;1710;p8"/>
            <p:cNvSpPr/>
            <p:nvPr/>
          </p:nvSpPr>
          <p:spPr>
            <a:xfrm>
              <a:off x="5014700" y="364425"/>
              <a:ext cx="66400" cy="66400"/>
            </a:xfrm>
            <a:custGeom>
              <a:avLst/>
              <a:gdLst/>
              <a:ahLst/>
              <a:cxnLst/>
              <a:rect l="l" t="t" r="r" b="b"/>
              <a:pathLst>
                <a:path w="2656" h="2656" extrusionOk="0">
                  <a:moveTo>
                    <a:pt x="1365" y="0"/>
                  </a:moveTo>
                  <a:lnTo>
                    <a:pt x="1217" y="19"/>
                  </a:lnTo>
                  <a:lnTo>
                    <a:pt x="1088" y="37"/>
                  </a:lnTo>
                  <a:lnTo>
                    <a:pt x="959" y="55"/>
                  </a:lnTo>
                  <a:lnTo>
                    <a:pt x="830" y="111"/>
                  </a:lnTo>
                  <a:lnTo>
                    <a:pt x="719" y="166"/>
                  </a:lnTo>
                  <a:lnTo>
                    <a:pt x="609" y="221"/>
                  </a:lnTo>
                  <a:lnTo>
                    <a:pt x="498" y="314"/>
                  </a:lnTo>
                  <a:lnTo>
                    <a:pt x="406" y="387"/>
                  </a:lnTo>
                  <a:lnTo>
                    <a:pt x="314" y="479"/>
                  </a:lnTo>
                  <a:lnTo>
                    <a:pt x="240" y="590"/>
                  </a:lnTo>
                  <a:lnTo>
                    <a:pt x="166" y="701"/>
                  </a:lnTo>
                  <a:lnTo>
                    <a:pt x="111" y="811"/>
                  </a:lnTo>
                  <a:lnTo>
                    <a:pt x="55" y="940"/>
                  </a:lnTo>
                  <a:lnTo>
                    <a:pt x="37" y="1069"/>
                  </a:lnTo>
                  <a:lnTo>
                    <a:pt x="0" y="1199"/>
                  </a:lnTo>
                  <a:lnTo>
                    <a:pt x="0" y="1328"/>
                  </a:lnTo>
                  <a:lnTo>
                    <a:pt x="0" y="1475"/>
                  </a:lnTo>
                  <a:lnTo>
                    <a:pt x="37" y="1604"/>
                  </a:lnTo>
                  <a:lnTo>
                    <a:pt x="55" y="1715"/>
                  </a:lnTo>
                  <a:lnTo>
                    <a:pt x="111" y="1844"/>
                  </a:lnTo>
                  <a:lnTo>
                    <a:pt x="166" y="1955"/>
                  </a:lnTo>
                  <a:lnTo>
                    <a:pt x="221" y="2065"/>
                  </a:lnTo>
                  <a:lnTo>
                    <a:pt x="295" y="2157"/>
                  </a:lnTo>
                  <a:lnTo>
                    <a:pt x="387" y="2268"/>
                  </a:lnTo>
                  <a:lnTo>
                    <a:pt x="479" y="2342"/>
                  </a:lnTo>
                  <a:lnTo>
                    <a:pt x="572" y="2415"/>
                  </a:lnTo>
                  <a:lnTo>
                    <a:pt x="682" y="2489"/>
                  </a:lnTo>
                  <a:lnTo>
                    <a:pt x="793" y="2545"/>
                  </a:lnTo>
                  <a:lnTo>
                    <a:pt x="922" y="2600"/>
                  </a:lnTo>
                  <a:lnTo>
                    <a:pt x="1033" y="2637"/>
                  </a:lnTo>
                  <a:lnTo>
                    <a:pt x="1162" y="2655"/>
                  </a:lnTo>
                  <a:lnTo>
                    <a:pt x="1438" y="2655"/>
                  </a:lnTo>
                  <a:lnTo>
                    <a:pt x="1567" y="2637"/>
                  </a:lnTo>
                  <a:lnTo>
                    <a:pt x="1696" y="2618"/>
                  </a:lnTo>
                  <a:lnTo>
                    <a:pt x="1825" y="2563"/>
                  </a:lnTo>
                  <a:lnTo>
                    <a:pt x="1936" y="2508"/>
                  </a:lnTo>
                  <a:lnTo>
                    <a:pt x="2047" y="2452"/>
                  </a:lnTo>
                  <a:lnTo>
                    <a:pt x="2157" y="2360"/>
                  </a:lnTo>
                  <a:lnTo>
                    <a:pt x="2250" y="2286"/>
                  </a:lnTo>
                  <a:lnTo>
                    <a:pt x="2342" y="2194"/>
                  </a:lnTo>
                  <a:lnTo>
                    <a:pt x="2415" y="2084"/>
                  </a:lnTo>
                  <a:lnTo>
                    <a:pt x="2489" y="1973"/>
                  </a:lnTo>
                  <a:lnTo>
                    <a:pt x="2545" y="1862"/>
                  </a:lnTo>
                  <a:lnTo>
                    <a:pt x="2600" y="1733"/>
                  </a:lnTo>
                  <a:lnTo>
                    <a:pt x="2637" y="1604"/>
                  </a:lnTo>
                  <a:lnTo>
                    <a:pt x="2655" y="1475"/>
                  </a:lnTo>
                  <a:lnTo>
                    <a:pt x="2655" y="1328"/>
                  </a:lnTo>
                  <a:lnTo>
                    <a:pt x="2655" y="1199"/>
                  </a:lnTo>
                  <a:lnTo>
                    <a:pt x="2637" y="1069"/>
                  </a:lnTo>
                  <a:lnTo>
                    <a:pt x="2600" y="959"/>
                  </a:lnTo>
                  <a:lnTo>
                    <a:pt x="2563" y="830"/>
                  </a:lnTo>
                  <a:lnTo>
                    <a:pt x="2508" y="719"/>
                  </a:lnTo>
                  <a:lnTo>
                    <a:pt x="2434" y="609"/>
                  </a:lnTo>
                  <a:lnTo>
                    <a:pt x="2360" y="498"/>
                  </a:lnTo>
                  <a:lnTo>
                    <a:pt x="2268" y="406"/>
                  </a:lnTo>
                  <a:lnTo>
                    <a:pt x="2176" y="332"/>
                  </a:lnTo>
                  <a:lnTo>
                    <a:pt x="2084" y="240"/>
                  </a:lnTo>
                  <a:lnTo>
                    <a:pt x="1973" y="184"/>
                  </a:lnTo>
                  <a:lnTo>
                    <a:pt x="1862" y="129"/>
                  </a:lnTo>
                  <a:lnTo>
                    <a:pt x="1733" y="74"/>
                  </a:lnTo>
                  <a:lnTo>
                    <a:pt x="1623" y="37"/>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 name="Google Shape;1711;p8"/>
            <p:cNvSpPr/>
            <p:nvPr/>
          </p:nvSpPr>
          <p:spPr>
            <a:xfrm>
              <a:off x="5457200" y="1098250"/>
              <a:ext cx="66400" cy="66400"/>
            </a:xfrm>
            <a:custGeom>
              <a:avLst/>
              <a:gdLst/>
              <a:ahLst/>
              <a:cxnLst/>
              <a:rect l="l" t="t" r="r" b="b"/>
              <a:pathLst>
                <a:path w="2656" h="2656" extrusionOk="0">
                  <a:moveTo>
                    <a:pt x="1218" y="1"/>
                  </a:moveTo>
                  <a:lnTo>
                    <a:pt x="1089" y="19"/>
                  </a:lnTo>
                  <a:lnTo>
                    <a:pt x="959" y="38"/>
                  </a:lnTo>
                  <a:lnTo>
                    <a:pt x="830" y="93"/>
                  </a:lnTo>
                  <a:lnTo>
                    <a:pt x="720" y="148"/>
                  </a:lnTo>
                  <a:lnTo>
                    <a:pt x="609" y="203"/>
                  </a:lnTo>
                  <a:lnTo>
                    <a:pt x="499" y="296"/>
                  </a:lnTo>
                  <a:lnTo>
                    <a:pt x="406" y="369"/>
                  </a:lnTo>
                  <a:lnTo>
                    <a:pt x="314" y="462"/>
                  </a:lnTo>
                  <a:lnTo>
                    <a:pt x="240" y="572"/>
                  </a:lnTo>
                  <a:lnTo>
                    <a:pt x="167" y="683"/>
                  </a:lnTo>
                  <a:lnTo>
                    <a:pt x="111" y="794"/>
                  </a:lnTo>
                  <a:lnTo>
                    <a:pt x="56" y="923"/>
                  </a:lnTo>
                  <a:lnTo>
                    <a:pt x="19" y="1052"/>
                  </a:lnTo>
                  <a:lnTo>
                    <a:pt x="1" y="1181"/>
                  </a:lnTo>
                  <a:lnTo>
                    <a:pt x="1" y="1328"/>
                  </a:lnTo>
                  <a:lnTo>
                    <a:pt x="1" y="1457"/>
                  </a:lnTo>
                  <a:lnTo>
                    <a:pt x="19" y="1586"/>
                  </a:lnTo>
                  <a:lnTo>
                    <a:pt x="56" y="1697"/>
                  </a:lnTo>
                  <a:lnTo>
                    <a:pt x="93" y="1826"/>
                  </a:lnTo>
                  <a:lnTo>
                    <a:pt x="148" y="1937"/>
                  </a:lnTo>
                  <a:lnTo>
                    <a:pt x="222" y="2047"/>
                  </a:lnTo>
                  <a:lnTo>
                    <a:pt x="296" y="2158"/>
                  </a:lnTo>
                  <a:lnTo>
                    <a:pt x="369" y="2250"/>
                  </a:lnTo>
                  <a:lnTo>
                    <a:pt x="462" y="2324"/>
                  </a:lnTo>
                  <a:lnTo>
                    <a:pt x="572" y="2416"/>
                  </a:lnTo>
                  <a:lnTo>
                    <a:pt x="683" y="2471"/>
                  </a:lnTo>
                  <a:lnTo>
                    <a:pt x="794" y="2527"/>
                  </a:lnTo>
                  <a:lnTo>
                    <a:pt x="904" y="2582"/>
                  </a:lnTo>
                  <a:lnTo>
                    <a:pt x="1033" y="2619"/>
                  </a:lnTo>
                  <a:lnTo>
                    <a:pt x="1162" y="2637"/>
                  </a:lnTo>
                  <a:lnTo>
                    <a:pt x="1291" y="2656"/>
                  </a:lnTo>
                  <a:lnTo>
                    <a:pt x="1439" y="2637"/>
                  </a:lnTo>
                  <a:lnTo>
                    <a:pt x="1568" y="2619"/>
                  </a:lnTo>
                  <a:lnTo>
                    <a:pt x="1697" y="2600"/>
                  </a:lnTo>
                  <a:lnTo>
                    <a:pt x="1808" y="2545"/>
                  </a:lnTo>
                  <a:lnTo>
                    <a:pt x="1937" y="2490"/>
                  </a:lnTo>
                  <a:lnTo>
                    <a:pt x="2047" y="2435"/>
                  </a:lnTo>
                  <a:lnTo>
                    <a:pt x="2158" y="2361"/>
                  </a:lnTo>
                  <a:lnTo>
                    <a:pt x="2250" y="2269"/>
                  </a:lnTo>
                  <a:lnTo>
                    <a:pt x="2342" y="2176"/>
                  </a:lnTo>
                  <a:lnTo>
                    <a:pt x="2416" y="2066"/>
                  </a:lnTo>
                  <a:lnTo>
                    <a:pt x="2490" y="1955"/>
                  </a:lnTo>
                  <a:lnTo>
                    <a:pt x="2545" y="1844"/>
                  </a:lnTo>
                  <a:lnTo>
                    <a:pt x="2582" y="1715"/>
                  </a:lnTo>
                  <a:lnTo>
                    <a:pt x="2619" y="1586"/>
                  </a:lnTo>
                  <a:lnTo>
                    <a:pt x="2637" y="1457"/>
                  </a:lnTo>
                  <a:lnTo>
                    <a:pt x="2656" y="1328"/>
                  </a:lnTo>
                  <a:lnTo>
                    <a:pt x="2637" y="1181"/>
                  </a:lnTo>
                  <a:lnTo>
                    <a:pt x="2619" y="1052"/>
                  </a:lnTo>
                  <a:lnTo>
                    <a:pt x="2600" y="941"/>
                  </a:lnTo>
                  <a:lnTo>
                    <a:pt x="2545" y="812"/>
                  </a:lnTo>
                  <a:lnTo>
                    <a:pt x="2490" y="701"/>
                  </a:lnTo>
                  <a:lnTo>
                    <a:pt x="2435" y="591"/>
                  </a:lnTo>
                  <a:lnTo>
                    <a:pt x="2361" y="498"/>
                  </a:lnTo>
                  <a:lnTo>
                    <a:pt x="2269" y="388"/>
                  </a:lnTo>
                  <a:lnTo>
                    <a:pt x="2176" y="314"/>
                  </a:lnTo>
                  <a:lnTo>
                    <a:pt x="2066" y="240"/>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 name="Google Shape;1712;p8"/>
            <p:cNvSpPr/>
            <p:nvPr/>
          </p:nvSpPr>
          <p:spPr>
            <a:xfrm>
              <a:off x="5602400" y="1206575"/>
              <a:ext cx="66400" cy="66400"/>
            </a:xfrm>
            <a:custGeom>
              <a:avLst/>
              <a:gdLst/>
              <a:ahLst/>
              <a:cxnLst/>
              <a:rect l="l" t="t" r="r" b="b"/>
              <a:pathLst>
                <a:path w="2656" h="2656" extrusionOk="0">
                  <a:moveTo>
                    <a:pt x="1181" y="1"/>
                  </a:moveTo>
                  <a:lnTo>
                    <a:pt x="1052" y="38"/>
                  </a:lnTo>
                  <a:lnTo>
                    <a:pt x="923" y="56"/>
                  </a:lnTo>
                  <a:lnTo>
                    <a:pt x="812" y="111"/>
                  </a:lnTo>
                  <a:lnTo>
                    <a:pt x="701" y="167"/>
                  </a:lnTo>
                  <a:lnTo>
                    <a:pt x="591" y="240"/>
                  </a:lnTo>
                  <a:lnTo>
                    <a:pt x="480" y="314"/>
                  </a:lnTo>
                  <a:lnTo>
                    <a:pt x="388" y="406"/>
                  </a:lnTo>
                  <a:lnTo>
                    <a:pt x="314" y="498"/>
                  </a:lnTo>
                  <a:lnTo>
                    <a:pt x="240" y="591"/>
                  </a:lnTo>
                  <a:lnTo>
                    <a:pt x="167" y="701"/>
                  </a:lnTo>
                  <a:lnTo>
                    <a:pt x="111" y="812"/>
                  </a:lnTo>
                  <a:lnTo>
                    <a:pt x="74" y="941"/>
                  </a:lnTo>
                  <a:lnTo>
                    <a:pt x="38" y="1070"/>
                  </a:lnTo>
                  <a:lnTo>
                    <a:pt x="19" y="1199"/>
                  </a:lnTo>
                  <a:lnTo>
                    <a:pt x="1" y="1328"/>
                  </a:lnTo>
                  <a:lnTo>
                    <a:pt x="19" y="1457"/>
                  </a:lnTo>
                  <a:lnTo>
                    <a:pt x="38" y="1586"/>
                  </a:lnTo>
                  <a:lnTo>
                    <a:pt x="74" y="1715"/>
                  </a:lnTo>
                  <a:lnTo>
                    <a:pt x="111" y="1844"/>
                  </a:lnTo>
                  <a:lnTo>
                    <a:pt x="167" y="1955"/>
                  </a:lnTo>
                  <a:lnTo>
                    <a:pt x="240" y="2066"/>
                  </a:lnTo>
                  <a:lnTo>
                    <a:pt x="333" y="2176"/>
                  </a:lnTo>
                  <a:lnTo>
                    <a:pt x="406" y="2269"/>
                  </a:lnTo>
                  <a:lnTo>
                    <a:pt x="517" y="2361"/>
                  </a:lnTo>
                  <a:lnTo>
                    <a:pt x="609" y="2434"/>
                  </a:lnTo>
                  <a:lnTo>
                    <a:pt x="720" y="2508"/>
                  </a:lnTo>
                  <a:lnTo>
                    <a:pt x="849" y="2564"/>
                  </a:lnTo>
                  <a:lnTo>
                    <a:pt x="959" y="2600"/>
                  </a:lnTo>
                  <a:lnTo>
                    <a:pt x="1089" y="2637"/>
                  </a:lnTo>
                  <a:lnTo>
                    <a:pt x="1236" y="2656"/>
                  </a:lnTo>
                  <a:lnTo>
                    <a:pt x="1365" y="2656"/>
                  </a:lnTo>
                  <a:lnTo>
                    <a:pt x="1494" y="2637"/>
                  </a:lnTo>
                  <a:lnTo>
                    <a:pt x="1623" y="2619"/>
                  </a:lnTo>
                  <a:lnTo>
                    <a:pt x="1752" y="2582"/>
                  </a:lnTo>
                  <a:lnTo>
                    <a:pt x="1863" y="2545"/>
                  </a:lnTo>
                  <a:lnTo>
                    <a:pt x="1974" y="2490"/>
                  </a:lnTo>
                  <a:lnTo>
                    <a:pt x="2084" y="2416"/>
                  </a:lnTo>
                  <a:lnTo>
                    <a:pt x="2195" y="2342"/>
                  </a:lnTo>
                  <a:lnTo>
                    <a:pt x="2287" y="2250"/>
                  </a:lnTo>
                  <a:lnTo>
                    <a:pt x="2361" y="2158"/>
                  </a:lnTo>
                  <a:lnTo>
                    <a:pt x="2435" y="2047"/>
                  </a:lnTo>
                  <a:lnTo>
                    <a:pt x="2508" y="1955"/>
                  </a:lnTo>
                  <a:lnTo>
                    <a:pt x="2564" y="1826"/>
                  </a:lnTo>
                  <a:lnTo>
                    <a:pt x="2600" y="1715"/>
                  </a:lnTo>
                  <a:lnTo>
                    <a:pt x="2637" y="1586"/>
                  </a:lnTo>
                  <a:lnTo>
                    <a:pt x="2656" y="1457"/>
                  </a:lnTo>
                  <a:lnTo>
                    <a:pt x="2656" y="1328"/>
                  </a:lnTo>
                  <a:lnTo>
                    <a:pt x="2656" y="1199"/>
                  </a:lnTo>
                  <a:lnTo>
                    <a:pt x="2637" y="1052"/>
                  </a:lnTo>
                  <a:lnTo>
                    <a:pt x="2600" y="923"/>
                  </a:lnTo>
                  <a:lnTo>
                    <a:pt x="2564" y="812"/>
                  </a:lnTo>
                  <a:lnTo>
                    <a:pt x="2490" y="683"/>
                  </a:lnTo>
                  <a:lnTo>
                    <a:pt x="2435" y="572"/>
                  </a:lnTo>
                  <a:lnTo>
                    <a:pt x="2342" y="480"/>
                  </a:lnTo>
                  <a:lnTo>
                    <a:pt x="2269" y="388"/>
                  </a:lnTo>
                  <a:lnTo>
                    <a:pt x="2158" y="296"/>
                  </a:lnTo>
                  <a:lnTo>
                    <a:pt x="2066" y="222"/>
                  </a:lnTo>
                  <a:lnTo>
                    <a:pt x="1955" y="148"/>
                  </a:lnTo>
                  <a:lnTo>
                    <a:pt x="1826" y="93"/>
                  </a:lnTo>
                  <a:lnTo>
                    <a:pt x="1697" y="56"/>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 name="Google Shape;1713;p8"/>
            <p:cNvSpPr/>
            <p:nvPr/>
          </p:nvSpPr>
          <p:spPr>
            <a:xfrm>
              <a:off x="5183400" y="804625"/>
              <a:ext cx="65475" cy="65475"/>
            </a:xfrm>
            <a:custGeom>
              <a:avLst/>
              <a:gdLst/>
              <a:ahLst/>
              <a:cxnLst/>
              <a:rect l="l" t="t" r="r" b="b"/>
              <a:pathLst>
                <a:path w="2619" h="2619" extrusionOk="0">
                  <a:moveTo>
                    <a:pt x="1144" y="1"/>
                  </a:moveTo>
                  <a:lnTo>
                    <a:pt x="1015" y="37"/>
                  </a:lnTo>
                  <a:lnTo>
                    <a:pt x="904" y="56"/>
                  </a:lnTo>
                  <a:lnTo>
                    <a:pt x="775" y="111"/>
                  </a:lnTo>
                  <a:lnTo>
                    <a:pt x="664" y="166"/>
                  </a:lnTo>
                  <a:lnTo>
                    <a:pt x="554" y="240"/>
                  </a:lnTo>
                  <a:lnTo>
                    <a:pt x="461" y="314"/>
                  </a:lnTo>
                  <a:lnTo>
                    <a:pt x="369" y="406"/>
                  </a:lnTo>
                  <a:lnTo>
                    <a:pt x="295" y="498"/>
                  </a:lnTo>
                  <a:lnTo>
                    <a:pt x="222" y="591"/>
                  </a:lnTo>
                  <a:lnTo>
                    <a:pt x="148" y="701"/>
                  </a:lnTo>
                  <a:lnTo>
                    <a:pt x="93" y="812"/>
                  </a:lnTo>
                  <a:lnTo>
                    <a:pt x="56" y="941"/>
                  </a:lnTo>
                  <a:lnTo>
                    <a:pt x="19" y="1070"/>
                  </a:lnTo>
                  <a:lnTo>
                    <a:pt x="19" y="1199"/>
                  </a:lnTo>
                  <a:lnTo>
                    <a:pt x="0" y="1328"/>
                  </a:lnTo>
                  <a:lnTo>
                    <a:pt x="19" y="1457"/>
                  </a:lnTo>
                  <a:lnTo>
                    <a:pt x="37" y="1586"/>
                  </a:lnTo>
                  <a:lnTo>
                    <a:pt x="74" y="1715"/>
                  </a:lnTo>
                  <a:lnTo>
                    <a:pt x="111" y="1826"/>
                  </a:lnTo>
                  <a:lnTo>
                    <a:pt x="166" y="1955"/>
                  </a:lnTo>
                  <a:lnTo>
                    <a:pt x="240" y="2047"/>
                  </a:lnTo>
                  <a:lnTo>
                    <a:pt x="314" y="2158"/>
                  </a:lnTo>
                  <a:lnTo>
                    <a:pt x="388" y="2250"/>
                  </a:lnTo>
                  <a:lnTo>
                    <a:pt x="498" y="2324"/>
                  </a:lnTo>
                  <a:lnTo>
                    <a:pt x="590" y="2397"/>
                  </a:lnTo>
                  <a:lnTo>
                    <a:pt x="701" y="2471"/>
                  </a:lnTo>
                  <a:lnTo>
                    <a:pt x="812" y="2527"/>
                  </a:lnTo>
                  <a:lnTo>
                    <a:pt x="941" y="2563"/>
                  </a:lnTo>
                  <a:lnTo>
                    <a:pt x="1051" y="2600"/>
                  </a:lnTo>
                  <a:lnTo>
                    <a:pt x="1180" y="2619"/>
                  </a:lnTo>
                  <a:lnTo>
                    <a:pt x="1457" y="2619"/>
                  </a:lnTo>
                  <a:lnTo>
                    <a:pt x="1586" y="2600"/>
                  </a:lnTo>
                  <a:lnTo>
                    <a:pt x="1715" y="2563"/>
                  </a:lnTo>
                  <a:lnTo>
                    <a:pt x="1826" y="2508"/>
                  </a:lnTo>
                  <a:lnTo>
                    <a:pt x="1936" y="2453"/>
                  </a:lnTo>
                  <a:lnTo>
                    <a:pt x="2047" y="2397"/>
                  </a:lnTo>
                  <a:lnTo>
                    <a:pt x="2158" y="2324"/>
                  </a:lnTo>
                  <a:lnTo>
                    <a:pt x="2250" y="2232"/>
                  </a:lnTo>
                  <a:lnTo>
                    <a:pt x="2324" y="2139"/>
                  </a:lnTo>
                  <a:lnTo>
                    <a:pt x="2397" y="2047"/>
                  </a:lnTo>
                  <a:lnTo>
                    <a:pt x="2471" y="1937"/>
                  </a:lnTo>
                  <a:lnTo>
                    <a:pt x="2526" y="1826"/>
                  </a:lnTo>
                  <a:lnTo>
                    <a:pt x="2563" y="1697"/>
                  </a:lnTo>
                  <a:lnTo>
                    <a:pt x="2600" y="1586"/>
                  </a:lnTo>
                  <a:lnTo>
                    <a:pt x="2619" y="1457"/>
                  </a:lnTo>
                  <a:lnTo>
                    <a:pt x="2619" y="1310"/>
                  </a:lnTo>
                  <a:lnTo>
                    <a:pt x="2619" y="1181"/>
                  </a:lnTo>
                  <a:lnTo>
                    <a:pt x="2600" y="1052"/>
                  </a:lnTo>
                  <a:lnTo>
                    <a:pt x="2563" y="922"/>
                  </a:lnTo>
                  <a:lnTo>
                    <a:pt x="2526" y="793"/>
                  </a:lnTo>
                  <a:lnTo>
                    <a:pt x="2471" y="683"/>
                  </a:lnTo>
                  <a:lnTo>
                    <a:pt x="2397" y="572"/>
                  </a:lnTo>
                  <a:lnTo>
                    <a:pt x="2324" y="461"/>
                  </a:lnTo>
                  <a:lnTo>
                    <a:pt x="2231" y="369"/>
                  </a:lnTo>
                  <a:lnTo>
                    <a:pt x="2139" y="277"/>
                  </a:lnTo>
                  <a:lnTo>
                    <a:pt x="2029" y="203"/>
                  </a:lnTo>
                  <a:lnTo>
                    <a:pt x="1918" y="148"/>
                  </a:lnTo>
                  <a:lnTo>
                    <a:pt x="1807" y="93"/>
                  </a:lnTo>
                  <a:lnTo>
                    <a:pt x="1678" y="56"/>
                  </a:lnTo>
                  <a:lnTo>
                    <a:pt x="1549"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 name="Google Shape;1714;p8"/>
            <p:cNvSpPr/>
            <p:nvPr/>
          </p:nvSpPr>
          <p:spPr>
            <a:xfrm>
              <a:off x="5749000" y="1315825"/>
              <a:ext cx="64550" cy="64550"/>
            </a:xfrm>
            <a:custGeom>
              <a:avLst/>
              <a:gdLst/>
              <a:ahLst/>
              <a:cxnLst/>
              <a:rect l="l" t="t" r="r" b="b"/>
              <a:pathLst>
                <a:path w="2582" h="2582" extrusionOk="0">
                  <a:moveTo>
                    <a:pt x="1143" y="0"/>
                  </a:moveTo>
                  <a:lnTo>
                    <a:pt x="1014" y="19"/>
                  </a:lnTo>
                  <a:lnTo>
                    <a:pt x="885" y="56"/>
                  </a:lnTo>
                  <a:lnTo>
                    <a:pt x="774" y="111"/>
                  </a:lnTo>
                  <a:lnTo>
                    <a:pt x="664" y="148"/>
                  </a:lnTo>
                  <a:lnTo>
                    <a:pt x="553" y="222"/>
                  </a:lnTo>
                  <a:lnTo>
                    <a:pt x="461" y="295"/>
                  </a:lnTo>
                  <a:lnTo>
                    <a:pt x="369" y="388"/>
                  </a:lnTo>
                  <a:lnTo>
                    <a:pt x="277" y="480"/>
                  </a:lnTo>
                  <a:lnTo>
                    <a:pt x="203" y="572"/>
                  </a:lnTo>
                  <a:lnTo>
                    <a:pt x="148" y="683"/>
                  </a:lnTo>
                  <a:lnTo>
                    <a:pt x="92" y="793"/>
                  </a:lnTo>
                  <a:lnTo>
                    <a:pt x="55" y="904"/>
                  </a:lnTo>
                  <a:lnTo>
                    <a:pt x="18" y="1033"/>
                  </a:lnTo>
                  <a:lnTo>
                    <a:pt x="0" y="1162"/>
                  </a:lnTo>
                  <a:lnTo>
                    <a:pt x="0" y="1310"/>
                  </a:lnTo>
                  <a:lnTo>
                    <a:pt x="0" y="1439"/>
                  </a:lnTo>
                  <a:lnTo>
                    <a:pt x="37" y="1568"/>
                  </a:lnTo>
                  <a:lnTo>
                    <a:pt x="55" y="1697"/>
                  </a:lnTo>
                  <a:lnTo>
                    <a:pt x="111" y="1807"/>
                  </a:lnTo>
                  <a:lnTo>
                    <a:pt x="166" y="1918"/>
                  </a:lnTo>
                  <a:lnTo>
                    <a:pt x="221" y="2029"/>
                  </a:lnTo>
                  <a:lnTo>
                    <a:pt x="295" y="2139"/>
                  </a:lnTo>
                  <a:lnTo>
                    <a:pt x="387" y="2213"/>
                  </a:lnTo>
                  <a:lnTo>
                    <a:pt x="479" y="2305"/>
                  </a:lnTo>
                  <a:lnTo>
                    <a:pt x="572" y="2379"/>
                  </a:lnTo>
                  <a:lnTo>
                    <a:pt x="682" y="2434"/>
                  </a:lnTo>
                  <a:lnTo>
                    <a:pt x="793" y="2490"/>
                  </a:lnTo>
                  <a:lnTo>
                    <a:pt x="922" y="2527"/>
                  </a:lnTo>
                  <a:lnTo>
                    <a:pt x="1033" y="2563"/>
                  </a:lnTo>
                  <a:lnTo>
                    <a:pt x="1162" y="2582"/>
                  </a:lnTo>
                  <a:lnTo>
                    <a:pt x="1438" y="2582"/>
                  </a:lnTo>
                  <a:lnTo>
                    <a:pt x="1567" y="2563"/>
                  </a:lnTo>
                  <a:lnTo>
                    <a:pt x="1696" y="2527"/>
                  </a:lnTo>
                  <a:lnTo>
                    <a:pt x="1807" y="2490"/>
                  </a:lnTo>
                  <a:lnTo>
                    <a:pt x="1936" y="2434"/>
                  </a:lnTo>
                  <a:lnTo>
                    <a:pt x="2028" y="2361"/>
                  </a:lnTo>
                  <a:lnTo>
                    <a:pt x="2139" y="2287"/>
                  </a:lnTo>
                  <a:lnTo>
                    <a:pt x="2231" y="2213"/>
                  </a:lnTo>
                  <a:lnTo>
                    <a:pt x="2305" y="2121"/>
                  </a:lnTo>
                  <a:lnTo>
                    <a:pt x="2379" y="2010"/>
                  </a:lnTo>
                  <a:lnTo>
                    <a:pt x="2434" y="1900"/>
                  </a:lnTo>
                  <a:lnTo>
                    <a:pt x="2489" y="1789"/>
                  </a:lnTo>
                  <a:lnTo>
                    <a:pt x="2526" y="1678"/>
                  </a:lnTo>
                  <a:lnTo>
                    <a:pt x="2563" y="1549"/>
                  </a:lnTo>
                  <a:lnTo>
                    <a:pt x="2581" y="1420"/>
                  </a:lnTo>
                  <a:lnTo>
                    <a:pt x="2581" y="1273"/>
                  </a:lnTo>
                  <a:lnTo>
                    <a:pt x="2581" y="1144"/>
                  </a:lnTo>
                  <a:lnTo>
                    <a:pt x="2563" y="1015"/>
                  </a:lnTo>
                  <a:lnTo>
                    <a:pt x="2526" y="886"/>
                  </a:lnTo>
                  <a:lnTo>
                    <a:pt x="2489" y="775"/>
                  </a:lnTo>
                  <a:lnTo>
                    <a:pt x="2434" y="664"/>
                  </a:lnTo>
                  <a:lnTo>
                    <a:pt x="2360" y="554"/>
                  </a:lnTo>
                  <a:lnTo>
                    <a:pt x="2286" y="461"/>
                  </a:lnTo>
                  <a:lnTo>
                    <a:pt x="2213" y="369"/>
                  </a:lnTo>
                  <a:lnTo>
                    <a:pt x="2120" y="277"/>
                  </a:lnTo>
                  <a:lnTo>
                    <a:pt x="2010" y="203"/>
                  </a:lnTo>
                  <a:lnTo>
                    <a:pt x="1918" y="148"/>
                  </a:lnTo>
                  <a:lnTo>
                    <a:pt x="1789" y="93"/>
                  </a:lnTo>
                  <a:lnTo>
                    <a:pt x="1678" y="56"/>
                  </a:lnTo>
                  <a:lnTo>
                    <a:pt x="1549"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 name="Google Shape;1715;p8"/>
            <p:cNvSpPr/>
            <p:nvPr/>
          </p:nvSpPr>
          <p:spPr>
            <a:xfrm>
              <a:off x="5249325" y="899125"/>
              <a:ext cx="65000" cy="65025"/>
            </a:xfrm>
            <a:custGeom>
              <a:avLst/>
              <a:gdLst/>
              <a:ahLst/>
              <a:cxnLst/>
              <a:rect l="l" t="t" r="r" b="b"/>
              <a:pathLst>
                <a:path w="2600" h="2601" extrusionOk="0">
                  <a:moveTo>
                    <a:pt x="1162" y="0"/>
                  </a:moveTo>
                  <a:lnTo>
                    <a:pt x="1033" y="19"/>
                  </a:lnTo>
                  <a:lnTo>
                    <a:pt x="904" y="56"/>
                  </a:lnTo>
                  <a:lnTo>
                    <a:pt x="793" y="93"/>
                  </a:lnTo>
                  <a:lnTo>
                    <a:pt x="682" y="148"/>
                  </a:lnTo>
                  <a:lnTo>
                    <a:pt x="572" y="222"/>
                  </a:lnTo>
                  <a:lnTo>
                    <a:pt x="461" y="295"/>
                  </a:lnTo>
                  <a:lnTo>
                    <a:pt x="369" y="369"/>
                  </a:lnTo>
                  <a:lnTo>
                    <a:pt x="295" y="461"/>
                  </a:lnTo>
                  <a:lnTo>
                    <a:pt x="221" y="572"/>
                  </a:lnTo>
                  <a:lnTo>
                    <a:pt x="166" y="664"/>
                  </a:lnTo>
                  <a:lnTo>
                    <a:pt x="111" y="793"/>
                  </a:lnTo>
                  <a:lnTo>
                    <a:pt x="55" y="904"/>
                  </a:lnTo>
                  <a:lnTo>
                    <a:pt x="37" y="1033"/>
                  </a:lnTo>
                  <a:lnTo>
                    <a:pt x="19" y="1162"/>
                  </a:lnTo>
                  <a:lnTo>
                    <a:pt x="0" y="1291"/>
                  </a:lnTo>
                  <a:lnTo>
                    <a:pt x="19" y="1439"/>
                  </a:lnTo>
                  <a:lnTo>
                    <a:pt x="37" y="1568"/>
                  </a:lnTo>
                  <a:lnTo>
                    <a:pt x="55" y="1697"/>
                  </a:lnTo>
                  <a:lnTo>
                    <a:pt x="111" y="1807"/>
                  </a:lnTo>
                  <a:lnTo>
                    <a:pt x="166" y="1918"/>
                  </a:lnTo>
                  <a:lnTo>
                    <a:pt x="221" y="2029"/>
                  </a:lnTo>
                  <a:lnTo>
                    <a:pt x="295" y="2121"/>
                  </a:lnTo>
                  <a:lnTo>
                    <a:pt x="387" y="2213"/>
                  </a:lnTo>
                  <a:lnTo>
                    <a:pt x="479" y="2305"/>
                  </a:lnTo>
                  <a:lnTo>
                    <a:pt x="572" y="2379"/>
                  </a:lnTo>
                  <a:lnTo>
                    <a:pt x="682" y="2434"/>
                  </a:lnTo>
                  <a:lnTo>
                    <a:pt x="793" y="2490"/>
                  </a:lnTo>
                  <a:lnTo>
                    <a:pt x="922" y="2545"/>
                  </a:lnTo>
                  <a:lnTo>
                    <a:pt x="1033" y="2563"/>
                  </a:lnTo>
                  <a:lnTo>
                    <a:pt x="1180" y="2582"/>
                  </a:lnTo>
                  <a:lnTo>
                    <a:pt x="1309" y="2600"/>
                  </a:lnTo>
                  <a:lnTo>
                    <a:pt x="1438" y="2582"/>
                  </a:lnTo>
                  <a:lnTo>
                    <a:pt x="1567" y="2563"/>
                  </a:lnTo>
                  <a:lnTo>
                    <a:pt x="1696" y="2545"/>
                  </a:lnTo>
                  <a:lnTo>
                    <a:pt x="1825" y="2490"/>
                  </a:lnTo>
                  <a:lnTo>
                    <a:pt x="1936" y="2434"/>
                  </a:lnTo>
                  <a:lnTo>
                    <a:pt x="2047" y="2379"/>
                  </a:lnTo>
                  <a:lnTo>
                    <a:pt x="2139" y="2305"/>
                  </a:lnTo>
                  <a:lnTo>
                    <a:pt x="2231" y="2213"/>
                  </a:lnTo>
                  <a:lnTo>
                    <a:pt x="2323" y="2121"/>
                  </a:lnTo>
                  <a:lnTo>
                    <a:pt x="2397" y="2029"/>
                  </a:lnTo>
                  <a:lnTo>
                    <a:pt x="2452" y="1918"/>
                  </a:lnTo>
                  <a:lnTo>
                    <a:pt x="2508" y="1807"/>
                  </a:lnTo>
                  <a:lnTo>
                    <a:pt x="2545" y="1678"/>
                  </a:lnTo>
                  <a:lnTo>
                    <a:pt x="2581" y="1549"/>
                  </a:lnTo>
                  <a:lnTo>
                    <a:pt x="2600" y="1420"/>
                  </a:lnTo>
                  <a:lnTo>
                    <a:pt x="2600" y="1291"/>
                  </a:lnTo>
                  <a:lnTo>
                    <a:pt x="2600" y="1162"/>
                  </a:lnTo>
                  <a:lnTo>
                    <a:pt x="2581" y="1033"/>
                  </a:lnTo>
                  <a:lnTo>
                    <a:pt x="2545" y="904"/>
                  </a:lnTo>
                  <a:lnTo>
                    <a:pt x="2508" y="775"/>
                  </a:lnTo>
                  <a:lnTo>
                    <a:pt x="2452" y="664"/>
                  </a:lnTo>
                  <a:lnTo>
                    <a:pt x="2379" y="554"/>
                  </a:lnTo>
                  <a:lnTo>
                    <a:pt x="2305" y="461"/>
                  </a:lnTo>
                  <a:lnTo>
                    <a:pt x="2231" y="369"/>
                  </a:lnTo>
                  <a:lnTo>
                    <a:pt x="2139" y="277"/>
                  </a:lnTo>
                  <a:lnTo>
                    <a:pt x="2028" y="203"/>
                  </a:lnTo>
                  <a:lnTo>
                    <a:pt x="1936" y="148"/>
                  </a:lnTo>
                  <a:lnTo>
                    <a:pt x="1807" y="93"/>
                  </a:lnTo>
                  <a:lnTo>
                    <a:pt x="1696" y="56"/>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 name="Google Shape;1716;p8"/>
            <p:cNvSpPr/>
            <p:nvPr/>
          </p:nvSpPr>
          <p:spPr>
            <a:xfrm>
              <a:off x="4967675" y="238125"/>
              <a:ext cx="57650" cy="18000"/>
            </a:xfrm>
            <a:custGeom>
              <a:avLst/>
              <a:gdLst/>
              <a:ahLst/>
              <a:cxnLst/>
              <a:rect l="l" t="t" r="r" b="b"/>
              <a:pathLst>
                <a:path w="2306" h="720" extrusionOk="0">
                  <a:moveTo>
                    <a:pt x="0" y="0"/>
                  </a:moveTo>
                  <a:lnTo>
                    <a:pt x="93" y="166"/>
                  </a:lnTo>
                  <a:lnTo>
                    <a:pt x="185" y="295"/>
                  </a:lnTo>
                  <a:lnTo>
                    <a:pt x="314" y="424"/>
                  </a:lnTo>
                  <a:lnTo>
                    <a:pt x="461" y="516"/>
                  </a:lnTo>
                  <a:lnTo>
                    <a:pt x="627" y="608"/>
                  </a:lnTo>
                  <a:lnTo>
                    <a:pt x="793" y="664"/>
                  </a:lnTo>
                  <a:lnTo>
                    <a:pt x="978" y="701"/>
                  </a:lnTo>
                  <a:lnTo>
                    <a:pt x="1162" y="719"/>
                  </a:lnTo>
                  <a:lnTo>
                    <a:pt x="1346" y="701"/>
                  </a:lnTo>
                  <a:lnTo>
                    <a:pt x="1531" y="664"/>
                  </a:lnTo>
                  <a:lnTo>
                    <a:pt x="1697" y="608"/>
                  </a:lnTo>
                  <a:lnTo>
                    <a:pt x="1863" y="516"/>
                  </a:lnTo>
                  <a:lnTo>
                    <a:pt x="1992" y="424"/>
                  </a:lnTo>
                  <a:lnTo>
                    <a:pt x="2121" y="295"/>
                  </a:lnTo>
                  <a:lnTo>
                    <a:pt x="2231" y="148"/>
                  </a:lnTo>
                  <a:lnTo>
                    <a:pt x="23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 name="Google Shape;1717;p8"/>
            <p:cNvSpPr/>
            <p:nvPr/>
          </p:nvSpPr>
          <p:spPr>
            <a:xfrm>
              <a:off x="5118400" y="710600"/>
              <a:ext cx="64550" cy="65000"/>
            </a:xfrm>
            <a:custGeom>
              <a:avLst/>
              <a:gdLst/>
              <a:ahLst/>
              <a:cxnLst/>
              <a:rect l="l" t="t" r="r" b="b"/>
              <a:pathLst>
                <a:path w="2582" h="2600" extrusionOk="0">
                  <a:moveTo>
                    <a:pt x="1291" y="0"/>
                  </a:moveTo>
                  <a:lnTo>
                    <a:pt x="1144" y="19"/>
                  </a:lnTo>
                  <a:lnTo>
                    <a:pt x="1015" y="37"/>
                  </a:lnTo>
                  <a:lnTo>
                    <a:pt x="886" y="74"/>
                  </a:lnTo>
                  <a:lnTo>
                    <a:pt x="775" y="111"/>
                  </a:lnTo>
                  <a:lnTo>
                    <a:pt x="664" y="166"/>
                  </a:lnTo>
                  <a:lnTo>
                    <a:pt x="554" y="221"/>
                  </a:lnTo>
                  <a:lnTo>
                    <a:pt x="462" y="295"/>
                  </a:lnTo>
                  <a:lnTo>
                    <a:pt x="369" y="387"/>
                  </a:lnTo>
                  <a:lnTo>
                    <a:pt x="277" y="480"/>
                  </a:lnTo>
                  <a:lnTo>
                    <a:pt x="203" y="572"/>
                  </a:lnTo>
                  <a:lnTo>
                    <a:pt x="148" y="682"/>
                  </a:lnTo>
                  <a:lnTo>
                    <a:pt x="93" y="793"/>
                  </a:lnTo>
                  <a:lnTo>
                    <a:pt x="56" y="922"/>
                  </a:lnTo>
                  <a:lnTo>
                    <a:pt x="19" y="1051"/>
                  </a:lnTo>
                  <a:lnTo>
                    <a:pt x="1" y="1180"/>
                  </a:lnTo>
                  <a:lnTo>
                    <a:pt x="1" y="1309"/>
                  </a:lnTo>
                  <a:lnTo>
                    <a:pt x="1" y="1438"/>
                  </a:lnTo>
                  <a:lnTo>
                    <a:pt x="19" y="1567"/>
                  </a:lnTo>
                  <a:lnTo>
                    <a:pt x="56" y="1696"/>
                  </a:lnTo>
                  <a:lnTo>
                    <a:pt x="93" y="1826"/>
                  </a:lnTo>
                  <a:lnTo>
                    <a:pt x="148" y="1936"/>
                  </a:lnTo>
                  <a:lnTo>
                    <a:pt x="222" y="2047"/>
                  </a:lnTo>
                  <a:lnTo>
                    <a:pt x="296" y="2139"/>
                  </a:lnTo>
                  <a:lnTo>
                    <a:pt x="369" y="2231"/>
                  </a:lnTo>
                  <a:lnTo>
                    <a:pt x="462" y="2305"/>
                  </a:lnTo>
                  <a:lnTo>
                    <a:pt x="572" y="2379"/>
                  </a:lnTo>
                  <a:lnTo>
                    <a:pt x="664" y="2452"/>
                  </a:lnTo>
                  <a:lnTo>
                    <a:pt x="794" y="2508"/>
                  </a:lnTo>
                  <a:lnTo>
                    <a:pt x="904" y="2545"/>
                  </a:lnTo>
                  <a:lnTo>
                    <a:pt x="1033" y="2563"/>
                  </a:lnTo>
                  <a:lnTo>
                    <a:pt x="1162" y="2581"/>
                  </a:lnTo>
                  <a:lnTo>
                    <a:pt x="1291" y="2600"/>
                  </a:lnTo>
                  <a:lnTo>
                    <a:pt x="1439" y="2581"/>
                  </a:lnTo>
                  <a:lnTo>
                    <a:pt x="1568" y="2563"/>
                  </a:lnTo>
                  <a:lnTo>
                    <a:pt x="1697" y="2545"/>
                  </a:lnTo>
                  <a:lnTo>
                    <a:pt x="1808" y="2489"/>
                  </a:lnTo>
                  <a:lnTo>
                    <a:pt x="1918" y="2434"/>
                  </a:lnTo>
                  <a:lnTo>
                    <a:pt x="2029" y="2379"/>
                  </a:lnTo>
                  <a:lnTo>
                    <a:pt x="2121" y="2305"/>
                  </a:lnTo>
                  <a:lnTo>
                    <a:pt x="2213" y="2213"/>
                  </a:lnTo>
                  <a:lnTo>
                    <a:pt x="2305" y="2121"/>
                  </a:lnTo>
                  <a:lnTo>
                    <a:pt x="2379" y="2028"/>
                  </a:lnTo>
                  <a:lnTo>
                    <a:pt x="2435" y="1918"/>
                  </a:lnTo>
                  <a:lnTo>
                    <a:pt x="2490" y="1807"/>
                  </a:lnTo>
                  <a:lnTo>
                    <a:pt x="2527" y="1678"/>
                  </a:lnTo>
                  <a:lnTo>
                    <a:pt x="2564" y="1567"/>
                  </a:lnTo>
                  <a:lnTo>
                    <a:pt x="2582" y="1438"/>
                  </a:lnTo>
                  <a:lnTo>
                    <a:pt x="2582" y="1291"/>
                  </a:lnTo>
                  <a:lnTo>
                    <a:pt x="2582" y="1162"/>
                  </a:lnTo>
                  <a:lnTo>
                    <a:pt x="2564" y="1033"/>
                  </a:lnTo>
                  <a:lnTo>
                    <a:pt x="2527" y="904"/>
                  </a:lnTo>
                  <a:lnTo>
                    <a:pt x="2490" y="793"/>
                  </a:lnTo>
                  <a:lnTo>
                    <a:pt x="2435" y="664"/>
                  </a:lnTo>
                  <a:lnTo>
                    <a:pt x="2361" y="572"/>
                  </a:lnTo>
                  <a:lnTo>
                    <a:pt x="2287" y="461"/>
                  </a:lnTo>
                  <a:lnTo>
                    <a:pt x="2213" y="369"/>
                  </a:lnTo>
                  <a:lnTo>
                    <a:pt x="2121" y="295"/>
                  </a:lnTo>
                  <a:lnTo>
                    <a:pt x="2010" y="221"/>
                  </a:lnTo>
                  <a:lnTo>
                    <a:pt x="1918" y="166"/>
                  </a:lnTo>
                  <a:lnTo>
                    <a:pt x="1789" y="111"/>
                  </a:lnTo>
                  <a:lnTo>
                    <a:pt x="1679" y="55"/>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 name="Google Shape;1718;p8"/>
            <p:cNvSpPr/>
            <p:nvPr/>
          </p:nvSpPr>
          <p:spPr>
            <a:xfrm>
              <a:off x="5312475" y="990400"/>
              <a:ext cx="64550" cy="64550"/>
            </a:xfrm>
            <a:custGeom>
              <a:avLst/>
              <a:gdLst/>
              <a:ahLst/>
              <a:cxnLst/>
              <a:rect l="l" t="t" r="r" b="b"/>
              <a:pathLst>
                <a:path w="2582" h="2582" extrusionOk="0">
                  <a:moveTo>
                    <a:pt x="1180" y="0"/>
                  </a:moveTo>
                  <a:lnTo>
                    <a:pt x="1051" y="19"/>
                  </a:lnTo>
                  <a:lnTo>
                    <a:pt x="922" y="55"/>
                  </a:lnTo>
                  <a:lnTo>
                    <a:pt x="811" y="92"/>
                  </a:lnTo>
                  <a:lnTo>
                    <a:pt x="682" y="148"/>
                  </a:lnTo>
                  <a:lnTo>
                    <a:pt x="572" y="203"/>
                  </a:lnTo>
                  <a:lnTo>
                    <a:pt x="480" y="277"/>
                  </a:lnTo>
                  <a:lnTo>
                    <a:pt x="387" y="350"/>
                  </a:lnTo>
                  <a:lnTo>
                    <a:pt x="295" y="443"/>
                  </a:lnTo>
                  <a:lnTo>
                    <a:pt x="221" y="553"/>
                  </a:lnTo>
                  <a:lnTo>
                    <a:pt x="166" y="645"/>
                  </a:lnTo>
                  <a:lnTo>
                    <a:pt x="111" y="756"/>
                  </a:lnTo>
                  <a:lnTo>
                    <a:pt x="55" y="885"/>
                  </a:lnTo>
                  <a:lnTo>
                    <a:pt x="19" y="1014"/>
                  </a:lnTo>
                  <a:lnTo>
                    <a:pt x="0" y="1143"/>
                  </a:lnTo>
                  <a:lnTo>
                    <a:pt x="0" y="1272"/>
                  </a:lnTo>
                  <a:lnTo>
                    <a:pt x="0" y="1401"/>
                  </a:lnTo>
                  <a:lnTo>
                    <a:pt x="19" y="1530"/>
                  </a:lnTo>
                  <a:lnTo>
                    <a:pt x="37" y="1660"/>
                  </a:lnTo>
                  <a:lnTo>
                    <a:pt x="92" y="1789"/>
                  </a:lnTo>
                  <a:lnTo>
                    <a:pt x="129" y="1899"/>
                  </a:lnTo>
                  <a:lnTo>
                    <a:pt x="203" y="2010"/>
                  </a:lnTo>
                  <a:lnTo>
                    <a:pt x="277" y="2102"/>
                  </a:lnTo>
                  <a:lnTo>
                    <a:pt x="350" y="2194"/>
                  </a:lnTo>
                  <a:lnTo>
                    <a:pt x="443" y="2286"/>
                  </a:lnTo>
                  <a:lnTo>
                    <a:pt x="535" y="2360"/>
                  </a:lnTo>
                  <a:lnTo>
                    <a:pt x="645" y="2434"/>
                  </a:lnTo>
                  <a:lnTo>
                    <a:pt x="756" y="2489"/>
                  </a:lnTo>
                  <a:lnTo>
                    <a:pt x="867" y="2526"/>
                  </a:lnTo>
                  <a:lnTo>
                    <a:pt x="996" y="2563"/>
                  </a:lnTo>
                  <a:lnTo>
                    <a:pt x="1125" y="2581"/>
                  </a:lnTo>
                  <a:lnTo>
                    <a:pt x="1401" y="2581"/>
                  </a:lnTo>
                  <a:lnTo>
                    <a:pt x="1530" y="2563"/>
                  </a:lnTo>
                  <a:lnTo>
                    <a:pt x="1660" y="2545"/>
                  </a:lnTo>
                  <a:lnTo>
                    <a:pt x="1770" y="2508"/>
                  </a:lnTo>
                  <a:lnTo>
                    <a:pt x="1899" y="2452"/>
                  </a:lnTo>
                  <a:lnTo>
                    <a:pt x="1991" y="2379"/>
                  </a:lnTo>
                  <a:lnTo>
                    <a:pt x="2102" y="2323"/>
                  </a:lnTo>
                  <a:lnTo>
                    <a:pt x="2194" y="2231"/>
                  </a:lnTo>
                  <a:lnTo>
                    <a:pt x="2286" y="2139"/>
                  </a:lnTo>
                  <a:lnTo>
                    <a:pt x="2360" y="2047"/>
                  </a:lnTo>
                  <a:lnTo>
                    <a:pt x="2416" y="1936"/>
                  </a:lnTo>
                  <a:lnTo>
                    <a:pt x="2471" y="1826"/>
                  </a:lnTo>
                  <a:lnTo>
                    <a:pt x="2526" y="1715"/>
                  </a:lnTo>
                  <a:lnTo>
                    <a:pt x="2545" y="1586"/>
                  </a:lnTo>
                  <a:lnTo>
                    <a:pt x="2581" y="1457"/>
                  </a:lnTo>
                  <a:lnTo>
                    <a:pt x="2581" y="1328"/>
                  </a:lnTo>
                  <a:lnTo>
                    <a:pt x="2581" y="1180"/>
                  </a:lnTo>
                  <a:lnTo>
                    <a:pt x="2563" y="1051"/>
                  </a:lnTo>
                  <a:lnTo>
                    <a:pt x="2526" y="922"/>
                  </a:lnTo>
                  <a:lnTo>
                    <a:pt x="2489" y="811"/>
                  </a:lnTo>
                  <a:lnTo>
                    <a:pt x="2434" y="701"/>
                  </a:lnTo>
                  <a:lnTo>
                    <a:pt x="2379" y="590"/>
                  </a:lnTo>
                  <a:lnTo>
                    <a:pt x="2305" y="480"/>
                  </a:lnTo>
                  <a:lnTo>
                    <a:pt x="2231" y="387"/>
                  </a:lnTo>
                  <a:lnTo>
                    <a:pt x="2139" y="314"/>
                  </a:lnTo>
                  <a:lnTo>
                    <a:pt x="2047" y="240"/>
                  </a:lnTo>
                  <a:lnTo>
                    <a:pt x="1936" y="166"/>
                  </a:lnTo>
                  <a:lnTo>
                    <a:pt x="1825" y="111"/>
                  </a:lnTo>
                  <a:lnTo>
                    <a:pt x="1696" y="74"/>
                  </a:lnTo>
                  <a:lnTo>
                    <a:pt x="1586" y="37"/>
                  </a:lnTo>
                  <a:lnTo>
                    <a:pt x="1457" y="19"/>
                  </a:lnTo>
                  <a:lnTo>
                    <a:pt x="1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 name="Google Shape;1719;p8"/>
            <p:cNvSpPr/>
            <p:nvPr/>
          </p:nvSpPr>
          <p:spPr>
            <a:xfrm>
              <a:off x="5001775" y="445550"/>
              <a:ext cx="64100" cy="64100"/>
            </a:xfrm>
            <a:custGeom>
              <a:avLst/>
              <a:gdLst/>
              <a:ahLst/>
              <a:cxnLst/>
              <a:rect l="l" t="t" r="r" b="b"/>
              <a:pathLst>
                <a:path w="2564" h="2564" extrusionOk="0">
                  <a:moveTo>
                    <a:pt x="1255" y="0"/>
                  </a:moveTo>
                  <a:lnTo>
                    <a:pt x="1126" y="19"/>
                  </a:lnTo>
                  <a:lnTo>
                    <a:pt x="996" y="37"/>
                  </a:lnTo>
                  <a:lnTo>
                    <a:pt x="886" y="55"/>
                  </a:lnTo>
                  <a:lnTo>
                    <a:pt x="757" y="111"/>
                  </a:lnTo>
                  <a:lnTo>
                    <a:pt x="665" y="148"/>
                  </a:lnTo>
                  <a:lnTo>
                    <a:pt x="554" y="221"/>
                  </a:lnTo>
                  <a:lnTo>
                    <a:pt x="462" y="295"/>
                  </a:lnTo>
                  <a:lnTo>
                    <a:pt x="370" y="369"/>
                  </a:lnTo>
                  <a:lnTo>
                    <a:pt x="277" y="461"/>
                  </a:lnTo>
                  <a:lnTo>
                    <a:pt x="222" y="553"/>
                  </a:lnTo>
                  <a:lnTo>
                    <a:pt x="148" y="664"/>
                  </a:lnTo>
                  <a:lnTo>
                    <a:pt x="93" y="775"/>
                  </a:lnTo>
                  <a:lnTo>
                    <a:pt x="56" y="885"/>
                  </a:lnTo>
                  <a:lnTo>
                    <a:pt x="19" y="996"/>
                  </a:lnTo>
                  <a:lnTo>
                    <a:pt x="1" y="1125"/>
                  </a:lnTo>
                  <a:lnTo>
                    <a:pt x="1" y="1254"/>
                  </a:lnTo>
                  <a:lnTo>
                    <a:pt x="1" y="1401"/>
                  </a:lnTo>
                  <a:lnTo>
                    <a:pt x="19" y="1531"/>
                  </a:lnTo>
                  <a:lnTo>
                    <a:pt x="38" y="1660"/>
                  </a:lnTo>
                  <a:lnTo>
                    <a:pt x="75" y="1770"/>
                  </a:lnTo>
                  <a:lnTo>
                    <a:pt x="130" y="1881"/>
                  </a:lnTo>
                  <a:lnTo>
                    <a:pt x="204" y="1992"/>
                  </a:lnTo>
                  <a:lnTo>
                    <a:pt x="259" y="2102"/>
                  </a:lnTo>
                  <a:lnTo>
                    <a:pt x="351" y="2194"/>
                  </a:lnTo>
                  <a:lnTo>
                    <a:pt x="443" y="2268"/>
                  </a:lnTo>
                  <a:lnTo>
                    <a:pt x="536" y="2342"/>
                  </a:lnTo>
                  <a:lnTo>
                    <a:pt x="646" y="2416"/>
                  </a:lnTo>
                  <a:lnTo>
                    <a:pt x="757" y="2471"/>
                  </a:lnTo>
                  <a:lnTo>
                    <a:pt x="867" y="2508"/>
                  </a:lnTo>
                  <a:lnTo>
                    <a:pt x="996" y="2545"/>
                  </a:lnTo>
                  <a:lnTo>
                    <a:pt x="1126" y="2563"/>
                  </a:lnTo>
                  <a:lnTo>
                    <a:pt x="1402" y="2563"/>
                  </a:lnTo>
                  <a:lnTo>
                    <a:pt x="1531" y="2545"/>
                  </a:lnTo>
                  <a:lnTo>
                    <a:pt x="1660" y="2508"/>
                  </a:lnTo>
                  <a:lnTo>
                    <a:pt x="1771" y="2471"/>
                  </a:lnTo>
                  <a:lnTo>
                    <a:pt x="1882" y="2416"/>
                  </a:lnTo>
                  <a:lnTo>
                    <a:pt x="1992" y="2360"/>
                  </a:lnTo>
                  <a:lnTo>
                    <a:pt x="2103" y="2287"/>
                  </a:lnTo>
                  <a:lnTo>
                    <a:pt x="2177" y="2213"/>
                  </a:lnTo>
                  <a:lnTo>
                    <a:pt x="2269" y="2121"/>
                  </a:lnTo>
                  <a:lnTo>
                    <a:pt x="2342" y="2010"/>
                  </a:lnTo>
                  <a:lnTo>
                    <a:pt x="2398" y="1918"/>
                  </a:lnTo>
                  <a:lnTo>
                    <a:pt x="2453" y="1807"/>
                  </a:lnTo>
                  <a:lnTo>
                    <a:pt x="2508" y="1678"/>
                  </a:lnTo>
                  <a:lnTo>
                    <a:pt x="2527" y="1549"/>
                  </a:lnTo>
                  <a:lnTo>
                    <a:pt x="2545" y="1420"/>
                  </a:lnTo>
                  <a:lnTo>
                    <a:pt x="2564" y="1291"/>
                  </a:lnTo>
                  <a:lnTo>
                    <a:pt x="2545" y="1143"/>
                  </a:lnTo>
                  <a:lnTo>
                    <a:pt x="2527" y="1014"/>
                  </a:lnTo>
                  <a:lnTo>
                    <a:pt x="2508" y="904"/>
                  </a:lnTo>
                  <a:lnTo>
                    <a:pt x="2453" y="775"/>
                  </a:lnTo>
                  <a:lnTo>
                    <a:pt x="2398" y="664"/>
                  </a:lnTo>
                  <a:lnTo>
                    <a:pt x="2342" y="553"/>
                  </a:lnTo>
                  <a:lnTo>
                    <a:pt x="2269" y="461"/>
                  </a:lnTo>
                  <a:lnTo>
                    <a:pt x="2177" y="369"/>
                  </a:lnTo>
                  <a:lnTo>
                    <a:pt x="2103" y="295"/>
                  </a:lnTo>
                  <a:lnTo>
                    <a:pt x="1992" y="221"/>
                  </a:lnTo>
                  <a:lnTo>
                    <a:pt x="1882" y="148"/>
                  </a:lnTo>
                  <a:lnTo>
                    <a:pt x="1771" y="92"/>
                  </a:lnTo>
                  <a:lnTo>
                    <a:pt x="1660" y="55"/>
                  </a:lnTo>
                  <a:lnTo>
                    <a:pt x="1531" y="37"/>
                  </a:lnTo>
                  <a:lnTo>
                    <a:pt x="1402" y="19"/>
                  </a:lnTo>
                  <a:lnTo>
                    <a:pt x="1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 name="Google Shape;1720;p8"/>
            <p:cNvSpPr/>
            <p:nvPr/>
          </p:nvSpPr>
          <p:spPr>
            <a:xfrm>
              <a:off x="5524050" y="1193200"/>
              <a:ext cx="64100" cy="64100"/>
            </a:xfrm>
            <a:custGeom>
              <a:avLst/>
              <a:gdLst/>
              <a:ahLst/>
              <a:cxnLst/>
              <a:rect l="l" t="t" r="r" b="b"/>
              <a:pathLst>
                <a:path w="2564" h="2564" extrusionOk="0">
                  <a:moveTo>
                    <a:pt x="1291" y="1"/>
                  </a:moveTo>
                  <a:lnTo>
                    <a:pt x="1143" y="19"/>
                  </a:lnTo>
                  <a:lnTo>
                    <a:pt x="1014" y="38"/>
                  </a:lnTo>
                  <a:lnTo>
                    <a:pt x="885" y="56"/>
                  </a:lnTo>
                  <a:lnTo>
                    <a:pt x="775" y="93"/>
                  </a:lnTo>
                  <a:lnTo>
                    <a:pt x="664" y="148"/>
                  </a:lnTo>
                  <a:lnTo>
                    <a:pt x="553" y="222"/>
                  </a:lnTo>
                  <a:lnTo>
                    <a:pt x="461" y="296"/>
                  </a:lnTo>
                  <a:lnTo>
                    <a:pt x="369" y="370"/>
                  </a:lnTo>
                  <a:lnTo>
                    <a:pt x="277" y="462"/>
                  </a:lnTo>
                  <a:lnTo>
                    <a:pt x="203" y="554"/>
                  </a:lnTo>
                  <a:lnTo>
                    <a:pt x="148" y="665"/>
                  </a:lnTo>
                  <a:lnTo>
                    <a:pt x="92" y="775"/>
                  </a:lnTo>
                  <a:lnTo>
                    <a:pt x="56" y="904"/>
                  </a:lnTo>
                  <a:lnTo>
                    <a:pt x="19" y="1033"/>
                  </a:lnTo>
                  <a:lnTo>
                    <a:pt x="0" y="1163"/>
                  </a:lnTo>
                  <a:lnTo>
                    <a:pt x="0" y="1292"/>
                  </a:lnTo>
                  <a:lnTo>
                    <a:pt x="0" y="1421"/>
                  </a:lnTo>
                  <a:lnTo>
                    <a:pt x="19" y="1550"/>
                  </a:lnTo>
                  <a:lnTo>
                    <a:pt x="56" y="1679"/>
                  </a:lnTo>
                  <a:lnTo>
                    <a:pt x="92" y="1808"/>
                  </a:lnTo>
                  <a:lnTo>
                    <a:pt x="148" y="1918"/>
                  </a:lnTo>
                  <a:lnTo>
                    <a:pt x="203" y="2029"/>
                  </a:lnTo>
                  <a:lnTo>
                    <a:pt x="277" y="2121"/>
                  </a:lnTo>
                  <a:lnTo>
                    <a:pt x="369" y="2214"/>
                  </a:lnTo>
                  <a:lnTo>
                    <a:pt x="461" y="2287"/>
                  </a:lnTo>
                  <a:lnTo>
                    <a:pt x="553" y="2361"/>
                  </a:lnTo>
                  <a:lnTo>
                    <a:pt x="664" y="2435"/>
                  </a:lnTo>
                  <a:lnTo>
                    <a:pt x="775" y="2472"/>
                  </a:lnTo>
                  <a:lnTo>
                    <a:pt x="904" y="2527"/>
                  </a:lnTo>
                  <a:lnTo>
                    <a:pt x="1033" y="2545"/>
                  </a:lnTo>
                  <a:lnTo>
                    <a:pt x="1162" y="2564"/>
                  </a:lnTo>
                  <a:lnTo>
                    <a:pt x="1420" y="2564"/>
                  </a:lnTo>
                  <a:lnTo>
                    <a:pt x="1549" y="2545"/>
                  </a:lnTo>
                  <a:lnTo>
                    <a:pt x="1678" y="2509"/>
                  </a:lnTo>
                  <a:lnTo>
                    <a:pt x="1807" y="2472"/>
                  </a:lnTo>
                  <a:lnTo>
                    <a:pt x="1918" y="2416"/>
                  </a:lnTo>
                  <a:lnTo>
                    <a:pt x="2010" y="2343"/>
                  </a:lnTo>
                  <a:lnTo>
                    <a:pt x="2121" y="2269"/>
                  </a:lnTo>
                  <a:lnTo>
                    <a:pt x="2194" y="2195"/>
                  </a:lnTo>
                  <a:lnTo>
                    <a:pt x="2287" y="2103"/>
                  </a:lnTo>
                  <a:lnTo>
                    <a:pt x="2360" y="1992"/>
                  </a:lnTo>
                  <a:lnTo>
                    <a:pt x="2416" y="1882"/>
                  </a:lnTo>
                  <a:lnTo>
                    <a:pt x="2471" y="1771"/>
                  </a:lnTo>
                  <a:lnTo>
                    <a:pt x="2508" y="1660"/>
                  </a:lnTo>
                  <a:lnTo>
                    <a:pt x="2545" y="1531"/>
                  </a:lnTo>
                  <a:lnTo>
                    <a:pt x="2545" y="1402"/>
                  </a:lnTo>
                  <a:lnTo>
                    <a:pt x="2563" y="1255"/>
                  </a:lnTo>
                  <a:lnTo>
                    <a:pt x="2545" y="1126"/>
                  </a:lnTo>
                  <a:lnTo>
                    <a:pt x="2526" y="997"/>
                  </a:lnTo>
                  <a:lnTo>
                    <a:pt x="2489" y="886"/>
                  </a:lnTo>
                  <a:lnTo>
                    <a:pt x="2453" y="757"/>
                  </a:lnTo>
                  <a:lnTo>
                    <a:pt x="2397" y="665"/>
                  </a:lnTo>
                  <a:lnTo>
                    <a:pt x="2342" y="554"/>
                  </a:lnTo>
                  <a:lnTo>
                    <a:pt x="2268" y="462"/>
                  </a:lnTo>
                  <a:lnTo>
                    <a:pt x="2176" y="370"/>
                  </a:lnTo>
                  <a:lnTo>
                    <a:pt x="2102" y="296"/>
                  </a:lnTo>
                  <a:lnTo>
                    <a:pt x="1992" y="222"/>
                  </a:lnTo>
                  <a:lnTo>
                    <a:pt x="1899" y="148"/>
                  </a:lnTo>
                  <a:lnTo>
                    <a:pt x="1789" y="112"/>
                  </a:lnTo>
                  <a:lnTo>
                    <a:pt x="1660" y="56"/>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 name="Google Shape;1721;p8"/>
            <p:cNvSpPr/>
            <p:nvPr/>
          </p:nvSpPr>
          <p:spPr>
            <a:xfrm>
              <a:off x="5378375" y="1085350"/>
              <a:ext cx="63650" cy="63625"/>
            </a:xfrm>
            <a:custGeom>
              <a:avLst/>
              <a:gdLst/>
              <a:ahLst/>
              <a:cxnLst/>
              <a:rect l="l" t="t" r="r" b="b"/>
              <a:pathLst>
                <a:path w="2546" h="2545" extrusionOk="0">
                  <a:moveTo>
                    <a:pt x="1070" y="0"/>
                  </a:moveTo>
                  <a:lnTo>
                    <a:pt x="941" y="37"/>
                  </a:lnTo>
                  <a:lnTo>
                    <a:pt x="830" y="74"/>
                  </a:lnTo>
                  <a:lnTo>
                    <a:pt x="720" y="111"/>
                  </a:lnTo>
                  <a:lnTo>
                    <a:pt x="609" y="166"/>
                  </a:lnTo>
                  <a:lnTo>
                    <a:pt x="517" y="240"/>
                  </a:lnTo>
                  <a:lnTo>
                    <a:pt x="425" y="314"/>
                  </a:lnTo>
                  <a:lnTo>
                    <a:pt x="333" y="406"/>
                  </a:lnTo>
                  <a:lnTo>
                    <a:pt x="259" y="498"/>
                  </a:lnTo>
                  <a:lnTo>
                    <a:pt x="185" y="590"/>
                  </a:lnTo>
                  <a:lnTo>
                    <a:pt x="130" y="701"/>
                  </a:lnTo>
                  <a:lnTo>
                    <a:pt x="93" y="812"/>
                  </a:lnTo>
                  <a:lnTo>
                    <a:pt x="56" y="922"/>
                  </a:lnTo>
                  <a:lnTo>
                    <a:pt x="19" y="1051"/>
                  </a:lnTo>
                  <a:lnTo>
                    <a:pt x="1" y="1180"/>
                  </a:lnTo>
                  <a:lnTo>
                    <a:pt x="1" y="1310"/>
                  </a:lnTo>
                  <a:lnTo>
                    <a:pt x="19" y="1439"/>
                  </a:lnTo>
                  <a:lnTo>
                    <a:pt x="38" y="1568"/>
                  </a:lnTo>
                  <a:lnTo>
                    <a:pt x="75" y="1697"/>
                  </a:lnTo>
                  <a:lnTo>
                    <a:pt x="130" y="1807"/>
                  </a:lnTo>
                  <a:lnTo>
                    <a:pt x="167" y="1918"/>
                  </a:lnTo>
                  <a:lnTo>
                    <a:pt x="240" y="2010"/>
                  </a:lnTo>
                  <a:lnTo>
                    <a:pt x="314" y="2102"/>
                  </a:lnTo>
                  <a:lnTo>
                    <a:pt x="388" y="2195"/>
                  </a:lnTo>
                  <a:lnTo>
                    <a:pt x="480" y="2268"/>
                  </a:lnTo>
                  <a:lnTo>
                    <a:pt x="591" y="2342"/>
                  </a:lnTo>
                  <a:lnTo>
                    <a:pt x="683" y="2397"/>
                  </a:lnTo>
                  <a:lnTo>
                    <a:pt x="794" y="2453"/>
                  </a:lnTo>
                  <a:lnTo>
                    <a:pt x="923" y="2490"/>
                  </a:lnTo>
                  <a:lnTo>
                    <a:pt x="1033" y="2526"/>
                  </a:lnTo>
                  <a:lnTo>
                    <a:pt x="1162" y="2526"/>
                  </a:lnTo>
                  <a:lnTo>
                    <a:pt x="1310" y="2545"/>
                  </a:lnTo>
                  <a:lnTo>
                    <a:pt x="1439" y="2526"/>
                  </a:lnTo>
                  <a:lnTo>
                    <a:pt x="1568" y="2508"/>
                  </a:lnTo>
                  <a:lnTo>
                    <a:pt x="1697" y="2471"/>
                  </a:lnTo>
                  <a:lnTo>
                    <a:pt x="1808" y="2434"/>
                  </a:lnTo>
                  <a:lnTo>
                    <a:pt x="1918" y="2379"/>
                  </a:lnTo>
                  <a:lnTo>
                    <a:pt x="2029" y="2305"/>
                  </a:lnTo>
                  <a:lnTo>
                    <a:pt x="2121" y="2231"/>
                  </a:lnTo>
                  <a:lnTo>
                    <a:pt x="2213" y="2139"/>
                  </a:lnTo>
                  <a:lnTo>
                    <a:pt x="2287" y="2047"/>
                  </a:lnTo>
                  <a:lnTo>
                    <a:pt x="2361" y="1955"/>
                  </a:lnTo>
                  <a:lnTo>
                    <a:pt x="2416" y="1844"/>
                  </a:lnTo>
                  <a:lnTo>
                    <a:pt x="2471" y="1734"/>
                  </a:lnTo>
                  <a:lnTo>
                    <a:pt x="2508" y="1605"/>
                  </a:lnTo>
                  <a:lnTo>
                    <a:pt x="2545" y="1475"/>
                  </a:lnTo>
                  <a:lnTo>
                    <a:pt x="2545" y="1346"/>
                  </a:lnTo>
                  <a:lnTo>
                    <a:pt x="2545" y="1217"/>
                  </a:lnTo>
                  <a:lnTo>
                    <a:pt x="2545" y="1088"/>
                  </a:lnTo>
                  <a:lnTo>
                    <a:pt x="2508" y="959"/>
                  </a:lnTo>
                  <a:lnTo>
                    <a:pt x="2471" y="830"/>
                  </a:lnTo>
                  <a:lnTo>
                    <a:pt x="2435" y="719"/>
                  </a:lnTo>
                  <a:lnTo>
                    <a:pt x="2379" y="609"/>
                  </a:lnTo>
                  <a:lnTo>
                    <a:pt x="2306" y="498"/>
                  </a:lnTo>
                  <a:lnTo>
                    <a:pt x="2232" y="406"/>
                  </a:lnTo>
                  <a:lnTo>
                    <a:pt x="2140" y="314"/>
                  </a:lnTo>
                  <a:lnTo>
                    <a:pt x="2047" y="240"/>
                  </a:lnTo>
                  <a:lnTo>
                    <a:pt x="1937" y="166"/>
                  </a:lnTo>
                  <a:lnTo>
                    <a:pt x="1845" y="111"/>
                  </a:lnTo>
                  <a:lnTo>
                    <a:pt x="1716" y="56"/>
                  </a:lnTo>
                  <a:lnTo>
                    <a:pt x="1605" y="37"/>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 name="Google Shape;1722;p8"/>
            <p:cNvSpPr/>
            <p:nvPr/>
          </p:nvSpPr>
          <p:spPr>
            <a:xfrm>
              <a:off x="5972550" y="1436600"/>
              <a:ext cx="63175" cy="63175"/>
            </a:xfrm>
            <a:custGeom>
              <a:avLst/>
              <a:gdLst/>
              <a:ahLst/>
              <a:cxnLst/>
              <a:rect l="l" t="t" r="r" b="b"/>
              <a:pathLst>
                <a:path w="2527" h="2527" extrusionOk="0">
                  <a:moveTo>
                    <a:pt x="1144" y="0"/>
                  </a:moveTo>
                  <a:lnTo>
                    <a:pt x="1015" y="19"/>
                  </a:lnTo>
                  <a:lnTo>
                    <a:pt x="904" y="37"/>
                  </a:lnTo>
                  <a:lnTo>
                    <a:pt x="775" y="92"/>
                  </a:lnTo>
                  <a:lnTo>
                    <a:pt x="664" y="129"/>
                  </a:lnTo>
                  <a:lnTo>
                    <a:pt x="554" y="203"/>
                  </a:lnTo>
                  <a:lnTo>
                    <a:pt x="461" y="277"/>
                  </a:lnTo>
                  <a:lnTo>
                    <a:pt x="369" y="351"/>
                  </a:lnTo>
                  <a:lnTo>
                    <a:pt x="296" y="443"/>
                  </a:lnTo>
                  <a:lnTo>
                    <a:pt x="222" y="535"/>
                  </a:lnTo>
                  <a:lnTo>
                    <a:pt x="148" y="627"/>
                  </a:lnTo>
                  <a:lnTo>
                    <a:pt x="93" y="738"/>
                  </a:lnTo>
                  <a:lnTo>
                    <a:pt x="56" y="867"/>
                  </a:lnTo>
                  <a:lnTo>
                    <a:pt x="19" y="978"/>
                  </a:lnTo>
                  <a:lnTo>
                    <a:pt x="1" y="1107"/>
                  </a:lnTo>
                  <a:lnTo>
                    <a:pt x="1" y="1236"/>
                  </a:lnTo>
                  <a:lnTo>
                    <a:pt x="1" y="1365"/>
                  </a:lnTo>
                  <a:lnTo>
                    <a:pt x="19" y="1494"/>
                  </a:lnTo>
                  <a:lnTo>
                    <a:pt x="37" y="1623"/>
                  </a:lnTo>
                  <a:lnTo>
                    <a:pt x="93" y="1733"/>
                  </a:lnTo>
                  <a:lnTo>
                    <a:pt x="130" y="1844"/>
                  </a:lnTo>
                  <a:lnTo>
                    <a:pt x="203" y="1955"/>
                  </a:lnTo>
                  <a:lnTo>
                    <a:pt x="277" y="2047"/>
                  </a:lnTo>
                  <a:lnTo>
                    <a:pt x="351" y="2139"/>
                  </a:lnTo>
                  <a:lnTo>
                    <a:pt x="443" y="2213"/>
                  </a:lnTo>
                  <a:lnTo>
                    <a:pt x="535" y="2287"/>
                  </a:lnTo>
                  <a:lnTo>
                    <a:pt x="627" y="2360"/>
                  </a:lnTo>
                  <a:lnTo>
                    <a:pt x="738" y="2416"/>
                  </a:lnTo>
                  <a:lnTo>
                    <a:pt x="867" y="2453"/>
                  </a:lnTo>
                  <a:lnTo>
                    <a:pt x="978" y="2489"/>
                  </a:lnTo>
                  <a:lnTo>
                    <a:pt x="1107" y="2508"/>
                  </a:lnTo>
                  <a:lnTo>
                    <a:pt x="1236" y="2526"/>
                  </a:lnTo>
                  <a:lnTo>
                    <a:pt x="1365" y="2508"/>
                  </a:lnTo>
                  <a:lnTo>
                    <a:pt x="1494" y="2489"/>
                  </a:lnTo>
                  <a:lnTo>
                    <a:pt x="1623" y="2471"/>
                  </a:lnTo>
                  <a:lnTo>
                    <a:pt x="1734" y="2434"/>
                  </a:lnTo>
                  <a:lnTo>
                    <a:pt x="1844" y="2379"/>
                  </a:lnTo>
                  <a:lnTo>
                    <a:pt x="1955" y="2305"/>
                  </a:lnTo>
                  <a:lnTo>
                    <a:pt x="2047" y="2250"/>
                  </a:lnTo>
                  <a:lnTo>
                    <a:pt x="2139" y="2158"/>
                  </a:lnTo>
                  <a:lnTo>
                    <a:pt x="2213" y="2084"/>
                  </a:lnTo>
                  <a:lnTo>
                    <a:pt x="2287" y="1973"/>
                  </a:lnTo>
                  <a:lnTo>
                    <a:pt x="2361" y="1881"/>
                  </a:lnTo>
                  <a:lnTo>
                    <a:pt x="2416" y="1770"/>
                  </a:lnTo>
                  <a:lnTo>
                    <a:pt x="2453" y="1660"/>
                  </a:lnTo>
                  <a:lnTo>
                    <a:pt x="2490" y="1531"/>
                  </a:lnTo>
                  <a:lnTo>
                    <a:pt x="2508" y="1402"/>
                  </a:lnTo>
                  <a:lnTo>
                    <a:pt x="2527" y="1273"/>
                  </a:lnTo>
                  <a:lnTo>
                    <a:pt x="2508" y="1143"/>
                  </a:lnTo>
                  <a:lnTo>
                    <a:pt x="2490" y="1014"/>
                  </a:lnTo>
                  <a:lnTo>
                    <a:pt x="2471" y="904"/>
                  </a:lnTo>
                  <a:lnTo>
                    <a:pt x="2434" y="775"/>
                  </a:lnTo>
                  <a:lnTo>
                    <a:pt x="2379" y="664"/>
                  </a:lnTo>
                  <a:lnTo>
                    <a:pt x="2305" y="553"/>
                  </a:lnTo>
                  <a:lnTo>
                    <a:pt x="2250" y="461"/>
                  </a:lnTo>
                  <a:lnTo>
                    <a:pt x="2158" y="369"/>
                  </a:lnTo>
                  <a:lnTo>
                    <a:pt x="2084" y="295"/>
                  </a:lnTo>
                  <a:lnTo>
                    <a:pt x="1973" y="222"/>
                  </a:lnTo>
                  <a:lnTo>
                    <a:pt x="1881" y="148"/>
                  </a:lnTo>
                  <a:lnTo>
                    <a:pt x="1771" y="92"/>
                  </a:lnTo>
                  <a:lnTo>
                    <a:pt x="1660" y="56"/>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 name="Google Shape;1723;p8"/>
            <p:cNvSpPr/>
            <p:nvPr/>
          </p:nvSpPr>
          <p:spPr>
            <a:xfrm>
              <a:off x="6052300" y="1450425"/>
              <a:ext cx="63175" cy="63625"/>
            </a:xfrm>
            <a:custGeom>
              <a:avLst/>
              <a:gdLst/>
              <a:ahLst/>
              <a:cxnLst/>
              <a:rect l="l" t="t" r="r" b="b"/>
              <a:pathLst>
                <a:path w="2527" h="2545" extrusionOk="0">
                  <a:moveTo>
                    <a:pt x="1291" y="0"/>
                  </a:moveTo>
                  <a:lnTo>
                    <a:pt x="1162" y="19"/>
                  </a:lnTo>
                  <a:lnTo>
                    <a:pt x="1033" y="37"/>
                  </a:lnTo>
                  <a:lnTo>
                    <a:pt x="904" y="56"/>
                  </a:lnTo>
                  <a:lnTo>
                    <a:pt x="775" y="93"/>
                  </a:lnTo>
                  <a:lnTo>
                    <a:pt x="664" y="148"/>
                  </a:lnTo>
                  <a:lnTo>
                    <a:pt x="553" y="222"/>
                  </a:lnTo>
                  <a:lnTo>
                    <a:pt x="461" y="295"/>
                  </a:lnTo>
                  <a:lnTo>
                    <a:pt x="369" y="369"/>
                  </a:lnTo>
                  <a:lnTo>
                    <a:pt x="277" y="461"/>
                  </a:lnTo>
                  <a:lnTo>
                    <a:pt x="203" y="554"/>
                  </a:lnTo>
                  <a:lnTo>
                    <a:pt x="148" y="664"/>
                  </a:lnTo>
                  <a:lnTo>
                    <a:pt x="93" y="775"/>
                  </a:lnTo>
                  <a:lnTo>
                    <a:pt x="56" y="904"/>
                  </a:lnTo>
                  <a:lnTo>
                    <a:pt x="19" y="1015"/>
                  </a:lnTo>
                  <a:lnTo>
                    <a:pt x="0" y="1144"/>
                  </a:lnTo>
                  <a:lnTo>
                    <a:pt x="0" y="1291"/>
                  </a:lnTo>
                  <a:lnTo>
                    <a:pt x="0" y="1420"/>
                  </a:lnTo>
                  <a:lnTo>
                    <a:pt x="19" y="1549"/>
                  </a:lnTo>
                  <a:lnTo>
                    <a:pt x="56" y="1660"/>
                  </a:lnTo>
                  <a:lnTo>
                    <a:pt x="93" y="1771"/>
                  </a:lnTo>
                  <a:lnTo>
                    <a:pt x="148" y="1881"/>
                  </a:lnTo>
                  <a:lnTo>
                    <a:pt x="222" y="1992"/>
                  </a:lnTo>
                  <a:lnTo>
                    <a:pt x="277" y="2084"/>
                  </a:lnTo>
                  <a:lnTo>
                    <a:pt x="369" y="2176"/>
                  </a:lnTo>
                  <a:lnTo>
                    <a:pt x="461" y="2250"/>
                  </a:lnTo>
                  <a:lnTo>
                    <a:pt x="553" y="2324"/>
                  </a:lnTo>
                  <a:lnTo>
                    <a:pt x="664" y="2397"/>
                  </a:lnTo>
                  <a:lnTo>
                    <a:pt x="775" y="2434"/>
                  </a:lnTo>
                  <a:lnTo>
                    <a:pt x="885" y="2490"/>
                  </a:lnTo>
                  <a:lnTo>
                    <a:pt x="996" y="2508"/>
                  </a:lnTo>
                  <a:lnTo>
                    <a:pt x="1125" y="2526"/>
                  </a:lnTo>
                  <a:lnTo>
                    <a:pt x="1254" y="2545"/>
                  </a:lnTo>
                  <a:lnTo>
                    <a:pt x="1383" y="2526"/>
                  </a:lnTo>
                  <a:lnTo>
                    <a:pt x="1512" y="2508"/>
                  </a:lnTo>
                  <a:lnTo>
                    <a:pt x="1641" y="2490"/>
                  </a:lnTo>
                  <a:lnTo>
                    <a:pt x="1752" y="2453"/>
                  </a:lnTo>
                  <a:lnTo>
                    <a:pt x="1863" y="2397"/>
                  </a:lnTo>
                  <a:lnTo>
                    <a:pt x="1973" y="2324"/>
                  </a:lnTo>
                  <a:lnTo>
                    <a:pt x="2065" y="2268"/>
                  </a:lnTo>
                  <a:lnTo>
                    <a:pt x="2158" y="2176"/>
                  </a:lnTo>
                  <a:lnTo>
                    <a:pt x="2231" y="2084"/>
                  </a:lnTo>
                  <a:lnTo>
                    <a:pt x="2305" y="1992"/>
                  </a:lnTo>
                  <a:lnTo>
                    <a:pt x="2379" y="1900"/>
                  </a:lnTo>
                  <a:lnTo>
                    <a:pt x="2434" y="1789"/>
                  </a:lnTo>
                  <a:lnTo>
                    <a:pt x="2471" y="1660"/>
                  </a:lnTo>
                  <a:lnTo>
                    <a:pt x="2508" y="1549"/>
                  </a:lnTo>
                  <a:lnTo>
                    <a:pt x="2526" y="1420"/>
                  </a:lnTo>
                  <a:lnTo>
                    <a:pt x="2526" y="1291"/>
                  </a:lnTo>
                  <a:lnTo>
                    <a:pt x="2526" y="1162"/>
                  </a:lnTo>
                  <a:lnTo>
                    <a:pt x="2508" y="1033"/>
                  </a:lnTo>
                  <a:lnTo>
                    <a:pt x="2471" y="904"/>
                  </a:lnTo>
                  <a:lnTo>
                    <a:pt x="2434" y="793"/>
                  </a:lnTo>
                  <a:lnTo>
                    <a:pt x="2379" y="683"/>
                  </a:lnTo>
                  <a:lnTo>
                    <a:pt x="2324" y="572"/>
                  </a:lnTo>
                  <a:lnTo>
                    <a:pt x="2250" y="480"/>
                  </a:lnTo>
                  <a:lnTo>
                    <a:pt x="2176" y="388"/>
                  </a:lnTo>
                  <a:lnTo>
                    <a:pt x="2084" y="314"/>
                  </a:lnTo>
                  <a:lnTo>
                    <a:pt x="1992" y="240"/>
                  </a:lnTo>
                  <a:lnTo>
                    <a:pt x="1899" y="166"/>
                  </a:lnTo>
                  <a:lnTo>
                    <a:pt x="1789" y="111"/>
                  </a:lnTo>
                  <a:lnTo>
                    <a:pt x="1660" y="74"/>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 name="Google Shape;1724;p8"/>
            <p:cNvSpPr/>
            <p:nvPr/>
          </p:nvSpPr>
          <p:spPr>
            <a:xfrm>
              <a:off x="6132050" y="1464725"/>
              <a:ext cx="63175" cy="63625"/>
            </a:xfrm>
            <a:custGeom>
              <a:avLst/>
              <a:gdLst/>
              <a:ahLst/>
              <a:cxnLst/>
              <a:rect l="l" t="t" r="r" b="b"/>
              <a:pathLst>
                <a:path w="2527" h="2545" extrusionOk="0">
                  <a:moveTo>
                    <a:pt x="1272" y="0"/>
                  </a:moveTo>
                  <a:lnTo>
                    <a:pt x="1143" y="18"/>
                  </a:lnTo>
                  <a:lnTo>
                    <a:pt x="1014" y="37"/>
                  </a:lnTo>
                  <a:lnTo>
                    <a:pt x="904" y="55"/>
                  </a:lnTo>
                  <a:lnTo>
                    <a:pt x="775" y="111"/>
                  </a:lnTo>
                  <a:lnTo>
                    <a:pt x="664" y="148"/>
                  </a:lnTo>
                  <a:lnTo>
                    <a:pt x="572" y="221"/>
                  </a:lnTo>
                  <a:lnTo>
                    <a:pt x="461" y="277"/>
                  </a:lnTo>
                  <a:lnTo>
                    <a:pt x="369" y="369"/>
                  </a:lnTo>
                  <a:lnTo>
                    <a:pt x="295" y="461"/>
                  </a:lnTo>
                  <a:lnTo>
                    <a:pt x="221" y="553"/>
                  </a:lnTo>
                  <a:lnTo>
                    <a:pt x="166" y="645"/>
                  </a:lnTo>
                  <a:lnTo>
                    <a:pt x="111" y="756"/>
                  </a:lnTo>
                  <a:lnTo>
                    <a:pt x="55" y="885"/>
                  </a:lnTo>
                  <a:lnTo>
                    <a:pt x="37" y="996"/>
                  </a:lnTo>
                  <a:lnTo>
                    <a:pt x="19" y="1125"/>
                  </a:lnTo>
                  <a:lnTo>
                    <a:pt x="0" y="1254"/>
                  </a:lnTo>
                  <a:lnTo>
                    <a:pt x="0" y="1383"/>
                  </a:lnTo>
                  <a:lnTo>
                    <a:pt x="19" y="1512"/>
                  </a:lnTo>
                  <a:lnTo>
                    <a:pt x="55" y="1641"/>
                  </a:lnTo>
                  <a:lnTo>
                    <a:pt x="92" y="1770"/>
                  </a:lnTo>
                  <a:lnTo>
                    <a:pt x="148" y="1881"/>
                  </a:lnTo>
                  <a:lnTo>
                    <a:pt x="221" y="1991"/>
                  </a:lnTo>
                  <a:lnTo>
                    <a:pt x="295" y="2084"/>
                  </a:lnTo>
                  <a:lnTo>
                    <a:pt x="369" y="2176"/>
                  </a:lnTo>
                  <a:lnTo>
                    <a:pt x="461" y="2249"/>
                  </a:lnTo>
                  <a:lnTo>
                    <a:pt x="553" y="2323"/>
                  </a:lnTo>
                  <a:lnTo>
                    <a:pt x="664" y="2397"/>
                  </a:lnTo>
                  <a:lnTo>
                    <a:pt x="775" y="2452"/>
                  </a:lnTo>
                  <a:lnTo>
                    <a:pt x="904" y="2489"/>
                  </a:lnTo>
                  <a:lnTo>
                    <a:pt x="1033" y="2508"/>
                  </a:lnTo>
                  <a:lnTo>
                    <a:pt x="1162" y="2526"/>
                  </a:lnTo>
                  <a:lnTo>
                    <a:pt x="1291" y="2544"/>
                  </a:lnTo>
                  <a:lnTo>
                    <a:pt x="1420" y="2526"/>
                  </a:lnTo>
                  <a:lnTo>
                    <a:pt x="1549" y="2508"/>
                  </a:lnTo>
                  <a:lnTo>
                    <a:pt x="1660" y="2471"/>
                  </a:lnTo>
                  <a:lnTo>
                    <a:pt x="1789" y="2434"/>
                  </a:lnTo>
                  <a:lnTo>
                    <a:pt x="1899" y="2379"/>
                  </a:lnTo>
                  <a:lnTo>
                    <a:pt x="1991" y="2323"/>
                  </a:lnTo>
                  <a:lnTo>
                    <a:pt x="2084" y="2249"/>
                  </a:lnTo>
                  <a:lnTo>
                    <a:pt x="2176" y="2157"/>
                  </a:lnTo>
                  <a:lnTo>
                    <a:pt x="2250" y="2065"/>
                  </a:lnTo>
                  <a:lnTo>
                    <a:pt x="2323" y="1973"/>
                  </a:lnTo>
                  <a:lnTo>
                    <a:pt x="2397" y="1862"/>
                  </a:lnTo>
                  <a:lnTo>
                    <a:pt x="2434" y="1752"/>
                  </a:lnTo>
                  <a:lnTo>
                    <a:pt x="2489" y="1641"/>
                  </a:lnTo>
                  <a:lnTo>
                    <a:pt x="2508" y="1530"/>
                  </a:lnTo>
                  <a:lnTo>
                    <a:pt x="2526" y="1401"/>
                  </a:lnTo>
                  <a:lnTo>
                    <a:pt x="2526" y="1272"/>
                  </a:lnTo>
                  <a:lnTo>
                    <a:pt x="2526" y="1143"/>
                  </a:lnTo>
                  <a:lnTo>
                    <a:pt x="2508" y="1014"/>
                  </a:lnTo>
                  <a:lnTo>
                    <a:pt x="2471" y="885"/>
                  </a:lnTo>
                  <a:lnTo>
                    <a:pt x="2434" y="774"/>
                  </a:lnTo>
                  <a:lnTo>
                    <a:pt x="2379" y="664"/>
                  </a:lnTo>
                  <a:lnTo>
                    <a:pt x="2323" y="553"/>
                  </a:lnTo>
                  <a:lnTo>
                    <a:pt x="2250" y="461"/>
                  </a:lnTo>
                  <a:lnTo>
                    <a:pt x="2176" y="369"/>
                  </a:lnTo>
                  <a:lnTo>
                    <a:pt x="2084" y="295"/>
                  </a:lnTo>
                  <a:lnTo>
                    <a:pt x="1973" y="221"/>
                  </a:lnTo>
                  <a:lnTo>
                    <a:pt x="1881" y="166"/>
                  </a:lnTo>
                  <a:lnTo>
                    <a:pt x="1770" y="111"/>
                  </a:lnTo>
                  <a:lnTo>
                    <a:pt x="1660" y="55"/>
                  </a:lnTo>
                  <a:lnTo>
                    <a:pt x="1531" y="37"/>
                  </a:lnTo>
                  <a:lnTo>
                    <a:pt x="1401" y="18"/>
                  </a:lnTo>
                  <a:lnTo>
                    <a:pt x="12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 name="Google Shape;1725;p8"/>
            <p:cNvSpPr/>
            <p:nvPr/>
          </p:nvSpPr>
          <p:spPr>
            <a:xfrm>
              <a:off x="6212250" y="1479475"/>
              <a:ext cx="63175" cy="62700"/>
            </a:xfrm>
            <a:custGeom>
              <a:avLst/>
              <a:gdLst/>
              <a:ahLst/>
              <a:cxnLst/>
              <a:rect l="l" t="t" r="r" b="b"/>
              <a:pathLst>
                <a:path w="2527" h="2508" extrusionOk="0">
                  <a:moveTo>
                    <a:pt x="1107" y="0"/>
                  </a:moveTo>
                  <a:lnTo>
                    <a:pt x="978" y="18"/>
                  </a:lnTo>
                  <a:lnTo>
                    <a:pt x="849" y="55"/>
                  </a:lnTo>
                  <a:lnTo>
                    <a:pt x="738" y="92"/>
                  </a:lnTo>
                  <a:lnTo>
                    <a:pt x="627" y="148"/>
                  </a:lnTo>
                  <a:lnTo>
                    <a:pt x="535" y="221"/>
                  </a:lnTo>
                  <a:lnTo>
                    <a:pt x="424" y="295"/>
                  </a:lnTo>
                  <a:lnTo>
                    <a:pt x="351" y="369"/>
                  </a:lnTo>
                  <a:lnTo>
                    <a:pt x="259" y="461"/>
                  </a:lnTo>
                  <a:lnTo>
                    <a:pt x="203" y="572"/>
                  </a:lnTo>
                  <a:lnTo>
                    <a:pt x="129" y="664"/>
                  </a:lnTo>
                  <a:lnTo>
                    <a:pt x="93" y="774"/>
                  </a:lnTo>
                  <a:lnTo>
                    <a:pt x="37" y="904"/>
                  </a:lnTo>
                  <a:lnTo>
                    <a:pt x="19" y="1014"/>
                  </a:lnTo>
                  <a:lnTo>
                    <a:pt x="0" y="1143"/>
                  </a:lnTo>
                  <a:lnTo>
                    <a:pt x="0" y="1272"/>
                  </a:lnTo>
                  <a:lnTo>
                    <a:pt x="0" y="1401"/>
                  </a:lnTo>
                  <a:lnTo>
                    <a:pt x="19" y="1530"/>
                  </a:lnTo>
                  <a:lnTo>
                    <a:pt x="56" y="1659"/>
                  </a:lnTo>
                  <a:lnTo>
                    <a:pt x="93" y="1770"/>
                  </a:lnTo>
                  <a:lnTo>
                    <a:pt x="148" y="1881"/>
                  </a:lnTo>
                  <a:lnTo>
                    <a:pt x="222" y="1973"/>
                  </a:lnTo>
                  <a:lnTo>
                    <a:pt x="295" y="2084"/>
                  </a:lnTo>
                  <a:lnTo>
                    <a:pt x="369" y="2157"/>
                  </a:lnTo>
                  <a:lnTo>
                    <a:pt x="461" y="2249"/>
                  </a:lnTo>
                  <a:lnTo>
                    <a:pt x="572" y="2323"/>
                  </a:lnTo>
                  <a:lnTo>
                    <a:pt x="664" y="2379"/>
                  </a:lnTo>
                  <a:lnTo>
                    <a:pt x="793" y="2434"/>
                  </a:lnTo>
                  <a:lnTo>
                    <a:pt x="904" y="2471"/>
                  </a:lnTo>
                  <a:lnTo>
                    <a:pt x="1033" y="2489"/>
                  </a:lnTo>
                  <a:lnTo>
                    <a:pt x="1144" y="2508"/>
                  </a:lnTo>
                  <a:lnTo>
                    <a:pt x="1420" y="2508"/>
                  </a:lnTo>
                  <a:lnTo>
                    <a:pt x="1531" y="2489"/>
                  </a:lnTo>
                  <a:lnTo>
                    <a:pt x="1660" y="2452"/>
                  </a:lnTo>
                  <a:lnTo>
                    <a:pt x="1770" y="2415"/>
                  </a:lnTo>
                  <a:lnTo>
                    <a:pt x="1881" y="2360"/>
                  </a:lnTo>
                  <a:lnTo>
                    <a:pt x="1992" y="2286"/>
                  </a:lnTo>
                  <a:lnTo>
                    <a:pt x="2084" y="2213"/>
                  </a:lnTo>
                  <a:lnTo>
                    <a:pt x="2176" y="2139"/>
                  </a:lnTo>
                  <a:lnTo>
                    <a:pt x="2250" y="2047"/>
                  </a:lnTo>
                  <a:lnTo>
                    <a:pt x="2324" y="1936"/>
                  </a:lnTo>
                  <a:lnTo>
                    <a:pt x="2379" y="1844"/>
                  </a:lnTo>
                  <a:lnTo>
                    <a:pt x="2434" y="1733"/>
                  </a:lnTo>
                  <a:lnTo>
                    <a:pt x="2471" y="1604"/>
                  </a:lnTo>
                  <a:lnTo>
                    <a:pt x="2490" y="1494"/>
                  </a:lnTo>
                  <a:lnTo>
                    <a:pt x="2508" y="1364"/>
                  </a:lnTo>
                  <a:lnTo>
                    <a:pt x="2526" y="1235"/>
                  </a:lnTo>
                  <a:lnTo>
                    <a:pt x="2508" y="1106"/>
                  </a:lnTo>
                  <a:lnTo>
                    <a:pt x="2490" y="977"/>
                  </a:lnTo>
                  <a:lnTo>
                    <a:pt x="2453" y="848"/>
                  </a:lnTo>
                  <a:lnTo>
                    <a:pt x="2416" y="738"/>
                  </a:lnTo>
                  <a:lnTo>
                    <a:pt x="2360" y="627"/>
                  </a:lnTo>
                  <a:lnTo>
                    <a:pt x="2287" y="516"/>
                  </a:lnTo>
                  <a:lnTo>
                    <a:pt x="2213" y="424"/>
                  </a:lnTo>
                  <a:lnTo>
                    <a:pt x="2139" y="350"/>
                  </a:lnTo>
                  <a:lnTo>
                    <a:pt x="2047" y="258"/>
                  </a:lnTo>
                  <a:lnTo>
                    <a:pt x="1955" y="184"/>
                  </a:lnTo>
                  <a:lnTo>
                    <a:pt x="1844" y="129"/>
                  </a:lnTo>
                  <a:lnTo>
                    <a:pt x="1734" y="74"/>
                  </a:lnTo>
                  <a:lnTo>
                    <a:pt x="1604" y="37"/>
                  </a:lnTo>
                  <a:lnTo>
                    <a:pt x="1494" y="18"/>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 name="Google Shape;1726;p8"/>
            <p:cNvSpPr/>
            <p:nvPr/>
          </p:nvSpPr>
          <p:spPr>
            <a:xfrm>
              <a:off x="5053400" y="617025"/>
              <a:ext cx="63650" cy="63625"/>
            </a:xfrm>
            <a:custGeom>
              <a:avLst/>
              <a:gdLst/>
              <a:ahLst/>
              <a:cxnLst/>
              <a:rect l="l" t="t" r="r" b="b"/>
              <a:pathLst>
                <a:path w="2546" h="2545" extrusionOk="0">
                  <a:moveTo>
                    <a:pt x="1292" y="0"/>
                  </a:moveTo>
                  <a:lnTo>
                    <a:pt x="1144" y="19"/>
                  </a:lnTo>
                  <a:lnTo>
                    <a:pt x="1015" y="19"/>
                  </a:lnTo>
                  <a:lnTo>
                    <a:pt x="886" y="56"/>
                  </a:lnTo>
                  <a:lnTo>
                    <a:pt x="775" y="92"/>
                  </a:lnTo>
                  <a:lnTo>
                    <a:pt x="665" y="148"/>
                  </a:lnTo>
                  <a:lnTo>
                    <a:pt x="554" y="203"/>
                  </a:lnTo>
                  <a:lnTo>
                    <a:pt x="462" y="277"/>
                  </a:lnTo>
                  <a:lnTo>
                    <a:pt x="370" y="369"/>
                  </a:lnTo>
                  <a:lnTo>
                    <a:pt x="277" y="461"/>
                  </a:lnTo>
                  <a:lnTo>
                    <a:pt x="204" y="553"/>
                  </a:lnTo>
                  <a:lnTo>
                    <a:pt x="148" y="664"/>
                  </a:lnTo>
                  <a:lnTo>
                    <a:pt x="93" y="775"/>
                  </a:lnTo>
                  <a:lnTo>
                    <a:pt x="56" y="885"/>
                  </a:lnTo>
                  <a:lnTo>
                    <a:pt x="19" y="1014"/>
                  </a:lnTo>
                  <a:lnTo>
                    <a:pt x="1" y="1143"/>
                  </a:lnTo>
                  <a:lnTo>
                    <a:pt x="1" y="1291"/>
                  </a:lnTo>
                  <a:lnTo>
                    <a:pt x="1" y="1420"/>
                  </a:lnTo>
                  <a:lnTo>
                    <a:pt x="19" y="1549"/>
                  </a:lnTo>
                  <a:lnTo>
                    <a:pt x="56" y="1660"/>
                  </a:lnTo>
                  <a:lnTo>
                    <a:pt x="93" y="1789"/>
                  </a:lnTo>
                  <a:lnTo>
                    <a:pt x="148" y="1899"/>
                  </a:lnTo>
                  <a:lnTo>
                    <a:pt x="204" y="1992"/>
                  </a:lnTo>
                  <a:lnTo>
                    <a:pt x="277" y="2084"/>
                  </a:lnTo>
                  <a:lnTo>
                    <a:pt x="351" y="2176"/>
                  </a:lnTo>
                  <a:lnTo>
                    <a:pt x="443" y="2268"/>
                  </a:lnTo>
                  <a:lnTo>
                    <a:pt x="536" y="2342"/>
                  </a:lnTo>
                  <a:lnTo>
                    <a:pt x="646" y="2397"/>
                  </a:lnTo>
                  <a:lnTo>
                    <a:pt x="757" y="2452"/>
                  </a:lnTo>
                  <a:lnTo>
                    <a:pt x="867" y="2489"/>
                  </a:lnTo>
                  <a:lnTo>
                    <a:pt x="978" y="2526"/>
                  </a:lnTo>
                  <a:lnTo>
                    <a:pt x="1107" y="2545"/>
                  </a:lnTo>
                  <a:lnTo>
                    <a:pt x="1384" y="2545"/>
                  </a:lnTo>
                  <a:lnTo>
                    <a:pt x="1513" y="2526"/>
                  </a:lnTo>
                  <a:lnTo>
                    <a:pt x="1642" y="2508"/>
                  </a:lnTo>
                  <a:lnTo>
                    <a:pt x="1753" y="2452"/>
                  </a:lnTo>
                  <a:lnTo>
                    <a:pt x="1863" y="2397"/>
                  </a:lnTo>
                  <a:lnTo>
                    <a:pt x="1974" y="2342"/>
                  </a:lnTo>
                  <a:lnTo>
                    <a:pt x="2084" y="2268"/>
                  </a:lnTo>
                  <a:lnTo>
                    <a:pt x="2177" y="2194"/>
                  </a:lnTo>
                  <a:lnTo>
                    <a:pt x="2250" y="2102"/>
                  </a:lnTo>
                  <a:lnTo>
                    <a:pt x="2324" y="2010"/>
                  </a:lnTo>
                  <a:lnTo>
                    <a:pt x="2379" y="1899"/>
                  </a:lnTo>
                  <a:lnTo>
                    <a:pt x="2435" y="1789"/>
                  </a:lnTo>
                  <a:lnTo>
                    <a:pt x="2490" y="1660"/>
                  </a:lnTo>
                  <a:lnTo>
                    <a:pt x="2508" y="1531"/>
                  </a:lnTo>
                  <a:lnTo>
                    <a:pt x="2527" y="1401"/>
                  </a:lnTo>
                  <a:lnTo>
                    <a:pt x="2545" y="1272"/>
                  </a:lnTo>
                  <a:lnTo>
                    <a:pt x="2527" y="1143"/>
                  </a:lnTo>
                  <a:lnTo>
                    <a:pt x="2508" y="1014"/>
                  </a:lnTo>
                  <a:lnTo>
                    <a:pt x="2490" y="885"/>
                  </a:lnTo>
                  <a:lnTo>
                    <a:pt x="2435" y="775"/>
                  </a:lnTo>
                  <a:lnTo>
                    <a:pt x="2398" y="664"/>
                  </a:lnTo>
                  <a:lnTo>
                    <a:pt x="2324" y="553"/>
                  </a:lnTo>
                  <a:lnTo>
                    <a:pt x="2250" y="461"/>
                  </a:lnTo>
                  <a:lnTo>
                    <a:pt x="2177" y="369"/>
                  </a:lnTo>
                  <a:lnTo>
                    <a:pt x="2084" y="295"/>
                  </a:lnTo>
                  <a:lnTo>
                    <a:pt x="1992" y="221"/>
                  </a:lnTo>
                  <a:lnTo>
                    <a:pt x="1882" y="166"/>
                  </a:lnTo>
                  <a:lnTo>
                    <a:pt x="1789" y="111"/>
                  </a:lnTo>
                  <a:lnTo>
                    <a:pt x="1660" y="56"/>
                  </a:lnTo>
                  <a:lnTo>
                    <a:pt x="1550" y="37"/>
                  </a:lnTo>
                  <a:lnTo>
                    <a:pt x="1421" y="19"/>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 name="Google Shape;1727;p8"/>
            <p:cNvSpPr/>
            <p:nvPr/>
          </p:nvSpPr>
          <p:spPr>
            <a:xfrm>
              <a:off x="4950625" y="271750"/>
              <a:ext cx="63625" cy="63650"/>
            </a:xfrm>
            <a:custGeom>
              <a:avLst/>
              <a:gdLst/>
              <a:ahLst/>
              <a:cxnLst/>
              <a:rect l="l" t="t" r="r" b="b"/>
              <a:pathLst>
                <a:path w="2545" h="2546" extrusionOk="0">
                  <a:moveTo>
                    <a:pt x="1291" y="1"/>
                  </a:moveTo>
                  <a:lnTo>
                    <a:pt x="1162" y="19"/>
                  </a:lnTo>
                  <a:lnTo>
                    <a:pt x="1033" y="19"/>
                  </a:lnTo>
                  <a:lnTo>
                    <a:pt x="904" y="56"/>
                  </a:lnTo>
                  <a:lnTo>
                    <a:pt x="793" y="93"/>
                  </a:lnTo>
                  <a:lnTo>
                    <a:pt x="682" y="148"/>
                  </a:lnTo>
                  <a:lnTo>
                    <a:pt x="572" y="204"/>
                  </a:lnTo>
                  <a:lnTo>
                    <a:pt x="480" y="278"/>
                  </a:lnTo>
                  <a:lnTo>
                    <a:pt x="387" y="351"/>
                  </a:lnTo>
                  <a:lnTo>
                    <a:pt x="295" y="444"/>
                  </a:lnTo>
                  <a:lnTo>
                    <a:pt x="221" y="536"/>
                  </a:lnTo>
                  <a:lnTo>
                    <a:pt x="166" y="628"/>
                  </a:lnTo>
                  <a:lnTo>
                    <a:pt x="111" y="739"/>
                  </a:lnTo>
                  <a:lnTo>
                    <a:pt x="55" y="868"/>
                  </a:lnTo>
                  <a:lnTo>
                    <a:pt x="37" y="978"/>
                  </a:lnTo>
                  <a:lnTo>
                    <a:pt x="0" y="1107"/>
                  </a:lnTo>
                  <a:lnTo>
                    <a:pt x="0" y="1236"/>
                  </a:lnTo>
                  <a:lnTo>
                    <a:pt x="0" y="1365"/>
                  </a:lnTo>
                  <a:lnTo>
                    <a:pt x="19" y="1494"/>
                  </a:lnTo>
                  <a:lnTo>
                    <a:pt x="37" y="1624"/>
                  </a:lnTo>
                  <a:lnTo>
                    <a:pt x="74" y="1734"/>
                  </a:lnTo>
                  <a:lnTo>
                    <a:pt x="129" y="1845"/>
                  </a:lnTo>
                  <a:lnTo>
                    <a:pt x="185" y="1955"/>
                  </a:lnTo>
                  <a:lnTo>
                    <a:pt x="258" y="2048"/>
                  </a:lnTo>
                  <a:lnTo>
                    <a:pt x="332" y="2140"/>
                  </a:lnTo>
                  <a:lnTo>
                    <a:pt x="424" y="2232"/>
                  </a:lnTo>
                  <a:lnTo>
                    <a:pt x="516" y="2306"/>
                  </a:lnTo>
                  <a:lnTo>
                    <a:pt x="609" y="2380"/>
                  </a:lnTo>
                  <a:lnTo>
                    <a:pt x="719" y="2435"/>
                  </a:lnTo>
                  <a:lnTo>
                    <a:pt x="830" y="2472"/>
                  </a:lnTo>
                  <a:lnTo>
                    <a:pt x="959" y="2509"/>
                  </a:lnTo>
                  <a:lnTo>
                    <a:pt x="1088" y="2527"/>
                  </a:lnTo>
                  <a:lnTo>
                    <a:pt x="1217" y="2545"/>
                  </a:lnTo>
                  <a:lnTo>
                    <a:pt x="1346" y="2545"/>
                  </a:lnTo>
                  <a:lnTo>
                    <a:pt x="1475" y="2527"/>
                  </a:lnTo>
                  <a:lnTo>
                    <a:pt x="1604" y="2509"/>
                  </a:lnTo>
                  <a:lnTo>
                    <a:pt x="1733" y="2453"/>
                  </a:lnTo>
                  <a:lnTo>
                    <a:pt x="1844" y="2416"/>
                  </a:lnTo>
                  <a:lnTo>
                    <a:pt x="1955" y="2343"/>
                  </a:lnTo>
                  <a:lnTo>
                    <a:pt x="2047" y="2287"/>
                  </a:lnTo>
                  <a:lnTo>
                    <a:pt x="2139" y="2195"/>
                  </a:lnTo>
                  <a:lnTo>
                    <a:pt x="2231" y="2103"/>
                  </a:lnTo>
                  <a:lnTo>
                    <a:pt x="2305" y="2011"/>
                  </a:lnTo>
                  <a:lnTo>
                    <a:pt x="2379" y="1919"/>
                  </a:lnTo>
                  <a:lnTo>
                    <a:pt x="2434" y="1789"/>
                  </a:lnTo>
                  <a:lnTo>
                    <a:pt x="2471" y="1679"/>
                  </a:lnTo>
                  <a:lnTo>
                    <a:pt x="2508" y="1550"/>
                  </a:lnTo>
                  <a:lnTo>
                    <a:pt x="2526" y="1421"/>
                  </a:lnTo>
                  <a:lnTo>
                    <a:pt x="2545" y="1292"/>
                  </a:lnTo>
                  <a:lnTo>
                    <a:pt x="2526" y="1163"/>
                  </a:lnTo>
                  <a:lnTo>
                    <a:pt x="2508" y="1034"/>
                  </a:lnTo>
                  <a:lnTo>
                    <a:pt x="2489" y="904"/>
                  </a:lnTo>
                  <a:lnTo>
                    <a:pt x="2452" y="794"/>
                  </a:lnTo>
                  <a:lnTo>
                    <a:pt x="2397" y="683"/>
                  </a:lnTo>
                  <a:lnTo>
                    <a:pt x="2323" y="573"/>
                  </a:lnTo>
                  <a:lnTo>
                    <a:pt x="2268" y="480"/>
                  </a:lnTo>
                  <a:lnTo>
                    <a:pt x="2176" y="388"/>
                  </a:lnTo>
                  <a:lnTo>
                    <a:pt x="2102" y="296"/>
                  </a:lnTo>
                  <a:lnTo>
                    <a:pt x="1992" y="222"/>
                  </a:lnTo>
                  <a:lnTo>
                    <a:pt x="1899" y="167"/>
                  </a:lnTo>
                  <a:lnTo>
                    <a:pt x="1789" y="112"/>
                  </a:lnTo>
                  <a:lnTo>
                    <a:pt x="1678" y="75"/>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 name="Google Shape;1728;p8"/>
            <p:cNvSpPr/>
            <p:nvPr/>
          </p:nvSpPr>
          <p:spPr>
            <a:xfrm>
              <a:off x="5669700" y="1302000"/>
              <a:ext cx="63650" cy="63625"/>
            </a:xfrm>
            <a:custGeom>
              <a:avLst/>
              <a:gdLst/>
              <a:ahLst/>
              <a:cxnLst/>
              <a:rect l="l" t="t" r="r" b="b"/>
              <a:pathLst>
                <a:path w="2546" h="2545" extrusionOk="0">
                  <a:moveTo>
                    <a:pt x="1273" y="0"/>
                  </a:moveTo>
                  <a:lnTo>
                    <a:pt x="1125" y="19"/>
                  </a:lnTo>
                  <a:lnTo>
                    <a:pt x="1015" y="37"/>
                  </a:lnTo>
                  <a:lnTo>
                    <a:pt x="886" y="56"/>
                  </a:lnTo>
                  <a:lnTo>
                    <a:pt x="775" y="111"/>
                  </a:lnTo>
                  <a:lnTo>
                    <a:pt x="664" y="148"/>
                  </a:lnTo>
                  <a:lnTo>
                    <a:pt x="554" y="222"/>
                  </a:lnTo>
                  <a:lnTo>
                    <a:pt x="462" y="295"/>
                  </a:lnTo>
                  <a:lnTo>
                    <a:pt x="369" y="369"/>
                  </a:lnTo>
                  <a:lnTo>
                    <a:pt x="296" y="461"/>
                  </a:lnTo>
                  <a:lnTo>
                    <a:pt x="222" y="553"/>
                  </a:lnTo>
                  <a:lnTo>
                    <a:pt x="148" y="664"/>
                  </a:lnTo>
                  <a:lnTo>
                    <a:pt x="93" y="775"/>
                  </a:lnTo>
                  <a:lnTo>
                    <a:pt x="56" y="885"/>
                  </a:lnTo>
                  <a:lnTo>
                    <a:pt x="19" y="1014"/>
                  </a:lnTo>
                  <a:lnTo>
                    <a:pt x="1" y="1144"/>
                  </a:lnTo>
                  <a:lnTo>
                    <a:pt x="1" y="1273"/>
                  </a:lnTo>
                  <a:lnTo>
                    <a:pt x="1" y="1402"/>
                  </a:lnTo>
                  <a:lnTo>
                    <a:pt x="19" y="1531"/>
                  </a:lnTo>
                  <a:lnTo>
                    <a:pt x="56" y="1641"/>
                  </a:lnTo>
                  <a:lnTo>
                    <a:pt x="93" y="1770"/>
                  </a:lnTo>
                  <a:lnTo>
                    <a:pt x="148" y="1881"/>
                  </a:lnTo>
                  <a:lnTo>
                    <a:pt x="204" y="1973"/>
                  </a:lnTo>
                  <a:lnTo>
                    <a:pt x="277" y="2084"/>
                  </a:lnTo>
                  <a:lnTo>
                    <a:pt x="351" y="2176"/>
                  </a:lnTo>
                  <a:lnTo>
                    <a:pt x="443" y="2250"/>
                  </a:lnTo>
                  <a:lnTo>
                    <a:pt x="535" y="2324"/>
                  </a:lnTo>
                  <a:lnTo>
                    <a:pt x="646" y="2379"/>
                  </a:lnTo>
                  <a:lnTo>
                    <a:pt x="757" y="2434"/>
                  </a:lnTo>
                  <a:lnTo>
                    <a:pt x="867" y="2489"/>
                  </a:lnTo>
                  <a:lnTo>
                    <a:pt x="996" y="2508"/>
                  </a:lnTo>
                  <a:lnTo>
                    <a:pt x="1125" y="2526"/>
                  </a:lnTo>
                  <a:lnTo>
                    <a:pt x="1254" y="2545"/>
                  </a:lnTo>
                  <a:lnTo>
                    <a:pt x="1384" y="2545"/>
                  </a:lnTo>
                  <a:lnTo>
                    <a:pt x="1513" y="2526"/>
                  </a:lnTo>
                  <a:lnTo>
                    <a:pt x="1642" y="2489"/>
                  </a:lnTo>
                  <a:lnTo>
                    <a:pt x="1752" y="2453"/>
                  </a:lnTo>
                  <a:lnTo>
                    <a:pt x="1881" y="2397"/>
                  </a:lnTo>
                  <a:lnTo>
                    <a:pt x="1974" y="2342"/>
                  </a:lnTo>
                  <a:lnTo>
                    <a:pt x="2084" y="2268"/>
                  </a:lnTo>
                  <a:lnTo>
                    <a:pt x="2176" y="2176"/>
                  </a:lnTo>
                  <a:lnTo>
                    <a:pt x="2250" y="2084"/>
                  </a:lnTo>
                  <a:lnTo>
                    <a:pt x="2324" y="1992"/>
                  </a:lnTo>
                  <a:lnTo>
                    <a:pt x="2398" y="1881"/>
                  </a:lnTo>
                  <a:lnTo>
                    <a:pt x="2453" y="1770"/>
                  </a:lnTo>
                  <a:lnTo>
                    <a:pt x="2490" y="1641"/>
                  </a:lnTo>
                  <a:lnTo>
                    <a:pt x="2508" y="1531"/>
                  </a:lnTo>
                  <a:lnTo>
                    <a:pt x="2527" y="1383"/>
                  </a:lnTo>
                  <a:lnTo>
                    <a:pt x="2545" y="1254"/>
                  </a:lnTo>
                  <a:lnTo>
                    <a:pt x="2527" y="1125"/>
                  </a:lnTo>
                  <a:lnTo>
                    <a:pt x="2508" y="996"/>
                  </a:lnTo>
                  <a:lnTo>
                    <a:pt x="2471" y="885"/>
                  </a:lnTo>
                  <a:lnTo>
                    <a:pt x="2435" y="756"/>
                  </a:lnTo>
                  <a:lnTo>
                    <a:pt x="2379" y="646"/>
                  </a:lnTo>
                  <a:lnTo>
                    <a:pt x="2324" y="553"/>
                  </a:lnTo>
                  <a:lnTo>
                    <a:pt x="2250" y="461"/>
                  </a:lnTo>
                  <a:lnTo>
                    <a:pt x="2158" y="369"/>
                  </a:lnTo>
                  <a:lnTo>
                    <a:pt x="2084" y="277"/>
                  </a:lnTo>
                  <a:lnTo>
                    <a:pt x="1974" y="222"/>
                  </a:lnTo>
                  <a:lnTo>
                    <a:pt x="1881" y="148"/>
                  </a:lnTo>
                  <a:lnTo>
                    <a:pt x="1771" y="93"/>
                  </a:lnTo>
                  <a:lnTo>
                    <a:pt x="1642" y="56"/>
                  </a:lnTo>
                  <a:lnTo>
                    <a:pt x="1531"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 name="Google Shape;1729;p8"/>
            <p:cNvSpPr/>
            <p:nvPr/>
          </p:nvSpPr>
          <p:spPr>
            <a:xfrm>
              <a:off x="5170500" y="885750"/>
              <a:ext cx="62700" cy="62725"/>
            </a:xfrm>
            <a:custGeom>
              <a:avLst/>
              <a:gdLst/>
              <a:ahLst/>
              <a:cxnLst/>
              <a:rect l="l" t="t" r="r" b="b"/>
              <a:pathLst>
                <a:path w="2508" h="2509" extrusionOk="0">
                  <a:moveTo>
                    <a:pt x="1254" y="1"/>
                  </a:moveTo>
                  <a:lnTo>
                    <a:pt x="1125" y="19"/>
                  </a:lnTo>
                  <a:lnTo>
                    <a:pt x="1014" y="38"/>
                  </a:lnTo>
                  <a:lnTo>
                    <a:pt x="904" y="56"/>
                  </a:lnTo>
                  <a:lnTo>
                    <a:pt x="775" y="93"/>
                  </a:lnTo>
                  <a:lnTo>
                    <a:pt x="682" y="148"/>
                  </a:lnTo>
                  <a:lnTo>
                    <a:pt x="572" y="222"/>
                  </a:lnTo>
                  <a:lnTo>
                    <a:pt x="387" y="369"/>
                  </a:lnTo>
                  <a:lnTo>
                    <a:pt x="240" y="535"/>
                  </a:lnTo>
                  <a:lnTo>
                    <a:pt x="166" y="646"/>
                  </a:lnTo>
                  <a:lnTo>
                    <a:pt x="111" y="738"/>
                  </a:lnTo>
                  <a:lnTo>
                    <a:pt x="74" y="867"/>
                  </a:lnTo>
                  <a:lnTo>
                    <a:pt x="37" y="978"/>
                  </a:lnTo>
                  <a:lnTo>
                    <a:pt x="19" y="1089"/>
                  </a:lnTo>
                  <a:lnTo>
                    <a:pt x="0" y="1218"/>
                  </a:lnTo>
                  <a:lnTo>
                    <a:pt x="19" y="1347"/>
                  </a:lnTo>
                  <a:lnTo>
                    <a:pt x="19" y="1476"/>
                  </a:lnTo>
                  <a:lnTo>
                    <a:pt x="55" y="1586"/>
                  </a:lnTo>
                  <a:lnTo>
                    <a:pt x="92" y="1715"/>
                  </a:lnTo>
                  <a:lnTo>
                    <a:pt x="148" y="1826"/>
                  </a:lnTo>
                  <a:lnTo>
                    <a:pt x="203" y="1937"/>
                  </a:lnTo>
                  <a:lnTo>
                    <a:pt x="277" y="2029"/>
                  </a:lnTo>
                  <a:lnTo>
                    <a:pt x="351" y="2121"/>
                  </a:lnTo>
                  <a:lnTo>
                    <a:pt x="443" y="2213"/>
                  </a:lnTo>
                  <a:lnTo>
                    <a:pt x="535" y="2287"/>
                  </a:lnTo>
                  <a:lnTo>
                    <a:pt x="646" y="2342"/>
                  </a:lnTo>
                  <a:lnTo>
                    <a:pt x="756" y="2398"/>
                  </a:lnTo>
                  <a:lnTo>
                    <a:pt x="867" y="2453"/>
                  </a:lnTo>
                  <a:lnTo>
                    <a:pt x="977" y="2490"/>
                  </a:lnTo>
                  <a:lnTo>
                    <a:pt x="1106" y="2508"/>
                  </a:lnTo>
                  <a:lnTo>
                    <a:pt x="1365" y="2508"/>
                  </a:lnTo>
                  <a:lnTo>
                    <a:pt x="1494" y="2490"/>
                  </a:lnTo>
                  <a:lnTo>
                    <a:pt x="1604" y="2471"/>
                  </a:lnTo>
                  <a:lnTo>
                    <a:pt x="1733" y="2416"/>
                  </a:lnTo>
                  <a:lnTo>
                    <a:pt x="1844" y="2379"/>
                  </a:lnTo>
                  <a:lnTo>
                    <a:pt x="1936" y="2305"/>
                  </a:lnTo>
                  <a:lnTo>
                    <a:pt x="2047" y="2232"/>
                  </a:lnTo>
                  <a:lnTo>
                    <a:pt x="2139" y="2158"/>
                  </a:lnTo>
                  <a:lnTo>
                    <a:pt x="2213" y="2066"/>
                  </a:lnTo>
                  <a:lnTo>
                    <a:pt x="2287" y="1974"/>
                  </a:lnTo>
                  <a:lnTo>
                    <a:pt x="2360" y="1863"/>
                  </a:lnTo>
                  <a:lnTo>
                    <a:pt x="2416" y="1752"/>
                  </a:lnTo>
                  <a:lnTo>
                    <a:pt x="2452" y="1642"/>
                  </a:lnTo>
                  <a:lnTo>
                    <a:pt x="2489" y="1531"/>
                  </a:lnTo>
                  <a:lnTo>
                    <a:pt x="2508" y="1402"/>
                  </a:lnTo>
                  <a:lnTo>
                    <a:pt x="2508" y="1273"/>
                  </a:lnTo>
                  <a:lnTo>
                    <a:pt x="2508" y="1144"/>
                  </a:lnTo>
                  <a:lnTo>
                    <a:pt x="2489" y="1015"/>
                  </a:lnTo>
                  <a:lnTo>
                    <a:pt x="2452" y="904"/>
                  </a:lnTo>
                  <a:lnTo>
                    <a:pt x="2416" y="775"/>
                  </a:lnTo>
                  <a:lnTo>
                    <a:pt x="2360" y="664"/>
                  </a:lnTo>
                  <a:lnTo>
                    <a:pt x="2305" y="572"/>
                  </a:lnTo>
                  <a:lnTo>
                    <a:pt x="2231" y="462"/>
                  </a:lnTo>
                  <a:lnTo>
                    <a:pt x="2157" y="369"/>
                  </a:lnTo>
                  <a:lnTo>
                    <a:pt x="2065" y="296"/>
                  </a:lnTo>
                  <a:lnTo>
                    <a:pt x="1955" y="222"/>
                  </a:lnTo>
                  <a:lnTo>
                    <a:pt x="1862" y="167"/>
                  </a:lnTo>
                  <a:lnTo>
                    <a:pt x="1752" y="111"/>
                  </a:lnTo>
                  <a:lnTo>
                    <a:pt x="1641" y="56"/>
                  </a:lnTo>
                  <a:lnTo>
                    <a:pt x="1512" y="38"/>
                  </a:lnTo>
                  <a:lnTo>
                    <a:pt x="1383"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0" name="Google Shape;1730;p8"/>
            <p:cNvSpPr/>
            <p:nvPr/>
          </p:nvSpPr>
          <p:spPr>
            <a:xfrm>
              <a:off x="4936800" y="352425"/>
              <a:ext cx="62700" cy="62725"/>
            </a:xfrm>
            <a:custGeom>
              <a:avLst/>
              <a:gdLst/>
              <a:ahLst/>
              <a:cxnLst/>
              <a:rect l="l" t="t" r="r" b="b"/>
              <a:pathLst>
                <a:path w="2508" h="2509" extrusionOk="0">
                  <a:moveTo>
                    <a:pt x="1143" y="1"/>
                  </a:moveTo>
                  <a:lnTo>
                    <a:pt x="1014" y="19"/>
                  </a:lnTo>
                  <a:lnTo>
                    <a:pt x="885" y="38"/>
                  </a:lnTo>
                  <a:lnTo>
                    <a:pt x="774" y="93"/>
                  </a:lnTo>
                  <a:lnTo>
                    <a:pt x="664" y="130"/>
                  </a:lnTo>
                  <a:lnTo>
                    <a:pt x="553" y="203"/>
                  </a:lnTo>
                  <a:lnTo>
                    <a:pt x="461" y="277"/>
                  </a:lnTo>
                  <a:lnTo>
                    <a:pt x="369" y="351"/>
                  </a:lnTo>
                  <a:lnTo>
                    <a:pt x="295" y="443"/>
                  </a:lnTo>
                  <a:lnTo>
                    <a:pt x="221" y="535"/>
                  </a:lnTo>
                  <a:lnTo>
                    <a:pt x="148" y="646"/>
                  </a:lnTo>
                  <a:lnTo>
                    <a:pt x="92" y="757"/>
                  </a:lnTo>
                  <a:lnTo>
                    <a:pt x="55" y="867"/>
                  </a:lnTo>
                  <a:lnTo>
                    <a:pt x="18" y="996"/>
                  </a:lnTo>
                  <a:lnTo>
                    <a:pt x="0" y="1107"/>
                  </a:lnTo>
                  <a:lnTo>
                    <a:pt x="0" y="1236"/>
                  </a:lnTo>
                  <a:lnTo>
                    <a:pt x="0" y="1365"/>
                  </a:lnTo>
                  <a:lnTo>
                    <a:pt x="18" y="1494"/>
                  </a:lnTo>
                  <a:lnTo>
                    <a:pt x="55" y="1605"/>
                  </a:lnTo>
                  <a:lnTo>
                    <a:pt x="92" y="1715"/>
                  </a:lnTo>
                  <a:lnTo>
                    <a:pt x="148" y="1826"/>
                  </a:lnTo>
                  <a:lnTo>
                    <a:pt x="203" y="1937"/>
                  </a:lnTo>
                  <a:lnTo>
                    <a:pt x="350" y="2121"/>
                  </a:lnTo>
                  <a:lnTo>
                    <a:pt x="535" y="2269"/>
                  </a:lnTo>
                  <a:lnTo>
                    <a:pt x="627" y="2324"/>
                  </a:lnTo>
                  <a:lnTo>
                    <a:pt x="738" y="2379"/>
                  </a:lnTo>
                  <a:lnTo>
                    <a:pt x="848" y="2435"/>
                  </a:lnTo>
                  <a:lnTo>
                    <a:pt x="959" y="2471"/>
                  </a:lnTo>
                  <a:lnTo>
                    <a:pt x="1088" y="2490"/>
                  </a:lnTo>
                  <a:lnTo>
                    <a:pt x="1199" y="2508"/>
                  </a:lnTo>
                  <a:lnTo>
                    <a:pt x="1328" y="2490"/>
                  </a:lnTo>
                  <a:lnTo>
                    <a:pt x="1457" y="2490"/>
                  </a:lnTo>
                  <a:lnTo>
                    <a:pt x="1586" y="2453"/>
                  </a:lnTo>
                  <a:lnTo>
                    <a:pt x="1696" y="2416"/>
                  </a:lnTo>
                  <a:lnTo>
                    <a:pt x="1807" y="2361"/>
                  </a:lnTo>
                  <a:lnTo>
                    <a:pt x="1918" y="2305"/>
                  </a:lnTo>
                  <a:lnTo>
                    <a:pt x="2010" y="2232"/>
                  </a:lnTo>
                  <a:lnTo>
                    <a:pt x="2102" y="2158"/>
                  </a:lnTo>
                  <a:lnTo>
                    <a:pt x="2194" y="2066"/>
                  </a:lnTo>
                  <a:lnTo>
                    <a:pt x="2268" y="1974"/>
                  </a:lnTo>
                  <a:lnTo>
                    <a:pt x="2342" y="1881"/>
                  </a:lnTo>
                  <a:lnTo>
                    <a:pt x="2397" y="1771"/>
                  </a:lnTo>
                  <a:lnTo>
                    <a:pt x="2434" y="1642"/>
                  </a:lnTo>
                  <a:lnTo>
                    <a:pt x="2471" y="1531"/>
                  </a:lnTo>
                  <a:lnTo>
                    <a:pt x="2489" y="1402"/>
                  </a:lnTo>
                  <a:lnTo>
                    <a:pt x="2508" y="1273"/>
                  </a:lnTo>
                  <a:lnTo>
                    <a:pt x="2508" y="1144"/>
                  </a:lnTo>
                  <a:lnTo>
                    <a:pt x="2489" y="1015"/>
                  </a:lnTo>
                  <a:lnTo>
                    <a:pt x="2452" y="904"/>
                  </a:lnTo>
                  <a:lnTo>
                    <a:pt x="2415" y="794"/>
                  </a:lnTo>
                  <a:lnTo>
                    <a:pt x="2360" y="683"/>
                  </a:lnTo>
                  <a:lnTo>
                    <a:pt x="2305" y="572"/>
                  </a:lnTo>
                  <a:lnTo>
                    <a:pt x="2231" y="462"/>
                  </a:lnTo>
                  <a:lnTo>
                    <a:pt x="2157" y="369"/>
                  </a:lnTo>
                  <a:lnTo>
                    <a:pt x="2065" y="296"/>
                  </a:lnTo>
                  <a:lnTo>
                    <a:pt x="1973" y="222"/>
                  </a:lnTo>
                  <a:lnTo>
                    <a:pt x="1862" y="148"/>
                  </a:lnTo>
                  <a:lnTo>
                    <a:pt x="1752" y="93"/>
                  </a:lnTo>
                  <a:lnTo>
                    <a:pt x="1641" y="56"/>
                  </a:lnTo>
                  <a:lnTo>
                    <a:pt x="1512" y="19"/>
                  </a:lnTo>
                  <a:lnTo>
                    <a:pt x="14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1" name="Google Shape;1731;p8"/>
            <p:cNvSpPr/>
            <p:nvPr/>
          </p:nvSpPr>
          <p:spPr>
            <a:xfrm>
              <a:off x="4987950" y="526200"/>
              <a:ext cx="62725" cy="62725"/>
            </a:xfrm>
            <a:custGeom>
              <a:avLst/>
              <a:gdLst/>
              <a:ahLst/>
              <a:cxnLst/>
              <a:rect l="l" t="t" r="r" b="b"/>
              <a:pathLst>
                <a:path w="2509" h="2509" extrusionOk="0">
                  <a:moveTo>
                    <a:pt x="1144" y="1"/>
                  </a:moveTo>
                  <a:lnTo>
                    <a:pt x="1015" y="19"/>
                  </a:lnTo>
                  <a:lnTo>
                    <a:pt x="904" y="56"/>
                  </a:lnTo>
                  <a:lnTo>
                    <a:pt x="794" y="93"/>
                  </a:lnTo>
                  <a:lnTo>
                    <a:pt x="683" y="148"/>
                  </a:lnTo>
                  <a:lnTo>
                    <a:pt x="572" y="204"/>
                  </a:lnTo>
                  <a:lnTo>
                    <a:pt x="388" y="351"/>
                  </a:lnTo>
                  <a:lnTo>
                    <a:pt x="240" y="536"/>
                  </a:lnTo>
                  <a:lnTo>
                    <a:pt x="167" y="628"/>
                  </a:lnTo>
                  <a:lnTo>
                    <a:pt x="111" y="738"/>
                  </a:lnTo>
                  <a:lnTo>
                    <a:pt x="74" y="849"/>
                  </a:lnTo>
                  <a:lnTo>
                    <a:pt x="38" y="960"/>
                  </a:lnTo>
                  <a:lnTo>
                    <a:pt x="19" y="1089"/>
                  </a:lnTo>
                  <a:lnTo>
                    <a:pt x="1" y="1218"/>
                  </a:lnTo>
                  <a:lnTo>
                    <a:pt x="1" y="1347"/>
                  </a:lnTo>
                  <a:lnTo>
                    <a:pt x="19" y="1457"/>
                  </a:lnTo>
                  <a:lnTo>
                    <a:pt x="56" y="1587"/>
                  </a:lnTo>
                  <a:lnTo>
                    <a:pt x="93" y="1697"/>
                  </a:lnTo>
                  <a:lnTo>
                    <a:pt x="130" y="1808"/>
                  </a:lnTo>
                  <a:lnTo>
                    <a:pt x="203" y="1918"/>
                  </a:lnTo>
                  <a:lnTo>
                    <a:pt x="259" y="2029"/>
                  </a:lnTo>
                  <a:lnTo>
                    <a:pt x="351" y="2121"/>
                  </a:lnTo>
                  <a:lnTo>
                    <a:pt x="425" y="2195"/>
                  </a:lnTo>
                  <a:lnTo>
                    <a:pt x="535" y="2269"/>
                  </a:lnTo>
                  <a:lnTo>
                    <a:pt x="628" y="2343"/>
                  </a:lnTo>
                  <a:lnTo>
                    <a:pt x="738" y="2398"/>
                  </a:lnTo>
                  <a:lnTo>
                    <a:pt x="849" y="2453"/>
                  </a:lnTo>
                  <a:lnTo>
                    <a:pt x="978" y="2472"/>
                  </a:lnTo>
                  <a:lnTo>
                    <a:pt x="1107" y="2508"/>
                  </a:lnTo>
                  <a:lnTo>
                    <a:pt x="1347" y="2508"/>
                  </a:lnTo>
                  <a:lnTo>
                    <a:pt x="1476" y="2490"/>
                  </a:lnTo>
                  <a:lnTo>
                    <a:pt x="1605" y="2472"/>
                  </a:lnTo>
                  <a:lnTo>
                    <a:pt x="1715" y="2416"/>
                  </a:lnTo>
                  <a:lnTo>
                    <a:pt x="1826" y="2379"/>
                  </a:lnTo>
                  <a:lnTo>
                    <a:pt x="1937" y="2306"/>
                  </a:lnTo>
                  <a:lnTo>
                    <a:pt x="2029" y="2232"/>
                  </a:lnTo>
                  <a:lnTo>
                    <a:pt x="2121" y="2158"/>
                  </a:lnTo>
                  <a:lnTo>
                    <a:pt x="2213" y="2066"/>
                  </a:lnTo>
                  <a:lnTo>
                    <a:pt x="2287" y="1974"/>
                  </a:lnTo>
                  <a:lnTo>
                    <a:pt x="2342" y="1882"/>
                  </a:lnTo>
                  <a:lnTo>
                    <a:pt x="2398" y="1771"/>
                  </a:lnTo>
                  <a:lnTo>
                    <a:pt x="2453" y="1642"/>
                  </a:lnTo>
                  <a:lnTo>
                    <a:pt x="2490" y="1531"/>
                  </a:lnTo>
                  <a:lnTo>
                    <a:pt x="2508" y="1402"/>
                  </a:lnTo>
                  <a:lnTo>
                    <a:pt x="2508" y="1273"/>
                  </a:lnTo>
                  <a:lnTo>
                    <a:pt x="2508" y="1144"/>
                  </a:lnTo>
                  <a:lnTo>
                    <a:pt x="2490" y="1015"/>
                  </a:lnTo>
                  <a:lnTo>
                    <a:pt x="2453" y="904"/>
                  </a:lnTo>
                  <a:lnTo>
                    <a:pt x="2416" y="775"/>
                  </a:lnTo>
                  <a:lnTo>
                    <a:pt x="2361" y="665"/>
                  </a:lnTo>
                  <a:lnTo>
                    <a:pt x="2305" y="572"/>
                  </a:lnTo>
                  <a:lnTo>
                    <a:pt x="2232" y="462"/>
                  </a:lnTo>
                  <a:lnTo>
                    <a:pt x="2158" y="388"/>
                  </a:lnTo>
                  <a:lnTo>
                    <a:pt x="2066" y="296"/>
                  </a:lnTo>
                  <a:lnTo>
                    <a:pt x="1955" y="222"/>
                  </a:lnTo>
                  <a:lnTo>
                    <a:pt x="1863" y="167"/>
                  </a:lnTo>
                  <a:lnTo>
                    <a:pt x="1752" y="111"/>
                  </a:lnTo>
                  <a:lnTo>
                    <a:pt x="1642" y="56"/>
                  </a:lnTo>
                  <a:lnTo>
                    <a:pt x="1513" y="38"/>
                  </a:lnTo>
                  <a:lnTo>
                    <a:pt x="1384"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2" name="Google Shape;1732;p8"/>
            <p:cNvSpPr/>
            <p:nvPr/>
          </p:nvSpPr>
          <p:spPr>
            <a:xfrm>
              <a:off x="5444750" y="1179850"/>
              <a:ext cx="62725" cy="62700"/>
            </a:xfrm>
            <a:custGeom>
              <a:avLst/>
              <a:gdLst/>
              <a:ahLst/>
              <a:cxnLst/>
              <a:rect l="l" t="t" r="r" b="b"/>
              <a:pathLst>
                <a:path w="2509" h="2508" extrusionOk="0">
                  <a:moveTo>
                    <a:pt x="1107" y="0"/>
                  </a:moveTo>
                  <a:lnTo>
                    <a:pt x="997" y="19"/>
                  </a:lnTo>
                  <a:lnTo>
                    <a:pt x="867" y="56"/>
                  </a:lnTo>
                  <a:lnTo>
                    <a:pt x="757" y="111"/>
                  </a:lnTo>
                  <a:lnTo>
                    <a:pt x="646" y="148"/>
                  </a:lnTo>
                  <a:lnTo>
                    <a:pt x="536" y="221"/>
                  </a:lnTo>
                  <a:lnTo>
                    <a:pt x="443" y="295"/>
                  </a:lnTo>
                  <a:lnTo>
                    <a:pt x="351" y="369"/>
                  </a:lnTo>
                  <a:lnTo>
                    <a:pt x="277" y="461"/>
                  </a:lnTo>
                  <a:lnTo>
                    <a:pt x="204" y="572"/>
                  </a:lnTo>
                  <a:lnTo>
                    <a:pt x="148" y="664"/>
                  </a:lnTo>
                  <a:lnTo>
                    <a:pt x="93" y="775"/>
                  </a:lnTo>
                  <a:lnTo>
                    <a:pt x="56" y="904"/>
                  </a:lnTo>
                  <a:lnTo>
                    <a:pt x="19" y="1014"/>
                  </a:lnTo>
                  <a:lnTo>
                    <a:pt x="1" y="1143"/>
                  </a:lnTo>
                  <a:lnTo>
                    <a:pt x="1" y="1272"/>
                  </a:lnTo>
                  <a:lnTo>
                    <a:pt x="1" y="1402"/>
                  </a:lnTo>
                  <a:lnTo>
                    <a:pt x="19" y="1512"/>
                  </a:lnTo>
                  <a:lnTo>
                    <a:pt x="56" y="1641"/>
                  </a:lnTo>
                  <a:lnTo>
                    <a:pt x="93" y="1752"/>
                  </a:lnTo>
                  <a:lnTo>
                    <a:pt x="148" y="1862"/>
                  </a:lnTo>
                  <a:lnTo>
                    <a:pt x="222" y="1955"/>
                  </a:lnTo>
                  <a:lnTo>
                    <a:pt x="370" y="2139"/>
                  </a:lnTo>
                  <a:lnTo>
                    <a:pt x="554" y="2287"/>
                  </a:lnTo>
                  <a:lnTo>
                    <a:pt x="646" y="2342"/>
                  </a:lnTo>
                  <a:lnTo>
                    <a:pt x="757" y="2397"/>
                  </a:lnTo>
                  <a:lnTo>
                    <a:pt x="867" y="2452"/>
                  </a:lnTo>
                  <a:lnTo>
                    <a:pt x="978" y="2471"/>
                  </a:lnTo>
                  <a:lnTo>
                    <a:pt x="1107" y="2489"/>
                  </a:lnTo>
                  <a:lnTo>
                    <a:pt x="1236" y="2508"/>
                  </a:lnTo>
                  <a:lnTo>
                    <a:pt x="1365" y="2508"/>
                  </a:lnTo>
                  <a:lnTo>
                    <a:pt x="1476" y="2489"/>
                  </a:lnTo>
                  <a:lnTo>
                    <a:pt x="1605" y="2452"/>
                  </a:lnTo>
                  <a:lnTo>
                    <a:pt x="1716" y="2416"/>
                  </a:lnTo>
                  <a:lnTo>
                    <a:pt x="1826" y="2360"/>
                  </a:lnTo>
                  <a:lnTo>
                    <a:pt x="1937" y="2305"/>
                  </a:lnTo>
                  <a:lnTo>
                    <a:pt x="2029" y="2231"/>
                  </a:lnTo>
                  <a:lnTo>
                    <a:pt x="2121" y="2139"/>
                  </a:lnTo>
                  <a:lnTo>
                    <a:pt x="2213" y="2065"/>
                  </a:lnTo>
                  <a:lnTo>
                    <a:pt x="2287" y="1955"/>
                  </a:lnTo>
                  <a:lnTo>
                    <a:pt x="2343" y="1862"/>
                  </a:lnTo>
                  <a:lnTo>
                    <a:pt x="2398" y="1752"/>
                  </a:lnTo>
                  <a:lnTo>
                    <a:pt x="2435" y="1641"/>
                  </a:lnTo>
                  <a:lnTo>
                    <a:pt x="2472" y="1512"/>
                  </a:lnTo>
                  <a:lnTo>
                    <a:pt x="2490" y="1383"/>
                  </a:lnTo>
                  <a:lnTo>
                    <a:pt x="2508" y="1254"/>
                  </a:lnTo>
                  <a:lnTo>
                    <a:pt x="2490" y="1125"/>
                  </a:lnTo>
                  <a:lnTo>
                    <a:pt x="2472" y="1014"/>
                  </a:lnTo>
                  <a:lnTo>
                    <a:pt x="2453" y="885"/>
                  </a:lnTo>
                  <a:lnTo>
                    <a:pt x="2398" y="775"/>
                  </a:lnTo>
                  <a:lnTo>
                    <a:pt x="2361" y="664"/>
                  </a:lnTo>
                  <a:lnTo>
                    <a:pt x="2287" y="553"/>
                  </a:lnTo>
                  <a:lnTo>
                    <a:pt x="2213" y="461"/>
                  </a:lnTo>
                  <a:lnTo>
                    <a:pt x="2140" y="369"/>
                  </a:lnTo>
                  <a:lnTo>
                    <a:pt x="2048" y="295"/>
                  </a:lnTo>
                  <a:lnTo>
                    <a:pt x="1955" y="221"/>
                  </a:lnTo>
                  <a:lnTo>
                    <a:pt x="1845" y="148"/>
                  </a:lnTo>
                  <a:lnTo>
                    <a:pt x="1734" y="92"/>
                  </a:lnTo>
                  <a:lnTo>
                    <a:pt x="1623" y="56"/>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3" name="Google Shape;1733;p8"/>
            <p:cNvSpPr/>
            <p:nvPr/>
          </p:nvSpPr>
          <p:spPr>
            <a:xfrm>
              <a:off x="5895575" y="1422300"/>
              <a:ext cx="62700" cy="62725"/>
            </a:xfrm>
            <a:custGeom>
              <a:avLst/>
              <a:gdLst/>
              <a:ahLst/>
              <a:cxnLst/>
              <a:rect l="l" t="t" r="r" b="b"/>
              <a:pathLst>
                <a:path w="2508" h="2509" extrusionOk="0">
                  <a:moveTo>
                    <a:pt x="1180" y="1"/>
                  </a:moveTo>
                  <a:lnTo>
                    <a:pt x="1051" y="19"/>
                  </a:lnTo>
                  <a:lnTo>
                    <a:pt x="941" y="38"/>
                  </a:lnTo>
                  <a:lnTo>
                    <a:pt x="812" y="74"/>
                  </a:lnTo>
                  <a:lnTo>
                    <a:pt x="701" y="130"/>
                  </a:lnTo>
                  <a:lnTo>
                    <a:pt x="590" y="185"/>
                  </a:lnTo>
                  <a:lnTo>
                    <a:pt x="498" y="259"/>
                  </a:lnTo>
                  <a:lnTo>
                    <a:pt x="406" y="333"/>
                  </a:lnTo>
                  <a:lnTo>
                    <a:pt x="314" y="425"/>
                  </a:lnTo>
                  <a:lnTo>
                    <a:pt x="240" y="517"/>
                  </a:lnTo>
                  <a:lnTo>
                    <a:pt x="166" y="609"/>
                  </a:lnTo>
                  <a:lnTo>
                    <a:pt x="111" y="720"/>
                  </a:lnTo>
                  <a:lnTo>
                    <a:pt x="74" y="830"/>
                  </a:lnTo>
                  <a:lnTo>
                    <a:pt x="37" y="959"/>
                  </a:lnTo>
                  <a:lnTo>
                    <a:pt x="0" y="1089"/>
                  </a:lnTo>
                  <a:lnTo>
                    <a:pt x="0" y="1218"/>
                  </a:lnTo>
                  <a:lnTo>
                    <a:pt x="0" y="1347"/>
                  </a:lnTo>
                  <a:lnTo>
                    <a:pt x="19" y="1476"/>
                  </a:lnTo>
                  <a:lnTo>
                    <a:pt x="37" y="1586"/>
                  </a:lnTo>
                  <a:lnTo>
                    <a:pt x="74" y="1715"/>
                  </a:lnTo>
                  <a:lnTo>
                    <a:pt x="129" y="1826"/>
                  </a:lnTo>
                  <a:lnTo>
                    <a:pt x="185" y="1918"/>
                  </a:lnTo>
                  <a:lnTo>
                    <a:pt x="259" y="2029"/>
                  </a:lnTo>
                  <a:lnTo>
                    <a:pt x="332" y="2121"/>
                  </a:lnTo>
                  <a:lnTo>
                    <a:pt x="424" y="2195"/>
                  </a:lnTo>
                  <a:lnTo>
                    <a:pt x="517" y="2287"/>
                  </a:lnTo>
                  <a:lnTo>
                    <a:pt x="627" y="2342"/>
                  </a:lnTo>
                  <a:lnTo>
                    <a:pt x="738" y="2398"/>
                  </a:lnTo>
                  <a:lnTo>
                    <a:pt x="849" y="2453"/>
                  </a:lnTo>
                  <a:lnTo>
                    <a:pt x="959" y="2490"/>
                  </a:lnTo>
                  <a:lnTo>
                    <a:pt x="1088" y="2508"/>
                  </a:lnTo>
                  <a:lnTo>
                    <a:pt x="1346" y="2508"/>
                  </a:lnTo>
                  <a:lnTo>
                    <a:pt x="1475" y="2490"/>
                  </a:lnTo>
                  <a:lnTo>
                    <a:pt x="1586" y="2471"/>
                  </a:lnTo>
                  <a:lnTo>
                    <a:pt x="1697" y="2435"/>
                  </a:lnTo>
                  <a:lnTo>
                    <a:pt x="1807" y="2379"/>
                  </a:lnTo>
                  <a:lnTo>
                    <a:pt x="1918" y="2324"/>
                  </a:lnTo>
                  <a:lnTo>
                    <a:pt x="2010" y="2250"/>
                  </a:lnTo>
                  <a:lnTo>
                    <a:pt x="2102" y="2176"/>
                  </a:lnTo>
                  <a:lnTo>
                    <a:pt x="2195" y="2103"/>
                  </a:lnTo>
                  <a:lnTo>
                    <a:pt x="2268" y="2010"/>
                  </a:lnTo>
                  <a:lnTo>
                    <a:pt x="2324" y="1900"/>
                  </a:lnTo>
                  <a:lnTo>
                    <a:pt x="2379" y="1808"/>
                  </a:lnTo>
                  <a:lnTo>
                    <a:pt x="2434" y="1697"/>
                  </a:lnTo>
                  <a:lnTo>
                    <a:pt x="2471" y="1568"/>
                  </a:lnTo>
                  <a:lnTo>
                    <a:pt x="2490" y="1457"/>
                  </a:lnTo>
                  <a:lnTo>
                    <a:pt x="2508" y="1328"/>
                  </a:lnTo>
                  <a:lnTo>
                    <a:pt x="2508" y="1199"/>
                  </a:lnTo>
                  <a:lnTo>
                    <a:pt x="2490" y="1070"/>
                  </a:lnTo>
                  <a:lnTo>
                    <a:pt x="2471" y="959"/>
                  </a:lnTo>
                  <a:lnTo>
                    <a:pt x="2434" y="830"/>
                  </a:lnTo>
                  <a:lnTo>
                    <a:pt x="2379" y="720"/>
                  </a:lnTo>
                  <a:lnTo>
                    <a:pt x="2324" y="609"/>
                  </a:lnTo>
                  <a:lnTo>
                    <a:pt x="2268" y="517"/>
                  </a:lnTo>
                  <a:lnTo>
                    <a:pt x="2195" y="425"/>
                  </a:lnTo>
                  <a:lnTo>
                    <a:pt x="2102" y="333"/>
                  </a:lnTo>
                  <a:lnTo>
                    <a:pt x="2010" y="259"/>
                  </a:lnTo>
                  <a:lnTo>
                    <a:pt x="1899" y="185"/>
                  </a:lnTo>
                  <a:lnTo>
                    <a:pt x="1807" y="130"/>
                  </a:lnTo>
                  <a:lnTo>
                    <a:pt x="1678" y="74"/>
                  </a:lnTo>
                  <a:lnTo>
                    <a:pt x="1568" y="38"/>
                  </a:lnTo>
                  <a:lnTo>
                    <a:pt x="1439" y="19"/>
                  </a:lnTo>
                  <a:lnTo>
                    <a:pt x="13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4" name="Google Shape;1734;p8"/>
            <p:cNvSpPr/>
            <p:nvPr/>
          </p:nvSpPr>
          <p:spPr>
            <a:xfrm>
              <a:off x="6292000" y="1493750"/>
              <a:ext cx="63175" cy="62725"/>
            </a:xfrm>
            <a:custGeom>
              <a:avLst/>
              <a:gdLst/>
              <a:ahLst/>
              <a:cxnLst/>
              <a:rect l="l" t="t" r="r" b="b"/>
              <a:pathLst>
                <a:path w="2527" h="2509" extrusionOk="0">
                  <a:moveTo>
                    <a:pt x="1125" y="1"/>
                  </a:moveTo>
                  <a:lnTo>
                    <a:pt x="996" y="19"/>
                  </a:lnTo>
                  <a:lnTo>
                    <a:pt x="885" y="56"/>
                  </a:lnTo>
                  <a:lnTo>
                    <a:pt x="775" y="93"/>
                  </a:lnTo>
                  <a:lnTo>
                    <a:pt x="664" y="148"/>
                  </a:lnTo>
                  <a:lnTo>
                    <a:pt x="572" y="203"/>
                  </a:lnTo>
                  <a:lnTo>
                    <a:pt x="461" y="277"/>
                  </a:lnTo>
                  <a:lnTo>
                    <a:pt x="387" y="351"/>
                  </a:lnTo>
                  <a:lnTo>
                    <a:pt x="295" y="443"/>
                  </a:lnTo>
                  <a:lnTo>
                    <a:pt x="221" y="535"/>
                  </a:lnTo>
                  <a:lnTo>
                    <a:pt x="166" y="646"/>
                  </a:lnTo>
                  <a:lnTo>
                    <a:pt x="111" y="738"/>
                  </a:lnTo>
                  <a:lnTo>
                    <a:pt x="74" y="849"/>
                  </a:lnTo>
                  <a:lnTo>
                    <a:pt x="37" y="978"/>
                  </a:lnTo>
                  <a:lnTo>
                    <a:pt x="19" y="1088"/>
                  </a:lnTo>
                  <a:lnTo>
                    <a:pt x="0" y="1218"/>
                  </a:lnTo>
                  <a:lnTo>
                    <a:pt x="19" y="1347"/>
                  </a:lnTo>
                  <a:lnTo>
                    <a:pt x="19" y="1476"/>
                  </a:lnTo>
                  <a:lnTo>
                    <a:pt x="55" y="1605"/>
                  </a:lnTo>
                  <a:lnTo>
                    <a:pt x="92" y="1715"/>
                  </a:lnTo>
                  <a:lnTo>
                    <a:pt x="148" y="1826"/>
                  </a:lnTo>
                  <a:lnTo>
                    <a:pt x="203" y="1937"/>
                  </a:lnTo>
                  <a:lnTo>
                    <a:pt x="277" y="2029"/>
                  </a:lnTo>
                  <a:lnTo>
                    <a:pt x="350" y="2121"/>
                  </a:lnTo>
                  <a:lnTo>
                    <a:pt x="443" y="2213"/>
                  </a:lnTo>
                  <a:lnTo>
                    <a:pt x="535" y="2287"/>
                  </a:lnTo>
                  <a:lnTo>
                    <a:pt x="646" y="2342"/>
                  </a:lnTo>
                  <a:lnTo>
                    <a:pt x="756" y="2398"/>
                  </a:lnTo>
                  <a:lnTo>
                    <a:pt x="867" y="2453"/>
                  </a:lnTo>
                  <a:lnTo>
                    <a:pt x="996" y="2471"/>
                  </a:lnTo>
                  <a:lnTo>
                    <a:pt x="1125" y="2508"/>
                  </a:lnTo>
                  <a:lnTo>
                    <a:pt x="1383" y="2508"/>
                  </a:lnTo>
                  <a:lnTo>
                    <a:pt x="1494" y="2490"/>
                  </a:lnTo>
                  <a:lnTo>
                    <a:pt x="1623" y="2453"/>
                  </a:lnTo>
                  <a:lnTo>
                    <a:pt x="1733" y="2416"/>
                  </a:lnTo>
                  <a:lnTo>
                    <a:pt x="1844" y="2361"/>
                  </a:lnTo>
                  <a:lnTo>
                    <a:pt x="1955" y="2305"/>
                  </a:lnTo>
                  <a:lnTo>
                    <a:pt x="2047" y="2232"/>
                  </a:lnTo>
                  <a:lnTo>
                    <a:pt x="2139" y="2139"/>
                  </a:lnTo>
                  <a:lnTo>
                    <a:pt x="2231" y="2066"/>
                  </a:lnTo>
                  <a:lnTo>
                    <a:pt x="2305" y="1955"/>
                  </a:lnTo>
                  <a:lnTo>
                    <a:pt x="2360" y="1863"/>
                  </a:lnTo>
                  <a:lnTo>
                    <a:pt x="2416" y="1752"/>
                  </a:lnTo>
                  <a:lnTo>
                    <a:pt x="2452" y="1642"/>
                  </a:lnTo>
                  <a:lnTo>
                    <a:pt x="2489" y="1513"/>
                  </a:lnTo>
                  <a:lnTo>
                    <a:pt x="2508" y="1383"/>
                  </a:lnTo>
                  <a:lnTo>
                    <a:pt x="2526" y="1254"/>
                  </a:lnTo>
                  <a:lnTo>
                    <a:pt x="2508" y="1125"/>
                  </a:lnTo>
                  <a:lnTo>
                    <a:pt x="2489" y="996"/>
                  </a:lnTo>
                  <a:lnTo>
                    <a:pt x="2471" y="886"/>
                  </a:lnTo>
                  <a:lnTo>
                    <a:pt x="2416" y="757"/>
                  </a:lnTo>
                  <a:lnTo>
                    <a:pt x="2360" y="646"/>
                  </a:lnTo>
                  <a:lnTo>
                    <a:pt x="2305" y="554"/>
                  </a:lnTo>
                  <a:lnTo>
                    <a:pt x="2231" y="443"/>
                  </a:lnTo>
                  <a:lnTo>
                    <a:pt x="2157" y="369"/>
                  </a:lnTo>
                  <a:lnTo>
                    <a:pt x="2065" y="277"/>
                  </a:lnTo>
                  <a:lnTo>
                    <a:pt x="1955" y="203"/>
                  </a:lnTo>
                  <a:lnTo>
                    <a:pt x="1862" y="148"/>
                  </a:lnTo>
                  <a:lnTo>
                    <a:pt x="1752" y="93"/>
                  </a:lnTo>
                  <a:lnTo>
                    <a:pt x="1623" y="56"/>
                  </a:lnTo>
                  <a:lnTo>
                    <a:pt x="1512"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5" name="Google Shape;1735;p8"/>
            <p:cNvSpPr/>
            <p:nvPr/>
          </p:nvSpPr>
          <p:spPr>
            <a:xfrm>
              <a:off x="5302325" y="1071525"/>
              <a:ext cx="62250" cy="62250"/>
            </a:xfrm>
            <a:custGeom>
              <a:avLst/>
              <a:gdLst/>
              <a:ahLst/>
              <a:cxnLst/>
              <a:rect l="l" t="t" r="r" b="b"/>
              <a:pathLst>
                <a:path w="2490" h="2490" extrusionOk="0">
                  <a:moveTo>
                    <a:pt x="1236" y="0"/>
                  </a:moveTo>
                  <a:lnTo>
                    <a:pt x="1107" y="19"/>
                  </a:lnTo>
                  <a:lnTo>
                    <a:pt x="996" y="37"/>
                  </a:lnTo>
                  <a:lnTo>
                    <a:pt x="867" y="56"/>
                  </a:lnTo>
                  <a:lnTo>
                    <a:pt x="756" y="111"/>
                  </a:lnTo>
                  <a:lnTo>
                    <a:pt x="646" y="166"/>
                  </a:lnTo>
                  <a:lnTo>
                    <a:pt x="554" y="222"/>
                  </a:lnTo>
                  <a:lnTo>
                    <a:pt x="369" y="369"/>
                  </a:lnTo>
                  <a:lnTo>
                    <a:pt x="222" y="553"/>
                  </a:lnTo>
                  <a:lnTo>
                    <a:pt x="148" y="664"/>
                  </a:lnTo>
                  <a:lnTo>
                    <a:pt x="93" y="775"/>
                  </a:lnTo>
                  <a:lnTo>
                    <a:pt x="56" y="885"/>
                  </a:lnTo>
                  <a:lnTo>
                    <a:pt x="19" y="996"/>
                  </a:lnTo>
                  <a:lnTo>
                    <a:pt x="0" y="1125"/>
                  </a:lnTo>
                  <a:lnTo>
                    <a:pt x="0" y="1236"/>
                  </a:lnTo>
                  <a:lnTo>
                    <a:pt x="0" y="1365"/>
                  </a:lnTo>
                  <a:lnTo>
                    <a:pt x="19" y="1494"/>
                  </a:lnTo>
                  <a:lnTo>
                    <a:pt x="56" y="1604"/>
                  </a:lnTo>
                  <a:lnTo>
                    <a:pt x="93" y="1715"/>
                  </a:lnTo>
                  <a:lnTo>
                    <a:pt x="148" y="1826"/>
                  </a:lnTo>
                  <a:lnTo>
                    <a:pt x="203" y="1918"/>
                  </a:lnTo>
                  <a:lnTo>
                    <a:pt x="351" y="2102"/>
                  </a:lnTo>
                  <a:lnTo>
                    <a:pt x="535" y="2268"/>
                  </a:lnTo>
                  <a:lnTo>
                    <a:pt x="646" y="2323"/>
                  </a:lnTo>
                  <a:lnTo>
                    <a:pt x="738" y="2379"/>
                  </a:lnTo>
                  <a:lnTo>
                    <a:pt x="867" y="2434"/>
                  </a:lnTo>
                  <a:lnTo>
                    <a:pt x="978" y="2453"/>
                  </a:lnTo>
                  <a:lnTo>
                    <a:pt x="1088" y="2489"/>
                  </a:lnTo>
                  <a:lnTo>
                    <a:pt x="1346" y="2489"/>
                  </a:lnTo>
                  <a:lnTo>
                    <a:pt x="1476" y="2471"/>
                  </a:lnTo>
                  <a:lnTo>
                    <a:pt x="1586" y="2434"/>
                  </a:lnTo>
                  <a:lnTo>
                    <a:pt x="1715" y="2397"/>
                  </a:lnTo>
                  <a:lnTo>
                    <a:pt x="1826" y="2342"/>
                  </a:lnTo>
                  <a:lnTo>
                    <a:pt x="1918" y="2268"/>
                  </a:lnTo>
                  <a:lnTo>
                    <a:pt x="2029" y="2194"/>
                  </a:lnTo>
                  <a:lnTo>
                    <a:pt x="2121" y="2121"/>
                  </a:lnTo>
                  <a:lnTo>
                    <a:pt x="2195" y="2028"/>
                  </a:lnTo>
                  <a:lnTo>
                    <a:pt x="2268" y="1936"/>
                  </a:lnTo>
                  <a:lnTo>
                    <a:pt x="2342" y="1826"/>
                  </a:lnTo>
                  <a:lnTo>
                    <a:pt x="2379" y="1715"/>
                  </a:lnTo>
                  <a:lnTo>
                    <a:pt x="2434" y="1604"/>
                  </a:lnTo>
                  <a:lnTo>
                    <a:pt x="2453" y="1475"/>
                  </a:lnTo>
                  <a:lnTo>
                    <a:pt x="2471" y="1346"/>
                  </a:lnTo>
                  <a:lnTo>
                    <a:pt x="2490" y="1217"/>
                  </a:lnTo>
                  <a:lnTo>
                    <a:pt x="2471" y="1107"/>
                  </a:lnTo>
                  <a:lnTo>
                    <a:pt x="2453" y="977"/>
                  </a:lnTo>
                  <a:lnTo>
                    <a:pt x="2416" y="867"/>
                  </a:lnTo>
                  <a:lnTo>
                    <a:pt x="2379" y="756"/>
                  </a:lnTo>
                  <a:lnTo>
                    <a:pt x="2324" y="646"/>
                  </a:lnTo>
                  <a:lnTo>
                    <a:pt x="2250" y="553"/>
                  </a:lnTo>
                  <a:lnTo>
                    <a:pt x="2102" y="369"/>
                  </a:lnTo>
                  <a:lnTo>
                    <a:pt x="1918" y="222"/>
                  </a:lnTo>
                  <a:lnTo>
                    <a:pt x="1807" y="148"/>
                  </a:lnTo>
                  <a:lnTo>
                    <a:pt x="1697" y="92"/>
                  </a:lnTo>
                  <a:lnTo>
                    <a:pt x="1586" y="56"/>
                  </a:lnTo>
                  <a:lnTo>
                    <a:pt x="1476" y="37"/>
                  </a:lnTo>
                  <a:lnTo>
                    <a:pt x="1346" y="19"/>
                  </a:lnTo>
                  <a:lnTo>
                    <a:pt x="12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6" name="Google Shape;1736;p8"/>
            <p:cNvSpPr/>
            <p:nvPr/>
          </p:nvSpPr>
          <p:spPr>
            <a:xfrm>
              <a:off x="5815825" y="1408475"/>
              <a:ext cx="62250" cy="62250"/>
            </a:xfrm>
            <a:custGeom>
              <a:avLst/>
              <a:gdLst/>
              <a:ahLst/>
              <a:cxnLst/>
              <a:rect l="l" t="t" r="r" b="b"/>
              <a:pathLst>
                <a:path w="2490" h="2490" extrusionOk="0">
                  <a:moveTo>
                    <a:pt x="1144" y="1"/>
                  </a:moveTo>
                  <a:lnTo>
                    <a:pt x="1033" y="19"/>
                  </a:lnTo>
                  <a:lnTo>
                    <a:pt x="904" y="37"/>
                  </a:lnTo>
                  <a:lnTo>
                    <a:pt x="793" y="74"/>
                  </a:lnTo>
                  <a:lnTo>
                    <a:pt x="683" y="130"/>
                  </a:lnTo>
                  <a:lnTo>
                    <a:pt x="591" y="185"/>
                  </a:lnTo>
                  <a:lnTo>
                    <a:pt x="480" y="259"/>
                  </a:lnTo>
                  <a:lnTo>
                    <a:pt x="388" y="332"/>
                  </a:lnTo>
                  <a:lnTo>
                    <a:pt x="314" y="425"/>
                  </a:lnTo>
                  <a:lnTo>
                    <a:pt x="240" y="517"/>
                  </a:lnTo>
                  <a:lnTo>
                    <a:pt x="167" y="627"/>
                  </a:lnTo>
                  <a:lnTo>
                    <a:pt x="111" y="720"/>
                  </a:lnTo>
                  <a:lnTo>
                    <a:pt x="74" y="830"/>
                  </a:lnTo>
                  <a:lnTo>
                    <a:pt x="37" y="959"/>
                  </a:lnTo>
                  <a:lnTo>
                    <a:pt x="19" y="1070"/>
                  </a:lnTo>
                  <a:lnTo>
                    <a:pt x="1" y="1199"/>
                  </a:lnTo>
                  <a:lnTo>
                    <a:pt x="1" y="1328"/>
                  </a:lnTo>
                  <a:lnTo>
                    <a:pt x="19" y="1439"/>
                  </a:lnTo>
                  <a:lnTo>
                    <a:pt x="37" y="1568"/>
                  </a:lnTo>
                  <a:lnTo>
                    <a:pt x="74" y="1678"/>
                  </a:lnTo>
                  <a:lnTo>
                    <a:pt x="130" y="1789"/>
                  </a:lnTo>
                  <a:lnTo>
                    <a:pt x="185" y="1900"/>
                  </a:lnTo>
                  <a:lnTo>
                    <a:pt x="259" y="1992"/>
                  </a:lnTo>
                  <a:lnTo>
                    <a:pt x="332" y="2084"/>
                  </a:lnTo>
                  <a:lnTo>
                    <a:pt x="425" y="2158"/>
                  </a:lnTo>
                  <a:lnTo>
                    <a:pt x="517" y="2232"/>
                  </a:lnTo>
                  <a:lnTo>
                    <a:pt x="609" y="2305"/>
                  </a:lnTo>
                  <a:lnTo>
                    <a:pt x="720" y="2361"/>
                  </a:lnTo>
                  <a:lnTo>
                    <a:pt x="830" y="2416"/>
                  </a:lnTo>
                  <a:lnTo>
                    <a:pt x="941" y="2453"/>
                  </a:lnTo>
                  <a:lnTo>
                    <a:pt x="1070" y="2471"/>
                  </a:lnTo>
                  <a:lnTo>
                    <a:pt x="1199" y="2490"/>
                  </a:lnTo>
                  <a:lnTo>
                    <a:pt x="1328" y="2490"/>
                  </a:lnTo>
                  <a:lnTo>
                    <a:pt x="1439" y="2471"/>
                  </a:lnTo>
                  <a:lnTo>
                    <a:pt x="1568" y="2453"/>
                  </a:lnTo>
                  <a:lnTo>
                    <a:pt x="1678" y="2398"/>
                  </a:lnTo>
                  <a:lnTo>
                    <a:pt x="1789" y="2361"/>
                  </a:lnTo>
                  <a:lnTo>
                    <a:pt x="1900" y="2287"/>
                  </a:lnTo>
                  <a:lnTo>
                    <a:pt x="2010" y="2213"/>
                  </a:lnTo>
                  <a:lnTo>
                    <a:pt x="2103" y="2139"/>
                  </a:lnTo>
                  <a:lnTo>
                    <a:pt x="2176" y="2047"/>
                  </a:lnTo>
                  <a:lnTo>
                    <a:pt x="2268" y="1955"/>
                  </a:lnTo>
                  <a:lnTo>
                    <a:pt x="2324" y="1844"/>
                  </a:lnTo>
                  <a:lnTo>
                    <a:pt x="2379" y="1734"/>
                  </a:lnTo>
                  <a:lnTo>
                    <a:pt x="2434" y="1623"/>
                  </a:lnTo>
                  <a:lnTo>
                    <a:pt x="2471" y="1512"/>
                  </a:lnTo>
                  <a:lnTo>
                    <a:pt x="2490" y="1383"/>
                  </a:lnTo>
                  <a:lnTo>
                    <a:pt x="2490" y="1254"/>
                  </a:lnTo>
                  <a:lnTo>
                    <a:pt x="2490" y="1125"/>
                  </a:lnTo>
                  <a:lnTo>
                    <a:pt x="2471" y="1015"/>
                  </a:lnTo>
                  <a:lnTo>
                    <a:pt x="2434" y="886"/>
                  </a:lnTo>
                  <a:lnTo>
                    <a:pt x="2398" y="775"/>
                  </a:lnTo>
                  <a:lnTo>
                    <a:pt x="2342" y="664"/>
                  </a:lnTo>
                  <a:lnTo>
                    <a:pt x="2287" y="572"/>
                  </a:lnTo>
                  <a:lnTo>
                    <a:pt x="2213" y="462"/>
                  </a:lnTo>
                  <a:lnTo>
                    <a:pt x="2139" y="369"/>
                  </a:lnTo>
                  <a:lnTo>
                    <a:pt x="2047" y="296"/>
                  </a:lnTo>
                  <a:lnTo>
                    <a:pt x="1955" y="222"/>
                  </a:lnTo>
                  <a:lnTo>
                    <a:pt x="1863" y="148"/>
                  </a:lnTo>
                  <a:lnTo>
                    <a:pt x="1752" y="93"/>
                  </a:lnTo>
                  <a:lnTo>
                    <a:pt x="1642" y="56"/>
                  </a:lnTo>
                  <a:lnTo>
                    <a:pt x="1512" y="19"/>
                  </a:lnTo>
                  <a:lnTo>
                    <a:pt x="1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7" name="Google Shape;1737;p8"/>
            <p:cNvSpPr/>
            <p:nvPr/>
          </p:nvSpPr>
          <p:spPr>
            <a:xfrm>
              <a:off x="5105025" y="791725"/>
              <a:ext cx="62725" cy="62700"/>
            </a:xfrm>
            <a:custGeom>
              <a:avLst/>
              <a:gdLst/>
              <a:ahLst/>
              <a:cxnLst/>
              <a:rect l="l" t="t" r="r" b="b"/>
              <a:pathLst>
                <a:path w="2509" h="2508" extrusionOk="0">
                  <a:moveTo>
                    <a:pt x="1199" y="0"/>
                  </a:moveTo>
                  <a:lnTo>
                    <a:pt x="1070" y="19"/>
                  </a:lnTo>
                  <a:lnTo>
                    <a:pt x="960" y="37"/>
                  </a:lnTo>
                  <a:lnTo>
                    <a:pt x="831" y="74"/>
                  </a:lnTo>
                  <a:lnTo>
                    <a:pt x="720" y="129"/>
                  </a:lnTo>
                  <a:lnTo>
                    <a:pt x="609" y="185"/>
                  </a:lnTo>
                  <a:lnTo>
                    <a:pt x="517" y="258"/>
                  </a:lnTo>
                  <a:lnTo>
                    <a:pt x="425" y="332"/>
                  </a:lnTo>
                  <a:lnTo>
                    <a:pt x="333" y="424"/>
                  </a:lnTo>
                  <a:lnTo>
                    <a:pt x="259" y="517"/>
                  </a:lnTo>
                  <a:lnTo>
                    <a:pt x="185" y="609"/>
                  </a:lnTo>
                  <a:lnTo>
                    <a:pt x="130" y="719"/>
                  </a:lnTo>
                  <a:lnTo>
                    <a:pt x="75" y="830"/>
                  </a:lnTo>
                  <a:lnTo>
                    <a:pt x="38" y="959"/>
                  </a:lnTo>
                  <a:lnTo>
                    <a:pt x="19" y="1088"/>
                  </a:lnTo>
                  <a:lnTo>
                    <a:pt x="1" y="1199"/>
                  </a:lnTo>
                  <a:lnTo>
                    <a:pt x="1" y="1328"/>
                  </a:lnTo>
                  <a:lnTo>
                    <a:pt x="19" y="1457"/>
                  </a:lnTo>
                  <a:lnTo>
                    <a:pt x="38" y="1568"/>
                  </a:lnTo>
                  <a:lnTo>
                    <a:pt x="75" y="1678"/>
                  </a:lnTo>
                  <a:lnTo>
                    <a:pt x="130" y="1789"/>
                  </a:lnTo>
                  <a:lnTo>
                    <a:pt x="185" y="1899"/>
                  </a:lnTo>
                  <a:lnTo>
                    <a:pt x="333" y="2084"/>
                  </a:lnTo>
                  <a:lnTo>
                    <a:pt x="499" y="2250"/>
                  </a:lnTo>
                  <a:lnTo>
                    <a:pt x="609" y="2323"/>
                  </a:lnTo>
                  <a:lnTo>
                    <a:pt x="720" y="2379"/>
                  </a:lnTo>
                  <a:lnTo>
                    <a:pt x="831" y="2416"/>
                  </a:lnTo>
                  <a:lnTo>
                    <a:pt x="941" y="2453"/>
                  </a:lnTo>
                  <a:lnTo>
                    <a:pt x="1052" y="2489"/>
                  </a:lnTo>
                  <a:lnTo>
                    <a:pt x="1181" y="2508"/>
                  </a:lnTo>
                  <a:lnTo>
                    <a:pt x="1310" y="2508"/>
                  </a:lnTo>
                  <a:lnTo>
                    <a:pt x="1439" y="2489"/>
                  </a:lnTo>
                  <a:lnTo>
                    <a:pt x="1550" y="2471"/>
                  </a:lnTo>
                  <a:lnTo>
                    <a:pt x="1679" y="2434"/>
                  </a:lnTo>
                  <a:lnTo>
                    <a:pt x="1789" y="2379"/>
                  </a:lnTo>
                  <a:lnTo>
                    <a:pt x="1900" y="2323"/>
                  </a:lnTo>
                  <a:lnTo>
                    <a:pt x="1992" y="2250"/>
                  </a:lnTo>
                  <a:lnTo>
                    <a:pt x="2084" y="2176"/>
                  </a:lnTo>
                  <a:lnTo>
                    <a:pt x="2177" y="2084"/>
                  </a:lnTo>
                  <a:lnTo>
                    <a:pt x="2250" y="1992"/>
                  </a:lnTo>
                  <a:lnTo>
                    <a:pt x="2324" y="1899"/>
                  </a:lnTo>
                  <a:lnTo>
                    <a:pt x="2379" y="1789"/>
                  </a:lnTo>
                  <a:lnTo>
                    <a:pt x="2435" y="1678"/>
                  </a:lnTo>
                  <a:lnTo>
                    <a:pt x="2472" y="1549"/>
                  </a:lnTo>
                  <a:lnTo>
                    <a:pt x="2490" y="1420"/>
                  </a:lnTo>
                  <a:lnTo>
                    <a:pt x="2509" y="1291"/>
                  </a:lnTo>
                  <a:lnTo>
                    <a:pt x="2509" y="1180"/>
                  </a:lnTo>
                  <a:lnTo>
                    <a:pt x="2490" y="1051"/>
                  </a:lnTo>
                  <a:lnTo>
                    <a:pt x="2472" y="941"/>
                  </a:lnTo>
                  <a:lnTo>
                    <a:pt x="2435" y="812"/>
                  </a:lnTo>
                  <a:lnTo>
                    <a:pt x="2379" y="719"/>
                  </a:lnTo>
                  <a:lnTo>
                    <a:pt x="2324" y="609"/>
                  </a:lnTo>
                  <a:lnTo>
                    <a:pt x="2177" y="424"/>
                  </a:lnTo>
                  <a:lnTo>
                    <a:pt x="2011" y="258"/>
                  </a:lnTo>
                  <a:lnTo>
                    <a:pt x="1900" y="185"/>
                  </a:lnTo>
                  <a:lnTo>
                    <a:pt x="1808" y="129"/>
                  </a:lnTo>
                  <a:lnTo>
                    <a:pt x="1697" y="74"/>
                  </a:lnTo>
                  <a:lnTo>
                    <a:pt x="1568" y="37"/>
                  </a:lnTo>
                  <a:lnTo>
                    <a:pt x="1458" y="19"/>
                  </a:lnTo>
                  <a:lnTo>
                    <a:pt x="13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8" name="Google Shape;1738;p8"/>
            <p:cNvSpPr/>
            <p:nvPr/>
          </p:nvSpPr>
          <p:spPr>
            <a:xfrm>
              <a:off x="5590425" y="1288175"/>
              <a:ext cx="62250" cy="62700"/>
            </a:xfrm>
            <a:custGeom>
              <a:avLst/>
              <a:gdLst/>
              <a:ahLst/>
              <a:cxnLst/>
              <a:rect l="l" t="t" r="r" b="b"/>
              <a:pathLst>
                <a:path w="2490" h="2508" extrusionOk="0">
                  <a:moveTo>
                    <a:pt x="1254" y="0"/>
                  </a:moveTo>
                  <a:lnTo>
                    <a:pt x="1125" y="19"/>
                  </a:lnTo>
                  <a:lnTo>
                    <a:pt x="1014" y="37"/>
                  </a:lnTo>
                  <a:lnTo>
                    <a:pt x="885" y="56"/>
                  </a:lnTo>
                  <a:lnTo>
                    <a:pt x="775" y="92"/>
                  </a:lnTo>
                  <a:lnTo>
                    <a:pt x="664" y="148"/>
                  </a:lnTo>
                  <a:lnTo>
                    <a:pt x="572" y="203"/>
                  </a:lnTo>
                  <a:lnTo>
                    <a:pt x="388" y="351"/>
                  </a:lnTo>
                  <a:lnTo>
                    <a:pt x="222" y="535"/>
                  </a:lnTo>
                  <a:lnTo>
                    <a:pt x="166" y="646"/>
                  </a:lnTo>
                  <a:lnTo>
                    <a:pt x="111" y="738"/>
                  </a:lnTo>
                  <a:lnTo>
                    <a:pt x="56" y="848"/>
                  </a:lnTo>
                  <a:lnTo>
                    <a:pt x="37" y="977"/>
                  </a:lnTo>
                  <a:lnTo>
                    <a:pt x="0" y="1088"/>
                  </a:lnTo>
                  <a:lnTo>
                    <a:pt x="0" y="1217"/>
                  </a:lnTo>
                  <a:lnTo>
                    <a:pt x="0" y="1346"/>
                  </a:lnTo>
                  <a:lnTo>
                    <a:pt x="19" y="1475"/>
                  </a:lnTo>
                  <a:lnTo>
                    <a:pt x="37" y="1586"/>
                  </a:lnTo>
                  <a:lnTo>
                    <a:pt x="74" y="1715"/>
                  </a:lnTo>
                  <a:lnTo>
                    <a:pt x="129" y="1826"/>
                  </a:lnTo>
                  <a:lnTo>
                    <a:pt x="185" y="1918"/>
                  </a:lnTo>
                  <a:lnTo>
                    <a:pt x="258" y="2028"/>
                  </a:lnTo>
                  <a:lnTo>
                    <a:pt x="351" y="2121"/>
                  </a:lnTo>
                  <a:lnTo>
                    <a:pt x="424" y="2194"/>
                  </a:lnTo>
                  <a:lnTo>
                    <a:pt x="535" y="2287"/>
                  </a:lnTo>
                  <a:lnTo>
                    <a:pt x="627" y="2342"/>
                  </a:lnTo>
                  <a:lnTo>
                    <a:pt x="738" y="2397"/>
                  </a:lnTo>
                  <a:lnTo>
                    <a:pt x="867" y="2452"/>
                  </a:lnTo>
                  <a:lnTo>
                    <a:pt x="978" y="2471"/>
                  </a:lnTo>
                  <a:lnTo>
                    <a:pt x="1107" y="2508"/>
                  </a:lnTo>
                  <a:lnTo>
                    <a:pt x="1365" y="2508"/>
                  </a:lnTo>
                  <a:lnTo>
                    <a:pt x="1475" y="2489"/>
                  </a:lnTo>
                  <a:lnTo>
                    <a:pt x="1604" y="2452"/>
                  </a:lnTo>
                  <a:lnTo>
                    <a:pt x="1715" y="2416"/>
                  </a:lnTo>
                  <a:lnTo>
                    <a:pt x="1826" y="2360"/>
                  </a:lnTo>
                  <a:lnTo>
                    <a:pt x="1918" y="2305"/>
                  </a:lnTo>
                  <a:lnTo>
                    <a:pt x="2102" y="2157"/>
                  </a:lnTo>
                  <a:lnTo>
                    <a:pt x="2268" y="1973"/>
                  </a:lnTo>
                  <a:lnTo>
                    <a:pt x="2324" y="1881"/>
                  </a:lnTo>
                  <a:lnTo>
                    <a:pt x="2379" y="1770"/>
                  </a:lnTo>
                  <a:lnTo>
                    <a:pt x="2434" y="1660"/>
                  </a:lnTo>
                  <a:lnTo>
                    <a:pt x="2453" y="1549"/>
                  </a:lnTo>
                  <a:lnTo>
                    <a:pt x="2489" y="1420"/>
                  </a:lnTo>
                  <a:lnTo>
                    <a:pt x="2489" y="1291"/>
                  </a:lnTo>
                  <a:lnTo>
                    <a:pt x="2489" y="1162"/>
                  </a:lnTo>
                  <a:lnTo>
                    <a:pt x="2471" y="1051"/>
                  </a:lnTo>
                  <a:lnTo>
                    <a:pt x="2453" y="922"/>
                  </a:lnTo>
                  <a:lnTo>
                    <a:pt x="2416" y="811"/>
                  </a:lnTo>
                  <a:lnTo>
                    <a:pt x="2360" y="701"/>
                  </a:lnTo>
                  <a:lnTo>
                    <a:pt x="2305" y="590"/>
                  </a:lnTo>
                  <a:lnTo>
                    <a:pt x="2231" y="480"/>
                  </a:lnTo>
                  <a:lnTo>
                    <a:pt x="2139" y="387"/>
                  </a:lnTo>
                  <a:lnTo>
                    <a:pt x="2065" y="314"/>
                  </a:lnTo>
                  <a:lnTo>
                    <a:pt x="1955" y="240"/>
                  </a:lnTo>
                  <a:lnTo>
                    <a:pt x="1863" y="166"/>
                  </a:lnTo>
                  <a:lnTo>
                    <a:pt x="1752" y="111"/>
                  </a:lnTo>
                  <a:lnTo>
                    <a:pt x="1623" y="74"/>
                  </a:lnTo>
                  <a:lnTo>
                    <a:pt x="1512" y="37"/>
                  </a:lnTo>
                  <a:lnTo>
                    <a:pt x="1383"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9" name="Google Shape;1739;p8"/>
            <p:cNvSpPr/>
            <p:nvPr/>
          </p:nvSpPr>
          <p:spPr>
            <a:xfrm>
              <a:off x="5039575" y="697675"/>
              <a:ext cx="62250" cy="62275"/>
            </a:xfrm>
            <a:custGeom>
              <a:avLst/>
              <a:gdLst/>
              <a:ahLst/>
              <a:cxnLst/>
              <a:rect l="l" t="t" r="r" b="b"/>
              <a:pathLst>
                <a:path w="2490" h="2491" extrusionOk="0">
                  <a:moveTo>
                    <a:pt x="1236" y="1"/>
                  </a:moveTo>
                  <a:lnTo>
                    <a:pt x="1107" y="19"/>
                  </a:lnTo>
                  <a:lnTo>
                    <a:pt x="978" y="38"/>
                  </a:lnTo>
                  <a:lnTo>
                    <a:pt x="867" y="75"/>
                  </a:lnTo>
                  <a:lnTo>
                    <a:pt x="757" y="112"/>
                  </a:lnTo>
                  <a:lnTo>
                    <a:pt x="646" y="167"/>
                  </a:lnTo>
                  <a:lnTo>
                    <a:pt x="554" y="222"/>
                  </a:lnTo>
                  <a:lnTo>
                    <a:pt x="370" y="388"/>
                  </a:lnTo>
                  <a:lnTo>
                    <a:pt x="222" y="572"/>
                  </a:lnTo>
                  <a:lnTo>
                    <a:pt x="148" y="665"/>
                  </a:lnTo>
                  <a:lnTo>
                    <a:pt x="93" y="775"/>
                  </a:lnTo>
                  <a:lnTo>
                    <a:pt x="56" y="886"/>
                  </a:lnTo>
                  <a:lnTo>
                    <a:pt x="38" y="1015"/>
                  </a:lnTo>
                  <a:lnTo>
                    <a:pt x="19" y="1126"/>
                  </a:lnTo>
                  <a:lnTo>
                    <a:pt x="1" y="1255"/>
                  </a:lnTo>
                  <a:lnTo>
                    <a:pt x="19" y="1365"/>
                  </a:lnTo>
                  <a:lnTo>
                    <a:pt x="38" y="1494"/>
                  </a:lnTo>
                  <a:lnTo>
                    <a:pt x="56" y="1605"/>
                  </a:lnTo>
                  <a:lnTo>
                    <a:pt x="111" y="1716"/>
                  </a:lnTo>
                  <a:lnTo>
                    <a:pt x="148" y="1826"/>
                  </a:lnTo>
                  <a:lnTo>
                    <a:pt x="222" y="1937"/>
                  </a:lnTo>
                  <a:lnTo>
                    <a:pt x="370" y="2121"/>
                  </a:lnTo>
                  <a:lnTo>
                    <a:pt x="554" y="2269"/>
                  </a:lnTo>
                  <a:lnTo>
                    <a:pt x="646" y="2343"/>
                  </a:lnTo>
                  <a:lnTo>
                    <a:pt x="757" y="2379"/>
                  </a:lnTo>
                  <a:lnTo>
                    <a:pt x="867" y="2435"/>
                  </a:lnTo>
                  <a:lnTo>
                    <a:pt x="996" y="2472"/>
                  </a:lnTo>
                  <a:lnTo>
                    <a:pt x="1107" y="2490"/>
                  </a:lnTo>
                  <a:lnTo>
                    <a:pt x="1365" y="2490"/>
                  </a:lnTo>
                  <a:lnTo>
                    <a:pt x="1476" y="2472"/>
                  </a:lnTo>
                  <a:lnTo>
                    <a:pt x="1605" y="2435"/>
                  </a:lnTo>
                  <a:lnTo>
                    <a:pt x="1715" y="2398"/>
                  </a:lnTo>
                  <a:lnTo>
                    <a:pt x="1808" y="2343"/>
                  </a:lnTo>
                  <a:lnTo>
                    <a:pt x="1918" y="2287"/>
                  </a:lnTo>
                  <a:lnTo>
                    <a:pt x="2103" y="2140"/>
                  </a:lnTo>
                  <a:lnTo>
                    <a:pt x="2269" y="1955"/>
                  </a:lnTo>
                  <a:lnTo>
                    <a:pt x="2324" y="1845"/>
                  </a:lnTo>
                  <a:lnTo>
                    <a:pt x="2379" y="1753"/>
                  </a:lnTo>
                  <a:lnTo>
                    <a:pt x="2416" y="1642"/>
                  </a:lnTo>
                  <a:lnTo>
                    <a:pt x="2453" y="1513"/>
                  </a:lnTo>
                  <a:lnTo>
                    <a:pt x="2490" y="1402"/>
                  </a:lnTo>
                  <a:lnTo>
                    <a:pt x="2490" y="1273"/>
                  </a:lnTo>
                  <a:lnTo>
                    <a:pt x="2490" y="1144"/>
                  </a:lnTo>
                  <a:lnTo>
                    <a:pt x="2471" y="1015"/>
                  </a:lnTo>
                  <a:lnTo>
                    <a:pt x="2435" y="904"/>
                  </a:lnTo>
                  <a:lnTo>
                    <a:pt x="2398" y="794"/>
                  </a:lnTo>
                  <a:lnTo>
                    <a:pt x="2342" y="683"/>
                  </a:lnTo>
                  <a:lnTo>
                    <a:pt x="2287" y="572"/>
                  </a:lnTo>
                  <a:lnTo>
                    <a:pt x="2213" y="480"/>
                  </a:lnTo>
                  <a:lnTo>
                    <a:pt x="2121" y="388"/>
                  </a:lnTo>
                  <a:lnTo>
                    <a:pt x="2029" y="296"/>
                  </a:lnTo>
                  <a:lnTo>
                    <a:pt x="1937" y="222"/>
                  </a:lnTo>
                  <a:lnTo>
                    <a:pt x="1826" y="148"/>
                  </a:lnTo>
                  <a:lnTo>
                    <a:pt x="1715" y="112"/>
                  </a:lnTo>
                  <a:lnTo>
                    <a:pt x="1605" y="56"/>
                  </a:lnTo>
                  <a:lnTo>
                    <a:pt x="1476"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0" name="Google Shape;1740;p8"/>
            <p:cNvSpPr/>
            <p:nvPr/>
          </p:nvSpPr>
          <p:spPr>
            <a:xfrm>
              <a:off x="6372200" y="1508500"/>
              <a:ext cx="29050" cy="61800"/>
            </a:xfrm>
            <a:custGeom>
              <a:avLst/>
              <a:gdLst/>
              <a:ahLst/>
              <a:cxnLst/>
              <a:rect l="l" t="t" r="r" b="b"/>
              <a:pathLst>
                <a:path w="1162" h="2472" extrusionOk="0">
                  <a:moveTo>
                    <a:pt x="1033" y="1"/>
                  </a:moveTo>
                  <a:lnTo>
                    <a:pt x="922" y="38"/>
                  </a:lnTo>
                  <a:lnTo>
                    <a:pt x="812" y="74"/>
                  </a:lnTo>
                  <a:lnTo>
                    <a:pt x="701" y="111"/>
                  </a:lnTo>
                  <a:lnTo>
                    <a:pt x="498" y="240"/>
                  </a:lnTo>
                  <a:lnTo>
                    <a:pt x="332" y="406"/>
                  </a:lnTo>
                  <a:lnTo>
                    <a:pt x="185" y="591"/>
                  </a:lnTo>
                  <a:lnTo>
                    <a:pt x="129" y="683"/>
                  </a:lnTo>
                  <a:lnTo>
                    <a:pt x="93" y="793"/>
                  </a:lnTo>
                  <a:lnTo>
                    <a:pt x="56" y="904"/>
                  </a:lnTo>
                  <a:lnTo>
                    <a:pt x="19" y="1015"/>
                  </a:lnTo>
                  <a:lnTo>
                    <a:pt x="0" y="1144"/>
                  </a:lnTo>
                  <a:lnTo>
                    <a:pt x="0" y="1254"/>
                  </a:lnTo>
                  <a:lnTo>
                    <a:pt x="19" y="1384"/>
                  </a:lnTo>
                  <a:lnTo>
                    <a:pt x="37" y="1494"/>
                  </a:lnTo>
                  <a:lnTo>
                    <a:pt x="93" y="1715"/>
                  </a:lnTo>
                  <a:lnTo>
                    <a:pt x="203" y="1918"/>
                  </a:lnTo>
                  <a:lnTo>
                    <a:pt x="351" y="2084"/>
                  </a:lnTo>
                  <a:lnTo>
                    <a:pt x="517" y="2232"/>
                  </a:lnTo>
                  <a:lnTo>
                    <a:pt x="719" y="2361"/>
                  </a:lnTo>
                  <a:lnTo>
                    <a:pt x="941" y="2434"/>
                  </a:lnTo>
                  <a:lnTo>
                    <a:pt x="1051" y="2453"/>
                  </a:lnTo>
                  <a:lnTo>
                    <a:pt x="1162" y="2471"/>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1" name="Google Shape;1741;p8"/>
            <p:cNvSpPr/>
            <p:nvPr/>
          </p:nvSpPr>
          <p:spPr>
            <a:xfrm>
              <a:off x="5236400" y="980250"/>
              <a:ext cx="62725" cy="62250"/>
            </a:xfrm>
            <a:custGeom>
              <a:avLst/>
              <a:gdLst/>
              <a:ahLst/>
              <a:cxnLst/>
              <a:rect l="l" t="t" r="r" b="b"/>
              <a:pathLst>
                <a:path w="2509" h="2490" extrusionOk="0">
                  <a:moveTo>
                    <a:pt x="1162" y="0"/>
                  </a:moveTo>
                  <a:lnTo>
                    <a:pt x="1052" y="19"/>
                  </a:lnTo>
                  <a:lnTo>
                    <a:pt x="923" y="37"/>
                  </a:lnTo>
                  <a:lnTo>
                    <a:pt x="812" y="74"/>
                  </a:lnTo>
                  <a:lnTo>
                    <a:pt x="701" y="130"/>
                  </a:lnTo>
                  <a:lnTo>
                    <a:pt x="591" y="185"/>
                  </a:lnTo>
                  <a:lnTo>
                    <a:pt x="480" y="259"/>
                  </a:lnTo>
                  <a:lnTo>
                    <a:pt x="388" y="332"/>
                  </a:lnTo>
                  <a:lnTo>
                    <a:pt x="314" y="425"/>
                  </a:lnTo>
                  <a:lnTo>
                    <a:pt x="241" y="517"/>
                  </a:lnTo>
                  <a:lnTo>
                    <a:pt x="167" y="627"/>
                  </a:lnTo>
                  <a:lnTo>
                    <a:pt x="111" y="738"/>
                  </a:lnTo>
                  <a:lnTo>
                    <a:pt x="75" y="849"/>
                  </a:lnTo>
                  <a:lnTo>
                    <a:pt x="38" y="978"/>
                  </a:lnTo>
                  <a:lnTo>
                    <a:pt x="1" y="1107"/>
                  </a:lnTo>
                  <a:lnTo>
                    <a:pt x="1" y="1217"/>
                  </a:lnTo>
                  <a:lnTo>
                    <a:pt x="1" y="1346"/>
                  </a:lnTo>
                  <a:lnTo>
                    <a:pt x="19" y="1476"/>
                  </a:lnTo>
                  <a:lnTo>
                    <a:pt x="56" y="1586"/>
                  </a:lnTo>
                  <a:lnTo>
                    <a:pt x="93" y="1697"/>
                  </a:lnTo>
                  <a:lnTo>
                    <a:pt x="148" y="1807"/>
                  </a:lnTo>
                  <a:lnTo>
                    <a:pt x="204" y="1918"/>
                  </a:lnTo>
                  <a:lnTo>
                    <a:pt x="351" y="2102"/>
                  </a:lnTo>
                  <a:lnTo>
                    <a:pt x="517" y="2250"/>
                  </a:lnTo>
                  <a:lnTo>
                    <a:pt x="628" y="2324"/>
                  </a:lnTo>
                  <a:lnTo>
                    <a:pt x="738" y="2379"/>
                  </a:lnTo>
                  <a:lnTo>
                    <a:pt x="849" y="2434"/>
                  </a:lnTo>
                  <a:lnTo>
                    <a:pt x="960" y="2453"/>
                  </a:lnTo>
                  <a:lnTo>
                    <a:pt x="1070" y="2490"/>
                  </a:lnTo>
                  <a:lnTo>
                    <a:pt x="1328" y="2490"/>
                  </a:lnTo>
                  <a:lnTo>
                    <a:pt x="1457" y="2471"/>
                  </a:lnTo>
                  <a:lnTo>
                    <a:pt x="1587" y="2453"/>
                  </a:lnTo>
                  <a:lnTo>
                    <a:pt x="1697" y="2416"/>
                  </a:lnTo>
                  <a:lnTo>
                    <a:pt x="1808" y="2361"/>
                  </a:lnTo>
                  <a:lnTo>
                    <a:pt x="1918" y="2305"/>
                  </a:lnTo>
                  <a:lnTo>
                    <a:pt x="2011" y="2232"/>
                  </a:lnTo>
                  <a:lnTo>
                    <a:pt x="2103" y="2158"/>
                  </a:lnTo>
                  <a:lnTo>
                    <a:pt x="2195" y="2066"/>
                  </a:lnTo>
                  <a:lnTo>
                    <a:pt x="2269" y="1973"/>
                  </a:lnTo>
                  <a:lnTo>
                    <a:pt x="2342" y="1863"/>
                  </a:lnTo>
                  <a:lnTo>
                    <a:pt x="2398" y="1752"/>
                  </a:lnTo>
                  <a:lnTo>
                    <a:pt x="2435" y="1641"/>
                  </a:lnTo>
                  <a:lnTo>
                    <a:pt x="2472" y="1512"/>
                  </a:lnTo>
                  <a:lnTo>
                    <a:pt x="2490" y="1402"/>
                  </a:lnTo>
                  <a:lnTo>
                    <a:pt x="2508" y="1273"/>
                  </a:lnTo>
                  <a:lnTo>
                    <a:pt x="2490" y="1144"/>
                  </a:lnTo>
                  <a:lnTo>
                    <a:pt x="2472" y="1015"/>
                  </a:lnTo>
                  <a:lnTo>
                    <a:pt x="2453" y="904"/>
                  </a:lnTo>
                  <a:lnTo>
                    <a:pt x="2416" y="793"/>
                  </a:lnTo>
                  <a:lnTo>
                    <a:pt x="2361" y="683"/>
                  </a:lnTo>
                  <a:lnTo>
                    <a:pt x="2306" y="572"/>
                  </a:lnTo>
                  <a:lnTo>
                    <a:pt x="2158" y="388"/>
                  </a:lnTo>
                  <a:lnTo>
                    <a:pt x="1974" y="240"/>
                  </a:lnTo>
                  <a:lnTo>
                    <a:pt x="1882" y="166"/>
                  </a:lnTo>
                  <a:lnTo>
                    <a:pt x="1771" y="111"/>
                  </a:lnTo>
                  <a:lnTo>
                    <a:pt x="1660" y="74"/>
                  </a:lnTo>
                  <a:lnTo>
                    <a:pt x="1550" y="37"/>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2" name="Google Shape;1742;p8"/>
            <p:cNvSpPr/>
            <p:nvPr/>
          </p:nvSpPr>
          <p:spPr>
            <a:xfrm>
              <a:off x="5736550" y="1394650"/>
              <a:ext cx="61325" cy="61325"/>
            </a:xfrm>
            <a:custGeom>
              <a:avLst/>
              <a:gdLst/>
              <a:ahLst/>
              <a:cxnLst/>
              <a:rect l="l" t="t" r="r" b="b"/>
              <a:pathLst>
                <a:path w="2453" h="2453" extrusionOk="0">
                  <a:moveTo>
                    <a:pt x="1106" y="0"/>
                  </a:moveTo>
                  <a:lnTo>
                    <a:pt x="977" y="19"/>
                  </a:lnTo>
                  <a:lnTo>
                    <a:pt x="867" y="56"/>
                  </a:lnTo>
                  <a:lnTo>
                    <a:pt x="756" y="93"/>
                  </a:lnTo>
                  <a:lnTo>
                    <a:pt x="646" y="148"/>
                  </a:lnTo>
                  <a:lnTo>
                    <a:pt x="535" y="222"/>
                  </a:lnTo>
                  <a:lnTo>
                    <a:pt x="443" y="277"/>
                  </a:lnTo>
                  <a:lnTo>
                    <a:pt x="351" y="369"/>
                  </a:lnTo>
                  <a:lnTo>
                    <a:pt x="277" y="461"/>
                  </a:lnTo>
                  <a:lnTo>
                    <a:pt x="203" y="554"/>
                  </a:lnTo>
                  <a:lnTo>
                    <a:pt x="148" y="664"/>
                  </a:lnTo>
                  <a:lnTo>
                    <a:pt x="92" y="756"/>
                  </a:lnTo>
                  <a:lnTo>
                    <a:pt x="37" y="885"/>
                  </a:lnTo>
                  <a:lnTo>
                    <a:pt x="19" y="996"/>
                  </a:lnTo>
                  <a:lnTo>
                    <a:pt x="0" y="1107"/>
                  </a:lnTo>
                  <a:lnTo>
                    <a:pt x="0" y="1236"/>
                  </a:lnTo>
                  <a:lnTo>
                    <a:pt x="0" y="1346"/>
                  </a:lnTo>
                  <a:lnTo>
                    <a:pt x="19" y="1475"/>
                  </a:lnTo>
                  <a:lnTo>
                    <a:pt x="56" y="1586"/>
                  </a:lnTo>
                  <a:lnTo>
                    <a:pt x="92" y="1697"/>
                  </a:lnTo>
                  <a:lnTo>
                    <a:pt x="203" y="1900"/>
                  </a:lnTo>
                  <a:lnTo>
                    <a:pt x="351" y="2084"/>
                  </a:lnTo>
                  <a:lnTo>
                    <a:pt x="535" y="2231"/>
                  </a:lnTo>
                  <a:lnTo>
                    <a:pt x="738" y="2342"/>
                  </a:lnTo>
                  <a:lnTo>
                    <a:pt x="848" y="2379"/>
                  </a:lnTo>
                  <a:lnTo>
                    <a:pt x="959" y="2416"/>
                  </a:lnTo>
                  <a:lnTo>
                    <a:pt x="1070" y="2434"/>
                  </a:lnTo>
                  <a:lnTo>
                    <a:pt x="1199" y="2453"/>
                  </a:lnTo>
                  <a:lnTo>
                    <a:pt x="1309" y="2453"/>
                  </a:lnTo>
                  <a:lnTo>
                    <a:pt x="1438" y="2434"/>
                  </a:lnTo>
                  <a:lnTo>
                    <a:pt x="1549" y="2397"/>
                  </a:lnTo>
                  <a:lnTo>
                    <a:pt x="1660" y="2361"/>
                  </a:lnTo>
                  <a:lnTo>
                    <a:pt x="1770" y="2305"/>
                  </a:lnTo>
                  <a:lnTo>
                    <a:pt x="1881" y="2250"/>
                  </a:lnTo>
                  <a:lnTo>
                    <a:pt x="1973" y="2176"/>
                  </a:lnTo>
                  <a:lnTo>
                    <a:pt x="2065" y="2102"/>
                  </a:lnTo>
                  <a:lnTo>
                    <a:pt x="2139" y="2010"/>
                  </a:lnTo>
                  <a:lnTo>
                    <a:pt x="2213" y="1918"/>
                  </a:lnTo>
                  <a:lnTo>
                    <a:pt x="2287" y="1807"/>
                  </a:lnTo>
                  <a:lnTo>
                    <a:pt x="2342" y="1715"/>
                  </a:lnTo>
                  <a:lnTo>
                    <a:pt x="2379" y="1605"/>
                  </a:lnTo>
                  <a:lnTo>
                    <a:pt x="2416" y="1475"/>
                  </a:lnTo>
                  <a:lnTo>
                    <a:pt x="2434" y="1365"/>
                  </a:lnTo>
                  <a:lnTo>
                    <a:pt x="2452" y="1236"/>
                  </a:lnTo>
                  <a:lnTo>
                    <a:pt x="2452" y="1107"/>
                  </a:lnTo>
                  <a:lnTo>
                    <a:pt x="2434" y="996"/>
                  </a:lnTo>
                  <a:lnTo>
                    <a:pt x="2397" y="885"/>
                  </a:lnTo>
                  <a:lnTo>
                    <a:pt x="2360" y="756"/>
                  </a:lnTo>
                  <a:lnTo>
                    <a:pt x="2305" y="664"/>
                  </a:lnTo>
                  <a:lnTo>
                    <a:pt x="2231" y="554"/>
                  </a:lnTo>
                  <a:lnTo>
                    <a:pt x="2176" y="461"/>
                  </a:lnTo>
                  <a:lnTo>
                    <a:pt x="2084" y="369"/>
                  </a:lnTo>
                  <a:lnTo>
                    <a:pt x="1992" y="277"/>
                  </a:lnTo>
                  <a:lnTo>
                    <a:pt x="1899" y="222"/>
                  </a:lnTo>
                  <a:lnTo>
                    <a:pt x="1807" y="148"/>
                  </a:lnTo>
                  <a:lnTo>
                    <a:pt x="1697" y="93"/>
                  </a:lnTo>
                  <a:lnTo>
                    <a:pt x="1586" y="56"/>
                  </a:lnTo>
                  <a:lnTo>
                    <a:pt x="1457" y="19"/>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3" name="Google Shape;1743;p8"/>
            <p:cNvSpPr/>
            <p:nvPr/>
          </p:nvSpPr>
          <p:spPr>
            <a:xfrm>
              <a:off x="5511125" y="1274800"/>
              <a:ext cx="60875" cy="60875"/>
            </a:xfrm>
            <a:custGeom>
              <a:avLst/>
              <a:gdLst/>
              <a:ahLst/>
              <a:cxnLst/>
              <a:rect l="l" t="t" r="r" b="b"/>
              <a:pathLst>
                <a:path w="2435" h="2435" extrusionOk="0">
                  <a:moveTo>
                    <a:pt x="1107" y="0"/>
                  </a:moveTo>
                  <a:lnTo>
                    <a:pt x="978" y="19"/>
                  </a:lnTo>
                  <a:lnTo>
                    <a:pt x="868" y="56"/>
                  </a:lnTo>
                  <a:lnTo>
                    <a:pt x="757" y="93"/>
                  </a:lnTo>
                  <a:lnTo>
                    <a:pt x="554" y="203"/>
                  </a:lnTo>
                  <a:lnTo>
                    <a:pt x="370" y="351"/>
                  </a:lnTo>
                  <a:lnTo>
                    <a:pt x="222" y="535"/>
                  </a:lnTo>
                  <a:lnTo>
                    <a:pt x="112" y="738"/>
                  </a:lnTo>
                  <a:lnTo>
                    <a:pt x="56" y="849"/>
                  </a:lnTo>
                  <a:lnTo>
                    <a:pt x="38" y="959"/>
                  </a:lnTo>
                  <a:lnTo>
                    <a:pt x="1" y="1070"/>
                  </a:lnTo>
                  <a:lnTo>
                    <a:pt x="1" y="1199"/>
                  </a:lnTo>
                  <a:lnTo>
                    <a:pt x="1" y="1310"/>
                  </a:lnTo>
                  <a:lnTo>
                    <a:pt x="19" y="1439"/>
                  </a:lnTo>
                  <a:lnTo>
                    <a:pt x="56" y="1549"/>
                  </a:lnTo>
                  <a:lnTo>
                    <a:pt x="93" y="1678"/>
                  </a:lnTo>
                  <a:lnTo>
                    <a:pt x="148" y="1771"/>
                  </a:lnTo>
                  <a:lnTo>
                    <a:pt x="204" y="1881"/>
                  </a:lnTo>
                  <a:lnTo>
                    <a:pt x="278" y="1973"/>
                  </a:lnTo>
                  <a:lnTo>
                    <a:pt x="351" y="2066"/>
                  </a:lnTo>
                  <a:lnTo>
                    <a:pt x="443" y="2158"/>
                  </a:lnTo>
                  <a:lnTo>
                    <a:pt x="536" y="2232"/>
                  </a:lnTo>
                  <a:lnTo>
                    <a:pt x="646" y="2287"/>
                  </a:lnTo>
                  <a:lnTo>
                    <a:pt x="738" y="2342"/>
                  </a:lnTo>
                  <a:lnTo>
                    <a:pt x="868" y="2379"/>
                  </a:lnTo>
                  <a:lnTo>
                    <a:pt x="978" y="2416"/>
                  </a:lnTo>
                  <a:lnTo>
                    <a:pt x="1107" y="2434"/>
                  </a:lnTo>
                  <a:lnTo>
                    <a:pt x="1347" y="2434"/>
                  </a:lnTo>
                  <a:lnTo>
                    <a:pt x="1458" y="2416"/>
                  </a:lnTo>
                  <a:lnTo>
                    <a:pt x="1568" y="2379"/>
                  </a:lnTo>
                  <a:lnTo>
                    <a:pt x="1679" y="2342"/>
                  </a:lnTo>
                  <a:lnTo>
                    <a:pt x="1882" y="2232"/>
                  </a:lnTo>
                  <a:lnTo>
                    <a:pt x="2066" y="2084"/>
                  </a:lnTo>
                  <a:lnTo>
                    <a:pt x="2214" y="1918"/>
                  </a:lnTo>
                  <a:lnTo>
                    <a:pt x="2343" y="1715"/>
                  </a:lnTo>
                  <a:lnTo>
                    <a:pt x="2379" y="1605"/>
                  </a:lnTo>
                  <a:lnTo>
                    <a:pt x="2416" y="1494"/>
                  </a:lnTo>
                  <a:lnTo>
                    <a:pt x="2435" y="1365"/>
                  </a:lnTo>
                  <a:lnTo>
                    <a:pt x="2435" y="1254"/>
                  </a:lnTo>
                  <a:lnTo>
                    <a:pt x="2435" y="1125"/>
                  </a:lnTo>
                  <a:lnTo>
                    <a:pt x="2416" y="996"/>
                  </a:lnTo>
                  <a:lnTo>
                    <a:pt x="2398" y="886"/>
                  </a:lnTo>
                  <a:lnTo>
                    <a:pt x="2361" y="775"/>
                  </a:lnTo>
                  <a:lnTo>
                    <a:pt x="2306" y="664"/>
                  </a:lnTo>
                  <a:lnTo>
                    <a:pt x="2232" y="554"/>
                  </a:lnTo>
                  <a:lnTo>
                    <a:pt x="2158" y="461"/>
                  </a:lnTo>
                  <a:lnTo>
                    <a:pt x="2084" y="369"/>
                  </a:lnTo>
                  <a:lnTo>
                    <a:pt x="1992" y="295"/>
                  </a:lnTo>
                  <a:lnTo>
                    <a:pt x="1900" y="222"/>
                  </a:lnTo>
                  <a:lnTo>
                    <a:pt x="1808" y="148"/>
                  </a:lnTo>
                  <a:lnTo>
                    <a:pt x="1697" y="93"/>
                  </a:lnTo>
                  <a:lnTo>
                    <a:pt x="1587" y="56"/>
                  </a:lnTo>
                  <a:lnTo>
                    <a:pt x="1458"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4" name="Google Shape;1744;p8"/>
            <p:cNvSpPr/>
            <p:nvPr/>
          </p:nvSpPr>
          <p:spPr>
            <a:xfrm>
              <a:off x="4923425" y="433100"/>
              <a:ext cx="60875" cy="60875"/>
            </a:xfrm>
            <a:custGeom>
              <a:avLst/>
              <a:gdLst/>
              <a:ahLst/>
              <a:cxnLst/>
              <a:rect l="l" t="t" r="r" b="b"/>
              <a:pathLst>
                <a:path w="2435" h="2435" extrusionOk="0">
                  <a:moveTo>
                    <a:pt x="1088" y="0"/>
                  </a:moveTo>
                  <a:lnTo>
                    <a:pt x="978" y="19"/>
                  </a:lnTo>
                  <a:lnTo>
                    <a:pt x="867" y="56"/>
                  </a:lnTo>
                  <a:lnTo>
                    <a:pt x="756" y="93"/>
                  </a:lnTo>
                  <a:lnTo>
                    <a:pt x="535" y="203"/>
                  </a:lnTo>
                  <a:lnTo>
                    <a:pt x="369" y="351"/>
                  </a:lnTo>
                  <a:lnTo>
                    <a:pt x="222" y="535"/>
                  </a:lnTo>
                  <a:lnTo>
                    <a:pt x="93" y="738"/>
                  </a:lnTo>
                  <a:lnTo>
                    <a:pt x="56" y="849"/>
                  </a:lnTo>
                  <a:lnTo>
                    <a:pt x="19" y="959"/>
                  </a:lnTo>
                  <a:lnTo>
                    <a:pt x="0" y="1070"/>
                  </a:lnTo>
                  <a:lnTo>
                    <a:pt x="0" y="1199"/>
                  </a:lnTo>
                  <a:lnTo>
                    <a:pt x="0" y="1309"/>
                  </a:lnTo>
                  <a:lnTo>
                    <a:pt x="19" y="1439"/>
                  </a:lnTo>
                  <a:lnTo>
                    <a:pt x="37" y="1549"/>
                  </a:lnTo>
                  <a:lnTo>
                    <a:pt x="74" y="1660"/>
                  </a:lnTo>
                  <a:lnTo>
                    <a:pt x="129" y="1770"/>
                  </a:lnTo>
                  <a:lnTo>
                    <a:pt x="203" y="1881"/>
                  </a:lnTo>
                  <a:lnTo>
                    <a:pt x="277" y="1973"/>
                  </a:lnTo>
                  <a:lnTo>
                    <a:pt x="351" y="2065"/>
                  </a:lnTo>
                  <a:lnTo>
                    <a:pt x="443" y="2139"/>
                  </a:lnTo>
                  <a:lnTo>
                    <a:pt x="535" y="2213"/>
                  </a:lnTo>
                  <a:lnTo>
                    <a:pt x="627" y="2287"/>
                  </a:lnTo>
                  <a:lnTo>
                    <a:pt x="738" y="2342"/>
                  </a:lnTo>
                  <a:lnTo>
                    <a:pt x="848" y="2379"/>
                  </a:lnTo>
                  <a:lnTo>
                    <a:pt x="978" y="2416"/>
                  </a:lnTo>
                  <a:lnTo>
                    <a:pt x="1088" y="2434"/>
                  </a:lnTo>
                  <a:lnTo>
                    <a:pt x="1346" y="2434"/>
                  </a:lnTo>
                  <a:lnTo>
                    <a:pt x="1457" y="2416"/>
                  </a:lnTo>
                  <a:lnTo>
                    <a:pt x="1568" y="2379"/>
                  </a:lnTo>
                  <a:lnTo>
                    <a:pt x="1678" y="2342"/>
                  </a:lnTo>
                  <a:lnTo>
                    <a:pt x="1881" y="2231"/>
                  </a:lnTo>
                  <a:lnTo>
                    <a:pt x="2065" y="2084"/>
                  </a:lnTo>
                  <a:lnTo>
                    <a:pt x="2213" y="1899"/>
                  </a:lnTo>
                  <a:lnTo>
                    <a:pt x="2324" y="1697"/>
                  </a:lnTo>
                  <a:lnTo>
                    <a:pt x="2379" y="1586"/>
                  </a:lnTo>
                  <a:lnTo>
                    <a:pt x="2397" y="1475"/>
                  </a:lnTo>
                  <a:lnTo>
                    <a:pt x="2434" y="1365"/>
                  </a:lnTo>
                  <a:lnTo>
                    <a:pt x="2434" y="1236"/>
                  </a:lnTo>
                  <a:lnTo>
                    <a:pt x="2434" y="1107"/>
                  </a:lnTo>
                  <a:lnTo>
                    <a:pt x="2416" y="996"/>
                  </a:lnTo>
                  <a:lnTo>
                    <a:pt x="2379" y="885"/>
                  </a:lnTo>
                  <a:lnTo>
                    <a:pt x="2342" y="756"/>
                  </a:lnTo>
                  <a:lnTo>
                    <a:pt x="2287" y="646"/>
                  </a:lnTo>
                  <a:lnTo>
                    <a:pt x="2231" y="553"/>
                  </a:lnTo>
                  <a:lnTo>
                    <a:pt x="2158" y="461"/>
                  </a:lnTo>
                  <a:lnTo>
                    <a:pt x="2084" y="369"/>
                  </a:lnTo>
                  <a:lnTo>
                    <a:pt x="1992" y="277"/>
                  </a:lnTo>
                  <a:lnTo>
                    <a:pt x="1899" y="203"/>
                  </a:lnTo>
                  <a:lnTo>
                    <a:pt x="1789" y="148"/>
                  </a:lnTo>
                  <a:lnTo>
                    <a:pt x="1678" y="93"/>
                  </a:lnTo>
                  <a:lnTo>
                    <a:pt x="1568" y="56"/>
                  </a:lnTo>
                  <a:lnTo>
                    <a:pt x="1457" y="1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5" name="Google Shape;1745;p8"/>
            <p:cNvSpPr/>
            <p:nvPr/>
          </p:nvSpPr>
          <p:spPr>
            <a:xfrm>
              <a:off x="4974575" y="604100"/>
              <a:ext cx="60875" cy="60875"/>
            </a:xfrm>
            <a:custGeom>
              <a:avLst/>
              <a:gdLst/>
              <a:ahLst/>
              <a:cxnLst/>
              <a:rect l="l" t="t" r="r" b="b"/>
              <a:pathLst>
                <a:path w="2435" h="2435" extrusionOk="0">
                  <a:moveTo>
                    <a:pt x="1273" y="1"/>
                  </a:moveTo>
                  <a:lnTo>
                    <a:pt x="1144" y="19"/>
                  </a:lnTo>
                  <a:lnTo>
                    <a:pt x="1034" y="19"/>
                  </a:lnTo>
                  <a:lnTo>
                    <a:pt x="904" y="56"/>
                  </a:lnTo>
                  <a:lnTo>
                    <a:pt x="794" y="93"/>
                  </a:lnTo>
                  <a:lnTo>
                    <a:pt x="683" y="130"/>
                  </a:lnTo>
                  <a:lnTo>
                    <a:pt x="591" y="204"/>
                  </a:lnTo>
                  <a:lnTo>
                    <a:pt x="480" y="259"/>
                  </a:lnTo>
                  <a:lnTo>
                    <a:pt x="407" y="333"/>
                  </a:lnTo>
                  <a:lnTo>
                    <a:pt x="314" y="425"/>
                  </a:lnTo>
                  <a:lnTo>
                    <a:pt x="241" y="517"/>
                  </a:lnTo>
                  <a:lnTo>
                    <a:pt x="167" y="628"/>
                  </a:lnTo>
                  <a:lnTo>
                    <a:pt x="112" y="720"/>
                  </a:lnTo>
                  <a:lnTo>
                    <a:pt x="75" y="831"/>
                  </a:lnTo>
                  <a:lnTo>
                    <a:pt x="38" y="960"/>
                  </a:lnTo>
                  <a:lnTo>
                    <a:pt x="19" y="1070"/>
                  </a:lnTo>
                  <a:lnTo>
                    <a:pt x="1" y="1199"/>
                  </a:lnTo>
                  <a:lnTo>
                    <a:pt x="19" y="1328"/>
                  </a:lnTo>
                  <a:lnTo>
                    <a:pt x="19" y="1439"/>
                  </a:lnTo>
                  <a:lnTo>
                    <a:pt x="56" y="1550"/>
                  </a:lnTo>
                  <a:lnTo>
                    <a:pt x="93" y="1660"/>
                  </a:lnTo>
                  <a:lnTo>
                    <a:pt x="204" y="1863"/>
                  </a:lnTo>
                  <a:lnTo>
                    <a:pt x="333" y="2048"/>
                  </a:lnTo>
                  <a:lnTo>
                    <a:pt x="517" y="2195"/>
                  </a:lnTo>
                  <a:lnTo>
                    <a:pt x="720" y="2324"/>
                  </a:lnTo>
                  <a:lnTo>
                    <a:pt x="812" y="2361"/>
                  </a:lnTo>
                  <a:lnTo>
                    <a:pt x="941" y="2398"/>
                  </a:lnTo>
                  <a:lnTo>
                    <a:pt x="1052" y="2416"/>
                  </a:lnTo>
                  <a:lnTo>
                    <a:pt x="1163" y="2435"/>
                  </a:lnTo>
                  <a:lnTo>
                    <a:pt x="1292" y="2435"/>
                  </a:lnTo>
                  <a:lnTo>
                    <a:pt x="1421" y="2416"/>
                  </a:lnTo>
                  <a:lnTo>
                    <a:pt x="1531" y="2398"/>
                  </a:lnTo>
                  <a:lnTo>
                    <a:pt x="1642" y="2361"/>
                  </a:lnTo>
                  <a:lnTo>
                    <a:pt x="1753" y="2306"/>
                  </a:lnTo>
                  <a:lnTo>
                    <a:pt x="1863" y="2250"/>
                  </a:lnTo>
                  <a:lnTo>
                    <a:pt x="1955" y="2177"/>
                  </a:lnTo>
                  <a:lnTo>
                    <a:pt x="2048" y="2103"/>
                  </a:lnTo>
                  <a:lnTo>
                    <a:pt x="2121" y="2011"/>
                  </a:lnTo>
                  <a:lnTo>
                    <a:pt x="2195" y="1918"/>
                  </a:lnTo>
                  <a:lnTo>
                    <a:pt x="2269" y="1826"/>
                  </a:lnTo>
                  <a:lnTo>
                    <a:pt x="2324" y="1716"/>
                  </a:lnTo>
                  <a:lnTo>
                    <a:pt x="2379" y="1605"/>
                  </a:lnTo>
                  <a:lnTo>
                    <a:pt x="2398" y="1494"/>
                  </a:lnTo>
                  <a:lnTo>
                    <a:pt x="2435" y="1365"/>
                  </a:lnTo>
                  <a:lnTo>
                    <a:pt x="2435" y="1255"/>
                  </a:lnTo>
                  <a:lnTo>
                    <a:pt x="2435" y="1126"/>
                  </a:lnTo>
                  <a:lnTo>
                    <a:pt x="2416" y="1015"/>
                  </a:lnTo>
                  <a:lnTo>
                    <a:pt x="2398" y="904"/>
                  </a:lnTo>
                  <a:lnTo>
                    <a:pt x="2361" y="794"/>
                  </a:lnTo>
                  <a:lnTo>
                    <a:pt x="2250" y="591"/>
                  </a:lnTo>
                  <a:lnTo>
                    <a:pt x="2103" y="407"/>
                  </a:lnTo>
                  <a:lnTo>
                    <a:pt x="1937" y="241"/>
                  </a:lnTo>
                  <a:lnTo>
                    <a:pt x="1734" y="130"/>
                  </a:lnTo>
                  <a:lnTo>
                    <a:pt x="1624" y="75"/>
                  </a:lnTo>
                  <a:lnTo>
                    <a:pt x="1513" y="38"/>
                  </a:lnTo>
                  <a:lnTo>
                    <a:pt x="1402"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6" name="Google Shape;1746;p8"/>
            <p:cNvSpPr/>
            <p:nvPr/>
          </p:nvSpPr>
          <p:spPr>
            <a:xfrm>
              <a:off x="5365925" y="1166475"/>
              <a:ext cx="60425" cy="60875"/>
            </a:xfrm>
            <a:custGeom>
              <a:avLst/>
              <a:gdLst/>
              <a:ahLst/>
              <a:cxnLst/>
              <a:rect l="l" t="t" r="r" b="b"/>
              <a:pathLst>
                <a:path w="2417" h="2435" extrusionOk="0">
                  <a:moveTo>
                    <a:pt x="1107" y="1"/>
                  </a:moveTo>
                  <a:lnTo>
                    <a:pt x="997" y="19"/>
                  </a:lnTo>
                  <a:lnTo>
                    <a:pt x="868" y="56"/>
                  </a:lnTo>
                  <a:lnTo>
                    <a:pt x="757" y="93"/>
                  </a:lnTo>
                  <a:lnTo>
                    <a:pt x="646" y="148"/>
                  </a:lnTo>
                  <a:lnTo>
                    <a:pt x="554" y="203"/>
                  </a:lnTo>
                  <a:lnTo>
                    <a:pt x="462" y="277"/>
                  </a:lnTo>
                  <a:lnTo>
                    <a:pt x="370" y="351"/>
                  </a:lnTo>
                  <a:lnTo>
                    <a:pt x="278" y="443"/>
                  </a:lnTo>
                  <a:lnTo>
                    <a:pt x="204" y="535"/>
                  </a:lnTo>
                  <a:lnTo>
                    <a:pt x="148" y="627"/>
                  </a:lnTo>
                  <a:lnTo>
                    <a:pt x="93" y="738"/>
                  </a:lnTo>
                  <a:lnTo>
                    <a:pt x="56" y="849"/>
                  </a:lnTo>
                  <a:lnTo>
                    <a:pt x="19" y="978"/>
                  </a:lnTo>
                  <a:lnTo>
                    <a:pt x="1" y="1088"/>
                  </a:lnTo>
                  <a:lnTo>
                    <a:pt x="1" y="1217"/>
                  </a:lnTo>
                  <a:lnTo>
                    <a:pt x="1" y="1328"/>
                  </a:lnTo>
                  <a:lnTo>
                    <a:pt x="19" y="1457"/>
                  </a:lnTo>
                  <a:lnTo>
                    <a:pt x="38" y="1568"/>
                  </a:lnTo>
                  <a:lnTo>
                    <a:pt x="93" y="1678"/>
                  </a:lnTo>
                  <a:lnTo>
                    <a:pt x="204" y="1881"/>
                  </a:lnTo>
                  <a:lnTo>
                    <a:pt x="351" y="2066"/>
                  </a:lnTo>
                  <a:lnTo>
                    <a:pt x="517" y="2213"/>
                  </a:lnTo>
                  <a:lnTo>
                    <a:pt x="720" y="2324"/>
                  </a:lnTo>
                  <a:lnTo>
                    <a:pt x="831" y="2361"/>
                  </a:lnTo>
                  <a:lnTo>
                    <a:pt x="941" y="2397"/>
                  </a:lnTo>
                  <a:lnTo>
                    <a:pt x="1052" y="2416"/>
                  </a:lnTo>
                  <a:lnTo>
                    <a:pt x="1181" y="2434"/>
                  </a:lnTo>
                  <a:lnTo>
                    <a:pt x="1292" y="2434"/>
                  </a:lnTo>
                  <a:lnTo>
                    <a:pt x="1421" y="2416"/>
                  </a:lnTo>
                  <a:lnTo>
                    <a:pt x="1531" y="2379"/>
                  </a:lnTo>
                  <a:lnTo>
                    <a:pt x="1660" y="2342"/>
                  </a:lnTo>
                  <a:lnTo>
                    <a:pt x="1753" y="2287"/>
                  </a:lnTo>
                  <a:lnTo>
                    <a:pt x="1863" y="2232"/>
                  </a:lnTo>
                  <a:lnTo>
                    <a:pt x="1955" y="2158"/>
                  </a:lnTo>
                  <a:lnTo>
                    <a:pt x="2048" y="2084"/>
                  </a:lnTo>
                  <a:lnTo>
                    <a:pt x="2121" y="1992"/>
                  </a:lnTo>
                  <a:lnTo>
                    <a:pt x="2195" y="1900"/>
                  </a:lnTo>
                  <a:lnTo>
                    <a:pt x="2269" y="1789"/>
                  </a:lnTo>
                  <a:lnTo>
                    <a:pt x="2324" y="1697"/>
                  </a:lnTo>
                  <a:lnTo>
                    <a:pt x="2361" y="1586"/>
                  </a:lnTo>
                  <a:lnTo>
                    <a:pt x="2398" y="1457"/>
                  </a:lnTo>
                  <a:lnTo>
                    <a:pt x="2416" y="1346"/>
                  </a:lnTo>
                  <a:lnTo>
                    <a:pt x="2416" y="1217"/>
                  </a:lnTo>
                  <a:lnTo>
                    <a:pt x="2416" y="1107"/>
                  </a:lnTo>
                  <a:lnTo>
                    <a:pt x="2398" y="978"/>
                  </a:lnTo>
                  <a:lnTo>
                    <a:pt x="2361" y="867"/>
                  </a:lnTo>
                  <a:lnTo>
                    <a:pt x="2324" y="756"/>
                  </a:lnTo>
                  <a:lnTo>
                    <a:pt x="2214" y="554"/>
                  </a:lnTo>
                  <a:lnTo>
                    <a:pt x="2066" y="369"/>
                  </a:lnTo>
                  <a:lnTo>
                    <a:pt x="1900" y="222"/>
                  </a:lnTo>
                  <a:lnTo>
                    <a:pt x="1697" y="111"/>
                  </a:lnTo>
                  <a:lnTo>
                    <a:pt x="1587" y="74"/>
                  </a:lnTo>
                  <a:lnTo>
                    <a:pt x="1476" y="37"/>
                  </a:lnTo>
                  <a:lnTo>
                    <a:pt x="1347" y="19"/>
                  </a:lnTo>
                  <a:lnTo>
                    <a:pt x="12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7" name="Google Shape;1747;p8"/>
            <p:cNvSpPr/>
            <p:nvPr/>
          </p:nvSpPr>
          <p:spPr>
            <a:xfrm>
              <a:off x="5657250" y="1380825"/>
              <a:ext cx="59950" cy="59950"/>
            </a:xfrm>
            <a:custGeom>
              <a:avLst/>
              <a:gdLst/>
              <a:ahLst/>
              <a:cxnLst/>
              <a:rect l="l" t="t" r="r" b="b"/>
              <a:pathLst>
                <a:path w="2398" h="2398" extrusionOk="0">
                  <a:moveTo>
                    <a:pt x="1181" y="0"/>
                  </a:moveTo>
                  <a:lnTo>
                    <a:pt x="1052" y="19"/>
                  </a:lnTo>
                  <a:lnTo>
                    <a:pt x="941" y="37"/>
                  </a:lnTo>
                  <a:lnTo>
                    <a:pt x="831" y="74"/>
                  </a:lnTo>
                  <a:lnTo>
                    <a:pt x="720" y="111"/>
                  </a:lnTo>
                  <a:lnTo>
                    <a:pt x="609" y="166"/>
                  </a:lnTo>
                  <a:lnTo>
                    <a:pt x="517" y="222"/>
                  </a:lnTo>
                  <a:lnTo>
                    <a:pt x="333" y="369"/>
                  </a:lnTo>
                  <a:lnTo>
                    <a:pt x="204" y="553"/>
                  </a:lnTo>
                  <a:lnTo>
                    <a:pt x="130" y="646"/>
                  </a:lnTo>
                  <a:lnTo>
                    <a:pt x="93" y="756"/>
                  </a:lnTo>
                  <a:lnTo>
                    <a:pt x="56" y="867"/>
                  </a:lnTo>
                  <a:lnTo>
                    <a:pt x="19" y="977"/>
                  </a:lnTo>
                  <a:lnTo>
                    <a:pt x="1" y="1088"/>
                  </a:lnTo>
                  <a:lnTo>
                    <a:pt x="1" y="1217"/>
                  </a:lnTo>
                  <a:lnTo>
                    <a:pt x="1" y="1346"/>
                  </a:lnTo>
                  <a:lnTo>
                    <a:pt x="19" y="1457"/>
                  </a:lnTo>
                  <a:lnTo>
                    <a:pt x="56" y="1568"/>
                  </a:lnTo>
                  <a:lnTo>
                    <a:pt x="93" y="1678"/>
                  </a:lnTo>
                  <a:lnTo>
                    <a:pt x="148" y="1789"/>
                  </a:lnTo>
                  <a:lnTo>
                    <a:pt x="222" y="1881"/>
                  </a:lnTo>
                  <a:lnTo>
                    <a:pt x="370" y="2065"/>
                  </a:lnTo>
                  <a:lnTo>
                    <a:pt x="536" y="2213"/>
                  </a:lnTo>
                  <a:lnTo>
                    <a:pt x="646" y="2268"/>
                  </a:lnTo>
                  <a:lnTo>
                    <a:pt x="738" y="2305"/>
                  </a:lnTo>
                  <a:lnTo>
                    <a:pt x="849" y="2360"/>
                  </a:lnTo>
                  <a:lnTo>
                    <a:pt x="978" y="2379"/>
                  </a:lnTo>
                  <a:lnTo>
                    <a:pt x="1089" y="2397"/>
                  </a:lnTo>
                  <a:lnTo>
                    <a:pt x="1328" y="2397"/>
                  </a:lnTo>
                  <a:lnTo>
                    <a:pt x="1457" y="2379"/>
                  </a:lnTo>
                  <a:lnTo>
                    <a:pt x="1568" y="2342"/>
                  </a:lnTo>
                  <a:lnTo>
                    <a:pt x="1679" y="2305"/>
                  </a:lnTo>
                  <a:lnTo>
                    <a:pt x="1771" y="2250"/>
                  </a:lnTo>
                  <a:lnTo>
                    <a:pt x="1882" y="2194"/>
                  </a:lnTo>
                  <a:lnTo>
                    <a:pt x="2047" y="2047"/>
                  </a:lnTo>
                  <a:lnTo>
                    <a:pt x="2195" y="1863"/>
                  </a:lnTo>
                  <a:lnTo>
                    <a:pt x="2250" y="1770"/>
                  </a:lnTo>
                  <a:lnTo>
                    <a:pt x="2306" y="1660"/>
                  </a:lnTo>
                  <a:lnTo>
                    <a:pt x="2342" y="1549"/>
                  </a:lnTo>
                  <a:lnTo>
                    <a:pt x="2379" y="1438"/>
                  </a:lnTo>
                  <a:lnTo>
                    <a:pt x="2398" y="1309"/>
                  </a:lnTo>
                  <a:lnTo>
                    <a:pt x="2398" y="1199"/>
                  </a:lnTo>
                  <a:lnTo>
                    <a:pt x="2379" y="1070"/>
                  </a:lnTo>
                  <a:lnTo>
                    <a:pt x="2361" y="941"/>
                  </a:lnTo>
                  <a:lnTo>
                    <a:pt x="2342" y="830"/>
                  </a:lnTo>
                  <a:lnTo>
                    <a:pt x="2287" y="719"/>
                  </a:lnTo>
                  <a:lnTo>
                    <a:pt x="2250" y="627"/>
                  </a:lnTo>
                  <a:lnTo>
                    <a:pt x="2177" y="517"/>
                  </a:lnTo>
                  <a:lnTo>
                    <a:pt x="2029" y="351"/>
                  </a:lnTo>
                  <a:lnTo>
                    <a:pt x="1863"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8" name="Google Shape;1748;p8"/>
            <p:cNvSpPr/>
            <p:nvPr/>
          </p:nvSpPr>
          <p:spPr>
            <a:xfrm>
              <a:off x="5223975" y="1059075"/>
              <a:ext cx="58550" cy="58575"/>
            </a:xfrm>
            <a:custGeom>
              <a:avLst/>
              <a:gdLst/>
              <a:ahLst/>
              <a:cxnLst/>
              <a:rect l="l" t="t" r="r" b="b"/>
              <a:pathLst>
                <a:path w="2342" h="2343" extrusionOk="0">
                  <a:moveTo>
                    <a:pt x="1069" y="0"/>
                  </a:moveTo>
                  <a:lnTo>
                    <a:pt x="940" y="19"/>
                  </a:lnTo>
                  <a:lnTo>
                    <a:pt x="830" y="56"/>
                  </a:lnTo>
                  <a:lnTo>
                    <a:pt x="719" y="93"/>
                  </a:lnTo>
                  <a:lnTo>
                    <a:pt x="608" y="129"/>
                  </a:lnTo>
                  <a:lnTo>
                    <a:pt x="516" y="203"/>
                  </a:lnTo>
                  <a:lnTo>
                    <a:pt x="424" y="259"/>
                  </a:lnTo>
                  <a:lnTo>
                    <a:pt x="332" y="332"/>
                  </a:lnTo>
                  <a:lnTo>
                    <a:pt x="258" y="424"/>
                  </a:lnTo>
                  <a:lnTo>
                    <a:pt x="203" y="517"/>
                  </a:lnTo>
                  <a:lnTo>
                    <a:pt x="148" y="609"/>
                  </a:lnTo>
                  <a:lnTo>
                    <a:pt x="92" y="720"/>
                  </a:lnTo>
                  <a:lnTo>
                    <a:pt x="55" y="830"/>
                  </a:lnTo>
                  <a:lnTo>
                    <a:pt x="18" y="941"/>
                  </a:lnTo>
                  <a:lnTo>
                    <a:pt x="18" y="1070"/>
                  </a:lnTo>
                  <a:lnTo>
                    <a:pt x="0" y="1180"/>
                  </a:lnTo>
                  <a:lnTo>
                    <a:pt x="18" y="1310"/>
                  </a:lnTo>
                  <a:lnTo>
                    <a:pt x="37" y="1439"/>
                  </a:lnTo>
                  <a:lnTo>
                    <a:pt x="55" y="1549"/>
                  </a:lnTo>
                  <a:lnTo>
                    <a:pt x="111" y="1660"/>
                  </a:lnTo>
                  <a:lnTo>
                    <a:pt x="148" y="1770"/>
                  </a:lnTo>
                  <a:lnTo>
                    <a:pt x="221" y="1863"/>
                  </a:lnTo>
                  <a:lnTo>
                    <a:pt x="277" y="1955"/>
                  </a:lnTo>
                  <a:lnTo>
                    <a:pt x="369" y="2029"/>
                  </a:lnTo>
                  <a:lnTo>
                    <a:pt x="443" y="2102"/>
                  </a:lnTo>
                  <a:lnTo>
                    <a:pt x="535" y="2176"/>
                  </a:lnTo>
                  <a:lnTo>
                    <a:pt x="645" y="2231"/>
                  </a:lnTo>
                  <a:lnTo>
                    <a:pt x="738" y="2268"/>
                  </a:lnTo>
                  <a:lnTo>
                    <a:pt x="848" y="2305"/>
                  </a:lnTo>
                  <a:lnTo>
                    <a:pt x="977" y="2324"/>
                  </a:lnTo>
                  <a:lnTo>
                    <a:pt x="1088" y="2342"/>
                  </a:lnTo>
                  <a:lnTo>
                    <a:pt x="1346" y="2342"/>
                  </a:lnTo>
                  <a:lnTo>
                    <a:pt x="1457" y="2324"/>
                  </a:lnTo>
                  <a:lnTo>
                    <a:pt x="1567" y="2287"/>
                  </a:lnTo>
                  <a:lnTo>
                    <a:pt x="1678" y="2250"/>
                  </a:lnTo>
                  <a:lnTo>
                    <a:pt x="1862" y="2139"/>
                  </a:lnTo>
                  <a:lnTo>
                    <a:pt x="2028" y="1992"/>
                  </a:lnTo>
                  <a:lnTo>
                    <a:pt x="2176" y="1826"/>
                  </a:lnTo>
                  <a:lnTo>
                    <a:pt x="2268" y="1623"/>
                  </a:lnTo>
                  <a:lnTo>
                    <a:pt x="2305" y="1512"/>
                  </a:lnTo>
                  <a:lnTo>
                    <a:pt x="2323" y="1402"/>
                  </a:lnTo>
                  <a:lnTo>
                    <a:pt x="2342" y="1291"/>
                  </a:lnTo>
                  <a:lnTo>
                    <a:pt x="2342" y="1162"/>
                  </a:lnTo>
                  <a:lnTo>
                    <a:pt x="2342" y="1033"/>
                  </a:lnTo>
                  <a:lnTo>
                    <a:pt x="2323" y="922"/>
                  </a:lnTo>
                  <a:lnTo>
                    <a:pt x="2305" y="812"/>
                  </a:lnTo>
                  <a:lnTo>
                    <a:pt x="2249" y="701"/>
                  </a:lnTo>
                  <a:lnTo>
                    <a:pt x="2157" y="517"/>
                  </a:lnTo>
                  <a:lnTo>
                    <a:pt x="2010" y="332"/>
                  </a:lnTo>
                  <a:lnTo>
                    <a:pt x="1844" y="203"/>
                  </a:lnTo>
                  <a:lnTo>
                    <a:pt x="1641" y="93"/>
                  </a:lnTo>
                  <a:lnTo>
                    <a:pt x="1549" y="56"/>
                  </a:lnTo>
                  <a:lnTo>
                    <a:pt x="1420" y="19"/>
                  </a:lnTo>
                  <a:lnTo>
                    <a:pt x="1309" y="19"/>
                  </a:lnTo>
                  <a:lnTo>
                    <a:pt x="11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9" name="Google Shape;1749;p8"/>
            <p:cNvSpPr/>
            <p:nvPr/>
          </p:nvSpPr>
          <p:spPr>
            <a:xfrm>
              <a:off x="5027125" y="779725"/>
              <a:ext cx="58575" cy="58125"/>
            </a:xfrm>
            <a:custGeom>
              <a:avLst/>
              <a:gdLst/>
              <a:ahLst/>
              <a:cxnLst/>
              <a:rect l="l" t="t" r="r" b="b"/>
              <a:pathLst>
                <a:path w="2343" h="2325" extrusionOk="0">
                  <a:moveTo>
                    <a:pt x="1089" y="1"/>
                  </a:moveTo>
                  <a:lnTo>
                    <a:pt x="978" y="19"/>
                  </a:lnTo>
                  <a:lnTo>
                    <a:pt x="849" y="38"/>
                  </a:lnTo>
                  <a:lnTo>
                    <a:pt x="738" y="75"/>
                  </a:lnTo>
                  <a:lnTo>
                    <a:pt x="646" y="112"/>
                  </a:lnTo>
                  <a:lnTo>
                    <a:pt x="536" y="167"/>
                  </a:lnTo>
                  <a:lnTo>
                    <a:pt x="443" y="241"/>
                  </a:lnTo>
                  <a:lnTo>
                    <a:pt x="370" y="314"/>
                  </a:lnTo>
                  <a:lnTo>
                    <a:pt x="277" y="388"/>
                  </a:lnTo>
                  <a:lnTo>
                    <a:pt x="222" y="480"/>
                  </a:lnTo>
                  <a:lnTo>
                    <a:pt x="148" y="572"/>
                  </a:lnTo>
                  <a:lnTo>
                    <a:pt x="112" y="683"/>
                  </a:lnTo>
                  <a:lnTo>
                    <a:pt x="56" y="794"/>
                  </a:lnTo>
                  <a:lnTo>
                    <a:pt x="38" y="904"/>
                  </a:lnTo>
                  <a:lnTo>
                    <a:pt x="19" y="1015"/>
                  </a:lnTo>
                  <a:lnTo>
                    <a:pt x="1" y="1144"/>
                  </a:lnTo>
                  <a:lnTo>
                    <a:pt x="19" y="1273"/>
                  </a:lnTo>
                  <a:lnTo>
                    <a:pt x="19" y="1384"/>
                  </a:lnTo>
                  <a:lnTo>
                    <a:pt x="56" y="1494"/>
                  </a:lnTo>
                  <a:lnTo>
                    <a:pt x="93" y="1605"/>
                  </a:lnTo>
                  <a:lnTo>
                    <a:pt x="185" y="1808"/>
                  </a:lnTo>
                  <a:lnTo>
                    <a:pt x="333" y="1974"/>
                  </a:lnTo>
                  <a:lnTo>
                    <a:pt x="480" y="2121"/>
                  </a:lnTo>
                  <a:lnTo>
                    <a:pt x="683" y="2232"/>
                  </a:lnTo>
                  <a:lnTo>
                    <a:pt x="794" y="2269"/>
                  </a:lnTo>
                  <a:lnTo>
                    <a:pt x="904" y="2306"/>
                  </a:lnTo>
                  <a:lnTo>
                    <a:pt x="1015" y="2324"/>
                  </a:lnTo>
                  <a:lnTo>
                    <a:pt x="1255" y="2324"/>
                  </a:lnTo>
                  <a:lnTo>
                    <a:pt x="1384" y="2306"/>
                  </a:lnTo>
                  <a:lnTo>
                    <a:pt x="1494" y="2287"/>
                  </a:lnTo>
                  <a:lnTo>
                    <a:pt x="1605" y="2250"/>
                  </a:lnTo>
                  <a:lnTo>
                    <a:pt x="1716" y="2213"/>
                  </a:lnTo>
                  <a:lnTo>
                    <a:pt x="1808" y="2158"/>
                  </a:lnTo>
                  <a:lnTo>
                    <a:pt x="1900" y="2084"/>
                  </a:lnTo>
                  <a:lnTo>
                    <a:pt x="1992" y="2011"/>
                  </a:lnTo>
                  <a:lnTo>
                    <a:pt x="2066" y="1937"/>
                  </a:lnTo>
                  <a:lnTo>
                    <a:pt x="2140" y="1845"/>
                  </a:lnTo>
                  <a:lnTo>
                    <a:pt x="2195" y="1752"/>
                  </a:lnTo>
                  <a:lnTo>
                    <a:pt x="2250" y="1642"/>
                  </a:lnTo>
                  <a:lnTo>
                    <a:pt x="2287" y="1531"/>
                  </a:lnTo>
                  <a:lnTo>
                    <a:pt x="2324" y="1421"/>
                  </a:lnTo>
                  <a:lnTo>
                    <a:pt x="2343" y="1310"/>
                  </a:lnTo>
                  <a:lnTo>
                    <a:pt x="2343" y="1181"/>
                  </a:lnTo>
                  <a:lnTo>
                    <a:pt x="2343" y="1052"/>
                  </a:lnTo>
                  <a:lnTo>
                    <a:pt x="2324" y="941"/>
                  </a:lnTo>
                  <a:lnTo>
                    <a:pt x="2287" y="831"/>
                  </a:lnTo>
                  <a:lnTo>
                    <a:pt x="2269" y="720"/>
                  </a:lnTo>
                  <a:lnTo>
                    <a:pt x="2158" y="517"/>
                  </a:lnTo>
                  <a:lnTo>
                    <a:pt x="2029" y="351"/>
                  </a:lnTo>
                  <a:lnTo>
                    <a:pt x="1863" y="204"/>
                  </a:lnTo>
                  <a:lnTo>
                    <a:pt x="1660" y="93"/>
                  </a:lnTo>
                  <a:lnTo>
                    <a:pt x="1568" y="56"/>
                  </a:lnTo>
                  <a:lnTo>
                    <a:pt x="1458"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0" name="Google Shape;1750;p8"/>
            <p:cNvSpPr/>
            <p:nvPr/>
          </p:nvSpPr>
          <p:spPr>
            <a:xfrm>
              <a:off x="4859350" y="340450"/>
              <a:ext cx="57650" cy="57650"/>
            </a:xfrm>
            <a:custGeom>
              <a:avLst/>
              <a:gdLst/>
              <a:ahLst/>
              <a:cxnLst/>
              <a:rect l="l" t="t" r="r" b="b"/>
              <a:pathLst>
                <a:path w="2306" h="2306" extrusionOk="0">
                  <a:moveTo>
                    <a:pt x="1051" y="0"/>
                  </a:moveTo>
                  <a:lnTo>
                    <a:pt x="941" y="19"/>
                  </a:lnTo>
                  <a:lnTo>
                    <a:pt x="830" y="37"/>
                  </a:lnTo>
                  <a:lnTo>
                    <a:pt x="720" y="74"/>
                  </a:lnTo>
                  <a:lnTo>
                    <a:pt x="517" y="166"/>
                  </a:lnTo>
                  <a:lnTo>
                    <a:pt x="351" y="314"/>
                  </a:lnTo>
                  <a:lnTo>
                    <a:pt x="203" y="480"/>
                  </a:lnTo>
                  <a:lnTo>
                    <a:pt x="93" y="664"/>
                  </a:lnTo>
                  <a:lnTo>
                    <a:pt x="56" y="775"/>
                  </a:lnTo>
                  <a:lnTo>
                    <a:pt x="19" y="885"/>
                  </a:lnTo>
                  <a:lnTo>
                    <a:pt x="0" y="996"/>
                  </a:lnTo>
                  <a:lnTo>
                    <a:pt x="0" y="1107"/>
                  </a:lnTo>
                  <a:lnTo>
                    <a:pt x="0" y="1236"/>
                  </a:lnTo>
                  <a:lnTo>
                    <a:pt x="19" y="1365"/>
                  </a:lnTo>
                  <a:lnTo>
                    <a:pt x="37" y="1475"/>
                  </a:lnTo>
                  <a:lnTo>
                    <a:pt x="74" y="1586"/>
                  </a:lnTo>
                  <a:lnTo>
                    <a:pt x="111" y="1697"/>
                  </a:lnTo>
                  <a:lnTo>
                    <a:pt x="166" y="1789"/>
                  </a:lnTo>
                  <a:lnTo>
                    <a:pt x="240" y="1881"/>
                  </a:lnTo>
                  <a:lnTo>
                    <a:pt x="314" y="1973"/>
                  </a:lnTo>
                  <a:lnTo>
                    <a:pt x="388" y="2047"/>
                  </a:lnTo>
                  <a:lnTo>
                    <a:pt x="480" y="2102"/>
                  </a:lnTo>
                  <a:lnTo>
                    <a:pt x="572" y="2176"/>
                  </a:lnTo>
                  <a:lnTo>
                    <a:pt x="683" y="2213"/>
                  </a:lnTo>
                  <a:lnTo>
                    <a:pt x="793" y="2250"/>
                  </a:lnTo>
                  <a:lnTo>
                    <a:pt x="904" y="2287"/>
                  </a:lnTo>
                  <a:lnTo>
                    <a:pt x="1033" y="2305"/>
                  </a:lnTo>
                  <a:lnTo>
                    <a:pt x="1273" y="2305"/>
                  </a:lnTo>
                  <a:lnTo>
                    <a:pt x="1383" y="2287"/>
                  </a:lnTo>
                  <a:lnTo>
                    <a:pt x="1494" y="2268"/>
                  </a:lnTo>
                  <a:lnTo>
                    <a:pt x="1605" y="2231"/>
                  </a:lnTo>
                  <a:lnTo>
                    <a:pt x="1807" y="2121"/>
                  </a:lnTo>
                  <a:lnTo>
                    <a:pt x="1973" y="1973"/>
                  </a:lnTo>
                  <a:lnTo>
                    <a:pt x="2102" y="1807"/>
                  </a:lnTo>
                  <a:lnTo>
                    <a:pt x="2213" y="1623"/>
                  </a:lnTo>
                  <a:lnTo>
                    <a:pt x="2250" y="1512"/>
                  </a:lnTo>
                  <a:lnTo>
                    <a:pt x="2287" y="1402"/>
                  </a:lnTo>
                  <a:lnTo>
                    <a:pt x="2305" y="1291"/>
                  </a:lnTo>
                  <a:lnTo>
                    <a:pt x="2305" y="1162"/>
                  </a:lnTo>
                  <a:lnTo>
                    <a:pt x="2305" y="1051"/>
                  </a:lnTo>
                  <a:lnTo>
                    <a:pt x="2287" y="922"/>
                  </a:lnTo>
                  <a:lnTo>
                    <a:pt x="2268" y="812"/>
                  </a:lnTo>
                  <a:lnTo>
                    <a:pt x="2231" y="701"/>
                  </a:lnTo>
                  <a:lnTo>
                    <a:pt x="2121" y="517"/>
                  </a:lnTo>
                  <a:lnTo>
                    <a:pt x="1992" y="332"/>
                  </a:lnTo>
                  <a:lnTo>
                    <a:pt x="1826" y="203"/>
                  </a:lnTo>
                  <a:lnTo>
                    <a:pt x="1623" y="92"/>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1" name="Google Shape;1751;p8"/>
            <p:cNvSpPr/>
            <p:nvPr/>
          </p:nvSpPr>
          <p:spPr>
            <a:xfrm>
              <a:off x="5158500" y="967800"/>
              <a:ext cx="58575" cy="59025"/>
            </a:xfrm>
            <a:custGeom>
              <a:avLst/>
              <a:gdLst/>
              <a:ahLst/>
              <a:cxnLst/>
              <a:rect l="l" t="t" r="r" b="b"/>
              <a:pathLst>
                <a:path w="2343" h="2361" extrusionOk="0">
                  <a:moveTo>
                    <a:pt x="1052" y="1"/>
                  </a:moveTo>
                  <a:lnTo>
                    <a:pt x="923" y="19"/>
                  </a:lnTo>
                  <a:lnTo>
                    <a:pt x="812" y="38"/>
                  </a:lnTo>
                  <a:lnTo>
                    <a:pt x="701" y="93"/>
                  </a:lnTo>
                  <a:lnTo>
                    <a:pt x="609" y="130"/>
                  </a:lnTo>
                  <a:lnTo>
                    <a:pt x="499" y="185"/>
                  </a:lnTo>
                  <a:lnTo>
                    <a:pt x="406" y="259"/>
                  </a:lnTo>
                  <a:lnTo>
                    <a:pt x="333" y="333"/>
                  </a:lnTo>
                  <a:lnTo>
                    <a:pt x="259" y="425"/>
                  </a:lnTo>
                  <a:lnTo>
                    <a:pt x="185" y="517"/>
                  </a:lnTo>
                  <a:lnTo>
                    <a:pt x="130" y="609"/>
                  </a:lnTo>
                  <a:lnTo>
                    <a:pt x="75" y="720"/>
                  </a:lnTo>
                  <a:lnTo>
                    <a:pt x="38" y="830"/>
                  </a:lnTo>
                  <a:lnTo>
                    <a:pt x="19" y="941"/>
                  </a:lnTo>
                  <a:lnTo>
                    <a:pt x="1" y="1052"/>
                  </a:lnTo>
                  <a:lnTo>
                    <a:pt x="1" y="1181"/>
                  </a:lnTo>
                  <a:lnTo>
                    <a:pt x="1" y="1310"/>
                  </a:lnTo>
                  <a:lnTo>
                    <a:pt x="19" y="1420"/>
                  </a:lnTo>
                  <a:lnTo>
                    <a:pt x="38" y="1531"/>
                  </a:lnTo>
                  <a:lnTo>
                    <a:pt x="75" y="1642"/>
                  </a:lnTo>
                  <a:lnTo>
                    <a:pt x="185" y="1826"/>
                  </a:lnTo>
                  <a:lnTo>
                    <a:pt x="333" y="2010"/>
                  </a:lnTo>
                  <a:lnTo>
                    <a:pt x="499" y="2139"/>
                  </a:lnTo>
                  <a:lnTo>
                    <a:pt x="683" y="2250"/>
                  </a:lnTo>
                  <a:lnTo>
                    <a:pt x="794" y="2287"/>
                  </a:lnTo>
                  <a:lnTo>
                    <a:pt x="904" y="2324"/>
                  </a:lnTo>
                  <a:lnTo>
                    <a:pt x="1015" y="2342"/>
                  </a:lnTo>
                  <a:lnTo>
                    <a:pt x="1144" y="2361"/>
                  </a:lnTo>
                  <a:lnTo>
                    <a:pt x="1255" y="2342"/>
                  </a:lnTo>
                  <a:lnTo>
                    <a:pt x="1384" y="2342"/>
                  </a:lnTo>
                  <a:lnTo>
                    <a:pt x="1494" y="2305"/>
                  </a:lnTo>
                  <a:lnTo>
                    <a:pt x="1605" y="2269"/>
                  </a:lnTo>
                  <a:lnTo>
                    <a:pt x="1716" y="2232"/>
                  </a:lnTo>
                  <a:lnTo>
                    <a:pt x="1808" y="2176"/>
                  </a:lnTo>
                  <a:lnTo>
                    <a:pt x="1900" y="2103"/>
                  </a:lnTo>
                  <a:lnTo>
                    <a:pt x="1992" y="2029"/>
                  </a:lnTo>
                  <a:lnTo>
                    <a:pt x="2066" y="1955"/>
                  </a:lnTo>
                  <a:lnTo>
                    <a:pt x="2140" y="1863"/>
                  </a:lnTo>
                  <a:lnTo>
                    <a:pt x="2195" y="1752"/>
                  </a:lnTo>
                  <a:lnTo>
                    <a:pt x="2250" y="1660"/>
                  </a:lnTo>
                  <a:lnTo>
                    <a:pt x="2287" y="1549"/>
                  </a:lnTo>
                  <a:lnTo>
                    <a:pt x="2324" y="1439"/>
                  </a:lnTo>
                  <a:lnTo>
                    <a:pt x="2342" y="1310"/>
                  </a:lnTo>
                  <a:lnTo>
                    <a:pt x="2342" y="1199"/>
                  </a:lnTo>
                  <a:lnTo>
                    <a:pt x="2342" y="1070"/>
                  </a:lnTo>
                  <a:lnTo>
                    <a:pt x="2324" y="941"/>
                  </a:lnTo>
                  <a:lnTo>
                    <a:pt x="2306" y="830"/>
                  </a:lnTo>
                  <a:lnTo>
                    <a:pt x="2269" y="720"/>
                  </a:lnTo>
                  <a:lnTo>
                    <a:pt x="2213" y="609"/>
                  </a:lnTo>
                  <a:lnTo>
                    <a:pt x="2158" y="517"/>
                  </a:lnTo>
                  <a:lnTo>
                    <a:pt x="2084" y="425"/>
                  </a:lnTo>
                  <a:lnTo>
                    <a:pt x="2011" y="333"/>
                  </a:lnTo>
                  <a:lnTo>
                    <a:pt x="1937" y="259"/>
                  </a:lnTo>
                  <a:lnTo>
                    <a:pt x="1845" y="203"/>
                  </a:lnTo>
                  <a:lnTo>
                    <a:pt x="1752" y="130"/>
                  </a:lnTo>
                  <a:lnTo>
                    <a:pt x="1642" y="93"/>
                  </a:lnTo>
                  <a:lnTo>
                    <a:pt x="1531" y="56"/>
                  </a:lnTo>
                  <a:lnTo>
                    <a:pt x="142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2" name="Google Shape;1752;p8"/>
            <p:cNvSpPr/>
            <p:nvPr/>
          </p:nvSpPr>
          <p:spPr>
            <a:xfrm>
              <a:off x="5432775" y="1261900"/>
              <a:ext cx="58100" cy="58100"/>
            </a:xfrm>
            <a:custGeom>
              <a:avLst/>
              <a:gdLst/>
              <a:ahLst/>
              <a:cxnLst/>
              <a:rect l="l" t="t" r="r" b="b"/>
              <a:pathLst>
                <a:path w="2324" h="2324" extrusionOk="0">
                  <a:moveTo>
                    <a:pt x="1070" y="0"/>
                  </a:moveTo>
                  <a:lnTo>
                    <a:pt x="941" y="19"/>
                  </a:lnTo>
                  <a:lnTo>
                    <a:pt x="830" y="56"/>
                  </a:lnTo>
                  <a:lnTo>
                    <a:pt x="720" y="92"/>
                  </a:lnTo>
                  <a:lnTo>
                    <a:pt x="609" y="129"/>
                  </a:lnTo>
                  <a:lnTo>
                    <a:pt x="517" y="185"/>
                  </a:lnTo>
                  <a:lnTo>
                    <a:pt x="425" y="258"/>
                  </a:lnTo>
                  <a:lnTo>
                    <a:pt x="332" y="332"/>
                  </a:lnTo>
                  <a:lnTo>
                    <a:pt x="259" y="406"/>
                  </a:lnTo>
                  <a:lnTo>
                    <a:pt x="185" y="498"/>
                  </a:lnTo>
                  <a:lnTo>
                    <a:pt x="130" y="609"/>
                  </a:lnTo>
                  <a:lnTo>
                    <a:pt x="93" y="701"/>
                  </a:lnTo>
                  <a:lnTo>
                    <a:pt x="56" y="811"/>
                  </a:lnTo>
                  <a:lnTo>
                    <a:pt x="19" y="922"/>
                  </a:lnTo>
                  <a:lnTo>
                    <a:pt x="0" y="1051"/>
                  </a:lnTo>
                  <a:lnTo>
                    <a:pt x="0" y="1180"/>
                  </a:lnTo>
                  <a:lnTo>
                    <a:pt x="0" y="1291"/>
                  </a:lnTo>
                  <a:lnTo>
                    <a:pt x="19" y="1420"/>
                  </a:lnTo>
                  <a:lnTo>
                    <a:pt x="56" y="1531"/>
                  </a:lnTo>
                  <a:lnTo>
                    <a:pt x="93" y="1641"/>
                  </a:lnTo>
                  <a:lnTo>
                    <a:pt x="185" y="1826"/>
                  </a:lnTo>
                  <a:lnTo>
                    <a:pt x="332" y="1992"/>
                  </a:lnTo>
                  <a:lnTo>
                    <a:pt x="498" y="2139"/>
                  </a:lnTo>
                  <a:lnTo>
                    <a:pt x="701" y="2231"/>
                  </a:lnTo>
                  <a:lnTo>
                    <a:pt x="812" y="2268"/>
                  </a:lnTo>
                  <a:lnTo>
                    <a:pt x="922" y="2305"/>
                  </a:lnTo>
                  <a:lnTo>
                    <a:pt x="1033" y="2323"/>
                  </a:lnTo>
                  <a:lnTo>
                    <a:pt x="1273" y="2323"/>
                  </a:lnTo>
                  <a:lnTo>
                    <a:pt x="1383" y="2305"/>
                  </a:lnTo>
                  <a:lnTo>
                    <a:pt x="1512" y="2287"/>
                  </a:lnTo>
                  <a:lnTo>
                    <a:pt x="1605" y="2250"/>
                  </a:lnTo>
                  <a:lnTo>
                    <a:pt x="1807" y="2139"/>
                  </a:lnTo>
                  <a:lnTo>
                    <a:pt x="1973" y="2010"/>
                  </a:lnTo>
                  <a:lnTo>
                    <a:pt x="2121" y="1844"/>
                  </a:lnTo>
                  <a:lnTo>
                    <a:pt x="2231" y="1641"/>
                  </a:lnTo>
                  <a:lnTo>
                    <a:pt x="2268" y="1531"/>
                  </a:lnTo>
                  <a:lnTo>
                    <a:pt x="2287" y="1420"/>
                  </a:lnTo>
                  <a:lnTo>
                    <a:pt x="2305" y="1309"/>
                  </a:lnTo>
                  <a:lnTo>
                    <a:pt x="2324" y="1180"/>
                  </a:lnTo>
                  <a:lnTo>
                    <a:pt x="2324" y="1070"/>
                  </a:lnTo>
                  <a:lnTo>
                    <a:pt x="2305" y="941"/>
                  </a:lnTo>
                  <a:lnTo>
                    <a:pt x="2268" y="830"/>
                  </a:lnTo>
                  <a:lnTo>
                    <a:pt x="2231" y="719"/>
                  </a:lnTo>
                  <a:lnTo>
                    <a:pt x="2139" y="535"/>
                  </a:lnTo>
                  <a:lnTo>
                    <a:pt x="2010" y="351"/>
                  </a:lnTo>
                  <a:lnTo>
                    <a:pt x="1844" y="203"/>
                  </a:lnTo>
                  <a:lnTo>
                    <a:pt x="1641" y="111"/>
                  </a:lnTo>
                  <a:lnTo>
                    <a:pt x="1531" y="56"/>
                  </a:lnTo>
                  <a:lnTo>
                    <a:pt x="1420" y="37"/>
                  </a:lnTo>
                  <a:lnTo>
                    <a:pt x="1310" y="19"/>
                  </a:lnTo>
                  <a:lnTo>
                    <a:pt x="11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3" name="Google Shape;1753;p8"/>
            <p:cNvSpPr/>
            <p:nvPr/>
          </p:nvSpPr>
          <p:spPr>
            <a:xfrm>
              <a:off x="4872725" y="259775"/>
              <a:ext cx="59475" cy="59500"/>
            </a:xfrm>
            <a:custGeom>
              <a:avLst/>
              <a:gdLst/>
              <a:ahLst/>
              <a:cxnLst/>
              <a:rect l="l" t="t" r="r" b="b"/>
              <a:pathLst>
                <a:path w="2379" h="2380" extrusionOk="0">
                  <a:moveTo>
                    <a:pt x="1033" y="1"/>
                  </a:moveTo>
                  <a:lnTo>
                    <a:pt x="922" y="19"/>
                  </a:lnTo>
                  <a:lnTo>
                    <a:pt x="811" y="56"/>
                  </a:lnTo>
                  <a:lnTo>
                    <a:pt x="701" y="93"/>
                  </a:lnTo>
                  <a:lnTo>
                    <a:pt x="590" y="148"/>
                  </a:lnTo>
                  <a:lnTo>
                    <a:pt x="498" y="203"/>
                  </a:lnTo>
                  <a:lnTo>
                    <a:pt x="332" y="351"/>
                  </a:lnTo>
                  <a:lnTo>
                    <a:pt x="185" y="535"/>
                  </a:lnTo>
                  <a:lnTo>
                    <a:pt x="129" y="646"/>
                  </a:lnTo>
                  <a:lnTo>
                    <a:pt x="74" y="738"/>
                  </a:lnTo>
                  <a:lnTo>
                    <a:pt x="37" y="849"/>
                  </a:lnTo>
                  <a:lnTo>
                    <a:pt x="19" y="959"/>
                  </a:lnTo>
                  <a:lnTo>
                    <a:pt x="0" y="1088"/>
                  </a:lnTo>
                  <a:lnTo>
                    <a:pt x="0" y="1218"/>
                  </a:lnTo>
                  <a:lnTo>
                    <a:pt x="0" y="1328"/>
                  </a:lnTo>
                  <a:lnTo>
                    <a:pt x="37" y="1457"/>
                  </a:lnTo>
                  <a:lnTo>
                    <a:pt x="55" y="1568"/>
                  </a:lnTo>
                  <a:lnTo>
                    <a:pt x="92" y="1678"/>
                  </a:lnTo>
                  <a:lnTo>
                    <a:pt x="148" y="1771"/>
                  </a:lnTo>
                  <a:lnTo>
                    <a:pt x="221" y="1881"/>
                  </a:lnTo>
                  <a:lnTo>
                    <a:pt x="369" y="2047"/>
                  </a:lnTo>
                  <a:lnTo>
                    <a:pt x="535" y="2176"/>
                  </a:lnTo>
                  <a:lnTo>
                    <a:pt x="645" y="2250"/>
                  </a:lnTo>
                  <a:lnTo>
                    <a:pt x="738" y="2287"/>
                  </a:lnTo>
                  <a:lnTo>
                    <a:pt x="848" y="2324"/>
                  </a:lnTo>
                  <a:lnTo>
                    <a:pt x="977" y="2361"/>
                  </a:lnTo>
                  <a:lnTo>
                    <a:pt x="1088" y="2361"/>
                  </a:lnTo>
                  <a:lnTo>
                    <a:pt x="1217" y="2379"/>
                  </a:lnTo>
                  <a:lnTo>
                    <a:pt x="1328" y="2361"/>
                  </a:lnTo>
                  <a:lnTo>
                    <a:pt x="1457" y="2342"/>
                  </a:lnTo>
                  <a:lnTo>
                    <a:pt x="1567" y="2305"/>
                  </a:lnTo>
                  <a:lnTo>
                    <a:pt x="1678" y="2268"/>
                  </a:lnTo>
                  <a:lnTo>
                    <a:pt x="1770" y="2213"/>
                  </a:lnTo>
                  <a:lnTo>
                    <a:pt x="1881" y="2158"/>
                  </a:lnTo>
                  <a:lnTo>
                    <a:pt x="2047" y="2010"/>
                  </a:lnTo>
                  <a:lnTo>
                    <a:pt x="2194" y="1826"/>
                  </a:lnTo>
                  <a:lnTo>
                    <a:pt x="2250" y="1734"/>
                  </a:lnTo>
                  <a:lnTo>
                    <a:pt x="2286" y="1623"/>
                  </a:lnTo>
                  <a:lnTo>
                    <a:pt x="2323" y="1513"/>
                  </a:lnTo>
                  <a:lnTo>
                    <a:pt x="2360" y="1402"/>
                  </a:lnTo>
                  <a:lnTo>
                    <a:pt x="2379" y="1273"/>
                  </a:lnTo>
                  <a:lnTo>
                    <a:pt x="2379" y="1162"/>
                  </a:lnTo>
                  <a:lnTo>
                    <a:pt x="2360" y="1033"/>
                  </a:lnTo>
                  <a:lnTo>
                    <a:pt x="2342" y="923"/>
                  </a:lnTo>
                  <a:lnTo>
                    <a:pt x="2305" y="812"/>
                  </a:lnTo>
                  <a:lnTo>
                    <a:pt x="2268" y="701"/>
                  </a:lnTo>
                  <a:lnTo>
                    <a:pt x="2213" y="591"/>
                  </a:lnTo>
                  <a:lnTo>
                    <a:pt x="2157" y="498"/>
                  </a:lnTo>
                  <a:lnTo>
                    <a:pt x="2010" y="332"/>
                  </a:lnTo>
                  <a:lnTo>
                    <a:pt x="1826" y="185"/>
                  </a:lnTo>
                  <a:lnTo>
                    <a:pt x="1733" y="130"/>
                  </a:lnTo>
                  <a:lnTo>
                    <a:pt x="1623" y="74"/>
                  </a:lnTo>
                  <a:lnTo>
                    <a:pt x="1512" y="37"/>
                  </a:lnTo>
                  <a:lnTo>
                    <a:pt x="140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4" name="Google Shape;1754;p8"/>
            <p:cNvSpPr/>
            <p:nvPr/>
          </p:nvSpPr>
          <p:spPr>
            <a:xfrm>
              <a:off x="6360675" y="1590550"/>
              <a:ext cx="40575" cy="57650"/>
            </a:xfrm>
            <a:custGeom>
              <a:avLst/>
              <a:gdLst/>
              <a:ahLst/>
              <a:cxnLst/>
              <a:rect l="l" t="t" r="r" b="b"/>
              <a:pathLst>
                <a:path w="1623" h="2306" extrusionOk="0">
                  <a:moveTo>
                    <a:pt x="1033" y="1"/>
                  </a:moveTo>
                  <a:lnTo>
                    <a:pt x="922" y="19"/>
                  </a:lnTo>
                  <a:lnTo>
                    <a:pt x="812" y="38"/>
                  </a:lnTo>
                  <a:lnTo>
                    <a:pt x="701" y="74"/>
                  </a:lnTo>
                  <a:lnTo>
                    <a:pt x="498" y="185"/>
                  </a:lnTo>
                  <a:lnTo>
                    <a:pt x="332" y="314"/>
                  </a:lnTo>
                  <a:lnTo>
                    <a:pt x="203" y="480"/>
                  </a:lnTo>
                  <a:lnTo>
                    <a:pt x="93" y="683"/>
                  </a:lnTo>
                  <a:lnTo>
                    <a:pt x="56" y="793"/>
                  </a:lnTo>
                  <a:lnTo>
                    <a:pt x="19" y="904"/>
                  </a:lnTo>
                  <a:lnTo>
                    <a:pt x="0" y="1015"/>
                  </a:lnTo>
                  <a:lnTo>
                    <a:pt x="0" y="1125"/>
                  </a:lnTo>
                  <a:lnTo>
                    <a:pt x="0" y="1254"/>
                  </a:lnTo>
                  <a:lnTo>
                    <a:pt x="19" y="1365"/>
                  </a:lnTo>
                  <a:lnTo>
                    <a:pt x="37" y="1476"/>
                  </a:lnTo>
                  <a:lnTo>
                    <a:pt x="74" y="1586"/>
                  </a:lnTo>
                  <a:lnTo>
                    <a:pt x="185" y="1789"/>
                  </a:lnTo>
                  <a:lnTo>
                    <a:pt x="314" y="1955"/>
                  </a:lnTo>
                  <a:lnTo>
                    <a:pt x="480" y="2103"/>
                  </a:lnTo>
                  <a:lnTo>
                    <a:pt x="683" y="2195"/>
                  </a:lnTo>
                  <a:lnTo>
                    <a:pt x="775" y="2250"/>
                  </a:lnTo>
                  <a:lnTo>
                    <a:pt x="885" y="2269"/>
                  </a:lnTo>
                  <a:lnTo>
                    <a:pt x="1015" y="2287"/>
                  </a:lnTo>
                  <a:lnTo>
                    <a:pt x="1125" y="2305"/>
                  </a:lnTo>
                  <a:lnTo>
                    <a:pt x="1254" y="2287"/>
                  </a:lnTo>
                  <a:lnTo>
                    <a:pt x="1383" y="2269"/>
                  </a:lnTo>
                  <a:lnTo>
                    <a:pt x="1512" y="2232"/>
                  </a:lnTo>
                  <a:lnTo>
                    <a:pt x="1623" y="2195"/>
                  </a:lnTo>
                  <a:lnTo>
                    <a:pt x="1623" y="111"/>
                  </a:lnTo>
                  <a:lnTo>
                    <a:pt x="1512" y="56"/>
                  </a:lnTo>
                  <a:lnTo>
                    <a:pt x="1402"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5" name="Google Shape;1755;p8"/>
            <p:cNvSpPr/>
            <p:nvPr/>
          </p:nvSpPr>
          <p:spPr>
            <a:xfrm>
              <a:off x="6280475" y="1575800"/>
              <a:ext cx="58100" cy="58100"/>
            </a:xfrm>
            <a:custGeom>
              <a:avLst/>
              <a:gdLst/>
              <a:ahLst/>
              <a:cxnLst/>
              <a:rect l="l" t="t" r="r" b="b"/>
              <a:pathLst>
                <a:path w="2324" h="2324" extrusionOk="0">
                  <a:moveTo>
                    <a:pt x="1125" y="1"/>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2"/>
                  </a:lnTo>
                  <a:lnTo>
                    <a:pt x="0" y="1181"/>
                  </a:lnTo>
                  <a:lnTo>
                    <a:pt x="0" y="1291"/>
                  </a:lnTo>
                  <a:lnTo>
                    <a:pt x="19" y="1402"/>
                  </a:lnTo>
                  <a:lnTo>
                    <a:pt x="37" y="1531"/>
                  </a:lnTo>
                  <a:lnTo>
                    <a:pt x="74" y="1623"/>
                  </a:lnTo>
                  <a:lnTo>
                    <a:pt x="185" y="1826"/>
                  </a:lnTo>
                  <a:lnTo>
                    <a:pt x="332" y="1992"/>
                  </a:lnTo>
                  <a:lnTo>
                    <a:pt x="498" y="2139"/>
                  </a:lnTo>
                  <a:lnTo>
                    <a:pt x="682" y="2232"/>
                  </a:lnTo>
                  <a:lnTo>
                    <a:pt x="793" y="2269"/>
                  </a:lnTo>
                  <a:lnTo>
                    <a:pt x="904" y="2305"/>
                  </a:lnTo>
                  <a:lnTo>
                    <a:pt x="1014" y="2324"/>
                  </a:lnTo>
                  <a:lnTo>
                    <a:pt x="1272" y="2324"/>
                  </a:lnTo>
                  <a:lnTo>
                    <a:pt x="1383" y="2305"/>
                  </a:lnTo>
                  <a:lnTo>
                    <a:pt x="1512" y="2287"/>
                  </a:lnTo>
                  <a:lnTo>
                    <a:pt x="1623" y="2232"/>
                  </a:lnTo>
                  <a:lnTo>
                    <a:pt x="1715" y="2195"/>
                  </a:lnTo>
                  <a:lnTo>
                    <a:pt x="1826" y="2139"/>
                  </a:lnTo>
                  <a:lnTo>
                    <a:pt x="1899" y="2066"/>
                  </a:lnTo>
                  <a:lnTo>
                    <a:pt x="1992" y="1992"/>
                  </a:lnTo>
                  <a:lnTo>
                    <a:pt x="2065" y="1900"/>
                  </a:lnTo>
                  <a:lnTo>
                    <a:pt x="2139" y="1808"/>
                  </a:lnTo>
                  <a:lnTo>
                    <a:pt x="2194" y="1715"/>
                  </a:lnTo>
                  <a:lnTo>
                    <a:pt x="2231" y="1605"/>
                  </a:lnTo>
                  <a:lnTo>
                    <a:pt x="2268" y="1494"/>
                  </a:lnTo>
                  <a:lnTo>
                    <a:pt x="2305" y="1383"/>
                  </a:lnTo>
                  <a:lnTo>
                    <a:pt x="2305" y="1254"/>
                  </a:lnTo>
                  <a:lnTo>
                    <a:pt x="2323" y="1125"/>
                  </a:lnTo>
                  <a:lnTo>
                    <a:pt x="2305" y="1015"/>
                  </a:lnTo>
                  <a:lnTo>
                    <a:pt x="2287" y="904"/>
                  </a:lnTo>
                  <a:lnTo>
                    <a:pt x="2250" y="793"/>
                  </a:lnTo>
                  <a:lnTo>
                    <a:pt x="2213" y="683"/>
                  </a:lnTo>
                  <a:lnTo>
                    <a:pt x="2102" y="480"/>
                  </a:lnTo>
                  <a:lnTo>
                    <a:pt x="1973" y="314"/>
                  </a:lnTo>
                  <a:lnTo>
                    <a:pt x="1789" y="185"/>
                  </a:lnTo>
                  <a:lnTo>
                    <a:pt x="1586" y="93"/>
                  </a:lnTo>
                  <a:lnTo>
                    <a:pt x="1494" y="56"/>
                  </a:lnTo>
                  <a:lnTo>
                    <a:pt x="1365" y="19"/>
                  </a:lnTo>
                  <a:lnTo>
                    <a:pt x="1254"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6" name="Google Shape;1756;p8"/>
            <p:cNvSpPr/>
            <p:nvPr/>
          </p:nvSpPr>
          <p:spPr>
            <a:xfrm>
              <a:off x="6200250" y="1561525"/>
              <a:ext cx="58125" cy="58550"/>
            </a:xfrm>
            <a:custGeom>
              <a:avLst/>
              <a:gdLst/>
              <a:ahLst/>
              <a:cxnLst/>
              <a:rect l="l" t="t" r="r" b="b"/>
              <a:pathLst>
                <a:path w="2325" h="2342" extrusionOk="0">
                  <a:moveTo>
                    <a:pt x="1015" y="0"/>
                  </a:moveTo>
                  <a:lnTo>
                    <a:pt x="904" y="37"/>
                  </a:lnTo>
                  <a:lnTo>
                    <a:pt x="794" y="55"/>
                  </a:lnTo>
                  <a:lnTo>
                    <a:pt x="683" y="92"/>
                  </a:lnTo>
                  <a:lnTo>
                    <a:pt x="499" y="203"/>
                  </a:lnTo>
                  <a:lnTo>
                    <a:pt x="333" y="350"/>
                  </a:lnTo>
                  <a:lnTo>
                    <a:pt x="185" y="516"/>
                  </a:lnTo>
                  <a:lnTo>
                    <a:pt x="93" y="701"/>
                  </a:lnTo>
                  <a:lnTo>
                    <a:pt x="56" y="811"/>
                  </a:lnTo>
                  <a:lnTo>
                    <a:pt x="19" y="922"/>
                  </a:lnTo>
                  <a:lnTo>
                    <a:pt x="1" y="1051"/>
                  </a:lnTo>
                  <a:lnTo>
                    <a:pt x="1" y="1162"/>
                  </a:lnTo>
                  <a:lnTo>
                    <a:pt x="1" y="1291"/>
                  </a:lnTo>
                  <a:lnTo>
                    <a:pt x="19" y="1401"/>
                  </a:lnTo>
                  <a:lnTo>
                    <a:pt x="56" y="1530"/>
                  </a:lnTo>
                  <a:lnTo>
                    <a:pt x="93" y="1641"/>
                  </a:lnTo>
                  <a:lnTo>
                    <a:pt x="130" y="1733"/>
                  </a:lnTo>
                  <a:lnTo>
                    <a:pt x="204" y="1844"/>
                  </a:lnTo>
                  <a:lnTo>
                    <a:pt x="259" y="1918"/>
                  </a:lnTo>
                  <a:lnTo>
                    <a:pt x="333" y="2010"/>
                  </a:lnTo>
                  <a:lnTo>
                    <a:pt x="425" y="2084"/>
                  </a:lnTo>
                  <a:lnTo>
                    <a:pt x="517" y="2157"/>
                  </a:lnTo>
                  <a:lnTo>
                    <a:pt x="609" y="2213"/>
                  </a:lnTo>
                  <a:lnTo>
                    <a:pt x="720" y="2249"/>
                  </a:lnTo>
                  <a:lnTo>
                    <a:pt x="831" y="2286"/>
                  </a:lnTo>
                  <a:lnTo>
                    <a:pt x="941" y="2323"/>
                  </a:lnTo>
                  <a:lnTo>
                    <a:pt x="1070" y="2323"/>
                  </a:lnTo>
                  <a:lnTo>
                    <a:pt x="1199" y="2342"/>
                  </a:lnTo>
                  <a:lnTo>
                    <a:pt x="1310" y="2323"/>
                  </a:lnTo>
                  <a:lnTo>
                    <a:pt x="1421" y="2305"/>
                  </a:lnTo>
                  <a:lnTo>
                    <a:pt x="1531" y="2286"/>
                  </a:lnTo>
                  <a:lnTo>
                    <a:pt x="1642" y="2231"/>
                  </a:lnTo>
                  <a:lnTo>
                    <a:pt x="1845" y="2139"/>
                  </a:lnTo>
                  <a:lnTo>
                    <a:pt x="2011" y="1991"/>
                  </a:lnTo>
                  <a:lnTo>
                    <a:pt x="2140" y="1825"/>
                  </a:lnTo>
                  <a:lnTo>
                    <a:pt x="2250" y="1623"/>
                  </a:lnTo>
                  <a:lnTo>
                    <a:pt x="2287" y="1512"/>
                  </a:lnTo>
                  <a:lnTo>
                    <a:pt x="2306" y="1401"/>
                  </a:lnTo>
                  <a:lnTo>
                    <a:pt x="2324" y="1291"/>
                  </a:lnTo>
                  <a:lnTo>
                    <a:pt x="2324" y="1162"/>
                  </a:lnTo>
                  <a:lnTo>
                    <a:pt x="2324" y="1051"/>
                  </a:lnTo>
                  <a:lnTo>
                    <a:pt x="2306" y="922"/>
                  </a:lnTo>
                  <a:lnTo>
                    <a:pt x="2287" y="811"/>
                  </a:lnTo>
                  <a:lnTo>
                    <a:pt x="2250" y="701"/>
                  </a:lnTo>
                  <a:lnTo>
                    <a:pt x="2195" y="590"/>
                  </a:lnTo>
                  <a:lnTo>
                    <a:pt x="2140" y="498"/>
                  </a:lnTo>
                  <a:lnTo>
                    <a:pt x="2066" y="406"/>
                  </a:lnTo>
                  <a:lnTo>
                    <a:pt x="1992" y="332"/>
                  </a:lnTo>
                  <a:lnTo>
                    <a:pt x="1900" y="258"/>
                  </a:lnTo>
                  <a:lnTo>
                    <a:pt x="1808" y="184"/>
                  </a:lnTo>
                  <a:lnTo>
                    <a:pt x="1716" y="129"/>
                  </a:lnTo>
                  <a:lnTo>
                    <a:pt x="1605" y="92"/>
                  </a:lnTo>
                  <a:lnTo>
                    <a:pt x="1494" y="55"/>
                  </a:lnTo>
                  <a:lnTo>
                    <a:pt x="1384" y="18"/>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7" name="Google Shape;1757;p8"/>
            <p:cNvSpPr/>
            <p:nvPr/>
          </p:nvSpPr>
          <p:spPr>
            <a:xfrm>
              <a:off x="4962150" y="685700"/>
              <a:ext cx="57625" cy="57650"/>
            </a:xfrm>
            <a:custGeom>
              <a:avLst/>
              <a:gdLst/>
              <a:ahLst/>
              <a:cxnLst/>
              <a:rect l="l" t="t" r="r" b="b"/>
              <a:pathLst>
                <a:path w="2305" h="2306" extrusionOk="0">
                  <a:moveTo>
                    <a:pt x="1125" y="0"/>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1"/>
                  </a:lnTo>
                  <a:lnTo>
                    <a:pt x="0" y="1181"/>
                  </a:lnTo>
                  <a:lnTo>
                    <a:pt x="0" y="1291"/>
                  </a:lnTo>
                  <a:lnTo>
                    <a:pt x="19" y="1402"/>
                  </a:lnTo>
                  <a:lnTo>
                    <a:pt x="55" y="1512"/>
                  </a:lnTo>
                  <a:lnTo>
                    <a:pt x="92" y="1623"/>
                  </a:lnTo>
                  <a:lnTo>
                    <a:pt x="148" y="1734"/>
                  </a:lnTo>
                  <a:lnTo>
                    <a:pt x="203" y="1826"/>
                  </a:lnTo>
                  <a:lnTo>
                    <a:pt x="332" y="1992"/>
                  </a:lnTo>
                  <a:lnTo>
                    <a:pt x="516" y="2121"/>
                  </a:lnTo>
                  <a:lnTo>
                    <a:pt x="701" y="2232"/>
                  </a:lnTo>
                  <a:lnTo>
                    <a:pt x="811" y="2268"/>
                  </a:lnTo>
                  <a:lnTo>
                    <a:pt x="922" y="2287"/>
                  </a:lnTo>
                  <a:lnTo>
                    <a:pt x="1051" y="2305"/>
                  </a:lnTo>
                  <a:lnTo>
                    <a:pt x="1291" y="2305"/>
                  </a:lnTo>
                  <a:lnTo>
                    <a:pt x="1401" y="2287"/>
                  </a:lnTo>
                  <a:lnTo>
                    <a:pt x="1512" y="2250"/>
                  </a:lnTo>
                  <a:lnTo>
                    <a:pt x="1623" y="2213"/>
                  </a:lnTo>
                  <a:lnTo>
                    <a:pt x="1807" y="2102"/>
                  </a:lnTo>
                  <a:lnTo>
                    <a:pt x="1973" y="1973"/>
                  </a:lnTo>
                  <a:lnTo>
                    <a:pt x="2121" y="1789"/>
                  </a:lnTo>
                  <a:lnTo>
                    <a:pt x="2213" y="1605"/>
                  </a:lnTo>
                  <a:lnTo>
                    <a:pt x="2250" y="1494"/>
                  </a:lnTo>
                  <a:lnTo>
                    <a:pt x="2286" y="1383"/>
                  </a:lnTo>
                  <a:lnTo>
                    <a:pt x="2305" y="1254"/>
                  </a:lnTo>
                  <a:lnTo>
                    <a:pt x="2305" y="1144"/>
                  </a:lnTo>
                  <a:lnTo>
                    <a:pt x="2286" y="1015"/>
                  </a:lnTo>
                  <a:lnTo>
                    <a:pt x="2268" y="904"/>
                  </a:lnTo>
                  <a:lnTo>
                    <a:pt x="2250" y="793"/>
                  </a:lnTo>
                  <a:lnTo>
                    <a:pt x="2213" y="683"/>
                  </a:lnTo>
                  <a:lnTo>
                    <a:pt x="2102" y="498"/>
                  </a:lnTo>
                  <a:lnTo>
                    <a:pt x="1955" y="332"/>
                  </a:lnTo>
                  <a:lnTo>
                    <a:pt x="1789" y="185"/>
                  </a:lnTo>
                  <a:lnTo>
                    <a:pt x="1586" y="93"/>
                  </a:lnTo>
                  <a:lnTo>
                    <a:pt x="1475" y="56"/>
                  </a:lnTo>
                  <a:lnTo>
                    <a:pt x="1365"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8" name="Google Shape;1758;p8"/>
            <p:cNvSpPr/>
            <p:nvPr/>
          </p:nvSpPr>
          <p:spPr>
            <a:xfrm>
              <a:off x="6120050" y="1547225"/>
              <a:ext cx="58575" cy="58575"/>
            </a:xfrm>
            <a:custGeom>
              <a:avLst/>
              <a:gdLst/>
              <a:ahLst/>
              <a:cxnLst/>
              <a:rect l="l" t="t" r="r" b="b"/>
              <a:pathLst>
                <a:path w="2343" h="2343" extrusionOk="0">
                  <a:moveTo>
                    <a:pt x="1052" y="0"/>
                  </a:moveTo>
                  <a:lnTo>
                    <a:pt x="923" y="19"/>
                  </a:lnTo>
                  <a:lnTo>
                    <a:pt x="812" y="56"/>
                  </a:lnTo>
                  <a:lnTo>
                    <a:pt x="701" y="93"/>
                  </a:lnTo>
                  <a:lnTo>
                    <a:pt x="591" y="148"/>
                  </a:lnTo>
                  <a:lnTo>
                    <a:pt x="499" y="203"/>
                  </a:lnTo>
                  <a:lnTo>
                    <a:pt x="406" y="277"/>
                  </a:lnTo>
                  <a:lnTo>
                    <a:pt x="333" y="351"/>
                  </a:lnTo>
                  <a:lnTo>
                    <a:pt x="259" y="425"/>
                  </a:lnTo>
                  <a:lnTo>
                    <a:pt x="185" y="517"/>
                  </a:lnTo>
                  <a:lnTo>
                    <a:pt x="130" y="627"/>
                  </a:lnTo>
                  <a:lnTo>
                    <a:pt x="93" y="738"/>
                  </a:lnTo>
                  <a:lnTo>
                    <a:pt x="56" y="849"/>
                  </a:lnTo>
                  <a:lnTo>
                    <a:pt x="19" y="959"/>
                  </a:lnTo>
                  <a:lnTo>
                    <a:pt x="1" y="1070"/>
                  </a:lnTo>
                  <a:lnTo>
                    <a:pt x="1" y="1199"/>
                  </a:lnTo>
                  <a:lnTo>
                    <a:pt x="19" y="1328"/>
                  </a:lnTo>
                  <a:lnTo>
                    <a:pt x="38" y="1439"/>
                  </a:lnTo>
                  <a:lnTo>
                    <a:pt x="56" y="1549"/>
                  </a:lnTo>
                  <a:lnTo>
                    <a:pt x="111" y="1660"/>
                  </a:lnTo>
                  <a:lnTo>
                    <a:pt x="222" y="1844"/>
                  </a:lnTo>
                  <a:lnTo>
                    <a:pt x="351" y="2010"/>
                  </a:lnTo>
                  <a:lnTo>
                    <a:pt x="535" y="2158"/>
                  </a:lnTo>
                  <a:lnTo>
                    <a:pt x="720" y="2250"/>
                  </a:lnTo>
                  <a:lnTo>
                    <a:pt x="830" y="2287"/>
                  </a:lnTo>
                  <a:lnTo>
                    <a:pt x="941" y="2324"/>
                  </a:lnTo>
                  <a:lnTo>
                    <a:pt x="1070" y="2342"/>
                  </a:lnTo>
                  <a:lnTo>
                    <a:pt x="1310" y="2342"/>
                  </a:lnTo>
                  <a:lnTo>
                    <a:pt x="1420" y="2324"/>
                  </a:lnTo>
                  <a:lnTo>
                    <a:pt x="1531" y="2287"/>
                  </a:lnTo>
                  <a:lnTo>
                    <a:pt x="1642" y="2250"/>
                  </a:lnTo>
                  <a:lnTo>
                    <a:pt x="1845" y="2139"/>
                  </a:lnTo>
                  <a:lnTo>
                    <a:pt x="2011" y="2010"/>
                  </a:lnTo>
                  <a:lnTo>
                    <a:pt x="2158" y="1844"/>
                  </a:lnTo>
                  <a:lnTo>
                    <a:pt x="2250" y="1641"/>
                  </a:lnTo>
                  <a:lnTo>
                    <a:pt x="2287" y="1531"/>
                  </a:lnTo>
                  <a:lnTo>
                    <a:pt x="2324" y="1420"/>
                  </a:lnTo>
                  <a:lnTo>
                    <a:pt x="2342" y="1310"/>
                  </a:lnTo>
                  <a:lnTo>
                    <a:pt x="2342" y="1199"/>
                  </a:lnTo>
                  <a:lnTo>
                    <a:pt x="2342" y="1070"/>
                  </a:lnTo>
                  <a:lnTo>
                    <a:pt x="2324" y="941"/>
                  </a:lnTo>
                  <a:lnTo>
                    <a:pt x="2306" y="830"/>
                  </a:lnTo>
                  <a:lnTo>
                    <a:pt x="2269" y="720"/>
                  </a:lnTo>
                  <a:lnTo>
                    <a:pt x="2213" y="609"/>
                  </a:lnTo>
                  <a:lnTo>
                    <a:pt x="2158" y="517"/>
                  </a:lnTo>
                  <a:lnTo>
                    <a:pt x="2103" y="425"/>
                  </a:lnTo>
                  <a:lnTo>
                    <a:pt x="2011" y="332"/>
                  </a:lnTo>
                  <a:lnTo>
                    <a:pt x="1937" y="259"/>
                  </a:lnTo>
                  <a:lnTo>
                    <a:pt x="1845" y="185"/>
                  </a:lnTo>
                  <a:lnTo>
                    <a:pt x="1752" y="130"/>
                  </a:lnTo>
                  <a:lnTo>
                    <a:pt x="1642" y="93"/>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9" name="Google Shape;1759;p8"/>
            <p:cNvSpPr/>
            <p:nvPr/>
          </p:nvSpPr>
          <p:spPr>
            <a:xfrm>
              <a:off x="6040300" y="1532925"/>
              <a:ext cx="58575" cy="58575"/>
            </a:xfrm>
            <a:custGeom>
              <a:avLst/>
              <a:gdLst/>
              <a:ahLst/>
              <a:cxnLst/>
              <a:rect l="l" t="t" r="r" b="b"/>
              <a:pathLst>
                <a:path w="2343" h="2343" extrusionOk="0">
                  <a:moveTo>
                    <a:pt x="1052" y="1"/>
                  </a:moveTo>
                  <a:lnTo>
                    <a:pt x="923" y="19"/>
                  </a:lnTo>
                  <a:lnTo>
                    <a:pt x="812" y="56"/>
                  </a:lnTo>
                  <a:lnTo>
                    <a:pt x="702" y="93"/>
                  </a:lnTo>
                  <a:lnTo>
                    <a:pt x="591" y="130"/>
                  </a:lnTo>
                  <a:lnTo>
                    <a:pt x="499" y="204"/>
                  </a:lnTo>
                  <a:lnTo>
                    <a:pt x="407" y="259"/>
                  </a:lnTo>
                  <a:lnTo>
                    <a:pt x="333" y="333"/>
                  </a:lnTo>
                  <a:lnTo>
                    <a:pt x="259" y="425"/>
                  </a:lnTo>
                  <a:lnTo>
                    <a:pt x="185" y="517"/>
                  </a:lnTo>
                  <a:lnTo>
                    <a:pt x="130" y="609"/>
                  </a:lnTo>
                  <a:lnTo>
                    <a:pt x="75" y="720"/>
                  </a:lnTo>
                  <a:lnTo>
                    <a:pt x="38" y="831"/>
                  </a:lnTo>
                  <a:lnTo>
                    <a:pt x="19" y="941"/>
                  </a:lnTo>
                  <a:lnTo>
                    <a:pt x="1" y="1070"/>
                  </a:lnTo>
                  <a:lnTo>
                    <a:pt x="1" y="1199"/>
                  </a:lnTo>
                  <a:lnTo>
                    <a:pt x="1" y="1310"/>
                  </a:lnTo>
                  <a:lnTo>
                    <a:pt x="19" y="1439"/>
                  </a:lnTo>
                  <a:lnTo>
                    <a:pt x="56" y="1550"/>
                  </a:lnTo>
                  <a:lnTo>
                    <a:pt x="93" y="1642"/>
                  </a:lnTo>
                  <a:lnTo>
                    <a:pt x="204" y="1845"/>
                  </a:lnTo>
                  <a:lnTo>
                    <a:pt x="351" y="2011"/>
                  </a:lnTo>
                  <a:lnTo>
                    <a:pt x="517" y="2158"/>
                  </a:lnTo>
                  <a:lnTo>
                    <a:pt x="720" y="2250"/>
                  </a:lnTo>
                  <a:lnTo>
                    <a:pt x="812" y="2287"/>
                  </a:lnTo>
                  <a:lnTo>
                    <a:pt x="923" y="2324"/>
                  </a:lnTo>
                  <a:lnTo>
                    <a:pt x="1052" y="2343"/>
                  </a:lnTo>
                  <a:lnTo>
                    <a:pt x="1292" y="2343"/>
                  </a:lnTo>
                  <a:lnTo>
                    <a:pt x="1421" y="2324"/>
                  </a:lnTo>
                  <a:lnTo>
                    <a:pt x="1531" y="2287"/>
                  </a:lnTo>
                  <a:lnTo>
                    <a:pt x="1642" y="2250"/>
                  </a:lnTo>
                  <a:lnTo>
                    <a:pt x="1753" y="2195"/>
                  </a:lnTo>
                  <a:lnTo>
                    <a:pt x="1845" y="2140"/>
                  </a:lnTo>
                  <a:lnTo>
                    <a:pt x="1937" y="2084"/>
                  </a:lnTo>
                  <a:lnTo>
                    <a:pt x="2011" y="1992"/>
                  </a:lnTo>
                  <a:lnTo>
                    <a:pt x="2084" y="1918"/>
                  </a:lnTo>
                  <a:lnTo>
                    <a:pt x="2158" y="1826"/>
                  </a:lnTo>
                  <a:lnTo>
                    <a:pt x="2214" y="1716"/>
                  </a:lnTo>
                  <a:lnTo>
                    <a:pt x="2269" y="1623"/>
                  </a:lnTo>
                  <a:lnTo>
                    <a:pt x="2306" y="1513"/>
                  </a:lnTo>
                  <a:lnTo>
                    <a:pt x="2324" y="1384"/>
                  </a:lnTo>
                  <a:lnTo>
                    <a:pt x="2343" y="1273"/>
                  </a:lnTo>
                  <a:lnTo>
                    <a:pt x="2343" y="1144"/>
                  </a:lnTo>
                  <a:lnTo>
                    <a:pt x="2343" y="1015"/>
                  </a:lnTo>
                  <a:lnTo>
                    <a:pt x="2324" y="904"/>
                  </a:lnTo>
                  <a:lnTo>
                    <a:pt x="2287" y="794"/>
                  </a:lnTo>
                  <a:lnTo>
                    <a:pt x="2250" y="683"/>
                  </a:lnTo>
                  <a:lnTo>
                    <a:pt x="2140" y="499"/>
                  </a:lnTo>
                  <a:lnTo>
                    <a:pt x="1992" y="333"/>
                  </a:lnTo>
                  <a:lnTo>
                    <a:pt x="1826" y="185"/>
                  </a:lnTo>
                  <a:lnTo>
                    <a:pt x="1624" y="93"/>
                  </a:lnTo>
                  <a:lnTo>
                    <a:pt x="1531" y="56"/>
                  </a:lnTo>
                  <a:lnTo>
                    <a:pt x="1421" y="19"/>
                  </a:ln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0" name="Google Shape;1760;p8"/>
            <p:cNvSpPr/>
            <p:nvPr/>
          </p:nvSpPr>
          <p:spPr>
            <a:xfrm>
              <a:off x="5963325" y="1518650"/>
              <a:ext cx="58575" cy="58550"/>
            </a:xfrm>
            <a:custGeom>
              <a:avLst/>
              <a:gdLst/>
              <a:ahLst/>
              <a:cxnLst/>
              <a:rect l="l" t="t" r="r" b="b"/>
              <a:pathLst>
                <a:path w="2343" h="2342" extrusionOk="0">
                  <a:moveTo>
                    <a:pt x="1052" y="0"/>
                  </a:moveTo>
                  <a:lnTo>
                    <a:pt x="941" y="19"/>
                  </a:lnTo>
                  <a:lnTo>
                    <a:pt x="830" y="56"/>
                  </a:lnTo>
                  <a:lnTo>
                    <a:pt x="720" y="92"/>
                  </a:lnTo>
                  <a:lnTo>
                    <a:pt x="517" y="185"/>
                  </a:lnTo>
                  <a:lnTo>
                    <a:pt x="351" y="314"/>
                  </a:lnTo>
                  <a:lnTo>
                    <a:pt x="204" y="480"/>
                  </a:lnTo>
                  <a:lnTo>
                    <a:pt x="93" y="682"/>
                  </a:lnTo>
                  <a:lnTo>
                    <a:pt x="56" y="793"/>
                  </a:lnTo>
                  <a:lnTo>
                    <a:pt x="38" y="904"/>
                  </a:lnTo>
                  <a:lnTo>
                    <a:pt x="19" y="1014"/>
                  </a:lnTo>
                  <a:lnTo>
                    <a:pt x="1" y="1125"/>
                  </a:lnTo>
                  <a:lnTo>
                    <a:pt x="1" y="1254"/>
                  </a:lnTo>
                  <a:lnTo>
                    <a:pt x="19" y="1383"/>
                  </a:lnTo>
                  <a:lnTo>
                    <a:pt x="38" y="1494"/>
                  </a:lnTo>
                  <a:lnTo>
                    <a:pt x="75" y="1604"/>
                  </a:lnTo>
                  <a:lnTo>
                    <a:pt x="130" y="1715"/>
                  </a:lnTo>
                  <a:lnTo>
                    <a:pt x="185" y="1807"/>
                  </a:lnTo>
                  <a:lnTo>
                    <a:pt x="240" y="1899"/>
                  </a:lnTo>
                  <a:lnTo>
                    <a:pt x="314" y="1992"/>
                  </a:lnTo>
                  <a:lnTo>
                    <a:pt x="406" y="2065"/>
                  </a:lnTo>
                  <a:lnTo>
                    <a:pt x="499" y="2139"/>
                  </a:lnTo>
                  <a:lnTo>
                    <a:pt x="591" y="2194"/>
                  </a:lnTo>
                  <a:lnTo>
                    <a:pt x="683" y="2250"/>
                  </a:lnTo>
                  <a:lnTo>
                    <a:pt x="794" y="2287"/>
                  </a:lnTo>
                  <a:lnTo>
                    <a:pt x="923" y="2305"/>
                  </a:lnTo>
                  <a:lnTo>
                    <a:pt x="1033" y="2323"/>
                  </a:lnTo>
                  <a:lnTo>
                    <a:pt x="1162" y="2342"/>
                  </a:lnTo>
                  <a:lnTo>
                    <a:pt x="1273" y="2323"/>
                  </a:lnTo>
                  <a:lnTo>
                    <a:pt x="1402" y="2323"/>
                  </a:lnTo>
                  <a:lnTo>
                    <a:pt x="1513" y="2287"/>
                  </a:lnTo>
                  <a:lnTo>
                    <a:pt x="1623" y="2250"/>
                  </a:lnTo>
                  <a:lnTo>
                    <a:pt x="1808" y="2158"/>
                  </a:lnTo>
                  <a:lnTo>
                    <a:pt x="1992" y="2010"/>
                  </a:lnTo>
                  <a:lnTo>
                    <a:pt x="2121" y="1844"/>
                  </a:lnTo>
                  <a:lnTo>
                    <a:pt x="2232" y="1660"/>
                  </a:lnTo>
                  <a:lnTo>
                    <a:pt x="2269" y="1549"/>
                  </a:lnTo>
                  <a:lnTo>
                    <a:pt x="2306" y="1438"/>
                  </a:lnTo>
                  <a:lnTo>
                    <a:pt x="2324" y="1328"/>
                  </a:lnTo>
                  <a:lnTo>
                    <a:pt x="2342" y="1217"/>
                  </a:lnTo>
                  <a:lnTo>
                    <a:pt x="2324" y="1088"/>
                  </a:lnTo>
                  <a:lnTo>
                    <a:pt x="2324" y="959"/>
                  </a:lnTo>
                  <a:lnTo>
                    <a:pt x="2287" y="848"/>
                  </a:lnTo>
                  <a:lnTo>
                    <a:pt x="2250" y="738"/>
                  </a:lnTo>
                  <a:lnTo>
                    <a:pt x="2213" y="627"/>
                  </a:lnTo>
                  <a:lnTo>
                    <a:pt x="2158" y="535"/>
                  </a:lnTo>
                  <a:lnTo>
                    <a:pt x="2084" y="443"/>
                  </a:lnTo>
                  <a:lnTo>
                    <a:pt x="2011" y="351"/>
                  </a:lnTo>
                  <a:lnTo>
                    <a:pt x="1937" y="277"/>
                  </a:lnTo>
                  <a:lnTo>
                    <a:pt x="1845"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1" name="Google Shape;1761;p8"/>
            <p:cNvSpPr/>
            <p:nvPr/>
          </p:nvSpPr>
          <p:spPr>
            <a:xfrm>
              <a:off x="5578425" y="1370675"/>
              <a:ext cx="57650" cy="57650"/>
            </a:xfrm>
            <a:custGeom>
              <a:avLst/>
              <a:gdLst/>
              <a:ahLst/>
              <a:cxnLst/>
              <a:rect l="l" t="t" r="r" b="b"/>
              <a:pathLst>
                <a:path w="2306" h="2306" extrusionOk="0">
                  <a:moveTo>
                    <a:pt x="1033" y="1"/>
                  </a:moveTo>
                  <a:lnTo>
                    <a:pt x="904" y="19"/>
                  </a:lnTo>
                  <a:lnTo>
                    <a:pt x="794" y="56"/>
                  </a:lnTo>
                  <a:lnTo>
                    <a:pt x="702" y="93"/>
                  </a:lnTo>
                  <a:lnTo>
                    <a:pt x="499" y="203"/>
                  </a:lnTo>
                  <a:lnTo>
                    <a:pt x="333" y="333"/>
                  </a:lnTo>
                  <a:lnTo>
                    <a:pt x="185" y="498"/>
                  </a:lnTo>
                  <a:lnTo>
                    <a:pt x="93" y="701"/>
                  </a:lnTo>
                  <a:lnTo>
                    <a:pt x="56" y="812"/>
                  </a:lnTo>
                  <a:lnTo>
                    <a:pt x="19" y="923"/>
                  </a:lnTo>
                  <a:lnTo>
                    <a:pt x="1" y="1033"/>
                  </a:lnTo>
                  <a:lnTo>
                    <a:pt x="1" y="1162"/>
                  </a:lnTo>
                  <a:lnTo>
                    <a:pt x="1" y="1273"/>
                  </a:lnTo>
                  <a:lnTo>
                    <a:pt x="19" y="1402"/>
                  </a:lnTo>
                  <a:lnTo>
                    <a:pt x="56" y="1513"/>
                  </a:lnTo>
                  <a:lnTo>
                    <a:pt x="93" y="1605"/>
                  </a:lnTo>
                  <a:lnTo>
                    <a:pt x="204" y="1808"/>
                  </a:lnTo>
                  <a:lnTo>
                    <a:pt x="333" y="1974"/>
                  </a:lnTo>
                  <a:lnTo>
                    <a:pt x="499" y="2121"/>
                  </a:lnTo>
                  <a:lnTo>
                    <a:pt x="702" y="2213"/>
                  </a:lnTo>
                  <a:lnTo>
                    <a:pt x="812" y="2250"/>
                  </a:lnTo>
                  <a:lnTo>
                    <a:pt x="923" y="2287"/>
                  </a:lnTo>
                  <a:lnTo>
                    <a:pt x="1033" y="2305"/>
                  </a:lnTo>
                  <a:lnTo>
                    <a:pt x="1273" y="2305"/>
                  </a:lnTo>
                  <a:lnTo>
                    <a:pt x="1402" y="2287"/>
                  </a:lnTo>
                  <a:lnTo>
                    <a:pt x="1513" y="2250"/>
                  </a:lnTo>
                  <a:lnTo>
                    <a:pt x="1605" y="2213"/>
                  </a:lnTo>
                  <a:lnTo>
                    <a:pt x="1808" y="2103"/>
                  </a:lnTo>
                  <a:lnTo>
                    <a:pt x="1974" y="1974"/>
                  </a:lnTo>
                  <a:lnTo>
                    <a:pt x="2121" y="1808"/>
                  </a:lnTo>
                  <a:lnTo>
                    <a:pt x="2214" y="1605"/>
                  </a:lnTo>
                  <a:lnTo>
                    <a:pt x="2250" y="1494"/>
                  </a:lnTo>
                  <a:lnTo>
                    <a:pt x="2287" y="1383"/>
                  </a:lnTo>
                  <a:lnTo>
                    <a:pt x="2306" y="1273"/>
                  </a:lnTo>
                  <a:lnTo>
                    <a:pt x="2306" y="1144"/>
                  </a:lnTo>
                  <a:lnTo>
                    <a:pt x="2306" y="1033"/>
                  </a:lnTo>
                  <a:lnTo>
                    <a:pt x="2287" y="904"/>
                  </a:lnTo>
                  <a:lnTo>
                    <a:pt x="2250" y="793"/>
                  </a:lnTo>
                  <a:lnTo>
                    <a:pt x="2214" y="701"/>
                  </a:lnTo>
                  <a:lnTo>
                    <a:pt x="2103" y="498"/>
                  </a:lnTo>
                  <a:lnTo>
                    <a:pt x="1974" y="333"/>
                  </a:lnTo>
                  <a:lnTo>
                    <a:pt x="1808" y="185"/>
                  </a:lnTo>
                  <a:lnTo>
                    <a:pt x="1605" y="93"/>
                  </a:lnTo>
                  <a:lnTo>
                    <a:pt x="1494" y="56"/>
                  </a:lnTo>
                  <a:lnTo>
                    <a:pt x="1384"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2" name="Google Shape;1762;p8"/>
            <p:cNvSpPr/>
            <p:nvPr/>
          </p:nvSpPr>
          <p:spPr>
            <a:xfrm>
              <a:off x="5883575" y="1504825"/>
              <a:ext cx="58125" cy="57625"/>
            </a:xfrm>
            <a:custGeom>
              <a:avLst/>
              <a:gdLst/>
              <a:ahLst/>
              <a:cxnLst/>
              <a:rect l="l" t="t" r="r" b="b"/>
              <a:pathLst>
                <a:path w="2325" h="2305" extrusionOk="0">
                  <a:moveTo>
                    <a:pt x="1034" y="0"/>
                  </a:moveTo>
                  <a:lnTo>
                    <a:pt x="923" y="19"/>
                  </a:lnTo>
                  <a:lnTo>
                    <a:pt x="812" y="55"/>
                  </a:lnTo>
                  <a:lnTo>
                    <a:pt x="702" y="92"/>
                  </a:lnTo>
                  <a:lnTo>
                    <a:pt x="499" y="185"/>
                  </a:lnTo>
                  <a:lnTo>
                    <a:pt x="333" y="332"/>
                  </a:lnTo>
                  <a:lnTo>
                    <a:pt x="204" y="498"/>
                  </a:lnTo>
                  <a:lnTo>
                    <a:pt x="93" y="682"/>
                  </a:lnTo>
                  <a:lnTo>
                    <a:pt x="56" y="793"/>
                  </a:lnTo>
                  <a:lnTo>
                    <a:pt x="38" y="904"/>
                  </a:lnTo>
                  <a:lnTo>
                    <a:pt x="19" y="1014"/>
                  </a:lnTo>
                  <a:lnTo>
                    <a:pt x="1" y="1143"/>
                  </a:lnTo>
                  <a:lnTo>
                    <a:pt x="19" y="1272"/>
                  </a:lnTo>
                  <a:lnTo>
                    <a:pt x="19" y="1383"/>
                  </a:lnTo>
                  <a:lnTo>
                    <a:pt x="56" y="1512"/>
                  </a:lnTo>
                  <a:lnTo>
                    <a:pt x="93" y="1604"/>
                  </a:lnTo>
                  <a:lnTo>
                    <a:pt x="148" y="1715"/>
                  </a:lnTo>
                  <a:lnTo>
                    <a:pt x="204" y="1807"/>
                  </a:lnTo>
                  <a:lnTo>
                    <a:pt x="278" y="1899"/>
                  </a:lnTo>
                  <a:lnTo>
                    <a:pt x="351" y="1991"/>
                  </a:lnTo>
                  <a:lnTo>
                    <a:pt x="425" y="2065"/>
                  </a:lnTo>
                  <a:lnTo>
                    <a:pt x="517" y="2121"/>
                  </a:lnTo>
                  <a:lnTo>
                    <a:pt x="609" y="2176"/>
                  </a:lnTo>
                  <a:lnTo>
                    <a:pt x="720" y="2231"/>
                  </a:lnTo>
                  <a:lnTo>
                    <a:pt x="831" y="2268"/>
                  </a:lnTo>
                  <a:lnTo>
                    <a:pt x="941" y="2286"/>
                  </a:lnTo>
                  <a:lnTo>
                    <a:pt x="1070" y="2305"/>
                  </a:lnTo>
                  <a:lnTo>
                    <a:pt x="1310" y="2305"/>
                  </a:lnTo>
                  <a:lnTo>
                    <a:pt x="1439" y="2286"/>
                  </a:lnTo>
                  <a:lnTo>
                    <a:pt x="1550" y="2250"/>
                  </a:lnTo>
                  <a:lnTo>
                    <a:pt x="1642" y="2213"/>
                  </a:lnTo>
                  <a:lnTo>
                    <a:pt x="1845" y="2102"/>
                  </a:lnTo>
                  <a:lnTo>
                    <a:pt x="2011" y="1955"/>
                  </a:lnTo>
                  <a:lnTo>
                    <a:pt x="2140" y="1789"/>
                  </a:lnTo>
                  <a:lnTo>
                    <a:pt x="2232" y="1586"/>
                  </a:lnTo>
                  <a:lnTo>
                    <a:pt x="2269" y="1475"/>
                  </a:lnTo>
                  <a:lnTo>
                    <a:pt x="2306" y="1365"/>
                  </a:lnTo>
                  <a:lnTo>
                    <a:pt x="2306" y="1254"/>
                  </a:lnTo>
                  <a:lnTo>
                    <a:pt x="2324" y="1125"/>
                  </a:lnTo>
                  <a:lnTo>
                    <a:pt x="2306" y="1014"/>
                  </a:lnTo>
                  <a:lnTo>
                    <a:pt x="2287" y="904"/>
                  </a:lnTo>
                  <a:lnTo>
                    <a:pt x="2269" y="793"/>
                  </a:lnTo>
                  <a:lnTo>
                    <a:pt x="2232" y="682"/>
                  </a:lnTo>
                  <a:lnTo>
                    <a:pt x="2121" y="480"/>
                  </a:lnTo>
                  <a:lnTo>
                    <a:pt x="1974" y="314"/>
                  </a:lnTo>
                  <a:lnTo>
                    <a:pt x="1808" y="185"/>
                  </a:lnTo>
                  <a:lnTo>
                    <a:pt x="1605" y="74"/>
                  </a:lnTo>
                  <a:lnTo>
                    <a:pt x="1513"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3" name="Google Shape;1763;p8"/>
            <p:cNvSpPr/>
            <p:nvPr/>
          </p:nvSpPr>
          <p:spPr>
            <a:xfrm>
              <a:off x="5092600" y="873300"/>
              <a:ext cx="59025" cy="59025"/>
            </a:xfrm>
            <a:custGeom>
              <a:avLst/>
              <a:gdLst/>
              <a:ahLst/>
              <a:cxnLst/>
              <a:rect l="l" t="t" r="r" b="b"/>
              <a:pathLst>
                <a:path w="2361" h="2361" extrusionOk="0">
                  <a:moveTo>
                    <a:pt x="1199" y="1"/>
                  </a:moveTo>
                  <a:lnTo>
                    <a:pt x="1070" y="19"/>
                  </a:lnTo>
                  <a:lnTo>
                    <a:pt x="959" y="19"/>
                  </a:lnTo>
                  <a:lnTo>
                    <a:pt x="848" y="56"/>
                  </a:lnTo>
                  <a:lnTo>
                    <a:pt x="738" y="93"/>
                  </a:lnTo>
                  <a:lnTo>
                    <a:pt x="535" y="185"/>
                  </a:lnTo>
                  <a:lnTo>
                    <a:pt x="369" y="333"/>
                  </a:lnTo>
                  <a:lnTo>
                    <a:pt x="221" y="499"/>
                  </a:lnTo>
                  <a:lnTo>
                    <a:pt x="111" y="683"/>
                  </a:lnTo>
                  <a:lnTo>
                    <a:pt x="74" y="794"/>
                  </a:lnTo>
                  <a:lnTo>
                    <a:pt x="37" y="904"/>
                  </a:lnTo>
                  <a:lnTo>
                    <a:pt x="19" y="1015"/>
                  </a:lnTo>
                  <a:lnTo>
                    <a:pt x="0" y="1126"/>
                  </a:lnTo>
                  <a:lnTo>
                    <a:pt x="0" y="1255"/>
                  </a:lnTo>
                  <a:lnTo>
                    <a:pt x="19" y="1384"/>
                  </a:lnTo>
                  <a:lnTo>
                    <a:pt x="37" y="1494"/>
                  </a:lnTo>
                  <a:lnTo>
                    <a:pt x="74" y="1605"/>
                  </a:lnTo>
                  <a:lnTo>
                    <a:pt x="129" y="1716"/>
                  </a:lnTo>
                  <a:lnTo>
                    <a:pt x="166" y="1808"/>
                  </a:lnTo>
                  <a:lnTo>
                    <a:pt x="240" y="1900"/>
                  </a:lnTo>
                  <a:lnTo>
                    <a:pt x="314" y="1992"/>
                  </a:lnTo>
                  <a:lnTo>
                    <a:pt x="387" y="2066"/>
                  </a:lnTo>
                  <a:lnTo>
                    <a:pt x="480" y="2140"/>
                  </a:lnTo>
                  <a:lnTo>
                    <a:pt x="572" y="2213"/>
                  </a:lnTo>
                  <a:lnTo>
                    <a:pt x="682" y="2250"/>
                  </a:lnTo>
                  <a:lnTo>
                    <a:pt x="793" y="2306"/>
                  </a:lnTo>
                  <a:lnTo>
                    <a:pt x="904" y="2342"/>
                  </a:lnTo>
                  <a:lnTo>
                    <a:pt x="1014" y="2361"/>
                  </a:lnTo>
                  <a:lnTo>
                    <a:pt x="1272" y="2361"/>
                  </a:lnTo>
                  <a:lnTo>
                    <a:pt x="1383" y="2342"/>
                  </a:lnTo>
                  <a:lnTo>
                    <a:pt x="1494" y="2324"/>
                  </a:lnTo>
                  <a:lnTo>
                    <a:pt x="1604" y="2287"/>
                  </a:lnTo>
                  <a:lnTo>
                    <a:pt x="1715" y="2250"/>
                  </a:lnTo>
                  <a:lnTo>
                    <a:pt x="1826" y="2177"/>
                  </a:lnTo>
                  <a:lnTo>
                    <a:pt x="1918" y="2121"/>
                  </a:lnTo>
                  <a:lnTo>
                    <a:pt x="1991" y="2047"/>
                  </a:lnTo>
                  <a:lnTo>
                    <a:pt x="2084" y="1974"/>
                  </a:lnTo>
                  <a:lnTo>
                    <a:pt x="2139" y="1882"/>
                  </a:lnTo>
                  <a:lnTo>
                    <a:pt x="2213" y="1789"/>
                  </a:lnTo>
                  <a:lnTo>
                    <a:pt x="2250" y="1679"/>
                  </a:lnTo>
                  <a:lnTo>
                    <a:pt x="2305" y="1568"/>
                  </a:lnTo>
                  <a:lnTo>
                    <a:pt x="2323" y="1457"/>
                  </a:lnTo>
                  <a:lnTo>
                    <a:pt x="2360" y="1328"/>
                  </a:lnTo>
                  <a:lnTo>
                    <a:pt x="2360" y="1218"/>
                  </a:lnTo>
                  <a:lnTo>
                    <a:pt x="2360" y="1089"/>
                  </a:lnTo>
                  <a:lnTo>
                    <a:pt x="2342" y="960"/>
                  </a:lnTo>
                  <a:lnTo>
                    <a:pt x="2323" y="849"/>
                  </a:lnTo>
                  <a:lnTo>
                    <a:pt x="2286" y="738"/>
                  </a:lnTo>
                  <a:lnTo>
                    <a:pt x="2231" y="628"/>
                  </a:lnTo>
                  <a:lnTo>
                    <a:pt x="2176" y="536"/>
                  </a:lnTo>
                  <a:lnTo>
                    <a:pt x="2102" y="443"/>
                  </a:lnTo>
                  <a:lnTo>
                    <a:pt x="2028" y="351"/>
                  </a:lnTo>
                  <a:lnTo>
                    <a:pt x="1955" y="277"/>
                  </a:lnTo>
                  <a:lnTo>
                    <a:pt x="1862" y="222"/>
                  </a:lnTo>
                  <a:lnTo>
                    <a:pt x="1770" y="148"/>
                  </a:lnTo>
                  <a:lnTo>
                    <a:pt x="1660" y="111"/>
                  </a:lnTo>
                  <a:lnTo>
                    <a:pt x="1549" y="56"/>
                  </a:lnTo>
                  <a:lnTo>
                    <a:pt x="1438" y="38"/>
                  </a:lnTo>
                  <a:lnTo>
                    <a:pt x="1309" y="19"/>
                  </a:lnTo>
                  <a:lnTo>
                    <a:pt x="11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4" name="Google Shape;1764;p8"/>
            <p:cNvSpPr/>
            <p:nvPr/>
          </p:nvSpPr>
          <p:spPr>
            <a:xfrm>
              <a:off x="5290350" y="1154025"/>
              <a:ext cx="57625" cy="57200"/>
            </a:xfrm>
            <a:custGeom>
              <a:avLst/>
              <a:gdLst/>
              <a:ahLst/>
              <a:cxnLst/>
              <a:rect l="l" t="t" r="r" b="b"/>
              <a:pathLst>
                <a:path w="2305" h="2288" extrusionOk="0">
                  <a:moveTo>
                    <a:pt x="1014" y="1"/>
                  </a:moveTo>
                  <a:lnTo>
                    <a:pt x="885" y="19"/>
                  </a:lnTo>
                  <a:lnTo>
                    <a:pt x="774" y="56"/>
                  </a:lnTo>
                  <a:lnTo>
                    <a:pt x="682" y="93"/>
                  </a:lnTo>
                  <a:lnTo>
                    <a:pt x="479" y="185"/>
                  </a:lnTo>
                  <a:lnTo>
                    <a:pt x="314" y="333"/>
                  </a:lnTo>
                  <a:lnTo>
                    <a:pt x="184" y="517"/>
                  </a:lnTo>
                  <a:lnTo>
                    <a:pt x="74" y="701"/>
                  </a:lnTo>
                  <a:lnTo>
                    <a:pt x="37" y="812"/>
                  </a:lnTo>
                  <a:lnTo>
                    <a:pt x="19" y="923"/>
                  </a:lnTo>
                  <a:lnTo>
                    <a:pt x="0" y="1052"/>
                  </a:lnTo>
                  <a:lnTo>
                    <a:pt x="0" y="1162"/>
                  </a:lnTo>
                  <a:lnTo>
                    <a:pt x="0" y="1291"/>
                  </a:lnTo>
                  <a:lnTo>
                    <a:pt x="19" y="1402"/>
                  </a:lnTo>
                  <a:lnTo>
                    <a:pt x="55" y="1513"/>
                  </a:lnTo>
                  <a:lnTo>
                    <a:pt x="92" y="1623"/>
                  </a:lnTo>
                  <a:lnTo>
                    <a:pt x="148" y="1715"/>
                  </a:lnTo>
                  <a:lnTo>
                    <a:pt x="203" y="1808"/>
                  </a:lnTo>
                  <a:lnTo>
                    <a:pt x="332" y="1974"/>
                  </a:lnTo>
                  <a:lnTo>
                    <a:pt x="516" y="2121"/>
                  </a:lnTo>
                  <a:lnTo>
                    <a:pt x="701" y="2213"/>
                  </a:lnTo>
                  <a:lnTo>
                    <a:pt x="811" y="2250"/>
                  </a:lnTo>
                  <a:lnTo>
                    <a:pt x="922" y="2269"/>
                  </a:lnTo>
                  <a:lnTo>
                    <a:pt x="1051" y="2287"/>
                  </a:lnTo>
                  <a:lnTo>
                    <a:pt x="1291" y="2287"/>
                  </a:lnTo>
                  <a:lnTo>
                    <a:pt x="1401" y="2269"/>
                  </a:lnTo>
                  <a:lnTo>
                    <a:pt x="1512" y="2232"/>
                  </a:lnTo>
                  <a:lnTo>
                    <a:pt x="1623" y="2195"/>
                  </a:lnTo>
                  <a:lnTo>
                    <a:pt x="1807" y="2103"/>
                  </a:lnTo>
                  <a:lnTo>
                    <a:pt x="1973" y="1955"/>
                  </a:lnTo>
                  <a:lnTo>
                    <a:pt x="2120" y="1789"/>
                  </a:lnTo>
                  <a:lnTo>
                    <a:pt x="2213" y="1586"/>
                  </a:lnTo>
                  <a:lnTo>
                    <a:pt x="2250" y="1476"/>
                  </a:lnTo>
                  <a:lnTo>
                    <a:pt x="2286" y="1365"/>
                  </a:lnTo>
                  <a:lnTo>
                    <a:pt x="2305" y="1236"/>
                  </a:lnTo>
                  <a:lnTo>
                    <a:pt x="2305" y="1125"/>
                  </a:lnTo>
                  <a:lnTo>
                    <a:pt x="2286" y="996"/>
                  </a:lnTo>
                  <a:lnTo>
                    <a:pt x="2268" y="886"/>
                  </a:lnTo>
                  <a:lnTo>
                    <a:pt x="2250" y="775"/>
                  </a:lnTo>
                  <a:lnTo>
                    <a:pt x="2213" y="664"/>
                  </a:lnTo>
                  <a:lnTo>
                    <a:pt x="2157" y="572"/>
                  </a:lnTo>
                  <a:lnTo>
                    <a:pt x="2102" y="480"/>
                  </a:lnTo>
                  <a:lnTo>
                    <a:pt x="1955" y="314"/>
                  </a:lnTo>
                  <a:lnTo>
                    <a:pt x="1789" y="167"/>
                  </a:lnTo>
                  <a:lnTo>
                    <a:pt x="1586" y="74"/>
                  </a:lnTo>
                  <a:lnTo>
                    <a:pt x="1475" y="38"/>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5" name="Google Shape;1765;p8"/>
            <p:cNvSpPr/>
            <p:nvPr/>
          </p:nvSpPr>
          <p:spPr>
            <a:xfrm>
              <a:off x="4910525" y="514225"/>
              <a:ext cx="58100" cy="58100"/>
            </a:xfrm>
            <a:custGeom>
              <a:avLst/>
              <a:gdLst/>
              <a:ahLst/>
              <a:cxnLst/>
              <a:rect l="l" t="t" r="r" b="b"/>
              <a:pathLst>
                <a:path w="2324" h="2324" extrusionOk="0">
                  <a:moveTo>
                    <a:pt x="1162" y="0"/>
                  </a:moveTo>
                  <a:lnTo>
                    <a:pt x="1051" y="19"/>
                  </a:lnTo>
                  <a:lnTo>
                    <a:pt x="922" y="19"/>
                  </a:lnTo>
                  <a:lnTo>
                    <a:pt x="811" y="56"/>
                  </a:lnTo>
                  <a:lnTo>
                    <a:pt x="701" y="93"/>
                  </a:lnTo>
                  <a:lnTo>
                    <a:pt x="590" y="148"/>
                  </a:lnTo>
                  <a:lnTo>
                    <a:pt x="498" y="203"/>
                  </a:lnTo>
                  <a:lnTo>
                    <a:pt x="406" y="277"/>
                  </a:lnTo>
                  <a:lnTo>
                    <a:pt x="314" y="351"/>
                  </a:lnTo>
                  <a:lnTo>
                    <a:pt x="240" y="425"/>
                  </a:lnTo>
                  <a:lnTo>
                    <a:pt x="184" y="517"/>
                  </a:lnTo>
                  <a:lnTo>
                    <a:pt x="129" y="627"/>
                  </a:lnTo>
                  <a:lnTo>
                    <a:pt x="74" y="720"/>
                  </a:lnTo>
                  <a:lnTo>
                    <a:pt x="37" y="830"/>
                  </a:lnTo>
                  <a:lnTo>
                    <a:pt x="19" y="959"/>
                  </a:lnTo>
                  <a:lnTo>
                    <a:pt x="0" y="1070"/>
                  </a:lnTo>
                  <a:lnTo>
                    <a:pt x="0" y="1199"/>
                  </a:lnTo>
                  <a:lnTo>
                    <a:pt x="0" y="1328"/>
                  </a:lnTo>
                  <a:lnTo>
                    <a:pt x="19" y="1439"/>
                  </a:lnTo>
                  <a:lnTo>
                    <a:pt x="55" y="1549"/>
                  </a:lnTo>
                  <a:lnTo>
                    <a:pt x="92" y="1660"/>
                  </a:lnTo>
                  <a:lnTo>
                    <a:pt x="203" y="1844"/>
                  </a:lnTo>
                  <a:lnTo>
                    <a:pt x="350" y="2010"/>
                  </a:lnTo>
                  <a:lnTo>
                    <a:pt x="516" y="2139"/>
                  </a:lnTo>
                  <a:lnTo>
                    <a:pt x="719" y="2250"/>
                  </a:lnTo>
                  <a:lnTo>
                    <a:pt x="830" y="2287"/>
                  </a:lnTo>
                  <a:lnTo>
                    <a:pt x="940" y="2305"/>
                  </a:lnTo>
                  <a:lnTo>
                    <a:pt x="1051" y="2324"/>
                  </a:lnTo>
                  <a:lnTo>
                    <a:pt x="1291" y="2324"/>
                  </a:lnTo>
                  <a:lnTo>
                    <a:pt x="1420" y="2305"/>
                  </a:lnTo>
                  <a:lnTo>
                    <a:pt x="1530" y="2268"/>
                  </a:lnTo>
                  <a:lnTo>
                    <a:pt x="1641" y="2231"/>
                  </a:lnTo>
                  <a:lnTo>
                    <a:pt x="1825" y="2121"/>
                  </a:lnTo>
                  <a:lnTo>
                    <a:pt x="1991" y="1992"/>
                  </a:lnTo>
                  <a:lnTo>
                    <a:pt x="2139" y="1826"/>
                  </a:lnTo>
                  <a:lnTo>
                    <a:pt x="2231" y="1623"/>
                  </a:lnTo>
                  <a:lnTo>
                    <a:pt x="2268" y="1512"/>
                  </a:lnTo>
                  <a:lnTo>
                    <a:pt x="2305" y="1402"/>
                  </a:lnTo>
                  <a:lnTo>
                    <a:pt x="2323" y="1291"/>
                  </a:lnTo>
                  <a:lnTo>
                    <a:pt x="2323" y="1162"/>
                  </a:lnTo>
                  <a:lnTo>
                    <a:pt x="2305" y="1033"/>
                  </a:lnTo>
                  <a:lnTo>
                    <a:pt x="2305" y="922"/>
                  </a:lnTo>
                  <a:lnTo>
                    <a:pt x="2268" y="812"/>
                  </a:lnTo>
                  <a:lnTo>
                    <a:pt x="2231" y="701"/>
                  </a:lnTo>
                  <a:lnTo>
                    <a:pt x="2120" y="517"/>
                  </a:lnTo>
                  <a:lnTo>
                    <a:pt x="1991" y="332"/>
                  </a:lnTo>
                  <a:lnTo>
                    <a:pt x="1825" y="203"/>
                  </a:lnTo>
                  <a:lnTo>
                    <a:pt x="1623" y="93"/>
                  </a:lnTo>
                  <a:lnTo>
                    <a:pt x="1512" y="56"/>
                  </a:lnTo>
                  <a:lnTo>
                    <a:pt x="1401" y="37"/>
                  </a:lnTo>
                  <a:lnTo>
                    <a:pt x="1291"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6" name="Google Shape;1766;p8"/>
            <p:cNvSpPr/>
            <p:nvPr/>
          </p:nvSpPr>
          <p:spPr>
            <a:xfrm>
              <a:off x="5724550" y="1476700"/>
              <a:ext cx="56725" cy="56725"/>
            </a:xfrm>
            <a:custGeom>
              <a:avLst/>
              <a:gdLst/>
              <a:ahLst/>
              <a:cxnLst/>
              <a:rect l="l" t="t" r="r" b="b"/>
              <a:pathLst>
                <a:path w="2269" h="2269" extrusionOk="0">
                  <a:moveTo>
                    <a:pt x="1052" y="0"/>
                  </a:moveTo>
                  <a:lnTo>
                    <a:pt x="941" y="19"/>
                  </a:lnTo>
                  <a:lnTo>
                    <a:pt x="849" y="37"/>
                  </a:lnTo>
                  <a:lnTo>
                    <a:pt x="738" y="74"/>
                  </a:lnTo>
                  <a:lnTo>
                    <a:pt x="536" y="166"/>
                  </a:lnTo>
                  <a:lnTo>
                    <a:pt x="370" y="295"/>
                  </a:lnTo>
                  <a:lnTo>
                    <a:pt x="222" y="461"/>
                  </a:lnTo>
                  <a:lnTo>
                    <a:pt x="111" y="646"/>
                  </a:lnTo>
                  <a:lnTo>
                    <a:pt x="38" y="867"/>
                  </a:lnTo>
                  <a:lnTo>
                    <a:pt x="1" y="959"/>
                  </a:lnTo>
                  <a:lnTo>
                    <a:pt x="1" y="1088"/>
                  </a:lnTo>
                  <a:lnTo>
                    <a:pt x="1" y="1199"/>
                  </a:lnTo>
                  <a:lnTo>
                    <a:pt x="1" y="1310"/>
                  </a:lnTo>
                  <a:lnTo>
                    <a:pt x="38" y="1420"/>
                  </a:lnTo>
                  <a:lnTo>
                    <a:pt x="75" y="1531"/>
                  </a:lnTo>
                  <a:lnTo>
                    <a:pt x="111" y="1641"/>
                  </a:lnTo>
                  <a:lnTo>
                    <a:pt x="167" y="1734"/>
                  </a:lnTo>
                  <a:lnTo>
                    <a:pt x="314" y="1900"/>
                  </a:lnTo>
                  <a:lnTo>
                    <a:pt x="480" y="2065"/>
                  </a:lnTo>
                  <a:lnTo>
                    <a:pt x="572" y="2121"/>
                  </a:lnTo>
                  <a:lnTo>
                    <a:pt x="665" y="2176"/>
                  </a:lnTo>
                  <a:lnTo>
                    <a:pt x="775" y="2213"/>
                  </a:lnTo>
                  <a:lnTo>
                    <a:pt x="886" y="2250"/>
                  </a:lnTo>
                  <a:lnTo>
                    <a:pt x="996" y="2268"/>
                  </a:lnTo>
                  <a:lnTo>
                    <a:pt x="1236" y="2268"/>
                  </a:lnTo>
                  <a:lnTo>
                    <a:pt x="1347" y="2250"/>
                  </a:lnTo>
                  <a:lnTo>
                    <a:pt x="1550" y="2195"/>
                  </a:lnTo>
                  <a:lnTo>
                    <a:pt x="1752" y="2084"/>
                  </a:lnTo>
                  <a:lnTo>
                    <a:pt x="1918" y="1955"/>
                  </a:lnTo>
                  <a:lnTo>
                    <a:pt x="2066" y="1789"/>
                  </a:lnTo>
                  <a:lnTo>
                    <a:pt x="2158" y="1586"/>
                  </a:lnTo>
                  <a:lnTo>
                    <a:pt x="2232" y="1383"/>
                  </a:lnTo>
                  <a:lnTo>
                    <a:pt x="2250" y="1273"/>
                  </a:lnTo>
                  <a:lnTo>
                    <a:pt x="2269" y="1162"/>
                  </a:lnTo>
                  <a:lnTo>
                    <a:pt x="2269" y="1051"/>
                  </a:lnTo>
                  <a:lnTo>
                    <a:pt x="2250" y="941"/>
                  </a:lnTo>
                  <a:lnTo>
                    <a:pt x="2195" y="720"/>
                  </a:lnTo>
                  <a:lnTo>
                    <a:pt x="2084" y="535"/>
                  </a:lnTo>
                  <a:lnTo>
                    <a:pt x="1955" y="369"/>
                  </a:lnTo>
                  <a:lnTo>
                    <a:pt x="1789" y="222"/>
                  </a:lnTo>
                  <a:lnTo>
                    <a:pt x="1605" y="111"/>
                  </a:lnTo>
                  <a:lnTo>
                    <a:pt x="1402" y="37"/>
                  </a:lnTo>
                  <a:lnTo>
                    <a:pt x="1291"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7" name="Google Shape;1767;p8"/>
            <p:cNvSpPr/>
            <p:nvPr/>
          </p:nvSpPr>
          <p:spPr>
            <a:xfrm>
              <a:off x="5804300" y="1490525"/>
              <a:ext cx="57175" cy="57650"/>
            </a:xfrm>
            <a:custGeom>
              <a:avLst/>
              <a:gdLst/>
              <a:ahLst/>
              <a:cxnLst/>
              <a:rect l="l" t="t" r="r" b="b"/>
              <a:pathLst>
                <a:path w="2287" h="2306" extrusionOk="0">
                  <a:moveTo>
                    <a:pt x="1162" y="1"/>
                  </a:moveTo>
                  <a:lnTo>
                    <a:pt x="1033" y="19"/>
                  </a:lnTo>
                  <a:lnTo>
                    <a:pt x="923" y="37"/>
                  </a:lnTo>
                  <a:lnTo>
                    <a:pt x="812" y="56"/>
                  </a:lnTo>
                  <a:lnTo>
                    <a:pt x="701" y="93"/>
                  </a:lnTo>
                  <a:lnTo>
                    <a:pt x="498" y="203"/>
                  </a:lnTo>
                  <a:lnTo>
                    <a:pt x="333" y="332"/>
                  </a:lnTo>
                  <a:lnTo>
                    <a:pt x="185" y="498"/>
                  </a:lnTo>
                  <a:lnTo>
                    <a:pt x="130" y="591"/>
                  </a:lnTo>
                  <a:lnTo>
                    <a:pt x="74" y="701"/>
                  </a:lnTo>
                  <a:lnTo>
                    <a:pt x="37" y="812"/>
                  </a:lnTo>
                  <a:lnTo>
                    <a:pt x="19" y="922"/>
                  </a:lnTo>
                  <a:lnTo>
                    <a:pt x="1" y="1033"/>
                  </a:lnTo>
                  <a:lnTo>
                    <a:pt x="1" y="1144"/>
                  </a:lnTo>
                  <a:lnTo>
                    <a:pt x="1" y="1273"/>
                  </a:lnTo>
                  <a:lnTo>
                    <a:pt x="19" y="1383"/>
                  </a:lnTo>
                  <a:lnTo>
                    <a:pt x="74" y="1586"/>
                  </a:lnTo>
                  <a:lnTo>
                    <a:pt x="185" y="1789"/>
                  </a:lnTo>
                  <a:lnTo>
                    <a:pt x="314" y="1955"/>
                  </a:lnTo>
                  <a:lnTo>
                    <a:pt x="480" y="2084"/>
                  </a:lnTo>
                  <a:lnTo>
                    <a:pt x="664" y="2195"/>
                  </a:lnTo>
                  <a:lnTo>
                    <a:pt x="867" y="2268"/>
                  </a:lnTo>
                  <a:lnTo>
                    <a:pt x="978" y="2287"/>
                  </a:lnTo>
                  <a:lnTo>
                    <a:pt x="1088" y="2305"/>
                  </a:lnTo>
                  <a:lnTo>
                    <a:pt x="1218" y="2305"/>
                  </a:lnTo>
                  <a:lnTo>
                    <a:pt x="1328" y="2287"/>
                  </a:lnTo>
                  <a:lnTo>
                    <a:pt x="1439" y="2268"/>
                  </a:lnTo>
                  <a:lnTo>
                    <a:pt x="1549" y="2232"/>
                  </a:lnTo>
                  <a:lnTo>
                    <a:pt x="1752" y="2121"/>
                  </a:lnTo>
                  <a:lnTo>
                    <a:pt x="1918" y="1992"/>
                  </a:lnTo>
                  <a:lnTo>
                    <a:pt x="2066" y="1826"/>
                  </a:lnTo>
                  <a:lnTo>
                    <a:pt x="2121" y="1734"/>
                  </a:lnTo>
                  <a:lnTo>
                    <a:pt x="2176" y="1642"/>
                  </a:lnTo>
                  <a:lnTo>
                    <a:pt x="2213" y="1531"/>
                  </a:lnTo>
                  <a:lnTo>
                    <a:pt x="2250" y="1420"/>
                  </a:lnTo>
                  <a:lnTo>
                    <a:pt x="2269" y="1310"/>
                  </a:lnTo>
                  <a:lnTo>
                    <a:pt x="2287" y="1181"/>
                  </a:lnTo>
                  <a:lnTo>
                    <a:pt x="2287" y="1070"/>
                  </a:lnTo>
                  <a:lnTo>
                    <a:pt x="2269" y="941"/>
                  </a:lnTo>
                  <a:lnTo>
                    <a:pt x="2232" y="830"/>
                  </a:lnTo>
                  <a:lnTo>
                    <a:pt x="2195" y="738"/>
                  </a:lnTo>
                  <a:lnTo>
                    <a:pt x="2103" y="535"/>
                  </a:lnTo>
                  <a:lnTo>
                    <a:pt x="1973" y="351"/>
                  </a:lnTo>
                  <a:lnTo>
                    <a:pt x="1789" y="222"/>
                  </a:lnTo>
                  <a:lnTo>
                    <a:pt x="1605" y="111"/>
                  </a:lnTo>
                  <a:lnTo>
                    <a:pt x="1494" y="74"/>
                  </a:lnTo>
                  <a:lnTo>
                    <a:pt x="1383" y="37"/>
                  </a:lnTo>
                  <a:lnTo>
                    <a:pt x="1273" y="19"/>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8" name="Google Shape;1768;p8"/>
            <p:cNvSpPr/>
            <p:nvPr/>
          </p:nvSpPr>
          <p:spPr>
            <a:xfrm>
              <a:off x="4896675" y="594900"/>
              <a:ext cx="56725" cy="56725"/>
            </a:xfrm>
            <a:custGeom>
              <a:avLst/>
              <a:gdLst/>
              <a:ahLst/>
              <a:cxnLst/>
              <a:rect l="l" t="t" r="r" b="b"/>
              <a:pathLst>
                <a:path w="2269" h="2269" extrusionOk="0">
                  <a:moveTo>
                    <a:pt x="1052" y="0"/>
                  </a:moveTo>
                  <a:lnTo>
                    <a:pt x="941" y="19"/>
                  </a:lnTo>
                  <a:lnTo>
                    <a:pt x="738" y="92"/>
                  </a:lnTo>
                  <a:lnTo>
                    <a:pt x="536" y="185"/>
                  </a:lnTo>
                  <a:lnTo>
                    <a:pt x="370" y="314"/>
                  </a:lnTo>
                  <a:lnTo>
                    <a:pt x="222" y="480"/>
                  </a:lnTo>
                  <a:lnTo>
                    <a:pt x="112" y="664"/>
                  </a:lnTo>
                  <a:lnTo>
                    <a:pt x="38" y="885"/>
                  </a:lnTo>
                  <a:lnTo>
                    <a:pt x="19" y="996"/>
                  </a:lnTo>
                  <a:lnTo>
                    <a:pt x="1" y="1106"/>
                  </a:lnTo>
                  <a:lnTo>
                    <a:pt x="19" y="1217"/>
                  </a:lnTo>
                  <a:lnTo>
                    <a:pt x="19" y="1328"/>
                  </a:lnTo>
                  <a:lnTo>
                    <a:pt x="56" y="1438"/>
                  </a:lnTo>
                  <a:lnTo>
                    <a:pt x="93" y="1549"/>
                  </a:lnTo>
                  <a:lnTo>
                    <a:pt x="204" y="1733"/>
                  </a:lnTo>
                  <a:lnTo>
                    <a:pt x="333" y="1918"/>
                  </a:lnTo>
                  <a:lnTo>
                    <a:pt x="499" y="2065"/>
                  </a:lnTo>
                  <a:lnTo>
                    <a:pt x="702" y="2176"/>
                  </a:lnTo>
                  <a:lnTo>
                    <a:pt x="812" y="2213"/>
                  </a:lnTo>
                  <a:lnTo>
                    <a:pt x="923" y="2250"/>
                  </a:lnTo>
                  <a:lnTo>
                    <a:pt x="1033" y="2268"/>
                  </a:lnTo>
                  <a:lnTo>
                    <a:pt x="1255" y="2268"/>
                  </a:lnTo>
                  <a:lnTo>
                    <a:pt x="1365" y="2250"/>
                  </a:lnTo>
                  <a:lnTo>
                    <a:pt x="1568" y="2176"/>
                  </a:lnTo>
                  <a:lnTo>
                    <a:pt x="1771" y="2065"/>
                  </a:lnTo>
                  <a:lnTo>
                    <a:pt x="1937" y="1936"/>
                  </a:lnTo>
                  <a:lnTo>
                    <a:pt x="2066" y="1770"/>
                  </a:lnTo>
                  <a:lnTo>
                    <a:pt x="2177" y="1567"/>
                  </a:lnTo>
                  <a:lnTo>
                    <a:pt x="2250" y="1365"/>
                  </a:lnTo>
                  <a:lnTo>
                    <a:pt x="2269" y="1254"/>
                  </a:lnTo>
                  <a:lnTo>
                    <a:pt x="2269" y="1143"/>
                  </a:lnTo>
                  <a:lnTo>
                    <a:pt x="2269" y="1033"/>
                  </a:lnTo>
                  <a:lnTo>
                    <a:pt x="2250" y="922"/>
                  </a:lnTo>
                  <a:lnTo>
                    <a:pt x="2195" y="719"/>
                  </a:lnTo>
                  <a:lnTo>
                    <a:pt x="2084" y="516"/>
                  </a:lnTo>
                  <a:lnTo>
                    <a:pt x="1955" y="350"/>
                  </a:lnTo>
                  <a:lnTo>
                    <a:pt x="1789" y="203"/>
                  </a:lnTo>
                  <a:lnTo>
                    <a:pt x="1587" y="111"/>
                  </a:lnTo>
                  <a:lnTo>
                    <a:pt x="1384" y="37"/>
                  </a:lnTo>
                  <a:lnTo>
                    <a:pt x="1273" y="19"/>
                  </a:lnTo>
                  <a:lnTo>
                    <a:pt x="11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9" name="Google Shape;1769;p8"/>
            <p:cNvSpPr/>
            <p:nvPr/>
          </p:nvSpPr>
          <p:spPr>
            <a:xfrm>
              <a:off x="5079675" y="954425"/>
              <a:ext cx="56275" cy="56725"/>
            </a:xfrm>
            <a:custGeom>
              <a:avLst/>
              <a:gdLst/>
              <a:ahLst/>
              <a:cxnLst/>
              <a:rect l="l" t="t" r="r" b="b"/>
              <a:pathLst>
                <a:path w="2251" h="2269" extrusionOk="0">
                  <a:moveTo>
                    <a:pt x="1126" y="1"/>
                  </a:moveTo>
                  <a:lnTo>
                    <a:pt x="1015" y="19"/>
                  </a:lnTo>
                  <a:lnTo>
                    <a:pt x="904" y="38"/>
                  </a:lnTo>
                  <a:lnTo>
                    <a:pt x="812" y="56"/>
                  </a:lnTo>
                  <a:lnTo>
                    <a:pt x="702" y="93"/>
                  </a:lnTo>
                  <a:lnTo>
                    <a:pt x="517" y="204"/>
                  </a:lnTo>
                  <a:lnTo>
                    <a:pt x="351" y="351"/>
                  </a:lnTo>
                  <a:lnTo>
                    <a:pt x="204" y="517"/>
                  </a:lnTo>
                  <a:lnTo>
                    <a:pt x="93" y="702"/>
                  </a:lnTo>
                  <a:lnTo>
                    <a:pt x="56" y="794"/>
                  </a:lnTo>
                  <a:lnTo>
                    <a:pt x="19" y="904"/>
                  </a:lnTo>
                  <a:lnTo>
                    <a:pt x="1" y="1015"/>
                  </a:lnTo>
                  <a:lnTo>
                    <a:pt x="1" y="1126"/>
                  </a:lnTo>
                  <a:lnTo>
                    <a:pt x="1" y="1236"/>
                  </a:lnTo>
                  <a:lnTo>
                    <a:pt x="19" y="1347"/>
                  </a:lnTo>
                  <a:lnTo>
                    <a:pt x="56" y="1458"/>
                  </a:lnTo>
                  <a:lnTo>
                    <a:pt x="93" y="1568"/>
                  </a:lnTo>
                  <a:lnTo>
                    <a:pt x="185" y="1753"/>
                  </a:lnTo>
                  <a:lnTo>
                    <a:pt x="333" y="1919"/>
                  </a:lnTo>
                  <a:lnTo>
                    <a:pt x="499" y="2066"/>
                  </a:lnTo>
                  <a:lnTo>
                    <a:pt x="683" y="2177"/>
                  </a:lnTo>
                  <a:lnTo>
                    <a:pt x="794" y="2214"/>
                  </a:lnTo>
                  <a:lnTo>
                    <a:pt x="904" y="2232"/>
                  </a:lnTo>
                  <a:lnTo>
                    <a:pt x="1015" y="2250"/>
                  </a:lnTo>
                  <a:lnTo>
                    <a:pt x="1126" y="2269"/>
                  </a:lnTo>
                  <a:lnTo>
                    <a:pt x="1236" y="2250"/>
                  </a:lnTo>
                  <a:lnTo>
                    <a:pt x="1347" y="2250"/>
                  </a:lnTo>
                  <a:lnTo>
                    <a:pt x="1439" y="2214"/>
                  </a:lnTo>
                  <a:lnTo>
                    <a:pt x="1550" y="2177"/>
                  </a:lnTo>
                  <a:lnTo>
                    <a:pt x="1734" y="2066"/>
                  </a:lnTo>
                  <a:lnTo>
                    <a:pt x="1918" y="1937"/>
                  </a:lnTo>
                  <a:lnTo>
                    <a:pt x="2047" y="1771"/>
                  </a:lnTo>
                  <a:lnTo>
                    <a:pt x="2158" y="1568"/>
                  </a:lnTo>
                  <a:lnTo>
                    <a:pt x="2195" y="1476"/>
                  </a:lnTo>
                  <a:lnTo>
                    <a:pt x="2232" y="1365"/>
                  </a:lnTo>
                  <a:lnTo>
                    <a:pt x="2250" y="1255"/>
                  </a:lnTo>
                  <a:lnTo>
                    <a:pt x="2250" y="1144"/>
                  </a:lnTo>
                  <a:lnTo>
                    <a:pt x="2250" y="1033"/>
                  </a:lnTo>
                  <a:lnTo>
                    <a:pt x="2232" y="923"/>
                  </a:lnTo>
                  <a:lnTo>
                    <a:pt x="2213" y="812"/>
                  </a:lnTo>
                  <a:lnTo>
                    <a:pt x="2158" y="720"/>
                  </a:lnTo>
                  <a:lnTo>
                    <a:pt x="2066" y="517"/>
                  </a:lnTo>
                  <a:lnTo>
                    <a:pt x="1918" y="351"/>
                  </a:lnTo>
                  <a:lnTo>
                    <a:pt x="1752" y="204"/>
                  </a:lnTo>
                  <a:lnTo>
                    <a:pt x="1568" y="112"/>
                  </a:lnTo>
                  <a:lnTo>
                    <a:pt x="1457" y="56"/>
                  </a:lnTo>
                  <a:lnTo>
                    <a:pt x="1365" y="38"/>
                  </a:lnTo>
                  <a:lnTo>
                    <a:pt x="1255"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0" name="Google Shape;1770;p8"/>
            <p:cNvSpPr/>
            <p:nvPr/>
          </p:nvSpPr>
          <p:spPr>
            <a:xfrm>
              <a:off x="4845525" y="421100"/>
              <a:ext cx="56725" cy="56275"/>
            </a:xfrm>
            <a:custGeom>
              <a:avLst/>
              <a:gdLst/>
              <a:ahLst/>
              <a:cxnLst/>
              <a:rect l="l" t="t" r="r" b="b"/>
              <a:pathLst>
                <a:path w="2269" h="2251" extrusionOk="0">
                  <a:moveTo>
                    <a:pt x="1033" y="1"/>
                  </a:moveTo>
                  <a:lnTo>
                    <a:pt x="922" y="19"/>
                  </a:lnTo>
                  <a:lnTo>
                    <a:pt x="701" y="75"/>
                  </a:lnTo>
                  <a:lnTo>
                    <a:pt x="517" y="185"/>
                  </a:lnTo>
                  <a:lnTo>
                    <a:pt x="351" y="314"/>
                  </a:lnTo>
                  <a:lnTo>
                    <a:pt x="203" y="480"/>
                  </a:lnTo>
                  <a:lnTo>
                    <a:pt x="92" y="683"/>
                  </a:lnTo>
                  <a:lnTo>
                    <a:pt x="37" y="886"/>
                  </a:lnTo>
                  <a:lnTo>
                    <a:pt x="0" y="997"/>
                  </a:lnTo>
                  <a:lnTo>
                    <a:pt x="0" y="1107"/>
                  </a:lnTo>
                  <a:lnTo>
                    <a:pt x="0" y="1218"/>
                  </a:lnTo>
                  <a:lnTo>
                    <a:pt x="19" y="1329"/>
                  </a:lnTo>
                  <a:lnTo>
                    <a:pt x="56" y="1439"/>
                  </a:lnTo>
                  <a:lnTo>
                    <a:pt x="92" y="1550"/>
                  </a:lnTo>
                  <a:lnTo>
                    <a:pt x="203" y="1753"/>
                  </a:lnTo>
                  <a:lnTo>
                    <a:pt x="332" y="1919"/>
                  </a:lnTo>
                  <a:lnTo>
                    <a:pt x="517" y="2066"/>
                  </a:lnTo>
                  <a:lnTo>
                    <a:pt x="719" y="2177"/>
                  </a:lnTo>
                  <a:lnTo>
                    <a:pt x="812" y="2214"/>
                  </a:lnTo>
                  <a:lnTo>
                    <a:pt x="922" y="2232"/>
                  </a:lnTo>
                  <a:lnTo>
                    <a:pt x="1033" y="2250"/>
                  </a:lnTo>
                  <a:lnTo>
                    <a:pt x="1273" y="2250"/>
                  </a:lnTo>
                  <a:lnTo>
                    <a:pt x="1383" y="2232"/>
                  </a:lnTo>
                  <a:lnTo>
                    <a:pt x="1586" y="2158"/>
                  </a:lnTo>
                  <a:lnTo>
                    <a:pt x="1770" y="2048"/>
                  </a:lnTo>
                  <a:lnTo>
                    <a:pt x="1936" y="1900"/>
                  </a:lnTo>
                  <a:lnTo>
                    <a:pt x="2084" y="1734"/>
                  </a:lnTo>
                  <a:lnTo>
                    <a:pt x="2176" y="1550"/>
                  </a:lnTo>
                  <a:lnTo>
                    <a:pt x="2250" y="1329"/>
                  </a:lnTo>
                  <a:lnTo>
                    <a:pt x="2268" y="1236"/>
                  </a:lnTo>
                  <a:lnTo>
                    <a:pt x="2268" y="1107"/>
                  </a:lnTo>
                  <a:lnTo>
                    <a:pt x="2250" y="997"/>
                  </a:lnTo>
                  <a:lnTo>
                    <a:pt x="2231" y="886"/>
                  </a:lnTo>
                  <a:lnTo>
                    <a:pt x="2176" y="683"/>
                  </a:lnTo>
                  <a:lnTo>
                    <a:pt x="2065" y="499"/>
                  </a:lnTo>
                  <a:lnTo>
                    <a:pt x="1918" y="333"/>
                  </a:lnTo>
                  <a:lnTo>
                    <a:pt x="1752" y="185"/>
                  </a:lnTo>
                  <a:lnTo>
                    <a:pt x="1568" y="93"/>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1" name="Google Shape;1771;p8"/>
            <p:cNvSpPr/>
            <p:nvPr/>
          </p:nvSpPr>
          <p:spPr>
            <a:xfrm>
              <a:off x="5499150" y="1356850"/>
              <a:ext cx="56725" cy="56725"/>
            </a:xfrm>
            <a:custGeom>
              <a:avLst/>
              <a:gdLst/>
              <a:ahLst/>
              <a:cxnLst/>
              <a:rect l="l" t="t" r="r" b="b"/>
              <a:pathLst>
                <a:path w="2269" h="2269" extrusionOk="0">
                  <a:moveTo>
                    <a:pt x="1107" y="0"/>
                  </a:moveTo>
                  <a:lnTo>
                    <a:pt x="996" y="19"/>
                  </a:lnTo>
                  <a:lnTo>
                    <a:pt x="886" y="37"/>
                  </a:lnTo>
                  <a:lnTo>
                    <a:pt x="683" y="111"/>
                  </a:lnTo>
                  <a:lnTo>
                    <a:pt x="480" y="222"/>
                  </a:lnTo>
                  <a:lnTo>
                    <a:pt x="314" y="351"/>
                  </a:lnTo>
                  <a:lnTo>
                    <a:pt x="185" y="517"/>
                  </a:lnTo>
                  <a:lnTo>
                    <a:pt x="74" y="720"/>
                  </a:lnTo>
                  <a:lnTo>
                    <a:pt x="19" y="922"/>
                  </a:lnTo>
                  <a:lnTo>
                    <a:pt x="1" y="1033"/>
                  </a:lnTo>
                  <a:lnTo>
                    <a:pt x="1" y="1144"/>
                  </a:lnTo>
                  <a:lnTo>
                    <a:pt x="1" y="1254"/>
                  </a:lnTo>
                  <a:lnTo>
                    <a:pt x="19" y="1365"/>
                  </a:lnTo>
                  <a:lnTo>
                    <a:pt x="93" y="1568"/>
                  </a:lnTo>
                  <a:lnTo>
                    <a:pt x="203" y="1771"/>
                  </a:lnTo>
                  <a:lnTo>
                    <a:pt x="332" y="1936"/>
                  </a:lnTo>
                  <a:lnTo>
                    <a:pt x="498" y="2066"/>
                  </a:lnTo>
                  <a:lnTo>
                    <a:pt x="701" y="2176"/>
                  </a:lnTo>
                  <a:lnTo>
                    <a:pt x="904" y="2250"/>
                  </a:lnTo>
                  <a:lnTo>
                    <a:pt x="1015" y="2268"/>
                  </a:lnTo>
                  <a:lnTo>
                    <a:pt x="1236" y="2268"/>
                  </a:lnTo>
                  <a:lnTo>
                    <a:pt x="1347" y="2250"/>
                  </a:lnTo>
                  <a:lnTo>
                    <a:pt x="1457" y="2213"/>
                  </a:lnTo>
                  <a:lnTo>
                    <a:pt x="1568" y="2176"/>
                  </a:lnTo>
                  <a:lnTo>
                    <a:pt x="1771" y="2066"/>
                  </a:lnTo>
                  <a:lnTo>
                    <a:pt x="1937" y="1918"/>
                  </a:lnTo>
                  <a:lnTo>
                    <a:pt x="2084" y="1734"/>
                  </a:lnTo>
                  <a:lnTo>
                    <a:pt x="2176" y="1549"/>
                  </a:lnTo>
                  <a:lnTo>
                    <a:pt x="2213" y="1439"/>
                  </a:lnTo>
                  <a:lnTo>
                    <a:pt x="2250" y="1328"/>
                  </a:lnTo>
                  <a:lnTo>
                    <a:pt x="2250" y="1217"/>
                  </a:lnTo>
                  <a:lnTo>
                    <a:pt x="2268" y="1088"/>
                  </a:lnTo>
                  <a:lnTo>
                    <a:pt x="2250" y="978"/>
                  </a:lnTo>
                  <a:lnTo>
                    <a:pt x="2232" y="867"/>
                  </a:lnTo>
                  <a:lnTo>
                    <a:pt x="2158" y="664"/>
                  </a:lnTo>
                  <a:lnTo>
                    <a:pt x="2047" y="480"/>
                  </a:lnTo>
                  <a:lnTo>
                    <a:pt x="1900" y="314"/>
                  </a:lnTo>
                  <a:lnTo>
                    <a:pt x="1734" y="185"/>
                  </a:lnTo>
                  <a:lnTo>
                    <a:pt x="1531" y="74"/>
                  </a:lnTo>
                  <a:lnTo>
                    <a:pt x="1328" y="19"/>
                  </a:lnTo>
                  <a:lnTo>
                    <a:pt x="12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2" name="Google Shape;1772;p8"/>
            <p:cNvSpPr/>
            <p:nvPr/>
          </p:nvSpPr>
          <p:spPr>
            <a:xfrm>
              <a:off x="5356250" y="1248525"/>
              <a:ext cx="56725" cy="56725"/>
            </a:xfrm>
            <a:custGeom>
              <a:avLst/>
              <a:gdLst/>
              <a:ahLst/>
              <a:cxnLst/>
              <a:rect l="l" t="t" r="r" b="b"/>
              <a:pathLst>
                <a:path w="2269" h="2269" extrusionOk="0">
                  <a:moveTo>
                    <a:pt x="1033" y="1"/>
                  </a:moveTo>
                  <a:lnTo>
                    <a:pt x="923" y="19"/>
                  </a:lnTo>
                  <a:lnTo>
                    <a:pt x="701" y="93"/>
                  </a:lnTo>
                  <a:lnTo>
                    <a:pt x="517" y="203"/>
                  </a:lnTo>
                  <a:lnTo>
                    <a:pt x="351" y="332"/>
                  </a:lnTo>
                  <a:lnTo>
                    <a:pt x="204" y="498"/>
                  </a:lnTo>
                  <a:lnTo>
                    <a:pt x="93" y="683"/>
                  </a:lnTo>
                  <a:lnTo>
                    <a:pt x="38" y="904"/>
                  </a:lnTo>
                  <a:lnTo>
                    <a:pt x="19" y="1015"/>
                  </a:lnTo>
                  <a:lnTo>
                    <a:pt x="1" y="1125"/>
                  </a:lnTo>
                  <a:lnTo>
                    <a:pt x="1" y="1236"/>
                  </a:lnTo>
                  <a:lnTo>
                    <a:pt x="19" y="1346"/>
                  </a:lnTo>
                  <a:lnTo>
                    <a:pt x="93" y="1549"/>
                  </a:lnTo>
                  <a:lnTo>
                    <a:pt x="185" y="1734"/>
                  </a:lnTo>
                  <a:lnTo>
                    <a:pt x="333" y="1918"/>
                  </a:lnTo>
                  <a:lnTo>
                    <a:pt x="499" y="2047"/>
                  </a:lnTo>
                  <a:lnTo>
                    <a:pt x="683" y="2158"/>
                  </a:lnTo>
                  <a:lnTo>
                    <a:pt x="886" y="2232"/>
                  </a:lnTo>
                  <a:lnTo>
                    <a:pt x="996" y="2250"/>
                  </a:lnTo>
                  <a:lnTo>
                    <a:pt x="1107" y="2268"/>
                  </a:lnTo>
                  <a:lnTo>
                    <a:pt x="1218" y="2268"/>
                  </a:lnTo>
                  <a:lnTo>
                    <a:pt x="1347" y="2250"/>
                  </a:lnTo>
                  <a:lnTo>
                    <a:pt x="1457" y="2213"/>
                  </a:lnTo>
                  <a:lnTo>
                    <a:pt x="1550" y="2176"/>
                  </a:lnTo>
                  <a:lnTo>
                    <a:pt x="1752" y="2066"/>
                  </a:lnTo>
                  <a:lnTo>
                    <a:pt x="1918" y="1937"/>
                  </a:lnTo>
                  <a:lnTo>
                    <a:pt x="2066" y="1752"/>
                  </a:lnTo>
                  <a:lnTo>
                    <a:pt x="2176" y="1568"/>
                  </a:lnTo>
                  <a:lnTo>
                    <a:pt x="2213" y="1457"/>
                  </a:lnTo>
                  <a:lnTo>
                    <a:pt x="2250" y="1346"/>
                  </a:lnTo>
                  <a:lnTo>
                    <a:pt x="2269" y="1236"/>
                  </a:lnTo>
                  <a:lnTo>
                    <a:pt x="2269" y="1107"/>
                  </a:lnTo>
                  <a:lnTo>
                    <a:pt x="2269" y="996"/>
                  </a:lnTo>
                  <a:lnTo>
                    <a:pt x="2250" y="886"/>
                  </a:lnTo>
                  <a:lnTo>
                    <a:pt x="2176" y="683"/>
                  </a:lnTo>
                  <a:lnTo>
                    <a:pt x="2066" y="498"/>
                  </a:lnTo>
                  <a:lnTo>
                    <a:pt x="1918" y="332"/>
                  </a:lnTo>
                  <a:lnTo>
                    <a:pt x="1752" y="185"/>
                  </a:lnTo>
                  <a:lnTo>
                    <a:pt x="1568" y="93"/>
                  </a:lnTo>
                  <a:lnTo>
                    <a:pt x="1365" y="19"/>
                  </a:lnTo>
                  <a:lnTo>
                    <a:pt x="1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3" name="Google Shape;1773;p8"/>
            <p:cNvSpPr/>
            <p:nvPr/>
          </p:nvSpPr>
          <p:spPr>
            <a:xfrm>
              <a:off x="4794825" y="247325"/>
              <a:ext cx="55325" cy="55350"/>
            </a:xfrm>
            <a:custGeom>
              <a:avLst/>
              <a:gdLst/>
              <a:ahLst/>
              <a:cxnLst/>
              <a:rect l="l" t="t" r="r" b="b"/>
              <a:pathLst>
                <a:path w="2213" h="2214" extrusionOk="0">
                  <a:moveTo>
                    <a:pt x="1143" y="1"/>
                  </a:moveTo>
                  <a:lnTo>
                    <a:pt x="1033" y="19"/>
                  </a:lnTo>
                  <a:lnTo>
                    <a:pt x="922" y="19"/>
                  </a:lnTo>
                  <a:lnTo>
                    <a:pt x="719" y="75"/>
                  </a:lnTo>
                  <a:lnTo>
                    <a:pt x="535" y="185"/>
                  </a:lnTo>
                  <a:lnTo>
                    <a:pt x="369" y="314"/>
                  </a:lnTo>
                  <a:lnTo>
                    <a:pt x="221" y="462"/>
                  </a:lnTo>
                  <a:lnTo>
                    <a:pt x="111" y="646"/>
                  </a:lnTo>
                  <a:lnTo>
                    <a:pt x="37" y="849"/>
                  </a:lnTo>
                  <a:lnTo>
                    <a:pt x="19" y="960"/>
                  </a:lnTo>
                  <a:lnTo>
                    <a:pt x="0" y="1070"/>
                  </a:lnTo>
                  <a:lnTo>
                    <a:pt x="0" y="1181"/>
                  </a:lnTo>
                  <a:lnTo>
                    <a:pt x="19" y="1291"/>
                  </a:lnTo>
                  <a:lnTo>
                    <a:pt x="37" y="1384"/>
                  </a:lnTo>
                  <a:lnTo>
                    <a:pt x="74" y="1494"/>
                  </a:lnTo>
                  <a:lnTo>
                    <a:pt x="184" y="1697"/>
                  </a:lnTo>
                  <a:lnTo>
                    <a:pt x="314" y="1863"/>
                  </a:lnTo>
                  <a:lnTo>
                    <a:pt x="479" y="2011"/>
                  </a:lnTo>
                  <a:lnTo>
                    <a:pt x="664" y="2121"/>
                  </a:lnTo>
                  <a:lnTo>
                    <a:pt x="774" y="2158"/>
                  </a:lnTo>
                  <a:lnTo>
                    <a:pt x="867" y="2195"/>
                  </a:lnTo>
                  <a:lnTo>
                    <a:pt x="977" y="2213"/>
                  </a:lnTo>
                  <a:lnTo>
                    <a:pt x="1217" y="2213"/>
                  </a:lnTo>
                  <a:lnTo>
                    <a:pt x="1309" y="2195"/>
                  </a:lnTo>
                  <a:lnTo>
                    <a:pt x="1512" y="2121"/>
                  </a:lnTo>
                  <a:lnTo>
                    <a:pt x="1696" y="2029"/>
                  </a:lnTo>
                  <a:lnTo>
                    <a:pt x="1862" y="1900"/>
                  </a:lnTo>
                  <a:lnTo>
                    <a:pt x="2010" y="1734"/>
                  </a:lnTo>
                  <a:lnTo>
                    <a:pt x="2120" y="1550"/>
                  </a:lnTo>
                  <a:lnTo>
                    <a:pt x="2176" y="1347"/>
                  </a:lnTo>
                  <a:lnTo>
                    <a:pt x="2194" y="1236"/>
                  </a:lnTo>
                  <a:lnTo>
                    <a:pt x="2213" y="1125"/>
                  </a:lnTo>
                  <a:lnTo>
                    <a:pt x="2213" y="1033"/>
                  </a:lnTo>
                  <a:lnTo>
                    <a:pt x="2194" y="923"/>
                  </a:lnTo>
                  <a:lnTo>
                    <a:pt x="2139" y="720"/>
                  </a:lnTo>
                  <a:lnTo>
                    <a:pt x="2028" y="535"/>
                  </a:lnTo>
                  <a:lnTo>
                    <a:pt x="1899" y="370"/>
                  </a:lnTo>
                  <a:lnTo>
                    <a:pt x="1733" y="222"/>
                  </a:lnTo>
                  <a:lnTo>
                    <a:pt x="1567" y="111"/>
                  </a:lnTo>
                  <a:lnTo>
                    <a:pt x="1365" y="38"/>
                  </a:lnTo>
                  <a:lnTo>
                    <a:pt x="1254" y="19"/>
                  </a:lnTo>
                  <a:lnTo>
                    <a:pt x="1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4" name="Google Shape;1774;p8"/>
            <p:cNvSpPr/>
            <p:nvPr/>
          </p:nvSpPr>
          <p:spPr>
            <a:xfrm>
              <a:off x="5145600" y="1046175"/>
              <a:ext cx="55800" cy="56250"/>
            </a:xfrm>
            <a:custGeom>
              <a:avLst/>
              <a:gdLst/>
              <a:ahLst/>
              <a:cxnLst/>
              <a:rect l="l" t="t" r="r" b="b"/>
              <a:pathLst>
                <a:path w="2232" h="2250" extrusionOk="0">
                  <a:moveTo>
                    <a:pt x="1051" y="0"/>
                  </a:moveTo>
                  <a:lnTo>
                    <a:pt x="941" y="19"/>
                  </a:lnTo>
                  <a:lnTo>
                    <a:pt x="830" y="37"/>
                  </a:lnTo>
                  <a:lnTo>
                    <a:pt x="720" y="74"/>
                  </a:lnTo>
                  <a:lnTo>
                    <a:pt x="535" y="166"/>
                  </a:lnTo>
                  <a:lnTo>
                    <a:pt x="351" y="314"/>
                  </a:lnTo>
                  <a:lnTo>
                    <a:pt x="222" y="480"/>
                  </a:lnTo>
                  <a:lnTo>
                    <a:pt x="93" y="664"/>
                  </a:lnTo>
                  <a:lnTo>
                    <a:pt x="56" y="756"/>
                  </a:lnTo>
                  <a:lnTo>
                    <a:pt x="19" y="867"/>
                  </a:lnTo>
                  <a:lnTo>
                    <a:pt x="1" y="977"/>
                  </a:lnTo>
                  <a:lnTo>
                    <a:pt x="1" y="1088"/>
                  </a:lnTo>
                  <a:lnTo>
                    <a:pt x="1" y="1199"/>
                  </a:lnTo>
                  <a:lnTo>
                    <a:pt x="1" y="1309"/>
                  </a:lnTo>
                  <a:lnTo>
                    <a:pt x="74" y="1512"/>
                  </a:lnTo>
                  <a:lnTo>
                    <a:pt x="166" y="1696"/>
                  </a:lnTo>
                  <a:lnTo>
                    <a:pt x="296" y="1862"/>
                  </a:lnTo>
                  <a:lnTo>
                    <a:pt x="443" y="2010"/>
                  </a:lnTo>
                  <a:lnTo>
                    <a:pt x="627" y="2121"/>
                  </a:lnTo>
                  <a:lnTo>
                    <a:pt x="830" y="2194"/>
                  </a:lnTo>
                  <a:lnTo>
                    <a:pt x="941" y="2231"/>
                  </a:lnTo>
                  <a:lnTo>
                    <a:pt x="1051" y="2231"/>
                  </a:lnTo>
                  <a:lnTo>
                    <a:pt x="1162" y="2250"/>
                  </a:lnTo>
                  <a:lnTo>
                    <a:pt x="1273" y="2231"/>
                  </a:lnTo>
                  <a:lnTo>
                    <a:pt x="1365" y="2213"/>
                  </a:lnTo>
                  <a:lnTo>
                    <a:pt x="1476" y="2176"/>
                  </a:lnTo>
                  <a:lnTo>
                    <a:pt x="1678" y="2084"/>
                  </a:lnTo>
                  <a:lnTo>
                    <a:pt x="1844" y="1955"/>
                  </a:lnTo>
                  <a:lnTo>
                    <a:pt x="1992" y="1789"/>
                  </a:lnTo>
                  <a:lnTo>
                    <a:pt x="2121" y="1604"/>
                  </a:lnTo>
                  <a:lnTo>
                    <a:pt x="2158" y="1512"/>
                  </a:lnTo>
                  <a:lnTo>
                    <a:pt x="2195" y="1401"/>
                  </a:lnTo>
                  <a:lnTo>
                    <a:pt x="2232" y="1291"/>
                  </a:lnTo>
                  <a:lnTo>
                    <a:pt x="2232" y="1180"/>
                  </a:lnTo>
                  <a:lnTo>
                    <a:pt x="2232" y="1070"/>
                  </a:lnTo>
                  <a:lnTo>
                    <a:pt x="2232" y="959"/>
                  </a:lnTo>
                  <a:lnTo>
                    <a:pt x="2195" y="848"/>
                  </a:lnTo>
                  <a:lnTo>
                    <a:pt x="2176" y="738"/>
                  </a:lnTo>
                  <a:lnTo>
                    <a:pt x="2066" y="553"/>
                  </a:lnTo>
                  <a:lnTo>
                    <a:pt x="1937" y="369"/>
                  </a:lnTo>
                  <a:lnTo>
                    <a:pt x="1771" y="221"/>
                  </a:lnTo>
                  <a:lnTo>
                    <a:pt x="1586" y="111"/>
                  </a:lnTo>
                  <a:lnTo>
                    <a:pt x="1494" y="74"/>
                  </a:lnTo>
                  <a:lnTo>
                    <a:pt x="1383" y="37"/>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5" name="Google Shape;1775;p8"/>
            <p:cNvSpPr/>
            <p:nvPr/>
          </p:nvSpPr>
          <p:spPr>
            <a:xfrm>
              <a:off x="5211525" y="1140650"/>
              <a:ext cx="55325" cy="55350"/>
            </a:xfrm>
            <a:custGeom>
              <a:avLst/>
              <a:gdLst/>
              <a:ahLst/>
              <a:cxnLst/>
              <a:rect l="l" t="t" r="r" b="b"/>
              <a:pathLst>
                <a:path w="2213" h="2214" extrusionOk="0">
                  <a:moveTo>
                    <a:pt x="1106" y="1"/>
                  </a:moveTo>
                  <a:lnTo>
                    <a:pt x="996" y="19"/>
                  </a:lnTo>
                  <a:lnTo>
                    <a:pt x="885" y="38"/>
                  </a:lnTo>
                  <a:lnTo>
                    <a:pt x="682" y="93"/>
                  </a:lnTo>
                  <a:lnTo>
                    <a:pt x="498" y="204"/>
                  </a:lnTo>
                  <a:lnTo>
                    <a:pt x="332" y="333"/>
                  </a:lnTo>
                  <a:lnTo>
                    <a:pt x="203" y="499"/>
                  </a:lnTo>
                  <a:lnTo>
                    <a:pt x="92" y="683"/>
                  </a:lnTo>
                  <a:lnTo>
                    <a:pt x="19" y="886"/>
                  </a:lnTo>
                  <a:lnTo>
                    <a:pt x="0" y="997"/>
                  </a:lnTo>
                  <a:lnTo>
                    <a:pt x="0" y="1107"/>
                  </a:lnTo>
                  <a:lnTo>
                    <a:pt x="0" y="1218"/>
                  </a:lnTo>
                  <a:lnTo>
                    <a:pt x="19" y="1310"/>
                  </a:lnTo>
                  <a:lnTo>
                    <a:pt x="92" y="1513"/>
                  </a:lnTo>
                  <a:lnTo>
                    <a:pt x="185" y="1697"/>
                  </a:lnTo>
                  <a:lnTo>
                    <a:pt x="314" y="1863"/>
                  </a:lnTo>
                  <a:lnTo>
                    <a:pt x="480" y="2011"/>
                  </a:lnTo>
                  <a:lnTo>
                    <a:pt x="664" y="2121"/>
                  </a:lnTo>
                  <a:lnTo>
                    <a:pt x="867" y="2177"/>
                  </a:lnTo>
                  <a:lnTo>
                    <a:pt x="977" y="2195"/>
                  </a:lnTo>
                  <a:lnTo>
                    <a:pt x="1088" y="2214"/>
                  </a:lnTo>
                  <a:lnTo>
                    <a:pt x="1199" y="2214"/>
                  </a:lnTo>
                  <a:lnTo>
                    <a:pt x="1309" y="2195"/>
                  </a:lnTo>
                  <a:lnTo>
                    <a:pt x="1420" y="2158"/>
                  </a:lnTo>
                  <a:lnTo>
                    <a:pt x="1512" y="2121"/>
                  </a:lnTo>
                  <a:lnTo>
                    <a:pt x="1715" y="2029"/>
                  </a:lnTo>
                  <a:lnTo>
                    <a:pt x="1881" y="1882"/>
                  </a:lnTo>
                  <a:lnTo>
                    <a:pt x="2010" y="1716"/>
                  </a:lnTo>
                  <a:lnTo>
                    <a:pt x="2121" y="1513"/>
                  </a:lnTo>
                  <a:lnTo>
                    <a:pt x="2157" y="1421"/>
                  </a:lnTo>
                  <a:lnTo>
                    <a:pt x="2194" y="1310"/>
                  </a:lnTo>
                  <a:lnTo>
                    <a:pt x="2194" y="1199"/>
                  </a:lnTo>
                  <a:lnTo>
                    <a:pt x="2213" y="1089"/>
                  </a:lnTo>
                  <a:lnTo>
                    <a:pt x="2194" y="978"/>
                  </a:lnTo>
                  <a:lnTo>
                    <a:pt x="2176" y="868"/>
                  </a:lnTo>
                  <a:lnTo>
                    <a:pt x="2102" y="665"/>
                  </a:lnTo>
                  <a:lnTo>
                    <a:pt x="2010" y="480"/>
                  </a:lnTo>
                  <a:lnTo>
                    <a:pt x="1862" y="333"/>
                  </a:lnTo>
                  <a:lnTo>
                    <a:pt x="1696" y="185"/>
                  </a:lnTo>
                  <a:lnTo>
                    <a:pt x="1512" y="93"/>
                  </a:lnTo>
                  <a:lnTo>
                    <a:pt x="1309" y="19"/>
                  </a:lnTo>
                  <a:lnTo>
                    <a:pt x="1199" y="19"/>
                  </a:lnTo>
                  <a:lnTo>
                    <a:pt x="11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6" name="Google Shape;1776;p8"/>
            <p:cNvSpPr/>
            <p:nvPr/>
          </p:nvSpPr>
          <p:spPr>
            <a:xfrm>
              <a:off x="4949225" y="766825"/>
              <a:ext cx="54875" cy="55350"/>
            </a:xfrm>
            <a:custGeom>
              <a:avLst/>
              <a:gdLst/>
              <a:ahLst/>
              <a:cxnLst/>
              <a:rect l="l" t="t" r="r" b="b"/>
              <a:pathLst>
                <a:path w="2195" h="2214" extrusionOk="0">
                  <a:moveTo>
                    <a:pt x="1015" y="1"/>
                  </a:moveTo>
                  <a:lnTo>
                    <a:pt x="904" y="19"/>
                  </a:lnTo>
                  <a:lnTo>
                    <a:pt x="702" y="74"/>
                  </a:lnTo>
                  <a:lnTo>
                    <a:pt x="517" y="185"/>
                  </a:lnTo>
                  <a:lnTo>
                    <a:pt x="351" y="314"/>
                  </a:lnTo>
                  <a:lnTo>
                    <a:pt x="204" y="462"/>
                  </a:lnTo>
                  <a:lnTo>
                    <a:pt x="93" y="646"/>
                  </a:lnTo>
                  <a:lnTo>
                    <a:pt x="19" y="849"/>
                  </a:lnTo>
                  <a:lnTo>
                    <a:pt x="1" y="959"/>
                  </a:lnTo>
                  <a:lnTo>
                    <a:pt x="1" y="1070"/>
                  </a:lnTo>
                  <a:lnTo>
                    <a:pt x="1" y="1181"/>
                  </a:lnTo>
                  <a:lnTo>
                    <a:pt x="1" y="1291"/>
                  </a:lnTo>
                  <a:lnTo>
                    <a:pt x="56" y="1494"/>
                  </a:lnTo>
                  <a:lnTo>
                    <a:pt x="167" y="1678"/>
                  </a:lnTo>
                  <a:lnTo>
                    <a:pt x="277" y="1844"/>
                  </a:lnTo>
                  <a:lnTo>
                    <a:pt x="443" y="1992"/>
                  </a:lnTo>
                  <a:lnTo>
                    <a:pt x="628" y="2103"/>
                  </a:lnTo>
                  <a:lnTo>
                    <a:pt x="831" y="2176"/>
                  </a:lnTo>
                  <a:lnTo>
                    <a:pt x="941" y="2195"/>
                  </a:lnTo>
                  <a:lnTo>
                    <a:pt x="1033" y="2213"/>
                  </a:lnTo>
                  <a:lnTo>
                    <a:pt x="1162" y="2213"/>
                  </a:lnTo>
                  <a:lnTo>
                    <a:pt x="1273" y="2195"/>
                  </a:lnTo>
                  <a:lnTo>
                    <a:pt x="1365" y="2176"/>
                  </a:lnTo>
                  <a:lnTo>
                    <a:pt x="1476" y="2139"/>
                  </a:lnTo>
                  <a:lnTo>
                    <a:pt x="1679" y="2047"/>
                  </a:lnTo>
                  <a:lnTo>
                    <a:pt x="1845" y="1900"/>
                  </a:lnTo>
                  <a:lnTo>
                    <a:pt x="1992" y="1734"/>
                  </a:lnTo>
                  <a:lnTo>
                    <a:pt x="2103" y="1549"/>
                  </a:lnTo>
                  <a:lnTo>
                    <a:pt x="2140" y="1439"/>
                  </a:lnTo>
                  <a:lnTo>
                    <a:pt x="2177" y="1347"/>
                  </a:lnTo>
                  <a:lnTo>
                    <a:pt x="2195" y="1236"/>
                  </a:lnTo>
                  <a:lnTo>
                    <a:pt x="2195" y="1125"/>
                  </a:lnTo>
                  <a:lnTo>
                    <a:pt x="2195" y="1015"/>
                  </a:lnTo>
                  <a:lnTo>
                    <a:pt x="2177" y="904"/>
                  </a:lnTo>
                  <a:lnTo>
                    <a:pt x="2121" y="701"/>
                  </a:lnTo>
                  <a:lnTo>
                    <a:pt x="2011" y="517"/>
                  </a:lnTo>
                  <a:lnTo>
                    <a:pt x="1882" y="351"/>
                  </a:lnTo>
                  <a:lnTo>
                    <a:pt x="1716" y="203"/>
                  </a:lnTo>
                  <a:lnTo>
                    <a:pt x="1531" y="111"/>
                  </a:lnTo>
                  <a:lnTo>
                    <a:pt x="1328" y="37"/>
                  </a:lnTo>
                  <a:lnTo>
                    <a:pt x="1236"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7" name="Google Shape;1777;p8"/>
            <p:cNvSpPr/>
            <p:nvPr/>
          </p:nvSpPr>
          <p:spPr>
            <a:xfrm>
              <a:off x="5014225" y="860400"/>
              <a:ext cx="56275" cy="56275"/>
            </a:xfrm>
            <a:custGeom>
              <a:avLst/>
              <a:gdLst/>
              <a:ahLst/>
              <a:cxnLst/>
              <a:rect l="l" t="t" r="r" b="b"/>
              <a:pathLst>
                <a:path w="2251" h="2251" extrusionOk="0">
                  <a:moveTo>
                    <a:pt x="1125" y="1"/>
                  </a:moveTo>
                  <a:lnTo>
                    <a:pt x="996" y="19"/>
                  </a:lnTo>
                  <a:lnTo>
                    <a:pt x="886" y="37"/>
                  </a:lnTo>
                  <a:lnTo>
                    <a:pt x="793" y="56"/>
                  </a:lnTo>
                  <a:lnTo>
                    <a:pt x="683" y="111"/>
                  </a:lnTo>
                  <a:lnTo>
                    <a:pt x="498" y="203"/>
                  </a:lnTo>
                  <a:lnTo>
                    <a:pt x="333" y="351"/>
                  </a:lnTo>
                  <a:lnTo>
                    <a:pt x="185" y="517"/>
                  </a:lnTo>
                  <a:lnTo>
                    <a:pt x="74" y="720"/>
                  </a:lnTo>
                  <a:lnTo>
                    <a:pt x="38" y="812"/>
                  </a:lnTo>
                  <a:lnTo>
                    <a:pt x="19" y="922"/>
                  </a:lnTo>
                  <a:lnTo>
                    <a:pt x="1" y="1033"/>
                  </a:lnTo>
                  <a:lnTo>
                    <a:pt x="1" y="1144"/>
                  </a:lnTo>
                  <a:lnTo>
                    <a:pt x="1" y="1254"/>
                  </a:lnTo>
                  <a:lnTo>
                    <a:pt x="19" y="1365"/>
                  </a:lnTo>
                  <a:lnTo>
                    <a:pt x="93" y="1568"/>
                  </a:lnTo>
                  <a:lnTo>
                    <a:pt x="203" y="1752"/>
                  </a:lnTo>
                  <a:lnTo>
                    <a:pt x="333" y="1918"/>
                  </a:lnTo>
                  <a:lnTo>
                    <a:pt x="498" y="2047"/>
                  </a:lnTo>
                  <a:lnTo>
                    <a:pt x="683" y="2158"/>
                  </a:lnTo>
                  <a:lnTo>
                    <a:pt x="886" y="2232"/>
                  </a:lnTo>
                  <a:lnTo>
                    <a:pt x="978" y="2250"/>
                  </a:lnTo>
                  <a:lnTo>
                    <a:pt x="1199" y="2250"/>
                  </a:lnTo>
                  <a:lnTo>
                    <a:pt x="1310" y="2232"/>
                  </a:lnTo>
                  <a:lnTo>
                    <a:pt x="1420" y="2213"/>
                  </a:lnTo>
                  <a:lnTo>
                    <a:pt x="1531" y="2176"/>
                  </a:lnTo>
                  <a:lnTo>
                    <a:pt x="1715" y="2066"/>
                  </a:lnTo>
                  <a:lnTo>
                    <a:pt x="1900" y="1937"/>
                  </a:lnTo>
                  <a:lnTo>
                    <a:pt x="2029" y="1771"/>
                  </a:lnTo>
                  <a:lnTo>
                    <a:pt x="2139" y="1568"/>
                  </a:lnTo>
                  <a:lnTo>
                    <a:pt x="2176" y="1476"/>
                  </a:lnTo>
                  <a:lnTo>
                    <a:pt x="2213" y="1365"/>
                  </a:lnTo>
                  <a:lnTo>
                    <a:pt x="2232" y="1254"/>
                  </a:lnTo>
                  <a:lnTo>
                    <a:pt x="2250" y="1144"/>
                  </a:lnTo>
                  <a:lnTo>
                    <a:pt x="2232" y="1033"/>
                  </a:lnTo>
                  <a:lnTo>
                    <a:pt x="2213" y="922"/>
                  </a:lnTo>
                  <a:lnTo>
                    <a:pt x="2195" y="812"/>
                  </a:lnTo>
                  <a:lnTo>
                    <a:pt x="2158" y="720"/>
                  </a:lnTo>
                  <a:lnTo>
                    <a:pt x="2047" y="517"/>
                  </a:lnTo>
                  <a:lnTo>
                    <a:pt x="1900" y="351"/>
                  </a:lnTo>
                  <a:lnTo>
                    <a:pt x="1734" y="203"/>
                  </a:lnTo>
                  <a:lnTo>
                    <a:pt x="1549" y="93"/>
                  </a:lnTo>
                  <a:lnTo>
                    <a:pt x="1439" y="56"/>
                  </a:lnTo>
                  <a:lnTo>
                    <a:pt x="1347" y="37"/>
                  </a:lnTo>
                  <a:lnTo>
                    <a:pt x="1236"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8" name="Google Shape;1778;p8"/>
            <p:cNvSpPr/>
            <p:nvPr/>
          </p:nvSpPr>
          <p:spPr>
            <a:xfrm>
              <a:off x="5645275" y="1462875"/>
              <a:ext cx="55350" cy="55800"/>
            </a:xfrm>
            <a:custGeom>
              <a:avLst/>
              <a:gdLst/>
              <a:ahLst/>
              <a:cxnLst/>
              <a:rect l="l" t="t" r="r" b="b"/>
              <a:pathLst>
                <a:path w="2214" h="2232" extrusionOk="0">
                  <a:moveTo>
                    <a:pt x="1125" y="0"/>
                  </a:moveTo>
                  <a:lnTo>
                    <a:pt x="1015" y="19"/>
                  </a:lnTo>
                  <a:lnTo>
                    <a:pt x="904" y="37"/>
                  </a:lnTo>
                  <a:lnTo>
                    <a:pt x="793" y="56"/>
                  </a:lnTo>
                  <a:lnTo>
                    <a:pt x="683" y="92"/>
                  </a:lnTo>
                  <a:lnTo>
                    <a:pt x="498" y="203"/>
                  </a:lnTo>
                  <a:lnTo>
                    <a:pt x="332" y="351"/>
                  </a:lnTo>
                  <a:lnTo>
                    <a:pt x="185" y="517"/>
                  </a:lnTo>
                  <a:lnTo>
                    <a:pt x="74" y="701"/>
                  </a:lnTo>
                  <a:lnTo>
                    <a:pt x="37" y="812"/>
                  </a:lnTo>
                  <a:lnTo>
                    <a:pt x="19" y="922"/>
                  </a:lnTo>
                  <a:lnTo>
                    <a:pt x="0" y="1014"/>
                  </a:lnTo>
                  <a:lnTo>
                    <a:pt x="0" y="1143"/>
                  </a:lnTo>
                  <a:lnTo>
                    <a:pt x="0" y="1236"/>
                  </a:lnTo>
                  <a:lnTo>
                    <a:pt x="19" y="1346"/>
                  </a:lnTo>
                  <a:lnTo>
                    <a:pt x="93" y="1549"/>
                  </a:lnTo>
                  <a:lnTo>
                    <a:pt x="185" y="1733"/>
                  </a:lnTo>
                  <a:lnTo>
                    <a:pt x="332" y="1899"/>
                  </a:lnTo>
                  <a:lnTo>
                    <a:pt x="498" y="2028"/>
                  </a:lnTo>
                  <a:lnTo>
                    <a:pt x="683" y="2139"/>
                  </a:lnTo>
                  <a:lnTo>
                    <a:pt x="885" y="2194"/>
                  </a:lnTo>
                  <a:lnTo>
                    <a:pt x="978" y="2213"/>
                  </a:lnTo>
                  <a:lnTo>
                    <a:pt x="1088" y="2231"/>
                  </a:lnTo>
                  <a:lnTo>
                    <a:pt x="1199" y="2231"/>
                  </a:lnTo>
                  <a:lnTo>
                    <a:pt x="1310" y="2213"/>
                  </a:lnTo>
                  <a:lnTo>
                    <a:pt x="1420" y="2176"/>
                  </a:lnTo>
                  <a:lnTo>
                    <a:pt x="1531" y="2139"/>
                  </a:lnTo>
                  <a:lnTo>
                    <a:pt x="1715" y="2028"/>
                  </a:lnTo>
                  <a:lnTo>
                    <a:pt x="1881" y="1899"/>
                  </a:lnTo>
                  <a:lnTo>
                    <a:pt x="2029" y="1733"/>
                  </a:lnTo>
                  <a:lnTo>
                    <a:pt x="2121" y="1531"/>
                  </a:lnTo>
                  <a:lnTo>
                    <a:pt x="2176" y="1438"/>
                  </a:lnTo>
                  <a:lnTo>
                    <a:pt x="2195" y="1328"/>
                  </a:lnTo>
                  <a:lnTo>
                    <a:pt x="2213" y="1217"/>
                  </a:lnTo>
                  <a:lnTo>
                    <a:pt x="2213" y="1107"/>
                  </a:lnTo>
                  <a:lnTo>
                    <a:pt x="2213" y="996"/>
                  </a:lnTo>
                  <a:lnTo>
                    <a:pt x="2195" y="885"/>
                  </a:lnTo>
                  <a:lnTo>
                    <a:pt x="2121" y="682"/>
                  </a:lnTo>
                  <a:lnTo>
                    <a:pt x="2010" y="498"/>
                  </a:lnTo>
                  <a:lnTo>
                    <a:pt x="1881" y="332"/>
                  </a:lnTo>
                  <a:lnTo>
                    <a:pt x="1715" y="203"/>
                  </a:lnTo>
                  <a:lnTo>
                    <a:pt x="1531" y="92"/>
                  </a:lnTo>
                  <a:lnTo>
                    <a:pt x="1328" y="37"/>
                  </a:lnTo>
                  <a:lnTo>
                    <a:pt x="1217" y="19"/>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9" name="Google Shape;1779;p8"/>
            <p:cNvSpPr/>
            <p:nvPr/>
          </p:nvSpPr>
          <p:spPr>
            <a:xfrm>
              <a:off x="5420800" y="1344400"/>
              <a:ext cx="53475" cy="53500"/>
            </a:xfrm>
            <a:custGeom>
              <a:avLst/>
              <a:gdLst/>
              <a:ahLst/>
              <a:cxnLst/>
              <a:rect l="l" t="t" r="r" b="b"/>
              <a:pathLst>
                <a:path w="2139" h="2140" extrusionOk="0">
                  <a:moveTo>
                    <a:pt x="1033" y="1"/>
                  </a:moveTo>
                  <a:lnTo>
                    <a:pt x="811" y="19"/>
                  </a:lnTo>
                  <a:lnTo>
                    <a:pt x="627" y="74"/>
                  </a:lnTo>
                  <a:lnTo>
                    <a:pt x="443" y="185"/>
                  </a:lnTo>
                  <a:lnTo>
                    <a:pt x="295" y="314"/>
                  </a:lnTo>
                  <a:lnTo>
                    <a:pt x="166" y="462"/>
                  </a:lnTo>
                  <a:lnTo>
                    <a:pt x="74" y="646"/>
                  </a:lnTo>
                  <a:lnTo>
                    <a:pt x="19" y="849"/>
                  </a:lnTo>
                  <a:lnTo>
                    <a:pt x="0" y="1052"/>
                  </a:lnTo>
                  <a:lnTo>
                    <a:pt x="0" y="1162"/>
                  </a:lnTo>
                  <a:lnTo>
                    <a:pt x="19" y="1273"/>
                  </a:lnTo>
                  <a:lnTo>
                    <a:pt x="74" y="1476"/>
                  </a:lnTo>
                  <a:lnTo>
                    <a:pt x="166" y="1660"/>
                  </a:lnTo>
                  <a:lnTo>
                    <a:pt x="295" y="1826"/>
                  </a:lnTo>
                  <a:lnTo>
                    <a:pt x="461" y="1955"/>
                  </a:lnTo>
                  <a:lnTo>
                    <a:pt x="645" y="2047"/>
                  </a:lnTo>
                  <a:lnTo>
                    <a:pt x="848" y="2121"/>
                  </a:lnTo>
                  <a:lnTo>
                    <a:pt x="959" y="2121"/>
                  </a:lnTo>
                  <a:lnTo>
                    <a:pt x="1069" y="2139"/>
                  </a:lnTo>
                  <a:lnTo>
                    <a:pt x="1180" y="2121"/>
                  </a:lnTo>
                  <a:lnTo>
                    <a:pt x="1291" y="2103"/>
                  </a:lnTo>
                  <a:lnTo>
                    <a:pt x="1494" y="2047"/>
                  </a:lnTo>
                  <a:lnTo>
                    <a:pt x="1678" y="1955"/>
                  </a:lnTo>
                  <a:lnTo>
                    <a:pt x="1844" y="1826"/>
                  </a:lnTo>
                  <a:lnTo>
                    <a:pt x="1973" y="1660"/>
                  </a:lnTo>
                  <a:lnTo>
                    <a:pt x="2065" y="1476"/>
                  </a:lnTo>
                  <a:lnTo>
                    <a:pt x="2120" y="1273"/>
                  </a:lnTo>
                  <a:lnTo>
                    <a:pt x="2139" y="1162"/>
                  </a:lnTo>
                  <a:lnTo>
                    <a:pt x="2139" y="1052"/>
                  </a:lnTo>
                  <a:lnTo>
                    <a:pt x="2139" y="923"/>
                  </a:lnTo>
                  <a:lnTo>
                    <a:pt x="2120" y="830"/>
                  </a:lnTo>
                  <a:lnTo>
                    <a:pt x="2047" y="628"/>
                  </a:lnTo>
                  <a:lnTo>
                    <a:pt x="1936" y="443"/>
                  </a:lnTo>
                  <a:lnTo>
                    <a:pt x="1807" y="277"/>
                  </a:lnTo>
                  <a:lnTo>
                    <a:pt x="1641" y="148"/>
                  </a:lnTo>
                  <a:lnTo>
                    <a:pt x="1457" y="56"/>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0" name="Google Shape;1780;p8"/>
            <p:cNvSpPr/>
            <p:nvPr/>
          </p:nvSpPr>
          <p:spPr>
            <a:xfrm>
              <a:off x="6268475" y="1658325"/>
              <a:ext cx="53050" cy="53025"/>
            </a:xfrm>
            <a:custGeom>
              <a:avLst/>
              <a:gdLst/>
              <a:ahLst/>
              <a:cxnLst/>
              <a:rect l="l" t="t" r="r" b="b"/>
              <a:pathLst>
                <a:path w="2122" h="2121" extrusionOk="0">
                  <a:moveTo>
                    <a:pt x="1089" y="0"/>
                  </a:moveTo>
                  <a:lnTo>
                    <a:pt x="867" y="18"/>
                  </a:lnTo>
                  <a:lnTo>
                    <a:pt x="665" y="74"/>
                  </a:lnTo>
                  <a:lnTo>
                    <a:pt x="480" y="166"/>
                  </a:lnTo>
                  <a:lnTo>
                    <a:pt x="314" y="295"/>
                  </a:lnTo>
                  <a:lnTo>
                    <a:pt x="185" y="461"/>
                  </a:lnTo>
                  <a:lnTo>
                    <a:pt x="93" y="627"/>
                  </a:lnTo>
                  <a:lnTo>
                    <a:pt x="19" y="830"/>
                  </a:lnTo>
                  <a:lnTo>
                    <a:pt x="1" y="1051"/>
                  </a:lnTo>
                  <a:lnTo>
                    <a:pt x="19" y="1272"/>
                  </a:lnTo>
                  <a:lnTo>
                    <a:pt x="75" y="1475"/>
                  </a:lnTo>
                  <a:lnTo>
                    <a:pt x="167" y="1659"/>
                  </a:lnTo>
                  <a:lnTo>
                    <a:pt x="296" y="1807"/>
                  </a:lnTo>
                  <a:lnTo>
                    <a:pt x="443" y="1936"/>
                  </a:lnTo>
                  <a:lnTo>
                    <a:pt x="628" y="2028"/>
                  </a:lnTo>
                  <a:lnTo>
                    <a:pt x="812" y="2102"/>
                  </a:lnTo>
                  <a:lnTo>
                    <a:pt x="1033" y="2120"/>
                  </a:lnTo>
                  <a:lnTo>
                    <a:pt x="1255" y="2102"/>
                  </a:lnTo>
                  <a:lnTo>
                    <a:pt x="1457" y="2047"/>
                  </a:lnTo>
                  <a:lnTo>
                    <a:pt x="1642" y="1955"/>
                  </a:lnTo>
                  <a:lnTo>
                    <a:pt x="1808" y="1825"/>
                  </a:lnTo>
                  <a:lnTo>
                    <a:pt x="1937" y="1678"/>
                  </a:lnTo>
                  <a:lnTo>
                    <a:pt x="2029" y="1494"/>
                  </a:lnTo>
                  <a:lnTo>
                    <a:pt x="2103" y="1291"/>
                  </a:lnTo>
                  <a:lnTo>
                    <a:pt x="2121" y="1069"/>
                  </a:lnTo>
                  <a:lnTo>
                    <a:pt x="2103" y="848"/>
                  </a:lnTo>
                  <a:lnTo>
                    <a:pt x="2047" y="645"/>
                  </a:lnTo>
                  <a:lnTo>
                    <a:pt x="1955" y="479"/>
                  </a:lnTo>
                  <a:lnTo>
                    <a:pt x="1826" y="314"/>
                  </a:lnTo>
                  <a:lnTo>
                    <a:pt x="1679" y="184"/>
                  </a:lnTo>
                  <a:lnTo>
                    <a:pt x="1494" y="92"/>
                  </a:lnTo>
                  <a:lnTo>
                    <a:pt x="1310" y="37"/>
                  </a:lnTo>
                  <a:lnTo>
                    <a:pt x="1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1" name="Google Shape;1781;p8"/>
            <p:cNvSpPr/>
            <p:nvPr/>
          </p:nvSpPr>
          <p:spPr>
            <a:xfrm>
              <a:off x="5278350" y="1236075"/>
              <a:ext cx="53050" cy="53050"/>
            </a:xfrm>
            <a:custGeom>
              <a:avLst/>
              <a:gdLst/>
              <a:ahLst/>
              <a:cxnLst/>
              <a:rect l="l" t="t" r="r" b="b"/>
              <a:pathLst>
                <a:path w="2122" h="2122" extrusionOk="0">
                  <a:moveTo>
                    <a:pt x="1052" y="1"/>
                  </a:moveTo>
                  <a:lnTo>
                    <a:pt x="830" y="19"/>
                  </a:lnTo>
                  <a:lnTo>
                    <a:pt x="628" y="74"/>
                  </a:lnTo>
                  <a:lnTo>
                    <a:pt x="462" y="167"/>
                  </a:lnTo>
                  <a:lnTo>
                    <a:pt x="296" y="296"/>
                  </a:lnTo>
                  <a:lnTo>
                    <a:pt x="167" y="443"/>
                  </a:lnTo>
                  <a:lnTo>
                    <a:pt x="74" y="628"/>
                  </a:lnTo>
                  <a:lnTo>
                    <a:pt x="19" y="830"/>
                  </a:lnTo>
                  <a:lnTo>
                    <a:pt x="1" y="1052"/>
                  </a:lnTo>
                  <a:lnTo>
                    <a:pt x="1" y="1162"/>
                  </a:lnTo>
                  <a:lnTo>
                    <a:pt x="19" y="1273"/>
                  </a:lnTo>
                  <a:lnTo>
                    <a:pt x="74" y="1476"/>
                  </a:lnTo>
                  <a:lnTo>
                    <a:pt x="167" y="1660"/>
                  </a:lnTo>
                  <a:lnTo>
                    <a:pt x="296" y="1808"/>
                  </a:lnTo>
                  <a:lnTo>
                    <a:pt x="462" y="1955"/>
                  </a:lnTo>
                  <a:lnTo>
                    <a:pt x="646" y="2047"/>
                  </a:lnTo>
                  <a:lnTo>
                    <a:pt x="849" y="2103"/>
                  </a:lnTo>
                  <a:lnTo>
                    <a:pt x="959" y="2121"/>
                  </a:lnTo>
                  <a:lnTo>
                    <a:pt x="1181" y="2121"/>
                  </a:lnTo>
                  <a:lnTo>
                    <a:pt x="1291" y="2103"/>
                  </a:lnTo>
                  <a:lnTo>
                    <a:pt x="1494" y="2029"/>
                  </a:lnTo>
                  <a:lnTo>
                    <a:pt x="1679" y="1937"/>
                  </a:lnTo>
                  <a:lnTo>
                    <a:pt x="1826" y="1789"/>
                  </a:lnTo>
                  <a:lnTo>
                    <a:pt x="1955" y="1642"/>
                  </a:lnTo>
                  <a:lnTo>
                    <a:pt x="2047" y="1457"/>
                  </a:lnTo>
                  <a:lnTo>
                    <a:pt x="2103" y="1236"/>
                  </a:lnTo>
                  <a:lnTo>
                    <a:pt x="2121" y="1125"/>
                  </a:lnTo>
                  <a:lnTo>
                    <a:pt x="2121" y="1015"/>
                  </a:lnTo>
                  <a:lnTo>
                    <a:pt x="2084" y="812"/>
                  </a:lnTo>
                  <a:lnTo>
                    <a:pt x="2029" y="609"/>
                  </a:lnTo>
                  <a:lnTo>
                    <a:pt x="1937" y="425"/>
                  </a:lnTo>
                  <a:lnTo>
                    <a:pt x="1789" y="277"/>
                  </a:lnTo>
                  <a:lnTo>
                    <a:pt x="1642" y="167"/>
                  </a:lnTo>
                  <a:lnTo>
                    <a:pt x="1457" y="74"/>
                  </a:lnTo>
                  <a:lnTo>
                    <a:pt x="1254"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2" name="Google Shape;1782;p8"/>
            <p:cNvSpPr/>
            <p:nvPr/>
          </p:nvSpPr>
          <p:spPr>
            <a:xfrm>
              <a:off x="5872075" y="1587325"/>
              <a:ext cx="52550" cy="52575"/>
            </a:xfrm>
            <a:custGeom>
              <a:avLst/>
              <a:gdLst/>
              <a:ahLst/>
              <a:cxnLst/>
              <a:rect l="l" t="t" r="r" b="b"/>
              <a:pathLst>
                <a:path w="2102" h="2103" extrusionOk="0">
                  <a:moveTo>
                    <a:pt x="959" y="1"/>
                  </a:moveTo>
                  <a:lnTo>
                    <a:pt x="848" y="19"/>
                  </a:lnTo>
                  <a:lnTo>
                    <a:pt x="645" y="74"/>
                  </a:lnTo>
                  <a:lnTo>
                    <a:pt x="461" y="167"/>
                  </a:lnTo>
                  <a:lnTo>
                    <a:pt x="313" y="296"/>
                  </a:lnTo>
                  <a:lnTo>
                    <a:pt x="184" y="462"/>
                  </a:lnTo>
                  <a:lnTo>
                    <a:pt x="74" y="627"/>
                  </a:lnTo>
                  <a:lnTo>
                    <a:pt x="18" y="849"/>
                  </a:lnTo>
                  <a:lnTo>
                    <a:pt x="0" y="959"/>
                  </a:lnTo>
                  <a:lnTo>
                    <a:pt x="0" y="1070"/>
                  </a:lnTo>
                  <a:lnTo>
                    <a:pt x="18" y="1273"/>
                  </a:lnTo>
                  <a:lnTo>
                    <a:pt x="92" y="1476"/>
                  </a:lnTo>
                  <a:lnTo>
                    <a:pt x="184" y="1660"/>
                  </a:lnTo>
                  <a:lnTo>
                    <a:pt x="313" y="1808"/>
                  </a:lnTo>
                  <a:lnTo>
                    <a:pt x="461" y="1937"/>
                  </a:lnTo>
                  <a:lnTo>
                    <a:pt x="645" y="2029"/>
                  </a:lnTo>
                  <a:lnTo>
                    <a:pt x="830" y="2084"/>
                  </a:lnTo>
                  <a:lnTo>
                    <a:pt x="1051" y="2103"/>
                  </a:lnTo>
                  <a:lnTo>
                    <a:pt x="1272" y="2084"/>
                  </a:lnTo>
                  <a:lnTo>
                    <a:pt x="1475" y="2029"/>
                  </a:lnTo>
                  <a:lnTo>
                    <a:pt x="1641" y="1918"/>
                  </a:lnTo>
                  <a:lnTo>
                    <a:pt x="1807" y="1808"/>
                  </a:lnTo>
                  <a:lnTo>
                    <a:pt x="1918" y="1642"/>
                  </a:lnTo>
                  <a:lnTo>
                    <a:pt x="2010" y="1476"/>
                  </a:lnTo>
                  <a:lnTo>
                    <a:pt x="2084" y="1273"/>
                  </a:lnTo>
                  <a:lnTo>
                    <a:pt x="2102" y="1070"/>
                  </a:lnTo>
                  <a:lnTo>
                    <a:pt x="2084" y="849"/>
                  </a:lnTo>
                  <a:lnTo>
                    <a:pt x="2028" y="646"/>
                  </a:lnTo>
                  <a:lnTo>
                    <a:pt x="1936" y="462"/>
                  </a:lnTo>
                  <a:lnTo>
                    <a:pt x="1807" y="314"/>
                  </a:lnTo>
                  <a:lnTo>
                    <a:pt x="1659" y="185"/>
                  </a:lnTo>
                  <a:lnTo>
                    <a:pt x="1494" y="93"/>
                  </a:lnTo>
                  <a:lnTo>
                    <a:pt x="1291" y="19"/>
                  </a:lnTo>
                  <a:lnTo>
                    <a:pt x="1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3" name="Google Shape;1783;p8"/>
            <p:cNvSpPr/>
            <p:nvPr/>
          </p:nvSpPr>
          <p:spPr>
            <a:xfrm>
              <a:off x="5951800" y="1601150"/>
              <a:ext cx="53050" cy="53500"/>
            </a:xfrm>
            <a:custGeom>
              <a:avLst/>
              <a:gdLst/>
              <a:ahLst/>
              <a:cxnLst/>
              <a:rect l="l" t="t" r="r" b="b"/>
              <a:pathLst>
                <a:path w="2122" h="2140" extrusionOk="0">
                  <a:moveTo>
                    <a:pt x="978" y="1"/>
                  </a:moveTo>
                  <a:lnTo>
                    <a:pt x="867" y="19"/>
                  </a:lnTo>
                  <a:lnTo>
                    <a:pt x="646" y="74"/>
                  </a:lnTo>
                  <a:lnTo>
                    <a:pt x="462" y="167"/>
                  </a:lnTo>
                  <a:lnTo>
                    <a:pt x="314" y="296"/>
                  </a:lnTo>
                  <a:lnTo>
                    <a:pt x="167" y="462"/>
                  </a:lnTo>
                  <a:lnTo>
                    <a:pt x="75" y="646"/>
                  </a:lnTo>
                  <a:lnTo>
                    <a:pt x="19" y="849"/>
                  </a:lnTo>
                  <a:lnTo>
                    <a:pt x="1" y="960"/>
                  </a:lnTo>
                  <a:lnTo>
                    <a:pt x="1" y="1070"/>
                  </a:lnTo>
                  <a:lnTo>
                    <a:pt x="19" y="1291"/>
                  </a:lnTo>
                  <a:lnTo>
                    <a:pt x="75" y="1476"/>
                  </a:lnTo>
                  <a:lnTo>
                    <a:pt x="167" y="1660"/>
                  </a:lnTo>
                  <a:lnTo>
                    <a:pt x="296" y="1826"/>
                  </a:lnTo>
                  <a:lnTo>
                    <a:pt x="443" y="1955"/>
                  </a:lnTo>
                  <a:lnTo>
                    <a:pt x="628" y="2047"/>
                  </a:lnTo>
                  <a:lnTo>
                    <a:pt x="812" y="2103"/>
                  </a:lnTo>
                  <a:lnTo>
                    <a:pt x="1033" y="2140"/>
                  </a:lnTo>
                  <a:lnTo>
                    <a:pt x="1144" y="2121"/>
                  </a:lnTo>
                  <a:lnTo>
                    <a:pt x="1255" y="2121"/>
                  </a:lnTo>
                  <a:lnTo>
                    <a:pt x="1457" y="2047"/>
                  </a:lnTo>
                  <a:lnTo>
                    <a:pt x="1642" y="1955"/>
                  </a:lnTo>
                  <a:lnTo>
                    <a:pt x="1808" y="1826"/>
                  </a:lnTo>
                  <a:lnTo>
                    <a:pt x="1937" y="1679"/>
                  </a:lnTo>
                  <a:lnTo>
                    <a:pt x="2047" y="1494"/>
                  </a:lnTo>
                  <a:lnTo>
                    <a:pt x="2103" y="1291"/>
                  </a:lnTo>
                  <a:lnTo>
                    <a:pt x="2121" y="1181"/>
                  </a:lnTo>
                  <a:lnTo>
                    <a:pt x="2121" y="1070"/>
                  </a:lnTo>
                  <a:lnTo>
                    <a:pt x="2103" y="849"/>
                  </a:lnTo>
                  <a:lnTo>
                    <a:pt x="2047" y="646"/>
                  </a:lnTo>
                  <a:lnTo>
                    <a:pt x="1955" y="462"/>
                  </a:lnTo>
                  <a:lnTo>
                    <a:pt x="1826" y="314"/>
                  </a:lnTo>
                  <a:lnTo>
                    <a:pt x="1679" y="185"/>
                  </a:lnTo>
                  <a:lnTo>
                    <a:pt x="1494" y="93"/>
                  </a:lnTo>
                  <a:lnTo>
                    <a:pt x="1291" y="19"/>
                  </a:lnTo>
                  <a:lnTo>
                    <a:pt x="10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4" name="Google Shape;1784;p8"/>
            <p:cNvSpPr/>
            <p:nvPr/>
          </p:nvSpPr>
          <p:spPr>
            <a:xfrm>
              <a:off x="4884700" y="673725"/>
              <a:ext cx="52575" cy="53025"/>
            </a:xfrm>
            <a:custGeom>
              <a:avLst/>
              <a:gdLst/>
              <a:ahLst/>
              <a:cxnLst/>
              <a:rect l="l" t="t" r="r" b="b"/>
              <a:pathLst>
                <a:path w="2103" h="2121" extrusionOk="0">
                  <a:moveTo>
                    <a:pt x="1033" y="0"/>
                  </a:moveTo>
                  <a:lnTo>
                    <a:pt x="812" y="37"/>
                  </a:lnTo>
                  <a:lnTo>
                    <a:pt x="609" y="92"/>
                  </a:lnTo>
                  <a:lnTo>
                    <a:pt x="443" y="184"/>
                  </a:lnTo>
                  <a:lnTo>
                    <a:pt x="296" y="314"/>
                  </a:lnTo>
                  <a:lnTo>
                    <a:pt x="166" y="461"/>
                  </a:lnTo>
                  <a:lnTo>
                    <a:pt x="74" y="645"/>
                  </a:lnTo>
                  <a:lnTo>
                    <a:pt x="19" y="848"/>
                  </a:lnTo>
                  <a:lnTo>
                    <a:pt x="1" y="1051"/>
                  </a:lnTo>
                  <a:lnTo>
                    <a:pt x="19" y="1291"/>
                  </a:lnTo>
                  <a:lnTo>
                    <a:pt x="74" y="1494"/>
                  </a:lnTo>
                  <a:lnTo>
                    <a:pt x="166" y="1660"/>
                  </a:lnTo>
                  <a:lnTo>
                    <a:pt x="296" y="1825"/>
                  </a:lnTo>
                  <a:lnTo>
                    <a:pt x="461" y="1955"/>
                  </a:lnTo>
                  <a:lnTo>
                    <a:pt x="646" y="2047"/>
                  </a:lnTo>
                  <a:lnTo>
                    <a:pt x="849" y="2102"/>
                  </a:lnTo>
                  <a:lnTo>
                    <a:pt x="1070" y="2120"/>
                  </a:lnTo>
                  <a:lnTo>
                    <a:pt x="1291" y="2102"/>
                  </a:lnTo>
                  <a:lnTo>
                    <a:pt x="1476" y="2028"/>
                  </a:lnTo>
                  <a:lnTo>
                    <a:pt x="1660" y="1936"/>
                  </a:lnTo>
                  <a:lnTo>
                    <a:pt x="1807" y="1807"/>
                  </a:lnTo>
                  <a:lnTo>
                    <a:pt x="1937" y="1660"/>
                  </a:lnTo>
                  <a:lnTo>
                    <a:pt x="2029" y="1475"/>
                  </a:lnTo>
                  <a:lnTo>
                    <a:pt x="2084" y="1291"/>
                  </a:lnTo>
                  <a:lnTo>
                    <a:pt x="2102" y="1070"/>
                  </a:lnTo>
                  <a:lnTo>
                    <a:pt x="2084" y="848"/>
                  </a:lnTo>
                  <a:lnTo>
                    <a:pt x="2029" y="645"/>
                  </a:lnTo>
                  <a:lnTo>
                    <a:pt x="1937" y="461"/>
                  </a:lnTo>
                  <a:lnTo>
                    <a:pt x="1789" y="295"/>
                  </a:lnTo>
                  <a:lnTo>
                    <a:pt x="1642" y="184"/>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5" name="Google Shape;1785;p8"/>
            <p:cNvSpPr/>
            <p:nvPr/>
          </p:nvSpPr>
          <p:spPr>
            <a:xfrm>
              <a:off x="4781900" y="328450"/>
              <a:ext cx="52575" cy="53050"/>
            </a:xfrm>
            <a:custGeom>
              <a:avLst/>
              <a:gdLst/>
              <a:ahLst/>
              <a:cxnLst/>
              <a:rect l="l" t="t" r="r" b="b"/>
              <a:pathLst>
                <a:path w="2103" h="2122" extrusionOk="0">
                  <a:moveTo>
                    <a:pt x="1107" y="1"/>
                  </a:moveTo>
                  <a:lnTo>
                    <a:pt x="886" y="19"/>
                  </a:lnTo>
                  <a:lnTo>
                    <a:pt x="683" y="75"/>
                  </a:lnTo>
                  <a:lnTo>
                    <a:pt x="480" y="167"/>
                  </a:lnTo>
                  <a:lnTo>
                    <a:pt x="333" y="277"/>
                  </a:lnTo>
                  <a:lnTo>
                    <a:pt x="185" y="443"/>
                  </a:lnTo>
                  <a:lnTo>
                    <a:pt x="93" y="609"/>
                  </a:lnTo>
                  <a:lnTo>
                    <a:pt x="19" y="812"/>
                  </a:lnTo>
                  <a:lnTo>
                    <a:pt x="1" y="923"/>
                  </a:lnTo>
                  <a:lnTo>
                    <a:pt x="1" y="1033"/>
                  </a:lnTo>
                  <a:lnTo>
                    <a:pt x="19" y="1255"/>
                  </a:lnTo>
                  <a:lnTo>
                    <a:pt x="56" y="1458"/>
                  </a:lnTo>
                  <a:lnTo>
                    <a:pt x="148" y="1642"/>
                  </a:lnTo>
                  <a:lnTo>
                    <a:pt x="277" y="1789"/>
                  </a:lnTo>
                  <a:lnTo>
                    <a:pt x="425" y="1918"/>
                  </a:lnTo>
                  <a:lnTo>
                    <a:pt x="591" y="2029"/>
                  </a:lnTo>
                  <a:lnTo>
                    <a:pt x="794" y="2084"/>
                  </a:lnTo>
                  <a:lnTo>
                    <a:pt x="996" y="2121"/>
                  </a:lnTo>
                  <a:lnTo>
                    <a:pt x="1218" y="2103"/>
                  </a:lnTo>
                  <a:lnTo>
                    <a:pt x="1439" y="2048"/>
                  </a:lnTo>
                  <a:lnTo>
                    <a:pt x="1623" y="1974"/>
                  </a:lnTo>
                  <a:lnTo>
                    <a:pt x="1789" y="1845"/>
                  </a:lnTo>
                  <a:lnTo>
                    <a:pt x="1918" y="1697"/>
                  </a:lnTo>
                  <a:lnTo>
                    <a:pt x="2011" y="1513"/>
                  </a:lnTo>
                  <a:lnTo>
                    <a:pt x="2084" y="1310"/>
                  </a:lnTo>
                  <a:lnTo>
                    <a:pt x="2103" y="1199"/>
                  </a:lnTo>
                  <a:lnTo>
                    <a:pt x="2103" y="1089"/>
                  </a:lnTo>
                  <a:lnTo>
                    <a:pt x="2103" y="867"/>
                  </a:lnTo>
                  <a:lnTo>
                    <a:pt x="2047" y="665"/>
                  </a:lnTo>
                  <a:lnTo>
                    <a:pt x="1955" y="499"/>
                  </a:lnTo>
                  <a:lnTo>
                    <a:pt x="1826" y="333"/>
                  </a:lnTo>
                  <a:lnTo>
                    <a:pt x="1679" y="204"/>
                  </a:lnTo>
                  <a:lnTo>
                    <a:pt x="1513" y="112"/>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6" name="Google Shape;1786;p8"/>
            <p:cNvSpPr/>
            <p:nvPr/>
          </p:nvSpPr>
          <p:spPr>
            <a:xfrm>
              <a:off x="6028325" y="1615450"/>
              <a:ext cx="53950" cy="53500"/>
            </a:xfrm>
            <a:custGeom>
              <a:avLst/>
              <a:gdLst/>
              <a:ahLst/>
              <a:cxnLst/>
              <a:rect l="l" t="t" r="r" b="b"/>
              <a:pathLst>
                <a:path w="2158" h="2140" extrusionOk="0">
                  <a:moveTo>
                    <a:pt x="1107" y="0"/>
                  </a:moveTo>
                  <a:lnTo>
                    <a:pt x="886" y="19"/>
                  </a:lnTo>
                  <a:lnTo>
                    <a:pt x="683" y="74"/>
                  </a:lnTo>
                  <a:lnTo>
                    <a:pt x="498" y="166"/>
                  </a:lnTo>
                  <a:lnTo>
                    <a:pt x="332" y="295"/>
                  </a:lnTo>
                  <a:lnTo>
                    <a:pt x="203" y="443"/>
                  </a:lnTo>
                  <a:lnTo>
                    <a:pt x="93" y="627"/>
                  </a:lnTo>
                  <a:lnTo>
                    <a:pt x="37" y="830"/>
                  </a:lnTo>
                  <a:lnTo>
                    <a:pt x="19" y="941"/>
                  </a:lnTo>
                  <a:lnTo>
                    <a:pt x="1" y="1051"/>
                  </a:lnTo>
                  <a:lnTo>
                    <a:pt x="19" y="1162"/>
                  </a:lnTo>
                  <a:lnTo>
                    <a:pt x="19" y="1273"/>
                  </a:lnTo>
                  <a:lnTo>
                    <a:pt x="93" y="1475"/>
                  </a:lnTo>
                  <a:lnTo>
                    <a:pt x="185" y="1660"/>
                  </a:lnTo>
                  <a:lnTo>
                    <a:pt x="314" y="1826"/>
                  </a:lnTo>
                  <a:lnTo>
                    <a:pt x="462" y="1955"/>
                  </a:lnTo>
                  <a:lnTo>
                    <a:pt x="646" y="2047"/>
                  </a:lnTo>
                  <a:lnTo>
                    <a:pt x="849" y="2121"/>
                  </a:lnTo>
                  <a:lnTo>
                    <a:pt x="959" y="2139"/>
                  </a:lnTo>
                  <a:lnTo>
                    <a:pt x="1199" y="2139"/>
                  </a:lnTo>
                  <a:lnTo>
                    <a:pt x="1291" y="2121"/>
                  </a:lnTo>
                  <a:lnTo>
                    <a:pt x="1512" y="2047"/>
                  </a:lnTo>
                  <a:lnTo>
                    <a:pt x="1697" y="1955"/>
                  </a:lnTo>
                  <a:lnTo>
                    <a:pt x="1844" y="1826"/>
                  </a:lnTo>
                  <a:lnTo>
                    <a:pt x="1973" y="1660"/>
                  </a:lnTo>
                  <a:lnTo>
                    <a:pt x="2066" y="1475"/>
                  </a:lnTo>
                  <a:lnTo>
                    <a:pt x="2139" y="1273"/>
                  </a:lnTo>
                  <a:lnTo>
                    <a:pt x="2139" y="1162"/>
                  </a:lnTo>
                  <a:lnTo>
                    <a:pt x="2158" y="1051"/>
                  </a:lnTo>
                  <a:lnTo>
                    <a:pt x="2121" y="830"/>
                  </a:lnTo>
                  <a:lnTo>
                    <a:pt x="2066" y="646"/>
                  </a:lnTo>
                  <a:lnTo>
                    <a:pt x="1973" y="461"/>
                  </a:lnTo>
                  <a:lnTo>
                    <a:pt x="1844" y="314"/>
                  </a:lnTo>
                  <a:lnTo>
                    <a:pt x="1697" y="185"/>
                  </a:lnTo>
                  <a:lnTo>
                    <a:pt x="1512" y="74"/>
                  </a:lnTo>
                  <a:lnTo>
                    <a:pt x="1328" y="19"/>
                  </a:lnTo>
                  <a:lnTo>
                    <a:pt x="11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7" name="Google Shape;1787;p8"/>
            <p:cNvSpPr/>
            <p:nvPr/>
          </p:nvSpPr>
          <p:spPr>
            <a:xfrm>
              <a:off x="5566450" y="1449950"/>
              <a:ext cx="53025" cy="53050"/>
            </a:xfrm>
            <a:custGeom>
              <a:avLst/>
              <a:gdLst/>
              <a:ahLst/>
              <a:cxnLst/>
              <a:rect l="l" t="t" r="r" b="b"/>
              <a:pathLst>
                <a:path w="2121" h="2122" extrusionOk="0">
                  <a:moveTo>
                    <a:pt x="1107" y="1"/>
                  </a:moveTo>
                  <a:lnTo>
                    <a:pt x="886" y="19"/>
                  </a:lnTo>
                  <a:lnTo>
                    <a:pt x="664" y="75"/>
                  </a:lnTo>
                  <a:lnTo>
                    <a:pt x="480" y="167"/>
                  </a:lnTo>
                  <a:lnTo>
                    <a:pt x="332" y="296"/>
                  </a:lnTo>
                  <a:lnTo>
                    <a:pt x="185" y="444"/>
                  </a:lnTo>
                  <a:lnTo>
                    <a:pt x="93" y="628"/>
                  </a:lnTo>
                  <a:lnTo>
                    <a:pt x="37" y="831"/>
                  </a:lnTo>
                  <a:lnTo>
                    <a:pt x="1" y="1052"/>
                  </a:lnTo>
                  <a:lnTo>
                    <a:pt x="19" y="1273"/>
                  </a:lnTo>
                  <a:lnTo>
                    <a:pt x="74" y="1476"/>
                  </a:lnTo>
                  <a:lnTo>
                    <a:pt x="166" y="1642"/>
                  </a:lnTo>
                  <a:lnTo>
                    <a:pt x="296" y="1808"/>
                  </a:lnTo>
                  <a:lnTo>
                    <a:pt x="443" y="1937"/>
                  </a:lnTo>
                  <a:lnTo>
                    <a:pt x="609" y="2029"/>
                  </a:lnTo>
                  <a:lnTo>
                    <a:pt x="812" y="2103"/>
                  </a:lnTo>
                  <a:lnTo>
                    <a:pt x="1033" y="2121"/>
                  </a:lnTo>
                  <a:lnTo>
                    <a:pt x="1254" y="2103"/>
                  </a:lnTo>
                  <a:lnTo>
                    <a:pt x="1457" y="2048"/>
                  </a:lnTo>
                  <a:lnTo>
                    <a:pt x="1642" y="1955"/>
                  </a:lnTo>
                  <a:lnTo>
                    <a:pt x="1807" y="1826"/>
                  </a:lnTo>
                  <a:lnTo>
                    <a:pt x="1937" y="1679"/>
                  </a:lnTo>
                  <a:lnTo>
                    <a:pt x="2029" y="1494"/>
                  </a:lnTo>
                  <a:lnTo>
                    <a:pt x="2102" y="1292"/>
                  </a:lnTo>
                  <a:lnTo>
                    <a:pt x="2121" y="1070"/>
                  </a:lnTo>
                  <a:lnTo>
                    <a:pt x="2102" y="868"/>
                  </a:lnTo>
                  <a:lnTo>
                    <a:pt x="2047" y="665"/>
                  </a:lnTo>
                  <a:lnTo>
                    <a:pt x="1955" y="480"/>
                  </a:lnTo>
                  <a:lnTo>
                    <a:pt x="1826" y="333"/>
                  </a:lnTo>
                  <a:lnTo>
                    <a:pt x="1678" y="204"/>
                  </a:lnTo>
                  <a:lnTo>
                    <a:pt x="1512" y="93"/>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8" name="Google Shape;1788;p8"/>
            <p:cNvSpPr/>
            <p:nvPr/>
          </p:nvSpPr>
          <p:spPr>
            <a:xfrm>
              <a:off x="6108525" y="1629725"/>
              <a:ext cx="53500" cy="53500"/>
            </a:xfrm>
            <a:custGeom>
              <a:avLst/>
              <a:gdLst/>
              <a:ahLst/>
              <a:cxnLst/>
              <a:rect l="l" t="t" r="r" b="b"/>
              <a:pathLst>
                <a:path w="2140" h="2140" extrusionOk="0">
                  <a:moveTo>
                    <a:pt x="886" y="1"/>
                  </a:moveTo>
                  <a:lnTo>
                    <a:pt x="665" y="56"/>
                  </a:lnTo>
                  <a:lnTo>
                    <a:pt x="480" y="167"/>
                  </a:lnTo>
                  <a:lnTo>
                    <a:pt x="314" y="277"/>
                  </a:lnTo>
                  <a:lnTo>
                    <a:pt x="185" y="443"/>
                  </a:lnTo>
                  <a:lnTo>
                    <a:pt x="93" y="628"/>
                  </a:lnTo>
                  <a:lnTo>
                    <a:pt x="19" y="831"/>
                  </a:lnTo>
                  <a:lnTo>
                    <a:pt x="1" y="941"/>
                  </a:lnTo>
                  <a:lnTo>
                    <a:pt x="1" y="1052"/>
                  </a:lnTo>
                  <a:lnTo>
                    <a:pt x="19" y="1273"/>
                  </a:lnTo>
                  <a:lnTo>
                    <a:pt x="75" y="1476"/>
                  </a:lnTo>
                  <a:lnTo>
                    <a:pt x="167" y="1660"/>
                  </a:lnTo>
                  <a:lnTo>
                    <a:pt x="296" y="1826"/>
                  </a:lnTo>
                  <a:lnTo>
                    <a:pt x="462" y="1955"/>
                  </a:lnTo>
                  <a:lnTo>
                    <a:pt x="646" y="2048"/>
                  </a:lnTo>
                  <a:lnTo>
                    <a:pt x="849" y="2121"/>
                  </a:lnTo>
                  <a:lnTo>
                    <a:pt x="960" y="2140"/>
                  </a:lnTo>
                  <a:lnTo>
                    <a:pt x="1181" y="2140"/>
                  </a:lnTo>
                  <a:lnTo>
                    <a:pt x="1291" y="2121"/>
                  </a:lnTo>
                  <a:lnTo>
                    <a:pt x="1494" y="2048"/>
                  </a:lnTo>
                  <a:lnTo>
                    <a:pt x="1679" y="1955"/>
                  </a:lnTo>
                  <a:lnTo>
                    <a:pt x="1826" y="1826"/>
                  </a:lnTo>
                  <a:lnTo>
                    <a:pt x="1955" y="1660"/>
                  </a:lnTo>
                  <a:lnTo>
                    <a:pt x="2066" y="1476"/>
                  </a:lnTo>
                  <a:lnTo>
                    <a:pt x="2121" y="1273"/>
                  </a:lnTo>
                  <a:lnTo>
                    <a:pt x="2140" y="1162"/>
                  </a:lnTo>
                  <a:lnTo>
                    <a:pt x="2140" y="1052"/>
                  </a:lnTo>
                  <a:lnTo>
                    <a:pt x="2121" y="849"/>
                  </a:lnTo>
                  <a:lnTo>
                    <a:pt x="2066" y="646"/>
                  </a:lnTo>
                  <a:lnTo>
                    <a:pt x="1955" y="462"/>
                  </a:lnTo>
                  <a:lnTo>
                    <a:pt x="1845" y="314"/>
                  </a:lnTo>
                  <a:lnTo>
                    <a:pt x="1679" y="185"/>
                  </a:lnTo>
                  <a:lnTo>
                    <a:pt x="1513" y="75"/>
                  </a:lnTo>
                  <a:lnTo>
                    <a:pt x="1310" y="19"/>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9" name="Google Shape;1789;p8"/>
            <p:cNvSpPr/>
            <p:nvPr/>
          </p:nvSpPr>
          <p:spPr>
            <a:xfrm>
              <a:off x="4832625" y="502250"/>
              <a:ext cx="53950" cy="53475"/>
            </a:xfrm>
            <a:custGeom>
              <a:avLst/>
              <a:gdLst/>
              <a:ahLst/>
              <a:cxnLst/>
              <a:rect l="l" t="t" r="r" b="b"/>
              <a:pathLst>
                <a:path w="2158" h="2139" extrusionOk="0">
                  <a:moveTo>
                    <a:pt x="1051" y="0"/>
                  </a:moveTo>
                  <a:lnTo>
                    <a:pt x="940" y="19"/>
                  </a:lnTo>
                  <a:lnTo>
                    <a:pt x="830" y="37"/>
                  </a:lnTo>
                  <a:lnTo>
                    <a:pt x="627" y="92"/>
                  </a:lnTo>
                  <a:lnTo>
                    <a:pt x="461" y="203"/>
                  </a:lnTo>
                  <a:lnTo>
                    <a:pt x="295" y="332"/>
                  </a:lnTo>
                  <a:lnTo>
                    <a:pt x="166" y="498"/>
                  </a:lnTo>
                  <a:lnTo>
                    <a:pt x="74" y="682"/>
                  </a:lnTo>
                  <a:lnTo>
                    <a:pt x="18" y="885"/>
                  </a:lnTo>
                  <a:lnTo>
                    <a:pt x="0" y="1106"/>
                  </a:lnTo>
                  <a:lnTo>
                    <a:pt x="37" y="1328"/>
                  </a:lnTo>
                  <a:lnTo>
                    <a:pt x="92" y="1512"/>
                  </a:lnTo>
                  <a:lnTo>
                    <a:pt x="203" y="1696"/>
                  </a:lnTo>
                  <a:lnTo>
                    <a:pt x="332" y="1844"/>
                  </a:lnTo>
                  <a:lnTo>
                    <a:pt x="479" y="1973"/>
                  </a:lnTo>
                  <a:lnTo>
                    <a:pt x="664" y="2065"/>
                  </a:lnTo>
                  <a:lnTo>
                    <a:pt x="848" y="2120"/>
                  </a:lnTo>
                  <a:lnTo>
                    <a:pt x="1069" y="2139"/>
                  </a:lnTo>
                  <a:lnTo>
                    <a:pt x="1180" y="2139"/>
                  </a:lnTo>
                  <a:lnTo>
                    <a:pt x="1291" y="2120"/>
                  </a:lnTo>
                  <a:lnTo>
                    <a:pt x="1494" y="2065"/>
                  </a:lnTo>
                  <a:lnTo>
                    <a:pt x="1678" y="1973"/>
                  </a:lnTo>
                  <a:lnTo>
                    <a:pt x="1844" y="1844"/>
                  </a:lnTo>
                  <a:lnTo>
                    <a:pt x="1973" y="1678"/>
                  </a:lnTo>
                  <a:lnTo>
                    <a:pt x="2065" y="1494"/>
                  </a:lnTo>
                  <a:lnTo>
                    <a:pt x="2120" y="1291"/>
                  </a:lnTo>
                  <a:lnTo>
                    <a:pt x="2139" y="1180"/>
                  </a:lnTo>
                  <a:lnTo>
                    <a:pt x="2157" y="1069"/>
                  </a:lnTo>
                  <a:lnTo>
                    <a:pt x="2120" y="848"/>
                  </a:lnTo>
                  <a:lnTo>
                    <a:pt x="2065" y="645"/>
                  </a:lnTo>
                  <a:lnTo>
                    <a:pt x="1973" y="461"/>
                  </a:lnTo>
                  <a:lnTo>
                    <a:pt x="1825" y="295"/>
                  </a:lnTo>
                  <a:lnTo>
                    <a:pt x="1678" y="166"/>
                  </a:lnTo>
                  <a:lnTo>
                    <a:pt x="1494" y="74"/>
                  </a:lnTo>
                  <a:lnTo>
                    <a:pt x="1272" y="19"/>
                  </a:lnTo>
                  <a:lnTo>
                    <a:pt x="10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0" name="Google Shape;1790;p8"/>
            <p:cNvSpPr/>
            <p:nvPr/>
          </p:nvSpPr>
          <p:spPr>
            <a:xfrm>
              <a:off x="6188750" y="1644025"/>
              <a:ext cx="53025" cy="53025"/>
            </a:xfrm>
            <a:custGeom>
              <a:avLst/>
              <a:gdLst/>
              <a:ahLst/>
              <a:cxnLst/>
              <a:rect l="l" t="t" r="r" b="b"/>
              <a:pathLst>
                <a:path w="2121" h="2121" extrusionOk="0">
                  <a:moveTo>
                    <a:pt x="1051" y="0"/>
                  </a:moveTo>
                  <a:lnTo>
                    <a:pt x="830" y="19"/>
                  </a:lnTo>
                  <a:lnTo>
                    <a:pt x="645" y="74"/>
                  </a:lnTo>
                  <a:lnTo>
                    <a:pt x="461" y="166"/>
                  </a:lnTo>
                  <a:lnTo>
                    <a:pt x="295" y="295"/>
                  </a:lnTo>
                  <a:lnTo>
                    <a:pt x="184" y="443"/>
                  </a:lnTo>
                  <a:lnTo>
                    <a:pt x="74" y="627"/>
                  </a:lnTo>
                  <a:lnTo>
                    <a:pt x="18" y="830"/>
                  </a:lnTo>
                  <a:lnTo>
                    <a:pt x="0" y="1033"/>
                  </a:lnTo>
                  <a:lnTo>
                    <a:pt x="0" y="1162"/>
                  </a:lnTo>
                  <a:lnTo>
                    <a:pt x="0" y="1273"/>
                  </a:lnTo>
                  <a:lnTo>
                    <a:pt x="74" y="1476"/>
                  </a:lnTo>
                  <a:lnTo>
                    <a:pt x="166" y="1660"/>
                  </a:lnTo>
                  <a:lnTo>
                    <a:pt x="295" y="1807"/>
                  </a:lnTo>
                  <a:lnTo>
                    <a:pt x="443" y="1955"/>
                  </a:lnTo>
                  <a:lnTo>
                    <a:pt x="627" y="2047"/>
                  </a:lnTo>
                  <a:lnTo>
                    <a:pt x="830" y="2102"/>
                  </a:lnTo>
                  <a:lnTo>
                    <a:pt x="940" y="2121"/>
                  </a:lnTo>
                  <a:lnTo>
                    <a:pt x="1051" y="2121"/>
                  </a:lnTo>
                  <a:lnTo>
                    <a:pt x="1272" y="2102"/>
                  </a:lnTo>
                  <a:lnTo>
                    <a:pt x="1475" y="2047"/>
                  </a:lnTo>
                  <a:lnTo>
                    <a:pt x="1659" y="1955"/>
                  </a:lnTo>
                  <a:lnTo>
                    <a:pt x="1807" y="1826"/>
                  </a:lnTo>
                  <a:lnTo>
                    <a:pt x="1936" y="1678"/>
                  </a:lnTo>
                  <a:lnTo>
                    <a:pt x="2028" y="1494"/>
                  </a:lnTo>
                  <a:lnTo>
                    <a:pt x="2102" y="1310"/>
                  </a:lnTo>
                  <a:lnTo>
                    <a:pt x="2120" y="1088"/>
                  </a:lnTo>
                  <a:lnTo>
                    <a:pt x="2120" y="978"/>
                  </a:lnTo>
                  <a:lnTo>
                    <a:pt x="2102" y="867"/>
                  </a:lnTo>
                  <a:lnTo>
                    <a:pt x="2047" y="664"/>
                  </a:lnTo>
                  <a:lnTo>
                    <a:pt x="1954" y="480"/>
                  </a:lnTo>
                  <a:lnTo>
                    <a:pt x="1825" y="314"/>
                  </a:lnTo>
                  <a:lnTo>
                    <a:pt x="1659" y="185"/>
                  </a:lnTo>
                  <a:lnTo>
                    <a:pt x="1475" y="74"/>
                  </a:lnTo>
                  <a:lnTo>
                    <a:pt x="1272"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1" name="Google Shape;1791;p8"/>
            <p:cNvSpPr/>
            <p:nvPr/>
          </p:nvSpPr>
          <p:spPr>
            <a:xfrm>
              <a:off x="6348700" y="1670300"/>
              <a:ext cx="52550" cy="52100"/>
            </a:xfrm>
            <a:custGeom>
              <a:avLst/>
              <a:gdLst/>
              <a:ahLst/>
              <a:cxnLst/>
              <a:rect l="l" t="t" r="r" b="b"/>
              <a:pathLst>
                <a:path w="2102" h="2084" extrusionOk="0">
                  <a:moveTo>
                    <a:pt x="1033" y="0"/>
                  </a:moveTo>
                  <a:lnTo>
                    <a:pt x="811" y="19"/>
                  </a:lnTo>
                  <a:lnTo>
                    <a:pt x="627" y="74"/>
                  </a:lnTo>
                  <a:lnTo>
                    <a:pt x="443" y="185"/>
                  </a:lnTo>
                  <a:lnTo>
                    <a:pt x="295" y="314"/>
                  </a:lnTo>
                  <a:lnTo>
                    <a:pt x="166" y="461"/>
                  </a:lnTo>
                  <a:lnTo>
                    <a:pt x="74" y="646"/>
                  </a:lnTo>
                  <a:lnTo>
                    <a:pt x="18" y="849"/>
                  </a:lnTo>
                  <a:lnTo>
                    <a:pt x="0" y="1051"/>
                  </a:lnTo>
                  <a:lnTo>
                    <a:pt x="37" y="1273"/>
                  </a:lnTo>
                  <a:lnTo>
                    <a:pt x="92" y="1476"/>
                  </a:lnTo>
                  <a:lnTo>
                    <a:pt x="184" y="1641"/>
                  </a:lnTo>
                  <a:lnTo>
                    <a:pt x="314" y="1789"/>
                  </a:lnTo>
                  <a:lnTo>
                    <a:pt x="479" y="1918"/>
                  </a:lnTo>
                  <a:lnTo>
                    <a:pt x="645" y="2010"/>
                  </a:lnTo>
                  <a:lnTo>
                    <a:pt x="848" y="2066"/>
                  </a:lnTo>
                  <a:lnTo>
                    <a:pt x="1069" y="2084"/>
                  </a:lnTo>
                  <a:lnTo>
                    <a:pt x="1272" y="2066"/>
                  </a:lnTo>
                  <a:lnTo>
                    <a:pt x="1475" y="1992"/>
                  </a:lnTo>
                  <a:lnTo>
                    <a:pt x="1659" y="1900"/>
                  </a:lnTo>
                  <a:lnTo>
                    <a:pt x="1807" y="1771"/>
                  </a:lnTo>
                  <a:lnTo>
                    <a:pt x="1936" y="1623"/>
                  </a:lnTo>
                  <a:lnTo>
                    <a:pt x="2028" y="1439"/>
                  </a:lnTo>
                  <a:lnTo>
                    <a:pt x="2084" y="1236"/>
                  </a:lnTo>
                  <a:lnTo>
                    <a:pt x="2102" y="1015"/>
                  </a:lnTo>
                  <a:lnTo>
                    <a:pt x="2065" y="812"/>
                  </a:lnTo>
                  <a:lnTo>
                    <a:pt x="2010" y="609"/>
                  </a:lnTo>
                  <a:lnTo>
                    <a:pt x="1918" y="443"/>
                  </a:lnTo>
                  <a:lnTo>
                    <a:pt x="1789" y="277"/>
                  </a:lnTo>
                  <a:lnTo>
                    <a:pt x="1623" y="166"/>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2" name="Google Shape;1792;p8"/>
            <p:cNvSpPr/>
            <p:nvPr/>
          </p:nvSpPr>
          <p:spPr>
            <a:xfrm>
              <a:off x="4936800" y="848875"/>
              <a:ext cx="51175" cy="51200"/>
            </a:xfrm>
            <a:custGeom>
              <a:avLst/>
              <a:gdLst/>
              <a:ahLst/>
              <a:cxnLst/>
              <a:rect l="l" t="t" r="r" b="b"/>
              <a:pathLst>
                <a:path w="2047" h="2048" extrusionOk="0">
                  <a:moveTo>
                    <a:pt x="922" y="1"/>
                  </a:moveTo>
                  <a:lnTo>
                    <a:pt x="830" y="19"/>
                  </a:lnTo>
                  <a:lnTo>
                    <a:pt x="627" y="74"/>
                  </a:lnTo>
                  <a:lnTo>
                    <a:pt x="443" y="167"/>
                  </a:lnTo>
                  <a:lnTo>
                    <a:pt x="295" y="296"/>
                  </a:lnTo>
                  <a:lnTo>
                    <a:pt x="166" y="443"/>
                  </a:lnTo>
                  <a:lnTo>
                    <a:pt x="74" y="627"/>
                  </a:lnTo>
                  <a:lnTo>
                    <a:pt x="18" y="830"/>
                  </a:lnTo>
                  <a:lnTo>
                    <a:pt x="0" y="923"/>
                  </a:lnTo>
                  <a:lnTo>
                    <a:pt x="0" y="1033"/>
                  </a:lnTo>
                  <a:lnTo>
                    <a:pt x="0" y="1144"/>
                  </a:lnTo>
                  <a:lnTo>
                    <a:pt x="18" y="1254"/>
                  </a:lnTo>
                  <a:lnTo>
                    <a:pt x="92" y="1439"/>
                  </a:lnTo>
                  <a:lnTo>
                    <a:pt x="184" y="1623"/>
                  </a:lnTo>
                  <a:lnTo>
                    <a:pt x="313" y="1771"/>
                  </a:lnTo>
                  <a:lnTo>
                    <a:pt x="479" y="1900"/>
                  </a:lnTo>
                  <a:lnTo>
                    <a:pt x="664" y="1992"/>
                  </a:lnTo>
                  <a:lnTo>
                    <a:pt x="848" y="2029"/>
                  </a:lnTo>
                  <a:lnTo>
                    <a:pt x="959" y="2047"/>
                  </a:lnTo>
                  <a:lnTo>
                    <a:pt x="1069" y="2047"/>
                  </a:lnTo>
                  <a:lnTo>
                    <a:pt x="1272" y="2029"/>
                  </a:lnTo>
                  <a:lnTo>
                    <a:pt x="1457" y="1955"/>
                  </a:lnTo>
                  <a:lnTo>
                    <a:pt x="1623" y="1863"/>
                  </a:lnTo>
                  <a:lnTo>
                    <a:pt x="1770" y="1734"/>
                  </a:lnTo>
                  <a:lnTo>
                    <a:pt x="1881" y="1568"/>
                  </a:lnTo>
                  <a:lnTo>
                    <a:pt x="1973" y="1402"/>
                  </a:lnTo>
                  <a:lnTo>
                    <a:pt x="2028" y="1199"/>
                  </a:lnTo>
                  <a:lnTo>
                    <a:pt x="2047" y="996"/>
                  </a:lnTo>
                  <a:lnTo>
                    <a:pt x="2028" y="812"/>
                  </a:lnTo>
                  <a:lnTo>
                    <a:pt x="1973" y="609"/>
                  </a:lnTo>
                  <a:lnTo>
                    <a:pt x="1862" y="443"/>
                  </a:lnTo>
                  <a:lnTo>
                    <a:pt x="1752" y="296"/>
                  </a:lnTo>
                  <a:lnTo>
                    <a:pt x="1604" y="167"/>
                  </a:lnTo>
                  <a:lnTo>
                    <a:pt x="1420" y="74"/>
                  </a:lnTo>
                  <a:lnTo>
                    <a:pt x="1235" y="19"/>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3" name="Google Shape;1793;p8"/>
            <p:cNvSpPr/>
            <p:nvPr/>
          </p:nvSpPr>
          <p:spPr>
            <a:xfrm>
              <a:off x="5067700" y="1036950"/>
              <a:ext cx="51650" cy="51650"/>
            </a:xfrm>
            <a:custGeom>
              <a:avLst/>
              <a:gdLst/>
              <a:ahLst/>
              <a:cxnLst/>
              <a:rect l="l" t="t" r="r" b="b"/>
              <a:pathLst>
                <a:path w="2066" h="2066" extrusionOk="0">
                  <a:moveTo>
                    <a:pt x="1015" y="0"/>
                  </a:moveTo>
                  <a:lnTo>
                    <a:pt x="812" y="19"/>
                  </a:lnTo>
                  <a:lnTo>
                    <a:pt x="627" y="74"/>
                  </a:lnTo>
                  <a:lnTo>
                    <a:pt x="461" y="166"/>
                  </a:lnTo>
                  <a:lnTo>
                    <a:pt x="314" y="295"/>
                  </a:lnTo>
                  <a:lnTo>
                    <a:pt x="185" y="443"/>
                  </a:lnTo>
                  <a:lnTo>
                    <a:pt x="93" y="609"/>
                  </a:lnTo>
                  <a:lnTo>
                    <a:pt x="37" y="793"/>
                  </a:lnTo>
                  <a:lnTo>
                    <a:pt x="0" y="996"/>
                  </a:lnTo>
                  <a:lnTo>
                    <a:pt x="19" y="1217"/>
                  </a:lnTo>
                  <a:lnTo>
                    <a:pt x="74" y="1420"/>
                  </a:lnTo>
                  <a:lnTo>
                    <a:pt x="166" y="1586"/>
                  </a:lnTo>
                  <a:lnTo>
                    <a:pt x="295" y="1752"/>
                  </a:lnTo>
                  <a:lnTo>
                    <a:pt x="443" y="1881"/>
                  </a:lnTo>
                  <a:lnTo>
                    <a:pt x="609" y="1973"/>
                  </a:lnTo>
                  <a:lnTo>
                    <a:pt x="812" y="2047"/>
                  </a:lnTo>
                  <a:lnTo>
                    <a:pt x="1015" y="2065"/>
                  </a:lnTo>
                  <a:lnTo>
                    <a:pt x="1236" y="2047"/>
                  </a:lnTo>
                  <a:lnTo>
                    <a:pt x="1439" y="1992"/>
                  </a:lnTo>
                  <a:lnTo>
                    <a:pt x="1605" y="1900"/>
                  </a:lnTo>
                  <a:lnTo>
                    <a:pt x="1771" y="1770"/>
                  </a:lnTo>
                  <a:lnTo>
                    <a:pt x="1881" y="1623"/>
                  </a:lnTo>
                  <a:lnTo>
                    <a:pt x="1992" y="1439"/>
                  </a:lnTo>
                  <a:lnTo>
                    <a:pt x="2047" y="1236"/>
                  </a:lnTo>
                  <a:lnTo>
                    <a:pt x="2066" y="1033"/>
                  </a:lnTo>
                  <a:lnTo>
                    <a:pt x="2047" y="830"/>
                  </a:lnTo>
                  <a:lnTo>
                    <a:pt x="1992" y="627"/>
                  </a:lnTo>
                  <a:lnTo>
                    <a:pt x="1881" y="443"/>
                  </a:lnTo>
                  <a:lnTo>
                    <a:pt x="1771" y="295"/>
                  </a:lnTo>
                  <a:lnTo>
                    <a:pt x="1605" y="166"/>
                  </a:lnTo>
                  <a:lnTo>
                    <a:pt x="1439" y="74"/>
                  </a:lnTo>
                  <a:lnTo>
                    <a:pt x="1236"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4" name="Google Shape;1794;p8"/>
            <p:cNvSpPr/>
            <p:nvPr/>
          </p:nvSpPr>
          <p:spPr>
            <a:xfrm>
              <a:off x="5344725" y="1331025"/>
              <a:ext cx="51200" cy="51200"/>
            </a:xfrm>
            <a:custGeom>
              <a:avLst/>
              <a:gdLst/>
              <a:ahLst/>
              <a:cxnLst/>
              <a:rect l="l" t="t" r="r" b="b"/>
              <a:pathLst>
                <a:path w="2048" h="2048" extrusionOk="0">
                  <a:moveTo>
                    <a:pt x="941" y="1"/>
                  </a:moveTo>
                  <a:lnTo>
                    <a:pt x="831" y="19"/>
                  </a:lnTo>
                  <a:lnTo>
                    <a:pt x="646" y="75"/>
                  </a:lnTo>
                  <a:lnTo>
                    <a:pt x="462" y="167"/>
                  </a:lnTo>
                  <a:lnTo>
                    <a:pt x="296" y="296"/>
                  </a:lnTo>
                  <a:lnTo>
                    <a:pt x="185" y="443"/>
                  </a:lnTo>
                  <a:lnTo>
                    <a:pt x="75" y="628"/>
                  </a:lnTo>
                  <a:lnTo>
                    <a:pt x="19" y="831"/>
                  </a:lnTo>
                  <a:lnTo>
                    <a:pt x="1" y="923"/>
                  </a:lnTo>
                  <a:lnTo>
                    <a:pt x="1" y="1033"/>
                  </a:lnTo>
                  <a:lnTo>
                    <a:pt x="1" y="1144"/>
                  </a:lnTo>
                  <a:lnTo>
                    <a:pt x="19" y="1255"/>
                  </a:lnTo>
                  <a:lnTo>
                    <a:pt x="93" y="1439"/>
                  </a:lnTo>
                  <a:lnTo>
                    <a:pt x="185" y="1624"/>
                  </a:lnTo>
                  <a:lnTo>
                    <a:pt x="314" y="1771"/>
                  </a:lnTo>
                  <a:lnTo>
                    <a:pt x="480" y="1900"/>
                  </a:lnTo>
                  <a:lnTo>
                    <a:pt x="665" y="1992"/>
                  </a:lnTo>
                  <a:lnTo>
                    <a:pt x="849" y="2048"/>
                  </a:lnTo>
                  <a:lnTo>
                    <a:pt x="1070" y="2048"/>
                  </a:lnTo>
                  <a:lnTo>
                    <a:pt x="1273" y="2029"/>
                  </a:lnTo>
                  <a:lnTo>
                    <a:pt x="1457" y="1955"/>
                  </a:lnTo>
                  <a:lnTo>
                    <a:pt x="1623" y="1863"/>
                  </a:lnTo>
                  <a:lnTo>
                    <a:pt x="1771" y="1734"/>
                  </a:lnTo>
                  <a:lnTo>
                    <a:pt x="1881" y="1587"/>
                  </a:lnTo>
                  <a:lnTo>
                    <a:pt x="1974" y="1402"/>
                  </a:lnTo>
                  <a:lnTo>
                    <a:pt x="2029" y="1218"/>
                  </a:lnTo>
                  <a:lnTo>
                    <a:pt x="2047" y="1015"/>
                  </a:lnTo>
                  <a:lnTo>
                    <a:pt x="2029" y="812"/>
                  </a:lnTo>
                  <a:lnTo>
                    <a:pt x="1974" y="628"/>
                  </a:lnTo>
                  <a:lnTo>
                    <a:pt x="1881" y="462"/>
                  </a:lnTo>
                  <a:lnTo>
                    <a:pt x="1752" y="296"/>
                  </a:lnTo>
                  <a:lnTo>
                    <a:pt x="1605" y="185"/>
                  </a:lnTo>
                  <a:lnTo>
                    <a:pt x="1439" y="93"/>
                  </a:lnTo>
                  <a:lnTo>
                    <a:pt x="1255"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5" name="Google Shape;1795;p8"/>
            <p:cNvSpPr/>
            <p:nvPr/>
          </p:nvSpPr>
          <p:spPr>
            <a:xfrm>
              <a:off x="5713025" y="1559200"/>
              <a:ext cx="51200" cy="51650"/>
            </a:xfrm>
            <a:custGeom>
              <a:avLst/>
              <a:gdLst/>
              <a:ahLst/>
              <a:cxnLst/>
              <a:rect l="l" t="t" r="r" b="b"/>
              <a:pathLst>
                <a:path w="2048" h="2066" extrusionOk="0">
                  <a:moveTo>
                    <a:pt x="1033" y="1"/>
                  </a:moveTo>
                  <a:lnTo>
                    <a:pt x="831" y="19"/>
                  </a:lnTo>
                  <a:lnTo>
                    <a:pt x="628" y="93"/>
                  </a:lnTo>
                  <a:lnTo>
                    <a:pt x="462" y="185"/>
                  </a:lnTo>
                  <a:lnTo>
                    <a:pt x="314" y="296"/>
                  </a:lnTo>
                  <a:lnTo>
                    <a:pt x="185" y="443"/>
                  </a:lnTo>
                  <a:lnTo>
                    <a:pt x="93" y="628"/>
                  </a:lnTo>
                  <a:lnTo>
                    <a:pt x="19" y="812"/>
                  </a:lnTo>
                  <a:lnTo>
                    <a:pt x="1" y="1015"/>
                  </a:lnTo>
                  <a:lnTo>
                    <a:pt x="19" y="1218"/>
                  </a:lnTo>
                  <a:lnTo>
                    <a:pt x="75" y="1402"/>
                  </a:lnTo>
                  <a:lnTo>
                    <a:pt x="167" y="1587"/>
                  </a:lnTo>
                  <a:lnTo>
                    <a:pt x="277" y="1734"/>
                  </a:lnTo>
                  <a:lnTo>
                    <a:pt x="425" y="1863"/>
                  </a:lnTo>
                  <a:lnTo>
                    <a:pt x="591" y="1955"/>
                  </a:lnTo>
                  <a:lnTo>
                    <a:pt x="794" y="2029"/>
                  </a:lnTo>
                  <a:lnTo>
                    <a:pt x="978" y="2066"/>
                  </a:lnTo>
                  <a:lnTo>
                    <a:pt x="1089" y="2047"/>
                  </a:lnTo>
                  <a:lnTo>
                    <a:pt x="1199" y="2047"/>
                  </a:lnTo>
                  <a:lnTo>
                    <a:pt x="1402" y="1992"/>
                  </a:lnTo>
                  <a:lnTo>
                    <a:pt x="1568" y="1882"/>
                  </a:lnTo>
                  <a:lnTo>
                    <a:pt x="1734" y="1771"/>
                  </a:lnTo>
                  <a:lnTo>
                    <a:pt x="1863" y="1605"/>
                  </a:lnTo>
                  <a:lnTo>
                    <a:pt x="1955" y="1439"/>
                  </a:lnTo>
                  <a:lnTo>
                    <a:pt x="2029" y="1236"/>
                  </a:lnTo>
                  <a:lnTo>
                    <a:pt x="2047" y="1126"/>
                  </a:lnTo>
                  <a:lnTo>
                    <a:pt x="2047" y="1015"/>
                  </a:lnTo>
                  <a:lnTo>
                    <a:pt x="2029" y="812"/>
                  </a:lnTo>
                  <a:lnTo>
                    <a:pt x="1955" y="628"/>
                  </a:lnTo>
                  <a:lnTo>
                    <a:pt x="1863" y="462"/>
                  </a:lnTo>
                  <a:lnTo>
                    <a:pt x="1734" y="314"/>
                  </a:lnTo>
                  <a:lnTo>
                    <a:pt x="1587" y="185"/>
                  </a:lnTo>
                  <a:lnTo>
                    <a:pt x="1421" y="93"/>
                  </a:lnTo>
                  <a:lnTo>
                    <a:pt x="1236" y="38"/>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6" name="Google Shape;1796;p8"/>
            <p:cNvSpPr/>
            <p:nvPr/>
          </p:nvSpPr>
          <p:spPr>
            <a:xfrm>
              <a:off x="5792775" y="1573500"/>
              <a:ext cx="51650" cy="51650"/>
            </a:xfrm>
            <a:custGeom>
              <a:avLst/>
              <a:gdLst/>
              <a:ahLst/>
              <a:cxnLst/>
              <a:rect l="l" t="t" r="r" b="b"/>
              <a:pathLst>
                <a:path w="2066" h="2066" extrusionOk="0">
                  <a:moveTo>
                    <a:pt x="1052" y="0"/>
                  </a:moveTo>
                  <a:lnTo>
                    <a:pt x="830" y="19"/>
                  </a:lnTo>
                  <a:lnTo>
                    <a:pt x="646" y="74"/>
                  </a:lnTo>
                  <a:lnTo>
                    <a:pt x="462" y="166"/>
                  </a:lnTo>
                  <a:lnTo>
                    <a:pt x="296" y="277"/>
                  </a:lnTo>
                  <a:lnTo>
                    <a:pt x="167" y="443"/>
                  </a:lnTo>
                  <a:lnTo>
                    <a:pt x="74" y="609"/>
                  </a:lnTo>
                  <a:lnTo>
                    <a:pt x="19" y="812"/>
                  </a:lnTo>
                  <a:lnTo>
                    <a:pt x="1" y="1015"/>
                  </a:lnTo>
                  <a:lnTo>
                    <a:pt x="1" y="1217"/>
                  </a:lnTo>
                  <a:lnTo>
                    <a:pt x="56" y="1420"/>
                  </a:lnTo>
                  <a:lnTo>
                    <a:pt x="148" y="1586"/>
                  </a:lnTo>
                  <a:lnTo>
                    <a:pt x="277" y="1752"/>
                  </a:lnTo>
                  <a:lnTo>
                    <a:pt x="406" y="1881"/>
                  </a:lnTo>
                  <a:lnTo>
                    <a:pt x="591" y="1973"/>
                  </a:lnTo>
                  <a:lnTo>
                    <a:pt x="775" y="2029"/>
                  </a:lnTo>
                  <a:lnTo>
                    <a:pt x="978" y="2066"/>
                  </a:lnTo>
                  <a:lnTo>
                    <a:pt x="1181" y="2047"/>
                  </a:lnTo>
                  <a:lnTo>
                    <a:pt x="1384" y="2010"/>
                  </a:lnTo>
                  <a:lnTo>
                    <a:pt x="1568" y="1918"/>
                  </a:lnTo>
                  <a:lnTo>
                    <a:pt x="1734" y="1789"/>
                  </a:lnTo>
                  <a:lnTo>
                    <a:pt x="1863" y="1641"/>
                  </a:lnTo>
                  <a:lnTo>
                    <a:pt x="1974" y="1475"/>
                  </a:lnTo>
                  <a:lnTo>
                    <a:pt x="2029" y="1291"/>
                  </a:lnTo>
                  <a:lnTo>
                    <a:pt x="2066" y="1070"/>
                  </a:lnTo>
                  <a:lnTo>
                    <a:pt x="2047" y="849"/>
                  </a:lnTo>
                  <a:lnTo>
                    <a:pt x="1992" y="664"/>
                  </a:lnTo>
                  <a:lnTo>
                    <a:pt x="1900" y="480"/>
                  </a:lnTo>
                  <a:lnTo>
                    <a:pt x="1789" y="314"/>
                  </a:lnTo>
                  <a:lnTo>
                    <a:pt x="1642" y="185"/>
                  </a:lnTo>
                  <a:lnTo>
                    <a:pt x="1457" y="93"/>
                  </a:lnTo>
                  <a:lnTo>
                    <a:pt x="1273" y="19"/>
                  </a:lnTo>
                  <a:lnTo>
                    <a:pt x="105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7" name="Google Shape;1797;p8"/>
            <p:cNvSpPr/>
            <p:nvPr/>
          </p:nvSpPr>
          <p:spPr>
            <a:xfrm>
              <a:off x="5002250" y="942900"/>
              <a:ext cx="51650" cy="51675"/>
            </a:xfrm>
            <a:custGeom>
              <a:avLst/>
              <a:gdLst/>
              <a:ahLst/>
              <a:cxnLst/>
              <a:rect l="l" t="t" r="r" b="b"/>
              <a:pathLst>
                <a:path w="2066" h="2067" extrusionOk="0">
                  <a:moveTo>
                    <a:pt x="996" y="1"/>
                  </a:moveTo>
                  <a:lnTo>
                    <a:pt x="793" y="19"/>
                  </a:lnTo>
                  <a:lnTo>
                    <a:pt x="609" y="75"/>
                  </a:lnTo>
                  <a:lnTo>
                    <a:pt x="443" y="185"/>
                  </a:lnTo>
                  <a:lnTo>
                    <a:pt x="295" y="296"/>
                  </a:lnTo>
                  <a:lnTo>
                    <a:pt x="166" y="444"/>
                  </a:lnTo>
                  <a:lnTo>
                    <a:pt x="74" y="628"/>
                  </a:lnTo>
                  <a:lnTo>
                    <a:pt x="19" y="812"/>
                  </a:lnTo>
                  <a:lnTo>
                    <a:pt x="0" y="1015"/>
                  </a:lnTo>
                  <a:lnTo>
                    <a:pt x="19" y="1218"/>
                  </a:lnTo>
                  <a:lnTo>
                    <a:pt x="74" y="1421"/>
                  </a:lnTo>
                  <a:lnTo>
                    <a:pt x="166" y="1605"/>
                  </a:lnTo>
                  <a:lnTo>
                    <a:pt x="295" y="1753"/>
                  </a:lnTo>
                  <a:lnTo>
                    <a:pt x="443" y="1882"/>
                  </a:lnTo>
                  <a:lnTo>
                    <a:pt x="627" y="1974"/>
                  </a:lnTo>
                  <a:lnTo>
                    <a:pt x="812" y="2029"/>
                  </a:lnTo>
                  <a:lnTo>
                    <a:pt x="1033" y="2066"/>
                  </a:lnTo>
                  <a:lnTo>
                    <a:pt x="1236" y="2029"/>
                  </a:lnTo>
                  <a:lnTo>
                    <a:pt x="1438" y="1974"/>
                  </a:lnTo>
                  <a:lnTo>
                    <a:pt x="1604" y="1882"/>
                  </a:lnTo>
                  <a:lnTo>
                    <a:pt x="1770" y="1753"/>
                  </a:lnTo>
                  <a:lnTo>
                    <a:pt x="1881" y="1605"/>
                  </a:lnTo>
                  <a:lnTo>
                    <a:pt x="1992" y="1421"/>
                  </a:lnTo>
                  <a:lnTo>
                    <a:pt x="2047" y="1218"/>
                  </a:lnTo>
                  <a:lnTo>
                    <a:pt x="2065" y="1015"/>
                  </a:lnTo>
                  <a:lnTo>
                    <a:pt x="2028" y="812"/>
                  </a:lnTo>
                  <a:lnTo>
                    <a:pt x="1973" y="609"/>
                  </a:lnTo>
                  <a:lnTo>
                    <a:pt x="1881" y="444"/>
                  </a:lnTo>
                  <a:lnTo>
                    <a:pt x="1752" y="278"/>
                  </a:lnTo>
                  <a:lnTo>
                    <a:pt x="1586" y="167"/>
                  </a:lnTo>
                  <a:lnTo>
                    <a:pt x="1420" y="75"/>
                  </a:lnTo>
                  <a:lnTo>
                    <a:pt x="1217" y="19"/>
                  </a:lnTo>
                  <a:lnTo>
                    <a:pt x="9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8" name="Google Shape;1798;p8"/>
            <p:cNvSpPr/>
            <p:nvPr/>
          </p:nvSpPr>
          <p:spPr>
            <a:xfrm>
              <a:off x="4819700" y="583375"/>
              <a:ext cx="51200" cy="51175"/>
            </a:xfrm>
            <a:custGeom>
              <a:avLst/>
              <a:gdLst/>
              <a:ahLst/>
              <a:cxnLst/>
              <a:rect l="l" t="t" r="r" b="b"/>
              <a:pathLst>
                <a:path w="2048" h="2047" extrusionOk="0">
                  <a:moveTo>
                    <a:pt x="867" y="0"/>
                  </a:moveTo>
                  <a:lnTo>
                    <a:pt x="665" y="56"/>
                  </a:lnTo>
                  <a:lnTo>
                    <a:pt x="480" y="148"/>
                  </a:lnTo>
                  <a:lnTo>
                    <a:pt x="333" y="277"/>
                  </a:lnTo>
                  <a:lnTo>
                    <a:pt x="185" y="424"/>
                  </a:lnTo>
                  <a:lnTo>
                    <a:pt x="93" y="590"/>
                  </a:lnTo>
                  <a:lnTo>
                    <a:pt x="19" y="793"/>
                  </a:lnTo>
                  <a:lnTo>
                    <a:pt x="1" y="904"/>
                  </a:lnTo>
                  <a:lnTo>
                    <a:pt x="1" y="996"/>
                  </a:lnTo>
                  <a:lnTo>
                    <a:pt x="19" y="1199"/>
                  </a:lnTo>
                  <a:lnTo>
                    <a:pt x="75" y="1402"/>
                  </a:lnTo>
                  <a:lnTo>
                    <a:pt x="148" y="1567"/>
                  </a:lnTo>
                  <a:lnTo>
                    <a:pt x="277" y="1733"/>
                  </a:lnTo>
                  <a:lnTo>
                    <a:pt x="425" y="1862"/>
                  </a:lnTo>
                  <a:lnTo>
                    <a:pt x="591" y="1955"/>
                  </a:lnTo>
                  <a:lnTo>
                    <a:pt x="775" y="2028"/>
                  </a:lnTo>
                  <a:lnTo>
                    <a:pt x="978" y="2047"/>
                  </a:lnTo>
                  <a:lnTo>
                    <a:pt x="1181" y="2047"/>
                  </a:lnTo>
                  <a:lnTo>
                    <a:pt x="1384" y="1992"/>
                  </a:lnTo>
                  <a:lnTo>
                    <a:pt x="1568" y="1899"/>
                  </a:lnTo>
                  <a:lnTo>
                    <a:pt x="1734" y="1770"/>
                  </a:lnTo>
                  <a:lnTo>
                    <a:pt x="1863" y="1623"/>
                  </a:lnTo>
                  <a:lnTo>
                    <a:pt x="1955" y="1457"/>
                  </a:lnTo>
                  <a:lnTo>
                    <a:pt x="2029" y="1254"/>
                  </a:lnTo>
                  <a:lnTo>
                    <a:pt x="2047" y="1162"/>
                  </a:lnTo>
                  <a:lnTo>
                    <a:pt x="2047" y="1051"/>
                  </a:lnTo>
                  <a:lnTo>
                    <a:pt x="2029" y="848"/>
                  </a:lnTo>
                  <a:lnTo>
                    <a:pt x="1974" y="646"/>
                  </a:lnTo>
                  <a:lnTo>
                    <a:pt x="1900" y="480"/>
                  </a:lnTo>
                  <a:lnTo>
                    <a:pt x="1771" y="332"/>
                  </a:lnTo>
                  <a:lnTo>
                    <a:pt x="1623" y="203"/>
                  </a:lnTo>
                  <a:lnTo>
                    <a:pt x="1457" y="92"/>
                  </a:lnTo>
                  <a:lnTo>
                    <a:pt x="1273" y="19"/>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9" name="Google Shape;1799;p8"/>
            <p:cNvSpPr/>
            <p:nvPr/>
          </p:nvSpPr>
          <p:spPr>
            <a:xfrm>
              <a:off x="4768550" y="409125"/>
              <a:ext cx="51175" cy="51650"/>
            </a:xfrm>
            <a:custGeom>
              <a:avLst/>
              <a:gdLst/>
              <a:ahLst/>
              <a:cxnLst/>
              <a:rect l="l" t="t" r="r" b="b"/>
              <a:pathLst>
                <a:path w="2047" h="2066" extrusionOk="0">
                  <a:moveTo>
                    <a:pt x="1070" y="1"/>
                  </a:moveTo>
                  <a:lnTo>
                    <a:pt x="867" y="19"/>
                  </a:lnTo>
                  <a:lnTo>
                    <a:pt x="664" y="74"/>
                  </a:lnTo>
                  <a:lnTo>
                    <a:pt x="498" y="148"/>
                  </a:lnTo>
                  <a:lnTo>
                    <a:pt x="332" y="277"/>
                  </a:lnTo>
                  <a:lnTo>
                    <a:pt x="203" y="425"/>
                  </a:lnTo>
                  <a:lnTo>
                    <a:pt x="92" y="591"/>
                  </a:lnTo>
                  <a:lnTo>
                    <a:pt x="19" y="775"/>
                  </a:lnTo>
                  <a:lnTo>
                    <a:pt x="0" y="978"/>
                  </a:lnTo>
                  <a:lnTo>
                    <a:pt x="0" y="1181"/>
                  </a:lnTo>
                  <a:lnTo>
                    <a:pt x="55" y="1365"/>
                  </a:lnTo>
                  <a:lnTo>
                    <a:pt x="129" y="1549"/>
                  </a:lnTo>
                  <a:lnTo>
                    <a:pt x="240" y="1697"/>
                  </a:lnTo>
                  <a:lnTo>
                    <a:pt x="387" y="1844"/>
                  </a:lnTo>
                  <a:lnTo>
                    <a:pt x="553" y="1955"/>
                  </a:lnTo>
                  <a:lnTo>
                    <a:pt x="738" y="2010"/>
                  </a:lnTo>
                  <a:lnTo>
                    <a:pt x="940" y="2047"/>
                  </a:lnTo>
                  <a:lnTo>
                    <a:pt x="1051" y="2066"/>
                  </a:lnTo>
                  <a:lnTo>
                    <a:pt x="1162" y="2047"/>
                  </a:lnTo>
                  <a:lnTo>
                    <a:pt x="1346" y="1992"/>
                  </a:lnTo>
                  <a:lnTo>
                    <a:pt x="1530" y="1918"/>
                  </a:lnTo>
                  <a:lnTo>
                    <a:pt x="1696" y="1789"/>
                  </a:lnTo>
                  <a:lnTo>
                    <a:pt x="1844" y="1642"/>
                  </a:lnTo>
                  <a:lnTo>
                    <a:pt x="1936" y="1457"/>
                  </a:lnTo>
                  <a:lnTo>
                    <a:pt x="2010" y="1273"/>
                  </a:lnTo>
                  <a:lnTo>
                    <a:pt x="2028" y="1162"/>
                  </a:lnTo>
                  <a:lnTo>
                    <a:pt x="2047" y="1070"/>
                  </a:lnTo>
                  <a:lnTo>
                    <a:pt x="2028" y="867"/>
                  </a:lnTo>
                  <a:lnTo>
                    <a:pt x="1973" y="664"/>
                  </a:lnTo>
                  <a:lnTo>
                    <a:pt x="1881" y="498"/>
                  </a:lnTo>
                  <a:lnTo>
                    <a:pt x="1770" y="332"/>
                  </a:lnTo>
                  <a:lnTo>
                    <a:pt x="1623" y="203"/>
                  </a:lnTo>
                  <a:lnTo>
                    <a:pt x="1457" y="111"/>
                  </a:lnTo>
                  <a:lnTo>
                    <a:pt x="1254" y="37"/>
                  </a:lnTo>
                  <a:lnTo>
                    <a:pt x="10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0" name="Google Shape;1800;p8"/>
            <p:cNvSpPr/>
            <p:nvPr/>
          </p:nvSpPr>
          <p:spPr>
            <a:xfrm>
              <a:off x="5133625" y="1128225"/>
              <a:ext cx="51175" cy="51650"/>
            </a:xfrm>
            <a:custGeom>
              <a:avLst/>
              <a:gdLst/>
              <a:ahLst/>
              <a:cxnLst/>
              <a:rect l="l" t="t" r="r" b="b"/>
              <a:pathLst>
                <a:path w="2047" h="2066" extrusionOk="0">
                  <a:moveTo>
                    <a:pt x="1033" y="0"/>
                  </a:moveTo>
                  <a:lnTo>
                    <a:pt x="830" y="19"/>
                  </a:lnTo>
                  <a:lnTo>
                    <a:pt x="645" y="74"/>
                  </a:lnTo>
                  <a:lnTo>
                    <a:pt x="461" y="166"/>
                  </a:lnTo>
                  <a:lnTo>
                    <a:pt x="314" y="295"/>
                  </a:lnTo>
                  <a:lnTo>
                    <a:pt x="185" y="443"/>
                  </a:lnTo>
                  <a:lnTo>
                    <a:pt x="92" y="609"/>
                  </a:lnTo>
                  <a:lnTo>
                    <a:pt x="19" y="793"/>
                  </a:lnTo>
                  <a:lnTo>
                    <a:pt x="0" y="996"/>
                  </a:lnTo>
                  <a:lnTo>
                    <a:pt x="0" y="1106"/>
                  </a:lnTo>
                  <a:lnTo>
                    <a:pt x="19" y="1217"/>
                  </a:lnTo>
                  <a:lnTo>
                    <a:pt x="74" y="1401"/>
                  </a:lnTo>
                  <a:lnTo>
                    <a:pt x="166" y="1586"/>
                  </a:lnTo>
                  <a:lnTo>
                    <a:pt x="277" y="1752"/>
                  </a:lnTo>
                  <a:lnTo>
                    <a:pt x="443" y="1881"/>
                  </a:lnTo>
                  <a:lnTo>
                    <a:pt x="609" y="1973"/>
                  </a:lnTo>
                  <a:lnTo>
                    <a:pt x="811" y="2047"/>
                  </a:lnTo>
                  <a:lnTo>
                    <a:pt x="904" y="2065"/>
                  </a:lnTo>
                  <a:lnTo>
                    <a:pt x="1014" y="2065"/>
                  </a:lnTo>
                  <a:lnTo>
                    <a:pt x="1217" y="2047"/>
                  </a:lnTo>
                  <a:lnTo>
                    <a:pt x="1420" y="1991"/>
                  </a:lnTo>
                  <a:lnTo>
                    <a:pt x="1586" y="1899"/>
                  </a:lnTo>
                  <a:lnTo>
                    <a:pt x="1733" y="1770"/>
                  </a:lnTo>
                  <a:lnTo>
                    <a:pt x="1862" y="1623"/>
                  </a:lnTo>
                  <a:lnTo>
                    <a:pt x="1955" y="1457"/>
                  </a:lnTo>
                  <a:lnTo>
                    <a:pt x="2028" y="1272"/>
                  </a:lnTo>
                  <a:lnTo>
                    <a:pt x="2047" y="1070"/>
                  </a:lnTo>
                  <a:lnTo>
                    <a:pt x="2047" y="959"/>
                  </a:lnTo>
                  <a:lnTo>
                    <a:pt x="2028" y="848"/>
                  </a:lnTo>
                  <a:lnTo>
                    <a:pt x="1973" y="664"/>
                  </a:lnTo>
                  <a:lnTo>
                    <a:pt x="1881" y="480"/>
                  </a:lnTo>
                  <a:lnTo>
                    <a:pt x="1770" y="314"/>
                  </a:lnTo>
                  <a:lnTo>
                    <a:pt x="1604" y="185"/>
                  </a:lnTo>
                  <a:lnTo>
                    <a:pt x="1438" y="92"/>
                  </a:lnTo>
                  <a:lnTo>
                    <a:pt x="1235" y="37"/>
                  </a:lnTo>
                  <a:lnTo>
                    <a:pt x="1143"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1" name="Google Shape;1801;p8"/>
            <p:cNvSpPr/>
            <p:nvPr/>
          </p:nvSpPr>
          <p:spPr>
            <a:xfrm>
              <a:off x="5487625" y="1436600"/>
              <a:ext cx="51200" cy="51175"/>
            </a:xfrm>
            <a:custGeom>
              <a:avLst/>
              <a:gdLst/>
              <a:ahLst/>
              <a:cxnLst/>
              <a:rect l="l" t="t" r="r" b="b"/>
              <a:pathLst>
                <a:path w="2048" h="2047" extrusionOk="0">
                  <a:moveTo>
                    <a:pt x="1070" y="0"/>
                  </a:moveTo>
                  <a:lnTo>
                    <a:pt x="867" y="19"/>
                  </a:lnTo>
                  <a:lnTo>
                    <a:pt x="683" y="56"/>
                  </a:lnTo>
                  <a:lnTo>
                    <a:pt x="498" y="148"/>
                  </a:lnTo>
                  <a:lnTo>
                    <a:pt x="351" y="258"/>
                  </a:lnTo>
                  <a:lnTo>
                    <a:pt x="203" y="406"/>
                  </a:lnTo>
                  <a:lnTo>
                    <a:pt x="111" y="572"/>
                  </a:lnTo>
                  <a:lnTo>
                    <a:pt x="37" y="756"/>
                  </a:lnTo>
                  <a:lnTo>
                    <a:pt x="1" y="959"/>
                  </a:lnTo>
                  <a:lnTo>
                    <a:pt x="1" y="1070"/>
                  </a:lnTo>
                  <a:lnTo>
                    <a:pt x="1" y="1162"/>
                  </a:lnTo>
                  <a:lnTo>
                    <a:pt x="56" y="1365"/>
                  </a:lnTo>
                  <a:lnTo>
                    <a:pt x="148" y="1549"/>
                  </a:lnTo>
                  <a:lnTo>
                    <a:pt x="259" y="1715"/>
                  </a:lnTo>
                  <a:lnTo>
                    <a:pt x="406" y="1844"/>
                  </a:lnTo>
                  <a:lnTo>
                    <a:pt x="591" y="1955"/>
                  </a:lnTo>
                  <a:lnTo>
                    <a:pt x="775" y="2028"/>
                  </a:lnTo>
                  <a:lnTo>
                    <a:pt x="886" y="2047"/>
                  </a:lnTo>
                  <a:lnTo>
                    <a:pt x="1199" y="2047"/>
                  </a:lnTo>
                  <a:lnTo>
                    <a:pt x="1383" y="1992"/>
                  </a:lnTo>
                  <a:lnTo>
                    <a:pt x="1549" y="1899"/>
                  </a:lnTo>
                  <a:lnTo>
                    <a:pt x="1715" y="1770"/>
                  </a:lnTo>
                  <a:lnTo>
                    <a:pt x="1844" y="1623"/>
                  </a:lnTo>
                  <a:lnTo>
                    <a:pt x="1955" y="1457"/>
                  </a:lnTo>
                  <a:lnTo>
                    <a:pt x="2010" y="1273"/>
                  </a:lnTo>
                  <a:lnTo>
                    <a:pt x="2047" y="1070"/>
                  </a:lnTo>
                  <a:lnTo>
                    <a:pt x="2029" y="867"/>
                  </a:lnTo>
                  <a:lnTo>
                    <a:pt x="1973" y="683"/>
                  </a:lnTo>
                  <a:lnTo>
                    <a:pt x="1900" y="498"/>
                  </a:lnTo>
                  <a:lnTo>
                    <a:pt x="1771" y="351"/>
                  </a:lnTo>
                  <a:lnTo>
                    <a:pt x="1642" y="203"/>
                  </a:lnTo>
                  <a:lnTo>
                    <a:pt x="1457" y="111"/>
                  </a:lnTo>
                  <a:lnTo>
                    <a:pt x="1273" y="37"/>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2" name="Google Shape;1802;p8"/>
            <p:cNvSpPr/>
            <p:nvPr/>
          </p:nvSpPr>
          <p:spPr>
            <a:xfrm>
              <a:off x="4871325" y="754850"/>
              <a:ext cx="50750" cy="50725"/>
            </a:xfrm>
            <a:custGeom>
              <a:avLst/>
              <a:gdLst/>
              <a:ahLst/>
              <a:cxnLst/>
              <a:rect l="l" t="t" r="r" b="b"/>
              <a:pathLst>
                <a:path w="2030" h="2029" extrusionOk="0">
                  <a:moveTo>
                    <a:pt x="1015" y="0"/>
                  </a:moveTo>
                  <a:lnTo>
                    <a:pt x="812" y="19"/>
                  </a:lnTo>
                  <a:lnTo>
                    <a:pt x="628" y="74"/>
                  </a:lnTo>
                  <a:lnTo>
                    <a:pt x="462" y="166"/>
                  </a:lnTo>
                  <a:lnTo>
                    <a:pt x="314" y="295"/>
                  </a:lnTo>
                  <a:lnTo>
                    <a:pt x="204" y="443"/>
                  </a:lnTo>
                  <a:lnTo>
                    <a:pt x="93" y="609"/>
                  </a:lnTo>
                  <a:lnTo>
                    <a:pt x="38" y="775"/>
                  </a:lnTo>
                  <a:lnTo>
                    <a:pt x="1" y="977"/>
                  </a:lnTo>
                  <a:lnTo>
                    <a:pt x="1" y="1070"/>
                  </a:lnTo>
                  <a:lnTo>
                    <a:pt x="19" y="1180"/>
                  </a:lnTo>
                  <a:lnTo>
                    <a:pt x="75" y="1365"/>
                  </a:lnTo>
                  <a:lnTo>
                    <a:pt x="167" y="1549"/>
                  </a:lnTo>
                  <a:lnTo>
                    <a:pt x="277" y="1697"/>
                  </a:lnTo>
                  <a:lnTo>
                    <a:pt x="425" y="1826"/>
                  </a:lnTo>
                  <a:lnTo>
                    <a:pt x="609" y="1936"/>
                  </a:lnTo>
                  <a:lnTo>
                    <a:pt x="794" y="1992"/>
                  </a:lnTo>
                  <a:lnTo>
                    <a:pt x="996" y="2028"/>
                  </a:lnTo>
                  <a:lnTo>
                    <a:pt x="1089" y="2028"/>
                  </a:lnTo>
                  <a:lnTo>
                    <a:pt x="1181" y="2010"/>
                  </a:lnTo>
                  <a:lnTo>
                    <a:pt x="1384" y="1955"/>
                  </a:lnTo>
                  <a:lnTo>
                    <a:pt x="1550" y="1862"/>
                  </a:lnTo>
                  <a:lnTo>
                    <a:pt x="1716" y="1733"/>
                  </a:lnTo>
                  <a:lnTo>
                    <a:pt x="1845" y="1586"/>
                  </a:lnTo>
                  <a:lnTo>
                    <a:pt x="1937" y="1420"/>
                  </a:lnTo>
                  <a:lnTo>
                    <a:pt x="1992" y="1236"/>
                  </a:lnTo>
                  <a:lnTo>
                    <a:pt x="2029" y="1033"/>
                  </a:lnTo>
                  <a:lnTo>
                    <a:pt x="2029" y="922"/>
                  </a:lnTo>
                  <a:lnTo>
                    <a:pt x="2011" y="830"/>
                  </a:lnTo>
                  <a:lnTo>
                    <a:pt x="1955" y="646"/>
                  </a:lnTo>
                  <a:lnTo>
                    <a:pt x="1845" y="461"/>
                  </a:lnTo>
                  <a:lnTo>
                    <a:pt x="1734" y="314"/>
                  </a:lnTo>
                  <a:lnTo>
                    <a:pt x="1568" y="185"/>
                  </a:lnTo>
                  <a:lnTo>
                    <a:pt x="1402" y="92"/>
                  </a:lnTo>
                  <a:lnTo>
                    <a:pt x="1218"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3" name="Google Shape;1803;p8"/>
            <p:cNvSpPr/>
            <p:nvPr/>
          </p:nvSpPr>
          <p:spPr>
            <a:xfrm>
              <a:off x="5199525" y="1223175"/>
              <a:ext cx="50725" cy="50275"/>
            </a:xfrm>
            <a:custGeom>
              <a:avLst/>
              <a:gdLst/>
              <a:ahLst/>
              <a:cxnLst/>
              <a:rect l="l" t="t" r="r" b="b"/>
              <a:pathLst>
                <a:path w="2029" h="2011" extrusionOk="0">
                  <a:moveTo>
                    <a:pt x="1033" y="0"/>
                  </a:moveTo>
                  <a:lnTo>
                    <a:pt x="830" y="19"/>
                  </a:lnTo>
                  <a:lnTo>
                    <a:pt x="628" y="74"/>
                  </a:lnTo>
                  <a:lnTo>
                    <a:pt x="462" y="166"/>
                  </a:lnTo>
                  <a:lnTo>
                    <a:pt x="314" y="295"/>
                  </a:lnTo>
                  <a:lnTo>
                    <a:pt x="185" y="443"/>
                  </a:lnTo>
                  <a:lnTo>
                    <a:pt x="93" y="609"/>
                  </a:lnTo>
                  <a:lnTo>
                    <a:pt x="19" y="812"/>
                  </a:lnTo>
                  <a:lnTo>
                    <a:pt x="1" y="1015"/>
                  </a:lnTo>
                  <a:lnTo>
                    <a:pt x="19" y="1199"/>
                  </a:lnTo>
                  <a:lnTo>
                    <a:pt x="93" y="1402"/>
                  </a:lnTo>
                  <a:lnTo>
                    <a:pt x="185" y="1568"/>
                  </a:lnTo>
                  <a:lnTo>
                    <a:pt x="314" y="1715"/>
                  </a:lnTo>
                  <a:lnTo>
                    <a:pt x="462" y="1844"/>
                  </a:lnTo>
                  <a:lnTo>
                    <a:pt x="646" y="1936"/>
                  </a:lnTo>
                  <a:lnTo>
                    <a:pt x="830" y="1992"/>
                  </a:lnTo>
                  <a:lnTo>
                    <a:pt x="1033" y="2010"/>
                  </a:lnTo>
                  <a:lnTo>
                    <a:pt x="1236" y="1992"/>
                  </a:lnTo>
                  <a:lnTo>
                    <a:pt x="1421" y="1918"/>
                  </a:lnTo>
                  <a:lnTo>
                    <a:pt x="1586" y="1826"/>
                  </a:lnTo>
                  <a:lnTo>
                    <a:pt x="1734" y="1697"/>
                  </a:lnTo>
                  <a:lnTo>
                    <a:pt x="1863" y="1531"/>
                  </a:lnTo>
                  <a:lnTo>
                    <a:pt x="1955" y="1365"/>
                  </a:lnTo>
                  <a:lnTo>
                    <a:pt x="2011" y="1180"/>
                  </a:lnTo>
                  <a:lnTo>
                    <a:pt x="2029" y="1070"/>
                  </a:lnTo>
                  <a:lnTo>
                    <a:pt x="2029" y="978"/>
                  </a:lnTo>
                  <a:lnTo>
                    <a:pt x="1992" y="775"/>
                  </a:lnTo>
                  <a:lnTo>
                    <a:pt x="1937" y="590"/>
                  </a:lnTo>
                  <a:lnTo>
                    <a:pt x="1845" y="424"/>
                  </a:lnTo>
                  <a:lnTo>
                    <a:pt x="1716" y="295"/>
                  </a:lnTo>
                  <a:lnTo>
                    <a:pt x="1568" y="166"/>
                  </a:lnTo>
                  <a:lnTo>
                    <a:pt x="1402" y="74"/>
                  </a:lnTo>
                  <a:lnTo>
                    <a:pt x="1218"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4" name="Google Shape;1804;p8"/>
            <p:cNvSpPr/>
            <p:nvPr/>
          </p:nvSpPr>
          <p:spPr>
            <a:xfrm>
              <a:off x="5633750" y="1545850"/>
              <a:ext cx="49800" cy="49800"/>
            </a:xfrm>
            <a:custGeom>
              <a:avLst/>
              <a:gdLst/>
              <a:ahLst/>
              <a:cxnLst/>
              <a:rect l="l" t="t" r="r" b="b"/>
              <a:pathLst>
                <a:path w="1992" h="1992" extrusionOk="0">
                  <a:moveTo>
                    <a:pt x="941" y="0"/>
                  </a:moveTo>
                  <a:lnTo>
                    <a:pt x="830" y="19"/>
                  </a:lnTo>
                  <a:lnTo>
                    <a:pt x="646" y="74"/>
                  </a:lnTo>
                  <a:lnTo>
                    <a:pt x="480" y="148"/>
                  </a:lnTo>
                  <a:lnTo>
                    <a:pt x="314" y="277"/>
                  </a:lnTo>
                  <a:lnTo>
                    <a:pt x="185" y="424"/>
                  </a:lnTo>
                  <a:lnTo>
                    <a:pt x="93" y="609"/>
                  </a:lnTo>
                  <a:lnTo>
                    <a:pt x="19" y="793"/>
                  </a:lnTo>
                  <a:lnTo>
                    <a:pt x="1" y="885"/>
                  </a:lnTo>
                  <a:lnTo>
                    <a:pt x="1" y="977"/>
                  </a:lnTo>
                  <a:lnTo>
                    <a:pt x="19" y="1180"/>
                  </a:lnTo>
                  <a:lnTo>
                    <a:pt x="74" y="1365"/>
                  </a:lnTo>
                  <a:lnTo>
                    <a:pt x="166" y="1531"/>
                  </a:lnTo>
                  <a:lnTo>
                    <a:pt x="277" y="1678"/>
                  </a:lnTo>
                  <a:lnTo>
                    <a:pt x="425" y="1807"/>
                  </a:lnTo>
                  <a:lnTo>
                    <a:pt x="591" y="1899"/>
                  </a:lnTo>
                  <a:lnTo>
                    <a:pt x="775" y="1973"/>
                  </a:lnTo>
                  <a:lnTo>
                    <a:pt x="959" y="1991"/>
                  </a:lnTo>
                  <a:lnTo>
                    <a:pt x="1051" y="1991"/>
                  </a:lnTo>
                  <a:lnTo>
                    <a:pt x="1162" y="1973"/>
                  </a:lnTo>
                  <a:lnTo>
                    <a:pt x="1346" y="1918"/>
                  </a:lnTo>
                  <a:lnTo>
                    <a:pt x="1512" y="1844"/>
                  </a:lnTo>
                  <a:lnTo>
                    <a:pt x="1678" y="1715"/>
                  </a:lnTo>
                  <a:lnTo>
                    <a:pt x="1807" y="1567"/>
                  </a:lnTo>
                  <a:lnTo>
                    <a:pt x="1900" y="1383"/>
                  </a:lnTo>
                  <a:lnTo>
                    <a:pt x="1973" y="1199"/>
                  </a:lnTo>
                  <a:lnTo>
                    <a:pt x="1992" y="1106"/>
                  </a:lnTo>
                  <a:lnTo>
                    <a:pt x="1992" y="1014"/>
                  </a:lnTo>
                  <a:lnTo>
                    <a:pt x="1973" y="811"/>
                  </a:lnTo>
                  <a:lnTo>
                    <a:pt x="1918" y="627"/>
                  </a:lnTo>
                  <a:lnTo>
                    <a:pt x="1826" y="461"/>
                  </a:lnTo>
                  <a:lnTo>
                    <a:pt x="1715" y="314"/>
                  </a:lnTo>
                  <a:lnTo>
                    <a:pt x="1568" y="185"/>
                  </a:lnTo>
                  <a:lnTo>
                    <a:pt x="1402" y="92"/>
                  </a:lnTo>
                  <a:lnTo>
                    <a:pt x="1217"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5" name="Google Shape;1805;p8"/>
            <p:cNvSpPr/>
            <p:nvPr/>
          </p:nvSpPr>
          <p:spPr>
            <a:xfrm>
              <a:off x="4717825" y="238125"/>
              <a:ext cx="49350" cy="47500"/>
            </a:xfrm>
            <a:custGeom>
              <a:avLst/>
              <a:gdLst/>
              <a:ahLst/>
              <a:cxnLst/>
              <a:rect l="l" t="t" r="r" b="b"/>
              <a:pathLst>
                <a:path w="1974" h="1900" extrusionOk="0">
                  <a:moveTo>
                    <a:pt x="609" y="0"/>
                  </a:moveTo>
                  <a:lnTo>
                    <a:pt x="480" y="74"/>
                  </a:lnTo>
                  <a:lnTo>
                    <a:pt x="370" y="148"/>
                  </a:lnTo>
                  <a:lnTo>
                    <a:pt x="277" y="240"/>
                  </a:lnTo>
                  <a:lnTo>
                    <a:pt x="185" y="350"/>
                  </a:lnTo>
                  <a:lnTo>
                    <a:pt x="112" y="461"/>
                  </a:lnTo>
                  <a:lnTo>
                    <a:pt x="56" y="590"/>
                  </a:lnTo>
                  <a:lnTo>
                    <a:pt x="19" y="738"/>
                  </a:lnTo>
                  <a:lnTo>
                    <a:pt x="1" y="867"/>
                  </a:lnTo>
                  <a:lnTo>
                    <a:pt x="1" y="977"/>
                  </a:lnTo>
                  <a:lnTo>
                    <a:pt x="19" y="1069"/>
                  </a:lnTo>
                  <a:lnTo>
                    <a:pt x="75" y="1272"/>
                  </a:lnTo>
                  <a:lnTo>
                    <a:pt x="167" y="1438"/>
                  </a:lnTo>
                  <a:lnTo>
                    <a:pt x="296" y="1586"/>
                  </a:lnTo>
                  <a:lnTo>
                    <a:pt x="443" y="1715"/>
                  </a:lnTo>
                  <a:lnTo>
                    <a:pt x="609" y="1825"/>
                  </a:lnTo>
                  <a:lnTo>
                    <a:pt x="794" y="1881"/>
                  </a:lnTo>
                  <a:lnTo>
                    <a:pt x="904" y="1899"/>
                  </a:lnTo>
                  <a:lnTo>
                    <a:pt x="997" y="1899"/>
                  </a:lnTo>
                  <a:lnTo>
                    <a:pt x="1199" y="1881"/>
                  </a:lnTo>
                  <a:lnTo>
                    <a:pt x="1365" y="1825"/>
                  </a:lnTo>
                  <a:lnTo>
                    <a:pt x="1531" y="1715"/>
                  </a:lnTo>
                  <a:lnTo>
                    <a:pt x="1679" y="1604"/>
                  </a:lnTo>
                  <a:lnTo>
                    <a:pt x="1808" y="1457"/>
                  </a:lnTo>
                  <a:lnTo>
                    <a:pt x="1900" y="1291"/>
                  </a:lnTo>
                  <a:lnTo>
                    <a:pt x="1955" y="1106"/>
                  </a:lnTo>
                  <a:lnTo>
                    <a:pt x="1974" y="922"/>
                  </a:lnTo>
                  <a:lnTo>
                    <a:pt x="1974" y="774"/>
                  </a:lnTo>
                  <a:lnTo>
                    <a:pt x="1937" y="627"/>
                  </a:lnTo>
                  <a:lnTo>
                    <a:pt x="1882" y="498"/>
                  </a:lnTo>
                  <a:lnTo>
                    <a:pt x="1808" y="369"/>
                  </a:lnTo>
                  <a:lnTo>
                    <a:pt x="1716" y="258"/>
                  </a:lnTo>
                  <a:lnTo>
                    <a:pt x="1623" y="148"/>
                  </a:lnTo>
                  <a:lnTo>
                    <a:pt x="1494" y="74"/>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6" name="Google Shape;1806;p8"/>
            <p:cNvSpPr/>
            <p:nvPr/>
          </p:nvSpPr>
          <p:spPr>
            <a:xfrm>
              <a:off x="4755625" y="490725"/>
              <a:ext cx="48425" cy="48425"/>
            </a:xfrm>
            <a:custGeom>
              <a:avLst/>
              <a:gdLst/>
              <a:ahLst/>
              <a:cxnLst/>
              <a:rect l="l" t="t" r="r" b="b"/>
              <a:pathLst>
                <a:path w="1937" h="1937" extrusionOk="0">
                  <a:moveTo>
                    <a:pt x="941" y="0"/>
                  </a:moveTo>
                  <a:lnTo>
                    <a:pt x="738" y="19"/>
                  </a:lnTo>
                  <a:lnTo>
                    <a:pt x="554" y="92"/>
                  </a:lnTo>
                  <a:lnTo>
                    <a:pt x="388" y="185"/>
                  </a:lnTo>
                  <a:lnTo>
                    <a:pt x="259" y="295"/>
                  </a:lnTo>
                  <a:lnTo>
                    <a:pt x="130" y="461"/>
                  </a:lnTo>
                  <a:lnTo>
                    <a:pt x="56" y="627"/>
                  </a:lnTo>
                  <a:lnTo>
                    <a:pt x="1" y="811"/>
                  </a:lnTo>
                  <a:lnTo>
                    <a:pt x="1" y="1014"/>
                  </a:lnTo>
                  <a:lnTo>
                    <a:pt x="19" y="1199"/>
                  </a:lnTo>
                  <a:lnTo>
                    <a:pt x="75" y="1365"/>
                  </a:lnTo>
                  <a:lnTo>
                    <a:pt x="167" y="1530"/>
                  </a:lnTo>
                  <a:lnTo>
                    <a:pt x="296" y="1660"/>
                  </a:lnTo>
                  <a:lnTo>
                    <a:pt x="425" y="1770"/>
                  </a:lnTo>
                  <a:lnTo>
                    <a:pt x="591" y="1862"/>
                  </a:lnTo>
                  <a:lnTo>
                    <a:pt x="775" y="1918"/>
                  </a:lnTo>
                  <a:lnTo>
                    <a:pt x="960" y="1936"/>
                  </a:lnTo>
                  <a:lnTo>
                    <a:pt x="1162" y="1918"/>
                  </a:lnTo>
                  <a:lnTo>
                    <a:pt x="1347" y="1862"/>
                  </a:lnTo>
                  <a:lnTo>
                    <a:pt x="1513" y="1770"/>
                  </a:lnTo>
                  <a:lnTo>
                    <a:pt x="1660" y="1641"/>
                  </a:lnTo>
                  <a:lnTo>
                    <a:pt x="1771" y="1494"/>
                  </a:lnTo>
                  <a:lnTo>
                    <a:pt x="1863" y="1328"/>
                  </a:lnTo>
                  <a:lnTo>
                    <a:pt x="1918" y="1143"/>
                  </a:lnTo>
                  <a:lnTo>
                    <a:pt x="1937" y="959"/>
                  </a:lnTo>
                  <a:lnTo>
                    <a:pt x="1900" y="756"/>
                  </a:lnTo>
                  <a:lnTo>
                    <a:pt x="1845" y="572"/>
                  </a:lnTo>
                  <a:lnTo>
                    <a:pt x="1752" y="406"/>
                  </a:lnTo>
                  <a:lnTo>
                    <a:pt x="1642" y="258"/>
                  </a:lnTo>
                  <a:lnTo>
                    <a:pt x="1494" y="148"/>
                  </a:lnTo>
                  <a:lnTo>
                    <a:pt x="1310" y="55"/>
                  </a:lnTo>
                  <a:lnTo>
                    <a:pt x="1126"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7" name="Google Shape;1807;p8"/>
            <p:cNvSpPr/>
            <p:nvPr/>
          </p:nvSpPr>
          <p:spPr>
            <a:xfrm>
              <a:off x="5412025" y="1426450"/>
              <a:ext cx="48425" cy="48900"/>
            </a:xfrm>
            <a:custGeom>
              <a:avLst/>
              <a:gdLst/>
              <a:ahLst/>
              <a:cxnLst/>
              <a:rect l="l" t="t" r="r" b="b"/>
              <a:pathLst>
                <a:path w="1937" h="1956" extrusionOk="0">
                  <a:moveTo>
                    <a:pt x="960" y="1"/>
                  </a:moveTo>
                  <a:lnTo>
                    <a:pt x="775" y="19"/>
                  </a:lnTo>
                  <a:lnTo>
                    <a:pt x="591" y="74"/>
                  </a:lnTo>
                  <a:lnTo>
                    <a:pt x="425" y="167"/>
                  </a:lnTo>
                  <a:lnTo>
                    <a:pt x="296" y="277"/>
                  </a:lnTo>
                  <a:lnTo>
                    <a:pt x="167" y="425"/>
                  </a:lnTo>
                  <a:lnTo>
                    <a:pt x="75" y="572"/>
                  </a:lnTo>
                  <a:lnTo>
                    <a:pt x="19" y="757"/>
                  </a:lnTo>
                  <a:lnTo>
                    <a:pt x="1" y="941"/>
                  </a:lnTo>
                  <a:lnTo>
                    <a:pt x="1" y="1144"/>
                  </a:lnTo>
                  <a:lnTo>
                    <a:pt x="56" y="1328"/>
                  </a:lnTo>
                  <a:lnTo>
                    <a:pt x="130" y="1494"/>
                  </a:lnTo>
                  <a:lnTo>
                    <a:pt x="259" y="1642"/>
                  </a:lnTo>
                  <a:lnTo>
                    <a:pt x="388" y="1771"/>
                  </a:lnTo>
                  <a:lnTo>
                    <a:pt x="554" y="1863"/>
                  </a:lnTo>
                  <a:lnTo>
                    <a:pt x="738" y="1918"/>
                  </a:lnTo>
                  <a:lnTo>
                    <a:pt x="941" y="1955"/>
                  </a:lnTo>
                  <a:lnTo>
                    <a:pt x="1125" y="1937"/>
                  </a:lnTo>
                  <a:lnTo>
                    <a:pt x="1310" y="1881"/>
                  </a:lnTo>
                  <a:lnTo>
                    <a:pt x="1494" y="1789"/>
                  </a:lnTo>
                  <a:lnTo>
                    <a:pt x="1642" y="1679"/>
                  </a:lnTo>
                  <a:lnTo>
                    <a:pt x="1752" y="1531"/>
                  </a:lnTo>
                  <a:lnTo>
                    <a:pt x="1845" y="1365"/>
                  </a:lnTo>
                  <a:lnTo>
                    <a:pt x="1900" y="1181"/>
                  </a:lnTo>
                  <a:lnTo>
                    <a:pt x="1937" y="996"/>
                  </a:lnTo>
                  <a:lnTo>
                    <a:pt x="1918" y="793"/>
                  </a:lnTo>
                  <a:lnTo>
                    <a:pt x="1863" y="609"/>
                  </a:lnTo>
                  <a:lnTo>
                    <a:pt x="1771" y="443"/>
                  </a:lnTo>
                  <a:lnTo>
                    <a:pt x="1642" y="296"/>
                  </a:lnTo>
                  <a:lnTo>
                    <a:pt x="1513" y="167"/>
                  </a:lnTo>
                  <a:lnTo>
                    <a:pt x="1347" y="93"/>
                  </a:lnTo>
                  <a:lnTo>
                    <a:pt x="1162" y="19"/>
                  </a:lnTo>
                  <a:lnTo>
                    <a:pt x="9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8" name="Google Shape;1808;p8"/>
            <p:cNvSpPr/>
            <p:nvPr/>
          </p:nvSpPr>
          <p:spPr>
            <a:xfrm>
              <a:off x="5266375" y="1318600"/>
              <a:ext cx="47950" cy="47950"/>
            </a:xfrm>
            <a:custGeom>
              <a:avLst/>
              <a:gdLst/>
              <a:ahLst/>
              <a:cxnLst/>
              <a:rect l="l" t="t" r="r" b="b"/>
              <a:pathLst>
                <a:path w="1918" h="1918" extrusionOk="0">
                  <a:moveTo>
                    <a:pt x="922" y="0"/>
                  </a:moveTo>
                  <a:lnTo>
                    <a:pt x="738" y="19"/>
                  </a:lnTo>
                  <a:lnTo>
                    <a:pt x="553" y="92"/>
                  </a:lnTo>
                  <a:lnTo>
                    <a:pt x="406" y="184"/>
                  </a:lnTo>
                  <a:lnTo>
                    <a:pt x="258" y="295"/>
                  </a:lnTo>
                  <a:lnTo>
                    <a:pt x="148" y="443"/>
                  </a:lnTo>
                  <a:lnTo>
                    <a:pt x="74" y="609"/>
                  </a:lnTo>
                  <a:lnTo>
                    <a:pt x="19" y="775"/>
                  </a:lnTo>
                  <a:lnTo>
                    <a:pt x="0" y="977"/>
                  </a:lnTo>
                  <a:lnTo>
                    <a:pt x="37" y="1162"/>
                  </a:lnTo>
                  <a:lnTo>
                    <a:pt x="92" y="1346"/>
                  </a:lnTo>
                  <a:lnTo>
                    <a:pt x="166" y="1494"/>
                  </a:lnTo>
                  <a:lnTo>
                    <a:pt x="295" y="1641"/>
                  </a:lnTo>
                  <a:lnTo>
                    <a:pt x="424" y="1752"/>
                  </a:lnTo>
                  <a:lnTo>
                    <a:pt x="590" y="1844"/>
                  </a:lnTo>
                  <a:lnTo>
                    <a:pt x="756" y="1881"/>
                  </a:lnTo>
                  <a:lnTo>
                    <a:pt x="959" y="1918"/>
                  </a:lnTo>
                  <a:lnTo>
                    <a:pt x="1162" y="1899"/>
                  </a:lnTo>
                  <a:lnTo>
                    <a:pt x="1346" y="1844"/>
                  </a:lnTo>
                  <a:lnTo>
                    <a:pt x="1512" y="1752"/>
                  </a:lnTo>
                  <a:lnTo>
                    <a:pt x="1641" y="1623"/>
                  </a:lnTo>
                  <a:lnTo>
                    <a:pt x="1770" y="1494"/>
                  </a:lnTo>
                  <a:lnTo>
                    <a:pt x="1844" y="1328"/>
                  </a:lnTo>
                  <a:lnTo>
                    <a:pt x="1899" y="1143"/>
                  </a:lnTo>
                  <a:lnTo>
                    <a:pt x="1918" y="940"/>
                  </a:lnTo>
                  <a:lnTo>
                    <a:pt x="1899" y="738"/>
                  </a:lnTo>
                  <a:lnTo>
                    <a:pt x="1844" y="553"/>
                  </a:lnTo>
                  <a:lnTo>
                    <a:pt x="1752" y="387"/>
                  </a:lnTo>
                  <a:lnTo>
                    <a:pt x="1623" y="258"/>
                  </a:lnTo>
                  <a:lnTo>
                    <a:pt x="1475" y="129"/>
                  </a:lnTo>
                  <a:lnTo>
                    <a:pt x="1309" y="55"/>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9" name="Google Shape;1809;p8"/>
            <p:cNvSpPr/>
            <p:nvPr/>
          </p:nvSpPr>
          <p:spPr>
            <a:xfrm>
              <a:off x="5555400" y="1532925"/>
              <a:ext cx="47025" cy="47050"/>
            </a:xfrm>
            <a:custGeom>
              <a:avLst/>
              <a:gdLst/>
              <a:ahLst/>
              <a:cxnLst/>
              <a:rect l="l" t="t" r="r" b="b"/>
              <a:pathLst>
                <a:path w="1881" h="1882" extrusionOk="0">
                  <a:moveTo>
                    <a:pt x="940" y="1"/>
                  </a:moveTo>
                  <a:lnTo>
                    <a:pt x="738" y="19"/>
                  </a:lnTo>
                  <a:lnTo>
                    <a:pt x="572" y="75"/>
                  </a:lnTo>
                  <a:lnTo>
                    <a:pt x="406" y="148"/>
                  </a:lnTo>
                  <a:lnTo>
                    <a:pt x="277" y="259"/>
                  </a:lnTo>
                  <a:lnTo>
                    <a:pt x="148" y="407"/>
                  </a:lnTo>
                  <a:lnTo>
                    <a:pt x="74" y="554"/>
                  </a:lnTo>
                  <a:lnTo>
                    <a:pt x="18" y="738"/>
                  </a:lnTo>
                  <a:lnTo>
                    <a:pt x="0" y="923"/>
                  </a:lnTo>
                  <a:lnTo>
                    <a:pt x="0" y="1126"/>
                  </a:lnTo>
                  <a:lnTo>
                    <a:pt x="55" y="1292"/>
                  </a:lnTo>
                  <a:lnTo>
                    <a:pt x="148" y="1457"/>
                  </a:lnTo>
                  <a:lnTo>
                    <a:pt x="240" y="1605"/>
                  </a:lnTo>
                  <a:lnTo>
                    <a:pt x="387" y="1716"/>
                  </a:lnTo>
                  <a:lnTo>
                    <a:pt x="535" y="1808"/>
                  </a:lnTo>
                  <a:lnTo>
                    <a:pt x="719" y="1863"/>
                  </a:lnTo>
                  <a:lnTo>
                    <a:pt x="903" y="1882"/>
                  </a:lnTo>
                  <a:lnTo>
                    <a:pt x="1106" y="1863"/>
                  </a:lnTo>
                  <a:lnTo>
                    <a:pt x="1291" y="1826"/>
                  </a:lnTo>
                  <a:lnTo>
                    <a:pt x="1457" y="1734"/>
                  </a:lnTo>
                  <a:lnTo>
                    <a:pt x="1604" y="1623"/>
                  </a:lnTo>
                  <a:lnTo>
                    <a:pt x="1715" y="1476"/>
                  </a:lnTo>
                  <a:lnTo>
                    <a:pt x="1807" y="1310"/>
                  </a:lnTo>
                  <a:lnTo>
                    <a:pt x="1862" y="1126"/>
                  </a:lnTo>
                  <a:lnTo>
                    <a:pt x="1881" y="923"/>
                  </a:lnTo>
                  <a:lnTo>
                    <a:pt x="1862" y="738"/>
                  </a:lnTo>
                  <a:lnTo>
                    <a:pt x="1807" y="554"/>
                  </a:lnTo>
                  <a:lnTo>
                    <a:pt x="1715" y="407"/>
                  </a:lnTo>
                  <a:lnTo>
                    <a:pt x="1604" y="259"/>
                  </a:lnTo>
                  <a:lnTo>
                    <a:pt x="1457" y="148"/>
                  </a:lnTo>
                  <a:lnTo>
                    <a:pt x="1309" y="75"/>
                  </a:lnTo>
                  <a:lnTo>
                    <a:pt x="1125" y="19"/>
                  </a:lnTo>
                  <a:lnTo>
                    <a:pt x="9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0" name="Google Shape;1810;p8"/>
            <p:cNvSpPr/>
            <p:nvPr/>
          </p:nvSpPr>
          <p:spPr>
            <a:xfrm>
              <a:off x="5056175" y="1116700"/>
              <a:ext cx="46575" cy="46575"/>
            </a:xfrm>
            <a:custGeom>
              <a:avLst/>
              <a:gdLst/>
              <a:ahLst/>
              <a:cxnLst/>
              <a:rect l="l" t="t" r="r" b="b"/>
              <a:pathLst>
                <a:path w="1863" h="1863" extrusionOk="0">
                  <a:moveTo>
                    <a:pt x="756" y="0"/>
                  </a:moveTo>
                  <a:lnTo>
                    <a:pt x="572" y="56"/>
                  </a:lnTo>
                  <a:lnTo>
                    <a:pt x="406" y="129"/>
                  </a:lnTo>
                  <a:lnTo>
                    <a:pt x="277" y="240"/>
                  </a:lnTo>
                  <a:lnTo>
                    <a:pt x="148" y="387"/>
                  </a:lnTo>
                  <a:lnTo>
                    <a:pt x="74" y="535"/>
                  </a:lnTo>
                  <a:lnTo>
                    <a:pt x="19" y="719"/>
                  </a:lnTo>
                  <a:lnTo>
                    <a:pt x="1" y="904"/>
                  </a:lnTo>
                  <a:lnTo>
                    <a:pt x="1" y="1106"/>
                  </a:lnTo>
                  <a:lnTo>
                    <a:pt x="56" y="1272"/>
                  </a:lnTo>
                  <a:lnTo>
                    <a:pt x="130" y="1438"/>
                  </a:lnTo>
                  <a:lnTo>
                    <a:pt x="240" y="1586"/>
                  </a:lnTo>
                  <a:lnTo>
                    <a:pt x="388" y="1697"/>
                  </a:lnTo>
                  <a:lnTo>
                    <a:pt x="535" y="1789"/>
                  </a:lnTo>
                  <a:lnTo>
                    <a:pt x="720" y="1844"/>
                  </a:lnTo>
                  <a:lnTo>
                    <a:pt x="904" y="1862"/>
                  </a:lnTo>
                  <a:lnTo>
                    <a:pt x="1107" y="1844"/>
                  </a:lnTo>
                  <a:lnTo>
                    <a:pt x="1273" y="1789"/>
                  </a:lnTo>
                  <a:lnTo>
                    <a:pt x="1439" y="1715"/>
                  </a:lnTo>
                  <a:lnTo>
                    <a:pt x="1586" y="1604"/>
                  </a:lnTo>
                  <a:lnTo>
                    <a:pt x="1697" y="1475"/>
                  </a:lnTo>
                  <a:lnTo>
                    <a:pt x="1789" y="1309"/>
                  </a:lnTo>
                  <a:lnTo>
                    <a:pt x="1844" y="1143"/>
                  </a:lnTo>
                  <a:lnTo>
                    <a:pt x="1863" y="941"/>
                  </a:lnTo>
                  <a:lnTo>
                    <a:pt x="1844" y="756"/>
                  </a:lnTo>
                  <a:lnTo>
                    <a:pt x="1789" y="572"/>
                  </a:lnTo>
                  <a:lnTo>
                    <a:pt x="1715" y="406"/>
                  </a:lnTo>
                  <a:lnTo>
                    <a:pt x="1605" y="277"/>
                  </a:lnTo>
                  <a:lnTo>
                    <a:pt x="1476" y="148"/>
                  </a:lnTo>
                  <a:lnTo>
                    <a:pt x="1310" y="74"/>
                  </a:lnTo>
                  <a:lnTo>
                    <a:pt x="1144"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1" name="Google Shape;1811;p8"/>
            <p:cNvSpPr/>
            <p:nvPr/>
          </p:nvSpPr>
          <p:spPr>
            <a:xfrm>
              <a:off x="4924800" y="930925"/>
              <a:ext cx="46575" cy="46575"/>
            </a:xfrm>
            <a:custGeom>
              <a:avLst/>
              <a:gdLst/>
              <a:ahLst/>
              <a:cxnLst/>
              <a:rect l="l" t="t" r="r" b="b"/>
              <a:pathLst>
                <a:path w="1863" h="1863" extrusionOk="0">
                  <a:moveTo>
                    <a:pt x="904" y="1"/>
                  </a:moveTo>
                  <a:lnTo>
                    <a:pt x="720" y="19"/>
                  </a:lnTo>
                  <a:lnTo>
                    <a:pt x="535" y="74"/>
                  </a:lnTo>
                  <a:lnTo>
                    <a:pt x="388" y="167"/>
                  </a:lnTo>
                  <a:lnTo>
                    <a:pt x="240" y="277"/>
                  </a:lnTo>
                  <a:lnTo>
                    <a:pt x="148" y="425"/>
                  </a:lnTo>
                  <a:lnTo>
                    <a:pt x="56" y="591"/>
                  </a:lnTo>
                  <a:lnTo>
                    <a:pt x="19" y="775"/>
                  </a:lnTo>
                  <a:lnTo>
                    <a:pt x="1" y="959"/>
                  </a:lnTo>
                  <a:lnTo>
                    <a:pt x="19" y="1144"/>
                  </a:lnTo>
                  <a:lnTo>
                    <a:pt x="74" y="1328"/>
                  </a:lnTo>
                  <a:lnTo>
                    <a:pt x="167" y="1476"/>
                  </a:lnTo>
                  <a:lnTo>
                    <a:pt x="277" y="1623"/>
                  </a:lnTo>
                  <a:lnTo>
                    <a:pt x="425" y="1734"/>
                  </a:lnTo>
                  <a:lnTo>
                    <a:pt x="572" y="1808"/>
                  </a:lnTo>
                  <a:lnTo>
                    <a:pt x="757" y="1863"/>
                  </a:lnTo>
                  <a:lnTo>
                    <a:pt x="959" y="1863"/>
                  </a:lnTo>
                  <a:lnTo>
                    <a:pt x="1144" y="1844"/>
                  </a:lnTo>
                  <a:lnTo>
                    <a:pt x="1328" y="1789"/>
                  </a:lnTo>
                  <a:lnTo>
                    <a:pt x="1476" y="1697"/>
                  </a:lnTo>
                  <a:lnTo>
                    <a:pt x="1605" y="1586"/>
                  </a:lnTo>
                  <a:lnTo>
                    <a:pt x="1715" y="1439"/>
                  </a:lnTo>
                  <a:lnTo>
                    <a:pt x="1808" y="1291"/>
                  </a:lnTo>
                  <a:lnTo>
                    <a:pt x="1844" y="1107"/>
                  </a:lnTo>
                  <a:lnTo>
                    <a:pt x="1863" y="904"/>
                  </a:lnTo>
                  <a:lnTo>
                    <a:pt x="1844" y="720"/>
                  </a:lnTo>
                  <a:lnTo>
                    <a:pt x="1789" y="535"/>
                  </a:lnTo>
                  <a:lnTo>
                    <a:pt x="1697" y="388"/>
                  </a:lnTo>
                  <a:lnTo>
                    <a:pt x="1586" y="259"/>
                  </a:lnTo>
                  <a:lnTo>
                    <a:pt x="1439" y="148"/>
                  </a:lnTo>
                  <a:lnTo>
                    <a:pt x="1273" y="56"/>
                  </a:lnTo>
                  <a:lnTo>
                    <a:pt x="1107" y="19"/>
                  </a:lnTo>
                  <a:lnTo>
                    <a:pt x="9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2" name="Google Shape;1812;p8"/>
            <p:cNvSpPr/>
            <p:nvPr/>
          </p:nvSpPr>
          <p:spPr>
            <a:xfrm>
              <a:off x="4807250" y="662200"/>
              <a:ext cx="47525" cy="47950"/>
            </a:xfrm>
            <a:custGeom>
              <a:avLst/>
              <a:gdLst/>
              <a:ahLst/>
              <a:cxnLst/>
              <a:rect l="l" t="t" r="r" b="b"/>
              <a:pathLst>
                <a:path w="1901" h="1918" extrusionOk="0">
                  <a:moveTo>
                    <a:pt x="978" y="0"/>
                  </a:moveTo>
                  <a:lnTo>
                    <a:pt x="775" y="19"/>
                  </a:lnTo>
                  <a:lnTo>
                    <a:pt x="591" y="74"/>
                  </a:lnTo>
                  <a:lnTo>
                    <a:pt x="425" y="148"/>
                  </a:lnTo>
                  <a:lnTo>
                    <a:pt x="277" y="258"/>
                  </a:lnTo>
                  <a:lnTo>
                    <a:pt x="167" y="406"/>
                  </a:lnTo>
                  <a:lnTo>
                    <a:pt x="75" y="572"/>
                  </a:lnTo>
                  <a:lnTo>
                    <a:pt x="19" y="756"/>
                  </a:lnTo>
                  <a:lnTo>
                    <a:pt x="1" y="959"/>
                  </a:lnTo>
                  <a:lnTo>
                    <a:pt x="19" y="1143"/>
                  </a:lnTo>
                  <a:lnTo>
                    <a:pt x="75" y="1328"/>
                  </a:lnTo>
                  <a:lnTo>
                    <a:pt x="148" y="1494"/>
                  </a:lnTo>
                  <a:lnTo>
                    <a:pt x="259" y="1623"/>
                  </a:lnTo>
                  <a:lnTo>
                    <a:pt x="407" y="1733"/>
                  </a:lnTo>
                  <a:lnTo>
                    <a:pt x="554" y="1826"/>
                  </a:lnTo>
                  <a:lnTo>
                    <a:pt x="738" y="1881"/>
                  </a:lnTo>
                  <a:lnTo>
                    <a:pt x="923" y="1918"/>
                  </a:lnTo>
                  <a:lnTo>
                    <a:pt x="1126" y="1899"/>
                  </a:lnTo>
                  <a:lnTo>
                    <a:pt x="1310" y="1844"/>
                  </a:lnTo>
                  <a:lnTo>
                    <a:pt x="1476" y="1752"/>
                  </a:lnTo>
                  <a:lnTo>
                    <a:pt x="1623" y="1641"/>
                  </a:lnTo>
                  <a:lnTo>
                    <a:pt x="1734" y="1494"/>
                  </a:lnTo>
                  <a:lnTo>
                    <a:pt x="1826" y="1328"/>
                  </a:lnTo>
                  <a:lnTo>
                    <a:pt x="1882" y="1143"/>
                  </a:lnTo>
                  <a:lnTo>
                    <a:pt x="1900" y="959"/>
                  </a:lnTo>
                  <a:lnTo>
                    <a:pt x="1882" y="756"/>
                  </a:lnTo>
                  <a:lnTo>
                    <a:pt x="1845" y="590"/>
                  </a:lnTo>
                  <a:lnTo>
                    <a:pt x="1753" y="424"/>
                  </a:lnTo>
                  <a:lnTo>
                    <a:pt x="1642" y="277"/>
                  </a:lnTo>
                  <a:lnTo>
                    <a:pt x="1494" y="166"/>
                  </a:lnTo>
                  <a:lnTo>
                    <a:pt x="1347" y="74"/>
                  </a:lnTo>
                  <a:lnTo>
                    <a:pt x="1163" y="19"/>
                  </a:lnTo>
                  <a:lnTo>
                    <a:pt x="9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3" name="Google Shape;1813;p8"/>
            <p:cNvSpPr/>
            <p:nvPr/>
          </p:nvSpPr>
          <p:spPr>
            <a:xfrm>
              <a:off x="4704925" y="317400"/>
              <a:ext cx="46575" cy="46575"/>
            </a:xfrm>
            <a:custGeom>
              <a:avLst/>
              <a:gdLst/>
              <a:ahLst/>
              <a:cxnLst/>
              <a:rect l="l" t="t" r="r" b="b"/>
              <a:pathLst>
                <a:path w="1863" h="1863" extrusionOk="0">
                  <a:moveTo>
                    <a:pt x="941" y="0"/>
                  </a:moveTo>
                  <a:lnTo>
                    <a:pt x="738" y="19"/>
                  </a:lnTo>
                  <a:lnTo>
                    <a:pt x="572" y="74"/>
                  </a:lnTo>
                  <a:lnTo>
                    <a:pt x="406" y="148"/>
                  </a:lnTo>
                  <a:lnTo>
                    <a:pt x="277" y="259"/>
                  </a:lnTo>
                  <a:lnTo>
                    <a:pt x="167" y="406"/>
                  </a:lnTo>
                  <a:lnTo>
                    <a:pt x="74" y="554"/>
                  </a:lnTo>
                  <a:lnTo>
                    <a:pt x="19" y="738"/>
                  </a:lnTo>
                  <a:lnTo>
                    <a:pt x="1" y="922"/>
                  </a:lnTo>
                  <a:lnTo>
                    <a:pt x="19" y="1125"/>
                  </a:lnTo>
                  <a:lnTo>
                    <a:pt x="74" y="1309"/>
                  </a:lnTo>
                  <a:lnTo>
                    <a:pt x="148" y="1457"/>
                  </a:lnTo>
                  <a:lnTo>
                    <a:pt x="259" y="1604"/>
                  </a:lnTo>
                  <a:lnTo>
                    <a:pt x="406" y="1715"/>
                  </a:lnTo>
                  <a:lnTo>
                    <a:pt x="554" y="1789"/>
                  </a:lnTo>
                  <a:lnTo>
                    <a:pt x="738" y="1844"/>
                  </a:lnTo>
                  <a:lnTo>
                    <a:pt x="941" y="1863"/>
                  </a:lnTo>
                  <a:lnTo>
                    <a:pt x="1125" y="1844"/>
                  </a:lnTo>
                  <a:lnTo>
                    <a:pt x="1310" y="1789"/>
                  </a:lnTo>
                  <a:lnTo>
                    <a:pt x="1457" y="1715"/>
                  </a:lnTo>
                  <a:lnTo>
                    <a:pt x="1605" y="1604"/>
                  </a:lnTo>
                  <a:lnTo>
                    <a:pt x="1715" y="1457"/>
                  </a:lnTo>
                  <a:lnTo>
                    <a:pt x="1789" y="1309"/>
                  </a:lnTo>
                  <a:lnTo>
                    <a:pt x="1844" y="1125"/>
                  </a:lnTo>
                  <a:lnTo>
                    <a:pt x="1863" y="941"/>
                  </a:lnTo>
                  <a:lnTo>
                    <a:pt x="1844" y="738"/>
                  </a:lnTo>
                  <a:lnTo>
                    <a:pt x="1808" y="572"/>
                  </a:lnTo>
                  <a:lnTo>
                    <a:pt x="1715" y="406"/>
                  </a:lnTo>
                  <a:lnTo>
                    <a:pt x="1605" y="277"/>
                  </a:lnTo>
                  <a:lnTo>
                    <a:pt x="1476" y="148"/>
                  </a:lnTo>
                  <a:lnTo>
                    <a:pt x="1310" y="74"/>
                  </a:lnTo>
                  <a:lnTo>
                    <a:pt x="1125"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4" name="Google Shape;1814;p8"/>
            <p:cNvSpPr/>
            <p:nvPr/>
          </p:nvSpPr>
          <p:spPr>
            <a:xfrm>
              <a:off x="5940275" y="1684125"/>
              <a:ext cx="47050" cy="47050"/>
            </a:xfrm>
            <a:custGeom>
              <a:avLst/>
              <a:gdLst/>
              <a:ahLst/>
              <a:cxnLst/>
              <a:rect l="l" t="t" r="r" b="b"/>
              <a:pathLst>
                <a:path w="1882" h="1882" extrusionOk="0">
                  <a:moveTo>
                    <a:pt x="978" y="1"/>
                  </a:moveTo>
                  <a:lnTo>
                    <a:pt x="775" y="19"/>
                  </a:lnTo>
                  <a:lnTo>
                    <a:pt x="609" y="56"/>
                  </a:lnTo>
                  <a:lnTo>
                    <a:pt x="443" y="148"/>
                  </a:lnTo>
                  <a:lnTo>
                    <a:pt x="296" y="259"/>
                  </a:lnTo>
                  <a:lnTo>
                    <a:pt x="185" y="388"/>
                  </a:lnTo>
                  <a:lnTo>
                    <a:pt x="93" y="535"/>
                  </a:lnTo>
                  <a:lnTo>
                    <a:pt x="38" y="720"/>
                  </a:lnTo>
                  <a:lnTo>
                    <a:pt x="1" y="904"/>
                  </a:lnTo>
                  <a:lnTo>
                    <a:pt x="19" y="1107"/>
                  </a:lnTo>
                  <a:lnTo>
                    <a:pt x="75" y="1291"/>
                  </a:lnTo>
                  <a:lnTo>
                    <a:pt x="148" y="1457"/>
                  </a:lnTo>
                  <a:lnTo>
                    <a:pt x="259" y="1605"/>
                  </a:lnTo>
                  <a:lnTo>
                    <a:pt x="407" y="1715"/>
                  </a:lnTo>
                  <a:lnTo>
                    <a:pt x="572" y="1808"/>
                  </a:lnTo>
                  <a:lnTo>
                    <a:pt x="757" y="1863"/>
                  </a:lnTo>
                  <a:lnTo>
                    <a:pt x="960" y="1881"/>
                  </a:lnTo>
                  <a:lnTo>
                    <a:pt x="1144" y="1863"/>
                  </a:lnTo>
                  <a:lnTo>
                    <a:pt x="1328" y="1808"/>
                  </a:lnTo>
                  <a:lnTo>
                    <a:pt x="1476" y="1734"/>
                  </a:lnTo>
                  <a:lnTo>
                    <a:pt x="1623" y="1623"/>
                  </a:lnTo>
                  <a:lnTo>
                    <a:pt x="1734" y="1476"/>
                  </a:lnTo>
                  <a:lnTo>
                    <a:pt x="1808" y="1328"/>
                  </a:lnTo>
                  <a:lnTo>
                    <a:pt x="1863" y="1144"/>
                  </a:lnTo>
                  <a:lnTo>
                    <a:pt x="1882" y="959"/>
                  </a:lnTo>
                  <a:lnTo>
                    <a:pt x="1882" y="757"/>
                  </a:lnTo>
                  <a:lnTo>
                    <a:pt x="1826" y="591"/>
                  </a:lnTo>
                  <a:lnTo>
                    <a:pt x="1734" y="425"/>
                  </a:lnTo>
                  <a:lnTo>
                    <a:pt x="1642" y="277"/>
                  </a:lnTo>
                  <a:lnTo>
                    <a:pt x="1494" y="167"/>
                  </a:lnTo>
                  <a:lnTo>
                    <a:pt x="1347" y="74"/>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5" name="Google Shape;1815;p8"/>
            <p:cNvSpPr/>
            <p:nvPr/>
          </p:nvSpPr>
          <p:spPr>
            <a:xfrm>
              <a:off x="6020025" y="1698425"/>
              <a:ext cx="47500" cy="47025"/>
            </a:xfrm>
            <a:custGeom>
              <a:avLst/>
              <a:gdLst/>
              <a:ahLst/>
              <a:cxnLst/>
              <a:rect l="l" t="t" r="r" b="b"/>
              <a:pathLst>
                <a:path w="1900" h="1881" extrusionOk="0">
                  <a:moveTo>
                    <a:pt x="812" y="0"/>
                  </a:moveTo>
                  <a:lnTo>
                    <a:pt x="628" y="55"/>
                  </a:lnTo>
                  <a:lnTo>
                    <a:pt x="462" y="129"/>
                  </a:lnTo>
                  <a:lnTo>
                    <a:pt x="314" y="240"/>
                  </a:lnTo>
                  <a:lnTo>
                    <a:pt x="185" y="387"/>
                  </a:lnTo>
                  <a:lnTo>
                    <a:pt x="93" y="535"/>
                  </a:lnTo>
                  <a:lnTo>
                    <a:pt x="38" y="719"/>
                  </a:lnTo>
                  <a:lnTo>
                    <a:pt x="1" y="922"/>
                  </a:lnTo>
                  <a:lnTo>
                    <a:pt x="19" y="1106"/>
                  </a:lnTo>
                  <a:lnTo>
                    <a:pt x="74" y="1291"/>
                  </a:lnTo>
                  <a:lnTo>
                    <a:pt x="148" y="1457"/>
                  </a:lnTo>
                  <a:lnTo>
                    <a:pt x="259" y="1586"/>
                  </a:lnTo>
                  <a:lnTo>
                    <a:pt x="388" y="1715"/>
                  </a:lnTo>
                  <a:lnTo>
                    <a:pt x="535" y="1807"/>
                  </a:lnTo>
                  <a:lnTo>
                    <a:pt x="720" y="1862"/>
                  </a:lnTo>
                  <a:lnTo>
                    <a:pt x="904" y="1881"/>
                  </a:lnTo>
                  <a:lnTo>
                    <a:pt x="1107" y="1881"/>
                  </a:lnTo>
                  <a:lnTo>
                    <a:pt x="1291" y="1826"/>
                  </a:lnTo>
                  <a:lnTo>
                    <a:pt x="1457" y="1752"/>
                  </a:lnTo>
                  <a:lnTo>
                    <a:pt x="1605" y="1641"/>
                  </a:lnTo>
                  <a:lnTo>
                    <a:pt x="1734" y="1512"/>
                  </a:lnTo>
                  <a:lnTo>
                    <a:pt x="1826" y="1346"/>
                  </a:lnTo>
                  <a:lnTo>
                    <a:pt x="1881" y="1162"/>
                  </a:lnTo>
                  <a:lnTo>
                    <a:pt x="1900" y="977"/>
                  </a:lnTo>
                  <a:lnTo>
                    <a:pt x="1881" y="775"/>
                  </a:lnTo>
                  <a:lnTo>
                    <a:pt x="1844" y="590"/>
                  </a:lnTo>
                  <a:lnTo>
                    <a:pt x="1771" y="443"/>
                  </a:lnTo>
                  <a:lnTo>
                    <a:pt x="1660" y="295"/>
                  </a:lnTo>
                  <a:lnTo>
                    <a:pt x="1531" y="185"/>
                  </a:lnTo>
                  <a:lnTo>
                    <a:pt x="1365" y="92"/>
                  </a:lnTo>
                  <a:lnTo>
                    <a:pt x="1199"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6" name="Google Shape;1816;p8"/>
            <p:cNvSpPr/>
            <p:nvPr/>
          </p:nvSpPr>
          <p:spPr>
            <a:xfrm>
              <a:off x="4990250" y="1024950"/>
              <a:ext cx="47050" cy="47050"/>
            </a:xfrm>
            <a:custGeom>
              <a:avLst/>
              <a:gdLst/>
              <a:ahLst/>
              <a:cxnLst/>
              <a:rect l="l" t="t" r="r" b="b"/>
              <a:pathLst>
                <a:path w="1882" h="1882" extrusionOk="0">
                  <a:moveTo>
                    <a:pt x="978" y="1"/>
                  </a:moveTo>
                  <a:lnTo>
                    <a:pt x="775" y="19"/>
                  </a:lnTo>
                  <a:lnTo>
                    <a:pt x="591" y="56"/>
                  </a:lnTo>
                  <a:lnTo>
                    <a:pt x="425" y="148"/>
                  </a:lnTo>
                  <a:lnTo>
                    <a:pt x="277" y="259"/>
                  </a:lnTo>
                  <a:lnTo>
                    <a:pt x="148" y="407"/>
                  </a:lnTo>
                  <a:lnTo>
                    <a:pt x="75" y="573"/>
                  </a:lnTo>
                  <a:lnTo>
                    <a:pt x="19" y="757"/>
                  </a:lnTo>
                  <a:lnTo>
                    <a:pt x="1" y="960"/>
                  </a:lnTo>
                  <a:lnTo>
                    <a:pt x="19" y="1144"/>
                  </a:lnTo>
                  <a:lnTo>
                    <a:pt x="75" y="1329"/>
                  </a:lnTo>
                  <a:lnTo>
                    <a:pt x="148" y="1476"/>
                  </a:lnTo>
                  <a:lnTo>
                    <a:pt x="277" y="1624"/>
                  </a:lnTo>
                  <a:lnTo>
                    <a:pt x="407" y="1734"/>
                  </a:lnTo>
                  <a:lnTo>
                    <a:pt x="572" y="1808"/>
                  </a:lnTo>
                  <a:lnTo>
                    <a:pt x="738" y="1863"/>
                  </a:lnTo>
                  <a:lnTo>
                    <a:pt x="941" y="1882"/>
                  </a:lnTo>
                  <a:lnTo>
                    <a:pt x="1126" y="1863"/>
                  </a:lnTo>
                  <a:lnTo>
                    <a:pt x="1310" y="1808"/>
                  </a:lnTo>
                  <a:lnTo>
                    <a:pt x="1457" y="1734"/>
                  </a:lnTo>
                  <a:lnTo>
                    <a:pt x="1605" y="1624"/>
                  </a:lnTo>
                  <a:lnTo>
                    <a:pt x="1716" y="1476"/>
                  </a:lnTo>
                  <a:lnTo>
                    <a:pt x="1808" y="1329"/>
                  </a:lnTo>
                  <a:lnTo>
                    <a:pt x="1863" y="1144"/>
                  </a:lnTo>
                  <a:lnTo>
                    <a:pt x="1882" y="960"/>
                  </a:lnTo>
                  <a:lnTo>
                    <a:pt x="1863" y="775"/>
                  </a:lnTo>
                  <a:lnTo>
                    <a:pt x="1808" y="591"/>
                  </a:lnTo>
                  <a:lnTo>
                    <a:pt x="1734" y="425"/>
                  </a:lnTo>
                  <a:lnTo>
                    <a:pt x="1623" y="278"/>
                  </a:lnTo>
                  <a:lnTo>
                    <a:pt x="1494" y="167"/>
                  </a:lnTo>
                  <a:lnTo>
                    <a:pt x="1328" y="75"/>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7" name="Google Shape;1817;p8"/>
            <p:cNvSpPr/>
            <p:nvPr/>
          </p:nvSpPr>
          <p:spPr>
            <a:xfrm>
              <a:off x="6097475" y="1712700"/>
              <a:ext cx="47025" cy="47050"/>
            </a:xfrm>
            <a:custGeom>
              <a:avLst/>
              <a:gdLst/>
              <a:ahLst/>
              <a:cxnLst/>
              <a:rect l="l" t="t" r="r" b="b"/>
              <a:pathLst>
                <a:path w="1881" h="1882" extrusionOk="0">
                  <a:moveTo>
                    <a:pt x="922" y="1"/>
                  </a:moveTo>
                  <a:lnTo>
                    <a:pt x="719" y="19"/>
                  </a:lnTo>
                  <a:lnTo>
                    <a:pt x="553" y="75"/>
                  </a:lnTo>
                  <a:lnTo>
                    <a:pt x="387" y="167"/>
                  </a:lnTo>
                  <a:lnTo>
                    <a:pt x="258" y="277"/>
                  </a:lnTo>
                  <a:lnTo>
                    <a:pt x="148" y="406"/>
                  </a:lnTo>
                  <a:lnTo>
                    <a:pt x="56" y="572"/>
                  </a:lnTo>
                  <a:lnTo>
                    <a:pt x="19" y="757"/>
                  </a:lnTo>
                  <a:lnTo>
                    <a:pt x="0" y="941"/>
                  </a:lnTo>
                  <a:lnTo>
                    <a:pt x="19" y="1144"/>
                  </a:lnTo>
                  <a:lnTo>
                    <a:pt x="74" y="1328"/>
                  </a:lnTo>
                  <a:lnTo>
                    <a:pt x="148" y="1494"/>
                  </a:lnTo>
                  <a:lnTo>
                    <a:pt x="277" y="1623"/>
                  </a:lnTo>
                  <a:lnTo>
                    <a:pt x="424" y="1734"/>
                  </a:lnTo>
                  <a:lnTo>
                    <a:pt x="572" y="1826"/>
                  </a:lnTo>
                  <a:lnTo>
                    <a:pt x="775" y="1881"/>
                  </a:lnTo>
                  <a:lnTo>
                    <a:pt x="959" y="1881"/>
                  </a:lnTo>
                  <a:lnTo>
                    <a:pt x="1162" y="1863"/>
                  </a:lnTo>
                  <a:lnTo>
                    <a:pt x="1328" y="1808"/>
                  </a:lnTo>
                  <a:lnTo>
                    <a:pt x="1494" y="1716"/>
                  </a:lnTo>
                  <a:lnTo>
                    <a:pt x="1623" y="1605"/>
                  </a:lnTo>
                  <a:lnTo>
                    <a:pt x="1733" y="1476"/>
                  </a:lnTo>
                  <a:lnTo>
                    <a:pt x="1807" y="1310"/>
                  </a:lnTo>
                  <a:lnTo>
                    <a:pt x="1863" y="1144"/>
                  </a:lnTo>
                  <a:lnTo>
                    <a:pt x="1881" y="941"/>
                  </a:lnTo>
                  <a:lnTo>
                    <a:pt x="1863" y="738"/>
                  </a:lnTo>
                  <a:lnTo>
                    <a:pt x="1807" y="554"/>
                  </a:lnTo>
                  <a:lnTo>
                    <a:pt x="1733" y="406"/>
                  </a:lnTo>
                  <a:lnTo>
                    <a:pt x="1604" y="259"/>
                  </a:lnTo>
                  <a:lnTo>
                    <a:pt x="1457" y="148"/>
                  </a:lnTo>
                  <a:lnTo>
                    <a:pt x="1291" y="56"/>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8" name="Google Shape;1818;p8"/>
            <p:cNvSpPr/>
            <p:nvPr/>
          </p:nvSpPr>
          <p:spPr>
            <a:xfrm>
              <a:off x="6177225" y="1723775"/>
              <a:ext cx="47500" cy="47500"/>
            </a:xfrm>
            <a:custGeom>
              <a:avLst/>
              <a:gdLst/>
              <a:ahLst/>
              <a:cxnLst/>
              <a:rect l="l" t="t" r="r" b="b"/>
              <a:pathLst>
                <a:path w="1900" h="1900" extrusionOk="0">
                  <a:moveTo>
                    <a:pt x="977" y="0"/>
                  </a:moveTo>
                  <a:lnTo>
                    <a:pt x="793" y="19"/>
                  </a:lnTo>
                  <a:lnTo>
                    <a:pt x="609" y="74"/>
                  </a:lnTo>
                  <a:lnTo>
                    <a:pt x="424" y="148"/>
                  </a:lnTo>
                  <a:lnTo>
                    <a:pt x="295" y="258"/>
                  </a:lnTo>
                  <a:lnTo>
                    <a:pt x="166" y="406"/>
                  </a:lnTo>
                  <a:lnTo>
                    <a:pt x="74" y="572"/>
                  </a:lnTo>
                  <a:lnTo>
                    <a:pt x="19" y="738"/>
                  </a:lnTo>
                  <a:lnTo>
                    <a:pt x="0" y="941"/>
                  </a:lnTo>
                  <a:lnTo>
                    <a:pt x="19" y="1143"/>
                  </a:lnTo>
                  <a:lnTo>
                    <a:pt x="55" y="1309"/>
                  </a:lnTo>
                  <a:lnTo>
                    <a:pt x="148" y="1475"/>
                  </a:lnTo>
                  <a:lnTo>
                    <a:pt x="258" y="1623"/>
                  </a:lnTo>
                  <a:lnTo>
                    <a:pt x="387" y="1733"/>
                  </a:lnTo>
                  <a:lnTo>
                    <a:pt x="535" y="1826"/>
                  </a:lnTo>
                  <a:lnTo>
                    <a:pt x="719" y="1881"/>
                  </a:lnTo>
                  <a:lnTo>
                    <a:pt x="904" y="1899"/>
                  </a:lnTo>
                  <a:lnTo>
                    <a:pt x="1106" y="1899"/>
                  </a:lnTo>
                  <a:lnTo>
                    <a:pt x="1291" y="1844"/>
                  </a:lnTo>
                  <a:lnTo>
                    <a:pt x="1457" y="1752"/>
                  </a:lnTo>
                  <a:lnTo>
                    <a:pt x="1604" y="1641"/>
                  </a:lnTo>
                  <a:lnTo>
                    <a:pt x="1715" y="1512"/>
                  </a:lnTo>
                  <a:lnTo>
                    <a:pt x="1807" y="1346"/>
                  </a:lnTo>
                  <a:lnTo>
                    <a:pt x="1862" y="1162"/>
                  </a:lnTo>
                  <a:lnTo>
                    <a:pt x="1899" y="959"/>
                  </a:lnTo>
                  <a:lnTo>
                    <a:pt x="1881" y="775"/>
                  </a:lnTo>
                  <a:lnTo>
                    <a:pt x="1825" y="590"/>
                  </a:lnTo>
                  <a:lnTo>
                    <a:pt x="1752" y="443"/>
                  </a:lnTo>
                  <a:lnTo>
                    <a:pt x="1641" y="295"/>
                  </a:lnTo>
                  <a:lnTo>
                    <a:pt x="1512" y="185"/>
                  </a:lnTo>
                  <a:lnTo>
                    <a:pt x="1346" y="92"/>
                  </a:lnTo>
                  <a:lnTo>
                    <a:pt x="1180" y="37"/>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9" name="Google Shape;1819;p8"/>
            <p:cNvSpPr/>
            <p:nvPr/>
          </p:nvSpPr>
          <p:spPr>
            <a:xfrm>
              <a:off x="6257425" y="1738525"/>
              <a:ext cx="46575" cy="46575"/>
            </a:xfrm>
            <a:custGeom>
              <a:avLst/>
              <a:gdLst/>
              <a:ahLst/>
              <a:cxnLst/>
              <a:rect l="l" t="t" r="r" b="b"/>
              <a:pathLst>
                <a:path w="1863" h="1863" extrusionOk="0">
                  <a:moveTo>
                    <a:pt x="904" y="0"/>
                  </a:moveTo>
                  <a:lnTo>
                    <a:pt x="719" y="19"/>
                  </a:lnTo>
                  <a:lnTo>
                    <a:pt x="535" y="74"/>
                  </a:lnTo>
                  <a:lnTo>
                    <a:pt x="388" y="166"/>
                  </a:lnTo>
                  <a:lnTo>
                    <a:pt x="258" y="295"/>
                  </a:lnTo>
                  <a:lnTo>
                    <a:pt x="148" y="424"/>
                  </a:lnTo>
                  <a:lnTo>
                    <a:pt x="56" y="590"/>
                  </a:lnTo>
                  <a:lnTo>
                    <a:pt x="19" y="775"/>
                  </a:lnTo>
                  <a:lnTo>
                    <a:pt x="0" y="959"/>
                  </a:lnTo>
                  <a:lnTo>
                    <a:pt x="19" y="1162"/>
                  </a:lnTo>
                  <a:lnTo>
                    <a:pt x="74" y="1328"/>
                  </a:lnTo>
                  <a:lnTo>
                    <a:pt x="166" y="1494"/>
                  </a:lnTo>
                  <a:lnTo>
                    <a:pt x="277" y="1623"/>
                  </a:lnTo>
                  <a:lnTo>
                    <a:pt x="424" y="1733"/>
                  </a:lnTo>
                  <a:lnTo>
                    <a:pt x="590" y="1807"/>
                  </a:lnTo>
                  <a:lnTo>
                    <a:pt x="756" y="1863"/>
                  </a:lnTo>
                  <a:lnTo>
                    <a:pt x="959" y="1863"/>
                  </a:lnTo>
                  <a:lnTo>
                    <a:pt x="1143" y="1844"/>
                  </a:lnTo>
                  <a:lnTo>
                    <a:pt x="1328" y="1789"/>
                  </a:lnTo>
                  <a:lnTo>
                    <a:pt x="1475" y="1697"/>
                  </a:lnTo>
                  <a:lnTo>
                    <a:pt x="1623" y="1586"/>
                  </a:lnTo>
                  <a:lnTo>
                    <a:pt x="1733" y="1438"/>
                  </a:lnTo>
                  <a:lnTo>
                    <a:pt x="1807" y="1291"/>
                  </a:lnTo>
                  <a:lnTo>
                    <a:pt x="1863" y="1107"/>
                  </a:lnTo>
                  <a:lnTo>
                    <a:pt x="1863" y="904"/>
                  </a:lnTo>
                  <a:lnTo>
                    <a:pt x="1844" y="719"/>
                  </a:lnTo>
                  <a:lnTo>
                    <a:pt x="1789" y="553"/>
                  </a:lnTo>
                  <a:lnTo>
                    <a:pt x="1697" y="388"/>
                  </a:lnTo>
                  <a:lnTo>
                    <a:pt x="1586" y="258"/>
                  </a:lnTo>
                  <a:lnTo>
                    <a:pt x="1438" y="148"/>
                  </a:lnTo>
                  <a:lnTo>
                    <a:pt x="1291" y="74"/>
                  </a:lnTo>
                  <a:lnTo>
                    <a:pt x="1107"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0" name="Google Shape;1820;p8"/>
            <p:cNvSpPr/>
            <p:nvPr/>
          </p:nvSpPr>
          <p:spPr>
            <a:xfrm>
              <a:off x="4742725" y="571850"/>
              <a:ext cx="45650" cy="45650"/>
            </a:xfrm>
            <a:custGeom>
              <a:avLst/>
              <a:gdLst/>
              <a:ahLst/>
              <a:cxnLst/>
              <a:rect l="l" t="t" r="r" b="b"/>
              <a:pathLst>
                <a:path w="1826" h="1826" extrusionOk="0">
                  <a:moveTo>
                    <a:pt x="904" y="0"/>
                  </a:moveTo>
                  <a:lnTo>
                    <a:pt x="720" y="19"/>
                  </a:lnTo>
                  <a:lnTo>
                    <a:pt x="554" y="74"/>
                  </a:lnTo>
                  <a:lnTo>
                    <a:pt x="406" y="166"/>
                  </a:lnTo>
                  <a:lnTo>
                    <a:pt x="277" y="277"/>
                  </a:lnTo>
                  <a:lnTo>
                    <a:pt x="148" y="406"/>
                  </a:lnTo>
                  <a:lnTo>
                    <a:pt x="74" y="553"/>
                  </a:lnTo>
                  <a:lnTo>
                    <a:pt x="19" y="719"/>
                  </a:lnTo>
                  <a:lnTo>
                    <a:pt x="1" y="904"/>
                  </a:lnTo>
                  <a:lnTo>
                    <a:pt x="19" y="1088"/>
                  </a:lnTo>
                  <a:lnTo>
                    <a:pt x="74" y="1272"/>
                  </a:lnTo>
                  <a:lnTo>
                    <a:pt x="148" y="1420"/>
                  </a:lnTo>
                  <a:lnTo>
                    <a:pt x="277" y="1567"/>
                  </a:lnTo>
                  <a:lnTo>
                    <a:pt x="406" y="1678"/>
                  </a:lnTo>
                  <a:lnTo>
                    <a:pt x="572" y="1770"/>
                  </a:lnTo>
                  <a:lnTo>
                    <a:pt x="757" y="1807"/>
                  </a:lnTo>
                  <a:lnTo>
                    <a:pt x="941" y="1826"/>
                  </a:lnTo>
                  <a:lnTo>
                    <a:pt x="1125" y="1807"/>
                  </a:lnTo>
                  <a:lnTo>
                    <a:pt x="1291" y="1733"/>
                  </a:lnTo>
                  <a:lnTo>
                    <a:pt x="1439" y="1660"/>
                  </a:lnTo>
                  <a:lnTo>
                    <a:pt x="1568" y="1531"/>
                  </a:lnTo>
                  <a:lnTo>
                    <a:pt x="1678" y="1402"/>
                  </a:lnTo>
                  <a:lnTo>
                    <a:pt x="1752" y="1254"/>
                  </a:lnTo>
                  <a:lnTo>
                    <a:pt x="1808" y="1070"/>
                  </a:lnTo>
                  <a:lnTo>
                    <a:pt x="1826" y="904"/>
                  </a:lnTo>
                  <a:lnTo>
                    <a:pt x="1789" y="719"/>
                  </a:lnTo>
                  <a:lnTo>
                    <a:pt x="1734" y="553"/>
                  </a:lnTo>
                  <a:lnTo>
                    <a:pt x="1660" y="406"/>
                  </a:lnTo>
                  <a:lnTo>
                    <a:pt x="1549" y="258"/>
                  </a:lnTo>
                  <a:lnTo>
                    <a:pt x="1402" y="166"/>
                  </a:lnTo>
                  <a:lnTo>
                    <a:pt x="1254" y="74"/>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1" name="Google Shape;1821;p8"/>
            <p:cNvSpPr/>
            <p:nvPr/>
          </p:nvSpPr>
          <p:spPr>
            <a:xfrm>
              <a:off x="5476100" y="1519575"/>
              <a:ext cx="45200" cy="45200"/>
            </a:xfrm>
            <a:custGeom>
              <a:avLst/>
              <a:gdLst/>
              <a:ahLst/>
              <a:cxnLst/>
              <a:rect l="l" t="t" r="r" b="b"/>
              <a:pathLst>
                <a:path w="1808" h="1808" extrusionOk="0">
                  <a:moveTo>
                    <a:pt x="775" y="0"/>
                  </a:moveTo>
                  <a:lnTo>
                    <a:pt x="609" y="55"/>
                  </a:lnTo>
                  <a:lnTo>
                    <a:pt x="443" y="129"/>
                  </a:lnTo>
                  <a:lnTo>
                    <a:pt x="314" y="240"/>
                  </a:lnTo>
                  <a:lnTo>
                    <a:pt x="185" y="369"/>
                  </a:lnTo>
                  <a:lnTo>
                    <a:pt x="93" y="516"/>
                  </a:lnTo>
                  <a:lnTo>
                    <a:pt x="38" y="682"/>
                  </a:lnTo>
                  <a:lnTo>
                    <a:pt x="1" y="867"/>
                  </a:lnTo>
                  <a:lnTo>
                    <a:pt x="19" y="1033"/>
                  </a:lnTo>
                  <a:lnTo>
                    <a:pt x="56" y="1217"/>
                  </a:lnTo>
                  <a:lnTo>
                    <a:pt x="130" y="1365"/>
                  </a:lnTo>
                  <a:lnTo>
                    <a:pt x="240" y="1512"/>
                  </a:lnTo>
                  <a:lnTo>
                    <a:pt x="369" y="1623"/>
                  </a:lnTo>
                  <a:lnTo>
                    <a:pt x="517" y="1715"/>
                  </a:lnTo>
                  <a:lnTo>
                    <a:pt x="683" y="1789"/>
                  </a:lnTo>
                  <a:lnTo>
                    <a:pt x="867" y="1807"/>
                  </a:lnTo>
                  <a:lnTo>
                    <a:pt x="1052" y="1807"/>
                  </a:lnTo>
                  <a:lnTo>
                    <a:pt x="1218" y="1752"/>
                  </a:lnTo>
                  <a:lnTo>
                    <a:pt x="1365" y="1678"/>
                  </a:lnTo>
                  <a:lnTo>
                    <a:pt x="1513" y="1567"/>
                  </a:lnTo>
                  <a:lnTo>
                    <a:pt x="1623" y="1438"/>
                  </a:lnTo>
                  <a:lnTo>
                    <a:pt x="1715" y="1291"/>
                  </a:lnTo>
                  <a:lnTo>
                    <a:pt x="1789" y="1125"/>
                  </a:lnTo>
                  <a:lnTo>
                    <a:pt x="1808" y="941"/>
                  </a:lnTo>
                  <a:lnTo>
                    <a:pt x="1808" y="775"/>
                  </a:lnTo>
                  <a:lnTo>
                    <a:pt x="1752" y="609"/>
                  </a:lnTo>
                  <a:lnTo>
                    <a:pt x="1679" y="443"/>
                  </a:lnTo>
                  <a:lnTo>
                    <a:pt x="1568" y="295"/>
                  </a:lnTo>
                  <a:lnTo>
                    <a:pt x="1439" y="185"/>
                  </a:lnTo>
                  <a:lnTo>
                    <a:pt x="1291" y="92"/>
                  </a:lnTo>
                  <a:lnTo>
                    <a:pt x="1125" y="19"/>
                  </a:lnTo>
                  <a:lnTo>
                    <a:pt x="9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2" name="Google Shape;1822;p8"/>
            <p:cNvSpPr/>
            <p:nvPr/>
          </p:nvSpPr>
          <p:spPr>
            <a:xfrm>
              <a:off x="5781250" y="1656475"/>
              <a:ext cx="45675" cy="45650"/>
            </a:xfrm>
            <a:custGeom>
              <a:avLst/>
              <a:gdLst/>
              <a:ahLst/>
              <a:cxnLst/>
              <a:rect l="l" t="t" r="r" b="b"/>
              <a:pathLst>
                <a:path w="1827" h="1826" extrusionOk="0">
                  <a:moveTo>
                    <a:pt x="904" y="0"/>
                  </a:moveTo>
                  <a:lnTo>
                    <a:pt x="720" y="19"/>
                  </a:lnTo>
                  <a:lnTo>
                    <a:pt x="554" y="74"/>
                  </a:lnTo>
                  <a:lnTo>
                    <a:pt x="406" y="148"/>
                  </a:lnTo>
                  <a:lnTo>
                    <a:pt x="277" y="258"/>
                  </a:lnTo>
                  <a:lnTo>
                    <a:pt x="167" y="388"/>
                  </a:lnTo>
                  <a:lnTo>
                    <a:pt x="74" y="553"/>
                  </a:lnTo>
                  <a:lnTo>
                    <a:pt x="19" y="719"/>
                  </a:lnTo>
                  <a:lnTo>
                    <a:pt x="1" y="904"/>
                  </a:lnTo>
                  <a:lnTo>
                    <a:pt x="19" y="1088"/>
                  </a:lnTo>
                  <a:lnTo>
                    <a:pt x="74" y="1273"/>
                  </a:lnTo>
                  <a:lnTo>
                    <a:pt x="167" y="1420"/>
                  </a:lnTo>
                  <a:lnTo>
                    <a:pt x="277" y="1568"/>
                  </a:lnTo>
                  <a:lnTo>
                    <a:pt x="425" y="1678"/>
                  </a:lnTo>
                  <a:lnTo>
                    <a:pt x="591" y="1752"/>
                  </a:lnTo>
                  <a:lnTo>
                    <a:pt x="757" y="1807"/>
                  </a:lnTo>
                  <a:lnTo>
                    <a:pt x="959" y="1826"/>
                  </a:lnTo>
                  <a:lnTo>
                    <a:pt x="1144" y="1789"/>
                  </a:lnTo>
                  <a:lnTo>
                    <a:pt x="1310" y="1733"/>
                  </a:lnTo>
                  <a:lnTo>
                    <a:pt x="1457" y="1641"/>
                  </a:lnTo>
                  <a:lnTo>
                    <a:pt x="1586" y="1531"/>
                  </a:lnTo>
                  <a:lnTo>
                    <a:pt x="1697" y="1402"/>
                  </a:lnTo>
                  <a:lnTo>
                    <a:pt x="1771" y="1236"/>
                  </a:lnTo>
                  <a:lnTo>
                    <a:pt x="1826" y="1070"/>
                  </a:lnTo>
                  <a:lnTo>
                    <a:pt x="1826" y="885"/>
                  </a:lnTo>
                  <a:lnTo>
                    <a:pt x="1808" y="701"/>
                  </a:lnTo>
                  <a:lnTo>
                    <a:pt x="1752" y="535"/>
                  </a:lnTo>
                  <a:lnTo>
                    <a:pt x="1660" y="388"/>
                  </a:lnTo>
                  <a:lnTo>
                    <a:pt x="1550" y="258"/>
                  </a:lnTo>
                  <a:lnTo>
                    <a:pt x="1420" y="148"/>
                  </a:lnTo>
                  <a:lnTo>
                    <a:pt x="1273" y="56"/>
                  </a:lnTo>
                  <a:lnTo>
                    <a:pt x="1089"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3" name="Google Shape;1823;p8"/>
            <p:cNvSpPr/>
            <p:nvPr/>
          </p:nvSpPr>
          <p:spPr>
            <a:xfrm>
              <a:off x="4691550" y="398075"/>
              <a:ext cx="45200" cy="45175"/>
            </a:xfrm>
            <a:custGeom>
              <a:avLst/>
              <a:gdLst/>
              <a:ahLst/>
              <a:cxnLst/>
              <a:rect l="l" t="t" r="r" b="b"/>
              <a:pathLst>
                <a:path w="1808" h="1807" extrusionOk="0">
                  <a:moveTo>
                    <a:pt x="923" y="0"/>
                  </a:moveTo>
                  <a:lnTo>
                    <a:pt x="738" y="18"/>
                  </a:lnTo>
                  <a:lnTo>
                    <a:pt x="573" y="55"/>
                  </a:lnTo>
                  <a:lnTo>
                    <a:pt x="425" y="148"/>
                  </a:lnTo>
                  <a:lnTo>
                    <a:pt x="278" y="240"/>
                  </a:lnTo>
                  <a:lnTo>
                    <a:pt x="167" y="387"/>
                  </a:lnTo>
                  <a:lnTo>
                    <a:pt x="75" y="535"/>
                  </a:lnTo>
                  <a:lnTo>
                    <a:pt x="19" y="701"/>
                  </a:lnTo>
                  <a:lnTo>
                    <a:pt x="1" y="885"/>
                  </a:lnTo>
                  <a:lnTo>
                    <a:pt x="1" y="1051"/>
                  </a:lnTo>
                  <a:lnTo>
                    <a:pt x="56" y="1217"/>
                  </a:lnTo>
                  <a:lnTo>
                    <a:pt x="130" y="1383"/>
                  </a:lnTo>
                  <a:lnTo>
                    <a:pt x="241" y="1512"/>
                  </a:lnTo>
                  <a:lnTo>
                    <a:pt x="370" y="1641"/>
                  </a:lnTo>
                  <a:lnTo>
                    <a:pt x="536" y="1733"/>
                  </a:lnTo>
                  <a:lnTo>
                    <a:pt x="702" y="1789"/>
                  </a:lnTo>
                  <a:lnTo>
                    <a:pt x="868" y="1807"/>
                  </a:lnTo>
                  <a:lnTo>
                    <a:pt x="1052" y="1789"/>
                  </a:lnTo>
                  <a:lnTo>
                    <a:pt x="1218" y="1752"/>
                  </a:lnTo>
                  <a:lnTo>
                    <a:pt x="1384" y="1659"/>
                  </a:lnTo>
                  <a:lnTo>
                    <a:pt x="1513" y="1567"/>
                  </a:lnTo>
                  <a:lnTo>
                    <a:pt x="1624" y="1420"/>
                  </a:lnTo>
                  <a:lnTo>
                    <a:pt x="1716" y="1272"/>
                  </a:lnTo>
                  <a:lnTo>
                    <a:pt x="1789" y="1106"/>
                  </a:lnTo>
                  <a:lnTo>
                    <a:pt x="1808" y="922"/>
                  </a:lnTo>
                  <a:lnTo>
                    <a:pt x="1789" y="756"/>
                  </a:lnTo>
                  <a:lnTo>
                    <a:pt x="1753" y="590"/>
                  </a:lnTo>
                  <a:lnTo>
                    <a:pt x="1660" y="424"/>
                  </a:lnTo>
                  <a:lnTo>
                    <a:pt x="1550" y="295"/>
                  </a:lnTo>
                  <a:lnTo>
                    <a:pt x="1421" y="166"/>
                  </a:lnTo>
                  <a:lnTo>
                    <a:pt x="1273" y="74"/>
                  </a:lnTo>
                  <a:lnTo>
                    <a:pt x="1107" y="18"/>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4" name="Google Shape;1824;p8"/>
            <p:cNvSpPr/>
            <p:nvPr/>
          </p:nvSpPr>
          <p:spPr>
            <a:xfrm>
              <a:off x="5122100" y="1210725"/>
              <a:ext cx="46100" cy="46125"/>
            </a:xfrm>
            <a:custGeom>
              <a:avLst/>
              <a:gdLst/>
              <a:ahLst/>
              <a:cxnLst/>
              <a:rect l="l" t="t" r="r" b="b"/>
              <a:pathLst>
                <a:path w="1844" h="1845" extrusionOk="0">
                  <a:moveTo>
                    <a:pt x="885" y="1"/>
                  </a:moveTo>
                  <a:lnTo>
                    <a:pt x="701" y="37"/>
                  </a:lnTo>
                  <a:lnTo>
                    <a:pt x="516" y="93"/>
                  </a:lnTo>
                  <a:lnTo>
                    <a:pt x="369" y="185"/>
                  </a:lnTo>
                  <a:lnTo>
                    <a:pt x="240" y="296"/>
                  </a:lnTo>
                  <a:lnTo>
                    <a:pt x="129" y="443"/>
                  </a:lnTo>
                  <a:lnTo>
                    <a:pt x="55" y="609"/>
                  </a:lnTo>
                  <a:lnTo>
                    <a:pt x="0" y="775"/>
                  </a:lnTo>
                  <a:lnTo>
                    <a:pt x="0" y="978"/>
                  </a:lnTo>
                  <a:lnTo>
                    <a:pt x="19" y="1162"/>
                  </a:lnTo>
                  <a:lnTo>
                    <a:pt x="74" y="1328"/>
                  </a:lnTo>
                  <a:lnTo>
                    <a:pt x="166" y="1476"/>
                  </a:lnTo>
                  <a:lnTo>
                    <a:pt x="277" y="1605"/>
                  </a:lnTo>
                  <a:lnTo>
                    <a:pt x="406" y="1715"/>
                  </a:lnTo>
                  <a:lnTo>
                    <a:pt x="553" y="1789"/>
                  </a:lnTo>
                  <a:lnTo>
                    <a:pt x="738" y="1844"/>
                  </a:lnTo>
                  <a:lnTo>
                    <a:pt x="922" y="1844"/>
                  </a:lnTo>
                  <a:lnTo>
                    <a:pt x="1106" y="1826"/>
                  </a:lnTo>
                  <a:lnTo>
                    <a:pt x="1291" y="1789"/>
                  </a:lnTo>
                  <a:lnTo>
                    <a:pt x="1438" y="1697"/>
                  </a:lnTo>
                  <a:lnTo>
                    <a:pt x="1567" y="1586"/>
                  </a:lnTo>
                  <a:lnTo>
                    <a:pt x="1696" y="1439"/>
                  </a:lnTo>
                  <a:lnTo>
                    <a:pt x="1770" y="1291"/>
                  </a:lnTo>
                  <a:lnTo>
                    <a:pt x="1826" y="1107"/>
                  </a:lnTo>
                  <a:lnTo>
                    <a:pt x="1844" y="922"/>
                  </a:lnTo>
                  <a:lnTo>
                    <a:pt x="1807" y="720"/>
                  </a:lnTo>
                  <a:lnTo>
                    <a:pt x="1752" y="554"/>
                  </a:lnTo>
                  <a:lnTo>
                    <a:pt x="1678" y="388"/>
                  </a:lnTo>
                  <a:lnTo>
                    <a:pt x="1549" y="259"/>
                  </a:lnTo>
                  <a:lnTo>
                    <a:pt x="1420" y="148"/>
                  </a:lnTo>
                  <a:lnTo>
                    <a:pt x="1254" y="74"/>
                  </a:lnTo>
                  <a:lnTo>
                    <a:pt x="1088" y="19"/>
                  </a:lnTo>
                  <a:lnTo>
                    <a:pt x="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5" name="Google Shape;1825;p8"/>
            <p:cNvSpPr/>
            <p:nvPr/>
          </p:nvSpPr>
          <p:spPr>
            <a:xfrm>
              <a:off x="5861000" y="1670300"/>
              <a:ext cx="46125" cy="46575"/>
            </a:xfrm>
            <a:custGeom>
              <a:avLst/>
              <a:gdLst/>
              <a:ahLst/>
              <a:cxnLst/>
              <a:rect l="l" t="t" r="r" b="b"/>
              <a:pathLst>
                <a:path w="1845" h="1863" extrusionOk="0">
                  <a:moveTo>
                    <a:pt x="922" y="0"/>
                  </a:moveTo>
                  <a:lnTo>
                    <a:pt x="738" y="19"/>
                  </a:lnTo>
                  <a:lnTo>
                    <a:pt x="554" y="74"/>
                  </a:lnTo>
                  <a:lnTo>
                    <a:pt x="406" y="148"/>
                  </a:lnTo>
                  <a:lnTo>
                    <a:pt x="259" y="259"/>
                  </a:lnTo>
                  <a:lnTo>
                    <a:pt x="148" y="406"/>
                  </a:lnTo>
                  <a:lnTo>
                    <a:pt x="56" y="554"/>
                  </a:lnTo>
                  <a:lnTo>
                    <a:pt x="19" y="738"/>
                  </a:lnTo>
                  <a:lnTo>
                    <a:pt x="1" y="941"/>
                  </a:lnTo>
                  <a:lnTo>
                    <a:pt x="19" y="1125"/>
                  </a:lnTo>
                  <a:lnTo>
                    <a:pt x="74" y="1310"/>
                  </a:lnTo>
                  <a:lnTo>
                    <a:pt x="166" y="1457"/>
                  </a:lnTo>
                  <a:lnTo>
                    <a:pt x="277" y="1605"/>
                  </a:lnTo>
                  <a:lnTo>
                    <a:pt x="406" y="1715"/>
                  </a:lnTo>
                  <a:lnTo>
                    <a:pt x="572" y="1789"/>
                  </a:lnTo>
                  <a:lnTo>
                    <a:pt x="756" y="1844"/>
                  </a:lnTo>
                  <a:lnTo>
                    <a:pt x="941" y="1863"/>
                  </a:lnTo>
                  <a:lnTo>
                    <a:pt x="1144" y="1826"/>
                  </a:lnTo>
                  <a:lnTo>
                    <a:pt x="1310" y="1771"/>
                  </a:lnTo>
                  <a:lnTo>
                    <a:pt x="1476" y="1678"/>
                  </a:lnTo>
                  <a:lnTo>
                    <a:pt x="1605" y="1568"/>
                  </a:lnTo>
                  <a:lnTo>
                    <a:pt x="1715" y="1420"/>
                  </a:lnTo>
                  <a:lnTo>
                    <a:pt x="1789" y="1273"/>
                  </a:lnTo>
                  <a:lnTo>
                    <a:pt x="1844" y="1088"/>
                  </a:lnTo>
                  <a:lnTo>
                    <a:pt x="1844" y="885"/>
                  </a:lnTo>
                  <a:lnTo>
                    <a:pt x="1826" y="701"/>
                  </a:lnTo>
                  <a:lnTo>
                    <a:pt x="1771" y="535"/>
                  </a:lnTo>
                  <a:lnTo>
                    <a:pt x="1678" y="388"/>
                  </a:lnTo>
                  <a:lnTo>
                    <a:pt x="1568" y="259"/>
                  </a:lnTo>
                  <a:lnTo>
                    <a:pt x="1439" y="148"/>
                  </a:lnTo>
                  <a:lnTo>
                    <a:pt x="1291" y="74"/>
                  </a:lnTo>
                  <a:lnTo>
                    <a:pt x="1107" y="19"/>
                  </a:lnTo>
                  <a:lnTo>
                    <a:pt x="92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6" name="Google Shape;1826;p8"/>
            <p:cNvSpPr/>
            <p:nvPr/>
          </p:nvSpPr>
          <p:spPr>
            <a:xfrm>
              <a:off x="4859350" y="837350"/>
              <a:ext cx="46125" cy="45675"/>
            </a:xfrm>
            <a:custGeom>
              <a:avLst/>
              <a:gdLst/>
              <a:ahLst/>
              <a:cxnLst/>
              <a:rect l="l" t="t" r="r" b="b"/>
              <a:pathLst>
                <a:path w="1845" h="1827" extrusionOk="0">
                  <a:moveTo>
                    <a:pt x="922" y="1"/>
                  </a:moveTo>
                  <a:lnTo>
                    <a:pt x="738" y="19"/>
                  </a:lnTo>
                  <a:lnTo>
                    <a:pt x="572" y="56"/>
                  </a:lnTo>
                  <a:lnTo>
                    <a:pt x="406" y="148"/>
                  </a:lnTo>
                  <a:lnTo>
                    <a:pt x="277" y="259"/>
                  </a:lnTo>
                  <a:lnTo>
                    <a:pt x="166" y="388"/>
                  </a:lnTo>
                  <a:lnTo>
                    <a:pt x="74" y="535"/>
                  </a:lnTo>
                  <a:lnTo>
                    <a:pt x="19" y="701"/>
                  </a:lnTo>
                  <a:lnTo>
                    <a:pt x="0" y="886"/>
                  </a:lnTo>
                  <a:lnTo>
                    <a:pt x="19" y="1088"/>
                  </a:lnTo>
                  <a:lnTo>
                    <a:pt x="74" y="1254"/>
                  </a:lnTo>
                  <a:lnTo>
                    <a:pt x="148" y="1420"/>
                  </a:lnTo>
                  <a:lnTo>
                    <a:pt x="259" y="1549"/>
                  </a:lnTo>
                  <a:lnTo>
                    <a:pt x="406" y="1679"/>
                  </a:lnTo>
                  <a:lnTo>
                    <a:pt x="554" y="1752"/>
                  </a:lnTo>
                  <a:lnTo>
                    <a:pt x="738" y="1808"/>
                  </a:lnTo>
                  <a:lnTo>
                    <a:pt x="922" y="1826"/>
                  </a:lnTo>
                  <a:lnTo>
                    <a:pt x="1107" y="1808"/>
                  </a:lnTo>
                  <a:lnTo>
                    <a:pt x="1273" y="1752"/>
                  </a:lnTo>
                  <a:lnTo>
                    <a:pt x="1439" y="1679"/>
                  </a:lnTo>
                  <a:lnTo>
                    <a:pt x="1568" y="1568"/>
                  </a:lnTo>
                  <a:lnTo>
                    <a:pt x="1678" y="1439"/>
                  </a:lnTo>
                  <a:lnTo>
                    <a:pt x="1770" y="1291"/>
                  </a:lnTo>
                  <a:lnTo>
                    <a:pt x="1826" y="1125"/>
                  </a:lnTo>
                  <a:lnTo>
                    <a:pt x="1844" y="941"/>
                  </a:lnTo>
                  <a:lnTo>
                    <a:pt x="1826" y="738"/>
                  </a:lnTo>
                  <a:lnTo>
                    <a:pt x="1770" y="572"/>
                  </a:lnTo>
                  <a:lnTo>
                    <a:pt x="1697" y="406"/>
                  </a:lnTo>
                  <a:lnTo>
                    <a:pt x="1586" y="259"/>
                  </a:lnTo>
                  <a:lnTo>
                    <a:pt x="1439" y="148"/>
                  </a:lnTo>
                  <a:lnTo>
                    <a:pt x="1291" y="74"/>
                  </a:lnTo>
                  <a:lnTo>
                    <a:pt x="1107" y="19"/>
                  </a:lnTo>
                  <a:lnTo>
                    <a:pt x="9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7" name="Google Shape;1827;p8"/>
            <p:cNvSpPr/>
            <p:nvPr/>
          </p:nvSpPr>
          <p:spPr>
            <a:xfrm>
              <a:off x="5333200" y="1413550"/>
              <a:ext cx="45675" cy="46125"/>
            </a:xfrm>
            <a:custGeom>
              <a:avLst/>
              <a:gdLst/>
              <a:ahLst/>
              <a:cxnLst/>
              <a:rect l="l" t="t" r="r" b="b"/>
              <a:pathLst>
                <a:path w="1827" h="1845" extrusionOk="0">
                  <a:moveTo>
                    <a:pt x="941" y="0"/>
                  </a:moveTo>
                  <a:lnTo>
                    <a:pt x="757" y="19"/>
                  </a:lnTo>
                  <a:lnTo>
                    <a:pt x="591" y="74"/>
                  </a:lnTo>
                  <a:lnTo>
                    <a:pt x="425" y="148"/>
                  </a:lnTo>
                  <a:lnTo>
                    <a:pt x="296" y="259"/>
                  </a:lnTo>
                  <a:lnTo>
                    <a:pt x="185" y="388"/>
                  </a:lnTo>
                  <a:lnTo>
                    <a:pt x="93" y="535"/>
                  </a:lnTo>
                  <a:lnTo>
                    <a:pt x="38" y="701"/>
                  </a:lnTo>
                  <a:lnTo>
                    <a:pt x="1" y="885"/>
                  </a:lnTo>
                  <a:lnTo>
                    <a:pt x="19" y="1070"/>
                  </a:lnTo>
                  <a:lnTo>
                    <a:pt x="56" y="1236"/>
                  </a:lnTo>
                  <a:lnTo>
                    <a:pt x="130" y="1402"/>
                  </a:lnTo>
                  <a:lnTo>
                    <a:pt x="241" y="1531"/>
                  </a:lnTo>
                  <a:lnTo>
                    <a:pt x="370" y="1660"/>
                  </a:lnTo>
                  <a:lnTo>
                    <a:pt x="517" y="1752"/>
                  </a:lnTo>
                  <a:lnTo>
                    <a:pt x="683" y="1807"/>
                  </a:lnTo>
                  <a:lnTo>
                    <a:pt x="867" y="1844"/>
                  </a:lnTo>
                  <a:lnTo>
                    <a:pt x="1052" y="1826"/>
                  </a:lnTo>
                  <a:lnTo>
                    <a:pt x="1236" y="1789"/>
                  </a:lnTo>
                  <a:lnTo>
                    <a:pt x="1402" y="1697"/>
                  </a:lnTo>
                  <a:lnTo>
                    <a:pt x="1550" y="1586"/>
                  </a:lnTo>
                  <a:lnTo>
                    <a:pt x="1660" y="1457"/>
                  </a:lnTo>
                  <a:lnTo>
                    <a:pt x="1752" y="1291"/>
                  </a:lnTo>
                  <a:lnTo>
                    <a:pt x="1808" y="1125"/>
                  </a:lnTo>
                  <a:lnTo>
                    <a:pt x="1826" y="922"/>
                  </a:lnTo>
                  <a:lnTo>
                    <a:pt x="1808" y="738"/>
                  </a:lnTo>
                  <a:lnTo>
                    <a:pt x="1771" y="572"/>
                  </a:lnTo>
                  <a:lnTo>
                    <a:pt x="1679" y="424"/>
                  </a:lnTo>
                  <a:lnTo>
                    <a:pt x="1568" y="277"/>
                  </a:lnTo>
                  <a:lnTo>
                    <a:pt x="1439" y="166"/>
                  </a:lnTo>
                  <a:lnTo>
                    <a:pt x="1292" y="93"/>
                  </a:lnTo>
                  <a:lnTo>
                    <a:pt x="1126" y="37"/>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8" name="Google Shape;1828;p8"/>
            <p:cNvSpPr/>
            <p:nvPr/>
          </p:nvSpPr>
          <p:spPr>
            <a:xfrm>
              <a:off x="6337625" y="1753275"/>
              <a:ext cx="46125" cy="46125"/>
            </a:xfrm>
            <a:custGeom>
              <a:avLst/>
              <a:gdLst/>
              <a:ahLst/>
              <a:cxnLst/>
              <a:rect l="l" t="t" r="r" b="b"/>
              <a:pathLst>
                <a:path w="1845" h="1845" extrusionOk="0">
                  <a:moveTo>
                    <a:pt x="904" y="0"/>
                  </a:moveTo>
                  <a:lnTo>
                    <a:pt x="720" y="19"/>
                  </a:lnTo>
                  <a:lnTo>
                    <a:pt x="554" y="74"/>
                  </a:lnTo>
                  <a:lnTo>
                    <a:pt x="388" y="166"/>
                  </a:lnTo>
                  <a:lnTo>
                    <a:pt x="259" y="277"/>
                  </a:lnTo>
                  <a:lnTo>
                    <a:pt x="148" y="406"/>
                  </a:lnTo>
                  <a:lnTo>
                    <a:pt x="74" y="553"/>
                  </a:lnTo>
                  <a:lnTo>
                    <a:pt x="19" y="719"/>
                  </a:lnTo>
                  <a:lnTo>
                    <a:pt x="1" y="904"/>
                  </a:lnTo>
                  <a:lnTo>
                    <a:pt x="19" y="1107"/>
                  </a:lnTo>
                  <a:lnTo>
                    <a:pt x="74" y="1273"/>
                  </a:lnTo>
                  <a:lnTo>
                    <a:pt x="166" y="1439"/>
                  </a:lnTo>
                  <a:lnTo>
                    <a:pt x="277" y="1568"/>
                  </a:lnTo>
                  <a:lnTo>
                    <a:pt x="406" y="1697"/>
                  </a:lnTo>
                  <a:lnTo>
                    <a:pt x="572" y="1770"/>
                  </a:lnTo>
                  <a:lnTo>
                    <a:pt x="757" y="1826"/>
                  </a:lnTo>
                  <a:lnTo>
                    <a:pt x="941" y="1844"/>
                  </a:lnTo>
                  <a:lnTo>
                    <a:pt x="1125" y="1807"/>
                  </a:lnTo>
                  <a:lnTo>
                    <a:pt x="1291" y="1752"/>
                  </a:lnTo>
                  <a:lnTo>
                    <a:pt x="1457" y="1678"/>
                  </a:lnTo>
                  <a:lnTo>
                    <a:pt x="1586" y="1568"/>
                  </a:lnTo>
                  <a:lnTo>
                    <a:pt x="1697" y="1439"/>
                  </a:lnTo>
                  <a:lnTo>
                    <a:pt x="1771" y="1273"/>
                  </a:lnTo>
                  <a:lnTo>
                    <a:pt x="1826" y="1107"/>
                  </a:lnTo>
                  <a:lnTo>
                    <a:pt x="1844" y="922"/>
                  </a:lnTo>
                  <a:lnTo>
                    <a:pt x="1826" y="738"/>
                  </a:lnTo>
                  <a:lnTo>
                    <a:pt x="1771" y="553"/>
                  </a:lnTo>
                  <a:lnTo>
                    <a:pt x="1678" y="388"/>
                  </a:lnTo>
                  <a:lnTo>
                    <a:pt x="1568" y="258"/>
                  </a:lnTo>
                  <a:lnTo>
                    <a:pt x="1439" y="148"/>
                  </a:lnTo>
                  <a:lnTo>
                    <a:pt x="1273" y="56"/>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9" name="Google Shape;1829;p8"/>
            <p:cNvSpPr/>
            <p:nvPr/>
          </p:nvSpPr>
          <p:spPr>
            <a:xfrm>
              <a:off x="5188000" y="1305675"/>
              <a:ext cx="45200" cy="45200"/>
            </a:xfrm>
            <a:custGeom>
              <a:avLst/>
              <a:gdLst/>
              <a:ahLst/>
              <a:cxnLst/>
              <a:rect l="l" t="t" r="r" b="b"/>
              <a:pathLst>
                <a:path w="1808" h="1808" extrusionOk="0">
                  <a:moveTo>
                    <a:pt x="775" y="1"/>
                  </a:moveTo>
                  <a:lnTo>
                    <a:pt x="591" y="56"/>
                  </a:lnTo>
                  <a:lnTo>
                    <a:pt x="443" y="130"/>
                  </a:lnTo>
                  <a:lnTo>
                    <a:pt x="296" y="241"/>
                  </a:lnTo>
                  <a:lnTo>
                    <a:pt x="185" y="370"/>
                  </a:lnTo>
                  <a:lnTo>
                    <a:pt x="93" y="536"/>
                  </a:lnTo>
                  <a:lnTo>
                    <a:pt x="38" y="701"/>
                  </a:lnTo>
                  <a:lnTo>
                    <a:pt x="1" y="867"/>
                  </a:lnTo>
                  <a:lnTo>
                    <a:pt x="19" y="1052"/>
                  </a:lnTo>
                  <a:lnTo>
                    <a:pt x="75" y="1218"/>
                  </a:lnTo>
                  <a:lnTo>
                    <a:pt x="148" y="1384"/>
                  </a:lnTo>
                  <a:lnTo>
                    <a:pt x="259" y="1513"/>
                  </a:lnTo>
                  <a:lnTo>
                    <a:pt x="388" y="1623"/>
                  </a:lnTo>
                  <a:lnTo>
                    <a:pt x="554" y="1716"/>
                  </a:lnTo>
                  <a:lnTo>
                    <a:pt x="720" y="1771"/>
                  </a:lnTo>
                  <a:lnTo>
                    <a:pt x="886" y="1808"/>
                  </a:lnTo>
                  <a:lnTo>
                    <a:pt x="1052" y="1789"/>
                  </a:lnTo>
                  <a:lnTo>
                    <a:pt x="1218" y="1734"/>
                  </a:lnTo>
                  <a:lnTo>
                    <a:pt x="1365" y="1660"/>
                  </a:lnTo>
                  <a:lnTo>
                    <a:pt x="1513" y="1550"/>
                  </a:lnTo>
                  <a:lnTo>
                    <a:pt x="1623" y="1421"/>
                  </a:lnTo>
                  <a:lnTo>
                    <a:pt x="1716" y="1292"/>
                  </a:lnTo>
                  <a:lnTo>
                    <a:pt x="1771" y="1126"/>
                  </a:lnTo>
                  <a:lnTo>
                    <a:pt x="1808" y="960"/>
                  </a:lnTo>
                  <a:lnTo>
                    <a:pt x="1789" y="775"/>
                  </a:lnTo>
                  <a:lnTo>
                    <a:pt x="1752" y="609"/>
                  </a:lnTo>
                  <a:lnTo>
                    <a:pt x="1679" y="443"/>
                  </a:lnTo>
                  <a:lnTo>
                    <a:pt x="1568" y="314"/>
                  </a:lnTo>
                  <a:lnTo>
                    <a:pt x="1439" y="185"/>
                  </a:lnTo>
                  <a:lnTo>
                    <a:pt x="1291" y="93"/>
                  </a:lnTo>
                  <a:lnTo>
                    <a:pt x="1126" y="19"/>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0" name="Google Shape;1830;p8"/>
            <p:cNvSpPr/>
            <p:nvPr/>
          </p:nvSpPr>
          <p:spPr>
            <a:xfrm>
              <a:off x="5701975" y="1642650"/>
              <a:ext cx="44725" cy="44725"/>
            </a:xfrm>
            <a:custGeom>
              <a:avLst/>
              <a:gdLst/>
              <a:ahLst/>
              <a:cxnLst/>
              <a:rect l="l" t="t" r="r" b="b"/>
              <a:pathLst>
                <a:path w="1789" h="1789" extrusionOk="0">
                  <a:moveTo>
                    <a:pt x="904" y="0"/>
                  </a:moveTo>
                  <a:lnTo>
                    <a:pt x="738" y="19"/>
                  </a:lnTo>
                  <a:lnTo>
                    <a:pt x="572" y="55"/>
                  </a:lnTo>
                  <a:lnTo>
                    <a:pt x="424" y="148"/>
                  </a:lnTo>
                  <a:lnTo>
                    <a:pt x="277" y="258"/>
                  </a:lnTo>
                  <a:lnTo>
                    <a:pt x="166" y="387"/>
                  </a:lnTo>
                  <a:lnTo>
                    <a:pt x="74" y="535"/>
                  </a:lnTo>
                  <a:lnTo>
                    <a:pt x="19" y="682"/>
                  </a:lnTo>
                  <a:lnTo>
                    <a:pt x="0" y="848"/>
                  </a:lnTo>
                  <a:lnTo>
                    <a:pt x="19" y="1033"/>
                  </a:lnTo>
                  <a:lnTo>
                    <a:pt x="56" y="1199"/>
                  </a:lnTo>
                  <a:lnTo>
                    <a:pt x="148" y="1365"/>
                  </a:lnTo>
                  <a:lnTo>
                    <a:pt x="258" y="1494"/>
                  </a:lnTo>
                  <a:lnTo>
                    <a:pt x="388" y="1623"/>
                  </a:lnTo>
                  <a:lnTo>
                    <a:pt x="535" y="1696"/>
                  </a:lnTo>
                  <a:lnTo>
                    <a:pt x="701" y="1770"/>
                  </a:lnTo>
                  <a:lnTo>
                    <a:pt x="885" y="1789"/>
                  </a:lnTo>
                  <a:lnTo>
                    <a:pt x="1051" y="1770"/>
                  </a:lnTo>
                  <a:lnTo>
                    <a:pt x="1217" y="1715"/>
                  </a:lnTo>
                  <a:lnTo>
                    <a:pt x="1365" y="1641"/>
                  </a:lnTo>
                  <a:lnTo>
                    <a:pt x="1494" y="1531"/>
                  </a:lnTo>
                  <a:lnTo>
                    <a:pt x="1604" y="1401"/>
                  </a:lnTo>
                  <a:lnTo>
                    <a:pt x="1697" y="1254"/>
                  </a:lnTo>
                  <a:lnTo>
                    <a:pt x="1752" y="1088"/>
                  </a:lnTo>
                  <a:lnTo>
                    <a:pt x="1789" y="922"/>
                  </a:lnTo>
                  <a:lnTo>
                    <a:pt x="1770" y="756"/>
                  </a:lnTo>
                  <a:lnTo>
                    <a:pt x="1734" y="572"/>
                  </a:lnTo>
                  <a:lnTo>
                    <a:pt x="1641" y="424"/>
                  </a:lnTo>
                  <a:lnTo>
                    <a:pt x="1531" y="277"/>
                  </a:lnTo>
                  <a:lnTo>
                    <a:pt x="1402" y="166"/>
                  </a:lnTo>
                  <a:lnTo>
                    <a:pt x="1236" y="74"/>
                  </a:lnTo>
                  <a:lnTo>
                    <a:pt x="1070"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1" name="Google Shape;1831;p8"/>
            <p:cNvSpPr/>
            <p:nvPr/>
          </p:nvSpPr>
          <p:spPr>
            <a:xfrm>
              <a:off x="4794350" y="743325"/>
              <a:ext cx="44750" cy="45200"/>
            </a:xfrm>
            <a:custGeom>
              <a:avLst/>
              <a:gdLst/>
              <a:ahLst/>
              <a:cxnLst/>
              <a:rect l="l" t="t" r="r" b="b"/>
              <a:pathLst>
                <a:path w="1790" h="1808" extrusionOk="0">
                  <a:moveTo>
                    <a:pt x="923" y="0"/>
                  </a:moveTo>
                  <a:lnTo>
                    <a:pt x="738" y="19"/>
                  </a:lnTo>
                  <a:lnTo>
                    <a:pt x="572" y="74"/>
                  </a:lnTo>
                  <a:lnTo>
                    <a:pt x="406" y="148"/>
                  </a:lnTo>
                  <a:lnTo>
                    <a:pt x="277" y="258"/>
                  </a:lnTo>
                  <a:lnTo>
                    <a:pt x="167" y="406"/>
                  </a:lnTo>
                  <a:lnTo>
                    <a:pt x="74" y="553"/>
                  </a:lnTo>
                  <a:lnTo>
                    <a:pt x="19" y="719"/>
                  </a:lnTo>
                  <a:lnTo>
                    <a:pt x="1" y="904"/>
                  </a:lnTo>
                  <a:lnTo>
                    <a:pt x="19" y="1070"/>
                  </a:lnTo>
                  <a:lnTo>
                    <a:pt x="56" y="1236"/>
                  </a:lnTo>
                  <a:lnTo>
                    <a:pt x="148" y="1383"/>
                  </a:lnTo>
                  <a:lnTo>
                    <a:pt x="240" y="1512"/>
                  </a:lnTo>
                  <a:lnTo>
                    <a:pt x="369" y="1623"/>
                  </a:lnTo>
                  <a:lnTo>
                    <a:pt x="517" y="1715"/>
                  </a:lnTo>
                  <a:lnTo>
                    <a:pt x="683" y="1770"/>
                  </a:lnTo>
                  <a:lnTo>
                    <a:pt x="849" y="1807"/>
                  </a:lnTo>
                  <a:lnTo>
                    <a:pt x="1033" y="1789"/>
                  </a:lnTo>
                  <a:lnTo>
                    <a:pt x="1199" y="1752"/>
                  </a:lnTo>
                  <a:lnTo>
                    <a:pt x="1347" y="1678"/>
                  </a:lnTo>
                  <a:lnTo>
                    <a:pt x="1494" y="1568"/>
                  </a:lnTo>
                  <a:lnTo>
                    <a:pt x="1623" y="1438"/>
                  </a:lnTo>
                  <a:lnTo>
                    <a:pt x="1715" y="1291"/>
                  </a:lnTo>
                  <a:lnTo>
                    <a:pt x="1771" y="1125"/>
                  </a:lnTo>
                  <a:lnTo>
                    <a:pt x="1789" y="941"/>
                  </a:lnTo>
                  <a:lnTo>
                    <a:pt x="1789" y="756"/>
                  </a:lnTo>
                  <a:lnTo>
                    <a:pt x="1734" y="590"/>
                  </a:lnTo>
                  <a:lnTo>
                    <a:pt x="1660" y="443"/>
                  </a:lnTo>
                  <a:lnTo>
                    <a:pt x="1549" y="295"/>
                  </a:lnTo>
                  <a:lnTo>
                    <a:pt x="1420" y="185"/>
                  </a:lnTo>
                  <a:lnTo>
                    <a:pt x="1254" y="92"/>
                  </a:lnTo>
                  <a:lnTo>
                    <a:pt x="1089" y="37"/>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2" name="Google Shape;1832;p8"/>
            <p:cNvSpPr/>
            <p:nvPr/>
          </p:nvSpPr>
          <p:spPr>
            <a:xfrm>
              <a:off x="5623150" y="1629275"/>
              <a:ext cx="42425" cy="42900"/>
            </a:xfrm>
            <a:custGeom>
              <a:avLst/>
              <a:gdLst/>
              <a:ahLst/>
              <a:cxnLst/>
              <a:rect l="l" t="t" r="r" b="b"/>
              <a:pathLst>
                <a:path w="1697" h="1716" extrusionOk="0">
                  <a:moveTo>
                    <a:pt x="867" y="0"/>
                  </a:moveTo>
                  <a:lnTo>
                    <a:pt x="701" y="19"/>
                  </a:lnTo>
                  <a:lnTo>
                    <a:pt x="535" y="56"/>
                  </a:lnTo>
                  <a:lnTo>
                    <a:pt x="388" y="130"/>
                  </a:lnTo>
                  <a:lnTo>
                    <a:pt x="259" y="240"/>
                  </a:lnTo>
                  <a:lnTo>
                    <a:pt x="148" y="369"/>
                  </a:lnTo>
                  <a:lnTo>
                    <a:pt x="74" y="517"/>
                  </a:lnTo>
                  <a:lnTo>
                    <a:pt x="19" y="664"/>
                  </a:lnTo>
                  <a:lnTo>
                    <a:pt x="0" y="849"/>
                  </a:lnTo>
                  <a:lnTo>
                    <a:pt x="19" y="1015"/>
                  </a:lnTo>
                  <a:lnTo>
                    <a:pt x="56" y="1180"/>
                  </a:lnTo>
                  <a:lnTo>
                    <a:pt x="129" y="1328"/>
                  </a:lnTo>
                  <a:lnTo>
                    <a:pt x="240" y="1457"/>
                  </a:lnTo>
                  <a:lnTo>
                    <a:pt x="369" y="1568"/>
                  </a:lnTo>
                  <a:lnTo>
                    <a:pt x="517" y="1641"/>
                  </a:lnTo>
                  <a:lnTo>
                    <a:pt x="683" y="1697"/>
                  </a:lnTo>
                  <a:lnTo>
                    <a:pt x="849" y="1715"/>
                  </a:lnTo>
                  <a:lnTo>
                    <a:pt x="1033" y="1697"/>
                  </a:lnTo>
                  <a:lnTo>
                    <a:pt x="1199" y="1641"/>
                  </a:lnTo>
                  <a:lnTo>
                    <a:pt x="1328" y="1549"/>
                  </a:lnTo>
                  <a:lnTo>
                    <a:pt x="1457" y="1457"/>
                  </a:lnTo>
                  <a:lnTo>
                    <a:pt x="1568" y="1328"/>
                  </a:lnTo>
                  <a:lnTo>
                    <a:pt x="1641" y="1180"/>
                  </a:lnTo>
                  <a:lnTo>
                    <a:pt x="1697" y="1015"/>
                  </a:lnTo>
                  <a:lnTo>
                    <a:pt x="1697" y="830"/>
                  </a:lnTo>
                  <a:lnTo>
                    <a:pt x="1678" y="664"/>
                  </a:lnTo>
                  <a:lnTo>
                    <a:pt x="1641" y="517"/>
                  </a:lnTo>
                  <a:lnTo>
                    <a:pt x="1549" y="369"/>
                  </a:lnTo>
                  <a:lnTo>
                    <a:pt x="1457" y="259"/>
                  </a:lnTo>
                  <a:lnTo>
                    <a:pt x="1328" y="148"/>
                  </a:lnTo>
                  <a:lnTo>
                    <a:pt x="1199" y="74"/>
                  </a:lnTo>
                  <a:lnTo>
                    <a:pt x="1033"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3" name="Google Shape;1833;p8"/>
            <p:cNvSpPr/>
            <p:nvPr/>
          </p:nvSpPr>
          <p:spPr>
            <a:xfrm>
              <a:off x="5400500" y="1506650"/>
              <a:ext cx="42450" cy="42450"/>
            </a:xfrm>
            <a:custGeom>
              <a:avLst/>
              <a:gdLst/>
              <a:ahLst/>
              <a:cxnLst/>
              <a:rect l="l" t="t" r="r" b="b"/>
              <a:pathLst>
                <a:path w="1698" h="1698" extrusionOk="0">
                  <a:moveTo>
                    <a:pt x="886" y="1"/>
                  </a:moveTo>
                  <a:lnTo>
                    <a:pt x="720" y="19"/>
                  </a:lnTo>
                  <a:lnTo>
                    <a:pt x="554" y="56"/>
                  </a:lnTo>
                  <a:lnTo>
                    <a:pt x="406" y="130"/>
                  </a:lnTo>
                  <a:lnTo>
                    <a:pt x="277" y="222"/>
                  </a:lnTo>
                  <a:lnTo>
                    <a:pt x="167" y="351"/>
                  </a:lnTo>
                  <a:lnTo>
                    <a:pt x="75" y="499"/>
                  </a:lnTo>
                  <a:lnTo>
                    <a:pt x="38" y="665"/>
                  </a:lnTo>
                  <a:lnTo>
                    <a:pt x="1" y="831"/>
                  </a:lnTo>
                  <a:lnTo>
                    <a:pt x="19" y="1015"/>
                  </a:lnTo>
                  <a:lnTo>
                    <a:pt x="75" y="1162"/>
                  </a:lnTo>
                  <a:lnTo>
                    <a:pt x="130" y="1310"/>
                  </a:lnTo>
                  <a:lnTo>
                    <a:pt x="241" y="1439"/>
                  </a:lnTo>
                  <a:lnTo>
                    <a:pt x="351" y="1531"/>
                  </a:lnTo>
                  <a:lnTo>
                    <a:pt x="480" y="1623"/>
                  </a:lnTo>
                  <a:lnTo>
                    <a:pt x="646" y="1660"/>
                  </a:lnTo>
                  <a:lnTo>
                    <a:pt x="812" y="1697"/>
                  </a:lnTo>
                  <a:lnTo>
                    <a:pt x="978" y="1679"/>
                  </a:lnTo>
                  <a:lnTo>
                    <a:pt x="1144" y="1642"/>
                  </a:lnTo>
                  <a:lnTo>
                    <a:pt x="1291" y="1568"/>
                  </a:lnTo>
                  <a:lnTo>
                    <a:pt x="1439" y="1476"/>
                  </a:lnTo>
                  <a:lnTo>
                    <a:pt x="1531" y="1347"/>
                  </a:lnTo>
                  <a:lnTo>
                    <a:pt x="1623" y="1199"/>
                  </a:lnTo>
                  <a:lnTo>
                    <a:pt x="1679" y="1052"/>
                  </a:lnTo>
                  <a:lnTo>
                    <a:pt x="1697" y="867"/>
                  </a:lnTo>
                  <a:lnTo>
                    <a:pt x="1679" y="702"/>
                  </a:lnTo>
                  <a:lnTo>
                    <a:pt x="1642" y="536"/>
                  </a:lnTo>
                  <a:lnTo>
                    <a:pt x="1568" y="388"/>
                  </a:lnTo>
                  <a:lnTo>
                    <a:pt x="1476" y="277"/>
                  </a:lnTo>
                  <a:lnTo>
                    <a:pt x="1347" y="167"/>
                  </a:lnTo>
                  <a:lnTo>
                    <a:pt x="1218" y="93"/>
                  </a:lnTo>
                  <a:lnTo>
                    <a:pt x="1070" y="38"/>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4" name="Google Shape;1834;p8"/>
            <p:cNvSpPr/>
            <p:nvPr/>
          </p:nvSpPr>
          <p:spPr>
            <a:xfrm>
              <a:off x="4641775" y="238125"/>
              <a:ext cx="41975" cy="29525"/>
            </a:xfrm>
            <a:custGeom>
              <a:avLst/>
              <a:gdLst/>
              <a:ahLst/>
              <a:cxnLst/>
              <a:rect l="l" t="t" r="r" b="b"/>
              <a:pathLst>
                <a:path w="1679" h="1181" extrusionOk="0">
                  <a:moveTo>
                    <a:pt x="56" y="0"/>
                  </a:moveTo>
                  <a:lnTo>
                    <a:pt x="19" y="166"/>
                  </a:lnTo>
                  <a:lnTo>
                    <a:pt x="1" y="350"/>
                  </a:lnTo>
                  <a:lnTo>
                    <a:pt x="19" y="516"/>
                  </a:lnTo>
                  <a:lnTo>
                    <a:pt x="74" y="682"/>
                  </a:lnTo>
                  <a:lnTo>
                    <a:pt x="148" y="830"/>
                  </a:lnTo>
                  <a:lnTo>
                    <a:pt x="259" y="959"/>
                  </a:lnTo>
                  <a:lnTo>
                    <a:pt x="388" y="1051"/>
                  </a:lnTo>
                  <a:lnTo>
                    <a:pt x="535" y="1125"/>
                  </a:lnTo>
                  <a:lnTo>
                    <a:pt x="701" y="1162"/>
                  </a:lnTo>
                  <a:lnTo>
                    <a:pt x="867" y="1180"/>
                  </a:lnTo>
                  <a:lnTo>
                    <a:pt x="1033" y="1162"/>
                  </a:lnTo>
                  <a:lnTo>
                    <a:pt x="1199" y="1106"/>
                  </a:lnTo>
                  <a:lnTo>
                    <a:pt x="1328" y="1033"/>
                  </a:lnTo>
                  <a:lnTo>
                    <a:pt x="1457" y="922"/>
                  </a:lnTo>
                  <a:lnTo>
                    <a:pt x="1549" y="793"/>
                  </a:lnTo>
                  <a:lnTo>
                    <a:pt x="1623" y="664"/>
                  </a:lnTo>
                  <a:lnTo>
                    <a:pt x="1660" y="498"/>
                  </a:lnTo>
                  <a:lnTo>
                    <a:pt x="1679" y="332"/>
                  </a:lnTo>
                  <a:lnTo>
                    <a:pt x="1660" y="166"/>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5" name="Google Shape;1835;p8"/>
            <p:cNvSpPr/>
            <p:nvPr/>
          </p:nvSpPr>
          <p:spPr>
            <a:xfrm>
              <a:off x="4978275" y="1104700"/>
              <a:ext cx="41975" cy="41975"/>
            </a:xfrm>
            <a:custGeom>
              <a:avLst/>
              <a:gdLst/>
              <a:ahLst/>
              <a:cxnLst/>
              <a:rect l="l" t="t" r="r" b="b"/>
              <a:pathLst>
                <a:path w="1679" h="1679" extrusionOk="0">
                  <a:moveTo>
                    <a:pt x="683" y="1"/>
                  </a:moveTo>
                  <a:lnTo>
                    <a:pt x="535" y="56"/>
                  </a:lnTo>
                  <a:lnTo>
                    <a:pt x="388" y="111"/>
                  </a:lnTo>
                  <a:lnTo>
                    <a:pt x="259" y="222"/>
                  </a:lnTo>
                  <a:lnTo>
                    <a:pt x="166" y="333"/>
                  </a:lnTo>
                  <a:lnTo>
                    <a:pt x="74" y="462"/>
                  </a:lnTo>
                  <a:lnTo>
                    <a:pt x="37" y="628"/>
                  </a:lnTo>
                  <a:lnTo>
                    <a:pt x="0" y="794"/>
                  </a:lnTo>
                  <a:lnTo>
                    <a:pt x="19" y="960"/>
                  </a:lnTo>
                  <a:lnTo>
                    <a:pt x="56" y="1126"/>
                  </a:lnTo>
                  <a:lnTo>
                    <a:pt x="130" y="1291"/>
                  </a:lnTo>
                  <a:lnTo>
                    <a:pt x="222" y="1421"/>
                  </a:lnTo>
                  <a:lnTo>
                    <a:pt x="351" y="1513"/>
                  </a:lnTo>
                  <a:lnTo>
                    <a:pt x="498" y="1605"/>
                  </a:lnTo>
                  <a:lnTo>
                    <a:pt x="646" y="1660"/>
                  </a:lnTo>
                  <a:lnTo>
                    <a:pt x="830" y="1679"/>
                  </a:lnTo>
                  <a:lnTo>
                    <a:pt x="996" y="1660"/>
                  </a:lnTo>
                  <a:lnTo>
                    <a:pt x="1162" y="1623"/>
                  </a:lnTo>
                  <a:lnTo>
                    <a:pt x="1310" y="1550"/>
                  </a:lnTo>
                  <a:lnTo>
                    <a:pt x="1420" y="1457"/>
                  </a:lnTo>
                  <a:lnTo>
                    <a:pt x="1531" y="1328"/>
                  </a:lnTo>
                  <a:lnTo>
                    <a:pt x="1605" y="1199"/>
                  </a:lnTo>
                  <a:lnTo>
                    <a:pt x="1660" y="1052"/>
                  </a:lnTo>
                  <a:lnTo>
                    <a:pt x="1678" y="886"/>
                  </a:lnTo>
                  <a:lnTo>
                    <a:pt x="1678" y="701"/>
                  </a:lnTo>
                  <a:lnTo>
                    <a:pt x="1641" y="536"/>
                  </a:lnTo>
                  <a:lnTo>
                    <a:pt x="1568" y="388"/>
                  </a:lnTo>
                  <a:lnTo>
                    <a:pt x="1457" y="259"/>
                  </a:lnTo>
                  <a:lnTo>
                    <a:pt x="1346" y="148"/>
                  </a:lnTo>
                  <a:lnTo>
                    <a:pt x="1199" y="75"/>
                  </a:lnTo>
                  <a:lnTo>
                    <a:pt x="1033" y="19"/>
                  </a:lnTo>
                  <a:lnTo>
                    <a:pt x="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6" name="Google Shape;1836;p8"/>
            <p:cNvSpPr/>
            <p:nvPr/>
          </p:nvSpPr>
          <p:spPr>
            <a:xfrm>
              <a:off x="4912825" y="1012975"/>
              <a:ext cx="41975" cy="42425"/>
            </a:xfrm>
            <a:custGeom>
              <a:avLst/>
              <a:gdLst/>
              <a:ahLst/>
              <a:cxnLst/>
              <a:rect l="l" t="t" r="r" b="b"/>
              <a:pathLst>
                <a:path w="1679" h="1697" extrusionOk="0">
                  <a:moveTo>
                    <a:pt x="830" y="1"/>
                  </a:moveTo>
                  <a:lnTo>
                    <a:pt x="664" y="19"/>
                  </a:lnTo>
                  <a:lnTo>
                    <a:pt x="498" y="74"/>
                  </a:lnTo>
                  <a:lnTo>
                    <a:pt x="351" y="148"/>
                  </a:lnTo>
                  <a:lnTo>
                    <a:pt x="222" y="259"/>
                  </a:lnTo>
                  <a:lnTo>
                    <a:pt x="129" y="388"/>
                  </a:lnTo>
                  <a:lnTo>
                    <a:pt x="56" y="535"/>
                  </a:lnTo>
                  <a:lnTo>
                    <a:pt x="0" y="701"/>
                  </a:lnTo>
                  <a:lnTo>
                    <a:pt x="0" y="886"/>
                  </a:lnTo>
                  <a:lnTo>
                    <a:pt x="19" y="1052"/>
                  </a:lnTo>
                  <a:lnTo>
                    <a:pt x="74" y="1199"/>
                  </a:lnTo>
                  <a:lnTo>
                    <a:pt x="148" y="1347"/>
                  </a:lnTo>
                  <a:lnTo>
                    <a:pt x="240" y="1457"/>
                  </a:lnTo>
                  <a:lnTo>
                    <a:pt x="369" y="1549"/>
                  </a:lnTo>
                  <a:lnTo>
                    <a:pt x="517" y="1623"/>
                  </a:lnTo>
                  <a:lnTo>
                    <a:pt x="664" y="1678"/>
                  </a:lnTo>
                  <a:lnTo>
                    <a:pt x="830" y="1697"/>
                  </a:lnTo>
                  <a:lnTo>
                    <a:pt x="1014" y="1678"/>
                  </a:lnTo>
                  <a:lnTo>
                    <a:pt x="1180" y="1623"/>
                  </a:lnTo>
                  <a:lnTo>
                    <a:pt x="1328" y="1549"/>
                  </a:lnTo>
                  <a:lnTo>
                    <a:pt x="1438" y="1439"/>
                  </a:lnTo>
                  <a:lnTo>
                    <a:pt x="1549" y="1310"/>
                  </a:lnTo>
                  <a:lnTo>
                    <a:pt x="1623" y="1162"/>
                  </a:lnTo>
                  <a:lnTo>
                    <a:pt x="1660" y="996"/>
                  </a:lnTo>
                  <a:lnTo>
                    <a:pt x="1678" y="830"/>
                  </a:lnTo>
                  <a:lnTo>
                    <a:pt x="1660" y="646"/>
                  </a:lnTo>
                  <a:lnTo>
                    <a:pt x="1604" y="498"/>
                  </a:lnTo>
                  <a:lnTo>
                    <a:pt x="1531" y="369"/>
                  </a:lnTo>
                  <a:lnTo>
                    <a:pt x="1420" y="240"/>
                  </a:lnTo>
                  <a:lnTo>
                    <a:pt x="1309" y="148"/>
                  </a:lnTo>
                  <a:lnTo>
                    <a:pt x="1162" y="74"/>
                  </a:lnTo>
                  <a:lnTo>
                    <a:pt x="1014"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7" name="Google Shape;1837;p8"/>
            <p:cNvSpPr/>
            <p:nvPr/>
          </p:nvSpPr>
          <p:spPr>
            <a:xfrm>
              <a:off x="5255300" y="1401550"/>
              <a:ext cx="41525" cy="41525"/>
            </a:xfrm>
            <a:custGeom>
              <a:avLst/>
              <a:gdLst/>
              <a:ahLst/>
              <a:cxnLst/>
              <a:rect l="l" t="t" r="r" b="b"/>
              <a:pathLst>
                <a:path w="1661" h="1661" extrusionOk="0">
                  <a:moveTo>
                    <a:pt x="701" y="1"/>
                  </a:moveTo>
                  <a:lnTo>
                    <a:pt x="535" y="56"/>
                  </a:lnTo>
                  <a:lnTo>
                    <a:pt x="388" y="130"/>
                  </a:lnTo>
                  <a:lnTo>
                    <a:pt x="259" y="222"/>
                  </a:lnTo>
                  <a:lnTo>
                    <a:pt x="148" y="351"/>
                  </a:lnTo>
                  <a:lnTo>
                    <a:pt x="75" y="499"/>
                  </a:lnTo>
                  <a:lnTo>
                    <a:pt x="19" y="646"/>
                  </a:lnTo>
                  <a:lnTo>
                    <a:pt x="1" y="831"/>
                  </a:lnTo>
                  <a:lnTo>
                    <a:pt x="19" y="997"/>
                  </a:lnTo>
                  <a:lnTo>
                    <a:pt x="75" y="1163"/>
                  </a:lnTo>
                  <a:lnTo>
                    <a:pt x="148" y="1310"/>
                  </a:lnTo>
                  <a:lnTo>
                    <a:pt x="240" y="1421"/>
                  </a:lnTo>
                  <a:lnTo>
                    <a:pt x="351" y="1513"/>
                  </a:lnTo>
                  <a:lnTo>
                    <a:pt x="499" y="1605"/>
                  </a:lnTo>
                  <a:lnTo>
                    <a:pt x="646" y="1642"/>
                  </a:lnTo>
                  <a:lnTo>
                    <a:pt x="831" y="1660"/>
                  </a:lnTo>
                  <a:lnTo>
                    <a:pt x="996" y="1642"/>
                  </a:lnTo>
                  <a:lnTo>
                    <a:pt x="1162" y="1605"/>
                  </a:lnTo>
                  <a:lnTo>
                    <a:pt x="1291" y="1531"/>
                  </a:lnTo>
                  <a:lnTo>
                    <a:pt x="1421" y="1439"/>
                  </a:lnTo>
                  <a:lnTo>
                    <a:pt x="1513" y="1329"/>
                  </a:lnTo>
                  <a:lnTo>
                    <a:pt x="1605" y="1181"/>
                  </a:lnTo>
                  <a:lnTo>
                    <a:pt x="1642" y="1034"/>
                  </a:lnTo>
                  <a:lnTo>
                    <a:pt x="1660" y="868"/>
                  </a:lnTo>
                  <a:lnTo>
                    <a:pt x="1660" y="683"/>
                  </a:lnTo>
                  <a:lnTo>
                    <a:pt x="1623" y="536"/>
                  </a:lnTo>
                  <a:lnTo>
                    <a:pt x="1550" y="388"/>
                  </a:lnTo>
                  <a:lnTo>
                    <a:pt x="1457" y="259"/>
                  </a:lnTo>
                  <a:lnTo>
                    <a:pt x="1347" y="148"/>
                  </a:lnTo>
                  <a:lnTo>
                    <a:pt x="1199" y="75"/>
                  </a:lnTo>
                  <a:lnTo>
                    <a:pt x="1052" y="19"/>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8" name="Google Shape;1838;p8"/>
            <p:cNvSpPr/>
            <p:nvPr/>
          </p:nvSpPr>
          <p:spPr>
            <a:xfrm>
              <a:off x="4730275" y="653900"/>
              <a:ext cx="41525" cy="41500"/>
            </a:xfrm>
            <a:custGeom>
              <a:avLst/>
              <a:gdLst/>
              <a:ahLst/>
              <a:cxnLst/>
              <a:rect l="l" t="t" r="r" b="b"/>
              <a:pathLst>
                <a:path w="1661" h="1660" extrusionOk="0">
                  <a:moveTo>
                    <a:pt x="701" y="0"/>
                  </a:moveTo>
                  <a:lnTo>
                    <a:pt x="535" y="56"/>
                  </a:lnTo>
                  <a:lnTo>
                    <a:pt x="388" y="129"/>
                  </a:lnTo>
                  <a:lnTo>
                    <a:pt x="259" y="222"/>
                  </a:lnTo>
                  <a:lnTo>
                    <a:pt x="148" y="351"/>
                  </a:lnTo>
                  <a:lnTo>
                    <a:pt x="75" y="498"/>
                  </a:lnTo>
                  <a:lnTo>
                    <a:pt x="19" y="646"/>
                  </a:lnTo>
                  <a:lnTo>
                    <a:pt x="1" y="830"/>
                  </a:lnTo>
                  <a:lnTo>
                    <a:pt x="19" y="996"/>
                  </a:lnTo>
                  <a:lnTo>
                    <a:pt x="56" y="1162"/>
                  </a:lnTo>
                  <a:lnTo>
                    <a:pt x="130" y="1309"/>
                  </a:lnTo>
                  <a:lnTo>
                    <a:pt x="240" y="1420"/>
                  </a:lnTo>
                  <a:lnTo>
                    <a:pt x="351" y="1512"/>
                  </a:lnTo>
                  <a:lnTo>
                    <a:pt x="499" y="1604"/>
                  </a:lnTo>
                  <a:lnTo>
                    <a:pt x="646" y="1641"/>
                  </a:lnTo>
                  <a:lnTo>
                    <a:pt x="830" y="1660"/>
                  </a:lnTo>
                  <a:lnTo>
                    <a:pt x="996" y="1641"/>
                  </a:lnTo>
                  <a:lnTo>
                    <a:pt x="1144" y="1604"/>
                  </a:lnTo>
                  <a:lnTo>
                    <a:pt x="1291" y="1531"/>
                  </a:lnTo>
                  <a:lnTo>
                    <a:pt x="1420" y="1438"/>
                  </a:lnTo>
                  <a:lnTo>
                    <a:pt x="1513" y="1328"/>
                  </a:lnTo>
                  <a:lnTo>
                    <a:pt x="1586" y="1180"/>
                  </a:lnTo>
                  <a:lnTo>
                    <a:pt x="1642" y="1033"/>
                  </a:lnTo>
                  <a:lnTo>
                    <a:pt x="1660" y="848"/>
                  </a:lnTo>
                  <a:lnTo>
                    <a:pt x="1660" y="682"/>
                  </a:lnTo>
                  <a:lnTo>
                    <a:pt x="1605" y="517"/>
                  </a:lnTo>
                  <a:lnTo>
                    <a:pt x="1550" y="387"/>
                  </a:lnTo>
                  <a:lnTo>
                    <a:pt x="1457" y="258"/>
                  </a:lnTo>
                  <a:lnTo>
                    <a:pt x="1328" y="148"/>
                  </a:lnTo>
                  <a:lnTo>
                    <a:pt x="1199" y="74"/>
                  </a:lnTo>
                  <a:lnTo>
                    <a:pt x="1052"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9" name="Google Shape;1839;p8"/>
            <p:cNvSpPr/>
            <p:nvPr/>
          </p:nvSpPr>
          <p:spPr>
            <a:xfrm>
              <a:off x="4679125" y="479650"/>
              <a:ext cx="41500" cy="41525"/>
            </a:xfrm>
            <a:custGeom>
              <a:avLst/>
              <a:gdLst/>
              <a:ahLst/>
              <a:cxnLst/>
              <a:rect l="l" t="t" r="r" b="b"/>
              <a:pathLst>
                <a:path w="1660" h="1661" extrusionOk="0">
                  <a:moveTo>
                    <a:pt x="793" y="1"/>
                  </a:moveTo>
                  <a:lnTo>
                    <a:pt x="627" y="19"/>
                  </a:lnTo>
                  <a:lnTo>
                    <a:pt x="461" y="74"/>
                  </a:lnTo>
                  <a:lnTo>
                    <a:pt x="332" y="167"/>
                  </a:lnTo>
                  <a:lnTo>
                    <a:pt x="203" y="259"/>
                  </a:lnTo>
                  <a:lnTo>
                    <a:pt x="111" y="388"/>
                  </a:lnTo>
                  <a:lnTo>
                    <a:pt x="55" y="535"/>
                  </a:lnTo>
                  <a:lnTo>
                    <a:pt x="0" y="683"/>
                  </a:lnTo>
                  <a:lnTo>
                    <a:pt x="0" y="867"/>
                  </a:lnTo>
                  <a:lnTo>
                    <a:pt x="19" y="1033"/>
                  </a:lnTo>
                  <a:lnTo>
                    <a:pt x="55" y="1181"/>
                  </a:lnTo>
                  <a:lnTo>
                    <a:pt x="148" y="1328"/>
                  </a:lnTo>
                  <a:lnTo>
                    <a:pt x="240" y="1439"/>
                  </a:lnTo>
                  <a:lnTo>
                    <a:pt x="369" y="1531"/>
                  </a:lnTo>
                  <a:lnTo>
                    <a:pt x="498" y="1605"/>
                  </a:lnTo>
                  <a:lnTo>
                    <a:pt x="664" y="1660"/>
                  </a:lnTo>
                  <a:lnTo>
                    <a:pt x="996" y="1660"/>
                  </a:lnTo>
                  <a:lnTo>
                    <a:pt x="1162" y="1605"/>
                  </a:lnTo>
                  <a:lnTo>
                    <a:pt x="1309" y="1531"/>
                  </a:lnTo>
                  <a:lnTo>
                    <a:pt x="1420" y="1439"/>
                  </a:lnTo>
                  <a:lnTo>
                    <a:pt x="1512" y="1310"/>
                  </a:lnTo>
                  <a:lnTo>
                    <a:pt x="1586" y="1162"/>
                  </a:lnTo>
                  <a:lnTo>
                    <a:pt x="1641" y="1015"/>
                  </a:lnTo>
                  <a:lnTo>
                    <a:pt x="1660" y="849"/>
                  </a:lnTo>
                  <a:lnTo>
                    <a:pt x="1641" y="664"/>
                  </a:lnTo>
                  <a:lnTo>
                    <a:pt x="1586" y="498"/>
                  </a:lnTo>
                  <a:lnTo>
                    <a:pt x="1512" y="351"/>
                  </a:lnTo>
                  <a:lnTo>
                    <a:pt x="1420" y="240"/>
                  </a:lnTo>
                  <a:lnTo>
                    <a:pt x="1291" y="130"/>
                  </a:lnTo>
                  <a:lnTo>
                    <a:pt x="1143" y="56"/>
                  </a:lnTo>
                  <a:lnTo>
                    <a:pt x="977"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0" name="Google Shape;1840;p8"/>
            <p:cNvSpPr/>
            <p:nvPr/>
          </p:nvSpPr>
          <p:spPr>
            <a:xfrm>
              <a:off x="4847375" y="919400"/>
              <a:ext cx="41500" cy="41050"/>
            </a:xfrm>
            <a:custGeom>
              <a:avLst/>
              <a:gdLst/>
              <a:ahLst/>
              <a:cxnLst/>
              <a:rect l="l" t="t" r="r" b="b"/>
              <a:pathLst>
                <a:path w="1660" h="1642" extrusionOk="0">
                  <a:moveTo>
                    <a:pt x="811" y="1"/>
                  </a:moveTo>
                  <a:lnTo>
                    <a:pt x="627" y="19"/>
                  </a:lnTo>
                  <a:lnTo>
                    <a:pt x="479" y="74"/>
                  </a:lnTo>
                  <a:lnTo>
                    <a:pt x="350" y="148"/>
                  </a:lnTo>
                  <a:lnTo>
                    <a:pt x="221" y="259"/>
                  </a:lnTo>
                  <a:lnTo>
                    <a:pt x="129" y="369"/>
                  </a:lnTo>
                  <a:lnTo>
                    <a:pt x="55" y="517"/>
                  </a:lnTo>
                  <a:lnTo>
                    <a:pt x="18" y="683"/>
                  </a:lnTo>
                  <a:lnTo>
                    <a:pt x="0" y="849"/>
                  </a:lnTo>
                  <a:lnTo>
                    <a:pt x="37" y="1015"/>
                  </a:lnTo>
                  <a:lnTo>
                    <a:pt x="74" y="1181"/>
                  </a:lnTo>
                  <a:lnTo>
                    <a:pt x="148" y="1310"/>
                  </a:lnTo>
                  <a:lnTo>
                    <a:pt x="258" y="1439"/>
                  </a:lnTo>
                  <a:lnTo>
                    <a:pt x="387" y="1531"/>
                  </a:lnTo>
                  <a:lnTo>
                    <a:pt x="516" y="1605"/>
                  </a:lnTo>
                  <a:lnTo>
                    <a:pt x="682" y="1642"/>
                  </a:lnTo>
                  <a:lnTo>
                    <a:pt x="848" y="1642"/>
                  </a:lnTo>
                  <a:lnTo>
                    <a:pt x="1033" y="1623"/>
                  </a:lnTo>
                  <a:lnTo>
                    <a:pt x="1180" y="1586"/>
                  </a:lnTo>
                  <a:lnTo>
                    <a:pt x="1328" y="1494"/>
                  </a:lnTo>
                  <a:lnTo>
                    <a:pt x="1438" y="1402"/>
                  </a:lnTo>
                  <a:lnTo>
                    <a:pt x="1530" y="1273"/>
                  </a:lnTo>
                  <a:lnTo>
                    <a:pt x="1604" y="1125"/>
                  </a:lnTo>
                  <a:lnTo>
                    <a:pt x="1641" y="978"/>
                  </a:lnTo>
                  <a:lnTo>
                    <a:pt x="1659" y="793"/>
                  </a:lnTo>
                  <a:lnTo>
                    <a:pt x="1641" y="628"/>
                  </a:lnTo>
                  <a:lnTo>
                    <a:pt x="1586" y="480"/>
                  </a:lnTo>
                  <a:lnTo>
                    <a:pt x="1512" y="333"/>
                  </a:lnTo>
                  <a:lnTo>
                    <a:pt x="1401" y="222"/>
                  </a:lnTo>
                  <a:lnTo>
                    <a:pt x="1272" y="130"/>
                  </a:lnTo>
                  <a:lnTo>
                    <a:pt x="1143" y="56"/>
                  </a:lnTo>
                  <a:lnTo>
                    <a:pt x="977"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1" name="Google Shape;1841;p8"/>
            <p:cNvSpPr/>
            <p:nvPr/>
          </p:nvSpPr>
          <p:spPr>
            <a:xfrm>
              <a:off x="5044650" y="1199200"/>
              <a:ext cx="41050" cy="41050"/>
            </a:xfrm>
            <a:custGeom>
              <a:avLst/>
              <a:gdLst/>
              <a:ahLst/>
              <a:cxnLst/>
              <a:rect l="l" t="t" r="r" b="b"/>
              <a:pathLst>
                <a:path w="1642" h="1642" extrusionOk="0">
                  <a:moveTo>
                    <a:pt x="830" y="1"/>
                  </a:moveTo>
                  <a:lnTo>
                    <a:pt x="664" y="19"/>
                  </a:lnTo>
                  <a:lnTo>
                    <a:pt x="498" y="56"/>
                  </a:lnTo>
                  <a:lnTo>
                    <a:pt x="369" y="130"/>
                  </a:lnTo>
                  <a:lnTo>
                    <a:pt x="240" y="222"/>
                  </a:lnTo>
                  <a:lnTo>
                    <a:pt x="148" y="333"/>
                  </a:lnTo>
                  <a:lnTo>
                    <a:pt x="56" y="480"/>
                  </a:lnTo>
                  <a:lnTo>
                    <a:pt x="19" y="628"/>
                  </a:lnTo>
                  <a:lnTo>
                    <a:pt x="1" y="793"/>
                  </a:lnTo>
                  <a:lnTo>
                    <a:pt x="1" y="978"/>
                  </a:lnTo>
                  <a:lnTo>
                    <a:pt x="56" y="1125"/>
                  </a:lnTo>
                  <a:lnTo>
                    <a:pt x="111" y="1273"/>
                  </a:lnTo>
                  <a:lnTo>
                    <a:pt x="203" y="1402"/>
                  </a:lnTo>
                  <a:lnTo>
                    <a:pt x="332" y="1494"/>
                  </a:lnTo>
                  <a:lnTo>
                    <a:pt x="462" y="1568"/>
                  </a:lnTo>
                  <a:lnTo>
                    <a:pt x="627" y="1623"/>
                  </a:lnTo>
                  <a:lnTo>
                    <a:pt x="793" y="1642"/>
                  </a:lnTo>
                  <a:lnTo>
                    <a:pt x="959" y="1623"/>
                  </a:lnTo>
                  <a:lnTo>
                    <a:pt x="1125" y="1586"/>
                  </a:lnTo>
                  <a:lnTo>
                    <a:pt x="1273" y="1513"/>
                  </a:lnTo>
                  <a:lnTo>
                    <a:pt x="1383" y="1420"/>
                  </a:lnTo>
                  <a:lnTo>
                    <a:pt x="1494" y="1310"/>
                  </a:lnTo>
                  <a:lnTo>
                    <a:pt x="1568" y="1162"/>
                  </a:lnTo>
                  <a:lnTo>
                    <a:pt x="1623" y="1015"/>
                  </a:lnTo>
                  <a:lnTo>
                    <a:pt x="1642" y="849"/>
                  </a:lnTo>
                  <a:lnTo>
                    <a:pt x="1623" y="664"/>
                  </a:lnTo>
                  <a:lnTo>
                    <a:pt x="1586" y="517"/>
                  </a:lnTo>
                  <a:lnTo>
                    <a:pt x="1512" y="369"/>
                  </a:lnTo>
                  <a:lnTo>
                    <a:pt x="1420" y="240"/>
                  </a:lnTo>
                  <a:lnTo>
                    <a:pt x="1310" y="148"/>
                  </a:lnTo>
                  <a:lnTo>
                    <a:pt x="1162" y="74"/>
                  </a:lnTo>
                  <a:lnTo>
                    <a:pt x="1015"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2" name="Google Shape;1842;p8"/>
            <p:cNvSpPr/>
            <p:nvPr/>
          </p:nvSpPr>
          <p:spPr>
            <a:xfrm>
              <a:off x="6166600" y="1807675"/>
              <a:ext cx="40150" cy="40125"/>
            </a:xfrm>
            <a:custGeom>
              <a:avLst/>
              <a:gdLst/>
              <a:ahLst/>
              <a:cxnLst/>
              <a:rect l="l" t="t" r="r" b="b"/>
              <a:pathLst>
                <a:path w="1606" h="1605" extrusionOk="0">
                  <a:moveTo>
                    <a:pt x="683" y="0"/>
                  </a:moveTo>
                  <a:lnTo>
                    <a:pt x="536" y="37"/>
                  </a:lnTo>
                  <a:lnTo>
                    <a:pt x="388" y="111"/>
                  </a:lnTo>
                  <a:lnTo>
                    <a:pt x="259" y="203"/>
                  </a:lnTo>
                  <a:lnTo>
                    <a:pt x="149" y="313"/>
                  </a:lnTo>
                  <a:lnTo>
                    <a:pt x="75" y="443"/>
                  </a:lnTo>
                  <a:lnTo>
                    <a:pt x="19" y="608"/>
                  </a:lnTo>
                  <a:lnTo>
                    <a:pt x="1" y="774"/>
                  </a:lnTo>
                  <a:lnTo>
                    <a:pt x="1" y="922"/>
                  </a:lnTo>
                  <a:lnTo>
                    <a:pt x="38" y="1088"/>
                  </a:lnTo>
                  <a:lnTo>
                    <a:pt x="112" y="1217"/>
                  </a:lnTo>
                  <a:lnTo>
                    <a:pt x="204" y="1346"/>
                  </a:lnTo>
                  <a:lnTo>
                    <a:pt x="314" y="1438"/>
                  </a:lnTo>
                  <a:lnTo>
                    <a:pt x="444" y="1512"/>
                  </a:lnTo>
                  <a:lnTo>
                    <a:pt x="591" y="1567"/>
                  </a:lnTo>
                  <a:lnTo>
                    <a:pt x="739" y="1604"/>
                  </a:lnTo>
                  <a:lnTo>
                    <a:pt x="904" y="1586"/>
                  </a:lnTo>
                  <a:lnTo>
                    <a:pt x="1070" y="1549"/>
                  </a:lnTo>
                  <a:lnTo>
                    <a:pt x="1218" y="1494"/>
                  </a:lnTo>
                  <a:lnTo>
                    <a:pt x="1347" y="1401"/>
                  </a:lnTo>
                  <a:lnTo>
                    <a:pt x="1439" y="1272"/>
                  </a:lnTo>
                  <a:lnTo>
                    <a:pt x="1531" y="1143"/>
                  </a:lnTo>
                  <a:lnTo>
                    <a:pt x="1587" y="996"/>
                  </a:lnTo>
                  <a:lnTo>
                    <a:pt x="1605" y="830"/>
                  </a:lnTo>
                  <a:lnTo>
                    <a:pt x="1587" y="664"/>
                  </a:lnTo>
                  <a:lnTo>
                    <a:pt x="1550" y="516"/>
                  </a:lnTo>
                  <a:lnTo>
                    <a:pt x="1494" y="369"/>
                  </a:lnTo>
                  <a:lnTo>
                    <a:pt x="1402" y="258"/>
                  </a:lnTo>
                  <a:lnTo>
                    <a:pt x="1292" y="148"/>
                  </a:lnTo>
                  <a:lnTo>
                    <a:pt x="1163" y="74"/>
                  </a:lnTo>
                  <a:lnTo>
                    <a:pt x="1015" y="18"/>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3" name="Google Shape;1843;p8"/>
            <p:cNvSpPr/>
            <p:nvPr/>
          </p:nvSpPr>
          <p:spPr>
            <a:xfrm>
              <a:off x="6009425" y="1778625"/>
              <a:ext cx="40600" cy="40575"/>
            </a:xfrm>
            <a:custGeom>
              <a:avLst/>
              <a:gdLst/>
              <a:ahLst/>
              <a:cxnLst/>
              <a:rect l="l" t="t" r="r" b="b"/>
              <a:pathLst>
                <a:path w="1624" h="1623" extrusionOk="0">
                  <a:moveTo>
                    <a:pt x="849" y="0"/>
                  </a:moveTo>
                  <a:lnTo>
                    <a:pt x="664" y="19"/>
                  </a:lnTo>
                  <a:lnTo>
                    <a:pt x="517" y="56"/>
                  </a:lnTo>
                  <a:lnTo>
                    <a:pt x="369" y="129"/>
                  </a:lnTo>
                  <a:lnTo>
                    <a:pt x="240" y="222"/>
                  </a:lnTo>
                  <a:lnTo>
                    <a:pt x="148" y="351"/>
                  </a:lnTo>
                  <a:lnTo>
                    <a:pt x="74" y="480"/>
                  </a:lnTo>
                  <a:lnTo>
                    <a:pt x="19" y="646"/>
                  </a:lnTo>
                  <a:lnTo>
                    <a:pt x="1" y="812"/>
                  </a:lnTo>
                  <a:lnTo>
                    <a:pt x="19" y="978"/>
                  </a:lnTo>
                  <a:lnTo>
                    <a:pt x="56" y="1125"/>
                  </a:lnTo>
                  <a:lnTo>
                    <a:pt x="130" y="1254"/>
                  </a:lnTo>
                  <a:lnTo>
                    <a:pt x="222" y="1383"/>
                  </a:lnTo>
                  <a:lnTo>
                    <a:pt x="332" y="1475"/>
                  </a:lnTo>
                  <a:lnTo>
                    <a:pt x="462" y="1549"/>
                  </a:lnTo>
                  <a:lnTo>
                    <a:pt x="609" y="1605"/>
                  </a:lnTo>
                  <a:lnTo>
                    <a:pt x="775" y="1623"/>
                  </a:lnTo>
                  <a:lnTo>
                    <a:pt x="941" y="1623"/>
                  </a:lnTo>
                  <a:lnTo>
                    <a:pt x="1107" y="1568"/>
                  </a:lnTo>
                  <a:lnTo>
                    <a:pt x="1254" y="1512"/>
                  </a:lnTo>
                  <a:lnTo>
                    <a:pt x="1365" y="1402"/>
                  </a:lnTo>
                  <a:lnTo>
                    <a:pt x="1476" y="1291"/>
                  </a:lnTo>
                  <a:lnTo>
                    <a:pt x="1549" y="1144"/>
                  </a:lnTo>
                  <a:lnTo>
                    <a:pt x="1605" y="996"/>
                  </a:lnTo>
                  <a:lnTo>
                    <a:pt x="1623" y="830"/>
                  </a:lnTo>
                  <a:lnTo>
                    <a:pt x="1605" y="664"/>
                  </a:lnTo>
                  <a:lnTo>
                    <a:pt x="1568" y="517"/>
                  </a:lnTo>
                  <a:lnTo>
                    <a:pt x="1494" y="369"/>
                  </a:lnTo>
                  <a:lnTo>
                    <a:pt x="1402" y="259"/>
                  </a:lnTo>
                  <a:lnTo>
                    <a:pt x="1291" y="148"/>
                  </a:lnTo>
                  <a:lnTo>
                    <a:pt x="1162" y="74"/>
                  </a:lnTo>
                  <a:lnTo>
                    <a:pt x="996" y="37"/>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4" name="Google Shape;1844;p8"/>
            <p:cNvSpPr/>
            <p:nvPr/>
          </p:nvSpPr>
          <p:spPr>
            <a:xfrm>
              <a:off x="6086400" y="1792925"/>
              <a:ext cx="40600" cy="40575"/>
            </a:xfrm>
            <a:custGeom>
              <a:avLst/>
              <a:gdLst/>
              <a:ahLst/>
              <a:cxnLst/>
              <a:rect l="l" t="t" r="r" b="b"/>
              <a:pathLst>
                <a:path w="1624" h="1623" extrusionOk="0">
                  <a:moveTo>
                    <a:pt x="794" y="0"/>
                  </a:moveTo>
                  <a:lnTo>
                    <a:pt x="646" y="18"/>
                  </a:lnTo>
                  <a:lnTo>
                    <a:pt x="480" y="74"/>
                  </a:lnTo>
                  <a:lnTo>
                    <a:pt x="351" y="148"/>
                  </a:lnTo>
                  <a:lnTo>
                    <a:pt x="240" y="240"/>
                  </a:lnTo>
                  <a:lnTo>
                    <a:pt x="148" y="350"/>
                  </a:lnTo>
                  <a:lnTo>
                    <a:pt x="75" y="479"/>
                  </a:lnTo>
                  <a:lnTo>
                    <a:pt x="19" y="627"/>
                  </a:lnTo>
                  <a:lnTo>
                    <a:pt x="1" y="793"/>
                  </a:lnTo>
                  <a:lnTo>
                    <a:pt x="19" y="959"/>
                  </a:lnTo>
                  <a:lnTo>
                    <a:pt x="56" y="1125"/>
                  </a:lnTo>
                  <a:lnTo>
                    <a:pt x="130" y="1272"/>
                  </a:lnTo>
                  <a:lnTo>
                    <a:pt x="222" y="1383"/>
                  </a:lnTo>
                  <a:lnTo>
                    <a:pt x="351" y="1494"/>
                  </a:lnTo>
                  <a:lnTo>
                    <a:pt x="499" y="1567"/>
                  </a:lnTo>
                  <a:lnTo>
                    <a:pt x="646" y="1604"/>
                  </a:lnTo>
                  <a:lnTo>
                    <a:pt x="812" y="1623"/>
                  </a:lnTo>
                  <a:lnTo>
                    <a:pt x="996" y="1604"/>
                  </a:lnTo>
                  <a:lnTo>
                    <a:pt x="1144" y="1549"/>
                  </a:lnTo>
                  <a:lnTo>
                    <a:pt x="1291" y="1475"/>
                  </a:lnTo>
                  <a:lnTo>
                    <a:pt x="1402" y="1383"/>
                  </a:lnTo>
                  <a:lnTo>
                    <a:pt x="1494" y="1254"/>
                  </a:lnTo>
                  <a:lnTo>
                    <a:pt x="1568" y="1106"/>
                  </a:lnTo>
                  <a:lnTo>
                    <a:pt x="1605" y="940"/>
                  </a:lnTo>
                  <a:lnTo>
                    <a:pt x="1623" y="774"/>
                  </a:lnTo>
                  <a:lnTo>
                    <a:pt x="1605" y="608"/>
                  </a:lnTo>
                  <a:lnTo>
                    <a:pt x="1550" y="461"/>
                  </a:lnTo>
                  <a:lnTo>
                    <a:pt x="1476" y="332"/>
                  </a:lnTo>
                  <a:lnTo>
                    <a:pt x="1365" y="221"/>
                  </a:lnTo>
                  <a:lnTo>
                    <a:pt x="1255" y="129"/>
                  </a:lnTo>
                  <a:lnTo>
                    <a:pt x="1125" y="55"/>
                  </a:lnTo>
                  <a:lnTo>
                    <a:pt x="960" y="18"/>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5" name="Google Shape;1845;p8"/>
            <p:cNvSpPr/>
            <p:nvPr/>
          </p:nvSpPr>
          <p:spPr>
            <a:xfrm>
              <a:off x="5544325" y="1616375"/>
              <a:ext cx="40125" cy="40125"/>
            </a:xfrm>
            <a:custGeom>
              <a:avLst/>
              <a:gdLst/>
              <a:ahLst/>
              <a:cxnLst/>
              <a:rect l="l" t="t" r="r" b="b"/>
              <a:pathLst>
                <a:path w="1605" h="1605" extrusionOk="0">
                  <a:moveTo>
                    <a:pt x="664" y="0"/>
                  </a:moveTo>
                  <a:lnTo>
                    <a:pt x="517" y="55"/>
                  </a:lnTo>
                  <a:lnTo>
                    <a:pt x="369" y="111"/>
                  </a:lnTo>
                  <a:lnTo>
                    <a:pt x="240" y="221"/>
                  </a:lnTo>
                  <a:lnTo>
                    <a:pt x="148" y="332"/>
                  </a:lnTo>
                  <a:lnTo>
                    <a:pt x="74" y="480"/>
                  </a:lnTo>
                  <a:lnTo>
                    <a:pt x="19" y="627"/>
                  </a:lnTo>
                  <a:lnTo>
                    <a:pt x="1" y="793"/>
                  </a:lnTo>
                  <a:lnTo>
                    <a:pt x="19" y="959"/>
                  </a:lnTo>
                  <a:lnTo>
                    <a:pt x="56" y="1106"/>
                  </a:lnTo>
                  <a:lnTo>
                    <a:pt x="130" y="1236"/>
                  </a:lnTo>
                  <a:lnTo>
                    <a:pt x="222" y="1365"/>
                  </a:lnTo>
                  <a:lnTo>
                    <a:pt x="332" y="1457"/>
                  </a:lnTo>
                  <a:lnTo>
                    <a:pt x="461" y="1531"/>
                  </a:lnTo>
                  <a:lnTo>
                    <a:pt x="609" y="1586"/>
                  </a:lnTo>
                  <a:lnTo>
                    <a:pt x="775" y="1604"/>
                  </a:lnTo>
                  <a:lnTo>
                    <a:pt x="941" y="1586"/>
                  </a:lnTo>
                  <a:lnTo>
                    <a:pt x="1107" y="1549"/>
                  </a:lnTo>
                  <a:lnTo>
                    <a:pt x="1236" y="1475"/>
                  </a:lnTo>
                  <a:lnTo>
                    <a:pt x="1365" y="1383"/>
                  </a:lnTo>
                  <a:lnTo>
                    <a:pt x="1457" y="1272"/>
                  </a:lnTo>
                  <a:lnTo>
                    <a:pt x="1549" y="1125"/>
                  </a:lnTo>
                  <a:lnTo>
                    <a:pt x="1586" y="977"/>
                  </a:lnTo>
                  <a:lnTo>
                    <a:pt x="1605" y="811"/>
                  </a:lnTo>
                  <a:lnTo>
                    <a:pt x="1605" y="646"/>
                  </a:lnTo>
                  <a:lnTo>
                    <a:pt x="1549" y="498"/>
                  </a:lnTo>
                  <a:lnTo>
                    <a:pt x="1476" y="369"/>
                  </a:lnTo>
                  <a:lnTo>
                    <a:pt x="1383" y="240"/>
                  </a:lnTo>
                  <a:lnTo>
                    <a:pt x="1273" y="148"/>
                  </a:lnTo>
                  <a:lnTo>
                    <a:pt x="1144" y="74"/>
                  </a:lnTo>
                  <a:lnTo>
                    <a:pt x="996" y="19"/>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6" name="Google Shape;1846;p8"/>
            <p:cNvSpPr/>
            <p:nvPr/>
          </p:nvSpPr>
          <p:spPr>
            <a:xfrm>
              <a:off x="6246825" y="1821950"/>
              <a:ext cx="39650" cy="39675"/>
            </a:xfrm>
            <a:custGeom>
              <a:avLst/>
              <a:gdLst/>
              <a:ahLst/>
              <a:cxnLst/>
              <a:rect l="l" t="t" r="r" b="b"/>
              <a:pathLst>
                <a:path w="1586" h="1587" extrusionOk="0">
                  <a:moveTo>
                    <a:pt x="775" y="1"/>
                  </a:moveTo>
                  <a:lnTo>
                    <a:pt x="609" y="19"/>
                  </a:lnTo>
                  <a:lnTo>
                    <a:pt x="461" y="74"/>
                  </a:lnTo>
                  <a:lnTo>
                    <a:pt x="332" y="148"/>
                  </a:lnTo>
                  <a:lnTo>
                    <a:pt x="221" y="259"/>
                  </a:lnTo>
                  <a:lnTo>
                    <a:pt x="111" y="369"/>
                  </a:lnTo>
                  <a:lnTo>
                    <a:pt x="56" y="517"/>
                  </a:lnTo>
                  <a:lnTo>
                    <a:pt x="0" y="664"/>
                  </a:lnTo>
                  <a:lnTo>
                    <a:pt x="0" y="812"/>
                  </a:lnTo>
                  <a:lnTo>
                    <a:pt x="19" y="978"/>
                  </a:lnTo>
                  <a:lnTo>
                    <a:pt x="56" y="1125"/>
                  </a:lnTo>
                  <a:lnTo>
                    <a:pt x="148" y="1254"/>
                  </a:lnTo>
                  <a:lnTo>
                    <a:pt x="240" y="1365"/>
                  </a:lnTo>
                  <a:lnTo>
                    <a:pt x="369" y="1457"/>
                  </a:lnTo>
                  <a:lnTo>
                    <a:pt x="498" y="1531"/>
                  </a:lnTo>
                  <a:lnTo>
                    <a:pt x="646" y="1586"/>
                  </a:lnTo>
                  <a:lnTo>
                    <a:pt x="812" y="1586"/>
                  </a:lnTo>
                  <a:lnTo>
                    <a:pt x="959" y="1568"/>
                  </a:lnTo>
                  <a:lnTo>
                    <a:pt x="1107" y="1513"/>
                  </a:lnTo>
                  <a:lnTo>
                    <a:pt x="1236" y="1439"/>
                  </a:lnTo>
                  <a:lnTo>
                    <a:pt x="1365" y="1347"/>
                  </a:lnTo>
                  <a:lnTo>
                    <a:pt x="1457" y="1218"/>
                  </a:lnTo>
                  <a:lnTo>
                    <a:pt x="1531" y="1088"/>
                  </a:lnTo>
                  <a:lnTo>
                    <a:pt x="1567" y="941"/>
                  </a:lnTo>
                  <a:lnTo>
                    <a:pt x="1586" y="775"/>
                  </a:lnTo>
                  <a:lnTo>
                    <a:pt x="1567" y="628"/>
                  </a:lnTo>
                  <a:lnTo>
                    <a:pt x="1512" y="480"/>
                  </a:lnTo>
                  <a:lnTo>
                    <a:pt x="1438" y="333"/>
                  </a:lnTo>
                  <a:lnTo>
                    <a:pt x="1328" y="222"/>
                  </a:lnTo>
                  <a:lnTo>
                    <a:pt x="1217" y="130"/>
                  </a:lnTo>
                  <a:lnTo>
                    <a:pt x="1070" y="56"/>
                  </a:lnTo>
                  <a:lnTo>
                    <a:pt x="922" y="19"/>
                  </a:lnTo>
                  <a:lnTo>
                    <a:pt x="7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7" name="Google Shape;1847;p8"/>
            <p:cNvSpPr/>
            <p:nvPr/>
          </p:nvSpPr>
          <p:spPr>
            <a:xfrm>
              <a:off x="5929675" y="1767550"/>
              <a:ext cx="40125" cy="40150"/>
            </a:xfrm>
            <a:custGeom>
              <a:avLst/>
              <a:gdLst/>
              <a:ahLst/>
              <a:cxnLst/>
              <a:rect l="l" t="t" r="r" b="b"/>
              <a:pathLst>
                <a:path w="1605" h="1606" extrusionOk="0">
                  <a:moveTo>
                    <a:pt x="812" y="1"/>
                  </a:moveTo>
                  <a:lnTo>
                    <a:pt x="665" y="19"/>
                  </a:lnTo>
                  <a:lnTo>
                    <a:pt x="517" y="56"/>
                  </a:lnTo>
                  <a:lnTo>
                    <a:pt x="370" y="130"/>
                  </a:lnTo>
                  <a:lnTo>
                    <a:pt x="259" y="222"/>
                  </a:lnTo>
                  <a:lnTo>
                    <a:pt x="148" y="333"/>
                  </a:lnTo>
                  <a:lnTo>
                    <a:pt x="75" y="462"/>
                  </a:lnTo>
                  <a:lnTo>
                    <a:pt x="19" y="609"/>
                  </a:lnTo>
                  <a:lnTo>
                    <a:pt x="1" y="775"/>
                  </a:lnTo>
                  <a:lnTo>
                    <a:pt x="19" y="941"/>
                  </a:lnTo>
                  <a:lnTo>
                    <a:pt x="56" y="1089"/>
                  </a:lnTo>
                  <a:lnTo>
                    <a:pt x="130" y="1236"/>
                  </a:lnTo>
                  <a:lnTo>
                    <a:pt x="222" y="1365"/>
                  </a:lnTo>
                  <a:lnTo>
                    <a:pt x="351" y="1458"/>
                  </a:lnTo>
                  <a:lnTo>
                    <a:pt x="499" y="1531"/>
                  </a:lnTo>
                  <a:lnTo>
                    <a:pt x="646" y="1587"/>
                  </a:lnTo>
                  <a:lnTo>
                    <a:pt x="812" y="1605"/>
                  </a:lnTo>
                  <a:lnTo>
                    <a:pt x="978" y="1587"/>
                  </a:lnTo>
                  <a:lnTo>
                    <a:pt x="1126" y="1531"/>
                  </a:lnTo>
                  <a:lnTo>
                    <a:pt x="1255" y="1458"/>
                  </a:lnTo>
                  <a:lnTo>
                    <a:pt x="1365" y="1365"/>
                  </a:lnTo>
                  <a:lnTo>
                    <a:pt x="1476" y="1255"/>
                  </a:lnTo>
                  <a:lnTo>
                    <a:pt x="1531" y="1107"/>
                  </a:lnTo>
                  <a:lnTo>
                    <a:pt x="1586" y="960"/>
                  </a:lnTo>
                  <a:lnTo>
                    <a:pt x="1605" y="812"/>
                  </a:lnTo>
                  <a:lnTo>
                    <a:pt x="1586" y="646"/>
                  </a:lnTo>
                  <a:lnTo>
                    <a:pt x="1550" y="499"/>
                  </a:lnTo>
                  <a:lnTo>
                    <a:pt x="1476" y="370"/>
                  </a:lnTo>
                  <a:lnTo>
                    <a:pt x="1365" y="241"/>
                  </a:lnTo>
                  <a:lnTo>
                    <a:pt x="1255" y="148"/>
                  </a:lnTo>
                  <a:lnTo>
                    <a:pt x="1126" y="75"/>
                  </a:lnTo>
                  <a:lnTo>
                    <a:pt x="978"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8" name="Google Shape;1848;p8"/>
            <p:cNvSpPr/>
            <p:nvPr/>
          </p:nvSpPr>
          <p:spPr>
            <a:xfrm>
              <a:off x="4628400" y="306325"/>
              <a:ext cx="40150" cy="40125"/>
            </a:xfrm>
            <a:custGeom>
              <a:avLst/>
              <a:gdLst/>
              <a:ahLst/>
              <a:cxnLst/>
              <a:rect l="l" t="t" r="r" b="b"/>
              <a:pathLst>
                <a:path w="1606" h="1605" extrusionOk="0">
                  <a:moveTo>
                    <a:pt x="794" y="1"/>
                  </a:moveTo>
                  <a:lnTo>
                    <a:pt x="646" y="19"/>
                  </a:lnTo>
                  <a:lnTo>
                    <a:pt x="499" y="75"/>
                  </a:lnTo>
                  <a:lnTo>
                    <a:pt x="351" y="148"/>
                  </a:lnTo>
                  <a:lnTo>
                    <a:pt x="241" y="241"/>
                  </a:lnTo>
                  <a:lnTo>
                    <a:pt x="148" y="351"/>
                  </a:lnTo>
                  <a:lnTo>
                    <a:pt x="75" y="480"/>
                  </a:lnTo>
                  <a:lnTo>
                    <a:pt x="19" y="628"/>
                  </a:lnTo>
                  <a:lnTo>
                    <a:pt x="1" y="794"/>
                  </a:lnTo>
                  <a:lnTo>
                    <a:pt x="19" y="960"/>
                  </a:lnTo>
                  <a:lnTo>
                    <a:pt x="56" y="1126"/>
                  </a:lnTo>
                  <a:lnTo>
                    <a:pt x="148" y="1255"/>
                  </a:lnTo>
                  <a:lnTo>
                    <a:pt x="241" y="1384"/>
                  </a:lnTo>
                  <a:lnTo>
                    <a:pt x="370" y="1476"/>
                  </a:lnTo>
                  <a:lnTo>
                    <a:pt x="499" y="1550"/>
                  </a:lnTo>
                  <a:lnTo>
                    <a:pt x="665" y="1587"/>
                  </a:lnTo>
                  <a:lnTo>
                    <a:pt x="831" y="1605"/>
                  </a:lnTo>
                  <a:lnTo>
                    <a:pt x="997" y="1587"/>
                  </a:lnTo>
                  <a:lnTo>
                    <a:pt x="1144" y="1531"/>
                  </a:lnTo>
                  <a:lnTo>
                    <a:pt x="1273" y="1457"/>
                  </a:lnTo>
                  <a:lnTo>
                    <a:pt x="1384" y="1347"/>
                  </a:lnTo>
                  <a:lnTo>
                    <a:pt x="1476" y="1236"/>
                  </a:lnTo>
                  <a:lnTo>
                    <a:pt x="1550" y="1107"/>
                  </a:lnTo>
                  <a:lnTo>
                    <a:pt x="1587" y="941"/>
                  </a:lnTo>
                  <a:lnTo>
                    <a:pt x="1605" y="794"/>
                  </a:lnTo>
                  <a:lnTo>
                    <a:pt x="1587" y="628"/>
                  </a:lnTo>
                  <a:lnTo>
                    <a:pt x="1531" y="480"/>
                  </a:lnTo>
                  <a:lnTo>
                    <a:pt x="1458" y="351"/>
                  </a:lnTo>
                  <a:lnTo>
                    <a:pt x="1365" y="241"/>
                  </a:lnTo>
                  <a:lnTo>
                    <a:pt x="1236" y="130"/>
                  </a:lnTo>
                  <a:lnTo>
                    <a:pt x="1107" y="75"/>
                  </a:lnTo>
                  <a:lnTo>
                    <a:pt x="960"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9" name="Google Shape;1849;p8"/>
            <p:cNvSpPr/>
            <p:nvPr/>
          </p:nvSpPr>
          <p:spPr>
            <a:xfrm>
              <a:off x="5110575" y="1293700"/>
              <a:ext cx="40125" cy="40125"/>
            </a:xfrm>
            <a:custGeom>
              <a:avLst/>
              <a:gdLst/>
              <a:ahLst/>
              <a:cxnLst/>
              <a:rect l="l" t="t" r="r" b="b"/>
              <a:pathLst>
                <a:path w="1605" h="1605" extrusionOk="0">
                  <a:moveTo>
                    <a:pt x="793" y="0"/>
                  </a:moveTo>
                  <a:lnTo>
                    <a:pt x="646" y="19"/>
                  </a:lnTo>
                  <a:lnTo>
                    <a:pt x="480" y="74"/>
                  </a:lnTo>
                  <a:lnTo>
                    <a:pt x="351" y="148"/>
                  </a:lnTo>
                  <a:lnTo>
                    <a:pt x="240" y="240"/>
                  </a:lnTo>
                  <a:lnTo>
                    <a:pt x="148" y="369"/>
                  </a:lnTo>
                  <a:lnTo>
                    <a:pt x="74" y="498"/>
                  </a:lnTo>
                  <a:lnTo>
                    <a:pt x="19" y="646"/>
                  </a:lnTo>
                  <a:lnTo>
                    <a:pt x="0" y="812"/>
                  </a:lnTo>
                  <a:lnTo>
                    <a:pt x="19" y="959"/>
                  </a:lnTo>
                  <a:lnTo>
                    <a:pt x="56" y="1107"/>
                  </a:lnTo>
                  <a:lnTo>
                    <a:pt x="129" y="1254"/>
                  </a:lnTo>
                  <a:lnTo>
                    <a:pt x="240" y="1365"/>
                  </a:lnTo>
                  <a:lnTo>
                    <a:pt x="351" y="1457"/>
                  </a:lnTo>
                  <a:lnTo>
                    <a:pt x="480" y="1531"/>
                  </a:lnTo>
                  <a:lnTo>
                    <a:pt x="627" y="1586"/>
                  </a:lnTo>
                  <a:lnTo>
                    <a:pt x="793" y="1605"/>
                  </a:lnTo>
                  <a:lnTo>
                    <a:pt x="959" y="1586"/>
                  </a:lnTo>
                  <a:lnTo>
                    <a:pt x="1107" y="1549"/>
                  </a:lnTo>
                  <a:lnTo>
                    <a:pt x="1254" y="1476"/>
                  </a:lnTo>
                  <a:lnTo>
                    <a:pt x="1365" y="1365"/>
                  </a:lnTo>
                  <a:lnTo>
                    <a:pt x="1475" y="1254"/>
                  </a:lnTo>
                  <a:lnTo>
                    <a:pt x="1549" y="1107"/>
                  </a:lnTo>
                  <a:lnTo>
                    <a:pt x="1586" y="959"/>
                  </a:lnTo>
                  <a:lnTo>
                    <a:pt x="1604" y="793"/>
                  </a:lnTo>
                  <a:lnTo>
                    <a:pt x="1586" y="627"/>
                  </a:lnTo>
                  <a:lnTo>
                    <a:pt x="1531" y="480"/>
                  </a:lnTo>
                  <a:lnTo>
                    <a:pt x="1457" y="351"/>
                  </a:lnTo>
                  <a:lnTo>
                    <a:pt x="1365" y="240"/>
                  </a:lnTo>
                  <a:lnTo>
                    <a:pt x="1236" y="130"/>
                  </a:lnTo>
                  <a:lnTo>
                    <a:pt x="1107" y="74"/>
                  </a:lnTo>
                  <a:lnTo>
                    <a:pt x="959" y="19"/>
                  </a:lnTo>
                  <a:lnTo>
                    <a:pt x="7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0" name="Google Shape;1850;p8"/>
            <p:cNvSpPr/>
            <p:nvPr/>
          </p:nvSpPr>
          <p:spPr>
            <a:xfrm>
              <a:off x="4782375" y="825825"/>
              <a:ext cx="40125" cy="40125"/>
            </a:xfrm>
            <a:custGeom>
              <a:avLst/>
              <a:gdLst/>
              <a:ahLst/>
              <a:cxnLst/>
              <a:rect l="l" t="t" r="r" b="b"/>
              <a:pathLst>
                <a:path w="1605" h="1605" extrusionOk="0">
                  <a:moveTo>
                    <a:pt x="812" y="1"/>
                  </a:moveTo>
                  <a:lnTo>
                    <a:pt x="646" y="19"/>
                  </a:lnTo>
                  <a:lnTo>
                    <a:pt x="498" y="56"/>
                  </a:lnTo>
                  <a:lnTo>
                    <a:pt x="369" y="130"/>
                  </a:lnTo>
                  <a:lnTo>
                    <a:pt x="240" y="222"/>
                  </a:lnTo>
                  <a:lnTo>
                    <a:pt x="148" y="351"/>
                  </a:lnTo>
                  <a:lnTo>
                    <a:pt x="74" y="480"/>
                  </a:lnTo>
                  <a:lnTo>
                    <a:pt x="19" y="628"/>
                  </a:lnTo>
                  <a:lnTo>
                    <a:pt x="0" y="775"/>
                  </a:lnTo>
                  <a:lnTo>
                    <a:pt x="19" y="941"/>
                  </a:lnTo>
                  <a:lnTo>
                    <a:pt x="74" y="1107"/>
                  </a:lnTo>
                  <a:lnTo>
                    <a:pt x="148" y="1254"/>
                  </a:lnTo>
                  <a:lnTo>
                    <a:pt x="240" y="1365"/>
                  </a:lnTo>
                  <a:lnTo>
                    <a:pt x="369" y="1476"/>
                  </a:lnTo>
                  <a:lnTo>
                    <a:pt x="498" y="1549"/>
                  </a:lnTo>
                  <a:lnTo>
                    <a:pt x="664" y="1586"/>
                  </a:lnTo>
                  <a:lnTo>
                    <a:pt x="830" y="1605"/>
                  </a:lnTo>
                  <a:lnTo>
                    <a:pt x="977" y="1586"/>
                  </a:lnTo>
                  <a:lnTo>
                    <a:pt x="1125" y="1531"/>
                  </a:lnTo>
                  <a:lnTo>
                    <a:pt x="1272" y="1457"/>
                  </a:lnTo>
                  <a:lnTo>
                    <a:pt x="1383" y="1365"/>
                  </a:lnTo>
                  <a:lnTo>
                    <a:pt x="1475" y="1236"/>
                  </a:lnTo>
                  <a:lnTo>
                    <a:pt x="1549" y="1107"/>
                  </a:lnTo>
                  <a:lnTo>
                    <a:pt x="1586" y="959"/>
                  </a:lnTo>
                  <a:lnTo>
                    <a:pt x="1604" y="794"/>
                  </a:lnTo>
                  <a:lnTo>
                    <a:pt x="1586" y="628"/>
                  </a:lnTo>
                  <a:lnTo>
                    <a:pt x="1549" y="480"/>
                  </a:lnTo>
                  <a:lnTo>
                    <a:pt x="1475" y="351"/>
                  </a:lnTo>
                  <a:lnTo>
                    <a:pt x="1365" y="240"/>
                  </a:lnTo>
                  <a:lnTo>
                    <a:pt x="1254" y="148"/>
                  </a:lnTo>
                  <a:lnTo>
                    <a:pt x="1125" y="74"/>
                  </a:lnTo>
                  <a:lnTo>
                    <a:pt x="977"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1" name="Google Shape;1851;p8"/>
            <p:cNvSpPr/>
            <p:nvPr/>
          </p:nvSpPr>
          <p:spPr>
            <a:xfrm>
              <a:off x="5849925" y="1753725"/>
              <a:ext cx="39675" cy="39225"/>
            </a:xfrm>
            <a:custGeom>
              <a:avLst/>
              <a:gdLst/>
              <a:ahLst/>
              <a:cxnLst/>
              <a:rect l="l" t="t" r="r" b="b"/>
              <a:pathLst>
                <a:path w="1587" h="1569" extrusionOk="0">
                  <a:moveTo>
                    <a:pt x="794" y="1"/>
                  </a:moveTo>
                  <a:lnTo>
                    <a:pt x="628" y="19"/>
                  </a:lnTo>
                  <a:lnTo>
                    <a:pt x="480" y="75"/>
                  </a:lnTo>
                  <a:lnTo>
                    <a:pt x="351" y="148"/>
                  </a:lnTo>
                  <a:lnTo>
                    <a:pt x="222" y="240"/>
                  </a:lnTo>
                  <a:lnTo>
                    <a:pt x="130" y="370"/>
                  </a:lnTo>
                  <a:lnTo>
                    <a:pt x="56" y="499"/>
                  </a:lnTo>
                  <a:lnTo>
                    <a:pt x="19" y="646"/>
                  </a:lnTo>
                  <a:lnTo>
                    <a:pt x="1" y="812"/>
                  </a:lnTo>
                  <a:lnTo>
                    <a:pt x="38" y="978"/>
                  </a:lnTo>
                  <a:lnTo>
                    <a:pt x="75" y="1125"/>
                  </a:lnTo>
                  <a:lnTo>
                    <a:pt x="148" y="1236"/>
                  </a:lnTo>
                  <a:lnTo>
                    <a:pt x="241" y="1347"/>
                  </a:lnTo>
                  <a:lnTo>
                    <a:pt x="351" y="1439"/>
                  </a:lnTo>
                  <a:lnTo>
                    <a:pt x="462" y="1494"/>
                  </a:lnTo>
                  <a:lnTo>
                    <a:pt x="609" y="1550"/>
                  </a:lnTo>
                  <a:lnTo>
                    <a:pt x="775" y="1568"/>
                  </a:lnTo>
                  <a:lnTo>
                    <a:pt x="941" y="1568"/>
                  </a:lnTo>
                  <a:lnTo>
                    <a:pt x="1089" y="1531"/>
                  </a:lnTo>
                  <a:lnTo>
                    <a:pt x="1218" y="1457"/>
                  </a:lnTo>
                  <a:lnTo>
                    <a:pt x="1347" y="1347"/>
                  </a:lnTo>
                  <a:lnTo>
                    <a:pt x="1439" y="1236"/>
                  </a:lnTo>
                  <a:lnTo>
                    <a:pt x="1513" y="1089"/>
                  </a:lnTo>
                  <a:lnTo>
                    <a:pt x="1568" y="941"/>
                  </a:lnTo>
                  <a:lnTo>
                    <a:pt x="1587" y="794"/>
                  </a:lnTo>
                  <a:lnTo>
                    <a:pt x="1568" y="628"/>
                  </a:lnTo>
                  <a:lnTo>
                    <a:pt x="1531" y="480"/>
                  </a:lnTo>
                  <a:lnTo>
                    <a:pt x="1439" y="351"/>
                  </a:lnTo>
                  <a:lnTo>
                    <a:pt x="1347" y="222"/>
                  </a:lnTo>
                  <a:lnTo>
                    <a:pt x="1236" y="130"/>
                  </a:lnTo>
                  <a:lnTo>
                    <a:pt x="1089" y="56"/>
                  </a:lnTo>
                  <a:lnTo>
                    <a:pt x="941"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2" name="Google Shape;1852;p8"/>
            <p:cNvSpPr/>
            <p:nvPr/>
          </p:nvSpPr>
          <p:spPr>
            <a:xfrm>
              <a:off x="5176950" y="1388650"/>
              <a:ext cx="38750" cy="38750"/>
            </a:xfrm>
            <a:custGeom>
              <a:avLst/>
              <a:gdLst/>
              <a:ahLst/>
              <a:cxnLst/>
              <a:rect l="l" t="t" r="r" b="b"/>
              <a:pathLst>
                <a:path w="1550" h="1550" extrusionOk="0">
                  <a:moveTo>
                    <a:pt x="793" y="1"/>
                  </a:moveTo>
                  <a:lnTo>
                    <a:pt x="646" y="19"/>
                  </a:lnTo>
                  <a:lnTo>
                    <a:pt x="498" y="74"/>
                  </a:lnTo>
                  <a:lnTo>
                    <a:pt x="369" y="130"/>
                  </a:lnTo>
                  <a:lnTo>
                    <a:pt x="240" y="222"/>
                  </a:lnTo>
                  <a:lnTo>
                    <a:pt x="148" y="351"/>
                  </a:lnTo>
                  <a:lnTo>
                    <a:pt x="74" y="480"/>
                  </a:lnTo>
                  <a:lnTo>
                    <a:pt x="19" y="609"/>
                  </a:lnTo>
                  <a:lnTo>
                    <a:pt x="0" y="757"/>
                  </a:lnTo>
                  <a:lnTo>
                    <a:pt x="19" y="904"/>
                  </a:lnTo>
                  <a:lnTo>
                    <a:pt x="56" y="1052"/>
                  </a:lnTo>
                  <a:lnTo>
                    <a:pt x="129" y="1181"/>
                  </a:lnTo>
                  <a:lnTo>
                    <a:pt x="222" y="1310"/>
                  </a:lnTo>
                  <a:lnTo>
                    <a:pt x="332" y="1402"/>
                  </a:lnTo>
                  <a:lnTo>
                    <a:pt x="461" y="1476"/>
                  </a:lnTo>
                  <a:lnTo>
                    <a:pt x="609" y="1531"/>
                  </a:lnTo>
                  <a:lnTo>
                    <a:pt x="756" y="1550"/>
                  </a:lnTo>
                  <a:lnTo>
                    <a:pt x="904" y="1531"/>
                  </a:lnTo>
                  <a:lnTo>
                    <a:pt x="1051" y="1494"/>
                  </a:lnTo>
                  <a:lnTo>
                    <a:pt x="1180" y="1420"/>
                  </a:lnTo>
                  <a:lnTo>
                    <a:pt x="1309" y="1328"/>
                  </a:lnTo>
                  <a:lnTo>
                    <a:pt x="1402" y="1218"/>
                  </a:lnTo>
                  <a:lnTo>
                    <a:pt x="1475" y="1089"/>
                  </a:lnTo>
                  <a:lnTo>
                    <a:pt x="1531" y="941"/>
                  </a:lnTo>
                  <a:lnTo>
                    <a:pt x="1549" y="794"/>
                  </a:lnTo>
                  <a:lnTo>
                    <a:pt x="1531" y="646"/>
                  </a:lnTo>
                  <a:lnTo>
                    <a:pt x="1494" y="499"/>
                  </a:lnTo>
                  <a:lnTo>
                    <a:pt x="1420" y="369"/>
                  </a:lnTo>
                  <a:lnTo>
                    <a:pt x="1328" y="259"/>
                  </a:lnTo>
                  <a:lnTo>
                    <a:pt x="1217" y="148"/>
                  </a:lnTo>
                  <a:lnTo>
                    <a:pt x="1088" y="74"/>
                  </a:lnTo>
                  <a:lnTo>
                    <a:pt x="941"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3" name="Google Shape;1853;p8"/>
            <p:cNvSpPr/>
            <p:nvPr/>
          </p:nvSpPr>
          <p:spPr>
            <a:xfrm>
              <a:off x="4666200" y="561250"/>
              <a:ext cx="38750" cy="38725"/>
            </a:xfrm>
            <a:custGeom>
              <a:avLst/>
              <a:gdLst/>
              <a:ahLst/>
              <a:cxnLst/>
              <a:rect l="l" t="t" r="r" b="b"/>
              <a:pathLst>
                <a:path w="1550" h="1549" extrusionOk="0">
                  <a:moveTo>
                    <a:pt x="757" y="0"/>
                  </a:moveTo>
                  <a:lnTo>
                    <a:pt x="609" y="19"/>
                  </a:lnTo>
                  <a:lnTo>
                    <a:pt x="462" y="55"/>
                  </a:lnTo>
                  <a:lnTo>
                    <a:pt x="333" y="129"/>
                  </a:lnTo>
                  <a:lnTo>
                    <a:pt x="222" y="221"/>
                  </a:lnTo>
                  <a:lnTo>
                    <a:pt x="130" y="350"/>
                  </a:lnTo>
                  <a:lnTo>
                    <a:pt x="56" y="480"/>
                  </a:lnTo>
                  <a:lnTo>
                    <a:pt x="19" y="609"/>
                  </a:lnTo>
                  <a:lnTo>
                    <a:pt x="1" y="756"/>
                  </a:lnTo>
                  <a:lnTo>
                    <a:pt x="19" y="922"/>
                  </a:lnTo>
                  <a:lnTo>
                    <a:pt x="56" y="1051"/>
                  </a:lnTo>
                  <a:lnTo>
                    <a:pt x="130" y="1180"/>
                  </a:lnTo>
                  <a:lnTo>
                    <a:pt x="222" y="1309"/>
                  </a:lnTo>
                  <a:lnTo>
                    <a:pt x="333" y="1401"/>
                  </a:lnTo>
                  <a:lnTo>
                    <a:pt x="462" y="1475"/>
                  </a:lnTo>
                  <a:lnTo>
                    <a:pt x="609" y="1531"/>
                  </a:lnTo>
                  <a:lnTo>
                    <a:pt x="757" y="1549"/>
                  </a:lnTo>
                  <a:lnTo>
                    <a:pt x="904" y="1531"/>
                  </a:lnTo>
                  <a:lnTo>
                    <a:pt x="1052" y="1475"/>
                  </a:lnTo>
                  <a:lnTo>
                    <a:pt x="1199" y="1401"/>
                  </a:lnTo>
                  <a:lnTo>
                    <a:pt x="1310" y="1309"/>
                  </a:lnTo>
                  <a:lnTo>
                    <a:pt x="1421" y="1180"/>
                  </a:lnTo>
                  <a:lnTo>
                    <a:pt x="1494" y="1051"/>
                  </a:lnTo>
                  <a:lnTo>
                    <a:pt x="1531" y="904"/>
                  </a:lnTo>
                  <a:lnTo>
                    <a:pt x="1550" y="738"/>
                  </a:lnTo>
                  <a:lnTo>
                    <a:pt x="1531" y="590"/>
                  </a:lnTo>
                  <a:lnTo>
                    <a:pt x="1476" y="461"/>
                  </a:lnTo>
                  <a:lnTo>
                    <a:pt x="1402" y="332"/>
                  </a:lnTo>
                  <a:lnTo>
                    <a:pt x="1292" y="221"/>
                  </a:lnTo>
                  <a:lnTo>
                    <a:pt x="1181" y="129"/>
                  </a:lnTo>
                  <a:lnTo>
                    <a:pt x="1052" y="55"/>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4" name="Google Shape;1854;p8"/>
            <p:cNvSpPr/>
            <p:nvPr/>
          </p:nvSpPr>
          <p:spPr>
            <a:xfrm>
              <a:off x="6327025" y="1836700"/>
              <a:ext cx="38750" cy="38750"/>
            </a:xfrm>
            <a:custGeom>
              <a:avLst/>
              <a:gdLst/>
              <a:ahLst/>
              <a:cxnLst/>
              <a:rect l="l" t="t" r="r" b="b"/>
              <a:pathLst>
                <a:path w="1550" h="1550" extrusionOk="0">
                  <a:moveTo>
                    <a:pt x="793" y="1"/>
                  </a:moveTo>
                  <a:lnTo>
                    <a:pt x="646" y="19"/>
                  </a:lnTo>
                  <a:lnTo>
                    <a:pt x="498" y="56"/>
                  </a:lnTo>
                  <a:lnTo>
                    <a:pt x="369" y="130"/>
                  </a:lnTo>
                  <a:lnTo>
                    <a:pt x="259" y="222"/>
                  </a:lnTo>
                  <a:lnTo>
                    <a:pt x="148" y="333"/>
                  </a:lnTo>
                  <a:lnTo>
                    <a:pt x="74" y="462"/>
                  </a:lnTo>
                  <a:lnTo>
                    <a:pt x="19" y="591"/>
                  </a:lnTo>
                  <a:lnTo>
                    <a:pt x="0" y="757"/>
                  </a:lnTo>
                  <a:lnTo>
                    <a:pt x="19" y="904"/>
                  </a:lnTo>
                  <a:lnTo>
                    <a:pt x="56" y="1052"/>
                  </a:lnTo>
                  <a:lnTo>
                    <a:pt x="130" y="1199"/>
                  </a:lnTo>
                  <a:lnTo>
                    <a:pt x="222" y="1310"/>
                  </a:lnTo>
                  <a:lnTo>
                    <a:pt x="351" y="1420"/>
                  </a:lnTo>
                  <a:lnTo>
                    <a:pt x="480" y="1494"/>
                  </a:lnTo>
                  <a:lnTo>
                    <a:pt x="627" y="1531"/>
                  </a:lnTo>
                  <a:lnTo>
                    <a:pt x="793" y="1549"/>
                  </a:lnTo>
                  <a:lnTo>
                    <a:pt x="941" y="1531"/>
                  </a:lnTo>
                  <a:lnTo>
                    <a:pt x="1088" y="1494"/>
                  </a:lnTo>
                  <a:lnTo>
                    <a:pt x="1217" y="1402"/>
                  </a:lnTo>
                  <a:lnTo>
                    <a:pt x="1328" y="1310"/>
                  </a:lnTo>
                  <a:lnTo>
                    <a:pt x="1420" y="1199"/>
                  </a:lnTo>
                  <a:lnTo>
                    <a:pt x="1494" y="1070"/>
                  </a:lnTo>
                  <a:lnTo>
                    <a:pt x="1531" y="923"/>
                  </a:lnTo>
                  <a:lnTo>
                    <a:pt x="1549" y="775"/>
                  </a:lnTo>
                  <a:lnTo>
                    <a:pt x="1531" y="628"/>
                  </a:lnTo>
                  <a:lnTo>
                    <a:pt x="1494" y="480"/>
                  </a:lnTo>
                  <a:lnTo>
                    <a:pt x="1420" y="351"/>
                  </a:lnTo>
                  <a:lnTo>
                    <a:pt x="1328" y="240"/>
                  </a:lnTo>
                  <a:lnTo>
                    <a:pt x="1217" y="148"/>
                  </a:lnTo>
                  <a:lnTo>
                    <a:pt x="1088" y="74"/>
                  </a:lnTo>
                  <a:lnTo>
                    <a:pt x="941"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5" name="Google Shape;1855;p8"/>
            <p:cNvSpPr/>
            <p:nvPr/>
          </p:nvSpPr>
          <p:spPr>
            <a:xfrm>
              <a:off x="5770650" y="1739900"/>
              <a:ext cx="38275" cy="38275"/>
            </a:xfrm>
            <a:custGeom>
              <a:avLst/>
              <a:gdLst/>
              <a:ahLst/>
              <a:cxnLst/>
              <a:rect l="l" t="t" r="r" b="b"/>
              <a:pathLst>
                <a:path w="1531" h="1531" extrusionOk="0">
                  <a:moveTo>
                    <a:pt x="757" y="1"/>
                  </a:moveTo>
                  <a:lnTo>
                    <a:pt x="609" y="19"/>
                  </a:lnTo>
                  <a:lnTo>
                    <a:pt x="462" y="74"/>
                  </a:lnTo>
                  <a:lnTo>
                    <a:pt x="333" y="148"/>
                  </a:lnTo>
                  <a:lnTo>
                    <a:pt x="222" y="240"/>
                  </a:lnTo>
                  <a:lnTo>
                    <a:pt x="130" y="351"/>
                  </a:lnTo>
                  <a:lnTo>
                    <a:pt x="56" y="480"/>
                  </a:lnTo>
                  <a:lnTo>
                    <a:pt x="19" y="628"/>
                  </a:lnTo>
                  <a:lnTo>
                    <a:pt x="1" y="775"/>
                  </a:lnTo>
                  <a:lnTo>
                    <a:pt x="19" y="941"/>
                  </a:lnTo>
                  <a:lnTo>
                    <a:pt x="74" y="1070"/>
                  </a:lnTo>
                  <a:lnTo>
                    <a:pt x="148" y="1199"/>
                  </a:lnTo>
                  <a:lnTo>
                    <a:pt x="240" y="1310"/>
                  </a:lnTo>
                  <a:lnTo>
                    <a:pt x="369" y="1402"/>
                  </a:lnTo>
                  <a:lnTo>
                    <a:pt x="498" y="1476"/>
                  </a:lnTo>
                  <a:lnTo>
                    <a:pt x="628" y="1531"/>
                  </a:lnTo>
                  <a:lnTo>
                    <a:pt x="793" y="1531"/>
                  </a:lnTo>
                  <a:lnTo>
                    <a:pt x="941" y="1513"/>
                  </a:lnTo>
                  <a:lnTo>
                    <a:pt x="1070" y="1476"/>
                  </a:lnTo>
                  <a:lnTo>
                    <a:pt x="1199" y="1383"/>
                  </a:lnTo>
                  <a:lnTo>
                    <a:pt x="1310" y="1291"/>
                  </a:lnTo>
                  <a:lnTo>
                    <a:pt x="1420" y="1181"/>
                  </a:lnTo>
                  <a:lnTo>
                    <a:pt x="1476" y="1052"/>
                  </a:lnTo>
                  <a:lnTo>
                    <a:pt x="1531" y="904"/>
                  </a:lnTo>
                  <a:lnTo>
                    <a:pt x="1531" y="757"/>
                  </a:lnTo>
                  <a:lnTo>
                    <a:pt x="1513" y="609"/>
                  </a:lnTo>
                  <a:lnTo>
                    <a:pt x="1476" y="462"/>
                  </a:lnTo>
                  <a:lnTo>
                    <a:pt x="1402" y="333"/>
                  </a:lnTo>
                  <a:lnTo>
                    <a:pt x="1291" y="222"/>
                  </a:lnTo>
                  <a:lnTo>
                    <a:pt x="1181" y="130"/>
                  </a:lnTo>
                  <a:lnTo>
                    <a:pt x="1052" y="56"/>
                  </a:lnTo>
                  <a:lnTo>
                    <a:pt x="904" y="19"/>
                  </a:ln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6" name="Google Shape;1856;p8"/>
            <p:cNvSpPr/>
            <p:nvPr/>
          </p:nvSpPr>
          <p:spPr>
            <a:xfrm>
              <a:off x="5322150" y="1494225"/>
              <a:ext cx="39200" cy="39200"/>
            </a:xfrm>
            <a:custGeom>
              <a:avLst/>
              <a:gdLst/>
              <a:ahLst/>
              <a:cxnLst/>
              <a:rect l="l" t="t" r="r" b="b"/>
              <a:pathLst>
                <a:path w="1568" h="1568" extrusionOk="0">
                  <a:moveTo>
                    <a:pt x="683" y="0"/>
                  </a:moveTo>
                  <a:lnTo>
                    <a:pt x="535" y="37"/>
                  </a:lnTo>
                  <a:lnTo>
                    <a:pt x="406" y="111"/>
                  </a:lnTo>
                  <a:lnTo>
                    <a:pt x="277" y="203"/>
                  </a:lnTo>
                  <a:lnTo>
                    <a:pt x="166" y="314"/>
                  </a:lnTo>
                  <a:lnTo>
                    <a:pt x="93" y="443"/>
                  </a:lnTo>
                  <a:lnTo>
                    <a:pt x="37" y="590"/>
                  </a:lnTo>
                  <a:lnTo>
                    <a:pt x="0" y="756"/>
                  </a:lnTo>
                  <a:lnTo>
                    <a:pt x="19" y="904"/>
                  </a:lnTo>
                  <a:lnTo>
                    <a:pt x="56" y="1033"/>
                  </a:lnTo>
                  <a:lnTo>
                    <a:pt x="129" y="1180"/>
                  </a:lnTo>
                  <a:lnTo>
                    <a:pt x="203" y="1291"/>
                  </a:lnTo>
                  <a:lnTo>
                    <a:pt x="314" y="1401"/>
                  </a:lnTo>
                  <a:lnTo>
                    <a:pt x="443" y="1475"/>
                  </a:lnTo>
                  <a:lnTo>
                    <a:pt x="590" y="1530"/>
                  </a:lnTo>
                  <a:lnTo>
                    <a:pt x="738" y="1567"/>
                  </a:lnTo>
                  <a:lnTo>
                    <a:pt x="885" y="1549"/>
                  </a:lnTo>
                  <a:lnTo>
                    <a:pt x="1033" y="1512"/>
                  </a:lnTo>
                  <a:lnTo>
                    <a:pt x="1180" y="1457"/>
                  </a:lnTo>
                  <a:lnTo>
                    <a:pt x="1309" y="1346"/>
                  </a:lnTo>
                  <a:lnTo>
                    <a:pt x="1402" y="1235"/>
                  </a:lnTo>
                  <a:lnTo>
                    <a:pt x="1494" y="1106"/>
                  </a:lnTo>
                  <a:lnTo>
                    <a:pt x="1549" y="959"/>
                  </a:lnTo>
                  <a:lnTo>
                    <a:pt x="1568" y="811"/>
                  </a:lnTo>
                  <a:lnTo>
                    <a:pt x="1568" y="664"/>
                  </a:lnTo>
                  <a:lnTo>
                    <a:pt x="1531" y="516"/>
                  </a:lnTo>
                  <a:lnTo>
                    <a:pt x="1457" y="387"/>
                  </a:lnTo>
                  <a:lnTo>
                    <a:pt x="1365" y="258"/>
                  </a:lnTo>
                  <a:lnTo>
                    <a:pt x="1254" y="166"/>
                  </a:lnTo>
                  <a:lnTo>
                    <a:pt x="1125" y="74"/>
                  </a:lnTo>
                  <a:lnTo>
                    <a:pt x="996" y="19"/>
                  </a:lnTo>
                  <a:lnTo>
                    <a:pt x="8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7" name="Google Shape;1857;p8"/>
            <p:cNvSpPr/>
            <p:nvPr/>
          </p:nvSpPr>
          <p:spPr>
            <a:xfrm>
              <a:off x="4615500" y="387925"/>
              <a:ext cx="36900" cy="36900"/>
            </a:xfrm>
            <a:custGeom>
              <a:avLst/>
              <a:gdLst/>
              <a:ahLst/>
              <a:cxnLst/>
              <a:rect l="l" t="t" r="r" b="b"/>
              <a:pathLst>
                <a:path w="1476" h="1476" extrusionOk="0">
                  <a:moveTo>
                    <a:pt x="738" y="0"/>
                  </a:moveTo>
                  <a:lnTo>
                    <a:pt x="572" y="19"/>
                  </a:lnTo>
                  <a:lnTo>
                    <a:pt x="443" y="56"/>
                  </a:lnTo>
                  <a:lnTo>
                    <a:pt x="314" y="129"/>
                  </a:lnTo>
                  <a:lnTo>
                    <a:pt x="222" y="203"/>
                  </a:lnTo>
                  <a:lnTo>
                    <a:pt x="130" y="295"/>
                  </a:lnTo>
                  <a:lnTo>
                    <a:pt x="74" y="424"/>
                  </a:lnTo>
                  <a:lnTo>
                    <a:pt x="38" y="554"/>
                  </a:lnTo>
                  <a:lnTo>
                    <a:pt x="1" y="720"/>
                  </a:lnTo>
                  <a:lnTo>
                    <a:pt x="19" y="867"/>
                  </a:lnTo>
                  <a:lnTo>
                    <a:pt x="56" y="1015"/>
                  </a:lnTo>
                  <a:lnTo>
                    <a:pt x="111" y="1144"/>
                  </a:lnTo>
                  <a:lnTo>
                    <a:pt x="222" y="1254"/>
                  </a:lnTo>
                  <a:lnTo>
                    <a:pt x="333" y="1346"/>
                  </a:lnTo>
                  <a:lnTo>
                    <a:pt x="462" y="1420"/>
                  </a:lnTo>
                  <a:lnTo>
                    <a:pt x="609" y="1457"/>
                  </a:lnTo>
                  <a:lnTo>
                    <a:pt x="775" y="1475"/>
                  </a:lnTo>
                  <a:lnTo>
                    <a:pt x="923" y="1457"/>
                  </a:lnTo>
                  <a:lnTo>
                    <a:pt x="1052" y="1420"/>
                  </a:lnTo>
                  <a:lnTo>
                    <a:pt x="1181" y="1346"/>
                  </a:lnTo>
                  <a:lnTo>
                    <a:pt x="1273" y="1273"/>
                  </a:lnTo>
                  <a:lnTo>
                    <a:pt x="1347" y="1180"/>
                  </a:lnTo>
                  <a:lnTo>
                    <a:pt x="1420" y="1051"/>
                  </a:lnTo>
                  <a:lnTo>
                    <a:pt x="1457" y="922"/>
                  </a:lnTo>
                  <a:lnTo>
                    <a:pt x="1476" y="756"/>
                  </a:lnTo>
                  <a:lnTo>
                    <a:pt x="1476" y="609"/>
                  </a:lnTo>
                  <a:lnTo>
                    <a:pt x="1439" y="461"/>
                  </a:lnTo>
                  <a:lnTo>
                    <a:pt x="1365" y="332"/>
                  </a:lnTo>
                  <a:lnTo>
                    <a:pt x="1273" y="222"/>
                  </a:lnTo>
                  <a:lnTo>
                    <a:pt x="1162" y="129"/>
                  </a:lnTo>
                  <a:lnTo>
                    <a:pt x="1033" y="56"/>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8" name="Google Shape;1858;p8"/>
            <p:cNvSpPr/>
            <p:nvPr/>
          </p:nvSpPr>
          <p:spPr>
            <a:xfrm>
              <a:off x="4717825" y="732725"/>
              <a:ext cx="37825" cy="37825"/>
            </a:xfrm>
            <a:custGeom>
              <a:avLst/>
              <a:gdLst/>
              <a:ahLst/>
              <a:cxnLst/>
              <a:rect l="l" t="t" r="r" b="b"/>
              <a:pathLst>
                <a:path w="1513" h="1513" extrusionOk="0">
                  <a:moveTo>
                    <a:pt x="738" y="0"/>
                  </a:moveTo>
                  <a:lnTo>
                    <a:pt x="591" y="19"/>
                  </a:lnTo>
                  <a:lnTo>
                    <a:pt x="443" y="74"/>
                  </a:lnTo>
                  <a:lnTo>
                    <a:pt x="314" y="148"/>
                  </a:lnTo>
                  <a:lnTo>
                    <a:pt x="204" y="258"/>
                  </a:lnTo>
                  <a:lnTo>
                    <a:pt x="112" y="369"/>
                  </a:lnTo>
                  <a:lnTo>
                    <a:pt x="38" y="498"/>
                  </a:lnTo>
                  <a:lnTo>
                    <a:pt x="19" y="646"/>
                  </a:lnTo>
                  <a:lnTo>
                    <a:pt x="1" y="793"/>
                  </a:lnTo>
                  <a:lnTo>
                    <a:pt x="38" y="959"/>
                  </a:lnTo>
                  <a:lnTo>
                    <a:pt x="93" y="1088"/>
                  </a:lnTo>
                  <a:lnTo>
                    <a:pt x="148" y="1217"/>
                  </a:lnTo>
                  <a:lnTo>
                    <a:pt x="241" y="1309"/>
                  </a:lnTo>
                  <a:lnTo>
                    <a:pt x="351" y="1383"/>
                  </a:lnTo>
                  <a:lnTo>
                    <a:pt x="462" y="1457"/>
                  </a:lnTo>
                  <a:lnTo>
                    <a:pt x="609" y="1494"/>
                  </a:lnTo>
                  <a:lnTo>
                    <a:pt x="757" y="1512"/>
                  </a:lnTo>
                  <a:lnTo>
                    <a:pt x="904" y="1494"/>
                  </a:lnTo>
                  <a:lnTo>
                    <a:pt x="1052" y="1457"/>
                  </a:lnTo>
                  <a:lnTo>
                    <a:pt x="1181" y="1383"/>
                  </a:lnTo>
                  <a:lnTo>
                    <a:pt x="1292" y="1291"/>
                  </a:lnTo>
                  <a:lnTo>
                    <a:pt x="1384" y="1180"/>
                  </a:lnTo>
                  <a:lnTo>
                    <a:pt x="1458" y="1033"/>
                  </a:lnTo>
                  <a:lnTo>
                    <a:pt x="1513" y="904"/>
                  </a:lnTo>
                  <a:lnTo>
                    <a:pt x="1513" y="738"/>
                  </a:lnTo>
                  <a:lnTo>
                    <a:pt x="1494" y="590"/>
                  </a:lnTo>
                  <a:lnTo>
                    <a:pt x="1458" y="461"/>
                  </a:lnTo>
                  <a:lnTo>
                    <a:pt x="1365" y="332"/>
                  </a:lnTo>
                  <a:lnTo>
                    <a:pt x="1273" y="221"/>
                  </a:lnTo>
                  <a:lnTo>
                    <a:pt x="1163" y="129"/>
                  </a:lnTo>
                  <a:lnTo>
                    <a:pt x="1033" y="55"/>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9" name="Google Shape;1859;p8"/>
            <p:cNvSpPr/>
            <p:nvPr/>
          </p:nvSpPr>
          <p:spPr>
            <a:xfrm>
              <a:off x="5468275" y="1603450"/>
              <a:ext cx="37825" cy="37375"/>
            </a:xfrm>
            <a:custGeom>
              <a:avLst/>
              <a:gdLst/>
              <a:ahLst/>
              <a:cxnLst/>
              <a:rect l="l" t="t" r="r" b="b"/>
              <a:pathLst>
                <a:path w="1513" h="1495" extrusionOk="0">
                  <a:moveTo>
                    <a:pt x="664" y="1"/>
                  </a:moveTo>
                  <a:lnTo>
                    <a:pt x="516" y="38"/>
                  </a:lnTo>
                  <a:lnTo>
                    <a:pt x="387" y="93"/>
                  </a:lnTo>
                  <a:lnTo>
                    <a:pt x="258" y="185"/>
                  </a:lnTo>
                  <a:lnTo>
                    <a:pt x="166" y="296"/>
                  </a:lnTo>
                  <a:lnTo>
                    <a:pt x="92" y="425"/>
                  </a:lnTo>
                  <a:lnTo>
                    <a:pt x="37" y="572"/>
                  </a:lnTo>
                  <a:lnTo>
                    <a:pt x="0" y="720"/>
                  </a:lnTo>
                  <a:lnTo>
                    <a:pt x="19" y="868"/>
                  </a:lnTo>
                  <a:lnTo>
                    <a:pt x="56" y="1015"/>
                  </a:lnTo>
                  <a:lnTo>
                    <a:pt x="129" y="1144"/>
                  </a:lnTo>
                  <a:lnTo>
                    <a:pt x="221" y="1255"/>
                  </a:lnTo>
                  <a:lnTo>
                    <a:pt x="332" y="1365"/>
                  </a:lnTo>
                  <a:lnTo>
                    <a:pt x="461" y="1439"/>
                  </a:lnTo>
                  <a:lnTo>
                    <a:pt x="590" y="1476"/>
                  </a:lnTo>
                  <a:lnTo>
                    <a:pt x="756" y="1494"/>
                  </a:lnTo>
                  <a:lnTo>
                    <a:pt x="904" y="1494"/>
                  </a:lnTo>
                  <a:lnTo>
                    <a:pt x="1051" y="1439"/>
                  </a:lnTo>
                  <a:lnTo>
                    <a:pt x="1180" y="1384"/>
                  </a:lnTo>
                  <a:lnTo>
                    <a:pt x="1291" y="1292"/>
                  </a:lnTo>
                  <a:lnTo>
                    <a:pt x="1383" y="1163"/>
                  </a:lnTo>
                  <a:lnTo>
                    <a:pt x="1457" y="1033"/>
                  </a:lnTo>
                  <a:lnTo>
                    <a:pt x="1512" y="904"/>
                  </a:lnTo>
                  <a:lnTo>
                    <a:pt x="1512" y="757"/>
                  </a:lnTo>
                  <a:lnTo>
                    <a:pt x="1494" y="591"/>
                  </a:lnTo>
                  <a:lnTo>
                    <a:pt x="1457" y="443"/>
                  </a:lnTo>
                  <a:lnTo>
                    <a:pt x="1402" y="333"/>
                  </a:lnTo>
                  <a:lnTo>
                    <a:pt x="1328" y="222"/>
                  </a:lnTo>
                  <a:lnTo>
                    <a:pt x="1217" y="130"/>
                  </a:lnTo>
                  <a:lnTo>
                    <a:pt x="1107" y="75"/>
                  </a:lnTo>
                  <a:lnTo>
                    <a:pt x="959"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0" name="Google Shape;1860;p8"/>
            <p:cNvSpPr/>
            <p:nvPr/>
          </p:nvSpPr>
          <p:spPr>
            <a:xfrm>
              <a:off x="4901750" y="1095950"/>
              <a:ext cx="35525" cy="35975"/>
            </a:xfrm>
            <a:custGeom>
              <a:avLst/>
              <a:gdLst/>
              <a:ahLst/>
              <a:cxnLst/>
              <a:rect l="l" t="t" r="r" b="b"/>
              <a:pathLst>
                <a:path w="1421" h="1439" extrusionOk="0">
                  <a:moveTo>
                    <a:pt x="701" y="0"/>
                  </a:moveTo>
                  <a:lnTo>
                    <a:pt x="535" y="37"/>
                  </a:lnTo>
                  <a:lnTo>
                    <a:pt x="406" y="74"/>
                  </a:lnTo>
                  <a:lnTo>
                    <a:pt x="277" y="148"/>
                  </a:lnTo>
                  <a:lnTo>
                    <a:pt x="185" y="222"/>
                  </a:lnTo>
                  <a:lnTo>
                    <a:pt x="111" y="314"/>
                  </a:lnTo>
                  <a:lnTo>
                    <a:pt x="38" y="443"/>
                  </a:lnTo>
                  <a:lnTo>
                    <a:pt x="19" y="572"/>
                  </a:lnTo>
                  <a:lnTo>
                    <a:pt x="1" y="738"/>
                  </a:lnTo>
                  <a:lnTo>
                    <a:pt x="19" y="904"/>
                  </a:lnTo>
                  <a:lnTo>
                    <a:pt x="56" y="1033"/>
                  </a:lnTo>
                  <a:lnTo>
                    <a:pt x="111" y="1162"/>
                  </a:lnTo>
                  <a:lnTo>
                    <a:pt x="204" y="1254"/>
                  </a:lnTo>
                  <a:lnTo>
                    <a:pt x="296" y="1328"/>
                  </a:lnTo>
                  <a:lnTo>
                    <a:pt x="425" y="1383"/>
                  </a:lnTo>
                  <a:lnTo>
                    <a:pt x="554" y="1420"/>
                  </a:lnTo>
                  <a:lnTo>
                    <a:pt x="720" y="1439"/>
                  </a:lnTo>
                  <a:lnTo>
                    <a:pt x="886" y="1420"/>
                  </a:lnTo>
                  <a:lnTo>
                    <a:pt x="1015" y="1383"/>
                  </a:lnTo>
                  <a:lnTo>
                    <a:pt x="1144" y="1328"/>
                  </a:lnTo>
                  <a:lnTo>
                    <a:pt x="1236" y="1236"/>
                  </a:lnTo>
                  <a:lnTo>
                    <a:pt x="1310" y="1144"/>
                  </a:lnTo>
                  <a:lnTo>
                    <a:pt x="1384" y="1015"/>
                  </a:lnTo>
                  <a:lnTo>
                    <a:pt x="1402" y="886"/>
                  </a:lnTo>
                  <a:lnTo>
                    <a:pt x="1420" y="720"/>
                  </a:lnTo>
                  <a:lnTo>
                    <a:pt x="1402" y="554"/>
                  </a:lnTo>
                  <a:lnTo>
                    <a:pt x="1365" y="425"/>
                  </a:lnTo>
                  <a:lnTo>
                    <a:pt x="1310" y="295"/>
                  </a:lnTo>
                  <a:lnTo>
                    <a:pt x="1218" y="203"/>
                  </a:lnTo>
                  <a:lnTo>
                    <a:pt x="1125" y="130"/>
                  </a:lnTo>
                  <a:lnTo>
                    <a:pt x="996" y="74"/>
                  </a:lnTo>
                  <a:lnTo>
                    <a:pt x="867" y="37"/>
                  </a:lnTo>
                  <a:lnTo>
                    <a:pt x="7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1" name="Google Shape;1861;p8"/>
            <p:cNvSpPr/>
            <p:nvPr/>
          </p:nvSpPr>
          <p:spPr>
            <a:xfrm>
              <a:off x="4967200" y="1187675"/>
              <a:ext cx="36000" cy="35525"/>
            </a:xfrm>
            <a:custGeom>
              <a:avLst/>
              <a:gdLst/>
              <a:ahLst/>
              <a:cxnLst/>
              <a:rect l="l" t="t" r="r" b="b"/>
              <a:pathLst>
                <a:path w="1440" h="1421" extrusionOk="0">
                  <a:moveTo>
                    <a:pt x="720" y="1"/>
                  </a:moveTo>
                  <a:lnTo>
                    <a:pt x="573" y="19"/>
                  </a:lnTo>
                  <a:lnTo>
                    <a:pt x="425" y="38"/>
                  </a:lnTo>
                  <a:lnTo>
                    <a:pt x="296" y="111"/>
                  </a:lnTo>
                  <a:lnTo>
                    <a:pt x="204" y="185"/>
                  </a:lnTo>
                  <a:lnTo>
                    <a:pt x="130" y="277"/>
                  </a:lnTo>
                  <a:lnTo>
                    <a:pt x="56" y="406"/>
                  </a:lnTo>
                  <a:lnTo>
                    <a:pt x="19" y="535"/>
                  </a:lnTo>
                  <a:lnTo>
                    <a:pt x="1" y="701"/>
                  </a:lnTo>
                  <a:lnTo>
                    <a:pt x="19" y="867"/>
                  </a:lnTo>
                  <a:lnTo>
                    <a:pt x="56" y="996"/>
                  </a:lnTo>
                  <a:lnTo>
                    <a:pt x="112" y="1125"/>
                  </a:lnTo>
                  <a:lnTo>
                    <a:pt x="185" y="1218"/>
                  </a:lnTo>
                  <a:lnTo>
                    <a:pt x="296" y="1310"/>
                  </a:lnTo>
                  <a:lnTo>
                    <a:pt x="407" y="1365"/>
                  </a:lnTo>
                  <a:lnTo>
                    <a:pt x="554" y="1402"/>
                  </a:lnTo>
                  <a:lnTo>
                    <a:pt x="702" y="1420"/>
                  </a:lnTo>
                  <a:lnTo>
                    <a:pt x="868" y="1402"/>
                  </a:lnTo>
                  <a:lnTo>
                    <a:pt x="1015" y="1384"/>
                  </a:lnTo>
                  <a:lnTo>
                    <a:pt x="1126" y="1310"/>
                  </a:lnTo>
                  <a:lnTo>
                    <a:pt x="1218" y="1236"/>
                  </a:lnTo>
                  <a:lnTo>
                    <a:pt x="1310" y="1144"/>
                  </a:lnTo>
                  <a:lnTo>
                    <a:pt x="1365" y="1015"/>
                  </a:lnTo>
                  <a:lnTo>
                    <a:pt x="1421" y="886"/>
                  </a:lnTo>
                  <a:lnTo>
                    <a:pt x="1439" y="720"/>
                  </a:lnTo>
                  <a:lnTo>
                    <a:pt x="1421" y="572"/>
                  </a:lnTo>
                  <a:lnTo>
                    <a:pt x="1384" y="425"/>
                  </a:lnTo>
                  <a:lnTo>
                    <a:pt x="1310" y="296"/>
                  </a:lnTo>
                  <a:lnTo>
                    <a:pt x="1236" y="203"/>
                  </a:lnTo>
                  <a:lnTo>
                    <a:pt x="1144" y="111"/>
                  </a:lnTo>
                  <a:lnTo>
                    <a:pt x="1033" y="56"/>
                  </a:lnTo>
                  <a:lnTo>
                    <a:pt x="886"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2" name="Google Shape;1862;p8"/>
            <p:cNvSpPr/>
            <p:nvPr/>
          </p:nvSpPr>
          <p:spPr>
            <a:xfrm>
              <a:off x="5692300" y="1727000"/>
              <a:ext cx="35975" cy="35525"/>
            </a:xfrm>
            <a:custGeom>
              <a:avLst/>
              <a:gdLst/>
              <a:ahLst/>
              <a:cxnLst/>
              <a:rect l="l" t="t" r="r" b="b"/>
              <a:pathLst>
                <a:path w="1439" h="1421" extrusionOk="0">
                  <a:moveTo>
                    <a:pt x="719" y="0"/>
                  </a:moveTo>
                  <a:lnTo>
                    <a:pt x="553" y="19"/>
                  </a:lnTo>
                  <a:lnTo>
                    <a:pt x="424" y="56"/>
                  </a:lnTo>
                  <a:lnTo>
                    <a:pt x="295" y="111"/>
                  </a:lnTo>
                  <a:lnTo>
                    <a:pt x="185" y="185"/>
                  </a:lnTo>
                  <a:lnTo>
                    <a:pt x="111" y="277"/>
                  </a:lnTo>
                  <a:lnTo>
                    <a:pt x="55" y="406"/>
                  </a:lnTo>
                  <a:lnTo>
                    <a:pt x="19" y="553"/>
                  </a:lnTo>
                  <a:lnTo>
                    <a:pt x="0" y="701"/>
                  </a:lnTo>
                  <a:lnTo>
                    <a:pt x="19" y="867"/>
                  </a:lnTo>
                  <a:lnTo>
                    <a:pt x="37" y="996"/>
                  </a:lnTo>
                  <a:lnTo>
                    <a:pt x="92" y="1125"/>
                  </a:lnTo>
                  <a:lnTo>
                    <a:pt x="185" y="1236"/>
                  </a:lnTo>
                  <a:lnTo>
                    <a:pt x="277" y="1309"/>
                  </a:lnTo>
                  <a:lnTo>
                    <a:pt x="406" y="1365"/>
                  </a:lnTo>
                  <a:lnTo>
                    <a:pt x="535" y="1402"/>
                  </a:lnTo>
                  <a:lnTo>
                    <a:pt x="701" y="1420"/>
                  </a:lnTo>
                  <a:lnTo>
                    <a:pt x="867" y="1420"/>
                  </a:lnTo>
                  <a:lnTo>
                    <a:pt x="996" y="1383"/>
                  </a:lnTo>
                  <a:lnTo>
                    <a:pt x="1125" y="1309"/>
                  </a:lnTo>
                  <a:lnTo>
                    <a:pt x="1217" y="1236"/>
                  </a:lnTo>
                  <a:lnTo>
                    <a:pt x="1291" y="1125"/>
                  </a:lnTo>
                  <a:lnTo>
                    <a:pt x="1365" y="1014"/>
                  </a:lnTo>
                  <a:lnTo>
                    <a:pt x="1401" y="867"/>
                  </a:lnTo>
                  <a:lnTo>
                    <a:pt x="1438" y="701"/>
                  </a:lnTo>
                  <a:lnTo>
                    <a:pt x="1401" y="553"/>
                  </a:lnTo>
                  <a:lnTo>
                    <a:pt x="1365" y="406"/>
                  </a:lnTo>
                  <a:lnTo>
                    <a:pt x="1309" y="295"/>
                  </a:lnTo>
                  <a:lnTo>
                    <a:pt x="1236" y="203"/>
                  </a:lnTo>
                  <a:lnTo>
                    <a:pt x="1125" y="111"/>
                  </a:lnTo>
                  <a:lnTo>
                    <a:pt x="1014" y="56"/>
                  </a:lnTo>
                  <a:lnTo>
                    <a:pt x="885" y="19"/>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3" name="Google Shape;1863;p8"/>
            <p:cNvSpPr/>
            <p:nvPr/>
          </p:nvSpPr>
          <p:spPr>
            <a:xfrm>
              <a:off x="5245175" y="1485450"/>
              <a:ext cx="34125" cy="33675"/>
            </a:xfrm>
            <a:custGeom>
              <a:avLst/>
              <a:gdLst/>
              <a:ahLst/>
              <a:cxnLst/>
              <a:rect l="l" t="t" r="r" b="b"/>
              <a:pathLst>
                <a:path w="1365" h="1347" extrusionOk="0">
                  <a:moveTo>
                    <a:pt x="516" y="1"/>
                  </a:moveTo>
                  <a:lnTo>
                    <a:pt x="387" y="38"/>
                  </a:lnTo>
                  <a:lnTo>
                    <a:pt x="258" y="93"/>
                  </a:lnTo>
                  <a:lnTo>
                    <a:pt x="166" y="185"/>
                  </a:lnTo>
                  <a:lnTo>
                    <a:pt x="92" y="277"/>
                  </a:lnTo>
                  <a:lnTo>
                    <a:pt x="37" y="388"/>
                  </a:lnTo>
                  <a:lnTo>
                    <a:pt x="0" y="517"/>
                  </a:lnTo>
                  <a:lnTo>
                    <a:pt x="0" y="683"/>
                  </a:lnTo>
                  <a:lnTo>
                    <a:pt x="0" y="830"/>
                  </a:lnTo>
                  <a:lnTo>
                    <a:pt x="37" y="960"/>
                  </a:lnTo>
                  <a:lnTo>
                    <a:pt x="92" y="1070"/>
                  </a:lnTo>
                  <a:lnTo>
                    <a:pt x="166" y="1181"/>
                  </a:lnTo>
                  <a:lnTo>
                    <a:pt x="277" y="1255"/>
                  </a:lnTo>
                  <a:lnTo>
                    <a:pt x="387" y="1310"/>
                  </a:lnTo>
                  <a:lnTo>
                    <a:pt x="516" y="1347"/>
                  </a:lnTo>
                  <a:lnTo>
                    <a:pt x="830" y="1347"/>
                  </a:lnTo>
                  <a:lnTo>
                    <a:pt x="959" y="1310"/>
                  </a:lnTo>
                  <a:lnTo>
                    <a:pt x="1070" y="1236"/>
                  </a:lnTo>
                  <a:lnTo>
                    <a:pt x="1162" y="1162"/>
                  </a:lnTo>
                  <a:lnTo>
                    <a:pt x="1236" y="1052"/>
                  </a:lnTo>
                  <a:lnTo>
                    <a:pt x="1291" y="941"/>
                  </a:lnTo>
                  <a:lnTo>
                    <a:pt x="1346" y="794"/>
                  </a:lnTo>
                  <a:lnTo>
                    <a:pt x="1365" y="646"/>
                  </a:lnTo>
                  <a:lnTo>
                    <a:pt x="1346" y="499"/>
                  </a:lnTo>
                  <a:lnTo>
                    <a:pt x="1291" y="370"/>
                  </a:lnTo>
                  <a:lnTo>
                    <a:pt x="1236" y="259"/>
                  </a:lnTo>
                  <a:lnTo>
                    <a:pt x="1162" y="167"/>
                  </a:lnTo>
                  <a:lnTo>
                    <a:pt x="1070"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4" name="Google Shape;1864;p8"/>
            <p:cNvSpPr/>
            <p:nvPr/>
          </p:nvSpPr>
          <p:spPr>
            <a:xfrm>
              <a:off x="4836300" y="1002375"/>
              <a:ext cx="35525" cy="35050"/>
            </a:xfrm>
            <a:custGeom>
              <a:avLst/>
              <a:gdLst/>
              <a:ahLst/>
              <a:cxnLst/>
              <a:rect l="l" t="t" r="r" b="b"/>
              <a:pathLst>
                <a:path w="1421" h="1402" extrusionOk="0">
                  <a:moveTo>
                    <a:pt x="683" y="1"/>
                  </a:moveTo>
                  <a:lnTo>
                    <a:pt x="535" y="19"/>
                  </a:lnTo>
                  <a:lnTo>
                    <a:pt x="406" y="56"/>
                  </a:lnTo>
                  <a:lnTo>
                    <a:pt x="277" y="111"/>
                  </a:lnTo>
                  <a:lnTo>
                    <a:pt x="185" y="185"/>
                  </a:lnTo>
                  <a:lnTo>
                    <a:pt x="111" y="277"/>
                  </a:lnTo>
                  <a:lnTo>
                    <a:pt x="56" y="406"/>
                  </a:lnTo>
                  <a:lnTo>
                    <a:pt x="19" y="535"/>
                  </a:lnTo>
                  <a:lnTo>
                    <a:pt x="1" y="683"/>
                  </a:lnTo>
                  <a:lnTo>
                    <a:pt x="19" y="849"/>
                  </a:lnTo>
                  <a:lnTo>
                    <a:pt x="37" y="978"/>
                  </a:lnTo>
                  <a:lnTo>
                    <a:pt x="93" y="1107"/>
                  </a:lnTo>
                  <a:lnTo>
                    <a:pt x="166" y="1199"/>
                  </a:lnTo>
                  <a:lnTo>
                    <a:pt x="277" y="1291"/>
                  </a:lnTo>
                  <a:lnTo>
                    <a:pt x="388" y="1347"/>
                  </a:lnTo>
                  <a:lnTo>
                    <a:pt x="535" y="1383"/>
                  </a:lnTo>
                  <a:lnTo>
                    <a:pt x="701" y="1402"/>
                  </a:lnTo>
                  <a:lnTo>
                    <a:pt x="849" y="1402"/>
                  </a:lnTo>
                  <a:lnTo>
                    <a:pt x="996" y="1365"/>
                  </a:lnTo>
                  <a:lnTo>
                    <a:pt x="1107" y="1291"/>
                  </a:lnTo>
                  <a:lnTo>
                    <a:pt x="1217" y="1217"/>
                  </a:lnTo>
                  <a:lnTo>
                    <a:pt x="1291" y="1107"/>
                  </a:lnTo>
                  <a:lnTo>
                    <a:pt x="1347" y="978"/>
                  </a:lnTo>
                  <a:lnTo>
                    <a:pt x="1402" y="830"/>
                  </a:lnTo>
                  <a:lnTo>
                    <a:pt x="1420" y="664"/>
                  </a:lnTo>
                  <a:lnTo>
                    <a:pt x="1383" y="517"/>
                  </a:lnTo>
                  <a:lnTo>
                    <a:pt x="1347" y="388"/>
                  </a:lnTo>
                  <a:lnTo>
                    <a:pt x="1273" y="277"/>
                  </a:lnTo>
                  <a:lnTo>
                    <a:pt x="1199" y="185"/>
                  </a:lnTo>
                  <a:lnTo>
                    <a:pt x="1107" y="93"/>
                  </a:lnTo>
                  <a:lnTo>
                    <a:pt x="978" y="37"/>
                  </a:lnTo>
                  <a:lnTo>
                    <a:pt x="849" y="19"/>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5" name="Google Shape;1865;p8"/>
            <p:cNvSpPr/>
            <p:nvPr/>
          </p:nvSpPr>
          <p:spPr>
            <a:xfrm>
              <a:off x="4657000" y="643300"/>
              <a:ext cx="34575" cy="34125"/>
            </a:xfrm>
            <a:custGeom>
              <a:avLst/>
              <a:gdLst/>
              <a:ahLst/>
              <a:cxnLst/>
              <a:rect l="l" t="t" r="r" b="b"/>
              <a:pathLst>
                <a:path w="1383" h="1365" extrusionOk="0">
                  <a:moveTo>
                    <a:pt x="664" y="0"/>
                  </a:moveTo>
                  <a:lnTo>
                    <a:pt x="498" y="19"/>
                  </a:lnTo>
                  <a:lnTo>
                    <a:pt x="369" y="55"/>
                  </a:lnTo>
                  <a:lnTo>
                    <a:pt x="258" y="129"/>
                  </a:lnTo>
                  <a:lnTo>
                    <a:pt x="166" y="203"/>
                  </a:lnTo>
                  <a:lnTo>
                    <a:pt x="92" y="314"/>
                  </a:lnTo>
                  <a:lnTo>
                    <a:pt x="37" y="424"/>
                  </a:lnTo>
                  <a:lnTo>
                    <a:pt x="19" y="553"/>
                  </a:lnTo>
                  <a:lnTo>
                    <a:pt x="0" y="701"/>
                  </a:lnTo>
                  <a:lnTo>
                    <a:pt x="19" y="867"/>
                  </a:lnTo>
                  <a:lnTo>
                    <a:pt x="55" y="996"/>
                  </a:lnTo>
                  <a:lnTo>
                    <a:pt x="129" y="1106"/>
                  </a:lnTo>
                  <a:lnTo>
                    <a:pt x="203" y="1199"/>
                  </a:lnTo>
                  <a:lnTo>
                    <a:pt x="314" y="1272"/>
                  </a:lnTo>
                  <a:lnTo>
                    <a:pt x="424" y="1328"/>
                  </a:lnTo>
                  <a:lnTo>
                    <a:pt x="553" y="1365"/>
                  </a:lnTo>
                  <a:lnTo>
                    <a:pt x="719" y="1365"/>
                  </a:lnTo>
                  <a:lnTo>
                    <a:pt x="867" y="1346"/>
                  </a:lnTo>
                  <a:lnTo>
                    <a:pt x="996" y="1309"/>
                  </a:lnTo>
                  <a:lnTo>
                    <a:pt x="1106" y="1236"/>
                  </a:lnTo>
                  <a:lnTo>
                    <a:pt x="1199" y="1162"/>
                  </a:lnTo>
                  <a:lnTo>
                    <a:pt x="1272" y="1051"/>
                  </a:lnTo>
                  <a:lnTo>
                    <a:pt x="1328" y="922"/>
                  </a:lnTo>
                  <a:lnTo>
                    <a:pt x="1365" y="775"/>
                  </a:lnTo>
                  <a:lnTo>
                    <a:pt x="1383" y="609"/>
                  </a:lnTo>
                  <a:lnTo>
                    <a:pt x="1346" y="480"/>
                  </a:lnTo>
                  <a:lnTo>
                    <a:pt x="1291" y="369"/>
                  </a:lnTo>
                  <a:lnTo>
                    <a:pt x="1235" y="258"/>
                  </a:lnTo>
                  <a:lnTo>
                    <a:pt x="1143" y="166"/>
                  </a:lnTo>
                  <a:lnTo>
                    <a:pt x="1051" y="92"/>
                  </a:lnTo>
                  <a:lnTo>
                    <a:pt x="940" y="37"/>
                  </a:lnTo>
                  <a:lnTo>
                    <a:pt x="8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6" name="Google Shape;1866;p8"/>
            <p:cNvSpPr/>
            <p:nvPr/>
          </p:nvSpPr>
          <p:spPr>
            <a:xfrm>
              <a:off x="5033600" y="1282625"/>
              <a:ext cx="34575" cy="34150"/>
            </a:xfrm>
            <a:custGeom>
              <a:avLst/>
              <a:gdLst/>
              <a:ahLst/>
              <a:cxnLst/>
              <a:rect l="l" t="t" r="r" b="b"/>
              <a:pathLst>
                <a:path w="1383" h="1366" extrusionOk="0">
                  <a:moveTo>
                    <a:pt x="535" y="1"/>
                  </a:moveTo>
                  <a:lnTo>
                    <a:pt x="406" y="38"/>
                  </a:lnTo>
                  <a:lnTo>
                    <a:pt x="295" y="93"/>
                  </a:lnTo>
                  <a:lnTo>
                    <a:pt x="184" y="185"/>
                  </a:lnTo>
                  <a:lnTo>
                    <a:pt x="111" y="278"/>
                  </a:lnTo>
                  <a:lnTo>
                    <a:pt x="55" y="388"/>
                  </a:lnTo>
                  <a:lnTo>
                    <a:pt x="18" y="517"/>
                  </a:lnTo>
                  <a:lnTo>
                    <a:pt x="0" y="665"/>
                  </a:lnTo>
                  <a:lnTo>
                    <a:pt x="0" y="812"/>
                  </a:lnTo>
                  <a:lnTo>
                    <a:pt x="37" y="960"/>
                  </a:lnTo>
                  <a:lnTo>
                    <a:pt x="111" y="1070"/>
                  </a:lnTo>
                  <a:lnTo>
                    <a:pt x="203" y="1181"/>
                  </a:lnTo>
                  <a:lnTo>
                    <a:pt x="313" y="1273"/>
                  </a:lnTo>
                  <a:lnTo>
                    <a:pt x="424" y="1328"/>
                  </a:lnTo>
                  <a:lnTo>
                    <a:pt x="572" y="1365"/>
                  </a:lnTo>
                  <a:lnTo>
                    <a:pt x="719" y="1365"/>
                  </a:lnTo>
                  <a:lnTo>
                    <a:pt x="867" y="1347"/>
                  </a:lnTo>
                  <a:lnTo>
                    <a:pt x="996" y="1310"/>
                  </a:lnTo>
                  <a:lnTo>
                    <a:pt x="1106" y="1255"/>
                  </a:lnTo>
                  <a:lnTo>
                    <a:pt x="1199" y="1163"/>
                  </a:lnTo>
                  <a:lnTo>
                    <a:pt x="1272" y="1070"/>
                  </a:lnTo>
                  <a:lnTo>
                    <a:pt x="1328" y="978"/>
                  </a:lnTo>
                  <a:lnTo>
                    <a:pt x="1364" y="868"/>
                  </a:lnTo>
                  <a:lnTo>
                    <a:pt x="1383" y="738"/>
                  </a:lnTo>
                  <a:lnTo>
                    <a:pt x="1364" y="573"/>
                  </a:lnTo>
                  <a:lnTo>
                    <a:pt x="1328" y="425"/>
                  </a:lnTo>
                  <a:lnTo>
                    <a:pt x="1254" y="296"/>
                  </a:lnTo>
                  <a:lnTo>
                    <a:pt x="1180" y="185"/>
                  </a:lnTo>
                  <a:lnTo>
                    <a:pt x="1069"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7" name="Google Shape;1867;p8"/>
            <p:cNvSpPr/>
            <p:nvPr/>
          </p:nvSpPr>
          <p:spPr>
            <a:xfrm>
              <a:off x="5390375" y="1591025"/>
              <a:ext cx="34600" cy="33675"/>
            </a:xfrm>
            <a:custGeom>
              <a:avLst/>
              <a:gdLst/>
              <a:ahLst/>
              <a:cxnLst/>
              <a:rect l="l" t="t" r="r" b="b"/>
              <a:pathLst>
                <a:path w="1384" h="1347" extrusionOk="0">
                  <a:moveTo>
                    <a:pt x="535" y="0"/>
                  </a:moveTo>
                  <a:lnTo>
                    <a:pt x="387" y="37"/>
                  </a:lnTo>
                  <a:lnTo>
                    <a:pt x="277" y="92"/>
                  </a:lnTo>
                  <a:lnTo>
                    <a:pt x="185" y="184"/>
                  </a:lnTo>
                  <a:lnTo>
                    <a:pt x="111" y="277"/>
                  </a:lnTo>
                  <a:lnTo>
                    <a:pt x="55" y="387"/>
                  </a:lnTo>
                  <a:lnTo>
                    <a:pt x="19" y="535"/>
                  </a:lnTo>
                  <a:lnTo>
                    <a:pt x="0" y="682"/>
                  </a:lnTo>
                  <a:lnTo>
                    <a:pt x="19" y="830"/>
                  </a:lnTo>
                  <a:lnTo>
                    <a:pt x="55" y="959"/>
                  </a:lnTo>
                  <a:lnTo>
                    <a:pt x="111" y="1088"/>
                  </a:lnTo>
                  <a:lnTo>
                    <a:pt x="185" y="1180"/>
                  </a:lnTo>
                  <a:lnTo>
                    <a:pt x="295" y="1254"/>
                  </a:lnTo>
                  <a:lnTo>
                    <a:pt x="406" y="1309"/>
                  </a:lnTo>
                  <a:lnTo>
                    <a:pt x="535" y="1346"/>
                  </a:lnTo>
                  <a:lnTo>
                    <a:pt x="848" y="1346"/>
                  </a:lnTo>
                  <a:lnTo>
                    <a:pt x="977" y="1309"/>
                  </a:lnTo>
                  <a:lnTo>
                    <a:pt x="1088" y="1235"/>
                  </a:lnTo>
                  <a:lnTo>
                    <a:pt x="1180" y="1162"/>
                  </a:lnTo>
                  <a:lnTo>
                    <a:pt x="1254" y="1069"/>
                  </a:lnTo>
                  <a:lnTo>
                    <a:pt x="1309" y="940"/>
                  </a:lnTo>
                  <a:lnTo>
                    <a:pt x="1346" y="811"/>
                  </a:lnTo>
                  <a:lnTo>
                    <a:pt x="1383" y="664"/>
                  </a:lnTo>
                  <a:lnTo>
                    <a:pt x="1346" y="516"/>
                  </a:lnTo>
                  <a:lnTo>
                    <a:pt x="1309" y="387"/>
                  </a:lnTo>
                  <a:lnTo>
                    <a:pt x="1254" y="277"/>
                  </a:lnTo>
                  <a:lnTo>
                    <a:pt x="1162" y="166"/>
                  </a:lnTo>
                  <a:lnTo>
                    <a:pt x="1070" y="92"/>
                  </a:lnTo>
                  <a:lnTo>
                    <a:pt x="959" y="37"/>
                  </a:lnTo>
                  <a:lnTo>
                    <a:pt x="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8" name="Google Shape;1868;p8"/>
            <p:cNvSpPr/>
            <p:nvPr/>
          </p:nvSpPr>
          <p:spPr>
            <a:xfrm>
              <a:off x="4770850" y="908350"/>
              <a:ext cx="34600" cy="35050"/>
            </a:xfrm>
            <a:custGeom>
              <a:avLst/>
              <a:gdLst/>
              <a:ahLst/>
              <a:cxnLst/>
              <a:rect l="l" t="t" r="r" b="b"/>
              <a:pathLst>
                <a:path w="1384" h="1402" extrusionOk="0">
                  <a:moveTo>
                    <a:pt x="627" y="0"/>
                  </a:moveTo>
                  <a:lnTo>
                    <a:pt x="480" y="37"/>
                  </a:lnTo>
                  <a:lnTo>
                    <a:pt x="351" y="92"/>
                  </a:lnTo>
                  <a:lnTo>
                    <a:pt x="240" y="166"/>
                  </a:lnTo>
                  <a:lnTo>
                    <a:pt x="148" y="258"/>
                  </a:lnTo>
                  <a:lnTo>
                    <a:pt x="74" y="387"/>
                  </a:lnTo>
                  <a:lnTo>
                    <a:pt x="19" y="516"/>
                  </a:lnTo>
                  <a:lnTo>
                    <a:pt x="0" y="664"/>
                  </a:lnTo>
                  <a:lnTo>
                    <a:pt x="19" y="811"/>
                  </a:lnTo>
                  <a:lnTo>
                    <a:pt x="37" y="959"/>
                  </a:lnTo>
                  <a:lnTo>
                    <a:pt x="92" y="1070"/>
                  </a:lnTo>
                  <a:lnTo>
                    <a:pt x="166" y="1162"/>
                  </a:lnTo>
                  <a:lnTo>
                    <a:pt x="258" y="1254"/>
                  </a:lnTo>
                  <a:lnTo>
                    <a:pt x="369" y="1309"/>
                  </a:lnTo>
                  <a:lnTo>
                    <a:pt x="498" y="1365"/>
                  </a:lnTo>
                  <a:lnTo>
                    <a:pt x="646" y="1401"/>
                  </a:lnTo>
                  <a:lnTo>
                    <a:pt x="793" y="1383"/>
                  </a:lnTo>
                  <a:lnTo>
                    <a:pt x="922" y="1346"/>
                  </a:lnTo>
                  <a:lnTo>
                    <a:pt x="1051" y="1291"/>
                  </a:lnTo>
                  <a:lnTo>
                    <a:pt x="1162" y="1235"/>
                  </a:lnTo>
                  <a:lnTo>
                    <a:pt x="1236" y="1143"/>
                  </a:lnTo>
                  <a:lnTo>
                    <a:pt x="1309" y="1033"/>
                  </a:lnTo>
                  <a:lnTo>
                    <a:pt x="1365" y="904"/>
                  </a:lnTo>
                  <a:lnTo>
                    <a:pt x="1383" y="756"/>
                  </a:lnTo>
                  <a:lnTo>
                    <a:pt x="1383" y="609"/>
                  </a:lnTo>
                  <a:lnTo>
                    <a:pt x="1365" y="461"/>
                  </a:lnTo>
                  <a:lnTo>
                    <a:pt x="1309" y="350"/>
                  </a:lnTo>
                  <a:lnTo>
                    <a:pt x="1254" y="240"/>
                  </a:lnTo>
                  <a:lnTo>
                    <a:pt x="1162" y="166"/>
                  </a:lnTo>
                  <a:lnTo>
                    <a:pt x="1051" y="92"/>
                  </a:lnTo>
                  <a:lnTo>
                    <a:pt x="922" y="37"/>
                  </a:lnTo>
                  <a:lnTo>
                    <a:pt x="775"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9" name="Google Shape;1869;p8"/>
            <p:cNvSpPr/>
            <p:nvPr/>
          </p:nvSpPr>
          <p:spPr>
            <a:xfrm>
              <a:off x="4709550" y="815225"/>
              <a:ext cx="31825" cy="35050"/>
            </a:xfrm>
            <a:custGeom>
              <a:avLst/>
              <a:gdLst/>
              <a:ahLst/>
              <a:cxnLst/>
              <a:rect l="l" t="t" r="r" b="b"/>
              <a:pathLst>
                <a:path w="1273" h="1402" extrusionOk="0">
                  <a:moveTo>
                    <a:pt x="645" y="1"/>
                  </a:moveTo>
                  <a:lnTo>
                    <a:pt x="498" y="19"/>
                  </a:lnTo>
                  <a:lnTo>
                    <a:pt x="369" y="56"/>
                  </a:lnTo>
                  <a:lnTo>
                    <a:pt x="258" y="111"/>
                  </a:lnTo>
                  <a:lnTo>
                    <a:pt x="166" y="185"/>
                  </a:lnTo>
                  <a:lnTo>
                    <a:pt x="92" y="277"/>
                  </a:lnTo>
                  <a:lnTo>
                    <a:pt x="37" y="388"/>
                  </a:lnTo>
                  <a:lnTo>
                    <a:pt x="0" y="498"/>
                  </a:lnTo>
                  <a:lnTo>
                    <a:pt x="0" y="646"/>
                  </a:lnTo>
                  <a:lnTo>
                    <a:pt x="37" y="738"/>
                  </a:lnTo>
                  <a:lnTo>
                    <a:pt x="74" y="830"/>
                  </a:lnTo>
                  <a:lnTo>
                    <a:pt x="203" y="1033"/>
                  </a:lnTo>
                  <a:lnTo>
                    <a:pt x="350" y="1218"/>
                  </a:lnTo>
                  <a:lnTo>
                    <a:pt x="479" y="1402"/>
                  </a:lnTo>
                  <a:lnTo>
                    <a:pt x="756" y="1402"/>
                  </a:lnTo>
                  <a:lnTo>
                    <a:pt x="904" y="1236"/>
                  </a:lnTo>
                  <a:lnTo>
                    <a:pt x="1051" y="1052"/>
                  </a:lnTo>
                  <a:lnTo>
                    <a:pt x="1199" y="867"/>
                  </a:lnTo>
                  <a:lnTo>
                    <a:pt x="1235" y="757"/>
                  </a:lnTo>
                  <a:lnTo>
                    <a:pt x="1272" y="664"/>
                  </a:lnTo>
                  <a:lnTo>
                    <a:pt x="1272" y="535"/>
                  </a:lnTo>
                  <a:lnTo>
                    <a:pt x="1254" y="406"/>
                  </a:lnTo>
                  <a:lnTo>
                    <a:pt x="1199" y="296"/>
                  </a:lnTo>
                  <a:lnTo>
                    <a:pt x="1125" y="203"/>
                  </a:lnTo>
                  <a:lnTo>
                    <a:pt x="1033" y="130"/>
                  </a:lnTo>
                  <a:lnTo>
                    <a:pt x="922" y="56"/>
                  </a:lnTo>
                  <a:lnTo>
                    <a:pt x="793" y="19"/>
                  </a:lnTo>
                  <a:lnTo>
                    <a:pt x="6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0" name="Google Shape;1870;p8"/>
            <p:cNvSpPr/>
            <p:nvPr/>
          </p:nvSpPr>
          <p:spPr>
            <a:xfrm>
              <a:off x="4605825" y="469500"/>
              <a:ext cx="34125" cy="33675"/>
            </a:xfrm>
            <a:custGeom>
              <a:avLst/>
              <a:gdLst/>
              <a:ahLst/>
              <a:cxnLst/>
              <a:rect l="l" t="t" r="r" b="b"/>
              <a:pathLst>
                <a:path w="1365" h="1347" extrusionOk="0">
                  <a:moveTo>
                    <a:pt x="646" y="1"/>
                  </a:moveTo>
                  <a:lnTo>
                    <a:pt x="498" y="19"/>
                  </a:lnTo>
                  <a:lnTo>
                    <a:pt x="388" y="56"/>
                  </a:lnTo>
                  <a:lnTo>
                    <a:pt x="277" y="112"/>
                  </a:lnTo>
                  <a:lnTo>
                    <a:pt x="185" y="185"/>
                  </a:lnTo>
                  <a:lnTo>
                    <a:pt x="111" y="278"/>
                  </a:lnTo>
                  <a:lnTo>
                    <a:pt x="56" y="388"/>
                  </a:lnTo>
                  <a:lnTo>
                    <a:pt x="19" y="517"/>
                  </a:lnTo>
                  <a:lnTo>
                    <a:pt x="0" y="665"/>
                  </a:lnTo>
                  <a:lnTo>
                    <a:pt x="19" y="812"/>
                  </a:lnTo>
                  <a:lnTo>
                    <a:pt x="56" y="941"/>
                  </a:lnTo>
                  <a:lnTo>
                    <a:pt x="111" y="1070"/>
                  </a:lnTo>
                  <a:lnTo>
                    <a:pt x="185" y="1163"/>
                  </a:lnTo>
                  <a:lnTo>
                    <a:pt x="277" y="1236"/>
                  </a:lnTo>
                  <a:lnTo>
                    <a:pt x="388" y="1292"/>
                  </a:lnTo>
                  <a:lnTo>
                    <a:pt x="535" y="1329"/>
                  </a:lnTo>
                  <a:lnTo>
                    <a:pt x="683" y="1347"/>
                  </a:lnTo>
                  <a:lnTo>
                    <a:pt x="830" y="1329"/>
                  </a:lnTo>
                  <a:lnTo>
                    <a:pt x="959" y="1292"/>
                  </a:lnTo>
                  <a:lnTo>
                    <a:pt x="1070" y="1236"/>
                  </a:lnTo>
                  <a:lnTo>
                    <a:pt x="1162" y="1144"/>
                  </a:lnTo>
                  <a:lnTo>
                    <a:pt x="1236" y="1052"/>
                  </a:lnTo>
                  <a:lnTo>
                    <a:pt x="1291" y="923"/>
                  </a:lnTo>
                  <a:lnTo>
                    <a:pt x="1346" y="775"/>
                  </a:lnTo>
                  <a:lnTo>
                    <a:pt x="1365" y="628"/>
                  </a:lnTo>
                  <a:lnTo>
                    <a:pt x="1328" y="480"/>
                  </a:lnTo>
                  <a:lnTo>
                    <a:pt x="1291" y="370"/>
                  </a:lnTo>
                  <a:lnTo>
                    <a:pt x="1217" y="259"/>
                  </a:lnTo>
                  <a:lnTo>
                    <a:pt x="1144" y="167"/>
                  </a:lnTo>
                  <a:lnTo>
                    <a:pt x="1051" y="93"/>
                  </a:lnTo>
                  <a:lnTo>
                    <a:pt x="922"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1" name="Google Shape;1871;p8"/>
            <p:cNvSpPr/>
            <p:nvPr/>
          </p:nvSpPr>
          <p:spPr>
            <a:xfrm>
              <a:off x="5100425" y="1377600"/>
              <a:ext cx="35050" cy="31825"/>
            </a:xfrm>
            <a:custGeom>
              <a:avLst/>
              <a:gdLst/>
              <a:ahLst/>
              <a:cxnLst/>
              <a:rect l="l" t="t" r="r" b="b"/>
              <a:pathLst>
                <a:path w="1402" h="1273" extrusionOk="0">
                  <a:moveTo>
                    <a:pt x="517" y="0"/>
                  </a:moveTo>
                  <a:lnTo>
                    <a:pt x="388" y="37"/>
                  </a:lnTo>
                  <a:lnTo>
                    <a:pt x="277" y="74"/>
                  </a:lnTo>
                  <a:lnTo>
                    <a:pt x="185" y="148"/>
                  </a:lnTo>
                  <a:lnTo>
                    <a:pt x="111" y="240"/>
                  </a:lnTo>
                  <a:lnTo>
                    <a:pt x="56" y="369"/>
                  </a:lnTo>
                  <a:lnTo>
                    <a:pt x="1" y="498"/>
                  </a:lnTo>
                  <a:lnTo>
                    <a:pt x="1" y="627"/>
                  </a:lnTo>
                  <a:lnTo>
                    <a:pt x="1" y="775"/>
                  </a:lnTo>
                  <a:lnTo>
                    <a:pt x="37" y="904"/>
                  </a:lnTo>
                  <a:lnTo>
                    <a:pt x="93" y="1033"/>
                  </a:lnTo>
                  <a:lnTo>
                    <a:pt x="167" y="1125"/>
                  </a:lnTo>
                  <a:lnTo>
                    <a:pt x="259" y="1199"/>
                  </a:lnTo>
                  <a:lnTo>
                    <a:pt x="369" y="1254"/>
                  </a:lnTo>
                  <a:lnTo>
                    <a:pt x="480" y="1272"/>
                  </a:lnTo>
                  <a:lnTo>
                    <a:pt x="627" y="1272"/>
                  </a:lnTo>
                  <a:lnTo>
                    <a:pt x="720" y="1254"/>
                  </a:lnTo>
                  <a:lnTo>
                    <a:pt x="812" y="1217"/>
                  </a:lnTo>
                  <a:lnTo>
                    <a:pt x="1015" y="1088"/>
                  </a:lnTo>
                  <a:lnTo>
                    <a:pt x="1199" y="941"/>
                  </a:lnTo>
                  <a:lnTo>
                    <a:pt x="1383" y="793"/>
                  </a:lnTo>
                  <a:lnTo>
                    <a:pt x="1402" y="535"/>
                  </a:lnTo>
                  <a:lnTo>
                    <a:pt x="1217" y="387"/>
                  </a:lnTo>
                  <a:lnTo>
                    <a:pt x="1033" y="221"/>
                  </a:lnTo>
                  <a:lnTo>
                    <a:pt x="849" y="92"/>
                  </a:lnTo>
                  <a:lnTo>
                    <a:pt x="757" y="37"/>
                  </a:lnTo>
                  <a:lnTo>
                    <a:pt x="646"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2" name="Google Shape;1872;p8"/>
            <p:cNvSpPr/>
            <p:nvPr/>
          </p:nvSpPr>
          <p:spPr>
            <a:xfrm>
              <a:off x="5613475" y="1713625"/>
              <a:ext cx="34125" cy="33675"/>
            </a:xfrm>
            <a:custGeom>
              <a:avLst/>
              <a:gdLst/>
              <a:ahLst/>
              <a:cxnLst/>
              <a:rect l="l" t="t" r="r" b="b"/>
              <a:pathLst>
                <a:path w="1365" h="1347" extrusionOk="0">
                  <a:moveTo>
                    <a:pt x="646" y="1"/>
                  </a:moveTo>
                  <a:lnTo>
                    <a:pt x="516" y="19"/>
                  </a:lnTo>
                  <a:lnTo>
                    <a:pt x="387" y="56"/>
                  </a:lnTo>
                  <a:lnTo>
                    <a:pt x="277" y="111"/>
                  </a:lnTo>
                  <a:lnTo>
                    <a:pt x="185" y="185"/>
                  </a:lnTo>
                  <a:lnTo>
                    <a:pt x="92" y="277"/>
                  </a:lnTo>
                  <a:lnTo>
                    <a:pt x="37" y="388"/>
                  </a:lnTo>
                  <a:lnTo>
                    <a:pt x="0" y="517"/>
                  </a:lnTo>
                  <a:lnTo>
                    <a:pt x="0" y="646"/>
                  </a:lnTo>
                  <a:lnTo>
                    <a:pt x="0" y="793"/>
                  </a:lnTo>
                  <a:lnTo>
                    <a:pt x="37" y="941"/>
                  </a:lnTo>
                  <a:lnTo>
                    <a:pt x="92" y="1052"/>
                  </a:lnTo>
                  <a:lnTo>
                    <a:pt x="166" y="1162"/>
                  </a:lnTo>
                  <a:lnTo>
                    <a:pt x="258" y="1236"/>
                  </a:lnTo>
                  <a:lnTo>
                    <a:pt x="369" y="1291"/>
                  </a:lnTo>
                  <a:lnTo>
                    <a:pt x="498" y="1328"/>
                  </a:lnTo>
                  <a:lnTo>
                    <a:pt x="646" y="1347"/>
                  </a:lnTo>
                  <a:lnTo>
                    <a:pt x="812" y="1347"/>
                  </a:lnTo>
                  <a:lnTo>
                    <a:pt x="941" y="1310"/>
                  </a:lnTo>
                  <a:lnTo>
                    <a:pt x="1051" y="1254"/>
                  </a:lnTo>
                  <a:lnTo>
                    <a:pt x="1143" y="1162"/>
                  </a:lnTo>
                  <a:lnTo>
                    <a:pt x="1217" y="1070"/>
                  </a:lnTo>
                  <a:lnTo>
                    <a:pt x="1291" y="941"/>
                  </a:lnTo>
                  <a:lnTo>
                    <a:pt x="1328" y="812"/>
                  </a:lnTo>
                  <a:lnTo>
                    <a:pt x="1365" y="646"/>
                  </a:lnTo>
                  <a:lnTo>
                    <a:pt x="1328" y="517"/>
                  </a:lnTo>
                  <a:lnTo>
                    <a:pt x="1272" y="388"/>
                  </a:lnTo>
                  <a:lnTo>
                    <a:pt x="1217" y="277"/>
                  </a:lnTo>
                  <a:lnTo>
                    <a:pt x="1143" y="185"/>
                  </a:lnTo>
                  <a:lnTo>
                    <a:pt x="1051" y="111"/>
                  </a:lnTo>
                  <a:lnTo>
                    <a:pt x="941" y="56"/>
                  </a:lnTo>
                  <a:lnTo>
                    <a:pt x="793" y="19"/>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3" name="Google Shape;1873;p8"/>
            <p:cNvSpPr/>
            <p:nvPr/>
          </p:nvSpPr>
          <p:spPr>
            <a:xfrm>
              <a:off x="4566175" y="238125"/>
              <a:ext cx="33225" cy="13850"/>
            </a:xfrm>
            <a:custGeom>
              <a:avLst/>
              <a:gdLst/>
              <a:ahLst/>
              <a:cxnLst/>
              <a:rect l="l" t="t" r="r" b="b"/>
              <a:pathLst>
                <a:path w="1329" h="554" extrusionOk="0">
                  <a:moveTo>
                    <a:pt x="1" y="0"/>
                  </a:moveTo>
                  <a:lnTo>
                    <a:pt x="19" y="129"/>
                  </a:lnTo>
                  <a:lnTo>
                    <a:pt x="56" y="221"/>
                  </a:lnTo>
                  <a:lnTo>
                    <a:pt x="130" y="313"/>
                  </a:lnTo>
                  <a:lnTo>
                    <a:pt x="204" y="406"/>
                  </a:lnTo>
                  <a:lnTo>
                    <a:pt x="296" y="461"/>
                  </a:lnTo>
                  <a:lnTo>
                    <a:pt x="388" y="516"/>
                  </a:lnTo>
                  <a:lnTo>
                    <a:pt x="517" y="535"/>
                  </a:lnTo>
                  <a:lnTo>
                    <a:pt x="646" y="553"/>
                  </a:lnTo>
                  <a:lnTo>
                    <a:pt x="775" y="553"/>
                  </a:lnTo>
                  <a:lnTo>
                    <a:pt x="904" y="516"/>
                  </a:lnTo>
                  <a:lnTo>
                    <a:pt x="1015" y="479"/>
                  </a:lnTo>
                  <a:lnTo>
                    <a:pt x="1107" y="406"/>
                  </a:lnTo>
                  <a:lnTo>
                    <a:pt x="1181" y="332"/>
                  </a:lnTo>
                  <a:lnTo>
                    <a:pt x="1236" y="240"/>
                  </a:lnTo>
                  <a:lnTo>
                    <a:pt x="1291" y="12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4" name="Google Shape;1874;p8"/>
            <p:cNvSpPr/>
            <p:nvPr/>
          </p:nvSpPr>
          <p:spPr>
            <a:xfrm>
              <a:off x="6000200" y="1863450"/>
              <a:ext cx="33225" cy="29975"/>
            </a:xfrm>
            <a:custGeom>
              <a:avLst/>
              <a:gdLst/>
              <a:ahLst/>
              <a:cxnLst/>
              <a:rect l="l" t="t" r="r" b="b"/>
              <a:pathLst>
                <a:path w="1329" h="1199" extrusionOk="0">
                  <a:moveTo>
                    <a:pt x="517" y="0"/>
                  </a:moveTo>
                  <a:lnTo>
                    <a:pt x="388" y="18"/>
                  </a:lnTo>
                  <a:lnTo>
                    <a:pt x="259" y="55"/>
                  </a:lnTo>
                  <a:lnTo>
                    <a:pt x="167" y="129"/>
                  </a:lnTo>
                  <a:lnTo>
                    <a:pt x="93" y="221"/>
                  </a:lnTo>
                  <a:lnTo>
                    <a:pt x="38" y="332"/>
                  </a:lnTo>
                  <a:lnTo>
                    <a:pt x="1" y="461"/>
                  </a:lnTo>
                  <a:lnTo>
                    <a:pt x="1" y="590"/>
                  </a:lnTo>
                  <a:lnTo>
                    <a:pt x="38" y="682"/>
                  </a:lnTo>
                  <a:lnTo>
                    <a:pt x="75" y="793"/>
                  </a:lnTo>
                  <a:lnTo>
                    <a:pt x="148" y="885"/>
                  </a:lnTo>
                  <a:lnTo>
                    <a:pt x="222" y="977"/>
                  </a:lnTo>
                  <a:lnTo>
                    <a:pt x="296" y="1069"/>
                  </a:lnTo>
                  <a:lnTo>
                    <a:pt x="388" y="1143"/>
                  </a:lnTo>
                  <a:lnTo>
                    <a:pt x="480" y="1180"/>
                  </a:lnTo>
                  <a:lnTo>
                    <a:pt x="572" y="1199"/>
                  </a:lnTo>
                  <a:lnTo>
                    <a:pt x="646" y="1199"/>
                  </a:lnTo>
                  <a:lnTo>
                    <a:pt x="738" y="1180"/>
                  </a:lnTo>
                  <a:lnTo>
                    <a:pt x="849" y="1125"/>
                  </a:lnTo>
                  <a:lnTo>
                    <a:pt x="941" y="1069"/>
                  </a:lnTo>
                  <a:lnTo>
                    <a:pt x="1126" y="922"/>
                  </a:lnTo>
                  <a:lnTo>
                    <a:pt x="1328" y="774"/>
                  </a:lnTo>
                  <a:lnTo>
                    <a:pt x="1328" y="516"/>
                  </a:lnTo>
                  <a:lnTo>
                    <a:pt x="1162" y="369"/>
                  </a:lnTo>
                  <a:lnTo>
                    <a:pt x="996" y="221"/>
                  </a:lnTo>
                  <a:lnTo>
                    <a:pt x="831" y="92"/>
                  </a:lnTo>
                  <a:lnTo>
                    <a:pt x="738" y="37"/>
                  </a:lnTo>
                  <a:lnTo>
                    <a:pt x="646" y="18"/>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5" name="Google Shape;1875;p8"/>
            <p:cNvSpPr/>
            <p:nvPr/>
          </p:nvSpPr>
          <p:spPr>
            <a:xfrm>
              <a:off x="5537875" y="1694275"/>
              <a:ext cx="30450" cy="37350"/>
            </a:xfrm>
            <a:custGeom>
              <a:avLst/>
              <a:gdLst/>
              <a:ahLst/>
              <a:cxnLst/>
              <a:rect l="l" t="t" r="r" b="b"/>
              <a:pathLst>
                <a:path w="1218" h="1494" extrusionOk="0">
                  <a:moveTo>
                    <a:pt x="572" y="0"/>
                  </a:moveTo>
                  <a:lnTo>
                    <a:pt x="369" y="277"/>
                  </a:lnTo>
                  <a:lnTo>
                    <a:pt x="203" y="498"/>
                  </a:lnTo>
                  <a:lnTo>
                    <a:pt x="74" y="701"/>
                  </a:lnTo>
                  <a:lnTo>
                    <a:pt x="19" y="793"/>
                  </a:lnTo>
                  <a:lnTo>
                    <a:pt x="0" y="885"/>
                  </a:lnTo>
                  <a:lnTo>
                    <a:pt x="0" y="1014"/>
                  </a:lnTo>
                  <a:lnTo>
                    <a:pt x="19" y="1143"/>
                  </a:lnTo>
                  <a:lnTo>
                    <a:pt x="74" y="1254"/>
                  </a:lnTo>
                  <a:lnTo>
                    <a:pt x="148" y="1346"/>
                  </a:lnTo>
                  <a:lnTo>
                    <a:pt x="240" y="1420"/>
                  </a:lnTo>
                  <a:lnTo>
                    <a:pt x="351" y="1457"/>
                  </a:lnTo>
                  <a:lnTo>
                    <a:pt x="480" y="1494"/>
                  </a:lnTo>
                  <a:lnTo>
                    <a:pt x="627" y="1494"/>
                  </a:lnTo>
                  <a:lnTo>
                    <a:pt x="775" y="1475"/>
                  </a:lnTo>
                  <a:lnTo>
                    <a:pt x="904" y="1438"/>
                  </a:lnTo>
                  <a:lnTo>
                    <a:pt x="1014" y="1383"/>
                  </a:lnTo>
                  <a:lnTo>
                    <a:pt x="1107" y="1309"/>
                  </a:lnTo>
                  <a:lnTo>
                    <a:pt x="1162" y="1199"/>
                  </a:lnTo>
                  <a:lnTo>
                    <a:pt x="1217" y="1088"/>
                  </a:lnTo>
                  <a:lnTo>
                    <a:pt x="1217" y="977"/>
                  </a:lnTo>
                  <a:lnTo>
                    <a:pt x="1217" y="830"/>
                  </a:lnTo>
                  <a:lnTo>
                    <a:pt x="1180" y="738"/>
                  </a:lnTo>
                  <a:lnTo>
                    <a:pt x="1125" y="646"/>
                  </a:lnTo>
                  <a:lnTo>
                    <a:pt x="978" y="461"/>
                  </a:lnTo>
                  <a:lnTo>
                    <a:pt x="793" y="258"/>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6" name="Google Shape;1876;p8"/>
            <p:cNvSpPr/>
            <p:nvPr/>
          </p:nvSpPr>
          <p:spPr>
            <a:xfrm>
              <a:off x="6079950" y="1877725"/>
              <a:ext cx="33225" cy="30000"/>
            </a:xfrm>
            <a:custGeom>
              <a:avLst/>
              <a:gdLst/>
              <a:ahLst/>
              <a:cxnLst/>
              <a:rect l="l" t="t" r="r" b="b"/>
              <a:pathLst>
                <a:path w="1329" h="1200" extrusionOk="0">
                  <a:moveTo>
                    <a:pt x="480" y="1"/>
                  </a:moveTo>
                  <a:lnTo>
                    <a:pt x="351" y="38"/>
                  </a:lnTo>
                  <a:lnTo>
                    <a:pt x="240" y="74"/>
                  </a:lnTo>
                  <a:lnTo>
                    <a:pt x="148" y="148"/>
                  </a:lnTo>
                  <a:lnTo>
                    <a:pt x="74" y="259"/>
                  </a:lnTo>
                  <a:lnTo>
                    <a:pt x="19" y="369"/>
                  </a:lnTo>
                  <a:lnTo>
                    <a:pt x="1" y="480"/>
                  </a:lnTo>
                  <a:lnTo>
                    <a:pt x="19" y="628"/>
                  </a:lnTo>
                  <a:lnTo>
                    <a:pt x="38" y="720"/>
                  </a:lnTo>
                  <a:lnTo>
                    <a:pt x="93" y="812"/>
                  </a:lnTo>
                  <a:lnTo>
                    <a:pt x="167" y="904"/>
                  </a:lnTo>
                  <a:lnTo>
                    <a:pt x="240" y="996"/>
                  </a:lnTo>
                  <a:lnTo>
                    <a:pt x="333" y="1088"/>
                  </a:lnTo>
                  <a:lnTo>
                    <a:pt x="425" y="1144"/>
                  </a:lnTo>
                  <a:lnTo>
                    <a:pt x="517" y="1181"/>
                  </a:lnTo>
                  <a:lnTo>
                    <a:pt x="591" y="1199"/>
                  </a:lnTo>
                  <a:lnTo>
                    <a:pt x="683" y="1199"/>
                  </a:lnTo>
                  <a:lnTo>
                    <a:pt x="775" y="1162"/>
                  </a:lnTo>
                  <a:lnTo>
                    <a:pt x="867" y="1107"/>
                  </a:lnTo>
                  <a:lnTo>
                    <a:pt x="959" y="1052"/>
                  </a:lnTo>
                  <a:lnTo>
                    <a:pt x="1144" y="886"/>
                  </a:lnTo>
                  <a:lnTo>
                    <a:pt x="1328" y="738"/>
                  </a:lnTo>
                  <a:lnTo>
                    <a:pt x="1328" y="480"/>
                  </a:lnTo>
                  <a:lnTo>
                    <a:pt x="1162" y="351"/>
                  </a:lnTo>
                  <a:lnTo>
                    <a:pt x="978" y="203"/>
                  </a:lnTo>
                  <a:lnTo>
                    <a:pt x="812" y="74"/>
                  </a:lnTo>
                  <a:lnTo>
                    <a:pt x="720" y="38"/>
                  </a:lnTo>
                  <a:lnTo>
                    <a:pt x="628" y="19"/>
                  </a:lnTo>
                  <a:lnTo>
                    <a:pt x="4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7" name="Google Shape;1877;p8"/>
            <p:cNvSpPr/>
            <p:nvPr/>
          </p:nvSpPr>
          <p:spPr>
            <a:xfrm>
              <a:off x="4594750" y="549250"/>
              <a:ext cx="28150" cy="30925"/>
            </a:xfrm>
            <a:custGeom>
              <a:avLst/>
              <a:gdLst/>
              <a:ahLst/>
              <a:cxnLst/>
              <a:rect l="l" t="t" r="r" b="b"/>
              <a:pathLst>
                <a:path w="1126" h="1237" extrusionOk="0">
                  <a:moveTo>
                    <a:pt x="646" y="1"/>
                  </a:moveTo>
                  <a:lnTo>
                    <a:pt x="388" y="19"/>
                  </a:lnTo>
                  <a:lnTo>
                    <a:pt x="259" y="185"/>
                  </a:lnTo>
                  <a:lnTo>
                    <a:pt x="130" y="351"/>
                  </a:lnTo>
                  <a:lnTo>
                    <a:pt x="75" y="443"/>
                  </a:lnTo>
                  <a:lnTo>
                    <a:pt x="38" y="535"/>
                  </a:lnTo>
                  <a:lnTo>
                    <a:pt x="1" y="609"/>
                  </a:lnTo>
                  <a:lnTo>
                    <a:pt x="1" y="683"/>
                  </a:lnTo>
                  <a:lnTo>
                    <a:pt x="38" y="775"/>
                  </a:lnTo>
                  <a:lnTo>
                    <a:pt x="75" y="849"/>
                  </a:lnTo>
                  <a:lnTo>
                    <a:pt x="130" y="941"/>
                  </a:lnTo>
                  <a:lnTo>
                    <a:pt x="204" y="1015"/>
                  </a:lnTo>
                  <a:lnTo>
                    <a:pt x="296" y="1089"/>
                  </a:lnTo>
                  <a:lnTo>
                    <a:pt x="370" y="1162"/>
                  </a:lnTo>
                  <a:lnTo>
                    <a:pt x="462" y="1199"/>
                  </a:lnTo>
                  <a:lnTo>
                    <a:pt x="554" y="1236"/>
                  </a:lnTo>
                  <a:lnTo>
                    <a:pt x="683" y="1236"/>
                  </a:lnTo>
                  <a:lnTo>
                    <a:pt x="812" y="1218"/>
                  </a:lnTo>
                  <a:lnTo>
                    <a:pt x="904" y="1181"/>
                  </a:lnTo>
                  <a:lnTo>
                    <a:pt x="997" y="1107"/>
                  </a:lnTo>
                  <a:lnTo>
                    <a:pt x="1052" y="1015"/>
                  </a:lnTo>
                  <a:lnTo>
                    <a:pt x="1107" y="904"/>
                  </a:lnTo>
                  <a:lnTo>
                    <a:pt x="1126" y="775"/>
                  </a:lnTo>
                  <a:lnTo>
                    <a:pt x="1107" y="646"/>
                  </a:lnTo>
                  <a:lnTo>
                    <a:pt x="1070" y="554"/>
                  </a:lnTo>
                  <a:lnTo>
                    <a:pt x="1033" y="480"/>
                  </a:lnTo>
                  <a:lnTo>
                    <a:pt x="923" y="314"/>
                  </a:lnTo>
                  <a:lnTo>
                    <a:pt x="775" y="167"/>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8" name="Google Shape;1878;p8"/>
            <p:cNvSpPr/>
            <p:nvPr/>
          </p:nvSpPr>
          <p:spPr>
            <a:xfrm>
              <a:off x="5312925" y="1579025"/>
              <a:ext cx="29075" cy="31375"/>
            </a:xfrm>
            <a:custGeom>
              <a:avLst/>
              <a:gdLst/>
              <a:ahLst/>
              <a:cxnLst/>
              <a:rect l="l" t="t" r="r" b="b"/>
              <a:pathLst>
                <a:path w="1163" h="1255" extrusionOk="0">
                  <a:moveTo>
                    <a:pt x="720" y="1"/>
                  </a:moveTo>
                  <a:lnTo>
                    <a:pt x="591" y="19"/>
                  </a:lnTo>
                  <a:lnTo>
                    <a:pt x="498" y="56"/>
                  </a:lnTo>
                  <a:lnTo>
                    <a:pt x="406" y="93"/>
                  </a:lnTo>
                  <a:lnTo>
                    <a:pt x="332" y="148"/>
                  </a:lnTo>
                  <a:lnTo>
                    <a:pt x="240" y="222"/>
                  </a:lnTo>
                  <a:lnTo>
                    <a:pt x="167" y="314"/>
                  </a:lnTo>
                  <a:lnTo>
                    <a:pt x="111" y="388"/>
                  </a:lnTo>
                  <a:lnTo>
                    <a:pt x="56" y="480"/>
                  </a:lnTo>
                  <a:lnTo>
                    <a:pt x="19" y="572"/>
                  </a:lnTo>
                  <a:lnTo>
                    <a:pt x="1" y="701"/>
                  </a:lnTo>
                  <a:lnTo>
                    <a:pt x="19" y="812"/>
                  </a:lnTo>
                  <a:lnTo>
                    <a:pt x="74" y="923"/>
                  </a:lnTo>
                  <a:lnTo>
                    <a:pt x="148" y="1015"/>
                  </a:lnTo>
                  <a:lnTo>
                    <a:pt x="259" y="1089"/>
                  </a:lnTo>
                  <a:lnTo>
                    <a:pt x="388" y="1162"/>
                  </a:lnTo>
                  <a:lnTo>
                    <a:pt x="535" y="1218"/>
                  </a:lnTo>
                  <a:lnTo>
                    <a:pt x="720" y="1254"/>
                  </a:lnTo>
                  <a:lnTo>
                    <a:pt x="849" y="1107"/>
                  </a:lnTo>
                  <a:lnTo>
                    <a:pt x="978" y="941"/>
                  </a:lnTo>
                  <a:lnTo>
                    <a:pt x="1088" y="775"/>
                  </a:lnTo>
                  <a:lnTo>
                    <a:pt x="1125" y="683"/>
                  </a:lnTo>
                  <a:lnTo>
                    <a:pt x="1162" y="609"/>
                  </a:lnTo>
                  <a:lnTo>
                    <a:pt x="1162" y="462"/>
                  </a:lnTo>
                  <a:lnTo>
                    <a:pt x="1144" y="351"/>
                  </a:lnTo>
                  <a:lnTo>
                    <a:pt x="1107" y="240"/>
                  </a:lnTo>
                  <a:lnTo>
                    <a:pt x="1033" y="148"/>
                  </a:lnTo>
                  <a:lnTo>
                    <a:pt x="941" y="74"/>
                  </a:lnTo>
                  <a:lnTo>
                    <a:pt x="849"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9" name="Google Shape;1879;p8"/>
            <p:cNvSpPr/>
            <p:nvPr/>
          </p:nvSpPr>
          <p:spPr>
            <a:xfrm>
              <a:off x="4645475" y="723950"/>
              <a:ext cx="31350" cy="27700"/>
            </a:xfrm>
            <a:custGeom>
              <a:avLst/>
              <a:gdLst/>
              <a:ahLst/>
              <a:cxnLst/>
              <a:rect l="l" t="t" r="r" b="b"/>
              <a:pathLst>
                <a:path w="1254" h="1108" extrusionOk="0">
                  <a:moveTo>
                    <a:pt x="590" y="1"/>
                  </a:moveTo>
                  <a:lnTo>
                    <a:pt x="498" y="19"/>
                  </a:lnTo>
                  <a:lnTo>
                    <a:pt x="406" y="56"/>
                  </a:lnTo>
                  <a:lnTo>
                    <a:pt x="332" y="111"/>
                  </a:lnTo>
                  <a:lnTo>
                    <a:pt x="240" y="185"/>
                  </a:lnTo>
                  <a:lnTo>
                    <a:pt x="166" y="277"/>
                  </a:lnTo>
                  <a:lnTo>
                    <a:pt x="92" y="351"/>
                  </a:lnTo>
                  <a:lnTo>
                    <a:pt x="55" y="443"/>
                  </a:lnTo>
                  <a:lnTo>
                    <a:pt x="19" y="536"/>
                  </a:lnTo>
                  <a:lnTo>
                    <a:pt x="0" y="665"/>
                  </a:lnTo>
                  <a:lnTo>
                    <a:pt x="19" y="775"/>
                  </a:lnTo>
                  <a:lnTo>
                    <a:pt x="74" y="886"/>
                  </a:lnTo>
                  <a:lnTo>
                    <a:pt x="129" y="978"/>
                  </a:lnTo>
                  <a:lnTo>
                    <a:pt x="221" y="1033"/>
                  </a:lnTo>
                  <a:lnTo>
                    <a:pt x="332" y="1089"/>
                  </a:lnTo>
                  <a:lnTo>
                    <a:pt x="461" y="1107"/>
                  </a:lnTo>
                  <a:lnTo>
                    <a:pt x="590" y="1089"/>
                  </a:lnTo>
                  <a:lnTo>
                    <a:pt x="682" y="1070"/>
                  </a:lnTo>
                  <a:lnTo>
                    <a:pt x="775" y="1033"/>
                  </a:lnTo>
                  <a:lnTo>
                    <a:pt x="922" y="923"/>
                  </a:lnTo>
                  <a:lnTo>
                    <a:pt x="1088" y="794"/>
                  </a:lnTo>
                  <a:lnTo>
                    <a:pt x="1254" y="665"/>
                  </a:lnTo>
                  <a:lnTo>
                    <a:pt x="1235" y="388"/>
                  </a:lnTo>
                  <a:lnTo>
                    <a:pt x="1070" y="259"/>
                  </a:lnTo>
                  <a:lnTo>
                    <a:pt x="904" y="130"/>
                  </a:lnTo>
                  <a:lnTo>
                    <a:pt x="830" y="75"/>
                  </a:lnTo>
                  <a:lnTo>
                    <a:pt x="738" y="19"/>
                  </a:lnTo>
                  <a:lnTo>
                    <a:pt x="6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0" name="Google Shape;1880;p8"/>
            <p:cNvSpPr/>
            <p:nvPr/>
          </p:nvSpPr>
          <p:spPr>
            <a:xfrm>
              <a:off x="5840725" y="1833025"/>
              <a:ext cx="28600" cy="31350"/>
            </a:xfrm>
            <a:custGeom>
              <a:avLst/>
              <a:gdLst/>
              <a:ahLst/>
              <a:cxnLst/>
              <a:rect l="l" t="t" r="r" b="b"/>
              <a:pathLst>
                <a:path w="1144" h="1254" extrusionOk="0">
                  <a:moveTo>
                    <a:pt x="516" y="0"/>
                  </a:moveTo>
                  <a:lnTo>
                    <a:pt x="387" y="166"/>
                  </a:lnTo>
                  <a:lnTo>
                    <a:pt x="240" y="314"/>
                  </a:lnTo>
                  <a:lnTo>
                    <a:pt x="111" y="461"/>
                  </a:lnTo>
                  <a:lnTo>
                    <a:pt x="56" y="535"/>
                  </a:lnTo>
                  <a:lnTo>
                    <a:pt x="37" y="627"/>
                  </a:lnTo>
                  <a:lnTo>
                    <a:pt x="0" y="756"/>
                  </a:lnTo>
                  <a:lnTo>
                    <a:pt x="19" y="885"/>
                  </a:lnTo>
                  <a:lnTo>
                    <a:pt x="56" y="996"/>
                  </a:lnTo>
                  <a:lnTo>
                    <a:pt x="111" y="1088"/>
                  </a:lnTo>
                  <a:lnTo>
                    <a:pt x="185" y="1180"/>
                  </a:lnTo>
                  <a:lnTo>
                    <a:pt x="295" y="1235"/>
                  </a:lnTo>
                  <a:lnTo>
                    <a:pt x="406" y="1254"/>
                  </a:lnTo>
                  <a:lnTo>
                    <a:pt x="535" y="1254"/>
                  </a:lnTo>
                  <a:lnTo>
                    <a:pt x="627" y="1235"/>
                  </a:lnTo>
                  <a:lnTo>
                    <a:pt x="719" y="1199"/>
                  </a:lnTo>
                  <a:lnTo>
                    <a:pt x="830" y="1143"/>
                  </a:lnTo>
                  <a:lnTo>
                    <a:pt x="922" y="1070"/>
                  </a:lnTo>
                  <a:lnTo>
                    <a:pt x="996" y="996"/>
                  </a:lnTo>
                  <a:lnTo>
                    <a:pt x="1070" y="922"/>
                  </a:lnTo>
                  <a:lnTo>
                    <a:pt x="1107" y="848"/>
                  </a:lnTo>
                  <a:lnTo>
                    <a:pt x="1143" y="756"/>
                  </a:lnTo>
                  <a:lnTo>
                    <a:pt x="1143" y="682"/>
                  </a:lnTo>
                  <a:lnTo>
                    <a:pt x="1125" y="590"/>
                  </a:lnTo>
                  <a:lnTo>
                    <a:pt x="1070" y="498"/>
                  </a:lnTo>
                  <a:lnTo>
                    <a:pt x="1033" y="406"/>
                  </a:lnTo>
                  <a:lnTo>
                    <a:pt x="904" y="221"/>
                  </a:lnTo>
                  <a:lnTo>
                    <a:pt x="793" y="37"/>
                  </a:lnTo>
                  <a:lnTo>
                    <a:pt x="5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1" name="Google Shape;1881;p8"/>
            <p:cNvSpPr/>
            <p:nvPr/>
          </p:nvSpPr>
          <p:spPr>
            <a:xfrm>
              <a:off x="5920475" y="1849600"/>
              <a:ext cx="29975" cy="32775"/>
            </a:xfrm>
            <a:custGeom>
              <a:avLst/>
              <a:gdLst/>
              <a:ahLst/>
              <a:cxnLst/>
              <a:rect l="l" t="t" r="r" b="b"/>
              <a:pathLst>
                <a:path w="1199" h="1311" extrusionOk="0">
                  <a:moveTo>
                    <a:pt x="590" y="1"/>
                  </a:moveTo>
                  <a:lnTo>
                    <a:pt x="443" y="19"/>
                  </a:lnTo>
                  <a:lnTo>
                    <a:pt x="332" y="56"/>
                  </a:lnTo>
                  <a:lnTo>
                    <a:pt x="221" y="93"/>
                  </a:lnTo>
                  <a:lnTo>
                    <a:pt x="129" y="167"/>
                  </a:lnTo>
                  <a:lnTo>
                    <a:pt x="55" y="259"/>
                  </a:lnTo>
                  <a:lnTo>
                    <a:pt x="18" y="370"/>
                  </a:lnTo>
                  <a:lnTo>
                    <a:pt x="0" y="480"/>
                  </a:lnTo>
                  <a:lnTo>
                    <a:pt x="18" y="609"/>
                  </a:lnTo>
                  <a:lnTo>
                    <a:pt x="37" y="702"/>
                  </a:lnTo>
                  <a:lnTo>
                    <a:pt x="92" y="794"/>
                  </a:lnTo>
                  <a:lnTo>
                    <a:pt x="203" y="960"/>
                  </a:lnTo>
                  <a:lnTo>
                    <a:pt x="350" y="1144"/>
                  </a:lnTo>
                  <a:lnTo>
                    <a:pt x="479" y="1310"/>
                  </a:lnTo>
                  <a:lnTo>
                    <a:pt x="756" y="1310"/>
                  </a:lnTo>
                  <a:lnTo>
                    <a:pt x="885" y="1126"/>
                  </a:lnTo>
                  <a:lnTo>
                    <a:pt x="1014" y="960"/>
                  </a:lnTo>
                  <a:lnTo>
                    <a:pt x="1125" y="775"/>
                  </a:lnTo>
                  <a:lnTo>
                    <a:pt x="1162" y="683"/>
                  </a:lnTo>
                  <a:lnTo>
                    <a:pt x="1180" y="591"/>
                  </a:lnTo>
                  <a:lnTo>
                    <a:pt x="1199" y="462"/>
                  </a:lnTo>
                  <a:lnTo>
                    <a:pt x="1162" y="333"/>
                  </a:lnTo>
                  <a:lnTo>
                    <a:pt x="1125" y="241"/>
                  </a:lnTo>
                  <a:lnTo>
                    <a:pt x="1051" y="148"/>
                  </a:lnTo>
                  <a:lnTo>
                    <a:pt x="959" y="93"/>
                  </a:lnTo>
                  <a:lnTo>
                    <a:pt x="848" y="38"/>
                  </a:lnTo>
                  <a:lnTo>
                    <a:pt x="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2" name="Google Shape;1882;p8"/>
            <p:cNvSpPr/>
            <p:nvPr/>
          </p:nvSpPr>
          <p:spPr>
            <a:xfrm>
              <a:off x="6157400" y="1889725"/>
              <a:ext cx="29975" cy="32750"/>
            </a:xfrm>
            <a:custGeom>
              <a:avLst/>
              <a:gdLst/>
              <a:ahLst/>
              <a:cxnLst/>
              <a:rect l="l" t="t" r="r" b="b"/>
              <a:pathLst>
                <a:path w="1199" h="1310" extrusionOk="0">
                  <a:moveTo>
                    <a:pt x="719" y="0"/>
                  </a:moveTo>
                  <a:lnTo>
                    <a:pt x="461" y="18"/>
                  </a:lnTo>
                  <a:lnTo>
                    <a:pt x="332" y="184"/>
                  </a:lnTo>
                  <a:lnTo>
                    <a:pt x="185" y="350"/>
                  </a:lnTo>
                  <a:lnTo>
                    <a:pt x="74" y="535"/>
                  </a:lnTo>
                  <a:lnTo>
                    <a:pt x="37" y="627"/>
                  </a:lnTo>
                  <a:lnTo>
                    <a:pt x="19" y="719"/>
                  </a:lnTo>
                  <a:lnTo>
                    <a:pt x="0" y="848"/>
                  </a:lnTo>
                  <a:lnTo>
                    <a:pt x="19" y="959"/>
                  </a:lnTo>
                  <a:lnTo>
                    <a:pt x="74" y="1069"/>
                  </a:lnTo>
                  <a:lnTo>
                    <a:pt x="148" y="1162"/>
                  </a:lnTo>
                  <a:lnTo>
                    <a:pt x="221" y="1217"/>
                  </a:lnTo>
                  <a:lnTo>
                    <a:pt x="332" y="1272"/>
                  </a:lnTo>
                  <a:lnTo>
                    <a:pt x="461" y="1309"/>
                  </a:lnTo>
                  <a:lnTo>
                    <a:pt x="738" y="1309"/>
                  </a:lnTo>
                  <a:lnTo>
                    <a:pt x="867" y="1272"/>
                  </a:lnTo>
                  <a:lnTo>
                    <a:pt x="977" y="1217"/>
                  </a:lnTo>
                  <a:lnTo>
                    <a:pt x="1051" y="1143"/>
                  </a:lnTo>
                  <a:lnTo>
                    <a:pt x="1125" y="1069"/>
                  </a:lnTo>
                  <a:lnTo>
                    <a:pt x="1180" y="959"/>
                  </a:lnTo>
                  <a:lnTo>
                    <a:pt x="1199" y="848"/>
                  </a:lnTo>
                  <a:lnTo>
                    <a:pt x="1180" y="719"/>
                  </a:lnTo>
                  <a:lnTo>
                    <a:pt x="1162" y="608"/>
                  </a:lnTo>
                  <a:lnTo>
                    <a:pt x="1125" y="535"/>
                  </a:lnTo>
                  <a:lnTo>
                    <a:pt x="996" y="350"/>
                  </a:lnTo>
                  <a:lnTo>
                    <a:pt x="867" y="184"/>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3" name="Google Shape;1883;p8"/>
            <p:cNvSpPr/>
            <p:nvPr/>
          </p:nvSpPr>
          <p:spPr>
            <a:xfrm>
              <a:off x="6238525" y="1907700"/>
              <a:ext cx="28150" cy="31350"/>
            </a:xfrm>
            <a:custGeom>
              <a:avLst/>
              <a:gdLst/>
              <a:ahLst/>
              <a:cxnLst/>
              <a:rect l="l" t="t" r="r" b="b"/>
              <a:pathLst>
                <a:path w="1126" h="1254" extrusionOk="0">
                  <a:moveTo>
                    <a:pt x="590" y="0"/>
                  </a:moveTo>
                  <a:lnTo>
                    <a:pt x="517" y="19"/>
                  </a:lnTo>
                  <a:lnTo>
                    <a:pt x="406" y="55"/>
                  </a:lnTo>
                  <a:lnTo>
                    <a:pt x="314" y="111"/>
                  </a:lnTo>
                  <a:lnTo>
                    <a:pt x="222" y="185"/>
                  </a:lnTo>
                  <a:lnTo>
                    <a:pt x="148" y="258"/>
                  </a:lnTo>
                  <a:lnTo>
                    <a:pt x="74" y="332"/>
                  </a:lnTo>
                  <a:lnTo>
                    <a:pt x="19" y="424"/>
                  </a:lnTo>
                  <a:lnTo>
                    <a:pt x="0" y="498"/>
                  </a:lnTo>
                  <a:lnTo>
                    <a:pt x="0" y="572"/>
                  </a:lnTo>
                  <a:lnTo>
                    <a:pt x="19" y="664"/>
                  </a:lnTo>
                  <a:lnTo>
                    <a:pt x="56" y="756"/>
                  </a:lnTo>
                  <a:lnTo>
                    <a:pt x="111" y="848"/>
                  </a:lnTo>
                  <a:lnTo>
                    <a:pt x="240" y="1033"/>
                  </a:lnTo>
                  <a:lnTo>
                    <a:pt x="351" y="1235"/>
                  </a:lnTo>
                  <a:lnTo>
                    <a:pt x="627" y="1254"/>
                  </a:lnTo>
                  <a:lnTo>
                    <a:pt x="756" y="1106"/>
                  </a:lnTo>
                  <a:lnTo>
                    <a:pt x="904" y="959"/>
                  </a:lnTo>
                  <a:lnTo>
                    <a:pt x="1033" y="793"/>
                  </a:lnTo>
                  <a:lnTo>
                    <a:pt x="1088" y="719"/>
                  </a:lnTo>
                  <a:lnTo>
                    <a:pt x="1107" y="627"/>
                  </a:lnTo>
                  <a:lnTo>
                    <a:pt x="1125" y="498"/>
                  </a:lnTo>
                  <a:lnTo>
                    <a:pt x="1125" y="369"/>
                  </a:lnTo>
                  <a:lnTo>
                    <a:pt x="1088" y="258"/>
                  </a:lnTo>
                  <a:lnTo>
                    <a:pt x="1033" y="166"/>
                  </a:lnTo>
                  <a:lnTo>
                    <a:pt x="959" y="92"/>
                  </a:lnTo>
                  <a:lnTo>
                    <a:pt x="848" y="37"/>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4" name="Google Shape;1884;p8"/>
            <p:cNvSpPr/>
            <p:nvPr/>
          </p:nvSpPr>
          <p:spPr>
            <a:xfrm>
              <a:off x="4553725" y="294350"/>
              <a:ext cx="30000" cy="32750"/>
            </a:xfrm>
            <a:custGeom>
              <a:avLst/>
              <a:gdLst/>
              <a:ahLst/>
              <a:cxnLst/>
              <a:rect l="l" t="t" r="r" b="b"/>
              <a:pathLst>
                <a:path w="1200" h="1310" extrusionOk="0">
                  <a:moveTo>
                    <a:pt x="702" y="0"/>
                  </a:moveTo>
                  <a:lnTo>
                    <a:pt x="425" y="19"/>
                  </a:lnTo>
                  <a:lnTo>
                    <a:pt x="296" y="203"/>
                  </a:lnTo>
                  <a:lnTo>
                    <a:pt x="167" y="369"/>
                  </a:lnTo>
                  <a:lnTo>
                    <a:pt x="56" y="554"/>
                  </a:lnTo>
                  <a:lnTo>
                    <a:pt x="19" y="646"/>
                  </a:lnTo>
                  <a:lnTo>
                    <a:pt x="1" y="738"/>
                  </a:lnTo>
                  <a:lnTo>
                    <a:pt x="1" y="867"/>
                  </a:lnTo>
                  <a:lnTo>
                    <a:pt x="19" y="996"/>
                  </a:lnTo>
                  <a:lnTo>
                    <a:pt x="75" y="1088"/>
                  </a:lnTo>
                  <a:lnTo>
                    <a:pt x="148" y="1181"/>
                  </a:lnTo>
                  <a:lnTo>
                    <a:pt x="241" y="1236"/>
                  </a:lnTo>
                  <a:lnTo>
                    <a:pt x="351" y="1291"/>
                  </a:lnTo>
                  <a:lnTo>
                    <a:pt x="480" y="1310"/>
                  </a:lnTo>
                  <a:lnTo>
                    <a:pt x="757" y="1310"/>
                  </a:lnTo>
                  <a:lnTo>
                    <a:pt x="886" y="1273"/>
                  </a:lnTo>
                  <a:lnTo>
                    <a:pt x="978" y="1217"/>
                  </a:lnTo>
                  <a:lnTo>
                    <a:pt x="1070" y="1144"/>
                  </a:lnTo>
                  <a:lnTo>
                    <a:pt x="1126" y="1051"/>
                  </a:lnTo>
                  <a:lnTo>
                    <a:pt x="1181" y="941"/>
                  </a:lnTo>
                  <a:lnTo>
                    <a:pt x="1199" y="830"/>
                  </a:lnTo>
                  <a:lnTo>
                    <a:pt x="1181" y="701"/>
                  </a:lnTo>
                  <a:lnTo>
                    <a:pt x="1144" y="609"/>
                  </a:lnTo>
                  <a:lnTo>
                    <a:pt x="1107" y="517"/>
                  </a:lnTo>
                  <a:lnTo>
                    <a:pt x="978" y="351"/>
                  </a:lnTo>
                  <a:lnTo>
                    <a:pt x="831" y="185"/>
                  </a:lnTo>
                  <a:lnTo>
                    <a:pt x="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5" name="Google Shape;1885;p8"/>
            <p:cNvSpPr/>
            <p:nvPr/>
          </p:nvSpPr>
          <p:spPr>
            <a:xfrm>
              <a:off x="5168650" y="1471175"/>
              <a:ext cx="26750" cy="29975"/>
            </a:xfrm>
            <a:custGeom>
              <a:avLst/>
              <a:gdLst/>
              <a:ahLst/>
              <a:cxnLst/>
              <a:rect l="l" t="t" r="r" b="b"/>
              <a:pathLst>
                <a:path w="1070" h="1199" extrusionOk="0">
                  <a:moveTo>
                    <a:pt x="425" y="0"/>
                  </a:moveTo>
                  <a:lnTo>
                    <a:pt x="295" y="166"/>
                  </a:lnTo>
                  <a:lnTo>
                    <a:pt x="148" y="332"/>
                  </a:lnTo>
                  <a:lnTo>
                    <a:pt x="93" y="406"/>
                  </a:lnTo>
                  <a:lnTo>
                    <a:pt x="37" y="498"/>
                  </a:lnTo>
                  <a:lnTo>
                    <a:pt x="0" y="572"/>
                  </a:lnTo>
                  <a:lnTo>
                    <a:pt x="0" y="645"/>
                  </a:lnTo>
                  <a:lnTo>
                    <a:pt x="19" y="738"/>
                  </a:lnTo>
                  <a:lnTo>
                    <a:pt x="56" y="830"/>
                  </a:lnTo>
                  <a:lnTo>
                    <a:pt x="129" y="922"/>
                  </a:lnTo>
                  <a:lnTo>
                    <a:pt x="185" y="996"/>
                  </a:lnTo>
                  <a:lnTo>
                    <a:pt x="277" y="1088"/>
                  </a:lnTo>
                  <a:lnTo>
                    <a:pt x="351" y="1143"/>
                  </a:lnTo>
                  <a:lnTo>
                    <a:pt x="443" y="1180"/>
                  </a:lnTo>
                  <a:lnTo>
                    <a:pt x="517" y="1199"/>
                  </a:lnTo>
                  <a:lnTo>
                    <a:pt x="590" y="1199"/>
                  </a:lnTo>
                  <a:lnTo>
                    <a:pt x="683" y="1162"/>
                  </a:lnTo>
                  <a:lnTo>
                    <a:pt x="756" y="1106"/>
                  </a:lnTo>
                  <a:lnTo>
                    <a:pt x="849" y="1033"/>
                  </a:lnTo>
                  <a:lnTo>
                    <a:pt x="922" y="941"/>
                  </a:lnTo>
                  <a:lnTo>
                    <a:pt x="996" y="867"/>
                  </a:lnTo>
                  <a:lnTo>
                    <a:pt x="1051" y="775"/>
                  </a:lnTo>
                  <a:lnTo>
                    <a:pt x="1070" y="682"/>
                  </a:lnTo>
                  <a:lnTo>
                    <a:pt x="1070" y="609"/>
                  </a:lnTo>
                  <a:lnTo>
                    <a:pt x="1051" y="535"/>
                  </a:lnTo>
                  <a:lnTo>
                    <a:pt x="996" y="443"/>
                  </a:lnTo>
                  <a:lnTo>
                    <a:pt x="941" y="369"/>
                  </a:lnTo>
                  <a:lnTo>
                    <a:pt x="812" y="185"/>
                  </a:lnTo>
                  <a:lnTo>
                    <a:pt x="701" y="19"/>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6" name="Google Shape;1886;p8"/>
            <p:cNvSpPr/>
            <p:nvPr/>
          </p:nvSpPr>
          <p:spPr>
            <a:xfrm>
              <a:off x="4892075" y="1178000"/>
              <a:ext cx="26750" cy="29975"/>
            </a:xfrm>
            <a:custGeom>
              <a:avLst/>
              <a:gdLst/>
              <a:ahLst/>
              <a:cxnLst/>
              <a:rect l="l" t="t" r="r" b="b"/>
              <a:pathLst>
                <a:path w="1070" h="1199" extrusionOk="0">
                  <a:moveTo>
                    <a:pt x="517" y="0"/>
                  </a:moveTo>
                  <a:lnTo>
                    <a:pt x="443" y="19"/>
                  </a:lnTo>
                  <a:lnTo>
                    <a:pt x="351" y="56"/>
                  </a:lnTo>
                  <a:lnTo>
                    <a:pt x="277" y="111"/>
                  </a:lnTo>
                  <a:lnTo>
                    <a:pt x="185" y="185"/>
                  </a:lnTo>
                  <a:lnTo>
                    <a:pt x="111" y="277"/>
                  </a:lnTo>
                  <a:lnTo>
                    <a:pt x="56" y="369"/>
                  </a:lnTo>
                  <a:lnTo>
                    <a:pt x="19" y="461"/>
                  </a:lnTo>
                  <a:lnTo>
                    <a:pt x="1" y="535"/>
                  </a:lnTo>
                  <a:lnTo>
                    <a:pt x="1" y="627"/>
                  </a:lnTo>
                  <a:lnTo>
                    <a:pt x="19" y="701"/>
                  </a:lnTo>
                  <a:lnTo>
                    <a:pt x="74" y="775"/>
                  </a:lnTo>
                  <a:lnTo>
                    <a:pt x="130" y="867"/>
                  </a:lnTo>
                  <a:lnTo>
                    <a:pt x="277" y="1033"/>
                  </a:lnTo>
                  <a:lnTo>
                    <a:pt x="406" y="1199"/>
                  </a:lnTo>
                  <a:lnTo>
                    <a:pt x="664" y="1181"/>
                  </a:lnTo>
                  <a:lnTo>
                    <a:pt x="793" y="1015"/>
                  </a:lnTo>
                  <a:lnTo>
                    <a:pt x="922" y="849"/>
                  </a:lnTo>
                  <a:lnTo>
                    <a:pt x="996" y="756"/>
                  </a:lnTo>
                  <a:lnTo>
                    <a:pt x="1033" y="683"/>
                  </a:lnTo>
                  <a:lnTo>
                    <a:pt x="1052" y="590"/>
                  </a:lnTo>
                  <a:lnTo>
                    <a:pt x="1070" y="517"/>
                  </a:lnTo>
                  <a:lnTo>
                    <a:pt x="1033" y="443"/>
                  </a:lnTo>
                  <a:lnTo>
                    <a:pt x="996" y="351"/>
                  </a:lnTo>
                  <a:lnTo>
                    <a:pt x="922" y="259"/>
                  </a:lnTo>
                  <a:lnTo>
                    <a:pt x="849" y="185"/>
                  </a:lnTo>
                  <a:lnTo>
                    <a:pt x="757" y="111"/>
                  </a:lnTo>
                  <a:lnTo>
                    <a:pt x="683" y="56"/>
                  </a:lnTo>
                  <a:lnTo>
                    <a:pt x="591"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7" name="Google Shape;1887;p8"/>
            <p:cNvSpPr/>
            <p:nvPr/>
          </p:nvSpPr>
          <p:spPr>
            <a:xfrm>
              <a:off x="4825250" y="1086275"/>
              <a:ext cx="30900" cy="26750"/>
            </a:xfrm>
            <a:custGeom>
              <a:avLst/>
              <a:gdLst/>
              <a:ahLst/>
              <a:cxnLst/>
              <a:rect l="l" t="t" r="r" b="b"/>
              <a:pathLst>
                <a:path w="1236" h="1070" extrusionOk="0">
                  <a:moveTo>
                    <a:pt x="572" y="0"/>
                  </a:moveTo>
                  <a:lnTo>
                    <a:pt x="498" y="37"/>
                  </a:lnTo>
                  <a:lnTo>
                    <a:pt x="424" y="74"/>
                  </a:lnTo>
                  <a:lnTo>
                    <a:pt x="350" y="148"/>
                  </a:lnTo>
                  <a:lnTo>
                    <a:pt x="277" y="222"/>
                  </a:lnTo>
                  <a:lnTo>
                    <a:pt x="148" y="387"/>
                  </a:lnTo>
                  <a:lnTo>
                    <a:pt x="0" y="535"/>
                  </a:lnTo>
                  <a:lnTo>
                    <a:pt x="148" y="701"/>
                  </a:lnTo>
                  <a:lnTo>
                    <a:pt x="277" y="867"/>
                  </a:lnTo>
                  <a:lnTo>
                    <a:pt x="350" y="941"/>
                  </a:lnTo>
                  <a:lnTo>
                    <a:pt x="424" y="1014"/>
                  </a:lnTo>
                  <a:lnTo>
                    <a:pt x="498" y="1051"/>
                  </a:lnTo>
                  <a:lnTo>
                    <a:pt x="572" y="1070"/>
                  </a:lnTo>
                  <a:lnTo>
                    <a:pt x="664" y="1070"/>
                  </a:lnTo>
                  <a:lnTo>
                    <a:pt x="738" y="1051"/>
                  </a:lnTo>
                  <a:lnTo>
                    <a:pt x="811" y="996"/>
                  </a:lnTo>
                  <a:lnTo>
                    <a:pt x="903" y="941"/>
                  </a:lnTo>
                  <a:lnTo>
                    <a:pt x="1069" y="812"/>
                  </a:lnTo>
                  <a:lnTo>
                    <a:pt x="1235" y="682"/>
                  </a:lnTo>
                  <a:lnTo>
                    <a:pt x="1235" y="406"/>
                  </a:lnTo>
                  <a:lnTo>
                    <a:pt x="1069" y="277"/>
                  </a:lnTo>
                  <a:lnTo>
                    <a:pt x="903" y="148"/>
                  </a:lnTo>
                  <a:lnTo>
                    <a:pt x="811" y="92"/>
                  </a:lnTo>
                  <a:lnTo>
                    <a:pt x="738" y="37"/>
                  </a:lnTo>
                  <a:lnTo>
                    <a:pt x="664" y="19"/>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8" name="Google Shape;1888;p8"/>
            <p:cNvSpPr/>
            <p:nvPr/>
          </p:nvSpPr>
          <p:spPr>
            <a:xfrm>
              <a:off x="6318725" y="1919675"/>
              <a:ext cx="26750" cy="29525"/>
            </a:xfrm>
            <a:custGeom>
              <a:avLst/>
              <a:gdLst/>
              <a:ahLst/>
              <a:cxnLst/>
              <a:rect l="l" t="t" r="r" b="b"/>
              <a:pathLst>
                <a:path w="1070" h="1181" extrusionOk="0">
                  <a:moveTo>
                    <a:pt x="443" y="1"/>
                  </a:moveTo>
                  <a:lnTo>
                    <a:pt x="314" y="148"/>
                  </a:lnTo>
                  <a:lnTo>
                    <a:pt x="167" y="314"/>
                  </a:lnTo>
                  <a:lnTo>
                    <a:pt x="111" y="406"/>
                  </a:lnTo>
                  <a:lnTo>
                    <a:pt x="56" y="480"/>
                  </a:lnTo>
                  <a:lnTo>
                    <a:pt x="19" y="554"/>
                  </a:lnTo>
                  <a:lnTo>
                    <a:pt x="1" y="646"/>
                  </a:lnTo>
                  <a:lnTo>
                    <a:pt x="19" y="720"/>
                  </a:lnTo>
                  <a:lnTo>
                    <a:pt x="56" y="812"/>
                  </a:lnTo>
                  <a:lnTo>
                    <a:pt x="111" y="904"/>
                  </a:lnTo>
                  <a:lnTo>
                    <a:pt x="185" y="996"/>
                  </a:lnTo>
                  <a:lnTo>
                    <a:pt x="259" y="1070"/>
                  </a:lnTo>
                  <a:lnTo>
                    <a:pt x="332" y="1125"/>
                  </a:lnTo>
                  <a:lnTo>
                    <a:pt x="406" y="1162"/>
                  </a:lnTo>
                  <a:lnTo>
                    <a:pt x="480" y="1181"/>
                  </a:lnTo>
                  <a:lnTo>
                    <a:pt x="572" y="1162"/>
                  </a:lnTo>
                  <a:lnTo>
                    <a:pt x="664" y="1125"/>
                  </a:lnTo>
                  <a:lnTo>
                    <a:pt x="757" y="1070"/>
                  </a:lnTo>
                  <a:lnTo>
                    <a:pt x="830" y="996"/>
                  </a:lnTo>
                  <a:lnTo>
                    <a:pt x="922" y="922"/>
                  </a:lnTo>
                  <a:lnTo>
                    <a:pt x="978" y="849"/>
                  </a:lnTo>
                  <a:lnTo>
                    <a:pt x="1033" y="775"/>
                  </a:lnTo>
                  <a:lnTo>
                    <a:pt x="1070" y="683"/>
                  </a:lnTo>
                  <a:lnTo>
                    <a:pt x="1070" y="609"/>
                  </a:lnTo>
                  <a:lnTo>
                    <a:pt x="1033" y="535"/>
                  </a:lnTo>
                  <a:lnTo>
                    <a:pt x="996" y="443"/>
                  </a:lnTo>
                  <a:lnTo>
                    <a:pt x="941" y="369"/>
                  </a:lnTo>
                  <a:lnTo>
                    <a:pt x="812" y="185"/>
                  </a:lnTo>
                  <a:lnTo>
                    <a:pt x="7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9" name="Google Shape;1889;p8"/>
            <p:cNvSpPr/>
            <p:nvPr/>
          </p:nvSpPr>
          <p:spPr>
            <a:xfrm>
              <a:off x="5762825" y="1825175"/>
              <a:ext cx="25825" cy="33675"/>
            </a:xfrm>
            <a:custGeom>
              <a:avLst/>
              <a:gdLst/>
              <a:ahLst/>
              <a:cxnLst/>
              <a:rect l="l" t="t" r="r" b="b"/>
              <a:pathLst>
                <a:path w="1033" h="1347" extrusionOk="0">
                  <a:moveTo>
                    <a:pt x="516" y="1"/>
                  </a:moveTo>
                  <a:lnTo>
                    <a:pt x="369" y="148"/>
                  </a:lnTo>
                  <a:lnTo>
                    <a:pt x="203" y="296"/>
                  </a:lnTo>
                  <a:lnTo>
                    <a:pt x="129" y="369"/>
                  </a:lnTo>
                  <a:lnTo>
                    <a:pt x="55" y="443"/>
                  </a:lnTo>
                  <a:lnTo>
                    <a:pt x="19" y="517"/>
                  </a:lnTo>
                  <a:lnTo>
                    <a:pt x="0" y="591"/>
                  </a:lnTo>
                  <a:lnTo>
                    <a:pt x="0" y="664"/>
                  </a:lnTo>
                  <a:lnTo>
                    <a:pt x="37" y="738"/>
                  </a:lnTo>
                  <a:lnTo>
                    <a:pt x="92" y="812"/>
                  </a:lnTo>
                  <a:lnTo>
                    <a:pt x="166" y="904"/>
                  </a:lnTo>
                  <a:lnTo>
                    <a:pt x="351" y="1107"/>
                  </a:lnTo>
                  <a:lnTo>
                    <a:pt x="553" y="1347"/>
                  </a:lnTo>
                  <a:lnTo>
                    <a:pt x="738" y="1089"/>
                  </a:lnTo>
                  <a:lnTo>
                    <a:pt x="885" y="886"/>
                  </a:lnTo>
                  <a:lnTo>
                    <a:pt x="959" y="794"/>
                  </a:lnTo>
                  <a:lnTo>
                    <a:pt x="996" y="701"/>
                  </a:lnTo>
                  <a:lnTo>
                    <a:pt x="1033" y="628"/>
                  </a:lnTo>
                  <a:lnTo>
                    <a:pt x="1033" y="554"/>
                  </a:lnTo>
                  <a:lnTo>
                    <a:pt x="1014" y="480"/>
                  </a:lnTo>
                  <a:lnTo>
                    <a:pt x="977" y="406"/>
                  </a:lnTo>
                  <a:lnTo>
                    <a:pt x="904" y="333"/>
                  </a:lnTo>
                  <a:lnTo>
                    <a:pt x="830" y="259"/>
                  </a:lnTo>
                  <a:lnTo>
                    <a:pt x="664" y="130"/>
                  </a:lnTo>
                  <a:lnTo>
                    <a:pt x="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0" name="Google Shape;1890;p8"/>
            <p:cNvSpPr/>
            <p:nvPr/>
          </p:nvSpPr>
          <p:spPr>
            <a:xfrm>
              <a:off x="4957075" y="1272500"/>
              <a:ext cx="33675" cy="25825"/>
            </a:xfrm>
            <a:custGeom>
              <a:avLst/>
              <a:gdLst/>
              <a:ahLst/>
              <a:cxnLst/>
              <a:rect l="l" t="t" r="r" b="b"/>
              <a:pathLst>
                <a:path w="1347" h="1033" extrusionOk="0">
                  <a:moveTo>
                    <a:pt x="553" y="0"/>
                  </a:moveTo>
                  <a:lnTo>
                    <a:pt x="480" y="19"/>
                  </a:lnTo>
                  <a:lnTo>
                    <a:pt x="406" y="56"/>
                  </a:lnTo>
                  <a:lnTo>
                    <a:pt x="332" y="111"/>
                  </a:lnTo>
                  <a:lnTo>
                    <a:pt x="258" y="185"/>
                  </a:lnTo>
                  <a:lnTo>
                    <a:pt x="129" y="351"/>
                  </a:lnTo>
                  <a:lnTo>
                    <a:pt x="0" y="517"/>
                  </a:lnTo>
                  <a:lnTo>
                    <a:pt x="148" y="664"/>
                  </a:lnTo>
                  <a:lnTo>
                    <a:pt x="295" y="830"/>
                  </a:lnTo>
                  <a:lnTo>
                    <a:pt x="369" y="904"/>
                  </a:lnTo>
                  <a:lnTo>
                    <a:pt x="443" y="959"/>
                  </a:lnTo>
                  <a:lnTo>
                    <a:pt x="517" y="1014"/>
                  </a:lnTo>
                  <a:lnTo>
                    <a:pt x="590" y="1033"/>
                  </a:lnTo>
                  <a:lnTo>
                    <a:pt x="664" y="1033"/>
                  </a:lnTo>
                  <a:lnTo>
                    <a:pt x="738" y="996"/>
                  </a:lnTo>
                  <a:lnTo>
                    <a:pt x="812" y="941"/>
                  </a:lnTo>
                  <a:lnTo>
                    <a:pt x="904" y="867"/>
                  </a:lnTo>
                  <a:lnTo>
                    <a:pt x="1107" y="683"/>
                  </a:lnTo>
                  <a:lnTo>
                    <a:pt x="1346" y="480"/>
                  </a:lnTo>
                  <a:lnTo>
                    <a:pt x="1088" y="295"/>
                  </a:lnTo>
                  <a:lnTo>
                    <a:pt x="885" y="129"/>
                  </a:lnTo>
                  <a:lnTo>
                    <a:pt x="793" y="74"/>
                  </a:lnTo>
                  <a:lnTo>
                    <a:pt x="701"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1" name="Google Shape;1891;p8"/>
            <p:cNvSpPr/>
            <p:nvPr/>
          </p:nvSpPr>
          <p:spPr>
            <a:xfrm>
              <a:off x="4763000" y="992700"/>
              <a:ext cx="33675" cy="25825"/>
            </a:xfrm>
            <a:custGeom>
              <a:avLst/>
              <a:gdLst/>
              <a:ahLst/>
              <a:cxnLst/>
              <a:rect l="l" t="t" r="r" b="b"/>
              <a:pathLst>
                <a:path w="1347" h="1033" extrusionOk="0">
                  <a:moveTo>
                    <a:pt x="572" y="0"/>
                  </a:moveTo>
                  <a:lnTo>
                    <a:pt x="499" y="19"/>
                  </a:lnTo>
                  <a:lnTo>
                    <a:pt x="425" y="56"/>
                  </a:lnTo>
                  <a:lnTo>
                    <a:pt x="351" y="111"/>
                  </a:lnTo>
                  <a:lnTo>
                    <a:pt x="277" y="185"/>
                  </a:lnTo>
                  <a:lnTo>
                    <a:pt x="130" y="332"/>
                  </a:lnTo>
                  <a:lnTo>
                    <a:pt x="1" y="480"/>
                  </a:lnTo>
                  <a:lnTo>
                    <a:pt x="130" y="646"/>
                  </a:lnTo>
                  <a:lnTo>
                    <a:pt x="277" y="812"/>
                  </a:lnTo>
                  <a:lnTo>
                    <a:pt x="333" y="904"/>
                  </a:lnTo>
                  <a:lnTo>
                    <a:pt x="406" y="959"/>
                  </a:lnTo>
                  <a:lnTo>
                    <a:pt x="499" y="1014"/>
                  </a:lnTo>
                  <a:lnTo>
                    <a:pt x="572" y="1033"/>
                  </a:lnTo>
                  <a:lnTo>
                    <a:pt x="646" y="1033"/>
                  </a:lnTo>
                  <a:lnTo>
                    <a:pt x="720" y="1014"/>
                  </a:lnTo>
                  <a:lnTo>
                    <a:pt x="794" y="959"/>
                  </a:lnTo>
                  <a:lnTo>
                    <a:pt x="886" y="885"/>
                  </a:lnTo>
                  <a:lnTo>
                    <a:pt x="1089" y="719"/>
                  </a:lnTo>
                  <a:lnTo>
                    <a:pt x="1347" y="535"/>
                  </a:lnTo>
                  <a:lnTo>
                    <a:pt x="1107" y="332"/>
                  </a:lnTo>
                  <a:lnTo>
                    <a:pt x="904" y="166"/>
                  </a:lnTo>
                  <a:lnTo>
                    <a:pt x="812" y="93"/>
                  </a:lnTo>
                  <a:lnTo>
                    <a:pt x="720" y="37"/>
                  </a:lnTo>
                  <a:lnTo>
                    <a:pt x="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2" name="Google Shape;1892;p8"/>
            <p:cNvSpPr/>
            <p:nvPr/>
          </p:nvSpPr>
          <p:spPr>
            <a:xfrm>
              <a:off x="4544050" y="378250"/>
              <a:ext cx="26300" cy="33675"/>
            </a:xfrm>
            <a:custGeom>
              <a:avLst/>
              <a:gdLst/>
              <a:ahLst/>
              <a:cxnLst/>
              <a:rect l="l" t="t" r="r" b="b"/>
              <a:pathLst>
                <a:path w="1052" h="1347" extrusionOk="0">
                  <a:moveTo>
                    <a:pt x="517" y="0"/>
                  </a:moveTo>
                  <a:lnTo>
                    <a:pt x="370" y="148"/>
                  </a:lnTo>
                  <a:lnTo>
                    <a:pt x="204" y="295"/>
                  </a:lnTo>
                  <a:lnTo>
                    <a:pt x="130" y="369"/>
                  </a:lnTo>
                  <a:lnTo>
                    <a:pt x="74" y="443"/>
                  </a:lnTo>
                  <a:lnTo>
                    <a:pt x="19" y="516"/>
                  </a:lnTo>
                  <a:lnTo>
                    <a:pt x="1" y="609"/>
                  </a:lnTo>
                  <a:lnTo>
                    <a:pt x="1" y="664"/>
                  </a:lnTo>
                  <a:lnTo>
                    <a:pt x="38" y="738"/>
                  </a:lnTo>
                  <a:lnTo>
                    <a:pt x="93" y="811"/>
                  </a:lnTo>
                  <a:lnTo>
                    <a:pt x="167" y="904"/>
                  </a:lnTo>
                  <a:lnTo>
                    <a:pt x="351" y="1107"/>
                  </a:lnTo>
                  <a:lnTo>
                    <a:pt x="554" y="1346"/>
                  </a:lnTo>
                  <a:lnTo>
                    <a:pt x="738" y="1088"/>
                  </a:lnTo>
                  <a:lnTo>
                    <a:pt x="904" y="885"/>
                  </a:lnTo>
                  <a:lnTo>
                    <a:pt x="960" y="793"/>
                  </a:lnTo>
                  <a:lnTo>
                    <a:pt x="1015" y="701"/>
                  </a:lnTo>
                  <a:lnTo>
                    <a:pt x="1033" y="627"/>
                  </a:lnTo>
                  <a:lnTo>
                    <a:pt x="1052" y="553"/>
                  </a:lnTo>
                  <a:lnTo>
                    <a:pt x="1015" y="480"/>
                  </a:lnTo>
                  <a:lnTo>
                    <a:pt x="978" y="406"/>
                  </a:lnTo>
                  <a:lnTo>
                    <a:pt x="923" y="332"/>
                  </a:lnTo>
                  <a:lnTo>
                    <a:pt x="849" y="258"/>
                  </a:lnTo>
                  <a:lnTo>
                    <a:pt x="683" y="12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3" name="Google Shape;1893;p8"/>
            <p:cNvSpPr/>
            <p:nvPr/>
          </p:nvSpPr>
          <p:spPr>
            <a:xfrm>
              <a:off x="5459050" y="1688725"/>
              <a:ext cx="34125" cy="26300"/>
            </a:xfrm>
            <a:custGeom>
              <a:avLst/>
              <a:gdLst/>
              <a:ahLst/>
              <a:cxnLst/>
              <a:rect l="l" t="t" r="r" b="b"/>
              <a:pathLst>
                <a:path w="1365" h="1052" extrusionOk="0">
                  <a:moveTo>
                    <a:pt x="590" y="1"/>
                  </a:moveTo>
                  <a:lnTo>
                    <a:pt x="517" y="19"/>
                  </a:lnTo>
                  <a:lnTo>
                    <a:pt x="443" y="75"/>
                  </a:lnTo>
                  <a:lnTo>
                    <a:pt x="369" y="130"/>
                  </a:lnTo>
                  <a:lnTo>
                    <a:pt x="295" y="185"/>
                  </a:lnTo>
                  <a:lnTo>
                    <a:pt x="148" y="351"/>
                  </a:lnTo>
                  <a:lnTo>
                    <a:pt x="0" y="499"/>
                  </a:lnTo>
                  <a:lnTo>
                    <a:pt x="148" y="665"/>
                  </a:lnTo>
                  <a:lnTo>
                    <a:pt x="277" y="831"/>
                  </a:lnTo>
                  <a:lnTo>
                    <a:pt x="351" y="904"/>
                  </a:lnTo>
                  <a:lnTo>
                    <a:pt x="425" y="978"/>
                  </a:lnTo>
                  <a:lnTo>
                    <a:pt x="498" y="1015"/>
                  </a:lnTo>
                  <a:lnTo>
                    <a:pt x="572" y="1052"/>
                  </a:lnTo>
                  <a:lnTo>
                    <a:pt x="646" y="1052"/>
                  </a:lnTo>
                  <a:lnTo>
                    <a:pt x="720" y="1034"/>
                  </a:lnTo>
                  <a:lnTo>
                    <a:pt x="793" y="978"/>
                  </a:lnTo>
                  <a:lnTo>
                    <a:pt x="885" y="904"/>
                  </a:lnTo>
                  <a:lnTo>
                    <a:pt x="1107" y="739"/>
                  </a:lnTo>
                  <a:lnTo>
                    <a:pt x="1365" y="554"/>
                  </a:lnTo>
                  <a:lnTo>
                    <a:pt x="1107" y="351"/>
                  </a:lnTo>
                  <a:lnTo>
                    <a:pt x="904" y="167"/>
                  </a:lnTo>
                  <a:lnTo>
                    <a:pt x="830" y="112"/>
                  </a:lnTo>
                  <a:lnTo>
                    <a:pt x="738" y="56"/>
                  </a:lnTo>
                  <a:lnTo>
                    <a:pt x="664" y="19"/>
                  </a:lnTo>
                  <a:lnTo>
                    <a:pt x="5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4" name="Google Shape;1894;p8"/>
            <p:cNvSpPr/>
            <p:nvPr/>
          </p:nvSpPr>
          <p:spPr>
            <a:xfrm>
              <a:off x="4698475" y="899575"/>
              <a:ext cx="30900" cy="24000"/>
            </a:xfrm>
            <a:custGeom>
              <a:avLst/>
              <a:gdLst/>
              <a:ahLst/>
              <a:cxnLst/>
              <a:rect l="l" t="t" r="r" b="b"/>
              <a:pathLst>
                <a:path w="1236" h="960" extrusionOk="0">
                  <a:moveTo>
                    <a:pt x="480" y="1"/>
                  </a:moveTo>
                  <a:lnTo>
                    <a:pt x="406" y="38"/>
                  </a:lnTo>
                  <a:lnTo>
                    <a:pt x="277" y="148"/>
                  </a:lnTo>
                  <a:lnTo>
                    <a:pt x="130" y="296"/>
                  </a:lnTo>
                  <a:lnTo>
                    <a:pt x="1" y="425"/>
                  </a:lnTo>
                  <a:lnTo>
                    <a:pt x="111" y="572"/>
                  </a:lnTo>
                  <a:lnTo>
                    <a:pt x="240" y="738"/>
                  </a:lnTo>
                  <a:lnTo>
                    <a:pt x="369" y="886"/>
                  </a:lnTo>
                  <a:lnTo>
                    <a:pt x="425" y="923"/>
                  </a:lnTo>
                  <a:lnTo>
                    <a:pt x="498" y="960"/>
                  </a:lnTo>
                  <a:lnTo>
                    <a:pt x="572" y="960"/>
                  </a:lnTo>
                  <a:lnTo>
                    <a:pt x="627" y="941"/>
                  </a:lnTo>
                  <a:lnTo>
                    <a:pt x="793" y="831"/>
                  </a:lnTo>
                  <a:lnTo>
                    <a:pt x="996" y="683"/>
                  </a:lnTo>
                  <a:lnTo>
                    <a:pt x="1236" y="517"/>
                  </a:lnTo>
                  <a:lnTo>
                    <a:pt x="1015" y="333"/>
                  </a:lnTo>
                  <a:lnTo>
                    <a:pt x="849" y="167"/>
                  </a:lnTo>
                  <a:lnTo>
                    <a:pt x="683" y="38"/>
                  </a:lnTo>
                  <a:lnTo>
                    <a:pt x="6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5" name="Google Shape;1895;p8"/>
            <p:cNvSpPr/>
            <p:nvPr/>
          </p:nvSpPr>
          <p:spPr>
            <a:xfrm>
              <a:off x="5684450" y="1813200"/>
              <a:ext cx="29525" cy="23075"/>
            </a:xfrm>
            <a:custGeom>
              <a:avLst/>
              <a:gdLst/>
              <a:ahLst/>
              <a:cxnLst/>
              <a:rect l="l" t="t" r="r" b="b"/>
              <a:pathLst>
                <a:path w="1181" h="923" extrusionOk="0">
                  <a:moveTo>
                    <a:pt x="443" y="0"/>
                  </a:moveTo>
                  <a:lnTo>
                    <a:pt x="369" y="19"/>
                  </a:lnTo>
                  <a:lnTo>
                    <a:pt x="296" y="56"/>
                  </a:lnTo>
                  <a:lnTo>
                    <a:pt x="148" y="166"/>
                  </a:lnTo>
                  <a:lnTo>
                    <a:pt x="74" y="240"/>
                  </a:lnTo>
                  <a:lnTo>
                    <a:pt x="38" y="314"/>
                  </a:lnTo>
                  <a:lnTo>
                    <a:pt x="1" y="369"/>
                  </a:lnTo>
                  <a:lnTo>
                    <a:pt x="1" y="424"/>
                  </a:lnTo>
                  <a:lnTo>
                    <a:pt x="19" y="498"/>
                  </a:lnTo>
                  <a:lnTo>
                    <a:pt x="56" y="590"/>
                  </a:lnTo>
                  <a:lnTo>
                    <a:pt x="167" y="738"/>
                  </a:lnTo>
                  <a:lnTo>
                    <a:pt x="222" y="812"/>
                  </a:lnTo>
                  <a:lnTo>
                    <a:pt x="296" y="867"/>
                  </a:lnTo>
                  <a:lnTo>
                    <a:pt x="369" y="904"/>
                  </a:lnTo>
                  <a:lnTo>
                    <a:pt x="443" y="922"/>
                  </a:lnTo>
                  <a:lnTo>
                    <a:pt x="517" y="922"/>
                  </a:lnTo>
                  <a:lnTo>
                    <a:pt x="572" y="885"/>
                  </a:lnTo>
                  <a:lnTo>
                    <a:pt x="738" y="793"/>
                  </a:lnTo>
                  <a:lnTo>
                    <a:pt x="941" y="627"/>
                  </a:lnTo>
                  <a:lnTo>
                    <a:pt x="1181" y="461"/>
                  </a:lnTo>
                  <a:lnTo>
                    <a:pt x="941" y="295"/>
                  </a:lnTo>
                  <a:lnTo>
                    <a:pt x="738"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6" name="Google Shape;1896;p8"/>
            <p:cNvSpPr/>
            <p:nvPr/>
          </p:nvSpPr>
          <p:spPr>
            <a:xfrm>
              <a:off x="5024825" y="1367900"/>
              <a:ext cx="30000" cy="23075"/>
            </a:xfrm>
            <a:custGeom>
              <a:avLst/>
              <a:gdLst/>
              <a:ahLst/>
              <a:cxnLst/>
              <a:rect l="l" t="t" r="r" b="b"/>
              <a:pathLst>
                <a:path w="1200" h="923" extrusionOk="0">
                  <a:moveTo>
                    <a:pt x="443" y="1"/>
                  </a:moveTo>
                  <a:lnTo>
                    <a:pt x="369" y="19"/>
                  </a:lnTo>
                  <a:lnTo>
                    <a:pt x="296" y="56"/>
                  </a:lnTo>
                  <a:lnTo>
                    <a:pt x="148" y="185"/>
                  </a:lnTo>
                  <a:lnTo>
                    <a:pt x="93" y="259"/>
                  </a:lnTo>
                  <a:lnTo>
                    <a:pt x="38" y="314"/>
                  </a:lnTo>
                  <a:lnTo>
                    <a:pt x="19" y="388"/>
                  </a:lnTo>
                  <a:lnTo>
                    <a:pt x="1" y="444"/>
                  </a:lnTo>
                  <a:lnTo>
                    <a:pt x="38" y="517"/>
                  </a:lnTo>
                  <a:lnTo>
                    <a:pt x="74" y="591"/>
                  </a:lnTo>
                  <a:lnTo>
                    <a:pt x="185" y="739"/>
                  </a:lnTo>
                  <a:lnTo>
                    <a:pt x="259" y="812"/>
                  </a:lnTo>
                  <a:lnTo>
                    <a:pt x="333" y="868"/>
                  </a:lnTo>
                  <a:lnTo>
                    <a:pt x="406" y="904"/>
                  </a:lnTo>
                  <a:lnTo>
                    <a:pt x="462" y="923"/>
                  </a:lnTo>
                  <a:lnTo>
                    <a:pt x="535" y="923"/>
                  </a:lnTo>
                  <a:lnTo>
                    <a:pt x="609" y="886"/>
                  </a:lnTo>
                  <a:lnTo>
                    <a:pt x="775" y="794"/>
                  </a:lnTo>
                  <a:lnTo>
                    <a:pt x="960" y="628"/>
                  </a:lnTo>
                  <a:lnTo>
                    <a:pt x="1199" y="444"/>
                  </a:lnTo>
                  <a:lnTo>
                    <a:pt x="960" y="278"/>
                  </a:lnTo>
                  <a:lnTo>
                    <a:pt x="757" y="130"/>
                  </a:lnTo>
                  <a:lnTo>
                    <a:pt x="591" y="38"/>
                  </a:lnTo>
                  <a:lnTo>
                    <a:pt x="517" y="19"/>
                  </a:lnTo>
                  <a:lnTo>
                    <a:pt x="4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7" name="Google Shape;1897;p8"/>
            <p:cNvSpPr/>
            <p:nvPr/>
          </p:nvSpPr>
          <p:spPr>
            <a:xfrm>
              <a:off x="5235950" y="1568425"/>
              <a:ext cx="28600" cy="21700"/>
            </a:xfrm>
            <a:custGeom>
              <a:avLst/>
              <a:gdLst/>
              <a:ahLst/>
              <a:cxnLst/>
              <a:rect l="l" t="t" r="r" b="b"/>
              <a:pathLst>
                <a:path w="1144" h="868" extrusionOk="0">
                  <a:moveTo>
                    <a:pt x="498" y="1"/>
                  </a:moveTo>
                  <a:lnTo>
                    <a:pt x="443" y="19"/>
                  </a:lnTo>
                  <a:lnTo>
                    <a:pt x="369" y="37"/>
                  </a:lnTo>
                  <a:lnTo>
                    <a:pt x="259" y="148"/>
                  </a:lnTo>
                  <a:lnTo>
                    <a:pt x="129" y="277"/>
                  </a:lnTo>
                  <a:lnTo>
                    <a:pt x="0" y="388"/>
                  </a:lnTo>
                  <a:lnTo>
                    <a:pt x="111" y="535"/>
                  </a:lnTo>
                  <a:lnTo>
                    <a:pt x="222" y="683"/>
                  </a:lnTo>
                  <a:lnTo>
                    <a:pt x="351" y="793"/>
                  </a:lnTo>
                  <a:lnTo>
                    <a:pt x="406" y="849"/>
                  </a:lnTo>
                  <a:lnTo>
                    <a:pt x="480" y="867"/>
                  </a:lnTo>
                  <a:lnTo>
                    <a:pt x="535" y="867"/>
                  </a:lnTo>
                  <a:lnTo>
                    <a:pt x="590" y="849"/>
                  </a:lnTo>
                  <a:lnTo>
                    <a:pt x="738" y="757"/>
                  </a:lnTo>
                  <a:lnTo>
                    <a:pt x="922" y="628"/>
                  </a:lnTo>
                  <a:lnTo>
                    <a:pt x="1144" y="462"/>
                  </a:lnTo>
                  <a:lnTo>
                    <a:pt x="941" y="296"/>
                  </a:lnTo>
                  <a:lnTo>
                    <a:pt x="775" y="130"/>
                  </a:lnTo>
                  <a:lnTo>
                    <a:pt x="627" y="37"/>
                  </a:lnTo>
                  <a:lnTo>
                    <a:pt x="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8" name="Google Shape;1898;p8"/>
            <p:cNvSpPr/>
            <p:nvPr/>
          </p:nvSpPr>
          <p:spPr>
            <a:xfrm>
              <a:off x="5382525" y="1677225"/>
              <a:ext cx="21225" cy="26750"/>
            </a:xfrm>
            <a:custGeom>
              <a:avLst/>
              <a:gdLst/>
              <a:ahLst/>
              <a:cxnLst/>
              <a:rect l="l" t="t" r="r" b="b"/>
              <a:pathLst>
                <a:path w="849" h="1070" extrusionOk="0">
                  <a:moveTo>
                    <a:pt x="369" y="0"/>
                  </a:moveTo>
                  <a:lnTo>
                    <a:pt x="314" y="37"/>
                  </a:lnTo>
                  <a:lnTo>
                    <a:pt x="185" y="129"/>
                  </a:lnTo>
                  <a:lnTo>
                    <a:pt x="56" y="258"/>
                  </a:lnTo>
                  <a:lnTo>
                    <a:pt x="19" y="332"/>
                  </a:lnTo>
                  <a:lnTo>
                    <a:pt x="1" y="387"/>
                  </a:lnTo>
                  <a:lnTo>
                    <a:pt x="19" y="461"/>
                  </a:lnTo>
                  <a:lnTo>
                    <a:pt x="38" y="516"/>
                  </a:lnTo>
                  <a:lnTo>
                    <a:pt x="130" y="682"/>
                  </a:lnTo>
                  <a:lnTo>
                    <a:pt x="259" y="848"/>
                  </a:lnTo>
                  <a:lnTo>
                    <a:pt x="406" y="1069"/>
                  </a:lnTo>
                  <a:lnTo>
                    <a:pt x="572" y="867"/>
                  </a:lnTo>
                  <a:lnTo>
                    <a:pt x="720" y="701"/>
                  </a:lnTo>
                  <a:lnTo>
                    <a:pt x="830" y="572"/>
                  </a:lnTo>
                  <a:lnTo>
                    <a:pt x="849" y="516"/>
                  </a:lnTo>
                  <a:lnTo>
                    <a:pt x="849" y="461"/>
                  </a:lnTo>
                  <a:lnTo>
                    <a:pt x="830" y="387"/>
                  </a:lnTo>
                  <a:lnTo>
                    <a:pt x="794" y="313"/>
                  </a:lnTo>
                  <a:lnTo>
                    <a:pt x="701" y="184"/>
                  </a:lnTo>
                  <a:lnTo>
                    <a:pt x="572" y="74"/>
                  </a:lnTo>
                  <a:lnTo>
                    <a:pt x="499" y="37"/>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9" name="Google Shape;1899;p8"/>
            <p:cNvSpPr/>
            <p:nvPr/>
          </p:nvSpPr>
          <p:spPr>
            <a:xfrm>
              <a:off x="4635325" y="801400"/>
              <a:ext cx="20300" cy="26300"/>
            </a:xfrm>
            <a:custGeom>
              <a:avLst/>
              <a:gdLst/>
              <a:ahLst/>
              <a:cxnLst/>
              <a:rect l="l" t="t" r="r" b="b"/>
              <a:pathLst>
                <a:path w="812" h="1052" extrusionOk="0">
                  <a:moveTo>
                    <a:pt x="388" y="0"/>
                  </a:moveTo>
                  <a:lnTo>
                    <a:pt x="240" y="203"/>
                  </a:lnTo>
                  <a:lnTo>
                    <a:pt x="111" y="388"/>
                  </a:lnTo>
                  <a:lnTo>
                    <a:pt x="19" y="535"/>
                  </a:lnTo>
                  <a:lnTo>
                    <a:pt x="0" y="590"/>
                  </a:lnTo>
                  <a:lnTo>
                    <a:pt x="0" y="646"/>
                  </a:lnTo>
                  <a:lnTo>
                    <a:pt x="19" y="720"/>
                  </a:lnTo>
                  <a:lnTo>
                    <a:pt x="56" y="775"/>
                  </a:lnTo>
                  <a:lnTo>
                    <a:pt x="166" y="904"/>
                  </a:lnTo>
                  <a:lnTo>
                    <a:pt x="296" y="1015"/>
                  </a:lnTo>
                  <a:lnTo>
                    <a:pt x="369" y="1033"/>
                  </a:lnTo>
                  <a:lnTo>
                    <a:pt x="425" y="1051"/>
                  </a:lnTo>
                  <a:lnTo>
                    <a:pt x="480" y="1033"/>
                  </a:lnTo>
                  <a:lnTo>
                    <a:pt x="554" y="996"/>
                  </a:lnTo>
                  <a:lnTo>
                    <a:pt x="664" y="885"/>
                  </a:lnTo>
                  <a:lnTo>
                    <a:pt x="775" y="756"/>
                  </a:lnTo>
                  <a:lnTo>
                    <a:pt x="812" y="683"/>
                  </a:lnTo>
                  <a:lnTo>
                    <a:pt x="812" y="627"/>
                  </a:lnTo>
                  <a:lnTo>
                    <a:pt x="812" y="554"/>
                  </a:lnTo>
                  <a:lnTo>
                    <a:pt x="793" y="498"/>
                  </a:lnTo>
                  <a:lnTo>
                    <a:pt x="683" y="369"/>
                  </a:lnTo>
                  <a:lnTo>
                    <a:pt x="554" y="203"/>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0" name="Google Shape;1900;p8"/>
            <p:cNvSpPr/>
            <p:nvPr/>
          </p:nvSpPr>
          <p:spPr>
            <a:xfrm>
              <a:off x="4532075" y="455675"/>
              <a:ext cx="21225" cy="26775"/>
            </a:xfrm>
            <a:custGeom>
              <a:avLst/>
              <a:gdLst/>
              <a:ahLst/>
              <a:cxnLst/>
              <a:rect l="l" t="t" r="r" b="b"/>
              <a:pathLst>
                <a:path w="849" h="1071" extrusionOk="0">
                  <a:moveTo>
                    <a:pt x="461" y="1"/>
                  </a:moveTo>
                  <a:lnTo>
                    <a:pt x="295" y="204"/>
                  </a:lnTo>
                  <a:lnTo>
                    <a:pt x="148" y="351"/>
                  </a:lnTo>
                  <a:lnTo>
                    <a:pt x="37" y="499"/>
                  </a:lnTo>
                  <a:lnTo>
                    <a:pt x="19" y="554"/>
                  </a:lnTo>
                  <a:lnTo>
                    <a:pt x="0" y="609"/>
                  </a:lnTo>
                  <a:lnTo>
                    <a:pt x="19" y="665"/>
                  </a:lnTo>
                  <a:lnTo>
                    <a:pt x="56" y="738"/>
                  </a:lnTo>
                  <a:lnTo>
                    <a:pt x="166" y="886"/>
                  </a:lnTo>
                  <a:lnTo>
                    <a:pt x="277" y="996"/>
                  </a:lnTo>
                  <a:lnTo>
                    <a:pt x="351" y="1052"/>
                  </a:lnTo>
                  <a:lnTo>
                    <a:pt x="424" y="1070"/>
                  </a:lnTo>
                  <a:lnTo>
                    <a:pt x="461" y="1070"/>
                  </a:lnTo>
                  <a:lnTo>
                    <a:pt x="535" y="1052"/>
                  </a:lnTo>
                  <a:lnTo>
                    <a:pt x="664" y="960"/>
                  </a:lnTo>
                  <a:lnTo>
                    <a:pt x="793" y="831"/>
                  </a:lnTo>
                  <a:lnTo>
                    <a:pt x="830" y="757"/>
                  </a:lnTo>
                  <a:lnTo>
                    <a:pt x="849" y="701"/>
                  </a:lnTo>
                  <a:lnTo>
                    <a:pt x="849" y="628"/>
                  </a:lnTo>
                  <a:lnTo>
                    <a:pt x="830" y="554"/>
                  </a:lnTo>
                  <a:lnTo>
                    <a:pt x="738" y="406"/>
                  </a:lnTo>
                  <a:lnTo>
                    <a:pt x="609" y="222"/>
                  </a:lnTo>
                  <a:lnTo>
                    <a:pt x="4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1" name="Google Shape;1901;p8"/>
            <p:cNvSpPr/>
            <p:nvPr/>
          </p:nvSpPr>
          <p:spPr>
            <a:xfrm>
              <a:off x="5604700" y="1800300"/>
              <a:ext cx="27225" cy="20300"/>
            </a:xfrm>
            <a:custGeom>
              <a:avLst/>
              <a:gdLst/>
              <a:ahLst/>
              <a:cxnLst/>
              <a:rect l="l" t="t" r="r" b="b"/>
              <a:pathLst>
                <a:path w="1089" h="812" extrusionOk="0">
                  <a:moveTo>
                    <a:pt x="462" y="0"/>
                  </a:moveTo>
                  <a:lnTo>
                    <a:pt x="407" y="18"/>
                  </a:lnTo>
                  <a:lnTo>
                    <a:pt x="351" y="37"/>
                  </a:lnTo>
                  <a:lnTo>
                    <a:pt x="222" y="148"/>
                  </a:lnTo>
                  <a:lnTo>
                    <a:pt x="112" y="277"/>
                  </a:lnTo>
                  <a:lnTo>
                    <a:pt x="1" y="387"/>
                  </a:lnTo>
                  <a:lnTo>
                    <a:pt x="112" y="516"/>
                  </a:lnTo>
                  <a:lnTo>
                    <a:pt x="222" y="645"/>
                  </a:lnTo>
                  <a:lnTo>
                    <a:pt x="314" y="756"/>
                  </a:lnTo>
                  <a:lnTo>
                    <a:pt x="370" y="793"/>
                  </a:lnTo>
                  <a:lnTo>
                    <a:pt x="443" y="811"/>
                  </a:lnTo>
                  <a:lnTo>
                    <a:pt x="499" y="811"/>
                  </a:lnTo>
                  <a:lnTo>
                    <a:pt x="554" y="793"/>
                  </a:lnTo>
                  <a:lnTo>
                    <a:pt x="702" y="701"/>
                  </a:lnTo>
                  <a:lnTo>
                    <a:pt x="867" y="572"/>
                  </a:lnTo>
                  <a:lnTo>
                    <a:pt x="1089" y="424"/>
                  </a:lnTo>
                  <a:lnTo>
                    <a:pt x="886" y="258"/>
                  </a:lnTo>
                  <a:lnTo>
                    <a:pt x="720"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2" name="Google Shape;1902;p8"/>
            <p:cNvSpPr/>
            <p:nvPr/>
          </p:nvSpPr>
          <p:spPr>
            <a:xfrm>
              <a:off x="4582325" y="635000"/>
              <a:ext cx="28600" cy="22150"/>
            </a:xfrm>
            <a:custGeom>
              <a:avLst/>
              <a:gdLst/>
              <a:ahLst/>
              <a:cxnLst/>
              <a:rect l="l" t="t" r="r" b="b"/>
              <a:pathLst>
                <a:path w="1144" h="886" extrusionOk="0">
                  <a:moveTo>
                    <a:pt x="480" y="0"/>
                  </a:moveTo>
                  <a:lnTo>
                    <a:pt x="406" y="19"/>
                  </a:lnTo>
                  <a:lnTo>
                    <a:pt x="350" y="56"/>
                  </a:lnTo>
                  <a:lnTo>
                    <a:pt x="240" y="166"/>
                  </a:lnTo>
                  <a:lnTo>
                    <a:pt x="129" y="314"/>
                  </a:lnTo>
                  <a:lnTo>
                    <a:pt x="0" y="443"/>
                  </a:lnTo>
                  <a:lnTo>
                    <a:pt x="129" y="572"/>
                  </a:lnTo>
                  <a:lnTo>
                    <a:pt x="258" y="701"/>
                  </a:lnTo>
                  <a:lnTo>
                    <a:pt x="387" y="812"/>
                  </a:lnTo>
                  <a:lnTo>
                    <a:pt x="443" y="867"/>
                  </a:lnTo>
                  <a:lnTo>
                    <a:pt x="516" y="885"/>
                  </a:lnTo>
                  <a:lnTo>
                    <a:pt x="572" y="885"/>
                  </a:lnTo>
                  <a:lnTo>
                    <a:pt x="627" y="848"/>
                  </a:lnTo>
                  <a:lnTo>
                    <a:pt x="775" y="738"/>
                  </a:lnTo>
                  <a:lnTo>
                    <a:pt x="940" y="590"/>
                  </a:lnTo>
                  <a:lnTo>
                    <a:pt x="1143" y="406"/>
                  </a:lnTo>
                  <a:lnTo>
                    <a:pt x="940" y="258"/>
                  </a:lnTo>
                  <a:lnTo>
                    <a:pt x="756" y="129"/>
                  </a:lnTo>
                  <a:lnTo>
                    <a:pt x="609" y="37"/>
                  </a:lnTo>
                  <a:lnTo>
                    <a:pt x="535" y="19"/>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3" name="Google Shape;1903;p8"/>
            <p:cNvSpPr/>
            <p:nvPr/>
          </p:nvSpPr>
          <p:spPr>
            <a:xfrm>
              <a:off x="5092125" y="1463800"/>
              <a:ext cx="19850" cy="25375"/>
            </a:xfrm>
            <a:custGeom>
              <a:avLst/>
              <a:gdLst/>
              <a:ahLst/>
              <a:cxnLst/>
              <a:rect l="l" t="t" r="r" b="b"/>
              <a:pathLst>
                <a:path w="794" h="1015" extrusionOk="0">
                  <a:moveTo>
                    <a:pt x="425" y="0"/>
                  </a:moveTo>
                  <a:lnTo>
                    <a:pt x="369" y="19"/>
                  </a:lnTo>
                  <a:lnTo>
                    <a:pt x="296" y="55"/>
                  </a:lnTo>
                  <a:lnTo>
                    <a:pt x="167" y="148"/>
                  </a:lnTo>
                  <a:lnTo>
                    <a:pt x="56" y="277"/>
                  </a:lnTo>
                  <a:lnTo>
                    <a:pt x="19" y="332"/>
                  </a:lnTo>
                  <a:lnTo>
                    <a:pt x="1" y="387"/>
                  </a:lnTo>
                  <a:lnTo>
                    <a:pt x="1" y="443"/>
                  </a:lnTo>
                  <a:lnTo>
                    <a:pt x="38" y="516"/>
                  </a:lnTo>
                  <a:lnTo>
                    <a:pt x="130" y="645"/>
                  </a:lnTo>
                  <a:lnTo>
                    <a:pt x="259" y="811"/>
                  </a:lnTo>
                  <a:lnTo>
                    <a:pt x="406" y="1014"/>
                  </a:lnTo>
                  <a:lnTo>
                    <a:pt x="554" y="811"/>
                  </a:lnTo>
                  <a:lnTo>
                    <a:pt x="683" y="645"/>
                  </a:lnTo>
                  <a:lnTo>
                    <a:pt x="775" y="498"/>
                  </a:lnTo>
                  <a:lnTo>
                    <a:pt x="794" y="443"/>
                  </a:lnTo>
                  <a:lnTo>
                    <a:pt x="794" y="369"/>
                  </a:lnTo>
                  <a:lnTo>
                    <a:pt x="794" y="314"/>
                  </a:lnTo>
                  <a:lnTo>
                    <a:pt x="757" y="258"/>
                  </a:lnTo>
                  <a:lnTo>
                    <a:pt x="646" y="129"/>
                  </a:lnTo>
                  <a:lnTo>
                    <a:pt x="535" y="37"/>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4" name="Google Shape;1904;p8"/>
            <p:cNvSpPr/>
            <p:nvPr/>
          </p:nvSpPr>
          <p:spPr>
            <a:xfrm>
              <a:off x="4885625" y="1258200"/>
              <a:ext cx="16625" cy="21700"/>
            </a:xfrm>
            <a:custGeom>
              <a:avLst/>
              <a:gdLst/>
              <a:ahLst/>
              <a:cxnLst/>
              <a:rect l="l" t="t" r="r" b="b"/>
              <a:pathLst>
                <a:path w="665" h="868" extrusionOk="0">
                  <a:moveTo>
                    <a:pt x="295" y="1"/>
                  </a:moveTo>
                  <a:lnTo>
                    <a:pt x="185" y="185"/>
                  </a:lnTo>
                  <a:lnTo>
                    <a:pt x="74" y="314"/>
                  </a:lnTo>
                  <a:lnTo>
                    <a:pt x="0" y="443"/>
                  </a:lnTo>
                  <a:lnTo>
                    <a:pt x="0" y="499"/>
                  </a:lnTo>
                  <a:lnTo>
                    <a:pt x="0" y="535"/>
                  </a:lnTo>
                  <a:lnTo>
                    <a:pt x="19" y="591"/>
                  </a:lnTo>
                  <a:lnTo>
                    <a:pt x="37" y="628"/>
                  </a:lnTo>
                  <a:lnTo>
                    <a:pt x="129" y="720"/>
                  </a:lnTo>
                  <a:lnTo>
                    <a:pt x="351" y="867"/>
                  </a:lnTo>
                  <a:lnTo>
                    <a:pt x="554" y="683"/>
                  </a:lnTo>
                  <a:lnTo>
                    <a:pt x="627" y="591"/>
                  </a:lnTo>
                  <a:lnTo>
                    <a:pt x="646" y="535"/>
                  </a:lnTo>
                  <a:lnTo>
                    <a:pt x="664" y="480"/>
                  </a:lnTo>
                  <a:lnTo>
                    <a:pt x="646" y="443"/>
                  </a:lnTo>
                  <a:lnTo>
                    <a:pt x="627" y="388"/>
                  </a:lnTo>
                  <a:lnTo>
                    <a:pt x="554" y="277"/>
                  </a:lnTo>
                  <a:lnTo>
                    <a:pt x="424" y="148"/>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5" name="Google Shape;1905;p8"/>
            <p:cNvSpPr/>
            <p:nvPr/>
          </p:nvSpPr>
          <p:spPr>
            <a:xfrm>
              <a:off x="4754250" y="1072900"/>
              <a:ext cx="16150" cy="20775"/>
            </a:xfrm>
            <a:custGeom>
              <a:avLst/>
              <a:gdLst/>
              <a:ahLst/>
              <a:cxnLst/>
              <a:rect l="l" t="t" r="r" b="b"/>
              <a:pathLst>
                <a:path w="646" h="831" extrusionOk="0">
                  <a:moveTo>
                    <a:pt x="332" y="1"/>
                  </a:moveTo>
                  <a:lnTo>
                    <a:pt x="203" y="167"/>
                  </a:lnTo>
                  <a:lnTo>
                    <a:pt x="111" y="314"/>
                  </a:lnTo>
                  <a:lnTo>
                    <a:pt x="37" y="425"/>
                  </a:lnTo>
                  <a:lnTo>
                    <a:pt x="19" y="480"/>
                  </a:lnTo>
                  <a:lnTo>
                    <a:pt x="1" y="517"/>
                  </a:lnTo>
                  <a:lnTo>
                    <a:pt x="19" y="572"/>
                  </a:lnTo>
                  <a:lnTo>
                    <a:pt x="37" y="627"/>
                  </a:lnTo>
                  <a:lnTo>
                    <a:pt x="130" y="720"/>
                  </a:lnTo>
                  <a:lnTo>
                    <a:pt x="222" y="812"/>
                  </a:lnTo>
                  <a:lnTo>
                    <a:pt x="259" y="830"/>
                  </a:lnTo>
                  <a:lnTo>
                    <a:pt x="296" y="830"/>
                  </a:lnTo>
                  <a:lnTo>
                    <a:pt x="406" y="793"/>
                  </a:lnTo>
                  <a:lnTo>
                    <a:pt x="517" y="701"/>
                  </a:lnTo>
                  <a:lnTo>
                    <a:pt x="609" y="609"/>
                  </a:lnTo>
                  <a:lnTo>
                    <a:pt x="646" y="572"/>
                  </a:lnTo>
                  <a:lnTo>
                    <a:pt x="646" y="517"/>
                  </a:lnTo>
                  <a:lnTo>
                    <a:pt x="646" y="462"/>
                  </a:lnTo>
                  <a:lnTo>
                    <a:pt x="627" y="425"/>
                  </a:lnTo>
                  <a:lnTo>
                    <a:pt x="554" y="314"/>
                  </a:lnTo>
                  <a:lnTo>
                    <a:pt x="443" y="167"/>
                  </a:lnTo>
                  <a:lnTo>
                    <a:pt x="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6" name="Google Shape;1906;p8"/>
            <p:cNvSpPr/>
            <p:nvPr/>
          </p:nvSpPr>
          <p:spPr>
            <a:xfrm>
              <a:off x="5530950" y="1788300"/>
              <a:ext cx="20325" cy="15700"/>
            </a:xfrm>
            <a:custGeom>
              <a:avLst/>
              <a:gdLst/>
              <a:ahLst/>
              <a:cxnLst/>
              <a:rect l="l" t="t" r="r" b="b"/>
              <a:pathLst>
                <a:path w="813" h="628" extrusionOk="0">
                  <a:moveTo>
                    <a:pt x="240" y="1"/>
                  </a:moveTo>
                  <a:lnTo>
                    <a:pt x="185" y="38"/>
                  </a:lnTo>
                  <a:lnTo>
                    <a:pt x="93" y="130"/>
                  </a:lnTo>
                  <a:lnTo>
                    <a:pt x="19" y="222"/>
                  </a:lnTo>
                  <a:lnTo>
                    <a:pt x="1" y="277"/>
                  </a:lnTo>
                  <a:lnTo>
                    <a:pt x="1" y="314"/>
                  </a:lnTo>
                  <a:lnTo>
                    <a:pt x="38" y="406"/>
                  </a:lnTo>
                  <a:lnTo>
                    <a:pt x="130" y="517"/>
                  </a:lnTo>
                  <a:lnTo>
                    <a:pt x="222" y="591"/>
                  </a:lnTo>
                  <a:lnTo>
                    <a:pt x="277" y="628"/>
                  </a:lnTo>
                  <a:lnTo>
                    <a:pt x="370" y="628"/>
                  </a:lnTo>
                  <a:lnTo>
                    <a:pt x="425" y="609"/>
                  </a:lnTo>
                  <a:lnTo>
                    <a:pt x="536" y="535"/>
                  </a:lnTo>
                  <a:lnTo>
                    <a:pt x="665" y="406"/>
                  </a:lnTo>
                  <a:lnTo>
                    <a:pt x="812" y="277"/>
                  </a:lnTo>
                  <a:lnTo>
                    <a:pt x="646" y="167"/>
                  </a:lnTo>
                  <a:lnTo>
                    <a:pt x="499" y="74"/>
                  </a:lnTo>
                  <a:lnTo>
                    <a:pt x="388" y="19"/>
                  </a:lnTo>
                  <a:lnTo>
                    <a:pt x="3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7" name="Google Shape;1907;p8"/>
            <p:cNvSpPr/>
            <p:nvPr/>
          </p:nvSpPr>
          <p:spPr>
            <a:xfrm>
              <a:off x="4483200" y="289750"/>
              <a:ext cx="16175" cy="20750"/>
            </a:xfrm>
            <a:custGeom>
              <a:avLst/>
              <a:gdLst/>
              <a:ahLst/>
              <a:cxnLst/>
              <a:rect l="l" t="t" r="r" b="b"/>
              <a:pathLst>
                <a:path w="647" h="830" extrusionOk="0">
                  <a:moveTo>
                    <a:pt x="370" y="0"/>
                  </a:moveTo>
                  <a:lnTo>
                    <a:pt x="259" y="37"/>
                  </a:lnTo>
                  <a:lnTo>
                    <a:pt x="148" y="111"/>
                  </a:lnTo>
                  <a:lnTo>
                    <a:pt x="56" y="203"/>
                  </a:lnTo>
                  <a:lnTo>
                    <a:pt x="19" y="258"/>
                  </a:lnTo>
                  <a:lnTo>
                    <a:pt x="1" y="295"/>
                  </a:lnTo>
                  <a:lnTo>
                    <a:pt x="1" y="350"/>
                  </a:lnTo>
                  <a:lnTo>
                    <a:pt x="19" y="406"/>
                  </a:lnTo>
                  <a:lnTo>
                    <a:pt x="93" y="516"/>
                  </a:lnTo>
                  <a:lnTo>
                    <a:pt x="185" y="664"/>
                  </a:lnTo>
                  <a:lnTo>
                    <a:pt x="296" y="830"/>
                  </a:lnTo>
                  <a:lnTo>
                    <a:pt x="425" y="664"/>
                  </a:lnTo>
                  <a:lnTo>
                    <a:pt x="536" y="535"/>
                  </a:lnTo>
                  <a:lnTo>
                    <a:pt x="628" y="424"/>
                  </a:lnTo>
                  <a:lnTo>
                    <a:pt x="646" y="387"/>
                  </a:lnTo>
                  <a:lnTo>
                    <a:pt x="646" y="332"/>
                  </a:lnTo>
                  <a:lnTo>
                    <a:pt x="646" y="277"/>
                  </a:lnTo>
                  <a:lnTo>
                    <a:pt x="628" y="240"/>
                  </a:lnTo>
                  <a:lnTo>
                    <a:pt x="554" y="129"/>
                  </a:lnTo>
                  <a:lnTo>
                    <a:pt x="462" y="37"/>
                  </a:lnTo>
                  <a:lnTo>
                    <a:pt x="407" y="19"/>
                  </a:lnTo>
                  <a:lnTo>
                    <a:pt x="3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8" name="Google Shape;1908;p8"/>
            <p:cNvSpPr/>
            <p:nvPr/>
          </p:nvSpPr>
          <p:spPr>
            <a:xfrm>
              <a:off x="4819250" y="1167400"/>
              <a:ext cx="17525" cy="22150"/>
            </a:xfrm>
            <a:custGeom>
              <a:avLst/>
              <a:gdLst/>
              <a:ahLst/>
              <a:cxnLst/>
              <a:rect l="l" t="t" r="r" b="b"/>
              <a:pathLst>
                <a:path w="701" h="886" extrusionOk="0">
                  <a:moveTo>
                    <a:pt x="388" y="0"/>
                  </a:moveTo>
                  <a:lnTo>
                    <a:pt x="166" y="185"/>
                  </a:lnTo>
                  <a:lnTo>
                    <a:pt x="56" y="295"/>
                  </a:lnTo>
                  <a:lnTo>
                    <a:pt x="37" y="332"/>
                  </a:lnTo>
                  <a:lnTo>
                    <a:pt x="0" y="388"/>
                  </a:lnTo>
                  <a:lnTo>
                    <a:pt x="0" y="443"/>
                  </a:lnTo>
                  <a:lnTo>
                    <a:pt x="19" y="480"/>
                  </a:lnTo>
                  <a:lnTo>
                    <a:pt x="93" y="590"/>
                  </a:lnTo>
                  <a:lnTo>
                    <a:pt x="203" y="738"/>
                  </a:lnTo>
                  <a:lnTo>
                    <a:pt x="332" y="885"/>
                  </a:lnTo>
                  <a:lnTo>
                    <a:pt x="461" y="738"/>
                  </a:lnTo>
                  <a:lnTo>
                    <a:pt x="590" y="627"/>
                  </a:lnTo>
                  <a:lnTo>
                    <a:pt x="683" y="517"/>
                  </a:lnTo>
                  <a:lnTo>
                    <a:pt x="701" y="480"/>
                  </a:lnTo>
                  <a:lnTo>
                    <a:pt x="701" y="443"/>
                  </a:lnTo>
                  <a:lnTo>
                    <a:pt x="683" y="369"/>
                  </a:lnTo>
                  <a:lnTo>
                    <a:pt x="664" y="314"/>
                  </a:lnTo>
                  <a:lnTo>
                    <a:pt x="572" y="222"/>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9" name="Google Shape;1909;p8"/>
            <p:cNvSpPr/>
            <p:nvPr/>
          </p:nvSpPr>
          <p:spPr>
            <a:xfrm>
              <a:off x="6150025" y="1979600"/>
              <a:ext cx="19375" cy="15700"/>
            </a:xfrm>
            <a:custGeom>
              <a:avLst/>
              <a:gdLst/>
              <a:ahLst/>
              <a:cxnLst/>
              <a:rect l="l" t="t" r="r" b="b"/>
              <a:pathLst>
                <a:path w="775" h="628" extrusionOk="0">
                  <a:moveTo>
                    <a:pt x="314" y="0"/>
                  </a:moveTo>
                  <a:lnTo>
                    <a:pt x="277" y="19"/>
                  </a:lnTo>
                  <a:lnTo>
                    <a:pt x="185" y="93"/>
                  </a:lnTo>
                  <a:lnTo>
                    <a:pt x="0" y="259"/>
                  </a:lnTo>
                  <a:lnTo>
                    <a:pt x="148" y="480"/>
                  </a:lnTo>
                  <a:lnTo>
                    <a:pt x="221" y="572"/>
                  </a:lnTo>
                  <a:lnTo>
                    <a:pt x="277" y="590"/>
                  </a:lnTo>
                  <a:lnTo>
                    <a:pt x="314" y="627"/>
                  </a:lnTo>
                  <a:lnTo>
                    <a:pt x="351" y="627"/>
                  </a:lnTo>
                  <a:lnTo>
                    <a:pt x="406" y="609"/>
                  </a:lnTo>
                  <a:lnTo>
                    <a:pt x="498" y="554"/>
                  </a:lnTo>
                  <a:lnTo>
                    <a:pt x="627" y="461"/>
                  </a:lnTo>
                  <a:lnTo>
                    <a:pt x="775" y="351"/>
                  </a:lnTo>
                  <a:lnTo>
                    <a:pt x="646" y="222"/>
                  </a:lnTo>
                  <a:lnTo>
                    <a:pt x="535" y="111"/>
                  </a:lnTo>
                  <a:lnTo>
                    <a:pt x="443" y="37"/>
                  </a:lnTo>
                  <a:lnTo>
                    <a:pt x="4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0" name="Google Shape;1910;p8"/>
            <p:cNvSpPr/>
            <p:nvPr/>
          </p:nvSpPr>
          <p:spPr>
            <a:xfrm>
              <a:off x="5993300" y="1947325"/>
              <a:ext cx="15700" cy="19850"/>
            </a:xfrm>
            <a:custGeom>
              <a:avLst/>
              <a:gdLst/>
              <a:ahLst/>
              <a:cxnLst/>
              <a:rect l="l" t="t" r="r" b="b"/>
              <a:pathLst>
                <a:path w="628" h="794" extrusionOk="0">
                  <a:moveTo>
                    <a:pt x="295" y="1"/>
                  </a:moveTo>
                  <a:lnTo>
                    <a:pt x="185" y="148"/>
                  </a:lnTo>
                  <a:lnTo>
                    <a:pt x="92" y="259"/>
                  </a:lnTo>
                  <a:lnTo>
                    <a:pt x="19" y="370"/>
                  </a:lnTo>
                  <a:lnTo>
                    <a:pt x="0" y="406"/>
                  </a:lnTo>
                  <a:lnTo>
                    <a:pt x="0" y="462"/>
                  </a:lnTo>
                  <a:lnTo>
                    <a:pt x="19" y="499"/>
                  </a:lnTo>
                  <a:lnTo>
                    <a:pt x="37" y="536"/>
                  </a:lnTo>
                  <a:lnTo>
                    <a:pt x="111" y="628"/>
                  </a:lnTo>
                  <a:lnTo>
                    <a:pt x="295" y="794"/>
                  </a:lnTo>
                  <a:lnTo>
                    <a:pt x="498" y="628"/>
                  </a:lnTo>
                  <a:lnTo>
                    <a:pt x="572" y="536"/>
                  </a:lnTo>
                  <a:lnTo>
                    <a:pt x="609" y="480"/>
                  </a:lnTo>
                  <a:lnTo>
                    <a:pt x="627" y="425"/>
                  </a:lnTo>
                  <a:lnTo>
                    <a:pt x="627" y="388"/>
                  </a:lnTo>
                  <a:lnTo>
                    <a:pt x="609" y="351"/>
                  </a:lnTo>
                  <a:lnTo>
                    <a:pt x="535" y="259"/>
                  </a:lnTo>
                  <a:lnTo>
                    <a:pt x="424" y="130"/>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1" name="Google Shape;1911;p8"/>
            <p:cNvSpPr/>
            <p:nvPr/>
          </p:nvSpPr>
          <p:spPr>
            <a:xfrm>
              <a:off x="6072575" y="1965300"/>
              <a:ext cx="19850" cy="15700"/>
            </a:xfrm>
            <a:custGeom>
              <a:avLst/>
              <a:gdLst/>
              <a:ahLst/>
              <a:cxnLst/>
              <a:rect l="l" t="t" r="r" b="b"/>
              <a:pathLst>
                <a:path w="794" h="628" extrusionOk="0">
                  <a:moveTo>
                    <a:pt x="333" y="1"/>
                  </a:moveTo>
                  <a:lnTo>
                    <a:pt x="296" y="19"/>
                  </a:lnTo>
                  <a:lnTo>
                    <a:pt x="259" y="38"/>
                  </a:lnTo>
                  <a:lnTo>
                    <a:pt x="167" y="112"/>
                  </a:lnTo>
                  <a:lnTo>
                    <a:pt x="1" y="296"/>
                  </a:lnTo>
                  <a:lnTo>
                    <a:pt x="185" y="499"/>
                  </a:lnTo>
                  <a:lnTo>
                    <a:pt x="277" y="572"/>
                  </a:lnTo>
                  <a:lnTo>
                    <a:pt x="314" y="609"/>
                  </a:lnTo>
                  <a:lnTo>
                    <a:pt x="369" y="628"/>
                  </a:lnTo>
                  <a:lnTo>
                    <a:pt x="406" y="628"/>
                  </a:lnTo>
                  <a:lnTo>
                    <a:pt x="443" y="609"/>
                  </a:lnTo>
                  <a:lnTo>
                    <a:pt x="554" y="517"/>
                  </a:lnTo>
                  <a:lnTo>
                    <a:pt x="664" y="407"/>
                  </a:lnTo>
                  <a:lnTo>
                    <a:pt x="793" y="296"/>
                  </a:lnTo>
                  <a:lnTo>
                    <a:pt x="646" y="185"/>
                  </a:lnTo>
                  <a:lnTo>
                    <a:pt x="535" y="93"/>
                  </a:lnTo>
                  <a:lnTo>
                    <a:pt x="425" y="19"/>
                  </a:lnTo>
                  <a:lnTo>
                    <a:pt x="3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912" name="Google Shape;1912;p8"/>
          <p:cNvGrpSpPr/>
          <p:nvPr/>
        </p:nvGrpSpPr>
        <p:grpSpPr>
          <a:xfrm rot="10800000">
            <a:off x="-11551" y="4503885"/>
            <a:ext cx="2557400" cy="2342900"/>
            <a:chOff x="4483200" y="238125"/>
            <a:chExt cx="1918050" cy="1757175"/>
          </a:xfrm>
        </p:grpSpPr>
        <p:sp>
          <p:nvSpPr>
            <p:cNvPr id="1913" name="Google Shape;1913;p8"/>
            <p:cNvSpPr/>
            <p:nvPr/>
          </p:nvSpPr>
          <p:spPr>
            <a:xfrm>
              <a:off x="5339650" y="238125"/>
              <a:ext cx="1061600" cy="1005350"/>
            </a:xfrm>
            <a:custGeom>
              <a:avLst/>
              <a:gdLst/>
              <a:ahLst/>
              <a:cxnLst/>
              <a:rect l="l" t="t" r="r" b="b"/>
              <a:pathLst>
                <a:path w="42464" h="40214" extrusionOk="0">
                  <a:moveTo>
                    <a:pt x="20523" y="74"/>
                  </a:moveTo>
                  <a:lnTo>
                    <a:pt x="21002" y="719"/>
                  </a:lnTo>
                  <a:lnTo>
                    <a:pt x="20338" y="1217"/>
                  </a:lnTo>
                  <a:lnTo>
                    <a:pt x="19840" y="535"/>
                  </a:lnTo>
                  <a:lnTo>
                    <a:pt x="20523" y="74"/>
                  </a:lnTo>
                  <a:close/>
                  <a:moveTo>
                    <a:pt x="23694" y="719"/>
                  </a:moveTo>
                  <a:lnTo>
                    <a:pt x="24044" y="1198"/>
                  </a:lnTo>
                  <a:lnTo>
                    <a:pt x="23510" y="1623"/>
                  </a:lnTo>
                  <a:lnTo>
                    <a:pt x="23122" y="1125"/>
                  </a:lnTo>
                  <a:lnTo>
                    <a:pt x="23694" y="719"/>
                  </a:lnTo>
                  <a:close/>
                  <a:moveTo>
                    <a:pt x="7284" y="701"/>
                  </a:moveTo>
                  <a:lnTo>
                    <a:pt x="8058" y="1733"/>
                  </a:lnTo>
                  <a:lnTo>
                    <a:pt x="7026" y="2544"/>
                  </a:lnTo>
                  <a:lnTo>
                    <a:pt x="6196" y="1328"/>
                  </a:lnTo>
                  <a:lnTo>
                    <a:pt x="7284" y="701"/>
                  </a:lnTo>
                  <a:close/>
                  <a:moveTo>
                    <a:pt x="10437" y="1235"/>
                  </a:moveTo>
                  <a:lnTo>
                    <a:pt x="11119" y="2268"/>
                  </a:lnTo>
                  <a:lnTo>
                    <a:pt x="10216" y="2913"/>
                  </a:lnTo>
                  <a:lnTo>
                    <a:pt x="9441" y="1936"/>
                  </a:lnTo>
                  <a:lnTo>
                    <a:pt x="10437" y="1235"/>
                  </a:lnTo>
                  <a:close/>
                  <a:moveTo>
                    <a:pt x="13608" y="1899"/>
                  </a:moveTo>
                  <a:lnTo>
                    <a:pt x="14235" y="2821"/>
                  </a:lnTo>
                  <a:lnTo>
                    <a:pt x="13332" y="3485"/>
                  </a:lnTo>
                  <a:lnTo>
                    <a:pt x="12668" y="2544"/>
                  </a:lnTo>
                  <a:lnTo>
                    <a:pt x="13608" y="1899"/>
                  </a:lnTo>
                  <a:close/>
                  <a:moveTo>
                    <a:pt x="16798" y="2563"/>
                  </a:moveTo>
                  <a:lnTo>
                    <a:pt x="17278" y="3300"/>
                  </a:lnTo>
                  <a:lnTo>
                    <a:pt x="16503" y="3890"/>
                  </a:lnTo>
                  <a:lnTo>
                    <a:pt x="15932" y="3134"/>
                  </a:lnTo>
                  <a:lnTo>
                    <a:pt x="16798" y="2563"/>
                  </a:lnTo>
                  <a:close/>
                  <a:moveTo>
                    <a:pt x="19969" y="3208"/>
                  </a:moveTo>
                  <a:lnTo>
                    <a:pt x="20394" y="3872"/>
                  </a:lnTo>
                  <a:lnTo>
                    <a:pt x="19767" y="4370"/>
                  </a:lnTo>
                  <a:lnTo>
                    <a:pt x="19287" y="3688"/>
                  </a:lnTo>
                  <a:lnTo>
                    <a:pt x="19969" y="3208"/>
                  </a:lnTo>
                  <a:close/>
                  <a:moveTo>
                    <a:pt x="23178" y="3835"/>
                  </a:moveTo>
                  <a:lnTo>
                    <a:pt x="23602" y="4388"/>
                  </a:lnTo>
                  <a:lnTo>
                    <a:pt x="22956" y="4868"/>
                  </a:lnTo>
                  <a:lnTo>
                    <a:pt x="22569" y="4278"/>
                  </a:lnTo>
                  <a:lnTo>
                    <a:pt x="23178" y="3835"/>
                  </a:lnTo>
                  <a:close/>
                  <a:moveTo>
                    <a:pt x="3578" y="3005"/>
                  </a:moveTo>
                  <a:lnTo>
                    <a:pt x="4500" y="4351"/>
                  </a:lnTo>
                  <a:lnTo>
                    <a:pt x="3154" y="5366"/>
                  </a:lnTo>
                  <a:lnTo>
                    <a:pt x="3117" y="5144"/>
                  </a:lnTo>
                  <a:lnTo>
                    <a:pt x="3043" y="4923"/>
                  </a:lnTo>
                  <a:lnTo>
                    <a:pt x="2951" y="4720"/>
                  </a:lnTo>
                  <a:lnTo>
                    <a:pt x="2822" y="4517"/>
                  </a:lnTo>
                  <a:lnTo>
                    <a:pt x="2675" y="4333"/>
                  </a:lnTo>
                  <a:lnTo>
                    <a:pt x="2490" y="4185"/>
                  </a:lnTo>
                  <a:lnTo>
                    <a:pt x="2269" y="4038"/>
                  </a:lnTo>
                  <a:lnTo>
                    <a:pt x="2011" y="3927"/>
                  </a:lnTo>
                  <a:lnTo>
                    <a:pt x="2287" y="3890"/>
                  </a:lnTo>
                  <a:lnTo>
                    <a:pt x="2527" y="3835"/>
                  </a:lnTo>
                  <a:lnTo>
                    <a:pt x="2767" y="3743"/>
                  </a:lnTo>
                  <a:lnTo>
                    <a:pt x="2970" y="3632"/>
                  </a:lnTo>
                  <a:lnTo>
                    <a:pt x="3154" y="3503"/>
                  </a:lnTo>
                  <a:lnTo>
                    <a:pt x="3320" y="3356"/>
                  </a:lnTo>
                  <a:lnTo>
                    <a:pt x="3467" y="3190"/>
                  </a:lnTo>
                  <a:lnTo>
                    <a:pt x="3578" y="3005"/>
                  </a:lnTo>
                  <a:close/>
                  <a:moveTo>
                    <a:pt x="26331" y="4407"/>
                  </a:moveTo>
                  <a:lnTo>
                    <a:pt x="26718" y="4941"/>
                  </a:lnTo>
                  <a:lnTo>
                    <a:pt x="26183" y="5366"/>
                  </a:lnTo>
                  <a:lnTo>
                    <a:pt x="25759" y="4794"/>
                  </a:lnTo>
                  <a:lnTo>
                    <a:pt x="26331" y="4407"/>
                  </a:lnTo>
                  <a:close/>
                  <a:moveTo>
                    <a:pt x="6805" y="3761"/>
                  </a:moveTo>
                  <a:lnTo>
                    <a:pt x="7616" y="4923"/>
                  </a:lnTo>
                  <a:lnTo>
                    <a:pt x="6454" y="5790"/>
                  </a:lnTo>
                  <a:lnTo>
                    <a:pt x="5588" y="4536"/>
                  </a:lnTo>
                  <a:lnTo>
                    <a:pt x="6805" y="3761"/>
                  </a:lnTo>
                  <a:close/>
                  <a:moveTo>
                    <a:pt x="9902" y="4517"/>
                  </a:moveTo>
                  <a:lnTo>
                    <a:pt x="10548" y="5402"/>
                  </a:lnTo>
                  <a:lnTo>
                    <a:pt x="9626" y="6214"/>
                  </a:lnTo>
                  <a:lnTo>
                    <a:pt x="8870" y="5126"/>
                  </a:lnTo>
                  <a:lnTo>
                    <a:pt x="9902" y="4517"/>
                  </a:lnTo>
                  <a:close/>
                  <a:moveTo>
                    <a:pt x="13055" y="5034"/>
                  </a:moveTo>
                  <a:lnTo>
                    <a:pt x="13627" y="5956"/>
                  </a:lnTo>
                  <a:lnTo>
                    <a:pt x="12834" y="6546"/>
                  </a:lnTo>
                  <a:lnTo>
                    <a:pt x="12207" y="5661"/>
                  </a:lnTo>
                  <a:lnTo>
                    <a:pt x="13055" y="5034"/>
                  </a:lnTo>
                  <a:close/>
                  <a:moveTo>
                    <a:pt x="16263" y="5661"/>
                  </a:moveTo>
                  <a:lnTo>
                    <a:pt x="16835" y="6472"/>
                  </a:lnTo>
                  <a:lnTo>
                    <a:pt x="15968" y="7117"/>
                  </a:lnTo>
                  <a:lnTo>
                    <a:pt x="15415" y="6287"/>
                  </a:lnTo>
                  <a:lnTo>
                    <a:pt x="16263" y="5661"/>
                  </a:lnTo>
                  <a:close/>
                  <a:moveTo>
                    <a:pt x="19416" y="6251"/>
                  </a:moveTo>
                  <a:lnTo>
                    <a:pt x="19969" y="7025"/>
                  </a:lnTo>
                  <a:lnTo>
                    <a:pt x="19195" y="7615"/>
                  </a:lnTo>
                  <a:lnTo>
                    <a:pt x="18605" y="6804"/>
                  </a:lnTo>
                  <a:lnTo>
                    <a:pt x="19416" y="6251"/>
                  </a:lnTo>
                  <a:close/>
                  <a:moveTo>
                    <a:pt x="22588" y="6896"/>
                  </a:moveTo>
                  <a:lnTo>
                    <a:pt x="23104" y="7597"/>
                  </a:lnTo>
                  <a:lnTo>
                    <a:pt x="22385" y="8131"/>
                  </a:lnTo>
                  <a:lnTo>
                    <a:pt x="21850" y="7375"/>
                  </a:lnTo>
                  <a:lnTo>
                    <a:pt x="22588" y="6896"/>
                  </a:lnTo>
                  <a:close/>
                  <a:moveTo>
                    <a:pt x="25759" y="7541"/>
                  </a:moveTo>
                  <a:lnTo>
                    <a:pt x="26220" y="8150"/>
                  </a:lnTo>
                  <a:lnTo>
                    <a:pt x="25593" y="8648"/>
                  </a:lnTo>
                  <a:lnTo>
                    <a:pt x="25132" y="7965"/>
                  </a:lnTo>
                  <a:lnTo>
                    <a:pt x="25759" y="7541"/>
                  </a:lnTo>
                  <a:close/>
                  <a:moveTo>
                    <a:pt x="6270" y="6859"/>
                  </a:moveTo>
                  <a:lnTo>
                    <a:pt x="6971" y="8039"/>
                  </a:lnTo>
                  <a:lnTo>
                    <a:pt x="5864" y="8961"/>
                  </a:lnTo>
                  <a:lnTo>
                    <a:pt x="5108" y="7707"/>
                  </a:lnTo>
                  <a:lnTo>
                    <a:pt x="6270" y="6859"/>
                  </a:lnTo>
                  <a:close/>
                  <a:moveTo>
                    <a:pt x="28949" y="8168"/>
                  </a:moveTo>
                  <a:lnTo>
                    <a:pt x="29391" y="8721"/>
                  </a:lnTo>
                  <a:lnTo>
                    <a:pt x="28801" y="9145"/>
                  </a:lnTo>
                  <a:lnTo>
                    <a:pt x="28396" y="8555"/>
                  </a:lnTo>
                  <a:lnTo>
                    <a:pt x="28949" y="8168"/>
                  </a:lnTo>
                  <a:close/>
                  <a:moveTo>
                    <a:pt x="9460" y="7523"/>
                  </a:moveTo>
                  <a:lnTo>
                    <a:pt x="10197" y="8555"/>
                  </a:lnTo>
                  <a:lnTo>
                    <a:pt x="9073" y="9422"/>
                  </a:lnTo>
                  <a:lnTo>
                    <a:pt x="8353" y="8297"/>
                  </a:lnTo>
                  <a:lnTo>
                    <a:pt x="9460" y="7523"/>
                  </a:lnTo>
                  <a:close/>
                  <a:moveTo>
                    <a:pt x="32083" y="8832"/>
                  </a:moveTo>
                  <a:lnTo>
                    <a:pt x="32434" y="9293"/>
                  </a:lnTo>
                  <a:lnTo>
                    <a:pt x="31991" y="9606"/>
                  </a:lnTo>
                  <a:lnTo>
                    <a:pt x="31622" y="9164"/>
                  </a:lnTo>
                  <a:lnTo>
                    <a:pt x="32083" y="8832"/>
                  </a:lnTo>
                  <a:close/>
                  <a:moveTo>
                    <a:pt x="12520" y="8187"/>
                  </a:moveTo>
                  <a:lnTo>
                    <a:pt x="13203" y="9127"/>
                  </a:lnTo>
                  <a:lnTo>
                    <a:pt x="12262" y="9791"/>
                  </a:lnTo>
                  <a:lnTo>
                    <a:pt x="11525" y="8795"/>
                  </a:lnTo>
                  <a:lnTo>
                    <a:pt x="12520" y="8187"/>
                  </a:lnTo>
                  <a:close/>
                  <a:moveTo>
                    <a:pt x="35255" y="9348"/>
                  </a:moveTo>
                  <a:lnTo>
                    <a:pt x="35587" y="9846"/>
                  </a:lnTo>
                  <a:lnTo>
                    <a:pt x="35107" y="10215"/>
                  </a:lnTo>
                  <a:lnTo>
                    <a:pt x="34757" y="9717"/>
                  </a:lnTo>
                  <a:lnTo>
                    <a:pt x="35255" y="9348"/>
                  </a:lnTo>
                  <a:close/>
                  <a:moveTo>
                    <a:pt x="15673" y="8740"/>
                  </a:moveTo>
                  <a:lnTo>
                    <a:pt x="16319" y="9680"/>
                  </a:lnTo>
                  <a:lnTo>
                    <a:pt x="15397" y="10362"/>
                  </a:lnTo>
                  <a:lnTo>
                    <a:pt x="14696" y="9403"/>
                  </a:lnTo>
                  <a:lnTo>
                    <a:pt x="15673" y="8740"/>
                  </a:lnTo>
                  <a:close/>
                  <a:moveTo>
                    <a:pt x="38426" y="9957"/>
                  </a:moveTo>
                  <a:lnTo>
                    <a:pt x="38795" y="10436"/>
                  </a:lnTo>
                  <a:lnTo>
                    <a:pt x="38315" y="10768"/>
                  </a:lnTo>
                  <a:lnTo>
                    <a:pt x="37984" y="10307"/>
                  </a:lnTo>
                  <a:lnTo>
                    <a:pt x="38426" y="9957"/>
                  </a:lnTo>
                  <a:close/>
                  <a:moveTo>
                    <a:pt x="18863" y="9385"/>
                  </a:moveTo>
                  <a:lnTo>
                    <a:pt x="19453" y="10233"/>
                  </a:lnTo>
                  <a:lnTo>
                    <a:pt x="18605" y="10860"/>
                  </a:lnTo>
                  <a:lnTo>
                    <a:pt x="17960" y="9993"/>
                  </a:lnTo>
                  <a:lnTo>
                    <a:pt x="18863" y="9385"/>
                  </a:lnTo>
                  <a:close/>
                  <a:moveTo>
                    <a:pt x="41653" y="10528"/>
                  </a:moveTo>
                  <a:lnTo>
                    <a:pt x="42003" y="11008"/>
                  </a:lnTo>
                  <a:lnTo>
                    <a:pt x="41524" y="11339"/>
                  </a:lnTo>
                  <a:lnTo>
                    <a:pt x="41155" y="10860"/>
                  </a:lnTo>
                  <a:lnTo>
                    <a:pt x="41653" y="10528"/>
                  </a:lnTo>
                  <a:close/>
                  <a:moveTo>
                    <a:pt x="22053" y="10012"/>
                  </a:moveTo>
                  <a:lnTo>
                    <a:pt x="22588" y="10805"/>
                  </a:lnTo>
                  <a:lnTo>
                    <a:pt x="21813" y="11376"/>
                  </a:lnTo>
                  <a:lnTo>
                    <a:pt x="21223" y="10565"/>
                  </a:lnTo>
                  <a:lnTo>
                    <a:pt x="22053" y="10012"/>
                  </a:lnTo>
                  <a:close/>
                  <a:moveTo>
                    <a:pt x="25224" y="10657"/>
                  </a:moveTo>
                  <a:lnTo>
                    <a:pt x="25722" y="11376"/>
                  </a:lnTo>
                  <a:lnTo>
                    <a:pt x="25022" y="11911"/>
                  </a:lnTo>
                  <a:lnTo>
                    <a:pt x="24487" y="11137"/>
                  </a:lnTo>
                  <a:lnTo>
                    <a:pt x="25224" y="10657"/>
                  </a:lnTo>
                  <a:close/>
                  <a:moveTo>
                    <a:pt x="5643" y="9809"/>
                  </a:moveTo>
                  <a:lnTo>
                    <a:pt x="6602" y="11210"/>
                  </a:lnTo>
                  <a:lnTo>
                    <a:pt x="5219" y="12225"/>
                  </a:lnTo>
                  <a:lnTo>
                    <a:pt x="5164" y="11966"/>
                  </a:lnTo>
                  <a:lnTo>
                    <a:pt x="5071" y="11727"/>
                  </a:lnTo>
                  <a:lnTo>
                    <a:pt x="4961" y="11487"/>
                  </a:lnTo>
                  <a:lnTo>
                    <a:pt x="4887" y="11376"/>
                  </a:lnTo>
                  <a:lnTo>
                    <a:pt x="4795" y="11284"/>
                  </a:lnTo>
                  <a:lnTo>
                    <a:pt x="4721" y="11192"/>
                  </a:lnTo>
                  <a:lnTo>
                    <a:pt x="4611" y="11100"/>
                  </a:lnTo>
                  <a:lnTo>
                    <a:pt x="4500" y="11026"/>
                  </a:lnTo>
                  <a:lnTo>
                    <a:pt x="4389" y="10952"/>
                  </a:lnTo>
                  <a:lnTo>
                    <a:pt x="4242" y="10897"/>
                  </a:lnTo>
                  <a:lnTo>
                    <a:pt x="4113" y="10860"/>
                  </a:lnTo>
                  <a:lnTo>
                    <a:pt x="3947" y="10823"/>
                  </a:lnTo>
                  <a:lnTo>
                    <a:pt x="3781" y="10786"/>
                  </a:lnTo>
                  <a:lnTo>
                    <a:pt x="4076" y="10749"/>
                  </a:lnTo>
                  <a:lnTo>
                    <a:pt x="4352" y="10713"/>
                  </a:lnTo>
                  <a:lnTo>
                    <a:pt x="4629" y="10657"/>
                  </a:lnTo>
                  <a:lnTo>
                    <a:pt x="4887" y="10565"/>
                  </a:lnTo>
                  <a:lnTo>
                    <a:pt x="5016" y="10510"/>
                  </a:lnTo>
                  <a:lnTo>
                    <a:pt x="5127" y="10436"/>
                  </a:lnTo>
                  <a:lnTo>
                    <a:pt x="5219" y="10362"/>
                  </a:lnTo>
                  <a:lnTo>
                    <a:pt x="5330" y="10289"/>
                  </a:lnTo>
                  <a:lnTo>
                    <a:pt x="5422" y="10178"/>
                  </a:lnTo>
                  <a:lnTo>
                    <a:pt x="5496" y="10086"/>
                  </a:lnTo>
                  <a:lnTo>
                    <a:pt x="5569" y="9957"/>
                  </a:lnTo>
                  <a:lnTo>
                    <a:pt x="5643" y="9809"/>
                  </a:lnTo>
                  <a:close/>
                  <a:moveTo>
                    <a:pt x="28414" y="11284"/>
                  </a:moveTo>
                  <a:lnTo>
                    <a:pt x="28894" y="11930"/>
                  </a:lnTo>
                  <a:lnTo>
                    <a:pt x="28211" y="12446"/>
                  </a:lnTo>
                  <a:lnTo>
                    <a:pt x="27750" y="11745"/>
                  </a:lnTo>
                  <a:lnTo>
                    <a:pt x="28414" y="11284"/>
                  </a:lnTo>
                  <a:close/>
                  <a:moveTo>
                    <a:pt x="8870" y="10602"/>
                  </a:moveTo>
                  <a:lnTo>
                    <a:pt x="9699" y="11764"/>
                  </a:lnTo>
                  <a:lnTo>
                    <a:pt x="8501" y="12649"/>
                  </a:lnTo>
                  <a:lnTo>
                    <a:pt x="7597" y="11376"/>
                  </a:lnTo>
                  <a:lnTo>
                    <a:pt x="8870" y="10602"/>
                  </a:lnTo>
                  <a:close/>
                  <a:moveTo>
                    <a:pt x="31530" y="11966"/>
                  </a:moveTo>
                  <a:lnTo>
                    <a:pt x="31973" y="12538"/>
                  </a:lnTo>
                  <a:lnTo>
                    <a:pt x="31420" y="12999"/>
                  </a:lnTo>
                  <a:lnTo>
                    <a:pt x="30977" y="12298"/>
                  </a:lnTo>
                  <a:lnTo>
                    <a:pt x="31530" y="11966"/>
                  </a:lnTo>
                  <a:close/>
                  <a:moveTo>
                    <a:pt x="11967" y="11339"/>
                  </a:moveTo>
                  <a:lnTo>
                    <a:pt x="12742" y="12354"/>
                  </a:lnTo>
                  <a:lnTo>
                    <a:pt x="11709" y="13165"/>
                  </a:lnTo>
                  <a:lnTo>
                    <a:pt x="10898" y="11966"/>
                  </a:lnTo>
                  <a:lnTo>
                    <a:pt x="11967" y="11339"/>
                  </a:lnTo>
                  <a:close/>
                  <a:moveTo>
                    <a:pt x="34702" y="12501"/>
                  </a:moveTo>
                  <a:lnTo>
                    <a:pt x="35107" y="13073"/>
                  </a:lnTo>
                  <a:lnTo>
                    <a:pt x="34591" y="13441"/>
                  </a:lnTo>
                  <a:lnTo>
                    <a:pt x="34167" y="12851"/>
                  </a:lnTo>
                  <a:lnTo>
                    <a:pt x="34702" y="12501"/>
                  </a:lnTo>
                  <a:close/>
                  <a:moveTo>
                    <a:pt x="15120" y="11874"/>
                  </a:moveTo>
                  <a:lnTo>
                    <a:pt x="15821" y="12907"/>
                  </a:lnTo>
                  <a:lnTo>
                    <a:pt x="14881" y="13552"/>
                  </a:lnTo>
                  <a:lnTo>
                    <a:pt x="14143" y="12556"/>
                  </a:lnTo>
                  <a:lnTo>
                    <a:pt x="15120" y="11874"/>
                  </a:lnTo>
                  <a:close/>
                  <a:moveTo>
                    <a:pt x="37873" y="13091"/>
                  </a:moveTo>
                  <a:lnTo>
                    <a:pt x="38315" y="13626"/>
                  </a:lnTo>
                  <a:lnTo>
                    <a:pt x="37725" y="14087"/>
                  </a:lnTo>
                  <a:lnTo>
                    <a:pt x="37320" y="13478"/>
                  </a:lnTo>
                  <a:lnTo>
                    <a:pt x="37873" y="13091"/>
                  </a:lnTo>
                  <a:close/>
                  <a:moveTo>
                    <a:pt x="18292" y="12520"/>
                  </a:moveTo>
                  <a:lnTo>
                    <a:pt x="18937" y="13460"/>
                  </a:lnTo>
                  <a:lnTo>
                    <a:pt x="18015" y="14142"/>
                  </a:lnTo>
                  <a:lnTo>
                    <a:pt x="17333" y="13165"/>
                  </a:lnTo>
                  <a:lnTo>
                    <a:pt x="18292" y="12520"/>
                  </a:lnTo>
                  <a:close/>
                  <a:moveTo>
                    <a:pt x="21481" y="13146"/>
                  </a:moveTo>
                  <a:lnTo>
                    <a:pt x="22090" y="14013"/>
                  </a:lnTo>
                  <a:lnTo>
                    <a:pt x="21223" y="14658"/>
                  </a:lnTo>
                  <a:lnTo>
                    <a:pt x="20578" y="13755"/>
                  </a:lnTo>
                  <a:lnTo>
                    <a:pt x="21481" y="13146"/>
                  </a:lnTo>
                  <a:close/>
                  <a:moveTo>
                    <a:pt x="41100" y="13644"/>
                  </a:moveTo>
                  <a:lnTo>
                    <a:pt x="41524" y="14216"/>
                  </a:lnTo>
                  <a:lnTo>
                    <a:pt x="40934" y="14658"/>
                  </a:lnTo>
                  <a:lnTo>
                    <a:pt x="40491" y="14050"/>
                  </a:lnTo>
                  <a:lnTo>
                    <a:pt x="41100" y="13644"/>
                  </a:lnTo>
                  <a:close/>
                  <a:moveTo>
                    <a:pt x="24671" y="13773"/>
                  </a:moveTo>
                  <a:lnTo>
                    <a:pt x="25243" y="14585"/>
                  </a:lnTo>
                  <a:lnTo>
                    <a:pt x="24432" y="15175"/>
                  </a:lnTo>
                  <a:lnTo>
                    <a:pt x="23841" y="14326"/>
                  </a:lnTo>
                  <a:lnTo>
                    <a:pt x="24671" y="13773"/>
                  </a:lnTo>
                  <a:close/>
                  <a:moveTo>
                    <a:pt x="27879" y="14400"/>
                  </a:moveTo>
                  <a:lnTo>
                    <a:pt x="28396" y="15138"/>
                  </a:lnTo>
                  <a:lnTo>
                    <a:pt x="27640" y="15728"/>
                  </a:lnTo>
                  <a:lnTo>
                    <a:pt x="27087" y="14916"/>
                  </a:lnTo>
                  <a:lnTo>
                    <a:pt x="27879" y="14400"/>
                  </a:lnTo>
                  <a:close/>
                  <a:moveTo>
                    <a:pt x="8261" y="13626"/>
                  </a:moveTo>
                  <a:lnTo>
                    <a:pt x="9183" y="14990"/>
                  </a:lnTo>
                  <a:lnTo>
                    <a:pt x="7856" y="15967"/>
                  </a:lnTo>
                  <a:lnTo>
                    <a:pt x="7800" y="15765"/>
                  </a:lnTo>
                  <a:lnTo>
                    <a:pt x="7727" y="15543"/>
                  </a:lnTo>
                  <a:lnTo>
                    <a:pt x="7634" y="15341"/>
                  </a:lnTo>
                  <a:lnTo>
                    <a:pt x="7524" y="15156"/>
                  </a:lnTo>
                  <a:lnTo>
                    <a:pt x="7376" y="14972"/>
                  </a:lnTo>
                  <a:lnTo>
                    <a:pt x="7192" y="14806"/>
                  </a:lnTo>
                  <a:lnTo>
                    <a:pt x="6971" y="14677"/>
                  </a:lnTo>
                  <a:lnTo>
                    <a:pt x="6712" y="14548"/>
                  </a:lnTo>
                  <a:lnTo>
                    <a:pt x="6971" y="14511"/>
                  </a:lnTo>
                  <a:lnTo>
                    <a:pt x="7229" y="14456"/>
                  </a:lnTo>
                  <a:lnTo>
                    <a:pt x="7450" y="14363"/>
                  </a:lnTo>
                  <a:lnTo>
                    <a:pt x="7653" y="14253"/>
                  </a:lnTo>
                  <a:lnTo>
                    <a:pt x="7856" y="14124"/>
                  </a:lnTo>
                  <a:lnTo>
                    <a:pt x="8003" y="13976"/>
                  </a:lnTo>
                  <a:lnTo>
                    <a:pt x="8151" y="13810"/>
                  </a:lnTo>
                  <a:lnTo>
                    <a:pt x="8261" y="13626"/>
                  </a:lnTo>
                  <a:close/>
                  <a:moveTo>
                    <a:pt x="31051" y="14990"/>
                  </a:moveTo>
                  <a:lnTo>
                    <a:pt x="31586" y="15709"/>
                  </a:lnTo>
                  <a:lnTo>
                    <a:pt x="30848" y="16262"/>
                  </a:lnTo>
                  <a:lnTo>
                    <a:pt x="30313" y="15488"/>
                  </a:lnTo>
                  <a:lnTo>
                    <a:pt x="31051" y="14990"/>
                  </a:lnTo>
                  <a:close/>
                  <a:moveTo>
                    <a:pt x="11488" y="14400"/>
                  </a:moveTo>
                  <a:lnTo>
                    <a:pt x="12318" y="15543"/>
                  </a:lnTo>
                  <a:lnTo>
                    <a:pt x="11119" y="16428"/>
                  </a:lnTo>
                  <a:lnTo>
                    <a:pt x="10253" y="15138"/>
                  </a:lnTo>
                  <a:lnTo>
                    <a:pt x="11488" y="14400"/>
                  </a:lnTo>
                  <a:close/>
                  <a:moveTo>
                    <a:pt x="34167" y="15654"/>
                  </a:moveTo>
                  <a:lnTo>
                    <a:pt x="34646" y="16281"/>
                  </a:lnTo>
                  <a:lnTo>
                    <a:pt x="34019" y="16742"/>
                  </a:lnTo>
                  <a:lnTo>
                    <a:pt x="33540" y="16078"/>
                  </a:lnTo>
                  <a:lnTo>
                    <a:pt x="34167" y="15654"/>
                  </a:lnTo>
                  <a:close/>
                  <a:moveTo>
                    <a:pt x="14586" y="15119"/>
                  </a:moveTo>
                  <a:lnTo>
                    <a:pt x="15360" y="16115"/>
                  </a:lnTo>
                  <a:lnTo>
                    <a:pt x="14309" y="16816"/>
                  </a:lnTo>
                  <a:lnTo>
                    <a:pt x="13516" y="15746"/>
                  </a:lnTo>
                  <a:lnTo>
                    <a:pt x="14586" y="15119"/>
                  </a:lnTo>
                  <a:close/>
                  <a:moveTo>
                    <a:pt x="37338" y="16170"/>
                  </a:moveTo>
                  <a:lnTo>
                    <a:pt x="37762" y="16760"/>
                  </a:lnTo>
                  <a:lnTo>
                    <a:pt x="37099" y="17295"/>
                  </a:lnTo>
                  <a:lnTo>
                    <a:pt x="36619" y="16650"/>
                  </a:lnTo>
                  <a:lnTo>
                    <a:pt x="37338" y="16170"/>
                  </a:lnTo>
                  <a:close/>
                  <a:moveTo>
                    <a:pt x="17757" y="15654"/>
                  </a:moveTo>
                  <a:lnTo>
                    <a:pt x="18458" y="16668"/>
                  </a:lnTo>
                  <a:lnTo>
                    <a:pt x="17425" y="17424"/>
                  </a:lnTo>
                  <a:lnTo>
                    <a:pt x="16687" y="16336"/>
                  </a:lnTo>
                  <a:lnTo>
                    <a:pt x="17757" y="15654"/>
                  </a:lnTo>
                  <a:close/>
                  <a:moveTo>
                    <a:pt x="40546" y="16723"/>
                  </a:moveTo>
                  <a:lnTo>
                    <a:pt x="40971" y="17332"/>
                  </a:lnTo>
                  <a:lnTo>
                    <a:pt x="40344" y="17848"/>
                  </a:lnTo>
                  <a:lnTo>
                    <a:pt x="39920" y="17184"/>
                  </a:lnTo>
                  <a:lnTo>
                    <a:pt x="40546" y="16723"/>
                  </a:lnTo>
                  <a:close/>
                  <a:moveTo>
                    <a:pt x="20928" y="16262"/>
                  </a:moveTo>
                  <a:lnTo>
                    <a:pt x="21610" y="17221"/>
                  </a:lnTo>
                  <a:lnTo>
                    <a:pt x="20652" y="17940"/>
                  </a:lnTo>
                  <a:lnTo>
                    <a:pt x="19933" y="16926"/>
                  </a:lnTo>
                  <a:lnTo>
                    <a:pt x="20928" y="16262"/>
                  </a:lnTo>
                  <a:close/>
                  <a:moveTo>
                    <a:pt x="24118" y="16889"/>
                  </a:moveTo>
                  <a:lnTo>
                    <a:pt x="24745" y="17793"/>
                  </a:lnTo>
                  <a:lnTo>
                    <a:pt x="23841" y="18457"/>
                  </a:lnTo>
                  <a:lnTo>
                    <a:pt x="23178" y="17516"/>
                  </a:lnTo>
                  <a:lnTo>
                    <a:pt x="24118" y="16889"/>
                  </a:lnTo>
                  <a:close/>
                  <a:moveTo>
                    <a:pt x="27308" y="17498"/>
                  </a:moveTo>
                  <a:lnTo>
                    <a:pt x="27916" y="18364"/>
                  </a:lnTo>
                  <a:lnTo>
                    <a:pt x="27068" y="19010"/>
                  </a:lnTo>
                  <a:lnTo>
                    <a:pt x="26423" y="18088"/>
                  </a:lnTo>
                  <a:lnTo>
                    <a:pt x="27308" y="17498"/>
                  </a:lnTo>
                  <a:close/>
                  <a:moveTo>
                    <a:pt x="30516" y="18088"/>
                  </a:moveTo>
                  <a:lnTo>
                    <a:pt x="31014" y="18844"/>
                  </a:lnTo>
                  <a:lnTo>
                    <a:pt x="30221" y="19471"/>
                  </a:lnTo>
                  <a:lnTo>
                    <a:pt x="29650" y="18678"/>
                  </a:lnTo>
                  <a:lnTo>
                    <a:pt x="30516" y="18088"/>
                  </a:lnTo>
                  <a:close/>
                  <a:moveTo>
                    <a:pt x="10953" y="17498"/>
                  </a:moveTo>
                  <a:lnTo>
                    <a:pt x="11820" y="18752"/>
                  </a:lnTo>
                  <a:lnTo>
                    <a:pt x="10474" y="19747"/>
                  </a:lnTo>
                  <a:lnTo>
                    <a:pt x="10437" y="19544"/>
                  </a:lnTo>
                  <a:lnTo>
                    <a:pt x="10363" y="19323"/>
                  </a:lnTo>
                  <a:lnTo>
                    <a:pt x="10271" y="19120"/>
                  </a:lnTo>
                  <a:lnTo>
                    <a:pt x="10160" y="18936"/>
                  </a:lnTo>
                  <a:lnTo>
                    <a:pt x="10031" y="18770"/>
                  </a:lnTo>
                  <a:lnTo>
                    <a:pt x="9865" y="18623"/>
                  </a:lnTo>
                  <a:lnTo>
                    <a:pt x="9681" y="18494"/>
                  </a:lnTo>
                  <a:lnTo>
                    <a:pt x="9478" y="18401"/>
                  </a:lnTo>
                  <a:lnTo>
                    <a:pt x="10953" y="17498"/>
                  </a:lnTo>
                  <a:close/>
                  <a:moveTo>
                    <a:pt x="33614" y="18752"/>
                  </a:moveTo>
                  <a:lnTo>
                    <a:pt x="34130" y="19452"/>
                  </a:lnTo>
                  <a:lnTo>
                    <a:pt x="33466" y="20005"/>
                  </a:lnTo>
                  <a:lnTo>
                    <a:pt x="32950" y="19213"/>
                  </a:lnTo>
                  <a:lnTo>
                    <a:pt x="33614" y="18752"/>
                  </a:lnTo>
                  <a:close/>
                  <a:moveTo>
                    <a:pt x="14051" y="18254"/>
                  </a:moveTo>
                  <a:lnTo>
                    <a:pt x="14881" y="19323"/>
                  </a:lnTo>
                  <a:lnTo>
                    <a:pt x="13756" y="20227"/>
                  </a:lnTo>
                  <a:lnTo>
                    <a:pt x="12871" y="18918"/>
                  </a:lnTo>
                  <a:lnTo>
                    <a:pt x="14051" y="18254"/>
                  </a:lnTo>
                  <a:close/>
                  <a:moveTo>
                    <a:pt x="36803" y="19231"/>
                  </a:moveTo>
                  <a:lnTo>
                    <a:pt x="37375" y="19950"/>
                  </a:lnTo>
                  <a:lnTo>
                    <a:pt x="36619" y="20466"/>
                  </a:lnTo>
                  <a:lnTo>
                    <a:pt x="36140" y="19766"/>
                  </a:lnTo>
                  <a:lnTo>
                    <a:pt x="36803" y="19231"/>
                  </a:lnTo>
                  <a:close/>
                  <a:moveTo>
                    <a:pt x="17185" y="18770"/>
                  </a:moveTo>
                  <a:lnTo>
                    <a:pt x="17997" y="19895"/>
                  </a:lnTo>
                  <a:lnTo>
                    <a:pt x="16927" y="20595"/>
                  </a:lnTo>
                  <a:lnTo>
                    <a:pt x="16097" y="19508"/>
                  </a:lnTo>
                  <a:lnTo>
                    <a:pt x="17185" y="18770"/>
                  </a:lnTo>
                  <a:close/>
                  <a:moveTo>
                    <a:pt x="39993" y="19729"/>
                  </a:moveTo>
                  <a:lnTo>
                    <a:pt x="40565" y="20522"/>
                  </a:lnTo>
                  <a:lnTo>
                    <a:pt x="39735" y="21130"/>
                  </a:lnTo>
                  <a:lnTo>
                    <a:pt x="39182" y="20282"/>
                  </a:lnTo>
                  <a:lnTo>
                    <a:pt x="39993" y="19729"/>
                  </a:lnTo>
                  <a:close/>
                  <a:moveTo>
                    <a:pt x="20375" y="19379"/>
                  </a:moveTo>
                  <a:lnTo>
                    <a:pt x="21113" y="20430"/>
                  </a:lnTo>
                  <a:lnTo>
                    <a:pt x="20043" y="21241"/>
                  </a:lnTo>
                  <a:lnTo>
                    <a:pt x="19287" y="20098"/>
                  </a:lnTo>
                  <a:lnTo>
                    <a:pt x="20375" y="19379"/>
                  </a:lnTo>
                  <a:close/>
                  <a:moveTo>
                    <a:pt x="23583" y="20005"/>
                  </a:moveTo>
                  <a:lnTo>
                    <a:pt x="24192" y="20927"/>
                  </a:lnTo>
                  <a:lnTo>
                    <a:pt x="23233" y="21702"/>
                  </a:lnTo>
                  <a:lnTo>
                    <a:pt x="22532" y="20688"/>
                  </a:lnTo>
                  <a:lnTo>
                    <a:pt x="23583" y="20005"/>
                  </a:lnTo>
                  <a:close/>
                  <a:moveTo>
                    <a:pt x="26755" y="20595"/>
                  </a:moveTo>
                  <a:lnTo>
                    <a:pt x="27363" y="21499"/>
                  </a:lnTo>
                  <a:lnTo>
                    <a:pt x="26460" y="22181"/>
                  </a:lnTo>
                  <a:lnTo>
                    <a:pt x="25870" y="21259"/>
                  </a:lnTo>
                  <a:lnTo>
                    <a:pt x="26755" y="20595"/>
                  </a:lnTo>
                  <a:close/>
                  <a:moveTo>
                    <a:pt x="29981" y="21167"/>
                  </a:moveTo>
                  <a:lnTo>
                    <a:pt x="30627" y="22015"/>
                  </a:lnTo>
                  <a:lnTo>
                    <a:pt x="29650" y="22716"/>
                  </a:lnTo>
                  <a:lnTo>
                    <a:pt x="29096" y="21831"/>
                  </a:lnTo>
                  <a:lnTo>
                    <a:pt x="29981" y="21167"/>
                  </a:lnTo>
                  <a:close/>
                  <a:moveTo>
                    <a:pt x="33153" y="21683"/>
                  </a:moveTo>
                  <a:lnTo>
                    <a:pt x="33798" y="22587"/>
                  </a:lnTo>
                  <a:lnTo>
                    <a:pt x="32876" y="23269"/>
                  </a:lnTo>
                  <a:lnTo>
                    <a:pt x="32212" y="22310"/>
                  </a:lnTo>
                  <a:lnTo>
                    <a:pt x="33153" y="21683"/>
                  </a:lnTo>
                  <a:close/>
                  <a:moveTo>
                    <a:pt x="16687" y="21978"/>
                  </a:moveTo>
                  <a:lnTo>
                    <a:pt x="17407" y="23011"/>
                  </a:lnTo>
                  <a:lnTo>
                    <a:pt x="16337" y="23767"/>
                  </a:lnTo>
                  <a:lnTo>
                    <a:pt x="15434" y="22697"/>
                  </a:lnTo>
                  <a:lnTo>
                    <a:pt x="16687" y="21978"/>
                  </a:lnTo>
                  <a:close/>
                  <a:moveTo>
                    <a:pt x="36269" y="22366"/>
                  </a:moveTo>
                  <a:lnTo>
                    <a:pt x="36933" y="23195"/>
                  </a:lnTo>
                  <a:lnTo>
                    <a:pt x="36084" y="23841"/>
                  </a:lnTo>
                  <a:lnTo>
                    <a:pt x="35421" y="22882"/>
                  </a:lnTo>
                  <a:lnTo>
                    <a:pt x="36269" y="22366"/>
                  </a:lnTo>
                  <a:close/>
                  <a:moveTo>
                    <a:pt x="13516" y="21130"/>
                  </a:moveTo>
                  <a:lnTo>
                    <a:pt x="14512" y="22587"/>
                  </a:lnTo>
                  <a:lnTo>
                    <a:pt x="14291" y="22661"/>
                  </a:lnTo>
                  <a:lnTo>
                    <a:pt x="14069" y="22734"/>
                  </a:lnTo>
                  <a:lnTo>
                    <a:pt x="13848" y="22845"/>
                  </a:lnTo>
                  <a:lnTo>
                    <a:pt x="13645" y="22992"/>
                  </a:lnTo>
                  <a:lnTo>
                    <a:pt x="13553" y="23066"/>
                  </a:lnTo>
                  <a:lnTo>
                    <a:pt x="13479" y="23158"/>
                  </a:lnTo>
                  <a:lnTo>
                    <a:pt x="13406" y="23269"/>
                  </a:lnTo>
                  <a:lnTo>
                    <a:pt x="13332" y="23380"/>
                  </a:lnTo>
                  <a:lnTo>
                    <a:pt x="13276" y="23509"/>
                  </a:lnTo>
                  <a:lnTo>
                    <a:pt x="13240" y="23638"/>
                  </a:lnTo>
                  <a:lnTo>
                    <a:pt x="13203" y="23785"/>
                  </a:lnTo>
                  <a:lnTo>
                    <a:pt x="13184" y="23951"/>
                  </a:lnTo>
                  <a:lnTo>
                    <a:pt x="13110" y="23656"/>
                  </a:lnTo>
                  <a:lnTo>
                    <a:pt x="13037" y="23361"/>
                  </a:lnTo>
                  <a:lnTo>
                    <a:pt x="12945" y="23085"/>
                  </a:lnTo>
                  <a:lnTo>
                    <a:pt x="12834" y="22826"/>
                  </a:lnTo>
                  <a:lnTo>
                    <a:pt x="12760" y="22697"/>
                  </a:lnTo>
                  <a:lnTo>
                    <a:pt x="12668" y="22587"/>
                  </a:lnTo>
                  <a:lnTo>
                    <a:pt x="12576" y="22476"/>
                  </a:lnTo>
                  <a:lnTo>
                    <a:pt x="12484" y="22384"/>
                  </a:lnTo>
                  <a:lnTo>
                    <a:pt x="12355" y="22292"/>
                  </a:lnTo>
                  <a:lnTo>
                    <a:pt x="12225" y="22218"/>
                  </a:lnTo>
                  <a:lnTo>
                    <a:pt x="12060" y="22144"/>
                  </a:lnTo>
                  <a:lnTo>
                    <a:pt x="11894" y="22089"/>
                  </a:lnTo>
                  <a:lnTo>
                    <a:pt x="12170" y="22052"/>
                  </a:lnTo>
                  <a:lnTo>
                    <a:pt x="12428" y="21997"/>
                  </a:lnTo>
                  <a:lnTo>
                    <a:pt x="12668" y="21923"/>
                  </a:lnTo>
                  <a:lnTo>
                    <a:pt x="12889" y="21812"/>
                  </a:lnTo>
                  <a:lnTo>
                    <a:pt x="13074" y="21683"/>
                  </a:lnTo>
                  <a:lnTo>
                    <a:pt x="13258" y="21517"/>
                  </a:lnTo>
                  <a:lnTo>
                    <a:pt x="13406" y="21351"/>
                  </a:lnTo>
                  <a:lnTo>
                    <a:pt x="13516" y="21130"/>
                  </a:lnTo>
                  <a:close/>
                  <a:moveTo>
                    <a:pt x="39422" y="22826"/>
                  </a:moveTo>
                  <a:lnTo>
                    <a:pt x="40104" y="23748"/>
                  </a:lnTo>
                  <a:lnTo>
                    <a:pt x="39237" y="24320"/>
                  </a:lnTo>
                  <a:lnTo>
                    <a:pt x="38574" y="23435"/>
                  </a:lnTo>
                  <a:lnTo>
                    <a:pt x="39422" y="22826"/>
                  </a:lnTo>
                  <a:close/>
                  <a:moveTo>
                    <a:pt x="19822" y="22495"/>
                  </a:moveTo>
                  <a:lnTo>
                    <a:pt x="20541" y="23564"/>
                  </a:lnTo>
                  <a:lnTo>
                    <a:pt x="19453" y="24449"/>
                  </a:lnTo>
                  <a:lnTo>
                    <a:pt x="18753" y="23232"/>
                  </a:lnTo>
                  <a:lnTo>
                    <a:pt x="19822" y="22495"/>
                  </a:lnTo>
                  <a:close/>
                  <a:moveTo>
                    <a:pt x="23049" y="23066"/>
                  </a:moveTo>
                  <a:lnTo>
                    <a:pt x="23823" y="24099"/>
                  </a:lnTo>
                  <a:lnTo>
                    <a:pt x="22643" y="24947"/>
                  </a:lnTo>
                  <a:lnTo>
                    <a:pt x="21979" y="23822"/>
                  </a:lnTo>
                  <a:lnTo>
                    <a:pt x="23049" y="23066"/>
                  </a:lnTo>
                  <a:close/>
                  <a:moveTo>
                    <a:pt x="26202" y="23601"/>
                  </a:moveTo>
                  <a:lnTo>
                    <a:pt x="26976" y="24670"/>
                  </a:lnTo>
                  <a:lnTo>
                    <a:pt x="25870" y="25463"/>
                  </a:lnTo>
                  <a:lnTo>
                    <a:pt x="25114" y="24320"/>
                  </a:lnTo>
                  <a:lnTo>
                    <a:pt x="26202" y="23601"/>
                  </a:lnTo>
                  <a:close/>
                  <a:moveTo>
                    <a:pt x="29391" y="24209"/>
                  </a:moveTo>
                  <a:lnTo>
                    <a:pt x="30147" y="25242"/>
                  </a:lnTo>
                  <a:lnTo>
                    <a:pt x="29078" y="26016"/>
                  </a:lnTo>
                  <a:lnTo>
                    <a:pt x="28340" y="24910"/>
                  </a:lnTo>
                  <a:lnTo>
                    <a:pt x="29391" y="24209"/>
                  </a:lnTo>
                  <a:close/>
                  <a:moveTo>
                    <a:pt x="32600" y="24799"/>
                  </a:moveTo>
                  <a:lnTo>
                    <a:pt x="33337" y="25813"/>
                  </a:lnTo>
                  <a:lnTo>
                    <a:pt x="32268" y="26569"/>
                  </a:lnTo>
                  <a:lnTo>
                    <a:pt x="31549" y="25482"/>
                  </a:lnTo>
                  <a:lnTo>
                    <a:pt x="32600" y="24799"/>
                  </a:lnTo>
                  <a:close/>
                  <a:moveTo>
                    <a:pt x="35789" y="25371"/>
                  </a:moveTo>
                  <a:lnTo>
                    <a:pt x="36527" y="26385"/>
                  </a:lnTo>
                  <a:lnTo>
                    <a:pt x="35476" y="27141"/>
                  </a:lnTo>
                  <a:lnTo>
                    <a:pt x="34757" y="26053"/>
                  </a:lnTo>
                  <a:lnTo>
                    <a:pt x="35789" y="25371"/>
                  </a:lnTo>
                  <a:close/>
                  <a:moveTo>
                    <a:pt x="19269" y="25482"/>
                  </a:moveTo>
                  <a:lnTo>
                    <a:pt x="20209" y="26809"/>
                  </a:lnTo>
                  <a:lnTo>
                    <a:pt x="19933" y="26901"/>
                  </a:lnTo>
                  <a:lnTo>
                    <a:pt x="19767" y="26975"/>
                  </a:lnTo>
                  <a:lnTo>
                    <a:pt x="19582" y="27067"/>
                  </a:lnTo>
                  <a:lnTo>
                    <a:pt x="19416" y="27196"/>
                  </a:lnTo>
                  <a:lnTo>
                    <a:pt x="19269" y="27325"/>
                  </a:lnTo>
                  <a:lnTo>
                    <a:pt x="19011" y="27584"/>
                  </a:lnTo>
                  <a:lnTo>
                    <a:pt x="17997" y="26330"/>
                  </a:lnTo>
                  <a:lnTo>
                    <a:pt x="19269" y="25482"/>
                  </a:lnTo>
                  <a:close/>
                  <a:moveTo>
                    <a:pt x="38924" y="26035"/>
                  </a:moveTo>
                  <a:lnTo>
                    <a:pt x="39625" y="26957"/>
                  </a:lnTo>
                  <a:lnTo>
                    <a:pt x="38647" y="27620"/>
                  </a:lnTo>
                  <a:lnTo>
                    <a:pt x="37928" y="26625"/>
                  </a:lnTo>
                  <a:lnTo>
                    <a:pt x="38924" y="26035"/>
                  </a:lnTo>
                  <a:close/>
                  <a:moveTo>
                    <a:pt x="22477" y="26127"/>
                  </a:moveTo>
                  <a:lnTo>
                    <a:pt x="23344" y="27307"/>
                  </a:lnTo>
                  <a:lnTo>
                    <a:pt x="22090" y="28229"/>
                  </a:lnTo>
                  <a:lnTo>
                    <a:pt x="21186" y="26901"/>
                  </a:lnTo>
                  <a:lnTo>
                    <a:pt x="22477" y="26127"/>
                  </a:lnTo>
                  <a:close/>
                  <a:moveTo>
                    <a:pt x="25648" y="26735"/>
                  </a:moveTo>
                  <a:lnTo>
                    <a:pt x="26497" y="27879"/>
                  </a:lnTo>
                  <a:lnTo>
                    <a:pt x="25280" y="28800"/>
                  </a:lnTo>
                  <a:lnTo>
                    <a:pt x="24450" y="27491"/>
                  </a:lnTo>
                  <a:lnTo>
                    <a:pt x="25648" y="26735"/>
                  </a:lnTo>
                  <a:close/>
                  <a:moveTo>
                    <a:pt x="28857" y="27307"/>
                  </a:moveTo>
                  <a:lnTo>
                    <a:pt x="29686" y="28450"/>
                  </a:lnTo>
                  <a:lnTo>
                    <a:pt x="28469" y="29335"/>
                  </a:lnTo>
                  <a:lnTo>
                    <a:pt x="27677" y="28081"/>
                  </a:lnTo>
                  <a:lnTo>
                    <a:pt x="28857" y="27307"/>
                  </a:lnTo>
                  <a:close/>
                  <a:moveTo>
                    <a:pt x="32046" y="27897"/>
                  </a:moveTo>
                  <a:lnTo>
                    <a:pt x="32876" y="29022"/>
                  </a:lnTo>
                  <a:lnTo>
                    <a:pt x="31678" y="29888"/>
                  </a:lnTo>
                  <a:lnTo>
                    <a:pt x="30903" y="28653"/>
                  </a:lnTo>
                  <a:lnTo>
                    <a:pt x="32046" y="27897"/>
                  </a:lnTo>
                  <a:close/>
                  <a:moveTo>
                    <a:pt x="35236" y="28469"/>
                  </a:moveTo>
                  <a:lnTo>
                    <a:pt x="36066" y="29575"/>
                  </a:lnTo>
                  <a:lnTo>
                    <a:pt x="34867" y="30460"/>
                  </a:lnTo>
                  <a:lnTo>
                    <a:pt x="34112" y="29225"/>
                  </a:lnTo>
                  <a:lnTo>
                    <a:pt x="35236" y="28469"/>
                  </a:lnTo>
                  <a:close/>
                  <a:moveTo>
                    <a:pt x="38352" y="29132"/>
                  </a:moveTo>
                  <a:lnTo>
                    <a:pt x="39200" y="30183"/>
                  </a:lnTo>
                  <a:lnTo>
                    <a:pt x="38076" y="31031"/>
                  </a:lnTo>
                  <a:lnTo>
                    <a:pt x="37301" y="29778"/>
                  </a:lnTo>
                  <a:lnTo>
                    <a:pt x="38352" y="29132"/>
                  </a:lnTo>
                  <a:close/>
                  <a:moveTo>
                    <a:pt x="41524" y="29593"/>
                  </a:moveTo>
                  <a:lnTo>
                    <a:pt x="42390" y="30755"/>
                  </a:lnTo>
                  <a:lnTo>
                    <a:pt x="41247" y="31474"/>
                  </a:lnTo>
                  <a:lnTo>
                    <a:pt x="40436" y="30349"/>
                  </a:lnTo>
                  <a:lnTo>
                    <a:pt x="41524" y="29593"/>
                  </a:lnTo>
                  <a:close/>
                  <a:moveTo>
                    <a:pt x="25058" y="29704"/>
                  </a:moveTo>
                  <a:lnTo>
                    <a:pt x="26073" y="31179"/>
                  </a:lnTo>
                  <a:lnTo>
                    <a:pt x="25851" y="31216"/>
                  </a:lnTo>
                  <a:lnTo>
                    <a:pt x="25612" y="31290"/>
                  </a:lnTo>
                  <a:lnTo>
                    <a:pt x="25409" y="31400"/>
                  </a:lnTo>
                  <a:lnTo>
                    <a:pt x="25224" y="31548"/>
                  </a:lnTo>
                  <a:lnTo>
                    <a:pt x="25040" y="31714"/>
                  </a:lnTo>
                  <a:lnTo>
                    <a:pt x="24892" y="31917"/>
                  </a:lnTo>
                  <a:lnTo>
                    <a:pt x="24782" y="32156"/>
                  </a:lnTo>
                  <a:lnTo>
                    <a:pt x="24671" y="32433"/>
                  </a:lnTo>
                  <a:lnTo>
                    <a:pt x="24616" y="32138"/>
                  </a:lnTo>
                  <a:lnTo>
                    <a:pt x="24542" y="31861"/>
                  </a:lnTo>
                  <a:lnTo>
                    <a:pt x="24468" y="31603"/>
                  </a:lnTo>
                  <a:lnTo>
                    <a:pt x="24339" y="31363"/>
                  </a:lnTo>
                  <a:lnTo>
                    <a:pt x="24266" y="31234"/>
                  </a:lnTo>
                  <a:lnTo>
                    <a:pt x="24192" y="31124"/>
                  </a:lnTo>
                  <a:lnTo>
                    <a:pt x="24100" y="31031"/>
                  </a:lnTo>
                  <a:lnTo>
                    <a:pt x="23989" y="30939"/>
                  </a:lnTo>
                  <a:lnTo>
                    <a:pt x="23878" y="30847"/>
                  </a:lnTo>
                  <a:lnTo>
                    <a:pt x="23749" y="30773"/>
                  </a:lnTo>
                  <a:lnTo>
                    <a:pt x="23602" y="30700"/>
                  </a:lnTo>
                  <a:lnTo>
                    <a:pt x="23436" y="30644"/>
                  </a:lnTo>
                  <a:lnTo>
                    <a:pt x="23712" y="30626"/>
                  </a:lnTo>
                  <a:lnTo>
                    <a:pt x="23971" y="30552"/>
                  </a:lnTo>
                  <a:lnTo>
                    <a:pt x="24210" y="30478"/>
                  </a:lnTo>
                  <a:lnTo>
                    <a:pt x="24432" y="30368"/>
                  </a:lnTo>
                  <a:lnTo>
                    <a:pt x="24616" y="30239"/>
                  </a:lnTo>
                  <a:lnTo>
                    <a:pt x="24800" y="30091"/>
                  </a:lnTo>
                  <a:lnTo>
                    <a:pt x="24929" y="29907"/>
                  </a:lnTo>
                  <a:lnTo>
                    <a:pt x="25058" y="29704"/>
                  </a:lnTo>
                  <a:close/>
                  <a:moveTo>
                    <a:pt x="28304" y="30405"/>
                  </a:moveTo>
                  <a:lnTo>
                    <a:pt x="29262" y="31732"/>
                  </a:lnTo>
                  <a:lnTo>
                    <a:pt x="29059" y="31769"/>
                  </a:lnTo>
                  <a:lnTo>
                    <a:pt x="28838" y="31843"/>
                  </a:lnTo>
                  <a:lnTo>
                    <a:pt x="28654" y="31953"/>
                  </a:lnTo>
                  <a:lnTo>
                    <a:pt x="28451" y="32082"/>
                  </a:lnTo>
                  <a:lnTo>
                    <a:pt x="28285" y="32267"/>
                  </a:lnTo>
                  <a:lnTo>
                    <a:pt x="28119" y="32470"/>
                  </a:lnTo>
                  <a:lnTo>
                    <a:pt x="27972" y="32728"/>
                  </a:lnTo>
                  <a:lnTo>
                    <a:pt x="27861" y="33023"/>
                  </a:lnTo>
                  <a:lnTo>
                    <a:pt x="27824" y="32691"/>
                  </a:lnTo>
                  <a:lnTo>
                    <a:pt x="27750" y="32414"/>
                  </a:lnTo>
                  <a:lnTo>
                    <a:pt x="27658" y="32138"/>
                  </a:lnTo>
                  <a:lnTo>
                    <a:pt x="27548" y="31917"/>
                  </a:lnTo>
                  <a:lnTo>
                    <a:pt x="27418" y="31714"/>
                  </a:lnTo>
                  <a:lnTo>
                    <a:pt x="27271" y="31548"/>
                  </a:lnTo>
                  <a:lnTo>
                    <a:pt x="27087" y="31419"/>
                  </a:lnTo>
                  <a:lnTo>
                    <a:pt x="26884" y="31308"/>
                  </a:lnTo>
                  <a:lnTo>
                    <a:pt x="28304" y="30405"/>
                  </a:lnTo>
                  <a:close/>
                  <a:moveTo>
                    <a:pt x="31493" y="30995"/>
                  </a:moveTo>
                  <a:lnTo>
                    <a:pt x="32378" y="32212"/>
                  </a:lnTo>
                  <a:lnTo>
                    <a:pt x="31032" y="33262"/>
                  </a:lnTo>
                  <a:lnTo>
                    <a:pt x="30995" y="33041"/>
                  </a:lnTo>
                  <a:lnTo>
                    <a:pt x="30940" y="32838"/>
                  </a:lnTo>
                  <a:lnTo>
                    <a:pt x="30848" y="32636"/>
                  </a:lnTo>
                  <a:lnTo>
                    <a:pt x="30756" y="32433"/>
                  </a:lnTo>
                  <a:lnTo>
                    <a:pt x="30608" y="32267"/>
                  </a:lnTo>
                  <a:lnTo>
                    <a:pt x="30461" y="32119"/>
                  </a:lnTo>
                  <a:lnTo>
                    <a:pt x="30295" y="31972"/>
                  </a:lnTo>
                  <a:lnTo>
                    <a:pt x="30092" y="31880"/>
                  </a:lnTo>
                  <a:lnTo>
                    <a:pt x="31493" y="30995"/>
                  </a:lnTo>
                  <a:close/>
                  <a:moveTo>
                    <a:pt x="34683" y="31566"/>
                  </a:moveTo>
                  <a:lnTo>
                    <a:pt x="35642" y="32875"/>
                  </a:lnTo>
                  <a:lnTo>
                    <a:pt x="35439" y="32931"/>
                  </a:lnTo>
                  <a:lnTo>
                    <a:pt x="35218" y="33004"/>
                  </a:lnTo>
                  <a:lnTo>
                    <a:pt x="35033" y="33097"/>
                  </a:lnTo>
                  <a:lnTo>
                    <a:pt x="34831" y="33244"/>
                  </a:lnTo>
                  <a:lnTo>
                    <a:pt x="34665" y="33410"/>
                  </a:lnTo>
                  <a:lnTo>
                    <a:pt x="34499" y="33631"/>
                  </a:lnTo>
                  <a:lnTo>
                    <a:pt x="34351" y="33889"/>
                  </a:lnTo>
                  <a:lnTo>
                    <a:pt x="34241" y="34184"/>
                  </a:lnTo>
                  <a:lnTo>
                    <a:pt x="34204" y="33871"/>
                  </a:lnTo>
                  <a:lnTo>
                    <a:pt x="34148" y="33576"/>
                  </a:lnTo>
                  <a:lnTo>
                    <a:pt x="34075" y="33318"/>
                  </a:lnTo>
                  <a:lnTo>
                    <a:pt x="33964" y="33078"/>
                  </a:lnTo>
                  <a:lnTo>
                    <a:pt x="33835" y="32894"/>
                  </a:lnTo>
                  <a:lnTo>
                    <a:pt x="33687" y="32709"/>
                  </a:lnTo>
                  <a:lnTo>
                    <a:pt x="33522" y="32580"/>
                  </a:lnTo>
                  <a:lnTo>
                    <a:pt x="33319" y="32451"/>
                  </a:lnTo>
                  <a:lnTo>
                    <a:pt x="34683" y="31566"/>
                  </a:lnTo>
                  <a:close/>
                  <a:moveTo>
                    <a:pt x="37910" y="32138"/>
                  </a:moveTo>
                  <a:lnTo>
                    <a:pt x="38869" y="33447"/>
                  </a:lnTo>
                  <a:lnTo>
                    <a:pt x="38647" y="33484"/>
                  </a:lnTo>
                  <a:lnTo>
                    <a:pt x="38444" y="33558"/>
                  </a:lnTo>
                  <a:lnTo>
                    <a:pt x="38242" y="33650"/>
                  </a:lnTo>
                  <a:lnTo>
                    <a:pt x="38057" y="33797"/>
                  </a:lnTo>
                  <a:lnTo>
                    <a:pt x="37873" y="33963"/>
                  </a:lnTo>
                  <a:lnTo>
                    <a:pt x="37725" y="34166"/>
                  </a:lnTo>
                  <a:lnTo>
                    <a:pt x="37578" y="34406"/>
                  </a:lnTo>
                  <a:lnTo>
                    <a:pt x="37449" y="34682"/>
                  </a:lnTo>
                  <a:lnTo>
                    <a:pt x="37412" y="34387"/>
                  </a:lnTo>
                  <a:lnTo>
                    <a:pt x="37357" y="34111"/>
                  </a:lnTo>
                  <a:lnTo>
                    <a:pt x="37264" y="33853"/>
                  </a:lnTo>
                  <a:lnTo>
                    <a:pt x="37154" y="33631"/>
                  </a:lnTo>
                  <a:lnTo>
                    <a:pt x="37025" y="33447"/>
                  </a:lnTo>
                  <a:lnTo>
                    <a:pt x="36877" y="33281"/>
                  </a:lnTo>
                  <a:lnTo>
                    <a:pt x="36693" y="33133"/>
                  </a:lnTo>
                  <a:lnTo>
                    <a:pt x="36508" y="33023"/>
                  </a:lnTo>
                  <a:lnTo>
                    <a:pt x="37910" y="32138"/>
                  </a:lnTo>
                  <a:close/>
                  <a:moveTo>
                    <a:pt x="41007" y="32820"/>
                  </a:moveTo>
                  <a:lnTo>
                    <a:pt x="41948" y="33963"/>
                  </a:lnTo>
                  <a:lnTo>
                    <a:pt x="40657" y="34738"/>
                  </a:lnTo>
                  <a:lnTo>
                    <a:pt x="39735" y="33521"/>
                  </a:lnTo>
                  <a:lnTo>
                    <a:pt x="41007" y="32820"/>
                  </a:lnTo>
                  <a:close/>
                  <a:moveTo>
                    <a:pt x="1421" y="0"/>
                  </a:moveTo>
                  <a:lnTo>
                    <a:pt x="1587" y="184"/>
                  </a:lnTo>
                  <a:lnTo>
                    <a:pt x="1771" y="350"/>
                  </a:lnTo>
                  <a:lnTo>
                    <a:pt x="1974" y="516"/>
                  </a:lnTo>
                  <a:lnTo>
                    <a:pt x="2232" y="664"/>
                  </a:lnTo>
                  <a:lnTo>
                    <a:pt x="1900" y="701"/>
                  </a:lnTo>
                  <a:lnTo>
                    <a:pt x="1605" y="793"/>
                  </a:lnTo>
                  <a:lnTo>
                    <a:pt x="1347" y="903"/>
                  </a:lnTo>
                  <a:lnTo>
                    <a:pt x="1236" y="977"/>
                  </a:lnTo>
                  <a:lnTo>
                    <a:pt x="1126" y="1051"/>
                  </a:lnTo>
                  <a:lnTo>
                    <a:pt x="1015" y="1143"/>
                  </a:lnTo>
                  <a:lnTo>
                    <a:pt x="923" y="1235"/>
                  </a:lnTo>
                  <a:lnTo>
                    <a:pt x="849" y="1346"/>
                  </a:lnTo>
                  <a:lnTo>
                    <a:pt x="775" y="1457"/>
                  </a:lnTo>
                  <a:lnTo>
                    <a:pt x="702" y="1586"/>
                  </a:lnTo>
                  <a:lnTo>
                    <a:pt x="665" y="1715"/>
                  </a:lnTo>
                  <a:lnTo>
                    <a:pt x="609" y="1844"/>
                  </a:lnTo>
                  <a:lnTo>
                    <a:pt x="573" y="2010"/>
                  </a:lnTo>
                  <a:lnTo>
                    <a:pt x="554" y="2157"/>
                  </a:lnTo>
                  <a:lnTo>
                    <a:pt x="554" y="2305"/>
                  </a:lnTo>
                  <a:lnTo>
                    <a:pt x="554" y="2452"/>
                  </a:lnTo>
                  <a:lnTo>
                    <a:pt x="573" y="2600"/>
                  </a:lnTo>
                  <a:lnTo>
                    <a:pt x="609" y="2729"/>
                  </a:lnTo>
                  <a:lnTo>
                    <a:pt x="646" y="2858"/>
                  </a:lnTo>
                  <a:lnTo>
                    <a:pt x="702" y="2987"/>
                  </a:lnTo>
                  <a:lnTo>
                    <a:pt x="775" y="3098"/>
                  </a:lnTo>
                  <a:lnTo>
                    <a:pt x="849" y="3208"/>
                  </a:lnTo>
                  <a:lnTo>
                    <a:pt x="941" y="3319"/>
                  </a:lnTo>
                  <a:lnTo>
                    <a:pt x="1163" y="3522"/>
                  </a:lnTo>
                  <a:lnTo>
                    <a:pt x="1402" y="3688"/>
                  </a:lnTo>
                  <a:lnTo>
                    <a:pt x="1697" y="3835"/>
                  </a:lnTo>
                  <a:lnTo>
                    <a:pt x="1310" y="3946"/>
                  </a:lnTo>
                  <a:lnTo>
                    <a:pt x="960" y="4075"/>
                  </a:lnTo>
                  <a:lnTo>
                    <a:pt x="812" y="4149"/>
                  </a:lnTo>
                  <a:lnTo>
                    <a:pt x="683" y="4222"/>
                  </a:lnTo>
                  <a:lnTo>
                    <a:pt x="554" y="4315"/>
                  </a:lnTo>
                  <a:lnTo>
                    <a:pt x="443" y="4407"/>
                  </a:lnTo>
                  <a:lnTo>
                    <a:pt x="351" y="4499"/>
                  </a:lnTo>
                  <a:lnTo>
                    <a:pt x="259" y="4610"/>
                  </a:lnTo>
                  <a:lnTo>
                    <a:pt x="185" y="4720"/>
                  </a:lnTo>
                  <a:lnTo>
                    <a:pt x="130" y="4849"/>
                  </a:lnTo>
                  <a:lnTo>
                    <a:pt x="75" y="4978"/>
                  </a:lnTo>
                  <a:lnTo>
                    <a:pt x="38" y="5107"/>
                  </a:lnTo>
                  <a:lnTo>
                    <a:pt x="19" y="5255"/>
                  </a:lnTo>
                  <a:lnTo>
                    <a:pt x="1" y="5402"/>
                  </a:lnTo>
                  <a:lnTo>
                    <a:pt x="1" y="5642"/>
                  </a:lnTo>
                  <a:lnTo>
                    <a:pt x="56" y="5900"/>
                  </a:lnTo>
                  <a:lnTo>
                    <a:pt x="148" y="6140"/>
                  </a:lnTo>
                  <a:lnTo>
                    <a:pt x="259" y="6361"/>
                  </a:lnTo>
                  <a:lnTo>
                    <a:pt x="425" y="6546"/>
                  </a:lnTo>
                  <a:lnTo>
                    <a:pt x="499" y="6638"/>
                  </a:lnTo>
                  <a:lnTo>
                    <a:pt x="591" y="6712"/>
                  </a:lnTo>
                  <a:lnTo>
                    <a:pt x="702" y="6785"/>
                  </a:lnTo>
                  <a:lnTo>
                    <a:pt x="812" y="6841"/>
                  </a:lnTo>
                  <a:lnTo>
                    <a:pt x="923" y="6896"/>
                  </a:lnTo>
                  <a:lnTo>
                    <a:pt x="1052" y="6933"/>
                  </a:lnTo>
                  <a:lnTo>
                    <a:pt x="1347" y="6970"/>
                  </a:lnTo>
                  <a:lnTo>
                    <a:pt x="1494" y="6988"/>
                  </a:lnTo>
                  <a:lnTo>
                    <a:pt x="1660" y="6988"/>
                  </a:lnTo>
                  <a:lnTo>
                    <a:pt x="1808" y="6970"/>
                  </a:lnTo>
                  <a:lnTo>
                    <a:pt x="1974" y="6951"/>
                  </a:lnTo>
                  <a:lnTo>
                    <a:pt x="2103" y="6896"/>
                  </a:lnTo>
                  <a:lnTo>
                    <a:pt x="2250" y="6859"/>
                  </a:lnTo>
                  <a:lnTo>
                    <a:pt x="2379" y="6785"/>
                  </a:lnTo>
                  <a:lnTo>
                    <a:pt x="2490" y="6693"/>
                  </a:lnTo>
                  <a:lnTo>
                    <a:pt x="2619" y="6601"/>
                  </a:lnTo>
                  <a:lnTo>
                    <a:pt x="2711" y="6490"/>
                  </a:lnTo>
                  <a:lnTo>
                    <a:pt x="2914" y="6287"/>
                  </a:lnTo>
                  <a:lnTo>
                    <a:pt x="3062" y="6103"/>
                  </a:lnTo>
                  <a:lnTo>
                    <a:pt x="3873" y="7560"/>
                  </a:lnTo>
                  <a:lnTo>
                    <a:pt x="3652" y="7615"/>
                  </a:lnTo>
                  <a:lnTo>
                    <a:pt x="3467" y="7707"/>
                  </a:lnTo>
                  <a:lnTo>
                    <a:pt x="3283" y="7818"/>
                  </a:lnTo>
                  <a:lnTo>
                    <a:pt x="3117" y="7965"/>
                  </a:lnTo>
                  <a:lnTo>
                    <a:pt x="2970" y="8131"/>
                  </a:lnTo>
                  <a:lnTo>
                    <a:pt x="2840" y="8316"/>
                  </a:lnTo>
                  <a:lnTo>
                    <a:pt x="2730" y="8500"/>
                  </a:lnTo>
                  <a:lnTo>
                    <a:pt x="2619" y="8721"/>
                  </a:lnTo>
                  <a:lnTo>
                    <a:pt x="2601" y="9035"/>
                  </a:lnTo>
                  <a:lnTo>
                    <a:pt x="2619" y="9330"/>
                  </a:lnTo>
                  <a:lnTo>
                    <a:pt x="2675" y="9588"/>
                  </a:lnTo>
                  <a:lnTo>
                    <a:pt x="2730" y="9717"/>
                  </a:lnTo>
                  <a:lnTo>
                    <a:pt x="2767" y="9846"/>
                  </a:lnTo>
                  <a:lnTo>
                    <a:pt x="2840" y="9957"/>
                  </a:lnTo>
                  <a:lnTo>
                    <a:pt x="2914" y="10067"/>
                  </a:lnTo>
                  <a:lnTo>
                    <a:pt x="3006" y="10159"/>
                  </a:lnTo>
                  <a:lnTo>
                    <a:pt x="3099" y="10270"/>
                  </a:lnTo>
                  <a:lnTo>
                    <a:pt x="3209" y="10362"/>
                  </a:lnTo>
                  <a:lnTo>
                    <a:pt x="3320" y="10454"/>
                  </a:lnTo>
                  <a:lnTo>
                    <a:pt x="3596" y="10602"/>
                  </a:lnTo>
                  <a:lnTo>
                    <a:pt x="3652" y="10639"/>
                  </a:lnTo>
                  <a:lnTo>
                    <a:pt x="3689" y="10694"/>
                  </a:lnTo>
                  <a:lnTo>
                    <a:pt x="3762" y="10786"/>
                  </a:lnTo>
                  <a:lnTo>
                    <a:pt x="3596" y="10786"/>
                  </a:lnTo>
                  <a:lnTo>
                    <a:pt x="3430" y="10805"/>
                  </a:lnTo>
                  <a:lnTo>
                    <a:pt x="3283" y="10823"/>
                  </a:lnTo>
                  <a:lnTo>
                    <a:pt x="3135" y="10860"/>
                  </a:lnTo>
                  <a:lnTo>
                    <a:pt x="3006" y="10915"/>
                  </a:lnTo>
                  <a:lnTo>
                    <a:pt x="2877" y="10971"/>
                  </a:lnTo>
                  <a:lnTo>
                    <a:pt x="2748" y="11044"/>
                  </a:lnTo>
                  <a:lnTo>
                    <a:pt x="2638" y="11118"/>
                  </a:lnTo>
                  <a:lnTo>
                    <a:pt x="2545" y="11192"/>
                  </a:lnTo>
                  <a:lnTo>
                    <a:pt x="2453" y="11303"/>
                  </a:lnTo>
                  <a:lnTo>
                    <a:pt x="2361" y="11395"/>
                  </a:lnTo>
                  <a:lnTo>
                    <a:pt x="2287" y="11524"/>
                  </a:lnTo>
                  <a:lnTo>
                    <a:pt x="2232" y="11634"/>
                  </a:lnTo>
                  <a:lnTo>
                    <a:pt x="2177" y="11782"/>
                  </a:lnTo>
                  <a:lnTo>
                    <a:pt x="2121" y="11911"/>
                  </a:lnTo>
                  <a:lnTo>
                    <a:pt x="2103" y="12077"/>
                  </a:lnTo>
                  <a:lnTo>
                    <a:pt x="2084" y="12206"/>
                  </a:lnTo>
                  <a:lnTo>
                    <a:pt x="2066" y="12335"/>
                  </a:lnTo>
                  <a:lnTo>
                    <a:pt x="2084" y="12483"/>
                  </a:lnTo>
                  <a:lnTo>
                    <a:pt x="2103" y="12612"/>
                  </a:lnTo>
                  <a:lnTo>
                    <a:pt x="2121" y="12741"/>
                  </a:lnTo>
                  <a:lnTo>
                    <a:pt x="2177" y="12870"/>
                  </a:lnTo>
                  <a:lnTo>
                    <a:pt x="2214" y="12980"/>
                  </a:lnTo>
                  <a:lnTo>
                    <a:pt x="2287" y="13110"/>
                  </a:lnTo>
                  <a:lnTo>
                    <a:pt x="2361" y="13220"/>
                  </a:lnTo>
                  <a:lnTo>
                    <a:pt x="2435" y="13331"/>
                  </a:lnTo>
                  <a:lnTo>
                    <a:pt x="2527" y="13423"/>
                  </a:lnTo>
                  <a:lnTo>
                    <a:pt x="2619" y="13515"/>
                  </a:lnTo>
                  <a:lnTo>
                    <a:pt x="2730" y="13607"/>
                  </a:lnTo>
                  <a:lnTo>
                    <a:pt x="2840" y="13681"/>
                  </a:lnTo>
                  <a:lnTo>
                    <a:pt x="2970" y="13736"/>
                  </a:lnTo>
                  <a:lnTo>
                    <a:pt x="3099" y="13792"/>
                  </a:lnTo>
                  <a:lnTo>
                    <a:pt x="3246" y="13847"/>
                  </a:lnTo>
                  <a:lnTo>
                    <a:pt x="3412" y="13866"/>
                  </a:lnTo>
                  <a:lnTo>
                    <a:pt x="3560" y="13884"/>
                  </a:lnTo>
                  <a:lnTo>
                    <a:pt x="3836" y="13884"/>
                  </a:lnTo>
                  <a:lnTo>
                    <a:pt x="3984" y="13847"/>
                  </a:lnTo>
                  <a:lnTo>
                    <a:pt x="4131" y="13792"/>
                  </a:lnTo>
                  <a:lnTo>
                    <a:pt x="4260" y="13736"/>
                  </a:lnTo>
                  <a:lnTo>
                    <a:pt x="4389" y="13663"/>
                  </a:lnTo>
                  <a:lnTo>
                    <a:pt x="4518" y="13571"/>
                  </a:lnTo>
                  <a:lnTo>
                    <a:pt x="4647" y="13460"/>
                  </a:lnTo>
                  <a:lnTo>
                    <a:pt x="4758" y="13331"/>
                  </a:lnTo>
                  <a:lnTo>
                    <a:pt x="4887" y="13202"/>
                  </a:lnTo>
                  <a:lnTo>
                    <a:pt x="4998" y="13036"/>
                  </a:lnTo>
                  <a:lnTo>
                    <a:pt x="5108" y="12870"/>
                  </a:lnTo>
                  <a:lnTo>
                    <a:pt x="5219" y="12685"/>
                  </a:lnTo>
                  <a:lnTo>
                    <a:pt x="5219" y="12980"/>
                  </a:lnTo>
                  <a:lnTo>
                    <a:pt x="5274" y="13257"/>
                  </a:lnTo>
                  <a:lnTo>
                    <a:pt x="5366" y="13515"/>
                  </a:lnTo>
                  <a:lnTo>
                    <a:pt x="5477" y="13755"/>
                  </a:lnTo>
                  <a:lnTo>
                    <a:pt x="5643" y="13958"/>
                  </a:lnTo>
                  <a:lnTo>
                    <a:pt x="5827" y="14142"/>
                  </a:lnTo>
                  <a:lnTo>
                    <a:pt x="6067" y="14308"/>
                  </a:lnTo>
                  <a:lnTo>
                    <a:pt x="6325" y="14437"/>
                  </a:lnTo>
                  <a:lnTo>
                    <a:pt x="5920" y="14585"/>
                  </a:lnTo>
                  <a:lnTo>
                    <a:pt x="5569" y="14732"/>
                  </a:lnTo>
                  <a:lnTo>
                    <a:pt x="5422" y="14824"/>
                  </a:lnTo>
                  <a:lnTo>
                    <a:pt x="5293" y="14898"/>
                  </a:lnTo>
                  <a:lnTo>
                    <a:pt x="5164" y="14990"/>
                  </a:lnTo>
                  <a:lnTo>
                    <a:pt x="5071" y="15101"/>
                  </a:lnTo>
                  <a:lnTo>
                    <a:pt x="4979" y="15193"/>
                  </a:lnTo>
                  <a:lnTo>
                    <a:pt x="4887" y="15304"/>
                  </a:lnTo>
                  <a:lnTo>
                    <a:pt x="4832" y="15414"/>
                  </a:lnTo>
                  <a:lnTo>
                    <a:pt x="4776" y="15543"/>
                  </a:lnTo>
                  <a:lnTo>
                    <a:pt x="4740" y="15672"/>
                  </a:lnTo>
                  <a:lnTo>
                    <a:pt x="4703" y="15802"/>
                  </a:lnTo>
                  <a:lnTo>
                    <a:pt x="4684" y="15949"/>
                  </a:lnTo>
                  <a:lnTo>
                    <a:pt x="4684" y="16097"/>
                  </a:lnTo>
                  <a:lnTo>
                    <a:pt x="4703" y="16336"/>
                  </a:lnTo>
                  <a:lnTo>
                    <a:pt x="4758" y="16594"/>
                  </a:lnTo>
                  <a:lnTo>
                    <a:pt x="4850" y="16816"/>
                  </a:lnTo>
                  <a:lnTo>
                    <a:pt x="4979" y="17037"/>
                  </a:lnTo>
                  <a:lnTo>
                    <a:pt x="5145" y="17221"/>
                  </a:lnTo>
                  <a:lnTo>
                    <a:pt x="5237" y="17295"/>
                  </a:lnTo>
                  <a:lnTo>
                    <a:pt x="5330" y="17369"/>
                  </a:lnTo>
                  <a:lnTo>
                    <a:pt x="5440" y="17443"/>
                  </a:lnTo>
                  <a:lnTo>
                    <a:pt x="5551" y="17498"/>
                  </a:lnTo>
                  <a:lnTo>
                    <a:pt x="5680" y="17535"/>
                  </a:lnTo>
                  <a:lnTo>
                    <a:pt x="5791" y="17572"/>
                  </a:lnTo>
                  <a:lnTo>
                    <a:pt x="5938" y="17590"/>
                  </a:lnTo>
                  <a:lnTo>
                    <a:pt x="6086" y="17590"/>
                  </a:lnTo>
                  <a:lnTo>
                    <a:pt x="6399" y="17572"/>
                  </a:lnTo>
                  <a:lnTo>
                    <a:pt x="6694" y="17535"/>
                  </a:lnTo>
                  <a:lnTo>
                    <a:pt x="6989" y="17443"/>
                  </a:lnTo>
                  <a:lnTo>
                    <a:pt x="7229" y="17350"/>
                  </a:lnTo>
                  <a:lnTo>
                    <a:pt x="7450" y="17221"/>
                  </a:lnTo>
                  <a:lnTo>
                    <a:pt x="7874" y="16945"/>
                  </a:lnTo>
                  <a:lnTo>
                    <a:pt x="7929" y="17148"/>
                  </a:lnTo>
                  <a:lnTo>
                    <a:pt x="8003" y="17350"/>
                  </a:lnTo>
                  <a:lnTo>
                    <a:pt x="8114" y="17535"/>
                  </a:lnTo>
                  <a:lnTo>
                    <a:pt x="8243" y="17682"/>
                  </a:lnTo>
                  <a:lnTo>
                    <a:pt x="8390" y="17848"/>
                  </a:lnTo>
                  <a:lnTo>
                    <a:pt x="8556" y="17977"/>
                  </a:lnTo>
                  <a:lnTo>
                    <a:pt x="8741" y="18106"/>
                  </a:lnTo>
                  <a:lnTo>
                    <a:pt x="8943" y="18217"/>
                  </a:lnTo>
                  <a:lnTo>
                    <a:pt x="8556" y="18346"/>
                  </a:lnTo>
                  <a:lnTo>
                    <a:pt x="8224" y="18475"/>
                  </a:lnTo>
                  <a:lnTo>
                    <a:pt x="7948" y="18641"/>
                  </a:lnTo>
                  <a:lnTo>
                    <a:pt x="7837" y="18715"/>
                  </a:lnTo>
                  <a:lnTo>
                    <a:pt x="7727" y="18807"/>
                  </a:lnTo>
                  <a:lnTo>
                    <a:pt x="7634" y="18899"/>
                  </a:lnTo>
                  <a:lnTo>
                    <a:pt x="7561" y="19010"/>
                  </a:lnTo>
                  <a:lnTo>
                    <a:pt x="7487" y="19120"/>
                  </a:lnTo>
                  <a:lnTo>
                    <a:pt x="7432" y="19231"/>
                  </a:lnTo>
                  <a:lnTo>
                    <a:pt x="7376" y="19360"/>
                  </a:lnTo>
                  <a:lnTo>
                    <a:pt x="7339" y="19489"/>
                  </a:lnTo>
                  <a:lnTo>
                    <a:pt x="7321" y="19618"/>
                  </a:lnTo>
                  <a:lnTo>
                    <a:pt x="7302" y="19766"/>
                  </a:lnTo>
                  <a:lnTo>
                    <a:pt x="7302" y="20024"/>
                  </a:lnTo>
                  <a:lnTo>
                    <a:pt x="7358" y="20264"/>
                  </a:lnTo>
                  <a:lnTo>
                    <a:pt x="7450" y="20503"/>
                  </a:lnTo>
                  <a:lnTo>
                    <a:pt x="7561" y="20725"/>
                  </a:lnTo>
                  <a:lnTo>
                    <a:pt x="7708" y="20927"/>
                  </a:lnTo>
                  <a:lnTo>
                    <a:pt x="7800" y="21020"/>
                  </a:lnTo>
                  <a:lnTo>
                    <a:pt x="7892" y="21093"/>
                  </a:lnTo>
                  <a:lnTo>
                    <a:pt x="8003" y="21167"/>
                  </a:lnTo>
                  <a:lnTo>
                    <a:pt x="8114" y="21222"/>
                  </a:lnTo>
                  <a:lnTo>
                    <a:pt x="8224" y="21278"/>
                  </a:lnTo>
                  <a:lnTo>
                    <a:pt x="8335" y="21315"/>
                  </a:lnTo>
                  <a:lnTo>
                    <a:pt x="8483" y="21333"/>
                  </a:lnTo>
                  <a:lnTo>
                    <a:pt x="8648" y="21351"/>
                  </a:lnTo>
                  <a:lnTo>
                    <a:pt x="8962" y="21351"/>
                  </a:lnTo>
                  <a:lnTo>
                    <a:pt x="9294" y="21296"/>
                  </a:lnTo>
                  <a:lnTo>
                    <a:pt x="9589" y="21222"/>
                  </a:lnTo>
                  <a:lnTo>
                    <a:pt x="9736" y="21167"/>
                  </a:lnTo>
                  <a:lnTo>
                    <a:pt x="9865" y="21093"/>
                  </a:lnTo>
                  <a:lnTo>
                    <a:pt x="10105" y="20927"/>
                  </a:lnTo>
                  <a:lnTo>
                    <a:pt x="10474" y="20632"/>
                  </a:lnTo>
                  <a:lnTo>
                    <a:pt x="10492" y="20817"/>
                  </a:lnTo>
                  <a:lnTo>
                    <a:pt x="10548" y="21001"/>
                  </a:lnTo>
                  <a:lnTo>
                    <a:pt x="10640" y="21185"/>
                  </a:lnTo>
                  <a:lnTo>
                    <a:pt x="10769" y="21370"/>
                  </a:lnTo>
                  <a:lnTo>
                    <a:pt x="10935" y="21536"/>
                  </a:lnTo>
                  <a:lnTo>
                    <a:pt x="11138" y="21702"/>
                  </a:lnTo>
                  <a:lnTo>
                    <a:pt x="11359" y="21868"/>
                  </a:lnTo>
                  <a:lnTo>
                    <a:pt x="11617" y="22015"/>
                  </a:lnTo>
                  <a:lnTo>
                    <a:pt x="11304" y="22071"/>
                  </a:lnTo>
                  <a:lnTo>
                    <a:pt x="11009" y="22163"/>
                  </a:lnTo>
                  <a:lnTo>
                    <a:pt x="10750" y="22273"/>
                  </a:lnTo>
                  <a:lnTo>
                    <a:pt x="10621" y="22347"/>
                  </a:lnTo>
                  <a:lnTo>
                    <a:pt x="10511" y="22421"/>
                  </a:lnTo>
                  <a:lnTo>
                    <a:pt x="10419" y="22513"/>
                  </a:lnTo>
                  <a:lnTo>
                    <a:pt x="10326" y="22605"/>
                  </a:lnTo>
                  <a:lnTo>
                    <a:pt x="10234" y="22697"/>
                  </a:lnTo>
                  <a:lnTo>
                    <a:pt x="10160" y="22826"/>
                  </a:lnTo>
                  <a:lnTo>
                    <a:pt x="10105" y="22937"/>
                  </a:lnTo>
                  <a:lnTo>
                    <a:pt x="10050" y="23066"/>
                  </a:lnTo>
                  <a:lnTo>
                    <a:pt x="10013" y="23214"/>
                  </a:lnTo>
                  <a:lnTo>
                    <a:pt x="9976" y="23380"/>
                  </a:lnTo>
                  <a:lnTo>
                    <a:pt x="9958" y="23527"/>
                  </a:lnTo>
                  <a:lnTo>
                    <a:pt x="9958" y="23675"/>
                  </a:lnTo>
                  <a:lnTo>
                    <a:pt x="9958" y="23822"/>
                  </a:lnTo>
                  <a:lnTo>
                    <a:pt x="9976" y="23970"/>
                  </a:lnTo>
                  <a:lnTo>
                    <a:pt x="10013" y="24099"/>
                  </a:lnTo>
                  <a:lnTo>
                    <a:pt x="10050" y="24228"/>
                  </a:lnTo>
                  <a:lnTo>
                    <a:pt x="10105" y="24338"/>
                  </a:lnTo>
                  <a:lnTo>
                    <a:pt x="10179" y="24449"/>
                  </a:lnTo>
                  <a:lnTo>
                    <a:pt x="10253" y="24560"/>
                  </a:lnTo>
                  <a:lnTo>
                    <a:pt x="10345" y="24670"/>
                  </a:lnTo>
                  <a:lnTo>
                    <a:pt x="10548" y="24855"/>
                  </a:lnTo>
                  <a:lnTo>
                    <a:pt x="10787" y="25021"/>
                  </a:lnTo>
                  <a:lnTo>
                    <a:pt x="11064" y="25187"/>
                  </a:lnTo>
                  <a:lnTo>
                    <a:pt x="10714" y="25223"/>
                  </a:lnTo>
                  <a:lnTo>
                    <a:pt x="10419" y="25316"/>
                  </a:lnTo>
                  <a:lnTo>
                    <a:pt x="10271" y="25371"/>
                  </a:lnTo>
                  <a:lnTo>
                    <a:pt x="10142" y="25426"/>
                  </a:lnTo>
                  <a:lnTo>
                    <a:pt x="10031" y="25500"/>
                  </a:lnTo>
                  <a:lnTo>
                    <a:pt x="9921" y="25574"/>
                  </a:lnTo>
                  <a:lnTo>
                    <a:pt x="9829" y="25666"/>
                  </a:lnTo>
                  <a:lnTo>
                    <a:pt x="9736" y="25758"/>
                  </a:lnTo>
                  <a:lnTo>
                    <a:pt x="9663" y="25869"/>
                  </a:lnTo>
                  <a:lnTo>
                    <a:pt x="9589" y="25979"/>
                  </a:lnTo>
                  <a:lnTo>
                    <a:pt x="9533" y="26090"/>
                  </a:lnTo>
                  <a:lnTo>
                    <a:pt x="9497" y="26201"/>
                  </a:lnTo>
                  <a:lnTo>
                    <a:pt x="9460" y="26330"/>
                  </a:lnTo>
                  <a:lnTo>
                    <a:pt x="9441" y="26477"/>
                  </a:lnTo>
                  <a:lnTo>
                    <a:pt x="9423" y="26754"/>
                  </a:lnTo>
                  <a:lnTo>
                    <a:pt x="9460" y="27012"/>
                  </a:lnTo>
                  <a:lnTo>
                    <a:pt x="9515" y="27252"/>
                  </a:lnTo>
                  <a:lnTo>
                    <a:pt x="9626" y="27473"/>
                  </a:lnTo>
                  <a:lnTo>
                    <a:pt x="9773" y="27676"/>
                  </a:lnTo>
                  <a:lnTo>
                    <a:pt x="9939" y="27860"/>
                  </a:lnTo>
                  <a:lnTo>
                    <a:pt x="10142" y="28008"/>
                  </a:lnTo>
                  <a:lnTo>
                    <a:pt x="10382" y="28118"/>
                  </a:lnTo>
                  <a:lnTo>
                    <a:pt x="10511" y="28155"/>
                  </a:lnTo>
                  <a:lnTo>
                    <a:pt x="10640" y="28192"/>
                  </a:lnTo>
                  <a:lnTo>
                    <a:pt x="10898" y="28229"/>
                  </a:lnTo>
                  <a:lnTo>
                    <a:pt x="11156" y="28210"/>
                  </a:lnTo>
                  <a:lnTo>
                    <a:pt x="11396" y="28174"/>
                  </a:lnTo>
                  <a:lnTo>
                    <a:pt x="11525" y="28118"/>
                  </a:lnTo>
                  <a:lnTo>
                    <a:pt x="11635" y="28081"/>
                  </a:lnTo>
                  <a:lnTo>
                    <a:pt x="11746" y="28008"/>
                  </a:lnTo>
                  <a:lnTo>
                    <a:pt x="11857" y="27934"/>
                  </a:lnTo>
                  <a:lnTo>
                    <a:pt x="11949" y="27860"/>
                  </a:lnTo>
                  <a:lnTo>
                    <a:pt x="12023" y="27768"/>
                  </a:lnTo>
                  <a:lnTo>
                    <a:pt x="12096" y="27657"/>
                  </a:lnTo>
                  <a:lnTo>
                    <a:pt x="12170" y="27547"/>
                  </a:lnTo>
                  <a:lnTo>
                    <a:pt x="12244" y="27399"/>
                  </a:lnTo>
                  <a:lnTo>
                    <a:pt x="12299" y="27233"/>
                  </a:lnTo>
                  <a:lnTo>
                    <a:pt x="12336" y="27067"/>
                  </a:lnTo>
                  <a:lnTo>
                    <a:pt x="12373" y="26901"/>
                  </a:lnTo>
                  <a:lnTo>
                    <a:pt x="12391" y="26735"/>
                  </a:lnTo>
                  <a:lnTo>
                    <a:pt x="12391" y="26569"/>
                  </a:lnTo>
                  <a:lnTo>
                    <a:pt x="12373" y="26403"/>
                  </a:lnTo>
                  <a:lnTo>
                    <a:pt x="12355" y="26256"/>
                  </a:lnTo>
                  <a:lnTo>
                    <a:pt x="12299" y="26108"/>
                  </a:lnTo>
                  <a:lnTo>
                    <a:pt x="12225" y="25979"/>
                  </a:lnTo>
                  <a:lnTo>
                    <a:pt x="12152" y="25850"/>
                  </a:lnTo>
                  <a:lnTo>
                    <a:pt x="12041" y="25721"/>
                  </a:lnTo>
                  <a:lnTo>
                    <a:pt x="11820" y="25463"/>
                  </a:lnTo>
                  <a:lnTo>
                    <a:pt x="11617" y="25205"/>
                  </a:lnTo>
                  <a:lnTo>
                    <a:pt x="11838" y="25150"/>
                  </a:lnTo>
                  <a:lnTo>
                    <a:pt x="12060" y="25076"/>
                  </a:lnTo>
                  <a:lnTo>
                    <a:pt x="12262" y="24984"/>
                  </a:lnTo>
                  <a:lnTo>
                    <a:pt x="12447" y="24873"/>
                  </a:lnTo>
                  <a:lnTo>
                    <a:pt x="12613" y="24726"/>
                  </a:lnTo>
                  <a:lnTo>
                    <a:pt x="12760" y="24560"/>
                  </a:lnTo>
                  <a:lnTo>
                    <a:pt x="12889" y="24357"/>
                  </a:lnTo>
                  <a:lnTo>
                    <a:pt x="12981" y="24117"/>
                  </a:lnTo>
                  <a:lnTo>
                    <a:pt x="13018" y="24080"/>
                  </a:lnTo>
                  <a:lnTo>
                    <a:pt x="13074" y="24025"/>
                  </a:lnTo>
                  <a:lnTo>
                    <a:pt x="13184" y="23951"/>
                  </a:lnTo>
                  <a:lnTo>
                    <a:pt x="13147" y="24099"/>
                  </a:lnTo>
                  <a:lnTo>
                    <a:pt x="13129" y="24228"/>
                  </a:lnTo>
                  <a:lnTo>
                    <a:pt x="13129" y="24357"/>
                  </a:lnTo>
                  <a:lnTo>
                    <a:pt x="13129" y="24486"/>
                  </a:lnTo>
                  <a:lnTo>
                    <a:pt x="13147" y="24597"/>
                  </a:lnTo>
                  <a:lnTo>
                    <a:pt x="13184" y="24726"/>
                  </a:lnTo>
                  <a:lnTo>
                    <a:pt x="13240" y="24836"/>
                  </a:lnTo>
                  <a:lnTo>
                    <a:pt x="13295" y="24928"/>
                  </a:lnTo>
                  <a:lnTo>
                    <a:pt x="13424" y="25131"/>
                  </a:lnTo>
                  <a:lnTo>
                    <a:pt x="13590" y="25316"/>
                  </a:lnTo>
                  <a:lnTo>
                    <a:pt x="13774" y="25500"/>
                  </a:lnTo>
                  <a:lnTo>
                    <a:pt x="13977" y="25666"/>
                  </a:lnTo>
                  <a:lnTo>
                    <a:pt x="13590" y="25850"/>
                  </a:lnTo>
                  <a:lnTo>
                    <a:pt x="13276" y="26035"/>
                  </a:lnTo>
                  <a:lnTo>
                    <a:pt x="13147" y="26145"/>
                  </a:lnTo>
                  <a:lnTo>
                    <a:pt x="13018" y="26238"/>
                  </a:lnTo>
                  <a:lnTo>
                    <a:pt x="12926" y="26348"/>
                  </a:lnTo>
                  <a:lnTo>
                    <a:pt x="12834" y="26459"/>
                  </a:lnTo>
                  <a:lnTo>
                    <a:pt x="12760" y="26569"/>
                  </a:lnTo>
                  <a:lnTo>
                    <a:pt x="12686" y="26680"/>
                  </a:lnTo>
                  <a:lnTo>
                    <a:pt x="12650" y="26809"/>
                  </a:lnTo>
                  <a:lnTo>
                    <a:pt x="12613" y="26938"/>
                  </a:lnTo>
                  <a:lnTo>
                    <a:pt x="12594" y="27067"/>
                  </a:lnTo>
                  <a:lnTo>
                    <a:pt x="12594" y="27215"/>
                  </a:lnTo>
                  <a:lnTo>
                    <a:pt x="12594" y="27344"/>
                  </a:lnTo>
                  <a:lnTo>
                    <a:pt x="12613" y="27510"/>
                  </a:lnTo>
                  <a:lnTo>
                    <a:pt x="12668" y="27749"/>
                  </a:lnTo>
                  <a:lnTo>
                    <a:pt x="12760" y="27989"/>
                  </a:lnTo>
                  <a:lnTo>
                    <a:pt x="12889" y="28192"/>
                  </a:lnTo>
                  <a:lnTo>
                    <a:pt x="13037" y="28376"/>
                  </a:lnTo>
                  <a:lnTo>
                    <a:pt x="13240" y="28542"/>
                  </a:lnTo>
                  <a:lnTo>
                    <a:pt x="13442" y="28653"/>
                  </a:lnTo>
                  <a:lnTo>
                    <a:pt x="13682" y="28745"/>
                  </a:lnTo>
                  <a:lnTo>
                    <a:pt x="13922" y="28800"/>
                  </a:lnTo>
                  <a:lnTo>
                    <a:pt x="14180" y="28819"/>
                  </a:lnTo>
                  <a:lnTo>
                    <a:pt x="14438" y="28782"/>
                  </a:lnTo>
                  <a:lnTo>
                    <a:pt x="14659" y="28727"/>
                  </a:lnTo>
                  <a:lnTo>
                    <a:pt x="14899" y="28616"/>
                  </a:lnTo>
                  <a:lnTo>
                    <a:pt x="15102" y="28487"/>
                  </a:lnTo>
                  <a:lnTo>
                    <a:pt x="15268" y="28321"/>
                  </a:lnTo>
                  <a:lnTo>
                    <a:pt x="15434" y="28118"/>
                  </a:lnTo>
                  <a:lnTo>
                    <a:pt x="15544" y="27897"/>
                  </a:lnTo>
                  <a:lnTo>
                    <a:pt x="15600" y="27749"/>
                  </a:lnTo>
                  <a:lnTo>
                    <a:pt x="15637" y="27620"/>
                  </a:lnTo>
                  <a:lnTo>
                    <a:pt x="15655" y="27491"/>
                  </a:lnTo>
                  <a:lnTo>
                    <a:pt x="15673" y="27362"/>
                  </a:lnTo>
                  <a:lnTo>
                    <a:pt x="15673" y="27233"/>
                  </a:lnTo>
                  <a:lnTo>
                    <a:pt x="15673" y="27104"/>
                  </a:lnTo>
                  <a:lnTo>
                    <a:pt x="15637" y="26975"/>
                  </a:lnTo>
                  <a:lnTo>
                    <a:pt x="15618" y="26846"/>
                  </a:lnTo>
                  <a:lnTo>
                    <a:pt x="15563" y="26735"/>
                  </a:lnTo>
                  <a:lnTo>
                    <a:pt x="15507" y="26606"/>
                  </a:lnTo>
                  <a:lnTo>
                    <a:pt x="15342" y="26367"/>
                  </a:lnTo>
                  <a:lnTo>
                    <a:pt x="15139" y="26127"/>
                  </a:lnTo>
                  <a:lnTo>
                    <a:pt x="14881" y="25887"/>
                  </a:lnTo>
                  <a:lnTo>
                    <a:pt x="16116" y="25076"/>
                  </a:lnTo>
                  <a:lnTo>
                    <a:pt x="17148" y="26274"/>
                  </a:lnTo>
                  <a:lnTo>
                    <a:pt x="16872" y="26348"/>
                  </a:lnTo>
                  <a:lnTo>
                    <a:pt x="16614" y="26440"/>
                  </a:lnTo>
                  <a:lnTo>
                    <a:pt x="16392" y="26569"/>
                  </a:lnTo>
                  <a:lnTo>
                    <a:pt x="16300" y="26662"/>
                  </a:lnTo>
                  <a:lnTo>
                    <a:pt x="16208" y="26754"/>
                  </a:lnTo>
                  <a:lnTo>
                    <a:pt x="16116" y="26846"/>
                  </a:lnTo>
                  <a:lnTo>
                    <a:pt x="16042" y="26938"/>
                  </a:lnTo>
                  <a:lnTo>
                    <a:pt x="15968" y="27067"/>
                  </a:lnTo>
                  <a:lnTo>
                    <a:pt x="15913" y="27178"/>
                  </a:lnTo>
                  <a:lnTo>
                    <a:pt x="15858" y="27307"/>
                  </a:lnTo>
                  <a:lnTo>
                    <a:pt x="15802" y="27454"/>
                  </a:lnTo>
                  <a:lnTo>
                    <a:pt x="15784" y="27602"/>
                  </a:lnTo>
                  <a:lnTo>
                    <a:pt x="15766" y="27768"/>
                  </a:lnTo>
                  <a:lnTo>
                    <a:pt x="15747" y="27989"/>
                  </a:lnTo>
                  <a:lnTo>
                    <a:pt x="15784" y="28210"/>
                  </a:lnTo>
                  <a:lnTo>
                    <a:pt x="15858" y="28432"/>
                  </a:lnTo>
                  <a:lnTo>
                    <a:pt x="15968" y="28635"/>
                  </a:lnTo>
                  <a:lnTo>
                    <a:pt x="16097" y="28819"/>
                  </a:lnTo>
                  <a:lnTo>
                    <a:pt x="16245" y="28985"/>
                  </a:lnTo>
                  <a:lnTo>
                    <a:pt x="16429" y="29132"/>
                  </a:lnTo>
                  <a:lnTo>
                    <a:pt x="16632" y="29243"/>
                  </a:lnTo>
                  <a:lnTo>
                    <a:pt x="16798" y="29317"/>
                  </a:lnTo>
                  <a:lnTo>
                    <a:pt x="16964" y="29372"/>
                  </a:lnTo>
                  <a:lnTo>
                    <a:pt x="17112" y="29409"/>
                  </a:lnTo>
                  <a:lnTo>
                    <a:pt x="17259" y="29427"/>
                  </a:lnTo>
                  <a:lnTo>
                    <a:pt x="17407" y="29427"/>
                  </a:lnTo>
                  <a:lnTo>
                    <a:pt x="17554" y="29409"/>
                  </a:lnTo>
                  <a:lnTo>
                    <a:pt x="17702" y="29372"/>
                  </a:lnTo>
                  <a:lnTo>
                    <a:pt x="17831" y="29335"/>
                  </a:lnTo>
                  <a:lnTo>
                    <a:pt x="17960" y="29280"/>
                  </a:lnTo>
                  <a:lnTo>
                    <a:pt x="18089" y="29206"/>
                  </a:lnTo>
                  <a:lnTo>
                    <a:pt x="18218" y="29114"/>
                  </a:lnTo>
                  <a:lnTo>
                    <a:pt x="18347" y="29022"/>
                  </a:lnTo>
                  <a:lnTo>
                    <a:pt x="18568" y="28800"/>
                  </a:lnTo>
                  <a:lnTo>
                    <a:pt x="18789" y="28524"/>
                  </a:lnTo>
                  <a:lnTo>
                    <a:pt x="18882" y="28837"/>
                  </a:lnTo>
                  <a:lnTo>
                    <a:pt x="18974" y="29095"/>
                  </a:lnTo>
                  <a:lnTo>
                    <a:pt x="19121" y="29335"/>
                  </a:lnTo>
                  <a:lnTo>
                    <a:pt x="19269" y="29538"/>
                  </a:lnTo>
                  <a:lnTo>
                    <a:pt x="19361" y="29630"/>
                  </a:lnTo>
                  <a:lnTo>
                    <a:pt x="19472" y="29704"/>
                  </a:lnTo>
                  <a:lnTo>
                    <a:pt x="19564" y="29778"/>
                  </a:lnTo>
                  <a:lnTo>
                    <a:pt x="19674" y="29851"/>
                  </a:lnTo>
                  <a:lnTo>
                    <a:pt x="19804" y="29888"/>
                  </a:lnTo>
                  <a:lnTo>
                    <a:pt x="19933" y="29944"/>
                  </a:lnTo>
                  <a:lnTo>
                    <a:pt x="20062" y="29962"/>
                  </a:lnTo>
                  <a:lnTo>
                    <a:pt x="20209" y="29999"/>
                  </a:lnTo>
                  <a:lnTo>
                    <a:pt x="20357" y="30017"/>
                  </a:lnTo>
                  <a:lnTo>
                    <a:pt x="20504" y="30017"/>
                  </a:lnTo>
                  <a:lnTo>
                    <a:pt x="20652" y="29999"/>
                  </a:lnTo>
                  <a:lnTo>
                    <a:pt x="20781" y="29980"/>
                  </a:lnTo>
                  <a:lnTo>
                    <a:pt x="20910" y="29944"/>
                  </a:lnTo>
                  <a:lnTo>
                    <a:pt x="21039" y="29888"/>
                  </a:lnTo>
                  <a:lnTo>
                    <a:pt x="21150" y="29833"/>
                  </a:lnTo>
                  <a:lnTo>
                    <a:pt x="21260" y="29759"/>
                  </a:lnTo>
                  <a:lnTo>
                    <a:pt x="21371" y="29685"/>
                  </a:lnTo>
                  <a:lnTo>
                    <a:pt x="21463" y="29593"/>
                  </a:lnTo>
                  <a:lnTo>
                    <a:pt x="21666" y="29390"/>
                  </a:lnTo>
                  <a:lnTo>
                    <a:pt x="21832" y="29132"/>
                  </a:lnTo>
                  <a:lnTo>
                    <a:pt x="21979" y="28856"/>
                  </a:lnTo>
                  <a:lnTo>
                    <a:pt x="22016" y="29151"/>
                  </a:lnTo>
                  <a:lnTo>
                    <a:pt x="22071" y="29427"/>
                  </a:lnTo>
                  <a:lnTo>
                    <a:pt x="22164" y="29667"/>
                  </a:lnTo>
                  <a:lnTo>
                    <a:pt x="22293" y="29888"/>
                  </a:lnTo>
                  <a:lnTo>
                    <a:pt x="22459" y="30091"/>
                  </a:lnTo>
                  <a:lnTo>
                    <a:pt x="22661" y="30276"/>
                  </a:lnTo>
                  <a:lnTo>
                    <a:pt x="22883" y="30423"/>
                  </a:lnTo>
                  <a:lnTo>
                    <a:pt x="23159" y="30552"/>
                  </a:lnTo>
                  <a:lnTo>
                    <a:pt x="22625" y="30681"/>
                  </a:lnTo>
                  <a:lnTo>
                    <a:pt x="22385" y="30773"/>
                  </a:lnTo>
                  <a:lnTo>
                    <a:pt x="22145" y="30902"/>
                  </a:lnTo>
                  <a:lnTo>
                    <a:pt x="21961" y="31068"/>
                  </a:lnTo>
                  <a:lnTo>
                    <a:pt x="21776" y="31253"/>
                  </a:lnTo>
                  <a:lnTo>
                    <a:pt x="21647" y="31474"/>
                  </a:lnTo>
                  <a:lnTo>
                    <a:pt x="21555" y="31695"/>
                  </a:lnTo>
                  <a:lnTo>
                    <a:pt x="21481" y="31935"/>
                  </a:lnTo>
                  <a:lnTo>
                    <a:pt x="21481" y="32064"/>
                  </a:lnTo>
                  <a:lnTo>
                    <a:pt x="21463" y="32193"/>
                  </a:lnTo>
                  <a:lnTo>
                    <a:pt x="21481" y="32341"/>
                  </a:lnTo>
                  <a:lnTo>
                    <a:pt x="21500" y="32470"/>
                  </a:lnTo>
                  <a:lnTo>
                    <a:pt x="21518" y="32599"/>
                  </a:lnTo>
                  <a:lnTo>
                    <a:pt x="21555" y="32709"/>
                  </a:lnTo>
                  <a:lnTo>
                    <a:pt x="21666" y="32949"/>
                  </a:lnTo>
                  <a:lnTo>
                    <a:pt x="21813" y="33170"/>
                  </a:lnTo>
                  <a:lnTo>
                    <a:pt x="21998" y="33355"/>
                  </a:lnTo>
                  <a:lnTo>
                    <a:pt x="22219" y="33502"/>
                  </a:lnTo>
                  <a:lnTo>
                    <a:pt x="22330" y="33576"/>
                  </a:lnTo>
                  <a:lnTo>
                    <a:pt x="22459" y="33631"/>
                  </a:lnTo>
                  <a:lnTo>
                    <a:pt x="22588" y="33668"/>
                  </a:lnTo>
                  <a:lnTo>
                    <a:pt x="22717" y="33705"/>
                  </a:lnTo>
                  <a:lnTo>
                    <a:pt x="22975" y="33742"/>
                  </a:lnTo>
                  <a:lnTo>
                    <a:pt x="23233" y="33723"/>
                  </a:lnTo>
                  <a:lnTo>
                    <a:pt x="23473" y="33687"/>
                  </a:lnTo>
                  <a:lnTo>
                    <a:pt x="23694" y="33594"/>
                  </a:lnTo>
                  <a:lnTo>
                    <a:pt x="23915" y="33465"/>
                  </a:lnTo>
                  <a:lnTo>
                    <a:pt x="24118" y="33299"/>
                  </a:lnTo>
                  <a:lnTo>
                    <a:pt x="24284" y="33115"/>
                  </a:lnTo>
                  <a:lnTo>
                    <a:pt x="24432" y="32875"/>
                  </a:lnTo>
                  <a:lnTo>
                    <a:pt x="24542" y="32672"/>
                  </a:lnTo>
                  <a:lnTo>
                    <a:pt x="24671" y="32488"/>
                  </a:lnTo>
                  <a:lnTo>
                    <a:pt x="24671" y="32802"/>
                  </a:lnTo>
                  <a:lnTo>
                    <a:pt x="24708" y="33097"/>
                  </a:lnTo>
                  <a:lnTo>
                    <a:pt x="24782" y="33373"/>
                  </a:lnTo>
                  <a:lnTo>
                    <a:pt x="24837" y="33502"/>
                  </a:lnTo>
                  <a:lnTo>
                    <a:pt x="24892" y="33613"/>
                  </a:lnTo>
                  <a:lnTo>
                    <a:pt x="24966" y="33723"/>
                  </a:lnTo>
                  <a:lnTo>
                    <a:pt x="25040" y="33816"/>
                  </a:lnTo>
                  <a:lnTo>
                    <a:pt x="25132" y="33908"/>
                  </a:lnTo>
                  <a:lnTo>
                    <a:pt x="25224" y="33982"/>
                  </a:lnTo>
                  <a:lnTo>
                    <a:pt x="25335" y="34055"/>
                  </a:lnTo>
                  <a:lnTo>
                    <a:pt x="25446" y="34129"/>
                  </a:lnTo>
                  <a:lnTo>
                    <a:pt x="25556" y="34166"/>
                  </a:lnTo>
                  <a:lnTo>
                    <a:pt x="25704" y="34203"/>
                  </a:lnTo>
                  <a:lnTo>
                    <a:pt x="25851" y="34240"/>
                  </a:lnTo>
                  <a:lnTo>
                    <a:pt x="25999" y="34258"/>
                  </a:lnTo>
                  <a:lnTo>
                    <a:pt x="26331" y="34258"/>
                  </a:lnTo>
                  <a:lnTo>
                    <a:pt x="26644" y="34203"/>
                  </a:lnTo>
                  <a:lnTo>
                    <a:pt x="26958" y="34129"/>
                  </a:lnTo>
                  <a:lnTo>
                    <a:pt x="27087" y="34074"/>
                  </a:lnTo>
                  <a:lnTo>
                    <a:pt x="27234" y="34000"/>
                  </a:lnTo>
                  <a:lnTo>
                    <a:pt x="27474" y="33834"/>
                  </a:lnTo>
                  <a:lnTo>
                    <a:pt x="27861" y="33558"/>
                  </a:lnTo>
                  <a:lnTo>
                    <a:pt x="27916" y="33797"/>
                  </a:lnTo>
                  <a:lnTo>
                    <a:pt x="28009" y="34018"/>
                  </a:lnTo>
                  <a:lnTo>
                    <a:pt x="28119" y="34221"/>
                  </a:lnTo>
                  <a:lnTo>
                    <a:pt x="28248" y="34406"/>
                  </a:lnTo>
                  <a:lnTo>
                    <a:pt x="28433" y="34572"/>
                  </a:lnTo>
                  <a:lnTo>
                    <a:pt x="28635" y="34701"/>
                  </a:lnTo>
                  <a:lnTo>
                    <a:pt x="28875" y="34811"/>
                  </a:lnTo>
                  <a:lnTo>
                    <a:pt x="29133" y="34867"/>
                  </a:lnTo>
                  <a:lnTo>
                    <a:pt x="29299" y="34903"/>
                  </a:lnTo>
                  <a:lnTo>
                    <a:pt x="29613" y="34903"/>
                  </a:lnTo>
                  <a:lnTo>
                    <a:pt x="29760" y="34885"/>
                  </a:lnTo>
                  <a:lnTo>
                    <a:pt x="29889" y="34848"/>
                  </a:lnTo>
                  <a:lnTo>
                    <a:pt x="30018" y="34793"/>
                  </a:lnTo>
                  <a:lnTo>
                    <a:pt x="30147" y="34738"/>
                  </a:lnTo>
                  <a:lnTo>
                    <a:pt x="30258" y="34682"/>
                  </a:lnTo>
                  <a:lnTo>
                    <a:pt x="30369" y="34590"/>
                  </a:lnTo>
                  <a:lnTo>
                    <a:pt x="30479" y="34498"/>
                  </a:lnTo>
                  <a:lnTo>
                    <a:pt x="30664" y="34295"/>
                  </a:lnTo>
                  <a:lnTo>
                    <a:pt x="30830" y="34037"/>
                  </a:lnTo>
                  <a:lnTo>
                    <a:pt x="30995" y="33760"/>
                  </a:lnTo>
                  <a:lnTo>
                    <a:pt x="31069" y="34129"/>
                  </a:lnTo>
                  <a:lnTo>
                    <a:pt x="31180" y="34461"/>
                  </a:lnTo>
                  <a:lnTo>
                    <a:pt x="31309" y="34738"/>
                  </a:lnTo>
                  <a:lnTo>
                    <a:pt x="31383" y="34848"/>
                  </a:lnTo>
                  <a:lnTo>
                    <a:pt x="31456" y="34959"/>
                  </a:lnTo>
                  <a:lnTo>
                    <a:pt x="31549" y="35069"/>
                  </a:lnTo>
                  <a:lnTo>
                    <a:pt x="31641" y="35162"/>
                  </a:lnTo>
                  <a:lnTo>
                    <a:pt x="31751" y="35235"/>
                  </a:lnTo>
                  <a:lnTo>
                    <a:pt x="31862" y="35291"/>
                  </a:lnTo>
                  <a:lnTo>
                    <a:pt x="31973" y="35346"/>
                  </a:lnTo>
                  <a:lnTo>
                    <a:pt x="32102" y="35401"/>
                  </a:lnTo>
                  <a:lnTo>
                    <a:pt x="32231" y="35438"/>
                  </a:lnTo>
                  <a:lnTo>
                    <a:pt x="32378" y="35457"/>
                  </a:lnTo>
                  <a:lnTo>
                    <a:pt x="32544" y="35475"/>
                  </a:lnTo>
                  <a:lnTo>
                    <a:pt x="32839" y="35475"/>
                  </a:lnTo>
                  <a:lnTo>
                    <a:pt x="32968" y="35438"/>
                  </a:lnTo>
                  <a:lnTo>
                    <a:pt x="33097" y="35420"/>
                  </a:lnTo>
                  <a:lnTo>
                    <a:pt x="33227" y="35364"/>
                  </a:lnTo>
                  <a:lnTo>
                    <a:pt x="33356" y="35309"/>
                  </a:lnTo>
                  <a:lnTo>
                    <a:pt x="33466" y="35235"/>
                  </a:lnTo>
                  <a:lnTo>
                    <a:pt x="33577" y="35162"/>
                  </a:lnTo>
                  <a:lnTo>
                    <a:pt x="33669" y="35069"/>
                  </a:lnTo>
                  <a:lnTo>
                    <a:pt x="33872" y="34867"/>
                  </a:lnTo>
                  <a:lnTo>
                    <a:pt x="34038" y="34608"/>
                  </a:lnTo>
                  <a:lnTo>
                    <a:pt x="34185" y="34332"/>
                  </a:lnTo>
                  <a:lnTo>
                    <a:pt x="34259" y="34719"/>
                  </a:lnTo>
                  <a:lnTo>
                    <a:pt x="34370" y="35033"/>
                  </a:lnTo>
                  <a:lnTo>
                    <a:pt x="34517" y="35309"/>
                  </a:lnTo>
                  <a:lnTo>
                    <a:pt x="34591" y="35438"/>
                  </a:lnTo>
                  <a:lnTo>
                    <a:pt x="34665" y="35549"/>
                  </a:lnTo>
                  <a:lnTo>
                    <a:pt x="34757" y="35641"/>
                  </a:lnTo>
                  <a:lnTo>
                    <a:pt x="34849" y="35733"/>
                  </a:lnTo>
                  <a:lnTo>
                    <a:pt x="34941" y="35807"/>
                  </a:lnTo>
                  <a:lnTo>
                    <a:pt x="35052" y="35881"/>
                  </a:lnTo>
                  <a:lnTo>
                    <a:pt x="35181" y="35936"/>
                  </a:lnTo>
                  <a:lnTo>
                    <a:pt x="35292" y="35973"/>
                  </a:lnTo>
                  <a:lnTo>
                    <a:pt x="35439" y="36010"/>
                  </a:lnTo>
                  <a:lnTo>
                    <a:pt x="35568" y="36028"/>
                  </a:lnTo>
                  <a:lnTo>
                    <a:pt x="35734" y="36047"/>
                  </a:lnTo>
                  <a:lnTo>
                    <a:pt x="36029" y="36047"/>
                  </a:lnTo>
                  <a:lnTo>
                    <a:pt x="36177" y="36010"/>
                  </a:lnTo>
                  <a:lnTo>
                    <a:pt x="36306" y="35973"/>
                  </a:lnTo>
                  <a:lnTo>
                    <a:pt x="36435" y="35936"/>
                  </a:lnTo>
                  <a:lnTo>
                    <a:pt x="36545" y="35881"/>
                  </a:lnTo>
                  <a:lnTo>
                    <a:pt x="36674" y="35807"/>
                  </a:lnTo>
                  <a:lnTo>
                    <a:pt x="36767" y="35715"/>
                  </a:lnTo>
                  <a:lnTo>
                    <a:pt x="36877" y="35623"/>
                  </a:lnTo>
                  <a:lnTo>
                    <a:pt x="37080" y="35401"/>
                  </a:lnTo>
                  <a:lnTo>
                    <a:pt x="37246" y="35143"/>
                  </a:lnTo>
                  <a:lnTo>
                    <a:pt x="37394" y="34848"/>
                  </a:lnTo>
                  <a:lnTo>
                    <a:pt x="37430" y="35143"/>
                  </a:lnTo>
                  <a:lnTo>
                    <a:pt x="37486" y="35401"/>
                  </a:lnTo>
                  <a:lnTo>
                    <a:pt x="37578" y="35641"/>
                  </a:lnTo>
                  <a:lnTo>
                    <a:pt x="37689" y="35862"/>
                  </a:lnTo>
                  <a:lnTo>
                    <a:pt x="37836" y="36065"/>
                  </a:lnTo>
                  <a:lnTo>
                    <a:pt x="38002" y="36249"/>
                  </a:lnTo>
                  <a:lnTo>
                    <a:pt x="38223" y="36415"/>
                  </a:lnTo>
                  <a:lnTo>
                    <a:pt x="38463" y="36544"/>
                  </a:lnTo>
                  <a:lnTo>
                    <a:pt x="38113" y="36655"/>
                  </a:lnTo>
                  <a:lnTo>
                    <a:pt x="37947" y="36710"/>
                  </a:lnTo>
                  <a:lnTo>
                    <a:pt x="37781" y="36784"/>
                  </a:lnTo>
                  <a:lnTo>
                    <a:pt x="37652" y="36858"/>
                  </a:lnTo>
                  <a:lnTo>
                    <a:pt x="37523" y="36932"/>
                  </a:lnTo>
                  <a:lnTo>
                    <a:pt x="37412" y="37024"/>
                  </a:lnTo>
                  <a:lnTo>
                    <a:pt x="37301" y="37116"/>
                  </a:lnTo>
                  <a:lnTo>
                    <a:pt x="37209" y="37208"/>
                  </a:lnTo>
                  <a:lnTo>
                    <a:pt x="37135" y="37319"/>
                  </a:lnTo>
                  <a:lnTo>
                    <a:pt x="37080" y="37430"/>
                  </a:lnTo>
                  <a:lnTo>
                    <a:pt x="37025" y="37559"/>
                  </a:lnTo>
                  <a:lnTo>
                    <a:pt x="36969" y="37688"/>
                  </a:lnTo>
                  <a:lnTo>
                    <a:pt x="36951" y="37817"/>
                  </a:lnTo>
                  <a:lnTo>
                    <a:pt x="36933" y="37946"/>
                  </a:lnTo>
                  <a:lnTo>
                    <a:pt x="36914" y="38093"/>
                  </a:lnTo>
                  <a:lnTo>
                    <a:pt x="36933" y="38351"/>
                  </a:lnTo>
                  <a:lnTo>
                    <a:pt x="36988" y="38591"/>
                  </a:lnTo>
                  <a:lnTo>
                    <a:pt x="37099" y="38831"/>
                  </a:lnTo>
                  <a:lnTo>
                    <a:pt x="37228" y="39034"/>
                  </a:lnTo>
                  <a:lnTo>
                    <a:pt x="37375" y="39218"/>
                  </a:lnTo>
                  <a:lnTo>
                    <a:pt x="37559" y="39384"/>
                  </a:lnTo>
                  <a:lnTo>
                    <a:pt x="37781" y="39513"/>
                  </a:lnTo>
                  <a:lnTo>
                    <a:pt x="37891" y="39550"/>
                  </a:lnTo>
                  <a:lnTo>
                    <a:pt x="38020" y="39587"/>
                  </a:lnTo>
                  <a:lnTo>
                    <a:pt x="38149" y="39624"/>
                  </a:lnTo>
                  <a:lnTo>
                    <a:pt x="38279" y="39642"/>
                  </a:lnTo>
                  <a:lnTo>
                    <a:pt x="38408" y="39661"/>
                  </a:lnTo>
                  <a:lnTo>
                    <a:pt x="38537" y="39642"/>
                  </a:lnTo>
                  <a:lnTo>
                    <a:pt x="38795" y="39605"/>
                  </a:lnTo>
                  <a:lnTo>
                    <a:pt x="39053" y="39531"/>
                  </a:lnTo>
                  <a:lnTo>
                    <a:pt x="39274" y="39402"/>
                  </a:lnTo>
                  <a:lnTo>
                    <a:pt x="39385" y="39329"/>
                  </a:lnTo>
                  <a:lnTo>
                    <a:pt x="39477" y="39255"/>
                  </a:lnTo>
                  <a:lnTo>
                    <a:pt x="39569" y="39163"/>
                  </a:lnTo>
                  <a:lnTo>
                    <a:pt x="39661" y="39052"/>
                  </a:lnTo>
                  <a:lnTo>
                    <a:pt x="39735" y="38941"/>
                  </a:lnTo>
                  <a:lnTo>
                    <a:pt x="39809" y="38831"/>
                  </a:lnTo>
                  <a:lnTo>
                    <a:pt x="39864" y="38683"/>
                  </a:lnTo>
                  <a:lnTo>
                    <a:pt x="39920" y="38554"/>
                  </a:lnTo>
                  <a:lnTo>
                    <a:pt x="39956" y="38425"/>
                  </a:lnTo>
                  <a:lnTo>
                    <a:pt x="39975" y="38296"/>
                  </a:lnTo>
                  <a:lnTo>
                    <a:pt x="39975" y="38149"/>
                  </a:lnTo>
                  <a:lnTo>
                    <a:pt x="39975" y="38020"/>
                  </a:lnTo>
                  <a:lnTo>
                    <a:pt x="39956" y="37890"/>
                  </a:lnTo>
                  <a:lnTo>
                    <a:pt x="39920" y="37761"/>
                  </a:lnTo>
                  <a:lnTo>
                    <a:pt x="39883" y="37632"/>
                  </a:lnTo>
                  <a:lnTo>
                    <a:pt x="39809" y="37503"/>
                  </a:lnTo>
                  <a:lnTo>
                    <a:pt x="39735" y="37374"/>
                  </a:lnTo>
                  <a:lnTo>
                    <a:pt x="39661" y="37245"/>
                  </a:lnTo>
                  <a:lnTo>
                    <a:pt x="39440" y="36987"/>
                  </a:lnTo>
                  <a:lnTo>
                    <a:pt x="39182" y="36729"/>
                  </a:lnTo>
                  <a:lnTo>
                    <a:pt x="40436" y="35899"/>
                  </a:lnTo>
                  <a:lnTo>
                    <a:pt x="41395" y="37171"/>
                  </a:lnTo>
                  <a:lnTo>
                    <a:pt x="41100" y="37282"/>
                  </a:lnTo>
                  <a:lnTo>
                    <a:pt x="40823" y="37411"/>
                  </a:lnTo>
                  <a:lnTo>
                    <a:pt x="40602" y="37577"/>
                  </a:lnTo>
                  <a:lnTo>
                    <a:pt x="40510" y="37669"/>
                  </a:lnTo>
                  <a:lnTo>
                    <a:pt x="40436" y="37761"/>
                  </a:lnTo>
                  <a:lnTo>
                    <a:pt x="40344" y="37872"/>
                  </a:lnTo>
                  <a:lnTo>
                    <a:pt x="40288" y="37964"/>
                  </a:lnTo>
                  <a:lnTo>
                    <a:pt x="40233" y="38093"/>
                  </a:lnTo>
                  <a:lnTo>
                    <a:pt x="40196" y="38204"/>
                  </a:lnTo>
                  <a:lnTo>
                    <a:pt x="40159" y="38333"/>
                  </a:lnTo>
                  <a:lnTo>
                    <a:pt x="40141" y="38480"/>
                  </a:lnTo>
                  <a:lnTo>
                    <a:pt x="40122" y="38757"/>
                  </a:lnTo>
                  <a:lnTo>
                    <a:pt x="40159" y="39015"/>
                  </a:lnTo>
                  <a:lnTo>
                    <a:pt x="40233" y="39236"/>
                  </a:lnTo>
                  <a:lnTo>
                    <a:pt x="40325" y="39458"/>
                  </a:lnTo>
                  <a:lnTo>
                    <a:pt x="40473" y="39661"/>
                  </a:lnTo>
                  <a:lnTo>
                    <a:pt x="40620" y="39826"/>
                  </a:lnTo>
                  <a:lnTo>
                    <a:pt x="40823" y="39974"/>
                  </a:lnTo>
                  <a:lnTo>
                    <a:pt x="41026" y="40085"/>
                  </a:lnTo>
                  <a:lnTo>
                    <a:pt x="41266" y="40177"/>
                  </a:lnTo>
                  <a:lnTo>
                    <a:pt x="41413" y="40195"/>
                  </a:lnTo>
                  <a:lnTo>
                    <a:pt x="41579" y="40214"/>
                  </a:lnTo>
                  <a:lnTo>
                    <a:pt x="41726" y="40214"/>
                  </a:lnTo>
                  <a:lnTo>
                    <a:pt x="41892" y="40195"/>
                  </a:lnTo>
                  <a:lnTo>
                    <a:pt x="42040" y="40158"/>
                  </a:lnTo>
                  <a:lnTo>
                    <a:pt x="42187" y="40121"/>
                  </a:lnTo>
                  <a:lnTo>
                    <a:pt x="42335" y="40066"/>
                  </a:lnTo>
                  <a:lnTo>
                    <a:pt x="42464" y="39992"/>
                  </a:lnTo>
                  <a:lnTo>
                    <a:pt x="42464" y="37393"/>
                  </a:lnTo>
                  <a:lnTo>
                    <a:pt x="42409" y="37319"/>
                  </a:lnTo>
                  <a:lnTo>
                    <a:pt x="42464" y="37264"/>
                  </a:lnTo>
                  <a:lnTo>
                    <a:pt x="42464" y="27786"/>
                  </a:lnTo>
                  <a:lnTo>
                    <a:pt x="41763" y="28284"/>
                  </a:lnTo>
                  <a:lnTo>
                    <a:pt x="41026" y="27196"/>
                  </a:lnTo>
                  <a:lnTo>
                    <a:pt x="42077" y="26496"/>
                  </a:lnTo>
                  <a:lnTo>
                    <a:pt x="42464" y="27012"/>
                  </a:lnTo>
                  <a:lnTo>
                    <a:pt x="42464" y="24928"/>
                  </a:lnTo>
                  <a:lnTo>
                    <a:pt x="42353" y="25002"/>
                  </a:lnTo>
                  <a:lnTo>
                    <a:pt x="41690" y="24025"/>
                  </a:lnTo>
                  <a:lnTo>
                    <a:pt x="42464" y="23490"/>
                  </a:lnTo>
                  <a:lnTo>
                    <a:pt x="42464" y="21001"/>
                  </a:lnTo>
                  <a:lnTo>
                    <a:pt x="42353" y="20854"/>
                  </a:lnTo>
                  <a:lnTo>
                    <a:pt x="42464" y="20780"/>
                  </a:lnTo>
                  <a:lnTo>
                    <a:pt x="42464" y="0"/>
                  </a:lnTo>
                  <a:lnTo>
                    <a:pt x="17775" y="0"/>
                  </a:lnTo>
                  <a:lnTo>
                    <a:pt x="17886" y="166"/>
                  </a:lnTo>
                  <a:lnTo>
                    <a:pt x="17130" y="738"/>
                  </a:lnTo>
                  <a:lnTo>
                    <a:pt x="16595" y="0"/>
                  </a:lnTo>
                  <a:lnTo>
                    <a:pt x="14235" y="0"/>
                  </a:lnTo>
                  <a:lnTo>
                    <a:pt x="13922" y="240"/>
                  </a:lnTo>
                  <a:lnTo>
                    <a:pt x="13737" y="0"/>
                  </a:lnTo>
                  <a:lnTo>
                    <a:pt x="4260" y="0"/>
                  </a:lnTo>
                  <a:lnTo>
                    <a:pt x="5016" y="1162"/>
                  </a:lnTo>
                  <a:lnTo>
                    <a:pt x="3836" y="2047"/>
                  </a:lnTo>
                  <a:lnTo>
                    <a:pt x="2859" y="756"/>
                  </a:lnTo>
                  <a:lnTo>
                    <a:pt x="41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4" name="Google Shape;1914;p8"/>
            <p:cNvSpPr/>
            <p:nvPr/>
          </p:nvSpPr>
          <p:spPr>
            <a:xfrm>
              <a:off x="5312925" y="416500"/>
              <a:ext cx="92225" cy="153525"/>
            </a:xfrm>
            <a:custGeom>
              <a:avLst/>
              <a:gdLst/>
              <a:ahLst/>
              <a:cxnLst/>
              <a:rect l="l" t="t" r="r" b="b"/>
              <a:pathLst>
                <a:path w="3689" h="6141" extrusionOk="0">
                  <a:moveTo>
                    <a:pt x="3688" y="1586"/>
                  </a:moveTo>
                  <a:lnTo>
                    <a:pt x="3686" y="1595"/>
                  </a:lnTo>
                  <a:lnTo>
                    <a:pt x="3688" y="1605"/>
                  </a:lnTo>
                  <a:lnTo>
                    <a:pt x="3688" y="1586"/>
                  </a:lnTo>
                  <a:close/>
                  <a:moveTo>
                    <a:pt x="1900" y="1"/>
                  </a:moveTo>
                  <a:lnTo>
                    <a:pt x="1771" y="19"/>
                  </a:lnTo>
                  <a:lnTo>
                    <a:pt x="1623" y="56"/>
                  </a:lnTo>
                  <a:lnTo>
                    <a:pt x="1494" y="111"/>
                  </a:lnTo>
                  <a:lnTo>
                    <a:pt x="1365" y="167"/>
                  </a:lnTo>
                  <a:lnTo>
                    <a:pt x="1236" y="240"/>
                  </a:lnTo>
                  <a:lnTo>
                    <a:pt x="1125" y="314"/>
                  </a:lnTo>
                  <a:lnTo>
                    <a:pt x="1015" y="406"/>
                  </a:lnTo>
                  <a:lnTo>
                    <a:pt x="922" y="498"/>
                  </a:lnTo>
                  <a:lnTo>
                    <a:pt x="830" y="591"/>
                  </a:lnTo>
                  <a:lnTo>
                    <a:pt x="757" y="701"/>
                  </a:lnTo>
                  <a:lnTo>
                    <a:pt x="683" y="830"/>
                  </a:lnTo>
                  <a:lnTo>
                    <a:pt x="627" y="959"/>
                  </a:lnTo>
                  <a:lnTo>
                    <a:pt x="591" y="1088"/>
                  </a:lnTo>
                  <a:lnTo>
                    <a:pt x="554" y="1217"/>
                  </a:lnTo>
                  <a:lnTo>
                    <a:pt x="535" y="1347"/>
                  </a:lnTo>
                  <a:lnTo>
                    <a:pt x="535" y="1494"/>
                  </a:lnTo>
                  <a:lnTo>
                    <a:pt x="554" y="1789"/>
                  </a:lnTo>
                  <a:lnTo>
                    <a:pt x="572" y="1918"/>
                  </a:lnTo>
                  <a:lnTo>
                    <a:pt x="609" y="2047"/>
                  </a:lnTo>
                  <a:lnTo>
                    <a:pt x="646" y="2158"/>
                  </a:lnTo>
                  <a:lnTo>
                    <a:pt x="701" y="2268"/>
                  </a:lnTo>
                  <a:lnTo>
                    <a:pt x="849" y="2490"/>
                  </a:lnTo>
                  <a:lnTo>
                    <a:pt x="1015" y="2656"/>
                  </a:lnTo>
                  <a:lnTo>
                    <a:pt x="1217" y="2822"/>
                  </a:lnTo>
                  <a:lnTo>
                    <a:pt x="1439" y="2951"/>
                  </a:lnTo>
                  <a:lnTo>
                    <a:pt x="1697" y="3080"/>
                  </a:lnTo>
                  <a:lnTo>
                    <a:pt x="1328" y="3135"/>
                  </a:lnTo>
                  <a:lnTo>
                    <a:pt x="1162" y="3172"/>
                  </a:lnTo>
                  <a:lnTo>
                    <a:pt x="996" y="3227"/>
                  </a:lnTo>
                  <a:lnTo>
                    <a:pt x="849" y="3283"/>
                  </a:lnTo>
                  <a:lnTo>
                    <a:pt x="720" y="3338"/>
                  </a:lnTo>
                  <a:lnTo>
                    <a:pt x="591" y="3412"/>
                  </a:lnTo>
                  <a:lnTo>
                    <a:pt x="480" y="3504"/>
                  </a:lnTo>
                  <a:lnTo>
                    <a:pt x="369" y="3596"/>
                  </a:lnTo>
                  <a:lnTo>
                    <a:pt x="296" y="3688"/>
                  </a:lnTo>
                  <a:lnTo>
                    <a:pt x="203" y="3799"/>
                  </a:lnTo>
                  <a:lnTo>
                    <a:pt x="148" y="3909"/>
                  </a:lnTo>
                  <a:lnTo>
                    <a:pt x="93" y="4039"/>
                  </a:lnTo>
                  <a:lnTo>
                    <a:pt x="56" y="4168"/>
                  </a:lnTo>
                  <a:lnTo>
                    <a:pt x="19" y="4315"/>
                  </a:lnTo>
                  <a:lnTo>
                    <a:pt x="1" y="4463"/>
                  </a:lnTo>
                  <a:lnTo>
                    <a:pt x="1" y="4610"/>
                  </a:lnTo>
                  <a:lnTo>
                    <a:pt x="1" y="4739"/>
                  </a:lnTo>
                  <a:lnTo>
                    <a:pt x="19" y="4868"/>
                  </a:lnTo>
                  <a:lnTo>
                    <a:pt x="37" y="5016"/>
                  </a:lnTo>
                  <a:lnTo>
                    <a:pt x="74" y="5126"/>
                  </a:lnTo>
                  <a:lnTo>
                    <a:pt x="130" y="5255"/>
                  </a:lnTo>
                  <a:lnTo>
                    <a:pt x="259" y="5477"/>
                  </a:lnTo>
                  <a:lnTo>
                    <a:pt x="332" y="5587"/>
                  </a:lnTo>
                  <a:lnTo>
                    <a:pt x="406" y="5680"/>
                  </a:lnTo>
                  <a:lnTo>
                    <a:pt x="498" y="5772"/>
                  </a:lnTo>
                  <a:lnTo>
                    <a:pt x="609" y="5845"/>
                  </a:lnTo>
                  <a:lnTo>
                    <a:pt x="720" y="5919"/>
                  </a:lnTo>
                  <a:lnTo>
                    <a:pt x="830" y="5993"/>
                  </a:lnTo>
                  <a:lnTo>
                    <a:pt x="941" y="6048"/>
                  </a:lnTo>
                  <a:lnTo>
                    <a:pt x="1070" y="6085"/>
                  </a:lnTo>
                  <a:lnTo>
                    <a:pt x="1199" y="6104"/>
                  </a:lnTo>
                  <a:lnTo>
                    <a:pt x="1347" y="6122"/>
                  </a:lnTo>
                  <a:lnTo>
                    <a:pt x="1476" y="6140"/>
                  </a:lnTo>
                  <a:lnTo>
                    <a:pt x="1605" y="6140"/>
                  </a:lnTo>
                  <a:lnTo>
                    <a:pt x="1734" y="6122"/>
                  </a:lnTo>
                  <a:lnTo>
                    <a:pt x="1863" y="6085"/>
                  </a:lnTo>
                  <a:lnTo>
                    <a:pt x="2103" y="6011"/>
                  </a:lnTo>
                  <a:lnTo>
                    <a:pt x="2342" y="5882"/>
                  </a:lnTo>
                  <a:lnTo>
                    <a:pt x="2434" y="5809"/>
                  </a:lnTo>
                  <a:lnTo>
                    <a:pt x="2545" y="5716"/>
                  </a:lnTo>
                  <a:lnTo>
                    <a:pt x="2637" y="5624"/>
                  </a:lnTo>
                  <a:lnTo>
                    <a:pt x="2711" y="5532"/>
                  </a:lnTo>
                  <a:lnTo>
                    <a:pt x="2803" y="5421"/>
                  </a:lnTo>
                  <a:lnTo>
                    <a:pt x="2858" y="5292"/>
                  </a:lnTo>
                  <a:lnTo>
                    <a:pt x="2914" y="5163"/>
                  </a:lnTo>
                  <a:lnTo>
                    <a:pt x="2969" y="5016"/>
                  </a:lnTo>
                  <a:lnTo>
                    <a:pt x="3006" y="4887"/>
                  </a:lnTo>
                  <a:lnTo>
                    <a:pt x="3024" y="4739"/>
                  </a:lnTo>
                  <a:lnTo>
                    <a:pt x="3024" y="4610"/>
                  </a:lnTo>
                  <a:lnTo>
                    <a:pt x="3006" y="4481"/>
                  </a:lnTo>
                  <a:lnTo>
                    <a:pt x="2988" y="4334"/>
                  </a:lnTo>
                  <a:lnTo>
                    <a:pt x="2951" y="4204"/>
                  </a:lnTo>
                  <a:lnTo>
                    <a:pt x="2877" y="4075"/>
                  </a:lnTo>
                  <a:lnTo>
                    <a:pt x="2822" y="3928"/>
                  </a:lnTo>
                  <a:lnTo>
                    <a:pt x="2729" y="3799"/>
                  </a:lnTo>
                  <a:lnTo>
                    <a:pt x="2619" y="3651"/>
                  </a:lnTo>
                  <a:lnTo>
                    <a:pt x="2490" y="3522"/>
                  </a:lnTo>
                  <a:lnTo>
                    <a:pt x="2361" y="3393"/>
                  </a:lnTo>
                  <a:lnTo>
                    <a:pt x="2047" y="3117"/>
                  </a:lnTo>
                  <a:lnTo>
                    <a:pt x="2213" y="3098"/>
                  </a:lnTo>
                  <a:lnTo>
                    <a:pt x="2379" y="3061"/>
                  </a:lnTo>
                  <a:lnTo>
                    <a:pt x="2545" y="3006"/>
                  </a:lnTo>
                  <a:lnTo>
                    <a:pt x="2674" y="2951"/>
                  </a:lnTo>
                  <a:lnTo>
                    <a:pt x="2822" y="2895"/>
                  </a:lnTo>
                  <a:lnTo>
                    <a:pt x="2932" y="2803"/>
                  </a:lnTo>
                  <a:lnTo>
                    <a:pt x="3043" y="2729"/>
                  </a:lnTo>
                  <a:lnTo>
                    <a:pt x="3153" y="2637"/>
                  </a:lnTo>
                  <a:lnTo>
                    <a:pt x="3246" y="2527"/>
                  </a:lnTo>
                  <a:lnTo>
                    <a:pt x="3338" y="2416"/>
                  </a:lnTo>
                  <a:lnTo>
                    <a:pt x="3485" y="2158"/>
                  </a:lnTo>
                  <a:lnTo>
                    <a:pt x="3596" y="1881"/>
                  </a:lnTo>
                  <a:lnTo>
                    <a:pt x="3686" y="1595"/>
                  </a:lnTo>
                  <a:lnTo>
                    <a:pt x="3559" y="1107"/>
                  </a:lnTo>
                  <a:lnTo>
                    <a:pt x="3504" y="978"/>
                  </a:lnTo>
                  <a:lnTo>
                    <a:pt x="3448" y="849"/>
                  </a:lnTo>
                  <a:lnTo>
                    <a:pt x="3393" y="738"/>
                  </a:lnTo>
                  <a:lnTo>
                    <a:pt x="3319" y="627"/>
                  </a:lnTo>
                  <a:lnTo>
                    <a:pt x="3227" y="517"/>
                  </a:lnTo>
                  <a:lnTo>
                    <a:pt x="3135" y="425"/>
                  </a:lnTo>
                  <a:lnTo>
                    <a:pt x="3043" y="332"/>
                  </a:lnTo>
                  <a:lnTo>
                    <a:pt x="2932" y="259"/>
                  </a:lnTo>
                  <a:lnTo>
                    <a:pt x="2822" y="185"/>
                  </a:lnTo>
                  <a:lnTo>
                    <a:pt x="2711" y="130"/>
                  </a:lnTo>
                  <a:lnTo>
                    <a:pt x="2582" y="74"/>
                  </a:lnTo>
                  <a:lnTo>
                    <a:pt x="2453" y="37"/>
                  </a:lnTo>
                  <a:lnTo>
                    <a:pt x="2324" y="19"/>
                  </a:lnTo>
                  <a:lnTo>
                    <a:pt x="2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5" name="Google Shape;1915;p8"/>
            <p:cNvSpPr/>
            <p:nvPr/>
          </p:nvSpPr>
          <p:spPr>
            <a:xfrm>
              <a:off x="5720400" y="976550"/>
              <a:ext cx="153525" cy="90375"/>
            </a:xfrm>
            <a:custGeom>
              <a:avLst/>
              <a:gdLst/>
              <a:ahLst/>
              <a:cxnLst/>
              <a:rect l="l" t="t" r="r" b="b"/>
              <a:pathLst>
                <a:path w="6141" h="3615" extrusionOk="0">
                  <a:moveTo>
                    <a:pt x="1384" y="1"/>
                  </a:moveTo>
                  <a:lnTo>
                    <a:pt x="1236" y="19"/>
                  </a:lnTo>
                  <a:lnTo>
                    <a:pt x="997" y="93"/>
                  </a:lnTo>
                  <a:lnTo>
                    <a:pt x="757" y="204"/>
                  </a:lnTo>
                  <a:lnTo>
                    <a:pt x="554" y="333"/>
                  </a:lnTo>
                  <a:lnTo>
                    <a:pt x="443" y="425"/>
                  </a:lnTo>
                  <a:lnTo>
                    <a:pt x="370" y="517"/>
                  </a:lnTo>
                  <a:lnTo>
                    <a:pt x="277" y="628"/>
                  </a:lnTo>
                  <a:lnTo>
                    <a:pt x="204" y="739"/>
                  </a:lnTo>
                  <a:lnTo>
                    <a:pt x="148" y="849"/>
                  </a:lnTo>
                  <a:lnTo>
                    <a:pt x="93" y="978"/>
                  </a:lnTo>
                  <a:lnTo>
                    <a:pt x="56" y="1107"/>
                  </a:lnTo>
                  <a:lnTo>
                    <a:pt x="19" y="1236"/>
                  </a:lnTo>
                  <a:lnTo>
                    <a:pt x="1" y="1494"/>
                  </a:lnTo>
                  <a:lnTo>
                    <a:pt x="19" y="1753"/>
                  </a:lnTo>
                  <a:lnTo>
                    <a:pt x="75" y="1992"/>
                  </a:lnTo>
                  <a:lnTo>
                    <a:pt x="112" y="2121"/>
                  </a:lnTo>
                  <a:lnTo>
                    <a:pt x="167" y="2232"/>
                  </a:lnTo>
                  <a:lnTo>
                    <a:pt x="222" y="2343"/>
                  </a:lnTo>
                  <a:lnTo>
                    <a:pt x="296" y="2435"/>
                  </a:lnTo>
                  <a:lnTo>
                    <a:pt x="388" y="2527"/>
                  </a:lnTo>
                  <a:lnTo>
                    <a:pt x="480" y="2619"/>
                  </a:lnTo>
                  <a:lnTo>
                    <a:pt x="591" y="2693"/>
                  </a:lnTo>
                  <a:lnTo>
                    <a:pt x="702" y="2748"/>
                  </a:lnTo>
                  <a:lnTo>
                    <a:pt x="849" y="2822"/>
                  </a:lnTo>
                  <a:lnTo>
                    <a:pt x="1015" y="2877"/>
                  </a:lnTo>
                  <a:lnTo>
                    <a:pt x="1162" y="2914"/>
                  </a:lnTo>
                  <a:lnTo>
                    <a:pt x="1347" y="2951"/>
                  </a:lnTo>
                  <a:lnTo>
                    <a:pt x="1513" y="2970"/>
                  </a:lnTo>
                  <a:lnTo>
                    <a:pt x="1679" y="2970"/>
                  </a:lnTo>
                  <a:lnTo>
                    <a:pt x="1845" y="2951"/>
                  </a:lnTo>
                  <a:lnTo>
                    <a:pt x="1992" y="2914"/>
                  </a:lnTo>
                  <a:lnTo>
                    <a:pt x="2140" y="2877"/>
                  </a:lnTo>
                  <a:lnTo>
                    <a:pt x="2269" y="2804"/>
                  </a:lnTo>
                  <a:lnTo>
                    <a:pt x="2398" y="2711"/>
                  </a:lnTo>
                  <a:lnTo>
                    <a:pt x="2527" y="2619"/>
                  </a:lnTo>
                  <a:lnTo>
                    <a:pt x="2785" y="2398"/>
                  </a:lnTo>
                  <a:lnTo>
                    <a:pt x="3025" y="2177"/>
                  </a:lnTo>
                  <a:lnTo>
                    <a:pt x="3154" y="2545"/>
                  </a:lnTo>
                  <a:lnTo>
                    <a:pt x="3320" y="2859"/>
                  </a:lnTo>
                  <a:lnTo>
                    <a:pt x="3393" y="2988"/>
                  </a:lnTo>
                  <a:lnTo>
                    <a:pt x="3486" y="3117"/>
                  </a:lnTo>
                  <a:lnTo>
                    <a:pt x="3596" y="3209"/>
                  </a:lnTo>
                  <a:lnTo>
                    <a:pt x="3689" y="3320"/>
                  </a:lnTo>
                  <a:lnTo>
                    <a:pt x="3799" y="3394"/>
                  </a:lnTo>
                  <a:lnTo>
                    <a:pt x="3910" y="3467"/>
                  </a:lnTo>
                  <a:lnTo>
                    <a:pt x="4039" y="3523"/>
                  </a:lnTo>
                  <a:lnTo>
                    <a:pt x="4168" y="3560"/>
                  </a:lnTo>
                  <a:lnTo>
                    <a:pt x="4297" y="3596"/>
                  </a:lnTo>
                  <a:lnTo>
                    <a:pt x="4444" y="3615"/>
                  </a:lnTo>
                  <a:lnTo>
                    <a:pt x="4739" y="3615"/>
                  </a:lnTo>
                  <a:lnTo>
                    <a:pt x="4887" y="3596"/>
                  </a:lnTo>
                  <a:lnTo>
                    <a:pt x="5016" y="3560"/>
                  </a:lnTo>
                  <a:lnTo>
                    <a:pt x="5145" y="3523"/>
                  </a:lnTo>
                  <a:lnTo>
                    <a:pt x="5274" y="3467"/>
                  </a:lnTo>
                  <a:lnTo>
                    <a:pt x="5385" y="3394"/>
                  </a:lnTo>
                  <a:lnTo>
                    <a:pt x="5495" y="3338"/>
                  </a:lnTo>
                  <a:lnTo>
                    <a:pt x="5606" y="3246"/>
                  </a:lnTo>
                  <a:lnTo>
                    <a:pt x="5698" y="3154"/>
                  </a:lnTo>
                  <a:lnTo>
                    <a:pt x="5790" y="3062"/>
                  </a:lnTo>
                  <a:lnTo>
                    <a:pt x="5864" y="2951"/>
                  </a:lnTo>
                  <a:lnTo>
                    <a:pt x="5938" y="2840"/>
                  </a:lnTo>
                  <a:lnTo>
                    <a:pt x="6012" y="2730"/>
                  </a:lnTo>
                  <a:lnTo>
                    <a:pt x="6049" y="2601"/>
                  </a:lnTo>
                  <a:lnTo>
                    <a:pt x="6085" y="2472"/>
                  </a:lnTo>
                  <a:lnTo>
                    <a:pt x="6122" y="2324"/>
                  </a:lnTo>
                  <a:lnTo>
                    <a:pt x="6141" y="2195"/>
                  </a:lnTo>
                  <a:lnTo>
                    <a:pt x="6141" y="2066"/>
                  </a:lnTo>
                  <a:lnTo>
                    <a:pt x="6141" y="1937"/>
                  </a:lnTo>
                  <a:lnTo>
                    <a:pt x="6085" y="1679"/>
                  </a:lnTo>
                  <a:lnTo>
                    <a:pt x="6012" y="1439"/>
                  </a:lnTo>
                  <a:lnTo>
                    <a:pt x="5883" y="1218"/>
                  </a:lnTo>
                  <a:lnTo>
                    <a:pt x="5717" y="1015"/>
                  </a:lnTo>
                  <a:lnTo>
                    <a:pt x="5532" y="849"/>
                  </a:lnTo>
                  <a:lnTo>
                    <a:pt x="5422" y="775"/>
                  </a:lnTo>
                  <a:lnTo>
                    <a:pt x="5311" y="702"/>
                  </a:lnTo>
                  <a:lnTo>
                    <a:pt x="5200" y="646"/>
                  </a:lnTo>
                  <a:lnTo>
                    <a:pt x="5090" y="609"/>
                  </a:lnTo>
                  <a:lnTo>
                    <a:pt x="4924" y="573"/>
                  </a:lnTo>
                  <a:lnTo>
                    <a:pt x="4776" y="536"/>
                  </a:lnTo>
                  <a:lnTo>
                    <a:pt x="4481" y="536"/>
                  </a:lnTo>
                  <a:lnTo>
                    <a:pt x="4352" y="554"/>
                  </a:lnTo>
                  <a:lnTo>
                    <a:pt x="4205" y="591"/>
                  </a:lnTo>
                  <a:lnTo>
                    <a:pt x="4076" y="628"/>
                  </a:lnTo>
                  <a:lnTo>
                    <a:pt x="3947" y="683"/>
                  </a:lnTo>
                  <a:lnTo>
                    <a:pt x="3818" y="775"/>
                  </a:lnTo>
                  <a:lnTo>
                    <a:pt x="3707" y="849"/>
                  </a:lnTo>
                  <a:lnTo>
                    <a:pt x="3578" y="960"/>
                  </a:lnTo>
                  <a:lnTo>
                    <a:pt x="3467" y="1089"/>
                  </a:lnTo>
                  <a:lnTo>
                    <a:pt x="3357" y="1218"/>
                  </a:lnTo>
                  <a:lnTo>
                    <a:pt x="3246" y="1365"/>
                  </a:lnTo>
                  <a:lnTo>
                    <a:pt x="3062" y="1716"/>
                  </a:lnTo>
                  <a:lnTo>
                    <a:pt x="3006" y="1365"/>
                  </a:lnTo>
                  <a:lnTo>
                    <a:pt x="2933" y="1052"/>
                  </a:lnTo>
                  <a:lnTo>
                    <a:pt x="2896" y="904"/>
                  </a:lnTo>
                  <a:lnTo>
                    <a:pt x="2840" y="775"/>
                  </a:lnTo>
                  <a:lnTo>
                    <a:pt x="2767" y="646"/>
                  </a:lnTo>
                  <a:lnTo>
                    <a:pt x="2693" y="536"/>
                  </a:lnTo>
                  <a:lnTo>
                    <a:pt x="2601" y="425"/>
                  </a:lnTo>
                  <a:lnTo>
                    <a:pt x="2508" y="333"/>
                  </a:lnTo>
                  <a:lnTo>
                    <a:pt x="2416" y="259"/>
                  </a:lnTo>
                  <a:lnTo>
                    <a:pt x="2306" y="185"/>
                  </a:lnTo>
                  <a:lnTo>
                    <a:pt x="2195" y="130"/>
                  </a:lnTo>
                  <a:lnTo>
                    <a:pt x="2066" y="75"/>
                  </a:lnTo>
                  <a:lnTo>
                    <a:pt x="1937" y="38"/>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6" name="Google Shape;1916;p8"/>
            <p:cNvSpPr/>
            <p:nvPr/>
          </p:nvSpPr>
          <p:spPr>
            <a:xfrm>
              <a:off x="5274675" y="242250"/>
              <a:ext cx="77000" cy="77025"/>
            </a:xfrm>
            <a:custGeom>
              <a:avLst/>
              <a:gdLst/>
              <a:ahLst/>
              <a:cxnLst/>
              <a:rect l="l" t="t" r="r" b="b"/>
              <a:pathLst>
                <a:path w="3080" h="3081" extrusionOk="0">
                  <a:moveTo>
                    <a:pt x="1420" y="1"/>
                  </a:moveTo>
                  <a:lnTo>
                    <a:pt x="1272" y="19"/>
                  </a:lnTo>
                  <a:lnTo>
                    <a:pt x="1125" y="56"/>
                  </a:lnTo>
                  <a:lnTo>
                    <a:pt x="977" y="112"/>
                  </a:lnTo>
                  <a:lnTo>
                    <a:pt x="848" y="167"/>
                  </a:lnTo>
                  <a:lnTo>
                    <a:pt x="719" y="241"/>
                  </a:lnTo>
                  <a:lnTo>
                    <a:pt x="609" y="333"/>
                  </a:lnTo>
                  <a:lnTo>
                    <a:pt x="498" y="425"/>
                  </a:lnTo>
                  <a:lnTo>
                    <a:pt x="387" y="536"/>
                  </a:lnTo>
                  <a:lnTo>
                    <a:pt x="295" y="646"/>
                  </a:lnTo>
                  <a:lnTo>
                    <a:pt x="221" y="775"/>
                  </a:lnTo>
                  <a:lnTo>
                    <a:pt x="148" y="904"/>
                  </a:lnTo>
                  <a:lnTo>
                    <a:pt x="92" y="1033"/>
                  </a:lnTo>
                  <a:lnTo>
                    <a:pt x="56" y="1181"/>
                  </a:lnTo>
                  <a:lnTo>
                    <a:pt x="19" y="1328"/>
                  </a:lnTo>
                  <a:lnTo>
                    <a:pt x="0" y="1494"/>
                  </a:lnTo>
                  <a:lnTo>
                    <a:pt x="19" y="1642"/>
                  </a:lnTo>
                  <a:lnTo>
                    <a:pt x="37" y="1808"/>
                  </a:lnTo>
                  <a:lnTo>
                    <a:pt x="56" y="1955"/>
                  </a:lnTo>
                  <a:lnTo>
                    <a:pt x="111" y="2103"/>
                  </a:lnTo>
                  <a:lnTo>
                    <a:pt x="166" y="2232"/>
                  </a:lnTo>
                  <a:lnTo>
                    <a:pt x="240" y="2361"/>
                  </a:lnTo>
                  <a:lnTo>
                    <a:pt x="332" y="2490"/>
                  </a:lnTo>
                  <a:lnTo>
                    <a:pt x="424" y="2601"/>
                  </a:lnTo>
                  <a:lnTo>
                    <a:pt x="535" y="2711"/>
                  </a:lnTo>
                  <a:lnTo>
                    <a:pt x="646" y="2804"/>
                  </a:lnTo>
                  <a:lnTo>
                    <a:pt x="775" y="2877"/>
                  </a:lnTo>
                  <a:lnTo>
                    <a:pt x="922" y="2951"/>
                  </a:lnTo>
                  <a:lnTo>
                    <a:pt x="1051" y="3006"/>
                  </a:lnTo>
                  <a:lnTo>
                    <a:pt x="1199" y="3043"/>
                  </a:lnTo>
                  <a:lnTo>
                    <a:pt x="1365" y="3062"/>
                  </a:lnTo>
                  <a:lnTo>
                    <a:pt x="1512" y="3080"/>
                  </a:lnTo>
                  <a:lnTo>
                    <a:pt x="1678" y="3080"/>
                  </a:lnTo>
                  <a:lnTo>
                    <a:pt x="1826" y="3062"/>
                  </a:lnTo>
                  <a:lnTo>
                    <a:pt x="1973" y="3025"/>
                  </a:lnTo>
                  <a:lnTo>
                    <a:pt x="2121" y="2969"/>
                  </a:lnTo>
                  <a:lnTo>
                    <a:pt x="2250" y="2914"/>
                  </a:lnTo>
                  <a:lnTo>
                    <a:pt x="2379" y="2840"/>
                  </a:lnTo>
                  <a:lnTo>
                    <a:pt x="2489" y="2767"/>
                  </a:lnTo>
                  <a:lnTo>
                    <a:pt x="2600" y="2656"/>
                  </a:lnTo>
                  <a:lnTo>
                    <a:pt x="2711" y="2564"/>
                  </a:lnTo>
                  <a:lnTo>
                    <a:pt x="2803" y="2435"/>
                  </a:lnTo>
                  <a:lnTo>
                    <a:pt x="2877" y="2324"/>
                  </a:lnTo>
                  <a:lnTo>
                    <a:pt x="2950" y="2195"/>
                  </a:lnTo>
                  <a:lnTo>
                    <a:pt x="3006" y="2048"/>
                  </a:lnTo>
                  <a:lnTo>
                    <a:pt x="3042" y="1900"/>
                  </a:lnTo>
                  <a:lnTo>
                    <a:pt x="3079" y="1753"/>
                  </a:lnTo>
                  <a:lnTo>
                    <a:pt x="3079" y="1605"/>
                  </a:lnTo>
                  <a:lnTo>
                    <a:pt x="3079" y="1439"/>
                  </a:lnTo>
                  <a:lnTo>
                    <a:pt x="3061" y="1292"/>
                  </a:lnTo>
                  <a:lnTo>
                    <a:pt x="3024" y="1126"/>
                  </a:lnTo>
                  <a:lnTo>
                    <a:pt x="2987" y="997"/>
                  </a:lnTo>
                  <a:lnTo>
                    <a:pt x="2932" y="849"/>
                  </a:lnTo>
                  <a:lnTo>
                    <a:pt x="2840" y="720"/>
                  </a:lnTo>
                  <a:lnTo>
                    <a:pt x="2766" y="591"/>
                  </a:lnTo>
                  <a:lnTo>
                    <a:pt x="2674" y="480"/>
                  </a:lnTo>
                  <a:lnTo>
                    <a:pt x="2563" y="388"/>
                  </a:lnTo>
                  <a:lnTo>
                    <a:pt x="2434" y="296"/>
                  </a:lnTo>
                  <a:lnTo>
                    <a:pt x="2305" y="204"/>
                  </a:lnTo>
                  <a:lnTo>
                    <a:pt x="2176" y="130"/>
                  </a:lnTo>
                  <a:lnTo>
                    <a:pt x="2028" y="75"/>
                  </a:lnTo>
                  <a:lnTo>
                    <a:pt x="1881" y="38"/>
                  </a:lnTo>
                  <a:lnTo>
                    <a:pt x="1733" y="19"/>
                  </a:lnTo>
                  <a:lnTo>
                    <a:pt x="15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7" name="Google Shape;1917;p8"/>
            <p:cNvSpPr/>
            <p:nvPr/>
          </p:nvSpPr>
          <p:spPr>
            <a:xfrm>
              <a:off x="6182750" y="1141575"/>
              <a:ext cx="76075" cy="76100"/>
            </a:xfrm>
            <a:custGeom>
              <a:avLst/>
              <a:gdLst/>
              <a:ahLst/>
              <a:cxnLst/>
              <a:rect l="l" t="t" r="r" b="b"/>
              <a:pathLst>
                <a:path w="3043" h="3044" extrusionOk="0">
                  <a:moveTo>
                    <a:pt x="1420" y="1"/>
                  </a:moveTo>
                  <a:lnTo>
                    <a:pt x="1254" y="19"/>
                  </a:lnTo>
                  <a:lnTo>
                    <a:pt x="1107" y="56"/>
                  </a:lnTo>
                  <a:lnTo>
                    <a:pt x="959" y="111"/>
                  </a:lnTo>
                  <a:lnTo>
                    <a:pt x="830" y="167"/>
                  </a:lnTo>
                  <a:lnTo>
                    <a:pt x="701" y="241"/>
                  </a:lnTo>
                  <a:lnTo>
                    <a:pt x="572" y="333"/>
                  </a:lnTo>
                  <a:lnTo>
                    <a:pt x="461" y="425"/>
                  </a:lnTo>
                  <a:lnTo>
                    <a:pt x="351" y="536"/>
                  </a:lnTo>
                  <a:lnTo>
                    <a:pt x="277" y="646"/>
                  </a:lnTo>
                  <a:lnTo>
                    <a:pt x="185" y="775"/>
                  </a:lnTo>
                  <a:lnTo>
                    <a:pt x="129" y="904"/>
                  </a:lnTo>
                  <a:lnTo>
                    <a:pt x="74" y="1052"/>
                  </a:lnTo>
                  <a:lnTo>
                    <a:pt x="37" y="1199"/>
                  </a:lnTo>
                  <a:lnTo>
                    <a:pt x="0" y="1365"/>
                  </a:lnTo>
                  <a:lnTo>
                    <a:pt x="0" y="1513"/>
                  </a:lnTo>
                  <a:lnTo>
                    <a:pt x="0" y="1679"/>
                  </a:lnTo>
                  <a:lnTo>
                    <a:pt x="37" y="1826"/>
                  </a:lnTo>
                  <a:lnTo>
                    <a:pt x="56" y="1974"/>
                  </a:lnTo>
                  <a:lnTo>
                    <a:pt x="111" y="2121"/>
                  </a:lnTo>
                  <a:lnTo>
                    <a:pt x="185" y="2250"/>
                  </a:lnTo>
                  <a:lnTo>
                    <a:pt x="258" y="2379"/>
                  </a:lnTo>
                  <a:lnTo>
                    <a:pt x="332" y="2490"/>
                  </a:lnTo>
                  <a:lnTo>
                    <a:pt x="424" y="2601"/>
                  </a:lnTo>
                  <a:lnTo>
                    <a:pt x="535" y="2693"/>
                  </a:lnTo>
                  <a:lnTo>
                    <a:pt x="646" y="2785"/>
                  </a:lnTo>
                  <a:lnTo>
                    <a:pt x="775" y="2859"/>
                  </a:lnTo>
                  <a:lnTo>
                    <a:pt x="904" y="2933"/>
                  </a:lnTo>
                  <a:lnTo>
                    <a:pt x="1051" y="2988"/>
                  </a:lnTo>
                  <a:lnTo>
                    <a:pt x="1199" y="3025"/>
                  </a:lnTo>
                  <a:lnTo>
                    <a:pt x="1346" y="3043"/>
                  </a:lnTo>
                  <a:lnTo>
                    <a:pt x="1660" y="3043"/>
                  </a:lnTo>
                  <a:lnTo>
                    <a:pt x="1807" y="3025"/>
                  </a:lnTo>
                  <a:lnTo>
                    <a:pt x="1955" y="2988"/>
                  </a:lnTo>
                  <a:lnTo>
                    <a:pt x="2102" y="2951"/>
                  </a:lnTo>
                  <a:lnTo>
                    <a:pt x="2231" y="2877"/>
                  </a:lnTo>
                  <a:lnTo>
                    <a:pt x="2360" y="2803"/>
                  </a:lnTo>
                  <a:lnTo>
                    <a:pt x="2471" y="2730"/>
                  </a:lnTo>
                  <a:lnTo>
                    <a:pt x="2582" y="2638"/>
                  </a:lnTo>
                  <a:lnTo>
                    <a:pt x="2692" y="2527"/>
                  </a:lnTo>
                  <a:lnTo>
                    <a:pt x="2784" y="2416"/>
                  </a:lnTo>
                  <a:lnTo>
                    <a:pt x="2858" y="2287"/>
                  </a:lnTo>
                  <a:lnTo>
                    <a:pt x="2914" y="2158"/>
                  </a:lnTo>
                  <a:lnTo>
                    <a:pt x="2969" y="2011"/>
                  </a:lnTo>
                  <a:lnTo>
                    <a:pt x="3006" y="1863"/>
                  </a:lnTo>
                  <a:lnTo>
                    <a:pt x="3043" y="1716"/>
                  </a:lnTo>
                  <a:lnTo>
                    <a:pt x="3043" y="1568"/>
                  </a:lnTo>
                  <a:lnTo>
                    <a:pt x="3043" y="1402"/>
                  </a:lnTo>
                  <a:lnTo>
                    <a:pt x="3024" y="1255"/>
                  </a:lnTo>
                  <a:lnTo>
                    <a:pt x="2987" y="1107"/>
                  </a:lnTo>
                  <a:lnTo>
                    <a:pt x="2950" y="960"/>
                  </a:lnTo>
                  <a:lnTo>
                    <a:pt x="2877" y="831"/>
                  </a:lnTo>
                  <a:lnTo>
                    <a:pt x="2803" y="702"/>
                  </a:lnTo>
                  <a:lnTo>
                    <a:pt x="2729" y="591"/>
                  </a:lnTo>
                  <a:lnTo>
                    <a:pt x="2637" y="480"/>
                  </a:lnTo>
                  <a:lnTo>
                    <a:pt x="2526" y="370"/>
                  </a:lnTo>
                  <a:lnTo>
                    <a:pt x="2416" y="277"/>
                  </a:lnTo>
                  <a:lnTo>
                    <a:pt x="2287" y="204"/>
                  </a:lnTo>
                  <a:lnTo>
                    <a:pt x="2158" y="130"/>
                  </a:lnTo>
                  <a:lnTo>
                    <a:pt x="2029" y="75"/>
                  </a:lnTo>
                  <a:lnTo>
                    <a:pt x="1881" y="38"/>
                  </a:lnTo>
                  <a:lnTo>
                    <a:pt x="1734"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8" name="Google Shape;1918;p8"/>
            <p:cNvSpPr/>
            <p:nvPr/>
          </p:nvSpPr>
          <p:spPr>
            <a:xfrm>
              <a:off x="6103000" y="1127300"/>
              <a:ext cx="76075" cy="76550"/>
            </a:xfrm>
            <a:custGeom>
              <a:avLst/>
              <a:gdLst/>
              <a:ahLst/>
              <a:cxnLst/>
              <a:rect l="l" t="t" r="r" b="b"/>
              <a:pathLst>
                <a:path w="3043" h="3062" extrusionOk="0">
                  <a:moveTo>
                    <a:pt x="1531" y="0"/>
                  </a:moveTo>
                  <a:lnTo>
                    <a:pt x="1383" y="19"/>
                  </a:lnTo>
                  <a:lnTo>
                    <a:pt x="1217" y="37"/>
                  </a:lnTo>
                  <a:lnTo>
                    <a:pt x="1070" y="74"/>
                  </a:lnTo>
                  <a:lnTo>
                    <a:pt x="941" y="111"/>
                  </a:lnTo>
                  <a:lnTo>
                    <a:pt x="793" y="185"/>
                  </a:lnTo>
                  <a:lnTo>
                    <a:pt x="683" y="258"/>
                  </a:lnTo>
                  <a:lnTo>
                    <a:pt x="554" y="332"/>
                  </a:lnTo>
                  <a:lnTo>
                    <a:pt x="443" y="424"/>
                  </a:lnTo>
                  <a:lnTo>
                    <a:pt x="351" y="535"/>
                  </a:lnTo>
                  <a:lnTo>
                    <a:pt x="259" y="646"/>
                  </a:lnTo>
                  <a:lnTo>
                    <a:pt x="185" y="775"/>
                  </a:lnTo>
                  <a:lnTo>
                    <a:pt x="111" y="904"/>
                  </a:lnTo>
                  <a:lnTo>
                    <a:pt x="74" y="1051"/>
                  </a:lnTo>
                  <a:lnTo>
                    <a:pt x="37" y="1199"/>
                  </a:lnTo>
                  <a:lnTo>
                    <a:pt x="1" y="1346"/>
                  </a:lnTo>
                  <a:lnTo>
                    <a:pt x="1" y="1494"/>
                  </a:lnTo>
                  <a:lnTo>
                    <a:pt x="1" y="1660"/>
                  </a:lnTo>
                  <a:lnTo>
                    <a:pt x="19" y="1807"/>
                  </a:lnTo>
                  <a:lnTo>
                    <a:pt x="56" y="1973"/>
                  </a:lnTo>
                  <a:lnTo>
                    <a:pt x="111" y="2102"/>
                  </a:lnTo>
                  <a:lnTo>
                    <a:pt x="166" y="2250"/>
                  </a:lnTo>
                  <a:lnTo>
                    <a:pt x="240" y="2379"/>
                  </a:lnTo>
                  <a:lnTo>
                    <a:pt x="332" y="2489"/>
                  </a:lnTo>
                  <a:lnTo>
                    <a:pt x="425" y="2600"/>
                  </a:lnTo>
                  <a:lnTo>
                    <a:pt x="535" y="2711"/>
                  </a:lnTo>
                  <a:lnTo>
                    <a:pt x="664" y="2803"/>
                  </a:lnTo>
                  <a:lnTo>
                    <a:pt x="793" y="2877"/>
                  </a:lnTo>
                  <a:lnTo>
                    <a:pt x="922" y="2932"/>
                  </a:lnTo>
                  <a:lnTo>
                    <a:pt x="1070" y="2987"/>
                  </a:lnTo>
                  <a:lnTo>
                    <a:pt x="1217" y="3024"/>
                  </a:lnTo>
                  <a:lnTo>
                    <a:pt x="1365" y="3043"/>
                  </a:lnTo>
                  <a:lnTo>
                    <a:pt x="1531" y="3061"/>
                  </a:lnTo>
                  <a:lnTo>
                    <a:pt x="1678" y="3043"/>
                  </a:lnTo>
                  <a:lnTo>
                    <a:pt x="1844" y="3024"/>
                  </a:lnTo>
                  <a:lnTo>
                    <a:pt x="1992" y="2987"/>
                  </a:lnTo>
                  <a:lnTo>
                    <a:pt x="2121" y="2932"/>
                  </a:lnTo>
                  <a:lnTo>
                    <a:pt x="2250" y="2858"/>
                  </a:lnTo>
                  <a:lnTo>
                    <a:pt x="2379" y="2784"/>
                  </a:lnTo>
                  <a:lnTo>
                    <a:pt x="2490" y="2711"/>
                  </a:lnTo>
                  <a:lnTo>
                    <a:pt x="2600" y="2600"/>
                  </a:lnTo>
                  <a:lnTo>
                    <a:pt x="2693" y="2508"/>
                  </a:lnTo>
                  <a:lnTo>
                    <a:pt x="2785" y="2379"/>
                  </a:lnTo>
                  <a:lnTo>
                    <a:pt x="2858" y="2250"/>
                  </a:lnTo>
                  <a:lnTo>
                    <a:pt x="2932" y="2121"/>
                  </a:lnTo>
                  <a:lnTo>
                    <a:pt x="2969" y="1992"/>
                  </a:lnTo>
                  <a:lnTo>
                    <a:pt x="3006" y="1844"/>
                  </a:lnTo>
                  <a:lnTo>
                    <a:pt x="3043" y="1678"/>
                  </a:lnTo>
                  <a:lnTo>
                    <a:pt x="3043" y="1531"/>
                  </a:lnTo>
                  <a:lnTo>
                    <a:pt x="3043" y="1365"/>
                  </a:lnTo>
                  <a:lnTo>
                    <a:pt x="3006" y="1217"/>
                  </a:lnTo>
                  <a:lnTo>
                    <a:pt x="2969" y="1070"/>
                  </a:lnTo>
                  <a:lnTo>
                    <a:pt x="2932" y="941"/>
                  </a:lnTo>
                  <a:lnTo>
                    <a:pt x="2858" y="793"/>
                  </a:lnTo>
                  <a:lnTo>
                    <a:pt x="2785" y="682"/>
                  </a:lnTo>
                  <a:lnTo>
                    <a:pt x="2711" y="553"/>
                  </a:lnTo>
                  <a:lnTo>
                    <a:pt x="2600" y="443"/>
                  </a:lnTo>
                  <a:lnTo>
                    <a:pt x="2508" y="351"/>
                  </a:lnTo>
                  <a:lnTo>
                    <a:pt x="2379" y="258"/>
                  </a:lnTo>
                  <a:lnTo>
                    <a:pt x="2250" y="185"/>
                  </a:lnTo>
                  <a:lnTo>
                    <a:pt x="2121" y="129"/>
                  </a:lnTo>
                  <a:lnTo>
                    <a:pt x="1992" y="74"/>
                  </a:lnTo>
                  <a:lnTo>
                    <a:pt x="1844" y="37"/>
                  </a:lnTo>
                  <a:lnTo>
                    <a:pt x="1697"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9" name="Google Shape;1919;p8"/>
            <p:cNvSpPr/>
            <p:nvPr/>
          </p:nvSpPr>
          <p:spPr>
            <a:xfrm>
              <a:off x="5443375" y="682000"/>
              <a:ext cx="76550" cy="76550"/>
            </a:xfrm>
            <a:custGeom>
              <a:avLst/>
              <a:gdLst/>
              <a:ahLst/>
              <a:cxnLst/>
              <a:rect l="l" t="t" r="r" b="b"/>
              <a:pathLst>
                <a:path w="3062" h="3062" extrusionOk="0">
                  <a:moveTo>
                    <a:pt x="1549" y="1"/>
                  </a:moveTo>
                  <a:lnTo>
                    <a:pt x="1383" y="19"/>
                  </a:lnTo>
                  <a:lnTo>
                    <a:pt x="1236" y="38"/>
                  </a:lnTo>
                  <a:lnTo>
                    <a:pt x="1070" y="75"/>
                  </a:lnTo>
                  <a:lnTo>
                    <a:pt x="941" y="130"/>
                  </a:lnTo>
                  <a:lnTo>
                    <a:pt x="793" y="185"/>
                  </a:lnTo>
                  <a:lnTo>
                    <a:pt x="664" y="259"/>
                  </a:lnTo>
                  <a:lnTo>
                    <a:pt x="554" y="351"/>
                  </a:lnTo>
                  <a:lnTo>
                    <a:pt x="443" y="462"/>
                  </a:lnTo>
                  <a:lnTo>
                    <a:pt x="351" y="573"/>
                  </a:lnTo>
                  <a:lnTo>
                    <a:pt x="259" y="683"/>
                  </a:lnTo>
                  <a:lnTo>
                    <a:pt x="185" y="812"/>
                  </a:lnTo>
                  <a:lnTo>
                    <a:pt x="111" y="941"/>
                  </a:lnTo>
                  <a:lnTo>
                    <a:pt x="74" y="1089"/>
                  </a:lnTo>
                  <a:lnTo>
                    <a:pt x="37" y="1236"/>
                  </a:lnTo>
                  <a:lnTo>
                    <a:pt x="19" y="1402"/>
                  </a:lnTo>
                  <a:lnTo>
                    <a:pt x="1" y="1568"/>
                  </a:lnTo>
                  <a:lnTo>
                    <a:pt x="19" y="1716"/>
                  </a:lnTo>
                  <a:lnTo>
                    <a:pt x="37" y="1863"/>
                  </a:lnTo>
                  <a:lnTo>
                    <a:pt x="93" y="2011"/>
                  </a:lnTo>
                  <a:lnTo>
                    <a:pt x="130" y="2158"/>
                  </a:lnTo>
                  <a:lnTo>
                    <a:pt x="203" y="2287"/>
                  </a:lnTo>
                  <a:lnTo>
                    <a:pt x="277" y="2416"/>
                  </a:lnTo>
                  <a:lnTo>
                    <a:pt x="369" y="2527"/>
                  </a:lnTo>
                  <a:lnTo>
                    <a:pt x="462" y="2638"/>
                  </a:lnTo>
                  <a:lnTo>
                    <a:pt x="572" y="2730"/>
                  </a:lnTo>
                  <a:lnTo>
                    <a:pt x="701" y="2804"/>
                  </a:lnTo>
                  <a:lnTo>
                    <a:pt x="812" y="2877"/>
                  </a:lnTo>
                  <a:lnTo>
                    <a:pt x="959" y="2951"/>
                  </a:lnTo>
                  <a:lnTo>
                    <a:pt x="1088" y="2988"/>
                  </a:lnTo>
                  <a:lnTo>
                    <a:pt x="1236" y="3025"/>
                  </a:lnTo>
                  <a:lnTo>
                    <a:pt x="1383" y="3043"/>
                  </a:lnTo>
                  <a:lnTo>
                    <a:pt x="1549" y="3062"/>
                  </a:lnTo>
                  <a:lnTo>
                    <a:pt x="1715" y="3043"/>
                  </a:lnTo>
                  <a:lnTo>
                    <a:pt x="1863" y="3025"/>
                  </a:lnTo>
                  <a:lnTo>
                    <a:pt x="2010" y="2988"/>
                  </a:lnTo>
                  <a:lnTo>
                    <a:pt x="2139" y="2933"/>
                  </a:lnTo>
                  <a:lnTo>
                    <a:pt x="2268" y="2877"/>
                  </a:lnTo>
                  <a:lnTo>
                    <a:pt x="2398" y="2785"/>
                  </a:lnTo>
                  <a:lnTo>
                    <a:pt x="2508" y="2711"/>
                  </a:lnTo>
                  <a:lnTo>
                    <a:pt x="2619" y="2601"/>
                  </a:lnTo>
                  <a:lnTo>
                    <a:pt x="2711" y="2509"/>
                  </a:lnTo>
                  <a:lnTo>
                    <a:pt x="2803" y="2380"/>
                  </a:lnTo>
                  <a:lnTo>
                    <a:pt x="2877" y="2250"/>
                  </a:lnTo>
                  <a:lnTo>
                    <a:pt x="2951" y="2121"/>
                  </a:lnTo>
                  <a:lnTo>
                    <a:pt x="2988" y="1992"/>
                  </a:lnTo>
                  <a:lnTo>
                    <a:pt x="3024" y="1845"/>
                  </a:lnTo>
                  <a:lnTo>
                    <a:pt x="3043" y="1679"/>
                  </a:lnTo>
                  <a:lnTo>
                    <a:pt x="3061" y="1531"/>
                  </a:lnTo>
                  <a:lnTo>
                    <a:pt x="3043" y="1365"/>
                  </a:lnTo>
                  <a:lnTo>
                    <a:pt x="3024" y="1218"/>
                  </a:lnTo>
                  <a:lnTo>
                    <a:pt x="2988" y="1070"/>
                  </a:lnTo>
                  <a:lnTo>
                    <a:pt x="2932" y="941"/>
                  </a:lnTo>
                  <a:lnTo>
                    <a:pt x="2877" y="794"/>
                  </a:lnTo>
                  <a:lnTo>
                    <a:pt x="2803" y="683"/>
                  </a:lnTo>
                  <a:lnTo>
                    <a:pt x="2711" y="554"/>
                  </a:lnTo>
                  <a:lnTo>
                    <a:pt x="2619" y="462"/>
                  </a:lnTo>
                  <a:lnTo>
                    <a:pt x="2508" y="351"/>
                  </a:lnTo>
                  <a:lnTo>
                    <a:pt x="2398" y="278"/>
                  </a:lnTo>
                  <a:lnTo>
                    <a:pt x="2268" y="185"/>
                  </a:lnTo>
                  <a:lnTo>
                    <a:pt x="2139" y="130"/>
                  </a:lnTo>
                  <a:lnTo>
                    <a:pt x="1992" y="75"/>
                  </a:lnTo>
                  <a:lnTo>
                    <a:pt x="1863" y="38"/>
                  </a:lnTo>
                  <a:lnTo>
                    <a:pt x="1697" y="19"/>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0" name="Google Shape;1920;p8"/>
            <p:cNvSpPr/>
            <p:nvPr/>
          </p:nvSpPr>
          <p:spPr>
            <a:xfrm>
              <a:off x="5509300" y="776500"/>
              <a:ext cx="76075" cy="76100"/>
            </a:xfrm>
            <a:custGeom>
              <a:avLst/>
              <a:gdLst/>
              <a:ahLst/>
              <a:cxnLst/>
              <a:rect l="l" t="t" r="r" b="b"/>
              <a:pathLst>
                <a:path w="3043" h="3044" extrusionOk="0">
                  <a:moveTo>
                    <a:pt x="1365" y="1"/>
                  </a:moveTo>
                  <a:lnTo>
                    <a:pt x="1217" y="38"/>
                  </a:lnTo>
                  <a:lnTo>
                    <a:pt x="1070" y="75"/>
                  </a:lnTo>
                  <a:lnTo>
                    <a:pt x="922" y="111"/>
                  </a:lnTo>
                  <a:lnTo>
                    <a:pt x="793" y="185"/>
                  </a:lnTo>
                  <a:lnTo>
                    <a:pt x="664" y="259"/>
                  </a:lnTo>
                  <a:lnTo>
                    <a:pt x="553" y="333"/>
                  </a:lnTo>
                  <a:lnTo>
                    <a:pt x="443" y="443"/>
                  </a:lnTo>
                  <a:lnTo>
                    <a:pt x="351" y="536"/>
                  </a:lnTo>
                  <a:lnTo>
                    <a:pt x="258" y="665"/>
                  </a:lnTo>
                  <a:lnTo>
                    <a:pt x="185" y="775"/>
                  </a:lnTo>
                  <a:lnTo>
                    <a:pt x="129" y="904"/>
                  </a:lnTo>
                  <a:lnTo>
                    <a:pt x="74" y="1052"/>
                  </a:lnTo>
                  <a:lnTo>
                    <a:pt x="37" y="1199"/>
                  </a:lnTo>
                  <a:lnTo>
                    <a:pt x="19" y="1347"/>
                  </a:lnTo>
                  <a:lnTo>
                    <a:pt x="0" y="1513"/>
                  </a:lnTo>
                  <a:lnTo>
                    <a:pt x="19" y="1660"/>
                  </a:lnTo>
                  <a:lnTo>
                    <a:pt x="37" y="1826"/>
                  </a:lnTo>
                  <a:lnTo>
                    <a:pt x="74" y="1974"/>
                  </a:lnTo>
                  <a:lnTo>
                    <a:pt x="111" y="2121"/>
                  </a:lnTo>
                  <a:lnTo>
                    <a:pt x="185" y="2250"/>
                  </a:lnTo>
                  <a:lnTo>
                    <a:pt x="258" y="2379"/>
                  </a:lnTo>
                  <a:lnTo>
                    <a:pt x="351" y="2490"/>
                  </a:lnTo>
                  <a:lnTo>
                    <a:pt x="443" y="2601"/>
                  </a:lnTo>
                  <a:lnTo>
                    <a:pt x="553" y="2711"/>
                  </a:lnTo>
                  <a:lnTo>
                    <a:pt x="682" y="2785"/>
                  </a:lnTo>
                  <a:lnTo>
                    <a:pt x="811" y="2859"/>
                  </a:lnTo>
                  <a:lnTo>
                    <a:pt x="941" y="2932"/>
                  </a:lnTo>
                  <a:lnTo>
                    <a:pt x="1088" y="2969"/>
                  </a:lnTo>
                  <a:lnTo>
                    <a:pt x="1236" y="3006"/>
                  </a:lnTo>
                  <a:lnTo>
                    <a:pt x="1383" y="3025"/>
                  </a:lnTo>
                  <a:lnTo>
                    <a:pt x="1549" y="3043"/>
                  </a:lnTo>
                  <a:lnTo>
                    <a:pt x="1715" y="3025"/>
                  </a:lnTo>
                  <a:lnTo>
                    <a:pt x="1862" y="3006"/>
                  </a:lnTo>
                  <a:lnTo>
                    <a:pt x="2010" y="2969"/>
                  </a:lnTo>
                  <a:lnTo>
                    <a:pt x="2139" y="2914"/>
                  </a:lnTo>
                  <a:lnTo>
                    <a:pt x="2268" y="2840"/>
                  </a:lnTo>
                  <a:lnTo>
                    <a:pt x="2397" y="2767"/>
                  </a:lnTo>
                  <a:lnTo>
                    <a:pt x="2508" y="2674"/>
                  </a:lnTo>
                  <a:lnTo>
                    <a:pt x="2618" y="2582"/>
                  </a:lnTo>
                  <a:lnTo>
                    <a:pt x="2711" y="2472"/>
                  </a:lnTo>
                  <a:lnTo>
                    <a:pt x="2803" y="2361"/>
                  </a:lnTo>
                  <a:lnTo>
                    <a:pt x="2877" y="2232"/>
                  </a:lnTo>
                  <a:lnTo>
                    <a:pt x="2932" y="2103"/>
                  </a:lnTo>
                  <a:lnTo>
                    <a:pt x="2987" y="1955"/>
                  </a:lnTo>
                  <a:lnTo>
                    <a:pt x="3006" y="1808"/>
                  </a:lnTo>
                  <a:lnTo>
                    <a:pt x="3043" y="1660"/>
                  </a:lnTo>
                  <a:lnTo>
                    <a:pt x="3043" y="1513"/>
                  </a:lnTo>
                  <a:lnTo>
                    <a:pt x="3024" y="1347"/>
                  </a:lnTo>
                  <a:lnTo>
                    <a:pt x="3006" y="1199"/>
                  </a:lnTo>
                  <a:lnTo>
                    <a:pt x="2969" y="1052"/>
                  </a:lnTo>
                  <a:lnTo>
                    <a:pt x="2913" y="904"/>
                  </a:lnTo>
                  <a:lnTo>
                    <a:pt x="2858" y="775"/>
                  </a:lnTo>
                  <a:lnTo>
                    <a:pt x="2784" y="665"/>
                  </a:lnTo>
                  <a:lnTo>
                    <a:pt x="2692" y="536"/>
                  </a:lnTo>
                  <a:lnTo>
                    <a:pt x="2600" y="443"/>
                  </a:lnTo>
                  <a:lnTo>
                    <a:pt x="2489" y="333"/>
                  </a:lnTo>
                  <a:lnTo>
                    <a:pt x="2379" y="259"/>
                  </a:lnTo>
                  <a:lnTo>
                    <a:pt x="2250" y="185"/>
                  </a:lnTo>
                  <a:lnTo>
                    <a:pt x="2121" y="111"/>
                  </a:lnTo>
                  <a:lnTo>
                    <a:pt x="1973" y="75"/>
                  </a:lnTo>
                  <a:lnTo>
                    <a:pt x="1826" y="38"/>
                  </a:lnTo>
                  <a:lnTo>
                    <a:pt x="1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1" name="Google Shape;1921;p8"/>
            <p:cNvSpPr/>
            <p:nvPr/>
          </p:nvSpPr>
          <p:spPr>
            <a:xfrm>
              <a:off x="5943500" y="1099175"/>
              <a:ext cx="75175" cy="75625"/>
            </a:xfrm>
            <a:custGeom>
              <a:avLst/>
              <a:gdLst/>
              <a:ahLst/>
              <a:cxnLst/>
              <a:rect l="l" t="t" r="r" b="b"/>
              <a:pathLst>
                <a:path w="3007" h="3025" extrusionOk="0">
                  <a:moveTo>
                    <a:pt x="1365" y="1"/>
                  </a:moveTo>
                  <a:lnTo>
                    <a:pt x="1199" y="37"/>
                  </a:lnTo>
                  <a:lnTo>
                    <a:pt x="1052" y="74"/>
                  </a:lnTo>
                  <a:lnTo>
                    <a:pt x="923" y="111"/>
                  </a:lnTo>
                  <a:lnTo>
                    <a:pt x="794" y="166"/>
                  </a:lnTo>
                  <a:lnTo>
                    <a:pt x="665" y="240"/>
                  </a:lnTo>
                  <a:lnTo>
                    <a:pt x="554" y="332"/>
                  </a:lnTo>
                  <a:lnTo>
                    <a:pt x="443" y="425"/>
                  </a:lnTo>
                  <a:lnTo>
                    <a:pt x="333" y="535"/>
                  </a:lnTo>
                  <a:lnTo>
                    <a:pt x="259" y="646"/>
                  </a:lnTo>
                  <a:lnTo>
                    <a:pt x="185" y="775"/>
                  </a:lnTo>
                  <a:lnTo>
                    <a:pt x="112" y="904"/>
                  </a:lnTo>
                  <a:lnTo>
                    <a:pt x="56" y="1052"/>
                  </a:lnTo>
                  <a:lnTo>
                    <a:pt x="19" y="1181"/>
                  </a:lnTo>
                  <a:lnTo>
                    <a:pt x="1" y="1347"/>
                  </a:lnTo>
                  <a:lnTo>
                    <a:pt x="1" y="1494"/>
                  </a:lnTo>
                  <a:lnTo>
                    <a:pt x="1" y="1660"/>
                  </a:lnTo>
                  <a:lnTo>
                    <a:pt x="19" y="1807"/>
                  </a:lnTo>
                  <a:lnTo>
                    <a:pt x="56" y="1955"/>
                  </a:lnTo>
                  <a:lnTo>
                    <a:pt x="112" y="2102"/>
                  </a:lnTo>
                  <a:lnTo>
                    <a:pt x="167" y="2232"/>
                  </a:lnTo>
                  <a:lnTo>
                    <a:pt x="241" y="2361"/>
                  </a:lnTo>
                  <a:lnTo>
                    <a:pt x="333" y="2471"/>
                  </a:lnTo>
                  <a:lnTo>
                    <a:pt x="425" y="2582"/>
                  </a:lnTo>
                  <a:lnTo>
                    <a:pt x="536" y="2674"/>
                  </a:lnTo>
                  <a:lnTo>
                    <a:pt x="646" y="2766"/>
                  </a:lnTo>
                  <a:lnTo>
                    <a:pt x="757" y="2840"/>
                  </a:lnTo>
                  <a:lnTo>
                    <a:pt x="904" y="2895"/>
                  </a:lnTo>
                  <a:lnTo>
                    <a:pt x="1033" y="2951"/>
                  </a:lnTo>
                  <a:lnTo>
                    <a:pt x="1181" y="2988"/>
                  </a:lnTo>
                  <a:lnTo>
                    <a:pt x="1328" y="3006"/>
                  </a:lnTo>
                  <a:lnTo>
                    <a:pt x="1494" y="3024"/>
                  </a:lnTo>
                  <a:lnTo>
                    <a:pt x="1642" y="3006"/>
                  </a:lnTo>
                  <a:lnTo>
                    <a:pt x="1808" y="2988"/>
                  </a:lnTo>
                  <a:lnTo>
                    <a:pt x="1955" y="2951"/>
                  </a:lnTo>
                  <a:lnTo>
                    <a:pt x="2084" y="2914"/>
                  </a:lnTo>
                  <a:lnTo>
                    <a:pt x="2232" y="2840"/>
                  </a:lnTo>
                  <a:lnTo>
                    <a:pt x="2343" y="2766"/>
                  </a:lnTo>
                  <a:lnTo>
                    <a:pt x="2472" y="2693"/>
                  </a:lnTo>
                  <a:lnTo>
                    <a:pt x="2564" y="2600"/>
                  </a:lnTo>
                  <a:lnTo>
                    <a:pt x="2674" y="2490"/>
                  </a:lnTo>
                  <a:lnTo>
                    <a:pt x="2748" y="2379"/>
                  </a:lnTo>
                  <a:lnTo>
                    <a:pt x="2822" y="2250"/>
                  </a:lnTo>
                  <a:lnTo>
                    <a:pt x="2896" y="2121"/>
                  </a:lnTo>
                  <a:lnTo>
                    <a:pt x="2951" y="1973"/>
                  </a:lnTo>
                  <a:lnTo>
                    <a:pt x="2988" y="1826"/>
                  </a:lnTo>
                  <a:lnTo>
                    <a:pt x="3006" y="1678"/>
                  </a:lnTo>
                  <a:lnTo>
                    <a:pt x="3006" y="1531"/>
                  </a:lnTo>
                  <a:lnTo>
                    <a:pt x="3006" y="1365"/>
                  </a:lnTo>
                  <a:lnTo>
                    <a:pt x="2988" y="1217"/>
                  </a:lnTo>
                  <a:lnTo>
                    <a:pt x="2951" y="1070"/>
                  </a:lnTo>
                  <a:lnTo>
                    <a:pt x="2896" y="922"/>
                  </a:lnTo>
                  <a:lnTo>
                    <a:pt x="2840" y="793"/>
                  </a:lnTo>
                  <a:lnTo>
                    <a:pt x="2767" y="664"/>
                  </a:lnTo>
                  <a:lnTo>
                    <a:pt x="2674" y="554"/>
                  </a:lnTo>
                  <a:lnTo>
                    <a:pt x="2582" y="443"/>
                  </a:lnTo>
                  <a:lnTo>
                    <a:pt x="2490" y="351"/>
                  </a:lnTo>
                  <a:lnTo>
                    <a:pt x="2361" y="259"/>
                  </a:lnTo>
                  <a:lnTo>
                    <a:pt x="2250" y="185"/>
                  </a:lnTo>
                  <a:lnTo>
                    <a:pt x="2121" y="130"/>
                  </a:lnTo>
                  <a:lnTo>
                    <a:pt x="1974" y="74"/>
                  </a:lnTo>
                  <a:lnTo>
                    <a:pt x="1826" y="37"/>
                  </a:lnTo>
                  <a:lnTo>
                    <a:pt x="1679"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2" name="Google Shape;1922;p8"/>
            <p:cNvSpPr/>
            <p:nvPr/>
          </p:nvSpPr>
          <p:spPr>
            <a:xfrm>
              <a:off x="5261300" y="322925"/>
              <a:ext cx="75625" cy="75625"/>
            </a:xfrm>
            <a:custGeom>
              <a:avLst/>
              <a:gdLst/>
              <a:ahLst/>
              <a:cxnLst/>
              <a:rect l="l" t="t" r="r" b="b"/>
              <a:pathLst>
                <a:path w="3025" h="3025" extrusionOk="0">
                  <a:moveTo>
                    <a:pt x="1328" y="1"/>
                  </a:moveTo>
                  <a:lnTo>
                    <a:pt x="1181" y="38"/>
                  </a:lnTo>
                  <a:lnTo>
                    <a:pt x="1033" y="74"/>
                  </a:lnTo>
                  <a:lnTo>
                    <a:pt x="886" y="130"/>
                  </a:lnTo>
                  <a:lnTo>
                    <a:pt x="756" y="185"/>
                  </a:lnTo>
                  <a:lnTo>
                    <a:pt x="646" y="259"/>
                  </a:lnTo>
                  <a:lnTo>
                    <a:pt x="517" y="351"/>
                  </a:lnTo>
                  <a:lnTo>
                    <a:pt x="425" y="443"/>
                  </a:lnTo>
                  <a:lnTo>
                    <a:pt x="314" y="554"/>
                  </a:lnTo>
                  <a:lnTo>
                    <a:pt x="240" y="683"/>
                  </a:lnTo>
                  <a:lnTo>
                    <a:pt x="166" y="812"/>
                  </a:lnTo>
                  <a:lnTo>
                    <a:pt x="111" y="941"/>
                  </a:lnTo>
                  <a:lnTo>
                    <a:pt x="56" y="1070"/>
                  </a:lnTo>
                  <a:lnTo>
                    <a:pt x="19" y="1218"/>
                  </a:lnTo>
                  <a:lnTo>
                    <a:pt x="0" y="1383"/>
                  </a:lnTo>
                  <a:lnTo>
                    <a:pt x="0" y="1531"/>
                  </a:lnTo>
                  <a:lnTo>
                    <a:pt x="0" y="1697"/>
                  </a:lnTo>
                  <a:lnTo>
                    <a:pt x="37" y="1844"/>
                  </a:lnTo>
                  <a:lnTo>
                    <a:pt x="74" y="1992"/>
                  </a:lnTo>
                  <a:lnTo>
                    <a:pt x="130" y="2139"/>
                  </a:lnTo>
                  <a:lnTo>
                    <a:pt x="185" y="2269"/>
                  </a:lnTo>
                  <a:lnTo>
                    <a:pt x="259" y="2379"/>
                  </a:lnTo>
                  <a:lnTo>
                    <a:pt x="351" y="2508"/>
                  </a:lnTo>
                  <a:lnTo>
                    <a:pt x="443" y="2600"/>
                  </a:lnTo>
                  <a:lnTo>
                    <a:pt x="554" y="2693"/>
                  </a:lnTo>
                  <a:lnTo>
                    <a:pt x="683" y="2785"/>
                  </a:lnTo>
                  <a:lnTo>
                    <a:pt x="793" y="2859"/>
                  </a:lnTo>
                  <a:lnTo>
                    <a:pt x="941" y="2914"/>
                  </a:lnTo>
                  <a:lnTo>
                    <a:pt x="1070" y="2969"/>
                  </a:lnTo>
                  <a:lnTo>
                    <a:pt x="1217" y="3006"/>
                  </a:lnTo>
                  <a:lnTo>
                    <a:pt x="1383" y="3024"/>
                  </a:lnTo>
                  <a:lnTo>
                    <a:pt x="1697" y="3024"/>
                  </a:lnTo>
                  <a:lnTo>
                    <a:pt x="1844" y="2988"/>
                  </a:lnTo>
                  <a:lnTo>
                    <a:pt x="1992" y="2951"/>
                  </a:lnTo>
                  <a:lnTo>
                    <a:pt x="2121" y="2895"/>
                  </a:lnTo>
                  <a:lnTo>
                    <a:pt x="2268" y="2840"/>
                  </a:lnTo>
                  <a:lnTo>
                    <a:pt x="2379" y="2766"/>
                  </a:lnTo>
                  <a:lnTo>
                    <a:pt x="2508" y="2674"/>
                  </a:lnTo>
                  <a:lnTo>
                    <a:pt x="2600" y="2564"/>
                  </a:lnTo>
                  <a:lnTo>
                    <a:pt x="2692" y="2471"/>
                  </a:lnTo>
                  <a:lnTo>
                    <a:pt x="2785" y="2342"/>
                  </a:lnTo>
                  <a:lnTo>
                    <a:pt x="2858" y="2213"/>
                  </a:lnTo>
                  <a:lnTo>
                    <a:pt x="2914" y="2084"/>
                  </a:lnTo>
                  <a:lnTo>
                    <a:pt x="2969" y="1937"/>
                  </a:lnTo>
                  <a:lnTo>
                    <a:pt x="3006" y="1789"/>
                  </a:lnTo>
                  <a:lnTo>
                    <a:pt x="3024" y="1642"/>
                  </a:lnTo>
                  <a:lnTo>
                    <a:pt x="3024" y="1494"/>
                  </a:lnTo>
                  <a:lnTo>
                    <a:pt x="3006" y="1328"/>
                  </a:lnTo>
                  <a:lnTo>
                    <a:pt x="2987" y="1181"/>
                  </a:lnTo>
                  <a:lnTo>
                    <a:pt x="2951" y="1033"/>
                  </a:lnTo>
                  <a:lnTo>
                    <a:pt x="2895" y="886"/>
                  </a:lnTo>
                  <a:lnTo>
                    <a:pt x="2840" y="757"/>
                  </a:lnTo>
                  <a:lnTo>
                    <a:pt x="2766" y="646"/>
                  </a:lnTo>
                  <a:lnTo>
                    <a:pt x="2674" y="517"/>
                  </a:lnTo>
                  <a:lnTo>
                    <a:pt x="2563" y="425"/>
                  </a:lnTo>
                  <a:lnTo>
                    <a:pt x="2471" y="333"/>
                  </a:lnTo>
                  <a:lnTo>
                    <a:pt x="2342" y="240"/>
                  </a:lnTo>
                  <a:lnTo>
                    <a:pt x="2213" y="167"/>
                  </a:lnTo>
                  <a:lnTo>
                    <a:pt x="2084" y="111"/>
                  </a:lnTo>
                  <a:lnTo>
                    <a:pt x="1936" y="56"/>
                  </a:lnTo>
                  <a:lnTo>
                    <a:pt x="1789" y="19"/>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3" name="Google Shape;1923;p8"/>
            <p:cNvSpPr/>
            <p:nvPr/>
          </p:nvSpPr>
          <p:spPr>
            <a:xfrm>
              <a:off x="6023250" y="1113475"/>
              <a:ext cx="75625" cy="75600"/>
            </a:xfrm>
            <a:custGeom>
              <a:avLst/>
              <a:gdLst/>
              <a:ahLst/>
              <a:cxnLst/>
              <a:rect l="l" t="t" r="r" b="b"/>
              <a:pathLst>
                <a:path w="3025" h="3024" extrusionOk="0">
                  <a:moveTo>
                    <a:pt x="1402" y="0"/>
                  </a:moveTo>
                  <a:lnTo>
                    <a:pt x="1236" y="19"/>
                  </a:lnTo>
                  <a:lnTo>
                    <a:pt x="1089" y="55"/>
                  </a:lnTo>
                  <a:lnTo>
                    <a:pt x="941" y="92"/>
                  </a:lnTo>
                  <a:lnTo>
                    <a:pt x="812" y="166"/>
                  </a:lnTo>
                  <a:lnTo>
                    <a:pt x="683" y="240"/>
                  </a:lnTo>
                  <a:lnTo>
                    <a:pt x="554" y="314"/>
                  </a:lnTo>
                  <a:lnTo>
                    <a:pt x="443" y="424"/>
                  </a:lnTo>
                  <a:lnTo>
                    <a:pt x="351" y="516"/>
                  </a:lnTo>
                  <a:lnTo>
                    <a:pt x="259" y="645"/>
                  </a:lnTo>
                  <a:lnTo>
                    <a:pt x="185" y="775"/>
                  </a:lnTo>
                  <a:lnTo>
                    <a:pt x="111" y="904"/>
                  </a:lnTo>
                  <a:lnTo>
                    <a:pt x="56" y="1051"/>
                  </a:lnTo>
                  <a:lnTo>
                    <a:pt x="19" y="1199"/>
                  </a:lnTo>
                  <a:lnTo>
                    <a:pt x="1" y="1346"/>
                  </a:lnTo>
                  <a:lnTo>
                    <a:pt x="1" y="1512"/>
                  </a:lnTo>
                  <a:lnTo>
                    <a:pt x="1" y="1660"/>
                  </a:lnTo>
                  <a:lnTo>
                    <a:pt x="19" y="1826"/>
                  </a:lnTo>
                  <a:lnTo>
                    <a:pt x="56" y="1973"/>
                  </a:lnTo>
                  <a:lnTo>
                    <a:pt x="111" y="2102"/>
                  </a:lnTo>
                  <a:lnTo>
                    <a:pt x="167" y="2231"/>
                  </a:lnTo>
                  <a:lnTo>
                    <a:pt x="240" y="2360"/>
                  </a:lnTo>
                  <a:lnTo>
                    <a:pt x="333" y="2471"/>
                  </a:lnTo>
                  <a:lnTo>
                    <a:pt x="425" y="2581"/>
                  </a:lnTo>
                  <a:lnTo>
                    <a:pt x="535" y="2674"/>
                  </a:lnTo>
                  <a:lnTo>
                    <a:pt x="646" y="2766"/>
                  </a:lnTo>
                  <a:lnTo>
                    <a:pt x="775" y="2840"/>
                  </a:lnTo>
                  <a:lnTo>
                    <a:pt x="904" y="2913"/>
                  </a:lnTo>
                  <a:lnTo>
                    <a:pt x="1033" y="2950"/>
                  </a:lnTo>
                  <a:lnTo>
                    <a:pt x="1181" y="2987"/>
                  </a:lnTo>
                  <a:lnTo>
                    <a:pt x="1347" y="3024"/>
                  </a:lnTo>
                  <a:lnTo>
                    <a:pt x="1660" y="3024"/>
                  </a:lnTo>
                  <a:lnTo>
                    <a:pt x="1808" y="3006"/>
                  </a:lnTo>
                  <a:lnTo>
                    <a:pt x="1955" y="2969"/>
                  </a:lnTo>
                  <a:lnTo>
                    <a:pt x="2084" y="2913"/>
                  </a:lnTo>
                  <a:lnTo>
                    <a:pt x="2232" y="2858"/>
                  </a:lnTo>
                  <a:lnTo>
                    <a:pt x="2342" y="2784"/>
                  </a:lnTo>
                  <a:lnTo>
                    <a:pt x="2471" y="2692"/>
                  </a:lnTo>
                  <a:lnTo>
                    <a:pt x="2582" y="2600"/>
                  </a:lnTo>
                  <a:lnTo>
                    <a:pt x="2674" y="2508"/>
                  </a:lnTo>
                  <a:lnTo>
                    <a:pt x="2766" y="2379"/>
                  </a:lnTo>
                  <a:lnTo>
                    <a:pt x="2840" y="2268"/>
                  </a:lnTo>
                  <a:lnTo>
                    <a:pt x="2896" y="2139"/>
                  </a:lnTo>
                  <a:lnTo>
                    <a:pt x="2951" y="1991"/>
                  </a:lnTo>
                  <a:lnTo>
                    <a:pt x="2988" y="1844"/>
                  </a:lnTo>
                  <a:lnTo>
                    <a:pt x="3025" y="1696"/>
                  </a:lnTo>
                  <a:lnTo>
                    <a:pt x="3025" y="1549"/>
                  </a:lnTo>
                  <a:lnTo>
                    <a:pt x="3025" y="1383"/>
                  </a:lnTo>
                  <a:lnTo>
                    <a:pt x="3006" y="1235"/>
                  </a:lnTo>
                  <a:lnTo>
                    <a:pt x="2969" y="1088"/>
                  </a:lnTo>
                  <a:lnTo>
                    <a:pt x="2932" y="940"/>
                  </a:lnTo>
                  <a:lnTo>
                    <a:pt x="2859" y="811"/>
                  </a:lnTo>
                  <a:lnTo>
                    <a:pt x="2785" y="682"/>
                  </a:lnTo>
                  <a:lnTo>
                    <a:pt x="2711" y="572"/>
                  </a:lnTo>
                  <a:lnTo>
                    <a:pt x="2619" y="461"/>
                  </a:lnTo>
                  <a:lnTo>
                    <a:pt x="2508" y="350"/>
                  </a:lnTo>
                  <a:lnTo>
                    <a:pt x="2398" y="258"/>
                  </a:lnTo>
                  <a:lnTo>
                    <a:pt x="2269" y="185"/>
                  </a:lnTo>
                  <a:lnTo>
                    <a:pt x="2140" y="129"/>
                  </a:lnTo>
                  <a:lnTo>
                    <a:pt x="2010" y="74"/>
                  </a:lnTo>
                  <a:lnTo>
                    <a:pt x="1863" y="37"/>
                  </a:lnTo>
                  <a:lnTo>
                    <a:pt x="17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4" name="Google Shape;1924;p8"/>
            <p:cNvSpPr/>
            <p:nvPr/>
          </p:nvSpPr>
          <p:spPr>
            <a:xfrm>
              <a:off x="5377925" y="587975"/>
              <a:ext cx="76075" cy="76075"/>
            </a:xfrm>
            <a:custGeom>
              <a:avLst/>
              <a:gdLst/>
              <a:ahLst/>
              <a:cxnLst/>
              <a:rect l="l" t="t" r="r" b="b"/>
              <a:pathLst>
                <a:path w="3043" h="3043" extrusionOk="0">
                  <a:moveTo>
                    <a:pt x="1568" y="1"/>
                  </a:moveTo>
                  <a:lnTo>
                    <a:pt x="1402" y="19"/>
                  </a:lnTo>
                  <a:lnTo>
                    <a:pt x="1254" y="37"/>
                  </a:lnTo>
                  <a:lnTo>
                    <a:pt x="1107" y="56"/>
                  </a:lnTo>
                  <a:lnTo>
                    <a:pt x="959" y="111"/>
                  </a:lnTo>
                  <a:lnTo>
                    <a:pt x="830" y="167"/>
                  </a:lnTo>
                  <a:lnTo>
                    <a:pt x="701" y="240"/>
                  </a:lnTo>
                  <a:lnTo>
                    <a:pt x="590" y="314"/>
                  </a:lnTo>
                  <a:lnTo>
                    <a:pt x="480" y="425"/>
                  </a:lnTo>
                  <a:lnTo>
                    <a:pt x="369" y="517"/>
                  </a:lnTo>
                  <a:lnTo>
                    <a:pt x="295" y="627"/>
                  </a:lnTo>
                  <a:lnTo>
                    <a:pt x="203" y="757"/>
                  </a:lnTo>
                  <a:lnTo>
                    <a:pt x="148" y="886"/>
                  </a:lnTo>
                  <a:lnTo>
                    <a:pt x="93" y="1015"/>
                  </a:lnTo>
                  <a:lnTo>
                    <a:pt x="56" y="1162"/>
                  </a:lnTo>
                  <a:lnTo>
                    <a:pt x="19" y="1310"/>
                  </a:lnTo>
                  <a:lnTo>
                    <a:pt x="0" y="1476"/>
                  </a:lnTo>
                  <a:lnTo>
                    <a:pt x="19" y="1642"/>
                  </a:lnTo>
                  <a:lnTo>
                    <a:pt x="37" y="1789"/>
                  </a:lnTo>
                  <a:lnTo>
                    <a:pt x="56" y="1937"/>
                  </a:lnTo>
                  <a:lnTo>
                    <a:pt x="111" y="2084"/>
                  </a:lnTo>
                  <a:lnTo>
                    <a:pt x="166" y="2232"/>
                  </a:lnTo>
                  <a:lnTo>
                    <a:pt x="240" y="2361"/>
                  </a:lnTo>
                  <a:lnTo>
                    <a:pt x="332" y="2471"/>
                  </a:lnTo>
                  <a:lnTo>
                    <a:pt x="424" y="2582"/>
                  </a:lnTo>
                  <a:lnTo>
                    <a:pt x="535" y="2693"/>
                  </a:lnTo>
                  <a:lnTo>
                    <a:pt x="646" y="2766"/>
                  </a:lnTo>
                  <a:lnTo>
                    <a:pt x="775" y="2859"/>
                  </a:lnTo>
                  <a:lnTo>
                    <a:pt x="904" y="2914"/>
                  </a:lnTo>
                  <a:lnTo>
                    <a:pt x="1051" y="2969"/>
                  </a:lnTo>
                  <a:lnTo>
                    <a:pt x="1199" y="3006"/>
                  </a:lnTo>
                  <a:lnTo>
                    <a:pt x="1346" y="3043"/>
                  </a:lnTo>
                  <a:lnTo>
                    <a:pt x="1678" y="3043"/>
                  </a:lnTo>
                  <a:lnTo>
                    <a:pt x="1826" y="3024"/>
                  </a:lnTo>
                  <a:lnTo>
                    <a:pt x="1973" y="2988"/>
                  </a:lnTo>
                  <a:lnTo>
                    <a:pt x="2102" y="2932"/>
                  </a:lnTo>
                  <a:lnTo>
                    <a:pt x="2250" y="2877"/>
                  </a:lnTo>
                  <a:lnTo>
                    <a:pt x="2360" y="2803"/>
                  </a:lnTo>
                  <a:lnTo>
                    <a:pt x="2489" y="2711"/>
                  </a:lnTo>
                  <a:lnTo>
                    <a:pt x="2600" y="2619"/>
                  </a:lnTo>
                  <a:lnTo>
                    <a:pt x="2692" y="2508"/>
                  </a:lnTo>
                  <a:lnTo>
                    <a:pt x="2784" y="2398"/>
                  </a:lnTo>
                  <a:lnTo>
                    <a:pt x="2858" y="2268"/>
                  </a:lnTo>
                  <a:lnTo>
                    <a:pt x="2914" y="2139"/>
                  </a:lnTo>
                  <a:lnTo>
                    <a:pt x="2969" y="2010"/>
                  </a:lnTo>
                  <a:lnTo>
                    <a:pt x="3006" y="1863"/>
                  </a:lnTo>
                  <a:lnTo>
                    <a:pt x="3043" y="1715"/>
                  </a:lnTo>
                  <a:lnTo>
                    <a:pt x="3043" y="1549"/>
                  </a:lnTo>
                  <a:lnTo>
                    <a:pt x="3043" y="1402"/>
                  </a:lnTo>
                  <a:lnTo>
                    <a:pt x="3024" y="1236"/>
                  </a:lnTo>
                  <a:lnTo>
                    <a:pt x="2987" y="1088"/>
                  </a:lnTo>
                  <a:lnTo>
                    <a:pt x="2932" y="959"/>
                  </a:lnTo>
                  <a:lnTo>
                    <a:pt x="2877" y="830"/>
                  </a:lnTo>
                  <a:lnTo>
                    <a:pt x="2803" y="701"/>
                  </a:lnTo>
                  <a:lnTo>
                    <a:pt x="2729" y="572"/>
                  </a:lnTo>
                  <a:lnTo>
                    <a:pt x="2619" y="462"/>
                  </a:lnTo>
                  <a:lnTo>
                    <a:pt x="2526" y="369"/>
                  </a:lnTo>
                  <a:lnTo>
                    <a:pt x="2416" y="277"/>
                  </a:lnTo>
                  <a:lnTo>
                    <a:pt x="2287" y="203"/>
                  </a:lnTo>
                  <a:lnTo>
                    <a:pt x="2158" y="130"/>
                  </a:lnTo>
                  <a:lnTo>
                    <a:pt x="2010" y="93"/>
                  </a:lnTo>
                  <a:lnTo>
                    <a:pt x="1881" y="37"/>
                  </a:lnTo>
                  <a:lnTo>
                    <a:pt x="1715"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5" name="Google Shape;1925;p8"/>
            <p:cNvSpPr/>
            <p:nvPr/>
          </p:nvSpPr>
          <p:spPr>
            <a:xfrm>
              <a:off x="5863775" y="1085350"/>
              <a:ext cx="74700" cy="74700"/>
            </a:xfrm>
            <a:custGeom>
              <a:avLst/>
              <a:gdLst/>
              <a:ahLst/>
              <a:cxnLst/>
              <a:rect l="l" t="t" r="r" b="b"/>
              <a:pathLst>
                <a:path w="2988" h="2988" extrusionOk="0">
                  <a:moveTo>
                    <a:pt x="1365" y="0"/>
                  </a:moveTo>
                  <a:lnTo>
                    <a:pt x="1217" y="19"/>
                  </a:lnTo>
                  <a:lnTo>
                    <a:pt x="1070" y="56"/>
                  </a:lnTo>
                  <a:lnTo>
                    <a:pt x="940" y="93"/>
                  </a:lnTo>
                  <a:lnTo>
                    <a:pt x="793" y="166"/>
                  </a:lnTo>
                  <a:lnTo>
                    <a:pt x="682" y="240"/>
                  </a:lnTo>
                  <a:lnTo>
                    <a:pt x="553" y="314"/>
                  </a:lnTo>
                  <a:lnTo>
                    <a:pt x="461" y="406"/>
                  </a:lnTo>
                  <a:lnTo>
                    <a:pt x="350" y="498"/>
                  </a:lnTo>
                  <a:lnTo>
                    <a:pt x="277" y="627"/>
                  </a:lnTo>
                  <a:lnTo>
                    <a:pt x="203" y="738"/>
                  </a:lnTo>
                  <a:lnTo>
                    <a:pt x="129" y="867"/>
                  </a:lnTo>
                  <a:lnTo>
                    <a:pt x="74" y="996"/>
                  </a:lnTo>
                  <a:lnTo>
                    <a:pt x="37" y="1144"/>
                  </a:lnTo>
                  <a:lnTo>
                    <a:pt x="19" y="1291"/>
                  </a:lnTo>
                  <a:lnTo>
                    <a:pt x="0" y="1439"/>
                  </a:lnTo>
                  <a:lnTo>
                    <a:pt x="0" y="1605"/>
                  </a:lnTo>
                  <a:lnTo>
                    <a:pt x="19" y="1752"/>
                  </a:lnTo>
                  <a:lnTo>
                    <a:pt x="55" y="1900"/>
                  </a:lnTo>
                  <a:lnTo>
                    <a:pt x="92" y="2047"/>
                  </a:lnTo>
                  <a:lnTo>
                    <a:pt x="166" y="2176"/>
                  </a:lnTo>
                  <a:lnTo>
                    <a:pt x="240" y="2305"/>
                  </a:lnTo>
                  <a:lnTo>
                    <a:pt x="314" y="2434"/>
                  </a:lnTo>
                  <a:lnTo>
                    <a:pt x="406" y="2545"/>
                  </a:lnTo>
                  <a:lnTo>
                    <a:pt x="516" y="2637"/>
                  </a:lnTo>
                  <a:lnTo>
                    <a:pt x="627" y="2729"/>
                  </a:lnTo>
                  <a:lnTo>
                    <a:pt x="756" y="2803"/>
                  </a:lnTo>
                  <a:lnTo>
                    <a:pt x="885" y="2858"/>
                  </a:lnTo>
                  <a:lnTo>
                    <a:pt x="1014" y="2914"/>
                  </a:lnTo>
                  <a:lnTo>
                    <a:pt x="1162" y="2951"/>
                  </a:lnTo>
                  <a:lnTo>
                    <a:pt x="1309" y="2987"/>
                  </a:lnTo>
                  <a:lnTo>
                    <a:pt x="1623" y="2987"/>
                  </a:lnTo>
                  <a:lnTo>
                    <a:pt x="1770" y="2969"/>
                  </a:lnTo>
                  <a:lnTo>
                    <a:pt x="1918" y="2932"/>
                  </a:lnTo>
                  <a:lnTo>
                    <a:pt x="2065" y="2895"/>
                  </a:lnTo>
                  <a:lnTo>
                    <a:pt x="2194" y="2821"/>
                  </a:lnTo>
                  <a:lnTo>
                    <a:pt x="2323" y="2748"/>
                  </a:lnTo>
                  <a:lnTo>
                    <a:pt x="2434" y="2674"/>
                  </a:lnTo>
                  <a:lnTo>
                    <a:pt x="2545" y="2582"/>
                  </a:lnTo>
                  <a:lnTo>
                    <a:pt x="2637" y="2490"/>
                  </a:lnTo>
                  <a:lnTo>
                    <a:pt x="2729" y="2360"/>
                  </a:lnTo>
                  <a:lnTo>
                    <a:pt x="2803" y="2250"/>
                  </a:lnTo>
                  <a:lnTo>
                    <a:pt x="2858" y="2121"/>
                  </a:lnTo>
                  <a:lnTo>
                    <a:pt x="2913" y="1992"/>
                  </a:lnTo>
                  <a:lnTo>
                    <a:pt x="2950" y="1844"/>
                  </a:lnTo>
                  <a:lnTo>
                    <a:pt x="2987" y="1697"/>
                  </a:lnTo>
                  <a:lnTo>
                    <a:pt x="2987" y="1549"/>
                  </a:lnTo>
                  <a:lnTo>
                    <a:pt x="2987" y="1383"/>
                  </a:lnTo>
                  <a:lnTo>
                    <a:pt x="2969" y="1236"/>
                  </a:lnTo>
                  <a:lnTo>
                    <a:pt x="2950" y="1088"/>
                  </a:lnTo>
                  <a:lnTo>
                    <a:pt x="2895" y="941"/>
                  </a:lnTo>
                  <a:lnTo>
                    <a:pt x="2840" y="812"/>
                  </a:lnTo>
                  <a:lnTo>
                    <a:pt x="2766" y="683"/>
                  </a:lnTo>
                  <a:lnTo>
                    <a:pt x="2674" y="554"/>
                  </a:lnTo>
                  <a:lnTo>
                    <a:pt x="2581" y="443"/>
                  </a:lnTo>
                  <a:lnTo>
                    <a:pt x="2489" y="351"/>
                  </a:lnTo>
                  <a:lnTo>
                    <a:pt x="2360" y="259"/>
                  </a:lnTo>
                  <a:lnTo>
                    <a:pt x="2250" y="185"/>
                  </a:lnTo>
                  <a:lnTo>
                    <a:pt x="2121" y="129"/>
                  </a:lnTo>
                  <a:lnTo>
                    <a:pt x="1973" y="74"/>
                  </a:lnTo>
                  <a:lnTo>
                    <a:pt x="1826" y="37"/>
                  </a:lnTo>
                  <a:lnTo>
                    <a:pt x="1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6" name="Google Shape;1926;p8"/>
            <p:cNvSpPr/>
            <p:nvPr/>
          </p:nvSpPr>
          <p:spPr>
            <a:xfrm>
              <a:off x="5247475" y="403125"/>
              <a:ext cx="74700" cy="74700"/>
            </a:xfrm>
            <a:custGeom>
              <a:avLst/>
              <a:gdLst/>
              <a:ahLst/>
              <a:cxnLst/>
              <a:rect l="l" t="t" r="r" b="b"/>
              <a:pathLst>
                <a:path w="2988" h="2988" extrusionOk="0">
                  <a:moveTo>
                    <a:pt x="1531" y="1"/>
                  </a:moveTo>
                  <a:lnTo>
                    <a:pt x="1365" y="19"/>
                  </a:lnTo>
                  <a:lnTo>
                    <a:pt x="1217" y="38"/>
                  </a:lnTo>
                  <a:lnTo>
                    <a:pt x="1070" y="75"/>
                  </a:lnTo>
                  <a:lnTo>
                    <a:pt x="941" y="112"/>
                  </a:lnTo>
                  <a:lnTo>
                    <a:pt x="793" y="167"/>
                  </a:lnTo>
                  <a:lnTo>
                    <a:pt x="683" y="241"/>
                  </a:lnTo>
                  <a:lnTo>
                    <a:pt x="553" y="333"/>
                  </a:lnTo>
                  <a:lnTo>
                    <a:pt x="443" y="425"/>
                  </a:lnTo>
                  <a:lnTo>
                    <a:pt x="351" y="536"/>
                  </a:lnTo>
                  <a:lnTo>
                    <a:pt x="258" y="646"/>
                  </a:lnTo>
                  <a:lnTo>
                    <a:pt x="185" y="775"/>
                  </a:lnTo>
                  <a:lnTo>
                    <a:pt x="129" y="904"/>
                  </a:lnTo>
                  <a:lnTo>
                    <a:pt x="74" y="1033"/>
                  </a:lnTo>
                  <a:lnTo>
                    <a:pt x="37" y="1181"/>
                  </a:lnTo>
                  <a:lnTo>
                    <a:pt x="19" y="1328"/>
                  </a:lnTo>
                  <a:lnTo>
                    <a:pt x="0" y="1494"/>
                  </a:lnTo>
                  <a:lnTo>
                    <a:pt x="0" y="1642"/>
                  </a:lnTo>
                  <a:lnTo>
                    <a:pt x="37" y="1789"/>
                  </a:lnTo>
                  <a:lnTo>
                    <a:pt x="56" y="1937"/>
                  </a:lnTo>
                  <a:lnTo>
                    <a:pt x="111" y="2066"/>
                  </a:lnTo>
                  <a:lnTo>
                    <a:pt x="166" y="2195"/>
                  </a:lnTo>
                  <a:lnTo>
                    <a:pt x="240" y="2324"/>
                  </a:lnTo>
                  <a:lnTo>
                    <a:pt x="332" y="2435"/>
                  </a:lnTo>
                  <a:lnTo>
                    <a:pt x="424" y="2545"/>
                  </a:lnTo>
                  <a:lnTo>
                    <a:pt x="517" y="2638"/>
                  </a:lnTo>
                  <a:lnTo>
                    <a:pt x="627" y="2730"/>
                  </a:lnTo>
                  <a:lnTo>
                    <a:pt x="756" y="2803"/>
                  </a:lnTo>
                  <a:lnTo>
                    <a:pt x="885" y="2859"/>
                  </a:lnTo>
                  <a:lnTo>
                    <a:pt x="1014" y="2914"/>
                  </a:lnTo>
                  <a:lnTo>
                    <a:pt x="1162" y="2951"/>
                  </a:lnTo>
                  <a:lnTo>
                    <a:pt x="1309" y="2988"/>
                  </a:lnTo>
                  <a:lnTo>
                    <a:pt x="1604" y="2988"/>
                  </a:lnTo>
                  <a:lnTo>
                    <a:pt x="1770" y="2969"/>
                  </a:lnTo>
                  <a:lnTo>
                    <a:pt x="1918" y="2933"/>
                  </a:lnTo>
                  <a:lnTo>
                    <a:pt x="2047" y="2896"/>
                  </a:lnTo>
                  <a:lnTo>
                    <a:pt x="2194" y="2822"/>
                  </a:lnTo>
                  <a:lnTo>
                    <a:pt x="2305" y="2748"/>
                  </a:lnTo>
                  <a:lnTo>
                    <a:pt x="2434" y="2674"/>
                  </a:lnTo>
                  <a:lnTo>
                    <a:pt x="2545" y="2582"/>
                  </a:lnTo>
                  <a:lnTo>
                    <a:pt x="2637" y="2472"/>
                  </a:lnTo>
                  <a:lnTo>
                    <a:pt x="2729" y="2361"/>
                  </a:lnTo>
                  <a:lnTo>
                    <a:pt x="2803" y="2232"/>
                  </a:lnTo>
                  <a:lnTo>
                    <a:pt x="2858" y="2103"/>
                  </a:lnTo>
                  <a:lnTo>
                    <a:pt x="2914" y="1955"/>
                  </a:lnTo>
                  <a:lnTo>
                    <a:pt x="2950" y="1826"/>
                  </a:lnTo>
                  <a:lnTo>
                    <a:pt x="2969" y="1660"/>
                  </a:lnTo>
                  <a:lnTo>
                    <a:pt x="2987" y="1513"/>
                  </a:lnTo>
                  <a:lnTo>
                    <a:pt x="2987" y="1365"/>
                  </a:lnTo>
                  <a:lnTo>
                    <a:pt x="2950" y="1218"/>
                  </a:lnTo>
                  <a:lnTo>
                    <a:pt x="2914" y="1070"/>
                  </a:lnTo>
                  <a:lnTo>
                    <a:pt x="2877" y="923"/>
                  </a:lnTo>
                  <a:lnTo>
                    <a:pt x="2821" y="794"/>
                  </a:lnTo>
                  <a:lnTo>
                    <a:pt x="2748" y="683"/>
                  </a:lnTo>
                  <a:lnTo>
                    <a:pt x="2655" y="554"/>
                  </a:lnTo>
                  <a:lnTo>
                    <a:pt x="2563" y="462"/>
                  </a:lnTo>
                  <a:lnTo>
                    <a:pt x="2471" y="351"/>
                  </a:lnTo>
                  <a:lnTo>
                    <a:pt x="2360" y="277"/>
                  </a:lnTo>
                  <a:lnTo>
                    <a:pt x="2231" y="204"/>
                  </a:lnTo>
                  <a:lnTo>
                    <a:pt x="2102" y="130"/>
                  </a:lnTo>
                  <a:lnTo>
                    <a:pt x="1973" y="75"/>
                  </a:lnTo>
                  <a:lnTo>
                    <a:pt x="1826" y="38"/>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7" name="Google Shape;1927;p8"/>
            <p:cNvSpPr/>
            <p:nvPr/>
          </p:nvSpPr>
          <p:spPr>
            <a:xfrm>
              <a:off x="5786775" y="1071050"/>
              <a:ext cx="74700" cy="74700"/>
            </a:xfrm>
            <a:custGeom>
              <a:avLst/>
              <a:gdLst/>
              <a:ahLst/>
              <a:cxnLst/>
              <a:rect l="l" t="t" r="r" b="b"/>
              <a:pathLst>
                <a:path w="2988" h="2988" extrusionOk="0">
                  <a:moveTo>
                    <a:pt x="1494" y="1"/>
                  </a:moveTo>
                  <a:lnTo>
                    <a:pt x="1347" y="19"/>
                  </a:lnTo>
                  <a:lnTo>
                    <a:pt x="1199" y="38"/>
                  </a:lnTo>
                  <a:lnTo>
                    <a:pt x="1052" y="75"/>
                  </a:lnTo>
                  <a:lnTo>
                    <a:pt x="904" y="130"/>
                  </a:lnTo>
                  <a:lnTo>
                    <a:pt x="775" y="185"/>
                  </a:lnTo>
                  <a:lnTo>
                    <a:pt x="646" y="259"/>
                  </a:lnTo>
                  <a:lnTo>
                    <a:pt x="536" y="351"/>
                  </a:lnTo>
                  <a:lnTo>
                    <a:pt x="425" y="443"/>
                  </a:lnTo>
                  <a:lnTo>
                    <a:pt x="333" y="554"/>
                  </a:lnTo>
                  <a:lnTo>
                    <a:pt x="241" y="665"/>
                  </a:lnTo>
                  <a:lnTo>
                    <a:pt x="167" y="794"/>
                  </a:lnTo>
                  <a:lnTo>
                    <a:pt x="112" y="941"/>
                  </a:lnTo>
                  <a:lnTo>
                    <a:pt x="75" y="1070"/>
                  </a:lnTo>
                  <a:lnTo>
                    <a:pt x="38" y="1218"/>
                  </a:lnTo>
                  <a:lnTo>
                    <a:pt x="19" y="1365"/>
                  </a:lnTo>
                  <a:lnTo>
                    <a:pt x="1" y="1531"/>
                  </a:lnTo>
                  <a:lnTo>
                    <a:pt x="19" y="1679"/>
                  </a:lnTo>
                  <a:lnTo>
                    <a:pt x="38" y="1826"/>
                  </a:lnTo>
                  <a:lnTo>
                    <a:pt x="75" y="1974"/>
                  </a:lnTo>
                  <a:lnTo>
                    <a:pt x="130" y="2103"/>
                  </a:lnTo>
                  <a:lnTo>
                    <a:pt x="204" y="2232"/>
                  </a:lnTo>
                  <a:lnTo>
                    <a:pt x="278" y="2361"/>
                  </a:lnTo>
                  <a:lnTo>
                    <a:pt x="351" y="2472"/>
                  </a:lnTo>
                  <a:lnTo>
                    <a:pt x="462" y="2564"/>
                  </a:lnTo>
                  <a:lnTo>
                    <a:pt x="573" y="2656"/>
                  </a:lnTo>
                  <a:lnTo>
                    <a:pt x="683" y="2748"/>
                  </a:lnTo>
                  <a:lnTo>
                    <a:pt x="812" y="2822"/>
                  </a:lnTo>
                  <a:lnTo>
                    <a:pt x="941" y="2877"/>
                  </a:lnTo>
                  <a:lnTo>
                    <a:pt x="1070" y="2932"/>
                  </a:lnTo>
                  <a:lnTo>
                    <a:pt x="1218" y="2951"/>
                  </a:lnTo>
                  <a:lnTo>
                    <a:pt x="1365" y="2969"/>
                  </a:lnTo>
                  <a:lnTo>
                    <a:pt x="1513" y="2988"/>
                  </a:lnTo>
                  <a:lnTo>
                    <a:pt x="1660" y="2969"/>
                  </a:lnTo>
                  <a:lnTo>
                    <a:pt x="1808" y="2951"/>
                  </a:lnTo>
                  <a:lnTo>
                    <a:pt x="1955" y="2914"/>
                  </a:lnTo>
                  <a:lnTo>
                    <a:pt x="2103" y="2859"/>
                  </a:lnTo>
                  <a:lnTo>
                    <a:pt x="2232" y="2803"/>
                  </a:lnTo>
                  <a:lnTo>
                    <a:pt x="2343" y="2730"/>
                  </a:lnTo>
                  <a:lnTo>
                    <a:pt x="2453" y="2637"/>
                  </a:lnTo>
                  <a:lnTo>
                    <a:pt x="2564" y="2545"/>
                  </a:lnTo>
                  <a:lnTo>
                    <a:pt x="2656" y="2435"/>
                  </a:lnTo>
                  <a:lnTo>
                    <a:pt x="2748" y="2324"/>
                  </a:lnTo>
                  <a:lnTo>
                    <a:pt x="2804" y="2195"/>
                  </a:lnTo>
                  <a:lnTo>
                    <a:pt x="2877" y="2066"/>
                  </a:lnTo>
                  <a:lnTo>
                    <a:pt x="2914" y="1937"/>
                  </a:lnTo>
                  <a:lnTo>
                    <a:pt x="2951" y="1789"/>
                  </a:lnTo>
                  <a:lnTo>
                    <a:pt x="2970" y="1642"/>
                  </a:lnTo>
                  <a:lnTo>
                    <a:pt x="2988" y="1494"/>
                  </a:lnTo>
                  <a:lnTo>
                    <a:pt x="2970" y="1328"/>
                  </a:lnTo>
                  <a:lnTo>
                    <a:pt x="2951" y="1181"/>
                  </a:lnTo>
                  <a:lnTo>
                    <a:pt x="2914" y="1052"/>
                  </a:lnTo>
                  <a:lnTo>
                    <a:pt x="2859" y="904"/>
                  </a:lnTo>
                  <a:lnTo>
                    <a:pt x="2804" y="775"/>
                  </a:lnTo>
                  <a:lnTo>
                    <a:pt x="2730" y="665"/>
                  </a:lnTo>
                  <a:lnTo>
                    <a:pt x="2638" y="536"/>
                  </a:lnTo>
                  <a:lnTo>
                    <a:pt x="2545" y="443"/>
                  </a:lnTo>
                  <a:lnTo>
                    <a:pt x="2453" y="351"/>
                  </a:lnTo>
                  <a:lnTo>
                    <a:pt x="2343" y="259"/>
                  </a:lnTo>
                  <a:lnTo>
                    <a:pt x="2214" y="185"/>
                  </a:lnTo>
                  <a:lnTo>
                    <a:pt x="2084" y="130"/>
                  </a:lnTo>
                  <a:lnTo>
                    <a:pt x="1937" y="75"/>
                  </a:lnTo>
                  <a:lnTo>
                    <a:pt x="1808"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8" name="Google Shape;1928;p8"/>
            <p:cNvSpPr/>
            <p:nvPr/>
          </p:nvSpPr>
          <p:spPr>
            <a:xfrm>
              <a:off x="6169375" y="1219950"/>
              <a:ext cx="74250" cy="73775"/>
            </a:xfrm>
            <a:custGeom>
              <a:avLst/>
              <a:gdLst/>
              <a:ahLst/>
              <a:cxnLst/>
              <a:rect l="l" t="t" r="r" b="b"/>
              <a:pathLst>
                <a:path w="2970" h="2951" extrusionOk="0">
                  <a:moveTo>
                    <a:pt x="1328" y="0"/>
                  </a:moveTo>
                  <a:lnTo>
                    <a:pt x="1181" y="19"/>
                  </a:lnTo>
                  <a:lnTo>
                    <a:pt x="1033" y="56"/>
                  </a:lnTo>
                  <a:lnTo>
                    <a:pt x="904" y="111"/>
                  </a:lnTo>
                  <a:lnTo>
                    <a:pt x="775" y="185"/>
                  </a:lnTo>
                  <a:lnTo>
                    <a:pt x="646" y="258"/>
                  </a:lnTo>
                  <a:lnTo>
                    <a:pt x="535" y="332"/>
                  </a:lnTo>
                  <a:lnTo>
                    <a:pt x="443" y="443"/>
                  </a:lnTo>
                  <a:lnTo>
                    <a:pt x="333" y="535"/>
                  </a:lnTo>
                  <a:lnTo>
                    <a:pt x="259" y="646"/>
                  </a:lnTo>
                  <a:lnTo>
                    <a:pt x="185" y="775"/>
                  </a:lnTo>
                  <a:lnTo>
                    <a:pt x="111" y="904"/>
                  </a:lnTo>
                  <a:lnTo>
                    <a:pt x="74" y="1033"/>
                  </a:lnTo>
                  <a:lnTo>
                    <a:pt x="38" y="1180"/>
                  </a:lnTo>
                  <a:lnTo>
                    <a:pt x="19" y="1328"/>
                  </a:lnTo>
                  <a:lnTo>
                    <a:pt x="1" y="1475"/>
                  </a:lnTo>
                  <a:lnTo>
                    <a:pt x="19" y="1623"/>
                  </a:lnTo>
                  <a:lnTo>
                    <a:pt x="38" y="1770"/>
                  </a:lnTo>
                  <a:lnTo>
                    <a:pt x="74" y="1918"/>
                  </a:lnTo>
                  <a:lnTo>
                    <a:pt x="130" y="2047"/>
                  </a:lnTo>
                  <a:lnTo>
                    <a:pt x="185" y="2176"/>
                  </a:lnTo>
                  <a:lnTo>
                    <a:pt x="259" y="2305"/>
                  </a:lnTo>
                  <a:lnTo>
                    <a:pt x="351" y="2416"/>
                  </a:lnTo>
                  <a:lnTo>
                    <a:pt x="443" y="2526"/>
                  </a:lnTo>
                  <a:lnTo>
                    <a:pt x="554" y="2619"/>
                  </a:lnTo>
                  <a:lnTo>
                    <a:pt x="664" y="2711"/>
                  </a:lnTo>
                  <a:lnTo>
                    <a:pt x="793" y="2785"/>
                  </a:lnTo>
                  <a:lnTo>
                    <a:pt x="923" y="2840"/>
                  </a:lnTo>
                  <a:lnTo>
                    <a:pt x="1052" y="2895"/>
                  </a:lnTo>
                  <a:lnTo>
                    <a:pt x="1199" y="2932"/>
                  </a:lnTo>
                  <a:lnTo>
                    <a:pt x="1347" y="2950"/>
                  </a:lnTo>
                  <a:lnTo>
                    <a:pt x="1642" y="2950"/>
                  </a:lnTo>
                  <a:lnTo>
                    <a:pt x="1789" y="2932"/>
                  </a:lnTo>
                  <a:lnTo>
                    <a:pt x="1937" y="2895"/>
                  </a:lnTo>
                  <a:lnTo>
                    <a:pt x="2066" y="2840"/>
                  </a:lnTo>
                  <a:lnTo>
                    <a:pt x="2195" y="2766"/>
                  </a:lnTo>
                  <a:lnTo>
                    <a:pt x="2324" y="2692"/>
                  </a:lnTo>
                  <a:lnTo>
                    <a:pt x="2434" y="2619"/>
                  </a:lnTo>
                  <a:lnTo>
                    <a:pt x="2545" y="2526"/>
                  </a:lnTo>
                  <a:lnTo>
                    <a:pt x="2637" y="2416"/>
                  </a:lnTo>
                  <a:lnTo>
                    <a:pt x="2711" y="2305"/>
                  </a:lnTo>
                  <a:lnTo>
                    <a:pt x="2785" y="2176"/>
                  </a:lnTo>
                  <a:lnTo>
                    <a:pt x="2859" y="2047"/>
                  </a:lnTo>
                  <a:lnTo>
                    <a:pt x="2914" y="1918"/>
                  </a:lnTo>
                  <a:lnTo>
                    <a:pt x="2932" y="1770"/>
                  </a:lnTo>
                  <a:lnTo>
                    <a:pt x="2969" y="1623"/>
                  </a:lnTo>
                  <a:lnTo>
                    <a:pt x="2969" y="1475"/>
                  </a:lnTo>
                  <a:lnTo>
                    <a:pt x="2969" y="1309"/>
                  </a:lnTo>
                  <a:lnTo>
                    <a:pt x="2932" y="1180"/>
                  </a:lnTo>
                  <a:lnTo>
                    <a:pt x="2895" y="1033"/>
                  </a:lnTo>
                  <a:lnTo>
                    <a:pt x="2859" y="885"/>
                  </a:lnTo>
                  <a:lnTo>
                    <a:pt x="2785" y="756"/>
                  </a:lnTo>
                  <a:lnTo>
                    <a:pt x="2711" y="646"/>
                  </a:lnTo>
                  <a:lnTo>
                    <a:pt x="2619" y="535"/>
                  </a:lnTo>
                  <a:lnTo>
                    <a:pt x="2527" y="424"/>
                  </a:lnTo>
                  <a:lnTo>
                    <a:pt x="2416" y="332"/>
                  </a:lnTo>
                  <a:lnTo>
                    <a:pt x="2305" y="240"/>
                  </a:lnTo>
                  <a:lnTo>
                    <a:pt x="2176" y="166"/>
                  </a:lnTo>
                  <a:lnTo>
                    <a:pt x="2047" y="111"/>
                  </a:lnTo>
                  <a:lnTo>
                    <a:pt x="1918" y="56"/>
                  </a:lnTo>
                  <a:lnTo>
                    <a:pt x="1771" y="19"/>
                  </a:lnTo>
                  <a:lnTo>
                    <a:pt x="16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9" name="Google Shape;1929;p8"/>
            <p:cNvSpPr/>
            <p:nvPr/>
          </p:nvSpPr>
          <p:spPr>
            <a:xfrm>
              <a:off x="6089625" y="1205650"/>
              <a:ext cx="74250" cy="73775"/>
            </a:xfrm>
            <a:custGeom>
              <a:avLst/>
              <a:gdLst/>
              <a:ahLst/>
              <a:cxnLst/>
              <a:rect l="l" t="t" r="r" b="b"/>
              <a:pathLst>
                <a:path w="2970" h="2951" extrusionOk="0">
                  <a:moveTo>
                    <a:pt x="1347" y="1"/>
                  </a:moveTo>
                  <a:lnTo>
                    <a:pt x="1199" y="19"/>
                  </a:lnTo>
                  <a:lnTo>
                    <a:pt x="1052" y="56"/>
                  </a:lnTo>
                  <a:lnTo>
                    <a:pt x="904" y="111"/>
                  </a:lnTo>
                  <a:lnTo>
                    <a:pt x="775" y="167"/>
                  </a:lnTo>
                  <a:lnTo>
                    <a:pt x="665" y="240"/>
                  </a:lnTo>
                  <a:lnTo>
                    <a:pt x="554" y="333"/>
                  </a:lnTo>
                  <a:lnTo>
                    <a:pt x="443" y="425"/>
                  </a:lnTo>
                  <a:lnTo>
                    <a:pt x="351" y="535"/>
                  </a:lnTo>
                  <a:lnTo>
                    <a:pt x="259" y="646"/>
                  </a:lnTo>
                  <a:lnTo>
                    <a:pt x="185" y="757"/>
                  </a:lnTo>
                  <a:lnTo>
                    <a:pt x="111" y="886"/>
                  </a:lnTo>
                  <a:lnTo>
                    <a:pt x="75" y="1033"/>
                  </a:lnTo>
                  <a:lnTo>
                    <a:pt x="38" y="1162"/>
                  </a:lnTo>
                  <a:lnTo>
                    <a:pt x="1" y="1310"/>
                  </a:lnTo>
                  <a:lnTo>
                    <a:pt x="1" y="1457"/>
                  </a:lnTo>
                  <a:lnTo>
                    <a:pt x="1" y="1623"/>
                  </a:lnTo>
                  <a:lnTo>
                    <a:pt x="19" y="1771"/>
                  </a:lnTo>
                  <a:lnTo>
                    <a:pt x="56" y="1900"/>
                  </a:lnTo>
                  <a:lnTo>
                    <a:pt x="111" y="2047"/>
                  </a:lnTo>
                  <a:lnTo>
                    <a:pt x="167" y="2176"/>
                  </a:lnTo>
                  <a:lnTo>
                    <a:pt x="241" y="2287"/>
                  </a:lnTo>
                  <a:lnTo>
                    <a:pt x="333" y="2416"/>
                  </a:lnTo>
                  <a:lnTo>
                    <a:pt x="425" y="2508"/>
                  </a:lnTo>
                  <a:lnTo>
                    <a:pt x="536" y="2619"/>
                  </a:lnTo>
                  <a:lnTo>
                    <a:pt x="646" y="2693"/>
                  </a:lnTo>
                  <a:lnTo>
                    <a:pt x="775" y="2766"/>
                  </a:lnTo>
                  <a:lnTo>
                    <a:pt x="904" y="2840"/>
                  </a:lnTo>
                  <a:lnTo>
                    <a:pt x="1033" y="2896"/>
                  </a:lnTo>
                  <a:lnTo>
                    <a:pt x="1181" y="2932"/>
                  </a:lnTo>
                  <a:lnTo>
                    <a:pt x="1328" y="2951"/>
                  </a:lnTo>
                  <a:lnTo>
                    <a:pt x="1623" y="2951"/>
                  </a:lnTo>
                  <a:lnTo>
                    <a:pt x="1771" y="2932"/>
                  </a:lnTo>
                  <a:lnTo>
                    <a:pt x="1918" y="2896"/>
                  </a:lnTo>
                  <a:lnTo>
                    <a:pt x="2047" y="2840"/>
                  </a:lnTo>
                  <a:lnTo>
                    <a:pt x="2177" y="2785"/>
                  </a:lnTo>
                  <a:lnTo>
                    <a:pt x="2306" y="2711"/>
                  </a:lnTo>
                  <a:lnTo>
                    <a:pt x="2416" y="2619"/>
                  </a:lnTo>
                  <a:lnTo>
                    <a:pt x="2527" y="2527"/>
                  </a:lnTo>
                  <a:lnTo>
                    <a:pt x="2619" y="2435"/>
                  </a:lnTo>
                  <a:lnTo>
                    <a:pt x="2711" y="2306"/>
                  </a:lnTo>
                  <a:lnTo>
                    <a:pt x="2785" y="2195"/>
                  </a:lnTo>
                  <a:lnTo>
                    <a:pt x="2840" y="2066"/>
                  </a:lnTo>
                  <a:lnTo>
                    <a:pt x="2896" y="1918"/>
                  </a:lnTo>
                  <a:lnTo>
                    <a:pt x="2932" y="1789"/>
                  </a:lnTo>
                  <a:lnTo>
                    <a:pt x="2951" y="1642"/>
                  </a:lnTo>
                  <a:lnTo>
                    <a:pt x="2969" y="1494"/>
                  </a:lnTo>
                  <a:lnTo>
                    <a:pt x="2951" y="1328"/>
                  </a:lnTo>
                  <a:lnTo>
                    <a:pt x="2932" y="1181"/>
                  </a:lnTo>
                  <a:lnTo>
                    <a:pt x="2896" y="1052"/>
                  </a:lnTo>
                  <a:lnTo>
                    <a:pt x="2859" y="904"/>
                  </a:lnTo>
                  <a:lnTo>
                    <a:pt x="2785" y="775"/>
                  </a:lnTo>
                  <a:lnTo>
                    <a:pt x="2711" y="665"/>
                  </a:lnTo>
                  <a:lnTo>
                    <a:pt x="2637" y="535"/>
                  </a:lnTo>
                  <a:lnTo>
                    <a:pt x="2527" y="443"/>
                  </a:lnTo>
                  <a:lnTo>
                    <a:pt x="2435" y="333"/>
                  </a:lnTo>
                  <a:lnTo>
                    <a:pt x="2306" y="259"/>
                  </a:lnTo>
                  <a:lnTo>
                    <a:pt x="2195"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0" name="Google Shape;1930;p8"/>
            <p:cNvSpPr/>
            <p:nvPr/>
          </p:nvSpPr>
          <p:spPr>
            <a:xfrm>
              <a:off x="5495925" y="857175"/>
              <a:ext cx="74250" cy="74250"/>
            </a:xfrm>
            <a:custGeom>
              <a:avLst/>
              <a:gdLst/>
              <a:ahLst/>
              <a:cxnLst/>
              <a:rect l="l" t="t" r="r" b="b"/>
              <a:pathLst>
                <a:path w="2970" h="2970" extrusionOk="0">
                  <a:moveTo>
                    <a:pt x="1476" y="0"/>
                  </a:moveTo>
                  <a:lnTo>
                    <a:pt x="1310" y="19"/>
                  </a:lnTo>
                  <a:lnTo>
                    <a:pt x="1162" y="37"/>
                  </a:lnTo>
                  <a:lnTo>
                    <a:pt x="1033" y="74"/>
                  </a:lnTo>
                  <a:lnTo>
                    <a:pt x="886" y="130"/>
                  </a:lnTo>
                  <a:lnTo>
                    <a:pt x="756" y="185"/>
                  </a:lnTo>
                  <a:lnTo>
                    <a:pt x="646" y="259"/>
                  </a:lnTo>
                  <a:lnTo>
                    <a:pt x="535" y="351"/>
                  </a:lnTo>
                  <a:lnTo>
                    <a:pt x="425" y="443"/>
                  </a:lnTo>
                  <a:lnTo>
                    <a:pt x="332" y="554"/>
                  </a:lnTo>
                  <a:lnTo>
                    <a:pt x="240" y="664"/>
                  </a:lnTo>
                  <a:lnTo>
                    <a:pt x="166" y="793"/>
                  </a:lnTo>
                  <a:lnTo>
                    <a:pt x="111" y="922"/>
                  </a:lnTo>
                  <a:lnTo>
                    <a:pt x="56" y="1070"/>
                  </a:lnTo>
                  <a:lnTo>
                    <a:pt x="37" y="1199"/>
                  </a:lnTo>
                  <a:lnTo>
                    <a:pt x="1" y="1346"/>
                  </a:lnTo>
                  <a:lnTo>
                    <a:pt x="1" y="1512"/>
                  </a:lnTo>
                  <a:lnTo>
                    <a:pt x="19" y="1660"/>
                  </a:lnTo>
                  <a:lnTo>
                    <a:pt x="37" y="1807"/>
                  </a:lnTo>
                  <a:lnTo>
                    <a:pt x="74" y="1955"/>
                  </a:lnTo>
                  <a:lnTo>
                    <a:pt x="130" y="2084"/>
                  </a:lnTo>
                  <a:lnTo>
                    <a:pt x="185" y="2213"/>
                  </a:lnTo>
                  <a:lnTo>
                    <a:pt x="259" y="2342"/>
                  </a:lnTo>
                  <a:lnTo>
                    <a:pt x="351" y="2453"/>
                  </a:lnTo>
                  <a:lnTo>
                    <a:pt x="443" y="2545"/>
                  </a:lnTo>
                  <a:lnTo>
                    <a:pt x="554" y="2637"/>
                  </a:lnTo>
                  <a:lnTo>
                    <a:pt x="664" y="2729"/>
                  </a:lnTo>
                  <a:lnTo>
                    <a:pt x="793" y="2803"/>
                  </a:lnTo>
                  <a:lnTo>
                    <a:pt x="922" y="2858"/>
                  </a:lnTo>
                  <a:lnTo>
                    <a:pt x="1051" y="2914"/>
                  </a:lnTo>
                  <a:lnTo>
                    <a:pt x="1199" y="2951"/>
                  </a:lnTo>
                  <a:lnTo>
                    <a:pt x="1346" y="2969"/>
                  </a:lnTo>
                  <a:lnTo>
                    <a:pt x="1660" y="2969"/>
                  </a:lnTo>
                  <a:lnTo>
                    <a:pt x="1807" y="2932"/>
                  </a:lnTo>
                  <a:lnTo>
                    <a:pt x="1937" y="2895"/>
                  </a:lnTo>
                  <a:lnTo>
                    <a:pt x="2084" y="2858"/>
                  </a:lnTo>
                  <a:lnTo>
                    <a:pt x="2213" y="2785"/>
                  </a:lnTo>
                  <a:lnTo>
                    <a:pt x="2324" y="2711"/>
                  </a:lnTo>
                  <a:lnTo>
                    <a:pt x="2453" y="2619"/>
                  </a:lnTo>
                  <a:lnTo>
                    <a:pt x="2545" y="2527"/>
                  </a:lnTo>
                  <a:lnTo>
                    <a:pt x="2637" y="2416"/>
                  </a:lnTo>
                  <a:lnTo>
                    <a:pt x="2729" y="2305"/>
                  </a:lnTo>
                  <a:lnTo>
                    <a:pt x="2803" y="2176"/>
                  </a:lnTo>
                  <a:lnTo>
                    <a:pt x="2858" y="2047"/>
                  </a:lnTo>
                  <a:lnTo>
                    <a:pt x="2914" y="1918"/>
                  </a:lnTo>
                  <a:lnTo>
                    <a:pt x="2951" y="1771"/>
                  </a:lnTo>
                  <a:lnTo>
                    <a:pt x="2969" y="1623"/>
                  </a:lnTo>
                  <a:lnTo>
                    <a:pt x="2969" y="1476"/>
                  </a:lnTo>
                  <a:lnTo>
                    <a:pt x="2969" y="1328"/>
                  </a:lnTo>
                  <a:lnTo>
                    <a:pt x="2932" y="1181"/>
                  </a:lnTo>
                  <a:lnTo>
                    <a:pt x="2895" y="1033"/>
                  </a:lnTo>
                  <a:lnTo>
                    <a:pt x="2840" y="904"/>
                  </a:lnTo>
                  <a:lnTo>
                    <a:pt x="2785" y="775"/>
                  </a:lnTo>
                  <a:lnTo>
                    <a:pt x="2711" y="646"/>
                  </a:lnTo>
                  <a:lnTo>
                    <a:pt x="2619" y="535"/>
                  </a:lnTo>
                  <a:lnTo>
                    <a:pt x="2527" y="425"/>
                  </a:lnTo>
                  <a:lnTo>
                    <a:pt x="2416" y="332"/>
                  </a:lnTo>
                  <a:lnTo>
                    <a:pt x="2305" y="240"/>
                  </a:lnTo>
                  <a:lnTo>
                    <a:pt x="2176" y="185"/>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1" name="Google Shape;1931;p8"/>
            <p:cNvSpPr/>
            <p:nvPr/>
          </p:nvSpPr>
          <p:spPr>
            <a:xfrm>
              <a:off x="5430000" y="763150"/>
              <a:ext cx="74700" cy="74225"/>
            </a:xfrm>
            <a:custGeom>
              <a:avLst/>
              <a:gdLst/>
              <a:ahLst/>
              <a:cxnLst/>
              <a:rect l="l" t="t" r="r" b="b"/>
              <a:pathLst>
                <a:path w="2988" h="2969" extrusionOk="0">
                  <a:moveTo>
                    <a:pt x="1365" y="0"/>
                  </a:moveTo>
                  <a:lnTo>
                    <a:pt x="1218" y="19"/>
                  </a:lnTo>
                  <a:lnTo>
                    <a:pt x="1070" y="55"/>
                  </a:lnTo>
                  <a:lnTo>
                    <a:pt x="941" y="92"/>
                  </a:lnTo>
                  <a:lnTo>
                    <a:pt x="812" y="166"/>
                  </a:lnTo>
                  <a:lnTo>
                    <a:pt x="683" y="240"/>
                  </a:lnTo>
                  <a:lnTo>
                    <a:pt x="572" y="314"/>
                  </a:lnTo>
                  <a:lnTo>
                    <a:pt x="462" y="406"/>
                  </a:lnTo>
                  <a:lnTo>
                    <a:pt x="370" y="516"/>
                  </a:lnTo>
                  <a:lnTo>
                    <a:pt x="277" y="627"/>
                  </a:lnTo>
                  <a:lnTo>
                    <a:pt x="204" y="738"/>
                  </a:lnTo>
                  <a:lnTo>
                    <a:pt x="130" y="867"/>
                  </a:lnTo>
                  <a:lnTo>
                    <a:pt x="93" y="996"/>
                  </a:lnTo>
                  <a:lnTo>
                    <a:pt x="38" y="1143"/>
                  </a:lnTo>
                  <a:lnTo>
                    <a:pt x="19" y="1291"/>
                  </a:lnTo>
                  <a:lnTo>
                    <a:pt x="1" y="1438"/>
                  </a:lnTo>
                  <a:lnTo>
                    <a:pt x="19" y="1604"/>
                  </a:lnTo>
                  <a:lnTo>
                    <a:pt x="38" y="1752"/>
                  </a:lnTo>
                  <a:lnTo>
                    <a:pt x="75" y="1899"/>
                  </a:lnTo>
                  <a:lnTo>
                    <a:pt x="111" y="2047"/>
                  </a:lnTo>
                  <a:lnTo>
                    <a:pt x="167" y="2176"/>
                  </a:lnTo>
                  <a:lnTo>
                    <a:pt x="241" y="2305"/>
                  </a:lnTo>
                  <a:lnTo>
                    <a:pt x="333" y="2415"/>
                  </a:lnTo>
                  <a:lnTo>
                    <a:pt x="425" y="2526"/>
                  </a:lnTo>
                  <a:lnTo>
                    <a:pt x="536" y="2618"/>
                  </a:lnTo>
                  <a:lnTo>
                    <a:pt x="646" y="2711"/>
                  </a:lnTo>
                  <a:lnTo>
                    <a:pt x="775" y="2784"/>
                  </a:lnTo>
                  <a:lnTo>
                    <a:pt x="904" y="2858"/>
                  </a:lnTo>
                  <a:lnTo>
                    <a:pt x="1052" y="2913"/>
                  </a:lnTo>
                  <a:lnTo>
                    <a:pt x="1199" y="2950"/>
                  </a:lnTo>
                  <a:lnTo>
                    <a:pt x="1347" y="2969"/>
                  </a:lnTo>
                  <a:lnTo>
                    <a:pt x="1660" y="2969"/>
                  </a:lnTo>
                  <a:lnTo>
                    <a:pt x="1808" y="2950"/>
                  </a:lnTo>
                  <a:lnTo>
                    <a:pt x="1937" y="2913"/>
                  </a:lnTo>
                  <a:lnTo>
                    <a:pt x="2084" y="2858"/>
                  </a:lnTo>
                  <a:lnTo>
                    <a:pt x="2213" y="2803"/>
                  </a:lnTo>
                  <a:lnTo>
                    <a:pt x="2324" y="2729"/>
                  </a:lnTo>
                  <a:lnTo>
                    <a:pt x="2453" y="2637"/>
                  </a:lnTo>
                  <a:lnTo>
                    <a:pt x="2545" y="2545"/>
                  </a:lnTo>
                  <a:lnTo>
                    <a:pt x="2656" y="2434"/>
                  </a:lnTo>
                  <a:lnTo>
                    <a:pt x="2730" y="2323"/>
                  </a:lnTo>
                  <a:lnTo>
                    <a:pt x="2803" y="2194"/>
                  </a:lnTo>
                  <a:lnTo>
                    <a:pt x="2877" y="2065"/>
                  </a:lnTo>
                  <a:lnTo>
                    <a:pt x="2914" y="1936"/>
                  </a:lnTo>
                  <a:lnTo>
                    <a:pt x="2951" y="1789"/>
                  </a:lnTo>
                  <a:lnTo>
                    <a:pt x="2969" y="1641"/>
                  </a:lnTo>
                  <a:lnTo>
                    <a:pt x="2988" y="1494"/>
                  </a:lnTo>
                  <a:lnTo>
                    <a:pt x="2988" y="1346"/>
                  </a:lnTo>
                  <a:lnTo>
                    <a:pt x="2951" y="1199"/>
                  </a:lnTo>
                  <a:lnTo>
                    <a:pt x="2933" y="1051"/>
                  </a:lnTo>
                  <a:lnTo>
                    <a:pt x="2877" y="904"/>
                  </a:lnTo>
                  <a:lnTo>
                    <a:pt x="2822" y="775"/>
                  </a:lnTo>
                  <a:lnTo>
                    <a:pt x="2748" y="664"/>
                  </a:lnTo>
                  <a:lnTo>
                    <a:pt x="2656" y="535"/>
                  </a:lnTo>
                  <a:lnTo>
                    <a:pt x="2564" y="443"/>
                  </a:lnTo>
                  <a:lnTo>
                    <a:pt x="2453" y="332"/>
                  </a:lnTo>
                  <a:lnTo>
                    <a:pt x="2342" y="258"/>
                  </a:lnTo>
                  <a:lnTo>
                    <a:pt x="2232" y="184"/>
                  </a:lnTo>
                  <a:lnTo>
                    <a:pt x="2103" y="111"/>
                  </a:lnTo>
                  <a:lnTo>
                    <a:pt x="1955" y="74"/>
                  </a:lnTo>
                  <a:lnTo>
                    <a:pt x="1826" y="19"/>
                  </a:lnTo>
                  <a:lnTo>
                    <a:pt x="1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2" name="Google Shape;1932;p8"/>
            <p:cNvSpPr/>
            <p:nvPr/>
          </p:nvSpPr>
          <p:spPr>
            <a:xfrm>
              <a:off x="5641125" y="962725"/>
              <a:ext cx="74700" cy="74700"/>
            </a:xfrm>
            <a:custGeom>
              <a:avLst/>
              <a:gdLst/>
              <a:ahLst/>
              <a:cxnLst/>
              <a:rect l="l" t="t" r="r" b="b"/>
              <a:pathLst>
                <a:path w="2988" h="2988" extrusionOk="0">
                  <a:moveTo>
                    <a:pt x="1328" y="1"/>
                  </a:moveTo>
                  <a:lnTo>
                    <a:pt x="1181" y="38"/>
                  </a:lnTo>
                  <a:lnTo>
                    <a:pt x="1033" y="75"/>
                  </a:lnTo>
                  <a:lnTo>
                    <a:pt x="904" y="111"/>
                  </a:lnTo>
                  <a:lnTo>
                    <a:pt x="775" y="185"/>
                  </a:lnTo>
                  <a:lnTo>
                    <a:pt x="646" y="259"/>
                  </a:lnTo>
                  <a:lnTo>
                    <a:pt x="535" y="333"/>
                  </a:lnTo>
                  <a:lnTo>
                    <a:pt x="425" y="425"/>
                  </a:lnTo>
                  <a:lnTo>
                    <a:pt x="332" y="536"/>
                  </a:lnTo>
                  <a:lnTo>
                    <a:pt x="259" y="646"/>
                  </a:lnTo>
                  <a:lnTo>
                    <a:pt x="185" y="775"/>
                  </a:lnTo>
                  <a:lnTo>
                    <a:pt x="111" y="904"/>
                  </a:lnTo>
                  <a:lnTo>
                    <a:pt x="74" y="1033"/>
                  </a:lnTo>
                  <a:lnTo>
                    <a:pt x="37" y="1181"/>
                  </a:lnTo>
                  <a:lnTo>
                    <a:pt x="19" y="1328"/>
                  </a:lnTo>
                  <a:lnTo>
                    <a:pt x="1" y="1494"/>
                  </a:lnTo>
                  <a:lnTo>
                    <a:pt x="19" y="1642"/>
                  </a:lnTo>
                  <a:lnTo>
                    <a:pt x="37" y="1789"/>
                  </a:lnTo>
                  <a:lnTo>
                    <a:pt x="74" y="1937"/>
                  </a:lnTo>
                  <a:lnTo>
                    <a:pt x="130" y="2084"/>
                  </a:lnTo>
                  <a:lnTo>
                    <a:pt x="185" y="2213"/>
                  </a:lnTo>
                  <a:lnTo>
                    <a:pt x="259" y="2342"/>
                  </a:lnTo>
                  <a:lnTo>
                    <a:pt x="351" y="2453"/>
                  </a:lnTo>
                  <a:lnTo>
                    <a:pt x="443" y="2564"/>
                  </a:lnTo>
                  <a:lnTo>
                    <a:pt x="554" y="2656"/>
                  </a:lnTo>
                  <a:lnTo>
                    <a:pt x="664" y="2748"/>
                  </a:lnTo>
                  <a:lnTo>
                    <a:pt x="793" y="2822"/>
                  </a:lnTo>
                  <a:lnTo>
                    <a:pt x="922" y="2877"/>
                  </a:lnTo>
                  <a:lnTo>
                    <a:pt x="1070" y="2933"/>
                  </a:lnTo>
                  <a:lnTo>
                    <a:pt x="1217" y="2951"/>
                  </a:lnTo>
                  <a:lnTo>
                    <a:pt x="1365" y="2988"/>
                  </a:lnTo>
                  <a:lnTo>
                    <a:pt x="1531" y="2988"/>
                  </a:lnTo>
                  <a:lnTo>
                    <a:pt x="1678" y="2969"/>
                  </a:lnTo>
                  <a:lnTo>
                    <a:pt x="1826" y="2951"/>
                  </a:lnTo>
                  <a:lnTo>
                    <a:pt x="1973" y="2914"/>
                  </a:lnTo>
                  <a:lnTo>
                    <a:pt x="2102" y="2859"/>
                  </a:lnTo>
                  <a:lnTo>
                    <a:pt x="2232" y="2803"/>
                  </a:lnTo>
                  <a:lnTo>
                    <a:pt x="2342" y="2730"/>
                  </a:lnTo>
                  <a:lnTo>
                    <a:pt x="2471" y="2637"/>
                  </a:lnTo>
                  <a:lnTo>
                    <a:pt x="2563" y="2545"/>
                  </a:lnTo>
                  <a:lnTo>
                    <a:pt x="2656" y="2435"/>
                  </a:lnTo>
                  <a:lnTo>
                    <a:pt x="2748" y="2324"/>
                  </a:lnTo>
                  <a:lnTo>
                    <a:pt x="2822" y="2213"/>
                  </a:lnTo>
                  <a:lnTo>
                    <a:pt x="2877" y="2084"/>
                  </a:lnTo>
                  <a:lnTo>
                    <a:pt x="2932" y="1937"/>
                  </a:lnTo>
                  <a:lnTo>
                    <a:pt x="2969" y="1789"/>
                  </a:lnTo>
                  <a:lnTo>
                    <a:pt x="2987" y="1642"/>
                  </a:lnTo>
                  <a:lnTo>
                    <a:pt x="2987" y="1494"/>
                  </a:lnTo>
                  <a:lnTo>
                    <a:pt x="2987" y="1347"/>
                  </a:lnTo>
                  <a:lnTo>
                    <a:pt x="2969" y="1181"/>
                  </a:lnTo>
                  <a:lnTo>
                    <a:pt x="2932" y="1033"/>
                  </a:lnTo>
                  <a:lnTo>
                    <a:pt x="2877" y="904"/>
                  </a:lnTo>
                  <a:lnTo>
                    <a:pt x="2822" y="775"/>
                  </a:lnTo>
                  <a:lnTo>
                    <a:pt x="2748" y="646"/>
                  </a:lnTo>
                  <a:lnTo>
                    <a:pt x="2656" y="536"/>
                  </a:lnTo>
                  <a:lnTo>
                    <a:pt x="2563" y="425"/>
                  </a:lnTo>
                  <a:lnTo>
                    <a:pt x="2453" y="333"/>
                  </a:lnTo>
                  <a:lnTo>
                    <a:pt x="2324" y="241"/>
                  </a:lnTo>
                  <a:lnTo>
                    <a:pt x="2213"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3" name="Google Shape;1933;p8"/>
            <p:cNvSpPr/>
            <p:nvPr/>
          </p:nvSpPr>
          <p:spPr>
            <a:xfrm>
              <a:off x="5364550" y="668650"/>
              <a:ext cx="74700" cy="74700"/>
            </a:xfrm>
            <a:custGeom>
              <a:avLst/>
              <a:gdLst/>
              <a:ahLst/>
              <a:cxnLst/>
              <a:rect l="l" t="t" r="r" b="b"/>
              <a:pathLst>
                <a:path w="2988" h="2988" extrusionOk="0">
                  <a:moveTo>
                    <a:pt x="1476" y="0"/>
                  </a:moveTo>
                  <a:lnTo>
                    <a:pt x="1310" y="19"/>
                  </a:lnTo>
                  <a:lnTo>
                    <a:pt x="1162" y="37"/>
                  </a:lnTo>
                  <a:lnTo>
                    <a:pt x="1033" y="74"/>
                  </a:lnTo>
                  <a:lnTo>
                    <a:pt x="886" y="129"/>
                  </a:lnTo>
                  <a:lnTo>
                    <a:pt x="757" y="185"/>
                  </a:lnTo>
                  <a:lnTo>
                    <a:pt x="646" y="258"/>
                  </a:lnTo>
                  <a:lnTo>
                    <a:pt x="535" y="351"/>
                  </a:lnTo>
                  <a:lnTo>
                    <a:pt x="425" y="443"/>
                  </a:lnTo>
                  <a:lnTo>
                    <a:pt x="333" y="553"/>
                  </a:lnTo>
                  <a:lnTo>
                    <a:pt x="240" y="664"/>
                  </a:lnTo>
                  <a:lnTo>
                    <a:pt x="167" y="793"/>
                  </a:lnTo>
                  <a:lnTo>
                    <a:pt x="111" y="922"/>
                  </a:lnTo>
                  <a:lnTo>
                    <a:pt x="74" y="1051"/>
                  </a:lnTo>
                  <a:lnTo>
                    <a:pt x="38" y="1199"/>
                  </a:lnTo>
                  <a:lnTo>
                    <a:pt x="1" y="1346"/>
                  </a:lnTo>
                  <a:lnTo>
                    <a:pt x="1" y="1494"/>
                  </a:lnTo>
                  <a:lnTo>
                    <a:pt x="1" y="1660"/>
                  </a:lnTo>
                  <a:lnTo>
                    <a:pt x="38" y="1807"/>
                  </a:lnTo>
                  <a:lnTo>
                    <a:pt x="74" y="1936"/>
                  </a:lnTo>
                  <a:lnTo>
                    <a:pt x="111" y="2084"/>
                  </a:lnTo>
                  <a:lnTo>
                    <a:pt x="185" y="2213"/>
                  </a:lnTo>
                  <a:lnTo>
                    <a:pt x="259" y="2323"/>
                  </a:lnTo>
                  <a:lnTo>
                    <a:pt x="333" y="2453"/>
                  </a:lnTo>
                  <a:lnTo>
                    <a:pt x="425" y="2545"/>
                  </a:lnTo>
                  <a:lnTo>
                    <a:pt x="535" y="2637"/>
                  </a:lnTo>
                  <a:lnTo>
                    <a:pt x="646" y="2729"/>
                  </a:lnTo>
                  <a:lnTo>
                    <a:pt x="775" y="2803"/>
                  </a:lnTo>
                  <a:lnTo>
                    <a:pt x="904" y="2858"/>
                  </a:lnTo>
                  <a:lnTo>
                    <a:pt x="1033" y="2914"/>
                  </a:lnTo>
                  <a:lnTo>
                    <a:pt x="1181" y="2950"/>
                  </a:lnTo>
                  <a:lnTo>
                    <a:pt x="1328" y="2969"/>
                  </a:lnTo>
                  <a:lnTo>
                    <a:pt x="1476" y="2987"/>
                  </a:lnTo>
                  <a:lnTo>
                    <a:pt x="1642" y="2969"/>
                  </a:lnTo>
                  <a:lnTo>
                    <a:pt x="1789" y="2950"/>
                  </a:lnTo>
                  <a:lnTo>
                    <a:pt x="1937" y="2914"/>
                  </a:lnTo>
                  <a:lnTo>
                    <a:pt x="2084" y="2877"/>
                  </a:lnTo>
                  <a:lnTo>
                    <a:pt x="2213" y="2803"/>
                  </a:lnTo>
                  <a:lnTo>
                    <a:pt x="2324" y="2729"/>
                  </a:lnTo>
                  <a:lnTo>
                    <a:pt x="2453" y="2637"/>
                  </a:lnTo>
                  <a:lnTo>
                    <a:pt x="2545" y="2545"/>
                  </a:lnTo>
                  <a:lnTo>
                    <a:pt x="2656" y="2434"/>
                  </a:lnTo>
                  <a:lnTo>
                    <a:pt x="2729" y="2323"/>
                  </a:lnTo>
                  <a:lnTo>
                    <a:pt x="2803" y="2194"/>
                  </a:lnTo>
                  <a:lnTo>
                    <a:pt x="2877" y="2065"/>
                  </a:lnTo>
                  <a:lnTo>
                    <a:pt x="2914" y="1918"/>
                  </a:lnTo>
                  <a:lnTo>
                    <a:pt x="2951" y="1770"/>
                  </a:lnTo>
                  <a:lnTo>
                    <a:pt x="2969" y="1623"/>
                  </a:lnTo>
                  <a:lnTo>
                    <a:pt x="2988" y="1457"/>
                  </a:lnTo>
                  <a:lnTo>
                    <a:pt x="2969" y="1309"/>
                  </a:lnTo>
                  <a:lnTo>
                    <a:pt x="2951" y="1162"/>
                  </a:lnTo>
                  <a:lnTo>
                    <a:pt x="2914" y="1014"/>
                  </a:lnTo>
                  <a:lnTo>
                    <a:pt x="2859" y="885"/>
                  </a:lnTo>
                  <a:lnTo>
                    <a:pt x="2785" y="756"/>
                  </a:lnTo>
                  <a:lnTo>
                    <a:pt x="2711" y="646"/>
                  </a:lnTo>
                  <a:lnTo>
                    <a:pt x="2619" y="535"/>
                  </a:lnTo>
                  <a:lnTo>
                    <a:pt x="2527" y="424"/>
                  </a:lnTo>
                  <a:lnTo>
                    <a:pt x="2416" y="332"/>
                  </a:lnTo>
                  <a:lnTo>
                    <a:pt x="2305" y="240"/>
                  </a:lnTo>
                  <a:lnTo>
                    <a:pt x="2176" y="166"/>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4" name="Google Shape;1934;p8"/>
            <p:cNvSpPr/>
            <p:nvPr/>
          </p:nvSpPr>
          <p:spPr>
            <a:xfrm>
              <a:off x="5299100" y="574600"/>
              <a:ext cx="74225" cy="74250"/>
            </a:xfrm>
            <a:custGeom>
              <a:avLst/>
              <a:gdLst/>
              <a:ahLst/>
              <a:cxnLst/>
              <a:rect l="l" t="t" r="r" b="b"/>
              <a:pathLst>
                <a:path w="2969" h="2970" extrusionOk="0">
                  <a:moveTo>
                    <a:pt x="1346" y="1"/>
                  </a:moveTo>
                  <a:lnTo>
                    <a:pt x="1199" y="38"/>
                  </a:lnTo>
                  <a:lnTo>
                    <a:pt x="1051" y="56"/>
                  </a:lnTo>
                  <a:lnTo>
                    <a:pt x="922" y="112"/>
                  </a:lnTo>
                  <a:lnTo>
                    <a:pt x="793" y="167"/>
                  </a:lnTo>
                  <a:lnTo>
                    <a:pt x="664" y="241"/>
                  </a:lnTo>
                  <a:lnTo>
                    <a:pt x="554" y="333"/>
                  </a:lnTo>
                  <a:lnTo>
                    <a:pt x="443" y="425"/>
                  </a:lnTo>
                  <a:lnTo>
                    <a:pt x="351" y="517"/>
                  </a:lnTo>
                  <a:lnTo>
                    <a:pt x="259" y="628"/>
                  </a:lnTo>
                  <a:lnTo>
                    <a:pt x="185" y="757"/>
                  </a:lnTo>
                  <a:lnTo>
                    <a:pt x="129" y="886"/>
                  </a:lnTo>
                  <a:lnTo>
                    <a:pt x="74" y="1015"/>
                  </a:lnTo>
                  <a:lnTo>
                    <a:pt x="37" y="1162"/>
                  </a:lnTo>
                  <a:lnTo>
                    <a:pt x="0" y="1310"/>
                  </a:lnTo>
                  <a:lnTo>
                    <a:pt x="0" y="1457"/>
                  </a:lnTo>
                  <a:lnTo>
                    <a:pt x="0" y="1605"/>
                  </a:lnTo>
                  <a:lnTo>
                    <a:pt x="19" y="1771"/>
                  </a:lnTo>
                  <a:lnTo>
                    <a:pt x="56" y="1918"/>
                  </a:lnTo>
                  <a:lnTo>
                    <a:pt x="111" y="2048"/>
                  </a:lnTo>
                  <a:lnTo>
                    <a:pt x="166" y="2177"/>
                  </a:lnTo>
                  <a:lnTo>
                    <a:pt x="240" y="2306"/>
                  </a:lnTo>
                  <a:lnTo>
                    <a:pt x="332" y="2435"/>
                  </a:lnTo>
                  <a:lnTo>
                    <a:pt x="424" y="2527"/>
                  </a:lnTo>
                  <a:lnTo>
                    <a:pt x="535" y="2638"/>
                  </a:lnTo>
                  <a:lnTo>
                    <a:pt x="646" y="2730"/>
                  </a:lnTo>
                  <a:lnTo>
                    <a:pt x="775" y="2803"/>
                  </a:lnTo>
                  <a:lnTo>
                    <a:pt x="904" y="2859"/>
                  </a:lnTo>
                  <a:lnTo>
                    <a:pt x="1033" y="2914"/>
                  </a:lnTo>
                  <a:lnTo>
                    <a:pt x="1180" y="2951"/>
                  </a:lnTo>
                  <a:lnTo>
                    <a:pt x="1328" y="2969"/>
                  </a:lnTo>
                  <a:lnTo>
                    <a:pt x="1641" y="2969"/>
                  </a:lnTo>
                  <a:lnTo>
                    <a:pt x="1789" y="2951"/>
                  </a:lnTo>
                  <a:lnTo>
                    <a:pt x="1936" y="2914"/>
                  </a:lnTo>
                  <a:lnTo>
                    <a:pt x="2065" y="2859"/>
                  </a:lnTo>
                  <a:lnTo>
                    <a:pt x="2195" y="2803"/>
                  </a:lnTo>
                  <a:lnTo>
                    <a:pt x="2324" y="2730"/>
                  </a:lnTo>
                  <a:lnTo>
                    <a:pt x="2434" y="2638"/>
                  </a:lnTo>
                  <a:lnTo>
                    <a:pt x="2545" y="2545"/>
                  </a:lnTo>
                  <a:lnTo>
                    <a:pt x="2637" y="2435"/>
                  </a:lnTo>
                  <a:lnTo>
                    <a:pt x="2711" y="2324"/>
                  </a:lnTo>
                  <a:lnTo>
                    <a:pt x="2785" y="2195"/>
                  </a:lnTo>
                  <a:lnTo>
                    <a:pt x="2858" y="2066"/>
                  </a:lnTo>
                  <a:lnTo>
                    <a:pt x="2895" y="1937"/>
                  </a:lnTo>
                  <a:lnTo>
                    <a:pt x="2932" y="1789"/>
                  </a:lnTo>
                  <a:lnTo>
                    <a:pt x="2969" y="1642"/>
                  </a:lnTo>
                  <a:lnTo>
                    <a:pt x="2969" y="1494"/>
                  </a:lnTo>
                  <a:lnTo>
                    <a:pt x="2969" y="1347"/>
                  </a:lnTo>
                  <a:lnTo>
                    <a:pt x="2932" y="1199"/>
                  </a:lnTo>
                  <a:lnTo>
                    <a:pt x="2914" y="1052"/>
                  </a:lnTo>
                  <a:lnTo>
                    <a:pt x="2858" y="923"/>
                  </a:lnTo>
                  <a:lnTo>
                    <a:pt x="2803" y="794"/>
                  </a:lnTo>
                  <a:lnTo>
                    <a:pt x="2729" y="665"/>
                  </a:lnTo>
                  <a:lnTo>
                    <a:pt x="2637" y="554"/>
                  </a:lnTo>
                  <a:lnTo>
                    <a:pt x="2545" y="443"/>
                  </a:lnTo>
                  <a:lnTo>
                    <a:pt x="2434" y="351"/>
                  </a:lnTo>
                  <a:lnTo>
                    <a:pt x="2324" y="259"/>
                  </a:lnTo>
                  <a:lnTo>
                    <a:pt x="2213" y="185"/>
                  </a:lnTo>
                  <a:lnTo>
                    <a:pt x="2084" y="130"/>
                  </a:lnTo>
                  <a:lnTo>
                    <a:pt x="1936" y="75"/>
                  </a:lnTo>
                  <a:lnTo>
                    <a:pt x="1807"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5" name="Google Shape;1935;p8"/>
            <p:cNvSpPr/>
            <p:nvPr/>
          </p:nvSpPr>
          <p:spPr>
            <a:xfrm>
              <a:off x="5196300" y="238125"/>
              <a:ext cx="74250" cy="65475"/>
            </a:xfrm>
            <a:custGeom>
              <a:avLst/>
              <a:gdLst/>
              <a:ahLst/>
              <a:cxnLst/>
              <a:rect l="l" t="t" r="r" b="b"/>
              <a:pathLst>
                <a:path w="2970" h="2619" extrusionOk="0">
                  <a:moveTo>
                    <a:pt x="535" y="0"/>
                  </a:moveTo>
                  <a:lnTo>
                    <a:pt x="406" y="111"/>
                  </a:lnTo>
                  <a:lnTo>
                    <a:pt x="314" y="221"/>
                  </a:lnTo>
                  <a:lnTo>
                    <a:pt x="222" y="350"/>
                  </a:lnTo>
                  <a:lnTo>
                    <a:pt x="148" y="498"/>
                  </a:lnTo>
                  <a:lnTo>
                    <a:pt x="74" y="645"/>
                  </a:lnTo>
                  <a:lnTo>
                    <a:pt x="38" y="793"/>
                  </a:lnTo>
                  <a:lnTo>
                    <a:pt x="1" y="959"/>
                  </a:lnTo>
                  <a:lnTo>
                    <a:pt x="1" y="1125"/>
                  </a:lnTo>
                  <a:lnTo>
                    <a:pt x="1" y="1291"/>
                  </a:lnTo>
                  <a:lnTo>
                    <a:pt x="19" y="1438"/>
                  </a:lnTo>
                  <a:lnTo>
                    <a:pt x="56" y="1567"/>
                  </a:lnTo>
                  <a:lnTo>
                    <a:pt x="111" y="1715"/>
                  </a:lnTo>
                  <a:lnTo>
                    <a:pt x="167" y="1844"/>
                  </a:lnTo>
                  <a:lnTo>
                    <a:pt x="240" y="1954"/>
                  </a:lnTo>
                  <a:lnTo>
                    <a:pt x="333" y="2084"/>
                  </a:lnTo>
                  <a:lnTo>
                    <a:pt x="425" y="2176"/>
                  </a:lnTo>
                  <a:lnTo>
                    <a:pt x="535" y="2286"/>
                  </a:lnTo>
                  <a:lnTo>
                    <a:pt x="646" y="2360"/>
                  </a:lnTo>
                  <a:lnTo>
                    <a:pt x="757" y="2434"/>
                  </a:lnTo>
                  <a:lnTo>
                    <a:pt x="886" y="2508"/>
                  </a:lnTo>
                  <a:lnTo>
                    <a:pt x="1033" y="2544"/>
                  </a:lnTo>
                  <a:lnTo>
                    <a:pt x="1162" y="2600"/>
                  </a:lnTo>
                  <a:lnTo>
                    <a:pt x="1310" y="2618"/>
                  </a:lnTo>
                  <a:lnTo>
                    <a:pt x="1623" y="2618"/>
                  </a:lnTo>
                  <a:lnTo>
                    <a:pt x="1771" y="2600"/>
                  </a:lnTo>
                  <a:lnTo>
                    <a:pt x="1918" y="2563"/>
                  </a:lnTo>
                  <a:lnTo>
                    <a:pt x="2066" y="2508"/>
                  </a:lnTo>
                  <a:lnTo>
                    <a:pt x="2195" y="2452"/>
                  </a:lnTo>
                  <a:lnTo>
                    <a:pt x="2324" y="2379"/>
                  </a:lnTo>
                  <a:lnTo>
                    <a:pt x="2435" y="2286"/>
                  </a:lnTo>
                  <a:lnTo>
                    <a:pt x="2545" y="2194"/>
                  </a:lnTo>
                  <a:lnTo>
                    <a:pt x="2637" y="2084"/>
                  </a:lnTo>
                  <a:lnTo>
                    <a:pt x="2730" y="1973"/>
                  </a:lnTo>
                  <a:lnTo>
                    <a:pt x="2803" y="1844"/>
                  </a:lnTo>
                  <a:lnTo>
                    <a:pt x="2859" y="1715"/>
                  </a:lnTo>
                  <a:lnTo>
                    <a:pt x="2914" y="1567"/>
                  </a:lnTo>
                  <a:lnTo>
                    <a:pt x="2951" y="1420"/>
                  </a:lnTo>
                  <a:lnTo>
                    <a:pt x="2969" y="1272"/>
                  </a:lnTo>
                  <a:lnTo>
                    <a:pt x="2969" y="1106"/>
                  </a:lnTo>
                  <a:lnTo>
                    <a:pt x="2969" y="940"/>
                  </a:lnTo>
                  <a:lnTo>
                    <a:pt x="2932" y="793"/>
                  </a:lnTo>
                  <a:lnTo>
                    <a:pt x="2877" y="627"/>
                  </a:lnTo>
                  <a:lnTo>
                    <a:pt x="2822" y="498"/>
                  </a:lnTo>
                  <a:lnTo>
                    <a:pt x="2748" y="350"/>
                  </a:lnTo>
                  <a:lnTo>
                    <a:pt x="2656" y="221"/>
                  </a:lnTo>
                  <a:lnTo>
                    <a:pt x="2564" y="111"/>
                  </a:lnTo>
                  <a:lnTo>
                    <a:pt x="2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6" name="Google Shape;1936;p8"/>
            <p:cNvSpPr/>
            <p:nvPr/>
          </p:nvSpPr>
          <p:spPr>
            <a:xfrm>
              <a:off x="5707500" y="1057225"/>
              <a:ext cx="73775" cy="73775"/>
            </a:xfrm>
            <a:custGeom>
              <a:avLst/>
              <a:gdLst/>
              <a:ahLst/>
              <a:cxnLst/>
              <a:rect l="l" t="t" r="r" b="b"/>
              <a:pathLst>
                <a:path w="2951" h="2951" extrusionOk="0">
                  <a:moveTo>
                    <a:pt x="1439" y="1"/>
                  </a:moveTo>
                  <a:lnTo>
                    <a:pt x="1291" y="19"/>
                  </a:lnTo>
                  <a:lnTo>
                    <a:pt x="1162" y="38"/>
                  </a:lnTo>
                  <a:lnTo>
                    <a:pt x="1015" y="74"/>
                  </a:lnTo>
                  <a:lnTo>
                    <a:pt x="886" y="130"/>
                  </a:lnTo>
                  <a:lnTo>
                    <a:pt x="757" y="185"/>
                  </a:lnTo>
                  <a:lnTo>
                    <a:pt x="646" y="259"/>
                  </a:lnTo>
                  <a:lnTo>
                    <a:pt x="535" y="351"/>
                  </a:lnTo>
                  <a:lnTo>
                    <a:pt x="425" y="443"/>
                  </a:lnTo>
                  <a:lnTo>
                    <a:pt x="332" y="535"/>
                  </a:lnTo>
                  <a:lnTo>
                    <a:pt x="259" y="646"/>
                  </a:lnTo>
                  <a:lnTo>
                    <a:pt x="185" y="775"/>
                  </a:lnTo>
                  <a:lnTo>
                    <a:pt x="111" y="904"/>
                  </a:lnTo>
                  <a:lnTo>
                    <a:pt x="56" y="1033"/>
                  </a:lnTo>
                  <a:lnTo>
                    <a:pt x="19" y="1162"/>
                  </a:lnTo>
                  <a:lnTo>
                    <a:pt x="1" y="1310"/>
                  </a:lnTo>
                  <a:lnTo>
                    <a:pt x="1" y="1457"/>
                  </a:lnTo>
                  <a:lnTo>
                    <a:pt x="1" y="1605"/>
                  </a:lnTo>
                  <a:lnTo>
                    <a:pt x="19" y="1752"/>
                  </a:lnTo>
                  <a:lnTo>
                    <a:pt x="56" y="1900"/>
                  </a:lnTo>
                  <a:lnTo>
                    <a:pt x="111" y="2029"/>
                  </a:lnTo>
                  <a:lnTo>
                    <a:pt x="167" y="2158"/>
                  </a:lnTo>
                  <a:lnTo>
                    <a:pt x="240" y="2287"/>
                  </a:lnTo>
                  <a:lnTo>
                    <a:pt x="332" y="2398"/>
                  </a:lnTo>
                  <a:lnTo>
                    <a:pt x="425" y="2508"/>
                  </a:lnTo>
                  <a:lnTo>
                    <a:pt x="535" y="2600"/>
                  </a:lnTo>
                  <a:lnTo>
                    <a:pt x="646" y="2693"/>
                  </a:lnTo>
                  <a:lnTo>
                    <a:pt x="757" y="2766"/>
                  </a:lnTo>
                  <a:lnTo>
                    <a:pt x="886" y="2840"/>
                  </a:lnTo>
                  <a:lnTo>
                    <a:pt x="1033" y="2877"/>
                  </a:lnTo>
                  <a:lnTo>
                    <a:pt x="1162" y="2914"/>
                  </a:lnTo>
                  <a:lnTo>
                    <a:pt x="1310" y="2951"/>
                  </a:lnTo>
                  <a:lnTo>
                    <a:pt x="1623" y="2951"/>
                  </a:lnTo>
                  <a:lnTo>
                    <a:pt x="1771" y="2932"/>
                  </a:lnTo>
                  <a:lnTo>
                    <a:pt x="1900" y="2895"/>
                  </a:lnTo>
                  <a:lnTo>
                    <a:pt x="2047" y="2840"/>
                  </a:lnTo>
                  <a:lnTo>
                    <a:pt x="2176" y="2766"/>
                  </a:lnTo>
                  <a:lnTo>
                    <a:pt x="2287" y="2693"/>
                  </a:lnTo>
                  <a:lnTo>
                    <a:pt x="2398" y="2619"/>
                  </a:lnTo>
                  <a:lnTo>
                    <a:pt x="2508" y="2508"/>
                  </a:lnTo>
                  <a:lnTo>
                    <a:pt x="2600" y="2416"/>
                  </a:lnTo>
                  <a:lnTo>
                    <a:pt x="2693" y="2287"/>
                  </a:lnTo>
                  <a:lnTo>
                    <a:pt x="2766" y="2176"/>
                  </a:lnTo>
                  <a:lnTo>
                    <a:pt x="2840" y="2047"/>
                  </a:lnTo>
                  <a:lnTo>
                    <a:pt x="2877" y="1900"/>
                  </a:lnTo>
                  <a:lnTo>
                    <a:pt x="2914" y="1771"/>
                  </a:lnTo>
                  <a:lnTo>
                    <a:pt x="2932" y="1623"/>
                  </a:lnTo>
                  <a:lnTo>
                    <a:pt x="2951" y="1476"/>
                  </a:lnTo>
                  <a:lnTo>
                    <a:pt x="2932" y="1310"/>
                  </a:lnTo>
                  <a:lnTo>
                    <a:pt x="2914" y="1181"/>
                  </a:lnTo>
                  <a:lnTo>
                    <a:pt x="2877" y="1033"/>
                  </a:lnTo>
                  <a:lnTo>
                    <a:pt x="2822" y="886"/>
                  </a:lnTo>
                  <a:lnTo>
                    <a:pt x="2766" y="757"/>
                  </a:lnTo>
                  <a:lnTo>
                    <a:pt x="2674" y="646"/>
                  </a:lnTo>
                  <a:lnTo>
                    <a:pt x="2600" y="535"/>
                  </a:lnTo>
                  <a:lnTo>
                    <a:pt x="2490" y="425"/>
                  </a:lnTo>
                  <a:lnTo>
                    <a:pt x="2398" y="333"/>
                  </a:lnTo>
                  <a:lnTo>
                    <a:pt x="2268" y="240"/>
                  </a:lnTo>
                  <a:lnTo>
                    <a:pt x="2158" y="167"/>
                  </a:lnTo>
                  <a:lnTo>
                    <a:pt x="2029" y="111"/>
                  </a:lnTo>
                  <a:lnTo>
                    <a:pt x="1881" y="56"/>
                  </a:lnTo>
                  <a:lnTo>
                    <a:pt x="1734"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7" name="Google Shape;1937;p8"/>
            <p:cNvSpPr/>
            <p:nvPr/>
          </p:nvSpPr>
          <p:spPr>
            <a:xfrm>
              <a:off x="5233650" y="480575"/>
              <a:ext cx="73775" cy="74250"/>
            </a:xfrm>
            <a:custGeom>
              <a:avLst/>
              <a:gdLst/>
              <a:ahLst/>
              <a:cxnLst/>
              <a:rect l="l" t="t" r="r" b="b"/>
              <a:pathLst>
                <a:path w="2951" h="2970" extrusionOk="0">
                  <a:moveTo>
                    <a:pt x="1531" y="0"/>
                  </a:moveTo>
                  <a:lnTo>
                    <a:pt x="1365" y="19"/>
                  </a:lnTo>
                  <a:lnTo>
                    <a:pt x="1236" y="37"/>
                  </a:lnTo>
                  <a:lnTo>
                    <a:pt x="1088" y="56"/>
                  </a:lnTo>
                  <a:lnTo>
                    <a:pt x="941" y="111"/>
                  </a:lnTo>
                  <a:lnTo>
                    <a:pt x="811" y="166"/>
                  </a:lnTo>
                  <a:lnTo>
                    <a:pt x="701" y="240"/>
                  </a:lnTo>
                  <a:lnTo>
                    <a:pt x="572" y="314"/>
                  </a:lnTo>
                  <a:lnTo>
                    <a:pt x="461" y="406"/>
                  </a:lnTo>
                  <a:lnTo>
                    <a:pt x="369" y="517"/>
                  </a:lnTo>
                  <a:lnTo>
                    <a:pt x="277" y="627"/>
                  </a:lnTo>
                  <a:lnTo>
                    <a:pt x="203" y="756"/>
                  </a:lnTo>
                  <a:lnTo>
                    <a:pt x="129" y="886"/>
                  </a:lnTo>
                  <a:lnTo>
                    <a:pt x="74" y="1015"/>
                  </a:lnTo>
                  <a:lnTo>
                    <a:pt x="37" y="1162"/>
                  </a:lnTo>
                  <a:lnTo>
                    <a:pt x="19" y="1310"/>
                  </a:lnTo>
                  <a:lnTo>
                    <a:pt x="0" y="1457"/>
                  </a:lnTo>
                  <a:lnTo>
                    <a:pt x="0" y="1605"/>
                  </a:lnTo>
                  <a:lnTo>
                    <a:pt x="19" y="1752"/>
                  </a:lnTo>
                  <a:lnTo>
                    <a:pt x="56" y="1881"/>
                  </a:lnTo>
                  <a:lnTo>
                    <a:pt x="111" y="2029"/>
                  </a:lnTo>
                  <a:lnTo>
                    <a:pt x="166" y="2158"/>
                  </a:lnTo>
                  <a:lnTo>
                    <a:pt x="240" y="2287"/>
                  </a:lnTo>
                  <a:lnTo>
                    <a:pt x="314" y="2397"/>
                  </a:lnTo>
                  <a:lnTo>
                    <a:pt x="424" y="2508"/>
                  </a:lnTo>
                  <a:lnTo>
                    <a:pt x="516" y="2600"/>
                  </a:lnTo>
                  <a:lnTo>
                    <a:pt x="627" y="2692"/>
                  </a:lnTo>
                  <a:lnTo>
                    <a:pt x="756" y="2766"/>
                  </a:lnTo>
                  <a:lnTo>
                    <a:pt x="885" y="2840"/>
                  </a:lnTo>
                  <a:lnTo>
                    <a:pt x="1014" y="2895"/>
                  </a:lnTo>
                  <a:lnTo>
                    <a:pt x="1162" y="2932"/>
                  </a:lnTo>
                  <a:lnTo>
                    <a:pt x="1309" y="2951"/>
                  </a:lnTo>
                  <a:lnTo>
                    <a:pt x="1457" y="2969"/>
                  </a:lnTo>
                  <a:lnTo>
                    <a:pt x="1604" y="2951"/>
                  </a:lnTo>
                  <a:lnTo>
                    <a:pt x="1752" y="2932"/>
                  </a:lnTo>
                  <a:lnTo>
                    <a:pt x="1899" y="2895"/>
                  </a:lnTo>
                  <a:lnTo>
                    <a:pt x="2028" y="2858"/>
                  </a:lnTo>
                  <a:lnTo>
                    <a:pt x="2157" y="2785"/>
                  </a:lnTo>
                  <a:lnTo>
                    <a:pt x="2287" y="2711"/>
                  </a:lnTo>
                  <a:lnTo>
                    <a:pt x="2397" y="2637"/>
                  </a:lnTo>
                  <a:lnTo>
                    <a:pt x="2508" y="2527"/>
                  </a:lnTo>
                  <a:lnTo>
                    <a:pt x="2600" y="2434"/>
                  </a:lnTo>
                  <a:lnTo>
                    <a:pt x="2692" y="2305"/>
                  </a:lnTo>
                  <a:lnTo>
                    <a:pt x="2766" y="2195"/>
                  </a:lnTo>
                  <a:lnTo>
                    <a:pt x="2821" y="2066"/>
                  </a:lnTo>
                  <a:lnTo>
                    <a:pt x="2877" y="1936"/>
                  </a:lnTo>
                  <a:lnTo>
                    <a:pt x="2913" y="1789"/>
                  </a:lnTo>
                  <a:lnTo>
                    <a:pt x="2950" y="1641"/>
                  </a:lnTo>
                  <a:lnTo>
                    <a:pt x="2950" y="1494"/>
                  </a:lnTo>
                  <a:lnTo>
                    <a:pt x="2950" y="1346"/>
                  </a:lnTo>
                  <a:lnTo>
                    <a:pt x="2932" y="1199"/>
                  </a:lnTo>
                  <a:lnTo>
                    <a:pt x="2895" y="1070"/>
                  </a:lnTo>
                  <a:lnTo>
                    <a:pt x="2840" y="922"/>
                  </a:lnTo>
                  <a:lnTo>
                    <a:pt x="2784" y="812"/>
                  </a:lnTo>
                  <a:lnTo>
                    <a:pt x="2711" y="683"/>
                  </a:lnTo>
                  <a:lnTo>
                    <a:pt x="2618" y="572"/>
                  </a:lnTo>
                  <a:lnTo>
                    <a:pt x="2526" y="461"/>
                  </a:lnTo>
                  <a:lnTo>
                    <a:pt x="2434" y="369"/>
                  </a:lnTo>
                  <a:lnTo>
                    <a:pt x="2323" y="277"/>
                  </a:lnTo>
                  <a:lnTo>
                    <a:pt x="2213" y="203"/>
                  </a:lnTo>
                  <a:lnTo>
                    <a:pt x="2084" y="148"/>
                  </a:lnTo>
                  <a:lnTo>
                    <a:pt x="1955" y="93"/>
                  </a:lnTo>
                  <a:lnTo>
                    <a:pt x="1807" y="56"/>
                  </a:lnTo>
                  <a:lnTo>
                    <a:pt x="1678"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8" name="Google Shape;1938;p8"/>
            <p:cNvSpPr/>
            <p:nvPr/>
          </p:nvSpPr>
          <p:spPr>
            <a:xfrm>
              <a:off x="6009900" y="1194125"/>
              <a:ext cx="73775" cy="73775"/>
            </a:xfrm>
            <a:custGeom>
              <a:avLst/>
              <a:gdLst/>
              <a:ahLst/>
              <a:cxnLst/>
              <a:rect l="l" t="t" r="r" b="b"/>
              <a:pathLst>
                <a:path w="2951" h="2951" extrusionOk="0">
                  <a:moveTo>
                    <a:pt x="1346" y="1"/>
                  </a:moveTo>
                  <a:lnTo>
                    <a:pt x="1199" y="38"/>
                  </a:lnTo>
                  <a:lnTo>
                    <a:pt x="1069" y="56"/>
                  </a:lnTo>
                  <a:lnTo>
                    <a:pt x="922" y="111"/>
                  </a:lnTo>
                  <a:lnTo>
                    <a:pt x="793" y="167"/>
                  </a:lnTo>
                  <a:lnTo>
                    <a:pt x="682" y="240"/>
                  </a:lnTo>
                  <a:lnTo>
                    <a:pt x="553" y="333"/>
                  </a:lnTo>
                  <a:lnTo>
                    <a:pt x="443" y="425"/>
                  </a:lnTo>
                  <a:lnTo>
                    <a:pt x="350" y="536"/>
                  </a:lnTo>
                  <a:lnTo>
                    <a:pt x="258" y="646"/>
                  </a:lnTo>
                  <a:lnTo>
                    <a:pt x="184" y="775"/>
                  </a:lnTo>
                  <a:lnTo>
                    <a:pt x="129" y="904"/>
                  </a:lnTo>
                  <a:lnTo>
                    <a:pt x="74" y="1033"/>
                  </a:lnTo>
                  <a:lnTo>
                    <a:pt x="37" y="1181"/>
                  </a:lnTo>
                  <a:lnTo>
                    <a:pt x="0" y="1310"/>
                  </a:lnTo>
                  <a:lnTo>
                    <a:pt x="0" y="1476"/>
                  </a:lnTo>
                  <a:lnTo>
                    <a:pt x="0" y="1623"/>
                  </a:lnTo>
                  <a:lnTo>
                    <a:pt x="18" y="1771"/>
                  </a:lnTo>
                  <a:lnTo>
                    <a:pt x="55" y="1900"/>
                  </a:lnTo>
                  <a:lnTo>
                    <a:pt x="111" y="2047"/>
                  </a:lnTo>
                  <a:lnTo>
                    <a:pt x="166" y="2177"/>
                  </a:lnTo>
                  <a:lnTo>
                    <a:pt x="240" y="2287"/>
                  </a:lnTo>
                  <a:lnTo>
                    <a:pt x="332" y="2416"/>
                  </a:lnTo>
                  <a:lnTo>
                    <a:pt x="424" y="2508"/>
                  </a:lnTo>
                  <a:lnTo>
                    <a:pt x="535" y="2619"/>
                  </a:lnTo>
                  <a:lnTo>
                    <a:pt x="645" y="2693"/>
                  </a:lnTo>
                  <a:lnTo>
                    <a:pt x="774" y="2767"/>
                  </a:lnTo>
                  <a:lnTo>
                    <a:pt x="903" y="2840"/>
                  </a:lnTo>
                  <a:lnTo>
                    <a:pt x="1033" y="2896"/>
                  </a:lnTo>
                  <a:lnTo>
                    <a:pt x="1180" y="2932"/>
                  </a:lnTo>
                  <a:lnTo>
                    <a:pt x="1328" y="2951"/>
                  </a:lnTo>
                  <a:lnTo>
                    <a:pt x="1623" y="2951"/>
                  </a:lnTo>
                  <a:lnTo>
                    <a:pt x="1770" y="2932"/>
                  </a:lnTo>
                  <a:lnTo>
                    <a:pt x="1918" y="2896"/>
                  </a:lnTo>
                  <a:lnTo>
                    <a:pt x="2047" y="2840"/>
                  </a:lnTo>
                  <a:lnTo>
                    <a:pt x="2176" y="2767"/>
                  </a:lnTo>
                  <a:lnTo>
                    <a:pt x="2305" y="2693"/>
                  </a:lnTo>
                  <a:lnTo>
                    <a:pt x="2415" y="2619"/>
                  </a:lnTo>
                  <a:lnTo>
                    <a:pt x="2526" y="2508"/>
                  </a:lnTo>
                  <a:lnTo>
                    <a:pt x="2618" y="2416"/>
                  </a:lnTo>
                  <a:lnTo>
                    <a:pt x="2710" y="2287"/>
                  </a:lnTo>
                  <a:lnTo>
                    <a:pt x="2784" y="2177"/>
                  </a:lnTo>
                  <a:lnTo>
                    <a:pt x="2840" y="2047"/>
                  </a:lnTo>
                  <a:lnTo>
                    <a:pt x="2895" y="1900"/>
                  </a:lnTo>
                  <a:lnTo>
                    <a:pt x="2932" y="1752"/>
                  </a:lnTo>
                  <a:lnTo>
                    <a:pt x="2950" y="1623"/>
                  </a:lnTo>
                  <a:lnTo>
                    <a:pt x="2950" y="1457"/>
                  </a:lnTo>
                  <a:lnTo>
                    <a:pt x="2950" y="1310"/>
                  </a:lnTo>
                  <a:lnTo>
                    <a:pt x="2913" y="1181"/>
                  </a:lnTo>
                  <a:lnTo>
                    <a:pt x="2876" y="1033"/>
                  </a:lnTo>
                  <a:lnTo>
                    <a:pt x="2840" y="904"/>
                  </a:lnTo>
                  <a:lnTo>
                    <a:pt x="2766" y="775"/>
                  </a:lnTo>
                  <a:lnTo>
                    <a:pt x="2692" y="665"/>
                  </a:lnTo>
                  <a:lnTo>
                    <a:pt x="2618" y="554"/>
                  </a:lnTo>
                  <a:lnTo>
                    <a:pt x="2526" y="443"/>
                  </a:lnTo>
                  <a:lnTo>
                    <a:pt x="2415" y="351"/>
                  </a:lnTo>
                  <a:lnTo>
                    <a:pt x="2305" y="259"/>
                  </a:lnTo>
                  <a:lnTo>
                    <a:pt x="2176" y="185"/>
                  </a:lnTo>
                  <a:lnTo>
                    <a:pt x="2065" y="130"/>
                  </a:lnTo>
                  <a:lnTo>
                    <a:pt x="1936" y="75"/>
                  </a:lnTo>
                  <a:lnTo>
                    <a:pt x="1789" y="38"/>
                  </a:lnTo>
                  <a:lnTo>
                    <a:pt x="1641"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9" name="Google Shape;1939;p8"/>
            <p:cNvSpPr/>
            <p:nvPr/>
          </p:nvSpPr>
          <p:spPr>
            <a:xfrm>
              <a:off x="5561850" y="948900"/>
              <a:ext cx="73775" cy="73775"/>
            </a:xfrm>
            <a:custGeom>
              <a:avLst/>
              <a:gdLst/>
              <a:ahLst/>
              <a:cxnLst/>
              <a:rect l="l" t="t" r="r" b="b"/>
              <a:pathLst>
                <a:path w="2951" h="2951" extrusionOk="0">
                  <a:moveTo>
                    <a:pt x="1328" y="1"/>
                  </a:moveTo>
                  <a:lnTo>
                    <a:pt x="1199" y="19"/>
                  </a:lnTo>
                  <a:lnTo>
                    <a:pt x="1051" y="56"/>
                  </a:lnTo>
                  <a:lnTo>
                    <a:pt x="922" y="111"/>
                  </a:lnTo>
                  <a:lnTo>
                    <a:pt x="793" y="167"/>
                  </a:lnTo>
                  <a:lnTo>
                    <a:pt x="664" y="240"/>
                  </a:lnTo>
                  <a:lnTo>
                    <a:pt x="553" y="314"/>
                  </a:lnTo>
                  <a:lnTo>
                    <a:pt x="461" y="406"/>
                  </a:lnTo>
                  <a:lnTo>
                    <a:pt x="350" y="517"/>
                  </a:lnTo>
                  <a:lnTo>
                    <a:pt x="277" y="628"/>
                  </a:lnTo>
                  <a:lnTo>
                    <a:pt x="203" y="738"/>
                  </a:lnTo>
                  <a:lnTo>
                    <a:pt x="129" y="867"/>
                  </a:lnTo>
                  <a:lnTo>
                    <a:pt x="74" y="996"/>
                  </a:lnTo>
                  <a:lnTo>
                    <a:pt x="37" y="1144"/>
                  </a:lnTo>
                  <a:lnTo>
                    <a:pt x="19" y="1273"/>
                  </a:lnTo>
                  <a:lnTo>
                    <a:pt x="0" y="1420"/>
                  </a:lnTo>
                  <a:lnTo>
                    <a:pt x="0" y="1568"/>
                  </a:lnTo>
                  <a:lnTo>
                    <a:pt x="19" y="1715"/>
                  </a:lnTo>
                  <a:lnTo>
                    <a:pt x="55" y="1863"/>
                  </a:lnTo>
                  <a:lnTo>
                    <a:pt x="92" y="1992"/>
                  </a:lnTo>
                  <a:lnTo>
                    <a:pt x="166" y="2140"/>
                  </a:lnTo>
                  <a:lnTo>
                    <a:pt x="221" y="2250"/>
                  </a:lnTo>
                  <a:lnTo>
                    <a:pt x="314" y="2379"/>
                  </a:lnTo>
                  <a:lnTo>
                    <a:pt x="406" y="2490"/>
                  </a:lnTo>
                  <a:lnTo>
                    <a:pt x="516" y="2582"/>
                  </a:lnTo>
                  <a:lnTo>
                    <a:pt x="627" y="2674"/>
                  </a:lnTo>
                  <a:lnTo>
                    <a:pt x="738" y="2748"/>
                  </a:lnTo>
                  <a:lnTo>
                    <a:pt x="867" y="2822"/>
                  </a:lnTo>
                  <a:lnTo>
                    <a:pt x="996" y="2877"/>
                  </a:lnTo>
                  <a:lnTo>
                    <a:pt x="1143" y="2914"/>
                  </a:lnTo>
                  <a:lnTo>
                    <a:pt x="1291" y="2932"/>
                  </a:lnTo>
                  <a:lnTo>
                    <a:pt x="1438" y="2951"/>
                  </a:lnTo>
                  <a:lnTo>
                    <a:pt x="1586" y="2951"/>
                  </a:lnTo>
                  <a:lnTo>
                    <a:pt x="1733" y="2932"/>
                  </a:lnTo>
                  <a:lnTo>
                    <a:pt x="1881" y="2895"/>
                  </a:lnTo>
                  <a:lnTo>
                    <a:pt x="2010" y="2840"/>
                  </a:lnTo>
                  <a:lnTo>
                    <a:pt x="2139" y="2785"/>
                  </a:lnTo>
                  <a:lnTo>
                    <a:pt x="2268" y="2711"/>
                  </a:lnTo>
                  <a:lnTo>
                    <a:pt x="2379" y="2619"/>
                  </a:lnTo>
                  <a:lnTo>
                    <a:pt x="2489" y="2527"/>
                  </a:lnTo>
                  <a:lnTo>
                    <a:pt x="2600" y="2435"/>
                  </a:lnTo>
                  <a:lnTo>
                    <a:pt x="2674" y="2305"/>
                  </a:lnTo>
                  <a:lnTo>
                    <a:pt x="2766" y="2195"/>
                  </a:lnTo>
                  <a:lnTo>
                    <a:pt x="2821" y="2066"/>
                  </a:lnTo>
                  <a:lnTo>
                    <a:pt x="2877" y="1937"/>
                  </a:lnTo>
                  <a:lnTo>
                    <a:pt x="2913" y="1789"/>
                  </a:lnTo>
                  <a:lnTo>
                    <a:pt x="2950" y="1642"/>
                  </a:lnTo>
                  <a:lnTo>
                    <a:pt x="2950" y="1494"/>
                  </a:lnTo>
                  <a:lnTo>
                    <a:pt x="2950" y="1347"/>
                  </a:lnTo>
                  <a:lnTo>
                    <a:pt x="2932" y="1199"/>
                  </a:lnTo>
                  <a:lnTo>
                    <a:pt x="2895" y="1052"/>
                  </a:lnTo>
                  <a:lnTo>
                    <a:pt x="2840" y="923"/>
                  </a:lnTo>
                  <a:lnTo>
                    <a:pt x="2784" y="794"/>
                  </a:lnTo>
                  <a:lnTo>
                    <a:pt x="2711" y="664"/>
                  </a:lnTo>
                  <a:lnTo>
                    <a:pt x="2618" y="554"/>
                  </a:lnTo>
                  <a:lnTo>
                    <a:pt x="2526" y="443"/>
                  </a:lnTo>
                  <a:lnTo>
                    <a:pt x="2416" y="351"/>
                  </a:lnTo>
                  <a:lnTo>
                    <a:pt x="2305" y="259"/>
                  </a:lnTo>
                  <a:lnTo>
                    <a:pt x="2176" y="185"/>
                  </a:lnTo>
                  <a:lnTo>
                    <a:pt x="2047" y="111"/>
                  </a:lnTo>
                  <a:lnTo>
                    <a:pt x="1918" y="74"/>
                  </a:lnTo>
                  <a:lnTo>
                    <a:pt x="1770" y="19"/>
                  </a:lnTo>
                  <a:lnTo>
                    <a:pt x="16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0" name="Google Shape;1940;p8"/>
            <p:cNvSpPr/>
            <p:nvPr/>
          </p:nvSpPr>
          <p:spPr>
            <a:xfrm>
              <a:off x="5182025" y="309550"/>
              <a:ext cx="74225" cy="73800"/>
            </a:xfrm>
            <a:custGeom>
              <a:avLst/>
              <a:gdLst/>
              <a:ahLst/>
              <a:cxnLst/>
              <a:rect l="l" t="t" r="r" b="b"/>
              <a:pathLst>
                <a:path w="2969" h="2952" extrusionOk="0">
                  <a:moveTo>
                    <a:pt x="1346" y="1"/>
                  </a:moveTo>
                  <a:lnTo>
                    <a:pt x="1199" y="19"/>
                  </a:lnTo>
                  <a:lnTo>
                    <a:pt x="1070" y="56"/>
                  </a:lnTo>
                  <a:lnTo>
                    <a:pt x="940" y="112"/>
                  </a:lnTo>
                  <a:lnTo>
                    <a:pt x="811" y="167"/>
                  </a:lnTo>
                  <a:lnTo>
                    <a:pt x="682" y="241"/>
                  </a:lnTo>
                  <a:lnTo>
                    <a:pt x="572" y="333"/>
                  </a:lnTo>
                  <a:lnTo>
                    <a:pt x="461" y="425"/>
                  </a:lnTo>
                  <a:lnTo>
                    <a:pt x="369" y="517"/>
                  </a:lnTo>
                  <a:lnTo>
                    <a:pt x="277" y="628"/>
                  </a:lnTo>
                  <a:lnTo>
                    <a:pt x="203" y="738"/>
                  </a:lnTo>
                  <a:lnTo>
                    <a:pt x="148" y="868"/>
                  </a:lnTo>
                  <a:lnTo>
                    <a:pt x="92" y="997"/>
                  </a:lnTo>
                  <a:lnTo>
                    <a:pt x="55" y="1144"/>
                  </a:lnTo>
                  <a:lnTo>
                    <a:pt x="19" y="1273"/>
                  </a:lnTo>
                  <a:lnTo>
                    <a:pt x="0" y="1421"/>
                  </a:lnTo>
                  <a:lnTo>
                    <a:pt x="19" y="1587"/>
                  </a:lnTo>
                  <a:lnTo>
                    <a:pt x="37" y="1716"/>
                  </a:lnTo>
                  <a:lnTo>
                    <a:pt x="55" y="1863"/>
                  </a:lnTo>
                  <a:lnTo>
                    <a:pt x="111" y="2011"/>
                  </a:lnTo>
                  <a:lnTo>
                    <a:pt x="166" y="2140"/>
                  </a:lnTo>
                  <a:lnTo>
                    <a:pt x="240" y="2250"/>
                  </a:lnTo>
                  <a:lnTo>
                    <a:pt x="314" y="2379"/>
                  </a:lnTo>
                  <a:lnTo>
                    <a:pt x="424" y="2490"/>
                  </a:lnTo>
                  <a:lnTo>
                    <a:pt x="516" y="2582"/>
                  </a:lnTo>
                  <a:lnTo>
                    <a:pt x="627" y="2674"/>
                  </a:lnTo>
                  <a:lnTo>
                    <a:pt x="756" y="2748"/>
                  </a:lnTo>
                  <a:lnTo>
                    <a:pt x="885" y="2822"/>
                  </a:lnTo>
                  <a:lnTo>
                    <a:pt x="1014" y="2877"/>
                  </a:lnTo>
                  <a:lnTo>
                    <a:pt x="1162" y="2914"/>
                  </a:lnTo>
                  <a:lnTo>
                    <a:pt x="1309" y="2933"/>
                  </a:lnTo>
                  <a:lnTo>
                    <a:pt x="1457" y="2951"/>
                  </a:lnTo>
                  <a:lnTo>
                    <a:pt x="1604" y="2951"/>
                  </a:lnTo>
                  <a:lnTo>
                    <a:pt x="1752" y="2933"/>
                  </a:lnTo>
                  <a:lnTo>
                    <a:pt x="1881" y="2896"/>
                  </a:lnTo>
                  <a:lnTo>
                    <a:pt x="2028" y="2840"/>
                  </a:lnTo>
                  <a:lnTo>
                    <a:pt x="2157" y="2785"/>
                  </a:lnTo>
                  <a:lnTo>
                    <a:pt x="2286" y="2711"/>
                  </a:lnTo>
                  <a:lnTo>
                    <a:pt x="2397" y="2638"/>
                  </a:lnTo>
                  <a:lnTo>
                    <a:pt x="2508" y="2527"/>
                  </a:lnTo>
                  <a:lnTo>
                    <a:pt x="2600" y="2435"/>
                  </a:lnTo>
                  <a:lnTo>
                    <a:pt x="2692" y="2324"/>
                  </a:lnTo>
                  <a:lnTo>
                    <a:pt x="2766" y="2195"/>
                  </a:lnTo>
                  <a:lnTo>
                    <a:pt x="2840" y="2066"/>
                  </a:lnTo>
                  <a:lnTo>
                    <a:pt x="2895" y="1937"/>
                  </a:lnTo>
                  <a:lnTo>
                    <a:pt x="2932" y="1789"/>
                  </a:lnTo>
                  <a:lnTo>
                    <a:pt x="2950" y="1642"/>
                  </a:lnTo>
                  <a:lnTo>
                    <a:pt x="2969" y="1494"/>
                  </a:lnTo>
                  <a:lnTo>
                    <a:pt x="2950" y="1347"/>
                  </a:lnTo>
                  <a:lnTo>
                    <a:pt x="2932" y="1199"/>
                  </a:lnTo>
                  <a:lnTo>
                    <a:pt x="2895" y="1052"/>
                  </a:lnTo>
                  <a:lnTo>
                    <a:pt x="2858" y="923"/>
                  </a:lnTo>
                  <a:lnTo>
                    <a:pt x="2784" y="794"/>
                  </a:lnTo>
                  <a:lnTo>
                    <a:pt x="2711" y="665"/>
                  </a:lnTo>
                  <a:lnTo>
                    <a:pt x="2637" y="554"/>
                  </a:lnTo>
                  <a:lnTo>
                    <a:pt x="2526" y="443"/>
                  </a:lnTo>
                  <a:lnTo>
                    <a:pt x="2434" y="351"/>
                  </a:lnTo>
                  <a:lnTo>
                    <a:pt x="2323" y="259"/>
                  </a:lnTo>
                  <a:lnTo>
                    <a:pt x="2194" y="185"/>
                  </a:lnTo>
                  <a:lnTo>
                    <a:pt x="2065" y="130"/>
                  </a:lnTo>
                  <a:lnTo>
                    <a:pt x="1936" y="75"/>
                  </a:lnTo>
                  <a:lnTo>
                    <a:pt x="1789" y="38"/>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1" name="Google Shape;1941;p8"/>
            <p:cNvSpPr/>
            <p:nvPr/>
          </p:nvSpPr>
          <p:spPr>
            <a:xfrm>
              <a:off x="6249575" y="1234225"/>
              <a:ext cx="73775" cy="73800"/>
            </a:xfrm>
            <a:custGeom>
              <a:avLst/>
              <a:gdLst/>
              <a:ahLst/>
              <a:cxnLst/>
              <a:rect l="l" t="t" r="r" b="b"/>
              <a:pathLst>
                <a:path w="2951" h="2952" extrusionOk="0">
                  <a:moveTo>
                    <a:pt x="1310" y="1"/>
                  </a:moveTo>
                  <a:lnTo>
                    <a:pt x="1162" y="38"/>
                  </a:lnTo>
                  <a:lnTo>
                    <a:pt x="1033" y="75"/>
                  </a:lnTo>
                  <a:lnTo>
                    <a:pt x="886" y="112"/>
                  </a:lnTo>
                  <a:lnTo>
                    <a:pt x="757" y="185"/>
                  </a:lnTo>
                  <a:lnTo>
                    <a:pt x="646" y="259"/>
                  </a:lnTo>
                  <a:lnTo>
                    <a:pt x="536" y="333"/>
                  </a:lnTo>
                  <a:lnTo>
                    <a:pt x="425" y="425"/>
                  </a:lnTo>
                  <a:lnTo>
                    <a:pt x="333" y="536"/>
                  </a:lnTo>
                  <a:lnTo>
                    <a:pt x="259" y="646"/>
                  </a:lnTo>
                  <a:lnTo>
                    <a:pt x="185" y="775"/>
                  </a:lnTo>
                  <a:lnTo>
                    <a:pt x="111" y="886"/>
                  </a:lnTo>
                  <a:lnTo>
                    <a:pt x="75" y="1033"/>
                  </a:lnTo>
                  <a:lnTo>
                    <a:pt x="38" y="1163"/>
                  </a:lnTo>
                  <a:lnTo>
                    <a:pt x="1" y="1310"/>
                  </a:lnTo>
                  <a:lnTo>
                    <a:pt x="1" y="1458"/>
                  </a:lnTo>
                  <a:lnTo>
                    <a:pt x="1" y="1605"/>
                  </a:lnTo>
                  <a:lnTo>
                    <a:pt x="19" y="1753"/>
                  </a:lnTo>
                  <a:lnTo>
                    <a:pt x="56" y="1900"/>
                  </a:lnTo>
                  <a:lnTo>
                    <a:pt x="111" y="2029"/>
                  </a:lnTo>
                  <a:lnTo>
                    <a:pt x="167" y="2158"/>
                  </a:lnTo>
                  <a:lnTo>
                    <a:pt x="241" y="2287"/>
                  </a:lnTo>
                  <a:lnTo>
                    <a:pt x="333" y="2398"/>
                  </a:lnTo>
                  <a:lnTo>
                    <a:pt x="425" y="2509"/>
                  </a:lnTo>
                  <a:lnTo>
                    <a:pt x="536" y="2601"/>
                  </a:lnTo>
                  <a:lnTo>
                    <a:pt x="646" y="2693"/>
                  </a:lnTo>
                  <a:lnTo>
                    <a:pt x="775" y="2767"/>
                  </a:lnTo>
                  <a:lnTo>
                    <a:pt x="904" y="2840"/>
                  </a:lnTo>
                  <a:lnTo>
                    <a:pt x="1033" y="2877"/>
                  </a:lnTo>
                  <a:lnTo>
                    <a:pt x="1181" y="2914"/>
                  </a:lnTo>
                  <a:lnTo>
                    <a:pt x="1328" y="2951"/>
                  </a:lnTo>
                  <a:lnTo>
                    <a:pt x="1623" y="2951"/>
                  </a:lnTo>
                  <a:lnTo>
                    <a:pt x="1771" y="2933"/>
                  </a:lnTo>
                  <a:lnTo>
                    <a:pt x="1918" y="2896"/>
                  </a:lnTo>
                  <a:lnTo>
                    <a:pt x="2047" y="2840"/>
                  </a:lnTo>
                  <a:lnTo>
                    <a:pt x="2177" y="2767"/>
                  </a:lnTo>
                  <a:lnTo>
                    <a:pt x="2306" y="2693"/>
                  </a:lnTo>
                  <a:lnTo>
                    <a:pt x="2416" y="2619"/>
                  </a:lnTo>
                  <a:lnTo>
                    <a:pt x="2527" y="2509"/>
                  </a:lnTo>
                  <a:lnTo>
                    <a:pt x="2619" y="2416"/>
                  </a:lnTo>
                  <a:lnTo>
                    <a:pt x="2711" y="2287"/>
                  </a:lnTo>
                  <a:lnTo>
                    <a:pt x="2785" y="2177"/>
                  </a:lnTo>
                  <a:lnTo>
                    <a:pt x="2840" y="2048"/>
                  </a:lnTo>
                  <a:lnTo>
                    <a:pt x="2896" y="1900"/>
                  </a:lnTo>
                  <a:lnTo>
                    <a:pt x="2933" y="1771"/>
                  </a:lnTo>
                  <a:lnTo>
                    <a:pt x="2951" y="1623"/>
                  </a:lnTo>
                  <a:lnTo>
                    <a:pt x="2951" y="1458"/>
                  </a:lnTo>
                  <a:lnTo>
                    <a:pt x="2951" y="1310"/>
                  </a:lnTo>
                  <a:lnTo>
                    <a:pt x="2914" y="1163"/>
                  </a:lnTo>
                  <a:lnTo>
                    <a:pt x="2877" y="1033"/>
                  </a:lnTo>
                  <a:lnTo>
                    <a:pt x="2840" y="886"/>
                  </a:lnTo>
                  <a:lnTo>
                    <a:pt x="2767" y="757"/>
                  </a:lnTo>
                  <a:lnTo>
                    <a:pt x="2693" y="646"/>
                  </a:lnTo>
                  <a:lnTo>
                    <a:pt x="2601" y="517"/>
                  </a:lnTo>
                  <a:lnTo>
                    <a:pt x="2508" y="425"/>
                  </a:lnTo>
                  <a:lnTo>
                    <a:pt x="2398" y="333"/>
                  </a:lnTo>
                  <a:lnTo>
                    <a:pt x="2287" y="241"/>
                  </a:lnTo>
                  <a:lnTo>
                    <a:pt x="2158" y="167"/>
                  </a:lnTo>
                  <a:lnTo>
                    <a:pt x="2029" y="112"/>
                  </a:lnTo>
                  <a:lnTo>
                    <a:pt x="1900" y="56"/>
                  </a:lnTo>
                  <a:lnTo>
                    <a:pt x="1752"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2" name="Google Shape;1942;p8"/>
            <p:cNvSpPr/>
            <p:nvPr/>
          </p:nvSpPr>
          <p:spPr>
            <a:xfrm>
              <a:off x="5850400" y="1166025"/>
              <a:ext cx="73325" cy="73300"/>
            </a:xfrm>
            <a:custGeom>
              <a:avLst/>
              <a:gdLst/>
              <a:ahLst/>
              <a:cxnLst/>
              <a:rect l="l" t="t" r="r" b="b"/>
              <a:pathLst>
                <a:path w="2933" h="2932" extrusionOk="0">
                  <a:moveTo>
                    <a:pt x="1310" y="0"/>
                  </a:moveTo>
                  <a:lnTo>
                    <a:pt x="1162" y="37"/>
                  </a:lnTo>
                  <a:lnTo>
                    <a:pt x="1033" y="74"/>
                  </a:lnTo>
                  <a:lnTo>
                    <a:pt x="904" y="111"/>
                  </a:lnTo>
                  <a:lnTo>
                    <a:pt x="775" y="184"/>
                  </a:lnTo>
                  <a:lnTo>
                    <a:pt x="646" y="258"/>
                  </a:lnTo>
                  <a:lnTo>
                    <a:pt x="535" y="350"/>
                  </a:lnTo>
                  <a:lnTo>
                    <a:pt x="443" y="443"/>
                  </a:lnTo>
                  <a:lnTo>
                    <a:pt x="351" y="535"/>
                  </a:lnTo>
                  <a:lnTo>
                    <a:pt x="259" y="645"/>
                  </a:lnTo>
                  <a:lnTo>
                    <a:pt x="185" y="774"/>
                  </a:lnTo>
                  <a:lnTo>
                    <a:pt x="111" y="904"/>
                  </a:lnTo>
                  <a:lnTo>
                    <a:pt x="74" y="1033"/>
                  </a:lnTo>
                  <a:lnTo>
                    <a:pt x="37" y="1162"/>
                  </a:lnTo>
                  <a:lnTo>
                    <a:pt x="0" y="1309"/>
                  </a:lnTo>
                  <a:lnTo>
                    <a:pt x="0" y="1457"/>
                  </a:lnTo>
                  <a:lnTo>
                    <a:pt x="0" y="1604"/>
                  </a:lnTo>
                  <a:lnTo>
                    <a:pt x="37" y="1752"/>
                  </a:lnTo>
                  <a:lnTo>
                    <a:pt x="74" y="1881"/>
                  </a:lnTo>
                  <a:lnTo>
                    <a:pt x="111" y="2028"/>
                  </a:lnTo>
                  <a:lnTo>
                    <a:pt x="185" y="2157"/>
                  </a:lnTo>
                  <a:lnTo>
                    <a:pt x="259" y="2268"/>
                  </a:lnTo>
                  <a:lnTo>
                    <a:pt x="351" y="2397"/>
                  </a:lnTo>
                  <a:lnTo>
                    <a:pt x="443" y="2489"/>
                  </a:lnTo>
                  <a:lnTo>
                    <a:pt x="554" y="2600"/>
                  </a:lnTo>
                  <a:lnTo>
                    <a:pt x="664" y="2674"/>
                  </a:lnTo>
                  <a:lnTo>
                    <a:pt x="793" y="2747"/>
                  </a:lnTo>
                  <a:lnTo>
                    <a:pt x="922" y="2821"/>
                  </a:lnTo>
                  <a:lnTo>
                    <a:pt x="1070" y="2858"/>
                  </a:lnTo>
                  <a:lnTo>
                    <a:pt x="1199" y="2895"/>
                  </a:lnTo>
                  <a:lnTo>
                    <a:pt x="1346" y="2913"/>
                  </a:lnTo>
                  <a:lnTo>
                    <a:pt x="1494" y="2932"/>
                  </a:lnTo>
                  <a:lnTo>
                    <a:pt x="1641" y="2913"/>
                  </a:lnTo>
                  <a:lnTo>
                    <a:pt x="1789" y="2895"/>
                  </a:lnTo>
                  <a:lnTo>
                    <a:pt x="1918" y="2840"/>
                  </a:lnTo>
                  <a:lnTo>
                    <a:pt x="2047" y="2784"/>
                  </a:lnTo>
                  <a:lnTo>
                    <a:pt x="2176" y="2729"/>
                  </a:lnTo>
                  <a:lnTo>
                    <a:pt x="2287" y="2655"/>
                  </a:lnTo>
                  <a:lnTo>
                    <a:pt x="2397" y="2563"/>
                  </a:lnTo>
                  <a:lnTo>
                    <a:pt x="2508" y="2471"/>
                  </a:lnTo>
                  <a:lnTo>
                    <a:pt x="2600" y="2360"/>
                  </a:lnTo>
                  <a:lnTo>
                    <a:pt x="2692" y="2250"/>
                  </a:lnTo>
                  <a:lnTo>
                    <a:pt x="2748" y="2120"/>
                  </a:lnTo>
                  <a:lnTo>
                    <a:pt x="2821" y="1991"/>
                  </a:lnTo>
                  <a:lnTo>
                    <a:pt x="2858" y="1862"/>
                  </a:lnTo>
                  <a:lnTo>
                    <a:pt x="2895" y="1733"/>
                  </a:lnTo>
                  <a:lnTo>
                    <a:pt x="2914" y="1586"/>
                  </a:lnTo>
                  <a:lnTo>
                    <a:pt x="2932" y="1438"/>
                  </a:lnTo>
                  <a:lnTo>
                    <a:pt x="2914" y="1291"/>
                  </a:lnTo>
                  <a:lnTo>
                    <a:pt x="2895" y="1162"/>
                  </a:lnTo>
                  <a:lnTo>
                    <a:pt x="2858" y="1014"/>
                  </a:lnTo>
                  <a:lnTo>
                    <a:pt x="2803" y="885"/>
                  </a:lnTo>
                  <a:lnTo>
                    <a:pt x="2729" y="756"/>
                  </a:lnTo>
                  <a:lnTo>
                    <a:pt x="2656" y="645"/>
                  </a:lnTo>
                  <a:lnTo>
                    <a:pt x="2582" y="535"/>
                  </a:lnTo>
                  <a:lnTo>
                    <a:pt x="2471" y="424"/>
                  </a:lnTo>
                  <a:lnTo>
                    <a:pt x="2379" y="332"/>
                  </a:lnTo>
                  <a:lnTo>
                    <a:pt x="2250" y="258"/>
                  </a:lnTo>
                  <a:lnTo>
                    <a:pt x="2139" y="184"/>
                  </a:lnTo>
                  <a:lnTo>
                    <a:pt x="2010" y="111"/>
                  </a:lnTo>
                  <a:lnTo>
                    <a:pt x="1881" y="74"/>
                  </a:lnTo>
                  <a:lnTo>
                    <a:pt x="1734" y="37"/>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3" name="Google Shape;1943;p8"/>
            <p:cNvSpPr/>
            <p:nvPr/>
          </p:nvSpPr>
          <p:spPr>
            <a:xfrm>
              <a:off x="5930150" y="1179850"/>
              <a:ext cx="73775" cy="73775"/>
            </a:xfrm>
            <a:custGeom>
              <a:avLst/>
              <a:gdLst/>
              <a:ahLst/>
              <a:cxnLst/>
              <a:rect l="l" t="t" r="r" b="b"/>
              <a:pathLst>
                <a:path w="2951" h="2951" extrusionOk="0">
                  <a:moveTo>
                    <a:pt x="1438" y="0"/>
                  </a:moveTo>
                  <a:lnTo>
                    <a:pt x="1291" y="19"/>
                  </a:lnTo>
                  <a:lnTo>
                    <a:pt x="1162" y="37"/>
                  </a:lnTo>
                  <a:lnTo>
                    <a:pt x="1014" y="74"/>
                  </a:lnTo>
                  <a:lnTo>
                    <a:pt x="885" y="129"/>
                  </a:lnTo>
                  <a:lnTo>
                    <a:pt x="756" y="203"/>
                  </a:lnTo>
                  <a:lnTo>
                    <a:pt x="646" y="277"/>
                  </a:lnTo>
                  <a:lnTo>
                    <a:pt x="535" y="351"/>
                  </a:lnTo>
                  <a:lnTo>
                    <a:pt x="424" y="443"/>
                  </a:lnTo>
                  <a:lnTo>
                    <a:pt x="332" y="553"/>
                  </a:lnTo>
                  <a:lnTo>
                    <a:pt x="240" y="664"/>
                  </a:lnTo>
                  <a:lnTo>
                    <a:pt x="166" y="793"/>
                  </a:lnTo>
                  <a:lnTo>
                    <a:pt x="111" y="922"/>
                  </a:lnTo>
                  <a:lnTo>
                    <a:pt x="56" y="1051"/>
                  </a:lnTo>
                  <a:lnTo>
                    <a:pt x="19" y="1180"/>
                  </a:lnTo>
                  <a:lnTo>
                    <a:pt x="0" y="1328"/>
                  </a:lnTo>
                  <a:lnTo>
                    <a:pt x="0" y="1475"/>
                  </a:lnTo>
                  <a:lnTo>
                    <a:pt x="0" y="1623"/>
                  </a:lnTo>
                  <a:lnTo>
                    <a:pt x="19" y="1770"/>
                  </a:lnTo>
                  <a:lnTo>
                    <a:pt x="56" y="1918"/>
                  </a:lnTo>
                  <a:lnTo>
                    <a:pt x="111" y="2047"/>
                  </a:lnTo>
                  <a:lnTo>
                    <a:pt x="185" y="2176"/>
                  </a:lnTo>
                  <a:lnTo>
                    <a:pt x="258" y="2305"/>
                  </a:lnTo>
                  <a:lnTo>
                    <a:pt x="332" y="2416"/>
                  </a:lnTo>
                  <a:lnTo>
                    <a:pt x="443" y="2526"/>
                  </a:lnTo>
                  <a:lnTo>
                    <a:pt x="553" y="2618"/>
                  </a:lnTo>
                  <a:lnTo>
                    <a:pt x="664" y="2711"/>
                  </a:lnTo>
                  <a:lnTo>
                    <a:pt x="793" y="2784"/>
                  </a:lnTo>
                  <a:lnTo>
                    <a:pt x="922" y="2840"/>
                  </a:lnTo>
                  <a:lnTo>
                    <a:pt x="1051" y="2895"/>
                  </a:lnTo>
                  <a:lnTo>
                    <a:pt x="1199" y="2932"/>
                  </a:lnTo>
                  <a:lnTo>
                    <a:pt x="1346" y="2950"/>
                  </a:lnTo>
                  <a:lnTo>
                    <a:pt x="1641" y="2950"/>
                  </a:lnTo>
                  <a:lnTo>
                    <a:pt x="1770" y="2913"/>
                  </a:lnTo>
                  <a:lnTo>
                    <a:pt x="1918" y="2877"/>
                  </a:lnTo>
                  <a:lnTo>
                    <a:pt x="2047" y="2821"/>
                  </a:lnTo>
                  <a:lnTo>
                    <a:pt x="2176" y="2766"/>
                  </a:lnTo>
                  <a:lnTo>
                    <a:pt x="2287" y="2692"/>
                  </a:lnTo>
                  <a:lnTo>
                    <a:pt x="2416" y="2600"/>
                  </a:lnTo>
                  <a:lnTo>
                    <a:pt x="2508" y="2508"/>
                  </a:lnTo>
                  <a:lnTo>
                    <a:pt x="2600" y="2416"/>
                  </a:lnTo>
                  <a:lnTo>
                    <a:pt x="2692" y="2287"/>
                  </a:lnTo>
                  <a:lnTo>
                    <a:pt x="2766" y="2176"/>
                  </a:lnTo>
                  <a:lnTo>
                    <a:pt x="2821" y="2047"/>
                  </a:lnTo>
                  <a:lnTo>
                    <a:pt x="2877" y="1918"/>
                  </a:lnTo>
                  <a:lnTo>
                    <a:pt x="2913" y="1770"/>
                  </a:lnTo>
                  <a:lnTo>
                    <a:pt x="2932" y="1641"/>
                  </a:lnTo>
                  <a:lnTo>
                    <a:pt x="2950" y="1494"/>
                  </a:lnTo>
                  <a:lnTo>
                    <a:pt x="2932" y="1346"/>
                  </a:lnTo>
                  <a:lnTo>
                    <a:pt x="2913" y="1199"/>
                  </a:lnTo>
                  <a:lnTo>
                    <a:pt x="2877" y="1051"/>
                  </a:lnTo>
                  <a:lnTo>
                    <a:pt x="2821" y="922"/>
                  </a:lnTo>
                  <a:lnTo>
                    <a:pt x="2766" y="775"/>
                  </a:lnTo>
                  <a:lnTo>
                    <a:pt x="2692" y="664"/>
                  </a:lnTo>
                  <a:lnTo>
                    <a:pt x="2600" y="553"/>
                  </a:lnTo>
                  <a:lnTo>
                    <a:pt x="2489" y="443"/>
                  </a:lnTo>
                  <a:lnTo>
                    <a:pt x="2397" y="351"/>
                  </a:lnTo>
                  <a:lnTo>
                    <a:pt x="2268" y="258"/>
                  </a:lnTo>
                  <a:lnTo>
                    <a:pt x="2157" y="185"/>
                  </a:lnTo>
                  <a:lnTo>
                    <a:pt x="2028" y="111"/>
                  </a:lnTo>
                  <a:lnTo>
                    <a:pt x="1881" y="74"/>
                  </a:lnTo>
                  <a:lnTo>
                    <a:pt x="1733" y="37"/>
                  </a:lnTo>
                  <a:lnTo>
                    <a:pt x="1604"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4" name="Google Shape;1944;p8"/>
            <p:cNvSpPr/>
            <p:nvPr/>
          </p:nvSpPr>
          <p:spPr>
            <a:xfrm>
              <a:off x="5351175" y="749300"/>
              <a:ext cx="72875" cy="73325"/>
            </a:xfrm>
            <a:custGeom>
              <a:avLst/>
              <a:gdLst/>
              <a:ahLst/>
              <a:cxnLst/>
              <a:rect l="l" t="t" r="r" b="b"/>
              <a:pathLst>
                <a:path w="2915" h="2933" extrusionOk="0">
                  <a:moveTo>
                    <a:pt x="1458" y="1"/>
                  </a:moveTo>
                  <a:lnTo>
                    <a:pt x="1310" y="19"/>
                  </a:lnTo>
                  <a:lnTo>
                    <a:pt x="1163" y="38"/>
                  </a:lnTo>
                  <a:lnTo>
                    <a:pt x="1033" y="75"/>
                  </a:lnTo>
                  <a:lnTo>
                    <a:pt x="904" y="130"/>
                  </a:lnTo>
                  <a:lnTo>
                    <a:pt x="775" y="185"/>
                  </a:lnTo>
                  <a:lnTo>
                    <a:pt x="646" y="259"/>
                  </a:lnTo>
                  <a:lnTo>
                    <a:pt x="536" y="351"/>
                  </a:lnTo>
                  <a:lnTo>
                    <a:pt x="425" y="443"/>
                  </a:lnTo>
                  <a:lnTo>
                    <a:pt x="333" y="536"/>
                  </a:lnTo>
                  <a:lnTo>
                    <a:pt x="259" y="646"/>
                  </a:lnTo>
                  <a:lnTo>
                    <a:pt x="185" y="775"/>
                  </a:lnTo>
                  <a:lnTo>
                    <a:pt x="112" y="904"/>
                  </a:lnTo>
                  <a:lnTo>
                    <a:pt x="56" y="1033"/>
                  </a:lnTo>
                  <a:lnTo>
                    <a:pt x="19" y="1163"/>
                  </a:lnTo>
                  <a:lnTo>
                    <a:pt x="1" y="1310"/>
                  </a:lnTo>
                  <a:lnTo>
                    <a:pt x="1" y="1458"/>
                  </a:lnTo>
                  <a:lnTo>
                    <a:pt x="1" y="1605"/>
                  </a:lnTo>
                  <a:lnTo>
                    <a:pt x="19" y="1734"/>
                  </a:lnTo>
                  <a:lnTo>
                    <a:pt x="56" y="1882"/>
                  </a:lnTo>
                  <a:lnTo>
                    <a:pt x="112" y="2011"/>
                  </a:lnTo>
                  <a:lnTo>
                    <a:pt x="167" y="2140"/>
                  </a:lnTo>
                  <a:lnTo>
                    <a:pt x="241" y="2250"/>
                  </a:lnTo>
                  <a:lnTo>
                    <a:pt x="314" y="2379"/>
                  </a:lnTo>
                  <a:lnTo>
                    <a:pt x="407" y="2472"/>
                  </a:lnTo>
                  <a:lnTo>
                    <a:pt x="517" y="2564"/>
                  </a:lnTo>
                  <a:lnTo>
                    <a:pt x="628" y="2656"/>
                  </a:lnTo>
                  <a:lnTo>
                    <a:pt x="738" y="2730"/>
                  </a:lnTo>
                  <a:lnTo>
                    <a:pt x="868" y="2804"/>
                  </a:lnTo>
                  <a:lnTo>
                    <a:pt x="997" y="2859"/>
                  </a:lnTo>
                  <a:lnTo>
                    <a:pt x="1144" y="2896"/>
                  </a:lnTo>
                  <a:lnTo>
                    <a:pt x="1292" y="2914"/>
                  </a:lnTo>
                  <a:lnTo>
                    <a:pt x="1421" y="2933"/>
                  </a:lnTo>
                  <a:lnTo>
                    <a:pt x="1568" y="2933"/>
                  </a:lnTo>
                  <a:lnTo>
                    <a:pt x="1716" y="2896"/>
                  </a:lnTo>
                  <a:lnTo>
                    <a:pt x="1863" y="2859"/>
                  </a:lnTo>
                  <a:lnTo>
                    <a:pt x="1992" y="2822"/>
                  </a:lnTo>
                  <a:lnTo>
                    <a:pt x="2121" y="2748"/>
                  </a:lnTo>
                  <a:lnTo>
                    <a:pt x="2250" y="2674"/>
                  </a:lnTo>
                  <a:lnTo>
                    <a:pt x="2361" y="2601"/>
                  </a:lnTo>
                  <a:lnTo>
                    <a:pt x="2472" y="2490"/>
                  </a:lnTo>
                  <a:lnTo>
                    <a:pt x="2582" y="2379"/>
                  </a:lnTo>
                  <a:lnTo>
                    <a:pt x="2656" y="2269"/>
                  </a:lnTo>
                  <a:lnTo>
                    <a:pt x="2730" y="2158"/>
                  </a:lnTo>
                  <a:lnTo>
                    <a:pt x="2804" y="2011"/>
                  </a:lnTo>
                  <a:lnTo>
                    <a:pt x="2859" y="1882"/>
                  </a:lnTo>
                  <a:lnTo>
                    <a:pt x="2896" y="1734"/>
                  </a:lnTo>
                  <a:lnTo>
                    <a:pt x="2914" y="1605"/>
                  </a:lnTo>
                  <a:lnTo>
                    <a:pt x="2914" y="1458"/>
                  </a:lnTo>
                  <a:lnTo>
                    <a:pt x="2914" y="1310"/>
                  </a:lnTo>
                  <a:lnTo>
                    <a:pt x="2877" y="1163"/>
                  </a:lnTo>
                  <a:lnTo>
                    <a:pt x="2840" y="1033"/>
                  </a:lnTo>
                  <a:lnTo>
                    <a:pt x="2785" y="886"/>
                  </a:lnTo>
                  <a:lnTo>
                    <a:pt x="2730" y="775"/>
                  </a:lnTo>
                  <a:lnTo>
                    <a:pt x="2656" y="646"/>
                  </a:lnTo>
                  <a:lnTo>
                    <a:pt x="2564" y="536"/>
                  </a:lnTo>
                  <a:lnTo>
                    <a:pt x="2472" y="425"/>
                  </a:lnTo>
                  <a:lnTo>
                    <a:pt x="2361" y="333"/>
                  </a:lnTo>
                  <a:lnTo>
                    <a:pt x="2250" y="259"/>
                  </a:lnTo>
                  <a:lnTo>
                    <a:pt x="2140" y="185"/>
                  </a:lnTo>
                  <a:lnTo>
                    <a:pt x="2011" y="112"/>
                  </a:lnTo>
                  <a:lnTo>
                    <a:pt x="1882" y="75"/>
                  </a:lnTo>
                  <a:lnTo>
                    <a:pt x="1734" y="38"/>
                  </a:lnTo>
                  <a:lnTo>
                    <a:pt x="1605" y="19"/>
                  </a:lnTo>
                  <a:lnTo>
                    <a:pt x="1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5" name="Google Shape;1945;p8"/>
            <p:cNvSpPr/>
            <p:nvPr/>
          </p:nvSpPr>
          <p:spPr>
            <a:xfrm>
              <a:off x="6329325" y="1248525"/>
              <a:ext cx="71925" cy="73775"/>
            </a:xfrm>
            <a:custGeom>
              <a:avLst/>
              <a:gdLst/>
              <a:ahLst/>
              <a:cxnLst/>
              <a:rect l="l" t="t" r="r" b="b"/>
              <a:pathLst>
                <a:path w="2877" h="2951" extrusionOk="0">
                  <a:moveTo>
                    <a:pt x="1420" y="1"/>
                  </a:moveTo>
                  <a:lnTo>
                    <a:pt x="1273" y="19"/>
                  </a:lnTo>
                  <a:lnTo>
                    <a:pt x="1125" y="37"/>
                  </a:lnTo>
                  <a:lnTo>
                    <a:pt x="996" y="93"/>
                  </a:lnTo>
                  <a:lnTo>
                    <a:pt x="867" y="148"/>
                  </a:lnTo>
                  <a:lnTo>
                    <a:pt x="738" y="203"/>
                  </a:lnTo>
                  <a:lnTo>
                    <a:pt x="628" y="277"/>
                  </a:lnTo>
                  <a:lnTo>
                    <a:pt x="517" y="369"/>
                  </a:lnTo>
                  <a:lnTo>
                    <a:pt x="406" y="461"/>
                  </a:lnTo>
                  <a:lnTo>
                    <a:pt x="333" y="572"/>
                  </a:lnTo>
                  <a:lnTo>
                    <a:pt x="240" y="701"/>
                  </a:lnTo>
                  <a:lnTo>
                    <a:pt x="167" y="812"/>
                  </a:lnTo>
                  <a:lnTo>
                    <a:pt x="111" y="941"/>
                  </a:lnTo>
                  <a:lnTo>
                    <a:pt x="56" y="1088"/>
                  </a:lnTo>
                  <a:lnTo>
                    <a:pt x="38" y="1217"/>
                  </a:lnTo>
                  <a:lnTo>
                    <a:pt x="19" y="1365"/>
                  </a:lnTo>
                  <a:lnTo>
                    <a:pt x="1" y="1512"/>
                  </a:lnTo>
                  <a:lnTo>
                    <a:pt x="19" y="1660"/>
                  </a:lnTo>
                  <a:lnTo>
                    <a:pt x="56" y="1807"/>
                  </a:lnTo>
                  <a:lnTo>
                    <a:pt x="93" y="1937"/>
                  </a:lnTo>
                  <a:lnTo>
                    <a:pt x="148" y="2084"/>
                  </a:lnTo>
                  <a:lnTo>
                    <a:pt x="203" y="2213"/>
                  </a:lnTo>
                  <a:lnTo>
                    <a:pt x="296" y="2324"/>
                  </a:lnTo>
                  <a:lnTo>
                    <a:pt x="388" y="2434"/>
                  </a:lnTo>
                  <a:lnTo>
                    <a:pt x="480" y="2545"/>
                  </a:lnTo>
                  <a:lnTo>
                    <a:pt x="591" y="2637"/>
                  </a:lnTo>
                  <a:lnTo>
                    <a:pt x="720" y="2711"/>
                  </a:lnTo>
                  <a:lnTo>
                    <a:pt x="830" y="2785"/>
                  </a:lnTo>
                  <a:lnTo>
                    <a:pt x="978" y="2858"/>
                  </a:lnTo>
                  <a:lnTo>
                    <a:pt x="1107" y="2895"/>
                  </a:lnTo>
                  <a:lnTo>
                    <a:pt x="1254" y="2932"/>
                  </a:lnTo>
                  <a:lnTo>
                    <a:pt x="1402" y="2951"/>
                  </a:lnTo>
                  <a:lnTo>
                    <a:pt x="1660" y="2932"/>
                  </a:lnTo>
                  <a:lnTo>
                    <a:pt x="1881" y="2895"/>
                  </a:lnTo>
                  <a:lnTo>
                    <a:pt x="2103" y="2803"/>
                  </a:lnTo>
                  <a:lnTo>
                    <a:pt x="2305" y="2674"/>
                  </a:lnTo>
                  <a:lnTo>
                    <a:pt x="2490" y="2527"/>
                  </a:lnTo>
                  <a:lnTo>
                    <a:pt x="2656" y="2342"/>
                  </a:lnTo>
                  <a:lnTo>
                    <a:pt x="2785" y="2139"/>
                  </a:lnTo>
                  <a:lnTo>
                    <a:pt x="2877" y="1918"/>
                  </a:lnTo>
                  <a:lnTo>
                    <a:pt x="2877" y="1015"/>
                  </a:lnTo>
                  <a:lnTo>
                    <a:pt x="2785" y="812"/>
                  </a:lnTo>
                  <a:lnTo>
                    <a:pt x="2674" y="627"/>
                  </a:lnTo>
                  <a:lnTo>
                    <a:pt x="2545" y="461"/>
                  </a:lnTo>
                  <a:lnTo>
                    <a:pt x="2379" y="314"/>
                  </a:lnTo>
                  <a:lnTo>
                    <a:pt x="2195" y="185"/>
                  </a:lnTo>
                  <a:lnTo>
                    <a:pt x="1992" y="93"/>
                  </a:lnTo>
                  <a:lnTo>
                    <a:pt x="1789" y="37"/>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6" name="Google Shape;1946;p8"/>
            <p:cNvSpPr/>
            <p:nvPr/>
          </p:nvSpPr>
          <p:spPr>
            <a:xfrm>
              <a:off x="5627750" y="1043400"/>
              <a:ext cx="72875" cy="72850"/>
            </a:xfrm>
            <a:custGeom>
              <a:avLst/>
              <a:gdLst/>
              <a:ahLst/>
              <a:cxnLst/>
              <a:rect l="l" t="t" r="r" b="b"/>
              <a:pathLst>
                <a:path w="2915" h="2914" extrusionOk="0">
                  <a:moveTo>
                    <a:pt x="1328" y="1"/>
                  </a:moveTo>
                  <a:lnTo>
                    <a:pt x="1181" y="37"/>
                  </a:lnTo>
                  <a:lnTo>
                    <a:pt x="1052" y="74"/>
                  </a:lnTo>
                  <a:lnTo>
                    <a:pt x="923" y="111"/>
                  </a:lnTo>
                  <a:lnTo>
                    <a:pt x="794" y="185"/>
                  </a:lnTo>
                  <a:lnTo>
                    <a:pt x="665" y="259"/>
                  </a:lnTo>
                  <a:lnTo>
                    <a:pt x="554" y="332"/>
                  </a:lnTo>
                  <a:lnTo>
                    <a:pt x="443" y="425"/>
                  </a:lnTo>
                  <a:lnTo>
                    <a:pt x="351" y="535"/>
                  </a:lnTo>
                  <a:lnTo>
                    <a:pt x="277" y="646"/>
                  </a:lnTo>
                  <a:lnTo>
                    <a:pt x="185" y="756"/>
                  </a:lnTo>
                  <a:lnTo>
                    <a:pt x="130" y="886"/>
                  </a:lnTo>
                  <a:lnTo>
                    <a:pt x="75" y="1033"/>
                  </a:lnTo>
                  <a:lnTo>
                    <a:pt x="38" y="1162"/>
                  </a:lnTo>
                  <a:lnTo>
                    <a:pt x="19" y="1310"/>
                  </a:lnTo>
                  <a:lnTo>
                    <a:pt x="1" y="1457"/>
                  </a:lnTo>
                  <a:lnTo>
                    <a:pt x="19" y="1586"/>
                  </a:lnTo>
                  <a:lnTo>
                    <a:pt x="38" y="1734"/>
                  </a:lnTo>
                  <a:lnTo>
                    <a:pt x="75" y="1881"/>
                  </a:lnTo>
                  <a:lnTo>
                    <a:pt x="111" y="2010"/>
                  </a:lnTo>
                  <a:lnTo>
                    <a:pt x="185" y="2139"/>
                  </a:lnTo>
                  <a:lnTo>
                    <a:pt x="259" y="2250"/>
                  </a:lnTo>
                  <a:lnTo>
                    <a:pt x="333" y="2361"/>
                  </a:lnTo>
                  <a:lnTo>
                    <a:pt x="425" y="2471"/>
                  </a:lnTo>
                  <a:lnTo>
                    <a:pt x="536" y="2563"/>
                  </a:lnTo>
                  <a:lnTo>
                    <a:pt x="646" y="2656"/>
                  </a:lnTo>
                  <a:lnTo>
                    <a:pt x="775" y="2729"/>
                  </a:lnTo>
                  <a:lnTo>
                    <a:pt x="904" y="2803"/>
                  </a:lnTo>
                  <a:lnTo>
                    <a:pt x="1033" y="2840"/>
                  </a:lnTo>
                  <a:lnTo>
                    <a:pt x="1162" y="2877"/>
                  </a:lnTo>
                  <a:lnTo>
                    <a:pt x="1310" y="2914"/>
                  </a:lnTo>
                  <a:lnTo>
                    <a:pt x="1605" y="2914"/>
                  </a:lnTo>
                  <a:lnTo>
                    <a:pt x="1734" y="2895"/>
                  </a:lnTo>
                  <a:lnTo>
                    <a:pt x="1882" y="2858"/>
                  </a:lnTo>
                  <a:lnTo>
                    <a:pt x="2011" y="2803"/>
                  </a:lnTo>
                  <a:lnTo>
                    <a:pt x="2140" y="2748"/>
                  </a:lnTo>
                  <a:lnTo>
                    <a:pt x="2250" y="2674"/>
                  </a:lnTo>
                  <a:lnTo>
                    <a:pt x="2379" y="2582"/>
                  </a:lnTo>
                  <a:lnTo>
                    <a:pt x="2472" y="2490"/>
                  </a:lnTo>
                  <a:lnTo>
                    <a:pt x="2582" y="2379"/>
                  </a:lnTo>
                  <a:lnTo>
                    <a:pt x="2656" y="2268"/>
                  </a:lnTo>
                  <a:lnTo>
                    <a:pt x="2730" y="2158"/>
                  </a:lnTo>
                  <a:lnTo>
                    <a:pt x="2803" y="2029"/>
                  </a:lnTo>
                  <a:lnTo>
                    <a:pt x="2859" y="1900"/>
                  </a:lnTo>
                  <a:lnTo>
                    <a:pt x="2896" y="1752"/>
                  </a:lnTo>
                  <a:lnTo>
                    <a:pt x="2914" y="1623"/>
                  </a:lnTo>
                  <a:lnTo>
                    <a:pt x="2914" y="1476"/>
                  </a:lnTo>
                  <a:lnTo>
                    <a:pt x="2914" y="1328"/>
                  </a:lnTo>
                  <a:lnTo>
                    <a:pt x="2896" y="1181"/>
                  </a:lnTo>
                  <a:lnTo>
                    <a:pt x="2859" y="1051"/>
                  </a:lnTo>
                  <a:lnTo>
                    <a:pt x="2803" y="904"/>
                  </a:lnTo>
                  <a:lnTo>
                    <a:pt x="2748" y="793"/>
                  </a:lnTo>
                  <a:lnTo>
                    <a:pt x="2674" y="664"/>
                  </a:lnTo>
                  <a:lnTo>
                    <a:pt x="2582" y="554"/>
                  </a:lnTo>
                  <a:lnTo>
                    <a:pt x="2490" y="443"/>
                  </a:lnTo>
                  <a:lnTo>
                    <a:pt x="2398" y="351"/>
                  </a:lnTo>
                  <a:lnTo>
                    <a:pt x="2287" y="259"/>
                  </a:lnTo>
                  <a:lnTo>
                    <a:pt x="2158" y="185"/>
                  </a:lnTo>
                  <a:lnTo>
                    <a:pt x="2029" y="130"/>
                  </a:lnTo>
                  <a:lnTo>
                    <a:pt x="1900" y="74"/>
                  </a:lnTo>
                  <a:lnTo>
                    <a:pt x="1752" y="37"/>
                  </a:lnTo>
                  <a:lnTo>
                    <a:pt x="1623"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7" name="Google Shape;1947;p8"/>
            <p:cNvSpPr/>
            <p:nvPr/>
          </p:nvSpPr>
          <p:spPr>
            <a:xfrm>
              <a:off x="5168650" y="390225"/>
              <a:ext cx="72400" cy="72400"/>
            </a:xfrm>
            <a:custGeom>
              <a:avLst/>
              <a:gdLst/>
              <a:ahLst/>
              <a:cxnLst/>
              <a:rect l="l" t="t" r="r" b="b"/>
              <a:pathLst>
                <a:path w="2896" h="2896" extrusionOk="0">
                  <a:moveTo>
                    <a:pt x="1291" y="1"/>
                  </a:moveTo>
                  <a:lnTo>
                    <a:pt x="1144" y="19"/>
                  </a:lnTo>
                  <a:lnTo>
                    <a:pt x="1015" y="56"/>
                  </a:lnTo>
                  <a:lnTo>
                    <a:pt x="885" y="111"/>
                  </a:lnTo>
                  <a:lnTo>
                    <a:pt x="756" y="185"/>
                  </a:lnTo>
                  <a:lnTo>
                    <a:pt x="627" y="259"/>
                  </a:lnTo>
                  <a:lnTo>
                    <a:pt x="517" y="332"/>
                  </a:lnTo>
                  <a:lnTo>
                    <a:pt x="425" y="443"/>
                  </a:lnTo>
                  <a:lnTo>
                    <a:pt x="332" y="535"/>
                  </a:lnTo>
                  <a:lnTo>
                    <a:pt x="240" y="646"/>
                  </a:lnTo>
                  <a:lnTo>
                    <a:pt x="166" y="775"/>
                  </a:lnTo>
                  <a:lnTo>
                    <a:pt x="111" y="904"/>
                  </a:lnTo>
                  <a:lnTo>
                    <a:pt x="56" y="1033"/>
                  </a:lnTo>
                  <a:lnTo>
                    <a:pt x="19" y="1181"/>
                  </a:lnTo>
                  <a:lnTo>
                    <a:pt x="0" y="1310"/>
                  </a:lnTo>
                  <a:lnTo>
                    <a:pt x="0" y="1457"/>
                  </a:lnTo>
                  <a:lnTo>
                    <a:pt x="0" y="1605"/>
                  </a:lnTo>
                  <a:lnTo>
                    <a:pt x="37" y="1752"/>
                  </a:lnTo>
                  <a:lnTo>
                    <a:pt x="74" y="1881"/>
                  </a:lnTo>
                  <a:lnTo>
                    <a:pt x="111" y="2010"/>
                  </a:lnTo>
                  <a:lnTo>
                    <a:pt x="185" y="2139"/>
                  </a:lnTo>
                  <a:lnTo>
                    <a:pt x="259" y="2268"/>
                  </a:lnTo>
                  <a:lnTo>
                    <a:pt x="351" y="2379"/>
                  </a:lnTo>
                  <a:lnTo>
                    <a:pt x="443" y="2471"/>
                  </a:lnTo>
                  <a:lnTo>
                    <a:pt x="554" y="2564"/>
                  </a:lnTo>
                  <a:lnTo>
                    <a:pt x="664" y="2656"/>
                  </a:lnTo>
                  <a:lnTo>
                    <a:pt x="775" y="2729"/>
                  </a:lnTo>
                  <a:lnTo>
                    <a:pt x="904" y="2785"/>
                  </a:lnTo>
                  <a:lnTo>
                    <a:pt x="1033" y="2840"/>
                  </a:lnTo>
                  <a:lnTo>
                    <a:pt x="1180" y="2877"/>
                  </a:lnTo>
                  <a:lnTo>
                    <a:pt x="1310" y="2895"/>
                  </a:lnTo>
                  <a:lnTo>
                    <a:pt x="1605" y="2895"/>
                  </a:lnTo>
                  <a:lnTo>
                    <a:pt x="1752" y="2859"/>
                  </a:lnTo>
                  <a:lnTo>
                    <a:pt x="1881" y="2822"/>
                  </a:lnTo>
                  <a:lnTo>
                    <a:pt x="2010" y="2766"/>
                  </a:lnTo>
                  <a:lnTo>
                    <a:pt x="2139" y="2711"/>
                  </a:lnTo>
                  <a:lnTo>
                    <a:pt x="2268" y="2637"/>
                  </a:lnTo>
                  <a:lnTo>
                    <a:pt x="2379" y="2545"/>
                  </a:lnTo>
                  <a:lnTo>
                    <a:pt x="2471" y="2453"/>
                  </a:lnTo>
                  <a:lnTo>
                    <a:pt x="2582" y="2342"/>
                  </a:lnTo>
                  <a:lnTo>
                    <a:pt x="2656" y="2232"/>
                  </a:lnTo>
                  <a:lnTo>
                    <a:pt x="2729" y="2121"/>
                  </a:lnTo>
                  <a:lnTo>
                    <a:pt x="2785" y="1992"/>
                  </a:lnTo>
                  <a:lnTo>
                    <a:pt x="2840" y="1863"/>
                  </a:lnTo>
                  <a:lnTo>
                    <a:pt x="2877" y="1715"/>
                  </a:lnTo>
                  <a:lnTo>
                    <a:pt x="2895" y="1586"/>
                  </a:lnTo>
                  <a:lnTo>
                    <a:pt x="2895" y="1439"/>
                  </a:lnTo>
                  <a:lnTo>
                    <a:pt x="2895" y="1291"/>
                  </a:lnTo>
                  <a:lnTo>
                    <a:pt x="2877" y="1144"/>
                  </a:lnTo>
                  <a:lnTo>
                    <a:pt x="2840" y="1015"/>
                  </a:lnTo>
                  <a:lnTo>
                    <a:pt x="2785" y="886"/>
                  </a:lnTo>
                  <a:lnTo>
                    <a:pt x="2711" y="757"/>
                  </a:lnTo>
                  <a:lnTo>
                    <a:pt x="2637" y="628"/>
                  </a:lnTo>
                  <a:lnTo>
                    <a:pt x="2563" y="517"/>
                  </a:lnTo>
                  <a:lnTo>
                    <a:pt x="2453" y="425"/>
                  </a:lnTo>
                  <a:lnTo>
                    <a:pt x="2361" y="314"/>
                  </a:lnTo>
                  <a:lnTo>
                    <a:pt x="2250" y="240"/>
                  </a:lnTo>
                  <a:lnTo>
                    <a:pt x="2121" y="167"/>
                  </a:lnTo>
                  <a:lnTo>
                    <a:pt x="1992" y="111"/>
                  </a:lnTo>
                  <a:lnTo>
                    <a:pt x="1863" y="56"/>
                  </a:lnTo>
                  <a:lnTo>
                    <a:pt x="1715"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8" name="Google Shape;1948;p8"/>
            <p:cNvSpPr/>
            <p:nvPr/>
          </p:nvSpPr>
          <p:spPr>
            <a:xfrm>
              <a:off x="5117475" y="238125"/>
              <a:ext cx="71950" cy="50250"/>
            </a:xfrm>
            <a:custGeom>
              <a:avLst/>
              <a:gdLst/>
              <a:ahLst/>
              <a:cxnLst/>
              <a:rect l="l" t="t" r="r" b="b"/>
              <a:pathLst>
                <a:path w="2878" h="2010" extrusionOk="0">
                  <a:moveTo>
                    <a:pt x="130" y="0"/>
                  </a:moveTo>
                  <a:lnTo>
                    <a:pt x="75" y="129"/>
                  </a:lnTo>
                  <a:lnTo>
                    <a:pt x="38" y="277"/>
                  </a:lnTo>
                  <a:lnTo>
                    <a:pt x="1" y="406"/>
                  </a:lnTo>
                  <a:lnTo>
                    <a:pt x="1" y="553"/>
                  </a:lnTo>
                  <a:lnTo>
                    <a:pt x="1" y="701"/>
                  </a:lnTo>
                  <a:lnTo>
                    <a:pt x="38" y="848"/>
                  </a:lnTo>
                  <a:lnTo>
                    <a:pt x="75" y="977"/>
                  </a:lnTo>
                  <a:lnTo>
                    <a:pt x="111" y="1125"/>
                  </a:lnTo>
                  <a:lnTo>
                    <a:pt x="185" y="1254"/>
                  </a:lnTo>
                  <a:lnTo>
                    <a:pt x="259" y="1364"/>
                  </a:lnTo>
                  <a:lnTo>
                    <a:pt x="333" y="1475"/>
                  </a:lnTo>
                  <a:lnTo>
                    <a:pt x="425" y="1586"/>
                  </a:lnTo>
                  <a:lnTo>
                    <a:pt x="535" y="1678"/>
                  </a:lnTo>
                  <a:lnTo>
                    <a:pt x="646" y="1752"/>
                  </a:lnTo>
                  <a:lnTo>
                    <a:pt x="757" y="1825"/>
                  </a:lnTo>
                  <a:lnTo>
                    <a:pt x="886" y="1899"/>
                  </a:lnTo>
                  <a:lnTo>
                    <a:pt x="1015" y="1936"/>
                  </a:lnTo>
                  <a:lnTo>
                    <a:pt x="1162" y="1973"/>
                  </a:lnTo>
                  <a:lnTo>
                    <a:pt x="1310" y="1991"/>
                  </a:lnTo>
                  <a:lnTo>
                    <a:pt x="1457" y="2010"/>
                  </a:lnTo>
                  <a:lnTo>
                    <a:pt x="1605" y="1991"/>
                  </a:lnTo>
                  <a:lnTo>
                    <a:pt x="1734" y="1973"/>
                  </a:lnTo>
                  <a:lnTo>
                    <a:pt x="1881" y="1936"/>
                  </a:lnTo>
                  <a:lnTo>
                    <a:pt x="2011" y="1881"/>
                  </a:lnTo>
                  <a:lnTo>
                    <a:pt x="2140" y="1825"/>
                  </a:lnTo>
                  <a:lnTo>
                    <a:pt x="2250" y="1752"/>
                  </a:lnTo>
                  <a:lnTo>
                    <a:pt x="2361" y="1659"/>
                  </a:lnTo>
                  <a:lnTo>
                    <a:pt x="2472" y="1567"/>
                  </a:lnTo>
                  <a:lnTo>
                    <a:pt x="2564" y="1457"/>
                  </a:lnTo>
                  <a:lnTo>
                    <a:pt x="2637" y="1346"/>
                  </a:lnTo>
                  <a:lnTo>
                    <a:pt x="2711" y="1235"/>
                  </a:lnTo>
                  <a:lnTo>
                    <a:pt x="2767" y="1106"/>
                  </a:lnTo>
                  <a:lnTo>
                    <a:pt x="2822" y="977"/>
                  </a:lnTo>
                  <a:lnTo>
                    <a:pt x="2859" y="830"/>
                  </a:lnTo>
                  <a:lnTo>
                    <a:pt x="2877" y="682"/>
                  </a:lnTo>
                  <a:lnTo>
                    <a:pt x="2877" y="553"/>
                  </a:lnTo>
                  <a:lnTo>
                    <a:pt x="2877" y="406"/>
                  </a:lnTo>
                  <a:lnTo>
                    <a:pt x="2840" y="258"/>
                  </a:lnTo>
                  <a:lnTo>
                    <a:pt x="2803" y="129"/>
                  </a:lnTo>
                  <a:lnTo>
                    <a:pt x="27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9" name="Google Shape;1949;p8"/>
            <p:cNvSpPr/>
            <p:nvPr/>
          </p:nvSpPr>
          <p:spPr>
            <a:xfrm>
              <a:off x="5285275" y="655275"/>
              <a:ext cx="72850" cy="72850"/>
            </a:xfrm>
            <a:custGeom>
              <a:avLst/>
              <a:gdLst/>
              <a:ahLst/>
              <a:cxnLst/>
              <a:rect l="l" t="t" r="r" b="b"/>
              <a:pathLst>
                <a:path w="2914" h="2914" extrusionOk="0">
                  <a:moveTo>
                    <a:pt x="1346" y="1"/>
                  </a:moveTo>
                  <a:lnTo>
                    <a:pt x="1199" y="19"/>
                  </a:lnTo>
                  <a:lnTo>
                    <a:pt x="1051" y="56"/>
                  </a:lnTo>
                  <a:lnTo>
                    <a:pt x="922" y="111"/>
                  </a:lnTo>
                  <a:lnTo>
                    <a:pt x="793" y="167"/>
                  </a:lnTo>
                  <a:lnTo>
                    <a:pt x="682" y="240"/>
                  </a:lnTo>
                  <a:lnTo>
                    <a:pt x="572" y="332"/>
                  </a:lnTo>
                  <a:lnTo>
                    <a:pt x="461" y="425"/>
                  </a:lnTo>
                  <a:lnTo>
                    <a:pt x="369" y="517"/>
                  </a:lnTo>
                  <a:lnTo>
                    <a:pt x="277" y="646"/>
                  </a:lnTo>
                  <a:lnTo>
                    <a:pt x="203" y="757"/>
                  </a:lnTo>
                  <a:lnTo>
                    <a:pt x="129" y="886"/>
                  </a:lnTo>
                  <a:lnTo>
                    <a:pt x="74" y="1015"/>
                  </a:lnTo>
                  <a:lnTo>
                    <a:pt x="37" y="1162"/>
                  </a:lnTo>
                  <a:lnTo>
                    <a:pt x="19" y="1291"/>
                  </a:lnTo>
                  <a:lnTo>
                    <a:pt x="0" y="1439"/>
                  </a:lnTo>
                  <a:lnTo>
                    <a:pt x="19" y="1586"/>
                  </a:lnTo>
                  <a:lnTo>
                    <a:pt x="37" y="1734"/>
                  </a:lnTo>
                  <a:lnTo>
                    <a:pt x="74" y="1863"/>
                  </a:lnTo>
                  <a:lnTo>
                    <a:pt x="111" y="1992"/>
                  </a:lnTo>
                  <a:lnTo>
                    <a:pt x="185" y="2121"/>
                  </a:lnTo>
                  <a:lnTo>
                    <a:pt x="258" y="2250"/>
                  </a:lnTo>
                  <a:lnTo>
                    <a:pt x="332" y="2361"/>
                  </a:lnTo>
                  <a:lnTo>
                    <a:pt x="424" y="2471"/>
                  </a:lnTo>
                  <a:lnTo>
                    <a:pt x="535" y="2563"/>
                  </a:lnTo>
                  <a:lnTo>
                    <a:pt x="646" y="2656"/>
                  </a:lnTo>
                  <a:lnTo>
                    <a:pt x="756" y="2729"/>
                  </a:lnTo>
                  <a:lnTo>
                    <a:pt x="885" y="2785"/>
                  </a:lnTo>
                  <a:lnTo>
                    <a:pt x="1014" y="2840"/>
                  </a:lnTo>
                  <a:lnTo>
                    <a:pt x="1162" y="2877"/>
                  </a:lnTo>
                  <a:lnTo>
                    <a:pt x="1291" y="2914"/>
                  </a:lnTo>
                  <a:lnTo>
                    <a:pt x="1586" y="2914"/>
                  </a:lnTo>
                  <a:lnTo>
                    <a:pt x="1733" y="2895"/>
                  </a:lnTo>
                  <a:lnTo>
                    <a:pt x="1863" y="2858"/>
                  </a:lnTo>
                  <a:lnTo>
                    <a:pt x="2010" y="2803"/>
                  </a:lnTo>
                  <a:lnTo>
                    <a:pt x="2139" y="2748"/>
                  </a:lnTo>
                  <a:lnTo>
                    <a:pt x="2250" y="2674"/>
                  </a:lnTo>
                  <a:lnTo>
                    <a:pt x="2360" y="2582"/>
                  </a:lnTo>
                  <a:lnTo>
                    <a:pt x="2471" y="2490"/>
                  </a:lnTo>
                  <a:lnTo>
                    <a:pt x="2563" y="2398"/>
                  </a:lnTo>
                  <a:lnTo>
                    <a:pt x="2655" y="2287"/>
                  </a:lnTo>
                  <a:lnTo>
                    <a:pt x="2729" y="2158"/>
                  </a:lnTo>
                  <a:lnTo>
                    <a:pt x="2803" y="2029"/>
                  </a:lnTo>
                  <a:lnTo>
                    <a:pt x="2840" y="1900"/>
                  </a:lnTo>
                  <a:lnTo>
                    <a:pt x="2895" y="1771"/>
                  </a:lnTo>
                  <a:lnTo>
                    <a:pt x="2913" y="1623"/>
                  </a:lnTo>
                  <a:lnTo>
                    <a:pt x="2913" y="1476"/>
                  </a:lnTo>
                  <a:lnTo>
                    <a:pt x="2913" y="1328"/>
                  </a:lnTo>
                  <a:lnTo>
                    <a:pt x="2895" y="1199"/>
                  </a:lnTo>
                  <a:lnTo>
                    <a:pt x="2858" y="1052"/>
                  </a:lnTo>
                  <a:lnTo>
                    <a:pt x="2821" y="922"/>
                  </a:lnTo>
                  <a:lnTo>
                    <a:pt x="2748" y="793"/>
                  </a:lnTo>
                  <a:lnTo>
                    <a:pt x="2674" y="664"/>
                  </a:lnTo>
                  <a:lnTo>
                    <a:pt x="2600" y="554"/>
                  </a:lnTo>
                  <a:lnTo>
                    <a:pt x="2508" y="462"/>
                  </a:lnTo>
                  <a:lnTo>
                    <a:pt x="2397" y="351"/>
                  </a:lnTo>
                  <a:lnTo>
                    <a:pt x="2287" y="277"/>
                  </a:lnTo>
                  <a:lnTo>
                    <a:pt x="2176" y="185"/>
                  </a:lnTo>
                  <a:lnTo>
                    <a:pt x="2047" y="130"/>
                  </a:lnTo>
                  <a:lnTo>
                    <a:pt x="1918" y="74"/>
                  </a:lnTo>
                  <a:lnTo>
                    <a:pt x="1770" y="37"/>
                  </a:lnTo>
                  <a:lnTo>
                    <a:pt x="1623" y="19"/>
                  </a:lnTo>
                  <a:lnTo>
                    <a:pt x="14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0" name="Google Shape;1950;p8"/>
            <p:cNvSpPr/>
            <p:nvPr/>
          </p:nvSpPr>
          <p:spPr>
            <a:xfrm>
              <a:off x="5220275" y="561250"/>
              <a:ext cx="72400" cy="72375"/>
            </a:xfrm>
            <a:custGeom>
              <a:avLst/>
              <a:gdLst/>
              <a:ahLst/>
              <a:cxnLst/>
              <a:rect l="l" t="t" r="r" b="b"/>
              <a:pathLst>
                <a:path w="2896" h="2895" extrusionOk="0">
                  <a:moveTo>
                    <a:pt x="1439" y="0"/>
                  </a:moveTo>
                  <a:lnTo>
                    <a:pt x="1291" y="19"/>
                  </a:lnTo>
                  <a:lnTo>
                    <a:pt x="1162" y="37"/>
                  </a:lnTo>
                  <a:lnTo>
                    <a:pt x="1033" y="74"/>
                  </a:lnTo>
                  <a:lnTo>
                    <a:pt x="904" y="111"/>
                  </a:lnTo>
                  <a:lnTo>
                    <a:pt x="775" y="185"/>
                  </a:lnTo>
                  <a:lnTo>
                    <a:pt x="664" y="240"/>
                  </a:lnTo>
                  <a:lnTo>
                    <a:pt x="554" y="332"/>
                  </a:lnTo>
                  <a:lnTo>
                    <a:pt x="443" y="424"/>
                  </a:lnTo>
                  <a:lnTo>
                    <a:pt x="351" y="516"/>
                  </a:lnTo>
                  <a:lnTo>
                    <a:pt x="259" y="627"/>
                  </a:lnTo>
                  <a:lnTo>
                    <a:pt x="185" y="738"/>
                  </a:lnTo>
                  <a:lnTo>
                    <a:pt x="130" y="867"/>
                  </a:lnTo>
                  <a:lnTo>
                    <a:pt x="74" y="996"/>
                  </a:lnTo>
                  <a:lnTo>
                    <a:pt x="37" y="1125"/>
                  </a:lnTo>
                  <a:lnTo>
                    <a:pt x="0" y="1272"/>
                  </a:lnTo>
                  <a:lnTo>
                    <a:pt x="0" y="1401"/>
                  </a:lnTo>
                  <a:lnTo>
                    <a:pt x="0" y="1549"/>
                  </a:lnTo>
                  <a:lnTo>
                    <a:pt x="19" y="1696"/>
                  </a:lnTo>
                  <a:lnTo>
                    <a:pt x="37" y="1826"/>
                  </a:lnTo>
                  <a:lnTo>
                    <a:pt x="93" y="1973"/>
                  </a:lnTo>
                  <a:lnTo>
                    <a:pt x="148" y="2102"/>
                  </a:lnTo>
                  <a:lnTo>
                    <a:pt x="222" y="2213"/>
                  </a:lnTo>
                  <a:lnTo>
                    <a:pt x="296" y="2323"/>
                  </a:lnTo>
                  <a:lnTo>
                    <a:pt x="388" y="2434"/>
                  </a:lnTo>
                  <a:lnTo>
                    <a:pt x="498" y="2545"/>
                  </a:lnTo>
                  <a:lnTo>
                    <a:pt x="609" y="2618"/>
                  </a:lnTo>
                  <a:lnTo>
                    <a:pt x="720" y="2711"/>
                  </a:lnTo>
                  <a:lnTo>
                    <a:pt x="849" y="2766"/>
                  </a:lnTo>
                  <a:lnTo>
                    <a:pt x="978" y="2821"/>
                  </a:lnTo>
                  <a:lnTo>
                    <a:pt x="1125" y="2858"/>
                  </a:lnTo>
                  <a:lnTo>
                    <a:pt x="1254" y="2895"/>
                  </a:lnTo>
                  <a:lnTo>
                    <a:pt x="1549" y="2895"/>
                  </a:lnTo>
                  <a:lnTo>
                    <a:pt x="1697" y="2877"/>
                  </a:lnTo>
                  <a:lnTo>
                    <a:pt x="1826" y="2840"/>
                  </a:lnTo>
                  <a:lnTo>
                    <a:pt x="1973" y="2803"/>
                  </a:lnTo>
                  <a:lnTo>
                    <a:pt x="2102" y="2729"/>
                  </a:lnTo>
                  <a:lnTo>
                    <a:pt x="2213" y="2674"/>
                  </a:lnTo>
                  <a:lnTo>
                    <a:pt x="2324" y="2582"/>
                  </a:lnTo>
                  <a:lnTo>
                    <a:pt x="2434" y="2489"/>
                  </a:lnTo>
                  <a:lnTo>
                    <a:pt x="2527" y="2379"/>
                  </a:lnTo>
                  <a:lnTo>
                    <a:pt x="2619" y="2268"/>
                  </a:lnTo>
                  <a:lnTo>
                    <a:pt x="2692" y="2157"/>
                  </a:lnTo>
                  <a:lnTo>
                    <a:pt x="2766" y="2028"/>
                  </a:lnTo>
                  <a:lnTo>
                    <a:pt x="2822" y="1899"/>
                  </a:lnTo>
                  <a:lnTo>
                    <a:pt x="2858" y="1752"/>
                  </a:lnTo>
                  <a:lnTo>
                    <a:pt x="2877" y="1623"/>
                  </a:lnTo>
                  <a:lnTo>
                    <a:pt x="2895" y="1475"/>
                  </a:lnTo>
                  <a:lnTo>
                    <a:pt x="2877" y="1328"/>
                  </a:lnTo>
                  <a:lnTo>
                    <a:pt x="2858" y="1180"/>
                  </a:lnTo>
                  <a:lnTo>
                    <a:pt x="2822" y="1051"/>
                  </a:lnTo>
                  <a:lnTo>
                    <a:pt x="2785" y="904"/>
                  </a:lnTo>
                  <a:lnTo>
                    <a:pt x="2711" y="793"/>
                  </a:lnTo>
                  <a:lnTo>
                    <a:pt x="2637" y="664"/>
                  </a:lnTo>
                  <a:lnTo>
                    <a:pt x="2563" y="553"/>
                  </a:lnTo>
                  <a:lnTo>
                    <a:pt x="2471" y="443"/>
                  </a:lnTo>
                  <a:lnTo>
                    <a:pt x="2361" y="350"/>
                  </a:lnTo>
                  <a:lnTo>
                    <a:pt x="2250"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1" name="Google Shape;1951;p8"/>
            <p:cNvSpPr/>
            <p:nvPr/>
          </p:nvSpPr>
          <p:spPr>
            <a:xfrm>
              <a:off x="5416650" y="843800"/>
              <a:ext cx="72850" cy="72875"/>
            </a:xfrm>
            <a:custGeom>
              <a:avLst/>
              <a:gdLst/>
              <a:ahLst/>
              <a:cxnLst/>
              <a:rect l="l" t="t" r="r" b="b"/>
              <a:pathLst>
                <a:path w="2914" h="2915" extrusionOk="0">
                  <a:moveTo>
                    <a:pt x="1309" y="1"/>
                  </a:moveTo>
                  <a:lnTo>
                    <a:pt x="1162" y="38"/>
                  </a:lnTo>
                  <a:lnTo>
                    <a:pt x="1014" y="75"/>
                  </a:lnTo>
                  <a:lnTo>
                    <a:pt x="885" y="111"/>
                  </a:lnTo>
                  <a:lnTo>
                    <a:pt x="756" y="185"/>
                  </a:lnTo>
                  <a:lnTo>
                    <a:pt x="645" y="259"/>
                  </a:lnTo>
                  <a:lnTo>
                    <a:pt x="535" y="351"/>
                  </a:lnTo>
                  <a:lnTo>
                    <a:pt x="424" y="443"/>
                  </a:lnTo>
                  <a:lnTo>
                    <a:pt x="332" y="554"/>
                  </a:lnTo>
                  <a:lnTo>
                    <a:pt x="258" y="665"/>
                  </a:lnTo>
                  <a:lnTo>
                    <a:pt x="185" y="775"/>
                  </a:lnTo>
                  <a:lnTo>
                    <a:pt x="111" y="904"/>
                  </a:lnTo>
                  <a:lnTo>
                    <a:pt x="74" y="1033"/>
                  </a:lnTo>
                  <a:lnTo>
                    <a:pt x="37" y="1181"/>
                  </a:lnTo>
                  <a:lnTo>
                    <a:pt x="19" y="1328"/>
                  </a:lnTo>
                  <a:lnTo>
                    <a:pt x="0" y="1457"/>
                  </a:lnTo>
                  <a:lnTo>
                    <a:pt x="19" y="1605"/>
                  </a:lnTo>
                  <a:lnTo>
                    <a:pt x="37" y="1752"/>
                  </a:lnTo>
                  <a:lnTo>
                    <a:pt x="74" y="1881"/>
                  </a:lnTo>
                  <a:lnTo>
                    <a:pt x="129" y="2029"/>
                  </a:lnTo>
                  <a:lnTo>
                    <a:pt x="185" y="2158"/>
                  </a:lnTo>
                  <a:lnTo>
                    <a:pt x="258" y="2269"/>
                  </a:lnTo>
                  <a:lnTo>
                    <a:pt x="350" y="2379"/>
                  </a:lnTo>
                  <a:lnTo>
                    <a:pt x="443" y="2490"/>
                  </a:lnTo>
                  <a:lnTo>
                    <a:pt x="553" y="2582"/>
                  </a:lnTo>
                  <a:lnTo>
                    <a:pt x="664" y="2656"/>
                  </a:lnTo>
                  <a:lnTo>
                    <a:pt x="793" y="2730"/>
                  </a:lnTo>
                  <a:lnTo>
                    <a:pt x="922" y="2803"/>
                  </a:lnTo>
                  <a:lnTo>
                    <a:pt x="1051" y="2840"/>
                  </a:lnTo>
                  <a:lnTo>
                    <a:pt x="1180" y="2877"/>
                  </a:lnTo>
                  <a:lnTo>
                    <a:pt x="1328" y="2896"/>
                  </a:lnTo>
                  <a:lnTo>
                    <a:pt x="1475" y="2914"/>
                  </a:lnTo>
                  <a:lnTo>
                    <a:pt x="1623" y="2896"/>
                  </a:lnTo>
                  <a:lnTo>
                    <a:pt x="1752" y="2877"/>
                  </a:lnTo>
                  <a:lnTo>
                    <a:pt x="1899" y="2840"/>
                  </a:lnTo>
                  <a:lnTo>
                    <a:pt x="2028" y="2785"/>
                  </a:lnTo>
                  <a:lnTo>
                    <a:pt x="2157" y="2730"/>
                  </a:lnTo>
                  <a:lnTo>
                    <a:pt x="2268" y="2656"/>
                  </a:lnTo>
                  <a:lnTo>
                    <a:pt x="2397" y="2564"/>
                  </a:lnTo>
                  <a:lnTo>
                    <a:pt x="2489" y="2471"/>
                  </a:lnTo>
                  <a:lnTo>
                    <a:pt x="2581" y="2361"/>
                  </a:lnTo>
                  <a:lnTo>
                    <a:pt x="2674" y="2250"/>
                  </a:lnTo>
                  <a:lnTo>
                    <a:pt x="2747" y="2121"/>
                  </a:lnTo>
                  <a:lnTo>
                    <a:pt x="2803" y="1992"/>
                  </a:lnTo>
                  <a:lnTo>
                    <a:pt x="2858" y="1863"/>
                  </a:lnTo>
                  <a:lnTo>
                    <a:pt x="2895" y="1734"/>
                  </a:lnTo>
                  <a:lnTo>
                    <a:pt x="2913" y="1586"/>
                  </a:lnTo>
                  <a:lnTo>
                    <a:pt x="2913" y="1439"/>
                  </a:lnTo>
                  <a:lnTo>
                    <a:pt x="2913" y="1291"/>
                  </a:lnTo>
                  <a:lnTo>
                    <a:pt x="2876" y="1144"/>
                  </a:lnTo>
                  <a:lnTo>
                    <a:pt x="2840" y="1015"/>
                  </a:lnTo>
                  <a:lnTo>
                    <a:pt x="2803" y="886"/>
                  </a:lnTo>
                  <a:lnTo>
                    <a:pt x="2729" y="757"/>
                  </a:lnTo>
                  <a:lnTo>
                    <a:pt x="2655" y="628"/>
                  </a:lnTo>
                  <a:lnTo>
                    <a:pt x="2563" y="517"/>
                  </a:lnTo>
                  <a:lnTo>
                    <a:pt x="2471" y="425"/>
                  </a:lnTo>
                  <a:lnTo>
                    <a:pt x="2360" y="333"/>
                  </a:lnTo>
                  <a:lnTo>
                    <a:pt x="2250" y="240"/>
                  </a:lnTo>
                  <a:lnTo>
                    <a:pt x="2139" y="167"/>
                  </a:lnTo>
                  <a:lnTo>
                    <a:pt x="2010" y="111"/>
                  </a:lnTo>
                  <a:lnTo>
                    <a:pt x="1881" y="56"/>
                  </a:lnTo>
                  <a:lnTo>
                    <a:pt x="1733"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2" name="Google Shape;1952;p8"/>
            <p:cNvSpPr/>
            <p:nvPr/>
          </p:nvSpPr>
          <p:spPr>
            <a:xfrm>
              <a:off x="5482550" y="935075"/>
              <a:ext cx="72400" cy="72400"/>
            </a:xfrm>
            <a:custGeom>
              <a:avLst/>
              <a:gdLst/>
              <a:ahLst/>
              <a:cxnLst/>
              <a:rect l="l" t="t" r="r" b="b"/>
              <a:pathLst>
                <a:path w="2896" h="2896" extrusionOk="0">
                  <a:moveTo>
                    <a:pt x="1439" y="1"/>
                  </a:moveTo>
                  <a:lnTo>
                    <a:pt x="1291" y="19"/>
                  </a:lnTo>
                  <a:lnTo>
                    <a:pt x="1144" y="37"/>
                  </a:lnTo>
                  <a:lnTo>
                    <a:pt x="1015" y="74"/>
                  </a:lnTo>
                  <a:lnTo>
                    <a:pt x="886" y="130"/>
                  </a:lnTo>
                  <a:lnTo>
                    <a:pt x="757" y="203"/>
                  </a:lnTo>
                  <a:lnTo>
                    <a:pt x="628" y="277"/>
                  </a:lnTo>
                  <a:lnTo>
                    <a:pt x="517" y="351"/>
                  </a:lnTo>
                  <a:lnTo>
                    <a:pt x="425" y="461"/>
                  </a:lnTo>
                  <a:lnTo>
                    <a:pt x="333" y="554"/>
                  </a:lnTo>
                  <a:lnTo>
                    <a:pt x="240" y="664"/>
                  </a:lnTo>
                  <a:lnTo>
                    <a:pt x="167" y="793"/>
                  </a:lnTo>
                  <a:lnTo>
                    <a:pt x="111" y="922"/>
                  </a:lnTo>
                  <a:lnTo>
                    <a:pt x="56" y="1052"/>
                  </a:lnTo>
                  <a:lnTo>
                    <a:pt x="19" y="1199"/>
                  </a:lnTo>
                  <a:lnTo>
                    <a:pt x="1" y="1328"/>
                  </a:lnTo>
                  <a:lnTo>
                    <a:pt x="1" y="1476"/>
                  </a:lnTo>
                  <a:lnTo>
                    <a:pt x="19" y="1623"/>
                  </a:lnTo>
                  <a:lnTo>
                    <a:pt x="38" y="1752"/>
                  </a:lnTo>
                  <a:lnTo>
                    <a:pt x="75" y="1900"/>
                  </a:lnTo>
                  <a:lnTo>
                    <a:pt x="130" y="2029"/>
                  </a:lnTo>
                  <a:lnTo>
                    <a:pt x="185" y="2139"/>
                  </a:lnTo>
                  <a:lnTo>
                    <a:pt x="259" y="2268"/>
                  </a:lnTo>
                  <a:lnTo>
                    <a:pt x="351" y="2379"/>
                  </a:lnTo>
                  <a:lnTo>
                    <a:pt x="443" y="2471"/>
                  </a:lnTo>
                  <a:lnTo>
                    <a:pt x="536" y="2563"/>
                  </a:lnTo>
                  <a:lnTo>
                    <a:pt x="646" y="2656"/>
                  </a:lnTo>
                  <a:lnTo>
                    <a:pt x="757" y="2729"/>
                  </a:lnTo>
                  <a:lnTo>
                    <a:pt x="886" y="2785"/>
                  </a:lnTo>
                  <a:lnTo>
                    <a:pt x="1015" y="2840"/>
                  </a:lnTo>
                  <a:lnTo>
                    <a:pt x="1144" y="2877"/>
                  </a:lnTo>
                  <a:lnTo>
                    <a:pt x="1291" y="2895"/>
                  </a:lnTo>
                  <a:lnTo>
                    <a:pt x="1586" y="2895"/>
                  </a:lnTo>
                  <a:lnTo>
                    <a:pt x="1716" y="2877"/>
                  </a:lnTo>
                  <a:lnTo>
                    <a:pt x="1863" y="2840"/>
                  </a:lnTo>
                  <a:lnTo>
                    <a:pt x="1992" y="2785"/>
                  </a:lnTo>
                  <a:lnTo>
                    <a:pt x="2121" y="2729"/>
                  </a:lnTo>
                  <a:lnTo>
                    <a:pt x="2232" y="2656"/>
                  </a:lnTo>
                  <a:lnTo>
                    <a:pt x="2361" y="2582"/>
                  </a:lnTo>
                  <a:lnTo>
                    <a:pt x="2453" y="2471"/>
                  </a:lnTo>
                  <a:lnTo>
                    <a:pt x="2545" y="2379"/>
                  </a:lnTo>
                  <a:lnTo>
                    <a:pt x="2637" y="2268"/>
                  </a:lnTo>
                  <a:lnTo>
                    <a:pt x="2711" y="2139"/>
                  </a:lnTo>
                  <a:lnTo>
                    <a:pt x="2785" y="2010"/>
                  </a:lnTo>
                  <a:lnTo>
                    <a:pt x="2822" y="1881"/>
                  </a:lnTo>
                  <a:lnTo>
                    <a:pt x="2859" y="1752"/>
                  </a:lnTo>
                  <a:lnTo>
                    <a:pt x="2896" y="1605"/>
                  </a:lnTo>
                  <a:lnTo>
                    <a:pt x="2896" y="1457"/>
                  </a:lnTo>
                  <a:lnTo>
                    <a:pt x="2896" y="1310"/>
                  </a:lnTo>
                  <a:lnTo>
                    <a:pt x="2859" y="1162"/>
                  </a:lnTo>
                  <a:lnTo>
                    <a:pt x="2840" y="1033"/>
                  </a:lnTo>
                  <a:lnTo>
                    <a:pt x="2785" y="904"/>
                  </a:lnTo>
                  <a:lnTo>
                    <a:pt x="2711" y="775"/>
                  </a:lnTo>
                  <a:lnTo>
                    <a:pt x="2637" y="646"/>
                  </a:lnTo>
                  <a:lnTo>
                    <a:pt x="2564" y="535"/>
                  </a:lnTo>
                  <a:lnTo>
                    <a:pt x="2472" y="443"/>
                  </a:lnTo>
                  <a:lnTo>
                    <a:pt x="2361" y="332"/>
                  </a:lnTo>
                  <a:lnTo>
                    <a:pt x="2250" y="259"/>
                  </a:lnTo>
                  <a:lnTo>
                    <a:pt x="2121" y="185"/>
                  </a:lnTo>
                  <a:lnTo>
                    <a:pt x="1992" y="130"/>
                  </a:lnTo>
                  <a:lnTo>
                    <a:pt x="1863" y="74"/>
                  </a:lnTo>
                  <a:lnTo>
                    <a:pt x="1734" y="37"/>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3" name="Google Shape;1953;p8"/>
            <p:cNvSpPr/>
            <p:nvPr/>
          </p:nvSpPr>
          <p:spPr>
            <a:xfrm>
              <a:off x="5773875" y="1152175"/>
              <a:ext cx="71950" cy="72400"/>
            </a:xfrm>
            <a:custGeom>
              <a:avLst/>
              <a:gdLst/>
              <a:ahLst/>
              <a:cxnLst/>
              <a:rect l="l" t="t" r="r" b="b"/>
              <a:pathLst>
                <a:path w="2878" h="2896" extrusionOk="0">
                  <a:moveTo>
                    <a:pt x="1420" y="1"/>
                  </a:moveTo>
                  <a:lnTo>
                    <a:pt x="1273" y="19"/>
                  </a:lnTo>
                  <a:lnTo>
                    <a:pt x="1144" y="38"/>
                  </a:lnTo>
                  <a:lnTo>
                    <a:pt x="996" y="75"/>
                  </a:lnTo>
                  <a:lnTo>
                    <a:pt x="886" y="130"/>
                  </a:lnTo>
                  <a:lnTo>
                    <a:pt x="757" y="185"/>
                  </a:lnTo>
                  <a:lnTo>
                    <a:pt x="646" y="259"/>
                  </a:lnTo>
                  <a:lnTo>
                    <a:pt x="535" y="333"/>
                  </a:lnTo>
                  <a:lnTo>
                    <a:pt x="425" y="425"/>
                  </a:lnTo>
                  <a:lnTo>
                    <a:pt x="333" y="536"/>
                  </a:lnTo>
                  <a:lnTo>
                    <a:pt x="259" y="646"/>
                  </a:lnTo>
                  <a:lnTo>
                    <a:pt x="185" y="757"/>
                  </a:lnTo>
                  <a:lnTo>
                    <a:pt x="111" y="886"/>
                  </a:lnTo>
                  <a:lnTo>
                    <a:pt x="74" y="1015"/>
                  </a:lnTo>
                  <a:lnTo>
                    <a:pt x="38" y="1144"/>
                  </a:lnTo>
                  <a:lnTo>
                    <a:pt x="1" y="1273"/>
                  </a:lnTo>
                  <a:lnTo>
                    <a:pt x="1" y="1421"/>
                  </a:lnTo>
                  <a:lnTo>
                    <a:pt x="1" y="1568"/>
                  </a:lnTo>
                  <a:lnTo>
                    <a:pt x="19" y="1716"/>
                  </a:lnTo>
                  <a:lnTo>
                    <a:pt x="56" y="1845"/>
                  </a:lnTo>
                  <a:lnTo>
                    <a:pt x="111" y="1974"/>
                  </a:lnTo>
                  <a:lnTo>
                    <a:pt x="167" y="2103"/>
                  </a:lnTo>
                  <a:lnTo>
                    <a:pt x="240" y="2232"/>
                  </a:lnTo>
                  <a:lnTo>
                    <a:pt x="314" y="2343"/>
                  </a:lnTo>
                  <a:lnTo>
                    <a:pt x="425" y="2453"/>
                  </a:lnTo>
                  <a:lnTo>
                    <a:pt x="517" y="2545"/>
                  </a:lnTo>
                  <a:lnTo>
                    <a:pt x="628" y="2638"/>
                  </a:lnTo>
                  <a:lnTo>
                    <a:pt x="757" y="2711"/>
                  </a:lnTo>
                  <a:lnTo>
                    <a:pt x="867" y="2767"/>
                  </a:lnTo>
                  <a:lnTo>
                    <a:pt x="1015" y="2822"/>
                  </a:lnTo>
                  <a:lnTo>
                    <a:pt x="1144" y="2859"/>
                  </a:lnTo>
                  <a:lnTo>
                    <a:pt x="1291" y="2877"/>
                  </a:lnTo>
                  <a:lnTo>
                    <a:pt x="1439" y="2896"/>
                  </a:lnTo>
                  <a:lnTo>
                    <a:pt x="1586" y="2877"/>
                  </a:lnTo>
                  <a:lnTo>
                    <a:pt x="1715" y="2859"/>
                  </a:lnTo>
                  <a:lnTo>
                    <a:pt x="1863" y="2822"/>
                  </a:lnTo>
                  <a:lnTo>
                    <a:pt x="1992" y="2767"/>
                  </a:lnTo>
                  <a:lnTo>
                    <a:pt x="2121" y="2711"/>
                  </a:lnTo>
                  <a:lnTo>
                    <a:pt x="2232" y="2638"/>
                  </a:lnTo>
                  <a:lnTo>
                    <a:pt x="2342" y="2545"/>
                  </a:lnTo>
                  <a:lnTo>
                    <a:pt x="2453" y="2453"/>
                  </a:lnTo>
                  <a:lnTo>
                    <a:pt x="2545" y="2361"/>
                  </a:lnTo>
                  <a:lnTo>
                    <a:pt x="2637" y="2250"/>
                  </a:lnTo>
                  <a:lnTo>
                    <a:pt x="2711" y="2121"/>
                  </a:lnTo>
                  <a:lnTo>
                    <a:pt x="2766" y="1992"/>
                  </a:lnTo>
                  <a:lnTo>
                    <a:pt x="2822" y="1863"/>
                  </a:lnTo>
                  <a:lnTo>
                    <a:pt x="2859" y="1734"/>
                  </a:lnTo>
                  <a:lnTo>
                    <a:pt x="2877" y="1587"/>
                  </a:lnTo>
                  <a:lnTo>
                    <a:pt x="2877" y="1439"/>
                  </a:lnTo>
                  <a:lnTo>
                    <a:pt x="2877" y="1292"/>
                  </a:lnTo>
                  <a:lnTo>
                    <a:pt x="2859" y="1144"/>
                  </a:lnTo>
                  <a:lnTo>
                    <a:pt x="2803" y="1015"/>
                  </a:lnTo>
                  <a:lnTo>
                    <a:pt x="2766" y="886"/>
                  </a:lnTo>
                  <a:lnTo>
                    <a:pt x="2693" y="757"/>
                  </a:lnTo>
                  <a:lnTo>
                    <a:pt x="2619" y="628"/>
                  </a:lnTo>
                  <a:lnTo>
                    <a:pt x="2545" y="517"/>
                  </a:lnTo>
                  <a:lnTo>
                    <a:pt x="2435" y="425"/>
                  </a:lnTo>
                  <a:lnTo>
                    <a:pt x="2342" y="333"/>
                  </a:lnTo>
                  <a:lnTo>
                    <a:pt x="2232" y="241"/>
                  </a:lnTo>
                  <a:lnTo>
                    <a:pt x="2103" y="167"/>
                  </a:lnTo>
                  <a:lnTo>
                    <a:pt x="1974" y="112"/>
                  </a:lnTo>
                  <a:lnTo>
                    <a:pt x="1845" y="56"/>
                  </a:lnTo>
                  <a:lnTo>
                    <a:pt x="1715" y="38"/>
                  </a:lnTo>
                  <a:lnTo>
                    <a:pt x="1568"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4" name="Google Shape;1954;p8"/>
            <p:cNvSpPr/>
            <p:nvPr/>
          </p:nvSpPr>
          <p:spPr>
            <a:xfrm>
              <a:off x="5272825" y="736875"/>
              <a:ext cx="69625" cy="69625"/>
            </a:xfrm>
            <a:custGeom>
              <a:avLst/>
              <a:gdLst/>
              <a:ahLst/>
              <a:cxnLst/>
              <a:rect l="l" t="t" r="r" b="b"/>
              <a:pathLst>
                <a:path w="2785" h="2785" extrusionOk="0">
                  <a:moveTo>
                    <a:pt x="1273" y="0"/>
                  </a:moveTo>
                  <a:lnTo>
                    <a:pt x="1144" y="19"/>
                  </a:lnTo>
                  <a:lnTo>
                    <a:pt x="996" y="55"/>
                  </a:lnTo>
                  <a:lnTo>
                    <a:pt x="867" y="92"/>
                  </a:lnTo>
                  <a:lnTo>
                    <a:pt x="738" y="148"/>
                  </a:lnTo>
                  <a:lnTo>
                    <a:pt x="627" y="221"/>
                  </a:lnTo>
                  <a:lnTo>
                    <a:pt x="517" y="295"/>
                  </a:lnTo>
                  <a:lnTo>
                    <a:pt x="406" y="369"/>
                  </a:lnTo>
                  <a:lnTo>
                    <a:pt x="314" y="480"/>
                  </a:lnTo>
                  <a:lnTo>
                    <a:pt x="240" y="590"/>
                  </a:lnTo>
                  <a:lnTo>
                    <a:pt x="166" y="701"/>
                  </a:lnTo>
                  <a:lnTo>
                    <a:pt x="111" y="811"/>
                  </a:lnTo>
                  <a:lnTo>
                    <a:pt x="56" y="940"/>
                  </a:lnTo>
                  <a:lnTo>
                    <a:pt x="19" y="1088"/>
                  </a:lnTo>
                  <a:lnTo>
                    <a:pt x="0" y="1217"/>
                  </a:lnTo>
                  <a:lnTo>
                    <a:pt x="0" y="1365"/>
                  </a:lnTo>
                  <a:lnTo>
                    <a:pt x="0" y="1512"/>
                  </a:lnTo>
                  <a:lnTo>
                    <a:pt x="19" y="1660"/>
                  </a:lnTo>
                  <a:lnTo>
                    <a:pt x="56" y="1807"/>
                  </a:lnTo>
                  <a:lnTo>
                    <a:pt x="93" y="1936"/>
                  </a:lnTo>
                  <a:lnTo>
                    <a:pt x="148" y="2047"/>
                  </a:lnTo>
                  <a:lnTo>
                    <a:pt x="222" y="2176"/>
                  </a:lnTo>
                  <a:lnTo>
                    <a:pt x="295" y="2286"/>
                  </a:lnTo>
                  <a:lnTo>
                    <a:pt x="388" y="2379"/>
                  </a:lnTo>
                  <a:lnTo>
                    <a:pt x="480" y="2471"/>
                  </a:lnTo>
                  <a:lnTo>
                    <a:pt x="590" y="2545"/>
                  </a:lnTo>
                  <a:lnTo>
                    <a:pt x="701" y="2618"/>
                  </a:lnTo>
                  <a:lnTo>
                    <a:pt x="830" y="2674"/>
                  </a:lnTo>
                  <a:lnTo>
                    <a:pt x="959" y="2729"/>
                  </a:lnTo>
                  <a:lnTo>
                    <a:pt x="1088" y="2766"/>
                  </a:lnTo>
                  <a:lnTo>
                    <a:pt x="1236" y="2784"/>
                  </a:lnTo>
                  <a:lnTo>
                    <a:pt x="1531" y="2784"/>
                  </a:lnTo>
                  <a:lnTo>
                    <a:pt x="1678" y="2766"/>
                  </a:lnTo>
                  <a:lnTo>
                    <a:pt x="1807" y="2729"/>
                  </a:lnTo>
                  <a:lnTo>
                    <a:pt x="1936" y="2692"/>
                  </a:lnTo>
                  <a:lnTo>
                    <a:pt x="2066" y="2618"/>
                  </a:lnTo>
                  <a:lnTo>
                    <a:pt x="2176" y="2563"/>
                  </a:lnTo>
                  <a:lnTo>
                    <a:pt x="2287" y="2471"/>
                  </a:lnTo>
                  <a:lnTo>
                    <a:pt x="2397" y="2397"/>
                  </a:lnTo>
                  <a:lnTo>
                    <a:pt x="2471" y="2286"/>
                  </a:lnTo>
                  <a:lnTo>
                    <a:pt x="2563" y="2176"/>
                  </a:lnTo>
                  <a:lnTo>
                    <a:pt x="2619" y="2065"/>
                  </a:lnTo>
                  <a:lnTo>
                    <a:pt x="2692" y="1936"/>
                  </a:lnTo>
                  <a:lnTo>
                    <a:pt x="2729" y="1807"/>
                  </a:lnTo>
                  <a:lnTo>
                    <a:pt x="2766" y="1678"/>
                  </a:lnTo>
                  <a:lnTo>
                    <a:pt x="2785" y="1530"/>
                  </a:lnTo>
                  <a:lnTo>
                    <a:pt x="2785" y="1383"/>
                  </a:lnTo>
                  <a:lnTo>
                    <a:pt x="2785" y="1235"/>
                  </a:lnTo>
                  <a:lnTo>
                    <a:pt x="2766" y="1106"/>
                  </a:lnTo>
                  <a:lnTo>
                    <a:pt x="2729" y="977"/>
                  </a:lnTo>
                  <a:lnTo>
                    <a:pt x="2692" y="848"/>
                  </a:lnTo>
                  <a:lnTo>
                    <a:pt x="2619" y="719"/>
                  </a:lnTo>
                  <a:lnTo>
                    <a:pt x="2563" y="609"/>
                  </a:lnTo>
                  <a:lnTo>
                    <a:pt x="2490" y="498"/>
                  </a:lnTo>
                  <a:lnTo>
                    <a:pt x="2397" y="406"/>
                  </a:lnTo>
                  <a:lnTo>
                    <a:pt x="2305" y="314"/>
                  </a:lnTo>
                  <a:lnTo>
                    <a:pt x="2195" y="240"/>
                  </a:lnTo>
                  <a:lnTo>
                    <a:pt x="2084" y="166"/>
                  </a:lnTo>
                  <a:lnTo>
                    <a:pt x="1973" y="111"/>
                  </a:lnTo>
                  <a:lnTo>
                    <a:pt x="1844" y="55"/>
                  </a:lnTo>
                  <a:lnTo>
                    <a:pt x="1715" y="19"/>
                  </a:lnTo>
                  <a:lnTo>
                    <a:pt x="15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5" name="Google Shape;1955;p8"/>
            <p:cNvSpPr/>
            <p:nvPr/>
          </p:nvSpPr>
          <p:spPr>
            <a:xfrm>
              <a:off x="5548925" y="1030025"/>
              <a:ext cx="71025" cy="71025"/>
            </a:xfrm>
            <a:custGeom>
              <a:avLst/>
              <a:gdLst/>
              <a:ahLst/>
              <a:cxnLst/>
              <a:rect l="l" t="t" r="r" b="b"/>
              <a:pathLst>
                <a:path w="2841" h="2841" extrusionOk="0">
                  <a:moveTo>
                    <a:pt x="1476" y="1"/>
                  </a:moveTo>
                  <a:lnTo>
                    <a:pt x="1310" y="19"/>
                  </a:lnTo>
                  <a:lnTo>
                    <a:pt x="1162" y="19"/>
                  </a:lnTo>
                  <a:lnTo>
                    <a:pt x="1033" y="56"/>
                  </a:lnTo>
                  <a:lnTo>
                    <a:pt x="904" y="111"/>
                  </a:lnTo>
                  <a:lnTo>
                    <a:pt x="775" y="167"/>
                  </a:lnTo>
                  <a:lnTo>
                    <a:pt x="646" y="222"/>
                  </a:lnTo>
                  <a:lnTo>
                    <a:pt x="536" y="314"/>
                  </a:lnTo>
                  <a:lnTo>
                    <a:pt x="425" y="406"/>
                  </a:lnTo>
                  <a:lnTo>
                    <a:pt x="333" y="499"/>
                  </a:lnTo>
                  <a:lnTo>
                    <a:pt x="259" y="609"/>
                  </a:lnTo>
                  <a:lnTo>
                    <a:pt x="185" y="738"/>
                  </a:lnTo>
                  <a:lnTo>
                    <a:pt x="112" y="849"/>
                  </a:lnTo>
                  <a:lnTo>
                    <a:pt x="75" y="996"/>
                  </a:lnTo>
                  <a:lnTo>
                    <a:pt x="38" y="1126"/>
                  </a:lnTo>
                  <a:lnTo>
                    <a:pt x="19" y="1273"/>
                  </a:lnTo>
                  <a:lnTo>
                    <a:pt x="1" y="1421"/>
                  </a:lnTo>
                  <a:lnTo>
                    <a:pt x="19" y="1568"/>
                  </a:lnTo>
                  <a:lnTo>
                    <a:pt x="38" y="1716"/>
                  </a:lnTo>
                  <a:lnTo>
                    <a:pt x="75" y="1845"/>
                  </a:lnTo>
                  <a:lnTo>
                    <a:pt x="112" y="1974"/>
                  </a:lnTo>
                  <a:lnTo>
                    <a:pt x="167" y="2103"/>
                  </a:lnTo>
                  <a:lnTo>
                    <a:pt x="241" y="2213"/>
                  </a:lnTo>
                  <a:lnTo>
                    <a:pt x="314" y="2324"/>
                  </a:lnTo>
                  <a:lnTo>
                    <a:pt x="407" y="2416"/>
                  </a:lnTo>
                  <a:lnTo>
                    <a:pt x="499" y="2508"/>
                  </a:lnTo>
                  <a:lnTo>
                    <a:pt x="609" y="2601"/>
                  </a:lnTo>
                  <a:lnTo>
                    <a:pt x="738" y="2656"/>
                  </a:lnTo>
                  <a:lnTo>
                    <a:pt x="849" y="2730"/>
                  </a:lnTo>
                  <a:lnTo>
                    <a:pt x="978" y="2767"/>
                  </a:lnTo>
                  <a:lnTo>
                    <a:pt x="1126" y="2803"/>
                  </a:lnTo>
                  <a:lnTo>
                    <a:pt x="1255" y="2822"/>
                  </a:lnTo>
                  <a:lnTo>
                    <a:pt x="1402" y="2840"/>
                  </a:lnTo>
                  <a:lnTo>
                    <a:pt x="1550" y="2840"/>
                  </a:lnTo>
                  <a:lnTo>
                    <a:pt x="1697" y="2822"/>
                  </a:lnTo>
                  <a:lnTo>
                    <a:pt x="1826" y="2785"/>
                  </a:lnTo>
                  <a:lnTo>
                    <a:pt x="1955" y="2730"/>
                  </a:lnTo>
                  <a:lnTo>
                    <a:pt x="2084" y="2674"/>
                  </a:lnTo>
                  <a:lnTo>
                    <a:pt x="2195" y="2619"/>
                  </a:lnTo>
                  <a:lnTo>
                    <a:pt x="2306" y="2527"/>
                  </a:lnTo>
                  <a:lnTo>
                    <a:pt x="2416" y="2453"/>
                  </a:lnTo>
                  <a:lnTo>
                    <a:pt x="2508" y="2342"/>
                  </a:lnTo>
                  <a:lnTo>
                    <a:pt x="2582" y="2250"/>
                  </a:lnTo>
                  <a:lnTo>
                    <a:pt x="2656" y="2121"/>
                  </a:lnTo>
                  <a:lnTo>
                    <a:pt x="2711" y="2011"/>
                  </a:lnTo>
                  <a:lnTo>
                    <a:pt x="2767" y="1882"/>
                  </a:lnTo>
                  <a:lnTo>
                    <a:pt x="2803" y="1734"/>
                  </a:lnTo>
                  <a:lnTo>
                    <a:pt x="2822" y="1605"/>
                  </a:lnTo>
                  <a:lnTo>
                    <a:pt x="2840" y="1457"/>
                  </a:lnTo>
                  <a:lnTo>
                    <a:pt x="2840" y="1310"/>
                  </a:lnTo>
                  <a:lnTo>
                    <a:pt x="2822" y="1162"/>
                  </a:lnTo>
                  <a:lnTo>
                    <a:pt x="2785" y="1033"/>
                  </a:lnTo>
                  <a:lnTo>
                    <a:pt x="2748" y="904"/>
                  </a:lnTo>
                  <a:lnTo>
                    <a:pt x="2693" y="775"/>
                  </a:lnTo>
                  <a:lnTo>
                    <a:pt x="2619" y="665"/>
                  </a:lnTo>
                  <a:lnTo>
                    <a:pt x="2545" y="554"/>
                  </a:lnTo>
                  <a:lnTo>
                    <a:pt x="2453" y="443"/>
                  </a:lnTo>
                  <a:lnTo>
                    <a:pt x="2361" y="351"/>
                  </a:lnTo>
                  <a:lnTo>
                    <a:pt x="2250" y="277"/>
                  </a:lnTo>
                  <a:lnTo>
                    <a:pt x="2140" y="204"/>
                  </a:lnTo>
                  <a:lnTo>
                    <a:pt x="2011" y="130"/>
                  </a:lnTo>
                  <a:lnTo>
                    <a:pt x="1882" y="75"/>
                  </a:lnTo>
                  <a:lnTo>
                    <a:pt x="1753" y="38"/>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6" name="Google Shape;1956;p8"/>
            <p:cNvSpPr/>
            <p:nvPr/>
          </p:nvSpPr>
          <p:spPr>
            <a:xfrm>
              <a:off x="5338275" y="830900"/>
              <a:ext cx="70100" cy="70100"/>
            </a:xfrm>
            <a:custGeom>
              <a:avLst/>
              <a:gdLst/>
              <a:ahLst/>
              <a:cxnLst/>
              <a:rect l="l" t="t" r="r" b="b"/>
              <a:pathLst>
                <a:path w="2804" h="2804" extrusionOk="0">
                  <a:moveTo>
                    <a:pt x="1218" y="1"/>
                  </a:moveTo>
                  <a:lnTo>
                    <a:pt x="1089" y="37"/>
                  </a:lnTo>
                  <a:lnTo>
                    <a:pt x="959" y="74"/>
                  </a:lnTo>
                  <a:lnTo>
                    <a:pt x="830" y="111"/>
                  </a:lnTo>
                  <a:lnTo>
                    <a:pt x="701" y="166"/>
                  </a:lnTo>
                  <a:lnTo>
                    <a:pt x="591" y="240"/>
                  </a:lnTo>
                  <a:lnTo>
                    <a:pt x="498" y="314"/>
                  </a:lnTo>
                  <a:lnTo>
                    <a:pt x="388" y="406"/>
                  </a:lnTo>
                  <a:lnTo>
                    <a:pt x="314" y="498"/>
                  </a:lnTo>
                  <a:lnTo>
                    <a:pt x="240" y="609"/>
                  </a:lnTo>
                  <a:lnTo>
                    <a:pt x="167" y="720"/>
                  </a:lnTo>
                  <a:lnTo>
                    <a:pt x="111" y="849"/>
                  </a:lnTo>
                  <a:lnTo>
                    <a:pt x="56" y="978"/>
                  </a:lnTo>
                  <a:lnTo>
                    <a:pt x="38" y="1107"/>
                  </a:lnTo>
                  <a:lnTo>
                    <a:pt x="1" y="1236"/>
                  </a:lnTo>
                  <a:lnTo>
                    <a:pt x="1" y="1383"/>
                  </a:lnTo>
                  <a:lnTo>
                    <a:pt x="1" y="1531"/>
                  </a:lnTo>
                  <a:lnTo>
                    <a:pt x="19" y="1678"/>
                  </a:lnTo>
                  <a:lnTo>
                    <a:pt x="56" y="1807"/>
                  </a:lnTo>
                  <a:lnTo>
                    <a:pt x="111" y="1937"/>
                  </a:lnTo>
                  <a:lnTo>
                    <a:pt x="167" y="2066"/>
                  </a:lnTo>
                  <a:lnTo>
                    <a:pt x="240" y="2195"/>
                  </a:lnTo>
                  <a:lnTo>
                    <a:pt x="314" y="2287"/>
                  </a:lnTo>
                  <a:lnTo>
                    <a:pt x="406" y="2397"/>
                  </a:lnTo>
                  <a:lnTo>
                    <a:pt x="498" y="2490"/>
                  </a:lnTo>
                  <a:lnTo>
                    <a:pt x="609" y="2563"/>
                  </a:lnTo>
                  <a:lnTo>
                    <a:pt x="720" y="2637"/>
                  </a:lnTo>
                  <a:lnTo>
                    <a:pt x="849" y="2692"/>
                  </a:lnTo>
                  <a:lnTo>
                    <a:pt x="978" y="2729"/>
                  </a:lnTo>
                  <a:lnTo>
                    <a:pt x="1107" y="2766"/>
                  </a:lnTo>
                  <a:lnTo>
                    <a:pt x="1254" y="2785"/>
                  </a:lnTo>
                  <a:lnTo>
                    <a:pt x="1402" y="2803"/>
                  </a:lnTo>
                  <a:lnTo>
                    <a:pt x="1549" y="2785"/>
                  </a:lnTo>
                  <a:lnTo>
                    <a:pt x="1697" y="2766"/>
                  </a:lnTo>
                  <a:lnTo>
                    <a:pt x="1826" y="2729"/>
                  </a:lnTo>
                  <a:lnTo>
                    <a:pt x="1955" y="2692"/>
                  </a:lnTo>
                  <a:lnTo>
                    <a:pt x="2084" y="2637"/>
                  </a:lnTo>
                  <a:lnTo>
                    <a:pt x="2195" y="2563"/>
                  </a:lnTo>
                  <a:lnTo>
                    <a:pt x="2305" y="2471"/>
                  </a:lnTo>
                  <a:lnTo>
                    <a:pt x="2398" y="2379"/>
                  </a:lnTo>
                  <a:lnTo>
                    <a:pt x="2490" y="2287"/>
                  </a:lnTo>
                  <a:lnTo>
                    <a:pt x="2564" y="2176"/>
                  </a:lnTo>
                  <a:lnTo>
                    <a:pt x="2637" y="2066"/>
                  </a:lnTo>
                  <a:lnTo>
                    <a:pt x="2693" y="1937"/>
                  </a:lnTo>
                  <a:lnTo>
                    <a:pt x="2748" y="1807"/>
                  </a:lnTo>
                  <a:lnTo>
                    <a:pt x="2766" y="1678"/>
                  </a:lnTo>
                  <a:lnTo>
                    <a:pt x="2785" y="1531"/>
                  </a:lnTo>
                  <a:lnTo>
                    <a:pt x="2803" y="1383"/>
                  </a:lnTo>
                  <a:lnTo>
                    <a:pt x="2785" y="1236"/>
                  </a:lnTo>
                  <a:lnTo>
                    <a:pt x="2766" y="1088"/>
                  </a:lnTo>
                  <a:lnTo>
                    <a:pt x="2730" y="959"/>
                  </a:lnTo>
                  <a:lnTo>
                    <a:pt x="2693" y="830"/>
                  </a:lnTo>
                  <a:lnTo>
                    <a:pt x="2619" y="701"/>
                  </a:lnTo>
                  <a:lnTo>
                    <a:pt x="2545" y="591"/>
                  </a:lnTo>
                  <a:lnTo>
                    <a:pt x="2471" y="480"/>
                  </a:lnTo>
                  <a:lnTo>
                    <a:pt x="2379" y="388"/>
                  </a:lnTo>
                  <a:lnTo>
                    <a:pt x="2287" y="296"/>
                  </a:lnTo>
                  <a:lnTo>
                    <a:pt x="2176" y="222"/>
                  </a:lnTo>
                  <a:lnTo>
                    <a:pt x="2047" y="148"/>
                  </a:lnTo>
                  <a:lnTo>
                    <a:pt x="1937" y="93"/>
                  </a:lnTo>
                  <a:lnTo>
                    <a:pt x="1789" y="56"/>
                  </a:lnTo>
                  <a:lnTo>
                    <a:pt x="1660"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7" name="Google Shape;1957;p8"/>
            <p:cNvSpPr/>
            <p:nvPr/>
          </p:nvSpPr>
          <p:spPr>
            <a:xfrm>
              <a:off x="5104125" y="297125"/>
              <a:ext cx="70075" cy="70075"/>
            </a:xfrm>
            <a:custGeom>
              <a:avLst/>
              <a:gdLst/>
              <a:ahLst/>
              <a:cxnLst/>
              <a:rect l="l" t="t" r="r" b="b"/>
              <a:pathLst>
                <a:path w="2803" h="2803" extrusionOk="0">
                  <a:moveTo>
                    <a:pt x="1291" y="0"/>
                  </a:moveTo>
                  <a:lnTo>
                    <a:pt x="1143" y="19"/>
                  </a:lnTo>
                  <a:lnTo>
                    <a:pt x="996" y="55"/>
                  </a:lnTo>
                  <a:lnTo>
                    <a:pt x="867" y="92"/>
                  </a:lnTo>
                  <a:lnTo>
                    <a:pt x="756" y="148"/>
                  </a:lnTo>
                  <a:lnTo>
                    <a:pt x="627" y="221"/>
                  </a:lnTo>
                  <a:lnTo>
                    <a:pt x="516" y="295"/>
                  </a:lnTo>
                  <a:lnTo>
                    <a:pt x="424" y="387"/>
                  </a:lnTo>
                  <a:lnTo>
                    <a:pt x="332" y="479"/>
                  </a:lnTo>
                  <a:lnTo>
                    <a:pt x="258" y="590"/>
                  </a:lnTo>
                  <a:lnTo>
                    <a:pt x="184" y="701"/>
                  </a:lnTo>
                  <a:lnTo>
                    <a:pt x="111" y="830"/>
                  </a:lnTo>
                  <a:lnTo>
                    <a:pt x="74" y="959"/>
                  </a:lnTo>
                  <a:lnTo>
                    <a:pt x="37" y="1088"/>
                  </a:lnTo>
                  <a:lnTo>
                    <a:pt x="19" y="1235"/>
                  </a:lnTo>
                  <a:lnTo>
                    <a:pt x="0" y="1383"/>
                  </a:lnTo>
                  <a:lnTo>
                    <a:pt x="0" y="1530"/>
                  </a:lnTo>
                  <a:lnTo>
                    <a:pt x="19" y="1660"/>
                  </a:lnTo>
                  <a:lnTo>
                    <a:pt x="55" y="1807"/>
                  </a:lnTo>
                  <a:lnTo>
                    <a:pt x="92" y="1936"/>
                  </a:lnTo>
                  <a:lnTo>
                    <a:pt x="148" y="2065"/>
                  </a:lnTo>
                  <a:lnTo>
                    <a:pt x="221" y="2176"/>
                  </a:lnTo>
                  <a:lnTo>
                    <a:pt x="295" y="2286"/>
                  </a:lnTo>
                  <a:lnTo>
                    <a:pt x="387" y="2379"/>
                  </a:lnTo>
                  <a:lnTo>
                    <a:pt x="479" y="2471"/>
                  </a:lnTo>
                  <a:lnTo>
                    <a:pt x="590" y="2563"/>
                  </a:lnTo>
                  <a:lnTo>
                    <a:pt x="701" y="2637"/>
                  </a:lnTo>
                  <a:lnTo>
                    <a:pt x="830" y="2692"/>
                  </a:lnTo>
                  <a:lnTo>
                    <a:pt x="959" y="2729"/>
                  </a:lnTo>
                  <a:lnTo>
                    <a:pt x="1088" y="2766"/>
                  </a:lnTo>
                  <a:lnTo>
                    <a:pt x="1235" y="2803"/>
                  </a:lnTo>
                  <a:lnTo>
                    <a:pt x="1530" y="2803"/>
                  </a:lnTo>
                  <a:lnTo>
                    <a:pt x="1678" y="2784"/>
                  </a:lnTo>
                  <a:lnTo>
                    <a:pt x="1807" y="2747"/>
                  </a:lnTo>
                  <a:lnTo>
                    <a:pt x="1936" y="2711"/>
                  </a:lnTo>
                  <a:lnTo>
                    <a:pt x="2065" y="2655"/>
                  </a:lnTo>
                  <a:lnTo>
                    <a:pt x="2176" y="2581"/>
                  </a:lnTo>
                  <a:lnTo>
                    <a:pt x="2286" y="2508"/>
                  </a:lnTo>
                  <a:lnTo>
                    <a:pt x="2397" y="2415"/>
                  </a:lnTo>
                  <a:lnTo>
                    <a:pt x="2471" y="2323"/>
                  </a:lnTo>
                  <a:lnTo>
                    <a:pt x="2563" y="2213"/>
                  </a:lnTo>
                  <a:lnTo>
                    <a:pt x="2637" y="2102"/>
                  </a:lnTo>
                  <a:lnTo>
                    <a:pt x="2692" y="1973"/>
                  </a:lnTo>
                  <a:lnTo>
                    <a:pt x="2747" y="1844"/>
                  </a:lnTo>
                  <a:lnTo>
                    <a:pt x="2784" y="1715"/>
                  </a:lnTo>
                  <a:lnTo>
                    <a:pt x="2803" y="1567"/>
                  </a:lnTo>
                  <a:lnTo>
                    <a:pt x="2803" y="1420"/>
                  </a:lnTo>
                  <a:lnTo>
                    <a:pt x="2803" y="1272"/>
                  </a:lnTo>
                  <a:lnTo>
                    <a:pt x="2784" y="1143"/>
                  </a:lnTo>
                  <a:lnTo>
                    <a:pt x="2747" y="996"/>
                  </a:lnTo>
                  <a:lnTo>
                    <a:pt x="2710" y="867"/>
                  </a:lnTo>
                  <a:lnTo>
                    <a:pt x="2655" y="738"/>
                  </a:lnTo>
                  <a:lnTo>
                    <a:pt x="2581" y="627"/>
                  </a:lnTo>
                  <a:lnTo>
                    <a:pt x="2508" y="516"/>
                  </a:lnTo>
                  <a:lnTo>
                    <a:pt x="2415" y="424"/>
                  </a:lnTo>
                  <a:lnTo>
                    <a:pt x="2323" y="332"/>
                  </a:lnTo>
                  <a:lnTo>
                    <a:pt x="2213" y="240"/>
                  </a:lnTo>
                  <a:lnTo>
                    <a:pt x="2102" y="184"/>
                  </a:lnTo>
                  <a:lnTo>
                    <a:pt x="1991" y="111"/>
                  </a:lnTo>
                  <a:lnTo>
                    <a:pt x="1862" y="74"/>
                  </a:lnTo>
                  <a:lnTo>
                    <a:pt x="1715" y="37"/>
                  </a:lnTo>
                  <a:lnTo>
                    <a:pt x="15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8" name="Google Shape;1958;p8"/>
            <p:cNvSpPr/>
            <p:nvPr/>
          </p:nvSpPr>
          <p:spPr>
            <a:xfrm>
              <a:off x="5155275" y="470900"/>
              <a:ext cx="70550" cy="70550"/>
            </a:xfrm>
            <a:custGeom>
              <a:avLst/>
              <a:gdLst/>
              <a:ahLst/>
              <a:cxnLst/>
              <a:rect l="l" t="t" r="r" b="b"/>
              <a:pathLst>
                <a:path w="2822" h="2822" extrusionOk="0">
                  <a:moveTo>
                    <a:pt x="1439" y="0"/>
                  </a:moveTo>
                  <a:lnTo>
                    <a:pt x="1291" y="19"/>
                  </a:lnTo>
                  <a:lnTo>
                    <a:pt x="1144" y="37"/>
                  </a:lnTo>
                  <a:lnTo>
                    <a:pt x="1015" y="56"/>
                  </a:lnTo>
                  <a:lnTo>
                    <a:pt x="886" y="111"/>
                  </a:lnTo>
                  <a:lnTo>
                    <a:pt x="757" y="166"/>
                  </a:lnTo>
                  <a:lnTo>
                    <a:pt x="646" y="222"/>
                  </a:lnTo>
                  <a:lnTo>
                    <a:pt x="535" y="314"/>
                  </a:lnTo>
                  <a:lnTo>
                    <a:pt x="425" y="387"/>
                  </a:lnTo>
                  <a:lnTo>
                    <a:pt x="333" y="498"/>
                  </a:lnTo>
                  <a:lnTo>
                    <a:pt x="259" y="590"/>
                  </a:lnTo>
                  <a:lnTo>
                    <a:pt x="185" y="719"/>
                  </a:lnTo>
                  <a:lnTo>
                    <a:pt x="130" y="830"/>
                  </a:lnTo>
                  <a:lnTo>
                    <a:pt x="74" y="959"/>
                  </a:lnTo>
                  <a:lnTo>
                    <a:pt x="38" y="1107"/>
                  </a:lnTo>
                  <a:lnTo>
                    <a:pt x="19" y="1236"/>
                  </a:lnTo>
                  <a:lnTo>
                    <a:pt x="1" y="1383"/>
                  </a:lnTo>
                  <a:lnTo>
                    <a:pt x="1" y="1531"/>
                  </a:lnTo>
                  <a:lnTo>
                    <a:pt x="19" y="1678"/>
                  </a:lnTo>
                  <a:lnTo>
                    <a:pt x="56" y="1807"/>
                  </a:lnTo>
                  <a:lnTo>
                    <a:pt x="111" y="1955"/>
                  </a:lnTo>
                  <a:lnTo>
                    <a:pt x="167" y="2065"/>
                  </a:lnTo>
                  <a:lnTo>
                    <a:pt x="222" y="2194"/>
                  </a:lnTo>
                  <a:lnTo>
                    <a:pt x="314" y="2305"/>
                  </a:lnTo>
                  <a:lnTo>
                    <a:pt x="388" y="2397"/>
                  </a:lnTo>
                  <a:lnTo>
                    <a:pt x="499" y="2489"/>
                  </a:lnTo>
                  <a:lnTo>
                    <a:pt x="591" y="2582"/>
                  </a:lnTo>
                  <a:lnTo>
                    <a:pt x="720" y="2637"/>
                  </a:lnTo>
                  <a:lnTo>
                    <a:pt x="830" y="2711"/>
                  </a:lnTo>
                  <a:lnTo>
                    <a:pt x="960" y="2748"/>
                  </a:lnTo>
                  <a:lnTo>
                    <a:pt x="1107" y="2784"/>
                  </a:lnTo>
                  <a:lnTo>
                    <a:pt x="1236" y="2821"/>
                  </a:lnTo>
                  <a:lnTo>
                    <a:pt x="1531" y="2821"/>
                  </a:lnTo>
                  <a:lnTo>
                    <a:pt x="1679" y="2803"/>
                  </a:lnTo>
                  <a:lnTo>
                    <a:pt x="1808" y="2766"/>
                  </a:lnTo>
                  <a:lnTo>
                    <a:pt x="1937" y="2729"/>
                  </a:lnTo>
                  <a:lnTo>
                    <a:pt x="2066" y="2674"/>
                  </a:lnTo>
                  <a:lnTo>
                    <a:pt x="2195" y="2600"/>
                  </a:lnTo>
                  <a:lnTo>
                    <a:pt x="2305" y="2526"/>
                  </a:lnTo>
                  <a:lnTo>
                    <a:pt x="2398" y="2434"/>
                  </a:lnTo>
                  <a:lnTo>
                    <a:pt x="2490" y="2342"/>
                  </a:lnTo>
                  <a:lnTo>
                    <a:pt x="2582" y="2231"/>
                  </a:lnTo>
                  <a:lnTo>
                    <a:pt x="2637" y="2121"/>
                  </a:lnTo>
                  <a:lnTo>
                    <a:pt x="2711" y="1992"/>
                  </a:lnTo>
                  <a:lnTo>
                    <a:pt x="2748" y="1863"/>
                  </a:lnTo>
                  <a:lnTo>
                    <a:pt x="2785" y="1733"/>
                  </a:lnTo>
                  <a:lnTo>
                    <a:pt x="2822" y="1586"/>
                  </a:lnTo>
                  <a:lnTo>
                    <a:pt x="2822" y="1438"/>
                  </a:lnTo>
                  <a:lnTo>
                    <a:pt x="2822" y="1291"/>
                  </a:lnTo>
                  <a:lnTo>
                    <a:pt x="2803" y="1143"/>
                  </a:lnTo>
                  <a:lnTo>
                    <a:pt x="2766" y="1014"/>
                  </a:lnTo>
                  <a:lnTo>
                    <a:pt x="2730" y="885"/>
                  </a:lnTo>
                  <a:lnTo>
                    <a:pt x="2674" y="756"/>
                  </a:lnTo>
                  <a:lnTo>
                    <a:pt x="2600" y="646"/>
                  </a:lnTo>
                  <a:lnTo>
                    <a:pt x="2527" y="535"/>
                  </a:lnTo>
                  <a:lnTo>
                    <a:pt x="2435" y="424"/>
                  </a:lnTo>
                  <a:lnTo>
                    <a:pt x="2342" y="332"/>
                  </a:lnTo>
                  <a:lnTo>
                    <a:pt x="2232"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9" name="Google Shape;1959;p8"/>
            <p:cNvSpPr/>
            <p:nvPr/>
          </p:nvSpPr>
          <p:spPr>
            <a:xfrm>
              <a:off x="6317350" y="1330125"/>
              <a:ext cx="69625" cy="70075"/>
            </a:xfrm>
            <a:custGeom>
              <a:avLst/>
              <a:gdLst/>
              <a:ahLst/>
              <a:cxnLst/>
              <a:rect l="l" t="t" r="r" b="b"/>
              <a:pathLst>
                <a:path w="2785" h="2803" extrusionOk="0">
                  <a:moveTo>
                    <a:pt x="1438" y="0"/>
                  </a:moveTo>
                  <a:lnTo>
                    <a:pt x="1291" y="19"/>
                  </a:lnTo>
                  <a:lnTo>
                    <a:pt x="1143" y="19"/>
                  </a:lnTo>
                  <a:lnTo>
                    <a:pt x="1014" y="55"/>
                  </a:lnTo>
                  <a:lnTo>
                    <a:pt x="885" y="92"/>
                  </a:lnTo>
                  <a:lnTo>
                    <a:pt x="756" y="148"/>
                  </a:lnTo>
                  <a:lnTo>
                    <a:pt x="627" y="221"/>
                  </a:lnTo>
                  <a:lnTo>
                    <a:pt x="517" y="295"/>
                  </a:lnTo>
                  <a:lnTo>
                    <a:pt x="424" y="387"/>
                  </a:lnTo>
                  <a:lnTo>
                    <a:pt x="332" y="479"/>
                  </a:lnTo>
                  <a:lnTo>
                    <a:pt x="240" y="590"/>
                  </a:lnTo>
                  <a:lnTo>
                    <a:pt x="166" y="701"/>
                  </a:lnTo>
                  <a:lnTo>
                    <a:pt x="111" y="811"/>
                  </a:lnTo>
                  <a:lnTo>
                    <a:pt x="56" y="940"/>
                  </a:lnTo>
                  <a:lnTo>
                    <a:pt x="19" y="1088"/>
                  </a:lnTo>
                  <a:lnTo>
                    <a:pt x="0" y="1217"/>
                  </a:lnTo>
                  <a:lnTo>
                    <a:pt x="0" y="1364"/>
                  </a:lnTo>
                  <a:lnTo>
                    <a:pt x="0" y="1512"/>
                  </a:lnTo>
                  <a:lnTo>
                    <a:pt x="19" y="1660"/>
                  </a:lnTo>
                  <a:lnTo>
                    <a:pt x="37" y="1807"/>
                  </a:lnTo>
                  <a:lnTo>
                    <a:pt x="92" y="1936"/>
                  </a:lnTo>
                  <a:lnTo>
                    <a:pt x="148" y="2047"/>
                  </a:lnTo>
                  <a:lnTo>
                    <a:pt x="203" y="2176"/>
                  </a:lnTo>
                  <a:lnTo>
                    <a:pt x="295" y="2286"/>
                  </a:lnTo>
                  <a:lnTo>
                    <a:pt x="369" y="2379"/>
                  </a:lnTo>
                  <a:lnTo>
                    <a:pt x="480" y="2471"/>
                  </a:lnTo>
                  <a:lnTo>
                    <a:pt x="572" y="2563"/>
                  </a:lnTo>
                  <a:lnTo>
                    <a:pt x="701" y="2637"/>
                  </a:lnTo>
                  <a:lnTo>
                    <a:pt x="812" y="2692"/>
                  </a:lnTo>
                  <a:lnTo>
                    <a:pt x="941" y="2729"/>
                  </a:lnTo>
                  <a:lnTo>
                    <a:pt x="1088" y="2766"/>
                  </a:lnTo>
                  <a:lnTo>
                    <a:pt x="1217" y="2803"/>
                  </a:lnTo>
                  <a:lnTo>
                    <a:pt x="1512" y="2803"/>
                  </a:lnTo>
                  <a:lnTo>
                    <a:pt x="1660" y="2784"/>
                  </a:lnTo>
                  <a:lnTo>
                    <a:pt x="1789" y="2747"/>
                  </a:lnTo>
                  <a:lnTo>
                    <a:pt x="1936" y="2710"/>
                  </a:lnTo>
                  <a:lnTo>
                    <a:pt x="2047" y="2655"/>
                  </a:lnTo>
                  <a:lnTo>
                    <a:pt x="2176" y="2581"/>
                  </a:lnTo>
                  <a:lnTo>
                    <a:pt x="2268" y="2508"/>
                  </a:lnTo>
                  <a:lnTo>
                    <a:pt x="2379" y="2415"/>
                  </a:lnTo>
                  <a:lnTo>
                    <a:pt x="2471" y="2323"/>
                  </a:lnTo>
                  <a:lnTo>
                    <a:pt x="2545" y="2213"/>
                  </a:lnTo>
                  <a:lnTo>
                    <a:pt x="2618" y="2084"/>
                  </a:lnTo>
                  <a:lnTo>
                    <a:pt x="2674" y="1973"/>
                  </a:lnTo>
                  <a:lnTo>
                    <a:pt x="2729" y="1844"/>
                  </a:lnTo>
                  <a:lnTo>
                    <a:pt x="2766" y="1696"/>
                  </a:lnTo>
                  <a:lnTo>
                    <a:pt x="2784" y="1567"/>
                  </a:lnTo>
                  <a:lnTo>
                    <a:pt x="2784" y="1420"/>
                  </a:lnTo>
                  <a:lnTo>
                    <a:pt x="2784" y="1272"/>
                  </a:lnTo>
                  <a:lnTo>
                    <a:pt x="2766" y="1125"/>
                  </a:lnTo>
                  <a:lnTo>
                    <a:pt x="2729" y="996"/>
                  </a:lnTo>
                  <a:lnTo>
                    <a:pt x="2692" y="867"/>
                  </a:lnTo>
                  <a:lnTo>
                    <a:pt x="2637" y="756"/>
                  </a:lnTo>
                  <a:lnTo>
                    <a:pt x="2563" y="627"/>
                  </a:lnTo>
                  <a:lnTo>
                    <a:pt x="2489" y="535"/>
                  </a:lnTo>
                  <a:lnTo>
                    <a:pt x="2397" y="424"/>
                  </a:lnTo>
                  <a:lnTo>
                    <a:pt x="2305" y="332"/>
                  </a:lnTo>
                  <a:lnTo>
                    <a:pt x="2213" y="258"/>
                  </a:lnTo>
                  <a:lnTo>
                    <a:pt x="2102" y="184"/>
                  </a:lnTo>
                  <a:lnTo>
                    <a:pt x="1973" y="129"/>
                  </a:lnTo>
                  <a:lnTo>
                    <a:pt x="1844" y="74"/>
                  </a:lnTo>
                  <a:lnTo>
                    <a:pt x="1715" y="37"/>
                  </a:lnTo>
                  <a:lnTo>
                    <a:pt x="1586"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0" name="Google Shape;1960;p8"/>
            <p:cNvSpPr/>
            <p:nvPr/>
          </p:nvSpPr>
          <p:spPr>
            <a:xfrm>
              <a:off x="6237150" y="1315825"/>
              <a:ext cx="70075" cy="70550"/>
            </a:xfrm>
            <a:custGeom>
              <a:avLst/>
              <a:gdLst/>
              <a:ahLst/>
              <a:cxnLst/>
              <a:rect l="l" t="t" r="r" b="b"/>
              <a:pathLst>
                <a:path w="2803" h="2822" extrusionOk="0">
                  <a:moveTo>
                    <a:pt x="1272" y="0"/>
                  </a:moveTo>
                  <a:lnTo>
                    <a:pt x="1125" y="19"/>
                  </a:lnTo>
                  <a:lnTo>
                    <a:pt x="977" y="56"/>
                  </a:lnTo>
                  <a:lnTo>
                    <a:pt x="848" y="111"/>
                  </a:lnTo>
                  <a:lnTo>
                    <a:pt x="738" y="166"/>
                  </a:lnTo>
                  <a:lnTo>
                    <a:pt x="608" y="222"/>
                  </a:lnTo>
                  <a:lnTo>
                    <a:pt x="498" y="314"/>
                  </a:lnTo>
                  <a:lnTo>
                    <a:pt x="406" y="406"/>
                  </a:lnTo>
                  <a:lnTo>
                    <a:pt x="313" y="498"/>
                  </a:lnTo>
                  <a:lnTo>
                    <a:pt x="240" y="609"/>
                  </a:lnTo>
                  <a:lnTo>
                    <a:pt x="166" y="720"/>
                  </a:lnTo>
                  <a:lnTo>
                    <a:pt x="111" y="849"/>
                  </a:lnTo>
                  <a:lnTo>
                    <a:pt x="55" y="978"/>
                  </a:lnTo>
                  <a:lnTo>
                    <a:pt x="18" y="1107"/>
                  </a:lnTo>
                  <a:lnTo>
                    <a:pt x="0" y="1254"/>
                  </a:lnTo>
                  <a:lnTo>
                    <a:pt x="0" y="1402"/>
                  </a:lnTo>
                  <a:lnTo>
                    <a:pt x="0" y="1549"/>
                  </a:lnTo>
                  <a:lnTo>
                    <a:pt x="18" y="1678"/>
                  </a:lnTo>
                  <a:lnTo>
                    <a:pt x="55" y="1826"/>
                  </a:lnTo>
                  <a:lnTo>
                    <a:pt x="92" y="1955"/>
                  </a:lnTo>
                  <a:lnTo>
                    <a:pt x="148" y="2084"/>
                  </a:lnTo>
                  <a:lnTo>
                    <a:pt x="221" y="2195"/>
                  </a:lnTo>
                  <a:lnTo>
                    <a:pt x="295" y="2305"/>
                  </a:lnTo>
                  <a:lnTo>
                    <a:pt x="387" y="2397"/>
                  </a:lnTo>
                  <a:lnTo>
                    <a:pt x="498" y="2490"/>
                  </a:lnTo>
                  <a:lnTo>
                    <a:pt x="608" y="2582"/>
                  </a:lnTo>
                  <a:lnTo>
                    <a:pt x="719" y="2637"/>
                  </a:lnTo>
                  <a:lnTo>
                    <a:pt x="848" y="2711"/>
                  </a:lnTo>
                  <a:lnTo>
                    <a:pt x="977" y="2748"/>
                  </a:lnTo>
                  <a:lnTo>
                    <a:pt x="1106" y="2785"/>
                  </a:lnTo>
                  <a:lnTo>
                    <a:pt x="1254" y="2803"/>
                  </a:lnTo>
                  <a:lnTo>
                    <a:pt x="1401" y="2822"/>
                  </a:lnTo>
                  <a:lnTo>
                    <a:pt x="1549" y="2803"/>
                  </a:lnTo>
                  <a:lnTo>
                    <a:pt x="1678" y="2785"/>
                  </a:lnTo>
                  <a:lnTo>
                    <a:pt x="1825" y="2748"/>
                  </a:lnTo>
                  <a:lnTo>
                    <a:pt x="1954" y="2711"/>
                  </a:lnTo>
                  <a:lnTo>
                    <a:pt x="2065" y="2656"/>
                  </a:lnTo>
                  <a:lnTo>
                    <a:pt x="2194" y="2582"/>
                  </a:lnTo>
                  <a:lnTo>
                    <a:pt x="2305" y="2508"/>
                  </a:lnTo>
                  <a:lnTo>
                    <a:pt x="2397" y="2416"/>
                  </a:lnTo>
                  <a:lnTo>
                    <a:pt x="2489" y="2324"/>
                  </a:lnTo>
                  <a:lnTo>
                    <a:pt x="2563" y="2213"/>
                  </a:lnTo>
                  <a:lnTo>
                    <a:pt x="2637" y="2102"/>
                  </a:lnTo>
                  <a:lnTo>
                    <a:pt x="2692" y="1973"/>
                  </a:lnTo>
                  <a:lnTo>
                    <a:pt x="2747" y="1844"/>
                  </a:lnTo>
                  <a:lnTo>
                    <a:pt x="2784" y="1697"/>
                  </a:lnTo>
                  <a:lnTo>
                    <a:pt x="2803" y="1568"/>
                  </a:lnTo>
                  <a:lnTo>
                    <a:pt x="2803" y="1420"/>
                  </a:lnTo>
                  <a:lnTo>
                    <a:pt x="2803" y="1273"/>
                  </a:lnTo>
                  <a:lnTo>
                    <a:pt x="2784" y="1125"/>
                  </a:lnTo>
                  <a:lnTo>
                    <a:pt x="2747" y="996"/>
                  </a:lnTo>
                  <a:lnTo>
                    <a:pt x="2710" y="867"/>
                  </a:lnTo>
                  <a:lnTo>
                    <a:pt x="2655" y="738"/>
                  </a:lnTo>
                  <a:lnTo>
                    <a:pt x="2581" y="627"/>
                  </a:lnTo>
                  <a:lnTo>
                    <a:pt x="2508" y="517"/>
                  </a:lnTo>
                  <a:lnTo>
                    <a:pt x="2415" y="406"/>
                  </a:lnTo>
                  <a:lnTo>
                    <a:pt x="2305" y="314"/>
                  </a:lnTo>
                  <a:lnTo>
                    <a:pt x="2213" y="240"/>
                  </a:lnTo>
                  <a:lnTo>
                    <a:pt x="2084" y="166"/>
                  </a:lnTo>
                  <a:lnTo>
                    <a:pt x="1973" y="111"/>
                  </a:lnTo>
                  <a:lnTo>
                    <a:pt x="1844" y="56"/>
                  </a:lnTo>
                  <a:lnTo>
                    <a:pt x="1696"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1" name="Google Shape;1961;p8"/>
            <p:cNvSpPr/>
            <p:nvPr/>
          </p:nvSpPr>
          <p:spPr>
            <a:xfrm>
              <a:off x="6156925" y="1301525"/>
              <a:ext cx="70550" cy="70550"/>
            </a:xfrm>
            <a:custGeom>
              <a:avLst/>
              <a:gdLst/>
              <a:ahLst/>
              <a:cxnLst/>
              <a:rect l="l" t="t" r="r" b="b"/>
              <a:pathLst>
                <a:path w="2822" h="2822" extrusionOk="0">
                  <a:moveTo>
                    <a:pt x="1273" y="1"/>
                  </a:moveTo>
                  <a:lnTo>
                    <a:pt x="1144" y="19"/>
                  </a:lnTo>
                  <a:lnTo>
                    <a:pt x="996" y="56"/>
                  </a:lnTo>
                  <a:lnTo>
                    <a:pt x="867" y="112"/>
                  </a:lnTo>
                  <a:lnTo>
                    <a:pt x="738" y="167"/>
                  </a:lnTo>
                  <a:lnTo>
                    <a:pt x="628" y="222"/>
                  </a:lnTo>
                  <a:lnTo>
                    <a:pt x="517" y="314"/>
                  </a:lnTo>
                  <a:lnTo>
                    <a:pt x="425" y="388"/>
                  </a:lnTo>
                  <a:lnTo>
                    <a:pt x="333" y="499"/>
                  </a:lnTo>
                  <a:lnTo>
                    <a:pt x="240" y="609"/>
                  </a:lnTo>
                  <a:lnTo>
                    <a:pt x="185" y="720"/>
                  </a:lnTo>
                  <a:lnTo>
                    <a:pt x="111" y="849"/>
                  </a:lnTo>
                  <a:lnTo>
                    <a:pt x="75" y="978"/>
                  </a:lnTo>
                  <a:lnTo>
                    <a:pt x="38" y="1107"/>
                  </a:lnTo>
                  <a:lnTo>
                    <a:pt x="19" y="1255"/>
                  </a:lnTo>
                  <a:lnTo>
                    <a:pt x="1" y="1402"/>
                  </a:lnTo>
                  <a:lnTo>
                    <a:pt x="19" y="1550"/>
                  </a:lnTo>
                  <a:lnTo>
                    <a:pt x="38" y="1679"/>
                  </a:lnTo>
                  <a:lnTo>
                    <a:pt x="56" y="1826"/>
                  </a:lnTo>
                  <a:lnTo>
                    <a:pt x="111" y="1955"/>
                  </a:lnTo>
                  <a:lnTo>
                    <a:pt x="167" y="2084"/>
                  </a:lnTo>
                  <a:lnTo>
                    <a:pt x="240" y="2195"/>
                  </a:lnTo>
                  <a:lnTo>
                    <a:pt x="314" y="2306"/>
                  </a:lnTo>
                  <a:lnTo>
                    <a:pt x="406" y="2398"/>
                  </a:lnTo>
                  <a:lnTo>
                    <a:pt x="499" y="2490"/>
                  </a:lnTo>
                  <a:lnTo>
                    <a:pt x="609" y="2582"/>
                  </a:lnTo>
                  <a:lnTo>
                    <a:pt x="720" y="2638"/>
                  </a:lnTo>
                  <a:lnTo>
                    <a:pt x="849" y="2711"/>
                  </a:lnTo>
                  <a:lnTo>
                    <a:pt x="978" y="2748"/>
                  </a:lnTo>
                  <a:lnTo>
                    <a:pt x="1107" y="2785"/>
                  </a:lnTo>
                  <a:lnTo>
                    <a:pt x="1255" y="2804"/>
                  </a:lnTo>
                  <a:lnTo>
                    <a:pt x="1402" y="2822"/>
                  </a:lnTo>
                  <a:lnTo>
                    <a:pt x="1550" y="2804"/>
                  </a:lnTo>
                  <a:lnTo>
                    <a:pt x="1697" y="2785"/>
                  </a:lnTo>
                  <a:lnTo>
                    <a:pt x="1826" y="2767"/>
                  </a:lnTo>
                  <a:lnTo>
                    <a:pt x="1955" y="2711"/>
                  </a:lnTo>
                  <a:lnTo>
                    <a:pt x="2084" y="2656"/>
                  </a:lnTo>
                  <a:lnTo>
                    <a:pt x="2195" y="2582"/>
                  </a:lnTo>
                  <a:lnTo>
                    <a:pt x="2306" y="2508"/>
                  </a:lnTo>
                  <a:lnTo>
                    <a:pt x="2416" y="2416"/>
                  </a:lnTo>
                  <a:lnTo>
                    <a:pt x="2508" y="2324"/>
                  </a:lnTo>
                  <a:lnTo>
                    <a:pt x="2582" y="2213"/>
                  </a:lnTo>
                  <a:lnTo>
                    <a:pt x="2656" y="2103"/>
                  </a:lnTo>
                  <a:lnTo>
                    <a:pt x="2711" y="1974"/>
                  </a:lnTo>
                  <a:lnTo>
                    <a:pt x="2767" y="1845"/>
                  </a:lnTo>
                  <a:lnTo>
                    <a:pt x="2803" y="1716"/>
                  </a:lnTo>
                  <a:lnTo>
                    <a:pt x="2822" y="1568"/>
                  </a:lnTo>
                  <a:lnTo>
                    <a:pt x="2822" y="1421"/>
                  </a:lnTo>
                  <a:lnTo>
                    <a:pt x="2822" y="1273"/>
                  </a:lnTo>
                  <a:lnTo>
                    <a:pt x="2803" y="1126"/>
                  </a:lnTo>
                  <a:lnTo>
                    <a:pt x="2767" y="997"/>
                  </a:lnTo>
                  <a:lnTo>
                    <a:pt x="2730" y="867"/>
                  </a:lnTo>
                  <a:lnTo>
                    <a:pt x="2656" y="738"/>
                  </a:lnTo>
                  <a:lnTo>
                    <a:pt x="2601" y="628"/>
                  </a:lnTo>
                  <a:lnTo>
                    <a:pt x="2508" y="517"/>
                  </a:lnTo>
                  <a:lnTo>
                    <a:pt x="2435" y="407"/>
                  </a:lnTo>
                  <a:lnTo>
                    <a:pt x="2324" y="314"/>
                  </a:lnTo>
                  <a:lnTo>
                    <a:pt x="2213" y="241"/>
                  </a:lnTo>
                  <a:lnTo>
                    <a:pt x="2103" y="167"/>
                  </a:lnTo>
                  <a:lnTo>
                    <a:pt x="1974" y="112"/>
                  </a:lnTo>
                  <a:lnTo>
                    <a:pt x="1845" y="56"/>
                  </a:lnTo>
                  <a:lnTo>
                    <a:pt x="1716" y="38"/>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2" name="Google Shape;1962;p8"/>
            <p:cNvSpPr/>
            <p:nvPr/>
          </p:nvSpPr>
          <p:spPr>
            <a:xfrm>
              <a:off x="6077175" y="1287250"/>
              <a:ext cx="70575" cy="70550"/>
            </a:xfrm>
            <a:custGeom>
              <a:avLst/>
              <a:gdLst/>
              <a:ahLst/>
              <a:cxnLst/>
              <a:rect l="l" t="t" r="r" b="b"/>
              <a:pathLst>
                <a:path w="2823" h="2822" extrusionOk="0">
                  <a:moveTo>
                    <a:pt x="1255" y="0"/>
                  </a:moveTo>
                  <a:lnTo>
                    <a:pt x="1126" y="19"/>
                  </a:lnTo>
                  <a:lnTo>
                    <a:pt x="978" y="56"/>
                  </a:lnTo>
                  <a:lnTo>
                    <a:pt x="849" y="111"/>
                  </a:lnTo>
                  <a:lnTo>
                    <a:pt x="720" y="166"/>
                  </a:lnTo>
                  <a:lnTo>
                    <a:pt x="609" y="240"/>
                  </a:lnTo>
                  <a:lnTo>
                    <a:pt x="499" y="314"/>
                  </a:lnTo>
                  <a:lnTo>
                    <a:pt x="407" y="406"/>
                  </a:lnTo>
                  <a:lnTo>
                    <a:pt x="314" y="498"/>
                  </a:lnTo>
                  <a:lnTo>
                    <a:pt x="241" y="609"/>
                  </a:lnTo>
                  <a:lnTo>
                    <a:pt x="167" y="738"/>
                  </a:lnTo>
                  <a:lnTo>
                    <a:pt x="112" y="848"/>
                  </a:lnTo>
                  <a:lnTo>
                    <a:pt x="56" y="978"/>
                  </a:lnTo>
                  <a:lnTo>
                    <a:pt x="19" y="1125"/>
                  </a:lnTo>
                  <a:lnTo>
                    <a:pt x="1" y="1273"/>
                  </a:lnTo>
                  <a:lnTo>
                    <a:pt x="1" y="1402"/>
                  </a:lnTo>
                  <a:lnTo>
                    <a:pt x="1" y="1549"/>
                  </a:lnTo>
                  <a:lnTo>
                    <a:pt x="19" y="1697"/>
                  </a:lnTo>
                  <a:lnTo>
                    <a:pt x="56" y="1844"/>
                  </a:lnTo>
                  <a:lnTo>
                    <a:pt x="112" y="1973"/>
                  </a:lnTo>
                  <a:lnTo>
                    <a:pt x="167" y="2084"/>
                  </a:lnTo>
                  <a:lnTo>
                    <a:pt x="241" y="2213"/>
                  </a:lnTo>
                  <a:lnTo>
                    <a:pt x="314" y="2305"/>
                  </a:lnTo>
                  <a:lnTo>
                    <a:pt x="407" y="2416"/>
                  </a:lnTo>
                  <a:lnTo>
                    <a:pt x="499" y="2508"/>
                  </a:lnTo>
                  <a:lnTo>
                    <a:pt x="609" y="2582"/>
                  </a:lnTo>
                  <a:lnTo>
                    <a:pt x="739" y="2655"/>
                  </a:lnTo>
                  <a:lnTo>
                    <a:pt x="849" y="2711"/>
                  </a:lnTo>
                  <a:lnTo>
                    <a:pt x="978" y="2748"/>
                  </a:lnTo>
                  <a:lnTo>
                    <a:pt x="1126" y="2784"/>
                  </a:lnTo>
                  <a:lnTo>
                    <a:pt x="1273" y="2803"/>
                  </a:lnTo>
                  <a:lnTo>
                    <a:pt x="1402" y="2821"/>
                  </a:lnTo>
                  <a:lnTo>
                    <a:pt x="1550" y="2803"/>
                  </a:lnTo>
                  <a:lnTo>
                    <a:pt x="1697" y="2784"/>
                  </a:lnTo>
                  <a:lnTo>
                    <a:pt x="1845" y="2748"/>
                  </a:lnTo>
                  <a:lnTo>
                    <a:pt x="1974" y="2711"/>
                  </a:lnTo>
                  <a:lnTo>
                    <a:pt x="2085" y="2655"/>
                  </a:lnTo>
                  <a:lnTo>
                    <a:pt x="2214" y="2582"/>
                  </a:lnTo>
                  <a:lnTo>
                    <a:pt x="2306" y="2508"/>
                  </a:lnTo>
                  <a:lnTo>
                    <a:pt x="2416" y="2416"/>
                  </a:lnTo>
                  <a:lnTo>
                    <a:pt x="2509" y="2305"/>
                  </a:lnTo>
                  <a:lnTo>
                    <a:pt x="2582" y="2194"/>
                  </a:lnTo>
                  <a:lnTo>
                    <a:pt x="2656" y="2084"/>
                  </a:lnTo>
                  <a:lnTo>
                    <a:pt x="2711" y="1955"/>
                  </a:lnTo>
                  <a:lnTo>
                    <a:pt x="2748" y="1826"/>
                  </a:lnTo>
                  <a:lnTo>
                    <a:pt x="2785" y="1697"/>
                  </a:lnTo>
                  <a:lnTo>
                    <a:pt x="2804" y="1549"/>
                  </a:lnTo>
                  <a:lnTo>
                    <a:pt x="2822" y="1402"/>
                  </a:lnTo>
                  <a:lnTo>
                    <a:pt x="2804" y="1254"/>
                  </a:lnTo>
                  <a:lnTo>
                    <a:pt x="2785" y="1125"/>
                  </a:lnTo>
                  <a:lnTo>
                    <a:pt x="2748" y="978"/>
                  </a:lnTo>
                  <a:lnTo>
                    <a:pt x="2711" y="848"/>
                  </a:lnTo>
                  <a:lnTo>
                    <a:pt x="2656" y="719"/>
                  </a:lnTo>
                  <a:lnTo>
                    <a:pt x="2582" y="609"/>
                  </a:lnTo>
                  <a:lnTo>
                    <a:pt x="2509" y="498"/>
                  </a:lnTo>
                  <a:lnTo>
                    <a:pt x="2416" y="406"/>
                  </a:lnTo>
                  <a:lnTo>
                    <a:pt x="2306" y="314"/>
                  </a:lnTo>
                  <a:lnTo>
                    <a:pt x="2195" y="240"/>
                  </a:lnTo>
                  <a:lnTo>
                    <a:pt x="2085" y="166"/>
                  </a:lnTo>
                  <a:lnTo>
                    <a:pt x="1955" y="111"/>
                  </a:lnTo>
                  <a:lnTo>
                    <a:pt x="1826" y="56"/>
                  </a:lnTo>
                  <a:lnTo>
                    <a:pt x="1697" y="19"/>
                  </a:lnTo>
                  <a:lnTo>
                    <a:pt x="15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3" name="Google Shape;1963;p8"/>
            <p:cNvSpPr/>
            <p:nvPr/>
          </p:nvSpPr>
          <p:spPr>
            <a:xfrm>
              <a:off x="5997450" y="1272950"/>
              <a:ext cx="70075" cy="70550"/>
            </a:xfrm>
            <a:custGeom>
              <a:avLst/>
              <a:gdLst/>
              <a:ahLst/>
              <a:cxnLst/>
              <a:rect l="l" t="t" r="r" b="b"/>
              <a:pathLst>
                <a:path w="2803" h="2822" extrusionOk="0">
                  <a:moveTo>
                    <a:pt x="1383" y="1"/>
                  </a:moveTo>
                  <a:lnTo>
                    <a:pt x="1236" y="19"/>
                  </a:lnTo>
                  <a:lnTo>
                    <a:pt x="1106" y="38"/>
                  </a:lnTo>
                  <a:lnTo>
                    <a:pt x="959" y="74"/>
                  </a:lnTo>
                  <a:lnTo>
                    <a:pt x="830" y="111"/>
                  </a:lnTo>
                  <a:lnTo>
                    <a:pt x="719" y="185"/>
                  </a:lnTo>
                  <a:lnTo>
                    <a:pt x="590" y="240"/>
                  </a:lnTo>
                  <a:lnTo>
                    <a:pt x="498" y="333"/>
                  </a:lnTo>
                  <a:lnTo>
                    <a:pt x="387" y="425"/>
                  </a:lnTo>
                  <a:lnTo>
                    <a:pt x="314" y="517"/>
                  </a:lnTo>
                  <a:lnTo>
                    <a:pt x="221" y="628"/>
                  </a:lnTo>
                  <a:lnTo>
                    <a:pt x="166" y="738"/>
                  </a:lnTo>
                  <a:lnTo>
                    <a:pt x="111" y="867"/>
                  </a:lnTo>
                  <a:lnTo>
                    <a:pt x="56" y="996"/>
                  </a:lnTo>
                  <a:lnTo>
                    <a:pt x="19" y="1125"/>
                  </a:lnTo>
                  <a:lnTo>
                    <a:pt x="0" y="1273"/>
                  </a:lnTo>
                  <a:lnTo>
                    <a:pt x="0" y="1420"/>
                  </a:lnTo>
                  <a:lnTo>
                    <a:pt x="0" y="1568"/>
                  </a:lnTo>
                  <a:lnTo>
                    <a:pt x="37" y="1715"/>
                  </a:lnTo>
                  <a:lnTo>
                    <a:pt x="56" y="1845"/>
                  </a:lnTo>
                  <a:lnTo>
                    <a:pt x="111" y="1974"/>
                  </a:lnTo>
                  <a:lnTo>
                    <a:pt x="166" y="2103"/>
                  </a:lnTo>
                  <a:lnTo>
                    <a:pt x="240" y="2213"/>
                  </a:lnTo>
                  <a:lnTo>
                    <a:pt x="314" y="2324"/>
                  </a:lnTo>
                  <a:lnTo>
                    <a:pt x="406" y="2416"/>
                  </a:lnTo>
                  <a:lnTo>
                    <a:pt x="516" y="2508"/>
                  </a:lnTo>
                  <a:lnTo>
                    <a:pt x="609" y="2582"/>
                  </a:lnTo>
                  <a:lnTo>
                    <a:pt x="738" y="2656"/>
                  </a:lnTo>
                  <a:lnTo>
                    <a:pt x="848" y="2711"/>
                  </a:lnTo>
                  <a:lnTo>
                    <a:pt x="996" y="2748"/>
                  </a:lnTo>
                  <a:lnTo>
                    <a:pt x="1125" y="2785"/>
                  </a:lnTo>
                  <a:lnTo>
                    <a:pt x="1272" y="2803"/>
                  </a:lnTo>
                  <a:lnTo>
                    <a:pt x="1420" y="2822"/>
                  </a:lnTo>
                  <a:lnTo>
                    <a:pt x="1567" y="2803"/>
                  </a:lnTo>
                  <a:lnTo>
                    <a:pt x="1697" y="2785"/>
                  </a:lnTo>
                  <a:lnTo>
                    <a:pt x="1844" y="2748"/>
                  </a:lnTo>
                  <a:lnTo>
                    <a:pt x="1973" y="2693"/>
                  </a:lnTo>
                  <a:lnTo>
                    <a:pt x="2084" y="2637"/>
                  </a:lnTo>
                  <a:lnTo>
                    <a:pt x="2213" y="2564"/>
                  </a:lnTo>
                  <a:lnTo>
                    <a:pt x="2305" y="2490"/>
                  </a:lnTo>
                  <a:lnTo>
                    <a:pt x="2416" y="2398"/>
                  </a:lnTo>
                  <a:lnTo>
                    <a:pt x="2489" y="2306"/>
                  </a:lnTo>
                  <a:lnTo>
                    <a:pt x="2582" y="2195"/>
                  </a:lnTo>
                  <a:lnTo>
                    <a:pt x="2637" y="2084"/>
                  </a:lnTo>
                  <a:lnTo>
                    <a:pt x="2711" y="1955"/>
                  </a:lnTo>
                  <a:lnTo>
                    <a:pt x="2747" y="1826"/>
                  </a:lnTo>
                  <a:lnTo>
                    <a:pt x="2784" y="1679"/>
                  </a:lnTo>
                  <a:lnTo>
                    <a:pt x="2803" y="1550"/>
                  </a:lnTo>
                  <a:lnTo>
                    <a:pt x="2803" y="1402"/>
                  </a:lnTo>
                  <a:lnTo>
                    <a:pt x="2803" y="1255"/>
                  </a:lnTo>
                  <a:lnTo>
                    <a:pt x="2766" y="1107"/>
                  </a:lnTo>
                  <a:lnTo>
                    <a:pt x="2747" y="978"/>
                  </a:lnTo>
                  <a:lnTo>
                    <a:pt x="2692" y="849"/>
                  </a:lnTo>
                  <a:lnTo>
                    <a:pt x="2637" y="720"/>
                  </a:lnTo>
                  <a:lnTo>
                    <a:pt x="2563" y="609"/>
                  </a:lnTo>
                  <a:lnTo>
                    <a:pt x="2489" y="499"/>
                  </a:lnTo>
                  <a:lnTo>
                    <a:pt x="2397" y="406"/>
                  </a:lnTo>
                  <a:lnTo>
                    <a:pt x="2287" y="314"/>
                  </a:lnTo>
                  <a:lnTo>
                    <a:pt x="2194" y="240"/>
                  </a:lnTo>
                  <a:lnTo>
                    <a:pt x="2065" y="167"/>
                  </a:lnTo>
                  <a:lnTo>
                    <a:pt x="1955" y="111"/>
                  </a:lnTo>
                  <a:lnTo>
                    <a:pt x="1807" y="56"/>
                  </a:lnTo>
                  <a:lnTo>
                    <a:pt x="1678" y="38"/>
                  </a:lnTo>
                  <a:lnTo>
                    <a:pt x="1531"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4" name="Google Shape;1964;p8"/>
            <p:cNvSpPr/>
            <p:nvPr/>
          </p:nvSpPr>
          <p:spPr>
            <a:xfrm>
              <a:off x="5694600" y="1138825"/>
              <a:ext cx="70550" cy="70550"/>
            </a:xfrm>
            <a:custGeom>
              <a:avLst/>
              <a:gdLst/>
              <a:ahLst/>
              <a:cxnLst/>
              <a:rect l="l" t="t" r="r" b="b"/>
              <a:pathLst>
                <a:path w="2822" h="2822" extrusionOk="0">
                  <a:moveTo>
                    <a:pt x="1254" y="0"/>
                  </a:moveTo>
                  <a:lnTo>
                    <a:pt x="1107" y="37"/>
                  </a:lnTo>
                  <a:lnTo>
                    <a:pt x="978" y="74"/>
                  </a:lnTo>
                  <a:lnTo>
                    <a:pt x="848" y="111"/>
                  </a:lnTo>
                  <a:lnTo>
                    <a:pt x="719" y="166"/>
                  </a:lnTo>
                  <a:lnTo>
                    <a:pt x="609" y="240"/>
                  </a:lnTo>
                  <a:lnTo>
                    <a:pt x="498" y="332"/>
                  </a:lnTo>
                  <a:lnTo>
                    <a:pt x="406" y="424"/>
                  </a:lnTo>
                  <a:lnTo>
                    <a:pt x="314" y="516"/>
                  </a:lnTo>
                  <a:lnTo>
                    <a:pt x="240" y="627"/>
                  </a:lnTo>
                  <a:lnTo>
                    <a:pt x="166" y="738"/>
                  </a:lnTo>
                  <a:lnTo>
                    <a:pt x="111" y="867"/>
                  </a:lnTo>
                  <a:lnTo>
                    <a:pt x="56" y="996"/>
                  </a:lnTo>
                  <a:lnTo>
                    <a:pt x="37" y="1125"/>
                  </a:lnTo>
                  <a:lnTo>
                    <a:pt x="19" y="1272"/>
                  </a:lnTo>
                  <a:lnTo>
                    <a:pt x="0" y="1420"/>
                  </a:lnTo>
                  <a:lnTo>
                    <a:pt x="19" y="1567"/>
                  </a:lnTo>
                  <a:lnTo>
                    <a:pt x="37" y="1715"/>
                  </a:lnTo>
                  <a:lnTo>
                    <a:pt x="74" y="1844"/>
                  </a:lnTo>
                  <a:lnTo>
                    <a:pt x="111" y="1973"/>
                  </a:lnTo>
                  <a:lnTo>
                    <a:pt x="185" y="2102"/>
                  </a:lnTo>
                  <a:lnTo>
                    <a:pt x="240" y="2213"/>
                  </a:lnTo>
                  <a:lnTo>
                    <a:pt x="332" y="2323"/>
                  </a:lnTo>
                  <a:lnTo>
                    <a:pt x="424" y="2416"/>
                  </a:lnTo>
                  <a:lnTo>
                    <a:pt x="517" y="2508"/>
                  </a:lnTo>
                  <a:lnTo>
                    <a:pt x="627" y="2582"/>
                  </a:lnTo>
                  <a:lnTo>
                    <a:pt x="738" y="2655"/>
                  </a:lnTo>
                  <a:lnTo>
                    <a:pt x="867" y="2711"/>
                  </a:lnTo>
                  <a:lnTo>
                    <a:pt x="996" y="2766"/>
                  </a:lnTo>
                  <a:lnTo>
                    <a:pt x="1144" y="2784"/>
                  </a:lnTo>
                  <a:lnTo>
                    <a:pt x="1273" y="2821"/>
                  </a:lnTo>
                  <a:lnTo>
                    <a:pt x="1420" y="2821"/>
                  </a:lnTo>
                  <a:lnTo>
                    <a:pt x="1568" y="2803"/>
                  </a:lnTo>
                  <a:lnTo>
                    <a:pt x="1715" y="2784"/>
                  </a:lnTo>
                  <a:lnTo>
                    <a:pt x="1844" y="2748"/>
                  </a:lnTo>
                  <a:lnTo>
                    <a:pt x="1973" y="2711"/>
                  </a:lnTo>
                  <a:lnTo>
                    <a:pt x="2102" y="2655"/>
                  </a:lnTo>
                  <a:lnTo>
                    <a:pt x="2213" y="2582"/>
                  </a:lnTo>
                  <a:lnTo>
                    <a:pt x="2324" y="2489"/>
                  </a:lnTo>
                  <a:lnTo>
                    <a:pt x="2434" y="2397"/>
                  </a:lnTo>
                  <a:lnTo>
                    <a:pt x="2508" y="2305"/>
                  </a:lnTo>
                  <a:lnTo>
                    <a:pt x="2600" y="2194"/>
                  </a:lnTo>
                  <a:lnTo>
                    <a:pt x="2655" y="2084"/>
                  </a:lnTo>
                  <a:lnTo>
                    <a:pt x="2729" y="1955"/>
                  </a:lnTo>
                  <a:lnTo>
                    <a:pt x="2766" y="1826"/>
                  </a:lnTo>
                  <a:lnTo>
                    <a:pt x="2803" y="1678"/>
                  </a:lnTo>
                  <a:lnTo>
                    <a:pt x="2821" y="1549"/>
                  </a:lnTo>
                  <a:lnTo>
                    <a:pt x="2821" y="1402"/>
                  </a:lnTo>
                  <a:lnTo>
                    <a:pt x="2821" y="1254"/>
                  </a:lnTo>
                  <a:lnTo>
                    <a:pt x="2803" y="1107"/>
                  </a:lnTo>
                  <a:lnTo>
                    <a:pt x="2766" y="977"/>
                  </a:lnTo>
                  <a:lnTo>
                    <a:pt x="2711" y="848"/>
                  </a:lnTo>
                  <a:lnTo>
                    <a:pt x="2655" y="719"/>
                  </a:lnTo>
                  <a:lnTo>
                    <a:pt x="2582" y="609"/>
                  </a:lnTo>
                  <a:lnTo>
                    <a:pt x="2508" y="498"/>
                  </a:lnTo>
                  <a:lnTo>
                    <a:pt x="2416" y="406"/>
                  </a:lnTo>
                  <a:lnTo>
                    <a:pt x="2305" y="314"/>
                  </a:lnTo>
                  <a:lnTo>
                    <a:pt x="2194" y="221"/>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5" name="Google Shape;1965;p8"/>
            <p:cNvSpPr/>
            <p:nvPr/>
          </p:nvSpPr>
          <p:spPr>
            <a:xfrm>
              <a:off x="5207375" y="642825"/>
              <a:ext cx="69150" cy="69625"/>
            </a:xfrm>
            <a:custGeom>
              <a:avLst/>
              <a:gdLst/>
              <a:ahLst/>
              <a:cxnLst/>
              <a:rect l="l" t="t" r="r" b="b"/>
              <a:pathLst>
                <a:path w="2766" h="2785" extrusionOk="0">
                  <a:moveTo>
                    <a:pt x="1254" y="1"/>
                  </a:moveTo>
                  <a:lnTo>
                    <a:pt x="1107" y="19"/>
                  </a:lnTo>
                  <a:lnTo>
                    <a:pt x="977" y="56"/>
                  </a:lnTo>
                  <a:lnTo>
                    <a:pt x="848" y="93"/>
                  </a:lnTo>
                  <a:lnTo>
                    <a:pt x="719" y="167"/>
                  </a:lnTo>
                  <a:lnTo>
                    <a:pt x="609" y="222"/>
                  </a:lnTo>
                  <a:lnTo>
                    <a:pt x="498" y="314"/>
                  </a:lnTo>
                  <a:lnTo>
                    <a:pt x="406" y="388"/>
                  </a:lnTo>
                  <a:lnTo>
                    <a:pt x="314" y="499"/>
                  </a:lnTo>
                  <a:lnTo>
                    <a:pt x="221" y="591"/>
                  </a:lnTo>
                  <a:lnTo>
                    <a:pt x="166" y="720"/>
                  </a:lnTo>
                  <a:lnTo>
                    <a:pt x="111" y="830"/>
                  </a:lnTo>
                  <a:lnTo>
                    <a:pt x="56" y="960"/>
                  </a:lnTo>
                  <a:lnTo>
                    <a:pt x="19" y="1107"/>
                  </a:lnTo>
                  <a:lnTo>
                    <a:pt x="0" y="1236"/>
                  </a:lnTo>
                  <a:lnTo>
                    <a:pt x="0" y="1384"/>
                  </a:lnTo>
                  <a:lnTo>
                    <a:pt x="0" y="1531"/>
                  </a:lnTo>
                  <a:lnTo>
                    <a:pt x="19" y="1679"/>
                  </a:lnTo>
                  <a:lnTo>
                    <a:pt x="56" y="1808"/>
                  </a:lnTo>
                  <a:lnTo>
                    <a:pt x="111" y="1937"/>
                  </a:lnTo>
                  <a:lnTo>
                    <a:pt x="166" y="2066"/>
                  </a:lnTo>
                  <a:lnTo>
                    <a:pt x="240" y="2176"/>
                  </a:lnTo>
                  <a:lnTo>
                    <a:pt x="314" y="2287"/>
                  </a:lnTo>
                  <a:lnTo>
                    <a:pt x="406" y="2379"/>
                  </a:lnTo>
                  <a:lnTo>
                    <a:pt x="498" y="2471"/>
                  </a:lnTo>
                  <a:lnTo>
                    <a:pt x="609" y="2545"/>
                  </a:lnTo>
                  <a:lnTo>
                    <a:pt x="719" y="2619"/>
                  </a:lnTo>
                  <a:lnTo>
                    <a:pt x="848" y="2674"/>
                  </a:lnTo>
                  <a:lnTo>
                    <a:pt x="977" y="2711"/>
                  </a:lnTo>
                  <a:lnTo>
                    <a:pt x="1107" y="2748"/>
                  </a:lnTo>
                  <a:lnTo>
                    <a:pt x="1254" y="2766"/>
                  </a:lnTo>
                  <a:lnTo>
                    <a:pt x="1402" y="2785"/>
                  </a:lnTo>
                  <a:lnTo>
                    <a:pt x="1549" y="2766"/>
                  </a:lnTo>
                  <a:lnTo>
                    <a:pt x="1697" y="2748"/>
                  </a:lnTo>
                  <a:lnTo>
                    <a:pt x="1826" y="2711"/>
                  </a:lnTo>
                  <a:lnTo>
                    <a:pt x="1955" y="2656"/>
                  </a:lnTo>
                  <a:lnTo>
                    <a:pt x="2065" y="2601"/>
                  </a:lnTo>
                  <a:lnTo>
                    <a:pt x="2194" y="2527"/>
                  </a:lnTo>
                  <a:lnTo>
                    <a:pt x="2287" y="2453"/>
                  </a:lnTo>
                  <a:lnTo>
                    <a:pt x="2397" y="2361"/>
                  </a:lnTo>
                  <a:lnTo>
                    <a:pt x="2471" y="2269"/>
                  </a:lnTo>
                  <a:lnTo>
                    <a:pt x="2563" y="2158"/>
                  </a:lnTo>
                  <a:lnTo>
                    <a:pt x="2618" y="2029"/>
                  </a:lnTo>
                  <a:lnTo>
                    <a:pt x="2674" y="1918"/>
                  </a:lnTo>
                  <a:lnTo>
                    <a:pt x="2729" y="1789"/>
                  </a:lnTo>
                  <a:lnTo>
                    <a:pt x="2748" y="1642"/>
                  </a:lnTo>
                  <a:lnTo>
                    <a:pt x="2766" y="1513"/>
                  </a:lnTo>
                  <a:lnTo>
                    <a:pt x="2766" y="1365"/>
                  </a:lnTo>
                  <a:lnTo>
                    <a:pt x="2766" y="1218"/>
                  </a:lnTo>
                  <a:lnTo>
                    <a:pt x="2748" y="1070"/>
                  </a:lnTo>
                  <a:lnTo>
                    <a:pt x="2711" y="941"/>
                  </a:lnTo>
                  <a:lnTo>
                    <a:pt x="2655" y="812"/>
                  </a:lnTo>
                  <a:lnTo>
                    <a:pt x="2600" y="701"/>
                  </a:lnTo>
                  <a:lnTo>
                    <a:pt x="2545" y="591"/>
                  </a:lnTo>
                  <a:lnTo>
                    <a:pt x="2452" y="480"/>
                  </a:lnTo>
                  <a:lnTo>
                    <a:pt x="2360" y="388"/>
                  </a:lnTo>
                  <a:lnTo>
                    <a:pt x="2268" y="296"/>
                  </a:lnTo>
                  <a:lnTo>
                    <a:pt x="2176" y="222"/>
                  </a:lnTo>
                  <a:lnTo>
                    <a:pt x="2047" y="167"/>
                  </a:lnTo>
                  <a:lnTo>
                    <a:pt x="1936" y="111"/>
                  </a:lnTo>
                  <a:lnTo>
                    <a:pt x="1807" y="56"/>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6" name="Google Shape;1966;p8"/>
            <p:cNvSpPr/>
            <p:nvPr/>
          </p:nvSpPr>
          <p:spPr>
            <a:xfrm>
              <a:off x="5404200" y="925400"/>
              <a:ext cx="69625" cy="69175"/>
            </a:xfrm>
            <a:custGeom>
              <a:avLst/>
              <a:gdLst/>
              <a:ahLst/>
              <a:cxnLst/>
              <a:rect l="l" t="t" r="r" b="b"/>
              <a:pathLst>
                <a:path w="2785" h="2767" extrusionOk="0">
                  <a:moveTo>
                    <a:pt x="1254" y="0"/>
                  </a:moveTo>
                  <a:lnTo>
                    <a:pt x="1125" y="19"/>
                  </a:lnTo>
                  <a:lnTo>
                    <a:pt x="978" y="56"/>
                  </a:lnTo>
                  <a:lnTo>
                    <a:pt x="848" y="93"/>
                  </a:lnTo>
                  <a:lnTo>
                    <a:pt x="719" y="148"/>
                  </a:lnTo>
                  <a:lnTo>
                    <a:pt x="609" y="222"/>
                  </a:lnTo>
                  <a:lnTo>
                    <a:pt x="498" y="295"/>
                  </a:lnTo>
                  <a:lnTo>
                    <a:pt x="406" y="388"/>
                  </a:lnTo>
                  <a:lnTo>
                    <a:pt x="314" y="480"/>
                  </a:lnTo>
                  <a:lnTo>
                    <a:pt x="240" y="590"/>
                  </a:lnTo>
                  <a:lnTo>
                    <a:pt x="166" y="701"/>
                  </a:lnTo>
                  <a:lnTo>
                    <a:pt x="111" y="830"/>
                  </a:lnTo>
                  <a:lnTo>
                    <a:pt x="56" y="959"/>
                  </a:lnTo>
                  <a:lnTo>
                    <a:pt x="19" y="1088"/>
                  </a:lnTo>
                  <a:lnTo>
                    <a:pt x="0" y="1236"/>
                  </a:lnTo>
                  <a:lnTo>
                    <a:pt x="0" y="1383"/>
                  </a:lnTo>
                  <a:lnTo>
                    <a:pt x="0" y="1531"/>
                  </a:lnTo>
                  <a:lnTo>
                    <a:pt x="19" y="1660"/>
                  </a:lnTo>
                  <a:lnTo>
                    <a:pt x="56" y="1789"/>
                  </a:lnTo>
                  <a:lnTo>
                    <a:pt x="93" y="1918"/>
                  </a:lnTo>
                  <a:lnTo>
                    <a:pt x="148" y="2047"/>
                  </a:lnTo>
                  <a:lnTo>
                    <a:pt x="222" y="2158"/>
                  </a:lnTo>
                  <a:lnTo>
                    <a:pt x="295" y="2268"/>
                  </a:lnTo>
                  <a:lnTo>
                    <a:pt x="388" y="2360"/>
                  </a:lnTo>
                  <a:lnTo>
                    <a:pt x="480" y="2453"/>
                  </a:lnTo>
                  <a:lnTo>
                    <a:pt x="572" y="2526"/>
                  </a:lnTo>
                  <a:lnTo>
                    <a:pt x="683" y="2600"/>
                  </a:lnTo>
                  <a:lnTo>
                    <a:pt x="812" y="2655"/>
                  </a:lnTo>
                  <a:lnTo>
                    <a:pt x="941" y="2711"/>
                  </a:lnTo>
                  <a:lnTo>
                    <a:pt x="1070" y="2748"/>
                  </a:lnTo>
                  <a:lnTo>
                    <a:pt x="1199" y="2766"/>
                  </a:lnTo>
                  <a:lnTo>
                    <a:pt x="1494" y="2766"/>
                  </a:lnTo>
                  <a:lnTo>
                    <a:pt x="1623" y="2748"/>
                  </a:lnTo>
                  <a:lnTo>
                    <a:pt x="1770" y="2729"/>
                  </a:lnTo>
                  <a:lnTo>
                    <a:pt x="1899" y="2674"/>
                  </a:lnTo>
                  <a:lnTo>
                    <a:pt x="2029" y="2637"/>
                  </a:lnTo>
                  <a:lnTo>
                    <a:pt x="2139" y="2563"/>
                  </a:lnTo>
                  <a:lnTo>
                    <a:pt x="2250" y="2489"/>
                  </a:lnTo>
                  <a:lnTo>
                    <a:pt x="2360" y="2397"/>
                  </a:lnTo>
                  <a:lnTo>
                    <a:pt x="2453" y="2305"/>
                  </a:lnTo>
                  <a:lnTo>
                    <a:pt x="2526" y="2194"/>
                  </a:lnTo>
                  <a:lnTo>
                    <a:pt x="2600" y="2084"/>
                  </a:lnTo>
                  <a:lnTo>
                    <a:pt x="2655" y="1973"/>
                  </a:lnTo>
                  <a:lnTo>
                    <a:pt x="2711" y="1844"/>
                  </a:lnTo>
                  <a:lnTo>
                    <a:pt x="2748" y="1697"/>
                  </a:lnTo>
                  <a:lnTo>
                    <a:pt x="2766" y="1568"/>
                  </a:lnTo>
                  <a:lnTo>
                    <a:pt x="2784" y="1420"/>
                  </a:lnTo>
                  <a:lnTo>
                    <a:pt x="2766" y="1273"/>
                  </a:lnTo>
                  <a:lnTo>
                    <a:pt x="2748" y="1125"/>
                  </a:lnTo>
                  <a:lnTo>
                    <a:pt x="2729" y="996"/>
                  </a:lnTo>
                  <a:lnTo>
                    <a:pt x="2674" y="867"/>
                  </a:lnTo>
                  <a:lnTo>
                    <a:pt x="2619" y="738"/>
                  </a:lnTo>
                  <a:lnTo>
                    <a:pt x="2563" y="627"/>
                  </a:lnTo>
                  <a:lnTo>
                    <a:pt x="2489" y="517"/>
                  </a:lnTo>
                  <a:lnTo>
                    <a:pt x="2397" y="406"/>
                  </a:lnTo>
                  <a:lnTo>
                    <a:pt x="2305" y="314"/>
                  </a:lnTo>
                  <a:lnTo>
                    <a:pt x="2194" y="240"/>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7" name="Google Shape;1967;p8"/>
            <p:cNvSpPr/>
            <p:nvPr/>
          </p:nvSpPr>
          <p:spPr>
            <a:xfrm>
              <a:off x="5470100" y="1016675"/>
              <a:ext cx="68725" cy="69150"/>
            </a:xfrm>
            <a:custGeom>
              <a:avLst/>
              <a:gdLst/>
              <a:ahLst/>
              <a:cxnLst/>
              <a:rect l="l" t="t" r="r" b="b"/>
              <a:pathLst>
                <a:path w="2749" h="2766" extrusionOk="0">
                  <a:moveTo>
                    <a:pt x="1384" y="0"/>
                  </a:moveTo>
                  <a:lnTo>
                    <a:pt x="1236" y="19"/>
                  </a:lnTo>
                  <a:lnTo>
                    <a:pt x="1107" y="37"/>
                  </a:lnTo>
                  <a:lnTo>
                    <a:pt x="978" y="74"/>
                  </a:lnTo>
                  <a:lnTo>
                    <a:pt x="849" y="111"/>
                  </a:lnTo>
                  <a:lnTo>
                    <a:pt x="720" y="166"/>
                  </a:lnTo>
                  <a:lnTo>
                    <a:pt x="609" y="240"/>
                  </a:lnTo>
                  <a:lnTo>
                    <a:pt x="499" y="314"/>
                  </a:lnTo>
                  <a:lnTo>
                    <a:pt x="407" y="406"/>
                  </a:lnTo>
                  <a:lnTo>
                    <a:pt x="314" y="498"/>
                  </a:lnTo>
                  <a:lnTo>
                    <a:pt x="241" y="590"/>
                  </a:lnTo>
                  <a:lnTo>
                    <a:pt x="167" y="701"/>
                  </a:lnTo>
                  <a:lnTo>
                    <a:pt x="112" y="830"/>
                  </a:lnTo>
                  <a:lnTo>
                    <a:pt x="75" y="959"/>
                  </a:lnTo>
                  <a:lnTo>
                    <a:pt x="38" y="1088"/>
                  </a:lnTo>
                  <a:lnTo>
                    <a:pt x="1" y="1217"/>
                  </a:lnTo>
                  <a:lnTo>
                    <a:pt x="1" y="1365"/>
                  </a:lnTo>
                  <a:lnTo>
                    <a:pt x="1" y="1512"/>
                  </a:lnTo>
                  <a:lnTo>
                    <a:pt x="19" y="1641"/>
                  </a:lnTo>
                  <a:lnTo>
                    <a:pt x="56" y="1770"/>
                  </a:lnTo>
                  <a:lnTo>
                    <a:pt x="93" y="1899"/>
                  </a:lnTo>
                  <a:lnTo>
                    <a:pt x="148" y="2028"/>
                  </a:lnTo>
                  <a:lnTo>
                    <a:pt x="222" y="2139"/>
                  </a:lnTo>
                  <a:lnTo>
                    <a:pt x="296" y="2250"/>
                  </a:lnTo>
                  <a:lnTo>
                    <a:pt x="370" y="2342"/>
                  </a:lnTo>
                  <a:lnTo>
                    <a:pt x="480" y="2434"/>
                  </a:lnTo>
                  <a:lnTo>
                    <a:pt x="573" y="2526"/>
                  </a:lnTo>
                  <a:lnTo>
                    <a:pt x="683" y="2581"/>
                  </a:lnTo>
                  <a:lnTo>
                    <a:pt x="812" y="2655"/>
                  </a:lnTo>
                  <a:lnTo>
                    <a:pt x="923" y="2692"/>
                  </a:lnTo>
                  <a:lnTo>
                    <a:pt x="1070" y="2729"/>
                  </a:lnTo>
                  <a:lnTo>
                    <a:pt x="1199" y="2747"/>
                  </a:lnTo>
                  <a:lnTo>
                    <a:pt x="1347" y="2766"/>
                  </a:lnTo>
                  <a:lnTo>
                    <a:pt x="1494" y="2766"/>
                  </a:lnTo>
                  <a:lnTo>
                    <a:pt x="1624" y="2747"/>
                  </a:lnTo>
                  <a:lnTo>
                    <a:pt x="1771" y="2711"/>
                  </a:lnTo>
                  <a:lnTo>
                    <a:pt x="1900" y="2674"/>
                  </a:lnTo>
                  <a:lnTo>
                    <a:pt x="2011" y="2618"/>
                  </a:lnTo>
                  <a:lnTo>
                    <a:pt x="2140" y="2545"/>
                  </a:lnTo>
                  <a:lnTo>
                    <a:pt x="2250" y="2471"/>
                  </a:lnTo>
                  <a:lnTo>
                    <a:pt x="2343" y="2379"/>
                  </a:lnTo>
                  <a:lnTo>
                    <a:pt x="2435" y="2286"/>
                  </a:lnTo>
                  <a:lnTo>
                    <a:pt x="2509" y="2176"/>
                  </a:lnTo>
                  <a:lnTo>
                    <a:pt x="2582" y="2065"/>
                  </a:lnTo>
                  <a:lnTo>
                    <a:pt x="2656" y="1936"/>
                  </a:lnTo>
                  <a:lnTo>
                    <a:pt x="2693" y="1807"/>
                  </a:lnTo>
                  <a:lnTo>
                    <a:pt x="2730" y="1678"/>
                  </a:lnTo>
                  <a:lnTo>
                    <a:pt x="2748" y="1530"/>
                  </a:lnTo>
                  <a:lnTo>
                    <a:pt x="2748" y="1383"/>
                  </a:lnTo>
                  <a:lnTo>
                    <a:pt x="2748" y="1235"/>
                  </a:lnTo>
                  <a:lnTo>
                    <a:pt x="2730" y="1106"/>
                  </a:lnTo>
                  <a:lnTo>
                    <a:pt x="2693" y="977"/>
                  </a:lnTo>
                  <a:lnTo>
                    <a:pt x="2656" y="848"/>
                  </a:lnTo>
                  <a:lnTo>
                    <a:pt x="2601" y="719"/>
                  </a:lnTo>
                  <a:lnTo>
                    <a:pt x="2527" y="609"/>
                  </a:lnTo>
                  <a:lnTo>
                    <a:pt x="2453" y="498"/>
                  </a:lnTo>
                  <a:lnTo>
                    <a:pt x="2361" y="406"/>
                  </a:lnTo>
                  <a:lnTo>
                    <a:pt x="2269" y="314"/>
                  </a:lnTo>
                  <a:lnTo>
                    <a:pt x="2158" y="240"/>
                  </a:lnTo>
                  <a:lnTo>
                    <a:pt x="2048" y="166"/>
                  </a:lnTo>
                  <a:lnTo>
                    <a:pt x="1919" y="111"/>
                  </a:lnTo>
                  <a:lnTo>
                    <a:pt x="1808" y="74"/>
                  </a:lnTo>
                  <a:lnTo>
                    <a:pt x="1660" y="37"/>
                  </a:lnTo>
                  <a:lnTo>
                    <a:pt x="1531" y="19"/>
                  </a:lnTo>
                  <a:lnTo>
                    <a:pt x="13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8" name="Google Shape;1968;p8"/>
            <p:cNvSpPr/>
            <p:nvPr/>
          </p:nvSpPr>
          <p:spPr>
            <a:xfrm>
              <a:off x="6397550" y="1363300"/>
              <a:ext cx="3700" cy="32300"/>
            </a:xfrm>
            <a:custGeom>
              <a:avLst/>
              <a:gdLst/>
              <a:ahLst/>
              <a:cxnLst/>
              <a:rect l="l" t="t" r="r" b="b"/>
              <a:pathLst>
                <a:path w="148" h="1292" extrusionOk="0">
                  <a:moveTo>
                    <a:pt x="148" y="1"/>
                  </a:moveTo>
                  <a:lnTo>
                    <a:pt x="93" y="148"/>
                  </a:lnTo>
                  <a:lnTo>
                    <a:pt x="37" y="296"/>
                  </a:lnTo>
                  <a:lnTo>
                    <a:pt x="1" y="443"/>
                  </a:lnTo>
                  <a:lnTo>
                    <a:pt x="1" y="591"/>
                  </a:lnTo>
                  <a:lnTo>
                    <a:pt x="1" y="793"/>
                  </a:lnTo>
                  <a:lnTo>
                    <a:pt x="37" y="959"/>
                  </a:lnTo>
                  <a:lnTo>
                    <a:pt x="74" y="1125"/>
                  </a:lnTo>
                  <a:lnTo>
                    <a:pt x="148" y="1291"/>
                  </a:lnTo>
                  <a:lnTo>
                    <a:pt x="1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9" name="Google Shape;1969;p8"/>
            <p:cNvSpPr/>
            <p:nvPr/>
          </p:nvSpPr>
          <p:spPr>
            <a:xfrm>
              <a:off x="5090275" y="377775"/>
              <a:ext cx="69175" cy="68725"/>
            </a:xfrm>
            <a:custGeom>
              <a:avLst/>
              <a:gdLst/>
              <a:ahLst/>
              <a:cxnLst/>
              <a:rect l="l" t="t" r="r" b="b"/>
              <a:pathLst>
                <a:path w="2767" h="2749" extrusionOk="0">
                  <a:moveTo>
                    <a:pt x="1292" y="1"/>
                  </a:moveTo>
                  <a:lnTo>
                    <a:pt x="1144" y="19"/>
                  </a:lnTo>
                  <a:lnTo>
                    <a:pt x="1015" y="38"/>
                  </a:lnTo>
                  <a:lnTo>
                    <a:pt x="886" y="75"/>
                  </a:lnTo>
                  <a:lnTo>
                    <a:pt x="757" y="130"/>
                  </a:lnTo>
                  <a:lnTo>
                    <a:pt x="646" y="204"/>
                  </a:lnTo>
                  <a:lnTo>
                    <a:pt x="536" y="277"/>
                  </a:lnTo>
                  <a:lnTo>
                    <a:pt x="425" y="370"/>
                  </a:lnTo>
                  <a:lnTo>
                    <a:pt x="333" y="462"/>
                  </a:lnTo>
                  <a:lnTo>
                    <a:pt x="259" y="572"/>
                  </a:lnTo>
                  <a:lnTo>
                    <a:pt x="185" y="683"/>
                  </a:lnTo>
                  <a:lnTo>
                    <a:pt x="130" y="794"/>
                  </a:lnTo>
                  <a:lnTo>
                    <a:pt x="75" y="923"/>
                  </a:lnTo>
                  <a:lnTo>
                    <a:pt x="38" y="1070"/>
                  </a:lnTo>
                  <a:lnTo>
                    <a:pt x="19" y="1199"/>
                  </a:lnTo>
                  <a:lnTo>
                    <a:pt x="1" y="1347"/>
                  </a:lnTo>
                  <a:lnTo>
                    <a:pt x="19" y="1494"/>
                  </a:lnTo>
                  <a:lnTo>
                    <a:pt x="38" y="1623"/>
                  </a:lnTo>
                  <a:lnTo>
                    <a:pt x="56" y="1752"/>
                  </a:lnTo>
                  <a:lnTo>
                    <a:pt x="93" y="1881"/>
                  </a:lnTo>
                  <a:lnTo>
                    <a:pt x="148" y="2011"/>
                  </a:lnTo>
                  <a:lnTo>
                    <a:pt x="222" y="2121"/>
                  </a:lnTo>
                  <a:lnTo>
                    <a:pt x="296" y="2232"/>
                  </a:lnTo>
                  <a:lnTo>
                    <a:pt x="388" y="2324"/>
                  </a:lnTo>
                  <a:lnTo>
                    <a:pt x="480" y="2416"/>
                  </a:lnTo>
                  <a:lnTo>
                    <a:pt x="573" y="2508"/>
                  </a:lnTo>
                  <a:lnTo>
                    <a:pt x="683" y="2564"/>
                  </a:lnTo>
                  <a:lnTo>
                    <a:pt x="812" y="2637"/>
                  </a:lnTo>
                  <a:lnTo>
                    <a:pt x="923" y="2674"/>
                  </a:lnTo>
                  <a:lnTo>
                    <a:pt x="1052" y="2711"/>
                  </a:lnTo>
                  <a:lnTo>
                    <a:pt x="1199" y="2748"/>
                  </a:lnTo>
                  <a:lnTo>
                    <a:pt x="1476" y="2748"/>
                  </a:lnTo>
                  <a:lnTo>
                    <a:pt x="1623" y="2730"/>
                  </a:lnTo>
                  <a:lnTo>
                    <a:pt x="1753" y="2711"/>
                  </a:lnTo>
                  <a:lnTo>
                    <a:pt x="1900" y="2656"/>
                  </a:lnTo>
                  <a:lnTo>
                    <a:pt x="2011" y="2601"/>
                  </a:lnTo>
                  <a:lnTo>
                    <a:pt x="2140" y="2545"/>
                  </a:lnTo>
                  <a:lnTo>
                    <a:pt x="2250" y="2471"/>
                  </a:lnTo>
                  <a:lnTo>
                    <a:pt x="2343" y="2379"/>
                  </a:lnTo>
                  <a:lnTo>
                    <a:pt x="2435" y="2287"/>
                  </a:lnTo>
                  <a:lnTo>
                    <a:pt x="2527" y="2176"/>
                  </a:lnTo>
                  <a:lnTo>
                    <a:pt x="2601" y="2066"/>
                  </a:lnTo>
                  <a:lnTo>
                    <a:pt x="2656" y="1955"/>
                  </a:lnTo>
                  <a:lnTo>
                    <a:pt x="2693" y="1826"/>
                  </a:lnTo>
                  <a:lnTo>
                    <a:pt x="2730" y="1679"/>
                  </a:lnTo>
                  <a:lnTo>
                    <a:pt x="2767" y="1550"/>
                  </a:lnTo>
                  <a:lnTo>
                    <a:pt x="2767" y="1402"/>
                  </a:lnTo>
                  <a:lnTo>
                    <a:pt x="2767" y="1255"/>
                  </a:lnTo>
                  <a:lnTo>
                    <a:pt x="2748" y="1126"/>
                  </a:lnTo>
                  <a:lnTo>
                    <a:pt x="2711" y="978"/>
                  </a:lnTo>
                  <a:lnTo>
                    <a:pt x="2674" y="849"/>
                  </a:lnTo>
                  <a:lnTo>
                    <a:pt x="2619" y="738"/>
                  </a:lnTo>
                  <a:lnTo>
                    <a:pt x="2564" y="628"/>
                  </a:lnTo>
                  <a:lnTo>
                    <a:pt x="2490" y="517"/>
                  </a:lnTo>
                  <a:lnTo>
                    <a:pt x="2398" y="406"/>
                  </a:lnTo>
                  <a:lnTo>
                    <a:pt x="2306" y="333"/>
                  </a:lnTo>
                  <a:lnTo>
                    <a:pt x="2195" y="240"/>
                  </a:lnTo>
                  <a:lnTo>
                    <a:pt x="2084" y="167"/>
                  </a:lnTo>
                  <a:lnTo>
                    <a:pt x="1974" y="111"/>
                  </a:lnTo>
                  <a:lnTo>
                    <a:pt x="1845" y="56"/>
                  </a:lnTo>
                  <a:lnTo>
                    <a:pt x="1716" y="19"/>
                  </a:lnTo>
                  <a:lnTo>
                    <a:pt x="15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0" name="Google Shape;1970;p8"/>
            <p:cNvSpPr/>
            <p:nvPr/>
          </p:nvSpPr>
          <p:spPr>
            <a:xfrm>
              <a:off x="5841175" y="1248075"/>
              <a:ext cx="68700" cy="69150"/>
            </a:xfrm>
            <a:custGeom>
              <a:avLst/>
              <a:gdLst/>
              <a:ahLst/>
              <a:cxnLst/>
              <a:rect l="l" t="t" r="r" b="b"/>
              <a:pathLst>
                <a:path w="2748" h="2766" extrusionOk="0">
                  <a:moveTo>
                    <a:pt x="1236" y="0"/>
                  </a:moveTo>
                  <a:lnTo>
                    <a:pt x="1107" y="19"/>
                  </a:lnTo>
                  <a:lnTo>
                    <a:pt x="959" y="55"/>
                  </a:lnTo>
                  <a:lnTo>
                    <a:pt x="830" y="92"/>
                  </a:lnTo>
                  <a:lnTo>
                    <a:pt x="720" y="148"/>
                  </a:lnTo>
                  <a:lnTo>
                    <a:pt x="591" y="221"/>
                  </a:lnTo>
                  <a:lnTo>
                    <a:pt x="498" y="295"/>
                  </a:lnTo>
                  <a:lnTo>
                    <a:pt x="388" y="387"/>
                  </a:lnTo>
                  <a:lnTo>
                    <a:pt x="296" y="498"/>
                  </a:lnTo>
                  <a:lnTo>
                    <a:pt x="222" y="590"/>
                  </a:lnTo>
                  <a:lnTo>
                    <a:pt x="148" y="719"/>
                  </a:lnTo>
                  <a:lnTo>
                    <a:pt x="93" y="830"/>
                  </a:lnTo>
                  <a:lnTo>
                    <a:pt x="56" y="959"/>
                  </a:lnTo>
                  <a:lnTo>
                    <a:pt x="19" y="1106"/>
                  </a:lnTo>
                  <a:lnTo>
                    <a:pt x="1" y="1235"/>
                  </a:lnTo>
                  <a:lnTo>
                    <a:pt x="1" y="1383"/>
                  </a:lnTo>
                  <a:lnTo>
                    <a:pt x="1" y="1530"/>
                  </a:lnTo>
                  <a:lnTo>
                    <a:pt x="19" y="1678"/>
                  </a:lnTo>
                  <a:lnTo>
                    <a:pt x="56" y="1807"/>
                  </a:lnTo>
                  <a:lnTo>
                    <a:pt x="93" y="1918"/>
                  </a:lnTo>
                  <a:lnTo>
                    <a:pt x="167" y="2047"/>
                  </a:lnTo>
                  <a:lnTo>
                    <a:pt x="222" y="2157"/>
                  </a:lnTo>
                  <a:lnTo>
                    <a:pt x="296" y="2268"/>
                  </a:lnTo>
                  <a:lnTo>
                    <a:pt x="388" y="2360"/>
                  </a:lnTo>
                  <a:lnTo>
                    <a:pt x="480" y="2452"/>
                  </a:lnTo>
                  <a:lnTo>
                    <a:pt x="591" y="2526"/>
                  </a:lnTo>
                  <a:lnTo>
                    <a:pt x="701" y="2600"/>
                  </a:lnTo>
                  <a:lnTo>
                    <a:pt x="830" y="2655"/>
                  </a:lnTo>
                  <a:lnTo>
                    <a:pt x="941" y="2692"/>
                  </a:lnTo>
                  <a:lnTo>
                    <a:pt x="1089" y="2729"/>
                  </a:lnTo>
                  <a:lnTo>
                    <a:pt x="1218" y="2747"/>
                  </a:lnTo>
                  <a:lnTo>
                    <a:pt x="1365" y="2766"/>
                  </a:lnTo>
                  <a:lnTo>
                    <a:pt x="1513" y="2747"/>
                  </a:lnTo>
                  <a:lnTo>
                    <a:pt x="1642" y="2729"/>
                  </a:lnTo>
                  <a:lnTo>
                    <a:pt x="1789" y="2692"/>
                  </a:lnTo>
                  <a:lnTo>
                    <a:pt x="1918" y="2655"/>
                  </a:lnTo>
                  <a:lnTo>
                    <a:pt x="2029" y="2600"/>
                  </a:lnTo>
                  <a:lnTo>
                    <a:pt x="2158" y="2526"/>
                  </a:lnTo>
                  <a:lnTo>
                    <a:pt x="2250" y="2452"/>
                  </a:lnTo>
                  <a:lnTo>
                    <a:pt x="2361" y="2360"/>
                  </a:lnTo>
                  <a:lnTo>
                    <a:pt x="2453" y="2268"/>
                  </a:lnTo>
                  <a:lnTo>
                    <a:pt x="2527" y="2157"/>
                  </a:lnTo>
                  <a:lnTo>
                    <a:pt x="2600" y="2047"/>
                  </a:lnTo>
                  <a:lnTo>
                    <a:pt x="2656" y="1918"/>
                  </a:lnTo>
                  <a:lnTo>
                    <a:pt x="2693" y="1789"/>
                  </a:lnTo>
                  <a:lnTo>
                    <a:pt x="2730" y="1660"/>
                  </a:lnTo>
                  <a:lnTo>
                    <a:pt x="2748" y="1512"/>
                  </a:lnTo>
                  <a:lnTo>
                    <a:pt x="2748" y="1364"/>
                  </a:lnTo>
                  <a:lnTo>
                    <a:pt x="2748" y="1217"/>
                  </a:lnTo>
                  <a:lnTo>
                    <a:pt x="2730" y="1088"/>
                  </a:lnTo>
                  <a:lnTo>
                    <a:pt x="2693" y="959"/>
                  </a:lnTo>
                  <a:lnTo>
                    <a:pt x="2656" y="830"/>
                  </a:lnTo>
                  <a:lnTo>
                    <a:pt x="2582" y="701"/>
                  </a:lnTo>
                  <a:lnTo>
                    <a:pt x="2527" y="590"/>
                  </a:lnTo>
                  <a:lnTo>
                    <a:pt x="2453" y="498"/>
                  </a:lnTo>
                  <a:lnTo>
                    <a:pt x="2361" y="387"/>
                  </a:lnTo>
                  <a:lnTo>
                    <a:pt x="2269" y="314"/>
                  </a:lnTo>
                  <a:lnTo>
                    <a:pt x="2158" y="221"/>
                  </a:lnTo>
                  <a:lnTo>
                    <a:pt x="2047" y="166"/>
                  </a:lnTo>
                  <a:lnTo>
                    <a:pt x="1918" y="111"/>
                  </a:lnTo>
                  <a:lnTo>
                    <a:pt x="1808" y="55"/>
                  </a:lnTo>
                  <a:lnTo>
                    <a:pt x="1660"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1" name="Google Shape;1971;p8"/>
            <p:cNvSpPr/>
            <p:nvPr/>
          </p:nvSpPr>
          <p:spPr>
            <a:xfrm>
              <a:off x="5141925" y="548800"/>
              <a:ext cx="68700" cy="69175"/>
            </a:xfrm>
            <a:custGeom>
              <a:avLst/>
              <a:gdLst/>
              <a:ahLst/>
              <a:cxnLst/>
              <a:rect l="l" t="t" r="r" b="b"/>
              <a:pathLst>
                <a:path w="2748" h="2767" extrusionOk="0">
                  <a:moveTo>
                    <a:pt x="1364" y="0"/>
                  </a:moveTo>
                  <a:lnTo>
                    <a:pt x="1217" y="19"/>
                  </a:lnTo>
                  <a:lnTo>
                    <a:pt x="1088" y="37"/>
                  </a:lnTo>
                  <a:lnTo>
                    <a:pt x="940" y="74"/>
                  </a:lnTo>
                  <a:lnTo>
                    <a:pt x="830" y="111"/>
                  </a:lnTo>
                  <a:lnTo>
                    <a:pt x="701" y="166"/>
                  </a:lnTo>
                  <a:lnTo>
                    <a:pt x="590" y="240"/>
                  </a:lnTo>
                  <a:lnTo>
                    <a:pt x="479" y="314"/>
                  </a:lnTo>
                  <a:lnTo>
                    <a:pt x="387" y="406"/>
                  </a:lnTo>
                  <a:lnTo>
                    <a:pt x="295" y="498"/>
                  </a:lnTo>
                  <a:lnTo>
                    <a:pt x="221" y="609"/>
                  </a:lnTo>
                  <a:lnTo>
                    <a:pt x="166" y="719"/>
                  </a:lnTo>
                  <a:lnTo>
                    <a:pt x="111" y="848"/>
                  </a:lnTo>
                  <a:lnTo>
                    <a:pt x="55" y="978"/>
                  </a:lnTo>
                  <a:lnTo>
                    <a:pt x="18" y="1107"/>
                  </a:lnTo>
                  <a:lnTo>
                    <a:pt x="0" y="1236"/>
                  </a:lnTo>
                  <a:lnTo>
                    <a:pt x="0" y="1383"/>
                  </a:lnTo>
                  <a:lnTo>
                    <a:pt x="0" y="1531"/>
                  </a:lnTo>
                  <a:lnTo>
                    <a:pt x="18" y="1660"/>
                  </a:lnTo>
                  <a:lnTo>
                    <a:pt x="55" y="1789"/>
                  </a:lnTo>
                  <a:lnTo>
                    <a:pt x="111" y="1918"/>
                  </a:lnTo>
                  <a:lnTo>
                    <a:pt x="166" y="2047"/>
                  </a:lnTo>
                  <a:lnTo>
                    <a:pt x="240" y="2158"/>
                  </a:lnTo>
                  <a:lnTo>
                    <a:pt x="313" y="2268"/>
                  </a:lnTo>
                  <a:lnTo>
                    <a:pt x="406" y="2360"/>
                  </a:lnTo>
                  <a:lnTo>
                    <a:pt x="498" y="2453"/>
                  </a:lnTo>
                  <a:lnTo>
                    <a:pt x="590" y="2526"/>
                  </a:lnTo>
                  <a:lnTo>
                    <a:pt x="719" y="2600"/>
                  </a:lnTo>
                  <a:lnTo>
                    <a:pt x="830" y="2655"/>
                  </a:lnTo>
                  <a:lnTo>
                    <a:pt x="959" y="2692"/>
                  </a:lnTo>
                  <a:lnTo>
                    <a:pt x="1088" y="2729"/>
                  </a:lnTo>
                  <a:lnTo>
                    <a:pt x="1217" y="2748"/>
                  </a:lnTo>
                  <a:lnTo>
                    <a:pt x="1364" y="2766"/>
                  </a:lnTo>
                  <a:lnTo>
                    <a:pt x="1512" y="2748"/>
                  </a:lnTo>
                  <a:lnTo>
                    <a:pt x="1659" y="2729"/>
                  </a:lnTo>
                  <a:lnTo>
                    <a:pt x="1789" y="2692"/>
                  </a:lnTo>
                  <a:lnTo>
                    <a:pt x="1918" y="2655"/>
                  </a:lnTo>
                  <a:lnTo>
                    <a:pt x="2047" y="2600"/>
                  </a:lnTo>
                  <a:lnTo>
                    <a:pt x="2157" y="2526"/>
                  </a:lnTo>
                  <a:lnTo>
                    <a:pt x="2268" y="2434"/>
                  </a:lnTo>
                  <a:lnTo>
                    <a:pt x="2360" y="2360"/>
                  </a:lnTo>
                  <a:lnTo>
                    <a:pt x="2452" y="2250"/>
                  </a:lnTo>
                  <a:lnTo>
                    <a:pt x="2526" y="2139"/>
                  </a:lnTo>
                  <a:lnTo>
                    <a:pt x="2600" y="2029"/>
                  </a:lnTo>
                  <a:lnTo>
                    <a:pt x="2655" y="1899"/>
                  </a:lnTo>
                  <a:lnTo>
                    <a:pt x="2692" y="1770"/>
                  </a:lnTo>
                  <a:lnTo>
                    <a:pt x="2729" y="1641"/>
                  </a:lnTo>
                  <a:lnTo>
                    <a:pt x="2747" y="1494"/>
                  </a:lnTo>
                  <a:lnTo>
                    <a:pt x="2747" y="1346"/>
                  </a:lnTo>
                  <a:lnTo>
                    <a:pt x="2747" y="1199"/>
                  </a:lnTo>
                  <a:lnTo>
                    <a:pt x="2729" y="1070"/>
                  </a:lnTo>
                  <a:lnTo>
                    <a:pt x="2692" y="941"/>
                  </a:lnTo>
                  <a:lnTo>
                    <a:pt x="2637" y="812"/>
                  </a:lnTo>
                  <a:lnTo>
                    <a:pt x="2581" y="701"/>
                  </a:lnTo>
                  <a:lnTo>
                    <a:pt x="2508" y="590"/>
                  </a:lnTo>
                  <a:lnTo>
                    <a:pt x="2434" y="480"/>
                  </a:lnTo>
                  <a:lnTo>
                    <a:pt x="2342" y="388"/>
                  </a:lnTo>
                  <a:lnTo>
                    <a:pt x="2249" y="295"/>
                  </a:lnTo>
                  <a:lnTo>
                    <a:pt x="2139" y="222"/>
                  </a:lnTo>
                  <a:lnTo>
                    <a:pt x="2028" y="148"/>
                  </a:lnTo>
                  <a:lnTo>
                    <a:pt x="1899" y="93"/>
                  </a:lnTo>
                  <a:lnTo>
                    <a:pt x="1770" y="56"/>
                  </a:lnTo>
                  <a:lnTo>
                    <a:pt x="1641" y="19"/>
                  </a:lnTo>
                  <a:lnTo>
                    <a:pt x="14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2" name="Google Shape;1972;p8"/>
            <p:cNvSpPr/>
            <p:nvPr/>
          </p:nvSpPr>
          <p:spPr>
            <a:xfrm>
              <a:off x="5615300" y="1125450"/>
              <a:ext cx="69175" cy="68700"/>
            </a:xfrm>
            <a:custGeom>
              <a:avLst/>
              <a:gdLst/>
              <a:ahLst/>
              <a:cxnLst/>
              <a:rect l="l" t="t" r="r" b="b"/>
              <a:pathLst>
                <a:path w="2767" h="2748" extrusionOk="0">
                  <a:moveTo>
                    <a:pt x="1255" y="1"/>
                  </a:moveTo>
                  <a:lnTo>
                    <a:pt x="1126" y="19"/>
                  </a:lnTo>
                  <a:lnTo>
                    <a:pt x="978" y="56"/>
                  </a:lnTo>
                  <a:lnTo>
                    <a:pt x="849" y="93"/>
                  </a:lnTo>
                  <a:lnTo>
                    <a:pt x="739" y="148"/>
                  </a:lnTo>
                  <a:lnTo>
                    <a:pt x="609" y="222"/>
                  </a:lnTo>
                  <a:lnTo>
                    <a:pt x="499" y="296"/>
                  </a:lnTo>
                  <a:lnTo>
                    <a:pt x="407" y="388"/>
                  </a:lnTo>
                  <a:lnTo>
                    <a:pt x="314" y="480"/>
                  </a:lnTo>
                  <a:lnTo>
                    <a:pt x="241" y="591"/>
                  </a:lnTo>
                  <a:lnTo>
                    <a:pt x="167" y="720"/>
                  </a:lnTo>
                  <a:lnTo>
                    <a:pt x="112" y="830"/>
                  </a:lnTo>
                  <a:lnTo>
                    <a:pt x="75" y="959"/>
                  </a:lnTo>
                  <a:lnTo>
                    <a:pt x="38" y="1107"/>
                  </a:lnTo>
                  <a:lnTo>
                    <a:pt x="19" y="1236"/>
                  </a:lnTo>
                  <a:lnTo>
                    <a:pt x="1" y="1383"/>
                  </a:lnTo>
                  <a:lnTo>
                    <a:pt x="19" y="1531"/>
                  </a:lnTo>
                  <a:lnTo>
                    <a:pt x="38" y="1660"/>
                  </a:lnTo>
                  <a:lnTo>
                    <a:pt x="75" y="1789"/>
                  </a:lnTo>
                  <a:lnTo>
                    <a:pt x="112" y="1918"/>
                  </a:lnTo>
                  <a:lnTo>
                    <a:pt x="167" y="2047"/>
                  </a:lnTo>
                  <a:lnTo>
                    <a:pt x="241" y="2158"/>
                  </a:lnTo>
                  <a:lnTo>
                    <a:pt x="314" y="2268"/>
                  </a:lnTo>
                  <a:lnTo>
                    <a:pt x="407" y="2361"/>
                  </a:lnTo>
                  <a:lnTo>
                    <a:pt x="499" y="2453"/>
                  </a:lnTo>
                  <a:lnTo>
                    <a:pt x="609" y="2527"/>
                  </a:lnTo>
                  <a:lnTo>
                    <a:pt x="720" y="2582"/>
                  </a:lnTo>
                  <a:lnTo>
                    <a:pt x="831" y="2656"/>
                  </a:lnTo>
                  <a:lnTo>
                    <a:pt x="960" y="2692"/>
                  </a:lnTo>
                  <a:lnTo>
                    <a:pt x="1089" y="2729"/>
                  </a:lnTo>
                  <a:lnTo>
                    <a:pt x="1236" y="2748"/>
                  </a:lnTo>
                  <a:lnTo>
                    <a:pt x="1513" y="2748"/>
                  </a:lnTo>
                  <a:lnTo>
                    <a:pt x="1660" y="2729"/>
                  </a:lnTo>
                  <a:lnTo>
                    <a:pt x="1808" y="2692"/>
                  </a:lnTo>
                  <a:lnTo>
                    <a:pt x="1937" y="2656"/>
                  </a:lnTo>
                  <a:lnTo>
                    <a:pt x="2048" y="2600"/>
                  </a:lnTo>
                  <a:lnTo>
                    <a:pt x="2177" y="2527"/>
                  </a:lnTo>
                  <a:lnTo>
                    <a:pt x="2269" y="2453"/>
                  </a:lnTo>
                  <a:lnTo>
                    <a:pt x="2380" y="2361"/>
                  </a:lnTo>
                  <a:lnTo>
                    <a:pt x="2472" y="2268"/>
                  </a:lnTo>
                  <a:lnTo>
                    <a:pt x="2545" y="2158"/>
                  </a:lnTo>
                  <a:lnTo>
                    <a:pt x="2619" y="2029"/>
                  </a:lnTo>
                  <a:lnTo>
                    <a:pt x="2675" y="1918"/>
                  </a:lnTo>
                  <a:lnTo>
                    <a:pt x="2711" y="1789"/>
                  </a:lnTo>
                  <a:lnTo>
                    <a:pt x="2748" y="1642"/>
                  </a:lnTo>
                  <a:lnTo>
                    <a:pt x="2767" y="1512"/>
                  </a:lnTo>
                  <a:lnTo>
                    <a:pt x="2767" y="1365"/>
                  </a:lnTo>
                  <a:lnTo>
                    <a:pt x="2767" y="1217"/>
                  </a:lnTo>
                  <a:lnTo>
                    <a:pt x="2748" y="1088"/>
                  </a:lnTo>
                  <a:lnTo>
                    <a:pt x="2711" y="959"/>
                  </a:lnTo>
                  <a:lnTo>
                    <a:pt x="2656" y="830"/>
                  </a:lnTo>
                  <a:lnTo>
                    <a:pt x="2601" y="701"/>
                  </a:lnTo>
                  <a:lnTo>
                    <a:pt x="2545" y="591"/>
                  </a:lnTo>
                  <a:lnTo>
                    <a:pt x="2472" y="480"/>
                  </a:lnTo>
                  <a:lnTo>
                    <a:pt x="2380" y="388"/>
                  </a:lnTo>
                  <a:lnTo>
                    <a:pt x="2287" y="296"/>
                  </a:lnTo>
                  <a:lnTo>
                    <a:pt x="2177" y="222"/>
                  </a:lnTo>
                  <a:lnTo>
                    <a:pt x="2066" y="166"/>
                  </a:lnTo>
                  <a:lnTo>
                    <a:pt x="1937" y="93"/>
                  </a:lnTo>
                  <a:lnTo>
                    <a:pt x="1826" y="56"/>
                  </a:lnTo>
                  <a:lnTo>
                    <a:pt x="1679" y="19"/>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3" name="Google Shape;1973;p8"/>
            <p:cNvSpPr/>
            <p:nvPr/>
          </p:nvSpPr>
          <p:spPr>
            <a:xfrm>
              <a:off x="5917700" y="1261900"/>
              <a:ext cx="69625" cy="69625"/>
            </a:xfrm>
            <a:custGeom>
              <a:avLst/>
              <a:gdLst/>
              <a:ahLst/>
              <a:cxnLst/>
              <a:rect l="l" t="t" r="r" b="b"/>
              <a:pathLst>
                <a:path w="2785" h="2785" extrusionOk="0">
                  <a:moveTo>
                    <a:pt x="1291" y="0"/>
                  </a:moveTo>
                  <a:lnTo>
                    <a:pt x="1144" y="19"/>
                  </a:lnTo>
                  <a:lnTo>
                    <a:pt x="1014" y="56"/>
                  </a:lnTo>
                  <a:lnTo>
                    <a:pt x="885" y="92"/>
                  </a:lnTo>
                  <a:lnTo>
                    <a:pt x="756" y="148"/>
                  </a:lnTo>
                  <a:lnTo>
                    <a:pt x="646" y="203"/>
                  </a:lnTo>
                  <a:lnTo>
                    <a:pt x="535" y="277"/>
                  </a:lnTo>
                  <a:lnTo>
                    <a:pt x="443" y="369"/>
                  </a:lnTo>
                  <a:lnTo>
                    <a:pt x="351" y="461"/>
                  </a:lnTo>
                  <a:lnTo>
                    <a:pt x="259" y="553"/>
                  </a:lnTo>
                  <a:lnTo>
                    <a:pt x="185" y="664"/>
                  </a:lnTo>
                  <a:lnTo>
                    <a:pt x="129" y="793"/>
                  </a:lnTo>
                  <a:lnTo>
                    <a:pt x="74" y="904"/>
                  </a:lnTo>
                  <a:lnTo>
                    <a:pt x="37" y="1051"/>
                  </a:lnTo>
                  <a:lnTo>
                    <a:pt x="19" y="1180"/>
                  </a:lnTo>
                  <a:lnTo>
                    <a:pt x="0" y="1328"/>
                  </a:lnTo>
                  <a:lnTo>
                    <a:pt x="0" y="1475"/>
                  </a:lnTo>
                  <a:lnTo>
                    <a:pt x="19" y="1604"/>
                  </a:lnTo>
                  <a:lnTo>
                    <a:pt x="37" y="1752"/>
                  </a:lnTo>
                  <a:lnTo>
                    <a:pt x="93" y="1881"/>
                  </a:lnTo>
                  <a:lnTo>
                    <a:pt x="129" y="2010"/>
                  </a:lnTo>
                  <a:lnTo>
                    <a:pt x="203" y="2139"/>
                  </a:lnTo>
                  <a:lnTo>
                    <a:pt x="277" y="2250"/>
                  </a:lnTo>
                  <a:lnTo>
                    <a:pt x="351" y="2342"/>
                  </a:lnTo>
                  <a:lnTo>
                    <a:pt x="461" y="2434"/>
                  </a:lnTo>
                  <a:lnTo>
                    <a:pt x="554" y="2526"/>
                  </a:lnTo>
                  <a:lnTo>
                    <a:pt x="664" y="2600"/>
                  </a:lnTo>
                  <a:lnTo>
                    <a:pt x="793" y="2655"/>
                  </a:lnTo>
                  <a:lnTo>
                    <a:pt x="922" y="2711"/>
                  </a:lnTo>
                  <a:lnTo>
                    <a:pt x="1051" y="2748"/>
                  </a:lnTo>
                  <a:lnTo>
                    <a:pt x="1180" y="2784"/>
                  </a:lnTo>
                  <a:lnTo>
                    <a:pt x="1475" y="2784"/>
                  </a:lnTo>
                  <a:lnTo>
                    <a:pt x="1623" y="2766"/>
                  </a:lnTo>
                  <a:lnTo>
                    <a:pt x="1770" y="2748"/>
                  </a:lnTo>
                  <a:lnTo>
                    <a:pt x="1900" y="2692"/>
                  </a:lnTo>
                  <a:lnTo>
                    <a:pt x="2029" y="2655"/>
                  </a:lnTo>
                  <a:lnTo>
                    <a:pt x="2139" y="2582"/>
                  </a:lnTo>
                  <a:lnTo>
                    <a:pt x="2250" y="2508"/>
                  </a:lnTo>
                  <a:lnTo>
                    <a:pt x="2360" y="2416"/>
                  </a:lnTo>
                  <a:lnTo>
                    <a:pt x="2453" y="2323"/>
                  </a:lnTo>
                  <a:lnTo>
                    <a:pt x="2526" y="2231"/>
                  </a:lnTo>
                  <a:lnTo>
                    <a:pt x="2600" y="2102"/>
                  </a:lnTo>
                  <a:lnTo>
                    <a:pt x="2674" y="1992"/>
                  </a:lnTo>
                  <a:lnTo>
                    <a:pt x="2711" y="1862"/>
                  </a:lnTo>
                  <a:lnTo>
                    <a:pt x="2748" y="1733"/>
                  </a:lnTo>
                  <a:lnTo>
                    <a:pt x="2785" y="1586"/>
                  </a:lnTo>
                  <a:lnTo>
                    <a:pt x="2785" y="1438"/>
                  </a:lnTo>
                  <a:lnTo>
                    <a:pt x="2785" y="1291"/>
                  </a:lnTo>
                  <a:lnTo>
                    <a:pt x="2766" y="1143"/>
                  </a:lnTo>
                  <a:lnTo>
                    <a:pt x="2748" y="1014"/>
                  </a:lnTo>
                  <a:lnTo>
                    <a:pt x="2692" y="885"/>
                  </a:lnTo>
                  <a:lnTo>
                    <a:pt x="2637" y="756"/>
                  </a:lnTo>
                  <a:lnTo>
                    <a:pt x="2582" y="646"/>
                  </a:lnTo>
                  <a:lnTo>
                    <a:pt x="2508" y="535"/>
                  </a:lnTo>
                  <a:lnTo>
                    <a:pt x="2416" y="424"/>
                  </a:lnTo>
                  <a:lnTo>
                    <a:pt x="2324" y="332"/>
                  </a:lnTo>
                  <a:lnTo>
                    <a:pt x="2213" y="258"/>
                  </a:lnTo>
                  <a:lnTo>
                    <a:pt x="2102" y="185"/>
                  </a:lnTo>
                  <a:lnTo>
                    <a:pt x="1973" y="129"/>
                  </a:lnTo>
                  <a:lnTo>
                    <a:pt x="1844" y="74"/>
                  </a:lnTo>
                  <a:lnTo>
                    <a:pt x="1715" y="37"/>
                  </a:lnTo>
                  <a:lnTo>
                    <a:pt x="1568"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4" name="Google Shape;1974;p8"/>
            <p:cNvSpPr/>
            <p:nvPr/>
          </p:nvSpPr>
          <p:spPr>
            <a:xfrm>
              <a:off x="5039575" y="238125"/>
              <a:ext cx="68250" cy="34125"/>
            </a:xfrm>
            <a:custGeom>
              <a:avLst/>
              <a:gdLst/>
              <a:ahLst/>
              <a:cxnLst/>
              <a:rect l="l" t="t" r="r" b="b"/>
              <a:pathLst>
                <a:path w="2730" h="1365" extrusionOk="0">
                  <a:moveTo>
                    <a:pt x="1" y="0"/>
                  </a:moveTo>
                  <a:lnTo>
                    <a:pt x="1" y="148"/>
                  </a:lnTo>
                  <a:lnTo>
                    <a:pt x="19" y="277"/>
                  </a:lnTo>
                  <a:lnTo>
                    <a:pt x="56" y="406"/>
                  </a:lnTo>
                  <a:lnTo>
                    <a:pt x="93" y="535"/>
                  </a:lnTo>
                  <a:lnTo>
                    <a:pt x="167" y="645"/>
                  </a:lnTo>
                  <a:lnTo>
                    <a:pt x="222" y="756"/>
                  </a:lnTo>
                  <a:lnTo>
                    <a:pt x="314" y="867"/>
                  </a:lnTo>
                  <a:lnTo>
                    <a:pt x="388" y="959"/>
                  </a:lnTo>
                  <a:lnTo>
                    <a:pt x="480" y="1051"/>
                  </a:lnTo>
                  <a:lnTo>
                    <a:pt x="591" y="1125"/>
                  </a:lnTo>
                  <a:lnTo>
                    <a:pt x="701" y="1198"/>
                  </a:lnTo>
                  <a:lnTo>
                    <a:pt x="830" y="1254"/>
                  </a:lnTo>
                  <a:lnTo>
                    <a:pt x="941" y="1309"/>
                  </a:lnTo>
                  <a:lnTo>
                    <a:pt x="1070" y="1328"/>
                  </a:lnTo>
                  <a:lnTo>
                    <a:pt x="1218" y="1364"/>
                  </a:lnTo>
                  <a:lnTo>
                    <a:pt x="1494" y="1364"/>
                  </a:lnTo>
                  <a:lnTo>
                    <a:pt x="1623" y="1346"/>
                  </a:lnTo>
                  <a:lnTo>
                    <a:pt x="1752" y="1309"/>
                  </a:lnTo>
                  <a:lnTo>
                    <a:pt x="1881" y="1254"/>
                  </a:lnTo>
                  <a:lnTo>
                    <a:pt x="2011" y="1198"/>
                  </a:lnTo>
                  <a:lnTo>
                    <a:pt x="2121" y="1143"/>
                  </a:lnTo>
                  <a:lnTo>
                    <a:pt x="2232" y="1051"/>
                  </a:lnTo>
                  <a:lnTo>
                    <a:pt x="2324" y="977"/>
                  </a:lnTo>
                  <a:lnTo>
                    <a:pt x="2416" y="867"/>
                  </a:lnTo>
                  <a:lnTo>
                    <a:pt x="2490" y="774"/>
                  </a:lnTo>
                  <a:lnTo>
                    <a:pt x="2564" y="664"/>
                  </a:lnTo>
                  <a:lnTo>
                    <a:pt x="2619" y="535"/>
                  </a:lnTo>
                  <a:lnTo>
                    <a:pt x="2674" y="406"/>
                  </a:lnTo>
                  <a:lnTo>
                    <a:pt x="2693" y="277"/>
                  </a:lnTo>
                  <a:lnTo>
                    <a:pt x="2730" y="148"/>
                  </a:lnTo>
                  <a:lnTo>
                    <a:pt x="2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5" name="Google Shape;1975;p8"/>
            <p:cNvSpPr/>
            <p:nvPr/>
          </p:nvSpPr>
          <p:spPr>
            <a:xfrm>
              <a:off x="5761425" y="1233775"/>
              <a:ext cx="68725" cy="68700"/>
            </a:xfrm>
            <a:custGeom>
              <a:avLst/>
              <a:gdLst/>
              <a:ahLst/>
              <a:cxnLst/>
              <a:rect l="l" t="t" r="r" b="b"/>
              <a:pathLst>
                <a:path w="2749" h="2748" extrusionOk="0">
                  <a:moveTo>
                    <a:pt x="1347" y="0"/>
                  </a:moveTo>
                  <a:lnTo>
                    <a:pt x="1218" y="19"/>
                  </a:lnTo>
                  <a:lnTo>
                    <a:pt x="1070" y="37"/>
                  </a:lnTo>
                  <a:lnTo>
                    <a:pt x="941" y="74"/>
                  </a:lnTo>
                  <a:lnTo>
                    <a:pt x="812" y="111"/>
                  </a:lnTo>
                  <a:lnTo>
                    <a:pt x="702" y="185"/>
                  </a:lnTo>
                  <a:lnTo>
                    <a:pt x="591" y="240"/>
                  </a:lnTo>
                  <a:lnTo>
                    <a:pt x="480" y="332"/>
                  </a:lnTo>
                  <a:lnTo>
                    <a:pt x="388" y="406"/>
                  </a:lnTo>
                  <a:lnTo>
                    <a:pt x="296" y="517"/>
                  </a:lnTo>
                  <a:lnTo>
                    <a:pt x="222" y="627"/>
                  </a:lnTo>
                  <a:lnTo>
                    <a:pt x="148" y="738"/>
                  </a:lnTo>
                  <a:lnTo>
                    <a:pt x="93" y="849"/>
                  </a:lnTo>
                  <a:lnTo>
                    <a:pt x="56" y="978"/>
                  </a:lnTo>
                  <a:lnTo>
                    <a:pt x="19" y="1107"/>
                  </a:lnTo>
                  <a:lnTo>
                    <a:pt x="1" y="1254"/>
                  </a:lnTo>
                  <a:lnTo>
                    <a:pt x="1" y="1383"/>
                  </a:lnTo>
                  <a:lnTo>
                    <a:pt x="1" y="1531"/>
                  </a:lnTo>
                  <a:lnTo>
                    <a:pt x="19" y="1660"/>
                  </a:lnTo>
                  <a:lnTo>
                    <a:pt x="56" y="1807"/>
                  </a:lnTo>
                  <a:lnTo>
                    <a:pt x="111" y="1918"/>
                  </a:lnTo>
                  <a:lnTo>
                    <a:pt x="167" y="2047"/>
                  </a:lnTo>
                  <a:lnTo>
                    <a:pt x="241" y="2158"/>
                  </a:lnTo>
                  <a:lnTo>
                    <a:pt x="314" y="2268"/>
                  </a:lnTo>
                  <a:lnTo>
                    <a:pt x="407" y="2361"/>
                  </a:lnTo>
                  <a:lnTo>
                    <a:pt x="499" y="2453"/>
                  </a:lnTo>
                  <a:lnTo>
                    <a:pt x="609" y="2527"/>
                  </a:lnTo>
                  <a:lnTo>
                    <a:pt x="720" y="2600"/>
                  </a:lnTo>
                  <a:lnTo>
                    <a:pt x="849" y="2656"/>
                  </a:lnTo>
                  <a:lnTo>
                    <a:pt x="978" y="2692"/>
                  </a:lnTo>
                  <a:lnTo>
                    <a:pt x="1107" y="2729"/>
                  </a:lnTo>
                  <a:lnTo>
                    <a:pt x="1236" y="2748"/>
                  </a:lnTo>
                  <a:lnTo>
                    <a:pt x="1513" y="2748"/>
                  </a:lnTo>
                  <a:lnTo>
                    <a:pt x="1660" y="2729"/>
                  </a:lnTo>
                  <a:lnTo>
                    <a:pt x="1789" y="2692"/>
                  </a:lnTo>
                  <a:lnTo>
                    <a:pt x="1918" y="2637"/>
                  </a:lnTo>
                  <a:lnTo>
                    <a:pt x="2029" y="2582"/>
                  </a:lnTo>
                  <a:lnTo>
                    <a:pt x="2140" y="2508"/>
                  </a:lnTo>
                  <a:lnTo>
                    <a:pt x="2250" y="2434"/>
                  </a:lnTo>
                  <a:lnTo>
                    <a:pt x="2343" y="2342"/>
                  </a:lnTo>
                  <a:lnTo>
                    <a:pt x="2435" y="2250"/>
                  </a:lnTo>
                  <a:lnTo>
                    <a:pt x="2508" y="2139"/>
                  </a:lnTo>
                  <a:lnTo>
                    <a:pt x="2582" y="2029"/>
                  </a:lnTo>
                  <a:lnTo>
                    <a:pt x="2638" y="1900"/>
                  </a:lnTo>
                  <a:lnTo>
                    <a:pt x="2674" y="1771"/>
                  </a:lnTo>
                  <a:lnTo>
                    <a:pt x="2711" y="1641"/>
                  </a:lnTo>
                  <a:lnTo>
                    <a:pt x="2730" y="1512"/>
                  </a:lnTo>
                  <a:lnTo>
                    <a:pt x="2748" y="1365"/>
                  </a:lnTo>
                  <a:lnTo>
                    <a:pt x="2730" y="1217"/>
                  </a:lnTo>
                  <a:lnTo>
                    <a:pt x="2711" y="1088"/>
                  </a:lnTo>
                  <a:lnTo>
                    <a:pt x="2674" y="959"/>
                  </a:lnTo>
                  <a:lnTo>
                    <a:pt x="2638" y="830"/>
                  </a:lnTo>
                  <a:lnTo>
                    <a:pt x="2564" y="720"/>
                  </a:lnTo>
                  <a:lnTo>
                    <a:pt x="2508" y="591"/>
                  </a:lnTo>
                  <a:lnTo>
                    <a:pt x="2416" y="498"/>
                  </a:lnTo>
                  <a:lnTo>
                    <a:pt x="2324" y="406"/>
                  </a:lnTo>
                  <a:lnTo>
                    <a:pt x="2232" y="314"/>
                  </a:lnTo>
                  <a:lnTo>
                    <a:pt x="2121" y="240"/>
                  </a:lnTo>
                  <a:lnTo>
                    <a:pt x="2011" y="166"/>
                  </a:lnTo>
                  <a:lnTo>
                    <a:pt x="1900" y="111"/>
                  </a:lnTo>
                  <a:lnTo>
                    <a:pt x="1771" y="56"/>
                  </a:lnTo>
                  <a:lnTo>
                    <a:pt x="1642" y="37"/>
                  </a:lnTo>
                  <a:lnTo>
                    <a:pt x="1494"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6" name="Google Shape;1976;p8"/>
            <p:cNvSpPr/>
            <p:nvPr/>
          </p:nvSpPr>
          <p:spPr>
            <a:xfrm>
              <a:off x="5028050" y="283750"/>
              <a:ext cx="68250" cy="68250"/>
            </a:xfrm>
            <a:custGeom>
              <a:avLst/>
              <a:gdLst/>
              <a:ahLst/>
              <a:cxnLst/>
              <a:rect l="l" t="t" r="r" b="b"/>
              <a:pathLst>
                <a:path w="2730" h="2730" extrusionOk="0">
                  <a:moveTo>
                    <a:pt x="1402" y="0"/>
                  </a:moveTo>
                  <a:lnTo>
                    <a:pt x="1255" y="19"/>
                  </a:lnTo>
                  <a:lnTo>
                    <a:pt x="1126" y="37"/>
                  </a:lnTo>
                  <a:lnTo>
                    <a:pt x="996" y="56"/>
                  </a:lnTo>
                  <a:lnTo>
                    <a:pt x="867" y="111"/>
                  </a:lnTo>
                  <a:lnTo>
                    <a:pt x="738" y="166"/>
                  </a:lnTo>
                  <a:lnTo>
                    <a:pt x="628" y="240"/>
                  </a:lnTo>
                  <a:lnTo>
                    <a:pt x="517" y="314"/>
                  </a:lnTo>
                  <a:lnTo>
                    <a:pt x="425" y="406"/>
                  </a:lnTo>
                  <a:lnTo>
                    <a:pt x="333" y="498"/>
                  </a:lnTo>
                  <a:lnTo>
                    <a:pt x="259" y="609"/>
                  </a:lnTo>
                  <a:lnTo>
                    <a:pt x="185" y="719"/>
                  </a:lnTo>
                  <a:lnTo>
                    <a:pt x="111" y="830"/>
                  </a:lnTo>
                  <a:lnTo>
                    <a:pt x="75" y="959"/>
                  </a:lnTo>
                  <a:lnTo>
                    <a:pt x="38" y="1088"/>
                  </a:lnTo>
                  <a:lnTo>
                    <a:pt x="19" y="1236"/>
                  </a:lnTo>
                  <a:lnTo>
                    <a:pt x="1" y="1365"/>
                  </a:lnTo>
                  <a:lnTo>
                    <a:pt x="19" y="1494"/>
                  </a:lnTo>
                  <a:lnTo>
                    <a:pt x="38" y="1623"/>
                  </a:lnTo>
                  <a:lnTo>
                    <a:pt x="75" y="1752"/>
                  </a:lnTo>
                  <a:lnTo>
                    <a:pt x="111" y="1881"/>
                  </a:lnTo>
                  <a:lnTo>
                    <a:pt x="167" y="1992"/>
                  </a:lnTo>
                  <a:lnTo>
                    <a:pt x="240" y="2102"/>
                  </a:lnTo>
                  <a:lnTo>
                    <a:pt x="314" y="2213"/>
                  </a:lnTo>
                  <a:lnTo>
                    <a:pt x="406" y="2305"/>
                  </a:lnTo>
                  <a:lnTo>
                    <a:pt x="499" y="2397"/>
                  </a:lnTo>
                  <a:lnTo>
                    <a:pt x="591" y="2471"/>
                  </a:lnTo>
                  <a:lnTo>
                    <a:pt x="701" y="2545"/>
                  </a:lnTo>
                  <a:lnTo>
                    <a:pt x="831" y="2600"/>
                  </a:lnTo>
                  <a:lnTo>
                    <a:pt x="941" y="2655"/>
                  </a:lnTo>
                  <a:lnTo>
                    <a:pt x="1070" y="2692"/>
                  </a:lnTo>
                  <a:lnTo>
                    <a:pt x="1199" y="2711"/>
                  </a:lnTo>
                  <a:lnTo>
                    <a:pt x="1347" y="2729"/>
                  </a:lnTo>
                  <a:lnTo>
                    <a:pt x="1476" y="2729"/>
                  </a:lnTo>
                  <a:lnTo>
                    <a:pt x="1605" y="2711"/>
                  </a:lnTo>
                  <a:lnTo>
                    <a:pt x="1734" y="2674"/>
                  </a:lnTo>
                  <a:lnTo>
                    <a:pt x="1863" y="2619"/>
                  </a:lnTo>
                  <a:lnTo>
                    <a:pt x="1992" y="2563"/>
                  </a:lnTo>
                  <a:lnTo>
                    <a:pt x="2103" y="2508"/>
                  </a:lnTo>
                  <a:lnTo>
                    <a:pt x="2213" y="2416"/>
                  </a:lnTo>
                  <a:lnTo>
                    <a:pt x="2306" y="2324"/>
                  </a:lnTo>
                  <a:lnTo>
                    <a:pt x="2398" y="2231"/>
                  </a:lnTo>
                  <a:lnTo>
                    <a:pt x="2490" y="2121"/>
                  </a:lnTo>
                  <a:lnTo>
                    <a:pt x="2545" y="2010"/>
                  </a:lnTo>
                  <a:lnTo>
                    <a:pt x="2619" y="1900"/>
                  </a:lnTo>
                  <a:lnTo>
                    <a:pt x="2656" y="1770"/>
                  </a:lnTo>
                  <a:lnTo>
                    <a:pt x="2693" y="1641"/>
                  </a:lnTo>
                  <a:lnTo>
                    <a:pt x="2711" y="1512"/>
                  </a:lnTo>
                  <a:lnTo>
                    <a:pt x="2730" y="1365"/>
                  </a:lnTo>
                  <a:lnTo>
                    <a:pt x="2711" y="1236"/>
                  </a:lnTo>
                  <a:lnTo>
                    <a:pt x="2693" y="1107"/>
                  </a:lnTo>
                  <a:lnTo>
                    <a:pt x="2656" y="978"/>
                  </a:lnTo>
                  <a:lnTo>
                    <a:pt x="2619" y="849"/>
                  </a:lnTo>
                  <a:lnTo>
                    <a:pt x="2564" y="738"/>
                  </a:lnTo>
                  <a:lnTo>
                    <a:pt x="2490" y="627"/>
                  </a:lnTo>
                  <a:lnTo>
                    <a:pt x="2416" y="517"/>
                  </a:lnTo>
                  <a:lnTo>
                    <a:pt x="2324" y="424"/>
                  </a:lnTo>
                  <a:lnTo>
                    <a:pt x="2232" y="332"/>
                  </a:lnTo>
                  <a:lnTo>
                    <a:pt x="2140" y="259"/>
                  </a:lnTo>
                  <a:lnTo>
                    <a:pt x="2029" y="185"/>
                  </a:lnTo>
                  <a:lnTo>
                    <a:pt x="1900" y="129"/>
                  </a:lnTo>
                  <a:lnTo>
                    <a:pt x="1789" y="74"/>
                  </a:lnTo>
                  <a:lnTo>
                    <a:pt x="1660" y="37"/>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7" name="Google Shape;1977;p8"/>
            <p:cNvSpPr/>
            <p:nvPr/>
          </p:nvSpPr>
          <p:spPr>
            <a:xfrm>
              <a:off x="5193550" y="723500"/>
              <a:ext cx="68225" cy="67775"/>
            </a:xfrm>
            <a:custGeom>
              <a:avLst/>
              <a:gdLst/>
              <a:ahLst/>
              <a:cxnLst/>
              <a:rect l="l" t="t" r="r" b="b"/>
              <a:pathLst>
                <a:path w="2729" h="2711" extrusionOk="0">
                  <a:moveTo>
                    <a:pt x="1162" y="0"/>
                  </a:moveTo>
                  <a:lnTo>
                    <a:pt x="1033" y="37"/>
                  </a:lnTo>
                  <a:lnTo>
                    <a:pt x="904" y="74"/>
                  </a:lnTo>
                  <a:lnTo>
                    <a:pt x="793" y="129"/>
                  </a:lnTo>
                  <a:lnTo>
                    <a:pt x="664" y="203"/>
                  </a:lnTo>
                  <a:lnTo>
                    <a:pt x="553" y="277"/>
                  </a:lnTo>
                  <a:lnTo>
                    <a:pt x="461" y="351"/>
                  </a:lnTo>
                  <a:lnTo>
                    <a:pt x="369" y="443"/>
                  </a:lnTo>
                  <a:lnTo>
                    <a:pt x="277" y="554"/>
                  </a:lnTo>
                  <a:lnTo>
                    <a:pt x="203" y="664"/>
                  </a:lnTo>
                  <a:lnTo>
                    <a:pt x="129" y="775"/>
                  </a:lnTo>
                  <a:lnTo>
                    <a:pt x="92" y="904"/>
                  </a:lnTo>
                  <a:lnTo>
                    <a:pt x="37" y="1033"/>
                  </a:lnTo>
                  <a:lnTo>
                    <a:pt x="19" y="1180"/>
                  </a:lnTo>
                  <a:lnTo>
                    <a:pt x="0" y="1310"/>
                  </a:lnTo>
                  <a:lnTo>
                    <a:pt x="0" y="1439"/>
                  </a:lnTo>
                  <a:lnTo>
                    <a:pt x="19" y="1568"/>
                  </a:lnTo>
                  <a:lnTo>
                    <a:pt x="55" y="1697"/>
                  </a:lnTo>
                  <a:lnTo>
                    <a:pt x="92" y="1826"/>
                  </a:lnTo>
                  <a:lnTo>
                    <a:pt x="148" y="1955"/>
                  </a:lnTo>
                  <a:lnTo>
                    <a:pt x="203" y="2065"/>
                  </a:lnTo>
                  <a:lnTo>
                    <a:pt x="277" y="2176"/>
                  </a:lnTo>
                  <a:lnTo>
                    <a:pt x="369" y="2268"/>
                  </a:lnTo>
                  <a:lnTo>
                    <a:pt x="461" y="2361"/>
                  </a:lnTo>
                  <a:lnTo>
                    <a:pt x="553" y="2434"/>
                  </a:lnTo>
                  <a:lnTo>
                    <a:pt x="664" y="2508"/>
                  </a:lnTo>
                  <a:lnTo>
                    <a:pt x="774" y="2582"/>
                  </a:lnTo>
                  <a:lnTo>
                    <a:pt x="904" y="2637"/>
                  </a:lnTo>
                  <a:lnTo>
                    <a:pt x="1033" y="2674"/>
                  </a:lnTo>
                  <a:lnTo>
                    <a:pt x="1162" y="2692"/>
                  </a:lnTo>
                  <a:lnTo>
                    <a:pt x="1291" y="2711"/>
                  </a:lnTo>
                  <a:lnTo>
                    <a:pt x="1567" y="2711"/>
                  </a:lnTo>
                  <a:lnTo>
                    <a:pt x="1696" y="2674"/>
                  </a:lnTo>
                  <a:lnTo>
                    <a:pt x="1825" y="2637"/>
                  </a:lnTo>
                  <a:lnTo>
                    <a:pt x="1955" y="2582"/>
                  </a:lnTo>
                  <a:lnTo>
                    <a:pt x="2065" y="2526"/>
                  </a:lnTo>
                  <a:lnTo>
                    <a:pt x="2176" y="2434"/>
                  </a:lnTo>
                  <a:lnTo>
                    <a:pt x="2286" y="2361"/>
                  </a:lnTo>
                  <a:lnTo>
                    <a:pt x="2379" y="2268"/>
                  </a:lnTo>
                  <a:lnTo>
                    <a:pt x="2452" y="2158"/>
                  </a:lnTo>
                  <a:lnTo>
                    <a:pt x="2526" y="2047"/>
                  </a:lnTo>
                  <a:lnTo>
                    <a:pt x="2600" y="1936"/>
                  </a:lnTo>
                  <a:lnTo>
                    <a:pt x="2655" y="1807"/>
                  </a:lnTo>
                  <a:lnTo>
                    <a:pt x="2692" y="1678"/>
                  </a:lnTo>
                  <a:lnTo>
                    <a:pt x="2710" y="1549"/>
                  </a:lnTo>
                  <a:lnTo>
                    <a:pt x="2729" y="1402"/>
                  </a:lnTo>
                  <a:lnTo>
                    <a:pt x="2729" y="1273"/>
                  </a:lnTo>
                  <a:lnTo>
                    <a:pt x="2710" y="1144"/>
                  </a:lnTo>
                  <a:lnTo>
                    <a:pt x="2674" y="1015"/>
                  </a:lnTo>
                  <a:lnTo>
                    <a:pt x="2637" y="885"/>
                  </a:lnTo>
                  <a:lnTo>
                    <a:pt x="2581" y="756"/>
                  </a:lnTo>
                  <a:lnTo>
                    <a:pt x="2526" y="646"/>
                  </a:lnTo>
                  <a:lnTo>
                    <a:pt x="2452" y="535"/>
                  </a:lnTo>
                  <a:lnTo>
                    <a:pt x="2360" y="443"/>
                  </a:lnTo>
                  <a:lnTo>
                    <a:pt x="2268" y="351"/>
                  </a:lnTo>
                  <a:lnTo>
                    <a:pt x="2176" y="277"/>
                  </a:lnTo>
                  <a:lnTo>
                    <a:pt x="2065" y="203"/>
                  </a:lnTo>
                  <a:lnTo>
                    <a:pt x="1955" y="129"/>
                  </a:lnTo>
                  <a:lnTo>
                    <a:pt x="1825" y="74"/>
                  </a:lnTo>
                  <a:lnTo>
                    <a:pt x="1715" y="37"/>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8" name="Google Shape;1978;p8"/>
            <p:cNvSpPr/>
            <p:nvPr/>
          </p:nvSpPr>
          <p:spPr>
            <a:xfrm>
              <a:off x="5536025" y="1111625"/>
              <a:ext cx="68250" cy="68250"/>
            </a:xfrm>
            <a:custGeom>
              <a:avLst/>
              <a:gdLst/>
              <a:ahLst/>
              <a:cxnLst/>
              <a:rect l="l" t="t" r="r" b="b"/>
              <a:pathLst>
                <a:path w="2730" h="2730" extrusionOk="0">
                  <a:moveTo>
                    <a:pt x="1254" y="0"/>
                  </a:moveTo>
                  <a:lnTo>
                    <a:pt x="1107" y="19"/>
                  </a:lnTo>
                  <a:lnTo>
                    <a:pt x="996" y="56"/>
                  </a:lnTo>
                  <a:lnTo>
                    <a:pt x="867" y="93"/>
                  </a:lnTo>
                  <a:lnTo>
                    <a:pt x="738" y="148"/>
                  </a:lnTo>
                  <a:lnTo>
                    <a:pt x="628" y="203"/>
                  </a:lnTo>
                  <a:lnTo>
                    <a:pt x="535" y="277"/>
                  </a:lnTo>
                  <a:lnTo>
                    <a:pt x="425" y="369"/>
                  </a:lnTo>
                  <a:lnTo>
                    <a:pt x="351" y="461"/>
                  </a:lnTo>
                  <a:lnTo>
                    <a:pt x="259" y="572"/>
                  </a:lnTo>
                  <a:lnTo>
                    <a:pt x="185" y="664"/>
                  </a:lnTo>
                  <a:lnTo>
                    <a:pt x="130" y="793"/>
                  </a:lnTo>
                  <a:lnTo>
                    <a:pt x="74" y="904"/>
                  </a:lnTo>
                  <a:lnTo>
                    <a:pt x="37" y="1033"/>
                  </a:lnTo>
                  <a:lnTo>
                    <a:pt x="19" y="1162"/>
                  </a:lnTo>
                  <a:lnTo>
                    <a:pt x="1" y="1291"/>
                  </a:lnTo>
                  <a:lnTo>
                    <a:pt x="1" y="1439"/>
                  </a:lnTo>
                  <a:lnTo>
                    <a:pt x="19" y="1568"/>
                  </a:lnTo>
                  <a:lnTo>
                    <a:pt x="56" y="1697"/>
                  </a:lnTo>
                  <a:lnTo>
                    <a:pt x="93" y="1826"/>
                  </a:lnTo>
                  <a:lnTo>
                    <a:pt x="148" y="1955"/>
                  </a:lnTo>
                  <a:lnTo>
                    <a:pt x="203" y="2065"/>
                  </a:lnTo>
                  <a:lnTo>
                    <a:pt x="277" y="2176"/>
                  </a:lnTo>
                  <a:lnTo>
                    <a:pt x="369" y="2287"/>
                  </a:lnTo>
                  <a:lnTo>
                    <a:pt x="462" y="2379"/>
                  </a:lnTo>
                  <a:lnTo>
                    <a:pt x="572" y="2453"/>
                  </a:lnTo>
                  <a:lnTo>
                    <a:pt x="683" y="2526"/>
                  </a:lnTo>
                  <a:lnTo>
                    <a:pt x="793" y="2600"/>
                  </a:lnTo>
                  <a:lnTo>
                    <a:pt x="923" y="2637"/>
                  </a:lnTo>
                  <a:lnTo>
                    <a:pt x="1052" y="2674"/>
                  </a:lnTo>
                  <a:lnTo>
                    <a:pt x="1181" y="2711"/>
                  </a:lnTo>
                  <a:lnTo>
                    <a:pt x="1328" y="2729"/>
                  </a:lnTo>
                  <a:lnTo>
                    <a:pt x="1457" y="2711"/>
                  </a:lnTo>
                  <a:lnTo>
                    <a:pt x="1605" y="2692"/>
                  </a:lnTo>
                  <a:lnTo>
                    <a:pt x="1734" y="2674"/>
                  </a:lnTo>
                  <a:lnTo>
                    <a:pt x="1863" y="2619"/>
                  </a:lnTo>
                  <a:lnTo>
                    <a:pt x="1974" y="2582"/>
                  </a:lnTo>
                  <a:lnTo>
                    <a:pt x="2084" y="2508"/>
                  </a:lnTo>
                  <a:lnTo>
                    <a:pt x="2195" y="2434"/>
                  </a:lnTo>
                  <a:lnTo>
                    <a:pt x="2305" y="2342"/>
                  </a:lnTo>
                  <a:lnTo>
                    <a:pt x="2398" y="2250"/>
                  </a:lnTo>
                  <a:lnTo>
                    <a:pt x="2471" y="2139"/>
                  </a:lnTo>
                  <a:lnTo>
                    <a:pt x="2545" y="2029"/>
                  </a:lnTo>
                  <a:lnTo>
                    <a:pt x="2600" y="1918"/>
                  </a:lnTo>
                  <a:lnTo>
                    <a:pt x="2656" y="1789"/>
                  </a:lnTo>
                  <a:lnTo>
                    <a:pt x="2693" y="1660"/>
                  </a:lnTo>
                  <a:lnTo>
                    <a:pt x="2729" y="1531"/>
                  </a:lnTo>
                  <a:lnTo>
                    <a:pt x="2729" y="1383"/>
                  </a:lnTo>
                  <a:lnTo>
                    <a:pt x="2729" y="1254"/>
                  </a:lnTo>
                  <a:lnTo>
                    <a:pt x="2711" y="1107"/>
                  </a:lnTo>
                  <a:lnTo>
                    <a:pt x="2674" y="978"/>
                  </a:lnTo>
                  <a:lnTo>
                    <a:pt x="2637" y="849"/>
                  </a:lnTo>
                  <a:lnTo>
                    <a:pt x="2582" y="738"/>
                  </a:lnTo>
                  <a:lnTo>
                    <a:pt x="2508" y="627"/>
                  </a:lnTo>
                  <a:lnTo>
                    <a:pt x="2434" y="517"/>
                  </a:lnTo>
                  <a:lnTo>
                    <a:pt x="2342" y="406"/>
                  </a:lnTo>
                  <a:lnTo>
                    <a:pt x="2250" y="314"/>
                  </a:lnTo>
                  <a:lnTo>
                    <a:pt x="2139" y="240"/>
                  </a:lnTo>
                  <a:lnTo>
                    <a:pt x="2029" y="166"/>
                  </a:lnTo>
                  <a:lnTo>
                    <a:pt x="1918" y="111"/>
                  </a:lnTo>
                  <a:lnTo>
                    <a:pt x="1789" y="56"/>
                  </a:lnTo>
                  <a:lnTo>
                    <a:pt x="1660" y="19"/>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9" name="Google Shape;1979;p8"/>
            <p:cNvSpPr/>
            <p:nvPr/>
          </p:nvSpPr>
          <p:spPr>
            <a:xfrm>
              <a:off x="5259450" y="817525"/>
              <a:ext cx="68250" cy="68250"/>
            </a:xfrm>
            <a:custGeom>
              <a:avLst/>
              <a:gdLst/>
              <a:ahLst/>
              <a:cxnLst/>
              <a:rect l="l" t="t" r="r" b="b"/>
              <a:pathLst>
                <a:path w="2730" h="2730" extrusionOk="0">
                  <a:moveTo>
                    <a:pt x="1273" y="1"/>
                  </a:moveTo>
                  <a:lnTo>
                    <a:pt x="1125" y="19"/>
                  </a:lnTo>
                  <a:lnTo>
                    <a:pt x="996" y="38"/>
                  </a:lnTo>
                  <a:lnTo>
                    <a:pt x="867" y="93"/>
                  </a:lnTo>
                  <a:lnTo>
                    <a:pt x="757" y="148"/>
                  </a:lnTo>
                  <a:lnTo>
                    <a:pt x="628" y="204"/>
                  </a:lnTo>
                  <a:lnTo>
                    <a:pt x="535" y="277"/>
                  </a:lnTo>
                  <a:lnTo>
                    <a:pt x="425" y="370"/>
                  </a:lnTo>
                  <a:lnTo>
                    <a:pt x="333" y="462"/>
                  </a:lnTo>
                  <a:lnTo>
                    <a:pt x="259" y="572"/>
                  </a:lnTo>
                  <a:lnTo>
                    <a:pt x="185" y="683"/>
                  </a:lnTo>
                  <a:lnTo>
                    <a:pt x="111" y="794"/>
                  </a:lnTo>
                  <a:lnTo>
                    <a:pt x="74" y="923"/>
                  </a:lnTo>
                  <a:lnTo>
                    <a:pt x="19" y="1052"/>
                  </a:lnTo>
                  <a:lnTo>
                    <a:pt x="1" y="1181"/>
                  </a:lnTo>
                  <a:lnTo>
                    <a:pt x="1" y="1328"/>
                  </a:lnTo>
                  <a:lnTo>
                    <a:pt x="1" y="1457"/>
                  </a:lnTo>
                  <a:lnTo>
                    <a:pt x="19" y="1605"/>
                  </a:lnTo>
                  <a:lnTo>
                    <a:pt x="38" y="1734"/>
                  </a:lnTo>
                  <a:lnTo>
                    <a:pt x="93" y="1863"/>
                  </a:lnTo>
                  <a:lnTo>
                    <a:pt x="148" y="1974"/>
                  </a:lnTo>
                  <a:lnTo>
                    <a:pt x="204" y="2103"/>
                  </a:lnTo>
                  <a:lnTo>
                    <a:pt x="296" y="2195"/>
                  </a:lnTo>
                  <a:lnTo>
                    <a:pt x="369" y="2306"/>
                  </a:lnTo>
                  <a:lnTo>
                    <a:pt x="480" y="2398"/>
                  </a:lnTo>
                  <a:lnTo>
                    <a:pt x="572" y="2472"/>
                  </a:lnTo>
                  <a:lnTo>
                    <a:pt x="683" y="2545"/>
                  </a:lnTo>
                  <a:lnTo>
                    <a:pt x="812" y="2601"/>
                  </a:lnTo>
                  <a:lnTo>
                    <a:pt x="923" y="2656"/>
                  </a:lnTo>
                  <a:lnTo>
                    <a:pt x="1070" y="2693"/>
                  </a:lnTo>
                  <a:lnTo>
                    <a:pt x="1199" y="2711"/>
                  </a:lnTo>
                  <a:lnTo>
                    <a:pt x="1328" y="2730"/>
                  </a:lnTo>
                  <a:lnTo>
                    <a:pt x="1476" y="2730"/>
                  </a:lnTo>
                  <a:lnTo>
                    <a:pt x="1605" y="2711"/>
                  </a:lnTo>
                  <a:lnTo>
                    <a:pt x="1734" y="2674"/>
                  </a:lnTo>
                  <a:lnTo>
                    <a:pt x="1863" y="2619"/>
                  </a:lnTo>
                  <a:lnTo>
                    <a:pt x="1992" y="2564"/>
                  </a:lnTo>
                  <a:lnTo>
                    <a:pt x="2103" y="2508"/>
                  </a:lnTo>
                  <a:lnTo>
                    <a:pt x="2213" y="2416"/>
                  </a:lnTo>
                  <a:lnTo>
                    <a:pt x="2306" y="2342"/>
                  </a:lnTo>
                  <a:lnTo>
                    <a:pt x="2398" y="2232"/>
                  </a:lnTo>
                  <a:lnTo>
                    <a:pt x="2471" y="2140"/>
                  </a:lnTo>
                  <a:lnTo>
                    <a:pt x="2545" y="2011"/>
                  </a:lnTo>
                  <a:lnTo>
                    <a:pt x="2601" y="1900"/>
                  </a:lnTo>
                  <a:lnTo>
                    <a:pt x="2656" y="1771"/>
                  </a:lnTo>
                  <a:lnTo>
                    <a:pt x="2693" y="1642"/>
                  </a:lnTo>
                  <a:lnTo>
                    <a:pt x="2711" y="1513"/>
                  </a:lnTo>
                  <a:lnTo>
                    <a:pt x="2730" y="1365"/>
                  </a:lnTo>
                  <a:lnTo>
                    <a:pt x="2711" y="1236"/>
                  </a:lnTo>
                  <a:lnTo>
                    <a:pt x="2693" y="1107"/>
                  </a:lnTo>
                  <a:lnTo>
                    <a:pt x="2656" y="978"/>
                  </a:lnTo>
                  <a:lnTo>
                    <a:pt x="2619" y="849"/>
                  </a:lnTo>
                  <a:lnTo>
                    <a:pt x="2564" y="738"/>
                  </a:lnTo>
                  <a:lnTo>
                    <a:pt x="2490" y="628"/>
                  </a:lnTo>
                  <a:lnTo>
                    <a:pt x="2416" y="517"/>
                  </a:lnTo>
                  <a:lnTo>
                    <a:pt x="2342" y="425"/>
                  </a:lnTo>
                  <a:lnTo>
                    <a:pt x="2250" y="333"/>
                  </a:lnTo>
                  <a:lnTo>
                    <a:pt x="2140" y="259"/>
                  </a:lnTo>
                  <a:lnTo>
                    <a:pt x="2029" y="185"/>
                  </a:lnTo>
                  <a:lnTo>
                    <a:pt x="1918" y="130"/>
                  </a:lnTo>
                  <a:lnTo>
                    <a:pt x="1789" y="75"/>
                  </a:lnTo>
                  <a:lnTo>
                    <a:pt x="1679" y="38"/>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0" name="Google Shape;1980;p8"/>
            <p:cNvSpPr/>
            <p:nvPr/>
          </p:nvSpPr>
          <p:spPr>
            <a:xfrm>
              <a:off x="6064275" y="1368375"/>
              <a:ext cx="67800" cy="67775"/>
            </a:xfrm>
            <a:custGeom>
              <a:avLst/>
              <a:gdLst/>
              <a:ahLst/>
              <a:cxnLst/>
              <a:rect l="l" t="t" r="r" b="b"/>
              <a:pathLst>
                <a:path w="2712" h="2711" extrusionOk="0">
                  <a:moveTo>
                    <a:pt x="1328" y="0"/>
                  </a:moveTo>
                  <a:lnTo>
                    <a:pt x="1199" y="19"/>
                  </a:lnTo>
                  <a:lnTo>
                    <a:pt x="1070" y="37"/>
                  </a:lnTo>
                  <a:lnTo>
                    <a:pt x="941" y="74"/>
                  </a:lnTo>
                  <a:lnTo>
                    <a:pt x="830" y="111"/>
                  </a:lnTo>
                  <a:lnTo>
                    <a:pt x="701" y="166"/>
                  </a:lnTo>
                  <a:lnTo>
                    <a:pt x="591" y="240"/>
                  </a:lnTo>
                  <a:lnTo>
                    <a:pt x="499" y="314"/>
                  </a:lnTo>
                  <a:lnTo>
                    <a:pt x="406" y="406"/>
                  </a:lnTo>
                  <a:lnTo>
                    <a:pt x="314" y="498"/>
                  </a:lnTo>
                  <a:lnTo>
                    <a:pt x="240" y="609"/>
                  </a:lnTo>
                  <a:lnTo>
                    <a:pt x="167" y="720"/>
                  </a:lnTo>
                  <a:lnTo>
                    <a:pt x="111" y="830"/>
                  </a:lnTo>
                  <a:lnTo>
                    <a:pt x="56" y="959"/>
                  </a:lnTo>
                  <a:lnTo>
                    <a:pt x="19" y="1088"/>
                  </a:lnTo>
                  <a:lnTo>
                    <a:pt x="1" y="1217"/>
                  </a:lnTo>
                  <a:lnTo>
                    <a:pt x="1" y="1346"/>
                  </a:lnTo>
                  <a:lnTo>
                    <a:pt x="1" y="1494"/>
                  </a:lnTo>
                  <a:lnTo>
                    <a:pt x="19" y="1623"/>
                  </a:lnTo>
                  <a:lnTo>
                    <a:pt x="56" y="1752"/>
                  </a:lnTo>
                  <a:lnTo>
                    <a:pt x="111" y="1881"/>
                  </a:lnTo>
                  <a:lnTo>
                    <a:pt x="167" y="1992"/>
                  </a:lnTo>
                  <a:lnTo>
                    <a:pt x="240" y="2102"/>
                  </a:lnTo>
                  <a:lnTo>
                    <a:pt x="314" y="2213"/>
                  </a:lnTo>
                  <a:lnTo>
                    <a:pt x="406" y="2324"/>
                  </a:lnTo>
                  <a:lnTo>
                    <a:pt x="499" y="2397"/>
                  </a:lnTo>
                  <a:lnTo>
                    <a:pt x="609" y="2490"/>
                  </a:lnTo>
                  <a:lnTo>
                    <a:pt x="720" y="2563"/>
                  </a:lnTo>
                  <a:lnTo>
                    <a:pt x="849" y="2619"/>
                  </a:lnTo>
                  <a:lnTo>
                    <a:pt x="960" y="2656"/>
                  </a:lnTo>
                  <a:lnTo>
                    <a:pt x="1107" y="2692"/>
                  </a:lnTo>
                  <a:lnTo>
                    <a:pt x="1236" y="2711"/>
                  </a:lnTo>
                  <a:lnTo>
                    <a:pt x="1513" y="2711"/>
                  </a:lnTo>
                  <a:lnTo>
                    <a:pt x="1642" y="2692"/>
                  </a:lnTo>
                  <a:lnTo>
                    <a:pt x="1771" y="2656"/>
                  </a:lnTo>
                  <a:lnTo>
                    <a:pt x="1881" y="2600"/>
                  </a:lnTo>
                  <a:lnTo>
                    <a:pt x="1992" y="2545"/>
                  </a:lnTo>
                  <a:lnTo>
                    <a:pt x="2103" y="2471"/>
                  </a:lnTo>
                  <a:lnTo>
                    <a:pt x="2213" y="2397"/>
                  </a:lnTo>
                  <a:lnTo>
                    <a:pt x="2305" y="2305"/>
                  </a:lnTo>
                  <a:lnTo>
                    <a:pt x="2398" y="2213"/>
                  </a:lnTo>
                  <a:lnTo>
                    <a:pt x="2471" y="2102"/>
                  </a:lnTo>
                  <a:lnTo>
                    <a:pt x="2545" y="1992"/>
                  </a:lnTo>
                  <a:lnTo>
                    <a:pt x="2601" y="1881"/>
                  </a:lnTo>
                  <a:lnTo>
                    <a:pt x="2656" y="1771"/>
                  </a:lnTo>
                  <a:lnTo>
                    <a:pt x="2674" y="1641"/>
                  </a:lnTo>
                  <a:lnTo>
                    <a:pt x="2711" y="1512"/>
                  </a:lnTo>
                  <a:lnTo>
                    <a:pt x="2711" y="1365"/>
                  </a:lnTo>
                  <a:lnTo>
                    <a:pt x="2711" y="1236"/>
                  </a:lnTo>
                  <a:lnTo>
                    <a:pt x="2693" y="1107"/>
                  </a:lnTo>
                  <a:lnTo>
                    <a:pt x="2656" y="959"/>
                  </a:lnTo>
                  <a:lnTo>
                    <a:pt x="2601" y="849"/>
                  </a:lnTo>
                  <a:lnTo>
                    <a:pt x="2545" y="720"/>
                  </a:lnTo>
                  <a:lnTo>
                    <a:pt x="2471" y="609"/>
                  </a:lnTo>
                  <a:lnTo>
                    <a:pt x="2398" y="498"/>
                  </a:lnTo>
                  <a:lnTo>
                    <a:pt x="2305" y="406"/>
                  </a:lnTo>
                  <a:lnTo>
                    <a:pt x="2213" y="314"/>
                  </a:lnTo>
                  <a:lnTo>
                    <a:pt x="2103" y="240"/>
                  </a:lnTo>
                  <a:lnTo>
                    <a:pt x="1992" y="166"/>
                  </a:lnTo>
                  <a:lnTo>
                    <a:pt x="1863" y="111"/>
                  </a:lnTo>
                  <a:lnTo>
                    <a:pt x="1734" y="56"/>
                  </a:lnTo>
                  <a:lnTo>
                    <a:pt x="1605"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1" name="Google Shape;1981;p8"/>
            <p:cNvSpPr/>
            <p:nvPr/>
          </p:nvSpPr>
          <p:spPr>
            <a:xfrm>
              <a:off x="5324900" y="911575"/>
              <a:ext cx="68250" cy="68250"/>
            </a:xfrm>
            <a:custGeom>
              <a:avLst/>
              <a:gdLst/>
              <a:ahLst/>
              <a:cxnLst/>
              <a:rect l="l" t="t" r="r" b="b"/>
              <a:pathLst>
                <a:path w="2730" h="2730" extrusionOk="0">
                  <a:moveTo>
                    <a:pt x="1273" y="0"/>
                  </a:moveTo>
                  <a:lnTo>
                    <a:pt x="1144" y="19"/>
                  </a:lnTo>
                  <a:lnTo>
                    <a:pt x="1015" y="56"/>
                  </a:lnTo>
                  <a:lnTo>
                    <a:pt x="886" y="92"/>
                  </a:lnTo>
                  <a:lnTo>
                    <a:pt x="757" y="148"/>
                  </a:lnTo>
                  <a:lnTo>
                    <a:pt x="646" y="221"/>
                  </a:lnTo>
                  <a:lnTo>
                    <a:pt x="536" y="295"/>
                  </a:lnTo>
                  <a:lnTo>
                    <a:pt x="443" y="387"/>
                  </a:lnTo>
                  <a:lnTo>
                    <a:pt x="351" y="480"/>
                  </a:lnTo>
                  <a:lnTo>
                    <a:pt x="259" y="572"/>
                  </a:lnTo>
                  <a:lnTo>
                    <a:pt x="185" y="701"/>
                  </a:lnTo>
                  <a:lnTo>
                    <a:pt x="130" y="811"/>
                  </a:lnTo>
                  <a:lnTo>
                    <a:pt x="75" y="941"/>
                  </a:lnTo>
                  <a:lnTo>
                    <a:pt x="38" y="1070"/>
                  </a:lnTo>
                  <a:lnTo>
                    <a:pt x="19" y="1199"/>
                  </a:lnTo>
                  <a:lnTo>
                    <a:pt x="1" y="1346"/>
                  </a:lnTo>
                  <a:lnTo>
                    <a:pt x="1" y="1475"/>
                  </a:lnTo>
                  <a:lnTo>
                    <a:pt x="19" y="1604"/>
                  </a:lnTo>
                  <a:lnTo>
                    <a:pt x="56" y="1733"/>
                  </a:lnTo>
                  <a:lnTo>
                    <a:pt x="93" y="1862"/>
                  </a:lnTo>
                  <a:lnTo>
                    <a:pt x="148" y="1973"/>
                  </a:lnTo>
                  <a:lnTo>
                    <a:pt x="222" y="2084"/>
                  </a:lnTo>
                  <a:lnTo>
                    <a:pt x="296" y="2194"/>
                  </a:lnTo>
                  <a:lnTo>
                    <a:pt x="370" y="2287"/>
                  </a:lnTo>
                  <a:lnTo>
                    <a:pt x="462" y="2379"/>
                  </a:lnTo>
                  <a:lnTo>
                    <a:pt x="573" y="2471"/>
                  </a:lnTo>
                  <a:lnTo>
                    <a:pt x="683" y="2545"/>
                  </a:lnTo>
                  <a:lnTo>
                    <a:pt x="794" y="2600"/>
                  </a:lnTo>
                  <a:lnTo>
                    <a:pt x="923" y="2655"/>
                  </a:lnTo>
                  <a:lnTo>
                    <a:pt x="1033" y="2692"/>
                  </a:lnTo>
                  <a:lnTo>
                    <a:pt x="1181" y="2711"/>
                  </a:lnTo>
                  <a:lnTo>
                    <a:pt x="1310" y="2729"/>
                  </a:lnTo>
                  <a:lnTo>
                    <a:pt x="1439" y="2729"/>
                  </a:lnTo>
                  <a:lnTo>
                    <a:pt x="1587" y="2711"/>
                  </a:lnTo>
                  <a:lnTo>
                    <a:pt x="1716" y="2674"/>
                  </a:lnTo>
                  <a:lnTo>
                    <a:pt x="1845" y="2637"/>
                  </a:lnTo>
                  <a:lnTo>
                    <a:pt x="1955" y="2582"/>
                  </a:lnTo>
                  <a:lnTo>
                    <a:pt x="2084" y="2526"/>
                  </a:lnTo>
                  <a:lnTo>
                    <a:pt x="2195" y="2434"/>
                  </a:lnTo>
                  <a:lnTo>
                    <a:pt x="2287" y="2360"/>
                  </a:lnTo>
                  <a:lnTo>
                    <a:pt x="2379" y="2268"/>
                  </a:lnTo>
                  <a:lnTo>
                    <a:pt x="2472" y="2157"/>
                  </a:lnTo>
                  <a:lnTo>
                    <a:pt x="2545" y="2047"/>
                  </a:lnTo>
                  <a:lnTo>
                    <a:pt x="2601" y="1918"/>
                  </a:lnTo>
                  <a:lnTo>
                    <a:pt x="2656" y="1807"/>
                  </a:lnTo>
                  <a:lnTo>
                    <a:pt x="2693" y="1660"/>
                  </a:lnTo>
                  <a:lnTo>
                    <a:pt x="2711" y="1531"/>
                  </a:lnTo>
                  <a:lnTo>
                    <a:pt x="2730" y="1401"/>
                  </a:lnTo>
                  <a:lnTo>
                    <a:pt x="2730" y="1254"/>
                  </a:lnTo>
                  <a:lnTo>
                    <a:pt x="2711" y="1125"/>
                  </a:lnTo>
                  <a:lnTo>
                    <a:pt x="2674" y="996"/>
                  </a:lnTo>
                  <a:lnTo>
                    <a:pt x="2638" y="885"/>
                  </a:lnTo>
                  <a:lnTo>
                    <a:pt x="2582" y="756"/>
                  </a:lnTo>
                  <a:lnTo>
                    <a:pt x="2509" y="646"/>
                  </a:lnTo>
                  <a:lnTo>
                    <a:pt x="2435" y="535"/>
                  </a:lnTo>
                  <a:lnTo>
                    <a:pt x="2343" y="443"/>
                  </a:lnTo>
                  <a:lnTo>
                    <a:pt x="2250" y="351"/>
                  </a:lnTo>
                  <a:lnTo>
                    <a:pt x="2158" y="277"/>
                  </a:lnTo>
                  <a:lnTo>
                    <a:pt x="2048" y="203"/>
                  </a:lnTo>
                  <a:lnTo>
                    <a:pt x="1937" y="129"/>
                  </a:lnTo>
                  <a:lnTo>
                    <a:pt x="1808" y="92"/>
                  </a:lnTo>
                  <a:lnTo>
                    <a:pt x="1679" y="37"/>
                  </a:lnTo>
                  <a:lnTo>
                    <a:pt x="1550" y="19"/>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2" name="Google Shape;1982;p8"/>
            <p:cNvSpPr/>
            <p:nvPr/>
          </p:nvSpPr>
          <p:spPr>
            <a:xfrm>
              <a:off x="6144025" y="1382675"/>
              <a:ext cx="67775" cy="67775"/>
            </a:xfrm>
            <a:custGeom>
              <a:avLst/>
              <a:gdLst/>
              <a:ahLst/>
              <a:cxnLst/>
              <a:rect l="l" t="t" r="r" b="b"/>
              <a:pathLst>
                <a:path w="2711" h="2711" extrusionOk="0">
                  <a:moveTo>
                    <a:pt x="1254" y="0"/>
                  </a:moveTo>
                  <a:lnTo>
                    <a:pt x="1125" y="18"/>
                  </a:lnTo>
                  <a:lnTo>
                    <a:pt x="996" y="55"/>
                  </a:lnTo>
                  <a:lnTo>
                    <a:pt x="867" y="92"/>
                  </a:lnTo>
                  <a:lnTo>
                    <a:pt x="738" y="148"/>
                  </a:lnTo>
                  <a:lnTo>
                    <a:pt x="627" y="221"/>
                  </a:lnTo>
                  <a:lnTo>
                    <a:pt x="517" y="295"/>
                  </a:lnTo>
                  <a:lnTo>
                    <a:pt x="425" y="387"/>
                  </a:lnTo>
                  <a:lnTo>
                    <a:pt x="332" y="498"/>
                  </a:lnTo>
                  <a:lnTo>
                    <a:pt x="240" y="590"/>
                  </a:lnTo>
                  <a:lnTo>
                    <a:pt x="166" y="701"/>
                  </a:lnTo>
                  <a:lnTo>
                    <a:pt x="111" y="830"/>
                  </a:lnTo>
                  <a:lnTo>
                    <a:pt x="74" y="959"/>
                  </a:lnTo>
                  <a:lnTo>
                    <a:pt x="37" y="1088"/>
                  </a:lnTo>
                  <a:lnTo>
                    <a:pt x="1" y="1217"/>
                  </a:lnTo>
                  <a:lnTo>
                    <a:pt x="1" y="1364"/>
                  </a:lnTo>
                  <a:lnTo>
                    <a:pt x="1" y="1494"/>
                  </a:lnTo>
                  <a:lnTo>
                    <a:pt x="37" y="1623"/>
                  </a:lnTo>
                  <a:lnTo>
                    <a:pt x="56" y="1752"/>
                  </a:lnTo>
                  <a:lnTo>
                    <a:pt x="111" y="1862"/>
                  </a:lnTo>
                  <a:lnTo>
                    <a:pt x="166" y="1991"/>
                  </a:lnTo>
                  <a:lnTo>
                    <a:pt x="240" y="2102"/>
                  </a:lnTo>
                  <a:lnTo>
                    <a:pt x="314" y="2213"/>
                  </a:lnTo>
                  <a:lnTo>
                    <a:pt x="388" y="2305"/>
                  </a:lnTo>
                  <a:lnTo>
                    <a:pt x="498" y="2397"/>
                  </a:lnTo>
                  <a:lnTo>
                    <a:pt x="591" y="2471"/>
                  </a:lnTo>
                  <a:lnTo>
                    <a:pt x="701" y="2544"/>
                  </a:lnTo>
                  <a:lnTo>
                    <a:pt x="812" y="2600"/>
                  </a:lnTo>
                  <a:lnTo>
                    <a:pt x="941" y="2655"/>
                  </a:lnTo>
                  <a:lnTo>
                    <a:pt x="1070" y="2674"/>
                  </a:lnTo>
                  <a:lnTo>
                    <a:pt x="1199" y="2710"/>
                  </a:lnTo>
                  <a:lnTo>
                    <a:pt x="1476" y="2710"/>
                  </a:lnTo>
                  <a:lnTo>
                    <a:pt x="1605" y="2692"/>
                  </a:lnTo>
                  <a:lnTo>
                    <a:pt x="1734" y="2655"/>
                  </a:lnTo>
                  <a:lnTo>
                    <a:pt x="1863" y="2618"/>
                  </a:lnTo>
                  <a:lnTo>
                    <a:pt x="1973" y="2563"/>
                  </a:lnTo>
                  <a:lnTo>
                    <a:pt x="2102" y="2489"/>
                  </a:lnTo>
                  <a:lnTo>
                    <a:pt x="2195" y="2415"/>
                  </a:lnTo>
                  <a:lnTo>
                    <a:pt x="2305" y="2323"/>
                  </a:lnTo>
                  <a:lnTo>
                    <a:pt x="2397" y="2231"/>
                  </a:lnTo>
                  <a:lnTo>
                    <a:pt x="2471" y="2120"/>
                  </a:lnTo>
                  <a:lnTo>
                    <a:pt x="2545" y="2010"/>
                  </a:lnTo>
                  <a:lnTo>
                    <a:pt x="2600" y="1881"/>
                  </a:lnTo>
                  <a:lnTo>
                    <a:pt x="2656" y="1770"/>
                  </a:lnTo>
                  <a:lnTo>
                    <a:pt x="2692" y="1641"/>
                  </a:lnTo>
                  <a:lnTo>
                    <a:pt x="2711" y="1494"/>
                  </a:lnTo>
                  <a:lnTo>
                    <a:pt x="2711" y="1364"/>
                  </a:lnTo>
                  <a:lnTo>
                    <a:pt x="2711" y="1235"/>
                  </a:lnTo>
                  <a:lnTo>
                    <a:pt x="2692" y="1088"/>
                  </a:lnTo>
                  <a:lnTo>
                    <a:pt x="2656" y="977"/>
                  </a:lnTo>
                  <a:lnTo>
                    <a:pt x="2619" y="848"/>
                  </a:lnTo>
                  <a:lnTo>
                    <a:pt x="2563" y="738"/>
                  </a:lnTo>
                  <a:lnTo>
                    <a:pt x="2490" y="627"/>
                  </a:lnTo>
                  <a:lnTo>
                    <a:pt x="2416" y="516"/>
                  </a:lnTo>
                  <a:lnTo>
                    <a:pt x="2324" y="424"/>
                  </a:lnTo>
                  <a:lnTo>
                    <a:pt x="2232" y="332"/>
                  </a:lnTo>
                  <a:lnTo>
                    <a:pt x="2121" y="240"/>
                  </a:lnTo>
                  <a:lnTo>
                    <a:pt x="2010" y="184"/>
                  </a:lnTo>
                  <a:lnTo>
                    <a:pt x="1900" y="111"/>
                  </a:lnTo>
                  <a:lnTo>
                    <a:pt x="1789" y="74"/>
                  </a:lnTo>
                  <a:lnTo>
                    <a:pt x="1660" y="37"/>
                  </a:lnTo>
                  <a:lnTo>
                    <a:pt x="1531" y="18"/>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3" name="Google Shape;1983;p8"/>
            <p:cNvSpPr/>
            <p:nvPr/>
          </p:nvSpPr>
          <p:spPr>
            <a:xfrm>
              <a:off x="5079225" y="458000"/>
              <a:ext cx="68250" cy="68225"/>
            </a:xfrm>
            <a:custGeom>
              <a:avLst/>
              <a:gdLst/>
              <a:ahLst/>
              <a:cxnLst/>
              <a:rect l="l" t="t" r="r" b="b"/>
              <a:pathLst>
                <a:path w="2730" h="2729" extrusionOk="0">
                  <a:moveTo>
                    <a:pt x="1273" y="0"/>
                  </a:moveTo>
                  <a:lnTo>
                    <a:pt x="1144" y="18"/>
                  </a:lnTo>
                  <a:lnTo>
                    <a:pt x="1015" y="37"/>
                  </a:lnTo>
                  <a:lnTo>
                    <a:pt x="885" y="92"/>
                  </a:lnTo>
                  <a:lnTo>
                    <a:pt x="756" y="148"/>
                  </a:lnTo>
                  <a:lnTo>
                    <a:pt x="646" y="203"/>
                  </a:lnTo>
                  <a:lnTo>
                    <a:pt x="535" y="295"/>
                  </a:lnTo>
                  <a:lnTo>
                    <a:pt x="443" y="369"/>
                  </a:lnTo>
                  <a:lnTo>
                    <a:pt x="351" y="461"/>
                  </a:lnTo>
                  <a:lnTo>
                    <a:pt x="259" y="572"/>
                  </a:lnTo>
                  <a:lnTo>
                    <a:pt x="185" y="682"/>
                  </a:lnTo>
                  <a:lnTo>
                    <a:pt x="129" y="811"/>
                  </a:lnTo>
                  <a:lnTo>
                    <a:pt x="74" y="922"/>
                  </a:lnTo>
                  <a:lnTo>
                    <a:pt x="37" y="1051"/>
                  </a:lnTo>
                  <a:lnTo>
                    <a:pt x="19" y="1198"/>
                  </a:lnTo>
                  <a:lnTo>
                    <a:pt x="0" y="1328"/>
                  </a:lnTo>
                  <a:lnTo>
                    <a:pt x="19" y="1475"/>
                  </a:lnTo>
                  <a:lnTo>
                    <a:pt x="37" y="1604"/>
                  </a:lnTo>
                  <a:lnTo>
                    <a:pt x="56" y="1733"/>
                  </a:lnTo>
                  <a:lnTo>
                    <a:pt x="111" y="1862"/>
                  </a:lnTo>
                  <a:lnTo>
                    <a:pt x="166" y="1991"/>
                  </a:lnTo>
                  <a:lnTo>
                    <a:pt x="240" y="2102"/>
                  </a:lnTo>
                  <a:lnTo>
                    <a:pt x="314" y="2213"/>
                  </a:lnTo>
                  <a:lnTo>
                    <a:pt x="406" y="2305"/>
                  </a:lnTo>
                  <a:lnTo>
                    <a:pt x="498" y="2397"/>
                  </a:lnTo>
                  <a:lnTo>
                    <a:pt x="590" y="2471"/>
                  </a:lnTo>
                  <a:lnTo>
                    <a:pt x="720" y="2544"/>
                  </a:lnTo>
                  <a:lnTo>
                    <a:pt x="830" y="2600"/>
                  </a:lnTo>
                  <a:lnTo>
                    <a:pt x="959" y="2655"/>
                  </a:lnTo>
                  <a:lnTo>
                    <a:pt x="1088" y="2692"/>
                  </a:lnTo>
                  <a:lnTo>
                    <a:pt x="1217" y="2710"/>
                  </a:lnTo>
                  <a:lnTo>
                    <a:pt x="1365" y="2729"/>
                  </a:lnTo>
                  <a:lnTo>
                    <a:pt x="1494" y="2710"/>
                  </a:lnTo>
                  <a:lnTo>
                    <a:pt x="1623" y="2692"/>
                  </a:lnTo>
                  <a:lnTo>
                    <a:pt x="1752" y="2674"/>
                  </a:lnTo>
                  <a:lnTo>
                    <a:pt x="1881" y="2618"/>
                  </a:lnTo>
                  <a:lnTo>
                    <a:pt x="1992" y="2563"/>
                  </a:lnTo>
                  <a:lnTo>
                    <a:pt x="2102" y="2508"/>
                  </a:lnTo>
                  <a:lnTo>
                    <a:pt x="2213" y="2434"/>
                  </a:lnTo>
                  <a:lnTo>
                    <a:pt x="2305" y="2342"/>
                  </a:lnTo>
                  <a:lnTo>
                    <a:pt x="2397" y="2249"/>
                  </a:lnTo>
                  <a:lnTo>
                    <a:pt x="2471" y="2157"/>
                  </a:lnTo>
                  <a:lnTo>
                    <a:pt x="2545" y="2047"/>
                  </a:lnTo>
                  <a:lnTo>
                    <a:pt x="2619" y="1936"/>
                  </a:lnTo>
                  <a:lnTo>
                    <a:pt x="2656" y="1807"/>
                  </a:lnTo>
                  <a:lnTo>
                    <a:pt x="2692" y="1678"/>
                  </a:lnTo>
                  <a:lnTo>
                    <a:pt x="2729" y="1549"/>
                  </a:lnTo>
                  <a:lnTo>
                    <a:pt x="2729" y="1420"/>
                  </a:lnTo>
                  <a:lnTo>
                    <a:pt x="2729" y="1272"/>
                  </a:lnTo>
                  <a:lnTo>
                    <a:pt x="2729" y="1143"/>
                  </a:lnTo>
                  <a:lnTo>
                    <a:pt x="2692" y="1014"/>
                  </a:lnTo>
                  <a:lnTo>
                    <a:pt x="2656" y="885"/>
                  </a:lnTo>
                  <a:lnTo>
                    <a:pt x="2600" y="756"/>
                  </a:lnTo>
                  <a:lnTo>
                    <a:pt x="2526" y="645"/>
                  </a:lnTo>
                  <a:lnTo>
                    <a:pt x="2453" y="535"/>
                  </a:lnTo>
                  <a:lnTo>
                    <a:pt x="2379" y="443"/>
                  </a:lnTo>
                  <a:lnTo>
                    <a:pt x="2268" y="350"/>
                  </a:lnTo>
                  <a:lnTo>
                    <a:pt x="2176" y="258"/>
                  </a:lnTo>
                  <a:lnTo>
                    <a:pt x="2065" y="184"/>
                  </a:lnTo>
                  <a:lnTo>
                    <a:pt x="1936" y="129"/>
                  </a:lnTo>
                  <a:lnTo>
                    <a:pt x="1826" y="74"/>
                  </a:lnTo>
                  <a:lnTo>
                    <a:pt x="1697" y="37"/>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4" name="Google Shape;1984;p8"/>
            <p:cNvSpPr/>
            <p:nvPr/>
          </p:nvSpPr>
          <p:spPr>
            <a:xfrm>
              <a:off x="5681700" y="1219950"/>
              <a:ext cx="67775" cy="67775"/>
            </a:xfrm>
            <a:custGeom>
              <a:avLst/>
              <a:gdLst/>
              <a:ahLst/>
              <a:cxnLst/>
              <a:rect l="l" t="t" r="r" b="b"/>
              <a:pathLst>
                <a:path w="2711" h="2711" extrusionOk="0">
                  <a:moveTo>
                    <a:pt x="1235" y="0"/>
                  </a:moveTo>
                  <a:lnTo>
                    <a:pt x="1106" y="19"/>
                  </a:lnTo>
                  <a:lnTo>
                    <a:pt x="977" y="56"/>
                  </a:lnTo>
                  <a:lnTo>
                    <a:pt x="848" y="111"/>
                  </a:lnTo>
                  <a:lnTo>
                    <a:pt x="738" y="166"/>
                  </a:lnTo>
                  <a:lnTo>
                    <a:pt x="609" y="240"/>
                  </a:lnTo>
                  <a:lnTo>
                    <a:pt x="516" y="314"/>
                  </a:lnTo>
                  <a:lnTo>
                    <a:pt x="406" y="406"/>
                  </a:lnTo>
                  <a:lnTo>
                    <a:pt x="314" y="498"/>
                  </a:lnTo>
                  <a:lnTo>
                    <a:pt x="240" y="609"/>
                  </a:lnTo>
                  <a:lnTo>
                    <a:pt x="166" y="719"/>
                  </a:lnTo>
                  <a:lnTo>
                    <a:pt x="111" y="848"/>
                  </a:lnTo>
                  <a:lnTo>
                    <a:pt x="55" y="978"/>
                  </a:lnTo>
                  <a:lnTo>
                    <a:pt x="37" y="1107"/>
                  </a:lnTo>
                  <a:lnTo>
                    <a:pt x="0" y="1236"/>
                  </a:lnTo>
                  <a:lnTo>
                    <a:pt x="0" y="1365"/>
                  </a:lnTo>
                  <a:lnTo>
                    <a:pt x="19" y="1512"/>
                  </a:lnTo>
                  <a:lnTo>
                    <a:pt x="37" y="1641"/>
                  </a:lnTo>
                  <a:lnTo>
                    <a:pt x="74" y="1770"/>
                  </a:lnTo>
                  <a:lnTo>
                    <a:pt x="111" y="1881"/>
                  </a:lnTo>
                  <a:lnTo>
                    <a:pt x="166" y="2010"/>
                  </a:lnTo>
                  <a:lnTo>
                    <a:pt x="240" y="2121"/>
                  </a:lnTo>
                  <a:lnTo>
                    <a:pt x="314" y="2213"/>
                  </a:lnTo>
                  <a:lnTo>
                    <a:pt x="406" y="2305"/>
                  </a:lnTo>
                  <a:lnTo>
                    <a:pt x="498" y="2397"/>
                  </a:lnTo>
                  <a:lnTo>
                    <a:pt x="609" y="2471"/>
                  </a:lnTo>
                  <a:lnTo>
                    <a:pt x="719" y="2545"/>
                  </a:lnTo>
                  <a:lnTo>
                    <a:pt x="830" y="2600"/>
                  </a:lnTo>
                  <a:lnTo>
                    <a:pt x="959" y="2655"/>
                  </a:lnTo>
                  <a:lnTo>
                    <a:pt x="1069" y="2692"/>
                  </a:lnTo>
                  <a:lnTo>
                    <a:pt x="1217" y="2711"/>
                  </a:lnTo>
                  <a:lnTo>
                    <a:pt x="1475" y="2711"/>
                  </a:lnTo>
                  <a:lnTo>
                    <a:pt x="1623" y="2692"/>
                  </a:lnTo>
                  <a:lnTo>
                    <a:pt x="1752" y="2655"/>
                  </a:lnTo>
                  <a:lnTo>
                    <a:pt x="1881" y="2619"/>
                  </a:lnTo>
                  <a:lnTo>
                    <a:pt x="1991" y="2563"/>
                  </a:lnTo>
                  <a:lnTo>
                    <a:pt x="2102" y="2489"/>
                  </a:lnTo>
                  <a:lnTo>
                    <a:pt x="2213" y="2416"/>
                  </a:lnTo>
                  <a:lnTo>
                    <a:pt x="2305" y="2324"/>
                  </a:lnTo>
                  <a:lnTo>
                    <a:pt x="2397" y="2213"/>
                  </a:lnTo>
                  <a:lnTo>
                    <a:pt x="2489" y="2121"/>
                  </a:lnTo>
                  <a:lnTo>
                    <a:pt x="2545" y="1992"/>
                  </a:lnTo>
                  <a:lnTo>
                    <a:pt x="2618" y="1881"/>
                  </a:lnTo>
                  <a:lnTo>
                    <a:pt x="2655" y="1752"/>
                  </a:lnTo>
                  <a:lnTo>
                    <a:pt x="2692" y="1623"/>
                  </a:lnTo>
                  <a:lnTo>
                    <a:pt x="2710" y="1494"/>
                  </a:lnTo>
                  <a:lnTo>
                    <a:pt x="2710" y="1346"/>
                  </a:lnTo>
                  <a:lnTo>
                    <a:pt x="2710" y="1217"/>
                  </a:lnTo>
                  <a:lnTo>
                    <a:pt x="2692" y="1088"/>
                  </a:lnTo>
                  <a:lnTo>
                    <a:pt x="2655" y="959"/>
                  </a:lnTo>
                  <a:lnTo>
                    <a:pt x="2600" y="830"/>
                  </a:lnTo>
                  <a:lnTo>
                    <a:pt x="2545" y="719"/>
                  </a:lnTo>
                  <a:lnTo>
                    <a:pt x="2489" y="609"/>
                  </a:lnTo>
                  <a:lnTo>
                    <a:pt x="2397" y="498"/>
                  </a:lnTo>
                  <a:lnTo>
                    <a:pt x="2323" y="406"/>
                  </a:lnTo>
                  <a:lnTo>
                    <a:pt x="2213" y="314"/>
                  </a:lnTo>
                  <a:lnTo>
                    <a:pt x="2120" y="240"/>
                  </a:lnTo>
                  <a:lnTo>
                    <a:pt x="2010" y="166"/>
                  </a:lnTo>
                  <a:lnTo>
                    <a:pt x="1899" y="111"/>
                  </a:lnTo>
                  <a:lnTo>
                    <a:pt x="1770" y="74"/>
                  </a:lnTo>
                  <a:lnTo>
                    <a:pt x="1641" y="37"/>
                  </a:lnTo>
                  <a:lnTo>
                    <a:pt x="1512" y="19"/>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5" name="Google Shape;1985;p8"/>
            <p:cNvSpPr/>
            <p:nvPr/>
          </p:nvSpPr>
          <p:spPr>
            <a:xfrm>
              <a:off x="5130850" y="629475"/>
              <a:ext cx="67775" cy="67775"/>
            </a:xfrm>
            <a:custGeom>
              <a:avLst/>
              <a:gdLst/>
              <a:ahLst/>
              <a:cxnLst/>
              <a:rect l="l" t="t" r="r" b="b"/>
              <a:pathLst>
                <a:path w="2711" h="2711" extrusionOk="0">
                  <a:moveTo>
                    <a:pt x="1254" y="0"/>
                  </a:moveTo>
                  <a:lnTo>
                    <a:pt x="1125" y="18"/>
                  </a:lnTo>
                  <a:lnTo>
                    <a:pt x="996" y="55"/>
                  </a:lnTo>
                  <a:lnTo>
                    <a:pt x="867" y="92"/>
                  </a:lnTo>
                  <a:lnTo>
                    <a:pt x="756" y="148"/>
                  </a:lnTo>
                  <a:lnTo>
                    <a:pt x="646" y="221"/>
                  </a:lnTo>
                  <a:lnTo>
                    <a:pt x="535" y="295"/>
                  </a:lnTo>
                  <a:lnTo>
                    <a:pt x="443" y="387"/>
                  </a:lnTo>
                  <a:lnTo>
                    <a:pt x="351" y="479"/>
                  </a:lnTo>
                  <a:lnTo>
                    <a:pt x="259" y="572"/>
                  </a:lnTo>
                  <a:lnTo>
                    <a:pt x="185" y="682"/>
                  </a:lnTo>
                  <a:lnTo>
                    <a:pt x="130" y="793"/>
                  </a:lnTo>
                  <a:lnTo>
                    <a:pt x="74" y="922"/>
                  </a:lnTo>
                  <a:lnTo>
                    <a:pt x="37" y="1051"/>
                  </a:lnTo>
                  <a:lnTo>
                    <a:pt x="19" y="1180"/>
                  </a:lnTo>
                  <a:lnTo>
                    <a:pt x="0" y="1309"/>
                  </a:lnTo>
                  <a:lnTo>
                    <a:pt x="19" y="1457"/>
                  </a:lnTo>
                  <a:lnTo>
                    <a:pt x="37" y="1586"/>
                  </a:lnTo>
                  <a:lnTo>
                    <a:pt x="56" y="1715"/>
                  </a:lnTo>
                  <a:lnTo>
                    <a:pt x="111" y="1844"/>
                  </a:lnTo>
                  <a:lnTo>
                    <a:pt x="166" y="1973"/>
                  </a:lnTo>
                  <a:lnTo>
                    <a:pt x="240" y="2084"/>
                  </a:lnTo>
                  <a:lnTo>
                    <a:pt x="314" y="2194"/>
                  </a:lnTo>
                  <a:lnTo>
                    <a:pt x="406" y="2286"/>
                  </a:lnTo>
                  <a:lnTo>
                    <a:pt x="498" y="2379"/>
                  </a:lnTo>
                  <a:lnTo>
                    <a:pt x="609" y="2471"/>
                  </a:lnTo>
                  <a:lnTo>
                    <a:pt x="720" y="2526"/>
                  </a:lnTo>
                  <a:lnTo>
                    <a:pt x="849" y="2600"/>
                  </a:lnTo>
                  <a:lnTo>
                    <a:pt x="959" y="2637"/>
                  </a:lnTo>
                  <a:lnTo>
                    <a:pt x="1107" y="2674"/>
                  </a:lnTo>
                  <a:lnTo>
                    <a:pt x="1236" y="2692"/>
                  </a:lnTo>
                  <a:lnTo>
                    <a:pt x="1365" y="2710"/>
                  </a:lnTo>
                  <a:lnTo>
                    <a:pt x="1512" y="2692"/>
                  </a:lnTo>
                  <a:lnTo>
                    <a:pt x="1641" y="2674"/>
                  </a:lnTo>
                  <a:lnTo>
                    <a:pt x="1771" y="2637"/>
                  </a:lnTo>
                  <a:lnTo>
                    <a:pt x="1881" y="2600"/>
                  </a:lnTo>
                  <a:lnTo>
                    <a:pt x="2010" y="2526"/>
                  </a:lnTo>
                  <a:lnTo>
                    <a:pt x="2121" y="2471"/>
                  </a:lnTo>
                  <a:lnTo>
                    <a:pt x="2213" y="2379"/>
                  </a:lnTo>
                  <a:lnTo>
                    <a:pt x="2324" y="2305"/>
                  </a:lnTo>
                  <a:lnTo>
                    <a:pt x="2397" y="2194"/>
                  </a:lnTo>
                  <a:lnTo>
                    <a:pt x="2490" y="2102"/>
                  </a:lnTo>
                  <a:lnTo>
                    <a:pt x="2545" y="1991"/>
                  </a:lnTo>
                  <a:lnTo>
                    <a:pt x="2600" y="1862"/>
                  </a:lnTo>
                  <a:lnTo>
                    <a:pt x="2656" y="1752"/>
                  </a:lnTo>
                  <a:lnTo>
                    <a:pt x="2692" y="1623"/>
                  </a:lnTo>
                  <a:lnTo>
                    <a:pt x="2711" y="1494"/>
                  </a:lnTo>
                  <a:lnTo>
                    <a:pt x="2711" y="1364"/>
                  </a:lnTo>
                  <a:lnTo>
                    <a:pt x="2711" y="1217"/>
                  </a:lnTo>
                  <a:lnTo>
                    <a:pt x="2692" y="1088"/>
                  </a:lnTo>
                  <a:lnTo>
                    <a:pt x="2656" y="959"/>
                  </a:lnTo>
                  <a:lnTo>
                    <a:pt x="2619" y="848"/>
                  </a:lnTo>
                  <a:lnTo>
                    <a:pt x="2563" y="719"/>
                  </a:lnTo>
                  <a:lnTo>
                    <a:pt x="2490" y="608"/>
                  </a:lnTo>
                  <a:lnTo>
                    <a:pt x="2416" y="498"/>
                  </a:lnTo>
                  <a:lnTo>
                    <a:pt x="2324" y="406"/>
                  </a:lnTo>
                  <a:lnTo>
                    <a:pt x="2232" y="313"/>
                  </a:lnTo>
                  <a:lnTo>
                    <a:pt x="2121" y="240"/>
                  </a:lnTo>
                  <a:lnTo>
                    <a:pt x="2010" y="166"/>
                  </a:lnTo>
                  <a:lnTo>
                    <a:pt x="1900" y="111"/>
                  </a:lnTo>
                  <a:lnTo>
                    <a:pt x="1771" y="55"/>
                  </a:lnTo>
                  <a:lnTo>
                    <a:pt x="1641" y="37"/>
                  </a:lnTo>
                  <a:lnTo>
                    <a:pt x="15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6" name="Google Shape;1986;p8"/>
            <p:cNvSpPr/>
            <p:nvPr/>
          </p:nvSpPr>
          <p:spPr>
            <a:xfrm>
              <a:off x="6224225" y="1396950"/>
              <a:ext cx="67800" cy="67800"/>
            </a:xfrm>
            <a:custGeom>
              <a:avLst/>
              <a:gdLst/>
              <a:ahLst/>
              <a:cxnLst/>
              <a:rect l="l" t="t" r="r" b="b"/>
              <a:pathLst>
                <a:path w="2712" h="2712" extrusionOk="0">
                  <a:moveTo>
                    <a:pt x="1236" y="1"/>
                  </a:moveTo>
                  <a:lnTo>
                    <a:pt x="1107" y="19"/>
                  </a:lnTo>
                  <a:lnTo>
                    <a:pt x="978" y="56"/>
                  </a:lnTo>
                  <a:lnTo>
                    <a:pt x="849" y="111"/>
                  </a:lnTo>
                  <a:lnTo>
                    <a:pt x="738" y="167"/>
                  </a:lnTo>
                  <a:lnTo>
                    <a:pt x="628" y="222"/>
                  </a:lnTo>
                  <a:lnTo>
                    <a:pt x="517" y="296"/>
                  </a:lnTo>
                  <a:lnTo>
                    <a:pt x="425" y="388"/>
                  </a:lnTo>
                  <a:lnTo>
                    <a:pt x="333" y="480"/>
                  </a:lnTo>
                  <a:lnTo>
                    <a:pt x="240" y="591"/>
                  </a:lnTo>
                  <a:lnTo>
                    <a:pt x="185" y="701"/>
                  </a:lnTo>
                  <a:lnTo>
                    <a:pt x="111" y="812"/>
                  </a:lnTo>
                  <a:lnTo>
                    <a:pt x="75" y="941"/>
                  </a:lnTo>
                  <a:lnTo>
                    <a:pt x="38" y="1052"/>
                  </a:lnTo>
                  <a:lnTo>
                    <a:pt x="1" y="1199"/>
                  </a:lnTo>
                  <a:lnTo>
                    <a:pt x="1" y="1328"/>
                  </a:lnTo>
                  <a:lnTo>
                    <a:pt x="1" y="1457"/>
                  </a:lnTo>
                  <a:lnTo>
                    <a:pt x="19" y="1605"/>
                  </a:lnTo>
                  <a:lnTo>
                    <a:pt x="56" y="1734"/>
                  </a:lnTo>
                  <a:lnTo>
                    <a:pt x="93" y="1863"/>
                  </a:lnTo>
                  <a:lnTo>
                    <a:pt x="148" y="1973"/>
                  </a:lnTo>
                  <a:lnTo>
                    <a:pt x="222" y="2084"/>
                  </a:lnTo>
                  <a:lnTo>
                    <a:pt x="296" y="2195"/>
                  </a:lnTo>
                  <a:lnTo>
                    <a:pt x="388" y="2305"/>
                  </a:lnTo>
                  <a:lnTo>
                    <a:pt x="480" y="2398"/>
                  </a:lnTo>
                  <a:lnTo>
                    <a:pt x="591" y="2471"/>
                  </a:lnTo>
                  <a:lnTo>
                    <a:pt x="701" y="2545"/>
                  </a:lnTo>
                  <a:lnTo>
                    <a:pt x="830" y="2600"/>
                  </a:lnTo>
                  <a:lnTo>
                    <a:pt x="960" y="2656"/>
                  </a:lnTo>
                  <a:lnTo>
                    <a:pt x="1089" y="2693"/>
                  </a:lnTo>
                  <a:lnTo>
                    <a:pt x="1218" y="2711"/>
                  </a:lnTo>
                  <a:lnTo>
                    <a:pt x="1494" y="2711"/>
                  </a:lnTo>
                  <a:lnTo>
                    <a:pt x="1623" y="2674"/>
                  </a:lnTo>
                  <a:lnTo>
                    <a:pt x="1752" y="2656"/>
                  </a:lnTo>
                  <a:lnTo>
                    <a:pt x="1881" y="2600"/>
                  </a:lnTo>
                  <a:lnTo>
                    <a:pt x="1992" y="2545"/>
                  </a:lnTo>
                  <a:lnTo>
                    <a:pt x="2103" y="2471"/>
                  </a:lnTo>
                  <a:lnTo>
                    <a:pt x="2213" y="2398"/>
                  </a:lnTo>
                  <a:lnTo>
                    <a:pt x="2306" y="2305"/>
                  </a:lnTo>
                  <a:lnTo>
                    <a:pt x="2398" y="2213"/>
                  </a:lnTo>
                  <a:lnTo>
                    <a:pt x="2471" y="2103"/>
                  </a:lnTo>
                  <a:lnTo>
                    <a:pt x="2545" y="1992"/>
                  </a:lnTo>
                  <a:lnTo>
                    <a:pt x="2601" y="1881"/>
                  </a:lnTo>
                  <a:lnTo>
                    <a:pt x="2637" y="1752"/>
                  </a:lnTo>
                  <a:lnTo>
                    <a:pt x="2674" y="1623"/>
                  </a:lnTo>
                  <a:lnTo>
                    <a:pt x="2693" y="1494"/>
                  </a:lnTo>
                  <a:lnTo>
                    <a:pt x="2711" y="1365"/>
                  </a:lnTo>
                  <a:lnTo>
                    <a:pt x="2693" y="1236"/>
                  </a:lnTo>
                  <a:lnTo>
                    <a:pt x="2674" y="1088"/>
                  </a:lnTo>
                  <a:lnTo>
                    <a:pt x="2637" y="978"/>
                  </a:lnTo>
                  <a:lnTo>
                    <a:pt x="2601" y="849"/>
                  </a:lnTo>
                  <a:lnTo>
                    <a:pt x="2545" y="738"/>
                  </a:lnTo>
                  <a:lnTo>
                    <a:pt x="2471" y="609"/>
                  </a:lnTo>
                  <a:lnTo>
                    <a:pt x="2398" y="517"/>
                  </a:lnTo>
                  <a:lnTo>
                    <a:pt x="2306" y="425"/>
                  </a:lnTo>
                  <a:lnTo>
                    <a:pt x="2213" y="332"/>
                  </a:lnTo>
                  <a:lnTo>
                    <a:pt x="2103" y="240"/>
                  </a:lnTo>
                  <a:lnTo>
                    <a:pt x="1992" y="185"/>
                  </a:lnTo>
                  <a:lnTo>
                    <a:pt x="1881" y="111"/>
                  </a:lnTo>
                  <a:lnTo>
                    <a:pt x="1752" y="74"/>
                  </a:lnTo>
                  <a:lnTo>
                    <a:pt x="1623" y="37"/>
                  </a:lnTo>
                  <a:lnTo>
                    <a:pt x="1494"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7" name="Google Shape;1987;p8"/>
            <p:cNvSpPr/>
            <p:nvPr/>
          </p:nvSpPr>
          <p:spPr>
            <a:xfrm>
              <a:off x="5984525" y="1354075"/>
              <a:ext cx="67800" cy="67800"/>
            </a:xfrm>
            <a:custGeom>
              <a:avLst/>
              <a:gdLst/>
              <a:ahLst/>
              <a:cxnLst/>
              <a:rect l="l" t="t" r="r" b="b"/>
              <a:pathLst>
                <a:path w="2712" h="2712" extrusionOk="0">
                  <a:moveTo>
                    <a:pt x="1347" y="1"/>
                  </a:moveTo>
                  <a:lnTo>
                    <a:pt x="1199" y="19"/>
                  </a:lnTo>
                  <a:lnTo>
                    <a:pt x="1070" y="38"/>
                  </a:lnTo>
                  <a:lnTo>
                    <a:pt x="941" y="75"/>
                  </a:lnTo>
                  <a:lnTo>
                    <a:pt x="831" y="111"/>
                  </a:lnTo>
                  <a:lnTo>
                    <a:pt x="702" y="167"/>
                  </a:lnTo>
                  <a:lnTo>
                    <a:pt x="591" y="241"/>
                  </a:lnTo>
                  <a:lnTo>
                    <a:pt x="499" y="314"/>
                  </a:lnTo>
                  <a:lnTo>
                    <a:pt x="388" y="406"/>
                  </a:lnTo>
                  <a:lnTo>
                    <a:pt x="314" y="499"/>
                  </a:lnTo>
                  <a:lnTo>
                    <a:pt x="222" y="609"/>
                  </a:lnTo>
                  <a:lnTo>
                    <a:pt x="167" y="720"/>
                  </a:lnTo>
                  <a:lnTo>
                    <a:pt x="112" y="831"/>
                  </a:lnTo>
                  <a:lnTo>
                    <a:pt x="56" y="960"/>
                  </a:lnTo>
                  <a:lnTo>
                    <a:pt x="19" y="1089"/>
                  </a:lnTo>
                  <a:lnTo>
                    <a:pt x="1" y="1218"/>
                  </a:lnTo>
                  <a:lnTo>
                    <a:pt x="1" y="1347"/>
                  </a:lnTo>
                  <a:lnTo>
                    <a:pt x="1" y="1494"/>
                  </a:lnTo>
                  <a:lnTo>
                    <a:pt x="19" y="1623"/>
                  </a:lnTo>
                  <a:lnTo>
                    <a:pt x="56" y="1752"/>
                  </a:lnTo>
                  <a:lnTo>
                    <a:pt x="93" y="1863"/>
                  </a:lnTo>
                  <a:lnTo>
                    <a:pt x="148" y="1992"/>
                  </a:lnTo>
                  <a:lnTo>
                    <a:pt x="222" y="2103"/>
                  </a:lnTo>
                  <a:lnTo>
                    <a:pt x="296" y="2195"/>
                  </a:lnTo>
                  <a:lnTo>
                    <a:pt x="388" y="2306"/>
                  </a:lnTo>
                  <a:lnTo>
                    <a:pt x="480" y="2398"/>
                  </a:lnTo>
                  <a:lnTo>
                    <a:pt x="591" y="2472"/>
                  </a:lnTo>
                  <a:lnTo>
                    <a:pt x="702" y="2545"/>
                  </a:lnTo>
                  <a:lnTo>
                    <a:pt x="812" y="2601"/>
                  </a:lnTo>
                  <a:lnTo>
                    <a:pt x="941" y="2656"/>
                  </a:lnTo>
                  <a:lnTo>
                    <a:pt x="1070" y="2674"/>
                  </a:lnTo>
                  <a:lnTo>
                    <a:pt x="1199" y="2711"/>
                  </a:lnTo>
                  <a:lnTo>
                    <a:pt x="1458" y="2711"/>
                  </a:lnTo>
                  <a:lnTo>
                    <a:pt x="1605" y="2693"/>
                  </a:lnTo>
                  <a:lnTo>
                    <a:pt x="1734" y="2656"/>
                  </a:lnTo>
                  <a:lnTo>
                    <a:pt x="1863" y="2619"/>
                  </a:lnTo>
                  <a:lnTo>
                    <a:pt x="1974" y="2545"/>
                  </a:lnTo>
                  <a:lnTo>
                    <a:pt x="2084" y="2490"/>
                  </a:lnTo>
                  <a:lnTo>
                    <a:pt x="2195" y="2398"/>
                  </a:lnTo>
                  <a:lnTo>
                    <a:pt x="2306" y="2306"/>
                  </a:lnTo>
                  <a:lnTo>
                    <a:pt x="2398" y="2213"/>
                  </a:lnTo>
                  <a:lnTo>
                    <a:pt x="2472" y="2103"/>
                  </a:lnTo>
                  <a:lnTo>
                    <a:pt x="2545" y="1992"/>
                  </a:lnTo>
                  <a:lnTo>
                    <a:pt x="2601" y="1863"/>
                  </a:lnTo>
                  <a:lnTo>
                    <a:pt x="2638" y="1734"/>
                  </a:lnTo>
                  <a:lnTo>
                    <a:pt x="2674" y="1605"/>
                  </a:lnTo>
                  <a:lnTo>
                    <a:pt x="2693" y="1476"/>
                  </a:lnTo>
                  <a:lnTo>
                    <a:pt x="2711" y="1347"/>
                  </a:lnTo>
                  <a:lnTo>
                    <a:pt x="2693" y="1199"/>
                  </a:lnTo>
                  <a:lnTo>
                    <a:pt x="2674" y="1070"/>
                  </a:lnTo>
                  <a:lnTo>
                    <a:pt x="2638" y="941"/>
                  </a:lnTo>
                  <a:lnTo>
                    <a:pt x="2582" y="831"/>
                  </a:lnTo>
                  <a:lnTo>
                    <a:pt x="2527" y="702"/>
                  </a:lnTo>
                  <a:lnTo>
                    <a:pt x="2453" y="591"/>
                  </a:lnTo>
                  <a:lnTo>
                    <a:pt x="2379" y="499"/>
                  </a:lnTo>
                  <a:lnTo>
                    <a:pt x="2287" y="406"/>
                  </a:lnTo>
                  <a:lnTo>
                    <a:pt x="2195" y="314"/>
                  </a:lnTo>
                  <a:lnTo>
                    <a:pt x="2084" y="241"/>
                  </a:lnTo>
                  <a:lnTo>
                    <a:pt x="1974" y="167"/>
                  </a:lnTo>
                  <a:lnTo>
                    <a:pt x="1863" y="111"/>
                  </a:lnTo>
                  <a:lnTo>
                    <a:pt x="1734" y="56"/>
                  </a:lnTo>
                  <a:lnTo>
                    <a:pt x="1605" y="38"/>
                  </a:lnTo>
                  <a:lnTo>
                    <a:pt x="1476"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8" name="Google Shape;1988;p8"/>
            <p:cNvSpPr/>
            <p:nvPr/>
          </p:nvSpPr>
          <p:spPr>
            <a:xfrm>
              <a:off x="5390825" y="1003300"/>
              <a:ext cx="67775" cy="67775"/>
            </a:xfrm>
            <a:custGeom>
              <a:avLst/>
              <a:gdLst/>
              <a:ahLst/>
              <a:cxnLst/>
              <a:rect l="l" t="t" r="r" b="b"/>
              <a:pathLst>
                <a:path w="2711" h="2711" extrusionOk="0">
                  <a:moveTo>
                    <a:pt x="1236" y="0"/>
                  </a:moveTo>
                  <a:lnTo>
                    <a:pt x="1107" y="19"/>
                  </a:lnTo>
                  <a:lnTo>
                    <a:pt x="978" y="56"/>
                  </a:lnTo>
                  <a:lnTo>
                    <a:pt x="849" y="93"/>
                  </a:lnTo>
                  <a:lnTo>
                    <a:pt x="720" y="166"/>
                  </a:lnTo>
                  <a:lnTo>
                    <a:pt x="609" y="222"/>
                  </a:lnTo>
                  <a:lnTo>
                    <a:pt x="498" y="314"/>
                  </a:lnTo>
                  <a:lnTo>
                    <a:pt x="406" y="406"/>
                  </a:lnTo>
                  <a:lnTo>
                    <a:pt x="314" y="498"/>
                  </a:lnTo>
                  <a:lnTo>
                    <a:pt x="222" y="609"/>
                  </a:lnTo>
                  <a:lnTo>
                    <a:pt x="167" y="719"/>
                  </a:lnTo>
                  <a:lnTo>
                    <a:pt x="111" y="849"/>
                  </a:lnTo>
                  <a:lnTo>
                    <a:pt x="56" y="978"/>
                  </a:lnTo>
                  <a:lnTo>
                    <a:pt x="19" y="1107"/>
                  </a:lnTo>
                  <a:lnTo>
                    <a:pt x="1" y="1236"/>
                  </a:lnTo>
                  <a:lnTo>
                    <a:pt x="1" y="1365"/>
                  </a:lnTo>
                  <a:lnTo>
                    <a:pt x="1" y="1512"/>
                  </a:lnTo>
                  <a:lnTo>
                    <a:pt x="37" y="1641"/>
                  </a:lnTo>
                  <a:lnTo>
                    <a:pt x="74" y="1770"/>
                  </a:lnTo>
                  <a:lnTo>
                    <a:pt x="111" y="1881"/>
                  </a:lnTo>
                  <a:lnTo>
                    <a:pt x="167" y="2010"/>
                  </a:lnTo>
                  <a:lnTo>
                    <a:pt x="240" y="2121"/>
                  </a:lnTo>
                  <a:lnTo>
                    <a:pt x="332" y="2213"/>
                  </a:lnTo>
                  <a:lnTo>
                    <a:pt x="406" y="2305"/>
                  </a:lnTo>
                  <a:lnTo>
                    <a:pt x="517" y="2397"/>
                  </a:lnTo>
                  <a:lnTo>
                    <a:pt x="609" y="2471"/>
                  </a:lnTo>
                  <a:lnTo>
                    <a:pt x="720" y="2545"/>
                  </a:lnTo>
                  <a:lnTo>
                    <a:pt x="849" y="2600"/>
                  </a:lnTo>
                  <a:lnTo>
                    <a:pt x="959" y="2655"/>
                  </a:lnTo>
                  <a:lnTo>
                    <a:pt x="1088" y="2674"/>
                  </a:lnTo>
                  <a:lnTo>
                    <a:pt x="1218" y="2692"/>
                  </a:lnTo>
                  <a:lnTo>
                    <a:pt x="1365" y="2711"/>
                  </a:lnTo>
                  <a:lnTo>
                    <a:pt x="1494" y="2692"/>
                  </a:lnTo>
                  <a:lnTo>
                    <a:pt x="1623" y="2674"/>
                  </a:lnTo>
                  <a:lnTo>
                    <a:pt x="1752" y="2637"/>
                  </a:lnTo>
                  <a:lnTo>
                    <a:pt x="1881" y="2600"/>
                  </a:lnTo>
                  <a:lnTo>
                    <a:pt x="1992" y="2545"/>
                  </a:lnTo>
                  <a:lnTo>
                    <a:pt x="2103" y="2471"/>
                  </a:lnTo>
                  <a:lnTo>
                    <a:pt x="2213" y="2397"/>
                  </a:lnTo>
                  <a:lnTo>
                    <a:pt x="2305" y="2305"/>
                  </a:lnTo>
                  <a:lnTo>
                    <a:pt x="2398" y="2213"/>
                  </a:lnTo>
                  <a:lnTo>
                    <a:pt x="2471" y="2102"/>
                  </a:lnTo>
                  <a:lnTo>
                    <a:pt x="2545" y="1992"/>
                  </a:lnTo>
                  <a:lnTo>
                    <a:pt x="2600" y="1881"/>
                  </a:lnTo>
                  <a:lnTo>
                    <a:pt x="2637" y="1752"/>
                  </a:lnTo>
                  <a:lnTo>
                    <a:pt x="2674" y="1623"/>
                  </a:lnTo>
                  <a:lnTo>
                    <a:pt x="2693" y="1494"/>
                  </a:lnTo>
                  <a:lnTo>
                    <a:pt x="2711" y="1365"/>
                  </a:lnTo>
                  <a:lnTo>
                    <a:pt x="2693" y="1217"/>
                  </a:lnTo>
                  <a:lnTo>
                    <a:pt x="2674" y="1088"/>
                  </a:lnTo>
                  <a:lnTo>
                    <a:pt x="2656" y="959"/>
                  </a:lnTo>
                  <a:lnTo>
                    <a:pt x="2600" y="849"/>
                  </a:lnTo>
                  <a:lnTo>
                    <a:pt x="2545" y="719"/>
                  </a:lnTo>
                  <a:lnTo>
                    <a:pt x="2471" y="609"/>
                  </a:lnTo>
                  <a:lnTo>
                    <a:pt x="2398" y="517"/>
                  </a:lnTo>
                  <a:lnTo>
                    <a:pt x="2305" y="406"/>
                  </a:lnTo>
                  <a:lnTo>
                    <a:pt x="2213" y="314"/>
                  </a:lnTo>
                  <a:lnTo>
                    <a:pt x="2121" y="240"/>
                  </a:lnTo>
                  <a:lnTo>
                    <a:pt x="2010" y="166"/>
                  </a:lnTo>
                  <a:lnTo>
                    <a:pt x="1881" y="111"/>
                  </a:lnTo>
                  <a:lnTo>
                    <a:pt x="1771" y="74"/>
                  </a:lnTo>
                  <a:lnTo>
                    <a:pt x="1642" y="37"/>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9" name="Google Shape;1989;p8"/>
            <p:cNvSpPr/>
            <p:nvPr/>
          </p:nvSpPr>
          <p:spPr>
            <a:xfrm>
              <a:off x="5828275" y="1326425"/>
              <a:ext cx="66400" cy="66400"/>
            </a:xfrm>
            <a:custGeom>
              <a:avLst/>
              <a:gdLst/>
              <a:ahLst/>
              <a:cxnLst/>
              <a:rect l="l" t="t" r="r" b="b"/>
              <a:pathLst>
                <a:path w="2656" h="2656" extrusionOk="0">
                  <a:moveTo>
                    <a:pt x="1180" y="1"/>
                  </a:moveTo>
                  <a:lnTo>
                    <a:pt x="1051" y="19"/>
                  </a:lnTo>
                  <a:lnTo>
                    <a:pt x="922" y="56"/>
                  </a:lnTo>
                  <a:lnTo>
                    <a:pt x="793" y="111"/>
                  </a:lnTo>
                  <a:lnTo>
                    <a:pt x="683" y="167"/>
                  </a:lnTo>
                  <a:lnTo>
                    <a:pt x="572" y="240"/>
                  </a:lnTo>
                  <a:lnTo>
                    <a:pt x="461" y="314"/>
                  </a:lnTo>
                  <a:lnTo>
                    <a:pt x="369" y="406"/>
                  </a:lnTo>
                  <a:lnTo>
                    <a:pt x="295" y="498"/>
                  </a:lnTo>
                  <a:lnTo>
                    <a:pt x="203" y="609"/>
                  </a:lnTo>
                  <a:lnTo>
                    <a:pt x="148" y="720"/>
                  </a:lnTo>
                  <a:lnTo>
                    <a:pt x="93" y="830"/>
                  </a:lnTo>
                  <a:lnTo>
                    <a:pt x="37" y="959"/>
                  </a:lnTo>
                  <a:lnTo>
                    <a:pt x="19" y="1088"/>
                  </a:lnTo>
                  <a:lnTo>
                    <a:pt x="0" y="1217"/>
                  </a:lnTo>
                  <a:lnTo>
                    <a:pt x="0" y="1347"/>
                  </a:lnTo>
                  <a:lnTo>
                    <a:pt x="0" y="1494"/>
                  </a:lnTo>
                  <a:lnTo>
                    <a:pt x="19" y="1623"/>
                  </a:lnTo>
                  <a:lnTo>
                    <a:pt x="56" y="1734"/>
                  </a:lnTo>
                  <a:lnTo>
                    <a:pt x="111" y="1863"/>
                  </a:lnTo>
                  <a:lnTo>
                    <a:pt x="166" y="1973"/>
                  </a:lnTo>
                  <a:lnTo>
                    <a:pt x="240" y="2084"/>
                  </a:lnTo>
                  <a:lnTo>
                    <a:pt x="314" y="2176"/>
                  </a:lnTo>
                  <a:lnTo>
                    <a:pt x="388" y="2268"/>
                  </a:lnTo>
                  <a:lnTo>
                    <a:pt x="498" y="2361"/>
                  </a:lnTo>
                  <a:lnTo>
                    <a:pt x="590" y="2434"/>
                  </a:lnTo>
                  <a:lnTo>
                    <a:pt x="701" y="2490"/>
                  </a:lnTo>
                  <a:lnTo>
                    <a:pt x="812" y="2545"/>
                  </a:lnTo>
                  <a:lnTo>
                    <a:pt x="941" y="2600"/>
                  </a:lnTo>
                  <a:lnTo>
                    <a:pt x="1051" y="2619"/>
                  </a:lnTo>
                  <a:lnTo>
                    <a:pt x="1180" y="2637"/>
                  </a:lnTo>
                  <a:lnTo>
                    <a:pt x="1328" y="2656"/>
                  </a:lnTo>
                  <a:lnTo>
                    <a:pt x="1457" y="2637"/>
                  </a:lnTo>
                  <a:lnTo>
                    <a:pt x="1586" y="2619"/>
                  </a:lnTo>
                  <a:lnTo>
                    <a:pt x="1715" y="2582"/>
                  </a:lnTo>
                  <a:lnTo>
                    <a:pt x="1844" y="2545"/>
                  </a:lnTo>
                  <a:lnTo>
                    <a:pt x="1955" y="2490"/>
                  </a:lnTo>
                  <a:lnTo>
                    <a:pt x="2065" y="2416"/>
                  </a:lnTo>
                  <a:lnTo>
                    <a:pt x="2176" y="2342"/>
                  </a:lnTo>
                  <a:lnTo>
                    <a:pt x="2268" y="2250"/>
                  </a:lnTo>
                  <a:lnTo>
                    <a:pt x="2360" y="2158"/>
                  </a:lnTo>
                  <a:lnTo>
                    <a:pt x="2434" y="2047"/>
                  </a:lnTo>
                  <a:lnTo>
                    <a:pt x="2490" y="1937"/>
                  </a:lnTo>
                  <a:lnTo>
                    <a:pt x="2545" y="1826"/>
                  </a:lnTo>
                  <a:lnTo>
                    <a:pt x="2600" y="1697"/>
                  </a:lnTo>
                  <a:lnTo>
                    <a:pt x="2619" y="1568"/>
                  </a:lnTo>
                  <a:lnTo>
                    <a:pt x="2637" y="1439"/>
                  </a:lnTo>
                  <a:lnTo>
                    <a:pt x="2655" y="1291"/>
                  </a:lnTo>
                  <a:lnTo>
                    <a:pt x="2637" y="1162"/>
                  </a:lnTo>
                  <a:lnTo>
                    <a:pt x="2619" y="1033"/>
                  </a:lnTo>
                  <a:lnTo>
                    <a:pt x="2582" y="904"/>
                  </a:lnTo>
                  <a:lnTo>
                    <a:pt x="2526" y="793"/>
                  </a:lnTo>
                  <a:lnTo>
                    <a:pt x="2471" y="683"/>
                  </a:lnTo>
                  <a:lnTo>
                    <a:pt x="2416" y="572"/>
                  </a:lnTo>
                  <a:lnTo>
                    <a:pt x="2324" y="480"/>
                  </a:lnTo>
                  <a:lnTo>
                    <a:pt x="2250" y="388"/>
                  </a:lnTo>
                  <a:lnTo>
                    <a:pt x="2158" y="296"/>
                  </a:lnTo>
                  <a:lnTo>
                    <a:pt x="2047" y="222"/>
                  </a:lnTo>
                  <a:lnTo>
                    <a:pt x="1936" y="148"/>
                  </a:lnTo>
                  <a:lnTo>
                    <a:pt x="1826" y="93"/>
                  </a:lnTo>
                  <a:lnTo>
                    <a:pt x="1697" y="56"/>
                  </a:lnTo>
                  <a:lnTo>
                    <a:pt x="1586" y="19"/>
                  </a:lnTo>
                  <a:lnTo>
                    <a:pt x="1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0" name="Google Shape;1990;p8"/>
            <p:cNvSpPr/>
            <p:nvPr/>
          </p:nvSpPr>
          <p:spPr>
            <a:xfrm>
              <a:off x="5907550" y="1340250"/>
              <a:ext cx="67325" cy="67325"/>
            </a:xfrm>
            <a:custGeom>
              <a:avLst/>
              <a:gdLst/>
              <a:ahLst/>
              <a:cxnLst/>
              <a:rect l="l" t="t" r="r" b="b"/>
              <a:pathLst>
                <a:path w="2693" h="2693" extrusionOk="0">
                  <a:moveTo>
                    <a:pt x="1199" y="1"/>
                  </a:moveTo>
                  <a:lnTo>
                    <a:pt x="1070" y="19"/>
                  </a:lnTo>
                  <a:lnTo>
                    <a:pt x="941" y="56"/>
                  </a:lnTo>
                  <a:lnTo>
                    <a:pt x="830" y="111"/>
                  </a:lnTo>
                  <a:lnTo>
                    <a:pt x="701" y="167"/>
                  </a:lnTo>
                  <a:lnTo>
                    <a:pt x="591" y="240"/>
                  </a:lnTo>
                  <a:lnTo>
                    <a:pt x="499" y="314"/>
                  </a:lnTo>
                  <a:lnTo>
                    <a:pt x="388" y="406"/>
                  </a:lnTo>
                  <a:lnTo>
                    <a:pt x="314" y="499"/>
                  </a:lnTo>
                  <a:lnTo>
                    <a:pt x="222" y="609"/>
                  </a:lnTo>
                  <a:lnTo>
                    <a:pt x="167" y="720"/>
                  </a:lnTo>
                  <a:lnTo>
                    <a:pt x="111" y="830"/>
                  </a:lnTo>
                  <a:lnTo>
                    <a:pt x="56" y="959"/>
                  </a:lnTo>
                  <a:lnTo>
                    <a:pt x="19" y="1089"/>
                  </a:lnTo>
                  <a:lnTo>
                    <a:pt x="1" y="1218"/>
                  </a:lnTo>
                  <a:lnTo>
                    <a:pt x="1" y="1347"/>
                  </a:lnTo>
                  <a:lnTo>
                    <a:pt x="1" y="1476"/>
                  </a:lnTo>
                  <a:lnTo>
                    <a:pt x="38" y="1623"/>
                  </a:lnTo>
                  <a:lnTo>
                    <a:pt x="56" y="1734"/>
                  </a:lnTo>
                  <a:lnTo>
                    <a:pt x="111" y="1863"/>
                  </a:lnTo>
                  <a:lnTo>
                    <a:pt x="167" y="1974"/>
                  </a:lnTo>
                  <a:lnTo>
                    <a:pt x="240" y="2084"/>
                  </a:lnTo>
                  <a:lnTo>
                    <a:pt x="314" y="2195"/>
                  </a:lnTo>
                  <a:lnTo>
                    <a:pt x="406" y="2287"/>
                  </a:lnTo>
                  <a:lnTo>
                    <a:pt x="499" y="2379"/>
                  </a:lnTo>
                  <a:lnTo>
                    <a:pt x="609" y="2453"/>
                  </a:lnTo>
                  <a:lnTo>
                    <a:pt x="720" y="2527"/>
                  </a:lnTo>
                  <a:lnTo>
                    <a:pt x="830" y="2582"/>
                  </a:lnTo>
                  <a:lnTo>
                    <a:pt x="960" y="2637"/>
                  </a:lnTo>
                  <a:lnTo>
                    <a:pt x="1089" y="2656"/>
                  </a:lnTo>
                  <a:lnTo>
                    <a:pt x="1218" y="2674"/>
                  </a:lnTo>
                  <a:lnTo>
                    <a:pt x="1347" y="2693"/>
                  </a:lnTo>
                  <a:lnTo>
                    <a:pt x="1494" y="2674"/>
                  </a:lnTo>
                  <a:lnTo>
                    <a:pt x="1623" y="2656"/>
                  </a:lnTo>
                  <a:lnTo>
                    <a:pt x="1752" y="2619"/>
                  </a:lnTo>
                  <a:lnTo>
                    <a:pt x="1863" y="2582"/>
                  </a:lnTo>
                  <a:lnTo>
                    <a:pt x="1992" y="2527"/>
                  </a:lnTo>
                  <a:lnTo>
                    <a:pt x="2103" y="2453"/>
                  </a:lnTo>
                  <a:lnTo>
                    <a:pt x="2195" y="2379"/>
                  </a:lnTo>
                  <a:lnTo>
                    <a:pt x="2287" y="2287"/>
                  </a:lnTo>
                  <a:lnTo>
                    <a:pt x="2379" y="2176"/>
                  </a:lnTo>
                  <a:lnTo>
                    <a:pt x="2453" y="2084"/>
                  </a:lnTo>
                  <a:lnTo>
                    <a:pt x="2527" y="1974"/>
                  </a:lnTo>
                  <a:lnTo>
                    <a:pt x="2582" y="1845"/>
                  </a:lnTo>
                  <a:lnTo>
                    <a:pt x="2637" y="1734"/>
                  </a:lnTo>
                  <a:lnTo>
                    <a:pt x="2656" y="1605"/>
                  </a:lnTo>
                  <a:lnTo>
                    <a:pt x="2693" y="1476"/>
                  </a:lnTo>
                  <a:lnTo>
                    <a:pt x="2693" y="1328"/>
                  </a:lnTo>
                  <a:lnTo>
                    <a:pt x="2674" y="1199"/>
                  </a:lnTo>
                  <a:lnTo>
                    <a:pt x="2656" y="1070"/>
                  </a:lnTo>
                  <a:lnTo>
                    <a:pt x="2619" y="941"/>
                  </a:lnTo>
                  <a:lnTo>
                    <a:pt x="2582" y="830"/>
                  </a:lnTo>
                  <a:lnTo>
                    <a:pt x="2527" y="701"/>
                  </a:lnTo>
                  <a:lnTo>
                    <a:pt x="2453" y="591"/>
                  </a:lnTo>
                  <a:lnTo>
                    <a:pt x="2379" y="499"/>
                  </a:lnTo>
                  <a:lnTo>
                    <a:pt x="2287" y="388"/>
                  </a:lnTo>
                  <a:lnTo>
                    <a:pt x="2195" y="314"/>
                  </a:lnTo>
                  <a:lnTo>
                    <a:pt x="2084" y="222"/>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1" name="Google Shape;1991;p8"/>
            <p:cNvSpPr/>
            <p:nvPr/>
          </p:nvSpPr>
          <p:spPr>
            <a:xfrm>
              <a:off x="6303975" y="1411700"/>
              <a:ext cx="67325" cy="67325"/>
            </a:xfrm>
            <a:custGeom>
              <a:avLst/>
              <a:gdLst/>
              <a:ahLst/>
              <a:cxnLst/>
              <a:rect l="l" t="t" r="r" b="b"/>
              <a:pathLst>
                <a:path w="2693" h="2693" extrusionOk="0">
                  <a:moveTo>
                    <a:pt x="1273" y="1"/>
                  </a:moveTo>
                  <a:lnTo>
                    <a:pt x="1144" y="19"/>
                  </a:lnTo>
                  <a:lnTo>
                    <a:pt x="1015" y="38"/>
                  </a:lnTo>
                  <a:lnTo>
                    <a:pt x="886" y="74"/>
                  </a:lnTo>
                  <a:lnTo>
                    <a:pt x="775" y="130"/>
                  </a:lnTo>
                  <a:lnTo>
                    <a:pt x="646" y="203"/>
                  </a:lnTo>
                  <a:lnTo>
                    <a:pt x="554" y="277"/>
                  </a:lnTo>
                  <a:lnTo>
                    <a:pt x="443" y="369"/>
                  </a:lnTo>
                  <a:lnTo>
                    <a:pt x="351" y="462"/>
                  </a:lnTo>
                  <a:lnTo>
                    <a:pt x="277" y="554"/>
                  </a:lnTo>
                  <a:lnTo>
                    <a:pt x="203" y="664"/>
                  </a:lnTo>
                  <a:lnTo>
                    <a:pt x="130" y="775"/>
                  </a:lnTo>
                  <a:lnTo>
                    <a:pt x="93" y="904"/>
                  </a:lnTo>
                  <a:lnTo>
                    <a:pt x="56" y="1033"/>
                  </a:lnTo>
                  <a:lnTo>
                    <a:pt x="19" y="1162"/>
                  </a:lnTo>
                  <a:lnTo>
                    <a:pt x="1" y="1291"/>
                  </a:lnTo>
                  <a:lnTo>
                    <a:pt x="19" y="1420"/>
                  </a:lnTo>
                  <a:lnTo>
                    <a:pt x="19" y="1549"/>
                  </a:lnTo>
                  <a:lnTo>
                    <a:pt x="56" y="1679"/>
                  </a:lnTo>
                  <a:lnTo>
                    <a:pt x="93" y="1808"/>
                  </a:lnTo>
                  <a:lnTo>
                    <a:pt x="148" y="1937"/>
                  </a:lnTo>
                  <a:lnTo>
                    <a:pt x="222" y="2047"/>
                  </a:lnTo>
                  <a:lnTo>
                    <a:pt x="296" y="2139"/>
                  </a:lnTo>
                  <a:lnTo>
                    <a:pt x="369" y="2250"/>
                  </a:lnTo>
                  <a:lnTo>
                    <a:pt x="462" y="2342"/>
                  </a:lnTo>
                  <a:lnTo>
                    <a:pt x="572" y="2416"/>
                  </a:lnTo>
                  <a:lnTo>
                    <a:pt x="683" y="2490"/>
                  </a:lnTo>
                  <a:lnTo>
                    <a:pt x="793" y="2564"/>
                  </a:lnTo>
                  <a:lnTo>
                    <a:pt x="922" y="2600"/>
                  </a:lnTo>
                  <a:lnTo>
                    <a:pt x="1052" y="2637"/>
                  </a:lnTo>
                  <a:lnTo>
                    <a:pt x="1181" y="2674"/>
                  </a:lnTo>
                  <a:lnTo>
                    <a:pt x="1310" y="2693"/>
                  </a:lnTo>
                  <a:lnTo>
                    <a:pt x="1439" y="2674"/>
                  </a:lnTo>
                  <a:lnTo>
                    <a:pt x="1568" y="2674"/>
                  </a:lnTo>
                  <a:lnTo>
                    <a:pt x="1697" y="2637"/>
                  </a:lnTo>
                  <a:lnTo>
                    <a:pt x="1826" y="2600"/>
                  </a:lnTo>
                  <a:lnTo>
                    <a:pt x="1937" y="2545"/>
                  </a:lnTo>
                  <a:lnTo>
                    <a:pt x="2066" y="2471"/>
                  </a:lnTo>
                  <a:lnTo>
                    <a:pt x="2158" y="2398"/>
                  </a:lnTo>
                  <a:lnTo>
                    <a:pt x="2268" y="2324"/>
                  </a:lnTo>
                  <a:lnTo>
                    <a:pt x="2361" y="2232"/>
                  </a:lnTo>
                  <a:lnTo>
                    <a:pt x="2434" y="2121"/>
                  </a:lnTo>
                  <a:lnTo>
                    <a:pt x="2508" y="2010"/>
                  </a:lnTo>
                  <a:lnTo>
                    <a:pt x="2563" y="1900"/>
                  </a:lnTo>
                  <a:lnTo>
                    <a:pt x="2619" y="1771"/>
                  </a:lnTo>
                  <a:lnTo>
                    <a:pt x="2656" y="1642"/>
                  </a:lnTo>
                  <a:lnTo>
                    <a:pt x="2693" y="1513"/>
                  </a:lnTo>
                  <a:lnTo>
                    <a:pt x="2693" y="1383"/>
                  </a:lnTo>
                  <a:lnTo>
                    <a:pt x="2693" y="1254"/>
                  </a:lnTo>
                  <a:lnTo>
                    <a:pt x="2674" y="1125"/>
                  </a:lnTo>
                  <a:lnTo>
                    <a:pt x="2656" y="996"/>
                  </a:lnTo>
                  <a:lnTo>
                    <a:pt x="2619" y="867"/>
                  </a:lnTo>
                  <a:lnTo>
                    <a:pt x="2563" y="757"/>
                  </a:lnTo>
                  <a:lnTo>
                    <a:pt x="2490" y="646"/>
                  </a:lnTo>
                  <a:lnTo>
                    <a:pt x="2416" y="535"/>
                  </a:lnTo>
                  <a:lnTo>
                    <a:pt x="2342" y="425"/>
                  </a:lnTo>
                  <a:lnTo>
                    <a:pt x="2232" y="333"/>
                  </a:lnTo>
                  <a:lnTo>
                    <a:pt x="2139" y="259"/>
                  </a:lnTo>
                  <a:lnTo>
                    <a:pt x="2029" y="185"/>
                  </a:lnTo>
                  <a:lnTo>
                    <a:pt x="1918" y="130"/>
                  </a:lnTo>
                  <a:lnTo>
                    <a:pt x="1789" y="74"/>
                  </a:lnTo>
                  <a:lnTo>
                    <a:pt x="1660" y="38"/>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2" name="Google Shape;1992;p8"/>
            <p:cNvSpPr/>
            <p:nvPr/>
          </p:nvSpPr>
          <p:spPr>
            <a:xfrm>
              <a:off x="6384175" y="1430600"/>
              <a:ext cx="17075" cy="57650"/>
            </a:xfrm>
            <a:custGeom>
              <a:avLst/>
              <a:gdLst/>
              <a:ahLst/>
              <a:cxnLst/>
              <a:rect l="l" t="t" r="r" b="b"/>
              <a:pathLst>
                <a:path w="683" h="2306" extrusionOk="0">
                  <a:moveTo>
                    <a:pt x="683" y="1"/>
                  </a:moveTo>
                  <a:lnTo>
                    <a:pt x="536" y="111"/>
                  </a:lnTo>
                  <a:lnTo>
                    <a:pt x="406" y="222"/>
                  </a:lnTo>
                  <a:lnTo>
                    <a:pt x="296" y="351"/>
                  </a:lnTo>
                  <a:lnTo>
                    <a:pt x="204" y="480"/>
                  </a:lnTo>
                  <a:lnTo>
                    <a:pt x="130" y="627"/>
                  </a:lnTo>
                  <a:lnTo>
                    <a:pt x="56" y="793"/>
                  </a:lnTo>
                  <a:lnTo>
                    <a:pt x="19" y="959"/>
                  </a:lnTo>
                  <a:lnTo>
                    <a:pt x="1" y="1144"/>
                  </a:lnTo>
                  <a:lnTo>
                    <a:pt x="19" y="1310"/>
                  </a:lnTo>
                  <a:lnTo>
                    <a:pt x="56" y="1494"/>
                  </a:lnTo>
                  <a:lnTo>
                    <a:pt x="111" y="1660"/>
                  </a:lnTo>
                  <a:lnTo>
                    <a:pt x="185" y="1808"/>
                  </a:lnTo>
                  <a:lnTo>
                    <a:pt x="296" y="1955"/>
                  </a:lnTo>
                  <a:lnTo>
                    <a:pt x="406" y="2084"/>
                  </a:lnTo>
                  <a:lnTo>
                    <a:pt x="536" y="2195"/>
                  </a:lnTo>
                  <a:lnTo>
                    <a:pt x="683" y="2305"/>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3" name="Google Shape;1993;p8"/>
            <p:cNvSpPr/>
            <p:nvPr/>
          </p:nvSpPr>
          <p:spPr>
            <a:xfrm>
              <a:off x="5066325" y="538650"/>
              <a:ext cx="66400" cy="66400"/>
            </a:xfrm>
            <a:custGeom>
              <a:avLst/>
              <a:gdLst/>
              <a:ahLst/>
              <a:cxnLst/>
              <a:rect l="l" t="t" r="r" b="b"/>
              <a:pathLst>
                <a:path w="2656" h="2656" extrusionOk="0">
                  <a:moveTo>
                    <a:pt x="1180" y="1"/>
                  </a:moveTo>
                  <a:lnTo>
                    <a:pt x="1070" y="38"/>
                  </a:lnTo>
                  <a:lnTo>
                    <a:pt x="941" y="56"/>
                  </a:lnTo>
                  <a:lnTo>
                    <a:pt x="811" y="111"/>
                  </a:lnTo>
                  <a:lnTo>
                    <a:pt x="701" y="167"/>
                  </a:lnTo>
                  <a:lnTo>
                    <a:pt x="590" y="222"/>
                  </a:lnTo>
                  <a:lnTo>
                    <a:pt x="498" y="296"/>
                  </a:lnTo>
                  <a:lnTo>
                    <a:pt x="406" y="388"/>
                  </a:lnTo>
                  <a:lnTo>
                    <a:pt x="314" y="480"/>
                  </a:lnTo>
                  <a:lnTo>
                    <a:pt x="240" y="572"/>
                  </a:lnTo>
                  <a:lnTo>
                    <a:pt x="166" y="683"/>
                  </a:lnTo>
                  <a:lnTo>
                    <a:pt x="111" y="794"/>
                  </a:lnTo>
                  <a:lnTo>
                    <a:pt x="55" y="923"/>
                  </a:lnTo>
                  <a:lnTo>
                    <a:pt x="19" y="1033"/>
                  </a:lnTo>
                  <a:lnTo>
                    <a:pt x="0" y="1162"/>
                  </a:lnTo>
                  <a:lnTo>
                    <a:pt x="0" y="1291"/>
                  </a:lnTo>
                  <a:lnTo>
                    <a:pt x="0" y="1439"/>
                  </a:lnTo>
                  <a:lnTo>
                    <a:pt x="19" y="1568"/>
                  </a:lnTo>
                  <a:lnTo>
                    <a:pt x="37" y="1697"/>
                  </a:lnTo>
                  <a:lnTo>
                    <a:pt x="92" y="1826"/>
                  </a:lnTo>
                  <a:lnTo>
                    <a:pt x="148" y="1937"/>
                  </a:lnTo>
                  <a:lnTo>
                    <a:pt x="203" y="2047"/>
                  </a:lnTo>
                  <a:lnTo>
                    <a:pt x="277" y="2158"/>
                  </a:lnTo>
                  <a:lnTo>
                    <a:pt x="369" y="2250"/>
                  </a:lnTo>
                  <a:lnTo>
                    <a:pt x="461" y="2342"/>
                  </a:lnTo>
                  <a:lnTo>
                    <a:pt x="572" y="2416"/>
                  </a:lnTo>
                  <a:lnTo>
                    <a:pt x="682" y="2490"/>
                  </a:lnTo>
                  <a:lnTo>
                    <a:pt x="793" y="2545"/>
                  </a:lnTo>
                  <a:lnTo>
                    <a:pt x="922" y="2600"/>
                  </a:lnTo>
                  <a:lnTo>
                    <a:pt x="1051" y="2637"/>
                  </a:lnTo>
                  <a:lnTo>
                    <a:pt x="1180" y="2656"/>
                  </a:lnTo>
                  <a:lnTo>
                    <a:pt x="1457" y="2656"/>
                  </a:lnTo>
                  <a:lnTo>
                    <a:pt x="1586" y="2637"/>
                  </a:lnTo>
                  <a:lnTo>
                    <a:pt x="1696" y="2600"/>
                  </a:lnTo>
                  <a:lnTo>
                    <a:pt x="1826" y="2564"/>
                  </a:lnTo>
                  <a:lnTo>
                    <a:pt x="1936" y="2508"/>
                  </a:lnTo>
                  <a:lnTo>
                    <a:pt x="2047" y="2435"/>
                  </a:lnTo>
                  <a:lnTo>
                    <a:pt x="2139" y="2361"/>
                  </a:lnTo>
                  <a:lnTo>
                    <a:pt x="2250" y="2269"/>
                  </a:lnTo>
                  <a:lnTo>
                    <a:pt x="2323" y="2176"/>
                  </a:lnTo>
                  <a:lnTo>
                    <a:pt x="2397" y="2084"/>
                  </a:lnTo>
                  <a:lnTo>
                    <a:pt x="2471" y="1974"/>
                  </a:lnTo>
                  <a:lnTo>
                    <a:pt x="2526" y="1863"/>
                  </a:lnTo>
                  <a:lnTo>
                    <a:pt x="2581" y="1752"/>
                  </a:lnTo>
                  <a:lnTo>
                    <a:pt x="2618" y="1623"/>
                  </a:lnTo>
                  <a:lnTo>
                    <a:pt x="2637" y="1494"/>
                  </a:lnTo>
                  <a:lnTo>
                    <a:pt x="2655" y="1365"/>
                  </a:lnTo>
                  <a:lnTo>
                    <a:pt x="2637" y="1218"/>
                  </a:lnTo>
                  <a:lnTo>
                    <a:pt x="2618" y="1089"/>
                  </a:lnTo>
                  <a:lnTo>
                    <a:pt x="2600" y="959"/>
                  </a:lnTo>
                  <a:lnTo>
                    <a:pt x="2545" y="849"/>
                  </a:lnTo>
                  <a:lnTo>
                    <a:pt x="2489" y="720"/>
                  </a:lnTo>
                  <a:lnTo>
                    <a:pt x="2434" y="609"/>
                  </a:lnTo>
                  <a:lnTo>
                    <a:pt x="2360" y="499"/>
                  </a:lnTo>
                  <a:lnTo>
                    <a:pt x="2268" y="406"/>
                  </a:lnTo>
                  <a:lnTo>
                    <a:pt x="2176" y="314"/>
                  </a:lnTo>
                  <a:lnTo>
                    <a:pt x="2065" y="240"/>
                  </a:lnTo>
                  <a:lnTo>
                    <a:pt x="1955" y="167"/>
                  </a:lnTo>
                  <a:lnTo>
                    <a:pt x="1844" y="111"/>
                  </a:lnTo>
                  <a:lnTo>
                    <a:pt x="1715" y="74"/>
                  </a:lnTo>
                  <a:lnTo>
                    <a:pt x="1586" y="38"/>
                  </a:lnTo>
                  <a:lnTo>
                    <a:pt x="1457" y="19"/>
                  </a:lnTo>
                  <a:lnTo>
                    <a:pt x="13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4" name="Google Shape;1994;p8"/>
            <p:cNvSpPr/>
            <p:nvPr/>
          </p:nvSpPr>
          <p:spPr>
            <a:xfrm>
              <a:off x="5014700" y="364425"/>
              <a:ext cx="66400" cy="66400"/>
            </a:xfrm>
            <a:custGeom>
              <a:avLst/>
              <a:gdLst/>
              <a:ahLst/>
              <a:cxnLst/>
              <a:rect l="l" t="t" r="r" b="b"/>
              <a:pathLst>
                <a:path w="2656" h="2656" extrusionOk="0">
                  <a:moveTo>
                    <a:pt x="1365" y="0"/>
                  </a:moveTo>
                  <a:lnTo>
                    <a:pt x="1217" y="19"/>
                  </a:lnTo>
                  <a:lnTo>
                    <a:pt x="1088" y="37"/>
                  </a:lnTo>
                  <a:lnTo>
                    <a:pt x="959" y="55"/>
                  </a:lnTo>
                  <a:lnTo>
                    <a:pt x="830" y="111"/>
                  </a:lnTo>
                  <a:lnTo>
                    <a:pt x="719" y="166"/>
                  </a:lnTo>
                  <a:lnTo>
                    <a:pt x="609" y="221"/>
                  </a:lnTo>
                  <a:lnTo>
                    <a:pt x="498" y="314"/>
                  </a:lnTo>
                  <a:lnTo>
                    <a:pt x="406" y="387"/>
                  </a:lnTo>
                  <a:lnTo>
                    <a:pt x="314" y="479"/>
                  </a:lnTo>
                  <a:lnTo>
                    <a:pt x="240" y="590"/>
                  </a:lnTo>
                  <a:lnTo>
                    <a:pt x="166" y="701"/>
                  </a:lnTo>
                  <a:lnTo>
                    <a:pt x="111" y="811"/>
                  </a:lnTo>
                  <a:lnTo>
                    <a:pt x="55" y="940"/>
                  </a:lnTo>
                  <a:lnTo>
                    <a:pt x="37" y="1069"/>
                  </a:lnTo>
                  <a:lnTo>
                    <a:pt x="0" y="1199"/>
                  </a:lnTo>
                  <a:lnTo>
                    <a:pt x="0" y="1328"/>
                  </a:lnTo>
                  <a:lnTo>
                    <a:pt x="0" y="1475"/>
                  </a:lnTo>
                  <a:lnTo>
                    <a:pt x="37" y="1604"/>
                  </a:lnTo>
                  <a:lnTo>
                    <a:pt x="55" y="1715"/>
                  </a:lnTo>
                  <a:lnTo>
                    <a:pt x="111" y="1844"/>
                  </a:lnTo>
                  <a:lnTo>
                    <a:pt x="166" y="1955"/>
                  </a:lnTo>
                  <a:lnTo>
                    <a:pt x="221" y="2065"/>
                  </a:lnTo>
                  <a:lnTo>
                    <a:pt x="295" y="2157"/>
                  </a:lnTo>
                  <a:lnTo>
                    <a:pt x="387" y="2268"/>
                  </a:lnTo>
                  <a:lnTo>
                    <a:pt x="479" y="2342"/>
                  </a:lnTo>
                  <a:lnTo>
                    <a:pt x="572" y="2415"/>
                  </a:lnTo>
                  <a:lnTo>
                    <a:pt x="682" y="2489"/>
                  </a:lnTo>
                  <a:lnTo>
                    <a:pt x="793" y="2545"/>
                  </a:lnTo>
                  <a:lnTo>
                    <a:pt x="922" y="2600"/>
                  </a:lnTo>
                  <a:lnTo>
                    <a:pt x="1033" y="2637"/>
                  </a:lnTo>
                  <a:lnTo>
                    <a:pt x="1162" y="2655"/>
                  </a:lnTo>
                  <a:lnTo>
                    <a:pt x="1438" y="2655"/>
                  </a:lnTo>
                  <a:lnTo>
                    <a:pt x="1567" y="2637"/>
                  </a:lnTo>
                  <a:lnTo>
                    <a:pt x="1696" y="2618"/>
                  </a:lnTo>
                  <a:lnTo>
                    <a:pt x="1825" y="2563"/>
                  </a:lnTo>
                  <a:lnTo>
                    <a:pt x="1936" y="2508"/>
                  </a:lnTo>
                  <a:lnTo>
                    <a:pt x="2047" y="2452"/>
                  </a:lnTo>
                  <a:lnTo>
                    <a:pt x="2157" y="2360"/>
                  </a:lnTo>
                  <a:lnTo>
                    <a:pt x="2250" y="2286"/>
                  </a:lnTo>
                  <a:lnTo>
                    <a:pt x="2342" y="2194"/>
                  </a:lnTo>
                  <a:lnTo>
                    <a:pt x="2415" y="2084"/>
                  </a:lnTo>
                  <a:lnTo>
                    <a:pt x="2489" y="1973"/>
                  </a:lnTo>
                  <a:lnTo>
                    <a:pt x="2545" y="1862"/>
                  </a:lnTo>
                  <a:lnTo>
                    <a:pt x="2600" y="1733"/>
                  </a:lnTo>
                  <a:lnTo>
                    <a:pt x="2637" y="1604"/>
                  </a:lnTo>
                  <a:lnTo>
                    <a:pt x="2655" y="1475"/>
                  </a:lnTo>
                  <a:lnTo>
                    <a:pt x="2655" y="1328"/>
                  </a:lnTo>
                  <a:lnTo>
                    <a:pt x="2655" y="1199"/>
                  </a:lnTo>
                  <a:lnTo>
                    <a:pt x="2637" y="1069"/>
                  </a:lnTo>
                  <a:lnTo>
                    <a:pt x="2600" y="959"/>
                  </a:lnTo>
                  <a:lnTo>
                    <a:pt x="2563" y="830"/>
                  </a:lnTo>
                  <a:lnTo>
                    <a:pt x="2508" y="719"/>
                  </a:lnTo>
                  <a:lnTo>
                    <a:pt x="2434" y="609"/>
                  </a:lnTo>
                  <a:lnTo>
                    <a:pt x="2360" y="498"/>
                  </a:lnTo>
                  <a:lnTo>
                    <a:pt x="2268" y="406"/>
                  </a:lnTo>
                  <a:lnTo>
                    <a:pt x="2176" y="332"/>
                  </a:lnTo>
                  <a:lnTo>
                    <a:pt x="2084" y="240"/>
                  </a:lnTo>
                  <a:lnTo>
                    <a:pt x="1973" y="184"/>
                  </a:lnTo>
                  <a:lnTo>
                    <a:pt x="1862" y="129"/>
                  </a:lnTo>
                  <a:lnTo>
                    <a:pt x="1733" y="74"/>
                  </a:lnTo>
                  <a:lnTo>
                    <a:pt x="1623" y="37"/>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5" name="Google Shape;1995;p8"/>
            <p:cNvSpPr/>
            <p:nvPr/>
          </p:nvSpPr>
          <p:spPr>
            <a:xfrm>
              <a:off x="5457200" y="1098250"/>
              <a:ext cx="66400" cy="66400"/>
            </a:xfrm>
            <a:custGeom>
              <a:avLst/>
              <a:gdLst/>
              <a:ahLst/>
              <a:cxnLst/>
              <a:rect l="l" t="t" r="r" b="b"/>
              <a:pathLst>
                <a:path w="2656" h="2656" extrusionOk="0">
                  <a:moveTo>
                    <a:pt x="1218" y="1"/>
                  </a:moveTo>
                  <a:lnTo>
                    <a:pt x="1089" y="19"/>
                  </a:lnTo>
                  <a:lnTo>
                    <a:pt x="959" y="38"/>
                  </a:lnTo>
                  <a:lnTo>
                    <a:pt x="830" y="93"/>
                  </a:lnTo>
                  <a:lnTo>
                    <a:pt x="720" y="148"/>
                  </a:lnTo>
                  <a:lnTo>
                    <a:pt x="609" y="203"/>
                  </a:lnTo>
                  <a:lnTo>
                    <a:pt x="499" y="296"/>
                  </a:lnTo>
                  <a:lnTo>
                    <a:pt x="406" y="369"/>
                  </a:lnTo>
                  <a:lnTo>
                    <a:pt x="314" y="462"/>
                  </a:lnTo>
                  <a:lnTo>
                    <a:pt x="240" y="572"/>
                  </a:lnTo>
                  <a:lnTo>
                    <a:pt x="167" y="683"/>
                  </a:lnTo>
                  <a:lnTo>
                    <a:pt x="111" y="794"/>
                  </a:lnTo>
                  <a:lnTo>
                    <a:pt x="56" y="923"/>
                  </a:lnTo>
                  <a:lnTo>
                    <a:pt x="19" y="1052"/>
                  </a:lnTo>
                  <a:lnTo>
                    <a:pt x="1" y="1181"/>
                  </a:lnTo>
                  <a:lnTo>
                    <a:pt x="1" y="1328"/>
                  </a:lnTo>
                  <a:lnTo>
                    <a:pt x="1" y="1457"/>
                  </a:lnTo>
                  <a:lnTo>
                    <a:pt x="19" y="1586"/>
                  </a:lnTo>
                  <a:lnTo>
                    <a:pt x="56" y="1697"/>
                  </a:lnTo>
                  <a:lnTo>
                    <a:pt x="93" y="1826"/>
                  </a:lnTo>
                  <a:lnTo>
                    <a:pt x="148" y="1937"/>
                  </a:lnTo>
                  <a:lnTo>
                    <a:pt x="222" y="2047"/>
                  </a:lnTo>
                  <a:lnTo>
                    <a:pt x="296" y="2158"/>
                  </a:lnTo>
                  <a:lnTo>
                    <a:pt x="369" y="2250"/>
                  </a:lnTo>
                  <a:lnTo>
                    <a:pt x="462" y="2324"/>
                  </a:lnTo>
                  <a:lnTo>
                    <a:pt x="572" y="2416"/>
                  </a:lnTo>
                  <a:lnTo>
                    <a:pt x="683" y="2471"/>
                  </a:lnTo>
                  <a:lnTo>
                    <a:pt x="794" y="2527"/>
                  </a:lnTo>
                  <a:lnTo>
                    <a:pt x="904" y="2582"/>
                  </a:lnTo>
                  <a:lnTo>
                    <a:pt x="1033" y="2619"/>
                  </a:lnTo>
                  <a:lnTo>
                    <a:pt x="1162" y="2637"/>
                  </a:lnTo>
                  <a:lnTo>
                    <a:pt x="1291" y="2656"/>
                  </a:lnTo>
                  <a:lnTo>
                    <a:pt x="1439" y="2637"/>
                  </a:lnTo>
                  <a:lnTo>
                    <a:pt x="1568" y="2619"/>
                  </a:lnTo>
                  <a:lnTo>
                    <a:pt x="1697" y="2600"/>
                  </a:lnTo>
                  <a:lnTo>
                    <a:pt x="1808" y="2545"/>
                  </a:lnTo>
                  <a:lnTo>
                    <a:pt x="1937" y="2490"/>
                  </a:lnTo>
                  <a:lnTo>
                    <a:pt x="2047" y="2435"/>
                  </a:lnTo>
                  <a:lnTo>
                    <a:pt x="2158" y="2361"/>
                  </a:lnTo>
                  <a:lnTo>
                    <a:pt x="2250" y="2269"/>
                  </a:lnTo>
                  <a:lnTo>
                    <a:pt x="2342" y="2176"/>
                  </a:lnTo>
                  <a:lnTo>
                    <a:pt x="2416" y="2066"/>
                  </a:lnTo>
                  <a:lnTo>
                    <a:pt x="2490" y="1955"/>
                  </a:lnTo>
                  <a:lnTo>
                    <a:pt x="2545" y="1844"/>
                  </a:lnTo>
                  <a:lnTo>
                    <a:pt x="2582" y="1715"/>
                  </a:lnTo>
                  <a:lnTo>
                    <a:pt x="2619" y="1586"/>
                  </a:lnTo>
                  <a:lnTo>
                    <a:pt x="2637" y="1457"/>
                  </a:lnTo>
                  <a:lnTo>
                    <a:pt x="2656" y="1328"/>
                  </a:lnTo>
                  <a:lnTo>
                    <a:pt x="2637" y="1181"/>
                  </a:lnTo>
                  <a:lnTo>
                    <a:pt x="2619" y="1052"/>
                  </a:lnTo>
                  <a:lnTo>
                    <a:pt x="2600" y="941"/>
                  </a:lnTo>
                  <a:lnTo>
                    <a:pt x="2545" y="812"/>
                  </a:lnTo>
                  <a:lnTo>
                    <a:pt x="2490" y="701"/>
                  </a:lnTo>
                  <a:lnTo>
                    <a:pt x="2435" y="591"/>
                  </a:lnTo>
                  <a:lnTo>
                    <a:pt x="2361" y="498"/>
                  </a:lnTo>
                  <a:lnTo>
                    <a:pt x="2269" y="388"/>
                  </a:lnTo>
                  <a:lnTo>
                    <a:pt x="2176" y="314"/>
                  </a:lnTo>
                  <a:lnTo>
                    <a:pt x="2066" y="240"/>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6" name="Google Shape;1996;p8"/>
            <p:cNvSpPr/>
            <p:nvPr/>
          </p:nvSpPr>
          <p:spPr>
            <a:xfrm>
              <a:off x="5602400" y="1206575"/>
              <a:ext cx="66400" cy="66400"/>
            </a:xfrm>
            <a:custGeom>
              <a:avLst/>
              <a:gdLst/>
              <a:ahLst/>
              <a:cxnLst/>
              <a:rect l="l" t="t" r="r" b="b"/>
              <a:pathLst>
                <a:path w="2656" h="2656" extrusionOk="0">
                  <a:moveTo>
                    <a:pt x="1181" y="1"/>
                  </a:moveTo>
                  <a:lnTo>
                    <a:pt x="1052" y="38"/>
                  </a:lnTo>
                  <a:lnTo>
                    <a:pt x="923" y="56"/>
                  </a:lnTo>
                  <a:lnTo>
                    <a:pt x="812" y="111"/>
                  </a:lnTo>
                  <a:lnTo>
                    <a:pt x="701" y="167"/>
                  </a:lnTo>
                  <a:lnTo>
                    <a:pt x="591" y="240"/>
                  </a:lnTo>
                  <a:lnTo>
                    <a:pt x="480" y="314"/>
                  </a:lnTo>
                  <a:lnTo>
                    <a:pt x="388" y="406"/>
                  </a:lnTo>
                  <a:lnTo>
                    <a:pt x="314" y="498"/>
                  </a:lnTo>
                  <a:lnTo>
                    <a:pt x="240" y="591"/>
                  </a:lnTo>
                  <a:lnTo>
                    <a:pt x="167" y="701"/>
                  </a:lnTo>
                  <a:lnTo>
                    <a:pt x="111" y="812"/>
                  </a:lnTo>
                  <a:lnTo>
                    <a:pt x="74" y="941"/>
                  </a:lnTo>
                  <a:lnTo>
                    <a:pt x="38" y="1070"/>
                  </a:lnTo>
                  <a:lnTo>
                    <a:pt x="19" y="1199"/>
                  </a:lnTo>
                  <a:lnTo>
                    <a:pt x="1" y="1328"/>
                  </a:lnTo>
                  <a:lnTo>
                    <a:pt x="19" y="1457"/>
                  </a:lnTo>
                  <a:lnTo>
                    <a:pt x="38" y="1586"/>
                  </a:lnTo>
                  <a:lnTo>
                    <a:pt x="74" y="1715"/>
                  </a:lnTo>
                  <a:lnTo>
                    <a:pt x="111" y="1844"/>
                  </a:lnTo>
                  <a:lnTo>
                    <a:pt x="167" y="1955"/>
                  </a:lnTo>
                  <a:lnTo>
                    <a:pt x="240" y="2066"/>
                  </a:lnTo>
                  <a:lnTo>
                    <a:pt x="333" y="2176"/>
                  </a:lnTo>
                  <a:lnTo>
                    <a:pt x="406" y="2269"/>
                  </a:lnTo>
                  <a:lnTo>
                    <a:pt x="517" y="2361"/>
                  </a:lnTo>
                  <a:lnTo>
                    <a:pt x="609" y="2434"/>
                  </a:lnTo>
                  <a:lnTo>
                    <a:pt x="720" y="2508"/>
                  </a:lnTo>
                  <a:lnTo>
                    <a:pt x="849" y="2564"/>
                  </a:lnTo>
                  <a:lnTo>
                    <a:pt x="959" y="2600"/>
                  </a:lnTo>
                  <a:lnTo>
                    <a:pt x="1089" y="2637"/>
                  </a:lnTo>
                  <a:lnTo>
                    <a:pt x="1236" y="2656"/>
                  </a:lnTo>
                  <a:lnTo>
                    <a:pt x="1365" y="2656"/>
                  </a:lnTo>
                  <a:lnTo>
                    <a:pt x="1494" y="2637"/>
                  </a:lnTo>
                  <a:lnTo>
                    <a:pt x="1623" y="2619"/>
                  </a:lnTo>
                  <a:lnTo>
                    <a:pt x="1752" y="2582"/>
                  </a:lnTo>
                  <a:lnTo>
                    <a:pt x="1863" y="2545"/>
                  </a:lnTo>
                  <a:lnTo>
                    <a:pt x="1974" y="2490"/>
                  </a:lnTo>
                  <a:lnTo>
                    <a:pt x="2084" y="2416"/>
                  </a:lnTo>
                  <a:lnTo>
                    <a:pt x="2195" y="2342"/>
                  </a:lnTo>
                  <a:lnTo>
                    <a:pt x="2287" y="2250"/>
                  </a:lnTo>
                  <a:lnTo>
                    <a:pt x="2361" y="2158"/>
                  </a:lnTo>
                  <a:lnTo>
                    <a:pt x="2435" y="2047"/>
                  </a:lnTo>
                  <a:lnTo>
                    <a:pt x="2508" y="1955"/>
                  </a:lnTo>
                  <a:lnTo>
                    <a:pt x="2564" y="1826"/>
                  </a:lnTo>
                  <a:lnTo>
                    <a:pt x="2600" y="1715"/>
                  </a:lnTo>
                  <a:lnTo>
                    <a:pt x="2637" y="1586"/>
                  </a:lnTo>
                  <a:lnTo>
                    <a:pt x="2656" y="1457"/>
                  </a:lnTo>
                  <a:lnTo>
                    <a:pt x="2656" y="1328"/>
                  </a:lnTo>
                  <a:lnTo>
                    <a:pt x="2656" y="1199"/>
                  </a:lnTo>
                  <a:lnTo>
                    <a:pt x="2637" y="1052"/>
                  </a:lnTo>
                  <a:lnTo>
                    <a:pt x="2600" y="923"/>
                  </a:lnTo>
                  <a:lnTo>
                    <a:pt x="2564" y="812"/>
                  </a:lnTo>
                  <a:lnTo>
                    <a:pt x="2490" y="683"/>
                  </a:lnTo>
                  <a:lnTo>
                    <a:pt x="2435" y="572"/>
                  </a:lnTo>
                  <a:lnTo>
                    <a:pt x="2342" y="480"/>
                  </a:lnTo>
                  <a:lnTo>
                    <a:pt x="2269" y="388"/>
                  </a:lnTo>
                  <a:lnTo>
                    <a:pt x="2158" y="296"/>
                  </a:lnTo>
                  <a:lnTo>
                    <a:pt x="2066" y="222"/>
                  </a:lnTo>
                  <a:lnTo>
                    <a:pt x="1955" y="148"/>
                  </a:lnTo>
                  <a:lnTo>
                    <a:pt x="1826" y="93"/>
                  </a:lnTo>
                  <a:lnTo>
                    <a:pt x="1697" y="56"/>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7" name="Google Shape;1997;p8"/>
            <p:cNvSpPr/>
            <p:nvPr/>
          </p:nvSpPr>
          <p:spPr>
            <a:xfrm>
              <a:off x="5183400" y="804625"/>
              <a:ext cx="65475" cy="65475"/>
            </a:xfrm>
            <a:custGeom>
              <a:avLst/>
              <a:gdLst/>
              <a:ahLst/>
              <a:cxnLst/>
              <a:rect l="l" t="t" r="r" b="b"/>
              <a:pathLst>
                <a:path w="2619" h="2619" extrusionOk="0">
                  <a:moveTo>
                    <a:pt x="1144" y="1"/>
                  </a:moveTo>
                  <a:lnTo>
                    <a:pt x="1015" y="37"/>
                  </a:lnTo>
                  <a:lnTo>
                    <a:pt x="904" y="56"/>
                  </a:lnTo>
                  <a:lnTo>
                    <a:pt x="775" y="111"/>
                  </a:lnTo>
                  <a:lnTo>
                    <a:pt x="664" y="166"/>
                  </a:lnTo>
                  <a:lnTo>
                    <a:pt x="554" y="240"/>
                  </a:lnTo>
                  <a:lnTo>
                    <a:pt x="461" y="314"/>
                  </a:lnTo>
                  <a:lnTo>
                    <a:pt x="369" y="406"/>
                  </a:lnTo>
                  <a:lnTo>
                    <a:pt x="295" y="498"/>
                  </a:lnTo>
                  <a:lnTo>
                    <a:pt x="222" y="591"/>
                  </a:lnTo>
                  <a:lnTo>
                    <a:pt x="148" y="701"/>
                  </a:lnTo>
                  <a:lnTo>
                    <a:pt x="93" y="812"/>
                  </a:lnTo>
                  <a:lnTo>
                    <a:pt x="56" y="941"/>
                  </a:lnTo>
                  <a:lnTo>
                    <a:pt x="19" y="1070"/>
                  </a:lnTo>
                  <a:lnTo>
                    <a:pt x="19" y="1199"/>
                  </a:lnTo>
                  <a:lnTo>
                    <a:pt x="0" y="1328"/>
                  </a:lnTo>
                  <a:lnTo>
                    <a:pt x="19" y="1457"/>
                  </a:lnTo>
                  <a:lnTo>
                    <a:pt x="37" y="1586"/>
                  </a:lnTo>
                  <a:lnTo>
                    <a:pt x="74" y="1715"/>
                  </a:lnTo>
                  <a:lnTo>
                    <a:pt x="111" y="1826"/>
                  </a:lnTo>
                  <a:lnTo>
                    <a:pt x="166" y="1955"/>
                  </a:lnTo>
                  <a:lnTo>
                    <a:pt x="240" y="2047"/>
                  </a:lnTo>
                  <a:lnTo>
                    <a:pt x="314" y="2158"/>
                  </a:lnTo>
                  <a:lnTo>
                    <a:pt x="388" y="2250"/>
                  </a:lnTo>
                  <a:lnTo>
                    <a:pt x="498" y="2324"/>
                  </a:lnTo>
                  <a:lnTo>
                    <a:pt x="590" y="2397"/>
                  </a:lnTo>
                  <a:lnTo>
                    <a:pt x="701" y="2471"/>
                  </a:lnTo>
                  <a:lnTo>
                    <a:pt x="812" y="2527"/>
                  </a:lnTo>
                  <a:lnTo>
                    <a:pt x="941" y="2563"/>
                  </a:lnTo>
                  <a:lnTo>
                    <a:pt x="1051" y="2600"/>
                  </a:lnTo>
                  <a:lnTo>
                    <a:pt x="1180" y="2619"/>
                  </a:lnTo>
                  <a:lnTo>
                    <a:pt x="1457" y="2619"/>
                  </a:lnTo>
                  <a:lnTo>
                    <a:pt x="1586" y="2600"/>
                  </a:lnTo>
                  <a:lnTo>
                    <a:pt x="1715" y="2563"/>
                  </a:lnTo>
                  <a:lnTo>
                    <a:pt x="1826" y="2508"/>
                  </a:lnTo>
                  <a:lnTo>
                    <a:pt x="1936" y="2453"/>
                  </a:lnTo>
                  <a:lnTo>
                    <a:pt x="2047" y="2397"/>
                  </a:lnTo>
                  <a:lnTo>
                    <a:pt x="2158" y="2324"/>
                  </a:lnTo>
                  <a:lnTo>
                    <a:pt x="2250" y="2232"/>
                  </a:lnTo>
                  <a:lnTo>
                    <a:pt x="2324" y="2139"/>
                  </a:lnTo>
                  <a:lnTo>
                    <a:pt x="2397" y="2047"/>
                  </a:lnTo>
                  <a:lnTo>
                    <a:pt x="2471" y="1937"/>
                  </a:lnTo>
                  <a:lnTo>
                    <a:pt x="2526" y="1826"/>
                  </a:lnTo>
                  <a:lnTo>
                    <a:pt x="2563" y="1697"/>
                  </a:lnTo>
                  <a:lnTo>
                    <a:pt x="2600" y="1586"/>
                  </a:lnTo>
                  <a:lnTo>
                    <a:pt x="2619" y="1457"/>
                  </a:lnTo>
                  <a:lnTo>
                    <a:pt x="2619" y="1310"/>
                  </a:lnTo>
                  <a:lnTo>
                    <a:pt x="2619" y="1181"/>
                  </a:lnTo>
                  <a:lnTo>
                    <a:pt x="2600" y="1052"/>
                  </a:lnTo>
                  <a:lnTo>
                    <a:pt x="2563" y="922"/>
                  </a:lnTo>
                  <a:lnTo>
                    <a:pt x="2526" y="793"/>
                  </a:lnTo>
                  <a:lnTo>
                    <a:pt x="2471" y="683"/>
                  </a:lnTo>
                  <a:lnTo>
                    <a:pt x="2397" y="572"/>
                  </a:lnTo>
                  <a:lnTo>
                    <a:pt x="2324" y="461"/>
                  </a:lnTo>
                  <a:lnTo>
                    <a:pt x="2231" y="369"/>
                  </a:lnTo>
                  <a:lnTo>
                    <a:pt x="2139" y="277"/>
                  </a:lnTo>
                  <a:lnTo>
                    <a:pt x="2029" y="203"/>
                  </a:lnTo>
                  <a:lnTo>
                    <a:pt x="1918" y="148"/>
                  </a:lnTo>
                  <a:lnTo>
                    <a:pt x="1807" y="93"/>
                  </a:lnTo>
                  <a:lnTo>
                    <a:pt x="1678" y="56"/>
                  </a:lnTo>
                  <a:lnTo>
                    <a:pt x="1549"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8" name="Google Shape;1998;p8"/>
            <p:cNvSpPr/>
            <p:nvPr/>
          </p:nvSpPr>
          <p:spPr>
            <a:xfrm>
              <a:off x="5749000" y="1315825"/>
              <a:ext cx="64550" cy="64550"/>
            </a:xfrm>
            <a:custGeom>
              <a:avLst/>
              <a:gdLst/>
              <a:ahLst/>
              <a:cxnLst/>
              <a:rect l="l" t="t" r="r" b="b"/>
              <a:pathLst>
                <a:path w="2582" h="2582" extrusionOk="0">
                  <a:moveTo>
                    <a:pt x="1143" y="0"/>
                  </a:moveTo>
                  <a:lnTo>
                    <a:pt x="1014" y="19"/>
                  </a:lnTo>
                  <a:lnTo>
                    <a:pt x="885" y="56"/>
                  </a:lnTo>
                  <a:lnTo>
                    <a:pt x="774" y="111"/>
                  </a:lnTo>
                  <a:lnTo>
                    <a:pt x="664" y="148"/>
                  </a:lnTo>
                  <a:lnTo>
                    <a:pt x="553" y="222"/>
                  </a:lnTo>
                  <a:lnTo>
                    <a:pt x="461" y="295"/>
                  </a:lnTo>
                  <a:lnTo>
                    <a:pt x="369" y="388"/>
                  </a:lnTo>
                  <a:lnTo>
                    <a:pt x="277" y="480"/>
                  </a:lnTo>
                  <a:lnTo>
                    <a:pt x="203" y="572"/>
                  </a:lnTo>
                  <a:lnTo>
                    <a:pt x="148" y="683"/>
                  </a:lnTo>
                  <a:lnTo>
                    <a:pt x="92" y="793"/>
                  </a:lnTo>
                  <a:lnTo>
                    <a:pt x="55" y="904"/>
                  </a:lnTo>
                  <a:lnTo>
                    <a:pt x="18" y="1033"/>
                  </a:lnTo>
                  <a:lnTo>
                    <a:pt x="0" y="1162"/>
                  </a:lnTo>
                  <a:lnTo>
                    <a:pt x="0" y="1310"/>
                  </a:lnTo>
                  <a:lnTo>
                    <a:pt x="0" y="1439"/>
                  </a:lnTo>
                  <a:lnTo>
                    <a:pt x="37" y="1568"/>
                  </a:lnTo>
                  <a:lnTo>
                    <a:pt x="55" y="1697"/>
                  </a:lnTo>
                  <a:lnTo>
                    <a:pt x="111" y="1807"/>
                  </a:lnTo>
                  <a:lnTo>
                    <a:pt x="166" y="1918"/>
                  </a:lnTo>
                  <a:lnTo>
                    <a:pt x="221" y="2029"/>
                  </a:lnTo>
                  <a:lnTo>
                    <a:pt x="295" y="2139"/>
                  </a:lnTo>
                  <a:lnTo>
                    <a:pt x="387" y="2213"/>
                  </a:lnTo>
                  <a:lnTo>
                    <a:pt x="479" y="2305"/>
                  </a:lnTo>
                  <a:lnTo>
                    <a:pt x="572" y="2379"/>
                  </a:lnTo>
                  <a:lnTo>
                    <a:pt x="682" y="2434"/>
                  </a:lnTo>
                  <a:lnTo>
                    <a:pt x="793" y="2490"/>
                  </a:lnTo>
                  <a:lnTo>
                    <a:pt x="922" y="2527"/>
                  </a:lnTo>
                  <a:lnTo>
                    <a:pt x="1033" y="2563"/>
                  </a:lnTo>
                  <a:lnTo>
                    <a:pt x="1162" y="2582"/>
                  </a:lnTo>
                  <a:lnTo>
                    <a:pt x="1438" y="2582"/>
                  </a:lnTo>
                  <a:lnTo>
                    <a:pt x="1567" y="2563"/>
                  </a:lnTo>
                  <a:lnTo>
                    <a:pt x="1696" y="2527"/>
                  </a:lnTo>
                  <a:lnTo>
                    <a:pt x="1807" y="2490"/>
                  </a:lnTo>
                  <a:lnTo>
                    <a:pt x="1936" y="2434"/>
                  </a:lnTo>
                  <a:lnTo>
                    <a:pt x="2028" y="2361"/>
                  </a:lnTo>
                  <a:lnTo>
                    <a:pt x="2139" y="2287"/>
                  </a:lnTo>
                  <a:lnTo>
                    <a:pt x="2231" y="2213"/>
                  </a:lnTo>
                  <a:lnTo>
                    <a:pt x="2305" y="2121"/>
                  </a:lnTo>
                  <a:lnTo>
                    <a:pt x="2379" y="2010"/>
                  </a:lnTo>
                  <a:lnTo>
                    <a:pt x="2434" y="1900"/>
                  </a:lnTo>
                  <a:lnTo>
                    <a:pt x="2489" y="1789"/>
                  </a:lnTo>
                  <a:lnTo>
                    <a:pt x="2526" y="1678"/>
                  </a:lnTo>
                  <a:lnTo>
                    <a:pt x="2563" y="1549"/>
                  </a:lnTo>
                  <a:lnTo>
                    <a:pt x="2581" y="1420"/>
                  </a:lnTo>
                  <a:lnTo>
                    <a:pt x="2581" y="1273"/>
                  </a:lnTo>
                  <a:lnTo>
                    <a:pt x="2581" y="1144"/>
                  </a:lnTo>
                  <a:lnTo>
                    <a:pt x="2563" y="1015"/>
                  </a:lnTo>
                  <a:lnTo>
                    <a:pt x="2526" y="886"/>
                  </a:lnTo>
                  <a:lnTo>
                    <a:pt x="2489" y="775"/>
                  </a:lnTo>
                  <a:lnTo>
                    <a:pt x="2434" y="664"/>
                  </a:lnTo>
                  <a:lnTo>
                    <a:pt x="2360" y="554"/>
                  </a:lnTo>
                  <a:lnTo>
                    <a:pt x="2286" y="461"/>
                  </a:lnTo>
                  <a:lnTo>
                    <a:pt x="2213" y="369"/>
                  </a:lnTo>
                  <a:lnTo>
                    <a:pt x="2120" y="277"/>
                  </a:lnTo>
                  <a:lnTo>
                    <a:pt x="2010" y="203"/>
                  </a:lnTo>
                  <a:lnTo>
                    <a:pt x="1918" y="148"/>
                  </a:lnTo>
                  <a:lnTo>
                    <a:pt x="1789" y="93"/>
                  </a:lnTo>
                  <a:lnTo>
                    <a:pt x="1678" y="56"/>
                  </a:lnTo>
                  <a:lnTo>
                    <a:pt x="1549"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9" name="Google Shape;1999;p8"/>
            <p:cNvSpPr/>
            <p:nvPr/>
          </p:nvSpPr>
          <p:spPr>
            <a:xfrm>
              <a:off x="5249325" y="899125"/>
              <a:ext cx="65000" cy="65025"/>
            </a:xfrm>
            <a:custGeom>
              <a:avLst/>
              <a:gdLst/>
              <a:ahLst/>
              <a:cxnLst/>
              <a:rect l="l" t="t" r="r" b="b"/>
              <a:pathLst>
                <a:path w="2600" h="2601" extrusionOk="0">
                  <a:moveTo>
                    <a:pt x="1162" y="0"/>
                  </a:moveTo>
                  <a:lnTo>
                    <a:pt x="1033" y="19"/>
                  </a:lnTo>
                  <a:lnTo>
                    <a:pt x="904" y="56"/>
                  </a:lnTo>
                  <a:lnTo>
                    <a:pt x="793" y="93"/>
                  </a:lnTo>
                  <a:lnTo>
                    <a:pt x="682" y="148"/>
                  </a:lnTo>
                  <a:lnTo>
                    <a:pt x="572" y="222"/>
                  </a:lnTo>
                  <a:lnTo>
                    <a:pt x="461" y="295"/>
                  </a:lnTo>
                  <a:lnTo>
                    <a:pt x="369" y="369"/>
                  </a:lnTo>
                  <a:lnTo>
                    <a:pt x="295" y="461"/>
                  </a:lnTo>
                  <a:lnTo>
                    <a:pt x="221" y="572"/>
                  </a:lnTo>
                  <a:lnTo>
                    <a:pt x="166" y="664"/>
                  </a:lnTo>
                  <a:lnTo>
                    <a:pt x="111" y="793"/>
                  </a:lnTo>
                  <a:lnTo>
                    <a:pt x="55" y="904"/>
                  </a:lnTo>
                  <a:lnTo>
                    <a:pt x="37" y="1033"/>
                  </a:lnTo>
                  <a:lnTo>
                    <a:pt x="19" y="1162"/>
                  </a:lnTo>
                  <a:lnTo>
                    <a:pt x="0" y="1291"/>
                  </a:lnTo>
                  <a:lnTo>
                    <a:pt x="19" y="1439"/>
                  </a:lnTo>
                  <a:lnTo>
                    <a:pt x="37" y="1568"/>
                  </a:lnTo>
                  <a:lnTo>
                    <a:pt x="55" y="1697"/>
                  </a:lnTo>
                  <a:lnTo>
                    <a:pt x="111" y="1807"/>
                  </a:lnTo>
                  <a:lnTo>
                    <a:pt x="166" y="1918"/>
                  </a:lnTo>
                  <a:lnTo>
                    <a:pt x="221" y="2029"/>
                  </a:lnTo>
                  <a:lnTo>
                    <a:pt x="295" y="2121"/>
                  </a:lnTo>
                  <a:lnTo>
                    <a:pt x="387" y="2213"/>
                  </a:lnTo>
                  <a:lnTo>
                    <a:pt x="479" y="2305"/>
                  </a:lnTo>
                  <a:lnTo>
                    <a:pt x="572" y="2379"/>
                  </a:lnTo>
                  <a:lnTo>
                    <a:pt x="682" y="2434"/>
                  </a:lnTo>
                  <a:lnTo>
                    <a:pt x="793" y="2490"/>
                  </a:lnTo>
                  <a:lnTo>
                    <a:pt x="922" y="2545"/>
                  </a:lnTo>
                  <a:lnTo>
                    <a:pt x="1033" y="2563"/>
                  </a:lnTo>
                  <a:lnTo>
                    <a:pt x="1180" y="2582"/>
                  </a:lnTo>
                  <a:lnTo>
                    <a:pt x="1309" y="2600"/>
                  </a:lnTo>
                  <a:lnTo>
                    <a:pt x="1438" y="2582"/>
                  </a:lnTo>
                  <a:lnTo>
                    <a:pt x="1567" y="2563"/>
                  </a:lnTo>
                  <a:lnTo>
                    <a:pt x="1696" y="2545"/>
                  </a:lnTo>
                  <a:lnTo>
                    <a:pt x="1825" y="2490"/>
                  </a:lnTo>
                  <a:lnTo>
                    <a:pt x="1936" y="2434"/>
                  </a:lnTo>
                  <a:lnTo>
                    <a:pt x="2047" y="2379"/>
                  </a:lnTo>
                  <a:lnTo>
                    <a:pt x="2139" y="2305"/>
                  </a:lnTo>
                  <a:lnTo>
                    <a:pt x="2231" y="2213"/>
                  </a:lnTo>
                  <a:lnTo>
                    <a:pt x="2323" y="2121"/>
                  </a:lnTo>
                  <a:lnTo>
                    <a:pt x="2397" y="2029"/>
                  </a:lnTo>
                  <a:lnTo>
                    <a:pt x="2452" y="1918"/>
                  </a:lnTo>
                  <a:lnTo>
                    <a:pt x="2508" y="1807"/>
                  </a:lnTo>
                  <a:lnTo>
                    <a:pt x="2545" y="1678"/>
                  </a:lnTo>
                  <a:lnTo>
                    <a:pt x="2581" y="1549"/>
                  </a:lnTo>
                  <a:lnTo>
                    <a:pt x="2600" y="1420"/>
                  </a:lnTo>
                  <a:lnTo>
                    <a:pt x="2600" y="1291"/>
                  </a:lnTo>
                  <a:lnTo>
                    <a:pt x="2600" y="1162"/>
                  </a:lnTo>
                  <a:lnTo>
                    <a:pt x="2581" y="1033"/>
                  </a:lnTo>
                  <a:lnTo>
                    <a:pt x="2545" y="904"/>
                  </a:lnTo>
                  <a:lnTo>
                    <a:pt x="2508" y="775"/>
                  </a:lnTo>
                  <a:lnTo>
                    <a:pt x="2452" y="664"/>
                  </a:lnTo>
                  <a:lnTo>
                    <a:pt x="2379" y="554"/>
                  </a:lnTo>
                  <a:lnTo>
                    <a:pt x="2305" y="461"/>
                  </a:lnTo>
                  <a:lnTo>
                    <a:pt x="2231" y="369"/>
                  </a:lnTo>
                  <a:lnTo>
                    <a:pt x="2139" y="277"/>
                  </a:lnTo>
                  <a:lnTo>
                    <a:pt x="2028" y="203"/>
                  </a:lnTo>
                  <a:lnTo>
                    <a:pt x="1936" y="148"/>
                  </a:lnTo>
                  <a:lnTo>
                    <a:pt x="1807" y="93"/>
                  </a:lnTo>
                  <a:lnTo>
                    <a:pt x="1696" y="56"/>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0" name="Google Shape;2000;p8"/>
            <p:cNvSpPr/>
            <p:nvPr/>
          </p:nvSpPr>
          <p:spPr>
            <a:xfrm>
              <a:off x="4967675" y="238125"/>
              <a:ext cx="57650" cy="18000"/>
            </a:xfrm>
            <a:custGeom>
              <a:avLst/>
              <a:gdLst/>
              <a:ahLst/>
              <a:cxnLst/>
              <a:rect l="l" t="t" r="r" b="b"/>
              <a:pathLst>
                <a:path w="2306" h="720" extrusionOk="0">
                  <a:moveTo>
                    <a:pt x="0" y="0"/>
                  </a:moveTo>
                  <a:lnTo>
                    <a:pt x="93" y="166"/>
                  </a:lnTo>
                  <a:lnTo>
                    <a:pt x="185" y="295"/>
                  </a:lnTo>
                  <a:lnTo>
                    <a:pt x="314" y="424"/>
                  </a:lnTo>
                  <a:lnTo>
                    <a:pt x="461" y="516"/>
                  </a:lnTo>
                  <a:lnTo>
                    <a:pt x="627" y="608"/>
                  </a:lnTo>
                  <a:lnTo>
                    <a:pt x="793" y="664"/>
                  </a:lnTo>
                  <a:lnTo>
                    <a:pt x="978" y="701"/>
                  </a:lnTo>
                  <a:lnTo>
                    <a:pt x="1162" y="719"/>
                  </a:lnTo>
                  <a:lnTo>
                    <a:pt x="1346" y="701"/>
                  </a:lnTo>
                  <a:lnTo>
                    <a:pt x="1531" y="664"/>
                  </a:lnTo>
                  <a:lnTo>
                    <a:pt x="1697" y="608"/>
                  </a:lnTo>
                  <a:lnTo>
                    <a:pt x="1863" y="516"/>
                  </a:lnTo>
                  <a:lnTo>
                    <a:pt x="1992" y="424"/>
                  </a:lnTo>
                  <a:lnTo>
                    <a:pt x="2121" y="295"/>
                  </a:lnTo>
                  <a:lnTo>
                    <a:pt x="2231" y="148"/>
                  </a:lnTo>
                  <a:lnTo>
                    <a:pt x="23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1" name="Google Shape;2001;p8"/>
            <p:cNvSpPr/>
            <p:nvPr/>
          </p:nvSpPr>
          <p:spPr>
            <a:xfrm>
              <a:off x="5118400" y="710600"/>
              <a:ext cx="64550" cy="65000"/>
            </a:xfrm>
            <a:custGeom>
              <a:avLst/>
              <a:gdLst/>
              <a:ahLst/>
              <a:cxnLst/>
              <a:rect l="l" t="t" r="r" b="b"/>
              <a:pathLst>
                <a:path w="2582" h="2600" extrusionOk="0">
                  <a:moveTo>
                    <a:pt x="1291" y="0"/>
                  </a:moveTo>
                  <a:lnTo>
                    <a:pt x="1144" y="19"/>
                  </a:lnTo>
                  <a:lnTo>
                    <a:pt x="1015" y="37"/>
                  </a:lnTo>
                  <a:lnTo>
                    <a:pt x="886" y="74"/>
                  </a:lnTo>
                  <a:lnTo>
                    <a:pt x="775" y="111"/>
                  </a:lnTo>
                  <a:lnTo>
                    <a:pt x="664" y="166"/>
                  </a:lnTo>
                  <a:lnTo>
                    <a:pt x="554" y="221"/>
                  </a:lnTo>
                  <a:lnTo>
                    <a:pt x="462" y="295"/>
                  </a:lnTo>
                  <a:lnTo>
                    <a:pt x="369" y="387"/>
                  </a:lnTo>
                  <a:lnTo>
                    <a:pt x="277" y="480"/>
                  </a:lnTo>
                  <a:lnTo>
                    <a:pt x="203" y="572"/>
                  </a:lnTo>
                  <a:lnTo>
                    <a:pt x="148" y="682"/>
                  </a:lnTo>
                  <a:lnTo>
                    <a:pt x="93" y="793"/>
                  </a:lnTo>
                  <a:lnTo>
                    <a:pt x="56" y="922"/>
                  </a:lnTo>
                  <a:lnTo>
                    <a:pt x="19" y="1051"/>
                  </a:lnTo>
                  <a:lnTo>
                    <a:pt x="1" y="1180"/>
                  </a:lnTo>
                  <a:lnTo>
                    <a:pt x="1" y="1309"/>
                  </a:lnTo>
                  <a:lnTo>
                    <a:pt x="1" y="1438"/>
                  </a:lnTo>
                  <a:lnTo>
                    <a:pt x="19" y="1567"/>
                  </a:lnTo>
                  <a:lnTo>
                    <a:pt x="56" y="1696"/>
                  </a:lnTo>
                  <a:lnTo>
                    <a:pt x="93" y="1826"/>
                  </a:lnTo>
                  <a:lnTo>
                    <a:pt x="148" y="1936"/>
                  </a:lnTo>
                  <a:lnTo>
                    <a:pt x="222" y="2047"/>
                  </a:lnTo>
                  <a:lnTo>
                    <a:pt x="296" y="2139"/>
                  </a:lnTo>
                  <a:lnTo>
                    <a:pt x="369" y="2231"/>
                  </a:lnTo>
                  <a:lnTo>
                    <a:pt x="462" y="2305"/>
                  </a:lnTo>
                  <a:lnTo>
                    <a:pt x="572" y="2379"/>
                  </a:lnTo>
                  <a:lnTo>
                    <a:pt x="664" y="2452"/>
                  </a:lnTo>
                  <a:lnTo>
                    <a:pt x="794" y="2508"/>
                  </a:lnTo>
                  <a:lnTo>
                    <a:pt x="904" y="2545"/>
                  </a:lnTo>
                  <a:lnTo>
                    <a:pt x="1033" y="2563"/>
                  </a:lnTo>
                  <a:lnTo>
                    <a:pt x="1162" y="2581"/>
                  </a:lnTo>
                  <a:lnTo>
                    <a:pt x="1291" y="2600"/>
                  </a:lnTo>
                  <a:lnTo>
                    <a:pt x="1439" y="2581"/>
                  </a:lnTo>
                  <a:lnTo>
                    <a:pt x="1568" y="2563"/>
                  </a:lnTo>
                  <a:lnTo>
                    <a:pt x="1697" y="2545"/>
                  </a:lnTo>
                  <a:lnTo>
                    <a:pt x="1808" y="2489"/>
                  </a:lnTo>
                  <a:lnTo>
                    <a:pt x="1918" y="2434"/>
                  </a:lnTo>
                  <a:lnTo>
                    <a:pt x="2029" y="2379"/>
                  </a:lnTo>
                  <a:lnTo>
                    <a:pt x="2121" y="2305"/>
                  </a:lnTo>
                  <a:lnTo>
                    <a:pt x="2213" y="2213"/>
                  </a:lnTo>
                  <a:lnTo>
                    <a:pt x="2305" y="2121"/>
                  </a:lnTo>
                  <a:lnTo>
                    <a:pt x="2379" y="2028"/>
                  </a:lnTo>
                  <a:lnTo>
                    <a:pt x="2435" y="1918"/>
                  </a:lnTo>
                  <a:lnTo>
                    <a:pt x="2490" y="1807"/>
                  </a:lnTo>
                  <a:lnTo>
                    <a:pt x="2527" y="1678"/>
                  </a:lnTo>
                  <a:lnTo>
                    <a:pt x="2564" y="1567"/>
                  </a:lnTo>
                  <a:lnTo>
                    <a:pt x="2582" y="1438"/>
                  </a:lnTo>
                  <a:lnTo>
                    <a:pt x="2582" y="1291"/>
                  </a:lnTo>
                  <a:lnTo>
                    <a:pt x="2582" y="1162"/>
                  </a:lnTo>
                  <a:lnTo>
                    <a:pt x="2564" y="1033"/>
                  </a:lnTo>
                  <a:lnTo>
                    <a:pt x="2527" y="904"/>
                  </a:lnTo>
                  <a:lnTo>
                    <a:pt x="2490" y="793"/>
                  </a:lnTo>
                  <a:lnTo>
                    <a:pt x="2435" y="664"/>
                  </a:lnTo>
                  <a:lnTo>
                    <a:pt x="2361" y="572"/>
                  </a:lnTo>
                  <a:lnTo>
                    <a:pt x="2287" y="461"/>
                  </a:lnTo>
                  <a:lnTo>
                    <a:pt x="2213" y="369"/>
                  </a:lnTo>
                  <a:lnTo>
                    <a:pt x="2121" y="295"/>
                  </a:lnTo>
                  <a:lnTo>
                    <a:pt x="2010" y="221"/>
                  </a:lnTo>
                  <a:lnTo>
                    <a:pt x="1918" y="166"/>
                  </a:lnTo>
                  <a:lnTo>
                    <a:pt x="1789" y="111"/>
                  </a:lnTo>
                  <a:lnTo>
                    <a:pt x="1679" y="55"/>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2" name="Google Shape;2002;p8"/>
            <p:cNvSpPr/>
            <p:nvPr/>
          </p:nvSpPr>
          <p:spPr>
            <a:xfrm>
              <a:off x="5312475" y="990400"/>
              <a:ext cx="64550" cy="64550"/>
            </a:xfrm>
            <a:custGeom>
              <a:avLst/>
              <a:gdLst/>
              <a:ahLst/>
              <a:cxnLst/>
              <a:rect l="l" t="t" r="r" b="b"/>
              <a:pathLst>
                <a:path w="2582" h="2582" extrusionOk="0">
                  <a:moveTo>
                    <a:pt x="1180" y="0"/>
                  </a:moveTo>
                  <a:lnTo>
                    <a:pt x="1051" y="19"/>
                  </a:lnTo>
                  <a:lnTo>
                    <a:pt x="922" y="55"/>
                  </a:lnTo>
                  <a:lnTo>
                    <a:pt x="811" y="92"/>
                  </a:lnTo>
                  <a:lnTo>
                    <a:pt x="682" y="148"/>
                  </a:lnTo>
                  <a:lnTo>
                    <a:pt x="572" y="203"/>
                  </a:lnTo>
                  <a:lnTo>
                    <a:pt x="480" y="277"/>
                  </a:lnTo>
                  <a:lnTo>
                    <a:pt x="387" y="350"/>
                  </a:lnTo>
                  <a:lnTo>
                    <a:pt x="295" y="443"/>
                  </a:lnTo>
                  <a:lnTo>
                    <a:pt x="221" y="553"/>
                  </a:lnTo>
                  <a:lnTo>
                    <a:pt x="166" y="645"/>
                  </a:lnTo>
                  <a:lnTo>
                    <a:pt x="111" y="756"/>
                  </a:lnTo>
                  <a:lnTo>
                    <a:pt x="55" y="885"/>
                  </a:lnTo>
                  <a:lnTo>
                    <a:pt x="19" y="1014"/>
                  </a:lnTo>
                  <a:lnTo>
                    <a:pt x="0" y="1143"/>
                  </a:lnTo>
                  <a:lnTo>
                    <a:pt x="0" y="1272"/>
                  </a:lnTo>
                  <a:lnTo>
                    <a:pt x="0" y="1401"/>
                  </a:lnTo>
                  <a:lnTo>
                    <a:pt x="19" y="1530"/>
                  </a:lnTo>
                  <a:lnTo>
                    <a:pt x="37" y="1660"/>
                  </a:lnTo>
                  <a:lnTo>
                    <a:pt x="92" y="1789"/>
                  </a:lnTo>
                  <a:lnTo>
                    <a:pt x="129" y="1899"/>
                  </a:lnTo>
                  <a:lnTo>
                    <a:pt x="203" y="2010"/>
                  </a:lnTo>
                  <a:lnTo>
                    <a:pt x="277" y="2102"/>
                  </a:lnTo>
                  <a:lnTo>
                    <a:pt x="350" y="2194"/>
                  </a:lnTo>
                  <a:lnTo>
                    <a:pt x="443" y="2286"/>
                  </a:lnTo>
                  <a:lnTo>
                    <a:pt x="535" y="2360"/>
                  </a:lnTo>
                  <a:lnTo>
                    <a:pt x="645" y="2434"/>
                  </a:lnTo>
                  <a:lnTo>
                    <a:pt x="756" y="2489"/>
                  </a:lnTo>
                  <a:lnTo>
                    <a:pt x="867" y="2526"/>
                  </a:lnTo>
                  <a:lnTo>
                    <a:pt x="996" y="2563"/>
                  </a:lnTo>
                  <a:lnTo>
                    <a:pt x="1125" y="2581"/>
                  </a:lnTo>
                  <a:lnTo>
                    <a:pt x="1401" y="2581"/>
                  </a:lnTo>
                  <a:lnTo>
                    <a:pt x="1530" y="2563"/>
                  </a:lnTo>
                  <a:lnTo>
                    <a:pt x="1660" y="2545"/>
                  </a:lnTo>
                  <a:lnTo>
                    <a:pt x="1770" y="2508"/>
                  </a:lnTo>
                  <a:lnTo>
                    <a:pt x="1899" y="2452"/>
                  </a:lnTo>
                  <a:lnTo>
                    <a:pt x="1991" y="2379"/>
                  </a:lnTo>
                  <a:lnTo>
                    <a:pt x="2102" y="2323"/>
                  </a:lnTo>
                  <a:lnTo>
                    <a:pt x="2194" y="2231"/>
                  </a:lnTo>
                  <a:lnTo>
                    <a:pt x="2286" y="2139"/>
                  </a:lnTo>
                  <a:lnTo>
                    <a:pt x="2360" y="2047"/>
                  </a:lnTo>
                  <a:lnTo>
                    <a:pt x="2416" y="1936"/>
                  </a:lnTo>
                  <a:lnTo>
                    <a:pt x="2471" y="1826"/>
                  </a:lnTo>
                  <a:lnTo>
                    <a:pt x="2526" y="1715"/>
                  </a:lnTo>
                  <a:lnTo>
                    <a:pt x="2545" y="1586"/>
                  </a:lnTo>
                  <a:lnTo>
                    <a:pt x="2581" y="1457"/>
                  </a:lnTo>
                  <a:lnTo>
                    <a:pt x="2581" y="1328"/>
                  </a:lnTo>
                  <a:lnTo>
                    <a:pt x="2581" y="1180"/>
                  </a:lnTo>
                  <a:lnTo>
                    <a:pt x="2563" y="1051"/>
                  </a:lnTo>
                  <a:lnTo>
                    <a:pt x="2526" y="922"/>
                  </a:lnTo>
                  <a:lnTo>
                    <a:pt x="2489" y="811"/>
                  </a:lnTo>
                  <a:lnTo>
                    <a:pt x="2434" y="701"/>
                  </a:lnTo>
                  <a:lnTo>
                    <a:pt x="2379" y="590"/>
                  </a:lnTo>
                  <a:lnTo>
                    <a:pt x="2305" y="480"/>
                  </a:lnTo>
                  <a:lnTo>
                    <a:pt x="2231" y="387"/>
                  </a:lnTo>
                  <a:lnTo>
                    <a:pt x="2139" y="314"/>
                  </a:lnTo>
                  <a:lnTo>
                    <a:pt x="2047" y="240"/>
                  </a:lnTo>
                  <a:lnTo>
                    <a:pt x="1936" y="166"/>
                  </a:lnTo>
                  <a:lnTo>
                    <a:pt x="1825" y="111"/>
                  </a:lnTo>
                  <a:lnTo>
                    <a:pt x="1696" y="74"/>
                  </a:lnTo>
                  <a:lnTo>
                    <a:pt x="1586" y="37"/>
                  </a:lnTo>
                  <a:lnTo>
                    <a:pt x="1457" y="19"/>
                  </a:lnTo>
                  <a:lnTo>
                    <a:pt x="1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3" name="Google Shape;2003;p8"/>
            <p:cNvSpPr/>
            <p:nvPr/>
          </p:nvSpPr>
          <p:spPr>
            <a:xfrm>
              <a:off x="5001775" y="445550"/>
              <a:ext cx="64100" cy="64100"/>
            </a:xfrm>
            <a:custGeom>
              <a:avLst/>
              <a:gdLst/>
              <a:ahLst/>
              <a:cxnLst/>
              <a:rect l="l" t="t" r="r" b="b"/>
              <a:pathLst>
                <a:path w="2564" h="2564" extrusionOk="0">
                  <a:moveTo>
                    <a:pt x="1255" y="0"/>
                  </a:moveTo>
                  <a:lnTo>
                    <a:pt x="1126" y="19"/>
                  </a:lnTo>
                  <a:lnTo>
                    <a:pt x="996" y="37"/>
                  </a:lnTo>
                  <a:lnTo>
                    <a:pt x="886" y="55"/>
                  </a:lnTo>
                  <a:lnTo>
                    <a:pt x="757" y="111"/>
                  </a:lnTo>
                  <a:lnTo>
                    <a:pt x="665" y="148"/>
                  </a:lnTo>
                  <a:lnTo>
                    <a:pt x="554" y="221"/>
                  </a:lnTo>
                  <a:lnTo>
                    <a:pt x="462" y="295"/>
                  </a:lnTo>
                  <a:lnTo>
                    <a:pt x="370" y="369"/>
                  </a:lnTo>
                  <a:lnTo>
                    <a:pt x="277" y="461"/>
                  </a:lnTo>
                  <a:lnTo>
                    <a:pt x="222" y="553"/>
                  </a:lnTo>
                  <a:lnTo>
                    <a:pt x="148" y="664"/>
                  </a:lnTo>
                  <a:lnTo>
                    <a:pt x="93" y="775"/>
                  </a:lnTo>
                  <a:lnTo>
                    <a:pt x="56" y="885"/>
                  </a:lnTo>
                  <a:lnTo>
                    <a:pt x="19" y="996"/>
                  </a:lnTo>
                  <a:lnTo>
                    <a:pt x="1" y="1125"/>
                  </a:lnTo>
                  <a:lnTo>
                    <a:pt x="1" y="1254"/>
                  </a:lnTo>
                  <a:lnTo>
                    <a:pt x="1" y="1401"/>
                  </a:lnTo>
                  <a:lnTo>
                    <a:pt x="19" y="1531"/>
                  </a:lnTo>
                  <a:lnTo>
                    <a:pt x="38" y="1660"/>
                  </a:lnTo>
                  <a:lnTo>
                    <a:pt x="75" y="1770"/>
                  </a:lnTo>
                  <a:lnTo>
                    <a:pt x="130" y="1881"/>
                  </a:lnTo>
                  <a:lnTo>
                    <a:pt x="204" y="1992"/>
                  </a:lnTo>
                  <a:lnTo>
                    <a:pt x="259" y="2102"/>
                  </a:lnTo>
                  <a:lnTo>
                    <a:pt x="351" y="2194"/>
                  </a:lnTo>
                  <a:lnTo>
                    <a:pt x="443" y="2268"/>
                  </a:lnTo>
                  <a:lnTo>
                    <a:pt x="536" y="2342"/>
                  </a:lnTo>
                  <a:lnTo>
                    <a:pt x="646" y="2416"/>
                  </a:lnTo>
                  <a:lnTo>
                    <a:pt x="757" y="2471"/>
                  </a:lnTo>
                  <a:lnTo>
                    <a:pt x="867" y="2508"/>
                  </a:lnTo>
                  <a:lnTo>
                    <a:pt x="996" y="2545"/>
                  </a:lnTo>
                  <a:lnTo>
                    <a:pt x="1126" y="2563"/>
                  </a:lnTo>
                  <a:lnTo>
                    <a:pt x="1402" y="2563"/>
                  </a:lnTo>
                  <a:lnTo>
                    <a:pt x="1531" y="2545"/>
                  </a:lnTo>
                  <a:lnTo>
                    <a:pt x="1660" y="2508"/>
                  </a:lnTo>
                  <a:lnTo>
                    <a:pt x="1771" y="2471"/>
                  </a:lnTo>
                  <a:lnTo>
                    <a:pt x="1882" y="2416"/>
                  </a:lnTo>
                  <a:lnTo>
                    <a:pt x="1992" y="2360"/>
                  </a:lnTo>
                  <a:lnTo>
                    <a:pt x="2103" y="2287"/>
                  </a:lnTo>
                  <a:lnTo>
                    <a:pt x="2177" y="2213"/>
                  </a:lnTo>
                  <a:lnTo>
                    <a:pt x="2269" y="2121"/>
                  </a:lnTo>
                  <a:lnTo>
                    <a:pt x="2342" y="2010"/>
                  </a:lnTo>
                  <a:lnTo>
                    <a:pt x="2398" y="1918"/>
                  </a:lnTo>
                  <a:lnTo>
                    <a:pt x="2453" y="1807"/>
                  </a:lnTo>
                  <a:lnTo>
                    <a:pt x="2508" y="1678"/>
                  </a:lnTo>
                  <a:lnTo>
                    <a:pt x="2527" y="1549"/>
                  </a:lnTo>
                  <a:lnTo>
                    <a:pt x="2545" y="1420"/>
                  </a:lnTo>
                  <a:lnTo>
                    <a:pt x="2564" y="1291"/>
                  </a:lnTo>
                  <a:lnTo>
                    <a:pt x="2545" y="1143"/>
                  </a:lnTo>
                  <a:lnTo>
                    <a:pt x="2527" y="1014"/>
                  </a:lnTo>
                  <a:lnTo>
                    <a:pt x="2508" y="904"/>
                  </a:lnTo>
                  <a:lnTo>
                    <a:pt x="2453" y="775"/>
                  </a:lnTo>
                  <a:lnTo>
                    <a:pt x="2398" y="664"/>
                  </a:lnTo>
                  <a:lnTo>
                    <a:pt x="2342" y="553"/>
                  </a:lnTo>
                  <a:lnTo>
                    <a:pt x="2269" y="461"/>
                  </a:lnTo>
                  <a:lnTo>
                    <a:pt x="2177" y="369"/>
                  </a:lnTo>
                  <a:lnTo>
                    <a:pt x="2103" y="295"/>
                  </a:lnTo>
                  <a:lnTo>
                    <a:pt x="1992" y="221"/>
                  </a:lnTo>
                  <a:lnTo>
                    <a:pt x="1882" y="148"/>
                  </a:lnTo>
                  <a:lnTo>
                    <a:pt x="1771" y="92"/>
                  </a:lnTo>
                  <a:lnTo>
                    <a:pt x="1660" y="55"/>
                  </a:lnTo>
                  <a:lnTo>
                    <a:pt x="1531" y="37"/>
                  </a:lnTo>
                  <a:lnTo>
                    <a:pt x="1402" y="19"/>
                  </a:lnTo>
                  <a:lnTo>
                    <a:pt x="1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4" name="Google Shape;2004;p8"/>
            <p:cNvSpPr/>
            <p:nvPr/>
          </p:nvSpPr>
          <p:spPr>
            <a:xfrm>
              <a:off x="5524050" y="1193200"/>
              <a:ext cx="64100" cy="64100"/>
            </a:xfrm>
            <a:custGeom>
              <a:avLst/>
              <a:gdLst/>
              <a:ahLst/>
              <a:cxnLst/>
              <a:rect l="l" t="t" r="r" b="b"/>
              <a:pathLst>
                <a:path w="2564" h="2564" extrusionOk="0">
                  <a:moveTo>
                    <a:pt x="1291" y="1"/>
                  </a:moveTo>
                  <a:lnTo>
                    <a:pt x="1143" y="19"/>
                  </a:lnTo>
                  <a:lnTo>
                    <a:pt x="1014" y="38"/>
                  </a:lnTo>
                  <a:lnTo>
                    <a:pt x="885" y="56"/>
                  </a:lnTo>
                  <a:lnTo>
                    <a:pt x="775" y="93"/>
                  </a:lnTo>
                  <a:lnTo>
                    <a:pt x="664" y="148"/>
                  </a:lnTo>
                  <a:lnTo>
                    <a:pt x="553" y="222"/>
                  </a:lnTo>
                  <a:lnTo>
                    <a:pt x="461" y="296"/>
                  </a:lnTo>
                  <a:lnTo>
                    <a:pt x="369" y="370"/>
                  </a:lnTo>
                  <a:lnTo>
                    <a:pt x="277" y="462"/>
                  </a:lnTo>
                  <a:lnTo>
                    <a:pt x="203" y="554"/>
                  </a:lnTo>
                  <a:lnTo>
                    <a:pt x="148" y="665"/>
                  </a:lnTo>
                  <a:lnTo>
                    <a:pt x="92" y="775"/>
                  </a:lnTo>
                  <a:lnTo>
                    <a:pt x="56" y="904"/>
                  </a:lnTo>
                  <a:lnTo>
                    <a:pt x="19" y="1033"/>
                  </a:lnTo>
                  <a:lnTo>
                    <a:pt x="0" y="1163"/>
                  </a:lnTo>
                  <a:lnTo>
                    <a:pt x="0" y="1292"/>
                  </a:lnTo>
                  <a:lnTo>
                    <a:pt x="0" y="1421"/>
                  </a:lnTo>
                  <a:lnTo>
                    <a:pt x="19" y="1550"/>
                  </a:lnTo>
                  <a:lnTo>
                    <a:pt x="56" y="1679"/>
                  </a:lnTo>
                  <a:lnTo>
                    <a:pt x="92" y="1808"/>
                  </a:lnTo>
                  <a:lnTo>
                    <a:pt x="148" y="1918"/>
                  </a:lnTo>
                  <a:lnTo>
                    <a:pt x="203" y="2029"/>
                  </a:lnTo>
                  <a:lnTo>
                    <a:pt x="277" y="2121"/>
                  </a:lnTo>
                  <a:lnTo>
                    <a:pt x="369" y="2214"/>
                  </a:lnTo>
                  <a:lnTo>
                    <a:pt x="461" y="2287"/>
                  </a:lnTo>
                  <a:lnTo>
                    <a:pt x="553" y="2361"/>
                  </a:lnTo>
                  <a:lnTo>
                    <a:pt x="664" y="2435"/>
                  </a:lnTo>
                  <a:lnTo>
                    <a:pt x="775" y="2472"/>
                  </a:lnTo>
                  <a:lnTo>
                    <a:pt x="904" y="2527"/>
                  </a:lnTo>
                  <a:lnTo>
                    <a:pt x="1033" y="2545"/>
                  </a:lnTo>
                  <a:lnTo>
                    <a:pt x="1162" y="2564"/>
                  </a:lnTo>
                  <a:lnTo>
                    <a:pt x="1420" y="2564"/>
                  </a:lnTo>
                  <a:lnTo>
                    <a:pt x="1549" y="2545"/>
                  </a:lnTo>
                  <a:lnTo>
                    <a:pt x="1678" y="2509"/>
                  </a:lnTo>
                  <a:lnTo>
                    <a:pt x="1807" y="2472"/>
                  </a:lnTo>
                  <a:lnTo>
                    <a:pt x="1918" y="2416"/>
                  </a:lnTo>
                  <a:lnTo>
                    <a:pt x="2010" y="2343"/>
                  </a:lnTo>
                  <a:lnTo>
                    <a:pt x="2121" y="2269"/>
                  </a:lnTo>
                  <a:lnTo>
                    <a:pt x="2194" y="2195"/>
                  </a:lnTo>
                  <a:lnTo>
                    <a:pt x="2287" y="2103"/>
                  </a:lnTo>
                  <a:lnTo>
                    <a:pt x="2360" y="1992"/>
                  </a:lnTo>
                  <a:lnTo>
                    <a:pt x="2416" y="1882"/>
                  </a:lnTo>
                  <a:lnTo>
                    <a:pt x="2471" y="1771"/>
                  </a:lnTo>
                  <a:lnTo>
                    <a:pt x="2508" y="1660"/>
                  </a:lnTo>
                  <a:lnTo>
                    <a:pt x="2545" y="1531"/>
                  </a:lnTo>
                  <a:lnTo>
                    <a:pt x="2545" y="1402"/>
                  </a:lnTo>
                  <a:lnTo>
                    <a:pt x="2563" y="1255"/>
                  </a:lnTo>
                  <a:lnTo>
                    <a:pt x="2545" y="1126"/>
                  </a:lnTo>
                  <a:lnTo>
                    <a:pt x="2526" y="997"/>
                  </a:lnTo>
                  <a:lnTo>
                    <a:pt x="2489" y="886"/>
                  </a:lnTo>
                  <a:lnTo>
                    <a:pt x="2453" y="757"/>
                  </a:lnTo>
                  <a:lnTo>
                    <a:pt x="2397" y="665"/>
                  </a:lnTo>
                  <a:lnTo>
                    <a:pt x="2342" y="554"/>
                  </a:lnTo>
                  <a:lnTo>
                    <a:pt x="2268" y="462"/>
                  </a:lnTo>
                  <a:lnTo>
                    <a:pt x="2176" y="370"/>
                  </a:lnTo>
                  <a:lnTo>
                    <a:pt x="2102" y="296"/>
                  </a:lnTo>
                  <a:lnTo>
                    <a:pt x="1992" y="222"/>
                  </a:lnTo>
                  <a:lnTo>
                    <a:pt x="1899" y="148"/>
                  </a:lnTo>
                  <a:lnTo>
                    <a:pt x="1789" y="112"/>
                  </a:lnTo>
                  <a:lnTo>
                    <a:pt x="1660" y="56"/>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5" name="Google Shape;2005;p8"/>
            <p:cNvSpPr/>
            <p:nvPr/>
          </p:nvSpPr>
          <p:spPr>
            <a:xfrm>
              <a:off x="5378375" y="1085350"/>
              <a:ext cx="63650" cy="63625"/>
            </a:xfrm>
            <a:custGeom>
              <a:avLst/>
              <a:gdLst/>
              <a:ahLst/>
              <a:cxnLst/>
              <a:rect l="l" t="t" r="r" b="b"/>
              <a:pathLst>
                <a:path w="2546" h="2545" extrusionOk="0">
                  <a:moveTo>
                    <a:pt x="1070" y="0"/>
                  </a:moveTo>
                  <a:lnTo>
                    <a:pt x="941" y="37"/>
                  </a:lnTo>
                  <a:lnTo>
                    <a:pt x="830" y="74"/>
                  </a:lnTo>
                  <a:lnTo>
                    <a:pt x="720" y="111"/>
                  </a:lnTo>
                  <a:lnTo>
                    <a:pt x="609" y="166"/>
                  </a:lnTo>
                  <a:lnTo>
                    <a:pt x="517" y="240"/>
                  </a:lnTo>
                  <a:lnTo>
                    <a:pt x="425" y="314"/>
                  </a:lnTo>
                  <a:lnTo>
                    <a:pt x="333" y="406"/>
                  </a:lnTo>
                  <a:lnTo>
                    <a:pt x="259" y="498"/>
                  </a:lnTo>
                  <a:lnTo>
                    <a:pt x="185" y="590"/>
                  </a:lnTo>
                  <a:lnTo>
                    <a:pt x="130" y="701"/>
                  </a:lnTo>
                  <a:lnTo>
                    <a:pt x="93" y="812"/>
                  </a:lnTo>
                  <a:lnTo>
                    <a:pt x="56" y="922"/>
                  </a:lnTo>
                  <a:lnTo>
                    <a:pt x="19" y="1051"/>
                  </a:lnTo>
                  <a:lnTo>
                    <a:pt x="1" y="1180"/>
                  </a:lnTo>
                  <a:lnTo>
                    <a:pt x="1" y="1310"/>
                  </a:lnTo>
                  <a:lnTo>
                    <a:pt x="19" y="1439"/>
                  </a:lnTo>
                  <a:lnTo>
                    <a:pt x="38" y="1568"/>
                  </a:lnTo>
                  <a:lnTo>
                    <a:pt x="75" y="1697"/>
                  </a:lnTo>
                  <a:lnTo>
                    <a:pt x="130" y="1807"/>
                  </a:lnTo>
                  <a:lnTo>
                    <a:pt x="167" y="1918"/>
                  </a:lnTo>
                  <a:lnTo>
                    <a:pt x="240" y="2010"/>
                  </a:lnTo>
                  <a:lnTo>
                    <a:pt x="314" y="2102"/>
                  </a:lnTo>
                  <a:lnTo>
                    <a:pt x="388" y="2195"/>
                  </a:lnTo>
                  <a:lnTo>
                    <a:pt x="480" y="2268"/>
                  </a:lnTo>
                  <a:lnTo>
                    <a:pt x="591" y="2342"/>
                  </a:lnTo>
                  <a:lnTo>
                    <a:pt x="683" y="2397"/>
                  </a:lnTo>
                  <a:lnTo>
                    <a:pt x="794" y="2453"/>
                  </a:lnTo>
                  <a:lnTo>
                    <a:pt x="923" y="2490"/>
                  </a:lnTo>
                  <a:lnTo>
                    <a:pt x="1033" y="2526"/>
                  </a:lnTo>
                  <a:lnTo>
                    <a:pt x="1162" y="2526"/>
                  </a:lnTo>
                  <a:lnTo>
                    <a:pt x="1310" y="2545"/>
                  </a:lnTo>
                  <a:lnTo>
                    <a:pt x="1439" y="2526"/>
                  </a:lnTo>
                  <a:lnTo>
                    <a:pt x="1568" y="2508"/>
                  </a:lnTo>
                  <a:lnTo>
                    <a:pt x="1697" y="2471"/>
                  </a:lnTo>
                  <a:lnTo>
                    <a:pt x="1808" y="2434"/>
                  </a:lnTo>
                  <a:lnTo>
                    <a:pt x="1918" y="2379"/>
                  </a:lnTo>
                  <a:lnTo>
                    <a:pt x="2029" y="2305"/>
                  </a:lnTo>
                  <a:lnTo>
                    <a:pt x="2121" y="2231"/>
                  </a:lnTo>
                  <a:lnTo>
                    <a:pt x="2213" y="2139"/>
                  </a:lnTo>
                  <a:lnTo>
                    <a:pt x="2287" y="2047"/>
                  </a:lnTo>
                  <a:lnTo>
                    <a:pt x="2361" y="1955"/>
                  </a:lnTo>
                  <a:lnTo>
                    <a:pt x="2416" y="1844"/>
                  </a:lnTo>
                  <a:lnTo>
                    <a:pt x="2471" y="1734"/>
                  </a:lnTo>
                  <a:lnTo>
                    <a:pt x="2508" y="1605"/>
                  </a:lnTo>
                  <a:lnTo>
                    <a:pt x="2545" y="1475"/>
                  </a:lnTo>
                  <a:lnTo>
                    <a:pt x="2545" y="1346"/>
                  </a:lnTo>
                  <a:lnTo>
                    <a:pt x="2545" y="1217"/>
                  </a:lnTo>
                  <a:lnTo>
                    <a:pt x="2545" y="1088"/>
                  </a:lnTo>
                  <a:lnTo>
                    <a:pt x="2508" y="959"/>
                  </a:lnTo>
                  <a:lnTo>
                    <a:pt x="2471" y="830"/>
                  </a:lnTo>
                  <a:lnTo>
                    <a:pt x="2435" y="719"/>
                  </a:lnTo>
                  <a:lnTo>
                    <a:pt x="2379" y="609"/>
                  </a:lnTo>
                  <a:lnTo>
                    <a:pt x="2306" y="498"/>
                  </a:lnTo>
                  <a:lnTo>
                    <a:pt x="2232" y="406"/>
                  </a:lnTo>
                  <a:lnTo>
                    <a:pt x="2140" y="314"/>
                  </a:lnTo>
                  <a:lnTo>
                    <a:pt x="2047" y="240"/>
                  </a:lnTo>
                  <a:lnTo>
                    <a:pt x="1937" y="166"/>
                  </a:lnTo>
                  <a:lnTo>
                    <a:pt x="1845" y="111"/>
                  </a:lnTo>
                  <a:lnTo>
                    <a:pt x="1716" y="56"/>
                  </a:lnTo>
                  <a:lnTo>
                    <a:pt x="1605" y="37"/>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6" name="Google Shape;2006;p8"/>
            <p:cNvSpPr/>
            <p:nvPr/>
          </p:nvSpPr>
          <p:spPr>
            <a:xfrm>
              <a:off x="5972550" y="1436600"/>
              <a:ext cx="63175" cy="63175"/>
            </a:xfrm>
            <a:custGeom>
              <a:avLst/>
              <a:gdLst/>
              <a:ahLst/>
              <a:cxnLst/>
              <a:rect l="l" t="t" r="r" b="b"/>
              <a:pathLst>
                <a:path w="2527" h="2527" extrusionOk="0">
                  <a:moveTo>
                    <a:pt x="1144" y="0"/>
                  </a:moveTo>
                  <a:lnTo>
                    <a:pt x="1015" y="19"/>
                  </a:lnTo>
                  <a:lnTo>
                    <a:pt x="904" y="37"/>
                  </a:lnTo>
                  <a:lnTo>
                    <a:pt x="775" y="92"/>
                  </a:lnTo>
                  <a:lnTo>
                    <a:pt x="664" y="129"/>
                  </a:lnTo>
                  <a:lnTo>
                    <a:pt x="554" y="203"/>
                  </a:lnTo>
                  <a:lnTo>
                    <a:pt x="461" y="277"/>
                  </a:lnTo>
                  <a:lnTo>
                    <a:pt x="369" y="351"/>
                  </a:lnTo>
                  <a:lnTo>
                    <a:pt x="296" y="443"/>
                  </a:lnTo>
                  <a:lnTo>
                    <a:pt x="222" y="535"/>
                  </a:lnTo>
                  <a:lnTo>
                    <a:pt x="148" y="627"/>
                  </a:lnTo>
                  <a:lnTo>
                    <a:pt x="93" y="738"/>
                  </a:lnTo>
                  <a:lnTo>
                    <a:pt x="56" y="867"/>
                  </a:lnTo>
                  <a:lnTo>
                    <a:pt x="19" y="978"/>
                  </a:lnTo>
                  <a:lnTo>
                    <a:pt x="1" y="1107"/>
                  </a:lnTo>
                  <a:lnTo>
                    <a:pt x="1" y="1236"/>
                  </a:lnTo>
                  <a:lnTo>
                    <a:pt x="1" y="1365"/>
                  </a:lnTo>
                  <a:lnTo>
                    <a:pt x="19" y="1494"/>
                  </a:lnTo>
                  <a:lnTo>
                    <a:pt x="37" y="1623"/>
                  </a:lnTo>
                  <a:lnTo>
                    <a:pt x="93" y="1733"/>
                  </a:lnTo>
                  <a:lnTo>
                    <a:pt x="130" y="1844"/>
                  </a:lnTo>
                  <a:lnTo>
                    <a:pt x="203" y="1955"/>
                  </a:lnTo>
                  <a:lnTo>
                    <a:pt x="277" y="2047"/>
                  </a:lnTo>
                  <a:lnTo>
                    <a:pt x="351" y="2139"/>
                  </a:lnTo>
                  <a:lnTo>
                    <a:pt x="443" y="2213"/>
                  </a:lnTo>
                  <a:lnTo>
                    <a:pt x="535" y="2287"/>
                  </a:lnTo>
                  <a:lnTo>
                    <a:pt x="627" y="2360"/>
                  </a:lnTo>
                  <a:lnTo>
                    <a:pt x="738" y="2416"/>
                  </a:lnTo>
                  <a:lnTo>
                    <a:pt x="867" y="2453"/>
                  </a:lnTo>
                  <a:lnTo>
                    <a:pt x="978" y="2489"/>
                  </a:lnTo>
                  <a:lnTo>
                    <a:pt x="1107" y="2508"/>
                  </a:lnTo>
                  <a:lnTo>
                    <a:pt x="1236" y="2526"/>
                  </a:lnTo>
                  <a:lnTo>
                    <a:pt x="1365" y="2508"/>
                  </a:lnTo>
                  <a:lnTo>
                    <a:pt x="1494" y="2489"/>
                  </a:lnTo>
                  <a:lnTo>
                    <a:pt x="1623" y="2471"/>
                  </a:lnTo>
                  <a:lnTo>
                    <a:pt x="1734" y="2434"/>
                  </a:lnTo>
                  <a:lnTo>
                    <a:pt x="1844" y="2379"/>
                  </a:lnTo>
                  <a:lnTo>
                    <a:pt x="1955" y="2305"/>
                  </a:lnTo>
                  <a:lnTo>
                    <a:pt x="2047" y="2250"/>
                  </a:lnTo>
                  <a:lnTo>
                    <a:pt x="2139" y="2158"/>
                  </a:lnTo>
                  <a:lnTo>
                    <a:pt x="2213" y="2084"/>
                  </a:lnTo>
                  <a:lnTo>
                    <a:pt x="2287" y="1973"/>
                  </a:lnTo>
                  <a:lnTo>
                    <a:pt x="2361" y="1881"/>
                  </a:lnTo>
                  <a:lnTo>
                    <a:pt x="2416" y="1770"/>
                  </a:lnTo>
                  <a:lnTo>
                    <a:pt x="2453" y="1660"/>
                  </a:lnTo>
                  <a:lnTo>
                    <a:pt x="2490" y="1531"/>
                  </a:lnTo>
                  <a:lnTo>
                    <a:pt x="2508" y="1402"/>
                  </a:lnTo>
                  <a:lnTo>
                    <a:pt x="2527" y="1273"/>
                  </a:lnTo>
                  <a:lnTo>
                    <a:pt x="2508" y="1143"/>
                  </a:lnTo>
                  <a:lnTo>
                    <a:pt x="2490" y="1014"/>
                  </a:lnTo>
                  <a:lnTo>
                    <a:pt x="2471" y="904"/>
                  </a:lnTo>
                  <a:lnTo>
                    <a:pt x="2434" y="775"/>
                  </a:lnTo>
                  <a:lnTo>
                    <a:pt x="2379" y="664"/>
                  </a:lnTo>
                  <a:lnTo>
                    <a:pt x="2305" y="553"/>
                  </a:lnTo>
                  <a:lnTo>
                    <a:pt x="2250" y="461"/>
                  </a:lnTo>
                  <a:lnTo>
                    <a:pt x="2158" y="369"/>
                  </a:lnTo>
                  <a:lnTo>
                    <a:pt x="2084" y="295"/>
                  </a:lnTo>
                  <a:lnTo>
                    <a:pt x="1973" y="222"/>
                  </a:lnTo>
                  <a:lnTo>
                    <a:pt x="1881" y="148"/>
                  </a:lnTo>
                  <a:lnTo>
                    <a:pt x="1771" y="92"/>
                  </a:lnTo>
                  <a:lnTo>
                    <a:pt x="1660" y="56"/>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7" name="Google Shape;2007;p8"/>
            <p:cNvSpPr/>
            <p:nvPr/>
          </p:nvSpPr>
          <p:spPr>
            <a:xfrm>
              <a:off x="6052300" y="1450425"/>
              <a:ext cx="63175" cy="63625"/>
            </a:xfrm>
            <a:custGeom>
              <a:avLst/>
              <a:gdLst/>
              <a:ahLst/>
              <a:cxnLst/>
              <a:rect l="l" t="t" r="r" b="b"/>
              <a:pathLst>
                <a:path w="2527" h="2545" extrusionOk="0">
                  <a:moveTo>
                    <a:pt x="1291" y="0"/>
                  </a:moveTo>
                  <a:lnTo>
                    <a:pt x="1162" y="19"/>
                  </a:lnTo>
                  <a:lnTo>
                    <a:pt x="1033" y="37"/>
                  </a:lnTo>
                  <a:lnTo>
                    <a:pt x="904" y="56"/>
                  </a:lnTo>
                  <a:lnTo>
                    <a:pt x="775" y="93"/>
                  </a:lnTo>
                  <a:lnTo>
                    <a:pt x="664" y="148"/>
                  </a:lnTo>
                  <a:lnTo>
                    <a:pt x="553" y="222"/>
                  </a:lnTo>
                  <a:lnTo>
                    <a:pt x="461" y="295"/>
                  </a:lnTo>
                  <a:lnTo>
                    <a:pt x="369" y="369"/>
                  </a:lnTo>
                  <a:lnTo>
                    <a:pt x="277" y="461"/>
                  </a:lnTo>
                  <a:lnTo>
                    <a:pt x="203" y="554"/>
                  </a:lnTo>
                  <a:lnTo>
                    <a:pt x="148" y="664"/>
                  </a:lnTo>
                  <a:lnTo>
                    <a:pt x="93" y="775"/>
                  </a:lnTo>
                  <a:lnTo>
                    <a:pt x="56" y="904"/>
                  </a:lnTo>
                  <a:lnTo>
                    <a:pt x="19" y="1015"/>
                  </a:lnTo>
                  <a:lnTo>
                    <a:pt x="0" y="1144"/>
                  </a:lnTo>
                  <a:lnTo>
                    <a:pt x="0" y="1291"/>
                  </a:lnTo>
                  <a:lnTo>
                    <a:pt x="0" y="1420"/>
                  </a:lnTo>
                  <a:lnTo>
                    <a:pt x="19" y="1549"/>
                  </a:lnTo>
                  <a:lnTo>
                    <a:pt x="56" y="1660"/>
                  </a:lnTo>
                  <a:lnTo>
                    <a:pt x="93" y="1771"/>
                  </a:lnTo>
                  <a:lnTo>
                    <a:pt x="148" y="1881"/>
                  </a:lnTo>
                  <a:lnTo>
                    <a:pt x="222" y="1992"/>
                  </a:lnTo>
                  <a:lnTo>
                    <a:pt x="277" y="2084"/>
                  </a:lnTo>
                  <a:lnTo>
                    <a:pt x="369" y="2176"/>
                  </a:lnTo>
                  <a:lnTo>
                    <a:pt x="461" y="2250"/>
                  </a:lnTo>
                  <a:lnTo>
                    <a:pt x="553" y="2324"/>
                  </a:lnTo>
                  <a:lnTo>
                    <a:pt x="664" y="2397"/>
                  </a:lnTo>
                  <a:lnTo>
                    <a:pt x="775" y="2434"/>
                  </a:lnTo>
                  <a:lnTo>
                    <a:pt x="885" y="2490"/>
                  </a:lnTo>
                  <a:lnTo>
                    <a:pt x="996" y="2508"/>
                  </a:lnTo>
                  <a:lnTo>
                    <a:pt x="1125" y="2526"/>
                  </a:lnTo>
                  <a:lnTo>
                    <a:pt x="1254" y="2545"/>
                  </a:lnTo>
                  <a:lnTo>
                    <a:pt x="1383" y="2526"/>
                  </a:lnTo>
                  <a:lnTo>
                    <a:pt x="1512" y="2508"/>
                  </a:lnTo>
                  <a:lnTo>
                    <a:pt x="1641" y="2490"/>
                  </a:lnTo>
                  <a:lnTo>
                    <a:pt x="1752" y="2453"/>
                  </a:lnTo>
                  <a:lnTo>
                    <a:pt x="1863" y="2397"/>
                  </a:lnTo>
                  <a:lnTo>
                    <a:pt x="1973" y="2324"/>
                  </a:lnTo>
                  <a:lnTo>
                    <a:pt x="2065" y="2268"/>
                  </a:lnTo>
                  <a:lnTo>
                    <a:pt x="2158" y="2176"/>
                  </a:lnTo>
                  <a:lnTo>
                    <a:pt x="2231" y="2084"/>
                  </a:lnTo>
                  <a:lnTo>
                    <a:pt x="2305" y="1992"/>
                  </a:lnTo>
                  <a:lnTo>
                    <a:pt x="2379" y="1900"/>
                  </a:lnTo>
                  <a:lnTo>
                    <a:pt x="2434" y="1789"/>
                  </a:lnTo>
                  <a:lnTo>
                    <a:pt x="2471" y="1660"/>
                  </a:lnTo>
                  <a:lnTo>
                    <a:pt x="2508" y="1549"/>
                  </a:lnTo>
                  <a:lnTo>
                    <a:pt x="2526" y="1420"/>
                  </a:lnTo>
                  <a:lnTo>
                    <a:pt x="2526" y="1291"/>
                  </a:lnTo>
                  <a:lnTo>
                    <a:pt x="2526" y="1162"/>
                  </a:lnTo>
                  <a:lnTo>
                    <a:pt x="2508" y="1033"/>
                  </a:lnTo>
                  <a:lnTo>
                    <a:pt x="2471" y="904"/>
                  </a:lnTo>
                  <a:lnTo>
                    <a:pt x="2434" y="793"/>
                  </a:lnTo>
                  <a:lnTo>
                    <a:pt x="2379" y="683"/>
                  </a:lnTo>
                  <a:lnTo>
                    <a:pt x="2324" y="572"/>
                  </a:lnTo>
                  <a:lnTo>
                    <a:pt x="2250" y="480"/>
                  </a:lnTo>
                  <a:lnTo>
                    <a:pt x="2176" y="388"/>
                  </a:lnTo>
                  <a:lnTo>
                    <a:pt x="2084" y="314"/>
                  </a:lnTo>
                  <a:lnTo>
                    <a:pt x="1992" y="240"/>
                  </a:lnTo>
                  <a:lnTo>
                    <a:pt x="1899" y="166"/>
                  </a:lnTo>
                  <a:lnTo>
                    <a:pt x="1789" y="111"/>
                  </a:lnTo>
                  <a:lnTo>
                    <a:pt x="1660" y="74"/>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8" name="Google Shape;2008;p8"/>
            <p:cNvSpPr/>
            <p:nvPr/>
          </p:nvSpPr>
          <p:spPr>
            <a:xfrm>
              <a:off x="6132050" y="1464725"/>
              <a:ext cx="63175" cy="63625"/>
            </a:xfrm>
            <a:custGeom>
              <a:avLst/>
              <a:gdLst/>
              <a:ahLst/>
              <a:cxnLst/>
              <a:rect l="l" t="t" r="r" b="b"/>
              <a:pathLst>
                <a:path w="2527" h="2545" extrusionOk="0">
                  <a:moveTo>
                    <a:pt x="1272" y="0"/>
                  </a:moveTo>
                  <a:lnTo>
                    <a:pt x="1143" y="18"/>
                  </a:lnTo>
                  <a:lnTo>
                    <a:pt x="1014" y="37"/>
                  </a:lnTo>
                  <a:lnTo>
                    <a:pt x="904" y="55"/>
                  </a:lnTo>
                  <a:lnTo>
                    <a:pt x="775" y="111"/>
                  </a:lnTo>
                  <a:lnTo>
                    <a:pt x="664" y="148"/>
                  </a:lnTo>
                  <a:lnTo>
                    <a:pt x="572" y="221"/>
                  </a:lnTo>
                  <a:lnTo>
                    <a:pt x="461" y="277"/>
                  </a:lnTo>
                  <a:lnTo>
                    <a:pt x="369" y="369"/>
                  </a:lnTo>
                  <a:lnTo>
                    <a:pt x="295" y="461"/>
                  </a:lnTo>
                  <a:lnTo>
                    <a:pt x="221" y="553"/>
                  </a:lnTo>
                  <a:lnTo>
                    <a:pt x="166" y="645"/>
                  </a:lnTo>
                  <a:lnTo>
                    <a:pt x="111" y="756"/>
                  </a:lnTo>
                  <a:lnTo>
                    <a:pt x="55" y="885"/>
                  </a:lnTo>
                  <a:lnTo>
                    <a:pt x="37" y="996"/>
                  </a:lnTo>
                  <a:lnTo>
                    <a:pt x="19" y="1125"/>
                  </a:lnTo>
                  <a:lnTo>
                    <a:pt x="0" y="1254"/>
                  </a:lnTo>
                  <a:lnTo>
                    <a:pt x="0" y="1383"/>
                  </a:lnTo>
                  <a:lnTo>
                    <a:pt x="19" y="1512"/>
                  </a:lnTo>
                  <a:lnTo>
                    <a:pt x="55" y="1641"/>
                  </a:lnTo>
                  <a:lnTo>
                    <a:pt x="92" y="1770"/>
                  </a:lnTo>
                  <a:lnTo>
                    <a:pt x="148" y="1881"/>
                  </a:lnTo>
                  <a:lnTo>
                    <a:pt x="221" y="1991"/>
                  </a:lnTo>
                  <a:lnTo>
                    <a:pt x="295" y="2084"/>
                  </a:lnTo>
                  <a:lnTo>
                    <a:pt x="369" y="2176"/>
                  </a:lnTo>
                  <a:lnTo>
                    <a:pt x="461" y="2249"/>
                  </a:lnTo>
                  <a:lnTo>
                    <a:pt x="553" y="2323"/>
                  </a:lnTo>
                  <a:lnTo>
                    <a:pt x="664" y="2397"/>
                  </a:lnTo>
                  <a:lnTo>
                    <a:pt x="775" y="2452"/>
                  </a:lnTo>
                  <a:lnTo>
                    <a:pt x="904" y="2489"/>
                  </a:lnTo>
                  <a:lnTo>
                    <a:pt x="1033" y="2508"/>
                  </a:lnTo>
                  <a:lnTo>
                    <a:pt x="1162" y="2526"/>
                  </a:lnTo>
                  <a:lnTo>
                    <a:pt x="1291" y="2544"/>
                  </a:lnTo>
                  <a:lnTo>
                    <a:pt x="1420" y="2526"/>
                  </a:lnTo>
                  <a:lnTo>
                    <a:pt x="1549" y="2508"/>
                  </a:lnTo>
                  <a:lnTo>
                    <a:pt x="1660" y="2471"/>
                  </a:lnTo>
                  <a:lnTo>
                    <a:pt x="1789" y="2434"/>
                  </a:lnTo>
                  <a:lnTo>
                    <a:pt x="1899" y="2379"/>
                  </a:lnTo>
                  <a:lnTo>
                    <a:pt x="1991" y="2323"/>
                  </a:lnTo>
                  <a:lnTo>
                    <a:pt x="2084" y="2249"/>
                  </a:lnTo>
                  <a:lnTo>
                    <a:pt x="2176" y="2157"/>
                  </a:lnTo>
                  <a:lnTo>
                    <a:pt x="2250" y="2065"/>
                  </a:lnTo>
                  <a:lnTo>
                    <a:pt x="2323" y="1973"/>
                  </a:lnTo>
                  <a:lnTo>
                    <a:pt x="2397" y="1862"/>
                  </a:lnTo>
                  <a:lnTo>
                    <a:pt x="2434" y="1752"/>
                  </a:lnTo>
                  <a:lnTo>
                    <a:pt x="2489" y="1641"/>
                  </a:lnTo>
                  <a:lnTo>
                    <a:pt x="2508" y="1530"/>
                  </a:lnTo>
                  <a:lnTo>
                    <a:pt x="2526" y="1401"/>
                  </a:lnTo>
                  <a:lnTo>
                    <a:pt x="2526" y="1272"/>
                  </a:lnTo>
                  <a:lnTo>
                    <a:pt x="2526" y="1143"/>
                  </a:lnTo>
                  <a:lnTo>
                    <a:pt x="2508" y="1014"/>
                  </a:lnTo>
                  <a:lnTo>
                    <a:pt x="2471" y="885"/>
                  </a:lnTo>
                  <a:lnTo>
                    <a:pt x="2434" y="774"/>
                  </a:lnTo>
                  <a:lnTo>
                    <a:pt x="2379" y="664"/>
                  </a:lnTo>
                  <a:lnTo>
                    <a:pt x="2323" y="553"/>
                  </a:lnTo>
                  <a:lnTo>
                    <a:pt x="2250" y="461"/>
                  </a:lnTo>
                  <a:lnTo>
                    <a:pt x="2176" y="369"/>
                  </a:lnTo>
                  <a:lnTo>
                    <a:pt x="2084" y="295"/>
                  </a:lnTo>
                  <a:lnTo>
                    <a:pt x="1973" y="221"/>
                  </a:lnTo>
                  <a:lnTo>
                    <a:pt x="1881" y="166"/>
                  </a:lnTo>
                  <a:lnTo>
                    <a:pt x="1770" y="111"/>
                  </a:lnTo>
                  <a:lnTo>
                    <a:pt x="1660" y="55"/>
                  </a:lnTo>
                  <a:lnTo>
                    <a:pt x="1531" y="37"/>
                  </a:lnTo>
                  <a:lnTo>
                    <a:pt x="1401" y="18"/>
                  </a:lnTo>
                  <a:lnTo>
                    <a:pt x="12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9" name="Google Shape;2009;p8"/>
            <p:cNvSpPr/>
            <p:nvPr/>
          </p:nvSpPr>
          <p:spPr>
            <a:xfrm>
              <a:off x="6212250" y="1479475"/>
              <a:ext cx="63175" cy="62700"/>
            </a:xfrm>
            <a:custGeom>
              <a:avLst/>
              <a:gdLst/>
              <a:ahLst/>
              <a:cxnLst/>
              <a:rect l="l" t="t" r="r" b="b"/>
              <a:pathLst>
                <a:path w="2527" h="2508" extrusionOk="0">
                  <a:moveTo>
                    <a:pt x="1107" y="0"/>
                  </a:moveTo>
                  <a:lnTo>
                    <a:pt x="978" y="18"/>
                  </a:lnTo>
                  <a:lnTo>
                    <a:pt x="849" y="55"/>
                  </a:lnTo>
                  <a:lnTo>
                    <a:pt x="738" y="92"/>
                  </a:lnTo>
                  <a:lnTo>
                    <a:pt x="627" y="148"/>
                  </a:lnTo>
                  <a:lnTo>
                    <a:pt x="535" y="221"/>
                  </a:lnTo>
                  <a:lnTo>
                    <a:pt x="424" y="295"/>
                  </a:lnTo>
                  <a:lnTo>
                    <a:pt x="351" y="369"/>
                  </a:lnTo>
                  <a:lnTo>
                    <a:pt x="259" y="461"/>
                  </a:lnTo>
                  <a:lnTo>
                    <a:pt x="203" y="572"/>
                  </a:lnTo>
                  <a:lnTo>
                    <a:pt x="129" y="664"/>
                  </a:lnTo>
                  <a:lnTo>
                    <a:pt x="93" y="774"/>
                  </a:lnTo>
                  <a:lnTo>
                    <a:pt x="37" y="904"/>
                  </a:lnTo>
                  <a:lnTo>
                    <a:pt x="19" y="1014"/>
                  </a:lnTo>
                  <a:lnTo>
                    <a:pt x="0" y="1143"/>
                  </a:lnTo>
                  <a:lnTo>
                    <a:pt x="0" y="1272"/>
                  </a:lnTo>
                  <a:lnTo>
                    <a:pt x="0" y="1401"/>
                  </a:lnTo>
                  <a:lnTo>
                    <a:pt x="19" y="1530"/>
                  </a:lnTo>
                  <a:lnTo>
                    <a:pt x="56" y="1659"/>
                  </a:lnTo>
                  <a:lnTo>
                    <a:pt x="93" y="1770"/>
                  </a:lnTo>
                  <a:lnTo>
                    <a:pt x="148" y="1881"/>
                  </a:lnTo>
                  <a:lnTo>
                    <a:pt x="222" y="1973"/>
                  </a:lnTo>
                  <a:lnTo>
                    <a:pt x="295" y="2084"/>
                  </a:lnTo>
                  <a:lnTo>
                    <a:pt x="369" y="2157"/>
                  </a:lnTo>
                  <a:lnTo>
                    <a:pt x="461" y="2249"/>
                  </a:lnTo>
                  <a:lnTo>
                    <a:pt x="572" y="2323"/>
                  </a:lnTo>
                  <a:lnTo>
                    <a:pt x="664" y="2379"/>
                  </a:lnTo>
                  <a:lnTo>
                    <a:pt x="793" y="2434"/>
                  </a:lnTo>
                  <a:lnTo>
                    <a:pt x="904" y="2471"/>
                  </a:lnTo>
                  <a:lnTo>
                    <a:pt x="1033" y="2489"/>
                  </a:lnTo>
                  <a:lnTo>
                    <a:pt x="1144" y="2508"/>
                  </a:lnTo>
                  <a:lnTo>
                    <a:pt x="1420" y="2508"/>
                  </a:lnTo>
                  <a:lnTo>
                    <a:pt x="1531" y="2489"/>
                  </a:lnTo>
                  <a:lnTo>
                    <a:pt x="1660" y="2452"/>
                  </a:lnTo>
                  <a:lnTo>
                    <a:pt x="1770" y="2415"/>
                  </a:lnTo>
                  <a:lnTo>
                    <a:pt x="1881" y="2360"/>
                  </a:lnTo>
                  <a:lnTo>
                    <a:pt x="1992" y="2286"/>
                  </a:lnTo>
                  <a:lnTo>
                    <a:pt x="2084" y="2213"/>
                  </a:lnTo>
                  <a:lnTo>
                    <a:pt x="2176" y="2139"/>
                  </a:lnTo>
                  <a:lnTo>
                    <a:pt x="2250" y="2047"/>
                  </a:lnTo>
                  <a:lnTo>
                    <a:pt x="2324" y="1936"/>
                  </a:lnTo>
                  <a:lnTo>
                    <a:pt x="2379" y="1844"/>
                  </a:lnTo>
                  <a:lnTo>
                    <a:pt x="2434" y="1733"/>
                  </a:lnTo>
                  <a:lnTo>
                    <a:pt x="2471" y="1604"/>
                  </a:lnTo>
                  <a:lnTo>
                    <a:pt x="2490" y="1494"/>
                  </a:lnTo>
                  <a:lnTo>
                    <a:pt x="2508" y="1364"/>
                  </a:lnTo>
                  <a:lnTo>
                    <a:pt x="2526" y="1235"/>
                  </a:lnTo>
                  <a:lnTo>
                    <a:pt x="2508" y="1106"/>
                  </a:lnTo>
                  <a:lnTo>
                    <a:pt x="2490" y="977"/>
                  </a:lnTo>
                  <a:lnTo>
                    <a:pt x="2453" y="848"/>
                  </a:lnTo>
                  <a:lnTo>
                    <a:pt x="2416" y="738"/>
                  </a:lnTo>
                  <a:lnTo>
                    <a:pt x="2360" y="627"/>
                  </a:lnTo>
                  <a:lnTo>
                    <a:pt x="2287" y="516"/>
                  </a:lnTo>
                  <a:lnTo>
                    <a:pt x="2213" y="424"/>
                  </a:lnTo>
                  <a:lnTo>
                    <a:pt x="2139" y="350"/>
                  </a:lnTo>
                  <a:lnTo>
                    <a:pt x="2047" y="258"/>
                  </a:lnTo>
                  <a:lnTo>
                    <a:pt x="1955" y="184"/>
                  </a:lnTo>
                  <a:lnTo>
                    <a:pt x="1844" y="129"/>
                  </a:lnTo>
                  <a:lnTo>
                    <a:pt x="1734" y="74"/>
                  </a:lnTo>
                  <a:lnTo>
                    <a:pt x="1604" y="37"/>
                  </a:lnTo>
                  <a:lnTo>
                    <a:pt x="1494" y="18"/>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0" name="Google Shape;2010;p8"/>
            <p:cNvSpPr/>
            <p:nvPr/>
          </p:nvSpPr>
          <p:spPr>
            <a:xfrm>
              <a:off x="5053400" y="617025"/>
              <a:ext cx="63650" cy="63625"/>
            </a:xfrm>
            <a:custGeom>
              <a:avLst/>
              <a:gdLst/>
              <a:ahLst/>
              <a:cxnLst/>
              <a:rect l="l" t="t" r="r" b="b"/>
              <a:pathLst>
                <a:path w="2546" h="2545" extrusionOk="0">
                  <a:moveTo>
                    <a:pt x="1292" y="0"/>
                  </a:moveTo>
                  <a:lnTo>
                    <a:pt x="1144" y="19"/>
                  </a:lnTo>
                  <a:lnTo>
                    <a:pt x="1015" y="19"/>
                  </a:lnTo>
                  <a:lnTo>
                    <a:pt x="886" y="56"/>
                  </a:lnTo>
                  <a:lnTo>
                    <a:pt x="775" y="92"/>
                  </a:lnTo>
                  <a:lnTo>
                    <a:pt x="665" y="148"/>
                  </a:lnTo>
                  <a:lnTo>
                    <a:pt x="554" y="203"/>
                  </a:lnTo>
                  <a:lnTo>
                    <a:pt x="462" y="277"/>
                  </a:lnTo>
                  <a:lnTo>
                    <a:pt x="370" y="369"/>
                  </a:lnTo>
                  <a:lnTo>
                    <a:pt x="277" y="461"/>
                  </a:lnTo>
                  <a:lnTo>
                    <a:pt x="204" y="553"/>
                  </a:lnTo>
                  <a:lnTo>
                    <a:pt x="148" y="664"/>
                  </a:lnTo>
                  <a:lnTo>
                    <a:pt x="93" y="775"/>
                  </a:lnTo>
                  <a:lnTo>
                    <a:pt x="56" y="885"/>
                  </a:lnTo>
                  <a:lnTo>
                    <a:pt x="19" y="1014"/>
                  </a:lnTo>
                  <a:lnTo>
                    <a:pt x="1" y="1143"/>
                  </a:lnTo>
                  <a:lnTo>
                    <a:pt x="1" y="1291"/>
                  </a:lnTo>
                  <a:lnTo>
                    <a:pt x="1" y="1420"/>
                  </a:lnTo>
                  <a:lnTo>
                    <a:pt x="19" y="1549"/>
                  </a:lnTo>
                  <a:lnTo>
                    <a:pt x="56" y="1660"/>
                  </a:lnTo>
                  <a:lnTo>
                    <a:pt x="93" y="1789"/>
                  </a:lnTo>
                  <a:lnTo>
                    <a:pt x="148" y="1899"/>
                  </a:lnTo>
                  <a:lnTo>
                    <a:pt x="204" y="1992"/>
                  </a:lnTo>
                  <a:lnTo>
                    <a:pt x="277" y="2084"/>
                  </a:lnTo>
                  <a:lnTo>
                    <a:pt x="351" y="2176"/>
                  </a:lnTo>
                  <a:lnTo>
                    <a:pt x="443" y="2268"/>
                  </a:lnTo>
                  <a:lnTo>
                    <a:pt x="536" y="2342"/>
                  </a:lnTo>
                  <a:lnTo>
                    <a:pt x="646" y="2397"/>
                  </a:lnTo>
                  <a:lnTo>
                    <a:pt x="757" y="2452"/>
                  </a:lnTo>
                  <a:lnTo>
                    <a:pt x="867" y="2489"/>
                  </a:lnTo>
                  <a:lnTo>
                    <a:pt x="978" y="2526"/>
                  </a:lnTo>
                  <a:lnTo>
                    <a:pt x="1107" y="2545"/>
                  </a:lnTo>
                  <a:lnTo>
                    <a:pt x="1384" y="2545"/>
                  </a:lnTo>
                  <a:lnTo>
                    <a:pt x="1513" y="2526"/>
                  </a:lnTo>
                  <a:lnTo>
                    <a:pt x="1642" y="2508"/>
                  </a:lnTo>
                  <a:lnTo>
                    <a:pt x="1753" y="2452"/>
                  </a:lnTo>
                  <a:lnTo>
                    <a:pt x="1863" y="2397"/>
                  </a:lnTo>
                  <a:lnTo>
                    <a:pt x="1974" y="2342"/>
                  </a:lnTo>
                  <a:lnTo>
                    <a:pt x="2084" y="2268"/>
                  </a:lnTo>
                  <a:lnTo>
                    <a:pt x="2177" y="2194"/>
                  </a:lnTo>
                  <a:lnTo>
                    <a:pt x="2250" y="2102"/>
                  </a:lnTo>
                  <a:lnTo>
                    <a:pt x="2324" y="2010"/>
                  </a:lnTo>
                  <a:lnTo>
                    <a:pt x="2379" y="1899"/>
                  </a:lnTo>
                  <a:lnTo>
                    <a:pt x="2435" y="1789"/>
                  </a:lnTo>
                  <a:lnTo>
                    <a:pt x="2490" y="1660"/>
                  </a:lnTo>
                  <a:lnTo>
                    <a:pt x="2508" y="1531"/>
                  </a:lnTo>
                  <a:lnTo>
                    <a:pt x="2527" y="1401"/>
                  </a:lnTo>
                  <a:lnTo>
                    <a:pt x="2545" y="1272"/>
                  </a:lnTo>
                  <a:lnTo>
                    <a:pt x="2527" y="1143"/>
                  </a:lnTo>
                  <a:lnTo>
                    <a:pt x="2508" y="1014"/>
                  </a:lnTo>
                  <a:lnTo>
                    <a:pt x="2490" y="885"/>
                  </a:lnTo>
                  <a:lnTo>
                    <a:pt x="2435" y="775"/>
                  </a:lnTo>
                  <a:lnTo>
                    <a:pt x="2398" y="664"/>
                  </a:lnTo>
                  <a:lnTo>
                    <a:pt x="2324" y="553"/>
                  </a:lnTo>
                  <a:lnTo>
                    <a:pt x="2250" y="461"/>
                  </a:lnTo>
                  <a:lnTo>
                    <a:pt x="2177" y="369"/>
                  </a:lnTo>
                  <a:lnTo>
                    <a:pt x="2084" y="295"/>
                  </a:lnTo>
                  <a:lnTo>
                    <a:pt x="1992" y="221"/>
                  </a:lnTo>
                  <a:lnTo>
                    <a:pt x="1882" y="166"/>
                  </a:lnTo>
                  <a:lnTo>
                    <a:pt x="1789" y="111"/>
                  </a:lnTo>
                  <a:lnTo>
                    <a:pt x="1660" y="56"/>
                  </a:lnTo>
                  <a:lnTo>
                    <a:pt x="1550" y="37"/>
                  </a:lnTo>
                  <a:lnTo>
                    <a:pt x="1421" y="19"/>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1" name="Google Shape;2011;p8"/>
            <p:cNvSpPr/>
            <p:nvPr/>
          </p:nvSpPr>
          <p:spPr>
            <a:xfrm>
              <a:off x="4950625" y="271750"/>
              <a:ext cx="63625" cy="63650"/>
            </a:xfrm>
            <a:custGeom>
              <a:avLst/>
              <a:gdLst/>
              <a:ahLst/>
              <a:cxnLst/>
              <a:rect l="l" t="t" r="r" b="b"/>
              <a:pathLst>
                <a:path w="2545" h="2546" extrusionOk="0">
                  <a:moveTo>
                    <a:pt x="1291" y="1"/>
                  </a:moveTo>
                  <a:lnTo>
                    <a:pt x="1162" y="19"/>
                  </a:lnTo>
                  <a:lnTo>
                    <a:pt x="1033" y="19"/>
                  </a:lnTo>
                  <a:lnTo>
                    <a:pt x="904" y="56"/>
                  </a:lnTo>
                  <a:lnTo>
                    <a:pt x="793" y="93"/>
                  </a:lnTo>
                  <a:lnTo>
                    <a:pt x="682" y="148"/>
                  </a:lnTo>
                  <a:lnTo>
                    <a:pt x="572" y="204"/>
                  </a:lnTo>
                  <a:lnTo>
                    <a:pt x="480" y="278"/>
                  </a:lnTo>
                  <a:lnTo>
                    <a:pt x="387" y="351"/>
                  </a:lnTo>
                  <a:lnTo>
                    <a:pt x="295" y="444"/>
                  </a:lnTo>
                  <a:lnTo>
                    <a:pt x="221" y="536"/>
                  </a:lnTo>
                  <a:lnTo>
                    <a:pt x="166" y="628"/>
                  </a:lnTo>
                  <a:lnTo>
                    <a:pt x="111" y="739"/>
                  </a:lnTo>
                  <a:lnTo>
                    <a:pt x="55" y="868"/>
                  </a:lnTo>
                  <a:lnTo>
                    <a:pt x="37" y="978"/>
                  </a:lnTo>
                  <a:lnTo>
                    <a:pt x="0" y="1107"/>
                  </a:lnTo>
                  <a:lnTo>
                    <a:pt x="0" y="1236"/>
                  </a:lnTo>
                  <a:lnTo>
                    <a:pt x="0" y="1365"/>
                  </a:lnTo>
                  <a:lnTo>
                    <a:pt x="19" y="1494"/>
                  </a:lnTo>
                  <a:lnTo>
                    <a:pt x="37" y="1624"/>
                  </a:lnTo>
                  <a:lnTo>
                    <a:pt x="74" y="1734"/>
                  </a:lnTo>
                  <a:lnTo>
                    <a:pt x="129" y="1845"/>
                  </a:lnTo>
                  <a:lnTo>
                    <a:pt x="185" y="1955"/>
                  </a:lnTo>
                  <a:lnTo>
                    <a:pt x="258" y="2048"/>
                  </a:lnTo>
                  <a:lnTo>
                    <a:pt x="332" y="2140"/>
                  </a:lnTo>
                  <a:lnTo>
                    <a:pt x="424" y="2232"/>
                  </a:lnTo>
                  <a:lnTo>
                    <a:pt x="516" y="2306"/>
                  </a:lnTo>
                  <a:lnTo>
                    <a:pt x="609" y="2380"/>
                  </a:lnTo>
                  <a:lnTo>
                    <a:pt x="719" y="2435"/>
                  </a:lnTo>
                  <a:lnTo>
                    <a:pt x="830" y="2472"/>
                  </a:lnTo>
                  <a:lnTo>
                    <a:pt x="959" y="2509"/>
                  </a:lnTo>
                  <a:lnTo>
                    <a:pt x="1088" y="2527"/>
                  </a:lnTo>
                  <a:lnTo>
                    <a:pt x="1217" y="2545"/>
                  </a:lnTo>
                  <a:lnTo>
                    <a:pt x="1346" y="2545"/>
                  </a:lnTo>
                  <a:lnTo>
                    <a:pt x="1475" y="2527"/>
                  </a:lnTo>
                  <a:lnTo>
                    <a:pt x="1604" y="2509"/>
                  </a:lnTo>
                  <a:lnTo>
                    <a:pt x="1733" y="2453"/>
                  </a:lnTo>
                  <a:lnTo>
                    <a:pt x="1844" y="2416"/>
                  </a:lnTo>
                  <a:lnTo>
                    <a:pt x="1955" y="2343"/>
                  </a:lnTo>
                  <a:lnTo>
                    <a:pt x="2047" y="2287"/>
                  </a:lnTo>
                  <a:lnTo>
                    <a:pt x="2139" y="2195"/>
                  </a:lnTo>
                  <a:lnTo>
                    <a:pt x="2231" y="2103"/>
                  </a:lnTo>
                  <a:lnTo>
                    <a:pt x="2305" y="2011"/>
                  </a:lnTo>
                  <a:lnTo>
                    <a:pt x="2379" y="1919"/>
                  </a:lnTo>
                  <a:lnTo>
                    <a:pt x="2434" y="1789"/>
                  </a:lnTo>
                  <a:lnTo>
                    <a:pt x="2471" y="1679"/>
                  </a:lnTo>
                  <a:lnTo>
                    <a:pt x="2508" y="1550"/>
                  </a:lnTo>
                  <a:lnTo>
                    <a:pt x="2526" y="1421"/>
                  </a:lnTo>
                  <a:lnTo>
                    <a:pt x="2545" y="1292"/>
                  </a:lnTo>
                  <a:lnTo>
                    <a:pt x="2526" y="1163"/>
                  </a:lnTo>
                  <a:lnTo>
                    <a:pt x="2508" y="1034"/>
                  </a:lnTo>
                  <a:lnTo>
                    <a:pt x="2489" y="904"/>
                  </a:lnTo>
                  <a:lnTo>
                    <a:pt x="2452" y="794"/>
                  </a:lnTo>
                  <a:lnTo>
                    <a:pt x="2397" y="683"/>
                  </a:lnTo>
                  <a:lnTo>
                    <a:pt x="2323" y="573"/>
                  </a:lnTo>
                  <a:lnTo>
                    <a:pt x="2268" y="480"/>
                  </a:lnTo>
                  <a:lnTo>
                    <a:pt x="2176" y="388"/>
                  </a:lnTo>
                  <a:lnTo>
                    <a:pt x="2102" y="296"/>
                  </a:lnTo>
                  <a:lnTo>
                    <a:pt x="1992" y="222"/>
                  </a:lnTo>
                  <a:lnTo>
                    <a:pt x="1899" y="167"/>
                  </a:lnTo>
                  <a:lnTo>
                    <a:pt x="1789" y="112"/>
                  </a:lnTo>
                  <a:lnTo>
                    <a:pt x="1678" y="75"/>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2" name="Google Shape;2012;p8"/>
            <p:cNvSpPr/>
            <p:nvPr/>
          </p:nvSpPr>
          <p:spPr>
            <a:xfrm>
              <a:off x="5669700" y="1302000"/>
              <a:ext cx="63650" cy="63625"/>
            </a:xfrm>
            <a:custGeom>
              <a:avLst/>
              <a:gdLst/>
              <a:ahLst/>
              <a:cxnLst/>
              <a:rect l="l" t="t" r="r" b="b"/>
              <a:pathLst>
                <a:path w="2546" h="2545" extrusionOk="0">
                  <a:moveTo>
                    <a:pt x="1273" y="0"/>
                  </a:moveTo>
                  <a:lnTo>
                    <a:pt x="1125" y="19"/>
                  </a:lnTo>
                  <a:lnTo>
                    <a:pt x="1015" y="37"/>
                  </a:lnTo>
                  <a:lnTo>
                    <a:pt x="886" y="56"/>
                  </a:lnTo>
                  <a:lnTo>
                    <a:pt x="775" y="111"/>
                  </a:lnTo>
                  <a:lnTo>
                    <a:pt x="664" y="148"/>
                  </a:lnTo>
                  <a:lnTo>
                    <a:pt x="554" y="222"/>
                  </a:lnTo>
                  <a:lnTo>
                    <a:pt x="462" y="295"/>
                  </a:lnTo>
                  <a:lnTo>
                    <a:pt x="369" y="369"/>
                  </a:lnTo>
                  <a:lnTo>
                    <a:pt x="296" y="461"/>
                  </a:lnTo>
                  <a:lnTo>
                    <a:pt x="222" y="553"/>
                  </a:lnTo>
                  <a:lnTo>
                    <a:pt x="148" y="664"/>
                  </a:lnTo>
                  <a:lnTo>
                    <a:pt x="93" y="775"/>
                  </a:lnTo>
                  <a:lnTo>
                    <a:pt x="56" y="885"/>
                  </a:lnTo>
                  <a:lnTo>
                    <a:pt x="19" y="1014"/>
                  </a:lnTo>
                  <a:lnTo>
                    <a:pt x="1" y="1144"/>
                  </a:lnTo>
                  <a:lnTo>
                    <a:pt x="1" y="1273"/>
                  </a:lnTo>
                  <a:lnTo>
                    <a:pt x="1" y="1402"/>
                  </a:lnTo>
                  <a:lnTo>
                    <a:pt x="19" y="1531"/>
                  </a:lnTo>
                  <a:lnTo>
                    <a:pt x="56" y="1641"/>
                  </a:lnTo>
                  <a:lnTo>
                    <a:pt x="93" y="1770"/>
                  </a:lnTo>
                  <a:lnTo>
                    <a:pt x="148" y="1881"/>
                  </a:lnTo>
                  <a:lnTo>
                    <a:pt x="204" y="1973"/>
                  </a:lnTo>
                  <a:lnTo>
                    <a:pt x="277" y="2084"/>
                  </a:lnTo>
                  <a:lnTo>
                    <a:pt x="351" y="2176"/>
                  </a:lnTo>
                  <a:lnTo>
                    <a:pt x="443" y="2250"/>
                  </a:lnTo>
                  <a:lnTo>
                    <a:pt x="535" y="2324"/>
                  </a:lnTo>
                  <a:lnTo>
                    <a:pt x="646" y="2379"/>
                  </a:lnTo>
                  <a:lnTo>
                    <a:pt x="757" y="2434"/>
                  </a:lnTo>
                  <a:lnTo>
                    <a:pt x="867" y="2489"/>
                  </a:lnTo>
                  <a:lnTo>
                    <a:pt x="996" y="2508"/>
                  </a:lnTo>
                  <a:lnTo>
                    <a:pt x="1125" y="2526"/>
                  </a:lnTo>
                  <a:lnTo>
                    <a:pt x="1254" y="2545"/>
                  </a:lnTo>
                  <a:lnTo>
                    <a:pt x="1384" y="2545"/>
                  </a:lnTo>
                  <a:lnTo>
                    <a:pt x="1513" y="2526"/>
                  </a:lnTo>
                  <a:lnTo>
                    <a:pt x="1642" y="2489"/>
                  </a:lnTo>
                  <a:lnTo>
                    <a:pt x="1752" y="2453"/>
                  </a:lnTo>
                  <a:lnTo>
                    <a:pt x="1881" y="2397"/>
                  </a:lnTo>
                  <a:lnTo>
                    <a:pt x="1974" y="2342"/>
                  </a:lnTo>
                  <a:lnTo>
                    <a:pt x="2084" y="2268"/>
                  </a:lnTo>
                  <a:lnTo>
                    <a:pt x="2176" y="2176"/>
                  </a:lnTo>
                  <a:lnTo>
                    <a:pt x="2250" y="2084"/>
                  </a:lnTo>
                  <a:lnTo>
                    <a:pt x="2324" y="1992"/>
                  </a:lnTo>
                  <a:lnTo>
                    <a:pt x="2398" y="1881"/>
                  </a:lnTo>
                  <a:lnTo>
                    <a:pt x="2453" y="1770"/>
                  </a:lnTo>
                  <a:lnTo>
                    <a:pt x="2490" y="1641"/>
                  </a:lnTo>
                  <a:lnTo>
                    <a:pt x="2508" y="1531"/>
                  </a:lnTo>
                  <a:lnTo>
                    <a:pt x="2527" y="1383"/>
                  </a:lnTo>
                  <a:lnTo>
                    <a:pt x="2545" y="1254"/>
                  </a:lnTo>
                  <a:lnTo>
                    <a:pt x="2527" y="1125"/>
                  </a:lnTo>
                  <a:lnTo>
                    <a:pt x="2508" y="996"/>
                  </a:lnTo>
                  <a:lnTo>
                    <a:pt x="2471" y="885"/>
                  </a:lnTo>
                  <a:lnTo>
                    <a:pt x="2435" y="756"/>
                  </a:lnTo>
                  <a:lnTo>
                    <a:pt x="2379" y="646"/>
                  </a:lnTo>
                  <a:lnTo>
                    <a:pt x="2324" y="553"/>
                  </a:lnTo>
                  <a:lnTo>
                    <a:pt x="2250" y="461"/>
                  </a:lnTo>
                  <a:lnTo>
                    <a:pt x="2158" y="369"/>
                  </a:lnTo>
                  <a:lnTo>
                    <a:pt x="2084" y="277"/>
                  </a:lnTo>
                  <a:lnTo>
                    <a:pt x="1974" y="222"/>
                  </a:lnTo>
                  <a:lnTo>
                    <a:pt x="1881" y="148"/>
                  </a:lnTo>
                  <a:lnTo>
                    <a:pt x="1771" y="93"/>
                  </a:lnTo>
                  <a:lnTo>
                    <a:pt x="1642" y="56"/>
                  </a:lnTo>
                  <a:lnTo>
                    <a:pt x="1531"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3" name="Google Shape;2013;p8"/>
            <p:cNvSpPr/>
            <p:nvPr/>
          </p:nvSpPr>
          <p:spPr>
            <a:xfrm>
              <a:off x="5170500" y="885750"/>
              <a:ext cx="62700" cy="62725"/>
            </a:xfrm>
            <a:custGeom>
              <a:avLst/>
              <a:gdLst/>
              <a:ahLst/>
              <a:cxnLst/>
              <a:rect l="l" t="t" r="r" b="b"/>
              <a:pathLst>
                <a:path w="2508" h="2509" extrusionOk="0">
                  <a:moveTo>
                    <a:pt x="1254" y="1"/>
                  </a:moveTo>
                  <a:lnTo>
                    <a:pt x="1125" y="19"/>
                  </a:lnTo>
                  <a:lnTo>
                    <a:pt x="1014" y="38"/>
                  </a:lnTo>
                  <a:lnTo>
                    <a:pt x="904" y="56"/>
                  </a:lnTo>
                  <a:lnTo>
                    <a:pt x="775" y="93"/>
                  </a:lnTo>
                  <a:lnTo>
                    <a:pt x="682" y="148"/>
                  </a:lnTo>
                  <a:lnTo>
                    <a:pt x="572" y="222"/>
                  </a:lnTo>
                  <a:lnTo>
                    <a:pt x="387" y="369"/>
                  </a:lnTo>
                  <a:lnTo>
                    <a:pt x="240" y="535"/>
                  </a:lnTo>
                  <a:lnTo>
                    <a:pt x="166" y="646"/>
                  </a:lnTo>
                  <a:lnTo>
                    <a:pt x="111" y="738"/>
                  </a:lnTo>
                  <a:lnTo>
                    <a:pt x="74" y="867"/>
                  </a:lnTo>
                  <a:lnTo>
                    <a:pt x="37" y="978"/>
                  </a:lnTo>
                  <a:lnTo>
                    <a:pt x="19" y="1089"/>
                  </a:lnTo>
                  <a:lnTo>
                    <a:pt x="0" y="1218"/>
                  </a:lnTo>
                  <a:lnTo>
                    <a:pt x="19" y="1347"/>
                  </a:lnTo>
                  <a:lnTo>
                    <a:pt x="19" y="1476"/>
                  </a:lnTo>
                  <a:lnTo>
                    <a:pt x="55" y="1586"/>
                  </a:lnTo>
                  <a:lnTo>
                    <a:pt x="92" y="1715"/>
                  </a:lnTo>
                  <a:lnTo>
                    <a:pt x="148" y="1826"/>
                  </a:lnTo>
                  <a:lnTo>
                    <a:pt x="203" y="1937"/>
                  </a:lnTo>
                  <a:lnTo>
                    <a:pt x="277" y="2029"/>
                  </a:lnTo>
                  <a:lnTo>
                    <a:pt x="351" y="2121"/>
                  </a:lnTo>
                  <a:lnTo>
                    <a:pt x="443" y="2213"/>
                  </a:lnTo>
                  <a:lnTo>
                    <a:pt x="535" y="2287"/>
                  </a:lnTo>
                  <a:lnTo>
                    <a:pt x="646" y="2342"/>
                  </a:lnTo>
                  <a:lnTo>
                    <a:pt x="756" y="2398"/>
                  </a:lnTo>
                  <a:lnTo>
                    <a:pt x="867" y="2453"/>
                  </a:lnTo>
                  <a:lnTo>
                    <a:pt x="977" y="2490"/>
                  </a:lnTo>
                  <a:lnTo>
                    <a:pt x="1106" y="2508"/>
                  </a:lnTo>
                  <a:lnTo>
                    <a:pt x="1365" y="2508"/>
                  </a:lnTo>
                  <a:lnTo>
                    <a:pt x="1494" y="2490"/>
                  </a:lnTo>
                  <a:lnTo>
                    <a:pt x="1604" y="2471"/>
                  </a:lnTo>
                  <a:lnTo>
                    <a:pt x="1733" y="2416"/>
                  </a:lnTo>
                  <a:lnTo>
                    <a:pt x="1844" y="2379"/>
                  </a:lnTo>
                  <a:lnTo>
                    <a:pt x="1936" y="2305"/>
                  </a:lnTo>
                  <a:lnTo>
                    <a:pt x="2047" y="2232"/>
                  </a:lnTo>
                  <a:lnTo>
                    <a:pt x="2139" y="2158"/>
                  </a:lnTo>
                  <a:lnTo>
                    <a:pt x="2213" y="2066"/>
                  </a:lnTo>
                  <a:lnTo>
                    <a:pt x="2287" y="1974"/>
                  </a:lnTo>
                  <a:lnTo>
                    <a:pt x="2360" y="1863"/>
                  </a:lnTo>
                  <a:lnTo>
                    <a:pt x="2416" y="1752"/>
                  </a:lnTo>
                  <a:lnTo>
                    <a:pt x="2452" y="1642"/>
                  </a:lnTo>
                  <a:lnTo>
                    <a:pt x="2489" y="1531"/>
                  </a:lnTo>
                  <a:lnTo>
                    <a:pt x="2508" y="1402"/>
                  </a:lnTo>
                  <a:lnTo>
                    <a:pt x="2508" y="1273"/>
                  </a:lnTo>
                  <a:lnTo>
                    <a:pt x="2508" y="1144"/>
                  </a:lnTo>
                  <a:lnTo>
                    <a:pt x="2489" y="1015"/>
                  </a:lnTo>
                  <a:lnTo>
                    <a:pt x="2452" y="904"/>
                  </a:lnTo>
                  <a:lnTo>
                    <a:pt x="2416" y="775"/>
                  </a:lnTo>
                  <a:lnTo>
                    <a:pt x="2360" y="664"/>
                  </a:lnTo>
                  <a:lnTo>
                    <a:pt x="2305" y="572"/>
                  </a:lnTo>
                  <a:lnTo>
                    <a:pt x="2231" y="462"/>
                  </a:lnTo>
                  <a:lnTo>
                    <a:pt x="2157" y="369"/>
                  </a:lnTo>
                  <a:lnTo>
                    <a:pt x="2065" y="296"/>
                  </a:lnTo>
                  <a:lnTo>
                    <a:pt x="1955" y="222"/>
                  </a:lnTo>
                  <a:lnTo>
                    <a:pt x="1862" y="167"/>
                  </a:lnTo>
                  <a:lnTo>
                    <a:pt x="1752" y="111"/>
                  </a:lnTo>
                  <a:lnTo>
                    <a:pt x="1641" y="56"/>
                  </a:lnTo>
                  <a:lnTo>
                    <a:pt x="1512" y="38"/>
                  </a:lnTo>
                  <a:lnTo>
                    <a:pt x="1383"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4" name="Google Shape;2014;p8"/>
            <p:cNvSpPr/>
            <p:nvPr/>
          </p:nvSpPr>
          <p:spPr>
            <a:xfrm>
              <a:off x="4936800" y="352425"/>
              <a:ext cx="62700" cy="62725"/>
            </a:xfrm>
            <a:custGeom>
              <a:avLst/>
              <a:gdLst/>
              <a:ahLst/>
              <a:cxnLst/>
              <a:rect l="l" t="t" r="r" b="b"/>
              <a:pathLst>
                <a:path w="2508" h="2509" extrusionOk="0">
                  <a:moveTo>
                    <a:pt x="1143" y="1"/>
                  </a:moveTo>
                  <a:lnTo>
                    <a:pt x="1014" y="19"/>
                  </a:lnTo>
                  <a:lnTo>
                    <a:pt x="885" y="38"/>
                  </a:lnTo>
                  <a:lnTo>
                    <a:pt x="774" y="93"/>
                  </a:lnTo>
                  <a:lnTo>
                    <a:pt x="664" y="130"/>
                  </a:lnTo>
                  <a:lnTo>
                    <a:pt x="553" y="203"/>
                  </a:lnTo>
                  <a:lnTo>
                    <a:pt x="461" y="277"/>
                  </a:lnTo>
                  <a:lnTo>
                    <a:pt x="369" y="351"/>
                  </a:lnTo>
                  <a:lnTo>
                    <a:pt x="295" y="443"/>
                  </a:lnTo>
                  <a:lnTo>
                    <a:pt x="221" y="535"/>
                  </a:lnTo>
                  <a:lnTo>
                    <a:pt x="148" y="646"/>
                  </a:lnTo>
                  <a:lnTo>
                    <a:pt x="92" y="757"/>
                  </a:lnTo>
                  <a:lnTo>
                    <a:pt x="55" y="867"/>
                  </a:lnTo>
                  <a:lnTo>
                    <a:pt x="18" y="996"/>
                  </a:lnTo>
                  <a:lnTo>
                    <a:pt x="0" y="1107"/>
                  </a:lnTo>
                  <a:lnTo>
                    <a:pt x="0" y="1236"/>
                  </a:lnTo>
                  <a:lnTo>
                    <a:pt x="0" y="1365"/>
                  </a:lnTo>
                  <a:lnTo>
                    <a:pt x="18" y="1494"/>
                  </a:lnTo>
                  <a:lnTo>
                    <a:pt x="55" y="1605"/>
                  </a:lnTo>
                  <a:lnTo>
                    <a:pt x="92" y="1715"/>
                  </a:lnTo>
                  <a:lnTo>
                    <a:pt x="148" y="1826"/>
                  </a:lnTo>
                  <a:lnTo>
                    <a:pt x="203" y="1937"/>
                  </a:lnTo>
                  <a:lnTo>
                    <a:pt x="350" y="2121"/>
                  </a:lnTo>
                  <a:lnTo>
                    <a:pt x="535" y="2269"/>
                  </a:lnTo>
                  <a:lnTo>
                    <a:pt x="627" y="2324"/>
                  </a:lnTo>
                  <a:lnTo>
                    <a:pt x="738" y="2379"/>
                  </a:lnTo>
                  <a:lnTo>
                    <a:pt x="848" y="2435"/>
                  </a:lnTo>
                  <a:lnTo>
                    <a:pt x="959" y="2471"/>
                  </a:lnTo>
                  <a:lnTo>
                    <a:pt x="1088" y="2490"/>
                  </a:lnTo>
                  <a:lnTo>
                    <a:pt x="1199" y="2508"/>
                  </a:lnTo>
                  <a:lnTo>
                    <a:pt x="1328" y="2490"/>
                  </a:lnTo>
                  <a:lnTo>
                    <a:pt x="1457" y="2490"/>
                  </a:lnTo>
                  <a:lnTo>
                    <a:pt x="1586" y="2453"/>
                  </a:lnTo>
                  <a:lnTo>
                    <a:pt x="1696" y="2416"/>
                  </a:lnTo>
                  <a:lnTo>
                    <a:pt x="1807" y="2361"/>
                  </a:lnTo>
                  <a:lnTo>
                    <a:pt x="1918" y="2305"/>
                  </a:lnTo>
                  <a:lnTo>
                    <a:pt x="2010" y="2232"/>
                  </a:lnTo>
                  <a:lnTo>
                    <a:pt x="2102" y="2158"/>
                  </a:lnTo>
                  <a:lnTo>
                    <a:pt x="2194" y="2066"/>
                  </a:lnTo>
                  <a:lnTo>
                    <a:pt x="2268" y="1974"/>
                  </a:lnTo>
                  <a:lnTo>
                    <a:pt x="2342" y="1881"/>
                  </a:lnTo>
                  <a:lnTo>
                    <a:pt x="2397" y="1771"/>
                  </a:lnTo>
                  <a:lnTo>
                    <a:pt x="2434" y="1642"/>
                  </a:lnTo>
                  <a:lnTo>
                    <a:pt x="2471" y="1531"/>
                  </a:lnTo>
                  <a:lnTo>
                    <a:pt x="2489" y="1402"/>
                  </a:lnTo>
                  <a:lnTo>
                    <a:pt x="2508" y="1273"/>
                  </a:lnTo>
                  <a:lnTo>
                    <a:pt x="2508" y="1144"/>
                  </a:lnTo>
                  <a:lnTo>
                    <a:pt x="2489" y="1015"/>
                  </a:lnTo>
                  <a:lnTo>
                    <a:pt x="2452" y="904"/>
                  </a:lnTo>
                  <a:lnTo>
                    <a:pt x="2415" y="794"/>
                  </a:lnTo>
                  <a:lnTo>
                    <a:pt x="2360" y="683"/>
                  </a:lnTo>
                  <a:lnTo>
                    <a:pt x="2305" y="572"/>
                  </a:lnTo>
                  <a:lnTo>
                    <a:pt x="2231" y="462"/>
                  </a:lnTo>
                  <a:lnTo>
                    <a:pt x="2157" y="369"/>
                  </a:lnTo>
                  <a:lnTo>
                    <a:pt x="2065" y="296"/>
                  </a:lnTo>
                  <a:lnTo>
                    <a:pt x="1973" y="222"/>
                  </a:lnTo>
                  <a:lnTo>
                    <a:pt x="1862" y="148"/>
                  </a:lnTo>
                  <a:lnTo>
                    <a:pt x="1752" y="93"/>
                  </a:lnTo>
                  <a:lnTo>
                    <a:pt x="1641" y="56"/>
                  </a:lnTo>
                  <a:lnTo>
                    <a:pt x="1512" y="19"/>
                  </a:lnTo>
                  <a:lnTo>
                    <a:pt x="14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5" name="Google Shape;2015;p8"/>
            <p:cNvSpPr/>
            <p:nvPr/>
          </p:nvSpPr>
          <p:spPr>
            <a:xfrm>
              <a:off x="4987950" y="526200"/>
              <a:ext cx="62725" cy="62725"/>
            </a:xfrm>
            <a:custGeom>
              <a:avLst/>
              <a:gdLst/>
              <a:ahLst/>
              <a:cxnLst/>
              <a:rect l="l" t="t" r="r" b="b"/>
              <a:pathLst>
                <a:path w="2509" h="2509" extrusionOk="0">
                  <a:moveTo>
                    <a:pt x="1144" y="1"/>
                  </a:moveTo>
                  <a:lnTo>
                    <a:pt x="1015" y="19"/>
                  </a:lnTo>
                  <a:lnTo>
                    <a:pt x="904" y="56"/>
                  </a:lnTo>
                  <a:lnTo>
                    <a:pt x="794" y="93"/>
                  </a:lnTo>
                  <a:lnTo>
                    <a:pt x="683" y="148"/>
                  </a:lnTo>
                  <a:lnTo>
                    <a:pt x="572" y="204"/>
                  </a:lnTo>
                  <a:lnTo>
                    <a:pt x="388" y="351"/>
                  </a:lnTo>
                  <a:lnTo>
                    <a:pt x="240" y="536"/>
                  </a:lnTo>
                  <a:lnTo>
                    <a:pt x="167" y="628"/>
                  </a:lnTo>
                  <a:lnTo>
                    <a:pt x="111" y="738"/>
                  </a:lnTo>
                  <a:lnTo>
                    <a:pt x="74" y="849"/>
                  </a:lnTo>
                  <a:lnTo>
                    <a:pt x="38" y="960"/>
                  </a:lnTo>
                  <a:lnTo>
                    <a:pt x="19" y="1089"/>
                  </a:lnTo>
                  <a:lnTo>
                    <a:pt x="1" y="1218"/>
                  </a:lnTo>
                  <a:lnTo>
                    <a:pt x="1" y="1347"/>
                  </a:lnTo>
                  <a:lnTo>
                    <a:pt x="19" y="1457"/>
                  </a:lnTo>
                  <a:lnTo>
                    <a:pt x="56" y="1587"/>
                  </a:lnTo>
                  <a:lnTo>
                    <a:pt x="93" y="1697"/>
                  </a:lnTo>
                  <a:lnTo>
                    <a:pt x="130" y="1808"/>
                  </a:lnTo>
                  <a:lnTo>
                    <a:pt x="203" y="1918"/>
                  </a:lnTo>
                  <a:lnTo>
                    <a:pt x="259" y="2029"/>
                  </a:lnTo>
                  <a:lnTo>
                    <a:pt x="351" y="2121"/>
                  </a:lnTo>
                  <a:lnTo>
                    <a:pt x="425" y="2195"/>
                  </a:lnTo>
                  <a:lnTo>
                    <a:pt x="535" y="2269"/>
                  </a:lnTo>
                  <a:lnTo>
                    <a:pt x="628" y="2343"/>
                  </a:lnTo>
                  <a:lnTo>
                    <a:pt x="738" y="2398"/>
                  </a:lnTo>
                  <a:lnTo>
                    <a:pt x="849" y="2453"/>
                  </a:lnTo>
                  <a:lnTo>
                    <a:pt x="978" y="2472"/>
                  </a:lnTo>
                  <a:lnTo>
                    <a:pt x="1107" y="2508"/>
                  </a:lnTo>
                  <a:lnTo>
                    <a:pt x="1347" y="2508"/>
                  </a:lnTo>
                  <a:lnTo>
                    <a:pt x="1476" y="2490"/>
                  </a:lnTo>
                  <a:lnTo>
                    <a:pt x="1605" y="2472"/>
                  </a:lnTo>
                  <a:lnTo>
                    <a:pt x="1715" y="2416"/>
                  </a:lnTo>
                  <a:lnTo>
                    <a:pt x="1826" y="2379"/>
                  </a:lnTo>
                  <a:lnTo>
                    <a:pt x="1937" y="2306"/>
                  </a:lnTo>
                  <a:lnTo>
                    <a:pt x="2029" y="2232"/>
                  </a:lnTo>
                  <a:lnTo>
                    <a:pt x="2121" y="2158"/>
                  </a:lnTo>
                  <a:lnTo>
                    <a:pt x="2213" y="2066"/>
                  </a:lnTo>
                  <a:lnTo>
                    <a:pt x="2287" y="1974"/>
                  </a:lnTo>
                  <a:lnTo>
                    <a:pt x="2342" y="1882"/>
                  </a:lnTo>
                  <a:lnTo>
                    <a:pt x="2398" y="1771"/>
                  </a:lnTo>
                  <a:lnTo>
                    <a:pt x="2453" y="1642"/>
                  </a:lnTo>
                  <a:lnTo>
                    <a:pt x="2490" y="1531"/>
                  </a:lnTo>
                  <a:lnTo>
                    <a:pt x="2508" y="1402"/>
                  </a:lnTo>
                  <a:lnTo>
                    <a:pt x="2508" y="1273"/>
                  </a:lnTo>
                  <a:lnTo>
                    <a:pt x="2508" y="1144"/>
                  </a:lnTo>
                  <a:lnTo>
                    <a:pt x="2490" y="1015"/>
                  </a:lnTo>
                  <a:lnTo>
                    <a:pt x="2453" y="904"/>
                  </a:lnTo>
                  <a:lnTo>
                    <a:pt x="2416" y="775"/>
                  </a:lnTo>
                  <a:lnTo>
                    <a:pt x="2361" y="665"/>
                  </a:lnTo>
                  <a:lnTo>
                    <a:pt x="2305" y="572"/>
                  </a:lnTo>
                  <a:lnTo>
                    <a:pt x="2232" y="462"/>
                  </a:lnTo>
                  <a:lnTo>
                    <a:pt x="2158" y="388"/>
                  </a:lnTo>
                  <a:lnTo>
                    <a:pt x="2066" y="296"/>
                  </a:lnTo>
                  <a:lnTo>
                    <a:pt x="1955" y="222"/>
                  </a:lnTo>
                  <a:lnTo>
                    <a:pt x="1863" y="167"/>
                  </a:lnTo>
                  <a:lnTo>
                    <a:pt x="1752" y="111"/>
                  </a:lnTo>
                  <a:lnTo>
                    <a:pt x="1642" y="56"/>
                  </a:lnTo>
                  <a:lnTo>
                    <a:pt x="1513" y="38"/>
                  </a:lnTo>
                  <a:lnTo>
                    <a:pt x="1384"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6" name="Google Shape;2016;p8"/>
            <p:cNvSpPr/>
            <p:nvPr/>
          </p:nvSpPr>
          <p:spPr>
            <a:xfrm>
              <a:off x="5444750" y="1179850"/>
              <a:ext cx="62725" cy="62700"/>
            </a:xfrm>
            <a:custGeom>
              <a:avLst/>
              <a:gdLst/>
              <a:ahLst/>
              <a:cxnLst/>
              <a:rect l="l" t="t" r="r" b="b"/>
              <a:pathLst>
                <a:path w="2509" h="2508" extrusionOk="0">
                  <a:moveTo>
                    <a:pt x="1107" y="0"/>
                  </a:moveTo>
                  <a:lnTo>
                    <a:pt x="997" y="19"/>
                  </a:lnTo>
                  <a:lnTo>
                    <a:pt x="867" y="56"/>
                  </a:lnTo>
                  <a:lnTo>
                    <a:pt x="757" y="111"/>
                  </a:lnTo>
                  <a:lnTo>
                    <a:pt x="646" y="148"/>
                  </a:lnTo>
                  <a:lnTo>
                    <a:pt x="536" y="221"/>
                  </a:lnTo>
                  <a:lnTo>
                    <a:pt x="443" y="295"/>
                  </a:lnTo>
                  <a:lnTo>
                    <a:pt x="351" y="369"/>
                  </a:lnTo>
                  <a:lnTo>
                    <a:pt x="277" y="461"/>
                  </a:lnTo>
                  <a:lnTo>
                    <a:pt x="204" y="572"/>
                  </a:lnTo>
                  <a:lnTo>
                    <a:pt x="148" y="664"/>
                  </a:lnTo>
                  <a:lnTo>
                    <a:pt x="93" y="775"/>
                  </a:lnTo>
                  <a:lnTo>
                    <a:pt x="56" y="904"/>
                  </a:lnTo>
                  <a:lnTo>
                    <a:pt x="19" y="1014"/>
                  </a:lnTo>
                  <a:lnTo>
                    <a:pt x="1" y="1143"/>
                  </a:lnTo>
                  <a:lnTo>
                    <a:pt x="1" y="1272"/>
                  </a:lnTo>
                  <a:lnTo>
                    <a:pt x="1" y="1402"/>
                  </a:lnTo>
                  <a:lnTo>
                    <a:pt x="19" y="1512"/>
                  </a:lnTo>
                  <a:lnTo>
                    <a:pt x="56" y="1641"/>
                  </a:lnTo>
                  <a:lnTo>
                    <a:pt x="93" y="1752"/>
                  </a:lnTo>
                  <a:lnTo>
                    <a:pt x="148" y="1862"/>
                  </a:lnTo>
                  <a:lnTo>
                    <a:pt x="222" y="1955"/>
                  </a:lnTo>
                  <a:lnTo>
                    <a:pt x="370" y="2139"/>
                  </a:lnTo>
                  <a:lnTo>
                    <a:pt x="554" y="2287"/>
                  </a:lnTo>
                  <a:lnTo>
                    <a:pt x="646" y="2342"/>
                  </a:lnTo>
                  <a:lnTo>
                    <a:pt x="757" y="2397"/>
                  </a:lnTo>
                  <a:lnTo>
                    <a:pt x="867" y="2452"/>
                  </a:lnTo>
                  <a:lnTo>
                    <a:pt x="978" y="2471"/>
                  </a:lnTo>
                  <a:lnTo>
                    <a:pt x="1107" y="2489"/>
                  </a:lnTo>
                  <a:lnTo>
                    <a:pt x="1236" y="2508"/>
                  </a:lnTo>
                  <a:lnTo>
                    <a:pt x="1365" y="2508"/>
                  </a:lnTo>
                  <a:lnTo>
                    <a:pt x="1476" y="2489"/>
                  </a:lnTo>
                  <a:lnTo>
                    <a:pt x="1605" y="2452"/>
                  </a:lnTo>
                  <a:lnTo>
                    <a:pt x="1716" y="2416"/>
                  </a:lnTo>
                  <a:lnTo>
                    <a:pt x="1826" y="2360"/>
                  </a:lnTo>
                  <a:lnTo>
                    <a:pt x="1937" y="2305"/>
                  </a:lnTo>
                  <a:lnTo>
                    <a:pt x="2029" y="2231"/>
                  </a:lnTo>
                  <a:lnTo>
                    <a:pt x="2121" y="2139"/>
                  </a:lnTo>
                  <a:lnTo>
                    <a:pt x="2213" y="2065"/>
                  </a:lnTo>
                  <a:lnTo>
                    <a:pt x="2287" y="1955"/>
                  </a:lnTo>
                  <a:lnTo>
                    <a:pt x="2343" y="1862"/>
                  </a:lnTo>
                  <a:lnTo>
                    <a:pt x="2398" y="1752"/>
                  </a:lnTo>
                  <a:lnTo>
                    <a:pt x="2435" y="1641"/>
                  </a:lnTo>
                  <a:lnTo>
                    <a:pt x="2472" y="1512"/>
                  </a:lnTo>
                  <a:lnTo>
                    <a:pt x="2490" y="1383"/>
                  </a:lnTo>
                  <a:lnTo>
                    <a:pt x="2508" y="1254"/>
                  </a:lnTo>
                  <a:lnTo>
                    <a:pt x="2490" y="1125"/>
                  </a:lnTo>
                  <a:lnTo>
                    <a:pt x="2472" y="1014"/>
                  </a:lnTo>
                  <a:lnTo>
                    <a:pt x="2453" y="885"/>
                  </a:lnTo>
                  <a:lnTo>
                    <a:pt x="2398" y="775"/>
                  </a:lnTo>
                  <a:lnTo>
                    <a:pt x="2361" y="664"/>
                  </a:lnTo>
                  <a:lnTo>
                    <a:pt x="2287" y="553"/>
                  </a:lnTo>
                  <a:lnTo>
                    <a:pt x="2213" y="461"/>
                  </a:lnTo>
                  <a:lnTo>
                    <a:pt x="2140" y="369"/>
                  </a:lnTo>
                  <a:lnTo>
                    <a:pt x="2048" y="295"/>
                  </a:lnTo>
                  <a:lnTo>
                    <a:pt x="1955" y="221"/>
                  </a:lnTo>
                  <a:lnTo>
                    <a:pt x="1845" y="148"/>
                  </a:lnTo>
                  <a:lnTo>
                    <a:pt x="1734" y="92"/>
                  </a:lnTo>
                  <a:lnTo>
                    <a:pt x="1623" y="56"/>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7" name="Google Shape;2017;p8"/>
            <p:cNvSpPr/>
            <p:nvPr/>
          </p:nvSpPr>
          <p:spPr>
            <a:xfrm>
              <a:off x="5895575" y="1422300"/>
              <a:ext cx="62700" cy="62725"/>
            </a:xfrm>
            <a:custGeom>
              <a:avLst/>
              <a:gdLst/>
              <a:ahLst/>
              <a:cxnLst/>
              <a:rect l="l" t="t" r="r" b="b"/>
              <a:pathLst>
                <a:path w="2508" h="2509" extrusionOk="0">
                  <a:moveTo>
                    <a:pt x="1180" y="1"/>
                  </a:moveTo>
                  <a:lnTo>
                    <a:pt x="1051" y="19"/>
                  </a:lnTo>
                  <a:lnTo>
                    <a:pt x="941" y="38"/>
                  </a:lnTo>
                  <a:lnTo>
                    <a:pt x="812" y="74"/>
                  </a:lnTo>
                  <a:lnTo>
                    <a:pt x="701" y="130"/>
                  </a:lnTo>
                  <a:lnTo>
                    <a:pt x="590" y="185"/>
                  </a:lnTo>
                  <a:lnTo>
                    <a:pt x="498" y="259"/>
                  </a:lnTo>
                  <a:lnTo>
                    <a:pt x="406" y="333"/>
                  </a:lnTo>
                  <a:lnTo>
                    <a:pt x="314" y="425"/>
                  </a:lnTo>
                  <a:lnTo>
                    <a:pt x="240" y="517"/>
                  </a:lnTo>
                  <a:lnTo>
                    <a:pt x="166" y="609"/>
                  </a:lnTo>
                  <a:lnTo>
                    <a:pt x="111" y="720"/>
                  </a:lnTo>
                  <a:lnTo>
                    <a:pt x="74" y="830"/>
                  </a:lnTo>
                  <a:lnTo>
                    <a:pt x="37" y="959"/>
                  </a:lnTo>
                  <a:lnTo>
                    <a:pt x="0" y="1089"/>
                  </a:lnTo>
                  <a:lnTo>
                    <a:pt x="0" y="1218"/>
                  </a:lnTo>
                  <a:lnTo>
                    <a:pt x="0" y="1347"/>
                  </a:lnTo>
                  <a:lnTo>
                    <a:pt x="19" y="1476"/>
                  </a:lnTo>
                  <a:lnTo>
                    <a:pt x="37" y="1586"/>
                  </a:lnTo>
                  <a:lnTo>
                    <a:pt x="74" y="1715"/>
                  </a:lnTo>
                  <a:lnTo>
                    <a:pt x="129" y="1826"/>
                  </a:lnTo>
                  <a:lnTo>
                    <a:pt x="185" y="1918"/>
                  </a:lnTo>
                  <a:lnTo>
                    <a:pt x="259" y="2029"/>
                  </a:lnTo>
                  <a:lnTo>
                    <a:pt x="332" y="2121"/>
                  </a:lnTo>
                  <a:lnTo>
                    <a:pt x="424" y="2195"/>
                  </a:lnTo>
                  <a:lnTo>
                    <a:pt x="517" y="2287"/>
                  </a:lnTo>
                  <a:lnTo>
                    <a:pt x="627" y="2342"/>
                  </a:lnTo>
                  <a:lnTo>
                    <a:pt x="738" y="2398"/>
                  </a:lnTo>
                  <a:lnTo>
                    <a:pt x="849" y="2453"/>
                  </a:lnTo>
                  <a:lnTo>
                    <a:pt x="959" y="2490"/>
                  </a:lnTo>
                  <a:lnTo>
                    <a:pt x="1088" y="2508"/>
                  </a:lnTo>
                  <a:lnTo>
                    <a:pt x="1346" y="2508"/>
                  </a:lnTo>
                  <a:lnTo>
                    <a:pt x="1475" y="2490"/>
                  </a:lnTo>
                  <a:lnTo>
                    <a:pt x="1586" y="2471"/>
                  </a:lnTo>
                  <a:lnTo>
                    <a:pt x="1697" y="2435"/>
                  </a:lnTo>
                  <a:lnTo>
                    <a:pt x="1807" y="2379"/>
                  </a:lnTo>
                  <a:lnTo>
                    <a:pt x="1918" y="2324"/>
                  </a:lnTo>
                  <a:lnTo>
                    <a:pt x="2010" y="2250"/>
                  </a:lnTo>
                  <a:lnTo>
                    <a:pt x="2102" y="2176"/>
                  </a:lnTo>
                  <a:lnTo>
                    <a:pt x="2195" y="2103"/>
                  </a:lnTo>
                  <a:lnTo>
                    <a:pt x="2268" y="2010"/>
                  </a:lnTo>
                  <a:lnTo>
                    <a:pt x="2324" y="1900"/>
                  </a:lnTo>
                  <a:lnTo>
                    <a:pt x="2379" y="1808"/>
                  </a:lnTo>
                  <a:lnTo>
                    <a:pt x="2434" y="1697"/>
                  </a:lnTo>
                  <a:lnTo>
                    <a:pt x="2471" y="1568"/>
                  </a:lnTo>
                  <a:lnTo>
                    <a:pt x="2490" y="1457"/>
                  </a:lnTo>
                  <a:lnTo>
                    <a:pt x="2508" y="1328"/>
                  </a:lnTo>
                  <a:lnTo>
                    <a:pt x="2508" y="1199"/>
                  </a:lnTo>
                  <a:lnTo>
                    <a:pt x="2490" y="1070"/>
                  </a:lnTo>
                  <a:lnTo>
                    <a:pt x="2471" y="959"/>
                  </a:lnTo>
                  <a:lnTo>
                    <a:pt x="2434" y="830"/>
                  </a:lnTo>
                  <a:lnTo>
                    <a:pt x="2379" y="720"/>
                  </a:lnTo>
                  <a:lnTo>
                    <a:pt x="2324" y="609"/>
                  </a:lnTo>
                  <a:lnTo>
                    <a:pt x="2268" y="517"/>
                  </a:lnTo>
                  <a:lnTo>
                    <a:pt x="2195" y="425"/>
                  </a:lnTo>
                  <a:lnTo>
                    <a:pt x="2102" y="333"/>
                  </a:lnTo>
                  <a:lnTo>
                    <a:pt x="2010" y="259"/>
                  </a:lnTo>
                  <a:lnTo>
                    <a:pt x="1899" y="185"/>
                  </a:lnTo>
                  <a:lnTo>
                    <a:pt x="1807" y="130"/>
                  </a:lnTo>
                  <a:lnTo>
                    <a:pt x="1678" y="74"/>
                  </a:lnTo>
                  <a:lnTo>
                    <a:pt x="1568" y="38"/>
                  </a:lnTo>
                  <a:lnTo>
                    <a:pt x="1439" y="19"/>
                  </a:lnTo>
                  <a:lnTo>
                    <a:pt x="13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8" name="Google Shape;2018;p8"/>
            <p:cNvSpPr/>
            <p:nvPr/>
          </p:nvSpPr>
          <p:spPr>
            <a:xfrm>
              <a:off x="6292000" y="1493750"/>
              <a:ext cx="63175" cy="62725"/>
            </a:xfrm>
            <a:custGeom>
              <a:avLst/>
              <a:gdLst/>
              <a:ahLst/>
              <a:cxnLst/>
              <a:rect l="l" t="t" r="r" b="b"/>
              <a:pathLst>
                <a:path w="2527" h="2509" extrusionOk="0">
                  <a:moveTo>
                    <a:pt x="1125" y="1"/>
                  </a:moveTo>
                  <a:lnTo>
                    <a:pt x="996" y="19"/>
                  </a:lnTo>
                  <a:lnTo>
                    <a:pt x="885" y="56"/>
                  </a:lnTo>
                  <a:lnTo>
                    <a:pt x="775" y="93"/>
                  </a:lnTo>
                  <a:lnTo>
                    <a:pt x="664" y="148"/>
                  </a:lnTo>
                  <a:lnTo>
                    <a:pt x="572" y="203"/>
                  </a:lnTo>
                  <a:lnTo>
                    <a:pt x="461" y="277"/>
                  </a:lnTo>
                  <a:lnTo>
                    <a:pt x="387" y="351"/>
                  </a:lnTo>
                  <a:lnTo>
                    <a:pt x="295" y="443"/>
                  </a:lnTo>
                  <a:lnTo>
                    <a:pt x="221" y="535"/>
                  </a:lnTo>
                  <a:lnTo>
                    <a:pt x="166" y="646"/>
                  </a:lnTo>
                  <a:lnTo>
                    <a:pt x="111" y="738"/>
                  </a:lnTo>
                  <a:lnTo>
                    <a:pt x="74" y="849"/>
                  </a:lnTo>
                  <a:lnTo>
                    <a:pt x="37" y="978"/>
                  </a:lnTo>
                  <a:lnTo>
                    <a:pt x="19" y="1088"/>
                  </a:lnTo>
                  <a:lnTo>
                    <a:pt x="0" y="1218"/>
                  </a:lnTo>
                  <a:lnTo>
                    <a:pt x="19" y="1347"/>
                  </a:lnTo>
                  <a:lnTo>
                    <a:pt x="19" y="1476"/>
                  </a:lnTo>
                  <a:lnTo>
                    <a:pt x="55" y="1605"/>
                  </a:lnTo>
                  <a:lnTo>
                    <a:pt x="92" y="1715"/>
                  </a:lnTo>
                  <a:lnTo>
                    <a:pt x="148" y="1826"/>
                  </a:lnTo>
                  <a:lnTo>
                    <a:pt x="203" y="1937"/>
                  </a:lnTo>
                  <a:lnTo>
                    <a:pt x="277" y="2029"/>
                  </a:lnTo>
                  <a:lnTo>
                    <a:pt x="350" y="2121"/>
                  </a:lnTo>
                  <a:lnTo>
                    <a:pt x="443" y="2213"/>
                  </a:lnTo>
                  <a:lnTo>
                    <a:pt x="535" y="2287"/>
                  </a:lnTo>
                  <a:lnTo>
                    <a:pt x="646" y="2342"/>
                  </a:lnTo>
                  <a:lnTo>
                    <a:pt x="756" y="2398"/>
                  </a:lnTo>
                  <a:lnTo>
                    <a:pt x="867" y="2453"/>
                  </a:lnTo>
                  <a:lnTo>
                    <a:pt x="996" y="2471"/>
                  </a:lnTo>
                  <a:lnTo>
                    <a:pt x="1125" y="2508"/>
                  </a:lnTo>
                  <a:lnTo>
                    <a:pt x="1383" y="2508"/>
                  </a:lnTo>
                  <a:lnTo>
                    <a:pt x="1494" y="2490"/>
                  </a:lnTo>
                  <a:lnTo>
                    <a:pt x="1623" y="2453"/>
                  </a:lnTo>
                  <a:lnTo>
                    <a:pt x="1733" y="2416"/>
                  </a:lnTo>
                  <a:lnTo>
                    <a:pt x="1844" y="2361"/>
                  </a:lnTo>
                  <a:lnTo>
                    <a:pt x="1955" y="2305"/>
                  </a:lnTo>
                  <a:lnTo>
                    <a:pt x="2047" y="2232"/>
                  </a:lnTo>
                  <a:lnTo>
                    <a:pt x="2139" y="2139"/>
                  </a:lnTo>
                  <a:lnTo>
                    <a:pt x="2231" y="2066"/>
                  </a:lnTo>
                  <a:lnTo>
                    <a:pt x="2305" y="1955"/>
                  </a:lnTo>
                  <a:lnTo>
                    <a:pt x="2360" y="1863"/>
                  </a:lnTo>
                  <a:lnTo>
                    <a:pt x="2416" y="1752"/>
                  </a:lnTo>
                  <a:lnTo>
                    <a:pt x="2452" y="1642"/>
                  </a:lnTo>
                  <a:lnTo>
                    <a:pt x="2489" y="1513"/>
                  </a:lnTo>
                  <a:lnTo>
                    <a:pt x="2508" y="1383"/>
                  </a:lnTo>
                  <a:lnTo>
                    <a:pt x="2526" y="1254"/>
                  </a:lnTo>
                  <a:lnTo>
                    <a:pt x="2508" y="1125"/>
                  </a:lnTo>
                  <a:lnTo>
                    <a:pt x="2489" y="996"/>
                  </a:lnTo>
                  <a:lnTo>
                    <a:pt x="2471" y="886"/>
                  </a:lnTo>
                  <a:lnTo>
                    <a:pt x="2416" y="757"/>
                  </a:lnTo>
                  <a:lnTo>
                    <a:pt x="2360" y="646"/>
                  </a:lnTo>
                  <a:lnTo>
                    <a:pt x="2305" y="554"/>
                  </a:lnTo>
                  <a:lnTo>
                    <a:pt x="2231" y="443"/>
                  </a:lnTo>
                  <a:lnTo>
                    <a:pt x="2157" y="369"/>
                  </a:lnTo>
                  <a:lnTo>
                    <a:pt x="2065" y="277"/>
                  </a:lnTo>
                  <a:lnTo>
                    <a:pt x="1955" y="203"/>
                  </a:lnTo>
                  <a:lnTo>
                    <a:pt x="1862" y="148"/>
                  </a:lnTo>
                  <a:lnTo>
                    <a:pt x="1752" y="93"/>
                  </a:lnTo>
                  <a:lnTo>
                    <a:pt x="1623" y="56"/>
                  </a:lnTo>
                  <a:lnTo>
                    <a:pt x="1512"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9" name="Google Shape;2019;p8"/>
            <p:cNvSpPr/>
            <p:nvPr/>
          </p:nvSpPr>
          <p:spPr>
            <a:xfrm>
              <a:off x="5302325" y="1071525"/>
              <a:ext cx="62250" cy="62250"/>
            </a:xfrm>
            <a:custGeom>
              <a:avLst/>
              <a:gdLst/>
              <a:ahLst/>
              <a:cxnLst/>
              <a:rect l="l" t="t" r="r" b="b"/>
              <a:pathLst>
                <a:path w="2490" h="2490" extrusionOk="0">
                  <a:moveTo>
                    <a:pt x="1236" y="0"/>
                  </a:moveTo>
                  <a:lnTo>
                    <a:pt x="1107" y="19"/>
                  </a:lnTo>
                  <a:lnTo>
                    <a:pt x="996" y="37"/>
                  </a:lnTo>
                  <a:lnTo>
                    <a:pt x="867" y="56"/>
                  </a:lnTo>
                  <a:lnTo>
                    <a:pt x="756" y="111"/>
                  </a:lnTo>
                  <a:lnTo>
                    <a:pt x="646" y="166"/>
                  </a:lnTo>
                  <a:lnTo>
                    <a:pt x="554" y="222"/>
                  </a:lnTo>
                  <a:lnTo>
                    <a:pt x="369" y="369"/>
                  </a:lnTo>
                  <a:lnTo>
                    <a:pt x="222" y="553"/>
                  </a:lnTo>
                  <a:lnTo>
                    <a:pt x="148" y="664"/>
                  </a:lnTo>
                  <a:lnTo>
                    <a:pt x="93" y="775"/>
                  </a:lnTo>
                  <a:lnTo>
                    <a:pt x="56" y="885"/>
                  </a:lnTo>
                  <a:lnTo>
                    <a:pt x="19" y="996"/>
                  </a:lnTo>
                  <a:lnTo>
                    <a:pt x="0" y="1125"/>
                  </a:lnTo>
                  <a:lnTo>
                    <a:pt x="0" y="1236"/>
                  </a:lnTo>
                  <a:lnTo>
                    <a:pt x="0" y="1365"/>
                  </a:lnTo>
                  <a:lnTo>
                    <a:pt x="19" y="1494"/>
                  </a:lnTo>
                  <a:lnTo>
                    <a:pt x="56" y="1604"/>
                  </a:lnTo>
                  <a:lnTo>
                    <a:pt x="93" y="1715"/>
                  </a:lnTo>
                  <a:lnTo>
                    <a:pt x="148" y="1826"/>
                  </a:lnTo>
                  <a:lnTo>
                    <a:pt x="203" y="1918"/>
                  </a:lnTo>
                  <a:lnTo>
                    <a:pt x="351" y="2102"/>
                  </a:lnTo>
                  <a:lnTo>
                    <a:pt x="535" y="2268"/>
                  </a:lnTo>
                  <a:lnTo>
                    <a:pt x="646" y="2323"/>
                  </a:lnTo>
                  <a:lnTo>
                    <a:pt x="738" y="2379"/>
                  </a:lnTo>
                  <a:lnTo>
                    <a:pt x="867" y="2434"/>
                  </a:lnTo>
                  <a:lnTo>
                    <a:pt x="978" y="2453"/>
                  </a:lnTo>
                  <a:lnTo>
                    <a:pt x="1088" y="2489"/>
                  </a:lnTo>
                  <a:lnTo>
                    <a:pt x="1346" y="2489"/>
                  </a:lnTo>
                  <a:lnTo>
                    <a:pt x="1476" y="2471"/>
                  </a:lnTo>
                  <a:lnTo>
                    <a:pt x="1586" y="2434"/>
                  </a:lnTo>
                  <a:lnTo>
                    <a:pt x="1715" y="2397"/>
                  </a:lnTo>
                  <a:lnTo>
                    <a:pt x="1826" y="2342"/>
                  </a:lnTo>
                  <a:lnTo>
                    <a:pt x="1918" y="2268"/>
                  </a:lnTo>
                  <a:lnTo>
                    <a:pt x="2029" y="2194"/>
                  </a:lnTo>
                  <a:lnTo>
                    <a:pt x="2121" y="2121"/>
                  </a:lnTo>
                  <a:lnTo>
                    <a:pt x="2195" y="2028"/>
                  </a:lnTo>
                  <a:lnTo>
                    <a:pt x="2268" y="1936"/>
                  </a:lnTo>
                  <a:lnTo>
                    <a:pt x="2342" y="1826"/>
                  </a:lnTo>
                  <a:lnTo>
                    <a:pt x="2379" y="1715"/>
                  </a:lnTo>
                  <a:lnTo>
                    <a:pt x="2434" y="1604"/>
                  </a:lnTo>
                  <a:lnTo>
                    <a:pt x="2453" y="1475"/>
                  </a:lnTo>
                  <a:lnTo>
                    <a:pt x="2471" y="1346"/>
                  </a:lnTo>
                  <a:lnTo>
                    <a:pt x="2490" y="1217"/>
                  </a:lnTo>
                  <a:lnTo>
                    <a:pt x="2471" y="1107"/>
                  </a:lnTo>
                  <a:lnTo>
                    <a:pt x="2453" y="977"/>
                  </a:lnTo>
                  <a:lnTo>
                    <a:pt x="2416" y="867"/>
                  </a:lnTo>
                  <a:lnTo>
                    <a:pt x="2379" y="756"/>
                  </a:lnTo>
                  <a:lnTo>
                    <a:pt x="2324" y="646"/>
                  </a:lnTo>
                  <a:lnTo>
                    <a:pt x="2250" y="553"/>
                  </a:lnTo>
                  <a:lnTo>
                    <a:pt x="2102" y="369"/>
                  </a:lnTo>
                  <a:lnTo>
                    <a:pt x="1918" y="222"/>
                  </a:lnTo>
                  <a:lnTo>
                    <a:pt x="1807" y="148"/>
                  </a:lnTo>
                  <a:lnTo>
                    <a:pt x="1697" y="92"/>
                  </a:lnTo>
                  <a:lnTo>
                    <a:pt x="1586" y="56"/>
                  </a:lnTo>
                  <a:lnTo>
                    <a:pt x="1476" y="37"/>
                  </a:lnTo>
                  <a:lnTo>
                    <a:pt x="1346" y="19"/>
                  </a:lnTo>
                  <a:lnTo>
                    <a:pt x="12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0" name="Google Shape;2020;p8"/>
            <p:cNvSpPr/>
            <p:nvPr/>
          </p:nvSpPr>
          <p:spPr>
            <a:xfrm>
              <a:off x="5815825" y="1408475"/>
              <a:ext cx="62250" cy="62250"/>
            </a:xfrm>
            <a:custGeom>
              <a:avLst/>
              <a:gdLst/>
              <a:ahLst/>
              <a:cxnLst/>
              <a:rect l="l" t="t" r="r" b="b"/>
              <a:pathLst>
                <a:path w="2490" h="2490" extrusionOk="0">
                  <a:moveTo>
                    <a:pt x="1144" y="1"/>
                  </a:moveTo>
                  <a:lnTo>
                    <a:pt x="1033" y="19"/>
                  </a:lnTo>
                  <a:lnTo>
                    <a:pt x="904" y="37"/>
                  </a:lnTo>
                  <a:lnTo>
                    <a:pt x="793" y="74"/>
                  </a:lnTo>
                  <a:lnTo>
                    <a:pt x="683" y="130"/>
                  </a:lnTo>
                  <a:lnTo>
                    <a:pt x="591" y="185"/>
                  </a:lnTo>
                  <a:lnTo>
                    <a:pt x="480" y="259"/>
                  </a:lnTo>
                  <a:lnTo>
                    <a:pt x="388" y="332"/>
                  </a:lnTo>
                  <a:lnTo>
                    <a:pt x="314" y="425"/>
                  </a:lnTo>
                  <a:lnTo>
                    <a:pt x="240" y="517"/>
                  </a:lnTo>
                  <a:lnTo>
                    <a:pt x="167" y="627"/>
                  </a:lnTo>
                  <a:lnTo>
                    <a:pt x="111" y="720"/>
                  </a:lnTo>
                  <a:lnTo>
                    <a:pt x="74" y="830"/>
                  </a:lnTo>
                  <a:lnTo>
                    <a:pt x="37" y="959"/>
                  </a:lnTo>
                  <a:lnTo>
                    <a:pt x="19" y="1070"/>
                  </a:lnTo>
                  <a:lnTo>
                    <a:pt x="1" y="1199"/>
                  </a:lnTo>
                  <a:lnTo>
                    <a:pt x="1" y="1328"/>
                  </a:lnTo>
                  <a:lnTo>
                    <a:pt x="19" y="1439"/>
                  </a:lnTo>
                  <a:lnTo>
                    <a:pt x="37" y="1568"/>
                  </a:lnTo>
                  <a:lnTo>
                    <a:pt x="74" y="1678"/>
                  </a:lnTo>
                  <a:lnTo>
                    <a:pt x="130" y="1789"/>
                  </a:lnTo>
                  <a:lnTo>
                    <a:pt x="185" y="1900"/>
                  </a:lnTo>
                  <a:lnTo>
                    <a:pt x="259" y="1992"/>
                  </a:lnTo>
                  <a:lnTo>
                    <a:pt x="332" y="2084"/>
                  </a:lnTo>
                  <a:lnTo>
                    <a:pt x="425" y="2158"/>
                  </a:lnTo>
                  <a:lnTo>
                    <a:pt x="517" y="2232"/>
                  </a:lnTo>
                  <a:lnTo>
                    <a:pt x="609" y="2305"/>
                  </a:lnTo>
                  <a:lnTo>
                    <a:pt x="720" y="2361"/>
                  </a:lnTo>
                  <a:lnTo>
                    <a:pt x="830" y="2416"/>
                  </a:lnTo>
                  <a:lnTo>
                    <a:pt x="941" y="2453"/>
                  </a:lnTo>
                  <a:lnTo>
                    <a:pt x="1070" y="2471"/>
                  </a:lnTo>
                  <a:lnTo>
                    <a:pt x="1199" y="2490"/>
                  </a:lnTo>
                  <a:lnTo>
                    <a:pt x="1328" y="2490"/>
                  </a:lnTo>
                  <a:lnTo>
                    <a:pt x="1439" y="2471"/>
                  </a:lnTo>
                  <a:lnTo>
                    <a:pt x="1568" y="2453"/>
                  </a:lnTo>
                  <a:lnTo>
                    <a:pt x="1678" y="2398"/>
                  </a:lnTo>
                  <a:lnTo>
                    <a:pt x="1789" y="2361"/>
                  </a:lnTo>
                  <a:lnTo>
                    <a:pt x="1900" y="2287"/>
                  </a:lnTo>
                  <a:lnTo>
                    <a:pt x="2010" y="2213"/>
                  </a:lnTo>
                  <a:lnTo>
                    <a:pt x="2103" y="2139"/>
                  </a:lnTo>
                  <a:lnTo>
                    <a:pt x="2176" y="2047"/>
                  </a:lnTo>
                  <a:lnTo>
                    <a:pt x="2268" y="1955"/>
                  </a:lnTo>
                  <a:lnTo>
                    <a:pt x="2324" y="1844"/>
                  </a:lnTo>
                  <a:lnTo>
                    <a:pt x="2379" y="1734"/>
                  </a:lnTo>
                  <a:lnTo>
                    <a:pt x="2434" y="1623"/>
                  </a:lnTo>
                  <a:lnTo>
                    <a:pt x="2471" y="1512"/>
                  </a:lnTo>
                  <a:lnTo>
                    <a:pt x="2490" y="1383"/>
                  </a:lnTo>
                  <a:lnTo>
                    <a:pt x="2490" y="1254"/>
                  </a:lnTo>
                  <a:lnTo>
                    <a:pt x="2490" y="1125"/>
                  </a:lnTo>
                  <a:lnTo>
                    <a:pt x="2471" y="1015"/>
                  </a:lnTo>
                  <a:lnTo>
                    <a:pt x="2434" y="886"/>
                  </a:lnTo>
                  <a:lnTo>
                    <a:pt x="2398" y="775"/>
                  </a:lnTo>
                  <a:lnTo>
                    <a:pt x="2342" y="664"/>
                  </a:lnTo>
                  <a:lnTo>
                    <a:pt x="2287" y="572"/>
                  </a:lnTo>
                  <a:lnTo>
                    <a:pt x="2213" y="462"/>
                  </a:lnTo>
                  <a:lnTo>
                    <a:pt x="2139" y="369"/>
                  </a:lnTo>
                  <a:lnTo>
                    <a:pt x="2047" y="296"/>
                  </a:lnTo>
                  <a:lnTo>
                    <a:pt x="1955" y="222"/>
                  </a:lnTo>
                  <a:lnTo>
                    <a:pt x="1863" y="148"/>
                  </a:lnTo>
                  <a:lnTo>
                    <a:pt x="1752" y="93"/>
                  </a:lnTo>
                  <a:lnTo>
                    <a:pt x="1642" y="56"/>
                  </a:lnTo>
                  <a:lnTo>
                    <a:pt x="1512" y="19"/>
                  </a:lnTo>
                  <a:lnTo>
                    <a:pt x="1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1" name="Google Shape;2021;p8"/>
            <p:cNvSpPr/>
            <p:nvPr/>
          </p:nvSpPr>
          <p:spPr>
            <a:xfrm>
              <a:off x="5105025" y="791725"/>
              <a:ext cx="62725" cy="62700"/>
            </a:xfrm>
            <a:custGeom>
              <a:avLst/>
              <a:gdLst/>
              <a:ahLst/>
              <a:cxnLst/>
              <a:rect l="l" t="t" r="r" b="b"/>
              <a:pathLst>
                <a:path w="2509" h="2508" extrusionOk="0">
                  <a:moveTo>
                    <a:pt x="1199" y="0"/>
                  </a:moveTo>
                  <a:lnTo>
                    <a:pt x="1070" y="19"/>
                  </a:lnTo>
                  <a:lnTo>
                    <a:pt x="960" y="37"/>
                  </a:lnTo>
                  <a:lnTo>
                    <a:pt x="831" y="74"/>
                  </a:lnTo>
                  <a:lnTo>
                    <a:pt x="720" y="129"/>
                  </a:lnTo>
                  <a:lnTo>
                    <a:pt x="609" y="185"/>
                  </a:lnTo>
                  <a:lnTo>
                    <a:pt x="517" y="258"/>
                  </a:lnTo>
                  <a:lnTo>
                    <a:pt x="425" y="332"/>
                  </a:lnTo>
                  <a:lnTo>
                    <a:pt x="333" y="424"/>
                  </a:lnTo>
                  <a:lnTo>
                    <a:pt x="259" y="517"/>
                  </a:lnTo>
                  <a:lnTo>
                    <a:pt x="185" y="609"/>
                  </a:lnTo>
                  <a:lnTo>
                    <a:pt x="130" y="719"/>
                  </a:lnTo>
                  <a:lnTo>
                    <a:pt x="75" y="830"/>
                  </a:lnTo>
                  <a:lnTo>
                    <a:pt x="38" y="959"/>
                  </a:lnTo>
                  <a:lnTo>
                    <a:pt x="19" y="1088"/>
                  </a:lnTo>
                  <a:lnTo>
                    <a:pt x="1" y="1199"/>
                  </a:lnTo>
                  <a:lnTo>
                    <a:pt x="1" y="1328"/>
                  </a:lnTo>
                  <a:lnTo>
                    <a:pt x="19" y="1457"/>
                  </a:lnTo>
                  <a:lnTo>
                    <a:pt x="38" y="1568"/>
                  </a:lnTo>
                  <a:lnTo>
                    <a:pt x="75" y="1678"/>
                  </a:lnTo>
                  <a:lnTo>
                    <a:pt x="130" y="1789"/>
                  </a:lnTo>
                  <a:lnTo>
                    <a:pt x="185" y="1899"/>
                  </a:lnTo>
                  <a:lnTo>
                    <a:pt x="333" y="2084"/>
                  </a:lnTo>
                  <a:lnTo>
                    <a:pt x="499" y="2250"/>
                  </a:lnTo>
                  <a:lnTo>
                    <a:pt x="609" y="2323"/>
                  </a:lnTo>
                  <a:lnTo>
                    <a:pt x="720" y="2379"/>
                  </a:lnTo>
                  <a:lnTo>
                    <a:pt x="831" y="2416"/>
                  </a:lnTo>
                  <a:lnTo>
                    <a:pt x="941" y="2453"/>
                  </a:lnTo>
                  <a:lnTo>
                    <a:pt x="1052" y="2489"/>
                  </a:lnTo>
                  <a:lnTo>
                    <a:pt x="1181" y="2508"/>
                  </a:lnTo>
                  <a:lnTo>
                    <a:pt x="1310" y="2508"/>
                  </a:lnTo>
                  <a:lnTo>
                    <a:pt x="1439" y="2489"/>
                  </a:lnTo>
                  <a:lnTo>
                    <a:pt x="1550" y="2471"/>
                  </a:lnTo>
                  <a:lnTo>
                    <a:pt x="1679" y="2434"/>
                  </a:lnTo>
                  <a:lnTo>
                    <a:pt x="1789" y="2379"/>
                  </a:lnTo>
                  <a:lnTo>
                    <a:pt x="1900" y="2323"/>
                  </a:lnTo>
                  <a:lnTo>
                    <a:pt x="1992" y="2250"/>
                  </a:lnTo>
                  <a:lnTo>
                    <a:pt x="2084" y="2176"/>
                  </a:lnTo>
                  <a:lnTo>
                    <a:pt x="2177" y="2084"/>
                  </a:lnTo>
                  <a:lnTo>
                    <a:pt x="2250" y="1992"/>
                  </a:lnTo>
                  <a:lnTo>
                    <a:pt x="2324" y="1899"/>
                  </a:lnTo>
                  <a:lnTo>
                    <a:pt x="2379" y="1789"/>
                  </a:lnTo>
                  <a:lnTo>
                    <a:pt x="2435" y="1678"/>
                  </a:lnTo>
                  <a:lnTo>
                    <a:pt x="2472" y="1549"/>
                  </a:lnTo>
                  <a:lnTo>
                    <a:pt x="2490" y="1420"/>
                  </a:lnTo>
                  <a:lnTo>
                    <a:pt x="2509" y="1291"/>
                  </a:lnTo>
                  <a:lnTo>
                    <a:pt x="2509" y="1180"/>
                  </a:lnTo>
                  <a:lnTo>
                    <a:pt x="2490" y="1051"/>
                  </a:lnTo>
                  <a:lnTo>
                    <a:pt x="2472" y="941"/>
                  </a:lnTo>
                  <a:lnTo>
                    <a:pt x="2435" y="812"/>
                  </a:lnTo>
                  <a:lnTo>
                    <a:pt x="2379" y="719"/>
                  </a:lnTo>
                  <a:lnTo>
                    <a:pt x="2324" y="609"/>
                  </a:lnTo>
                  <a:lnTo>
                    <a:pt x="2177" y="424"/>
                  </a:lnTo>
                  <a:lnTo>
                    <a:pt x="2011" y="258"/>
                  </a:lnTo>
                  <a:lnTo>
                    <a:pt x="1900" y="185"/>
                  </a:lnTo>
                  <a:lnTo>
                    <a:pt x="1808" y="129"/>
                  </a:lnTo>
                  <a:lnTo>
                    <a:pt x="1697" y="74"/>
                  </a:lnTo>
                  <a:lnTo>
                    <a:pt x="1568" y="37"/>
                  </a:lnTo>
                  <a:lnTo>
                    <a:pt x="1458" y="19"/>
                  </a:lnTo>
                  <a:lnTo>
                    <a:pt x="13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2" name="Google Shape;2022;p8"/>
            <p:cNvSpPr/>
            <p:nvPr/>
          </p:nvSpPr>
          <p:spPr>
            <a:xfrm>
              <a:off x="5590425" y="1288175"/>
              <a:ext cx="62250" cy="62700"/>
            </a:xfrm>
            <a:custGeom>
              <a:avLst/>
              <a:gdLst/>
              <a:ahLst/>
              <a:cxnLst/>
              <a:rect l="l" t="t" r="r" b="b"/>
              <a:pathLst>
                <a:path w="2490" h="2508" extrusionOk="0">
                  <a:moveTo>
                    <a:pt x="1254" y="0"/>
                  </a:moveTo>
                  <a:lnTo>
                    <a:pt x="1125" y="19"/>
                  </a:lnTo>
                  <a:lnTo>
                    <a:pt x="1014" y="37"/>
                  </a:lnTo>
                  <a:lnTo>
                    <a:pt x="885" y="56"/>
                  </a:lnTo>
                  <a:lnTo>
                    <a:pt x="775" y="92"/>
                  </a:lnTo>
                  <a:lnTo>
                    <a:pt x="664" y="148"/>
                  </a:lnTo>
                  <a:lnTo>
                    <a:pt x="572" y="203"/>
                  </a:lnTo>
                  <a:lnTo>
                    <a:pt x="388" y="351"/>
                  </a:lnTo>
                  <a:lnTo>
                    <a:pt x="222" y="535"/>
                  </a:lnTo>
                  <a:lnTo>
                    <a:pt x="166" y="646"/>
                  </a:lnTo>
                  <a:lnTo>
                    <a:pt x="111" y="738"/>
                  </a:lnTo>
                  <a:lnTo>
                    <a:pt x="56" y="848"/>
                  </a:lnTo>
                  <a:lnTo>
                    <a:pt x="37" y="977"/>
                  </a:lnTo>
                  <a:lnTo>
                    <a:pt x="0" y="1088"/>
                  </a:lnTo>
                  <a:lnTo>
                    <a:pt x="0" y="1217"/>
                  </a:lnTo>
                  <a:lnTo>
                    <a:pt x="0" y="1346"/>
                  </a:lnTo>
                  <a:lnTo>
                    <a:pt x="19" y="1475"/>
                  </a:lnTo>
                  <a:lnTo>
                    <a:pt x="37" y="1586"/>
                  </a:lnTo>
                  <a:lnTo>
                    <a:pt x="74" y="1715"/>
                  </a:lnTo>
                  <a:lnTo>
                    <a:pt x="129" y="1826"/>
                  </a:lnTo>
                  <a:lnTo>
                    <a:pt x="185" y="1918"/>
                  </a:lnTo>
                  <a:lnTo>
                    <a:pt x="258" y="2028"/>
                  </a:lnTo>
                  <a:lnTo>
                    <a:pt x="351" y="2121"/>
                  </a:lnTo>
                  <a:lnTo>
                    <a:pt x="424" y="2194"/>
                  </a:lnTo>
                  <a:lnTo>
                    <a:pt x="535" y="2287"/>
                  </a:lnTo>
                  <a:lnTo>
                    <a:pt x="627" y="2342"/>
                  </a:lnTo>
                  <a:lnTo>
                    <a:pt x="738" y="2397"/>
                  </a:lnTo>
                  <a:lnTo>
                    <a:pt x="867" y="2452"/>
                  </a:lnTo>
                  <a:lnTo>
                    <a:pt x="978" y="2471"/>
                  </a:lnTo>
                  <a:lnTo>
                    <a:pt x="1107" y="2508"/>
                  </a:lnTo>
                  <a:lnTo>
                    <a:pt x="1365" y="2508"/>
                  </a:lnTo>
                  <a:lnTo>
                    <a:pt x="1475" y="2489"/>
                  </a:lnTo>
                  <a:lnTo>
                    <a:pt x="1604" y="2452"/>
                  </a:lnTo>
                  <a:lnTo>
                    <a:pt x="1715" y="2416"/>
                  </a:lnTo>
                  <a:lnTo>
                    <a:pt x="1826" y="2360"/>
                  </a:lnTo>
                  <a:lnTo>
                    <a:pt x="1918" y="2305"/>
                  </a:lnTo>
                  <a:lnTo>
                    <a:pt x="2102" y="2157"/>
                  </a:lnTo>
                  <a:lnTo>
                    <a:pt x="2268" y="1973"/>
                  </a:lnTo>
                  <a:lnTo>
                    <a:pt x="2324" y="1881"/>
                  </a:lnTo>
                  <a:lnTo>
                    <a:pt x="2379" y="1770"/>
                  </a:lnTo>
                  <a:lnTo>
                    <a:pt x="2434" y="1660"/>
                  </a:lnTo>
                  <a:lnTo>
                    <a:pt x="2453" y="1549"/>
                  </a:lnTo>
                  <a:lnTo>
                    <a:pt x="2489" y="1420"/>
                  </a:lnTo>
                  <a:lnTo>
                    <a:pt x="2489" y="1291"/>
                  </a:lnTo>
                  <a:lnTo>
                    <a:pt x="2489" y="1162"/>
                  </a:lnTo>
                  <a:lnTo>
                    <a:pt x="2471" y="1051"/>
                  </a:lnTo>
                  <a:lnTo>
                    <a:pt x="2453" y="922"/>
                  </a:lnTo>
                  <a:lnTo>
                    <a:pt x="2416" y="811"/>
                  </a:lnTo>
                  <a:lnTo>
                    <a:pt x="2360" y="701"/>
                  </a:lnTo>
                  <a:lnTo>
                    <a:pt x="2305" y="590"/>
                  </a:lnTo>
                  <a:lnTo>
                    <a:pt x="2231" y="480"/>
                  </a:lnTo>
                  <a:lnTo>
                    <a:pt x="2139" y="387"/>
                  </a:lnTo>
                  <a:lnTo>
                    <a:pt x="2065" y="314"/>
                  </a:lnTo>
                  <a:lnTo>
                    <a:pt x="1955" y="240"/>
                  </a:lnTo>
                  <a:lnTo>
                    <a:pt x="1863" y="166"/>
                  </a:lnTo>
                  <a:lnTo>
                    <a:pt x="1752" y="111"/>
                  </a:lnTo>
                  <a:lnTo>
                    <a:pt x="1623" y="74"/>
                  </a:lnTo>
                  <a:lnTo>
                    <a:pt x="1512" y="37"/>
                  </a:lnTo>
                  <a:lnTo>
                    <a:pt x="1383"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3" name="Google Shape;2023;p8"/>
            <p:cNvSpPr/>
            <p:nvPr/>
          </p:nvSpPr>
          <p:spPr>
            <a:xfrm>
              <a:off x="5039575" y="697675"/>
              <a:ext cx="62250" cy="62275"/>
            </a:xfrm>
            <a:custGeom>
              <a:avLst/>
              <a:gdLst/>
              <a:ahLst/>
              <a:cxnLst/>
              <a:rect l="l" t="t" r="r" b="b"/>
              <a:pathLst>
                <a:path w="2490" h="2491" extrusionOk="0">
                  <a:moveTo>
                    <a:pt x="1236" y="1"/>
                  </a:moveTo>
                  <a:lnTo>
                    <a:pt x="1107" y="19"/>
                  </a:lnTo>
                  <a:lnTo>
                    <a:pt x="978" y="38"/>
                  </a:lnTo>
                  <a:lnTo>
                    <a:pt x="867" y="75"/>
                  </a:lnTo>
                  <a:lnTo>
                    <a:pt x="757" y="112"/>
                  </a:lnTo>
                  <a:lnTo>
                    <a:pt x="646" y="167"/>
                  </a:lnTo>
                  <a:lnTo>
                    <a:pt x="554" y="222"/>
                  </a:lnTo>
                  <a:lnTo>
                    <a:pt x="370" y="388"/>
                  </a:lnTo>
                  <a:lnTo>
                    <a:pt x="222" y="572"/>
                  </a:lnTo>
                  <a:lnTo>
                    <a:pt x="148" y="665"/>
                  </a:lnTo>
                  <a:lnTo>
                    <a:pt x="93" y="775"/>
                  </a:lnTo>
                  <a:lnTo>
                    <a:pt x="56" y="886"/>
                  </a:lnTo>
                  <a:lnTo>
                    <a:pt x="38" y="1015"/>
                  </a:lnTo>
                  <a:lnTo>
                    <a:pt x="19" y="1126"/>
                  </a:lnTo>
                  <a:lnTo>
                    <a:pt x="1" y="1255"/>
                  </a:lnTo>
                  <a:lnTo>
                    <a:pt x="19" y="1365"/>
                  </a:lnTo>
                  <a:lnTo>
                    <a:pt x="38" y="1494"/>
                  </a:lnTo>
                  <a:lnTo>
                    <a:pt x="56" y="1605"/>
                  </a:lnTo>
                  <a:lnTo>
                    <a:pt x="111" y="1716"/>
                  </a:lnTo>
                  <a:lnTo>
                    <a:pt x="148" y="1826"/>
                  </a:lnTo>
                  <a:lnTo>
                    <a:pt x="222" y="1937"/>
                  </a:lnTo>
                  <a:lnTo>
                    <a:pt x="370" y="2121"/>
                  </a:lnTo>
                  <a:lnTo>
                    <a:pt x="554" y="2269"/>
                  </a:lnTo>
                  <a:lnTo>
                    <a:pt x="646" y="2343"/>
                  </a:lnTo>
                  <a:lnTo>
                    <a:pt x="757" y="2379"/>
                  </a:lnTo>
                  <a:lnTo>
                    <a:pt x="867" y="2435"/>
                  </a:lnTo>
                  <a:lnTo>
                    <a:pt x="996" y="2472"/>
                  </a:lnTo>
                  <a:lnTo>
                    <a:pt x="1107" y="2490"/>
                  </a:lnTo>
                  <a:lnTo>
                    <a:pt x="1365" y="2490"/>
                  </a:lnTo>
                  <a:lnTo>
                    <a:pt x="1476" y="2472"/>
                  </a:lnTo>
                  <a:lnTo>
                    <a:pt x="1605" y="2435"/>
                  </a:lnTo>
                  <a:lnTo>
                    <a:pt x="1715" y="2398"/>
                  </a:lnTo>
                  <a:lnTo>
                    <a:pt x="1808" y="2343"/>
                  </a:lnTo>
                  <a:lnTo>
                    <a:pt x="1918" y="2287"/>
                  </a:lnTo>
                  <a:lnTo>
                    <a:pt x="2103" y="2140"/>
                  </a:lnTo>
                  <a:lnTo>
                    <a:pt x="2269" y="1955"/>
                  </a:lnTo>
                  <a:lnTo>
                    <a:pt x="2324" y="1845"/>
                  </a:lnTo>
                  <a:lnTo>
                    <a:pt x="2379" y="1753"/>
                  </a:lnTo>
                  <a:lnTo>
                    <a:pt x="2416" y="1642"/>
                  </a:lnTo>
                  <a:lnTo>
                    <a:pt x="2453" y="1513"/>
                  </a:lnTo>
                  <a:lnTo>
                    <a:pt x="2490" y="1402"/>
                  </a:lnTo>
                  <a:lnTo>
                    <a:pt x="2490" y="1273"/>
                  </a:lnTo>
                  <a:lnTo>
                    <a:pt x="2490" y="1144"/>
                  </a:lnTo>
                  <a:lnTo>
                    <a:pt x="2471" y="1015"/>
                  </a:lnTo>
                  <a:lnTo>
                    <a:pt x="2435" y="904"/>
                  </a:lnTo>
                  <a:lnTo>
                    <a:pt x="2398" y="794"/>
                  </a:lnTo>
                  <a:lnTo>
                    <a:pt x="2342" y="683"/>
                  </a:lnTo>
                  <a:lnTo>
                    <a:pt x="2287" y="572"/>
                  </a:lnTo>
                  <a:lnTo>
                    <a:pt x="2213" y="480"/>
                  </a:lnTo>
                  <a:lnTo>
                    <a:pt x="2121" y="388"/>
                  </a:lnTo>
                  <a:lnTo>
                    <a:pt x="2029" y="296"/>
                  </a:lnTo>
                  <a:lnTo>
                    <a:pt x="1937" y="222"/>
                  </a:lnTo>
                  <a:lnTo>
                    <a:pt x="1826" y="148"/>
                  </a:lnTo>
                  <a:lnTo>
                    <a:pt x="1715" y="112"/>
                  </a:lnTo>
                  <a:lnTo>
                    <a:pt x="1605" y="56"/>
                  </a:lnTo>
                  <a:lnTo>
                    <a:pt x="1476"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4" name="Google Shape;2024;p8"/>
            <p:cNvSpPr/>
            <p:nvPr/>
          </p:nvSpPr>
          <p:spPr>
            <a:xfrm>
              <a:off x="6372200" y="1508500"/>
              <a:ext cx="29050" cy="61800"/>
            </a:xfrm>
            <a:custGeom>
              <a:avLst/>
              <a:gdLst/>
              <a:ahLst/>
              <a:cxnLst/>
              <a:rect l="l" t="t" r="r" b="b"/>
              <a:pathLst>
                <a:path w="1162" h="2472" extrusionOk="0">
                  <a:moveTo>
                    <a:pt x="1033" y="1"/>
                  </a:moveTo>
                  <a:lnTo>
                    <a:pt x="922" y="38"/>
                  </a:lnTo>
                  <a:lnTo>
                    <a:pt x="812" y="74"/>
                  </a:lnTo>
                  <a:lnTo>
                    <a:pt x="701" y="111"/>
                  </a:lnTo>
                  <a:lnTo>
                    <a:pt x="498" y="240"/>
                  </a:lnTo>
                  <a:lnTo>
                    <a:pt x="332" y="406"/>
                  </a:lnTo>
                  <a:lnTo>
                    <a:pt x="185" y="591"/>
                  </a:lnTo>
                  <a:lnTo>
                    <a:pt x="129" y="683"/>
                  </a:lnTo>
                  <a:lnTo>
                    <a:pt x="93" y="793"/>
                  </a:lnTo>
                  <a:lnTo>
                    <a:pt x="56" y="904"/>
                  </a:lnTo>
                  <a:lnTo>
                    <a:pt x="19" y="1015"/>
                  </a:lnTo>
                  <a:lnTo>
                    <a:pt x="0" y="1144"/>
                  </a:lnTo>
                  <a:lnTo>
                    <a:pt x="0" y="1254"/>
                  </a:lnTo>
                  <a:lnTo>
                    <a:pt x="19" y="1384"/>
                  </a:lnTo>
                  <a:lnTo>
                    <a:pt x="37" y="1494"/>
                  </a:lnTo>
                  <a:lnTo>
                    <a:pt x="93" y="1715"/>
                  </a:lnTo>
                  <a:lnTo>
                    <a:pt x="203" y="1918"/>
                  </a:lnTo>
                  <a:lnTo>
                    <a:pt x="351" y="2084"/>
                  </a:lnTo>
                  <a:lnTo>
                    <a:pt x="517" y="2232"/>
                  </a:lnTo>
                  <a:lnTo>
                    <a:pt x="719" y="2361"/>
                  </a:lnTo>
                  <a:lnTo>
                    <a:pt x="941" y="2434"/>
                  </a:lnTo>
                  <a:lnTo>
                    <a:pt x="1051" y="2453"/>
                  </a:lnTo>
                  <a:lnTo>
                    <a:pt x="1162" y="2471"/>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5" name="Google Shape;2025;p8"/>
            <p:cNvSpPr/>
            <p:nvPr/>
          </p:nvSpPr>
          <p:spPr>
            <a:xfrm>
              <a:off x="5236400" y="980250"/>
              <a:ext cx="62725" cy="62250"/>
            </a:xfrm>
            <a:custGeom>
              <a:avLst/>
              <a:gdLst/>
              <a:ahLst/>
              <a:cxnLst/>
              <a:rect l="l" t="t" r="r" b="b"/>
              <a:pathLst>
                <a:path w="2509" h="2490" extrusionOk="0">
                  <a:moveTo>
                    <a:pt x="1162" y="0"/>
                  </a:moveTo>
                  <a:lnTo>
                    <a:pt x="1052" y="19"/>
                  </a:lnTo>
                  <a:lnTo>
                    <a:pt x="923" y="37"/>
                  </a:lnTo>
                  <a:lnTo>
                    <a:pt x="812" y="74"/>
                  </a:lnTo>
                  <a:lnTo>
                    <a:pt x="701" y="130"/>
                  </a:lnTo>
                  <a:lnTo>
                    <a:pt x="591" y="185"/>
                  </a:lnTo>
                  <a:lnTo>
                    <a:pt x="480" y="259"/>
                  </a:lnTo>
                  <a:lnTo>
                    <a:pt x="388" y="332"/>
                  </a:lnTo>
                  <a:lnTo>
                    <a:pt x="314" y="425"/>
                  </a:lnTo>
                  <a:lnTo>
                    <a:pt x="241" y="517"/>
                  </a:lnTo>
                  <a:lnTo>
                    <a:pt x="167" y="627"/>
                  </a:lnTo>
                  <a:lnTo>
                    <a:pt x="111" y="738"/>
                  </a:lnTo>
                  <a:lnTo>
                    <a:pt x="75" y="849"/>
                  </a:lnTo>
                  <a:lnTo>
                    <a:pt x="38" y="978"/>
                  </a:lnTo>
                  <a:lnTo>
                    <a:pt x="1" y="1107"/>
                  </a:lnTo>
                  <a:lnTo>
                    <a:pt x="1" y="1217"/>
                  </a:lnTo>
                  <a:lnTo>
                    <a:pt x="1" y="1346"/>
                  </a:lnTo>
                  <a:lnTo>
                    <a:pt x="19" y="1476"/>
                  </a:lnTo>
                  <a:lnTo>
                    <a:pt x="56" y="1586"/>
                  </a:lnTo>
                  <a:lnTo>
                    <a:pt x="93" y="1697"/>
                  </a:lnTo>
                  <a:lnTo>
                    <a:pt x="148" y="1807"/>
                  </a:lnTo>
                  <a:lnTo>
                    <a:pt x="204" y="1918"/>
                  </a:lnTo>
                  <a:lnTo>
                    <a:pt x="351" y="2102"/>
                  </a:lnTo>
                  <a:lnTo>
                    <a:pt x="517" y="2250"/>
                  </a:lnTo>
                  <a:lnTo>
                    <a:pt x="628" y="2324"/>
                  </a:lnTo>
                  <a:lnTo>
                    <a:pt x="738" y="2379"/>
                  </a:lnTo>
                  <a:lnTo>
                    <a:pt x="849" y="2434"/>
                  </a:lnTo>
                  <a:lnTo>
                    <a:pt x="960" y="2453"/>
                  </a:lnTo>
                  <a:lnTo>
                    <a:pt x="1070" y="2490"/>
                  </a:lnTo>
                  <a:lnTo>
                    <a:pt x="1328" y="2490"/>
                  </a:lnTo>
                  <a:lnTo>
                    <a:pt x="1457" y="2471"/>
                  </a:lnTo>
                  <a:lnTo>
                    <a:pt x="1587" y="2453"/>
                  </a:lnTo>
                  <a:lnTo>
                    <a:pt x="1697" y="2416"/>
                  </a:lnTo>
                  <a:lnTo>
                    <a:pt x="1808" y="2361"/>
                  </a:lnTo>
                  <a:lnTo>
                    <a:pt x="1918" y="2305"/>
                  </a:lnTo>
                  <a:lnTo>
                    <a:pt x="2011" y="2232"/>
                  </a:lnTo>
                  <a:lnTo>
                    <a:pt x="2103" y="2158"/>
                  </a:lnTo>
                  <a:lnTo>
                    <a:pt x="2195" y="2066"/>
                  </a:lnTo>
                  <a:lnTo>
                    <a:pt x="2269" y="1973"/>
                  </a:lnTo>
                  <a:lnTo>
                    <a:pt x="2342" y="1863"/>
                  </a:lnTo>
                  <a:lnTo>
                    <a:pt x="2398" y="1752"/>
                  </a:lnTo>
                  <a:lnTo>
                    <a:pt x="2435" y="1641"/>
                  </a:lnTo>
                  <a:lnTo>
                    <a:pt x="2472" y="1512"/>
                  </a:lnTo>
                  <a:lnTo>
                    <a:pt x="2490" y="1402"/>
                  </a:lnTo>
                  <a:lnTo>
                    <a:pt x="2508" y="1273"/>
                  </a:lnTo>
                  <a:lnTo>
                    <a:pt x="2490" y="1144"/>
                  </a:lnTo>
                  <a:lnTo>
                    <a:pt x="2472" y="1015"/>
                  </a:lnTo>
                  <a:lnTo>
                    <a:pt x="2453" y="904"/>
                  </a:lnTo>
                  <a:lnTo>
                    <a:pt x="2416" y="793"/>
                  </a:lnTo>
                  <a:lnTo>
                    <a:pt x="2361" y="683"/>
                  </a:lnTo>
                  <a:lnTo>
                    <a:pt x="2306" y="572"/>
                  </a:lnTo>
                  <a:lnTo>
                    <a:pt x="2158" y="388"/>
                  </a:lnTo>
                  <a:lnTo>
                    <a:pt x="1974" y="240"/>
                  </a:lnTo>
                  <a:lnTo>
                    <a:pt x="1882" y="166"/>
                  </a:lnTo>
                  <a:lnTo>
                    <a:pt x="1771" y="111"/>
                  </a:lnTo>
                  <a:lnTo>
                    <a:pt x="1660" y="74"/>
                  </a:lnTo>
                  <a:lnTo>
                    <a:pt x="1550" y="37"/>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6" name="Google Shape;2026;p8"/>
            <p:cNvSpPr/>
            <p:nvPr/>
          </p:nvSpPr>
          <p:spPr>
            <a:xfrm>
              <a:off x="5736550" y="1394650"/>
              <a:ext cx="61325" cy="61325"/>
            </a:xfrm>
            <a:custGeom>
              <a:avLst/>
              <a:gdLst/>
              <a:ahLst/>
              <a:cxnLst/>
              <a:rect l="l" t="t" r="r" b="b"/>
              <a:pathLst>
                <a:path w="2453" h="2453" extrusionOk="0">
                  <a:moveTo>
                    <a:pt x="1106" y="0"/>
                  </a:moveTo>
                  <a:lnTo>
                    <a:pt x="977" y="19"/>
                  </a:lnTo>
                  <a:lnTo>
                    <a:pt x="867" y="56"/>
                  </a:lnTo>
                  <a:lnTo>
                    <a:pt x="756" y="93"/>
                  </a:lnTo>
                  <a:lnTo>
                    <a:pt x="646" y="148"/>
                  </a:lnTo>
                  <a:lnTo>
                    <a:pt x="535" y="222"/>
                  </a:lnTo>
                  <a:lnTo>
                    <a:pt x="443" y="277"/>
                  </a:lnTo>
                  <a:lnTo>
                    <a:pt x="351" y="369"/>
                  </a:lnTo>
                  <a:lnTo>
                    <a:pt x="277" y="461"/>
                  </a:lnTo>
                  <a:lnTo>
                    <a:pt x="203" y="554"/>
                  </a:lnTo>
                  <a:lnTo>
                    <a:pt x="148" y="664"/>
                  </a:lnTo>
                  <a:lnTo>
                    <a:pt x="92" y="756"/>
                  </a:lnTo>
                  <a:lnTo>
                    <a:pt x="37" y="885"/>
                  </a:lnTo>
                  <a:lnTo>
                    <a:pt x="19" y="996"/>
                  </a:lnTo>
                  <a:lnTo>
                    <a:pt x="0" y="1107"/>
                  </a:lnTo>
                  <a:lnTo>
                    <a:pt x="0" y="1236"/>
                  </a:lnTo>
                  <a:lnTo>
                    <a:pt x="0" y="1346"/>
                  </a:lnTo>
                  <a:lnTo>
                    <a:pt x="19" y="1475"/>
                  </a:lnTo>
                  <a:lnTo>
                    <a:pt x="56" y="1586"/>
                  </a:lnTo>
                  <a:lnTo>
                    <a:pt x="92" y="1697"/>
                  </a:lnTo>
                  <a:lnTo>
                    <a:pt x="203" y="1900"/>
                  </a:lnTo>
                  <a:lnTo>
                    <a:pt x="351" y="2084"/>
                  </a:lnTo>
                  <a:lnTo>
                    <a:pt x="535" y="2231"/>
                  </a:lnTo>
                  <a:lnTo>
                    <a:pt x="738" y="2342"/>
                  </a:lnTo>
                  <a:lnTo>
                    <a:pt x="848" y="2379"/>
                  </a:lnTo>
                  <a:lnTo>
                    <a:pt x="959" y="2416"/>
                  </a:lnTo>
                  <a:lnTo>
                    <a:pt x="1070" y="2434"/>
                  </a:lnTo>
                  <a:lnTo>
                    <a:pt x="1199" y="2453"/>
                  </a:lnTo>
                  <a:lnTo>
                    <a:pt x="1309" y="2453"/>
                  </a:lnTo>
                  <a:lnTo>
                    <a:pt x="1438" y="2434"/>
                  </a:lnTo>
                  <a:lnTo>
                    <a:pt x="1549" y="2397"/>
                  </a:lnTo>
                  <a:lnTo>
                    <a:pt x="1660" y="2361"/>
                  </a:lnTo>
                  <a:lnTo>
                    <a:pt x="1770" y="2305"/>
                  </a:lnTo>
                  <a:lnTo>
                    <a:pt x="1881" y="2250"/>
                  </a:lnTo>
                  <a:lnTo>
                    <a:pt x="1973" y="2176"/>
                  </a:lnTo>
                  <a:lnTo>
                    <a:pt x="2065" y="2102"/>
                  </a:lnTo>
                  <a:lnTo>
                    <a:pt x="2139" y="2010"/>
                  </a:lnTo>
                  <a:lnTo>
                    <a:pt x="2213" y="1918"/>
                  </a:lnTo>
                  <a:lnTo>
                    <a:pt x="2287" y="1807"/>
                  </a:lnTo>
                  <a:lnTo>
                    <a:pt x="2342" y="1715"/>
                  </a:lnTo>
                  <a:lnTo>
                    <a:pt x="2379" y="1605"/>
                  </a:lnTo>
                  <a:lnTo>
                    <a:pt x="2416" y="1475"/>
                  </a:lnTo>
                  <a:lnTo>
                    <a:pt x="2434" y="1365"/>
                  </a:lnTo>
                  <a:lnTo>
                    <a:pt x="2452" y="1236"/>
                  </a:lnTo>
                  <a:lnTo>
                    <a:pt x="2452" y="1107"/>
                  </a:lnTo>
                  <a:lnTo>
                    <a:pt x="2434" y="996"/>
                  </a:lnTo>
                  <a:lnTo>
                    <a:pt x="2397" y="885"/>
                  </a:lnTo>
                  <a:lnTo>
                    <a:pt x="2360" y="756"/>
                  </a:lnTo>
                  <a:lnTo>
                    <a:pt x="2305" y="664"/>
                  </a:lnTo>
                  <a:lnTo>
                    <a:pt x="2231" y="554"/>
                  </a:lnTo>
                  <a:lnTo>
                    <a:pt x="2176" y="461"/>
                  </a:lnTo>
                  <a:lnTo>
                    <a:pt x="2084" y="369"/>
                  </a:lnTo>
                  <a:lnTo>
                    <a:pt x="1992" y="277"/>
                  </a:lnTo>
                  <a:lnTo>
                    <a:pt x="1899" y="222"/>
                  </a:lnTo>
                  <a:lnTo>
                    <a:pt x="1807" y="148"/>
                  </a:lnTo>
                  <a:lnTo>
                    <a:pt x="1697" y="93"/>
                  </a:lnTo>
                  <a:lnTo>
                    <a:pt x="1586" y="56"/>
                  </a:lnTo>
                  <a:lnTo>
                    <a:pt x="1457" y="19"/>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7" name="Google Shape;2027;p8"/>
            <p:cNvSpPr/>
            <p:nvPr/>
          </p:nvSpPr>
          <p:spPr>
            <a:xfrm>
              <a:off x="5511125" y="1274800"/>
              <a:ext cx="60875" cy="60875"/>
            </a:xfrm>
            <a:custGeom>
              <a:avLst/>
              <a:gdLst/>
              <a:ahLst/>
              <a:cxnLst/>
              <a:rect l="l" t="t" r="r" b="b"/>
              <a:pathLst>
                <a:path w="2435" h="2435" extrusionOk="0">
                  <a:moveTo>
                    <a:pt x="1107" y="0"/>
                  </a:moveTo>
                  <a:lnTo>
                    <a:pt x="978" y="19"/>
                  </a:lnTo>
                  <a:lnTo>
                    <a:pt x="868" y="56"/>
                  </a:lnTo>
                  <a:lnTo>
                    <a:pt x="757" y="93"/>
                  </a:lnTo>
                  <a:lnTo>
                    <a:pt x="554" y="203"/>
                  </a:lnTo>
                  <a:lnTo>
                    <a:pt x="370" y="351"/>
                  </a:lnTo>
                  <a:lnTo>
                    <a:pt x="222" y="535"/>
                  </a:lnTo>
                  <a:lnTo>
                    <a:pt x="112" y="738"/>
                  </a:lnTo>
                  <a:lnTo>
                    <a:pt x="56" y="849"/>
                  </a:lnTo>
                  <a:lnTo>
                    <a:pt x="38" y="959"/>
                  </a:lnTo>
                  <a:lnTo>
                    <a:pt x="1" y="1070"/>
                  </a:lnTo>
                  <a:lnTo>
                    <a:pt x="1" y="1199"/>
                  </a:lnTo>
                  <a:lnTo>
                    <a:pt x="1" y="1310"/>
                  </a:lnTo>
                  <a:lnTo>
                    <a:pt x="19" y="1439"/>
                  </a:lnTo>
                  <a:lnTo>
                    <a:pt x="56" y="1549"/>
                  </a:lnTo>
                  <a:lnTo>
                    <a:pt x="93" y="1678"/>
                  </a:lnTo>
                  <a:lnTo>
                    <a:pt x="148" y="1771"/>
                  </a:lnTo>
                  <a:lnTo>
                    <a:pt x="204" y="1881"/>
                  </a:lnTo>
                  <a:lnTo>
                    <a:pt x="278" y="1973"/>
                  </a:lnTo>
                  <a:lnTo>
                    <a:pt x="351" y="2066"/>
                  </a:lnTo>
                  <a:lnTo>
                    <a:pt x="443" y="2158"/>
                  </a:lnTo>
                  <a:lnTo>
                    <a:pt x="536" y="2232"/>
                  </a:lnTo>
                  <a:lnTo>
                    <a:pt x="646" y="2287"/>
                  </a:lnTo>
                  <a:lnTo>
                    <a:pt x="738" y="2342"/>
                  </a:lnTo>
                  <a:lnTo>
                    <a:pt x="868" y="2379"/>
                  </a:lnTo>
                  <a:lnTo>
                    <a:pt x="978" y="2416"/>
                  </a:lnTo>
                  <a:lnTo>
                    <a:pt x="1107" y="2434"/>
                  </a:lnTo>
                  <a:lnTo>
                    <a:pt x="1347" y="2434"/>
                  </a:lnTo>
                  <a:lnTo>
                    <a:pt x="1458" y="2416"/>
                  </a:lnTo>
                  <a:lnTo>
                    <a:pt x="1568" y="2379"/>
                  </a:lnTo>
                  <a:lnTo>
                    <a:pt x="1679" y="2342"/>
                  </a:lnTo>
                  <a:lnTo>
                    <a:pt x="1882" y="2232"/>
                  </a:lnTo>
                  <a:lnTo>
                    <a:pt x="2066" y="2084"/>
                  </a:lnTo>
                  <a:lnTo>
                    <a:pt x="2214" y="1918"/>
                  </a:lnTo>
                  <a:lnTo>
                    <a:pt x="2343" y="1715"/>
                  </a:lnTo>
                  <a:lnTo>
                    <a:pt x="2379" y="1605"/>
                  </a:lnTo>
                  <a:lnTo>
                    <a:pt x="2416" y="1494"/>
                  </a:lnTo>
                  <a:lnTo>
                    <a:pt x="2435" y="1365"/>
                  </a:lnTo>
                  <a:lnTo>
                    <a:pt x="2435" y="1254"/>
                  </a:lnTo>
                  <a:lnTo>
                    <a:pt x="2435" y="1125"/>
                  </a:lnTo>
                  <a:lnTo>
                    <a:pt x="2416" y="996"/>
                  </a:lnTo>
                  <a:lnTo>
                    <a:pt x="2398" y="886"/>
                  </a:lnTo>
                  <a:lnTo>
                    <a:pt x="2361" y="775"/>
                  </a:lnTo>
                  <a:lnTo>
                    <a:pt x="2306" y="664"/>
                  </a:lnTo>
                  <a:lnTo>
                    <a:pt x="2232" y="554"/>
                  </a:lnTo>
                  <a:lnTo>
                    <a:pt x="2158" y="461"/>
                  </a:lnTo>
                  <a:lnTo>
                    <a:pt x="2084" y="369"/>
                  </a:lnTo>
                  <a:lnTo>
                    <a:pt x="1992" y="295"/>
                  </a:lnTo>
                  <a:lnTo>
                    <a:pt x="1900" y="222"/>
                  </a:lnTo>
                  <a:lnTo>
                    <a:pt x="1808" y="148"/>
                  </a:lnTo>
                  <a:lnTo>
                    <a:pt x="1697" y="93"/>
                  </a:lnTo>
                  <a:lnTo>
                    <a:pt x="1587" y="56"/>
                  </a:lnTo>
                  <a:lnTo>
                    <a:pt x="1458"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8" name="Google Shape;2028;p8"/>
            <p:cNvSpPr/>
            <p:nvPr/>
          </p:nvSpPr>
          <p:spPr>
            <a:xfrm>
              <a:off x="4923425" y="433100"/>
              <a:ext cx="60875" cy="60875"/>
            </a:xfrm>
            <a:custGeom>
              <a:avLst/>
              <a:gdLst/>
              <a:ahLst/>
              <a:cxnLst/>
              <a:rect l="l" t="t" r="r" b="b"/>
              <a:pathLst>
                <a:path w="2435" h="2435" extrusionOk="0">
                  <a:moveTo>
                    <a:pt x="1088" y="0"/>
                  </a:moveTo>
                  <a:lnTo>
                    <a:pt x="978" y="19"/>
                  </a:lnTo>
                  <a:lnTo>
                    <a:pt x="867" y="56"/>
                  </a:lnTo>
                  <a:lnTo>
                    <a:pt x="756" y="93"/>
                  </a:lnTo>
                  <a:lnTo>
                    <a:pt x="535" y="203"/>
                  </a:lnTo>
                  <a:lnTo>
                    <a:pt x="369" y="351"/>
                  </a:lnTo>
                  <a:lnTo>
                    <a:pt x="222" y="535"/>
                  </a:lnTo>
                  <a:lnTo>
                    <a:pt x="93" y="738"/>
                  </a:lnTo>
                  <a:lnTo>
                    <a:pt x="56" y="849"/>
                  </a:lnTo>
                  <a:lnTo>
                    <a:pt x="19" y="959"/>
                  </a:lnTo>
                  <a:lnTo>
                    <a:pt x="0" y="1070"/>
                  </a:lnTo>
                  <a:lnTo>
                    <a:pt x="0" y="1199"/>
                  </a:lnTo>
                  <a:lnTo>
                    <a:pt x="0" y="1309"/>
                  </a:lnTo>
                  <a:lnTo>
                    <a:pt x="19" y="1439"/>
                  </a:lnTo>
                  <a:lnTo>
                    <a:pt x="37" y="1549"/>
                  </a:lnTo>
                  <a:lnTo>
                    <a:pt x="74" y="1660"/>
                  </a:lnTo>
                  <a:lnTo>
                    <a:pt x="129" y="1770"/>
                  </a:lnTo>
                  <a:lnTo>
                    <a:pt x="203" y="1881"/>
                  </a:lnTo>
                  <a:lnTo>
                    <a:pt x="277" y="1973"/>
                  </a:lnTo>
                  <a:lnTo>
                    <a:pt x="351" y="2065"/>
                  </a:lnTo>
                  <a:lnTo>
                    <a:pt x="443" y="2139"/>
                  </a:lnTo>
                  <a:lnTo>
                    <a:pt x="535" y="2213"/>
                  </a:lnTo>
                  <a:lnTo>
                    <a:pt x="627" y="2287"/>
                  </a:lnTo>
                  <a:lnTo>
                    <a:pt x="738" y="2342"/>
                  </a:lnTo>
                  <a:lnTo>
                    <a:pt x="848" y="2379"/>
                  </a:lnTo>
                  <a:lnTo>
                    <a:pt x="978" y="2416"/>
                  </a:lnTo>
                  <a:lnTo>
                    <a:pt x="1088" y="2434"/>
                  </a:lnTo>
                  <a:lnTo>
                    <a:pt x="1346" y="2434"/>
                  </a:lnTo>
                  <a:lnTo>
                    <a:pt x="1457" y="2416"/>
                  </a:lnTo>
                  <a:lnTo>
                    <a:pt x="1568" y="2379"/>
                  </a:lnTo>
                  <a:lnTo>
                    <a:pt x="1678" y="2342"/>
                  </a:lnTo>
                  <a:lnTo>
                    <a:pt x="1881" y="2231"/>
                  </a:lnTo>
                  <a:lnTo>
                    <a:pt x="2065" y="2084"/>
                  </a:lnTo>
                  <a:lnTo>
                    <a:pt x="2213" y="1899"/>
                  </a:lnTo>
                  <a:lnTo>
                    <a:pt x="2324" y="1697"/>
                  </a:lnTo>
                  <a:lnTo>
                    <a:pt x="2379" y="1586"/>
                  </a:lnTo>
                  <a:lnTo>
                    <a:pt x="2397" y="1475"/>
                  </a:lnTo>
                  <a:lnTo>
                    <a:pt x="2434" y="1365"/>
                  </a:lnTo>
                  <a:lnTo>
                    <a:pt x="2434" y="1236"/>
                  </a:lnTo>
                  <a:lnTo>
                    <a:pt x="2434" y="1107"/>
                  </a:lnTo>
                  <a:lnTo>
                    <a:pt x="2416" y="996"/>
                  </a:lnTo>
                  <a:lnTo>
                    <a:pt x="2379" y="885"/>
                  </a:lnTo>
                  <a:lnTo>
                    <a:pt x="2342" y="756"/>
                  </a:lnTo>
                  <a:lnTo>
                    <a:pt x="2287" y="646"/>
                  </a:lnTo>
                  <a:lnTo>
                    <a:pt x="2231" y="553"/>
                  </a:lnTo>
                  <a:lnTo>
                    <a:pt x="2158" y="461"/>
                  </a:lnTo>
                  <a:lnTo>
                    <a:pt x="2084" y="369"/>
                  </a:lnTo>
                  <a:lnTo>
                    <a:pt x="1992" y="277"/>
                  </a:lnTo>
                  <a:lnTo>
                    <a:pt x="1899" y="203"/>
                  </a:lnTo>
                  <a:lnTo>
                    <a:pt x="1789" y="148"/>
                  </a:lnTo>
                  <a:lnTo>
                    <a:pt x="1678" y="93"/>
                  </a:lnTo>
                  <a:lnTo>
                    <a:pt x="1568" y="56"/>
                  </a:lnTo>
                  <a:lnTo>
                    <a:pt x="1457" y="1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9" name="Google Shape;2029;p8"/>
            <p:cNvSpPr/>
            <p:nvPr/>
          </p:nvSpPr>
          <p:spPr>
            <a:xfrm>
              <a:off x="4974575" y="604100"/>
              <a:ext cx="60875" cy="60875"/>
            </a:xfrm>
            <a:custGeom>
              <a:avLst/>
              <a:gdLst/>
              <a:ahLst/>
              <a:cxnLst/>
              <a:rect l="l" t="t" r="r" b="b"/>
              <a:pathLst>
                <a:path w="2435" h="2435" extrusionOk="0">
                  <a:moveTo>
                    <a:pt x="1273" y="1"/>
                  </a:moveTo>
                  <a:lnTo>
                    <a:pt x="1144" y="19"/>
                  </a:lnTo>
                  <a:lnTo>
                    <a:pt x="1034" y="19"/>
                  </a:lnTo>
                  <a:lnTo>
                    <a:pt x="904" y="56"/>
                  </a:lnTo>
                  <a:lnTo>
                    <a:pt x="794" y="93"/>
                  </a:lnTo>
                  <a:lnTo>
                    <a:pt x="683" y="130"/>
                  </a:lnTo>
                  <a:lnTo>
                    <a:pt x="591" y="204"/>
                  </a:lnTo>
                  <a:lnTo>
                    <a:pt x="480" y="259"/>
                  </a:lnTo>
                  <a:lnTo>
                    <a:pt x="407" y="333"/>
                  </a:lnTo>
                  <a:lnTo>
                    <a:pt x="314" y="425"/>
                  </a:lnTo>
                  <a:lnTo>
                    <a:pt x="241" y="517"/>
                  </a:lnTo>
                  <a:lnTo>
                    <a:pt x="167" y="628"/>
                  </a:lnTo>
                  <a:lnTo>
                    <a:pt x="112" y="720"/>
                  </a:lnTo>
                  <a:lnTo>
                    <a:pt x="75" y="831"/>
                  </a:lnTo>
                  <a:lnTo>
                    <a:pt x="38" y="960"/>
                  </a:lnTo>
                  <a:lnTo>
                    <a:pt x="19" y="1070"/>
                  </a:lnTo>
                  <a:lnTo>
                    <a:pt x="1" y="1199"/>
                  </a:lnTo>
                  <a:lnTo>
                    <a:pt x="19" y="1328"/>
                  </a:lnTo>
                  <a:lnTo>
                    <a:pt x="19" y="1439"/>
                  </a:lnTo>
                  <a:lnTo>
                    <a:pt x="56" y="1550"/>
                  </a:lnTo>
                  <a:lnTo>
                    <a:pt x="93" y="1660"/>
                  </a:lnTo>
                  <a:lnTo>
                    <a:pt x="204" y="1863"/>
                  </a:lnTo>
                  <a:lnTo>
                    <a:pt x="333" y="2048"/>
                  </a:lnTo>
                  <a:lnTo>
                    <a:pt x="517" y="2195"/>
                  </a:lnTo>
                  <a:lnTo>
                    <a:pt x="720" y="2324"/>
                  </a:lnTo>
                  <a:lnTo>
                    <a:pt x="812" y="2361"/>
                  </a:lnTo>
                  <a:lnTo>
                    <a:pt x="941" y="2398"/>
                  </a:lnTo>
                  <a:lnTo>
                    <a:pt x="1052" y="2416"/>
                  </a:lnTo>
                  <a:lnTo>
                    <a:pt x="1163" y="2435"/>
                  </a:lnTo>
                  <a:lnTo>
                    <a:pt x="1292" y="2435"/>
                  </a:lnTo>
                  <a:lnTo>
                    <a:pt x="1421" y="2416"/>
                  </a:lnTo>
                  <a:lnTo>
                    <a:pt x="1531" y="2398"/>
                  </a:lnTo>
                  <a:lnTo>
                    <a:pt x="1642" y="2361"/>
                  </a:lnTo>
                  <a:lnTo>
                    <a:pt x="1753" y="2306"/>
                  </a:lnTo>
                  <a:lnTo>
                    <a:pt x="1863" y="2250"/>
                  </a:lnTo>
                  <a:lnTo>
                    <a:pt x="1955" y="2177"/>
                  </a:lnTo>
                  <a:lnTo>
                    <a:pt x="2048" y="2103"/>
                  </a:lnTo>
                  <a:lnTo>
                    <a:pt x="2121" y="2011"/>
                  </a:lnTo>
                  <a:lnTo>
                    <a:pt x="2195" y="1918"/>
                  </a:lnTo>
                  <a:lnTo>
                    <a:pt x="2269" y="1826"/>
                  </a:lnTo>
                  <a:lnTo>
                    <a:pt x="2324" y="1716"/>
                  </a:lnTo>
                  <a:lnTo>
                    <a:pt x="2379" y="1605"/>
                  </a:lnTo>
                  <a:lnTo>
                    <a:pt x="2398" y="1494"/>
                  </a:lnTo>
                  <a:lnTo>
                    <a:pt x="2435" y="1365"/>
                  </a:lnTo>
                  <a:lnTo>
                    <a:pt x="2435" y="1255"/>
                  </a:lnTo>
                  <a:lnTo>
                    <a:pt x="2435" y="1126"/>
                  </a:lnTo>
                  <a:lnTo>
                    <a:pt x="2416" y="1015"/>
                  </a:lnTo>
                  <a:lnTo>
                    <a:pt x="2398" y="904"/>
                  </a:lnTo>
                  <a:lnTo>
                    <a:pt x="2361" y="794"/>
                  </a:lnTo>
                  <a:lnTo>
                    <a:pt x="2250" y="591"/>
                  </a:lnTo>
                  <a:lnTo>
                    <a:pt x="2103" y="407"/>
                  </a:lnTo>
                  <a:lnTo>
                    <a:pt x="1937" y="241"/>
                  </a:lnTo>
                  <a:lnTo>
                    <a:pt x="1734" y="130"/>
                  </a:lnTo>
                  <a:lnTo>
                    <a:pt x="1624" y="75"/>
                  </a:lnTo>
                  <a:lnTo>
                    <a:pt x="1513" y="38"/>
                  </a:lnTo>
                  <a:lnTo>
                    <a:pt x="1402"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0" name="Google Shape;2030;p8"/>
            <p:cNvSpPr/>
            <p:nvPr/>
          </p:nvSpPr>
          <p:spPr>
            <a:xfrm>
              <a:off x="5365925" y="1166475"/>
              <a:ext cx="60425" cy="60875"/>
            </a:xfrm>
            <a:custGeom>
              <a:avLst/>
              <a:gdLst/>
              <a:ahLst/>
              <a:cxnLst/>
              <a:rect l="l" t="t" r="r" b="b"/>
              <a:pathLst>
                <a:path w="2417" h="2435" extrusionOk="0">
                  <a:moveTo>
                    <a:pt x="1107" y="1"/>
                  </a:moveTo>
                  <a:lnTo>
                    <a:pt x="997" y="19"/>
                  </a:lnTo>
                  <a:lnTo>
                    <a:pt x="868" y="56"/>
                  </a:lnTo>
                  <a:lnTo>
                    <a:pt x="757" y="93"/>
                  </a:lnTo>
                  <a:lnTo>
                    <a:pt x="646" y="148"/>
                  </a:lnTo>
                  <a:lnTo>
                    <a:pt x="554" y="203"/>
                  </a:lnTo>
                  <a:lnTo>
                    <a:pt x="462" y="277"/>
                  </a:lnTo>
                  <a:lnTo>
                    <a:pt x="370" y="351"/>
                  </a:lnTo>
                  <a:lnTo>
                    <a:pt x="278" y="443"/>
                  </a:lnTo>
                  <a:lnTo>
                    <a:pt x="204" y="535"/>
                  </a:lnTo>
                  <a:lnTo>
                    <a:pt x="148" y="627"/>
                  </a:lnTo>
                  <a:lnTo>
                    <a:pt x="93" y="738"/>
                  </a:lnTo>
                  <a:lnTo>
                    <a:pt x="56" y="849"/>
                  </a:lnTo>
                  <a:lnTo>
                    <a:pt x="19" y="978"/>
                  </a:lnTo>
                  <a:lnTo>
                    <a:pt x="1" y="1088"/>
                  </a:lnTo>
                  <a:lnTo>
                    <a:pt x="1" y="1217"/>
                  </a:lnTo>
                  <a:lnTo>
                    <a:pt x="1" y="1328"/>
                  </a:lnTo>
                  <a:lnTo>
                    <a:pt x="19" y="1457"/>
                  </a:lnTo>
                  <a:lnTo>
                    <a:pt x="38" y="1568"/>
                  </a:lnTo>
                  <a:lnTo>
                    <a:pt x="93" y="1678"/>
                  </a:lnTo>
                  <a:lnTo>
                    <a:pt x="204" y="1881"/>
                  </a:lnTo>
                  <a:lnTo>
                    <a:pt x="351" y="2066"/>
                  </a:lnTo>
                  <a:lnTo>
                    <a:pt x="517" y="2213"/>
                  </a:lnTo>
                  <a:lnTo>
                    <a:pt x="720" y="2324"/>
                  </a:lnTo>
                  <a:lnTo>
                    <a:pt x="831" y="2361"/>
                  </a:lnTo>
                  <a:lnTo>
                    <a:pt x="941" y="2397"/>
                  </a:lnTo>
                  <a:lnTo>
                    <a:pt x="1052" y="2416"/>
                  </a:lnTo>
                  <a:lnTo>
                    <a:pt x="1181" y="2434"/>
                  </a:lnTo>
                  <a:lnTo>
                    <a:pt x="1292" y="2434"/>
                  </a:lnTo>
                  <a:lnTo>
                    <a:pt x="1421" y="2416"/>
                  </a:lnTo>
                  <a:lnTo>
                    <a:pt x="1531" y="2379"/>
                  </a:lnTo>
                  <a:lnTo>
                    <a:pt x="1660" y="2342"/>
                  </a:lnTo>
                  <a:lnTo>
                    <a:pt x="1753" y="2287"/>
                  </a:lnTo>
                  <a:lnTo>
                    <a:pt x="1863" y="2232"/>
                  </a:lnTo>
                  <a:lnTo>
                    <a:pt x="1955" y="2158"/>
                  </a:lnTo>
                  <a:lnTo>
                    <a:pt x="2048" y="2084"/>
                  </a:lnTo>
                  <a:lnTo>
                    <a:pt x="2121" y="1992"/>
                  </a:lnTo>
                  <a:lnTo>
                    <a:pt x="2195" y="1900"/>
                  </a:lnTo>
                  <a:lnTo>
                    <a:pt x="2269" y="1789"/>
                  </a:lnTo>
                  <a:lnTo>
                    <a:pt x="2324" y="1697"/>
                  </a:lnTo>
                  <a:lnTo>
                    <a:pt x="2361" y="1586"/>
                  </a:lnTo>
                  <a:lnTo>
                    <a:pt x="2398" y="1457"/>
                  </a:lnTo>
                  <a:lnTo>
                    <a:pt x="2416" y="1346"/>
                  </a:lnTo>
                  <a:lnTo>
                    <a:pt x="2416" y="1217"/>
                  </a:lnTo>
                  <a:lnTo>
                    <a:pt x="2416" y="1107"/>
                  </a:lnTo>
                  <a:lnTo>
                    <a:pt x="2398" y="978"/>
                  </a:lnTo>
                  <a:lnTo>
                    <a:pt x="2361" y="867"/>
                  </a:lnTo>
                  <a:lnTo>
                    <a:pt x="2324" y="756"/>
                  </a:lnTo>
                  <a:lnTo>
                    <a:pt x="2214" y="554"/>
                  </a:lnTo>
                  <a:lnTo>
                    <a:pt x="2066" y="369"/>
                  </a:lnTo>
                  <a:lnTo>
                    <a:pt x="1900" y="222"/>
                  </a:lnTo>
                  <a:lnTo>
                    <a:pt x="1697" y="111"/>
                  </a:lnTo>
                  <a:lnTo>
                    <a:pt x="1587" y="74"/>
                  </a:lnTo>
                  <a:lnTo>
                    <a:pt x="1476" y="37"/>
                  </a:lnTo>
                  <a:lnTo>
                    <a:pt x="1347" y="19"/>
                  </a:lnTo>
                  <a:lnTo>
                    <a:pt x="12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1" name="Google Shape;2031;p8"/>
            <p:cNvSpPr/>
            <p:nvPr/>
          </p:nvSpPr>
          <p:spPr>
            <a:xfrm>
              <a:off x="5657250" y="1380825"/>
              <a:ext cx="59950" cy="59950"/>
            </a:xfrm>
            <a:custGeom>
              <a:avLst/>
              <a:gdLst/>
              <a:ahLst/>
              <a:cxnLst/>
              <a:rect l="l" t="t" r="r" b="b"/>
              <a:pathLst>
                <a:path w="2398" h="2398" extrusionOk="0">
                  <a:moveTo>
                    <a:pt x="1181" y="0"/>
                  </a:moveTo>
                  <a:lnTo>
                    <a:pt x="1052" y="19"/>
                  </a:lnTo>
                  <a:lnTo>
                    <a:pt x="941" y="37"/>
                  </a:lnTo>
                  <a:lnTo>
                    <a:pt x="831" y="74"/>
                  </a:lnTo>
                  <a:lnTo>
                    <a:pt x="720" y="111"/>
                  </a:lnTo>
                  <a:lnTo>
                    <a:pt x="609" y="166"/>
                  </a:lnTo>
                  <a:lnTo>
                    <a:pt x="517" y="222"/>
                  </a:lnTo>
                  <a:lnTo>
                    <a:pt x="333" y="369"/>
                  </a:lnTo>
                  <a:lnTo>
                    <a:pt x="204" y="553"/>
                  </a:lnTo>
                  <a:lnTo>
                    <a:pt x="130" y="646"/>
                  </a:lnTo>
                  <a:lnTo>
                    <a:pt x="93" y="756"/>
                  </a:lnTo>
                  <a:lnTo>
                    <a:pt x="56" y="867"/>
                  </a:lnTo>
                  <a:lnTo>
                    <a:pt x="19" y="977"/>
                  </a:lnTo>
                  <a:lnTo>
                    <a:pt x="1" y="1088"/>
                  </a:lnTo>
                  <a:lnTo>
                    <a:pt x="1" y="1217"/>
                  </a:lnTo>
                  <a:lnTo>
                    <a:pt x="1" y="1346"/>
                  </a:lnTo>
                  <a:lnTo>
                    <a:pt x="19" y="1457"/>
                  </a:lnTo>
                  <a:lnTo>
                    <a:pt x="56" y="1568"/>
                  </a:lnTo>
                  <a:lnTo>
                    <a:pt x="93" y="1678"/>
                  </a:lnTo>
                  <a:lnTo>
                    <a:pt x="148" y="1789"/>
                  </a:lnTo>
                  <a:lnTo>
                    <a:pt x="222" y="1881"/>
                  </a:lnTo>
                  <a:lnTo>
                    <a:pt x="370" y="2065"/>
                  </a:lnTo>
                  <a:lnTo>
                    <a:pt x="536" y="2213"/>
                  </a:lnTo>
                  <a:lnTo>
                    <a:pt x="646" y="2268"/>
                  </a:lnTo>
                  <a:lnTo>
                    <a:pt x="738" y="2305"/>
                  </a:lnTo>
                  <a:lnTo>
                    <a:pt x="849" y="2360"/>
                  </a:lnTo>
                  <a:lnTo>
                    <a:pt x="978" y="2379"/>
                  </a:lnTo>
                  <a:lnTo>
                    <a:pt x="1089" y="2397"/>
                  </a:lnTo>
                  <a:lnTo>
                    <a:pt x="1328" y="2397"/>
                  </a:lnTo>
                  <a:lnTo>
                    <a:pt x="1457" y="2379"/>
                  </a:lnTo>
                  <a:lnTo>
                    <a:pt x="1568" y="2342"/>
                  </a:lnTo>
                  <a:lnTo>
                    <a:pt x="1679" y="2305"/>
                  </a:lnTo>
                  <a:lnTo>
                    <a:pt x="1771" y="2250"/>
                  </a:lnTo>
                  <a:lnTo>
                    <a:pt x="1882" y="2194"/>
                  </a:lnTo>
                  <a:lnTo>
                    <a:pt x="2047" y="2047"/>
                  </a:lnTo>
                  <a:lnTo>
                    <a:pt x="2195" y="1863"/>
                  </a:lnTo>
                  <a:lnTo>
                    <a:pt x="2250" y="1770"/>
                  </a:lnTo>
                  <a:lnTo>
                    <a:pt x="2306" y="1660"/>
                  </a:lnTo>
                  <a:lnTo>
                    <a:pt x="2342" y="1549"/>
                  </a:lnTo>
                  <a:lnTo>
                    <a:pt x="2379" y="1438"/>
                  </a:lnTo>
                  <a:lnTo>
                    <a:pt x="2398" y="1309"/>
                  </a:lnTo>
                  <a:lnTo>
                    <a:pt x="2398" y="1199"/>
                  </a:lnTo>
                  <a:lnTo>
                    <a:pt x="2379" y="1070"/>
                  </a:lnTo>
                  <a:lnTo>
                    <a:pt x="2361" y="941"/>
                  </a:lnTo>
                  <a:lnTo>
                    <a:pt x="2342" y="830"/>
                  </a:lnTo>
                  <a:lnTo>
                    <a:pt x="2287" y="719"/>
                  </a:lnTo>
                  <a:lnTo>
                    <a:pt x="2250" y="627"/>
                  </a:lnTo>
                  <a:lnTo>
                    <a:pt x="2177" y="517"/>
                  </a:lnTo>
                  <a:lnTo>
                    <a:pt x="2029" y="351"/>
                  </a:lnTo>
                  <a:lnTo>
                    <a:pt x="1863"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2" name="Google Shape;2032;p8"/>
            <p:cNvSpPr/>
            <p:nvPr/>
          </p:nvSpPr>
          <p:spPr>
            <a:xfrm>
              <a:off x="5223975" y="1059075"/>
              <a:ext cx="58550" cy="58575"/>
            </a:xfrm>
            <a:custGeom>
              <a:avLst/>
              <a:gdLst/>
              <a:ahLst/>
              <a:cxnLst/>
              <a:rect l="l" t="t" r="r" b="b"/>
              <a:pathLst>
                <a:path w="2342" h="2343" extrusionOk="0">
                  <a:moveTo>
                    <a:pt x="1069" y="0"/>
                  </a:moveTo>
                  <a:lnTo>
                    <a:pt x="940" y="19"/>
                  </a:lnTo>
                  <a:lnTo>
                    <a:pt x="830" y="56"/>
                  </a:lnTo>
                  <a:lnTo>
                    <a:pt x="719" y="93"/>
                  </a:lnTo>
                  <a:lnTo>
                    <a:pt x="608" y="129"/>
                  </a:lnTo>
                  <a:lnTo>
                    <a:pt x="516" y="203"/>
                  </a:lnTo>
                  <a:lnTo>
                    <a:pt x="424" y="259"/>
                  </a:lnTo>
                  <a:lnTo>
                    <a:pt x="332" y="332"/>
                  </a:lnTo>
                  <a:lnTo>
                    <a:pt x="258" y="424"/>
                  </a:lnTo>
                  <a:lnTo>
                    <a:pt x="203" y="517"/>
                  </a:lnTo>
                  <a:lnTo>
                    <a:pt x="148" y="609"/>
                  </a:lnTo>
                  <a:lnTo>
                    <a:pt x="92" y="720"/>
                  </a:lnTo>
                  <a:lnTo>
                    <a:pt x="55" y="830"/>
                  </a:lnTo>
                  <a:lnTo>
                    <a:pt x="18" y="941"/>
                  </a:lnTo>
                  <a:lnTo>
                    <a:pt x="18" y="1070"/>
                  </a:lnTo>
                  <a:lnTo>
                    <a:pt x="0" y="1180"/>
                  </a:lnTo>
                  <a:lnTo>
                    <a:pt x="18" y="1310"/>
                  </a:lnTo>
                  <a:lnTo>
                    <a:pt x="37" y="1439"/>
                  </a:lnTo>
                  <a:lnTo>
                    <a:pt x="55" y="1549"/>
                  </a:lnTo>
                  <a:lnTo>
                    <a:pt x="111" y="1660"/>
                  </a:lnTo>
                  <a:lnTo>
                    <a:pt x="148" y="1770"/>
                  </a:lnTo>
                  <a:lnTo>
                    <a:pt x="221" y="1863"/>
                  </a:lnTo>
                  <a:lnTo>
                    <a:pt x="277" y="1955"/>
                  </a:lnTo>
                  <a:lnTo>
                    <a:pt x="369" y="2029"/>
                  </a:lnTo>
                  <a:lnTo>
                    <a:pt x="443" y="2102"/>
                  </a:lnTo>
                  <a:lnTo>
                    <a:pt x="535" y="2176"/>
                  </a:lnTo>
                  <a:lnTo>
                    <a:pt x="645" y="2231"/>
                  </a:lnTo>
                  <a:lnTo>
                    <a:pt x="738" y="2268"/>
                  </a:lnTo>
                  <a:lnTo>
                    <a:pt x="848" y="2305"/>
                  </a:lnTo>
                  <a:lnTo>
                    <a:pt x="977" y="2324"/>
                  </a:lnTo>
                  <a:lnTo>
                    <a:pt x="1088" y="2342"/>
                  </a:lnTo>
                  <a:lnTo>
                    <a:pt x="1346" y="2342"/>
                  </a:lnTo>
                  <a:lnTo>
                    <a:pt x="1457" y="2324"/>
                  </a:lnTo>
                  <a:lnTo>
                    <a:pt x="1567" y="2287"/>
                  </a:lnTo>
                  <a:lnTo>
                    <a:pt x="1678" y="2250"/>
                  </a:lnTo>
                  <a:lnTo>
                    <a:pt x="1862" y="2139"/>
                  </a:lnTo>
                  <a:lnTo>
                    <a:pt x="2028" y="1992"/>
                  </a:lnTo>
                  <a:lnTo>
                    <a:pt x="2176" y="1826"/>
                  </a:lnTo>
                  <a:lnTo>
                    <a:pt x="2268" y="1623"/>
                  </a:lnTo>
                  <a:lnTo>
                    <a:pt x="2305" y="1512"/>
                  </a:lnTo>
                  <a:lnTo>
                    <a:pt x="2323" y="1402"/>
                  </a:lnTo>
                  <a:lnTo>
                    <a:pt x="2342" y="1291"/>
                  </a:lnTo>
                  <a:lnTo>
                    <a:pt x="2342" y="1162"/>
                  </a:lnTo>
                  <a:lnTo>
                    <a:pt x="2342" y="1033"/>
                  </a:lnTo>
                  <a:lnTo>
                    <a:pt x="2323" y="922"/>
                  </a:lnTo>
                  <a:lnTo>
                    <a:pt x="2305" y="812"/>
                  </a:lnTo>
                  <a:lnTo>
                    <a:pt x="2249" y="701"/>
                  </a:lnTo>
                  <a:lnTo>
                    <a:pt x="2157" y="517"/>
                  </a:lnTo>
                  <a:lnTo>
                    <a:pt x="2010" y="332"/>
                  </a:lnTo>
                  <a:lnTo>
                    <a:pt x="1844" y="203"/>
                  </a:lnTo>
                  <a:lnTo>
                    <a:pt x="1641" y="93"/>
                  </a:lnTo>
                  <a:lnTo>
                    <a:pt x="1549" y="56"/>
                  </a:lnTo>
                  <a:lnTo>
                    <a:pt x="1420" y="19"/>
                  </a:lnTo>
                  <a:lnTo>
                    <a:pt x="1309" y="19"/>
                  </a:lnTo>
                  <a:lnTo>
                    <a:pt x="11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3" name="Google Shape;2033;p8"/>
            <p:cNvSpPr/>
            <p:nvPr/>
          </p:nvSpPr>
          <p:spPr>
            <a:xfrm>
              <a:off x="5027125" y="779725"/>
              <a:ext cx="58575" cy="58125"/>
            </a:xfrm>
            <a:custGeom>
              <a:avLst/>
              <a:gdLst/>
              <a:ahLst/>
              <a:cxnLst/>
              <a:rect l="l" t="t" r="r" b="b"/>
              <a:pathLst>
                <a:path w="2343" h="2325" extrusionOk="0">
                  <a:moveTo>
                    <a:pt x="1089" y="1"/>
                  </a:moveTo>
                  <a:lnTo>
                    <a:pt x="978" y="19"/>
                  </a:lnTo>
                  <a:lnTo>
                    <a:pt x="849" y="38"/>
                  </a:lnTo>
                  <a:lnTo>
                    <a:pt x="738" y="75"/>
                  </a:lnTo>
                  <a:lnTo>
                    <a:pt x="646" y="112"/>
                  </a:lnTo>
                  <a:lnTo>
                    <a:pt x="536" y="167"/>
                  </a:lnTo>
                  <a:lnTo>
                    <a:pt x="443" y="241"/>
                  </a:lnTo>
                  <a:lnTo>
                    <a:pt x="370" y="314"/>
                  </a:lnTo>
                  <a:lnTo>
                    <a:pt x="277" y="388"/>
                  </a:lnTo>
                  <a:lnTo>
                    <a:pt x="222" y="480"/>
                  </a:lnTo>
                  <a:lnTo>
                    <a:pt x="148" y="572"/>
                  </a:lnTo>
                  <a:lnTo>
                    <a:pt x="112" y="683"/>
                  </a:lnTo>
                  <a:lnTo>
                    <a:pt x="56" y="794"/>
                  </a:lnTo>
                  <a:lnTo>
                    <a:pt x="38" y="904"/>
                  </a:lnTo>
                  <a:lnTo>
                    <a:pt x="19" y="1015"/>
                  </a:lnTo>
                  <a:lnTo>
                    <a:pt x="1" y="1144"/>
                  </a:lnTo>
                  <a:lnTo>
                    <a:pt x="19" y="1273"/>
                  </a:lnTo>
                  <a:lnTo>
                    <a:pt x="19" y="1384"/>
                  </a:lnTo>
                  <a:lnTo>
                    <a:pt x="56" y="1494"/>
                  </a:lnTo>
                  <a:lnTo>
                    <a:pt x="93" y="1605"/>
                  </a:lnTo>
                  <a:lnTo>
                    <a:pt x="185" y="1808"/>
                  </a:lnTo>
                  <a:lnTo>
                    <a:pt x="333" y="1974"/>
                  </a:lnTo>
                  <a:lnTo>
                    <a:pt x="480" y="2121"/>
                  </a:lnTo>
                  <a:lnTo>
                    <a:pt x="683" y="2232"/>
                  </a:lnTo>
                  <a:lnTo>
                    <a:pt x="794" y="2269"/>
                  </a:lnTo>
                  <a:lnTo>
                    <a:pt x="904" y="2306"/>
                  </a:lnTo>
                  <a:lnTo>
                    <a:pt x="1015" y="2324"/>
                  </a:lnTo>
                  <a:lnTo>
                    <a:pt x="1255" y="2324"/>
                  </a:lnTo>
                  <a:lnTo>
                    <a:pt x="1384" y="2306"/>
                  </a:lnTo>
                  <a:lnTo>
                    <a:pt x="1494" y="2287"/>
                  </a:lnTo>
                  <a:lnTo>
                    <a:pt x="1605" y="2250"/>
                  </a:lnTo>
                  <a:lnTo>
                    <a:pt x="1716" y="2213"/>
                  </a:lnTo>
                  <a:lnTo>
                    <a:pt x="1808" y="2158"/>
                  </a:lnTo>
                  <a:lnTo>
                    <a:pt x="1900" y="2084"/>
                  </a:lnTo>
                  <a:lnTo>
                    <a:pt x="1992" y="2011"/>
                  </a:lnTo>
                  <a:lnTo>
                    <a:pt x="2066" y="1937"/>
                  </a:lnTo>
                  <a:lnTo>
                    <a:pt x="2140" y="1845"/>
                  </a:lnTo>
                  <a:lnTo>
                    <a:pt x="2195" y="1752"/>
                  </a:lnTo>
                  <a:lnTo>
                    <a:pt x="2250" y="1642"/>
                  </a:lnTo>
                  <a:lnTo>
                    <a:pt x="2287" y="1531"/>
                  </a:lnTo>
                  <a:lnTo>
                    <a:pt x="2324" y="1421"/>
                  </a:lnTo>
                  <a:lnTo>
                    <a:pt x="2343" y="1310"/>
                  </a:lnTo>
                  <a:lnTo>
                    <a:pt x="2343" y="1181"/>
                  </a:lnTo>
                  <a:lnTo>
                    <a:pt x="2343" y="1052"/>
                  </a:lnTo>
                  <a:lnTo>
                    <a:pt x="2324" y="941"/>
                  </a:lnTo>
                  <a:lnTo>
                    <a:pt x="2287" y="831"/>
                  </a:lnTo>
                  <a:lnTo>
                    <a:pt x="2269" y="720"/>
                  </a:lnTo>
                  <a:lnTo>
                    <a:pt x="2158" y="517"/>
                  </a:lnTo>
                  <a:lnTo>
                    <a:pt x="2029" y="351"/>
                  </a:lnTo>
                  <a:lnTo>
                    <a:pt x="1863" y="204"/>
                  </a:lnTo>
                  <a:lnTo>
                    <a:pt x="1660" y="93"/>
                  </a:lnTo>
                  <a:lnTo>
                    <a:pt x="1568" y="56"/>
                  </a:lnTo>
                  <a:lnTo>
                    <a:pt x="1458"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4" name="Google Shape;2034;p8"/>
            <p:cNvSpPr/>
            <p:nvPr/>
          </p:nvSpPr>
          <p:spPr>
            <a:xfrm>
              <a:off x="4859350" y="340450"/>
              <a:ext cx="57650" cy="57650"/>
            </a:xfrm>
            <a:custGeom>
              <a:avLst/>
              <a:gdLst/>
              <a:ahLst/>
              <a:cxnLst/>
              <a:rect l="l" t="t" r="r" b="b"/>
              <a:pathLst>
                <a:path w="2306" h="2306" extrusionOk="0">
                  <a:moveTo>
                    <a:pt x="1051" y="0"/>
                  </a:moveTo>
                  <a:lnTo>
                    <a:pt x="941" y="19"/>
                  </a:lnTo>
                  <a:lnTo>
                    <a:pt x="830" y="37"/>
                  </a:lnTo>
                  <a:lnTo>
                    <a:pt x="720" y="74"/>
                  </a:lnTo>
                  <a:lnTo>
                    <a:pt x="517" y="166"/>
                  </a:lnTo>
                  <a:lnTo>
                    <a:pt x="351" y="314"/>
                  </a:lnTo>
                  <a:lnTo>
                    <a:pt x="203" y="480"/>
                  </a:lnTo>
                  <a:lnTo>
                    <a:pt x="93" y="664"/>
                  </a:lnTo>
                  <a:lnTo>
                    <a:pt x="56" y="775"/>
                  </a:lnTo>
                  <a:lnTo>
                    <a:pt x="19" y="885"/>
                  </a:lnTo>
                  <a:lnTo>
                    <a:pt x="0" y="996"/>
                  </a:lnTo>
                  <a:lnTo>
                    <a:pt x="0" y="1107"/>
                  </a:lnTo>
                  <a:lnTo>
                    <a:pt x="0" y="1236"/>
                  </a:lnTo>
                  <a:lnTo>
                    <a:pt x="19" y="1365"/>
                  </a:lnTo>
                  <a:lnTo>
                    <a:pt x="37" y="1475"/>
                  </a:lnTo>
                  <a:lnTo>
                    <a:pt x="74" y="1586"/>
                  </a:lnTo>
                  <a:lnTo>
                    <a:pt x="111" y="1697"/>
                  </a:lnTo>
                  <a:lnTo>
                    <a:pt x="166" y="1789"/>
                  </a:lnTo>
                  <a:lnTo>
                    <a:pt x="240" y="1881"/>
                  </a:lnTo>
                  <a:lnTo>
                    <a:pt x="314" y="1973"/>
                  </a:lnTo>
                  <a:lnTo>
                    <a:pt x="388" y="2047"/>
                  </a:lnTo>
                  <a:lnTo>
                    <a:pt x="480" y="2102"/>
                  </a:lnTo>
                  <a:lnTo>
                    <a:pt x="572" y="2176"/>
                  </a:lnTo>
                  <a:lnTo>
                    <a:pt x="683" y="2213"/>
                  </a:lnTo>
                  <a:lnTo>
                    <a:pt x="793" y="2250"/>
                  </a:lnTo>
                  <a:lnTo>
                    <a:pt x="904" y="2287"/>
                  </a:lnTo>
                  <a:lnTo>
                    <a:pt x="1033" y="2305"/>
                  </a:lnTo>
                  <a:lnTo>
                    <a:pt x="1273" y="2305"/>
                  </a:lnTo>
                  <a:lnTo>
                    <a:pt x="1383" y="2287"/>
                  </a:lnTo>
                  <a:lnTo>
                    <a:pt x="1494" y="2268"/>
                  </a:lnTo>
                  <a:lnTo>
                    <a:pt x="1605" y="2231"/>
                  </a:lnTo>
                  <a:lnTo>
                    <a:pt x="1807" y="2121"/>
                  </a:lnTo>
                  <a:lnTo>
                    <a:pt x="1973" y="1973"/>
                  </a:lnTo>
                  <a:lnTo>
                    <a:pt x="2102" y="1807"/>
                  </a:lnTo>
                  <a:lnTo>
                    <a:pt x="2213" y="1623"/>
                  </a:lnTo>
                  <a:lnTo>
                    <a:pt x="2250" y="1512"/>
                  </a:lnTo>
                  <a:lnTo>
                    <a:pt x="2287" y="1402"/>
                  </a:lnTo>
                  <a:lnTo>
                    <a:pt x="2305" y="1291"/>
                  </a:lnTo>
                  <a:lnTo>
                    <a:pt x="2305" y="1162"/>
                  </a:lnTo>
                  <a:lnTo>
                    <a:pt x="2305" y="1051"/>
                  </a:lnTo>
                  <a:lnTo>
                    <a:pt x="2287" y="922"/>
                  </a:lnTo>
                  <a:lnTo>
                    <a:pt x="2268" y="812"/>
                  </a:lnTo>
                  <a:lnTo>
                    <a:pt x="2231" y="701"/>
                  </a:lnTo>
                  <a:lnTo>
                    <a:pt x="2121" y="517"/>
                  </a:lnTo>
                  <a:lnTo>
                    <a:pt x="1992" y="332"/>
                  </a:lnTo>
                  <a:lnTo>
                    <a:pt x="1826" y="203"/>
                  </a:lnTo>
                  <a:lnTo>
                    <a:pt x="1623" y="92"/>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5" name="Google Shape;2035;p8"/>
            <p:cNvSpPr/>
            <p:nvPr/>
          </p:nvSpPr>
          <p:spPr>
            <a:xfrm>
              <a:off x="5158500" y="967800"/>
              <a:ext cx="58575" cy="59025"/>
            </a:xfrm>
            <a:custGeom>
              <a:avLst/>
              <a:gdLst/>
              <a:ahLst/>
              <a:cxnLst/>
              <a:rect l="l" t="t" r="r" b="b"/>
              <a:pathLst>
                <a:path w="2343" h="2361" extrusionOk="0">
                  <a:moveTo>
                    <a:pt x="1052" y="1"/>
                  </a:moveTo>
                  <a:lnTo>
                    <a:pt x="923" y="19"/>
                  </a:lnTo>
                  <a:lnTo>
                    <a:pt x="812" y="38"/>
                  </a:lnTo>
                  <a:lnTo>
                    <a:pt x="701" y="93"/>
                  </a:lnTo>
                  <a:lnTo>
                    <a:pt x="609" y="130"/>
                  </a:lnTo>
                  <a:lnTo>
                    <a:pt x="499" y="185"/>
                  </a:lnTo>
                  <a:lnTo>
                    <a:pt x="406" y="259"/>
                  </a:lnTo>
                  <a:lnTo>
                    <a:pt x="333" y="333"/>
                  </a:lnTo>
                  <a:lnTo>
                    <a:pt x="259" y="425"/>
                  </a:lnTo>
                  <a:lnTo>
                    <a:pt x="185" y="517"/>
                  </a:lnTo>
                  <a:lnTo>
                    <a:pt x="130" y="609"/>
                  </a:lnTo>
                  <a:lnTo>
                    <a:pt x="75" y="720"/>
                  </a:lnTo>
                  <a:lnTo>
                    <a:pt x="38" y="830"/>
                  </a:lnTo>
                  <a:lnTo>
                    <a:pt x="19" y="941"/>
                  </a:lnTo>
                  <a:lnTo>
                    <a:pt x="1" y="1052"/>
                  </a:lnTo>
                  <a:lnTo>
                    <a:pt x="1" y="1181"/>
                  </a:lnTo>
                  <a:lnTo>
                    <a:pt x="1" y="1310"/>
                  </a:lnTo>
                  <a:lnTo>
                    <a:pt x="19" y="1420"/>
                  </a:lnTo>
                  <a:lnTo>
                    <a:pt x="38" y="1531"/>
                  </a:lnTo>
                  <a:lnTo>
                    <a:pt x="75" y="1642"/>
                  </a:lnTo>
                  <a:lnTo>
                    <a:pt x="185" y="1826"/>
                  </a:lnTo>
                  <a:lnTo>
                    <a:pt x="333" y="2010"/>
                  </a:lnTo>
                  <a:lnTo>
                    <a:pt x="499" y="2139"/>
                  </a:lnTo>
                  <a:lnTo>
                    <a:pt x="683" y="2250"/>
                  </a:lnTo>
                  <a:lnTo>
                    <a:pt x="794" y="2287"/>
                  </a:lnTo>
                  <a:lnTo>
                    <a:pt x="904" y="2324"/>
                  </a:lnTo>
                  <a:lnTo>
                    <a:pt x="1015" y="2342"/>
                  </a:lnTo>
                  <a:lnTo>
                    <a:pt x="1144" y="2361"/>
                  </a:lnTo>
                  <a:lnTo>
                    <a:pt x="1255" y="2342"/>
                  </a:lnTo>
                  <a:lnTo>
                    <a:pt x="1384" y="2342"/>
                  </a:lnTo>
                  <a:lnTo>
                    <a:pt x="1494" y="2305"/>
                  </a:lnTo>
                  <a:lnTo>
                    <a:pt x="1605" y="2269"/>
                  </a:lnTo>
                  <a:lnTo>
                    <a:pt x="1716" y="2232"/>
                  </a:lnTo>
                  <a:lnTo>
                    <a:pt x="1808" y="2176"/>
                  </a:lnTo>
                  <a:lnTo>
                    <a:pt x="1900" y="2103"/>
                  </a:lnTo>
                  <a:lnTo>
                    <a:pt x="1992" y="2029"/>
                  </a:lnTo>
                  <a:lnTo>
                    <a:pt x="2066" y="1955"/>
                  </a:lnTo>
                  <a:lnTo>
                    <a:pt x="2140" y="1863"/>
                  </a:lnTo>
                  <a:lnTo>
                    <a:pt x="2195" y="1752"/>
                  </a:lnTo>
                  <a:lnTo>
                    <a:pt x="2250" y="1660"/>
                  </a:lnTo>
                  <a:lnTo>
                    <a:pt x="2287" y="1549"/>
                  </a:lnTo>
                  <a:lnTo>
                    <a:pt x="2324" y="1439"/>
                  </a:lnTo>
                  <a:lnTo>
                    <a:pt x="2342" y="1310"/>
                  </a:lnTo>
                  <a:lnTo>
                    <a:pt x="2342" y="1199"/>
                  </a:lnTo>
                  <a:lnTo>
                    <a:pt x="2342" y="1070"/>
                  </a:lnTo>
                  <a:lnTo>
                    <a:pt x="2324" y="941"/>
                  </a:lnTo>
                  <a:lnTo>
                    <a:pt x="2306" y="830"/>
                  </a:lnTo>
                  <a:lnTo>
                    <a:pt x="2269" y="720"/>
                  </a:lnTo>
                  <a:lnTo>
                    <a:pt x="2213" y="609"/>
                  </a:lnTo>
                  <a:lnTo>
                    <a:pt x="2158" y="517"/>
                  </a:lnTo>
                  <a:lnTo>
                    <a:pt x="2084" y="425"/>
                  </a:lnTo>
                  <a:lnTo>
                    <a:pt x="2011" y="333"/>
                  </a:lnTo>
                  <a:lnTo>
                    <a:pt x="1937" y="259"/>
                  </a:lnTo>
                  <a:lnTo>
                    <a:pt x="1845" y="203"/>
                  </a:lnTo>
                  <a:lnTo>
                    <a:pt x="1752" y="130"/>
                  </a:lnTo>
                  <a:lnTo>
                    <a:pt x="1642" y="93"/>
                  </a:lnTo>
                  <a:lnTo>
                    <a:pt x="1531" y="56"/>
                  </a:lnTo>
                  <a:lnTo>
                    <a:pt x="142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6" name="Google Shape;2036;p8"/>
            <p:cNvSpPr/>
            <p:nvPr/>
          </p:nvSpPr>
          <p:spPr>
            <a:xfrm>
              <a:off x="5432775" y="1261900"/>
              <a:ext cx="58100" cy="58100"/>
            </a:xfrm>
            <a:custGeom>
              <a:avLst/>
              <a:gdLst/>
              <a:ahLst/>
              <a:cxnLst/>
              <a:rect l="l" t="t" r="r" b="b"/>
              <a:pathLst>
                <a:path w="2324" h="2324" extrusionOk="0">
                  <a:moveTo>
                    <a:pt x="1070" y="0"/>
                  </a:moveTo>
                  <a:lnTo>
                    <a:pt x="941" y="19"/>
                  </a:lnTo>
                  <a:lnTo>
                    <a:pt x="830" y="56"/>
                  </a:lnTo>
                  <a:lnTo>
                    <a:pt x="720" y="92"/>
                  </a:lnTo>
                  <a:lnTo>
                    <a:pt x="609" y="129"/>
                  </a:lnTo>
                  <a:lnTo>
                    <a:pt x="517" y="185"/>
                  </a:lnTo>
                  <a:lnTo>
                    <a:pt x="425" y="258"/>
                  </a:lnTo>
                  <a:lnTo>
                    <a:pt x="332" y="332"/>
                  </a:lnTo>
                  <a:lnTo>
                    <a:pt x="259" y="406"/>
                  </a:lnTo>
                  <a:lnTo>
                    <a:pt x="185" y="498"/>
                  </a:lnTo>
                  <a:lnTo>
                    <a:pt x="130" y="609"/>
                  </a:lnTo>
                  <a:lnTo>
                    <a:pt x="93" y="701"/>
                  </a:lnTo>
                  <a:lnTo>
                    <a:pt x="56" y="811"/>
                  </a:lnTo>
                  <a:lnTo>
                    <a:pt x="19" y="922"/>
                  </a:lnTo>
                  <a:lnTo>
                    <a:pt x="0" y="1051"/>
                  </a:lnTo>
                  <a:lnTo>
                    <a:pt x="0" y="1180"/>
                  </a:lnTo>
                  <a:lnTo>
                    <a:pt x="0" y="1291"/>
                  </a:lnTo>
                  <a:lnTo>
                    <a:pt x="19" y="1420"/>
                  </a:lnTo>
                  <a:lnTo>
                    <a:pt x="56" y="1531"/>
                  </a:lnTo>
                  <a:lnTo>
                    <a:pt x="93" y="1641"/>
                  </a:lnTo>
                  <a:lnTo>
                    <a:pt x="185" y="1826"/>
                  </a:lnTo>
                  <a:lnTo>
                    <a:pt x="332" y="1992"/>
                  </a:lnTo>
                  <a:lnTo>
                    <a:pt x="498" y="2139"/>
                  </a:lnTo>
                  <a:lnTo>
                    <a:pt x="701" y="2231"/>
                  </a:lnTo>
                  <a:lnTo>
                    <a:pt x="812" y="2268"/>
                  </a:lnTo>
                  <a:lnTo>
                    <a:pt x="922" y="2305"/>
                  </a:lnTo>
                  <a:lnTo>
                    <a:pt x="1033" y="2323"/>
                  </a:lnTo>
                  <a:lnTo>
                    <a:pt x="1273" y="2323"/>
                  </a:lnTo>
                  <a:lnTo>
                    <a:pt x="1383" y="2305"/>
                  </a:lnTo>
                  <a:lnTo>
                    <a:pt x="1512" y="2287"/>
                  </a:lnTo>
                  <a:lnTo>
                    <a:pt x="1605" y="2250"/>
                  </a:lnTo>
                  <a:lnTo>
                    <a:pt x="1807" y="2139"/>
                  </a:lnTo>
                  <a:lnTo>
                    <a:pt x="1973" y="2010"/>
                  </a:lnTo>
                  <a:lnTo>
                    <a:pt x="2121" y="1844"/>
                  </a:lnTo>
                  <a:lnTo>
                    <a:pt x="2231" y="1641"/>
                  </a:lnTo>
                  <a:lnTo>
                    <a:pt x="2268" y="1531"/>
                  </a:lnTo>
                  <a:lnTo>
                    <a:pt x="2287" y="1420"/>
                  </a:lnTo>
                  <a:lnTo>
                    <a:pt x="2305" y="1309"/>
                  </a:lnTo>
                  <a:lnTo>
                    <a:pt x="2324" y="1180"/>
                  </a:lnTo>
                  <a:lnTo>
                    <a:pt x="2324" y="1070"/>
                  </a:lnTo>
                  <a:lnTo>
                    <a:pt x="2305" y="941"/>
                  </a:lnTo>
                  <a:lnTo>
                    <a:pt x="2268" y="830"/>
                  </a:lnTo>
                  <a:lnTo>
                    <a:pt x="2231" y="719"/>
                  </a:lnTo>
                  <a:lnTo>
                    <a:pt x="2139" y="535"/>
                  </a:lnTo>
                  <a:lnTo>
                    <a:pt x="2010" y="351"/>
                  </a:lnTo>
                  <a:lnTo>
                    <a:pt x="1844" y="203"/>
                  </a:lnTo>
                  <a:lnTo>
                    <a:pt x="1641" y="111"/>
                  </a:lnTo>
                  <a:lnTo>
                    <a:pt x="1531" y="56"/>
                  </a:lnTo>
                  <a:lnTo>
                    <a:pt x="1420" y="37"/>
                  </a:lnTo>
                  <a:lnTo>
                    <a:pt x="1310" y="19"/>
                  </a:lnTo>
                  <a:lnTo>
                    <a:pt x="11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7" name="Google Shape;2037;p8"/>
            <p:cNvSpPr/>
            <p:nvPr/>
          </p:nvSpPr>
          <p:spPr>
            <a:xfrm>
              <a:off x="4872725" y="259775"/>
              <a:ext cx="59475" cy="59500"/>
            </a:xfrm>
            <a:custGeom>
              <a:avLst/>
              <a:gdLst/>
              <a:ahLst/>
              <a:cxnLst/>
              <a:rect l="l" t="t" r="r" b="b"/>
              <a:pathLst>
                <a:path w="2379" h="2380" extrusionOk="0">
                  <a:moveTo>
                    <a:pt x="1033" y="1"/>
                  </a:moveTo>
                  <a:lnTo>
                    <a:pt x="922" y="19"/>
                  </a:lnTo>
                  <a:lnTo>
                    <a:pt x="811" y="56"/>
                  </a:lnTo>
                  <a:lnTo>
                    <a:pt x="701" y="93"/>
                  </a:lnTo>
                  <a:lnTo>
                    <a:pt x="590" y="148"/>
                  </a:lnTo>
                  <a:lnTo>
                    <a:pt x="498" y="203"/>
                  </a:lnTo>
                  <a:lnTo>
                    <a:pt x="332" y="351"/>
                  </a:lnTo>
                  <a:lnTo>
                    <a:pt x="185" y="535"/>
                  </a:lnTo>
                  <a:lnTo>
                    <a:pt x="129" y="646"/>
                  </a:lnTo>
                  <a:lnTo>
                    <a:pt x="74" y="738"/>
                  </a:lnTo>
                  <a:lnTo>
                    <a:pt x="37" y="849"/>
                  </a:lnTo>
                  <a:lnTo>
                    <a:pt x="19" y="959"/>
                  </a:lnTo>
                  <a:lnTo>
                    <a:pt x="0" y="1088"/>
                  </a:lnTo>
                  <a:lnTo>
                    <a:pt x="0" y="1218"/>
                  </a:lnTo>
                  <a:lnTo>
                    <a:pt x="0" y="1328"/>
                  </a:lnTo>
                  <a:lnTo>
                    <a:pt x="37" y="1457"/>
                  </a:lnTo>
                  <a:lnTo>
                    <a:pt x="55" y="1568"/>
                  </a:lnTo>
                  <a:lnTo>
                    <a:pt x="92" y="1678"/>
                  </a:lnTo>
                  <a:lnTo>
                    <a:pt x="148" y="1771"/>
                  </a:lnTo>
                  <a:lnTo>
                    <a:pt x="221" y="1881"/>
                  </a:lnTo>
                  <a:lnTo>
                    <a:pt x="369" y="2047"/>
                  </a:lnTo>
                  <a:lnTo>
                    <a:pt x="535" y="2176"/>
                  </a:lnTo>
                  <a:lnTo>
                    <a:pt x="645" y="2250"/>
                  </a:lnTo>
                  <a:lnTo>
                    <a:pt x="738" y="2287"/>
                  </a:lnTo>
                  <a:lnTo>
                    <a:pt x="848" y="2324"/>
                  </a:lnTo>
                  <a:lnTo>
                    <a:pt x="977" y="2361"/>
                  </a:lnTo>
                  <a:lnTo>
                    <a:pt x="1088" y="2361"/>
                  </a:lnTo>
                  <a:lnTo>
                    <a:pt x="1217" y="2379"/>
                  </a:lnTo>
                  <a:lnTo>
                    <a:pt x="1328" y="2361"/>
                  </a:lnTo>
                  <a:lnTo>
                    <a:pt x="1457" y="2342"/>
                  </a:lnTo>
                  <a:lnTo>
                    <a:pt x="1567" y="2305"/>
                  </a:lnTo>
                  <a:lnTo>
                    <a:pt x="1678" y="2268"/>
                  </a:lnTo>
                  <a:lnTo>
                    <a:pt x="1770" y="2213"/>
                  </a:lnTo>
                  <a:lnTo>
                    <a:pt x="1881" y="2158"/>
                  </a:lnTo>
                  <a:lnTo>
                    <a:pt x="2047" y="2010"/>
                  </a:lnTo>
                  <a:lnTo>
                    <a:pt x="2194" y="1826"/>
                  </a:lnTo>
                  <a:lnTo>
                    <a:pt x="2250" y="1734"/>
                  </a:lnTo>
                  <a:lnTo>
                    <a:pt x="2286" y="1623"/>
                  </a:lnTo>
                  <a:lnTo>
                    <a:pt x="2323" y="1513"/>
                  </a:lnTo>
                  <a:lnTo>
                    <a:pt x="2360" y="1402"/>
                  </a:lnTo>
                  <a:lnTo>
                    <a:pt x="2379" y="1273"/>
                  </a:lnTo>
                  <a:lnTo>
                    <a:pt x="2379" y="1162"/>
                  </a:lnTo>
                  <a:lnTo>
                    <a:pt x="2360" y="1033"/>
                  </a:lnTo>
                  <a:lnTo>
                    <a:pt x="2342" y="923"/>
                  </a:lnTo>
                  <a:lnTo>
                    <a:pt x="2305" y="812"/>
                  </a:lnTo>
                  <a:lnTo>
                    <a:pt x="2268" y="701"/>
                  </a:lnTo>
                  <a:lnTo>
                    <a:pt x="2213" y="591"/>
                  </a:lnTo>
                  <a:lnTo>
                    <a:pt x="2157" y="498"/>
                  </a:lnTo>
                  <a:lnTo>
                    <a:pt x="2010" y="332"/>
                  </a:lnTo>
                  <a:lnTo>
                    <a:pt x="1826" y="185"/>
                  </a:lnTo>
                  <a:lnTo>
                    <a:pt x="1733" y="130"/>
                  </a:lnTo>
                  <a:lnTo>
                    <a:pt x="1623" y="74"/>
                  </a:lnTo>
                  <a:lnTo>
                    <a:pt x="1512" y="37"/>
                  </a:lnTo>
                  <a:lnTo>
                    <a:pt x="140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8" name="Google Shape;2038;p8"/>
            <p:cNvSpPr/>
            <p:nvPr/>
          </p:nvSpPr>
          <p:spPr>
            <a:xfrm>
              <a:off x="6360675" y="1590550"/>
              <a:ext cx="40575" cy="57650"/>
            </a:xfrm>
            <a:custGeom>
              <a:avLst/>
              <a:gdLst/>
              <a:ahLst/>
              <a:cxnLst/>
              <a:rect l="l" t="t" r="r" b="b"/>
              <a:pathLst>
                <a:path w="1623" h="2306" extrusionOk="0">
                  <a:moveTo>
                    <a:pt x="1033" y="1"/>
                  </a:moveTo>
                  <a:lnTo>
                    <a:pt x="922" y="19"/>
                  </a:lnTo>
                  <a:lnTo>
                    <a:pt x="812" y="38"/>
                  </a:lnTo>
                  <a:lnTo>
                    <a:pt x="701" y="74"/>
                  </a:lnTo>
                  <a:lnTo>
                    <a:pt x="498" y="185"/>
                  </a:lnTo>
                  <a:lnTo>
                    <a:pt x="332" y="314"/>
                  </a:lnTo>
                  <a:lnTo>
                    <a:pt x="203" y="480"/>
                  </a:lnTo>
                  <a:lnTo>
                    <a:pt x="93" y="683"/>
                  </a:lnTo>
                  <a:lnTo>
                    <a:pt x="56" y="793"/>
                  </a:lnTo>
                  <a:lnTo>
                    <a:pt x="19" y="904"/>
                  </a:lnTo>
                  <a:lnTo>
                    <a:pt x="0" y="1015"/>
                  </a:lnTo>
                  <a:lnTo>
                    <a:pt x="0" y="1125"/>
                  </a:lnTo>
                  <a:lnTo>
                    <a:pt x="0" y="1254"/>
                  </a:lnTo>
                  <a:lnTo>
                    <a:pt x="19" y="1365"/>
                  </a:lnTo>
                  <a:lnTo>
                    <a:pt x="37" y="1476"/>
                  </a:lnTo>
                  <a:lnTo>
                    <a:pt x="74" y="1586"/>
                  </a:lnTo>
                  <a:lnTo>
                    <a:pt x="185" y="1789"/>
                  </a:lnTo>
                  <a:lnTo>
                    <a:pt x="314" y="1955"/>
                  </a:lnTo>
                  <a:lnTo>
                    <a:pt x="480" y="2103"/>
                  </a:lnTo>
                  <a:lnTo>
                    <a:pt x="683" y="2195"/>
                  </a:lnTo>
                  <a:lnTo>
                    <a:pt x="775" y="2250"/>
                  </a:lnTo>
                  <a:lnTo>
                    <a:pt x="885" y="2269"/>
                  </a:lnTo>
                  <a:lnTo>
                    <a:pt x="1015" y="2287"/>
                  </a:lnTo>
                  <a:lnTo>
                    <a:pt x="1125" y="2305"/>
                  </a:lnTo>
                  <a:lnTo>
                    <a:pt x="1254" y="2287"/>
                  </a:lnTo>
                  <a:lnTo>
                    <a:pt x="1383" y="2269"/>
                  </a:lnTo>
                  <a:lnTo>
                    <a:pt x="1512" y="2232"/>
                  </a:lnTo>
                  <a:lnTo>
                    <a:pt x="1623" y="2195"/>
                  </a:lnTo>
                  <a:lnTo>
                    <a:pt x="1623" y="111"/>
                  </a:lnTo>
                  <a:lnTo>
                    <a:pt x="1512" y="56"/>
                  </a:lnTo>
                  <a:lnTo>
                    <a:pt x="1402"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9" name="Google Shape;2039;p8"/>
            <p:cNvSpPr/>
            <p:nvPr/>
          </p:nvSpPr>
          <p:spPr>
            <a:xfrm>
              <a:off x="6280475" y="1575800"/>
              <a:ext cx="58100" cy="58100"/>
            </a:xfrm>
            <a:custGeom>
              <a:avLst/>
              <a:gdLst/>
              <a:ahLst/>
              <a:cxnLst/>
              <a:rect l="l" t="t" r="r" b="b"/>
              <a:pathLst>
                <a:path w="2324" h="2324" extrusionOk="0">
                  <a:moveTo>
                    <a:pt x="1125" y="1"/>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2"/>
                  </a:lnTo>
                  <a:lnTo>
                    <a:pt x="0" y="1181"/>
                  </a:lnTo>
                  <a:lnTo>
                    <a:pt x="0" y="1291"/>
                  </a:lnTo>
                  <a:lnTo>
                    <a:pt x="19" y="1402"/>
                  </a:lnTo>
                  <a:lnTo>
                    <a:pt x="37" y="1531"/>
                  </a:lnTo>
                  <a:lnTo>
                    <a:pt x="74" y="1623"/>
                  </a:lnTo>
                  <a:lnTo>
                    <a:pt x="185" y="1826"/>
                  </a:lnTo>
                  <a:lnTo>
                    <a:pt x="332" y="1992"/>
                  </a:lnTo>
                  <a:lnTo>
                    <a:pt x="498" y="2139"/>
                  </a:lnTo>
                  <a:lnTo>
                    <a:pt x="682" y="2232"/>
                  </a:lnTo>
                  <a:lnTo>
                    <a:pt x="793" y="2269"/>
                  </a:lnTo>
                  <a:lnTo>
                    <a:pt x="904" y="2305"/>
                  </a:lnTo>
                  <a:lnTo>
                    <a:pt x="1014" y="2324"/>
                  </a:lnTo>
                  <a:lnTo>
                    <a:pt x="1272" y="2324"/>
                  </a:lnTo>
                  <a:lnTo>
                    <a:pt x="1383" y="2305"/>
                  </a:lnTo>
                  <a:lnTo>
                    <a:pt x="1512" y="2287"/>
                  </a:lnTo>
                  <a:lnTo>
                    <a:pt x="1623" y="2232"/>
                  </a:lnTo>
                  <a:lnTo>
                    <a:pt x="1715" y="2195"/>
                  </a:lnTo>
                  <a:lnTo>
                    <a:pt x="1826" y="2139"/>
                  </a:lnTo>
                  <a:lnTo>
                    <a:pt x="1899" y="2066"/>
                  </a:lnTo>
                  <a:lnTo>
                    <a:pt x="1992" y="1992"/>
                  </a:lnTo>
                  <a:lnTo>
                    <a:pt x="2065" y="1900"/>
                  </a:lnTo>
                  <a:lnTo>
                    <a:pt x="2139" y="1808"/>
                  </a:lnTo>
                  <a:lnTo>
                    <a:pt x="2194" y="1715"/>
                  </a:lnTo>
                  <a:lnTo>
                    <a:pt x="2231" y="1605"/>
                  </a:lnTo>
                  <a:lnTo>
                    <a:pt x="2268" y="1494"/>
                  </a:lnTo>
                  <a:lnTo>
                    <a:pt x="2305" y="1383"/>
                  </a:lnTo>
                  <a:lnTo>
                    <a:pt x="2305" y="1254"/>
                  </a:lnTo>
                  <a:lnTo>
                    <a:pt x="2323" y="1125"/>
                  </a:lnTo>
                  <a:lnTo>
                    <a:pt x="2305" y="1015"/>
                  </a:lnTo>
                  <a:lnTo>
                    <a:pt x="2287" y="904"/>
                  </a:lnTo>
                  <a:lnTo>
                    <a:pt x="2250" y="793"/>
                  </a:lnTo>
                  <a:lnTo>
                    <a:pt x="2213" y="683"/>
                  </a:lnTo>
                  <a:lnTo>
                    <a:pt x="2102" y="480"/>
                  </a:lnTo>
                  <a:lnTo>
                    <a:pt x="1973" y="314"/>
                  </a:lnTo>
                  <a:lnTo>
                    <a:pt x="1789" y="185"/>
                  </a:lnTo>
                  <a:lnTo>
                    <a:pt x="1586" y="93"/>
                  </a:lnTo>
                  <a:lnTo>
                    <a:pt x="1494" y="56"/>
                  </a:lnTo>
                  <a:lnTo>
                    <a:pt x="1365" y="19"/>
                  </a:lnTo>
                  <a:lnTo>
                    <a:pt x="1254"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0" name="Google Shape;2040;p8"/>
            <p:cNvSpPr/>
            <p:nvPr/>
          </p:nvSpPr>
          <p:spPr>
            <a:xfrm>
              <a:off x="6200250" y="1561525"/>
              <a:ext cx="58125" cy="58550"/>
            </a:xfrm>
            <a:custGeom>
              <a:avLst/>
              <a:gdLst/>
              <a:ahLst/>
              <a:cxnLst/>
              <a:rect l="l" t="t" r="r" b="b"/>
              <a:pathLst>
                <a:path w="2325" h="2342" extrusionOk="0">
                  <a:moveTo>
                    <a:pt x="1015" y="0"/>
                  </a:moveTo>
                  <a:lnTo>
                    <a:pt x="904" y="37"/>
                  </a:lnTo>
                  <a:lnTo>
                    <a:pt x="794" y="55"/>
                  </a:lnTo>
                  <a:lnTo>
                    <a:pt x="683" y="92"/>
                  </a:lnTo>
                  <a:lnTo>
                    <a:pt x="499" y="203"/>
                  </a:lnTo>
                  <a:lnTo>
                    <a:pt x="333" y="350"/>
                  </a:lnTo>
                  <a:lnTo>
                    <a:pt x="185" y="516"/>
                  </a:lnTo>
                  <a:lnTo>
                    <a:pt x="93" y="701"/>
                  </a:lnTo>
                  <a:lnTo>
                    <a:pt x="56" y="811"/>
                  </a:lnTo>
                  <a:lnTo>
                    <a:pt x="19" y="922"/>
                  </a:lnTo>
                  <a:lnTo>
                    <a:pt x="1" y="1051"/>
                  </a:lnTo>
                  <a:lnTo>
                    <a:pt x="1" y="1162"/>
                  </a:lnTo>
                  <a:lnTo>
                    <a:pt x="1" y="1291"/>
                  </a:lnTo>
                  <a:lnTo>
                    <a:pt x="19" y="1401"/>
                  </a:lnTo>
                  <a:lnTo>
                    <a:pt x="56" y="1530"/>
                  </a:lnTo>
                  <a:lnTo>
                    <a:pt x="93" y="1641"/>
                  </a:lnTo>
                  <a:lnTo>
                    <a:pt x="130" y="1733"/>
                  </a:lnTo>
                  <a:lnTo>
                    <a:pt x="204" y="1844"/>
                  </a:lnTo>
                  <a:lnTo>
                    <a:pt x="259" y="1918"/>
                  </a:lnTo>
                  <a:lnTo>
                    <a:pt x="333" y="2010"/>
                  </a:lnTo>
                  <a:lnTo>
                    <a:pt x="425" y="2084"/>
                  </a:lnTo>
                  <a:lnTo>
                    <a:pt x="517" y="2157"/>
                  </a:lnTo>
                  <a:lnTo>
                    <a:pt x="609" y="2213"/>
                  </a:lnTo>
                  <a:lnTo>
                    <a:pt x="720" y="2249"/>
                  </a:lnTo>
                  <a:lnTo>
                    <a:pt x="831" y="2286"/>
                  </a:lnTo>
                  <a:lnTo>
                    <a:pt x="941" y="2323"/>
                  </a:lnTo>
                  <a:lnTo>
                    <a:pt x="1070" y="2323"/>
                  </a:lnTo>
                  <a:lnTo>
                    <a:pt x="1199" y="2342"/>
                  </a:lnTo>
                  <a:lnTo>
                    <a:pt x="1310" y="2323"/>
                  </a:lnTo>
                  <a:lnTo>
                    <a:pt x="1421" y="2305"/>
                  </a:lnTo>
                  <a:lnTo>
                    <a:pt x="1531" y="2286"/>
                  </a:lnTo>
                  <a:lnTo>
                    <a:pt x="1642" y="2231"/>
                  </a:lnTo>
                  <a:lnTo>
                    <a:pt x="1845" y="2139"/>
                  </a:lnTo>
                  <a:lnTo>
                    <a:pt x="2011" y="1991"/>
                  </a:lnTo>
                  <a:lnTo>
                    <a:pt x="2140" y="1825"/>
                  </a:lnTo>
                  <a:lnTo>
                    <a:pt x="2250" y="1623"/>
                  </a:lnTo>
                  <a:lnTo>
                    <a:pt x="2287" y="1512"/>
                  </a:lnTo>
                  <a:lnTo>
                    <a:pt x="2306" y="1401"/>
                  </a:lnTo>
                  <a:lnTo>
                    <a:pt x="2324" y="1291"/>
                  </a:lnTo>
                  <a:lnTo>
                    <a:pt x="2324" y="1162"/>
                  </a:lnTo>
                  <a:lnTo>
                    <a:pt x="2324" y="1051"/>
                  </a:lnTo>
                  <a:lnTo>
                    <a:pt x="2306" y="922"/>
                  </a:lnTo>
                  <a:lnTo>
                    <a:pt x="2287" y="811"/>
                  </a:lnTo>
                  <a:lnTo>
                    <a:pt x="2250" y="701"/>
                  </a:lnTo>
                  <a:lnTo>
                    <a:pt x="2195" y="590"/>
                  </a:lnTo>
                  <a:lnTo>
                    <a:pt x="2140" y="498"/>
                  </a:lnTo>
                  <a:lnTo>
                    <a:pt x="2066" y="406"/>
                  </a:lnTo>
                  <a:lnTo>
                    <a:pt x="1992" y="332"/>
                  </a:lnTo>
                  <a:lnTo>
                    <a:pt x="1900" y="258"/>
                  </a:lnTo>
                  <a:lnTo>
                    <a:pt x="1808" y="184"/>
                  </a:lnTo>
                  <a:lnTo>
                    <a:pt x="1716" y="129"/>
                  </a:lnTo>
                  <a:lnTo>
                    <a:pt x="1605" y="92"/>
                  </a:lnTo>
                  <a:lnTo>
                    <a:pt x="1494" y="55"/>
                  </a:lnTo>
                  <a:lnTo>
                    <a:pt x="1384" y="18"/>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1" name="Google Shape;2041;p8"/>
            <p:cNvSpPr/>
            <p:nvPr/>
          </p:nvSpPr>
          <p:spPr>
            <a:xfrm>
              <a:off x="4962150" y="685700"/>
              <a:ext cx="57625" cy="57650"/>
            </a:xfrm>
            <a:custGeom>
              <a:avLst/>
              <a:gdLst/>
              <a:ahLst/>
              <a:cxnLst/>
              <a:rect l="l" t="t" r="r" b="b"/>
              <a:pathLst>
                <a:path w="2305" h="2306" extrusionOk="0">
                  <a:moveTo>
                    <a:pt x="1125" y="0"/>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1"/>
                  </a:lnTo>
                  <a:lnTo>
                    <a:pt x="0" y="1181"/>
                  </a:lnTo>
                  <a:lnTo>
                    <a:pt x="0" y="1291"/>
                  </a:lnTo>
                  <a:lnTo>
                    <a:pt x="19" y="1402"/>
                  </a:lnTo>
                  <a:lnTo>
                    <a:pt x="55" y="1512"/>
                  </a:lnTo>
                  <a:lnTo>
                    <a:pt x="92" y="1623"/>
                  </a:lnTo>
                  <a:lnTo>
                    <a:pt x="148" y="1734"/>
                  </a:lnTo>
                  <a:lnTo>
                    <a:pt x="203" y="1826"/>
                  </a:lnTo>
                  <a:lnTo>
                    <a:pt x="332" y="1992"/>
                  </a:lnTo>
                  <a:lnTo>
                    <a:pt x="516" y="2121"/>
                  </a:lnTo>
                  <a:lnTo>
                    <a:pt x="701" y="2232"/>
                  </a:lnTo>
                  <a:lnTo>
                    <a:pt x="811" y="2268"/>
                  </a:lnTo>
                  <a:lnTo>
                    <a:pt x="922" y="2287"/>
                  </a:lnTo>
                  <a:lnTo>
                    <a:pt x="1051" y="2305"/>
                  </a:lnTo>
                  <a:lnTo>
                    <a:pt x="1291" y="2305"/>
                  </a:lnTo>
                  <a:lnTo>
                    <a:pt x="1401" y="2287"/>
                  </a:lnTo>
                  <a:lnTo>
                    <a:pt x="1512" y="2250"/>
                  </a:lnTo>
                  <a:lnTo>
                    <a:pt x="1623" y="2213"/>
                  </a:lnTo>
                  <a:lnTo>
                    <a:pt x="1807" y="2102"/>
                  </a:lnTo>
                  <a:lnTo>
                    <a:pt x="1973" y="1973"/>
                  </a:lnTo>
                  <a:lnTo>
                    <a:pt x="2121" y="1789"/>
                  </a:lnTo>
                  <a:lnTo>
                    <a:pt x="2213" y="1605"/>
                  </a:lnTo>
                  <a:lnTo>
                    <a:pt x="2250" y="1494"/>
                  </a:lnTo>
                  <a:lnTo>
                    <a:pt x="2286" y="1383"/>
                  </a:lnTo>
                  <a:lnTo>
                    <a:pt x="2305" y="1254"/>
                  </a:lnTo>
                  <a:lnTo>
                    <a:pt x="2305" y="1144"/>
                  </a:lnTo>
                  <a:lnTo>
                    <a:pt x="2286" y="1015"/>
                  </a:lnTo>
                  <a:lnTo>
                    <a:pt x="2268" y="904"/>
                  </a:lnTo>
                  <a:lnTo>
                    <a:pt x="2250" y="793"/>
                  </a:lnTo>
                  <a:lnTo>
                    <a:pt x="2213" y="683"/>
                  </a:lnTo>
                  <a:lnTo>
                    <a:pt x="2102" y="498"/>
                  </a:lnTo>
                  <a:lnTo>
                    <a:pt x="1955" y="332"/>
                  </a:lnTo>
                  <a:lnTo>
                    <a:pt x="1789" y="185"/>
                  </a:lnTo>
                  <a:lnTo>
                    <a:pt x="1586" y="93"/>
                  </a:lnTo>
                  <a:lnTo>
                    <a:pt x="1475" y="56"/>
                  </a:lnTo>
                  <a:lnTo>
                    <a:pt x="1365"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2" name="Google Shape;2042;p8"/>
            <p:cNvSpPr/>
            <p:nvPr/>
          </p:nvSpPr>
          <p:spPr>
            <a:xfrm>
              <a:off x="6120050" y="1547225"/>
              <a:ext cx="58575" cy="58575"/>
            </a:xfrm>
            <a:custGeom>
              <a:avLst/>
              <a:gdLst/>
              <a:ahLst/>
              <a:cxnLst/>
              <a:rect l="l" t="t" r="r" b="b"/>
              <a:pathLst>
                <a:path w="2343" h="2343" extrusionOk="0">
                  <a:moveTo>
                    <a:pt x="1052" y="0"/>
                  </a:moveTo>
                  <a:lnTo>
                    <a:pt x="923" y="19"/>
                  </a:lnTo>
                  <a:lnTo>
                    <a:pt x="812" y="56"/>
                  </a:lnTo>
                  <a:lnTo>
                    <a:pt x="701" y="93"/>
                  </a:lnTo>
                  <a:lnTo>
                    <a:pt x="591" y="148"/>
                  </a:lnTo>
                  <a:lnTo>
                    <a:pt x="499" y="203"/>
                  </a:lnTo>
                  <a:lnTo>
                    <a:pt x="406" y="277"/>
                  </a:lnTo>
                  <a:lnTo>
                    <a:pt x="333" y="351"/>
                  </a:lnTo>
                  <a:lnTo>
                    <a:pt x="259" y="425"/>
                  </a:lnTo>
                  <a:lnTo>
                    <a:pt x="185" y="517"/>
                  </a:lnTo>
                  <a:lnTo>
                    <a:pt x="130" y="627"/>
                  </a:lnTo>
                  <a:lnTo>
                    <a:pt x="93" y="738"/>
                  </a:lnTo>
                  <a:lnTo>
                    <a:pt x="56" y="849"/>
                  </a:lnTo>
                  <a:lnTo>
                    <a:pt x="19" y="959"/>
                  </a:lnTo>
                  <a:lnTo>
                    <a:pt x="1" y="1070"/>
                  </a:lnTo>
                  <a:lnTo>
                    <a:pt x="1" y="1199"/>
                  </a:lnTo>
                  <a:lnTo>
                    <a:pt x="19" y="1328"/>
                  </a:lnTo>
                  <a:lnTo>
                    <a:pt x="38" y="1439"/>
                  </a:lnTo>
                  <a:lnTo>
                    <a:pt x="56" y="1549"/>
                  </a:lnTo>
                  <a:lnTo>
                    <a:pt x="111" y="1660"/>
                  </a:lnTo>
                  <a:lnTo>
                    <a:pt x="222" y="1844"/>
                  </a:lnTo>
                  <a:lnTo>
                    <a:pt x="351" y="2010"/>
                  </a:lnTo>
                  <a:lnTo>
                    <a:pt x="535" y="2158"/>
                  </a:lnTo>
                  <a:lnTo>
                    <a:pt x="720" y="2250"/>
                  </a:lnTo>
                  <a:lnTo>
                    <a:pt x="830" y="2287"/>
                  </a:lnTo>
                  <a:lnTo>
                    <a:pt x="941" y="2324"/>
                  </a:lnTo>
                  <a:lnTo>
                    <a:pt x="1070" y="2342"/>
                  </a:lnTo>
                  <a:lnTo>
                    <a:pt x="1310" y="2342"/>
                  </a:lnTo>
                  <a:lnTo>
                    <a:pt x="1420" y="2324"/>
                  </a:lnTo>
                  <a:lnTo>
                    <a:pt x="1531" y="2287"/>
                  </a:lnTo>
                  <a:lnTo>
                    <a:pt x="1642" y="2250"/>
                  </a:lnTo>
                  <a:lnTo>
                    <a:pt x="1845" y="2139"/>
                  </a:lnTo>
                  <a:lnTo>
                    <a:pt x="2011" y="2010"/>
                  </a:lnTo>
                  <a:lnTo>
                    <a:pt x="2158" y="1844"/>
                  </a:lnTo>
                  <a:lnTo>
                    <a:pt x="2250" y="1641"/>
                  </a:lnTo>
                  <a:lnTo>
                    <a:pt x="2287" y="1531"/>
                  </a:lnTo>
                  <a:lnTo>
                    <a:pt x="2324" y="1420"/>
                  </a:lnTo>
                  <a:lnTo>
                    <a:pt x="2342" y="1310"/>
                  </a:lnTo>
                  <a:lnTo>
                    <a:pt x="2342" y="1199"/>
                  </a:lnTo>
                  <a:lnTo>
                    <a:pt x="2342" y="1070"/>
                  </a:lnTo>
                  <a:lnTo>
                    <a:pt x="2324" y="941"/>
                  </a:lnTo>
                  <a:lnTo>
                    <a:pt x="2306" y="830"/>
                  </a:lnTo>
                  <a:lnTo>
                    <a:pt x="2269" y="720"/>
                  </a:lnTo>
                  <a:lnTo>
                    <a:pt x="2213" y="609"/>
                  </a:lnTo>
                  <a:lnTo>
                    <a:pt x="2158" y="517"/>
                  </a:lnTo>
                  <a:lnTo>
                    <a:pt x="2103" y="425"/>
                  </a:lnTo>
                  <a:lnTo>
                    <a:pt x="2011" y="332"/>
                  </a:lnTo>
                  <a:lnTo>
                    <a:pt x="1937" y="259"/>
                  </a:lnTo>
                  <a:lnTo>
                    <a:pt x="1845" y="185"/>
                  </a:lnTo>
                  <a:lnTo>
                    <a:pt x="1752" y="130"/>
                  </a:lnTo>
                  <a:lnTo>
                    <a:pt x="1642" y="93"/>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3" name="Google Shape;2043;p8"/>
            <p:cNvSpPr/>
            <p:nvPr/>
          </p:nvSpPr>
          <p:spPr>
            <a:xfrm>
              <a:off x="6040300" y="1532925"/>
              <a:ext cx="58575" cy="58575"/>
            </a:xfrm>
            <a:custGeom>
              <a:avLst/>
              <a:gdLst/>
              <a:ahLst/>
              <a:cxnLst/>
              <a:rect l="l" t="t" r="r" b="b"/>
              <a:pathLst>
                <a:path w="2343" h="2343" extrusionOk="0">
                  <a:moveTo>
                    <a:pt x="1052" y="1"/>
                  </a:moveTo>
                  <a:lnTo>
                    <a:pt x="923" y="19"/>
                  </a:lnTo>
                  <a:lnTo>
                    <a:pt x="812" y="56"/>
                  </a:lnTo>
                  <a:lnTo>
                    <a:pt x="702" y="93"/>
                  </a:lnTo>
                  <a:lnTo>
                    <a:pt x="591" y="130"/>
                  </a:lnTo>
                  <a:lnTo>
                    <a:pt x="499" y="204"/>
                  </a:lnTo>
                  <a:lnTo>
                    <a:pt x="407" y="259"/>
                  </a:lnTo>
                  <a:lnTo>
                    <a:pt x="333" y="333"/>
                  </a:lnTo>
                  <a:lnTo>
                    <a:pt x="259" y="425"/>
                  </a:lnTo>
                  <a:lnTo>
                    <a:pt x="185" y="517"/>
                  </a:lnTo>
                  <a:lnTo>
                    <a:pt x="130" y="609"/>
                  </a:lnTo>
                  <a:lnTo>
                    <a:pt x="75" y="720"/>
                  </a:lnTo>
                  <a:lnTo>
                    <a:pt x="38" y="831"/>
                  </a:lnTo>
                  <a:lnTo>
                    <a:pt x="19" y="941"/>
                  </a:lnTo>
                  <a:lnTo>
                    <a:pt x="1" y="1070"/>
                  </a:lnTo>
                  <a:lnTo>
                    <a:pt x="1" y="1199"/>
                  </a:lnTo>
                  <a:lnTo>
                    <a:pt x="1" y="1310"/>
                  </a:lnTo>
                  <a:lnTo>
                    <a:pt x="19" y="1439"/>
                  </a:lnTo>
                  <a:lnTo>
                    <a:pt x="56" y="1550"/>
                  </a:lnTo>
                  <a:lnTo>
                    <a:pt x="93" y="1642"/>
                  </a:lnTo>
                  <a:lnTo>
                    <a:pt x="204" y="1845"/>
                  </a:lnTo>
                  <a:lnTo>
                    <a:pt x="351" y="2011"/>
                  </a:lnTo>
                  <a:lnTo>
                    <a:pt x="517" y="2158"/>
                  </a:lnTo>
                  <a:lnTo>
                    <a:pt x="720" y="2250"/>
                  </a:lnTo>
                  <a:lnTo>
                    <a:pt x="812" y="2287"/>
                  </a:lnTo>
                  <a:lnTo>
                    <a:pt x="923" y="2324"/>
                  </a:lnTo>
                  <a:lnTo>
                    <a:pt x="1052" y="2343"/>
                  </a:lnTo>
                  <a:lnTo>
                    <a:pt x="1292" y="2343"/>
                  </a:lnTo>
                  <a:lnTo>
                    <a:pt x="1421" y="2324"/>
                  </a:lnTo>
                  <a:lnTo>
                    <a:pt x="1531" y="2287"/>
                  </a:lnTo>
                  <a:lnTo>
                    <a:pt x="1642" y="2250"/>
                  </a:lnTo>
                  <a:lnTo>
                    <a:pt x="1753" y="2195"/>
                  </a:lnTo>
                  <a:lnTo>
                    <a:pt x="1845" y="2140"/>
                  </a:lnTo>
                  <a:lnTo>
                    <a:pt x="1937" y="2084"/>
                  </a:lnTo>
                  <a:lnTo>
                    <a:pt x="2011" y="1992"/>
                  </a:lnTo>
                  <a:lnTo>
                    <a:pt x="2084" y="1918"/>
                  </a:lnTo>
                  <a:lnTo>
                    <a:pt x="2158" y="1826"/>
                  </a:lnTo>
                  <a:lnTo>
                    <a:pt x="2214" y="1716"/>
                  </a:lnTo>
                  <a:lnTo>
                    <a:pt x="2269" y="1623"/>
                  </a:lnTo>
                  <a:lnTo>
                    <a:pt x="2306" y="1513"/>
                  </a:lnTo>
                  <a:lnTo>
                    <a:pt x="2324" y="1384"/>
                  </a:lnTo>
                  <a:lnTo>
                    <a:pt x="2343" y="1273"/>
                  </a:lnTo>
                  <a:lnTo>
                    <a:pt x="2343" y="1144"/>
                  </a:lnTo>
                  <a:lnTo>
                    <a:pt x="2343" y="1015"/>
                  </a:lnTo>
                  <a:lnTo>
                    <a:pt x="2324" y="904"/>
                  </a:lnTo>
                  <a:lnTo>
                    <a:pt x="2287" y="794"/>
                  </a:lnTo>
                  <a:lnTo>
                    <a:pt x="2250" y="683"/>
                  </a:lnTo>
                  <a:lnTo>
                    <a:pt x="2140" y="499"/>
                  </a:lnTo>
                  <a:lnTo>
                    <a:pt x="1992" y="333"/>
                  </a:lnTo>
                  <a:lnTo>
                    <a:pt x="1826" y="185"/>
                  </a:lnTo>
                  <a:lnTo>
                    <a:pt x="1624" y="93"/>
                  </a:lnTo>
                  <a:lnTo>
                    <a:pt x="1531" y="56"/>
                  </a:lnTo>
                  <a:lnTo>
                    <a:pt x="1421" y="19"/>
                  </a:ln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4" name="Google Shape;2044;p8"/>
            <p:cNvSpPr/>
            <p:nvPr/>
          </p:nvSpPr>
          <p:spPr>
            <a:xfrm>
              <a:off x="5963325" y="1518650"/>
              <a:ext cx="58575" cy="58550"/>
            </a:xfrm>
            <a:custGeom>
              <a:avLst/>
              <a:gdLst/>
              <a:ahLst/>
              <a:cxnLst/>
              <a:rect l="l" t="t" r="r" b="b"/>
              <a:pathLst>
                <a:path w="2343" h="2342" extrusionOk="0">
                  <a:moveTo>
                    <a:pt x="1052" y="0"/>
                  </a:moveTo>
                  <a:lnTo>
                    <a:pt x="941" y="19"/>
                  </a:lnTo>
                  <a:lnTo>
                    <a:pt x="830" y="56"/>
                  </a:lnTo>
                  <a:lnTo>
                    <a:pt x="720" y="92"/>
                  </a:lnTo>
                  <a:lnTo>
                    <a:pt x="517" y="185"/>
                  </a:lnTo>
                  <a:lnTo>
                    <a:pt x="351" y="314"/>
                  </a:lnTo>
                  <a:lnTo>
                    <a:pt x="204" y="480"/>
                  </a:lnTo>
                  <a:lnTo>
                    <a:pt x="93" y="682"/>
                  </a:lnTo>
                  <a:lnTo>
                    <a:pt x="56" y="793"/>
                  </a:lnTo>
                  <a:lnTo>
                    <a:pt x="38" y="904"/>
                  </a:lnTo>
                  <a:lnTo>
                    <a:pt x="19" y="1014"/>
                  </a:lnTo>
                  <a:lnTo>
                    <a:pt x="1" y="1125"/>
                  </a:lnTo>
                  <a:lnTo>
                    <a:pt x="1" y="1254"/>
                  </a:lnTo>
                  <a:lnTo>
                    <a:pt x="19" y="1383"/>
                  </a:lnTo>
                  <a:lnTo>
                    <a:pt x="38" y="1494"/>
                  </a:lnTo>
                  <a:lnTo>
                    <a:pt x="75" y="1604"/>
                  </a:lnTo>
                  <a:lnTo>
                    <a:pt x="130" y="1715"/>
                  </a:lnTo>
                  <a:lnTo>
                    <a:pt x="185" y="1807"/>
                  </a:lnTo>
                  <a:lnTo>
                    <a:pt x="240" y="1899"/>
                  </a:lnTo>
                  <a:lnTo>
                    <a:pt x="314" y="1992"/>
                  </a:lnTo>
                  <a:lnTo>
                    <a:pt x="406" y="2065"/>
                  </a:lnTo>
                  <a:lnTo>
                    <a:pt x="499" y="2139"/>
                  </a:lnTo>
                  <a:lnTo>
                    <a:pt x="591" y="2194"/>
                  </a:lnTo>
                  <a:lnTo>
                    <a:pt x="683" y="2250"/>
                  </a:lnTo>
                  <a:lnTo>
                    <a:pt x="794" y="2287"/>
                  </a:lnTo>
                  <a:lnTo>
                    <a:pt x="923" y="2305"/>
                  </a:lnTo>
                  <a:lnTo>
                    <a:pt x="1033" y="2323"/>
                  </a:lnTo>
                  <a:lnTo>
                    <a:pt x="1162" y="2342"/>
                  </a:lnTo>
                  <a:lnTo>
                    <a:pt x="1273" y="2323"/>
                  </a:lnTo>
                  <a:lnTo>
                    <a:pt x="1402" y="2323"/>
                  </a:lnTo>
                  <a:lnTo>
                    <a:pt x="1513" y="2287"/>
                  </a:lnTo>
                  <a:lnTo>
                    <a:pt x="1623" y="2250"/>
                  </a:lnTo>
                  <a:lnTo>
                    <a:pt x="1808" y="2158"/>
                  </a:lnTo>
                  <a:lnTo>
                    <a:pt x="1992" y="2010"/>
                  </a:lnTo>
                  <a:lnTo>
                    <a:pt x="2121" y="1844"/>
                  </a:lnTo>
                  <a:lnTo>
                    <a:pt x="2232" y="1660"/>
                  </a:lnTo>
                  <a:lnTo>
                    <a:pt x="2269" y="1549"/>
                  </a:lnTo>
                  <a:lnTo>
                    <a:pt x="2306" y="1438"/>
                  </a:lnTo>
                  <a:lnTo>
                    <a:pt x="2324" y="1328"/>
                  </a:lnTo>
                  <a:lnTo>
                    <a:pt x="2342" y="1217"/>
                  </a:lnTo>
                  <a:lnTo>
                    <a:pt x="2324" y="1088"/>
                  </a:lnTo>
                  <a:lnTo>
                    <a:pt x="2324" y="959"/>
                  </a:lnTo>
                  <a:lnTo>
                    <a:pt x="2287" y="848"/>
                  </a:lnTo>
                  <a:lnTo>
                    <a:pt x="2250" y="738"/>
                  </a:lnTo>
                  <a:lnTo>
                    <a:pt x="2213" y="627"/>
                  </a:lnTo>
                  <a:lnTo>
                    <a:pt x="2158" y="535"/>
                  </a:lnTo>
                  <a:lnTo>
                    <a:pt x="2084" y="443"/>
                  </a:lnTo>
                  <a:lnTo>
                    <a:pt x="2011" y="351"/>
                  </a:lnTo>
                  <a:lnTo>
                    <a:pt x="1937" y="277"/>
                  </a:lnTo>
                  <a:lnTo>
                    <a:pt x="1845"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5" name="Google Shape;2045;p8"/>
            <p:cNvSpPr/>
            <p:nvPr/>
          </p:nvSpPr>
          <p:spPr>
            <a:xfrm>
              <a:off x="5578425" y="1370675"/>
              <a:ext cx="57650" cy="57650"/>
            </a:xfrm>
            <a:custGeom>
              <a:avLst/>
              <a:gdLst/>
              <a:ahLst/>
              <a:cxnLst/>
              <a:rect l="l" t="t" r="r" b="b"/>
              <a:pathLst>
                <a:path w="2306" h="2306" extrusionOk="0">
                  <a:moveTo>
                    <a:pt x="1033" y="1"/>
                  </a:moveTo>
                  <a:lnTo>
                    <a:pt x="904" y="19"/>
                  </a:lnTo>
                  <a:lnTo>
                    <a:pt x="794" y="56"/>
                  </a:lnTo>
                  <a:lnTo>
                    <a:pt x="702" y="93"/>
                  </a:lnTo>
                  <a:lnTo>
                    <a:pt x="499" y="203"/>
                  </a:lnTo>
                  <a:lnTo>
                    <a:pt x="333" y="333"/>
                  </a:lnTo>
                  <a:lnTo>
                    <a:pt x="185" y="498"/>
                  </a:lnTo>
                  <a:lnTo>
                    <a:pt x="93" y="701"/>
                  </a:lnTo>
                  <a:lnTo>
                    <a:pt x="56" y="812"/>
                  </a:lnTo>
                  <a:lnTo>
                    <a:pt x="19" y="923"/>
                  </a:lnTo>
                  <a:lnTo>
                    <a:pt x="1" y="1033"/>
                  </a:lnTo>
                  <a:lnTo>
                    <a:pt x="1" y="1162"/>
                  </a:lnTo>
                  <a:lnTo>
                    <a:pt x="1" y="1273"/>
                  </a:lnTo>
                  <a:lnTo>
                    <a:pt x="19" y="1402"/>
                  </a:lnTo>
                  <a:lnTo>
                    <a:pt x="56" y="1513"/>
                  </a:lnTo>
                  <a:lnTo>
                    <a:pt x="93" y="1605"/>
                  </a:lnTo>
                  <a:lnTo>
                    <a:pt x="204" y="1808"/>
                  </a:lnTo>
                  <a:lnTo>
                    <a:pt x="333" y="1974"/>
                  </a:lnTo>
                  <a:lnTo>
                    <a:pt x="499" y="2121"/>
                  </a:lnTo>
                  <a:lnTo>
                    <a:pt x="702" y="2213"/>
                  </a:lnTo>
                  <a:lnTo>
                    <a:pt x="812" y="2250"/>
                  </a:lnTo>
                  <a:lnTo>
                    <a:pt x="923" y="2287"/>
                  </a:lnTo>
                  <a:lnTo>
                    <a:pt x="1033" y="2305"/>
                  </a:lnTo>
                  <a:lnTo>
                    <a:pt x="1273" y="2305"/>
                  </a:lnTo>
                  <a:lnTo>
                    <a:pt x="1402" y="2287"/>
                  </a:lnTo>
                  <a:lnTo>
                    <a:pt x="1513" y="2250"/>
                  </a:lnTo>
                  <a:lnTo>
                    <a:pt x="1605" y="2213"/>
                  </a:lnTo>
                  <a:lnTo>
                    <a:pt x="1808" y="2103"/>
                  </a:lnTo>
                  <a:lnTo>
                    <a:pt x="1974" y="1974"/>
                  </a:lnTo>
                  <a:lnTo>
                    <a:pt x="2121" y="1808"/>
                  </a:lnTo>
                  <a:lnTo>
                    <a:pt x="2214" y="1605"/>
                  </a:lnTo>
                  <a:lnTo>
                    <a:pt x="2250" y="1494"/>
                  </a:lnTo>
                  <a:lnTo>
                    <a:pt x="2287" y="1383"/>
                  </a:lnTo>
                  <a:lnTo>
                    <a:pt x="2306" y="1273"/>
                  </a:lnTo>
                  <a:lnTo>
                    <a:pt x="2306" y="1144"/>
                  </a:lnTo>
                  <a:lnTo>
                    <a:pt x="2306" y="1033"/>
                  </a:lnTo>
                  <a:lnTo>
                    <a:pt x="2287" y="904"/>
                  </a:lnTo>
                  <a:lnTo>
                    <a:pt x="2250" y="793"/>
                  </a:lnTo>
                  <a:lnTo>
                    <a:pt x="2214" y="701"/>
                  </a:lnTo>
                  <a:lnTo>
                    <a:pt x="2103" y="498"/>
                  </a:lnTo>
                  <a:lnTo>
                    <a:pt x="1974" y="333"/>
                  </a:lnTo>
                  <a:lnTo>
                    <a:pt x="1808" y="185"/>
                  </a:lnTo>
                  <a:lnTo>
                    <a:pt x="1605" y="93"/>
                  </a:lnTo>
                  <a:lnTo>
                    <a:pt x="1494" y="56"/>
                  </a:lnTo>
                  <a:lnTo>
                    <a:pt x="1384"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6" name="Google Shape;2046;p8"/>
            <p:cNvSpPr/>
            <p:nvPr/>
          </p:nvSpPr>
          <p:spPr>
            <a:xfrm>
              <a:off x="5883575" y="1504825"/>
              <a:ext cx="58125" cy="57625"/>
            </a:xfrm>
            <a:custGeom>
              <a:avLst/>
              <a:gdLst/>
              <a:ahLst/>
              <a:cxnLst/>
              <a:rect l="l" t="t" r="r" b="b"/>
              <a:pathLst>
                <a:path w="2325" h="2305" extrusionOk="0">
                  <a:moveTo>
                    <a:pt x="1034" y="0"/>
                  </a:moveTo>
                  <a:lnTo>
                    <a:pt x="923" y="19"/>
                  </a:lnTo>
                  <a:lnTo>
                    <a:pt x="812" y="55"/>
                  </a:lnTo>
                  <a:lnTo>
                    <a:pt x="702" y="92"/>
                  </a:lnTo>
                  <a:lnTo>
                    <a:pt x="499" y="185"/>
                  </a:lnTo>
                  <a:lnTo>
                    <a:pt x="333" y="332"/>
                  </a:lnTo>
                  <a:lnTo>
                    <a:pt x="204" y="498"/>
                  </a:lnTo>
                  <a:lnTo>
                    <a:pt x="93" y="682"/>
                  </a:lnTo>
                  <a:lnTo>
                    <a:pt x="56" y="793"/>
                  </a:lnTo>
                  <a:lnTo>
                    <a:pt x="38" y="904"/>
                  </a:lnTo>
                  <a:lnTo>
                    <a:pt x="19" y="1014"/>
                  </a:lnTo>
                  <a:lnTo>
                    <a:pt x="1" y="1143"/>
                  </a:lnTo>
                  <a:lnTo>
                    <a:pt x="19" y="1272"/>
                  </a:lnTo>
                  <a:lnTo>
                    <a:pt x="19" y="1383"/>
                  </a:lnTo>
                  <a:lnTo>
                    <a:pt x="56" y="1512"/>
                  </a:lnTo>
                  <a:lnTo>
                    <a:pt x="93" y="1604"/>
                  </a:lnTo>
                  <a:lnTo>
                    <a:pt x="148" y="1715"/>
                  </a:lnTo>
                  <a:lnTo>
                    <a:pt x="204" y="1807"/>
                  </a:lnTo>
                  <a:lnTo>
                    <a:pt x="278" y="1899"/>
                  </a:lnTo>
                  <a:lnTo>
                    <a:pt x="351" y="1991"/>
                  </a:lnTo>
                  <a:lnTo>
                    <a:pt x="425" y="2065"/>
                  </a:lnTo>
                  <a:lnTo>
                    <a:pt x="517" y="2121"/>
                  </a:lnTo>
                  <a:lnTo>
                    <a:pt x="609" y="2176"/>
                  </a:lnTo>
                  <a:lnTo>
                    <a:pt x="720" y="2231"/>
                  </a:lnTo>
                  <a:lnTo>
                    <a:pt x="831" y="2268"/>
                  </a:lnTo>
                  <a:lnTo>
                    <a:pt x="941" y="2286"/>
                  </a:lnTo>
                  <a:lnTo>
                    <a:pt x="1070" y="2305"/>
                  </a:lnTo>
                  <a:lnTo>
                    <a:pt x="1310" y="2305"/>
                  </a:lnTo>
                  <a:lnTo>
                    <a:pt x="1439" y="2286"/>
                  </a:lnTo>
                  <a:lnTo>
                    <a:pt x="1550" y="2250"/>
                  </a:lnTo>
                  <a:lnTo>
                    <a:pt x="1642" y="2213"/>
                  </a:lnTo>
                  <a:lnTo>
                    <a:pt x="1845" y="2102"/>
                  </a:lnTo>
                  <a:lnTo>
                    <a:pt x="2011" y="1955"/>
                  </a:lnTo>
                  <a:lnTo>
                    <a:pt x="2140" y="1789"/>
                  </a:lnTo>
                  <a:lnTo>
                    <a:pt x="2232" y="1586"/>
                  </a:lnTo>
                  <a:lnTo>
                    <a:pt x="2269" y="1475"/>
                  </a:lnTo>
                  <a:lnTo>
                    <a:pt x="2306" y="1365"/>
                  </a:lnTo>
                  <a:lnTo>
                    <a:pt x="2306" y="1254"/>
                  </a:lnTo>
                  <a:lnTo>
                    <a:pt x="2324" y="1125"/>
                  </a:lnTo>
                  <a:lnTo>
                    <a:pt x="2306" y="1014"/>
                  </a:lnTo>
                  <a:lnTo>
                    <a:pt x="2287" y="904"/>
                  </a:lnTo>
                  <a:lnTo>
                    <a:pt x="2269" y="793"/>
                  </a:lnTo>
                  <a:lnTo>
                    <a:pt x="2232" y="682"/>
                  </a:lnTo>
                  <a:lnTo>
                    <a:pt x="2121" y="480"/>
                  </a:lnTo>
                  <a:lnTo>
                    <a:pt x="1974" y="314"/>
                  </a:lnTo>
                  <a:lnTo>
                    <a:pt x="1808" y="185"/>
                  </a:lnTo>
                  <a:lnTo>
                    <a:pt x="1605" y="74"/>
                  </a:lnTo>
                  <a:lnTo>
                    <a:pt x="1513"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7" name="Google Shape;2047;p8"/>
            <p:cNvSpPr/>
            <p:nvPr/>
          </p:nvSpPr>
          <p:spPr>
            <a:xfrm>
              <a:off x="5092600" y="873300"/>
              <a:ext cx="59025" cy="59025"/>
            </a:xfrm>
            <a:custGeom>
              <a:avLst/>
              <a:gdLst/>
              <a:ahLst/>
              <a:cxnLst/>
              <a:rect l="l" t="t" r="r" b="b"/>
              <a:pathLst>
                <a:path w="2361" h="2361" extrusionOk="0">
                  <a:moveTo>
                    <a:pt x="1199" y="1"/>
                  </a:moveTo>
                  <a:lnTo>
                    <a:pt x="1070" y="19"/>
                  </a:lnTo>
                  <a:lnTo>
                    <a:pt x="959" y="19"/>
                  </a:lnTo>
                  <a:lnTo>
                    <a:pt x="848" y="56"/>
                  </a:lnTo>
                  <a:lnTo>
                    <a:pt x="738" y="93"/>
                  </a:lnTo>
                  <a:lnTo>
                    <a:pt x="535" y="185"/>
                  </a:lnTo>
                  <a:lnTo>
                    <a:pt x="369" y="333"/>
                  </a:lnTo>
                  <a:lnTo>
                    <a:pt x="221" y="499"/>
                  </a:lnTo>
                  <a:lnTo>
                    <a:pt x="111" y="683"/>
                  </a:lnTo>
                  <a:lnTo>
                    <a:pt x="74" y="794"/>
                  </a:lnTo>
                  <a:lnTo>
                    <a:pt x="37" y="904"/>
                  </a:lnTo>
                  <a:lnTo>
                    <a:pt x="19" y="1015"/>
                  </a:lnTo>
                  <a:lnTo>
                    <a:pt x="0" y="1126"/>
                  </a:lnTo>
                  <a:lnTo>
                    <a:pt x="0" y="1255"/>
                  </a:lnTo>
                  <a:lnTo>
                    <a:pt x="19" y="1384"/>
                  </a:lnTo>
                  <a:lnTo>
                    <a:pt x="37" y="1494"/>
                  </a:lnTo>
                  <a:lnTo>
                    <a:pt x="74" y="1605"/>
                  </a:lnTo>
                  <a:lnTo>
                    <a:pt x="129" y="1716"/>
                  </a:lnTo>
                  <a:lnTo>
                    <a:pt x="166" y="1808"/>
                  </a:lnTo>
                  <a:lnTo>
                    <a:pt x="240" y="1900"/>
                  </a:lnTo>
                  <a:lnTo>
                    <a:pt x="314" y="1992"/>
                  </a:lnTo>
                  <a:lnTo>
                    <a:pt x="387" y="2066"/>
                  </a:lnTo>
                  <a:lnTo>
                    <a:pt x="480" y="2140"/>
                  </a:lnTo>
                  <a:lnTo>
                    <a:pt x="572" y="2213"/>
                  </a:lnTo>
                  <a:lnTo>
                    <a:pt x="682" y="2250"/>
                  </a:lnTo>
                  <a:lnTo>
                    <a:pt x="793" y="2306"/>
                  </a:lnTo>
                  <a:lnTo>
                    <a:pt x="904" y="2342"/>
                  </a:lnTo>
                  <a:lnTo>
                    <a:pt x="1014" y="2361"/>
                  </a:lnTo>
                  <a:lnTo>
                    <a:pt x="1272" y="2361"/>
                  </a:lnTo>
                  <a:lnTo>
                    <a:pt x="1383" y="2342"/>
                  </a:lnTo>
                  <a:lnTo>
                    <a:pt x="1494" y="2324"/>
                  </a:lnTo>
                  <a:lnTo>
                    <a:pt x="1604" y="2287"/>
                  </a:lnTo>
                  <a:lnTo>
                    <a:pt x="1715" y="2250"/>
                  </a:lnTo>
                  <a:lnTo>
                    <a:pt x="1826" y="2177"/>
                  </a:lnTo>
                  <a:lnTo>
                    <a:pt x="1918" y="2121"/>
                  </a:lnTo>
                  <a:lnTo>
                    <a:pt x="1991" y="2047"/>
                  </a:lnTo>
                  <a:lnTo>
                    <a:pt x="2084" y="1974"/>
                  </a:lnTo>
                  <a:lnTo>
                    <a:pt x="2139" y="1882"/>
                  </a:lnTo>
                  <a:lnTo>
                    <a:pt x="2213" y="1789"/>
                  </a:lnTo>
                  <a:lnTo>
                    <a:pt x="2250" y="1679"/>
                  </a:lnTo>
                  <a:lnTo>
                    <a:pt x="2305" y="1568"/>
                  </a:lnTo>
                  <a:lnTo>
                    <a:pt x="2323" y="1457"/>
                  </a:lnTo>
                  <a:lnTo>
                    <a:pt x="2360" y="1328"/>
                  </a:lnTo>
                  <a:lnTo>
                    <a:pt x="2360" y="1218"/>
                  </a:lnTo>
                  <a:lnTo>
                    <a:pt x="2360" y="1089"/>
                  </a:lnTo>
                  <a:lnTo>
                    <a:pt x="2342" y="960"/>
                  </a:lnTo>
                  <a:lnTo>
                    <a:pt x="2323" y="849"/>
                  </a:lnTo>
                  <a:lnTo>
                    <a:pt x="2286" y="738"/>
                  </a:lnTo>
                  <a:lnTo>
                    <a:pt x="2231" y="628"/>
                  </a:lnTo>
                  <a:lnTo>
                    <a:pt x="2176" y="536"/>
                  </a:lnTo>
                  <a:lnTo>
                    <a:pt x="2102" y="443"/>
                  </a:lnTo>
                  <a:lnTo>
                    <a:pt x="2028" y="351"/>
                  </a:lnTo>
                  <a:lnTo>
                    <a:pt x="1955" y="277"/>
                  </a:lnTo>
                  <a:lnTo>
                    <a:pt x="1862" y="222"/>
                  </a:lnTo>
                  <a:lnTo>
                    <a:pt x="1770" y="148"/>
                  </a:lnTo>
                  <a:lnTo>
                    <a:pt x="1660" y="111"/>
                  </a:lnTo>
                  <a:lnTo>
                    <a:pt x="1549" y="56"/>
                  </a:lnTo>
                  <a:lnTo>
                    <a:pt x="1438" y="38"/>
                  </a:lnTo>
                  <a:lnTo>
                    <a:pt x="1309" y="19"/>
                  </a:lnTo>
                  <a:lnTo>
                    <a:pt x="11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8" name="Google Shape;2048;p8"/>
            <p:cNvSpPr/>
            <p:nvPr/>
          </p:nvSpPr>
          <p:spPr>
            <a:xfrm>
              <a:off x="5290350" y="1154025"/>
              <a:ext cx="57625" cy="57200"/>
            </a:xfrm>
            <a:custGeom>
              <a:avLst/>
              <a:gdLst/>
              <a:ahLst/>
              <a:cxnLst/>
              <a:rect l="l" t="t" r="r" b="b"/>
              <a:pathLst>
                <a:path w="2305" h="2288" extrusionOk="0">
                  <a:moveTo>
                    <a:pt x="1014" y="1"/>
                  </a:moveTo>
                  <a:lnTo>
                    <a:pt x="885" y="19"/>
                  </a:lnTo>
                  <a:lnTo>
                    <a:pt x="774" y="56"/>
                  </a:lnTo>
                  <a:lnTo>
                    <a:pt x="682" y="93"/>
                  </a:lnTo>
                  <a:lnTo>
                    <a:pt x="479" y="185"/>
                  </a:lnTo>
                  <a:lnTo>
                    <a:pt x="314" y="333"/>
                  </a:lnTo>
                  <a:lnTo>
                    <a:pt x="184" y="517"/>
                  </a:lnTo>
                  <a:lnTo>
                    <a:pt x="74" y="701"/>
                  </a:lnTo>
                  <a:lnTo>
                    <a:pt x="37" y="812"/>
                  </a:lnTo>
                  <a:lnTo>
                    <a:pt x="19" y="923"/>
                  </a:lnTo>
                  <a:lnTo>
                    <a:pt x="0" y="1052"/>
                  </a:lnTo>
                  <a:lnTo>
                    <a:pt x="0" y="1162"/>
                  </a:lnTo>
                  <a:lnTo>
                    <a:pt x="0" y="1291"/>
                  </a:lnTo>
                  <a:lnTo>
                    <a:pt x="19" y="1402"/>
                  </a:lnTo>
                  <a:lnTo>
                    <a:pt x="55" y="1513"/>
                  </a:lnTo>
                  <a:lnTo>
                    <a:pt x="92" y="1623"/>
                  </a:lnTo>
                  <a:lnTo>
                    <a:pt x="148" y="1715"/>
                  </a:lnTo>
                  <a:lnTo>
                    <a:pt x="203" y="1808"/>
                  </a:lnTo>
                  <a:lnTo>
                    <a:pt x="332" y="1974"/>
                  </a:lnTo>
                  <a:lnTo>
                    <a:pt x="516" y="2121"/>
                  </a:lnTo>
                  <a:lnTo>
                    <a:pt x="701" y="2213"/>
                  </a:lnTo>
                  <a:lnTo>
                    <a:pt x="811" y="2250"/>
                  </a:lnTo>
                  <a:lnTo>
                    <a:pt x="922" y="2269"/>
                  </a:lnTo>
                  <a:lnTo>
                    <a:pt x="1051" y="2287"/>
                  </a:lnTo>
                  <a:lnTo>
                    <a:pt x="1291" y="2287"/>
                  </a:lnTo>
                  <a:lnTo>
                    <a:pt x="1401" y="2269"/>
                  </a:lnTo>
                  <a:lnTo>
                    <a:pt x="1512" y="2232"/>
                  </a:lnTo>
                  <a:lnTo>
                    <a:pt x="1623" y="2195"/>
                  </a:lnTo>
                  <a:lnTo>
                    <a:pt x="1807" y="2103"/>
                  </a:lnTo>
                  <a:lnTo>
                    <a:pt x="1973" y="1955"/>
                  </a:lnTo>
                  <a:lnTo>
                    <a:pt x="2120" y="1789"/>
                  </a:lnTo>
                  <a:lnTo>
                    <a:pt x="2213" y="1586"/>
                  </a:lnTo>
                  <a:lnTo>
                    <a:pt x="2250" y="1476"/>
                  </a:lnTo>
                  <a:lnTo>
                    <a:pt x="2286" y="1365"/>
                  </a:lnTo>
                  <a:lnTo>
                    <a:pt x="2305" y="1236"/>
                  </a:lnTo>
                  <a:lnTo>
                    <a:pt x="2305" y="1125"/>
                  </a:lnTo>
                  <a:lnTo>
                    <a:pt x="2286" y="996"/>
                  </a:lnTo>
                  <a:lnTo>
                    <a:pt x="2268" y="886"/>
                  </a:lnTo>
                  <a:lnTo>
                    <a:pt x="2250" y="775"/>
                  </a:lnTo>
                  <a:lnTo>
                    <a:pt x="2213" y="664"/>
                  </a:lnTo>
                  <a:lnTo>
                    <a:pt x="2157" y="572"/>
                  </a:lnTo>
                  <a:lnTo>
                    <a:pt x="2102" y="480"/>
                  </a:lnTo>
                  <a:lnTo>
                    <a:pt x="1955" y="314"/>
                  </a:lnTo>
                  <a:lnTo>
                    <a:pt x="1789" y="167"/>
                  </a:lnTo>
                  <a:lnTo>
                    <a:pt x="1586" y="74"/>
                  </a:lnTo>
                  <a:lnTo>
                    <a:pt x="1475" y="38"/>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9" name="Google Shape;2049;p8"/>
            <p:cNvSpPr/>
            <p:nvPr/>
          </p:nvSpPr>
          <p:spPr>
            <a:xfrm>
              <a:off x="4910525" y="514225"/>
              <a:ext cx="58100" cy="58100"/>
            </a:xfrm>
            <a:custGeom>
              <a:avLst/>
              <a:gdLst/>
              <a:ahLst/>
              <a:cxnLst/>
              <a:rect l="l" t="t" r="r" b="b"/>
              <a:pathLst>
                <a:path w="2324" h="2324" extrusionOk="0">
                  <a:moveTo>
                    <a:pt x="1162" y="0"/>
                  </a:moveTo>
                  <a:lnTo>
                    <a:pt x="1051" y="19"/>
                  </a:lnTo>
                  <a:lnTo>
                    <a:pt x="922" y="19"/>
                  </a:lnTo>
                  <a:lnTo>
                    <a:pt x="811" y="56"/>
                  </a:lnTo>
                  <a:lnTo>
                    <a:pt x="701" y="93"/>
                  </a:lnTo>
                  <a:lnTo>
                    <a:pt x="590" y="148"/>
                  </a:lnTo>
                  <a:lnTo>
                    <a:pt x="498" y="203"/>
                  </a:lnTo>
                  <a:lnTo>
                    <a:pt x="406" y="277"/>
                  </a:lnTo>
                  <a:lnTo>
                    <a:pt x="314" y="351"/>
                  </a:lnTo>
                  <a:lnTo>
                    <a:pt x="240" y="425"/>
                  </a:lnTo>
                  <a:lnTo>
                    <a:pt x="184" y="517"/>
                  </a:lnTo>
                  <a:lnTo>
                    <a:pt x="129" y="627"/>
                  </a:lnTo>
                  <a:lnTo>
                    <a:pt x="74" y="720"/>
                  </a:lnTo>
                  <a:lnTo>
                    <a:pt x="37" y="830"/>
                  </a:lnTo>
                  <a:lnTo>
                    <a:pt x="19" y="959"/>
                  </a:lnTo>
                  <a:lnTo>
                    <a:pt x="0" y="1070"/>
                  </a:lnTo>
                  <a:lnTo>
                    <a:pt x="0" y="1199"/>
                  </a:lnTo>
                  <a:lnTo>
                    <a:pt x="0" y="1328"/>
                  </a:lnTo>
                  <a:lnTo>
                    <a:pt x="19" y="1439"/>
                  </a:lnTo>
                  <a:lnTo>
                    <a:pt x="55" y="1549"/>
                  </a:lnTo>
                  <a:lnTo>
                    <a:pt x="92" y="1660"/>
                  </a:lnTo>
                  <a:lnTo>
                    <a:pt x="203" y="1844"/>
                  </a:lnTo>
                  <a:lnTo>
                    <a:pt x="350" y="2010"/>
                  </a:lnTo>
                  <a:lnTo>
                    <a:pt x="516" y="2139"/>
                  </a:lnTo>
                  <a:lnTo>
                    <a:pt x="719" y="2250"/>
                  </a:lnTo>
                  <a:lnTo>
                    <a:pt x="830" y="2287"/>
                  </a:lnTo>
                  <a:lnTo>
                    <a:pt x="940" y="2305"/>
                  </a:lnTo>
                  <a:lnTo>
                    <a:pt x="1051" y="2324"/>
                  </a:lnTo>
                  <a:lnTo>
                    <a:pt x="1291" y="2324"/>
                  </a:lnTo>
                  <a:lnTo>
                    <a:pt x="1420" y="2305"/>
                  </a:lnTo>
                  <a:lnTo>
                    <a:pt x="1530" y="2268"/>
                  </a:lnTo>
                  <a:lnTo>
                    <a:pt x="1641" y="2231"/>
                  </a:lnTo>
                  <a:lnTo>
                    <a:pt x="1825" y="2121"/>
                  </a:lnTo>
                  <a:lnTo>
                    <a:pt x="1991" y="1992"/>
                  </a:lnTo>
                  <a:lnTo>
                    <a:pt x="2139" y="1826"/>
                  </a:lnTo>
                  <a:lnTo>
                    <a:pt x="2231" y="1623"/>
                  </a:lnTo>
                  <a:lnTo>
                    <a:pt x="2268" y="1512"/>
                  </a:lnTo>
                  <a:lnTo>
                    <a:pt x="2305" y="1402"/>
                  </a:lnTo>
                  <a:lnTo>
                    <a:pt x="2323" y="1291"/>
                  </a:lnTo>
                  <a:lnTo>
                    <a:pt x="2323" y="1162"/>
                  </a:lnTo>
                  <a:lnTo>
                    <a:pt x="2305" y="1033"/>
                  </a:lnTo>
                  <a:lnTo>
                    <a:pt x="2305" y="922"/>
                  </a:lnTo>
                  <a:lnTo>
                    <a:pt x="2268" y="812"/>
                  </a:lnTo>
                  <a:lnTo>
                    <a:pt x="2231" y="701"/>
                  </a:lnTo>
                  <a:lnTo>
                    <a:pt x="2120" y="517"/>
                  </a:lnTo>
                  <a:lnTo>
                    <a:pt x="1991" y="332"/>
                  </a:lnTo>
                  <a:lnTo>
                    <a:pt x="1825" y="203"/>
                  </a:lnTo>
                  <a:lnTo>
                    <a:pt x="1623" y="93"/>
                  </a:lnTo>
                  <a:lnTo>
                    <a:pt x="1512" y="56"/>
                  </a:lnTo>
                  <a:lnTo>
                    <a:pt x="1401" y="37"/>
                  </a:lnTo>
                  <a:lnTo>
                    <a:pt x="1291"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0" name="Google Shape;2050;p8"/>
            <p:cNvSpPr/>
            <p:nvPr/>
          </p:nvSpPr>
          <p:spPr>
            <a:xfrm>
              <a:off x="5724550" y="1476700"/>
              <a:ext cx="56725" cy="56725"/>
            </a:xfrm>
            <a:custGeom>
              <a:avLst/>
              <a:gdLst/>
              <a:ahLst/>
              <a:cxnLst/>
              <a:rect l="l" t="t" r="r" b="b"/>
              <a:pathLst>
                <a:path w="2269" h="2269" extrusionOk="0">
                  <a:moveTo>
                    <a:pt x="1052" y="0"/>
                  </a:moveTo>
                  <a:lnTo>
                    <a:pt x="941" y="19"/>
                  </a:lnTo>
                  <a:lnTo>
                    <a:pt x="849" y="37"/>
                  </a:lnTo>
                  <a:lnTo>
                    <a:pt x="738" y="74"/>
                  </a:lnTo>
                  <a:lnTo>
                    <a:pt x="536" y="166"/>
                  </a:lnTo>
                  <a:lnTo>
                    <a:pt x="370" y="295"/>
                  </a:lnTo>
                  <a:lnTo>
                    <a:pt x="222" y="461"/>
                  </a:lnTo>
                  <a:lnTo>
                    <a:pt x="111" y="646"/>
                  </a:lnTo>
                  <a:lnTo>
                    <a:pt x="38" y="867"/>
                  </a:lnTo>
                  <a:lnTo>
                    <a:pt x="1" y="959"/>
                  </a:lnTo>
                  <a:lnTo>
                    <a:pt x="1" y="1088"/>
                  </a:lnTo>
                  <a:lnTo>
                    <a:pt x="1" y="1199"/>
                  </a:lnTo>
                  <a:lnTo>
                    <a:pt x="1" y="1310"/>
                  </a:lnTo>
                  <a:lnTo>
                    <a:pt x="38" y="1420"/>
                  </a:lnTo>
                  <a:lnTo>
                    <a:pt x="75" y="1531"/>
                  </a:lnTo>
                  <a:lnTo>
                    <a:pt x="111" y="1641"/>
                  </a:lnTo>
                  <a:lnTo>
                    <a:pt x="167" y="1734"/>
                  </a:lnTo>
                  <a:lnTo>
                    <a:pt x="314" y="1900"/>
                  </a:lnTo>
                  <a:lnTo>
                    <a:pt x="480" y="2065"/>
                  </a:lnTo>
                  <a:lnTo>
                    <a:pt x="572" y="2121"/>
                  </a:lnTo>
                  <a:lnTo>
                    <a:pt x="665" y="2176"/>
                  </a:lnTo>
                  <a:lnTo>
                    <a:pt x="775" y="2213"/>
                  </a:lnTo>
                  <a:lnTo>
                    <a:pt x="886" y="2250"/>
                  </a:lnTo>
                  <a:lnTo>
                    <a:pt x="996" y="2268"/>
                  </a:lnTo>
                  <a:lnTo>
                    <a:pt x="1236" y="2268"/>
                  </a:lnTo>
                  <a:lnTo>
                    <a:pt x="1347" y="2250"/>
                  </a:lnTo>
                  <a:lnTo>
                    <a:pt x="1550" y="2195"/>
                  </a:lnTo>
                  <a:lnTo>
                    <a:pt x="1752" y="2084"/>
                  </a:lnTo>
                  <a:lnTo>
                    <a:pt x="1918" y="1955"/>
                  </a:lnTo>
                  <a:lnTo>
                    <a:pt x="2066" y="1789"/>
                  </a:lnTo>
                  <a:lnTo>
                    <a:pt x="2158" y="1586"/>
                  </a:lnTo>
                  <a:lnTo>
                    <a:pt x="2232" y="1383"/>
                  </a:lnTo>
                  <a:lnTo>
                    <a:pt x="2250" y="1273"/>
                  </a:lnTo>
                  <a:lnTo>
                    <a:pt x="2269" y="1162"/>
                  </a:lnTo>
                  <a:lnTo>
                    <a:pt x="2269" y="1051"/>
                  </a:lnTo>
                  <a:lnTo>
                    <a:pt x="2250" y="941"/>
                  </a:lnTo>
                  <a:lnTo>
                    <a:pt x="2195" y="720"/>
                  </a:lnTo>
                  <a:lnTo>
                    <a:pt x="2084" y="535"/>
                  </a:lnTo>
                  <a:lnTo>
                    <a:pt x="1955" y="369"/>
                  </a:lnTo>
                  <a:lnTo>
                    <a:pt x="1789" y="222"/>
                  </a:lnTo>
                  <a:lnTo>
                    <a:pt x="1605" y="111"/>
                  </a:lnTo>
                  <a:lnTo>
                    <a:pt x="1402" y="37"/>
                  </a:lnTo>
                  <a:lnTo>
                    <a:pt x="1291"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1" name="Google Shape;2051;p8"/>
            <p:cNvSpPr/>
            <p:nvPr/>
          </p:nvSpPr>
          <p:spPr>
            <a:xfrm>
              <a:off x="5804300" y="1490525"/>
              <a:ext cx="57175" cy="57650"/>
            </a:xfrm>
            <a:custGeom>
              <a:avLst/>
              <a:gdLst/>
              <a:ahLst/>
              <a:cxnLst/>
              <a:rect l="l" t="t" r="r" b="b"/>
              <a:pathLst>
                <a:path w="2287" h="2306" extrusionOk="0">
                  <a:moveTo>
                    <a:pt x="1162" y="1"/>
                  </a:moveTo>
                  <a:lnTo>
                    <a:pt x="1033" y="19"/>
                  </a:lnTo>
                  <a:lnTo>
                    <a:pt x="923" y="37"/>
                  </a:lnTo>
                  <a:lnTo>
                    <a:pt x="812" y="56"/>
                  </a:lnTo>
                  <a:lnTo>
                    <a:pt x="701" y="93"/>
                  </a:lnTo>
                  <a:lnTo>
                    <a:pt x="498" y="203"/>
                  </a:lnTo>
                  <a:lnTo>
                    <a:pt x="333" y="332"/>
                  </a:lnTo>
                  <a:lnTo>
                    <a:pt x="185" y="498"/>
                  </a:lnTo>
                  <a:lnTo>
                    <a:pt x="130" y="591"/>
                  </a:lnTo>
                  <a:lnTo>
                    <a:pt x="74" y="701"/>
                  </a:lnTo>
                  <a:lnTo>
                    <a:pt x="37" y="812"/>
                  </a:lnTo>
                  <a:lnTo>
                    <a:pt x="19" y="922"/>
                  </a:lnTo>
                  <a:lnTo>
                    <a:pt x="1" y="1033"/>
                  </a:lnTo>
                  <a:lnTo>
                    <a:pt x="1" y="1144"/>
                  </a:lnTo>
                  <a:lnTo>
                    <a:pt x="1" y="1273"/>
                  </a:lnTo>
                  <a:lnTo>
                    <a:pt x="19" y="1383"/>
                  </a:lnTo>
                  <a:lnTo>
                    <a:pt x="74" y="1586"/>
                  </a:lnTo>
                  <a:lnTo>
                    <a:pt x="185" y="1789"/>
                  </a:lnTo>
                  <a:lnTo>
                    <a:pt x="314" y="1955"/>
                  </a:lnTo>
                  <a:lnTo>
                    <a:pt x="480" y="2084"/>
                  </a:lnTo>
                  <a:lnTo>
                    <a:pt x="664" y="2195"/>
                  </a:lnTo>
                  <a:lnTo>
                    <a:pt x="867" y="2268"/>
                  </a:lnTo>
                  <a:lnTo>
                    <a:pt x="978" y="2287"/>
                  </a:lnTo>
                  <a:lnTo>
                    <a:pt x="1088" y="2305"/>
                  </a:lnTo>
                  <a:lnTo>
                    <a:pt x="1218" y="2305"/>
                  </a:lnTo>
                  <a:lnTo>
                    <a:pt x="1328" y="2287"/>
                  </a:lnTo>
                  <a:lnTo>
                    <a:pt x="1439" y="2268"/>
                  </a:lnTo>
                  <a:lnTo>
                    <a:pt x="1549" y="2232"/>
                  </a:lnTo>
                  <a:lnTo>
                    <a:pt x="1752" y="2121"/>
                  </a:lnTo>
                  <a:lnTo>
                    <a:pt x="1918" y="1992"/>
                  </a:lnTo>
                  <a:lnTo>
                    <a:pt x="2066" y="1826"/>
                  </a:lnTo>
                  <a:lnTo>
                    <a:pt x="2121" y="1734"/>
                  </a:lnTo>
                  <a:lnTo>
                    <a:pt x="2176" y="1642"/>
                  </a:lnTo>
                  <a:lnTo>
                    <a:pt x="2213" y="1531"/>
                  </a:lnTo>
                  <a:lnTo>
                    <a:pt x="2250" y="1420"/>
                  </a:lnTo>
                  <a:lnTo>
                    <a:pt x="2269" y="1310"/>
                  </a:lnTo>
                  <a:lnTo>
                    <a:pt x="2287" y="1181"/>
                  </a:lnTo>
                  <a:lnTo>
                    <a:pt x="2287" y="1070"/>
                  </a:lnTo>
                  <a:lnTo>
                    <a:pt x="2269" y="941"/>
                  </a:lnTo>
                  <a:lnTo>
                    <a:pt x="2232" y="830"/>
                  </a:lnTo>
                  <a:lnTo>
                    <a:pt x="2195" y="738"/>
                  </a:lnTo>
                  <a:lnTo>
                    <a:pt x="2103" y="535"/>
                  </a:lnTo>
                  <a:lnTo>
                    <a:pt x="1973" y="351"/>
                  </a:lnTo>
                  <a:lnTo>
                    <a:pt x="1789" y="222"/>
                  </a:lnTo>
                  <a:lnTo>
                    <a:pt x="1605" y="111"/>
                  </a:lnTo>
                  <a:lnTo>
                    <a:pt x="1494" y="74"/>
                  </a:lnTo>
                  <a:lnTo>
                    <a:pt x="1383" y="37"/>
                  </a:lnTo>
                  <a:lnTo>
                    <a:pt x="1273" y="19"/>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2" name="Google Shape;2052;p8"/>
            <p:cNvSpPr/>
            <p:nvPr/>
          </p:nvSpPr>
          <p:spPr>
            <a:xfrm>
              <a:off x="4896675" y="594900"/>
              <a:ext cx="56725" cy="56725"/>
            </a:xfrm>
            <a:custGeom>
              <a:avLst/>
              <a:gdLst/>
              <a:ahLst/>
              <a:cxnLst/>
              <a:rect l="l" t="t" r="r" b="b"/>
              <a:pathLst>
                <a:path w="2269" h="2269" extrusionOk="0">
                  <a:moveTo>
                    <a:pt x="1052" y="0"/>
                  </a:moveTo>
                  <a:lnTo>
                    <a:pt x="941" y="19"/>
                  </a:lnTo>
                  <a:lnTo>
                    <a:pt x="738" y="92"/>
                  </a:lnTo>
                  <a:lnTo>
                    <a:pt x="536" y="185"/>
                  </a:lnTo>
                  <a:lnTo>
                    <a:pt x="370" y="314"/>
                  </a:lnTo>
                  <a:lnTo>
                    <a:pt x="222" y="480"/>
                  </a:lnTo>
                  <a:lnTo>
                    <a:pt x="112" y="664"/>
                  </a:lnTo>
                  <a:lnTo>
                    <a:pt x="38" y="885"/>
                  </a:lnTo>
                  <a:lnTo>
                    <a:pt x="19" y="996"/>
                  </a:lnTo>
                  <a:lnTo>
                    <a:pt x="1" y="1106"/>
                  </a:lnTo>
                  <a:lnTo>
                    <a:pt x="19" y="1217"/>
                  </a:lnTo>
                  <a:lnTo>
                    <a:pt x="19" y="1328"/>
                  </a:lnTo>
                  <a:lnTo>
                    <a:pt x="56" y="1438"/>
                  </a:lnTo>
                  <a:lnTo>
                    <a:pt x="93" y="1549"/>
                  </a:lnTo>
                  <a:lnTo>
                    <a:pt x="204" y="1733"/>
                  </a:lnTo>
                  <a:lnTo>
                    <a:pt x="333" y="1918"/>
                  </a:lnTo>
                  <a:lnTo>
                    <a:pt x="499" y="2065"/>
                  </a:lnTo>
                  <a:lnTo>
                    <a:pt x="702" y="2176"/>
                  </a:lnTo>
                  <a:lnTo>
                    <a:pt x="812" y="2213"/>
                  </a:lnTo>
                  <a:lnTo>
                    <a:pt x="923" y="2250"/>
                  </a:lnTo>
                  <a:lnTo>
                    <a:pt x="1033" y="2268"/>
                  </a:lnTo>
                  <a:lnTo>
                    <a:pt x="1255" y="2268"/>
                  </a:lnTo>
                  <a:lnTo>
                    <a:pt x="1365" y="2250"/>
                  </a:lnTo>
                  <a:lnTo>
                    <a:pt x="1568" y="2176"/>
                  </a:lnTo>
                  <a:lnTo>
                    <a:pt x="1771" y="2065"/>
                  </a:lnTo>
                  <a:lnTo>
                    <a:pt x="1937" y="1936"/>
                  </a:lnTo>
                  <a:lnTo>
                    <a:pt x="2066" y="1770"/>
                  </a:lnTo>
                  <a:lnTo>
                    <a:pt x="2177" y="1567"/>
                  </a:lnTo>
                  <a:lnTo>
                    <a:pt x="2250" y="1365"/>
                  </a:lnTo>
                  <a:lnTo>
                    <a:pt x="2269" y="1254"/>
                  </a:lnTo>
                  <a:lnTo>
                    <a:pt x="2269" y="1143"/>
                  </a:lnTo>
                  <a:lnTo>
                    <a:pt x="2269" y="1033"/>
                  </a:lnTo>
                  <a:lnTo>
                    <a:pt x="2250" y="922"/>
                  </a:lnTo>
                  <a:lnTo>
                    <a:pt x="2195" y="719"/>
                  </a:lnTo>
                  <a:lnTo>
                    <a:pt x="2084" y="516"/>
                  </a:lnTo>
                  <a:lnTo>
                    <a:pt x="1955" y="350"/>
                  </a:lnTo>
                  <a:lnTo>
                    <a:pt x="1789" y="203"/>
                  </a:lnTo>
                  <a:lnTo>
                    <a:pt x="1587" y="111"/>
                  </a:lnTo>
                  <a:lnTo>
                    <a:pt x="1384" y="37"/>
                  </a:lnTo>
                  <a:lnTo>
                    <a:pt x="1273" y="19"/>
                  </a:lnTo>
                  <a:lnTo>
                    <a:pt x="11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3" name="Google Shape;2053;p8"/>
            <p:cNvSpPr/>
            <p:nvPr/>
          </p:nvSpPr>
          <p:spPr>
            <a:xfrm>
              <a:off x="5079675" y="954425"/>
              <a:ext cx="56275" cy="56725"/>
            </a:xfrm>
            <a:custGeom>
              <a:avLst/>
              <a:gdLst/>
              <a:ahLst/>
              <a:cxnLst/>
              <a:rect l="l" t="t" r="r" b="b"/>
              <a:pathLst>
                <a:path w="2251" h="2269" extrusionOk="0">
                  <a:moveTo>
                    <a:pt x="1126" y="1"/>
                  </a:moveTo>
                  <a:lnTo>
                    <a:pt x="1015" y="19"/>
                  </a:lnTo>
                  <a:lnTo>
                    <a:pt x="904" y="38"/>
                  </a:lnTo>
                  <a:lnTo>
                    <a:pt x="812" y="56"/>
                  </a:lnTo>
                  <a:lnTo>
                    <a:pt x="702" y="93"/>
                  </a:lnTo>
                  <a:lnTo>
                    <a:pt x="517" y="204"/>
                  </a:lnTo>
                  <a:lnTo>
                    <a:pt x="351" y="351"/>
                  </a:lnTo>
                  <a:lnTo>
                    <a:pt x="204" y="517"/>
                  </a:lnTo>
                  <a:lnTo>
                    <a:pt x="93" y="702"/>
                  </a:lnTo>
                  <a:lnTo>
                    <a:pt x="56" y="794"/>
                  </a:lnTo>
                  <a:lnTo>
                    <a:pt x="19" y="904"/>
                  </a:lnTo>
                  <a:lnTo>
                    <a:pt x="1" y="1015"/>
                  </a:lnTo>
                  <a:lnTo>
                    <a:pt x="1" y="1126"/>
                  </a:lnTo>
                  <a:lnTo>
                    <a:pt x="1" y="1236"/>
                  </a:lnTo>
                  <a:lnTo>
                    <a:pt x="19" y="1347"/>
                  </a:lnTo>
                  <a:lnTo>
                    <a:pt x="56" y="1458"/>
                  </a:lnTo>
                  <a:lnTo>
                    <a:pt x="93" y="1568"/>
                  </a:lnTo>
                  <a:lnTo>
                    <a:pt x="185" y="1753"/>
                  </a:lnTo>
                  <a:lnTo>
                    <a:pt x="333" y="1919"/>
                  </a:lnTo>
                  <a:lnTo>
                    <a:pt x="499" y="2066"/>
                  </a:lnTo>
                  <a:lnTo>
                    <a:pt x="683" y="2177"/>
                  </a:lnTo>
                  <a:lnTo>
                    <a:pt x="794" y="2214"/>
                  </a:lnTo>
                  <a:lnTo>
                    <a:pt x="904" y="2232"/>
                  </a:lnTo>
                  <a:lnTo>
                    <a:pt x="1015" y="2250"/>
                  </a:lnTo>
                  <a:lnTo>
                    <a:pt x="1126" y="2269"/>
                  </a:lnTo>
                  <a:lnTo>
                    <a:pt x="1236" y="2250"/>
                  </a:lnTo>
                  <a:lnTo>
                    <a:pt x="1347" y="2250"/>
                  </a:lnTo>
                  <a:lnTo>
                    <a:pt x="1439" y="2214"/>
                  </a:lnTo>
                  <a:lnTo>
                    <a:pt x="1550" y="2177"/>
                  </a:lnTo>
                  <a:lnTo>
                    <a:pt x="1734" y="2066"/>
                  </a:lnTo>
                  <a:lnTo>
                    <a:pt x="1918" y="1937"/>
                  </a:lnTo>
                  <a:lnTo>
                    <a:pt x="2047" y="1771"/>
                  </a:lnTo>
                  <a:lnTo>
                    <a:pt x="2158" y="1568"/>
                  </a:lnTo>
                  <a:lnTo>
                    <a:pt x="2195" y="1476"/>
                  </a:lnTo>
                  <a:lnTo>
                    <a:pt x="2232" y="1365"/>
                  </a:lnTo>
                  <a:lnTo>
                    <a:pt x="2250" y="1255"/>
                  </a:lnTo>
                  <a:lnTo>
                    <a:pt x="2250" y="1144"/>
                  </a:lnTo>
                  <a:lnTo>
                    <a:pt x="2250" y="1033"/>
                  </a:lnTo>
                  <a:lnTo>
                    <a:pt x="2232" y="923"/>
                  </a:lnTo>
                  <a:lnTo>
                    <a:pt x="2213" y="812"/>
                  </a:lnTo>
                  <a:lnTo>
                    <a:pt x="2158" y="720"/>
                  </a:lnTo>
                  <a:lnTo>
                    <a:pt x="2066" y="517"/>
                  </a:lnTo>
                  <a:lnTo>
                    <a:pt x="1918" y="351"/>
                  </a:lnTo>
                  <a:lnTo>
                    <a:pt x="1752" y="204"/>
                  </a:lnTo>
                  <a:lnTo>
                    <a:pt x="1568" y="112"/>
                  </a:lnTo>
                  <a:lnTo>
                    <a:pt x="1457" y="56"/>
                  </a:lnTo>
                  <a:lnTo>
                    <a:pt x="1365" y="38"/>
                  </a:lnTo>
                  <a:lnTo>
                    <a:pt x="1255"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4" name="Google Shape;2054;p8"/>
            <p:cNvSpPr/>
            <p:nvPr/>
          </p:nvSpPr>
          <p:spPr>
            <a:xfrm>
              <a:off x="4845525" y="421100"/>
              <a:ext cx="56725" cy="56275"/>
            </a:xfrm>
            <a:custGeom>
              <a:avLst/>
              <a:gdLst/>
              <a:ahLst/>
              <a:cxnLst/>
              <a:rect l="l" t="t" r="r" b="b"/>
              <a:pathLst>
                <a:path w="2269" h="2251" extrusionOk="0">
                  <a:moveTo>
                    <a:pt x="1033" y="1"/>
                  </a:moveTo>
                  <a:lnTo>
                    <a:pt x="922" y="19"/>
                  </a:lnTo>
                  <a:lnTo>
                    <a:pt x="701" y="75"/>
                  </a:lnTo>
                  <a:lnTo>
                    <a:pt x="517" y="185"/>
                  </a:lnTo>
                  <a:lnTo>
                    <a:pt x="351" y="314"/>
                  </a:lnTo>
                  <a:lnTo>
                    <a:pt x="203" y="480"/>
                  </a:lnTo>
                  <a:lnTo>
                    <a:pt x="92" y="683"/>
                  </a:lnTo>
                  <a:lnTo>
                    <a:pt x="37" y="886"/>
                  </a:lnTo>
                  <a:lnTo>
                    <a:pt x="0" y="997"/>
                  </a:lnTo>
                  <a:lnTo>
                    <a:pt x="0" y="1107"/>
                  </a:lnTo>
                  <a:lnTo>
                    <a:pt x="0" y="1218"/>
                  </a:lnTo>
                  <a:lnTo>
                    <a:pt x="19" y="1329"/>
                  </a:lnTo>
                  <a:lnTo>
                    <a:pt x="56" y="1439"/>
                  </a:lnTo>
                  <a:lnTo>
                    <a:pt x="92" y="1550"/>
                  </a:lnTo>
                  <a:lnTo>
                    <a:pt x="203" y="1753"/>
                  </a:lnTo>
                  <a:lnTo>
                    <a:pt x="332" y="1919"/>
                  </a:lnTo>
                  <a:lnTo>
                    <a:pt x="517" y="2066"/>
                  </a:lnTo>
                  <a:lnTo>
                    <a:pt x="719" y="2177"/>
                  </a:lnTo>
                  <a:lnTo>
                    <a:pt x="812" y="2214"/>
                  </a:lnTo>
                  <a:lnTo>
                    <a:pt x="922" y="2232"/>
                  </a:lnTo>
                  <a:lnTo>
                    <a:pt x="1033" y="2250"/>
                  </a:lnTo>
                  <a:lnTo>
                    <a:pt x="1273" y="2250"/>
                  </a:lnTo>
                  <a:lnTo>
                    <a:pt x="1383" y="2232"/>
                  </a:lnTo>
                  <a:lnTo>
                    <a:pt x="1586" y="2158"/>
                  </a:lnTo>
                  <a:lnTo>
                    <a:pt x="1770" y="2048"/>
                  </a:lnTo>
                  <a:lnTo>
                    <a:pt x="1936" y="1900"/>
                  </a:lnTo>
                  <a:lnTo>
                    <a:pt x="2084" y="1734"/>
                  </a:lnTo>
                  <a:lnTo>
                    <a:pt x="2176" y="1550"/>
                  </a:lnTo>
                  <a:lnTo>
                    <a:pt x="2250" y="1329"/>
                  </a:lnTo>
                  <a:lnTo>
                    <a:pt x="2268" y="1236"/>
                  </a:lnTo>
                  <a:lnTo>
                    <a:pt x="2268" y="1107"/>
                  </a:lnTo>
                  <a:lnTo>
                    <a:pt x="2250" y="997"/>
                  </a:lnTo>
                  <a:lnTo>
                    <a:pt x="2231" y="886"/>
                  </a:lnTo>
                  <a:lnTo>
                    <a:pt x="2176" y="683"/>
                  </a:lnTo>
                  <a:lnTo>
                    <a:pt x="2065" y="499"/>
                  </a:lnTo>
                  <a:lnTo>
                    <a:pt x="1918" y="333"/>
                  </a:lnTo>
                  <a:lnTo>
                    <a:pt x="1752" y="185"/>
                  </a:lnTo>
                  <a:lnTo>
                    <a:pt x="1568" y="93"/>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5" name="Google Shape;2055;p8"/>
            <p:cNvSpPr/>
            <p:nvPr/>
          </p:nvSpPr>
          <p:spPr>
            <a:xfrm>
              <a:off x="5499150" y="1356850"/>
              <a:ext cx="56725" cy="56725"/>
            </a:xfrm>
            <a:custGeom>
              <a:avLst/>
              <a:gdLst/>
              <a:ahLst/>
              <a:cxnLst/>
              <a:rect l="l" t="t" r="r" b="b"/>
              <a:pathLst>
                <a:path w="2269" h="2269" extrusionOk="0">
                  <a:moveTo>
                    <a:pt x="1107" y="0"/>
                  </a:moveTo>
                  <a:lnTo>
                    <a:pt x="996" y="19"/>
                  </a:lnTo>
                  <a:lnTo>
                    <a:pt x="886" y="37"/>
                  </a:lnTo>
                  <a:lnTo>
                    <a:pt x="683" y="111"/>
                  </a:lnTo>
                  <a:lnTo>
                    <a:pt x="480" y="222"/>
                  </a:lnTo>
                  <a:lnTo>
                    <a:pt x="314" y="351"/>
                  </a:lnTo>
                  <a:lnTo>
                    <a:pt x="185" y="517"/>
                  </a:lnTo>
                  <a:lnTo>
                    <a:pt x="74" y="720"/>
                  </a:lnTo>
                  <a:lnTo>
                    <a:pt x="19" y="922"/>
                  </a:lnTo>
                  <a:lnTo>
                    <a:pt x="1" y="1033"/>
                  </a:lnTo>
                  <a:lnTo>
                    <a:pt x="1" y="1144"/>
                  </a:lnTo>
                  <a:lnTo>
                    <a:pt x="1" y="1254"/>
                  </a:lnTo>
                  <a:lnTo>
                    <a:pt x="19" y="1365"/>
                  </a:lnTo>
                  <a:lnTo>
                    <a:pt x="93" y="1568"/>
                  </a:lnTo>
                  <a:lnTo>
                    <a:pt x="203" y="1771"/>
                  </a:lnTo>
                  <a:lnTo>
                    <a:pt x="332" y="1936"/>
                  </a:lnTo>
                  <a:lnTo>
                    <a:pt x="498" y="2066"/>
                  </a:lnTo>
                  <a:lnTo>
                    <a:pt x="701" y="2176"/>
                  </a:lnTo>
                  <a:lnTo>
                    <a:pt x="904" y="2250"/>
                  </a:lnTo>
                  <a:lnTo>
                    <a:pt x="1015" y="2268"/>
                  </a:lnTo>
                  <a:lnTo>
                    <a:pt x="1236" y="2268"/>
                  </a:lnTo>
                  <a:lnTo>
                    <a:pt x="1347" y="2250"/>
                  </a:lnTo>
                  <a:lnTo>
                    <a:pt x="1457" y="2213"/>
                  </a:lnTo>
                  <a:lnTo>
                    <a:pt x="1568" y="2176"/>
                  </a:lnTo>
                  <a:lnTo>
                    <a:pt x="1771" y="2066"/>
                  </a:lnTo>
                  <a:lnTo>
                    <a:pt x="1937" y="1918"/>
                  </a:lnTo>
                  <a:lnTo>
                    <a:pt x="2084" y="1734"/>
                  </a:lnTo>
                  <a:lnTo>
                    <a:pt x="2176" y="1549"/>
                  </a:lnTo>
                  <a:lnTo>
                    <a:pt x="2213" y="1439"/>
                  </a:lnTo>
                  <a:lnTo>
                    <a:pt x="2250" y="1328"/>
                  </a:lnTo>
                  <a:lnTo>
                    <a:pt x="2250" y="1217"/>
                  </a:lnTo>
                  <a:lnTo>
                    <a:pt x="2268" y="1088"/>
                  </a:lnTo>
                  <a:lnTo>
                    <a:pt x="2250" y="978"/>
                  </a:lnTo>
                  <a:lnTo>
                    <a:pt x="2232" y="867"/>
                  </a:lnTo>
                  <a:lnTo>
                    <a:pt x="2158" y="664"/>
                  </a:lnTo>
                  <a:lnTo>
                    <a:pt x="2047" y="480"/>
                  </a:lnTo>
                  <a:lnTo>
                    <a:pt x="1900" y="314"/>
                  </a:lnTo>
                  <a:lnTo>
                    <a:pt x="1734" y="185"/>
                  </a:lnTo>
                  <a:lnTo>
                    <a:pt x="1531" y="74"/>
                  </a:lnTo>
                  <a:lnTo>
                    <a:pt x="1328" y="19"/>
                  </a:lnTo>
                  <a:lnTo>
                    <a:pt x="12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6" name="Google Shape;2056;p8"/>
            <p:cNvSpPr/>
            <p:nvPr/>
          </p:nvSpPr>
          <p:spPr>
            <a:xfrm>
              <a:off x="5356250" y="1248525"/>
              <a:ext cx="56725" cy="56725"/>
            </a:xfrm>
            <a:custGeom>
              <a:avLst/>
              <a:gdLst/>
              <a:ahLst/>
              <a:cxnLst/>
              <a:rect l="l" t="t" r="r" b="b"/>
              <a:pathLst>
                <a:path w="2269" h="2269" extrusionOk="0">
                  <a:moveTo>
                    <a:pt x="1033" y="1"/>
                  </a:moveTo>
                  <a:lnTo>
                    <a:pt x="923" y="19"/>
                  </a:lnTo>
                  <a:lnTo>
                    <a:pt x="701" y="93"/>
                  </a:lnTo>
                  <a:lnTo>
                    <a:pt x="517" y="203"/>
                  </a:lnTo>
                  <a:lnTo>
                    <a:pt x="351" y="332"/>
                  </a:lnTo>
                  <a:lnTo>
                    <a:pt x="204" y="498"/>
                  </a:lnTo>
                  <a:lnTo>
                    <a:pt x="93" y="683"/>
                  </a:lnTo>
                  <a:lnTo>
                    <a:pt x="38" y="904"/>
                  </a:lnTo>
                  <a:lnTo>
                    <a:pt x="19" y="1015"/>
                  </a:lnTo>
                  <a:lnTo>
                    <a:pt x="1" y="1125"/>
                  </a:lnTo>
                  <a:lnTo>
                    <a:pt x="1" y="1236"/>
                  </a:lnTo>
                  <a:lnTo>
                    <a:pt x="19" y="1346"/>
                  </a:lnTo>
                  <a:lnTo>
                    <a:pt x="93" y="1549"/>
                  </a:lnTo>
                  <a:lnTo>
                    <a:pt x="185" y="1734"/>
                  </a:lnTo>
                  <a:lnTo>
                    <a:pt x="333" y="1918"/>
                  </a:lnTo>
                  <a:lnTo>
                    <a:pt x="499" y="2047"/>
                  </a:lnTo>
                  <a:lnTo>
                    <a:pt x="683" y="2158"/>
                  </a:lnTo>
                  <a:lnTo>
                    <a:pt x="886" y="2232"/>
                  </a:lnTo>
                  <a:lnTo>
                    <a:pt x="996" y="2250"/>
                  </a:lnTo>
                  <a:lnTo>
                    <a:pt x="1107" y="2268"/>
                  </a:lnTo>
                  <a:lnTo>
                    <a:pt x="1218" y="2268"/>
                  </a:lnTo>
                  <a:lnTo>
                    <a:pt x="1347" y="2250"/>
                  </a:lnTo>
                  <a:lnTo>
                    <a:pt x="1457" y="2213"/>
                  </a:lnTo>
                  <a:lnTo>
                    <a:pt x="1550" y="2176"/>
                  </a:lnTo>
                  <a:lnTo>
                    <a:pt x="1752" y="2066"/>
                  </a:lnTo>
                  <a:lnTo>
                    <a:pt x="1918" y="1937"/>
                  </a:lnTo>
                  <a:lnTo>
                    <a:pt x="2066" y="1752"/>
                  </a:lnTo>
                  <a:lnTo>
                    <a:pt x="2176" y="1568"/>
                  </a:lnTo>
                  <a:lnTo>
                    <a:pt x="2213" y="1457"/>
                  </a:lnTo>
                  <a:lnTo>
                    <a:pt x="2250" y="1346"/>
                  </a:lnTo>
                  <a:lnTo>
                    <a:pt x="2269" y="1236"/>
                  </a:lnTo>
                  <a:lnTo>
                    <a:pt x="2269" y="1107"/>
                  </a:lnTo>
                  <a:lnTo>
                    <a:pt x="2269" y="996"/>
                  </a:lnTo>
                  <a:lnTo>
                    <a:pt x="2250" y="886"/>
                  </a:lnTo>
                  <a:lnTo>
                    <a:pt x="2176" y="683"/>
                  </a:lnTo>
                  <a:lnTo>
                    <a:pt x="2066" y="498"/>
                  </a:lnTo>
                  <a:lnTo>
                    <a:pt x="1918" y="332"/>
                  </a:lnTo>
                  <a:lnTo>
                    <a:pt x="1752" y="185"/>
                  </a:lnTo>
                  <a:lnTo>
                    <a:pt x="1568" y="93"/>
                  </a:lnTo>
                  <a:lnTo>
                    <a:pt x="1365" y="19"/>
                  </a:lnTo>
                  <a:lnTo>
                    <a:pt x="1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7" name="Google Shape;2057;p8"/>
            <p:cNvSpPr/>
            <p:nvPr/>
          </p:nvSpPr>
          <p:spPr>
            <a:xfrm>
              <a:off x="4794825" y="247325"/>
              <a:ext cx="55325" cy="55350"/>
            </a:xfrm>
            <a:custGeom>
              <a:avLst/>
              <a:gdLst/>
              <a:ahLst/>
              <a:cxnLst/>
              <a:rect l="l" t="t" r="r" b="b"/>
              <a:pathLst>
                <a:path w="2213" h="2214" extrusionOk="0">
                  <a:moveTo>
                    <a:pt x="1143" y="1"/>
                  </a:moveTo>
                  <a:lnTo>
                    <a:pt x="1033" y="19"/>
                  </a:lnTo>
                  <a:lnTo>
                    <a:pt x="922" y="19"/>
                  </a:lnTo>
                  <a:lnTo>
                    <a:pt x="719" y="75"/>
                  </a:lnTo>
                  <a:lnTo>
                    <a:pt x="535" y="185"/>
                  </a:lnTo>
                  <a:lnTo>
                    <a:pt x="369" y="314"/>
                  </a:lnTo>
                  <a:lnTo>
                    <a:pt x="221" y="462"/>
                  </a:lnTo>
                  <a:lnTo>
                    <a:pt x="111" y="646"/>
                  </a:lnTo>
                  <a:lnTo>
                    <a:pt x="37" y="849"/>
                  </a:lnTo>
                  <a:lnTo>
                    <a:pt x="19" y="960"/>
                  </a:lnTo>
                  <a:lnTo>
                    <a:pt x="0" y="1070"/>
                  </a:lnTo>
                  <a:lnTo>
                    <a:pt x="0" y="1181"/>
                  </a:lnTo>
                  <a:lnTo>
                    <a:pt x="19" y="1291"/>
                  </a:lnTo>
                  <a:lnTo>
                    <a:pt x="37" y="1384"/>
                  </a:lnTo>
                  <a:lnTo>
                    <a:pt x="74" y="1494"/>
                  </a:lnTo>
                  <a:lnTo>
                    <a:pt x="184" y="1697"/>
                  </a:lnTo>
                  <a:lnTo>
                    <a:pt x="314" y="1863"/>
                  </a:lnTo>
                  <a:lnTo>
                    <a:pt x="479" y="2011"/>
                  </a:lnTo>
                  <a:lnTo>
                    <a:pt x="664" y="2121"/>
                  </a:lnTo>
                  <a:lnTo>
                    <a:pt x="774" y="2158"/>
                  </a:lnTo>
                  <a:lnTo>
                    <a:pt x="867" y="2195"/>
                  </a:lnTo>
                  <a:lnTo>
                    <a:pt x="977" y="2213"/>
                  </a:lnTo>
                  <a:lnTo>
                    <a:pt x="1217" y="2213"/>
                  </a:lnTo>
                  <a:lnTo>
                    <a:pt x="1309" y="2195"/>
                  </a:lnTo>
                  <a:lnTo>
                    <a:pt x="1512" y="2121"/>
                  </a:lnTo>
                  <a:lnTo>
                    <a:pt x="1696" y="2029"/>
                  </a:lnTo>
                  <a:lnTo>
                    <a:pt x="1862" y="1900"/>
                  </a:lnTo>
                  <a:lnTo>
                    <a:pt x="2010" y="1734"/>
                  </a:lnTo>
                  <a:lnTo>
                    <a:pt x="2120" y="1550"/>
                  </a:lnTo>
                  <a:lnTo>
                    <a:pt x="2176" y="1347"/>
                  </a:lnTo>
                  <a:lnTo>
                    <a:pt x="2194" y="1236"/>
                  </a:lnTo>
                  <a:lnTo>
                    <a:pt x="2213" y="1125"/>
                  </a:lnTo>
                  <a:lnTo>
                    <a:pt x="2213" y="1033"/>
                  </a:lnTo>
                  <a:lnTo>
                    <a:pt x="2194" y="923"/>
                  </a:lnTo>
                  <a:lnTo>
                    <a:pt x="2139" y="720"/>
                  </a:lnTo>
                  <a:lnTo>
                    <a:pt x="2028" y="535"/>
                  </a:lnTo>
                  <a:lnTo>
                    <a:pt x="1899" y="370"/>
                  </a:lnTo>
                  <a:lnTo>
                    <a:pt x="1733" y="222"/>
                  </a:lnTo>
                  <a:lnTo>
                    <a:pt x="1567" y="111"/>
                  </a:lnTo>
                  <a:lnTo>
                    <a:pt x="1365" y="38"/>
                  </a:lnTo>
                  <a:lnTo>
                    <a:pt x="1254" y="19"/>
                  </a:lnTo>
                  <a:lnTo>
                    <a:pt x="1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8" name="Google Shape;2058;p8"/>
            <p:cNvSpPr/>
            <p:nvPr/>
          </p:nvSpPr>
          <p:spPr>
            <a:xfrm>
              <a:off x="5145600" y="1046175"/>
              <a:ext cx="55800" cy="56250"/>
            </a:xfrm>
            <a:custGeom>
              <a:avLst/>
              <a:gdLst/>
              <a:ahLst/>
              <a:cxnLst/>
              <a:rect l="l" t="t" r="r" b="b"/>
              <a:pathLst>
                <a:path w="2232" h="2250" extrusionOk="0">
                  <a:moveTo>
                    <a:pt x="1051" y="0"/>
                  </a:moveTo>
                  <a:lnTo>
                    <a:pt x="941" y="19"/>
                  </a:lnTo>
                  <a:lnTo>
                    <a:pt x="830" y="37"/>
                  </a:lnTo>
                  <a:lnTo>
                    <a:pt x="720" y="74"/>
                  </a:lnTo>
                  <a:lnTo>
                    <a:pt x="535" y="166"/>
                  </a:lnTo>
                  <a:lnTo>
                    <a:pt x="351" y="314"/>
                  </a:lnTo>
                  <a:lnTo>
                    <a:pt x="222" y="480"/>
                  </a:lnTo>
                  <a:lnTo>
                    <a:pt x="93" y="664"/>
                  </a:lnTo>
                  <a:lnTo>
                    <a:pt x="56" y="756"/>
                  </a:lnTo>
                  <a:lnTo>
                    <a:pt x="19" y="867"/>
                  </a:lnTo>
                  <a:lnTo>
                    <a:pt x="1" y="977"/>
                  </a:lnTo>
                  <a:lnTo>
                    <a:pt x="1" y="1088"/>
                  </a:lnTo>
                  <a:lnTo>
                    <a:pt x="1" y="1199"/>
                  </a:lnTo>
                  <a:lnTo>
                    <a:pt x="1" y="1309"/>
                  </a:lnTo>
                  <a:lnTo>
                    <a:pt x="74" y="1512"/>
                  </a:lnTo>
                  <a:lnTo>
                    <a:pt x="166" y="1696"/>
                  </a:lnTo>
                  <a:lnTo>
                    <a:pt x="296" y="1862"/>
                  </a:lnTo>
                  <a:lnTo>
                    <a:pt x="443" y="2010"/>
                  </a:lnTo>
                  <a:lnTo>
                    <a:pt x="627" y="2121"/>
                  </a:lnTo>
                  <a:lnTo>
                    <a:pt x="830" y="2194"/>
                  </a:lnTo>
                  <a:lnTo>
                    <a:pt x="941" y="2231"/>
                  </a:lnTo>
                  <a:lnTo>
                    <a:pt x="1051" y="2231"/>
                  </a:lnTo>
                  <a:lnTo>
                    <a:pt x="1162" y="2250"/>
                  </a:lnTo>
                  <a:lnTo>
                    <a:pt x="1273" y="2231"/>
                  </a:lnTo>
                  <a:lnTo>
                    <a:pt x="1365" y="2213"/>
                  </a:lnTo>
                  <a:lnTo>
                    <a:pt x="1476" y="2176"/>
                  </a:lnTo>
                  <a:lnTo>
                    <a:pt x="1678" y="2084"/>
                  </a:lnTo>
                  <a:lnTo>
                    <a:pt x="1844" y="1955"/>
                  </a:lnTo>
                  <a:lnTo>
                    <a:pt x="1992" y="1789"/>
                  </a:lnTo>
                  <a:lnTo>
                    <a:pt x="2121" y="1604"/>
                  </a:lnTo>
                  <a:lnTo>
                    <a:pt x="2158" y="1512"/>
                  </a:lnTo>
                  <a:lnTo>
                    <a:pt x="2195" y="1401"/>
                  </a:lnTo>
                  <a:lnTo>
                    <a:pt x="2232" y="1291"/>
                  </a:lnTo>
                  <a:lnTo>
                    <a:pt x="2232" y="1180"/>
                  </a:lnTo>
                  <a:lnTo>
                    <a:pt x="2232" y="1070"/>
                  </a:lnTo>
                  <a:lnTo>
                    <a:pt x="2232" y="959"/>
                  </a:lnTo>
                  <a:lnTo>
                    <a:pt x="2195" y="848"/>
                  </a:lnTo>
                  <a:lnTo>
                    <a:pt x="2176" y="738"/>
                  </a:lnTo>
                  <a:lnTo>
                    <a:pt x="2066" y="553"/>
                  </a:lnTo>
                  <a:lnTo>
                    <a:pt x="1937" y="369"/>
                  </a:lnTo>
                  <a:lnTo>
                    <a:pt x="1771" y="221"/>
                  </a:lnTo>
                  <a:lnTo>
                    <a:pt x="1586" y="111"/>
                  </a:lnTo>
                  <a:lnTo>
                    <a:pt x="1494" y="74"/>
                  </a:lnTo>
                  <a:lnTo>
                    <a:pt x="1383" y="37"/>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9" name="Google Shape;2059;p8"/>
            <p:cNvSpPr/>
            <p:nvPr/>
          </p:nvSpPr>
          <p:spPr>
            <a:xfrm>
              <a:off x="5211525" y="1140650"/>
              <a:ext cx="55325" cy="55350"/>
            </a:xfrm>
            <a:custGeom>
              <a:avLst/>
              <a:gdLst/>
              <a:ahLst/>
              <a:cxnLst/>
              <a:rect l="l" t="t" r="r" b="b"/>
              <a:pathLst>
                <a:path w="2213" h="2214" extrusionOk="0">
                  <a:moveTo>
                    <a:pt x="1106" y="1"/>
                  </a:moveTo>
                  <a:lnTo>
                    <a:pt x="996" y="19"/>
                  </a:lnTo>
                  <a:lnTo>
                    <a:pt x="885" y="38"/>
                  </a:lnTo>
                  <a:lnTo>
                    <a:pt x="682" y="93"/>
                  </a:lnTo>
                  <a:lnTo>
                    <a:pt x="498" y="204"/>
                  </a:lnTo>
                  <a:lnTo>
                    <a:pt x="332" y="333"/>
                  </a:lnTo>
                  <a:lnTo>
                    <a:pt x="203" y="499"/>
                  </a:lnTo>
                  <a:lnTo>
                    <a:pt x="92" y="683"/>
                  </a:lnTo>
                  <a:lnTo>
                    <a:pt x="19" y="886"/>
                  </a:lnTo>
                  <a:lnTo>
                    <a:pt x="0" y="997"/>
                  </a:lnTo>
                  <a:lnTo>
                    <a:pt x="0" y="1107"/>
                  </a:lnTo>
                  <a:lnTo>
                    <a:pt x="0" y="1218"/>
                  </a:lnTo>
                  <a:lnTo>
                    <a:pt x="19" y="1310"/>
                  </a:lnTo>
                  <a:lnTo>
                    <a:pt x="92" y="1513"/>
                  </a:lnTo>
                  <a:lnTo>
                    <a:pt x="185" y="1697"/>
                  </a:lnTo>
                  <a:lnTo>
                    <a:pt x="314" y="1863"/>
                  </a:lnTo>
                  <a:lnTo>
                    <a:pt x="480" y="2011"/>
                  </a:lnTo>
                  <a:lnTo>
                    <a:pt x="664" y="2121"/>
                  </a:lnTo>
                  <a:lnTo>
                    <a:pt x="867" y="2177"/>
                  </a:lnTo>
                  <a:lnTo>
                    <a:pt x="977" y="2195"/>
                  </a:lnTo>
                  <a:lnTo>
                    <a:pt x="1088" y="2214"/>
                  </a:lnTo>
                  <a:lnTo>
                    <a:pt x="1199" y="2214"/>
                  </a:lnTo>
                  <a:lnTo>
                    <a:pt x="1309" y="2195"/>
                  </a:lnTo>
                  <a:lnTo>
                    <a:pt x="1420" y="2158"/>
                  </a:lnTo>
                  <a:lnTo>
                    <a:pt x="1512" y="2121"/>
                  </a:lnTo>
                  <a:lnTo>
                    <a:pt x="1715" y="2029"/>
                  </a:lnTo>
                  <a:lnTo>
                    <a:pt x="1881" y="1882"/>
                  </a:lnTo>
                  <a:lnTo>
                    <a:pt x="2010" y="1716"/>
                  </a:lnTo>
                  <a:lnTo>
                    <a:pt x="2121" y="1513"/>
                  </a:lnTo>
                  <a:lnTo>
                    <a:pt x="2157" y="1421"/>
                  </a:lnTo>
                  <a:lnTo>
                    <a:pt x="2194" y="1310"/>
                  </a:lnTo>
                  <a:lnTo>
                    <a:pt x="2194" y="1199"/>
                  </a:lnTo>
                  <a:lnTo>
                    <a:pt x="2213" y="1089"/>
                  </a:lnTo>
                  <a:lnTo>
                    <a:pt x="2194" y="978"/>
                  </a:lnTo>
                  <a:lnTo>
                    <a:pt x="2176" y="868"/>
                  </a:lnTo>
                  <a:lnTo>
                    <a:pt x="2102" y="665"/>
                  </a:lnTo>
                  <a:lnTo>
                    <a:pt x="2010" y="480"/>
                  </a:lnTo>
                  <a:lnTo>
                    <a:pt x="1862" y="333"/>
                  </a:lnTo>
                  <a:lnTo>
                    <a:pt x="1696" y="185"/>
                  </a:lnTo>
                  <a:lnTo>
                    <a:pt x="1512" y="93"/>
                  </a:lnTo>
                  <a:lnTo>
                    <a:pt x="1309" y="19"/>
                  </a:lnTo>
                  <a:lnTo>
                    <a:pt x="1199" y="19"/>
                  </a:lnTo>
                  <a:lnTo>
                    <a:pt x="11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0" name="Google Shape;2060;p8"/>
            <p:cNvSpPr/>
            <p:nvPr/>
          </p:nvSpPr>
          <p:spPr>
            <a:xfrm>
              <a:off x="4949225" y="766825"/>
              <a:ext cx="54875" cy="55350"/>
            </a:xfrm>
            <a:custGeom>
              <a:avLst/>
              <a:gdLst/>
              <a:ahLst/>
              <a:cxnLst/>
              <a:rect l="l" t="t" r="r" b="b"/>
              <a:pathLst>
                <a:path w="2195" h="2214" extrusionOk="0">
                  <a:moveTo>
                    <a:pt x="1015" y="1"/>
                  </a:moveTo>
                  <a:lnTo>
                    <a:pt x="904" y="19"/>
                  </a:lnTo>
                  <a:lnTo>
                    <a:pt x="702" y="74"/>
                  </a:lnTo>
                  <a:lnTo>
                    <a:pt x="517" y="185"/>
                  </a:lnTo>
                  <a:lnTo>
                    <a:pt x="351" y="314"/>
                  </a:lnTo>
                  <a:lnTo>
                    <a:pt x="204" y="462"/>
                  </a:lnTo>
                  <a:lnTo>
                    <a:pt x="93" y="646"/>
                  </a:lnTo>
                  <a:lnTo>
                    <a:pt x="19" y="849"/>
                  </a:lnTo>
                  <a:lnTo>
                    <a:pt x="1" y="959"/>
                  </a:lnTo>
                  <a:lnTo>
                    <a:pt x="1" y="1070"/>
                  </a:lnTo>
                  <a:lnTo>
                    <a:pt x="1" y="1181"/>
                  </a:lnTo>
                  <a:lnTo>
                    <a:pt x="1" y="1291"/>
                  </a:lnTo>
                  <a:lnTo>
                    <a:pt x="56" y="1494"/>
                  </a:lnTo>
                  <a:lnTo>
                    <a:pt x="167" y="1678"/>
                  </a:lnTo>
                  <a:lnTo>
                    <a:pt x="277" y="1844"/>
                  </a:lnTo>
                  <a:lnTo>
                    <a:pt x="443" y="1992"/>
                  </a:lnTo>
                  <a:lnTo>
                    <a:pt x="628" y="2103"/>
                  </a:lnTo>
                  <a:lnTo>
                    <a:pt x="831" y="2176"/>
                  </a:lnTo>
                  <a:lnTo>
                    <a:pt x="941" y="2195"/>
                  </a:lnTo>
                  <a:lnTo>
                    <a:pt x="1033" y="2213"/>
                  </a:lnTo>
                  <a:lnTo>
                    <a:pt x="1162" y="2213"/>
                  </a:lnTo>
                  <a:lnTo>
                    <a:pt x="1273" y="2195"/>
                  </a:lnTo>
                  <a:lnTo>
                    <a:pt x="1365" y="2176"/>
                  </a:lnTo>
                  <a:lnTo>
                    <a:pt x="1476" y="2139"/>
                  </a:lnTo>
                  <a:lnTo>
                    <a:pt x="1679" y="2047"/>
                  </a:lnTo>
                  <a:lnTo>
                    <a:pt x="1845" y="1900"/>
                  </a:lnTo>
                  <a:lnTo>
                    <a:pt x="1992" y="1734"/>
                  </a:lnTo>
                  <a:lnTo>
                    <a:pt x="2103" y="1549"/>
                  </a:lnTo>
                  <a:lnTo>
                    <a:pt x="2140" y="1439"/>
                  </a:lnTo>
                  <a:lnTo>
                    <a:pt x="2177" y="1347"/>
                  </a:lnTo>
                  <a:lnTo>
                    <a:pt x="2195" y="1236"/>
                  </a:lnTo>
                  <a:lnTo>
                    <a:pt x="2195" y="1125"/>
                  </a:lnTo>
                  <a:lnTo>
                    <a:pt x="2195" y="1015"/>
                  </a:lnTo>
                  <a:lnTo>
                    <a:pt x="2177" y="904"/>
                  </a:lnTo>
                  <a:lnTo>
                    <a:pt x="2121" y="701"/>
                  </a:lnTo>
                  <a:lnTo>
                    <a:pt x="2011" y="517"/>
                  </a:lnTo>
                  <a:lnTo>
                    <a:pt x="1882" y="351"/>
                  </a:lnTo>
                  <a:lnTo>
                    <a:pt x="1716" y="203"/>
                  </a:lnTo>
                  <a:lnTo>
                    <a:pt x="1531" y="111"/>
                  </a:lnTo>
                  <a:lnTo>
                    <a:pt x="1328" y="37"/>
                  </a:lnTo>
                  <a:lnTo>
                    <a:pt x="1236"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1" name="Google Shape;2061;p8"/>
            <p:cNvSpPr/>
            <p:nvPr/>
          </p:nvSpPr>
          <p:spPr>
            <a:xfrm>
              <a:off x="5014225" y="860400"/>
              <a:ext cx="56275" cy="56275"/>
            </a:xfrm>
            <a:custGeom>
              <a:avLst/>
              <a:gdLst/>
              <a:ahLst/>
              <a:cxnLst/>
              <a:rect l="l" t="t" r="r" b="b"/>
              <a:pathLst>
                <a:path w="2251" h="2251" extrusionOk="0">
                  <a:moveTo>
                    <a:pt x="1125" y="1"/>
                  </a:moveTo>
                  <a:lnTo>
                    <a:pt x="996" y="19"/>
                  </a:lnTo>
                  <a:lnTo>
                    <a:pt x="886" y="37"/>
                  </a:lnTo>
                  <a:lnTo>
                    <a:pt x="793" y="56"/>
                  </a:lnTo>
                  <a:lnTo>
                    <a:pt x="683" y="111"/>
                  </a:lnTo>
                  <a:lnTo>
                    <a:pt x="498" y="203"/>
                  </a:lnTo>
                  <a:lnTo>
                    <a:pt x="333" y="351"/>
                  </a:lnTo>
                  <a:lnTo>
                    <a:pt x="185" y="517"/>
                  </a:lnTo>
                  <a:lnTo>
                    <a:pt x="74" y="720"/>
                  </a:lnTo>
                  <a:lnTo>
                    <a:pt x="38" y="812"/>
                  </a:lnTo>
                  <a:lnTo>
                    <a:pt x="19" y="922"/>
                  </a:lnTo>
                  <a:lnTo>
                    <a:pt x="1" y="1033"/>
                  </a:lnTo>
                  <a:lnTo>
                    <a:pt x="1" y="1144"/>
                  </a:lnTo>
                  <a:lnTo>
                    <a:pt x="1" y="1254"/>
                  </a:lnTo>
                  <a:lnTo>
                    <a:pt x="19" y="1365"/>
                  </a:lnTo>
                  <a:lnTo>
                    <a:pt x="93" y="1568"/>
                  </a:lnTo>
                  <a:lnTo>
                    <a:pt x="203" y="1752"/>
                  </a:lnTo>
                  <a:lnTo>
                    <a:pt x="333" y="1918"/>
                  </a:lnTo>
                  <a:lnTo>
                    <a:pt x="498" y="2047"/>
                  </a:lnTo>
                  <a:lnTo>
                    <a:pt x="683" y="2158"/>
                  </a:lnTo>
                  <a:lnTo>
                    <a:pt x="886" y="2232"/>
                  </a:lnTo>
                  <a:lnTo>
                    <a:pt x="978" y="2250"/>
                  </a:lnTo>
                  <a:lnTo>
                    <a:pt x="1199" y="2250"/>
                  </a:lnTo>
                  <a:lnTo>
                    <a:pt x="1310" y="2232"/>
                  </a:lnTo>
                  <a:lnTo>
                    <a:pt x="1420" y="2213"/>
                  </a:lnTo>
                  <a:lnTo>
                    <a:pt x="1531" y="2176"/>
                  </a:lnTo>
                  <a:lnTo>
                    <a:pt x="1715" y="2066"/>
                  </a:lnTo>
                  <a:lnTo>
                    <a:pt x="1900" y="1937"/>
                  </a:lnTo>
                  <a:lnTo>
                    <a:pt x="2029" y="1771"/>
                  </a:lnTo>
                  <a:lnTo>
                    <a:pt x="2139" y="1568"/>
                  </a:lnTo>
                  <a:lnTo>
                    <a:pt x="2176" y="1476"/>
                  </a:lnTo>
                  <a:lnTo>
                    <a:pt x="2213" y="1365"/>
                  </a:lnTo>
                  <a:lnTo>
                    <a:pt x="2232" y="1254"/>
                  </a:lnTo>
                  <a:lnTo>
                    <a:pt x="2250" y="1144"/>
                  </a:lnTo>
                  <a:lnTo>
                    <a:pt x="2232" y="1033"/>
                  </a:lnTo>
                  <a:lnTo>
                    <a:pt x="2213" y="922"/>
                  </a:lnTo>
                  <a:lnTo>
                    <a:pt x="2195" y="812"/>
                  </a:lnTo>
                  <a:lnTo>
                    <a:pt x="2158" y="720"/>
                  </a:lnTo>
                  <a:lnTo>
                    <a:pt x="2047" y="517"/>
                  </a:lnTo>
                  <a:lnTo>
                    <a:pt x="1900" y="351"/>
                  </a:lnTo>
                  <a:lnTo>
                    <a:pt x="1734" y="203"/>
                  </a:lnTo>
                  <a:lnTo>
                    <a:pt x="1549" y="93"/>
                  </a:lnTo>
                  <a:lnTo>
                    <a:pt x="1439" y="56"/>
                  </a:lnTo>
                  <a:lnTo>
                    <a:pt x="1347" y="37"/>
                  </a:lnTo>
                  <a:lnTo>
                    <a:pt x="1236"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2" name="Google Shape;2062;p8"/>
            <p:cNvSpPr/>
            <p:nvPr/>
          </p:nvSpPr>
          <p:spPr>
            <a:xfrm>
              <a:off x="5645275" y="1462875"/>
              <a:ext cx="55350" cy="55800"/>
            </a:xfrm>
            <a:custGeom>
              <a:avLst/>
              <a:gdLst/>
              <a:ahLst/>
              <a:cxnLst/>
              <a:rect l="l" t="t" r="r" b="b"/>
              <a:pathLst>
                <a:path w="2214" h="2232" extrusionOk="0">
                  <a:moveTo>
                    <a:pt x="1125" y="0"/>
                  </a:moveTo>
                  <a:lnTo>
                    <a:pt x="1015" y="19"/>
                  </a:lnTo>
                  <a:lnTo>
                    <a:pt x="904" y="37"/>
                  </a:lnTo>
                  <a:lnTo>
                    <a:pt x="793" y="56"/>
                  </a:lnTo>
                  <a:lnTo>
                    <a:pt x="683" y="92"/>
                  </a:lnTo>
                  <a:lnTo>
                    <a:pt x="498" y="203"/>
                  </a:lnTo>
                  <a:lnTo>
                    <a:pt x="332" y="351"/>
                  </a:lnTo>
                  <a:lnTo>
                    <a:pt x="185" y="517"/>
                  </a:lnTo>
                  <a:lnTo>
                    <a:pt x="74" y="701"/>
                  </a:lnTo>
                  <a:lnTo>
                    <a:pt x="37" y="812"/>
                  </a:lnTo>
                  <a:lnTo>
                    <a:pt x="19" y="922"/>
                  </a:lnTo>
                  <a:lnTo>
                    <a:pt x="0" y="1014"/>
                  </a:lnTo>
                  <a:lnTo>
                    <a:pt x="0" y="1143"/>
                  </a:lnTo>
                  <a:lnTo>
                    <a:pt x="0" y="1236"/>
                  </a:lnTo>
                  <a:lnTo>
                    <a:pt x="19" y="1346"/>
                  </a:lnTo>
                  <a:lnTo>
                    <a:pt x="93" y="1549"/>
                  </a:lnTo>
                  <a:lnTo>
                    <a:pt x="185" y="1733"/>
                  </a:lnTo>
                  <a:lnTo>
                    <a:pt x="332" y="1899"/>
                  </a:lnTo>
                  <a:lnTo>
                    <a:pt x="498" y="2028"/>
                  </a:lnTo>
                  <a:lnTo>
                    <a:pt x="683" y="2139"/>
                  </a:lnTo>
                  <a:lnTo>
                    <a:pt x="885" y="2194"/>
                  </a:lnTo>
                  <a:lnTo>
                    <a:pt x="978" y="2213"/>
                  </a:lnTo>
                  <a:lnTo>
                    <a:pt x="1088" y="2231"/>
                  </a:lnTo>
                  <a:lnTo>
                    <a:pt x="1199" y="2231"/>
                  </a:lnTo>
                  <a:lnTo>
                    <a:pt x="1310" y="2213"/>
                  </a:lnTo>
                  <a:lnTo>
                    <a:pt x="1420" y="2176"/>
                  </a:lnTo>
                  <a:lnTo>
                    <a:pt x="1531" y="2139"/>
                  </a:lnTo>
                  <a:lnTo>
                    <a:pt x="1715" y="2028"/>
                  </a:lnTo>
                  <a:lnTo>
                    <a:pt x="1881" y="1899"/>
                  </a:lnTo>
                  <a:lnTo>
                    <a:pt x="2029" y="1733"/>
                  </a:lnTo>
                  <a:lnTo>
                    <a:pt x="2121" y="1531"/>
                  </a:lnTo>
                  <a:lnTo>
                    <a:pt x="2176" y="1438"/>
                  </a:lnTo>
                  <a:lnTo>
                    <a:pt x="2195" y="1328"/>
                  </a:lnTo>
                  <a:lnTo>
                    <a:pt x="2213" y="1217"/>
                  </a:lnTo>
                  <a:lnTo>
                    <a:pt x="2213" y="1107"/>
                  </a:lnTo>
                  <a:lnTo>
                    <a:pt x="2213" y="996"/>
                  </a:lnTo>
                  <a:lnTo>
                    <a:pt x="2195" y="885"/>
                  </a:lnTo>
                  <a:lnTo>
                    <a:pt x="2121" y="682"/>
                  </a:lnTo>
                  <a:lnTo>
                    <a:pt x="2010" y="498"/>
                  </a:lnTo>
                  <a:lnTo>
                    <a:pt x="1881" y="332"/>
                  </a:lnTo>
                  <a:lnTo>
                    <a:pt x="1715" y="203"/>
                  </a:lnTo>
                  <a:lnTo>
                    <a:pt x="1531" y="92"/>
                  </a:lnTo>
                  <a:lnTo>
                    <a:pt x="1328" y="37"/>
                  </a:lnTo>
                  <a:lnTo>
                    <a:pt x="1217" y="19"/>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3" name="Google Shape;2063;p8"/>
            <p:cNvSpPr/>
            <p:nvPr/>
          </p:nvSpPr>
          <p:spPr>
            <a:xfrm>
              <a:off x="5420800" y="1344400"/>
              <a:ext cx="53475" cy="53500"/>
            </a:xfrm>
            <a:custGeom>
              <a:avLst/>
              <a:gdLst/>
              <a:ahLst/>
              <a:cxnLst/>
              <a:rect l="l" t="t" r="r" b="b"/>
              <a:pathLst>
                <a:path w="2139" h="2140" extrusionOk="0">
                  <a:moveTo>
                    <a:pt x="1033" y="1"/>
                  </a:moveTo>
                  <a:lnTo>
                    <a:pt x="811" y="19"/>
                  </a:lnTo>
                  <a:lnTo>
                    <a:pt x="627" y="74"/>
                  </a:lnTo>
                  <a:lnTo>
                    <a:pt x="443" y="185"/>
                  </a:lnTo>
                  <a:lnTo>
                    <a:pt x="295" y="314"/>
                  </a:lnTo>
                  <a:lnTo>
                    <a:pt x="166" y="462"/>
                  </a:lnTo>
                  <a:lnTo>
                    <a:pt x="74" y="646"/>
                  </a:lnTo>
                  <a:lnTo>
                    <a:pt x="19" y="849"/>
                  </a:lnTo>
                  <a:lnTo>
                    <a:pt x="0" y="1052"/>
                  </a:lnTo>
                  <a:lnTo>
                    <a:pt x="0" y="1162"/>
                  </a:lnTo>
                  <a:lnTo>
                    <a:pt x="19" y="1273"/>
                  </a:lnTo>
                  <a:lnTo>
                    <a:pt x="74" y="1476"/>
                  </a:lnTo>
                  <a:lnTo>
                    <a:pt x="166" y="1660"/>
                  </a:lnTo>
                  <a:lnTo>
                    <a:pt x="295" y="1826"/>
                  </a:lnTo>
                  <a:lnTo>
                    <a:pt x="461" y="1955"/>
                  </a:lnTo>
                  <a:lnTo>
                    <a:pt x="645" y="2047"/>
                  </a:lnTo>
                  <a:lnTo>
                    <a:pt x="848" y="2121"/>
                  </a:lnTo>
                  <a:lnTo>
                    <a:pt x="959" y="2121"/>
                  </a:lnTo>
                  <a:lnTo>
                    <a:pt x="1069" y="2139"/>
                  </a:lnTo>
                  <a:lnTo>
                    <a:pt x="1180" y="2121"/>
                  </a:lnTo>
                  <a:lnTo>
                    <a:pt x="1291" y="2103"/>
                  </a:lnTo>
                  <a:lnTo>
                    <a:pt x="1494" y="2047"/>
                  </a:lnTo>
                  <a:lnTo>
                    <a:pt x="1678" y="1955"/>
                  </a:lnTo>
                  <a:lnTo>
                    <a:pt x="1844" y="1826"/>
                  </a:lnTo>
                  <a:lnTo>
                    <a:pt x="1973" y="1660"/>
                  </a:lnTo>
                  <a:lnTo>
                    <a:pt x="2065" y="1476"/>
                  </a:lnTo>
                  <a:lnTo>
                    <a:pt x="2120" y="1273"/>
                  </a:lnTo>
                  <a:lnTo>
                    <a:pt x="2139" y="1162"/>
                  </a:lnTo>
                  <a:lnTo>
                    <a:pt x="2139" y="1052"/>
                  </a:lnTo>
                  <a:lnTo>
                    <a:pt x="2139" y="923"/>
                  </a:lnTo>
                  <a:lnTo>
                    <a:pt x="2120" y="830"/>
                  </a:lnTo>
                  <a:lnTo>
                    <a:pt x="2047" y="628"/>
                  </a:lnTo>
                  <a:lnTo>
                    <a:pt x="1936" y="443"/>
                  </a:lnTo>
                  <a:lnTo>
                    <a:pt x="1807" y="277"/>
                  </a:lnTo>
                  <a:lnTo>
                    <a:pt x="1641" y="148"/>
                  </a:lnTo>
                  <a:lnTo>
                    <a:pt x="1457" y="56"/>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4" name="Google Shape;2064;p8"/>
            <p:cNvSpPr/>
            <p:nvPr/>
          </p:nvSpPr>
          <p:spPr>
            <a:xfrm>
              <a:off x="6268475" y="1658325"/>
              <a:ext cx="53050" cy="53025"/>
            </a:xfrm>
            <a:custGeom>
              <a:avLst/>
              <a:gdLst/>
              <a:ahLst/>
              <a:cxnLst/>
              <a:rect l="l" t="t" r="r" b="b"/>
              <a:pathLst>
                <a:path w="2122" h="2121" extrusionOk="0">
                  <a:moveTo>
                    <a:pt x="1089" y="0"/>
                  </a:moveTo>
                  <a:lnTo>
                    <a:pt x="867" y="18"/>
                  </a:lnTo>
                  <a:lnTo>
                    <a:pt x="665" y="74"/>
                  </a:lnTo>
                  <a:lnTo>
                    <a:pt x="480" y="166"/>
                  </a:lnTo>
                  <a:lnTo>
                    <a:pt x="314" y="295"/>
                  </a:lnTo>
                  <a:lnTo>
                    <a:pt x="185" y="461"/>
                  </a:lnTo>
                  <a:lnTo>
                    <a:pt x="93" y="627"/>
                  </a:lnTo>
                  <a:lnTo>
                    <a:pt x="19" y="830"/>
                  </a:lnTo>
                  <a:lnTo>
                    <a:pt x="1" y="1051"/>
                  </a:lnTo>
                  <a:lnTo>
                    <a:pt x="19" y="1272"/>
                  </a:lnTo>
                  <a:lnTo>
                    <a:pt x="75" y="1475"/>
                  </a:lnTo>
                  <a:lnTo>
                    <a:pt x="167" y="1659"/>
                  </a:lnTo>
                  <a:lnTo>
                    <a:pt x="296" y="1807"/>
                  </a:lnTo>
                  <a:lnTo>
                    <a:pt x="443" y="1936"/>
                  </a:lnTo>
                  <a:lnTo>
                    <a:pt x="628" y="2028"/>
                  </a:lnTo>
                  <a:lnTo>
                    <a:pt x="812" y="2102"/>
                  </a:lnTo>
                  <a:lnTo>
                    <a:pt x="1033" y="2120"/>
                  </a:lnTo>
                  <a:lnTo>
                    <a:pt x="1255" y="2102"/>
                  </a:lnTo>
                  <a:lnTo>
                    <a:pt x="1457" y="2047"/>
                  </a:lnTo>
                  <a:lnTo>
                    <a:pt x="1642" y="1955"/>
                  </a:lnTo>
                  <a:lnTo>
                    <a:pt x="1808" y="1825"/>
                  </a:lnTo>
                  <a:lnTo>
                    <a:pt x="1937" y="1678"/>
                  </a:lnTo>
                  <a:lnTo>
                    <a:pt x="2029" y="1494"/>
                  </a:lnTo>
                  <a:lnTo>
                    <a:pt x="2103" y="1291"/>
                  </a:lnTo>
                  <a:lnTo>
                    <a:pt x="2121" y="1069"/>
                  </a:lnTo>
                  <a:lnTo>
                    <a:pt x="2103" y="848"/>
                  </a:lnTo>
                  <a:lnTo>
                    <a:pt x="2047" y="645"/>
                  </a:lnTo>
                  <a:lnTo>
                    <a:pt x="1955" y="479"/>
                  </a:lnTo>
                  <a:lnTo>
                    <a:pt x="1826" y="314"/>
                  </a:lnTo>
                  <a:lnTo>
                    <a:pt x="1679" y="184"/>
                  </a:lnTo>
                  <a:lnTo>
                    <a:pt x="1494" y="92"/>
                  </a:lnTo>
                  <a:lnTo>
                    <a:pt x="1310" y="37"/>
                  </a:lnTo>
                  <a:lnTo>
                    <a:pt x="1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5" name="Google Shape;2065;p8"/>
            <p:cNvSpPr/>
            <p:nvPr/>
          </p:nvSpPr>
          <p:spPr>
            <a:xfrm>
              <a:off x="5278350" y="1236075"/>
              <a:ext cx="53050" cy="53050"/>
            </a:xfrm>
            <a:custGeom>
              <a:avLst/>
              <a:gdLst/>
              <a:ahLst/>
              <a:cxnLst/>
              <a:rect l="l" t="t" r="r" b="b"/>
              <a:pathLst>
                <a:path w="2122" h="2122" extrusionOk="0">
                  <a:moveTo>
                    <a:pt x="1052" y="1"/>
                  </a:moveTo>
                  <a:lnTo>
                    <a:pt x="830" y="19"/>
                  </a:lnTo>
                  <a:lnTo>
                    <a:pt x="628" y="74"/>
                  </a:lnTo>
                  <a:lnTo>
                    <a:pt x="462" y="167"/>
                  </a:lnTo>
                  <a:lnTo>
                    <a:pt x="296" y="296"/>
                  </a:lnTo>
                  <a:lnTo>
                    <a:pt x="167" y="443"/>
                  </a:lnTo>
                  <a:lnTo>
                    <a:pt x="74" y="628"/>
                  </a:lnTo>
                  <a:lnTo>
                    <a:pt x="19" y="830"/>
                  </a:lnTo>
                  <a:lnTo>
                    <a:pt x="1" y="1052"/>
                  </a:lnTo>
                  <a:lnTo>
                    <a:pt x="1" y="1162"/>
                  </a:lnTo>
                  <a:lnTo>
                    <a:pt x="19" y="1273"/>
                  </a:lnTo>
                  <a:lnTo>
                    <a:pt x="74" y="1476"/>
                  </a:lnTo>
                  <a:lnTo>
                    <a:pt x="167" y="1660"/>
                  </a:lnTo>
                  <a:lnTo>
                    <a:pt x="296" y="1808"/>
                  </a:lnTo>
                  <a:lnTo>
                    <a:pt x="462" y="1955"/>
                  </a:lnTo>
                  <a:lnTo>
                    <a:pt x="646" y="2047"/>
                  </a:lnTo>
                  <a:lnTo>
                    <a:pt x="849" y="2103"/>
                  </a:lnTo>
                  <a:lnTo>
                    <a:pt x="959" y="2121"/>
                  </a:lnTo>
                  <a:lnTo>
                    <a:pt x="1181" y="2121"/>
                  </a:lnTo>
                  <a:lnTo>
                    <a:pt x="1291" y="2103"/>
                  </a:lnTo>
                  <a:lnTo>
                    <a:pt x="1494" y="2029"/>
                  </a:lnTo>
                  <a:lnTo>
                    <a:pt x="1679" y="1937"/>
                  </a:lnTo>
                  <a:lnTo>
                    <a:pt x="1826" y="1789"/>
                  </a:lnTo>
                  <a:lnTo>
                    <a:pt x="1955" y="1642"/>
                  </a:lnTo>
                  <a:lnTo>
                    <a:pt x="2047" y="1457"/>
                  </a:lnTo>
                  <a:lnTo>
                    <a:pt x="2103" y="1236"/>
                  </a:lnTo>
                  <a:lnTo>
                    <a:pt x="2121" y="1125"/>
                  </a:lnTo>
                  <a:lnTo>
                    <a:pt x="2121" y="1015"/>
                  </a:lnTo>
                  <a:lnTo>
                    <a:pt x="2084" y="812"/>
                  </a:lnTo>
                  <a:lnTo>
                    <a:pt x="2029" y="609"/>
                  </a:lnTo>
                  <a:lnTo>
                    <a:pt x="1937" y="425"/>
                  </a:lnTo>
                  <a:lnTo>
                    <a:pt x="1789" y="277"/>
                  </a:lnTo>
                  <a:lnTo>
                    <a:pt x="1642" y="167"/>
                  </a:lnTo>
                  <a:lnTo>
                    <a:pt x="1457" y="74"/>
                  </a:lnTo>
                  <a:lnTo>
                    <a:pt x="1254"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6" name="Google Shape;2066;p8"/>
            <p:cNvSpPr/>
            <p:nvPr/>
          </p:nvSpPr>
          <p:spPr>
            <a:xfrm>
              <a:off x="5872075" y="1587325"/>
              <a:ext cx="52550" cy="52575"/>
            </a:xfrm>
            <a:custGeom>
              <a:avLst/>
              <a:gdLst/>
              <a:ahLst/>
              <a:cxnLst/>
              <a:rect l="l" t="t" r="r" b="b"/>
              <a:pathLst>
                <a:path w="2102" h="2103" extrusionOk="0">
                  <a:moveTo>
                    <a:pt x="959" y="1"/>
                  </a:moveTo>
                  <a:lnTo>
                    <a:pt x="848" y="19"/>
                  </a:lnTo>
                  <a:lnTo>
                    <a:pt x="645" y="74"/>
                  </a:lnTo>
                  <a:lnTo>
                    <a:pt x="461" y="167"/>
                  </a:lnTo>
                  <a:lnTo>
                    <a:pt x="313" y="296"/>
                  </a:lnTo>
                  <a:lnTo>
                    <a:pt x="184" y="462"/>
                  </a:lnTo>
                  <a:lnTo>
                    <a:pt x="74" y="627"/>
                  </a:lnTo>
                  <a:lnTo>
                    <a:pt x="18" y="849"/>
                  </a:lnTo>
                  <a:lnTo>
                    <a:pt x="0" y="959"/>
                  </a:lnTo>
                  <a:lnTo>
                    <a:pt x="0" y="1070"/>
                  </a:lnTo>
                  <a:lnTo>
                    <a:pt x="18" y="1273"/>
                  </a:lnTo>
                  <a:lnTo>
                    <a:pt x="92" y="1476"/>
                  </a:lnTo>
                  <a:lnTo>
                    <a:pt x="184" y="1660"/>
                  </a:lnTo>
                  <a:lnTo>
                    <a:pt x="313" y="1808"/>
                  </a:lnTo>
                  <a:lnTo>
                    <a:pt x="461" y="1937"/>
                  </a:lnTo>
                  <a:lnTo>
                    <a:pt x="645" y="2029"/>
                  </a:lnTo>
                  <a:lnTo>
                    <a:pt x="830" y="2084"/>
                  </a:lnTo>
                  <a:lnTo>
                    <a:pt x="1051" y="2103"/>
                  </a:lnTo>
                  <a:lnTo>
                    <a:pt x="1272" y="2084"/>
                  </a:lnTo>
                  <a:lnTo>
                    <a:pt x="1475" y="2029"/>
                  </a:lnTo>
                  <a:lnTo>
                    <a:pt x="1641" y="1918"/>
                  </a:lnTo>
                  <a:lnTo>
                    <a:pt x="1807" y="1808"/>
                  </a:lnTo>
                  <a:lnTo>
                    <a:pt x="1918" y="1642"/>
                  </a:lnTo>
                  <a:lnTo>
                    <a:pt x="2010" y="1476"/>
                  </a:lnTo>
                  <a:lnTo>
                    <a:pt x="2084" y="1273"/>
                  </a:lnTo>
                  <a:lnTo>
                    <a:pt x="2102" y="1070"/>
                  </a:lnTo>
                  <a:lnTo>
                    <a:pt x="2084" y="849"/>
                  </a:lnTo>
                  <a:lnTo>
                    <a:pt x="2028" y="646"/>
                  </a:lnTo>
                  <a:lnTo>
                    <a:pt x="1936" y="462"/>
                  </a:lnTo>
                  <a:lnTo>
                    <a:pt x="1807" y="314"/>
                  </a:lnTo>
                  <a:lnTo>
                    <a:pt x="1659" y="185"/>
                  </a:lnTo>
                  <a:lnTo>
                    <a:pt x="1494" y="93"/>
                  </a:lnTo>
                  <a:lnTo>
                    <a:pt x="1291" y="19"/>
                  </a:lnTo>
                  <a:lnTo>
                    <a:pt x="1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7" name="Google Shape;2067;p8"/>
            <p:cNvSpPr/>
            <p:nvPr/>
          </p:nvSpPr>
          <p:spPr>
            <a:xfrm>
              <a:off x="5951800" y="1601150"/>
              <a:ext cx="53050" cy="53500"/>
            </a:xfrm>
            <a:custGeom>
              <a:avLst/>
              <a:gdLst/>
              <a:ahLst/>
              <a:cxnLst/>
              <a:rect l="l" t="t" r="r" b="b"/>
              <a:pathLst>
                <a:path w="2122" h="2140" extrusionOk="0">
                  <a:moveTo>
                    <a:pt x="978" y="1"/>
                  </a:moveTo>
                  <a:lnTo>
                    <a:pt x="867" y="19"/>
                  </a:lnTo>
                  <a:lnTo>
                    <a:pt x="646" y="74"/>
                  </a:lnTo>
                  <a:lnTo>
                    <a:pt x="462" y="167"/>
                  </a:lnTo>
                  <a:lnTo>
                    <a:pt x="314" y="296"/>
                  </a:lnTo>
                  <a:lnTo>
                    <a:pt x="167" y="462"/>
                  </a:lnTo>
                  <a:lnTo>
                    <a:pt x="75" y="646"/>
                  </a:lnTo>
                  <a:lnTo>
                    <a:pt x="19" y="849"/>
                  </a:lnTo>
                  <a:lnTo>
                    <a:pt x="1" y="960"/>
                  </a:lnTo>
                  <a:lnTo>
                    <a:pt x="1" y="1070"/>
                  </a:lnTo>
                  <a:lnTo>
                    <a:pt x="19" y="1291"/>
                  </a:lnTo>
                  <a:lnTo>
                    <a:pt x="75" y="1476"/>
                  </a:lnTo>
                  <a:lnTo>
                    <a:pt x="167" y="1660"/>
                  </a:lnTo>
                  <a:lnTo>
                    <a:pt x="296" y="1826"/>
                  </a:lnTo>
                  <a:lnTo>
                    <a:pt x="443" y="1955"/>
                  </a:lnTo>
                  <a:lnTo>
                    <a:pt x="628" y="2047"/>
                  </a:lnTo>
                  <a:lnTo>
                    <a:pt x="812" y="2103"/>
                  </a:lnTo>
                  <a:lnTo>
                    <a:pt x="1033" y="2140"/>
                  </a:lnTo>
                  <a:lnTo>
                    <a:pt x="1144" y="2121"/>
                  </a:lnTo>
                  <a:lnTo>
                    <a:pt x="1255" y="2121"/>
                  </a:lnTo>
                  <a:lnTo>
                    <a:pt x="1457" y="2047"/>
                  </a:lnTo>
                  <a:lnTo>
                    <a:pt x="1642" y="1955"/>
                  </a:lnTo>
                  <a:lnTo>
                    <a:pt x="1808" y="1826"/>
                  </a:lnTo>
                  <a:lnTo>
                    <a:pt x="1937" y="1679"/>
                  </a:lnTo>
                  <a:lnTo>
                    <a:pt x="2047" y="1494"/>
                  </a:lnTo>
                  <a:lnTo>
                    <a:pt x="2103" y="1291"/>
                  </a:lnTo>
                  <a:lnTo>
                    <a:pt x="2121" y="1181"/>
                  </a:lnTo>
                  <a:lnTo>
                    <a:pt x="2121" y="1070"/>
                  </a:lnTo>
                  <a:lnTo>
                    <a:pt x="2103" y="849"/>
                  </a:lnTo>
                  <a:lnTo>
                    <a:pt x="2047" y="646"/>
                  </a:lnTo>
                  <a:lnTo>
                    <a:pt x="1955" y="462"/>
                  </a:lnTo>
                  <a:lnTo>
                    <a:pt x="1826" y="314"/>
                  </a:lnTo>
                  <a:lnTo>
                    <a:pt x="1679" y="185"/>
                  </a:lnTo>
                  <a:lnTo>
                    <a:pt x="1494" y="93"/>
                  </a:lnTo>
                  <a:lnTo>
                    <a:pt x="1291" y="19"/>
                  </a:lnTo>
                  <a:lnTo>
                    <a:pt x="10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8" name="Google Shape;2068;p8"/>
            <p:cNvSpPr/>
            <p:nvPr/>
          </p:nvSpPr>
          <p:spPr>
            <a:xfrm>
              <a:off x="4884700" y="673725"/>
              <a:ext cx="52575" cy="53025"/>
            </a:xfrm>
            <a:custGeom>
              <a:avLst/>
              <a:gdLst/>
              <a:ahLst/>
              <a:cxnLst/>
              <a:rect l="l" t="t" r="r" b="b"/>
              <a:pathLst>
                <a:path w="2103" h="2121" extrusionOk="0">
                  <a:moveTo>
                    <a:pt x="1033" y="0"/>
                  </a:moveTo>
                  <a:lnTo>
                    <a:pt x="812" y="37"/>
                  </a:lnTo>
                  <a:lnTo>
                    <a:pt x="609" y="92"/>
                  </a:lnTo>
                  <a:lnTo>
                    <a:pt x="443" y="184"/>
                  </a:lnTo>
                  <a:lnTo>
                    <a:pt x="296" y="314"/>
                  </a:lnTo>
                  <a:lnTo>
                    <a:pt x="166" y="461"/>
                  </a:lnTo>
                  <a:lnTo>
                    <a:pt x="74" y="645"/>
                  </a:lnTo>
                  <a:lnTo>
                    <a:pt x="19" y="848"/>
                  </a:lnTo>
                  <a:lnTo>
                    <a:pt x="1" y="1051"/>
                  </a:lnTo>
                  <a:lnTo>
                    <a:pt x="19" y="1291"/>
                  </a:lnTo>
                  <a:lnTo>
                    <a:pt x="74" y="1494"/>
                  </a:lnTo>
                  <a:lnTo>
                    <a:pt x="166" y="1660"/>
                  </a:lnTo>
                  <a:lnTo>
                    <a:pt x="296" y="1825"/>
                  </a:lnTo>
                  <a:lnTo>
                    <a:pt x="461" y="1955"/>
                  </a:lnTo>
                  <a:lnTo>
                    <a:pt x="646" y="2047"/>
                  </a:lnTo>
                  <a:lnTo>
                    <a:pt x="849" y="2102"/>
                  </a:lnTo>
                  <a:lnTo>
                    <a:pt x="1070" y="2120"/>
                  </a:lnTo>
                  <a:lnTo>
                    <a:pt x="1291" y="2102"/>
                  </a:lnTo>
                  <a:lnTo>
                    <a:pt x="1476" y="2028"/>
                  </a:lnTo>
                  <a:lnTo>
                    <a:pt x="1660" y="1936"/>
                  </a:lnTo>
                  <a:lnTo>
                    <a:pt x="1807" y="1807"/>
                  </a:lnTo>
                  <a:lnTo>
                    <a:pt x="1937" y="1660"/>
                  </a:lnTo>
                  <a:lnTo>
                    <a:pt x="2029" y="1475"/>
                  </a:lnTo>
                  <a:lnTo>
                    <a:pt x="2084" y="1291"/>
                  </a:lnTo>
                  <a:lnTo>
                    <a:pt x="2102" y="1070"/>
                  </a:lnTo>
                  <a:lnTo>
                    <a:pt x="2084" y="848"/>
                  </a:lnTo>
                  <a:lnTo>
                    <a:pt x="2029" y="645"/>
                  </a:lnTo>
                  <a:lnTo>
                    <a:pt x="1937" y="461"/>
                  </a:lnTo>
                  <a:lnTo>
                    <a:pt x="1789" y="295"/>
                  </a:lnTo>
                  <a:lnTo>
                    <a:pt x="1642" y="184"/>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9" name="Google Shape;2069;p8"/>
            <p:cNvSpPr/>
            <p:nvPr/>
          </p:nvSpPr>
          <p:spPr>
            <a:xfrm>
              <a:off x="4781900" y="328450"/>
              <a:ext cx="52575" cy="53050"/>
            </a:xfrm>
            <a:custGeom>
              <a:avLst/>
              <a:gdLst/>
              <a:ahLst/>
              <a:cxnLst/>
              <a:rect l="l" t="t" r="r" b="b"/>
              <a:pathLst>
                <a:path w="2103" h="2122" extrusionOk="0">
                  <a:moveTo>
                    <a:pt x="1107" y="1"/>
                  </a:moveTo>
                  <a:lnTo>
                    <a:pt x="886" y="19"/>
                  </a:lnTo>
                  <a:lnTo>
                    <a:pt x="683" y="75"/>
                  </a:lnTo>
                  <a:lnTo>
                    <a:pt x="480" y="167"/>
                  </a:lnTo>
                  <a:lnTo>
                    <a:pt x="333" y="277"/>
                  </a:lnTo>
                  <a:lnTo>
                    <a:pt x="185" y="443"/>
                  </a:lnTo>
                  <a:lnTo>
                    <a:pt x="93" y="609"/>
                  </a:lnTo>
                  <a:lnTo>
                    <a:pt x="19" y="812"/>
                  </a:lnTo>
                  <a:lnTo>
                    <a:pt x="1" y="923"/>
                  </a:lnTo>
                  <a:lnTo>
                    <a:pt x="1" y="1033"/>
                  </a:lnTo>
                  <a:lnTo>
                    <a:pt x="19" y="1255"/>
                  </a:lnTo>
                  <a:lnTo>
                    <a:pt x="56" y="1458"/>
                  </a:lnTo>
                  <a:lnTo>
                    <a:pt x="148" y="1642"/>
                  </a:lnTo>
                  <a:lnTo>
                    <a:pt x="277" y="1789"/>
                  </a:lnTo>
                  <a:lnTo>
                    <a:pt x="425" y="1918"/>
                  </a:lnTo>
                  <a:lnTo>
                    <a:pt x="591" y="2029"/>
                  </a:lnTo>
                  <a:lnTo>
                    <a:pt x="794" y="2084"/>
                  </a:lnTo>
                  <a:lnTo>
                    <a:pt x="996" y="2121"/>
                  </a:lnTo>
                  <a:lnTo>
                    <a:pt x="1218" y="2103"/>
                  </a:lnTo>
                  <a:lnTo>
                    <a:pt x="1439" y="2048"/>
                  </a:lnTo>
                  <a:lnTo>
                    <a:pt x="1623" y="1974"/>
                  </a:lnTo>
                  <a:lnTo>
                    <a:pt x="1789" y="1845"/>
                  </a:lnTo>
                  <a:lnTo>
                    <a:pt x="1918" y="1697"/>
                  </a:lnTo>
                  <a:lnTo>
                    <a:pt x="2011" y="1513"/>
                  </a:lnTo>
                  <a:lnTo>
                    <a:pt x="2084" y="1310"/>
                  </a:lnTo>
                  <a:lnTo>
                    <a:pt x="2103" y="1199"/>
                  </a:lnTo>
                  <a:lnTo>
                    <a:pt x="2103" y="1089"/>
                  </a:lnTo>
                  <a:lnTo>
                    <a:pt x="2103" y="867"/>
                  </a:lnTo>
                  <a:lnTo>
                    <a:pt x="2047" y="665"/>
                  </a:lnTo>
                  <a:lnTo>
                    <a:pt x="1955" y="499"/>
                  </a:lnTo>
                  <a:lnTo>
                    <a:pt x="1826" y="333"/>
                  </a:lnTo>
                  <a:lnTo>
                    <a:pt x="1679" y="204"/>
                  </a:lnTo>
                  <a:lnTo>
                    <a:pt x="1513" y="112"/>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0" name="Google Shape;2070;p8"/>
            <p:cNvSpPr/>
            <p:nvPr/>
          </p:nvSpPr>
          <p:spPr>
            <a:xfrm>
              <a:off x="6028325" y="1615450"/>
              <a:ext cx="53950" cy="53500"/>
            </a:xfrm>
            <a:custGeom>
              <a:avLst/>
              <a:gdLst/>
              <a:ahLst/>
              <a:cxnLst/>
              <a:rect l="l" t="t" r="r" b="b"/>
              <a:pathLst>
                <a:path w="2158" h="2140" extrusionOk="0">
                  <a:moveTo>
                    <a:pt x="1107" y="0"/>
                  </a:moveTo>
                  <a:lnTo>
                    <a:pt x="886" y="19"/>
                  </a:lnTo>
                  <a:lnTo>
                    <a:pt x="683" y="74"/>
                  </a:lnTo>
                  <a:lnTo>
                    <a:pt x="498" y="166"/>
                  </a:lnTo>
                  <a:lnTo>
                    <a:pt x="332" y="295"/>
                  </a:lnTo>
                  <a:lnTo>
                    <a:pt x="203" y="443"/>
                  </a:lnTo>
                  <a:lnTo>
                    <a:pt x="93" y="627"/>
                  </a:lnTo>
                  <a:lnTo>
                    <a:pt x="37" y="830"/>
                  </a:lnTo>
                  <a:lnTo>
                    <a:pt x="19" y="941"/>
                  </a:lnTo>
                  <a:lnTo>
                    <a:pt x="1" y="1051"/>
                  </a:lnTo>
                  <a:lnTo>
                    <a:pt x="19" y="1162"/>
                  </a:lnTo>
                  <a:lnTo>
                    <a:pt x="19" y="1273"/>
                  </a:lnTo>
                  <a:lnTo>
                    <a:pt x="93" y="1475"/>
                  </a:lnTo>
                  <a:lnTo>
                    <a:pt x="185" y="1660"/>
                  </a:lnTo>
                  <a:lnTo>
                    <a:pt x="314" y="1826"/>
                  </a:lnTo>
                  <a:lnTo>
                    <a:pt x="462" y="1955"/>
                  </a:lnTo>
                  <a:lnTo>
                    <a:pt x="646" y="2047"/>
                  </a:lnTo>
                  <a:lnTo>
                    <a:pt x="849" y="2121"/>
                  </a:lnTo>
                  <a:lnTo>
                    <a:pt x="959" y="2139"/>
                  </a:lnTo>
                  <a:lnTo>
                    <a:pt x="1199" y="2139"/>
                  </a:lnTo>
                  <a:lnTo>
                    <a:pt x="1291" y="2121"/>
                  </a:lnTo>
                  <a:lnTo>
                    <a:pt x="1512" y="2047"/>
                  </a:lnTo>
                  <a:lnTo>
                    <a:pt x="1697" y="1955"/>
                  </a:lnTo>
                  <a:lnTo>
                    <a:pt x="1844" y="1826"/>
                  </a:lnTo>
                  <a:lnTo>
                    <a:pt x="1973" y="1660"/>
                  </a:lnTo>
                  <a:lnTo>
                    <a:pt x="2066" y="1475"/>
                  </a:lnTo>
                  <a:lnTo>
                    <a:pt x="2139" y="1273"/>
                  </a:lnTo>
                  <a:lnTo>
                    <a:pt x="2139" y="1162"/>
                  </a:lnTo>
                  <a:lnTo>
                    <a:pt x="2158" y="1051"/>
                  </a:lnTo>
                  <a:lnTo>
                    <a:pt x="2121" y="830"/>
                  </a:lnTo>
                  <a:lnTo>
                    <a:pt x="2066" y="646"/>
                  </a:lnTo>
                  <a:lnTo>
                    <a:pt x="1973" y="461"/>
                  </a:lnTo>
                  <a:lnTo>
                    <a:pt x="1844" y="314"/>
                  </a:lnTo>
                  <a:lnTo>
                    <a:pt x="1697" y="185"/>
                  </a:lnTo>
                  <a:lnTo>
                    <a:pt x="1512" y="74"/>
                  </a:lnTo>
                  <a:lnTo>
                    <a:pt x="1328" y="19"/>
                  </a:lnTo>
                  <a:lnTo>
                    <a:pt x="11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1" name="Google Shape;2071;p8"/>
            <p:cNvSpPr/>
            <p:nvPr/>
          </p:nvSpPr>
          <p:spPr>
            <a:xfrm>
              <a:off x="5566450" y="1449950"/>
              <a:ext cx="53025" cy="53050"/>
            </a:xfrm>
            <a:custGeom>
              <a:avLst/>
              <a:gdLst/>
              <a:ahLst/>
              <a:cxnLst/>
              <a:rect l="l" t="t" r="r" b="b"/>
              <a:pathLst>
                <a:path w="2121" h="2122" extrusionOk="0">
                  <a:moveTo>
                    <a:pt x="1107" y="1"/>
                  </a:moveTo>
                  <a:lnTo>
                    <a:pt x="886" y="19"/>
                  </a:lnTo>
                  <a:lnTo>
                    <a:pt x="664" y="75"/>
                  </a:lnTo>
                  <a:lnTo>
                    <a:pt x="480" y="167"/>
                  </a:lnTo>
                  <a:lnTo>
                    <a:pt x="332" y="296"/>
                  </a:lnTo>
                  <a:lnTo>
                    <a:pt x="185" y="444"/>
                  </a:lnTo>
                  <a:lnTo>
                    <a:pt x="93" y="628"/>
                  </a:lnTo>
                  <a:lnTo>
                    <a:pt x="37" y="831"/>
                  </a:lnTo>
                  <a:lnTo>
                    <a:pt x="1" y="1052"/>
                  </a:lnTo>
                  <a:lnTo>
                    <a:pt x="19" y="1273"/>
                  </a:lnTo>
                  <a:lnTo>
                    <a:pt x="74" y="1476"/>
                  </a:lnTo>
                  <a:lnTo>
                    <a:pt x="166" y="1642"/>
                  </a:lnTo>
                  <a:lnTo>
                    <a:pt x="296" y="1808"/>
                  </a:lnTo>
                  <a:lnTo>
                    <a:pt x="443" y="1937"/>
                  </a:lnTo>
                  <a:lnTo>
                    <a:pt x="609" y="2029"/>
                  </a:lnTo>
                  <a:lnTo>
                    <a:pt x="812" y="2103"/>
                  </a:lnTo>
                  <a:lnTo>
                    <a:pt x="1033" y="2121"/>
                  </a:lnTo>
                  <a:lnTo>
                    <a:pt x="1254" y="2103"/>
                  </a:lnTo>
                  <a:lnTo>
                    <a:pt x="1457" y="2048"/>
                  </a:lnTo>
                  <a:lnTo>
                    <a:pt x="1642" y="1955"/>
                  </a:lnTo>
                  <a:lnTo>
                    <a:pt x="1807" y="1826"/>
                  </a:lnTo>
                  <a:lnTo>
                    <a:pt x="1937" y="1679"/>
                  </a:lnTo>
                  <a:lnTo>
                    <a:pt x="2029" y="1494"/>
                  </a:lnTo>
                  <a:lnTo>
                    <a:pt x="2102" y="1292"/>
                  </a:lnTo>
                  <a:lnTo>
                    <a:pt x="2121" y="1070"/>
                  </a:lnTo>
                  <a:lnTo>
                    <a:pt x="2102" y="868"/>
                  </a:lnTo>
                  <a:lnTo>
                    <a:pt x="2047" y="665"/>
                  </a:lnTo>
                  <a:lnTo>
                    <a:pt x="1955" y="480"/>
                  </a:lnTo>
                  <a:lnTo>
                    <a:pt x="1826" y="333"/>
                  </a:lnTo>
                  <a:lnTo>
                    <a:pt x="1678" y="204"/>
                  </a:lnTo>
                  <a:lnTo>
                    <a:pt x="1512" y="93"/>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2" name="Google Shape;2072;p8"/>
            <p:cNvSpPr/>
            <p:nvPr/>
          </p:nvSpPr>
          <p:spPr>
            <a:xfrm>
              <a:off x="6108525" y="1629725"/>
              <a:ext cx="53500" cy="53500"/>
            </a:xfrm>
            <a:custGeom>
              <a:avLst/>
              <a:gdLst/>
              <a:ahLst/>
              <a:cxnLst/>
              <a:rect l="l" t="t" r="r" b="b"/>
              <a:pathLst>
                <a:path w="2140" h="2140" extrusionOk="0">
                  <a:moveTo>
                    <a:pt x="886" y="1"/>
                  </a:moveTo>
                  <a:lnTo>
                    <a:pt x="665" y="56"/>
                  </a:lnTo>
                  <a:lnTo>
                    <a:pt x="480" y="167"/>
                  </a:lnTo>
                  <a:lnTo>
                    <a:pt x="314" y="277"/>
                  </a:lnTo>
                  <a:lnTo>
                    <a:pt x="185" y="443"/>
                  </a:lnTo>
                  <a:lnTo>
                    <a:pt x="93" y="628"/>
                  </a:lnTo>
                  <a:lnTo>
                    <a:pt x="19" y="831"/>
                  </a:lnTo>
                  <a:lnTo>
                    <a:pt x="1" y="941"/>
                  </a:lnTo>
                  <a:lnTo>
                    <a:pt x="1" y="1052"/>
                  </a:lnTo>
                  <a:lnTo>
                    <a:pt x="19" y="1273"/>
                  </a:lnTo>
                  <a:lnTo>
                    <a:pt x="75" y="1476"/>
                  </a:lnTo>
                  <a:lnTo>
                    <a:pt x="167" y="1660"/>
                  </a:lnTo>
                  <a:lnTo>
                    <a:pt x="296" y="1826"/>
                  </a:lnTo>
                  <a:lnTo>
                    <a:pt x="462" y="1955"/>
                  </a:lnTo>
                  <a:lnTo>
                    <a:pt x="646" y="2048"/>
                  </a:lnTo>
                  <a:lnTo>
                    <a:pt x="849" y="2121"/>
                  </a:lnTo>
                  <a:lnTo>
                    <a:pt x="960" y="2140"/>
                  </a:lnTo>
                  <a:lnTo>
                    <a:pt x="1181" y="2140"/>
                  </a:lnTo>
                  <a:lnTo>
                    <a:pt x="1291" y="2121"/>
                  </a:lnTo>
                  <a:lnTo>
                    <a:pt x="1494" y="2048"/>
                  </a:lnTo>
                  <a:lnTo>
                    <a:pt x="1679" y="1955"/>
                  </a:lnTo>
                  <a:lnTo>
                    <a:pt x="1826" y="1826"/>
                  </a:lnTo>
                  <a:lnTo>
                    <a:pt x="1955" y="1660"/>
                  </a:lnTo>
                  <a:lnTo>
                    <a:pt x="2066" y="1476"/>
                  </a:lnTo>
                  <a:lnTo>
                    <a:pt x="2121" y="1273"/>
                  </a:lnTo>
                  <a:lnTo>
                    <a:pt x="2140" y="1162"/>
                  </a:lnTo>
                  <a:lnTo>
                    <a:pt x="2140" y="1052"/>
                  </a:lnTo>
                  <a:lnTo>
                    <a:pt x="2121" y="849"/>
                  </a:lnTo>
                  <a:lnTo>
                    <a:pt x="2066" y="646"/>
                  </a:lnTo>
                  <a:lnTo>
                    <a:pt x="1955" y="462"/>
                  </a:lnTo>
                  <a:lnTo>
                    <a:pt x="1845" y="314"/>
                  </a:lnTo>
                  <a:lnTo>
                    <a:pt x="1679" y="185"/>
                  </a:lnTo>
                  <a:lnTo>
                    <a:pt x="1513" y="75"/>
                  </a:lnTo>
                  <a:lnTo>
                    <a:pt x="1310" y="19"/>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3" name="Google Shape;2073;p8"/>
            <p:cNvSpPr/>
            <p:nvPr/>
          </p:nvSpPr>
          <p:spPr>
            <a:xfrm>
              <a:off x="4832625" y="502250"/>
              <a:ext cx="53950" cy="53475"/>
            </a:xfrm>
            <a:custGeom>
              <a:avLst/>
              <a:gdLst/>
              <a:ahLst/>
              <a:cxnLst/>
              <a:rect l="l" t="t" r="r" b="b"/>
              <a:pathLst>
                <a:path w="2158" h="2139" extrusionOk="0">
                  <a:moveTo>
                    <a:pt x="1051" y="0"/>
                  </a:moveTo>
                  <a:lnTo>
                    <a:pt x="940" y="19"/>
                  </a:lnTo>
                  <a:lnTo>
                    <a:pt x="830" y="37"/>
                  </a:lnTo>
                  <a:lnTo>
                    <a:pt x="627" y="92"/>
                  </a:lnTo>
                  <a:lnTo>
                    <a:pt x="461" y="203"/>
                  </a:lnTo>
                  <a:lnTo>
                    <a:pt x="295" y="332"/>
                  </a:lnTo>
                  <a:lnTo>
                    <a:pt x="166" y="498"/>
                  </a:lnTo>
                  <a:lnTo>
                    <a:pt x="74" y="682"/>
                  </a:lnTo>
                  <a:lnTo>
                    <a:pt x="18" y="885"/>
                  </a:lnTo>
                  <a:lnTo>
                    <a:pt x="0" y="1106"/>
                  </a:lnTo>
                  <a:lnTo>
                    <a:pt x="37" y="1328"/>
                  </a:lnTo>
                  <a:lnTo>
                    <a:pt x="92" y="1512"/>
                  </a:lnTo>
                  <a:lnTo>
                    <a:pt x="203" y="1696"/>
                  </a:lnTo>
                  <a:lnTo>
                    <a:pt x="332" y="1844"/>
                  </a:lnTo>
                  <a:lnTo>
                    <a:pt x="479" y="1973"/>
                  </a:lnTo>
                  <a:lnTo>
                    <a:pt x="664" y="2065"/>
                  </a:lnTo>
                  <a:lnTo>
                    <a:pt x="848" y="2120"/>
                  </a:lnTo>
                  <a:lnTo>
                    <a:pt x="1069" y="2139"/>
                  </a:lnTo>
                  <a:lnTo>
                    <a:pt x="1180" y="2139"/>
                  </a:lnTo>
                  <a:lnTo>
                    <a:pt x="1291" y="2120"/>
                  </a:lnTo>
                  <a:lnTo>
                    <a:pt x="1494" y="2065"/>
                  </a:lnTo>
                  <a:lnTo>
                    <a:pt x="1678" y="1973"/>
                  </a:lnTo>
                  <a:lnTo>
                    <a:pt x="1844" y="1844"/>
                  </a:lnTo>
                  <a:lnTo>
                    <a:pt x="1973" y="1678"/>
                  </a:lnTo>
                  <a:lnTo>
                    <a:pt x="2065" y="1494"/>
                  </a:lnTo>
                  <a:lnTo>
                    <a:pt x="2120" y="1291"/>
                  </a:lnTo>
                  <a:lnTo>
                    <a:pt x="2139" y="1180"/>
                  </a:lnTo>
                  <a:lnTo>
                    <a:pt x="2157" y="1069"/>
                  </a:lnTo>
                  <a:lnTo>
                    <a:pt x="2120" y="848"/>
                  </a:lnTo>
                  <a:lnTo>
                    <a:pt x="2065" y="645"/>
                  </a:lnTo>
                  <a:lnTo>
                    <a:pt x="1973" y="461"/>
                  </a:lnTo>
                  <a:lnTo>
                    <a:pt x="1825" y="295"/>
                  </a:lnTo>
                  <a:lnTo>
                    <a:pt x="1678" y="166"/>
                  </a:lnTo>
                  <a:lnTo>
                    <a:pt x="1494" y="74"/>
                  </a:lnTo>
                  <a:lnTo>
                    <a:pt x="1272" y="19"/>
                  </a:lnTo>
                  <a:lnTo>
                    <a:pt x="10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4" name="Google Shape;2074;p8"/>
            <p:cNvSpPr/>
            <p:nvPr/>
          </p:nvSpPr>
          <p:spPr>
            <a:xfrm>
              <a:off x="6188750" y="1644025"/>
              <a:ext cx="53025" cy="53025"/>
            </a:xfrm>
            <a:custGeom>
              <a:avLst/>
              <a:gdLst/>
              <a:ahLst/>
              <a:cxnLst/>
              <a:rect l="l" t="t" r="r" b="b"/>
              <a:pathLst>
                <a:path w="2121" h="2121" extrusionOk="0">
                  <a:moveTo>
                    <a:pt x="1051" y="0"/>
                  </a:moveTo>
                  <a:lnTo>
                    <a:pt x="830" y="19"/>
                  </a:lnTo>
                  <a:lnTo>
                    <a:pt x="645" y="74"/>
                  </a:lnTo>
                  <a:lnTo>
                    <a:pt x="461" y="166"/>
                  </a:lnTo>
                  <a:lnTo>
                    <a:pt x="295" y="295"/>
                  </a:lnTo>
                  <a:lnTo>
                    <a:pt x="184" y="443"/>
                  </a:lnTo>
                  <a:lnTo>
                    <a:pt x="74" y="627"/>
                  </a:lnTo>
                  <a:lnTo>
                    <a:pt x="18" y="830"/>
                  </a:lnTo>
                  <a:lnTo>
                    <a:pt x="0" y="1033"/>
                  </a:lnTo>
                  <a:lnTo>
                    <a:pt x="0" y="1162"/>
                  </a:lnTo>
                  <a:lnTo>
                    <a:pt x="0" y="1273"/>
                  </a:lnTo>
                  <a:lnTo>
                    <a:pt x="74" y="1476"/>
                  </a:lnTo>
                  <a:lnTo>
                    <a:pt x="166" y="1660"/>
                  </a:lnTo>
                  <a:lnTo>
                    <a:pt x="295" y="1807"/>
                  </a:lnTo>
                  <a:lnTo>
                    <a:pt x="443" y="1955"/>
                  </a:lnTo>
                  <a:lnTo>
                    <a:pt x="627" y="2047"/>
                  </a:lnTo>
                  <a:lnTo>
                    <a:pt x="830" y="2102"/>
                  </a:lnTo>
                  <a:lnTo>
                    <a:pt x="940" y="2121"/>
                  </a:lnTo>
                  <a:lnTo>
                    <a:pt x="1051" y="2121"/>
                  </a:lnTo>
                  <a:lnTo>
                    <a:pt x="1272" y="2102"/>
                  </a:lnTo>
                  <a:lnTo>
                    <a:pt x="1475" y="2047"/>
                  </a:lnTo>
                  <a:lnTo>
                    <a:pt x="1659" y="1955"/>
                  </a:lnTo>
                  <a:lnTo>
                    <a:pt x="1807" y="1826"/>
                  </a:lnTo>
                  <a:lnTo>
                    <a:pt x="1936" y="1678"/>
                  </a:lnTo>
                  <a:lnTo>
                    <a:pt x="2028" y="1494"/>
                  </a:lnTo>
                  <a:lnTo>
                    <a:pt x="2102" y="1310"/>
                  </a:lnTo>
                  <a:lnTo>
                    <a:pt x="2120" y="1088"/>
                  </a:lnTo>
                  <a:lnTo>
                    <a:pt x="2120" y="978"/>
                  </a:lnTo>
                  <a:lnTo>
                    <a:pt x="2102" y="867"/>
                  </a:lnTo>
                  <a:lnTo>
                    <a:pt x="2047" y="664"/>
                  </a:lnTo>
                  <a:lnTo>
                    <a:pt x="1954" y="480"/>
                  </a:lnTo>
                  <a:lnTo>
                    <a:pt x="1825" y="314"/>
                  </a:lnTo>
                  <a:lnTo>
                    <a:pt x="1659" y="185"/>
                  </a:lnTo>
                  <a:lnTo>
                    <a:pt x="1475" y="74"/>
                  </a:lnTo>
                  <a:lnTo>
                    <a:pt x="1272"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5" name="Google Shape;2075;p8"/>
            <p:cNvSpPr/>
            <p:nvPr/>
          </p:nvSpPr>
          <p:spPr>
            <a:xfrm>
              <a:off x="6348700" y="1670300"/>
              <a:ext cx="52550" cy="52100"/>
            </a:xfrm>
            <a:custGeom>
              <a:avLst/>
              <a:gdLst/>
              <a:ahLst/>
              <a:cxnLst/>
              <a:rect l="l" t="t" r="r" b="b"/>
              <a:pathLst>
                <a:path w="2102" h="2084" extrusionOk="0">
                  <a:moveTo>
                    <a:pt x="1033" y="0"/>
                  </a:moveTo>
                  <a:lnTo>
                    <a:pt x="811" y="19"/>
                  </a:lnTo>
                  <a:lnTo>
                    <a:pt x="627" y="74"/>
                  </a:lnTo>
                  <a:lnTo>
                    <a:pt x="443" y="185"/>
                  </a:lnTo>
                  <a:lnTo>
                    <a:pt x="295" y="314"/>
                  </a:lnTo>
                  <a:lnTo>
                    <a:pt x="166" y="461"/>
                  </a:lnTo>
                  <a:lnTo>
                    <a:pt x="74" y="646"/>
                  </a:lnTo>
                  <a:lnTo>
                    <a:pt x="18" y="849"/>
                  </a:lnTo>
                  <a:lnTo>
                    <a:pt x="0" y="1051"/>
                  </a:lnTo>
                  <a:lnTo>
                    <a:pt x="37" y="1273"/>
                  </a:lnTo>
                  <a:lnTo>
                    <a:pt x="92" y="1476"/>
                  </a:lnTo>
                  <a:lnTo>
                    <a:pt x="184" y="1641"/>
                  </a:lnTo>
                  <a:lnTo>
                    <a:pt x="314" y="1789"/>
                  </a:lnTo>
                  <a:lnTo>
                    <a:pt x="479" y="1918"/>
                  </a:lnTo>
                  <a:lnTo>
                    <a:pt x="645" y="2010"/>
                  </a:lnTo>
                  <a:lnTo>
                    <a:pt x="848" y="2066"/>
                  </a:lnTo>
                  <a:lnTo>
                    <a:pt x="1069" y="2084"/>
                  </a:lnTo>
                  <a:lnTo>
                    <a:pt x="1272" y="2066"/>
                  </a:lnTo>
                  <a:lnTo>
                    <a:pt x="1475" y="1992"/>
                  </a:lnTo>
                  <a:lnTo>
                    <a:pt x="1659" y="1900"/>
                  </a:lnTo>
                  <a:lnTo>
                    <a:pt x="1807" y="1771"/>
                  </a:lnTo>
                  <a:lnTo>
                    <a:pt x="1936" y="1623"/>
                  </a:lnTo>
                  <a:lnTo>
                    <a:pt x="2028" y="1439"/>
                  </a:lnTo>
                  <a:lnTo>
                    <a:pt x="2084" y="1236"/>
                  </a:lnTo>
                  <a:lnTo>
                    <a:pt x="2102" y="1015"/>
                  </a:lnTo>
                  <a:lnTo>
                    <a:pt x="2065" y="812"/>
                  </a:lnTo>
                  <a:lnTo>
                    <a:pt x="2010" y="609"/>
                  </a:lnTo>
                  <a:lnTo>
                    <a:pt x="1918" y="443"/>
                  </a:lnTo>
                  <a:lnTo>
                    <a:pt x="1789" y="277"/>
                  </a:lnTo>
                  <a:lnTo>
                    <a:pt x="1623" y="166"/>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6" name="Google Shape;2076;p8"/>
            <p:cNvSpPr/>
            <p:nvPr/>
          </p:nvSpPr>
          <p:spPr>
            <a:xfrm>
              <a:off x="4936800" y="848875"/>
              <a:ext cx="51175" cy="51200"/>
            </a:xfrm>
            <a:custGeom>
              <a:avLst/>
              <a:gdLst/>
              <a:ahLst/>
              <a:cxnLst/>
              <a:rect l="l" t="t" r="r" b="b"/>
              <a:pathLst>
                <a:path w="2047" h="2048" extrusionOk="0">
                  <a:moveTo>
                    <a:pt x="922" y="1"/>
                  </a:moveTo>
                  <a:lnTo>
                    <a:pt x="830" y="19"/>
                  </a:lnTo>
                  <a:lnTo>
                    <a:pt x="627" y="74"/>
                  </a:lnTo>
                  <a:lnTo>
                    <a:pt x="443" y="167"/>
                  </a:lnTo>
                  <a:lnTo>
                    <a:pt x="295" y="296"/>
                  </a:lnTo>
                  <a:lnTo>
                    <a:pt x="166" y="443"/>
                  </a:lnTo>
                  <a:lnTo>
                    <a:pt x="74" y="627"/>
                  </a:lnTo>
                  <a:lnTo>
                    <a:pt x="18" y="830"/>
                  </a:lnTo>
                  <a:lnTo>
                    <a:pt x="0" y="923"/>
                  </a:lnTo>
                  <a:lnTo>
                    <a:pt x="0" y="1033"/>
                  </a:lnTo>
                  <a:lnTo>
                    <a:pt x="0" y="1144"/>
                  </a:lnTo>
                  <a:lnTo>
                    <a:pt x="18" y="1254"/>
                  </a:lnTo>
                  <a:lnTo>
                    <a:pt x="92" y="1439"/>
                  </a:lnTo>
                  <a:lnTo>
                    <a:pt x="184" y="1623"/>
                  </a:lnTo>
                  <a:lnTo>
                    <a:pt x="313" y="1771"/>
                  </a:lnTo>
                  <a:lnTo>
                    <a:pt x="479" y="1900"/>
                  </a:lnTo>
                  <a:lnTo>
                    <a:pt x="664" y="1992"/>
                  </a:lnTo>
                  <a:lnTo>
                    <a:pt x="848" y="2029"/>
                  </a:lnTo>
                  <a:lnTo>
                    <a:pt x="959" y="2047"/>
                  </a:lnTo>
                  <a:lnTo>
                    <a:pt x="1069" y="2047"/>
                  </a:lnTo>
                  <a:lnTo>
                    <a:pt x="1272" y="2029"/>
                  </a:lnTo>
                  <a:lnTo>
                    <a:pt x="1457" y="1955"/>
                  </a:lnTo>
                  <a:lnTo>
                    <a:pt x="1623" y="1863"/>
                  </a:lnTo>
                  <a:lnTo>
                    <a:pt x="1770" y="1734"/>
                  </a:lnTo>
                  <a:lnTo>
                    <a:pt x="1881" y="1568"/>
                  </a:lnTo>
                  <a:lnTo>
                    <a:pt x="1973" y="1402"/>
                  </a:lnTo>
                  <a:lnTo>
                    <a:pt x="2028" y="1199"/>
                  </a:lnTo>
                  <a:lnTo>
                    <a:pt x="2047" y="996"/>
                  </a:lnTo>
                  <a:lnTo>
                    <a:pt x="2028" y="812"/>
                  </a:lnTo>
                  <a:lnTo>
                    <a:pt x="1973" y="609"/>
                  </a:lnTo>
                  <a:lnTo>
                    <a:pt x="1862" y="443"/>
                  </a:lnTo>
                  <a:lnTo>
                    <a:pt x="1752" y="296"/>
                  </a:lnTo>
                  <a:lnTo>
                    <a:pt x="1604" y="167"/>
                  </a:lnTo>
                  <a:lnTo>
                    <a:pt x="1420" y="74"/>
                  </a:lnTo>
                  <a:lnTo>
                    <a:pt x="1235" y="19"/>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7" name="Google Shape;2077;p8"/>
            <p:cNvSpPr/>
            <p:nvPr/>
          </p:nvSpPr>
          <p:spPr>
            <a:xfrm>
              <a:off x="5067700" y="1036950"/>
              <a:ext cx="51650" cy="51650"/>
            </a:xfrm>
            <a:custGeom>
              <a:avLst/>
              <a:gdLst/>
              <a:ahLst/>
              <a:cxnLst/>
              <a:rect l="l" t="t" r="r" b="b"/>
              <a:pathLst>
                <a:path w="2066" h="2066" extrusionOk="0">
                  <a:moveTo>
                    <a:pt x="1015" y="0"/>
                  </a:moveTo>
                  <a:lnTo>
                    <a:pt x="812" y="19"/>
                  </a:lnTo>
                  <a:lnTo>
                    <a:pt x="627" y="74"/>
                  </a:lnTo>
                  <a:lnTo>
                    <a:pt x="461" y="166"/>
                  </a:lnTo>
                  <a:lnTo>
                    <a:pt x="314" y="295"/>
                  </a:lnTo>
                  <a:lnTo>
                    <a:pt x="185" y="443"/>
                  </a:lnTo>
                  <a:lnTo>
                    <a:pt x="93" y="609"/>
                  </a:lnTo>
                  <a:lnTo>
                    <a:pt x="37" y="793"/>
                  </a:lnTo>
                  <a:lnTo>
                    <a:pt x="0" y="996"/>
                  </a:lnTo>
                  <a:lnTo>
                    <a:pt x="19" y="1217"/>
                  </a:lnTo>
                  <a:lnTo>
                    <a:pt x="74" y="1420"/>
                  </a:lnTo>
                  <a:lnTo>
                    <a:pt x="166" y="1586"/>
                  </a:lnTo>
                  <a:lnTo>
                    <a:pt x="295" y="1752"/>
                  </a:lnTo>
                  <a:lnTo>
                    <a:pt x="443" y="1881"/>
                  </a:lnTo>
                  <a:lnTo>
                    <a:pt x="609" y="1973"/>
                  </a:lnTo>
                  <a:lnTo>
                    <a:pt x="812" y="2047"/>
                  </a:lnTo>
                  <a:lnTo>
                    <a:pt x="1015" y="2065"/>
                  </a:lnTo>
                  <a:lnTo>
                    <a:pt x="1236" y="2047"/>
                  </a:lnTo>
                  <a:lnTo>
                    <a:pt x="1439" y="1992"/>
                  </a:lnTo>
                  <a:lnTo>
                    <a:pt x="1605" y="1900"/>
                  </a:lnTo>
                  <a:lnTo>
                    <a:pt x="1771" y="1770"/>
                  </a:lnTo>
                  <a:lnTo>
                    <a:pt x="1881" y="1623"/>
                  </a:lnTo>
                  <a:lnTo>
                    <a:pt x="1992" y="1439"/>
                  </a:lnTo>
                  <a:lnTo>
                    <a:pt x="2047" y="1236"/>
                  </a:lnTo>
                  <a:lnTo>
                    <a:pt x="2066" y="1033"/>
                  </a:lnTo>
                  <a:lnTo>
                    <a:pt x="2047" y="830"/>
                  </a:lnTo>
                  <a:lnTo>
                    <a:pt x="1992" y="627"/>
                  </a:lnTo>
                  <a:lnTo>
                    <a:pt x="1881" y="443"/>
                  </a:lnTo>
                  <a:lnTo>
                    <a:pt x="1771" y="295"/>
                  </a:lnTo>
                  <a:lnTo>
                    <a:pt x="1605" y="166"/>
                  </a:lnTo>
                  <a:lnTo>
                    <a:pt x="1439" y="74"/>
                  </a:lnTo>
                  <a:lnTo>
                    <a:pt x="1236"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8" name="Google Shape;2078;p8"/>
            <p:cNvSpPr/>
            <p:nvPr/>
          </p:nvSpPr>
          <p:spPr>
            <a:xfrm>
              <a:off x="5344725" y="1331025"/>
              <a:ext cx="51200" cy="51200"/>
            </a:xfrm>
            <a:custGeom>
              <a:avLst/>
              <a:gdLst/>
              <a:ahLst/>
              <a:cxnLst/>
              <a:rect l="l" t="t" r="r" b="b"/>
              <a:pathLst>
                <a:path w="2048" h="2048" extrusionOk="0">
                  <a:moveTo>
                    <a:pt x="941" y="1"/>
                  </a:moveTo>
                  <a:lnTo>
                    <a:pt x="831" y="19"/>
                  </a:lnTo>
                  <a:lnTo>
                    <a:pt x="646" y="75"/>
                  </a:lnTo>
                  <a:lnTo>
                    <a:pt x="462" y="167"/>
                  </a:lnTo>
                  <a:lnTo>
                    <a:pt x="296" y="296"/>
                  </a:lnTo>
                  <a:lnTo>
                    <a:pt x="185" y="443"/>
                  </a:lnTo>
                  <a:lnTo>
                    <a:pt x="75" y="628"/>
                  </a:lnTo>
                  <a:lnTo>
                    <a:pt x="19" y="831"/>
                  </a:lnTo>
                  <a:lnTo>
                    <a:pt x="1" y="923"/>
                  </a:lnTo>
                  <a:lnTo>
                    <a:pt x="1" y="1033"/>
                  </a:lnTo>
                  <a:lnTo>
                    <a:pt x="1" y="1144"/>
                  </a:lnTo>
                  <a:lnTo>
                    <a:pt x="19" y="1255"/>
                  </a:lnTo>
                  <a:lnTo>
                    <a:pt x="93" y="1439"/>
                  </a:lnTo>
                  <a:lnTo>
                    <a:pt x="185" y="1624"/>
                  </a:lnTo>
                  <a:lnTo>
                    <a:pt x="314" y="1771"/>
                  </a:lnTo>
                  <a:lnTo>
                    <a:pt x="480" y="1900"/>
                  </a:lnTo>
                  <a:lnTo>
                    <a:pt x="665" y="1992"/>
                  </a:lnTo>
                  <a:lnTo>
                    <a:pt x="849" y="2048"/>
                  </a:lnTo>
                  <a:lnTo>
                    <a:pt x="1070" y="2048"/>
                  </a:lnTo>
                  <a:lnTo>
                    <a:pt x="1273" y="2029"/>
                  </a:lnTo>
                  <a:lnTo>
                    <a:pt x="1457" y="1955"/>
                  </a:lnTo>
                  <a:lnTo>
                    <a:pt x="1623" y="1863"/>
                  </a:lnTo>
                  <a:lnTo>
                    <a:pt x="1771" y="1734"/>
                  </a:lnTo>
                  <a:lnTo>
                    <a:pt x="1881" y="1587"/>
                  </a:lnTo>
                  <a:lnTo>
                    <a:pt x="1974" y="1402"/>
                  </a:lnTo>
                  <a:lnTo>
                    <a:pt x="2029" y="1218"/>
                  </a:lnTo>
                  <a:lnTo>
                    <a:pt x="2047" y="1015"/>
                  </a:lnTo>
                  <a:lnTo>
                    <a:pt x="2029" y="812"/>
                  </a:lnTo>
                  <a:lnTo>
                    <a:pt x="1974" y="628"/>
                  </a:lnTo>
                  <a:lnTo>
                    <a:pt x="1881" y="462"/>
                  </a:lnTo>
                  <a:lnTo>
                    <a:pt x="1752" y="296"/>
                  </a:lnTo>
                  <a:lnTo>
                    <a:pt x="1605" y="185"/>
                  </a:lnTo>
                  <a:lnTo>
                    <a:pt x="1439" y="93"/>
                  </a:lnTo>
                  <a:lnTo>
                    <a:pt x="1255"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9" name="Google Shape;2079;p8"/>
            <p:cNvSpPr/>
            <p:nvPr/>
          </p:nvSpPr>
          <p:spPr>
            <a:xfrm>
              <a:off x="5713025" y="1559200"/>
              <a:ext cx="51200" cy="51650"/>
            </a:xfrm>
            <a:custGeom>
              <a:avLst/>
              <a:gdLst/>
              <a:ahLst/>
              <a:cxnLst/>
              <a:rect l="l" t="t" r="r" b="b"/>
              <a:pathLst>
                <a:path w="2048" h="2066" extrusionOk="0">
                  <a:moveTo>
                    <a:pt x="1033" y="1"/>
                  </a:moveTo>
                  <a:lnTo>
                    <a:pt x="831" y="19"/>
                  </a:lnTo>
                  <a:lnTo>
                    <a:pt x="628" y="93"/>
                  </a:lnTo>
                  <a:lnTo>
                    <a:pt x="462" y="185"/>
                  </a:lnTo>
                  <a:lnTo>
                    <a:pt x="314" y="296"/>
                  </a:lnTo>
                  <a:lnTo>
                    <a:pt x="185" y="443"/>
                  </a:lnTo>
                  <a:lnTo>
                    <a:pt x="93" y="628"/>
                  </a:lnTo>
                  <a:lnTo>
                    <a:pt x="19" y="812"/>
                  </a:lnTo>
                  <a:lnTo>
                    <a:pt x="1" y="1015"/>
                  </a:lnTo>
                  <a:lnTo>
                    <a:pt x="19" y="1218"/>
                  </a:lnTo>
                  <a:lnTo>
                    <a:pt x="75" y="1402"/>
                  </a:lnTo>
                  <a:lnTo>
                    <a:pt x="167" y="1587"/>
                  </a:lnTo>
                  <a:lnTo>
                    <a:pt x="277" y="1734"/>
                  </a:lnTo>
                  <a:lnTo>
                    <a:pt x="425" y="1863"/>
                  </a:lnTo>
                  <a:lnTo>
                    <a:pt x="591" y="1955"/>
                  </a:lnTo>
                  <a:lnTo>
                    <a:pt x="794" y="2029"/>
                  </a:lnTo>
                  <a:lnTo>
                    <a:pt x="978" y="2066"/>
                  </a:lnTo>
                  <a:lnTo>
                    <a:pt x="1089" y="2047"/>
                  </a:lnTo>
                  <a:lnTo>
                    <a:pt x="1199" y="2047"/>
                  </a:lnTo>
                  <a:lnTo>
                    <a:pt x="1402" y="1992"/>
                  </a:lnTo>
                  <a:lnTo>
                    <a:pt x="1568" y="1882"/>
                  </a:lnTo>
                  <a:lnTo>
                    <a:pt x="1734" y="1771"/>
                  </a:lnTo>
                  <a:lnTo>
                    <a:pt x="1863" y="1605"/>
                  </a:lnTo>
                  <a:lnTo>
                    <a:pt x="1955" y="1439"/>
                  </a:lnTo>
                  <a:lnTo>
                    <a:pt x="2029" y="1236"/>
                  </a:lnTo>
                  <a:lnTo>
                    <a:pt x="2047" y="1126"/>
                  </a:lnTo>
                  <a:lnTo>
                    <a:pt x="2047" y="1015"/>
                  </a:lnTo>
                  <a:lnTo>
                    <a:pt x="2029" y="812"/>
                  </a:lnTo>
                  <a:lnTo>
                    <a:pt x="1955" y="628"/>
                  </a:lnTo>
                  <a:lnTo>
                    <a:pt x="1863" y="462"/>
                  </a:lnTo>
                  <a:lnTo>
                    <a:pt x="1734" y="314"/>
                  </a:lnTo>
                  <a:lnTo>
                    <a:pt x="1587" y="185"/>
                  </a:lnTo>
                  <a:lnTo>
                    <a:pt x="1421" y="93"/>
                  </a:lnTo>
                  <a:lnTo>
                    <a:pt x="1236" y="38"/>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0" name="Google Shape;2080;p8"/>
            <p:cNvSpPr/>
            <p:nvPr/>
          </p:nvSpPr>
          <p:spPr>
            <a:xfrm>
              <a:off x="5792775" y="1573500"/>
              <a:ext cx="51650" cy="51650"/>
            </a:xfrm>
            <a:custGeom>
              <a:avLst/>
              <a:gdLst/>
              <a:ahLst/>
              <a:cxnLst/>
              <a:rect l="l" t="t" r="r" b="b"/>
              <a:pathLst>
                <a:path w="2066" h="2066" extrusionOk="0">
                  <a:moveTo>
                    <a:pt x="1052" y="0"/>
                  </a:moveTo>
                  <a:lnTo>
                    <a:pt x="830" y="19"/>
                  </a:lnTo>
                  <a:lnTo>
                    <a:pt x="646" y="74"/>
                  </a:lnTo>
                  <a:lnTo>
                    <a:pt x="462" y="166"/>
                  </a:lnTo>
                  <a:lnTo>
                    <a:pt x="296" y="277"/>
                  </a:lnTo>
                  <a:lnTo>
                    <a:pt x="167" y="443"/>
                  </a:lnTo>
                  <a:lnTo>
                    <a:pt x="74" y="609"/>
                  </a:lnTo>
                  <a:lnTo>
                    <a:pt x="19" y="812"/>
                  </a:lnTo>
                  <a:lnTo>
                    <a:pt x="1" y="1015"/>
                  </a:lnTo>
                  <a:lnTo>
                    <a:pt x="1" y="1217"/>
                  </a:lnTo>
                  <a:lnTo>
                    <a:pt x="56" y="1420"/>
                  </a:lnTo>
                  <a:lnTo>
                    <a:pt x="148" y="1586"/>
                  </a:lnTo>
                  <a:lnTo>
                    <a:pt x="277" y="1752"/>
                  </a:lnTo>
                  <a:lnTo>
                    <a:pt x="406" y="1881"/>
                  </a:lnTo>
                  <a:lnTo>
                    <a:pt x="591" y="1973"/>
                  </a:lnTo>
                  <a:lnTo>
                    <a:pt x="775" y="2029"/>
                  </a:lnTo>
                  <a:lnTo>
                    <a:pt x="978" y="2066"/>
                  </a:lnTo>
                  <a:lnTo>
                    <a:pt x="1181" y="2047"/>
                  </a:lnTo>
                  <a:lnTo>
                    <a:pt x="1384" y="2010"/>
                  </a:lnTo>
                  <a:lnTo>
                    <a:pt x="1568" y="1918"/>
                  </a:lnTo>
                  <a:lnTo>
                    <a:pt x="1734" y="1789"/>
                  </a:lnTo>
                  <a:lnTo>
                    <a:pt x="1863" y="1641"/>
                  </a:lnTo>
                  <a:lnTo>
                    <a:pt x="1974" y="1475"/>
                  </a:lnTo>
                  <a:lnTo>
                    <a:pt x="2029" y="1291"/>
                  </a:lnTo>
                  <a:lnTo>
                    <a:pt x="2066" y="1070"/>
                  </a:lnTo>
                  <a:lnTo>
                    <a:pt x="2047" y="849"/>
                  </a:lnTo>
                  <a:lnTo>
                    <a:pt x="1992" y="664"/>
                  </a:lnTo>
                  <a:lnTo>
                    <a:pt x="1900" y="480"/>
                  </a:lnTo>
                  <a:lnTo>
                    <a:pt x="1789" y="314"/>
                  </a:lnTo>
                  <a:lnTo>
                    <a:pt x="1642" y="185"/>
                  </a:lnTo>
                  <a:lnTo>
                    <a:pt x="1457" y="93"/>
                  </a:lnTo>
                  <a:lnTo>
                    <a:pt x="1273" y="19"/>
                  </a:lnTo>
                  <a:lnTo>
                    <a:pt x="105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1" name="Google Shape;2081;p8"/>
            <p:cNvSpPr/>
            <p:nvPr/>
          </p:nvSpPr>
          <p:spPr>
            <a:xfrm>
              <a:off x="5002250" y="942900"/>
              <a:ext cx="51650" cy="51675"/>
            </a:xfrm>
            <a:custGeom>
              <a:avLst/>
              <a:gdLst/>
              <a:ahLst/>
              <a:cxnLst/>
              <a:rect l="l" t="t" r="r" b="b"/>
              <a:pathLst>
                <a:path w="2066" h="2067" extrusionOk="0">
                  <a:moveTo>
                    <a:pt x="996" y="1"/>
                  </a:moveTo>
                  <a:lnTo>
                    <a:pt x="793" y="19"/>
                  </a:lnTo>
                  <a:lnTo>
                    <a:pt x="609" y="75"/>
                  </a:lnTo>
                  <a:lnTo>
                    <a:pt x="443" y="185"/>
                  </a:lnTo>
                  <a:lnTo>
                    <a:pt x="295" y="296"/>
                  </a:lnTo>
                  <a:lnTo>
                    <a:pt x="166" y="444"/>
                  </a:lnTo>
                  <a:lnTo>
                    <a:pt x="74" y="628"/>
                  </a:lnTo>
                  <a:lnTo>
                    <a:pt x="19" y="812"/>
                  </a:lnTo>
                  <a:lnTo>
                    <a:pt x="0" y="1015"/>
                  </a:lnTo>
                  <a:lnTo>
                    <a:pt x="19" y="1218"/>
                  </a:lnTo>
                  <a:lnTo>
                    <a:pt x="74" y="1421"/>
                  </a:lnTo>
                  <a:lnTo>
                    <a:pt x="166" y="1605"/>
                  </a:lnTo>
                  <a:lnTo>
                    <a:pt x="295" y="1753"/>
                  </a:lnTo>
                  <a:lnTo>
                    <a:pt x="443" y="1882"/>
                  </a:lnTo>
                  <a:lnTo>
                    <a:pt x="627" y="1974"/>
                  </a:lnTo>
                  <a:lnTo>
                    <a:pt x="812" y="2029"/>
                  </a:lnTo>
                  <a:lnTo>
                    <a:pt x="1033" y="2066"/>
                  </a:lnTo>
                  <a:lnTo>
                    <a:pt x="1236" y="2029"/>
                  </a:lnTo>
                  <a:lnTo>
                    <a:pt x="1438" y="1974"/>
                  </a:lnTo>
                  <a:lnTo>
                    <a:pt x="1604" y="1882"/>
                  </a:lnTo>
                  <a:lnTo>
                    <a:pt x="1770" y="1753"/>
                  </a:lnTo>
                  <a:lnTo>
                    <a:pt x="1881" y="1605"/>
                  </a:lnTo>
                  <a:lnTo>
                    <a:pt x="1992" y="1421"/>
                  </a:lnTo>
                  <a:lnTo>
                    <a:pt x="2047" y="1218"/>
                  </a:lnTo>
                  <a:lnTo>
                    <a:pt x="2065" y="1015"/>
                  </a:lnTo>
                  <a:lnTo>
                    <a:pt x="2028" y="812"/>
                  </a:lnTo>
                  <a:lnTo>
                    <a:pt x="1973" y="609"/>
                  </a:lnTo>
                  <a:lnTo>
                    <a:pt x="1881" y="444"/>
                  </a:lnTo>
                  <a:lnTo>
                    <a:pt x="1752" y="278"/>
                  </a:lnTo>
                  <a:lnTo>
                    <a:pt x="1586" y="167"/>
                  </a:lnTo>
                  <a:lnTo>
                    <a:pt x="1420" y="75"/>
                  </a:lnTo>
                  <a:lnTo>
                    <a:pt x="1217" y="19"/>
                  </a:lnTo>
                  <a:lnTo>
                    <a:pt x="9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2" name="Google Shape;2082;p8"/>
            <p:cNvSpPr/>
            <p:nvPr/>
          </p:nvSpPr>
          <p:spPr>
            <a:xfrm>
              <a:off x="4819700" y="583375"/>
              <a:ext cx="51200" cy="51175"/>
            </a:xfrm>
            <a:custGeom>
              <a:avLst/>
              <a:gdLst/>
              <a:ahLst/>
              <a:cxnLst/>
              <a:rect l="l" t="t" r="r" b="b"/>
              <a:pathLst>
                <a:path w="2048" h="2047" extrusionOk="0">
                  <a:moveTo>
                    <a:pt x="867" y="0"/>
                  </a:moveTo>
                  <a:lnTo>
                    <a:pt x="665" y="56"/>
                  </a:lnTo>
                  <a:lnTo>
                    <a:pt x="480" y="148"/>
                  </a:lnTo>
                  <a:lnTo>
                    <a:pt x="333" y="277"/>
                  </a:lnTo>
                  <a:lnTo>
                    <a:pt x="185" y="424"/>
                  </a:lnTo>
                  <a:lnTo>
                    <a:pt x="93" y="590"/>
                  </a:lnTo>
                  <a:lnTo>
                    <a:pt x="19" y="793"/>
                  </a:lnTo>
                  <a:lnTo>
                    <a:pt x="1" y="904"/>
                  </a:lnTo>
                  <a:lnTo>
                    <a:pt x="1" y="996"/>
                  </a:lnTo>
                  <a:lnTo>
                    <a:pt x="19" y="1199"/>
                  </a:lnTo>
                  <a:lnTo>
                    <a:pt x="75" y="1402"/>
                  </a:lnTo>
                  <a:lnTo>
                    <a:pt x="148" y="1567"/>
                  </a:lnTo>
                  <a:lnTo>
                    <a:pt x="277" y="1733"/>
                  </a:lnTo>
                  <a:lnTo>
                    <a:pt x="425" y="1862"/>
                  </a:lnTo>
                  <a:lnTo>
                    <a:pt x="591" y="1955"/>
                  </a:lnTo>
                  <a:lnTo>
                    <a:pt x="775" y="2028"/>
                  </a:lnTo>
                  <a:lnTo>
                    <a:pt x="978" y="2047"/>
                  </a:lnTo>
                  <a:lnTo>
                    <a:pt x="1181" y="2047"/>
                  </a:lnTo>
                  <a:lnTo>
                    <a:pt x="1384" y="1992"/>
                  </a:lnTo>
                  <a:lnTo>
                    <a:pt x="1568" y="1899"/>
                  </a:lnTo>
                  <a:lnTo>
                    <a:pt x="1734" y="1770"/>
                  </a:lnTo>
                  <a:lnTo>
                    <a:pt x="1863" y="1623"/>
                  </a:lnTo>
                  <a:lnTo>
                    <a:pt x="1955" y="1457"/>
                  </a:lnTo>
                  <a:lnTo>
                    <a:pt x="2029" y="1254"/>
                  </a:lnTo>
                  <a:lnTo>
                    <a:pt x="2047" y="1162"/>
                  </a:lnTo>
                  <a:lnTo>
                    <a:pt x="2047" y="1051"/>
                  </a:lnTo>
                  <a:lnTo>
                    <a:pt x="2029" y="848"/>
                  </a:lnTo>
                  <a:lnTo>
                    <a:pt x="1974" y="646"/>
                  </a:lnTo>
                  <a:lnTo>
                    <a:pt x="1900" y="480"/>
                  </a:lnTo>
                  <a:lnTo>
                    <a:pt x="1771" y="332"/>
                  </a:lnTo>
                  <a:lnTo>
                    <a:pt x="1623" y="203"/>
                  </a:lnTo>
                  <a:lnTo>
                    <a:pt x="1457" y="92"/>
                  </a:lnTo>
                  <a:lnTo>
                    <a:pt x="1273" y="19"/>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3" name="Google Shape;2083;p8"/>
            <p:cNvSpPr/>
            <p:nvPr/>
          </p:nvSpPr>
          <p:spPr>
            <a:xfrm>
              <a:off x="4768550" y="409125"/>
              <a:ext cx="51175" cy="51650"/>
            </a:xfrm>
            <a:custGeom>
              <a:avLst/>
              <a:gdLst/>
              <a:ahLst/>
              <a:cxnLst/>
              <a:rect l="l" t="t" r="r" b="b"/>
              <a:pathLst>
                <a:path w="2047" h="2066" extrusionOk="0">
                  <a:moveTo>
                    <a:pt x="1070" y="1"/>
                  </a:moveTo>
                  <a:lnTo>
                    <a:pt x="867" y="19"/>
                  </a:lnTo>
                  <a:lnTo>
                    <a:pt x="664" y="74"/>
                  </a:lnTo>
                  <a:lnTo>
                    <a:pt x="498" y="148"/>
                  </a:lnTo>
                  <a:lnTo>
                    <a:pt x="332" y="277"/>
                  </a:lnTo>
                  <a:lnTo>
                    <a:pt x="203" y="425"/>
                  </a:lnTo>
                  <a:lnTo>
                    <a:pt x="92" y="591"/>
                  </a:lnTo>
                  <a:lnTo>
                    <a:pt x="19" y="775"/>
                  </a:lnTo>
                  <a:lnTo>
                    <a:pt x="0" y="978"/>
                  </a:lnTo>
                  <a:lnTo>
                    <a:pt x="0" y="1181"/>
                  </a:lnTo>
                  <a:lnTo>
                    <a:pt x="55" y="1365"/>
                  </a:lnTo>
                  <a:lnTo>
                    <a:pt x="129" y="1549"/>
                  </a:lnTo>
                  <a:lnTo>
                    <a:pt x="240" y="1697"/>
                  </a:lnTo>
                  <a:lnTo>
                    <a:pt x="387" y="1844"/>
                  </a:lnTo>
                  <a:lnTo>
                    <a:pt x="553" y="1955"/>
                  </a:lnTo>
                  <a:lnTo>
                    <a:pt x="738" y="2010"/>
                  </a:lnTo>
                  <a:lnTo>
                    <a:pt x="940" y="2047"/>
                  </a:lnTo>
                  <a:lnTo>
                    <a:pt x="1051" y="2066"/>
                  </a:lnTo>
                  <a:lnTo>
                    <a:pt x="1162" y="2047"/>
                  </a:lnTo>
                  <a:lnTo>
                    <a:pt x="1346" y="1992"/>
                  </a:lnTo>
                  <a:lnTo>
                    <a:pt x="1530" y="1918"/>
                  </a:lnTo>
                  <a:lnTo>
                    <a:pt x="1696" y="1789"/>
                  </a:lnTo>
                  <a:lnTo>
                    <a:pt x="1844" y="1642"/>
                  </a:lnTo>
                  <a:lnTo>
                    <a:pt x="1936" y="1457"/>
                  </a:lnTo>
                  <a:lnTo>
                    <a:pt x="2010" y="1273"/>
                  </a:lnTo>
                  <a:lnTo>
                    <a:pt x="2028" y="1162"/>
                  </a:lnTo>
                  <a:lnTo>
                    <a:pt x="2047" y="1070"/>
                  </a:lnTo>
                  <a:lnTo>
                    <a:pt x="2028" y="867"/>
                  </a:lnTo>
                  <a:lnTo>
                    <a:pt x="1973" y="664"/>
                  </a:lnTo>
                  <a:lnTo>
                    <a:pt x="1881" y="498"/>
                  </a:lnTo>
                  <a:lnTo>
                    <a:pt x="1770" y="332"/>
                  </a:lnTo>
                  <a:lnTo>
                    <a:pt x="1623" y="203"/>
                  </a:lnTo>
                  <a:lnTo>
                    <a:pt x="1457" y="111"/>
                  </a:lnTo>
                  <a:lnTo>
                    <a:pt x="1254" y="37"/>
                  </a:lnTo>
                  <a:lnTo>
                    <a:pt x="10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4" name="Google Shape;2084;p8"/>
            <p:cNvSpPr/>
            <p:nvPr/>
          </p:nvSpPr>
          <p:spPr>
            <a:xfrm>
              <a:off x="5133625" y="1128225"/>
              <a:ext cx="51175" cy="51650"/>
            </a:xfrm>
            <a:custGeom>
              <a:avLst/>
              <a:gdLst/>
              <a:ahLst/>
              <a:cxnLst/>
              <a:rect l="l" t="t" r="r" b="b"/>
              <a:pathLst>
                <a:path w="2047" h="2066" extrusionOk="0">
                  <a:moveTo>
                    <a:pt x="1033" y="0"/>
                  </a:moveTo>
                  <a:lnTo>
                    <a:pt x="830" y="19"/>
                  </a:lnTo>
                  <a:lnTo>
                    <a:pt x="645" y="74"/>
                  </a:lnTo>
                  <a:lnTo>
                    <a:pt x="461" y="166"/>
                  </a:lnTo>
                  <a:lnTo>
                    <a:pt x="314" y="295"/>
                  </a:lnTo>
                  <a:lnTo>
                    <a:pt x="185" y="443"/>
                  </a:lnTo>
                  <a:lnTo>
                    <a:pt x="92" y="609"/>
                  </a:lnTo>
                  <a:lnTo>
                    <a:pt x="19" y="793"/>
                  </a:lnTo>
                  <a:lnTo>
                    <a:pt x="0" y="996"/>
                  </a:lnTo>
                  <a:lnTo>
                    <a:pt x="0" y="1106"/>
                  </a:lnTo>
                  <a:lnTo>
                    <a:pt x="19" y="1217"/>
                  </a:lnTo>
                  <a:lnTo>
                    <a:pt x="74" y="1401"/>
                  </a:lnTo>
                  <a:lnTo>
                    <a:pt x="166" y="1586"/>
                  </a:lnTo>
                  <a:lnTo>
                    <a:pt x="277" y="1752"/>
                  </a:lnTo>
                  <a:lnTo>
                    <a:pt x="443" y="1881"/>
                  </a:lnTo>
                  <a:lnTo>
                    <a:pt x="609" y="1973"/>
                  </a:lnTo>
                  <a:lnTo>
                    <a:pt x="811" y="2047"/>
                  </a:lnTo>
                  <a:lnTo>
                    <a:pt x="904" y="2065"/>
                  </a:lnTo>
                  <a:lnTo>
                    <a:pt x="1014" y="2065"/>
                  </a:lnTo>
                  <a:lnTo>
                    <a:pt x="1217" y="2047"/>
                  </a:lnTo>
                  <a:lnTo>
                    <a:pt x="1420" y="1991"/>
                  </a:lnTo>
                  <a:lnTo>
                    <a:pt x="1586" y="1899"/>
                  </a:lnTo>
                  <a:lnTo>
                    <a:pt x="1733" y="1770"/>
                  </a:lnTo>
                  <a:lnTo>
                    <a:pt x="1862" y="1623"/>
                  </a:lnTo>
                  <a:lnTo>
                    <a:pt x="1955" y="1457"/>
                  </a:lnTo>
                  <a:lnTo>
                    <a:pt x="2028" y="1272"/>
                  </a:lnTo>
                  <a:lnTo>
                    <a:pt x="2047" y="1070"/>
                  </a:lnTo>
                  <a:lnTo>
                    <a:pt x="2047" y="959"/>
                  </a:lnTo>
                  <a:lnTo>
                    <a:pt x="2028" y="848"/>
                  </a:lnTo>
                  <a:lnTo>
                    <a:pt x="1973" y="664"/>
                  </a:lnTo>
                  <a:lnTo>
                    <a:pt x="1881" y="480"/>
                  </a:lnTo>
                  <a:lnTo>
                    <a:pt x="1770" y="314"/>
                  </a:lnTo>
                  <a:lnTo>
                    <a:pt x="1604" y="185"/>
                  </a:lnTo>
                  <a:lnTo>
                    <a:pt x="1438" y="92"/>
                  </a:lnTo>
                  <a:lnTo>
                    <a:pt x="1235" y="37"/>
                  </a:lnTo>
                  <a:lnTo>
                    <a:pt x="1143"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5" name="Google Shape;2085;p8"/>
            <p:cNvSpPr/>
            <p:nvPr/>
          </p:nvSpPr>
          <p:spPr>
            <a:xfrm>
              <a:off x="5487625" y="1436600"/>
              <a:ext cx="51200" cy="51175"/>
            </a:xfrm>
            <a:custGeom>
              <a:avLst/>
              <a:gdLst/>
              <a:ahLst/>
              <a:cxnLst/>
              <a:rect l="l" t="t" r="r" b="b"/>
              <a:pathLst>
                <a:path w="2048" h="2047" extrusionOk="0">
                  <a:moveTo>
                    <a:pt x="1070" y="0"/>
                  </a:moveTo>
                  <a:lnTo>
                    <a:pt x="867" y="19"/>
                  </a:lnTo>
                  <a:lnTo>
                    <a:pt x="683" y="56"/>
                  </a:lnTo>
                  <a:lnTo>
                    <a:pt x="498" y="148"/>
                  </a:lnTo>
                  <a:lnTo>
                    <a:pt x="351" y="258"/>
                  </a:lnTo>
                  <a:lnTo>
                    <a:pt x="203" y="406"/>
                  </a:lnTo>
                  <a:lnTo>
                    <a:pt x="111" y="572"/>
                  </a:lnTo>
                  <a:lnTo>
                    <a:pt x="37" y="756"/>
                  </a:lnTo>
                  <a:lnTo>
                    <a:pt x="1" y="959"/>
                  </a:lnTo>
                  <a:lnTo>
                    <a:pt x="1" y="1070"/>
                  </a:lnTo>
                  <a:lnTo>
                    <a:pt x="1" y="1162"/>
                  </a:lnTo>
                  <a:lnTo>
                    <a:pt x="56" y="1365"/>
                  </a:lnTo>
                  <a:lnTo>
                    <a:pt x="148" y="1549"/>
                  </a:lnTo>
                  <a:lnTo>
                    <a:pt x="259" y="1715"/>
                  </a:lnTo>
                  <a:lnTo>
                    <a:pt x="406" y="1844"/>
                  </a:lnTo>
                  <a:lnTo>
                    <a:pt x="591" y="1955"/>
                  </a:lnTo>
                  <a:lnTo>
                    <a:pt x="775" y="2028"/>
                  </a:lnTo>
                  <a:lnTo>
                    <a:pt x="886" y="2047"/>
                  </a:lnTo>
                  <a:lnTo>
                    <a:pt x="1199" y="2047"/>
                  </a:lnTo>
                  <a:lnTo>
                    <a:pt x="1383" y="1992"/>
                  </a:lnTo>
                  <a:lnTo>
                    <a:pt x="1549" y="1899"/>
                  </a:lnTo>
                  <a:lnTo>
                    <a:pt x="1715" y="1770"/>
                  </a:lnTo>
                  <a:lnTo>
                    <a:pt x="1844" y="1623"/>
                  </a:lnTo>
                  <a:lnTo>
                    <a:pt x="1955" y="1457"/>
                  </a:lnTo>
                  <a:lnTo>
                    <a:pt x="2010" y="1273"/>
                  </a:lnTo>
                  <a:lnTo>
                    <a:pt x="2047" y="1070"/>
                  </a:lnTo>
                  <a:lnTo>
                    <a:pt x="2029" y="867"/>
                  </a:lnTo>
                  <a:lnTo>
                    <a:pt x="1973" y="683"/>
                  </a:lnTo>
                  <a:lnTo>
                    <a:pt x="1900" y="498"/>
                  </a:lnTo>
                  <a:lnTo>
                    <a:pt x="1771" y="351"/>
                  </a:lnTo>
                  <a:lnTo>
                    <a:pt x="1642" y="203"/>
                  </a:lnTo>
                  <a:lnTo>
                    <a:pt x="1457" y="111"/>
                  </a:lnTo>
                  <a:lnTo>
                    <a:pt x="1273" y="37"/>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6" name="Google Shape;2086;p8"/>
            <p:cNvSpPr/>
            <p:nvPr/>
          </p:nvSpPr>
          <p:spPr>
            <a:xfrm>
              <a:off x="4871325" y="754850"/>
              <a:ext cx="50750" cy="50725"/>
            </a:xfrm>
            <a:custGeom>
              <a:avLst/>
              <a:gdLst/>
              <a:ahLst/>
              <a:cxnLst/>
              <a:rect l="l" t="t" r="r" b="b"/>
              <a:pathLst>
                <a:path w="2030" h="2029" extrusionOk="0">
                  <a:moveTo>
                    <a:pt x="1015" y="0"/>
                  </a:moveTo>
                  <a:lnTo>
                    <a:pt x="812" y="19"/>
                  </a:lnTo>
                  <a:lnTo>
                    <a:pt x="628" y="74"/>
                  </a:lnTo>
                  <a:lnTo>
                    <a:pt x="462" y="166"/>
                  </a:lnTo>
                  <a:lnTo>
                    <a:pt x="314" y="295"/>
                  </a:lnTo>
                  <a:lnTo>
                    <a:pt x="204" y="443"/>
                  </a:lnTo>
                  <a:lnTo>
                    <a:pt x="93" y="609"/>
                  </a:lnTo>
                  <a:lnTo>
                    <a:pt x="38" y="775"/>
                  </a:lnTo>
                  <a:lnTo>
                    <a:pt x="1" y="977"/>
                  </a:lnTo>
                  <a:lnTo>
                    <a:pt x="1" y="1070"/>
                  </a:lnTo>
                  <a:lnTo>
                    <a:pt x="19" y="1180"/>
                  </a:lnTo>
                  <a:lnTo>
                    <a:pt x="75" y="1365"/>
                  </a:lnTo>
                  <a:lnTo>
                    <a:pt x="167" y="1549"/>
                  </a:lnTo>
                  <a:lnTo>
                    <a:pt x="277" y="1697"/>
                  </a:lnTo>
                  <a:lnTo>
                    <a:pt x="425" y="1826"/>
                  </a:lnTo>
                  <a:lnTo>
                    <a:pt x="609" y="1936"/>
                  </a:lnTo>
                  <a:lnTo>
                    <a:pt x="794" y="1992"/>
                  </a:lnTo>
                  <a:lnTo>
                    <a:pt x="996" y="2028"/>
                  </a:lnTo>
                  <a:lnTo>
                    <a:pt x="1089" y="2028"/>
                  </a:lnTo>
                  <a:lnTo>
                    <a:pt x="1181" y="2010"/>
                  </a:lnTo>
                  <a:lnTo>
                    <a:pt x="1384" y="1955"/>
                  </a:lnTo>
                  <a:lnTo>
                    <a:pt x="1550" y="1862"/>
                  </a:lnTo>
                  <a:lnTo>
                    <a:pt x="1716" y="1733"/>
                  </a:lnTo>
                  <a:lnTo>
                    <a:pt x="1845" y="1586"/>
                  </a:lnTo>
                  <a:lnTo>
                    <a:pt x="1937" y="1420"/>
                  </a:lnTo>
                  <a:lnTo>
                    <a:pt x="1992" y="1236"/>
                  </a:lnTo>
                  <a:lnTo>
                    <a:pt x="2029" y="1033"/>
                  </a:lnTo>
                  <a:lnTo>
                    <a:pt x="2029" y="922"/>
                  </a:lnTo>
                  <a:lnTo>
                    <a:pt x="2011" y="830"/>
                  </a:lnTo>
                  <a:lnTo>
                    <a:pt x="1955" y="646"/>
                  </a:lnTo>
                  <a:lnTo>
                    <a:pt x="1845" y="461"/>
                  </a:lnTo>
                  <a:lnTo>
                    <a:pt x="1734" y="314"/>
                  </a:lnTo>
                  <a:lnTo>
                    <a:pt x="1568" y="185"/>
                  </a:lnTo>
                  <a:lnTo>
                    <a:pt x="1402" y="92"/>
                  </a:lnTo>
                  <a:lnTo>
                    <a:pt x="1218"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7" name="Google Shape;2087;p8"/>
            <p:cNvSpPr/>
            <p:nvPr/>
          </p:nvSpPr>
          <p:spPr>
            <a:xfrm>
              <a:off x="5199525" y="1223175"/>
              <a:ext cx="50725" cy="50275"/>
            </a:xfrm>
            <a:custGeom>
              <a:avLst/>
              <a:gdLst/>
              <a:ahLst/>
              <a:cxnLst/>
              <a:rect l="l" t="t" r="r" b="b"/>
              <a:pathLst>
                <a:path w="2029" h="2011" extrusionOk="0">
                  <a:moveTo>
                    <a:pt x="1033" y="0"/>
                  </a:moveTo>
                  <a:lnTo>
                    <a:pt x="830" y="19"/>
                  </a:lnTo>
                  <a:lnTo>
                    <a:pt x="628" y="74"/>
                  </a:lnTo>
                  <a:lnTo>
                    <a:pt x="462" y="166"/>
                  </a:lnTo>
                  <a:lnTo>
                    <a:pt x="314" y="295"/>
                  </a:lnTo>
                  <a:lnTo>
                    <a:pt x="185" y="443"/>
                  </a:lnTo>
                  <a:lnTo>
                    <a:pt x="93" y="609"/>
                  </a:lnTo>
                  <a:lnTo>
                    <a:pt x="19" y="812"/>
                  </a:lnTo>
                  <a:lnTo>
                    <a:pt x="1" y="1015"/>
                  </a:lnTo>
                  <a:lnTo>
                    <a:pt x="19" y="1199"/>
                  </a:lnTo>
                  <a:lnTo>
                    <a:pt x="93" y="1402"/>
                  </a:lnTo>
                  <a:lnTo>
                    <a:pt x="185" y="1568"/>
                  </a:lnTo>
                  <a:lnTo>
                    <a:pt x="314" y="1715"/>
                  </a:lnTo>
                  <a:lnTo>
                    <a:pt x="462" y="1844"/>
                  </a:lnTo>
                  <a:lnTo>
                    <a:pt x="646" y="1936"/>
                  </a:lnTo>
                  <a:lnTo>
                    <a:pt x="830" y="1992"/>
                  </a:lnTo>
                  <a:lnTo>
                    <a:pt x="1033" y="2010"/>
                  </a:lnTo>
                  <a:lnTo>
                    <a:pt x="1236" y="1992"/>
                  </a:lnTo>
                  <a:lnTo>
                    <a:pt x="1421" y="1918"/>
                  </a:lnTo>
                  <a:lnTo>
                    <a:pt x="1586" y="1826"/>
                  </a:lnTo>
                  <a:lnTo>
                    <a:pt x="1734" y="1697"/>
                  </a:lnTo>
                  <a:lnTo>
                    <a:pt x="1863" y="1531"/>
                  </a:lnTo>
                  <a:lnTo>
                    <a:pt x="1955" y="1365"/>
                  </a:lnTo>
                  <a:lnTo>
                    <a:pt x="2011" y="1180"/>
                  </a:lnTo>
                  <a:lnTo>
                    <a:pt x="2029" y="1070"/>
                  </a:lnTo>
                  <a:lnTo>
                    <a:pt x="2029" y="978"/>
                  </a:lnTo>
                  <a:lnTo>
                    <a:pt x="1992" y="775"/>
                  </a:lnTo>
                  <a:lnTo>
                    <a:pt x="1937" y="590"/>
                  </a:lnTo>
                  <a:lnTo>
                    <a:pt x="1845" y="424"/>
                  </a:lnTo>
                  <a:lnTo>
                    <a:pt x="1716" y="295"/>
                  </a:lnTo>
                  <a:lnTo>
                    <a:pt x="1568" y="166"/>
                  </a:lnTo>
                  <a:lnTo>
                    <a:pt x="1402" y="74"/>
                  </a:lnTo>
                  <a:lnTo>
                    <a:pt x="1218"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8" name="Google Shape;2088;p8"/>
            <p:cNvSpPr/>
            <p:nvPr/>
          </p:nvSpPr>
          <p:spPr>
            <a:xfrm>
              <a:off x="5633750" y="1545850"/>
              <a:ext cx="49800" cy="49800"/>
            </a:xfrm>
            <a:custGeom>
              <a:avLst/>
              <a:gdLst/>
              <a:ahLst/>
              <a:cxnLst/>
              <a:rect l="l" t="t" r="r" b="b"/>
              <a:pathLst>
                <a:path w="1992" h="1992" extrusionOk="0">
                  <a:moveTo>
                    <a:pt x="941" y="0"/>
                  </a:moveTo>
                  <a:lnTo>
                    <a:pt x="830" y="19"/>
                  </a:lnTo>
                  <a:lnTo>
                    <a:pt x="646" y="74"/>
                  </a:lnTo>
                  <a:lnTo>
                    <a:pt x="480" y="148"/>
                  </a:lnTo>
                  <a:lnTo>
                    <a:pt x="314" y="277"/>
                  </a:lnTo>
                  <a:lnTo>
                    <a:pt x="185" y="424"/>
                  </a:lnTo>
                  <a:lnTo>
                    <a:pt x="93" y="609"/>
                  </a:lnTo>
                  <a:lnTo>
                    <a:pt x="19" y="793"/>
                  </a:lnTo>
                  <a:lnTo>
                    <a:pt x="1" y="885"/>
                  </a:lnTo>
                  <a:lnTo>
                    <a:pt x="1" y="977"/>
                  </a:lnTo>
                  <a:lnTo>
                    <a:pt x="19" y="1180"/>
                  </a:lnTo>
                  <a:lnTo>
                    <a:pt x="74" y="1365"/>
                  </a:lnTo>
                  <a:lnTo>
                    <a:pt x="166" y="1531"/>
                  </a:lnTo>
                  <a:lnTo>
                    <a:pt x="277" y="1678"/>
                  </a:lnTo>
                  <a:lnTo>
                    <a:pt x="425" y="1807"/>
                  </a:lnTo>
                  <a:lnTo>
                    <a:pt x="591" y="1899"/>
                  </a:lnTo>
                  <a:lnTo>
                    <a:pt x="775" y="1973"/>
                  </a:lnTo>
                  <a:lnTo>
                    <a:pt x="959" y="1991"/>
                  </a:lnTo>
                  <a:lnTo>
                    <a:pt x="1051" y="1991"/>
                  </a:lnTo>
                  <a:lnTo>
                    <a:pt x="1162" y="1973"/>
                  </a:lnTo>
                  <a:lnTo>
                    <a:pt x="1346" y="1918"/>
                  </a:lnTo>
                  <a:lnTo>
                    <a:pt x="1512" y="1844"/>
                  </a:lnTo>
                  <a:lnTo>
                    <a:pt x="1678" y="1715"/>
                  </a:lnTo>
                  <a:lnTo>
                    <a:pt x="1807" y="1567"/>
                  </a:lnTo>
                  <a:lnTo>
                    <a:pt x="1900" y="1383"/>
                  </a:lnTo>
                  <a:lnTo>
                    <a:pt x="1973" y="1199"/>
                  </a:lnTo>
                  <a:lnTo>
                    <a:pt x="1992" y="1106"/>
                  </a:lnTo>
                  <a:lnTo>
                    <a:pt x="1992" y="1014"/>
                  </a:lnTo>
                  <a:lnTo>
                    <a:pt x="1973" y="811"/>
                  </a:lnTo>
                  <a:lnTo>
                    <a:pt x="1918" y="627"/>
                  </a:lnTo>
                  <a:lnTo>
                    <a:pt x="1826" y="461"/>
                  </a:lnTo>
                  <a:lnTo>
                    <a:pt x="1715" y="314"/>
                  </a:lnTo>
                  <a:lnTo>
                    <a:pt x="1568" y="185"/>
                  </a:lnTo>
                  <a:lnTo>
                    <a:pt x="1402" y="92"/>
                  </a:lnTo>
                  <a:lnTo>
                    <a:pt x="1217"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9" name="Google Shape;2089;p8"/>
            <p:cNvSpPr/>
            <p:nvPr/>
          </p:nvSpPr>
          <p:spPr>
            <a:xfrm>
              <a:off x="4717825" y="238125"/>
              <a:ext cx="49350" cy="47500"/>
            </a:xfrm>
            <a:custGeom>
              <a:avLst/>
              <a:gdLst/>
              <a:ahLst/>
              <a:cxnLst/>
              <a:rect l="l" t="t" r="r" b="b"/>
              <a:pathLst>
                <a:path w="1974" h="1900" extrusionOk="0">
                  <a:moveTo>
                    <a:pt x="609" y="0"/>
                  </a:moveTo>
                  <a:lnTo>
                    <a:pt x="480" y="74"/>
                  </a:lnTo>
                  <a:lnTo>
                    <a:pt x="370" y="148"/>
                  </a:lnTo>
                  <a:lnTo>
                    <a:pt x="277" y="240"/>
                  </a:lnTo>
                  <a:lnTo>
                    <a:pt x="185" y="350"/>
                  </a:lnTo>
                  <a:lnTo>
                    <a:pt x="112" y="461"/>
                  </a:lnTo>
                  <a:lnTo>
                    <a:pt x="56" y="590"/>
                  </a:lnTo>
                  <a:lnTo>
                    <a:pt x="19" y="738"/>
                  </a:lnTo>
                  <a:lnTo>
                    <a:pt x="1" y="867"/>
                  </a:lnTo>
                  <a:lnTo>
                    <a:pt x="1" y="977"/>
                  </a:lnTo>
                  <a:lnTo>
                    <a:pt x="19" y="1069"/>
                  </a:lnTo>
                  <a:lnTo>
                    <a:pt x="75" y="1272"/>
                  </a:lnTo>
                  <a:lnTo>
                    <a:pt x="167" y="1438"/>
                  </a:lnTo>
                  <a:lnTo>
                    <a:pt x="296" y="1586"/>
                  </a:lnTo>
                  <a:lnTo>
                    <a:pt x="443" y="1715"/>
                  </a:lnTo>
                  <a:lnTo>
                    <a:pt x="609" y="1825"/>
                  </a:lnTo>
                  <a:lnTo>
                    <a:pt x="794" y="1881"/>
                  </a:lnTo>
                  <a:lnTo>
                    <a:pt x="904" y="1899"/>
                  </a:lnTo>
                  <a:lnTo>
                    <a:pt x="997" y="1899"/>
                  </a:lnTo>
                  <a:lnTo>
                    <a:pt x="1199" y="1881"/>
                  </a:lnTo>
                  <a:lnTo>
                    <a:pt x="1365" y="1825"/>
                  </a:lnTo>
                  <a:lnTo>
                    <a:pt x="1531" y="1715"/>
                  </a:lnTo>
                  <a:lnTo>
                    <a:pt x="1679" y="1604"/>
                  </a:lnTo>
                  <a:lnTo>
                    <a:pt x="1808" y="1457"/>
                  </a:lnTo>
                  <a:lnTo>
                    <a:pt x="1900" y="1291"/>
                  </a:lnTo>
                  <a:lnTo>
                    <a:pt x="1955" y="1106"/>
                  </a:lnTo>
                  <a:lnTo>
                    <a:pt x="1974" y="922"/>
                  </a:lnTo>
                  <a:lnTo>
                    <a:pt x="1974" y="774"/>
                  </a:lnTo>
                  <a:lnTo>
                    <a:pt x="1937" y="627"/>
                  </a:lnTo>
                  <a:lnTo>
                    <a:pt x="1882" y="498"/>
                  </a:lnTo>
                  <a:lnTo>
                    <a:pt x="1808" y="369"/>
                  </a:lnTo>
                  <a:lnTo>
                    <a:pt x="1716" y="258"/>
                  </a:lnTo>
                  <a:lnTo>
                    <a:pt x="1623" y="148"/>
                  </a:lnTo>
                  <a:lnTo>
                    <a:pt x="1494" y="74"/>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0" name="Google Shape;2090;p8"/>
            <p:cNvSpPr/>
            <p:nvPr/>
          </p:nvSpPr>
          <p:spPr>
            <a:xfrm>
              <a:off x="4755625" y="490725"/>
              <a:ext cx="48425" cy="48425"/>
            </a:xfrm>
            <a:custGeom>
              <a:avLst/>
              <a:gdLst/>
              <a:ahLst/>
              <a:cxnLst/>
              <a:rect l="l" t="t" r="r" b="b"/>
              <a:pathLst>
                <a:path w="1937" h="1937" extrusionOk="0">
                  <a:moveTo>
                    <a:pt x="941" y="0"/>
                  </a:moveTo>
                  <a:lnTo>
                    <a:pt x="738" y="19"/>
                  </a:lnTo>
                  <a:lnTo>
                    <a:pt x="554" y="92"/>
                  </a:lnTo>
                  <a:lnTo>
                    <a:pt x="388" y="185"/>
                  </a:lnTo>
                  <a:lnTo>
                    <a:pt x="259" y="295"/>
                  </a:lnTo>
                  <a:lnTo>
                    <a:pt x="130" y="461"/>
                  </a:lnTo>
                  <a:lnTo>
                    <a:pt x="56" y="627"/>
                  </a:lnTo>
                  <a:lnTo>
                    <a:pt x="1" y="811"/>
                  </a:lnTo>
                  <a:lnTo>
                    <a:pt x="1" y="1014"/>
                  </a:lnTo>
                  <a:lnTo>
                    <a:pt x="19" y="1199"/>
                  </a:lnTo>
                  <a:lnTo>
                    <a:pt x="75" y="1365"/>
                  </a:lnTo>
                  <a:lnTo>
                    <a:pt x="167" y="1530"/>
                  </a:lnTo>
                  <a:lnTo>
                    <a:pt x="296" y="1660"/>
                  </a:lnTo>
                  <a:lnTo>
                    <a:pt x="425" y="1770"/>
                  </a:lnTo>
                  <a:lnTo>
                    <a:pt x="591" y="1862"/>
                  </a:lnTo>
                  <a:lnTo>
                    <a:pt x="775" y="1918"/>
                  </a:lnTo>
                  <a:lnTo>
                    <a:pt x="960" y="1936"/>
                  </a:lnTo>
                  <a:lnTo>
                    <a:pt x="1162" y="1918"/>
                  </a:lnTo>
                  <a:lnTo>
                    <a:pt x="1347" y="1862"/>
                  </a:lnTo>
                  <a:lnTo>
                    <a:pt x="1513" y="1770"/>
                  </a:lnTo>
                  <a:lnTo>
                    <a:pt x="1660" y="1641"/>
                  </a:lnTo>
                  <a:lnTo>
                    <a:pt x="1771" y="1494"/>
                  </a:lnTo>
                  <a:lnTo>
                    <a:pt x="1863" y="1328"/>
                  </a:lnTo>
                  <a:lnTo>
                    <a:pt x="1918" y="1143"/>
                  </a:lnTo>
                  <a:lnTo>
                    <a:pt x="1937" y="959"/>
                  </a:lnTo>
                  <a:lnTo>
                    <a:pt x="1900" y="756"/>
                  </a:lnTo>
                  <a:lnTo>
                    <a:pt x="1845" y="572"/>
                  </a:lnTo>
                  <a:lnTo>
                    <a:pt x="1752" y="406"/>
                  </a:lnTo>
                  <a:lnTo>
                    <a:pt x="1642" y="258"/>
                  </a:lnTo>
                  <a:lnTo>
                    <a:pt x="1494" y="148"/>
                  </a:lnTo>
                  <a:lnTo>
                    <a:pt x="1310" y="55"/>
                  </a:lnTo>
                  <a:lnTo>
                    <a:pt x="1126"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1" name="Google Shape;2091;p8"/>
            <p:cNvSpPr/>
            <p:nvPr/>
          </p:nvSpPr>
          <p:spPr>
            <a:xfrm>
              <a:off x="5412025" y="1426450"/>
              <a:ext cx="48425" cy="48900"/>
            </a:xfrm>
            <a:custGeom>
              <a:avLst/>
              <a:gdLst/>
              <a:ahLst/>
              <a:cxnLst/>
              <a:rect l="l" t="t" r="r" b="b"/>
              <a:pathLst>
                <a:path w="1937" h="1956" extrusionOk="0">
                  <a:moveTo>
                    <a:pt x="960" y="1"/>
                  </a:moveTo>
                  <a:lnTo>
                    <a:pt x="775" y="19"/>
                  </a:lnTo>
                  <a:lnTo>
                    <a:pt x="591" y="74"/>
                  </a:lnTo>
                  <a:lnTo>
                    <a:pt x="425" y="167"/>
                  </a:lnTo>
                  <a:lnTo>
                    <a:pt x="296" y="277"/>
                  </a:lnTo>
                  <a:lnTo>
                    <a:pt x="167" y="425"/>
                  </a:lnTo>
                  <a:lnTo>
                    <a:pt x="75" y="572"/>
                  </a:lnTo>
                  <a:lnTo>
                    <a:pt x="19" y="757"/>
                  </a:lnTo>
                  <a:lnTo>
                    <a:pt x="1" y="941"/>
                  </a:lnTo>
                  <a:lnTo>
                    <a:pt x="1" y="1144"/>
                  </a:lnTo>
                  <a:lnTo>
                    <a:pt x="56" y="1328"/>
                  </a:lnTo>
                  <a:lnTo>
                    <a:pt x="130" y="1494"/>
                  </a:lnTo>
                  <a:lnTo>
                    <a:pt x="259" y="1642"/>
                  </a:lnTo>
                  <a:lnTo>
                    <a:pt x="388" y="1771"/>
                  </a:lnTo>
                  <a:lnTo>
                    <a:pt x="554" y="1863"/>
                  </a:lnTo>
                  <a:lnTo>
                    <a:pt x="738" y="1918"/>
                  </a:lnTo>
                  <a:lnTo>
                    <a:pt x="941" y="1955"/>
                  </a:lnTo>
                  <a:lnTo>
                    <a:pt x="1125" y="1937"/>
                  </a:lnTo>
                  <a:lnTo>
                    <a:pt x="1310" y="1881"/>
                  </a:lnTo>
                  <a:lnTo>
                    <a:pt x="1494" y="1789"/>
                  </a:lnTo>
                  <a:lnTo>
                    <a:pt x="1642" y="1679"/>
                  </a:lnTo>
                  <a:lnTo>
                    <a:pt x="1752" y="1531"/>
                  </a:lnTo>
                  <a:lnTo>
                    <a:pt x="1845" y="1365"/>
                  </a:lnTo>
                  <a:lnTo>
                    <a:pt x="1900" y="1181"/>
                  </a:lnTo>
                  <a:lnTo>
                    <a:pt x="1937" y="996"/>
                  </a:lnTo>
                  <a:lnTo>
                    <a:pt x="1918" y="793"/>
                  </a:lnTo>
                  <a:lnTo>
                    <a:pt x="1863" y="609"/>
                  </a:lnTo>
                  <a:lnTo>
                    <a:pt x="1771" y="443"/>
                  </a:lnTo>
                  <a:lnTo>
                    <a:pt x="1642" y="296"/>
                  </a:lnTo>
                  <a:lnTo>
                    <a:pt x="1513" y="167"/>
                  </a:lnTo>
                  <a:lnTo>
                    <a:pt x="1347" y="93"/>
                  </a:lnTo>
                  <a:lnTo>
                    <a:pt x="1162" y="19"/>
                  </a:lnTo>
                  <a:lnTo>
                    <a:pt x="9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2" name="Google Shape;2092;p8"/>
            <p:cNvSpPr/>
            <p:nvPr/>
          </p:nvSpPr>
          <p:spPr>
            <a:xfrm>
              <a:off x="5266375" y="1318600"/>
              <a:ext cx="47950" cy="47950"/>
            </a:xfrm>
            <a:custGeom>
              <a:avLst/>
              <a:gdLst/>
              <a:ahLst/>
              <a:cxnLst/>
              <a:rect l="l" t="t" r="r" b="b"/>
              <a:pathLst>
                <a:path w="1918" h="1918" extrusionOk="0">
                  <a:moveTo>
                    <a:pt x="922" y="0"/>
                  </a:moveTo>
                  <a:lnTo>
                    <a:pt x="738" y="19"/>
                  </a:lnTo>
                  <a:lnTo>
                    <a:pt x="553" y="92"/>
                  </a:lnTo>
                  <a:lnTo>
                    <a:pt x="406" y="184"/>
                  </a:lnTo>
                  <a:lnTo>
                    <a:pt x="258" y="295"/>
                  </a:lnTo>
                  <a:lnTo>
                    <a:pt x="148" y="443"/>
                  </a:lnTo>
                  <a:lnTo>
                    <a:pt x="74" y="609"/>
                  </a:lnTo>
                  <a:lnTo>
                    <a:pt x="19" y="775"/>
                  </a:lnTo>
                  <a:lnTo>
                    <a:pt x="0" y="977"/>
                  </a:lnTo>
                  <a:lnTo>
                    <a:pt x="37" y="1162"/>
                  </a:lnTo>
                  <a:lnTo>
                    <a:pt x="92" y="1346"/>
                  </a:lnTo>
                  <a:lnTo>
                    <a:pt x="166" y="1494"/>
                  </a:lnTo>
                  <a:lnTo>
                    <a:pt x="295" y="1641"/>
                  </a:lnTo>
                  <a:lnTo>
                    <a:pt x="424" y="1752"/>
                  </a:lnTo>
                  <a:lnTo>
                    <a:pt x="590" y="1844"/>
                  </a:lnTo>
                  <a:lnTo>
                    <a:pt x="756" y="1881"/>
                  </a:lnTo>
                  <a:lnTo>
                    <a:pt x="959" y="1918"/>
                  </a:lnTo>
                  <a:lnTo>
                    <a:pt x="1162" y="1899"/>
                  </a:lnTo>
                  <a:lnTo>
                    <a:pt x="1346" y="1844"/>
                  </a:lnTo>
                  <a:lnTo>
                    <a:pt x="1512" y="1752"/>
                  </a:lnTo>
                  <a:lnTo>
                    <a:pt x="1641" y="1623"/>
                  </a:lnTo>
                  <a:lnTo>
                    <a:pt x="1770" y="1494"/>
                  </a:lnTo>
                  <a:lnTo>
                    <a:pt x="1844" y="1328"/>
                  </a:lnTo>
                  <a:lnTo>
                    <a:pt x="1899" y="1143"/>
                  </a:lnTo>
                  <a:lnTo>
                    <a:pt x="1918" y="940"/>
                  </a:lnTo>
                  <a:lnTo>
                    <a:pt x="1899" y="738"/>
                  </a:lnTo>
                  <a:lnTo>
                    <a:pt x="1844" y="553"/>
                  </a:lnTo>
                  <a:lnTo>
                    <a:pt x="1752" y="387"/>
                  </a:lnTo>
                  <a:lnTo>
                    <a:pt x="1623" y="258"/>
                  </a:lnTo>
                  <a:lnTo>
                    <a:pt x="1475" y="129"/>
                  </a:lnTo>
                  <a:lnTo>
                    <a:pt x="1309" y="55"/>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3" name="Google Shape;2093;p8"/>
            <p:cNvSpPr/>
            <p:nvPr/>
          </p:nvSpPr>
          <p:spPr>
            <a:xfrm>
              <a:off x="5555400" y="1532925"/>
              <a:ext cx="47025" cy="47050"/>
            </a:xfrm>
            <a:custGeom>
              <a:avLst/>
              <a:gdLst/>
              <a:ahLst/>
              <a:cxnLst/>
              <a:rect l="l" t="t" r="r" b="b"/>
              <a:pathLst>
                <a:path w="1881" h="1882" extrusionOk="0">
                  <a:moveTo>
                    <a:pt x="940" y="1"/>
                  </a:moveTo>
                  <a:lnTo>
                    <a:pt x="738" y="19"/>
                  </a:lnTo>
                  <a:lnTo>
                    <a:pt x="572" y="75"/>
                  </a:lnTo>
                  <a:lnTo>
                    <a:pt x="406" y="148"/>
                  </a:lnTo>
                  <a:lnTo>
                    <a:pt x="277" y="259"/>
                  </a:lnTo>
                  <a:lnTo>
                    <a:pt x="148" y="407"/>
                  </a:lnTo>
                  <a:lnTo>
                    <a:pt x="74" y="554"/>
                  </a:lnTo>
                  <a:lnTo>
                    <a:pt x="18" y="738"/>
                  </a:lnTo>
                  <a:lnTo>
                    <a:pt x="0" y="923"/>
                  </a:lnTo>
                  <a:lnTo>
                    <a:pt x="0" y="1126"/>
                  </a:lnTo>
                  <a:lnTo>
                    <a:pt x="55" y="1292"/>
                  </a:lnTo>
                  <a:lnTo>
                    <a:pt x="148" y="1457"/>
                  </a:lnTo>
                  <a:lnTo>
                    <a:pt x="240" y="1605"/>
                  </a:lnTo>
                  <a:lnTo>
                    <a:pt x="387" y="1716"/>
                  </a:lnTo>
                  <a:lnTo>
                    <a:pt x="535" y="1808"/>
                  </a:lnTo>
                  <a:lnTo>
                    <a:pt x="719" y="1863"/>
                  </a:lnTo>
                  <a:lnTo>
                    <a:pt x="903" y="1882"/>
                  </a:lnTo>
                  <a:lnTo>
                    <a:pt x="1106" y="1863"/>
                  </a:lnTo>
                  <a:lnTo>
                    <a:pt x="1291" y="1826"/>
                  </a:lnTo>
                  <a:lnTo>
                    <a:pt x="1457" y="1734"/>
                  </a:lnTo>
                  <a:lnTo>
                    <a:pt x="1604" y="1623"/>
                  </a:lnTo>
                  <a:lnTo>
                    <a:pt x="1715" y="1476"/>
                  </a:lnTo>
                  <a:lnTo>
                    <a:pt x="1807" y="1310"/>
                  </a:lnTo>
                  <a:lnTo>
                    <a:pt x="1862" y="1126"/>
                  </a:lnTo>
                  <a:lnTo>
                    <a:pt x="1881" y="923"/>
                  </a:lnTo>
                  <a:lnTo>
                    <a:pt x="1862" y="738"/>
                  </a:lnTo>
                  <a:lnTo>
                    <a:pt x="1807" y="554"/>
                  </a:lnTo>
                  <a:lnTo>
                    <a:pt x="1715" y="407"/>
                  </a:lnTo>
                  <a:lnTo>
                    <a:pt x="1604" y="259"/>
                  </a:lnTo>
                  <a:lnTo>
                    <a:pt x="1457" y="148"/>
                  </a:lnTo>
                  <a:lnTo>
                    <a:pt x="1309" y="75"/>
                  </a:lnTo>
                  <a:lnTo>
                    <a:pt x="1125" y="19"/>
                  </a:lnTo>
                  <a:lnTo>
                    <a:pt x="9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4" name="Google Shape;2094;p8"/>
            <p:cNvSpPr/>
            <p:nvPr/>
          </p:nvSpPr>
          <p:spPr>
            <a:xfrm>
              <a:off x="5056175" y="1116700"/>
              <a:ext cx="46575" cy="46575"/>
            </a:xfrm>
            <a:custGeom>
              <a:avLst/>
              <a:gdLst/>
              <a:ahLst/>
              <a:cxnLst/>
              <a:rect l="l" t="t" r="r" b="b"/>
              <a:pathLst>
                <a:path w="1863" h="1863" extrusionOk="0">
                  <a:moveTo>
                    <a:pt x="756" y="0"/>
                  </a:moveTo>
                  <a:lnTo>
                    <a:pt x="572" y="56"/>
                  </a:lnTo>
                  <a:lnTo>
                    <a:pt x="406" y="129"/>
                  </a:lnTo>
                  <a:lnTo>
                    <a:pt x="277" y="240"/>
                  </a:lnTo>
                  <a:lnTo>
                    <a:pt x="148" y="387"/>
                  </a:lnTo>
                  <a:lnTo>
                    <a:pt x="74" y="535"/>
                  </a:lnTo>
                  <a:lnTo>
                    <a:pt x="19" y="719"/>
                  </a:lnTo>
                  <a:lnTo>
                    <a:pt x="1" y="904"/>
                  </a:lnTo>
                  <a:lnTo>
                    <a:pt x="1" y="1106"/>
                  </a:lnTo>
                  <a:lnTo>
                    <a:pt x="56" y="1272"/>
                  </a:lnTo>
                  <a:lnTo>
                    <a:pt x="130" y="1438"/>
                  </a:lnTo>
                  <a:lnTo>
                    <a:pt x="240" y="1586"/>
                  </a:lnTo>
                  <a:lnTo>
                    <a:pt x="388" y="1697"/>
                  </a:lnTo>
                  <a:lnTo>
                    <a:pt x="535" y="1789"/>
                  </a:lnTo>
                  <a:lnTo>
                    <a:pt x="720" y="1844"/>
                  </a:lnTo>
                  <a:lnTo>
                    <a:pt x="904" y="1862"/>
                  </a:lnTo>
                  <a:lnTo>
                    <a:pt x="1107" y="1844"/>
                  </a:lnTo>
                  <a:lnTo>
                    <a:pt x="1273" y="1789"/>
                  </a:lnTo>
                  <a:lnTo>
                    <a:pt x="1439" y="1715"/>
                  </a:lnTo>
                  <a:lnTo>
                    <a:pt x="1586" y="1604"/>
                  </a:lnTo>
                  <a:lnTo>
                    <a:pt x="1697" y="1475"/>
                  </a:lnTo>
                  <a:lnTo>
                    <a:pt x="1789" y="1309"/>
                  </a:lnTo>
                  <a:lnTo>
                    <a:pt x="1844" y="1143"/>
                  </a:lnTo>
                  <a:lnTo>
                    <a:pt x="1863" y="941"/>
                  </a:lnTo>
                  <a:lnTo>
                    <a:pt x="1844" y="756"/>
                  </a:lnTo>
                  <a:lnTo>
                    <a:pt x="1789" y="572"/>
                  </a:lnTo>
                  <a:lnTo>
                    <a:pt x="1715" y="406"/>
                  </a:lnTo>
                  <a:lnTo>
                    <a:pt x="1605" y="277"/>
                  </a:lnTo>
                  <a:lnTo>
                    <a:pt x="1476" y="148"/>
                  </a:lnTo>
                  <a:lnTo>
                    <a:pt x="1310" y="74"/>
                  </a:lnTo>
                  <a:lnTo>
                    <a:pt x="1144"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5" name="Google Shape;2095;p8"/>
            <p:cNvSpPr/>
            <p:nvPr/>
          </p:nvSpPr>
          <p:spPr>
            <a:xfrm>
              <a:off x="4924800" y="930925"/>
              <a:ext cx="46575" cy="46575"/>
            </a:xfrm>
            <a:custGeom>
              <a:avLst/>
              <a:gdLst/>
              <a:ahLst/>
              <a:cxnLst/>
              <a:rect l="l" t="t" r="r" b="b"/>
              <a:pathLst>
                <a:path w="1863" h="1863" extrusionOk="0">
                  <a:moveTo>
                    <a:pt x="904" y="1"/>
                  </a:moveTo>
                  <a:lnTo>
                    <a:pt x="720" y="19"/>
                  </a:lnTo>
                  <a:lnTo>
                    <a:pt x="535" y="74"/>
                  </a:lnTo>
                  <a:lnTo>
                    <a:pt x="388" y="167"/>
                  </a:lnTo>
                  <a:lnTo>
                    <a:pt x="240" y="277"/>
                  </a:lnTo>
                  <a:lnTo>
                    <a:pt x="148" y="425"/>
                  </a:lnTo>
                  <a:lnTo>
                    <a:pt x="56" y="591"/>
                  </a:lnTo>
                  <a:lnTo>
                    <a:pt x="19" y="775"/>
                  </a:lnTo>
                  <a:lnTo>
                    <a:pt x="1" y="959"/>
                  </a:lnTo>
                  <a:lnTo>
                    <a:pt x="19" y="1144"/>
                  </a:lnTo>
                  <a:lnTo>
                    <a:pt x="74" y="1328"/>
                  </a:lnTo>
                  <a:lnTo>
                    <a:pt x="167" y="1476"/>
                  </a:lnTo>
                  <a:lnTo>
                    <a:pt x="277" y="1623"/>
                  </a:lnTo>
                  <a:lnTo>
                    <a:pt x="425" y="1734"/>
                  </a:lnTo>
                  <a:lnTo>
                    <a:pt x="572" y="1808"/>
                  </a:lnTo>
                  <a:lnTo>
                    <a:pt x="757" y="1863"/>
                  </a:lnTo>
                  <a:lnTo>
                    <a:pt x="959" y="1863"/>
                  </a:lnTo>
                  <a:lnTo>
                    <a:pt x="1144" y="1844"/>
                  </a:lnTo>
                  <a:lnTo>
                    <a:pt x="1328" y="1789"/>
                  </a:lnTo>
                  <a:lnTo>
                    <a:pt x="1476" y="1697"/>
                  </a:lnTo>
                  <a:lnTo>
                    <a:pt x="1605" y="1586"/>
                  </a:lnTo>
                  <a:lnTo>
                    <a:pt x="1715" y="1439"/>
                  </a:lnTo>
                  <a:lnTo>
                    <a:pt x="1808" y="1291"/>
                  </a:lnTo>
                  <a:lnTo>
                    <a:pt x="1844" y="1107"/>
                  </a:lnTo>
                  <a:lnTo>
                    <a:pt x="1863" y="904"/>
                  </a:lnTo>
                  <a:lnTo>
                    <a:pt x="1844" y="720"/>
                  </a:lnTo>
                  <a:lnTo>
                    <a:pt x="1789" y="535"/>
                  </a:lnTo>
                  <a:lnTo>
                    <a:pt x="1697" y="388"/>
                  </a:lnTo>
                  <a:lnTo>
                    <a:pt x="1586" y="259"/>
                  </a:lnTo>
                  <a:lnTo>
                    <a:pt x="1439" y="148"/>
                  </a:lnTo>
                  <a:lnTo>
                    <a:pt x="1273" y="56"/>
                  </a:lnTo>
                  <a:lnTo>
                    <a:pt x="1107" y="19"/>
                  </a:lnTo>
                  <a:lnTo>
                    <a:pt x="9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6" name="Google Shape;2096;p8"/>
            <p:cNvSpPr/>
            <p:nvPr/>
          </p:nvSpPr>
          <p:spPr>
            <a:xfrm>
              <a:off x="4807250" y="662200"/>
              <a:ext cx="47525" cy="47950"/>
            </a:xfrm>
            <a:custGeom>
              <a:avLst/>
              <a:gdLst/>
              <a:ahLst/>
              <a:cxnLst/>
              <a:rect l="l" t="t" r="r" b="b"/>
              <a:pathLst>
                <a:path w="1901" h="1918" extrusionOk="0">
                  <a:moveTo>
                    <a:pt x="978" y="0"/>
                  </a:moveTo>
                  <a:lnTo>
                    <a:pt x="775" y="19"/>
                  </a:lnTo>
                  <a:lnTo>
                    <a:pt x="591" y="74"/>
                  </a:lnTo>
                  <a:lnTo>
                    <a:pt x="425" y="148"/>
                  </a:lnTo>
                  <a:lnTo>
                    <a:pt x="277" y="258"/>
                  </a:lnTo>
                  <a:lnTo>
                    <a:pt x="167" y="406"/>
                  </a:lnTo>
                  <a:lnTo>
                    <a:pt x="75" y="572"/>
                  </a:lnTo>
                  <a:lnTo>
                    <a:pt x="19" y="756"/>
                  </a:lnTo>
                  <a:lnTo>
                    <a:pt x="1" y="959"/>
                  </a:lnTo>
                  <a:lnTo>
                    <a:pt x="19" y="1143"/>
                  </a:lnTo>
                  <a:lnTo>
                    <a:pt x="75" y="1328"/>
                  </a:lnTo>
                  <a:lnTo>
                    <a:pt x="148" y="1494"/>
                  </a:lnTo>
                  <a:lnTo>
                    <a:pt x="259" y="1623"/>
                  </a:lnTo>
                  <a:lnTo>
                    <a:pt x="407" y="1733"/>
                  </a:lnTo>
                  <a:lnTo>
                    <a:pt x="554" y="1826"/>
                  </a:lnTo>
                  <a:lnTo>
                    <a:pt x="738" y="1881"/>
                  </a:lnTo>
                  <a:lnTo>
                    <a:pt x="923" y="1918"/>
                  </a:lnTo>
                  <a:lnTo>
                    <a:pt x="1126" y="1899"/>
                  </a:lnTo>
                  <a:lnTo>
                    <a:pt x="1310" y="1844"/>
                  </a:lnTo>
                  <a:lnTo>
                    <a:pt x="1476" y="1752"/>
                  </a:lnTo>
                  <a:lnTo>
                    <a:pt x="1623" y="1641"/>
                  </a:lnTo>
                  <a:lnTo>
                    <a:pt x="1734" y="1494"/>
                  </a:lnTo>
                  <a:lnTo>
                    <a:pt x="1826" y="1328"/>
                  </a:lnTo>
                  <a:lnTo>
                    <a:pt x="1882" y="1143"/>
                  </a:lnTo>
                  <a:lnTo>
                    <a:pt x="1900" y="959"/>
                  </a:lnTo>
                  <a:lnTo>
                    <a:pt x="1882" y="756"/>
                  </a:lnTo>
                  <a:lnTo>
                    <a:pt x="1845" y="590"/>
                  </a:lnTo>
                  <a:lnTo>
                    <a:pt x="1753" y="424"/>
                  </a:lnTo>
                  <a:lnTo>
                    <a:pt x="1642" y="277"/>
                  </a:lnTo>
                  <a:lnTo>
                    <a:pt x="1494" y="166"/>
                  </a:lnTo>
                  <a:lnTo>
                    <a:pt x="1347" y="74"/>
                  </a:lnTo>
                  <a:lnTo>
                    <a:pt x="1163" y="19"/>
                  </a:lnTo>
                  <a:lnTo>
                    <a:pt x="9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7" name="Google Shape;2097;p8"/>
            <p:cNvSpPr/>
            <p:nvPr/>
          </p:nvSpPr>
          <p:spPr>
            <a:xfrm>
              <a:off x="4704925" y="317400"/>
              <a:ext cx="46575" cy="46575"/>
            </a:xfrm>
            <a:custGeom>
              <a:avLst/>
              <a:gdLst/>
              <a:ahLst/>
              <a:cxnLst/>
              <a:rect l="l" t="t" r="r" b="b"/>
              <a:pathLst>
                <a:path w="1863" h="1863" extrusionOk="0">
                  <a:moveTo>
                    <a:pt x="941" y="0"/>
                  </a:moveTo>
                  <a:lnTo>
                    <a:pt x="738" y="19"/>
                  </a:lnTo>
                  <a:lnTo>
                    <a:pt x="572" y="74"/>
                  </a:lnTo>
                  <a:lnTo>
                    <a:pt x="406" y="148"/>
                  </a:lnTo>
                  <a:lnTo>
                    <a:pt x="277" y="259"/>
                  </a:lnTo>
                  <a:lnTo>
                    <a:pt x="167" y="406"/>
                  </a:lnTo>
                  <a:lnTo>
                    <a:pt x="74" y="554"/>
                  </a:lnTo>
                  <a:lnTo>
                    <a:pt x="19" y="738"/>
                  </a:lnTo>
                  <a:lnTo>
                    <a:pt x="1" y="922"/>
                  </a:lnTo>
                  <a:lnTo>
                    <a:pt x="19" y="1125"/>
                  </a:lnTo>
                  <a:lnTo>
                    <a:pt x="74" y="1309"/>
                  </a:lnTo>
                  <a:lnTo>
                    <a:pt x="148" y="1457"/>
                  </a:lnTo>
                  <a:lnTo>
                    <a:pt x="259" y="1604"/>
                  </a:lnTo>
                  <a:lnTo>
                    <a:pt x="406" y="1715"/>
                  </a:lnTo>
                  <a:lnTo>
                    <a:pt x="554" y="1789"/>
                  </a:lnTo>
                  <a:lnTo>
                    <a:pt x="738" y="1844"/>
                  </a:lnTo>
                  <a:lnTo>
                    <a:pt x="941" y="1863"/>
                  </a:lnTo>
                  <a:lnTo>
                    <a:pt x="1125" y="1844"/>
                  </a:lnTo>
                  <a:lnTo>
                    <a:pt x="1310" y="1789"/>
                  </a:lnTo>
                  <a:lnTo>
                    <a:pt x="1457" y="1715"/>
                  </a:lnTo>
                  <a:lnTo>
                    <a:pt x="1605" y="1604"/>
                  </a:lnTo>
                  <a:lnTo>
                    <a:pt x="1715" y="1457"/>
                  </a:lnTo>
                  <a:lnTo>
                    <a:pt x="1789" y="1309"/>
                  </a:lnTo>
                  <a:lnTo>
                    <a:pt x="1844" y="1125"/>
                  </a:lnTo>
                  <a:lnTo>
                    <a:pt x="1863" y="941"/>
                  </a:lnTo>
                  <a:lnTo>
                    <a:pt x="1844" y="738"/>
                  </a:lnTo>
                  <a:lnTo>
                    <a:pt x="1808" y="572"/>
                  </a:lnTo>
                  <a:lnTo>
                    <a:pt x="1715" y="406"/>
                  </a:lnTo>
                  <a:lnTo>
                    <a:pt x="1605" y="277"/>
                  </a:lnTo>
                  <a:lnTo>
                    <a:pt x="1476" y="148"/>
                  </a:lnTo>
                  <a:lnTo>
                    <a:pt x="1310" y="74"/>
                  </a:lnTo>
                  <a:lnTo>
                    <a:pt x="1125"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8" name="Google Shape;2098;p8"/>
            <p:cNvSpPr/>
            <p:nvPr/>
          </p:nvSpPr>
          <p:spPr>
            <a:xfrm>
              <a:off x="5940275" y="1684125"/>
              <a:ext cx="47050" cy="47050"/>
            </a:xfrm>
            <a:custGeom>
              <a:avLst/>
              <a:gdLst/>
              <a:ahLst/>
              <a:cxnLst/>
              <a:rect l="l" t="t" r="r" b="b"/>
              <a:pathLst>
                <a:path w="1882" h="1882" extrusionOk="0">
                  <a:moveTo>
                    <a:pt x="978" y="1"/>
                  </a:moveTo>
                  <a:lnTo>
                    <a:pt x="775" y="19"/>
                  </a:lnTo>
                  <a:lnTo>
                    <a:pt x="609" y="56"/>
                  </a:lnTo>
                  <a:lnTo>
                    <a:pt x="443" y="148"/>
                  </a:lnTo>
                  <a:lnTo>
                    <a:pt x="296" y="259"/>
                  </a:lnTo>
                  <a:lnTo>
                    <a:pt x="185" y="388"/>
                  </a:lnTo>
                  <a:lnTo>
                    <a:pt x="93" y="535"/>
                  </a:lnTo>
                  <a:lnTo>
                    <a:pt x="38" y="720"/>
                  </a:lnTo>
                  <a:lnTo>
                    <a:pt x="1" y="904"/>
                  </a:lnTo>
                  <a:lnTo>
                    <a:pt x="19" y="1107"/>
                  </a:lnTo>
                  <a:lnTo>
                    <a:pt x="75" y="1291"/>
                  </a:lnTo>
                  <a:lnTo>
                    <a:pt x="148" y="1457"/>
                  </a:lnTo>
                  <a:lnTo>
                    <a:pt x="259" y="1605"/>
                  </a:lnTo>
                  <a:lnTo>
                    <a:pt x="407" y="1715"/>
                  </a:lnTo>
                  <a:lnTo>
                    <a:pt x="572" y="1808"/>
                  </a:lnTo>
                  <a:lnTo>
                    <a:pt x="757" y="1863"/>
                  </a:lnTo>
                  <a:lnTo>
                    <a:pt x="960" y="1881"/>
                  </a:lnTo>
                  <a:lnTo>
                    <a:pt x="1144" y="1863"/>
                  </a:lnTo>
                  <a:lnTo>
                    <a:pt x="1328" y="1808"/>
                  </a:lnTo>
                  <a:lnTo>
                    <a:pt x="1476" y="1734"/>
                  </a:lnTo>
                  <a:lnTo>
                    <a:pt x="1623" y="1623"/>
                  </a:lnTo>
                  <a:lnTo>
                    <a:pt x="1734" y="1476"/>
                  </a:lnTo>
                  <a:lnTo>
                    <a:pt x="1808" y="1328"/>
                  </a:lnTo>
                  <a:lnTo>
                    <a:pt x="1863" y="1144"/>
                  </a:lnTo>
                  <a:lnTo>
                    <a:pt x="1882" y="959"/>
                  </a:lnTo>
                  <a:lnTo>
                    <a:pt x="1882" y="757"/>
                  </a:lnTo>
                  <a:lnTo>
                    <a:pt x="1826" y="591"/>
                  </a:lnTo>
                  <a:lnTo>
                    <a:pt x="1734" y="425"/>
                  </a:lnTo>
                  <a:lnTo>
                    <a:pt x="1642" y="277"/>
                  </a:lnTo>
                  <a:lnTo>
                    <a:pt x="1494" y="167"/>
                  </a:lnTo>
                  <a:lnTo>
                    <a:pt x="1347" y="74"/>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9" name="Google Shape;2099;p8"/>
            <p:cNvSpPr/>
            <p:nvPr/>
          </p:nvSpPr>
          <p:spPr>
            <a:xfrm>
              <a:off x="6020025" y="1698425"/>
              <a:ext cx="47500" cy="47025"/>
            </a:xfrm>
            <a:custGeom>
              <a:avLst/>
              <a:gdLst/>
              <a:ahLst/>
              <a:cxnLst/>
              <a:rect l="l" t="t" r="r" b="b"/>
              <a:pathLst>
                <a:path w="1900" h="1881" extrusionOk="0">
                  <a:moveTo>
                    <a:pt x="812" y="0"/>
                  </a:moveTo>
                  <a:lnTo>
                    <a:pt x="628" y="55"/>
                  </a:lnTo>
                  <a:lnTo>
                    <a:pt x="462" y="129"/>
                  </a:lnTo>
                  <a:lnTo>
                    <a:pt x="314" y="240"/>
                  </a:lnTo>
                  <a:lnTo>
                    <a:pt x="185" y="387"/>
                  </a:lnTo>
                  <a:lnTo>
                    <a:pt x="93" y="535"/>
                  </a:lnTo>
                  <a:lnTo>
                    <a:pt x="38" y="719"/>
                  </a:lnTo>
                  <a:lnTo>
                    <a:pt x="1" y="922"/>
                  </a:lnTo>
                  <a:lnTo>
                    <a:pt x="19" y="1106"/>
                  </a:lnTo>
                  <a:lnTo>
                    <a:pt x="74" y="1291"/>
                  </a:lnTo>
                  <a:lnTo>
                    <a:pt x="148" y="1457"/>
                  </a:lnTo>
                  <a:lnTo>
                    <a:pt x="259" y="1586"/>
                  </a:lnTo>
                  <a:lnTo>
                    <a:pt x="388" y="1715"/>
                  </a:lnTo>
                  <a:lnTo>
                    <a:pt x="535" y="1807"/>
                  </a:lnTo>
                  <a:lnTo>
                    <a:pt x="720" y="1862"/>
                  </a:lnTo>
                  <a:lnTo>
                    <a:pt x="904" y="1881"/>
                  </a:lnTo>
                  <a:lnTo>
                    <a:pt x="1107" y="1881"/>
                  </a:lnTo>
                  <a:lnTo>
                    <a:pt x="1291" y="1826"/>
                  </a:lnTo>
                  <a:lnTo>
                    <a:pt x="1457" y="1752"/>
                  </a:lnTo>
                  <a:lnTo>
                    <a:pt x="1605" y="1641"/>
                  </a:lnTo>
                  <a:lnTo>
                    <a:pt x="1734" y="1512"/>
                  </a:lnTo>
                  <a:lnTo>
                    <a:pt x="1826" y="1346"/>
                  </a:lnTo>
                  <a:lnTo>
                    <a:pt x="1881" y="1162"/>
                  </a:lnTo>
                  <a:lnTo>
                    <a:pt x="1900" y="977"/>
                  </a:lnTo>
                  <a:lnTo>
                    <a:pt x="1881" y="775"/>
                  </a:lnTo>
                  <a:lnTo>
                    <a:pt x="1844" y="590"/>
                  </a:lnTo>
                  <a:lnTo>
                    <a:pt x="1771" y="443"/>
                  </a:lnTo>
                  <a:lnTo>
                    <a:pt x="1660" y="295"/>
                  </a:lnTo>
                  <a:lnTo>
                    <a:pt x="1531" y="185"/>
                  </a:lnTo>
                  <a:lnTo>
                    <a:pt x="1365" y="92"/>
                  </a:lnTo>
                  <a:lnTo>
                    <a:pt x="1199"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0" name="Google Shape;2100;p8"/>
            <p:cNvSpPr/>
            <p:nvPr/>
          </p:nvSpPr>
          <p:spPr>
            <a:xfrm>
              <a:off x="4990250" y="1024950"/>
              <a:ext cx="47050" cy="47050"/>
            </a:xfrm>
            <a:custGeom>
              <a:avLst/>
              <a:gdLst/>
              <a:ahLst/>
              <a:cxnLst/>
              <a:rect l="l" t="t" r="r" b="b"/>
              <a:pathLst>
                <a:path w="1882" h="1882" extrusionOk="0">
                  <a:moveTo>
                    <a:pt x="978" y="1"/>
                  </a:moveTo>
                  <a:lnTo>
                    <a:pt x="775" y="19"/>
                  </a:lnTo>
                  <a:lnTo>
                    <a:pt x="591" y="56"/>
                  </a:lnTo>
                  <a:lnTo>
                    <a:pt x="425" y="148"/>
                  </a:lnTo>
                  <a:lnTo>
                    <a:pt x="277" y="259"/>
                  </a:lnTo>
                  <a:lnTo>
                    <a:pt x="148" y="407"/>
                  </a:lnTo>
                  <a:lnTo>
                    <a:pt x="75" y="573"/>
                  </a:lnTo>
                  <a:lnTo>
                    <a:pt x="19" y="757"/>
                  </a:lnTo>
                  <a:lnTo>
                    <a:pt x="1" y="960"/>
                  </a:lnTo>
                  <a:lnTo>
                    <a:pt x="19" y="1144"/>
                  </a:lnTo>
                  <a:lnTo>
                    <a:pt x="75" y="1329"/>
                  </a:lnTo>
                  <a:lnTo>
                    <a:pt x="148" y="1476"/>
                  </a:lnTo>
                  <a:lnTo>
                    <a:pt x="277" y="1624"/>
                  </a:lnTo>
                  <a:lnTo>
                    <a:pt x="407" y="1734"/>
                  </a:lnTo>
                  <a:lnTo>
                    <a:pt x="572" y="1808"/>
                  </a:lnTo>
                  <a:lnTo>
                    <a:pt x="738" y="1863"/>
                  </a:lnTo>
                  <a:lnTo>
                    <a:pt x="941" y="1882"/>
                  </a:lnTo>
                  <a:lnTo>
                    <a:pt x="1126" y="1863"/>
                  </a:lnTo>
                  <a:lnTo>
                    <a:pt x="1310" y="1808"/>
                  </a:lnTo>
                  <a:lnTo>
                    <a:pt x="1457" y="1734"/>
                  </a:lnTo>
                  <a:lnTo>
                    <a:pt x="1605" y="1624"/>
                  </a:lnTo>
                  <a:lnTo>
                    <a:pt x="1716" y="1476"/>
                  </a:lnTo>
                  <a:lnTo>
                    <a:pt x="1808" y="1329"/>
                  </a:lnTo>
                  <a:lnTo>
                    <a:pt x="1863" y="1144"/>
                  </a:lnTo>
                  <a:lnTo>
                    <a:pt x="1882" y="960"/>
                  </a:lnTo>
                  <a:lnTo>
                    <a:pt x="1863" y="775"/>
                  </a:lnTo>
                  <a:lnTo>
                    <a:pt x="1808" y="591"/>
                  </a:lnTo>
                  <a:lnTo>
                    <a:pt x="1734" y="425"/>
                  </a:lnTo>
                  <a:lnTo>
                    <a:pt x="1623" y="278"/>
                  </a:lnTo>
                  <a:lnTo>
                    <a:pt x="1494" y="167"/>
                  </a:lnTo>
                  <a:lnTo>
                    <a:pt x="1328" y="75"/>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1" name="Google Shape;2101;p8"/>
            <p:cNvSpPr/>
            <p:nvPr/>
          </p:nvSpPr>
          <p:spPr>
            <a:xfrm>
              <a:off x="6097475" y="1712700"/>
              <a:ext cx="47025" cy="47050"/>
            </a:xfrm>
            <a:custGeom>
              <a:avLst/>
              <a:gdLst/>
              <a:ahLst/>
              <a:cxnLst/>
              <a:rect l="l" t="t" r="r" b="b"/>
              <a:pathLst>
                <a:path w="1881" h="1882" extrusionOk="0">
                  <a:moveTo>
                    <a:pt x="922" y="1"/>
                  </a:moveTo>
                  <a:lnTo>
                    <a:pt x="719" y="19"/>
                  </a:lnTo>
                  <a:lnTo>
                    <a:pt x="553" y="75"/>
                  </a:lnTo>
                  <a:lnTo>
                    <a:pt x="387" y="167"/>
                  </a:lnTo>
                  <a:lnTo>
                    <a:pt x="258" y="277"/>
                  </a:lnTo>
                  <a:lnTo>
                    <a:pt x="148" y="406"/>
                  </a:lnTo>
                  <a:lnTo>
                    <a:pt x="56" y="572"/>
                  </a:lnTo>
                  <a:lnTo>
                    <a:pt x="19" y="757"/>
                  </a:lnTo>
                  <a:lnTo>
                    <a:pt x="0" y="941"/>
                  </a:lnTo>
                  <a:lnTo>
                    <a:pt x="19" y="1144"/>
                  </a:lnTo>
                  <a:lnTo>
                    <a:pt x="74" y="1328"/>
                  </a:lnTo>
                  <a:lnTo>
                    <a:pt x="148" y="1494"/>
                  </a:lnTo>
                  <a:lnTo>
                    <a:pt x="277" y="1623"/>
                  </a:lnTo>
                  <a:lnTo>
                    <a:pt x="424" y="1734"/>
                  </a:lnTo>
                  <a:lnTo>
                    <a:pt x="572" y="1826"/>
                  </a:lnTo>
                  <a:lnTo>
                    <a:pt x="775" y="1881"/>
                  </a:lnTo>
                  <a:lnTo>
                    <a:pt x="959" y="1881"/>
                  </a:lnTo>
                  <a:lnTo>
                    <a:pt x="1162" y="1863"/>
                  </a:lnTo>
                  <a:lnTo>
                    <a:pt x="1328" y="1808"/>
                  </a:lnTo>
                  <a:lnTo>
                    <a:pt x="1494" y="1716"/>
                  </a:lnTo>
                  <a:lnTo>
                    <a:pt x="1623" y="1605"/>
                  </a:lnTo>
                  <a:lnTo>
                    <a:pt x="1733" y="1476"/>
                  </a:lnTo>
                  <a:lnTo>
                    <a:pt x="1807" y="1310"/>
                  </a:lnTo>
                  <a:lnTo>
                    <a:pt x="1863" y="1144"/>
                  </a:lnTo>
                  <a:lnTo>
                    <a:pt x="1881" y="941"/>
                  </a:lnTo>
                  <a:lnTo>
                    <a:pt x="1863" y="738"/>
                  </a:lnTo>
                  <a:lnTo>
                    <a:pt x="1807" y="554"/>
                  </a:lnTo>
                  <a:lnTo>
                    <a:pt x="1733" y="406"/>
                  </a:lnTo>
                  <a:lnTo>
                    <a:pt x="1604" y="259"/>
                  </a:lnTo>
                  <a:lnTo>
                    <a:pt x="1457" y="148"/>
                  </a:lnTo>
                  <a:lnTo>
                    <a:pt x="1291" y="56"/>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2" name="Google Shape;2102;p8"/>
            <p:cNvSpPr/>
            <p:nvPr/>
          </p:nvSpPr>
          <p:spPr>
            <a:xfrm>
              <a:off x="6177225" y="1723775"/>
              <a:ext cx="47500" cy="47500"/>
            </a:xfrm>
            <a:custGeom>
              <a:avLst/>
              <a:gdLst/>
              <a:ahLst/>
              <a:cxnLst/>
              <a:rect l="l" t="t" r="r" b="b"/>
              <a:pathLst>
                <a:path w="1900" h="1900" extrusionOk="0">
                  <a:moveTo>
                    <a:pt x="977" y="0"/>
                  </a:moveTo>
                  <a:lnTo>
                    <a:pt x="793" y="19"/>
                  </a:lnTo>
                  <a:lnTo>
                    <a:pt x="609" y="74"/>
                  </a:lnTo>
                  <a:lnTo>
                    <a:pt x="424" y="148"/>
                  </a:lnTo>
                  <a:lnTo>
                    <a:pt x="295" y="258"/>
                  </a:lnTo>
                  <a:lnTo>
                    <a:pt x="166" y="406"/>
                  </a:lnTo>
                  <a:lnTo>
                    <a:pt x="74" y="572"/>
                  </a:lnTo>
                  <a:lnTo>
                    <a:pt x="19" y="738"/>
                  </a:lnTo>
                  <a:lnTo>
                    <a:pt x="0" y="941"/>
                  </a:lnTo>
                  <a:lnTo>
                    <a:pt x="19" y="1143"/>
                  </a:lnTo>
                  <a:lnTo>
                    <a:pt x="55" y="1309"/>
                  </a:lnTo>
                  <a:lnTo>
                    <a:pt x="148" y="1475"/>
                  </a:lnTo>
                  <a:lnTo>
                    <a:pt x="258" y="1623"/>
                  </a:lnTo>
                  <a:lnTo>
                    <a:pt x="387" y="1733"/>
                  </a:lnTo>
                  <a:lnTo>
                    <a:pt x="535" y="1826"/>
                  </a:lnTo>
                  <a:lnTo>
                    <a:pt x="719" y="1881"/>
                  </a:lnTo>
                  <a:lnTo>
                    <a:pt x="904" y="1899"/>
                  </a:lnTo>
                  <a:lnTo>
                    <a:pt x="1106" y="1899"/>
                  </a:lnTo>
                  <a:lnTo>
                    <a:pt x="1291" y="1844"/>
                  </a:lnTo>
                  <a:lnTo>
                    <a:pt x="1457" y="1752"/>
                  </a:lnTo>
                  <a:lnTo>
                    <a:pt x="1604" y="1641"/>
                  </a:lnTo>
                  <a:lnTo>
                    <a:pt x="1715" y="1512"/>
                  </a:lnTo>
                  <a:lnTo>
                    <a:pt x="1807" y="1346"/>
                  </a:lnTo>
                  <a:lnTo>
                    <a:pt x="1862" y="1162"/>
                  </a:lnTo>
                  <a:lnTo>
                    <a:pt x="1899" y="959"/>
                  </a:lnTo>
                  <a:lnTo>
                    <a:pt x="1881" y="775"/>
                  </a:lnTo>
                  <a:lnTo>
                    <a:pt x="1825" y="590"/>
                  </a:lnTo>
                  <a:lnTo>
                    <a:pt x="1752" y="443"/>
                  </a:lnTo>
                  <a:lnTo>
                    <a:pt x="1641" y="295"/>
                  </a:lnTo>
                  <a:lnTo>
                    <a:pt x="1512" y="185"/>
                  </a:lnTo>
                  <a:lnTo>
                    <a:pt x="1346" y="92"/>
                  </a:lnTo>
                  <a:lnTo>
                    <a:pt x="1180" y="37"/>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3" name="Google Shape;2103;p8"/>
            <p:cNvSpPr/>
            <p:nvPr/>
          </p:nvSpPr>
          <p:spPr>
            <a:xfrm>
              <a:off x="6257425" y="1738525"/>
              <a:ext cx="46575" cy="46575"/>
            </a:xfrm>
            <a:custGeom>
              <a:avLst/>
              <a:gdLst/>
              <a:ahLst/>
              <a:cxnLst/>
              <a:rect l="l" t="t" r="r" b="b"/>
              <a:pathLst>
                <a:path w="1863" h="1863" extrusionOk="0">
                  <a:moveTo>
                    <a:pt x="904" y="0"/>
                  </a:moveTo>
                  <a:lnTo>
                    <a:pt x="719" y="19"/>
                  </a:lnTo>
                  <a:lnTo>
                    <a:pt x="535" y="74"/>
                  </a:lnTo>
                  <a:lnTo>
                    <a:pt x="388" y="166"/>
                  </a:lnTo>
                  <a:lnTo>
                    <a:pt x="258" y="295"/>
                  </a:lnTo>
                  <a:lnTo>
                    <a:pt x="148" y="424"/>
                  </a:lnTo>
                  <a:lnTo>
                    <a:pt x="56" y="590"/>
                  </a:lnTo>
                  <a:lnTo>
                    <a:pt x="19" y="775"/>
                  </a:lnTo>
                  <a:lnTo>
                    <a:pt x="0" y="959"/>
                  </a:lnTo>
                  <a:lnTo>
                    <a:pt x="19" y="1162"/>
                  </a:lnTo>
                  <a:lnTo>
                    <a:pt x="74" y="1328"/>
                  </a:lnTo>
                  <a:lnTo>
                    <a:pt x="166" y="1494"/>
                  </a:lnTo>
                  <a:lnTo>
                    <a:pt x="277" y="1623"/>
                  </a:lnTo>
                  <a:lnTo>
                    <a:pt x="424" y="1733"/>
                  </a:lnTo>
                  <a:lnTo>
                    <a:pt x="590" y="1807"/>
                  </a:lnTo>
                  <a:lnTo>
                    <a:pt x="756" y="1863"/>
                  </a:lnTo>
                  <a:lnTo>
                    <a:pt x="959" y="1863"/>
                  </a:lnTo>
                  <a:lnTo>
                    <a:pt x="1143" y="1844"/>
                  </a:lnTo>
                  <a:lnTo>
                    <a:pt x="1328" y="1789"/>
                  </a:lnTo>
                  <a:lnTo>
                    <a:pt x="1475" y="1697"/>
                  </a:lnTo>
                  <a:lnTo>
                    <a:pt x="1623" y="1586"/>
                  </a:lnTo>
                  <a:lnTo>
                    <a:pt x="1733" y="1438"/>
                  </a:lnTo>
                  <a:lnTo>
                    <a:pt x="1807" y="1291"/>
                  </a:lnTo>
                  <a:lnTo>
                    <a:pt x="1863" y="1107"/>
                  </a:lnTo>
                  <a:lnTo>
                    <a:pt x="1863" y="904"/>
                  </a:lnTo>
                  <a:lnTo>
                    <a:pt x="1844" y="719"/>
                  </a:lnTo>
                  <a:lnTo>
                    <a:pt x="1789" y="553"/>
                  </a:lnTo>
                  <a:lnTo>
                    <a:pt x="1697" y="388"/>
                  </a:lnTo>
                  <a:lnTo>
                    <a:pt x="1586" y="258"/>
                  </a:lnTo>
                  <a:lnTo>
                    <a:pt x="1438" y="148"/>
                  </a:lnTo>
                  <a:lnTo>
                    <a:pt x="1291" y="74"/>
                  </a:lnTo>
                  <a:lnTo>
                    <a:pt x="1107"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4" name="Google Shape;2104;p8"/>
            <p:cNvSpPr/>
            <p:nvPr/>
          </p:nvSpPr>
          <p:spPr>
            <a:xfrm>
              <a:off x="4742725" y="571850"/>
              <a:ext cx="45650" cy="45650"/>
            </a:xfrm>
            <a:custGeom>
              <a:avLst/>
              <a:gdLst/>
              <a:ahLst/>
              <a:cxnLst/>
              <a:rect l="l" t="t" r="r" b="b"/>
              <a:pathLst>
                <a:path w="1826" h="1826" extrusionOk="0">
                  <a:moveTo>
                    <a:pt x="904" y="0"/>
                  </a:moveTo>
                  <a:lnTo>
                    <a:pt x="720" y="19"/>
                  </a:lnTo>
                  <a:lnTo>
                    <a:pt x="554" y="74"/>
                  </a:lnTo>
                  <a:lnTo>
                    <a:pt x="406" y="166"/>
                  </a:lnTo>
                  <a:lnTo>
                    <a:pt x="277" y="277"/>
                  </a:lnTo>
                  <a:lnTo>
                    <a:pt x="148" y="406"/>
                  </a:lnTo>
                  <a:lnTo>
                    <a:pt x="74" y="553"/>
                  </a:lnTo>
                  <a:lnTo>
                    <a:pt x="19" y="719"/>
                  </a:lnTo>
                  <a:lnTo>
                    <a:pt x="1" y="904"/>
                  </a:lnTo>
                  <a:lnTo>
                    <a:pt x="19" y="1088"/>
                  </a:lnTo>
                  <a:lnTo>
                    <a:pt x="74" y="1272"/>
                  </a:lnTo>
                  <a:lnTo>
                    <a:pt x="148" y="1420"/>
                  </a:lnTo>
                  <a:lnTo>
                    <a:pt x="277" y="1567"/>
                  </a:lnTo>
                  <a:lnTo>
                    <a:pt x="406" y="1678"/>
                  </a:lnTo>
                  <a:lnTo>
                    <a:pt x="572" y="1770"/>
                  </a:lnTo>
                  <a:lnTo>
                    <a:pt x="757" y="1807"/>
                  </a:lnTo>
                  <a:lnTo>
                    <a:pt x="941" y="1826"/>
                  </a:lnTo>
                  <a:lnTo>
                    <a:pt x="1125" y="1807"/>
                  </a:lnTo>
                  <a:lnTo>
                    <a:pt x="1291" y="1733"/>
                  </a:lnTo>
                  <a:lnTo>
                    <a:pt x="1439" y="1660"/>
                  </a:lnTo>
                  <a:lnTo>
                    <a:pt x="1568" y="1531"/>
                  </a:lnTo>
                  <a:lnTo>
                    <a:pt x="1678" y="1402"/>
                  </a:lnTo>
                  <a:lnTo>
                    <a:pt x="1752" y="1254"/>
                  </a:lnTo>
                  <a:lnTo>
                    <a:pt x="1808" y="1070"/>
                  </a:lnTo>
                  <a:lnTo>
                    <a:pt x="1826" y="904"/>
                  </a:lnTo>
                  <a:lnTo>
                    <a:pt x="1789" y="719"/>
                  </a:lnTo>
                  <a:lnTo>
                    <a:pt x="1734" y="553"/>
                  </a:lnTo>
                  <a:lnTo>
                    <a:pt x="1660" y="406"/>
                  </a:lnTo>
                  <a:lnTo>
                    <a:pt x="1549" y="258"/>
                  </a:lnTo>
                  <a:lnTo>
                    <a:pt x="1402" y="166"/>
                  </a:lnTo>
                  <a:lnTo>
                    <a:pt x="1254" y="74"/>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5" name="Google Shape;2105;p8"/>
            <p:cNvSpPr/>
            <p:nvPr/>
          </p:nvSpPr>
          <p:spPr>
            <a:xfrm>
              <a:off x="5476100" y="1519575"/>
              <a:ext cx="45200" cy="45200"/>
            </a:xfrm>
            <a:custGeom>
              <a:avLst/>
              <a:gdLst/>
              <a:ahLst/>
              <a:cxnLst/>
              <a:rect l="l" t="t" r="r" b="b"/>
              <a:pathLst>
                <a:path w="1808" h="1808" extrusionOk="0">
                  <a:moveTo>
                    <a:pt x="775" y="0"/>
                  </a:moveTo>
                  <a:lnTo>
                    <a:pt x="609" y="55"/>
                  </a:lnTo>
                  <a:lnTo>
                    <a:pt x="443" y="129"/>
                  </a:lnTo>
                  <a:lnTo>
                    <a:pt x="314" y="240"/>
                  </a:lnTo>
                  <a:lnTo>
                    <a:pt x="185" y="369"/>
                  </a:lnTo>
                  <a:lnTo>
                    <a:pt x="93" y="516"/>
                  </a:lnTo>
                  <a:lnTo>
                    <a:pt x="38" y="682"/>
                  </a:lnTo>
                  <a:lnTo>
                    <a:pt x="1" y="867"/>
                  </a:lnTo>
                  <a:lnTo>
                    <a:pt x="19" y="1033"/>
                  </a:lnTo>
                  <a:lnTo>
                    <a:pt x="56" y="1217"/>
                  </a:lnTo>
                  <a:lnTo>
                    <a:pt x="130" y="1365"/>
                  </a:lnTo>
                  <a:lnTo>
                    <a:pt x="240" y="1512"/>
                  </a:lnTo>
                  <a:lnTo>
                    <a:pt x="369" y="1623"/>
                  </a:lnTo>
                  <a:lnTo>
                    <a:pt x="517" y="1715"/>
                  </a:lnTo>
                  <a:lnTo>
                    <a:pt x="683" y="1789"/>
                  </a:lnTo>
                  <a:lnTo>
                    <a:pt x="867" y="1807"/>
                  </a:lnTo>
                  <a:lnTo>
                    <a:pt x="1052" y="1807"/>
                  </a:lnTo>
                  <a:lnTo>
                    <a:pt x="1218" y="1752"/>
                  </a:lnTo>
                  <a:lnTo>
                    <a:pt x="1365" y="1678"/>
                  </a:lnTo>
                  <a:lnTo>
                    <a:pt x="1513" y="1567"/>
                  </a:lnTo>
                  <a:lnTo>
                    <a:pt x="1623" y="1438"/>
                  </a:lnTo>
                  <a:lnTo>
                    <a:pt x="1715" y="1291"/>
                  </a:lnTo>
                  <a:lnTo>
                    <a:pt x="1789" y="1125"/>
                  </a:lnTo>
                  <a:lnTo>
                    <a:pt x="1808" y="941"/>
                  </a:lnTo>
                  <a:lnTo>
                    <a:pt x="1808" y="775"/>
                  </a:lnTo>
                  <a:lnTo>
                    <a:pt x="1752" y="609"/>
                  </a:lnTo>
                  <a:lnTo>
                    <a:pt x="1679" y="443"/>
                  </a:lnTo>
                  <a:lnTo>
                    <a:pt x="1568" y="295"/>
                  </a:lnTo>
                  <a:lnTo>
                    <a:pt x="1439" y="185"/>
                  </a:lnTo>
                  <a:lnTo>
                    <a:pt x="1291" y="92"/>
                  </a:lnTo>
                  <a:lnTo>
                    <a:pt x="1125" y="19"/>
                  </a:lnTo>
                  <a:lnTo>
                    <a:pt x="9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6" name="Google Shape;2106;p8"/>
            <p:cNvSpPr/>
            <p:nvPr/>
          </p:nvSpPr>
          <p:spPr>
            <a:xfrm>
              <a:off x="5781250" y="1656475"/>
              <a:ext cx="45675" cy="45650"/>
            </a:xfrm>
            <a:custGeom>
              <a:avLst/>
              <a:gdLst/>
              <a:ahLst/>
              <a:cxnLst/>
              <a:rect l="l" t="t" r="r" b="b"/>
              <a:pathLst>
                <a:path w="1827" h="1826" extrusionOk="0">
                  <a:moveTo>
                    <a:pt x="904" y="0"/>
                  </a:moveTo>
                  <a:lnTo>
                    <a:pt x="720" y="19"/>
                  </a:lnTo>
                  <a:lnTo>
                    <a:pt x="554" y="74"/>
                  </a:lnTo>
                  <a:lnTo>
                    <a:pt x="406" y="148"/>
                  </a:lnTo>
                  <a:lnTo>
                    <a:pt x="277" y="258"/>
                  </a:lnTo>
                  <a:lnTo>
                    <a:pt x="167" y="388"/>
                  </a:lnTo>
                  <a:lnTo>
                    <a:pt x="74" y="553"/>
                  </a:lnTo>
                  <a:lnTo>
                    <a:pt x="19" y="719"/>
                  </a:lnTo>
                  <a:lnTo>
                    <a:pt x="1" y="904"/>
                  </a:lnTo>
                  <a:lnTo>
                    <a:pt x="19" y="1088"/>
                  </a:lnTo>
                  <a:lnTo>
                    <a:pt x="74" y="1273"/>
                  </a:lnTo>
                  <a:lnTo>
                    <a:pt x="167" y="1420"/>
                  </a:lnTo>
                  <a:lnTo>
                    <a:pt x="277" y="1568"/>
                  </a:lnTo>
                  <a:lnTo>
                    <a:pt x="425" y="1678"/>
                  </a:lnTo>
                  <a:lnTo>
                    <a:pt x="591" y="1752"/>
                  </a:lnTo>
                  <a:lnTo>
                    <a:pt x="757" y="1807"/>
                  </a:lnTo>
                  <a:lnTo>
                    <a:pt x="959" y="1826"/>
                  </a:lnTo>
                  <a:lnTo>
                    <a:pt x="1144" y="1789"/>
                  </a:lnTo>
                  <a:lnTo>
                    <a:pt x="1310" y="1733"/>
                  </a:lnTo>
                  <a:lnTo>
                    <a:pt x="1457" y="1641"/>
                  </a:lnTo>
                  <a:lnTo>
                    <a:pt x="1586" y="1531"/>
                  </a:lnTo>
                  <a:lnTo>
                    <a:pt x="1697" y="1402"/>
                  </a:lnTo>
                  <a:lnTo>
                    <a:pt x="1771" y="1236"/>
                  </a:lnTo>
                  <a:lnTo>
                    <a:pt x="1826" y="1070"/>
                  </a:lnTo>
                  <a:lnTo>
                    <a:pt x="1826" y="885"/>
                  </a:lnTo>
                  <a:lnTo>
                    <a:pt x="1808" y="701"/>
                  </a:lnTo>
                  <a:lnTo>
                    <a:pt x="1752" y="535"/>
                  </a:lnTo>
                  <a:lnTo>
                    <a:pt x="1660" y="388"/>
                  </a:lnTo>
                  <a:lnTo>
                    <a:pt x="1550" y="258"/>
                  </a:lnTo>
                  <a:lnTo>
                    <a:pt x="1420" y="148"/>
                  </a:lnTo>
                  <a:lnTo>
                    <a:pt x="1273" y="56"/>
                  </a:lnTo>
                  <a:lnTo>
                    <a:pt x="1089"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7" name="Google Shape;2107;p8"/>
            <p:cNvSpPr/>
            <p:nvPr/>
          </p:nvSpPr>
          <p:spPr>
            <a:xfrm>
              <a:off x="4691550" y="398075"/>
              <a:ext cx="45200" cy="45175"/>
            </a:xfrm>
            <a:custGeom>
              <a:avLst/>
              <a:gdLst/>
              <a:ahLst/>
              <a:cxnLst/>
              <a:rect l="l" t="t" r="r" b="b"/>
              <a:pathLst>
                <a:path w="1808" h="1807" extrusionOk="0">
                  <a:moveTo>
                    <a:pt x="923" y="0"/>
                  </a:moveTo>
                  <a:lnTo>
                    <a:pt x="738" y="18"/>
                  </a:lnTo>
                  <a:lnTo>
                    <a:pt x="573" y="55"/>
                  </a:lnTo>
                  <a:lnTo>
                    <a:pt x="425" y="148"/>
                  </a:lnTo>
                  <a:lnTo>
                    <a:pt x="278" y="240"/>
                  </a:lnTo>
                  <a:lnTo>
                    <a:pt x="167" y="387"/>
                  </a:lnTo>
                  <a:lnTo>
                    <a:pt x="75" y="535"/>
                  </a:lnTo>
                  <a:lnTo>
                    <a:pt x="19" y="701"/>
                  </a:lnTo>
                  <a:lnTo>
                    <a:pt x="1" y="885"/>
                  </a:lnTo>
                  <a:lnTo>
                    <a:pt x="1" y="1051"/>
                  </a:lnTo>
                  <a:lnTo>
                    <a:pt x="56" y="1217"/>
                  </a:lnTo>
                  <a:lnTo>
                    <a:pt x="130" y="1383"/>
                  </a:lnTo>
                  <a:lnTo>
                    <a:pt x="241" y="1512"/>
                  </a:lnTo>
                  <a:lnTo>
                    <a:pt x="370" y="1641"/>
                  </a:lnTo>
                  <a:lnTo>
                    <a:pt x="536" y="1733"/>
                  </a:lnTo>
                  <a:lnTo>
                    <a:pt x="702" y="1789"/>
                  </a:lnTo>
                  <a:lnTo>
                    <a:pt x="868" y="1807"/>
                  </a:lnTo>
                  <a:lnTo>
                    <a:pt x="1052" y="1789"/>
                  </a:lnTo>
                  <a:lnTo>
                    <a:pt x="1218" y="1752"/>
                  </a:lnTo>
                  <a:lnTo>
                    <a:pt x="1384" y="1659"/>
                  </a:lnTo>
                  <a:lnTo>
                    <a:pt x="1513" y="1567"/>
                  </a:lnTo>
                  <a:lnTo>
                    <a:pt x="1624" y="1420"/>
                  </a:lnTo>
                  <a:lnTo>
                    <a:pt x="1716" y="1272"/>
                  </a:lnTo>
                  <a:lnTo>
                    <a:pt x="1789" y="1106"/>
                  </a:lnTo>
                  <a:lnTo>
                    <a:pt x="1808" y="922"/>
                  </a:lnTo>
                  <a:lnTo>
                    <a:pt x="1789" y="756"/>
                  </a:lnTo>
                  <a:lnTo>
                    <a:pt x="1753" y="590"/>
                  </a:lnTo>
                  <a:lnTo>
                    <a:pt x="1660" y="424"/>
                  </a:lnTo>
                  <a:lnTo>
                    <a:pt x="1550" y="295"/>
                  </a:lnTo>
                  <a:lnTo>
                    <a:pt x="1421" y="166"/>
                  </a:lnTo>
                  <a:lnTo>
                    <a:pt x="1273" y="74"/>
                  </a:lnTo>
                  <a:lnTo>
                    <a:pt x="1107" y="18"/>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8" name="Google Shape;2108;p8"/>
            <p:cNvSpPr/>
            <p:nvPr/>
          </p:nvSpPr>
          <p:spPr>
            <a:xfrm>
              <a:off x="5122100" y="1210725"/>
              <a:ext cx="46100" cy="46125"/>
            </a:xfrm>
            <a:custGeom>
              <a:avLst/>
              <a:gdLst/>
              <a:ahLst/>
              <a:cxnLst/>
              <a:rect l="l" t="t" r="r" b="b"/>
              <a:pathLst>
                <a:path w="1844" h="1845" extrusionOk="0">
                  <a:moveTo>
                    <a:pt x="885" y="1"/>
                  </a:moveTo>
                  <a:lnTo>
                    <a:pt x="701" y="37"/>
                  </a:lnTo>
                  <a:lnTo>
                    <a:pt x="516" y="93"/>
                  </a:lnTo>
                  <a:lnTo>
                    <a:pt x="369" y="185"/>
                  </a:lnTo>
                  <a:lnTo>
                    <a:pt x="240" y="296"/>
                  </a:lnTo>
                  <a:lnTo>
                    <a:pt x="129" y="443"/>
                  </a:lnTo>
                  <a:lnTo>
                    <a:pt x="55" y="609"/>
                  </a:lnTo>
                  <a:lnTo>
                    <a:pt x="0" y="775"/>
                  </a:lnTo>
                  <a:lnTo>
                    <a:pt x="0" y="978"/>
                  </a:lnTo>
                  <a:lnTo>
                    <a:pt x="19" y="1162"/>
                  </a:lnTo>
                  <a:lnTo>
                    <a:pt x="74" y="1328"/>
                  </a:lnTo>
                  <a:lnTo>
                    <a:pt x="166" y="1476"/>
                  </a:lnTo>
                  <a:lnTo>
                    <a:pt x="277" y="1605"/>
                  </a:lnTo>
                  <a:lnTo>
                    <a:pt x="406" y="1715"/>
                  </a:lnTo>
                  <a:lnTo>
                    <a:pt x="553" y="1789"/>
                  </a:lnTo>
                  <a:lnTo>
                    <a:pt x="738" y="1844"/>
                  </a:lnTo>
                  <a:lnTo>
                    <a:pt x="922" y="1844"/>
                  </a:lnTo>
                  <a:lnTo>
                    <a:pt x="1106" y="1826"/>
                  </a:lnTo>
                  <a:lnTo>
                    <a:pt x="1291" y="1789"/>
                  </a:lnTo>
                  <a:lnTo>
                    <a:pt x="1438" y="1697"/>
                  </a:lnTo>
                  <a:lnTo>
                    <a:pt x="1567" y="1586"/>
                  </a:lnTo>
                  <a:lnTo>
                    <a:pt x="1696" y="1439"/>
                  </a:lnTo>
                  <a:lnTo>
                    <a:pt x="1770" y="1291"/>
                  </a:lnTo>
                  <a:lnTo>
                    <a:pt x="1826" y="1107"/>
                  </a:lnTo>
                  <a:lnTo>
                    <a:pt x="1844" y="922"/>
                  </a:lnTo>
                  <a:lnTo>
                    <a:pt x="1807" y="720"/>
                  </a:lnTo>
                  <a:lnTo>
                    <a:pt x="1752" y="554"/>
                  </a:lnTo>
                  <a:lnTo>
                    <a:pt x="1678" y="388"/>
                  </a:lnTo>
                  <a:lnTo>
                    <a:pt x="1549" y="259"/>
                  </a:lnTo>
                  <a:lnTo>
                    <a:pt x="1420" y="148"/>
                  </a:lnTo>
                  <a:lnTo>
                    <a:pt x="1254" y="74"/>
                  </a:lnTo>
                  <a:lnTo>
                    <a:pt x="1088" y="19"/>
                  </a:lnTo>
                  <a:lnTo>
                    <a:pt x="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9" name="Google Shape;2109;p8"/>
            <p:cNvSpPr/>
            <p:nvPr/>
          </p:nvSpPr>
          <p:spPr>
            <a:xfrm>
              <a:off x="5861000" y="1670300"/>
              <a:ext cx="46125" cy="46575"/>
            </a:xfrm>
            <a:custGeom>
              <a:avLst/>
              <a:gdLst/>
              <a:ahLst/>
              <a:cxnLst/>
              <a:rect l="l" t="t" r="r" b="b"/>
              <a:pathLst>
                <a:path w="1845" h="1863" extrusionOk="0">
                  <a:moveTo>
                    <a:pt x="922" y="0"/>
                  </a:moveTo>
                  <a:lnTo>
                    <a:pt x="738" y="19"/>
                  </a:lnTo>
                  <a:lnTo>
                    <a:pt x="554" y="74"/>
                  </a:lnTo>
                  <a:lnTo>
                    <a:pt x="406" y="148"/>
                  </a:lnTo>
                  <a:lnTo>
                    <a:pt x="259" y="259"/>
                  </a:lnTo>
                  <a:lnTo>
                    <a:pt x="148" y="406"/>
                  </a:lnTo>
                  <a:lnTo>
                    <a:pt x="56" y="554"/>
                  </a:lnTo>
                  <a:lnTo>
                    <a:pt x="19" y="738"/>
                  </a:lnTo>
                  <a:lnTo>
                    <a:pt x="1" y="941"/>
                  </a:lnTo>
                  <a:lnTo>
                    <a:pt x="19" y="1125"/>
                  </a:lnTo>
                  <a:lnTo>
                    <a:pt x="74" y="1310"/>
                  </a:lnTo>
                  <a:lnTo>
                    <a:pt x="166" y="1457"/>
                  </a:lnTo>
                  <a:lnTo>
                    <a:pt x="277" y="1605"/>
                  </a:lnTo>
                  <a:lnTo>
                    <a:pt x="406" y="1715"/>
                  </a:lnTo>
                  <a:lnTo>
                    <a:pt x="572" y="1789"/>
                  </a:lnTo>
                  <a:lnTo>
                    <a:pt x="756" y="1844"/>
                  </a:lnTo>
                  <a:lnTo>
                    <a:pt x="941" y="1863"/>
                  </a:lnTo>
                  <a:lnTo>
                    <a:pt x="1144" y="1826"/>
                  </a:lnTo>
                  <a:lnTo>
                    <a:pt x="1310" y="1771"/>
                  </a:lnTo>
                  <a:lnTo>
                    <a:pt x="1476" y="1678"/>
                  </a:lnTo>
                  <a:lnTo>
                    <a:pt x="1605" y="1568"/>
                  </a:lnTo>
                  <a:lnTo>
                    <a:pt x="1715" y="1420"/>
                  </a:lnTo>
                  <a:lnTo>
                    <a:pt x="1789" y="1273"/>
                  </a:lnTo>
                  <a:lnTo>
                    <a:pt x="1844" y="1088"/>
                  </a:lnTo>
                  <a:lnTo>
                    <a:pt x="1844" y="885"/>
                  </a:lnTo>
                  <a:lnTo>
                    <a:pt x="1826" y="701"/>
                  </a:lnTo>
                  <a:lnTo>
                    <a:pt x="1771" y="535"/>
                  </a:lnTo>
                  <a:lnTo>
                    <a:pt x="1678" y="388"/>
                  </a:lnTo>
                  <a:lnTo>
                    <a:pt x="1568" y="259"/>
                  </a:lnTo>
                  <a:lnTo>
                    <a:pt x="1439" y="148"/>
                  </a:lnTo>
                  <a:lnTo>
                    <a:pt x="1291" y="74"/>
                  </a:lnTo>
                  <a:lnTo>
                    <a:pt x="1107" y="19"/>
                  </a:lnTo>
                  <a:lnTo>
                    <a:pt x="92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0" name="Google Shape;2110;p8"/>
            <p:cNvSpPr/>
            <p:nvPr/>
          </p:nvSpPr>
          <p:spPr>
            <a:xfrm>
              <a:off x="4859350" y="837350"/>
              <a:ext cx="46125" cy="45675"/>
            </a:xfrm>
            <a:custGeom>
              <a:avLst/>
              <a:gdLst/>
              <a:ahLst/>
              <a:cxnLst/>
              <a:rect l="l" t="t" r="r" b="b"/>
              <a:pathLst>
                <a:path w="1845" h="1827" extrusionOk="0">
                  <a:moveTo>
                    <a:pt x="922" y="1"/>
                  </a:moveTo>
                  <a:lnTo>
                    <a:pt x="738" y="19"/>
                  </a:lnTo>
                  <a:lnTo>
                    <a:pt x="572" y="56"/>
                  </a:lnTo>
                  <a:lnTo>
                    <a:pt x="406" y="148"/>
                  </a:lnTo>
                  <a:lnTo>
                    <a:pt x="277" y="259"/>
                  </a:lnTo>
                  <a:lnTo>
                    <a:pt x="166" y="388"/>
                  </a:lnTo>
                  <a:lnTo>
                    <a:pt x="74" y="535"/>
                  </a:lnTo>
                  <a:lnTo>
                    <a:pt x="19" y="701"/>
                  </a:lnTo>
                  <a:lnTo>
                    <a:pt x="0" y="886"/>
                  </a:lnTo>
                  <a:lnTo>
                    <a:pt x="19" y="1088"/>
                  </a:lnTo>
                  <a:lnTo>
                    <a:pt x="74" y="1254"/>
                  </a:lnTo>
                  <a:lnTo>
                    <a:pt x="148" y="1420"/>
                  </a:lnTo>
                  <a:lnTo>
                    <a:pt x="259" y="1549"/>
                  </a:lnTo>
                  <a:lnTo>
                    <a:pt x="406" y="1679"/>
                  </a:lnTo>
                  <a:lnTo>
                    <a:pt x="554" y="1752"/>
                  </a:lnTo>
                  <a:lnTo>
                    <a:pt x="738" y="1808"/>
                  </a:lnTo>
                  <a:lnTo>
                    <a:pt x="922" y="1826"/>
                  </a:lnTo>
                  <a:lnTo>
                    <a:pt x="1107" y="1808"/>
                  </a:lnTo>
                  <a:lnTo>
                    <a:pt x="1273" y="1752"/>
                  </a:lnTo>
                  <a:lnTo>
                    <a:pt x="1439" y="1679"/>
                  </a:lnTo>
                  <a:lnTo>
                    <a:pt x="1568" y="1568"/>
                  </a:lnTo>
                  <a:lnTo>
                    <a:pt x="1678" y="1439"/>
                  </a:lnTo>
                  <a:lnTo>
                    <a:pt x="1770" y="1291"/>
                  </a:lnTo>
                  <a:lnTo>
                    <a:pt x="1826" y="1125"/>
                  </a:lnTo>
                  <a:lnTo>
                    <a:pt x="1844" y="941"/>
                  </a:lnTo>
                  <a:lnTo>
                    <a:pt x="1826" y="738"/>
                  </a:lnTo>
                  <a:lnTo>
                    <a:pt x="1770" y="572"/>
                  </a:lnTo>
                  <a:lnTo>
                    <a:pt x="1697" y="406"/>
                  </a:lnTo>
                  <a:lnTo>
                    <a:pt x="1586" y="259"/>
                  </a:lnTo>
                  <a:lnTo>
                    <a:pt x="1439" y="148"/>
                  </a:lnTo>
                  <a:lnTo>
                    <a:pt x="1291" y="74"/>
                  </a:lnTo>
                  <a:lnTo>
                    <a:pt x="1107" y="19"/>
                  </a:lnTo>
                  <a:lnTo>
                    <a:pt x="9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1" name="Google Shape;2111;p8"/>
            <p:cNvSpPr/>
            <p:nvPr/>
          </p:nvSpPr>
          <p:spPr>
            <a:xfrm>
              <a:off x="5333200" y="1413550"/>
              <a:ext cx="45675" cy="46125"/>
            </a:xfrm>
            <a:custGeom>
              <a:avLst/>
              <a:gdLst/>
              <a:ahLst/>
              <a:cxnLst/>
              <a:rect l="l" t="t" r="r" b="b"/>
              <a:pathLst>
                <a:path w="1827" h="1845" extrusionOk="0">
                  <a:moveTo>
                    <a:pt x="941" y="0"/>
                  </a:moveTo>
                  <a:lnTo>
                    <a:pt x="757" y="19"/>
                  </a:lnTo>
                  <a:lnTo>
                    <a:pt x="591" y="74"/>
                  </a:lnTo>
                  <a:lnTo>
                    <a:pt x="425" y="148"/>
                  </a:lnTo>
                  <a:lnTo>
                    <a:pt x="296" y="259"/>
                  </a:lnTo>
                  <a:lnTo>
                    <a:pt x="185" y="388"/>
                  </a:lnTo>
                  <a:lnTo>
                    <a:pt x="93" y="535"/>
                  </a:lnTo>
                  <a:lnTo>
                    <a:pt x="38" y="701"/>
                  </a:lnTo>
                  <a:lnTo>
                    <a:pt x="1" y="885"/>
                  </a:lnTo>
                  <a:lnTo>
                    <a:pt x="19" y="1070"/>
                  </a:lnTo>
                  <a:lnTo>
                    <a:pt x="56" y="1236"/>
                  </a:lnTo>
                  <a:lnTo>
                    <a:pt x="130" y="1402"/>
                  </a:lnTo>
                  <a:lnTo>
                    <a:pt x="241" y="1531"/>
                  </a:lnTo>
                  <a:lnTo>
                    <a:pt x="370" y="1660"/>
                  </a:lnTo>
                  <a:lnTo>
                    <a:pt x="517" y="1752"/>
                  </a:lnTo>
                  <a:lnTo>
                    <a:pt x="683" y="1807"/>
                  </a:lnTo>
                  <a:lnTo>
                    <a:pt x="867" y="1844"/>
                  </a:lnTo>
                  <a:lnTo>
                    <a:pt x="1052" y="1826"/>
                  </a:lnTo>
                  <a:lnTo>
                    <a:pt x="1236" y="1789"/>
                  </a:lnTo>
                  <a:lnTo>
                    <a:pt x="1402" y="1697"/>
                  </a:lnTo>
                  <a:lnTo>
                    <a:pt x="1550" y="1586"/>
                  </a:lnTo>
                  <a:lnTo>
                    <a:pt x="1660" y="1457"/>
                  </a:lnTo>
                  <a:lnTo>
                    <a:pt x="1752" y="1291"/>
                  </a:lnTo>
                  <a:lnTo>
                    <a:pt x="1808" y="1125"/>
                  </a:lnTo>
                  <a:lnTo>
                    <a:pt x="1826" y="922"/>
                  </a:lnTo>
                  <a:lnTo>
                    <a:pt x="1808" y="738"/>
                  </a:lnTo>
                  <a:lnTo>
                    <a:pt x="1771" y="572"/>
                  </a:lnTo>
                  <a:lnTo>
                    <a:pt x="1679" y="424"/>
                  </a:lnTo>
                  <a:lnTo>
                    <a:pt x="1568" y="277"/>
                  </a:lnTo>
                  <a:lnTo>
                    <a:pt x="1439" y="166"/>
                  </a:lnTo>
                  <a:lnTo>
                    <a:pt x="1292" y="93"/>
                  </a:lnTo>
                  <a:lnTo>
                    <a:pt x="1126" y="37"/>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2" name="Google Shape;2112;p8"/>
            <p:cNvSpPr/>
            <p:nvPr/>
          </p:nvSpPr>
          <p:spPr>
            <a:xfrm>
              <a:off x="6337625" y="1753275"/>
              <a:ext cx="46125" cy="46125"/>
            </a:xfrm>
            <a:custGeom>
              <a:avLst/>
              <a:gdLst/>
              <a:ahLst/>
              <a:cxnLst/>
              <a:rect l="l" t="t" r="r" b="b"/>
              <a:pathLst>
                <a:path w="1845" h="1845" extrusionOk="0">
                  <a:moveTo>
                    <a:pt x="904" y="0"/>
                  </a:moveTo>
                  <a:lnTo>
                    <a:pt x="720" y="19"/>
                  </a:lnTo>
                  <a:lnTo>
                    <a:pt x="554" y="74"/>
                  </a:lnTo>
                  <a:lnTo>
                    <a:pt x="388" y="166"/>
                  </a:lnTo>
                  <a:lnTo>
                    <a:pt x="259" y="277"/>
                  </a:lnTo>
                  <a:lnTo>
                    <a:pt x="148" y="406"/>
                  </a:lnTo>
                  <a:lnTo>
                    <a:pt x="74" y="553"/>
                  </a:lnTo>
                  <a:lnTo>
                    <a:pt x="19" y="719"/>
                  </a:lnTo>
                  <a:lnTo>
                    <a:pt x="1" y="904"/>
                  </a:lnTo>
                  <a:lnTo>
                    <a:pt x="19" y="1107"/>
                  </a:lnTo>
                  <a:lnTo>
                    <a:pt x="74" y="1273"/>
                  </a:lnTo>
                  <a:lnTo>
                    <a:pt x="166" y="1439"/>
                  </a:lnTo>
                  <a:lnTo>
                    <a:pt x="277" y="1568"/>
                  </a:lnTo>
                  <a:lnTo>
                    <a:pt x="406" y="1697"/>
                  </a:lnTo>
                  <a:lnTo>
                    <a:pt x="572" y="1770"/>
                  </a:lnTo>
                  <a:lnTo>
                    <a:pt x="757" y="1826"/>
                  </a:lnTo>
                  <a:lnTo>
                    <a:pt x="941" y="1844"/>
                  </a:lnTo>
                  <a:lnTo>
                    <a:pt x="1125" y="1807"/>
                  </a:lnTo>
                  <a:lnTo>
                    <a:pt x="1291" y="1752"/>
                  </a:lnTo>
                  <a:lnTo>
                    <a:pt x="1457" y="1678"/>
                  </a:lnTo>
                  <a:lnTo>
                    <a:pt x="1586" y="1568"/>
                  </a:lnTo>
                  <a:lnTo>
                    <a:pt x="1697" y="1439"/>
                  </a:lnTo>
                  <a:lnTo>
                    <a:pt x="1771" y="1273"/>
                  </a:lnTo>
                  <a:lnTo>
                    <a:pt x="1826" y="1107"/>
                  </a:lnTo>
                  <a:lnTo>
                    <a:pt x="1844" y="922"/>
                  </a:lnTo>
                  <a:lnTo>
                    <a:pt x="1826" y="738"/>
                  </a:lnTo>
                  <a:lnTo>
                    <a:pt x="1771" y="553"/>
                  </a:lnTo>
                  <a:lnTo>
                    <a:pt x="1678" y="388"/>
                  </a:lnTo>
                  <a:lnTo>
                    <a:pt x="1568" y="258"/>
                  </a:lnTo>
                  <a:lnTo>
                    <a:pt x="1439" y="148"/>
                  </a:lnTo>
                  <a:lnTo>
                    <a:pt x="1273" y="56"/>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3" name="Google Shape;2113;p8"/>
            <p:cNvSpPr/>
            <p:nvPr/>
          </p:nvSpPr>
          <p:spPr>
            <a:xfrm>
              <a:off x="5188000" y="1305675"/>
              <a:ext cx="45200" cy="45200"/>
            </a:xfrm>
            <a:custGeom>
              <a:avLst/>
              <a:gdLst/>
              <a:ahLst/>
              <a:cxnLst/>
              <a:rect l="l" t="t" r="r" b="b"/>
              <a:pathLst>
                <a:path w="1808" h="1808" extrusionOk="0">
                  <a:moveTo>
                    <a:pt x="775" y="1"/>
                  </a:moveTo>
                  <a:lnTo>
                    <a:pt x="591" y="56"/>
                  </a:lnTo>
                  <a:lnTo>
                    <a:pt x="443" y="130"/>
                  </a:lnTo>
                  <a:lnTo>
                    <a:pt x="296" y="241"/>
                  </a:lnTo>
                  <a:lnTo>
                    <a:pt x="185" y="370"/>
                  </a:lnTo>
                  <a:lnTo>
                    <a:pt x="93" y="536"/>
                  </a:lnTo>
                  <a:lnTo>
                    <a:pt x="38" y="701"/>
                  </a:lnTo>
                  <a:lnTo>
                    <a:pt x="1" y="867"/>
                  </a:lnTo>
                  <a:lnTo>
                    <a:pt x="19" y="1052"/>
                  </a:lnTo>
                  <a:lnTo>
                    <a:pt x="75" y="1218"/>
                  </a:lnTo>
                  <a:lnTo>
                    <a:pt x="148" y="1384"/>
                  </a:lnTo>
                  <a:lnTo>
                    <a:pt x="259" y="1513"/>
                  </a:lnTo>
                  <a:lnTo>
                    <a:pt x="388" y="1623"/>
                  </a:lnTo>
                  <a:lnTo>
                    <a:pt x="554" y="1716"/>
                  </a:lnTo>
                  <a:lnTo>
                    <a:pt x="720" y="1771"/>
                  </a:lnTo>
                  <a:lnTo>
                    <a:pt x="886" y="1808"/>
                  </a:lnTo>
                  <a:lnTo>
                    <a:pt x="1052" y="1789"/>
                  </a:lnTo>
                  <a:lnTo>
                    <a:pt x="1218" y="1734"/>
                  </a:lnTo>
                  <a:lnTo>
                    <a:pt x="1365" y="1660"/>
                  </a:lnTo>
                  <a:lnTo>
                    <a:pt x="1513" y="1550"/>
                  </a:lnTo>
                  <a:lnTo>
                    <a:pt x="1623" y="1421"/>
                  </a:lnTo>
                  <a:lnTo>
                    <a:pt x="1716" y="1292"/>
                  </a:lnTo>
                  <a:lnTo>
                    <a:pt x="1771" y="1126"/>
                  </a:lnTo>
                  <a:lnTo>
                    <a:pt x="1808" y="960"/>
                  </a:lnTo>
                  <a:lnTo>
                    <a:pt x="1789" y="775"/>
                  </a:lnTo>
                  <a:lnTo>
                    <a:pt x="1752" y="609"/>
                  </a:lnTo>
                  <a:lnTo>
                    <a:pt x="1679" y="443"/>
                  </a:lnTo>
                  <a:lnTo>
                    <a:pt x="1568" y="314"/>
                  </a:lnTo>
                  <a:lnTo>
                    <a:pt x="1439" y="185"/>
                  </a:lnTo>
                  <a:lnTo>
                    <a:pt x="1291" y="93"/>
                  </a:lnTo>
                  <a:lnTo>
                    <a:pt x="1126" y="19"/>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4" name="Google Shape;2114;p8"/>
            <p:cNvSpPr/>
            <p:nvPr/>
          </p:nvSpPr>
          <p:spPr>
            <a:xfrm>
              <a:off x="5701975" y="1642650"/>
              <a:ext cx="44725" cy="44725"/>
            </a:xfrm>
            <a:custGeom>
              <a:avLst/>
              <a:gdLst/>
              <a:ahLst/>
              <a:cxnLst/>
              <a:rect l="l" t="t" r="r" b="b"/>
              <a:pathLst>
                <a:path w="1789" h="1789" extrusionOk="0">
                  <a:moveTo>
                    <a:pt x="904" y="0"/>
                  </a:moveTo>
                  <a:lnTo>
                    <a:pt x="738" y="19"/>
                  </a:lnTo>
                  <a:lnTo>
                    <a:pt x="572" y="55"/>
                  </a:lnTo>
                  <a:lnTo>
                    <a:pt x="424" y="148"/>
                  </a:lnTo>
                  <a:lnTo>
                    <a:pt x="277" y="258"/>
                  </a:lnTo>
                  <a:lnTo>
                    <a:pt x="166" y="387"/>
                  </a:lnTo>
                  <a:lnTo>
                    <a:pt x="74" y="535"/>
                  </a:lnTo>
                  <a:lnTo>
                    <a:pt x="19" y="682"/>
                  </a:lnTo>
                  <a:lnTo>
                    <a:pt x="0" y="848"/>
                  </a:lnTo>
                  <a:lnTo>
                    <a:pt x="19" y="1033"/>
                  </a:lnTo>
                  <a:lnTo>
                    <a:pt x="56" y="1199"/>
                  </a:lnTo>
                  <a:lnTo>
                    <a:pt x="148" y="1365"/>
                  </a:lnTo>
                  <a:lnTo>
                    <a:pt x="258" y="1494"/>
                  </a:lnTo>
                  <a:lnTo>
                    <a:pt x="388" y="1623"/>
                  </a:lnTo>
                  <a:lnTo>
                    <a:pt x="535" y="1696"/>
                  </a:lnTo>
                  <a:lnTo>
                    <a:pt x="701" y="1770"/>
                  </a:lnTo>
                  <a:lnTo>
                    <a:pt x="885" y="1789"/>
                  </a:lnTo>
                  <a:lnTo>
                    <a:pt x="1051" y="1770"/>
                  </a:lnTo>
                  <a:lnTo>
                    <a:pt x="1217" y="1715"/>
                  </a:lnTo>
                  <a:lnTo>
                    <a:pt x="1365" y="1641"/>
                  </a:lnTo>
                  <a:lnTo>
                    <a:pt x="1494" y="1531"/>
                  </a:lnTo>
                  <a:lnTo>
                    <a:pt x="1604" y="1401"/>
                  </a:lnTo>
                  <a:lnTo>
                    <a:pt x="1697" y="1254"/>
                  </a:lnTo>
                  <a:lnTo>
                    <a:pt x="1752" y="1088"/>
                  </a:lnTo>
                  <a:lnTo>
                    <a:pt x="1789" y="922"/>
                  </a:lnTo>
                  <a:lnTo>
                    <a:pt x="1770" y="756"/>
                  </a:lnTo>
                  <a:lnTo>
                    <a:pt x="1734" y="572"/>
                  </a:lnTo>
                  <a:lnTo>
                    <a:pt x="1641" y="424"/>
                  </a:lnTo>
                  <a:lnTo>
                    <a:pt x="1531" y="277"/>
                  </a:lnTo>
                  <a:lnTo>
                    <a:pt x="1402" y="166"/>
                  </a:lnTo>
                  <a:lnTo>
                    <a:pt x="1236" y="74"/>
                  </a:lnTo>
                  <a:lnTo>
                    <a:pt x="1070"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5" name="Google Shape;2115;p8"/>
            <p:cNvSpPr/>
            <p:nvPr/>
          </p:nvSpPr>
          <p:spPr>
            <a:xfrm>
              <a:off x="4794350" y="743325"/>
              <a:ext cx="44750" cy="45200"/>
            </a:xfrm>
            <a:custGeom>
              <a:avLst/>
              <a:gdLst/>
              <a:ahLst/>
              <a:cxnLst/>
              <a:rect l="l" t="t" r="r" b="b"/>
              <a:pathLst>
                <a:path w="1790" h="1808" extrusionOk="0">
                  <a:moveTo>
                    <a:pt x="923" y="0"/>
                  </a:moveTo>
                  <a:lnTo>
                    <a:pt x="738" y="19"/>
                  </a:lnTo>
                  <a:lnTo>
                    <a:pt x="572" y="74"/>
                  </a:lnTo>
                  <a:lnTo>
                    <a:pt x="406" y="148"/>
                  </a:lnTo>
                  <a:lnTo>
                    <a:pt x="277" y="258"/>
                  </a:lnTo>
                  <a:lnTo>
                    <a:pt x="167" y="406"/>
                  </a:lnTo>
                  <a:lnTo>
                    <a:pt x="74" y="553"/>
                  </a:lnTo>
                  <a:lnTo>
                    <a:pt x="19" y="719"/>
                  </a:lnTo>
                  <a:lnTo>
                    <a:pt x="1" y="904"/>
                  </a:lnTo>
                  <a:lnTo>
                    <a:pt x="19" y="1070"/>
                  </a:lnTo>
                  <a:lnTo>
                    <a:pt x="56" y="1236"/>
                  </a:lnTo>
                  <a:lnTo>
                    <a:pt x="148" y="1383"/>
                  </a:lnTo>
                  <a:lnTo>
                    <a:pt x="240" y="1512"/>
                  </a:lnTo>
                  <a:lnTo>
                    <a:pt x="369" y="1623"/>
                  </a:lnTo>
                  <a:lnTo>
                    <a:pt x="517" y="1715"/>
                  </a:lnTo>
                  <a:lnTo>
                    <a:pt x="683" y="1770"/>
                  </a:lnTo>
                  <a:lnTo>
                    <a:pt x="849" y="1807"/>
                  </a:lnTo>
                  <a:lnTo>
                    <a:pt x="1033" y="1789"/>
                  </a:lnTo>
                  <a:lnTo>
                    <a:pt x="1199" y="1752"/>
                  </a:lnTo>
                  <a:lnTo>
                    <a:pt x="1347" y="1678"/>
                  </a:lnTo>
                  <a:lnTo>
                    <a:pt x="1494" y="1568"/>
                  </a:lnTo>
                  <a:lnTo>
                    <a:pt x="1623" y="1438"/>
                  </a:lnTo>
                  <a:lnTo>
                    <a:pt x="1715" y="1291"/>
                  </a:lnTo>
                  <a:lnTo>
                    <a:pt x="1771" y="1125"/>
                  </a:lnTo>
                  <a:lnTo>
                    <a:pt x="1789" y="941"/>
                  </a:lnTo>
                  <a:lnTo>
                    <a:pt x="1789" y="756"/>
                  </a:lnTo>
                  <a:lnTo>
                    <a:pt x="1734" y="590"/>
                  </a:lnTo>
                  <a:lnTo>
                    <a:pt x="1660" y="443"/>
                  </a:lnTo>
                  <a:lnTo>
                    <a:pt x="1549" y="295"/>
                  </a:lnTo>
                  <a:lnTo>
                    <a:pt x="1420" y="185"/>
                  </a:lnTo>
                  <a:lnTo>
                    <a:pt x="1254" y="92"/>
                  </a:lnTo>
                  <a:lnTo>
                    <a:pt x="1089" y="37"/>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6" name="Google Shape;2116;p8"/>
            <p:cNvSpPr/>
            <p:nvPr/>
          </p:nvSpPr>
          <p:spPr>
            <a:xfrm>
              <a:off x="5623150" y="1629275"/>
              <a:ext cx="42425" cy="42900"/>
            </a:xfrm>
            <a:custGeom>
              <a:avLst/>
              <a:gdLst/>
              <a:ahLst/>
              <a:cxnLst/>
              <a:rect l="l" t="t" r="r" b="b"/>
              <a:pathLst>
                <a:path w="1697" h="1716" extrusionOk="0">
                  <a:moveTo>
                    <a:pt x="867" y="0"/>
                  </a:moveTo>
                  <a:lnTo>
                    <a:pt x="701" y="19"/>
                  </a:lnTo>
                  <a:lnTo>
                    <a:pt x="535" y="56"/>
                  </a:lnTo>
                  <a:lnTo>
                    <a:pt x="388" y="130"/>
                  </a:lnTo>
                  <a:lnTo>
                    <a:pt x="259" y="240"/>
                  </a:lnTo>
                  <a:lnTo>
                    <a:pt x="148" y="369"/>
                  </a:lnTo>
                  <a:lnTo>
                    <a:pt x="74" y="517"/>
                  </a:lnTo>
                  <a:lnTo>
                    <a:pt x="19" y="664"/>
                  </a:lnTo>
                  <a:lnTo>
                    <a:pt x="0" y="849"/>
                  </a:lnTo>
                  <a:lnTo>
                    <a:pt x="19" y="1015"/>
                  </a:lnTo>
                  <a:lnTo>
                    <a:pt x="56" y="1180"/>
                  </a:lnTo>
                  <a:lnTo>
                    <a:pt x="129" y="1328"/>
                  </a:lnTo>
                  <a:lnTo>
                    <a:pt x="240" y="1457"/>
                  </a:lnTo>
                  <a:lnTo>
                    <a:pt x="369" y="1568"/>
                  </a:lnTo>
                  <a:lnTo>
                    <a:pt x="517" y="1641"/>
                  </a:lnTo>
                  <a:lnTo>
                    <a:pt x="683" y="1697"/>
                  </a:lnTo>
                  <a:lnTo>
                    <a:pt x="849" y="1715"/>
                  </a:lnTo>
                  <a:lnTo>
                    <a:pt x="1033" y="1697"/>
                  </a:lnTo>
                  <a:lnTo>
                    <a:pt x="1199" y="1641"/>
                  </a:lnTo>
                  <a:lnTo>
                    <a:pt x="1328" y="1549"/>
                  </a:lnTo>
                  <a:lnTo>
                    <a:pt x="1457" y="1457"/>
                  </a:lnTo>
                  <a:lnTo>
                    <a:pt x="1568" y="1328"/>
                  </a:lnTo>
                  <a:lnTo>
                    <a:pt x="1641" y="1180"/>
                  </a:lnTo>
                  <a:lnTo>
                    <a:pt x="1697" y="1015"/>
                  </a:lnTo>
                  <a:lnTo>
                    <a:pt x="1697" y="830"/>
                  </a:lnTo>
                  <a:lnTo>
                    <a:pt x="1678" y="664"/>
                  </a:lnTo>
                  <a:lnTo>
                    <a:pt x="1641" y="517"/>
                  </a:lnTo>
                  <a:lnTo>
                    <a:pt x="1549" y="369"/>
                  </a:lnTo>
                  <a:lnTo>
                    <a:pt x="1457" y="259"/>
                  </a:lnTo>
                  <a:lnTo>
                    <a:pt x="1328" y="148"/>
                  </a:lnTo>
                  <a:lnTo>
                    <a:pt x="1199" y="74"/>
                  </a:lnTo>
                  <a:lnTo>
                    <a:pt x="1033"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7" name="Google Shape;2117;p8"/>
            <p:cNvSpPr/>
            <p:nvPr/>
          </p:nvSpPr>
          <p:spPr>
            <a:xfrm>
              <a:off x="5400500" y="1506650"/>
              <a:ext cx="42450" cy="42450"/>
            </a:xfrm>
            <a:custGeom>
              <a:avLst/>
              <a:gdLst/>
              <a:ahLst/>
              <a:cxnLst/>
              <a:rect l="l" t="t" r="r" b="b"/>
              <a:pathLst>
                <a:path w="1698" h="1698" extrusionOk="0">
                  <a:moveTo>
                    <a:pt x="886" y="1"/>
                  </a:moveTo>
                  <a:lnTo>
                    <a:pt x="720" y="19"/>
                  </a:lnTo>
                  <a:lnTo>
                    <a:pt x="554" y="56"/>
                  </a:lnTo>
                  <a:lnTo>
                    <a:pt x="406" y="130"/>
                  </a:lnTo>
                  <a:lnTo>
                    <a:pt x="277" y="222"/>
                  </a:lnTo>
                  <a:lnTo>
                    <a:pt x="167" y="351"/>
                  </a:lnTo>
                  <a:lnTo>
                    <a:pt x="75" y="499"/>
                  </a:lnTo>
                  <a:lnTo>
                    <a:pt x="38" y="665"/>
                  </a:lnTo>
                  <a:lnTo>
                    <a:pt x="1" y="831"/>
                  </a:lnTo>
                  <a:lnTo>
                    <a:pt x="19" y="1015"/>
                  </a:lnTo>
                  <a:lnTo>
                    <a:pt x="75" y="1162"/>
                  </a:lnTo>
                  <a:lnTo>
                    <a:pt x="130" y="1310"/>
                  </a:lnTo>
                  <a:lnTo>
                    <a:pt x="241" y="1439"/>
                  </a:lnTo>
                  <a:lnTo>
                    <a:pt x="351" y="1531"/>
                  </a:lnTo>
                  <a:lnTo>
                    <a:pt x="480" y="1623"/>
                  </a:lnTo>
                  <a:lnTo>
                    <a:pt x="646" y="1660"/>
                  </a:lnTo>
                  <a:lnTo>
                    <a:pt x="812" y="1697"/>
                  </a:lnTo>
                  <a:lnTo>
                    <a:pt x="978" y="1679"/>
                  </a:lnTo>
                  <a:lnTo>
                    <a:pt x="1144" y="1642"/>
                  </a:lnTo>
                  <a:lnTo>
                    <a:pt x="1291" y="1568"/>
                  </a:lnTo>
                  <a:lnTo>
                    <a:pt x="1439" y="1476"/>
                  </a:lnTo>
                  <a:lnTo>
                    <a:pt x="1531" y="1347"/>
                  </a:lnTo>
                  <a:lnTo>
                    <a:pt x="1623" y="1199"/>
                  </a:lnTo>
                  <a:lnTo>
                    <a:pt x="1679" y="1052"/>
                  </a:lnTo>
                  <a:lnTo>
                    <a:pt x="1697" y="867"/>
                  </a:lnTo>
                  <a:lnTo>
                    <a:pt x="1679" y="702"/>
                  </a:lnTo>
                  <a:lnTo>
                    <a:pt x="1642" y="536"/>
                  </a:lnTo>
                  <a:lnTo>
                    <a:pt x="1568" y="388"/>
                  </a:lnTo>
                  <a:lnTo>
                    <a:pt x="1476" y="277"/>
                  </a:lnTo>
                  <a:lnTo>
                    <a:pt x="1347" y="167"/>
                  </a:lnTo>
                  <a:lnTo>
                    <a:pt x="1218" y="93"/>
                  </a:lnTo>
                  <a:lnTo>
                    <a:pt x="1070" y="38"/>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8" name="Google Shape;2118;p8"/>
            <p:cNvSpPr/>
            <p:nvPr/>
          </p:nvSpPr>
          <p:spPr>
            <a:xfrm>
              <a:off x="4641775" y="238125"/>
              <a:ext cx="41975" cy="29525"/>
            </a:xfrm>
            <a:custGeom>
              <a:avLst/>
              <a:gdLst/>
              <a:ahLst/>
              <a:cxnLst/>
              <a:rect l="l" t="t" r="r" b="b"/>
              <a:pathLst>
                <a:path w="1679" h="1181" extrusionOk="0">
                  <a:moveTo>
                    <a:pt x="56" y="0"/>
                  </a:moveTo>
                  <a:lnTo>
                    <a:pt x="19" y="166"/>
                  </a:lnTo>
                  <a:lnTo>
                    <a:pt x="1" y="350"/>
                  </a:lnTo>
                  <a:lnTo>
                    <a:pt x="19" y="516"/>
                  </a:lnTo>
                  <a:lnTo>
                    <a:pt x="74" y="682"/>
                  </a:lnTo>
                  <a:lnTo>
                    <a:pt x="148" y="830"/>
                  </a:lnTo>
                  <a:lnTo>
                    <a:pt x="259" y="959"/>
                  </a:lnTo>
                  <a:lnTo>
                    <a:pt x="388" y="1051"/>
                  </a:lnTo>
                  <a:lnTo>
                    <a:pt x="535" y="1125"/>
                  </a:lnTo>
                  <a:lnTo>
                    <a:pt x="701" y="1162"/>
                  </a:lnTo>
                  <a:lnTo>
                    <a:pt x="867" y="1180"/>
                  </a:lnTo>
                  <a:lnTo>
                    <a:pt x="1033" y="1162"/>
                  </a:lnTo>
                  <a:lnTo>
                    <a:pt x="1199" y="1106"/>
                  </a:lnTo>
                  <a:lnTo>
                    <a:pt x="1328" y="1033"/>
                  </a:lnTo>
                  <a:lnTo>
                    <a:pt x="1457" y="922"/>
                  </a:lnTo>
                  <a:lnTo>
                    <a:pt x="1549" y="793"/>
                  </a:lnTo>
                  <a:lnTo>
                    <a:pt x="1623" y="664"/>
                  </a:lnTo>
                  <a:lnTo>
                    <a:pt x="1660" y="498"/>
                  </a:lnTo>
                  <a:lnTo>
                    <a:pt x="1679" y="332"/>
                  </a:lnTo>
                  <a:lnTo>
                    <a:pt x="1660" y="166"/>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9" name="Google Shape;2119;p8"/>
            <p:cNvSpPr/>
            <p:nvPr/>
          </p:nvSpPr>
          <p:spPr>
            <a:xfrm>
              <a:off x="4978275" y="1104700"/>
              <a:ext cx="41975" cy="41975"/>
            </a:xfrm>
            <a:custGeom>
              <a:avLst/>
              <a:gdLst/>
              <a:ahLst/>
              <a:cxnLst/>
              <a:rect l="l" t="t" r="r" b="b"/>
              <a:pathLst>
                <a:path w="1679" h="1679" extrusionOk="0">
                  <a:moveTo>
                    <a:pt x="683" y="1"/>
                  </a:moveTo>
                  <a:lnTo>
                    <a:pt x="535" y="56"/>
                  </a:lnTo>
                  <a:lnTo>
                    <a:pt x="388" y="111"/>
                  </a:lnTo>
                  <a:lnTo>
                    <a:pt x="259" y="222"/>
                  </a:lnTo>
                  <a:lnTo>
                    <a:pt x="166" y="333"/>
                  </a:lnTo>
                  <a:lnTo>
                    <a:pt x="74" y="462"/>
                  </a:lnTo>
                  <a:lnTo>
                    <a:pt x="37" y="628"/>
                  </a:lnTo>
                  <a:lnTo>
                    <a:pt x="0" y="794"/>
                  </a:lnTo>
                  <a:lnTo>
                    <a:pt x="19" y="960"/>
                  </a:lnTo>
                  <a:lnTo>
                    <a:pt x="56" y="1126"/>
                  </a:lnTo>
                  <a:lnTo>
                    <a:pt x="130" y="1291"/>
                  </a:lnTo>
                  <a:lnTo>
                    <a:pt x="222" y="1421"/>
                  </a:lnTo>
                  <a:lnTo>
                    <a:pt x="351" y="1513"/>
                  </a:lnTo>
                  <a:lnTo>
                    <a:pt x="498" y="1605"/>
                  </a:lnTo>
                  <a:lnTo>
                    <a:pt x="646" y="1660"/>
                  </a:lnTo>
                  <a:lnTo>
                    <a:pt x="830" y="1679"/>
                  </a:lnTo>
                  <a:lnTo>
                    <a:pt x="996" y="1660"/>
                  </a:lnTo>
                  <a:lnTo>
                    <a:pt x="1162" y="1623"/>
                  </a:lnTo>
                  <a:lnTo>
                    <a:pt x="1310" y="1550"/>
                  </a:lnTo>
                  <a:lnTo>
                    <a:pt x="1420" y="1457"/>
                  </a:lnTo>
                  <a:lnTo>
                    <a:pt x="1531" y="1328"/>
                  </a:lnTo>
                  <a:lnTo>
                    <a:pt x="1605" y="1199"/>
                  </a:lnTo>
                  <a:lnTo>
                    <a:pt x="1660" y="1052"/>
                  </a:lnTo>
                  <a:lnTo>
                    <a:pt x="1678" y="886"/>
                  </a:lnTo>
                  <a:lnTo>
                    <a:pt x="1678" y="701"/>
                  </a:lnTo>
                  <a:lnTo>
                    <a:pt x="1641" y="536"/>
                  </a:lnTo>
                  <a:lnTo>
                    <a:pt x="1568" y="388"/>
                  </a:lnTo>
                  <a:lnTo>
                    <a:pt x="1457" y="259"/>
                  </a:lnTo>
                  <a:lnTo>
                    <a:pt x="1346" y="148"/>
                  </a:lnTo>
                  <a:lnTo>
                    <a:pt x="1199" y="75"/>
                  </a:lnTo>
                  <a:lnTo>
                    <a:pt x="1033" y="19"/>
                  </a:lnTo>
                  <a:lnTo>
                    <a:pt x="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0" name="Google Shape;2120;p8"/>
            <p:cNvSpPr/>
            <p:nvPr/>
          </p:nvSpPr>
          <p:spPr>
            <a:xfrm>
              <a:off x="4912825" y="1012975"/>
              <a:ext cx="41975" cy="42425"/>
            </a:xfrm>
            <a:custGeom>
              <a:avLst/>
              <a:gdLst/>
              <a:ahLst/>
              <a:cxnLst/>
              <a:rect l="l" t="t" r="r" b="b"/>
              <a:pathLst>
                <a:path w="1679" h="1697" extrusionOk="0">
                  <a:moveTo>
                    <a:pt x="830" y="1"/>
                  </a:moveTo>
                  <a:lnTo>
                    <a:pt x="664" y="19"/>
                  </a:lnTo>
                  <a:lnTo>
                    <a:pt x="498" y="74"/>
                  </a:lnTo>
                  <a:lnTo>
                    <a:pt x="351" y="148"/>
                  </a:lnTo>
                  <a:lnTo>
                    <a:pt x="222" y="259"/>
                  </a:lnTo>
                  <a:lnTo>
                    <a:pt x="129" y="388"/>
                  </a:lnTo>
                  <a:lnTo>
                    <a:pt x="56" y="535"/>
                  </a:lnTo>
                  <a:lnTo>
                    <a:pt x="0" y="701"/>
                  </a:lnTo>
                  <a:lnTo>
                    <a:pt x="0" y="886"/>
                  </a:lnTo>
                  <a:lnTo>
                    <a:pt x="19" y="1052"/>
                  </a:lnTo>
                  <a:lnTo>
                    <a:pt x="74" y="1199"/>
                  </a:lnTo>
                  <a:lnTo>
                    <a:pt x="148" y="1347"/>
                  </a:lnTo>
                  <a:lnTo>
                    <a:pt x="240" y="1457"/>
                  </a:lnTo>
                  <a:lnTo>
                    <a:pt x="369" y="1549"/>
                  </a:lnTo>
                  <a:lnTo>
                    <a:pt x="517" y="1623"/>
                  </a:lnTo>
                  <a:lnTo>
                    <a:pt x="664" y="1678"/>
                  </a:lnTo>
                  <a:lnTo>
                    <a:pt x="830" y="1697"/>
                  </a:lnTo>
                  <a:lnTo>
                    <a:pt x="1014" y="1678"/>
                  </a:lnTo>
                  <a:lnTo>
                    <a:pt x="1180" y="1623"/>
                  </a:lnTo>
                  <a:lnTo>
                    <a:pt x="1328" y="1549"/>
                  </a:lnTo>
                  <a:lnTo>
                    <a:pt x="1438" y="1439"/>
                  </a:lnTo>
                  <a:lnTo>
                    <a:pt x="1549" y="1310"/>
                  </a:lnTo>
                  <a:lnTo>
                    <a:pt x="1623" y="1162"/>
                  </a:lnTo>
                  <a:lnTo>
                    <a:pt x="1660" y="996"/>
                  </a:lnTo>
                  <a:lnTo>
                    <a:pt x="1678" y="830"/>
                  </a:lnTo>
                  <a:lnTo>
                    <a:pt x="1660" y="646"/>
                  </a:lnTo>
                  <a:lnTo>
                    <a:pt x="1604" y="498"/>
                  </a:lnTo>
                  <a:lnTo>
                    <a:pt x="1531" y="369"/>
                  </a:lnTo>
                  <a:lnTo>
                    <a:pt x="1420" y="240"/>
                  </a:lnTo>
                  <a:lnTo>
                    <a:pt x="1309" y="148"/>
                  </a:lnTo>
                  <a:lnTo>
                    <a:pt x="1162" y="74"/>
                  </a:lnTo>
                  <a:lnTo>
                    <a:pt x="1014"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1" name="Google Shape;2121;p8"/>
            <p:cNvSpPr/>
            <p:nvPr/>
          </p:nvSpPr>
          <p:spPr>
            <a:xfrm>
              <a:off x="5255300" y="1401550"/>
              <a:ext cx="41525" cy="41525"/>
            </a:xfrm>
            <a:custGeom>
              <a:avLst/>
              <a:gdLst/>
              <a:ahLst/>
              <a:cxnLst/>
              <a:rect l="l" t="t" r="r" b="b"/>
              <a:pathLst>
                <a:path w="1661" h="1661" extrusionOk="0">
                  <a:moveTo>
                    <a:pt x="701" y="1"/>
                  </a:moveTo>
                  <a:lnTo>
                    <a:pt x="535" y="56"/>
                  </a:lnTo>
                  <a:lnTo>
                    <a:pt x="388" y="130"/>
                  </a:lnTo>
                  <a:lnTo>
                    <a:pt x="259" y="222"/>
                  </a:lnTo>
                  <a:lnTo>
                    <a:pt x="148" y="351"/>
                  </a:lnTo>
                  <a:lnTo>
                    <a:pt x="75" y="499"/>
                  </a:lnTo>
                  <a:lnTo>
                    <a:pt x="19" y="646"/>
                  </a:lnTo>
                  <a:lnTo>
                    <a:pt x="1" y="831"/>
                  </a:lnTo>
                  <a:lnTo>
                    <a:pt x="19" y="997"/>
                  </a:lnTo>
                  <a:lnTo>
                    <a:pt x="75" y="1163"/>
                  </a:lnTo>
                  <a:lnTo>
                    <a:pt x="148" y="1310"/>
                  </a:lnTo>
                  <a:lnTo>
                    <a:pt x="240" y="1421"/>
                  </a:lnTo>
                  <a:lnTo>
                    <a:pt x="351" y="1513"/>
                  </a:lnTo>
                  <a:lnTo>
                    <a:pt x="499" y="1605"/>
                  </a:lnTo>
                  <a:lnTo>
                    <a:pt x="646" y="1642"/>
                  </a:lnTo>
                  <a:lnTo>
                    <a:pt x="831" y="1660"/>
                  </a:lnTo>
                  <a:lnTo>
                    <a:pt x="996" y="1642"/>
                  </a:lnTo>
                  <a:lnTo>
                    <a:pt x="1162" y="1605"/>
                  </a:lnTo>
                  <a:lnTo>
                    <a:pt x="1291" y="1531"/>
                  </a:lnTo>
                  <a:lnTo>
                    <a:pt x="1421" y="1439"/>
                  </a:lnTo>
                  <a:lnTo>
                    <a:pt x="1513" y="1329"/>
                  </a:lnTo>
                  <a:lnTo>
                    <a:pt x="1605" y="1181"/>
                  </a:lnTo>
                  <a:lnTo>
                    <a:pt x="1642" y="1034"/>
                  </a:lnTo>
                  <a:lnTo>
                    <a:pt x="1660" y="868"/>
                  </a:lnTo>
                  <a:lnTo>
                    <a:pt x="1660" y="683"/>
                  </a:lnTo>
                  <a:lnTo>
                    <a:pt x="1623" y="536"/>
                  </a:lnTo>
                  <a:lnTo>
                    <a:pt x="1550" y="388"/>
                  </a:lnTo>
                  <a:lnTo>
                    <a:pt x="1457" y="259"/>
                  </a:lnTo>
                  <a:lnTo>
                    <a:pt x="1347" y="148"/>
                  </a:lnTo>
                  <a:lnTo>
                    <a:pt x="1199" y="75"/>
                  </a:lnTo>
                  <a:lnTo>
                    <a:pt x="1052" y="19"/>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2" name="Google Shape;2122;p8"/>
            <p:cNvSpPr/>
            <p:nvPr/>
          </p:nvSpPr>
          <p:spPr>
            <a:xfrm>
              <a:off x="4730275" y="653900"/>
              <a:ext cx="41525" cy="41500"/>
            </a:xfrm>
            <a:custGeom>
              <a:avLst/>
              <a:gdLst/>
              <a:ahLst/>
              <a:cxnLst/>
              <a:rect l="l" t="t" r="r" b="b"/>
              <a:pathLst>
                <a:path w="1661" h="1660" extrusionOk="0">
                  <a:moveTo>
                    <a:pt x="701" y="0"/>
                  </a:moveTo>
                  <a:lnTo>
                    <a:pt x="535" y="56"/>
                  </a:lnTo>
                  <a:lnTo>
                    <a:pt x="388" y="129"/>
                  </a:lnTo>
                  <a:lnTo>
                    <a:pt x="259" y="222"/>
                  </a:lnTo>
                  <a:lnTo>
                    <a:pt x="148" y="351"/>
                  </a:lnTo>
                  <a:lnTo>
                    <a:pt x="75" y="498"/>
                  </a:lnTo>
                  <a:lnTo>
                    <a:pt x="19" y="646"/>
                  </a:lnTo>
                  <a:lnTo>
                    <a:pt x="1" y="830"/>
                  </a:lnTo>
                  <a:lnTo>
                    <a:pt x="19" y="996"/>
                  </a:lnTo>
                  <a:lnTo>
                    <a:pt x="56" y="1162"/>
                  </a:lnTo>
                  <a:lnTo>
                    <a:pt x="130" y="1309"/>
                  </a:lnTo>
                  <a:lnTo>
                    <a:pt x="240" y="1420"/>
                  </a:lnTo>
                  <a:lnTo>
                    <a:pt x="351" y="1512"/>
                  </a:lnTo>
                  <a:lnTo>
                    <a:pt x="499" y="1604"/>
                  </a:lnTo>
                  <a:lnTo>
                    <a:pt x="646" y="1641"/>
                  </a:lnTo>
                  <a:lnTo>
                    <a:pt x="830" y="1660"/>
                  </a:lnTo>
                  <a:lnTo>
                    <a:pt x="996" y="1641"/>
                  </a:lnTo>
                  <a:lnTo>
                    <a:pt x="1144" y="1604"/>
                  </a:lnTo>
                  <a:lnTo>
                    <a:pt x="1291" y="1531"/>
                  </a:lnTo>
                  <a:lnTo>
                    <a:pt x="1420" y="1438"/>
                  </a:lnTo>
                  <a:lnTo>
                    <a:pt x="1513" y="1328"/>
                  </a:lnTo>
                  <a:lnTo>
                    <a:pt x="1586" y="1180"/>
                  </a:lnTo>
                  <a:lnTo>
                    <a:pt x="1642" y="1033"/>
                  </a:lnTo>
                  <a:lnTo>
                    <a:pt x="1660" y="848"/>
                  </a:lnTo>
                  <a:lnTo>
                    <a:pt x="1660" y="682"/>
                  </a:lnTo>
                  <a:lnTo>
                    <a:pt x="1605" y="517"/>
                  </a:lnTo>
                  <a:lnTo>
                    <a:pt x="1550" y="387"/>
                  </a:lnTo>
                  <a:lnTo>
                    <a:pt x="1457" y="258"/>
                  </a:lnTo>
                  <a:lnTo>
                    <a:pt x="1328" y="148"/>
                  </a:lnTo>
                  <a:lnTo>
                    <a:pt x="1199" y="74"/>
                  </a:lnTo>
                  <a:lnTo>
                    <a:pt x="1052"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3" name="Google Shape;2123;p8"/>
            <p:cNvSpPr/>
            <p:nvPr/>
          </p:nvSpPr>
          <p:spPr>
            <a:xfrm>
              <a:off x="4679125" y="479650"/>
              <a:ext cx="41500" cy="41525"/>
            </a:xfrm>
            <a:custGeom>
              <a:avLst/>
              <a:gdLst/>
              <a:ahLst/>
              <a:cxnLst/>
              <a:rect l="l" t="t" r="r" b="b"/>
              <a:pathLst>
                <a:path w="1660" h="1661" extrusionOk="0">
                  <a:moveTo>
                    <a:pt x="793" y="1"/>
                  </a:moveTo>
                  <a:lnTo>
                    <a:pt x="627" y="19"/>
                  </a:lnTo>
                  <a:lnTo>
                    <a:pt x="461" y="74"/>
                  </a:lnTo>
                  <a:lnTo>
                    <a:pt x="332" y="167"/>
                  </a:lnTo>
                  <a:lnTo>
                    <a:pt x="203" y="259"/>
                  </a:lnTo>
                  <a:lnTo>
                    <a:pt x="111" y="388"/>
                  </a:lnTo>
                  <a:lnTo>
                    <a:pt x="55" y="535"/>
                  </a:lnTo>
                  <a:lnTo>
                    <a:pt x="0" y="683"/>
                  </a:lnTo>
                  <a:lnTo>
                    <a:pt x="0" y="867"/>
                  </a:lnTo>
                  <a:lnTo>
                    <a:pt x="19" y="1033"/>
                  </a:lnTo>
                  <a:lnTo>
                    <a:pt x="55" y="1181"/>
                  </a:lnTo>
                  <a:lnTo>
                    <a:pt x="148" y="1328"/>
                  </a:lnTo>
                  <a:lnTo>
                    <a:pt x="240" y="1439"/>
                  </a:lnTo>
                  <a:lnTo>
                    <a:pt x="369" y="1531"/>
                  </a:lnTo>
                  <a:lnTo>
                    <a:pt x="498" y="1605"/>
                  </a:lnTo>
                  <a:lnTo>
                    <a:pt x="664" y="1660"/>
                  </a:lnTo>
                  <a:lnTo>
                    <a:pt x="996" y="1660"/>
                  </a:lnTo>
                  <a:lnTo>
                    <a:pt x="1162" y="1605"/>
                  </a:lnTo>
                  <a:lnTo>
                    <a:pt x="1309" y="1531"/>
                  </a:lnTo>
                  <a:lnTo>
                    <a:pt x="1420" y="1439"/>
                  </a:lnTo>
                  <a:lnTo>
                    <a:pt x="1512" y="1310"/>
                  </a:lnTo>
                  <a:lnTo>
                    <a:pt x="1586" y="1162"/>
                  </a:lnTo>
                  <a:lnTo>
                    <a:pt x="1641" y="1015"/>
                  </a:lnTo>
                  <a:lnTo>
                    <a:pt x="1660" y="849"/>
                  </a:lnTo>
                  <a:lnTo>
                    <a:pt x="1641" y="664"/>
                  </a:lnTo>
                  <a:lnTo>
                    <a:pt x="1586" y="498"/>
                  </a:lnTo>
                  <a:lnTo>
                    <a:pt x="1512" y="351"/>
                  </a:lnTo>
                  <a:lnTo>
                    <a:pt x="1420" y="240"/>
                  </a:lnTo>
                  <a:lnTo>
                    <a:pt x="1291" y="130"/>
                  </a:lnTo>
                  <a:lnTo>
                    <a:pt x="1143" y="56"/>
                  </a:lnTo>
                  <a:lnTo>
                    <a:pt x="977"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4" name="Google Shape;2124;p8"/>
            <p:cNvSpPr/>
            <p:nvPr/>
          </p:nvSpPr>
          <p:spPr>
            <a:xfrm>
              <a:off x="4847375" y="919400"/>
              <a:ext cx="41500" cy="41050"/>
            </a:xfrm>
            <a:custGeom>
              <a:avLst/>
              <a:gdLst/>
              <a:ahLst/>
              <a:cxnLst/>
              <a:rect l="l" t="t" r="r" b="b"/>
              <a:pathLst>
                <a:path w="1660" h="1642" extrusionOk="0">
                  <a:moveTo>
                    <a:pt x="811" y="1"/>
                  </a:moveTo>
                  <a:lnTo>
                    <a:pt x="627" y="19"/>
                  </a:lnTo>
                  <a:lnTo>
                    <a:pt x="479" y="74"/>
                  </a:lnTo>
                  <a:lnTo>
                    <a:pt x="350" y="148"/>
                  </a:lnTo>
                  <a:lnTo>
                    <a:pt x="221" y="259"/>
                  </a:lnTo>
                  <a:lnTo>
                    <a:pt x="129" y="369"/>
                  </a:lnTo>
                  <a:lnTo>
                    <a:pt x="55" y="517"/>
                  </a:lnTo>
                  <a:lnTo>
                    <a:pt x="18" y="683"/>
                  </a:lnTo>
                  <a:lnTo>
                    <a:pt x="0" y="849"/>
                  </a:lnTo>
                  <a:lnTo>
                    <a:pt x="37" y="1015"/>
                  </a:lnTo>
                  <a:lnTo>
                    <a:pt x="74" y="1181"/>
                  </a:lnTo>
                  <a:lnTo>
                    <a:pt x="148" y="1310"/>
                  </a:lnTo>
                  <a:lnTo>
                    <a:pt x="258" y="1439"/>
                  </a:lnTo>
                  <a:lnTo>
                    <a:pt x="387" y="1531"/>
                  </a:lnTo>
                  <a:lnTo>
                    <a:pt x="516" y="1605"/>
                  </a:lnTo>
                  <a:lnTo>
                    <a:pt x="682" y="1642"/>
                  </a:lnTo>
                  <a:lnTo>
                    <a:pt x="848" y="1642"/>
                  </a:lnTo>
                  <a:lnTo>
                    <a:pt x="1033" y="1623"/>
                  </a:lnTo>
                  <a:lnTo>
                    <a:pt x="1180" y="1586"/>
                  </a:lnTo>
                  <a:lnTo>
                    <a:pt x="1328" y="1494"/>
                  </a:lnTo>
                  <a:lnTo>
                    <a:pt x="1438" y="1402"/>
                  </a:lnTo>
                  <a:lnTo>
                    <a:pt x="1530" y="1273"/>
                  </a:lnTo>
                  <a:lnTo>
                    <a:pt x="1604" y="1125"/>
                  </a:lnTo>
                  <a:lnTo>
                    <a:pt x="1641" y="978"/>
                  </a:lnTo>
                  <a:lnTo>
                    <a:pt x="1659" y="793"/>
                  </a:lnTo>
                  <a:lnTo>
                    <a:pt x="1641" y="628"/>
                  </a:lnTo>
                  <a:lnTo>
                    <a:pt x="1586" y="480"/>
                  </a:lnTo>
                  <a:lnTo>
                    <a:pt x="1512" y="333"/>
                  </a:lnTo>
                  <a:lnTo>
                    <a:pt x="1401" y="222"/>
                  </a:lnTo>
                  <a:lnTo>
                    <a:pt x="1272" y="130"/>
                  </a:lnTo>
                  <a:lnTo>
                    <a:pt x="1143" y="56"/>
                  </a:lnTo>
                  <a:lnTo>
                    <a:pt x="977"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5" name="Google Shape;2125;p8"/>
            <p:cNvSpPr/>
            <p:nvPr/>
          </p:nvSpPr>
          <p:spPr>
            <a:xfrm>
              <a:off x="5044650" y="1199200"/>
              <a:ext cx="41050" cy="41050"/>
            </a:xfrm>
            <a:custGeom>
              <a:avLst/>
              <a:gdLst/>
              <a:ahLst/>
              <a:cxnLst/>
              <a:rect l="l" t="t" r="r" b="b"/>
              <a:pathLst>
                <a:path w="1642" h="1642" extrusionOk="0">
                  <a:moveTo>
                    <a:pt x="830" y="1"/>
                  </a:moveTo>
                  <a:lnTo>
                    <a:pt x="664" y="19"/>
                  </a:lnTo>
                  <a:lnTo>
                    <a:pt x="498" y="56"/>
                  </a:lnTo>
                  <a:lnTo>
                    <a:pt x="369" y="130"/>
                  </a:lnTo>
                  <a:lnTo>
                    <a:pt x="240" y="222"/>
                  </a:lnTo>
                  <a:lnTo>
                    <a:pt x="148" y="333"/>
                  </a:lnTo>
                  <a:lnTo>
                    <a:pt x="56" y="480"/>
                  </a:lnTo>
                  <a:lnTo>
                    <a:pt x="19" y="628"/>
                  </a:lnTo>
                  <a:lnTo>
                    <a:pt x="1" y="793"/>
                  </a:lnTo>
                  <a:lnTo>
                    <a:pt x="1" y="978"/>
                  </a:lnTo>
                  <a:lnTo>
                    <a:pt x="56" y="1125"/>
                  </a:lnTo>
                  <a:lnTo>
                    <a:pt x="111" y="1273"/>
                  </a:lnTo>
                  <a:lnTo>
                    <a:pt x="203" y="1402"/>
                  </a:lnTo>
                  <a:lnTo>
                    <a:pt x="332" y="1494"/>
                  </a:lnTo>
                  <a:lnTo>
                    <a:pt x="462" y="1568"/>
                  </a:lnTo>
                  <a:lnTo>
                    <a:pt x="627" y="1623"/>
                  </a:lnTo>
                  <a:lnTo>
                    <a:pt x="793" y="1642"/>
                  </a:lnTo>
                  <a:lnTo>
                    <a:pt x="959" y="1623"/>
                  </a:lnTo>
                  <a:lnTo>
                    <a:pt x="1125" y="1586"/>
                  </a:lnTo>
                  <a:lnTo>
                    <a:pt x="1273" y="1513"/>
                  </a:lnTo>
                  <a:lnTo>
                    <a:pt x="1383" y="1420"/>
                  </a:lnTo>
                  <a:lnTo>
                    <a:pt x="1494" y="1310"/>
                  </a:lnTo>
                  <a:lnTo>
                    <a:pt x="1568" y="1162"/>
                  </a:lnTo>
                  <a:lnTo>
                    <a:pt x="1623" y="1015"/>
                  </a:lnTo>
                  <a:lnTo>
                    <a:pt x="1642" y="849"/>
                  </a:lnTo>
                  <a:lnTo>
                    <a:pt x="1623" y="664"/>
                  </a:lnTo>
                  <a:lnTo>
                    <a:pt x="1586" y="517"/>
                  </a:lnTo>
                  <a:lnTo>
                    <a:pt x="1512" y="369"/>
                  </a:lnTo>
                  <a:lnTo>
                    <a:pt x="1420" y="240"/>
                  </a:lnTo>
                  <a:lnTo>
                    <a:pt x="1310" y="148"/>
                  </a:lnTo>
                  <a:lnTo>
                    <a:pt x="1162" y="74"/>
                  </a:lnTo>
                  <a:lnTo>
                    <a:pt x="1015"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6" name="Google Shape;2126;p8"/>
            <p:cNvSpPr/>
            <p:nvPr/>
          </p:nvSpPr>
          <p:spPr>
            <a:xfrm>
              <a:off x="6166600" y="1807675"/>
              <a:ext cx="40150" cy="40125"/>
            </a:xfrm>
            <a:custGeom>
              <a:avLst/>
              <a:gdLst/>
              <a:ahLst/>
              <a:cxnLst/>
              <a:rect l="l" t="t" r="r" b="b"/>
              <a:pathLst>
                <a:path w="1606" h="1605" extrusionOk="0">
                  <a:moveTo>
                    <a:pt x="683" y="0"/>
                  </a:moveTo>
                  <a:lnTo>
                    <a:pt x="536" y="37"/>
                  </a:lnTo>
                  <a:lnTo>
                    <a:pt x="388" y="111"/>
                  </a:lnTo>
                  <a:lnTo>
                    <a:pt x="259" y="203"/>
                  </a:lnTo>
                  <a:lnTo>
                    <a:pt x="149" y="313"/>
                  </a:lnTo>
                  <a:lnTo>
                    <a:pt x="75" y="443"/>
                  </a:lnTo>
                  <a:lnTo>
                    <a:pt x="19" y="608"/>
                  </a:lnTo>
                  <a:lnTo>
                    <a:pt x="1" y="774"/>
                  </a:lnTo>
                  <a:lnTo>
                    <a:pt x="1" y="922"/>
                  </a:lnTo>
                  <a:lnTo>
                    <a:pt x="38" y="1088"/>
                  </a:lnTo>
                  <a:lnTo>
                    <a:pt x="112" y="1217"/>
                  </a:lnTo>
                  <a:lnTo>
                    <a:pt x="204" y="1346"/>
                  </a:lnTo>
                  <a:lnTo>
                    <a:pt x="314" y="1438"/>
                  </a:lnTo>
                  <a:lnTo>
                    <a:pt x="444" y="1512"/>
                  </a:lnTo>
                  <a:lnTo>
                    <a:pt x="591" y="1567"/>
                  </a:lnTo>
                  <a:lnTo>
                    <a:pt x="739" y="1604"/>
                  </a:lnTo>
                  <a:lnTo>
                    <a:pt x="904" y="1586"/>
                  </a:lnTo>
                  <a:lnTo>
                    <a:pt x="1070" y="1549"/>
                  </a:lnTo>
                  <a:lnTo>
                    <a:pt x="1218" y="1494"/>
                  </a:lnTo>
                  <a:lnTo>
                    <a:pt x="1347" y="1401"/>
                  </a:lnTo>
                  <a:lnTo>
                    <a:pt x="1439" y="1272"/>
                  </a:lnTo>
                  <a:lnTo>
                    <a:pt x="1531" y="1143"/>
                  </a:lnTo>
                  <a:lnTo>
                    <a:pt x="1587" y="996"/>
                  </a:lnTo>
                  <a:lnTo>
                    <a:pt x="1605" y="830"/>
                  </a:lnTo>
                  <a:lnTo>
                    <a:pt x="1587" y="664"/>
                  </a:lnTo>
                  <a:lnTo>
                    <a:pt x="1550" y="516"/>
                  </a:lnTo>
                  <a:lnTo>
                    <a:pt x="1494" y="369"/>
                  </a:lnTo>
                  <a:lnTo>
                    <a:pt x="1402" y="258"/>
                  </a:lnTo>
                  <a:lnTo>
                    <a:pt x="1292" y="148"/>
                  </a:lnTo>
                  <a:lnTo>
                    <a:pt x="1163" y="74"/>
                  </a:lnTo>
                  <a:lnTo>
                    <a:pt x="1015" y="18"/>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7" name="Google Shape;2127;p8"/>
            <p:cNvSpPr/>
            <p:nvPr/>
          </p:nvSpPr>
          <p:spPr>
            <a:xfrm>
              <a:off x="6009425" y="1778625"/>
              <a:ext cx="40600" cy="40575"/>
            </a:xfrm>
            <a:custGeom>
              <a:avLst/>
              <a:gdLst/>
              <a:ahLst/>
              <a:cxnLst/>
              <a:rect l="l" t="t" r="r" b="b"/>
              <a:pathLst>
                <a:path w="1624" h="1623" extrusionOk="0">
                  <a:moveTo>
                    <a:pt x="849" y="0"/>
                  </a:moveTo>
                  <a:lnTo>
                    <a:pt x="664" y="19"/>
                  </a:lnTo>
                  <a:lnTo>
                    <a:pt x="517" y="56"/>
                  </a:lnTo>
                  <a:lnTo>
                    <a:pt x="369" y="129"/>
                  </a:lnTo>
                  <a:lnTo>
                    <a:pt x="240" y="222"/>
                  </a:lnTo>
                  <a:lnTo>
                    <a:pt x="148" y="351"/>
                  </a:lnTo>
                  <a:lnTo>
                    <a:pt x="74" y="480"/>
                  </a:lnTo>
                  <a:lnTo>
                    <a:pt x="19" y="646"/>
                  </a:lnTo>
                  <a:lnTo>
                    <a:pt x="1" y="812"/>
                  </a:lnTo>
                  <a:lnTo>
                    <a:pt x="19" y="978"/>
                  </a:lnTo>
                  <a:lnTo>
                    <a:pt x="56" y="1125"/>
                  </a:lnTo>
                  <a:lnTo>
                    <a:pt x="130" y="1254"/>
                  </a:lnTo>
                  <a:lnTo>
                    <a:pt x="222" y="1383"/>
                  </a:lnTo>
                  <a:lnTo>
                    <a:pt x="332" y="1475"/>
                  </a:lnTo>
                  <a:lnTo>
                    <a:pt x="462" y="1549"/>
                  </a:lnTo>
                  <a:lnTo>
                    <a:pt x="609" y="1605"/>
                  </a:lnTo>
                  <a:lnTo>
                    <a:pt x="775" y="1623"/>
                  </a:lnTo>
                  <a:lnTo>
                    <a:pt x="941" y="1623"/>
                  </a:lnTo>
                  <a:lnTo>
                    <a:pt x="1107" y="1568"/>
                  </a:lnTo>
                  <a:lnTo>
                    <a:pt x="1254" y="1512"/>
                  </a:lnTo>
                  <a:lnTo>
                    <a:pt x="1365" y="1402"/>
                  </a:lnTo>
                  <a:lnTo>
                    <a:pt x="1476" y="1291"/>
                  </a:lnTo>
                  <a:lnTo>
                    <a:pt x="1549" y="1144"/>
                  </a:lnTo>
                  <a:lnTo>
                    <a:pt x="1605" y="996"/>
                  </a:lnTo>
                  <a:lnTo>
                    <a:pt x="1623" y="830"/>
                  </a:lnTo>
                  <a:lnTo>
                    <a:pt x="1605" y="664"/>
                  </a:lnTo>
                  <a:lnTo>
                    <a:pt x="1568" y="517"/>
                  </a:lnTo>
                  <a:lnTo>
                    <a:pt x="1494" y="369"/>
                  </a:lnTo>
                  <a:lnTo>
                    <a:pt x="1402" y="259"/>
                  </a:lnTo>
                  <a:lnTo>
                    <a:pt x="1291" y="148"/>
                  </a:lnTo>
                  <a:lnTo>
                    <a:pt x="1162" y="74"/>
                  </a:lnTo>
                  <a:lnTo>
                    <a:pt x="996" y="37"/>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8" name="Google Shape;2128;p8"/>
            <p:cNvSpPr/>
            <p:nvPr/>
          </p:nvSpPr>
          <p:spPr>
            <a:xfrm>
              <a:off x="6086400" y="1792925"/>
              <a:ext cx="40600" cy="40575"/>
            </a:xfrm>
            <a:custGeom>
              <a:avLst/>
              <a:gdLst/>
              <a:ahLst/>
              <a:cxnLst/>
              <a:rect l="l" t="t" r="r" b="b"/>
              <a:pathLst>
                <a:path w="1624" h="1623" extrusionOk="0">
                  <a:moveTo>
                    <a:pt x="794" y="0"/>
                  </a:moveTo>
                  <a:lnTo>
                    <a:pt x="646" y="18"/>
                  </a:lnTo>
                  <a:lnTo>
                    <a:pt x="480" y="74"/>
                  </a:lnTo>
                  <a:lnTo>
                    <a:pt x="351" y="148"/>
                  </a:lnTo>
                  <a:lnTo>
                    <a:pt x="240" y="240"/>
                  </a:lnTo>
                  <a:lnTo>
                    <a:pt x="148" y="350"/>
                  </a:lnTo>
                  <a:lnTo>
                    <a:pt x="75" y="479"/>
                  </a:lnTo>
                  <a:lnTo>
                    <a:pt x="19" y="627"/>
                  </a:lnTo>
                  <a:lnTo>
                    <a:pt x="1" y="793"/>
                  </a:lnTo>
                  <a:lnTo>
                    <a:pt x="19" y="959"/>
                  </a:lnTo>
                  <a:lnTo>
                    <a:pt x="56" y="1125"/>
                  </a:lnTo>
                  <a:lnTo>
                    <a:pt x="130" y="1272"/>
                  </a:lnTo>
                  <a:lnTo>
                    <a:pt x="222" y="1383"/>
                  </a:lnTo>
                  <a:lnTo>
                    <a:pt x="351" y="1494"/>
                  </a:lnTo>
                  <a:lnTo>
                    <a:pt x="499" y="1567"/>
                  </a:lnTo>
                  <a:lnTo>
                    <a:pt x="646" y="1604"/>
                  </a:lnTo>
                  <a:lnTo>
                    <a:pt x="812" y="1623"/>
                  </a:lnTo>
                  <a:lnTo>
                    <a:pt x="996" y="1604"/>
                  </a:lnTo>
                  <a:lnTo>
                    <a:pt x="1144" y="1549"/>
                  </a:lnTo>
                  <a:lnTo>
                    <a:pt x="1291" y="1475"/>
                  </a:lnTo>
                  <a:lnTo>
                    <a:pt x="1402" y="1383"/>
                  </a:lnTo>
                  <a:lnTo>
                    <a:pt x="1494" y="1254"/>
                  </a:lnTo>
                  <a:lnTo>
                    <a:pt x="1568" y="1106"/>
                  </a:lnTo>
                  <a:lnTo>
                    <a:pt x="1605" y="940"/>
                  </a:lnTo>
                  <a:lnTo>
                    <a:pt x="1623" y="774"/>
                  </a:lnTo>
                  <a:lnTo>
                    <a:pt x="1605" y="608"/>
                  </a:lnTo>
                  <a:lnTo>
                    <a:pt x="1550" y="461"/>
                  </a:lnTo>
                  <a:lnTo>
                    <a:pt x="1476" y="332"/>
                  </a:lnTo>
                  <a:lnTo>
                    <a:pt x="1365" y="221"/>
                  </a:lnTo>
                  <a:lnTo>
                    <a:pt x="1255" y="129"/>
                  </a:lnTo>
                  <a:lnTo>
                    <a:pt x="1125" y="55"/>
                  </a:lnTo>
                  <a:lnTo>
                    <a:pt x="960" y="18"/>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9" name="Google Shape;2129;p8"/>
            <p:cNvSpPr/>
            <p:nvPr/>
          </p:nvSpPr>
          <p:spPr>
            <a:xfrm>
              <a:off x="5544325" y="1616375"/>
              <a:ext cx="40125" cy="40125"/>
            </a:xfrm>
            <a:custGeom>
              <a:avLst/>
              <a:gdLst/>
              <a:ahLst/>
              <a:cxnLst/>
              <a:rect l="l" t="t" r="r" b="b"/>
              <a:pathLst>
                <a:path w="1605" h="1605" extrusionOk="0">
                  <a:moveTo>
                    <a:pt x="664" y="0"/>
                  </a:moveTo>
                  <a:lnTo>
                    <a:pt x="517" y="55"/>
                  </a:lnTo>
                  <a:lnTo>
                    <a:pt x="369" y="111"/>
                  </a:lnTo>
                  <a:lnTo>
                    <a:pt x="240" y="221"/>
                  </a:lnTo>
                  <a:lnTo>
                    <a:pt x="148" y="332"/>
                  </a:lnTo>
                  <a:lnTo>
                    <a:pt x="74" y="480"/>
                  </a:lnTo>
                  <a:lnTo>
                    <a:pt x="19" y="627"/>
                  </a:lnTo>
                  <a:lnTo>
                    <a:pt x="1" y="793"/>
                  </a:lnTo>
                  <a:lnTo>
                    <a:pt x="19" y="959"/>
                  </a:lnTo>
                  <a:lnTo>
                    <a:pt x="56" y="1106"/>
                  </a:lnTo>
                  <a:lnTo>
                    <a:pt x="130" y="1236"/>
                  </a:lnTo>
                  <a:lnTo>
                    <a:pt x="222" y="1365"/>
                  </a:lnTo>
                  <a:lnTo>
                    <a:pt x="332" y="1457"/>
                  </a:lnTo>
                  <a:lnTo>
                    <a:pt x="461" y="1531"/>
                  </a:lnTo>
                  <a:lnTo>
                    <a:pt x="609" y="1586"/>
                  </a:lnTo>
                  <a:lnTo>
                    <a:pt x="775" y="1604"/>
                  </a:lnTo>
                  <a:lnTo>
                    <a:pt x="941" y="1586"/>
                  </a:lnTo>
                  <a:lnTo>
                    <a:pt x="1107" y="1549"/>
                  </a:lnTo>
                  <a:lnTo>
                    <a:pt x="1236" y="1475"/>
                  </a:lnTo>
                  <a:lnTo>
                    <a:pt x="1365" y="1383"/>
                  </a:lnTo>
                  <a:lnTo>
                    <a:pt x="1457" y="1272"/>
                  </a:lnTo>
                  <a:lnTo>
                    <a:pt x="1549" y="1125"/>
                  </a:lnTo>
                  <a:lnTo>
                    <a:pt x="1586" y="977"/>
                  </a:lnTo>
                  <a:lnTo>
                    <a:pt x="1605" y="811"/>
                  </a:lnTo>
                  <a:lnTo>
                    <a:pt x="1605" y="646"/>
                  </a:lnTo>
                  <a:lnTo>
                    <a:pt x="1549" y="498"/>
                  </a:lnTo>
                  <a:lnTo>
                    <a:pt x="1476" y="369"/>
                  </a:lnTo>
                  <a:lnTo>
                    <a:pt x="1383" y="240"/>
                  </a:lnTo>
                  <a:lnTo>
                    <a:pt x="1273" y="148"/>
                  </a:lnTo>
                  <a:lnTo>
                    <a:pt x="1144" y="74"/>
                  </a:lnTo>
                  <a:lnTo>
                    <a:pt x="996" y="19"/>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0" name="Google Shape;2130;p8"/>
            <p:cNvSpPr/>
            <p:nvPr/>
          </p:nvSpPr>
          <p:spPr>
            <a:xfrm>
              <a:off x="6246825" y="1821950"/>
              <a:ext cx="39650" cy="39675"/>
            </a:xfrm>
            <a:custGeom>
              <a:avLst/>
              <a:gdLst/>
              <a:ahLst/>
              <a:cxnLst/>
              <a:rect l="l" t="t" r="r" b="b"/>
              <a:pathLst>
                <a:path w="1586" h="1587" extrusionOk="0">
                  <a:moveTo>
                    <a:pt x="775" y="1"/>
                  </a:moveTo>
                  <a:lnTo>
                    <a:pt x="609" y="19"/>
                  </a:lnTo>
                  <a:lnTo>
                    <a:pt x="461" y="74"/>
                  </a:lnTo>
                  <a:lnTo>
                    <a:pt x="332" y="148"/>
                  </a:lnTo>
                  <a:lnTo>
                    <a:pt x="221" y="259"/>
                  </a:lnTo>
                  <a:lnTo>
                    <a:pt x="111" y="369"/>
                  </a:lnTo>
                  <a:lnTo>
                    <a:pt x="56" y="517"/>
                  </a:lnTo>
                  <a:lnTo>
                    <a:pt x="0" y="664"/>
                  </a:lnTo>
                  <a:lnTo>
                    <a:pt x="0" y="812"/>
                  </a:lnTo>
                  <a:lnTo>
                    <a:pt x="19" y="978"/>
                  </a:lnTo>
                  <a:lnTo>
                    <a:pt x="56" y="1125"/>
                  </a:lnTo>
                  <a:lnTo>
                    <a:pt x="148" y="1254"/>
                  </a:lnTo>
                  <a:lnTo>
                    <a:pt x="240" y="1365"/>
                  </a:lnTo>
                  <a:lnTo>
                    <a:pt x="369" y="1457"/>
                  </a:lnTo>
                  <a:lnTo>
                    <a:pt x="498" y="1531"/>
                  </a:lnTo>
                  <a:lnTo>
                    <a:pt x="646" y="1586"/>
                  </a:lnTo>
                  <a:lnTo>
                    <a:pt x="812" y="1586"/>
                  </a:lnTo>
                  <a:lnTo>
                    <a:pt x="959" y="1568"/>
                  </a:lnTo>
                  <a:lnTo>
                    <a:pt x="1107" y="1513"/>
                  </a:lnTo>
                  <a:lnTo>
                    <a:pt x="1236" y="1439"/>
                  </a:lnTo>
                  <a:lnTo>
                    <a:pt x="1365" y="1347"/>
                  </a:lnTo>
                  <a:lnTo>
                    <a:pt x="1457" y="1218"/>
                  </a:lnTo>
                  <a:lnTo>
                    <a:pt x="1531" y="1088"/>
                  </a:lnTo>
                  <a:lnTo>
                    <a:pt x="1567" y="941"/>
                  </a:lnTo>
                  <a:lnTo>
                    <a:pt x="1586" y="775"/>
                  </a:lnTo>
                  <a:lnTo>
                    <a:pt x="1567" y="628"/>
                  </a:lnTo>
                  <a:lnTo>
                    <a:pt x="1512" y="480"/>
                  </a:lnTo>
                  <a:lnTo>
                    <a:pt x="1438" y="333"/>
                  </a:lnTo>
                  <a:lnTo>
                    <a:pt x="1328" y="222"/>
                  </a:lnTo>
                  <a:lnTo>
                    <a:pt x="1217" y="130"/>
                  </a:lnTo>
                  <a:lnTo>
                    <a:pt x="1070" y="56"/>
                  </a:lnTo>
                  <a:lnTo>
                    <a:pt x="922" y="19"/>
                  </a:lnTo>
                  <a:lnTo>
                    <a:pt x="7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1" name="Google Shape;2131;p8"/>
            <p:cNvSpPr/>
            <p:nvPr/>
          </p:nvSpPr>
          <p:spPr>
            <a:xfrm>
              <a:off x="5929675" y="1767550"/>
              <a:ext cx="40125" cy="40150"/>
            </a:xfrm>
            <a:custGeom>
              <a:avLst/>
              <a:gdLst/>
              <a:ahLst/>
              <a:cxnLst/>
              <a:rect l="l" t="t" r="r" b="b"/>
              <a:pathLst>
                <a:path w="1605" h="1606" extrusionOk="0">
                  <a:moveTo>
                    <a:pt x="812" y="1"/>
                  </a:moveTo>
                  <a:lnTo>
                    <a:pt x="665" y="19"/>
                  </a:lnTo>
                  <a:lnTo>
                    <a:pt x="517" y="56"/>
                  </a:lnTo>
                  <a:lnTo>
                    <a:pt x="370" y="130"/>
                  </a:lnTo>
                  <a:lnTo>
                    <a:pt x="259" y="222"/>
                  </a:lnTo>
                  <a:lnTo>
                    <a:pt x="148" y="333"/>
                  </a:lnTo>
                  <a:lnTo>
                    <a:pt x="75" y="462"/>
                  </a:lnTo>
                  <a:lnTo>
                    <a:pt x="19" y="609"/>
                  </a:lnTo>
                  <a:lnTo>
                    <a:pt x="1" y="775"/>
                  </a:lnTo>
                  <a:lnTo>
                    <a:pt x="19" y="941"/>
                  </a:lnTo>
                  <a:lnTo>
                    <a:pt x="56" y="1089"/>
                  </a:lnTo>
                  <a:lnTo>
                    <a:pt x="130" y="1236"/>
                  </a:lnTo>
                  <a:lnTo>
                    <a:pt x="222" y="1365"/>
                  </a:lnTo>
                  <a:lnTo>
                    <a:pt x="351" y="1458"/>
                  </a:lnTo>
                  <a:lnTo>
                    <a:pt x="499" y="1531"/>
                  </a:lnTo>
                  <a:lnTo>
                    <a:pt x="646" y="1587"/>
                  </a:lnTo>
                  <a:lnTo>
                    <a:pt x="812" y="1605"/>
                  </a:lnTo>
                  <a:lnTo>
                    <a:pt x="978" y="1587"/>
                  </a:lnTo>
                  <a:lnTo>
                    <a:pt x="1126" y="1531"/>
                  </a:lnTo>
                  <a:lnTo>
                    <a:pt x="1255" y="1458"/>
                  </a:lnTo>
                  <a:lnTo>
                    <a:pt x="1365" y="1365"/>
                  </a:lnTo>
                  <a:lnTo>
                    <a:pt x="1476" y="1255"/>
                  </a:lnTo>
                  <a:lnTo>
                    <a:pt x="1531" y="1107"/>
                  </a:lnTo>
                  <a:lnTo>
                    <a:pt x="1586" y="960"/>
                  </a:lnTo>
                  <a:lnTo>
                    <a:pt x="1605" y="812"/>
                  </a:lnTo>
                  <a:lnTo>
                    <a:pt x="1586" y="646"/>
                  </a:lnTo>
                  <a:lnTo>
                    <a:pt x="1550" y="499"/>
                  </a:lnTo>
                  <a:lnTo>
                    <a:pt x="1476" y="370"/>
                  </a:lnTo>
                  <a:lnTo>
                    <a:pt x="1365" y="241"/>
                  </a:lnTo>
                  <a:lnTo>
                    <a:pt x="1255" y="148"/>
                  </a:lnTo>
                  <a:lnTo>
                    <a:pt x="1126" y="75"/>
                  </a:lnTo>
                  <a:lnTo>
                    <a:pt x="978"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2" name="Google Shape;2132;p8"/>
            <p:cNvSpPr/>
            <p:nvPr/>
          </p:nvSpPr>
          <p:spPr>
            <a:xfrm>
              <a:off x="4628400" y="306325"/>
              <a:ext cx="40150" cy="40125"/>
            </a:xfrm>
            <a:custGeom>
              <a:avLst/>
              <a:gdLst/>
              <a:ahLst/>
              <a:cxnLst/>
              <a:rect l="l" t="t" r="r" b="b"/>
              <a:pathLst>
                <a:path w="1606" h="1605" extrusionOk="0">
                  <a:moveTo>
                    <a:pt x="794" y="1"/>
                  </a:moveTo>
                  <a:lnTo>
                    <a:pt x="646" y="19"/>
                  </a:lnTo>
                  <a:lnTo>
                    <a:pt x="499" y="75"/>
                  </a:lnTo>
                  <a:lnTo>
                    <a:pt x="351" y="148"/>
                  </a:lnTo>
                  <a:lnTo>
                    <a:pt x="241" y="241"/>
                  </a:lnTo>
                  <a:lnTo>
                    <a:pt x="148" y="351"/>
                  </a:lnTo>
                  <a:lnTo>
                    <a:pt x="75" y="480"/>
                  </a:lnTo>
                  <a:lnTo>
                    <a:pt x="19" y="628"/>
                  </a:lnTo>
                  <a:lnTo>
                    <a:pt x="1" y="794"/>
                  </a:lnTo>
                  <a:lnTo>
                    <a:pt x="19" y="960"/>
                  </a:lnTo>
                  <a:lnTo>
                    <a:pt x="56" y="1126"/>
                  </a:lnTo>
                  <a:lnTo>
                    <a:pt x="148" y="1255"/>
                  </a:lnTo>
                  <a:lnTo>
                    <a:pt x="241" y="1384"/>
                  </a:lnTo>
                  <a:lnTo>
                    <a:pt x="370" y="1476"/>
                  </a:lnTo>
                  <a:lnTo>
                    <a:pt x="499" y="1550"/>
                  </a:lnTo>
                  <a:lnTo>
                    <a:pt x="665" y="1587"/>
                  </a:lnTo>
                  <a:lnTo>
                    <a:pt x="831" y="1605"/>
                  </a:lnTo>
                  <a:lnTo>
                    <a:pt x="997" y="1587"/>
                  </a:lnTo>
                  <a:lnTo>
                    <a:pt x="1144" y="1531"/>
                  </a:lnTo>
                  <a:lnTo>
                    <a:pt x="1273" y="1457"/>
                  </a:lnTo>
                  <a:lnTo>
                    <a:pt x="1384" y="1347"/>
                  </a:lnTo>
                  <a:lnTo>
                    <a:pt x="1476" y="1236"/>
                  </a:lnTo>
                  <a:lnTo>
                    <a:pt x="1550" y="1107"/>
                  </a:lnTo>
                  <a:lnTo>
                    <a:pt x="1587" y="941"/>
                  </a:lnTo>
                  <a:lnTo>
                    <a:pt x="1605" y="794"/>
                  </a:lnTo>
                  <a:lnTo>
                    <a:pt x="1587" y="628"/>
                  </a:lnTo>
                  <a:lnTo>
                    <a:pt x="1531" y="480"/>
                  </a:lnTo>
                  <a:lnTo>
                    <a:pt x="1458" y="351"/>
                  </a:lnTo>
                  <a:lnTo>
                    <a:pt x="1365" y="241"/>
                  </a:lnTo>
                  <a:lnTo>
                    <a:pt x="1236" y="130"/>
                  </a:lnTo>
                  <a:lnTo>
                    <a:pt x="1107" y="75"/>
                  </a:lnTo>
                  <a:lnTo>
                    <a:pt x="960"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3" name="Google Shape;2133;p8"/>
            <p:cNvSpPr/>
            <p:nvPr/>
          </p:nvSpPr>
          <p:spPr>
            <a:xfrm>
              <a:off x="5110575" y="1293700"/>
              <a:ext cx="40125" cy="40125"/>
            </a:xfrm>
            <a:custGeom>
              <a:avLst/>
              <a:gdLst/>
              <a:ahLst/>
              <a:cxnLst/>
              <a:rect l="l" t="t" r="r" b="b"/>
              <a:pathLst>
                <a:path w="1605" h="1605" extrusionOk="0">
                  <a:moveTo>
                    <a:pt x="793" y="0"/>
                  </a:moveTo>
                  <a:lnTo>
                    <a:pt x="646" y="19"/>
                  </a:lnTo>
                  <a:lnTo>
                    <a:pt x="480" y="74"/>
                  </a:lnTo>
                  <a:lnTo>
                    <a:pt x="351" y="148"/>
                  </a:lnTo>
                  <a:lnTo>
                    <a:pt x="240" y="240"/>
                  </a:lnTo>
                  <a:lnTo>
                    <a:pt x="148" y="369"/>
                  </a:lnTo>
                  <a:lnTo>
                    <a:pt x="74" y="498"/>
                  </a:lnTo>
                  <a:lnTo>
                    <a:pt x="19" y="646"/>
                  </a:lnTo>
                  <a:lnTo>
                    <a:pt x="0" y="812"/>
                  </a:lnTo>
                  <a:lnTo>
                    <a:pt x="19" y="959"/>
                  </a:lnTo>
                  <a:lnTo>
                    <a:pt x="56" y="1107"/>
                  </a:lnTo>
                  <a:lnTo>
                    <a:pt x="129" y="1254"/>
                  </a:lnTo>
                  <a:lnTo>
                    <a:pt x="240" y="1365"/>
                  </a:lnTo>
                  <a:lnTo>
                    <a:pt x="351" y="1457"/>
                  </a:lnTo>
                  <a:lnTo>
                    <a:pt x="480" y="1531"/>
                  </a:lnTo>
                  <a:lnTo>
                    <a:pt x="627" y="1586"/>
                  </a:lnTo>
                  <a:lnTo>
                    <a:pt x="793" y="1605"/>
                  </a:lnTo>
                  <a:lnTo>
                    <a:pt x="959" y="1586"/>
                  </a:lnTo>
                  <a:lnTo>
                    <a:pt x="1107" y="1549"/>
                  </a:lnTo>
                  <a:lnTo>
                    <a:pt x="1254" y="1476"/>
                  </a:lnTo>
                  <a:lnTo>
                    <a:pt x="1365" y="1365"/>
                  </a:lnTo>
                  <a:lnTo>
                    <a:pt x="1475" y="1254"/>
                  </a:lnTo>
                  <a:lnTo>
                    <a:pt x="1549" y="1107"/>
                  </a:lnTo>
                  <a:lnTo>
                    <a:pt x="1586" y="959"/>
                  </a:lnTo>
                  <a:lnTo>
                    <a:pt x="1604" y="793"/>
                  </a:lnTo>
                  <a:lnTo>
                    <a:pt x="1586" y="627"/>
                  </a:lnTo>
                  <a:lnTo>
                    <a:pt x="1531" y="480"/>
                  </a:lnTo>
                  <a:lnTo>
                    <a:pt x="1457" y="351"/>
                  </a:lnTo>
                  <a:lnTo>
                    <a:pt x="1365" y="240"/>
                  </a:lnTo>
                  <a:lnTo>
                    <a:pt x="1236" y="130"/>
                  </a:lnTo>
                  <a:lnTo>
                    <a:pt x="1107" y="74"/>
                  </a:lnTo>
                  <a:lnTo>
                    <a:pt x="959" y="19"/>
                  </a:lnTo>
                  <a:lnTo>
                    <a:pt x="7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4" name="Google Shape;2134;p8"/>
            <p:cNvSpPr/>
            <p:nvPr/>
          </p:nvSpPr>
          <p:spPr>
            <a:xfrm>
              <a:off x="4782375" y="825825"/>
              <a:ext cx="40125" cy="40125"/>
            </a:xfrm>
            <a:custGeom>
              <a:avLst/>
              <a:gdLst/>
              <a:ahLst/>
              <a:cxnLst/>
              <a:rect l="l" t="t" r="r" b="b"/>
              <a:pathLst>
                <a:path w="1605" h="1605" extrusionOk="0">
                  <a:moveTo>
                    <a:pt x="812" y="1"/>
                  </a:moveTo>
                  <a:lnTo>
                    <a:pt x="646" y="19"/>
                  </a:lnTo>
                  <a:lnTo>
                    <a:pt x="498" y="56"/>
                  </a:lnTo>
                  <a:lnTo>
                    <a:pt x="369" y="130"/>
                  </a:lnTo>
                  <a:lnTo>
                    <a:pt x="240" y="222"/>
                  </a:lnTo>
                  <a:lnTo>
                    <a:pt x="148" y="351"/>
                  </a:lnTo>
                  <a:lnTo>
                    <a:pt x="74" y="480"/>
                  </a:lnTo>
                  <a:lnTo>
                    <a:pt x="19" y="628"/>
                  </a:lnTo>
                  <a:lnTo>
                    <a:pt x="0" y="775"/>
                  </a:lnTo>
                  <a:lnTo>
                    <a:pt x="19" y="941"/>
                  </a:lnTo>
                  <a:lnTo>
                    <a:pt x="74" y="1107"/>
                  </a:lnTo>
                  <a:lnTo>
                    <a:pt x="148" y="1254"/>
                  </a:lnTo>
                  <a:lnTo>
                    <a:pt x="240" y="1365"/>
                  </a:lnTo>
                  <a:lnTo>
                    <a:pt x="369" y="1476"/>
                  </a:lnTo>
                  <a:lnTo>
                    <a:pt x="498" y="1549"/>
                  </a:lnTo>
                  <a:lnTo>
                    <a:pt x="664" y="1586"/>
                  </a:lnTo>
                  <a:lnTo>
                    <a:pt x="830" y="1605"/>
                  </a:lnTo>
                  <a:lnTo>
                    <a:pt x="977" y="1586"/>
                  </a:lnTo>
                  <a:lnTo>
                    <a:pt x="1125" y="1531"/>
                  </a:lnTo>
                  <a:lnTo>
                    <a:pt x="1272" y="1457"/>
                  </a:lnTo>
                  <a:lnTo>
                    <a:pt x="1383" y="1365"/>
                  </a:lnTo>
                  <a:lnTo>
                    <a:pt x="1475" y="1236"/>
                  </a:lnTo>
                  <a:lnTo>
                    <a:pt x="1549" y="1107"/>
                  </a:lnTo>
                  <a:lnTo>
                    <a:pt x="1586" y="959"/>
                  </a:lnTo>
                  <a:lnTo>
                    <a:pt x="1604" y="794"/>
                  </a:lnTo>
                  <a:lnTo>
                    <a:pt x="1586" y="628"/>
                  </a:lnTo>
                  <a:lnTo>
                    <a:pt x="1549" y="480"/>
                  </a:lnTo>
                  <a:lnTo>
                    <a:pt x="1475" y="351"/>
                  </a:lnTo>
                  <a:lnTo>
                    <a:pt x="1365" y="240"/>
                  </a:lnTo>
                  <a:lnTo>
                    <a:pt x="1254" y="148"/>
                  </a:lnTo>
                  <a:lnTo>
                    <a:pt x="1125" y="74"/>
                  </a:lnTo>
                  <a:lnTo>
                    <a:pt x="977"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5" name="Google Shape;2135;p8"/>
            <p:cNvSpPr/>
            <p:nvPr/>
          </p:nvSpPr>
          <p:spPr>
            <a:xfrm>
              <a:off x="5849925" y="1753725"/>
              <a:ext cx="39675" cy="39225"/>
            </a:xfrm>
            <a:custGeom>
              <a:avLst/>
              <a:gdLst/>
              <a:ahLst/>
              <a:cxnLst/>
              <a:rect l="l" t="t" r="r" b="b"/>
              <a:pathLst>
                <a:path w="1587" h="1569" extrusionOk="0">
                  <a:moveTo>
                    <a:pt x="794" y="1"/>
                  </a:moveTo>
                  <a:lnTo>
                    <a:pt x="628" y="19"/>
                  </a:lnTo>
                  <a:lnTo>
                    <a:pt x="480" y="75"/>
                  </a:lnTo>
                  <a:lnTo>
                    <a:pt x="351" y="148"/>
                  </a:lnTo>
                  <a:lnTo>
                    <a:pt x="222" y="240"/>
                  </a:lnTo>
                  <a:lnTo>
                    <a:pt x="130" y="370"/>
                  </a:lnTo>
                  <a:lnTo>
                    <a:pt x="56" y="499"/>
                  </a:lnTo>
                  <a:lnTo>
                    <a:pt x="19" y="646"/>
                  </a:lnTo>
                  <a:lnTo>
                    <a:pt x="1" y="812"/>
                  </a:lnTo>
                  <a:lnTo>
                    <a:pt x="38" y="978"/>
                  </a:lnTo>
                  <a:lnTo>
                    <a:pt x="75" y="1125"/>
                  </a:lnTo>
                  <a:lnTo>
                    <a:pt x="148" y="1236"/>
                  </a:lnTo>
                  <a:lnTo>
                    <a:pt x="241" y="1347"/>
                  </a:lnTo>
                  <a:lnTo>
                    <a:pt x="351" y="1439"/>
                  </a:lnTo>
                  <a:lnTo>
                    <a:pt x="462" y="1494"/>
                  </a:lnTo>
                  <a:lnTo>
                    <a:pt x="609" y="1550"/>
                  </a:lnTo>
                  <a:lnTo>
                    <a:pt x="775" y="1568"/>
                  </a:lnTo>
                  <a:lnTo>
                    <a:pt x="941" y="1568"/>
                  </a:lnTo>
                  <a:lnTo>
                    <a:pt x="1089" y="1531"/>
                  </a:lnTo>
                  <a:lnTo>
                    <a:pt x="1218" y="1457"/>
                  </a:lnTo>
                  <a:lnTo>
                    <a:pt x="1347" y="1347"/>
                  </a:lnTo>
                  <a:lnTo>
                    <a:pt x="1439" y="1236"/>
                  </a:lnTo>
                  <a:lnTo>
                    <a:pt x="1513" y="1089"/>
                  </a:lnTo>
                  <a:lnTo>
                    <a:pt x="1568" y="941"/>
                  </a:lnTo>
                  <a:lnTo>
                    <a:pt x="1587" y="794"/>
                  </a:lnTo>
                  <a:lnTo>
                    <a:pt x="1568" y="628"/>
                  </a:lnTo>
                  <a:lnTo>
                    <a:pt x="1531" y="480"/>
                  </a:lnTo>
                  <a:lnTo>
                    <a:pt x="1439" y="351"/>
                  </a:lnTo>
                  <a:lnTo>
                    <a:pt x="1347" y="222"/>
                  </a:lnTo>
                  <a:lnTo>
                    <a:pt x="1236" y="130"/>
                  </a:lnTo>
                  <a:lnTo>
                    <a:pt x="1089" y="56"/>
                  </a:lnTo>
                  <a:lnTo>
                    <a:pt x="941"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6" name="Google Shape;2136;p8"/>
            <p:cNvSpPr/>
            <p:nvPr/>
          </p:nvSpPr>
          <p:spPr>
            <a:xfrm>
              <a:off x="5176950" y="1388650"/>
              <a:ext cx="38750" cy="38750"/>
            </a:xfrm>
            <a:custGeom>
              <a:avLst/>
              <a:gdLst/>
              <a:ahLst/>
              <a:cxnLst/>
              <a:rect l="l" t="t" r="r" b="b"/>
              <a:pathLst>
                <a:path w="1550" h="1550" extrusionOk="0">
                  <a:moveTo>
                    <a:pt x="793" y="1"/>
                  </a:moveTo>
                  <a:lnTo>
                    <a:pt x="646" y="19"/>
                  </a:lnTo>
                  <a:lnTo>
                    <a:pt x="498" y="74"/>
                  </a:lnTo>
                  <a:lnTo>
                    <a:pt x="369" y="130"/>
                  </a:lnTo>
                  <a:lnTo>
                    <a:pt x="240" y="222"/>
                  </a:lnTo>
                  <a:lnTo>
                    <a:pt x="148" y="351"/>
                  </a:lnTo>
                  <a:lnTo>
                    <a:pt x="74" y="480"/>
                  </a:lnTo>
                  <a:lnTo>
                    <a:pt x="19" y="609"/>
                  </a:lnTo>
                  <a:lnTo>
                    <a:pt x="0" y="757"/>
                  </a:lnTo>
                  <a:lnTo>
                    <a:pt x="19" y="904"/>
                  </a:lnTo>
                  <a:lnTo>
                    <a:pt x="56" y="1052"/>
                  </a:lnTo>
                  <a:lnTo>
                    <a:pt x="129" y="1181"/>
                  </a:lnTo>
                  <a:lnTo>
                    <a:pt x="222" y="1310"/>
                  </a:lnTo>
                  <a:lnTo>
                    <a:pt x="332" y="1402"/>
                  </a:lnTo>
                  <a:lnTo>
                    <a:pt x="461" y="1476"/>
                  </a:lnTo>
                  <a:lnTo>
                    <a:pt x="609" y="1531"/>
                  </a:lnTo>
                  <a:lnTo>
                    <a:pt x="756" y="1550"/>
                  </a:lnTo>
                  <a:lnTo>
                    <a:pt x="904" y="1531"/>
                  </a:lnTo>
                  <a:lnTo>
                    <a:pt x="1051" y="1494"/>
                  </a:lnTo>
                  <a:lnTo>
                    <a:pt x="1180" y="1420"/>
                  </a:lnTo>
                  <a:lnTo>
                    <a:pt x="1309" y="1328"/>
                  </a:lnTo>
                  <a:lnTo>
                    <a:pt x="1402" y="1218"/>
                  </a:lnTo>
                  <a:lnTo>
                    <a:pt x="1475" y="1089"/>
                  </a:lnTo>
                  <a:lnTo>
                    <a:pt x="1531" y="941"/>
                  </a:lnTo>
                  <a:lnTo>
                    <a:pt x="1549" y="794"/>
                  </a:lnTo>
                  <a:lnTo>
                    <a:pt x="1531" y="646"/>
                  </a:lnTo>
                  <a:lnTo>
                    <a:pt x="1494" y="499"/>
                  </a:lnTo>
                  <a:lnTo>
                    <a:pt x="1420" y="369"/>
                  </a:lnTo>
                  <a:lnTo>
                    <a:pt x="1328" y="259"/>
                  </a:lnTo>
                  <a:lnTo>
                    <a:pt x="1217" y="148"/>
                  </a:lnTo>
                  <a:lnTo>
                    <a:pt x="1088" y="74"/>
                  </a:lnTo>
                  <a:lnTo>
                    <a:pt x="941"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7" name="Google Shape;2137;p8"/>
            <p:cNvSpPr/>
            <p:nvPr/>
          </p:nvSpPr>
          <p:spPr>
            <a:xfrm>
              <a:off x="4666200" y="561250"/>
              <a:ext cx="38750" cy="38725"/>
            </a:xfrm>
            <a:custGeom>
              <a:avLst/>
              <a:gdLst/>
              <a:ahLst/>
              <a:cxnLst/>
              <a:rect l="l" t="t" r="r" b="b"/>
              <a:pathLst>
                <a:path w="1550" h="1549" extrusionOk="0">
                  <a:moveTo>
                    <a:pt x="757" y="0"/>
                  </a:moveTo>
                  <a:lnTo>
                    <a:pt x="609" y="19"/>
                  </a:lnTo>
                  <a:lnTo>
                    <a:pt x="462" y="55"/>
                  </a:lnTo>
                  <a:lnTo>
                    <a:pt x="333" y="129"/>
                  </a:lnTo>
                  <a:lnTo>
                    <a:pt x="222" y="221"/>
                  </a:lnTo>
                  <a:lnTo>
                    <a:pt x="130" y="350"/>
                  </a:lnTo>
                  <a:lnTo>
                    <a:pt x="56" y="480"/>
                  </a:lnTo>
                  <a:lnTo>
                    <a:pt x="19" y="609"/>
                  </a:lnTo>
                  <a:lnTo>
                    <a:pt x="1" y="756"/>
                  </a:lnTo>
                  <a:lnTo>
                    <a:pt x="19" y="922"/>
                  </a:lnTo>
                  <a:lnTo>
                    <a:pt x="56" y="1051"/>
                  </a:lnTo>
                  <a:lnTo>
                    <a:pt x="130" y="1180"/>
                  </a:lnTo>
                  <a:lnTo>
                    <a:pt x="222" y="1309"/>
                  </a:lnTo>
                  <a:lnTo>
                    <a:pt x="333" y="1401"/>
                  </a:lnTo>
                  <a:lnTo>
                    <a:pt x="462" y="1475"/>
                  </a:lnTo>
                  <a:lnTo>
                    <a:pt x="609" y="1531"/>
                  </a:lnTo>
                  <a:lnTo>
                    <a:pt x="757" y="1549"/>
                  </a:lnTo>
                  <a:lnTo>
                    <a:pt x="904" y="1531"/>
                  </a:lnTo>
                  <a:lnTo>
                    <a:pt x="1052" y="1475"/>
                  </a:lnTo>
                  <a:lnTo>
                    <a:pt x="1199" y="1401"/>
                  </a:lnTo>
                  <a:lnTo>
                    <a:pt x="1310" y="1309"/>
                  </a:lnTo>
                  <a:lnTo>
                    <a:pt x="1421" y="1180"/>
                  </a:lnTo>
                  <a:lnTo>
                    <a:pt x="1494" y="1051"/>
                  </a:lnTo>
                  <a:lnTo>
                    <a:pt x="1531" y="904"/>
                  </a:lnTo>
                  <a:lnTo>
                    <a:pt x="1550" y="738"/>
                  </a:lnTo>
                  <a:lnTo>
                    <a:pt x="1531" y="590"/>
                  </a:lnTo>
                  <a:lnTo>
                    <a:pt x="1476" y="461"/>
                  </a:lnTo>
                  <a:lnTo>
                    <a:pt x="1402" y="332"/>
                  </a:lnTo>
                  <a:lnTo>
                    <a:pt x="1292" y="221"/>
                  </a:lnTo>
                  <a:lnTo>
                    <a:pt x="1181" y="129"/>
                  </a:lnTo>
                  <a:lnTo>
                    <a:pt x="1052" y="55"/>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8" name="Google Shape;2138;p8"/>
            <p:cNvSpPr/>
            <p:nvPr/>
          </p:nvSpPr>
          <p:spPr>
            <a:xfrm>
              <a:off x="6327025" y="1836700"/>
              <a:ext cx="38750" cy="38750"/>
            </a:xfrm>
            <a:custGeom>
              <a:avLst/>
              <a:gdLst/>
              <a:ahLst/>
              <a:cxnLst/>
              <a:rect l="l" t="t" r="r" b="b"/>
              <a:pathLst>
                <a:path w="1550" h="1550" extrusionOk="0">
                  <a:moveTo>
                    <a:pt x="793" y="1"/>
                  </a:moveTo>
                  <a:lnTo>
                    <a:pt x="646" y="19"/>
                  </a:lnTo>
                  <a:lnTo>
                    <a:pt x="498" y="56"/>
                  </a:lnTo>
                  <a:lnTo>
                    <a:pt x="369" y="130"/>
                  </a:lnTo>
                  <a:lnTo>
                    <a:pt x="259" y="222"/>
                  </a:lnTo>
                  <a:lnTo>
                    <a:pt x="148" y="333"/>
                  </a:lnTo>
                  <a:lnTo>
                    <a:pt x="74" y="462"/>
                  </a:lnTo>
                  <a:lnTo>
                    <a:pt x="19" y="591"/>
                  </a:lnTo>
                  <a:lnTo>
                    <a:pt x="0" y="757"/>
                  </a:lnTo>
                  <a:lnTo>
                    <a:pt x="19" y="904"/>
                  </a:lnTo>
                  <a:lnTo>
                    <a:pt x="56" y="1052"/>
                  </a:lnTo>
                  <a:lnTo>
                    <a:pt x="130" y="1199"/>
                  </a:lnTo>
                  <a:lnTo>
                    <a:pt x="222" y="1310"/>
                  </a:lnTo>
                  <a:lnTo>
                    <a:pt x="351" y="1420"/>
                  </a:lnTo>
                  <a:lnTo>
                    <a:pt x="480" y="1494"/>
                  </a:lnTo>
                  <a:lnTo>
                    <a:pt x="627" y="1531"/>
                  </a:lnTo>
                  <a:lnTo>
                    <a:pt x="793" y="1549"/>
                  </a:lnTo>
                  <a:lnTo>
                    <a:pt x="941" y="1531"/>
                  </a:lnTo>
                  <a:lnTo>
                    <a:pt x="1088" y="1494"/>
                  </a:lnTo>
                  <a:lnTo>
                    <a:pt x="1217" y="1402"/>
                  </a:lnTo>
                  <a:lnTo>
                    <a:pt x="1328" y="1310"/>
                  </a:lnTo>
                  <a:lnTo>
                    <a:pt x="1420" y="1199"/>
                  </a:lnTo>
                  <a:lnTo>
                    <a:pt x="1494" y="1070"/>
                  </a:lnTo>
                  <a:lnTo>
                    <a:pt x="1531" y="923"/>
                  </a:lnTo>
                  <a:lnTo>
                    <a:pt x="1549" y="775"/>
                  </a:lnTo>
                  <a:lnTo>
                    <a:pt x="1531" y="628"/>
                  </a:lnTo>
                  <a:lnTo>
                    <a:pt x="1494" y="480"/>
                  </a:lnTo>
                  <a:lnTo>
                    <a:pt x="1420" y="351"/>
                  </a:lnTo>
                  <a:lnTo>
                    <a:pt x="1328" y="240"/>
                  </a:lnTo>
                  <a:lnTo>
                    <a:pt x="1217" y="148"/>
                  </a:lnTo>
                  <a:lnTo>
                    <a:pt x="1088" y="74"/>
                  </a:lnTo>
                  <a:lnTo>
                    <a:pt x="941"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9" name="Google Shape;2139;p8"/>
            <p:cNvSpPr/>
            <p:nvPr/>
          </p:nvSpPr>
          <p:spPr>
            <a:xfrm>
              <a:off x="5770650" y="1739900"/>
              <a:ext cx="38275" cy="38275"/>
            </a:xfrm>
            <a:custGeom>
              <a:avLst/>
              <a:gdLst/>
              <a:ahLst/>
              <a:cxnLst/>
              <a:rect l="l" t="t" r="r" b="b"/>
              <a:pathLst>
                <a:path w="1531" h="1531" extrusionOk="0">
                  <a:moveTo>
                    <a:pt x="757" y="1"/>
                  </a:moveTo>
                  <a:lnTo>
                    <a:pt x="609" y="19"/>
                  </a:lnTo>
                  <a:lnTo>
                    <a:pt x="462" y="74"/>
                  </a:lnTo>
                  <a:lnTo>
                    <a:pt x="333" y="148"/>
                  </a:lnTo>
                  <a:lnTo>
                    <a:pt x="222" y="240"/>
                  </a:lnTo>
                  <a:lnTo>
                    <a:pt x="130" y="351"/>
                  </a:lnTo>
                  <a:lnTo>
                    <a:pt x="56" y="480"/>
                  </a:lnTo>
                  <a:lnTo>
                    <a:pt x="19" y="628"/>
                  </a:lnTo>
                  <a:lnTo>
                    <a:pt x="1" y="775"/>
                  </a:lnTo>
                  <a:lnTo>
                    <a:pt x="19" y="941"/>
                  </a:lnTo>
                  <a:lnTo>
                    <a:pt x="74" y="1070"/>
                  </a:lnTo>
                  <a:lnTo>
                    <a:pt x="148" y="1199"/>
                  </a:lnTo>
                  <a:lnTo>
                    <a:pt x="240" y="1310"/>
                  </a:lnTo>
                  <a:lnTo>
                    <a:pt x="369" y="1402"/>
                  </a:lnTo>
                  <a:lnTo>
                    <a:pt x="498" y="1476"/>
                  </a:lnTo>
                  <a:lnTo>
                    <a:pt x="628" y="1531"/>
                  </a:lnTo>
                  <a:lnTo>
                    <a:pt x="793" y="1531"/>
                  </a:lnTo>
                  <a:lnTo>
                    <a:pt x="941" y="1513"/>
                  </a:lnTo>
                  <a:lnTo>
                    <a:pt x="1070" y="1476"/>
                  </a:lnTo>
                  <a:lnTo>
                    <a:pt x="1199" y="1383"/>
                  </a:lnTo>
                  <a:lnTo>
                    <a:pt x="1310" y="1291"/>
                  </a:lnTo>
                  <a:lnTo>
                    <a:pt x="1420" y="1181"/>
                  </a:lnTo>
                  <a:lnTo>
                    <a:pt x="1476" y="1052"/>
                  </a:lnTo>
                  <a:lnTo>
                    <a:pt x="1531" y="904"/>
                  </a:lnTo>
                  <a:lnTo>
                    <a:pt x="1531" y="757"/>
                  </a:lnTo>
                  <a:lnTo>
                    <a:pt x="1513" y="609"/>
                  </a:lnTo>
                  <a:lnTo>
                    <a:pt x="1476" y="462"/>
                  </a:lnTo>
                  <a:lnTo>
                    <a:pt x="1402" y="333"/>
                  </a:lnTo>
                  <a:lnTo>
                    <a:pt x="1291" y="222"/>
                  </a:lnTo>
                  <a:lnTo>
                    <a:pt x="1181" y="130"/>
                  </a:lnTo>
                  <a:lnTo>
                    <a:pt x="1052" y="56"/>
                  </a:lnTo>
                  <a:lnTo>
                    <a:pt x="904" y="19"/>
                  </a:ln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0" name="Google Shape;2140;p8"/>
            <p:cNvSpPr/>
            <p:nvPr/>
          </p:nvSpPr>
          <p:spPr>
            <a:xfrm>
              <a:off x="5322150" y="1494225"/>
              <a:ext cx="39200" cy="39200"/>
            </a:xfrm>
            <a:custGeom>
              <a:avLst/>
              <a:gdLst/>
              <a:ahLst/>
              <a:cxnLst/>
              <a:rect l="l" t="t" r="r" b="b"/>
              <a:pathLst>
                <a:path w="1568" h="1568" extrusionOk="0">
                  <a:moveTo>
                    <a:pt x="683" y="0"/>
                  </a:moveTo>
                  <a:lnTo>
                    <a:pt x="535" y="37"/>
                  </a:lnTo>
                  <a:lnTo>
                    <a:pt x="406" y="111"/>
                  </a:lnTo>
                  <a:lnTo>
                    <a:pt x="277" y="203"/>
                  </a:lnTo>
                  <a:lnTo>
                    <a:pt x="166" y="314"/>
                  </a:lnTo>
                  <a:lnTo>
                    <a:pt x="93" y="443"/>
                  </a:lnTo>
                  <a:lnTo>
                    <a:pt x="37" y="590"/>
                  </a:lnTo>
                  <a:lnTo>
                    <a:pt x="0" y="756"/>
                  </a:lnTo>
                  <a:lnTo>
                    <a:pt x="19" y="904"/>
                  </a:lnTo>
                  <a:lnTo>
                    <a:pt x="56" y="1033"/>
                  </a:lnTo>
                  <a:lnTo>
                    <a:pt x="129" y="1180"/>
                  </a:lnTo>
                  <a:lnTo>
                    <a:pt x="203" y="1291"/>
                  </a:lnTo>
                  <a:lnTo>
                    <a:pt x="314" y="1401"/>
                  </a:lnTo>
                  <a:lnTo>
                    <a:pt x="443" y="1475"/>
                  </a:lnTo>
                  <a:lnTo>
                    <a:pt x="590" y="1530"/>
                  </a:lnTo>
                  <a:lnTo>
                    <a:pt x="738" y="1567"/>
                  </a:lnTo>
                  <a:lnTo>
                    <a:pt x="885" y="1549"/>
                  </a:lnTo>
                  <a:lnTo>
                    <a:pt x="1033" y="1512"/>
                  </a:lnTo>
                  <a:lnTo>
                    <a:pt x="1180" y="1457"/>
                  </a:lnTo>
                  <a:lnTo>
                    <a:pt x="1309" y="1346"/>
                  </a:lnTo>
                  <a:lnTo>
                    <a:pt x="1402" y="1235"/>
                  </a:lnTo>
                  <a:lnTo>
                    <a:pt x="1494" y="1106"/>
                  </a:lnTo>
                  <a:lnTo>
                    <a:pt x="1549" y="959"/>
                  </a:lnTo>
                  <a:lnTo>
                    <a:pt x="1568" y="811"/>
                  </a:lnTo>
                  <a:lnTo>
                    <a:pt x="1568" y="664"/>
                  </a:lnTo>
                  <a:lnTo>
                    <a:pt x="1531" y="516"/>
                  </a:lnTo>
                  <a:lnTo>
                    <a:pt x="1457" y="387"/>
                  </a:lnTo>
                  <a:lnTo>
                    <a:pt x="1365" y="258"/>
                  </a:lnTo>
                  <a:lnTo>
                    <a:pt x="1254" y="166"/>
                  </a:lnTo>
                  <a:lnTo>
                    <a:pt x="1125" y="74"/>
                  </a:lnTo>
                  <a:lnTo>
                    <a:pt x="996" y="19"/>
                  </a:lnTo>
                  <a:lnTo>
                    <a:pt x="8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1" name="Google Shape;2141;p8"/>
            <p:cNvSpPr/>
            <p:nvPr/>
          </p:nvSpPr>
          <p:spPr>
            <a:xfrm>
              <a:off x="4615500" y="387925"/>
              <a:ext cx="36900" cy="36900"/>
            </a:xfrm>
            <a:custGeom>
              <a:avLst/>
              <a:gdLst/>
              <a:ahLst/>
              <a:cxnLst/>
              <a:rect l="l" t="t" r="r" b="b"/>
              <a:pathLst>
                <a:path w="1476" h="1476" extrusionOk="0">
                  <a:moveTo>
                    <a:pt x="738" y="0"/>
                  </a:moveTo>
                  <a:lnTo>
                    <a:pt x="572" y="19"/>
                  </a:lnTo>
                  <a:lnTo>
                    <a:pt x="443" y="56"/>
                  </a:lnTo>
                  <a:lnTo>
                    <a:pt x="314" y="129"/>
                  </a:lnTo>
                  <a:lnTo>
                    <a:pt x="222" y="203"/>
                  </a:lnTo>
                  <a:lnTo>
                    <a:pt x="130" y="295"/>
                  </a:lnTo>
                  <a:lnTo>
                    <a:pt x="74" y="424"/>
                  </a:lnTo>
                  <a:lnTo>
                    <a:pt x="38" y="554"/>
                  </a:lnTo>
                  <a:lnTo>
                    <a:pt x="1" y="720"/>
                  </a:lnTo>
                  <a:lnTo>
                    <a:pt x="19" y="867"/>
                  </a:lnTo>
                  <a:lnTo>
                    <a:pt x="56" y="1015"/>
                  </a:lnTo>
                  <a:lnTo>
                    <a:pt x="111" y="1144"/>
                  </a:lnTo>
                  <a:lnTo>
                    <a:pt x="222" y="1254"/>
                  </a:lnTo>
                  <a:lnTo>
                    <a:pt x="333" y="1346"/>
                  </a:lnTo>
                  <a:lnTo>
                    <a:pt x="462" y="1420"/>
                  </a:lnTo>
                  <a:lnTo>
                    <a:pt x="609" y="1457"/>
                  </a:lnTo>
                  <a:lnTo>
                    <a:pt x="775" y="1475"/>
                  </a:lnTo>
                  <a:lnTo>
                    <a:pt x="923" y="1457"/>
                  </a:lnTo>
                  <a:lnTo>
                    <a:pt x="1052" y="1420"/>
                  </a:lnTo>
                  <a:lnTo>
                    <a:pt x="1181" y="1346"/>
                  </a:lnTo>
                  <a:lnTo>
                    <a:pt x="1273" y="1273"/>
                  </a:lnTo>
                  <a:lnTo>
                    <a:pt x="1347" y="1180"/>
                  </a:lnTo>
                  <a:lnTo>
                    <a:pt x="1420" y="1051"/>
                  </a:lnTo>
                  <a:lnTo>
                    <a:pt x="1457" y="922"/>
                  </a:lnTo>
                  <a:lnTo>
                    <a:pt x="1476" y="756"/>
                  </a:lnTo>
                  <a:lnTo>
                    <a:pt x="1476" y="609"/>
                  </a:lnTo>
                  <a:lnTo>
                    <a:pt x="1439" y="461"/>
                  </a:lnTo>
                  <a:lnTo>
                    <a:pt x="1365" y="332"/>
                  </a:lnTo>
                  <a:lnTo>
                    <a:pt x="1273" y="222"/>
                  </a:lnTo>
                  <a:lnTo>
                    <a:pt x="1162" y="129"/>
                  </a:lnTo>
                  <a:lnTo>
                    <a:pt x="1033" y="56"/>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2" name="Google Shape;2142;p8"/>
            <p:cNvSpPr/>
            <p:nvPr/>
          </p:nvSpPr>
          <p:spPr>
            <a:xfrm>
              <a:off x="4717825" y="732725"/>
              <a:ext cx="37825" cy="37825"/>
            </a:xfrm>
            <a:custGeom>
              <a:avLst/>
              <a:gdLst/>
              <a:ahLst/>
              <a:cxnLst/>
              <a:rect l="l" t="t" r="r" b="b"/>
              <a:pathLst>
                <a:path w="1513" h="1513" extrusionOk="0">
                  <a:moveTo>
                    <a:pt x="738" y="0"/>
                  </a:moveTo>
                  <a:lnTo>
                    <a:pt x="591" y="19"/>
                  </a:lnTo>
                  <a:lnTo>
                    <a:pt x="443" y="74"/>
                  </a:lnTo>
                  <a:lnTo>
                    <a:pt x="314" y="148"/>
                  </a:lnTo>
                  <a:lnTo>
                    <a:pt x="204" y="258"/>
                  </a:lnTo>
                  <a:lnTo>
                    <a:pt x="112" y="369"/>
                  </a:lnTo>
                  <a:lnTo>
                    <a:pt x="38" y="498"/>
                  </a:lnTo>
                  <a:lnTo>
                    <a:pt x="19" y="646"/>
                  </a:lnTo>
                  <a:lnTo>
                    <a:pt x="1" y="793"/>
                  </a:lnTo>
                  <a:lnTo>
                    <a:pt x="38" y="959"/>
                  </a:lnTo>
                  <a:lnTo>
                    <a:pt x="93" y="1088"/>
                  </a:lnTo>
                  <a:lnTo>
                    <a:pt x="148" y="1217"/>
                  </a:lnTo>
                  <a:lnTo>
                    <a:pt x="241" y="1309"/>
                  </a:lnTo>
                  <a:lnTo>
                    <a:pt x="351" y="1383"/>
                  </a:lnTo>
                  <a:lnTo>
                    <a:pt x="462" y="1457"/>
                  </a:lnTo>
                  <a:lnTo>
                    <a:pt x="609" y="1494"/>
                  </a:lnTo>
                  <a:lnTo>
                    <a:pt x="757" y="1512"/>
                  </a:lnTo>
                  <a:lnTo>
                    <a:pt x="904" y="1494"/>
                  </a:lnTo>
                  <a:lnTo>
                    <a:pt x="1052" y="1457"/>
                  </a:lnTo>
                  <a:lnTo>
                    <a:pt x="1181" y="1383"/>
                  </a:lnTo>
                  <a:lnTo>
                    <a:pt x="1292" y="1291"/>
                  </a:lnTo>
                  <a:lnTo>
                    <a:pt x="1384" y="1180"/>
                  </a:lnTo>
                  <a:lnTo>
                    <a:pt x="1458" y="1033"/>
                  </a:lnTo>
                  <a:lnTo>
                    <a:pt x="1513" y="904"/>
                  </a:lnTo>
                  <a:lnTo>
                    <a:pt x="1513" y="738"/>
                  </a:lnTo>
                  <a:lnTo>
                    <a:pt x="1494" y="590"/>
                  </a:lnTo>
                  <a:lnTo>
                    <a:pt x="1458" y="461"/>
                  </a:lnTo>
                  <a:lnTo>
                    <a:pt x="1365" y="332"/>
                  </a:lnTo>
                  <a:lnTo>
                    <a:pt x="1273" y="221"/>
                  </a:lnTo>
                  <a:lnTo>
                    <a:pt x="1163" y="129"/>
                  </a:lnTo>
                  <a:lnTo>
                    <a:pt x="1033" y="55"/>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3" name="Google Shape;2143;p8"/>
            <p:cNvSpPr/>
            <p:nvPr/>
          </p:nvSpPr>
          <p:spPr>
            <a:xfrm>
              <a:off x="5468275" y="1603450"/>
              <a:ext cx="37825" cy="37375"/>
            </a:xfrm>
            <a:custGeom>
              <a:avLst/>
              <a:gdLst/>
              <a:ahLst/>
              <a:cxnLst/>
              <a:rect l="l" t="t" r="r" b="b"/>
              <a:pathLst>
                <a:path w="1513" h="1495" extrusionOk="0">
                  <a:moveTo>
                    <a:pt x="664" y="1"/>
                  </a:moveTo>
                  <a:lnTo>
                    <a:pt x="516" y="38"/>
                  </a:lnTo>
                  <a:lnTo>
                    <a:pt x="387" y="93"/>
                  </a:lnTo>
                  <a:lnTo>
                    <a:pt x="258" y="185"/>
                  </a:lnTo>
                  <a:lnTo>
                    <a:pt x="166" y="296"/>
                  </a:lnTo>
                  <a:lnTo>
                    <a:pt x="92" y="425"/>
                  </a:lnTo>
                  <a:lnTo>
                    <a:pt x="37" y="572"/>
                  </a:lnTo>
                  <a:lnTo>
                    <a:pt x="0" y="720"/>
                  </a:lnTo>
                  <a:lnTo>
                    <a:pt x="19" y="868"/>
                  </a:lnTo>
                  <a:lnTo>
                    <a:pt x="56" y="1015"/>
                  </a:lnTo>
                  <a:lnTo>
                    <a:pt x="129" y="1144"/>
                  </a:lnTo>
                  <a:lnTo>
                    <a:pt x="221" y="1255"/>
                  </a:lnTo>
                  <a:lnTo>
                    <a:pt x="332" y="1365"/>
                  </a:lnTo>
                  <a:lnTo>
                    <a:pt x="461" y="1439"/>
                  </a:lnTo>
                  <a:lnTo>
                    <a:pt x="590" y="1476"/>
                  </a:lnTo>
                  <a:lnTo>
                    <a:pt x="756" y="1494"/>
                  </a:lnTo>
                  <a:lnTo>
                    <a:pt x="904" y="1494"/>
                  </a:lnTo>
                  <a:lnTo>
                    <a:pt x="1051" y="1439"/>
                  </a:lnTo>
                  <a:lnTo>
                    <a:pt x="1180" y="1384"/>
                  </a:lnTo>
                  <a:lnTo>
                    <a:pt x="1291" y="1292"/>
                  </a:lnTo>
                  <a:lnTo>
                    <a:pt x="1383" y="1163"/>
                  </a:lnTo>
                  <a:lnTo>
                    <a:pt x="1457" y="1033"/>
                  </a:lnTo>
                  <a:lnTo>
                    <a:pt x="1512" y="904"/>
                  </a:lnTo>
                  <a:lnTo>
                    <a:pt x="1512" y="757"/>
                  </a:lnTo>
                  <a:lnTo>
                    <a:pt x="1494" y="591"/>
                  </a:lnTo>
                  <a:lnTo>
                    <a:pt x="1457" y="443"/>
                  </a:lnTo>
                  <a:lnTo>
                    <a:pt x="1402" y="333"/>
                  </a:lnTo>
                  <a:lnTo>
                    <a:pt x="1328" y="222"/>
                  </a:lnTo>
                  <a:lnTo>
                    <a:pt x="1217" y="130"/>
                  </a:lnTo>
                  <a:lnTo>
                    <a:pt x="1107" y="75"/>
                  </a:lnTo>
                  <a:lnTo>
                    <a:pt x="959"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4" name="Google Shape;2144;p8"/>
            <p:cNvSpPr/>
            <p:nvPr/>
          </p:nvSpPr>
          <p:spPr>
            <a:xfrm>
              <a:off x="4901750" y="1095950"/>
              <a:ext cx="35525" cy="35975"/>
            </a:xfrm>
            <a:custGeom>
              <a:avLst/>
              <a:gdLst/>
              <a:ahLst/>
              <a:cxnLst/>
              <a:rect l="l" t="t" r="r" b="b"/>
              <a:pathLst>
                <a:path w="1421" h="1439" extrusionOk="0">
                  <a:moveTo>
                    <a:pt x="701" y="0"/>
                  </a:moveTo>
                  <a:lnTo>
                    <a:pt x="535" y="37"/>
                  </a:lnTo>
                  <a:lnTo>
                    <a:pt x="406" y="74"/>
                  </a:lnTo>
                  <a:lnTo>
                    <a:pt x="277" y="148"/>
                  </a:lnTo>
                  <a:lnTo>
                    <a:pt x="185" y="222"/>
                  </a:lnTo>
                  <a:lnTo>
                    <a:pt x="111" y="314"/>
                  </a:lnTo>
                  <a:lnTo>
                    <a:pt x="38" y="443"/>
                  </a:lnTo>
                  <a:lnTo>
                    <a:pt x="19" y="572"/>
                  </a:lnTo>
                  <a:lnTo>
                    <a:pt x="1" y="738"/>
                  </a:lnTo>
                  <a:lnTo>
                    <a:pt x="19" y="904"/>
                  </a:lnTo>
                  <a:lnTo>
                    <a:pt x="56" y="1033"/>
                  </a:lnTo>
                  <a:lnTo>
                    <a:pt x="111" y="1162"/>
                  </a:lnTo>
                  <a:lnTo>
                    <a:pt x="204" y="1254"/>
                  </a:lnTo>
                  <a:lnTo>
                    <a:pt x="296" y="1328"/>
                  </a:lnTo>
                  <a:lnTo>
                    <a:pt x="425" y="1383"/>
                  </a:lnTo>
                  <a:lnTo>
                    <a:pt x="554" y="1420"/>
                  </a:lnTo>
                  <a:lnTo>
                    <a:pt x="720" y="1439"/>
                  </a:lnTo>
                  <a:lnTo>
                    <a:pt x="886" y="1420"/>
                  </a:lnTo>
                  <a:lnTo>
                    <a:pt x="1015" y="1383"/>
                  </a:lnTo>
                  <a:lnTo>
                    <a:pt x="1144" y="1328"/>
                  </a:lnTo>
                  <a:lnTo>
                    <a:pt x="1236" y="1236"/>
                  </a:lnTo>
                  <a:lnTo>
                    <a:pt x="1310" y="1144"/>
                  </a:lnTo>
                  <a:lnTo>
                    <a:pt x="1384" y="1015"/>
                  </a:lnTo>
                  <a:lnTo>
                    <a:pt x="1402" y="886"/>
                  </a:lnTo>
                  <a:lnTo>
                    <a:pt x="1420" y="720"/>
                  </a:lnTo>
                  <a:lnTo>
                    <a:pt x="1402" y="554"/>
                  </a:lnTo>
                  <a:lnTo>
                    <a:pt x="1365" y="425"/>
                  </a:lnTo>
                  <a:lnTo>
                    <a:pt x="1310" y="295"/>
                  </a:lnTo>
                  <a:lnTo>
                    <a:pt x="1218" y="203"/>
                  </a:lnTo>
                  <a:lnTo>
                    <a:pt x="1125" y="130"/>
                  </a:lnTo>
                  <a:lnTo>
                    <a:pt x="996" y="74"/>
                  </a:lnTo>
                  <a:lnTo>
                    <a:pt x="867" y="37"/>
                  </a:lnTo>
                  <a:lnTo>
                    <a:pt x="7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5" name="Google Shape;2145;p8"/>
            <p:cNvSpPr/>
            <p:nvPr/>
          </p:nvSpPr>
          <p:spPr>
            <a:xfrm>
              <a:off x="4967200" y="1187675"/>
              <a:ext cx="36000" cy="35525"/>
            </a:xfrm>
            <a:custGeom>
              <a:avLst/>
              <a:gdLst/>
              <a:ahLst/>
              <a:cxnLst/>
              <a:rect l="l" t="t" r="r" b="b"/>
              <a:pathLst>
                <a:path w="1440" h="1421" extrusionOk="0">
                  <a:moveTo>
                    <a:pt x="720" y="1"/>
                  </a:moveTo>
                  <a:lnTo>
                    <a:pt x="573" y="19"/>
                  </a:lnTo>
                  <a:lnTo>
                    <a:pt x="425" y="38"/>
                  </a:lnTo>
                  <a:lnTo>
                    <a:pt x="296" y="111"/>
                  </a:lnTo>
                  <a:lnTo>
                    <a:pt x="204" y="185"/>
                  </a:lnTo>
                  <a:lnTo>
                    <a:pt x="130" y="277"/>
                  </a:lnTo>
                  <a:lnTo>
                    <a:pt x="56" y="406"/>
                  </a:lnTo>
                  <a:lnTo>
                    <a:pt x="19" y="535"/>
                  </a:lnTo>
                  <a:lnTo>
                    <a:pt x="1" y="701"/>
                  </a:lnTo>
                  <a:lnTo>
                    <a:pt x="19" y="867"/>
                  </a:lnTo>
                  <a:lnTo>
                    <a:pt x="56" y="996"/>
                  </a:lnTo>
                  <a:lnTo>
                    <a:pt x="112" y="1125"/>
                  </a:lnTo>
                  <a:lnTo>
                    <a:pt x="185" y="1218"/>
                  </a:lnTo>
                  <a:lnTo>
                    <a:pt x="296" y="1310"/>
                  </a:lnTo>
                  <a:lnTo>
                    <a:pt x="407" y="1365"/>
                  </a:lnTo>
                  <a:lnTo>
                    <a:pt x="554" y="1402"/>
                  </a:lnTo>
                  <a:lnTo>
                    <a:pt x="702" y="1420"/>
                  </a:lnTo>
                  <a:lnTo>
                    <a:pt x="868" y="1402"/>
                  </a:lnTo>
                  <a:lnTo>
                    <a:pt x="1015" y="1384"/>
                  </a:lnTo>
                  <a:lnTo>
                    <a:pt x="1126" y="1310"/>
                  </a:lnTo>
                  <a:lnTo>
                    <a:pt x="1218" y="1236"/>
                  </a:lnTo>
                  <a:lnTo>
                    <a:pt x="1310" y="1144"/>
                  </a:lnTo>
                  <a:lnTo>
                    <a:pt x="1365" y="1015"/>
                  </a:lnTo>
                  <a:lnTo>
                    <a:pt x="1421" y="886"/>
                  </a:lnTo>
                  <a:lnTo>
                    <a:pt x="1439" y="720"/>
                  </a:lnTo>
                  <a:lnTo>
                    <a:pt x="1421" y="572"/>
                  </a:lnTo>
                  <a:lnTo>
                    <a:pt x="1384" y="425"/>
                  </a:lnTo>
                  <a:lnTo>
                    <a:pt x="1310" y="296"/>
                  </a:lnTo>
                  <a:lnTo>
                    <a:pt x="1236" y="203"/>
                  </a:lnTo>
                  <a:lnTo>
                    <a:pt x="1144" y="111"/>
                  </a:lnTo>
                  <a:lnTo>
                    <a:pt x="1033" y="56"/>
                  </a:lnTo>
                  <a:lnTo>
                    <a:pt x="886"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6" name="Google Shape;2146;p8"/>
            <p:cNvSpPr/>
            <p:nvPr/>
          </p:nvSpPr>
          <p:spPr>
            <a:xfrm>
              <a:off x="5692300" y="1727000"/>
              <a:ext cx="35975" cy="35525"/>
            </a:xfrm>
            <a:custGeom>
              <a:avLst/>
              <a:gdLst/>
              <a:ahLst/>
              <a:cxnLst/>
              <a:rect l="l" t="t" r="r" b="b"/>
              <a:pathLst>
                <a:path w="1439" h="1421" extrusionOk="0">
                  <a:moveTo>
                    <a:pt x="719" y="0"/>
                  </a:moveTo>
                  <a:lnTo>
                    <a:pt x="553" y="19"/>
                  </a:lnTo>
                  <a:lnTo>
                    <a:pt x="424" y="56"/>
                  </a:lnTo>
                  <a:lnTo>
                    <a:pt x="295" y="111"/>
                  </a:lnTo>
                  <a:lnTo>
                    <a:pt x="185" y="185"/>
                  </a:lnTo>
                  <a:lnTo>
                    <a:pt x="111" y="277"/>
                  </a:lnTo>
                  <a:lnTo>
                    <a:pt x="55" y="406"/>
                  </a:lnTo>
                  <a:lnTo>
                    <a:pt x="19" y="553"/>
                  </a:lnTo>
                  <a:lnTo>
                    <a:pt x="0" y="701"/>
                  </a:lnTo>
                  <a:lnTo>
                    <a:pt x="19" y="867"/>
                  </a:lnTo>
                  <a:lnTo>
                    <a:pt x="37" y="996"/>
                  </a:lnTo>
                  <a:lnTo>
                    <a:pt x="92" y="1125"/>
                  </a:lnTo>
                  <a:lnTo>
                    <a:pt x="185" y="1236"/>
                  </a:lnTo>
                  <a:lnTo>
                    <a:pt x="277" y="1309"/>
                  </a:lnTo>
                  <a:lnTo>
                    <a:pt x="406" y="1365"/>
                  </a:lnTo>
                  <a:lnTo>
                    <a:pt x="535" y="1402"/>
                  </a:lnTo>
                  <a:lnTo>
                    <a:pt x="701" y="1420"/>
                  </a:lnTo>
                  <a:lnTo>
                    <a:pt x="867" y="1420"/>
                  </a:lnTo>
                  <a:lnTo>
                    <a:pt x="996" y="1383"/>
                  </a:lnTo>
                  <a:lnTo>
                    <a:pt x="1125" y="1309"/>
                  </a:lnTo>
                  <a:lnTo>
                    <a:pt x="1217" y="1236"/>
                  </a:lnTo>
                  <a:lnTo>
                    <a:pt x="1291" y="1125"/>
                  </a:lnTo>
                  <a:lnTo>
                    <a:pt x="1365" y="1014"/>
                  </a:lnTo>
                  <a:lnTo>
                    <a:pt x="1401" y="867"/>
                  </a:lnTo>
                  <a:lnTo>
                    <a:pt x="1438" y="701"/>
                  </a:lnTo>
                  <a:lnTo>
                    <a:pt x="1401" y="553"/>
                  </a:lnTo>
                  <a:lnTo>
                    <a:pt x="1365" y="406"/>
                  </a:lnTo>
                  <a:lnTo>
                    <a:pt x="1309" y="295"/>
                  </a:lnTo>
                  <a:lnTo>
                    <a:pt x="1236" y="203"/>
                  </a:lnTo>
                  <a:lnTo>
                    <a:pt x="1125" y="111"/>
                  </a:lnTo>
                  <a:lnTo>
                    <a:pt x="1014" y="56"/>
                  </a:lnTo>
                  <a:lnTo>
                    <a:pt x="885" y="19"/>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7" name="Google Shape;2147;p8"/>
            <p:cNvSpPr/>
            <p:nvPr/>
          </p:nvSpPr>
          <p:spPr>
            <a:xfrm>
              <a:off x="5245175" y="1485450"/>
              <a:ext cx="34125" cy="33675"/>
            </a:xfrm>
            <a:custGeom>
              <a:avLst/>
              <a:gdLst/>
              <a:ahLst/>
              <a:cxnLst/>
              <a:rect l="l" t="t" r="r" b="b"/>
              <a:pathLst>
                <a:path w="1365" h="1347" extrusionOk="0">
                  <a:moveTo>
                    <a:pt x="516" y="1"/>
                  </a:moveTo>
                  <a:lnTo>
                    <a:pt x="387" y="38"/>
                  </a:lnTo>
                  <a:lnTo>
                    <a:pt x="258" y="93"/>
                  </a:lnTo>
                  <a:lnTo>
                    <a:pt x="166" y="185"/>
                  </a:lnTo>
                  <a:lnTo>
                    <a:pt x="92" y="277"/>
                  </a:lnTo>
                  <a:lnTo>
                    <a:pt x="37" y="388"/>
                  </a:lnTo>
                  <a:lnTo>
                    <a:pt x="0" y="517"/>
                  </a:lnTo>
                  <a:lnTo>
                    <a:pt x="0" y="683"/>
                  </a:lnTo>
                  <a:lnTo>
                    <a:pt x="0" y="830"/>
                  </a:lnTo>
                  <a:lnTo>
                    <a:pt x="37" y="960"/>
                  </a:lnTo>
                  <a:lnTo>
                    <a:pt x="92" y="1070"/>
                  </a:lnTo>
                  <a:lnTo>
                    <a:pt x="166" y="1181"/>
                  </a:lnTo>
                  <a:lnTo>
                    <a:pt x="277" y="1255"/>
                  </a:lnTo>
                  <a:lnTo>
                    <a:pt x="387" y="1310"/>
                  </a:lnTo>
                  <a:lnTo>
                    <a:pt x="516" y="1347"/>
                  </a:lnTo>
                  <a:lnTo>
                    <a:pt x="830" y="1347"/>
                  </a:lnTo>
                  <a:lnTo>
                    <a:pt x="959" y="1310"/>
                  </a:lnTo>
                  <a:lnTo>
                    <a:pt x="1070" y="1236"/>
                  </a:lnTo>
                  <a:lnTo>
                    <a:pt x="1162" y="1162"/>
                  </a:lnTo>
                  <a:lnTo>
                    <a:pt x="1236" y="1052"/>
                  </a:lnTo>
                  <a:lnTo>
                    <a:pt x="1291" y="941"/>
                  </a:lnTo>
                  <a:lnTo>
                    <a:pt x="1346" y="794"/>
                  </a:lnTo>
                  <a:lnTo>
                    <a:pt x="1365" y="646"/>
                  </a:lnTo>
                  <a:lnTo>
                    <a:pt x="1346" y="499"/>
                  </a:lnTo>
                  <a:lnTo>
                    <a:pt x="1291" y="370"/>
                  </a:lnTo>
                  <a:lnTo>
                    <a:pt x="1236" y="259"/>
                  </a:lnTo>
                  <a:lnTo>
                    <a:pt x="1162" y="167"/>
                  </a:lnTo>
                  <a:lnTo>
                    <a:pt x="1070"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8" name="Google Shape;2148;p8"/>
            <p:cNvSpPr/>
            <p:nvPr/>
          </p:nvSpPr>
          <p:spPr>
            <a:xfrm>
              <a:off x="4836300" y="1002375"/>
              <a:ext cx="35525" cy="35050"/>
            </a:xfrm>
            <a:custGeom>
              <a:avLst/>
              <a:gdLst/>
              <a:ahLst/>
              <a:cxnLst/>
              <a:rect l="l" t="t" r="r" b="b"/>
              <a:pathLst>
                <a:path w="1421" h="1402" extrusionOk="0">
                  <a:moveTo>
                    <a:pt x="683" y="1"/>
                  </a:moveTo>
                  <a:lnTo>
                    <a:pt x="535" y="19"/>
                  </a:lnTo>
                  <a:lnTo>
                    <a:pt x="406" y="56"/>
                  </a:lnTo>
                  <a:lnTo>
                    <a:pt x="277" y="111"/>
                  </a:lnTo>
                  <a:lnTo>
                    <a:pt x="185" y="185"/>
                  </a:lnTo>
                  <a:lnTo>
                    <a:pt x="111" y="277"/>
                  </a:lnTo>
                  <a:lnTo>
                    <a:pt x="56" y="406"/>
                  </a:lnTo>
                  <a:lnTo>
                    <a:pt x="19" y="535"/>
                  </a:lnTo>
                  <a:lnTo>
                    <a:pt x="1" y="683"/>
                  </a:lnTo>
                  <a:lnTo>
                    <a:pt x="19" y="849"/>
                  </a:lnTo>
                  <a:lnTo>
                    <a:pt x="37" y="978"/>
                  </a:lnTo>
                  <a:lnTo>
                    <a:pt x="93" y="1107"/>
                  </a:lnTo>
                  <a:lnTo>
                    <a:pt x="166" y="1199"/>
                  </a:lnTo>
                  <a:lnTo>
                    <a:pt x="277" y="1291"/>
                  </a:lnTo>
                  <a:lnTo>
                    <a:pt x="388" y="1347"/>
                  </a:lnTo>
                  <a:lnTo>
                    <a:pt x="535" y="1383"/>
                  </a:lnTo>
                  <a:lnTo>
                    <a:pt x="701" y="1402"/>
                  </a:lnTo>
                  <a:lnTo>
                    <a:pt x="849" y="1402"/>
                  </a:lnTo>
                  <a:lnTo>
                    <a:pt x="996" y="1365"/>
                  </a:lnTo>
                  <a:lnTo>
                    <a:pt x="1107" y="1291"/>
                  </a:lnTo>
                  <a:lnTo>
                    <a:pt x="1217" y="1217"/>
                  </a:lnTo>
                  <a:lnTo>
                    <a:pt x="1291" y="1107"/>
                  </a:lnTo>
                  <a:lnTo>
                    <a:pt x="1347" y="978"/>
                  </a:lnTo>
                  <a:lnTo>
                    <a:pt x="1402" y="830"/>
                  </a:lnTo>
                  <a:lnTo>
                    <a:pt x="1420" y="664"/>
                  </a:lnTo>
                  <a:lnTo>
                    <a:pt x="1383" y="517"/>
                  </a:lnTo>
                  <a:lnTo>
                    <a:pt x="1347" y="388"/>
                  </a:lnTo>
                  <a:lnTo>
                    <a:pt x="1273" y="277"/>
                  </a:lnTo>
                  <a:lnTo>
                    <a:pt x="1199" y="185"/>
                  </a:lnTo>
                  <a:lnTo>
                    <a:pt x="1107" y="93"/>
                  </a:lnTo>
                  <a:lnTo>
                    <a:pt x="978" y="37"/>
                  </a:lnTo>
                  <a:lnTo>
                    <a:pt x="849" y="19"/>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9" name="Google Shape;2149;p8"/>
            <p:cNvSpPr/>
            <p:nvPr/>
          </p:nvSpPr>
          <p:spPr>
            <a:xfrm>
              <a:off x="4657000" y="643300"/>
              <a:ext cx="34575" cy="34125"/>
            </a:xfrm>
            <a:custGeom>
              <a:avLst/>
              <a:gdLst/>
              <a:ahLst/>
              <a:cxnLst/>
              <a:rect l="l" t="t" r="r" b="b"/>
              <a:pathLst>
                <a:path w="1383" h="1365" extrusionOk="0">
                  <a:moveTo>
                    <a:pt x="664" y="0"/>
                  </a:moveTo>
                  <a:lnTo>
                    <a:pt x="498" y="19"/>
                  </a:lnTo>
                  <a:lnTo>
                    <a:pt x="369" y="55"/>
                  </a:lnTo>
                  <a:lnTo>
                    <a:pt x="258" y="129"/>
                  </a:lnTo>
                  <a:lnTo>
                    <a:pt x="166" y="203"/>
                  </a:lnTo>
                  <a:lnTo>
                    <a:pt x="92" y="314"/>
                  </a:lnTo>
                  <a:lnTo>
                    <a:pt x="37" y="424"/>
                  </a:lnTo>
                  <a:lnTo>
                    <a:pt x="19" y="553"/>
                  </a:lnTo>
                  <a:lnTo>
                    <a:pt x="0" y="701"/>
                  </a:lnTo>
                  <a:lnTo>
                    <a:pt x="19" y="867"/>
                  </a:lnTo>
                  <a:lnTo>
                    <a:pt x="55" y="996"/>
                  </a:lnTo>
                  <a:lnTo>
                    <a:pt x="129" y="1106"/>
                  </a:lnTo>
                  <a:lnTo>
                    <a:pt x="203" y="1199"/>
                  </a:lnTo>
                  <a:lnTo>
                    <a:pt x="314" y="1272"/>
                  </a:lnTo>
                  <a:lnTo>
                    <a:pt x="424" y="1328"/>
                  </a:lnTo>
                  <a:lnTo>
                    <a:pt x="553" y="1365"/>
                  </a:lnTo>
                  <a:lnTo>
                    <a:pt x="719" y="1365"/>
                  </a:lnTo>
                  <a:lnTo>
                    <a:pt x="867" y="1346"/>
                  </a:lnTo>
                  <a:lnTo>
                    <a:pt x="996" y="1309"/>
                  </a:lnTo>
                  <a:lnTo>
                    <a:pt x="1106" y="1236"/>
                  </a:lnTo>
                  <a:lnTo>
                    <a:pt x="1199" y="1162"/>
                  </a:lnTo>
                  <a:lnTo>
                    <a:pt x="1272" y="1051"/>
                  </a:lnTo>
                  <a:lnTo>
                    <a:pt x="1328" y="922"/>
                  </a:lnTo>
                  <a:lnTo>
                    <a:pt x="1365" y="775"/>
                  </a:lnTo>
                  <a:lnTo>
                    <a:pt x="1383" y="609"/>
                  </a:lnTo>
                  <a:lnTo>
                    <a:pt x="1346" y="480"/>
                  </a:lnTo>
                  <a:lnTo>
                    <a:pt x="1291" y="369"/>
                  </a:lnTo>
                  <a:lnTo>
                    <a:pt x="1235" y="258"/>
                  </a:lnTo>
                  <a:lnTo>
                    <a:pt x="1143" y="166"/>
                  </a:lnTo>
                  <a:lnTo>
                    <a:pt x="1051" y="92"/>
                  </a:lnTo>
                  <a:lnTo>
                    <a:pt x="940" y="37"/>
                  </a:lnTo>
                  <a:lnTo>
                    <a:pt x="8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0" name="Google Shape;2150;p8"/>
            <p:cNvSpPr/>
            <p:nvPr/>
          </p:nvSpPr>
          <p:spPr>
            <a:xfrm>
              <a:off x="5033600" y="1282625"/>
              <a:ext cx="34575" cy="34150"/>
            </a:xfrm>
            <a:custGeom>
              <a:avLst/>
              <a:gdLst/>
              <a:ahLst/>
              <a:cxnLst/>
              <a:rect l="l" t="t" r="r" b="b"/>
              <a:pathLst>
                <a:path w="1383" h="1366" extrusionOk="0">
                  <a:moveTo>
                    <a:pt x="535" y="1"/>
                  </a:moveTo>
                  <a:lnTo>
                    <a:pt x="406" y="38"/>
                  </a:lnTo>
                  <a:lnTo>
                    <a:pt x="295" y="93"/>
                  </a:lnTo>
                  <a:lnTo>
                    <a:pt x="184" y="185"/>
                  </a:lnTo>
                  <a:lnTo>
                    <a:pt x="111" y="278"/>
                  </a:lnTo>
                  <a:lnTo>
                    <a:pt x="55" y="388"/>
                  </a:lnTo>
                  <a:lnTo>
                    <a:pt x="18" y="517"/>
                  </a:lnTo>
                  <a:lnTo>
                    <a:pt x="0" y="665"/>
                  </a:lnTo>
                  <a:lnTo>
                    <a:pt x="0" y="812"/>
                  </a:lnTo>
                  <a:lnTo>
                    <a:pt x="37" y="960"/>
                  </a:lnTo>
                  <a:lnTo>
                    <a:pt x="111" y="1070"/>
                  </a:lnTo>
                  <a:lnTo>
                    <a:pt x="203" y="1181"/>
                  </a:lnTo>
                  <a:lnTo>
                    <a:pt x="313" y="1273"/>
                  </a:lnTo>
                  <a:lnTo>
                    <a:pt x="424" y="1328"/>
                  </a:lnTo>
                  <a:lnTo>
                    <a:pt x="572" y="1365"/>
                  </a:lnTo>
                  <a:lnTo>
                    <a:pt x="719" y="1365"/>
                  </a:lnTo>
                  <a:lnTo>
                    <a:pt x="867" y="1347"/>
                  </a:lnTo>
                  <a:lnTo>
                    <a:pt x="996" y="1310"/>
                  </a:lnTo>
                  <a:lnTo>
                    <a:pt x="1106" y="1255"/>
                  </a:lnTo>
                  <a:lnTo>
                    <a:pt x="1199" y="1163"/>
                  </a:lnTo>
                  <a:lnTo>
                    <a:pt x="1272" y="1070"/>
                  </a:lnTo>
                  <a:lnTo>
                    <a:pt x="1328" y="978"/>
                  </a:lnTo>
                  <a:lnTo>
                    <a:pt x="1364" y="868"/>
                  </a:lnTo>
                  <a:lnTo>
                    <a:pt x="1383" y="738"/>
                  </a:lnTo>
                  <a:lnTo>
                    <a:pt x="1364" y="573"/>
                  </a:lnTo>
                  <a:lnTo>
                    <a:pt x="1328" y="425"/>
                  </a:lnTo>
                  <a:lnTo>
                    <a:pt x="1254" y="296"/>
                  </a:lnTo>
                  <a:lnTo>
                    <a:pt x="1180" y="185"/>
                  </a:lnTo>
                  <a:lnTo>
                    <a:pt x="1069"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1" name="Google Shape;2151;p8"/>
            <p:cNvSpPr/>
            <p:nvPr/>
          </p:nvSpPr>
          <p:spPr>
            <a:xfrm>
              <a:off x="5390375" y="1591025"/>
              <a:ext cx="34600" cy="33675"/>
            </a:xfrm>
            <a:custGeom>
              <a:avLst/>
              <a:gdLst/>
              <a:ahLst/>
              <a:cxnLst/>
              <a:rect l="l" t="t" r="r" b="b"/>
              <a:pathLst>
                <a:path w="1384" h="1347" extrusionOk="0">
                  <a:moveTo>
                    <a:pt x="535" y="0"/>
                  </a:moveTo>
                  <a:lnTo>
                    <a:pt x="387" y="37"/>
                  </a:lnTo>
                  <a:lnTo>
                    <a:pt x="277" y="92"/>
                  </a:lnTo>
                  <a:lnTo>
                    <a:pt x="185" y="184"/>
                  </a:lnTo>
                  <a:lnTo>
                    <a:pt x="111" y="277"/>
                  </a:lnTo>
                  <a:lnTo>
                    <a:pt x="55" y="387"/>
                  </a:lnTo>
                  <a:lnTo>
                    <a:pt x="19" y="535"/>
                  </a:lnTo>
                  <a:lnTo>
                    <a:pt x="0" y="682"/>
                  </a:lnTo>
                  <a:lnTo>
                    <a:pt x="19" y="830"/>
                  </a:lnTo>
                  <a:lnTo>
                    <a:pt x="55" y="959"/>
                  </a:lnTo>
                  <a:lnTo>
                    <a:pt x="111" y="1088"/>
                  </a:lnTo>
                  <a:lnTo>
                    <a:pt x="185" y="1180"/>
                  </a:lnTo>
                  <a:lnTo>
                    <a:pt x="295" y="1254"/>
                  </a:lnTo>
                  <a:lnTo>
                    <a:pt x="406" y="1309"/>
                  </a:lnTo>
                  <a:lnTo>
                    <a:pt x="535" y="1346"/>
                  </a:lnTo>
                  <a:lnTo>
                    <a:pt x="848" y="1346"/>
                  </a:lnTo>
                  <a:lnTo>
                    <a:pt x="977" y="1309"/>
                  </a:lnTo>
                  <a:lnTo>
                    <a:pt x="1088" y="1235"/>
                  </a:lnTo>
                  <a:lnTo>
                    <a:pt x="1180" y="1162"/>
                  </a:lnTo>
                  <a:lnTo>
                    <a:pt x="1254" y="1069"/>
                  </a:lnTo>
                  <a:lnTo>
                    <a:pt x="1309" y="940"/>
                  </a:lnTo>
                  <a:lnTo>
                    <a:pt x="1346" y="811"/>
                  </a:lnTo>
                  <a:lnTo>
                    <a:pt x="1383" y="664"/>
                  </a:lnTo>
                  <a:lnTo>
                    <a:pt x="1346" y="516"/>
                  </a:lnTo>
                  <a:lnTo>
                    <a:pt x="1309" y="387"/>
                  </a:lnTo>
                  <a:lnTo>
                    <a:pt x="1254" y="277"/>
                  </a:lnTo>
                  <a:lnTo>
                    <a:pt x="1162" y="166"/>
                  </a:lnTo>
                  <a:lnTo>
                    <a:pt x="1070" y="92"/>
                  </a:lnTo>
                  <a:lnTo>
                    <a:pt x="959" y="37"/>
                  </a:lnTo>
                  <a:lnTo>
                    <a:pt x="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2" name="Google Shape;2152;p8"/>
            <p:cNvSpPr/>
            <p:nvPr/>
          </p:nvSpPr>
          <p:spPr>
            <a:xfrm>
              <a:off x="4770850" y="908350"/>
              <a:ext cx="34600" cy="35050"/>
            </a:xfrm>
            <a:custGeom>
              <a:avLst/>
              <a:gdLst/>
              <a:ahLst/>
              <a:cxnLst/>
              <a:rect l="l" t="t" r="r" b="b"/>
              <a:pathLst>
                <a:path w="1384" h="1402" extrusionOk="0">
                  <a:moveTo>
                    <a:pt x="627" y="0"/>
                  </a:moveTo>
                  <a:lnTo>
                    <a:pt x="480" y="37"/>
                  </a:lnTo>
                  <a:lnTo>
                    <a:pt x="351" y="92"/>
                  </a:lnTo>
                  <a:lnTo>
                    <a:pt x="240" y="166"/>
                  </a:lnTo>
                  <a:lnTo>
                    <a:pt x="148" y="258"/>
                  </a:lnTo>
                  <a:lnTo>
                    <a:pt x="74" y="387"/>
                  </a:lnTo>
                  <a:lnTo>
                    <a:pt x="19" y="516"/>
                  </a:lnTo>
                  <a:lnTo>
                    <a:pt x="0" y="664"/>
                  </a:lnTo>
                  <a:lnTo>
                    <a:pt x="19" y="811"/>
                  </a:lnTo>
                  <a:lnTo>
                    <a:pt x="37" y="959"/>
                  </a:lnTo>
                  <a:lnTo>
                    <a:pt x="92" y="1070"/>
                  </a:lnTo>
                  <a:lnTo>
                    <a:pt x="166" y="1162"/>
                  </a:lnTo>
                  <a:lnTo>
                    <a:pt x="258" y="1254"/>
                  </a:lnTo>
                  <a:lnTo>
                    <a:pt x="369" y="1309"/>
                  </a:lnTo>
                  <a:lnTo>
                    <a:pt x="498" y="1365"/>
                  </a:lnTo>
                  <a:lnTo>
                    <a:pt x="646" y="1401"/>
                  </a:lnTo>
                  <a:lnTo>
                    <a:pt x="793" y="1383"/>
                  </a:lnTo>
                  <a:lnTo>
                    <a:pt x="922" y="1346"/>
                  </a:lnTo>
                  <a:lnTo>
                    <a:pt x="1051" y="1291"/>
                  </a:lnTo>
                  <a:lnTo>
                    <a:pt x="1162" y="1235"/>
                  </a:lnTo>
                  <a:lnTo>
                    <a:pt x="1236" y="1143"/>
                  </a:lnTo>
                  <a:lnTo>
                    <a:pt x="1309" y="1033"/>
                  </a:lnTo>
                  <a:lnTo>
                    <a:pt x="1365" y="904"/>
                  </a:lnTo>
                  <a:lnTo>
                    <a:pt x="1383" y="756"/>
                  </a:lnTo>
                  <a:lnTo>
                    <a:pt x="1383" y="609"/>
                  </a:lnTo>
                  <a:lnTo>
                    <a:pt x="1365" y="461"/>
                  </a:lnTo>
                  <a:lnTo>
                    <a:pt x="1309" y="350"/>
                  </a:lnTo>
                  <a:lnTo>
                    <a:pt x="1254" y="240"/>
                  </a:lnTo>
                  <a:lnTo>
                    <a:pt x="1162" y="166"/>
                  </a:lnTo>
                  <a:lnTo>
                    <a:pt x="1051" y="92"/>
                  </a:lnTo>
                  <a:lnTo>
                    <a:pt x="922" y="37"/>
                  </a:lnTo>
                  <a:lnTo>
                    <a:pt x="775"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3" name="Google Shape;2153;p8"/>
            <p:cNvSpPr/>
            <p:nvPr/>
          </p:nvSpPr>
          <p:spPr>
            <a:xfrm>
              <a:off x="4709550" y="815225"/>
              <a:ext cx="31825" cy="35050"/>
            </a:xfrm>
            <a:custGeom>
              <a:avLst/>
              <a:gdLst/>
              <a:ahLst/>
              <a:cxnLst/>
              <a:rect l="l" t="t" r="r" b="b"/>
              <a:pathLst>
                <a:path w="1273" h="1402" extrusionOk="0">
                  <a:moveTo>
                    <a:pt x="645" y="1"/>
                  </a:moveTo>
                  <a:lnTo>
                    <a:pt x="498" y="19"/>
                  </a:lnTo>
                  <a:lnTo>
                    <a:pt x="369" y="56"/>
                  </a:lnTo>
                  <a:lnTo>
                    <a:pt x="258" y="111"/>
                  </a:lnTo>
                  <a:lnTo>
                    <a:pt x="166" y="185"/>
                  </a:lnTo>
                  <a:lnTo>
                    <a:pt x="92" y="277"/>
                  </a:lnTo>
                  <a:lnTo>
                    <a:pt x="37" y="388"/>
                  </a:lnTo>
                  <a:lnTo>
                    <a:pt x="0" y="498"/>
                  </a:lnTo>
                  <a:lnTo>
                    <a:pt x="0" y="646"/>
                  </a:lnTo>
                  <a:lnTo>
                    <a:pt x="37" y="738"/>
                  </a:lnTo>
                  <a:lnTo>
                    <a:pt x="74" y="830"/>
                  </a:lnTo>
                  <a:lnTo>
                    <a:pt x="203" y="1033"/>
                  </a:lnTo>
                  <a:lnTo>
                    <a:pt x="350" y="1218"/>
                  </a:lnTo>
                  <a:lnTo>
                    <a:pt x="479" y="1402"/>
                  </a:lnTo>
                  <a:lnTo>
                    <a:pt x="756" y="1402"/>
                  </a:lnTo>
                  <a:lnTo>
                    <a:pt x="904" y="1236"/>
                  </a:lnTo>
                  <a:lnTo>
                    <a:pt x="1051" y="1052"/>
                  </a:lnTo>
                  <a:lnTo>
                    <a:pt x="1199" y="867"/>
                  </a:lnTo>
                  <a:lnTo>
                    <a:pt x="1235" y="757"/>
                  </a:lnTo>
                  <a:lnTo>
                    <a:pt x="1272" y="664"/>
                  </a:lnTo>
                  <a:lnTo>
                    <a:pt x="1272" y="535"/>
                  </a:lnTo>
                  <a:lnTo>
                    <a:pt x="1254" y="406"/>
                  </a:lnTo>
                  <a:lnTo>
                    <a:pt x="1199" y="296"/>
                  </a:lnTo>
                  <a:lnTo>
                    <a:pt x="1125" y="203"/>
                  </a:lnTo>
                  <a:lnTo>
                    <a:pt x="1033" y="130"/>
                  </a:lnTo>
                  <a:lnTo>
                    <a:pt x="922" y="56"/>
                  </a:lnTo>
                  <a:lnTo>
                    <a:pt x="793" y="19"/>
                  </a:lnTo>
                  <a:lnTo>
                    <a:pt x="6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4" name="Google Shape;2154;p8"/>
            <p:cNvSpPr/>
            <p:nvPr/>
          </p:nvSpPr>
          <p:spPr>
            <a:xfrm>
              <a:off x="4605825" y="469500"/>
              <a:ext cx="34125" cy="33675"/>
            </a:xfrm>
            <a:custGeom>
              <a:avLst/>
              <a:gdLst/>
              <a:ahLst/>
              <a:cxnLst/>
              <a:rect l="l" t="t" r="r" b="b"/>
              <a:pathLst>
                <a:path w="1365" h="1347" extrusionOk="0">
                  <a:moveTo>
                    <a:pt x="646" y="1"/>
                  </a:moveTo>
                  <a:lnTo>
                    <a:pt x="498" y="19"/>
                  </a:lnTo>
                  <a:lnTo>
                    <a:pt x="388" y="56"/>
                  </a:lnTo>
                  <a:lnTo>
                    <a:pt x="277" y="112"/>
                  </a:lnTo>
                  <a:lnTo>
                    <a:pt x="185" y="185"/>
                  </a:lnTo>
                  <a:lnTo>
                    <a:pt x="111" y="278"/>
                  </a:lnTo>
                  <a:lnTo>
                    <a:pt x="56" y="388"/>
                  </a:lnTo>
                  <a:lnTo>
                    <a:pt x="19" y="517"/>
                  </a:lnTo>
                  <a:lnTo>
                    <a:pt x="0" y="665"/>
                  </a:lnTo>
                  <a:lnTo>
                    <a:pt x="19" y="812"/>
                  </a:lnTo>
                  <a:lnTo>
                    <a:pt x="56" y="941"/>
                  </a:lnTo>
                  <a:lnTo>
                    <a:pt x="111" y="1070"/>
                  </a:lnTo>
                  <a:lnTo>
                    <a:pt x="185" y="1163"/>
                  </a:lnTo>
                  <a:lnTo>
                    <a:pt x="277" y="1236"/>
                  </a:lnTo>
                  <a:lnTo>
                    <a:pt x="388" y="1292"/>
                  </a:lnTo>
                  <a:lnTo>
                    <a:pt x="535" y="1329"/>
                  </a:lnTo>
                  <a:lnTo>
                    <a:pt x="683" y="1347"/>
                  </a:lnTo>
                  <a:lnTo>
                    <a:pt x="830" y="1329"/>
                  </a:lnTo>
                  <a:lnTo>
                    <a:pt x="959" y="1292"/>
                  </a:lnTo>
                  <a:lnTo>
                    <a:pt x="1070" y="1236"/>
                  </a:lnTo>
                  <a:lnTo>
                    <a:pt x="1162" y="1144"/>
                  </a:lnTo>
                  <a:lnTo>
                    <a:pt x="1236" y="1052"/>
                  </a:lnTo>
                  <a:lnTo>
                    <a:pt x="1291" y="923"/>
                  </a:lnTo>
                  <a:lnTo>
                    <a:pt x="1346" y="775"/>
                  </a:lnTo>
                  <a:lnTo>
                    <a:pt x="1365" y="628"/>
                  </a:lnTo>
                  <a:lnTo>
                    <a:pt x="1328" y="480"/>
                  </a:lnTo>
                  <a:lnTo>
                    <a:pt x="1291" y="370"/>
                  </a:lnTo>
                  <a:lnTo>
                    <a:pt x="1217" y="259"/>
                  </a:lnTo>
                  <a:lnTo>
                    <a:pt x="1144" y="167"/>
                  </a:lnTo>
                  <a:lnTo>
                    <a:pt x="1051" y="93"/>
                  </a:lnTo>
                  <a:lnTo>
                    <a:pt x="922"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5" name="Google Shape;2155;p8"/>
            <p:cNvSpPr/>
            <p:nvPr/>
          </p:nvSpPr>
          <p:spPr>
            <a:xfrm>
              <a:off x="5100425" y="1377600"/>
              <a:ext cx="35050" cy="31825"/>
            </a:xfrm>
            <a:custGeom>
              <a:avLst/>
              <a:gdLst/>
              <a:ahLst/>
              <a:cxnLst/>
              <a:rect l="l" t="t" r="r" b="b"/>
              <a:pathLst>
                <a:path w="1402" h="1273" extrusionOk="0">
                  <a:moveTo>
                    <a:pt x="517" y="0"/>
                  </a:moveTo>
                  <a:lnTo>
                    <a:pt x="388" y="37"/>
                  </a:lnTo>
                  <a:lnTo>
                    <a:pt x="277" y="74"/>
                  </a:lnTo>
                  <a:lnTo>
                    <a:pt x="185" y="148"/>
                  </a:lnTo>
                  <a:lnTo>
                    <a:pt x="111" y="240"/>
                  </a:lnTo>
                  <a:lnTo>
                    <a:pt x="56" y="369"/>
                  </a:lnTo>
                  <a:lnTo>
                    <a:pt x="1" y="498"/>
                  </a:lnTo>
                  <a:lnTo>
                    <a:pt x="1" y="627"/>
                  </a:lnTo>
                  <a:lnTo>
                    <a:pt x="1" y="775"/>
                  </a:lnTo>
                  <a:lnTo>
                    <a:pt x="37" y="904"/>
                  </a:lnTo>
                  <a:lnTo>
                    <a:pt x="93" y="1033"/>
                  </a:lnTo>
                  <a:lnTo>
                    <a:pt x="167" y="1125"/>
                  </a:lnTo>
                  <a:lnTo>
                    <a:pt x="259" y="1199"/>
                  </a:lnTo>
                  <a:lnTo>
                    <a:pt x="369" y="1254"/>
                  </a:lnTo>
                  <a:lnTo>
                    <a:pt x="480" y="1272"/>
                  </a:lnTo>
                  <a:lnTo>
                    <a:pt x="627" y="1272"/>
                  </a:lnTo>
                  <a:lnTo>
                    <a:pt x="720" y="1254"/>
                  </a:lnTo>
                  <a:lnTo>
                    <a:pt x="812" y="1217"/>
                  </a:lnTo>
                  <a:lnTo>
                    <a:pt x="1015" y="1088"/>
                  </a:lnTo>
                  <a:lnTo>
                    <a:pt x="1199" y="941"/>
                  </a:lnTo>
                  <a:lnTo>
                    <a:pt x="1383" y="793"/>
                  </a:lnTo>
                  <a:lnTo>
                    <a:pt x="1402" y="535"/>
                  </a:lnTo>
                  <a:lnTo>
                    <a:pt x="1217" y="387"/>
                  </a:lnTo>
                  <a:lnTo>
                    <a:pt x="1033" y="221"/>
                  </a:lnTo>
                  <a:lnTo>
                    <a:pt x="849" y="92"/>
                  </a:lnTo>
                  <a:lnTo>
                    <a:pt x="757" y="37"/>
                  </a:lnTo>
                  <a:lnTo>
                    <a:pt x="646"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6" name="Google Shape;2156;p8"/>
            <p:cNvSpPr/>
            <p:nvPr/>
          </p:nvSpPr>
          <p:spPr>
            <a:xfrm>
              <a:off x="5613475" y="1713625"/>
              <a:ext cx="34125" cy="33675"/>
            </a:xfrm>
            <a:custGeom>
              <a:avLst/>
              <a:gdLst/>
              <a:ahLst/>
              <a:cxnLst/>
              <a:rect l="l" t="t" r="r" b="b"/>
              <a:pathLst>
                <a:path w="1365" h="1347" extrusionOk="0">
                  <a:moveTo>
                    <a:pt x="646" y="1"/>
                  </a:moveTo>
                  <a:lnTo>
                    <a:pt x="516" y="19"/>
                  </a:lnTo>
                  <a:lnTo>
                    <a:pt x="387" y="56"/>
                  </a:lnTo>
                  <a:lnTo>
                    <a:pt x="277" y="111"/>
                  </a:lnTo>
                  <a:lnTo>
                    <a:pt x="185" y="185"/>
                  </a:lnTo>
                  <a:lnTo>
                    <a:pt x="92" y="277"/>
                  </a:lnTo>
                  <a:lnTo>
                    <a:pt x="37" y="388"/>
                  </a:lnTo>
                  <a:lnTo>
                    <a:pt x="0" y="517"/>
                  </a:lnTo>
                  <a:lnTo>
                    <a:pt x="0" y="646"/>
                  </a:lnTo>
                  <a:lnTo>
                    <a:pt x="0" y="793"/>
                  </a:lnTo>
                  <a:lnTo>
                    <a:pt x="37" y="941"/>
                  </a:lnTo>
                  <a:lnTo>
                    <a:pt x="92" y="1052"/>
                  </a:lnTo>
                  <a:lnTo>
                    <a:pt x="166" y="1162"/>
                  </a:lnTo>
                  <a:lnTo>
                    <a:pt x="258" y="1236"/>
                  </a:lnTo>
                  <a:lnTo>
                    <a:pt x="369" y="1291"/>
                  </a:lnTo>
                  <a:lnTo>
                    <a:pt x="498" y="1328"/>
                  </a:lnTo>
                  <a:lnTo>
                    <a:pt x="646" y="1347"/>
                  </a:lnTo>
                  <a:lnTo>
                    <a:pt x="812" y="1347"/>
                  </a:lnTo>
                  <a:lnTo>
                    <a:pt x="941" y="1310"/>
                  </a:lnTo>
                  <a:lnTo>
                    <a:pt x="1051" y="1254"/>
                  </a:lnTo>
                  <a:lnTo>
                    <a:pt x="1143" y="1162"/>
                  </a:lnTo>
                  <a:lnTo>
                    <a:pt x="1217" y="1070"/>
                  </a:lnTo>
                  <a:lnTo>
                    <a:pt x="1291" y="941"/>
                  </a:lnTo>
                  <a:lnTo>
                    <a:pt x="1328" y="812"/>
                  </a:lnTo>
                  <a:lnTo>
                    <a:pt x="1365" y="646"/>
                  </a:lnTo>
                  <a:lnTo>
                    <a:pt x="1328" y="517"/>
                  </a:lnTo>
                  <a:lnTo>
                    <a:pt x="1272" y="388"/>
                  </a:lnTo>
                  <a:lnTo>
                    <a:pt x="1217" y="277"/>
                  </a:lnTo>
                  <a:lnTo>
                    <a:pt x="1143" y="185"/>
                  </a:lnTo>
                  <a:lnTo>
                    <a:pt x="1051" y="111"/>
                  </a:lnTo>
                  <a:lnTo>
                    <a:pt x="941" y="56"/>
                  </a:lnTo>
                  <a:lnTo>
                    <a:pt x="793" y="19"/>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7" name="Google Shape;2157;p8"/>
            <p:cNvSpPr/>
            <p:nvPr/>
          </p:nvSpPr>
          <p:spPr>
            <a:xfrm>
              <a:off x="4566175" y="238125"/>
              <a:ext cx="33225" cy="13850"/>
            </a:xfrm>
            <a:custGeom>
              <a:avLst/>
              <a:gdLst/>
              <a:ahLst/>
              <a:cxnLst/>
              <a:rect l="l" t="t" r="r" b="b"/>
              <a:pathLst>
                <a:path w="1329" h="554" extrusionOk="0">
                  <a:moveTo>
                    <a:pt x="1" y="0"/>
                  </a:moveTo>
                  <a:lnTo>
                    <a:pt x="19" y="129"/>
                  </a:lnTo>
                  <a:lnTo>
                    <a:pt x="56" y="221"/>
                  </a:lnTo>
                  <a:lnTo>
                    <a:pt x="130" y="313"/>
                  </a:lnTo>
                  <a:lnTo>
                    <a:pt x="204" y="406"/>
                  </a:lnTo>
                  <a:lnTo>
                    <a:pt x="296" y="461"/>
                  </a:lnTo>
                  <a:lnTo>
                    <a:pt x="388" y="516"/>
                  </a:lnTo>
                  <a:lnTo>
                    <a:pt x="517" y="535"/>
                  </a:lnTo>
                  <a:lnTo>
                    <a:pt x="646" y="553"/>
                  </a:lnTo>
                  <a:lnTo>
                    <a:pt x="775" y="553"/>
                  </a:lnTo>
                  <a:lnTo>
                    <a:pt x="904" y="516"/>
                  </a:lnTo>
                  <a:lnTo>
                    <a:pt x="1015" y="479"/>
                  </a:lnTo>
                  <a:lnTo>
                    <a:pt x="1107" y="406"/>
                  </a:lnTo>
                  <a:lnTo>
                    <a:pt x="1181" y="332"/>
                  </a:lnTo>
                  <a:lnTo>
                    <a:pt x="1236" y="240"/>
                  </a:lnTo>
                  <a:lnTo>
                    <a:pt x="1291" y="12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8" name="Google Shape;2158;p8"/>
            <p:cNvSpPr/>
            <p:nvPr/>
          </p:nvSpPr>
          <p:spPr>
            <a:xfrm>
              <a:off x="6000200" y="1863450"/>
              <a:ext cx="33225" cy="29975"/>
            </a:xfrm>
            <a:custGeom>
              <a:avLst/>
              <a:gdLst/>
              <a:ahLst/>
              <a:cxnLst/>
              <a:rect l="l" t="t" r="r" b="b"/>
              <a:pathLst>
                <a:path w="1329" h="1199" extrusionOk="0">
                  <a:moveTo>
                    <a:pt x="517" y="0"/>
                  </a:moveTo>
                  <a:lnTo>
                    <a:pt x="388" y="18"/>
                  </a:lnTo>
                  <a:lnTo>
                    <a:pt x="259" y="55"/>
                  </a:lnTo>
                  <a:lnTo>
                    <a:pt x="167" y="129"/>
                  </a:lnTo>
                  <a:lnTo>
                    <a:pt x="93" y="221"/>
                  </a:lnTo>
                  <a:lnTo>
                    <a:pt x="38" y="332"/>
                  </a:lnTo>
                  <a:lnTo>
                    <a:pt x="1" y="461"/>
                  </a:lnTo>
                  <a:lnTo>
                    <a:pt x="1" y="590"/>
                  </a:lnTo>
                  <a:lnTo>
                    <a:pt x="38" y="682"/>
                  </a:lnTo>
                  <a:lnTo>
                    <a:pt x="75" y="793"/>
                  </a:lnTo>
                  <a:lnTo>
                    <a:pt x="148" y="885"/>
                  </a:lnTo>
                  <a:lnTo>
                    <a:pt x="222" y="977"/>
                  </a:lnTo>
                  <a:lnTo>
                    <a:pt x="296" y="1069"/>
                  </a:lnTo>
                  <a:lnTo>
                    <a:pt x="388" y="1143"/>
                  </a:lnTo>
                  <a:lnTo>
                    <a:pt x="480" y="1180"/>
                  </a:lnTo>
                  <a:lnTo>
                    <a:pt x="572" y="1199"/>
                  </a:lnTo>
                  <a:lnTo>
                    <a:pt x="646" y="1199"/>
                  </a:lnTo>
                  <a:lnTo>
                    <a:pt x="738" y="1180"/>
                  </a:lnTo>
                  <a:lnTo>
                    <a:pt x="849" y="1125"/>
                  </a:lnTo>
                  <a:lnTo>
                    <a:pt x="941" y="1069"/>
                  </a:lnTo>
                  <a:lnTo>
                    <a:pt x="1126" y="922"/>
                  </a:lnTo>
                  <a:lnTo>
                    <a:pt x="1328" y="774"/>
                  </a:lnTo>
                  <a:lnTo>
                    <a:pt x="1328" y="516"/>
                  </a:lnTo>
                  <a:lnTo>
                    <a:pt x="1162" y="369"/>
                  </a:lnTo>
                  <a:lnTo>
                    <a:pt x="996" y="221"/>
                  </a:lnTo>
                  <a:lnTo>
                    <a:pt x="831" y="92"/>
                  </a:lnTo>
                  <a:lnTo>
                    <a:pt x="738" y="37"/>
                  </a:lnTo>
                  <a:lnTo>
                    <a:pt x="646" y="18"/>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9" name="Google Shape;2159;p8"/>
            <p:cNvSpPr/>
            <p:nvPr/>
          </p:nvSpPr>
          <p:spPr>
            <a:xfrm>
              <a:off x="5537875" y="1694275"/>
              <a:ext cx="30450" cy="37350"/>
            </a:xfrm>
            <a:custGeom>
              <a:avLst/>
              <a:gdLst/>
              <a:ahLst/>
              <a:cxnLst/>
              <a:rect l="l" t="t" r="r" b="b"/>
              <a:pathLst>
                <a:path w="1218" h="1494" extrusionOk="0">
                  <a:moveTo>
                    <a:pt x="572" y="0"/>
                  </a:moveTo>
                  <a:lnTo>
                    <a:pt x="369" y="277"/>
                  </a:lnTo>
                  <a:lnTo>
                    <a:pt x="203" y="498"/>
                  </a:lnTo>
                  <a:lnTo>
                    <a:pt x="74" y="701"/>
                  </a:lnTo>
                  <a:lnTo>
                    <a:pt x="19" y="793"/>
                  </a:lnTo>
                  <a:lnTo>
                    <a:pt x="0" y="885"/>
                  </a:lnTo>
                  <a:lnTo>
                    <a:pt x="0" y="1014"/>
                  </a:lnTo>
                  <a:lnTo>
                    <a:pt x="19" y="1143"/>
                  </a:lnTo>
                  <a:lnTo>
                    <a:pt x="74" y="1254"/>
                  </a:lnTo>
                  <a:lnTo>
                    <a:pt x="148" y="1346"/>
                  </a:lnTo>
                  <a:lnTo>
                    <a:pt x="240" y="1420"/>
                  </a:lnTo>
                  <a:lnTo>
                    <a:pt x="351" y="1457"/>
                  </a:lnTo>
                  <a:lnTo>
                    <a:pt x="480" y="1494"/>
                  </a:lnTo>
                  <a:lnTo>
                    <a:pt x="627" y="1494"/>
                  </a:lnTo>
                  <a:lnTo>
                    <a:pt x="775" y="1475"/>
                  </a:lnTo>
                  <a:lnTo>
                    <a:pt x="904" y="1438"/>
                  </a:lnTo>
                  <a:lnTo>
                    <a:pt x="1014" y="1383"/>
                  </a:lnTo>
                  <a:lnTo>
                    <a:pt x="1107" y="1309"/>
                  </a:lnTo>
                  <a:lnTo>
                    <a:pt x="1162" y="1199"/>
                  </a:lnTo>
                  <a:lnTo>
                    <a:pt x="1217" y="1088"/>
                  </a:lnTo>
                  <a:lnTo>
                    <a:pt x="1217" y="977"/>
                  </a:lnTo>
                  <a:lnTo>
                    <a:pt x="1217" y="830"/>
                  </a:lnTo>
                  <a:lnTo>
                    <a:pt x="1180" y="738"/>
                  </a:lnTo>
                  <a:lnTo>
                    <a:pt x="1125" y="646"/>
                  </a:lnTo>
                  <a:lnTo>
                    <a:pt x="978" y="461"/>
                  </a:lnTo>
                  <a:lnTo>
                    <a:pt x="793" y="258"/>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0" name="Google Shape;2160;p8"/>
            <p:cNvSpPr/>
            <p:nvPr/>
          </p:nvSpPr>
          <p:spPr>
            <a:xfrm>
              <a:off x="6079950" y="1877725"/>
              <a:ext cx="33225" cy="30000"/>
            </a:xfrm>
            <a:custGeom>
              <a:avLst/>
              <a:gdLst/>
              <a:ahLst/>
              <a:cxnLst/>
              <a:rect l="l" t="t" r="r" b="b"/>
              <a:pathLst>
                <a:path w="1329" h="1200" extrusionOk="0">
                  <a:moveTo>
                    <a:pt x="480" y="1"/>
                  </a:moveTo>
                  <a:lnTo>
                    <a:pt x="351" y="38"/>
                  </a:lnTo>
                  <a:lnTo>
                    <a:pt x="240" y="74"/>
                  </a:lnTo>
                  <a:lnTo>
                    <a:pt x="148" y="148"/>
                  </a:lnTo>
                  <a:lnTo>
                    <a:pt x="74" y="259"/>
                  </a:lnTo>
                  <a:lnTo>
                    <a:pt x="19" y="369"/>
                  </a:lnTo>
                  <a:lnTo>
                    <a:pt x="1" y="480"/>
                  </a:lnTo>
                  <a:lnTo>
                    <a:pt x="19" y="628"/>
                  </a:lnTo>
                  <a:lnTo>
                    <a:pt x="38" y="720"/>
                  </a:lnTo>
                  <a:lnTo>
                    <a:pt x="93" y="812"/>
                  </a:lnTo>
                  <a:lnTo>
                    <a:pt x="167" y="904"/>
                  </a:lnTo>
                  <a:lnTo>
                    <a:pt x="240" y="996"/>
                  </a:lnTo>
                  <a:lnTo>
                    <a:pt x="333" y="1088"/>
                  </a:lnTo>
                  <a:lnTo>
                    <a:pt x="425" y="1144"/>
                  </a:lnTo>
                  <a:lnTo>
                    <a:pt x="517" y="1181"/>
                  </a:lnTo>
                  <a:lnTo>
                    <a:pt x="591" y="1199"/>
                  </a:lnTo>
                  <a:lnTo>
                    <a:pt x="683" y="1199"/>
                  </a:lnTo>
                  <a:lnTo>
                    <a:pt x="775" y="1162"/>
                  </a:lnTo>
                  <a:lnTo>
                    <a:pt x="867" y="1107"/>
                  </a:lnTo>
                  <a:lnTo>
                    <a:pt x="959" y="1052"/>
                  </a:lnTo>
                  <a:lnTo>
                    <a:pt x="1144" y="886"/>
                  </a:lnTo>
                  <a:lnTo>
                    <a:pt x="1328" y="738"/>
                  </a:lnTo>
                  <a:lnTo>
                    <a:pt x="1328" y="480"/>
                  </a:lnTo>
                  <a:lnTo>
                    <a:pt x="1162" y="351"/>
                  </a:lnTo>
                  <a:lnTo>
                    <a:pt x="978" y="203"/>
                  </a:lnTo>
                  <a:lnTo>
                    <a:pt x="812" y="74"/>
                  </a:lnTo>
                  <a:lnTo>
                    <a:pt x="720" y="38"/>
                  </a:lnTo>
                  <a:lnTo>
                    <a:pt x="628" y="19"/>
                  </a:lnTo>
                  <a:lnTo>
                    <a:pt x="4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1" name="Google Shape;2161;p8"/>
            <p:cNvSpPr/>
            <p:nvPr/>
          </p:nvSpPr>
          <p:spPr>
            <a:xfrm>
              <a:off x="4594750" y="549250"/>
              <a:ext cx="28150" cy="30925"/>
            </a:xfrm>
            <a:custGeom>
              <a:avLst/>
              <a:gdLst/>
              <a:ahLst/>
              <a:cxnLst/>
              <a:rect l="l" t="t" r="r" b="b"/>
              <a:pathLst>
                <a:path w="1126" h="1237" extrusionOk="0">
                  <a:moveTo>
                    <a:pt x="646" y="1"/>
                  </a:moveTo>
                  <a:lnTo>
                    <a:pt x="388" y="19"/>
                  </a:lnTo>
                  <a:lnTo>
                    <a:pt x="259" y="185"/>
                  </a:lnTo>
                  <a:lnTo>
                    <a:pt x="130" y="351"/>
                  </a:lnTo>
                  <a:lnTo>
                    <a:pt x="75" y="443"/>
                  </a:lnTo>
                  <a:lnTo>
                    <a:pt x="38" y="535"/>
                  </a:lnTo>
                  <a:lnTo>
                    <a:pt x="1" y="609"/>
                  </a:lnTo>
                  <a:lnTo>
                    <a:pt x="1" y="683"/>
                  </a:lnTo>
                  <a:lnTo>
                    <a:pt x="38" y="775"/>
                  </a:lnTo>
                  <a:lnTo>
                    <a:pt x="75" y="849"/>
                  </a:lnTo>
                  <a:lnTo>
                    <a:pt x="130" y="941"/>
                  </a:lnTo>
                  <a:lnTo>
                    <a:pt x="204" y="1015"/>
                  </a:lnTo>
                  <a:lnTo>
                    <a:pt x="296" y="1089"/>
                  </a:lnTo>
                  <a:lnTo>
                    <a:pt x="370" y="1162"/>
                  </a:lnTo>
                  <a:lnTo>
                    <a:pt x="462" y="1199"/>
                  </a:lnTo>
                  <a:lnTo>
                    <a:pt x="554" y="1236"/>
                  </a:lnTo>
                  <a:lnTo>
                    <a:pt x="683" y="1236"/>
                  </a:lnTo>
                  <a:lnTo>
                    <a:pt x="812" y="1218"/>
                  </a:lnTo>
                  <a:lnTo>
                    <a:pt x="904" y="1181"/>
                  </a:lnTo>
                  <a:lnTo>
                    <a:pt x="997" y="1107"/>
                  </a:lnTo>
                  <a:lnTo>
                    <a:pt x="1052" y="1015"/>
                  </a:lnTo>
                  <a:lnTo>
                    <a:pt x="1107" y="904"/>
                  </a:lnTo>
                  <a:lnTo>
                    <a:pt x="1126" y="775"/>
                  </a:lnTo>
                  <a:lnTo>
                    <a:pt x="1107" y="646"/>
                  </a:lnTo>
                  <a:lnTo>
                    <a:pt x="1070" y="554"/>
                  </a:lnTo>
                  <a:lnTo>
                    <a:pt x="1033" y="480"/>
                  </a:lnTo>
                  <a:lnTo>
                    <a:pt x="923" y="314"/>
                  </a:lnTo>
                  <a:lnTo>
                    <a:pt x="775" y="167"/>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2" name="Google Shape;2162;p8"/>
            <p:cNvSpPr/>
            <p:nvPr/>
          </p:nvSpPr>
          <p:spPr>
            <a:xfrm>
              <a:off x="5312925" y="1579025"/>
              <a:ext cx="29075" cy="31375"/>
            </a:xfrm>
            <a:custGeom>
              <a:avLst/>
              <a:gdLst/>
              <a:ahLst/>
              <a:cxnLst/>
              <a:rect l="l" t="t" r="r" b="b"/>
              <a:pathLst>
                <a:path w="1163" h="1255" extrusionOk="0">
                  <a:moveTo>
                    <a:pt x="720" y="1"/>
                  </a:moveTo>
                  <a:lnTo>
                    <a:pt x="591" y="19"/>
                  </a:lnTo>
                  <a:lnTo>
                    <a:pt x="498" y="56"/>
                  </a:lnTo>
                  <a:lnTo>
                    <a:pt x="406" y="93"/>
                  </a:lnTo>
                  <a:lnTo>
                    <a:pt x="332" y="148"/>
                  </a:lnTo>
                  <a:lnTo>
                    <a:pt x="240" y="222"/>
                  </a:lnTo>
                  <a:lnTo>
                    <a:pt x="167" y="314"/>
                  </a:lnTo>
                  <a:lnTo>
                    <a:pt x="111" y="388"/>
                  </a:lnTo>
                  <a:lnTo>
                    <a:pt x="56" y="480"/>
                  </a:lnTo>
                  <a:lnTo>
                    <a:pt x="19" y="572"/>
                  </a:lnTo>
                  <a:lnTo>
                    <a:pt x="1" y="701"/>
                  </a:lnTo>
                  <a:lnTo>
                    <a:pt x="19" y="812"/>
                  </a:lnTo>
                  <a:lnTo>
                    <a:pt x="74" y="923"/>
                  </a:lnTo>
                  <a:lnTo>
                    <a:pt x="148" y="1015"/>
                  </a:lnTo>
                  <a:lnTo>
                    <a:pt x="259" y="1089"/>
                  </a:lnTo>
                  <a:lnTo>
                    <a:pt x="388" y="1162"/>
                  </a:lnTo>
                  <a:lnTo>
                    <a:pt x="535" y="1218"/>
                  </a:lnTo>
                  <a:lnTo>
                    <a:pt x="720" y="1254"/>
                  </a:lnTo>
                  <a:lnTo>
                    <a:pt x="849" y="1107"/>
                  </a:lnTo>
                  <a:lnTo>
                    <a:pt x="978" y="941"/>
                  </a:lnTo>
                  <a:lnTo>
                    <a:pt x="1088" y="775"/>
                  </a:lnTo>
                  <a:lnTo>
                    <a:pt x="1125" y="683"/>
                  </a:lnTo>
                  <a:lnTo>
                    <a:pt x="1162" y="609"/>
                  </a:lnTo>
                  <a:lnTo>
                    <a:pt x="1162" y="462"/>
                  </a:lnTo>
                  <a:lnTo>
                    <a:pt x="1144" y="351"/>
                  </a:lnTo>
                  <a:lnTo>
                    <a:pt x="1107" y="240"/>
                  </a:lnTo>
                  <a:lnTo>
                    <a:pt x="1033" y="148"/>
                  </a:lnTo>
                  <a:lnTo>
                    <a:pt x="941" y="74"/>
                  </a:lnTo>
                  <a:lnTo>
                    <a:pt x="849"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3" name="Google Shape;2163;p8"/>
            <p:cNvSpPr/>
            <p:nvPr/>
          </p:nvSpPr>
          <p:spPr>
            <a:xfrm>
              <a:off x="4645475" y="723950"/>
              <a:ext cx="31350" cy="27700"/>
            </a:xfrm>
            <a:custGeom>
              <a:avLst/>
              <a:gdLst/>
              <a:ahLst/>
              <a:cxnLst/>
              <a:rect l="l" t="t" r="r" b="b"/>
              <a:pathLst>
                <a:path w="1254" h="1108" extrusionOk="0">
                  <a:moveTo>
                    <a:pt x="590" y="1"/>
                  </a:moveTo>
                  <a:lnTo>
                    <a:pt x="498" y="19"/>
                  </a:lnTo>
                  <a:lnTo>
                    <a:pt x="406" y="56"/>
                  </a:lnTo>
                  <a:lnTo>
                    <a:pt x="332" y="111"/>
                  </a:lnTo>
                  <a:lnTo>
                    <a:pt x="240" y="185"/>
                  </a:lnTo>
                  <a:lnTo>
                    <a:pt x="166" y="277"/>
                  </a:lnTo>
                  <a:lnTo>
                    <a:pt x="92" y="351"/>
                  </a:lnTo>
                  <a:lnTo>
                    <a:pt x="55" y="443"/>
                  </a:lnTo>
                  <a:lnTo>
                    <a:pt x="19" y="536"/>
                  </a:lnTo>
                  <a:lnTo>
                    <a:pt x="0" y="665"/>
                  </a:lnTo>
                  <a:lnTo>
                    <a:pt x="19" y="775"/>
                  </a:lnTo>
                  <a:lnTo>
                    <a:pt x="74" y="886"/>
                  </a:lnTo>
                  <a:lnTo>
                    <a:pt x="129" y="978"/>
                  </a:lnTo>
                  <a:lnTo>
                    <a:pt x="221" y="1033"/>
                  </a:lnTo>
                  <a:lnTo>
                    <a:pt x="332" y="1089"/>
                  </a:lnTo>
                  <a:lnTo>
                    <a:pt x="461" y="1107"/>
                  </a:lnTo>
                  <a:lnTo>
                    <a:pt x="590" y="1089"/>
                  </a:lnTo>
                  <a:lnTo>
                    <a:pt x="682" y="1070"/>
                  </a:lnTo>
                  <a:lnTo>
                    <a:pt x="775" y="1033"/>
                  </a:lnTo>
                  <a:lnTo>
                    <a:pt x="922" y="923"/>
                  </a:lnTo>
                  <a:lnTo>
                    <a:pt x="1088" y="794"/>
                  </a:lnTo>
                  <a:lnTo>
                    <a:pt x="1254" y="665"/>
                  </a:lnTo>
                  <a:lnTo>
                    <a:pt x="1235" y="388"/>
                  </a:lnTo>
                  <a:lnTo>
                    <a:pt x="1070" y="259"/>
                  </a:lnTo>
                  <a:lnTo>
                    <a:pt x="904" y="130"/>
                  </a:lnTo>
                  <a:lnTo>
                    <a:pt x="830" y="75"/>
                  </a:lnTo>
                  <a:lnTo>
                    <a:pt x="738" y="19"/>
                  </a:lnTo>
                  <a:lnTo>
                    <a:pt x="6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4" name="Google Shape;2164;p8"/>
            <p:cNvSpPr/>
            <p:nvPr/>
          </p:nvSpPr>
          <p:spPr>
            <a:xfrm>
              <a:off x="5840725" y="1833025"/>
              <a:ext cx="28600" cy="31350"/>
            </a:xfrm>
            <a:custGeom>
              <a:avLst/>
              <a:gdLst/>
              <a:ahLst/>
              <a:cxnLst/>
              <a:rect l="l" t="t" r="r" b="b"/>
              <a:pathLst>
                <a:path w="1144" h="1254" extrusionOk="0">
                  <a:moveTo>
                    <a:pt x="516" y="0"/>
                  </a:moveTo>
                  <a:lnTo>
                    <a:pt x="387" y="166"/>
                  </a:lnTo>
                  <a:lnTo>
                    <a:pt x="240" y="314"/>
                  </a:lnTo>
                  <a:lnTo>
                    <a:pt x="111" y="461"/>
                  </a:lnTo>
                  <a:lnTo>
                    <a:pt x="56" y="535"/>
                  </a:lnTo>
                  <a:lnTo>
                    <a:pt x="37" y="627"/>
                  </a:lnTo>
                  <a:lnTo>
                    <a:pt x="0" y="756"/>
                  </a:lnTo>
                  <a:lnTo>
                    <a:pt x="19" y="885"/>
                  </a:lnTo>
                  <a:lnTo>
                    <a:pt x="56" y="996"/>
                  </a:lnTo>
                  <a:lnTo>
                    <a:pt x="111" y="1088"/>
                  </a:lnTo>
                  <a:lnTo>
                    <a:pt x="185" y="1180"/>
                  </a:lnTo>
                  <a:lnTo>
                    <a:pt x="295" y="1235"/>
                  </a:lnTo>
                  <a:lnTo>
                    <a:pt x="406" y="1254"/>
                  </a:lnTo>
                  <a:lnTo>
                    <a:pt x="535" y="1254"/>
                  </a:lnTo>
                  <a:lnTo>
                    <a:pt x="627" y="1235"/>
                  </a:lnTo>
                  <a:lnTo>
                    <a:pt x="719" y="1199"/>
                  </a:lnTo>
                  <a:lnTo>
                    <a:pt x="830" y="1143"/>
                  </a:lnTo>
                  <a:lnTo>
                    <a:pt x="922" y="1070"/>
                  </a:lnTo>
                  <a:lnTo>
                    <a:pt x="996" y="996"/>
                  </a:lnTo>
                  <a:lnTo>
                    <a:pt x="1070" y="922"/>
                  </a:lnTo>
                  <a:lnTo>
                    <a:pt x="1107" y="848"/>
                  </a:lnTo>
                  <a:lnTo>
                    <a:pt x="1143" y="756"/>
                  </a:lnTo>
                  <a:lnTo>
                    <a:pt x="1143" y="682"/>
                  </a:lnTo>
                  <a:lnTo>
                    <a:pt x="1125" y="590"/>
                  </a:lnTo>
                  <a:lnTo>
                    <a:pt x="1070" y="498"/>
                  </a:lnTo>
                  <a:lnTo>
                    <a:pt x="1033" y="406"/>
                  </a:lnTo>
                  <a:lnTo>
                    <a:pt x="904" y="221"/>
                  </a:lnTo>
                  <a:lnTo>
                    <a:pt x="793" y="37"/>
                  </a:lnTo>
                  <a:lnTo>
                    <a:pt x="5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5" name="Google Shape;2165;p8"/>
            <p:cNvSpPr/>
            <p:nvPr/>
          </p:nvSpPr>
          <p:spPr>
            <a:xfrm>
              <a:off x="5920475" y="1849600"/>
              <a:ext cx="29975" cy="32775"/>
            </a:xfrm>
            <a:custGeom>
              <a:avLst/>
              <a:gdLst/>
              <a:ahLst/>
              <a:cxnLst/>
              <a:rect l="l" t="t" r="r" b="b"/>
              <a:pathLst>
                <a:path w="1199" h="1311" extrusionOk="0">
                  <a:moveTo>
                    <a:pt x="590" y="1"/>
                  </a:moveTo>
                  <a:lnTo>
                    <a:pt x="443" y="19"/>
                  </a:lnTo>
                  <a:lnTo>
                    <a:pt x="332" y="56"/>
                  </a:lnTo>
                  <a:lnTo>
                    <a:pt x="221" y="93"/>
                  </a:lnTo>
                  <a:lnTo>
                    <a:pt x="129" y="167"/>
                  </a:lnTo>
                  <a:lnTo>
                    <a:pt x="55" y="259"/>
                  </a:lnTo>
                  <a:lnTo>
                    <a:pt x="18" y="370"/>
                  </a:lnTo>
                  <a:lnTo>
                    <a:pt x="0" y="480"/>
                  </a:lnTo>
                  <a:lnTo>
                    <a:pt x="18" y="609"/>
                  </a:lnTo>
                  <a:lnTo>
                    <a:pt x="37" y="702"/>
                  </a:lnTo>
                  <a:lnTo>
                    <a:pt x="92" y="794"/>
                  </a:lnTo>
                  <a:lnTo>
                    <a:pt x="203" y="960"/>
                  </a:lnTo>
                  <a:lnTo>
                    <a:pt x="350" y="1144"/>
                  </a:lnTo>
                  <a:lnTo>
                    <a:pt x="479" y="1310"/>
                  </a:lnTo>
                  <a:lnTo>
                    <a:pt x="756" y="1310"/>
                  </a:lnTo>
                  <a:lnTo>
                    <a:pt x="885" y="1126"/>
                  </a:lnTo>
                  <a:lnTo>
                    <a:pt x="1014" y="960"/>
                  </a:lnTo>
                  <a:lnTo>
                    <a:pt x="1125" y="775"/>
                  </a:lnTo>
                  <a:lnTo>
                    <a:pt x="1162" y="683"/>
                  </a:lnTo>
                  <a:lnTo>
                    <a:pt x="1180" y="591"/>
                  </a:lnTo>
                  <a:lnTo>
                    <a:pt x="1199" y="462"/>
                  </a:lnTo>
                  <a:lnTo>
                    <a:pt x="1162" y="333"/>
                  </a:lnTo>
                  <a:lnTo>
                    <a:pt x="1125" y="241"/>
                  </a:lnTo>
                  <a:lnTo>
                    <a:pt x="1051" y="148"/>
                  </a:lnTo>
                  <a:lnTo>
                    <a:pt x="959" y="93"/>
                  </a:lnTo>
                  <a:lnTo>
                    <a:pt x="848" y="38"/>
                  </a:lnTo>
                  <a:lnTo>
                    <a:pt x="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6" name="Google Shape;2166;p8"/>
            <p:cNvSpPr/>
            <p:nvPr/>
          </p:nvSpPr>
          <p:spPr>
            <a:xfrm>
              <a:off x="6157400" y="1889725"/>
              <a:ext cx="29975" cy="32750"/>
            </a:xfrm>
            <a:custGeom>
              <a:avLst/>
              <a:gdLst/>
              <a:ahLst/>
              <a:cxnLst/>
              <a:rect l="l" t="t" r="r" b="b"/>
              <a:pathLst>
                <a:path w="1199" h="1310" extrusionOk="0">
                  <a:moveTo>
                    <a:pt x="719" y="0"/>
                  </a:moveTo>
                  <a:lnTo>
                    <a:pt x="461" y="18"/>
                  </a:lnTo>
                  <a:lnTo>
                    <a:pt x="332" y="184"/>
                  </a:lnTo>
                  <a:lnTo>
                    <a:pt x="185" y="350"/>
                  </a:lnTo>
                  <a:lnTo>
                    <a:pt x="74" y="535"/>
                  </a:lnTo>
                  <a:lnTo>
                    <a:pt x="37" y="627"/>
                  </a:lnTo>
                  <a:lnTo>
                    <a:pt x="19" y="719"/>
                  </a:lnTo>
                  <a:lnTo>
                    <a:pt x="0" y="848"/>
                  </a:lnTo>
                  <a:lnTo>
                    <a:pt x="19" y="959"/>
                  </a:lnTo>
                  <a:lnTo>
                    <a:pt x="74" y="1069"/>
                  </a:lnTo>
                  <a:lnTo>
                    <a:pt x="148" y="1162"/>
                  </a:lnTo>
                  <a:lnTo>
                    <a:pt x="221" y="1217"/>
                  </a:lnTo>
                  <a:lnTo>
                    <a:pt x="332" y="1272"/>
                  </a:lnTo>
                  <a:lnTo>
                    <a:pt x="461" y="1309"/>
                  </a:lnTo>
                  <a:lnTo>
                    <a:pt x="738" y="1309"/>
                  </a:lnTo>
                  <a:lnTo>
                    <a:pt x="867" y="1272"/>
                  </a:lnTo>
                  <a:lnTo>
                    <a:pt x="977" y="1217"/>
                  </a:lnTo>
                  <a:lnTo>
                    <a:pt x="1051" y="1143"/>
                  </a:lnTo>
                  <a:lnTo>
                    <a:pt x="1125" y="1069"/>
                  </a:lnTo>
                  <a:lnTo>
                    <a:pt x="1180" y="959"/>
                  </a:lnTo>
                  <a:lnTo>
                    <a:pt x="1199" y="848"/>
                  </a:lnTo>
                  <a:lnTo>
                    <a:pt x="1180" y="719"/>
                  </a:lnTo>
                  <a:lnTo>
                    <a:pt x="1162" y="608"/>
                  </a:lnTo>
                  <a:lnTo>
                    <a:pt x="1125" y="535"/>
                  </a:lnTo>
                  <a:lnTo>
                    <a:pt x="996" y="350"/>
                  </a:lnTo>
                  <a:lnTo>
                    <a:pt x="867" y="184"/>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7" name="Google Shape;2167;p8"/>
            <p:cNvSpPr/>
            <p:nvPr/>
          </p:nvSpPr>
          <p:spPr>
            <a:xfrm>
              <a:off x="6238525" y="1907700"/>
              <a:ext cx="28150" cy="31350"/>
            </a:xfrm>
            <a:custGeom>
              <a:avLst/>
              <a:gdLst/>
              <a:ahLst/>
              <a:cxnLst/>
              <a:rect l="l" t="t" r="r" b="b"/>
              <a:pathLst>
                <a:path w="1126" h="1254" extrusionOk="0">
                  <a:moveTo>
                    <a:pt x="590" y="0"/>
                  </a:moveTo>
                  <a:lnTo>
                    <a:pt x="517" y="19"/>
                  </a:lnTo>
                  <a:lnTo>
                    <a:pt x="406" y="55"/>
                  </a:lnTo>
                  <a:lnTo>
                    <a:pt x="314" y="111"/>
                  </a:lnTo>
                  <a:lnTo>
                    <a:pt x="222" y="185"/>
                  </a:lnTo>
                  <a:lnTo>
                    <a:pt x="148" y="258"/>
                  </a:lnTo>
                  <a:lnTo>
                    <a:pt x="74" y="332"/>
                  </a:lnTo>
                  <a:lnTo>
                    <a:pt x="19" y="424"/>
                  </a:lnTo>
                  <a:lnTo>
                    <a:pt x="0" y="498"/>
                  </a:lnTo>
                  <a:lnTo>
                    <a:pt x="0" y="572"/>
                  </a:lnTo>
                  <a:lnTo>
                    <a:pt x="19" y="664"/>
                  </a:lnTo>
                  <a:lnTo>
                    <a:pt x="56" y="756"/>
                  </a:lnTo>
                  <a:lnTo>
                    <a:pt x="111" y="848"/>
                  </a:lnTo>
                  <a:lnTo>
                    <a:pt x="240" y="1033"/>
                  </a:lnTo>
                  <a:lnTo>
                    <a:pt x="351" y="1235"/>
                  </a:lnTo>
                  <a:lnTo>
                    <a:pt x="627" y="1254"/>
                  </a:lnTo>
                  <a:lnTo>
                    <a:pt x="756" y="1106"/>
                  </a:lnTo>
                  <a:lnTo>
                    <a:pt x="904" y="959"/>
                  </a:lnTo>
                  <a:lnTo>
                    <a:pt x="1033" y="793"/>
                  </a:lnTo>
                  <a:lnTo>
                    <a:pt x="1088" y="719"/>
                  </a:lnTo>
                  <a:lnTo>
                    <a:pt x="1107" y="627"/>
                  </a:lnTo>
                  <a:lnTo>
                    <a:pt x="1125" y="498"/>
                  </a:lnTo>
                  <a:lnTo>
                    <a:pt x="1125" y="369"/>
                  </a:lnTo>
                  <a:lnTo>
                    <a:pt x="1088" y="258"/>
                  </a:lnTo>
                  <a:lnTo>
                    <a:pt x="1033" y="166"/>
                  </a:lnTo>
                  <a:lnTo>
                    <a:pt x="959" y="92"/>
                  </a:lnTo>
                  <a:lnTo>
                    <a:pt x="848" y="37"/>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8" name="Google Shape;2168;p8"/>
            <p:cNvSpPr/>
            <p:nvPr/>
          </p:nvSpPr>
          <p:spPr>
            <a:xfrm>
              <a:off x="4553725" y="294350"/>
              <a:ext cx="30000" cy="32750"/>
            </a:xfrm>
            <a:custGeom>
              <a:avLst/>
              <a:gdLst/>
              <a:ahLst/>
              <a:cxnLst/>
              <a:rect l="l" t="t" r="r" b="b"/>
              <a:pathLst>
                <a:path w="1200" h="1310" extrusionOk="0">
                  <a:moveTo>
                    <a:pt x="702" y="0"/>
                  </a:moveTo>
                  <a:lnTo>
                    <a:pt x="425" y="19"/>
                  </a:lnTo>
                  <a:lnTo>
                    <a:pt x="296" y="203"/>
                  </a:lnTo>
                  <a:lnTo>
                    <a:pt x="167" y="369"/>
                  </a:lnTo>
                  <a:lnTo>
                    <a:pt x="56" y="554"/>
                  </a:lnTo>
                  <a:lnTo>
                    <a:pt x="19" y="646"/>
                  </a:lnTo>
                  <a:lnTo>
                    <a:pt x="1" y="738"/>
                  </a:lnTo>
                  <a:lnTo>
                    <a:pt x="1" y="867"/>
                  </a:lnTo>
                  <a:lnTo>
                    <a:pt x="19" y="996"/>
                  </a:lnTo>
                  <a:lnTo>
                    <a:pt x="75" y="1088"/>
                  </a:lnTo>
                  <a:lnTo>
                    <a:pt x="148" y="1181"/>
                  </a:lnTo>
                  <a:lnTo>
                    <a:pt x="241" y="1236"/>
                  </a:lnTo>
                  <a:lnTo>
                    <a:pt x="351" y="1291"/>
                  </a:lnTo>
                  <a:lnTo>
                    <a:pt x="480" y="1310"/>
                  </a:lnTo>
                  <a:lnTo>
                    <a:pt x="757" y="1310"/>
                  </a:lnTo>
                  <a:lnTo>
                    <a:pt x="886" y="1273"/>
                  </a:lnTo>
                  <a:lnTo>
                    <a:pt x="978" y="1217"/>
                  </a:lnTo>
                  <a:lnTo>
                    <a:pt x="1070" y="1144"/>
                  </a:lnTo>
                  <a:lnTo>
                    <a:pt x="1126" y="1051"/>
                  </a:lnTo>
                  <a:lnTo>
                    <a:pt x="1181" y="941"/>
                  </a:lnTo>
                  <a:lnTo>
                    <a:pt x="1199" y="830"/>
                  </a:lnTo>
                  <a:lnTo>
                    <a:pt x="1181" y="701"/>
                  </a:lnTo>
                  <a:lnTo>
                    <a:pt x="1144" y="609"/>
                  </a:lnTo>
                  <a:lnTo>
                    <a:pt x="1107" y="517"/>
                  </a:lnTo>
                  <a:lnTo>
                    <a:pt x="978" y="351"/>
                  </a:lnTo>
                  <a:lnTo>
                    <a:pt x="831" y="185"/>
                  </a:lnTo>
                  <a:lnTo>
                    <a:pt x="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9" name="Google Shape;2169;p8"/>
            <p:cNvSpPr/>
            <p:nvPr/>
          </p:nvSpPr>
          <p:spPr>
            <a:xfrm>
              <a:off x="5168650" y="1471175"/>
              <a:ext cx="26750" cy="29975"/>
            </a:xfrm>
            <a:custGeom>
              <a:avLst/>
              <a:gdLst/>
              <a:ahLst/>
              <a:cxnLst/>
              <a:rect l="l" t="t" r="r" b="b"/>
              <a:pathLst>
                <a:path w="1070" h="1199" extrusionOk="0">
                  <a:moveTo>
                    <a:pt x="425" y="0"/>
                  </a:moveTo>
                  <a:lnTo>
                    <a:pt x="295" y="166"/>
                  </a:lnTo>
                  <a:lnTo>
                    <a:pt x="148" y="332"/>
                  </a:lnTo>
                  <a:lnTo>
                    <a:pt x="93" y="406"/>
                  </a:lnTo>
                  <a:lnTo>
                    <a:pt x="37" y="498"/>
                  </a:lnTo>
                  <a:lnTo>
                    <a:pt x="0" y="572"/>
                  </a:lnTo>
                  <a:lnTo>
                    <a:pt x="0" y="645"/>
                  </a:lnTo>
                  <a:lnTo>
                    <a:pt x="19" y="738"/>
                  </a:lnTo>
                  <a:lnTo>
                    <a:pt x="56" y="830"/>
                  </a:lnTo>
                  <a:lnTo>
                    <a:pt x="129" y="922"/>
                  </a:lnTo>
                  <a:lnTo>
                    <a:pt x="185" y="996"/>
                  </a:lnTo>
                  <a:lnTo>
                    <a:pt x="277" y="1088"/>
                  </a:lnTo>
                  <a:lnTo>
                    <a:pt x="351" y="1143"/>
                  </a:lnTo>
                  <a:lnTo>
                    <a:pt x="443" y="1180"/>
                  </a:lnTo>
                  <a:lnTo>
                    <a:pt x="517" y="1199"/>
                  </a:lnTo>
                  <a:lnTo>
                    <a:pt x="590" y="1199"/>
                  </a:lnTo>
                  <a:lnTo>
                    <a:pt x="683" y="1162"/>
                  </a:lnTo>
                  <a:lnTo>
                    <a:pt x="756" y="1106"/>
                  </a:lnTo>
                  <a:lnTo>
                    <a:pt x="849" y="1033"/>
                  </a:lnTo>
                  <a:lnTo>
                    <a:pt x="922" y="941"/>
                  </a:lnTo>
                  <a:lnTo>
                    <a:pt x="996" y="867"/>
                  </a:lnTo>
                  <a:lnTo>
                    <a:pt x="1051" y="775"/>
                  </a:lnTo>
                  <a:lnTo>
                    <a:pt x="1070" y="682"/>
                  </a:lnTo>
                  <a:lnTo>
                    <a:pt x="1070" y="609"/>
                  </a:lnTo>
                  <a:lnTo>
                    <a:pt x="1051" y="535"/>
                  </a:lnTo>
                  <a:lnTo>
                    <a:pt x="996" y="443"/>
                  </a:lnTo>
                  <a:lnTo>
                    <a:pt x="941" y="369"/>
                  </a:lnTo>
                  <a:lnTo>
                    <a:pt x="812" y="185"/>
                  </a:lnTo>
                  <a:lnTo>
                    <a:pt x="701" y="19"/>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0" name="Google Shape;2170;p8"/>
            <p:cNvSpPr/>
            <p:nvPr/>
          </p:nvSpPr>
          <p:spPr>
            <a:xfrm>
              <a:off x="4892075" y="1178000"/>
              <a:ext cx="26750" cy="29975"/>
            </a:xfrm>
            <a:custGeom>
              <a:avLst/>
              <a:gdLst/>
              <a:ahLst/>
              <a:cxnLst/>
              <a:rect l="l" t="t" r="r" b="b"/>
              <a:pathLst>
                <a:path w="1070" h="1199" extrusionOk="0">
                  <a:moveTo>
                    <a:pt x="517" y="0"/>
                  </a:moveTo>
                  <a:lnTo>
                    <a:pt x="443" y="19"/>
                  </a:lnTo>
                  <a:lnTo>
                    <a:pt x="351" y="56"/>
                  </a:lnTo>
                  <a:lnTo>
                    <a:pt x="277" y="111"/>
                  </a:lnTo>
                  <a:lnTo>
                    <a:pt x="185" y="185"/>
                  </a:lnTo>
                  <a:lnTo>
                    <a:pt x="111" y="277"/>
                  </a:lnTo>
                  <a:lnTo>
                    <a:pt x="56" y="369"/>
                  </a:lnTo>
                  <a:lnTo>
                    <a:pt x="19" y="461"/>
                  </a:lnTo>
                  <a:lnTo>
                    <a:pt x="1" y="535"/>
                  </a:lnTo>
                  <a:lnTo>
                    <a:pt x="1" y="627"/>
                  </a:lnTo>
                  <a:lnTo>
                    <a:pt x="19" y="701"/>
                  </a:lnTo>
                  <a:lnTo>
                    <a:pt x="74" y="775"/>
                  </a:lnTo>
                  <a:lnTo>
                    <a:pt x="130" y="867"/>
                  </a:lnTo>
                  <a:lnTo>
                    <a:pt x="277" y="1033"/>
                  </a:lnTo>
                  <a:lnTo>
                    <a:pt x="406" y="1199"/>
                  </a:lnTo>
                  <a:lnTo>
                    <a:pt x="664" y="1181"/>
                  </a:lnTo>
                  <a:lnTo>
                    <a:pt x="793" y="1015"/>
                  </a:lnTo>
                  <a:lnTo>
                    <a:pt x="922" y="849"/>
                  </a:lnTo>
                  <a:lnTo>
                    <a:pt x="996" y="756"/>
                  </a:lnTo>
                  <a:lnTo>
                    <a:pt x="1033" y="683"/>
                  </a:lnTo>
                  <a:lnTo>
                    <a:pt x="1052" y="590"/>
                  </a:lnTo>
                  <a:lnTo>
                    <a:pt x="1070" y="517"/>
                  </a:lnTo>
                  <a:lnTo>
                    <a:pt x="1033" y="443"/>
                  </a:lnTo>
                  <a:lnTo>
                    <a:pt x="996" y="351"/>
                  </a:lnTo>
                  <a:lnTo>
                    <a:pt x="922" y="259"/>
                  </a:lnTo>
                  <a:lnTo>
                    <a:pt x="849" y="185"/>
                  </a:lnTo>
                  <a:lnTo>
                    <a:pt x="757" y="111"/>
                  </a:lnTo>
                  <a:lnTo>
                    <a:pt x="683" y="56"/>
                  </a:lnTo>
                  <a:lnTo>
                    <a:pt x="591"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1" name="Google Shape;2171;p8"/>
            <p:cNvSpPr/>
            <p:nvPr/>
          </p:nvSpPr>
          <p:spPr>
            <a:xfrm>
              <a:off x="4825250" y="1086275"/>
              <a:ext cx="30900" cy="26750"/>
            </a:xfrm>
            <a:custGeom>
              <a:avLst/>
              <a:gdLst/>
              <a:ahLst/>
              <a:cxnLst/>
              <a:rect l="l" t="t" r="r" b="b"/>
              <a:pathLst>
                <a:path w="1236" h="1070" extrusionOk="0">
                  <a:moveTo>
                    <a:pt x="572" y="0"/>
                  </a:moveTo>
                  <a:lnTo>
                    <a:pt x="498" y="37"/>
                  </a:lnTo>
                  <a:lnTo>
                    <a:pt x="424" y="74"/>
                  </a:lnTo>
                  <a:lnTo>
                    <a:pt x="350" y="148"/>
                  </a:lnTo>
                  <a:lnTo>
                    <a:pt x="277" y="222"/>
                  </a:lnTo>
                  <a:lnTo>
                    <a:pt x="148" y="387"/>
                  </a:lnTo>
                  <a:lnTo>
                    <a:pt x="0" y="535"/>
                  </a:lnTo>
                  <a:lnTo>
                    <a:pt x="148" y="701"/>
                  </a:lnTo>
                  <a:lnTo>
                    <a:pt x="277" y="867"/>
                  </a:lnTo>
                  <a:lnTo>
                    <a:pt x="350" y="941"/>
                  </a:lnTo>
                  <a:lnTo>
                    <a:pt x="424" y="1014"/>
                  </a:lnTo>
                  <a:lnTo>
                    <a:pt x="498" y="1051"/>
                  </a:lnTo>
                  <a:lnTo>
                    <a:pt x="572" y="1070"/>
                  </a:lnTo>
                  <a:lnTo>
                    <a:pt x="664" y="1070"/>
                  </a:lnTo>
                  <a:lnTo>
                    <a:pt x="738" y="1051"/>
                  </a:lnTo>
                  <a:lnTo>
                    <a:pt x="811" y="996"/>
                  </a:lnTo>
                  <a:lnTo>
                    <a:pt x="903" y="941"/>
                  </a:lnTo>
                  <a:lnTo>
                    <a:pt x="1069" y="812"/>
                  </a:lnTo>
                  <a:lnTo>
                    <a:pt x="1235" y="682"/>
                  </a:lnTo>
                  <a:lnTo>
                    <a:pt x="1235" y="406"/>
                  </a:lnTo>
                  <a:lnTo>
                    <a:pt x="1069" y="277"/>
                  </a:lnTo>
                  <a:lnTo>
                    <a:pt x="903" y="148"/>
                  </a:lnTo>
                  <a:lnTo>
                    <a:pt x="811" y="92"/>
                  </a:lnTo>
                  <a:lnTo>
                    <a:pt x="738" y="37"/>
                  </a:lnTo>
                  <a:lnTo>
                    <a:pt x="664" y="19"/>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2" name="Google Shape;2172;p8"/>
            <p:cNvSpPr/>
            <p:nvPr/>
          </p:nvSpPr>
          <p:spPr>
            <a:xfrm>
              <a:off x="6318725" y="1919675"/>
              <a:ext cx="26750" cy="29525"/>
            </a:xfrm>
            <a:custGeom>
              <a:avLst/>
              <a:gdLst/>
              <a:ahLst/>
              <a:cxnLst/>
              <a:rect l="l" t="t" r="r" b="b"/>
              <a:pathLst>
                <a:path w="1070" h="1181" extrusionOk="0">
                  <a:moveTo>
                    <a:pt x="443" y="1"/>
                  </a:moveTo>
                  <a:lnTo>
                    <a:pt x="314" y="148"/>
                  </a:lnTo>
                  <a:lnTo>
                    <a:pt x="167" y="314"/>
                  </a:lnTo>
                  <a:lnTo>
                    <a:pt x="111" y="406"/>
                  </a:lnTo>
                  <a:lnTo>
                    <a:pt x="56" y="480"/>
                  </a:lnTo>
                  <a:lnTo>
                    <a:pt x="19" y="554"/>
                  </a:lnTo>
                  <a:lnTo>
                    <a:pt x="1" y="646"/>
                  </a:lnTo>
                  <a:lnTo>
                    <a:pt x="19" y="720"/>
                  </a:lnTo>
                  <a:lnTo>
                    <a:pt x="56" y="812"/>
                  </a:lnTo>
                  <a:lnTo>
                    <a:pt x="111" y="904"/>
                  </a:lnTo>
                  <a:lnTo>
                    <a:pt x="185" y="996"/>
                  </a:lnTo>
                  <a:lnTo>
                    <a:pt x="259" y="1070"/>
                  </a:lnTo>
                  <a:lnTo>
                    <a:pt x="332" y="1125"/>
                  </a:lnTo>
                  <a:lnTo>
                    <a:pt x="406" y="1162"/>
                  </a:lnTo>
                  <a:lnTo>
                    <a:pt x="480" y="1181"/>
                  </a:lnTo>
                  <a:lnTo>
                    <a:pt x="572" y="1162"/>
                  </a:lnTo>
                  <a:lnTo>
                    <a:pt x="664" y="1125"/>
                  </a:lnTo>
                  <a:lnTo>
                    <a:pt x="757" y="1070"/>
                  </a:lnTo>
                  <a:lnTo>
                    <a:pt x="830" y="996"/>
                  </a:lnTo>
                  <a:lnTo>
                    <a:pt x="922" y="922"/>
                  </a:lnTo>
                  <a:lnTo>
                    <a:pt x="978" y="849"/>
                  </a:lnTo>
                  <a:lnTo>
                    <a:pt x="1033" y="775"/>
                  </a:lnTo>
                  <a:lnTo>
                    <a:pt x="1070" y="683"/>
                  </a:lnTo>
                  <a:lnTo>
                    <a:pt x="1070" y="609"/>
                  </a:lnTo>
                  <a:lnTo>
                    <a:pt x="1033" y="535"/>
                  </a:lnTo>
                  <a:lnTo>
                    <a:pt x="996" y="443"/>
                  </a:lnTo>
                  <a:lnTo>
                    <a:pt x="941" y="369"/>
                  </a:lnTo>
                  <a:lnTo>
                    <a:pt x="812" y="185"/>
                  </a:lnTo>
                  <a:lnTo>
                    <a:pt x="7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3" name="Google Shape;2173;p8"/>
            <p:cNvSpPr/>
            <p:nvPr/>
          </p:nvSpPr>
          <p:spPr>
            <a:xfrm>
              <a:off x="5762825" y="1825175"/>
              <a:ext cx="25825" cy="33675"/>
            </a:xfrm>
            <a:custGeom>
              <a:avLst/>
              <a:gdLst/>
              <a:ahLst/>
              <a:cxnLst/>
              <a:rect l="l" t="t" r="r" b="b"/>
              <a:pathLst>
                <a:path w="1033" h="1347" extrusionOk="0">
                  <a:moveTo>
                    <a:pt x="516" y="1"/>
                  </a:moveTo>
                  <a:lnTo>
                    <a:pt x="369" y="148"/>
                  </a:lnTo>
                  <a:lnTo>
                    <a:pt x="203" y="296"/>
                  </a:lnTo>
                  <a:lnTo>
                    <a:pt x="129" y="369"/>
                  </a:lnTo>
                  <a:lnTo>
                    <a:pt x="55" y="443"/>
                  </a:lnTo>
                  <a:lnTo>
                    <a:pt x="19" y="517"/>
                  </a:lnTo>
                  <a:lnTo>
                    <a:pt x="0" y="591"/>
                  </a:lnTo>
                  <a:lnTo>
                    <a:pt x="0" y="664"/>
                  </a:lnTo>
                  <a:lnTo>
                    <a:pt x="37" y="738"/>
                  </a:lnTo>
                  <a:lnTo>
                    <a:pt x="92" y="812"/>
                  </a:lnTo>
                  <a:lnTo>
                    <a:pt x="166" y="904"/>
                  </a:lnTo>
                  <a:lnTo>
                    <a:pt x="351" y="1107"/>
                  </a:lnTo>
                  <a:lnTo>
                    <a:pt x="553" y="1347"/>
                  </a:lnTo>
                  <a:lnTo>
                    <a:pt x="738" y="1089"/>
                  </a:lnTo>
                  <a:lnTo>
                    <a:pt x="885" y="886"/>
                  </a:lnTo>
                  <a:lnTo>
                    <a:pt x="959" y="794"/>
                  </a:lnTo>
                  <a:lnTo>
                    <a:pt x="996" y="701"/>
                  </a:lnTo>
                  <a:lnTo>
                    <a:pt x="1033" y="628"/>
                  </a:lnTo>
                  <a:lnTo>
                    <a:pt x="1033" y="554"/>
                  </a:lnTo>
                  <a:lnTo>
                    <a:pt x="1014" y="480"/>
                  </a:lnTo>
                  <a:lnTo>
                    <a:pt x="977" y="406"/>
                  </a:lnTo>
                  <a:lnTo>
                    <a:pt x="904" y="333"/>
                  </a:lnTo>
                  <a:lnTo>
                    <a:pt x="830" y="259"/>
                  </a:lnTo>
                  <a:lnTo>
                    <a:pt x="664" y="130"/>
                  </a:lnTo>
                  <a:lnTo>
                    <a:pt x="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4" name="Google Shape;2174;p8"/>
            <p:cNvSpPr/>
            <p:nvPr/>
          </p:nvSpPr>
          <p:spPr>
            <a:xfrm>
              <a:off x="4957075" y="1272500"/>
              <a:ext cx="33675" cy="25825"/>
            </a:xfrm>
            <a:custGeom>
              <a:avLst/>
              <a:gdLst/>
              <a:ahLst/>
              <a:cxnLst/>
              <a:rect l="l" t="t" r="r" b="b"/>
              <a:pathLst>
                <a:path w="1347" h="1033" extrusionOk="0">
                  <a:moveTo>
                    <a:pt x="553" y="0"/>
                  </a:moveTo>
                  <a:lnTo>
                    <a:pt x="480" y="19"/>
                  </a:lnTo>
                  <a:lnTo>
                    <a:pt x="406" y="56"/>
                  </a:lnTo>
                  <a:lnTo>
                    <a:pt x="332" y="111"/>
                  </a:lnTo>
                  <a:lnTo>
                    <a:pt x="258" y="185"/>
                  </a:lnTo>
                  <a:lnTo>
                    <a:pt x="129" y="351"/>
                  </a:lnTo>
                  <a:lnTo>
                    <a:pt x="0" y="517"/>
                  </a:lnTo>
                  <a:lnTo>
                    <a:pt x="148" y="664"/>
                  </a:lnTo>
                  <a:lnTo>
                    <a:pt x="295" y="830"/>
                  </a:lnTo>
                  <a:lnTo>
                    <a:pt x="369" y="904"/>
                  </a:lnTo>
                  <a:lnTo>
                    <a:pt x="443" y="959"/>
                  </a:lnTo>
                  <a:lnTo>
                    <a:pt x="517" y="1014"/>
                  </a:lnTo>
                  <a:lnTo>
                    <a:pt x="590" y="1033"/>
                  </a:lnTo>
                  <a:lnTo>
                    <a:pt x="664" y="1033"/>
                  </a:lnTo>
                  <a:lnTo>
                    <a:pt x="738" y="996"/>
                  </a:lnTo>
                  <a:lnTo>
                    <a:pt x="812" y="941"/>
                  </a:lnTo>
                  <a:lnTo>
                    <a:pt x="904" y="867"/>
                  </a:lnTo>
                  <a:lnTo>
                    <a:pt x="1107" y="683"/>
                  </a:lnTo>
                  <a:lnTo>
                    <a:pt x="1346" y="480"/>
                  </a:lnTo>
                  <a:lnTo>
                    <a:pt x="1088" y="295"/>
                  </a:lnTo>
                  <a:lnTo>
                    <a:pt x="885" y="129"/>
                  </a:lnTo>
                  <a:lnTo>
                    <a:pt x="793" y="74"/>
                  </a:lnTo>
                  <a:lnTo>
                    <a:pt x="701"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5" name="Google Shape;2175;p8"/>
            <p:cNvSpPr/>
            <p:nvPr/>
          </p:nvSpPr>
          <p:spPr>
            <a:xfrm>
              <a:off x="4763000" y="992700"/>
              <a:ext cx="33675" cy="25825"/>
            </a:xfrm>
            <a:custGeom>
              <a:avLst/>
              <a:gdLst/>
              <a:ahLst/>
              <a:cxnLst/>
              <a:rect l="l" t="t" r="r" b="b"/>
              <a:pathLst>
                <a:path w="1347" h="1033" extrusionOk="0">
                  <a:moveTo>
                    <a:pt x="572" y="0"/>
                  </a:moveTo>
                  <a:lnTo>
                    <a:pt x="499" y="19"/>
                  </a:lnTo>
                  <a:lnTo>
                    <a:pt x="425" y="56"/>
                  </a:lnTo>
                  <a:lnTo>
                    <a:pt x="351" y="111"/>
                  </a:lnTo>
                  <a:lnTo>
                    <a:pt x="277" y="185"/>
                  </a:lnTo>
                  <a:lnTo>
                    <a:pt x="130" y="332"/>
                  </a:lnTo>
                  <a:lnTo>
                    <a:pt x="1" y="480"/>
                  </a:lnTo>
                  <a:lnTo>
                    <a:pt x="130" y="646"/>
                  </a:lnTo>
                  <a:lnTo>
                    <a:pt x="277" y="812"/>
                  </a:lnTo>
                  <a:lnTo>
                    <a:pt x="333" y="904"/>
                  </a:lnTo>
                  <a:lnTo>
                    <a:pt x="406" y="959"/>
                  </a:lnTo>
                  <a:lnTo>
                    <a:pt x="499" y="1014"/>
                  </a:lnTo>
                  <a:lnTo>
                    <a:pt x="572" y="1033"/>
                  </a:lnTo>
                  <a:lnTo>
                    <a:pt x="646" y="1033"/>
                  </a:lnTo>
                  <a:lnTo>
                    <a:pt x="720" y="1014"/>
                  </a:lnTo>
                  <a:lnTo>
                    <a:pt x="794" y="959"/>
                  </a:lnTo>
                  <a:lnTo>
                    <a:pt x="886" y="885"/>
                  </a:lnTo>
                  <a:lnTo>
                    <a:pt x="1089" y="719"/>
                  </a:lnTo>
                  <a:lnTo>
                    <a:pt x="1347" y="535"/>
                  </a:lnTo>
                  <a:lnTo>
                    <a:pt x="1107" y="332"/>
                  </a:lnTo>
                  <a:lnTo>
                    <a:pt x="904" y="166"/>
                  </a:lnTo>
                  <a:lnTo>
                    <a:pt x="812" y="93"/>
                  </a:lnTo>
                  <a:lnTo>
                    <a:pt x="720" y="37"/>
                  </a:lnTo>
                  <a:lnTo>
                    <a:pt x="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6" name="Google Shape;2176;p8"/>
            <p:cNvSpPr/>
            <p:nvPr/>
          </p:nvSpPr>
          <p:spPr>
            <a:xfrm>
              <a:off x="4544050" y="378250"/>
              <a:ext cx="26300" cy="33675"/>
            </a:xfrm>
            <a:custGeom>
              <a:avLst/>
              <a:gdLst/>
              <a:ahLst/>
              <a:cxnLst/>
              <a:rect l="l" t="t" r="r" b="b"/>
              <a:pathLst>
                <a:path w="1052" h="1347" extrusionOk="0">
                  <a:moveTo>
                    <a:pt x="517" y="0"/>
                  </a:moveTo>
                  <a:lnTo>
                    <a:pt x="370" y="148"/>
                  </a:lnTo>
                  <a:lnTo>
                    <a:pt x="204" y="295"/>
                  </a:lnTo>
                  <a:lnTo>
                    <a:pt x="130" y="369"/>
                  </a:lnTo>
                  <a:lnTo>
                    <a:pt x="74" y="443"/>
                  </a:lnTo>
                  <a:lnTo>
                    <a:pt x="19" y="516"/>
                  </a:lnTo>
                  <a:lnTo>
                    <a:pt x="1" y="609"/>
                  </a:lnTo>
                  <a:lnTo>
                    <a:pt x="1" y="664"/>
                  </a:lnTo>
                  <a:lnTo>
                    <a:pt x="38" y="738"/>
                  </a:lnTo>
                  <a:lnTo>
                    <a:pt x="93" y="811"/>
                  </a:lnTo>
                  <a:lnTo>
                    <a:pt x="167" y="904"/>
                  </a:lnTo>
                  <a:lnTo>
                    <a:pt x="351" y="1107"/>
                  </a:lnTo>
                  <a:lnTo>
                    <a:pt x="554" y="1346"/>
                  </a:lnTo>
                  <a:lnTo>
                    <a:pt x="738" y="1088"/>
                  </a:lnTo>
                  <a:lnTo>
                    <a:pt x="904" y="885"/>
                  </a:lnTo>
                  <a:lnTo>
                    <a:pt x="960" y="793"/>
                  </a:lnTo>
                  <a:lnTo>
                    <a:pt x="1015" y="701"/>
                  </a:lnTo>
                  <a:lnTo>
                    <a:pt x="1033" y="627"/>
                  </a:lnTo>
                  <a:lnTo>
                    <a:pt x="1052" y="553"/>
                  </a:lnTo>
                  <a:lnTo>
                    <a:pt x="1015" y="480"/>
                  </a:lnTo>
                  <a:lnTo>
                    <a:pt x="978" y="406"/>
                  </a:lnTo>
                  <a:lnTo>
                    <a:pt x="923" y="332"/>
                  </a:lnTo>
                  <a:lnTo>
                    <a:pt x="849" y="258"/>
                  </a:lnTo>
                  <a:lnTo>
                    <a:pt x="683" y="12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7" name="Google Shape;2177;p8"/>
            <p:cNvSpPr/>
            <p:nvPr/>
          </p:nvSpPr>
          <p:spPr>
            <a:xfrm>
              <a:off x="5459050" y="1688725"/>
              <a:ext cx="34125" cy="26300"/>
            </a:xfrm>
            <a:custGeom>
              <a:avLst/>
              <a:gdLst/>
              <a:ahLst/>
              <a:cxnLst/>
              <a:rect l="l" t="t" r="r" b="b"/>
              <a:pathLst>
                <a:path w="1365" h="1052" extrusionOk="0">
                  <a:moveTo>
                    <a:pt x="590" y="1"/>
                  </a:moveTo>
                  <a:lnTo>
                    <a:pt x="517" y="19"/>
                  </a:lnTo>
                  <a:lnTo>
                    <a:pt x="443" y="75"/>
                  </a:lnTo>
                  <a:lnTo>
                    <a:pt x="369" y="130"/>
                  </a:lnTo>
                  <a:lnTo>
                    <a:pt x="295" y="185"/>
                  </a:lnTo>
                  <a:lnTo>
                    <a:pt x="148" y="351"/>
                  </a:lnTo>
                  <a:lnTo>
                    <a:pt x="0" y="499"/>
                  </a:lnTo>
                  <a:lnTo>
                    <a:pt x="148" y="665"/>
                  </a:lnTo>
                  <a:lnTo>
                    <a:pt x="277" y="831"/>
                  </a:lnTo>
                  <a:lnTo>
                    <a:pt x="351" y="904"/>
                  </a:lnTo>
                  <a:lnTo>
                    <a:pt x="425" y="978"/>
                  </a:lnTo>
                  <a:lnTo>
                    <a:pt x="498" y="1015"/>
                  </a:lnTo>
                  <a:lnTo>
                    <a:pt x="572" y="1052"/>
                  </a:lnTo>
                  <a:lnTo>
                    <a:pt x="646" y="1052"/>
                  </a:lnTo>
                  <a:lnTo>
                    <a:pt x="720" y="1034"/>
                  </a:lnTo>
                  <a:lnTo>
                    <a:pt x="793" y="978"/>
                  </a:lnTo>
                  <a:lnTo>
                    <a:pt x="885" y="904"/>
                  </a:lnTo>
                  <a:lnTo>
                    <a:pt x="1107" y="739"/>
                  </a:lnTo>
                  <a:lnTo>
                    <a:pt x="1365" y="554"/>
                  </a:lnTo>
                  <a:lnTo>
                    <a:pt x="1107" y="351"/>
                  </a:lnTo>
                  <a:lnTo>
                    <a:pt x="904" y="167"/>
                  </a:lnTo>
                  <a:lnTo>
                    <a:pt x="830" y="112"/>
                  </a:lnTo>
                  <a:lnTo>
                    <a:pt x="738" y="56"/>
                  </a:lnTo>
                  <a:lnTo>
                    <a:pt x="664" y="19"/>
                  </a:lnTo>
                  <a:lnTo>
                    <a:pt x="5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8" name="Google Shape;2178;p8"/>
            <p:cNvSpPr/>
            <p:nvPr/>
          </p:nvSpPr>
          <p:spPr>
            <a:xfrm>
              <a:off x="4698475" y="899575"/>
              <a:ext cx="30900" cy="24000"/>
            </a:xfrm>
            <a:custGeom>
              <a:avLst/>
              <a:gdLst/>
              <a:ahLst/>
              <a:cxnLst/>
              <a:rect l="l" t="t" r="r" b="b"/>
              <a:pathLst>
                <a:path w="1236" h="960" extrusionOk="0">
                  <a:moveTo>
                    <a:pt x="480" y="1"/>
                  </a:moveTo>
                  <a:lnTo>
                    <a:pt x="406" y="38"/>
                  </a:lnTo>
                  <a:lnTo>
                    <a:pt x="277" y="148"/>
                  </a:lnTo>
                  <a:lnTo>
                    <a:pt x="130" y="296"/>
                  </a:lnTo>
                  <a:lnTo>
                    <a:pt x="1" y="425"/>
                  </a:lnTo>
                  <a:lnTo>
                    <a:pt x="111" y="572"/>
                  </a:lnTo>
                  <a:lnTo>
                    <a:pt x="240" y="738"/>
                  </a:lnTo>
                  <a:lnTo>
                    <a:pt x="369" y="886"/>
                  </a:lnTo>
                  <a:lnTo>
                    <a:pt x="425" y="923"/>
                  </a:lnTo>
                  <a:lnTo>
                    <a:pt x="498" y="960"/>
                  </a:lnTo>
                  <a:lnTo>
                    <a:pt x="572" y="960"/>
                  </a:lnTo>
                  <a:lnTo>
                    <a:pt x="627" y="941"/>
                  </a:lnTo>
                  <a:lnTo>
                    <a:pt x="793" y="831"/>
                  </a:lnTo>
                  <a:lnTo>
                    <a:pt x="996" y="683"/>
                  </a:lnTo>
                  <a:lnTo>
                    <a:pt x="1236" y="517"/>
                  </a:lnTo>
                  <a:lnTo>
                    <a:pt x="1015" y="333"/>
                  </a:lnTo>
                  <a:lnTo>
                    <a:pt x="849" y="167"/>
                  </a:lnTo>
                  <a:lnTo>
                    <a:pt x="683" y="38"/>
                  </a:lnTo>
                  <a:lnTo>
                    <a:pt x="6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9" name="Google Shape;2179;p8"/>
            <p:cNvSpPr/>
            <p:nvPr/>
          </p:nvSpPr>
          <p:spPr>
            <a:xfrm>
              <a:off x="5684450" y="1813200"/>
              <a:ext cx="29525" cy="23075"/>
            </a:xfrm>
            <a:custGeom>
              <a:avLst/>
              <a:gdLst/>
              <a:ahLst/>
              <a:cxnLst/>
              <a:rect l="l" t="t" r="r" b="b"/>
              <a:pathLst>
                <a:path w="1181" h="923" extrusionOk="0">
                  <a:moveTo>
                    <a:pt x="443" y="0"/>
                  </a:moveTo>
                  <a:lnTo>
                    <a:pt x="369" y="19"/>
                  </a:lnTo>
                  <a:lnTo>
                    <a:pt x="296" y="56"/>
                  </a:lnTo>
                  <a:lnTo>
                    <a:pt x="148" y="166"/>
                  </a:lnTo>
                  <a:lnTo>
                    <a:pt x="74" y="240"/>
                  </a:lnTo>
                  <a:lnTo>
                    <a:pt x="38" y="314"/>
                  </a:lnTo>
                  <a:lnTo>
                    <a:pt x="1" y="369"/>
                  </a:lnTo>
                  <a:lnTo>
                    <a:pt x="1" y="424"/>
                  </a:lnTo>
                  <a:lnTo>
                    <a:pt x="19" y="498"/>
                  </a:lnTo>
                  <a:lnTo>
                    <a:pt x="56" y="590"/>
                  </a:lnTo>
                  <a:lnTo>
                    <a:pt x="167" y="738"/>
                  </a:lnTo>
                  <a:lnTo>
                    <a:pt x="222" y="812"/>
                  </a:lnTo>
                  <a:lnTo>
                    <a:pt x="296" y="867"/>
                  </a:lnTo>
                  <a:lnTo>
                    <a:pt x="369" y="904"/>
                  </a:lnTo>
                  <a:lnTo>
                    <a:pt x="443" y="922"/>
                  </a:lnTo>
                  <a:lnTo>
                    <a:pt x="517" y="922"/>
                  </a:lnTo>
                  <a:lnTo>
                    <a:pt x="572" y="885"/>
                  </a:lnTo>
                  <a:lnTo>
                    <a:pt x="738" y="793"/>
                  </a:lnTo>
                  <a:lnTo>
                    <a:pt x="941" y="627"/>
                  </a:lnTo>
                  <a:lnTo>
                    <a:pt x="1181" y="461"/>
                  </a:lnTo>
                  <a:lnTo>
                    <a:pt x="941" y="295"/>
                  </a:lnTo>
                  <a:lnTo>
                    <a:pt x="738"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0" name="Google Shape;2180;p8"/>
            <p:cNvSpPr/>
            <p:nvPr/>
          </p:nvSpPr>
          <p:spPr>
            <a:xfrm>
              <a:off x="5024825" y="1367900"/>
              <a:ext cx="30000" cy="23075"/>
            </a:xfrm>
            <a:custGeom>
              <a:avLst/>
              <a:gdLst/>
              <a:ahLst/>
              <a:cxnLst/>
              <a:rect l="l" t="t" r="r" b="b"/>
              <a:pathLst>
                <a:path w="1200" h="923" extrusionOk="0">
                  <a:moveTo>
                    <a:pt x="443" y="1"/>
                  </a:moveTo>
                  <a:lnTo>
                    <a:pt x="369" y="19"/>
                  </a:lnTo>
                  <a:lnTo>
                    <a:pt x="296" y="56"/>
                  </a:lnTo>
                  <a:lnTo>
                    <a:pt x="148" y="185"/>
                  </a:lnTo>
                  <a:lnTo>
                    <a:pt x="93" y="259"/>
                  </a:lnTo>
                  <a:lnTo>
                    <a:pt x="38" y="314"/>
                  </a:lnTo>
                  <a:lnTo>
                    <a:pt x="19" y="388"/>
                  </a:lnTo>
                  <a:lnTo>
                    <a:pt x="1" y="444"/>
                  </a:lnTo>
                  <a:lnTo>
                    <a:pt x="38" y="517"/>
                  </a:lnTo>
                  <a:lnTo>
                    <a:pt x="74" y="591"/>
                  </a:lnTo>
                  <a:lnTo>
                    <a:pt x="185" y="739"/>
                  </a:lnTo>
                  <a:lnTo>
                    <a:pt x="259" y="812"/>
                  </a:lnTo>
                  <a:lnTo>
                    <a:pt x="333" y="868"/>
                  </a:lnTo>
                  <a:lnTo>
                    <a:pt x="406" y="904"/>
                  </a:lnTo>
                  <a:lnTo>
                    <a:pt x="462" y="923"/>
                  </a:lnTo>
                  <a:lnTo>
                    <a:pt x="535" y="923"/>
                  </a:lnTo>
                  <a:lnTo>
                    <a:pt x="609" y="886"/>
                  </a:lnTo>
                  <a:lnTo>
                    <a:pt x="775" y="794"/>
                  </a:lnTo>
                  <a:lnTo>
                    <a:pt x="960" y="628"/>
                  </a:lnTo>
                  <a:lnTo>
                    <a:pt x="1199" y="444"/>
                  </a:lnTo>
                  <a:lnTo>
                    <a:pt x="960" y="278"/>
                  </a:lnTo>
                  <a:lnTo>
                    <a:pt x="757" y="130"/>
                  </a:lnTo>
                  <a:lnTo>
                    <a:pt x="591" y="38"/>
                  </a:lnTo>
                  <a:lnTo>
                    <a:pt x="517" y="19"/>
                  </a:lnTo>
                  <a:lnTo>
                    <a:pt x="4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1" name="Google Shape;2181;p8"/>
            <p:cNvSpPr/>
            <p:nvPr/>
          </p:nvSpPr>
          <p:spPr>
            <a:xfrm>
              <a:off x="5235950" y="1568425"/>
              <a:ext cx="28600" cy="21700"/>
            </a:xfrm>
            <a:custGeom>
              <a:avLst/>
              <a:gdLst/>
              <a:ahLst/>
              <a:cxnLst/>
              <a:rect l="l" t="t" r="r" b="b"/>
              <a:pathLst>
                <a:path w="1144" h="868" extrusionOk="0">
                  <a:moveTo>
                    <a:pt x="498" y="1"/>
                  </a:moveTo>
                  <a:lnTo>
                    <a:pt x="443" y="19"/>
                  </a:lnTo>
                  <a:lnTo>
                    <a:pt x="369" y="37"/>
                  </a:lnTo>
                  <a:lnTo>
                    <a:pt x="259" y="148"/>
                  </a:lnTo>
                  <a:lnTo>
                    <a:pt x="129" y="277"/>
                  </a:lnTo>
                  <a:lnTo>
                    <a:pt x="0" y="388"/>
                  </a:lnTo>
                  <a:lnTo>
                    <a:pt x="111" y="535"/>
                  </a:lnTo>
                  <a:lnTo>
                    <a:pt x="222" y="683"/>
                  </a:lnTo>
                  <a:lnTo>
                    <a:pt x="351" y="793"/>
                  </a:lnTo>
                  <a:lnTo>
                    <a:pt x="406" y="849"/>
                  </a:lnTo>
                  <a:lnTo>
                    <a:pt x="480" y="867"/>
                  </a:lnTo>
                  <a:lnTo>
                    <a:pt x="535" y="867"/>
                  </a:lnTo>
                  <a:lnTo>
                    <a:pt x="590" y="849"/>
                  </a:lnTo>
                  <a:lnTo>
                    <a:pt x="738" y="757"/>
                  </a:lnTo>
                  <a:lnTo>
                    <a:pt x="922" y="628"/>
                  </a:lnTo>
                  <a:lnTo>
                    <a:pt x="1144" y="462"/>
                  </a:lnTo>
                  <a:lnTo>
                    <a:pt x="941" y="296"/>
                  </a:lnTo>
                  <a:lnTo>
                    <a:pt x="775" y="130"/>
                  </a:lnTo>
                  <a:lnTo>
                    <a:pt x="627" y="37"/>
                  </a:lnTo>
                  <a:lnTo>
                    <a:pt x="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2" name="Google Shape;2182;p8"/>
            <p:cNvSpPr/>
            <p:nvPr/>
          </p:nvSpPr>
          <p:spPr>
            <a:xfrm>
              <a:off x="5382525" y="1677225"/>
              <a:ext cx="21225" cy="26750"/>
            </a:xfrm>
            <a:custGeom>
              <a:avLst/>
              <a:gdLst/>
              <a:ahLst/>
              <a:cxnLst/>
              <a:rect l="l" t="t" r="r" b="b"/>
              <a:pathLst>
                <a:path w="849" h="1070" extrusionOk="0">
                  <a:moveTo>
                    <a:pt x="369" y="0"/>
                  </a:moveTo>
                  <a:lnTo>
                    <a:pt x="314" y="37"/>
                  </a:lnTo>
                  <a:lnTo>
                    <a:pt x="185" y="129"/>
                  </a:lnTo>
                  <a:lnTo>
                    <a:pt x="56" y="258"/>
                  </a:lnTo>
                  <a:lnTo>
                    <a:pt x="19" y="332"/>
                  </a:lnTo>
                  <a:lnTo>
                    <a:pt x="1" y="387"/>
                  </a:lnTo>
                  <a:lnTo>
                    <a:pt x="19" y="461"/>
                  </a:lnTo>
                  <a:lnTo>
                    <a:pt x="38" y="516"/>
                  </a:lnTo>
                  <a:lnTo>
                    <a:pt x="130" y="682"/>
                  </a:lnTo>
                  <a:lnTo>
                    <a:pt x="259" y="848"/>
                  </a:lnTo>
                  <a:lnTo>
                    <a:pt x="406" y="1069"/>
                  </a:lnTo>
                  <a:lnTo>
                    <a:pt x="572" y="867"/>
                  </a:lnTo>
                  <a:lnTo>
                    <a:pt x="720" y="701"/>
                  </a:lnTo>
                  <a:lnTo>
                    <a:pt x="830" y="572"/>
                  </a:lnTo>
                  <a:lnTo>
                    <a:pt x="849" y="516"/>
                  </a:lnTo>
                  <a:lnTo>
                    <a:pt x="849" y="461"/>
                  </a:lnTo>
                  <a:lnTo>
                    <a:pt x="830" y="387"/>
                  </a:lnTo>
                  <a:lnTo>
                    <a:pt x="794" y="313"/>
                  </a:lnTo>
                  <a:lnTo>
                    <a:pt x="701" y="184"/>
                  </a:lnTo>
                  <a:lnTo>
                    <a:pt x="572" y="74"/>
                  </a:lnTo>
                  <a:lnTo>
                    <a:pt x="499" y="37"/>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3" name="Google Shape;2183;p8"/>
            <p:cNvSpPr/>
            <p:nvPr/>
          </p:nvSpPr>
          <p:spPr>
            <a:xfrm>
              <a:off x="4635325" y="801400"/>
              <a:ext cx="20300" cy="26300"/>
            </a:xfrm>
            <a:custGeom>
              <a:avLst/>
              <a:gdLst/>
              <a:ahLst/>
              <a:cxnLst/>
              <a:rect l="l" t="t" r="r" b="b"/>
              <a:pathLst>
                <a:path w="812" h="1052" extrusionOk="0">
                  <a:moveTo>
                    <a:pt x="388" y="0"/>
                  </a:moveTo>
                  <a:lnTo>
                    <a:pt x="240" y="203"/>
                  </a:lnTo>
                  <a:lnTo>
                    <a:pt x="111" y="388"/>
                  </a:lnTo>
                  <a:lnTo>
                    <a:pt x="19" y="535"/>
                  </a:lnTo>
                  <a:lnTo>
                    <a:pt x="0" y="590"/>
                  </a:lnTo>
                  <a:lnTo>
                    <a:pt x="0" y="646"/>
                  </a:lnTo>
                  <a:lnTo>
                    <a:pt x="19" y="720"/>
                  </a:lnTo>
                  <a:lnTo>
                    <a:pt x="56" y="775"/>
                  </a:lnTo>
                  <a:lnTo>
                    <a:pt x="166" y="904"/>
                  </a:lnTo>
                  <a:lnTo>
                    <a:pt x="296" y="1015"/>
                  </a:lnTo>
                  <a:lnTo>
                    <a:pt x="369" y="1033"/>
                  </a:lnTo>
                  <a:lnTo>
                    <a:pt x="425" y="1051"/>
                  </a:lnTo>
                  <a:lnTo>
                    <a:pt x="480" y="1033"/>
                  </a:lnTo>
                  <a:lnTo>
                    <a:pt x="554" y="996"/>
                  </a:lnTo>
                  <a:lnTo>
                    <a:pt x="664" y="885"/>
                  </a:lnTo>
                  <a:lnTo>
                    <a:pt x="775" y="756"/>
                  </a:lnTo>
                  <a:lnTo>
                    <a:pt x="812" y="683"/>
                  </a:lnTo>
                  <a:lnTo>
                    <a:pt x="812" y="627"/>
                  </a:lnTo>
                  <a:lnTo>
                    <a:pt x="812" y="554"/>
                  </a:lnTo>
                  <a:lnTo>
                    <a:pt x="793" y="498"/>
                  </a:lnTo>
                  <a:lnTo>
                    <a:pt x="683" y="369"/>
                  </a:lnTo>
                  <a:lnTo>
                    <a:pt x="554" y="203"/>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4" name="Google Shape;2184;p8"/>
            <p:cNvSpPr/>
            <p:nvPr/>
          </p:nvSpPr>
          <p:spPr>
            <a:xfrm>
              <a:off x="4532075" y="455675"/>
              <a:ext cx="21225" cy="26775"/>
            </a:xfrm>
            <a:custGeom>
              <a:avLst/>
              <a:gdLst/>
              <a:ahLst/>
              <a:cxnLst/>
              <a:rect l="l" t="t" r="r" b="b"/>
              <a:pathLst>
                <a:path w="849" h="1071" extrusionOk="0">
                  <a:moveTo>
                    <a:pt x="461" y="1"/>
                  </a:moveTo>
                  <a:lnTo>
                    <a:pt x="295" y="204"/>
                  </a:lnTo>
                  <a:lnTo>
                    <a:pt x="148" y="351"/>
                  </a:lnTo>
                  <a:lnTo>
                    <a:pt x="37" y="499"/>
                  </a:lnTo>
                  <a:lnTo>
                    <a:pt x="19" y="554"/>
                  </a:lnTo>
                  <a:lnTo>
                    <a:pt x="0" y="609"/>
                  </a:lnTo>
                  <a:lnTo>
                    <a:pt x="19" y="665"/>
                  </a:lnTo>
                  <a:lnTo>
                    <a:pt x="56" y="738"/>
                  </a:lnTo>
                  <a:lnTo>
                    <a:pt x="166" y="886"/>
                  </a:lnTo>
                  <a:lnTo>
                    <a:pt x="277" y="996"/>
                  </a:lnTo>
                  <a:lnTo>
                    <a:pt x="351" y="1052"/>
                  </a:lnTo>
                  <a:lnTo>
                    <a:pt x="424" y="1070"/>
                  </a:lnTo>
                  <a:lnTo>
                    <a:pt x="461" y="1070"/>
                  </a:lnTo>
                  <a:lnTo>
                    <a:pt x="535" y="1052"/>
                  </a:lnTo>
                  <a:lnTo>
                    <a:pt x="664" y="960"/>
                  </a:lnTo>
                  <a:lnTo>
                    <a:pt x="793" y="831"/>
                  </a:lnTo>
                  <a:lnTo>
                    <a:pt x="830" y="757"/>
                  </a:lnTo>
                  <a:lnTo>
                    <a:pt x="849" y="701"/>
                  </a:lnTo>
                  <a:lnTo>
                    <a:pt x="849" y="628"/>
                  </a:lnTo>
                  <a:lnTo>
                    <a:pt x="830" y="554"/>
                  </a:lnTo>
                  <a:lnTo>
                    <a:pt x="738" y="406"/>
                  </a:lnTo>
                  <a:lnTo>
                    <a:pt x="609" y="222"/>
                  </a:lnTo>
                  <a:lnTo>
                    <a:pt x="4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5" name="Google Shape;2185;p8"/>
            <p:cNvSpPr/>
            <p:nvPr/>
          </p:nvSpPr>
          <p:spPr>
            <a:xfrm>
              <a:off x="5604700" y="1800300"/>
              <a:ext cx="27225" cy="20300"/>
            </a:xfrm>
            <a:custGeom>
              <a:avLst/>
              <a:gdLst/>
              <a:ahLst/>
              <a:cxnLst/>
              <a:rect l="l" t="t" r="r" b="b"/>
              <a:pathLst>
                <a:path w="1089" h="812" extrusionOk="0">
                  <a:moveTo>
                    <a:pt x="462" y="0"/>
                  </a:moveTo>
                  <a:lnTo>
                    <a:pt x="407" y="18"/>
                  </a:lnTo>
                  <a:lnTo>
                    <a:pt x="351" y="37"/>
                  </a:lnTo>
                  <a:lnTo>
                    <a:pt x="222" y="148"/>
                  </a:lnTo>
                  <a:lnTo>
                    <a:pt x="112" y="277"/>
                  </a:lnTo>
                  <a:lnTo>
                    <a:pt x="1" y="387"/>
                  </a:lnTo>
                  <a:lnTo>
                    <a:pt x="112" y="516"/>
                  </a:lnTo>
                  <a:lnTo>
                    <a:pt x="222" y="645"/>
                  </a:lnTo>
                  <a:lnTo>
                    <a:pt x="314" y="756"/>
                  </a:lnTo>
                  <a:lnTo>
                    <a:pt x="370" y="793"/>
                  </a:lnTo>
                  <a:lnTo>
                    <a:pt x="443" y="811"/>
                  </a:lnTo>
                  <a:lnTo>
                    <a:pt x="499" y="811"/>
                  </a:lnTo>
                  <a:lnTo>
                    <a:pt x="554" y="793"/>
                  </a:lnTo>
                  <a:lnTo>
                    <a:pt x="702" y="701"/>
                  </a:lnTo>
                  <a:lnTo>
                    <a:pt x="867" y="572"/>
                  </a:lnTo>
                  <a:lnTo>
                    <a:pt x="1089" y="424"/>
                  </a:lnTo>
                  <a:lnTo>
                    <a:pt x="886" y="258"/>
                  </a:lnTo>
                  <a:lnTo>
                    <a:pt x="720"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6" name="Google Shape;2186;p8"/>
            <p:cNvSpPr/>
            <p:nvPr/>
          </p:nvSpPr>
          <p:spPr>
            <a:xfrm>
              <a:off x="4582325" y="635000"/>
              <a:ext cx="28600" cy="22150"/>
            </a:xfrm>
            <a:custGeom>
              <a:avLst/>
              <a:gdLst/>
              <a:ahLst/>
              <a:cxnLst/>
              <a:rect l="l" t="t" r="r" b="b"/>
              <a:pathLst>
                <a:path w="1144" h="886" extrusionOk="0">
                  <a:moveTo>
                    <a:pt x="480" y="0"/>
                  </a:moveTo>
                  <a:lnTo>
                    <a:pt x="406" y="19"/>
                  </a:lnTo>
                  <a:lnTo>
                    <a:pt x="350" y="56"/>
                  </a:lnTo>
                  <a:lnTo>
                    <a:pt x="240" y="166"/>
                  </a:lnTo>
                  <a:lnTo>
                    <a:pt x="129" y="314"/>
                  </a:lnTo>
                  <a:lnTo>
                    <a:pt x="0" y="443"/>
                  </a:lnTo>
                  <a:lnTo>
                    <a:pt x="129" y="572"/>
                  </a:lnTo>
                  <a:lnTo>
                    <a:pt x="258" y="701"/>
                  </a:lnTo>
                  <a:lnTo>
                    <a:pt x="387" y="812"/>
                  </a:lnTo>
                  <a:lnTo>
                    <a:pt x="443" y="867"/>
                  </a:lnTo>
                  <a:lnTo>
                    <a:pt x="516" y="885"/>
                  </a:lnTo>
                  <a:lnTo>
                    <a:pt x="572" y="885"/>
                  </a:lnTo>
                  <a:lnTo>
                    <a:pt x="627" y="848"/>
                  </a:lnTo>
                  <a:lnTo>
                    <a:pt x="775" y="738"/>
                  </a:lnTo>
                  <a:lnTo>
                    <a:pt x="940" y="590"/>
                  </a:lnTo>
                  <a:lnTo>
                    <a:pt x="1143" y="406"/>
                  </a:lnTo>
                  <a:lnTo>
                    <a:pt x="940" y="258"/>
                  </a:lnTo>
                  <a:lnTo>
                    <a:pt x="756" y="129"/>
                  </a:lnTo>
                  <a:lnTo>
                    <a:pt x="609" y="37"/>
                  </a:lnTo>
                  <a:lnTo>
                    <a:pt x="535" y="19"/>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7" name="Google Shape;2187;p8"/>
            <p:cNvSpPr/>
            <p:nvPr/>
          </p:nvSpPr>
          <p:spPr>
            <a:xfrm>
              <a:off x="5092125" y="1463800"/>
              <a:ext cx="19850" cy="25375"/>
            </a:xfrm>
            <a:custGeom>
              <a:avLst/>
              <a:gdLst/>
              <a:ahLst/>
              <a:cxnLst/>
              <a:rect l="l" t="t" r="r" b="b"/>
              <a:pathLst>
                <a:path w="794" h="1015" extrusionOk="0">
                  <a:moveTo>
                    <a:pt x="425" y="0"/>
                  </a:moveTo>
                  <a:lnTo>
                    <a:pt x="369" y="19"/>
                  </a:lnTo>
                  <a:lnTo>
                    <a:pt x="296" y="55"/>
                  </a:lnTo>
                  <a:lnTo>
                    <a:pt x="167" y="148"/>
                  </a:lnTo>
                  <a:lnTo>
                    <a:pt x="56" y="277"/>
                  </a:lnTo>
                  <a:lnTo>
                    <a:pt x="19" y="332"/>
                  </a:lnTo>
                  <a:lnTo>
                    <a:pt x="1" y="387"/>
                  </a:lnTo>
                  <a:lnTo>
                    <a:pt x="1" y="443"/>
                  </a:lnTo>
                  <a:lnTo>
                    <a:pt x="38" y="516"/>
                  </a:lnTo>
                  <a:lnTo>
                    <a:pt x="130" y="645"/>
                  </a:lnTo>
                  <a:lnTo>
                    <a:pt x="259" y="811"/>
                  </a:lnTo>
                  <a:lnTo>
                    <a:pt x="406" y="1014"/>
                  </a:lnTo>
                  <a:lnTo>
                    <a:pt x="554" y="811"/>
                  </a:lnTo>
                  <a:lnTo>
                    <a:pt x="683" y="645"/>
                  </a:lnTo>
                  <a:lnTo>
                    <a:pt x="775" y="498"/>
                  </a:lnTo>
                  <a:lnTo>
                    <a:pt x="794" y="443"/>
                  </a:lnTo>
                  <a:lnTo>
                    <a:pt x="794" y="369"/>
                  </a:lnTo>
                  <a:lnTo>
                    <a:pt x="794" y="314"/>
                  </a:lnTo>
                  <a:lnTo>
                    <a:pt x="757" y="258"/>
                  </a:lnTo>
                  <a:lnTo>
                    <a:pt x="646" y="129"/>
                  </a:lnTo>
                  <a:lnTo>
                    <a:pt x="535" y="37"/>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8" name="Google Shape;2188;p8"/>
            <p:cNvSpPr/>
            <p:nvPr/>
          </p:nvSpPr>
          <p:spPr>
            <a:xfrm>
              <a:off x="4885625" y="1258200"/>
              <a:ext cx="16625" cy="21700"/>
            </a:xfrm>
            <a:custGeom>
              <a:avLst/>
              <a:gdLst/>
              <a:ahLst/>
              <a:cxnLst/>
              <a:rect l="l" t="t" r="r" b="b"/>
              <a:pathLst>
                <a:path w="665" h="868" extrusionOk="0">
                  <a:moveTo>
                    <a:pt x="295" y="1"/>
                  </a:moveTo>
                  <a:lnTo>
                    <a:pt x="185" y="185"/>
                  </a:lnTo>
                  <a:lnTo>
                    <a:pt x="74" y="314"/>
                  </a:lnTo>
                  <a:lnTo>
                    <a:pt x="0" y="443"/>
                  </a:lnTo>
                  <a:lnTo>
                    <a:pt x="0" y="499"/>
                  </a:lnTo>
                  <a:lnTo>
                    <a:pt x="0" y="535"/>
                  </a:lnTo>
                  <a:lnTo>
                    <a:pt x="19" y="591"/>
                  </a:lnTo>
                  <a:lnTo>
                    <a:pt x="37" y="628"/>
                  </a:lnTo>
                  <a:lnTo>
                    <a:pt x="129" y="720"/>
                  </a:lnTo>
                  <a:lnTo>
                    <a:pt x="351" y="867"/>
                  </a:lnTo>
                  <a:lnTo>
                    <a:pt x="554" y="683"/>
                  </a:lnTo>
                  <a:lnTo>
                    <a:pt x="627" y="591"/>
                  </a:lnTo>
                  <a:lnTo>
                    <a:pt x="646" y="535"/>
                  </a:lnTo>
                  <a:lnTo>
                    <a:pt x="664" y="480"/>
                  </a:lnTo>
                  <a:lnTo>
                    <a:pt x="646" y="443"/>
                  </a:lnTo>
                  <a:lnTo>
                    <a:pt x="627" y="388"/>
                  </a:lnTo>
                  <a:lnTo>
                    <a:pt x="554" y="277"/>
                  </a:lnTo>
                  <a:lnTo>
                    <a:pt x="424" y="148"/>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9" name="Google Shape;2189;p8"/>
            <p:cNvSpPr/>
            <p:nvPr/>
          </p:nvSpPr>
          <p:spPr>
            <a:xfrm>
              <a:off x="4754250" y="1072900"/>
              <a:ext cx="16150" cy="20775"/>
            </a:xfrm>
            <a:custGeom>
              <a:avLst/>
              <a:gdLst/>
              <a:ahLst/>
              <a:cxnLst/>
              <a:rect l="l" t="t" r="r" b="b"/>
              <a:pathLst>
                <a:path w="646" h="831" extrusionOk="0">
                  <a:moveTo>
                    <a:pt x="332" y="1"/>
                  </a:moveTo>
                  <a:lnTo>
                    <a:pt x="203" y="167"/>
                  </a:lnTo>
                  <a:lnTo>
                    <a:pt x="111" y="314"/>
                  </a:lnTo>
                  <a:lnTo>
                    <a:pt x="37" y="425"/>
                  </a:lnTo>
                  <a:lnTo>
                    <a:pt x="19" y="480"/>
                  </a:lnTo>
                  <a:lnTo>
                    <a:pt x="1" y="517"/>
                  </a:lnTo>
                  <a:lnTo>
                    <a:pt x="19" y="572"/>
                  </a:lnTo>
                  <a:lnTo>
                    <a:pt x="37" y="627"/>
                  </a:lnTo>
                  <a:lnTo>
                    <a:pt x="130" y="720"/>
                  </a:lnTo>
                  <a:lnTo>
                    <a:pt x="222" y="812"/>
                  </a:lnTo>
                  <a:lnTo>
                    <a:pt x="259" y="830"/>
                  </a:lnTo>
                  <a:lnTo>
                    <a:pt x="296" y="830"/>
                  </a:lnTo>
                  <a:lnTo>
                    <a:pt x="406" y="793"/>
                  </a:lnTo>
                  <a:lnTo>
                    <a:pt x="517" y="701"/>
                  </a:lnTo>
                  <a:lnTo>
                    <a:pt x="609" y="609"/>
                  </a:lnTo>
                  <a:lnTo>
                    <a:pt x="646" y="572"/>
                  </a:lnTo>
                  <a:lnTo>
                    <a:pt x="646" y="517"/>
                  </a:lnTo>
                  <a:lnTo>
                    <a:pt x="646" y="462"/>
                  </a:lnTo>
                  <a:lnTo>
                    <a:pt x="627" y="425"/>
                  </a:lnTo>
                  <a:lnTo>
                    <a:pt x="554" y="314"/>
                  </a:lnTo>
                  <a:lnTo>
                    <a:pt x="443" y="167"/>
                  </a:lnTo>
                  <a:lnTo>
                    <a:pt x="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0" name="Google Shape;2190;p8"/>
            <p:cNvSpPr/>
            <p:nvPr/>
          </p:nvSpPr>
          <p:spPr>
            <a:xfrm>
              <a:off x="5530950" y="1788300"/>
              <a:ext cx="20325" cy="15700"/>
            </a:xfrm>
            <a:custGeom>
              <a:avLst/>
              <a:gdLst/>
              <a:ahLst/>
              <a:cxnLst/>
              <a:rect l="l" t="t" r="r" b="b"/>
              <a:pathLst>
                <a:path w="813" h="628" extrusionOk="0">
                  <a:moveTo>
                    <a:pt x="240" y="1"/>
                  </a:moveTo>
                  <a:lnTo>
                    <a:pt x="185" y="38"/>
                  </a:lnTo>
                  <a:lnTo>
                    <a:pt x="93" y="130"/>
                  </a:lnTo>
                  <a:lnTo>
                    <a:pt x="19" y="222"/>
                  </a:lnTo>
                  <a:lnTo>
                    <a:pt x="1" y="277"/>
                  </a:lnTo>
                  <a:lnTo>
                    <a:pt x="1" y="314"/>
                  </a:lnTo>
                  <a:lnTo>
                    <a:pt x="38" y="406"/>
                  </a:lnTo>
                  <a:lnTo>
                    <a:pt x="130" y="517"/>
                  </a:lnTo>
                  <a:lnTo>
                    <a:pt x="222" y="591"/>
                  </a:lnTo>
                  <a:lnTo>
                    <a:pt x="277" y="628"/>
                  </a:lnTo>
                  <a:lnTo>
                    <a:pt x="370" y="628"/>
                  </a:lnTo>
                  <a:lnTo>
                    <a:pt x="425" y="609"/>
                  </a:lnTo>
                  <a:lnTo>
                    <a:pt x="536" y="535"/>
                  </a:lnTo>
                  <a:lnTo>
                    <a:pt x="665" y="406"/>
                  </a:lnTo>
                  <a:lnTo>
                    <a:pt x="812" y="277"/>
                  </a:lnTo>
                  <a:lnTo>
                    <a:pt x="646" y="167"/>
                  </a:lnTo>
                  <a:lnTo>
                    <a:pt x="499" y="74"/>
                  </a:lnTo>
                  <a:lnTo>
                    <a:pt x="388" y="19"/>
                  </a:lnTo>
                  <a:lnTo>
                    <a:pt x="3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1" name="Google Shape;2191;p8"/>
            <p:cNvSpPr/>
            <p:nvPr/>
          </p:nvSpPr>
          <p:spPr>
            <a:xfrm>
              <a:off x="4483200" y="289750"/>
              <a:ext cx="16175" cy="20750"/>
            </a:xfrm>
            <a:custGeom>
              <a:avLst/>
              <a:gdLst/>
              <a:ahLst/>
              <a:cxnLst/>
              <a:rect l="l" t="t" r="r" b="b"/>
              <a:pathLst>
                <a:path w="647" h="830" extrusionOk="0">
                  <a:moveTo>
                    <a:pt x="370" y="0"/>
                  </a:moveTo>
                  <a:lnTo>
                    <a:pt x="259" y="37"/>
                  </a:lnTo>
                  <a:lnTo>
                    <a:pt x="148" y="111"/>
                  </a:lnTo>
                  <a:lnTo>
                    <a:pt x="56" y="203"/>
                  </a:lnTo>
                  <a:lnTo>
                    <a:pt x="19" y="258"/>
                  </a:lnTo>
                  <a:lnTo>
                    <a:pt x="1" y="295"/>
                  </a:lnTo>
                  <a:lnTo>
                    <a:pt x="1" y="350"/>
                  </a:lnTo>
                  <a:lnTo>
                    <a:pt x="19" y="406"/>
                  </a:lnTo>
                  <a:lnTo>
                    <a:pt x="93" y="516"/>
                  </a:lnTo>
                  <a:lnTo>
                    <a:pt x="185" y="664"/>
                  </a:lnTo>
                  <a:lnTo>
                    <a:pt x="296" y="830"/>
                  </a:lnTo>
                  <a:lnTo>
                    <a:pt x="425" y="664"/>
                  </a:lnTo>
                  <a:lnTo>
                    <a:pt x="536" y="535"/>
                  </a:lnTo>
                  <a:lnTo>
                    <a:pt x="628" y="424"/>
                  </a:lnTo>
                  <a:lnTo>
                    <a:pt x="646" y="387"/>
                  </a:lnTo>
                  <a:lnTo>
                    <a:pt x="646" y="332"/>
                  </a:lnTo>
                  <a:lnTo>
                    <a:pt x="646" y="277"/>
                  </a:lnTo>
                  <a:lnTo>
                    <a:pt x="628" y="240"/>
                  </a:lnTo>
                  <a:lnTo>
                    <a:pt x="554" y="129"/>
                  </a:lnTo>
                  <a:lnTo>
                    <a:pt x="462" y="37"/>
                  </a:lnTo>
                  <a:lnTo>
                    <a:pt x="407" y="19"/>
                  </a:lnTo>
                  <a:lnTo>
                    <a:pt x="3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2" name="Google Shape;2192;p8"/>
            <p:cNvSpPr/>
            <p:nvPr/>
          </p:nvSpPr>
          <p:spPr>
            <a:xfrm>
              <a:off x="4819250" y="1167400"/>
              <a:ext cx="17525" cy="22150"/>
            </a:xfrm>
            <a:custGeom>
              <a:avLst/>
              <a:gdLst/>
              <a:ahLst/>
              <a:cxnLst/>
              <a:rect l="l" t="t" r="r" b="b"/>
              <a:pathLst>
                <a:path w="701" h="886" extrusionOk="0">
                  <a:moveTo>
                    <a:pt x="388" y="0"/>
                  </a:moveTo>
                  <a:lnTo>
                    <a:pt x="166" y="185"/>
                  </a:lnTo>
                  <a:lnTo>
                    <a:pt x="56" y="295"/>
                  </a:lnTo>
                  <a:lnTo>
                    <a:pt x="37" y="332"/>
                  </a:lnTo>
                  <a:lnTo>
                    <a:pt x="0" y="388"/>
                  </a:lnTo>
                  <a:lnTo>
                    <a:pt x="0" y="443"/>
                  </a:lnTo>
                  <a:lnTo>
                    <a:pt x="19" y="480"/>
                  </a:lnTo>
                  <a:lnTo>
                    <a:pt x="93" y="590"/>
                  </a:lnTo>
                  <a:lnTo>
                    <a:pt x="203" y="738"/>
                  </a:lnTo>
                  <a:lnTo>
                    <a:pt x="332" y="885"/>
                  </a:lnTo>
                  <a:lnTo>
                    <a:pt x="461" y="738"/>
                  </a:lnTo>
                  <a:lnTo>
                    <a:pt x="590" y="627"/>
                  </a:lnTo>
                  <a:lnTo>
                    <a:pt x="683" y="517"/>
                  </a:lnTo>
                  <a:lnTo>
                    <a:pt x="701" y="480"/>
                  </a:lnTo>
                  <a:lnTo>
                    <a:pt x="701" y="443"/>
                  </a:lnTo>
                  <a:lnTo>
                    <a:pt x="683" y="369"/>
                  </a:lnTo>
                  <a:lnTo>
                    <a:pt x="664" y="314"/>
                  </a:lnTo>
                  <a:lnTo>
                    <a:pt x="572" y="222"/>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3" name="Google Shape;2193;p8"/>
            <p:cNvSpPr/>
            <p:nvPr/>
          </p:nvSpPr>
          <p:spPr>
            <a:xfrm>
              <a:off x="6150025" y="1979600"/>
              <a:ext cx="19375" cy="15700"/>
            </a:xfrm>
            <a:custGeom>
              <a:avLst/>
              <a:gdLst/>
              <a:ahLst/>
              <a:cxnLst/>
              <a:rect l="l" t="t" r="r" b="b"/>
              <a:pathLst>
                <a:path w="775" h="628" extrusionOk="0">
                  <a:moveTo>
                    <a:pt x="314" y="0"/>
                  </a:moveTo>
                  <a:lnTo>
                    <a:pt x="277" y="19"/>
                  </a:lnTo>
                  <a:lnTo>
                    <a:pt x="185" y="93"/>
                  </a:lnTo>
                  <a:lnTo>
                    <a:pt x="0" y="259"/>
                  </a:lnTo>
                  <a:lnTo>
                    <a:pt x="148" y="480"/>
                  </a:lnTo>
                  <a:lnTo>
                    <a:pt x="221" y="572"/>
                  </a:lnTo>
                  <a:lnTo>
                    <a:pt x="277" y="590"/>
                  </a:lnTo>
                  <a:lnTo>
                    <a:pt x="314" y="627"/>
                  </a:lnTo>
                  <a:lnTo>
                    <a:pt x="351" y="627"/>
                  </a:lnTo>
                  <a:lnTo>
                    <a:pt x="406" y="609"/>
                  </a:lnTo>
                  <a:lnTo>
                    <a:pt x="498" y="554"/>
                  </a:lnTo>
                  <a:lnTo>
                    <a:pt x="627" y="461"/>
                  </a:lnTo>
                  <a:lnTo>
                    <a:pt x="775" y="351"/>
                  </a:lnTo>
                  <a:lnTo>
                    <a:pt x="646" y="222"/>
                  </a:lnTo>
                  <a:lnTo>
                    <a:pt x="535" y="111"/>
                  </a:lnTo>
                  <a:lnTo>
                    <a:pt x="443" y="37"/>
                  </a:lnTo>
                  <a:lnTo>
                    <a:pt x="4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4" name="Google Shape;2194;p8"/>
            <p:cNvSpPr/>
            <p:nvPr/>
          </p:nvSpPr>
          <p:spPr>
            <a:xfrm>
              <a:off x="5993300" y="1947325"/>
              <a:ext cx="15700" cy="19850"/>
            </a:xfrm>
            <a:custGeom>
              <a:avLst/>
              <a:gdLst/>
              <a:ahLst/>
              <a:cxnLst/>
              <a:rect l="l" t="t" r="r" b="b"/>
              <a:pathLst>
                <a:path w="628" h="794" extrusionOk="0">
                  <a:moveTo>
                    <a:pt x="295" y="1"/>
                  </a:moveTo>
                  <a:lnTo>
                    <a:pt x="185" y="148"/>
                  </a:lnTo>
                  <a:lnTo>
                    <a:pt x="92" y="259"/>
                  </a:lnTo>
                  <a:lnTo>
                    <a:pt x="19" y="370"/>
                  </a:lnTo>
                  <a:lnTo>
                    <a:pt x="0" y="406"/>
                  </a:lnTo>
                  <a:lnTo>
                    <a:pt x="0" y="462"/>
                  </a:lnTo>
                  <a:lnTo>
                    <a:pt x="19" y="499"/>
                  </a:lnTo>
                  <a:lnTo>
                    <a:pt x="37" y="536"/>
                  </a:lnTo>
                  <a:lnTo>
                    <a:pt x="111" y="628"/>
                  </a:lnTo>
                  <a:lnTo>
                    <a:pt x="295" y="794"/>
                  </a:lnTo>
                  <a:lnTo>
                    <a:pt x="498" y="628"/>
                  </a:lnTo>
                  <a:lnTo>
                    <a:pt x="572" y="536"/>
                  </a:lnTo>
                  <a:lnTo>
                    <a:pt x="609" y="480"/>
                  </a:lnTo>
                  <a:lnTo>
                    <a:pt x="627" y="425"/>
                  </a:lnTo>
                  <a:lnTo>
                    <a:pt x="627" y="388"/>
                  </a:lnTo>
                  <a:lnTo>
                    <a:pt x="609" y="351"/>
                  </a:lnTo>
                  <a:lnTo>
                    <a:pt x="535" y="259"/>
                  </a:lnTo>
                  <a:lnTo>
                    <a:pt x="424" y="130"/>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5" name="Google Shape;2195;p8"/>
            <p:cNvSpPr/>
            <p:nvPr/>
          </p:nvSpPr>
          <p:spPr>
            <a:xfrm>
              <a:off x="6072575" y="1965300"/>
              <a:ext cx="19850" cy="15700"/>
            </a:xfrm>
            <a:custGeom>
              <a:avLst/>
              <a:gdLst/>
              <a:ahLst/>
              <a:cxnLst/>
              <a:rect l="l" t="t" r="r" b="b"/>
              <a:pathLst>
                <a:path w="794" h="628" extrusionOk="0">
                  <a:moveTo>
                    <a:pt x="333" y="1"/>
                  </a:moveTo>
                  <a:lnTo>
                    <a:pt x="296" y="19"/>
                  </a:lnTo>
                  <a:lnTo>
                    <a:pt x="259" y="38"/>
                  </a:lnTo>
                  <a:lnTo>
                    <a:pt x="167" y="112"/>
                  </a:lnTo>
                  <a:lnTo>
                    <a:pt x="1" y="296"/>
                  </a:lnTo>
                  <a:lnTo>
                    <a:pt x="185" y="499"/>
                  </a:lnTo>
                  <a:lnTo>
                    <a:pt x="277" y="572"/>
                  </a:lnTo>
                  <a:lnTo>
                    <a:pt x="314" y="609"/>
                  </a:lnTo>
                  <a:lnTo>
                    <a:pt x="369" y="628"/>
                  </a:lnTo>
                  <a:lnTo>
                    <a:pt x="406" y="628"/>
                  </a:lnTo>
                  <a:lnTo>
                    <a:pt x="443" y="609"/>
                  </a:lnTo>
                  <a:lnTo>
                    <a:pt x="554" y="517"/>
                  </a:lnTo>
                  <a:lnTo>
                    <a:pt x="664" y="407"/>
                  </a:lnTo>
                  <a:lnTo>
                    <a:pt x="793" y="296"/>
                  </a:lnTo>
                  <a:lnTo>
                    <a:pt x="646" y="185"/>
                  </a:lnTo>
                  <a:lnTo>
                    <a:pt x="535" y="93"/>
                  </a:lnTo>
                  <a:lnTo>
                    <a:pt x="425" y="19"/>
                  </a:lnTo>
                  <a:lnTo>
                    <a:pt x="3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196" name="Google Shape;2196;p8"/>
          <p:cNvGrpSpPr/>
          <p:nvPr/>
        </p:nvGrpSpPr>
        <p:grpSpPr>
          <a:xfrm>
            <a:off x="9782300" y="4211434"/>
            <a:ext cx="3535773" cy="2955372"/>
            <a:chOff x="8778750" y="1654938"/>
            <a:chExt cx="2651830" cy="2216529"/>
          </a:xfrm>
        </p:grpSpPr>
        <p:sp>
          <p:nvSpPr>
            <p:cNvPr id="2197" name="Google Shape;2197;p8"/>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8" name="Google Shape;2198;p8"/>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9" name="Google Shape;2199;p8"/>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0" name="Google Shape;2200;p8"/>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1" name="Google Shape;2201;p8"/>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2" name="Google Shape;2202;p8"/>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3" name="Google Shape;2203;p8"/>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4" name="Google Shape;2204;p8"/>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5" name="Google Shape;2205;p8"/>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206" name="Google Shape;2206;p8"/>
          <p:cNvGrpSpPr/>
          <p:nvPr/>
        </p:nvGrpSpPr>
        <p:grpSpPr>
          <a:xfrm>
            <a:off x="-352300" y="-830466"/>
            <a:ext cx="3535773" cy="2955372"/>
            <a:chOff x="8778750" y="1654938"/>
            <a:chExt cx="2651830" cy="2216529"/>
          </a:xfrm>
        </p:grpSpPr>
        <p:sp>
          <p:nvSpPr>
            <p:cNvPr id="2207" name="Google Shape;2207;p8"/>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8" name="Google Shape;2208;p8"/>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9" name="Google Shape;2209;p8"/>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0" name="Google Shape;2210;p8"/>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1" name="Google Shape;2211;p8"/>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2" name="Google Shape;2212;p8"/>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3" name="Google Shape;2213;p8"/>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4" name="Google Shape;2214;p8"/>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5" name="Google Shape;2215;p8"/>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216" name="Google Shape;2216;p8"/>
          <p:cNvSpPr/>
          <p:nvPr/>
        </p:nvSpPr>
        <p:spPr>
          <a:xfrm rot="-5400000">
            <a:off x="11474867" y="3615800"/>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217" name="Google Shape;2217;p8"/>
          <p:cNvSpPr/>
          <p:nvPr/>
        </p:nvSpPr>
        <p:spPr>
          <a:xfrm rot="-5400000">
            <a:off x="11779667" y="3915500"/>
            <a:ext cx="146800" cy="146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218" name="Google Shape;2218;p8"/>
          <p:cNvSpPr/>
          <p:nvPr/>
        </p:nvSpPr>
        <p:spPr>
          <a:xfrm rot="-5400000">
            <a:off x="411933" y="2498200"/>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219" name="Google Shape;2219;p8"/>
          <p:cNvSpPr/>
          <p:nvPr/>
        </p:nvSpPr>
        <p:spPr>
          <a:xfrm rot="-5400000">
            <a:off x="716733" y="2797900"/>
            <a:ext cx="146800" cy="146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2937075464"/>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20"/>
        <p:cNvGrpSpPr/>
        <p:nvPr/>
      </p:nvGrpSpPr>
      <p:grpSpPr>
        <a:xfrm>
          <a:off x="0" y="0"/>
          <a:ext cx="0" cy="0"/>
          <a:chOff x="0" y="0"/>
          <a:chExt cx="0" cy="0"/>
        </a:xfrm>
      </p:grpSpPr>
      <p:sp>
        <p:nvSpPr>
          <p:cNvPr id="2221" name="Google Shape;2221;p9"/>
          <p:cNvSpPr txBox="1">
            <a:spLocks noGrp="1"/>
          </p:cNvSpPr>
          <p:nvPr>
            <p:ph type="title"/>
          </p:nvPr>
        </p:nvSpPr>
        <p:spPr>
          <a:xfrm>
            <a:off x="1811000" y="2270003"/>
            <a:ext cx="8570000" cy="10972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500"/>
              <a:buNone/>
              <a:defRPr sz="8666">
                <a:latin typeface="#9Slide07 SVNBango" panose="02000000000000000000" pitchFamily="2" charset="0"/>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222" name="Google Shape;2222;p9"/>
          <p:cNvSpPr txBox="1">
            <a:spLocks noGrp="1"/>
          </p:cNvSpPr>
          <p:nvPr>
            <p:ph type="subTitle" idx="1"/>
          </p:nvPr>
        </p:nvSpPr>
        <p:spPr>
          <a:xfrm>
            <a:off x="1811000" y="3368797"/>
            <a:ext cx="8570000" cy="121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500"/>
              <a:buNone/>
              <a:defRPr sz="2267">
                <a:latin typeface="#9Slide03 Quicksand" panose="00000500000000000000" pitchFamily="2" charset="0"/>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grpSp>
        <p:nvGrpSpPr>
          <p:cNvPr id="2223" name="Google Shape;2223;p9"/>
          <p:cNvGrpSpPr/>
          <p:nvPr/>
        </p:nvGrpSpPr>
        <p:grpSpPr>
          <a:xfrm rot="10800000">
            <a:off x="-11551" y="4503885"/>
            <a:ext cx="2557400" cy="2342900"/>
            <a:chOff x="4483200" y="238125"/>
            <a:chExt cx="1918050" cy="1757175"/>
          </a:xfrm>
        </p:grpSpPr>
        <p:sp>
          <p:nvSpPr>
            <p:cNvPr id="2224" name="Google Shape;2224;p9"/>
            <p:cNvSpPr/>
            <p:nvPr/>
          </p:nvSpPr>
          <p:spPr>
            <a:xfrm>
              <a:off x="5339650" y="238125"/>
              <a:ext cx="1061600" cy="1005350"/>
            </a:xfrm>
            <a:custGeom>
              <a:avLst/>
              <a:gdLst/>
              <a:ahLst/>
              <a:cxnLst/>
              <a:rect l="l" t="t" r="r" b="b"/>
              <a:pathLst>
                <a:path w="42464" h="40214" extrusionOk="0">
                  <a:moveTo>
                    <a:pt x="20523" y="74"/>
                  </a:moveTo>
                  <a:lnTo>
                    <a:pt x="21002" y="719"/>
                  </a:lnTo>
                  <a:lnTo>
                    <a:pt x="20338" y="1217"/>
                  </a:lnTo>
                  <a:lnTo>
                    <a:pt x="19840" y="535"/>
                  </a:lnTo>
                  <a:lnTo>
                    <a:pt x="20523" y="74"/>
                  </a:lnTo>
                  <a:close/>
                  <a:moveTo>
                    <a:pt x="23694" y="719"/>
                  </a:moveTo>
                  <a:lnTo>
                    <a:pt x="24044" y="1198"/>
                  </a:lnTo>
                  <a:lnTo>
                    <a:pt x="23510" y="1623"/>
                  </a:lnTo>
                  <a:lnTo>
                    <a:pt x="23122" y="1125"/>
                  </a:lnTo>
                  <a:lnTo>
                    <a:pt x="23694" y="719"/>
                  </a:lnTo>
                  <a:close/>
                  <a:moveTo>
                    <a:pt x="7284" y="701"/>
                  </a:moveTo>
                  <a:lnTo>
                    <a:pt x="8058" y="1733"/>
                  </a:lnTo>
                  <a:lnTo>
                    <a:pt x="7026" y="2544"/>
                  </a:lnTo>
                  <a:lnTo>
                    <a:pt x="6196" y="1328"/>
                  </a:lnTo>
                  <a:lnTo>
                    <a:pt x="7284" y="701"/>
                  </a:lnTo>
                  <a:close/>
                  <a:moveTo>
                    <a:pt x="10437" y="1235"/>
                  </a:moveTo>
                  <a:lnTo>
                    <a:pt x="11119" y="2268"/>
                  </a:lnTo>
                  <a:lnTo>
                    <a:pt x="10216" y="2913"/>
                  </a:lnTo>
                  <a:lnTo>
                    <a:pt x="9441" y="1936"/>
                  </a:lnTo>
                  <a:lnTo>
                    <a:pt x="10437" y="1235"/>
                  </a:lnTo>
                  <a:close/>
                  <a:moveTo>
                    <a:pt x="13608" y="1899"/>
                  </a:moveTo>
                  <a:lnTo>
                    <a:pt x="14235" y="2821"/>
                  </a:lnTo>
                  <a:lnTo>
                    <a:pt x="13332" y="3485"/>
                  </a:lnTo>
                  <a:lnTo>
                    <a:pt x="12668" y="2544"/>
                  </a:lnTo>
                  <a:lnTo>
                    <a:pt x="13608" y="1899"/>
                  </a:lnTo>
                  <a:close/>
                  <a:moveTo>
                    <a:pt x="16798" y="2563"/>
                  </a:moveTo>
                  <a:lnTo>
                    <a:pt x="17278" y="3300"/>
                  </a:lnTo>
                  <a:lnTo>
                    <a:pt x="16503" y="3890"/>
                  </a:lnTo>
                  <a:lnTo>
                    <a:pt x="15932" y="3134"/>
                  </a:lnTo>
                  <a:lnTo>
                    <a:pt x="16798" y="2563"/>
                  </a:lnTo>
                  <a:close/>
                  <a:moveTo>
                    <a:pt x="19969" y="3208"/>
                  </a:moveTo>
                  <a:lnTo>
                    <a:pt x="20394" y="3872"/>
                  </a:lnTo>
                  <a:lnTo>
                    <a:pt x="19767" y="4370"/>
                  </a:lnTo>
                  <a:lnTo>
                    <a:pt x="19287" y="3688"/>
                  </a:lnTo>
                  <a:lnTo>
                    <a:pt x="19969" y="3208"/>
                  </a:lnTo>
                  <a:close/>
                  <a:moveTo>
                    <a:pt x="23178" y="3835"/>
                  </a:moveTo>
                  <a:lnTo>
                    <a:pt x="23602" y="4388"/>
                  </a:lnTo>
                  <a:lnTo>
                    <a:pt x="22956" y="4868"/>
                  </a:lnTo>
                  <a:lnTo>
                    <a:pt x="22569" y="4278"/>
                  </a:lnTo>
                  <a:lnTo>
                    <a:pt x="23178" y="3835"/>
                  </a:lnTo>
                  <a:close/>
                  <a:moveTo>
                    <a:pt x="3578" y="3005"/>
                  </a:moveTo>
                  <a:lnTo>
                    <a:pt x="4500" y="4351"/>
                  </a:lnTo>
                  <a:lnTo>
                    <a:pt x="3154" y="5366"/>
                  </a:lnTo>
                  <a:lnTo>
                    <a:pt x="3117" y="5144"/>
                  </a:lnTo>
                  <a:lnTo>
                    <a:pt x="3043" y="4923"/>
                  </a:lnTo>
                  <a:lnTo>
                    <a:pt x="2951" y="4720"/>
                  </a:lnTo>
                  <a:lnTo>
                    <a:pt x="2822" y="4517"/>
                  </a:lnTo>
                  <a:lnTo>
                    <a:pt x="2675" y="4333"/>
                  </a:lnTo>
                  <a:lnTo>
                    <a:pt x="2490" y="4185"/>
                  </a:lnTo>
                  <a:lnTo>
                    <a:pt x="2269" y="4038"/>
                  </a:lnTo>
                  <a:lnTo>
                    <a:pt x="2011" y="3927"/>
                  </a:lnTo>
                  <a:lnTo>
                    <a:pt x="2287" y="3890"/>
                  </a:lnTo>
                  <a:lnTo>
                    <a:pt x="2527" y="3835"/>
                  </a:lnTo>
                  <a:lnTo>
                    <a:pt x="2767" y="3743"/>
                  </a:lnTo>
                  <a:lnTo>
                    <a:pt x="2970" y="3632"/>
                  </a:lnTo>
                  <a:lnTo>
                    <a:pt x="3154" y="3503"/>
                  </a:lnTo>
                  <a:lnTo>
                    <a:pt x="3320" y="3356"/>
                  </a:lnTo>
                  <a:lnTo>
                    <a:pt x="3467" y="3190"/>
                  </a:lnTo>
                  <a:lnTo>
                    <a:pt x="3578" y="3005"/>
                  </a:lnTo>
                  <a:close/>
                  <a:moveTo>
                    <a:pt x="26331" y="4407"/>
                  </a:moveTo>
                  <a:lnTo>
                    <a:pt x="26718" y="4941"/>
                  </a:lnTo>
                  <a:lnTo>
                    <a:pt x="26183" y="5366"/>
                  </a:lnTo>
                  <a:lnTo>
                    <a:pt x="25759" y="4794"/>
                  </a:lnTo>
                  <a:lnTo>
                    <a:pt x="26331" y="4407"/>
                  </a:lnTo>
                  <a:close/>
                  <a:moveTo>
                    <a:pt x="6805" y="3761"/>
                  </a:moveTo>
                  <a:lnTo>
                    <a:pt x="7616" y="4923"/>
                  </a:lnTo>
                  <a:lnTo>
                    <a:pt x="6454" y="5790"/>
                  </a:lnTo>
                  <a:lnTo>
                    <a:pt x="5588" y="4536"/>
                  </a:lnTo>
                  <a:lnTo>
                    <a:pt x="6805" y="3761"/>
                  </a:lnTo>
                  <a:close/>
                  <a:moveTo>
                    <a:pt x="9902" y="4517"/>
                  </a:moveTo>
                  <a:lnTo>
                    <a:pt x="10548" y="5402"/>
                  </a:lnTo>
                  <a:lnTo>
                    <a:pt x="9626" y="6214"/>
                  </a:lnTo>
                  <a:lnTo>
                    <a:pt x="8870" y="5126"/>
                  </a:lnTo>
                  <a:lnTo>
                    <a:pt x="9902" y="4517"/>
                  </a:lnTo>
                  <a:close/>
                  <a:moveTo>
                    <a:pt x="13055" y="5034"/>
                  </a:moveTo>
                  <a:lnTo>
                    <a:pt x="13627" y="5956"/>
                  </a:lnTo>
                  <a:lnTo>
                    <a:pt x="12834" y="6546"/>
                  </a:lnTo>
                  <a:lnTo>
                    <a:pt x="12207" y="5661"/>
                  </a:lnTo>
                  <a:lnTo>
                    <a:pt x="13055" y="5034"/>
                  </a:lnTo>
                  <a:close/>
                  <a:moveTo>
                    <a:pt x="16263" y="5661"/>
                  </a:moveTo>
                  <a:lnTo>
                    <a:pt x="16835" y="6472"/>
                  </a:lnTo>
                  <a:lnTo>
                    <a:pt x="15968" y="7117"/>
                  </a:lnTo>
                  <a:lnTo>
                    <a:pt x="15415" y="6287"/>
                  </a:lnTo>
                  <a:lnTo>
                    <a:pt x="16263" y="5661"/>
                  </a:lnTo>
                  <a:close/>
                  <a:moveTo>
                    <a:pt x="19416" y="6251"/>
                  </a:moveTo>
                  <a:lnTo>
                    <a:pt x="19969" y="7025"/>
                  </a:lnTo>
                  <a:lnTo>
                    <a:pt x="19195" y="7615"/>
                  </a:lnTo>
                  <a:lnTo>
                    <a:pt x="18605" y="6804"/>
                  </a:lnTo>
                  <a:lnTo>
                    <a:pt x="19416" y="6251"/>
                  </a:lnTo>
                  <a:close/>
                  <a:moveTo>
                    <a:pt x="22588" y="6896"/>
                  </a:moveTo>
                  <a:lnTo>
                    <a:pt x="23104" y="7597"/>
                  </a:lnTo>
                  <a:lnTo>
                    <a:pt x="22385" y="8131"/>
                  </a:lnTo>
                  <a:lnTo>
                    <a:pt x="21850" y="7375"/>
                  </a:lnTo>
                  <a:lnTo>
                    <a:pt x="22588" y="6896"/>
                  </a:lnTo>
                  <a:close/>
                  <a:moveTo>
                    <a:pt x="25759" y="7541"/>
                  </a:moveTo>
                  <a:lnTo>
                    <a:pt x="26220" y="8150"/>
                  </a:lnTo>
                  <a:lnTo>
                    <a:pt x="25593" y="8648"/>
                  </a:lnTo>
                  <a:lnTo>
                    <a:pt x="25132" y="7965"/>
                  </a:lnTo>
                  <a:lnTo>
                    <a:pt x="25759" y="7541"/>
                  </a:lnTo>
                  <a:close/>
                  <a:moveTo>
                    <a:pt x="6270" y="6859"/>
                  </a:moveTo>
                  <a:lnTo>
                    <a:pt x="6971" y="8039"/>
                  </a:lnTo>
                  <a:lnTo>
                    <a:pt x="5864" y="8961"/>
                  </a:lnTo>
                  <a:lnTo>
                    <a:pt x="5108" y="7707"/>
                  </a:lnTo>
                  <a:lnTo>
                    <a:pt x="6270" y="6859"/>
                  </a:lnTo>
                  <a:close/>
                  <a:moveTo>
                    <a:pt x="28949" y="8168"/>
                  </a:moveTo>
                  <a:lnTo>
                    <a:pt x="29391" y="8721"/>
                  </a:lnTo>
                  <a:lnTo>
                    <a:pt x="28801" y="9145"/>
                  </a:lnTo>
                  <a:lnTo>
                    <a:pt x="28396" y="8555"/>
                  </a:lnTo>
                  <a:lnTo>
                    <a:pt x="28949" y="8168"/>
                  </a:lnTo>
                  <a:close/>
                  <a:moveTo>
                    <a:pt x="9460" y="7523"/>
                  </a:moveTo>
                  <a:lnTo>
                    <a:pt x="10197" y="8555"/>
                  </a:lnTo>
                  <a:lnTo>
                    <a:pt x="9073" y="9422"/>
                  </a:lnTo>
                  <a:lnTo>
                    <a:pt x="8353" y="8297"/>
                  </a:lnTo>
                  <a:lnTo>
                    <a:pt x="9460" y="7523"/>
                  </a:lnTo>
                  <a:close/>
                  <a:moveTo>
                    <a:pt x="32083" y="8832"/>
                  </a:moveTo>
                  <a:lnTo>
                    <a:pt x="32434" y="9293"/>
                  </a:lnTo>
                  <a:lnTo>
                    <a:pt x="31991" y="9606"/>
                  </a:lnTo>
                  <a:lnTo>
                    <a:pt x="31622" y="9164"/>
                  </a:lnTo>
                  <a:lnTo>
                    <a:pt x="32083" y="8832"/>
                  </a:lnTo>
                  <a:close/>
                  <a:moveTo>
                    <a:pt x="12520" y="8187"/>
                  </a:moveTo>
                  <a:lnTo>
                    <a:pt x="13203" y="9127"/>
                  </a:lnTo>
                  <a:lnTo>
                    <a:pt x="12262" y="9791"/>
                  </a:lnTo>
                  <a:lnTo>
                    <a:pt x="11525" y="8795"/>
                  </a:lnTo>
                  <a:lnTo>
                    <a:pt x="12520" y="8187"/>
                  </a:lnTo>
                  <a:close/>
                  <a:moveTo>
                    <a:pt x="35255" y="9348"/>
                  </a:moveTo>
                  <a:lnTo>
                    <a:pt x="35587" y="9846"/>
                  </a:lnTo>
                  <a:lnTo>
                    <a:pt x="35107" y="10215"/>
                  </a:lnTo>
                  <a:lnTo>
                    <a:pt x="34757" y="9717"/>
                  </a:lnTo>
                  <a:lnTo>
                    <a:pt x="35255" y="9348"/>
                  </a:lnTo>
                  <a:close/>
                  <a:moveTo>
                    <a:pt x="15673" y="8740"/>
                  </a:moveTo>
                  <a:lnTo>
                    <a:pt x="16319" y="9680"/>
                  </a:lnTo>
                  <a:lnTo>
                    <a:pt x="15397" y="10362"/>
                  </a:lnTo>
                  <a:lnTo>
                    <a:pt x="14696" y="9403"/>
                  </a:lnTo>
                  <a:lnTo>
                    <a:pt x="15673" y="8740"/>
                  </a:lnTo>
                  <a:close/>
                  <a:moveTo>
                    <a:pt x="38426" y="9957"/>
                  </a:moveTo>
                  <a:lnTo>
                    <a:pt x="38795" y="10436"/>
                  </a:lnTo>
                  <a:lnTo>
                    <a:pt x="38315" y="10768"/>
                  </a:lnTo>
                  <a:lnTo>
                    <a:pt x="37984" y="10307"/>
                  </a:lnTo>
                  <a:lnTo>
                    <a:pt x="38426" y="9957"/>
                  </a:lnTo>
                  <a:close/>
                  <a:moveTo>
                    <a:pt x="18863" y="9385"/>
                  </a:moveTo>
                  <a:lnTo>
                    <a:pt x="19453" y="10233"/>
                  </a:lnTo>
                  <a:lnTo>
                    <a:pt x="18605" y="10860"/>
                  </a:lnTo>
                  <a:lnTo>
                    <a:pt x="17960" y="9993"/>
                  </a:lnTo>
                  <a:lnTo>
                    <a:pt x="18863" y="9385"/>
                  </a:lnTo>
                  <a:close/>
                  <a:moveTo>
                    <a:pt x="41653" y="10528"/>
                  </a:moveTo>
                  <a:lnTo>
                    <a:pt x="42003" y="11008"/>
                  </a:lnTo>
                  <a:lnTo>
                    <a:pt x="41524" y="11339"/>
                  </a:lnTo>
                  <a:lnTo>
                    <a:pt x="41155" y="10860"/>
                  </a:lnTo>
                  <a:lnTo>
                    <a:pt x="41653" y="10528"/>
                  </a:lnTo>
                  <a:close/>
                  <a:moveTo>
                    <a:pt x="22053" y="10012"/>
                  </a:moveTo>
                  <a:lnTo>
                    <a:pt x="22588" y="10805"/>
                  </a:lnTo>
                  <a:lnTo>
                    <a:pt x="21813" y="11376"/>
                  </a:lnTo>
                  <a:lnTo>
                    <a:pt x="21223" y="10565"/>
                  </a:lnTo>
                  <a:lnTo>
                    <a:pt x="22053" y="10012"/>
                  </a:lnTo>
                  <a:close/>
                  <a:moveTo>
                    <a:pt x="25224" y="10657"/>
                  </a:moveTo>
                  <a:lnTo>
                    <a:pt x="25722" y="11376"/>
                  </a:lnTo>
                  <a:lnTo>
                    <a:pt x="25022" y="11911"/>
                  </a:lnTo>
                  <a:lnTo>
                    <a:pt x="24487" y="11137"/>
                  </a:lnTo>
                  <a:lnTo>
                    <a:pt x="25224" y="10657"/>
                  </a:lnTo>
                  <a:close/>
                  <a:moveTo>
                    <a:pt x="5643" y="9809"/>
                  </a:moveTo>
                  <a:lnTo>
                    <a:pt x="6602" y="11210"/>
                  </a:lnTo>
                  <a:lnTo>
                    <a:pt x="5219" y="12225"/>
                  </a:lnTo>
                  <a:lnTo>
                    <a:pt x="5164" y="11966"/>
                  </a:lnTo>
                  <a:lnTo>
                    <a:pt x="5071" y="11727"/>
                  </a:lnTo>
                  <a:lnTo>
                    <a:pt x="4961" y="11487"/>
                  </a:lnTo>
                  <a:lnTo>
                    <a:pt x="4887" y="11376"/>
                  </a:lnTo>
                  <a:lnTo>
                    <a:pt x="4795" y="11284"/>
                  </a:lnTo>
                  <a:lnTo>
                    <a:pt x="4721" y="11192"/>
                  </a:lnTo>
                  <a:lnTo>
                    <a:pt x="4611" y="11100"/>
                  </a:lnTo>
                  <a:lnTo>
                    <a:pt x="4500" y="11026"/>
                  </a:lnTo>
                  <a:lnTo>
                    <a:pt x="4389" y="10952"/>
                  </a:lnTo>
                  <a:lnTo>
                    <a:pt x="4242" y="10897"/>
                  </a:lnTo>
                  <a:lnTo>
                    <a:pt x="4113" y="10860"/>
                  </a:lnTo>
                  <a:lnTo>
                    <a:pt x="3947" y="10823"/>
                  </a:lnTo>
                  <a:lnTo>
                    <a:pt x="3781" y="10786"/>
                  </a:lnTo>
                  <a:lnTo>
                    <a:pt x="4076" y="10749"/>
                  </a:lnTo>
                  <a:lnTo>
                    <a:pt x="4352" y="10713"/>
                  </a:lnTo>
                  <a:lnTo>
                    <a:pt x="4629" y="10657"/>
                  </a:lnTo>
                  <a:lnTo>
                    <a:pt x="4887" y="10565"/>
                  </a:lnTo>
                  <a:lnTo>
                    <a:pt x="5016" y="10510"/>
                  </a:lnTo>
                  <a:lnTo>
                    <a:pt x="5127" y="10436"/>
                  </a:lnTo>
                  <a:lnTo>
                    <a:pt x="5219" y="10362"/>
                  </a:lnTo>
                  <a:lnTo>
                    <a:pt x="5330" y="10289"/>
                  </a:lnTo>
                  <a:lnTo>
                    <a:pt x="5422" y="10178"/>
                  </a:lnTo>
                  <a:lnTo>
                    <a:pt x="5496" y="10086"/>
                  </a:lnTo>
                  <a:lnTo>
                    <a:pt x="5569" y="9957"/>
                  </a:lnTo>
                  <a:lnTo>
                    <a:pt x="5643" y="9809"/>
                  </a:lnTo>
                  <a:close/>
                  <a:moveTo>
                    <a:pt x="28414" y="11284"/>
                  </a:moveTo>
                  <a:lnTo>
                    <a:pt x="28894" y="11930"/>
                  </a:lnTo>
                  <a:lnTo>
                    <a:pt x="28211" y="12446"/>
                  </a:lnTo>
                  <a:lnTo>
                    <a:pt x="27750" y="11745"/>
                  </a:lnTo>
                  <a:lnTo>
                    <a:pt x="28414" y="11284"/>
                  </a:lnTo>
                  <a:close/>
                  <a:moveTo>
                    <a:pt x="8870" y="10602"/>
                  </a:moveTo>
                  <a:lnTo>
                    <a:pt x="9699" y="11764"/>
                  </a:lnTo>
                  <a:lnTo>
                    <a:pt x="8501" y="12649"/>
                  </a:lnTo>
                  <a:lnTo>
                    <a:pt x="7597" y="11376"/>
                  </a:lnTo>
                  <a:lnTo>
                    <a:pt x="8870" y="10602"/>
                  </a:lnTo>
                  <a:close/>
                  <a:moveTo>
                    <a:pt x="31530" y="11966"/>
                  </a:moveTo>
                  <a:lnTo>
                    <a:pt x="31973" y="12538"/>
                  </a:lnTo>
                  <a:lnTo>
                    <a:pt x="31420" y="12999"/>
                  </a:lnTo>
                  <a:lnTo>
                    <a:pt x="30977" y="12298"/>
                  </a:lnTo>
                  <a:lnTo>
                    <a:pt x="31530" y="11966"/>
                  </a:lnTo>
                  <a:close/>
                  <a:moveTo>
                    <a:pt x="11967" y="11339"/>
                  </a:moveTo>
                  <a:lnTo>
                    <a:pt x="12742" y="12354"/>
                  </a:lnTo>
                  <a:lnTo>
                    <a:pt x="11709" y="13165"/>
                  </a:lnTo>
                  <a:lnTo>
                    <a:pt x="10898" y="11966"/>
                  </a:lnTo>
                  <a:lnTo>
                    <a:pt x="11967" y="11339"/>
                  </a:lnTo>
                  <a:close/>
                  <a:moveTo>
                    <a:pt x="34702" y="12501"/>
                  </a:moveTo>
                  <a:lnTo>
                    <a:pt x="35107" y="13073"/>
                  </a:lnTo>
                  <a:lnTo>
                    <a:pt x="34591" y="13441"/>
                  </a:lnTo>
                  <a:lnTo>
                    <a:pt x="34167" y="12851"/>
                  </a:lnTo>
                  <a:lnTo>
                    <a:pt x="34702" y="12501"/>
                  </a:lnTo>
                  <a:close/>
                  <a:moveTo>
                    <a:pt x="15120" y="11874"/>
                  </a:moveTo>
                  <a:lnTo>
                    <a:pt x="15821" y="12907"/>
                  </a:lnTo>
                  <a:lnTo>
                    <a:pt x="14881" y="13552"/>
                  </a:lnTo>
                  <a:lnTo>
                    <a:pt x="14143" y="12556"/>
                  </a:lnTo>
                  <a:lnTo>
                    <a:pt x="15120" y="11874"/>
                  </a:lnTo>
                  <a:close/>
                  <a:moveTo>
                    <a:pt x="37873" y="13091"/>
                  </a:moveTo>
                  <a:lnTo>
                    <a:pt x="38315" y="13626"/>
                  </a:lnTo>
                  <a:lnTo>
                    <a:pt x="37725" y="14087"/>
                  </a:lnTo>
                  <a:lnTo>
                    <a:pt x="37320" y="13478"/>
                  </a:lnTo>
                  <a:lnTo>
                    <a:pt x="37873" y="13091"/>
                  </a:lnTo>
                  <a:close/>
                  <a:moveTo>
                    <a:pt x="18292" y="12520"/>
                  </a:moveTo>
                  <a:lnTo>
                    <a:pt x="18937" y="13460"/>
                  </a:lnTo>
                  <a:lnTo>
                    <a:pt x="18015" y="14142"/>
                  </a:lnTo>
                  <a:lnTo>
                    <a:pt x="17333" y="13165"/>
                  </a:lnTo>
                  <a:lnTo>
                    <a:pt x="18292" y="12520"/>
                  </a:lnTo>
                  <a:close/>
                  <a:moveTo>
                    <a:pt x="21481" y="13146"/>
                  </a:moveTo>
                  <a:lnTo>
                    <a:pt x="22090" y="14013"/>
                  </a:lnTo>
                  <a:lnTo>
                    <a:pt x="21223" y="14658"/>
                  </a:lnTo>
                  <a:lnTo>
                    <a:pt x="20578" y="13755"/>
                  </a:lnTo>
                  <a:lnTo>
                    <a:pt x="21481" y="13146"/>
                  </a:lnTo>
                  <a:close/>
                  <a:moveTo>
                    <a:pt x="41100" y="13644"/>
                  </a:moveTo>
                  <a:lnTo>
                    <a:pt x="41524" y="14216"/>
                  </a:lnTo>
                  <a:lnTo>
                    <a:pt x="40934" y="14658"/>
                  </a:lnTo>
                  <a:lnTo>
                    <a:pt x="40491" y="14050"/>
                  </a:lnTo>
                  <a:lnTo>
                    <a:pt x="41100" y="13644"/>
                  </a:lnTo>
                  <a:close/>
                  <a:moveTo>
                    <a:pt x="24671" y="13773"/>
                  </a:moveTo>
                  <a:lnTo>
                    <a:pt x="25243" y="14585"/>
                  </a:lnTo>
                  <a:lnTo>
                    <a:pt x="24432" y="15175"/>
                  </a:lnTo>
                  <a:lnTo>
                    <a:pt x="23841" y="14326"/>
                  </a:lnTo>
                  <a:lnTo>
                    <a:pt x="24671" y="13773"/>
                  </a:lnTo>
                  <a:close/>
                  <a:moveTo>
                    <a:pt x="27879" y="14400"/>
                  </a:moveTo>
                  <a:lnTo>
                    <a:pt x="28396" y="15138"/>
                  </a:lnTo>
                  <a:lnTo>
                    <a:pt x="27640" y="15728"/>
                  </a:lnTo>
                  <a:lnTo>
                    <a:pt x="27087" y="14916"/>
                  </a:lnTo>
                  <a:lnTo>
                    <a:pt x="27879" y="14400"/>
                  </a:lnTo>
                  <a:close/>
                  <a:moveTo>
                    <a:pt x="8261" y="13626"/>
                  </a:moveTo>
                  <a:lnTo>
                    <a:pt x="9183" y="14990"/>
                  </a:lnTo>
                  <a:lnTo>
                    <a:pt x="7856" y="15967"/>
                  </a:lnTo>
                  <a:lnTo>
                    <a:pt x="7800" y="15765"/>
                  </a:lnTo>
                  <a:lnTo>
                    <a:pt x="7727" y="15543"/>
                  </a:lnTo>
                  <a:lnTo>
                    <a:pt x="7634" y="15341"/>
                  </a:lnTo>
                  <a:lnTo>
                    <a:pt x="7524" y="15156"/>
                  </a:lnTo>
                  <a:lnTo>
                    <a:pt x="7376" y="14972"/>
                  </a:lnTo>
                  <a:lnTo>
                    <a:pt x="7192" y="14806"/>
                  </a:lnTo>
                  <a:lnTo>
                    <a:pt x="6971" y="14677"/>
                  </a:lnTo>
                  <a:lnTo>
                    <a:pt x="6712" y="14548"/>
                  </a:lnTo>
                  <a:lnTo>
                    <a:pt x="6971" y="14511"/>
                  </a:lnTo>
                  <a:lnTo>
                    <a:pt x="7229" y="14456"/>
                  </a:lnTo>
                  <a:lnTo>
                    <a:pt x="7450" y="14363"/>
                  </a:lnTo>
                  <a:lnTo>
                    <a:pt x="7653" y="14253"/>
                  </a:lnTo>
                  <a:lnTo>
                    <a:pt x="7856" y="14124"/>
                  </a:lnTo>
                  <a:lnTo>
                    <a:pt x="8003" y="13976"/>
                  </a:lnTo>
                  <a:lnTo>
                    <a:pt x="8151" y="13810"/>
                  </a:lnTo>
                  <a:lnTo>
                    <a:pt x="8261" y="13626"/>
                  </a:lnTo>
                  <a:close/>
                  <a:moveTo>
                    <a:pt x="31051" y="14990"/>
                  </a:moveTo>
                  <a:lnTo>
                    <a:pt x="31586" y="15709"/>
                  </a:lnTo>
                  <a:lnTo>
                    <a:pt x="30848" y="16262"/>
                  </a:lnTo>
                  <a:lnTo>
                    <a:pt x="30313" y="15488"/>
                  </a:lnTo>
                  <a:lnTo>
                    <a:pt x="31051" y="14990"/>
                  </a:lnTo>
                  <a:close/>
                  <a:moveTo>
                    <a:pt x="11488" y="14400"/>
                  </a:moveTo>
                  <a:lnTo>
                    <a:pt x="12318" y="15543"/>
                  </a:lnTo>
                  <a:lnTo>
                    <a:pt x="11119" y="16428"/>
                  </a:lnTo>
                  <a:lnTo>
                    <a:pt x="10253" y="15138"/>
                  </a:lnTo>
                  <a:lnTo>
                    <a:pt x="11488" y="14400"/>
                  </a:lnTo>
                  <a:close/>
                  <a:moveTo>
                    <a:pt x="34167" y="15654"/>
                  </a:moveTo>
                  <a:lnTo>
                    <a:pt x="34646" y="16281"/>
                  </a:lnTo>
                  <a:lnTo>
                    <a:pt x="34019" y="16742"/>
                  </a:lnTo>
                  <a:lnTo>
                    <a:pt x="33540" y="16078"/>
                  </a:lnTo>
                  <a:lnTo>
                    <a:pt x="34167" y="15654"/>
                  </a:lnTo>
                  <a:close/>
                  <a:moveTo>
                    <a:pt x="14586" y="15119"/>
                  </a:moveTo>
                  <a:lnTo>
                    <a:pt x="15360" y="16115"/>
                  </a:lnTo>
                  <a:lnTo>
                    <a:pt x="14309" y="16816"/>
                  </a:lnTo>
                  <a:lnTo>
                    <a:pt x="13516" y="15746"/>
                  </a:lnTo>
                  <a:lnTo>
                    <a:pt x="14586" y="15119"/>
                  </a:lnTo>
                  <a:close/>
                  <a:moveTo>
                    <a:pt x="37338" y="16170"/>
                  </a:moveTo>
                  <a:lnTo>
                    <a:pt x="37762" y="16760"/>
                  </a:lnTo>
                  <a:lnTo>
                    <a:pt x="37099" y="17295"/>
                  </a:lnTo>
                  <a:lnTo>
                    <a:pt x="36619" y="16650"/>
                  </a:lnTo>
                  <a:lnTo>
                    <a:pt x="37338" y="16170"/>
                  </a:lnTo>
                  <a:close/>
                  <a:moveTo>
                    <a:pt x="17757" y="15654"/>
                  </a:moveTo>
                  <a:lnTo>
                    <a:pt x="18458" y="16668"/>
                  </a:lnTo>
                  <a:lnTo>
                    <a:pt x="17425" y="17424"/>
                  </a:lnTo>
                  <a:lnTo>
                    <a:pt x="16687" y="16336"/>
                  </a:lnTo>
                  <a:lnTo>
                    <a:pt x="17757" y="15654"/>
                  </a:lnTo>
                  <a:close/>
                  <a:moveTo>
                    <a:pt x="40546" y="16723"/>
                  </a:moveTo>
                  <a:lnTo>
                    <a:pt x="40971" y="17332"/>
                  </a:lnTo>
                  <a:lnTo>
                    <a:pt x="40344" y="17848"/>
                  </a:lnTo>
                  <a:lnTo>
                    <a:pt x="39920" y="17184"/>
                  </a:lnTo>
                  <a:lnTo>
                    <a:pt x="40546" y="16723"/>
                  </a:lnTo>
                  <a:close/>
                  <a:moveTo>
                    <a:pt x="20928" y="16262"/>
                  </a:moveTo>
                  <a:lnTo>
                    <a:pt x="21610" y="17221"/>
                  </a:lnTo>
                  <a:lnTo>
                    <a:pt x="20652" y="17940"/>
                  </a:lnTo>
                  <a:lnTo>
                    <a:pt x="19933" y="16926"/>
                  </a:lnTo>
                  <a:lnTo>
                    <a:pt x="20928" y="16262"/>
                  </a:lnTo>
                  <a:close/>
                  <a:moveTo>
                    <a:pt x="24118" y="16889"/>
                  </a:moveTo>
                  <a:lnTo>
                    <a:pt x="24745" y="17793"/>
                  </a:lnTo>
                  <a:lnTo>
                    <a:pt x="23841" y="18457"/>
                  </a:lnTo>
                  <a:lnTo>
                    <a:pt x="23178" y="17516"/>
                  </a:lnTo>
                  <a:lnTo>
                    <a:pt x="24118" y="16889"/>
                  </a:lnTo>
                  <a:close/>
                  <a:moveTo>
                    <a:pt x="27308" y="17498"/>
                  </a:moveTo>
                  <a:lnTo>
                    <a:pt x="27916" y="18364"/>
                  </a:lnTo>
                  <a:lnTo>
                    <a:pt x="27068" y="19010"/>
                  </a:lnTo>
                  <a:lnTo>
                    <a:pt x="26423" y="18088"/>
                  </a:lnTo>
                  <a:lnTo>
                    <a:pt x="27308" y="17498"/>
                  </a:lnTo>
                  <a:close/>
                  <a:moveTo>
                    <a:pt x="30516" y="18088"/>
                  </a:moveTo>
                  <a:lnTo>
                    <a:pt x="31014" y="18844"/>
                  </a:lnTo>
                  <a:lnTo>
                    <a:pt x="30221" y="19471"/>
                  </a:lnTo>
                  <a:lnTo>
                    <a:pt x="29650" y="18678"/>
                  </a:lnTo>
                  <a:lnTo>
                    <a:pt x="30516" y="18088"/>
                  </a:lnTo>
                  <a:close/>
                  <a:moveTo>
                    <a:pt x="10953" y="17498"/>
                  </a:moveTo>
                  <a:lnTo>
                    <a:pt x="11820" y="18752"/>
                  </a:lnTo>
                  <a:lnTo>
                    <a:pt x="10474" y="19747"/>
                  </a:lnTo>
                  <a:lnTo>
                    <a:pt x="10437" y="19544"/>
                  </a:lnTo>
                  <a:lnTo>
                    <a:pt x="10363" y="19323"/>
                  </a:lnTo>
                  <a:lnTo>
                    <a:pt x="10271" y="19120"/>
                  </a:lnTo>
                  <a:lnTo>
                    <a:pt x="10160" y="18936"/>
                  </a:lnTo>
                  <a:lnTo>
                    <a:pt x="10031" y="18770"/>
                  </a:lnTo>
                  <a:lnTo>
                    <a:pt x="9865" y="18623"/>
                  </a:lnTo>
                  <a:lnTo>
                    <a:pt x="9681" y="18494"/>
                  </a:lnTo>
                  <a:lnTo>
                    <a:pt x="9478" y="18401"/>
                  </a:lnTo>
                  <a:lnTo>
                    <a:pt x="10953" y="17498"/>
                  </a:lnTo>
                  <a:close/>
                  <a:moveTo>
                    <a:pt x="33614" y="18752"/>
                  </a:moveTo>
                  <a:lnTo>
                    <a:pt x="34130" y="19452"/>
                  </a:lnTo>
                  <a:lnTo>
                    <a:pt x="33466" y="20005"/>
                  </a:lnTo>
                  <a:lnTo>
                    <a:pt x="32950" y="19213"/>
                  </a:lnTo>
                  <a:lnTo>
                    <a:pt x="33614" y="18752"/>
                  </a:lnTo>
                  <a:close/>
                  <a:moveTo>
                    <a:pt x="14051" y="18254"/>
                  </a:moveTo>
                  <a:lnTo>
                    <a:pt x="14881" y="19323"/>
                  </a:lnTo>
                  <a:lnTo>
                    <a:pt x="13756" y="20227"/>
                  </a:lnTo>
                  <a:lnTo>
                    <a:pt x="12871" y="18918"/>
                  </a:lnTo>
                  <a:lnTo>
                    <a:pt x="14051" y="18254"/>
                  </a:lnTo>
                  <a:close/>
                  <a:moveTo>
                    <a:pt x="36803" y="19231"/>
                  </a:moveTo>
                  <a:lnTo>
                    <a:pt x="37375" y="19950"/>
                  </a:lnTo>
                  <a:lnTo>
                    <a:pt x="36619" y="20466"/>
                  </a:lnTo>
                  <a:lnTo>
                    <a:pt x="36140" y="19766"/>
                  </a:lnTo>
                  <a:lnTo>
                    <a:pt x="36803" y="19231"/>
                  </a:lnTo>
                  <a:close/>
                  <a:moveTo>
                    <a:pt x="17185" y="18770"/>
                  </a:moveTo>
                  <a:lnTo>
                    <a:pt x="17997" y="19895"/>
                  </a:lnTo>
                  <a:lnTo>
                    <a:pt x="16927" y="20595"/>
                  </a:lnTo>
                  <a:lnTo>
                    <a:pt x="16097" y="19508"/>
                  </a:lnTo>
                  <a:lnTo>
                    <a:pt x="17185" y="18770"/>
                  </a:lnTo>
                  <a:close/>
                  <a:moveTo>
                    <a:pt x="39993" y="19729"/>
                  </a:moveTo>
                  <a:lnTo>
                    <a:pt x="40565" y="20522"/>
                  </a:lnTo>
                  <a:lnTo>
                    <a:pt x="39735" y="21130"/>
                  </a:lnTo>
                  <a:lnTo>
                    <a:pt x="39182" y="20282"/>
                  </a:lnTo>
                  <a:lnTo>
                    <a:pt x="39993" y="19729"/>
                  </a:lnTo>
                  <a:close/>
                  <a:moveTo>
                    <a:pt x="20375" y="19379"/>
                  </a:moveTo>
                  <a:lnTo>
                    <a:pt x="21113" y="20430"/>
                  </a:lnTo>
                  <a:lnTo>
                    <a:pt x="20043" y="21241"/>
                  </a:lnTo>
                  <a:lnTo>
                    <a:pt x="19287" y="20098"/>
                  </a:lnTo>
                  <a:lnTo>
                    <a:pt x="20375" y="19379"/>
                  </a:lnTo>
                  <a:close/>
                  <a:moveTo>
                    <a:pt x="23583" y="20005"/>
                  </a:moveTo>
                  <a:lnTo>
                    <a:pt x="24192" y="20927"/>
                  </a:lnTo>
                  <a:lnTo>
                    <a:pt x="23233" y="21702"/>
                  </a:lnTo>
                  <a:lnTo>
                    <a:pt x="22532" y="20688"/>
                  </a:lnTo>
                  <a:lnTo>
                    <a:pt x="23583" y="20005"/>
                  </a:lnTo>
                  <a:close/>
                  <a:moveTo>
                    <a:pt x="26755" y="20595"/>
                  </a:moveTo>
                  <a:lnTo>
                    <a:pt x="27363" y="21499"/>
                  </a:lnTo>
                  <a:lnTo>
                    <a:pt x="26460" y="22181"/>
                  </a:lnTo>
                  <a:lnTo>
                    <a:pt x="25870" y="21259"/>
                  </a:lnTo>
                  <a:lnTo>
                    <a:pt x="26755" y="20595"/>
                  </a:lnTo>
                  <a:close/>
                  <a:moveTo>
                    <a:pt x="29981" y="21167"/>
                  </a:moveTo>
                  <a:lnTo>
                    <a:pt x="30627" y="22015"/>
                  </a:lnTo>
                  <a:lnTo>
                    <a:pt x="29650" y="22716"/>
                  </a:lnTo>
                  <a:lnTo>
                    <a:pt x="29096" y="21831"/>
                  </a:lnTo>
                  <a:lnTo>
                    <a:pt x="29981" y="21167"/>
                  </a:lnTo>
                  <a:close/>
                  <a:moveTo>
                    <a:pt x="33153" y="21683"/>
                  </a:moveTo>
                  <a:lnTo>
                    <a:pt x="33798" y="22587"/>
                  </a:lnTo>
                  <a:lnTo>
                    <a:pt x="32876" y="23269"/>
                  </a:lnTo>
                  <a:lnTo>
                    <a:pt x="32212" y="22310"/>
                  </a:lnTo>
                  <a:lnTo>
                    <a:pt x="33153" y="21683"/>
                  </a:lnTo>
                  <a:close/>
                  <a:moveTo>
                    <a:pt x="16687" y="21978"/>
                  </a:moveTo>
                  <a:lnTo>
                    <a:pt x="17407" y="23011"/>
                  </a:lnTo>
                  <a:lnTo>
                    <a:pt x="16337" y="23767"/>
                  </a:lnTo>
                  <a:lnTo>
                    <a:pt x="15434" y="22697"/>
                  </a:lnTo>
                  <a:lnTo>
                    <a:pt x="16687" y="21978"/>
                  </a:lnTo>
                  <a:close/>
                  <a:moveTo>
                    <a:pt x="36269" y="22366"/>
                  </a:moveTo>
                  <a:lnTo>
                    <a:pt x="36933" y="23195"/>
                  </a:lnTo>
                  <a:lnTo>
                    <a:pt x="36084" y="23841"/>
                  </a:lnTo>
                  <a:lnTo>
                    <a:pt x="35421" y="22882"/>
                  </a:lnTo>
                  <a:lnTo>
                    <a:pt x="36269" y="22366"/>
                  </a:lnTo>
                  <a:close/>
                  <a:moveTo>
                    <a:pt x="13516" y="21130"/>
                  </a:moveTo>
                  <a:lnTo>
                    <a:pt x="14512" y="22587"/>
                  </a:lnTo>
                  <a:lnTo>
                    <a:pt x="14291" y="22661"/>
                  </a:lnTo>
                  <a:lnTo>
                    <a:pt x="14069" y="22734"/>
                  </a:lnTo>
                  <a:lnTo>
                    <a:pt x="13848" y="22845"/>
                  </a:lnTo>
                  <a:lnTo>
                    <a:pt x="13645" y="22992"/>
                  </a:lnTo>
                  <a:lnTo>
                    <a:pt x="13553" y="23066"/>
                  </a:lnTo>
                  <a:lnTo>
                    <a:pt x="13479" y="23158"/>
                  </a:lnTo>
                  <a:lnTo>
                    <a:pt x="13406" y="23269"/>
                  </a:lnTo>
                  <a:lnTo>
                    <a:pt x="13332" y="23380"/>
                  </a:lnTo>
                  <a:lnTo>
                    <a:pt x="13276" y="23509"/>
                  </a:lnTo>
                  <a:lnTo>
                    <a:pt x="13240" y="23638"/>
                  </a:lnTo>
                  <a:lnTo>
                    <a:pt x="13203" y="23785"/>
                  </a:lnTo>
                  <a:lnTo>
                    <a:pt x="13184" y="23951"/>
                  </a:lnTo>
                  <a:lnTo>
                    <a:pt x="13110" y="23656"/>
                  </a:lnTo>
                  <a:lnTo>
                    <a:pt x="13037" y="23361"/>
                  </a:lnTo>
                  <a:lnTo>
                    <a:pt x="12945" y="23085"/>
                  </a:lnTo>
                  <a:lnTo>
                    <a:pt x="12834" y="22826"/>
                  </a:lnTo>
                  <a:lnTo>
                    <a:pt x="12760" y="22697"/>
                  </a:lnTo>
                  <a:lnTo>
                    <a:pt x="12668" y="22587"/>
                  </a:lnTo>
                  <a:lnTo>
                    <a:pt x="12576" y="22476"/>
                  </a:lnTo>
                  <a:lnTo>
                    <a:pt x="12484" y="22384"/>
                  </a:lnTo>
                  <a:lnTo>
                    <a:pt x="12355" y="22292"/>
                  </a:lnTo>
                  <a:lnTo>
                    <a:pt x="12225" y="22218"/>
                  </a:lnTo>
                  <a:lnTo>
                    <a:pt x="12060" y="22144"/>
                  </a:lnTo>
                  <a:lnTo>
                    <a:pt x="11894" y="22089"/>
                  </a:lnTo>
                  <a:lnTo>
                    <a:pt x="12170" y="22052"/>
                  </a:lnTo>
                  <a:lnTo>
                    <a:pt x="12428" y="21997"/>
                  </a:lnTo>
                  <a:lnTo>
                    <a:pt x="12668" y="21923"/>
                  </a:lnTo>
                  <a:lnTo>
                    <a:pt x="12889" y="21812"/>
                  </a:lnTo>
                  <a:lnTo>
                    <a:pt x="13074" y="21683"/>
                  </a:lnTo>
                  <a:lnTo>
                    <a:pt x="13258" y="21517"/>
                  </a:lnTo>
                  <a:lnTo>
                    <a:pt x="13406" y="21351"/>
                  </a:lnTo>
                  <a:lnTo>
                    <a:pt x="13516" y="21130"/>
                  </a:lnTo>
                  <a:close/>
                  <a:moveTo>
                    <a:pt x="39422" y="22826"/>
                  </a:moveTo>
                  <a:lnTo>
                    <a:pt x="40104" y="23748"/>
                  </a:lnTo>
                  <a:lnTo>
                    <a:pt x="39237" y="24320"/>
                  </a:lnTo>
                  <a:lnTo>
                    <a:pt x="38574" y="23435"/>
                  </a:lnTo>
                  <a:lnTo>
                    <a:pt x="39422" y="22826"/>
                  </a:lnTo>
                  <a:close/>
                  <a:moveTo>
                    <a:pt x="19822" y="22495"/>
                  </a:moveTo>
                  <a:lnTo>
                    <a:pt x="20541" y="23564"/>
                  </a:lnTo>
                  <a:lnTo>
                    <a:pt x="19453" y="24449"/>
                  </a:lnTo>
                  <a:lnTo>
                    <a:pt x="18753" y="23232"/>
                  </a:lnTo>
                  <a:lnTo>
                    <a:pt x="19822" y="22495"/>
                  </a:lnTo>
                  <a:close/>
                  <a:moveTo>
                    <a:pt x="23049" y="23066"/>
                  </a:moveTo>
                  <a:lnTo>
                    <a:pt x="23823" y="24099"/>
                  </a:lnTo>
                  <a:lnTo>
                    <a:pt x="22643" y="24947"/>
                  </a:lnTo>
                  <a:lnTo>
                    <a:pt x="21979" y="23822"/>
                  </a:lnTo>
                  <a:lnTo>
                    <a:pt x="23049" y="23066"/>
                  </a:lnTo>
                  <a:close/>
                  <a:moveTo>
                    <a:pt x="26202" y="23601"/>
                  </a:moveTo>
                  <a:lnTo>
                    <a:pt x="26976" y="24670"/>
                  </a:lnTo>
                  <a:lnTo>
                    <a:pt x="25870" y="25463"/>
                  </a:lnTo>
                  <a:lnTo>
                    <a:pt x="25114" y="24320"/>
                  </a:lnTo>
                  <a:lnTo>
                    <a:pt x="26202" y="23601"/>
                  </a:lnTo>
                  <a:close/>
                  <a:moveTo>
                    <a:pt x="29391" y="24209"/>
                  </a:moveTo>
                  <a:lnTo>
                    <a:pt x="30147" y="25242"/>
                  </a:lnTo>
                  <a:lnTo>
                    <a:pt x="29078" y="26016"/>
                  </a:lnTo>
                  <a:lnTo>
                    <a:pt x="28340" y="24910"/>
                  </a:lnTo>
                  <a:lnTo>
                    <a:pt x="29391" y="24209"/>
                  </a:lnTo>
                  <a:close/>
                  <a:moveTo>
                    <a:pt x="32600" y="24799"/>
                  </a:moveTo>
                  <a:lnTo>
                    <a:pt x="33337" y="25813"/>
                  </a:lnTo>
                  <a:lnTo>
                    <a:pt x="32268" y="26569"/>
                  </a:lnTo>
                  <a:lnTo>
                    <a:pt x="31549" y="25482"/>
                  </a:lnTo>
                  <a:lnTo>
                    <a:pt x="32600" y="24799"/>
                  </a:lnTo>
                  <a:close/>
                  <a:moveTo>
                    <a:pt x="35789" y="25371"/>
                  </a:moveTo>
                  <a:lnTo>
                    <a:pt x="36527" y="26385"/>
                  </a:lnTo>
                  <a:lnTo>
                    <a:pt x="35476" y="27141"/>
                  </a:lnTo>
                  <a:lnTo>
                    <a:pt x="34757" y="26053"/>
                  </a:lnTo>
                  <a:lnTo>
                    <a:pt x="35789" y="25371"/>
                  </a:lnTo>
                  <a:close/>
                  <a:moveTo>
                    <a:pt x="19269" y="25482"/>
                  </a:moveTo>
                  <a:lnTo>
                    <a:pt x="20209" y="26809"/>
                  </a:lnTo>
                  <a:lnTo>
                    <a:pt x="19933" y="26901"/>
                  </a:lnTo>
                  <a:lnTo>
                    <a:pt x="19767" y="26975"/>
                  </a:lnTo>
                  <a:lnTo>
                    <a:pt x="19582" y="27067"/>
                  </a:lnTo>
                  <a:lnTo>
                    <a:pt x="19416" y="27196"/>
                  </a:lnTo>
                  <a:lnTo>
                    <a:pt x="19269" y="27325"/>
                  </a:lnTo>
                  <a:lnTo>
                    <a:pt x="19011" y="27584"/>
                  </a:lnTo>
                  <a:lnTo>
                    <a:pt x="17997" y="26330"/>
                  </a:lnTo>
                  <a:lnTo>
                    <a:pt x="19269" y="25482"/>
                  </a:lnTo>
                  <a:close/>
                  <a:moveTo>
                    <a:pt x="38924" y="26035"/>
                  </a:moveTo>
                  <a:lnTo>
                    <a:pt x="39625" y="26957"/>
                  </a:lnTo>
                  <a:lnTo>
                    <a:pt x="38647" y="27620"/>
                  </a:lnTo>
                  <a:lnTo>
                    <a:pt x="37928" y="26625"/>
                  </a:lnTo>
                  <a:lnTo>
                    <a:pt x="38924" y="26035"/>
                  </a:lnTo>
                  <a:close/>
                  <a:moveTo>
                    <a:pt x="22477" y="26127"/>
                  </a:moveTo>
                  <a:lnTo>
                    <a:pt x="23344" y="27307"/>
                  </a:lnTo>
                  <a:lnTo>
                    <a:pt x="22090" y="28229"/>
                  </a:lnTo>
                  <a:lnTo>
                    <a:pt x="21186" y="26901"/>
                  </a:lnTo>
                  <a:lnTo>
                    <a:pt x="22477" y="26127"/>
                  </a:lnTo>
                  <a:close/>
                  <a:moveTo>
                    <a:pt x="25648" y="26735"/>
                  </a:moveTo>
                  <a:lnTo>
                    <a:pt x="26497" y="27879"/>
                  </a:lnTo>
                  <a:lnTo>
                    <a:pt x="25280" y="28800"/>
                  </a:lnTo>
                  <a:lnTo>
                    <a:pt x="24450" y="27491"/>
                  </a:lnTo>
                  <a:lnTo>
                    <a:pt x="25648" y="26735"/>
                  </a:lnTo>
                  <a:close/>
                  <a:moveTo>
                    <a:pt x="28857" y="27307"/>
                  </a:moveTo>
                  <a:lnTo>
                    <a:pt x="29686" y="28450"/>
                  </a:lnTo>
                  <a:lnTo>
                    <a:pt x="28469" y="29335"/>
                  </a:lnTo>
                  <a:lnTo>
                    <a:pt x="27677" y="28081"/>
                  </a:lnTo>
                  <a:lnTo>
                    <a:pt x="28857" y="27307"/>
                  </a:lnTo>
                  <a:close/>
                  <a:moveTo>
                    <a:pt x="32046" y="27897"/>
                  </a:moveTo>
                  <a:lnTo>
                    <a:pt x="32876" y="29022"/>
                  </a:lnTo>
                  <a:lnTo>
                    <a:pt x="31678" y="29888"/>
                  </a:lnTo>
                  <a:lnTo>
                    <a:pt x="30903" y="28653"/>
                  </a:lnTo>
                  <a:lnTo>
                    <a:pt x="32046" y="27897"/>
                  </a:lnTo>
                  <a:close/>
                  <a:moveTo>
                    <a:pt x="35236" y="28469"/>
                  </a:moveTo>
                  <a:lnTo>
                    <a:pt x="36066" y="29575"/>
                  </a:lnTo>
                  <a:lnTo>
                    <a:pt x="34867" y="30460"/>
                  </a:lnTo>
                  <a:lnTo>
                    <a:pt x="34112" y="29225"/>
                  </a:lnTo>
                  <a:lnTo>
                    <a:pt x="35236" y="28469"/>
                  </a:lnTo>
                  <a:close/>
                  <a:moveTo>
                    <a:pt x="38352" y="29132"/>
                  </a:moveTo>
                  <a:lnTo>
                    <a:pt x="39200" y="30183"/>
                  </a:lnTo>
                  <a:lnTo>
                    <a:pt x="38076" y="31031"/>
                  </a:lnTo>
                  <a:lnTo>
                    <a:pt x="37301" y="29778"/>
                  </a:lnTo>
                  <a:lnTo>
                    <a:pt x="38352" y="29132"/>
                  </a:lnTo>
                  <a:close/>
                  <a:moveTo>
                    <a:pt x="41524" y="29593"/>
                  </a:moveTo>
                  <a:lnTo>
                    <a:pt x="42390" y="30755"/>
                  </a:lnTo>
                  <a:lnTo>
                    <a:pt x="41247" y="31474"/>
                  </a:lnTo>
                  <a:lnTo>
                    <a:pt x="40436" y="30349"/>
                  </a:lnTo>
                  <a:lnTo>
                    <a:pt x="41524" y="29593"/>
                  </a:lnTo>
                  <a:close/>
                  <a:moveTo>
                    <a:pt x="25058" y="29704"/>
                  </a:moveTo>
                  <a:lnTo>
                    <a:pt x="26073" y="31179"/>
                  </a:lnTo>
                  <a:lnTo>
                    <a:pt x="25851" y="31216"/>
                  </a:lnTo>
                  <a:lnTo>
                    <a:pt x="25612" y="31290"/>
                  </a:lnTo>
                  <a:lnTo>
                    <a:pt x="25409" y="31400"/>
                  </a:lnTo>
                  <a:lnTo>
                    <a:pt x="25224" y="31548"/>
                  </a:lnTo>
                  <a:lnTo>
                    <a:pt x="25040" y="31714"/>
                  </a:lnTo>
                  <a:lnTo>
                    <a:pt x="24892" y="31917"/>
                  </a:lnTo>
                  <a:lnTo>
                    <a:pt x="24782" y="32156"/>
                  </a:lnTo>
                  <a:lnTo>
                    <a:pt x="24671" y="32433"/>
                  </a:lnTo>
                  <a:lnTo>
                    <a:pt x="24616" y="32138"/>
                  </a:lnTo>
                  <a:lnTo>
                    <a:pt x="24542" y="31861"/>
                  </a:lnTo>
                  <a:lnTo>
                    <a:pt x="24468" y="31603"/>
                  </a:lnTo>
                  <a:lnTo>
                    <a:pt x="24339" y="31363"/>
                  </a:lnTo>
                  <a:lnTo>
                    <a:pt x="24266" y="31234"/>
                  </a:lnTo>
                  <a:lnTo>
                    <a:pt x="24192" y="31124"/>
                  </a:lnTo>
                  <a:lnTo>
                    <a:pt x="24100" y="31031"/>
                  </a:lnTo>
                  <a:lnTo>
                    <a:pt x="23989" y="30939"/>
                  </a:lnTo>
                  <a:lnTo>
                    <a:pt x="23878" y="30847"/>
                  </a:lnTo>
                  <a:lnTo>
                    <a:pt x="23749" y="30773"/>
                  </a:lnTo>
                  <a:lnTo>
                    <a:pt x="23602" y="30700"/>
                  </a:lnTo>
                  <a:lnTo>
                    <a:pt x="23436" y="30644"/>
                  </a:lnTo>
                  <a:lnTo>
                    <a:pt x="23712" y="30626"/>
                  </a:lnTo>
                  <a:lnTo>
                    <a:pt x="23971" y="30552"/>
                  </a:lnTo>
                  <a:lnTo>
                    <a:pt x="24210" y="30478"/>
                  </a:lnTo>
                  <a:lnTo>
                    <a:pt x="24432" y="30368"/>
                  </a:lnTo>
                  <a:lnTo>
                    <a:pt x="24616" y="30239"/>
                  </a:lnTo>
                  <a:lnTo>
                    <a:pt x="24800" y="30091"/>
                  </a:lnTo>
                  <a:lnTo>
                    <a:pt x="24929" y="29907"/>
                  </a:lnTo>
                  <a:lnTo>
                    <a:pt x="25058" y="29704"/>
                  </a:lnTo>
                  <a:close/>
                  <a:moveTo>
                    <a:pt x="28304" y="30405"/>
                  </a:moveTo>
                  <a:lnTo>
                    <a:pt x="29262" y="31732"/>
                  </a:lnTo>
                  <a:lnTo>
                    <a:pt x="29059" y="31769"/>
                  </a:lnTo>
                  <a:lnTo>
                    <a:pt x="28838" y="31843"/>
                  </a:lnTo>
                  <a:lnTo>
                    <a:pt x="28654" y="31953"/>
                  </a:lnTo>
                  <a:lnTo>
                    <a:pt x="28451" y="32082"/>
                  </a:lnTo>
                  <a:lnTo>
                    <a:pt x="28285" y="32267"/>
                  </a:lnTo>
                  <a:lnTo>
                    <a:pt x="28119" y="32470"/>
                  </a:lnTo>
                  <a:lnTo>
                    <a:pt x="27972" y="32728"/>
                  </a:lnTo>
                  <a:lnTo>
                    <a:pt x="27861" y="33023"/>
                  </a:lnTo>
                  <a:lnTo>
                    <a:pt x="27824" y="32691"/>
                  </a:lnTo>
                  <a:lnTo>
                    <a:pt x="27750" y="32414"/>
                  </a:lnTo>
                  <a:lnTo>
                    <a:pt x="27658" y="32138"/>
                  </a:lnTo>
                  <a:lnTo>
                    <a:pt x="27548" y="31917"/>
                  </a:lnTo>
                  <a:lnTo>
                    <a:pt x="27418" y="31714"/>
                  </a:lnTo>
                  <a:lnTo>
                    <a:pt x="27271" y="31548"/>
                  </a:lnTo>
                  <a:lnTo>
                    <a:pt x="27087" y="31419"/>
                  </a:lnTo>
                  <a:lnTo>
                    <a:pt x="26884" y="31308"/>
                  </a:lnTo>
                  <a:lnTo>
                    <a:pt x="28304" y="30405"/>
                  </a:lnTo>
                  <a:close/>
                  <a:moveTo>
                    <a:pt x="31493" y="30995"/>
                  </a:moveTo>
                  <a:lnTo>
                    <a:pt x="32378" y="32212"/>
                  </a:lnTo>
                  <a:lnTo>
                    <a:pt x="31032" y="33262"/>
                  </a:lnTo>
                  <a:lnTo>
                    <a:pt x="30995" y="33041"/>
                  </a:lnTo>
                  <a:lnTo>
                    <a:pt x="30940" y="32838"/>
                  </a:lnTo>
                  <a:lnTo>
                    <a:pt x="30848" y="32636"/>
                  </a:lnTo>
                  <a:lnTo>
                    <a:pt x="30756" y="32433"/>
                  </a:lnTo>
                  <a:lnTo>
                    <a:pt x="30608" y="32267"/>
                  </a:lnTo>
                  <a:lnTo>
                    <a:pt x="30461" y="32119"/>
                  </a:lnTo>
                  <a:lnTo>
                    <a:pt x="30295" y="31972"/>
                  </a:lnTo>
                  <a:lnTo>
                    <a:pt x="30092" y="31880"/>
                  </a:lnTo>
                  <a:lnTo>
                    <a:pt x="31493" y="30995"/>
                  </a:lnTo>
                  <a:close/>
                  <a:moveTo>
                    <a:pt x="34683" y="31566"/>
                  </a:moveTo>
                  <a:lnTo>
                    <a:pt x="35642" y="32875"/>
                  </a:lnTo>
                  <a:lnTo>
                    <a:pt x="35439" y="32931"/>
                  </a:lnTo>
                  <a:lnTo>
                    <a:pt x="35218" y="33004"/>
                  </a:lnTo>
                  <a:lnTo>
                    <a:pt x="35033" y="33097"/>
                  </a:lnTo>
                  <a:lnTo>
                    <a:pt x="34831" y="33244"/>
                  </a:lnTo>
                  <a:lnTo>
                    <a:pt x="34665" y="33410"/>
                  </a:lnTo>
                  <a:lnTo>
                    <a:pt x="34499" y="33631"/>
                  </a:lnTo>
                  <a:lnTo>
                    <a:pt x="34351" y="33889"/>
                  </a:lnTo>
                  <a:lnTo>
                    <a:pt x="34241" y="34184"/>
                  </a:lnTo>
                  <a:lnTo>
                    <a:pt x="34204" y="33871"/>
                  </a:lnTo>
                  <a:lnTo>
                    <a:pt x="34148" y="33576"/>
                  </a:lnTo>
                  <a:lnTo>
                    <a:pt x="34075" y="33318"/>
                  </a:lnTo>
                  <a:lnTo>
                    <a:pt x="33964" y="33078"/>
                  </a:lnTo>
                  <a:lnTo>
                    <a:pt x="33835" y="32894"/>
                  </a:lnTo>
                  <a:lnTo>
                    <a:pt x="33687" y="32709"/>
                  </a:lnTo>
                  <a:lnTo>
                    <a:pt x="33522" y="32580"/>
                  </a:lnTo>
                  <a:lnTo>
                    <a:pt x="33319" y="32451"/>
                  </a:lnTo>
                  <a:lnTo>
                    <a:pt x="34683" y="31566"/>
                  </a:lnTo>
                  <a:close/>
                  <a:moveTo>
                    <a:pt x="37910" y="32138"/>
                  </a:moveTo>
                  <a:lnTo>
                    <a:pt x="38869" y="33447"/>
                  </a:lnTo>
                  <a:lnTo>
                    <a:pt x="38647" y="33484"/>
                  </a:lnTo>
                  <a:lnTo>
                    <a:pt x="38444" y="33558"/>
                  </a:lnTo>
                  <a:lnTo>
                    <a:pt x="38242" y="33650"/>
                  </a:lnTo>
                  <a:lnTo>
                    <a:pt x="38057" y="33797"/>
                  </a:lnTo>
                  <a:lnTo>
                    <a:pt x="37873" y="33963"/>
                  </a:lnTo>
                  <a:lnTo>
                    <a:pt x="37725" y="34166"/>
                  </a:lnTo>
                  <a:lnTo>
                    <a:pt x="37578" y="34406"/>
                  </a:lnTo>
                  <a:lnTo>
                    <a:pt x="37449" y="34682"/>
                  </a:lnTo>
                  <a:lnTo>
                    <a:pt x="37412" y="34387"/>
                  </a:lnTo>
                  <a:lnTo>
                    <a:pt x="37357" y="34111"/>
                  </a:lnTo>
                  <a:lnTo>
                    <a:pt x="37264" y="33853"/>
                  </a:lnTo>
                  <a:lnTo>
                    <a:pt x="37154" y="33631"/>
                  </a:lnTo>
                  <a:lnTo>
                    <a:pt x="37025" y="33447"/>
                  </a:lnTo>
                  <a:lnTo>
                    <a:pt x="36877" y="33281"/>
                  </a:lnTo>
                  <a:lnTo>
                    <a:pt x="36693" y="33133"/>
                  </a:lnTo>
                  <a:lnTo>
                    <a:pt x="36508" y="33023"/>
                  </a:lnTo>
                  <a:lnTo>
                    <a:pt x="37910" y="32138"/>
                  </a:lnTo>
                  <a:close/>
                  <a:moveTo>
                    <a:pt x="41007" y="32820"/>
                  </a:moveTo>
                  <a:lnTo>
                    <a:pt x="41948" y="33963"/>
                  </a:lnTo>
                  <a:lnTo>
                    <a:pt x="40657" y="34738"/>
                  </a:lnTo>
                  <a:lnTo>
                    <a:pt x="39735" y="33521"/>
                  </a:lnTo>
                  <a:lnTo>
                    <a:pt x="41007" y="32820"/>
                  </a:lnTo>
                  <a:close/>
                  <a:moveTo>
                    <a:pt x="1421" y="0"/>
                  </a:moveTo>
                  <a:lnTo>
                    <a:pt x="1587" y="184"/>
                  </a:lnTo>
                  <a:lnTo>
                    <a:pt x="1771" y="350"/>
                  </a:lnTo>
                  <a:lnTo>
                    <a:pt x="1974" y="516"/>
                  </a:lnTo>
                  <a:lnTo>
                    <a:pt x="2232" y="664"/>
                  </a:lnTo>
                  <a:lnTo>
                    <a:pt x="1900" y="701"/>
                  </a:lnTo>
                  <a:lnTo>
                    <a:pt x="1605" y="793"/>
                  </a:lnTo>
                  <a:lnTo>
                    <a:pt x="1347" y="903"/>
                  </a:lnTo>
                  <a:lnTo>
                    <a:pt x="1236" y="977"/>
                  </a:lnTo>
                  <a:lnTo>
                    <a:pt x="1126" y="1051"/>
                  </a:lnTo>
                  <a:lnTo>
                    <a:pt x="1015" y="1143"/>
                  </a:lnTo>
                  <a:lnTo>
                    <a:pt x="923" y="1235"/>
                  </a:lnTo>
                  <a:lnTo>
                    <a:pt x="849" y="1346"/>
                  </a:lnTo>
                  <a:lnTo>
                    <a:pt x="775" y="1457"/>
                  </a:lnTo>
                  <a:lnTo>
                    <a:pt x="702" y="1586"/>
                  </a:lnTo>
                  <a:lnTo>
                    <a:pt x="665" y="1715"/>
                  </a:lnTo>
                  <a:lnTo>
                    <a:pt x="609" y="1844"/>
                  </a:lnTo>
                  <a:lnTo>
                    <a:pt x="573" y="2010"/>
                  </a:lnTo>
                  <a:lnTo>
                    <a:pt x="554" y="2157"/>
                  </a:lnTo>
                  <a:lnTo>
                    <a:pt x="554" y="2305"/>
                  </a:lnTo>
                  <a:lnTo>
                    <a:pt x="554" y="2452"/>
                  </a:lnTo>
                  <a:lnTo>
                    <a:pt x="573" y="2600"/>
                  </a:lnTo>
                  <a:lnTo>
                    <a:pt x="609" y="2729"/>
                  </a:lnTo>
                  <a:lnTo>
                    <a:pt x="646" y="2858"/>
                  </a:lnTo>
                  <a:lnTo>
                    <a:pt x="702" y="2987"/>
                  </a:lnTo>
                  <a:lnTo>
                    <a:pt x="775" y="3098"/>
                  </a:lnTo>
                  <a:lnTo>
                    <a:pt x="849" y="3208"/>
                  </a:lnTo>
                  <a:lnTo>
                    <a:pt x="941" y="3319"/>
                  </a:lnTo>
                  <a:lnTo>
                    <a:pt x="1163" y="3522"/>
                  </a:lnTo>
                  <a:lnTo>
                    <a:pt x="1402" y="3688"/>
                  </a:lnTo>
                  <a:lnTo>
                    <a:pt x="1697" y="3835"/>
                  </a:lnTo>
                  <a:lnTo>
                    <a:pt x="1310" y="3946"/>
                  </a:lnTo>
                  <a:lnTo>
                    <a:pt x="960" y="4075"/>
                  </a:lnTo>
                  <a:lnTo>
                    <a:pt x="812" y="4149"/>
                  </a:lnTo>
                  <a:lnTo>
                    <a:pt x="683" y="4222"/>
                  </a:lnTo>
                  <a:lnTo>
                    <a:pt x="554" y="4315"/>
                  </a:lnTo>
                  <a:lnTo>
                    <a:pt x="443" y="4407"/>
                  </a:lnTo>
                  <a:lnTo>
                    <a:pt x="351" y="4499"/>
                  </a:lnTo>
                  <a:lnTo>
                    <a:pt x="259" y="4610"/>
                  </a:lnTo>
                  <a:lnTo>
                    <a:pt x="185" y="4720"/>
                  </a:lnTo>
                  <a:lnTo>
                    <a:pt x="130" y="4849"/>
                  </a:lnTo>
                  <a:lnTo>
                    <a:pt x="75" y="4978"/>
                  </a:lnTo>
                  <a:lnTo>
                    <a:pt x="38" y="5107"/>
                  </a:lnTo>
                  <a:lnTo>
                    <a:pt x="19" y="5255"/>
                  </a:lnTo>
                  <a:lnTo>
                    <a:pt x="1" y="5402"/>
                  </a:lnTo>
                  <a:lnTo>
                    <a:pt x="1" y="5642"/>
                  </a:lnTo>
                  <a:lnTo>
                    <a:pt x="56" y="5900"/>
                  </a:lnTo>
                  <a:lnTo>
                    <a:pt x="148" y="6140"/>
                  </a:lnTo>
                  <a:lnTo>
                    <a:pt x="259" y="6361"/>
                  </a:lnTo>
                  <a:lnTo>
                    <a:pt x="425" y="6546"/>
                  </a:lnTo>
                  <a:lnTo>
                    <a:pt x="499" y="6638"/>
                  </a:lnTo>
                  <a:lnTo>
                    <a:pt x="591" y="6712"/>
                  </a:lnTo>
                  <a:lnTo>
                    <a:pt x="702" y="6785"/>
                  </a:lnTo>
                  <a:lnTo>
                    <a:pt x="812" y="6841"/>
                  </a:lnTo>
                  <a:lnTo>
                    <a:pt x="923" y="6896"/>
                  </a:lnTo>
                  <a:lnTo>
                    <a:pt x="1052" y="6933"/>
                  </a:lnTo>
                  <a:lnTo>
                    <a:pt x="1347" y="6970"/>
                  </a:lnTo>
                  <a:lnTo>
                    <a:pt x="1494" y="6988"/>
                  </a:lnTo>
                  <a:lnTo>
                    <a:pt x="1660" y="6988"/>
                  </a:lnTo>
                  <a:lnTo>
                    <a:pt x="1808" y="6970"/>
                  </a:lnTo>
                  <a:lnTo>
                    <a:pt x="1974" y="6951"/>
                  </a:lnTo>
                  <a:lnTo>
                    <a:pt x="2103" y="6896"/>
                  </a:lnTo>
                  <a:lnTo>
                    <a:pt x="2250" y="6859"/>
                  </a:lnTo>
                  <a:lnTo>
                    <a:pt x="2379" y="6785"/>
                  </a:lnTo>
                  <a:lnTo>
                    <a:pt x="2490" y="6693"/>
                  </a:lnTo>
                  <a:lnTo>
                    <a:pt x="2619" y="6601"/>
                  </a:lnTo>
                  <a:lnTo>
                    <a:pt x="2711" y="6490"/>
                  </a:lnTo>
                  <a:lnTo>
                    <a:pt x="2914" y="6287"/>
                  </a:lnTo>
                  <a:lnTo>
                    <a:pt x="3062" y="6103"/>
                  </a:lnTo>
                  <a:lnTo>
                    <a:pt x="3873" y="7560"/>
                  </a:lnTo>
                  <a:lnTo>
                    <a:pt x="3652" y="7615"/>
                  </a:lnTo>
                  <a:lnTo>
                    <a:pt x="3467" y="7707"/>
                  </a:lnTo>
                  <a:lnTo>
                    <a:pt x="3283" y="7818"/>
                  </a:lnTo>
                  <a:lnTo>
                    <a:pt x="3117" y="7965"/>
                  </a:lnTo>
                  <a:lnTo>
                    <a:pt x="2970" y="8131"/>
                  </a:lnTo>
                  <a:lnTo>
                    <a:pt x="2840" y="8316"/>
                  </a:lnTo>
                  <a:lnTo>
                    <a:pt x="2730" y="8500"/>
                  </a:lnTo>
                  <a:lnTo>
                    <a:pt x="2619" y="8721"/>
                  </a:lnTo>
                  <a:lnTo>
                    <a:pt x="2601" y="9035"/>
                  </a:lnTo>
                  <a:lnTo>
                    <a:pt x="2619" y="9330"/>
                  </a:lnTo>
                  <a:lnTo>
                    <a:pt x="2675" y="9588"/>
                  </a:lnTo>
                  <a:lnTo>
                    <a:pt x="2730" y="9717"/>
                  </a:lnTo>
                  <a:lnTo>
                    <a:pt x="2767" y="9846"/>
                  </a:lnTo>
                  <a:lnTo>
                    <a:pt x="2840" y="9957"/>
                  </a:lnTo>
                  <a:lnTo>
                    <a:pt x="2914" y="10067"/>
                  </a:lnTo>
                  <a:lnTo>
                    <a:pt x="3006" y="10159"/>
                  </a:lnTo>
                  <a:lnTo>
                    <a:pt x="3099" y="10270"/>
                  </a:lnTo>
                  <a:lnTo>
                    <a:pt x="3209" y="10362"/>
                  </a:lnTo>
                  <a:lnTo>
                    <a:pt x="3320" y="10454"/>
                  </a:lnTo>
                  <a:lnTo>
                    <a:pt x="3596" y="10602"/>
                  </a:lnTo>
                  <a:lnTo>
                    <a:pt x="3652" y="10639"/>
                  </a:lnTo>
                  <a:lnTo>
                    <a:pt x="3689" y="10694"/>
                  </a:lnTo>
                  <a:lnTo>
                    <a:pt x="3762" y="10786"/>
                  </a:lnTo>
                  <a:lnTo>
                    <a:pt x="3596" y="10786"/>
                  </a:lnTo>
                  <a:lnTo>
                    <a:pt x="3430" y="10805"/>
                  </a:lnTo>
                  <a:lnTo>
                    <a:pt x="3283" y="10823"/>
                  </a:lnTo>
                  <a:lnTo>
                    <a:pt x="3135" y="10860"/>
                  </a:lnTo>
                  <a:lnTo>
                    <a:pt x="3006" y="10915"/>
                  </a:lnTo>
                  <a:lnTo>
                    <a:pt x="2877" y="10971"/>
                  </a:lnTo>
                  <a:lnTo>
                    <a:pt x="2748" y="11044"/>
                  </a:lnTo>
                  <a:lnTo>
                    <a:pt x="2638" y="11118"/>
                  </a:lnTo>
                  <a:lnTo>
                    <a:pt x="2545" y="11192"/>
                  </a:lnTo>
                  <a:lnTo>
                    <a:pt x="2453" y="11303"/>
                  </a:lnTo>
                  <a:lnTo>
                    <a:pt x="2361" y="11395"/>
                  </a:lnTo>
                  <a:lnTo>
                    <a:pt x="2287" y="11524"/>
                  </a:lnTo>
                  <a:lnTo>
                    <a:pt x="2232" y="11634"/>
                  </a:lnTo>
                  <a:lnTo>
                    <a:pt x="2177" y="11782"/>
                  </a:lnTo>
                  <a:lnTo>
                    <a:pt x="2121" y="11911"/>
                  </a:lnTo>
                  <a:lnTo>
                    <a:pt x="2103" y="12077"/>
                  </a:lnTo>
                  <a:lnTo>
                    <a:pt x="2084" y="12206"/>
                  </a:lnTo>
                  <a:lnTo>
                    <a:pt x="2066" y="12335"/>
                  </a:lnTo>
                  <a:lnTo>
                    <a:pt x="2084" y="12483"/>
                  </a:lnTo>
                  <a:lnTo>
                    <a:pt x="2103" y="12612"/>
                  </a:lnTo>
                  <a:lnTo>
                    <a:pt x="2121" y="12741"/>
                  </a:lnTo>
                  <a:lnTo>
                    <a:pt x="2177" y="12870"/>
                  </a:lnTo>
                  <a:lnTo>
                    <a:pt x="2214" y="12980"/>
                  </a:lnTo>
                  <a:lnTo>
                    <a:pt x="2287" y="13110"/>
                  </a:lnTo>
                  <a:lnTo>
                    <a:pt x="2361" y="13220"/>
                  </a:lnTo>
                  <a:lnTo>
                    <a:pt x="2435" y="13331"/>
                  </a:lnTo>
                  <a:lnTo>
                    <a:pt x="2527" y="13423"/>
                  </a:lnTo>
                  <a:lnTo>
                    <a:pt x="2619" y="13515"/>
                  </a:lnTo>
                  <a:lnTo>
                    <a:pt x="2730" y="13607"/>
                  </a:lnTo>
                  <a:lnTo>
                    <a:pt x="2840" y="13681"/>
                  </a:lnTo>
                  <a:lnTo>
                    <a:pt x="2970" y="13736"/>
                  </a:lnTo>
                  <a:lnTo>
                    <a:pt x="3099" y="13792"/>
                  </a:lnTo>
                  <a:lnTo>
                    <a:pt x="3246" y="13847"/>
                  </a:lnTo>
                  <a:lnTo>
                    <a:pt x="3412" y="13866"/>
                  </a:lnTo>
                  <a:lnTo>
                    <a:pt x="3560" y="13884"/>
                  </a:lnTo>
                  <a:lnTo>
                    <a:pt x="3836" y="13884"/>
                  </a:lnTo>
                  <a:lnTo>
                    <a:pt x="3984" y="13847"/>
                  </a:lnTo>
                  <a:lnTo>
                    <a:pt x="4131" y="13792"/>
                  </a:lnTo>
                  <a:lnTo>
                    <a:pt x="4260" y="13736"/>
                  </a:lnTo>
                  <a:lnTo>
                    <a:pt x="4389" y="13663"/>
                  </a:lnTo>
                  <a:lnTo>
                    <a:pt x="4518" y="13571"/>
                  </a:lnTo>
                  <a:lnTo>
                    <a:pt x="4647" y="13460"/>
                  </a:lnTo>
                  <a:lnTo>
                    <a:pt x="4758" y="13331"/>
                  </a:lnTo>
                  <a:lnTo>
                    <a:pt x="4887" y="13202"/>
                  </a:lnTo>
                  <a:lnTo>
                    <a:pt x="4998" y="13036"/>
                  </a:lnTo>
                  <a:lnTo>
                    <a:pt x="5108" y="12870"/>
                  </a:lnTo>
                  <a:lnTo>
                    <a:pt x="5219" y="12685"/>
                  </a:lnTo>
                  <a:lnTo>
                    <a:pt x="5219" y="12980"/>
                  </a:lnTo>
                  <a:lnTo>
                    <a:pt x="5274" y="13257"/>
                  </a:lnTo>
                  <a:lnTo>
                    <a:pt x="5366" y="13515"/>
                  </a:lnTo>
                  <a:lnTo>
                    <a:pt x="5477" y="13755"/>
                  </a:lnTo>
                  <a:lnTo>
                    <a:pt x="5643" y="13958"/>
                  </a:lnTo>
                  <a:lnTo>
                    <a:pt x="5827" y="14142"/>
                  </a:lnTo>
                  <a:lnTo>
                    <a:pt x="6067" y="14308"/>
                  </a:lnTo>
                  <a:lnTo>
                    <a:pt x="6325" y="14437"/>
                  </a:lnTo>
                  <a:lnTo>
                    <a:pt x="5920" y="14585"/>
                  </a:lnTo>
                  <a:lnTo>
                    <a:pt x="5569" y="14732"/>
                  </a:lnTo>
                  <a:lnTo>
                    <a:pt x="5422" y="14824"/>
                  </a:lnTo>
                  <a:lnTo>
                    <a:pt x="5293" y="14898"/>
                  </a:lnTo>
                  <a:lnTo>
                    <a:pt x="5164" y="14990"/>
                  </a:lnTo>
                  <a:lnTo>
                    <a:pt x="5071" y="15101"/>
                  </a:lnTo>
                  <a:lnTo>
                    <a:pt x="4979" y="15193"/>
                  </a:lnTo>
                  <a:lnTo>
                    <a:pt x="4887" y="15304"/>
                  </a:lnTo>
                  <a:lnTo>
                    <a:pt x="4832" y="15414"/>
                  </a:lnTo>
                  <a:lnTo>
                    <a:pt x="4776" y="15543"/>
                  </a:lnTo>
                  <a:lnTo>
                    <a:pt x="4740" y="15672"/>
                  </a:lnTo>
                  <a:lnTo>
                    <a:pt x="4703" y="15802"/>
                  </a:lnTo>
                  <a:lnTo>
                    <a:pt x="4684" y="15949"/>
                  </a:lnTo>
                  <a:lnTo>
                    <a:pt x="4684" y="16097"/>
                  </a:lnTo>
                  <a:lnTo>
                    <a:pt x="4703" y="16336"/>
                  </a:lnTo>
                  <a:lnTo>
                    <a:pt x="4758" y="16594"/>
                  </a:lnTo>
                  <a:lnTo>
                    <a:pt x="4850" y="16816"/>
                  </a:lnTo>
                  <a:lnTo>
                    <a:pt x="4979" y="17037"/>
                  </a:lnTo>
                  <a:lnTo>
                    <a:pt x="5145" y="17221"/>
                  </a:lnTo>
                  <a:lnTo>
                    <a:pt x="5237" y="17295"/>
                  </a:lnTo>
                  <a:lnTo>
                    <a:pt x="5330" y="17369"/>
                  </a:lnTo>
                  <a:lnTo>
                    <a:pt x="5440" y="17443"/>
                  </a:lnTo>
                  <a:lnTo>
                    <a:pt x="5551" y="17498"/>
                  </a:lnTo>
                  <a:lnTo>
                    <a:pt x="5680" y="17535"/>
                  </a:lnTo>
                  <a:lnTo>
                    <a:pt x="5791" y="17572"/>
                  </a:lnTo>
                  <a:lnTo>
                    <a:pt x="5938" y="17590"/>
                  </a:lnTo>
                  <a:lnTo>
                    <a:pt x="6086" y="17590"/>
                  </a:lnTo>
                  <a:lnTo>
                    <a:pt x="6399" y="17572"/>
                  </a:lnTo>
                  <a:lnTo>
                    <a:pt x="6694" y="17535"/>
                  </a:lnTo>
                  <a:lnTo>
                    <a:pt x="6989" y="17443"/>
                  </a:lnTo>
                  <a:lnTo>
                    <a:pt x="7229" y="17350"/>
                  </a:lnTo>
                  <a:lnTo>
                    <a:pt x="7450" y="17221"/>
                  </a:lnTo>
                  <a:lnTo>
                    <a:pt x="7874" y="16945"/>
                  </a:lnTo>
                  <a:lnTo>
                    <a:pt x="7929" y="17148"/>
                  </a:lnTo>
                  <a:lnTo>
                    <a:pt x="8003" y="17350"/>
                  </a:lnTo>
                  <a:lnTo>
                    <a:pt x="8114" y="17535"/>
                  </a:lnTo>
                  <a:lnTo>
                    <a:pt x="8243" y="17682"/>
                  </a:lnTo>
                  <a:lnTo>
                    <a:pt x="8390" y="17848"/>
                  </a:lnTo>
                  <a:lnTo>
                    <a:pt x="8556" y="17977"/>
                  </a:lnTo>
                  <a:lnTo>
                    <a:pt x="8741" y="18106"/>
                  </a:lnTo>
                  <a:lnTo>
                    <a:pt x="8943" y="18217"/>
                  </a:lnTo>
                  <a:lnTo>
                    <a:pt x="8556" y="18346"/>
                  </a:lnTo>
                  <a:lnTo>
                    <a:pt x="8224" y="18475"/>
                  </a:lnTo>
                  <a:lnTo>
                    <a:pt x="7948" y="18641"/>
                  </a:lnTo>
                  <a:lnTo>
                    <a:pt x="7837" y="18715"/>
                  </a:lnTo>
                  <a:lnTo>
                    <a:pt x="7727" y="18807"/>
                  </a:lnTo>
                  <a:lnTo>
                    <a:pt x="7634" y="18899"/>
                  </a:lnTo>
                  <a:lnTo>
                    <a:pt x="7561" y="19010"/>
                  </a:lnTo>
                  <a:lnTo>
                    <a:pt x="7487" y="19120"/>
                  </a:lnTo>
                  <a:lnTo>
                    <a:pt x="7432" y="19231"/>
                  </a:lnTo>
                  <a:lnTo>
                    <a:pt x="7376" y="19360"/>
                  </a:lnTo>
                  <a:lnTo>
                    <a:pt x="7339" y="19489"/>
                  </a:lnTo>
                  <a:lnTo>
                    <a:pt x="7321" y="19618"/>
                  </a:lnTo>
                  <a:lnTo>
                    <a:pt x="7302" y="19766"/>
                  </a:lnTo>
                  <a:lnTo>
                    <a:pt x="7302" y="20024"/>
                  </a:lnTo>
                  <a:lnTo>
                    <a:pt x="7358" y="20264"/>
                  </a:lnTo>
                  <a:lnTo>
                    <a:pt x="7450" y="20503"/>
                  </a:lnTo>
                  <a:lnTo>
                    <a:pt x="7561" y="20725"/>
                  </a:lnTo>
                  <a:lnTo>
                    <a:pt x="7708" y="20927"/>
                  </a:lnTo>
                  <a:lnTo>
                    <a:pt x="7800" y="21020"/>
                  </a:lnTo>
                  <a:lnTo>
                    <a:pt x="7892" y="21093"/>
                  </a:lnTo>
                  <a:lnTo>
                    <a:pt x="8003" y="21167"/>
                  </a:lnTo>
                  <a:lnTo>
                    <a:pt x="8114" y="21222"/>
                  </a:lnTo>
                  <a:lnTo>
                    <a:pt x="8224" y="21278"/>
                  </a:lnTo>
                  <a:lnTo>
                    <a:pt x="8335" y="21315"/>
                  </a:lnTo>
                  <a:lnTo>
                    <a:pt x="8483" y="21333"/>
                  </a:lnTo>
                  <a:lnTo>
                    <a:pt x="8648" y="21351"/>
                  </a:lnTo>
                  <a:lnTo>
                    <a:pt x="8962" y="21351"/>
                  </a:lnTo>
                  <a:lnTo>
                    <a:pt x="9294" y="21296"/>
                  </a:lnTo>
                  <a:lnTo>
                    <a:pt x="9589" y="21222"/>
                  </a:lnTo>
                  <a:lnTo>
                    <a:pt x="9736" y="21167"/>
                  </a:lnTo>
                  <a:lnTo>
                    <a:pt x="9865" y="21093"/>
                  </a:lnTo>
                  <a:lnTo>
                    <a:pt x="10105" y="20927"/>
                  </a:lnTo>
                  <a:lnTo>
                    <a:pt x="10474" y="20632"/>
                  </a:lnTo>
                  <a:lnTo>
                    <a:pt x="10492" y="20817"/>
                  </a:lnTo>
                  <a:lnTo>
                    <a:pt x="10548" y="21001"/>
                  </a:lnTo>
                  <a:lnTo>
                    <a:pt x="10640" y="21185"/>
                  </a:lnTo>
                  <a:lnTo>
                    <a:pt x="10769" y="21370"/>
                  </a:lnTo>
                  <a:lnTo>
                    <a:pt x="10935" y="21536"/>
                  </a:lnTo>
                  <a:lnTo>
                    <a:pt x="11138" y="21702"/>
                  </a:lnTo>
                  <a:lnTo>
                    <a:pt x="11359" y="21868"/>
                  </a:lnTo>
                  <a:lnTo>
                    <a:pt x="11617" y="22015"/>
                  </a:lnTo>
                  <a:lnTo>
                    <a:pt x="11304" y="22071"/>
                  </a:lnTo>
                  <a:lnTo>
                    <a:pt x="11009" y="22163"/>
                  </a:lnTo>
                  <a:lnTo>
                    <a:pt x="10750" y="22273"/>
                  </a:lnTo>
                  <a:lnTo>
                    <a:pt x="10621" y="22347"/>
                  </a:lnTo>
                  <a:lnTo>
                    <a:pt x="10511" y="22421"/>
                  </a:lnTo>
                  <a:lnTo>
                    <a:pt x="10419" y="22513"/>
                  </a:lnTo>
                  <a:lnTo>
                    <a:pt x="10326" y="22605"/>
                  </a:lnTo>
                  <a:lnTo>
                    <a:pt x="10234" y="22697"/>
                  </a:lnTo>
                  <a:lnTo>
                    <a:pt x="10160" y="22826"/>
                  </a:lnTo>
                  <a:lnTo>
                    <a:pt x="10105" y="22937"/>
                  </a:lnTo>
                  <a:lnTo>
                    <a:pt x="10050" y="23066"/>
                  </a:lnTo>
                  <a:lnTo>
                    <a:pt x="10013" y="23214"/>
                  </a:lnTo>
                  <a:lnTo>
                    <a:pt x="9976" y="23380"/>
                  </a:lnTo>
                  <a:lnTo>
                    <a:pt x="9958" y="23527"/>
                  </a:lnTo>
                  <a:lnTo>
                    <a:pt x="9958" y="23675"/>
                  </a:lnTo>
                  <a:lnTo>
                    <a:pt x="9958" y="23822"/>
                  </a:lnTo>
                  <a:lnTo>
                    <a:pt x="9976" y="23970"/>
                  </a:lnTo>
                  <a:lnTo>
                    <a:pt x="10013" y="24099"/>
                  </a:lnTo>
                  <a:lnTo>
                    <a:pt x="10050" y="24228"/>
                  </a:lnTo>
                  <a:lnTo>
                    <a:pt x="10105" y="24338"/>
                  </a:lnTo>
                  <a:lnTo>
                    <a:pt x="10179" y="24449"/>
                  </a:lnTo>
                  <a:lnTo>
                    <a:pt x="10253" y="24560"/>
                  </a:lnTo>
                  <a:lnTo>
                    <a:pt x="10345" y="24670"/>
                  </a:lnTo>
                  <a:lnTo>
                    <a:pt x="10548" y="24855"/>
                  </a:lnTo>
                  <a:lnTo>
                    <a:pt x="10787" y="25021"/>
                  </a:lnTo>
                  <a:lnTo>
                    <a:pt x="11064" y="25187"/>
                  </a:lnTo>
                  <a:lnTo>
                    <a:pt x="10714" y="25223"/>
                  </a:lnTo>
                  <a:lnTo>
                    <a:pt x="10419" y="25316"/>
                  </a:lnTo>
                  <a:lnTo>
                    <a:pt x="10271" y="25371"/>
                  </a:lnTo>
                  <a:lnTo>
                    <a:pt x="10142" y="25426"/>
                  </a:lnTo>
                  <a:lnTo>
                    <a:pt x="10031" y="25500"/>
                  </a:lnTo>
                  <a:lnTo>
                    <a:pt x="9921" y="25574"/>
                  </a:lnTo>
                  <a:lnTo>
                    <a:pt x="9829" y="25666"/>
                  </a:lnTo>
                  <a:lnTo>
                    <a:pt x="9736" y="25758"/>
                  </a:lnTo>
                  <a:lnTo>
                    <a:pt x="9663" y="25869"/>
                  </a:lnTo>
                  <a:lnTo>
                    <a:pt x="9589" y="25979"/>
                  </a:lnTo>
                  <a:lnTo>
                    <a:pt x="9533" y="26090"/>
                  </a:lnTo>
                  <a:lnTo>
                    <a:pt x="9497" y="26201"/>
                  </a:lnTo>
                  <a:lnTo>
                    <a:pt x="9460" y="26330"/>
                  </a:lnTo>
                  <a:lnTo>
                    <a:pt x="9441" y="26477"/>
                  </a:lnTo>
                  <a:lnTo>
                    <a:pt x="9423" y="26754"/>
                  </a:lnTo>
                  <a:lnTo>
                    <a:pt x="9460" y="27012"/>
                  </a:lnTo>
                  <a:lnTo>
                    <a:pt x="9515" y="27252"/>
                  </a:lnTo>
                  <a:lnTo>
                    <a:pt x="9626" y="27473"/>
                  </a:lnTo>
                  <a:lnTo>
                    <a:pt x="9773" y="27676"/>
                  </a:lnTo>
                  <a:lnTo>
                    <a:pt x="9939" y="27860"/>
                  </a:lnTo>
                  <a:lnTo>
                    <a:pt x="10142" y="28008"/>
                  </a:lnTo>
                  <a:lnTo>
                    <a:pt x="10382" y="28118"/>
                  </a:lnTo>
                  <a:lnTo>
                    <a:pt x="10511" y="28155"/>
                  </a:lnTo>
                  <a:lnTo>
                    <a:pt x="10640" y="28192"/>
                  </a:lnTo>
                  <a:lnTo>
                    <a:pt x="10898" y="28229"/>
                  </a:lnTo>
                  <a:lnTo>
                    <a:pt x="11156" y="28210"/>
                  </a:lnTo>
                  <a:lnTo>
                    <a:pt x="11396" y="28174"/>
                  </a:lnTo>
                  <a:lnTo>
                    <a:pt x="11525" y="28118"/>
                  </a:lnTo>
                  <a:lnTo>
                    <a:pt x="11635" y="28081"/>
                  </a:lnTo>
                  <a:lnTo>
                    <a:pt x="11746" y="28008"/>
                  </a:lnTo>
                  <a:lnTo>
                    <a:pt x="11857" y="27934"/>
                  </a:lnTo>
                  <a:lnTo>
                    <a:pt x="11949" y="27860"/>
                  </a:lnTo>
                  <a:lnTo>
                    <a:pt x="12023" y="27768"/>
                  </a:lnTo>
                  <a:lnTo>
                    <a:pt x="12096" y="27657"/>
                  </a:lnTo>
                  <a:lnTo>
                    <a:pt x="12170" y="27547"/>
                  </a:lnTo>
                  <a:lnTo>
                    <a:pt x="12244" y="27399"/>
                  </a:lnTo>
                  <a:lnTo>
                    <a:pt x="12299" y="27233"/>
                  </a:lnTo>
                  <a:lnTo>
                    <a:pt x="12336" y="27067"/>
                  </a:lnTo>
                  <a:lnTo>
                    <a:pt x="12373" y="26901"/>
                  </a:lnTo>
                  <a:lnTo>
                    <a:pt x="12391" y="26735"/>
                  </a:lnTo>
                  <a:lnTo>
                    <a:pt x="12391" y="26569"/>
                  </a:lnTo>
                  <a:lnTo>
                    <a:pt x="12373" y="26403"/>
                  </a:lnTo>
                  <a:lnTo>
                    <a:pt x="12355" y="26256"/>
                  </a:lnTo>
                  <a:lnTo>
                    <a:pt x="12299" y="26108"/>
                  </a:lnTo>
                  <a:lnTo>
                    <a:pt x="12225" y="25979"/>
                  </a:lnTo>
                  <a:lnTo>
                    <a:pt x="12152" y="25850"/>
                  </a:lnTo>
                  <a:lnTo>
                    <a:pt x="12041" y="25721"/>
                  </a:lnTo>
                  <a:lnTo>
                    <a:pt x="11820" y="25463"/>
                  </a:lnTo>
                  <a:lnTo>
                    <a:pt x="11617" y="25205"/>
                  </a:lnTo>
                  <a:lnTo>
                    <a:pt x="11838" y="25150"/>
                  </a:lnTo>
                  <a:lnTo>
                    <a:pt x="12060" y="25076"/>
                  </a:lnTo>
                  <a:lnTo>
                    <a:pt x="12262" y="24984"/>
                  </a:lnTo>
                  <a:lnTo>
                    <a:pt x="12447" y="24873"/>
                  </a:lnTo>
                  <a:lnTo>
                    <a:pt x="12613" y="24726"/>
                  </a:lnTo>
                  <a:lnTo>
                    <a:pt x="12760" y="24560"/>
                  </a:lnTo>
                  <a:lnTo>
                    <a:pt x="12889" y="24357"/>
                  </a:lnTo>
                  <a:lnTo>
                    <a:pt x="12981" y="24117"/>
                  </a:lnTo>
                  <a:lnTo>
                    <a:pt x="13018" y="24080"/>
                  </a:lnTo>
                  <a:lnTo>
                    <a:pt x="13074" y="24025"/>
                  </a:lnTo>
                  <a:lnTo>
                    <a:pt x="13184" y="23951"/>
                  </a:lnTo>
                  <a:lnTo>
                    <a:pt x="13147" y="24099"/>
                  </a:lnTo>
                  <a:lnTo>
                    <a:pt x="13129" y="24228"/>
                  </a:lnTo>
                  <a:lnTo>
                    <a:pt x="13129" y="24357"/>
                  </a:lnTo>
                  <a:lnTo>
                    <a:pt x="13129" y="24486"/>
                  </a:lnTo>
                  <a:lnTo>
                    <a:pt x="13147" y="24597"/>
                  </a:lnTo>
                  <a:lnTo>
                    <a:pt x="13184" y="24726"/>
                  </a:lnTo>
                  <a:lnTo>
                    <a:pt x="13240" y="24836"/>
                  </a:lnTo>
                  <a:lnTo>
                    <a:pt x="13295" y="24928"/>
                  </a:lnTo>
                  <a:lnTo>
                    <a:pt x="13424" y="25131"/>
                  </a:lnTo>
                  <a:lnTo>
                    <a:pt x="13590" y="25316"/>
                  </a:lnTo>
                  <a:lnTo>
                    <a:pt x="13774" y="25500"/>
                  </a:lnTo>
                  <a:lnTo>
                    <a:pt x="13977" y="25666"/>
                  </a:lnTo>
                  <a:lnTo>
                    <a:pt x="13590" y="25850"/>
                  </a:lnTo>
                  <a:lnTo>
                    <a:pt x="13276" y="26035"/>
                  </a:lnTo>
                  <a:lnTo>
                    <a:pt x="13147" y="26145"/>
                  </a:lnTo>
                  <a:lnTo>
                    <a:pt x="13018" y="26238"/>
                  </a:lnTo>
                  <a:lnTo>
                    <a:pt x="12926" y="26348"/>
                  </a:lnTo>
                  <a:lnTo>
                    <a:pt x="12834" y="26459"/>
                  </a:lnTo>
                  <a:lnTo>
                    <a:pt x="12760" y="26569"/>
                  </a:lnTo>
                  <a:lnTo>
                    <a:pt x="12686" y="26680"/>
                  </a:lnTo>
                  <a:lnTo>
                    <a:pt x="12650" y="26809"/>
                  </a:lnTo>
                  <a:lnTo>
                    <a:pt x="12613" y="26938"/>
                  </a:lnTo>
                  <a:lnTo>
                    <a:pt x="12594" y="27067"/>
                  </a:lnTo>
                  <a:lnTo>
                    <a:pt x="12594" y="27215"/>
                  </a:lnTo>
                  <a:lnTo>
                    <a:pt x="12594" y="27344"/>
                  </a:lnTo>
                  <a:lnTo>
                    <a:pt x="12613" y="27510"/>
                  </a:lnTo>
                  <a:lnTo>
                    <a:pt x="12668" y="27749"/>
                  </a:lnTo>
                  <a:lnTo>
                    <a:pt x="12760" y="27989"/>
                  </a:lnTo>
                  <a:lnTo>
                    <a:pt x="12889" y="28192"/>
                  </a:lnTo>
                  <a:lnTo>
                    <a:pt x="13037" y="28376"/>
                  </a:lnTo>
                  <a:lnTo>
                    <a:pt x="13240" y="28542"/>
                  </a:lnTo>
                  <a:lnTo>
                    <a:pt x="13442" y="28653"/>
                  </a:lnTo>
                  <a:lnTo>
                    <a:pt x="13682" y="28745"/>
                  </a:lnTo>
                  <a:lnTo>
                    <a:pt x="13922" y="28800"/>
                  </a:lnTo>
                  <a:lnTo>
                    <a:pt x="14180" y="28819"/>
                  </a:lnTo>
                  <a:lnTo>
                    <a:pt x="14438" y="28782"/>
                  </a:lnTo>
                  <a:lnTo>
                    <a:pt x="14659" y="28727"/>
                  </a:lnTo>
                  <a:lnTo>
                    <a:pt x="14899" y="28616"/>
                  </a:lnTo>
                  <a:lnTo>
                    <a:pt x="15102" y="28487"/>
                  </a:lnTo>
                  <a:lnTo>
                    <a:pt x="15268" y="28321"/>
                  </a:lnTo>
                  <a:lnTo>
                    <a:pt x="15434" y="28118"/>
                  </a:lnTo>
                  <a:lnTo>
                    <a:pt x="15544" y="27897"/>
                  </a:lnTo>
                  <a:lnTo>
                    <a:pt x="15600" y="27749"/>
                  </a:lnTo>
                  <a:lnTo>
                    <a:pt x="15637" y="27620"/>
                  </a:lnTo>
                  <a:lnTo>
                    <a:pt x="15655" y="27491"/>
                  </a:lnTo>
                  <a:lnTo>
                    <a:pt x="15673" y="27362"/>
                  </a:lnTo>
                  <a:lnTo>
                    <a:pt x="15673" y="27233"/>
                  </a:lnTo>
                  <a:lnTo>
                    <a:pt x="15673" y="27104"/>
                  </a:lnTo>
                  <a:lnTo>
                    <a:pt x="15637" y="26975"/>
                  </a:lnTo>
                  <a:lnTo>
                    <a:pt x="15618" y="26846"/>
                  </a:lnTo>
                  <a:lnTo>
                    <a:pt x="15563" y="26735"/>
                  </a:lnTo>
                  <a:lnTo>
                    <a:pt x="15507" y="26606"/>
                  </a:lnTo>
                  <a:lnTo>
                    <a:pt x="15342" y="26367"/>
                  </a:lnTo>
                  <a:lnTo>
                    <a:pt x="15139" y="26127"/>
                  </a:lnTo>
                  <a:lnTo>
                    <a:pt x="14881" y="25887"/>
                  </a:lnTo>
                  <a:lnTo>
                    <a:pt x="16116" y="25076"/>
                  </a:lnTo>
                  <a:lnTo>
                    <a:pt x="17148" y="26274"/>
                  </a:lnTo>
                  <a:lnTo>
                    <a:pt x="16872" y="26348"/>
                  </a:lnTo>
                  <a:lnTo>
                    <a:pt x="16614" y="26440"/>
                  </a:lnTo>
                  <a:lnTo>
                    <a:pt x="16392" y="26569"/>
                  </a:lnTo>
                  <a:lnTo>
                    <a:pt x="16300" y="26662"/>
                  </a:lnTo>
                  <a:lnTo>
                    <a:pt x="16208" y="26754"/>
                  </a:lnTo>
                  <a:lnTo>
                    <a:pt x="16116" y="26846"/>
                  </a:lnTo>
                  <a:lnTo>
                    <a:pt x="16042" y="26938"/>
                  </a:lnTo>
                  <a:lnTo>
                    <a:pt x="15968" y="27067"/>
                  </a:lnTo>
                  <a:lnTo>
                    <a:pt x="15913" y="27178"/>
                  </a:lnTo>
                  <a:lnTo>
                    <a:pt x="15858" y="27307"/>
                  </a:lnTo>
                  <a:lnTo>
                    <a:pt x="15802" y="27454"/>
                  </a:lnTo>
                  <a:lnTo>
                    <a:pt x="15784" y="27602"/>
                  </a:lnTo>
                  <a:lnTo>
                    <a:pt x="15766" y="27768"/>
                  </a:lnTo>
                  <a:lnTo>
                    <a:pt x="15747" y="27989"/>
                  </a:lnTo>
                  <a:lnTo>
                    <a:pt x="15784" y="28210"/>
                  </a:lnTo>
                  <a:lnTo>
                    <a:pt x="15858" y="28432"/>
                  </a:lnTo>
                  <a:lnTo>
                    <a:pt x="15968" y="28635"/>
                  </a:lnTo>
                  <a:lnTo>
                    <a:pt x="16097" y="28819"/>
                  </a:lnTo>
                  <a:lnTo>
                    <a:pt x="16245" y="28985"/>
                  </a:lnTo>
                  <a:lnTo>
                    <a:pt x="16429" y="29132"/>
                  </a:lnTo>
                  <a:lnTo>
                    <a:pt x="16632" y="29243"/>
                  </a:lnTo>
                  <a:lnTo>
                    <a:pt x="16798" y="29317"/>
                  </a:lnTo>
                  <a:lnTo>
                    <a:pt x="16964" y="29372"/>
                  </a:lnTo>
                  <a:lnTo>
                    <a:pt x="17112" y="29409"/>
                  </a:lnTo>
                  <a:lnTo>
                    <a:pt x="17259" y="29427"/>
                  </a:lnTo>
                  <a:lnTo>
                    <a:pt x="17407" y="29427"/>
                  </a:lnTo>
                  <a:lnTo>
                    <a:pt x="17554" y="29409"/>
                  </a:lnTo>
                  <a:lnTo>
                    <a:pt x="17702" y="29372"/>
                  </a:lnTo>
                  <a:lnTo>
                    <a:pt x="17831" y="29335"/>
                  </a:lnTo>
                  <a:lnTo>
                    <a:pt x="17960" y="29280"/>
                  </a:lnTo>
                  <a:lnTo>
                    <a:pt x="18089" y="29206"/>
                  </a:lnTo>
                  <a:lnTo>
                    <a:pt x="18218" y="29114"/>
                  </a:lnTo>
                  <a:lnTo>
                    <a:pt x="18347" y="29022"/>
                  </a:lnTo>
                  <a:lnTo>
                    <a:pt x="18568" y="28800"/>
                  </a:lnTo>
                  <a:lnTo>
                    <a:pt x="18789" y="28524"/>
                  </a:lnTo>
                  <a:lnTo>
                    <a:pt x="18882" y="28837"/>
                  </a:lnTo>
                  <a:lnTo>
                    <a:pt x="18974" y="29095"/>
                  </a:lnTo>
                  <a:lnTo>
                    <a:pt x="19121" y="29335"/>
                  </a:lnTo>
                  <a:lnTo>
                    <a:pt x="19269" y="29538"/>
                  </a:lnTo>
                  <a:lnTo>
                    <a:pt x="19361" y="29630"/>
                  </a:lnTo>
                  <a:lnTo>
                    <a:pt x="19472" y="29704"/>
                  </a:lnTo>
                  <a:lnTo>
                    <a:pt x="19564" y="29778"/>
                  </a:lnTo>
                  <a:lnTo>
                    <a:pt x="19674" y="29851"/>
                  </a:lnTo>
                  <a:lnTo>
                    <a:pt x="19804" y="29888"/>
                  </a:lnTo>
                  <a:lnTo>
                    <a:pt x="19933" y="29944"/>
                  </a:lnTo>
                  <a:lnTo>
                    <a:pt x="20062" y="29962"/>
                  </a:lnTo>
                  <a:lnTo>
                    <a:pt x="20209" y="29999"/>
                  </a:lnTo>
                  <a:lnTo>
                    <a:pt x="20357" y="30017"/>
                  </a:lnTo>
                  <a:lnTo>
                    <a:pt x="20504" y="30017"/>
                  </a:lnTo>
                  <a:lnTo>
                    <a:pt x="20652" y="29999"/>
                  </a:lnTo>
                  <a:lnTo>
                    <a:pt x="20781" y="29980"/>
                  </a:lnTo>
                  <a:lnTo>
                    <a:pt x="20910" y="29944"/>
                  </a:lnTo>
                  <a:lnTo>
                    <a:pt x="21039" y="29888"/>
                  </a:lnTo>
                  <a:lnTo>
                    <a:pt x="21150" y="29833"/>
                  </a:lnTo>
                  <a:lnTo>
                    <a:pt x="21260" y="29759"/>
                  </a:lnTo>
                  <a:lnTo>
                    <a:pt x="21371" y="29685"/>
                  </a:lnTo>
                  <a:lnTo>
                    <a:pt x="21463" y="29593"/>
                  </a:lnTo>
                  <a:lnTo>
                    <a:pt x="21666" y="29390"/>
                  </a:lnTo>
                  <a:lnTo>
                    <a:pt x="21832" y="29132"/>
                  </a:lnTo>
                  <a:lnTo>
                    <a:pt x="21979" y="28856"/>
                  </a:lnTo>
                  <a:lnTo>
                    <a:pt x="22016" y="29151"/>
                  </a:lnTo>
                  <a:lnTo>
                    <a:pt x="22071" y="29427"/>
                  </a:lnTo>
                  <a:lnTo>
                    <a:pt x="22164" y="29667"/>
                  </a:lnTo>
                  <a:lnTo>
                    <a:pt x="22293" y="29888"/>
                  </a:lnTo>
                  <a:lnTo>
                    <a:pt x="22459" y="30091"/>
                  </a:lnTo>
                  <a:lnTo>
                    <a:pt x="22661" y="30276"/>
                  </a:lnTo>
                  <a:lnTo>
                    <a:pt x="22883" y="30423"/>
                  </a:lnTo>
                  <a:lnTo>
                    <a:pt x="23159" y="30552"/>
                  </a:lnTo>
                  <a:lnTo>
                    <a:pt x="22625" y="30681"/>
                  </a:lnTo>
                  <a:lnTo>
                    <a:pt x="22385" y="30773"/>
                  </a:lnTo>
                  <a:lnTo>
                    <a:pt x="22145" y="30902"/>
                  </a:lnTo>
                  <a:lnTo>
                    <a:pt x="21961" y="31068"/>
                  </a:lnTo>
                  <a:lnTo>
                    <a:pt x="21776" y="31253"/>
                  </a:lnTo>
                  <a:lnTo>
                    <a:pt x="21647" y="31474"/>
                  </a:lnTo>
                  <a:lnTo>
                    <a:pt x="21555" y="31695"/>
                  </a:lnTo>
                  <a:lnTo>
                    <a:pt x="21481" y="31935"/>
                  </a:lnTo>
                  <a:lnTo>
                    <a:pt x="21481" y="32064"/>
                  </a:lnTo>
                  <a:lnTo>
                    <a:pt x="21463" y="32193"/>
                  </a:lnTo>
                  <a:lnTo>
                    <a:pt x="21481" y="32341"/>
                  </a:lnTo>
                  <a:lnTo>
                    <a:pt x="21500" y="32470"/>
                  </a:lnTo>
                  <a:lnTo>
                    <a:pt x="21518" y="32599"/>
                  </a:lnTo>
                  <a:lnTo>
                    <a:pt x="21555" y="32709"/>
                  </a:lnTo>
                  <a:lnTo>
                    <a:pt x="21666" y="32949"/>
                  </a:lnTo>
                  <a:lnTo>
                    <a:pt x="21813" y="33170"/>
                  </a:lnTo>
                  <a:lnTo>
                    <a:pt x="21998" y="33355"/>
                  </a:lnTo>
                  <a:lnTo>
                    <a:pt x="22219" y="33502"/>
                  </a:lnTo>
                  <a:lnTo>
                    <a:pt x="22330" y="33576"/>
                  </a:lnTo>
                  <a:lnTo>
                    <a:pt x="22459" y="33631"/>
                  </a:lnTo>
                  <a:lnTo>
                    <a:pt x="22588" y="33668"/>
                  </a:lnTo>
                  <a:lnTo>
                    <a:pt x="22717" y="33705"/>
                  </a:lnTo>
                  <a:lnTo>
                    <a:pt x="22975" y="33742"/>
                  </a:lnTo>
                  <a:lnTo>
                    <a:pt x="23233" y="33723"/>
                  </a:lnTo>
                  <a:lnTo>
                    <a:pt x="23473" y="33687"/>
                  </a:lnTo>
                  <a:lnTo>
                    <a:pt x="23694" y="33594"/>
                  </a:lnTo>
                  <a:lnTo>
                    <a:pt x="23915" y="33465"/>
                  </a:lnTo>
                  <a:lnTo>
                    <a:pt x="24118" y="33299"/>
                  </a:lnTo>
                  <a:lnTo>
                    <a:pt x="24284" y="33115"/>
                  </a:lnTo>
                  <a:lnTo>
                    <a:pt x="24432" y="32875"/>
                  </a:lnTo>
                  <a:lnTo>
                    <a:pt x="24542" y="32672"/>
                  </a:lnTo>
                  <a:lnTo>
                    <a:pt x="24671" y="32488"/>
                  </a:lnTo>
                  <a:lnTo>
                    <a:pt x="24671" y="32802"/>
                  </a:lnTo>
                  <a:lnTo>
                    <a:pt x="24708" y="33097"/>
                  </a:lnTo>
                  <a:lnTo>
                    <a:pt x="24782" y="33373"/>
                  </a:lnTo>
                  <a:lnTo>
                    <a:pt x="24837" y="33502"/>
                  </a:lnTo>
                  <a:lnTo>
                    <a:pt x="24892" y="33613"/>
                  </a:lnTo>
                  <a:lnTo>
                    <a:pt x="24966" y="33723"/>
                  </a:lnTo>
                  <a:lnTo>
                    <a:pt x="25040" y="33816"/>
                  </a:lnTo>
                  <a:lnTo>
                    <a:pt x="25132" y="33908"/>
                  </a:lnTo>
                  <a:lnTo>
                    <a:pt x="25224" y="33982"/>
                  </a:lnTo>
                  <a:lnTo>
                    <a:pt x="25335" y="34055"/>
                  </a:lnTo>
                  <a:lnTo>
                    <a:pt x="25446" y="34129"/>
                  </a:lnTo>
                  <a:lnTo>
                    <a:pt x="25556" y="34166"/>
                  </a:lnTo>
                  <a:lnTo>
                    <a:pt x="25704" y="34203"/>
                  </a:lnTo>
                  <a:lnTo>
                    <a:pt x="25851" y="34240"/>
                  </a:lnTo>
                  <a:lnTo>
                    <a:pt x="25999" y="34258"/>
                  </a:lnTo>
                  <a:lnTo>
                    <a:pt x="26331" y="34258"/>
                  </a:lnTo>
                  <a:lnTo>
                    <a:pt x="26644" y="34203"/>
                  </a:lnTo>
                  <a:lnTo>
                    <a:pt x="26958" y="34129"/>
                  </a:lnTo>
                  <a:lnTo>
                    <a:pt x="27087" y="34074"/>
                  </a:lnTo>
                  <a:lnTo>
                    <a:pt x="27234" y="34000"/>
                  </a:lnTo>
                  <a:lnTo>
                    <a:pt x="27474" y="33834"/>
                  </a:lnTo>
                  <a:lnTo>
                    <a:pt x="27861" y="33558"/>
                  </a:lnTo>
                  <a:lnTo>
                    <a:pt x="27916" y="33797"/>
                  </a:lnTo>
                  <a:lnTo>
                    <a:pt x="28009" y="34018"/>
                  </a:lnTo>
                  <a:lnTo>
                    <a:pt x="28119" y="34221"/>
                  </a:lnTo>
                  <a:lnTo>
                    <a:pt x="28248" y="34406"/>
                  </a:lnTo>
                  <a:lnTo>
                    <a:pt x="28433" y="34572"/>
                  </a:lnTo>
                  <a:lnTo>
                    <a:pt x="28635" y="34701"/>
                  </a:lnTo>
                  <a:lnTo>
                    <a:pt x="28875" y="34811"/>
                  </a:lnTo>
                  <a:lnTo>
                    <a:pt x="29133" y="34867"/>
                  </a:lnTo>
                  <a:lnTo>
                    <a:pt x="29299" y="34903"/>
                  </a:lnTo>
                  <a:lnTo>
                    <a:pt x="29613" y="34903"/>
                  </a:lnTo>
                  <a:lnTo>
                    <a:pt x="29760" y="34885"/>
                  </a:lnTo>
                  <a:lnTo>
                    <a:pt x="29889" y="34848"/>
                  </a:lnTo>
                  <a:lnTo>
                    <a:pt x="30018" y="34793"/>
                  </a:lnTo>
                  <a:lnTo>
                    <a:pt x="30147" y="34738"/>
                  </a:lnTo>
                  <a:lnTo>
                    <a:pt x="30258" y="34682"/>
                  </a:lnTo>
                  <a:lnTo>
                    <a:pt x="30369" y="34590"/>
                  </a:lnTo>
                  <a:lnTo>
                    <a:pt x="30479" y="34498"/>
                  </a:lnTo>
                  <a:lnTo>
                    <a:pt x="30664" y="34295"/>
                  </a:lnTo>
                  <a:lnTo>
                    <a:pt x="30830" y="34037"/>
                  </a:lnTo>
                  <a:lnTo>
                    <a:pt x="30995" y="33760"/>
                  </a:lnTo>
                  <a:lnTo>
                    <a:pt x="31069" y="34129"/>
                  </a:lnTo>
                  <a:lnTo>
                    <a:pt x="31180" y="34461"/>
                  </a:lnTo>
                  <a:lnTo>
                    <a:pt x="31309" y="34738"/>
                  </a:lnTo>
                  <a:lnTo>
                    <a:pt x="31383" y="34848"/>
                  </a:lnTo>
                  <a:lnTo>
                    <a:pt x="31456" y="34959"/>
                  </a:lnTo>
                  <a:lnTo>
                    <a:pt x="31549" y="35069"/>
                  </a:lnTo>
                  <a:lnTo>
                    <a:pt x="31641" y="35162"/>
                  </a:lnTo>
                  <a:lnTo>
                    <a:pt x="31751" y="35235"/>
                  </a:lnTo>
                  <a:lnTo>
                    <a:pt x="31862" y="35291"/>
                  </a:lnTo>
                  <a:lnTo>
                    <a:pt x="31973" y="35346"/>
                  </a:lnTo>
                  <a:lnTo>
                    <a:pt x="32102" y="35401"/>
                  </a:lnTo>
                  <a:lnTo>
                    <a:pt x="32231" y="35438"/>
                  </a:lnTo>
                  <a:lnTo>
                    <a:pt x="32378" y="35457"/>
                  </a:lnTo>
                  <a:lnTo>
                    <a:pt x="32544" y="35475"/>
                  </a:lnTo>
                  <a:lnTo>
                    <a:pt x="32839" y="35475"/>
                  </a:lnTo>
                  <a:lnTo>
                    <a:pt x="32968" y="35438"/>
                  </a:lnTo>
                  <a:lnTo>
                    <a:pt x="33097" y="35420"/>
                  </a:lnTo>
                  <a:lnTo>
                    <a:pt x="33227" y="35364"/>
                  </a:lnTo>
                  <a:lnTo>
                    <a:pt x="33356" y="35309"/>
                  </a:lnTo>
                  <a:lnTo>
                    <a:pt x="33466" y="35235"/>
                  </a:lnTo>
                  <a:lnTo>
                    <a:pt x="33577" y="35162"/>
                  </a:lnTo>
                  <a:lnTo>
                    <a:pt x="33669" y="35069"/>
                  </a:lnTo>
                  <a:lnTo>
                    <a:pt x="33872" y="34867"/>
                  </a:lnTo>
                  <a:lnTo>
                    <a:pt x="34038" y="34608"/>
                  </a:lnTo>
                  <a:lnTo>
                    <a:pt x="34185" y="34332"/>
                  </a:lnTo>
                  <a:lnTo>
                    <a:pt x="34259" y="34719"/>
                  </a:lnTo>
                  <a:lnTo>
                    <a:pt x="34370" y="35033"/>
                  </a:lnTo>
                  <a:lnTo>
                    <a:pt x="34517" y="35309"/>
                  </a:lnTo>
                  <a:lnTo>
                    <a:pt x="34591" y="35438"/>
                  </a:lnTo>
                  <a:lnTo>
                    <a:pt x="34665" y="35549"/>
                  </a:lnTo>
                  <a:lnTo>
                    <a:pt x="34757" y="35641"/>
                  </a:lnTo>
                  <a:lnTo>
                    <a:pt x="34849" y="35733"/>
                  </a:lnTo>
                  <a:lnTo>
                    <a:pt x="34941" y="35807"/>
                  </a:lnTo>
                  <a:lnTo>
                    <a:pt x="35052" y="35881"/>
                  </a:lnTo>
                  <a:lnTo>
                    <a:pt x="35181" y="35936"/>
                  </a:lnTo>
                  <a:lnTo>
                    <a:pt x="35292" y="35973"/>
                  </a:lnTo>
                  <a:lnTo>
                    <a:pt x="35439" y="36010"/>
                  </a:lnTo>
                  <a:lnTo>
                    <a:pt x="35568" y="36028"/>
                  </a:lnTo>
                  <a:lnTo>
                    <a:pt x="35734" y="36047"/>
                  </a:lnTo>
                  <a:lnTo>
                    <a:pt x="36029" y="36047"/>
                  </a:lnTo>
                  <a:lnTo>
                    <a:pt x="36177" y="36010"/>
                  </a:lnTo>
                  <a:lnTo>
                    <a:pt x="36306" y="35973"/>
                  </a:lnTo>
                  <a:lnTo>
                    <a:pt x="36435" y="35936"/>
                  </a:lnTo>
                  <a:lnTo>
                    <a:pt x="36545" y="35881"/>
                  </a:lnTo>
                  <a:lnTo>
                    <a:pt x="36674" y="35807"/>
                  </a:lnTo>
                  <a:lnTo>
                    <a:pt x="36767" y="35715"/>
                  </a:lnTo>
                  <a:lnTo>
                    <a:pt x="36877" y="35623"/>
                  </a:lnTo>
                  <a:lnTo>
                    <a:pt x="37080" y="35401"/>
                  </a:lnTo>
                  <a:lnTo>
                    <a:pt x="37246" y="35143"/>
                  </a:lnTo>
                  <a:lnTo>
                    <a:pt x="37394" y="34848"/>
                  </a:lnTo>
                  <a:lnTo>
                    <a:pt x="37430" y="35143"/>
                  </a:lnTo>
                  <a:lnTo>
                    <a:pt x="37486" y="35401"/>
                  </a:lnTo>
                  <a:lnTo>
                    <a:pt x="37578" y="35641"/>
                  </a:lnTo>
                  <a:lnTo>
                    <a:pt x="37689" y="35862"/>
                  </a:lnTo>
                  <a:lnTo>
                    <a:pt x="37836" y="36065"/>
                  </a:lnTo>
                  <a:lnTo>
                    <a:pt x="38002" y="36249"/>
                  </a:lnTo>
                  <a:lnTo>
                    <a:pt x="38223" y="36415"/>
                  </a:lnTo>
                  <a:lnTo>
                    <a:pt x="38463" y="36544"/>
                  </a:lnTo>
                  <a:lnTo>
                    <a:pt x="38113" y="36655"/>
                  </a:lnTo>
                  <a:lnTo>
                    <a:pt x="37947" y="36710"/>
                  </a:lnTo>
                  <a:lnTo>
                    <a:pt x="37781" y="36784"/>
                  </a:lnTo>
                  <a:lnTo>
                    <a:pt x="37652" y="36858"/>
                  </a:lnTo>
                  <a:lnTo>
                    <a:pt x="37523" y="36932"/>
                  </a:lnTo>
                  <a:lnTo>
                    <a:pt x="37412" y="37024"/>
                  </a:lnTo>
                  <a:lnTo>
                    <a:pt x="37301" y="37116"/>
                  </a:lnTo>
                  <a:lnTo>
                    <a:pt x="37209" y="37208"/>
                  </a:lnTo>
                  <a:lnTo>
                    <a:pt x="37135" y="37319"/>
                  </a:lnTo>
                  <a:lnTo>
                    <a:pt x="37080" y="37430"/>
                  </a:lnTo>
                  <a:lnTo>
                    <a:pt x="37025" y="37559"/>
                  </a:lnTo>
                  <a:lnTo>
                    <a:pt x="36969" y="37688"/>
                  </a:lnTo>
                  <a:lnTo>
                    <a:pt x="36951" y="37817"/>
                  </a:lnTo>
                  <a:lnTo>
                    <a:pt x="36933" y="37946"/>
                  </a:lnTo>
                  <a:lnTo>
                    <a:pt x="36914" y="38093"/>
                  </a:lnTo>
                  <a:lnTo>
                    <a:pt x="36933" y="38351"/>
                  </a:lnTo>
                  <a:lnTo>
                    <a:pt x="36988" y="38591"/>
                  </a:lnTo>
                  <a:lnTo>
                    <a:pt x="37099" y="38831"/>
                  </a:lnTo>
                  <a:lnTo>
                    <a:pt x="37228" y="39034"/>
                  </a:lnTo>
                  <a:lnTo>
                    <a:pt x="37375" y="39218"/>
                  </a:lnTo>
                  <a:lnTo>
                    <a:pt x="37559" y="39384"/>
                  </a:lnTo>
                  <a:lnTo>
                    <a:pt x="37781" y="39513"/>
                  </a:lnTo>
                  <a:lnTo>
                    <a:pt x="37891" y="39550"/>
                  </a:lnTo>
                  <a:lnTo>
                    <a:pt x="38020" y="39587"/>
                  </a:lnTo>
                  <a:lnTo>
                    <a:pt x="38149" y="39624"/>
                  </a:lnTo>
                  <a:lnTo>
                    <a:pt x="38279" y="39642"/>
                  </a:lnTo>
                  <a:lnTo>
                    <a:pt x="38408" y="39661"/>
                  </a:lnTo>
                  <a:lnTo>
                    <a:pt x="38537" y="39642"/>
                  </a:lnTo>
                  <a:lnTo>
                    <a:pt x="38795" y="39605"/>
                  </a:lnTo>
                  <a:lnTo>
                    <a:pt x="39053" y="39531"/>
                  </a:lnTo>
                  <a:lnTo>
                    <a:pt x="39274" y="39402"/>
                  </a:lnTo>
                  <a:lnTo>
                    <a:pt x="39385" y="39329"/>
                  </a:lnTo>
                  <a:lnTo>
                    <a:pt x="39477" y="39255"/>
                  </a:lnTo>
                  <a:lnTo>
                    <a:pt x="39569" y="39163"/>
                  </a:lnTo>
                  <a:lnTo>
                    <a:pt x="39661" y="39052"/>
                  </a:lnTo>
                  <a:lnTo>
                    <a:pt x="39735" y="38941"/>
                  </a:lnTo>
                  <a:lnTo>
                    <a:pt x="39809" y="38831"/>
                  </a:lnTo>
                  <a:lnTo>
                    <a:pt x="39864" y="38683"/>
                  </a:lnTo>
                  <a:lnTo>
                    <a:pt x="39920" y="38554"/>
                  </a:lnTo>
                  <a:lnTo>
                    <a:pt x="39956" y="38425"/>
                  </a:lnTo>
                  <a:lnTo>
                    <a:pt x="39975" y="38296"/>
                  </a:lnTo>
                  <a:lnTo>
                    <a:pt x="39975" y="38149"/>
                  </a:lnTo>
                  <a:lnTo>
                    <a:pt x="39975" y="38020"/>
                  </a:lnTo>
                  <a:lnTo>
                    <a:pt x="39956" y="37890"/>
                  </a:lnTo>
                  <a:lnTo>
                    <a:pt x="39920" y="37761"/>
                  </a:lnTo>
                  <a:lnTo>
                    <a:pt x="39883" y="37632"/>
                  </a:lnTo>
                  <a:lnTo>
                    <a:pt x="39809" y="37503"/>
                  </a:lnTo>
                  <a:lnTo>
                    <a:pt x="39735" y="37374"/>
                  </a:lnTo>
                  <a:lnTo>
                    <a:pt x="39661" y="37245"/>
                  </a:lnTo>
                  <a:lnTo>
                    <a:pt x="39440" y="36987"/>
                  </a:lnTo>
                  <a:lnTo>
                    <a:pt x="39182" y="36729"/>
                  </a:lnTo>
                  <a:lnTo>
                    <a:pt x="40436" y="35899"/>
                  </a:lnTo>
                  <a:lnTo>
                    <a:pt x="41395" y="37171"/>
                  </a:lnTo>
                  <a:lnTo>
                    <a:pt x="41100" y="37282"/>
                  </a:lnTo>
                  <a:lnTo>
                    <a:pt x="40823" y="37411"/>
                  </a:lnTo>
                  <a:lnTo>
                    <a:pt x="40602" y="37577"/>
                  </a:lnTo>
                  <a:lnTo>
                    <a:pt x="40510" y="37669"/>
                  </a:lnTo>
                  <a:lnTo>
                    <a:pt x="40436" y="37761"/>
                  </a:lnTo>
                  <a:lnTo>
                    <a:pt x="40344" y="37872"/>
                  </a:lnTo>
                  <a:lnTo>
                    <a:pt x="40288" y="37964"/>
                  </a:lnTo>
                  <a:lnTo>
                    <a:pt x="40233" y="38093"/>
                  </a:lnTo>
                  <a:lnTo>
                    <a:pt x="40196" y="38204"/>
                  </a:lnTo>
                  <a:lnTo>
                    <a:pt x="40159" y="38333"/>
                  </a:lnTo>
                  <a:lnTo>
                    <a:pt x="40141" y="38480"/>
                  </a:lnTo>
                  <a:lnTo>
                    <a:pt x="40122" y="38757"/>
                  </a:lnTo>
                  <a:lnTo>
                    <a:pt x="40159" y="39015"/>
                  </a:lnTo>
                  <a:lnTo>
                    <a:pt x="40233" y="39236"/>
                  </a:lnTo>
                  <a:lnTo>
                    <a:pt x="40325" y="39458"/>
                  </a:lnTo>
                  <a:lnTo>
                    <a:pt x="40473" y="39661"/>
                  </a:lnTo>
                  <a:lnTo>
                    <a:pt x="40620" y="39826"/>
                  </a:lnTo>
                  <a:lnTo>
                    <a:pt x="40823" y="39974"/>
                  </a:lnTo>
                  <a:lnTo>
                    <a:pt x="41026" y="40085"/>
                  </a:lnTo>
                  <a:lnTo>
                    <a:pt x="41266" y="40177"/>
                  </a:lnTo>
                  <a:lnTo>
                    <a:pt x="41413" y="40195"/>
                  </a:lnTo>
                  <a:lnTo>
                    <a:pt x="41579" y="40214"/>
                  </a:lnTo>
                  <a:lnTo>
                    <a:pt x="41726" y="40214"/>
                  </a:lnTo>
                  <a:lnTo>
                    <a:pt x="41892" y="40195"/>
                  </a:lnTo>
                  <a:lnTo>
                    <a:pt x="42040" y="40158"/>
                  </a:lnTo>
                  <a:lnTo>
                    <a:pt x="42187" y="40121"/>
                  </a:lnTo>
                  <a:lnTo>
                    <a:pt x="42335" y="40066"/>
                  </a:lnTo>
                  <a:lnTo>
                    <a:pt x="42464" y="39992"/>
                  </a:lnTo>
                  <a:lnTo>
                    <a:pt x="42464" y="37393"/>
                  </a:lnTo>
                  <a:lnTo>
                    <a:pt x="42409" y="37319"/>
                  </a:lnTo>
                  <a:lnTo>
                    <a:pt x="42464" y="37264"/>
                  </a:lnTo>
                  <a:lnTo>
                    <a:pt x="42464" y="27786"/>
                  </a:lnTo>
                  <a:lnTo>
                    <a:pt x="41763" y="28284"/>
                  </a:lnTo>
                  <a:lnTo>
                    <a:pt x="41026" y="27196"/>
                  </a:lnTo>
                  <a:lnTo>
                    <a:pt x="42077" y="26496"/>
                  </a:lnTo>
                  <a:lnTo>
                    <a:pt x="42464" y="27012"/>
                  </a:lnTo>
                  <a:lnTo>
                    <a:pt x="42464" y="24928"/>
                  </a:lnTo>
                  <a:lnTo>
                    <a:pt x="42353" y="25002"/>
                  </a:lnTo>
                  <a:lnTo>
                    <a:pt x="41690" y="24025"/>
                  </a:lnTo>
                  <a:lnTo>
                    <a:pt x="42464" y="23490"/>
                  </a:lnTo>
                  <a:lnTo>
                    <a:pt x="42464" y="21001"/>
                  </a:lnTo>
                  <a:lnTo>
                    <a:pt x="42353" y="20854"/>
                  </a:lnTo>
                  <a:lnTo>
                    <a:pt x="42464" y="20780"/>
                  </a:lnTo>
                  <a:lnTo>
                    <a:pt x="42464" y="0"/>
                  </a:lnTo>
                  <a:lnTo>
                    <a:pt x="17775" y="0"/>
                  </a:lnTo>
                  <a:lnTo>
                    <a:pt x="17886" y="166"/>
                  </a:lnTo>
                  <a:lnTo>
                    <a:pt x="17130" y="738"/>
                  </a:lnTo>
                  <a:lnTo>
                    <a:pt x="16595" y="0"/>
                  </a:lnTo>
                  <a:lnTo>
                    <a:pt x="14235" y="0"/>
                  </a:lnTo>
                  <a:lnTo>
                    <a:pt x="13922" y="240"/>
                  </a:lnTo>
                  <a:lnTo>
                    <a:pt x="13737" y="0"/>
                  </a:lnTo>
                  <a:lnTo>
                    <a:pt x="4260" y="0"/>
                  </a:lnTo>
                  <a:lnTo>
                    <a:pt x="5016" y="1162"/>
                  </a:lnTo>
                  <a:lnTo>
                    <a:pt x="3836" y="2047"/>
                  </a:lnTo>
                  <a:lnTo>
                    <a:pt x="2859" y="756"/>
                  </a:lnTo>
                  <a:lnTo>
                    <a:pt x="41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5" name="Google Shape;2225;p9"/>
            <p:cNvSpPr/>
            <p:nvPr/>
          </p:nvSpPr>
          <p:spPr>
            <a:xfrm>
              <a:off x="5312925" y="416500"/>
              <a:ext cx="92225" cy="153525"/>
            </a:xfrm>
            <a:custGeom>
              <a:avLst/>
              <a:gdLst/>
              <a:ahLst/>
              <a:cxnLst/>
              <a:rect l="l" t="t" r="r" b="b"/>
              <a:pathLst>
                <a:path w="3689" h="6141" extrusionOk="0">
                  <a:moveTo>
                    <a:pt x="3688" y="1586"/>
                  </a:moveTo>
                  <a:lnTo>
                    <a:pt x="3686" y="1595"/>
                  </a:lnTo>
                  <a:lnTo>
                    <a:pt x="3688" y="1605"/>
                  </a:lnTo>
                  <a:lnTo>
                    <a:pt x="3688" y="1586"/>
                  </a:lnTo>
                  <a:close/>
                  <a:moveTo>
                    <a:pt x="1900" y="1"/>
                  </a:moveTo>
                  <a:lnTo>
                    <a:pt x="1771" y="19"/>
                  </a:lnTo>
                  <a:lnTo>
                    <a:pt x="1623" y="56"/>
                  </a:lnTo>
                  <a:lnTo>
                    <a:pt x="1494" y="111"/>
                  </a:lnTo>
                  <a:lnTo>
                    <a:pt x="1365" y="167"/>
                  </a:lnTo>
                  <a:lnTo>
                    <a:pt x="1236" y="240"/>
                  </a:lnTo>
                  <a:lnTo>
                    <a:pt x="1125" y="314"/>
                  </a:lnTo>
                  <a:lnTo>
                    <a:pt x="1015" y="406"/>
                  </a:lnTo>
                  <a:lnTo>
                    <a:pt x="922" y="498"/>
                  </a:lnTo>
                  <a:lnTo>
                    <a:pt x="830" y="591"/>
                  </a:lnTo>
                  <a:lnTo>
                    <a:pt x="757" y="701"/>
                  </a:lnTo>
                  <a:lnTo>
                    <a:pt x="683" y="830"/>
                  </a:lnTo>
                  <a:lnTo>
                    <a:pt x="627" y="959"/>
                  </a:lnTo>
                  <a:lnTo>
                    <a:pt x="591" y="1088"/>
                  </a:lnTo>
                  <a:lnTo>
                    <a:pt x="554" y="1217"/>
                  </a:lnTo>
                  <a:lnTo>
                    <a:pt x="535" y="1347"/>
                  </a:lnTo>
                  <a:lnTo>
                    <a:pt x="535" y="1494"/>
                  </a:lnTo>
                  <a:lnTo>
                    <a:pt x="554" y="1789"/>
                  </a:lnTo>
                  <a:lnTo>
                    <a:pt x="572" y="1918"/>
                  </a:lnTo>
                  <a:lnTo>
                    <a:pt x="609" y="2047"/>
                  </a:lnTo>
                  <a:lnTo>
                    <a:pt x="646" y="2158"/>
                  </a:lnTo>
                  <a:lnTo>
                    <a:pt x="701" y="2268"/>
                  </a:lnTo>
                  <a:lnTo>
                    <a:pt x="849" y="2490"/>
                  </a:lnTo>
                  <a:lnTo>
                    <a:pt x="1015" y="2656"/>
                  </a:lnTo>
                  <a:lnTo>
                    <a:pt x="1217" y="2822"/>
                  </a:lnTo>
                  <a:lnTo>
                    <a:pt x="1439" y="2951"/>
                  </a:lnTo>
                  <a:lnTo>
                    <a:pt x="1697" y="3080"/>
                  </a:lnTo>
                  <a:lnTo>
                    <a:pt x="1328" y="3135"/>
                  </a:lnTo>
                  <a:lnTo>
                    <a:pt x="1162" y="3172"/>
                  </a:lnTo>
                  <a:lnTo>
                    <a:pt x="996" y="3227"/>
                  </a:lnTo>
                  <a:lnTo>
                    <a:pt x="849" y="3283"/>
                  </a:lnTo>
                  <a:lnTo>
                    <a:pt x="720" y="3338"/>
                  </a:lnTo>
                  <a:lnTo>
                    <a:pt x="591" y="3412"/>
                  </a:lnTo>
                  <a:lnTo>
                    <a:pt x="480" y="3504"/>
                  </a:lnTo>
                  <a:lnTo>
                    <a:pt x="369" y="3596"/>
                  </a:lnTo>
                  <a:lnTo>
                    <a:pt x="296" y="3688"/>
                  </a:lnTo>
                  <a:lnTo>
                    <a:pt x="203" y="3799"/>
                  </a:lnTo>
                  <a:lnTo>
                    <a:pt x="148" y="3909"/>
                  </a:lnTo>
                  <a:lnTo>
                    <a:pt x="93" y="4039"/>
                  </a:lnTo>
                  <a:lnTo>
                    <a:pt x="56" y="4168"/>
                  </a:lnTo>
                  <a:lnTo>
                    <a:pt x="19" y="4315"/>
                  </a:lnTo>
                  <a:lnTo>
                    <a:pt x="1" y="4463"/>
                  </a:lnTo>
                  <a:lnTo>
                    <a:pt x="1" y="4610"/>
                  </a:lnTo>
                  <a:lnTo>
                    <a:pt x="1" y="4739"/>
                  </a:lnTo>
                  <a:lnTo>
                    <a:pt x="19" y="4868"/>
                  </a:lnTo>
                  <a:lnTo>
                    <a:pt x="37" y="5016"/>
                  </a:lnTo>
                  <a:lnTo>
                    <a:pt x="74" y="5126"/>
                  </a:lnTo>
                  <a:lnTo>
                    <a:pt x="130" y="5255"/>
                  </a:lnTo>
                  <a:lnTo>
                    <a:pt x="259" y="5477"/>
                  </a:lnTo>
                  <a:lnTo>
                    <a:pt x="332" y="5587"/>
                  </a:lnTo>
                  <a:lnTo>
                    <a:pt x="406" y="5680"/>
                  </a:lnTo>
                  <a:lnTo>
                    <a:pt x="498" y="5772"/>
                  </a:lnTo>
                  <a:lnTo>
                    <a:pt x="609" y="5845"/>
                  </a:lnTo>
                  <a:lnTo>
                    <a:pt x="720" y="5919"/>
                  </a:lnTo>
                  <a:lnTo>
                    <a:pt x="830" y="5993"/>
                  </a:lnTo>
                  <a:lnTo>
                    <a:pt x="941" y="6048"/>
                  </a:lnTo>
                  <a:lnTo>
                    <a:pt x="1070" y="6085"/>
                  </a:lnTo>
                  <a:lnTo>
                    <a:pt x="1199" y="6104"/>
                  </a:lnTo>
                  <a:lnTo>
                    <a:pt x="1347" y="6122"/>
                  </a:lnTo>
                  <a:lnTo>
                    <a:pt x="1476" y="6140"/>
                  </a:lnTo>
                  <a:lnTo>
                    <a:pt x="1605" y="6140"/>
                  </a:lnTo>
                  <a:lnTo>
                    <a:pt x="1734" y="6122"/>
                  </a:lnTo>
                  <a:lnTo>
                    <a:pt x="1863" y="6085"/>
                  </a:lnTo>
                  <a:lnTo>
                    <a:pt x="2103" y="6011"/>
                  </a:lnTo>
                  <a:lnTo>
                    <a:pt x="2342" y="5882"/>
                  </a:lnTo>
                  <a:lnTo>
                    <a:pt x="2434" y="5809"/>
                  </a:lnTo>
                  <a:lnTo>
                    <a:pt x="2545" y="5716"/>
                  </a:lnTo>
                  <a:lnTo>
                    <a:pt x="2637" y="5624"/>
                  </a:lnTo>
                  <a:lnTo>
                    <a:pt x="2711" y="5532"/>
                  </a:lnTo>
                  <a:lnTo>
                    <a:pt x="2803" y="5421"/>
                  </a:lnTo>
                  <a:lnTo>
                    <a:pt x="2858" y="5292"/>
                  </a:lnTo>
                  <a:lnTo>
                    <a:pt x="2914" y="5163"/>
                  </a:lnTo>
                  <a:lnTo>
                    <a:pt x="2969" y="5016"/>
                  </a:lnTo>
                  <a:lnTo>
                    <a:pt x="3006" y="4887"/>
                  </a:lnTo>
                  <a:lnTo>
                    <a:pt x="3024" y="4739"/>
                  </a:lnTo>
                  <a:lnTo>
                    <a:pt x="3024" y="4610"/>
                  </a:lnTo>
                  <a:lnTo>
                    <a:pt x="3006" y="4481"/>
                  </a:lnTo>
                  <a:lnTo>
                    <a:pt x="2988" y="4334"/>
                  </a:lnTo>
                  <a:lnTo>
                    <a:pt x="2951" y="4204"/>
                  </a:lnTo>
                  <a:lnTo>
                    <a:pt x="2877" y="4075"/>
                  </a:lnTo>
                  <a:lnTo>
                    <a:pt x="2822" y="3928"/>
                  </a:lnTo>
                  <a:lnTo>
                    <a:pt x="2729" y="3799"/>
                  </a:lnTo>
                  <a:lnTo>
                    <a:pt x="2619" y="3651"/>
                  </a:lnTo>
                  <a:lnTo>
                    <a:pt x="2490" y="3522"/>
                  </a:lnTo>
                  <a:lnTo>
                    <a:pt x="2361" y="3393"/>
                  </a:lnTo>
                  <a:lnTo>
                    <a:pt x="2047" y="3117"/>
                  </a:lnTo>
                  <a:lnTo>
                    <a:pt x="2213" y="3098"/>
                  </a:lnTo>
                  <a:lnTo>
                    <a:pt x="2379" y="3061"/>
                  </a:lnTo>
                  <a:lnTo>
                    <a:pt x="2545" y="3006"/>
                  </a:lnTo>
                  <a:lnTo>
                    <a:pt x="2674" y="2951"/>
                  </a:lnTo>
                  <a:lnTo>
                    <a:pt x="2822" y="2895"/>
                  </a:lnTo>
                  <a:lnTo>
                    <a:pt x="2932" y="2803"/>
                  </a:lnTo>
                  <a:lnTo>
                    <a:pt x="3043" y="2729"/>
                  </a:lnTo>
                  <a:lnTo>
                    <a:pt x="3153" y="2637"/>
                  </a:lnTo>
                  <a:lnTo>
                    <a:pt x="3246" y="2527"/>
                  </a:lnTo>
                  <a:lnTo>
                    <a:pt x="3338" y="2416"/>
                  </a:lnTo>
                  <a:lnTo>
                    <a:pt x="3485" y="2158"/>
                  </a:lnTo>
                  <a:lnTo>
                    <a:pt x="3596" y="1881"/>
                  </a:lnTo>
                  <a:lnTo>
                    <a:pt x="3686" y="1595"/>
                  </a:lnTo>
                  <a:lnTo>
                    <a:pt x="3559" y="1107"/>
                  </a:lnTo>
                  <a:lnTo>
                    <a:pt x="3504" y="978"/>
                  </a:lnTo>
                  <a:lnTo>
                    <a:pt x="3448" y="849"/>
                  </a:lnTo>
                  <a:lnTo>
                    <a:pt x="3393" y="738"/>
                  </a:lnTo>
                  <a:lnTo>
                    <a:pt x="3319" y="627"/>
                  </a:lnTo>
                  <a:lnTo>
                    <a:pt x="3227" y="517"/>
                  </a:lnTo>
                  <a:lnTo>
                    <a:pt x="3135" y="425"/>
                  </a:lnTo>
                  <a:lnTo>
                    <a:pt x="3043" y="332"/>
                  </a:lnTo>
                  <a:lnTo>
                    <a:pt x="2932" y="259"/>
                  </a:lnTo>
                  <a:lnTo>
                    <a:pt x="2822" y="185"/>
                  </a:lnTo>
                  <a:lnTo>
                    <a:pt x="2711" y="130"/>
                  </a:lnTo>
                  <a:lnTo>
                    <a:pt x="2582" y="74"/>
                  </a:lnTo>
                  <a:lnTo>
                    <a:pt x="2453" y="37"/>
                  </a:lnTo>
                  <a:lnTo>
                    <a:pt x="2324" y="19"/>
                  </a:lnTo>
                  <a:lnTo>
                    <a:pt x="2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6" name="Google Shape;2226;p9"/>
            <p:cNvSpPr/>
            <p:nvPr/>
          </p:nvSpPr>
          <p:spPr>
            <a:xfrm>
              <a:off x="5720400" y="976550"/>
              <a:ext cx="153525" cy="90375"/>
            </a:xfrm>
            <a:custGeom>
              <a:avLst/>
              <a:gdLst/>
              <a:ahLst/>
              <a:cxnLst/>
              <a:rect l="l" t="t" r="r" b="b"/>
              <a:pathLst>
                <a:path w="6141" h="3615" extrusionOk="0">
                  <a:moveTo>
                    <a:pt x="1384" y="1"/>
                  </a:moveTo>
                  <a:lnTo>
                    <a:pt x="1236" y="19"/>
                  </a:lnTo>
                  <a:lnTo>
                    <a:pt x="997" y="93"/>
                  </a:lnTo>
                  <a:lnTo>
                    <a:pt x="757" y="204"/>
                  </a:lnTo>
                  <a:lnTo>
                    <a:pt x="554" y="333"/>
                  </a:lnTo>
                  <a:lnTo>
                    <a:pt x="443" y="425"/>
                  </a:lnTo>
                  <a:lnTo>
                    <a:pt x="370" y="517"/>
                  </a:lnTo>
                  <a:lnTo>
                    <a:pt x="277" y="628"/>
                  </a:lnTo>
                  <a:lnTo>
                    <a:pt x="204" y="739"/>
                  </a:lnTo>
                  <a:lnTo>
                    <a:pt x="148" y="849"/>
                  </a:lnTo>
                  <a:lnTo>
                    <a:pt x="93" y="978"/>
                  </a:lnTo>
                  <a:lnTo>
                    <a:pt x="56" y="1107"/>
                  </a:lnTo>
                  <a:lnTo>
                    <a:pt x="19" y="1236"/>
                  </a:lnTo>
                  <a:lnTo>
                    <a:pt x="1" y="1494"/>
                  </a:lnTo>
                  <a:lnTo>
                    <a:pt x="19" y="1753"/>
                  </a:lnTo>
                  <a:lnTo>
                    <a:pt x="75" y="1992"/>
                  </a:lnTo>
                  <a:lnTo>
                    <a:pt x="112" y="2121"/>
                  </a:lnTo>
                  <a:lnTo>
                    <a:pt x="167" y="2232"/>
                  </a:lnTo>
                  <a:lnTo>
                    <a:pt x="222" y="2343"/>
                  </a:lnTo>
                  <a:lnTo>
                    <a:pt x="296" y="2435"/>
                  </a:lnTo>
                  <a:lnTo>
                    <a:pt x="388" y="2527"/>
                  </a:lnTo>
                  <a:lnTo>
                    <a:pt x="480" y="2619"/>
                  </a:lnTo>
                  <a:lnTo>
                    <a:pt x="591" y="2693"/>
                  </a:lnTo>
                  <a:lnTo>
                    <a:pt x="702" y="2748"/>
                  </a:lnTo>
                  <a:lnTo>
                    <a:pt x="849" y="2822"/>
                  </a:lnTo>
                  <a:lnTo>
                    <a:pt x="1015" y="2877"/>
                  </a:lnTo>
                  <a:lnTo>
                    <a:pt x="1162" y="2914"/>
                  </a:lnTo>
                  <a:lnTo>
                    <a:pt x="1347" y="2951"/>
                  </a:lnTo>
                  <a:lnTo>
                    <a:pt x="1513" y="2970"/>
                  </a:lnTo>
                  <a:lnTo>
                    <a:pt x="1679" y="2970"/>
                  </a:lnTo>
                  <a:lnTo>
                    <a:pt x="1845" y="2951"/>
                  </a:lnTo>
                  <a:lnTo>
                    <a:pt x="1992" y="2914"/>
                  </a:lnTo>
                  <a:lnTo>
                    <a:pt x="2140" y="2877"/>
                  </a:lnTo>
                  <a:lnTo>
                    <a:pt x="2269" y="2804"/>
                  </a:lnTo>
                  <a:lnTo>
                    <a:pt x="2398" y="2711"/>
                  </a:lnTo>
                  <a:lnTo>
                    <a:pt x="2527" y="2619"/>
                  </a:lnTo>
                  <a:lnTo>
                    <a:pt x="2785" y="2398"/>
                  </a:lnTo>
                  <a:lnTo>
                    <a:pt x="3025" y="2177"/>
                  </a:lnTo>
                  <a:lnTo>
                    <a:pt x="3154" y="2545"/>
                  </a:lnTo>
                  <a:lnTo>
                    <a:pt x="3320" y="2859"/>
                  </a:lnTo>
                  <a:lnTo>
                    <a:pt x="3393" y="2988"/>
                  </a:lnTo>
                  <a:lnTo>
                    <a:pt x="3486" y="3117"/>
                  </a:lnTo>
                  <a:lnTo>
                    <a:pt x="3596" y="3209"/>
                  </a:lnTo>
                  <a:lnTo>
                    <a:pt x="3689" y="3320"/>
                  </a:lnTo>
                  <a:lnTo>
                    <a:pt x="3799" y="3394"/>
                  </a:lnTo>
                  <a:lnTo>
                    <a:pt x="3910" y="3467"/>
                  </a:lnTo>
                  <a:lnTo>
                    <a:pt x="4039" y="3523"/>
                  </a:lnTo>
                  <a:lnTo>
                    <a:pt x="4168" y="3560"/>
                  </a:lnTo>
                  <a:lnTo>
                    <a:pt x="4297" y="3596"/>
                  </a:lnTo>
                  <a:lnTo>
                    <a:pt x="4444" y="3615"/>
                  </a:lnTo>
                  <a:lnTo>
                    <a:pt x="4739" y="3615"/>
                  </a:lnTo>
                  <a:lnTo>
                    <a:pt x="4887" y="3596"/>
                  </a:lnTo>
                  <a:lnTo>
                    <a:pt x="5016" y="3560"/>
                  </a:lnTo>
                  <a:lnTo>
                    <a:pt x="5145" y="3523"/>
                  </a:lnTo>
                  <a:lnTo>
                    <a:pt x="5274" y="3467"/>
                  </a:lnTo>
                  <a:lnTo>
                    <a:pt x="5385" y="3394"/>
                  </a:lnTo>
                  <a:lnTo>
                    <a:pt x="5495" y="3338"/>
                  </a:lnTo>
                  <a:lnTo>
                    <a:pt x="5606" y="3246"/>
                  </a:lnTo>
                  <a:lnTo>
                    <a:pt x="5698" y="3154"/>
                  </a:lnTo>
                  <a:lnTo>
                    <a:pt x="5790" y="3062"/>
                  </a:lnTo>
                  <a:lnTo>
                    <a:pt x="5864" y="2951"/>
                  </a:lnTo>
                  <a:lnTo>
                    <a:pt x="5938" y="2840"/>
                  </a:lnTo>
                  <a:lnTo>
                    <a:pt x="6012" y="2730"/>
                  </a:lnTo>
                  <a:lnTo>
                    <a:pt x="6049" y="2601"/>
                  </a:lnTo>
                  <a:lnTo>
                    <a:pt x="6085" y="2472"/>
                  </a:lnTo>
                  <a:lnTo>
                    <a:pt x="6122" y="2324"/>
                  </a:lnTo>
                  <a:lnTo>
                    <a:pt x="6141" y="2195"/>
                  </a:lnTo>
                  <a:lnTo>
                    <a:pt x="6141" y="2066"/>
                  </a:lnTo>
                  <a:lnTo>
                    <a:pt x="6141" y="1937"/>
                  </a:lnTo>
                  <a:lnTo>
                    <a:pt x="6085" y="1679"/>
                  </a:lnTo>
                  <a:lnTo>
                    <a:pt x="6012" y="1439"/>
                  </a:lnTo>
                  <a:lnTo>
                    <a:pt x="5883" y="1218"/>
                  </a:lnTo>
                  <a:lnTo>
                    <a:pt x="5717" y="1015"/>
                  </a:lnTo>
                  <a:lnTo>
                    <a:pt x="5532" y="849"/>
                  </a:lnTo>
                  <a:lnTo>
                    <a:pt x="5422" y="775"/>
                  </a:lnTo>
                  <a:lnTo>
                    <a:pt x="5311" y="702"/>
                  </a:lnTo>
                  <a:lnTo>
                    <a:pt x="5200" y="646"/>
                  </a:lnTo>
                  <a:lnTo>
                    <a:pt x="5090" y="609"/>
                  </a:lnTo>
                  <a:lnTo>
                    <a:pt x="4924" y="573"/>
                  </a:lnTo>
                  <a:lnTo>
                    <a:pt x="4776" y="536"/>
                  </a:lnTo>
                  <a:lnTo>
                    <a:pt x="4481" y="536"/>
                  </a:lnTo>
                  <a:lnTo>
                    <a:pt x="4352" y="554"/>
                  </a:lnTo>
                  <a:lnTo>
                    <a:pt x="4205" y="591"/>
                  </a:lnTo>
                  <a:lnTo>
                    <a:pt x="4076" y="628"/>
                  </a:lnTo>
                  <a:lnTo>
                    <a:pt x="3947" y="683"/>
                  </a:lnTo>
                  <a:lnTo>
                    <a:pt x="3818" y="775"/>
                  </a:lnTo>
                  <a:lnTo>
                    <a:pt x="3707" y="849"/>
                  </a:lnTo>
                  <a:lnTo>
                    <a:pt x="3578" y="960"/>
                  </a:lnTo>
                  <a:lnTo>
                    <a:pt x="3467" y="1089"/>
                  </a:lnTo>
                  <a:lnTo>
                    <a:pt x="3357" y="1218"/>
                  </a:lnTo>
                  <a:lnTo>
                    <a:pt x="3246" y="1365"/>
                  </a:lnTo>
                  <a:lnTo>
                    <a:pt x="3062" y="1716"/>
                  </a:lnTo>
                  <a:lnTo>
                    <a:pt x="3006" y="1365"/>
                  </a:lnTo>
                  <a:lnTo>
                    <a:pt x="2933" y="1052"/>
                  </a:lnTo>
                  <a:lnTo>
                    <a:pt x="2896" y="904"/>
                  </a:lnTo>
                  <a:lnTo>
                    <a:pt x="2840" y="775"/>
                  </a:lnTo>
                  <a:lnTo>
                    <a:pt x="2767" y="646"/>
                  </a:lnTo>
                  <a:lnTo>
                    <a:pt x="2693" y="536"/>
                  </a:lnTo>
                  <a:lnTo>
                    <a:pt x="2601" y="425"/>
                  </a:lnTo>
                  <a:lnTo>
                    <a:pt x="2508" y="333"/>
                  </a:lnTo>
                  <a:lnTo>
                    <a:pt x="2416" y="259"/>
                  </a:lnTo>
                  <a:lnTo>
                    <a:pt x="2306" y="185"/>
                  </a:lnTo>
                  <a:lnTo>
                    <a:pt x="2195" y="130"/>
                  </a:lnTo>
                  <a:lnTo>
                    <a:pt x="2066" y="75"/>
                  </a:lnTo>
                  <a:lnTo>
                    <a:pt x="1937" y="38"/>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7" name="Google Shape;2227;p9"/>
            <p:cNvSpPr/>
            <p:nvPr/>
          </p:nvSpPr>
          <p:spPr>
            <a:xfrm>
              <a:off x="5274675" y="242250"/>
              <a:ext cx="77000" cy="77025"/>
            </a:xfrm>
            <a:custGeom>
              <a:avLst/>
              <a:gdLst/>
              <a:ahLst/>
              <a:cxnLst/>
              <a:rect l="l" t="t" r="r" b="b"/>
              <a:pathLst>
                <a:path w="3080" h="3081" extrusionOk="0">
                  <a:moveTo>
                    <a:pt x="1420" y="1"/>
                  </a:moveTo>
                  <a:lnTo>
                    <a:pt x="1272" y="19"/>
                  </a:lnTo>
                  <a:lnTo>
                    <a:pt x="1125" y="56"/>
                  </a:lnTo>
                  <a:lnTo>
                    <a:pt x="977" y="112"/>
                  </a:lnTo>
                  <a:lnTo>
                    <a:pt x="848" y="167"/>
                  </a:lnTo>
                  <a:lnTo>
                    <a:pt x="719" y="241"/>
                  </a:lnTo>
                  <a:lnTo>
                    <a:pt x="609" y="333"/>
                  </a:lnTo>
                  <a:lnTo>
                    <a:pt x="498" y="425"/>
                  </a:lnTo>
                  <a:lnTo>
                    <a:pt x="387" y="536"/>
                  </a:lnTo>
                  <a:lnTo>
                    <a:pt x="295" y="646"/>
                  </a:lnTo>
                  <a:lnTo>
                    <a:pt x="221" y="775"/>
                  </a:lnTo>
                  <a:lnTo>
                    <a:pt x="148" y="904"/>
                  </a:lnTo>
                  <a:lnTo>
                    <a:pt x="92" y="1033"/>
                  </a:lnTo>
                  <a:lnTo>
                    <a:pt x="56" y="1181"/>
                  </a:lnTo>
                  <a:lnTo>
                    <a:pt x="19" y="1328"/>
                  </a:lnTo>
                  <a:lnTo>
                    <a:pt x="0" y="1494"/>
                  </a:lnTo>
                  <a:lnTo>
                    <a:pt x="19" y="1642"/>
                  </a:lnTo>
                  <a:lnTo>
                    <a:pt x="37" y="1808"/>
                  </a:lnTo>
                  <a:lnTo>
                    <a:pt x="56" y="1955"/>
                  </a:lnTo>
                  <a:lnTo>
                    <a:pt x="111" y="2103"/>
                  </a:lnTo>
                  <a:lnTo>
                    <a:pt x="166" y="2232"/>
                  </a:lnTo>
                  <a:lnTo>
                    <a:pt x="240" y="2361"/>
                  </a:lnTo>
                  <a:lnTo>
                    <a:pt x="332" y="2490"/>
                  </a:lnTo>
                  <a:lnTo>
                    <a:pt x="424" y="2601"/>
                  </a:lnTo>
                  <a:lnTo>
                    <a:pt x="535" y="2711"/>
                  </a:lnTo>
                  <a:lnTo>
                    <a:pt x="646" y="2804"/>
                  </a:lnTo>
                  <a:lnTo>
                    <a:pt x="775" y="2877"/>
                  </a:lnTo>
                  <a:lnTo>
                    <a:pt x="922" y="2951"/>
                  </a:lnTo>
                  <a:lnTo>
                    <a:pt x="1051" y="3006"/>
                  </a:lnTo>
                  <a:lnTo>
                    <a:pt x="1199" y="3043"/>
                  </a:lnTo>
                  <a:lnTo>
                    <a:pt x="1365" y="3062"/>
                  </a:lnTo>
                  <a:lnTo>
                    <a:pt x="1512" y="3080"/>
                  </a:lnTo>
                  <a:lnTo>
                    <a:pt x="1678" y="3080"/>
                  </a:lnTo>
                  <a:lnTo>
                    <a:pt x="1826" y="3062"/>
                  </a:lnTo>
                  <a:lnTo>
                    <a:pt x="1973" y="3025"/>
                  </a:lnTo>
                  <a:lnTo>
                    <a:pt x="2121" y="2969"/>
                  </a:lnTo>
                  <a:lnTo>
                    <a:pt x="2250" y="2914"/>
                  </a:lnTo>
                  <a:lnTo>
                    <a:pt x="2379" y="2840"/>
                  </a:lnTo>
                  <a:lnTo>
                    <a:pt x="2489" y="2767"/>
                  </a:lnTo>
                  <a:lnTo>
                    <a:pt x="2600" y="2656"/>
                  </a:lnTo>
                  <a:lnTo>
                    <a:pt x="2711" y="2564"/>
                  </a:lnTo>
                  <a:lnTo>
                    <a:pt x="2803" y="2435"/>
                  </a:lnTo>
                  <a:lnTo>
                    <a:pt x="2877" y="2324"/>
                  </a:lnTo>
                  <a:lnTo>
                    <a:pt x="2950" y="2195"/>
                  </a:lnTo>
                  <a:lnTo>
                    <a:pt x="3006" y="2048"/>
                  </a:lnTo>
                  <a:lnTo>
                    <a:pt x="3042" y="1900"/>
                  </a:lnTo>
                  <a:lnTo>
                    <a:pt x="3079" y="1753"/>
                  </a:lnTo>
                  <a:lnTo>
                    <a:pt x="3079" y="1605"/>
                  </a:lnTo>
                  <a:lnTo>
                    <a:pt x="3079" y="1439"/>
                  </a:lnTo>
                  <a:lnTo>
                    <a:pt x="3061" y="1292"/>
                  </a:lnTo>
                  <a:lnTo>
                    <a:pt x="3024" y="1126"/>
                  </a:lnTo>
                  <a:lnTo>
                    <a:pt x="2987" y="997"/>
                  </a:lnTo>
                  <a:lnTo>
                    <a:pt x="2932" y="849"/>
                  </a:lnTo>
                  <a:lnTo>
                    <a:pt x="2840" y="720"/>
                  </a:lnTo>
                  <a:lnTo>
                    <a:pt x="2766" y="591"/>
                  </a:lnTo>
                  <a:lnTo>
                    <a:pt x="2674" y="480"/>
                  </a:lnTo>
                  <a:lnTo>
                    <a:pt x="2563" y="388"/>
                  </a:lnTo>
                  <a:lnTo>
                    <a:pt x="2434" y="296"/>
                  </a:lnTo>
                  <a:lnTo>
                    <a:pt x="2305" y="204"/>
                  </a:lnTo>
                  <a:lnTo>
                    <a:pt x="2176" y="130"/>
                  </a:lnTo>
                  <a:lnTo>
                    <a:pt x="2028" y="75"/>
                  </a:lnTo>
                  <a:lnTo>
                    <a:pt x="1881" y="38"/>
                  </a:lnTo>
                  <a:lnTo>
                    <a:pt x="1733" y="19"/>
                  </a:lnTo>
                  <a:lnTo>
                    <a:pt x="15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8" name="Google Shape;2228;p9"/>
            <p:cNvSpPr/>
            <p:nvPr/>
          </p:nvSpPr>
          <p:spPr>
            <a:xfrm>
              <a:off x="6182750" y="1141575"/>
              <a:ext cx="76075" cy="76100"/>
            </a:xfrm>
            <a:custGeom>
              <a:avLst/>
              <a:gdLst/>
              <a:ahLst/>
              <a:cxnLst/>
              <a:rect l="l" t="t" r="r" b="b"/>
              <a:pathLst>
                <a:path w="3043" h="3044" extrusionOk="0">
                  <a:moveTo>
                    <a:pt x="1420" y="1"/>
                  </a:moveTo>
                  <a:lnTo>
                    <a:pt x="1254" y="19"/>
                  </a:lnTo>
                  <a:lnTo>
                    <a:pt x="1107" y="56"/>
                  </a:lnTo>
                  <a:lnTo>
                    <a:pt x="959" y="111"/>
                  </a:lnTo>
                  <a:lnTo>
                    <a:pt x="830" y="167"/>
                  </a:lnTo>
                  <a:lnTo>
                    <a:pt x="701" y="241"/>
                  </a:lnTo>
                  <a:lnTo>
                    <a:pt x="572" y="333"/>
                  </a:lnTo>
                  <a:lnTo>
                    <a:pt x="461" y="425"/>
                  </a:lnTo>
                  <a:lnTo>
                    <a:pt x="351" y="536"/>
                  </a:lnTo>
                  <a:lnTo>
                    <a:pt x="277" y="646"/>
                  </a:lnTo>
                  <a:lnTo>
                    <a:pt x="185" y="775"/>
                  </a:lnTo>
                  <a:lnTo>
                    <a:pt x="129" y="904"/>
                  </a:lnTo>
                  <a:lnTo>
                    <a:pt x="74" y="1052"/>
                  </a:lnTo>
                  <a:lnTo>
                    <a:pt x="37" y="1199"/>
                  </a:lnTo>
                  <a:lnTo>
                    <a:pt x="0" y="1365"/>
                  </a:lnTo>
                  <a:lnTo>
                    <a:pt x="0" y="1513"/>
                  </a:lnTo>
                  <a:lnTo>
                    <a:pt x="0" y="1679"/>
                  </a:lnTo>
                  <a:lnTo>
                    <a:pt x="37" y="1826"/>
                  </a:lnTo>
                  <a:lnTo>
                    <a:pt x="56" y="1974"/>
                  </a:lnTo>
                  <a:lnTo>
                    <a:pt x="111" y="2121"/>
                  </a:lnTo>
                  <a:lnTo>
                    <a:pt x="185" y="2250"/>
                  </a:lnTo>
                  <a:lnTo>
                    <a:pt x="258" y="2379"/>
                  </a:lnTo>
                  <a:lnTo>
                    <a:pt x="332" y="2490"/>
                  </a:lnTo>
                  <a:lnTo>
                    <a:pt x="424" y="2601"/>
                  </a:lnTo>
                  <a:lnTo>
                    <a:pt x="535" y="2693"/>
                  </a:lnTo>
                  <a:lnTo>
                    <a:pt x="646" y="2785"/>
                  </a:lnTo>
                  <a:lnTo>
                    <a:pt x="775" y="2859"/>
                  </a:lnTo>
                  <a:lnTo>
                    <a:pt x="904" y="2933"/>
                  </a:lnTo>
                  <a:lnTo>
                    <a:pt x="1051" y="2988"/>
                  </a:lnTo>
                  <a:lnTo>
                    <a:pt x="1199" y="3025"/>
                  </a:lnTo>
                  <a:lnTo>
                    <a:pt x="1346" y="3043"/>
                  </a:lnTo>
                  <a:lnTo>
                    <a:pt x="1660" y="3043"/>
                  </a:lnTo>
                  <a:lnTo>
                    <a:pt x="1807" y="3025"/>
                  </a:lnTo>
                  <a:lnTo>
                    <a:pt x="1955" y="2988"/>
                  </a:lnTo>
                  <a:lnTo>
                    <a:pt x="2102" y="2951"/>
                  </a:lnTo>
                  <a:lnTo>
                    <a:pt x="2231" y="2877"/>
                  </a:lnTo>
                  <a:lnTo>
                    <a:pt x="2360" y="2803"/>
                  </a:lnTo>
                  <a:lnTo>
                    <a:pt x="2471" y="2730"/>
                  </a:lnTo>
                  <a:lnTo>
                    <a:pt x="2582" y="2638"/>
                  </a:lnTo>
                  <a:lnTo>
                    <a:pt x="2692" y="2527"/>
                  </a:lnTo>
                  <a:lnTo>
                    <a:pt x="2784" y="2416"/>
                  </a:lnTo>
                  <a:lnTo>
                    <a:pt x="2858" y="2287"/>
                  </a:lnTo>
                  <a:lnTo>
                    <a:pt x="2914" y="2158"/>
                  </a:lnTo>
                  <a:lnTo>
                    <a:pt x="2969" y="2011"/>
                  </a:lnTo>
                  <a:lnTo>
                    <a:pt x="3006" y="1863"/>
                  </a:lnTo>
                  <a:lnTo>
                    <a:pt x="3043" y="1716"/>
                  </a:lnTo>
                  <a:lnTo>
                    <a:pt x="3043" y="1568"/>
                  </a:lnTo>
                  <a:lnTo>
                    <a:pt x="3043" y="1402"/>
                  </a:lnTo>
                  <a:lnTo>
                    <a:pt x="3024" y="1255"/>
                  </a:lnTo>
                  <a:lnTo>
                    <a:pt x="2987" y="1107"/>
                  </a:lnTo>
                  <a:lnTo>
                    <a:pt x="2950" y="960"/>
                  </a:lnTo>
                  <a:lnTo>
                    <a:pt x="2877" y="831"/>
                  </a:lnTo>
                  <a:lnTo>
                    <a:pt x="2803" y="702"/>
                  </a:lnTo>
                  <a:lnTo>
                    <a:pt x="2729" y="591"/>
                  </a:lnTo>
                  <a:lnTo>
                    <a:pt x="2637" y="480"/>
                  </a:lnTo>
                  <a:lnTo>
                    <a:pt x="2526" y="370"/>
                  </a:lnTo>
                  <a:lnTo>
                    <a:pt x="2416" y="277"/>
                  </a:lnTo>
                  <a:lnTo>
                    <a:pt x="2287" y="204"/>
                  </a:lnTo>
                  <a:lnTo>
                    <a:pt x="2158" y="130"/>
                  </a:lnTo>
                  <a:lnTo>
                    <a:pt x="2029" y="75"/>
                  </a:lnTo>
                  <a:lnTo>
                    <a:pt x="1881" y="38"/>
                  </a:lnTo>
                  <a:lnTo>
                    <a:pt x="1734"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9" name="Google Shape;2229;p9"/>
            <p:cNvSpPr/>
            <p:nvPr/>
          </p:nvSpPr>
          <p:spPr>
            <a:xfrm>
              <a:off x="6103000" y="1127300"/>
              <a:ext cx="76075" cy="76550"/>
            </a:xfrm>
            <a:custGeom>
              <a:avLst/>
              <a:gdLst/>
              <a:ahLst/>
              <a:cxnLst/>
              <a:rect l="l" t="t" r="r" b="b"/>
              <a:pathLst>
                <a:path w="3043" h="3062" extrusionOk="0">
                  <a:moveTo>
                    <a:pt x="1531" y="0"/>
                  </a:moveTo>
                  <a:lnTo>
                    <a:pt x="1383" y="19"/>
                  </a:lnTo>
                  <a:lnTo>
                    <a:pt x="1217" y="37"/>
                  </a:lnTo>
                  <a:lnTo>
                    <a:pt x="1070" y="74"/>
                  </a:lnTo>
                  <a:lnTo>
                    <a:pt x="941" y="111"/>
                  </a:lnTo>
                  <a:lnTo>
                    <a:pt x="793" y="185"/>
                  </a:lnTo>
                  <a:lnTo>
                    <a:pt x="683" y="258"/>
                  </a:lnTo>
                  <a:lnTo>
                    <a:pt x="554" y="332"/>
                  </a:lnTo>
                  <a:lnTo>
                    <a:pt x="443" y="424"/>
                  </a:lnTo>
                  <a:lnTo>
                    <a:pt x="351" y="535"/>
                  </a:lnTo>
                  <a:lnTo>
                    <a:pt x="259" y="646"/>
                  </a:lnTo>
                  <a:lnTo>
                    <a:pt x="185" y="775"/>
                  </a:lnTo>
                  <a:lnTo>
                    <a:pt x="111" y="904"/>
                  </a:lnTo>
                  <a:lnTo>
                    <a:pt x="74" y="1051"/>
                  </a:lnTo>
                  <a:lnTo>
                    <a:pt x="37" y="1199"/>
                  </a:lnTo>
                  <a:lnTo>
                    <a:pt x="1" y="1346"/>
                  </a:lnTo>
                  <a:lnTo>
                    <a:pt x="1" y="1494"/>
                  </a:lnTo>
                  <a:lnTo>
                    <a:pt x="1" y="1660"/>
                  </a:lnTo>
                  <a:lnTo>
                    <a:pt x="19" y="1807"/>
                  </a:lnTo>
                  <a:lnTo>
                    <a:pt x="56" y="1973"/>
                  </a:lnTo>
                  <a:lnTo>
                    <a:pt x="111" y="2102"/>
                  </a:lnTo>
                  <a:lnTo>
                    <a:pt x="166" y="2250"/>
                  </a:lnTo>
                  <a:lnTo>
                    <a:pt x="240" y="2379"/>
                  </a:lnTo>
                  <a:lnTo>
                    <a:pt x="332" y="2489"/>
                  </a:lnTo>
                  <a:lnTo>
                    <a:pt x="425" y="2600"/>
                  </a:lnTo>
                  <a:lnTo>
                    <a:pt x="535" y="2711"/>
                  </a:lnTo>
                  <a:lnTo>
                    <a:pt x="664" y="2803"/>
                  </a:lnTo>
                  <a:lnTo>
                    <a:pt x="793" y="2877"/>
                  </a:lnTo>
                  <a:lnTo>
                    <a:pt x="922" y="2932"/>
                  </a:lnTo>
                  <a:lnTo>
                    <a:pt x="1070" y="2987"/>
                  </a:lnTo>
                  <a:lnTo>
                    <a:pt x="1217" y="3024"/>
                  </a:lnTo>
                  <a:lnTo>
                    <a:pt x="1365" y="3043"/>
                  </a:lnTo>
                  <a:lnTo>
                    <a:pt x="1531" y="3061"/>
                  </a:lnTo>
                  <a:lnTo>
                    <a:pt x="1678" y="3043"/>
                  </a:lnTo>
                  <a:lnTo>
                    <a:pt x="1844" y="3024"/>
                  </a:lnTo>
                  <a:lnTo>
                    <a:pt x="1992" y="2987"/>
                  </a:lnTo>
                  <a:lnTo>
                    <a:pt x="2121" y="2932"/>
                  </a:lnTo>
                  <a:lnTo>
                    <a:pt x="2250" y="2858"/>
                  </a:lnTo>
                  <a:lnTo>
                    <a:pt x="2379" y="2784"/>
                  </a:lnTo>
                  <a:lnTo>
                    <a:pt x="2490" y="2711"/>
                  </a:lnTo>
                  <a:lnTo>
                    <a:pt x="2600" y="2600"/>
                  </a:lnTo>
                  <a:lnTo>
                    <a:pt x="2693" y="2508"/>
                  </a:lnTo>
                  <a:lnTo>
                    <a:pt x="2785" y="2379"/>
                  </a:lnTo>
                  <a:lnTo>
                    <a:pt x="2858" y="2250"/>
                  </a:lnTo>
                  <a:lnTo>
                    <a:pt x="2932" y="2121"/>
                  </a:lnTo>
                  <a:lnTo>
                    <a:pt x="2969" y="1992"/>
                  </a:lnTo>
                  <a:lnTo>
                    <a:pt x="3006" y="1844"/>
                  </a:lnTo>
                  <a:lnTo>
                    <a:pt x="3043" y="1678"/>
                  </a:lnTo>
                  <a:lnTo>
                    <a:pt x="3043" y="1531"/>
                  </a:lnTo>
                  <a:lnTo>
                    <a:pt x="3043" y="1365"/>
                  </a:lnTo>
                  <a:lnTo>
                    <a:pt x="3006" y="1217"/>
                  </a:lnTo>
                  <a:lnTo>
                    <a:pt x="2969" y="1070"/>
                  </a:lnTo>
                  <a:lnTo>
                    <a:pt x="2932" y="941"/>
                  </a:lnTo>
                  <a:lnTo>
                    <a:pt x="2858" y="793"/>
                  </a:lnTo>
                  <a:lnTo>
                    <a:pt x="2785" y="682"/>
                  </a:lnTo>
                  <a:lnTo>
                    <a:pt x="2711" y="553"/>
                  </a:lnTo>
                  <a:lnTo>
                    <a:pt x="2600" y="443"/>
                  </a:lnTo>
                  <a:lnTo>
                    <a:pt x="2508" y="351"/>
                  </a:lnTo>
                  <a:lnTo>
                    <a:pt x="2379" y="258"/>
                  </a:lnTo>
                  <a:lnTo>
                    <a:pt x="2250" y="185"/>
                  </a:lnTo>
                  <a:lnTo>
                    <a:pt x="2121" y="129"/>
                  </a:lnTo>
                  <a:lnTo>
                    <a:pt x="1992" y="74"/>
                  </a:lnTo>
                  <a:lnTo>
                    <a:pt x="1844" y="37"/>
                  </a:lnTo>
                  <a:lnTo>
                    <a:pt x="1697"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0" name="Google Shape;2230;p9"/>
            <p:cNvSpPr/>
            <p:nvPr/>
          </p:nvSpPr>
          <p:spPr>
            <a:xfrm>
              <a:off x="5443375" y="682000"/>
              <a:ext cx="76550" cy="76550"/>
            </a:xfrm>
            <a:custGeom>
              <a:avLst/>
              <a:gdLst/>
              <a:ahLst/>
              <a:cxnLst/>
              <a:rect l="l" t="t" r="r" b="b"/>
              <a:pathLst>
                <a:path w="3062" h="3062" extrusionOk="0">
                  <a:moveTo>
                    <a:pt x="1549" y="1"/>
                  </a:moveTo>
                  <a:lnTo>
                    <a:pt x="1383" y="19"/>
                  </a:lnTo>
                  <a:lnTo>
                    <a:pt x="1236" y="38"/>
                  </a:lnTo>
                  <a:lnTo>
                    <a:pt x="1070" y="75"/>
                  </a:lnTo>
                  <a:lnTo>
                    <a:pt x="941" y="130"/>
                  </a:lnTo>
                  <a:lnTo>
                    <a:pt x="793" y="185"/>
                  </a:lnTo>
                  <a:lnTo>
                    <a:pt x="664" y="259"/>
                  </a:lnTo>
                  <a:lnTo>
                    <a:pt x="554" y="351"/>
                  </a:lnTo>
                  <a:lnTo>
                    <a:pt x="443" y="462"/>
                  </a:lnTo>
                  <a:lnTo>
                    <a:pt x="351" y="573"/>
                  </a:lnTo>
                  <a:lnTo>
                    <a:pt x="259" y="683"/>
                  </a:lnTo>
                  <a:lnTo>
                    <a:pt x="185" y="812"/>
                  </a:lnTo>
                  <a:lnTo>
                    <a:pt x="111" y="941"/>
                  </a:lnTo>
                  <a:lnTo>
                    <a:pt x="74" y="1089"/>
                  </a:lnTo>
                  <a:lnTo>
                    <a:pt x="37" y="1236"/>
                  </a:lnTo>
                  <a:lnTo>
                    <a:pt x="19" y="1402"/>
                  </a:lnTo>
                  <a:lnTo>
                    <a:pt x="1" y="1568"/>
                  </a:lnTo>
                  <a:lnTo>
                    <a:pt x="19" y="1716"/>
                  </a:lnTo>
                  <a:lnTo>
                    <a:pt x="37" y="1863"/>
                  </a:lnTo>
                  <a:lnTo>
                    <a:pt x="93" y="2011"/>
                  </a:lnTo>
                  <a:lnTo>
                    <a:pt x="130" y="2158"/>
                  </a:lnTo>
                  <a:lnTo>
                    <a:pt x="203" y="2287"/>
                  </a:lnTo>
                  <a:lnTo>
                    <a:pt x="277" y="2416"/>
                  </a:lnTo>
                  <a:lnTo>
                    <a:pt x="369" y="2527"/>
                  </a:lnTo>
                  <a:lnTo>
                    <a:pt x="462" y="2638"/>
                  </a:lnTo>
                  <a:lnTo>
                    <a:pt x="572" y="2730"/>
                  </a:lnTo>
                  <a:lnTo>
                    <a:pt x="701" y="2804"/>
                  </a:lnTo>
                  <a:lnTo>
                    <a:pt x="812" y="2877"/>
                  </a:lnTo>
                  <a:lnTo>
                    <a:pt x="959" y="2951"/>
                  </a:lnTo>
                  <a:lnTo>
                    <a:pt x="1088" y="2988"/>
                  </a:lnTo>
                  <a:lnTo>
                    <a:pt x="1236" y="3025"/>
                  </a:lnTo>
                  <a:lnTo>
                    <a:pt x="1383" y="3043"/>
                  </a:lnTo>
                  <a:lnTo>
                    <a:pt x="1549" y="3062"/>
                  </a:lnTo>
                  <a:lnTo>
                    <a:pt x="1715" y="3043"/>
                  </a:lnTo>
                  <a:lnTo>
                    <a:pt x="1863" y="3025"/>
                  </a:lnTo>
                  <a:lnTo>
                    <a:pt x="2010" y="2988"/>
                  </a:lnTo>
                  <a:lnTo>
                    <a:pt x="2139" y="2933"/>
                  </a:lnTo>
                  <a:lnTo>
                    <a:pt x="2268" y="2877"/>
                  </a:lnTo>
                  <a:lnTo>
                    <a:pt x="2398" y="2785"/>
                  </a:lnTo>
                  <a:lnTo>
                    <a:pt x="2508" y="2711"/>
                  </a:lnTo>
                  <a:lnTo>
                    <a:pt x="2619" y="2601"/>
                  </a:lnTo>
                  <a:lnTo>
                    <a:pt x="2711" y="2509"/>
                  </a:lnTo>
                  <a:lnTo>
                    <a:pt x="2803" y="2380"/>
                  </a:lnTo>
                  <a:lnTo>
                    <a:pt x="2877" y="2250"/>
                  </a:lnTo>
                  <a:lnTo>
                    <a:pt x="2951" y="2121"/>
                  </a:lnTo>
                  <a:lnTo>
                    <a:pt x="2988" y="1992"/>
                  </a:lnTo>
                  <a:lnTo>
                    <a:pt x="3024" y="1845"/>
                  </a:lnTo>
                  <a:lnTo>
                    <a:pt x="3043" y="1679"/>
                  </a:lnTo>
                  <a:lnTo>
                    <a:pt x="3061" y="1531"/>
                  </a:lnTo>
                  <a:lnTo>
                    <a:pt x="3043" y="1365"/>
                  </a:lnTo>
                  <a:lnTo>
                    <a:pt x="3024" y="1218"/>
                  </a:lnTo>
                  <a:lnTo>
                    <a:pt x="2988" y="1070"/>
                  </a:lnTo>
                  <a:lnTo>
                    <a:pt x="2932" y="941"/>
                  </a:lnTo>
                  <a:lnTo>
                    <a:pt x="2877" y="794"/>
                  </a:lnTo>
                  <a:lnTo>
                    <a:pt x="2803" y="683"/>
                  </a:lnTo>
                  <a:lnTo>
                    <a:pt x="2711" y="554"/>
                  </a:lnTo>
                  <a:lnTo>
                    <a:pt x="2619" y="462"/>
                  </a:lnTo>
                  <a:lnTo>
                    <a:pt x="2508" y="351"/>
                  </a:lnTo>
                  <a:lnTo>
                    <a:pt x="2398" y="278"/>
                  </a:lnTo>
                  <a:lnTo>
                    <a:pt x="2268" y="185"/>
                  </a:lnTo>
                  <a:lnTo>
                    <a:pt x="2139" y="130"/>
                  </a:lnTo>
                  <a:lnTo>
                    <a:pt x="1992" y="75"/>
                  </a:lnTo>
                  <a:lnTo>
                    <a:pt x="1863" y="38"/>
                  </a:lnTo>
                  <a:lnTo>
                    <a:pt x="1697" y="19"/>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1" name="Google Shape;2231;p9"/>
            <p:cNvSpPr/>
            <p:nvPr/>
          </p:nvSpPr>
          <p:spPr>
            <a:xfrm>
              <a:off x="5509300" y="776500"/>
              <a:ext cx="76075" cy="76100"/>
            </a:xfrm>
            <a:custGeom>
              <a:avLst/>
              <a:gdLst/>
              <a:ahLst/>
              <a:cxnLst/>
              <a:rect l="l" t="t" r="r" b="b"/>
              <a:pathLst>
                <a:path w="3043" h="3044" extrusionOk="0">
                  <a:moveTo>
                    <a:pt x="1365" y="1"/>
                  </a:moveTo>
                  <a:lnTo>
                    <a:pt x="1217" y="38"/>
                  </a:lnTo>
                  <a:lnTo>
                    <a:pt x="1070" y="75"/>
                  </a:lnTo>
                  <a:lnTo>
                    <a:pt x="922" y="111"/>
                  </a:lnTo>
                  <a:lnTo>
                    <a:pt x="793" y="185"/>
                  </a:lnTo>
                  <a:lnTo>
                    <a:pt x="664" y="259"/>
                  </a:lnTo>
                  <a:lnTo>
                    <a:pt x="553" y="333"/>
                  </a:lnTo>
                  <a:lnTo>
                    <a:pt x="443" y="443"/>
                  </a:lnTo>
                  <a:lnTo>
                    <a:pt x="351" y="536"/>
                  </a:lnTo>
                  <a:lnTo>
                    <a:pt x="258" y="665"/>
                  </a:lnTo>
                  <a:lnTo>
                    <a:pt x="185" y="775"/>
                  </a:lnTo>
                  <a:lnTo>
                    <a:pt x="129" y="904"/>
                  </a:lnTo>
                  <a:lnTo>
                    <a:pt x="74" y="1052"/>
                  </a:lnTo>
                  <a:lnTo>
                    <a:pt x="37" y="1199"/>
                  </a:lnTo>
                  <a:lnTo>
                    <a:pt x="19" y="1347"/>
                  </a:lnTo>
                  <a:lnTo>
                    <a:pt x="0" y="1513"/>
                  </a:lnTo>
                  <a:lnTo>
                    <a:pt x="19" y="1660"/>
                  </a:lnTo>
                  <a:lnTo>
                    <a:pt x="37" y="1826"/>
                  </a:lnTo>
                  <a:lnTo>
                    <a:pt x="74" y="1974"/>
                  </a:lnTo>
                  <a:lnTo>
                    <a:pt x="111" y="2121"/>
                  </a:lnTo>
                  <a:lnTo>
                    <a:pt x="185" y="2250"/>
                  </a:lnTo>
                  <a:lnTo>
                    <a:pt x="258" y="2379"/>
                  </a:lnTo>
                  <a:lnTo>
                    <a:pt x="351" y="2490"/>
                  </a:lnTo>
                  <a:lnTo>
                    <a:pt x="443" y="2601"/>
                  </a:lnTo>
                  <a:lnTo>
                    <a:pt x="553" y="2711"/>
                  </a:lnTo>
                  <a:lnTo>
                    <a:pt x="682" y="2785"/>
                  </a:lnTo>
                  <a:lnTo>
                    <a:pt x="811" y="2859"/>
                  </a:lnTo>
                  <a:lnTo>
                    <a:pt x="941" y="2932"/>
                  </a:lnTo>
                  <a:lnTo>
                    <a:pt x="1088" y="2969"/>
                  </a:lnTo>
                  <a:lnTo>
                    <a:pt x="1236" y="3006"/>
                  </a:lnTo>
                  <a:lnTo>
                    <a:pt x="1383" y="3025"/>
                  </a:lnTo>
                  <a:lnTo>
                    <a:pt x="1549" y="3043"/>
                  </a:lnTo>
                  <a:lnTo>
                    <a:pt x="1715" y="3025"/>
                  </a:lnTo>
                  <a:lnTo>
                    <a:pt x="1862" y="3006"/>
                  </a:lnTo>
                  <a:lnTo>
                    <a:pt x="2010" y="2969"/>
                  </a:lnTo>
                  <a:lnTo>
                    <a:pt x="2139" y="2914"/>
                  </a:lnTo>
                  <a:lnTo>
                    <a:pt x="2268" y="2840"/>
                  </a:lnTo>
                  <a:lnTo>
                    <a:pt x="2397" y="2767"/>
                  </a:lnTo>
                  <a:lnTo>
                    <a:pt x="2508" y="2674"/>
                  </a:lnTo>
                  <a:lnTo>
                    <a:pt x="2618" y="2582"/>
                  </a:lnTo>
                  <a:lnTo>
                    <a:pt x="2711" y="2472"/>
                  </a:lnTo>
                  <a:lnTo>
                    <a:pt x="2803" y="2361"/>
                  </a:lnTo>
                  <a:lnTo>
                    <a:pt x="2877" y="2232"/>
                  </a:lnTo>
                  <a:lnTo>
                    <a:pt x="2932" y="2103"/>
                  </a:lnTo>
                  <a:lnTo>
                    <a:pt x="2987" y="1955"/>
                  </a:lnTo>
                  <a:lnTo>
                    <a:pt x="3006" y="1808"/>
                  </a:lnTo>
                  <a:lnTo>
                    <a:pt x="3043" y="1660"/>
                  </a:lnTo>
                  <a:lnTo>
                    <a:pt x="3043" y="1513"/>
                  </a:lnTo>
                  <a:lnTo>
                    <a:pt x="3024" y="1347"/>
                  </a:lnTo>
                  <a:lnTo>
                    <a:pt x="3006" y="1199"/>
                  </a:lnTo>
                  <a:lnTo>
                    <a:pt x="2969" y="1052"/>
                  </a:lnTo>
                  <a:lnTo>
                    <a:pt x="2913" y="904"/>
                  </a:lnTo>
                  <a:lnTo>
                    <a:pt x="2858" y="775"/>
                  </a:lnTo>
                  <a:lnTo>
                    <a:pt x="2784" y="665"/>
                  </a:lnTo>
                  <a:lnTo>
                    <a:pt x="2692" y="536"/>
                  </a:lnTo>
                  <a:lnTo>
                    <a:pt x="2600" y="443"/>
                  </a:lnTo>
                  <a:lnTo>
                    <a:pt x="2489" y="333"/>
                  </a:lnTo>
                  <a:lnTo>
                    <a:pt x="2379" y="259"/>
                  </a:lnTo>
                  <a:lnTo>
                    <a:pt x="2250" y="185"/>
                  </a:lnTo>
                  <a:lnTo>
                    <a:pt x="2121" y="111"/>
                  </a:lnTo>
                  <a:lnTo>
                    <a:pt x="1973" y="75"/>
                  </a:lnTo>
                  <a:lnTo>
                    <a:pt x="1826" y="38"/>
                  </a:lnTo>
                  <a:lnTo>
                    <a:pt x="1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2" name="Google Shape;2232;p9"/>
            <p:cNvSpPr/>
            <p:nvPr/>
          </p:nvSpPr>
          <p:spPr>
            <a:xfrm>
              <a:off x="5943500" y="1099175"/>
              <a:ext cx="75175" cy="75625"/>
            </a:xfrm>
            <a:custGeom>
              <a:avLst/>
              <a:gdLst/>
              <a:ahLst/>
              <a:cxnLst/>
              <a:rect l="l" t="t" r="r" b="b"/>
              <a:pathLst>
                <a:path w="3007" h="3025" extrusionOk="0">
                  <a:moveTo>
                    <a:pt x="1365" y="1"/>
                  </a:moveTo>
                  <a:lnTo>
                    <a:pt x="1199" y="37"/>
                  </a:lnTo>
                  <a:lnTo>
                    <a:pt x="1052" y="74"/>
                  </a:lnTo>
                  <a:lnTo>
                    <a:pt x="923" y="111"/>
                  </a:lnTo>
                  <a:lnTo>
                    <a:pt x="794" y="166"/>
                  </a:lnTo>
                  <a:lnTo>
                    <a:pt x="665" y="240"/>
                  </a:lnTo>
                  <a:lnTo>
                    <a:pt x="554" y="332"/>
                  </a:lnTo>
                  <a:lnTo>
                    <a:pt x="443" y="425"/>
                  </a:lnTo>
                  <a:lnTo>
                    <a:pt x="333" y="535"/>
                  </a:lnTo>
                  <a:lnTo>
                    <a:pt x="259" y="646"/>
                  </a:lnTo>
                  <a:lnTo>
                    <a:pt x="185" y="775"/>
                  </a:lnTo>
                  <a:lnTo>
                    <a:pt x="112" y="904"/>
                  </a:lnTo>
                  <a:lnTo>
                    <a:pt x="56" y="1052"/>
                  </a:lnTo>
                  <a:lnTo>
                    <a:pt x="19" y="1181"/>
                  </a:lnTo>
                  <a:lnTo>
                    <a:pt x="1" y="1347"/>
                  </a:lnTo>
                  <a:lnTo>
                    <a:pt x="1" y="1494"/>
                  </a:lnTo>
                  <a:lnTo>
                    <a:pt x="1" y="1660"/>
                  </a:lnTo>
                  <a:lnTo>
                    <a:pt x="19" y="1807"/>
                  </a:lnTo>
                  <a:lnTo>
                    <a:pt x="56" y="1955"/>
                  </a:lnTo>
                  <a:lnTo>
                    <a:pt x="112" y="2102"/>
                  </a:lnTo>
                  <a:lnTo>
                    <a:pt x="167" y="2232"/>
                  </a:lnTo>
                  <a:lnTo>
                    <a:pt x="241" y="2361"/>
                  </a:lnTo>
                  <a:lnTo>
                    <a:pt x="333" y="2471"/>
                  </a:lnTo>
                  <a:lnTo>
                    <a:pt x="425" y="2582"/>
                  </a:lnTo>
                  <a:lnTo>
                    <a:pt x="536" y="2674"/>
                  </a:lnTo>
                  <a:lnTo>
                    <a:pt x="646" y="2766"/>
                  </a:lnTo>
                  <a:lnTo>
                    <a:pt x="757" y="2840"/>
                  </a:lnTo>
                  <a:lnTo>
                    <a:pt x="904" y="2895"/>
                  </a:lnTo>
                  <a:lnTo>
                    <a:pt x="1033" y="2951"/>
                  </a:lnTo>
                  <a:lnTo>
                    <a:pt x="1181" y="2988"/>
                  </a:lnTo>
                  <a:lnTo>
                    <a:pt x="1328" y="3006"/>
                  </a:lnTo>
                  <a:lnTo>
                    <a:pt x="1494" y="3024"/>
                  </a:lnTo>
                  <a:lnTo>
                    <a:pt x="1642" y="3006"/>
                  </a:lnTo>
                  <a:lnTo>
                    <a:pt x="1808" y="2988"/>
                  </a:lnTo>
                  <a:lnTo>
                    <a:pt x="1955" y="2951"/>
                  </a:lnTo>
                  <a:lnTo>
                    <a:pt x="2084" y="2914"/>
                  </a:lnTo>
                  <a:lnTo>
                    <a:pt x="2232" y="2840"/>
                  </a:lnTo>
                  <a:lnTo>
                    <a:pt x="2343" y="2766"/>
                  </a:lnTo>
                  <a:lnTo>
                    <a:pt x="2472" y="2693"/>
                  </a:lnTo>
                  <a:lnTo>
                    <a:pt x="2564" y="2600"/>
                  </a:lnTo>
                  <a:lnTo>
                    <a:pt x="2674" y="2490"/>
                  </a:lnTo>
                  <a:lnTo>
                    <a:pt x="2748" y="2379"/>
                  </a:lnTo>
                  <a:lnTo>
                    <a:pt x="2822" y="2250"/>
                  </a:lnTo>
                  <a:lnTo>
                    <a:pt x="2896" y="2121"/>
                  </a:lnTo>
                  <a:lnTo>
                    <a:pt x="2951" y="1973"/>
                  </a:lnTo>
                  <a:lnTo>
                    <a:pt x="2988" y="1826"/>
                  </a:lnTo>
                  <a:lnTo>
                    <a:pt x="3006" y="1678"/>
                  </a:lnTo>
                  <a:lnTo>
                    <a:pt x="3006" y="1531"/>
                  </a:lnTo>
                  <a:lnTo>
                    <a:pt x="3006" y="1365"/>
                  </a:lnTo>
                  <a:lnTo>
                    <a:pt x="2988" y="1217"/>
                  </a:lnTo>
                  <a:lnTo>
                    <a:pt x="2951" y="1070"/>
                  </a:lnTo>
                  <a:lnTo>
                    <a:pt x="2896" y="922"/>
                  </a:lnTo>
                  <a:lnTo>
                    <a:pt x="2840" y="793"/>
                  </a:lnTo>
                  <a:lnTo>
                    <a:pt x="2767" y="664"/>
                  </a:lnTo>
                  <a:lnTo>
                    <a:pt x="2674" y="554"/>
                  </a:lnTo>
                  <a:lnTo>
                    <a:pt x="2582" y="443"/>
                  </a:lnTo>
                  <a:lnTo>
                    <a:pt x="2490" y="351"/>
                  </a:lnTo>
                  <a:lnTo>
                    <a:pt x="2361" y="259"/>
                  </a:lnTo>
                  <a:lnTo>
                    <a:pt x="2250" y="185"/>
                  </a:lnTo>
                  <a:lnTo>
                    <a:pt x="2121" y="130"/>
                  </a:lnTo>
                  <a:lnTo>
                    <a:pt x="1974" y="74"/>
                  </a:lnTo>
                  <a:lnTo>
                    <a:pt x="1826" y="37"/>
                  </a:lnTo>
                  <a:lnTo>
                    <a:pt x="1679"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3" name="Google Shape;2233;p9"/>
            <p:cNvSpPr/>
            <p:nvPr/>
          </p:nvSpPr>
          <p:spPr>
            <a:xfrm>
              <a:off x="5261300" y="322925"/>
              <a:ext cx="75625" cy="75625"/>
            </a:xfrm>
            <a:custGeom>
              <a:avLst/>
              <a:gdLst/>
              <a:ahLst/>
              <a:cxnLst/>
              <a:rect l="l" t="t" r="r" b="b"/>
              <a:pathLst>
                <a:path w="3025" h="3025" extrusionOk="0">
                  <a:moveTo>
                    <a:pt x="1328" y="1"/>
                  </a:moveTo>
                  <a:lnTo>
                    <a:pt x="1181" y="38"/>
                  </a:lnTo>
                  <a:lnTo>
                    <a:pt x="1033" y="74"/>
                  </a:lnTo>
                  <a:lnTo>
                    <a:pt x="886" y="130"/>
                  </a:lnTo>
                  <a:lnTo>
                    <a:pt x="756" y="185"/>
                  </a:lnTo>
                  <a:lnTo>
                    <a:pt x="646" y="259"/>
                  </a:lnTo>
                  <a:lnTo>
                    <a:pt x="517" y="351"/>
                  </a:lnTo>
                  <a:lnTo>
                    <a:pt x="425" y="443"/>
                  </a:lnTo>
                  <a:lnTo>
                    <a:pt x="314" y="554"/>
                  </a:lnTo>
                  <a:lnTo>
                    <a:pt x="240" y="683"/>
                  </a:lnTo>
                  <a:lnTo>
                    <a:pt x="166" y="812"/>
                  </a:lnTo>
                  <a:lnTo>
                    <a:pt x="111" y="941"/>
                  </a:lnTo>
                  <a:lnTo>
                    <a:pt x="56" y="1070"/>
                  </a:lnTo>
                  <a:lnTo>
                    <a:pt x="19" y="1218"/>
                  </a:lnTo>
                  <a:lnTo>
                    <a:pt x="0" y="1383"/>
                  </a:lnTo>
                  <a:lnTo>
                    <a:pt x="0" y="1531"/>
                  </a:lnTo>
                  <a:lnTo>
                    <a:pt x="0" y="1697"/>
                  </a:lnTo>
                  <a:lnTo>
                    <a:pt x="37" y="1844"/>
                  </a:lnTo>
                  <a:lnTo>
                    <a:pt x="74" y="1992"/>
                  </a:lnTo>
                  <a:lnTo>
                    <a:pt x="130" y="2139"/>
                  </a:lnTo>
                  <a:lnTo>
                    <a:pt x="185" y="2269"/>
                  </a:lnTo>
                  <a:lnTo>
                    <a:pt x="259" y="2379"/>
                  </a:lnTo>
                  <a:lnTo>
                    <a:pt x="351" y="2508"/>
                  </a:lnTo>
                  <a:lnTo>
                    <a:pt x="443" y="2600"/>
                  </a:lnTo>
                  <a:lnTo>
                    <a:pt x="554" y="2693"/>
                  </a:lnTo>
                  <a:lnTo>
                    <a:pt x="683" y="2785"/>
                  </a:lnTo>
                  <a:lnTo>
                    <a:pt x="793" y="2859"/>
                  </a:lnTo>
                  <a:lnTo>
                    <a:pt x="941" y="2914"/>
                  </a:lnTo>
                  <a:lnTo>
                    <a:pt x="1070" y="2969"/>
                  </a:lnTo>
                  <a:lnTo>
                    <a:pt x="1217" y="3006"/>
                  </a:lnTo>
                  <a:lnTo>
                    <a:pt x="1383" y="3024"/>
                  </a:lnTo>
                  <a:lnTo>
                    <a:pt x="1697" y="3024"/>
                  </a:lnTo>
                  <a:lnTo>
                    <a:pt x="1844" y="2988"/>
                  </a:lnTo>
                  <a:lnTo>
                    <a:pt x="1992" y="2951"/>
                  </a:lnTo>
                  <a:lnTo>
                    <a:pt x="2121" y="2895"/>
                  </a:lnTo>
                  <a:lnTo>
                    <a:pt x="2268" y="2840"/>
                  </a:lnTo>
                  <a:lnTo>
                    <a:pt x="2379" y="2766"/>
                  </a:lnTo>
                  <a:lnTo>
                    <a:pt x="2508" y="2674"/>
                  </a:lnTo>
                  <a:lnTo>
                    <a:pt x="2600" y="2564"/>
                  </a:lnTo>
                  <a:lnTo>
                    <a:pt x="2692" y="2471"/>
                  </a:lnTo>
                  <a:lnTo>
                    <a:pt x="2785" y="2342"/>
                  </a:lnTo>
                  <a:lnTo>
                    <a:pt x="2858" y="2213"/>
                  </a:lnTo>
                  <a:lnTo>
                    <a:pt x="2914" y="2084"/>
                  </a:lnTo>
                  <a:lnTo>
                    <a:pt x="2969" y="1937"/>
                  </a:lnTo>
                  <a:lnTo>
                    <a:pt x="3006" y="1789"/>
                  </a:lnTo>
                  <a:lnTo>
                    <a:pt x="3024" y="1642"/>
                  </a:lnTo>
                  <a:lnTo>
                    <a:pt x="3024" y="1494"/>
                  </a:lnTo>
                  <a:lnTo>
                    <a:pt x="3006" y="1328"/>
                  </a:lnTo>
                  <a:lnTo>
                    <a:pt x="2987" y="1181"/>
                  </a:lnTo>
                  <a:lnTo>
                    <a:pt x="2951" y="1033"/>
                  </a:lnTo>
                  <a:lnTo>
                    <a:pt x="2895" y="886"/>
                  </a:lnTo>
                  <a:lnTo>
                    <a:pt x="2840" y="757"/>
                  </a:lnTo>
                  <a:lnTo>
                    <a:pt x="2766" y="646"/>
                  </a:lnTo>
                  <a:lnTo>
                    <a:pt x="2674" y="517"/>
                  </a:lnTo>
                  <a:lnTo>
                    <a:pt x="2563" y="425"/>
                  </a:lnTo>
                  <a:lnTo>
                    <a:pt x="2471" y="333"/>
                  </a:lnTo>
                  <a:lnTo>
                    <a:pt x="2342" y="240"/>
                  </a:lnTo>
                  <a:lnTo>
                    <a:pt x="2213" y="167"/>
                  </a:lnTo>
                  <a:lnTo>
                    <a:pt x="2084" y="111"/>
                  </a:lnTo>
                  <a:lnTo>
                    <a:pt x="1936" y="56"/>
                  </a:lnTo>
                  <a:lnTo>
                    <a:pt x="1789" y="19"/>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4" name="Google Shape;2234;p9"/>
            <p:cNvSpPr/>
            <p:nvPr/>
          </p:nvSpPr>
          <p:spPr>
            <a:xfrm>
              <a:off x="6023250" y="1113475"/>
              <a:ext cx="75625" cy="75600"/>
            </a:xfrm>
            <a:custGeom>
              <a:avLst/>
              <a:gdLst/>
              <a:ahLst/>
              <a:cxnLst/>
              <a:rect l="l" t="t" r="r" b="b"/>
              <a:pathLst>
                <a:path w="3025" h="3024" extrusionOk="0">
                  <a:moveTo>
                    <a:pt x="1402" y="0"/>
                  </a:moveTo>
                  <a:lnTo>
                    <a:pt x="1236" y="19"/>
                  </a:lnTo>
                  <a:lnTo>
                    <a:pt x="1089" y="55"/>
                  </a:lnTo>
                  <a:lnTo>
                    <a:pt x="941" y="92"/>
                  </a:lnTo>
                  <a:lnTo>
                    <a:pt x="812" y="166"/>
                  </a:lnTo>
                  <a:lnTo>
                    <a:pt x="683" y="240"/>
                  </a:lnTo>
                  <a:lnTo>
                    <a:pt x="554" y="314"/>
                  </a:lnTo>
                  <a:lnTo>
                    <a:pt x="443" y="424"/>
                  </a:lnTo>
                  <a:lnTo>
                    <a:pt x="351" y="516"/>
                  </a:lnTo>
                  <a:lnTo>
                    <a:pt x="259" y="645"/>
                  </a:lnTo>
                  <a:lnTo>
                    <a:pt x="185" y="775"/>
                  </a:lnTo>
                  <a:lnTo>
                    <a:pt x="111" y="904"/>
                  </a:lnTo>
                  <a:lnTo>
                    <a:pt x="56" y="1051"/>
                  </a:lnTo>
                  <a:lnTo>
                    <a:pt x="19" y="1199"/>
                  </a:lnTo>
                  <a:lnTo>
                    <a:pt x="1" y="1346"/>
                  </a:lnTo>
                  <a:lnTo>
                    <a:pt x="1" y="1512"/>
                  </a:lnTo>
                  <a:lnTo>
                    <a:pt x="1" y="1660"/>
                  </a:lnTo>
                  <a:lnTo>
                    <a:pt x="19" y="1826"/>
                  </a:lnTo>
                  <a:lnTo>
                    <a:pt x="56" y="1973"/>
                  </a:lnTo>
                  <a:lnTo>
                    <a:pt x="111" y="2102"/>
                  </a:lnTo>
                  <a:lnTo>
                    <a:pt x="167" y="2231"/>
                  </a:lnTo>
                  <a:lnTo>
                    <a:pt x="240" y="2360"/>
                  </a:lnTo>
                  <a:lnTo>
                    <a:pt x="333" y="2471"/>
                  </a:lnTo>
                  <a:lnTo>
                    <a:pt x="425" y="2581"/>
                  </a:lnTo>
                  <a:lnTo>
                    <a:pt x="535" y="2674"/>
                  </a:lnTo>
                  <a:lnTo>
                    <a:pt x="646" y="2766"/>
                  </a:lnTo>
                  <a:lnTo>
                    <a:pt x="775" y="2840"/>
                  </a:lnTo>
                  <a:lnTo>
                    <a:pt x="904" y="2913"/>
                  </a:lnTo>
                  <a:lnTo>
                    <a:pt x="1033" y="2950"/>
                  </a:lnTo>
                  <a:lnTo>
                    <a:pt x="1181" y="2987"/>
                  </a:lnTo>
                  <a:lnTo>
                    <a:pt x="1347" y="3024"/>
                  </a:lnTo>
                  <a:lnTo>
                    <a:pt x="1660" y="3024"/>
                  </a:lnTo>
                  <a:lnTo>
                    <a:pt x="1808" y="3006"/>
                  </a:lnTo>
                  <a:lnTo>
                    <a:pt x="1955" y="2969"/>
                  </a:lnTo>
                  <a:lnTo>
                    <a:pt x="2084" y="2913"/>
                  </a:lnTo>
                  <a:lnTo>
                    <a:pt x="2232" y="2858"/>
                  </a:lnTo>
                  <a:lnTo>
                    <a:pt x="2342" y="2784"/>
                  </a:lnTo>
                  <a:lnTo>
                    <a:pt x="2471" y="2692"/>
                  </a:lnTo>
                  <a:lnTo>
                    <a:pt x="2582" y="2600"/>
                  </a:lnTo>
                  <a:lnTo>
                    <a:pt x="2674" y="2508"/>
                  </a:lnTo>
                  <a:lnTo>
                    <a:pt x="2766" y="2379"/>
                  </a:lnTo>
                  <a:lnTo>
                    <a:pt x="2840" y="2268"/>
                  </a:lnTo>
                  <a:lnTo>
                    <a:pt x="2896" y="2139"/>
                  </a:lnTo>
                  <a:lnTo>
                    <a:pt x="2951" y="1991"/>
                  </a:lnTo>
                  <a:lnTo>
                    <a:pt x="2988" y="1844"/>
                  </a:lnTo>
                  <a:lnTo>
                    <a:pt x="3025" y="1696"/>
                  </a:lnTo>
                  <a:lnTo>
                    <a:pt x="3025" y="1549"/>
                  </a:lnTo>
                  <a:lnTo>
                    <a:pt x="3025" y="1383"/>
                  </a:lnTo>
                  <a:lnTo>
                    <a:pt x="3006" y="1235"/>
                  </a:lnTo>
                  <a:lnTo>
                    <a:pt x="2969" y="1088"/>
                  </a:lnTo>
                  <a:lnTo>
                    <a:pt x="2932" y="940"/>
                  </a:lnTo>
                  <a:lnTo>
                    <a:pt x="2859" y="811"/>
                  </a:lnTo>
                  <a:lnTo>
                    <a:pt x="2785" y="682"/>
                  </a:lnTo>
                  <a:lnTo>
                    <a:pt x="2711" y="572"/>
                  </a:lnTo>
                  <a:lnTo>
                    <a:pt x="2619" y="461"/>
                  </a:lnTo>
                  <a:lnTo>
                    <a:pt x="2508" y="350"/>
                  </a:lnTo>
                  <a:lnTo>
                    <a:pt x="2398" y="258"/>
                  </a:lnTo>
                  <a:lnTo>
                    <a:pt x="2269" y="185"/>
                  </a:lnTo>
                  <a:lnTo>
                    <a:pt x="2140" y="129"/>
                  </a:lnTo>
                  <a:lnTo>
                    <a:pt x="2010" y="74"/>
                  </a:lnTo>
                  <a:lnTo>
                    <a:pt x="1863" y="37"/>
                  </a:lnTo>
                  <a:lnTo>
                    <a:pt x="17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5" name="Google Shape;2235;p9"/>
            <p:cNvSpPr/>
            <p:nvPr/>
          </p:nvSpPr>
          <p:spPr>
            <a:xfrm>
              <a:off x="5377925" y="587975"/>
              <a:ext cx="76075" cy="76075"/>
            </a:xfrm>
            <a:custGeom>
              <a:avLst/>
              <a:gdLst/>
              <a:ahLst/>
              <a:cxnLst/>
              <a:rect l="l" t="t" r="r" b="b"/>
              <a:pathLst>
                <a:path w="3043" h="3043" extrusionOk="0">
                  <a:moveTo>
                    <a:pt x="1568" y="1"/>
                  </a:moveTo>
                  <a:lnTo>
                    <a:pt x="1402" y="19"/>
                  </a:lnTo>
                  <a:lnTo>
                    <a:pt x="1254" y="37"/>
                  </a:lnTo>
                  <a:lnTo>
                    <a:pt x="1107" y="56"/>
                  </a:lnTo>
                  <a:lnTo>
                    <a:pt x="959" y="111"/>
                  </a:lnTo>
                  <a:lnTo>
                    <a:pt x="830" y="167"/>
                  </a:lnTo>
                  <a:lnTo>
                    <a:pt x="701" y="240"/>
                  </a:lnTo>
                  <a:lnTo>
                    <a:pt x="590" y="314"/>
                  </a:lnTo>
                  <a:lnTo>
                    <a:pt x="480" y="425"/>
                  </a:lnTo>
                  <a:lnTo>
                    <a:pt x="369" y="517"/>
                  </a:lnTo>
                  <a:lnTo>
                    <a:pt x="295" y="627"/>
                  </a:lnTo>
                  <a:lnTo>
                    <a:pt x="203" y="757"/>
                  </a:lnTo>
                  <a:lnTo>
                    <a:pt x="148" y="886"/>
                  </a:lnTo>
                  <a:lnTo>
                    <a:pt x="93" y="1015"/>
                  </a:lnTo>
                  <a:lnTo>
                    <a:pt x="56" y="1162"/>
                  </a:lnTo>
                  <a:lnTo>
                    <a:pt x="19" y="1310"/>
                  </a:lnTo>
                  <a:lnTo>
                    <a:pt x="0" y="1476"/>
                  </a:lnTo>
                  <a:lnTo>
                    <a:pt x="19" y="1642"/>
                  </a:lnTo>
                  <a:lnTo>
                    <a:pt x="37" y="1789"/>
                  </a:lnTo>
                  <a:lnTo>
                    <a:pt x="56" y="1937"/>
                  </a:lnTo>
                  <a:lnTo>
                    <a:pt x="111" y="2084"/>
                  </a:lnTo>
                  <a:lnTo>
                    <a:pt x="166" y="2232"/>
                  </a:lnTo>
                  <a:lnTo>
                    <a:pt x="240" y="2361"/>
                  </a:lnTo>
                  <a:lnTo>
                    <a:pt x="332" y="2471"/>
                  </a:lnTo>
                  <a:lnTo>
                    <a:pt x="424" y="2582"/>
                  </a:lnTo>
                  <a:lnTo>
                    <a:pt x="535" y="2693"/>
                  </a:lnTo>
                  <a:lnTo>
                    <a:pt x="646" y="2766"/>
                  </a:lnTo>
                  <a:lnTo>
                    <a:pt x="775" y="2859"/>
                  </a:lnTo>
                  <a:lnTo>
                    <a:pt x="904" y="2914"/>
                  </a:lnTo>
                  <a:lnTo>
                    <a:pt x="1051" y="2969"/>
                  </a:lnTo>
                  <a:lnTo>
                    <a:pt x="1199" y="3006"/>
                  </a:lnTo>
                  <a:lnTo>
                    <a:pt x="1346" y="3043"/>
                  </a:lnTo>
                  <a:lnTo>
                    <a:pt x="1678" y="3043"/>
                  </a:lnTo>
                  <a:lnTo>
                    <a:pt x="1826" y="3024"/>
                  </a:lnTo>
                  <a:lnTo>
                    <a:pt x="1973" y="2988"/>
                  </a:lnTo>
                  <a:lnTo>
                    <a:pt x="2102" y="2932"/>
                  </a:lnTo>
                  <a:lnTo>
                    <a:pt x="2250" y="2877"/>
                  </a:lnTo>
                  <a:lnTo>
                    <a:pt x="2360" y="2803"/>
                  </a:lnTo>
                  <a:lnTo>
                    <a:pt x="2489" y="2711"/>
                  </a:lnTo>
                  <a:lnTo>
                    <a:pt x="2600" y="2619"/>
                  </a:lnTo>
                  <a:lnTo>
                    <a:pt x="2692" y="2508"/>
                  </a:lnTo>
                  <a:lnTo>
                    <a:pt x="2784" y="2398"/>
                  </a:lnTo>
                  <a:lnTo>
                    <a:pt x="2858" y="2268"/>
                  </a:lnTo>
                  <a:lnTo>
                    <a:pt x="2914" y="2139"/>
                  </a:lnTo>
                  <a:lnTo>
                    <a:pt x="2969" y="2010"/>
                  </a:lnTo>
                  <a:lnTo>
                    <a:pt x="3006" y="1863"/>
                  </a:lnTo>
                  <a:lnTo>
                    <a:pt x="3043" y="1715"/>
                  </a:lnTo>
                  <a:lnTo>
                    <a:pt x="3043" y="1549"/>
                  </a:lnTo>
                  <a:lnTo>
                    <a:pt x="3043" y="1402"/>
                  </a:lnTo>
                  <a:lnTo>
                    <a:pt x="3024" y="1236"/>
                  </a:lnTo>
                  <a:lnTo>
                    <a:pt x="2987" y="1088"/>
                  </a:lnTo>
                  <a:lnTo>
                    <a:pt x="2932" y="959"/>
                  </a:lnTo>
                  <a:lnTo>
                    <a:pt x="2877" y="830"/>
                  </a:lnTo>
                  <a:lnTo>
                    <a:pt x="2803" y="701"/>
                  </a:lnTo>
                  <a:lnTo>
                    <a:pt x="2729" y="572"/>
                  </a:lnTo>
                  <a:lnTo>
                    <a:pt x="2619" y="462"/>
                  </a:lnTo>
                  <a:lnTo>
                    <a:pt x="2526" y="369"/>
                  </a:lnTo>
                  <a:lnTo>
                    <a:pt x="2416" y="277"/>
                  </a:lnTo>
                  <a:lnTo>
                    <a:pt x="2287" y="203"/>
                  </a:lnTo>
                  <a:lnTo>
                    <a:pt x="2158" y="130"/>
                  </a:lnTo>
                  <a:lnTo>
                    <a:pt x="2010" y="93"/>
                  </a:lnTo>
                  <a:lnTo>
                    <a:pt x="1881" y="37"/>
                  </a:lnTo>
                  <a:lnTo>
                    <a:pt x="1715"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6" name="Google Shape;2236;p9"/>
            <p:cNvSpPr/>
            <p:nvPr/>
          </p:nvSpPr>
          <p:spPr>
            <a:xfrm>
              <a:off x="5863775" y="1085350"/>
              <a:ext cx="74700" cy="74700"/>
            </a:xfrm>
            <a:custGeom>
              <a:avLst/>
              <a:gdLst/>
              <a:ahLst/>
              <a:cxnLst/>
              <a:rect l="l" t="t" r="r" b="b"/>
              <a:pathLst>
                <a:path w="2988" h="2988" extrusionOk="0">
                  <a:moveTo>
                    <a:pt x="1365" y="0"/>
                  </a:moveTo>
                  <a:lnTo>
                    <a:pt x="1217" y="19"/>
                  </a:lnTo>
                  <a:lnTo>
                    <a:pt x="1070" y="56"/>
                  </a:lnTo>
                  <a:lnTo>
                    <a:pt x="940" y="93"/>
                  </a:lnTo>
                  <a:lnTo>
                    <a:pt x="793" y="166"/>
                  </a:lnTo>
                  <a:lnTo>
                    <a:pt x="682" y="240"/>
                  </a:lnTo>
                  <a:lnTo>
                    <a:pt x="553" y="314"/>
                  </a:lnTo>
                  <a:lnTo>
                    <a:pt x="461" y="406"/>
                  </a:lnTo>
                  <a:lnTo>
                    <a:pt x="350" y="498"/>
                  </a:lnTo>
                  <a:lnTo>
                    <a:pt x="277" y="627"/>
                  </a:lnTo>
                  <a:lnTo>
                    <a:pt x="203" y="738"/>
                  </a:lnTo>
                  <a:lnTo>
                    <a:pt x="129" y="867"/>
                  </a:lnTo>
                  <a:lnTo>
                    <a:pt x="74" y="996"/>
                  </a:lnTo>
                  <a:lnTo>
                    <a:pt x="37" y="1144"/>
                  </a:lnTo>
                  <a:lnTo>
                    <a:pt x="19" y="1291"/>
                  </a:lnTo>
                  <a:lnTo>
                    <a:pt x="0" y="1439"/>
                  </a:lnTo>
                  <a:lnTo>
                    <a:pt x="0" y="1605"/>
                  </a:lnTo>
                  <a:lnTo>
                    <a:pt x="19" y="1752"/>
                  </a:lnTo>
                  <a:lnTo>
                    <a:pt x="55" y="1900"/>
                  </a:lnTo>
                  <a:lnTo>
                    <a:pt x="92" y="2047"/>
                  </a:lnTo>
                  <a:lnTo>
                    <a:pt x="166" y="2176"/>
                  </a:lnTo>
                  <a:lnTo>
                    <a:pt x="240" y="2305"/>
                  </a:lnTo>
                  <a:lnTo>
                    <a:pt x="314" y="2434"/>
                  </a:lnTo>
                  <a:lnTo>
                    <a:pt x="406" y="2545"/>
                  </a:lnTo>
                  <a:lnTo>
                    <a:pt x="516" y="2637"/>
                  </a:lnTo>
                  <a:lnTo>
                    <a:pt x="627" y="2729"/>
                  </a:lnTo>
                  <a:lnTo>
                    <a:pt x="756" y="2803"/>
                  </a:lnTo>
                  <a:lnTo>
                    <a:pt x="885" y="2858"/>
                  </a:lnTo>
                  <a:lnTo>
                    <a:pt x="1014" y="2914"/>
                  </a:lnTo>
                  <a:lnTo>
                    <a:pt x="1162" y="2951"/>
                  </a:lnTo>
                  <a:lnTo>
                    <a:pt x="1309" y="2987"/>
                  </a:lnTo>
                  <a:lnTo>
                    <a:pt x="1623" y="2987"/>
                  </a:lnTo>
                  <a:lnTo>
                    <a:pt x="1770" y="2969"/>
                  </a:lnTo>
                  <a:lnTo>
                    <a:pt x="1918" y="2932"/>
                  </a:lnTo>
                  <a:lnTo>
                    <a:pt x="2065" y="2895"/>
                  </a:lnTo>
                  <a:lnTo>
                    <a:pt x="2194" y="2821"/>
                  </a:lnTo>
                  <a:lnTo>
                    <a:pt x="2323" y="2748"/>
                  </a:lnTo>
                  <a:lnTo>
                    <a:pt x="2434" y="2674"/>
                  </a:lnTo>
                  <a:lnTo>
                    <a:pt x="2545" y="2582"/>
                  </a:lnTo>
                  <a:lnTo>
                    <a:pt x="2637" y="2490"/>
                  </a:lnTo>
                  <a:lnTo>
                    <a:pt x="2729" y="2360"/>
                  </a:lnTo>
                  <a:lnTo>
                    <a:pt x="2803" y="2250"/>
                  </a:lnTo>
                  <a:lnTo>
                    <a:pt x="2858" y="2121"/>
                  </a:lnTo>
                  <a:lnTo>
                    <a:pt x="2913" y="1992"/>
                  </a:lnTo>
                  <a:lnTo>
                    <a:pt x="2950" y="1844"/>
                  </a:lnTo>
                  <a:lnTo>
                    <a:pt x="2987" y="1697"/>
                  </a:lnTo>
                  <a:lnTo>
                    <a:pt x="2987" y="1549"/>
                  </a:lnTo>
                  <a:lnTo>
                    <a:pt x="2987" y="1383"/>
                  </a:lnTo>
                  <a:lnTo>
                    <a:pt x="2969" y="1236"/>
                  </a:lnTo>
                  <a:lnTo>
                    <a:pt x="2950" y="1088"/>
                  </a:lnTo>
                  <a:lnTo>
                    <a:pt x="2895" y="941"/>
                  </a:lnTo>
                  <a:lnTo>
                    <a:pt x="2840" y="812"/>
                  </a:lnTo>
                  <a:lnTo>
                    <a:pt x="2766" y="683"/>
                  </a:lnTo>
                  <a:lnTo>
                    <a:pt x="2674" y="554"/>
                  </a:lnTo>
                  <a:lnTo>
                    <a:pt x="2581" y="443"/>
                  </a:lnTo>
                  <a:lnTo>
                    <a:pt x="2489" y="351"/>
                  </a:lnTo>
                  <a:lnTo>
                    <a:pt x="2360" y="259"/>
                  </a:lnTo>
                  <a:lnTo>
                    <a:pt x="2250" y="185"/>
                  </a:lnTo>
                  <a:lnTo>
                    <a:pt x="2121" y="129"/>
                  </a:lnTo>
                  <a:lnTo>
                    <a:pt x="1973" y="74"/>
                  </a:lnTo>
                  <a:lnTo>
                    <a:pt x="1826" y="37"/>
                  </a:lnTo>
                  <a:lnTo>
                    <a:pt x="1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7" name="Google Shape;2237;p9"/>
            <p:cNvSpPr/>
            <p:nvPr/>
          </p:nvSpPr>
          <p:spPr>
            <a:xfrm>
              <a:off x="5247475" y="403125"/>
              <a:ext cx="74700" cy="74700"/>
            </a:xfrm>
            <a:custGeom>
              <a:avLst/>
              <a:gdLst/>
              <a:ahLst/>
              <a:cxnLst/>
              <a:rect l="l" t="t" r="r" b="b"/>
              <a:pathLst>
                <a:path w="2988" h="2988" extrusionOk="0">
                  <a:moveTo>
                    <a:pt x="1531" y="1"/>
                  </a:moveTo>
                  <a:lnTo>
                    <a:pt x="1365" y="19"/>
                  </a:lnTo>
                  <a:lnTo>
                    <a:pt x="1217" y="38"/>
                  </a:lnTo>
                  <a:lnTo>
                    <a:pt x="1070" y="75"/>
                  </a:lnTo>
                  <a:lnTo>
                    <a:pt x="941" y="112"/>
                  </a:lnTo>
                  <a:lnTo>
                    <a:pt x="793" y="167"/>
                  </a:lnTo>
                  <a:lnTo>
                    <a:pt x="683" y="241"/>
                  </a:lnTo>
                  <a:lnTo>
                    <a:pt x="553" y="333"/>
                  </a:lnTo>
                  <a:lnTo>
                    <a:pt x="443" y="425"/>
                  </a:lnTo>
                  <a:lnTo>
                    <a:pt x="351" y="536"/>
                  </a:lnTo>
                  <a:lnTo>
                    <a:pt x="258" y="646"/>
                  </a:lnTo>
                  <a:lnTo>
                    <a:pt x="185" y="775"/>
                  </a:lnTo>
                  <a:lnTo>
                    <a:pt x="129" y="904"/>
                  </a:lnTo>
                  <a:lnTo>
                    <a:pt x="74" y="1033"/>
                  </a:lnTo>
                  <a:lnTo>
                    <a:pt x="37" y="1181"/>
                  </a:lnTo>
                  <a:lnTo>
                    <a:pt x="19" y="1328"/>
                  </a:lnTo>
                  <a:lnTo>
                    <a:pt x="0" y="1494"/>
                  </a:lnTo>
                  <a:lnTo>
                    <a:pt x="0" y="1642"/>
                  </a:lnTo>
                  <a:lnTo>
                    <a:pt x="37" y="1789"/>
                  </a:lnTo>
                  <a:lnTo>
                    <a:pt x="56" y="1937"/>
                  </a:lnTo>
                  <a:lnTo>
                    <a:pt x="111" y="2066"/>
                  </a:lnTo>
                  <a:lnTo>
                    <a:pt x="166" y="2195"/>
                  </a:lnTo>
                  <a:lnTo>
                    <a:pt x="240" y="2324"/>
                  </a:lnTo>
                  <a:lnTo>
                    <a:pt x="332" y="2435"/>
                  </a:lnTo>
                  <a:lnTo>
                    <a:pt x="424" y="2545"/>
                  </a:lnTo>
                  <a:lnTo>
                    <a:pt x="517" y="2638"/>
                  </a:lnTo>
                  <a:lnTo>
                    <a:pt x="627" y="2730"/>
                  </a:lnTo>
                  <a:lnTo>
                    <a:pt x="756" y="2803"/>
                  </a:lnTo>
                  <a:lnTo>
                    <a:pt x="885" y="2859"/>
                  </a:lnTo>
                  <a:lnTo>
                    <a:pt x="1014" y="2914"/>
                  </a:lnTo>
                  <a:lnTo>
                    <a:pt x="1162" y="2951"/>
                  </a:lnTo>
                  <a:lnTo>
                    <a:pt x="1309" y="2988"/>
                  </a:lnTo>
                  <a:lnTo>
                    <a:pt x="1604" y="2988"/>
                  </a:lnTo>
                  <a:lnTo>
                    <a:pt x="1770" y="2969"/>
                  </a:lnTo>
                  <a:lnTo>
                    <a:pt x="1918" y="2933"/>
                  </a:lnTo>
                  <a:lnTo>
                    <a:pt x="2047" y="2896"/>
                  </a:lnTo>
                  <a:lnTo>
                    <a:pt x="2194" y="2822"/>
                  </a:lnTo>
                  <a:lnTo>
                    <a:pt x="2305" y="2748"/>
                  </a:lnTo>
                  <a:lnTo>
                    <a:pt x="2434" y="2674"/>
                  </a:lnTo>
                  <a:lnTo>
                    <a:pt x="2545" y="2582"/>
                  </a:lnTo>
                  <a:lnTo>
                    <a:pt x="2637" y="2472"/>
                  </a:lnTo>
                  <a:lnTo>
                    <a:pt x="2729" y="2361"/>
                  </a:lnTo>
                  <a:lnTo>
                    <a:pt x="2803" y="2232"/>
                  </a:lnTo>
                  <a:lnTo>
                    <a:pt x="2858" y="2103"/>
                  </a:lnTo>
                  <a:lnTo>
                    <a:pt x="2914" y="1955"/>
                  </a:lnTo>
                  <a:lnTo>
                    <a:pt x="2950" y="1826"/>
                  </a:lnTo>
                  <a:lnTo>
                    <a:pt x="2969" y="1660"/>
                  </a:lnTo>
                  <a:lnTo>
                    <a:pt x="2987" y="1513"/>
                  </a:lnTo>
                  <a:lnTo>
                    <a:pt x="2987" y="1365"/>
                  </a:lnTo>
                  <a:lnTo>
                    <a:pt x="2950" y="1218"/>
                  </a:lnTo>
                  <a:lnTo>
                    <a:pt x="2914" y="1070"/>
                  </a:lnTo>
                  <a:lnTo>
                    <a:pt x="2877" y="923"/>
                  </a:lnTo>
                  <a:lnTo>
                    <a:pt x="2821" y="794"/>
                  </a:lnTo>
                  <a:lnTo>
                    <a:pt x="2748" y="683"/>
                  </a:lnTo>
                  <a:lnTo>
                    <a:pt x="2655" y="554"/>
                  </a:lnTo>
                  <a:lnTo>
                    <a:pt x="2563" y="462"/>
                  </a:lnTo>
                  <a:lnTo>
                    <a:pt x="2471" y="351"/>
                  </a:lnTo>
                  <a:lnTo>
                    <a:pt x="2360" y="277"/>
                  </a:lnTo>
                  <a:lnTo>
                    <a:pt x="2231" y="204"/>
                  </a:lnTo>
                  <a:lnTo>
                    <a:pt x="2102" y="130"/>
                  </a:lnTo>
                  <a:lnTo>
                    <a:pt x="1973" y="75"/>
                  </a:lnTo>
                  <a:lnTo>
                    <a:pt x="1826" y="38"/>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8" name="Google Shape;2238;p9"/>
            <p:cNvSpPr/>
            <p:nvPr/>
          </p:nvSpPr>
          <p:spPr>
            <a:xfrm>
              <a:off x="5786775" y="1071050"/>
              <a:ext cx="74700" cy="74700"/>
            </a:xfrm>
            <a:custGeom>
              <a:avLst/>
              <a:gdLst/>
              <a:ahLst/>
              <a:cxnLst/>
              <a:rect l="l" t="t" r="r" b="b"/>
              <a:pathLst>
                <a:path w="2988" h="2988" extrusionOk="0">
                  <a:moveTo>
                    <a:pt x="1494" y="1"/>
                  </a:moveTo>
                  <a:lnTo>
                    <a:pt x="1347" y="19"/>
                  </a:lnTo>
                  <a:lnTo>
                    <a:pt x="1199" y="38"/>
                  </a:lnTo>
                  <a:lnTo>
                    <a:pt x="1052" y="75"/>
                  </a:lnTo>
                  <a:lnTo>
                    <a:pt x="904" y="130"/>
                  </a:lnTo>
                  <a:lnTo>
                    <a:pt x="775" y="185"/>
                  </a:lnTo>
                  <a:lnTo>
                    <a:pt x="646" y="259"/>
                  </a:lnTo>
                  <a:lnTo>
                    <a:pt x="536" y="351"/>
                  </a:lnTo>
                  <a:lnTo>
                    <a:pt x="425" y="443"/>
                  </a:lnTo>
                  <a:lnTo>
                    <a:pt x="333" y="554"/>
                  </a:lnTo>
                  <a:lnTo>
                    <a:pt x="241" y="665"/>
                  </a:lnTo>
                  <a:lnTo>
                    <a:pt x="167" y="794"/>
                  </a:lnTo>
                  <a:lnTo>
                    <a:pt x="112" y="941"/>
                  </a:lnTo>
                  <a:lnTo>
                    <a:pt x="75" y="1070"/>
                  </a:lnTo>
                  <a:lnTo>
                    <a:pt x="38" y="1218"/>
                  </a:lnTo>
                  <a:lnTo>
                    <a:pt x="19" y="1365"/>
                  </a:lnTo>
                  <a:lnTo>
                    <a:pt x="1" y="1531"/>
                  </a:lnTo>
                  <a:lnTo>
                    <a:pt x="19" y="1679"/>
                  </a:lnTo>
                  <a:lnTo>
                    <a:pt x="38" y="1826"/>
                  </a:lnTo>
                  <a:lnTo>
                    <a:pt x="75" y="1974"/>
                  </a:lnTo>
                  <a:lnTo>
                    <a:pt x="130" y="2103"/>
                  </a:lnTo>
                  <a:lnTo>
                    <a:pt x="204" y="2232"/>
                  </a:lnTo>
                  <a:lnTo>
                    <a:pt x="278" y="2361"/>
                  </a:lnTo>
                  <a:lnTo>
                    <a:pt x="351" y="2472"/>
                  </a:lnTo>
                  <a:lnTo>
                    <a:pt x="462" y="2564"/>
                  </a:lnTo>
                  <a:lnTo>
                    <a:pt x="573" y="2656"/>
                  </a:lnTo>
                  <a:lnTo>
                    <a:pt x="683" y="2748"/>
                  </a:lnTo>
                  <a:lnTo>
                    <a:pt x="812" y="2822"/>
                  </a:lnTo>
                  <a:lnTo>
                    <a:pt x="941" y="2877"/>
                  </a:lnTo>
                  <a:lnTo>
                    <a:pt x="1070" y="2932"/>
                  </a:lnTo>
                  <a:lnTo>
                    <a:pt x="1218" y="2951"/>
                  </a:lnTo>
                  <a:lnTo>
                    <a:pt x="1365" y="2969"/>
                  </a:lnTo>
                  <a:lnTo>
                    <a:pt x="1513" y="2988"/>
                  </a:lnTo>
                  <a:lnTo>
                    <a:pt x="1660" y="2969"/>
                  </a:lnTo>
                  <a:lnTo>
                    <a:pt x="1808" y="2951"/>
                  </a:lnTo>
                  <a:lnTo>
                    <a:pt x="1955" y="2914"/>
                  </a:lnTo>
                  <a:lnTo>
                    <a:pt x="2103" y="2859"/>
                  </a:lnTo>
                  <a:lnTo>
                    <a:pt x="2232" y="2803"/>
                  </a:lnTo>
                  <a:lnTo>
                    <a:pt x="2343" y="2730"/>
                  </a:lnTo>
                  <a:lnTo>
                    <a:pt x="2453" y="2637"/>
                  </a:lnTo>
                  <a:lnTo>
                    <a:pt x="2564" y="2545"/>
                  </a:lnTo>
                  <a:lnTo>
                    <a:pt x="2656" y="2435"/>
                  </a:lnTo>
                  <a:lnTo>
                    <a:pt x="2748" y="2324"/>
                  </a:lnTo>
                  <a:lnTo>
                    <a:pt x="2804" y="2195"/>
                  </a:lnTo>
                  <a:lnTo>
                    <a:pt x="2877" y="2066"/>
                  </a:lnTo>
                  <a:lnTo>
                    <a:pt x="2914" y="1937"/>
                  </a:lnTo>
                  <a:lnTo>
                    <a:pt x="2951" y="1789"/>
                  </a:lnTo>
                  <a:lnTo>
                    <a:pt x="2970" y="1642"/>
                  </a:lnTo>
                  <a:lnTo>
                    <a:pt x="2988" y="1494"/>
                  </a:lnTo>
                  <a:lnTo>
                    <a:pt x="2970" y="1328"/>
                  </a:lnTo>
                  <a:lnTo>
                    <a:pt x="2951" y="1181"/>
                  </a:lnTo>
                  <a:lnTo>
                    <a:pt x="2914" y="1052"/>
                  </a:lnTo>
                  <a:lnTo>
                    <a:pt x="2859" y="904"/>
                  </a:lnTo>
                  <a:lnTo>
                    <a:pt x="2804" y="775"/>
                  </a:lnTo>
                  <a:lnTo>
                    <a:pt x="2730" y="665"/>
                  </a:lnTo>
                  <a:lnTo>
                    <a:pt x="2638" y="536"/>
                  </a:lnTo>
                  <a:lnTo>
                    <a:pt x="2545" y="443"/>
                  </a:lnTo>
                  <a:lnTo>
                    <a:pt x="2453" y="351"/>
                  </a:lnTo>
                  <a:lnTo>
                    <a:pt x="2343" y="259"/>
                  </a:lnTo>
                  <a:lnTo>
                    <a:pt x="2214" y="185"/>
                  </a:lnTo>
                  <a:lnTo>
                    <a:pt x="2084" y="130"/>
                  </a:lnTo>
                  <a:lnTo>
                    <a:pt x="1937" y="75"/>
                  </a:lnTo>
                  <a:lnTo>
                    <a:pt x="1808"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9" name="Google Shape;2239;p9"/>
            <p:cNvSpPr/>
            <p:nvPr/>
          </p:nvSpPr>
          <p:spPr>
            <a:xfrm>
              <a:off x="6169375" y="1219950"/>
              <a:ext cx="74250" cy="73775"/>
            </a:xfrm>
            <a:custGeom>
              <a:avLst/>
              <a:gdLst/>
              <a:ahLst/>
              <a:cxnLst/>
              <a:rect l="l" t="t" r="r" b="b"/>
              <a:pathLst>
                <a:path w="2970" h="2951" extrusionOk="0">
                  <a:moveTo>
                    <a:pt x="1328" y="0"/>
                  </a:moveTo>
                  <a:lnTo>
                    <a:pt x="1181" y="19"/>
                  </a:lnTo>
                  <a:lnTo>
                    <a:pt x="1033" y="56"/>
                  </a:lnTo>
                  <a:lnTo>
                    <a:pt x="904" y="111"/>
                  </a:lnTo>
                  <a:lnTo>
                    <a:pt x="775" y="185"/>
                  </a:lnTo>
                  <a:lnTo>
                    <a:pt x="646" y="258"/>
                  </a:lnTo>
                  <a:lnTo>
                    <a:pt x="535" y="332"/>
                  </a:lnTo>
                  <a:lnTo>
                    <a:pt x="443" y="443"/>
                  </a:lnTo>
                  <a:lnTo>
                    <a:pt x="333" y="535"/>
                  </a:lnTo>
                  <a:lnTo>
                    <a:pt x="259" y="646"/>
                  </a:lnTo>
                  <a:lnTo>
                    <a:pt x="185" y="775"/>
                  </a:lnTo>
                  <a:lnTo>
                    <a:pt x="111" y="904"/>
                  </a:lnTo>
                  <a:lnTo>
                    <a:pt x="74" y="1033"/>
                  </a:lnTo>
                  <a:lnTo>
                    <a:pt x="38" y="1180"/>
                  </a:lnTo>
                  <a:lnTo>
                    <a:pt x="19" y="1328"/>
                  </a:lnTo>
                  <a:lnTo>
                    <a:pt x="1" y="1475"/>
                  </a:lnTo>
                  <a:lnTo>
                    <a:pt x="19" y="1623"/>
                  </a:lnTo>
                  <a:lnTo>
                    <a:pt x="38" y="1770"/>
                  </a:lnTo>
                  <a:lnTo>
                    <a:pt x="74" y="1918"/>
                  </a:lnTo>
                  <a:lnTo>
                    <a:pt x="130" y="2047"/>
                  </a:lnTo>
                  <a:lnTo>
                    <a:pt x="185" y="2176"/>
                  </a:lnTo>
                  <a:lnTo>
                    <a:pt x="259" y="2305"/>
                  </a:lnTo>
                  <a:lnTo>
                    <a:pt x="351" y="2416"/>
                  </a:lnTo>
                  <a:lnTo>
                    <a:pt x="443" y="2526"/>
                  </a:lnTo>
                  <a:lnTo>
                    <a:pt x="554" y="2619"/>
                  </a:lnTo>
                  <a:lnTo>
                    <a:pt x="664" y="2711"/>
                  </a:lnTo>
                  <a:lnTo>
                    <a:pt x="793" y="2785"/>
                  </a:lnTo>
                  <a:lnTo>
                    <a:pt x="923" y="2840"/>
                  </a:lnTo>
                  <a:lnTo>
                    <a:pt x="1052" y="2895"/>
                  </a:lnTo>
                  <a:lnTo>
                    <a:pt x="1199" y="2932"/>
                  </a:lnTo>
                  <a:lnTo>
                    <a:pt x="1347" y="2950"/>
                  </a:lnTo>
                  <a:lnTo>
                    <a:pt x="1642" y="2950"/>
                  </a:lnTo>
                  <a:lnTo>
                    <a:pt x="1789" y="2932"/>
                  </a:lnTo>
                  <a:lnTo>
                    <a:pt x="1937" y="2895"/>
                  </a:lnTo>
                  <a:lnTo>
                    <a:pt x="2066" y="2840"/>
                  </a:lnTo>
                  <a:lnTo>
                    <a:pt x="2195" y="2766"/>
                  </a:lnTo>
                  <a:lnTo>
                    <a:pt x="2324" y="2692"/>
                  </a:lnTo>
                  <a:lnTo>
                    <a:pt x="2434" y="2619"/>
                  </a:lnTo>
                  <a:lnTo>
                    <a:pt x="2545" y="2526"/>
                  </a:lnTo>
                  <a:lnTo>
                    <a:pt x="2637" y="2416"/>
                  </a:lnTo>
                  <a:lnTo>
                    <a:pt x="2711" y="2305"/>
                  </a:lnTo>
                  <a:lnTo>
                    <a:pt x="2785" y="2176"/>
                  </a:lnTo>
                  <a:lnTo>
                    <a:pt x="2859" y="2047"/>
                  </a:lnTo>
                  <a:lnTo>
                    <a:pt x="2914" y="1918"/>
                  </a:lnTo>
                  <a:lnTo>
                    <a:pt x="2932" y="1770"/>
                  </a:lnTo>
                  <a:lnTo>
                    <a:pt x="2969" y="1623"/>
                  </a:lnTo>
                  <a:lnTo>
                    <a:pt x="2969" y="1475"/>
                  </a:lnTo>
                  <a:lnTo>
                    <a:pt x="2969" y="1309"/>
                  </a:lnTo>
                  <a:lnTo>
                    <a:pt x="2932" y="1180"/>
                  </a:lnTo>
                  <a:lnTo>
                    <a:pt x="2895" y="1033"/>
                  </a:lnTo>
                  <a:lnTo>
                    <a:pt x="2859" y="885"/>
                  </a:lnTo>
                  <a:lnTo>
                    <a:pt x="2785" y="756"/>
                  </a:lnTo>
                  <a:lnTo>
                    <a:pt x="2711" y="646"/>
                  </a:lnTo>
                  <a:lnTo>
                    <a:pt x="2619" y="535"/>
                  </a:lnTo>
                  <a:lnTo>
                    <a:pt x="2527" y="424"/>
                  </a:lnTo>
                  <a:lnTo>
                    <a:pt x="2416" y="332"/>
                  </a:lnTo>
                  <a:lnTo>
                    <a:pt x="2305" y="240"/>
                  </a:lnTo>
                  <a:lnTo>
                    <a:pt x="2176" y="166"/>
                  </a:lnTo>
                  <a:lnTo>
                    <a:pt x="2047" y="111"/>
                  </a:lnTo>
                  <a:lnTo>
                    <a:pt x="1918" y="56"/>
                  </a:lnTo>
                  <a:lnTo>
                    <a:pt x="1771" y="19"/>
                  </a:lnTo>
                  <a:lnTo>
                    <a:pt x="16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0" name="Google Shape;2240;p9"/>
            <p:cNvSpPr/>
            <p:nvPr/>
          </p:nvSpPr>
          <p:spPr>
            <a:xfrm>
              <a:off x="6089625" y="1205650"/>
              <a:ext cx="74250" cy="73775"/>
            </a:xfrm>
            <a:custGeom>
              <a:avLst/>
              <a:gdLst/>
              <a:ahLst/>
              <a:cxnLst/>
              <a:rect l="l" t="t" r="r" b="b"/>
              <a:pathLst>
                <a:path w="2970" h="2951" extrusionOk="0">
                  <a:moveTo>
                    <a:pt x="1347" y="1"/>
                  </a:moveTo>
                  <a:lnTo>
                    <a:pt x="1199" y="19"/>
                  </a:lnTo>
                  <a:lnTo>
                    <a:pt x="1052" y="56"/>
                  </a:lnTo>
                  <a:lnTo>
                    <a:pt x="904" y="111"/>
                  </a:lnTo>
                  <a:lnTo>
                    <a:pt x="775" y="167"/>
                  </a:lnTo>
                  <a:lnTo>
                    <a:pt x="665" y="240"/>
                  </a:lnTo>
                  <a:lnTo>
                    <a:pt x="554" y="333"/>
                  </a:lnTo>
                  <a:lnTo>
                    <a:pt x="443" y="425"/>
                  </a:lnTo>
                  <a:lnTo>
                    <a:pt x="351" y="535"/>
                  </a:lnTo>
                  <a:lnTo>
                    <a:pt x="259" y="646"/>
                  </a:lnTo>
                  <a:lnTo>
                    <a:pt x="185" y="757"/>
                  </a:lnTo>
                  <a:lnTo>
                    <a:pt x="111" y="886"/>
                  </a:lnTo>
                  <a:lnTo>
                    <a:pt x="75" y="1033"/>
                  </a:lnTo>
                  <a:lnTo>
                    <a:pt x="38" y="1162"/>
                  </a:lnTo>
                  <a:lnTo>
                    <a:pt x="1" y="1310"/>
                  </a:lnTo>
                  <a:lnTo>
                    <a:pt x="1" y="1457"/>
                  </a:lnTo>
                  <a:lnTo>
                    <a:pt x="1" y="1623"/>
                  </a:lnTo>
                  <a:lnTo>
                    <a:pt x="19" y="1771"/>
                  </a:lnTo>
                  <a:lnTo>
                    <a:pt x="56" y="1900"/>
                  </a:lnTo>
                  <a:lnTo>
                    <a:pt x="111" y="2047"/>
                  </a:lnTo>
                  <a:lnTo>
                    <a:pt x="167" y="2176"/>
                  </a:lnTo>
                  <a:lnTo>
                    <a:pt x="241" y="2287"/>
                  </a:lnTo>
                  <a:lnTo>
                    <a:pt x="333" y="2416"/>
                  </a:lnTo>
                  <a:lnTo>
                    <a:pt x="425" y="2508"/>
                  </a:lnTo>
                  <a:lnTo>
                    <a:pt x="536" y="2619"/>
                  </a:lnTo>
                  <a:lnTo>
                    <a:pt x="646" y="2693"/>
                  </a:lnTo>
                  <a:lnTo>
                    <a:pt x="775" y="2766"/>
                  </a:lnTo>
                  <a:lnTo>
                    <a:pt x="904" y="2840"/>
                  </a:lnTo>
                  <a:lnTo>
                    <a:pt x="1033" y="2896"/>
                  </a:lnTo>
                  <a:lnTo>
                    <a:pt x="1181" y="2932"/>
                  </a:lnTo>
                  <a:lnTo>
                    <a:pt x="1328" y="2951"/>
                  </a:lnTo>
                  <a:lnTo>
                    <a:pt x="1623" y="2951"/>
                  </a:lnTo>
                  <a:lnTo>
                    <a:pt x="1771" y="2932"/>
                  </a:lnTo>
                  <a:lnTo>
                    <a:pt x="1918" y="2896"/>
                  </a:lnTo>
                  <a:lnTo>
                    <a:pt x="2047" y="2840"/>
                  </a:lnTo>
                  <a:lnTo>
                    <a:pt x="2177" y="2785"/>
                  </a:lnTo>
                  <a:lnTo>
                    <a:pt x="2306" y="2711"/>
                  </a:lnTo>
                  <a:lnTo>
                    <a:pt x="2416" y="2619"/>
                  </a:lnTo>
                  <a:lnTo>
                    <a:pt x="2527" y="2527"/>
                  </a:lnTo>
                  <a:lnTo>
                    <a:pt x="2619" y="2435"/>
                  </a:lnTo>
                  <a:lnTo>
                    <a:pt x="2711" y="2306"/>
                  </a:lnTo>
                  <a:lnTo>
                    <a:pt x="2785" y="2195"/>
                  </a:lnTo>
                  <a:lnTo>
                    <a:pt x="2840" y="2066"/>
                  </a:lnTo>
                  <a:lnTo>
                    <a:pt x="2896" y="1918"/>
                  </a:lnTo>
                  <a:lnTo>
                    <a:pt x="2932" y="1789"/>
                  </a:lnTo>
                  <a:lnTo>
                    <a:pt x="2951" y="1642"/>
                  </a:lnTo>
                  <a:lnTo>
                    <a:pt x="2969" y="1494"/>
                  </a:lnTo>
                  <a:lnTo>
                    <a:pt x="2951" y="1328"/>
                  </a:lnTo>
                  <a:lnTo>
                    <a:pt x="2932" y="1181"/>
                  </a:lnTo>
                  <a:lnTo>
                    <a:pt x="2896" y="1052"/>
                  </a:lnTo>
                  <a:lnTo>
                    <a:pt x="2859" y="904"/>
                  </a:lnTo>
                  <a:lnTo>
                    <a:pt x="2785" y="775"/>
                  </a:lnTo>
                  <a:lnTo>
                    <a:pt x="2711" y="665"/>
                  </a:lnTo>
                  <a:lnTo>
                    <a:pt x="2637" y="535"/>
                  </a:lnTo>
                  <a:lnTo>
                    <a:pt x="2527" y="443"/>
                  </a:lnTo>
                  <a:lnTo>
                    <a:pt x="2435" y="333"/>
                  </a:lnTo>
                  <a:lnTo>
                    <a:pt x="2306" y="259"/>
                  </a:lnTo>
                  <a:lnTo>
                    <a:pt x="2195"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1" name="Google Shape;2241;p9"/>
            <p:cNvSpPr/>
            <p:nvPr/>
          </p:nvSpPr>
          <p:spPr>
            <a:xfrm>
              <a:off x="5495925" y="857175"/>
              <a:ext cx="74250" cy="74250"/>
            </a:xfrm>
            <a:custGeom>
              <a:avLst/>
              <a:gdLst/>
              <a:ahLst/>
              <a:cxnLst/>
              <a:rect l="l" t="t" r="r" b="b"/>
              <a:pathLst>
                <a:path w="2970" h="2970" extrusionOk="0">
                  <a:moveTo>
                    <a:pt x="1476" y="0"/>
                  </a:moveTo>
                  <a:lnTo>
                    <a:pt x="1310" y="19"/>
                  </a:lnTo>
                  <a:lnTo>
                    <a:pt x="1162" y="37"/>
                  </a:lnTo>
                  <a:lnTo>
                    <a:pt x="1033" y="74"/>
                  </a:lnTo>
                  <a:lnTo>
                    <a:pt x="886" y="130"/>
                  </a:lnTo>
                  <a:lnTo>
                    <a:pt x="756" y="185"/>
                  </a:lnTo>
                  <a:lnTo>
                    <a:pt x="646" y="259"/>
                  </a:lnTo>
                  <a:lnTo>
                    <a:pt x="535" y="351"/>
                  </a:lnTo>
                  <a:lnTo>
                    <a:pt x="425" y="443"/>
                  </a:lnTo>
                  <a:lnTo>
                    <a:pt x="332" y="554"/>
                  </a:lnTo>
                  <a:lnTo>
                    <a:pt x="240" y="664"/>
                  </a:lnTo>
                  <a:lnTo>
                    <a:pt x="166" y="793"/>
                  </a:lnTo>
                  <a:lnTo>
                    <a:pt x="111" y="922"/>
                  </a:lnTo>
                  <a:lnTo>
                    <a:pt x="56" y="1070"/>
                  </a:lnTo>
                  <a:lnTo>
                    <a:pt x="37" y="1199"/>
                  </a:lnTo>
                  <a:lnTo>
                    <a:pt x="1" y="1346"/>
                  </a:lnTo>
                  <a:lnTo>
                    <a:pt x="1" y="1512"/>
                  </a:lnTo>
                  <a:lnTo>
                    <a:pt x="19" y="1660"/>
                  </a:lnTo>
                  <a:lnTo>
                    <a:pt x="37" y="1807"/>
                  </a:lnTo>
                  <a:lnTo>
                    <a:pt x="74" y="1955"/>
                  </a:lnTo>
                  <a:lnTo>
                    <a:pt x="130" y="2084"/>
                  </a:lnTo>
                  <a:lnTo>
                    <a:pt x="185" y="2213"/>
                  </a:lnTo>
                  <a:lnTo>
                    <a:pt x="259" y="2342"/>
                  </a:lnTo>
                  <a:lnTo>
                    <a:pt x="351" y="2453"/>
                  </a:lnTo>
                  <a:lnTo>
                    <a:pt x="443" y="2545"/>
                  </a:lnTo>
                  <a:lnTo>
                    <a:pt x="554" y="2637"/>
                  </a:lnTo>
                  <a:lnTo>
                    <a:pt x="664" y="2729"/>
                  </a:lnTo>
                  <a:lnTo>
                    <a:pt x="793" y="2803"/>
                  </a:lnTo>
                  <a:lnTo>
                    <a:pt x="922" y="2858"/>
                  </a:lnTo>
                  <a:lnTo>
                    <a:pt x="1051" y="2914"/>
                  </a:lnTo>
                  <a:lnTo>
                    <a:pt x="1199" y="2951"/>
                  </a:lnTo>
                  <a:lnTo>
                    <a:pt x="1346" y="2969"/>
                  </a:lnTo>
                  <a:lnTo>
                    <a:pt x="1660" y="2969"/>
                  </a:lnTo>
                  <a:lnTo>
                    <a:pt x="1807" y="2932"/>
                  </a:lnTo>
                  <a:lnTo>
                    <a:pt x="1937" y="2895"/>
                  </a:lnTo>
                  <a:lnTo>
                    <a:pt x="2084" y="2858"/>
                  </a:lnTo>
                  <a:lnTo>
                    <a:pt x="2213" y="2785"/>
                  </a:lnTo>
                  <a:lnTo>
                    <a:pt x="2324" y="2711"/>
                  </a:lnTo>
                  <a:lnTo>
                    <a:pt x="2453" y="2619"/>
                  </a:lnTo>
                  <a:lnTo>
                    <a:pt x="2545" y="2527"/>
                  </a:lnTo>
                  <a:lnTo>
                    <a:pt x="2637" y="2416"/>
                  </a:lnTo>
                  <a:lnTo>
                    <a:pt x="2729" y="2305"/>
                  </a:lnTo>
                  <a:lnTo>
                    <a:pt x="2803" y="2176"/>
                  </a:lnTo>
                  <a:lnTo>
                    <a:pt x="2858" y="2047"/>
                  </a:lnTo>
                  <a:lnTo>
                    <a:pt x="2914" y="1918"/>
                  </a:lnTo>
                  <a:lnTo>
                    <a:pt x="2951" y="1771"/>
                  </a:lnTo>
                  <a:lnTo>
                    <a:pt x="2969" y="1623"/>
                  </a:lnTo>
                  <a:lnTo>
                    <a:pt x="2969" y="1476"/>
                  </a:lnTo>
                  <a:lnTo>
                    <a:pt x="2969" y="1328"/>
                  </a:lnTo>
                  <a:lnTo>
                    <a:pt x="2932" y="1181"/>
                  </a:lnTo>
                  <a:lnTo>
                    <a:pt x="2895" y="1033"/>
                  </a:lnTo>
                  <a:lnTo>
                    <a:pt x="2840" y="904"/>
                  </a:lnTo>
                  <a:lnTo>
                    <a:pt x="2785" y="775"/>
                  </a:lnTo>
                  <a:lnTo>
                    <a:pt x="2711" y="646"/>
                  </a:lnTo>
                  <a:lnTo>
                    <a:pt x="2619" y="535"/>
                  </a:lnTo>
                  <a:lnTo>
                    <a:pt x="2527" y="425"/>
                  </a:lnTo>
                  <a:lnTo>
                    <a:pt x="2416" y="332"/>
                  </a:lnTo>
                  <a:lnTo>
                    <a:pt x="2305" y="240"/>
                  </a:lnTo>
                  <a:lnTo>
                    <a:pt x="2176" y="185"/>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2" name="Google Shape;2242;p9"/>
            <p:cNvSpPr/>
            <p:nvPr/>
          </p:nvSpPr>
          <p:spPr>
            <a:xfrm>
              <a:off x="5430000" y="763150"/>
              <a:ext cx="74700" cy="74225"/>
            </a:xfrm>
            <a:custGeom>
              <a:avLst/>
              <a:gdLst/>
              <a:ahLst/>
              <a:cxnLst/>
              <a:rect l="l" t="t" r="r" b="b"/>
              <a:pathLst>
                <a:path w="2988" h="2969" extrusionOk="0">
                  <a:moveTo>
                    <a:pt x="1365" y="0"/>
                  </a:moveTo>
                  <a:lnTo>
                    <a:pt x="1218" y="19"/>
                  </a:lnTo>
                  <a:lnTo>
                    <a:pt x="1070" y="55"/>
                  </a:lnTo>
                  <a:lnTo>
                    <a:pt x="941" y="92"/>
                  </a:lnTo>
                  <a:lnTo>
                    <a:pt x="812" y="166"/>
                  </a:lnTo>
                  <a:lnTo>
                    <a:pt x="683" y="240"/>
                  </a:lnTo>
                  <a:lnTo>
                    <a:pt x="572" y="314"/>
                  </a:lnTo>
                  <a:lnTo>
                    <a:pt x="462" y="406"/>
                  </a:lnTo>
                  <a:lnTo>
                    <a:pt x="370" y="516"/>
                  </a:lnTo>
                  <a:lnTo>
                    <a:pt x="277" y="627"/>
                  </a:lnTo>
                  <a:lnTo>
                    <a:pt x="204" y="738"/>
                  </a:lnTo>
                  <a:lnTo>
                    <a:pt x="130" y="867"/>
                  </a:lnTo>
                  <a:lnTo>
                    <a:pt x="93" y="996"/>
                  </a:lnTo>
                  <a:lnTo>
                    <a:pt x="38" y="1143"/>
                  </a:lnTo>
                  <a:lnTo>
                    <a:pt x="19" y="1291"/>
                  </a:lnTo>
                  <a:lnTo>
                    <a:pt x="1" y="1438"/>
                  </a:lnTo>
                  <a:lnTo>
                    <a:pt x="19" y="1604"/>
                  </a:lnTo>
                  <a:lnTo>
                    <a:pt x="38" y="1752"/>
                  </a:lnTo>
                  <a:lnTo>
                    <a:pt x="75" y="1899"/>
                  </a:lnTo>
                  <a:lnTo>
                    <a:pt x="111" y="2047"/>
                  </a:lnTo>
                  <a:lnTo>
                    <a:pt x="167" y="2176"/>
                  </a:lnTo>
                  <a:lnTo>
                    <a:pt x="241" y="2305"/>
                  </a:lnTo>
                  <a:lnTo>
                    <a:pt x="333" y="2415"/>
                  </a:lnTo>
                  <a:lnTo>
                    <a:pt x="425" y="2526"/>
                  </a:lnTo>
                  <a:lnTo>
                    <a:pt x="536" y="2618"/>
                  </a:lnTo>
                  <a:lnTo>
                    <a:pt x="646" y="2711"/>
                  </a:lnTo>
                  <a:lnTo>
                    <a:pt x="775" y="2784"/>
                  </a:lnTo>
                  <a:lnTo>
                    <a:pt x="904" y="2858"/>
                  </a:lnTo>
                  <a:lnTo>
                    <a:pt x="1052" y="2913"/>
                  </a:lnTo>
                  <a:lnTo>
                    <a:pt x="1199" y="2950"/>
                  </a:lnTo>
                  <a:lnTo>
                    <a:pt x="1347" y="2969"/>
                  </a:lnTo>
                  <a:lnTo>
                    <a:pt x="1660" y="2969"/>
                  </a:lnTo>
                  <a:lnTo>
                    <a:pt x="1808" y="2950"/>
                  </a:lnTo>
                  <a:lnTo>
                    <a:pt x="1937" y="2913"/>
                  </a:lnTo>
                  <a:lnTo>
                    <a:pt x="2084" y="2858"/>
                  </a:lnTo>
                  <a:lnTo>
                    <a:pt x="2213" y="2803"/>
                  </a:lnTo>
                  <a:lnTo>
                    <a:pt x="2324" y="2729"/>
                  </a:lnTo>
                  <a:lnTo>
                    <a:pt x="2453" y="2637"/>
                  </a:lnTo>
                  <a:lnTo>
                    <a:pt x="2545" y="2545"/>
                  </a:lnTo>
                  <a:lnTo>
                    <a:pt x="2656" y="2434"/>
                  </a:lnTo>
                  <a:lnTo>
                    <a:pt x="2730" y="2323"/>
                  </a:lnTo>
                  <a:lnTo>
                    <a:pt x="2803" y="2194"/>
                  </a:lnTo>
                  <a:lnTo>
                    <a:pt x="2877" y="2065"/>
                  </a:lnTo>
                  <a:lnTo>
                    <a:pt x="2914" y="1936"/>
                  </a:lnTo>
                  <a:lnTo>
                    <a:pt x="2951" y="1789"/>
                  </a:lnTo>
                  <a:lnTo>
                    <a:pt x="2969" y="1641"/>
                  </a:lnTo>
                  <a:lnTo>
                    <a:pt x="2988" y="1494"/>
                  </a:lnTo>
                  <a:lnTo>
                    <a:pt x="2988" y="1346"/>
                  </a:lnTo>
                  <a:lnTo>
                    <a:pt x="2951" y="1199"/>
                  </a:lnTo>
                  <a:lnTo>
                    <a:pt x="2933" y="1051"/>
                  </a:lnTo>
                  <a:lnTo>
                    <a:pt x="2877" y="904"/>
                  </a:lnTo>
                  <a:lnTo>
                    <a:pt x="2822" y="775"/>
                  </a:lnTo>
                  <a:lnTo>
                    <a:pt x="2748" y="664"/>
                  </a:lnTo>
                  <a:lnTo>
                    <a:pt x="2656" y="535"/>
                  </a:lnTo>
                  <a:lnTo>
                    <a:pt x="2564" y="443"/>
                  </a:lnTo>
                  <a:lnTo>
                    <a:pt x="2453" y="332"/>
                  </a:lnTo>
                  <a:lnTo>
                    <a:pt x="2342" y="258"/>
                  </a:lnTo>
                  <a:lnTo>
                    <a:pt x="2232" y="184"/>
                  </a:lnTo>
                  <a:lnTo>
                    <a:pt x="2103" y="111"/>
                  </a:lnTo>
                  <a:lnTo>
                    <a:pt x="1955" y="74"/>
                  </a:lnTo>
                  <a:lnTo>
                    <a:pt x="1826" y="19"/>
                  </a:lnTo>
                  <a:lnTo>
                    <a:pt x="1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3" name="Google Shape;2243;p9"/>
            <p:cNvSpPr/>
            <p:nvPr/>
          </p:nvSpPr>
          <p:spPr>
            <a:xfrm>
              <a:off x="5641125" y="962725"/>
              <a:ext cx="74700" cy="74700"/>
            </a:xfrm>
            <a:custGeom>
              <a:avLst/>
              <a:gdLst/>
              <a:ahLst/>
              <a:cxnLst/>
              <a:rect l="l" t="t" r="r" b="b"/>
              <a:pathLst>
                <a:path w="2988" h="2988" extrusionOk="0">
                  <a:moveTo>
                    <a:pt x="1328" y="1"/>
                  </a:moveTo>
                  <a:lnTo>
                    <a:pt x="1181" y="38"/>
                  </a:lnTo>
                  <a:lnTo>
                    <a:pt x="1033" y="75"/>
                  </a:lnTo>
                  <a:lnTo>
                    <a:pt x="904" y="111"/>
                  </a:lnTo>
                  <a:lnTo>
                    <a:pt x="775" y="185"/>
                  </a:lnTo>
                  <a:lnTo>
                    <a:pt x="646" y="259"/>
                  </a:lnTo>
                  <a:lnTo>
                    <a:pt x="535" y="333"/>
                  </a:lnTo>
                  <a:lnTo>
                    <a:pt x="425" y="425"/>
                  </a:lnTo>
                  <a:lnTo>
                    <a:pt x="332" y="536"/>
                  </a:lnTo>
                  <a:lnTo>
                    <a:pt x="259" y="646"/>
                  </a:lnTo>
                  <a:lnTo>
                    <a:pt x="185" y="775"/>
                  </a:lnTo>
                  <a:lnTo>
                    <a:pt x="111" y="904"/>
                  </a:lnTo>
                  <a:lnTo>
                    <a:pt x="74" y="1033"/>
                  </a:lnTo>
                  <a:lnTo>
                    <a:pt x="37" y="1181"/>
                  </a:lnTo>
                  <a:lnTo>
                    <a:pt x="19" y="1328"/>
                  </a:lnTo>
                  <a:lnTo>
                    <a:pt x="1" y="1494"/>
                  </a:lnTo>
                  <a:lnTo>
                    <a:pt x="19" y="1642"/>
                  </a:lnTo>
                  <a:lnTo>
                    <a:pt x="37" y="1789"/>
                  </a:lnTo>
                  <a:lnTo>
                    <a:pt x="74" y="1937"/>
                  </a:lnTo>
                  <a:lnTo>
                    <a:pt x="130" y="2084"/>
                  </a:lnTo>
                  <a:lnTo>
                    <a:pt x="185" y="2213"/>
                  </a:lnTo>
                  <a:lnTo>
                    <a:pt x="259" y="2342"/>
                  </a:lnTo>
                  <a:lnTo>
                    <a:pt x="351" y="2453"/>
                  </a:lnTo>
                  <a:lnTo>
                    <a:pt x="443" y="2564"/>
                  </a:lnTo>
                  <a:lnTo>
                    <a:pt x="554" y="2656"/>
                  </a:lnTo>
                  <a:lnTo>
                    <a:pt x="664" y="2748"/>
                  </a:lnTo>
                  <a:lnTo>
                    <a:pt x="793" y="2822"/>
                  </a:lnTo>
                  <a:lnTo>
                    <a:pt x="922" y="2877"/>
                  </a:lnTo>
                  <a:lnTo>
                    <a:pt x="1070" y="2933"/>
                  </a:lnTo>
                  <a:lnTo>
                    <a:pt x="1217" y="2951"/>
                  </a:lnTo>
                  <a:lnTo>
                    <a:pt x="1365" y="2988"/>
                  </a:lnTo>
                  <a:lnTo>
                    <a:pt x="1531" y="2988"/>
                  </a:lnTo>
                  <a:lnTo>
                    <a:pt x="1678" y="2969"/>
                  </a:lnTo>
                  <a:lnTo>
                    <a:pt x="1826" y="2951"/>
                  </a:lnTo>
                  <a:lnTo>
                    <a:pt x="1973" y="2914"/>
                  </a:lnTo>
                  <a:lnTo>
                    <a:pt x="2102" y="2859"/>
                  </a:lnTo>
                  <a:lnTo>
                    <a:pt x="2232" y="2803"/>
                  </a:lnTo>
                  <a:lnTo>
                    <a:pt x="2342" y="2730"/>
                  </a:lnTo>
                  <a:lnTo>
                    <a:pt x="2471" y="2637"/>
                  </a:lnTo>
                  <a:lnTo>
                    <a:pt x="2563" y="2545"/>
                  </a:lnTo>
                  <a:lnTo>
                    <a:pt x="2656" y="2435"/>
                  </a:lnTo>
                  <a:lnTo>
                    <a:pt x="2748" y="2324"/>
                  </a:lnTo>
                  <a:lnTo>
                    <a:pt x="2822" y="2213"/>
                  </a:lnTo>
                  <a:lnTo>
                    <a:pt x="2877" y="2084"/>
                  </a:lnTo>
                  <a:lnTo>
                    <a:pt x="2932" y="1937"/>
                  </a:lnTo>
                  <a:lnTo>
                    <a:pt x="2969" y="1789"/>
                  </a:lnTo>
                  <a:lnTo>
                    <a:pt x="2987" y="1642"/>
                  </a:lnTo>
                  <a:lnTo>
                    <a:pt x="2987" y="1494"/>
                  </a:lnTo>
                  <a:lnTo>
                    <a:pt x="2987" y="1347"/>
                  </a:lnTo>
                  <a:lnTo>
                    <a:pt x="2969" y="1181"/>
                  </a:lnTo>
                  <a:lnTo>
                    <a:pt x="2932" y="1033"/>
                  </a:lnTo>
                  <a:lnTo>
                    <a:pt x="2877" y="904"/>
                  </a:lnTo>
                  <a:lnTo>
                    <a:pt x="2822" y="775"/>
                  </a:lnTo>
                  <a:lnTo>
                    <a:pt x="2748" y="646"/>
                  </a:lnTo>
                  <a:lnTo>
                    <a:pt x="2656" y="536"/>
                  </a:lnTo>
                  <a:lnTo>
                    <a:pt x="2563" y="425"/>
                  </a:lnTo>
                  <a:lnTo>
                    <a:pt x="2453" y="333"/>
                  </a:lnTo>
                  <a:lnTo>
                    <a:pt x="2324" y="241"/>
                  </a:lnTo>
                  <a:lnTo>
                    <a:pt x="2213"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4" name="Google Shape;2244;p9"/>
            <p:cNvSpPr/>
            <p:nvPr/>
          </p:nvSpPr>
          <p:spPr>
            <a:xfrm>
              <a:off x="5364550" y="668650"/>
              <a:ext cx="74700" cy="74700"/>
            </a:xfrm>
            <a:custGeom>
              <a:avLst/>
              <a:gdLst/>
              <a:ahLst/>
              <a:cxnLst/>
              <a:rect l="l" t="t" r="r" b="b"/>
              <a:pathLst>
                <a:path w="2988" h="2988" extrusionOk="0">
                  <a:moveTo>
                    <a:pt x="1476" y="0"/>
                  </a:moveTo>
                  <a:lnTo>
                    <a:pt x="1310" y="19"/>
                  </a:lnTo>
                  <a:lnTo>
                    <a:pt x="1162" y="37"/>
                  </a:lnTo>
                  <a:lnTo>
                    <a:pt x="1033" y="74"/>
                  </a:lnTo>
                  <a:lnTo>
                    <a:pt x="886" y="129"/>
                  </a:lnTo>
                  <a:lnTo>
                    <a:pt x="757" y="185"/>
                  </a:lnTo>
                  <a:lnTo>
                    <a:pt x="646" y="258"/>
                  </a:lnTo>
                  <a:lnTo>
                    <a:pt x="535" y="351"/>
                  </a:lnTo>
                  <a:lnTo>
                    <a:pt x="425" y="443"/>
                  </a:lnTo>
                  <a:lnTo>
                    <a:pt x="333" y="553"/>
                  </a:lnTo>
                  <a:lnTo>
                    <a:pt x="240" y="664"/>
                  </a:lnTo>
                  <a:lnTo>
                    <a:pt x="167" y="793"/>
                  </a:lnTo>
                  <a:lnTo>
                    <a:pt x="111" y="922"/>
                  </a:lnTo>
                  <a:lnTo>
                    <a:pt x="74" y="1051"/>
                  </a:lnTo>
                  <a:lnTo>
                    <a:pt x="38" y="1199"/>
                  </a:lnTo>
                  <a:lnTo>
                    <a:pt x="1" y="1346"/>
                  </a:lnTo>
                  <a:lnTo>
                    <a:pt x="1" y="1494"/>
                  </a:lnTo>
                  <a:lnTo>
                    <a:pt x="1" y="1660"/>
                  </a:lnTo>
                  <a:lnTo>
                    <a:pt x="38" y="1807"/>
                  </a:lnTo>
                  <a:lnTo>
                    <a:pt x="74" y="1936"/>
                  </a:lnTo>
                  <a:lnTo>
                    <a:pt x="111" y="2084"/>
                  </a:lnTo>
                  <a:lnTo>
                    <a:pt x="185" y="2213"/>
                  </a:lnTo>
                  <a:lnTo>
                    <a:pt x="259" y="2323"/>
                  </a:lnTo>
                  <a:lnTo>
                    <a:pt x="333" y="2453"/>
                  </a:lnTo>
                  <a:lnTo>
                    <a:pt x="425" y="2545"/>
                  </a:lnTo>
                  <a:lnTo>
                    <a:pt x="535" y="2637"/>
                  </a:lnTo>
                  <a:lnTo>
                    <a:pt x="646" y="2729"/>
                  </a:lnTo>
                  <a:lnTo>
                    <a:pt x="775" y="2803"/>
                  </a:lnTo>
                  <a:lnTo>
                    <a:pt x="904" y="2858"/>
                  </a:lnTo>
                  <a:lnTo>
                    <a:pt x="1033" y="2914"/>
                  </a:lnTo>
                  <a:lnTo>
                    <a:pt x="1181" y="2950"/>
                  </a:lnTo>
                  <a:lnTo>
                    <a:pt x="1328" y="2969"/>
                  </a:lnTo>
                  <a:lnTo>
                    <a:pt x="1476" y="2987"/>
                  </a:lnTo>
                  <a:lnTo>
                    <a:pt x="1642" y="2969"/>
                  </a:lnTo>
                  <a:lnTo>
                    <a:pt x="1789" y="2950"/>
                  </a:lnTo>
                  <a:lnTo>
                    <a:pt x="1937" y="2914"/>
                  </a:lnTo>
                  <a:lnTo>
                    <a:pt x="2084" y="2877"/>
                  </a:lnTo>
                  <a:lnTo>
                    <a:pt x="2213" y="2803"/>
                  </a:lnTo>
                  <a:lnTo>
                    <a:pt x="2324" y="2729"/>
                  </a:lnTo>
                  <a:lnTo>
                    <a:pt x="2453" y="2637"/>
                  </a:lnTo>
                  <a:lnTo>
                    <a:pt x="2545" y="2545"/>
                  </a:lnTo>
                  <a:lnTo>
                    <a:pt x="2656" y="2434"/>
                  </a:lnTo>
                  <a:lnTo>
                    <a:pt x="2729" y="2323"/>
                  </a:lnTo>
                  <a:lnTo>
                    <a:pt x="2803" y="2194"/>
                  </a:lnTo>
                  <a:lnTo>
                    <a:pt x="2877" y="2065"/>
                  </a:lnTo>
                  <a:lnTo>
                    <a:pt x="2914" y="1918"/>
                  </a:lnTo>
                  <a:lnTo>
                    <a:pt x="2951" y="1770"/>
                  </a:lnTo>
                  <a:lnTo>
                    <a:pt x="2969" y="1623"/>
                  </a:lnTo>
                  <a:lnTo>
                    <a:pt x="2988" y="1457"/>
                  </a:lnTo>
                  <a:lnTo>
                    <a:pt x="2969" y="1309"/>
                  </a:lnTo>
                  <a:lnTo>
                    <a:pt x="2951" y="1162"/>
                  </a:lnTo>
                  <a:lnTo>
                    <a:pt x="2914" y="1014"/>
                  </a:lnTo>
                  <a:lnTo>
                    <a:pt x="2859" y="885"/>
                  </a:lnTo>
                  <a:lnTo>
                    <a:pt x="2785" y="756"/>
                  </a:lnTo>
                  <a:lnTo>
                    <a:pt x="2711" y="646"/>
                  </a:lnTo>
                  <a:lnTo>
                    <a:pt x="2619" y="535"/>
                  </a:lnTo>
                  <a:lnTo>
                    <a:pt x="2527" y="424"/>
                  </a:lnTo>
                  <a:lnTo>
                    <a:pt x="2416" y="332"/>
                  </a:lnTo>
                  <a:lnTo>
                    <a:pt x="2305" y="240"/>
                  </a:lnTo>
                  <a:lnTo>
                    <a:pt x="2176" y="166"/>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5" name="Google Shape;2245;p9"/>
            <p:cNvSpPr/>
            <p:nvPr/>
          </p:nvSpPr>
          <p:spPr>
            <a:xfrm>
              <a:off x="5299100" y="574600"/>
              <a:ext cx="74225" cy="74250"/>
            </a:xfrm>
            <a:custGeom>
              <a:avLst/>
              <a:gdLst/>
              <a:ahLst/>
              <a:cxnLst/>
              <a:rect l="l" t="t" r="r" b="b"/>
              <a:pathLst>
                <a:path w="2969" h="2970" extrusionOk="0">
                  <a:moveTo>
                    <a:pt x="1346" y="1"/>
                  </a:moveTo>
                  <a:lnTo>
                    <a:pt x="1199" y="38"/>
                  </a:lnTo>
                  <a:lnTo>
                    <a:pt x="1051" y="56"/>
                  </a:lnTo>
                  <a:lnTo>
                    <a:pt x="922" y="112"/>
                  </a:lnTo>
                  <a:lnTo>
                    <a:pt x="793" y="167"/>
                  </a:lnTo>
                  <a:lnTo>
                    <a:pt x="664" y="241"/>
                  </a:lnTo>
                  <a:lnTo>
                    <a:pt x="554" y="333"/>
                  </a:lnTo>
                  <a:lnTo>
                    <a:pt x="443" y="425"/>
                  </a:lnTo>
                  <a:lnTo>
                    <a:pt x="351" y="517"/>
                  </a:lnTo>
                  <a:lnTo>
                    <a:pt x="259" y="628"/>
                  </a:lnTo>
                  <a:lnTo>
                    <a:pt x="185" y="757"/>
                  </a:lnTo>
                  <a:lnTo>
                    <a:pt x="129" y="886"/>
                  </a:lnTo>
                  <a:lnTo>
                    <a:pt x="74" y="1015"/>
                  </a:lnTo>
                  <a:lnTo>
                    <a:pt x="37" y="1162"/>
                  </a:lnTo>
                  <a:lnTo>
                    <a:pt x="0" y="1310"/>
                  </a:lnTo>
                  <a:lnTo>
                    <a:pt x="0" y="1457"/>
                  </a:lnTo>
                  <a:lnTo>
                    <a:pt x="0" y="1605"/>
                  </a:lnTo>
                  <a:lnTo>
                    <a:pt x="19" y="1771"/>
                  </a:lnTo>
                  <a:lnTo>
                    <a:pt x="56" y="1918"/>
                  </a:lnTo>
                  <a:lnTo>
                    <a:pt x="111" y="2048"/>
                  </a:lnTo>
                  <a:lnTo>
                    <a:pt x="166" y="2177"/>
                  </a:lnTo>
                  <a:lnTo>
                    <a:pt x="240" y="2306"/>
                  </a:lnTo>
                  <a:lnTo>
                    <a:pt x="332" y="2435"/>
                  </a:lnTo>
                  <a:lnTo>
                    <a:pt x="424" y="2527"/>
                  </a:lnTo>
                  <a:lnTo>
                    <a:pt x="535" y="2638"/>
                  </a:lnTo>
                  <a:lnTo>
                    <a:pt x="646" y="2730"/>
                  </a:lnTo>
                  <a:lnTo>
                    <a:pt x="775" y="2803"/>
                  </a:lnTo>
                  <a:lnTo>
                    <a:pt x="904" y="2859"/>
                  </a:lnTo>
                  <a:lnTo>
                    <a:pt x="1033" y="2914"/>
                  </a:lnTo>
                  <a:lnTo>
                    <a:pt x="1180" y="2951"/>
                  </a:lnTo>
                  <a:lnTo>
                    <a:pt x="1328" y="2969"/>
                  </a:lnTo>
                  <a:lnTo>
                    <a:pt x="1641" y="2969"/>
                  </a:lnTo>
                  <a:lnTo>
                    <a:pt x="1789" y="2951"/>
                  </a:lnTo>
                  <a:lnTo>
                    <a:pt x="1936" y="2914"/>
                  </a:lnTo>
                  <a:lnTo>
                    <a:pt x="2065" y="2859"/>
                  </a:lnTo>
                  <a:lnTo>
                    <a:pt x="2195" y="2803"/>
                  </a:lnTo>
                  <a:lnTo>
                    <a:pt x="2324" y="2730"/>
                  </a:lnTo>
                  <a:lnTo>
                    <a:pt x="2434" y="2638"/>
                  </a:lnTo>
                  <a:lnTo>
                    <a:pt x="2545" y="2545"/>
                  </a:lnTo>
                  <a:lnTo>
                    <a:pt x="2637" y="2435"/>
                  </a:lnTo>
                  <a:lnTo>
                    <a:pt x="2711" y="2324"/>
                  </a:lnTo>
                  <a:lnTo>
                    <a:pt x="2785" y="2195"/>
                  </a:lnTo>
                  <a:lnTo>
                    <a:pt x="2858" y="2066"/>
                  </a:lnTo>
                  <a:lnTo>
                    <a:pt x="2895" y="1937"/>
                  </a:lnTo>
                  <a:lnTo>
                    <a:pt x="2932" y="1789"/>
                  </a:lnTo>
                  <a:lnTo>
                    <a:pt x="2969" y="1642"/>
                  </a:lnTo>
                  <a:lnTo>
                    <a:pt x="2969" y="1494"/>
                  </a:lnTo>
                  <a:lnTo>
                    <a:pt x="2969" y="1347"/>
                  </a:lnTo>
                  <a:lnTo>
                    <a:pt x="2932" y="1199"/>
                  </a:lnTo>
                  <a:lnTo>
                    <a:pt x="2914" y="1052"/>
                  </a:lnTo>
                  <a:lnTo>
                    <a:pt x="2858" y="923"/>
                  </a:lnTo>
                  <a:lnTo>
                    <a:pt x="2803" y="794"/>
                  </a:lnTo>
                  <a:lnTo>
                    <a:pt x="2729" y="665"/>
                  </a:lnTo>
                  <a:lnTo>
                    <a:pt x="2637" y="554"/>
                  </a:lnTo>
                  <a:lnTo>
                    <a:pt x="2545" y="443"/>
                  </a:lnTo>
                  <a:lnTo>
                    <a:pt x="2434" y="351"/>
                  </a:lnTo>
                  <a:lnTo>
                    <a:pt x="2324" y="259"/>
                  </a:lnTo>
                  <a:lnTo>
                    <a:pt x="2213" y="185"/>
                  </a:lnTo>
                  <a:lnTo>
                    <a:pt x="2084" y="130"/>
                  </a:lnTo>
                  <a:lnTo>
                    <a:pt x="1936" y="75"/>
                  </a:lnTo>
                  <a:lnTo>
                    <a:pt x="1807"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6" name="Google Shape;2246;p9"/>
            <p:cNvSpPr/>
            <p:nvPr/>
          </p:nvSpPr>
          <p:spPr>
            <a:xfrm>
              <a:off x="5196300" y="238125"/>
              <a:ext cx="74250" cy="65475"/>
            </a:xfrm>
            <a:custGeom>
              <a:avLst/>
              <a:gdLst/>
              <a:ahLst/>
              <a:cxnLst/>
              <a:rect l="l" t="t" r="r" b="b"/>
              <a:pathLst>
                <a:path w="2970" h="2619" extrusionOk="0">
                  <a:moveTo>
                    <a:pt x="535" y="0"/>
                  </a:moveTo>
                  <a:lnTo>
                    <a:pt x="406" y="111"/>
                  </a:lnTo>
                  <a:lnTo>
                    <a:pt x="314" y="221"/>
                  </a:lnTo>
                  <a:lnTo>
                    <a:pt x="222" y="350"/>
                  </a:lnTo>
                  <a:lnTo>
                    <a:pt x="148" y="498"/>
                  </a:lnTo>
                  <a:lnTo>
                    <a:pt x="74" y="645"/>
                  </a:lnTo>
                  <a:lnTo>
                    <a:pt x="38" y="793"/>
                  </a:lnTo>
                  <a:lnTo>
                    <a:pt x="1" y="959"/>
                  </a:lnTo>
                  <a:lnTo>
                    <a:pt x="1" y="1125"/>
                  </a:lnTo>
                  <a:lnTo>
                    <a:pt x="1" y="1291"/>
                  </a:lnTo>
                  <a:lnTo>
                    <a:pt x="19" y="1438"/>
                  </a:lnTo>
                  <a:lnTo>
                    <a:pt x="56" y="1567"/>
                  </a:lnTo>
                  <a:lnTo>
                    <a:pt x="111" y="1715"/>
                  </a:lnTo>
                  <a:lnTo>
                    <a:pt x="167" y="1844"/>
                  </a:lnTo>
                  <a:lnTo>
                    <a:pt x="240" y="1954"/>
                  </a:lnTo>
                  <a:lnTo>
                    <a:pt x="333" y="2084"/>
                  </a:lnTo>
                  <a:lnTo>
                    <a:pt x="425" y="2176"/>
                  </a:lnTo>
                  <a:lnTo>
                    <a:pt x="535" y="2286"/>
                  </a:lnTo>
                  <a:lnTo>
                    <a:pt x="646" y="2360"/>
                  </a:lnTo>
                  <a:lnTo>
                    <a:pt x="757" y="2434"/>
                  </a:lnTo>
                  <a:lnTo>
                    <a:pt x="886" y="2508"/>
                  </a:lnTo>
                  <a:lnTo>
                    <a:pt x="1033" y="2544"/>
                  </a:lnTo>
                  <a:lnTo>
                    <a:pt x="1162" y="2600"/>
                  </a:lnTo>
                  <a:lnTo>
                    <a:pt x="1310" y="2618"/>
                  </a:lnTo>
                  <a:lnTo>
                    <a:pt x="1623" y="2618"/>
                  </a:lnTo>
                  <a:lnTo>
                    <a:pt x="1771" y="2600"/>
                  </a:lnTo>
                  <a:lnTo>
                    <a:pt x="1918" y="2563"/>
                  </a:lnTo>
                  <a:lnTo>
                    <a:pt x="2066" y="2508"/>
                  </a:lnTo>
                  <a:lnTo>
                    <a:pt x="2195" y="2452"/>
                  </a:lnTo>
                  <a:lnTo>
                    <a:pt x="2324" y="2379"/>
                  </a:lnTo>
                  <a:lnTo>
                    <a:pt x="2435" y="2286"/>
                  </a:lnTo>
                  <a:lnTo>
                    <a:pt x="2545" y="2194"/>
                  </a:lnTo>
                  <a:lnTo>
                    <a:pt x="2637" y="2084"/>
                  </a:lnTo>
                  <a:lnTo>
                    <a:pt x="2730" y="1973"/>
                  </a:lnTo>
                  <a:lnTo>
                    <a:pt x="2803" y="1844"/>
                  </a:lnTo>
                  <a:lnTo>
                    <a:pt x="2859" y="1715"/>
                  </a:lnTo>
                  <a:lnTo>
                    <a:pt x="2914" y="1567"/>
                  </a:lnTo>
                  <a:lnTo>
                    <a:pt x="2951" y="1420"/>
                  </a:lnTo>
                  <a:lnTo>
                    <a:pt x="2969" y="1272"/>
                  </a:lnTo>
                  <a:lnTo>
                    <a:pt x="2969" y="1106"/>
                  </a:lnTo>
                  <a:lnTo>
                    <a:pt x="2969" y="940"/>
                  </a:lnTo>
                  <a:lnTo>
                    <a:pt x="2932" y="793"/>
                  </a:lnTo>
                  <a:lnTo>
                    <a:pt x="2877" y="627"/>
                  </a:lnTo>
                  <a:lnTo>
                    <a:pt x="2822" y="498"/>
                  </a:lnTo>
                  <a:lnTo>
                    <a:pt x="2748" y="350"/>
                  </a:lnTo>
                  <a:lnTo>
                    <a:pt x="2656" y="221"/>
                  </a:lnTo>
                  <a:lnTo>
                    <a:pt x="2564" y="111"/>
                  </a:lnTo>
                  <a:lnTo>
                    <a:pt x="2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7" name="Google Shape;2247;p9"/>
            <p:cNvSpPr/>
            <p:nvPr/>
          </p:nvSpPr>
          <p:spPr>
            <a:xfrm>
              <a:off x="5707500" y="1057225"/>
              <a:ext cx="73775" cy="73775"/>
            </a:xfrm>
            <a:custGeom>
              <a:avLst/>
              <a:gdLst/>
              <a:ahLst/>
              <a:cxnLst/>
              <a:rect l="l" t="t" r="r" b="b"/>
              <a:pathLst>
                <a:path w="2951" h="2951" extrusionOk="0">
                  <a:moveTo>
                    <a:pt x="1439" y="1"/>
                  </a:moveTo>
                  <a:lnTo>
                    <a:pt x="1291" y="19"/>
                  </a:lnTo>
                  <a:lnTo>
                    <a:pt x="1162" y="38"/>
                  </a:lnTo>
                  <a:lnTo>
                    <a:pt x="1015" y="74"/>
                  </a:lnTo>
                  <a:lnTo>
                    <a:pt x="886" y="130"/>
                  </a:lnTo>
                  <a:lnTo>
                    <a:pt x="757" y="185"/>
                  </a:lnTo>
                  <a:lnTo>
                    <a:pt x="646" y="259"/>
                  </a:lnTo>
                  <a:lnTo>
                    <a:pt x="535" y="351"/>
                  </a:lnTo>
                  <a:lnTo>
                    <a:pt x="425" y="443"/>
                  </a:lnTo>
                  <a:lnTo>
                    <a:pt x="332" y="535"/>
                  </a:lnTo>
                  <a:lnTo>
                    <a:pt x="259" y="646"/>
                  </a:lnTo>
                  <a:lnTo>
                    <a:pt x="185" y="775"/>
                  </a:lnTo>
                  <a:lnTo>
                    <a:pt x="111" y="904"/>
                  </a:lnTo>
                  <a:lnTo>
                    <a:pt x="56" y="1033"/>
                  </a:lnTo>
                  <a:lnTo>
                    <a:pt x="19" y="1162"/>
                  </a:lnTo>
                  <a:lnTo>
                    <a:pt x="1" y="1310"/>
                  </a:lnTo>
                  <a:lnTo>
                    <a:pt x="1" y="1457"/>
                  </a:lnTo>
                  <a:lnTo>
                    <a:pt x="1" y="1605"/>
                  </a:lnTo>
                  <a:lnTo>
                    <a:pt x="19" y="1752"/>
                  </a:lnTo>
                  <a:lnTo>
                    <a:pt x="56" y="1900"/>
                  </a:lnTo>
                  <a:lnTo>
                    <a:pt x="111" y="2029"/>
                  </a:lnTo>
                  <a:lnTo>
                    <a:pt x="167" y="2158"/>
                  </a:lnTo>
                  <a:lnTo>
                    <a:pt x="240" y="2287"/>
                  </a:lnTo>
                  <a:lnTo>
                    <a:pt x="332" y="2398"/>
                  </a:lnTo>
                  <a:lnTo>
                    <a:pt x="425" y="2508"/>
                  </a:lnTo>
                  <a:lnTo>
                    <a:pt x="535" y="2600"/>
                  </a:lnTo>
                  <a:lnTo>
                    <a:pt x="646" y="2693"/>
                  </a:lnTo>
                  <a:lnTo>
                    <a:pt x="757" y="2766"/>
                  </a:lnTo>
                  <a:lnTo>
                    <a:pt x="886" y="2840"/>
                  </a:lnTo>
                  <a:lnTo>
                    <a:pt x="1033" y="2877"/>
                  </a:lnTo>
                  <a:lnTo>
                    <a:pt x="1162" y="2914"/>
                  </a:lnTo>
                  <a:lnTo>
                    <a:pt x="1310" y="2951"/>
                  </a:lnTo>
                  <a:lnTo>
                    <a:pt x="1623" y="2951"/>
                  </a:lnTo>
                  <a:lnTo>
                    <a:pt x="1771" y="2932"/>
                  </a:lnTo>
                  <a:lnTo>
                    <a:pt x="1900" y="2895"/>
                  </a:lnTo>
                  <a:lnTo>
                    <a:pt x="2047" y="2840"/>
                  </a:lnTo>
                  <a:lnTo>
                    <a:pt x="2176" y="2766"/>
                  </a:lnTo>
                  <a:lnTo>
                    <a:pt x="2287" y="2693"/>
                  </a:lnTo>
                  <a:lnTo>
                    <a:pt x="2398" y="2619"/>
                  </a:lnTo>
                  <a:lnTo>
                    <a:pt x="2508" y="2508"/>
                  </a:lnTo>
                  <a:lnTo>
                    <a:pt x="2600" y="2416"/>
                  </a:lnTo>
                  <a:lnTo>
                    <a:pt x="2693" y="2287"/>
                  </a:lnTo>
                  <a:lnTo>
                    <a:pt x="2766" y="2176"/>
                  </a:lnTo>
                  <a:lnTo>
                    <a:pt x="2840" y="2047"/>
                  </a:lnTo>
                  <a:lnTo>
                    <a:pt x="2877" y="1900"/>
                  </a:lnTo>
                  <a:lnTo>
                    <a:pt x="2914" y="1771"/>
                  </a:lnTo>
                  <a:lnTo>
                    <a:pt x="2932" y="1623"/>
                  </a:lnTo>
                  <a:lnTo>
                    <a:pt x="2951" y="1476"/>
                  </a:lnTo>
                  <a:lnTo>
                    <a:pt x="2932" y="1310"/>
                  </a:lnTo>
                  <a:lnTo>
                    <a:pt x="2914" y="1181"/>
                  </a:lnTo>
                  <a:lnTo>
                    <a:pt x="2877" y="1033"/>
                  </a:lnTo>
                  <a:lnTo>
                    <a:pt x="2822" y="886"/>
                  </a:lnTo>
                  <a:lnTo>
                    <a:pt x="2766" y="757"/>
                  </a:lnTo>
                  <a:lnTo>
                    <a:pt x="2674" y="646"/>
                  </a:lnTo>
                  <a:lnTo>
                    <a:pt x="2600" y="535"/>
                  </a:lnTo>
                  <a:lnTo>
                    <a:pt x="2490" y="425"/>
                  </a:lnTo>
                  <a:lnTo>
                    <a:pt x="2398" y="333"/>
                  </a:lnTo>
                  <a:lnTo>
                    <a:pt x="2268" y="240"/>
                  </a:lnTo>
                  <a:lnTo>
                    <a:pt x="2158" y="167"/>
                  </a:lnTo>
                  <a:lnTo>
                    <a:pt x="2029" y="111"/>
                  </a:lnTo>
                  <a:lnTo>
                    <a:pt x="1881" y="56"/>
                  </a:lnTo>
                  <a:lnTo>
                    <a:pt x="1734"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8" name="Google Shape;2248;p9"/>
            <p:cNvSpPr/>
            <p:nvPr/>
          </p:nvSpPr>
          <p:spPr>
            <a:xfrm>
              <a:off x="5233650" y="480575"/>
              <a:ext cx="73775" cy="74250"/>
            </a:xfrm>
            <a:custGeom>
              <a:avLst/>
              <a:gdLst/>
              <a:ahLst/>
              <a:cxnLst/>
              <a:rect l="l" t="t" r="r" b="b"/>
              <a:pathLst>
                <a:path w="2951" h="2970" extrusionOk="0">
                  <a:moveTo>
                    <a:pt x="1531" y="0"/>
                  </a:moveTo>
                  <a:lnTo>
                    <a:pt x="1365" y="19"/>
                  </a:lnTo>
                  <a:lnTo>
                    <a:pt x="1236" y="37"/>
                  </a:lnTo>
                  <a:lnTo>
                    <a:pt x="1088" y="56"/>
                  </a:lnTo>
                  <a:lnTo>
                    <a:pt x="941" y="111"/>
                  </a:lnTo>
                  <a:lnTo>
                    <a:pt x="811" y="166"/>
                  </a:lnTo>
                  <a:lnTo>
                    <a:pt x="701" y="240"/>
                  </a:lnTo>
                  <a:lnTo>
                    <a:pt x="572" y="314"/>
                  </a:lnTo>
                  <a:lnTo>
                    <a:pt x="461" y="406"/>
                  </a:lnTo>
                  <a:lnTo>
                    <a:pt x="369" y="517"/>
                  </a:lnTo>
                  <a:lnTo>
                    <a:pt x="277" y="627"/>
                  </a:lnTo>
                  <a:lnTo>
                    <a:pt x="203" y="756"/>
                  </a:lnTo>
                  <a:lnTo>
                    <a:pt x="129" y="886"/>
                  </a:lnTo>
                  <a:lnTo>
                    <a:pt x="74" y="1015"/>
                  </a:lnTo>
                  <a:lnTo>
                    <a:pt x="37" y="1162"/>
                  </a:lnTo>
                  <a:lnTo>
                    <a:pt x="19" y="1310"/>
                  </a:lnTo>
                  <a:lnTo>
                    <a:pt x="0" y="1457"/>
                  </a:lnTo>
                  <a:lnTo>
                    <a:pt x="0" y="1605"/>
                  </a:lnTo>
                  <a:lnTo>
                    <a:pt x="19" y="1752"/>
                  </a:lnTo>
                  <a:lnTo>
                    <a:pt x="56" y="1881"/>
                  </a:lnTo>
                  <a:lnTo>
                    <a:pt x="111" y="2029"/>
                  </a:lnTo>
                  <a:lnTo>
                    <a:pt x="166" y="2158"/>
                  </a:lnTo>
                  <a:lnTo>
                    <a:pt x="240" y="2287"/>
                  </a:lnTo>
                  <a:lnTo>
                    <a:pt x="314" y="2397"/>
                  </a:lnTo>
                  <a:lnTo>
                    <a:pt x="424" y="2508"/>
                  </a:lnTo>
                  <a:lnTo>
                    <a:pt x="516" y="2600"/>
                  </a:lnTo>
                  <a:lnTo>
                    <a:pt x="627" y="2692"/>
                  </a:lnTo>
                  <a:lnTo>
                    <a:pt x="756" y="2766"/>
                  </a:lnTo>
                  <a:lnTo>
                    <a:pt x="885" y="2840"/>
                  </a:lnTo>
                  <a:lnTo>
                    <a:pt x="1014" y="2895"/>
                  </a:lnTo>
                  <a:lnTo>
                    <a:pt x="1162" y="2932"/>
                  </a:lnTo>
                  <a:lnTo>
                    <a:pt x="1309" y="2951"/>
                  </a:lnTo>
                  <a:lnTo>
                    <a:pt x="1457" y="2969"/>
                  </a:lnTo>
                  <a:lnTo>
                    <a:pt x="1604" y="2951"/>
                  </a:lnTo>
                  <a:lnTo>
                    <a:pt x="1752" y="2932"/>
                  </a:lnTo>
                  <a:lnTo>
                    <a:pt x="1899" y="2895"/>
                  </a:lnTo>
                  <a:lnTo>
                    <a:pt x="2028" y="2858"/>
                  </a:lnTo>
                  <a:lnTo>
                    <a:pt x="2157" y="2785"/>
                  </a:lnTo>
                  <a:lnTo>
                    <a:pt x="2287" y="2711"/>
                  </a:lnTo>
                  <a:lnTo>
                    <a:pt x="2397" y="2637"/>
                  </a:lnTo>
                  <a:lnTo>
                    <a:pt x="2508" y="2527"/>
                  </a:lnTo>
                  <a:lnTo>
                    <a:pt x="2600" y="2434"/>
                  </a:lnTo>
                  <a:lnTo>
                    <a:pt x="2692" y="2305"/>
                  </a:lnTo>
                  <a:lnTo>
                    <a:pt x="2766" y="2195"/>
                  </a:lnTo>
                  <a:lnTo>
                    <a:pt x="2821" y="2066"/>
                  </a:lnTo>
                  <a:lnTo>
                    <a:pt x="2877" y="1936"/>
                  </a:lnTo>
                  <a:lnTo>
                    <a:pt x="2913" y="1789"/>
                  </a:lnTo>
                  <a:lnTo>
                    <a:pt x="2950" y="1641"/>
                  </a:lnTo>
                  <a:lnTo>
                    <a:pt x="2950" y="1494"/>
                  </a:lnTo>
                  <a:lnTo>
                    <a:pt x="2950" y="1346"/>
                  </a:lnTo>
                  <a:lnTo>
                    <a:pt x="2932" y="1199"/>
                  </a:lnTo>
                  <a:lnTo>
                    <a:pt x="2895" y="1070"/>
                  </a:lnTo>
                  <a:lnTo>
                    <a:pt x="2840" y="922"/>
                  </a:lnTo>
                  <a:lnTo>
                    <a:pt x="2784" y="812"/>
                  </a:lnTo>
                  <a:lnTo>
                    <a:pt x="2711" y="683"/>
                  </a:lnTo>
                  <a:lnTo>
                    <a:pt x="2618" y="572"/>
                  </a:lnTo>
                  <a:lnTo>
                    <a:pt x="2526" y="461"/>
                  </a:lnTo>
                  <a:lnTo>
                    <a:pt x="2434" y="369"/>
                  </a:lnTo>
                  <a:lnTo>
                    <a:pt x="2323" y="277"/>
                  </a:lnTo>
                  <a:lnTo>
                    <a:pt x="2213" y="203"/>
                  </a:lnTo>
                  <a:lnTo>
                    <a:pt x="2084" y="148"/>
                  </a:lnTo>
                  <a:lnTo>
                    <a:pt x="1955" y="93"/>
                  </a:lnTo>
                  <a:lnTo>
                    <a:pt x="1807" y="56"/>
                  </a:lnTo>
                  <a:lnTo>
                    <a:pt x="1678"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9" name="Google Shape;2249;p9"/>
            <p:cNvSpPr/>
            <p:nvPr/>
          </p:nvSpPr>
          <p:spPr>
            <a:xfrm>
              <a:off x="6009900" y="1194125"/>
              <a:ext cx="73775" cy="73775"/>
            </a:xfrm>
            <a:custGeom>
              <a:avLst/>
              <a:gdLst/>
              <a:ahLst/>
              <a:cxnLst/>
              <a:rect l="l" t="t" r="r" b="b"/>
              <a:pathLst>
                <a:path w="2951" h="2951" extrusionOk="0">
                  <a:moveTo>
                    <a:pt x="1346" y="1"/>
                  </a:moveTo>
                  <a:lnTo>
                    <a:pt x="1199" y="38"/>
                  </a:lnTo>
                  <a:lnTo>
                    <a:pt x="1069" y="56"/>
                  </a:lnTo>
                  <a:lnTo>
                    <a:pt x="922" y="111"/>
                  </a:lnTo>
                  <a:lnTo>
                    <a:pt x="793" y="167"/>
                  </a:lnTo>
                  <a:lnTo>
                    <a:pt x="682" y="240"/>
                  </a:lnTo>
                  <a:lnTo>
                    <a:pt x="553" y="333"/>
                  </a:lnTo>
                  <a:lnTo>
                    <a:pt x="443" y="425"/>
                  </a:lnTo>
                  <a:lnTo>
                    <a:pt x="350" y="536"/>
                  </a:lnTo>
                  <a:lnTo>
                    <a:pt x="258" y="646"/>
                  </a:lnTo>
                  <a:lnTo>
                    <a:pt x="184" y="775"/>
                  </a:lnTo>
                  <a:lnTo>
                    <a:pt x="129" y="904"/>
                  </a:lnTo>
                  <a:lnTo>
                    <a:pt x="74" y="1033"/>
                  </a:lnTo>
                  <a:lnTo>
                    <a:pt x="37" y="1181"/>
                  </a:lnTo>
                  <a:lnTo>
                    <a:pt x="0" y="1310"/>
                  </a:lnTo>
                  <a:lnTo>
                    <a:pt x="0" y="1476"/>
                  </a:lnTo>
                  <a:lnTo>
                    <a:pt x="0" y="1623"/>
                  </a:lnTo>
                  <a:lnTo>
                    <a:pt x="18" y="1771"/>
                  </a:lnTo>
                  <a:lnTo>
                    <a:pt x="55" y="1900"/>
                  </a:lnTo>
                  <a:lnTo>
                    <a:pt x="111" y="2047"/>
                  </a:lnTo>
                  <a:lnTo>
                    <a:pt x="166" y="2177"/>
                  </a:lnTo>
                  <a:lnTo>
                    <a:pt x="240" y="2287"/>
                  </a:lnTo>
                  <a:lnTo>
                    <a:pt x="332" y="2416"/>
                  </a:lnTo>
                  <a:lnTo>
                    <a:pt x="424" y="2508"/>
                  </a:lnTo>
                  <a:lnTo>
                    <a:pt x="535" y="2619"/>
                  </a:lnTo>
                  <a:lnTo>
                    <a:pt x="645" y="2693"/>
                  </a:lnTo>
                  <a:lnTo>
                    <a:pt x="774" y="2767"/>
                  </a:lnTo>
                  <a:lnTo>
                    <a:pt x="903" y="2840"/>
                  </a:lnTo>
                  <a:lnTo>
                    <a:pt x="1033" y="2896"/>
                  </a:lnTo>
                  <a:lnTo>
                    <a:pt x="1180" y="2932"/>
                  </a:lnTo>
                  <a:lnTo>
                    <a:pt x="1328" y="2951"/>
                  </a:lnTo>
                  <a:lnTo>
                    <a:pt x="1623" y="2951"/>
                  </a:lnTo>
                  <a:lnTo>
                    <a:pt x="1770" y="2932"/>
                  </a:lnTo>
                  <a:lnTo>
                    <a:pt x="1918" y="2896"/>
                  </a:lnTo>
                  <a:lnTo>
                    <a:pt x="2047" y="2840"/>
                  </a:lnTo>
                  <a:lnTo>
                    <a:pt x="2176" y="2767"/>
                  </a:lnTo>
                  <a:lnTo>
                    <a:pt x="2305" y="2693"/>
                  </a:lnTo>
                  <a:lnTo>
                    <a:pt x="2415" y="2619"/>
                  </a:lnTo>
                  <a:lnTo>
                    <a:pt x="2526" y="2508"/>
                  </a:lnTo>
                  <a:lnTo>
                    <a:pt x="2618" y="2416"/>
                  </a:lnTo>
                  <a:lnTo>
                    <a:pt x="2710" y="2287"/>
                  </a:lnTo>
                  <a:lnTo>
                    <a:pt x="2784" y="2177"/>
                  </a:lnTo>
                  <a:lnTo>
                    <a:pt x="2840" y="2047"/>
                  </a:lnTo>
                  <a:lnTo>
                    <a:pt x="2895" y="1900"/>
                  </a:lnTo>
                  <a:lnTo>
                    <a:pt x="2932" y="1752"/>
                  </a:lnTo>
                  <a:lnTo>
                    <a:pt x="2950" y="1623"/>
                  </a:lnTo>
                  <a:lnTo>
                    <a:pt x="2950" y="1457"/>
                  </a:lnTo>
                  <a:lnTo>
                    <a:pt x="2950" y="1310"/>
                  </a:lnTo>
                  <a:lnTo>
                    <a:pt x="2913" y="1181"/>
                  </a:lnTo>
                  <a:lnTo>
                    <a:pt x="2876" y="1033"/>
                  </a:lnTo>
                  <a:lnTo>
                    <a:pt x="2840" y="904"/>
                  </a:lnTo>
                  <a:lnTo>
                    <a:pt x="2766" y="775"/>
                  </a:lnTo>
                  <a:lnTo>
                    <a:pt x="2692" y="665"/>
                  </a:lnTo>
                  <a:lnTo>
                    <a:pt x="2618" y="554"/>
                  </a:lnTo>
                  <a:lnTo>
                    <a:pt x="2526" y="443"/>
                  </a:lnTo>
                  <a:lnTo>
                    <a:pt x="2415" y="351"/>
                  </a:lnTo>
                  <a:lnTo>
                    <a:pt x="2305" y="259"/>
                  </a:lnTo>
                  <a:lnTo>
                    <a:pt x="2176" y="185"/>
                  </a:lnTo>
                  <a:lnTo>
                    <a:pt x="2065" y="130"/>
                  </a:lnTo>
                  <a:lnTo>
                    <a:pt x="1936" y="75"/>
                  </a:lnTo>
                  <a:lnTo>
                    <a:pt x="1789" y="38"/>
                  </a:lnTo>
                  <a:lnTo>
                    <a:pt x="1641"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0" name="Google Shape;2250;p9"/>
            <p:cNvSpPr/>
            <p:nvPr/>
          </p:nvSpPr>
          <p:spPr>
            <a:xfrm>
              <a:off x="5561850" y="948900"/>
              <a:ext cx="73775" cy="73775"/>
            </a:xfrm>
            <a:custGeom>
              <a:avLst/>
              <a:gdLst/>
              <a:ahLst/>
              <a:cxnLst/>
              <a:rect l="l" t="t" r="r" b="b"/>
              <a:pathLst>
                <a:path w="2951" h="2951" extrusionOk="0">
                  <a:moveTo>
                    <a:pt x="1328" y="1"/>
                  </a:moveTo>
                  <a:lnTo>
                    <a:pt x="1199" y="19"/>
                  </a:lnTo>
                  <a:lnTo>
                    <a:pt x="1051" y="56"/>
                  </a:lnTo>
                  <a:lnTo>
                    <a:pt x="922" y="111"/>
                  </a:lnTo>
                  <a:lnTo>
                    <a:pt x="793" y="167"/>
                  </a:lnTo>
                  <a:lnTo>
                    <a:pt x="664" y="240"/>
                  </a:lnTo>
                  <a:lnTo>
                    <a:pt x="553" y="314"/>
                  </a:lnTo>
                  <a:lnTo>
                    <a:pt x="461" y="406"/>
                  </a:lnTo>
                  <a:lnTo>
                    <a:pt x="350" y="517"/>
                  </a:lnTo>
                  <a:lnTo>
                    <a:pt x="277" y="628"/>
                  </a:lnTo>
                  <a:lnTo>
                    <a:pt x="203" y="738"/>
                  </a:lnTo>
                  <a:lnTo>
                    <a:pt x="129" y="867"/>
                  </a:lnTo>
                  <a:lnTo>
                    <a:pt x="74" y="996"/>
                  </a:lnTo>
                  <a:lnTo>
                    <a:pt x="37" y="1144"/>
                  </a:lnTo>
                  <a:lnTo>
                    <a:pt x="19" y="1273"/>
                  </a:lnTo>
                  <a:lnTo>
                    <a:pt x="0" y="1420"/>
                  </a:lnTo>
                  <a:lnTo>
                    <a:pt x="0" y="1568"/>
                  </a:lnTo>
                  <a:lnTo>
                    <a:pt x="19" y="1715"/>
                  </a:lnTo>
                  <a:lnTo>
                    <a:pt x="55" y="1863"/>
                  </a:lnTo>
                  <a:lnTo>
                    <a:pt x="92" y="1992"/>
                  </a:lnTo>
                  <a:lnTo>
                    <a:pt x="166" y="2140"/>
                  </a:lnTo>
                  <a:lnTo>
                    <a:pt x="221" y="2250"/>
                  </a:lnTo>
                  <a:lnTo>
                    <a:pt x="314" y="2379"/>
                  </a:lnTo>
                  <a:lnTo>
                    <a:pt x="406" y="2490"/>
                  </a:lnTo>
                  <a:lnTo>
                    <a:pt x="516" y="2582"/>
                  </a:lnTo>
                  <a:lnTo>
                    <a:pt x="627" y="2674"/>
                  </a:lnTo>
                  <a:lnTo>
                    <a:pt x="738" y="2748"/>
                  </a:lnTo>
                  <a:lnTo>
                    <a:pt x="867" y="2822"/>
                  </a:lnTo>
                  <a:lnTo>
                    <a:pt x="996" y="2877"/>
                  </a:lnTo>
                  <a:lnTo>
                    <a:pt x="1143" y="2914"/>
                  </a:lnTo>
                  <a:lnTo>
                    <a:pt x="1291" y="2932"/>
                  </a:lnTo>
                  <a:lnTo>
                    <a:pt x="1438" y="2951"/>
                  </a:lnTo>
                  <a:lnTo>
                    <a:pt x="1586" y="2951"/>
                  </a:lnTo>
                  <a:lnTo>
                    <a:pt x="1733" y="2932"/>
                  </a:lnTo>
                  <a:lnTo>
                    <a:pt x="1881" y="2895"/>
                  </a:lnTo>
                  <a:lnTo>
                    <a:pt x="2010" y="2840"/>
                  </a:lnTo>
                  <a:lnTo>
                    <a:pt x="2139" y="2785"/>
                  </a:lnTo>
                  <a:lnTo>
                    <a:pt x="2268" y="2711"/>
                  </a:lnTo>
                  <a:lnTo>
                    <a:pt x="2379" y="2619"/>
                  </a:lnTo>
                  <a:lnTo>
                    <a:pt x="2489" y="2527"/>
                  </a:lnTo>
                  <a:lnTo>
                    <a:pt x="2600" y="2435"/>
                  </a:lnTo>
                  <a:lnTo>
                    <a:pt x="2674" y="2305"/>
                  </a:lnTo>
                  <a:lnTo>
                    <a:pt x="2766" y="2195"/>
                  </a:lnTo>
                  <a:lnTo>
                    <a:pt x="2821" y="2066"/>
                  </a:lnTo>
                  <a:lnTo>
                    <a:pt x="2877" y="1937"/>
                  </a:lnTo>
                  <a:lnTo>
                    <a:pt x="2913" y="1789"/>
                  </a:lnTo>
                  <a:lnTo>
                    <a:pt x="2950" y="1642"/>
                  </a:lnTo>
                  <a:lnTo>
                    <a:pt x="2950" y="1494"/>
                  </a:lnTo>
                  <a:lnTo>
                    <a:pt x="2950" y="1347"/>
                  </a:lnTo>
                  <a:lnTo>
                    <a:pt x="2932" y="1199"/>
                  </a:lnTo>
                  <a:lnTo>
                    <a:pt x="2895" y="1052"/>
                  </a:lnTo>
                  <a:lnTo>
                    <a:pt x="2840" y="923"/>
                  </a:lnTo>
                  <a:lnTo>
                    <a:pt x="2784" y="794"/>
                  </a:lnTo>
                  <a:lnTo>
                    <a:pt x="2711" y="664"/>
                  </a:lnTo>
                  <a:lnTo>
                    <a:pt x="2618" y="554"/>
                  </a:lnTo>
                  <a:lnTo>
                    <a:pt x="2526" y="443"/>
                  </a:lnTo>
                  <a:lnTo>
                    <a:pt x="2416" y="351"/>
                  </a:lnTo>
                  <a:lnTo>
                    <a:pt x="2305" y="259"/>
                  </a:lnTo>
                  <a:lnTo>
                    <a:pt x="2176" y="185"/>
                  </a:lnTo>
                  <a:lnTo>
                    <a:pt x="2047" y="111"/>
                  </a:lnTo>
                  <a:lnTo>
                    <a:pt x="1918" y="74"/>
                  </a:lnTo>
                  <a:lnTo>
                    <a:pt x="1770" y="19"/>
                  </a:lnTo>
                  <a:lnTo>
                    <a:pt x="16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1" name="Google Shape;2251;p9"/>
            <p:cNvSpPr/>
            <p:nvPr/>
          </p:nvSpPr>
          <p:spPr>
            <a:xfrm>
              <a:off x="5182025" y="309550"/>
              <a:ext cx="74225" cy="73800"/>
            </a:xfrm>
            <a:custGeom>
              <a:avLst/>
              <a:gdLst/>
              <a:ahLst/>
              <a:cxnLst/>
              <a:rect l="l" t="t" r="r" b="b"/>
              <a:pathLst>
                <a:path w="2969" h="2952" extrusionOk="0">
                  <a:moveTo>
                    <a:pt x="1346" y="1"/>
                  </a:moveTo>
                  <a:lnTo>
                    <a:pt x="1199" y="19"/>
                  </a:lnTo>
                  <a:lnTo>
                    <a:pt x="1070" y="56"/>
                  </a:lnTo>
                  <a:lnTo>
                    <a:pt x="940" y="112"/>
                  </a:lnTo>
                  <a:lnTo>
                    <a:pt x="811" y="167"/>
                  </a:lnTo>
                  <a:lnTo>
                    <a:pt x="682" y="241"/>
                  </a:lnTo>
                  <a:lnTo>
                    <a:pt x="572" y="333"/>
                  </a:lnTo>
                  <a:lnTo>
                    <a:pt x="461" y="425"/>
                  </a:lnTo>
                  <a:lnTo>
                    <a:pt x="369" y="517"/>
                  </a:lnTo>
                  <a:lnTo>
                    <a:pt x="277" y="628"/>
                  </a:lnTo>
                  <a:lnTo>
                    <a:pt x="203" y="738"/>
                  </a:lnTo>
                  <a:lnTo>
                    <a:pt x="148" y="868"/>
                  </a:lnTo>
                  <a:lnTo>
                    <a:pt x="92" y="997"/>
                  </a:lnTo>
                  <a:lnTo>
                    <a:pt x="55" y="1144"/>
                  </a:lnTo>
                  <a:lnTo>
                    <a:pt x="19" y="1273"/>
                  </a:lnTo>
                  <a:lnTo>
                    <a:pt x="0" y="1421"/>
                  </a:lnTo>
                  <a:lnTo>
                    <a:pt x="19" y="1587"/>
                  </a:lnTo>
                  <a:lnTo>
                    <a:pt x="37" y="1716"/>
                  </a:lnTo>
                  <a:lnTo>
                    <a:pt x="55" y="1863"/>
                  </a:lnTo>
                  <a:lnTo>
                    <a:pt x="111" y="2011"/>
                  </a:lnTo>
                  <a:lnTo>
                    <a:pt x="166" y="2140"/>
                  </a:lnTo>
                  <a:lnTo>
                    <a:pt x="240" y="2250"/>
                  </a:lnTo>
                  <a:lnTo>
                    <a:pt x="314" y="2379"/>
                  </a:lnTo>
                  <a:lnTo>
                    <a:pt x="424" y="2490"/>
                  </a:lnTo>
                  <a:lnTo>
                    <a:pt x="516" y="2582"/>
                  </a:lnTo>
                  <a:lnTo>
                    <a:pt x="627" y="2674"/>
                  </a:lnTo>
                  <a:lnTo>
                    <a:pt x="756" y="2748"/>
                  </a:lnTo>
                  <a:lnTo>
                    <a:pt x="885" y="2822"/>
                  </a:lnTo>
                  <a:lnTo>
                    <a:pt x="1014" y="2877"/>
                  </a:lnTo>
                  <a:lnTo>
                    <a:pt x="1162" y="2914"/>
                  </a:lnTo>
                  <a:lnTo>
                    <a:pt x="1309" y="2933"/>
                  </a:lnTo>
                  <a:lnTo>
                    <a:pt x="1457" y="2951"/>
                  </a:lnTo>
                  <a:lnTo>
                    <a:pt x="1604" y="2951"/>
                  </a:lnTo>
                  <a:lnTo>
                    <a:pt x="1752" y="2933"/>
                  </a:lnTo>
                  <a:lnTo>
                    <a:pt x="1881" y="2896"/>
                  </a:lnTo>
                  <a:lnTo>
                    <a:pt x="2028" y="2840"/>
                  </a:lnTo>
                  <a:lnTo>
                    <a:pt x="2157" y="2785"/>
                  </a:lnTo>
                  <a:lnTo>
                    <a:pt x="2286" y="2711"/>
                  </a:lnTo>
                  <a:lnTo>
                    <a:pt x="2397" y="2638"/>
                  </a:lnTo>
                  <a:lnTo>
                    <a:pt x="2508" y="2527"/>
                  </a:lnTo>
                  <a:lnTo>
                    <a:pt x="2600" y="2435"/>
                  </a:lnTo>
                  <a:lnTo>
                    <a:pt x="2692" y="2324"/>
                  </a:lnTo>
                  <a:lnTo>
                    <a:pt x="2766" y="2195"/>
                  </a:lnTo>
                  <a:lnTo>
                    <a:pt x="2840" y="2066"/>
                  </a:lnTo>
                  <a:lnTo>
                    <a:pt x="2895" y="1937"/>
                  </a:lnTo>
                  <a:lnTo>
                    <a:pt x="2932" y="1789"/>
                  </a:lnTo>
                  <a:lnTo>
                    <a:pt x="2950" y="1642"/>
                  </a:lnTo>
                  <a:lnTo>
                    <a:pt x="2969" y="1494"/>
                  </a:lnTo>
                  <a:lnTo>
                    <a:pt x="2950" y="1347"/>
                  </a:lnTo>
                  <a:lnTo>
                    <a:pt x="2932" y="1199"/>
                  </a:lnTo>
                  <a:lnTo>
                    <a:pt x="2895" y="1052"/>
                  </a:lnTo>
                  <a:lnTo>
                    <a:pt x="2858" y="923"/>
                  </a:lnTo>
                  <a:lnTo>
                    <a:pt x="2784" y="794"/>
                  </a:lnTo>
                  <a:lnTo>
                    <a:pt x="2711" y="665"/>
                  </a:lnTo>
                  <a:lnTo>
                    <a:pt x="2637" y="554"/>
                  </a:lnTo>
                  <a:lnTo>
                    <a:pt x="2526" y="443"/>
                  </a:lnTo>
                  <a:lnTo>
                    <a:pt x="2434" y="351"/>
                  </a:lnTo>
                  <a:lnTo>
                    <a:pt x="2323" y="259"/>
                  </a:lnTo>
                  <a:lnTo>
                    <a:pt x="2194" y="185"/>
                  </a:lnTo>
                  <a:lnTo>
                    <a:pt x="2065" y="130"/>
                  </a:lnTo>
                  <a:lnTo>
                    <a:pt x="1936" y="75"/>
                  </a:lnTo>
                  <a:lnTo>
                    <a:pt x="1789" y="38"/>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2" name="Google Shape;2252;p9"/>
            <p:cNvSpPr/>
            <p:nvPr/>
          </p:nvSpPr>
          <p:spPr>
            <a:xfrm>
              <a:off x="6249575" y="1234225"/>
              <a:ext cx="73775" cy="73800"/>
            </a:xfrm>
            <a:custGeom>
              <a:avLst/>
              <a:gdLst/>
              <a:ahLst/>
              <a:cxnLst/>
              <a:rect l="l" t="t" r="r" b="b"/>
              <a:pathLst>
                <a:path w="2951" h="2952" extrusionOk="0">
                  <a:moveTo>
                    <a:pt x="1310" y="1"/>
                  </a:moveTo>
                  <a:lnTo>
                    <a:pt x="1162" y="38"/>
                  </a:lnTo>
                  <a:lnTo>
                    <a:pt x="1033" y="75"/>
                  </a:lnTo>
                  <a:lnTo>
                    <a:pt x="886" y="112"/>
                  </a:lnTo>
                  <a:lnTo>
                    <a:pt x="757" y="185"/>
                  </a:lnTo>
                  <a:lnTo>
                    <a:pt x="646" y="259"/>
                  </a:lnTo>
                  <a:lnTo>
                    <a:pt x="536" y="333"/>
                  </a:lnTo>
                  <a:lnTo>
                    <a:pt x="425" y="425"/>
                  </a:lnTo>
                  <a:lnTo>
                    <a:pt x="333" y="536"/>
                  </a:lnTo>
                  <a:lnTo>
                    <a:pt x="259" y="646"/>
                  </a:lnTo>
                  <a:lnTo>
                    <a:pt x="185" y="775"/>
                  </a:lnTo>
                  <a:lnTo>
                    <a:pt x="111" y="886"/>
                  </a:lnTo>
                  <a:lnTo>
                    <a:pt x="75" y="1033"/>
                  </a:lnTo>
                  <a:lnTo>
                    <a:pt x="38" y="1163"/>
                  </a:lnTo>
                  <a:lnTo>
                    <a:pt x="1" y="1310"/>
                  </a:lnTo>
                  <a:lnTo>
                    <a:pt x="1" y="1458"/>
                  </a:lnTo>
                  <a:lnTo>
                    <a:pt x="1" y="1605"/>
                  </a:lnTo>
                  <a:lnTo>
                    <a:pt x="19" y="1753"/>
                  </a:lnTo>
                  <a:lnTo>
                    <a:pt x="56" y="1900"/>
                  </a:lnTo>
                  <a:lnTo>
                    <a:pt x="111" y="2029"/>
                  </a:lnTo>
                  <a:lnTo>
                    <a:pt x="167" y="2158"/>
                  </a:lnTo>
                  <a:lnTo>
                    <a:pt x="241" y="2287"/>
                  </a:lnTo>
                  <a:lnTo>
                    <a:pt x="333" y="2398"/>
                  </a:lnTo>
                  <a:lnTo>
                    <a:pt x="425" y="2509"/>
                  </a:lnTo>
                  <a:lnTo>
                    <a:pt x="536" y="2601"/>
                  </a:lnTo>
                  <a:lnTo>
                    <a:pt x="646" y="2693"/>
                  </a:lnTo>
                  <a:lnTo>
                    <a:pt x="775" y="2767"/>
                  </a:lnTo>
                  <a:lnTo>
                    <a:pt x="904" y="2840"/>
                  </a:lnTo>
                  <a:lnTo>
                    <a:pt x="1033" y="2877"/>
                  </a:lnTo>
                  <a:lnTo>
                    <a:pt x="1181" y="2914"/>
                  </a:lnTo>
                  <a:lnTo>
                    <a:pt x="1328" y="2951"/>
                  </a:lnTo>
                  <a:lnTo>
                    <a:pt x="1623" y="2951"/>
                  </a:lnTo>
                  <a:lnTo>
                    <a:pt x="1771" y="2933"/>
                  </a:lnTo>
                  <a:lnTo>
                    <a:pt x="1918" y="2896"/>
                  </a:lnTo>
                  <a:lnTo>
                    <a:pt x="2047" y="2840"/>
                  </a:lnTo>
                  <a:lnTo>
                    <a:pt x="2177" y="2767"/>
                  </a:lnTo>
                  <a:lnTo>
                    <a:pt x="2306" y="2693"/>
                  </a:lnTo>
                  <a:lnTo>
                    <a:pt x="2416" y="2619"/>
                  </a:lnTo>
                  <a:lnTo>
                    <a:pt x="2527" y="2509"/>
                  </a:lnTo>
                  <a:lnTo>
                    <a:pt x="2619" y="2416"/>
                  </a:lnTo>
                  <a:lnTo>
                    <a:pt x="2711" y="2287"/>
                  </a:lnTo>
                  <a:lnTo>
                    <a:pt x="2785" y="2177"/>
                  </a:lnTo>
                  <a:lnTo>
                    <a:pt x="2840" y="2048"/>
                  </a:lnTo>
                  <a:lnTo>
                    <a:pt x="2896" y="1900"/>
                  </a:lnTo>
                  <a:lnTo>
                    <a:pt x="2933" y="1771"/>
                  </a:lnTo>
                  <a:lnTo>
                    <a:pt x="2951" y="1623"/>
                  </a:lnTo>
                  <a:lnTo>
                    <a:pt x="2951" y="1458"/>
                  </a:lnTo>
                  <a:lnTo>
                    <a:pt x="2951" y="1310"/>
                  </a:lnTo>
                  <a:lnTo>
                    <a:pt x="2914" y="1163"/>
                  </a:lnTo>
                  <a:lnTo>
                    <a:pt x="2877" y="1033"/>
                  </a:lnTo>
                  <a:lnTo>
                    <a:pt x="2840" y="886"/>
                  </a:lnTo>
                  <a:lnTo>
                    <a:pt x="2767" y="757"/>
                  </a:lnTo>
                  <a:lnTo>
                    <a:pt x="2693" y="646"/>
                  </a:lnTo>
                  <a:lnTo>
                    <a:pt x="2601" y="517"/>
                  </a:lnTo>
                  <a:lnTo>
                    <a:pt x="2508" y="425"/>
                  </a:lnTo>
                  <a:lnTo>
                    <a:pt x="2398" y="333"/>
                  </a:lnTo>
                  <a:lnTo>
                    <a:pt x="2287" y="241"/>
                  </a:lnTo>
                  <a:lnTo>
                    <a:pt x="2158" y="167"/>
                  </a:lnTo>
                  <a:lnTo>
                    <a:pt x="2029" y="112"/>
                  </a:lnTo>
                  <a:lnTo>
                    <a:pt x="1900" y="56"/>
                  </a:lnTo>
                  <a:lnTo>
                    <a:pt x="1752"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3" name="Google Shape;2253;p9"/>
            <p:cNvSpPr/>
            <p:nvPr/>
          </p:nvSpPr>
          <p:spPr>
            <a:xfrm>
              <a:off x="5850400" y="1166025"/>
              <a:ext cx="73325" cy="73300"/>
            </a:xfrm>
            <a:custGeom>
              <a:avLst/>
              <a:gdLst/>
              <a:ahLst/>
              <a:cxnLst/>
              <a:rect l="l" t="t" r="r" b="b"/>
              <a:pathLst>
                <a:path w="2933" h="2932" extrusionOk="0">
                  <a:moveTo>
                    <a:pt x="1310" y="0"/>
                  </a:moveTo>
                  <a:lnTo>
                    <a:pt x="1162" y="37"/>
                  </a:lnTo>
                  <a:lnTo>
                    <a:pt x="1033" y="74"/>
                  </a:lnTo>
                  <a:lnTo>
                    <a:pt x="904" y="111"/>
                  </a:lnTo>
                  <a:lnTo>
                    <a:pt x="775" y="184"/>
                  </a:lnTo>
                  <a:lnTo>
                    <a:pt x="646" y="258"/>
                  </a:lnTo>
                  <a:lnTo>
                    <a:pt x="535" y="350"/>
                  </a:lnTo>
                  <a:lnTo>
                    <a:pt x="443" y="443"/>
                  </a:lnTo>
                  <a:lnTo>
                    <a:pt x="351" y="535"/>
                  </a:lnTo>
                  <a:lnTo>
                    <a:pt x="259" y="645"/>
                  </a:lnTo>
                  <a:lnTo>
                    <a:pt x="185" y="774"/>
                  </a:lnTo>
                  <a:lnTo>
                    <a:pt x="111" y="904"/>
                  </a:lnTo>
                  <a:lnTo>
                    <a:pt x="74" y="1033"/>
                  </a:lnTo>
                  <a:lnTo>
                    <a:pt x="37" y="1162"/>
                  </a:lnTo>
                  <a:lnTo>
                    <a:pt x="0" y="1309"/>
                  </a:lnTo>
                  <a:lnTo>
                    <a:pt x="0" y="1457"/>
                  </a:lnTo>
                  <a:lnTo>
                    <a:pt x="0" y="1604"/>
                  </a:lnTo>
                  <a:lnTo>
                    <a:pt x="37" y="1752"/>
                  </a:lnTo>
                  <a:lnTo>
                    <a:pt x="74" y="1881"/>
                  </a:lnTo>
                  <a:lnTo>
                    <a:pt x="111" y="2028"/>
                  </a:lnTo>
                  <a:lnTo>
                    <a:pt x="185" y="2157"/>
                  </a:lnTo>
                  <a:lnTo>
                    <a:pt x="259" y="2268"/>
                  </a:lnTo>
                  <a:lnTo>
                    <a:pt x="351" y="2397"/>
                  </a:lnTo>
                  <a:lnTo>
                    <a:pt x="443" y="2489"/>
                  </a:lnTo>
                  <a:lnTo>
                    <a:pt x="554" y="2600"/>
                  </a:lnTo>
                  <a:lnTo>
                    <a:pt x="664" y="2674"/>
                  </a:lnTo>
                  <a:lnTo>
                    <a:pt x="793" y="2747"/>
                  </a:lnTo>
                  <a:lnTo>
                    <a:pt x="922" y="2821"/>
                  </a:lnTo>
                  <a:lnTo>
                    <a:pt x="1070" y="2858"/>
                  </a:lnTo>
                  <a:lnTo>
                    <a:pt x="1199" y="2895"/>
                  </a:lnTo>
                  <a:lnTo>
                    <a:pt x="1346" y="2913"/>
                  </a:lnTo>
                  <a:lnTo>
                    <a:pt x="1494" y="2932"/>
                  </a:lnTo>
                  <a:lnTo>
                    <a:pt x="1641" y="2913"/>
                  </a:lnTo>
                  <a:lnTo>
                    <a:pt x="1789" y="2895"/>
                  </a:lnTo>
                  <a:lnTo>
                    <a:pt x="1918" y="2840"/>
                  </a:lnTo>
                  <a:lnTo>
                    <a:pt x="2047" y="2784"/>
                  </a:lnTo>
                  <a:lnTo>
                    <a:pt x="2176" y="2729"/>
                  </a:lnTo>
                  <a:lnTo>
                    <a:pt x="2287" y="2655"/>
                  </a:lnTo>
                  <a:lnTo>
                    <a:pt x="2397" y="2563"/>
                  </a:lnTo>
                  <a:lnTo>
                    <a:pt x="2508" y="2471"/>
                  </a:lnTo>
                  <a:lnTo>
                    <a:pt x="2600" y="2360"/>
                  </a:lnTo>
                  <a:lnTo>
                    <a:pt x="2692" y="2250"/>
                  </a:lnTo>
                  <a:lnTo>
                    <a:pt x="2748" y="2120"/>
                  </a:lnTo>
                  <a:lnTo>
                    <a:pt x="2821" y="1991"/>
                  </a:lnTo>
                  <a:lnTo>
                    <a:pt x="2858" y="1862"/>
                  </a:lnTo>
                  <a:lnTo>
                    <a:pt x="2895" y="1733"/>
                  </a:lnTo>
                  <a:lnTo>
                    <a:pt x="2914" y="1586"/>
                  </a:lnTo>
                  <a:lnTo>
                    <a:pt x="2932" y="1438"/>
                  </a:lnTo>
                  <a:lnTo>
                    <a:pt x="2914" y="1291"/>
                  </a:lnTo>
                  <a:lnTo>
                    <a:pt x="2895" y="1162"/>
                  </a:lnTo>
                  <a:lnTo>
                    <a:pt x="2858" y="1014"/>
                  </a:lnTo>
                  <a:lnTo>
                    <a:pt x="2803" y="885"/>
                  </a:lnTo>
                  <a:lnTo>
                    <a:pt x="2729" y="756"/>
                  </a:lnTo>
                  <a:lnTo>
                    <a:pt x="2656" y="645"/>
                  </a:lnTo>
                  <a:lnTo>
                    <a:pt x="2582" y="535"/>
                  </a:lnTo>
                  <a:lnTo>
                    <a:pt x="2471" y="424"/>
                  </a:lnTo>
                  <a:lnTo>
                    <a:pt x="2379" y="332"/>
                  </a:lnTo>
                  <a:lnTo>
                    <a:pt x="2250" y="258"/>
                  </a:lnTo>
                  <a:lnTo>
                    <a:pt x="2139" y="184"/>
                  </a:lnTo>
                  <a:lnTo>
                    <a:pt x="2010" y="111"/>
                  </a:lnTo>
                  <a:lnTo>
                    <a:pt x="1881" y="74"/>
                  </a:lnTo>
                  <a:lnTo>
                    <a:pt x="1734" y="37"/>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4" name="Google Shape;2254;p9"/>
            <p:cNvSpPr/>
            <p:nvPr/>
          </p:nvSpPr>
          <p:spPr>
            <a:xfrm>
              <a:off x="5930150" y="1179850"/>
              <a:ext cx="73775" cy="73775"/>
            </a:xfrm>
            <a:custGeom>
              <a:avLst/>
              <a:gdLst/>
              <a:ahLst/>
              <a:cxnLst/>
              <a:rect l="l" t="t" r="r" b="b"/>
              <a:pathLst>
                <a:path w="2951" h="2951" extrusionOk="0">
                  <a:moveTo>
                    <a:pt x="1438" y="0"/>
                  </a:moveTo>
                  <a:lnTo>
                    <a:pt x="1291" y="19"/>
                  </a:lnTo>
                  <a:lnTo>
                    <a:pt x="1162" y="37"/>
                  </a:lnTo>
                  <a:lnTo>
                    <a:pt x="1014" y="74"/>
                  </a:lnTo>
                  <a:lnTo>
                    <a:pt x="885" y="129"/>
                  </a:lnTo>
                  <a:lnTo>
                    <a:pt x="756" y="203"/>
                  </a:lnTo>
                  <a:lnTo>
                    <a:pt x="646" y="277"/>
                  </a:lnTo>
                  <a:lnTo>
                    <a:pt x="535" y="351"/>
                  </a:lnTo>
                  <a:lnTo>
                    <a:pt x="424" y="443"/>
                  </a:lnTo>
                  <a:lnTo>
                    <a:pt x="332" y="553"/>
                  </a:lnTo>
                  <a:lnTo>
                    <a:pt x="240" y="664"/>
                  </a:lnTo>
                  <a:lnTo>
                    <a:pt x="166" y="793"/>
                  </a:lnTo>
                  <a:lnTo>
                    <a:pt x="111" y="922"/>
                  </a:lnTo>
                  <a:lnTo>
                    <a:pt x="56" y="1051"/>
                  </a:lnTo>
                  <a:lnTo>
                    <a:pt x="19" y="1180"/>
                  </a:lnTo>
                  <a:lnTo>
                    <a:pt x="0" y="1328"/>
                  </a:lnTo>
                  <a:lnTo>
                    <a:pt x="0" y="1475"/>
                  </a:lnTo>
                  <a:lnTo>
                    <a:pt x="0" y="1623"/>
                  </a:lnTo>
                  <a:lnTo>
                    <a:pt x="19" y="1770"/>
                  </a:lnTo>
                  <a:lnTo>
                    <a:pt x="56" y="1918"/>
                  </a:lnTo>
                  <a:lnTo>
                    <a:pt x="111" y="2047"/>
                  </a:lnTo>
                  <a:lnTo>
                    <a:pt x="185" y="2176"/>
                  </a:lnTo>
                  <a:lnTo>
                    <a:pt x="258" y="2305"/>
                  </a:lnTo>
                  <a:lnTo>
                    <a:pt x="332" y="2416"/>
                  </a:lnTo>
                  <a:lnTo>
                    <a:pt x="443" y="2526"/>
                  </a:lnTo>
                  <a:lnTo>
                    <a:pt x="553" y="2618"/>
                  </a:lnTo>
                  <a:lnTo>
                    <a:pt x="664" y="2711"/>
                  </a:lnTo>
                  <a:lnTo>
                    <a:pt x="793" y="2784"/>
                  </a:lnTo>
                  <a:lnTo>
                    <a:pt x="922" y="2840"/>
                  </a:lnTo>
                  <a:lnTo>
                    <a:pt x="1051" y="2895"/>
                  </a:lnTo>
                  <a:lnTo>
                    <a:pt x="1199" y="2932"/>
                  </a:lnTo>
                  <a:lnTo>
                    <a:pt x="1346" y="2950"/>
                  </a:lnTo>
                  <a:lnTo>
                    <a:pt x="1641" y="2950"/>
                  </a:lnTo>
                  <a:lnTo>
                    <a:pt x="1770" y="2913"/>
                  </a:lnTo>
                  <a:lnTo>
                    <a:pt x="1918" y="2877"/>
                  </a:lnTo>
                  <a:lnTo>
                    <a:pt x="2047" y="2821"/>
                  </a:lnTo>
                  <a:lnTo>
                    <a:pt x="2176" y="2766"/>
                  </a:lnTo>
                  <a:lnTo>
                    <a:pt x="2287" y="2692"/>
                  </a:lnTo>
                  <a:lnTo>
                    <a:pt x="2416" y="2600"/>
                  </a:lnTo>
                  <a:lnTo>
                    <a:pt x="2508" y="2508"/>
                  </a:lnTo>
                  <a:lnTo>
                    <a:pt x="2600" y="2416"/>
                  </a:lnTo>
                  <a:lnTo>
                    <a:pt x="2692" y="2287"/>
                  </a:lnTo>
                  <a:lnTo>
                    <a:pt x="2766" y="2176"/>
                  </a:lnTo>
                  <a:lnTo>
                    <a:pt x="2821" y="2047"/>
                  </a:lnTo>
                  <a:lnTo>
                    <a:pt x="2877" y="1918"/>
                  </a:lnTo>
                  <a:lnTo>
                    <a:pt x="2913" y="1770"/>
                  </a:lnTo>
                  <a:lnTo>
                    <a:pt x="2932" y="1641"/>
                  </a:lnTo>
                  <a:lnTo>
                    <a:pt x="2950" y="1494"/>
                  </a:lnTo>
                  <a:lnTo>
                    <a:pt x="2932" y="1346"/>
                  </a:lnTo>
                  <a:lnTo>
                    <a:pt x="2913" y="1199"/>
                  </a:lnTo>
                  <a:lnTo>
                    <a:pt x="2877" y="1051"/>
                  </a:lnTo>
                  <a:lnTo>
                    <a:pt x="2821" y="922"/>
                  </a:lnTo>
                  <a:lnTo>
                    <a:pt x="2766" y="775"/>
                  </a:lnTo>
                  <a:lnTo>
                    <a:pt x="2692" y="664"/>
                  </a:lnTo>
                  <a:lnTo>
                    <a:pt x="2600" y="553"/>
                  </a:lnTo>
                  <a:lnTo>
                    <a:pt x="2489" y="443"/>
                  </a:lnTo>
                  <a:lnTo>
                    <a:pt x="2397" y="351"/>
                  </a:lnTo>
                  <a:lnTo>
                    <a:pt x="2268" y="258"/>
                  </a:lnTo>
                  <a:lnTo>
                    <a:pt x="2157" y="185"/>
                  </a:lnTo>
                  <a:lnTo>
                    <a:pt x="2028" y="111"/>
                  </a:lnTo>
                  <a:lnTo>
                    <a:pt x="1881" y="74"/>
                  </a:lnTo>
                  <a:lnTo>
                    <a:pt x="1733" y="37"/>
                  </a:lnTo>
                  <a:lnTo>
                    <a:pt x="1604"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5" name="Google Shape;2255;p9"/>
            <p:cNvSpPr/>
            <p:nvPr/>
          </p:nvSpPr>
          <p:spPr>
            <a:xfrm>
              <a:off x="5351175" y="749300"/>
              <a:ext cx="72875" cy="73325"/>
            </a:xfrm>
            <a:custGeom>
              <a:avLst/>
              <a:gdLst/>
              <a:ahLst/>
              <a:cxnLst/>
              <a:rect l="l" t="t" r="r" b="b"/>
              <a:pathLst>
                <a:path w="2915" h="2933" extrusionOk="0">
                  <a:moveTo>
                    <a:pt x="1458" y="1"/>
                  </a:moveTo>
                  <a:lnTo>
                    <a:pt x="1310" y="19"/>
                  </a:lnTo>
                  <a:lnTo>
                    <a:pt x="1163" y="38"/>
                  </a:lnTo>
                  <a:lnTo>
                    <a:pt x="1033" y="75"/>
                  </a:lnTo>
                  <a:lnTo>
                    <a:pt x="904" y="130"/>
                  </a:lnTo>
                  <a:lnTo>
                    <a:pt x="775" y="185"/>
                  </a:lnTo>
                  <a:lnTo>
                    <a:pt x="646" y="259"/>
                  </a:lnTo>
                  <a:lnTo>
                    <a:pt x="536" y="351"/>
                  </a:lnTo>
                  <a:lnTo>
                    <a:pt x="425" y="443"/>
                  </a:lnTo>
                  <a:lnTo>
                    <a:pt x="333" y="536"/>
                  </a:lnTo>
                  <a:lnTo>
                    <a:pt x="259" y="646"/>
                  </a:lnTo>
                  <a:lnTo>
                    <a:pt x="185" y="775"/>
                  </a:lnTo>
                  <a:lnTo>
                    <a:pt x="112" y="904"/>
                  </a:lnTo>
                  <a:lnTo>
                    <a:pt x="56" y="1033"/>
                  </a:lnTo>
                  <a:lnTo>
                    <a:pt x="19" y="1163"/>
                  </a:lnTo>
                  <a:lnTo>
                    <a:pt x="1" y="1310"/>
                  </a:lnTo>
                  <a:lnTo>
                    <a:pt x="1" y="1458"/>
                  </a:lnTo>
                  <a:lnTo>
                    <a:pt x="1" y="1605"/>
                  </a:lnTo>
                  <a:lnTo>
                    <a:pt x="19" y="1734"/>
                  </a:lnTo>
                  <a:lnTo>
                    <a:pt x="56" y="1882"/>
                  </a:lnTo>
                  <a:lnTo>
                    <a:pt x="112" y="2011"/>
                  </a:lnTo>
                  <a:lnTo>
                    <a:pt x="167" y="2140"/>
                  </a:lnTo>
                  <a:lnTo>
                    <a:pt x="241" y="2250"/>
                  </a:lnTo>
                  <a:lnTo>
                    <a:pt x="314" y="2379"/>
                  </a:lnTo>
                  <a:lnTo>
                    <a:pt x="407" y="2472"/>
                  </a:lnTo>
                  <a:lnTo>
                    <a:pt x="517" y="2564"/>
                  </a:lnTo>
                  <a:lnTo>
                    <a:pt x="628" y="2656"/>
                  </a:lnTo>
                  <a:lnTo>
                    <a:pt x="738" y="2730"/>
                  </a:lnTo>
                  <a:lnTo>
                    <a:pt x="868" y="2804"/>
                  </a:lnTo>
                  <a:lnTo>
                    <a:pt x="997" y="2859"/>
                  </a:lnTo>
                  <a:lnTo>
                    <a:pt x="1144" y="2896"/>
                  </a:lnTo>
                  <a:lnTo>
                    <a:pt x="1292" y="2914"/>
                  </a:lnTo>
                  <a:lnTo>
                    <a:pt x="1421" y="2933"/>
                  </a:lnTo>
                  <a:lnTo>
                    <a:pt x="1568" y="2933"/>
                  </a:lnTo>
                  <a:lnTo>
                    <a:pt x="1716" y="2896"/>
                  </a:lnTo>
                  <a:lnTo>
                    <a:pt x="1863" y="2859"/>
                  </a:lnTo>
                  <a:lnTo>
                    <a:pt x="1992" y="2822"/>
                  </a:lnTo>
                  <a:lnTo>
                    <a:pt x="2121" y="2748"/>
                  </a:lnTo>
                  <a:lnTo>
                    <a:pt x="2250" y="2674"/>
                  </a:lnTo>
                  <a:lnTo>
                    <a:pt x="2361" y="2601"/>
                  </a:lnTo>
                  <a:lnTo>
                    <a:pt x="2472" y="2490"/>
                  </a:lnTo>
                  <a:lnTo>
                    <a:pt x="2582" y="2379"/>
                  </a:lnTo>
                  <a:lnTo>
                    <a:pt x="2656" y="2269"/>
                  </a:lnTo>
                  <a:lnTo>
                    <a:pt x="2730" y="2158"/>
                  </a:lnTo>
                  <a:lnTo>
                    <a:pt x="2804" y="2011"/>
                  </a:lnTo>
                  <a:lnTo>
                    <a:pt x="2859" y="1882"/>
                  </a:lnTo>
                  <a:lnTo>
                    <a:pt x="2896" y="1734"/>
                  </a:lnTo>
                  <a:lnTo>
                    <a:pt x="2914" y="1605"/>
                  </a:lnTo>
                  <a:lnTo>
                    <a:pt x="2914" y="1458"/>
                  </a:lnTo>
                  <a:lnTo>
                    <a:pt x="2914" y="1310"/>
                  </a:lnTo>
                  <a:lnTo>
                    <a:pt x="2877" y="1163"/>
                  </a:lnTo>
                  <a:lnTo>
                    <a:pt x="2840" y="1033"/>
                  </a:lnTo>
                  <a:lnTo>
                    <a:pt x="2785" y="886"/>
                  </a:lnTo>
                  <a:lnTo>
                    <a:pt x="2730" y="775"/>
                  </a:lnTo>
                  <a:lnTo>
                    <a:pt x="2656" y="646"/>
                  </a:lnTo>
                  <a:lnTo>
                    <a:pt x="2564" y="536"/>
                  </a:lnTo>
                  <a:lnTo>
                    <a:pt x="2472" y="425"/>
                  </a:lnTo>
                  <a:lnTo>
                    <a:pt x="2361" y="333"/>
                  </a:lnTo>
                  <a:lnTo>
                    <a:pt x="2250" y="259"/>
                  </a:lnTo>
                  <a:lnTo>
                    <a:pt x="2140" y="185"/>
                  </a:lnTo>
                  <a:lnTo>
                    <a:pt x="2011" y="112"/>
                  </a:lnTo>
                  <a:lnTo>
                    <a:pt x="1882" y="75"/>
                  </a:lnTo>
                  <a:lnTo>
                    <a:pt x="1734" y="38"/>
                  </a:lnTo>
                  <a:lnTo>
                    <a:pt x="1605" y="19"/>
                  </a:lnTo>
                  <a:lnTo>
                    <a:pt x="1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6" name="Google Shape;2256;p9"/>
            <p:cNvSpPr/>
            <p:nvPr/>
          </p:nvSpPr>
          <p:spPr>
            <a:xfrm>
              <a:off x="6329325" y="1248525"/>
              <a:ext cx="71925" cy="73775"/>
            </a:xfrm>
            <a:custGeom>
              <a:avLst/>
              <a:gdLst/>
              <a:ahLst/>
              <a:cxnLst/>
              <a:rect l="l" t="t" r="r" b="b"/>
              <a:pathLst>
                <a:path w="2877" h="2951" extrusionOk="0">
                  <a:moveTo>
                    <a:pt x="1420" y="1"/>
                  </a:moveTo>
                  <a:lnTo>
                    <a:pt x="1273" y="19"/>
                  </a:lnTo>
                  <a:lnTo>
                    <a:pt x="1125" y="37"/>
                  </a:lnTo>
                  <a:lnTo>
                    <a:pt x="996" y="93"/>
                  </a:lnTo>
                  <a:lnTo>
                    <a:pt x="867" y="148"/>
                  </a:lnTo>
                  <a:lnTo>
                    <a:pt x="738" y="203"/>
                  </a:lnTo>
                  <a:lnTo>
                    <a:pt x="628" y="277"/>
                  </a:lnTo>
                  <a:lnTo>
                    <a:pt x="517" y="369"/>
                  </a:lnTo>
                  <a:lnTo>
                    <a:pt x="406" y="461"/>
                  </a:lnTo>
                  <a:lnTo>
                    <a:pt x="333" y="572"/>
                  </a:lnTo>
                  <a:lnTo>
                    <a:pt x="240" y="701"/>
                  </a:lnTo>
                  <a:lnTo>
                    <a:pt x="167" y="812"/>
                  </a:lnTo>
                  <a:lnTo>
                    <a:pt x="111" y="941"/>
                  </a:lnTo>
                  <a:lnTo>
                    <a:pt x="56" y="1088"/>
                  </a:lnTo>
                  <a:lnTo>
                    <a:pt x="38" y="1217"/>
                  </a:lnTo>
                  <a:lnTo>
                    <a:pt x="19" y="1365"/>
                  </a:lnTo>
                  <a:lnTo>
                    <a:pt x="1" y="1512"/>
                  </a:lnTo>
                  <a:lnTo>
                    <a:pt x="19" y="1660"/>
                  </a:lnTo>
                  <a:lnTo>
                    <a:pt x="56" y="1807"/>
                  </a:lnTo>
                  <a:lnTo>
                    <a:pt x="93" y="1937"/>
                  </a:lnTo>
                  <a:lnTo>
                    <a:pt x="148" y="2084"/>
                  </a:lnTo>
                  <a:lnTo>
                    <a:pt x="203" y="2213"/>
                  </a:lnTo>
                  <a:lnTo>
                    <a:pt x="296" y="2324"/>
                  </a:lnTo>
                  <a:lnTo>
                    <a:pt x="388" y="2434"/>
                  </a:lnTo>
                  <a:lnTo>
                    <a:pt x="480" y="2545"/>
                  </a:lnTo>
                  <a:lnTo>
                    <a:pt x="591" y="2637"/>
                  </a:lnTo>
                  <a:lnTo>
                    <a:pt x="720" y="2711"/>
                  </a:lnTo>
                  <a:lnTo>
                    <a:pt x="830" y="2785"/>
                  </a:lnTo>
                  <a:lnTo>
                    <a:pt x="978" y="2858"/>
                  </a:lnTo>
                  <a:lnTo>
                    <a:pt x="1107" y="2895"/>
                  </a:lnTo>
                  <a:lnTo>
                    <a:pt x="1254" y="2932"/>
                  </a:lnTo>
                  <a:lnTo>
                    <a:pt x="1402" y="2951"/>
                  </a:lnTo>
                  <a:lnTo>
                    <a:pt x="1660" y="2932"/>
                  </a:lnTo>
                  <a:lnTo>
                    <a:pt x="1881" y="2895"/>
                  </a:lnTo>
                  <a:lnTo>
                    <a:pt x="2103" y="2803"/>
                  </a:lnTo>
                  <a:lnTo>
                    <a:pt x="2305" y="2674"/>
                  </a:lnTo>
                  <a:lnTo>
                    <a:pt x="2490" y="2527"/>
                  </a:lnTo>
                  <a:lnTo>
                    <a:pt x="2656" y="2342"/>
                  </a:lnTo>
                  <a:lnTo>
                    <a:pt x="2785" y="2139"/>
                  </a:lnTo>
                  <a:lnTo>
                    <a:pt x="2877" y="1918"/>
                  </a:lnTo>
                  <a:lnTo>
                    <a:pt x="2877" y="1015"/>
                  </a:lnTo>
                  <a:lnTo>
                    <a:pt x="2785" y="812"/>
                  </a:lnTo>
                  <a:lnTo>
                    <a:pt x="2674" y="627"/>
                  </a:lnTo>
                  <a:lnTo>
                    <a:pt x="2545" y="461"/>
                  </a:lnTo>
                  <a:lnTo>
                    <a:pt x="2379" y="314"/>
                  </a:lnTo>
                  <a:lnTo>
                    <a:pt x="2195" y="185"/>
                  </a:lnTo>
                  <a:lnTo>
                    <a:pt x="1992" y="93"/>
                  </a:lnTo>
                  <a:lnTo>
                    <a:pt x="1789" y="37"/>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7" name="Google Shape;2257;p9"/>
            <p:cNvSpPr/>
            <p:nvPr/>
          </p:nvSpPr>
          <p:spPr>
            <a:xfrm>
              <a:off x="5627750" y="1043400"/>
              <a:ext cx="72875" cy="72850"/>
            </a:xfrm>
            <a:custGeom>
              <a:avLst/>
              <a:gdLst/>
              <a:ahLst/>
              <a:cxnLst/>
              <a:rect l="l" t="t" r="r" b="b"/>
              <a:pathLst>
                <a:path w="2915" h="2914" extrusionOk="0">
                  <a:moveTo>
                    <a:pt x="1328" y="1"/>
                  </a:moveTo>
                  <a:lnTo>
                    <a:pt x="1181" y="37"/>
                  </a:lnTo>
                  <a:lnTo>
                    <a:pt x="1052" y="74"/>
                  </a:lnTo>
                  <a:lnTo>
                    <a:pt x="923" y="111"/>
                  </a:lnTo>
                  <a:lnTo>
                    <a:pt x="794" y="185"/>
                  </a:lnTo>
                  <a:lnTo>
                    <a:pt x="665" y="259"/>
                  </a:lnTo>
                  <a:lnTo>
                    <a:pt x="554" y="332"/>
                  </a:lnTo>
                  <a:lnTo>
                    <a:pt x="443" y="425"/>
                  </a:lnTo>
                  <a:lnTo>
                    <a:pt x="351" y="535"/>
                  </a:lnTo>
                  <a:lnTo>
                    <a:pt x="277" y="646"/>
                  </a:lnTo>
                  <a:lnTo>
                    <a:pt x="185" y="756"/>
                  </a:lnTo>
                  <a:lnTo>
                    <a:pt x="130" y="886"/>
                  </a:lnTo>
                  <a:lnTo>
                    <a:pt x="75" y="1033"/>
                  </a:lnTo>
                  <a:lnTo>
                    <a:pt x="38" y="1162"/>
                  </a:lnTo>
                  <a:lnTo>
                    <a:pt x="19" y="1310"/>
                  </a:lnTo>
                  <a:lnTo>
                    <a:pt x="1" y="1457"/>
                  </a:lnTo>
                  <a:lnTo>
                    <a:pt x="19" y="1586"/>
                  </a:lnTo>
                  <a:lnTo>
                    <a:pt x="38" y="1734"/>
                  </a:lnTo>
                  <a:lnTo>
                    <a:pt x="75" y="1881"/>
                  </a:lnTo>
                  <a:lnTo>
                    <a:pt x="111" y="2010"/>
                  </a:lnTo>
                  <a:lnTo>
                    <a:pt x="185" y="2139"/>
                  </a:lnTo>
                  <a:lnTo>
                    <a:pt x="259" y="2250"/>
                  </a:lnTo>
                  <a:lnTo>
                    <a:pt x="333" y="2361"/>
                  </a:lnTo>
                  <a:lnTo>
                    <a:pt x="425" y="2471"/>
                  </a:lnTo>
                  <a:lnTo>
                    <a:pt x="536" y="2563"/>
                  </a:lnTo>
                  <a:lnTo>
                    <a:pt x="646" y="2656"/>
                  </a:lnTo>
                  <a:lnTo>
                    <a:pt x="775" y="2729"/>
                  </a:lnTo>
                  <a:lnTo>
                    <a:pt x="904" y="2803"/>
                  </a:lnTo>
                  <a:lnTo>
                    <a:pt x="1033" y="2840"/>
                  </a:lnTo>
                  <a:lnTo>
                    <a:pt x="1162" y="2877"/>
                  </a:lnTo>
                  <a:lnTo>
                    <a:pt x="1310" y="2914"/>
                  </a:lnTo>
                  <a:lnTo>
                    <a:pt x="1605" y="2914"/>
                  </a:lnTo>
                  <a:lnTo>
                    <a:pt x="1734" y="2895"/>
                  </a:lnTo>
                  <a:lnTo>
                    <a:pt x="1882" y="2858"/>
                  </a:lnTo>
                  <a:lnTo>
                    <a:pt x="2011" y="2803"/>
                  </a:lnTo>
                  <a:lnTo>
                    <a:pt x="2140" y="2748"/>
                  </a:lnTo>
                  <a:lnTo>
                    <a:pt x="2250" y="2674"/>
                  </a:lnTo>
                  <a:lnTo>
                    <a:pt x="2379" y="2582"/>
                  </a:lnTo>
                  <a:lnTo>
                    <a:pt x="2472" y="2490"/>
                  </a:lnTo>
                  <a:lnTo>
                    <a:pt x="2582" y="2379"/>
                  </a:lnTo>
                  <a:lnTo>
                    <a:pt x="2656" y="2268"/>
                  </a:lnTo>
                  <a:lnTo>
                    <a:pt x="2730" y="2158"/>
                  </a:lnTo>
                  <a:lnTo>
                    <a:pt x="2803" y="2029"/>
                  </a:lnTo>
                  <a:lnTo>
                    <a:pt x="2859" y="1900"/>
                  </a:lnTo>
                  <a:lnTo>
                    <a:pt x="2896" y="1752"/>
                  </a:lnTo>
                  <a:lnTo>
                    <a:pt x="2914" y="1623"/>
                  </a:lnTo>
                  <a:lnTo>
                    <a:pt x="2914" y="1476"/>
                  </a:lnTo>
                  <a:lnTo>
                    <a:pt x="2914" y="1328"/>
                  </a:lnTo>
                  <a:lnTo>
                    <a:pt x="2896" y="1181"/>
                  </a:lnTo>
                  <a:lnTo>
                    <a:pt x="2859" y="1051"/>
                  </a:lnTo>
                  <a:lnTo>
                    <a:pt x="2803" y="904"/>
                  </a:lnTo>
                  <a:lnTo>
                    <a:pt x="2748" y="793"/>
                  </a:lnTo>
                  <a:lnTo>
                    <a:pt x="2674" y="664"/>
                  </a:lnTo>
                  <a:lnTo>
                    <a:pt x="2582" y="554"/>
                  </a:lnTo>
                  <a:lnTo>
                    <a:pt x="2490" y="443"/>
                  </a:lnTo>
                  <a:lnTo>
                    <a:pt x="2398" y="351"/>
                  </a:lnTo>
                  <a:lnTo>
                    <a:pt x="2287" y="259"/>
                  </a:lnTo>
                  <a:lnTo>
                    <a:pt x="2158" y="185"/>
                  </a:lnTo>
                  <a:lnTo>
                    <a:pt x="2029" y="130"/>
                  </a:lnTo>
                  <a:lnTo>
                    <a:pt x="1900" y="74"/>
                  </a:lnTo>
                  <a:lnTo>
                    <a:pt x="1752" y="37"/>
                  </a:lnTo>
                  <a:lnTo>
                    <a:pt x="1623"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8" name="Google Shape;2258;p9"/>
            <p:cNvSpPr/>
            <p:nvPr/>
          </p:nvSpPr>
          <p:spPr>
            <a:xfrm>
              <a:off x="5168650" y="390225"/>
              <a:ext cx="72400" cy="72400"/>
            </a:xfrm>
            <a:custGeom>
              <a:avLst/>
              <a:gdLst/>
              <a:ahLst/>
              <a:cxnLst/>
              <a:rect l="l" t="t" r="r" b="b"/>
              <a:pathLst>
                <a:path w="2896" h="2896" extrusionOk="0">
                  <a:moveTo>
                    <a:pt x="1291" y="1"/>
                  </a:moveTo>
                  <a:lnTo>
                    <a:pt x="1144" y="19"/>
                  </a:lnTo>
                  <a:lnTo>
                    <a:pt x="1015" y="56"/>
                  </a:lnTo>
                  <a:lnTo>
                    <a:pt x="885" y="111"/>
                  </a:lnTo>
                  <a:lnTo>
                    <a:pt x="756" y="185"/>
                  </a:lnTo>
                  <a:lnTo>
                    <a:pt x="627" y="259"/>
                  </a:lnTo>
                  <a:lnTo>
                    <a:pt x="517" y="332"/>
                  </a:lnTo>
                  <a:lnTo>
                    <a:pt x="425" y="443"/>
                  </a:lnTo>
                  <a:lnTo>
                    <a:pt x="332" y="535"/>
                  </a:lnTo>
                  <a:lnTo>
                    <a:pt x="240" y="646"/>
                  </a:lnTo>
                  <a:lnTo>
                    <a:pt x="166" y="775"/>
                  </a:lnTo>
                  <a:lnTo>
                    <a:pt x="111" y="904"/>
                  </a:lnTo>
                  <a:lnTo>
                    <a:pt x="56" y="1033"/>
                  </a:lnTo>
                  <a:lnTo>
                    <a:pt x="19" y="1181"/>
                  </a:lnTo>
                  <a:lnTo>
                    <a:pt x="0" y="1310"/>
                  </a:lnTo>
                  <a:lnTo>
                    <a:pt x="0" y="1457"/>
                  </a:lnTo>
                  <a:lnTo>
                    <a:pt x="0" y="1605"/>
                  </a:lnTo>
                  <a:lnTo>
                    <a:pt x="37" y="1752"/>
                  </a:lnTo>
                  <a:lnTo>
                    <a:pt x="74" y="1881"/>
                  </a:lnTo>
                  <a:lnTo>
                    <a:pt x="111" y="2010"/>
                  </a:lnTo>
                  <a:lnTo>
                    <a:pt x="185" y="2139"/>
                  </a:lnTo>
                  <a:lnTo>
                    <a:pt x="259" y="2268"/>
                  </a:lnTo>
                  <a:lnTo>
                    <a:pt x="351" y="2379"/>
                  </a:lnTo>
                  <a:lnTo>
                    <a:pt x="443" y="2471"/>
                  </a:lnTo>
                  <a:lnTo>
                    <a:pt x="554" y="2564"/>
                  </a:lnTo>
                  <a:lnTo>
                    <a:pt x="664" y="2656"/>
                  </a:lnTo>
                  <a:lnTo>
                    <a:pt x="775" y="2729"/>
                  </a:lnTo>
                  <a:lnTo>
                    <a:pt x="904" y="2785"/>
                  </a:lnTo>
                  <a:lnTo>
                    <a:pt x="1033" y="2840"/>
                  </a:lnTo>
                  <a:lnTo>
                    <a:pt x="1180" y="2877"/>
                  </a:lnTo>
                  <a:lnTo>
                    <a:pt x="1310" y="2895"/>
                  </a:lnTo>
                  <a:lnTo>
                    <a:pt x="1605" y="2895"/>
                  </a:lnTo>
                  <a:lnTo>
                    <a:pt x="1752" y="2859"/>
                  </a:lnTo>
                  <a:lnTo>
                    <a:pt x="1881" y="2822"/>
                  </a:lnTo>
                  <a:lnTo>
                    <a:pt x="2010" y="2766"/>
                  </a:lnTo>
                  <a:lnTo>
                    <a:pt x="2139" y="2711"/>
                  </a:lnTo>
                  <a:lnTo>
                    <a:pt x="2268" y="2637"/>
                  </a:lnTo>
                  <a:lnTo>
                    <a:pt x="2379" y="2545"/>
                  </a:lnTo>
                  <a:lnTo>
                    <a:pt x="2471" y="2453"/>
                  </a:lnTo>
                  <a:lnTo>
                    <a:pt x="2582" y="2342"/>
                  </a:lnTo>
                  <a:lnTo>
                    <a:pt x="2656" y="2232"/>
                  </a:lnTo>
                  <a:lnTo>
                    <a:pt x="2729" y="2121"/>
                  </a:lnTo>
                  <a:lnTo>
                    <a:pt x="2785" y="1992"/>
                  </a:lnTo>
                  <a:lnTo>
                    <a:pt x="2840" y="1863"/>
                  </a:lnTo>
                  <a:lnTo>
                    <a:pt x="2877" y="1715"/>
                  </a:lnTo>
                  <a:lnTo>
                    <a:pt x="2895" y="1586"/>
                  </a:lnTo>
                  <a:lnTo>
                    <a:pt x="2895" y="1439"/>
                  </a:lnTo>
                  <a:lnTo>
                    <a:pt x="2895" y="1291"/>
                  </a:lnTo>
                  <a:lnTo>
                    <a:pt x="2877" y="1144"/>
                  </a:lnTo>
                  <a:lnTo>
                    <a:pt x="2840" y="1015"/>
                  </a:lnTo>
                  <a:lnTo>
                    <a:pt x="2785" y="886"/>
                  </a:lnTo>
                  <a:lnTo>
                    <a:pt x="2711" y="757"/>
                  </a:lnTo>
                  <a:lnTo>
                    <a:pt x="2637" y="628"/>
                  </a:lnTo>
                  <a:lnTo>
                    <a:pt x="2563" y="517"/>
                  </a:lnTo>
                  <a:lnTo>
                    <a:pt x="2453" y="425"/>
                  </a:lnTo>
                  <a:lnTo>
                    <a:pt x="2361" y="314"/>
                  </a:lnTo>
                  <a:lnTo>
                    <a:pt x="2250" y="240"/>
                  </a:lnTo>
                  <a:lnTo>
                    <a:pt x="2121" y="167"/>
                  </a:lnTo>
                  <a:lnTo>
                    <a:pt x="1992" y="111"/>
                  </a:lnTo>
                  <a:lnTo>
                    <a:pt x="1863" y="56"/>
                  </a:lnTo>
                  <a:lnTo>
                    <a:pt x="1715"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9" name="Google Shape;2259;p9"/>
            <p:cNvSpPr/>
            <p:nvPr/>
          </p:nvSpPr>
          <p:spPr>
            <a:xfrm>
              <a:off x="5117475" y="238125"/>
              <a:ext cx="71950" cy="50250"/>
            </a:xfrm>
            <a:custGeom>
              <a:avLst/>
              <a:gdLst/>
              <a:ahLst/>
              <a:cxnLst/>
              <a:rect l="l" t="t" r="r" b="b"/>
              <a:pathLst>
                <a:path w="2878" h="2010" extrusionOk="0">
                  <a:moveTo>
                    <a:pt x="130" y="0"/>
                  </a:moveTo>
                  <a:lnTo>
                    <a:pt x="75" y="129"/>
                  </a:lnTo>
                  <a:lnTo>
                    <a:pt x="38" y="277"/>
                  </a:lnTo>
                  <a:lnTo>
                    <a:pt x="1" y="406"/>
                  </a:lnTo>
                  <a:lnTo>
                    <a:pt x="1" y="553"/>
                  </a:lnTo>
                  <a:lnTo>
                    <a:pt x="1" y="701"/>
                  </a:lnTo>
                  <a:lnTo>
                    <a:pt x="38" y="848"/>
                  </a:lnTo>
                  <a:lnTo>
                    <a:pt x="75" y="977"/>
                  </a:lnTo>
                  <a:lnTo>
                    <a:pt x="111" y="1125"/>
                  </a:lnTo>
                  <a:lnTo>
                    <a:pt x="185" y="1254"/>
                  </a:lnTo>
                  <a:lnTo>
                    <a:pt x="259" y="1364"/>
                  </a:lnTo>
                  <a:lnTo>
                    <a:pt x="333" y="1475"/>
                  </a:lnTo>
                  <a:lnTo>
                    <a:pt x="425" y="1586"/>
                  </a:lnTo>
                  <a:lnTo>
                    <a:pt x="535" y="1678"/>
                  </a:lnTo>
                  <a:lnTo>
                    <a:pt x="646" y="1752"/>
                  </a:lnTo>
                  <a:lnTo>
                    <a:pt x="757" y="1825"/>
                  </a:lnTo>
                  <a:lnTo>
                    <a:pt x="886" y="1899"/>
                  </a:lnTo>
                  <a:lnTo>
                    <a:pt x="1015" y="1936"/>
                  </a:lnTo>
                  <a:lnTo>
                    <a:pt x="1162" y="1973"/>
                  </a:lnTo>
                  <a:lnTo>
                    <a:pt x="1310" y="1991"/>
                  </a:lnTo>
                  <a:lnTo>
                    <a:pt x="1457" y="2010"/>
                  </a:lnTo>
                  <a:lnTo>
                    <a:pt x="1605" y="1991"/>
                  </a:lnTo>
                  <a:lnTo>
                    <a:pt x="1734" y="1973"/>
                  </a:lnTo>
                  <a:lnTo>
                    <a:pt x="1881" y="1936"/>
                  </a:lnTo>
                  <a:lnTo>
                    <a:pt x="2011" y="1881"/>
                  </a:lnTo>
                  <a:lnTo>
                    <a:pt x="2140" y="1825"/>
                  </a:lnTo>
                  <a:lnTo>
                    <a:pt x="2250" y="1752"/>
                  </a:lnTo>
                  <a:lnTo>
                    <a:pt x="2361" y="1659"/>
                  </a:lnTo>
                  <a:lnTo>
                    <a:pt x="2472" y="1567"/>
                  </a:lnTo>
                  <a:lnTo>
                    <a:pt x="2564" y="1457"/>
                  </a:lnTo>
                  <a:lnTo>
                    <a:pt x="2637" y="1346"/>
                  </a:lnTo>
                  <a:lnTo>
                    <a:pt x="2711" y="1235"/>
                  </a:lnTo>
                  <a:lnTo>
                    <a:pt x="2767" y="1106"/>
                  </a:lnTo>
                  <a:lnTo>
                    <a:pt x="2822" y="977"/>
                  </a:lnTo>
                  <a:lnTo>
                    <a:pt x="2859" y="830"/>
                  </a:lnTo>
                  <a:lnTo>
                    <a:pt x="2877" y="682"/>
                  </a:lnTo>
                  <a:lnTo>
                    <a:pt x="2877" y="553"/>
                  </a:lnTo>
                  <a:lnTo>
                    <a:pt x="2877" y="406"/>
                  </a:lnTo>
                  <a:lnTo>
                    <a:pt x="2840" y="258"/>
                  </a:lnTo>
                  <a:lnTo>
                    <a:pt x="2803" y="129"/>
                  </a:lnTo>
                  <a:lnTo>
                    <a:pt x="27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0" name="Google Shape;2260;p9"/>
            <p:cNvSpPr/>
            <p:nvPr/>
          </p:nvSpPr>
          <p:spPr>
            <a:xfrm>
              <a:off x="5285275" y="655275"/>
              <a:ext cx="72850" cy="72850"/>
            </a:xfrm>
            <a:custGeom>
              <a:avLst/>
              <a:gdLst/>
              <a:ahLst/>
              <a:cxnLst/>
              <a:rect l="l" t="t" r="r" b="b"/>
              <a:pathLst>
                <a:path w="2914" h="2914" extrusionOk="0">
                  <a:moveTo>
                    <a:pt x="1346" y="1"/>
                  </a:moveTo>
                  <a:lnTo>
                    <a:pt x="1199" y="19"/>
                  </a:lnTo>
                  <a:lnTo>
                    <a:pt x="1051" y="56"/>
                  </a:lnTo>
                  <a:lnTo>
                    <a:pt x="922" y="111"/>
                  </a:lnTo>
                  <a:lnTo>
                    <a:pt x="793" y="167"/>
                  </a:lnTo>
                  <a:lnTo>
                    <a:pt x="682" y="240"/>
                  </a:lnTo>
                  <a:lnTo>
                    <a:pt x="572" y="332"/>
                  </a:lnTo>
                  <a:lnTo>
                    <a:pt x="461" y="425"/>
                  </a:lnTo>
                  <a:lnTo>
                    <a:pt x="369" y="517"/>
                  </a:lnTo>
                  <a:lnTo>
                    <a:pt x="277" y="646"/>
                  </a:lnTo>
                  <a:lnTo>
                    <a:pt x="203" y="757"/>
                  </a:lnTo>
                  <a:lnTo>
                    <a:pt x="129" y="886"/>
                  </a:lnTo>
                  <a:lnTo>
                    <a:pt x="74" y="1015"/>
                  </a:lnTo>
                  <a:lnTo>
                    <a:pt x="37" y="1162"/>
                  </a:lnTo>
                  <a:lnTo>
                    <a:pt x="19" y="1291"/>
                  </a:lnTo>
                  <a:lnTo>
                    <a:pt x="0" y="1439"/>
                  </a:lnTo>
                  <a:lnTo>
                    <a:pt x="19" y="1586"/>
                  </a:lnTo>
                  <a:lnTo>
                    <a:pt x="37" y="1734"/>
                  </a:lnTo>
                  <a:lnTo>
                    <a:pt x="74" y="1863"/>
                  </a:lnTo>
                  <a:lnTo>
                    <a:pt x="111" y="1992"/>
                  </a:lnTo>
                  <a:lnTo>
                    <a:pt x="185" y="2121"/>
                  </a:lnTo>
                  <a:lnTo>
                    <a:pt x="258" y="2250"/>
                  </a:lnTo>
                  <a:lnTo>
                    <a:pt x="332" y="2361"/>
                  </a:lnTo>
                  <a:lnTo>
                    <a:pt x="424" y="2471"/>
                  </a:lnTo>
                  <a:lnTo>
                    <a:pt x="535" y="2563"/>
                  </a:lnTo>
                  <a:lnTo>
                    <a:pt x="646" y="2656"/>
                  </a:lnTo>
                  <a:lnTo>
                    <a:pt x="756" y="2729"/>
                  </a:lnTo>
                  <a:lnTo>
                    <a:pt x="885" y="2785"/>
                  </a:lnTo>
                  <a:lnTo>
                    <a:pt x="1014" y="2840"/>
                  </a:lnTo>
                  <a:lnTo>
                    <a:pt x="1162" y="2877"/>
                  </a:lnTo>
                  <a:lnTo>
                    <a:pt x="1291" y="2914"/>
                  </a:lnTo>
                  <a:lnTo>
                    <a:pt x="1586" y="2914"/>
                  </a:lnTo>
                  <a:lnTo>
                    <a:pt x="1733" y="2895"/>
                  </a:lnTo>
                  <a:lnTo>
                    <a:pt x="1863" y="2858"/>
                  </a:lnTo>
                  <a:lnTo>
                    <a:pt x="2010" y="2803"/>
                  </a:lnTo>
                  <a:lnTo>
                    <a:pt x="2139" y="2748"/>
                  </a:lnTo>
                  <a:lnTo>
                    <a:pt x="2250" y="2674"/>
                  </a:lnTo>
                  <a:lnTo>
                    <a:pt x="2360" y="2582"/>
                  </a:lnTo>
                  <a:lnTo>
                    <a:pt x="2471" y="2490"/>
                  </a:lnTo>
                  <a:lnTo>
                    <a:pt x="2563" y="2398"/>
                  </a:lnTo>
                  <a:lnTo>
                    <a:pt x="2655" y="2287"/>
                  </a:lnTo>
                  <a:lnTo>
                    <a:pt x="2729" y="2158"/>
                  </a:lnTo>
                  <a:lnTo>
                    <a:pt x="2803" y="2029"/>
                  </a:lnTo>
                  <a:lnTo>
                    <a:pt x="2840" y="1900"/>
                  </a:lnTo>
                  <a:lnTo>
                    <a:pt x="2895" y="1771"/>
                  </a:lnTo>
                  <a:lnTo>
                    <a:pt x="2913" y="1623"/>
                  </a:lnTo>
                  <a:lnTo>
                    <a:pt x="2913" y="1476"/>
                  </a:lnTo>
                  <a:lnTo>
                    <a:pt x="2913" y="1328"/>
                  </a:lnTo>
                  <a:lnTo>
                    <a:pt x="2895" y="1199"/>
                  </a:lnTo>
                  <a:lnTo>
                    <a:pt x="2858" y="1052"/>
                  </a:lnTo>
                  <a:lnTo>
                    <a:pt x="2821" y="922"/>
                  </a:lnTo>
                  <a:lnTo>
                    <a:pt x="2748" y="793"/>
                  </a:lnTo>
                  <a:lnTo>
                    <a:pt x="2674" y="664"/>
                  </a:lnTo>
                  <a:lnTo>
                    <a:pt x="2600" y="554"/>
                  </a:lnTo>
                  <a:lnTo>
                    <a:pt x="2508" y="462"/>
                  </a:lnTo>
                  <a:lnTo>
                    <a:pt x="2397" y="351"/>
                  </a:lnTo>
                  <a:lnTo>
                    <a:pt x="2287" y="277"/>
                  </a:lnTo>
                  <a:lnTo>
                    <a:pt x="2176" y="185"/>
                  </a:lnTo>
                  <a:lnTo>
                    <a:pt x="2047" y="130"/>
                  </a:lnTo>
                  <a:lnTo>
                    <a:pt x="1918" y="74"/>
                  </a:lnTo>
                  <a:lnTo>
                    <a:pt x="1770" y="37"/>
                  </a:lnTo>
                  <a:lnTo>
                    <a:pt x="1623" y="19"/>
                  </a:lnTo>
                  <a:lnTo>
                    <a:pt x="14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1" name="Google Shape;2261;p9"/>
            <p:cNvSpPr/>
            <p:nvPr/>
          </p:nvSpPr>
          <p:spPr>
            <a:xfrm>
              <a:off x="5220275" y="561250"/>
              <a:ext cx="72400" cy="72375"/>
            </a:xfrm>
            <a:custGeom>
              <a:avLst/>
              <a:gdLst/>
              <a:ahLst/>
              <a:cxnLst/>
              <a:rect l="l" t="t" r="r" b="b"/>
              <a:pathLst>
                <a:path w="2896" h="2895" extrusionOk="0">
                  <a:moveTo>
                    <a:pt x="1439" y="0"/>
                  </a:moveTo>
                  <a:lnTo>
                    <a:pt x="1291" y="19"/>
                  </a:lnTo>
                  <a:lnTo>
                    <a:pt x="1162" y="37"/>
                  </a:lnTo>
                  <a:lnTo>
                    <a:pt x="1033" y="74"/>
                  </a:lnTo>
                  <a:lnTo>
                    <a:pt x="904" y="111"/>
                  </a:lnTo>
                  <a:lnTo>
                    <a:pt x="775" y="185"/>
                  </a:lnTo>
                  <a:lnTo>
                    <a:pt x="664" y="240"/>
                  </a:lnTo>
                  <a:lnTo>
                    <a:pt x="554" y="332"/>
                  </a:lnTo>
                  <a:lnTo>
                    <a:pt x="443" y="424"/>
                  </a:lnTo>
                  <a:lnTo>
                    <a:pt x="351" y="516"/>
                  </a:lnTo>
                  <a:lnTo>
                    <a:pt x="259" y="627"/>
                  </a:lnTo>
                  <a:lnTo>
                    <a:pt x="185" y="738"/>
                  </a:lnTo>
                  <a:lnTo>
                    <a:pt x="130" y="867"/>
                  </a:lnTo>
                  <a:lnTo>
                    <a:pt x="74" y="996"/>
                  </a:lnTo>
                  <a:lnTo>
                    <a:pt x="37" y="1125"/>
                  </a:lnTo>
                  <a:lnTo>
                    <a:pt x="0" y="1272"/>
                  </a:lnTo>
                  <a:lnTo>
                    <a:pt x="0" y="1401"/>
                  </a:lnTo>
                  <a:lnTo>
                    <a:pt x="0" y="1549"/>
                  </a:lnTo>
                  <a:lnTo>
                    <a:pt x="19" y="1696"/>
                  </a:lnTo>
                  <a:lnTo>
                    <a:pt x="37" y="1826"/>
                  </a:lnTo>
                  <a:lnTo>
                    <a:pt x="93" y="1973"/>
                  </a:lnTo>
                  <a:lnTo>
                    <a:pt x="148" y="2102"/>
                  </a:lnTo>
                  <a:lnTo>
                    <a:pt x="222" y="2213"/>
                  </a:lnTo>
                  <a:lnTo>
                    <a:pt x="296" y="2323"/>
                  </a:lnTo>
                  <a:lnTo>
                    <a:pt x="388" y="2434"/>
                  </a:lnTo>
                  <a:lnTo>
                    <a:pt x="498" y="2545"/>
                  </a:lnTo>
                  <a:lnTo>
                    <a:pt x="609" y="2618"/>
                  </a:lnTo>
                  <a:lnTo>
                    <a:pt x="720" y="2711"/>
                  </a:lnTo>
                  <a:lnTo>
                    <a:pt x="849" y="2766"/>
                  </a:lnTo>
                  <a:lnTo>
                    <a:pt x="978" y="2821"/>
                  </a:lnTo>
                  <a:lnTo>
                    <a:pt x="1125" y="2858"/>
                  </a:lnTo>
                  <a:lnTo>
                    <a:pt x="1254" y="2895"/>
                  </a:lnTo>
                  <a:lnTo>
                    <a:pt x="1549" y="2895"/>
                  </a:lnTo>
                  <a:lnTo>
                    <a:pt x="1697" y="2877"/>
                  </a:lnTo>
                  <a:lnTo>
                    <a:pt x="1826" y="2840"/>
                  </a:lnTo>
                  <a:lnTo>
                    <a:pt x="1973" y="2803"/>
                  </a:lnTo>
                  <a:lnTo>
                    <a:pt x="2102" y="2729"/>
                  </a:lnTo>
                  <a:lnTo>
                    <a:pt x="2213" y="2674"/>
                  </a:lnTo>
                  <a:lnTo>
                    <a:pt x="2324" y="2582"/>
                  </a:lnTo>
                  <a:lnTo>
                    <a:pt x="2434" y="2489"/>
                  </a:lnTo>
                  <a:lnTo>
                    <a:pt x="2527" y="2379"/>
                  </a:lnTo>
                  <a:lnTo>
                    <a:pt x="2619" y="2268"/>
                  </a:lnTo>
                  <a:lnTo>
                    <a:pt x="2692" y="2157"/>
                  </a:lnTo>
                  <a:lnTo>
                    <a:pt x="2766" y="2028"/>
                  </a:lnTo>
                  <a:lnTo>
                    <a:pt x="2822" y="1899"/>
                  </a:lnTo>
                  <a:lnTo>
                    <a:pt x="2858" y="1752"/>
                  </a:lnTo>
                  <a:lnTo>
                    <a:pt x="2877" y="1623"/>
                  </a:lnTo>
                  <a:lnTo>
                    <a:pt x="2895" y="1475"/>
                  </a:lnTo>
                  <a:lnTo>
                    <a:pt x="2877" y="1328"/>
                  </a:lnTo>
                  <a:lnTo>
                    <a:pt x="2858" y="1180"/>
                  </a:lnTo>
                  <a:lnTo>
                    <a:pt x="2822" y="1051"/>
                  </a:lnTo>
                  <a:lnTo>
                    <a:pt x="2785" y="904"/>
                  </a:lnTo>
                  <a:lnTo>
                    <a:pt x="2711" y="793"/>
                  </a:lnTo>
                  <a:lnTo>
                    <a:pt x="2637" y="664"/>
                  </a:lnTo>
                  <a:lnTo>
                    <a:pt x="2563" y="553"/>
                  </a:lnTo>
                  <a:lnTo>
                    <a:pt x="2471" y="443"/>
                  </a:lnTo>
                  <a:lnTo>
                    <a:pt x="2361" y="350"/>
                  </a:lnTo>
                  <a:lnTo>
                    <a:pt x="2250"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2" name="Google Shape;2262;p9"/>
            <p:cNvSpPr/>
            <p:nvPr/>
          </p:nvSpPr>
          <p:spPr>
            <a:xfrm>
              <a:off x="5416650" y="843800"/>
              <a:ext cx="72850" cy="72875"/>
            </a:xfrm>
            <a:custGeom>
              <a:avLst/>
              <a:gdLst/>
              <a:ahLst/>
              <a:cxnLst/>
              <a:rect l="l" t="t" r="r" b="b"/>
              <a:pathLst>
                <a:path w="2914" h="2915" extrusionOk="0">
                  <a:moveTo>
                    <a:pt x="1309" y="1"/>
                  </a:moveTo>
                  <a:lnTo>
                    <a:pt x="1162" y="38"/>
                  </a:lnTo>
                  <a:lnTo>
                    <a:pt x="1014" y="75"/>
                  </a:lnTo>
                  <a:lnTo>
                    <a:pt x="885" y="111"/>
                  </a:lnTo>
                  <a:lnTo>
                    <a:pt x="756" y="185"/>
                  </a:lnTo>
                  <a:lnTo>
                    <a:pt x="645" y="259"/>
                  </a:lnTo>
                  <a:lnTo>
                    <a:pt x="535" y="351"/>
                  </a:lnTo>
                  <a:lnTo>
                    <a:pt x="424" y="443"/>
                  </a:lnTo>
                  <a:lnTo>
                    <a:pt x="332" y="554"/>
                  </a:lnTo>
                  <a:lnTo>
                    <a:pt x="258" y="665"/>
                  </a:lnTo>
                  <a:lnTo>
                    <a:pt x="185" y="775"/>
                  </a:lnTo>
                  <a:lnTo>
                    <a:pt x="111" y="904"/>
                  </a:lnTo>
                  <a:lnTo>
                    <a:pt x="74" y="1033"/>
                  </a:lnTo>
                  <a:lnTo>
                    <a:pt x="37" y="1181"/>
                  </a:lnTo>
                  <a:lnTo>
                    <a:pt x="19" y="1328"/>
                  </a:lnTo>
                  <a:lnTo>
                    <a:pt x="0" y="1457"/>
                  </a:lnTo>
                  <a:lnTo>
                    <a:pt x="19" y="1605"/>
                  </a:lnTo>
                  <a:lnTo>
                    <a:pt x="37" y="1752"/>
                  </a:lnTo>
                  <a:lnTo>
                    <a:pt x="74" y="1881"/>
                  </a:lnTo>
                  <a:lnTo>
                    <a:pt x="129" y="2029"/>
                  </a:lnTo>
                  <a:lnTo>
                    <a:pt x="185" y="2158"/>
                  </a:lnTo>
                  <a:lnTo>
                    <a:pt x="258" y="2269"/>
                  </a:lnTo>
                  <a:lnTo>
                    <a:pt x="350" y="2379"/>
                  </a:lnTo>
                  <a:lnTo>
                    <a:pt x="443" y="2490"/>
                  </a:lnTo>
                  <a:lnTo>
                    <a:pt x="553" y="2582"/>
                  </a:lnTo>
                  <a:lnTo>
                    <a:pt x="664" y="2656"/>
                  </a:lnTo>
                  <a:lnTo>
                    <a:pt x="793" y="2730"/>
                  </a:lnTo>
                  <a:lnTo>
                    <a:pt x="922" y="2803"/>
                  </a:lnTo>
                  <a:lnTo>
                    <a:pt x="1051" y="2840"/>
                  </a:lnTo>
                  <a:lnTo>
                    <a:pt x="1180" y="2877"/>
                  </a:lnTo>
                  <a:lnTo>
                    <a:pt x="1328" y="2896"/>
                  </a:lnTo>
                  <a:lnTo>
                    <a:pt x="1475" y="2914"/>
                  </a:lnTo>
                  <a:lnTo>
                    <a:pt x="1623" y="2896"/>
                  </a:lnTo>
                  <a:lnTo>
                    <a:pt x="1752" y="2877"/>
                  </a:lnTo>
                  <a:lnTo>
                    <a:pt x="1899" y="2840"/>
                  </a:lnTo>
                  <a:lnTo>
                    <a:pt x="2028" y="2785"/>
                  </a:lnTo>
                  <a:lnTo>
                    <a:pt x="2157" y="2730"/>
                  </a:lnTo>
                  <a:lnTo>
                    <a:pt x="2268" y="2656"/>
                  </a:lnTo>
                  <a:lnTo>
                    <a:pt x="2397" y="2564"/>
                  </a:lnTo>
                  <a:lnTo>
                    <a:pt x="2489" y="2471"/>
                  </a:lnTo>
                  <a:lnTo>
                    <a:pt x="2581" y="2361"/>
                  </a:lnTo>
                  <a:lnTo>
                    <a:pt x="2674" y="2250"/>
                  </a:lnTo>
                  <a:lnTo>
                    <a:pt x="2747" y="2121"/>
                  </a:lnTo>
                  <a:lnTo>
                    <a:pt x="2803" y="1992"/>
                  </a:lnTo>
                  <a:lnTo>
                    <a:pt x="2858" y="1863"/>
                  </a:lnTo>
                  <a:lnTo>
                    <a:pt x="2895" y="1734"/>
                  </a:lnTo>
                  <a:lnTo>
                    <a:pt x="2913" y="1586"/>
                  </a:lnTo>
                  <a:lnTo>
                    <a:pt x="2913" y="1439"/>
                  </a:lnTo>
                  <a:lnTo>
                    <a:pt x="2913" y="1291"/>
                  </a:lnTo>
                  <a:lnTo>
                    <a:pt x="2876" y="1144"/>
                  </a:lnTo>
                  <a:lnTo>
                    <a:pt x="2840" y="1015"/>
                  </a:lnTo>
                  <a:lnTo>
                    <a:pt x="2803" y="886"/>
                  </a:lnTo>
                  <a:lnTo>
                    <a:pt x="2729" y="757"/>
                  </a:lnTo>
                  <a:lnTo>
                    <a:pt x="2655" y="628"/>
                  </a:lnTo>
                  <a:lnTo>
                    <a:pt x="2563" y="517"/>
                  </a:lnTo>
                  <a:lnTo>
                    <a:pt x="2471" y="425"/>
                  </a:lnTo>
                  <a:lnTo>
                    <a:pt x="2360" y="333"/>
                  </a:lnTo>
                  <a:lnTo>
                    <a:pt x="2250" y="240"/>
                  </a:lnTo>
                  <a:lnTo>
                    <a:pt x="2139" y="167"/>
                  </a:lnTo>
                  <a:lnTo>
                    <a:pt x="2010" y="111"/>
                  </a:lnTo>
                  <a:lnTo>
                    <a:pt x="1881" y="56"/>
                  </a:lnTo>
                  <a:lnTo>
                    <a:pt x="1733"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3" name="Google Shape;2263;p9"/>
            <p:cNvSpPr/>
            <p:nvPr/>
          </p:nvSpPr>
          <p:spPr>
            <a:xfrm>
              <a:off x="5482550" y="935075"/>
              <a:ext cx="72400" cy="72400"/>
            </a:xfrm>
            <a:custGeom>
              <a:avLst/>
              <a:gdLst/>
              <a:ahLst/>
              <a:cxnLst/>
              <a:rect l="l" t="t" r="r" b="b"/>
              <a:pathLst>
                <a:path w="2896" h="2896" extrusionOk="0">
                  <a:moveTo>
                    <a:pt x="1439" y="1"/>
                  </a:moveTo>
                  <a:lnTo>
                    <a:pt x="1291" y="19"/>
                  </a:lnTo>
                  <a:lnTo>
                    <a:pt x="1144" y="37"/>
                  </a:lnTo>
                  <a:lnTo>
                    <a:pt x="1015" y="74"/>
                  </a:lnTo>
                  <a:lnTo>
                    <a:pt x="886" y="130"/>
                  </a:lnTo>
                  <a:lnTo>
                    <a:pt x="757" y="203"/>
                  </a:lnTo>
                  <a:lnTo>
                    <a:pt x="628" y="277"/>
                  </a:lnTo>
                  <a:lnTo>
                    <a:pt x="517" y="351"/>
                  </a:lnTo>
                  <a:lnTo>
                    <a:pt x="425" y="461"/>
                  </a:lnTo>
                  <a:lnTo>
                    <a:pt x="333" y="554"/>
                  </a:lnTo>
                  <a:lnTo>
                    <a:pt x="240" y="664"/>
                  </a:lnTo>
                  <a:lnTo>
                    <a:pt x="167" y="793"/>
                  </a:lnTo>
                  <a:lnTo>
                    <a:pt x="111" y="922"/>
                  </a:lnTo>
                  <a:lnTo>
                    <a:pt x="56" y="1052"/>
                  </a:lnTo>
                  <a:lnTo>
                    <a:pt x="19" y="1199"/>
                  </a:lnTo>
                  <a:lnTo>
                    <a:pt x="1" y="1328"/>
                  </a:lnTo>
                  <a:lnTo>
                    <a:pt x="1" y="1476"/>
                  </a:lnTo>
                  <a:lnTo>
                    <a:pt x="19" y="1623"/>
                  </a:lnTo>
                  <a:lnTo>
                    <a:pt x="38" y="1752"/>
                  </a:lnTo>
                  <a:lnTo>
                    <a:pt x="75" y="1900"/>
                  </a:lnTo>
                  <a:lnTo>
                    <a:pt x="130" y="2029"/>
                  </a:lnTo>
                  <a:lnTo>
                    <a:pt x="185" y="2139"/>
                  </a:lnTo>
                  <a:lnTo>
                    <a:pt x="259" y="2268"/>
                  </a:lnTo>
                  <a:lnTo>
                    <a:pt x="351" y="2379"/>
                  </a:lnTo>
                  <a:lnTo>
                    <a:pt x="443" y="2471"/>
                  </a:lnTo>
                  <a:lnTo>
                    <a:pt x="536" y="2563"/>
                  </a:lnTo>
                  <a:lnTo>
                    <a:pt x="646" y="2656"/>
                  </a:lnTo>
                  <a:lnTo>
                    <a:pt x="757" y="2729"/>
                  </a:lnTo>
                  <a:lnTo>
                    <a:pt x="886" y="2785"/>
                  </a:lnTo>
                  <a:lnTo>
                    <a:pt x="1015" y="2840"/>
                  </a:lnTo>
                  <a:lnTo>
                    <a:pt x="1144" y="2877"/>
                  </a:lnTo>
                  <a:lnTo>
                    <a:pt x="1291" y="2895"/>
                  </a:lnTo>
                  <a:lnTo>
                    <a:pt x="1586" y="2895"/>
                  </a:lnTo>
                  <a:lnTo>
                    <a:pt x="1716" y="2877"/>
                  </a:lnTo>
                  <a:lnTo>
                    <a:pt x="1863" y="2840"/>
                  </a:lnTo>
                  <a:lnTo>
                    <a:pt x="1992" y="2785"/>
                  </a:lnTo>
                  <a:lnTo>
                    <a:pt x="2121" y="2729"/>
                  </a:lnTo>
                  <a:lnTo>
                    <a:pt x="2232" y="2656"/>
                  </a:lnTo>
                  <a:lnTo>
                    <a:pt x="2361" y="2582"/>
                  </a:lnTo>
                  <a:lnTo>
                    <a:pt x="2453" y="2471"/>
                  </a:lnTo>
                  <a:lnTo>
                    <a:pt x="2545" y="2379"/>
                  </a:lnTo>
                  <a:lnTo>
                    <a:pt x="2637" y="2268"/>
                  </a:lnTo>
                  <a:lnTo>
                    <a:pt x="2711" y="2139"/>
                  </a:lnTo>
                  <a:lnTo>
                    <a:pt x="2785" y="2010"/>
                  </a:lnTo>
                  <a:lnTo>
                    <a:pt x="2822" y="1881"/>
                  </a:lnTo>
                  <a:lnTo>
                    <a:pt x="2859" y="1752"/>
                  </a:lnTo>
                  <a:lnTo>
                    <a:pt x="2896" y="1605"/>
                  </a:lnTo>
                  <a:lnTo>
                    <a:pt x="2896" y="1457"/>
                  </a:lnTo>
                  <a:lnTo>
                    <a:pt x="2896" y="1310"/>
                  </a:lnTo>
                  <a:lnTo>
                    <a:pt x="2859" y="1162"/>
                  </a:lnTo>
                  <a:lnTo>
                    <a:pt x="2840" y="1033"/>
                  </a:lnTo>
                  <a:lnTo>
                    <a:pt x="2785" y="904"/>
                  </a:lnTo>
                  <a:lnTo>
                    <a:pt x="2711" y="775"/>
                  </a:lnTo>
                  <a:lnTo>
                    <a:pt x="2637" y="646"/>
                  </a:lnTo>
                  <a:lnTo>
                    <a:pt x="2564" y="535"/>
                  </a:lnTo>
                  <a:lnTo>
                    <a:pt x="2472" y="443"/>
                  </a:lnTo>
                  <a:lnTo>
                    <a:pt x="2361" y="332"/>
                  </a:lnTo>
                  <a:lnTo>
                    <a:pt x="2250" y="259"/>
                  </a:lnTo>
                  <a:lnTo>
                    <a:pt x="2121" y="185"/>
                  </a:lnTo>
                  <a:lnTo>
                    <a:pt x="1992" y="130"/>
                  </a:lnTo>
                  <a:lnTo>
                    <a:pt x="1863" y="74"/>
                  </a:lnTo>
                  <a:lnTo>
                    <a:pt x="1734" y="37"/>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4" name="Google Shape;2264;p9"/>
            <p:cNvSpPr/>
            <p:nvPr/>
          </p:nvSpPr>
          <p:spPr>
            <a:xfrm>
              <a:off x="5773875" y="1152175"/>
              <a:ext cx="71950" cy="72400"/>
            </a:xfrm>
            <a:custGeom>
              <a:avLst/>
              <a:gdLst/>
              <a:ahLst/>
              <a:cxnLst/>
              <a:rect l="l" t="t" r="r" b="b"/>
              <a:pathLst>
                <a:path w="2878" h="2896" extrusionOk="0">
                  <a:moveTo>
                    <a:pt x="1420" y="1"/>
                  </a:moveTo>
                  <a:lnTo>
                    <a:pt x="1273" y="19"/>
                  </a:lnTo>
                  <a:lnTo>
                    <a:pt x="1144" y="38"/>
                  </a:lnTo>
                  <a:lnTo>
                    <a:pt x="996" y="75"/>
                  </a:lnTo>
                  <a:lnTo>
                    <a:pt x="886" y="130"/>
                  </a:lnTo>
                  <a:lnTo>
                    <a:pt x="757" y="185"/>
                  </a:lnTo>
                  <a:lnTo>
                    <a:pt x="646" y="259"/>
                  </a:lnTo>
                  <a:lnTo>
                    <a:pt x="535" y="333"/>
                  </a:lnTo>
                  <a:lnTo>
                    <a:pt x="425" y="425"/>
                  </a:lnTo>
                  <a:lnTo>
                    <a:pt x="333" y="536"/>
                  </a:lnTo>
                  <a:lnTo>
                    <a:pt x="259" y="646"/>
                  </a:lnTo>
                  <a:lnTo>
                    <a:pt x="185" y="757"/>
                  </a:lnTo>
                  <a:lnTo>
                    <a:pt x="111" y="886"/>
                  </a:lnTo>
                  <a:lnTo>
                    <a:pt x="74" y="1015"/>
                  </a:lnTo>
                  <a:lnTo>
                    <a:pt x="38" y="1144"/>
                  </a:lnTo>
                  <a:lnTo>
                    <a:pt x="1" y="1273"/>
                  </a:lnTo>
                  <a:lnTo>
                    <a:pt x="1" y="1421"/>
                  </a:lnTo>
                  <a:lnTo>
                    <a:pt x="1" y="1568"/>
                  </a:lnTo>
                  <a:lnTo>
                    <a:pt x="19" y="1716"/>
                  </a:lnTo>
                  <a:lnTo>
                    <a:pt x="56" y="1845"/>
                  </a:lnTo>
                  <a:lnTo>
                    <a:pt x="111" y="1974"/>
                  </a:lnTo>
                  <a:lnTo>
                    <a:pt x="167" y="2103"/>
                  </a:lnTo>
                  <a:lnTo>
                    <a:pt x="240" y="2232"/>
                  </a:lnTo>
                  <a:lnTo>
                    <a:pt x="314" y="2343"/>
                  </a:lnTo>
                  <a:lnTo>
                    <a:pt x="425" y="2453"/>
                  </a:lnTo>
                  <a:lnTo>
                    <a:pt x="517" y="2545"/>
                  </a:lnTo>
                  <a:lnTo>
                    <a:pt x="628" y="2638"/>
                  </a:lnTo>
                  <a:lnTo>
                    <a:pt x="757" y="2711"/>
                  </a:lnTo>
                  <a:lnTo>
                    <a:pt x="867" y="2767"/>
                  </a:lnTo>
                  <a:lnTo>
                    <a:pt x="1015" y="2822"/>
                  </a:lnTo>
                  <a:lnTo>
                    <a:pt x="1144" y="2859"/>
                  </a:lnTo>
                  <a:lnTo>
                    <a:pt x="1291" y="2877"/>
                  </a:lnTo>
                  <a:lnTo>
                    <a:pt x="1439" y="2896"/>
                  </a:lnTo>
                  <a:lnTo>
                    <a:pt x="1586" y="2877"/>
                  </a:lnTo>
                  <a:lnTo>
                    <a:pt x="1715" y="2859"/>
                  </a:lnTo>
                  <a:lnTo>
                    <a:pt x="1863" y="2822"/>
                  </a:lnTo>
                  <a:lnTo>
                    <a:pt x="1992" y="2767"/>
                  </a:lnTo>
                  <a:lnTo>
                    <a:pt x="2121" y="2711"/>
                  </a:lnTo>
                  <a:lnTo>
                    <a:pt x="2232" y="2638"/>
                  </a:lnTo>
                  <a:lnTo>
                    <a:pt x="2342" y="2545"/>
                  </a:lnTo>
                  <a:lnTo>
                    <a:pt x="2453" y="2453"/>
                  </a:lnTo>
                  <a:lnTo>
                    <a:pt x="2545" y="2361"/>
                  </a:lnTo>
                  <a:lnTo>
                    <a:pt x="2637" y="2250"/>
                  </a:lnTo>
                  <a:lnTo>
                    <a:pt x="2711" y="2121"/>
                  </a:lnTo>
                  <a:lnTo>
                    <a:pt x="2766" y="1992"/>
                  </a:lnTo>
                  <a:lnTo>
                    <a:pt x="2822" y="1863"/>
                  </a:lnTo>
                  <a:lnTo>
                    <a:pt x="2859" y="1734"/>
                  </a:lnTo>
                  <a:lnTo>
                    <a:pt x="2877" y="1587"/>
                  </a:lnTo>
                  <a:lnTo>
                    <a:pt x="2877" y="1439"/>
                  </a:lnTo>
                  <a:lnTo>
                    <a:pt x="2877" y="1292"/>
                  </a:lnTo>
                  <a:lnTo>
                    <a:pt x="2859" y="1144"/>
                  </a:lnTo>
                  <a:lnTo>
                    <a:pt x="2803" y="1015"/>
                  </a:lnTo>
                  <a:lnTo>
                    <a:pt x="2766" y="886"/>
                  </a:lnTo>
                  <a:lnTo>
                    <a:pt x="2693" y="757"/>
                  </a:lnTo>
                  <a:lnTo>
                    <a:pt x="2619" y="628"/>
                  </a:lnTo>
                  <a:lnTo>
                    <a:pt x="2545" y="517"/>
                  </a:lnTo>
                  <a:lnTo>
                    <a:pt x="2435" y="425"/>
                  </a:lnTo>
                  <a:lnTo>
                    <a:pt x="2342" y="333"/>
                  </a:lnTo>
                  <a:lnTo>
                    <a:pt x="2232" y="241"/>
                  </a:lnTo>
                  <a:lnTo>
                    <a:pt x="2103" y="167"/>
                  </a:lnTo>
                  <a:lnTo>
                    <a:pt x="1974" y="112"/>
                  </a:lnTo>
                  <a:lnTo>
                    <a:pt x="1845" y="56"/>
                  </a:lnTo>
                  <a:lnTo>
                    <a:pt x="1715" y="38"/>
                  </a:lnTo>
                  <a:lnTo>
                    <a:pt x="1568"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5" name="Google Shape;2265;p9"/>
            <p:cNvSpPr/>
            <p:nvPr/>
          </p:nvSpPr>
          <p:spPr>
            <a:xfrm>
              <a:off x="5272825" y="736875"/>
              <a:ext cx="69625" cy="69625"/>
            </a:xfrm>
            <a:custGeom>
              <a:avLst/>
              <a:gdLst/>
              <a:ahLst/>
              <a:cxnLst/>
              <a:rect l="l" t="t" r="r" b="b"/>
              <a:pathLst>
                <a:path w="2785" h="2785" extrusionOk="0">
                  <a:moveTo>
                    <a:pt x="1273" y="0"/>
                  </a:moveTo>
                  <a:lnTo>
                    <a:pt x="1144" y="19"/>
                  </a:lnTo>
                  <a:lnTo>
                    <a:pt x="996" y="55"/>
                  </a:lnTo>
                  <a:lnTo>
                    <a:pt x="867" y="92"/>
                  </a:lnTo>
                  <a:lnTo>
                    <a:pt x="738" y="148"/>
                  </a:lnTo>
                  <a:lnTo>
                    <a:pt x="627" y="221"/>
                  </a:lnTo>
                  <a:lnTo>
                    <a:pt x="517" y="295"/>
                  </a:lnTo>
                  <a:lnTo>
                    <a:pt x="406" y="369"/>
                  </a:lnTo>
                  <a:lnTo>
                    <a:pt x="314" y="480"/>
                  </a:lnTo>
                  <a:lnTo>
                    <a:pt x="240" y="590"/>
                  </a:lnTo>
                  <a:lnTo>
                    <a:pt x="166" y="701"/>
                  </a:lnTo>
                  <a:lnTo>
                    <a:pt x="111" y="811"/>
                  </a:lnTo>
                  <a:lnTo>
                    <a:pt x="56" y="940"/>
                  </a:lnTo>
                  <a:lnTo>
                    <a:pt x="19" y="1088"/>
                  </a:lnTo>
                  <a:lnTo>
                    <a:pt x="0" y="1217"/>
                  </a:lnTo>
                  <a:lnTo>
                    <a:pt x="0" y="1365"/>
                  </a:lnTo>
                  <a:lnTo>
                    <a:pt x="0" y="1512"/>
                  </a:lnTo>
                  <a:lnTo>
                    <a:pt x="19" y="1660"/>
                  </a:lnTo>
                  <a:lnTo>
                    <a:pt x="56" y="1807"/>
                  </a:lnTo>
                  <a:lnTo>
                    <a:pt x="93" y="1936"/>
                  </a:lnTo>
                  <a:lnTo>
                    <a:pt x="148" y="2047"/>
                  </a:lnTo>
                  <a:lnTo>
                    <a:pt x="222" y="2176"/>
                  </a:lnTo>
                  <a:lnTo>
                    <a:pt x="295" y="2286"/>
                  </a:lnTo>
                  <a:lnTo>
                    <a:pt x="388" y="2379"/>
                  </a:lnTo>
                  <a:lnTo>
                    <a:pt x="480" y="2471"/>
                  </a:lnTo>
                  <a:lnTo>
                    <a:pt x="590" y="2545"/>
                  </a:lnTo>
                  <a:lnTo>
                    <a:pt x="701" y="2618"/>
                  </a:lnTo>
                  <a:lnTo>
                    <a:pt x="830" y="2674"/>
                  </a:lnTo>
                  <a:lnTo>
                    <a:pt x="959" y="2729"/>
                  </a:lnTo>
                  <a:lnTo>
                    <a:pt x="1088" y="2766"/>
                  </a:lnTo>
                  <a:lnTo>
                    <a:pt x="1236" y="2784"/>
                  </a:lnTo>
                  <a:lnTo>
                    <a:pt x="1531" y="2784"/>
                  </a:lnTo>
                  <a:lnTo>
                    <a:pt x="1678" y="2766"/>
                  </a:lnTo>
                  <a:lnTo>
                    <a:pt x="1807" y="2729"/>
                  </a:lnTo>
                  <a:lnTo>
                    <a:pt x="1936" y="2692"/>
                  </a:lnTo>
                  <a:lnTo>
                    <a:pt x="2066" y="2618"/>
                  </a:lnTo>
                  <a:lnTo>
                    <a:pt x="2176" y="2563"/>
                  </a:lnTo>
                  <a:lnTo>
                    <a:pt x="2287" y="2471"/>
                  </a:lnTo>
                  <a:lnTo>
                    <a:pt x="2397" y="2397"/>
                  </a:lnTo>
                  <a:lnTo>
                    <a:pt x="2471" y="2286"/>
                  </a:lnTo>
                  <a:lnTo>
                    <a:pt x="2563" y="2176"/>
                  </a:lnTo>
                  <a:lnTo>
                    <a:pt x="2619" y="2065"/>
                  </a:lnTo>
                  <a:lnTo>
                    <a:pt x="2692" y="1936"/>
                  </a:lnTo>
                  <a:lnTo>
                    <a:pt x="2729" y="1807"/>
                  </a:lnTo>
                  <a:lnTo>
                    <a:pt x="2766" y="1678"/>
                  </a:lnTo>
                  <a:lnTo>
                    <a:pt x="2785" y="1530"/>
                  </a:lnTo>
                  <a:lnTo>
                    <a:pt x="2785" y="1383"/>
                  </a:lnTo>
                  <a:lnTo>
                    <a:pt x="2785" y="1235"/>
                  </a:lnTo>
                  <a:lnTo>
                    <a:pt x="2766" y="1106"/>
                  </a:lnTo>
                  <a:lnTo>
                    <a:pt x="2729" y="977"/>
                  </a:lnTo>
                  <a:lnTo>
                    <a:pt x="2692" y="848"/>
                  </a:lnTo>
                  <a:lnTo>
                    <a:pt x="2619" y="719"/>
                  </a:lnTo>
                  <a:lnTo>
                    <a:pt x="2563" y="609"/>
                  </a:lnTo>
                  <a:lnTo>
                    <a:pt x="2490" y="498"/>
                  </a:lnTo>
                  <a:lnTo>
                    <a:pt x="2397" y="406"/>
                  </a:lnTo>
                  <a:lnTo>
                    <a:pt x="2305" y="314"/>
                  </a:lnTo>
                  <a:lnTo>
                    <a:pt x="2195" y="240"/>
                  </a:lnTo>
                  <a:lnTo>
                    <a:pt x="2084" y="166"/>
                  </a:lnTo>
                  <a:lnTo>
                    <a:pt x="1973" y="111"/>
                  </a:lnTo>
                  <a:lnTo>
                    <a:pt x="1844" y="55"/>
                  </a:lnTo>
                  <a:lnTo>
                    <a:pt x="1715" y="19"/>
                  </a:lnTo>
                  <a:lnTo>
                    <a:pt x="15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6" name="Google Shape;2266;p9"/>
            <p:cNvSpPr/>
            <p:nvPr/>
          </p:nvSpPr>
          <p:spPr>
            <a:xfrm>
              <a:off x="5548925" y="1030025"/>
              <a:ext cx="71025" cy="71025"/>
            </a:xfrm>
            <a:custGeom>
              <a:avLst/>
              <a:gdLst/>
              <a:ahLst/>
              <a:cxnLst/>
              <a:rect l="l" t="t" r="r" b="b"/>
              <a:pathLst>
                <a:path w="2841" h="2841" extrusionOk="0">
                  <a:moveTo>
                    <a:pt x="1476" y="1"/>
                  </a:moveTo>
                  <a:lnTo>
                    <a:pt x="1310" y="19"/>
                  </a:lnTo>
                  <a:lnTo>
                    <a:pt x="1162" y="19"/>
                  </a:lnTo>
                  <a:lnTo>
                    <a:pt x="1033" y="56"/>
                  </a:lnTo>
                  <a:lnTo>
                    <a:pt x="904" y="111"/>
                  </a:lnTo>
                  <a:lnTo>
                    <a:pt x="775" y="167"/>
                  </a:lnTo>
                  <a:lnTo>
                    <a:pt x="646" y="222"/>
                  </a:lnTo>
                  <a:lnTo>
                    <a:pt x="536" y="314"/>
                  </a:lnTo>
                  <a:lnTo>
                    <a:pt x="425" y="406"/>
                  </a:lnTo>
                  <a:lnTo>
                    <a:pt x="333" y="499"/>
                  </a:lnTo>
                  <a:lnTo>
                    <a:pt x="259" y="609"/>
                  </a:lnTo>
                  <a:lnTo>
                    <a:pt x="185" y="738"/>
                  </a:lnTo>
                  <a:lnTo>
                    <a:pt x="112" y="849"/>
                  </a:lnTo>
                  <a:lnTo>
                    <a:pt x="75" y="996"/>
                  </a:lnTo>
                  <a:lnTo>
                    <a:pt x="38" y="1126"/>
                  </a:lnTo>
                  <a:lnTo>
                    <a:pt x="19" y="1273"/>
                  </a:lnTo>
                  <a:lnTo>
                    <a:pt x="1" y="1421"/>
                  </a:lnTo>
                  <a:lnTo>
                    <a:pt x="19" y="1568"/>
                  </a:lnTo>
                  <a:lnTo>
                    <a:pt x="38" y="1716"/>
                  </a:lnTo>
                  <a:lnTo>
                    <a:pt x="75" y="1845"/>
                  </a:lnTo>
                  <a:lnTo>
                    <a:pt x="112" y="1974"/>
                  </a:lnTo>
                  <a:lnTo>
                    <a:pt x="167" y="2103"/>
                  </a:lnTo>
                  <a:lnTo>
                    <a:pt x="241" y="2213"/>
                  </a:lnTo>
                  <a:lnTo>
                    <a:pt x="314" y="2324"/>
                  </a:lnTo>
                  <a:lnTo>
                    <a:pt x="407" y="2416"/>
                  </a:lnTo>
                  <a:lnTo>
                    <a:pt x="499" y="2508"/>
                  </a:lnTo>
                  <a:lnTo>
                    <a:pt x="609" y="2601"/>
                  </a:lnTo>
                  <a:lnTo>
                    <a:pt x="738" y="2656"/>
                  </a:lnTo>
                  <a:lnTo>
                    <a:pt x="849" y="2730"/>
                  </a:lnTo>
                  <a:lnTo>
                    <a:pt x="978" y="2767"/>
                  </a:lnTo>
                  <a:lnTo>
                    <a:pt x="1126" y="2803"/>
                  </a:lnTo>
                  <a:lnTo>
                    <a:pt x="1255" y="2822"/>
                  </a:lnTo>
                  <a:lnTo>
                    <a:pt x="1402" y="2840"/>
                  </a:lnTo>
                  <a:lnTo>
                    <a:pt x="1550" y="2840"/>
                  </a:lnTo>
                  <a:lnTo>
                    <a:pt x="1697" y="2822"/>
                  </a:lnTo>
                  <a:lnTo>
                    <a:pt x="1826" y="2785"/>
                  </a:lnTo>
                  <a:lnTo>
                    <a:pt x="1955" y="2730"/>
                  </a:lnTo>
                  <a:lnTo>
                    <a:pt x="2084" y="2674"/>
                  </a:lnTo>
                  <a:lnTo>
                    <a:pt x="2195" y="2619"/>
                  </a:lnTo>
                  <a:lnTo>
                    <a:pt x="2306" y="2527"/>
                  </a:lnTo>
                  <a:lnTo>
                    <a:pt x="2416" y="2453"/>
                  </a:lnTo>
                  <a:lnTo>
                    <a:pt x="2508" y="2342"/>
                  </a:lnTo>
                  <a:lnTo>
                    <a:pt x="2582" y="2250"/>
                  </a:lnTo>
                  <a:lnTo>
                    <a:pt x="2656" y="2121"/>
                  </a:lnTo>
                  <a:lnTo>
                    <a:pt x="2711" y="2011"/>
                  </a:lnTo>
                  <a:lnTo>
                    <a:pt x="2767" y="1882"/>
                  </a:lnTo>
                  <a:lnTo>
                    <a:pt x="2803" y="1734"/>
                  </a:lnTo>
                  <a:lnTo>
                    <a:pt x="2822" y="1605"/>
                  </a:lnTo>
                  <a:lnTo>
                    <a:pt x="2840" y="1457"/>
                  </a:lnTo>
                  <a:lnTo>
                    <a:pt x="2840" y="1310"/>
                  </a:lnTo>
                  <a:lnTo>
                    <a:pt x="2822" y="1162"/>
                  </a:lnTo>
                  <a:lnTo>
                    <a:pt x="2785" y="1033"/>
                  </a:lnTo>
                  <a:lnTo>
                    <a:pt x="2748" y="904"/>
                  </a:lnTo>
                  <a:lnTo>
                    <a:pt x="2693" y="775"/>
                  </a:lnTo>
                  <a:lnTo>
                    <a:pt x="2619" y="665"/>
                  </a:lnTo>
                  <a:lnTo>
                    <a:pt x="2545" y="554"/>
                  </a:lnTo>
                  <a:lnTo>
                    <a:pt x="2453" y="443"/>
                  </a:lnTo>
                  <a:lnTo>
                    <a:pt x="2361" y="351"/>
                  </a:lnTo>
                  <a:lnTo>
                    <a:pt x="2250" y="277"/>
                  </a:lnTo>
                  <a:lnTo>
                    <a:pt x="2140" y="204"/>
                  </a:lnTo>
                  <a:lnTo>
                    <a:pt x="2011" y="130"/>
                  </a:lnTo>
                  <a:lnTo>
                    <a:pt x="1882" y="75"/>
                  </a:lnTo>
                  <a:lnTo>
                    <a:pt x="1753" y="38"/>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7" name="Google Shape;2267;p9"/>
            <p:cNvSpPr/>
            <p:nvPr/>
          </p:nvSpPr>
          <p:spPr>
            <a:xfrm>
              <a:off x="5338275" y="830900"/>
              <a:ext cx="70100" cy="70100"/>
            </a:xfrm>
            <a:custGeom>
              <a:avLst/>
              <a:gdLst/>
              <a:ahLst/>
              <a:cxnLst/>
              <a:rect l="l" t="t" r="r" b="b"/>
              <a:pathLst>
                <a:path w="2804" h="2804" extrusionOk="0">
                  <a:moveTo>
                    <a:pt x="1218" y="1"/>
                  </a:moveTo>
                  <a:lnTo>
                    <a:pt x="1089" y="37"/>
                  </a:lnTo>
                  <a:lnTo>
                    <a:pt x="959" y="74"/>
                  </a:lnTo>
                  <a:lnTo>
                    <a:pt x="830" y="111"/>
                  </a:lnTo>
                  <a:lnTo>
                    <a:pt x="701" y="166"/>
                  </a:lnTo>
                  <a:lnTo>
                    <a:pt x="591" y="240"/>
                  </a:lnTo>
                  <a:lnTo>
                    <a:pt x="498" y="314"/>
                  </a:lnTo>
                  <a:lnTo>
                    <a:pt x="388" y="406"/>
                  </a:lnTo>
                  <a:lnTo>
                    <a:pt x="314" y="498"/>
                  </a:lnTo>
                  <a:lnTo>
                    <a:pt x="240" y="609"/>
                  </a:lnTo>
                  <a:lnTo>
                    <a:pt x="167" y="720"/>
                  </a:lnTo>
                  <a:lnTo>
                    <a:pt x="111" y="849"/>
                  </a:lnTo>
                  <a:lnTo>
                    <a:pt x="56" y="978"/>
                  </a:lnTo>
                  <a:lnTo>
                    <a:pt x="38" y="1107"/>
                  </a:lnTo>
                  <a:lnTo>
                    <a:pt x="1" y="1236"/>
                  </a:lnTo>
                  <a:lnTo>
                    <a:pt x="1" y="1383"/>
                  </a:lnTo>
                  <a:lnTo>
                    <a:pt x="1" y="1531"/>
                  </a:lnTo>
                  <a:lnTo>
                    <a:pt x="19" y="1678"/>
                  </a:lnTo>
                  <a:lnTo>
                    <a:pt x="56" y="1807"/>
                  </a:lnTo>
                  <a:lnTo>
                    <a:pt x="111" y="1937"/>
                  </a:lnTo>
                  <a:lnTo>
                    <a:pt x="167" y="2066"/>
                  </a:lnTo>
                  <a:lnTo>
                    <a:pt x="240" y="2195"/>
                  </a:lnTo>
                  <a:lnTo>
                    <a:pt x="314" y="2287"/>
                  </a:lnTo>
                  <a:lnTo>
                    <a:pt x="406" y="2397"/>
                  </a:lnTo>
                  <a:lnTo>
                    <a:pt x="498" y="2490"/>
                  </a:lnTo>
                  <a:lnTo>
                    <a:pt x="609" y="2563"/>
                  </a:lnTo>
                  <a:lnTo>
                    <a:pt x="720" y="2637"/>
                  </a:lnTo>
                  <a:lnTo>
                    <a:pt x="849" y="2692"/>
                  </a:lnTo>
                  <a:lnTo>
                    <a:pt x="978" y="2729"/>
                  </a:lnTo>
                  <a:lnTo>
                    <a:pt x="1107" y="2766"/>
                  </a:lnTo>
                  <a:lnTo>
                    <a:pt x="1254" y="2785"/>
                  </a:lnTo>
                  <a:lnTo>
                    <a:pt x="1402" y="2803"/>
                  </a:lnTo>
                  <a:lnTo>
                    <a:pt x="1549" y="2785"/>
                  </a:lnTo>
                  <a:lnTo>
                    <a:pt x="1697" y="2766"/>
                  </a:lnTo>
                  <a:lnTo>
                    <a:pt x="1826" y="2729"/>
                  </a:lnTo>
                  <a:lnTo>
                    <a:pt x="1955" y="2692"/>
                  </a:lnTo>
                  <a:lnTo>
                    <a:pt x="2084" y="2637"/>
                  </a:lnTo>
                  <a:lnTo>
                    <a:pt x="2195" y="2563"/>
                  </a:lnTo>
                  <a:lnTo>
                    <a:pt x="2305" y="2471"/>
                  </a:lnTo>
                  <a:lnTo>
                    <a:pt x="2398" y="2379"/>
                  </a:lnTo>
                  <a:lnTo>
                    <a:pt x="2490" y="2287"/>
                  </a:lnTo>
                  <a:lnTo>
                    <a:pt x="2564" y="2176"/>
                  </a:lnTo>
                  <a:lnTo>
                    <a:pt x="2637" y="2066"/>
                  </a:lnTo>
                  <a:lnTo>
                    <a:pt x="2693" y="1937"/>
                  </a:lnTo>
                  <a:lnTo>
                    <a:pt x="2748" y="1807"/>
                  </a:lnTo>
                  <a:lnTo>
                    <a:pt x="2766" y="1678"/>
                  </a:lnTo>
                  <a:lnTo>
                    <a:pt x="2785" y="1531"/>
                  </a:lnTo>
                  <a:lnTo>
                    <a:pt x="2803" y="1383"/>
                  </a:lnTo>
                  <a:lnTo>
                    <a:pt x="2785" y="1236"/>
                  </a:lnTo>
                  <a:lnTo>
                    <a:pt x="2766" y="1088"/>
                  </a:lnTo>
                  <a:lnTo>
                    <a:pt x="2730" y="959"/>
                  </a:lnTo>
                  <a:lnTo>
                    <a:pt x="2693" y="830"/>
                  </a:lnTo>
                  <a:lnTo>
                    <a:pt x="2619" y="701"/>
                  </a:lnTo>
                  <a:lnTo>
                    <a:pt x="2545" y="591"/>
                  </a:lnTo>
                  <a:lnTo>
                    <a:pt x="2471" y="480"/>
                  </a:lnTo>
                  <a:lnTo>
                    <a:pt x="2379" y="388"/>
                  </a:lnTo>
                  <a:lnTo>
                    <a:pt x="2287" y="296"/>
                  </a:lnTo>
                  <a:lnTo>
                    <a:pt x="2176" y="222"/>
                  </a:lnTo>
                  <a:lnTo>
                    <a:pt x="2047" y="148"/>
                  </a:lnTo>
                  <a:lnTo>
                    <a:pt x="1937" y="93"/>
                  </a:lnTo>
                  <a:lnTo>
                    <a:pt x="1789" y="56"/>
                  </a:lnTo>
                  <a:lnTo>
                    <a:pt x="1660"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8" name="Google Shape;2268;p9"/>
            <p:cNvSpPr/>
            <p:nvPr/>
          </p:nvSpPr>
          <p:spPr>
            <a:xfrm>
              <a:off x="5104125" y="297125"/>
              <a:ext cx="70075" cy="70075"/>
            </a:xfrm>
            <a:custGeom>
              <a:avLst/>
              <a:gdLst/>
              <a:ahLst/>
              <a:cxnLst/>
              <a:rect l="l" t="t" r="r" b="b"/>
              <a:pathLst>
                <a:path w="2803" h="2803" extrusionOk="0">
                  <a:moveTo>
                    <a:pt x="1291" y="0"/>
                  </a:moveTo>
                  <a:lnTo>
                    <a:pt x="1143" y="19"/>
                  </a:lnTo>
                  <a:lnTo>
                    <a:pt x="996" y="55"/>
                  </a:lnTo>
                  <a:lnTo>
                    <a:pt x="867" y="92"/>
                  </a:lnTo>
                  <a:lnTo>
                    <a:pt x="756" y="148"/>
                  </a:lnTo>
                  <a:lnTo>
                    <a:pt x="627" y="221"/>
                  </a:lnTo>
                  <a:lnTo>
                    <a:pt x="516" y="295"/>
                  </a:lnTo>
                  <a:lnTo>
                    <a:pt x="424" y="387"/>
                  </a:lnTo>
                  <a:lnTo>
                    <a:pt x="332" y="479"/>
                  </a:lnTo>
                  <a:lnTo>
                    <a:pt x="258" y="590"/>
                  </a:lnTo>
                  <a:lnTo>
                    <a:pt x="184" y="701"/>
                  </a:lnTo>
                  <a:lnTo>
                    <a:pt x="111" y="830"/>
                  </a:lnTo>
                  <a:lnTo>
                    <a:pt x="74" y="959"/>
                  </a:lnTo>
                  <a:lnTo>
                    <a:pt x="37" y="1088"/>
                  </a:lnTo>
                  <a:lnTo>
                    <a:pt x="19" y="1235"/>
                  </a:lnTo>
                  <a:lnTo>
                    <a:pt x="0" y="1383"/>
                  </a:lnTo>
                  <a:lnTo>
                    <a:pt x="0" y="1530"/>
                  </a:lnTo>
                  <a:lnTo>
                    <a:pt x="19" y="1660"/>
                  </a:lnTo>
                  <a:lnTo>
                    <a:pt x="55" y="1807"/>
                  </a:lnTo>
                  <a:lnTo>
                    <a:pt x="92" y="1936"/>
                  </a:lnTo>
                  <a:lnTo>
                    <a:pt x="148" y="2065"/>
                  </a:lnTo>
                  <a:lnTo>
                    <a:pt x="221" y="2176"/>
                  </a:lnTo>
                  <a:lnTo>
                    <a:pt x="295" y="2286"/>
                  </a:lnTo>
                  <a:lnTo>
                    <a:pt x="387" y="2379"/>
                  </a:lnTo>
                  <a:lnTo>
                    <a:pt x="479" y="2471"/>
                  </a:lnTo>
                  <a:lnTo>
                    <a:pt x="590" y="2563"/>
                  </a:lnTo>
                  <a:lnTo>
                    <a:pt x="701" y="2637"/>
                  </a:lnTo>
                  <a:lnTo>
                    <a:pt x="830" y="2692"/>
                  </a:lnTo>
                  <a:lnTo>
                    <a:pt x="959" y="2729"/>
                  </a:lnTo>
                  <a:lnTo>
                    <a:pt x="1088" y="2766"/>
                  </a:lnTo>
                  <a:lnTo>
                    <a:pt x="1235" y="2803"/>
                  </a:lnTo>
                  <a:lnTo>
                    <a:pt x="1530" y="2803"/>
                  </a:lnTo>
                  <a:lnTo>
                    <a:pt x="1678" y="2784"/>
                  </a:lnTo>
                  <a:lnTo>
                    <a:pt x="1807" y="2747"/>
                  </a:lnTo>
                  <a:lnTo>
                    <a:pt x="1936" y="2711"/>
                  </a:lnTo>
                  <a:lnTo>
                    <a:pt x="2065" y="2655"/>
                  </a:lnTo>
                  <a:lnTo>
                    <a:pt x="2176" y="2581"/>
                  </a:lnTo>
                  <a:lnTo>
                    <a:pt x="2286" y="2508"/>
                  </a:lnTo>
                  <a:lnTo>
                    <a:pt x="2397" y="2415"/>
                  </a:lnTo>
                  <a:lnTo>
                    <a:pt x="2471" y="2323"/>
                  </a:lnTo>
                  <a:lnTo>
                    <a:pt x="2563" y="2213"/>
                  </a:lnTo>
                  <a:lnTo>
                    <a:pt x="2637" y="2102"/>
                  </a:lnTo>
                  <a:lnTo>
                    <a:pt x="2692" y="1973"/>
                  </a:lnTo>
                  <a:lnTo>
                    <a:pt x="2747" y="1844"/>
                  </a:lnTo>
                  <a:lnTo>
                    <a:pt x="2784" y="1715"/>
                  </a:lnTo>
                  <a:lnTo>
                    <a:pt x="2803" y="1567"/>
                  </a:lnTo>
                  <a:lnTo>
                    <a:pt x="2803" y="1420"/>
                  </a:lnTo>
                  <a:lnTo>
                    <a:pt x="2803" y="1272"/>
                  </a:lnTo>
                  <a:lnTo>
                    <a:pt x="2784" y="1143"/>
                  </a:lnTo>
                  <a:lnTo>
                    <a:pt x="2747" y="996"/>
                  </a:lnTo>
                  <a:lnTo>
                    <a:pt x="2710" y="867"/>
                  </a:lnTo>
                  <a:lnTo>
                    <a:pt x="2655" y="738"/>
                  </a:lnTo>
                  <a:lnTo>
                    <a:pt x="2581" y="627"/>
                  </a:lnTo>
                  <a:lnTo>
                    <a:pt x="2508" y="516"/>
                  </a:lnTo>
                  <a:lnTo>
                    <a:pt x="2415" y="424"/>
                  </a:lnTo>
                  <a:lnTo>
                    <a:pt x="2323" y="332"/>
                  </a:lnTo>
                  <a:lnTo>
                    <a:pt x="2213" y="240"/>
                  </a:lnTo>
                  <a:lnTo>
                    <a:pt x="2102" y="184"/>
                  </a:lnTo>
                  <a:lnTo>
                    <a:pt x="1991" y="111"/>
                  </a:lnTo>
                  <a:lnTo>
                    <a:pt x="1862" y="74"/>
                  </a:lnTo>
                  <a:lnTo>
                    <a:pt x="1715" y="37"/>
                  </a:lnTo>
                  <a:lnTo>
                    <a:pt x="15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9" name="Google Shape;2269;p9"/>
            <p:cNvSpPr/>
            <p:nvPr/>
          </p:nvSpPr>
          <p:spPr>
            <a:xfrm>
              <a:off x="5155275" y="470900"/>
              <a:ext cx="70550" cy="70550"/>
            </a:xfrm>
            <a:custGeom>
              <a:avLst/>
              <a:gdLst/>
              <a:ahLst/>
              <a:cxnLst/>
              <a:rect l="l" t="t" r="r" b="b"/>
              <a:pathLst>
                <a:path w="2822" h="2822" extrusionOk="0">
                  <a:moveTo>
                    <a:pt x="1439" y="0"/>
                  </a:moveTo>
                  <a:lnTo>
                    <a:pt x="1291" y="19"/>
                  </a:lnTo>
                  <a:lnTo>
                    <a:pt x="1144" y="37"/>
                  </a:lnTo>
                  <a:lnTo>
                    <a:pt x="1015" y="56"/>
                  </a:lnTo>
                  <a:lnTo>
                    <a:pt x="886" y="111"/>
                  </a:lnTo>
                  <a:lnTo>
                    <a:pt x="757" y="166"/>
                  </a:lnTo>
                  <a:lnTo>
                    <a:pt x="646" y="222"/>
                  </a:lnTo>
                  <a:lnTo>
                    <a:pt x="535" y="314"/>
                  </a:lnTo>
                  <a:lnTo>
                    <a:pt x="425" y="387"/>
                  </a:lnTo>
                  <a:lnTo>
                    <a:pt x="333" y="498"/>
                  </a:lnTo>
                  <a:lnTo>
                    <a:pt x="259" y="590"/>
                  </a:lnTo>
                  <a:lnTo>
                    <a:pt x="185" y="719"/>
                  </a:lnTo>
                  <a:lnTo>
                    <a:pt x="130" y="830"/>
                  </a:lnTo>
                  <a:lnTo>
                    <a:pt x="74" y="959"/>
                  </a:lnTo>
                  <a:lnTo>
                    <a:pt x="38" y="1107"/>
                  </a:lnTo>
                  <a:lnTo>
                    <a:pt x="19" y="1236"/>
                  </a:lnTo>
                  <a:lnTo>
                    <a:pt x="1" y="1383"/>
                  </a:lnTo>
                  <a:lnTo>
                    <a:pt x="1" y="1531"/>
                  </a:lnTo>
                  <a:lnTo>
                    <a:pt x="19" y="1678"/>
                  </a:lnTo>
                  <a:lnTo>
                    <a:pt x="56" y="1807"/>
                  </a:lnTo>
                  <a:lnTo>
                    <a:pt x="111" y="1955"/>
                  </a:lnTo>
                  <a:lnTo>
                    <a:pt x="167" y="2065"/>
                  </a:lnTo>
                  <a:lnTo>
                    <a:pt x="222" y="2194"/>
                  </a:lnTo>
                  <a:lnTo>
                    <a:pt x="314" y="2305"/>
                  </a:lnTo>
                  <a:lnTo>
                    <a:pt x="388" y="2397"/>
                  </a:lnTo>
                  <a:lnTo>
                    <a:pt x="499" y="2489"/>
                  </a:lnTo>
                  <a:lnTo>
                    <a:pt x="591" y="2582"/>
                  </a:lnTo>
                  <a:lnTo>
                    <a:pt x="720" y="2637"/>
                  </a:lnTo>
                  <a:lnTo>
                    <a:pt x="830" y="2711"/>
                  </a:lnTo>
                  <a:lnTo>
                    <a:pt x="960" y="2748"/>
                  </a:lnTo>
                  <a:lnTo>
                    <a:pt x="1107" y="2784"/>
                  </a:lnTo>
                  <a:lnTo>
                    <a:pt x="1236" y="2821"/>
                  </a:lnTo>
                  <a:lnTo>
                    <a:pt x="1531" y="2821"/>
                  </a:lnTo>
                  <a:lnTo>
                    <a:pt x="1679" y="2803"/>
                  </a:lnTo>
                  <a:lnTo>
                    <a:pt x="1808" y="2766"/>
                  </a:lnTo>
                  <a:lnTo>
                    <a:pt x="1937" y="2729"/>
                  </a:lnTo>
                  <a:lnTo>
                    <a:pt x="2066" y="2674"/>
                  </a:lnTo>
                  <a:lnTo>
                    <a:pt x="2195" y="2600"/>
                  </a:lnTo>
                  <a:lnTo>
                    <a:pt x="2305" y="2526"/>
                  </a:lnTo>
                  <a:lnTo>
                    <a:pt x="2398" y="2434"/>
                  </a:lnTo>
                  <a:lnTo>
                    <a:pt x="2490" y="2342"/>
                  </a:lnTo>
                  <a:lnTo>
                    <a:pt x="2582" y="2231"/>
                  </a:lnTo>
                  <a:lnTo>
                    <a:pt x="2637" y="2121"/>
                  </a:lnTo>
                  <a:lnTo>
                    <a:pt x="2711" y="1992"/>
                  </a:lnTo>
                  <a:lnTo>
                    <a:pt x="2748" y="1863"/>
                  </a:lnTo>
                  <a:lnTo>
                    <a:pt x="2785" y="1733"/>
                  </a:lnTo>
                  <a:lnTo>
                    <a:pt x="2822" y="1586"/>
                  </a:lnTo>
                  <a:lnTo>
                    <a:pt x="2822" y="1438"/>
                  </a:lnTo>
                  <a:lnTo>
                    <a:pt x="2822" y="1291"/>
                  </a:lnTo>
                  <a:lnTo>
                    <a:pt x="2803" y="1143"/>
                  </a:lnTo>
                  <a:lnTo>
                    <a:pt x="2766" y="1014"/>
                  </a:lnTo>
                  <a:lnTo>
                    <a:pt x="2730" y="885"/>
                  </a:lnTo>
                  <a:lnTo>
                    <a:pt x="2674" y="756"/>
                  </a:lnTo>
                  <a:lnTo>
                    <a:pt x="2600" y="646"/>
                  </a:lnTo>
                  <a:lnTo>
                    <a:pt x="2527" y="535"/>
                  </a:lnTo>
                  <a:lnTo>
                    <a:pt x="2435" y="424"/>
                  </a:lnTo>
                  <a:lnTo>
                    <a:pt x="2342" y="332"/>
                  </a:lnTo>
                  <a:lnTo>
                    <a:pt x="2232"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0" name="Google Shape;2270;p9"/>
            <p:cNvSpPr/>
            <p:nvPr/>
          </p:nvSpPr>
          <p:spPr>
            <a:xfrm>
              <a:off x="6317350" y="1330125"/>
              <a:ext cx="69625" cy="70075"/>
            </a:xfrm>
            <a:custGeom>
              <a:avLst/>
              <a:gdLst/>
              <a:ahLst/>
              <a:cxnLst/>
              <a:rect l="l" t="t" r="r" b="b"/>
              <a:pathLst>
                <a:path w="2785" h="2803" extrusionOk="0">
                  <a:moveTo>
                    <a:pt x="1438" y="0"/>
                  </a:moveTo>
                  <a:lnTo>
                    <a:pt x="1291" y="19"/>
                  </a:lnTo>
                  <a:lnTo>
                    <a:pt x="1143" y="19"/>
                  </a:lnTo>
                  <a:lnTo>
                    <a:pt x="1014" y="55"/>
                  </a:lnTo>
                  <a:lnTo>
                    <a:pt x="885" y="92"/>
                  </a:lnTo>
                  <a:lnTo>
                    <a:pt x="756" y="148"/>
                  </a:lnTo>
                  <a:lnTo>
                    <a:pt x="627" y="221"/>
                  </a:lnTo>
                  <a:lnTo>
                    <a:pt x="517" y="295"/>
                  </a:lnTo>
                  <a:lnTo>
                    <a:pt x="424" y="387"/>
                  </a:lnTo>
                  <a:lnTo>
                    <a:pt x="332" y="479"/>
                  </a:lnTo>
                  <a:lnTo>
                    <a:pt x="240" y="590"/>
                  </a:lnTo>
                  <a:lnTo>
                    <a:pt x="166" y="701"/>
                  </a:lnTo>
                  <a:lnTo>
                    <a:pt x="111" y="811"/>
                  </a:lnTo>
                  <a:lnTo>
                    <a:pt x="56" y="940"/>
                  </a:lnTo>
                  <a:lnTo>
                    <a:pt x="19" y="1088"/>
                  </a:lnTo>
                  <a:lnTo>
                    <a:pt x="0" y="1217"/>
                  </a:lnTo>
                  <a:lnTo>
                    <a:pt x="0" y="1364"/>
                  </a:lnTo>
                  <a:lnTo>
                    <a:pt x="0" y="1512"/>
                  </a:lnTo>
                  <a:lnTo>
                    <a:pt x="19" y="1660"/>
                  </a:lnTo>
                  <a:lnTo>
                    <a:pt x="37" y="1807"/>
                  </a:lnTo>
                  <a:lnTo>
                    <a:pt x="92" y="1936"/>
                  </a:lnTo>
                  <a:lnTo>
                    <a:pt x="148" y="2047"/>
                  </a:lnTo>
                  <a:lnTo>
                    <a:pt x="203" y="2176"/>
                  </a:lnTo>
                  <a:lnTo>
                    <a:pt x="295" y="2286"/>
                  </a:lnTo>
                  <a:lnTo>
                    <a:pt x="369" y="2379"/>
                  </a:lnTo>
                  <a:lnTo>
                    <a:pt x="480" y="2471"/>
                  </a:lnTo>
                  <a:lnTo>
                    <a:pt x="572" y="2563"/>
                  </a:lnTo>
                  <a:lnTo>
                    <a:pt x="701" y="2637"/>
                  </a:lnTo>
                  <a:lnTo>
                    <a:pt x="812" y="2692"/>
                  </a:lnTo>
                  <a:lnTo>
                    <a:pt x="941" y="2729"/>
                  </a:lnTo>
                  <a:lnTo>
                    <a:pt x="1088" y="2766"/>
                  </a:lnTo>
                  <a:lnTo>
                    <a:pt x="1217" y="2803"/>
                  </a:lnTo>
                  <a:lnTo>
                    <a:pt x="1512" y="2803"/>
                  </a:lnTo>
                  <a:lnTo>
                    <a:pt x="1660" y="2784"/>
                  </a:lnTo>
                  <a:lnTo>
                    <a:pt x="1789" y="2747"/>
                  </a:lnTo>
                  <a:lnTo>
                    <a:pt x="1936" y="2710"/>
                  </a:lnTo>
                  <a:lnTo>
                    <a:pt x="2047" y="2655"/>
                  </a:lnTo>
                  <a:lnTo>
                    <a:pt x="2176" y="2581"/>
                  </a:lnTo>
                  <a:lnTo>
                    <a:pt x="2268" y="2508"/>
                  </a:lnTo>
                  <a:lnTo>
                    <a:pt x="2379" y="2415"/>
                  </a:lnTo>
                  <a:lnTo>
                    <a:pt x="2471" y="2323"/>
                  </a:lnTo>
                  <a:lnTo>
                    <a:pt x="2545" y="2213"/>
                  </a:lnTo>
                  <a:lnTo>
                    <a:pt x="2618" y="2084"/>
                  </a:lnTo>
                  <a:lnTo>
                    <a:pt x="2674" y="1973"/>
                  </a:lnTo>
                  <a:lnTo>
                    <a:pt x="2729" y="1844"/>
                  </a:lnTo>
                  <a:lnTo>
                    <a:pt x="2766" y="1696"/>
                  </a:lnTo>
                  <a:lnTo>
                    <a:pt x="2784" y="1567"/>
                  </a:lnTo>
                  <a:lnTo>
                    <a:pt x="2784" y="1420"/>
                  </a:lnTo>
                  <a:lnTo>
                    <a:pt x="2784" y="1272"/>
                  </a:lnTo>
                  <a:lnTo>
                    <a:pt x="2766" y="1125"/>
                  </a:lnTo>
                  <a:lnTo>
                    <a:pt x="2729" y="996"/>
                  </a:lnTo>
                  <a:lnTo>
                    <a:pt x="2692" y="867"/>
                  </a:lnTo>
                  <a:lnTo>
                    <a:pt x="2637" y="756"/>
                  </a:lnTo>
                  <a:lnTo>
                    <a:pt x="2563" y="627"/>
                  </a:lnTo>
                  <a:lnTo>
                    <a:pt x="2489" y="535"/>
                  </a:lnTo>
                  <a:lnTo>
                    <a:pt x="2397" y="424"/>
                  </a:lnTo>
                  <a:lnTo>
                    <a:pt x="2305" y="332"/>
                  </a:lnTo>
                  <a:lnTo>
                    <a:pt x="2213" y="258"/>
                  </a:lnTo>
                  <a:lnTo>
                    <a:pt x="2102" y="184"/>
                  </a:lnTo>
                  <a:lnTo>
                    <a:pt x="1973" y="129"/>
                  </a:lnTo>
                  <a:lnTo>
                    <a:pt x="1844" y="74"/>
                  </a:lnTo>
                  <a:lnTo>
                    <a:pt x="1715" y="37"/>
                  </a:lnTo>
                  <a:lnTo>
                    <a:pt x="1586"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1" name="Google Shape;2271;p9"/>
            <p:cNvSpPr/>
            <p:nvPr/>
          </p:nvSpPr>
          <p:spPr>
            <a:xfrm>
              <a:off x="6237150" y="1315825"/>
              <a:ext cx="70075" cy="70550"/>
            </a:xfrm>
            <a:custGeom>
              <a:avLst/>
              <a:gdLst/>
              <a:ahLst/>
              <a:cxnLst/>
              <a:rect l="l" t="t" r="r" b="b"/>
              <a:pathLst>
                <a:path w="2803" h="2822" extrusionOk="0">
                  <a:moveTo>
                    <a:pt x="1272" y="0"/>
                  </a:moveTo>
                  <a:lnTo>
                    <a:pt x="1125" y="19"/>
                  </a:lnTo>
                  <a:lnTo>
                    <a:pt x="977" y="56"/>
                  </a:lnTo>
                  <a:lnTo>
                    <a:pt x="848" y="111"/>
                  </a:lnTo>
                  <a:lnTo>
                    <a:pt x="738" y="166"/>
                  </a:lnTo>
                  <a:lnTo>
                    <a:pt x="608" y="222"/>
                  </a:lnTo>
                  <a:lnTo>
                    <a:pt x="498" y="314"/>
                  </a:lnTo>
                  <a:lnTo>
                    <a:pt x="406" y="406"/>
                  </a:lnTo>
                  <a:lnTo>
                    <a:pt x="313" y="498"/>
                  </a:lnTo>
                  <a:lnTo>
                    <a:pt x="240" y="609"/>
                  </a:lnTo>
                  <a:lnTo>
                    <a:pt x="166" y="720"/>
                  </a:lnTo>
                  <a:lnTo>
                    <a:pt x="111" y="849"/>
                  </a:lnTo>
                  <a:lnTo>
                    <a:pt x="55" y="978"/>
                  </a:lnTo>
                  <a:lnTo>
                    <a:pt x="18" y="1107"/>
                  </a:lnTo>
                  <a:lnTo>
                    <a:pt x="0" y="1254"/>
                  </a:lnTo>
                  <a:lnTo>
                    <a:pt x="0" y="1402"/>
                  </a:lnTo>
                  <a:lnTo>
                    <a:pt x="0" y="1549"/>
                  </a:lnTo>
                  <a:lnTo>
                    <a:pt x="18" y="1678"/>
                  </a:lnTo>
                  <a:lnTo>
                    <a:pt x="55" y="1826"/>
                  </a:lnTo>
                  <a:lnTo>
                    <a:pt x="92" y="1955"/>
                  </a:lnTo>
                  <a:lnTo>
                    <a:pt x="148" y="2084"/>
                  </a:lnTo>
                  <a:lnTo>
                    <a:pt x="221" y="2195"/>
                  </a:lnTo>
                  <a:lnTo>
                    <a:pt x="295" y="2305"/>
                  </a:lnTo>
                  <a:lnTo>
                    <a:pt x="387" y="2397"/>
                  </a:lnTo>
                  <a:lnTo>
                    <a:pt x="498" y="2490"/>
                  </a:lnTo>
                  <a:lnTo>
                    <a:pt x="608" y="2582"/>
                  </a:lnTo>
                  <a:lnTo>
                    <a:pt x="719" y="2637"/>
                  </a:lnTo>
                  <a:lnTo>
                    <a:pt x="848" y="2711"/>
                  </a:lnTo>
                  <a:lnTo>
                    <a:pt x="977" y="2748"/>
                  </a:lnTo>
                  <a:lnTo>
                    <a:pt x="1106" y="2785"/>
                  </a:lnTo>
                  <a:lnTo>
                    <a:pt x="1254" y="2803"/>
                  </a:lnTo>
                  <a:lnTo>
                    <a:pt x="1401" y="2822"/>
                  </a:lnTo>
                  <a:lnTo>
                    <a:pt x="1549" y="2803"/>
                  </a:lnTo>
                  <a:lnTo>
                    <a:pt x="1678" y="2785"/>
                  </a:lnTo>
                  <a:lnTo>
                    <a:pt x="1825" y="2748"/>
                  </a:lnTo>
                  <a:lnTo>
                    <a:pt x="1954" y="2711"/>
                  </a:lnTo>
                  <a:lnTo>
                    <a:pt x="2065" y="2656"/>
                  </a:lnTo>
                  <a:lnTo>
                    <a:pt x="2194" y="2582"/>
                  </a:lnTo>
                  <a:lnTo>
                    <a:pt x="2305" y="2508"/>
                  </a:lnTo>
                  <a:lnTo>
                    <a:pt x="2397" y="2416"/>
                  </a:lnTo>
                  <a:lnTo>
                    <a:pt x="2489" y="2324"/>
                  </a:lnTo>
                  <a:lnTo>
                    <a:pt x="2563" y="2213"/>
                  </a:lnTo>
                  <a:lnTo>
                    <a:pt x="2637" y="2102"/>
                  </a:lnTo>
                  <a:lnTo>
                    <a:pt x="2692" y="1973"/>
                  </a:lnTo>
                  <a:lnTo>
                    <a:pt x="2747" y="1844"/>
                  </a:lnTo>
                  <a:lnTo>
                    <a:pt x="2784" y="1697"/>
                  </a:lnTo>
                  <a:lnTo>
                    <a:pt x="2803" y="1568"/>
                  </a:lnTo>
                  <a:lnTo>
                    <a:pt x="2803" y="1420"/>
                  </a:lnTo>
                  <a:lnTo>
                    <a:pt x="2803" y="1273"/>
                  </a:lnTo>
                  <a:lnTo>
                    <a:pt x="2784" y="1125"/>
                  </a:lnTo>
                  <a:lnTo>
                    <a:pt x="2747" y="996"/>
                  </a:lnTo>
                  <a:lnTo>
                    <a:pt x="2710" y="867"/>
                  </a:lnTo>
                  <a:lnTo>
                    <a:pt x="2655" y="738"/>
                  </a:lnTo>
                  <a:lnTo>
                    <a:pt x="2581" y="627"/>
                  </a:lnTo>
                  <a:lnTo>
                    <a:pt x="2508" y="517"/>
                  </a:lnTo>
                  <a:lnTo>
                    <a:pt x="2415" y="406"/>
                  </a:lnTo>
                  <a:lnTo>
                    <a:pt x="2305" y="314"/>
                  </a:lnTo>
                  <a:lnTo>
                    <a:pt x="2213" y="240"/>
                  </a:lnTo>
                  <a:lnTo>
                    <a:pt x="2084" y="166"/>
                  </a:lnTo>
                  <a:lnTo>
                    <a:pt x="1973" y="111"/>
                  </a:lnTo>
                  <a:lnTo>
                    <a:pt x="1844" y="56"/>
                  </a:lnTo>
                  <a:lnTo>
                    <a:pt x="1696"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2" name="Google Shape;2272;p9"/>
            <p:cNvSpPr/>
            <p:nvPr/>
          </p:nvSpPr>
          <p:spPr>
            <a:xfrm>
              <a:off x="6156925" y="1301525"/>
              <a:ext cx="70550" cy="70550"/>
            </a:xfrm>
            <a:custGeom>
              <a:avLst/>
              <a:gdLst/>
              <a:ahLst/>
              <a:cxnLst/>
              <a:rect l="l" t="t" r="r" b="b"/>
              <a:pathLst>
                <a:path w="2822" h="2822" extrusionOk="0">
                  <a:moveTo>
                    <a:pt x="1273" y="1"/>
                  </a:moveTo>
                  <a:lnTo>
                    <a:pt x="1144" y="19"/>
                  </a:lnTo>
                  <a:lnTo>
                    <a:pt x="996" y="56"/>
                  </a:lnTo>
                  <a:lnTo>
                    <a:pt x="867" y="112"/>
                  </a:lnTo>
                  <a:lnTo>
                    <a:pt x="738" y="167"/>
                  </a:lnTo>
                  <a:lnTo>
                    <a:pt x="628" y="222"/>
                  </a:lnTo>
                  <a:lnTo>
                    <a:pt x="517" y="314"/>
                  </a:lnTo>
                  <a:lnTo>
                    <a:pt x="425" y="388"/>
                  </a:lnTo>
                  <a:lnTo>
                    <a:pt x="333" y="499"/>
                  </a:lnTo>
                  <a:lnTo>
                    <a:pt x="240" y="609"/>
                  </a:lnTo>
                  <a:lnTo>
                    <a:pt x="185" y="720"/>
                  </a:lnTo>
                  <a:lnTo>
                    <a:pt x="111" y="849"/>
                  </a:lnTo>
                  <a:lnTo>
                    <a:pt x="75" y="978"/>
                  </a:lnTo>
                  <a:lnTo>
                    <a:pt x="38" y="1107"/>
                  </a:lnTo>
                  <a:lnTo>
                    <a:pt x="19" y="1255"/>
                  </a:lnTo>
                  <a:lnTo>
                    <a:pt x="1" y="1402"/>
                  </a:lnTo>
                  <a:lnTo>
                    <a:pt x="19" y="1550"/>
                  </a:lnTo>
                  <a:lnTo>
                    <a:pt x="38" y="1679"/>
                  </a:lnTo>
                  <a:lnTo>
                    <a:pt x="56" y="1826"/>
                  </a:lnTo>
                  <a:lnTo>
                    <a:pt x="111" y="1955"/>
                  </a:lnTo>
                  <a:lnTo>
                    <a:pt x="167" y="2084"/>
                  </a:lnTo>
                  <a:lnTo>
                    <a:pt x="240" y="2195"/>
                  </a:lnTo>
                  <a:lnTo>
                    <a:pt x="314" y="2306"/>
                  </a:lnTo>
                  <a:lnTo>
                    <a:pt x="406" y="2398"/>
                  </a:lnTo>
                  <a:lnTo>
                    <a:pt x="499" y="2490"/>
                  </a:lnTo>
                  <a:lnTo>
                    <a:pt x="609" y="2582"/>
                  </a:lnTo>
                  <a:lnTo>
                    <a:pt x="720" y="2638"/>
                  </a:lnTo>
                  <a:lnTo>
                    <a:pt x="849" y="2711"/>
                  </a:lnTo>
                  <a:lnTo>
                    <a:pt x="978" y="2748"/>
                  </a:lnTo>
                  <a:lnTo>
                    <a:pt x="1107" y="2785"/>
                  </a:lnTo>
                  <a:lnTo>
                    <a:pt x="1255" y="2804"/>
                  </a:lnTo>
                  <a:lnTo>
                    <a:pt x="1402" y="2822"/>
                  </a:lnTo>
                  <a:lnTo>
                    <a:pt x="1550" y="2804"/>
                  </a:lnTo>
                  <a:lnTo>
                    <a:pt x="1697" y="2785"/>
                  </a:lnTo>
                  <a:lnTo>
                    <a:pt x="1826" y="2767"/>
                  </a:lnTo>
                  <a:lnTo>
                    <a:pt x="1955" y="2711"/>
                  </a:lnTo>
                  <a:lnTo>
                    <a:pt x="2084" y="2656"/>
                  </a:lnTo>
                  <a:lnTo>
                    <a:pt x="2195" y="2582"/>
                  </a:lnTo>
                  <a:lnTo>
                    <a:pt x="2306" y="2508"/>
                  </a:lnTo>
                  <a:lnTo>
                    <a:pt x="2416" y="2416"/>
                  </a:lnTo>
                  <a:lnTo>
                    <a:pt x="2508" y="2324"/>
                  </a:lnTo>
                  <a:lnTo>
                    <a:pt x="2582" y="2213"/>
                  </a:lnTo>
                  <a:lnTo>
                    <a:pt x="2656" y="2103"/>
                  </a:lnTo>
                  <a:lnTo>
                    <a:pt x="2711" y="1974"/>
                  </a:lnTo>
                  <a:lnTo>
                    <a:pt x="2767" y="1845"/>
                  </a:lnTo>
                  <a:lnTo>
                    <a:pt x="2803" y="1716"/>
                  </a:lnTo>
                  <a:lnTo>
                    <a:pt x="2822" y="1568"/>
                  </a:lnTo>
                  <a:lnTo>
                    <a:pt x="2822" y="1421"/>
                  </a:lnTo>
                  <a:lnTo>
                    <a:pt x="2822" y="1273"/>
                  </a:lnTo>
                  <a:lnTo>
                    <a:pt x="2803" y="1126"/>
                  </a:lnTo>
                  <a:lnTo>
                    <a:pt x="2767" y="997"/>
                  </a:lnTo>
                  <a:lnTo>
                    <a:pt x="2730" y="867"/>
                  </a:lnTo>
                  <a:lnTo>
                    <a:pt x="2656" y="738"/>
                  </a:lnTo>
                  <a:lnTo>
                    <a:pt x="2601" y="628"/>
                  </a:lnTo>
                  <a:lnTo>
                    <a:pt x="2508" y="517"/>
                  </a:lnTo>
                  <a:lnTo>
                    <a:pt x="2435" y="407"/>
                  </a:lnTo>
                  <a:lnTo>
                    <a:pt x="2324" y="314"/>
                  </a:lnTo>
                  <a:lnTo>
                    <a:pt x="2213" y="241"/>
                  </a:lnTo>
                  <a:lnTo>
                    <a:pt x="2103" y="167"/>
                  </a:lnTo>
                  <a:lnTo>
                    <a:pt x="1974" y="112"/>
                  </a:lnTo>
                  <a:lnTo>
                    <a:pt x="1845" y="56"/>
                  </a:lnTo>
                  <a:lnTo>
                    <a:pt x="1716" y="38"/>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3" name="Google Shape;2273;p9"/>
            <p:cNvSpPr/>
            <p:nvPr/>
          </p:nvSpPr>
          <p:spPr>
            <a:xfrm>
              <a:off x="6077175" y="1287250"/>
              <a:ext cx="70575" cy="70550"/>
            </a:xfrm>
            <a:custGeom>
              <a:avLst/>
              <a:gdLst/>
              <a:ahLst/>
              <a:cxnLst/>
              <a:rect l="l" t="t" r="r" b="b"/>
              <a:pathLst>
                <a:path w="2823" h="2822" extrusionOk="0">
                  <a:moveTo>
                    <a:pt x="1255" y="0"/>
                  </a:moveTo>
                  <a:lnTo>
                    <a:pt x="1126" y="19"/>
                  </a:lnTo>
                  <a:lnTo>
                    <a:pt x="978" y="56"/>
                  </a:lnTo>
                  <a:lnTo>
                    <a:pt x="849" y="111"/>
                  </a:lnTo>
                  <a:lnTo>
                    <a:pt x="720" y="166"/>
                  </a:lnTo>
                  <a:lnTo>
                    <a:pt x="609" y="240"/>
                  </a:lnTo>
                  <a:lnTo>
                    <a:pt x="499" y="314"/>
                  </a:lnTo>
                  <a:lnTo>
                    <a:pt x="407" y="406"/>
                  </a:lnTo>
                  <a:lnTo>
                    <a:pt x="314" y="498"/>
                  </a:lnTo>
                  <a:lnTo>
                    <a:pt x="241" y="609"/>
                  </a:lnTo>
                  <a:lnTo>
                    <a:pt x="167" y="738"/>
                  </a:lnTo>
                  <a:lnTo>
                    <a:pt x="112" y="848"/>
                  </a:lnTo>
                  <a:lnTo>
                    <a:pt x="56" y="978"/>
                  </a:lnTo>
                  <a:lnTo>
                    <a:pt x="19" y="1125"/>
                  </a:lnTo>
                  <a:lnTo>
                    <a:pt x="1" y="1273"/>
                  </a:lnTo>
                  <a:lnTo>
                    <a:pt x="1" y="1402"/>
                  </a:lnTo>
                  <a:lnTo>
                    <a:pt x="1" y="1549"/>
                  </a:lnTo>
                  <a:lnTo>
                    <a:pt x="19" y="1697"/>
                  </a:lnTo>
                  <a:lnTo>
                    <a:pt x="56" y="1844"/>
                  </a:lnTo>
                  <a:lnTo>
                    <a:pt x="112" y="1973"/>
                  </a:lnTo>
                  <a:lnTo>
                    <a:pt x="167" y="2084"/>
                  </a:lnTo>
                  <a:lnTo>
                    <a:pt x="241" y="2213"/>
                  </a:lnTo>
                  <a:lnTo>
                    <a:pt x="314" y="2305"/>
                  </a:lnTo>
                  <a:lnTo>
                    <a:pt x="407" y="2416"/>
                  </a:lnTo>
                  <a:lnTo>
                    <a:pt x="499" y="2508"/>
                  </a:lnTo>
                  <a:lnTo>
                    <a:pt x="609" y="2582"/>
                  </a:lnTo>
                  <a:lnTo>
                    <a:pt x="739" y="2655"/>
                  </a:lnTo>
                  <a:lnTo>
                    <a:pt x="849" y="2711"/>
                  </a:lnTo>
                  <a:lnTo>
                    <a:pt x="978" y="2748"/>
                  </a:lnTo>
                  <a:lnTo>
                    <a:pt x="1126" y="2784"/>
                  </a:lnTo>
                  <a:lnTo>
                    <a:pt x="1273" y="2803"/>
                  </a:lnTo>
                  <a:lnTo>
                    <a:pt x="1402" y="2821"/>
                  </a:lnTo>
                  <a:lnTo>
                    <a:pt x="1550" y="2803"/>
                  </a:lnTo>
                  <a:lnTo>
                    <a:pt x="1697" y="2784"/>
                  </a:lnTo>
                  <a:lnTo>
                    <a:pt x="1845" y="2748"/>
                  </a:lnTo>
                  <a:lnTo>
                    <a:pt x="1974" y="2711"/>
                  </a:lnTo>
                  <a:lnTo>
                    <a:pt x="2085" y="2655"/>
                  </a:lnTo>
                  <a:lnTo>
                    <a:pt x="2214" y="2582"/>
                  </a:lnTo>
                  <a:lnTo>
                    <a:pt x="2306" y="2508"/>
                  </a:lnTo>
                  <a:lnTo>
                    <a:pt x="2416" y="2416"/>
                  </a:lnTo>
                  <a:lnTo>
                    <a:pt x="2509" y="2305"/>
                  </a:lnTo>
                  <a:lnTo>
                    <a:pt x="2582" y="2194"/>
                  </a:lnTo>
                  <a:lnTo>
                    <a:pt x="2656" y="2084"/>
                  </a:lnTo>
                  <a:lnTo>
                    <a:pt x="2711" y="1955"/>
                  </a:lnTo>
                  <a:lnTo>
                    <a:pt x="2748" y="1826"/>
                  </a:lnTo>
                  <a:lnTo>
                    <a:pt x="2785" y="1697"/>
                  </a:lnTo>
                  <a:lnTo>
                    <a:pt x="2804" y="1549"/>
                  </a:lnTo>
                  <a:lnTo>
                    <a:pt x="2822" y="1402"/>
                  </a:lnTo>
                  <a:lnTo>
                    <a:pt x="2804" y="1254"/>
                  </a:lnTo>
                  <a:lnTo>
                    <a:pt x="2785" y="1125"/>
                  </a:lnTo>
                  <a:lnTo>
                    <a:pt x="2748" y="978"/>
                  </a:lnTo>
                  <a:lnTo>
                    <a:pt x="2711" y="848"/>
                  </a:lnTo>
                  <a:lnTo>
                    <a:pt x="2656" y="719"/>
                  </a:lnTo>
                  <a:lnTo>
                    <a:pt x="2582" y="609"/>
                  </a:lnTo>
                  <a:lnTo>
                    <a:pt x="2509" y="498"/>
                  </a:lnTo>
                  <a:lnTo>
                    <a:pt x="2416" y="406"/>
                  </a:lnTo>
                  <a:lnTo>
                    <a:pt x="2306" y="314"/>
                  </a:lnTo>
                  <a:lnTo>
                    <a:pt x="2195" y="240"/>
                  </a:lnTo>
                  <a:lnTo>
                    <a:pt x="2085" y="166"/>
                  </a:lnTo>
                  <a:lnTo>
                    <a:pt x="1955" y="111"/>
                  </a:lnTo>
                  <a:lnTo>
                    <a:pt x="1826" y="56"/>
                  </a:lnTo>
                  <a:lnTo>
                    <a:pt x="1697" y="19"/>
                  </a:lnTo>
                  <a:lnTo>
                    <a:pt x="15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4" name="Google Shape;2274;p9"/>
            <p:cNvSpPr/>
            <p:nvPr/>
          </p:nvSpPr>
          <p:spPr>
            <a:xfrm>
              <a:off x="5997450" y="1272950"/>
              <a:ext cx="70075" cy="70550"/>
            </a:xfrm>
            <a:custGeom>
              <a:avLst/>
              <a:gdLst/>
              <a:ahLst/>
              <a:cxnLst/>
              <a:rect l="l" t="t" r="r" b="b"/>
              <a:pathLst>
                <a:path w="2803" h="2822" extrusionOk="0">
                  <a:moveTo>
                    <a:pt x="1383" y="1"/>
                  </a:moveTo>
                  <a:lnTo>
                    <a:pt x="1236" y="19"/>
                  </a:lnTo>
                  <a:lnTo>
                    <a:pt x="1106" y="38"/>
                  </a:lnTo>
                  <a:lnTo>
                    <a:pt x="959" y="74"/>
                  </a:lnTo>
                  <a:lnTo>
                    <a:pt x="830" y="111"/>
                  </a:lnTo>
                  <a:lnTo>
                    <a:pt x="719" y="185"/>
                  </a:lnTo>
                  <a:lnTo>
                    <a:pt x="590" y="240"/>
                  </a:lnTo>
                  <a:lnTo>
                    <a:pt x="498" y="333"/>
                  </a:lnTo>
                  <a:lnTo>
                    <a:pt x="387" y="425"/>
                  </a:lnTo>
                  <a:lnTo>
                    <a:pt x="314" y="517"/>
                  </a:lnTo>
                  <a:lnTo>
                    <a:pt x="221" y="628"/>
                  </a:lnTo>
                  <a:lnTo>
                    <a:pt x="166" y="738"/>
                  </a:lnTo>
                  <a:lnTo>
                    <a:pt x="111" y="867"/>
                  </a:lnTo>
                  <a:lnTo>
                    <a:pt x="56" y="996"/>
                  </a:lnTo>
                  <a:lnTo>
                    <a:pt x="19" y="1125"/>
                  </a:lnTo>
                  <a:lnTo>
                    <a:pt x="0" y="1273"/>
                  </a:lnTo>
                  <a:lnTo>
                    <a:pt x="0" y="1420"/>
                  </a:lnTo>
                  <a:lnTo>
                    <a:pt x="0" y="1568"/>
                  </a:lnTo>
                  <a:lnTo>
                    <a:pt x="37" y="1715"/>
                  </a:lnTo>
                  <a:lnTo>
                    <a:pt x="56" y="1845"/>
                  </a:lnTo>
                  <a:lnTo>
                    <a:pt x="111" y="1974"/>
                  </a:lnTo>
                  <a:lnTo>
                    <a:pt x="166" y="2103"/>
                  </a:lnTo>
                  <a:lnTo>
                    <a:pt x="240" y="2213"/>
                  </a:lnTo>
                  <a:lnTo>
                    <a:pt x="314" y="2324"/>
                  </a:lnTo>
                  <a:lnTo>
                    <a:pt x="406" y="2416"/>
                  </a:lnTo>
                  <a:lnTo>
                    <a:pt x="516" y="2508"/>
                  </a:lnTo>
                  <a:lnTo>
                    <a:pt x="609" y="2582"/>
                  </a:lnTo>
                  <a:lnTo>
                    <a:pt x="738" y="2656"/>
                  </a:lnTo>
                  <a:lnTo>
                    <a:pt x="848" y="2711"/>
                  </a:lnTo>
                  <a:lnTo>
                    <a:pt x="996" y="2748"/>
                  </a:lnTo>
                  <a:lnTo>
                    <a:pt x="1125" y="2785"/>
                  </a:lnTo>
                  <a:lnTo>
                    <a:pt x="1272" y="2803"/>
                  </a:lnTo>
                  <a:lnTo>
                    <a:pt x="1420" y="2822"/>
                  </a:lnTo>
                  <a:lnTo>
                    <a:pt x="1567" y="2803"/>
                  </a:lnTo>
                  <a:lnTo>
                    <a:pt x="1697" y="2785"/>
                  </a:lnTo>
                  <a:lnTo>
                    <a:pt x="1844" y="2748"/>
                  </a:lnTo>
                  <a:lnTo>
                    <a:pt x="1973" y="2693"/>
                  </a:lnTo>
                  <a:lnTo>
                    <a:pt x="2084" y="2637"/>
                  </a:lnTo>
                  <a:lnTo>
                    <a:pt x="2213" y="2564"/>
                  </a:lnTo>
                  <a:lnTo>
                    <a:pt x="2305" y="2490"/>
                  </a:lnTo>
                  <a:lnTo>
                    <a:pt x="2416" y="2398"/>
                  </a:lnTo>
                  <a:lnTo>
                    <a:pt x="2489" y="2306"/>
                  </a:lnTo>
                  <a:lnTo>
                    <a:pt x="2582" y="2195"/>
                  </a:lnTo>
                  <a:lnTo>
                    <a:pt x="2637" y="2084"/>
                  </a:lnTo>
                  <a:lnTo>
                    <a:pt x="2711" y="1955"/>
                  </a:lnTo>
                  <a:lnTo>
                    <a:pt x="2747" y="1826"/>
                  </a:lnTo>
                  <a:lnTo>
                    <a:pt x="2784" y="1679"/>
                  </a:lnTo>
                  <a:lnTo>
                    <a:pt x="2803" y="1550"/>
                  </a:lnTo>
                  <a:lnTo>
                    <a:pt x="2803" y="1402"/>
                  </a:lnTo>
                  <a:lnTo>
                    <a:pt x="2803" y="1255"/>
                  </a:lnTo>
                  <a:lnTo>
                    <a:pt x="2766" y="1107"/>
                  </a:lnTo>
                  <a:lnTo>
                    <a:pt x="2747" y="978"/>
                  </a:lnTo>
                  <a:lnTo>
                    <a:pt x="2692" y="849"/>
                  </a:lnTo>
                  <a:lnTo>
                    <a:pt x="2637" y="720"/>
                  </a:lnTo>
                  <a:lnTo>
                    <a:pt x="2563" y="609"/>
                  </a:lnTo>
                  <a:lnTo>
                    <a:pt x="2489" y="499"/>
                  </a:lnTo>
                  <a:lnTo>
                    <a:pt x="2397" y="406"/>
                  </a:lnTo>
                  <a:lnTo>
                    <a:pt x="2287" y="314"/>
                  </a:lnTo>
                  <a:lnTo>
                    <a:pt x="2194" y="240"/>
                  </a:lnTo>
                  <a:lnTo>
                    <a:pt x="2065" y="167"/>
                  </a:lnTo>
                  <a:lnTo>
                    <a:pt x="1955" y="111"/>
                  </a:lnTo>
                  <a:lnTo>
                    <a:pt x="1807" y="56"/>
                  </a:lnTo>
                  <a:lnTo>
                    <a:pt x="1678" y="38"/>
                  </a:lnTo>
                  <a:lnTo>
                    <a:pt x="1531"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5" name="Google Shape;2275;p9"/>
            <p:cNvSpPr/>
            <p:nvPr/>
          </p:nvSpPr>
          <p:spPr>
            <a:xfrm>
              <a:off x="5694600" y="1138825"/>
              <a:ext cx="70550" cy="70550"/>
            </a:xfrm>
            <a:custGeom>
              <a:avLst/>
              <a:gdLst/>
              <a:ahLst/>
              <a:cxnLst/>
              <a:rect l="l" t="t" r="r" b="b"/>
              <a:pathLst>
                <a:path w="2822" h="2822" extrusionOk="0">
                  <a:moveTo>
                    <a:pt x="1254" y="0"/>
                  </a:moveTo>
                  <a:lnTo>
                    <a:pt x="1107" y="37"/>
                  </a:lnTo>
                  <a:lnTo>
                    <a:pt x="978" y="74"/>
                  </a:lnTo>
                  <a:lnTo>
                    <a:pt x="848" y="111"/>
                  </a:lnTo>
                  <a:lnTo>
                    <a:pt x="719" y="166"/>
                  </a:lnTo>
                  <a:lnTo>
                    <a:pt x="609" y="240"/>
                  </a:lnTo>
                  <a:lnTo>
                    <a:pt x="498" y="332"/>
                  </a:lnTo>
                  <a:lnTo>
                    <a:pt x="406" y="424"/>
                  </a:lnTo>
                  <a:lnTo>
                    <a:pt x="314" y="516"/>
                  </a:lnTo>
                  <a:lnTo>
                    <a:pt x="240" y="627"/>
                  </a:lnTo>
                  <a:lnTo>
                    <a:pt x="166" y="738"/>
                  </a:lnTo>
                  <a:lnTo>
                    <a:pt x="111" y="867"/>
                  </a:lnTo>
                  <a:lnTo>
                    <a:pt x="56" y="996"/>
                  </a:lnTo>
                  <a:lnTo>
                    <a:pt x="37" y="1125"/>
                  </a:lnTo>
                  <a:lnTo>
                    <a:pt x="19" y="1272"/>
                  </a:lnTo>
                  <a:lnTo>
                    <a:pt x="0" y="1420"/>
                  </a:lnTo>
                  <a:lnTo>
                    <a:pt x="19" y="1567"/>
                  </a:lnTo>
                  <a:lnTo>
                    <a:pt x="37" y="1715"/>
                  </a:lnTo>
                  <a:lnTo>
                    <a:pt x="74" y="1844"/>
                  </a:lnTo>
                  <a:lnTo>
                    <a:pt x="111" y="1973"/>
                  </a:lnTo>
                  <a:lnTo>
                    <a:pt x="185" y="2102"/>
                  </a:lnTo>
                  <a:lnTo>
                    <a:pt x="240" y="2213"/>
                  </a:lnTo>
                  <a:lnTo>
                    <a:pt x="332" y="2323"/>
                  </a:lnTo>
                  <a:lnTo>
                    <a:pt x="424" y="2416"/>
                  </a:lnTo>
                  <a:lnTo>
                    <a:pt x="517" y="2508"/>
                  </a:lnTo>
                  <a:lnTo>
                    <a:pt x="627" y="2582"/>
                  </a:lnTo>
                  <a:lnTo>
                    <a:pt x="738" y="2655"/>
                  </a:lnTo>
                  <a:lnTo>
                    <a:pt x="867" y="2711"/>
                  </a:lnTo>
                  <a:lnTo>
                    <a:pt x="996" y="2766"/>
                  </a:lnTo>
                  <a:lnTo>
                    <a:pt x="1144" y="2784"/>
                  </a:lnTo>
                  <a:lnTo>
                    <a:pt x="1273" y="2821"/>
                  </a:lnTo>
                  <a:lnTo>
                    <a:pt x="1420" y="2821"/>
                  </a:lnTo>
                  <a:lnTo>
                    <a:pt x="1568" y="2803"/>
                  </a:lnTo>
                  <a:lnTo>
                    <a:pt x="1715" y="2784"/>
                  </a:lnTo>
                  <a:lnTo>
                    <a:pt x="1844" y="2748"/>
                  </a:lnTo>
                  <a:lnTo>
                    <a:pt x="1973" y="2711"/>
                  </a:lnTo>
                  <a:lnTo>
                    <a:pt x="2102" y="2655"/>
                  </a:lnTo>
                  <a:lnTo>
                    <a:pt x="2213" y="2582"/>
                  </a:lnTo>
                  <a:lnTo>
                    <a:pt x="2324" y="2489"/>
                  </a:lnTo>
                  <a:lnTo>
                    <a:pt x="2434" y="2397"/>
                  </a:lnTo>
                  <a:lnTo>
                    <a:pt x="2508" y="2305"/>
                  </a:lnTo>
                  <a:lnTo>
                    <a:pt x="2600" y="2194"/>
                  </a:lnTo>
                  <a:lnTo>
                    <a:pt x="2655" y="2084"/>
                  </a:lnTo>
                  <a:lnTo>
                    <a:pt x="2729" y="1955"/>
                  </a:lnTo>
                  <a:lnTo>
                    <a:pt x="2766" y="1826"/>
                  </a:lnTo>
                  <a:lnTo>
                    <a:pt x="2803" y="1678"/>
                  </a:lnTo>
                  <a:lnTo>
                    <a:pt x="2821" y="1549"/>
                  </a:lnTo>
                  <a:lnTo>
                    <a:pt x="2821" y="1402"/>
                  </a:lnTo>
                  <a:lnTo>
                    <a:pt x="2821" y="1254"/>
                  </a:lnTo>
                  <a:lnTo>
                    <a:pt x="2803" y="1107"/>
                  </a:lnTo>
                  <a:lnTo>
                    <a:pt x="2766" y="977"/>
                  </a:lnTo>
                  <a:lnTo>
                    <a:pt x="2711" y="848"/>
                  </a:lnTo>
                  <a:lnTo>
                    <a:pt x="2655" y="719"/>
                  </a:lnTo>
                  <a:lnTo>
                    <a:pt x="2582" y="609"/>
                  </a:lnTo>
                  <a:lnTo>
                    <a:pt x="2508" y="498"/>
                  </a:lnTo>
                  <a:lnTo>
                    <a:pt x="2416" y="406"/>
                  </a:lnTo>
                  <a:lnTo>
                    <a:pt x="2305" y="314"/>
                  </a:lnTo>
                  <a:lnTo>
                    <a:pt x="2194" y="221"/>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6" name="Google Shape;2276;p9"/>
            <p:cNvSpPr/>
            <p:nvPr/>
          </p:nvSpPr>
          <p:spPr>
            <a:xfrm>
              <a:off x="5207375" y="642825"/>
              <a:ext cx="69150" cy="69625"/>
            </a:xfrm>
            <a:custGeom>
              <a:avLst/>
              <a:gdLst/>
              <a:ahLst/>
              <a:cxnLst/>
              <a:rect l="l" t="t" r="r" b="b"/>
              <a:pathLst>
                <a:path w="2766" h="2785" extrusionOk="0">
                  <a:moveTo>
                    <a:pt x="1254" y="1"/>
                  </a:moveTo>
                  <a:lnTo>
                    <a:pt x="1107" y="19"/>
                  </a:lnTo>
                  <a:lnTo>
                    <a:pt x="977" y="56"/>
                  </a:lnTo>
                  <a:lnTo>
                    <a:pt x="848" y="93"/>
                  </a:lnTo>
                  <a:lnTo>
                    <a:pt x="719" y="167"/>
                  </a:lnTo>
                  <a:lnTo>
                    <a:pt x="609" y="222"/>
                  </a:lnTo>
                  <a:lnTo>
                    <a:pt x="498" y="314"/>
                  </a:lnTo>
                  <a:lnTo>
                    <a:pt x="406" y="388"/>
                  </a:lnTo>
                  <a:lnTo>
                    <a:pt x="314" y="499"/>
                  </a:lnTo>
                  <a:lnTo>
                    <a:pt x="221" y="591"/>
                  </a:lnTo>
                  <a:lnTo>
                    <a:pt x="166" y="720"/>
                  </a:lnTo>
                  <a:lnTo>
                    <a:pt x="111" y="830"/>
                  </a:lnTo>
                  <a:lnTo>
                    <a:pt x="56" y="960"/>
                  </a:lnTo>
                  <a:lnTo>
                    <a:pt x="19" y="1107"/>
                  </a:lnTo>
                  <a:lnTo>
                    <a:pt x="0" y="1236"/>
                  </a:lnTo>
                  <a:lnTo>
                    <a:pt x="0" y="1384"/>
                  </a:lnTo>
                  <a:lnTo>
                    <a:pt x="0" y="1531"/>
                  </a:lnTo>
                  <a:lnTo>
                    <a:pt x="19" y="1679"/>
                  </a:lnTo>
                  <a:lnTo>
                    <a:pt x="56" y="1808"/>
                  </a:lnTo>
                  <a:lnTo>
                    <a:pt x="111" y="1937"/>
                  </a:lnTo>
                  <a:lnTo>
                    <a:pt x="166" y="2066"/>
                  </a:lnTo>
                  <a:lnTo>
                    <a:pt x="240" y="2176"/>
                  </a:lnTo>
                  <a:lnTo>
                    <a:pt x="314" y="2287"/>
                  </a:lnTo>
                  <a:lnTo>
                    <a:pt x="406" y="2379"/>
                  </a:lnTo>
                  <a:lnTo>
                    <a:pt x="498" y="2471"/>
                  </a:lnTo>
                  <a:lnTo>
                    <a:pt x="609" y="2545"/>
                  </a:lnTo>
                  <a:lnTo>
                    <a:pt x="719" y="2619"/>
                  </a:lnTo>
                  <a:lnTo>
                    <a:pt x="848" y="2674"/>
                  </a:lnTo>
                  <a:lnTo>
                    <a:pt x="977" y="2711"/>
                  </a:lnTo>
                  <a:lnTo>
                    <a:pt x="1107" y="2748"/>
                  </a:lnTo>
                  <a:lnTo>
                    <a:pt x="1254" y="2766"/>
                  </a:lnTo>
                  <a:lnTo>
                    <a:pt x="1402" y="2785"/>
                  </a:lnTo>
                  <a:lnTo>
                    <a:pt x="1549" y="2766"/>
                  </a:lnTo>
                  <a:lnTo>
                    <a:pt x="1697" y="2748"/>
                  </a:lnTo>
                  <a:lnTo>
                    <a:pt x="1826" y="2711"/>
                  </a:lnTo>
                  <a:lnTo>
                    <a:pt x="1955" y="2656"/>
                  </a:lnTo>
                  <a:lnTo>
                    <a:pt x="2065" y="2601"/>
                  </a:lnTo>
                  <a:lnTo>
                    <a:pt x="2194" y="2527"/>
                  </a:lnTo>
                  <a:lnTo>
                    <a:pt x="2287" y="2453"/>
                  </a:lnTo>
                  <a:lnTo>
                    <a:pt x="2397" y="2361"/>
                  </a:lnTo>
                  <a:lnTo>
                    <a:pt x="2471" y="2269"/>
                  </a:lnTo>
                  <a:lnTo>
                    <a:pt x="2563" y="2158"/>
                  </a:lnTo>
                  <a:lnTo>
                    <a:pt x="2618" y="2029"/>
                  </a:lnTo>
                  <a:lnTo>
                    <a:pt x="2674" y="1918"/>
                  </a:lnTo>
                  <a:lnTo>
                    <a:pt x="2729" y="1789"/>
                  </a:lnTo>
                  <a:lnTo>
                    <a:pt x="2748" y="1642"/>
                  </a:lnTo>
                  <a:lnTo>
                    <a:pt x="2766" y="1513"/>
                  </a:lnTo>
                  <a:lnTo>
                    <a:pt x="2766" y="1365"/>
                  </a:lnTo>
                  <a:lnTo>
                    <a:pt x="2766" y="1218"/>
                  </a:lnTo>
                  <a:lnTo>
                    <a:pt x="2748" y="1070"/>
                  </a:lnTo>
                  <a:lnTo>
                    <a:pt x="2711" y="941"/>
                  </a:lnTo>
                  <a:lnTo>
                    <a:pt x="2655" y="812"/>
                  </a:lnTo>
                  <a:lnTo>
                    <a:pt x="2600" y="701"/>
                  </a:lnTo>
                  <a:lnTo>
                    <a:pt x="2545" y="591"/>
                  </a:lnTo>
                  <a:lnTo>
                    <a:pt x="2452" y="480"/>
                  </a:lnTo>
                  <a:lnTo>
                    <a:pt x="2360" y="388"/>
                  </a:lnTo>
                  <a:lnTo>
                    <a:pt x="2268" y="296"/>
                  </a:lnTo>
                  <a:lnTo>
                    <a:pt x="2176" y="222"/>
                  </a:lnTo>
                  <a:lnTo>
                    <a:pt x="2047" y="167"/>
                  </a:lnTo>
                  <a:lnTo>
                    <a:pt x="1936" y="111"/>
                  </a:lnTo>
                  <a:lnTo>
                    <a:pt x="1807" y="56"/>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7" name="Google Shape;2277;p9"/>
            <p:cNvSpPr/>
            <p:nvPr/>
          </p:nvSpPr>
          <p:spPr>
            <a:xfrm>
              <a:off x="5404200" y="925400"/>
              <a:ext cx="69625" cy="69175"/>
            </a:xfrm>
            <a:custGeom>
              <a:avLst/>
              <a:gdLst/>
              <a:ahLst/>
              <a:cxnLst/>
              <a:rect l="l" t="t" r="r" b="b"/>
              <a:pathLst>
                <a:path w="2785" h="2767" extrusionOk="0">
                  <a:moveTo>
                    <a:pt x="1254" y="0"/>
                  </a:moveTo>
                  <a:lnTo>
                    <a:pt x="1125" y="19"/>
                  </a:lnTo>
                  <a:lnTo>
                    <a:pt x="978" y="56"/>
                  </a:lnTo>
                  <a:lnTo>
                    <a:pt x="848" y="93"/>
                  </a:lnTo>
                  <a:lnTo>
                    <a:pt x="719" y="148"/>
                  </a:lnTo>
                  <a:lnTo>
                    <a:pt x="609" y="222"/>
                  </a:lnTo>
                  <a:lnTo>
                    <a:pt x="498" y="295"/>
                  </a:lnTo>
                  <a:lnTo>
                    <a:pt x="406" y="388"/>
                  </a:lnTo>
                  <a:lnTo>
                    <a:pt x="314" y="480"/>
                  </a:lnTo>
                  <a:lnTo>
                    <a:pt x="240" y="590"/>
                  </a:lnTo>
                  <a:lnTo>
                    <a:pt x="166" y="701"/>
                  </a:lnTo>
                  <a:lnTo>
                    <a:pt x="111" y="830"/>
                  </a:lnTo>
                  <a:lnTo>
                    <a:pt x="56" y="959"/>
                  </a:lnTo>
                  <a:lnTo>
                    <a:pt x="19" y="1088"/>
                  </a:lnTo>
                  <a:lnTo>
                    <a:pt x="0" y="1236"/>
                  </a:lnTo>
                  <a:lnTo>
                    <a:pt x="0" y="1383"/>
                  </a:lnTo>
                  <a:lnTo>
                    <a:pt x="0" y="1531"/>
                  </a:lnTo>
                  <a:lnTo>
                    <a:pt x="19" y="1660"/>
                  </a:lnTo>
                  <a:lnTo>
                    <a:pt x="56" y="1789"/>
                  </a:lnTo>
                  <a:lnTo>
                    <a:pt x="93" y="1918"/>
                  </a:lnTo>
                  <a:lnTo>
                    <a:pt x="148" y="2047"/>
                  </a:lnTo>
                  <a:lnTo>
                    <a:pt x="222" y="2158"/>
                  </a:lnTo>
                  <a:lnTo>
                    <a:pt x="295" y="2268"/>
                  </a:lnTo>
                  <a:lnTo>
                    <a:pt x="388" y="2360"/>
                  </a:lnTo>
                  <a:lnTo>
                    <a:pt x="480" y="2453"/>
                  </a:lnTo>
                  <a:lnTo>
                    <a:pt x="572" y="2526"/>
                  </a:lnTo>
                  <a:lnTo>
                    <a:pt x="683" y="2600"/>
                  </a:lnTo>
                  <a:lnTo>
                    <a:pt x="812" y="2655"/>
                  </a:lnTo>
                  <a:lnTo>
                    <a:pt x="941" y="2711"/>
                  </a:lnTo>
                  <a:lnTo>
                    <a:pt x="1070" y="2748"/>
                  </a:lnTo>
                  <a:lnTo>
                    <a:pt x="1199" y="2766"/>
                  </a:lnTo>
                  <a:lnTo>
                    <a:pt x="1494" y="2766"/>
                  </a:lnTo>
                  <a:lnTo>
                    <a:pt x="1623" y="2748"/>
                  </a:lnTo>
                  <a:lnTo>
                    <a:pt x="1770" y="2729"/>
                  </a:lnTo>
                  <a:lnTo>
                    <a:pt x="1899" y="2674"/>
                  </a:lnTo>
                  <a:lnTo>
                    <a:pt x="2029" y="2637"/>
                  </a:lnTo>
                  <a:lnTo>
                    <a:pt x="2139" y="2563"/>
                  </a:lnTo>
                  <a:lnTo>
                    <a:pt x="2250" y="2489"/>
                  </a:lnTo>
                  <a:lnTo>
                    <a:pt x="2360" y="2397"/>
                  </a:lnTo>
                  <a:lnTo>
                    <a:pt x="2453" y="2305"/>
                  </a:lnTo>
                  <a:lnTo>
                    <a:pt x="2526" y="2194"/>
                  </a:lnTo>
                  <a:lnTo>
                    <a:pt x="2600" y="2084"/>
                  </a:lnTo>
                  <a:lnTo>
                    <a:pt x="2655" y="1973"/>
                  </a:lnTo>
                  <a:lnTo>
                    <a:pt x="2711" y="1844"/>
                  </a:lnTo>
                  <a:lnTo>
                    <a:pt x="2748" y="1697"/>
                  </a:lnTo>
                  <a:lnTo>
                    <a:pt x="2766" y="1568"/>
                  </a:lnTo>
                  <a:lnTo>
                    <a:pt x="2784" y="1420"/>
                  </a:lnTo>
                  <a:lnTo>
                    <a:pt x="2766" y="1273"/>
                  </a:lnTo>
                  <a:lnTo>
                    <a:pt x="2748" y="1125"/>
                  </a:lnTo>
                  <a:lnTo>
                    <a:pt x="2729" y="996"/>
                  </a:lnTo>
                  <a:lnTo>
                    <a:pt x="2674" y="867"/>
                  </a:lnTo>
                  <a:lnTo>
                    <a:pt x="2619" y="738"/>
                  </a:lnTo>
                  <a:lnTo>
                    <a:pt x="2563" y="627"/>
                  </a:lnTo>
                  <a:lnTo>
                    <a:pt x="2489" y="517"/>
                  </a:lnTo>
                  <a:lnTo>
                    <a:pt x="2397" y="406"/>
                  </a:lnTo>
                  <a:lnTo>
                    <a:pt x="2305" y="314"/>
                  </a:lnTo>
                  <a:lnTo>
                    <a:pt x="2194" y="240"/>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8" name="Google Shape;2278;p9"/>
            <p:cNvSpPr/>
            <p:nvPr/>
          </p:nvSpPr>
          <p:spPr>
            <a:xfrm>
              <a:off x="5470100" y="1016675"/>
              <a:ext cx="68725" cy="69150"/>
            </a:xfrm>
            <a:custGeom>
              <a:avLst/>
              <a:gdLst/>
              <a:ahLst/>
              <a:cxnLst/>
              <a:rect l="l" t="t" r="r" b="b"/>
              <a:pathLst>
                <a:path w="2749" h="2766" extrusionOk="0">
                  <a:moveTo>
                    <a:pt x="1384" y="0"/>
                  </a:moveTo>
                  <a:lnTo>
                    <a:pt x="1236" y="19"/>
                  </a:lnTo>
                  <a:lnTo>
                    <a:pt x="1107" y="37"/>
                  </a:lnTo>
                  <a:lnTo>
                    <a:pt x="978" y="74"/>
                  </a:lnTo>
                  <a:lnTo>
                    <a:pt x="849" y="111"/>
                  </a:lnTo>
                  <a:lnTo>
                    <a:pt x="720" y="166"/>
                  </a:lnTo>
                  <a:lnTo>
                    <a:pt x="609" y="240"/>
                  </a:lnTo>
                  <a:lnTo>
                    <a:pt x="499" y="314"/>
                  </a:lnTo>
                  <a:lnTo>
                    <a:pt x="407" y="406"/>
                  </a:lnTo>
                  <a:lnTo>
                    <a:pt x="314" y="498"/>
                  </a:lnTo>
                  <a:lnTo>
                    <a:pt x="241" y="590"/>
                  </a:lnTo>
                  <a:lnTo>
                    <a:pt x="167" y="701"/>
                  </a:lnTo>
                  <a:lnTo>
                    <a:pt x="112" y="830"/>
                  </a:lnTo>
                  <a:lnTo>
                    <a:pt x="75" y="959"/>
                  </a:lnTo>
                  <a:lnTo>
                    <a:pt x="38" y="1088"/>
                  </a:lnTo>
                  <a:lnTo>
                    <a:pt x="1" y="1217"/>
                  </a:lnTo>
                  <a:lnTo>
                    <a:pt x="1" y="1365"/>
                  </a:lnTo>
                  <a:lnTo>
                    <a:pt x="1" y="1512"/>
                  </a:lnTo>
                  <a:lnTo>
                    <a:pt x="19" y="1641"/>
                  </a:lnTo>
                  <a:lnTo>
                    <a:pt x="56" y="1770"/>
                  </a:lnTo>
                  <a:lnTo>
                    <a:pt x="93" y="1899"/>
                  </a:lnTo>
                  <a:lnTo>
                    <a:pt x="148" y="2028"/>
                  </a:lnTo>
                  <a:lnTo>
                    <a:pt x="222" y="2139"/>
                  </a:lnTo>
                  <a:lnTo>
                    <a:pt x="296" y="2250"/>
                  </a:lnTo>
                  <a:lnTo>
                    <a:pt x="370" y="2342"/>
                  </a:lnTo>
                  <a:lnTo>
                    <a:pt x="480" y="2434"/>
                  </a:lnTo>
                  <a:lnTo>
                    <a:pt x="573" y="2526"/>
                  </a:lnTo>
                  <a:lnTo>
                    <a:pt x="683" y="2581"/>
                  </a:lnTo>
                  <a:lnTo>
                    <a:pt x="812" y="2655"/>
                  </a:lnTo>
                  <a:lnTo>
                    <a:pt x="923" y="2692"/>
                  </a:lnTo>
                  <a:lnTo>
                    <a:pt x="1070" y="2729"/>
                  </a:lnTo>
                  <a:lnTo>
                    <a:pt x="1199" y="2747"/>
                  </a:lnTo>
                  <a:lnTo>
                    <a:pt x="1347" y="2766"/>
                  </a:lnTo>
                  <a:lnTo>
                    <a:pt x="1494" y="2766"/>
                  </a:lnTo>
                  <a:lnTo>
                    <a:pt x="1624" y="2747"/>
                  </a:lnTo>
                  <a:lnTo>
                    <a:pt x="1771" y="2711"/>
                  </a:lnTo>
                  <a:lnTo>
                    <a:pt x="1900" y="2674"/>
                  </a:lnTo>
                  <a:lnTo>
                    <a:pt x="2011" y="2618"/>
                  </a:lnTo>
                  <a:lnTo>
                    <a:pt x="2140" y="2545"/>
                  </a:lnTo>
                  <a:lnTo>
                    <a:pt x="2250" y="2471"/>
                  </a:lnTo>
                  <a:lnTo>
                    <a:pt x="2343" y="2379"/>
                  </a:lnTo>
                  <a:lnTo>
                    <a:pt x="2435" y="2286"/>
                  </a:lnTo>
                  <a:lnTo>
                    <a:pt x="2509" y="2176"/>
                  </a:lnTo>
                  <a:lnTo>
                    <a:pt x="2582" y="2065"/>
                  </a:lnTo>
                  <a:lnTo>
                    <a:pt x="2656" y="1936"/>
                  </a:lnTo>
                  <a:lnTo>
                    <a:pt x="2693" y="1807"/>
                  </a:lnTo>
                  <a:lnTo>
                    <a:pt x="2730" y="1678"/>
                  </a:lnTo>
                  <a:lnTo>
                    <a:pt x="2748" y="1530"/>
                  </a:lnTo>
                  <a:lnTo>
                    <a:pt x="2748" y="1383"/>
                  </a:lnTo>
                  <a:lnTo>
                    <a:pt x="2748" y="1235"/>
                  </a:lnTo>
                  <a:lnTo>
                    <a:pt x="2730" y="1106"/>
                  </a:lnTo>
                  <a:lnTo>
                    <a:pt x="2693" y="977"/>
                  </a:lnTo>
                  <a:lnTo>
                    <a:pt x="2656" y="848"/>
                  </a:lnTo>
                  <a:lnTo>
                    <a:pt x="2601" y="719"/>
                  </a:lnTo>
                  <a:lnTo>
                    <a:pt x="2527" y="609"/>
                  </a:lnTo>
                  <a:lnTo>
                    <a:pt x="2453" y="498"/>
                  </a:lnTo>
                  <a:lnTo>
                    <a:pt x="2361" y="406"/>
                  </a:lnTo>
                  <a:lnTo>
                    <a:pt x="2269" y="314"/>
                  </a:lnTo>
                  <a:lnTo>
                    <a:pt x="2158" y="240"/>
                  </a:lnTo>
                  <a:lnTo>
                    <a:pt x="2048" y="166"/>
                  </a:lnTo>
                  <a:lnTo>
                    <a:pt x="1919" y="111"/>
                  </a:lnTo>
                  <a:lnTo>
                    <a:pt x="1808" y="74"/>
                  </a:lnTo>
                  <a:lnTo>
                    <a:pt x="1660" y="37"/>
                  </a:lnTo>
                  <a:lnTo>
                    <a:pt x="1531" y="19"/>
                  </a:lnTo>
                  <a:lnTo>
                    <a:pt x="13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9" name="Google Shape;2279;p9"/>
            <p:cNvSpPr/>
            <p:nvPr/>
          </p:nvSpPr>
          <p:spPr>
            <a:xfrm>
              <a:off x="6397550" y="1363300"/>
              <a:ext cx="3700" cy="32300"/>
            </a:xfrm>
            <a:custGeom>
              <a:avLst/>
              <a:gdLst/>
              <a:ahLst/>
              <a:cxnLst/>
              <a:rect l="l" t="t" r="r" b="b"/>
              <a:pathLst>
                <a:path w="148" h="1292" extrusionOk="0">
                  <a:moveTo>
                    <a:pt x="148" y="1"/>
                  </a:moveTo>
                  <a:lnTo>
                    <a:pt x="93" y="148"/>
                  </a:lnTo>
                  <a:lnTo>
                    <a:pt x="37" y="296"/>
                  </a:lnTo>
                  <a:lnTo>
                    <a:pt x="1" y="443"/>
                  </a:lnTo>
                  <a:lnTo>
                    <a:pt x="1" y="591"/>
                  </a:lnTo>
                  <a:lnTo>
                    <a:pt x="1" y="793"/>
                  </a:lnTo>
                  <a:lnTo>
                    <a:pt x="37" y="959"/>
                  </a:lnTo>
                  <a:lnTo>
                    <a:pt x="74" y="1125"/>
                  </a:lnTo>
                  <a:lnTo>
                    <a:pt x="148" y="1291"/>
                  </a:lnTo>
                  <a:lnTo>
                    <a:pt x="1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0" name="Google Shape;2280;p9"/>
            <p:cNvSpPr/>
            <p:nvPr/>
          </p:nvSpPr>
          <p:spPr>
            <a:xfrm>
              <a:off x="5090275" y="377775"/>
              <a:ext cx="69175" cy="68725"/>
            </a:xfrm>
            <a:custGeom>
              <a:avLst/>
              <a:gdLst/>
              <a:ahLst/>
              <a:cxnLst/>
              <a:rect l="l" t="t" r="r" b="b"/>
              <a:pathLst>
                <a:path w="2767" h="2749" extrusionOk="0">
                  <a:moveTo>
                    <a:pt x="1292" y="1"/>
                  </a:moveTo>
                  <a:lnTo>
                    <a:pt x="1144" y="19"/>
                  </a:lnTo>
                  <a:lnTo>
                    <a:pt x="1015" y="38"/>
                  </a:lnTo>
                  <a:lnTo>
                    <a:pt x="886" y="75"/>
                  </a:lnTo>
                  <a:lnTo>
                    <a:pt x="757" y="130"/>
                  </a:lnTo>
                  <a:lnTo>
                    <a:pt x="646" y="204"/>
                  </a:lnTo>
                  <a:lnTo>
                    <a:pt x="536" y="277"/>
                  </a:lnTo>
                  <a:lnTo>
                    <a:pt x="425" y="370"/>
                  </a:lnTo>
                  <a:lnTo>
                    <a:pt x="333" y="462"/>
                  </a:lnTo>
                  <a:lnTo>
                    <a:pt x="259" y="572"/>
                  </a:lnTo>
                  <a:lnTo>
                    <a:pt x="185" y="683"/>
                  </a:lnTo>
                  <a:lnTo>
                    <a:pt x="130" y="794"/>
                  </a:lnTo>
                  <a:lnTo>
                    <a:pt x="75" y="923"/>
                  </a:lnTo>
                  <a:lnTo>
                    <a:pt x="38" y="1070"/>
                  </a:lnTo>
                  <a:lnTo>
                    <a:pt x="19" y="1199"/>
                  </a:lnTo>
                  <a:lnTo>
                    <a:pt x="1" y="1347"/>
                  </a:lnTo>
                  <a:lnTo>
                    <a:pt x="19" y="1494"/>
                  </a:lnTo>
                  <a:lnTo>
                    <a:pt x="38" y="1623"/>
                  </a:lnTo>
                  <a:lnTo>
                    <a:pt x="56" y="1752"/>
                  </a:lnTo>
                  <a:lnTo>
                    <a:pt x="93" y="1881"/>
                  </a:lnTo>
                  <a:lnTo>
                    <a:pt x="148" y="2011"/>
                  </a:lnTo>
                  <a:lnTo>
                    <a:pt x="222" y="2121"/>
                  </a:lnTo>
                  <a:lnTo>
                    <a:pt x="296" y="2232"/>
                  </a:lnTo>
                  <a:lnTo>
                    <a:pt x="388" y="2324"/>
                  </a:lnTo>
                  <a:lnTo>
                    <a:pt x="480" y="2416"/>
                  </a:lnTo>
                  <a:lnTo>
                    <a:pt x="573" y="2508"/>
                  </a:lnTo>
                  <a:lnTo>
                    <a:pt x="683" y="2564"/>
                  </a:lnTo>
                  <a:lnTo>
                    <a:pt x="812" y="2637"/>
                  </a:lnTo>
                  <a:lnTo>
                    <a:pt x="923" y="2674"/>
                  </a:lnTo>
                  <a:lnTo>
                    <a:pt x="1052" y="2711"/>
                  </a:lnTo>
                  <a:lnTo>
                    <a:pt x="1199" y="2748"/>
                  </a:lnTo>
                  <a:lnTo>
                    <a:pt x="1476" y="2748"/>
                  </a:lnTo>
                  <a:lnTo>
                    <a:pt x="1623" y="2730"/>
                  </a:lnTo>
                  <a:lnTo>
                    <a:pt x="1753" y="2711"/>
                  </a:lnTo>
                  <a:lnTo>
                    <a:pt x="1900" y="2656"/>
                  </a:lnTo>
                  <a:lnTo>
                    <a:pt x="2011" y="2601"/>
                  </a:lnTo>
                  <a:lnTo>
                    <a:pt x="2140" y="2545"/>
                  </a:lnTo>
                  <a:lnTo>
                    <a:pt x="2250" y="2471"/>
                  </a:lnTo>
                  <a:lnTo>
                    <a:pt x="2343" y="2379"/>
                  </a:lnTo>
                  <a:lnTo>
                    <a:pt x="2435" y="2287"/>
                  </a:lnTo>
                  <a:lnTo>
                    <a:pt x="2527" y="2176"/>
                  </a:lnTo>
                  <a:lnTo>
                    <a:pt x="2601" y="2066"/>
                  </a:lnTo>
                  <a:lnTo>
                    <a:pt x="2656" y="1955"/>
                  </a:lnTo>
                  <a:lnTo>
                    <a:pt x="2693" y="1826"/>
                  </a:lnTo>
                  <a:lnTo>
                    <a:pt x="2730" y="1679"/>
                  </a:lnTo>
                  <a:lnTo>
                    <a:pt x="2767" y="1550"/>
                  </a:lnTo>
                  <a:lnTo>
                    <a:pt x="2767" y="1402"/>
                  </a:lnTo>
                  <a:lnTo>
                    <a:pt x="2767" y="1255"/>
                  </a:lnTo>
                  <a:lnTo>
                    <a:pt x="2748" y="1126"/>
                  </a:lnTo>
                  <a:lnTo>
                    <a:pt x="2711" y="978"/>
                  </a:lnTo>
                  <a:lnTo>
                    <a:pt x="2674" y="849"/>
                  </a:lnTo>
                  <a:lnTo>
                    <a:pt x="2619" y="738"/>
                  </a:lnTo>
                  <a:lnTo>
                    <a:pt x="2564" y="628"/>
                  </a:lnTo>
                  <a:lnTo>
                    <a:pt x="2490" y="517"/>
                  </a:lnTo>
                  <a:lnTo>
                    <a:pt x="2398" y="406"/>
                  </a:lnTo>
                  <a:lnTo>
                    <a:pt x="2306" y="333"/>
                  </a:lnTo>
                  <a:lnTo>
                    <a:pt x="2195" y="240"/>
                  </a:lnTo>
                  <a:lnTo>
                    <a:pt x="2084" y="167"/>
                  </a:lnTo>
                  <a:lnTo>
                    <a:pt x="1974" y="111"/>
                  </a:lnTo>
                  <a:lnTo>
                    <a:pt x="1845" y="56"/>
                  </a:lnTo>
                  <a:lnTo>
                    <a:pt x="1716" y="19"/>
                  </a:lnTo>
                  <a:lnTo>
                    <a:pt x="15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1" name="Google Shape;2281;p9"/>
            <p:cNvSpPr/>
            <p:nvPr/>
          </p:nvSpPr>
          <p:spPr>
            <a:xfrm>
              <a:off x="5841175" y="1248075"/>
              <a:ext cx="68700" cy="69150"/>
            </a:xfrm>
            <a:custGeom>
              <a:avLst/>
              <a:gdLst/>
              <a:ahLst/>
              <a:cxnLst/>
              <a:rect l="l" t="t" r="r" b="b"/>
              <a:pathLst>
                <a:path w="2748" h="2766" extrusionOk="0">
                  <a:moveTo>
                    <a:pt x="1236" y="0"/>
                  </a:moveTo>
                  <a:lnTo>
                    <a:pt x="1107" y="19"/>
                  </a:lnTo>
                  <a:lnTo>
                    <a:pt x="959" y="55"/>
                  </a:lnTo>
                  <a:lnTo>
                    <a:pt x="830" y="92"/>
                  </a:lnTo>
                  <a:lnTo>
                    <a:pt x="720" y="148"/>
                  </a:lnTo>
                  <a:lnTo>
                    <a:pt x="591" y="221"/>
                  </a:lnTo>
                  <a:lnTo>
                    <a:pt x="498" y="295"/>
                  </a:lnTo>
                  <a:lnTo>
                    <a:pt x="388" y="387"/>
                  </a:lnTo>
                  <a:lnTo>
                    <a:pt x="296" y="498"/>
                  </a:lnTo>
                  <a:lnTo>
                    <a:pt x="222" y="590"/>
                  </a:lnTo>
                  <a:lnTo>
                    <a:pt x="148" y="719"/>
                  </a:lnTo>
                  <a:lnTo>
                    <a:pt x="93" y="830"/>
                  </a:lnTo>
                  <a:lnTo>
                    <a:pt x="56" y="959"/>
                  </a:lnTo>
                  <a:lnTo>
                    <a:pt x="19" y="1106"/>
                  </a:lnTo>
                  <a:lnTo>
                    <a:pt x="1" y="1235"/>
                  </a:lnTo>
                  <a:lnTo>
                    <a:pt x="1" y="1383"/>
                  </a:lnTo>
                  <a:lnTo>
                    <a:pt x="1" y="1530"/>
                  </a:lnTo>
                  <a:lnTo>
                    <a:pt x="19" y="1678"/>
                  </a:lnTo>
                  <a:lnTo>
                    <a:pt x="56" y="1807"/>
                  </a:lnTo>
                  <a:lnTo>
                    <a:pt x="93" y="1918"/>
                  </a:lnTo>
                  <a:lnTo>
                    <a:pt x="167" y="2047"/>
                  </a:lnTo>
                  <a:lnTo>
                    <a:pt x="222" y="2157"/>
                  </a:lnTo>
                  <a:lnTo>
                    <a:pt x="296" y="2268"/>
                  </a:lnTo>
                  <a:lnTo>
                    <a:pt x="388" y="2360"/>
                  </a:lnTo>
                  <a:lnTo>
                    <a:pt x="480" y="2452"/>
                  </a:lnTo>
                  <a:lnTo>
                    <a:pt x="591" y="2526"/>
                  </a:lnTo>
                  <a:lnTo>
                    <a:pt x="701" y="2600"/>
                  </a:lnTo>
                  <a:lnTo>
                    <a:pt x="830" y="2655"/>
                  </a:lnTo>
                  <a:lnTo>
                    <a:pt x="941" y="2692"/>
                  </a:lnTo>
                  <a:lnTo>
                    <a:pt x="1089" y="2729"/>
                  </a:lnTo>
                  <a:lnTo>
                    <a:pt x="1218" y="2747"/>
                  </a:lnTo>
                  <a:lnTo>
                    <a:pt x="1365" y="2766"/>
                  </a:lnTo>
                  <a:lnTo>
                    <a:pt x="1513" y="2747"/>
                  </a:lnTo>
                  <a:lnTo>
                    <a:pt x="1642" y="2729"/>
                  </a:lnTo>
                  <a:lnTo>
                    <a:pt x="1789" y="2692"/>
                  </a:lnTo>
                  <a:lnTo>
                    <a:pt x="1918" y="2655"/>
                  </a:lnTo>
                  <a:lnTo>
                    <a:pt x="2029" y="2600"/>
                  </a:lnTo>
                  <a:lnTo>
                    <a:pt x="2158" y="2526"/>
                  </a:lnTo>
                  <a:lnTo>
                    <a:pt x="2250" y="2452"/>
                  </a:lnTo>
                  <a:lnTo>
                    <a:pt x="2361" y="2360"/>
                  </a:lnTo>
                  <a:lnTo>
                    <a:pt x="2453" y="2268"/>
                  </a:lnTo>
                  <a:lnTo>
                    <a:pt x="2527" y="2157"/>
                  </a:lnTo>
                  <a:lnTo>
                    <a:pt x="2600" y="2047"/>
                  </a:lnTo>
                  <a:lnTo>
                    <a:pt x="2656" y="1918"/>
                  </a:lnTo>
                  <a:lnTo>
                    <a:pt x="2693" y="1789"/>
                  </a:lnTo>
                  <a:lnTo>
                    <a:pt x="2730" y="1660"/>
                  </a:lnTo>
                  <a:lnTo>
                    <a:pt x="2748" y="1512"/>
                  </a:lnTo>
                  <a:lnTo>
                    <a:pt x="2748" y="1364"/>
                  </a:lnTo>
                  <a:lnTo>
                    <a:pt x="2748" y="1217"/>
                  </a:lnTo>
                  <a:lnTo>
                    <a:pt x="2730" y="1088"/>
                  </a:lnTo>
                  <a:lnTo>
                    <a:pt x="2693" y="959"/>
                  </a:lnTo>
                  <a:lnTo>
                    <a:pt x="2656" y="830"/>
                  </a:lnTo>
                  <a:lnTo>
                    <a:pt x="2582" y="701"/>
                  </a:lnTo>
                  <a:lnTo>
                    <a:pt x="2527" y="590"/>
                  </a:lnTo>
                  <a:lnTo>
                    <a:pt x="2453" y="498"/>
                  </a:lnTo>
                  <a:lnTo>
                    <a:pt x="2361" y="387"/>
                  </a:lnTo>
                  <a:lnTo>
                    <a:pt x="2269" y="314"/>
                  </a:lnTo>
                  <a:lnTo>
                    <a:pt x="2158" y="221"/>
                  </a:lnTo>
                  <a:lnTo>
                    <a:pt x="2047" y="166"/>
                  </a:lnTo>
                  <a:lnTo>
                    <a:pt x="1918" y="111"/>
                  </a:lnTo>
                  <a:lnTo>
                    <a:pt x="1808" y="55"/>
                  </a:lnTo>
                  <a:lnTo>
                    <a:pt x="1660"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2" name="Google Shape;2282;p9"/>
            <p:cNvSpPr/>
            <p:nvPr/>
          </p:nvSpPr>
          <p:spPr>
            <a:xfrm>
              <a:off x="5141925" y="548800"/>
              <a:ext cx="68700" cy="69175"/>
            </a:xfrm>
            <a:custGeom>
              <a:avLst/>
              <a:gdLst/>
              <a:ahLst/>
              <a:cxnLst/>
              <a:rect l="l" t="t" r="r" b="b"/>
              <a:pathLst>
                <a:path w="2748" h="2767" extrusionOk="0">
                  <a:moveTo>
                    <a:pt x="1364" y="0"/>
                  </a:moveTo>
                  <a:lnTo>
                    <a:pt x="1217" y="19"/>
                  </a:lnTo>
                  <a:lnTo>
                    <a:pt x="1088" y="37"/>
                  </a:lnTo>
                  <a:lnTo>
                    <a:pt x="940" y="74"/>
                  </a:lnTo>
                  <a:lnTo>
                    <a:pt x="830" y="111"/>
                  </a:lnTo>
                  <a:lnTo>
                    <a:pt x="701" y="166"/>
                  </a:lnTo>
                  <a:lnTo>
                    <a:pt x="590" y="240"/>
                  </a:lnTo>
                  <a:lnTo>
                    <a:pt x="479" y="314"/>
                  </a:lnTo>
                  <a:lnTo>
                    <a:pt x="387" y="406"/>
                  </a:lnTo>
                  <a:lnTo>
                    <a:pt x="295" y="498"/>
                  </a:lnTo>
                  <a:lnTo>
                    <a:pt x="221" y="609"/>
                  </a:lnTo>
                  <a:lnTo>
                    <a:pt x="166" y="719"/>
                  </a:lnTo>
                  <a:lnTo>
                    <a:pt x="111" y="848"/>
                  </a:lnTo>
                  <a:lnTo>
                    <a:pt x="55" y="978"/>
                  </a:lnTo>
                  <a:lnTo>
                    <a:pt x="18" y="1107"/>
                  </a:lnTo>
                  <a:lnTo>
                    <a:pt x="0" y="1236"/>
                  </a:lnTo>
                  <a:lnTo>
                    <a:pt x="0" y="1383"/>
                  </a:lnTo>
                  <a:lnTo>
                    <a:pt x="0" y="1531"/>
                  </a:lnTo>
                  <a:lnTo>
                    <a:pt x="18" y="1660"/>
                  </a:lnTo>
                  <a:lnTo>
                    <a:pt x="55" y="1789"/>
                  </a:lnTo>
                  <a:lnTo>
                    <a:pt x="111" y="1918"/>
                  </a:lnTo>
                  <a:lnTo>
                    <a:pt x="166" y="2047"/>
                  </a:lnTo>
                  <a:lnTo>
                    <a:pt x="240" y="2158"/>
                  </a:lnTo>
                  <a:lnTo>
                    <a:pt x="313" y="2268"/>
                  </a:lnTo>
                  <a:lnTo>
                    <a:pt x="406" y="2360"/>
                  </a:lnTo>
                  <a:lnTo>
                    <a:pt x="498" y="2453"/>
                  </a:lnTo>
                  <a:lnTo>
                    <a:pt x="590" y="2526"/>
                  </a:lnTo>
                  <a:lnTo>
                    <a:pt x="719" y="2600"/>
                  </a:lnTo>
                  <a:lnTo>
                    <a:pt x="830" y="2655"/>
                  </a:lnTo>
                  <a:lnTo>
                    <a:pt x="959" y="2692"/>
                  </a:lnTo>
                  <a:lnTo>
                    <a:pt x="1088" y="2729"/>
                  </a:lnTo>
                  <a:lnTo>
                    <a:pt x="1217" y="2748"/>
                  </a:lnTo>
                  <a:lnTo>
                    <a:pt x="1364" y="2766"/>
                  </a:lnTo>
                  <a:lnTo>
                    <a:pt x="1512" y="2748"/>
                  </a:lnTo>
                  <a:lnTo>
                    <a:pt x="1659" y="2729"/>
                  </a:lnTo>
                  <a:lnTo>
                    <a:pt x="1789" y="2692"/>
                  </a:lnTo>
                  <a:lnTo>
                    <a:pt x="1918" y="2655"/>
                  </a:lnTo>
                  <a:lnTo>
                    <a:pt x="2047" y="2600"/>
                  </a:lnTo>
                  <a:lnTo>
                    <a:pt x="2157" y="2526"/>
                  </a:lnTo>
                  <a:lnTo>
                    <a:pt x="2268" y="2434"/>
                  </a:lnTo>
                  <a:lnTo>
                    <a:pt x="2360" y="2360"/>
                  </a:lnTo>
                  <a:lnTo>
                    <a:pt x="2452" y="2250"/>
                  </a:lnTo>
                  <a:lnTo>
                    <a:pt x="2526" y="2139"/>
                  </a:lnTo>
                  <a:lnTo>
                    <a:pt x="2600" y="2029"/>
                  </a:lnTo>
                  <a:lnTo>
                    <a:pt x="2655" y="1899"/>
                  </a:lnTo>
                  <a:lnTo>
                    <a:pt x="2692" y="1770"/>
                  </a:lnTo>
                  <a:lnTo>
                    <a:pt x="2729" y="1641"/>
                  </a:lnTo>
                  <a:lnTo>
                    <a:pt x="2747" y="1494"/>
                  </a:lnTo>
                  <a:lnTo>
                    <a:pt x="2747" y="1346"/>
                  </a:lnTo>
                  <a:lnTo>
                    <a:pt x="2747" y="1199"/>
                  </a:lnTo>
                  <a:lnTo>
                    <a:pt x="2729" y="1070"/>
                  </a:lnTo>
                  <a:lnTo>
                    <a:pt x="2692" y="941"/>
                  </a:lnTo>
                  <a:lnTo>
                    <a:pt x="2637" y="812"/>
                  </a:lnTo>
                  <a:lnTo>
                    <a:pt x="2581" y="701"/>
                  </a:lnTo>
                  <a:lnTo>
                    <a:pt x="2508" y="590"/>
                  </a:lnTo>
                  <a:lnTo>
                    <a:pt x="2434" y="480"/>
                  </a:lnTo>
                  <a:lnTo>
                    <a:pt x="2342" y="388"/>
                  </a:lnTo>
                  <a:lnTo>
                    <a:pt x="2249" y="295"/>
                  </a:lnTo>
                  <a:lnTo>
                    <a:pt x="2139" y="222"/>
                  </a:lnTo>
                  <a:lnTo>
                    <a:pt x="2028" y="148"/>
                  </a:lnTo>
                  <a:lnTo>
                    <a:pt x="1899" y="93"/>
                  </a:lnTo>
                  <a:lnTo>
                    <a:pt x="1770" y="56"/>
                  </a:lnTo>
                  <a:lnTo>
                    <a:pt x="1641" y="19"/>
                  </a:lnTo>
                  <a:lnTo>
                    <a:pt x="14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3" name="Google Shape;2283;p9"/>
            <p:cNvSpPr/>
            <p:nvPr/>
          </p:nvSpPr>
          <p:spPr>
            <a:xfrm>
              <a:off x="5615300" y="1125450"/>
              <a:ext cx="69175" cy="68700"/>
            </a:xfrm>
            <a:custGeom>
              <a:avLst/>
              <a:gdLst/>
              <a:ahLst/>
              <a:cxnLst/>
              <a:rect l="l" t="t" r="r" b="b"/>
              <a:pathLst>
                <a:path w="2767" h="2748" extrusionOk="0">
                  <a:moveTo>
                    <a:pt x="1255" y="1"/>
                  </a:moveTo>
                  <a:lnTo>
                    <a:pt x="1126" y="19"/>
                  </a:lnTo>
                  <a:lnTo>
                    <a:pt x="978" y="56"/>
                  </a:lnTo>
                  <a:lnTo>
                    <a:pt x="849" y="93"/>
                  </a:lnTo>
                  <a:lnTo>
                    <a:pt x="739" y="148"/>
                  </a:lnTo>
                  <a:lnTo>
                    <a:pt x="609" y="222"/>
                  </a:lnTo>
                  <a:lnTo>
                    <a:pt x="499" y="296"/>
                  </a:lnTo>
                  <a:lnTo>
                    <a:pt x="407" y="388"/>
                  </a:lnTo>
                  <a:lnTo>
                    <a:pt x="314" y="480"/>
                  </a:lnTo>
                  <a:lnTo>
                    <a:pt x="241" y="591"/>
                  </a:lnTo>
                  <a:lnTo>
                    <a:pt x="167" y="720"/>
                  </a:lnTo>
                  <a:lnTo>
                    <a:pt x="112" y="830"/>
                  </a:lnTo>
                  <a:lnTo>
                    <a:pt x="75" y="959"/>
                  </a:lnTo>
                  <a:lnTo>
                    <a:pt x="38" y="1107"/>
                  </a:lnTo>
                  <a:lnTo>
                    <a:pt x="19" y="1236"/>
                  </a:lnTo>
                  <a:lnTo>
                    <a:pt x="1" y="1383"/>
                  </a:lnTo>
                  <a:lnTo>
                    <a:pt x="19" y="1531"/>
                  </a:lnTo>
                  <a:lnTo>
                    <a:pt x="38" y="1660"/>
                  </a:lnTo>
                  <a:lnTo>
                    <a:pt x="75" y="1789"/>
                  </a:lnTo>
                  <a:lnTo>
                    <a:pt x="112" y="1918"/>
                  </a:lnTo>
                  <a:lnTo>
                    <a:pt x="167" y="2047"/>
                  </a:lnTo>
                  <a:lnTo>
                    <a:pt x="241" y="2158"/>
                  </a:lnTo>
                  <a:lnTo>
                    <a:pt x="314" y="2268"/>
                  </a:lnTo>
                  <a:lnTo>
                    <a:pt x="407" y="2361"/>
                  </a:lnTo>
                  <a:lnTo>
                    <a:pt x="499" y="2453"/>
                  </a:lnTo>
                  <a:lnTo>
                    <a:pt x="609" y="2527"/>
                  </a:lnTo>
                  <a:lnTo>
                    <a:pt x="720" y="2582"/>
                  </a:lnTo>
                  <a:lnTo>
                    <a:pt x="831" y="2656"/>
                  </a:lnTo>
                  <a:lnTo>
                    <a:pt x="960" y="2692"/>
                  </a:lnTo>
                  <a:lnTo>
                    <a:pt x="1089" y="2729"/>
                  </a:lnTo>
                  <a:lnTo>
                    <a:pt x="1236" y="2748"/>
                  </a:lnTo>
                  <a:lnTo>
                    <a:pt x="1513" y="2748"/>
                  </a:lnTo>
                  <a:lnTo>
                    <a:pt x="1660" y="2729"/>
                  </a:lnTo>
                  <a:lnTo>
                    <a:pt x="1808" y="2692"/>
                  </a:lnTo>
                  <a:lnTo>
                    <a:pt x="1937" y="2656"/>
                  </a:lnTo>
                  <a:lnTo>
                    <a:pt x="2048" y="2600"/>
                  </a:lnTo>
                  <a:lnTo>
                    <a:pt x="2177" y="2527"/>
                  </a:lnTo>
                  <a:lnTo>
                    <a:pt x="2269" y="2453"/>
                  </a:lnTo>
                  <a:lnTo>
                    <a:pt x="2380" y="2361"/>
                  </a:lnTo>
                  <a:lnTo>
                    <a:pt x="2472" y="2268"/>
                  </a:lnTo>
                  <a:lnTo>
                    <a:pt x="2545" y="2158"/>
                  </a:lnTo>
                  <a:lnTo>
                    <a:pt x="2619" y="2029"/>
                  </a:lnTo>
                  <a:lnTo>
                    <a:pt x="2675" y="1918"/>
                  </a:lnTo>
                  <a:lnTo>
                    <a:pt x="2711" y="1789"/>
                  </a:lnTo>
                  <a:lnTo>
                    <a:pt x="2748" y="1642"/>
                  </a:lnTo>
                  <a:lnTo>
                    <a:pt x="2767" y="1512"/>
                  </a:lnTo>
                  <a:lnTo>
                    <a:pt x="2767" y="1365"/>
                  </a:lnTo>
                  <a:lnTo>
                    <a:pt x="2767" y="1217"/>
                  </a:lnTo>
                  <a:lnTo>
                    <a:pt x="2748" y="1088"/>
                  </a:lnTo>
                  <a:lnTo>
                    <a:pt x="2711" y="959"/>
                  </a:lnTo>
                  <a:lnTo>
                    <a:pt x="2656" y="830"/>
                  </a:lnTo>
                  <a:lnTo>
                    <a:pt x="2601" y="701"/>
                  </a:lnTo>
                  <a:lnTo>
                    <a:pt x="2545" y="591"/>
                  </a:lnTo>
                  <a:lnTo>
                    <a:pt x="2472" y="480"/>
                  </a:lnTo>
                  <a:lnTo>
                    <a:pt x="2380" y="388"/>
                  </a:lnTo>
                  <a:lnTo>
                    <a:pt x="2287" y="296"/>
                  </a:lnTo>
                  <a:lnTo>
                    <a:pt x="2177" y="222"/>
                  </a:lnTo>
                  <a:lnTo>
                    <a:pt x="2066" y="166"/>
                  </a:lnTo>
                  <a:lnTo>
                    <a:pt x="1937" y="93"/>
                  </a:lnTo>
                  <a:lnTo>
                    <a:pt x="1826" y="56"/>
                  </a:lnTo>
                  <a:lnTo>
                    <a:pt x="1679" y="19"/>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4" name="Google Shape;2284;p9"/>
            <p:cNvSpPr/>
            <p:nvPr/>
          </p:nvSpPr>
          <p:spPr>
            <a:xfrm>
              <a:off x="5917700" y="1261900"/>
              <a:ext cx="69625" cy="69625"/>
            </a:xfrm>
            <a:custGeom>
              <a:avLst/>
              <a:gdLst/>
              <a:ahLst/>
              <a:cxnLst/>
              <a:rect l="l" t="t" r="r" b="b"/>
              <a:pathLst>
                <a:path w="2785" h="2785" extrusionOk="0">
                  <a:moveTo>
                    <a:pt x="1291" y="0"/>
                  </a:moveTo>
                  <a:lnTo>
                    <a:pt x="1144" y="19"/>
                  </a:lnTo>
                  <a:lnTo>
                    <a:pt x="1014" y="56"/>
                  </a:lnTo>
                  <a:lnTo>
                    <a:pt x="885" y="92"/>
                  </a:lnTo>
                  <a:lnTo>
                    <a:pt x="756" y="148"/>
                  </a:lnTo>
                  <a:lnTo>
                    <a:pt x="646" y="203"/>
                  </a:lnTo>
                  <a:lnTo>
                    <a:pt x="535" y="277"/>
                  </a:lnTo>
                  <a:lnTo>
                    <a:pt x="443" y="369"/>
                  </a:lnTo>
                  <a:lnTo>
                    <a:pt x="351" y="461"/>
                  </a:lnTo>
                  <a:lnTo>
                    <a:pt x="259" y="553"/>
                  </a:lnTo>
                  <a:lnTo>
                    <a:pt x="185" y="664"/>
                  </a:lnTo>
                  <a:lnTo>
                    <a:pt x="129" y="793"/>
                  </a:lnTo>
                  <a:lnTo>
                    <a:pt x="74" y="904"/>
                  </a:lnTo>
                  <a:lnTo>
                    <a:pt x="37" y="1051"/>
                  </a:lnTo>
                  <a:lnTo>
                    <a:pt x="19" y="1180"/>
                  </a:lnTo>
                  <a:lnTo>
                    <a:pt x="0" y="1328"/>
                  </a:lnTo>
                  <a:lnTo>
                    <a:pt x="0" y="1475"/>
                  </a:lnTo>
                  <a:lnTo>
                    <a:pt x="19" y="1604"/>
                  </a:lnTo>
                  <a:lnTo>
                    <a:pt x="37" y="1752"/>
                  </a:lnTo>
                  <a:lnTo>
                    <a:pt x="93" y="1881"/>
                  </a:lnTo>
                  <a:lnTo>
                    <a:pt x="129" y="2010"/>
                  </a:lnTo>
                  <a:lnTo>
                    <a:pt x="203" y="2139"/>
                  </a:lnTo>
                  <a:lnTo>
                    <a:pt x="277" y="2250"/>
                  </a:lnTo>
                  <a:lnTo>
                    <a:pt x="351" y="2342"/>
                  </a:lnTo>
                  <a:lnTo>
                    <a:pt x="461" y="2434"/>
                  </a:lnTo>
                  <a:lnTo>
                    <a:pt x="554" y="2526"/>
                  </a:lnTo>
                  <a:lnTo>
                    <a:pt x="664" y="2600"/>
                  </a:lnTo>
                  <a:lnTo>
                    <a:pt x="793" y="2655"/>
                  </a:lnTo>
                  <a:lnTo>
                    <a:pt x="922" y="2711"/>
                  </a:lnTo>
                  <a:lnTo>
                    <a:pt x="1051" y="2748"/>
                  </a:lnTo>
                  <a:lnTo>
                    <a:pt x="1180" y="2784"/>
                  </a:lnTo>
                  <a:lnTo>
                    <a:pt x="1475" y="2784"/>
                  </a:lnTo>
                  <a:lnTo>
                    <a:pt x="1623" y="2766"/>
                  </a:lnTo>
                  <a:lnTo>
                    <a:pt x="1770" y="2748"/>
                  </a:lnTo>
                  <a:lnTo>
                    <a:pt x="1900" y="2692"/>
                  </a:lnTo>
                  <a:lnTo>
                    <a:pt x="2029" y="2655"/>
                  </a:lnTo>
                  <a:lnTo>
                    <a:pt x="2139" y="2582"/>
                  </a:lnTo>
                  <a:lnTo>
                    <a:pt x="2250" y="2508"/>
                  </a:lnTo>
                  <a:lnTo>
                    <a:pt x="2360" y="2416"/>
                  </a:lnTo>
                  <a:lnTo>
                    <a:pt x="2453" y="2323"/>
                  </a:lnTo>
                  <a:lnTo>
                    <a:pt x="2526" y="2231"/>
                  </a:lnTo>
                  <a:lnTo>
                    <a:pt x="2600" y="2102"/>
                  </a:lnTo>
                  <a:lnTo>
                    <a:pt x="2674" y="1992"/>
                  </a:lnTo>
                  <a:lnTo>
                    <a:pt x="2711" y="1862"/>
                  </a:lnTo>
                  <a:lnTo>
                    <a:pt x="2748" y="1733"/>
                  </a:lnTo>
                  <a:lnTo>
                    <a:pt x="2785" y="1586"/>
                  </a:lnTo>
                  <a:lnTo>
                    <a:pt x="2785" y="1438"/>
                  </a:lnTo>
                  <a:lnTo>
                    <a:pt x="2785" y="1291"/>
                  </a:lnTo>
                  <a:lnTo>
                    <a:pt x="2766" y="1143"/>
                  </a:lnTo>
                  <a:lnTo>
                    <a:pt x="2748" y="1014"/>
                  </a:lnTo>
                  <a:lnTo>
                    <a:pt x="2692" y="885"/>
                  </a:lnTo>
                  <a:lnTo>
                    <a:pt x="2637" y="756"/>
                  </a:lnTo>
                  <a:lnTo>
                    <a:pt x="2582" y="646"/>
                  </a:lnTo>
                  <a:lnTo>
                    <a:pt x="2508" y="535"/>
                  </a:lnTo>
                  <a:lnTo>
                    <a:pt x="2416" y="424"/>
                  </a:lnTo>
                  <a:lnTo>
                    <a:pt x="2324" y="332"/>
                  </a:lnTo>
                  <a:lnTo>
                    <a:pt x="2213" y="258"/>
                  </a:lnTo>
                  <a:lnTo>
                    <a:pt x="2102" y="185"/>
                  </a:lnTo>
                  <a:lnTo>
                    <a:pt x="1973" y="129"/>
                  </a:lnTo>
                  <a:lnTo>
                    <a:pt x="1844" y="74"/>
                  </a:lnTo>
                  <a:lnTo>
                    <a:pt x="1715" y="37"/>
                  </a:lnTo>
                  <a:lnTo>
                    <a:pt x="1568"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5" name="Google Shape;2285;p9"/>
            <p:cNvSpPr/>
            <p:nvPr/>
          </p:nvSpPr>
          <p:spPr>
            <a:xfrm>
              <a:off x="5039575" y="238125"/>
              <a:ext cx="68250" cy="34125"/>
            </a:xfrm>
            <a:custGeom>
              <a:avLst/>
              <a:gdLst/>
              <a:ahLst/>
              <a:cxnLst/>
              <a:rect l="l" t="t" r="r" b="b"/>
              <a:pathLst>
                <a:path w="2730" h="1365" extrusionOk="0">
                  <a:moveTo>
                    <a:pt x="1" y="0"/>
                  </a:moveTo>
                  <a:lnTo>
                    <a:pt x="1" y="148"/>
                  </a:lnTo>
                  <a:lnTo>
                    <a:pt x="19" y="277"/>
                  </a:lnTo>
                  <a:lnTo>
                    <a:pt x="56" y="406"/>
                  </a:lnTo>
                  <a:lnTo>
                    <a:pt x="93" y="535"/>
                  </a:lnTo>
                  <a:lnTo>
                    <a:pt x="167" y="645"/>
                  </a:lnTo>
                  <a:lnTo>
                    <a:pt x="222" y="756"/>
                  </a:lnTo>
                  <a:lnTo>
                    <a:pt x="314" y="867"/>
                  </a:lnTo>
                  <a:lnTo>
                    <a:pt x="388" y="959"/>
                  </a:lnTo>
                  <a:lnTo>
                    <a:pt x="480" y="1051"/>
                  </a:lnTo>
                  <a:lnTo>
                    <a:pt x="591" y="1125"/>
                  </a:lnTo>
                  <a:lnTo>
                    <a:pt x="701" y="1198"/>
                  </a:lnTo>
                  <a:lnTo>
                    <a:pt x="830" y="1254"/>
                  </a:lnTo>
                  <a:lnTo>
                    <a:pt x="941" y="1309"/>
                  </a:lnTo>
                  <a:lnTo>
                    <a:pt x="1070" y="1328"/>
                  </a:lnTo>
                  <a:lnTo>
                    <a:pt x="1218" y="1364"/>
                  </a:lnTo>
                  <a:lnTo>
                    <a:pt x="1494" y="1364"/>
                  </a:lnTo>
                  <a:lnTo>
                    <a:pt x="1623" y="1346"/>
                  </a:lnTo>
                  <a:lnTo>
                    <a:pt x="1752" y="1309"/>
                  </a:lnTo>
                  <a:lnTo>
                    <a:pt x="1881" y="1254"/>
                  </a:lnTo>
                  <a:lnTo>
                    <a:pt x="2011" y="1198"/>
                  </a:lnTo>
                  <a:lnTo>
                    <a:pt x="2121" y="1143"/>
                  </a:lnTo>
                  <a:lnTo>
                    <a:pt x="2232" y="1051"/>
                  </a:lnTo>
                  <a:lnTo>
                    <a:pt x="2324" y="977"/>
                  </a:lnTo>
                  <a:lnTo>
                    <a:pt x="2416" y="867"/>
                  </a:lnTo>
                  <a:lnTo>
                    <a:pt x="2490" y="774"/>
                  </a:lnTo>
                  <a:lnTo>
                    <a:pt x="2564" y="664"/>
                  </a:lnTo>
                  <a:lnTo>
                    <a:pt x="2619" y="535"/>
                  </a:lnTo>
                  <a:lnTo>
                    <a:pt x="2674" y="406"/>
                  </a:lnTo>
                  <a:lnTo>
                    <a:pt x="2693" y="277"/>
                  </a:lnTo>
                  <a:lnTo>
                    <a:pt x="2730" y="148"/>
                  </a:lnTo>
                  <a:lnTo>
                    <a:pt x="2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6" name="Google Shape;2286;p9"/>
            <p:cNvSpPr/>
            <p:nvPr/>
          </p:nvSpPr>
          <p:spPr>
            <a:xfrm>
              <a:off x="5761425" y="1233775"/>
              <a:ext cx="68725" cy="68700"/>
            </a:xfrm>
            <a:custGeom>
              <a:avLst/>
              <a:gdLst/>
              <a:ahLst/>
              <a:cxnLst/>
              <a:rect l="l" t="t" r="r" b="b"/>
              <a:pathLst>
                <a:path w="2749" h="2748" extrusionOk="0">
                  <a:moveTo>
                    <a:pt x="1347" y="0"/>
                  </a:moveTo>
                  <a:lnTo>
                    <a:pt x="1218" y="19"/>
                  </a:lnTo>
                  <a:lnTo>
                    <a:pt x="1070" y="37"/>
                  </a:lnTo>
                  <a:lnTo>
                    <a:pt x="941" y="74"/>
                  </a:lnTo>
                  <a:lnTo>
                    <a:pt x="812" y="111"/>
                  </a:lnTo>
                  <a:lnTo>
                    <a:pt x="702" y="185"/>
                  </a:lnTo>
                  <a:lnTo>
                    <a:pt x="591" y="240"/>
                  </a:lnTo>
                  <a:lnTo>
                    <a:pt x="480" y="332"/>
                  </a:lnTo>
                  <a:lnTo>
                    <a:pt x="388" y="406"/>
                  </a:lnTo>
                  <a:lnTo>
                    <a:pt x="296" y="517"/>
                  </a:lnTo>
                  <a:lnTo>
                    <a:pt x="222" y="627"/>
                  </a:lnTo>
                  <a:lnTo>
                    <a:pt x="148" y="738"/>
                  </a:lnTo>
                  <a:lnTo>
                    <a:pt x="93" y="849"/>
                  </a:lnTo>
                  <a:lnTo>
                    <a:pt x="56" y="978"/>
                  </a:lnTo>
                  <a:lnTo>
                    <a:pt x="19" y="1107"/>
                  </a:lnTo>
                  <a:lnTo>
                    <a:pt x="1" y="1254"/>
                  </a:lnTo>
                  <a:lnTo>
                    <a:pt x="1" y="1383"/>
                  </a:lnTo>
                  <a:lnTo>
                    <a:pt x="1" y="1531"/>
                  </a:lnTo>
                  <a:lnTo>
                    <a:pt x="19" y="1660"/>
                  </a:lnTo>
                  <a:lnTo>
                    <a:pt x="56" y="1807"/>
                  </a:lnTo>
                  <a:lnTo>
                    <a:pt x="111" y="1918"/>
                  </a:lnTo>
                  <a:lnTo>
                    <a:pt x="167" y="2047"/>
                  </a:lnTo>
                  <a:lnTo>
                    <a:pt x="241" y="2158"/>
                  </a:lnTo>
                  <a:lnTo>
                    <a:pt x="314" y="2268"/>
                  </a:lnTo>
                  <a:lnTo>
                    <a:pt x="407" y="2361"/>
                  </a:lnTo>
                  <a:lnTo>
                    <a:pt x="499" y="2453"/>
                  </a:lnTo>
                  <a:lnTo>
                    <a:pt x="609" y="2527"/>
                  </a:lnTo>
                  <a:lnTo>
                    <a:pt x="720" y="2600"/>
                  </a:lnTo>
                  <a:lnTo>
                    <a:pt x="849" y="2656"/>
                  </a:lnTo>
                  <a:lnTo>
                    <a:pt x="978" y="2692"/>
                  </a:lnTo>
                  <a:lnTo>
                    <a:pt x="1107" y="2729"/>
                  </a:lnTo>
                  <a:lnTo>
                    <a:pt x="1236" y="2748"/>
                  </a:lnTo>
                  <a:lnTo>
                    <a:pt x="1513" y="2748"/>
                  </a:lnTo>
                  <a:lnTo>
                    <a:pt x="1660" y="2729"/>
                  </a:lnTo>
                  <a:lnTo>
                    <a:pt x="1789" y="2692"/>
                  </a:lnTo>
                  <a:lnTo>
                    <a:pt x="1918" y="2637"/>
                  </a:lnTo>
                  <a:lnTo>
                    <a:pt x="2029" y="2582"/>
                  </a:lnTo>
                  <a:lnTo>
                    <a:pt x="2140" y="2508"/>
                  </a:lnTo>
                  <a:lnTo>
                    <a:pt x="2250" y="2434"/>
                  </a:lnTo>
                  <a:lnTo>
                    <a:pt x="2343" y="2342"/>
                  </a:lnTo>
                  <a:lnTo>
                    <a:pt x="2435" y="2250"/>
                  </a:lnTo>
                  <a:lnTo>
                    <a:pt x="2508" y="2139"/>
                  </a:lnTo>
                  <a:lnTo>
                    <a:pt x="2582" y="2029"/>
                  </a:lnTo>
                  <a:lnTo>
                    <a:pt x="2638" y="1900"/>
                  </a:lnTo>
                  <a:lnTo>
                    <a:pt x="2674" y="1771"/>
                  </a:lnTo>
                  <a:lnTo>
                    <a:pt x="2711" y="1641"/>
                  </a:lnTo>
                  <a:lnTo>
                    <a:pt x="2730" y="1512"/>
                  </a:lnTo>
                  <a:lnTo>
                    <a:pt x="2748" y="1365"/>
                  </a:lnTo>
                  <a:lnTo>
                    <a:pt x="2730" y="1217"/>
                  </a:lnTo>
                  <a:lnTo>
                    <a:pt x="2711" y="1088"/>
                  </a:lnTo>
                  <a:lnTo>
                    <a:pt x="2674" y="959"/>
                  </a:lnTo>
                  <a:lnTo>
                    <a:pt x="2638" y="830"/>
                  </a:lnTo>
                  <a:lnTo>
                    <a:pt x="2564" y="720"/>
                  </a:lnTo>
                  <a:lnTo>
                    <a:pt x="2508" y="591"/>
                  </a:lnTo>
                  <a:lnTo>
                    <a:pt x="2416" y="498"/>
                  </a:lnTo>
                  <a:lnTo>
                    <a:pt x="2324" y="406"/>
                  </a:lnTo>
                  <a:lnTo>
                    <a:pt x="2232" y="314"/>
                  </a:lnTo>
                  <a:lnTo>
                    <a:pt x="2121" y="240"/>
                  </a:lnTo>
                  <a:lnTo>
                    <a:pt x="2011" y="166"/>
                  </a:lnTo>
                  <a:lnTo>
                    <a:pt x="1900" y="111"/>
                  </a:lnTo>
                  <a:lnTo>
                    <a:pt x="1771" y="56"/>
                  </a:lnTo>
                  <a:lnTo>
                    <a:pt x="1642" y="37"/>
                  </a:lnTo>
                  <a:lnTo>
                    <a:pt x="1494"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7" name="Google Shape;2287;p9"/>
            <p:cNvSpPr/>
            <p:nvPr/>
          </p:nvSpPr>
          <p:spPr>
            <a:xfrm>
              <a:off x="5028050" y="283750"/>
              <a:ext cx="68250" cy="68250"/>
            </a:xfrm>
            <a:custGeom>
              <a:avLst/>
              <a:gdLst/>
              <a:ahLst/>
              <a:cxnLst/>
              <a:rect l="l" t="t" r="r" b="b"/>
              <a:pathLst>
                <a:path w="2730" h="2730" extrusionOk="0">
                  <a:moveTo>
                    <a:pt x="1402" y="0"/>
                  </a:moveTo>
                  <a:lnTo>
                    <a:pt x="1255" y="19"/>
                  </a:lnTo>
                  <a:lnTo>
                    <a:pt x="1126" y="37"/>
                  </a:lnTo>
                  <a:lnTo>
                    <a:pt x="996" y="56"/>
                  </a:lnTo>
                  <a:lnTo>
                    <a:pt x="867" y="111"/>
                  </a:lnTo>
                  <a:lnTo>
                    <a:pt x="738" y="166"/>
                  </a:lnTo>
                  <a:lnTo>
                    <a:pt x="628" y="240"/>
                  </a:lnTo>
                  <a:lnTo>
                    <a:pt x="517" y="314"/>
                  </a:lnTo>
                  <a:lnTo>
                    <a:pt x="425" y="406"/>
                  </a:lnTo>
                  <a:lnTo>
                    <a:pt x="333" y="498"/>
                  </a:lnTo>
                  <a:lnTo>
                    <a:pt x="259" y="609"/>
                  </a:lnTo>
                  <a:lnTo>
                    <a:pt x="185" y="719"/>
                  </a:lnTo>
                  <a:lnTo>
                    <a:pt x="111" y="830"/>
                  </a:lnTo>
                  <a:lnTo>
                    <a:pt x="75" y="959"/>
                  </a:lnTo>
                  <a:lnTo>
                    <a:pt x="38" y="1088"/>
                  </a:lnTo>
                  <a:lnTo>
                    <a:pt x="19" y="1236"/>
                  </a:lnTo>
                  <a:lnTo>
                    <a:pt x="1" y="1365"/>
                  </a:lnTo>
                  <a:lnTo>
                    <a:pt x="19" y="1494"/>
                  </a:lnTo>
                  <a:lnTo>
                    <a:pt x="38" y="1623"/>
                  </a:lnTo>
                  <a:lnTo>
                    <a:pt x="75" y="1752"/>
                  </a:lnTo>
                  <a:lnTo>
                    <a:pt x="111" y="1881"/>
                  </a:lnTo>
                  <a:lnTo>
                    <a:pt x="167" y="1992"/>
                  </a:lnTo>
                  <a:lnTo>
                    <a:pt x="240" y="2102"/>
                  </a:lnTo>
                  <a:lnTo>
                    <a:pt x="314" y="2213"/>
                  </a:lnTo>
                  <a:lnTo>
                    <a:pt x="406" y="2305"/>
                  </a:lnTo>
                  <a:lnTo>
                    <a:pt x="499" y="2397"/>
                  </a:lnTo>
                  <a:lnTo>
                    <a:pt x="591" y="2471"/>
                  </a:lnTo>
                  <a:lnTo>
                    <a:pt x="701" y="2545"/>
                  </a:lnTo>
                  <a:lnTo>
                    <a:pt x="831" y="2600"/>
                  </a:lnTo>
                  <a:lnTo>
                    <a:pt x="941" y="2655"/>
                  </a:lnTo>
                  <a:lnTo>
                    <a:pt x="1070" y="2692"/>
                  </a:lnTo>
                  <a:lnTo>
                    <a:pt x="1199" y="2711"/>
                  </a:lnTo>
                  <a:lnTo>
                    <a:pt x="1347" y="2729"/>
                  </a:lnTo>
                  <a:lnTo>
                    <a:pt x="1476" y="2729"/>
                  </a:lnTo>
                  <a:lnTo>
                    <a:pt x="1605" y="2711"/>
                  </a:lnTo>
                  <a:lnTo>
                    <a:pt x="1734" y="2674"/>
                  </a:lnTo>
                  <a:lnTo>
                    <a:pt x="1863" y="2619"/>
                  </a:lnTo>
                  <a:lnTo>
                    <a:pt x="1992" y="2563"/>
                  </a:lnTo>
                  <a:lnTo>
                    <a:pt x="2103" y="2508"/>
                  </a:lnTo>
                  <a:lnTo>
                    <a:pt x="2213" y="2416"/>
                  </a:lnTo>
                  <a:lnTo>
                    <a:pt x="2306" y="2324"/>
                  </a:lnTo>
                  <a:lnTo>
                    <a:pt x="2398" y="2231"/>
                  </a:lnTo>
                  <a:lnTo>
                    <a:pt x="2490" y="2121"/>
                  </a:lnTo>
                  <a:lnTo>
                    <a:pt x="2545" y="2010"/>
                  </a:lnTo>
                  <a:lnTo>
                    <a:pt x="2619" y="1900"/>
                  </a:lnTo>
                  <a:lnTo>
                    <a:pt x="2656" y="1770"/>
                  </a:lnTo>
                  <a:lnTo>
                    <a:pt x="2693" y="1641"/>
                  </a:lnTo>
                  <a:lnTo>
                    <a:pt x="2711" y="1512"/>
                  </a:lnTo>
                  <a:lnTo>
                    <a:pt x="2730" y="1365"/>
                  </a:lnTo>
                  <a:lnTo>
                    <a:pt x="2711" y="1236"/>
                  </a:lnTo>
                  <a:lnTo>
                    <a:pt x="2693" y="1107"/>
                  </a:lnTo>
                  <a:lnTo>
                    <a:pt x="2656" y="978"/>
                  </a:lnTo>
                  <a:lnTo>
                    <a:pt x="2619" y="849"/>
                  </a:lnTo>
                  <a:lnTo>
                    <a:pt x="2564" y="738"/>
                  </a:lnTo>
                  <a:lnTo>
                    <a:pt x="2490" y="627"/>
                  </a:lnTo>
                  <a:lnTo>
                    <a:pt x="2416" y="517"/>
                  </a:lnTo>
                  <a:lnTo>
                    <a:pt x="2324" y="424"/>
                  </a:lnTo>
                  <a:lnTo>
                    <a:pt x="2232" y="332"/>
                  </a:lnTo>
                  <a:lnTo>
                    <a:pt x="2140" y="259"/>
                  </a:lnTo>
                  <a:lnTo>
                    <a:pt x="2029" y="185"/>
                  </a:lnTo>
                  <a:lnTo>
                    <a:pt x="1900" y="129"/>
                  </a:lnTo>
                  <a:lnTo>
                    <a:pt x="1789" y="74"/>
                  </a:lnTo>
                  <a:lnTo>
                    <a:pt x="1660" y="37"/>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8" name="Google Shape;2288;p9"/>
            <p:cNvSpPr/>
            <p:nvPr/>
          </p:nvSpPr>
          <p:spPr>
            <a:xfrm>
              <a:off x="5193550" y="723500"/>
              <a:ext cx="68225" cy="67775"/>
            </a:xfrm>
            <a:custGeom>
              <a:avLst/>
              <a:gdLst/>
              <a:ahLst/>
              <a:cxnLst/>
              <a:rect l="l" t="t" r="r" b="b"/>
              <a:pathLst>
                <a:path w="2729" h="2711" extrusionOk="0">
                  <a:moveTo>
                    <a:pt x="1162" y="0"/>
                  </a:moveTo>
                  <a:lnTo>
                    <a:pt x="1033" y="37"/>
                  </a:lnTo>
                  <a:lnTo>
                    <a:pt x="904" y="74"/>
                  </a:lnTo>
                  <a:lnTo>
                    <a:pt x="793" y="129"/>
                  </a:lnTo>
                  <a:lnTo>
                    <a:pt x="664" y="203"/>
                  </a:lnTo>
                  <a:lnTo>
                    <a:pt x="553" y="277"/>
                  </a:lnTo>
                  <a:lnTo>
                    <a:pt x="461" y="351"/>
                  </a:lnTo>
                  <a:lnTo>
                    <a:pt x="369" y="443"/>
                  </a:lnTo>
                  <a:lnTo>
                    <a:pt x="277" y="554"/>
                  </a:lnTo>
                  <a:lnTo>
                    <a:pt x="203" y="664"/>
                  </a:lnTo>
                  <a:lnTo>
                    <a:pt x="129" y="775"/>
                  </a:lnTo>
                  <a:lnTo>
                    <a:pt x="92" y="904"/>
                  </a:lnTo>
                  <a:lnTo>
                    <a:pt x="37" y="1033"/>
                  </a:lnTo>
                  <a:lnTo>
                    <a:pt x="19" y="1180"/>
                  </a:lnTo>
                  <a:lnTo>
                    <a:pt x="0" y="1310"/>
                  </a:lnTo>
                  <a:lnTo>
                    <a:pt x="0" y="1439"/>
                  </a:lnTo>
                  <a:lnTo>
                    <a:pt x="19" y="1568"/>
                  </a:lnTo>
                  <a:lnTo>
                    <a:pt x="55" y="1697"/>
                  </a:lnTo>
                  <a:lnTo>
                    <a:pt x="92" y="1826"/>
                  </a:lnTo>
                  <a:lnTo>
                    <a:pt x="148" y="1955"/>
                  </a:lnTo>
                  <a:lnTo>
                    <a:pt x="203" y="2065"/>
                  </a:lnTo>
                  <a:lnTo>
                    <a:pt x="277" y="2176"/>
                  </a:lnTo>
                  <a:lnTo>
                    <a:pt x="369" y="2268"/>
                  </a:lnTo>
                  <a:lnTo>
                    <a:pt x="461" y="2361"/>
                  </a:lnTo>
                  <a:lnTo>
                    <a:pt x="553" y="2434"/>
                  </a:lnTo>
                  <a:lnTo>
                    <a:pt x="664" y="2508"/>
                  </a:lnTo>
                  <a:lnTo>
                    <a:pt x="774" y="2582"/>
                  </a:lnTo>
                  <a:lnTo>
                    <a:pt x="904" y="2637"/>
                  </a:lnTo>
                  <a:lnTo>
                    <a:pt x="1033" y="2674"/>
                  </a:lnTo>
                  <a:lnTo>
                    <a:pt x="1162" y="2692"/>
                  </a:lnTo>
                  <a:lnTo>
                    <a:pt x="1291" y="2711"/>
                  </a:lnTo>
                  <a:lnTo>
                    <a:pt x="1567" y="2711"/>
                  </a:lnTo>
                  <a:lnTo>
                    <a:pt x="1696" y="2674"/>
                  </a:lnTo>
                  <a:lnTo>
                    <a:pt x="1825" y="2637"/>
                  </a:lnTo>
                  <a:lnTo>
                    <a:pt x="1955" y="2582"/>
                  </a:lnTo>
                  <a:lnTo>
                    <a:pt x="2065" y="2526"/>
                  </a:lnTo>
                  <a:lnTo>
                    <a:pt x="2176" y="2434"/>
                  </a:lnTo>
                  <a:lnTo>
                    <a:pt x="2286" y="2361"/>
                  </a:lnTo>
                  <a:lnTo>
                    <a:pt x="2379" y="2268"/>
                  </a:lnTo>
                  <a:lnTo>
                    <a:pt x="2452" y="2158"/>
                  </a:lnTo>
                  <a:lnTo>
                    <a:pt x="2526" y="2047"/>
                  </a:lnTo>
                  <a:lnTo>
                    <a:pt x="2600" y="1936"/>
                  </a:lnTo>
                  <a:lnTo>
                    <a:pt x="2655" y="1807"/>
                  </a:lnTo>
                  <a:lnTo>
                    <a:pt x="2692" y="1678"/>
                  </a:lnTo>
                  <a:lnTo>
                    <a:pt x="2710" y="1549"/>
                  </a:lnTo>
                  <a:lnTo>
                    <a:pt x="2729" y="1402"/>
                  </a:lnTo>
                  <a:lnTo>
                    <a:pt x="2729" y="1273"/>
                  </a:lnTo>
                  <a:lnTo>
                    <a:pt x="2710" y="1144"/>
                  </a:lnTo>
                  <a:lnTo>
                    <a:pt x="2674" y="1015"/>
                  </a:lnTo>
                  <a:lnTo>
                    <a:pt x="2637" y="885"/>
                  </a:lnTo>
                  <a:lnTo>
                    <a:pt x="2581" y="756"/>
                  </a:lnTo>
                  <a:lnTo>
                    <a:pt x="2526" y="646"/>
                  </a:lnTo>
                  <a:lnTo>
                    <a:pt x="2452" y="535"/>
                  </a:lnTo>
                  <a:lnTo>
                    <a:pt x="2360" y="443"/>
                  </a:lnTo>
                  <a:lnTo>
                    <a:pt x="2268" y="351"/>
                  </a:lnTo>
                  <a:lnTo>
                    <a:pt x="2176" y="277"/>
                  </a:lnTo>
                  <a:lnTo>
                    <a:pt x="2065" y="203"/>
                  </a:lnTo>
                  <a:lnTo>
                    <a:pt x="1955" y="129"/>
                  </a:lnTo>
                  <a:lnTo>
                    <a:pt x="1825" y="74"/>
                  </a:lnTo>
                  <a:lnTo>
                    <a:pt x="1715" y="37"/>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9" name="Google Shape;2289;p9"/>
            <p:cNvSpPr/>
            <p:nvPr/>
          </p:nvSpPr>
          <p:spPr>
            <a:xfrm>
              <a:off x="5536025" y="1111625"/>
              <a:ext cx="68250" cy="68250"/>
            </a:xfrm>
            <a:custGeom>
              <a:avLst/>
              <a:gdLst/>
              <a:ahLst/>
              <a:cxnLst/>
              <a:rect l="l" t="t" r="r" b="b"/>
              <a:pathLst>
                <a:path w="2730" h="2730" extrusionOk="0">
                  <a:moveTo>
                    <a:pt x="1254" y="0"/>
                  </a:moveTo>
                  <a:lnTo>
                    <a:pt x="1107" y="19"/>
                  </a:lnTo>
                  <a:lnTo>
                    <a:pt x="996" y="56"/>
                  </a:lnTo>
                  <a:lnTo>
                    <a:pt x="867" y="93"/>
                  </a:lnTo>
                  <a:lnTo>
                    <a:pt x="738" y="148"/>
                  </a:lnTo>
                  <a:lnTo>
                    <a:pt x="628" y="203"/>
                  </a:lnTo>
                  <a:lnTo>
                    <a:pt x="535" y="277"/>
                  </a:lnTo>
                  <a:lnTo>
                    <a:pt x="425" y="369"/>
                  </a:lnTo>
                  <a:lnTo>
                    <a:pt x="351" y="461"/>
                  </a:lnTo>
                  <a:lnTo>
                    <a:pt x="259" y="572"/>
                  </a:lnTo>
                  <a:lnTo>
                    <a:pt x="185" y="664"/>
                  </a:lnTo>
                  <a:lnTo>
                    <a:pt x="130" y="793"/>
                  </a:lnTo>
                  <a:lnTo>
                    <a:pt x="74" y="904"/>
                  </a:lnTo>
                  <a:lnTo>
                    <a:pt x="37" y="1033"/>
                  </a:lnTo>
                  <a:lnTo>
                    <a:pt x="19" y="1162"/>
                  </a:lnTo>
                  <a:lnTo>
                    <a:pt x="1" y="1291"/>
                  </a:lnTo>
                  <a:lnTo>
                    <a:pt x="1" y="1439"/>
                  </a:lnTo>
                  <a:lnTo>
                    <a:pt x="19" y="1568"/>
                  </a:lnTo>
                  <a:lnTo>
                    <a:pt x="56" y="1697"/>
                  </a:lnTo>
                  <a:lnTo>
                    <a:pt x="93" y="1826"/>
                  </a:lnTo>
                  <a:lnTo>
                    <a:pt x="148" y="1955"/>
                  </a:lnTo>
                  <a:lnTo>
                    <a:pt x="203" y="2065"/>
                  </a:lnTo>
                  <a:lnTo>
                    <a:pt x="277" y="2176"/>
                  </a:lnTo>
                  <a:lnTo>
                    <a:pt x="369" y="2287"/>
                  </a:lnTo>
                  <a:lnTo>
                    <a:pt x="462" y="2379"/>
                  </a:lnTo>
                  <a:lnTo>
                    <a:pt x="572" y="2453"/>
                  </a:lnTo>
                  <a:lnTo>
                    <a:pt x="683" y="2526"/>
                  </a:lnTo>
                  <a:lnTo>
                    <a:pt x="793" y="2600"/>
                  </a:lnTo>
                  <a:lnTo>
                    <a:pt x="923" y="2637"/>
                  </a:lnTo>
                  <a:lnTo>
                    <a:pt x="1052" y="2674"/>
                  </a:lnTo>
                  <a:lnTo>
                    <a:pt x="1181" y="2711"/>
                  </a:lnTo>
                  <a:lnTo>
                    <a:pt x="1328" y="2729"/>
                  </a:lnTo>
                  <a:lnTo>
                    <a:pt x="1457" y="2711"/>
                  </a:lnTo>
                  <a:lnTo>
                    <a:pt x="1605" y="2692"/>
                  </a:lnTo>
                  <a:lnTo>
                    <a:pt x="1734" y="2674"/>
                  </a:lnTo>
                  <a:lnTo>
                    <a:pt x="1863" y="2619"/>
                  </a:lnTo>
                  <a:lnTo>
                    <a:pt x="1974" y="2582"/>
                  </a:lnTo>
                  <a:lnTo>
                    <a:pt x="2084" y="2508"/>
                  </a:lnTo>
                  <a:lnTo>
                    <a:pt x="2195" y="2434"/>
                  </a:lnTo>
                  <a:lnTo>
                    <a:pt x="2305" y="2342"/>
                  </a:lnTo>
                  <a:lnTo>
                    <a:pt x="2398" y="2250"/>
                  </a:lnTo>
                  <a:lnTo>
                    <a:pt x="2471" y="2139"/>
                  </a:lnTo>
                  <a:lnTo>
                    <a:pt x="2545" y="2029"/>
                  </a:lnTo>
                  <a:lnTo>
                    <a:pt x="2600" y="1918"/>
                  </a:lnTo>
                  <a:lnTo>
                    <a:pt x="2656" y="1789"/>
                  </a:lnTo>
                  <a:lnTo>
                    <a:pt x="2693" y="1660"/>
                  </a:lnTo>
                  <a:lnTo>
                    <a:pt x="2729" y="1531"/>
                  </a:lnTo>
                  <a:lnTo>
                    <a:pt x="2729" y="1383"/>
                  </a:lnTo>
                  <a:lnTo>
                    <a:pt x="2729" y="1254"/>
                  </a:lnTo>
                  <a:lnTo>
                    <a:pt x="2711" y="1107"/>
                  </a:lnTo>
                  <a:lnTo>
                    <a:pt x="2674" y="978"/>
                  </a:lnTo>
                  <a:lnTo>
                    <a:pt x="2637" y="849"/>
                  </a:lnTo>
                  <a:lnTo>
                    <a:pt x="2582" y="738"/>
                  </a:lnTo>
                  <a:lnTo>
                    <a:pt x="2508" y="627"/>
                  </a:lnTo>
                  <a:lnTo>
                    <a:pt x="2434" y="517"/>
                  </a:lnTo>
                  <a:lnTo>
                    <a:pt x="2342" y="406"/>
                  </a:lnTo>
                  <a:lnTo>
                    <a:pt x="2250" y="314"/>
                  </a:lnTo>
                  <a:lnTo>
                    <a:pt x="2139" y="240"/>
                  </a:lnTo>
                  <a:lnTo>
                    <a:pt x="2029" y="166"/>
                  </a:lnTo>
                  <a:lnTo>
                    <a:pt x="1918" y="111"/>
                  </a:lnTo>
                  <a:lnTo>
                    <a:pt x="1789" y="56"/>
                  </a:lnTo>
                  <a:lnTo>
                    <a:pt x="1660" y="19"/>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0" name="Google Shape;2290;p9"/>
            <p:cNvSpPr/>
            <p:nvPr/>
          </p:nvSpPr>
          <p:spPr>
            <a:xfrm>
              <a:off x="5259450" y="817525"/>
              <a:ext cx="68250" cy="68250"/>
            </a:xfrm>
            <a:custGeom>
              <a:avLst/>
              <a:gdLst/>
              <a:ahLst/>
              <a:cxnLst/>
              <a:rect l="l" t="t" r="r" b="b"/>
              <a:pathLst>
                <a:path w="2730" h="2730" extrusionOk="0">
                  <a:moveTo>
                    <a:pt x="1273" y="1"/>
                  </a:moveTo>
                  <a:lnTo>
                    <a:pt x="1125" y="19"/>
                  </a:lnTo>
                  <a:lnTo>
                    <a:pt x="996" y="38"/>
                  </a:lnTo>
                  <a:lnTo>
                    <a:pt x="867" y="93"/>
                  </a:lnTo>
                  <a:lnTo>
                    <a:pt x="757" y="148"/>
                  </a:lnTo>
                  <a:lnTo>
                    <a:pt x="628" y="204"/>
                  </a:lnTo>
                  <a:lnTo>
                    <a:pt x="535" y="277"/>
                  </a:lnTo>
                  <a:lnTo>
                    <a:pt x="425" y="370"/>
                  </a:lnTo>
                  <a:lnTo>
                    <a:pt x="333" y="462"/>
                  </a:lnTo>
                  <a:lnTo>
                    <a:pt x="259" y="572"/>
                  </a:lnTo>
                  <a:lnTo>
                    <a:pt x="185" y="683"/>
                  </a:lnTo>
                  <a:lnTo>
                    <a:pt x="111" y="794"/>
                  </a:lnTo>
                  <a:lnTo>
                    <a:pt x="74" y="923"/>
                  </a:lnTo>
                  <a:lnTo>
                    <a:pt x="19" y="1052"/>
                  </a:lnTo>
                  <a:lnTo>
                    <a:pt x="1" y="1181"/>
                  </a:lnTo>
                  <a:lnTo>
                    <a:pt x="1" y="1328"/>
                  </a:lnTo>
                  <a:lnTo>
                    <a:pt x="1" y="1457"/>
                  </a:lnTo>
                  <a:lnTo>
                    <a:pt x="19" y="1605"/>
                  </a:lnTo>
                  <a:lnTo>
                    <a:pt x="38" y="1734"/>
                  </a:lnTo>
                  <a:lnTo>
                    <a:pt x="93" y="1863"/>
                  </a:lnTo>
                  <a:lnTo>
                    <a:pt x="148" y="1974"/>
                  </a:lnTo>
                  <a:lnTo>
                    <a:pt x="204" y="2103"/>
                  </a:lnTo>
                  <a:lnTo>
                    <a:pt x="296" y="2195"/>
                  </a:lnTo>
                  <a:lnTo>
                    <a:pt x="369" y="2306"/>
                  </a:lnTo>
                  <a:lnTo>
                    <a:pt x="480" y="2398"/>
                  </a:lnTo>
                  <a:lnTo>
                    <a:pt x="572" y="2472"/>
                  </a:lnTo>
                  <a:lnTo>
                    <a:pt x="683" y="2545"/>
                  </a:lnTo>
                  <a:lnTo>
                    <a:pt x="812" y="2601"/>
                  </a:lnTo>
                  <a:lnTo>
                    <a:pt x="923" y="2656"/>
                  </a:lnTo>
                  <a:lnTo>
                    <a:pt x="1070" y="2693"/>
                  </a:lnTo>
                  <a:lnTo>
                    <a:pt x="1199" y="2711"/>
                  </a:lnTo>
                  <a:lnTo>
                    <a:pt x="1328" y="2730"/>
                  </a:lnTo>
                  <a:lnTo>
                    <a:pt x="1476" y="2730"/>
                  </a:lnTo>
                  <a:lnTo>
                    <a:pt x="1605" y="2711"/>
                  </a:lnTo>
                  <a:lnTo>
                    <a:pt x="1734" y="2674"/>
                  </a:lnTo>
                  <a:lnTo>
                    <a:pt x="1863" y="2619"/>
                  </a:lnTo>
                  <a:lnTo>
                    <a:pt x="1992" y="2564"/>
                  </a:lnTo>
                  <a:lnTo>
                    <a:pt x="2103" y="2508"/>
                  </a:lnTo>
                  <a:lnTo>
                    <a:pt x="2213" y="2416"/>
                  </a:lnTo>
                  <a:lnTo>
                    <a:pt x="2306" y="2342"/>
                  </a:lnTo>
                  <a:lnTo>
                    <a:pt x="2398" y="2232"/>
                  </a:lnTo>
                  <a:lnTo>
                    <a:pt x="2471" y="2140"/>
                  </a:lnTo>
                  <a:lnTo>
                    <a:pt x="2545" y="2011"/>
                  </a:lnTo>
                  <a:lnTo>
                    <a:pt x="2601" y="1900"/>
                  </a:lnTo>
                  <a:lnTo>
                    <a:pt x="2656" y="1771"/>
                  </a:lnTo>
                  <a:lnTo>
                    <a:pt x="2693" y="1642"/>
                  </a:lnTo>
                  <a:lnTo>
                    <a:pt x="2711" y="1513"/>
                  </a:lnTo>
                  <a:lnTo>
                    <a:pt x="2730" y="1365"/>
                  </a:lnTo>
                  <a:lnTo>
                    <a:pt x="2711" y="1236"/>
                  </a:lnTo>
                  <a:lnTo>
                    <a:pt x="2693" y="1107"/>
                  </a:lnTo>
                  <a:lnTo>
                    <a:pt x="2656" y="978"/>
                  </a:lnTo>
                  <a:lnTo>
                    <a:pt x="2619" y="849"/>
                  </a:lnTo>
                  <a:lnTo>
                    <a:pt x="2564" y="738"/>
                  </a:lnTo>
                  <a:lnTo>
                    <a:pt x="2490" y="628"/>
                  </a:lnTo>
                  <a:lnTo>
                    <a:pt x="2416" y="517"/>
                  </a:lnTo>
                  <a:lnTo>
                    <a:pt x="2342" y="425"/>
                  </a:lnTo>
                  <a:lnTo>
                    <a:pt x="2250" y="333"/>
                  </a:lnTo>
                  <a:lnTo>
                    <a:pt x="2140" y="259"/>
                  </a:lnTo>
                  <a:lnTo>
                    <a:pt x="2029" y="185"/>
                  </a:lnTo>
                  <a:lnTo>
                    <a:pt x="1918" y="130"/>
                  </a:lnTo>
                  <a:lnTo>
                    <a:pt x="1789" y="75"/>
                  </a:lnTo>
                  <a:lnTo>
                    <a:pt x="1679" y="38"/>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1" name="Google Shape;2291;p9"/>
            <p:cNvSpPr/>
            <p:nvPr/>
          </p:nvSpPr>
          <p:spPr>
            <a:xfrm>
              <a:off x="6064275" y="1368375"/>
              <a:ext cx="67800" cy="67775"/>
            </a:xfrm>
            <a:custGeom>
              <a:avLst/>
              <a:gdLst/>
              <a:ahLst/>
              <a:cxnLst/>
              <a:rect l="l" t="t" r="r" b="b"/>
              <a:pathLst>
                <a:path w="2712" h="2711" extrusionOk="0">
                  <a:moveTo>
                    <a:pt x="1328" y="0"/>
                  </a:moveTo>
                  <a:lnTo>
                    <a:pt x="1199" y="19"/>
                  </a:lnTo>
                  <a:lnTo>
                    <a:pt x="1070" y="37"/>
                  </a:lnTo>
                  <a:lnTo>
                    <a:pt x="941" y="74"/>
                  </a:lnTo>
                  <a:lnTo>
                    <a:pt x="830" y="111"/>
                  </a:lnTo>
                  <a:lnTo>
                    <a:pt x="701" y="166"/>
                  </a:lnTo>
                  <a:lnTo>
                    <a:pt x="591" y="240"/>
                  </a:lnTo>
                  <a:lnTo>
                    <a:pt x="499" y="314"/>
                  </a:lnTo>
                  <a:lnTo>
                    <a:pt x="406" y="406"/>
                  </a:lnTo>
                  <a:lnTo>
                    <a:pt x="314" y="498"/>
                  </a:lnTo>
                  <a:lnTo>
                    <a:pt x="240" y="609"/>
                  </a:lnTo>
                  <a:lnTo>
                    <a:pt x="167" y="720"/>
                  </a:lnTo>
                  <a:lnTo>
                    <a:pt x="111" y="830"/>
                  </a:lnTo>
                  <a:lnTo>
                    <a:pt x="56" y="959"/>
                  </a:lnTo>
                  <a:lnTo>
                    <a:pt x="19" y="1088"/>
                  </a:lnTo>
                  <a:lnTo>
                    <a:pt x="1" y="1217"/>
                  </a:lnTo>
                  <a:lnTo>
                    <a:pt x="1" y="1346"/>
                  </a:lnTo>
                  <a:lnTo>
                    <a:pt x="1" y="1494"/>
                  </a:lnTo>
                  <a:lnTo>
                    <a:pt x="19" y="1623"/>
                  </a:lnTo>
                  <a:lnTo>
                    <a:pt x="56" y="1752"/>
                  </a:lnTo>
                  <a:lnTo>
                    <a:pt x="111" y="1881"/>
                  </a:lnTo>
                  <a:lnTo>
                    <a:pt x="167" y="1992"/>
                  </a:lnTo>
                  <a:lnTo>
                    <a:pt x="240" y="2102"/>
                  </a:lnTo>
                  <a:lnTo>
                    <a:pt x="314" y="2213"/>
                  </a:lnTo>
                  <a:lnTo>
                    <a:pt x="406" y="2324"/>
                  </a:lnTo>
                  <a:lnTo>
                    <a:pt x="499" y="2397"/>
                  </a:lnTo>
                  <a:lnTo>
                    <a:pt x="609" y="2490"/>
                  </a:lnTo>
                  <a:lnTo>
                    <a:pt x="720" y="2563"/>
                  </a:lnTo>
                  <a:lnTo>
                    <a:pt x="849" y="2619"/>
                  </a:lnTo>
                  <a:lnTo>
                    <a:pt x="960" y="2656"/>
                  </a:lnTo>
                  <a:lnTo>
                    <a:pt x="1107" y="2692"/>
                  </a:lnTo>
                  <a:lnTo>
                    <a:pt x="1236" y="2711"/>
                  </a:lnTo>
                  <a:lnTo>
                    <a:pt x="1513" y="2711"/>
                  </a:lnTo>
                  <a:lnTo>
                    <a:pt x="1642" y="2692"/>
                  </a:lnTo>
                  <a:lnTo>
                    <a:pt x="1771" y="2656"/>
                  </a:lnTo>
                  <a:lnTo>
                    <a:pt x="1881" y="2600"/>
                  </a:lnTo>
                  <a:lnTo>
                    <a:pt x="1992" y="2545"/>
                  </a:lnTo>
                  <a:lnTo>
                    <a:pt x="2103" y="2471"/>
                  </a:lnTo>
                  <a:lnTo>
                    <a:pt x="2213" y="2397"/>
                  </a:lnTo>
                  <a:lnTo>
                    <a:pt x="2305" y="2305"/>
                  </a:lnTo>
                  <a:lnTo>
                    <a:pt x="2398" y="2213"/>
                  </a:lnTo>
                  <a:lnTo>
                    <a:pt x="2471" y="2102"/>
                  </a:lnTo>
                  <a:lnTo>
                    <a:pt x="2545" y="1992"/>
                  </a:lnTo>
                  <a:lnTo>
                    <a:pt x="2601" y="1881"/>
                  </a:lnTo>
                  <a:lnTo>
                    <a:pt x="2656" y="1771"/>
                  </a:lnTo>
                  <a:lnTo>
                    <a:pt x="2674" y="1641"/>
                  </a:lnTo>
                  <a:lnTo>
                    <a:pt x="2711" y="1512"/>
                  </a:lnTo>
                  <a:lnTo>
                    <a:pt x="2711" y="1365"/>
                  </a:lnTo>
                  <a:lnTo>
                    <a:pt x="2711" y="1236"/>
                  </a:lnTo>
                  <a:lnTo>
                    <a:pt x="2693" y="1107"/>
                  </a:lnTo>
                  <a:lnTo>
                    <a:pt x="2656" y="959"/>
                  </a:lnTo>
                  <a:lnTo>
                    <a:pt x="2601" y="849"/>
                  </a:lnTo>
                  <a:lnTo>
                    <a:pt x="2545" y="720"/>
                  </a:lnTo>
                  <a:lnTo>
                    <a:pt x="2471" y="609"/>
                  </a:lnTo>
                  <a:lnTo>
                    <a:pt x="2398" y="498"/>
                  </a:lnTo>
                  <a:lnTo>
                    <a:pt x="2305" y="406"/>
                  </a:lnTo>
                  <a:lnTo>
                    <a:pt x="2213" y="314"/>
                  </a:lnTo>
                  <a:lnTo>
                    <a:pt x="2103" y="240"/>
                  </a:lnTo>
                  <a:lnTo>
                    <a:pt x="1992" y="166"/>
                  </a:lnTo>
                  <a:lnTo>
                    <a:pt x="1863" y="111"/>
                  </a:lnTo>
                  <a:lnTo>
                    <a:pt x="1734" y="56"/>
                  </a:lnTo>
                  <a:lnTo>
                    <a:pt x="1605"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2" name="Google Shape;2292;p9"/>
            <p:cNvSpPr/>
            <p:nvPr/>
          </p:nvSpPr>
          <p:spPr>
            <a:xfrm>
              <a:off x="5324900" y="911575"/>
              <a:ext cx="68250" cy="68250"/>
            </a:xfrm>
            <a:custGeom>
              <a:avLst/>
              <a:gdLst/>
              <a:ahLst/>
              <a:cxnLst/>
              <a:rect l="l" t="t" r="r" b="b"/>
              <a:pathLst>
                <a:path w="2730" h="2730" extrusionOk="0">
                  <a:moveTo>
                    <a:pt x="1273" y="0"/>
                  </a:moveTo>
                  <a:lnTo>
                    <a:pt x="1144" y="19"/>
                  </a:lnTo>
                  <a:lnTo>
                    <a:pt x="1015" y="56"/>
                  </a:lnTo>
                  <a:lnTo>
                    <a:pt x="886" y="92"/>
                  </a:lnTo>
                  <a:lnTo>
                    <a:pt x="757" y="148"/>
                  </a:lnTo>
                  <a:lnTo>
                    <a:pt x="646" y="221"/>
                  </a:lnTo>
                  <a:lnTo>
                    <a:pt x="536" y="295"/>
                  </a:lnTo>
                  <a:lnTo>
                    <a:pt x="443" y="387"/>
                  </a:lnTo>
                  <a:lnTo>
                    <a:pt x="351" y="480"/>
                  </a:lnTo>
                  <a:lnTo>
                    <a:pt x="259" y="572"/>
                  </a:lnTo>
                  <a:lnTo>
                    <a:pt x="185" y="701"/>
                  </a:lnTo>
                  <a:lnTo>
                    <a:pt x="130" y="811"/>
                  </a:lnTo>
                  <a:lnTo>
                    <a:pt x="75" y="941"/>
                  </a:lnTo>
                  <a:lnTo>
                    <a:pt x="38" y="1070"/>
                  </a:lnTo>
                  <a:lnTo>
                    <a:pt x="19" y="1199"/>
                  </a:lnTo>
                  <a:lnTo>
                    <a:pt x="1" y="1346"/>
                  </a:lnTo>
                  <a:lnTo>
                    <a:pt x="1" y="1475"/>
                  </a:lnTo>
                  <a:lnTo>
                    <a:pt x="19" y="1604"/>
                  </a:lnTo>
                  <a:lnTo>
                    <a:pt x="56" y="1733"/>
                  </a:lnTo>
                  <a:lnTo>
                    <a:pt x="93" y="1862"/>
                  </a:lnTo>
                  <a:lnTo>
                    <a:pt x="148" y="1973"/>
                  </a:lnTo>
                  <a:lnTo>
                    <a:pt x="222" y="2084"/>
                  </a:lnTo>
                  <a:lnTo>
                    <a:pt x="296" y="2194"/>
                  </a:lnTo>
                  <a:lnTo>
                    <a:pt x="370" y="2287"/>
                  </a:lnTo>
                  <a:lnTo>
                    <a:pt x="462" y="2379"/>
                  </a:lnTo>
                  <a:lnTo>
                    <a:pt x="573" y="2471"/>
                  </a:lnTo>
                  <a:lnTo>
                    <a:pt x="683" y="2545"/>
                  </a:lnTo>
                  <a:lnTo>
                    <a:pt x="794" y="2600"/>
                  </a:lnTo>
                  <a:lnTo>
                    <a:pt x="923" y="2655"/>
                  </a:lnTo>
                  <a:lnTo>
                    <a:pt x="1033" y="2692"/>
                  </a:lnTo>
                  <a:lnTo>
                    <a:pt x="1181" y="2711"/>
                  </a:lnTo>
                  <a:lnTo>
                    <a:pt x="1310" y="2729"/>
                  </a:lnTo>
                  <a:lnTo>
                    <a:pt x="1439" y="2729"/>
                  </a:lnTo>
                  <a:lnTo>
                    <a:pt x="1587" y="2711"/>
                  </a:lnTo>
                  <a:lnTo>
                    <a:pt x="1716" y="2674"/>
                  </a:lnTo>
                  <a:lnTo>
                    <a:pt x="1845" y="2637"/>
                  </a:lnTo>
                  <a:lnTo>
                    <a:pt x="1955" y="2582"/>
                  </a:lnTo>
                  <a:lnTo>
                    <a:pt x="2084" y="2526"/>
                  </a:lnTo>
                  <a:lnTo>
                    <a:pt x="2195" y="2434"/>
                  </a:lnTo>
                  <a:lnTo>
                    <a:pt x="2287" y="2360"/>
                  </a:lnTo>
                  <a:lnTo>
                    <a:pt x="2379" y="2268"/>
                  </a:lnTo>
                  <a:lnTo>
                    <a:pt x="2472" y="2157"/>
                  </a:lnTo>
                  <a:lnTo>
                    <a:pt x="2545" y="2047"/>
                  </a:lnTo>
                  <a:lnTo>
                    <a:pt x="2601" y="1918"/>
                  </a:lnTo>
                  <a:lnTo>
                    <a:pt x="2656" y="1807"/>
                  </a:lnTo>
                  <a:lnTo>
                    <a:pt x="2693" y="1660"/>
                  </a:lnTo>
                  <a:lnTo>
                    <a:pt x="2711" y="1531"/>
                  </a:lnTo>
                  <a:lnTo>
                    <a:pt x="2730" y="1401"/>
                  </a:lnTo>
                  <a:lnTo>
                    <a:pt x="2730" y="1254"/>
                  </a:lnTo>
                  <a:lnTo>
                    <a:pt x="2711" y="1125"/>
                  </a:lnTo>
                  <a:lnTo>
                    <a:pt x="2674" y="996"/>
                  </a:lnTo>
                  <a:lnTo>
                    <a:pt x="2638" y="885"/>
                  </a:lnTo>
                  <a:lnTo>
                    <a:pt x="2582" y="756"/>
                  </a:lnTo>
                  <a:lnTo>
                    <a:pt x="2509" y="646"/>
                  </a:lnTo>
                  <a:lnTo>
                    <a:pt x="2435" y="535"/>
                  </a:lnTo>
                  <a:lnTo>
                    <a:pt x="2343" y="443"/>
                  </a:lnTo>
                  <a:lnTo>
                    <a:pt x="2250" y="351"/>
                  </a:lnTo>
                  <a:lnTo>
                    <a:pt x="2158" y="277"/>
                  </a:lnTo>
                  <a:lnTo>
                    <a:pt x="2048" y="203"/>
                  </a:lnTo>
                  <a:lnTo>
                    <a:pt x="1937" y="129"/>
                  </a:lnTo>
                  <a:lnTo>
                    <a:pt x="1808" y="92"/>
                  </a:lnTo>
                  <a:lnTo>
                    <a:pt x="1679" y="37"/>
                  </a:lnTo>
                  <a:lnTo>
                    <a:pt x="1550" y="19"/>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3" name="Google Shape;2293;p9"/>
            <p:cNvSpPr/>
            <p:nvPr/>
          </p:nvSpPr>
          <p:spPr>
            <a:xfrm>
              <a:off x="6144025" y="1382675"/>
              <a:ext cx="67775" cy="67775"/>
            </a:xfrm>
            <a:custGeom>
              <a:avLst/>
              <a:gdLst/>
              <a:ahLst/>
              <a:cxnLst/>
              <a:rect l="l" t="t" r="r" b="b"/>
              <a:pathLst>
                <a:path w="2711" h="2711" extrusionOk="0">
                  <a:moveTo>
                    <a:pt x="1254" y="0"/>
                  </a:moveTo>
                  <a:lnTo>
                    <a:pt x="1125" y="18"/>
                  </a:lnTo>
                  <a:lnTo>
                    <a:pt x="996" y="55"/>
                  </a:lnTo>
                  <a:lnTo>
                    <a:pt x="867" y="92"/>
                  </a:lnTo>
                  <a:lnTo>
                    <a:pt x="738" y="148"/>
                  </a:lnTo>
                  <a:lnTo>
                    <a:pt x="627" y="221"/>
                  </a:lnTo>
                  <a:lnTo>
                    <a:pt x="517" y="295"/>
                  </a:lnTo>
                  <a:lnTo>
                    <a:pt x="425" y="387"/>
                  </a:lnTo>
                  <a:lnTo>
                    <a:pt x="332" y="498"/>
                  </a:lnTo>
                  <a:lnTo>
                    <a:pt x="240" y="590"/>
                  </a:lnTo>
                  <a:lnTo>
                    <a:pt x="166" y="701"/>
                  </a:lnTo>
                  <a:lnTo>
                    <a:pt x="111" y="830"/>
                  </a:lnTo>
                  <a:lnTo>
                    <a:pt x="74" y="959"/>
                  </a:lnTo>
                  <a:lnTo>
                    <a:pt x="37" y="1088"/>
                  </a:lnTo>
                  <a:lnTo>
                    <a:pt x="1" y="1217"/>
                  </a:lnTo>
                  <a:lnTo>
                    <a:pt x="1" y="1364"/>
                  </a:lnTo>
                  <a:lnTo>
                    <a:pt x="1" y="1494"/>
                  </a:lnTo>
                  <a:lnTo>
                    <a:pt x="37" y="1623"/>
                  </a:lnTo>
                  <a:lnTo>
                    <a:pt x="56" y="1752"/>
                  </a:lnTo>
                  <a:lnTo>
                    <a:pt x="111" y="1862"/>
                  </a:lnTo>
                  <a:lnTo>
                    <a:pt x="166" y="1991"/>
                  </a:lnTo>
                  <a:lnTo>
                    <a:pt x="240" y="2102"/>
                  </a:lnTo>
                  <a:lnTo>
                    <a:pt x="314" y="2213"/>
                  </a:lnTo>
                  <a:lnTo>
                    <a:pt x="388" y="2305"/>
                  </a:lnTo>
                  <a:lnTo>
                    <a:pt x="498" y="2397"/>
                  </a:lnTo>
                  <a:lnTo>
                    <a:pt x="591" y="2471"/>
                  </a:lnTo>
                  <a:lnTo>
                    <a:pt x="701" y="2544"/>
                  </a:lnTo>
                  <a:lnTo>
                    <a:pt x="812" y="2600"/>
                  </a:lnTo>
                  <a:lnTo>
                    <a:pt x="941" y="2655"/>
                  </a:lnTo>
                  <a:lnTo>
                    <a:pt x="1070" y="2674"/>
                  </a:lnTo>
                  <a:lnTo>
                    <a:pt x="1199" y="2710"/>
                  </a:lnTo>
                  <a:lnTo>
                    <a:pt x="1476" y="2710"/>
                  </a:lnTo>
                  <a:lnTo>
                    <a:pt x="1605" y="2692"/>
                  </a:lnTo>
                  <a:lnTo>
                    <a:pt x="1734" y="2655"/>
                  </a:lnTo>
                  <a:lnTo>
                    <a:pt x="1863" y="2618"/>
                  </a:lnTo>
                  <a:lnTo>
                    <a:pt x="1973" y="2563"/>
                  </a:lnTo>
                  <a:lnTo>
                    <a:pt x="2102" y="2489"/>
                  </a:lnTo>
                  <a:lnTo>
                    <a:pt x="2195" y="2415"/>
                  </a:lnTo>
                  <a:lnTo>
                    <a:pt x="2305" y="2323"/>
                  </a:lnTo>
                  <a:lnTo>
                    <a:pt x="2397" y="2231"/>
                  </a:lnTo>
                  <a:lnTo>
                    <a:pt x="2471" y="2120"/>
                  </a:lnTo>
                  <a:lnTo>
                    <a:pt x="2545" y="2010"/>
                  </a:lnTo>
                  <a:lnTo>
                    <a:pt x="2600" y="1881"/>
                  </a:lnTo>
                  <a:lnTo>
                    <a:pt x="2656" y="1770"/>
                  </a:lnTo>
                  <a:lnTo>
                    <a:pt x="2692" y="1641"/>
                  </a:lnTo>
                  <a:lnTo>
                    <a:pt x="2711" y="1494"/>
                  </a:lnTo>
                  <a:lnTo>
                    <a:pt x="2711" y="1364"/>
                  </a:lnTo>
                  <a:lnTo>
                    <a:pt x="2711" y="1235"/>
                  </a:lnTo>
                  <a:lnTo>
                    <a:pt x="2692" y="1088"/>
                  </a:lnTo>
                  <a:lnTo>
                    <a:pt x="2656" y="977"/>
                  </a:lnTo>
                  <a:lnTo>
                    <a:pt x="2619" y="848"/>
                  </a:lnTo>
                  <a:lnTo>
                    <a:pt x="2563" y="738"/>
                  </a:lnTo>
                  <a:lnTo>
                    <a:pt x="2490" y="627"/>
                  </a:lnTo>
                  <a:lnTo>
                    <a:pt x="2416" y="516"/>
                  </a:lnTo>
                  <a:lnTo>
                    <a:pt x="2324" y="424"/>
                  </a:lnTo>
                  <a:lnTo>
                    <a:pt x="2232" y="332"/>
                  </a:lnTo>
                  <a:lnTo>
                    <a:pt x="2121" y="240"/>
                  </a:lnTo>
                  <a:lnTo>
                    <a:pt x="2010" y="184"/>
                  </a:lnTo>
                  <a:lnTo>
                    <a:pt x="1900" y="111"/>
                  </a:lnTo>
                  <a:lnTo>
                    <a:pt x="1789" y="74"/>
                  </a:lnTo>
                  <a:lnTo>
                    <a:pt x="1660" y="37"/>
                  </a:lnTo>
                  <a:lnTo>
                    <a:pt x="1531" y="18"/>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4" name="Google Shape;2294;p9"/>
            <p:cNvSpPr/>
            <p:nvPr/>
          </p:nvSpPr>
          <p:spPr>
            <a:xfrm>
              <a:off x="5079225" y="458000"/>
              <a:ext cx="68250" cy="68225"/>
            </a:xfrm>
            <a:custGeom>
              <a:avLst/>
              <a:gdLst/>
              <a:ahLst/>
              <a:cxnLst/>
              <a:rect l="l" t="t" r="r" b="b"/>
              <a:pathLst>
                <a:path w="2730" h="2729" extrusionOk="0">
                  <a:moveTo>
                    <a:pt x="1273" y="0"/>
                  </a:moveTo>
                  <a:lnTo>
                    <a:pt x="1144" y="18"/>
                  </a:lnTo>
                  <a:lnTo>
                    <a:pt x="1015" y="37"/>
                  </a:lnTo>
                  <a:lnTo>
                    <a:pt x="885" y="92"/>
                  </a:lnTo>
                  <a:lnTo>
                    <a:pt x="756" y="148"/>
                  </a:lnTo>
                  <a:lnTo>
                    <a:pt x="646" y="203"/>
                  </a:lnTo>
                  <a:lnTo>
                    <a:pt x="535" y="295"/>
                  </a:lnTo>
                  <a:lnTo>
                    <a:pt x="443" y="369"/>
                  </a:lnTo>
                  <a:lnTo>
                    <a:pt x="351" y="461"/>
                  </a:lnTo>
                  <a:lnTo>
                    <a:pt x="259" y="572"/>
                  </a:lnTo>
                  <a:lnTo>
                    <a:pt x="185" y="682"/>
                  </a:lnTo>
                  <a:lnTo>
                    <a:pt x="129" y="811"/>
                  </a:lnTo>
                  <a:lnTo>
                    <a:pt x="74" y="922"/>
                  </a:lnTo>
                  <a:lnTo>
                    <a:pt x="37" y="1051"/>
                  </a:lnTo>
                  <a:lnTo>
                    <a:pt x="19" y="1198"/>
                  </a:lnTo>
                  <a:lnTo>
                    <a:pt x="0" y="1328"/>
                  </a:lnTo>
                  <a:lnTo>
                    <a:pt x="19" y="1475"/>
                  </a:lnTo>
                  <a:lnTo>
                    <a:pt x="37" y="1604"/>
                  </a:lnTo>
                  <a:lnTo>
                    <a:pt x="56" y="1733"/>
                  </a:lnTo>
                  <a:lnTo>
                    <a:pt x="111" y="1862"/>
                  </a:lnTo>
                  <a:lnTo>
                    <a:pt x="166" y="1991"/>
                  </a:lnTo>
                  <a:lnTo>
                    <a:pt x="240" y="2102"/>
                  </a:lnTo>
                  <a:lnTo>
                    <a:pt x="314" y="2213"/>
                  </a:lnTo>
                  <a:lnTo>
                    <a:pt x="406" y="2305"/>
                  </a:lnTo>
                  <a:lnTo>
                    <a:pt x="498" y="2397"/>
                  </a:lnTo>
                  <a:lnTo>
                    <a:pt x="590" y="2471"/>
                  </a:lnTo>
                  <a:lnTo>
                    <a:pt x="720" y="2544"/>
                  </a:lnTo>
                  <a:lnTo>
                    <a:pt x="830" y="2600"/>
                  </a:lnTo>
                  <a:lnTo>
                    <a:pt x="959" y="2655"/>
                  </a:lnTo>
                  <a:lnTo>
                    <a:pt x="1088" y="2692"/>
                  </a:lnTo>
                  <a:lnTo>
                    <a:pt x="1217" y="2710"/>
                  </a:lnTo>
                  <a:lnTo>
                    <a:pt x="1365" y="2729"/>
                  </a:lnTo>
                  <a:lnTo>
                    <a:pt x="1494" y="2710"/>
                  </a:lnTo>
                  <a:lnTo>
                    <a:pt x="1623" y="2692"/>
                  </a:lnTo>
                  <a:lnTo>
                    <a:pt x="1752" y="2674"/>
                  </a:lnTo>
                  <a:lnTo>
                    <a:pt x="1881" y="2618"/>
                  </a:lnTo>
                  <a:lnTo>
                    <a:pt x="1992" y="2563"/>
                  </a:lnTo>
                  <a:lnTo>
                    <a:pt x="2102" y="2508"/>
                  </a:lnTo>
                  <a:lnTo>
                    <a:pt x="2213" y="2434"/>
                  </a:lnTo>
                  <a:lnTo>
                    <a:pt x="2305" y="2342"/>
                  </a:lnTo>
                  <a:lnTo>
                    <a:pt x="2397" y="2249"/>
                  </a:lnTo>
                  <a:lnTo>
                    <a:pt x="2471" y="2157"/>
                  </a:lnTo>
                  <a:lnTo>
                    <a:pt x="2545" y="2047"/>
                  </a:lnTo>
                  <a:lnTo>
                    <a:pt x="2619" y="1936"/>
                  </a:lnTo>
                  <a:lnTo>
                    <a:pt x="2656" y="1807"/>
                  </a:lnTo>
                  <a:lnTo>
                    <a:pt x="2692" y="1678"/>
                  </a:lnTo>
                  <a:lnTo>
                    <a:pt x="2729" y="1549"/>
                  </a:lnTo>
                  <a:lnTo>
                    <a:pt x="2729" y="1420"/>
                  </a:lnTo>
                  <a:lnTo>
                    <a:pt x="2729" y="1272"/>
                  </a:lnTo>
                  <a:lnTo>
                    <a:pt x="2729" y="1143"/>
                  </a:lnTo>
                  <a:lnTo>
                    <a:pt x="2692" y="1014"/>
                  </a:lnTo>
                  <a:lnTo>
                    <a:pt x="2656" y="885"/>
                  </a:lnTo>
                  <a:lnTo>
                    <a:pt x="2600" y="756"/>
                  </a:lnTo>
                  <a:lnTo>
                    <a:pt x="2526" y="645"/>
                  </a:lnTo>
                  <a:lnTo>
                    <a:pt x="2453" y="535"/>
                  </a:lnTo>
                  <a:lnTo>
                    <a:pt x="2379" y="443"/>
                  </a:lnTo>
                  <a:lnTo>
                    <a:pt x="2268" y="350"/>
                  </a:lnTo>
                  <a:lnTo>
                    <a:pt x="2176" y="258"/>
                  </a:lnTo>
                  <a:lnTo>
                    <a:pt x="2065" y="184"/>
                  </a:lnTo>
                  <a:lnTo>
                    <a:pt x="1936" y="129"/>
                  </a:lnTo>
                  <a:lnTo>
                    <a:pt x="1826" y="74"/>
                  </a:lnTo>
                  <a:lnTo>
                    <a:pt x="1697" y="37"/>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5" name="Google Shape;2295;p9"/>
            <p:cNvSpPr/>
            <p:nvPr/>
          </p:nvSpPr>
          <p:spPr>
            <a:xfrm>
              <a:off x="5681700" y="1219950"/>
              <a:ext cx="67775" cy="67775"/>
            </a:xfrm>
            <a:custGeom>
              <a:avLst/>
              <a:gdLst/>
              <a:ahLst/>
              <a:cxnLst/>
              <a:rect l="l" t="t" r="r" b="b"/>
              <a:pathLst>
                <a:path w="2711" h="2711" extrusionOk="0">
                  <a:moveTo>
                    <a:pt x="1235" y="0"/>
                  </a:moveTo>
                  <a:lnTo>
                    <a:pt x="1106" y="19"/>
                  </a:lnTo>
                  <a:lnTo>
                    <a:pt x="977" y="56"/>
                  </a:lnTo>
                  <a:lnTo>
                    <a:pt x="848" y="111"/>
                  </a:lnTo>
                  <a:lnTo>
                    <a:pt x="738" y="166"/>
                  </a:lnTo>
                  <a:lnTo>
                    <a:pt x="609" y="240"/>
                  </a:lnTo>
                  <a:lnTo>
                    <a:pt x="516" y="314"/>
                  </a:lnTo>
                  <a:lnTo>
                    <a:pt x="406" y="406"/>
                  </a:lnTo>
                  <a:lnTo>
                    <a:pt x="314" y="498"/>
                  </a:lnTo>
                  <a:lnTo>
                    <a:pt x="240" y="609"/>
                  </a:lnTo>
                  <a:lnTo>
                    <a:pt x="166" y="719"/>
                  </a:lnTo>
                  <a:lnTo>
                    <a:pt x="111" y="848"/>
                  </a:lnTo>
                  <a:lnTo>
                    <a:pt x="55" y="978"/>
                  </a:lnTo>
                  <a:lnTo>
                    <a:pt x="37" y="1107"/>
                  </a:lnTo>
                  <a:lnTo>
                    <a:pt x="0" y="1236"/>
                  </a:lnTo>
                  <a:lnTo>
                    <a:pt x="0" y="1365"/>
                  </a:lnTo>
                  <a:lnTo>
                    <a:pt x="19" y="1512"/>
                  </a:lnTo>
                  <a:lnTo>
                    <a:pt x="37" y="1641"/>
                  </a:lnTo>
                  <a:lnTo>
                    <a:pt x="74" y="1770"/>
                  </a:lnTo>
                  <a:lnTo>
                    <a:pt x="111" y="1881"/>
                  </a:lnTo>
                  <a:lnTo>
                    <a:pt x="166" y="2010"/>
                  </a:lnTo>
                  <a:lnTo>
                    <a:pt x="240" y="2121"/>
                  </a:lnTo>
                  <a:lnTo>
                    <a:pt x="314" y="2213"/>
                  </a:lnTo>
                  <a:lnTo>
                    <a:pt x="406" y="2305"/>
                  </a:lnTo>
                  <a:lnTo>
                    <a:pt x="498" y="2397"/>
                  </a:lnTo>
                  <a:lnTo>
                    <a:pt x="609" y="2471"/>
                  </a:lnTo>
                  <a:lnTo>
                    <a:pt x="719" y="2545"/>
                  </a:lnTo>
                  <a:lnTo>
                    <a:pt x="830" y="2600"/>
                  </a:lnTo>
                  <a:lnTo>
                    <a:pt x="959" y="2655"/>
                  </a:lnTo>
                  <a:lnTo>
                    <a:pt x="1069" y="2692"/>
                  </a:lnTo>
                  <a:lnTo>
                    <a:pt x="1217" y="2711"/>
                  </a:lnTo>
                  <a:lnTo>
                    <a:pt x="1475" y="2711"/>
                  </a:lnTo>
                  <a:lnTo>
                    <a:pt x="1623" y="2692"/>
                  </a:lnTo>
                  <a:lnTo>
                    <a:pt x="1752" y="2655"/>
                  </a:lnTo>
                  <a:lnTo>
                    <a:pt x="1881" y="2619"/>
                  </a:lnTo>
                  <a:lnTo>
                    <a:pt x="1991" y="2563"/>
                  </a:lnTo>
                  <a:lnTo>
                    <a:pt x="2102" y="2489"/>
                  </a:lnTo>
                  <a:lnTo>
                    <a:pt x="2213" y="2416"/>
                  </a:lnTo>
                  <a:lnTo>
                    <a:pt x="2305" y="2324"/>
                  </a:lnTo>
                  <a:lnTo>
                    <a:pt x="2397" y="2213"/>
                  </a:lnTo>
                  <a:lnTo>
                    <a:pt x="2489" y="2121"/>
                  </a:lnTo>
                  <a:lnTo>
                    <a:pt x="2545" y="1992"/>
                  </a:lnTo>
                  <a:lnTo>
                    <a:pt x="2618" y="1881"/>
                  </a:lnTo>
                  <a:lnTo>
                    <a:pt x="2655" y="1752"/>
                  </a:lnTo>
                  <a:lnTo>
                    <a:pt x="2692" y="1623"/>
                  </a:lnTo>
                  <a:lnTo>
                    <a:pt x="2710" y="1494"/>
                  </a:lnTo>
                  <a:lnTo>
                    <a:pt x="2710" y="1346"/>
                  </a:lnTo>
                  <a:lnTo>
                    <a:pt x="2710" y="1217"/>
                  </a:lnTo>
                  <a:lnTo>
                    <a:pt x="2692" y="1088"/>
                  </a:lnTo>
                  <a:lnTo>
                    <a:pt x="2655" y="959"/>
                  </a:lnTo>
                  <a:lnTo>
                    <a:pt x="2600" y="830"/>
                  </a:lnTo>
                  <a:lnTo>
                    <a:pt x="2545" y="719"/>
                  </a:lnTo>
                  <a:lnTo>
                    <a:pt x="2489" y="609"/>
                  </a:lnTo>
                  <a:lnTo>
                    <a:pt x="2397" y="498"/>
                  </a:lnTo>
                  <a:lnTo>
                    <a:pt x="2323" y="406"/>
                  </a:lnTo>
                  <a:lnTo>
                    <a:pt x="2213" y="314"/>
                  </a:lnTo>
                  <a:lnTo>
                    <a:pt x="2120" y="240"/>
                  </a:lnTo>
                  <a:lnTo>
                    <a:pt x="2010" y="166"/>
                  </a:lnTo>
                  <a:lnTo>
                    <a:pt x="1899" y="111"/>
                  </a:lnTo>
                  <a:lnTo>
                    <a:pt x="1770" y="74"/>
                  </a:lnTo>
                  <a:lnTo>
                    <a:pt x="1641" y="37"/>
                  </a:lnTo>
                  <a:lnTo>
                    <a:pt x="1512" y="19"/>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6" name="Google Shape;2296;p9"/>
            <p:cNvSpPr/>
            <p:nvPr/>
          </p:nvSpPr>
          <p:spPr>
            <a:xfrm>
              <a:off x="5130850" y="629475"/>
              <a:ext cx="67775" cy="67775"/>
            </a:xfrm>
            <a:custGeom>
              <a:avLst/>
              <a:gdLst/>
              <a:ahLst/>
              <a:cxnLst/>
              <a:rect l="l" t="t" r="r" b="b"/>
              <a:pathLst>
                <a:path w="2711" h="2711" extrusionOk="0">
                  <a:moveTo>
                    <a:pt x="1254" y="0"/>
                  </a:moveTo>
                  <a:lnTo>
                    <a:pt x="1125" y="18"/>
                  </a:lnTo>
                  <a:lnTo>
                    <a:pt x="996" y="55"/>
                  </a:lnTo>
                  <a:lnTo>
                    <a:pt x="867" y="92"/>
                  </a:lnTo>
                  <a:lnTo>
                    <a:pt x="756" y="148"/>
                  </a:lnTo>
                  <a:lnTo>
                    <a:pt x="646" y="221"/>
                  </a:lnTo>
                  <a:lnTo>
                    <a:pt x="535" y="295"/>
                  </a:lnTo>
                  <a:lnTo>
                    <a:pt x="443" y="387"/>
                  </a:lnTo>
                  <a:lnTo>
                    <a:pt x="351" y="479"/>
                  </a:lnTo>
                  <a:lnTo>
                    <a:pt x="259" y="572"/>
                  </a:lnTo>
                  <a:lnTo>
                    <a:pt x="185" y="682"/>
                  </a:lnTo>
                  <a:lnTo>
                    <a:pt x="130" y="793"/>
                  </a:lnTo>
                  <a:lnTo>
                    <a:pt x="74" y="922"/>
                  </a:lnTo>
                  <a:lnTo>
                    <a:pt x="37" y="1051"/>
                  </a:lnTo>
                  <a:lnTo>
                    <a:pt x="19" y="1180"/>
                  </a:lnTo>
                  <a:lnTo>
                    <a:pt x="0" y="1309"/>
                  </a:lnTo>
                  <a:lnTo>
                    <a:pt x="19" y="1457"/>
                  </a:lnTo>
                  <a:lnTo>
                    <a:pt x="37" y="1586"/>
                  </a:lnTo>
                  <a:lnTo>
                    <a:pt x="56" y="1715"/>
                  </a:lnTo>
                  <a:lnTo>
                    <a:pt x="111" y="1844"/>
                  </a:lnTo>
                  <a:lnTo>
                    <a:pt x="166" y="1973"/>
                  </a:lnTo>
                  <a:lnTo>
                    <a:pt x="240" y="2084"/>
                  </a:lnTo>
                  <a:lnTo>
                    <a:pt x="314" y="2194"/>
                  </a:lnTo>
                  <a:lnTo>
                    <a:pt x="406" y="2286"/>
                  </a:lnTo>
                  <a:lnTo>
                    <a:pt x="498" y="2379"/>
                  </a:lnTo>
                  <a:lnTo>
                    <a:pt x="609" y="2471"/>
                  </a:lnTo>
                  <a:lnTo>
                    <a:pt x="720" y="2526"/>
                  </a:lnTo>
                  <a:lnTo>
                    <a:pt x="849" y="2600"/>
                  </a:lnTo>
                  <a:lnTo>
                    <a:pt x="959" y="2637"/>
                  </a:lnTo>
                  <a:lnTo>
                    <a:pt x="1107" y="2674"/>
                  </a:lnTo>
                  <a:lnTo>
                    <a:pt x="1236" y="2692"/>
                  </a:lnTo>
                  <a:lnTo>
                    <a:pt x="1365" y="2710"/>
                  </a:lnTo>
                  <a:lnTo>
                    <a:pt x="1512" y="2692"/>
                  </a:lnTo>
                  <a:lnTo>
                    <a:pt x="1641" y="2674"/>
                  </a:lnTo>
                  <a:lnTo>
                    <a:pt x="1771" y="2637"/>
                  </a:lnTo>
                  <a:lnTo>
                    <a:pt x="1881" y="2600"/>
                  </a:lnTo>
                  <a:lnTo>
                    <a:pt x="2010" y="2526"/>
                  </a:lnTo>
                  <a:lnTo>
                    <a:pt x="2121" y="2471"/>
                  </a:lnTo>
                  <a:lnTo>
                    <a:pt x="2213" y="2379"/>
                  </a:lnTo>
                  <a:lnTo>
                    <a:pt x="2324" y="2305"/>
                  </a:lnTo>
                  <a:lnTo>
                    <a:pt x="2397" y="2194"/>
                  </a:lnTo>
                  <a:lnTo>
                    <a:pt x="2490" y="2102"/>
                  </a:lnTo>
                  <a:lnTo>
                    <a:pt x="2545" y="1991"/>
                  </a:lnTo>
                  <a:lnTo>
                    <a:pt x="2600" y="1862"/>
                  </a:lnTo>
                  <a:lnTo>
                    <a:pt x="2656" y="1752"/>
                  </a:lnTo>
                  <a:lnTo>
                    <a:pt x="2692" y="1623"/>
                  </a:lnTo>
                  <a:lnTo>
                    <a:pt x="2711" y="1494"/>
                  </a:lnTo>
                  <a:lnTo>
                    <a:pt x="2711" y="1364"/>
                  </a:lnTo>
                  <a:lnTo>
                    <a:pt x="2711" y="1217"/>
                  </a:lnTo>
                  <a:lnTo>
                    <a:pt x="2692" y="1088"/>
                  </a:lnTo>
                  <a:lnTo>
                    <a:pt x="2656" y="959"/>
                  </a:lnTo>
                  <a:lnTo>
                    <a:pt x="2619" y="848"/>
                  </a:lnTo>
                  <a:lnTo>
                    <a:pt x="2563" y="719"/>
                  </a:lnTo>
                  <a:lnTo>
                    <a:pt x="2490" y="608"/>
                  </a:lnTo>
                  <a:lnTo>
                    <a:pt x="2416" y="498"/>
                  </a:lnTo>
                  <a:lnTo>
                    <a:pt x="2324" y="406"/>
                  </a:lnTo>
                  <a:lnTo>
                    <a:pt x="2232" y="313"/>
                  </a:lnTo>
                  <a:lnTo>
                    <a:pt x="2121" y="240"/>
                  </a:lnTo>
                  <a:lnTo>
                    <a:pt x="2010" y="166"/>
                  </a:lnTo>
                  <a:lnTo>
                    <a:pt x="1900" y="111"/>
                  </a:lnTo>
                  <a:lnTo>
                    <a:pt x="1771" y="55"/>
                  </a:lnTo>
                  <a:lnTo>
                    <a:pt x="1641" y="37"/>
                  </a:lnTo>
                  <a:lnTo>
                    <a:pt x="15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7" name="Google Shape;2297;p9"/>
            <p:cNvSpPr/>
            <p:nvPr/>
          </p:nvSpPr>
          <p:spPr>
            <a:xfrm>
              <a:off x="6224225" y="1396950"/>
              <a:ext cx="67800" cy="67800"/>
            </a:xfrm>
            <a:custGeom>
              <a:avLst/>
              <a:gdLst/>
              <a:ahLst/>
              <a:cxnLst/>
              <a:rect l="l" t="t" r="r" b="b"/>
              <a:pathLst>
                <a:path w="2712" h="2712" extrusionOk="0">
                  <a:moveTo>
                    <a:pt x="1236" y="1"/>
                  </a:moveTo>
                  <a:lnTo>
                    <a:pt x="1107" y="19"/>
                  </a:lnTo>
                  <a:lnTo>
                    <a:pt x="978" y="56"/>
                  </a:lnTo>
                  <a:lnTo>
                    <a:pt x="849" y="111"/>
                  </a:lnTo>
                  <a:lnTo>
                    <a:pt x="738" y="167"/>
                  </a:lnTo>
                  <a:lnTo>
                    <a:pt x="628" y="222"/>
                  </a:lnTo>
                  <a:lnTo>
                    <a:pt x="517" y="296"/>
                  </a:lnTo>
                  <a:lnTo>
                    <a:pt x="425" y="388"/>
                  </a:lnTo>
                  <a:lnTo>
                    <a:pt x="333" y="480"/>
                  </a:lnTo>
                  <a:lnTo>
                    <a:pt x="240" y="591"/>
                  </a:lnTo>
                  <a:lnTo>
                    <a:pt x="185" y="701"/>
                  </a:lnTo>
                  <a:lnTo>
                    <a:pt x="111" y="812"/>
                  </a:lnTo>
                  <a:lnTo>
                    <a:pt x="75" y="941"/>
                  </a:lnTo>
                  <a:lnTo>
                    <a:pt x="38" y="1052"/>
                  </a:lnTo>
                  <a:lnTo>
                    <a:pt x="1" y="1199"/>
                  </a:lnTo>
                  <a:lnTo>
                    <a:pt x="1" y="1328"/>
                  </a:lnTo>
                  <a:lnTo>
                    <a:pt x="1" y="1457"/>
                  </a:lnTo>
                  <a:lnTo>
                    <a:pt x="19" y="1605"/>
                  </a:lnTo>
                  <a:lnTo>
                    <a:pt x="56" y="1734"/>
                  </a:lnTo>
                  <a:lnTo>
                    <a:pt x="93" y="1863"/>
                  </a:lnTo>
                  <a:lnTo>
                    <a:pt x="148" y="1973"/>
                  </a:lnTo>
                  <a:lnTo>
                    <a:pt x="222" y="2084"/>
                  </a:lnTo>
                  <a:lnTo>
                    <a:pt x="296" y="2195"/>
                  </a:lnTo>
                  <a:lnTo>
                    <a:pt x="388" y="2305"/>
                  </a:lnTo>
                  <a:lnTo>
                    <a:pt x="480" y="2398"/>
                  </a:lnTo>
                  <a:lnTo>
                    <a:pt x="591" y="2471"/>
                  </a:lnTo>
                  <a:lnTo>
                    <a:pt x="701" y="2545"/>
                  </a:lnTo>
                  <a:lnTo>
                    <a:pt x="830" y="2600"/>
                  </a:lnTo>
                  <a:lnTo>
                    <a:pt x="960" y="2656"/>
                  </a:lnTo>
                  <a:lnTo>
                    <a:pt x="1089" y="2693"/>
                  </a:lnTo>
                  <a:lnTo>
                    <a:pt x="1218" y="2711"/>
                  </a:lnTo>
                  <a:lnTo>
                    <a:pt x="1494" y="2711"/>
                  </a:lnTo>
                  <a:lnTo>
                    <a:pt x="1623" y="2674"/>
                  </a:lnTo>
                  <a:lnTo>
                    <a:pt x="1752" y="2656"/>
                  </a:lnTo>
                  <a:lnTo>
                    <a:pt x="1881" y="2600"/>
                  </a:lnTo>
                  <a:lnTo>
                    <a:pt x="1992" y="2545"/>
                  </a:lnTo>
                  <a:lnTo>
                    <a:pt x="2103" y="2471"/>
                  </a:lnTo>
                  <a:lnTo>
                    <a:pt x="2213" y="2398"/>
                  </a:lnTo>
                  <a:lnTo>
                    <a:pt x="2306" y="2305"/>
                  </a:lnTo>
                  <a:lnTo>
                    <a:pt x="2398" y="2213"/>
                  </a:lnTo>
                  <a:lnTo>
                    <a:pt x="2471" y="2103"/>
                  </a:lnTo>
                  <a:lnTo>
                    <a:pt x="2545" y="1992"/>
                  </a:lnTo>
                  <a:lnTo>
                    <a:pt x="2601" y="1881"/>
                  </a:lnTo>
                  <a:lnTo>
                    <a:pt x="2637" y="1752"/>
                  </a:lnTo>
                  <a:lnTo>
                    <a:pt x="2674" y="1623"/>
                  </a:lnTo>
                  <a:lnTo>
                    <a:pt x="2693" y="1494"/>
                  </a:lnTo>
                  <a:lnTo>
                    <a:pt x="2711" y="1365"/>
                  </a:lnTo>
                  <a:lnTo>
                    <a:pt x="2693" y="1236"/>
                  </a:lnTo>
                  <a:lnTo>
                    <a:pt x="2674" y="1088"/>
                  </a:lnTo>
                  <a:lnTo>
                    <a:pt x="2637" y="978"/>
                  </a:lnTo>
                  <a:lnTo>
                    <a:pt x="2601" y="849"/>
                  </a:lnTo>
                  <a:lnTo>
                    <a:pt x="2545" y="738"/>
                  </a:lnTo>
                  <a:lnTo>
                    <a:pt x="2471" y="609"/>
                  </a:lnTo>
                  <a:lnTo>
                    <a:pt x="2398" y="517"/>
                  </a:lnTo>
                  <a:lnTo>
                    <a:pt x="2306" y="425"/>
                  </a:lnTo>
                  <a:lnTo>
                    <a:pt x="2213" y="332"/>
                  </a:lnTo>
                  <a:lnTo>
                    <a:pt x="2103" y="240"/>
                  </a:lnTo>
                  <a:lnTo>
                    <a:pt x="1992" y="185"/>
                  </a:lnTo>
                  <a:lnTo>
                    <a:pt x="1881" y="111"/>
                  </a:lnTo>
                  <a:lnTo>
                    <a:pt x="1752" y="74"/>
                  </a:lnTo>
                  <a:lnTo>
                    <a:pt x="1623" y="37"/>
                  </a:lnTo>
                  <a:lnTo>
                    <a:pt x="1494"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8" name="Google Shape;2298;p9"/>
            <p:cNvSpPr/>
            <p:nvPr/>
          </p:nvSpPr>
          <p:spPr>
            <a:xfrm>
              <a:off x="5984525" y="1354075"/>
              <a:ext cx="67800" cy="67800"/>
            </a:xfrm>
            <a:custGeom>
              <a:avLst/>
              <a:gdLst/>
              <a:ahLst/>
              <a:cxnLst/>
              <a:rect l="l" t="t" r="r" b="b"/>
              <a:pathLst>
                <a:path w="2712" h="2712" extrusionOk="0">
                  <a:moveTo>
                    <a:pt x="1347" y="1"/>
                  </a:moveTo>
                  <a:lnTo>
                    <a:pt x="1199" y="19"/>
                  </a:lnTo>
                  <a:lnTo>
                    <a:pt x="1070" y="38"/>
                  </a:lnTo>
                  <a:lnTo>
                    <a:pt x="941" y="75"/>
                  </a:lnTo>
                  <a:lnTo>
                    <a:pt x="831" y="111"/>
                  </a:lnTo>
                  <a:lnTo>
                    <a:pt x="702" y="167"/>
                  </a:lnTo>
                  <a:lnTo>
                    <a:pt x="591" y="241"/>
                  </a:lnTo>
                  <a:lnTo>
                    <a:pt x="499" y="314"/>
                  </a:lnTo>
                  <a:lnTo>
                    <a:pt x="388" y="406"/>
                  </a:lnTo>
                  <a:lnTo>
                    <a:pt x="314" y="499"/>
                  </a:lnTo>
                  <a:lnTo>
                    <a:pt x="222" y="609"/>
                  </a:lnTo>
                  <a:lnTo>
                    <a:pt x="167" y="720"/>
                  </a:lnTo>
                  <a:lnTo>
                    <a:pt x="112" y="831"/>
                  </a:lnTo>
                  <a:lnTo>
                    <a:pt x="56" y="960"/>
                  </a:lnTo>
                  <a:lnTo>
                    <a:pt x="19" y="1089"/>
                  </a:lnTo>
                  <a:lnTo>
                    <a:pt x="1" y="1218"/>
                  </a:lnTo>
                  <a:lnTo>
                    <a:pt x="1" y="1347"/>
                  </a:lnTo>
                  <a:lnTo>
                    <a:pt x="1" y="1494"/>
                  </a:lnTo>
                  <a:lnTo>
                    <a:pt x="19" y="1623"/>
                  </a:lnTo>
                  <a:lnTo>
                    <a:pt x="56" y="1752"/>
                  </a:lnTo>
                  <a:lnTo>
                    <a:pt x="93" y="1863"/>
                  </a:lnTo>
                  <a:lnTo>
                    <a:pt x="148" y="1992"/>
                  </a:lnTo>
                  <a:lnTo>
                    <a:pt x="222" y="2103"/>
                  </a:lnTo>
                  <a:lnTo>
                    <a:pt x="296" y="2195"/>
                  </a:lnTo>
                  <a:lnTo>
                    <a:pt x="388" y="2306"/>
                  </a:lnTo>
                  <a:lnTo>
                    <a:pt x="480" y="2398"/>
                  </a:lnTo>
                  <a:lnTo>
                    <a:pt x="591" y="2472"/>
                  </a:lnTo>
                  <a:lnTo>
                    <a:pt x="702" y="2545"/>
                  </a:lnTo>
                  <a:lnTo>
                    <a:pt x="812" y="2601"/>
                  </a:lnTo>
                  <a:lnTo>
                    <a:pt x="941" y="2656"/>
                  </a:lnTo>
                  <a:lnTo>
                    <a:pt x="1070" y="2674"/>
                  </a:lnTo>
                  <a:lnTo>
                    <a:pt x="1199" y="2711"/>
                  </a:lnTo>
                  <a:lnTo>
                    <a:pt x="1458" y="2711"/>
                  </a:lnTo>
                  <a:lnTo>
                    <a:pt x="1605" y="2693"/>
                  </a:lnTo>
                  <a:lnTo>
                    <a:pt x="1734" y="2656"/>
                  </a:lnTo>
                  <a:lnTo>
                    <a:pt x="1863" y="2619"/>
                  </a:lnTo>
                  <a:lnTo>
                    <a:pt x="1974" y="2545"/>
                  </a:lnTo>
                  <a:lnTo>
                    <a:pt x="2084" y="2490"/>
                  </a:lnTo>
                  <a:lnTo>
                    <a:pt x="2195" y="2398"/>
                  </a:lnTo>
                  <a:lnTo>
                    <a:pt x="2306" y="2306"/>
                  </a:lnTo>
                  <a:lnTo>
                    <a:pt x="2398" y="2213"/>
                  </a:lnTo>
                  <a:lnTo>
                    <a:pt x="2472" y="2103"/>
                  </a:lnTo>
                  <a:lnTo>
                    <a:pt x="2545" y="1992"/>
                  </a:lnTo>
                  <a:lnTo>
                    <a:pt x="2601" y="1863"/>
                  </a:lnTo>
                  <a:lnTo>
                    <a:pt x="2638" y="1734"/>
                  </a:lnTo>
                  <a:lnTo>
                    <a:pt x="2674" y="1605"/>
                  </a:lnTo>
                  <a:lnTo>
                    <a:pt x="2693" y="1476"/>
                  </a:lnTo>
                  <a:lnTo>
                    <a:pt x="2711" y="1347"/>
                  </a:lnTo>
                  <a:lnTo>
                    <a:pt x="2693" y="1199"/>
                  </a:lnTo>
                  <a:lnTo>
                    <a:pt x="2674" y="1070"/>
                  </a:lnTo>
                  <a:lnTo>
                    <a:pt x="2638" y="941"/>
                  </a:lnTo>
                  <a:lnTo>
                    <a:pt x="2582" y="831"/>
                  </a:lnTo>
                  <a:lnTo>
                    <a:pt x="2527" y="702"/>
                  </a:lnTo>
                  <a:lnTo>
                    <a:pt x="2453" y="591"/>
                  </a:lnTo>
                  <a:lnTo>
                    <a:pt x="2379" y="499"/>
                  </a:lnTo>
                  <a:lnTo>
                    <a:pt x="2287" y="406"/>
                  </a:lnTo>
                  <a:lnTo>
                    <a:pt x="2195" y="314"/>
                  </a:lnTo>
                  <a:lnTo>
                    <a:pt x="2084" y="241"/>
                  </a:lnTo>
                  <a:lnTo>
                    <a:pt x="1974" y="167"/>
                  </a:lnTo>
                  <a:lnTo>
                    <a:pt x="1863" y="111"/>
                  </a:lnTo>
                  <a:lnTo>
                    <a:pt x="1734" y="56"/>
                  </a:lnTo>
                  <a:lnTo>
                    <a:pt x="1605" y="38"/>
                  </a:lnTo>
                  <a:lnTo>
                    <a:pt x="1476"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9" name="Google Shape;2299;p9"/>
            <p:cNvSpPr/>
            <p:nvPr/>
          </p:nvSpPr>
          <p:spPr>
            <a:xfrm>
              <a:off x="5390825" y="1003300"/>
              <a:ext cx="67775" cy="67775"/>
            </a:xfrm>
            <a:custGeom>
              <a:avLst/>
              <a:gdLst/>
              <a:ahLst/>
              <a:cxnLst/>
              <a:rect l="l" t="t" r="r" b="b"/>
              <a:pathLst>
                <a:path w="2711" h="2711" extrusionOk="0">
                  <a:moveTo>
                    <a:pt x="1236" y="0"/>
                  </a:moveTo>
                  <a:lnTo>
                    <a:pt x="1107" y="19"/>
                  </a:lnTo>
                  <a:lnTo>
                    <a:pt x="978" y="56"/>
                  </a:lnTo>
                  <a:lnTo>
                    <a:pt x="849" y="93"/>
                  </a:lnTo>
                  <a:lnTo>
                    <a:pt x="720" y="166"/>
                  </a:lnTo>
                  <a:lnTo>
                    <a:pt x="609" y="222"/>
                  </a:lnTo>
                  <a:lnTo>
                    <a:pt x="498" y="314"/>
                  </a:lnTo>
                  <a:lnTo>
                    <a:pt x="406" y="406"/>
                  </a:lnTo>
                  <a:lnTo>
                    <a:pt x="314" y="498"/>
                  </a:lnTo>
                  <a:lnTo>
                    <a:pt x="222" y="609"/>
                  </a:lnTo>
                  <a:lnTo>
                    <a:pt x="167" y="719"/>
                  </a:lnTo>
                  <a:lnTo>
                    <a:pt x="111" y="849"/>
                  </a:lnTo>
                  <a:lnTo>
                    <a:pt x="56" y="978"/>
                  </a:lnTo>
                  <a:lnTo>
                    <a:pt x="19" y="1107"/>
                  </a:lnTo>
                  <a:lnTo>
                    <a:pt x="1" y="1236"/>
                  </a:lnTo>
                  <a:lnTo>
                    <a:pt x="1" y="1365"/>
                  </a:lnTo>
                  <a:lnTo>
                    <a:pt x="1" y="1512"/>
                  </a:lnTo>
                  <a:lnTo>
                    <a:pt x="37" y="1641"/>
                  </a:lnTo>
                  <a:lnTo>
                    <a:pt x="74" y="1770"/>
                  </a:lnTo>
                  <a:lnTo>
                    <a:pt x="111" y="1881"/>
                  </a:lnTo>
                  <a:lnTo>
                    <a:pt x="167" y="2010"/>
                  </a:lnTo>
                  <a:lnTo>
                    <a:pt x="240" y="2121"/>
                  </a:lnTo>
                  <a:lnTo>
                    <a:pt x="332" y="2213"/>
                  </a:lnTo>
                  <a:lnTo>
                    <a:pt x="406" y="2305"/>
                  </a:lnTo>
                  <a:lnTo>
                    <a:pt x="517" y="2397"/>
                  </a:lnTo>
                  <a:lnTo>
                    <a:pt x="609" y="2471"/>
                  </a:lnTo>
                  <a:lnTo>
                    <a:pt x="720" y="2545"/>
                  </a:lnTo>
                  <a:lnTo>
                    <a:pt x="849" y="2600"/>
                  </a:lnTo>
                  <a:lnTo>
                    <a:pt x="959" y="2655"/>
                  </a:lnTo>
                  <a:lnTo>
                    <a:pt x="1088" y="2674"/>
                  </a:lnTo>
                  <a:lnTo>
                    <a:pt x="1218" y="2692"/>
                  </a:lnTo>
                  <a:lnTo>
                    <a:pt x="1365" y="2711"/>
                  </a:lnTo>
                  <a:lnTo>
                    <a:pt x="1494" y="2692"/>
                  </a:lnTo>
                  <a:lnTo>
                    <a:pt x="1623" y="2674"/>
                  </a:lnTo>
                  <a:lnTo>
                    <a:pt x="1752" y="2637"/>
                  </a:lnTo>
                  <a:lnTo>
                    <a:pt x="1881" y="2600"/>
                  </a:lnTo>
                  <a:lnTo>
                    <a:pt x="1992" y="2545"/>
                  </a:lnTo>
                  <a:lnTo>
                    <a:pt x="2103" y="2471"/>
                  </a:lnTo>
                  <a:lnTo>
                    <a:pt x="2213" y="2397"/>
                  </a:lnTo>
                  <a:lnTo>
                    <a:pt x="2305" y="2305"/>
                  </a:lnTo>
                  <a:lnTo>
                    <a:pt x="2398" y="2213"/>
                  </a:lnTo>
                  <a:lnTo>
                    <a:pt x="2471" y="2102"/>
                  </a:lnTo>
                  <a:lnTo>
                    <a:pt x="2545" y="1992"/>
                  </a:lnTo>
                  <a:lnTo>
                    <a:pt x="2600" y="1881"/>
                  </a:lnTo>
                  <a:lnTo>
                    <a:pt x="2637" y="1752"/>
                  </a:lnTo>
                  <a:lnTo>
                    <a:pt x="2674" y="1623"/>
                  </a:lnTo>
                  <a:lnTo>
                    <a:pt x="2693" y="1494"/>
                  </a:lnTo>
                  <a:lnTo>
                    <a:pt x="2711" y="1365"/>
                  </a:lnTo>
                  <a:lnTo>
                    <a:pt x="2693" y="1217"/>
                  </a:lnTo>
                  <a:lnTo>
                    <a:pt x="2674" y="1088"/>
                  </a:lnTo>
                  <a:lnTo>
                    <a:pt x="2656" y="959"/>
                  </a:lnTo>
                  <a:lnTo>
                    <a:pt x="2600" y="849"/>
                  </a:lnTo>
                  <a:lnTo>
                    <a:pt x="2545" y="719"/>
                  </a:lnTo>
                  <a:lnTo>
                    <a:pt x="2471" y="609"/>
                  </a:lnTo>
                  <a:lnTo>
                    <a:pt x="2398" y="517"/>
                  </a:lnTo>
                  <a:lnTo>
                    <a:pt x="2305" y="406"/>
                  </a:lnTo>
                  <a:lnTo>
                    <a:pt x="2213" y="314"/>
                  </a:lnTo>
                  <a:lnTo>
                    <a:pt x="2121" y="240"/>
                  </a:lnTo>
                  <a:lnTo>
                    <a:pt x="2010" y="166"/>
                  </a:lnTo>
                  <a:lnTo>
                    <a:pt x="1881" y="111"/>
                  </a:lnTo>
                  <a:lnTo>
                    <a:pt x="1771" y="74"/>
                  </a:lnTo>
                  <a:lnTo>
                    <a:pt x="1642" y="37"/>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0" name="Google Shape;2300;p9"/>
            <p:cNvSpPr/>
            <p:nvPr/>
          </p:nvSpPr>
          <p:spPr>
            <a:xfrm>
              <a:off x="5828275" y="1326425"/>
              <a:ext cx="66400" cy="66400"/>
            </a:xfrm>
            <a:custGeom>
              <a:avLst/>
              <a:gdLst/>
              <a:ahLst/>
              <a:cxnLst/>
              <a:rect l="l" t="t" r="r" b="b"/>
              <a:pathLst>
                <a:path w="2656" h="2656" extrusionOk="0">
                  <a:moveTo>
                    <a:pt x="1180" y="1"/>
                  </a:moveTo>
                  <a:lnTo>
                    <a:pt x="1051" y="19"/>
                  </a:lnTo>
                  <a:lnTo>
                    <a:pt x="922" y="56"/>
                  </a:lnTo>
                  <a:lnTo>
                    <a:pt x="793" y="111"/>
                  </a:lnTo>
                  <a:lnTo>
                    <a:pt x="683" y="167"/>
                  </a:lnTo>
                  <a:lnTo>
                    <a:pt x="572" y="240"/>
                  </a:lnTo>
                  <a:lnTo>
                    <a:pt x="461" y="314"/>
                  </a:lnTo>
                  <a:lnTo>
                    <a:pt x="369" y="406"/>
                  </a:lnTo>
                  <a:lnTo>
                    <a:pt x="295" y="498"/>
                  </a:lnTo>
                  <a:lnTo>
                    <a:pt x="203" y="609"/>
                  </a:lnTo>
                  <a:lnTo>
                    <a:pt x="148" y="720"/>
                  </a:lnTo>
                  <a:lnTo>
                    <a:pt x="93" y="830"/>
                  </a:lnTo>
                  <a:lnTo>
                    <a:pt x="37" y="959"/>
                  </a:lnTo>
                  <a:lnTo>
                    <a:pt x="19" y="1088"/>
                  </a:lnTo>
                  <a:lnTo>
                    <a:pt x="0" y="1217"/>
                  </a:lnTo>
                  <a:lnTo>
                    <a:pt x="0" y="1347"/>
                  </a:lnTo>
                  <a:lnTo>
                    <a:pt x="0" y="1494"/>
                  </a:lnTo>
                  <a:lnTo>
                    <a:pt x="19" y="1623"/>
                  </a:lnTo>
                  <a:lnTo>
                    <a:pt x="56" y="1734"/>
                  </a:lnTo>
                  <a:lnTo>
                    <a:pt x="111" y="1863"/>
                  </a:lnTo>
                  <a:lnTo>
                    <a:pt x="166" y="1973"/>
                  </a:lnTo>
                  <a:lnTo>
                    <a:pt x="240" y="2084"/>
                  </a:lnTo>
                  <a:lnTo>
                    <a:pt x="314" y="2176"/>
                  </a:lnTo>
                  <a:lnTo>
                    <a:pt x="388" y="2268"/>
                  </a:lnTo>
                  <a:lnTo>
                    <a:pt x="498" y="2361"/>
                  </a:lnTo>
                  <a:lnTo>
                    <a:pt x="590" y="2434"/>
                  </a:lnTo>
                  <a:lnTo>
                    <a:pt x="701" y="2490"/>
                  </a:lnTo>
                  <a:lnTo>
                    <a:pt x="812" y="2545"/>
                  </a:lnTo>
                  <a:lnTo>
                    <a:pt x="941" y="2600"/>
                  </a:lnTo>
                  <a:lnTo>
                    <a:pt x="1051" y="2619"/>
                  </a:lnTo>
                  <a:lnTo>
                    <a:pt x="1180" y="2637"/>
                  </a:lnTo>
                  <a:lnTo>
                    <a:pt x="1328" y="2656"/>
                  </a:lnTo>
                  <a:lnTo>
                    <a:pt x="1457" y="2637"/>
                  </a:lnTo>
                  <a:lnTo>
                    <a:pt x="1586" y="2619"/>
                  </a:lnTo>
                  <a:lnTo>
                    <a:pt x="1715" y="2582"/>
                  </a:lnTo>
                  <a:lnTo>
                    <a:pt x="1844" y="2545"/>
                  </a:lnTo>
                  <a:lnTo>
                    <a:pt x="1955" y="2490"/>
                  </a:lnTo>
                  <a:lnTo>
                    <a:pt x="2065" y="2416"/>
                  </a:lnTo>
                  <a:lnTo>
                    <a:pt x="2176" y="2342"/>
                  </a:lnTo>
                  <a:lnTo>
                    <a:pt x="2268" y="2250"/>
                  </a:lnTo>
                  <a:lnTo>
                    <a:pt x="2360" y="2158"/>
                  </a:lnTo>
                  <a:lnTo>
                    <a:pt x="2434" y="2047"/>
                  </a:lnTo>
                  <a:lnTo>
                    <a:pt x="2490" y="1937"/>
                  </a:lnTo>
                  <a:lnTo>
                    <a:pt x="2545" y="1826"/>
                  </a:lnTo>
                  <a:lnTo>
                    <a:pt x="2600" y="1697"/>
                  </a:lnTo>
                  <a:lnTo>
                    <a:pt x="2619" y="1568"/>
                  </a:lnTo>
                  <a:lnTo>
                    <a:pt x="2637" y="1439"/>
                  </a:lnTo>
                  <a:lnTo>
                    <a:pt x="2655" y="1291"/>
                  </a:lnTo>
                  <a:lnTo>
                    <a:pt x="2637" y="1162"/>
                  </a:lnTo>
                  <a:lnTo>
                    <a:pt x="2619" y="1033"/>
                  </a:lnTo>
                  <a:lnTo>
                    <a:pt x="2582" y="904"/>
                  </a:lnTo>
                  <a:lnTo>
                    <a:pt x="2526" y="793"/>
                  </a:lnTo>
                  <a:lnTo>
                    <a:pt x="2471" y="683"/>
                  </a:lnTo>
                  <a:lnTo>
                    <a:pt x="2416" y="572"/>
                  </a:lnTo>
                  <a:lnTo>
                    <a:pt x="2324" y="480"/>
                  </a:lnTo>
                  <a:lnTo>
                    <a:pt x="2250" y="388"/>
                  </a:lnTo>
                  <a:lnTo>
                    <a:pt x="2158" y="296"/>
                  </a:lnTo>
                  <a:lnTo>
                    <a:pt x="2047" y="222"/>
                  </a:lnTo>
                  <a:lnTo>
                    <a:pt x="1936" y="148"/>
                  </a:lnTo>
                  <a:lnTo>
                    <a:pt x="1826" y="93"/>
                  </a:lnTo>
                  <a:lnTo>
                    <a:pt x="1697" y="56"/>
                  </a:lnTo>
                  <a:lnTo>
                    <a:pt x="1586" y="19"/>
                  </a:lnTo>
                  <a:lnTo>
                    <a:pt x="1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1" name="Google Shape;2301;p9"/>
            <p:cNvSpPr/>
            <p:nvPr/>
          </p:nvSpPr>
          <p:spPr>
            <a:xfrm>
              <a:off x="5907550" y="1340250"/>
              <a:ext cx="67325" cy="67325"/>
            </a:xfrm>
            <a:custGeom>
              <a:avLst/>
              <a:gdLst/>
              <a:ahLst/>
              <a:cxnLst/>
              <a:rect l="l" t="t" r="r" b="b"/>
              <a:pathLst>
                <a:path w="2693" h="2693" extrusionOk="0">
                  <a:moveTo>
                    <a:pt x="1199" y="1"/>
                  </a:moveTo>
                  <a:lnTo>
                    <a:pt x="1070" y="19"/>
                  </a:lnTo>
                  <a:lnTo>
                    <a:pt x="941" y="56"/>
                  </a:lnTo>
                  <a:lnTo>
                    <a:pt x="830" y="111"/>
                  </a:lnTo>
                  <a:lnTo>
                    <a:pt x="701" y="167"/>
                  </a:lnTo>
                  <a:lnTo>
                    <a:pt x="591" y="240"/>
                  </a:lnTo>
                  <a:lnTo>
                    <a:pt x="499" y="314"/>
                  </a:lnTo>
                  <a:lnTo>
                    <a:pt x="388" y="406"/>
                  </a:lnTo>
                  <a:lnTo>
                    <a:pt x="314" y="499"/>
                  </a:lnTo>
                  <a:lnTo>
                    <a:pt x="222" y="609"/>
                  </a:lnTo>
                  <a:lnTo>
                    <a:pt x="167" y="720"/>
                  </a:lnTo>
                  <a:lnTo>
                    <a:pt x="111" y="830"/>
                  </a:lnTo>
                  <a:lnTo>
                    <a:pt x="56" y="959"/>
                  </a:lnTo>
                  <a:lnTo>
                    <a:pt x="19" y="1089"/>
                  </a:lnTo>
                  <a:lnTo>
                    <a:pt x="1" y="1218"/>
                  </a:lnTo>
                  <a:lnTo>
                    <a:pt x="1" y="1347"/>
                  </a:lnTo>
                  <a:lnTo>
                    <a:pt x="1" y="1476"/>
                  </a:lnTo>
                  <a:lnTo>
                    <a:pt x="38" y="1623"/>
                  </a:lnTo>
                  <a:lnTo>
                    <a:pt x="56" y="1734"/>
                  </a:lnTo>
                  <a:lnTo>
                    <a:pt x="111" y="1863"/>
                  </a:lnTo>
                  <a:lnTo>
                    <a:pt x="167" y="1974"/>
                  </a:lnTo>
                  <a:lnTo>
                    <a:pt x="240" y="2084"/>
                  </a:lnTo>
                  <a:lnTo>
                    <a:pt x="314" y="2195"/>
                  </a:lnTo>
                  <a:lnTo>
                    <a:pt x="406" y="2287"/>
                  </a:lnTo>
                  <a:lnTo>
                    <a:pt x="499" y="2379"/>
                  </a:lnTo>
                  <a:lnTo>
                    <a:pt x="609" y="2453"/>
                  </a:lnTo>
                  <a:lnTo>
                    <a:pt x="720" y="2527"/>
                  </a:lnTo>
                  <a:lnTo>
                    <a:pt x="830" y="2582"/>
                  </a:lnTo>
                  <a:lnTo>
                    <a:pt x="960" y="2637"/>
                  </a:lnTo>
                  <a:lnTo>
                    <a:pt x="1089" y="2656"/>
                  </a:lnTo>
                  <a:lnTo>
                    <a:pt x="1218" y="2674"/>
                  </a:lnTo>
                  <a:lnTo>
                    <a:pt x="1347" y="2693"/>
                  </a:lnTo>
                  <a:lnTo>
                    <a:pt x="1494" y="2674"/>
                  </a:lnTo>
                  <a:lnTo>
                    <a:pt x="1623" y="2656"/>
                  </a:lnTo>
                  <a:lnTo>
                    <a:pt x="1752" y="2619"/>
                  </a:lnTo>
                  <a:lnTo>
                    <a:pt x="1863" y="2582"/>
                  </a:lnTo>
                  <a:lnTo>
                    <a:pt x="1992" y="2527"/>
                  </a:lnTo>
                  <a:lnTo>
                    <a:pt x="2103" y="2453"/>
                  </a:lnTo>
                  <a:lnTo>
                    <a:pt x="2195" y="2379"/>
                  </a:lnTo>
                  <a:lnTo>
                    <a:pt x="2287" y="2287"/>
                  </a:lnTo>
                  <a:lnTo>
                    <a:pt x="2379" y="2176"/>
                  </a:lnTo>
                  <a:lnTo>
                    <a:pt x="2453" y="2084"/>
                  </a:lnTo>
                  <a:lnTo>
                    <a:pt x="2527" y="1974"/>
                  </a:lnTo>
                  <a:lnTo>
                    <a:pt x="2582" y="1845"/>
                  </a:lnTo>
                  <a:lnTo>
                    <a:pt x="2637" y="1734"/>
                  </a:lnTo>
                  <a:lnTo>
                    <a:pt x="2656" y="1605"/>
                  </a:lnTo>
                  <a:lnTo>
                    <a:pt x="2693" y="1476"/>
                  </a:lnTo>
                  <a:lnTo>
                    <a:pt x="2693" y="1328"/>
                  </a:lnTo>
                  <a:lnTo>
                    <a:pt x="2674" y="1199"/>
                  </a:lnTo>
                  <a:lnTo>
                    <a:pt x="2656" y="1070"/>
                  </a:lnTo>
                  <a:lnTo>
                    <a:pt x="2619" y="941"/>
                  </a:lnTo>
                  <a:lnTo>
                    <a:pt x="2582" y="830"/>
                  </a:lnTo>
                  <a:lnTo>
                    <a:pt x="2527" y="701"/>
                  </a:lnTo>
                  <a:lnTo>
                    <a:pt x="2453" y="591"/>
                  </a:lnTo>
                  <a:lnTo>
                    <a:pt x="2379" y="499"/>
                  </a:lnTo>
                  <a:lnTo>
                    <a:pt x="2287" y="388"/>
                  </a:lnTo>
                  <a:lnTo>
                    <a:pt x="2195" y="314"/>
                  </a:lnTo>
                  <a:lnTo>
                    <a:pt x="2084" y="222"/>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2" name="Google Shape;2302;p9"/>
            <p:cNvSpPr/>
            <p:nvPr/>
          </p:nvSpPr>
          <p:spPr>
            <a:xfrm>
              <a:off x="6303975" y="1411700"/>
              <a:ext cx="67325" cy="67325"/>
            </a:xfrm>
            <a:custGeom>
              <a:avLst/>
              <a:gdLst/>
              <a:ahLst/>
              <a:cxnLst/>
              <a:rect l="l" t="t" r="r" b="b"/>
              <a:pathLst>
                <a:path w="2693" h="2693" extrusionOk="0">
                  <a:moveTo>
                    <a:pt x="1273" y="1"/>
                  </a:moveTo>
                  <a:lnTo>
                    <a:pt x="1144" y="19"/>
                  </a:lnTo>
                  <a:lnTo>
                    <a:pt x="1015" y="38"/>
                  </a:lnTo>
                  <a:lnTo>
                    <a:pt x="886" y="74"/>
                  </a:lnTo>
                  <a:lnTo>
                    <a:pt x="775" y="130"/>
                  </a:lnTo>
                  <a:lnTo>
                    <a:pt x="646" y="203"/>
                  </a:lnTo>
                  <a:lnTo>
                    <a:pt x="554" y="277"/>
                  </a:lnTo>
                  <a:lnTo>
                    <a:pt x="443" y="369"/>
                  </a:lnTo>
                  <a:lnTo>
                    <a:pt x="351" y="462"/>
                  </a:lnTo>
                  <a:lnTo>
                    <a:pt x="277" y="554"/>
                  </a:lnTo>
                  <a:lnTo>
                    <a:pt x="203" y="664"/>
                  </a:lnTo>
                  <a:lnTo>
                    <a:pt x="130" y="775"/>
                  </a:lnTo>
                  <a:lnTo>
                    <a:pt x="93" y="904"/>
                  </a:lnTo>
                  <a:lnTo>
                    <a:pt x="56" y="1033"/>
                  </a:lnTo>
                  <a:lnTo>
                    <a:pt x="19" y="1162"/>
                  </a:lnTo>
                  <a:lnTo>
                    <a:pt x="1" y="1291"/>
                  </a:lnTo>
                  <a:lnTo>
                    <a:pt x="19" y="1420"/>
                  </a:lnTo>
                  <a:lnTo>
                    <a:pt x="19" y="1549"/>
                  </a:lnTo>
                  <a:lnTo>
                    <a:pt x="56" y="1679"/>
                  </a:lnTo>
                  <a:lnTo>
                    <a:pt x="93" y="1808"/>
                  </a:lnTo>
                  <a:lnTo>
                    <a:pt x="148" y="1937"/>
                  </a:lnTo>
                  <a:lnTo>
                    <a:pt x="222" y="2047"/>
                  </a:lnTo>
                  <a:lnTo>
                    <a:pt x="296" y="2139"/>
                  </a:lnTo>
                  <a:lnTo>
                    <a:pt x="369" y="2250"/>
                  </a:lnTo>
                  <a:lnTo>
                    <a:pt x="462" y="2342"/>
                  </a:lnTo>
                  <a:lnTo>
                    <a:pt x="572" y="2416"/>
                  </a:lnTo>
                  <a:lnTo>
                    <a:pt x="683" y="2490"/>
                  </a:lnTo>
                  <a:lnTo>
                    <a:pt x="793" y="2564"/>
                  </a:lnTo>
                  <a:lnTo>
                    <a:pt x="922" y="2600"/>
                  </a:lnTo>
                  <a:lnTo>
                    <a:pt x="1052" y="2637"/>
                  </a:lnTo>
                  <a:lnTo>
                    <a:pt x="1181" y="2674"/>
                  </a:lnTo>
                  <a:lnTo>
                    <a:pt x="1310" y="2693"/>
                  </a:lnTo>
                  <a:lnTo>
                    <a:pt x="1439" y="2674"/>
                  </a:lnTo>
                  <a:lnTo>
                    <a:pt x="1568" y="2674"/>
                  </a:lnTo>
                  <a:lnTo>
                    <a:pt x="1697" y="2637"/>
                  </a:lnTo>
                  <a:lnTo>
                    <a:pt x="1826" y="2600"/>
                  </a:lnTo>
                  <a:lnTo>
                    <a:pt x="1937" y="2545"/>
                  </a:lnTo>
                  <a:lnTo>
                    <a:pt x="2066" y="2471"/>
                  </a:lnTo>
                  <a:lnTo>
                    <a:pt x="2158" y="2398"/>
                  </a:lnTo>
                  <a:lnTo>
                    <a:pt x="2268" y="2324"/>
                  </a:lnTo>
                  <a:lnTo>
                    <a:pt x="2361" y="2232"/>
                  </a:lnTo>
                  <a:lnTo>
                    <a:pt x="2434" y="2121"/>
                  </a:lnTo>
                  <a:lnTo>
                    <a:pt x="2508" y="2010"/>
                  </a:lnTo>
                  <a:lnTo>
                    <a:pt x="2563" y="1900"/>
                  </a:lnTo>
                  <a:lnTo>
                    <a:pt x="2619" y="1771"/>
                  </a:lnTo>
                  <a:lnTo>
                    <a:pt x="2656" y="1642"/>
                  </a:lnTo>
                  <a:lnTo>
                    <a:pt x="2693" y="1513"/>
                  </a:lnTo>
                  <a:lnTo>
                    <a:pt x="2693" y="1383"/>
                  </a:lnTo>
                  <a:lnTo>
                    <a:pt x="2693" y="1254"/>
                  </a:lnTo>
                  <a:lnTo>
                    <a:pt x="2674" y="1125"/>
                  </a:lnTo>
                  <a:lnTo>
                    <a:pt x="2656" y="996"/>
                  </a:lnTo>
                  <a:lnTo>
                    <a:pt x="2619" y="867"/>
                  </a:lnTo>
                  <a:lnTo>
                    <a:pt x="2563" y="757"/>
                  </a:lnTo>
                  <a:lnTo>
                    <a:pt x="2490" y="646"/>
                  </a:lnTo>
                  <a:lnTo>
                    <a:pt x="2416" y="535"/>
                  </a:lnTo>
                  <a:lnTo>
                    <a:pt x="2342" y="425"/>
                  </a:lnTo>
                  <a:lnTo>
                    <a:pt x="2232" y="333"/>
                  </a:lnTo>
                  <a:lnTo>
                    <a:pt x="2139" y="259"/>
                  </a:lnTo>
                  <a:lnTo>
                    <a:pt x="2029" y="185"/>
                  </a:lnTo>
                  <a:lnTo>
                    <a:pt x="1918" y="130"/>
                  </a:lnTo>
                  <a:lnTo>
                    <a:pt x="1789" y="74"/>
                  </a:lnTo>
                  <a:lnTo>
                    <a:pt x="1660" y="38"/>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3" name="Google Shape;2303;p9"/>
            <p:cNvSpPr/>
            <p:nvPr/>
          </p:nvSpPr>
          <p:spPr>
            <a:xfrm>
              <a:off x="6384175" y="1430600"/>
              <a:ext cx="17075" cy="57650"/>
            </a:xfrm>
            <a:custGeom>
              <a:avLst/>
              <a:gdLst/>
              <a:ahLst/>
              <a:cxnLst/>
              <a:rect l="l" t="t" r="r" b="b"/>
              <a:pathLst>
                <a:path w="683" h="2306" extrusionOk="0">
                  <a:moveTo>
                    <a:pt x="683" y="1"/>
                  </a:moveTo>
                  <a:lnTo>
                    <a:pt x="536" y="111"/>
                  </a:lnTo>
                  <a:lnTo>
                    <a:pt x="406" y="222"/>
                  </a:lnTo>
                  <a:lnTo>
                    <a:pt x="296" y="351"/>
                  </a:lnTo>
                  <a:lnTo>
                    <a:pt x="204" y="480"/>
                  </a:lnTo>
                  <a:lnTo>
                    <a:pt x="130" y="627"/>
                  </a:lnTo>
                  <a:lnTo>
                    <a:pt x="56" y="793"/>
                  </a:lnTo>
                  <a:lnTo>
                    <a:pt x="19" y="959"/>
                  </a:lnTo>
                  <a:lnTo>
                    <a:pt x="1" y="1144"/>
                  </a:lnTo>
                  <a:lnTo>
                    <a:pt x="19" y="1310"/>
                  </a:lnTo>
                  <a:lnTo>
                    <a:pt x="56" y="1494"/>
                  </a:lnTo>
                  <a:lnTo>
                    <a:pt x="111" y="1660"/>
                  </a:lnTo>
                  <a:lnTo>
                    <a:pt x="185" y="1808"/>
                  </a:lnTo>
                  <a:lnTo>
                    <a:pt x="296" y="1955"/>
                  </a:lnTo>
                  <a:lnTo>
                    <a:pt x="406" y="2084"/>
                  </a:lnTo>
                  <a:lnTo>
                    <a:pt x="536" y="2195"/>
                  </a:lnTo>
                  <a:lnTo>
                    <a:pt x="683" y="2305"/>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4" name="Google Shape;2304;p9"/>
            <p:cNvSpPr/>
            <p:nvPr/>
          </p:nvSpPr>
          <p:spPr>
            <a:xfrm>
              <a:off x="5066325" y="538650"/>
              <a:ext cx="66400" cy="66400"/>
            </a:xfrm>
            <a:custGeom>
              <a:avLst/>
              <a:gdLst/>
              <a:ahLst/>
              <a:cxnLst/>
              <a:rect l="l" t="t" r="r" b="b"/>
              <a:pathLst>
                <a:path w="2656" h="2656" extrusionOk="0">
                  <a:moveTo>
                    <a:pt x="1180" y="1"/>
                  </a:moveTo>
                  <a:lnTo>
                    <a:pt x="1070" y="38"/>
                  </a:lnTo>
                  <a:lnTo>
                    <a:pt x="941" y="56"/>
                  </a:lnTo>
                  <a:lnTo>
                    <a:pt x="811" y="111"/>
                  </a:lnTo>
                  <a:lnTo>
                    <a:pt x="701" y="167"/>
                  </a:lnTo>
                  <a:lnTo>
                    <a:pt x="590" y="222"/>
                  </a:lnTo>
                  <a:lnTo>
                    <a:pt x="498" y="296"/>
                  </a:lnTo>
                  <a:lnTo>
                    <a:pt x="406" y="388"/>
                  </a:lnTo>
                  <a:lnTo>
                    <a:pt x="314" y="480"/>
                  </a:lnTo>
                  <a:lnTo>
                    <a:pt x="240" y="572"/>
                  </a:lnTo>
                  <a:lnTo>
                    <a:pt x="166" y="683"/>
                  </a:lnTo>
                  <a:lnTo>
                    <a:pt x="111" y="794"/>
                  </a:lnTo>
                  <a:lnTo>
                    <a:pt x="55" y="923"/>
                  </a:lnTo>
                  <a:lnTo>
                    <a:pt x="19" y="1033"/>
                  </a:lnTo>
                  <a:lnTo>
                    <a:pt x="0" y="1162"/>
                  </a:lnTo>
                  <a:lnTo>
                    <a:pt x="0" y="1291"/>
                  </a:lnTo>
                  <a:lnTo>
                    <a:pt x="0" y="1439"/>
                  </a:lnTo>
                  <a:lnTo>
                    <a:pt x="19" y="1568"/>
                  </a:lnTo>
                  <a:lnTo>
                    <a:pt x="37" y="1697"/>
                  </a:lnTo>
                  <a:lnTo>
                    <a:pt x="92" y="1826"/>
                  </a:lnTo>
                  <a:lnTo>
                    <a:pt x="148" y="1937"/>
                  </a:lnTo>
                  <a:lnTo>
                    <a:pt x="203" y="2047"/>
                  </a:lnTo>
                  <a:lnTo>
                    <a:pt x="277" y="2158"/>
                  </a:lnTo>
                  <a:lnTo>
                    <a:pt x="369" y="2250"/>
                  </a:lnTo>
                  <a:lnTo>
                    <a:pt x="461" y="2342"/>
                  </a:lnTo>
                  <a:lnTo>
                    <a:pt x="572" y="2416"/>
                  </a:lnTo>
                  <a:lnTo>
                    <a:pt x="682" y="2490"/>
                  </a:lnTo>
                  <a:lnTo>
                    <a:pt x="793" y="2545"/>
                  </a:lnTo>
                  <a:lnTo>
                    <a:pt x="922" y="2600"/>
                  </a:lnTo>
                  <a:lnTo>
                    <a:pt x="1051" y="2637"/>
                  </a:lnTo>
                  <a:lnTo>
                    <a:pt x="1180" y="2656"/>
                  </a:lnTo>
                  <a:lnTo>
                    <a:pt x="1457" y="2656"/>
                  </a:lnTo>
                  <a:lnTo>
                    <a:pt x="1586" y="2637"/>
                  </a:lnTo>
                  <a:lnTo>
                    <a:pt x="1696" y="2600"/>
                  </a:lnTo>
                  <a:lnTo>
                    <a:pt x="1826" y="2564"/>
                  </a:lnTo>
                  <a:lnTo>
                    <a:pt x="1936" y="2508"/>
                  </a:lnTo>
                  <a:lnTo>
                    <a:pt x="2047" y="2435"/>
                  </a:lnTo>
                  <a:lnTo>
                    <a:pt x="2139" y="2361"/>
                  </a:lnTo>
                  <a:lnTo>
                    <a:pt x="2250" y="2269"/>
                  </a:lnTo>
                  <a:lnTo>
                    <a:pt x="2323" y="2176"/>
                  </a:lnTo>
                  <a:lnTo>
                    <a:pt x="2397" y="2084"/>
                  </a:lnTo>
                  <a:lnTo>
                    <a:pt x="2471" y="1974"/>
                  </a:lnTo>
                  <a:lnTo>
                    <a:pt x="2526" y="1863"/>
                  </a:lnTo>
                  <a:lnTo>
                    <a:pt x="2581" y="1752"/>
                  </a:lnTo>
                  <a:lnTo>
                    <a:pt x="2618" y="1623"/>
                  </a:lnTo>
                  <a:lnTo>
                    <a:pt x="2637" y="1494"/>
                  </a:lnTo>
                  <a:lnTo>
                    <a:pt x="2655" y="1365"/>
                  </a:lnTo>
                  <a:lnTo>
                    <a:pt x="2637" y="1218"/>
                  </a:lnTo>
                  <a:lnTo>
                    <a:pt x="2618" y="1089"/>
                  </a:lnTo>
                  <a:lnTo>
                    <a:pt x="2600" y="959"/>
                  </a:lnTo>
                  <a:lnTo>
                    <a:pt x="2545" y="849"/>
                  </a:lnTo>
                  <a:lnTo>
                    <a:pt x="2489" y="720"/>
                  </a:lnTo>
                  <a:lnTo>
                    <a:pt x="2434" y="609"/>
                  </a:lnTo>
                  <a:lnTo>
                    <a:pt x="2360" y="499"/>
                  </a:lnTo>
                  <a:lnTo>
                    <a:pt x="2268" y="406"/>
                  </a:lnTo>
                  <a:lnTo>
                    <a:pt x="2176" y="314"/>
                  </a:lnTo>
                  <a:lnTo>
                    <a:pt x="2065" y="240"/>
                  </a:lnTo>
                  <a:lnTo>
                    <a:pt x="1955" y="167"/>
                  </a:lnTo>
                  <a:lnTo>
                    <a:pt x="1844" y="111"/>
                  </a:lnTo>
                  <a:lnTo>
                    <a:pt x="1715" y="74"/>
                  </a:lnTo>
                  <a:lnTo>
                    <a:pt x="1586" y="38"/>
                  </a:lnTo>
                  <a:lnTo>
                    <a:pt x="1457" y="19"/>
                  </a:lnTo>
                  <a:lnTo>
                    <a:pt x="13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5" name="Google Shape;2305;p9"/>
            <p:cNvSpPr/>
            <p:nvPr/>
          </p:nvSpPr>
          <p:spPr>
            <a:xfrm>
              <a:off x="5014700" y="364425"/>
              <a:ext cx="66400" cy="66400"/>
            </a:xfrm>
            <a:custGeom>
              <a:avLst/>
              <a:gdLst/>
              <a:ahLst/>
              <a:cxnLst/>
              <a:rect l="l" t="t" r="r" b="b"/>
              <a:pathLst>
                <a:path w="2656" h="2656" extrusionOk="0">
                  <a:moveTo>
                    <a:pt x="1365" y="0"/>
                  </a:moveTo>
                  <a:lnTo>
                    <a:pt x="1217" y="19"/>
                  </a:lnTo>
                  <a:lnTo>
                    <a:pt x="1088" y="37"/>
                  </a:lnTo>
                  <a:lnTo>
                    <a:pt x="959" y="55"/>
                  </a:lnTo>
                  <a:lnTo>
                    <a:pt x="830" y="111"/>
                  </a:lnTo>
                  <a:lnTo>
                    <a:pt x="719" y="166"/>
                  </a:lnTo>
                  <a:lnTo>
                    <a:pt x="609" y="221"/>
                  </a:lnTo>
                  <a:lnTo>
                    <a:pt x="498" y="314"/>
                  </a:lnTo>
                  <a:lnTo>
                    <a:pt x="406" y="387"/>
                  </a:lnTo>
                  <a:lnTo>
                    <a:pt x="314" y="479"/>
                  </a:lnTo>
                  <a:lnTo>
                    <a:pt x="240" y="590"/>
                  </a:lnTo>
                  <a:lnTo>
                    <a:pt x="166" y="701"/>
                  </a:lnTo>
                  <a:lnTo>
                    <a:pt x="111" y="811"/>
                  </a:lnTo>
                  <a:lnTo>
                    <a:pt x="55" y="940"/>
                  </a:lnTo>
                  <a:lnTo>
                    <a:pt x="37" y="1069"/>
                  </a:lnTo>
                  <a:lnTo>
                    <a:pt x="0" y="1199"/>
                  </a:lnTo>
                  <a:lnTo>
                    <a:pt x="0" y="1328"/>
                  </a:lnTo>
                  <a:lnTo>
                    <a:pt x="0" y="1475"/>
                  </a:lnTo>
                  <a:lnTo>
                    <a:pt x="37" y="1604"/>
                  </a:lnTo>
                  <a:lnTo>
                    <a:pt x="55" y="1715"/>
                  </a:lnTo>
                  <a:lnTo>
                    <a:pt x="111" y="1844"/>
                  </a:lnTo>
                  <a:lnTo>
                    <a:pt x="166" y="1955"/>
                  </a:lnTo>
                  <a:lnTo>
                    <a:pt x="221" y="2065"/>
                  </a:lnTo>
                  <a:lnTo>
                    <a:pt x="295" y="2157"/>
                  </a:lnTo>
                  <a:lnTo>
                    <a:pt x="387" y="2268"/>
                  </a:lnTo>
                  <a:lnTo>
                    <a:pt x="479" y="2342"/>
                  </a:lnTo>
                  <a:lnTo>
                    <a:pt x="572" y="2415"/>
                  </a:lnTo>
                  <a:lnTo>
                    <a:pt x="682" y="2489"/>
                  </a:lnTo>
                  <a:lnTo>
                    <a:pt x="793" y="2545"/>
                  </a:lnTo>
                  <a:lnTo>
                    <a:pt x="922" y="2600"/>
                  </a:lnTo>
                  <a:lnTo>
                    <a:pt x="1033" y="2637"/>
                  </a:lnTo>
                  <a:lnTo>
                    <a:pt x="1162" y="2655"/>
                  </a:lnTo>
                  <a:lnTo>
                    <a:pt x="1438" y="2655"/>
                  </a:lnTo>
                  <a:lnTo>
                    <a:pt x="1567" y="2637"/>
                  </a:lnTo>
                  <a:lnTo>
                    <a:pt x="1696" y="2618"/>
                  </a:lnTo>
                  <a:lnTo>
                    <a:pt x="1825" y="2563"/>
                  </a:lnTo>
                  <a:lnTo>
                    <a:pt x="1936" y="2508"/>
                  </a:lnTo>
                  <a:lnTo>
                    <a:pt x="2047" y="2452"/>
                  </a:lnTo>
                  <a:lnTo>
                    <a:pt x="2157" y="2360"/>
                  </a:lnTo>
                  <a:lnTo>
                    <a:pt x="2250" y="2286"/>
                  </a:lnTo>
                  <a:lnTo>
                    <a:pt x="2342" y="2194"/>
                  </a:lnTo>
                  <a:lnTo>
                    <a:pt x="2415" y="2084"/>
                  </a:lnTo>
                  <a:lnTo>
                    <a:pt x="2489" y="1973"/>
                  </a:lnTo>
                  <a:lnTo>
                    <a:pt x="2545" y="1862"/>
                  </a:lnTo>
                  <a:lnTo>
                    <a:pt x="2600" y="1733"/>
                  </a:lnTo>
                  <a:lnTo>
                    <a:pt x="2637" y="1604"/>
                  </a:lnTo>
                  <a:lnTo>
                    <a:pt x="2655" y="1475"/>
                  </a:lnTo>
                  <a:lnTo>
                    <a:pt x="2655" y="1328"/>
                  </a:lnTo>
                  <a:lnTo>
                    <a:pt x="2655" y="1199"/>
                  </a:lnTo>
                  <a:lnTo>
                    <a:pt x="2637" y="1069"/>
                  </a:lnTo>
                  <a:lnTo>
                    <a:pt x="2600" y="959"/>
                  </a:lnTo>
                  <a:lnTo>
                    <a:pt x="2563" y="830"/>
                  </a:lnTo>
                  <a:lnTo>
                    <a:pt x="2508" y="719"/>
                  </a:lnTo>
                  <a:lnTo>
                    <a:pt x="2434" y="609"/>
                  </a:lnTo>
                  <a:lnTo>
                    <a:pt x="2360" y="498"/>
                  </a:lnTo>
                  <a:lnTo>
                    <a:pt x="2268" y="406"/>
                  </a:lnTo>
                  <a:lnTo>
                    <a:pt x="2176" y="332"/>
                  </a:lnTo>
                  <a:lnTo>
                    <a:pt x="2084" y="240"/>
                  </a:lnTo>
                  <a:lnTo>
                    <a:pt x="1973" y="184"/>
                  </a:lnTo>
                  <a:lnTo>
                    <a:pt x="1862" y="129"/>
                  </a:lnTo>
                  <a:lnTo>
                    <a:pt x="1733" y="74"/>
                  </a:lnTo>
                  <a:lnTo>
                    <a:pt x="1623" y="37"/>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6" name="Google Shape;2306;p9"/>
            <p:cNvSpPr/>
            <p:nvPr/>
          </p:nvSpPr>
          <p:spPr>
            <a:xfrm>
              <a:off x="5457200" y="1098250"/>
              <a:ext cx="66400" cy="66400"/>
            </a:xfrm>
            <a:custGeom>
              <a:avLst/>
              <a:gdLst/>
              <a:ahLst/>
              <a:cxnLst/>
              <a:rect l="l" t="t" r="r" b="b"/>
              <a:pathLst>
                <a:path w="2656" h="2656" extrusionOk="0">
                  <a:moveTo>
                    <a:pt x="1218" y="1"/>
                  </a:moveTo>
                  <a:lnTo>
                    <a:pt x="1089" y="19"/>
                  </a:lnTo>
                  <a:lnTo>
                    <a:pt x="959" y="38"/>
                  </a:lnTo>
                  <a:lnTo>
                    <a:pt x="830" y="93"/>
                  </a:lnTo>
                  <a:lnTo>
                    <a:pt x="720" y="148"/>
                  </a:lnTo>
                  <a:lnTo>
                    <a:pt x="609" y="203"/>
                  </a:lnTo>
                  <a:lnTo>
                    <a:pt x="499" y="296"/>
                  </a:lnTo>
                  <a:lnTo>
                    <a:pt x="406" y="369"/>
                  </a:lnTo>
                  <a:lnTo>
                    <a:pt x="314" y="462"/>
                  </a:lnTo>
                  <a:lnTo>
                    <a:pt x="240" y="572"/>
                  </a:lnTo>
                  <a:lnTo>
                    <a:pt x="167" y="683"/>
                  </a:lnTo>
                  <a:lnTo>
                    <a:pt x="111" y="794"/>
                  </a:lnTo>
                  <a:lnTo>
                    <a:pt x="56" y="923"/>
                  </a:lnTo>
                  <a:lnTo>
                    <a:pt x="19" y="1052"/>
                  </a:lnTo>
                  <a:lnTo>
                    <a:pt x="1" y="1181"/>
                  </a:lnTo>
                  <a:lnTo>
                    <a:pt x="1" y="1328"/>
                  </a:lnTo>
                  <a:lnTo>
                    <a:pt x="1" y="1457"/>
                  </a:lnTo>
                  <a:lnTo>
                    <a:pt x="19" y="1586"/>
                  </a:lnTo>
                  <a:lnTo>
                    <a:pt x="56" y="1697"/>
                  </a:lnTo>
                  <a:lnTo>
                    <a:pt x="93" y="1826"/>
                  </a:lnTo>
                  <a:lnTo>
                    <a:pt x="148" y="1937"/>
                  </a:lnTo>
                  <a:lnTo>
                    <a:pt x="222" y="2047"/>
                  </a:lnTo>
                  <a:lnTo>
                    <a:pt x="296" y="2158"/>
                  </a:lnTo>
                  <a:lnTo>
                    <a:pt x="369" y="2250"/>
                  </a:lnTo>
                  <a:lnTo>
                    <a:pt x="462" y="2324"/>
                  </a:lnTo>
                  <a:lnTo>
                    <a:pt x="572" y="2416"/>
                  </a:lnTo>
                  <a:lnTo>
                    <a:pt x="683" y="2471"/>
                  </a:lnTo>
                  <a:lnTo>
                    <a:pt x="794" y="2527"/>
                  </a:lnTo>
                  <a:lnTo>
                    <a:pt x="904" y="2582"/>
                  </a:lnTo>
                  <a:lnTo>
                    <a:pt x="1033" y="2619"/>
                  </a:lnTo>
                  <a:lnTo>
                    <a:pt x="1162" y="2637"/>
                  </a:lnTo>
                  <a:lnTo>
                    <a:pt x="1291" y="2656"/>
                  </a:lnTo>
                  <a:lnTo>
                    <a:pt x="1439" y="2637"/>
                  </a:lnTo>
                  <a:lnTo>
                    <a:pt x="1568" y="2619"/>
                  </a:lnTo>
                  <a:lnTo>
                    <a:pt x="1697" y="2600"/>
                  </a:lnTo>
                  <a:lnTo>
                    <a:pt x="1808" y="2545"/>
                  </a:lnTo>
                  <a:lnTo>
                    <a:pt x="1937" y="2490"/>
                  </a:lnTo>
                  <a:lnTo>
                    <a:pt x="2047" y="2435"/>
                  </a:lnTo>
                  <a:lnTo>
                    <a:pt x="2158" y="2361"/>
                  </a:lnTo>
                  <a:lnTo>
                    <a:pt x="2250" y="2269"/>
                  </a:lnTo>
                  <a:lnTo>
                    <a:pt x="2342" y="2176"/>
                  </a:lnTo>
                  <a:lnTo>
                    <a:pt x="2416" y="2066"/>
                  </a:lnTo>
                  <a:lnTo>
                    <a:pt x="2490" y="1955"/>
                  </a:lnTo>
                  <a:lnTo>
                    <a:pt x="2545" y="1844"/>
                  </a:lnTo>
                  <a:lnTo>
                    <a:pt x="2582" y="1715"/>
                  </a:lnTo>
                  <a:lnTo>
                    <a:pt x="2619" y="1586"/>
                  </a:lnTo>
                  <a:lnTo>
                    <a:pt x="2637" y="1457"/>
                  </a:lnTo>
                  <a:lnTo>
                    <a:pt x="2656" y="1328"/>
                  </a:lnTo>
                  <a:lnTo>
                    <a:pt x="2637" y="1181"/>
                  </a:lnTo>
                  <a:lnTo>
                    <a:pt x="2619" y="1052"/>
                  </a:lnTo>
                  <a:lnTo>
                    <a:pt x="2600" y="941"/>
                  </a:lnTo>
                  <a:lnTo>
                    <a:pt x="2545" y="812"/>
                  </a:lnTo>
                  <a:lnTo>
                    <a:pt x="2490" y="701"/>
                  </a:lnTo>
                  <a:lnTo>
                    <a:pt x="2435" y="591"/>
                  </a:lnTo>
                  <a:lnTo>
                    <a:pt x="2361" y="498"/>
                  </a:lnTo>
                  <a:lnTo>
                    <a:pt x="2269" y="388"/>
                  </a:lnTo>
                  <a:lnTo>
                    <a:pt x="2176" y="314"/>
                  </a:lnTo>
                  <a:lnTo>
                    <a:pt x="2066" y="240"/>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7" name="Google Shape;2307;p9"/>
            <p:cNvSpPr/>
            <p:nvPr/>
          </p:nvSpPr>
          <p:spPr>
            <a:xfrm>
              <a:off x="5602400" y="1206575"/>
              <a:ext cx="66400" cy="66400"/>
            </a:xfrm>
            <a:custGeom>
              <a:avLst/>
              <a:gdLst/>
              <a:ahLst/>
              <a:cxnLst/>
              <a:rect l="l" t="t" r="r" b="b"/>
              <a:pathLst>
                <a:path w="2656" h="2656" extrusionOk="0">
                  <a:moveTo>
                    <a:pt x="1181" y="1"/>
                  </a:moveTo>
                  <a:lnTo>
                    <a:pt x="1052" y="38"/>
                  </a:lnTo>
                  <a:lnTo>
                    <a:pt x="923" y="56"/>
                  </a:lnTo>
                  <a:lnTo>
                    <a:pt x="812" y="111"/>
                  </a:lnTo>
                  <a:lnTo>
                    <a:pt x="701" y="167"/>
                  </a:lnTo>
                  <a:lnTo>
                    <a:pt x="591" y="240"/>
                  </a:lnTo>
                  <a:lnTo>
                    <a:pt x="480" y="314"/>
                  </a:lnTo>
                  <a:lnTo>
                    <a:pt x="388" y="406"/>
                  </a:lnTo>
                  <a:lnTo>
                    <a:pt x="314" y="498"/>
                  </a:lnTo>
                  <a:lnTo>
                    <a:pt x="240" y="591"/>
                  </a:lnTo>
                  <a:lnTo>
                    <a:pt x="167" y="701"/>
                  </a:lnTo>
                  <a:lnTo>
                    <a:pt x="111" y="812"/>
                  </a:lnTo>
                  <a:lnTo>
                    <a:pt x="74" y="941"/>
                  </a:lnTo>
                  <a:lnTo>
                    <a:pt x="38" y="1070"/>
                  </a:lnTo>
                  <a:lnTo>
                    <a:pt x="19" y="1199"/>
                  </a:lnTo>
                  <a:lnTo>
                    <a:pt x="1" y="1328"/>
                  </a:lnTo>
                  <a:lnTo>
                    <a:pt x="19" y="1457"/>
                  </a:lnTo>
                  <a:lnTo>
                    <a:pt x="38" y="1586"/>
                  </a:lnTo>
                  <a:lnTo>
                    <a:pt x="74" y="1715"/>
                  </a:lnTo>
                  <a:lnTo>
                    <a:pt x="111" y="1844"/>
                  </a:lnTo>
                  <a:lnTo>
                    <a:pt x="167" y="1955"/>
                  </a:lnTo>
                  <a:lnTo>
                    <a:pt x="240" y="2066"/>
                  </a:lnTo>
                  <a:lnTo>
                    <a:pt x="333" y="2176"/>
                  </a:lnTo>
                  <a:lnTo>
                    <a:pt x="406" y="2269"/>
                  </a:lnTo>
                  <a:lnTo>
                    <a:pt x="517" y="2361"/>
                  </a:lnTo>
                  <a:lnTo>
                    <a:pt x="609" y="2434"/>
                  </a:lnTo>
                  <a:lnTo>
                    <a:pt x="720" y="2508"/>
                  </a:lnTo>
                  <a:lnTo>
                    <a:pt x="849" y="2564"/>
                  </a:lnTo>
                  <a:lnTo>
                    <a:pt x="959" y="2600"/>
                  </a:lnTo>
                  <a:lnTo>
                    <a:pt x="1089" y="2637"/>
                  </a:lnTo>
                  <a:lnTo>
                    <a:pt x="1236" y="2656"/>
                  </a:lnTo>
                  <a:lnTo>
                    <a:pt x="1365" y="2656"/>
                  </a:lnTo>
                  <a:lnTo>
                    <a:pt x="1494" y="2637"/>
                  </a:lnTo>
                  <a:lnTo>
                    <a:pt x="1623" y="2619"/>
                  </a:lnTo>
                  <a:lnTo>
                    <a:pt x="1752" y="2582"/>
                  </a:lnTo>
                  <a:lnTo>
                    <a:pt x="1863" y="2545"/>
                  </a:lnTo>
                  <a:lnTo>
                    <a:pt x="1974" y="2490"/>
                  </a:lnTo>
                  <a:lnTo>
                    <a:pt x="2084" y="2416"/>
                  </a:lnTo>
                  <a:lnTo>
                    <a:pt x="2195" y="2342"/>
                  </a:lnTo>
                  <a:lnTo>
                    <a:pt x="2287" y="2250"/>
                  </a:lnTo>
                  <a:lnTo>
                    <a:pt x="2361" y="2158"/>
                  </a:lnTo>
                  <a:lnTo>
                    <a:pt x="2435" y="2047"/>
                  </a:lnTo>
                  <a:lnTo>
                    <a:pt x="2508" y="1955"/>
                  </a:lnTo>
                  <a:lnTo>
                    <a:pt x="2564" y="1826"/>
                  </a:lnTo>
                  <a:lnTo>
                    <a:pt x="2600" y="1715"/>
                  </a:lnTo>
                  <a:lnTo>
                    <a:pt x="2637" y="1586"/>
                  </a:lnTo>
                  <a:lnTo>
                    <a:pt x="2656" y="1457"/>
                  </a:lnTo>
                  <a:lnTo>
                    <a:pt x="2656" y="1328"/>
                  </a:lnTo>
                  <a:lnTo>
                    <a:pt x="2656" y="1199"/>
                  </a:lnTo>
                  <a:lnTo>
                    <a:pt x="2637" y="1052"/>
                  </a:lnTo>
                  <a:lnTo>
                    <a:pt x="2600" y="923"/>
                  </a:lnTo>
                  <a:lnTo>
                    <a:pt x="2564" y="812"/>
                  </a:lnTo>
                  <a:lnTo>
                    <a:pt x="2490" y="683"/>
                  </a:lnTo>
                  <a:lnTo>
                    <a:pt x="2435" y="572"/>
                  </a:lnTo>
                  <a:lnTo>
                    <a:pt x="2342" y="480"/>
                  </a:lnTo>
                  <a:lnTo>
                    <a:pt x="2269" y="388"/>
                  </a:lnTo>
                  <a:lnTo>
                    <a:pt x="2158" y="296"/>
                  </a:lnTo>
                  <a:lnTo>
                    <a:pt x="2066" y="222"/>
                  </a:lnTo>
                  <a:lnTo>
                    <a:pt x="1955" y="148"/>
                  </a:lnTo>
                  <a:lnTo>
                    <a:pt x="1826" y="93"/>
                  </a:lnTo>
                  <a:lnTo>
                    <a:pt x="1697" y="56"/>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8" name="Google Shape;2308;p9"/>
            <p:cNvSpPr/>
            <p:nvPr/>
          </p:nvSpPr>
          <p:spPr>
            <a:xfrm>
              <a:off x="5183400" y="804625"/>
              <a:ext cx="65475" cy="65475"/>
            </a:xfrm>
            <a:custGeom>
              <a:avLst/>
              <a:gdLst/>
              <a:ahLst/>
              <a:cxnLst/>
              <a:rect l="l" t="t" r="r" b="b"/>
              <a:pathLst>
                <a:path w="2619" h="2619" extrusionOk="0">
                  <a:moveTo>
                    <a:pt x="1144" y="1"/>
                  </a:moveTo>
                  <a:lnTo>
                    <a:pt x="1015" y="37"/>
                  </a:lnTo>
                  <a:lnTo>
                    <a:pt x="904" y="56"/>
                  </a:lnTo>
                  <a:lnTo>
                    <a:pt x="775" y="111"/>
                  </a:lnTo>
                  <a:lnTo>
                    <a:pt x="664" y="166"/>
                  </a:lnTo>
                  <a:lnTo>
                    <a:pt x="554" y="240"/>
                  </a:lnTo>
                  <a:lnTo>
                    <a:pt x="461" y="314"/>
                  </a:lnTo>
                  <a:lnTo>
                    <a:pt x="369" y="406"/>
                  </a:lnTo>
                  <a:lnTo>
                    <a:pt x="295" y="498"/>
                  </a:lnTo>
                  <a:lnTo>
                    <a:pt x="222" y="591"/>
                  </a:lnTo>
                  <a:lnTo>
                    <a:pt x="148" y="701"/>
                  </a:lnTo>
                  <a:lnTo>
                    <a:pt x="93" y="812"/>
                  </a:lnTo>
                  <a:lnTo>
                    <a:pt x="56" y="941"/>
                  </a:lnTo>
                  <a:lnTo>
                    <a:pt x="19" y="1070"/>
                  </a:lnTo>
                  <a:lnTo>
                    <a:pt x="19" y="1199"/>
                  </a:lnTo>
                  <a:lnTo>
                    <a:pt x="0" y="1328"/>
                  </a:lnTo>
                  <a:lnTo>
                    <a:pt x="19" y="1457"/>
                  </a:lnTo>
                  <a:lnTo>
                    <a:pt x="37" y="1586"/>
                  </a:lnTo>
                  <a:lnTo>
                    <a:pt x="74" y="1715"/>
                  </a:lnTo>
                  <a:lnTo>
                    <a:pt x="111" y="1826"/>
                  </a:lnTo>
                  <a:lnTo>
                    <a:pt x="166" y="1955"/>
                  </a:lnTo>
                  <a:lnTo>
                    <a:pt x="240" y="2047"/>
                  </a:lnTo>
                  <a:lnTo>
                    <a:pt x="314" y="2158"/>
                  </a:lnTo>
                  <a:lnTo>
                    <a:pt x="388" y="2250"/>
                  </a:lnTo>
                  <a:lnTo>
                    <a:pt x="498" y="2324"/>
                  </a:lnTo>
                  <a:lnTo>
                    <a:pt x="590" y="2397"/>
                  </a:lnTo>
                  <a:lnTo>
                    <a:pt x="701" y="2471"/>
                  </a:lnTo>
                  <a:lnTo>
                    <a:pt x="812" y="2527"/>
                  </a:lnTo>
                  <a:lnTo>
                    <a:pt x="941" y="2563"/>
                  </a:lnTo>
                  <a:lnTo>
                    <a:pt x="1051" y="2600"/>
                  </a:lnTo>
                  <a:lnTo>
                    <a:pt x="1180" y="2619"/>
                  </a:lnTo>
                  <a:lnTo>
                    <a:pt x="1457" y="2619"/>
                  </a:lnTo>
                  <a:lnTo>
                    <a:pt x="1586" y="2600"/>
                  </a:lnTo>
                  <a:lnTo>
                    <a:pt x="1715" y="2563"/>
                  </a:lnTo>
                  <a:lnTo>
                    <a:pt x="1826" y="2508"/>
                  </a:lnTo>
                  <a:lnTo>
                    <a:pt x="1936" y="2453"/>
                  </a:lnTo>
                  <a:lnTo>
                    <a:pt x="2047" y="2397"/>
                  </a:lnTo>
                  <a:lnTo>
                    <a:pt x="2158" y="2324"/>
                  </a:lnTo>
                  <a:lnTo>
                    <a:pt x="2250" y="2232"/>
                  </a:lnTo>
                  <a:lnTo>
                    <a:pt x="2324" y="2139"/>
                  </a:lnTo>
                  <a:lnTo>
                    <a:pt x="2397" y="2047"/>
                  </a:lnTo>
                  <a:lnTo>
                    <a:pt x="2471" y="1937"/>
                  </a:lnTo>
                  <a:lnTo>
                    <a:pt x="2526" y="1826"/>
                  </a:lnTo>
                  <a:lnTo>
                    <a:pt x="2563" y="1697"/>
                  </a:lnTo>
                  <a:lnTo>
                    <a:pt x="2600" y="1586"/>
                  </a:lnTo>
                  <a:lnTo>
                    <a:pt x="2619" y="1457"/>
                  </a:lnTo>
                  <a:lnTo>
                    <a:pt x="2619" y="1310"/>
                  </a:lnTo>
                  <a:lnTo>
                    <a:pt x="2619" y="1181"/>
                  </a:lnTo>
                  <a:lnTo>
                    <a:pt x="2600" y="1052"/>
                  </a:lnTo>
                  <a:lnTo>
                    <a:pt x="2563" y="922"/>
                  </a:lnTo>
                  <a:lnTo>
                    <a:pt x="2526" y="793"/>
                  </a:lnTo>
                  <a:lnTo>
                    <a:pt x="2471" y="683"/>
                  </a:lnTo>
                  <a:lnTo>
                    <a:pt x="2397" y="572"/>
                  </a:lnTo>
                  <a:lnTo>
                    <a:pt x="2324" y="461"/>
                  </a:lnTo>
                  <a:lnTo>
                    <a:pt x="2231" y="369"/>
                  </a:lnTo>
                  <a:lnTo>
                    <a:pt x="2139" y="277"/>
                  </a:lnTo>
                  <a:lnTo>
                    <a:pt x="2029" y="203"/>
                  </a:lnTo>
                  <a:lnTo>
                    <a:pt x="1918" y="148"/>
                  </a:lnTo>
                  <a:lnTo>
                    <a:pt x="1807" y="93"/>
                  </a:lnTo>
                  <a:lnTo>
                    <a:pt x="1678" y="56"/>
                  </a:lnTo>
                  <a:lnTo>
                    <a:pt x="1549"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9" name="Google Shape;2309;p9"/>
            <p:cNvSpPr/>
            <p:nvPr/>
          </p:nvSpPr>
          <p:spPr>
            <a:xfrm>
              <a:off x="5749000" y="1315825"/>
              <a:ext cx="64550" cy="64550"/>
            </a:xfrm>
            <a:custGeom>
              <a:avLst/>
              <a:gdLst/>
              <a:ahLst/>
              <a:cxnLst/>
              <a:rect l="l" t="t" r="r" b="b"/>
              <a:pathLst>
                <a:path w="2582" h="2582" extrusionOk="0">
                  <a:moveTo>
                    <a:pt x="1143" y="0"/>
                  </a:moveTo>
                  <a:lnTo>
                    <a:pt x="1014" y="19"/>
                  </a:lnTo>
                  <a:lnTo>
                    <a:pt x="885" y="56"/>
                  </a:lnTo>
                  <a:lnTo>
                    <a:pt x="774" y="111"/>
                  </a:lnTo>
                  <a:lnTo>
                    <a:pt x="664" y="148"/>
                  </a:lnTo>
                  <a:lnTo>
                    <a:pt x="553" y="222"/>
                  </a:lnTo>
                  <a:lnTo>
                    <a:pt x="461" y="295"/>
                  </a:lnTo>
                  <a:lnTo>
                    <a:pt x="369" y="388"/>
                  </a:lnTo>
                  <a:lnTo>
                    <a:pt x="277" y="480"/>
                  </a:lnTo>
                  <a:lnTo>
                    <a:pt x="203" y="572"/>
                  </a:lnTo>
                  <a:lnTo>
                    <a:pt x="148" y="683"/>
                  </a:lnTo>
                  <a:lnTo>
                    <a:pt x="92" y="793"/>
                  </a:lnTo>
                  <a:lnTo>
                    <a:pt x="55" y="904"/>
                  </a:lnTo>
                  <a:lnTo>
                    <a:pt x="18" y="1033"/>
                  </a:lnTo>
                  <a:lnTo>
                    <a:pt x="0" y="1162"/>
                  </a:lnTo>
                  <a:lnTo>
                    <a:pt x="0" y="1310"/>
                  </a:lnTo>
                  <a:lnTo>
                    <a:pt x="0" y="1439"/>
                  </a:lnTo>
                  <a:lnTo>
                    <a:pt x="37" y="1568"/>
                  </a:lnTo>
                  <a:lnTo>
                    <a:pt x="55" y="1697"/>
                  </a:lnTo>
                  <a:lnTo>
                    <a:pt x="111" y="1807"/>
                  </a:lnTo>
                  <a:lnTo>
                    <a:pt x="166" y="1918"/>
                  </a:lnTo>
                  <a:lnTo>
                    <a:pt x="221" y="2029"/>
                  </a:lnTo>
                  <a:lnTo>
                    <a:pt x="295" y="2139"/>
                  </a:lnTo>
                  <a:lnTo>
                    <a:pt x="387" y="2213"/>
                  </a:lnTo>
                  <a:lnTo>
                    <a:pt x="479" y="2305"/>
                  </a:lnTo>
                  <a:lnTo>
                    <a:pt x="572" y="2379"/>
                  </a:lnTo>
                  <a:lnTo>
                    <a:pt x="682" y="2434"/>
                  </a:lnTo>
                  <a:lnTo>
                    <a:pt x="793" y="2490"/>
                  </a:lnTo>
                  <a:lnTo>
                    <a:pt x="922" y="2527"/>
                  </a:lnTo>
                  <a:lnTo>
                    <a:pt x="1033" y="2563"/>
                  </a:lnTo>
                  <a:lnTo>
                    <a:pt x="1162" y="2582"/>
                  </a:lnTo>
                  <a:lnTo>
                    <a:pt x="1438" y="2582"/>
                  </a:lnTo>
                  <a:lnTo>
                    <a:pt x="1567" y="2563"/>
                  </a:lnTo>
                  <a:lnTo>
                    <a:pt x="1696" y="2527"/>
                  </a:lnTo>
                  <a:lnTo>
                    <a:pt x="1807" y="2490"/>
                  </a:lnTo>
                  <a:lnTo>
                    <a:pt x="1936" y="2434"/>
                  </a:lnTo>
                  <a:lnTo>
                    <a:pt x="2028" y="2361"/>
                  </a:lnTo>
                  <a:lnTo>
                    <a:pt x="2139" y="2287"/>
                  </a:lnTo>
                  <a:lnTo>
                    <a:pt x="2231" y="2213"/>
                  </a:lnTo>
                  <a:lnTo>
                    <a:pt x="2305" y="2121"/>
                  </a:lnTo>
                  <a:lnTo>
                    <a:pt x="2379" y="2010"/>
                  </a:lnTo>
                  <a:lnTo>
                    <a:pt x="2434" y="1900"/>
                  </a:lnTo>
                  <a:lnTo>
                    <a:pt x="2489" y="1789"/>
                  </a:lnTo>
                  <a:lnTo>
                    <a:pt x="2526" y="1678"/>
                  </a:lnTo>
                  <a:lnTo>
                    <a:pt x="2563" y="1549"/>
                  </a:lnTo>
                  <a:lnTo>
                    <a:pt x="2581" y="1420"/>
                  </a:lnTo>
                  <a:lnTo>
                    <a:pt x="2581" y="1273"/>
                  </a:lnTo>
                  <a:lnTo>
                    <a:pt x="2581" y="1144"/>
                  </a:lnTo>
                  <a:lnTo>
                    <a:pt x="2563" y="1015"/>
                  </a:lnTo>
                  <a:lnTo>
                    <a:pt x="2526" y="886"/>
                  </a:lnTo>
                  <a:lnTo>
                    <a:pt x="2489" y="775"/>
                  </a:lnTo>
                  <a:lnTo>
                    <a:pt x="2434" y="664"/>
                  </a:lnTo>
                  <a:lnTo>
                    <a:pt x="2360" y="554"/>
                  </a:lnTo>
                  <a:lnTo>
                    <a:pt x="2286" y="461"/>
                  </a:lnTo>
                  <a:lnTo>
                    <a:pt x="2213" y="369"/>
                  </a:lnTo>
                  <a:lnTo>
                    <a:pt x="2120" y="277"/>
                  </a:lnTo>
                  <a:lnTo>
                    <a:pt x="2010" y="203"/>
                  </a:lnTo>
                  <a:lnTo>
                    <a:pt x="1918" y="148"/>
                  </a:lnTo>
                  <a:lnTo>
                    <a:pt x="1789" y="93"/>
                  </a:lnTo>
                  <a:lnTo>
                    <a:pt x="1678" y="56"/>
                  </a:lnTo>
                  <a:lnTo>
                    <a:pt x="1549"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0" name="Google Shape;2310;p9"/>
            <p:cNvSpPr/>
            <p:nvPr/>
          </p:nvSpPr>
          <p:spPr>
            <a:xfrm>
              <a:off x="5249325" y="899125"/>
              <a:ext cx="65000" cy="65025"/>
            </a:xfrm>
            <a:custGeom>
              <a:avLst/>
              <a:gdLst/>
              <a:ahLst/>
              <a:cxnLst/>
              <a:rect l="l" t="t" r="r" b="b"/>
              <a:pathLst>
                <a:path w="2600" h="2601" extrusionOk="0">
                  <a:moveTo>
                    <a:pt x="1162" y="0"/>
                  </a:moveTo>
                  <a:lnTo>
                    <a:pt x="1033" y="19"/>
                  </a:lnTo>
                  <a:lnTo>
                    <a:pt x="904" y="56"/>
                  </a:lnTo>
                  <a:lnTo>
                    <a:pt x="793" y="93"/>
                  </a:lnTo>
                  <a:lnTo>
                    <a:pt x="682" y="148"/>
                  </a:lnTo>
                  <a:lnTo>
                    <a:pt x="572" y="222"/>
                  </a:lnTo>
                  <a:lnTo>
                    <a:pt x="461" y="295"/>
                  </a:lnTo>
                  <a:lnTo>
                    <a:pt x="369" y="369"/>
                  </a:lnTo>
                  <a:lnTo>
                    <a:pt x="295" y="461"/>
                  </a:lnTo>
                  <a:lnTo>
                    <a:pt x="221" y="572"/>
                  </a:lnTo>
                  <a:lnTo>
                    <a:pt x="166" y="664"/>
                  </a:lnTo>
                  <a:lnTo>
                    <a:pt x="111" y="793"/>
                  </a:lnTo>
                  <a:lnTo>
                    <a:pt x="55" y="904"/>
                  </a:lnTo>
                  <a:lnTo>
                    <a:pt x="37" y="1033"/>
                  </a:lnTo>
                  <a:lnTo>
                    <a:pt x="19" y="1162"/>
                  </a:lnTo>
                  <a:lnTo>
                    <a:pt x="0" y="1291"/>
                  </a:lnTo>
                  <a:lnTo>
                    <a:pt x="19" y="1439"/>
                  </a:lnTo>
                  <a:lnTo>
                    <a:pt x="37" y="1568"/>
                  </a:lnTo>
                  <a:lnTo>
                    <a:pt x="55" y="1697"/>
                  </a:lnTo>
                  <a:lnTo>
                    <a:pt x="111" y="1807"/>
                  </a:lnTo>
                  <a:lnTo>
                    <a:pt x="166" y="1918"/>
                  </a:lnTo>
                  <a:lnTo>
                    <a:pt x="221" y="2029"/>
                  </a:lnTo>
                  <a:lnTo>
                    <a:pt x="295" y="2121"/>
                  </a:lnTo>
                  <a:lnTo>
                    <a:pt x="387" y="2213"/>
                  </a:lnTo>
                  <a:lnTo>
                    <a:pt x="479" y="2305"/>
                  </a:lnTo>
                  <a:lnTo>
                    <a:pt x="572" y="2379"/>
                  </a:lnTo>
                  <a:lnTo>
                    <a:pt x="682" y="2434"/>
                  </a:lnTo>
                  <a:lnTo>
                    <a:pt x="793" y="2490"/>
                  </a:lnTo>
                  <a:lnTo>
                    <a:pt x="922" y="2545"/>
                  </a:lnTo>
                  <a:lnTo>
                    <a:pt x="1033" y="2563"/>
                  </a:lnTo>
                  <a:lnTo>
                    <a:pt x="1180" y="2582"/>
                  </a:lnTo>
                  <a:lnTo>
                    <a:pt x="1309" y="2600"/>
                  </a:lnTo>
                  <a:lnTo>
                    <a:pt x="1438" y="2582"/>
                  </a:lnTo>
                  <a:lnTo>
                    <a:pt x="1567" y="2563"/>
                  </a:lnTo>
                  <a:lnTo>
                    <a:pt x="1696" y="2545"/>
                  </a:lnTo>
                  <a:lnTo>
                    <a:pt x="1825" y="2490"/>
                  </a:lnTo>
                  <a:lnTo>
                    <a:pt x="1936" y="2434"/>
                  </a:lnTo>
                  <a:lnTo>
                    <a:pt x="2047" y="2379"/>
                  </a:lnTo>
                  <a:lnTo>
                    <a:pt x="2139" y="2305"/>
                  </a:lnTo>
                  <a:lnTo>
                    <a:pt x="2231" y="2213"/>
                  </a:lnTo>
                  <a:lnTo>
                    <a:pt x="2323" y="2121"/>
                  </a:lnTo>
                  <a:lnTo>
                    <a:pt x="2397" y="2029"/>
                  </a:lnTo>
                  <a:lnTo>
                    <a:pt x="2452" y="1918"/>
                  </a:lnTo>
                  <a:lnTo>
                    <a:pt x="2508" y="1807"/>
                  </a:lnTo>
                  <a:lnTo>
                    <a:pt x="2545" y="1678"/>
                  </a:lnTo>
                  <a:lnTo>
                    <a:pt x="2581" y="1549"/>
                  </a:lnTo>
                  <a:lnTo>
                    <a:pt x="2600" y="1420"/>
                  </a:lnTo>
                  <a:lnTo>
                    <a:pt x="2600" y="1291"/>
                  </a:lnTo>
                  <a:lnTo>
                    <a:pt x="2600" y="1162"/>
                  </a:lnTo>
                  <a:lnTo>
                    <a:pt x="2581" y="1033"/>
                  </a:lnTo>
                  <a:lnTo>
                    <a:pt x="2545" y="904"/>
                  </a:lnTo>
                  <a:lnTo>
                    <a:pt x="2508" y="775"/>
                  </a:lnTo>
                  <a:lnTo>
                    <a:pt x="2452" y="664"/>
                  </a:lnTo>
                  <a:lnTo>
                    <a:pt x="2379" y="554"/>
                  </a:lnTo>
                  <a:lnTo>
                    <a:pt x="2305" y="461"/>
                  </a:lnTo>
                  <a:lnTo>
                    <a:pt x="2231" y="369"/>
                  </a:lnTo>
                  <a:lnTo>
                    <a:pt x="2139" y="277"/>
                  </a:lnTo>
                  <a:lnTo>
                    <a:pt x="2028" y="203"/>
                  </a:lnTo>
                  <a:lnTo>
                    <a:pt x="1936" y="148"/>
                  </a:lnTo>
                  <a:lnTo>
                    <a:pt x="1807" y="93"/>
                  </a:lnTo>
                  <a:lnTo>
                    <a:pt x="1696" y="56"/>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1" name="Google Shape;2311;p9"/>
            <p:cNvSpPr/>
            <p:nvPr/>
          </p:nvSpPr>
          <p:spPr>
            <a:xfrm>
              <a:off x="4967675" y="238125"/>
              <a:ext cx="57650" cy="18000"/>
            </a:xfrm>
            <a:custGeom>
              <a:avLst/>
              <a:gdLst/>
              <a:ahLst/>
              <a:cxnLst/>
              <a:rect l="l" t="t" r="r" b="b"/>
              <a:pathLst>
                <a:path w="2306" h="720" extrusionOk="0">
                  <a:moveTo>
                    <a:pt x="0" y="0"/>
                  </a:moveTo>
                  <a:lnTo>
                    <a:pt x="93" y="166"/>
                  </a:lnTo>
                  <a:lnTo>
                    <a:pt x="185" y="295"/>
                  </a:lnTo>
                  <a:lnTo>
                    <a:pt x="314" y="424"/>
                  </a:lnTo>
                  <a:lnTo>
                    <a:pt x="461" y="516"/>
                  </a:lnTo>
                  <a:lnTo>
                    <a:pt x="627" y="608"/>
                  </a:lnTo>
                  <a:lnTo>
                    <a:pt x="793" y="664"/>
                  </a:lnTo>
                  <a:lnTo>
                    <a:pt x="978" y="701"/>
                  </a:lnTo>
                  <a:lnTo>
                    <a:pt x="1162" y="719"/>
                  </a:lnTo>
                  <a:lnTo>
                    <a:pt x="1346" y="701"/>
                  </a:lnTo>
                  <a:lnTo>
                    <a:pt x="1531" y="664"/>
                  </a:lnTo>
                  <a:lnTo>
                    <a:pt x="1697" y="608"/>
                  </a:lnTo>
                  <a:lnTo>
                    <a:pt x="1863" y="516"/>
                  </a:lnTo>
                  <a:lnTo>
                    <a:pt x="1992" y="424"/>
                  </a:lnTo>
                  <a:lnTo>
                    <a:pt x="2121" y="295"/>
                  </a:lnTo>
                  <a:lnTo>
                    <a:pt x="2231" y="148"/>
                  </a:lnTo>
                  <a:lnTo>
                    <a:pt x="23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2" name="Google Shape;2312;p9"/>
            <p:cNvSpPr/>
            <p:nvPr/>
          </p:nvSpPr>
          <p:spPr>
            <a:xfrm>
              <a:off x="5118400" y="710600"/>
              <a:ext cx="64550" cy="65000"/>
            </a:xfrm>
            <a:custGeom>
              <a:avLst/>
              <a:gdLst/>
              <a:ahLst/>
              <a:cxnLst/>
              <a:rect l="l" t="t" r="r" b="b"/>
              <a:pathLst>
                <a:path w="2582" h="2600" extrusionOk="0">
                  <a:moveTo>
                    <a:pt x="1291" y="0"/>
                  </a:moveTo>
                  <a:lnTo>
                    <a:pt x="1144" y="19"/>
                  </a:lnTo>
                  <a:lnTo>
                    <a:pt x="1015" y="37"/>
                  </a:lnTo>
                  <a:lnTo>
                    <a:pt x="886" y="74"/>
                  </a:lnTo>
                  <a:lnTo>
                    <a:pt x="775" y="111"/>
                  </a:lnTo>
                  <a:lnTo>
                    <a:pt x="664" y="166"/>
                  </a:lnTo>
                  <a:lnTo>
                    <a:pt x="554" y="221"/>
                  </a:lnTo>
                  <a:lnTo>
                    <a:pt x="462" y="295"/>
                  </a:lnTo>
                  <a:lnTo>
                    <a:pt x="369" y="387"/>
                  </a:lnTo>
                  <a:lnTo>
                    <a:pt x="277" y="480"/>
                  </a:lnTo>
                  <a:lnTo>
                    <a:pt x="203" y="572"/>
                  </a:lnTo>
                  <a:lnTo>
                    <a:pt x="148" y="682"/>
                  </a:lnTo>
                  <a:lnTo>
                    <a:pt x="93" y="793"/>
                  </a:lnTo>
                  <a:lnTo>
                    <a:pt x="56" y="922"/>
                  </a:lnTo>
                  <a:lnTo>
                    <a:pt x="19" y="1051"/>
                  </a:lnTo>
                  <a:lnTo>
                    <a:pt x="1" y="1180"/>
                  </a:lnTo>
                  <a:lnTo>
                    <a:pt x="1" y="1309"/>
                  </a:lnTo>
                  <a:lnTo>
                    <a:pt x="1" y="1438"/>
                  </a:lnTo>
                  <a:lnTo>
                    <a:pt x="19" y="1567"/>
                  </a:lnTo>
                  <a:lnTo>
                    <a:pt x="56" y="1696"/>
                  </a:lnTo>
                  <a:lnTo>
                    <a:pt x="93" y="1826"/>
                  </a:lnTo>
                  <a:lnTo>
                    <a:pt x="148" y="1936"/>
                  </a:lnTo>
                  <a:lnTo>
                    <a:pt x="222" y="2047"/>
                  </a:lnTo>
                  <a:lnTo>
                    <a:pt x="296" y="2139"/>
                  </a:lnTo>
                  <a:lnTo>
                    <a:pt x="369" y="2231"/>
                  </a:lnTo>
                  <a:lnTo>
                    <a:pt x="462" y="2305"/>
                  </a:lnTo>
                  <a:lnTo>
                    <a:pt x="572" y="2379"/>
                  </a:lnTo>
                  <a:lnTo>
                    <a:pt x="664" y="2452"/>
                  </a:lnTo>
                  <a:lnTo>
                    <a:pt x="794" y="2508"/>
                  </a:lnTo>
                  <a:lnTo>
                    <a:pt x="904" y="2545"/>
                  </a:lnTo>
                  <a:lnTo>
                    <a:pt x="1033" y="2563"/>
                  </a:lnTo>
                  <a:lnTo>
                    <a:pt x="1162" y="2581"/>
                  </a:lnTo>
                  <a:lnTo>
                    <a:pt x="1291" y="2600"/>
                  </a:lnTo>
                  <a:lnTo>
                    <a:pt x="1439" y="2581"/>
                  </a:lnTo>
                  <a:lnTo>
                    <a:pt x="1568" y="2563"/>
                  </a:lnTo>
                  <a:lnTo>
                    <a:pt x="1697" y="2545"/>
                  </a:lnTo>
                  <a:lnTo>
                    <a:pt x="1808" y="2489"/>
                  </a:lnTo>
                  <a:lnTo>
                    <a:pt x="1918" y="2434"/>
                  </a:lnTo>
                  <a:lnTo>
                    <a:pt x="2029" y="2379"/>
                  </a:lnTo>
                  <a:lnTo>
                    <a:pt x="2121" y="2305"/>
                  </a:lnTo>
                  <a:lnTo>
                    <a:pt x="2213" y="2213"/>
                  </a:lnTo>
                  <a:lnTo>
                    <a:pt x="2305" y="2121"/>
                  </a:lnTo>
                  <a:lnTo>
                    <a:pt x="2379" y="2028"/>
                  </a:lnTo>
                  <a:lnTo>
                    <a:pt x="2435" y="1918"/>
                  </a:lnTo>
                  <a:lnTo>
                    <a:pt x="2490" y="1807"/>
                  </a:lnTo>
                  <a:lnTo>
                    <a:pt x="2527" y="1678"/>
                  </a:lnTo>
                  <a:lnTo>
                    <a:pt x="2564" y="1567"/>
                  </a:lnTo>
                  <a:lnTo>
                    <a:pt x="2582" y="1438"/>
                  </a:lnTo>
                  <a:lnTo>
                    <a:pt x="2582" y="1291"/>
                  </a:lnTo>
                  <a:lnTo>
                    <a:pt x="2582" y="1162"/>
                  </a:lnTo>
                  <a:lnTo>
                    <a:pt x="2564" y="1033"/>
                  </a:lnTo>
                  <a:lnTo>
                    <a:pt x="2527" y="904"/>
                  </a:lnTo>
                  <a:lnTo>
                    <a:pt x="2490" y="793"/>
                  </a:lnTo>
                  <a:lnTo>
                    <a:pt x="2435" y="664"/>
                  </a:lnTo>
                  <a:lnTo>
                    <a:pt x="2361" y="572"/>
                  </a:lnTo>
                  <a:lnTo>
                    <a:pt x="2287" y="461"/>
                  </a:lnTo>
                  <a:lnTo>
                    <a:pt x="2213" y="369"/>
                  </a:lnTo>
                  <a:lnTo>
                    <a:pt x="2121" y="295"/>
                  </a:lnTo>
                  <a:lnTo>
                    <a:pt x="2010" y="221"/>
                  </a:lnTo>
                  <a:lnTo>
                    <a:pt x="1918" y="166"/>
                  </a:lnTo>
                  <a:lnTo>
                    <a:pt x="1789" y="111"/>
                  </a:lnTo>
                  <a:lnTo>
                    <a:pt x="1679" y="55"/>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3" name="Google Shape;2313;p9"/>
            <p:cNvSpPr/>
            <p:nvPr/>
          </p:nvSpPr>
          <p:spPr>
            <a:xfrm>
              <a:off x="5312475" y="990400"/>
              <a:ext cx="64550" cy="64550"/>
            </a:xfrm>
            <a:custGeom>
              <a:avLst/>
              <a:gdLst/>
              <a:ahLst/>
              <a:cxnLst/>
              <a:rect l="l" t="t" r="r" b="b"/>
              <a:pathLst>
                <a:path w="2582" h="2582" extrusionOk="0">
                  <a:moveTo>
                    <a:pt x="1180" y="0"/>
                  </a:moveTo>
                  <a:lnTo>
                    <a:pt x="1051" y="19"/>
                  </a:lnTo>
                  <a:lnTo>
                    <a:pt x="922" y="55"/>
                  </a:lnTo>
                  <a:lnTo>
                    <a:pt x="811" y="92"/>
                  </a:lnTo>
                  <a:lnTo>
                    <a:pt x="682" y="148"/>
                  </a:lnTo>
                  <a:lnTo>
                    <a:pt x="572" y="203"/>
                  </a:lnTo>
                  <a:lnTo>
                    <a:pt x="480" y="277"/>
                  </a:lnTo>
                  <a:lnTo>
                    <a:pt x="387" y="350"/>
                  </a:lnTo>
                  <a:lnTo>
                    <a:pt x="295" y="443"/>
                  </a:lnTo>
                  <a:lnTo>
                    <a:pt x="221" y="553"/>
                  </a:lnTo>
                  <a:lnTo>
                    <a:pt x="166" y="645"/>
                  </a:lnTo>
                  <a:lnTo>
                    <a:pt x="111" y="756"/>
                  </a:lnTo>
                  <a:lnTo>
                    <a:pt x="55" y="885"/>
                  </a:lnTo>
                  <a:lnTo>
                    <a:pt x="19" y="1014"/>
                  </a:lnTo>
                  <a:lnTo>
                    <a:pt x="0" y="1143"/>
                  </a:lnTo>
                  <a:lnTo>
                    <a:pt x="0" y="1272"/>
                  </a:lnTo>
                  <a:lnTo>
                    <a:pt x="0" y="1401"/>
                  </a:lnTo>
                  <a:lnTo>
                    <a:pt x="19" y="1530"/>
                  </a:lnTo>
                  <a:lnTo>
                    <a:pt x="37" y="1660"/>
                  </a:lnTo>
                  <a:lnTo>
                    <a:pt x="92" y="1789"/>
                  </a:lnTo>
                  <a:lnTo>
                    <a:pt x="129" y="1899"/>
                  </a:lnTo>
                  <a:lnTo>
                    <a:pt x="203" y="2010"/>
                  </a:lnTo>
                  <a:lnTo>
                    <a:pt x="277" y="2102"/>
                  </a:lnTo>
                  <a:lnTo>
                    <a:pt x="350" y="2194"/>
                  </a:lnTo>
                  <a:lnTo>
                    <a:pt x="443" y="2286"/>
                  </a:lnTo>
                  <a:lnTo>
                    <a:pt x="535" y="2360"/>
                  </a:lnTo>
                  <a:lnTo>
                    <a:pt x="645" y="2434"/>
                  </a:lnTo>
                  <a:lnTo>
                    <a:pt x="756" y="2489"/>
                  </a:lnTo>
                  <a:lnTo>
                    <a:pt x="867" y="2526"/>
                  </a:lnTo>
                  <a:lnTo>
                    <a:pt x="996" y="2563"/>
                  </a:lnTo>
                  <a:lnTo>
                    <a:pt x="1125" y="2581"/>
                  </a:lnTo>
                  <a:lnTo>
                    <a:pt x="1401" y="2581"/>
                  </a:lnTo>
                  <a:lnTo>
                    <a:pt x="1530" y="2563"/>
                  </a:lnTo>
                  <a:lnTo>
                    <a:pt x="1660" y="2545"/>
                  </a:lnTo>
                  <a:lnTo>
                    <a:pt x="1770" y="2508"/>
                  </a:lnTo>
                  <a:lnTo>
                    <a:pt x="1899" y="2452"/>
                  </a:lnTo>
                  <a:lnTo>
                    <a:pt x="1991" y="2379"/>
                  </a:lnTo>
                  <a:lnTo>
                    <a:pt x="2102" y="2323"/>
                  </a:lnTo>
                  <a:lnTo>
                    <a:pt x="2194" y="2231"/>
                  </a:lnTo>
                  <a:lnTo>
                    <a:pt x="2286" y="2139"/>
                  </a:lnTo>
                  <a:lnTo>
                    <a:pt x="2360" y="2047"/>
                  </a:lnTo>
                  <a:lnTo>
                    <a:pt x="2416" y="1936"/>
                  </a:lnTo>
                  <a:lnTo>
                    <a:pt x="2471" y="1826"/>
                  </a:lnTo>
                  <a:lnTo>
                    <a:pt x="2526" y="1715"/>
                  </a:lnTo>
                  <a:lnTo>
                    <a:pt x="2545" y="1586"/>
                  </a:lnTo>
                  <a:lnTo>
                    <a:pt x="2581" y="1457"/>
                  </a:lnTo>
                  <a:lnTo>
                    <a:pt x="2581" y="1328"/>
                  </a:lnTo>
                  <a:lnTo>
                    <a:pt x="2581" y="1180"/>
                  </a:lnTo>
                  <a:lnTo>
                    <a:pt x="2563" y="1051"/>
                  </a:lnTo>
                  <a:lnTo>
                    <a:pt x="2526" y="922"/>
                  </a:lnTo>
                  <a:lnTo>
                    <a:pt x="2489" y="811"/>
                  </a:lnTo>
                  <a:lnTo>
                    <a:pt x="2434" y="701"/>
                  </a:lnTo>
                  <a:lnTo>
                    <a:pt x="2379" y="590"/>
                  </a:lnTo>
                  <a:lnTo>
                    <a:pt x="2305" y="480"/>
                  </a:lnTo>
                  <a:lnTo>
                    <a:pt x="2231" y="387"/>
                  </a:lnTo>
                  <a:lnTo>
                    <a:pt x="2139" y="314"/>
                  </a:lnTo>
                  <a:lnTo>
                    <a:pt x="2047" y="240"/>
                  </a:lnTo>
                  <a:lnTo>
                    <a:pt x="1936" y="166"/>
                  </a:lnTo>
                  <a:lnTo>
                    <a:pt x="1825" y="111"/>
                  </a:lnTo>
                  <a:lnTo>
                    <a:pt x="1696" y="74"/>
                  </a:lnTo>
                  <a:lnTo>
                    <a:pt x="1586" y="37"/>
                  </a:lnTo>
                  <a:lnTo>
                    <a:pt x="1457" y="19"/>
                  </a:lnTo>
                  <a:lnTo>
                    <a:pt x="1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4" name="Google Shape;2314;p9"/>
            <p:cNvSpPr/>
            <p:nvPr/>
          </p:nvSpPr>
          <p:spPr>
            <a:xfrm>
              <a:off x="5001775" y="445550"/>
              <a:ext cx="64100" cy="64100"/>
            </a:xfrm>
            <a:custGeom>
              <a:avLst/>
              <a:gdLst/>
              <a:ahLst/>
              <a:cxnLst/>
              <a:rect l="l" t="t" r="r" b="b"/>
              <a:pathLst>
                <a:path w="2564" h="2564" extrusionOk="0">
                  <a:moveTo>
                    <a:pt x="1255" y="0"/>
                  </a:moveTo>
                  <a:lnTo>
                    <a:pt x="1126" y="19"/>
                  </a:lnTo>
                  <a:lnTo>
                    <a:pt x="996" y="37"/>
                  </a:lnTo>
                  <a:lnTo>
                    <a:pt x="886" y="55"/>
                  </a:lnTo>
                  <a:lnTo>
                    <a:pt x="757" y="111"/>
                  </a:lnTo>
                  <a:lnTo>
                    <a:pt x="665" y="148"/>
                  </a:lnTo>
                  <a:lnTo>
                    <a:pt x="554" y="221"/>
                  </a:lnTo>
                  <a:lnTo>
                    <a:pt x="462" y="295"/>
                  </a:lnTo>
                  <a:lnTo>
                    <a:pt x="370" y="369"/>
                  </a:lnTo>
                  <a:lnTo>
                    <a:pt x="277" y="461"/>
                  </a:lnTo>
                  <a:lnTo>
                    <a:pt x="222" y="553"/>
                  </a:lnTo>
                  <a:lnTo>
                    <a:pt x="148" y="664"/>
                  </a:lnTo>
                  <a:lnTo>
                    <a:pt x="93" y="775"/>
                  </a:lnTo>
                  <a:lnTo>
                    <a:pt x="56" y="885"/>
                  </a:lnTo>
                  <a:lnTo>
                    <a:pt x="19" y="996"/>
                  </a:lnTo>
                  <a:lnTo>
                    <a:pt x="1" y="1125"/>
                  </a:lnTo>
                  <a:lnTo>
                    <a:pt x="1" y="1254"/>
                  </a:lnTo>
                  <a:lnTo>
                    <a:pt x="1" y="1401"/>
                  </a:lnTo>
                  <a:lnTo>
                    <a:pt x="19" y="1531"/>
                  </a:lnTo>
                  <a:lnTo>
                    <a:pt x="38" y="1660"/>
                  </a:lnTo>
                  <a:lnTo>
                    <a:pt x="75" y="1770"/>
                  </a:lnTo>
                  <a:lnTo>
                    <a:pt x="130" y="1881"/>
                  </a:lnTo>
                  <a:lnTo>
                    <a:pt x="204" y="1992"/>
                  </a:lnTo>
                  <a:lnTo>
                    <a:pt x="259" y="2102"/>
                  </a:lnTo>
                  <a:lnTo>
                    <a:pt x="351" y="2194"/>
                  </a:lnTo>
                  <a:lnTo>
                    <a:pt x="443" y="2268"/>
                  </a:lnTo>
                  <a:lnTo>
                    <a:pt x="536" y="2342"/>
                  </a:lnTo>
                  <a:lnTo>
                    <a:pt x="646" y="2416"/>
                  </a:lnTo>
                  <a:lnTo>
                    <a:pt x="757" y="2471"/>
                  </a:lnTo>
                  <a:lnTo>
                    <a:pt x="867" y="2508"/>
                  </a:lnTo>
                  <a:lnTo>
                    <a:pt x="996" y="2545"/>
                  </a:lnTo>
                  <a:lnTo>
                    <a:pt x="1126" y="2563"/>
                  </a:lnTo>
                  <a:lnTo>
                    <a:pt x="1402" y="2563"/>
                  </a:lnTo>
                  <a:lnTo>
                    <a:pt x="1531" y="2545"/>
                  </a:lnTo>
                  <a:lnTo>
                    <a:pt x="1660" y="2508"/>
                  </a:lnTo>
                  <a:lnTo>
                    <a:pt x="1771" y="2471"/>
                  </a:lnTo>
                  <a:lnTo>
                    <a:pt x="1882" y="2416"/>
                  </a:lnTo>
                  <a:lnTo>
                    <a:pt x="1992" y="2360"/>
                  </a:lnTo>
                  <a:lnTo>
                    <a:pt x="2103" y="2287"/>
                  </a:lnTo>
                  <a:lnTo>
                    <a:pt x="2177" y="2213"/>
                  </a:lnTo>
                  <a:lnTo>
                    <a:pt x="2269" y="2121"/>
                  </a:lnTo>
                  <a:lnTo>
                    <a:pt x="2342" y="2010"/>
                  </a:lnTo>
                  <a:lnTo>
                    <a:pt x="2398" y="1918"/>
                  </a:lnTo>
                  <a:lnTo>
                    <a:pt x="2453" y="1807"/>
                  </a:lnTo>
                  <a:lnTo>
                    <a:pt x="2508" y="1678"/>
                  </a:lnTo>
                  <a:lnTo>
                    <a:pt x="2527" y="1549"/>
                  </a:lnTo>
                  <a:lnTo>
                    <a:pt x="2545" y="1420"/>
                  </a:lnTo>
                  <a:lnTo>
                    <a:pt x="2564" y="1291"/>
                  </a:lnTo>
                  <a:lnTo>
                    <a:pt x="2545" y="1143"/>
                  </a:lnTo>
                  <a:lnTo>
                    <a:pt x="2527" y="1014"/>
                  </a:lnTo>
                  <a:lnTo>
                    <a:pt x="2508" y="904"/>
                  </a:lnTo>
                  <a:lnTo>
                    <a:pt x="2453" y="775"/>
                  </a:lnTo>
                  <a:lnTo>
                    <a:pt x="2398" y="664"/>
                  </a:lnTo>
                  <a:lnTo>
                    <a:pt x="2342" y="553"/>
                  </a:lnTo>
                  <a:lnTo>
                    <a:pt x="2269" y="461"/>
                  </a:lnTo>
                  <a:lnTo>
                    <a:pt x="2177" y="369"/>
                  </a:lnTo>
                  <a:lnTo>
                    <a:pt x="2103" y="295"/>
                  </a:lnTo>
                  <a:lnTo>
                    <a:pt x="1992" y="221"/>
                  </a:lnTo>
                  <a:lnTo>
                    <a:pt x="1882" y="148"/>
                  </a:lnTo>
                  <a:lnTo>
                    <a:pt x="1771" y="92"/>
                  </a:lnTo>
                  <a:lnTo>
                    <a:pt x="1660" y="55"/>
                  </a:lnTo>
                  <a:lnTo>
                    <a:pt x="1531" y="37"/>
                  </a:lnTo>
                  <a:lnTo>
                    <a:pt x="1402" y="19"/>
                  </a:lnTo>
                  <a:lnTo>
                    <a:pt x="1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5" name="Google Shape;2315;p9"/>
            <p:cNvSpPr/>
            <p:nvPr/>
          </p:nvSpPr>
          <p:spPr>
            <a:xfrm>
              <a:off x="5524050" y="1193200"/>
              <a:ext cx="64100" cy="64100"/>
            </a:xfrm>
            <a:custGeom>
              <a:avLst/>
              <a:gdLst/>
              <a:ahLst/>
              <a:cxnLst/>
              <a:rect l="l" t="t" r="r" b="b"/>
              <a:pathLst>
                <a:path w="2564" h="2564" extrusionOk="0">
                  <a:moveTo>
                    <a:pt x="1291" y="1"/>
                  </a:moveTo>
                  <a:lnTo>
                    <a:pt x="1143" y="19"/>
                  </a:lnTo>
                  <a:lnTo>
                    <a:pt x="1014" y="38"/>
                  </a:lnTo>
                  <a:lnTo>
                    <a:pt x="885" y="56"/>
                  </a:lnTo>
                  <a:lnTo>
                    <a:pt x="775" y="93"/>
                  </a:lnTo>
                  <a:lnTo>
                    <a:pt x="664" y="148"/>
                  </a:lnTo>
                  <a:lnTo>
                    <a:pt x="553" y="222"/>
                  </a:lnTo>
                  <a:lnTo>
                    <a:pt x="461" y="296"/>
                  </a:lnTo>
                  <a:lnTo>
                    <a:pt x="369" y="370"/>
                  </a:lnTo>
                  <a:lnTo>
                    <a:pt x="277" y="462"/>
                  </a:lnTo>
                  <a:lnTo>
                    <a:pt x="203" y="554"/>
                  </a:lnTo>
                  <a:lnTo>
                    <a:pt x="148" y="665"/>
                  </a:lnTo>
                  <a:lnTo>
                    <a:pt x="92" y="775"/>
                  </a:lnTo>
                  <a:lnTo>
                    <a:pt x="56" y="904"/>
                  </a:lnTo>
                  <a:lnTo>
                    <a:pt x="19" y="1033"/>
                  </a:lnTo>
                  <a:lnTo>
                    <a:pt x="0" y="1163"/>
                  </a:lnTo>
                  <a:lnTo>
                    <a:pt x="0" y="1292"/>
                  </a:lnTo>
                  <a:lnTo>
                    <a:pt x="0" y="1421"/>
                  </a:lnTo>
                  <a:lnTo>
                    <a:pt x="19" y="1550"/>
                  </a:lnTo>
                  <a:lnTo>
                    <a:pt x="56" y="1679"/>
                  </a:lnTo>
                  <a:lnTo>
                    <a:pt x="92" y="1808"/>
                  </a:lnTo>
                  <a:lnTo>
                    <a:pt x="148" y="1918"/>
                  </a:lnTo>
                  <a:lnTo>
                    <a:pt x="203" y="2029"/>
                  </a:lnTo>
                  <a:lnTo>
                    <a:pt x="277" y="2121"/>
                  </a:lnTo>
                  <a:lnTo>
                    <a:pt x="369" y="2214"/>
                  </a:lnTo>
                  <a:lnTo>
                    <a:pt x="461" y="2287"/>
                  </a:lnTo>
                  <a:lnTo>
                    <a:pt x="553" y="2361"/>
                  </a:lnTo>
                  <a:lnTo>
                    <a:pt x="664" y="2435"/>
                  </a:lnTo>
                  <a:lnTo>
                    <a:pt x="775" y="2472"/>
                  </a:lnTo>
                  <a:lnTo>
                    <a:pt x="904" y="2527"/>
                  </a:lnTo>
                  <a:lnTo>
                    <a:pt x="1033" y="2545"/>
                  </a:lnTo>
                  <a:lnTo>
                    <a:pt x="1162" y="2564"/>
                  </a:lnTo>
                  <a:lnTo>
                    <a:pt x="1420" y="2564"/>
                  </a:lnTo>
                  <a:lnTo>
                    <a:pt x="1549" y="2545"/>
                  </a:lnTo>
                  <a:lnTo>
                    <a:pt x="1678" y="2509"/>
                  </a:lnTo>
                  <a:lnTo>
                    <a:pt x="1807" y="2472"/>
                  </a:lnTo>
                  <a:lnTo>
                    <a:pt x="1918" y="2416"/>
                  </a:lnTo>
                  <a:lnTo>
                    <a:pt x="2010" y="2343"/>
                  </a:lnTo>
                  <a:lnTo>
                    <a:pt x="2121" y="2269"/>
                  </a:lnTo>
                  <a:lnTo>
                    <a:pt x="2194" y="2195"/>
                  </a:lnTo>
                  <a:lnTo>
                    <a:pt x="2287" y="2103"/>
                  </a:lnTo>
                  <a:lnTo>
                    <a:pt x="2360" y="1992"/>
                  </a:lnTo>
                  <a:lnTo>
                    <a:pt x="2416" y="1882"/>
                  </a:lnTo>
                  <a:lnTo>
                    <a:pt x="2471" y="1771"/>
                  </a:lnTo>
                  <a:lnTo>
                    <a:pt x="2508" y="1660"/>
                  </a:lnTo>
                  <a:lnTo>
                    <a:pt x="2545" y="1531"/>
                  </a:lnTo>
                  <a:lnTo>
                    <a:pt x="2545" y="1402"/>
                  </a:lnTo>
                  <a:lnTo>
                    <a:pt x="2563" y="1255"/>
                  </a:lnTo>
                  <a:lnTo>
                    <a:pt x="2545" y="1126"/>
                  </a:lnTo>
                  <a:lnTo>
                    <a:pt x="2526" y="997"/>
                  </a:lnTo>
                  <a:lnTo>
                    <a:pt x="2489" y="886"/>
                  </a:lnTo>
                  <a:lnTo>
                    <a:pt x="2453" y="757"/>
                  </a:lnTo>
                  <a:lnTo>
                    <a:pt x="2397" y="665"/>
                  </a:lnTo>
                  <a:lnTo>
                    <a:pt x="2342" y="554"/>
                  </a:lnTo>
                  <a:lnTo>
                    <a:pt x="2268" y="462"/>
                  </a:lnTo>
                  <a:lnTo>
                    <a:pt x="2176" y="370"/>
                  </a:lnTo>
                  <a:lnTo>
                    <a:pt x="2102" y="296"/>
                  </a:lnTo>
                  <a:lnTo>
                    <a:pt x="1992" y="222"/>
                  </a:lnTo>
                  <a:lnTo>
                    <a:pt x="1899" y="148"/>
                  </a:lnTo>
                  <a:lnTo>
                    <a:pt x="1789" y="112"/>
                  </a:lnTo>
                  <a:lnTo>
                    <a:pt x="1660" y="56"/>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6" name="Google Shape;2316;p9"/>
            <p:cNvSpPr/>
            <p:nvPr/>
          </p:nvSpPr>
          <p:spPr>
            <a:xfrm>
              <a:off x="5378375" y="1085350"/>
              <a:ext cx="63650" cy="63625"/>
            </a:xfrm>
            <a:custGeom>
              <a:avLst/>
              <a:gdLst/>
              <a:ahLst/>
              <a:cxnLst/>
              <a:rect l="l" t="t" r="r" b="b"/>
              <a:pathLst>
                <a:path w="2546" h="2545" extrusionOk="0">
                  <a:moveTo>
                    <a:pt x="1070" y="0"/>
                  </a:moveTo>
                  <a:lnTo>
                    <a:pt x="941" y="37"/>
                  </a:lnTo>
                  <a:lnTo>
                    <a:pt x="830" y="74"/>
                  </a:lnTo>
                  <a:lnTo>
                    <a:pt x="720" y="111"/>
                  </a:lnTo>
                  <a:lnTo>
                    <a:pt x="609" y="166"/>
                  </a:lnTo>
                  <a:lnTo>
                    <a:pt x="517" y="240"/>
                  </a:lnTo>
                  <a:lnTo>
                    <a:pt x="425" y="314"/>
                  </a:lnTo>
                  <a:lnTo>
                    <a:pt x="333" y="406"/>
                  </a:lnTo>
                  <a:lnTo>
                    <a:pt x="259" y="498"/>
                  </a:lnTo>
                  <a:lnTo>
                    <a:pt x="185" y="590"/>
                  </a:lnTo>
                  <a:lnTo>
                    <a:pt x="130" y="701"/>
                  </a:lnTo>
                  <a:lnTo>
                    <a:pt x="93" y="812"/>
                  </a:lnTo>
                  <a:lnTo>
                    <a:pt x="56" y="922"/>
                  </a:lnTo>
                  <a:lnTo>
                    <a:pt x="19" y="1051"/>
                  </a:lnTo>
                  <a:lnTo>
                    <a:pt x="1" y="1180"/>
                  </a:lnTo>
                  <a:lnTo>
                    <a:pt x="1" y="1310"/>
                  </a:lnTo>
                  <a:lnTo>
                    <a:pt x="19" y="1439"/>
                  </a:lnTo>
                  <a:lnTo>
                    <a:pt x="38" y="1568"/>
                  </a:lnTo>
                  <a:lnTo>
                    <a:pt x="75" y="1697"/>
                  </a:lnTo>
                  <a:lnTo>
                    <a:pt x="130" y="1807"/>
                  </a:lnTo>
                  <a:lnTo>
                    <a:pt x="167" y="1918"/>
                  </a:lnTo>
                  <a:lnTo>
                    <a:pt x="240" y="2010"/>
                  </a:lnTo>
                  <a:lnTo>
                    <a:pt x="314" y="2102"/>
                  </a:lnTo>
                  <a:lnTo>
                    <a:pt x="388" y="2195"/>
                  </a:lnTo>
                  <a:lnTo>
                    <a:pt x="480" y="2268"/>
                  </a:lnTo>
                  <a:lnTo>
                    <a:pt x="591" y="2342"/>
                  </a:lnTo>
                  <a:lnTo>
                    <a:pt x="683" y="2397"/>
                  </a:lnTo>
                  <a:lnTo>
                    <a:pt x="794" y="2453"/>
                  </a:lnTo>
                  <a:lnTo>
                    <a:pt x="923" y="2490"/>
                  </a:lnTo>
                  <a:lnTo>
                    <a:pt x="1033" y="2526"/>
                  </a:lnTo>
                  <a:lnTo>
                    <a:pt x="1162" y="2526"/>
                  </a:lnTo>
                  <a:lnTo>
                    <a:pt x="1310" y="2545"/>
                  </a:lnTo>
                  <a:lnTo>
                    <a:pt x="1439" y="2526"/>
                  </a:lnTo>
                  <a:lnTo>
                    <a:pt x="1568" y="2508"/>
                  </a:lnTo>
                  <a:lnTo>
                    <a:pt x="1697" y="2471"/>
                  </a:lnTo>
                  <a:lnTo>
                    <a:pt x="1808" y="2434"/>
                  </a:lnTo>
                  <a:lnTo>
                    <a:pt x="1918" y="2379"/>
                  </a:lnTo>
                  <a:lnTo>
                    <a:pt x="2029" y="2305"/>
                  </a:lnTo>
                  <a:lnTo>
                    <a:pt x="2121" y="2231"/>
                  </a:lnTo>
                  <a:lnTo>
                    <a:pt x="2213" y="2139"/>
                  </a:lnTo>
                  <a:lnTo>
                    <a:pt x="2287" y="2047"/>
                  </a:lnTo>
                  <a:lnTo>
                    <a:pt x="2361" y="1955"/>
                  </a:lnTo>
                  <a:lnTo>
                    <a:pt x="2416" y="1844"/>
                  </a:lnTo>
                  <a:lnTo>
                    <a:pt x="2471" y="1734"/>
                  </a:lnTo>
                  <a:lnTo>
                    <a:pt x="2508" y="1605"/>
                  </a:lnTo>
                  <a:lnTo>
                    <a:pt x="2545" y="1475"/>
                  </a:lnTo>
                  <a:lnTo>
                    <a:pt x="2545" y="1346"/>
                  </a:lnTo>
                  <a:lnTo>
                    <a:pt x="2545" y="1217"/>
                  </a:lnTo>
                  <a:lnTo>
                    <a:pt x="2545" y="1088"/>
                  </a:lnTo>
                  <a:lnTo>
                    <a:pt x="2508" y="959"/>
                  </a:lnTo>
                  <a:lnTo>
                    <a:pt x="2471" y="830"/>
                  </a:lnTo>
                  <a:lnTo>
                    <a:pt x="2435" y="719"/>
                  </a:lnTo>
                  <a:lnTo>
                    <a:pt x="2379" y="609"/>
                  </a:lnTo>
                  <a:lnTo>
                    <a:pt x="2306" y="498"/>
                  </a:lnTo>
                  <a:lnTo>
                    <a:pt x="2232" y="406"/>
                  </a:lnTo>
                  <a:lnTo>
                    <a:pt x="2140" y="314"/>
                  </a:lnTo>
                  <a:lnTo>
                    <a:pt x="2047" y="240"/>
                  </a:lnTo>
                  <a:lnTo>
                    <a:pt x="1937" y="166"/>
                  </a:lnTo>
                  <a:lnTo>
                    <a:pt x="1845" y="111"/>
                  </a:lnTo>
                  <a:lnTo>
                    <a:pt x="1716" y="56"/>
                  </a:lnTo>
                  <a:lnTo>
                    <a:pt x="1605" y="37"/>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7" name="Google Shape;2317;p9"/>
            <p:cNvSpPr/>
            <p:nvPr/>
          </p:nvSpPr>
          <p:spPr>
            <a:xfrm>
              <a:off x="5972550" y="1436600"/>
              <a:ext cx="63175" cy="63175"/>
            </a:xfrm>
            <a:custGeom>
              <a:avLst/>
              <a:gdLst/>
              <a:ahLst/>
              <a:cxnLst/>
              <a:rect l="l" t="t" r="r" b="b"/>
              <a:pathLst>
                <a:path w="2527" h="2527" extrusionOk="0">
                  <a:moveTo>
                    <a:pt x="1144" y="0"/>
                  </a:moveTo>
                  <a:lnTo>
                    <a:pt x="1015" y="19"/>
                  </a:lnTo>
                  <a:lnTo>
                    <a:pt x="904" y="37"/>
                  </a:lnTo>
                  <a:lnTo>
                    <a:pt x="775" y="92"/>
                  </a:lnTo>
                  <a:lnTo>
                    <a:pt x="664" y="129"/>
                  </a:lnTo>
                  <a:lnTo>
                    <a:pt x="554" y="203"/>
                  </a:lnTo>
                  <a:lnTo>
                    <a:pt x="461" y="277"/>
                  </a:lnTo>
                  <a:lnTo>
                    <a:pt x="369" y="351"/>
                  </a:lnTo>
                  <a:lnTo>
                    <a:pt x="296" y="443"/>
                  </a:lnTo>
                  <a:lnTo>
                    <a:pt x="222" y="535"/>
                  </a:lnTo>
                  <a:lnTo>
                    <a:pt x="148" y="627"/>
                  </a:lnTo>
                  <a:lnTo>
                    <a:pt x="93" y="738"/>
                  </a:lnTo>
                  <a:lnTo>
                    <a:pt x="56" y="867"/>
                  </a:lnTo>
                  <a:lnTo>
                    <a:pt x="19" y="978"/>
                  </a:lnTo>
                  <a:lnTo>
                    <a:pt x="1" y="1107"/>
                  </a:lnTo>
                  <a:lnTo>
                    <a:pt x="1" y="1236"/>
                  </a:lnTo>
                  <a:lnTo>
                    <a:pt x="1" y="1365"/>
                  </a:lnTo>
                  <a:lnTo>
                    <a:pt x="19" y="1494"/>
                  </a:lnTo>
                  <a:lnTo>
                    <a:pt x="37" y="1623"/>
                  </a:lnTo>
                  <a:lnTo>
                    <a:pt x="93" y="1733"/>
                  </a:lnTo>
                  <a:lnTo>
                    <a:pt x="130" y="1844"/>
                  </a:lnTo>
                  <a:lnTo>
                    <a:pt x="203" y="1955"/>
                  </a:lnTo>
                  <a:lnTo>
                    <a:pt x="277" y="2047"/>
                  </a:lnTo>
                  <a:lnTo>
                    <a:pt x="351" y="2139"/>
                  </a:lnTo>
                  <a:lnTo>
                    <a:pt x="443" y="2213"/>
                  </a:lnTo>
                  <a:lnTo>
                    <a:pt x="535" y="2287"/>
                  </a:lnTo>
                  <a:lnTo>
                    <a:pt x="627" y="2360"/>
                  </a:lnTo>
                  <a:lnTo>
                    <a:pt x="738" y="2416"/>
                  </a:lnTo>
                  <a:lnTo>
                    <a:pt x="867" y="2453"/>
                  </a:lnTo>
                  <a:lnTo>
                    <a:pt x="978" y="2489"/>
                  </a:lnTo>
                  <a:lnTo>
                    <a:pt x="1107" y="2508"/>
                  </a:lnTo>
                  <a:lnTo>
                    <a:pt x="1236" y="2526"/>
                  </a:lnTo>
                  <a:lnTo>
                    <a:pt x="1365" y="2508"/>
                  </a:lnTo>
                  <a:lnTo>
                    <a:pt x="1494" y="2489"/>
                  </a:lnTo>
                  <a:lnTo>
                    <a:pt x="1623" y="2471"/>
                  </a:lnTo>
                  <a:lnTo>
                    <a:pt x="1734" y="2434"/>
                  </a:lnTo>
                  <a:lnTo>
                    <a:pt x="1844" y="2379"/>
                  </a:lnTo>
                  <a:lnTo>
                    <a:pt x="1955" y="2305"/>
                  </a:lnTo>
                  <a:lnTo>
                    <a:pt x="2047" y="2250"/>
                  </a:lnTo>
                  <a:lnTo>
                    <a:pt x="2139" y="2158"/>
                  </a:lnTo>
                  <a:lnTo>
                    <a:pt x="2213" y="2084"/>
                  </a:lnTo>
                  <a:lnTo>
                    <a:pt x="2287" y="1973"/>
                  </a:lnTo>
                  <a:lnTo>
                    <a:pt x="2361" y="1881"/>
                  </a:lnTo>
                  <a:lnTo>
                    <a:pt x="2416" y="1770"/>
                  </a:lnTo>
                  <a:lnTo>
                    <a:pt x="2453" y="1660"/>
                  </a:lnTo>
                  <a:lnTo>
                    <a:pt x="2490" y="1531"/>
                  </a:lnTo>
                  <a:lnTo>
                    <a:pt x="2508" y="1402"/>
                  </a:lnTo>
                  <a:lnTo>
                    <a:pt x="2527" y="1273"/>
                  </a:lnTo>
                  <a:lnTo>
                    <a:pt x="2508" y="1143"/>
                  </a:lnTo>
                  <a:lnTo>
                    <a:pt x="2490" y="1014"/>
                  </a:lnTo>
                  <a:lnTo>
                    <a:pt x="2471" y="904"/>
                  </a:lnTo>
                  <a:lnTo>
                    <a:pt x="2434" y="775"/>
                  </a:lnTo>
                  <a:lnTo>
                    <a:pt x="2379" y="664"/>
                  </a:lnTo>
                  <a:lnTo>
                    <a:pt x="2305" y="553"/>
                  </a:lnTo>
                  <a:lnTo>
                    <a:pt x="2250" y="461"/>
                  </a:lnTo>
                  <a:lnTo>
                    <a:pt x="2158" y="369"/>
                  </a:lnTo>
                  <a:lnTo>
                    <a:pt x="2084" y="295"/>
                  </a:lnTo>
                  <a:lnTo>
                    <a:pt x="1973" y="222"/>
                  </a:lnTo>
                  <a:lnTo>
                    <a:pt x="1881" y="148"/>
                  </a:lnTo>
                  <a:lnTo>
                    <a:pt x="1771" y="92"/>
                  </a:lnTo>
                  <a:lnTo>
                    <a:pt x="1660" y="56"/>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8" name="Google Shape;2318;p9"/>
            <p:cNvSpPr/>
            <p:nvPr/>
          </p:nvSpPr>
          <p:spPr>
            <a:xfrm>
              <a:off x="6052300" y="1450425"/>
              <a:ext cx="63175" cy="63625"/>
            </a:xfrm>
            <a:custGeom>
              <a:avLst/>
              <a:gdLst/>
              <a:ahLst/>
              <a:cxnLst/>
              <a:rect l="l" t="t" r="r" b="b"/>
              <a:pathLst>
                <a:path w="2527" h="2545" extrusionOk="0">
                  <a:moveTo>
                    <a:pt x="1291" y="0"/>
                  </a:moveTo>
                  <a:lnTo>
                    <a:pt x="1162" y="19"/>
                  </a:lnTo>
                  <a:lnTo>
                    <a:pt x="1033" y="37"/>
                  </a:lnTo>
                  <a:lnTo>
                    <a:pt x="904" y="56"/>
                  </a:lnTo>
                  <a:lnTo>
                    <a:pt x="775" y="93"/>
                  </a:lnTo>
                  <a:lnTo>
                    <a:pt x="664" y="148"/>
                  </a:lnTo>
                  <a:lnTo>
                    <a:pt x="553" y="222"/>
                  </a:lnTo>
                  <a:lnTo>
                    <a:pt x="461" y="295"/>
                  </a:lnTo>
                  <a:lnTo>
                    <a:pt x="369" y="369"/>
                  </a:lnTo>
                  <a:lnTo>
                    <a:pt x="277" y="461"/>
                  </a:lnTo>
                  <a:lnTo>
                    <a:pt x="203" y="554"/>
                  </a:lnTo>
                  <a:lnTo>
                    <a:pt x="148" y="664"/>
                  </a:lnTo>
                  <a:lnTo>
                    <a:pt x="93" y="775"/>
                  </a:lnTo>
                  <a:lnTo>
                    <a:pt x="56" y="904"/>
                  </a:lnTo>
                  <a:lnTo>
                    <a:pt x="19" y="1015"/>
                  </a:lnTo>
                  <a:lnTo>
                    <a:pt x="0" y="1144"/>
                  </a:lnTo>
                  <a:lnTo>
                    <a:pt x="0" y="1291"/>
                  </a:lnTo>
                  <a:lnTo>
                    <a:pt x="0" y="1420"/>
                  </a:lnTo>
                  <a:lnTo>
                    <a:pt x="19" y="1549"/>
                  </a:lnTo>
                  <a:lnTo>
                    <a:pt x="56" y="1660"/>
                  </a:lnTo>
                  <a:lnTo>
                    <a:pt x="93" y="1771"/>
                  </a:lnTo>
                  <a:lnTo>
                    <a:pt x="148" y="1881"/>
                  </a:lnTo>
                  <a:lnTo>
                    <a:pt x="222" y="1992"/>
                  </a:lnTo>
                  <a:lnTo>
                    <a:pt x="277" y="2084"/>
                  </a:lnTo>
                  <a:lnTo>
                    <a:pt x="369" y="2176"/>
                  </a:lnTo>
                  <a:lnTo>
                    <a:pt x="461" y="2250"/>
                  </a:lnTo>
                  <a:lnTo>
                    <a:pt x="553" y="2324"/>
                  </a:lnTo>
                  <a:lnTo>
                    <a:pt x="664" y="2397"/>
                  </a:lnTo>
                  <a:lnTo>
                    <a:pt x="775" y="2434"/>
                  </a:lnTo>
                  <a:lnTo>
                    <a:pt x="885" y="2490"/>
                  </a:lnTo>
                  <a:lnTo>
                    <a:pt x="996" y="2508"/>
                  </a:lnTo>
                  <a:lnTo>
                    <a:pt x="1125" y="2526"/>
                  </a:lnTo>
                  <a:lnTo>
                    <a:pt x="1254" y="2545"/>
                  </a:lnTo>
                  <a:lnTo>
                    <a:pt x="1383" y="2526"/>
                  </a:lnTo>
                  <a:lnTo>
                    <a:pt x="1512" y="2508"/>
                  </a:lnTo>
                  <a:lnTo>
                    <a:pt x="1641" y="2490"/>
                  </a:lnTo>
                  <a:lnTo>
                    <a:pt x="1752" y="2453"/>
                  </a:lnTo>
                  <a:lnTo>
                    <a:pt x="1863" y="2397"/>
                  </a:lnTo>
                  <a:lnTo>
                    <a:pt x="1973" y="2324"/>
                  </a:lnTo>
                  <a:lnTo>
                    <a:pt x="2065" y="2268"/>
                  </a:lnTo>
                  <a:lnTo>
                    <a:pt x="2158" y="2176"/>
                  </a:lnTo>
                  <a:lnTo>
                    <a:pt x="2231" y="2084"/>
                  </a:lnTo>
                  <a:lnTo>
                    <a:pt x="2305" y="1992"/>
                  </a:lnTo>
                  <a:lnTo>
                    <a:pt x="2379" y="1900"/>
                  </a:lnTo>
                  <a:lnTo>
                    <a:pt x="2434" y="1789"/>
                  </a:lnTo>
                  <a:lnTo>
                    <a:pt x="2471" y="1660"/>
                  </a:lnTo>
                  <a:lnTo>
                    <a:pt x="2508" y="1549"/>
                  </a:lnTo>
                  <a:lnTo>
                    <a:pt x="2526" y="1420"/>
                  </a:lnTo>
                  <a:lnTo>
                    <a:pt x="2526" y="1291"/>
                  </a:lnTo>
                  <a:lnTo>
                    <a:pt x="2526" y="1162"/>
                  </a:lnTo>
                  <a:lnTo>
                    <a:pt x="2508" y="1033"/>
                  </a:lnTo>
                  <a:lnTo>
                    <a:pt x="2471" y="904"/>
                  </a:lnTo>
                  <a:lnTo>
                    <a:pt x="2434" y="793"/>
                  </a:lnTo>
                  <a:lnTo>
                    <a:pt x="2379" y="683"/>
                  </a:lnTo>
                  <a:lnTo>
                    <a:pt x="2324" y="572"/>
                  </a:lnTo>
                  <a:lnTo>
                    <a:pt x="2250" y="480"/>
                  </a:lnTo>
                  <a:lnTo>
                    <a:pt x="2176" y="388"/>
                  </a:lnTo>
                  <a:lnTo>
                    <a:pt x="2084" y="314"/>
                  </a:lnTo>
                  <a:lnTo>
                    <a:pt x="1992" y="240"/>
                  </a:lnTo>
                  <a:lnTo>
                    <a:pt x="1899" y="166"/>
                  </a:lnTo>
                  <a:lnTo>
                    <a:pt x="1789" y="111"/>
                  </a:lnTo>
                  <a:lnTo>
                    <a:pt x="1660" y="74"/>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9" name="Google Shape;2319;p9"/>
            <p:cNvSpPr/>
            <p:nvPr/>
          </p:nvSpPr>
          <p:spPr>
            <a:xfrm>
              <a:off x="6132050" y="1464725"/>
              <a:ext cx="63175" cy="63625"/>
            </a:xfrm>
            <a:custGeom>
              <a:avLst/>
              <a:gdLst/>
              <a:ahLst/>
              <a:cxnLst/>
              <a:rect l="l" t="t" r="r" b="b"/>
              <a:pathLst>
                <a:path w="2527" h="2545" extrusionOk="0">
                  <a:moveTo>
                    <a:pt x="1272" y="0"/>
                  </a:moveTo>
                  <a:lnTo>
                    <a:pt x="1143" y="18"/>
                  </a:lnTo>
                  <a:lnTo>
                    <a:pt x="1014" y="37"/>
                  </a:lnTo>
                  <a:lnTo>
                    <a:pt x="904" y="55"/>
                  </a:lnTo>
                  <a:lnTo>
                    <a:pt x="775" y="111"/>
                  </a:lnTo>
                  <a:lnTo>
                    <a:pt x="664" y="148"/>
                  </a:lnTo>
                  <a:lnTo>
                    <a:pt x="572" y="221"/>
                  </a:lnTo>
                  <a:lnTo>
                    <a:pt x="461" y="277"/>
                  </a:lnTo>
                  <a:lnTo>
                    <a:pt x="369" y="369"/>
                  </a:lnTo>
                  <a:lnTo>
                    <a:pt x="295" y="461"/>
                  </a:lnTo>
                  <a:lnTo>
                    <a:pt x="221" y="553"/>
                  </a:lnTo>
                  <a:lnTo>
                    <a:pt x="166" y="645"/>
                  </a:lnTo>
                  <a:lnTo>
                    <a:pt x="111" y="756"/>
                  </a:lnTo>
                  <a:lnTo>
                    <a:pt x="55" y="885"/>
                  </a:lnTo>
                  <a:lnTo>
                    <a:pt x="37" y="996"/>
                  </a:lnTo>
                  <a:lnTo>
                    <a:pt x="19" y="1125"/>
                  </a:lnTo>
                  <a:lnTo>
                    <a:pt x="0" y="1254"/>
                  </a:lnTo>
                  <a:lnTo>
                    <a:pt x="0" y="1383"/>
                  </a:lnTo>
                  <a:lnTo>
                    <a:pt x="19" y="1512"/>
                  </a:lnTo>
                  <a:lnTo>
                    <a:pt x="55" y="1641"/>
                  </a:lnTo>
                  <a:lnTo>
                    <a:pt x="92" y="1770"/>
                  </a:lnTo>
                  <a:lnTo>
                    <a:pt x="148" y="1881"/>
                  </a:lnTo>
                  <a:lnTo>
                    <a:pt x="221" y="1991"/>
                  </a:lnTo>
                  <a:lnTo>
                    <a:pt x="295" y="2084"/>
                  </a:lnTo>
                  <a:lnTo>
                    <a:pt x="369" y="2176"/>
                  </a:lnTo>
                  <a:lnTo>
                    <a:pt x="461" y="2249"/>
                  </a:lnTo>
                  <a:lnTo>
                    <a:pt x="553" y="2323"/>
                  </a:lnTo>
                  <a:lnTo>
                    <a:pt x="664" y="2397"/>
                  </a:lnTo>
                  <a:lnTo>
                    <a:pt x="775" y="2452"/>
                  </a:lnTo>
                  <a:lnTo>
                    <a:pt x="904" y="2489"/>
                  </a:lnTo>
                  <a:lnTo>
                    <a:pt x="1033" y="2508"/>
                  </a:lnTo>
                  <a:lnTo>
                    <a:pt x="1162" y="2526"/>
                  </a:lnTo>
                  <a:lnTo>
                    <a:pt x="1291" y="2544"/>
                  </a:lnTo>
                  <a:lnTo>
                    <a:pt x="1420" y="2526"/>
                  </a:lnTo>
                  <a:lnTo>
                    <a:pt x="1549" y="2508"/>
                  </a:lnTo>
                  <a:lnTo>
                    <a:pt x="1660" y="2471"/>
                  </a:lnTo>
                  <a:lnTo>
                    <a:pt x="1789" y="2434"/>
                  </a:lnTo>
                  <a:lnTo>
                    <a:pt x="1899" y="2379"/>
                  </a:lnTo>
                  <a:lnTo>
                    <a:pt x="1991" y="2323"/>
                  </a:lnTo>
                  <a:lnTo>
                    <a:pt x="2084" y="2249"/>
                  </a:lnTo>
                  <a:lnTo>
                    <a:pt x="2176" y="2157"/>
                  </a:lnTo>
                  <a:lnTo>
                    <a:pt x="2250" y="2065"/>
                  </a:lnTo>
                  <a:lnTo>
                    <a:pt x="2323" y="1973"/>
                  </a:lnTo>
                  <a:lnTo>
                    <a:pt x="2397" y="1862"/>
                  </a:lnTo>
                  <a:lnTo>
                    <a:pt x="2434" y="1752"/>
                  </a:lnTo>
                  <a:lnTo>
                    <a:pt x="2489" y="1641"/>
                  </a:lnTo>
                  <a:lnTo>
                    <a:pt x="2508" y="1530"/>
                  </a:lnTo>
                  <a:lnTo>
                    <a:pt x="2526" y="1401"/>
                  </a:lnTo>
                  <a:lnTo>
                    <a:pt x="2526" y="1272"/>
                  </a:lnTo>
                  <a:lnTo>
                    <a:pt x="2526" y="1143"/>
                  </a:lnTo>
                  <a:lnTo>
                    <a:pt x="2508" y="1014"/>
                  </a:lnTo>
                  <a:lnTo>
                    <a:pt x="2471" y="885"/>
                  </a:lnTo>
                  <a:lnTo>
                    <a:pt x="2434" y="774"/>
                  </a:lnTo>
                  <a:lnTo>
                    <a:pt x="2379" y="664"/>
                  </a:lnTo>
                  <a:lnTo>
                    <a:pt x="2323" y="553"/>
                  </a:lnTo>
                  <a:lnTo>
                    <a:pt x="2250" y="461"/>
                  </a:lnTo>
                  <a:lnTo>
                    <a:pt x="2176" y="369"/>
                  </a:lnTo>
                  <a:lnTo>
                    <a:pt x="2084" y="295"/>
                  </a:lnTo>
                  <a:lnTo>
                    <a:pt x="1973" y="221"/>
                  </a:lnTo>
                  <a:lnTo>
                    <a:pt x="1881" y="166"/>
                  </a:lnTo>
                  <a:lnTo>
                    <a:pt x="1770" y="111"/>
                  </a:lnTo>
                  <a:lnTo>
                    <a:pt x="1660" y="55"/>
                  </a:lnTo>
                  <a:lnTo>
                    <a:pt x="1531" y="37"/>
                  </a:lnTo>
                  <a:lnTo>
                    <a:pt x="1401" y="18"/>
                  </a:lnTo>
                  <a:lnTo>
                    <a:pt x="12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0" name="Google Shape;2320;p9"/>
            <p:cNvSpPr/>
            <p:nvPr/>
          </p:nvSpPr>
          <p:spPr>
            <a:xfrm>
              <a:off x="6212250" y="1479475"/>
              <a:ext cx="63175" cy="62700"/>
            </a:xfrm>
            <a:custGeom>
              <a:avLst/>
              <a:gdLst/>
              <a:ahLst/>
              <a:cxnLst/>
              <a:rect l="l" t="t" r="r" b="b"/>
              <a:pathLst>
                <a:path w="2527" h="2508" extrusionOk="0">
                  <a:moveTo>
                    <a:pt x="1107" y="0"/>
                  </a:moveTo>
                  <a:lnTo>
                    <a:pt x="978" y="18"/>
                  </a:lnTo>
                  <a:lnTo>
                    <a:pt x="849" y="55"/>
                  </a:lnTo>
                  <a:lnTo>
                    <a:pt x="738" y="92"/>
                  </a:lnTo>
                  <a:lnTo>
                    <a:pt x="627" y="148"/>
                  </a:lnTo>
                  <a:lnTo>
                    <a:pt x="535" y="221"/>
                  </a:lnTo>
                  <a:lnTo>
                    <a:pt x="424" y="295"/>
                  </a:lnTo>
                  <a:lnTo>
                    <a:pt x="351" y="369"/>
                  </a:lnTo>
                  <a:lnTo>
                    <a:pt x="259" y="461"/>
                  </a:lnTo>
                  <a:lnTo>
                    <a:pt x="203" y="572"/>
                  </a:lnTo>
                  <a:lnTo>
                    <a:pt x="129" y="664"/>
                  </a:lnTo>
                  <a:lnTo>
                    <a:pt x="93" y="774"/>
                  </a:lnTo>
                  <a:lnTo>
                    <a:pt x="37" y="904"/>
                  </a:lnTo>
                  <a:lnTo>
                    <a:pt x="19" y="1014"/>
                  </a:lnTo>
                  <a:lnTo>
                    <a:pt x="0" y="1143"/>
                  </a:lnTo>
                  <a:lnTo>
                    <a:pt x="0" y="1272"/>
                  </a:lnTo>
                  <a:lnTo>
                    <a:pt x="0" y="1401"/>
                  </a:lnTo>
                  <a:lnTo>
                    <a:pt x="19" y="1530"/>
                  </a:lnTo>
                  <a:lnTo>
                    <a:pt x="56" y="1659"/>
                  </a:lnTo>
                  <a:lnTo>
                    <a:pt x="93" y="1770"/>
                  </a:lnTo>
                  <a:lnTo>
                    <a:pt x="148" y="1881"/>
                  </a:lnTo>
                  <a:lnTo>
                    <a:pt x="222" y="1973"/>
                  </a:lnTo>
                  <a:lnTo>
                    <a:pt x="295" y="2084"/>
                  </a:lnTo>
                  <a:lnTo>
                    <a:pt x="369" y="2157"/>
                  </a:lnTo>
                  <a:lnTo>
                    <a:pt x="461" y="2249"/>
                  </a:lnTo>
                  <a:lnTo>
                    <a:pt x="572" y="2323"/>
                  </a:lnTo>
                  <a:lnTo>
                    <a:pt x="664" y="2379"/>
                  </a:lnTo>
                  <a:lnTo>
                    <a:pt x="793" y="2434"/>
                  </a:lnTo>
                  <a:lnTo>
                    <a:pt x="904" y="2471"/>
                  </a:lnTo>
                  <a:lnTo>
                    <a:pt x="1033" y="2489"/>
                  </a:lnTo>
                  <a:lnTo>
                    <a:pt x="1144" y="2508"/>
                  </a:lnTo>
                  <a:lnTo>
                    <a:pt x="1420" y="2508"/>
                  </a:lnTo>
                  <a:lnTo>
                    <a:pt x="1531" y="2489"/>
                  </a:lnTo>
                  <a:lnTo>
                    <a:pt x="1660" y="2452"/>
                  </a:lnTo>
                  <a:lnTo>
                    <a:pt x="1770" y="2415"/>
                  </a:lnTo>
                  <a:lnTo>
                    <a:pt x="1881" y="2360"/>
                  </a:lnTo>
                  <a:lnTo>
                    <a:pt x="1992" y="2286"/>
                  </a:lnTo>
                  <a:lnTo>
                    <a:pt x="2084" y="2213"/>
                  </a:lnTo>
                  <a:lnTo>
                    <a:pt x="2176" y="2139"/>
                  </a:lnTo>
                  <a:lnTo>
                    <a:pt x="2250" y="2047"/>
                  </a:lnTo>
                  <a:lnTo>
                    <a:pt x="2324" y="1936"/>
                  </a:lnTo>
                  <a:lnTo>
                    <a:pt x="2379" y="1844"/>
                  </a:lnTo>
                  <a:lnTo>
                    <a:pt x="2434" y="1733"/>
                  </a:lnTo>
                  <a:lnTo>
                    <a:pt x="2471" y="1604"/>
                  </a:lnTo>
                  <a:lnTo>
                    <a:pt x="2490" y="1494"/>
                  </a:lnTo>
                  <a:lnTo>
                    <a:pt x="2508" y="1364"/>
                  </a:lnTo>
                  <a:lnTo>
                    <a:pt x="2526" y="1235"/>
                  </a:lnTo>
                  <a:lnTo>
                    <a:pt x="2508" y="1106"/>
                  </a:lnTo>
                  <a:lnTo>
                    <a:pt x="2490" y="977"/>
                  </a:lnTo>
                  <a:lnTo>
                    <a:pt x="2453" y="848"/>
                  </a:lnTo>
                  <a:lnTo>
                    <a:pt x="2416" y="738"/>
                  </a:lnTo>
                  <a:lnTo>
                    <a:pt x="2360" y="627"/>
                  </a:lnTo>
                  <a:lnTo>
                    <a:pt x="2287" y="516"/>
                  </a:lnTo>
                  <a:lnTo>
                    <a:pt x="2213" y="424"/>
                  </a:lnTo>
                  <a:lnTo>
                    <a:pt x="2139" y="350"/>
                  </a:lnTo>
                  <a:lnTo>
                    <a:pt x="2047" y="258"/>
                  </a:lnTo>
                  <a:lnTo>
                    <a:pt x="1955" y="184"/>
                  </a:lnTo>
                  <a:lnTo>
                    <a:pt x="1844" y="129"/>
                  </a:lnTo>
                  <a:lnTo>
                    <a:pt x="1734" y="74"/>
                  </a:lnTo>
                  <a:lnTo>
                    <a:pt x="1604" y="37"/>
                  </a:lnTo>
                  <a:lnTo>
                    <a:pt x="1494" y="18"/>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1" name="Google Shape;2321;p9"/>
            <p:cNvSpPr/>
            <p:nvPr/>
          </p:nvSpPr>
          <p:spPr>
            <a:xfrm>
              <a:off x="5053400" y="617025"/>
              <a:ext cx="63650" cy="63625"/>
            </a:xfrm>
            <a:custGeom>
              <a:avLst/>
              <a:gdLst/>
              <a:ahLst/>
              <a:cxnLst/>
              <a:rect l="l" t="t" r="r" b="b"/>
              <a:pathLst>
                <a:path w="2546" h="2545" extrusionOk="0">
                  <a:moveTo>
                    <a:pt x="1292" y="0"/>
                  </a:moveTo>
                  <a:lnTo>
                    <a:pt x="1144" y="19"/>
                  </a:lnTo>
                  <a:lnTo>
                    <a:pt x="1015" y="19"/>
                  </a:lnTo>
                  <a:lnTo>
                    <a:pt x="886" y="56"/>
                  </a:lnTo>
                  <a:lnTo>
                    <a:pt x="775" y="92"/>
                  </a:lnTo>
                  <a:lnTo>
                    <a:pt x="665" y="148"/>
                  </a:lnTo>
                  <a:lnTo>
                    <a:pt x="554" y="203"/>
                  </a:lnTo>
                  <a:lnTo>
                    <a:pt x="462" y="277"/>
                  </a:lnTo>
                  <a:lnTo>
                    <a:pt x="370" y="369"/>
                  </a:lnTo>
                  <a:lnTo>
                    <a:pt x="277" y="461"/>
                  </a:lnTo>
                  <a:lnTo>
                    <a:pt x="204" y="553"/>
                  </a:lnTo>
                  <a:lnTo>
                    <a:pt x="148" y="664"/>
                  </a:lnTo>
                  <a:lnTo>
                    <a:pt x="93" y="775"/>
                  </a:lnTo>
                  <a:lnTo>
                    <a:pt x="56" y="885"/>
                  </a:lnTo>
                  <a:lnTo>
                    <a:pt x="19" y="1014"/>
                  </a:lnTo>
                  <a:lnTo>
                    <a:pt x="1" y="1143"/>
                  </a:lnTo>
                  <a:lnTo>
                    <a:pt x="1" y="1291"/>
                  </a:lnTo>
                  <a:lnTo>
                    <a:pt x="1" y="1420"/>
                  </a:lnTo>
                  <a:lnTo>
                    <a:pt x="19" y="1549"/>
                  </a:lnTo>
                  <a:lnTo>
                    <a:pt x="56" y="1660"/>
                  </a:lnTo>
                  <a:lnTo>
                    <a:pt x="93" y="1789"/>
                  </a:lnTo>
                  <a:lnTo>
                    <a:pt x="148" y="1899"/>
                  </a:lnTo>
                  <a:lnTo>
                    <a:pt x="204" y="1992"/>
                  </a:lnTo>
                  <a:lnTo>
                    <a:pt x="277" y="2084"/>
                  </a:lnTo>
                  <a:lnTo>
                    <a:pt x="351" y="2176"/>
                  </a:lnTo>
                  <a:lnTo>
                    <a:pt x="443" y="2268"/>
                  </a:lnTo>
                  <a:lnTo>
                    <a:pt x="536" y="2342"/>
                  </a:lnTo>
                  <a:lnTo>
                    <a:pt x="646" y="2397"/>
                  </a:lnTo>
                  <a:lnTo>
                    <a:pt x="757" y="2452"/>
                  </a:lnTo>
                  <a:lnTo>
                    <a:pt x="867" y="2489"/>
                  </a:lnTo>
                  <a:lnTo>
                    <a:pt x="978" y="2526"/>
                  </a:lnTo>
                  <a:lnTo>
                    <a:pt x="1107" y="2545"/>
                  </a:lnTo>
                  <a:lnTo>
                    <a:pt x="1384" y="2545"/>
                  </a:lnTo>
                  <a:lnTo>
                    <a:pt x="1513" y="2526"/>
                  </a:lnTo>
                  <a:lnTo>
                    <a:pt x="1642" y="2508"/>
                  </a:lnTo>
                  <a:lnTo>
                    <a:pt x="1753" y="2452"/>
                  </a:lnTo>
                  <a:lnTo>
                    <a:pt x="1863" y="2397"/>
                  </a:lnTo>
                  <a:lnTo>
                    <a:pt x="1974" y="2342"/>
                  </a:lnTo>
                  <a:lnTo>
                    <a:pt x="2084" y="2268"/>
                  </a:lnTo>
                  <a:lnTo>
                    <a:pt x="2177" y="2194"/>
                  </a:lnTo>
                  <a:lnTo>
                    <a:pt x="2250" y="2102"/>
                  </a:lnTo>
                  <a:lnTo>
                    <a:pt x="2324" y="2010"/>
                  </a:lnTo>
                  <a:lnTo>
                    <a:pt x="2379" y="1899"/>
                  </a:lnTo>
                  <a:lnTo>
                    <a:pt x="2435" y="1789"/>
                  </a:lnTo>
                  <a:lnTo>
                    <a:pt x="2490" y="1660"/>
                  </a:lnTo>
                  <a:lnTo>
                    <a:pt x="2508" y="1531"/>
                  </a:lnTo>
                  <a:lnTo>
                    <a:pt x="2527" y="1401"/>
                  </a:lnTo>
                  <a:lnTo>
                    <a:pt x="2545" y="1272"/>
                  </a:lnTo>
                  <a:lnTo>
                    <a:pt x="2527" y="1143"/>
                  </a:lnTo>
                  <a:lnTo>
                    <a:pt x="2508" y="1014"/>
                  </a:lnTo>
                  <a:lnTo>
                    <a:pt x="2490" y="885"/>
                  </a:lnTo>
                  <a:lnTo>
                    <a:pt x="2435" y="775"/>
                  </a:lnTo>
                  <a:lnTo>
                    <a:pt x="2398" y="664"/>
                  </a:lnTo>
                  <a:lnTo>
                    <a:pt x="2324" y="553"/>
                  </a:lnTo>
                  <a:lnTo>
                    <a:pt x="2250" y="461"/>
                  </a:lnTo>
                  <a:lnTo>
                    <a:pt x="2177" y="369"/>
                  </a:lnTo>
                  <a:lnTo>
                    <a:pt x="2084" y="295"/>
                  </a:lnTo>
                  <a:lnTo>
                    <a:pt x="1992" y="221"/>
                  </a:lnTo>
                  <a:lnTo>
                    <a:pt x="1882" y="166"/>
                  </a:lnTo>
                  <a:lnTo>
                    <a:pt x="1789" y="111"/>
                  </a:lnTo>
                  <a:lnTo>
                    <a:pt x="1660" y="56"/>
                  </a:lnTo>
                  <a:lnTo>
                    <a:pt x="1550" y="37"/>
                  </a:lnTo>
                  <a:lnTo>
                    <a:pt x="1421" y="19"/>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2" name="Google Shape;2322;p9"/>
            <p:cNvSpPr/>
            <p:nvPr/>
          </p:nvSpPr>
          <p:spPr>
            <a:xfrm>
              <a:off x="4950625" y="271750"/>
              <a:ext cx="63625" cy="63650"/>
            </a:xfrm>
            <a:custGeom>
              <a:avLst/>
              <a:gdLst/>
              <a:ahLst/>
              <a:cxnLst/>
              <a:rect l="l" t="t" r="r" b="b"/>
              <a:pathLst>
                <a:path w="2545" h="2546" extrusionOk="0">
                  <a:moveTo>
                    <a:pt x="1291" y="1"/>
                  </a:moveTo>
                  <a:lnTo>
                    <a:pt x="1162" y="19"/>
                  </a:lnTo>
                  <a:lnTo>
                    <a:pt x="1033" y="19"/>
                  </a:lnTo>
                  <a:lnTo>
                    <a:pt x="904" y="56"/>
                  </a:lnTo>
                  <a:lnTo>
                    <a:pt x="793" y="93"/>
                  </a:lnTo>
                  <a:lnTo>
                    <a:pt x="682" y="148"/>
                  </a:lnTo>
                  <a:lnTo>
                    <a:pt x="572" y="204"/>
                  </a:lnTo>
                  <a:lnTo>
                    <a:pt x="480" y="278"/>
                  </a:lnTo>
                  <a:lnTo>
                    <a:pt x="387" y="351"/>
                  </a:lnTo>
                  <a:lnTo>
                    <a:pt x="295" y="444"/>
                  </a:lnTo>
                  <a:lnTo>
                    <a:pt x="221" y="536"/>
                  </a:lnTo>
                  <a:lnTo>
                    <a:pt x="166" y="628"/>
                  </a:lnTo>
                  <a:lnTo>
                    <a:pt x="111" y="739"/>
                  </a:lnTo>
                  <a:lnTo>
                    <a:pt x="55" y="868"/>
                  </a:lnTo>
                  <a:lnTo>
                    <a:pt x="37" y="978"/>
                  </a:lnTo>
                  <a:lnTo>
                    <a:pt x="0" y="1107"/>
                  </a:lnTo>
                  <a:lnTo>
                    <a:pt x="0" y="1236"/>
                  </a:lnTo>
                  <a:lnTo>
                    <a:pt x="0" y="1365"/>
                  </a:lnTo>
                  <a:lnTo>
                    <a:pt x="19" y="1494"/>
                  </a:lnTo>
                  <a:lnTo>
                    <a:pt x="37" y="1624"/>
                  </a:lnTo>
                  <a:lnTo>
                    <a:pt x="74" y="1734"/>
                  </a:lnTo>
                  <a:lnTo>
                    <a:pt x="129" y="1845"/>
                  </a:lnTo>
                  <a:lnTo>
                    <a:pt x="185" y="1955"/>
                  </a:lnTo>
                  <a:lnTo>
                    <a:pt x="258" y="2048"/>
                  </a:lnTo>
                  <a:lnTo>
                    <a:pt x="332" y="2140"/>
                  </a:lnTo>
                  <a:lnTo>
                    <a:pt x="424" y="2232"/>
                  </a:lnTo>
                  <a:lnTo>
                    <a:pt x="516" y="2306"/>
                  </a:lnTo>
                  <a:lnTo>
                    <a:pt x="609" y="2380"/>
                  </a:lnTo>
                  <a:lnTo>
                    <a:pt x="719" y="2435"/>
                  </a:lnTo>
                  <a:lnTo>
                    <a:pt x="830" y="2472"/>
                  </a:lnTo>
                  <a:lnTo>
                    <a:pt x="959" y="2509"/>
                  </a:lnTo>
                  <a:lnTo>
                    <a:pt x="1088" y="2527"/>
                  </a:lnTo>
                  <a:lnTo>
                    <a:pt x="1217" y="2545"/>
                  </a:lnTo>
                  <a:lnTo>
                    <a:pt x="1346" y="2545"/>
                  </a:lnTo>
                  <a:lnTo>
                    <a:pt x="1475" y="2527"/>
                  </a:lnTo>
                  <a:lnTo>
                    <a:pt x="1604" y="2509"/>
                  </a:lnTo>
                  <a:lnTo>
                    <a:pt x="1733" y="2453"/>
                  </a:lnTo>
                  <a:lnTo>
                    <a:pt x="1844" y="2416"/>
                  </a:lnTo>
                  <a:lnTo>
                    <a:pt x="1955" y="2343"/>
                  </a:lnTo>
                  <a:lnTo>
                    <a:pt x="2047" y="2287"/>
                  </a:lnTo>
                  <a:lnTo>
                    <a:pt x="2139" y="2195"/>
                  </a:lnTo>
                  <a:lnTo>
                    <a:pt x="2231" y="2103"/>
                  </a:lnTo>
                  <a:lnTo>
                    <a:pt x="2305" y="2011"/>
                  </a:lnTo>
                  <a:lnTo>
                    <a:pt x="2379" y="1919"/>
                  </a:lnTo>
                  <a:lnTo>
                    <a:pt x="2434" y="1789"/>
                  </a:lnTo>
                  <a:lnTo>
                    <a:pt x="2471" y="1679"/>
                  </a:lnTo>
                  <a:lnTo>
                    <a:pt x="2508" y="1550"/>
                  </a:lnTo>
                  <a:lnTo>
                    <a:pt x="2526" y="1421"/>
                  </a:lnTo>
                  <a:lnTo>
                    <a:pt x="2545" y="1292"/>
                  </a:lnTo>
                  <a:lnTo>
                    <a:pt x="2526" y="1163"/>
                  </a:lnTo>
                  <a:lnTo>
                    <a:pt x="2508" y="1034"/>
                  </a:lnTo>
                  <a:lnTo>
                    <a:pt x="2489" y="904"/>
                  </a:lnTo>
                  <a:lnTo>
                    <a:pt x="2452" y="794"/>
                  </a:lnTo>
                  <a:lnTo>
                    <a:pt x="2397" y="683"/>
                  </a:lnTo>
                  <a:lnTo>
                    <a:pt x="2323" y="573"/>
                  </a:lnTo>
                  <a:lnTo>
                    <a:pt x="2268" y="480"/>
                  </a:lnTo>
                  <a:lnTo>
                    <a:pt x="2176" y="388"/>
                  </a:lnTo>
                  <a:lnTo>
                    <a:pt x="2102" y="296"/>
                  </a:lnTo>
                  <a:lnTo>
                    <a:pt x="1992" y="222"/>
                  </a:lnTo>
                  <a:lnTo>
                    <a:pt x="1899" y="167"/>
                  </a:lnTo>
                  <a:lnTo>
                    <a:pt x="1789" y="112"/>
                  </a:lnTo>
                  <a:lnTo>
                    <a:pt x="1678" y="75"/>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3" name="Google Shape;2323;p9"/>
            <p:cNvSpPr/>
            <p:nvPr/>
          </p:nvSpPr>
          <p:spPr>
            <a:xfrm>
              <a:off x="5669700" y="1302000"/>
              <a:ext cx="63650" cy="63625"/>
            </a:xfrm>
            <a:custGeom>
              <a:avLst/>
              <a:gdLst/>
              <a:ahLst/>
              <a:cxnLst/>
              <a:rect l="l" t="t" r="r" b="b"/>
              <a:pathLst>
                <a:path w="2546" h="2545" extrusionOk="0">
                  <a:moveTo>
                    <a:pt x="1273" y="0"/>
                  </a:moveTo>
                  <a:lnTo>
                    <a:pt x="1125" y="19"/>
                  </a:lnTo>
                  <a:lnTo>
                    <a:pt x="1015" y="37"/>
                  </a:lnTo>
                  <a:lnTo>
                    <a:pt x="886" y="56"/>
                  </a:lnTo>
                  <a:lnTo>
                    <a:pt x="775" y="111"/>
                  </a:lnTo>
                  <a:lnTo>
                    <a:pt x="664" y="148"/>
                  </a:lnTo>
                  <a:lnTo>
                    <a:pt x="554" y="222"/>
                  </a:lnTo>
                  <a:lnTo>
                    <a:pt x="462" y="295"/>
                  </a:lnTo>
                  <a:lnTo>
                    <a:pt x="369" y="369"/>
                  </a:lnTo>
                  <a:lnTo>
                    <a:pt x="296" y="461"/>
                  </a:lnTo>
                  <a:lnTo>
                    <a:pt x="222" y="553"/>
                  </a:lnTo>
                  <a:lnTo>
                    <a:pt x="148" y="664"/>
                  </a:lnTo>
                  <a:lnTo>
                    <a:pt x="93" y="775"/>
                  </a:lnTo>
                  <a:lnTo>
                    <a:pt x="56" y="885"/>
                  </a:lnTo>
                  <a:lnTo>
                    <a:pt x="19" y="1014"/>
                  </a:lnTo>
                  <a:lnTo>
                    <a:pt x="1" y="1144"/>
                  </a:lnTo>
                  <a:lnTo>
                    <a:pt x="1" y="1273"/>
                  </a:lnTo>
                  <a:lnTo>
                    <a:pt x="1" y="1402"/>
                  </a:lnTo>
                  <a:lnTo>
                    <a:pt x="19" y="1531"/>
                  </a:lnTo>
                  <a:lnTo>
                    <a:pt x="56" y="1641"/>
                  </a:lnTo>
                  <a:lnTo>
                    <a:pt x="93" y="1770"/>
                  </a:lnTo>
                  <a:lnTo>
                    <a:pt x="148" y="1881"/>
                  </a:lnTo>
                  <a:lnTo>
                    <a:pt x="204" y="1973"/>
                  </a:lnTo>
                  <a:lnTo>
                    <a:pt x="277" y="2084"/>
                  </a:lnTo>
                  <a:lnTo>
                    <a:pt x="351" y="2176"/>
                  </a:lnTo>
                  <a:lnTo>
                    <a:pt x="443" y="2250"/>
                  </a:lnTo>
                  <a:lnTo>
                    <a:pt x="535" y="2324"/>
                  </a:lnTo>
                  <a:lnTo>
                    <a:pt x="646" y="2379"/>
                  </a:lnTo>
                  <a:lnTo>
                    <a:pt x="757" y="2434"/>
                  </a:lnTo>
                  <a:lnTo>
                    <a:pt x="867" y="2489"/>
                  </a:lnTo>
                  <a:lnTo>
                    <a:pt x="996" y="2508"/>
                  </a:lnTo>
                  <a:lnTo>
                    <a:pt x="1125" y="2526"/>
                  </a:lnTo>
                  <a:lnTo>
                    <a:pt x="1254" y="2545"/>
                  </a:lnTo>
                  <a:lnTo>
                    <a:pt x="1384" y="2545"/>
                  </a:lnTo>
                  <a:lnTo>
                    <a:pt x="1513" y="2526"/>
                  </a:lnTo>
                  <a:lnTo>
                    <a:pt x="1642" y="2489"/>
                  </a:lnTo>
                  <a:lnTo>
                    <a:pt x="1752" y="2453"/>
                  </a:lnTo>
                  <a:lnTo>
                    <a:pt x="1881" y="2397"/>
                  </a:lnTo>
                  <a:lnTo>
                    <a:pt x="1974" y="2342"/>
                  </a:lnTo>
                  <a:lnTo>
                    <a:pt x="2084" y="2268"/>
                  </a:lnTo>
                  <a:lnTo>
                    <a:pt x="2176" y="2176"/>
                  </a:lnTo>
                  <a:lnTo>
                    <a:pt x="2250" y="2084"/>
                  </a:lnTo>
                  <a:lnTo>
                    <a:pt x="2324" y="1992"/>
                  </a:lnTo>
                  <a:lnTo>
                    <a:pt x="2398" y="1881"/>
                  </a:lnTo>
                  <a:lnTo>
                    <a:pt x="2453" y="1770"/>
                  </a:lnTo>
                  <a:lnTo>
                    <a:pt x="2490" y="1641"/>
                  </a:lnTo>
                  <a:lnTo>
                    <a:pt x="2508" y="1531"/>
                  </a:lnTo>
                  <a:lnTo>
                    <a:pt x="2527" y="1383"/>
                  </a:lnTo>
                  <a:lnTo>
                    <a:pt x="2545" y="1254"/>
                  </a:lnTo>
                  <a:lnTo>
                    <a:pt x="2527" y="1125"/>
                  </a:lnTo>
                  <a:lnTo>
                    <a:pt x="2508" y="996"/>
                  </a:lnTo>
                  <a:lnTo>
                    <a:pt x="2471" y="885"/>
                  </a:lnTo>
                  <a:lnTo>
                    <a:pt x="2435" y="756"/>
                  </a:lnTo>
                  <a:lnTo>
                    <a:pt x="2379" y="646"/>
                  </a:lnTo>
                  <a:lnTo>
                    <a:pt x="2324" y="553"/>
                  </a:lnTo>
                  <a:lnTo>
                    <a:pt x="2250" y="461"/>
                  </a:lnTo>
                  <a:lnTo>
                    <a:pt x="2158" y="369"/>
                  </a:lnTo>
                  <a:lnTo>
                    <a:pt x="2084" y="277"/>
                  </a:lnTo>
                  <a:lnTo>
                    <a:pt x="1974" y="222"/>
                  </a:lnTo>
                  <a:lnTo>
                    <a:pt x="1881" y="148"/>
                  </a:lnTo>
                  <a:lnTo>
                    <a:pt x="1771" y="93"/>
                  </a:lnTo>
                  <a:lnTo>
                    <a:pt x="1642" y="56"/>
                  </a:lnTo>
                  <a:lnTo>
                    <a:pt x="1531"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4" name="Google Shape;2324;p9"/>
            <p:cNvSpPr/>
            <p:nvPr/>
          </p:nvSpPr>
          <p:spPr>
            <a:xfrm>
              <a:off x="5170500" y="885750"/>
              <a:ext cx="62700" cy="62725"/>
            </a:xfrm>
            <a:custGeom>
              <a:avLst/>
              <a:gdLst/>
              <a:ahLst/>
              <a:cxnLst/>
              <a:rect l="l" t="t" r="r" b="b"/>
              <a:pathLst>
                <a:path w="2508" h="2509" extrusionOk="0">
                  <a:moveTo>
                    <a:pt x="1254" y="1"/>
                  </a:moveTo>
                  <a:lnTo>
                    <a:pt x="1125" y="19"/>
                  </a:lnTo>
                  <a:lnTo>
                    <a:pt x="1014" y="38"/>
                  </a:lnTo>
                  <a:lnTo>
                    <a:pt x="904" y="56"/>
                  </a:lnTo>
                  <a:lnTo>
                    <a:pt x="775" y="93"/>
                  </a:lnTo>
                  <a:lnTo>
                    <a:pt x="682" y="148"/>
                  </a:lnTo>
                  <a:lnTo>
                    <a:pt x="572" y="222"/>
                  </a:lnTo>
                  <a:lnTo>
                    <a:pt x="387" y="369"/>
                  </a:lnTo>
                  <a:lnTo>
                    <a:pt x="240" y="535"/>
                  </a:lnTo>
                  <a:lnTo>
                    <a:pt x="166" y="646"/>
                  </a:lnTo>
                  <a:lnTo>
                    <a:pt x="111" y="738"/>
                  </a:lnTo>
                  <a:lnTo>
                    <a:pt x="74" y="867"/>
                  </a:lnTo>
                  <a:lnTo>
                    <a:pt x="37" y="978"/>
                  </a:lnTo>
                  <a:lnTo>
                    <a:pt x="19" y="1089"/>
                  </a:lnTo>
                  <a:lnTo>
                    <a:pt x="0" y="1218"/>
                  </a:lnTo>
                  <a:lnTo>
                    <a:pt x="19" y="1347"/>
                  </a:lnTo>
                  <a:lnTo>
                    <a:pt x="19" y="1476"/>
                  </a:lnTo>
                  <a:lnTo>
                    <a:pt x="55" y="1586"/>
                  </a:lnTo>
                  <a:lnTo>
                    <a:pt x="92" y="1715"/>
                  </a:lnTo>
                  <a:lnTo>
                    <a:pt x="148" y="1826"/>
                  </a:lnTo>
                  <a:lnTo>
                    <a:pt x="203" y="1937"/>
                  </a:lnTo>
                  <a:lnTo>
                    <a:pt x="277" y="2029"/>
                  </a:lnTo>
                  <a:lnTo>
                    <a:pt x="351" y="2121"/>
                  </a:lnTo>
                  <a:lnTo>
                    <a:pt x="443" y="2213"/>
                  </a:lnTo>
                  <a:lnTo>
                    <a:pt x="535" y="2287"/>
                  </a:lnTo>
                  <a:lnTo>
                    <a:pt x="646" y="2342"/>
                  </a:lnTo>
                  <a:lnTo>
                    <a:pt x="756" y="2398"/>
                  </a:lnTo>
                  <a:lnTo>
                    <a:pt x="867" y="2453"/>
                  </a:lnTo>
                  <a:lnTo>
                    <a:pt x="977" y="2490"/>
                  </a:lnTo>
                  <a:lnTo>
                    <a:pt x="1106" y="2508"/>
                  </a:lnTo>
                  <a:lnTo>
                    <a:pt x="1365" y="2508"/>
                  </a:lnTo>
                  <a:lnTo>
                    <a:pt x="1494" y="2490"/>
                  </a:lnTo>
                  <a:lnTo>
                    <a:pt x="1604" y="2471"/>
                  </a:lnTo>
                  <a:lnTo>
                    <a:pt x="1733" y="2416"/>
                  </a:lnTo>
                  <a:lnTo>
                    <a:pt x="1844" y="2379"/>
                  </a:lnTo>
                  <a:lnTo>
                    <a:pt x="1936" y="2305"/>
                  </a:lnTo>
                  <a:lnTo>
                    <a:pt x="2047" y="2232"/>
                  </a:lnTo>
                  <a:lnTo>
                    <a:pt x="2139" y="2158"/>
                  </a:lnTo>
                  <a:lnTo>
                    <a:pt x="2213" y="2066"/>
                  </a:lnTo>
                  <a:lnTo>
                    <a:pt x="2287" y="1974"/>
                  </a:lnTo>
                  <a:lnTo>
                    <a:pt x="2360" y="1863"/>
                  </a:lnTo>
                  <a:lnTo>
                    <a:pt x="2416" y="1752"/>
                  </a:lnTo>
                  <a:lnTo>
                    <a:pt x="2452" y="1642"/>
                  </a:lnTo>
                  <a:lnTo>
                    <a:pt x="2489" y="1531"/>
                  </a:lnTo>
                  <a:lnTo>
                    <a:pt x="2508" y="1402"/>
                  </a:lnTo>
                  <a:lnTo>
                    <a:pt x="2508" y="1273"/>
                  </a:lnTo>
                  <a:lnTo>
                    <a:pt x="2508" y="1144"/>
                  </a:lnTo>
                  <a:lnTo>
                    <a:pt x="2489" y="1015"/>
                  </a:lnTo>
                  <a:lnTo>
                    <a:pt x="2452" y="904"/>
                  </a:lnTo>
                  <a:lnTo>
                    <a:pt x="2416" y="775"/>
                  </a:lnTo>
                  <a:lnTo>
                    <a:pt x="2360" y="664"/>
                  </a:lnTo>
                  <a:lnTo>
                    <a:pt x="2305" y="572"/>
                  </a:lnTo>
                  <a:lnTo>
                    <a:pt x="2231" y="462"/>
                  </a:lnTo>
                  <a:lnTo>
                    <a:pt x="2157" y="369"/>
                  </a:lnTo>
                  <a:lnTo>
                    <a:pt x="2065" y="296"/>
                  </a:lnTo>
                  <a:lnTo>
                    <a:pt x="1955" y="222"/>
                  </a:lnTo>
                  <a:lnTo>
                    <a:pt x="1862" y="167"/>
                  </a:lnTo>
                  <a:lnTo>
                    <a:pt x="1752" y="111"/>
                  </a:lnTo>
                  <a:lnTo>
                    <a:pt x="1641" y="56"/>
                  </a:lnTo>
                  <a:lnTo>
                    <a:pt x="1512" y="38"/>
                  </a:lnTo>
                  <a:lnTo>
                    <a:pt x="1383"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5" name="Google Shape;2325;p9"/>
            <p:cNvSpPr/>
            <p:nvPr/>
          </p:nvSpPr>
          <p:spPr>
            <a:xfrm>
              <a:off x="4936800" y="352425"/>
              <a:ext cx="62700" cy="62725"/>
            </a:xfrm>
            <a:custGeom>
              <a:avLst/>
              <a:gdLst/>
              <a:ahLst/>
              <a:cxnLst/>
              <a:rect l="l" t="t" r="r" b="b"/>
              <a:pathLst>
                <a:path w="2508" h="2509" extrusionOk="0">
                  <a:moveTo>
                    <a:pt x="1143" y="1"/>
                  </a:moveTo>
                  <a:lnTo>
                    <a:pt x="1014" y="19"/>
                  </a:lnTo>
                  <a:lnTo>
                    <a:pt x="885" y="38"/>
                  </a:lnTo>
                  <a:lnTo>
                    <a:pt x="774" y="93"/>
                  </a:lnTo>
                  <a:lnTo>
                    <a:pt x="664" y="130"/>
                  </a:lnTo>
                  <a:lnTo>
                    <a:pt x="553" y="203"/>
                  </a:lnTo>
                  <a:lnTo>
                    <a:pt x="461" y="277"/>
                  </a:lnTo>
                  <a:lnTo>
                    <a:pt x="369" y="351"/>
                  </a:lnTo>
                  <a:lnTo>
                    <a:pt x="295" y="443"/>
                  </a:lnTo>
                  <a:lnTo>
                    <a:pt x="221" y="535"/>
                  </a:lnTo>
                  <a:lnTo>
                    <a:pt x="148" y="646"/>
                  </a:lnTo>
                  <a:lnTo>
                    <a:pt x="92" y="757"/>
                  </a:lnTo>
                  <a:lnTo>
                    <a:pt x="55" y="867"/>
                  </a:lnTo>
                  <a:lnTo>
                    <a:pt x="18" y="996"/>
                  </a:lnTo>
                  <a:lnTo>
                    <a:pt x="0" y="1107"/>
                  </a:lnTo>
                  <a:lnTo>
                    <a:pt x="0" y="1236"/>
                  </a:lnTo>
                  <a:lnTo>
                    <a:pt x="0" y="1365"/>
                  </a:lnTo>
                  <a:lnTo>
                    <a:pt x="18" y="1494"/>
                  </a:lnTo>
                  <a:lnTo>
                    <a:pt x="55" y="1605"/>
                  </a:lnTo>
                  <a:lnTo>
                    <a:pt x="92" y="1715"/>
                  </a:lnTo>
                  <a:lnTo>
                    <a:pt x="148" y="1826"/>
                  </a:lnTo>
                  <a:lnTo>
                    <a:pt x="203" y="1937"/>
                  </a:lnTo>
                  <a:lnTo>
                    <a:pt x="350" y="2121"/>
                  </a:lnTo>
                  <a:lnTo>
                    <a:pt x="535" y="2269"/>
                  </a:lnTo>
                  <a:lnTo>
                    <a:pt x="627" y="2324"/>
                  </a:lnTo>
                  <a:lnTo>
                    <a:pt x="738" y="2379"/>
                  </a:lnTo>
                  <a:lnTo>
                    <a:pt x="848" y="2435"/>
                  </a:lnTo>
                  <a:lnTo>
                    <a:pt x="959" y="2471"/>
                  </a:lnTo>
                  <a:lnTo>
                    <a:pt x="1088" y="2490"/>
                  </a:lnTo>
                  <a:lnTo>
                    <a:pt x="1199" y="2508"/>
                  </a:lnTo>
                  <a:lnTo>
                    <a:pt x="1328" y="2490"/>
                  </a:lnTo>
                  <a:lnTo>
                    <a:pt x="1457" y="2490"/>
                  </a:lnTo>
                  <a:lnTo>
                    <a:pt x="1586" y="2453"/>
                  </a:lnTo>
                  <a:lnTo>
                    <a:pt x="1696" y="2416"/>
                  </a:lnTo>
                  <a:lnTo>
                    <a:pt x="1807" y="2361"/>
                  </a:lnTo>
                  <a:lnTo>
                    <a:pt x="1918" y="2305"/>
                  </a:lnTo>
                  <a:lnTo>
                    <a:pt x="2010" y="2232"/>
                  </a:lnTo>
                  <a:lnTo>
                    <a:pt x="2102" y="2158"/>
                  </a:lnTo>
                  <a:lnTo>
                    <a:pt x="2194" y="2066"/>
                  </a:lnTo>
                  <a:lnTo>
                    <a:pt x="2268" y="1974"/>
                  </a:lnTo>
                  <a:lnTo>
                    <a:pt x="2342" y="1881"/>
                  </a:lnTo>
                  <a:lnTo>
                    <a:pt x="2397" y="1771"/>
                  </a:lnTo>
                  <a:lnTo>
                    <a:pt x="2434" y="1642"/>
                  </a:lnTo>
                  <a:lnTo>
                    <a:pt x="2471" y="1531"/>
                  </a:lnTo>
                  <a:lnTo>
                    <a:pt x="2489" y="1402"/>
                  </a:lnTo>
                  <a:lnTo>
                    <a:pt x="2508" y="1273"/>
                  </a:lnTo>
                  <a:lnTo>
                    <a:pt x="2508" y="1144"/>
                  </a:lnTo>
                  <a:lnTo>
                    <a:pt x="2489" y="1015"/>
                  </a:lnTo>
                  <a:lnTo>
                    <a:pt x="2452" y="904"/>
                  </a:lnTo>
                  <a:lnTo>
                    <a:pt x="2415" y="794"/>
                  </a:lnTo>
                  <a:lnTo>
                    <a:pt x="2360" y="683"/>
                  </a:lnTo>
                  <a:lnTo>
                    <a:pt x="2305" y="572"/>
                  </a:lnTo>
                  <a:lnTo>
                    <a:pt x="2231" y="462"/>
                  </a:lnTo>
                  <a:lnTo>
                    <a:pt x="2157" y="369"/>
                  </a:lnTo>
                  <a:lnTo>
                    <a:pt x="2065" y="296"/>
                  </a:lnTo>
                  <a:lnTo>
                    <a:pt x="1973" y="222"/>
                  </a:lnTo>
                  <a:lnTo>
                    <a:pt x="1862" y="148"/>
                  </a:lnTo>
                  <a:lnTo>
                    <a:pt x="1752" y="93"/>
                  </a:lnTo>
                  <a:lnTo>
                    <a:pt x="1641" y="56"/>
                  </a:lnTo>
                  <a:lnTo>
                    <a:pt x="1512" y="19"/>
                  </a:lnTo>
                  <a:lnTo>
                    <a:pt x="14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6" name="Google Shape;2326;p9"/>
            <p:cNvSpPr/>
            <p:nvPr/>
          </p:nvSpPr>
          <p:spPr>
            <a:xfrm>
              <a:off x="4987950" y="526200"/>
              <a:ext cx="62725" cy="62725"/>
            </a:xfrm>
            <a:custGeom>
              <a:avLst/>
              <a:gdLst/>
              <a:ahLst/>
              <a:cxnLst/>
              <a:rect l="l" t="t" r="r" b="b"/>
              <a:pathLst>
                <a:path w="2509" h="2509" extrusionOk="0">
                  <a:moveTo>
                    <a:pt x="1144" y="1"/>
                  </a:moveTo>
                  <a:lnTo>
                    <a:pt x="1015" y="19"/>
                  </a:lnTo>
                  <a:lnTo>
                    <a:pt x="904" y="56"/>
                  </a:lnTo>
                  <a:lnTo>
                    <a:pt x="794" y="93"/>
                  </a:lnTo>
                  <a:lnTo>
                    <a:pt x="683" y="148"/>
                  </a:lnTo>
                  <a:lnTo>
                    <a:pt x="572" y="204"/>
                  </a:lnTo>
                  <a:lnTo>
                    <a:pt x="388" y="351"/>
                  </a:lnTo>
                  <a:lnTo>
                    <a:pt x="240" y="536"/>
                  </a:lnTo>
                  <a:lnTo>
                    <a:pt x="167" y="628"/>
                  </a:lnTo>
                  <a:lnTo>
                    <a:pt x="111" y="738"/>
                  </a:lnTo>
                  <a:lnTo>
                    <a:pt x="74" y="849"/>
                  </a:lnTo>
                  <a:lnTo>
                    <a:pt x="38" y="960"/>
                  </a:lnTo>
                  <a:lnTo>
                    <a:pt x="19" y="1089"/>
                  </a:lnTo>
                  <a:lnTo>
                    <a:pt x="1" y="1218"/>
                  </a:lnTo>
                  <a:lnTo>
                    <a:pt x="1" y="1347"/>
                  </a:lnTo>
                  <a:lnTo>
                    <a:pt x="19" y="1457"/>
                  </a:lnTo>
                  <a:lnTo>
                    <a:pt x="56" y="1587"/>
                  </a:lnTo>
                  <a:lnTo>
                    <a:pt x="93" y="1697"/>
                  </a:lnTo>
                  <a:lnTo>
                    <a:pt x="130" y="1808"/>
                  </a:lnTo>
                  <a:lnTo>
                    <a:pt x="203" y="1918"/>
                  </a:lnTo>
                  <a:lnTo>
                    <a:pt x="259" y="2029"/>
                  </a:lnTo>
                  <a:lnTo>
                    <a:pt x="351" y="2121"/>
                  </a:lnTo>
                  <a:lnTo>
                    <a:pt x="425" y="2195"/>
                  </a:lnTo>
                  <a:lnTo>
                    <a:pt x="535" y="2269"/>
                  </a:lnTo>
                  <a:lnTo>
                    <a:pt x="628" y="2343"/>
                  </a:lnTo>
                  <a:lnTo>
                    <a:pt x="738" y="2398"/>
                  </a:lnTo>
                  <a:lnTo>
                    <a:pt x="849" y="2453"/>
                  </a:lnTo>
                  <a:lnTo>
                    <a:pt x="978" y="2472"/>
                  </a:lnTo>
                  <a:lnTo>
                    <a:pt x="1107" y="2508"/>
                  </a:lnTo>
                  <a:lnTo>
                    <a:pt x="1347" y="2508"/>
                  </a:lnTo>
                  <a:lnTo>
                    <a:pt x="1476" y="2490"/>
                  </a:lnTo>
                  <a:lnTo>
                    <a:pt x="1605" y="2472"/>
                  </a:lnTo>
                  <a:lnTo>
                    <a:pt x="1715" y="2416"/>
                  </a:lnTo>
                  <a:lnTo>
                    <a:pt x="1826" y="2379"/>
                  </a:lnTo>
                  <a:lnTo>
                    <a:pt x="1937" y="2306"/>
                  </a:lnTo>
                  <a:lnTo>
                    <a:pt x="2029" y="2232"/>
                  </a:lnTo>
                  <a:lnTo>
                    <a:pt x="2121" y="2158"/>
                  </a:lnTo>
                  <a:lnTo>
                    <a:pt x="2213" y="2066"/>
                  </a:lnTo>
                  <a:lnTo>
                    <a:pt x="2287" y="1974"/>
                  </a:lnTo>
                  <a:lnTo>
                    <a:pt x="2342" y="1882"/>
                  </a:lnTo>
                  <a:lnTo>
                    <a:pt x="2398" y="1771"/>
                  </a:lnTo>
                  <a:lnTo>
                    <a:pt x="2453" y="1642"/>
                  </a:lnTo>
                  <a:lnTo>
                    <a:pt x="2490" y="1531"/>
                  </a:lnTo>
                  <a:lnTo>
                    <a:pt x="2508" y="1402"/>
                  </a:lnTo>
                  <a:lnTo>
                    <a:pt x="2508" y="1273"/>
                  </a:lnTo>
                  <a:lnTo>
                    <a:pt x="2508" y="1144"/>
                  </a:lnTo>
                  <a:lnTo>
                    <a:pt x="2490" y="1015"/>
                  </a:lnTo>
                  <a:lnTo>
                    <a:pt x="2453" y="904"/>
                  </a:lnTo>
                  <a:lnTo>
                    <a:pt x="2416" y="775"/>
                  </a:lnTo>
                  <a:lnTo>
                    <a:pt x="2361" y="665"/>
                  </a:lnTo>
                  <a:lnTo>
                    <a:pt x="2305" y="572"/>
                  </a:lnTo>
                  <a:lnTo>
                    <a:pt x="2232" y="462"/>
                  </a:lnTo>
                  <a:lnTo>
                    <a:pt x="2158" y="388"/>
                  </a:lnTo>
                  <a:lnTo>
                    <a:pt x="2066" y="296"/>
                  </a:lnTo>
                  <a:lnTo>
                    <a:pt x="1955" y="222"/>
                  </a:lnTo>
                  <a:lnTo>
                    <a:pt x="1863" y="167"/>
                  </a:lnTo>
                  <a:lnTo>
                    <a:pt x="1752" y="111"/>
                  </a:lnTo>
                  <a:lnTo>
                    <a:pt x="1642" y="56"/>
                  </a:lnTo>
                  <a:lnTo>
                    <a:pt x="1513" y="38"/>
                  </a:lnTo>
                  <a:lnTo>
                    <a:pt x="1384"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7" name="Google Shape;2327;p9"/>
            <p:cNvSpPr/>
            <p:nvPr/>
          </p:nvSpPr>
          <p:spPr>
            <a:xfrm>
              <a:off x="5444750" y="1179850"/>
              <a:ext cx="62725" cy="62700"/>
            </a:xfrm>
            <a:custGeom>
              <a:avLst/>
              <a:gdLst/>
              <a:ahLst/>
              <a:cxnLst/>
              <a:rect l="l" t="t" r="r" b="b"/>
              <a:pathLst>
                <a:path w="2509" h="2508" extrusionOk="0">
                  <a:moveTo>
                    <a:pt x="1107" y="0"/>
                  </a:moveTo>
                  <a:lnTo>
                    <a:pt x="997" y="19"/>
                  </a:lnTo>
                  <a:lnTo>
                    <a:pt x="867" y="56"/>
                  </a:lnTo>
                  <a:lnTo>
                    <a:pt x="757" y="111"/>
                  </a:lnTo>
                  <a:lnTo>
                    <a:pt x="646" y="148"/>
                  </a:lnTo>
                  <a:lnTo>
                    <a:pt x="536" y="221"/>
                  </a:lnTo>
                  <a:lnTo>
                    <a:pt x="443" y="295"/>
                  </a:lnTo>
                  <a:lnTo>
                    <a:pt x="351" y="369"/>
                  </a:lnTo>
                  <a:lnTo>
                    <a:pt x="277" y="461"/>
                  </a:lnTo>
                  <a:lnTo>
                    <a:pt x="204" y="572"/>
                  </a:lnTo>
                  <a:lnTo>
                    <a:pt x="148" y="664"/>
                  </a:lnTo>
                  <a:lnTo>
                    <a:pt x="93" y="775"/>
                  </a:lnTo>
                  <a:lnTo>
                    <a:pt x="56" y="904"/>
                  </a:lnTo>
                  <a:lnTo>
                    <a:pt x="19" y="1014"/>
                  </a:lnTo>
                  <a:lnTo>
                    <a:pt x="1" y="1143"/>
                  </a:lnTo>
                  <a:lnTo>
                    <a:pt x="1" y="1272"/>
                  </a:lnTo>
                  <a:lnTo>
                    <a:pt x="1" y="1402"/>
                  </a:lnTo>
                  <a:lnTo>
                    <a:pt x="19" y="1512"/>
                  </a:lnTo>
                  <a:lnTo>
                    <a:pt x="56" y="1641"/>
                  </a:lnTo>
                  <a:lnTo>
                    <a:pt x="93" y="1752"/>
                  </a:lnTo>
                  <a:lnTo>
                    <a:pt x="148" y="1862"/>
                  </a:lnTo>
                  <a:lnTo>
                    <a:pt x="222" y="1955"/>
                  </a:lnTo>
                  <a:lnTo>
                    <a:pt x="370" y="2139"/>
                  </a:lnTo>
                  <a:lnTo>
                    <a:pt x="554" y="2287"/>
                  </a:lnTo>
                  <a:lnTo>
                    <a:pt x="646" y="2342"/>
                  </a:lnTo>
                  <a:lnTo>
                    <a:pt x="757" y="2397"/>
                  </a:lnTo>
                  <a:lnTo>
                    <a:pt x="867" y="2452"/>
                  </a:lnTo>
                  <a:lnTo>
                    <a:pt x="978" y="2471"/>
                  </a:lnTo>
                  <a:lnTo>
                    <a:pt x="1107" y="2489"/>
                  </a:lnTo>
                  <a:lnTo>
                    <a:pt x="1236" y="2508"/>
                  </a:lnTo>
                  <a:lnTo>
                    <a:pt x="1365" y="2508"/>
                  </a:lnTo>
                  <a:lnTo>
                    <a:pt x="1476" y="2489"/>
                  </a:lnTo>
                  <a:lnTo>
                    <a:pt x="1605" y="2452"/>
                  </a:lnTo>
                  <a:lnTo>
                    <a:pt x="1716" y="2416"/>
                  </a:lnTo>
                  <a:lnTo>
                    <a:pt x="1826" y="2360"/>
                  </a:lnTo>
                  <a:lnTo>
                    <a:pt x="1937" y="2305"/>
                  </a:lnTo>
                  <a:lnTo>
                    <a:pt x="2029" y="2231"/>
                  </a:lnTo>
                  <a:lnTo>
                    <a:pt x="2121" y="2139"/>
                  </a:lnTo>
                  <a:lnTo>
                    <a:pt x="2213" y="2065"/>
                  </a:lnTo>
                  <a:lnTo>
                    <a:pt x="2287" y="1955"/>
                  </a:lnTo>
                  <a:lnTo>
                    <a:pt x="2343" y="1862"/>
                  </a:lnTo>
                  <a:lnTo>
                    <a:pt x="2398" y="1752"/>
                  </a:lnTo>
                  <a:lnTo>
                    <a:pt x="2435" y="1641"/>
                  </a:lnTo>
                  <a:lnTo>
                    <a:pt x="2472" y="1512"/>
                  </a:lnTo>
                  <a:lnTo>
                    <a:pt x="2490" y="1383"/>
                  </a:lnTo>
                  <a:lnTo>
                    <a:pt x="2508" y="1254"/>
                  </a:lnTo>
                  <a:lnTo>
                    <a:pt x="2490" y="1125"/>
                  </a:lnTo>
                  <a:lnTo>
                    <a:pt x="2472" y="1014"/>
                  </a:lnTo>
                  <a:lnTo>
                    <a:pt x="2453" y="885"/>
                  </a:lnTo>
                  <a:lnTo>
                    <a:pt x="2398" y="775"/>
                  </a:lnTo>
                  <a:lnTo>
                    <a:pt x="2361" y="664"/>
                  </a:lnTo>
                  <a:lnTo>
                    <a:pt x="2287" y="553"/>
                  </a:lnTo>
                  <a:lnTo>
                    <a:pt x="2213" y="461"/>
                  </a:lnTo>
                  <a:lnTo>
                    <a:pt x="2140" y="369"/>
                  </a:lnTo>
                  <a:lnTo>
                    <a:pt x="2048" y="295"/>
                  </a:lnTo>
                  <a:lnTo>
                    <a:pt x="1955" y="221"/>
                  </a:lnTo>
                  <a:lnTo>
                    <a:pt x="1845" y="148"/>
                  </a:lnTo>
                  <a:lnTo>
                    <a:pt x="1734" y="92"/>
                  </a:lnTo>
                  <a:lnTo>
                    <a:pt x="1623" y="56"/>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8" name="Google Shape;2328;p9"/>
            <p:cNvSpPr/>
            <p:nvPr/>
          </p:nvSpPr>
          <p:spPr>
            <a:xfrm>
              <a:off x="5895575" y="1422300"/>
              <a:ext cx="62700" cy="62725"/>
            </a:xfrm>
            <a:custGeom>
              <a:avLst/>
              <a:gdLst/>
              <a:ahLst/>
              <a:cxnLst/>
              <a:rect l="l" t="t" r="r" b="b"/>
              <a:pathLst>
                <a:path w="2508" h="2509" extrusionOk="0">
                  <a:moveTo>
                    <a:pt x="1180" y="1"/>
                  </a:moveTo>
                  <a:lnTo>
                    <a:pt x="1051" y="19"/>
                  </a:lnTo>
                  <a:lnTo>
                    <a:pt x="941" y="38"/>
                  </a:lnTo>
                  <a:lnTo>
                    <a:pt x="812" y="74"/>
                  </a:lnTo>
                  <a:lnTo>
                    <a:pt x="701" y="130"/>
                  </a:lnTo>
                  <a:lnTo>
                    <a:pt x="590" y="185"/>
                  </a:lnTo>
                  <a:lnTo>
                    <a:pt x="498" y="259"/>
                  </a:lnTo>
                  <a:lnTo>
                    <a:pt x="406" y="333"/>
                  </a:lnTo>
                  <a:lnTo>
                    <a:pt x="314" y="425"/>
                  </a:lnTo>
                  <a:lnTo>
                    <a:pt x="240" y="517"/>
                  </a:lnTo>
                  <a:lnTo>
                    <a:pt x="166" y="609"/>
                  </a:lnTo>
                  <a:lnTo>
                    <a:pt x="111" y="720"/>
                  </a:lnTo>
                  <a:lnTo>
                    <a:pt x="74" y="830"/>
                  </a:lnTo>
                  <a:lnTo>
                    <a:pt x="37" y="959"/>
                  </a:lnTo>
                  <a:lnTo>
                    <a:pt x="0" y="1089"/>
                  </a:lnTo>
                  <a:lnTo>
                    <a:pt x="0" y="1218"/>
                  </a:lnTo>
                  <a:lnTo>
                    <a:pt x="0" y="1347"/>
                  </a:lnTo>
                  <a:lnTo>
                    <a:pt x="19" y="1476"/>
                  </a:lnTo>
                  <a:lnTo>
                    <a:pt x="37" y="1586"/>
                  </a:lnTo>
                  <a:lnTo>
                    <a:pt x="74" y="1715"/>
                  </a:lnTo>
                  <a:lnTo>
                    <a:pt x="129" y="1826"/>
                  </a:lnTo>
                  <a:lnTo>
                    <a:pt x="185" y="1918"/>
                  </a:lnTo>
                  <a:lnTo>
                    <a:pt x="259" y="2029"/>
                  </a:lnTo>
                  <a:lnTo>
                    <a:pt x="332" y="2121"/>
                  </a:lnTo>
                  <a:lnTo>
                    <a:pt x="424" y="2195"/>
                  </a:lnTo>
                  <a:lnTo>
                    <a:pt x="517" y="2287"/>
                  </a:lnTo>
                  <a:lnTo>
                    <a:pt x="627" y="2342"/>
                  </a:lnTo>
                  <a:lnTo>
                    <a:pt x="738" y="2398"/>
                  </a:lnTo>
                  <a:lnTo>
                    <a:pt x="849" y="2453"/>
                  </a:lnTo>
                  <a:lnTo>
                    <a:pt x="959" y="2490"/>
                  </a:lnTo>
                  <a:lnTo>
                    <a:pt x="1088" y="2508"/>
                  </a:lnTo>
                  <a:lnTo>
                    <a:pt x="1346" y="2508"/>
                  </a:lnTo>
                  <a:lnTo>
                    <a:pt x="1475" y="2490"/>
                  </a:lnTo>
                  <a:lnTo>
                    <a:pt x="1586" y="2471"/>
                  </a:lnTo>
                  <a:lnTo>
                    <a:pt x="1697" y="2435"/>
                  </a:lnTo>
                  <a:lnTo>
                    <a:pt x="1807" y="2379"/>
                  </a:lnTo>
                  <a:lnTo>
                    <a:pt x="1918" y="2324"/>
                  </a:lnTo>
                  <a:lnTo>
                    <a:pt x="2010" y="2250"/>
                  </a:lnTo>
                  <a:lnTo>
                    <a:pt x="2102" y="2176"/>
                  </a:lnTo>
                  <a:lnTo>
                    <a:pt x="2195" y="2103"/>
                  </a:lnTo>
                  <a:lnTo>
                    <a:pt x="2268" y="2010"/>
                  </a:lnTo>
                  <a:lnTo>
                    <a:pt x="2324" y="1900"/>
                  </a:lnTo>
                  <a:lnTo>
                    <a:pt x="2379" y="1808"/>
                  </a:lnTo>
                  <a:lnTo>
                    <a:pt x="2434" y="1697"/>
                  </a:lnTo>
                  <a:lnTo>
                    <a:pt x="2471" y="1568"/>
                  </a:lnTo>
                  <a:lnTo>
                    <a:pt x="2490" y="1457"/>
                  </a:lnTo>
                  <a:lnTo>
                    <a:pt x="2508" y="1328"/>
                  </a:lnTo>
                  <a:lnTo>
                    <a:pt x="2508" y="1199"/>
                  </a:lnTo>
                  <a:lnTo>
                    <a:pt x="2490" y="1070"/>
                  </a:lnTo>
                  <a:lnTo>
                    <a:pt x="2471" y="959"/>
                  </a:lnTo>
                  <a:lnTo>
                    <a:pt x="2434" y="830"/>
                  </a:lnTo>
                  <a:lnTo>
                    <a:pt x="2379" y="720"/>
                  </a:lnTo>
                  <a:lnTo>
                    <a:pt x="2324" y="609"/>
                  </a:lnTo>
                  <a:lnTo>
                    <a:pt x="2268" y="517"/>
                  </a:lnTo>
                  <a:lnTo>
                    <a:pt x="2195" y="425"/>
                  </a:lnTo>
                  <a:lnTo>
                    <a:pt x="2102" y="333"/>
                  </a:lnTo>
                  <a:lnTo>
                    <a:pt x="2010" y="259"/>
                  </a:lnTo>
                  <a:lnTo>
                    <a:pt x="1899" y="185"/>
                  </a:lnTo>
                  <a:lnTo>
                    <a:pt x="1807" y="130"/>
                  </a:lnTo>
                  <a:lnTo>
                    <a:pt x="1678" y="74"/>
                  </a:lnTo>
                  <a:lnTo>
                    <a:pt x="1568" y="38"/>
                  </a:lnTo>
                  <a:lnTo>
                    <a:pt x="1439" y="19"/>
                  </a:lnTo>
                  <a:lnTo>
                    <a:pt x="13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9" name="Google Shape;2329;p9"/>
            <p:cNvSpPr/>
            <p:nvPr/>
          </p:nvSpPr>
          <p:spPr>
            <a:xfrm>
              <a:off x="6292000" y="1493750"/>
              <a:ext cx="63175" cy="62725"/>
            </a:xfrm>
            <a:custGeom>
              <a:avLst/>
              <a:gdLst/>
              <a:ahLst/>
              <a:cxnLst/>
              <a:rect l="l" t="t" r="r" b="b"/>
              <a:pathLst>
                <a:path w="2527" h="2509" extrusionOk="0">
                  <a:moveTo>
                    <a:pt x="1125" y="1"/>
                  </a:moveTo>
                  <a:lnTo>
                    <a:pt x="996" y="19"/>
                  </a:lnTo>
                  <a:lnTo>
                    <a:pt x="885" y="56"/>
                  </a:lnTo>
                  <a:lnTo>
                    <a:pt x="775" y="93"/>
                  </a:lnTo>
                  <a:lnTo>
                    <a:pt x="664" y="148"/>
                  </a:lnTo>
                  <a:lnTo>
                    <a:pt x="572" y="203"/>
                  </a:lnTo>
                  <a:lnTo>
                    <a:pt x="461" y="277"/>
                  </a:lnTo>
                  <a:lnTo>
                    <a:pt x="387" y="351"/>
                  </a:lnTo>
                  <a:lnTo>
                    <a:pt x="295" y="443"/>
                  </a:lnTo>
                  <a:lnTo>
                    <a:pt x="221" y="535"/>
                  </a:lnTo>
                  <a:lnTo>
                    <a:pt x="166" y="646"/>
                  </a:lnTo>
                  <a:lnTo>
                    <a:pt x="111" y="738"/>
                  </a:lnTo>
                  <a:lnTo>
                    <a:pt x="74" y="849"/>
                  </a:lnTo>
                  <a:lnTo>
                    <a:pt x="37" y="978"/>
                  </a:lnTo>
                  <a:lnTo>
                    <a:pt x="19" y="1088"/>
                  </a:lnTo>
                  <a:lnTo>
                    <a:pt x="0" y="1218"/>
                  </a:lnTo>
                  <a:lnTo>
                    <a:pt x="19" y="1347"/>
                  </a:lnTo>
                  <a:lnTo>
                    <a:pt x="19" y="1476"/>
                  </a:lnTo>
                  <a:lnTo>
                    <a:pt x="55" y="1605"/>
                  </a:lnTo>
                  <a:lnTo>
                    <a:pt x="92" y="1715"/>
                  </a:lnTo>
                  <a:lnTo>
                    <a:pt x="148" y="1826"/>
                  </a:lnTo>
                  <a:lnTo>
                    <a:pt x="203" y="1937"/>
                  </a:lnTo>
                  <a:lnTo>
                    <a:pt x="277" y="2029"/>
                  </a:lnTo>
                  <a:lnTo>
                    <a:pt x="350" y="2121"/>
                  </a:lnTo>
                  <a:lnTo>
                    <a:pt x="443" y="2213"/>
                  </a:lnTo>
                  <a:lnTo>
                    <a:pt x="535" y="2287"/>
                  </a:lnTo>
                  <a:lnTo>
                    <a:pt x="646" y="2342"/>
                  </a:lnTo>
                  <a:lnTo>
                    <a:pt x="756" y="2398"/>
                  </a:lnTo>
                  <a:lnTo>
                    <a:pt x="867" y="2453"/>
                  </a:lnTo>
                  <a:lnTo>
                    <a:pt x="996" y="2471"/>
                  </a:lnTo>
                  <a:lnTo>
                    <a:pt x="1125" y="2508"/>
                  </a:lnTo>
                  <a:lnTo>
                    <a:pt x="1383" y="2508"/>
                  </a:lnTo>
                  <a:lnTo>
                    <a:pt x="1494" y="2490"/>
                  </a:lnTo>
                  <a:lnTo>
                    <a:pt x="1623" y="2453"/>
                  </a:lnTo>
                  <a:lnTo>
                    <a:pt x="1733" y="2416"/>
                  </a:lnTo>
                  <a:lnTo>
                    <a:pt x="1844" y="2361"/>
                  </a:lnTo>
                  <a:lnTo>
                    <a:pt x="1955" y="2305"/>
                  </a:lnTo>
                  <a:lnTo>
                    <a:pt x="2047" y="2232"/>
                  </a:lnTo>
                  <a:lnTo>
                    <a:pt x="2139" y="2139"/>
                  </a:lnTo>
                  <a:lnTo>
                    <a:pt x="2231" y="2066"/>
                  </a:lnTo>
                  <a:lnTo>
                    <a:pt x="2305" y="1955"/>
                  </a:lnTo>
                  <a:lnTo>
                    <a:pt x="2360" y="1863"/>
                  </a:lnTo>
                  <a:lnTo>
                    <a:pt x="2416" y="1752"/>
                  </a:lnTo>
                  <a:lnTo>
                    <a:pt x="2452" y="1642"/>
                  </a:lnTo>
                  <a:lnTo>
                    <a:pt x="2489" y="1513"/>
                  </a:lnTo>
                  <a:lnTo>
                    <a:pt x="2508" y="1383"/>
                  </a:lnTo>
                  <a:lnTo>
                    <a:pt x="2526" y="1254"/>
                  </a:lnTo>
                  <a:lnTo>
                    <a:pt x="2508" y="1125"/>
                  </a:lnTo>
                  <a:lnTo>
                    <a:pt x="2489" y="996"/>
                  </a:lnTo>
                  <a:lnTo>
                    <a:pt x="2471" y="886"/>
                  </a:lnTo>
                  <a:lnTo>
                    <a:pt x="2416" y="757"/>
                  </a:lnTo>
                  <a:lnTo>
                    <a:pt x="2360" y="646"/>
                  </a:lnTo>
                  <a:lnTo>
                    <a:pt x="2305" y="554"/>
                  </a:lnTo>
                  <a:lnTo>
                    <a:pt x="2231" y="443"/>
                  </a:lnTo>
                  <a:lnTo>
                    <a:pt x="2157" y="369"/>
                  </a:lnTo>
                  <a:lnTo>
                    <a:pt x="2065" y="277"/>
                  </a:lnTo>
                  <a:lnTo>
                    <a:pt x="1955" y="203"/>
                  </a:lnTo>
                  <a:lnTo>
                    <a:pt x="1862" y="148"/>
                  </a:lnTo>
                  <a:lnTo>
                    <a:pt x="1752" y="93"/>
                  </a:lnTo>
                  <a:lnTo>
                    <a:pt x="1623" y="56"/>
                  </a:lnTo>
                  <a:lnTo>
                    <a:pt x="1512"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0" name="Google Shape;2330;p9"/>
            <p:cNvSpPr/>
            <p:nvPr/>
          </p:nvSpPr>
          <p:spPr>
            <a:xfrm>
              <a:off x="5302325" y="1071525"/>
              <a:ext cx="62250" cy="62250"/>
            </a:xfrm>
            <a:custGeom>
              <a:avLst/>
              <a:gdLst/>
              <a:ahLst/>
              <a:cxnLst/>
              <a:rect l="l" t="t" r="r" b="b"/>
              <a:pathLst>
                <a:path w="2490" h="2490" extrusionOk="0">
                  <a:moveTo>
                    <a:pt x="1236" y="0"/>
                  </a:moveTo>
                  <a:lnTo>
                    <a:pt x="1107" y="19"/>
                  </a:lnTo>
                  <a:lnTo>
                    <a:pt x="996" y="37"/>
                  </a:lnTo>
                  <a:lnTo>
                    <a:pt x="867" y="56"/>
                  </a:lnTo>
                  <a:lnTo>
                    <a:pt x="756" y="111"/>
                  </a:lnTo>
                  <a:lnTo>
                    <a:pt x="646" y="166"/>
                  </a:lnTo>
                  <a:lnTo>
                    <a:pt x="554" y="222"/>
                  </a:lnTo>
                  <a:lnTo>
                    <a:pt x="369" y="369"/>
                  </a:lnTo>
                  <a:lnTo>
                    <a:pt x="222" y="553"/>
                  </a:lnTo>
                  <a:lnTo>
                    <a:pt x="148" y="664"/>
                  </a:lnTo>
                  <a:lnTo>
                    <a:pt x="93" y="775"/>
                  </a:lnTo>
                  <a:lnTo>
                    <a:pt x="56" y="885"/>
                  </a:lnTo>
                  <a:lnTo>
                    <a:pt x="19" y="996"/>
                  </a:lnTo>
                  <a:lnTo>
                    <a:pt x="0" y="1125"/>
                  </a:lnTo>
                  <a:lnTo>
                    <a:pt x="0" y="1236"/>
                  </a:lnTo>
                  <a:lnTo>
                    <a:pt x="0" y="1365"/>
                  </a:lnTo>
                  <a:lnTo>
                    <a:pt x="19" y="1494"/>
                  </a:lnTo>
                  <a:lnTo>
                    <a:pt x="56" y="1604"/>
                  </a:lnTo>
                  <a:lnTo>
                    <a:pt x="93" y="1715"/>
                  </a:lnTo>
                  <a:lnTo>
                    <a:pt x="148" y="1826"/>
                  </a:lnTo>
                  <a:lnTo>
                    <a:pt x="203" y="1918"/>
                  </a:lnTo>
                  <a:lnTo>
                    <a:pt x="351" y="2102"/>
                  </a:lnTo>
                  <a:lnTo>
                    <a:pt x="535" y="2268"/>
                  </a:lnTo>
                  <a:lnTo>
                    <a:pt x="646" y="2323"/>
                  </a:lnTo>
                  <a:lnTo>
                    <a:pt x="738" y="2379"/>
                  </a:lnTo>
                  <a:lnTo>
                    <a:pt x="867" y="2434"/>
                  </a:lnTo>
                  <a:lnTo>
                    <a:pt x="978" y="2453"/>
                  </a:lnTo>
                  <a:lnTo>
                    <a:pt x="1088" y="2489"/>
                  </a:lnTo>
                  <a:lnTo>
                    <a:pt x="1346" y="2489"/>
                  </a:lnTo>
                  <a:lnTo>
                    <a:pt x="1476" y="2471"/>
                  </a:lnTo>
                  <a:lnTo>
                    <a:pt x="1586" y="2434"/>
                  </a:lnTo>
                  <a:lnTo>
                    <a:pt x="1715" y="2397"/>
                  </a:lnTo>
                  <a:lnTo>
                    <a:pt x="1826" y="2342"/>
                  </a:lnTo>
                  <a:lnTo>
                    <a:pt x="1918" y="2268"/>
                  </a:lnTo>
                  <a:lnTo>
                    <a:pt x="2029" y="2194"/>
                  </a:lnTo>
                  <a:lnTo>
                    <a:pt x="2121" y="2121"/>
                  </a:lnTo>
                  <a:lnTo>
                    <a:pt x="2195" y="2028"/>
                  </a:lnTo>
                  <a:lnTo>
                    <a:pt x="2268" y="1936"/>
                  </a:lnTo>
                  <a:lnTo>
                    <a:pt x="2342" y="1826"/>
                  </a:lnTo>
                  <a:lnTo>
                    <a:pt x="2379" y="1715"/>
                  </a:lnTo>
                  <a:lnTo>
                    <a:pt x="2434" y="1604"/>
                  </a:lnTo>
                  <a:lnTo>
                    <a:pt x="2453" y="1475"/>
                  </a:lnTo>
                  <a:lnTo>
                    <a:pt x="2471" y="1346"/>
                  </a:lnTo>
                  <a:lnTo>
                    <a:pt x="2490" y="1217"/>
                  </a:lnTo>
                  <a:lnTo>
                    <a:pt x="2471" y="1107"/>
                  </a:lnTo>
                  <a:lnTo>
                    <a:pt x="2453" y="977"/>
                  </a:lnTo>
                  <a:lnTo>
                    <a:pt x="2416" y="867"/>
                  </a:lnTo>
                  <a:lnTo>
                    <a:pt x="2379" y="756"/>
                  </a:lnTo>
                  <a:lnTo>
                    <a:pt x="2324" y="646"/>
                  </a:lnTo>
                  <a:lnTo>
                    <a:pt x="2250" y="553"/>
                  </a:lnTo>
                  <a:lnTo>
                    <a:pt x="2102" y="369"/>
                  </a:lnTo>
                  <a:lnTo>
                    <a:pt x="1918" y="222"/>
                  </a:lnTo>
                  <a:lnTo>
                    <a:pt x="1807" y="148"/>
                  </a:lnTo>
                  <a:lnTo>
                    <a:pt x="1697" y="92"/>
                  </a:lnTo>
                  <a:lnTo>
                    <a:pt x="1586" y="56"/>
                  </a:lnTo>
                  <a:lnTo>
                    <a:pt x="1476" y="37"/>
                  </a:lnTo>
                  <a:lnTo>
                    <a:pt x="1346" y="19"/>
                  </a:lnTo>
                  <a:lnTo>
                    <a:pt x="12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1" name="Google Shape;2331;p9"/>
            <p:cNvSpPr/>
            <p:nvPr/>
          </p:nvSpPr>
          <p:spPr>
            <a:xfrm>
              <a:off x="5815825" y="1408475"/>
              <a:ext cx="62250" cy="62250"/>
            </a:xfrm>
            <a:custGeom>
              <a:avLst/>
              <a:gdLst/>
              <a:ahLst/>
              <a:cxnLst/>
              <a:rect l="l" t="t" r="r" b="b"/>
              <a:pathLst>
                <a:path w="2490" h="2490" extrusionOk="0">
                  <a:moveTo>
                    <a:pt x="1144" y="1"/>
                  </a:moveTo>
                  <a:lnTo>
                    <a:pt x="1033" y="19"/>
                  </a:lnTo>
                  <a:lnTo>
                    <a:pt x="904" y="37"/>
                  </a:lnTo>
                  <a:lnTo>
                    <a:pt x="793" y="74"/>
                  </a:lnTo>
                  <a:lnTo>
                    <a:pt x="683" y="130"/>
                  </a:lnTo>
                  <a:lnTo>
                    <a:pt x="591" y="185"/>
                  </a:lnTo>
                  <a:lnTo>
                    <a:pt x="480" y="259"/>
                  </a:lnTo>
                  <a:lnTo>
                    <a:pt x="388" y="332"/>
                  </a:lnTo>
                  <a:lnTo>
                    <a:pt x="314" y="425"/>
                  </a:lnTo>
                  <a:lnTo>
                    <a:pt x="240" y="517"/>
                  </a:lnTo>
                  <a:lnTo>
                    <a:pt x="167" y="627"/>
                  </a:lnTo>
                  <a:lnTo>
                    <a:pt x="111" y="720"/>
                  </a:lnTo>
                  <a:lnTo>
                    <a:pt x="74" y="830"/>
                  </a:lnTo>
                  <a:lnTo>
                    <a:pt x="37" y="959"/>
                  </a:lnTo>
                  <a:lnTo>
                    <a:pt x="19" y="1070"/>
                  </a:lnTo>
                  <a:lnTo>
                    <a:pt x="1" y="1199"/>
                  </a:lnTo>
                  <a:lnTo>
                    <a:pt x="1" y="1328"/>
                  </a:lnTo>
                  <a:lnTo>
                    <a:pt x="19" y="1439"/>
                  </a:lnTo>
                  <a:lnTo>
                    <a:pt x="37" y="1568"/>
                  </a:lnTo>
                  <a:lnTo>
                    <a:pt x="74" y="1678"/>
                  </a:lnTo>
                  <a:lnTo>
                    <a:pt x="130" y="1789"/>
                  </a:lnTo>
                  <a:lnTo>
                    <a:pt x="185" y="1900"/>
                  </a:lnTo>
                  <a:lnTo>
                    <a:pt x="259" y="1992"/>
                  </a:lnTo>
                  <a:lnTo>
                    <a:pt x="332" y="2084"/>
                  </a:lnTo>
                  <a:lnTo>
                    <a:pt x="425" y="2158"/>
                  </a:lnTo>
                  <a:lnTo>
                    <a:pt x="517" y="2232"/>
                  </a:lnTo>
                  <a:lnTo>
                    <a:pt x="609" y="2305"/>
                  </a:lnTo>
                  <a:lnTo>
                    <a:pt x="720" y="2361"/>
                  </a:lnTo>
                  <a:lnTo>
                    <a:pt x="830" y="2416"/>
                  </a:lnTo>
                  <a:lnTo>
                    <a:pt x="941" y="2453"/>
                  </a:lnTo>
                  <a:lnTo>
                    <a:pt x="1070" y="2471"/>
                  </a:lnTo>
                  <a:lnTo>
                    <a:pt x="1199" y="2490"/>
                  </a:lnTo>
                  <a:lnTo>
                    <a:pt x="1328" y="2490"/>
                  </a:lnTo>
                  <a:lnTo>
                    <a:pt x="1439" y="2471"/>
                  </a:lnTo>
                  <a:lnTo>
                    <a:pt x="1568" y="2453"/>
                  </a:lnTo>
                  <a:lnTo>
                    <a:pt x="1678" y="2398"/>
                  </a:lnTo>
                  <a:lnTo>
                    <a:pt x="1789" y="2361"/>
                  </a:lnTo>
                  <a:lnTo>
                    <a:pt x="1900" y="2287"/>
                  </a:lnTo>
                  <a:lnTo>
                    <a:pt x="2010" y="2213"/>
                  </a:lnTo>
                  <a:lnTo>
                    <a:pt x="2103" y="2139"/>
                  </a:lnTo>
                  <a:lnTo>
                    <a:pt x="2176" y="2047"/>
                  </a:lnTo>
                  <a:lnTo>
                    <a:pt x="2268" y="1955"/>
                  </a:lnTo>
                  <a:lnTo>
                    <a:pt x="2324" y="1844"/>
                  </a:lnTo>
                  <a:lnTo>
                    <a:pt x="2379" y="1734"/>
                  </a:lnTo>
                  <a:lnTo>
                    <a:pt x="2434" y="1623"/>
                  </a:lnTo>
                  <a:lnTo>
                    <a:pt x="2471" y="1512"/>
                  </a:lnTo>
                  <a:lnTo>
                    <a:pt x="2490" y="1383"/>
                  </a:lnTo>
                  <a:lnTo>
                    <a:pt x="2490" y="1254"/>
                  </a:lnTo>
                  <a:lnTo>
                    <a:pt x="2490" y="1125"/>
                  </a:lnTo>
                  <a:lnTo>
                    <a:pt x="2471" y="1015"/>
                  </a:lnTo>
                  <a:lnTo>
                    <a:pt x="2434" y="886"/>
                  </a:lnTo>
                  <a:lnTo>
                    <a:pt x="2398" y="775"/>
                  </a:lnTo>
                  <a:lnTo>
                    <a:pt x="2342" y="664"/>
                  </a:lnTo>
                  <a:lnTo>
                    <a:pt x="2287" y="572"/>
                  </a:lnTo>
                  <a:lnTo>
                    <a:pt x="2213" y="462"/>
                  </a:lnTo>
                  <a:lnTo>
                    <a:pt x="2139" y="369"/>
                  </a:lnTo>
                  <a:lnTo>
                    <a:pt x="2047" y="296"/>
                  </a:lnTo>
                  <a:lnTo>
                    <a:pt x="1955" y="222"/>
                  </a:lnTo>
                  <a:lnTo>
                    <a:pt x="1863" y="148"/>
                  </a:lnTo>
                  <a:lnTo>
                    <a:pt x="1752" y="93"/>
                  </a:lnTo>
                  <a:lnTo>
                    <a:pt x="1642" y="56"/>
                  </a:lnTo>
                  <a:lnTo>
                    <a:pt x="1512" y="19"/>
                  </a:lnTo>
                  <a:lnTo>
                    <a:pt x="1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2" name="Google Shape;2332;p9"/>
            <p:cNvSpPr/>
            <p:nvPr/>
          </p:nvSpPr>
          <p:spPr>
            <a:xfrm>
              <a:off x="5105025" y="791725"/>
              <a:ext cx="62725" cy="62700"/>
            </a:xfrm>
            <a:custGeom>
              <a:avLst/>
              <a:gdLst/>
              <a:ahLst/>
              <a:cxnLst/>
              <a:rect l="l" t="t" r="r" b="b"/>
              <a:pathLst>
                <a:path w="2509" h="2508" extrusionOk="0">
                  <a:moveTo>
                    <a:pt x="1199" y="0"/>
                  </a:moveTo>
                  <a:lnTo>
                    <a:pt x="1070" y="19"/>
                  </a:lnTo>
                  <a:lnTo>
                    <a:pt x="960" y="37"/>
                  </a:lnTo>
                  <a:lnTo>
                    <a:pt x="831" y="74"/>
                  </a:lnTo>
                  <a:lnTo>
                    <a:pt x="720" y="129"/>
                  </a:lnTo>
                  <a:lnTo>
                    <a:pt x="609" y="185"/>
                  </a:lnTo>
                  <a:lnTo>
                    <a:pt x="517" y="258"/>
                  </a:lnTo>
                  <a:lnTo>
                    <a:pt x="425" y="332"/>
                  </a:lnTo>
                  <a:lnTo>
                    <a:pt x="333" y="424"/>
                  </a:lnTo>
                  <a:lnTo>
                    <a:pt x="259" y="517"/>
                  </a:lnTo>
                  <a:lnTo>
                    <a:pt x="185" y="609"/>
                  </a:lnTo>
                  <a:lnTo>
                    <a:pt x="130" y="719"/>
                  </a:lnTo>
                  <a:lnTo>
                    <a:pt x="75" y="830"/>
                  </a:lnTo>
                  <a:lnTo>
                    <a:pt x="38" y="959"/>
                  </a:lnTo>
                  <a:lnTo>
                    <a:pt x="19" y="1088"/>
                  </a:lnTo>
                  <a:lnTo>
                    <a:pt x="1" y="1199"/>
                  </a:lnTo>
                  <a:lnTo>
                    <a:pt x="1" y="1328"/>
                  </a:lnTo>
                  <a:lnTo>
                    <a:pt x="19" y="1457"/>
                  </a:lnTo>
                  <a:lnTo>
                    <a:pt x="38" y="1568"/>
                  </a:lnTo>
                  <a:lnTo>
                    <a:pt x="75" y="1678"/>
                  </a:lnTo>
                  <a:lnTo>
                    <a:pt x="130" y="1789"/>
                  </a:lnTo>
                  <a:lnTo>
                    <a:pt x="185" y="1899"/>
                  </a:lnTo>
                  <a:lnTo>
                    <a:pt x="333" y="2084"/>
                  </a:lnTo>
                  <a:lnTo>
                    <a:pt x="499" y="2250"/>
                  </a:lnTo>
                  <a:lnTo>
                    <a:pt x="609" y="2323"/>
                  </a:lnTo>
                  <a:lnTo>
                    <a:pt x="720" y="2379"/>
                  </a:lnTo>
                  <a:lnTo>
                    <a:pt x="831" y="2416"/>
                  </a:lnTo>
                  <a:lnTo>
                    <a:pt x="941" y="2453"/>
                  </a:lnTo>
                  <a:lnTo>
                    <a:pt x="1052" y="2489"/>
                  </a:lnTo>
                  <a:lnTo>
                    <a:pt x="1181" y="2508"/>
                  </a:lnTo>
                  <a:lnTo>
                    <a:pt x="1310" y="2508"/>
                  </a:lnTo>
                  <a:lnTo>
                    <a:pt x="1439" y="2489"/>
                  </a:lnTo>
                  <a:lnTo>
                    <a:pt x="1550" y="2471"/>
                  </a:lnTo>
                  <a:lnTo>
                    <a:pt x="1679" y="2434"/>
                  </a:lnTo>
                  <a:lnTo>
                    <a:pt x="1789" y="2379"/>
                  </a:lnTo>
                  <a:lnTo>
                    <a:pt x="1900" y="2323"/>
                  </a:lnTo>
                  <a:lnTo>
                    <a:pt x="1992" y="2250"/>
                  </a:lnTo>
                  <a:lnTo>
                    <a:pt x="2084" y="2176"/>
                  </a:lnTo>
                  <a:lnTo>
                    <a:pt x="2177" y="2084"/>
                  </a:lnTo>
                  <a:lnTo>
                    <a:pt x="2250" y="1992"/>
                  </a:lnTo>
                  <a:lnTo>
                    <a:pt x="2324" y="1899"/>
                  </a:lnTo>
                  <a:lnTo>
                    <a:pt x="2379" y="1789"/>
                  </a:lnTo>
                  <a:lnTo>
                    <a:pt x="2435" y="1678"/>
                  </a:lnTo>
                  <a:lnTo>
                    <a:pt x="2472" y="1549"/>
                  </a:lnTo>
                  <a:lnTo>
                    <a:pt x="2490" y="1420"/>
                  </a:lnTo>
                  <a:lnTo>
                    <a:pt x="2509" y="1291"/>
                  </a:lnTo>
                  <a:lnTo>
                    <a:pt x="2509" y="1180"/>
                  </a:lnTo>
                  <a:lnTo>
                    <a:pt x="2490" y="1051"/>
                  </a:lnTo>
                  <a:lnTo>
                    <a:pt x="2472" y="941"/>
                  </a:lnTo>
                  <a:lnTo>
                    <a:pt x="2435" y="812"/>
                  </a:lnTo>
                  <a:lnTo>
                    <a:pt x="2379" y="719"/>
                  </a:lnTo>
                  <a:lnTo>
                    <a:pt x="2324" y="609"/>
                  </a:lnTo>
                  <a:lnTo>
                    <a:pt x="2177" y="424"/>
                  </a:lnTo>
                  <a:lnTo>
                    <a:pt x="2011" y="258"/>
                  </a:lnTo>
                  <a:lnTo>
                    <a:pt x="1900" y="185"/>
                  </a:lnTo>
                  <a:lnTo>
                    <a:pt x="1808" y="129"/>
                  </a:lnTo>
                  <a:lnTo>
                    <a:pt x="1697" y="74"/>
                  </a:lnTo>
                  <a:lnTo>
                    <a:pt x="1568" y="37"/>
                  </a:lnTo>
                  <a:lnTo>
                    <a:pt x="1458" y="19"/>
                  </a:lnTo>
                  <a:lnTo>
                    <a:pt x="13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3" name="Google Shape;2333;p9"/>
            <p:cNvSpPr/>
            <p:nvPr/>
          </p:nvSpPr>
          <p:spPr>
            <a:xfrm>
              <a:off x="5590425" y="1288175"/>
              <a:ext cx="62250" cy="62700"/>
            </a:xfrm>
            <a:custGeom>
              <a:avLst/>
              <a:gdLst/>
              <a:ahLst/>
              <a:cxnLst/>
              <a:rect l="l" t="t" r="r" b="b"/>
              <a:pathLst>
                <a:path w="2490" h="2508" extrusionOk="0">
                  <a:moveTo>
                    <a:pt x="1254" y="0"/>
                  </a:moveTo>
                  <a:lnTo>
                    <a:pt x="1125" y="19"/>
                  </a:lnTo>
                  <a:lnTo>
                    <a:pt x="1014" y="37"/>
                  </a:lnTo>
                  <a:lnTo>
                    <a:pt x="885" y="56"/>
                  </a:lnTo>
                  <a:lnTo>
                    <a:pt x="775" y="92"/>
                  </a:lnTo>
                  <a:lnTo>
                    <a:pt x="664" y="148"/>
                  </a:lnTo>
                  <a:lnTo>
                    <a:pt x="572" y="203"/>
                  </a:lnTo>
                  <a:lnTo>
                    <a:pt x="388" y="351"/>
                  </a:lnTo>
                  <a:lnTo>
                    <a:pt x="222" y="535"/>
                  </a:lnTo>
                  <a:lnTo>
                    <a:pt x="166" y="646"/>
                  </a:lnTo>
                  <a:lnTo>
                    <a:pt x="111" y="738"/>
                  </a:lnTo>
                  <a:lnTo>
                    <a:pt x="56" y="848"/>
                  </a:lnTo>
                  <a:lnTo>
                    <a:pt x="37" y="977"/>
                  </a:lnTo>
                  <a:lnTo>
                    <a:pt x="0" y="1088"/>
                  </a:lnTo>
                  <a:lnTo>
                    <a:pt x="0" y="1217"/>
                  </a:lnTo>
                  <a:lnTo>
                    <a:pt x="0" y="1346"/>
                  </a:lnTo>
                  <a:lnTo>
                    <a:pt x="19" y="1475"/>
                  </a:lnTo>
                  <a:lnTo>
                    <a:pt x="37" y="1586"/>
                  </a:lnTo>
                  <a:lnTo>
                    <a:pt x="74" y="1715"/>
                  </a:lnTo>
                  <a:lnTo>
                    <a:pt x="129" y="1826"/>
                  </a:lnTo>
                  <a:lnTo>
                    <a:pt x="185" y="1918"/>
                  </a:lnTo>
                  <a:lnTo>
                    <a:pt x="258" y="2028"/>
                  </a:lnTo>
                  <a:lnTo>
                    <a:pt x="351" y="2121"/>
                  </a:lnTo>
                  <a:lnTo>
                    <a:pt x="424" y="2194"/>
                  </a:lnTo>
                  <a:lnTo>
                    <a:pt x="535" y="2287"/>
                  </a:lnTo>
                  <a:lnTo>
                    <a:pt x="627" y="2342"/>
                  </a:lnTo>
                  <a:lnTo>
                    <a:pt x="738" y="2397"/>
                  </a:lnTo>
                  <a:lnTo>
                    <a:pt x="867" y="2452"/>
                  </a:lnTo>
                  <a:lnTo>
                    <a:pt x="978" y="2471"/>
                  </a:lnTo>
                  <a:lnTo>
                    <a:pt x="1107" y="2508"/>
                  </a:lnTo>
                  <a:lnTo>
                    <a:pt x="1365" y="2508"/>
                  </a:lnTo>
                  <a:lnTo>
                    <a:pt x="1475" y="2489"/>
                  </a:lnTo>
                  <a:lnTo>
                    <a:pt x="1604" y="2452"/>
                  </a:lnTo>
                  <a:lnTo>
                    <a:pt x="1715" y="2416"/>
                  </a:lnTo>
                  <a:lnTo>
                    <a:pt x="1826" y="2360"/>
                  </a:lnTo>
                  <a:lnTo>
                    <a:pt x="1918" y="2305"/>
                  </a:lnTo>
                  <a:lnTo>
                    <a:pt x="2102" y="2157"/>
                  </a:lnTo>
                  <a:lnTo>
                    <a:pt x="2268" y="1973"/>
                  </a:lnTo>
                  <a:lnTo>
                    <a:pt x="2324" y="1881"/>
                  </a:lnTo>
                  <a:lnTo>
                    <a:pt x="2379" y="1770"/>
                  </a:lnTo>
                  <a:lnTo>
                    <a:pt x="2434" y="1660"/>
                  </a:lnTo>
                  <a:lnTo>
                    <a:pt x="2453" y="1549"/>
                  </a:lnTo>
                  <a:lnTo>
                    <a:pt x="2489" y="1420"/>
                  </a:lnTo>
                  <a:lnTo>
                    <a:pt x="2489" y="1291"/>
                  </a:lnTo>
                  <a:lnTo>
                    <a:pt x="2489" y="1162"/>
                  </a:lnTo>
                  <a:lnTo>
                    <a:pt x="2471" y="1051"/>
                  </a:lnTo>
                  <a:lnTo>
                    <a:pt x="2453" y="922"/>
                  </a:lnTo>
                  <a:lnTo>
                    <a:pt x="2416" y="811"/>
                  </a:lnTo>
                  <a:lnTo>
                    <a:pt x="2360" y="701"/>
                  </a:lnTo>
                  <a:lnTo>
                    <a:pt x="2305" y="590"/>
                  </a:lnTo>
                  <a:lnTo>
                    <a:pt x="2231" y="480"/>
                  </a:lnTo>
                  <a:lnTo>
                    <a:pt x="2139" y="387"/>
                  </a:lnTo>
                  <a:lnTo>
                    <a:pt x="2065" y="314"/>
                  </a:lnTo>
                  <a:lnTo>
                    <a:pt x="1955" y="240"/>
                  </a:lnTo>
                  <a:lnTo>
                    <a:pt x="1863" y="166"/>
                  </a:lnTo>
                  <a:lnTo>
                    <a:pt x="1752" y="111"/>
                  </a:lnTo>
                  <a:lnTo>
                    <a:pt x="1623" y="74"/>
                  </a:lnTo>
                  <a:lnTo>
                    <a:pt x="1512" y="37"/>
                  </a:lnTo>
                  <a:lnTo>
                    <a:pt x="1383"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4" name="Google Shape;2334;p9"/>
            <p:cNvSpPr/>
            <p:nvPr/>
          </p:nvSpPr>
          <p:spPr>
            <a:xfrm>
              <a:off x="5039575" y="697675"/>
              <a:ext cx="62250" cy="62275"/>
            </a:xfrm>
            <a:custGeom>
              <a:avLst/>
              <a:gdLst/>
              <a:ahLst/>
              <a:cxnLst/>
              <a:rect l="l" t="t" r="r" b="b"/>
              <a:pathLst>
                <a:path w="2490" h="2491" extrusionOk="0">
                  <a:moveTo>
                    <a:pt x="1236" y="1"/>
                  </a:moveTo>
                  <a:lnTo>
                    <a:pt x="1107" y="19"/>
                  </a:lnTo>
                  <a:lnTo>
                    <a:pt x="978" y="38"/>
                  </a:lnTo>
                  <a:lnTo>
                    <a:pt x="867" y="75"/>
                  </a:lnTo>
                  <a:lnTo>
                    <a:pt x="757" y="112"/>
                  </a:lnTo>
                  <a:lnTo>
                    <a:pt x="646" y="167"/>
                  </a:lnTo>
                  <a:lnTo>
                    <a:pt x="554" y="222"/>
                  </a:lnTo>
                  <a:lnTo>
                    <a:pt x="370" y="388"/>
                  </a:lnTo>
                  <a:lnTo>
                    <a:pt x="222" y="572"/>
                  </a:lnTo>
                  <a:lnTo>
                    <a:pt x="148" y="665"/>
                  </a:lnTo>
                  <a:lnTo>
                    <a:pt x="93" y="775"/>
                  </a:lnTo>
                  <a:lnTo>
                    <a:pt x="56" y="886"/>
                  </a:lnTo>
                  <a:lnTo>
                    <a:pt x="38" y="1015"/>
                  </a:lnTo>
                  <a:lnTo>
                    <a:pt x="19" y="1126"/>
                  </a:lnTo>
                  <a:lnTo>
                    <a:pt x="1" y="1255"/>
                  </a:lnTo>
                  <a:lnTo>
                    <a:pt x="19" y="1365"/>
                  </a:lnTo>
                  <a:lnTo>
                    <a:pt x="38" y="1494"/>
                  </a:lnTo>
                  <a:lnTo>
                    <a:pt x="56" y="1605"/>
                  </a:lnTo>
                  <a:lnTo>
                    <a:pt x="111" y="1716"/>
                  </a:lnTo>
                  <a:lnTo>
                    <a:pt x="148" y="1826"/>
                  </a:lnTo>
                  <a:lnTo>
                    <a:pt x="222" y="1937"/>
                  </a:lnTo>
                  <a:lnTo>
                    <a:pt x="370" y="2121"/>
                  </a:lnTo>
                  <a:lnTo>
                    <a:pt x="554" y="2269"/>
                  </a:lnTo>
                  <a:lnTo>
                    <a:pt x="646" y="2343"/>
                  </a:lnTo>
                  <a:lnTo>
                    <a:pt x="757" y="2379"/>
                  </a:lnTo>
                  <a:lnTo>
                    <a:pt x="867" y="2435"/>
                  </a:lnTo>
                  <a:lnTo>
                    <a:pt x="996" y="2472"/>
                  </a:lnTo>
                  <a:lnTo>
                    <a:pt x="1107" y="2490"/>
                  </a:lnTo>
                  <a:lnTo>
                    <a:pt x="1365" y="2490"/>
                  </a:lnTo>
                  <a:lnTo>
                    <a:pt x="1476" y="2472"/>
                  </a:lnTo>
                  <a:lnTo>
                    <a:pt x="1605" y="2435"/>
                  </a:lnTo>
                  <a:lnTo>
                    <a:pt x="1715" y="2398"/>
                  </a:lnTo>
                  <a:lnTo>
                    <a:pt x="1808" y="2343"/>
                  </a:lnTo>
                  <a:lnTo>
                    <a:pt x="1918" y="2287"/>
                  </a:lnTo>
                  <a:lnTo>
                    <a:pt x="2103" y="2140"/>
                  </a:lnTo>
                  <a:lnTo>
                    <a:pt x="2269" y="1955"/>
                  </a:lnTo>
                  <a:lnTo>
                    <a:pt x="2324" y="1845"/>
                  </a:lnTo>
                  <a:lnTo>
                    <a:pt x="2379" y="1753"/>
                  </a:lnTo>
                  <a:lnTo>
                    <a:pt x="2416" y="1642"/>
                  </a:lnTo>
                  <a:lnTo>
                    <a:pt x="2453" y="1513"/>
                  </a:lnTo>
                  <a:lnTo>
                    <a:pt x="2490" y="1402"/>
                  </a:lnTo>
                  <a:lnTo>
                    <a:pt x="2490" y="1273"/>
                  </a:lnTo>
                  <a:lnTo>
                    <a:pt x="2490" y="1144"/>
                  </a:lnTo>
                  <a:lnTo>
                    <a:pt x="2471" y="1015"/>
                  </a:lnTo>
                  <a:lnTo>
                    <a:pt x="2435" y="904"/>
                  </a:lnTo>
                  <a:lnTo>
                    <a:pt x="2398" y="794"/>
                  </a:lnTo>
                  <a:lnTo>
                    <a:pt x="2342" y="683"/>
                  </a:lnTo>
                  <a:lnTo>
                    <a:pt x="2287" y="572"/>
                  </a:lnTo>
                  <a:lnTo>
                    <a:pt x="2213" y="480"/>
                  </a:lnTo>
                  <a:lnTo>
                    <a:pt x="2121" y="388"/>
                  </a:lnTo>
                  <a:lnTo>
                    <a:pt x="2029" y="296"/>
                  </a:lnTo>
                  <a:lnTo>
                    <a:pt x="1937" y="222"/>
                  </a:lnTo>
                  <a:lnTo>
                    <a:pt x="1826" y="148"/>
                  </a:lnTo>
                  <a:lnTo>
                    <a:pt x="1715" y="112"/>
                  </a:lnTo>
                  <a:lnTo>
                    <a:pt x="1605" y="56"/>
                  </a:lnTo>
                  <a:lnTo>
                    <a:pt x="1476"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5" name="Google Shape;2335;p9"/>
            <p:cNvSpPr/>
            <p:nvPr/>
          </p:nvSpPr>
          <p:spPr>
            <a:xfrm>
              <a:off x="6372200" y="1508500"/>
              <a:ext cx="29050" cy="61800"/>
            </a:xfrm>
            <a:custGeom>
              <a:avLst/>
              <a:gdLst/>
              <a:ahLst/>
              <a:cxnLst/>
              <a:rect l="l" t="t" r="r" b="b"/>
              <a:pathLst>
                <a:path w="1162" h="2472" extrusionOk="0">
                  <a:moveTo>
                    <a:pt x="1033" y="1"/>
                  </a:moveTo>
                  <a:lnTo>
                    <a:pt x="922" y="38"/>
                  </a:lnTo>
                  <a:lnTo>
                    <a:pt x="812" y="74"/>
                  </a:lnTo>
                  <a:lnTo>
                    <a:pt x="701" y="111"/>
                  </a:lnTo>
                  <a:lnTo>
                    <a:pt x="498" y="240"/>
                  </a:lnTo>
                  <a:lnTo>
                    <a:pt x="332" y="406"/>
                  </a:lnTo>
                  <a:lnTo>
                    <a:pt x="185" y="591"/>
                  </a:lnTo>
                  <a:lnTo>
                    <a:pt x="129" y="683"/>
                  </a:lnTo>
                  <a:lnTo>
                    <a:pt x="93" y="793"/>
                  </a:lnTo>
                  <a:lnTo>
                    <a:pt x="56" y="904"/>
                  </a:lnTo>
                  <a:lnTo>
                    <a:pt x="19" y="1015"/>
                  </a:lnTo>
                  <a:lnTo>
                    <a:pt x="0" y="1144"/>
                  </a:lnTo>
                  <a:lnTo>
                    <a:pt x="0" y="1254"/>
                  </a:lnTo>
                  <a:lnTo>
                    <a:pt x="19" y="1384"/>
                  </a:lnTo>
                  <a:lnTo>
                    <a:pt x="37" y="1494"/>
                  </a:lnTo>
                  <a:lnTo>
                    <a:pt x="93" y="1715"/>
                  </a:lnTo>
                  <a:lnTo>
                    <a:pt x="203" y="1918"/>
                  </a:lnTo>
                  <a:lnTo>
                    <a:pt x="351" y="2084"/>
                  </a:lnTo>
                  <a:lnTo>
                    <a:pt x="517" y="2232"/>
                  </a:lnTo>
                  <a:lnTo>
                    <a:pt x="719" y="2361"/>
                  </a:lnTo>
                  <a:lnTo>
                    <a:pt x="941" y="2434"/>
                  </a:lnTo>
                  <a:lnTo>
                    <a:pt x="1051" y="2453"/>
                  </a:lnTo>
                  <a:lnTo>
                    <a:pt x="1162" y="2471"/>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6" name="Google Shape;2336;p9"/>
            <p:cNvSpPr/>
            <p:nvPr/>
          </p:nvSpPr>
          <p:spPr>
            <a:xfrm>
              <a:off x="5236400" y="980250"/>
              <a:ext cx="62725" cy="62250"/>
            </a:xfrm>
            <a:custGeom>
              <a:avLst/>
              <a:gdLst/>
              <a:ahLst/>
              <a:cxnLst/>
              <a:rect l="l" t="t" r="r" b="b"/>
              <a:pathLst>
                <a:path w="2509" h="2490" extrusionOk="0">
                  <a:moveTo>
                    <a:pt x="1162" y="0"/>
                  </a:moveTo>
                  <a:lnTo>
                    <a:pt x="1052" y="19"/>
                  </a:lnTo>
                  <a:lnTo>
                    <a:pt x="923" y="37"/>
                  </a:lnTo>
                  <a:lnTo>
                    <a:pt x="812" y="74"/>
                  </a:lnTo>
                  <a:lnTo>
                    <a:pt x="701" y="130"/>
                  </a:lnTo>
                  <a:lnTo>
                    <a:pt x="591" y="185"/>
                  </a:lnTo>
                  <a:lnTo>
                    <a:pt x="480" y="259"/>
                  </a:lnTo>
                  <a:lnTo>
                    <a:pt x="388" y="332"/>
                  </a:lnTo>
                  <a:lnTo>
                    <a:pt x="314" y="425"/>
                  </a:lnTo>
                  <a:lnTo>
                    <a:pt x="241" y="517"/>
                  </a:lnTo>
                  <a:lnTo>
                    <a:pt x="167" y="627"/>
                  </a:lnTo>
                  <a:lnTo>
                    <a:pt x="111" y="738"/>
                  </a:lnTo>
                  <a:lnTo>
                    <a:pt x="75" y="849"/>
                  </a:lnTo>
                  <a:lnTo>
                    <a:pt x="38" y="978"/>
                  </a:lnTo>
                  <a:lnTo>
                    <a:pt x="1" y="1107"/>
                  </a:lnTo>
                  <a:lnTo>
                    <a:pt x="1" y="1217"/>
                  </a:lnTo>
                  <a:lnTo>
                    <a:pt x="1" y="1346"/>
                  </a:lnTo>
                  <a:lnTo>
                    <a:pt x="19" y="1476"/>
                  </a:lnTo>
                  <a:lnTo>
                    <a:pt x="56" y="1586"/>
                  </a:lnTo>
                  <a:lnTo>
                    <a:pt x="93" y="1697"/>
                  </a:lnTo>
                  <a:lnTo>
                    <a:pt x="148" y="1807"/>
                  </a:lnTo>
                  <a:lnTo>
                    <a:pt x="204" y="1918"/>
                  </a:lnTo>
                  <a:lnTo>
                    <a:pt x="351" y="2102"/>
                  </a:lnTo>
                  <a:lnTo>
                    <a:pt x="517" y="2250"/>
                  </a:lnTo>
                  <a:lnTo>
                    <a:pt x="628" y="2324"/>
                  </a:lnTo>
                  <a:lnTo>
                    <a:pt x="738" y="2379"/>
                  </a:lnTo>
                  <a:lnTo>
                    <a:pt x="849" y="2434"/>
                  </a:lnTo>
                  <a:lnTo>
                    <a:pt x="960" y="2453"/>
                  </a:lnTo>
                  <a:lnTo>
                    <a:pt x="1070" y="2490"/>
                  </a:lnTo>
                  <a:lnTo>
                    <a:pt x="1328" y="2490"/>
                  </a:lnTo>
                  <a:lnTo>
                    <a:pt x="1457" y="2471"/>
                  </a:lnTo>
                  <a:lnTo>
                    <a:pt x="1587" y="2453"/>
                  </a:lnTo>
                  <a:lnTo>
                    <a:pt x="1697" y="2416"/>
                  </a:lnTo>
                  <a:lnTo>
                    <a:pt x="1808" y="2361"/>
                  </a:lnTo>
                  <a:lnTo>
                    <a:pt x="1918" y="2305"/>
                  </a:lnTo>
                  <a:lnTo>
                    <a:pt x="2011" y="2232"/>
                  </a:lnTo>
                  <a:lnTo>
                    <a:pt x="2103" y="2158"/>
                  </a:lnTo>
                  <a:lnTo>
                    <a:pt x="2195" y="2066"/>
                  </a:lnTo>
                  <a:lnTo>
                    <a:pt x="2269" y="1973"/>
                  </a:lnTo>
                  <a:lnTo>
                    <a:pt x="2342" y="1863"/>
                  </a:lnTo>
                  <a:lnTo>
                    <a:pt x="2398" y="1752"/>
                  </a:lnTo>
                  <a:lnTo>
                    <a:pt x="2435" y="1641"/>
                  </a:lnTo>
                  <a:lnTo>
                    <a:pt x="2472" y="1512"/>
                  </a:lnTo>
                  <a:lnTo>
                    <a:pt x="2490" y="1402"/>
                  </a:lnTo>
                  <a:lnTo>
                    <a:pt x="2508" y="1273"/>
                  </a:lnTo>
                  <a:lnTo>
                    <a:pt x="2490" y="1144"/>
                  </a:lnTo>
                  <a:lnTo>
                    <a:pt x="2472" y="1015"/>
                  </a:lnTo>
                  <a:lnTo>
                    <a:pt x="2453" y="904"/>
                  </a:lnTo>
                  <a:lnTo>
                    <a:pt x="2416" y="793"/>
                  </a:lnTo>
                  <a:lnTo>
                    <a:pt x="2361" y="683"/>
                  </a:lnTo>
                  <a:lnTo>
                    <a:pt x="2306" y="572"/>
                  </a:lnTo>
                  <a:lnTo>
                    <a:pt x="2158" y="388"/>
                  </a:lnTo>
                  <a:lnTo>
                    <a:pt x="1974" y="240"/>
                  </a:lnTo>
                  <a:lnTo>
                    <a:pt x="1882" y="166"/>
                  </a:lnTo>
                  <a:lnTo>
                    <a:pt x="1771" y="111"/>
                  </a:lnTo>
                  <a:lnTo>
                    <a:pt x="1660" y="74"/>
                  </a:lnTo>
                  <a:lnTo>
                    <a:pt x="1550" y="37"/>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7" name="Google Shape;2337;p9"/>
            <p:cNvSpPr/>
            <p:nvPr/>
          </p:nvSpPr>
          <p:spPr>
            <a:xfrm>
              <a:off x="5736550" y="1394650"/>
              <a:ext cx="61325" cy="61325"/>
            </a:xfrm>
            <a:custGeom>
              <a:avLst/>
              <a:gdLst/>
              <a:ahLst/>
              <a:cxnLst/>
              <a:rect l="l" t="t" r="r" b="b"/>
              <a:pathLst>
                <a:path w="2453" h="2453" extrusionOk="0">
                  <a:moveTo>
                    <a:pt x="1106" y="0"/>
                  </a:moveTo>
                  <a:lnTo>
                    <a:pt x="977" y="19"/>
                  </a:lnTo>
                  <a:lnTo>
                    <a:pt x="867" y="56"/>
                  </a:lnTo>
                  <a:lnTo>
                    <a:pt x="756" y="93"/>
                  </a:lnTo>
                  <a:lnTo>
                    <a:pt x="646" y="148"/>
                  </a:lnTo>
                  <a:lnTo>
                    <a:pt x="535" y="222"/>
                  </a:lnTo>
                  <a:lnTo>
                    <a:pt x="443" y="277"/>
                  </a:lnTo>
                  <a:lnTo>
                    <a:pt x="351" y="369"/>
                  </a:lnTo>
                  <a:lnTo>
                    <a:pt x="277" y="461"/>
                  </a:lnTo>
                  <a:lnTo>
                    <a:pt x="203" y="554"/>
                  </a:lnTo>
                  <a:lnTo>
                    <a:pt x="148" y="664"/>
                  </a:lnTo>
                  <a:lnTo>
                    <a:pt x="92" y="756"/>
                  </a:lnTo>
                  <a:lnTo>
                    <a:pt x="37" y="885"/>
                  </a:lnTo>
                  <a:lnTo>
                    <a:pt x="19" y="996"/>
                  </a:lnTo>
                  <a:lnTo>
                    <a:pt x="0" y="1107"/>
                  </a:lnTo>
                  <a:lnTo>
                    <a:pt x="0" y="1236"/>
                  </a:lnTo>
                  <a:lnTo>
                    <a:pt x="0" y="1346"/>
                  </a:lnTo>
                  <a:lnTo>
                    <a:pt x="19" y="1475"/>
                  </a:lnTo>
                  <a:lnTo>
                    <a:pt x="56" y="1586"/>
                  </a:lnTo>
                  <a:lnTo>
                    <a:pt x="92" y="1697"/>
                  </a:lnTo>
                  <a:lnTo>
                    <a:pt x="203" y="1900"/>
                  </a:lnTo>
                  <a:lnTo>
                    <a:pt x="351" y="2084"/>
                  </a:lnTo>
                  <a:lnTo>
                    <a:pt x="535" y="2231"/>
                  </a:lnTo>
                  <a:lnTo>
                    <a:pt x="738" y="2342"/>
                  </a:lnTo>
                  <a:lnTo>
                    <a:pt x="848" y="2379"/>
                  </a:lnTo>
                  <a:lnTo>
                    <a:pt x="959" y="2416"/>
                  </a:lnTo>
                  <a:lnTo>
                    <a:pt x="1070" y="2434"/>
                  </a:lnTo>
                  <a:lnTo>
                    <a:pt x="1199" y="2453"/>
                  </a:lnTo>
                  <a:lnTo>
                    <a:pt x="1309" y="2453"/>
                  </a:lnTo>
                  <a:lnTo>
                    <a:pt x="1438" y="2434"/>
                  </a:lnTo>
                  <a:lnTo>
                    <a:pt x="1549" y="2397"/>
                  </a:lnTo>
                  <a:lnTo>
                    <a:pt x="1660" y="2361"/>
                  </a:lnTo>
                  <a:lnTo>
                    <a:pt x="1770" y="2305"/>
                  </a:lnTo>
                  <a:lnTo>
                    <a:pt x="1881" y="2250"/>
                  </a:lnTo>
                  <a:lnTo>
                    <a:pt x="1973" y="2176"/>
                  </a:lnTo>
                  <a:lnTo>
                    <a:pt x="2065" y="2102"/>
                  </a:lnTo>
                  <a:lnTo>
                    <a:pt x="2139" y="2010"/>
                  </a:lnTo>
                  <a:lnTo>
                    <a:pt x="2213" y="1918"/>
                  </a:lnTo>
                  <a:lnTo>
                    <a:pt x="2287" y="1807"/>
                  </a:lnTo>
                  <a:lnTo>
                    <a:pt x="2342" y="1715"/>
                  </a:lnTo>
                  <a:lnTo>
                    <a:pt x="2379" y="1605"/>
                  </a:lnTo>
                  <a:lnTo>
                    <a:pt x="2416" y="1475"/>
                  </a:lnTo>
                  <a:lnTo>
                    <a:pt x="2434" y="1365"/>
                  </a:lnTo>
                  <a:lnTo>
                    <a:pt x="2452" y="1236"/>
                  </a:lnTo>
                  <a:lnTo>
                    <a:pt x="2452" y="1107"/>
                  </a:lnTo>
                  <a:lnTo>
                    <a:pt x="2434" y="996"/>
                  </a:lnTo>
                  <a:lnTo>
                    <a:pt x="2397" y="885"/>
                  </a:lnTo>
                  <a:lnTo>
                    <a:pt x="2360" y="756"/>
                  </a:lnTo>
                  <a:lnTo>
                    <a:pt x="2305" y="664"/>
                  </a:lnTo>
                  <a:lnTo>
                    <a:pt x="2231" y="554"/>
                  </a:lnTo>
                  <a:lnTo>
                    <a:pt x="2176" y="461"/>
                  </a:lnTo>
                  <a:lnTo>
                    <a:pt x="2084" y="369"/>
                  </a:lnTo>
                  <a:lnTo>
                    <a:pt x="1992" y="277"/>
                  </a:lnTo>
                  <a:lnTo>
                    <a:pt x="1899" y="222"/>
                  </a:lnTo>
                  <a:lnTo>
                    <a:pt x="1807" y="148"/>
                  </a:lnTo>
                  <a:lnTo>
                    <a:pt x="1697" y="93"/>
                  </a:lnTo>
                  <a:lnTo>
                    <a:pt x="1586" y="56"/>
                  </a:lnTo>
                  <a:lnTo>
                    <a:pt x="1457" y="19"/>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8" name="Google Shape;2338;p9"/>
            <p:cNvSpPr/>
            <p:nvPr/>
          </p:nvSpPr>
          <p:spPr>
            <a:xfrm>
              <a:off x="5511125" y="1274800"/>
              <a:ext cx="60875" cy="60875"/>
            </a:xfrm>
            <a:custGeom>
              <a:avLst/>
              <a:gdLst/>
              <a:ahLst/>
              <a:cxnLst/>
              <a:rect l="l" t="t" r="r" b="b"/>
              <a:pathLst>
                <a:path w="2435" h="2435" extrusionOk="0">
                  <a:moveTo>
                    <a:pt x="1107" y="0"/>
                  </a:moveTo>
                  <a:lnTo>
                    <a:pt x="978" y="19"/>
                  </a:lnTo>
                  <a:lnTo>
                    <a:pt x="868" y="56"/>
                  </a:lnTo>
                  <a:lnTo>
                    <a:pt x="757" y="93"/>
                  </a:lnTo>
                  <a:lnTo>
                    <a:pt x="554" y="203"/>
                  </a:lnTo>
                  <a:lnTo>
                    <a:pt x="370" y="351"/>
                  </a:lnTo>
                  <a:lnTo>
                    <a:pt x="222" y="535"/>
                  </a:lnTo>
                  <a:lnTo>
                    <a:pt x="112" y="738"/>
                  </a:lnTo>
                  <a:lnTo>
                    <a:pt x="56" y="849"/>
                  </a:lnTo>
                  <a:lnTo>
                    <a:pt x="38" y="959"/>
                  </a:lnTo>
                  <a:lnTo>
                    <a:pt x="1" y="1070"/>
                  </a:lnTo>
                  <a:lnTo>
                    <a:pt x="1" y="1199"/>
                  </a:lnTo>
                  <a:lnTo>
                    <a:pt x="1" y="1310"/>
                  </a:lnTo>
                  <a:lnTo>
                    <a:pt x="19" y="1439"/>
                  </a:lnTo>
                  <a:lnTo>
                    <a:pt x="56" y="1549"/>
                  </a:lnTo>
                  <a:lnTo>
                    <a:pt x="93" y="1678"/>
                  </a:lnTo>
                  <a:lnTo>
                    <a:pt x="148" y="1771"/>
                  </a:lnTo>
                  <a:lnTo>
                    <a:pt x="204" y="1881"/>
                  </a:lnTo>
                  <a:lnTo>
                    <a:pt x="278" y="1973"/>
                  </a:lnTo>
                  <a:lnTo>
                    <a:pt x="351" y="2066"/>
                  </a:lnTo>
                  <a:lnTo>
                    <a:pt x="443" y="2158"/>
                  </a:lnTo>
                  <a:lnTo>
                    <a:pt x="536" y="2232"/>
                  </a:lnTo>
                  <a:lnTo>
                    <a:pt x="646" y="2287"/>
                  </a:lnTo>
                  <a:lnTo>
                    <a:pt x="738" y="2342"/>
                  </a:lnTo>
                  <a:lnTo>
                    <a:pt x="868" y="2379"/>
                  </a:lnTo>
                  <a:lnTo>
                    <a:pt x="978" y="2416"/>
                  </a:lnTo>
                  <a:lnTo>
                    <a:pt x="1107" y="2434"/>
                  </a:lnTo>
                  <a:lnTo>
                    <a:pt x="1347" y="2434"/>
                  </a:lnTo>
                  <a:lnTo>
                    <a:pt x="1458" y="2416"/>
                  </a:lnTo>
                  <a:lnTo>
                    <a:pt x="1568" y="2379"/>
                  </a:lnTo>
                  <a:lnTo>
                    <a:pt x="1679" y="2342"/>
                  </a:lnTo>
                  <a:lnTo>
                    <a:pt x="1882" y="2232"/>
                  </a:lnTo>
                  <a:lnTo>
                    <a:pt x="2066" y="2084"/>
                  </a:lnTo>
                  <a:lnTo>
                    <a:pt x="2214" y="1918"/>
                  </a:lnTo>
                  <a:lnTo>
                    <a:pt x="2343" y="1715"/>
                  </a:lnTo>
                  <a:lnTo>
                    <a:pt x="2379" y="1605"/>
                  </a:lnTo>
                  <a:lnTo>
                    <a:pt x="2416" y="1494"/>
                  </a:lnTo>
                  <a:lnTo>
                    <a:pt x="2435" y="1365"/>
                  </a:lnTo>
                  <a:lnTo>
                    <a:pt x="2435" y="1254"/>
                  </a:lnTo>
                  <a:lnTo>
                    <a:pt x="2435" y="1125"/>
                  </a:lnTo>
                  <a:lnTo>
                    <a:pt x="2416" y="996"/>
                  </a:lnTo>
                  <a:lnTo>
                    <a:pt x="2398" y="886"/>
                  </a:lnTo>
                  <a:lnTo>
                    <a:pt x="2361" y="775"/>
                  </a:lnTo>
                  <a:lnTo>
                    <a:pt x="2306" y="664"/>
                  </a:lnTo>
                  <a:lnTo>
                    <a:pt x="2232" y="554"/>
                  </a:lnTo>
                  <a:lnTo>
                    <a:pt x="2158" y="461"/>
                  </a:lnTo>
                  <a:lnTo>
                    <a:pt x="2084" y="369"/>
                  </a:lnTo>
                  <a:lnTo>
                    <a:pt x="1992" y="295"/>
                  </a:lnTo>
                  <a:lnTo>
                    <a:pt x="1900" y="222"/>
                  </a:lnTo>
                  <a:lnTo>
                    <a:pt x="1808" y="148"/>
                  </a:lnTo>
                  <a:lnTo>
                    <a:pt x="1697" y="93"/>
                  </a:lnTo>
                  <a:lnTo>
                    <a:pt x="1587" y="56"/>
                  </a:lnTo>
                  <a:lnTo>
                    <a:pt x="1458"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9" name="Google Shape;2339;p9"/>
            <p:cNvSpPr/>
            <p:nvPr/>
          </p:nvSpPr>
          <p:spPr>
            <a:xfrm>
              <a:off x="4923425" y="433100"/>
              <a:ext cx="60875" cy="60875"/>
            </a:xfrm>
            <a:custGeom>
              <a:avLst/>
              <a:gdLst/>
              <a:ahLst/>
              <a:cxnLst/>
              <a:rect l="l" t="t" r="r" b="b"/>
              <a:pathLst>
                <a:path w="2435" h="2435" extrusionOk="0">
                  <a:moveTo>
                    <a:pt x="1088" y="0"/>
                  </a:moveTo>
                  <a:lnTo>
                    <a:pt x="978" y="19"/>
                  </a:lnTo>
                  <a:lnTo>
                    <a:pt x="867" y="56"/>
                  </a:lnTo>
                  <a:lnTo>
                    <a:pt x="756" y="93"/>
                  </a:lnTo>
                  <a:lnTo>
                    <a:pt x="535" y="203"/>
                  </a:lnTo>
                  <a:lnTo>
                    <a:pt x="369" y="351"/>
                  </a:lnTo>
                  <a:lnTo>
                    <a:pt x="222" y="535"/>
                  </a:lnTo>
                  <a:lnTo>
                    <a:pt x="93" y="738"/>
                  </a:lnTo>
                  <a:lnTo>
                    <a:pt x="56" y="849"/>
                  </a:lnTo>
                  <a:lnTo>
                    <a:pt x="19" y="959"/>
                  </a:lnTo>
                  <a:lnTo>
                    <a:pt x="0" y="1070"/>
                  </a:lnTo>
                  <a:lnTo>
                    <a:pt x="0" y="1199"/>
                  </a:lnTo>
                  <a:lnTo>
                    <a:pt x="0" y="1309"/>
                  </a:lnTo>
                  <a:lnTo>
                    <a:pt x="19" y="1439"/>
                  </a:lnTo>
                  <a:lnTo>
                    <a:pt x="37" y="1549"/>
                  </a:lnTo>
                  <a:lnTo>
                    <a:pt x="74" y="1660"/>
                  </a:lnTo>
                  <a:lnTo>
                    <a:pt x="129" y="1770"/>
                  </a:lnTo>
                  <a:lnTo>
                    <a:pt x="203" y="1881"/>
                  </a:lnTo>
                  <a:lnTo>
                    <a:pt x="277" y="1973"/>
                  </a:lnTo>
                  <a:lnTo>
                    <a:pt x="351" y="2065"/>
                  </a:lnTo>
                  <a:lnTo>
                    <a:pt x="443" y="2139"/>
                  </a:lnTo>
                  <a:lnTo>
                    <a:pt x="535" y="2213"/>
                  </a:lnTo>
                  <a:lnTo>
                    <a:pt x="627" y="2287"/>
                  </a:lnTo>
                  <a:lnTo>
                    <a:pt x="738" y="2342"/>
                  </a:lnTo>
                  <a:lnTo>
                    <a:pt x="848" y="2379"/>
                  </a:lnTo>
                  <a:lnTo>
                    <a:pt x="978" y="2416"/>
                  </a:lnTo>
                  <a:lnTo>
                    <a:pt x="1088" y="2434"/>
                  </a:lnTo>
                  <a:lnTo>
                    <a:pt x="1346" y="2434"/>
                  </a:lnTo>
                  <a:lnTo>
                    <a:pt x="1457" y="2416"/>
                  </a:lnTo>
                  <a:lnTo>
                    <a:pt x="1568" y="2379"/>
                  </a:lnTo>
                  <a:lnTo>
                    <a:pt x="1678" y="2342"/>
                  </a:lnTo>
                  <a:lnTo>
                    <a:pt x="1881" y="2231"/>
                  </a:lnTo>
                  <a:lnTo>
                    <a:pt x="2065" y="2084"/>
                  </a:lnTo>
                  <a:lnTo>
                    <a:pt x="2213" y="1899"/>
                  </a:lnTo>
                  <a:lnTo>
                    <a:pt x="2324" y="1697"/>
                  </a:lnTo>
                  <a:lnTo>
                    <a:pt x="2379" y="1586"/>
                  </a:lnTo>
                  <a:lnTo>
                    <a:pt x="2397" y="1475"/>
                  </a:lnTo>
                  <a:lnTo>
                    <a:pt x="2434" y="1365"/>
                  </a:lnTo>
                  <a:lnTo>
                    <a:pt x="2434" y="1236"/>
                  </a:lnTo>
                  <a:lnTo>
                    <a:pt x="2434" y="1107"/>
                  </a:lnTo>
                  <a:lnTo>
                    <a:pt x="2416" y="996"/>
                  </a:lnTo>
                  <a:lnTo>
                    <a:pt x="2379" y="885"/>
                  </a:lnTo>
                  <a:lnTo>
                    <a:pt x="2342" y="756"/>
                  </a:lnTo>
                  <a:lnTo>
                    <a:pt x="2287" y="646"/>
                  </a:lnTo>
                  <a:lnTo>
                    <a:pt x="2231" y="553"/>
                  </a:lnTo>
                  <a:lnTo>
                    <a:pt x="2158" y="461"/>
                  </a:lnTo>
                  <a:lnTo>
                    <a:pt x="2084" y="369"/>
                  </a:lnTo>
                  <a:lnTo>
                    <a:pt x="1992" y="277"/>
                  </a:lnTo>
                  <a:lnTo>
                    <a:pt x="1899" y="203"/>
                  </a:lnTo>
                  <a:lnTo>
                    <a:pt x="1789" y="148"/>
                  </a:lnTo>
                  <a:lnTo>
                    <a:pt x="1678" y="93"/>
                  </a:lnTo>
                  <a:lnTo>
                    <a:pt x="1568" y="56"/>
                  </a:lnTo>
                  <a:lnTo>
                    <a:pt x="1457" y="1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0" name="Google Shape;2340;p9"/>
            <p:cNvSpPr/>
            <p:nvPr/>
          </p:nvSpPr>
          <p:spPr>
            <a:xfrm>
              <a:off x="4974575" y="604100"/>
              <a:ext cx="60875" cy="60875"/>
            </a:xfrm>
            <a:custGeom>
              <a:avLst/>
              <a:gdLst/>
              <a:ahLst/>
              <a:cxnLst/>
              <a:rect l="l" t="t" r="r" b="b"/>
              <a:pathLst>
                <a:path w="2435" h="2435" extrusionOk="0">
                  <a:moveTo>
                    <a:pt x="1273" y="1"/>
                  </a:moveTo>
                  <a:lnTo>
                    <a:pt x="1144" y="19"/>
                  </a:lnTo>
                  <a:lnTo>
                    <a:pt x="1034" y="19"/>
                  </a:lnTo>
                  <a:lnTo>
                    <a:pt x="904" y="56"/>
                  </a:lnTo>
                  <a:lnTo>
                    <a:pt x="794" y="93"/>
                  </a:lnTo>
                  <a:lnTo>
                    <a:pt x="683" y="130"/>
                  </a:lnTo>
                  <a:lnTo>
                    <a:pt x="591" y="204"/>
                  </a:lnTo>
                  <a:lnTo>
                    <a:pt x="480" y="259"/>
                  </a:lnTo>
                  <a:lnTo>
                    <a:pt x="407" y="333"/>
                  </a:lnTo>
                  <a:lnTo>
                    <a:pt x="314" y="425"/>
                  </a:lnTo>
                  <a:lnTo>
                    <a:pt x="241" y="517"/>
                  </a:lnTo>
                  <a:lnTo>
                    <a:pt x="167" y="628"/>
                  </a:lnTo>
                  <a:lnTo>
                    <a:pt x="112" y="720"/>
                  </a:lnTo>
                  <a:lnTo>
                    <a:pt x="75" y="831"/>
                  </a:lnTo>
                  <a:lnTo>
                    <a:pt x="38" y="960"/>
                  </a:lnTo>
                  <a:lnTo>
                    <a:pt x="19" y="1070"/>
                  </a:lnTo>
                  <a:lnTo>
                    <a:pt x="1" y="1199"/>
                  </a:lnTo>
                  <a:lnTo>
                    <a:pt x="19" y="1328"/>
                  </a:lnTo>
                  <a:lnTo>
                    <a:pt x="19" y="1439"/>
                  </a:lnTo>
                  <a:lnTo>
                    <a:pt x="56" y="1550"/>
                  </a:lnTo>
                  <a:lnTo>
                    <a:pt x="93" y="1660"/>
                  </a:lnTo>
                  <a:lnTo>
                    <a:pt x="204" y="1863"/>
                  </a:lnTo>
                  <a:lnTo>
                    <a:pt x="333" y="2048"/>
                  </a:lnTo>
                  <a:lnTo>
                    <a:pt x="517" y="2195"/>
                  </a:lnTo>
                  <a:lnTo>
                    <a:pt x="720" y="2324"/>
                  </a:lnTo>
                  <a:lnTo>
                    <a:pt x="812" y="2361"/>
                  </a:lnTo>
                  <a:lnTo>
                    <a:pt x="941" y="2398"/>
                  </a:lnTo>
                  <a:lnTo>
                    <a:pt x="1052" y="2416"/>
                  </a:lnTo>
                  <a:lnTo>
                    <a:pt x="1163" y="2435"/>
                  </a:lnTo>
                  <a:lnTo>
                    <a:pt x="1292" y="2435"/>
                  </a:lnTo>
                  <a:lnTo>
                    <a:pt x="1421" y="2416"/>
                  </a:lnTo>
                  <a:lnTo>
                    <a:pt x="1531" y="2398"/>
                  </a:lnTo>
                  <a:lnTo>
                    <a:pt x="1642" y="2361"/>
                  </a:lnTo>
                  <a:lnTo>
                    <a:pt x="1753" y="2306"/>
                  </a:lnTo>
                  <a:lnTo>
                    <a:pt x="1863" y="2250"/>
                  </a:lnTo>
                  <a:lnTo>
                    <a:pt x="1955" y="2177"/>
                  </a:lnTo>
                  <a:lnTo>
                    <a:pt x="2048" y="2103"/>
                  </a:lnTo>
                  <a:lnTo>
                    <a:pt x="2121" y="2011"/>
                  </a:lnTo>
                  <a:lnTo>
                    <a:pt x="2195" y="1918"/>
                  </a:lnTo>
                  <a:lnTo>
                    <a:pt x="2269" y="1826"/>
                  </a:lnTo>
                  <a:lnTo>
                    <a:pt x="2324" y="1716"/>
                  </a:lnTo>
                  <a:lnTo>
                    <a:pt x="2379" y="1605"/>
                  </a:lnTo>
                  <a:lnTo>
                    <a:pt x="2398" y="1494"/>
                  </a:lnTo>
                  <a:lnTo>
                    <a:pt x="2435" y="1365"/>
                  </a:lnTo>
                  <a:lnTo>
                    <a:pt x="2435" y="1255"/>
                  </a:lnTo>
                  <a:lnTo>
                    <a:pt x="2435" y="1126"/>
                  </a:lnTo>
                  <a:lnTo>
                    <a:pt x="2416" y="1015"/>
                  </a:lnTo>
                  <a:lnTo>
                    <a:pt x="2398" y="904"/>
                  </a:lnTo>
                  <a:lnTo>
                    <a:pt x="2361" y="794"/>
                  </a:lnTo>
                  <a:lnTo>
                    <a:pt x="2250" y="591"/>
                  </a:lnTo>
                  <a:lnTo>
                    <a:pt x="2103" y="407"/>
                  </a:lnTo>
                  <a:lnTo>
                    <a:pt x="1937" y="241"/>
                  </a:lnTo>
                  <a:lnTo>
                    <a:pt x="1734" y="130"/>
                  </a:lnTo>
                  <a:lnTo>
                    <a:pt x="1624" y="75"/>
                  </a:lnTo>
                  <a:lnTo>
                    <a:pt x="1513" y="38"/>
                  </a:lnTo>
                  <a:lnTo>
                    <a:pt x="1402"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1" name="Google Shape;2341;p9"/>
            <p:cNvSpPr/>
            <p:nvPr/>
          </p:nvSpPr>
          <p:spPr>
            <a:xfrm>
              <a:off x="5365925" y="1166475"/>
              <a:ext cx="60425" cy="60875"/>
            </a:xfrm>
            <a:custGeom>
              <a:avLst/>
              <a:gdLst/>
              <a:ahLst/>
              <a:cxnLst/>
              <a:rect l="l" t="t" r="r" b="b"/>
              <a:pathLst>
                <a:path w="2417" h="2435" extrusionOk="0">
                  <a:moveTo>
                    <a:pt x="1107" y="1"/>
                  </a:moveTo>
                  <a:lnTo>
                    <a:pt x="997" y="19"/>
                  </a:lnTo>
                  <a:lnTo>
                    <a:pt x="868" y="56"/>
                  </a:lnTo>
                  <a:lnTo>
                    <a:pt x="757" y="93"/>
                  </a:lnTo>
                  <a:lnTo>
                    <a:pt x="646" y="148"/>
                  </a:lnTo>
                  <a:lnTo>
                    <a:pt x="554" y="203"/>
                  </a:lnTo>
                  <a:lnTo>
                    <a:pt x="462" y="277"/>
                  </a:lnTo>
                  <a:lnTo>
                    <a:pt x="370" y="351"/>
                  </a:lnTo>
                  <a:lnTo>
                    <a:pt x="278" y="443"/>
                  </a:lnTo>
                  <a:lnTo>
                    <a:pt x="204" y="535"/>
                  </a:lnTo>
                  <a:lnTo>
                    <a:pt x="148" y="627"/>
                  </a:lnTo>
                  <a:lnTo>
                    <a:pt x="93" y="738"/>
                  </a:lnTo>
                  <a:lnTo>
                    <a:pt x="56" y="849"/>
                  </a:lnTo>
                  <a:lnTo>
                    <a:pt x="19" y="978"/>
                  </a:lnTo>
                  <a:lnTo>
                    <a:pt x="1" y="1088"/>
                  </a:lnTo>
                  <a:lnTo>
                    <a:pt x="1" y="1217"/>
                  </a:lnTo>
                  <a:lnTo>
                    <a:pt x="1" y="1328"/>
                  </a:lnTo>
                  <a:lnTo>
                    <a:pt x="19" y="1457"/>
                  </a:lnTo>
                  <a:lnTo>
                    <a:pt x="38" y="1568"/>
                  </a:lnTo>
                  <a:lnTo>
                    <a:pt x="93" y="1678"/>
                  </a:lnTo>
                  <a:lnTo>
                    <a:pt x="204" y="1881"/>
                  </a:lnTo>
                  <a:lnTo>
                    <a:pt x="351" y="2066"/>
                  </a:lnTo>
                  <a:lnTo>
                    <a:pt x="517" y="2213"/>
                  </a:lnTo>
                  <a:lnTo>
                    <a:pt x="720" y="2324"/>
                  </a:lnTo>
                  <a:lnTo>
                    <a:pt x="831" y="2361"/>
                  </a:lnTo>
                  <a:lnTo>
                    <a:pt x="941" y="2397"/>
                  </a:lnTo>
                  <a:lnTo>
                    <a:pt x="1052" y="2416"/>
                  </a:lnTo>
                  <a:lnTo>
                    <a:pt x="1181" y="2434"/>
                  </a:lnTo>
                  <a:lnTo>
                    <a:pt x="1292" y="2434"/>
                  </a:lnTo>
                  <a:lnTo>
                    <a:pt x="1421" y="2416"/>
                  </a:lnTo>
                  <a:lnTo>
                    <a:pt x="1531" y="2379"/>
                  </a:lnTo>
                  <a:lnTo>
                    <a:pt x="1660" y="2342"/>
                  </a:lnTo>
                  <a:lnTo>
                    <a:pt x="1753" y="2287"/>
                  </a:lnTo>
                  <a:lnTo>
                    <a:pt x="1863" y="2232"/>
                  </a:lnTo>
                  <a:lnTo>
                    <a:pt x="1955" y="2158"/>
                  </a:lnTo>
                  <a:lnTo>
                    <a:pt x="2048" y="2084"/>
                  </a:lnTo>
                  <a:lnTo>
                    <a:pt x="2121" y="1992"/>
                  </a:lnTo>
                  <a:lnTo>
                    <a:pt x="2195" y="1900"/>
                  </a:lnTo>
                  <a:lnTo>
                    <a:pt x="2269" y="1789"/>
                  </a:lnTo>
                  <a:lnTo>
                    <a:pt x="2324" y="1697"/>
                  </a:lnTo>
                  <a:lnTo>
                    <a:pt x="2361" y="1586"/>
                  </a:lnTo>
                  <a:lnTo>
                    <a:pt x="2398" y="1457"/>
                  </a:lnTo>
                  <a:lnTo>
                    <a:pt x="2416" y="1346"/>
                  </a:lnTo>
                  <a:lnTo>
                    <a:pt x="2416" y="1217"/>
                  </a:lnTo>
                  <a:lnTo>
                    <a:pt x="2416" y="1107"/>
                  </a:lnTo>
                  <a:lnTo>
                    <a:pt x="2398" y="978"/>
                  </a:lnTo>
                  <a:lnTo>
                    <a:pt x="2361" y="867"/>
                  </a:lnTo>
                  <a:lnTo>
                    <a:pt x="2324" y="756"/>
                  </a:lnTo>
                  <a:lnTo>
                    <a:pt x="2214" y="554"/>
                  </a:lnTo>
                  <a:lnTo>
                    <a:pt x="2066" y="369"/>
                  </a:lnTo>
                  <a:lnTo>
                    <a:pt x="1900" y="222"/>
                  </a:lnTo>
                  <a:lnTo>
                    <a:pt x="1697" y="111"/>
                  </a:lnTo>
                  <a:lnTo>
                    <a:pt x="1587" y="74"/>
                  </a:lnTo>
                  <a:lnTo>
                    <a:pt x="1476" y="37"/>
                  </a:lnTo>
                  <a:lnTo>
                    <a:pt x="1347" y="19"/>
                  </a:lnTo>
                  <a:lnTo>
                    <a:pt x="12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2" name="Google Shape;2342;p9"/>
            <p:cNvSpPr/>
            <p:nvPr/>
          </p:nvSpPr>
          <p:spPr>
            <a:xfrm>
              <a:off x="5657250" y="1380825"/>
              <a:ext cx="59950" cy="59950"/>
            </a:xfrm>
            <a:custGeom>
              <a:avLst/>
              <a:gdLst/>
              <a:ahLst/>
              <a:cxnLst/>
              <a:rect l="l" t="t" r="r" b="b"/>
              <a:pathLst>
                <a:path w="2398" h="2398" extrusionOk="0">
                  <a:moveTo>
                    <a:pt x="1181" y="0"/>
                  </a:moveTo>
                  <a:lnTo>
                    <a:pt x="1052" y="19"/>
                  </a:lnTo>
                  <a:lnTo>
                    <a:pt x="941" y="37"/>
                  </a:lnTo>
                  <a:lnTo>
                    <a:pt x="831" y="74"/>
                  </a:lnTo>
                  <a:lnTo>
                    <a:pt x="720" y="111"/>
                  </a:lnTo>
                  <a:lnTo>
                    <a:pt x="609" y="166"/>
                  </a:lnTo>
                  <a:lnTo>
                    <a:pt x="517" y="222"/>
                  </a:lnTo>
                  <a:lnTo>
                    <a:pt x="333" y="369"/>
                  </a:lnTo>
                  <a:lnTo>
                    <a:pt x="204" y="553"/>
                  </a:lnTo>
                  <a:lnTo>
                    <a:pt x="130" y="646"/>
                  </a:lnTo>
                  <a:lnTo>
                    <a:pt x="93" y="756"/>
                  </a:lnTo>
                  <a:lnTo>
                    <a:pt x="56" y="867"/>
                  </a:lnTo>
                  <a:lnTo>
                    <a:pt x="19" y="977"/>
                  </a:lnTo>
                  <a:lnTo>
                    <a:pt x="1" y="1088"/>
                  </a:lnTo>
                  <a:lnTo>
                    <a:pt x="1" y="1217"/>
                  </a:lnTo>
                  <a:lnTo>
                    <a:pt x="1" y="1346"/>
                  </a:lnTo>
                  <a:lnTo>
                    <a:pt x="19" y="1457"/>
                  </a:lnTo>
                  <a:lnTo>
                    <a:pt x="56" y="1568"/>
                  </a:lnTo>
                  <a:lnTo>
                    <a:pt x="93" y="1678"/>
                  </a:lnTo>
                  <a:lnTo>
                    <a:pt x="148" y="1789"/>
                  </a:lnTo>
                  <a:lnTo>
                    <a:pt x="222" y="1881"/>
                  </a:lnTo>
                  <a:lnTo>
                    <a:pt x="370" y="2065"/>
                  </a:lnTo>
                  <a:lnTo>
                    <a:pt x="536" y="2213"/>
                  </a:lnTo>
                  <a:lnTo>
                    <a:pt x="646" y="2268"/>
                  </a:lnTo>
                  <a:lnTo>
                    <a:pt x="738" y="2305"/>
                  </a:lnTo>
                  <a:lnTo>
                    <a:pt x="849" y="2360"/>
                  </a:lnTo>
                  <a:lnTo>
                    <a:pt x="978" y="2379"/>
                  </a:lnTo>
                  <a:lnTo>
                    <a:pt x="1089" y="2397"/>
                  </a:lnTo>
                  <a:lnTo>
                    <a:pt x="1328" y="2397"/>
                  </a:lnTo>
                  <a:lnTo>
                    <a:pt x="1457" y="2379"/>
                  </a:lnTo>
                  <a:lnTo>
                    <a:pt x="1568" y="2342"/>
                  </a:lnTo>
                  <a:lnTo>
                    <a:pt x="1679" y="2305"/>
                  </a:lnTo>
                  <a:lnTo>
                    <a:pt x="1771" y="2250"/>
                  </a:lnTo>
                  <a:lnTo>
                    <a:pt x="1882" y="2194"/>
                  </a:lnTo>
                  <a:lnTo>
                    <a:pt x="2047" y="2047"/>
                  </a:lnTo>
                  <a:lnTo>
                    <a:pt x="2195" y="1863"/>
                  </a:lnTo>
                  <a:lnTo>
                    <a:pt x="2250" y="1770"/>
                  </a:lnTo>
                  <a:lnTo>
                    <a:pt x="2306" y="1660"/>
                  </a:lnTo>
                  <a:lnTo>
                    <a:pt x="2342" y="1549"/>
                  </a:lnTo>
                  <a:lnTo>
                    <a:pt x="2379" y="1438"/>
                  </a:lnTo>
                  <a:lnTo>
                    <a:pt x="2398" y="1309"/>
                  </a:lnTo>
                  <a:lnTo>
                    <a:pt x="2398" y="1199"/>
                  </a:lnTo>
                  <a:lnTo>
                    <a:pt x="2379" y="1070"/>
                  </a:lnTo>
                  <a:lnTo>
                    <a:pt x="2361" y="941"/>
                  </a:lnTo>
                  <a:lnTo>
                    <a:pt x="2342" y="830"/>
                  </a:lnTo>
                  <a:lnTo>
                    <a:pt x="2287" y="719"/>
                  </a:lnTo>
                  <a:lnTo>
                    <a:pt x="2250" y="627"/>
                  </a:lnTo>
                  <a:lnTo>
                    <a:pt x="2177" y="517"/>
                  </a:lnTo>
                  <a:lnTo>
                    <a:pt x="2029" y="351"/>
                  </a:lnTo>
                  <a:lnTo>
                    <a:pt x="1863"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3" name="Google Shape;2343;p9"/>
            <p:cNvSpPr/>
            <p:nvPr/>
          </p:nvSpPr>
          <p:spPr>
            <a:xfrm>
              <a:off x="5223975" y="1059075"/>
              <a:ext cx="58550" cy="58575"/>
            </a:xfrm>
            <a:custGeom>
              <a:avLst/>
              <a:gdLst/>
              <a:ahLst/>
              <a:cxnLst/>
              <a:rect l="l" t="t" r="r" b="b"/>
              <a:pathLst>
                <a:path w="2342" h="2343" extrusionOk="0">
                  <a:moveTo>
                    <a:pt x="1069" y="0"/>
                  </a:moveTo>
                  <a:lnTo>
                    <a:pt x="940" y="19"/>
                  </a:lnTo>
                  <a:lnTo>
                    <a:pt x="830" y="56"/>
                  </a:lnTo>
                  <a:lnTo>
                    <a:pt x="719" y="93"/>
                  </a:lnTo>
                  <a:lnTo>
                    <a:pt x="608" y="129"/>
                  </a:lnTo>
                  <a:lnTo>
                    <a:pt x="516" y="203"/>
                  </a:lnTo>
                  <a:lnTo>
                    <a:pt x="424" y="259"/>
                  </a:lnTo>
                  <a:lnTo>
                    <a:pt x="332" y="332"/>
                  </a:lnTo>
                  <a:lnTo>
                    <a:pt x="258" y="424"/>
                  </a:lnTo>
                  <a:lnTo>
                    <a:pt x="203" y="517"/>
                  </a:lnTo>
                  <a:lnTo>
                    <a:pt x="148" y="609"/>
                  </a:lnTo>
                  <a:lnTo>
                    <a:pt x="92" y="720"/>
                  </a:lnTo>
                  <a:lnTo>
                    <a:pt x="55" y="830"/>
                  </a:lnTo>
                  <a:lnTo>
                    <a:pt x="18" y="941"/>
                  </a:lnTo>
                  <a:lnTo>
                    <a:pt x="18" y="1070"/>
                  </a:lnTo>
                  <a:lnTo>
                    <a:pt x="0" y="1180"/>
                  </a:lnTo>
                  <a:lnTo>
                    <a:pt x="18" y="1310"/>
                  </a:lnTo>
                  <a:lnTo>
                    <a:pt x="37" y="1439"/>
                  </a:lnTo>
                  <a:lnTo>
                    <a:pt x="55" y="1549"/>
                  </a:lnTo>
                  <a:lnTo>
                    <a:pt x="111" y="1660"/>
                  </a:lnTo>
                  <a:lnTo>
                    <a:pt x="148" y="1770"/>
                  </a:lnTo>
                  <a:lnTo>
                    <a:pt x="221" y="1863"/>
                  </a:lnTo>
                  <a:lnTo>
                    <a:pt x="277" y="1955"/>
                  </a:lnTo>
                  <a:lnTo>
                    <a:pt x="369" y="2029"/>
                  </a:lnTo>
                  <a:lnTo>
                    <a:pt x="443" y="2102"/>
                  </a:lnTo>
                  <a:lnTo>
                    <a:pt x="535" y="2176"/>
                  </a:lnTo>
                  <a:lnTo>
                    <a:pt x="645" y="2231"/>
                  </a:lnTo>
                  <a:lnTo>
                    <a:pt x="738" y="2268"/>
                  </a:lnTo>
                  <a:lnTo>
                    <a:pt x="848" y="2305"/>
                  </a:lnTo>
                  <a:lnTo>
                    <a:pt x="977" y="2324"/>
                  </a:lnTo>
                  <a:lnTo>
                    <a:pt x="1088" y="2342"/>
                  </a:lnTo>
                  <a:lnTo>
                    <a:pt x="1346" y="2342"/>
                  </a:lnTo>
                  <a:lnTo>
                    <a:pt x="1457" y="2324"/>
                  </a:lnTo>
                  <a:lnTo>
                    <a:pt x="1567" y="2287"/>
                  </a:lnTo>
                  <a:lnTo>
                    <a:pt x="1678" y="2250"/>
                  </a:lnTo>
                  <a:lnTo>
                    <a:pt x="1862" y="2139"/>
                  </a:lnTo>
                  <a:lnTo>
                    <a:pt x="2028" y="1992"/>
                  </a:lnTo>
                  <a:lnTo>
                    <a:pt x="2176" y="1826"/>
                  </a:lnTo>
                  <a:lnTo>
                    <a:pt x="2268" y="1623"/>
                  </a:lnTo>
                  <a:lnTo>
                    <a:pt x="2305" y="1512"/>
                  </a:lnTo>
                  <a:lnTo>
                    <a:pt x="2323" y="1402"/>
                  </a:lnTo>
                  <a:lnTo>
                    <a:pt x="2342" y="1291"/>
                  </a:lnTo>
                  <a:lnTo>
                    <a:pt x="2342" y="1162"/>
                  </a:lnTo>
                  <a:lnTo>
                    <a:pt x="2342" y="1033"/>
                  </a:lnTo>
                  <a:lnTo>
                    <a:pt x="2323" y="922"/>
                  </a:lnTo>
                  <a:lnTo>
                    <a:pt x="2305" y="812"/>
                  </a:lnTo>
                  <a:lnTo>
                    <a:pt x="2249" y="701"/>
                  </a:lnTo>
                  <a:lnTo>
                    <a:pt x="2157" y="517"/>
                  </a:lnTo>
                  <a:lnTo>
                    <a:pt x="2010" y="332"/>
                  </a:lnTo>
                  <a:lnTo>
                    <a:pt x="1844" y="203"/>
                  </a:lnTo>
                  <a:lnTo>
                    <a:pt x="1641" y="93"/>
                  </a:lnTo>
                  <a:lnTo>
                    <a:pt x="1549" y="56"/>
                  </a:lnTo>
                  <a:lnTo>
                    <a:pt x="1420" y="19"/>
                  </a:lnTo>
                  <a:lnTo>
                    <a:pt x="1309" y="19"/>
                  </a:lnTo>
                  <a:lnTo>
                    <a:pt x="11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4" name="Google Shape;2344;p9"/>
            <p:cNvSpPr/>
            <p:nvPr/>
          </p:nvSpPr>
          <p:spPr>
            <a:xfrm>
              <a:off x="5027125" y="779725"/>
              <a:ext cx="58575" cy="58125"/>
            </a:xfrm>
            <a:custGeom>
              <a:avLst/>
              <a:gdLst/>
              <a:ahLst/>
              <a:cxnLst/>
              <a:rect l="l" t="t" r="r" b="b"/>
              <a:pathLst>
                <a:path w="2343" h="2325" extrusionOk="0">
                  <a:moveTo>
                    <a:pt x="1089" y="1"/>
                  </a:moveTo>
                  <a:lnTo>
                    <a:pt x="978" y="19"/>
                  </a:lnTo>
                  <a:lnTo>
                    <a:pt x="849" y="38"/>
                  </a:lnTo>
                  <a:lnTo>
                    <a:pt x="738" y="75"/>
                  </a:lnTo>
                  <a:lnTo>
                    <a:pt x="646" y="112"/>
                  </a:lnTo>
                  <a:lnTo>
                    <a:pt x="536" y="167"/>
                  </a:lnTo>
                  <a:lnTo>
                    <a:pt x="443" y="241"/>
                  </a:lnTo>
                  <a:lnTo>
                    <a:pt x="370" y="314"/>
                  </a:lnTo>
                  <a:lnTo>
                    <a:pt x="277" y="388"/>
                  </a:lnTo>
                  <a:lnTo>
                    <a:pt x="222" y="480"/>
                  </a:lnTo>
                  <a:lnTo>
                    <a:pt x="148" y="572"/>
                  </a:lnTo>
                  <a:lnTo>
                    <a:pt x="112" y="683"/>
                  </a:lnTo>
                  <a:lnTo>
                    <a:pt x="56" y="794"/>
                  </a:lnTo>
                  <a:lnTo>
                    <a:pt x="38" y="904"/>
                  </a:lnTo>
                  <a:lnTo>
                    <a:pt x="19" y="1015"/>
                  </a:lnTo>
                  <a:lnTo>
                    <a:pt x="1" y="1144"/>
                  </a:lnTo>
                  <a:lnTo>
                    <a:pt x="19" y="1273"/>
                  </a:lnTo>
                  <a:lnTo>
                    <a:pt x="19" y="1384"/>
                  </a:lnTo>
                  <a:lnTo>
                    <a:pt x="56" y="1494"/>
                  </a:lnTo>
                  <a:lnTo>
                    <a:pt x="93" y="1605"/>
                  </a:lnTo>
                  <a:lnTo>
                    <a:pt x="185" y="1808"/>
                  </a:lnTo>
                  <a:lnTo>
                    <a:pt x="333" y="1974"/>
                  </a:lnTo>
                  <a:lnTo>
                    <a:pt x="480" y="2121"/>
                  </a:lnTo>
                  <a:lnTo>
                    <a:pt x="683" y="2232"/>
                  </a:lnTo>
                  <a:lnTo>
                    <a:pt x="794" y="2269"/>
                  </a:lnTo>
                  <a:lnTo>
                    <a:pt x="904" y="2306"/>
                  </a:lnTo>
                  <a:lnTo>
                    <a:pt x="1015" y="2324"/>
                  </a:lnTo>
                  <a:lnTo>
                    <a:pt x="1255" y="2324"/>
                  </a:lnTo>
                  <a:lnTo>
                    <a:pt x="1384" y="2306"/>
                  </a:lnTo>
                  <a:lnTo>
                    <a:pt x="1494" y="2287"/>
                  </a:lnTo>
                  <a:lnTo>
                    <a:pt x="1605" y="2250"/>
                  </a:lnTo>
                  <a:lnTo>
                    <a:pt x="1716" y="2213"/>
                  </a:lnTo>
                  <a:lnTo>
                    <a:pt x="1808" y="2158"/>
                  </a:lnTo>
                  <a:lnTo>
                    <a:pt x="1900" y="2084"/>
                  </a:lnTo>
                  <a:lnTo>
                    <a:pt x="1992" y="2011"/>
                  </a:lnTo>
                  <a:lnTo>
                    <a:pt x="2066" y="1937"/>
                  </a:lnTo>
                  <a:lnTo>
                    <a:pt x="2140" y="1845"/>
                  </a:lnTo>
                  <a:lnTo>
                    <a:pt x="2195" y="1752"/>
                  </a:lnTo>
                  <a:lnTo>
                    <a:pt x="2250" y="1642"/>
                  </a:lnTo>
                  <a:lnTo>
                    <a:pt x="2287" y="1531"/>
                  </a:lnTo>
                  <a:lnTo>
                    <a:pt x="2324" y="1421"/>
                  </a:lnTo>
                  <a:lnTo>
                    <a:pt x="2343" y="1310"/>
                  </a:lnTo>
                  <a:lnTo>
                    <a:pt x="2343" y="1181"/>
                  </a:lnTo>
                  <a:lnTo>
                    <a:pt x="2343" y="1052"/>
                  </a:lnTo>
                  <a:lnTo>
                    <a:pt x="2324" y="941"/>
                  </a:lnTo>
                  <a:lnTo>
                    <a:pt x="2287" y="831"/>
                  </a:lnTo>
                  <a:lnTo>
                    <a:pt x="2269" y="720"/>
                  </a:lnTo>
                  <a:lnTo>
                    <a:pt x="2158" y="517"/>
                  </a:lnTo>
                  <a:lnTo>
                    <a:pt x="2029" y="351"/>
                  </a:lnTo>
                  <a:lnTo>
                    <a:pt x="1863" y="204"/>
                  </a:lnTo>
                  <a:lnTo>
                    <a:pt x="1660" y="93"/>
                  </a:lnTo>
                  <a:lnTo>
                    <a:pt x="1568" y="56"/>
                  </a:lnTo>
                  <a:lnTo>
                    <a:pt x="1458"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5" name="Google Shape;2345;p9"/>
            <p:cNvSpPr/>
            <p:nvPr/>
          </p:nvSpPr>
          <p:spPr>
            <a:xfrm>
              <a:off x="4859350" y="340450"/>
              <a:ext cx="57650" cy="57650"/>
            </a:xfrm>
            <a:custGeom>
              <a:avLst/>
              <a:gdLst/>
              <a:ahLst/>
              <a:cxnLst/>
              <a:rect l="l" t="t" r="r" b="b"/>
              <a:pathLst>
                <a:path w="2306" h="2306" extrusionOk="0">
                  <a:moveTo>
                    <a:pt x="1051" y="0"/>
                  </a:moveTo>
                  <a:lnTo>
                    <a:pt x="941" y="19"/>
                  </a:lnTo>
                  <a:lnTo>
                    <a:pt x="830" y="37"/>
                  </a:lnTo>
                  <a:lnTo>
                    <a:pt x="720" y="74"/>
                  </a:lnTo>
                  <a:lnTo>
                    <a:pt x="517" y="166"/>
                  </a:lnTo>
                  <a:lnTo>
                    <a:pt x="351" y="314"/>
                  </a:lnTo>
                  <a:lnTo>
                    <a:pt x="203" y="480"/>
                  </a:lnTo>
                  <a:lnTo>
                    <a:pt x="93" y="664"/>
                  </a:lnTo>
                  <a:lnTo>
                    <a:pt x="56" y="775"/>
                  </a:lnTo>
                  <a:lnTo>
                    <a:pt x="19" y="885"/>
                  </a:lnTo>
                  <a:lnTo>
                    <a:pt x="0" y="996"/>
                  </a:lnTo>
                  <a:lnTo>
                    <a:pt x="0" y="1107"/>
                  </a:lnTo>
                  <a:lnTo>
                    <a:pt x="0" y="1236"/>
                  </a:lnTo>
                  <a:lnTo>
                    <a:pt x="19" y="1365"/>
                  </a:lnTo>
                  <a:lnTo>
                    <a:pt x="37" y="1475"/>
                  </a:lnTo>
                  <a:lnTo>
                    <a:pt x="74" y="1586"/>
                  </a:lnTo>
                  <a:lnTo>
                    <a:pt x="111" y="1697"/>
                  </a:lnTo>
                  <a:lnTo>
                    <a:pt x="166" y="1789"/>
                  </a:lnTo>
                  <a:lnTo>
                    <a:pt x="240" y="1881"/>
                  </a:lnTo>
                  <a:lnTo>
                    <a:pt x="314" y="1973"/>
                  </a:lnTo>
                  <a:lnTo>
                    <a:pt x="388" y="2047"/>
                  </a:lnTo>
                  <a:lnTo>
                    <a:pt x="480" y="2102"/>
                  </a:lnTo>
                  <a:lnTo>
                    <a:pt x="572" y="2176"/>
                  </a:lnTo>
                  <a:lnTo>
                    <a:pt x="683" y="2213"/>
                  </a:lnTo>
                  <a:lnTo>
                    <a:pt x="793" y="2250"/>
                  </a:lnTo>
                  <a:lnTo>
                    <a:pt x="904" y="2287"/>
                  </a:lnTo>
                  <a:lnTo>
                    <a:pt x="1033" y="2305"/>
                  </a:lnTo>
                  <a:lnTo>
                    <a:pt x="1273" y="2305"/>
                  </a:lnTo>
                  <a:lnTo>
                    <a:pt x="1383" y="2287"/>
                  </a:lnTo>
                  <a:lnTo>
                    <a:pt x="1494" y="2268"/>
                  </a:lnTo>
                  <a:lnTo>
                    <a:pt x="1605" y="2231"/>
                  </a:lnTo>
                  <a:lnTo>
                    <a:pt x="1807" y="2121"/>
                  </a:lnTo>
                  <a:lnTo>
                    <a:pt x="1973" y="1973"/>
                  </a:lnTo>
                  <a:lnTo>
                    <a:pt x="2102" y="1807"/>
                  </a:lnTo>
                  <a:lnTo>
                    <a:pt x="2213" y="1623"/>
                  </a:lnTo>
                  <a:lnTo>
                    <a:pt x="2250" y="1512"/>
                  </a:lnTo>
                  <a:lnTo>
                    <a:pt x="2287" y="1402"/>
                  </a:lnTo>
                  <a:lnTo>
                    <a:pt x="2305" y="1291"/>
                  </a:lnTo>
                  <a:lnTo>
                    <a:pt x="2305" y="1162"/>
                  </a:lnTo>
                  <a:lnTo>
                    <a:pt x="2305" y="1051"/>
                  </a:lnTo>
                  <a:lnTo>
                    <a:pt x="2287" y="922"/>
                  </a:lnTo>
                  <a:lnTo>
                    <a:pt x="2268" y="812"/>
                  </a:lnTo>
                  <a:lnTo>
                    <a:pt x="2231" y="701"/>
                  </a:lnTo>
                  <a:lnTo>
                    <a:pt x="2121" y="517"/>
                  </a:lnTo>
                  <a:lnTo>
                    <a:pt x="1992" y="332"/>
                  </a:lnTo>
                  <a:lnTo>
                    <a:pt x="1826" y="203"/>
                  </a:lnTo>
                  <a:lnTo>
                    <a:pt x="1623" y="92"/>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6" name="Google Shape;2346;p9"/>
            <p:cNvSpPr/>
            <p:nvPr/>
          </p:nvSpPr>
          <p:spPr>
            <a:xfrm>
              <a:off x="5158500" y="967800"/>
              <a:ext cx="58575" cy="59025"/>
            </a:xfrm>
            <a:custGeom>
              <a:avLst/>
              <a:gdLst/>
              <a:ahLst/>
              <a:cxnLst/>
              <a:rect l="l" t="t" r="r" b="b"/>
              <a:pathLst>
                <a:path w="2343" h="2361" extrusionOk="0">
                  <a:moveTo>
                    <a:pt x="1052" y="1"/>
                  </a:moveTo>
                  <a:lnTo>
                    <a:pt x="923" y="19"/>
                  </a:lnTo>
                  <a:lnTo>
                    <a:pt x="812" y="38"/>
                  </a:lnTo>
                  <a:lnTo>
                    <a:pt x="701" y="93"/>
                  </a:lnTo>
                  <a:lnTo>
                    <a:pt x="609" y="130"/>
                  </a:lnTo>
                  <a:lnTo>
                    <a:pt x="499" y="185"/>
                  </a:lnTo>
                  <a:lnTo>
                    <a:pt x="406" y="259"/>
                  </a:lnTo>
                  <a:lnTo>
                    <a:pt x="333" y="333"/>
                  </a:lnTo>
                  <a:lnTo>
                    <a:pt x="259" y="425"/>
                  </a:lnTo>
                  <a:lnTo>
                    <a:pt x="185" y="517"/>
                  </a:lnTo>
                  <a:lnTo>
                    <a:pt x="130" y="609"/>
                  </a:lnTo>
                  <a:lnTo>
                    <a:pt x="75" y="720"/>
                  </a:lnTo>
                  <a:lnTo>
                    <a:pt x="38" y="830"/>
                  </a:lnTo>
                  <a:lnTo>
                    <a:pt x="19" y="941"/>
                  </a:lnTo>
                  <a:lnTo>
                    <a:pt x="1" y="1052"/>
                  </a:lnTo>
                  <a:lnTo>
                    <a:pt x="1" y="1181"/>
                  </a:lnTo>
                  <a:lnTo>
                    <a:pt x="1" y="1310"/>
                  </a:lnTo>
                  <a:lnTo>
                    <a:pt x="19" y="1420"/>
                  </a:lnTo>
                  <a:lnTo>
                    <a:pt x="38" y="1531"/>
                  </a:lnTo>
                  <a:lnTo>
                    <a:pt x="75" y="1642"/>
                  </a:lnTo>
                  <a:lnTo>
                    <a:pt x="185" y="1826"/>
                  </a:lnTo>
                  <a:lnTo>
                    <a:pt x="333" y="2010"/>
                  </a:lnTo>
                  <a:lnTo>
                    <a:pt x="499" y="2139"/>
                  </a:lnTo>
                  <a:lnTo>
                    <a:pt x="683" y="2250"/>
                  </a:lnTo>
                  <a:lnTo>
                    <a:pt x="794" y="2287"/>
                  </a:lnTo>
                  <a:lnTo>
                    <a:pt x="904" y="2324"/>
                  </a:lnTo>
                  <a:lnTo>
                    <a:pt x="1015" y="2342"/>
                  </a:lnTo>
                  <a:lnTo>
                    <a:pt x="1144" y="2361"/>
                  </a:lnTo>
                  <a:lnTo>
                    <a:pt x="1255" y="2342"/>
                  </a:lnTo>
                  <a:lnTo>
                    <a:pt x="1384" y="2342"/>
                  </a:lnTo>
                  <a:lnTo>
                    <a:pt x="1494" y="2305"/>
                  </a:lnTo>
                  <a:lnTo>
                    <a:pt x="1605" y="2269"/>
                  </a:lnTo>
                  <a:lnTo>
                    <a:pt x="1716" y="2232"/>
                  </a:lnTo>
                  <a:lnTo>
                    <a:pt x="1808" y="2176"/>
                  </a:lnTo>
                  <a:lnTo>
                    <a:pt x="1900" y="2103"/>
                  </a:lnTo>
                  <a:lnTo>
                    <a:pt x="1992" y="2029"/>
                  </a:lnTo>
                  <a:lnTo>
                    <a:pt x="2066" y="1955"/>
                  </a:lnTo>
                  <a:lnTo>
                    <a:pt x="2140" y="1863"/>
                  </a:lnTo>
                  <a:lnTo>
                    <a:pt x="2195" y="1752"/>
                  </a:lnTo>
                  <a:lnTo>
                    <a:pt x="2250" y="1660"/>
                  </a:lnTo>
                  <a:lnTo>
                    <a:pt x="2287" y="1549"/>
                  </a:lnTo>
                  <a:lnTo>
                    <a:pt x="2324" y="1439"/>
                  </a:lnTo>
                  <a:lnTo>
                    <a:pt x="2342" y="1310"/>
                  </a:lnTo>
                  <a:lnTo>
                    <a:pt x="2342" y="1199"/>
                  </a:lnTo>
                  <a:lnTo>
                    <a:pt x="2342" y="1070"/>
                  </a:lnTo>
                  <a:lnTo>
                    <a:pt x="2324" y="941"/>
                  </a:lnTo>
                  <a:lnTo>
                    <a:pt x="2306" y="830"/>
                  </a:lnTo>
                  <a:lnTo>
                    <a:pt x="2269" y="720"/>
                  </a:lnTo>
                  <a:lnTo>
                    <a:pt x="2213" y="609"/>
                  </a:lnTo>
                  <a:lnTo>
                    <a:pt x="2158" y="517"/>
                  </a:lnTo>
                  <a:lnTo>
                    <a:pt x="2084" y="425"/>
                  </a:lnTo>
                  <a:lnTo>
                    <a:pt x="2011" y="333"/>
                  </a:lnTo>
                  <a:lnTo>
                    <a:pt x="1937" y="259"/>
                  </a:lnTo>
                  <a:lnTo>
                    <a:pt x="1845" y="203"/>
                  </a:lnTo>
                  <a:lnTo>
                    <a:pt x="1752" y="130"/>
                  </a:lnTo>
                  <a:lnTo>
                    <a:pt x="1642" y="93"/>
                  </a:lnTo>
                  <a:lnTo>
                    <a:pt x="1531" y="56"/>
                  </a:lnTo>
                  <a:lnTo>
                    <a:pt x="142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7" name="Google Shape;2347;p9"/>
            <p:cNvSpPr/>
            <p:nvPr/>
          </p:nvSpPr>
          <p:spPr>
            <a:xfrm>
              <a:off x="5432775" y="1261900"/>
              <a:ext cx="58100" cy="58100"/>
            </a:xfrm>
            <a:custGeom>
              <a:avLst/>
              <a:gdLst/>
              <a:ahLst/>
              <a:cxnLst/>
              <a:rect l="l" t="t" r="r" b="b"/>
              <a:pathLst>
                <a:path w="2324" h="2324" extrusionOk="0">
                  <a:moveTo>
                    <a:pt x="1070" y="0"/>
                  </a:moveTo>
                  <a:lnTo>
                    <a:pt x="941" y="19"/>
                  </a:lnTo>
                  <a:lnTo>
                    <a:pt x="830" y="56"/>
                  </a:lnTo>
                  <a:lnTo>
                    <a:pt x="720" y="92"/>
                  </a:lnTo>
                  <a:lnTo>
                    <a:pt x="609" y="129"/>
                  </a:lnTo>
                  <a:lnTo>
                    <a:pt x="517" y="185"/>
                  </a:lnTo>
                  <a:lnTo>
                    <a:pt x="425" y="258"/>
                  </a:lnTo>
                  <a:lnTo>
                    <a:pt x="332" y="332"/>
                  </a:lnTo>
                  <a:lnTo>
                    <a:pt x="259" y="406"/>
                  </a:lnTo>
                  <a:lnTo>
                    <a:pt x="185" y="498"/>
                  </a:lnTo>
                  <a:lnTo>
                    <a:pt x="130" y="609"/>
                  </a:lnTo>
                  <a:lnTo>
                    <a:pt x="93" y="701"/>
                  </a:lnTo>
                  <a:lnTo>
                    <a:pt x="56" y="811"/>
                  </a:lnTo>
                  <a:lnTo>
                    <a:pt x="19" y="922"/>
                  </a:lnTo>
                  <a:lnTo>
                    <a:pt x="0" y="1051"/>
                  </a:lnTo>
                  <a:lnTo>
                    <a:pt x="0" y="1180"/>
                  </a:lnTo>
                  <a:lnTo>
                    <a:pt x="0" y="1291"/>
                  </a:lnTo>
                  <a:lnTo>
                    <a:pt x="19" y="1420"/>
                  </a:lnTo>
                  <a:lnTo>
                    <a:pt x="56" y="1531"/>
                  </a:lnTo>
                  <a:lnTo>
                    <a:pt x="93" y="1641"/>
                  </a:lnTo>
                  <a:lnTo>
                    <a:pt x="185" y="1826"/>
                  </a:lnTo>
                  <a:lnTo>
                    <a:pt x="332" y="1992"/>
                  </a:lnTo>
                  <a:lnTo>
                    <a:pt x="498" y="2139"/>
                  </a:lnTo>
                  <a:lnTo>
                    <a:pt x="701" y="2231"/>
                  </a:lnTo>
                  <a:lnTo>
                    <a:pt x="812" y="2268"/>
                  </a:lnTo>
                  <a:lnTo>
                    <a:pt x="922" y="2305"/>
                  </a:lnTo>
                  <a:lnTo>
                    <a:pt x="1033" y="2323"/>
                  </a:lnTo>
                  <a:lnTo>
                    <a:pt x="1273" y="2323"/>
                  </a:lnTo>
                  <a:lnTo>
                    <a:pt x="1383" y="2305"/>
                  </a:lnTo>
                  <a:lnTo>
                    <a:pt x="1512" y="2287"/>
                  </a:lnTo>
                  <a:lnTo>
                    <a:pt x="1605" y="2250"/>
                  </a:lnTo>
                  <a:lnTo>
                    <a:pt x="1807" y="2139"/>
                  </a:lnTo>
                  <a:lnTo>
                    <a:pt x="1973" y="2010"/>
                  </a:lnTo>
                  <a:lnTo>
                    <a:pt x="2121" y="1844"/>
                  </a:lnTo>
                  <a:lnTo>
                    <a:pt x="2231" y="1641"/>
                  </a:lnTo>
                  <a:lnTo>
                    <a:pt x="2268" y="1531"/>
                  </a:lnTo>
                  <a:lnTo>
                    <a:pt x="2287" y="1420"/>
                  </a:lnTo>
                  <a:lnTo>
                    <a:pt x="2305" y="1309"/>
                  </a:lnTo>
                  <a:lnTo>
                    <a:pt x="2324" y="1180"/>
                  </a:lnTo>
                  <a:lnTo>
                    <a:pt x="2324" y="1070"/>
                  </a:lnTo>
                  <a:lnTo>
                    <a:pt x="2305" y="941"/>
                  </a:lnTo>
                  <a:lnTo>
                    <a:pt x="2268" y="830"/>
                  </a:lnTo>
                  <a:lnTo>
                    <a:pt x="2231" y="719"/>
                  </a:lnTo>
                  <a:lnTo>
                    <a:pt x="2139" y="535"/>
                  </a:lnTo>
                  <a:lnTo>
                    <a:pt x="2010" y="351"/>
                  </a:lnTo>
                  <a:lnTo>
                    <a:pt x="1844" y="203"/>
                  </a:lnTo>
                  <a:lnTo>
                    <a:pt x="1641" y="111"/>
                  </a:lnTo>
                  <a:lnTo>
                    <a:pt x="1531" y="56"/>
                  </a:lnTo>
                  <a:lnTo>
                    <a:pt x="1420" y="37"/>
                  </a:lnTo>
                  <a:lnTo>
                    <a:pt x="1310" y="19"/>
                  </a:lnTo>
                  <a:lnTo>
                    <a:pt x="11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8" name="Google Shape;2348;p9"/>
            <p:cNvSpPr/>
            <p:nvPr/>
          </p:nvSpPr>
          <p:spPr>
            <a:xfrm>
              <a:off x="4872725" y="259775"/>
              <a:ext cx="59475" cy="59500"/>
            </a:xfrm>
            <a:custGeom>
              <a:avLst/>
              <a:gdLst/>
              <a:ahLst/>
              <a:cxnLst/>
              <a:rect l="l" t="t" r="r" b="b"/>
              <a:pathLst>
                <a:path w="2379" h="2380" extrusionOk="0">
                  <a:moveTo>
                    <a:pt x="1033" y="1"/>
                  </a:moveTo>
                  <a:lnTo>
                    <a:pt x="922" y="19"/>
                  </a:lnTo>
                  <a:lnTo>
                    <a:pt x="811" y="56"/>
                  </a:lnTo>
                  <a:lnTo>
                    <a:pt x="701" y="93"/>
                  </a:lnTo>
                  <a:lnTo>
                    <a:pt x="590" y="148"/>
                  </a:lnTo>
                  <a:lnTo>
                    <a:pt x="498" y="203"/>
                  </a:lnTo>
                  <a:lnTo>
                    <a:pt x="332" y="351"/>
                  </a:lnTo>
                  <a:lnTo>
                    <a:pt x="185" y="535"/>
                  </a:lnTo>
                  <a:lnTo>
                    <a:pt x="129" y="646"/>
                  </a:lnTo>
                  <a:lnTo>
                    <a:pt x="74" y="738"/>
                  </a:lnTo>
                  <a:lnTo>
                    <a:pt x="37" y="849"/>
                  </a:lnTo>
                  <a:lnTo>
                    <a:pt x="19" y="959"/>
                  </a:lnTo>
                  <a:lnTo>
                    <a:pt x="0" y="1088"/>
                  </a:lnTo>
                  <a:lnTo>
                    <a:pt x="0" y="1218"/>
                  </a:lnTo>
                  <a:lnTo>
                    <a:pt x="0" y="1328"/>
                  </a:lnTo>
                  <a:lnTo>
                    <a:pt x="37" y="1457"/>
                  </a:lnTo>
                  <a:lnTo>
                    <a:pt x="55" y="1568"/>
                  </a:lnTo>
                  <a:lnTo>
                    <a:pt x="92" y="1678"/>
                  </a:lnTo>
                  <a:lnTo>
                    <a:pt x="148" y="1771"/>
                  </a:lnTo>
                  <a:lnTo>
                    <a:pt x="221" y="1881"/>
                  </a:lnTo>
                  <a:lnTo>
                    <a:pt x="369" y="2047"/>
                  </a:lnTo>
                  <a:lnTo>
                    <a:pt x="535" y="2176"/>
                  </a:lnTo>
                  <a:lnTo>
                    <a:pt x="645" y="2250"/>
                  </a:lnTo>
                  <a:lnTo>
                    <a:pt x="738" y="2287"/>
                  </a:lnTo>
                  <a:lnTo>
                    <a:pt x="848" y="2324"/>
                  </a:lnTo>
                  <a:lnTo>
                    <a:pt x="977" y="2361"/>
                  </a:lnTo>
                  <a:lnTo>
                    <a:pt x="1088" y="2361"/>
                  </a:lnTo>
                  <a:lnTo>
                    <a:pt x="1217" y="2379"/>
                  </a:lnTo>
                  <a:lnTo>
                    <a:pt x="1328" y="2361"/>
                  </a:lnTo>
                  <a:lnTo>
                    <a:pt x="1457" y="2342"/>
                  </a:lnTo>
                  <a:lnTo>
                    <a:pt x="1567" y="2305"/>
                  </a:lnTo>
                  <a:lnTo>
                    <a:pt x="1678" y="2268"/>
                  </a:lnTo>
                  <a:lnTo>
                    <a:pt x="1770" y="2213"/>
                  </a:lnTo>
                  <a:lnTo>
                    <a:pt x="1881" y="2158"/>
                  </a:lnTo>
                  <a:lnTo>
                    <a:pt x="2047" y="2010"/>
                  </a:lnTo>
                  <a:lnTo>
                    <a:pt x="2194" y="1826"/>
                  </a:lnTo>
                  <a:lnTo>
                    <a:pt x="2250" y="1734"/>
                  </a:lnTo>
                  <a:lnTo>
                    <a:pt x="2286" y="1623"/>
                  </a:lnTo>
                  <a:lnTo>
                    <a:pt x="2323" y="1513"/>
                  </a:lnTo>
                  <a:lnTo>
                    <a:pt x="2360" y="1402"/>
                  </a:lnTo>
                  <a:lnTo>
                    <a:pt x="2379" y="1273"/>
                  </a:lnTo>
                  <a:lnTo>
                    <a:pt x="2379" y="1162"/>
                  </a:lnTo>
                  <a:lnTo>
                    <a:pt x="2360" y="1033"/>
                  </a:lnTo>
                  <a:lnTo>
                    <a:pt x="2342" y="923"/>
                  </a:lnTo>
                  <a:lnTo>
                    <a:pt x="2305" y="812"/>
                  </a:lnTo>
                  <a:lnTo>
                    <a:pt x="2268" y="701"/>
                  </a:lnTo>
                  <a:lnTo>
                    <a:pt x="2213" y="591"/>
                  </a:lnTo>
                  <a:lnTo>
                    <a:pt x="2157" y="498"/>
                  </a:lnTo>
                  <a:lnTo>
                    <a:pt x="2010" y="332"/>
                  </a:lnTo>
                  <a:lnTo>
                    <a:pt x="1826" y="185"/>
                  </a:lnTo>
                  <a:lnTo>
                    <a:pt x="1733" y="130"/>
                  </a:lnTo>
                  <a:lnTo>
                    <a:pt x="1623" y="74"/>
                  </a:lnTo>
                  <a:lnTo>
                    <a:pt x="1512" y="37"/>
                  </a:lnTo>
                  <a:lnTo>
                    <a:pt x="140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9" name="Google Shape;2349;p9"/>
            <p:cNvSpPr/>
            <p:nvPr/>
          </p:nvSpPr>
          <p:spPr>
            <a:xfrm>
              <a:off x="6360675" y="1590550"/>
              <a:ext cx="40575" cy="57650"/>
            </a:xfrm>
            <a:custGeom>
              <a:avLst/>
              <a:gdLst/>
              <a:ahLst/>
              <a:cxnLst/>
              <a:rect l="l" t="t" r="r" b="b"/>
              <a:pathLst>
                <a:path w="1623" h="2306" extrusionOk="0">
                  <a:moveTo>
                    <a:pt x="1033" y="1"/>
                  </a:moveTo>
                  <a:lnTo>
                    <a:pt x="922" y="19"/>
                  </a:lnTo>
                  <a:lnTo>
                    <a:pt x="812" y="38"/>
                  </a:lnTo>
                  <a:lnTo>
                    <a:pt x="701" y="74"/>
                  </a:lnTo>
                  <a:lnTo>
                    <a:pt x="498" y="185"/>
                  </a:lnTo>
                  <a:lnTo>
                    <a:pt x="332" y="314"/>
                  </a:lnTo>
                  <a:lnTo>
                    <a:pt x="203" y="480"/>
                  </a:lnTo>
                  <a:lnTo>
                    <a:pt x="93" y="683"/>
                  </a:lnTo>
                  <a:lnTo>
                    <a:pt x="56" y="793"/>
                  </a:lnTo>
                  <a:lnTo>
                    <a:pt x="19" y="904"/>
                  </a:lnTo>
                  <a:lnTo>
                    <a:pt x="0" y="1015"/>
                  </a:lnTo>
                  <a:lnTo>
                    <a:pt x="0" y="1125"/>
                  </a:lnTo>
                  <a:lnTo>
                    <a:pt x="0" y="1254"/>
                  </a:lnTo>
                  <a:lnTo>
                    <a:pt x="19" y="1365"/>
                  </a:lnTo>
                  <a:lnTo>
                    <a:pt x="37" y="1476"/>
                  </a:lnTo>
                  <a:lnTo>
                    <a:pt x="74" y="1586"/>
                  </a:lnTo>
                  <a:lnTo>
                    <a:pt x="185" y="1789"/>
                  </a:lnTo>
                  <a:lnTo>
                    <a:pt x="314" y="1955"/>
                  </a:lnTo>
                  <a:lnTo>
                    <a:pt x="480" y="2103"/>
                  </a:lnTo>
                  <a:lnTo>
                    <a:pt x="683" y="2195"/>
                  </a:lnTo>
                  <a:lnTo>
                    <a:pt x="775" y="2250"/>
                  </a:lnTo>
                  <a:lnTo>
                    <a:pt x="885" y="2269"/>
                  </a:lnTo>
                  <a:lnTo>
                    <a:pt x="1015" y="2287"/>
                  </a:lnTo>
                  <a:lnTo>
                    <a:pt x="1125" y="2305"/>
                  </a:lnTo>
                  <a:lnTo>
                    <a:pt x="1254" y="2287"/>
                  </a:lnTo>
                  <a:lnTo>
                    <a:pt x="1383" y="2269"/>
                  </a:lnTo>
                  <a:lnTo>
                    <a:pt x="1512" y="2232"/>
                  </a:lnTo>
                  <a:lnTo>
                    <a:pt x="1623" y="2195"/>
                  </a:lnTo>
                  <a:lnTo>
                    <a:pt x="1623" y="111"/>
                  </a:lnTo>
                  <a:lnTo>
                    <a:pt x="1512" y="56"/>
                  </a:lnTo>
                  <a:lnTo>
                    <a:pt x="1402"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0" name="Google Shape;2350;p9"/>
            <p:cNvSpPr/>
            <p:nvPr/>
          </p:nvSpPr>
          <p:spPr>
            <a:xfrm>
              <a:off x="6280475" y="1575800"/>
              <a:ext cx="58100" cy="58100"/>
            </a:xfrm>
            <a:custGeom>
              <a:avLst/>
              <a:gdLst/>
              <a:ahLst/>
              <a:cxnLst/>
              <a:rect l="l" t="t" r="r" b="b"/>
              <a:pathLst>
                <a:path w="2324" h="2324" extrusionOk="0">
                  <a:moveTo>
                    <a:pt x="1125" y="1"/>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2"/>
                  </a:lnTo>
                  <a:lnTo>
                    <a:pt x="0" y="1181"/>
                  </a:lnTo>
                  <a:lnTo>
                    <a:pt x="0" y="1291"/>
                  </a:lnTo>
                  <a:lnTo>
                    <a:pt x="19" y="1402"/>
                  </a:lnTo>
                  <a:lnTo>
                    <a:pt x="37" y="1531"/>
                  </a:lnTo>
                  <a:lnTo>
                    <a:pt x="74" y="1623"/>
                  </a:lnTo>
                  <a:lnTo>
                    <a:pt x="185" y="1826"/>
                  </a:lnTo>
                  <a:lnTo>
                    <a:pt x="332" y="1992"/>
                  </a:lnTo>
                  <a:lnTo>
                    <a:pt x="498" y="2139"/>
                  </a:lnTo>
                  <a:lnTo>
                    <a:pt x="682" y="2232"/>
                  </a:lnTo>
                  <a:lnTo>
                    <a:pt x="793" y="2269"/>
                  </a:lnTo>
                  <a:lnTo>
                    <a:pt x="904" y="2305"/>
                  </a:lnTo>
                  <a:lnTo>
                    <a:pt x="1014" y="2324"/>
                  </a:lnTo>
                  <a:lnTo>
                    <a:pt x="1272" y="2324"/>
                  </a:lnTo>
                  <a:lnTo>
                    <a:pt x="1383" y="2305"/>
                  </a:lnTo>
                  <a:lnTo>
                    <a:pt x="1512" y="2287"/>
                  </a:lnTo>
                  <a:lnTo>
                    <a:pt x="1623" y="2232"/>
                  </a:lnTo>
                  <a:lnTo>
                    <a:pt x="1715" y="2195"/>
                  </a:lnTo>
                  <a:lnTo>
                    <a:pt x="1826" y="2139"/>
                  </a:lnTo>
                  <a:lnTo>
                    <a:pt x="1899" y="2066"/>
                  </a:lnTo>
                  <a:lnTo>
                    <a:pt x="1992" y="1992"/>
                  </a:lnTo>
                  <a:lnTo>
                    <a:pt x="2065" y="1900"/>
                  </a:lnTo>
                  <a:lnTo>
                    <a:pt x="2139" y="1808"/>
                  </a:lnTo>
                  <a:lnTo>
                    <a:pt x="2194" y="1715"/>
                  </a:lnTo>
                  <a:lnTo>
                    <a:pt x="2231" y="1605"/>
                  </a:lnTo>
                  <a:lnTo>
                    <a:pt x="2268" y="1494"/>
                  </a:lnTo>
                  <a:lnTo>
                    <a:pt x="2305" y="1383"/>
                  </a:lnTo>
                  <a:lnTo>
                    <a:pt x="2305" y="1254"/>
                  </a:lnTo>
                  <a:lnTo>
                    <a:pt x="2323" y="1125"/>
                  </a:lnTo>
                  <a:lnTo>
                    <a:pt x="2305" y="1015"/>
                  </a:lnTo>
                  <a:lnTo>
                    <a:pt x="2287" y="904"/>
                  </a:lnTo>
                  <a:lnTo>
                    <a:pt x="2250" y="793"/>
                  </a:lnTo>
                  <a:lnTo>
                    <a:pt x="2213" y="683"/>
                  </a:lnTo>
                  <a:lnTo>
                    <a:pt x="2102" y="480"/>
                  </a:lnTo>
                  <a:lnTo>
                    <a:pt x="1973" y="314"/>
                  </a:lnTo>
                  <a:lnTo>
                    <a:pt x="1789" y="185"/>
                  </a:lnTo>
                  <a:lnTo>
                    <a:pt x="1586" y="93"/>
                  </a:lnTo>
                  <a:lnTo>
                    <a:pt x="1494" y="56"/>
                  </a:lnTo>
                  <a:lnTo>
                    <a:pt x="1365" y="19"/>
                  </a:lnTo>
                  <a:lnTo>
                    <a:pt x="1254"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1" name="Google Shape;2351;p9"/>
            <p:cNvSpPr/>
            <p:nvPr/>
          </p:nvSpPr>
          <p:spPr>
            <a:xfrm>
              <a:off x="6200250" y="1561525"/>
              <a:ext cx="58125" cy="58550"/>
            </a:xfrm>
            <a:custGeom>
              <a:avLst/>
              <a:gdLst/>
              <a:ahLst/>
              <a:cxnLst/>
              <a:rect l="l" t="t" r="r" b="b"/>
              <a:pathLst>
                <a:path w="2325" h="2342" extrusionOk="0">
                  <a:moveTo>
                    <a:pt x="1015" y="0"/>
                  </a:moveTo>
                  <a:lnTo>
                    <a:pt x="904" y="37"/>
                  </a:lnTo>
                  <a:lnTo>
                    <a:pt x="794" y="55"/>
                  </a:lnTo>
                  <a:lnTo>
                    <a:pt x="683" y="92"/>
                  </a:lnTo>
                  <a:lnTo>
                    <a:pt x="499" y="203"/>
                  </a:lnTo>
                  <a:lnTo>
                    <a:pt x="333" y="350"/>
                  </a:lnTo>
                  <a:lnTo>
                    <a:pt x="185" y="516"/>
                  </a:lnTo>
                  <a:lnTo>
                    <a:pt x="93" y="701"/>
                  </a:lnTo>
                  <a:lnTo>
                    <a:pt x="56" y="811"/>
                  </a:lnTo>
                  <a:lnTo>
                    <a:pt x="19" y="922"/>
                  </a:lnTo>
                  <a:lnTo>
                    <a:pt x="1" y="1051"/>
                  </a:lnTo>
                  <a:lnTo>
                    <a:pt x="1" y="1162"/>
                  </a:lnTo>
                  <a:lnTo>
                    <a:pt x="1" y="1291"/>
                  </a:lnTo>
                  <a:lnTo>
                    <a:pt x="19" y="1401"/>
                  </a:lnTo>
                  <a:lnTo>
                    <a:pt x="56" y="1530"/>
                  </a:lnTo>
                  <a:lnTo>
                    <a:pt x="93" y="1641"/>
                  </a:lnTo>
                  <a:lnTo>
                    <a:pt x="130" y="1733"/>
                  </a:lnTo>
                  <a:lnTo>
                    <a:pt x="204" y="1844"/>
                  </a:lnTo>
                  <a:lnTo>
                    <a:pt x="259" y="1918"/>
                  </a:lnTo>
                  <a:lnTo>
                    <a:pt x="333" y="2010"/>
                  </a:lnTo>
                  <a:lnTo>
                    <a:pt x="425" y="2084"/>
                  </a:lnTo>
                  <a:lnTo>
                    <a:pt x="517" y="2157"/>
                  </a:lnTo>
                  <a:lnTo>
                    <a:pt x="609" y="2213"/>
                  </a:lnTo>
                  <a:lnTo>
                    <a:pt x="720" y="2249"/>
                  </a:lnTo>
                  <a:lnTo>
                    <a:pt x="831" y="2286"/>
                  </a:lnTo>
                  <a:lnTo>
                    <a:pt x="941" y="2323"/>
                  </a:lnTo>
                  <a:lnTo>
                    <a:pt x="1070" y="2323"/>
                  </a:lnTo>
                  <a:lnTo>
                    <a:pt x="1199" y="2342"/>
                  </a:lnTo>
                  <a:lnTo>
                    <a:pt x="1310" y="2323"/>
                  </a:lnTo>
                  <a:lnTo>
                    <a:pt x="1421" y="2305"/>
                  </a:lnTo>
                  <a:lnTo>
                    <a:pt x="1531" y="2286"/>
                  </a:lnTo>
                  <a:lnTo>
                    <a:pt x="1642" y="2231"/>
                  </a:lnTo>
                  <a:lnTo>
                    <a:pt x="1845" y="2139"/>
                  </a:lnTo>
                  <a:lnTo>
                    <a:pt x="2011" y="1991"/>
                  </a:lnTo>
                  <a:lnTo>
                    <a:pt x="2140" y="1825"/>
                  </a:lnTo>
                  <a:lnTo>
                    <a:pt x="2250" y="1623"/>
                  </a:lnTo>
                  <a:lnTo>
                    <a:pt x="2287" y="1512"/>
                  </a:lnTo>
                  <a:lnTo>
                    <a:pt x="2306" y="1401"/>
                  </a:lnTo>
                  <a:lnTo>
                    <a:pt x="2324" y="1291"/>
                  </a:lnTo>
                  <a:lnTo>
                    <a:pt x="2324" y="1162"/>
                  </a:lnTo>
                  <a:lnTo>
                    <a:pt x="2324" y="1051"/>
                  </a:lnTo>
                  <a:lnTo>
                    <a:pt x="2306" y="922"/>
                  </a:lnTo>
                  <a:lnTo>
                    <a:pt x="2287" y="811"/>
                  </a:lnTo>
                  <a:lnTo>
                    <a:pt x="2250" y="701"/>
                  </a:lnTo>
                  <a:lnTo>
                    <a:pt x="2195" y="590"/>
                  </a:lnTo>
                  <a:lnTo>
                    <a:pt x="2140" y="498"/>
                  </a:lnTo>
                  <a:lnTo>
                    <a:pt x="2066" y="406"/>
                  </a:lnTo>
                  <a:lnTo>
                    <a:pt x="1992" y="332"/>
                  </a:lnTo>
                  <a:lnTo>
                    <a:pt x="1900" y="258"/>
                  </a:lnTo>
                  <a:lnTo>
                    <a:pt x="1808" y="184"/>
                  </a:lnTo>
                  <a:lnTo>
                    <a:pt x="1716" y="129"/>
                  </a:lnTo>
                  <a:lnTo>
                    <a:pt x="1605" y="92"/>
                  </a:lnTo>
                  <a:lnTo>
                    <a:pt x="1494" y="55"/>
                  </a:lnTo>
                  <a:lnTo>
                    <a:pt x="1384" y="18"/>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2" name="Google Shape;2352;p9"/>
            <p:cNvSpPr/>
            <p:nvPr/>
          </p:nvSpPr>
          <p:spPr>
            <a:xfrm>
              <a:off x="4962150" y="685700"/>
              <a:ext cx="57625" cy="57650"/>
            </a:xfrm>
            <a:custGeom>
              <a:avLst/>
              <a:gdLst/>
              <a:ahLst/>
              <a:cxnLst/>
              <a:rect l="l" t="t" r="r" b="b"/>
              <a:pathLst>
                <a:path w="2305" h="2306" extrusionOk="0">
                  <a:moveTo>
                    <a:pt x="1125" y="0"/>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1"/>
                  </a:lnTo>
                  <a:lnTo>
                    <a:pt x="0" y="1181"/>
                  </a:lnTo>
                  <a:lnTo>
                    <a:pt x="0" y="1291"/>
                  </a:lnTo>
                  <a:lnTo>
                    <a:pt x="19" y="1402"/>
                  </a:lnTo>
                  <a:lnTo>
                    <a:pt x="55" y="1512"/>
                  </a:lnTo>
                  <a:lnTo>
                    <a:pt x="92" y="1623"/>
                  </a:lnTo>
                  <a:lnTo>
                    <a:pt x="148" y="1734"/>
                  </a:lnTo>
                  <a:lnTo>
                    <a:pt x="203" y="1826"/>
                  </a:lnTo>
                  <a:lnTo>
                    <a:pt x="332" y="1992"/>
                  </a:lnTo>
                  <a:lnTo>
                    <a:pt x="516" y="2121"/>
                  </a:lnTo>
                  <a:lnTo>
                    <a:pt x="701" y="2232"/>
                  </a:lnTo>
                  <a:lnTo>
                    <a:pt x="811" y="2268"/>
                  </a:lnTo>
                  <a:lnTo>
                    <a:pt x="922" y="2287"/>
                  </a:lnTo>
                  <a:lnTo>
                    <a:pt x="1051" y="2305"/>
                  </a:lnTo>
                  <a:lnTo>
                    <a:pt x="1291" y="2305"/>
                  </a:lnTo>
                  <a:lnTo>
                    <a:pt x="1401" y="2287"/>
                  </a:lnTo>
                  <a:lnTo>
                    <a:pt x="1512" y="2250"/>
                  </a:lnTo>
                  <a:lnTo>
                    <a:pt x="1623" y="2213"/>
                  </a:lnTo>
                  <a:lnTo>
                    <a:pt x="1807" y="2102"/>
                  </a:lnTo>
                  <a:lnTo>
                    <a:pt x="1973" y="1973"/>
                  </a:lnTo>
                  <a:lnTo>
                    <a:pt x="2121" y="1789"/>
                  </a:lnTo>
                  <a:lnTo>
                    <a:pt x="2213" y="1605"/>
                  </a:lnTo>
                  <a:lnTo>
                    <a:pt x="2250" y="1494"/>
                  </a:lnTo>
                  <a:lnTo>
                    <a:pt x="2286" y="1383"/>
                  </a:lnTo>
                  <a:lnTo>
                    <a:pt x="2305" y="1254"/>
                  </a:lnTo>
                  <a:lnTo>
                    <a:pt x="2305" y="1144"/>
                  </a:lnTo>
                  <a:lnTo>
                    <a:pt x="2286" y="1015"/>
                  </a:lnTo>
                  <a:lnTo>
                    <a:pt x="2268" y="904"/>
                  </a:lnTo>
                  <a:lnTo>
                    <a:pt x="2250" y="793"/>
                  </a:lnTo>
                  <a:lnTo>
                    <a:pt x="2213" y="683"/>
                  </a:lnTo>
                  <a:lnTo>
                    <a:pt x="2102" y="498"/>
                  </a:lnTo>
                  <a:lnTo>
                    <a:pt x="1955" y="332"/>
                  </a:lnTo>
                  <a:lnTo>
                    <a:pt x="1789" y="185"/>
                  </a:lnTo>
                  <a:lnTo>
                    <a:pt x="1586" y="93"/>
                  </a:lnTo>
                  <a:lnTo>
                    <a:pt x="1475" y="56"/>
                  </a:lnTo>
                  <a:lnTo>
                    <a:pt x="1365"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3" name="Google Shape;2353;p9"/>
            <p:cNvSpPr/>
            <p:nvPr/>
          </p:nvSpPr>
          <p:spPr>
            <a:xfrm>
              <a:off x="6120050" y="1547225"/>
              <a:ext cx="58575" cy="58575"/>
            </a:xfrm>
            <a:custGeom>
              <a:avLst/>
              <a:gdLst/>
              <a:ahLst/>
              <a:cxnLst/>
              <a:rect l="l" t="t" r="r" b="b"/>
              <a:pathLst>
                <a:path w="2343" h="2343" extrusionOk="0">
                  <a:moveTo>
                    <a:pt x="1052" y="0"/>
                  </a:moveTo>
                  <a:lnTo>
                    <a:pt x="923" y="19"/>
                  </a:lnTo>
                  <a:lnTo>
                    <a:pt x="812" y="56"/>
                  </a:lnTo>
                  <a:lnTo>
                    <a:pt x="701" y="93"/>
                  </a:lnTo>
                  <a:lnTo>
                    <a:pt x="591" y="148"/>
                  </a:lnTo>
                  <a:lnTo>
                    <a:pt x="499" y="203"/>
                  </a:lnTo>
                  <a:lnTo>
                    <a:pt x="406" y="277"/>
                  </a:lnTo>
                  <a:lnTo>
                    <a:pt x="333" y="351"/>
                  </a:lnTo>
                  <a:lnTo>
                    <a:pt x="259" y="425"/>
                  </a:lnTo>
                  <a:lnTo>
                    <a:pt x="185" y="517"/>
                  </a:lnTo>
                  <a:lnTo>
                    <a:pt x="130" y="627"/>
                  </a:lnTo>
                  <a:lnTo>
                    <a:pt x="93" y="738"/>
                  </a:lnTo>
                  <a:lnTo>
                    <a:pt x="56" y="849"/>
                  </a:lnTo>
                  <a:lnTo>
                    <a:pt x="19" y="959"/>
                  </a:lnTo>
                  <a:lnTo>
                    <a:pt x="1" y="1070"/>
                  </a:lnTo>
                  <a:lnTo>
                    <a:pt x="1" y="1199"/>
                  </a:lnTo>
                  <a:lnTo>
                    <a:pt x="19" y="1328"/>
                  </a:lnTo>
                  <a:lnTo>
                    <a:pt x="38" y="1439"/>
                  </a:lnTo>
                  <a:lnTo>
                    <a:pt x="56" y="1549"/>
                  </a:lnTo>
                  <a:lnTo>
                    <a:pt x="111" y="1660"/>
                  </a:lnTo>
                  <a:lnTo>
                    <a:pt x="222" y="1844"/>
                  </a:lnTo>
                  <a:lnTo>
                    <a:pt x="351" y="2010"/>
                  </a:lnTo>
                  <a:lnTo>
                    <a:pt x="535" y="2158"/>
                  </a:lnTo>
                  <a:lnTo>
                    <a:pt x="720" y="2250"/>
                  </a:lnTo>
                  <a:lnTo>
                    <a:pt x="830" y="2287"/>
                  </a:lnTo>
                  <a:lnTo>
                    <a:pt x="941" y="2324"/>
                  </a:lnTo>
                  <a:lnTo>
                    <a:pt x="1070" y="2342"/>
                  </a:lnTo>
                  <a:lnTo>
                    <a:pt x="1310" y="2342"/>
                  </a:lnTo>
                  <a:lnTo>
                    <a:pt x="1420" y="2324"/>
                  </a:lnTo>
                  <a:lnTo>
                    <a:pt x="1531" y="2287"/>
                  </a:lnTo>
                  <a:lnTo>
                    <a:pt x="1642" y="2250"/>
                  </a:lnTo>
                  <a:lnTo>
                    <a:pt x="1845" y="2139"/>
                  </a:lnTo>
                  <a:lnTo>
                    <a:pt x="2011" y="2010"/>
                  </a:lnTo>
                  <a:lnTo>
                    <a:pt x="2158" y="1844"/>
                  </a:lnTo>
                  <a:lnTo>
                    <a:pt x="2250" y="1641"/>
                  </a:lnTo>
                  <a:lnTo>
                    <a:pt x="2287" y="1531"/>
                  </a:lnTo>
                  <a:lnTo>
                    <a:pt x="2324" y="1420"/>
                  </a:lnTo>
                  <a:lnTo>
                    <a:pt x="2342" y="1310"/>
                  </a:lnTo>
                  <a:lnTo>
                    <a:pt x="2342" y="1199"/>
                  </a:lnTo>
                  <a:lnTo>
                    <a:pt x="2342" y="1070"/>
                  </a:lnTo>
                  <a:lnTo>
                    <a:pt x="2324" y="941"/>
                  </a:lnTo>
                  <a:lnTo>
                    <a:pt x="2306" y="830"/>
                  </a:lnTo>
                  <a:lnTo>
                    <a:pt x="2269" y="720"/>
                  </a:lnTo>
                  <a:lnTo>
                    <a:pt x="2213" y="609"/>
                  </a:lnTo>
                  <a:lnTo>
                    <a:pt x="2158" y="517"/>
                  </a:lnTo>
                  <a:lnTo>
                    <a:pt x="2103" y="425"/>
                  </a:lnTo>
                  <a:lnTo>
                    <a:pt x="2011" y="332"/>
                  </a:lnTo>
                  <a:lnTo>
                    <a:pt x="1937" y="259"/>
                  </a:lnTo>
                  <a:lnTo>
                    <a:pt x="1845" y="185"/>
                  </a:lnTo>
                  <a:lnTo>
                    <a:pt x="1752" y="130"/>
                  </a:lnTo>
                  <a:lnTo>
                    <a:pt x="1642" y="93"/>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4" name="Google Shape;2354;p9"/>
            <p:cNvSpPr/>
            <p:nvPr/>
          </p:nvSpPr>
          <p:spPr>
            <a:xfrm>
              <a:off x="6040300" y="1532925"/>
              <a:ext cx="58575" cy="58575"/>
            </a:xfrm>
            <a:custGeom>
              <a:avLst/>
              <a:gdLst/>
              <a:ahLst/>
              <a:cxnLst/>
              <a:rect l="l" t="t" r="r" b="b"/>
              <a:pathLst>
                <a:path w="2343" h="2343" extrusionOk="0">
                  <a:moveTo>
                    <a:pt x="1052" y="1"/>
                  </a:moveTo>
                  <a:lnTo>
                    <a:pt x="923" y="19"/>
                  </a:lnTo>
                  <a:lnTo>
                    <a:pt x="812" y="56"/>
                  </a:lnTo>
                  <a:lnTo>
                    <a:pt x="702" y="93"/>
                  </a:lnTo>
                  <a:lnTo>
                    <a:pt x="591" y="130"/>
                  </a:lnTo>
                  <a:lnTo>
                    <a:pt x="499" y="204"/>
                  </a:lnTo>
                  <a:lnTo>
                    <a:pt x="407" y="259"/>
                  </a:lnTo>
                  <a:lnTo>
                    <a:pt x="333" y="333"/>
                  </a:lnTo>
                  <a:lnTo>
                    <a:pt x="259" y="425"/>
                  </a:lnTo>
                  <a:lnTo>
                    <a:pt x="185" y="517"/>
                  </a:lnTo>
                  <a:lnTo>
                    <a:pt x="130" y="609"/>
                  </a:lnTo>
                  <a:lnTo>
                    <a:pt x="75" y="720"/>
                  </a:lnTo>
                  <a:lnTo>
                    <a:pt x="38" y="831"/>
                  </a:lnTo>
                  <a:lnTo>
                    <a:pt x="19" y="941"/>
                  </a:lnTo>
                  <a:lnTo>
                    <a:pt x="1" y="1070"/>
                  </a:lnTo>
                  <a:lnTo>
                    <a:pt x="1" y="1199"/>
                  </a:lnTo>
                  <a:lnTo>
                    <a:pt x="1" y="1310"/>
                  </a:lnTo>
                  <a:lnTo>
                    <a:pt x="19" y="1439"/>
                  </a:lnTo>
                  <a:lnTo>
                    <a:pt x="56" y="1550"/>
                  </a:lnTo>
                  <a:lnTo>
                    <a:pt x="93" y="1642"/>
                  </a:lnTo>
                  <a:lnTo>
                    <a:pt x="204" y="1845"/>
                  </a:lnTo>
                  <a:lnTo>
                    <a:pt x="351" y="2011"/>
                  </a:lnTo>
                  <a:lnTo>
                    <a:pt x="517" y="2158"/>
                  </a:lnTo>
                  <a:lnTo>
                    <a:pt x="720" y="2250"/>
                  </a:lnTo>
                  <a:lnTo>
                    <a:pt x="812" y="2287"/>
                  </a:lnTo>
                  <a:lnTo>
                    <a:pt x="923" y="2324"/>
                  </a:lnTo>
                  <a:lnTo>
                    <a:pt x="1052" y="2343"/>
                  </a:lnTo>
                  <a:lnTo>
                    <a:pt x="1292" y="2343"/>
                  </a:lnTo>
                  <a:lnTo>
                    <a:pt x="1421" y="2324"/>
                  </a:lnTo>
                  <a:lnTo>
                    <a:pt x="1531" y="2287"/>
                  </a:lnTo>
                  <a:lnTo>
                    <a:pt x="1642" y="2250"/>
                  </a:lnTo>
                  <a:lnTo>
                    <a:pt x="1753" y="2195"/>
                  </a:lnTo>
                  <a:lnTo>
                    <a:pt x="1845" y="2140"/>
                  </a:lnTo>
                  <a:lnTo>
                    <a:pt x="1937" y="2084"/>
                  </a:lnTo>
                  <a:lnTo>
                    <a:pt x="2011" y="1992"/>
                  </a:lnTo>
                  <a:lnTo>
                    <a:pt x="2084" y="1918"/>
                  </a:lnTo>
                  <a:lnTo>
                    <a:pt x="2158" y="1826"/>
                  </a:lnTo>
                  <a:lnTo>
                    <a:pt x="2214" y="1716"/>
                  </a:lnTo>
                  <a:lnTo>
                    <a:pt x="2269" y="1623"/>
                  </a:lnTo>
                  <a:lnTo>
                    <a:pt x="2306" y="1513"/>
                  </a:lnTo>
                  <a:lnTo>
                    <a:pt x="2324" y="1384"/>
                  </a:lnTo>
                  <a:lnTo>
                    <a:pt x="2343" y="1273"/>
                  </a:lnTo>
                  <a:lnTo>
                    <a:pt x="2343" y="1144"/>
                  </a:lnTo>
                  <a:lnTo>
                    <a:pt x="2343" y="1015"/>
                  </a:lnTo>
                  <a:lnTo>
                    <a:pt x="2324" y="904"/>
                  </a:lnTo>
                  <a:lnTo>
                    <a:pt x="2287" y="794"/>
                  </a:lnTo>
                  <a:lnTo>
                    <a:pt x="2250" y="683"/>
                  </a:lnTo>
                  <a:lnTo>
                    <a:pt x="2140" y="499"/>
                  </a:lnTo>
                  <a:lnTo>
                    <a:pt x="1992" y="333"/>
                  </a:lnTo>
                  <a:lnTo>
                    <a:pt x="1826" y="185"/>
                  </a:lnTo>
                  <a:lnTo>
                    <a:pt x="1624" y="93"/>
                  </a:lnTo>
                  <a:lnTo>
                    <a:pt x="1531" y="56"/>
                  </a:lnTo>
                  <a:lnTo>
                    <a:pt x="1421" y="19"/>
                  </a:ln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5" name="Google Shape;2355;p9"/>
            <p:cNvSpPr/>
            <p:nvPr/>
          </p:nvSpPr>
          <p:spPr>
            <a:xfrm>
              <a:off x="5963325" y="1518650"/>
              <a:ext cx="58575" cy="58550"/>
            </a:xfrm>
            <a:custGeom>
              <a:avLst/>
              <a:gdLst/>
              <a:ahLst/>
              <a:cxnLst/>
              <a:rect l="l" t="t" r="r" b="b"/>
              <a:pathLst>
                <a:path w="2343" h="2342" extrusionOk="0">
                  <a:moveTo>
                    <a:pt x="1052" y="0"/>
                  </a:moveTo>
                  <a:lnTo>
                    <a:pt x="941" y="19"/>
                  </a:lnTo>
                  <a:lnTo>
                    <a:pt x="830" y="56"/>
                  </a:lnTo>
                  <a:lnTo>
                    <a:pt x="720" y="92"/>
                  </a:lnTo>
                  <a:lnTo>
                    <a:pt x="517" y="185"/>
                  </a:lnTo>
                  <a:lnTo>
                    <a:pt x="351" y="314"/>
                  </a:lnTo>
                  <a:lnTo>
                    <a:pt x="204" y="480"/>
                  </a:lnTo>
                  <a:lnTo>
                    <a:pt x="93" y="682"/>
                  </a:lnTo>
                  <a:lnTo>
                    <a:pt x="56" y="793"/>
                  </a:lnTo>
                  <a:lnTo>
                    <a:pt x="38" y="904"/>
                  </a:lnTo>
                  <a:lnTo>
                    <a:pt x="19" y="1014"/>
                  </a:lnTo>
                  <a:lnTo>
                    <a:pt x="1" y="1125"/>
                  </a:lnTo>
                  <a:lnTo>
                    <a:pt x="1" y="1254"/>
                  </a:lnTo>
                  <a:lnTo>
                    <a:pt x="19" y="1383"/>
                  </a:lnTo>
                  <a:lnTo>
                    <a:pt x="38" y="1494"/>
                  </a:lnTo>
                  <a:lnTo>
                    <a:pt x="75" y="1604"/>
                  </a:lnTo>
                  <a:lnTo>
                    <a:pt x="130" y="1715"/>
                  </a:lnTo>
                  <a:lnTo>
                    <a:pt x="185" y="1807"/>
                  </a:lnTo>
                  <a:lnTo>
                    <a:pt x="240" y="1899"/>
                  </a:lnTo>
                  <a:lnTo>
                    <a:pt x="314" y="1992"/>
                  </a:lnTo>
                  <a:lnTo>
                    <a:pt x="406" y="2065"/>
                  </a:lnTo>
                  <a:lnTo>
                    <a:pt x="499" y="2139"/>
                  </a:lnTo>
                  <a:lnTo>
                    <a:pt x="591" y="2194"/>
                  </a:lnTo>
                  <a:lnTo>
                    <a:pt x="683" y="2250"/>
                  </a:lnTo>
                  <a:lnTo>
                    <a:pt x="794" y="2287"/>
                  </a:lnTo>
                  <a:lnTo>
                    <a:pt x="923" y="2305"/>
                  </a:lnTo>
                  <a:lnTo>
                    <a:pt x="1033" y="2323"/>
                  </a:lnTo>
                  <a:lnTo>
                    <a:pt x="1162" y="2342"/>
                  </a:lnTo>
                  <a:lnTo>
                    <a:pt x="1273" y="2323"/>
                  </a:lnTo>
                  <a:lnTo>
                    <a:pt x="1402" y="2323"/>
                  </a:lnTo>
                  <a:lnTo>
                    <a:pt x="1513" y="2287"/>
                  </a:lnTo>
                  <a:lnTo>
                    <a:pt x="1623" y="2250"/>
                  </a:lnTo>
                  <a:lnTo>
                    <a:pt x="1808" y="2158"/>
                  </a:lnTo>
                  <a:lnTo>
                    <a:pt x="1992" y="2010"/>
                  </a:lnTo>
                  <a:lnTo>
                    <a:pt x="2121" y="1844"/>
                  </a:lnTo>
                  <a:lnTo>
                    <a:pt x="2232" y="1660"/>
                  </a:lnTo>
                  <a:lnTo>
                    <a:pt x="2269" y="1549"/>
                  </a:lnTo>
                  <a:lnTo>
                    <a:pt x="2306" y="1438"/>
                  </a:lnTo>
                  <a:lnTo>
                    <a:pt x="2324" y="1328"/>
                  </a:lnTo>
                  <a:lnTo>
                    <a:pt x="2342" y="1217"/>
                  </a:lnTo>
                  <a:lnTo>
                    <a:pt x="2324" y="1088"/>
                  </a:lnTo>
                  <a:lnTo>
                    <a:pt x="2324" y="959"/>
                  </a:lnTo>
                  <a:lnTo>
                    <a:pt x="2287" y="848"/>
                  </a:lnTo>
                  <a:lnTo>
                    <a:pt x="2250" y="738"/>
                  </a:lnTo>
                  <a:lnTo>
                    <a:pt x="2213" y="627"/>
                  </a:lnTo>
                  <a:lnTo>
                    <a:pt x="2158" y="535"/>
                  </a:lnTo>
                  <a:lnTo>
                    <a:pt x="2084" y="443"/>
                  </a:lnTo>
                  <a:lnTo>
                    <a:pt x="2011" y="351"/>
                  </a:lnTo>
                  <a:lnTo>
                    <a:pt x="1937" y="277"/>
                  </a:lnTo>
                  <a:lnTo>
                    <a:pt x="1845"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6" name="Google Shape;2356;p9"/>
            <p:cNvSpPr/>
            <p:nvPr/>
          </p:nvSpPr>
          <p:spPr>
            <a:xfrm>
              <a:off x="5578425" y="1370675"/>
              <a:ext cx="57650" cy="57650"/>
            </a:xfrm>
            <a:custGeom>
              <a:avLst/>
              <a:gdLst/>
              <a:ahLst/>
              <a:cxnLst/>
              <a:rect l="l" t="t" r="r" b="b"/>
              <a:pathLst>
                <a:path w="2306" h="2306" extrusionOk="0">
                  <a:moveTo>
                    <a:pt x="1033" y="1"/>
                  </a:moveTo>
                  <a:lnTo>
                    <a:pt x="904" y="19"/>
                  </a:lnTo>
                  <a:lnTo>
                    <a:pt x="794" y="56"/>
                  </a:lnTo>
                  <a:lnTo>
                    <a:pt x="702" y="93"/>
                  </a:lnTo>
                  <a:lnTo>
                    <a:pt x="499" y="203"/>
                  </a:lnTo>
                  <a:lnTo>
                    <a:pt x="333" y="333"/>
                  </a:lnTo>
                  <a:lnTo>
                    <a:pt x="185" y="498"/>
                  </a:lnTo>
                  <a:lnTo>
                    <a:pt x="93" y="701"/>
                  </a:lnTo>
                  <a:lnTo>
                    <a:pt x="56" y="812"/>
                  </a:lnTo>
                  <a:lnTo>
                    <a:pt x="19" y="923"/>
                  </a:lnTo>
                  <a:lnTo>
                    <a:pt x="1" y="1033"/>
                  </a:lnTo>
                  <a:lnTo>
                    <a:pt x="1" y="1162"/>
                  </a:lnTo>
                  <a:lnTo>
                    <a:pt x="1" y="1273"/>
                  </a:lnTo>
                  <a:lnTo>
                    <a:pt x="19" y="1402"/>
                  </a:lnTo>
                  <a:lnTo>
                    <a:pt x="56" y="1513"/>
                  </a:lnTo>
                  <a:lnTo>
                    <a:pt x="93" y="1605"/>
                  </a:lnTo>
                  <a:lnTo>
                    <a:pt x="204" y="1808"/>
                  </a:lnTo>
                  <a:lnTo>
                    <a:pt x="333" y="1974"/>
                  </a:lnTo>
                  <a:lnTo>
                    <a:pt x="499" y="2121"/>
                  </a:lnTo>
                  <a:lnTo>
                    <a:pt x="702" y="2213"/>
                  </a:lnTo>
                  <a:lnTo>
                    <a:pt x="812" y="2250"/>
                  </a:lnTo>
                  <a:lnTo>
                    <a:pt x="923" y="2287"/>
                  </a:lnTo>
                  <a:lnTo>
                    <a:pt x="1033" y="2305"/>
                  </a:lnTo>
                  <a:lnTo>
                    <a:pt x="1273" y="2305"/>
                  </a:lnTo>
                  <a:lnTo>
                    <a:pt x="1402" y="2287"/>
                  </a:lnTo>
                  <a:lnTo>
                    <a:pt x="1513" y="2250"/>
                  </a:lnTo>
                  <a:lnTo>
                    <a:pt x="1605" y="2213"/>
                  </a:lnTo>
                  <a:lnTo>
                    <a:pt x="1808" y="2103"/>
                  </a:lnTo>
                  <a:lnTo>
                    <a:pt x="1974" y="1974"/>
                  </a:lnTo>
                  <a:lnTo>
                    <a:pt x="2121" y="1808"/>
                  </a:lnTo>
                  <a:lnTo>
                    <a:pt x="2214" y="1605"/>
                  </a:lnTo>
                  <a:lnTo>
                    <a:pt x="2250" y="1494"/>
                  </a:lnTo>
                  <a:lnTo>
                    <a:pt x="2287" y="1383"/>
                  </a:lnTo>
                  <a:lnTo>
                    <a:pt x="2306" y="1273"/>
                  </a:lnTo>
                  <a:lnTo>
                    <a:pt x="2306" y="1144"/>
                  </a:lnTo>
                  <a:lnTo>
                    <a:pt x="2306" y="1033"/>
                  </a:lnTo>
                  <a:lnTo>
                    <a:pt x="2287" y="904"/>
                  </a:lnTo>
                  <a:lnTo>
                    <a:pt x="2250" y="793"/>
                  </a:lnTo>
                  <a:lnTo>
                    <a:pt x="2214" y="701"/>
                  </a:lnTo>
                  <a:lnTo>
                    <a:pt x="2103" y="498"/>
                  </a:lnTo>
                  <a:lnTo>
                    <a:pt x="1974" y="333"/>
                  </a:lnTo>
                  <a:lnTo>
                    <a:pt x="1808" y="185"/>
                  </a:lnTo>
                  <a:lnTo>
                    <a:pt x="1605" y="93"/>
                  </a:lnTo>
                  <a:lnTo>
                    <a:pt x="1494" y="56"/>
                  </a:lnTo>
                  <a:lnTo>
                    <a:pt x="1384"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7" name="Google Shape;2357;p9"/>
            <p:cNvSpPr/>
            <p:nvPr/>
          </p:nvSpPr>
          <p:spPr>
            <a:xfrm>
              <a:off x="5883575" y="1504825"/>
              <a:ext cx="58125" cy="57625"/>
            </a:xfrm>
            <a:custGeom>
              <a:avLst/>
              <a:gdLst/>
              <a:ahLst/>
              <a:cxnLst/>
              <a:rect l="l" t="t" r="r" b="b"/>
              <a:pathLst>
                <a:path w="2325" h="2305" extrusionOk="0">
                  <a:moveTo>
                    <a:pt x="1034" y="0"/>
                  </a:moveTo>
                  <a:lnTo>
                    <a:pt x="923" y="19"/>
                  </a:lnTo>
                  <a:lnTo>
                    <a:pt x="812" y="55"/>
                  </a:lnTo>
                  <a:lnTo>
                    <a:pt x="702" y="92"/>
                  </a:lnTo>
                  <a:lnTo>
                    <a:pt x="499" y="185"/>
                  </a:lnTo>
                  <a:lnTo>
                    <a:pt x="333" y="332"/>
                  </a:lnTo>
                  <a:lnTo>
                    <a:pt x="204" y="498"/>
                  </a:lnTo>
                  <a:lnTo>
                    <a:pt x="93" y="682"/>
                  </a:lnTo>
                  <a:lnTo>
                    <a:pt x="56" y="793"/>
                  </a:lnTo>
                  <a:lnTo>
                    <a:pt x="38" y="904"/>
                  </a:lnTo>
                  <a:lnTo>
                    <a:pt x="19" y="1014"/>
                  </a:lnTo>
                  <a:lnTo>
                    <a:pt x="1" y="1143"/>
                  </a:lnTo>
                  <a:lnTo>
                    <a:pt x="19" y="1272"/>
                  </a:lnTo>
                  <a:lnTo>
                    <a:pt x="19" y="1383"/>
                  </a:lnTo>
                  <a:lnTo>
                    <a:pt x="56" y="1512"/>
                  </a:lnTo>
                  <a:lnTo>
                    <a:pt x="93" y="1604"/>
                  </a:lnTo>
                  <a:lnTo>
                    <a:pt x="148" y="1715"/>
                  </a:lnTo>
                  <a:lnTo>
                    <a:pt x="204" y="1807"/>
                  </a:lnTo>
                  <a:lnTo>
                    <a:pt x="278" y="1899"/>
                  </a:lnTo>
                  <a:lnTo>
                    <a:pt x="351" y="1991"/>
                  </a:lnTo>
                  <a:lnTo>
                    <a:pt x="425" y="2065"/>
                  </a:lnTo>
                  <a:lnTo>
                    <a:pt x="517" y="2121"/>
                  </a:lnTo>
                  <a:lnTo>
                    <a:pt x="609" y="2176"/>
                  </a:lnTo>
                  <a:lnTo>
                    <a:pt x="720" y="2231"/>
                  </a:lnTo>
                  <a:lnTo>
                    <a:pt x="831" y="2268"/>
                  </a:lnTo>
                  <a:lnTo>
                    <a:pt x="941" y="2286"/>
                  </a:lnTo>
                  <a:lnTo>
                    <a:pt x="1070" y="2305"/>
                  </a:lnTo>
                  <a:lnTo>
                    <a:pt x="1310" y="2305"/>
                  </a:lnTo>
                  <a:lnTo>
                    <a:pt x="1439" y="2286"/>
                  </a:lnTo>
                  <a:lnTo>
                    <a:pt x="1550" y="2250"/>
                  </a:lnTo>
                  <a:lnTo>
                    <a:pt x="1642" y="2213"/>
                  </a:lnTo>
                  <a:lnTo>
                    <a:pt x="1845" y="2102"/>
                  </a:lnTo>
                  <a:lnTo>
                    <a:pt x="2011" y="1955"/>
                  </a:lnTo>
                  <a:lnTo>
                    <a:pt x="2140" y="1789"/>
                  </a:lnTo>
                  <a:lnTo>
                    <a:pt x="2232" y="1586"/>
                  </a:lnTo>
                  <a:lnTo>
                    <a:pt x="2269" y="1475"/>
                  </a:lnTo>
                  <a:lnTo>
                    <a:pt x="2306" y="1365"/>
                  </a:lnTo>
                  <a:lnTo>
                    <a:pt x="2306" y="1254"/>
                  </a:lnTo>
                  <a:lnTo>
                    <a:pt x="2324" y="1125"/>
                  </a:lnTo>
                  <a:lnTo>
                    <a:pt x="2306" y="1014"/>
                  </a:lnTo>
                  <a:lnTo>
                    <a:pt x="2287" y="904"/>
                  </a:lnTo>
                  <a:lnTo>
                    <a:pt x="2269" y="793"/>
                  </a:lnTo>
                  <a:lnTo>
                    <a:pt x="2232" y="682"/>
                  </a:lnTo>
                  <a:lnTo>
                    <a:pt x="2121" y="480"/>
                  </a:lnTo>
                  <a:lnTo>
                    <a:pt x="1974" y="314"/>
                  </a:lnTo>
                  <a:lnTo>
                    <a:pt x="1808" y="185"/>
                  </a:lnTo>
                  <a:lnTo>
                    <a:pt x="1605" y="74"/>
                  </a:lnTo>
                  <a:lnTo>
                    <a:pt x="1513"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8" name="Google Shape;2358;p9"/>
            <p:cNvSpPr/>
            <p:nvPr/>
          </p:nvSpPr>
          <p:spPr>
            <a:xfrm>
              <a:off x="5092600" y="873300"/>
              <a:ext cx="59025" cy="59025"/>
            </a:xfrm>
            <a:custGeom>
              <a:avLst/>
              <a:gdLst/>
              <a:ahLst/>
              <a:cxnLst/>
              <a:rect l="l" t="t" r="r" b="b"/>
              <a:pathLst>
                <a:path w="2361" h="2361" extrusionOk="0">
                  <a:moveTo>
                    <a:pt x="1199" y="1"/>
                  </a:moveTo>
                  <a:lnTo>
                    <a:pt x="1070" y="19"/>
                  </a:lnTo>
                  <a:lnTo>
                    <a:pt x="959" y="19"/>
                  </a:lnTo>
                  <a:lnTo>
                    <a:pt x="848" y="56"/>
                  </a:lnTo>
                  <a:lnTo>
                    <a:pt x="738" y="93"/>
                  </a:lnTo>
                  <a:lnTo>
                    <a:pt x="535" y="185"/>
                  </a:lnTo>
                  <a:lnTo>
                    <a:pt x="369" y="333"/>
                  </a:lnTo>
                  <a:lnTo>
                    <a:pt x="221" y="499"/>
                  </a:lnTo>
                  <a:lnTo>
                    <a:pt x="111" y="683"/>
                  </a:lnTo>
                  <a:lnTo>
                    <a:pt x="74" y="794"/>
                  </a:lnTo>
                  <a:lnTo>
                    <a:pt x="37" y="904"/>
                  </a:lnTo>
                  <a:lnTo>
                    <a:pt x="19" y="1015"/>
                  </a:lnTo>
                  <a:lnTo>
                    <a:pt x="0" y="1126"/>
                  </a:lnTo>
                  <a:lnTo>
                    <a:pt x="0" y="1255"/>
                  </a:lnTo>
                  <a:lnTo>
                    <a:pt x="19" y="1384"/>
                  </a:lnTo>
                  <a:lnTo>
                    <a:pt x="37" y="1494"/>
                  </a:lnTo>
                  <a:lnTo>
                    <a:pt x="74" y="1605"/>
                  </a:lnTo>
                  <a:lnTo>
                    <a:pt x="129" y="1716"/>
                  </a:lnTo>
                  <a:lnTo>
                    <a:pt x="166" y="1808"/>
                  </a:lnTo>
                  <a:lnTo>
                    <a:pt x="240" y="1900"/>
                  </a:lnTo>
                  <a:lnTo>
                    <a:pt x="314" y="1992"/>
                  </a:lnTo>
                  <a:lnTo>
                    <a:pt x="387" y="2066"/>
                  </a:lnTo>
                  <a:lnTo>
                    <a:pt x="480" y="2140"/>
                  </a:lnTo>
                  <a:lnTo>
                    <a:pt x="572" y="2213"/>
                  </a:lnTo>
                  <a:lnTo>
                    <a:pt x="682" y="2250"/>
                  </a:lnTo>
                  <a:lnTo>
                    <a:pt x="793" y="2306"/>
                  </a:lnTo>
                  <a:lnTo>
                    <a:pt x="904" y="2342"/>
                  </a:lnTo>
                  <a:lnTo>
                    <a:pt x="1014" y="2361"/>
                  </a:lnTo>
                  <a:lnTo>
                    <a:pt x="1272" y="2361"/>
                  </a:lnTo>
                  <a:lnTo>
                    <a:pt x="1383" y="2342"/>
                  </a:lnTo>
                  <a:lnTo>
                    <a:pt x="1494" y="2324"/>
                  </a:lnTo>
                  <a:lnTo>
                    <a:pt x="1604" y="2287"/>
                  </a:lnTo>
                  <a:lnTo>
                    <a:pt x="1715" y="2250"/>
                  </a:lnTo>
                  <a:lnTo>
                    <a:pt x="1826" y="2177"/>
                  </a:lnTo>
                  <a:lnTo>
                    <a:pt x="1918" y="2121"/>
                  </a:lnTo>
                  <a:lnTo>
                    <a:pt x="1991" y="2047"/>
                  </a:lnTo>
                  <a:lnTo>
                    <a:pt x="2084" y="1974"/>
                  </a:lnTo>
                  <a:lnTo>
                    <a:pt x="2139" y="1882"/>
                  </a:lnTo>
                  <a:lnTo>
                    <a:pt x="2213" y="1789"/>
                  </a:lnTo>
                  <a:lnTo>
                    <a:pt x="2250" y="1679"/>
                  </a:lnTo>
                  <a:lnTo>
                    <a:pt x="2305" y="1568"/>
                  </a:lnTo>
                  <a:lnTo>
                    <a:pt x="2323" y="1457"/>
                  </a:lnTo>
                  <a:lnTo>
                    <a:pt x="2360" y="1328"/>
                  </a:lnTo>
                  <a:lnTo>
                    <a:pt x="2360" y="1218"/>
                  </a:lnTo>
                  <a:lnTo>
                    <a:pt x="2360" y="1089"/>
                  </a:lnTo>
                  <a:lnTo>
                    <a:pt x="2342" y="960"/>
                  </a:lnTo>
                  <a:lnTo>
                    <a:pt x="2323" y="849"/>
                  </a:lnTo>
                  <a:lnTo>
                    <a:pt x="2286" y="738"/>
                  </a:lnTo>
                  <a:lnTo>
                    <a:pt x="2231" y="628"/>
                  </a:lnTo>
                  <a:lnTo>
                    <a:pt x="2176" y="536"/>
                  </a:lnTo>
                  <a:lnTo>
                    <a:pt x="2102" y="443"/>
                  </a:lnTo>
                  <a:lnTo>
                    <a:pt x="2028" y="351"/>
                  </a:lnTo>
                  <a:lnTo>
                    <a:pt x="1955" y="277"/>
                  </a:lnTo>
                  <a:lnTo>
                    <a:pt x="1862" y="222"/>
                  </a:lnTo>
                  <a:lnTo>
                    <a:pt x="1770" y="148"/>
                  </a:lnTo>
                  <a:lnTo>
                    <a:pt x="1660" y="111"/>
                  </a:lnTo>
                  <a:lnTo>
                    <a:pt x="1549" y="56"/>
                  </a:lnTo>
                  <a:lnTo>
                    <a:pt x="1438" y="38"/>
                  </a:lnTo>
                  <a:lnTo>
                    <a:pt x="1309" y="19"/>
                  </a:lnTo>
                  <a:lnTo>
                    <a:pt x="11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9" name="Google Shape;2359;p9"/>
            <p:cNvSpPr/>
            <p:nvPr/>
          </p:nvSpPr>
          <p:spPr>
            <a:xfrm>
              <a:off x="5290350" y="1154025"/>
              <a:ext cx="57625" cy="57200"/>
            </a:xfrm>
            <a:custGeom>
              <a:avLst/>
              <a:gdLst/>
              <a:ahLst/>
              <a:cxnLst/>
              <a:rect l="l" t="t" r="r" b="b"/>
              <a:pathLst>
                <a:path w="2305" h="2288" extrusionOk="0">
                  <a:moveTo>
                    <a:pt x="1014" y="1"/>
                  </a:moveTo>
                  <a:lnTo>
                    <a:pt x="885" y="19"/>
                  </a:lnTo>
                  <a:lnTo>
                    <a:pt x="774" y="56"/>
                  </a:lnTo>
                  <a:lnTo>
                    <a:pt x="682" y="93"/>
                  </a:lnTo>
                  <a:lnTo>
                    <a:pt x="479" y="185"/>
                  </a:lnTo>
                  <a:lnTo>
                    <a:pt x="314" y="333"/>
                  </a:lnTo>
                  <a:lnTo>
                    <a:pt x="184" y="517"/>
                  </a:lnTo>
                  <a:lnTo>
                    <a:pt x="74" y="701"/>
                  </a:lnTo>
                  <a:lnTo>
                    <a:pt x="37" y="812"/>
                  </a:lnTo>
                  <a:lnTo>
                    <a:pt x="19" y="923"/>
                  </a:lnTo>
                  <a:lnTo>
                    <a:pt x="0" y="1052"/>
                  </a:lnTo>
                  <a:lnTo>
                    <a:pt x="0" y="1162"/>
                  </a:lnTo>
                  <a:lnTo>
                    <a:pt x="0" y="1291"/>
                  </a:lnTo>
                  <a:lnTo>
                    <a:pt x="19" y="1402"/>
                  </a:lnTo>
                  <a:lnTo>
                    <a:pt x="55" y="1513"/>
                  </a:lnTo>
                  <a:lnTo>
                    <a:pt x="92" y="1623"/>
                  </a:lnTo>
                  <a:lnTo>
                    <a:pt x="148" y="1715"/>
                  </a:lnTo>
                  <a:lnTo>
                    <a:pt x="203" y="1808"/>
                  </a:lnTo>
                  <a:lnTo>
                    <a:pt x="332" y="1974"/>
                  </a:lnTo>
                  <a:lnTo>
                    <a:pt x="516" y="2121"/>
                  </a:lnTo>
                  <a:lnTo>
                    <a:pt x="701" y="2213"/>
                  </a:lnTo>
                  <a:lnTo>
                    <a:pt x="811" y="2250"/>
                  </a:lnTo>
                  <a:lnTo>
                    <a:pt x="922" y="2269"/>
                  </a:lnTo>
                  <a:lnTo>
                    <a:pt x="1051" y="2287"/>
                  </a:lnTo>
                  <a:lnTo>
                    <a:pt x="1291" y="2287"/>
                  </a:lnTo>
                  <a:lnTo>
                    <a:pt x="1401" y="2269"/>
                  </a:lnTo>
                  <a:lnTo>
                    <a:pt x="1512" y="2232"/>
                  </a:lnTo>
                  <a:lnTo>
                    <a:pt x="1623" y="2195"/>
                  </a:lnTo>
                  <a:lnTo>
                    <a:pt x="1807" y="2103"/>
                  </a:lnTo>
                  <a:lnTo>
                    <a:pt x="1973" y="1955"/>
                  </a:lnTo>
                  <a:lnTo>
                    <a:pt x="2120" y="1789"/>
                  </a:lnTo>
                  <a:lnTo>
                    <a:pt x="2213" y="1586"/>
                  </a:lnTo>
                  <a:lnTo>
                    <a:pt x="2250" y="1476"/>
                  </a:lnTo>
                  <a:lnTo>
                    <a:pt x="2286" y="1365"/>
                  </a:lnTo>
                  <a:lnTo>
                    <a:pt x="2305" y="1236"/>
                  </a:lnTo>
                  <a:lnTo>
                    <a:pt x="2305" y="1125"/>
                  </a:lnTo>
                  <a:lnTo>
                    <a:pt x="2286" y="996"/>
                  </a:lnTo>
                  <a:lnTo>
                    <a:pt x="2268" y="886"/>
                  </a:lnTo>
                  <a:lnTo>
                    <a:pt x="2250" y="775"/>
                  </a:lnTo>
                  <a:lnTo>
                    <a:pt x="2213" y="664"/>
                  </a:lnTo>
                  <a:lnTo>
                    <a:pt x="2157" y="572"/>
                  </a:lnTo>
                  <a:lnTo>
                    <a:pt x="2102" y="480"/>
                  </a:lnTo>
                  <a:lnTo>
                    <a:pt x="1955" y="314"/>
                  </a:lnTo>
                  <a:lnTo>
                    <a:pt x="1789" y="167"/>
                  </a:lnTo>
                  <a:lnTo>
                    <a:pt x="1586" y="74"/>
                  </a:lnTo>
                  <a:lnTo>
                    <a:pt x="1475" y="38"/>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0" name="Google Shape;2360;p9"/>
            <p:cNvSpPr/>
            <p:nvPr/>
          </p:nvSpPr>
          <p:spPr>
            <a:xfrm>
              <a:off x="4910525" y="514225"/>
              <a:ext cx="58100" cy="58100"/>
            </a:xfrm>
            <a:custGeom>
              <a:avLst/>
              <a:gdLst/>
              <a:ahLst/>
              <a:cxnLst/>
              <a:rect l="l" t="t" r="r" b="b"/>
              <a:pathLst>
                <a:path w="2324" h="2324" extrusionOk="0">
                  <a:moveTo>
                    <a:pt x="1162" y="0"/>
                  </a:moveTo>
                  <a:lnTo>
                    <a:pt x="1051" y="19"/>
                  </a:lnTo>
                  <a:lnTo>
                    <a:pt x="922" y="19"/>
                  </a:lnTo>
                  <a:lnTo>
                    <a:pt x="811" y="56"/>
                  </a:lnTo>
                  <a:lnTo>
                    <a:pt x="701" y="93"/>
                  </a:lnTo>
                  <a:lnTo>
                    <a:pt x="590" y="148"/>
                  </a:lnTo>
                  <a:lnTo>
                    <a:pt x="498" y="203"/>
                  </a:lnTo>
                  <a:lnTo>
                    <a:pt x="406" y="277"/>
                  </a:lnTo>
                  <a:lnTo>
                    <a:pt x="314" y="351"/>
                  </a:lnTo>
                  <a:lnTo>
                    <a:pt x="240" y="425"/>
                  </a:lnTo>
                  <a:lnTo>
                    <a:pt x="184" y="517"/>
                  </a:lnTo>
                  <a:lnTo>
                    <a:pt x="129" y="627"/>
                  </a:lnTo>
                  <a:lnTo>
                    <a:pt x="74" y="720"/>
                  </a:lnTo>
                  <a:lnTo>
                    <a:pt x="37" y="830"/>
                  </a:lnTo>
                  <a:lnTo>
                    <a:pt x="19" y="959"/>
                  </a:lnTo>
                  <a:lnTo>
                    <a:pt x="0" y="1070"/>
                  </a:lnTo>
                  <a:lnTo>
                    <a:pt x="0" y="1199"/>
                  </a:lnTo>
                  <a:lnTo>
                    <a:pt x="0" y="1328"/>
                  </a:lnTo>
                  <a:lnTo>
                    <a:pt x="19" y="1439"/>
                  </a:lnTo>
                  <a:lnTo>
                    <a:pt x="55" y="1549"/>
                  </a:lnTo>
                  <a:lnTo>
                    <a:pt x="92" y="1660"/>
                  </a:lnTo>
                  <a:lnTo>
                    <a:pt x="203" y="1844"/>
                  </a:lnTo>
                  <a:lnTo>
                    <a:pt x="350" y="2010"/>
                  </a:lnTo>
                  <a:lnTo>
                    <a:pt x="516" y="2139"/>
                  </a:lnTo>
                  <a:lnTo>
                    <a:pt x="719" y="2250"/>
                  </a:lnTo>
                  <a:lnTo>
                    <a:pt x="830" y="2287"/>
                  </a:lnTo>
                  <a:lnTo>
                    <a:pt x="940" y="2305"/>
                  </a:lnTo>
                  <a:lnTo>
                    <a:pt x="1051" y="2324"/>
                  </a:lnTo>
                  <a:lnTo>
                    <a:pt x="1291" y="2324"/>
                  </a:lnTo>
                  <a:lnTo>
                    <a:pt x="1420" y="2305"/>
                  </a:lnTo>
                  <a:lnTo>
                    <a:pt x="1530" y="2268"/>
                  </a:lnTo>
                  <a:lnTo>
                    <a:pt x="1641" y="2231"/>
                  </a:lnTo>
                  <a:lnTo>
                    <a:pt x="1825" y="2121"/>
                  </a:lnTo>
                  <a:lnTo>
                    <a:pt x="1991" y="1992"/>
                  </a:lnTo>
                  <a:lnTo>
                    <a:pt x="2139" y="1826"/>
                  </a:lnTo>
                  <a:lnTo>
                    <a:pt x="2231" y="1623"/>
                  </a:lnTo>
                  <a:lnTo>
                    <a:pt x="2268" y="1512"/>
                  </a:lnTo>
                  <a:lnTo>
                    <a:pt x="2305" y="1402"/>
                  </a:lnTo>
                  <a:lnTo>
                    <a:pt x="2323" y="1291"/>
                  </a:lnTo>
                  <a:lnTo>
                    <a:pt x="2323" y="1162"/>
                  </a:lnTo>
                  <a:lnTo>
                    <a:pt x="2305" y="1033"/>
                  </a:lnTo>
                  <a:lnTo>
                    <a:pt x="2305" y="922"/>
                  </a:lnTo>
                  <a:lnTo>
                    <a:pt x="2268" y="812"/>
                  </a:lnTo>
                  <a:lnTo>
                    <a:pt x="2231" y="701"/>
                  </a:lnTo>
                  <a:lnTo>
                    <a:pt x="2120" y="517"/>
                  </a:lnTo>
                  <a:lnTo>
                    <a:pt x="1991" y="332"/>
                  </a:lnTo>
                  <a:lnTo>
                    <a:pt x="1825" y="203"/>
                  </a:lnTo>
                  <a:lnTo>
                    <a:pt x="1623" y="93"/>
                  </a:lnTo>
                  <a:lnTo>
                    <a:pt x="1512" y="56"/>
                  </a:lnTo>
                  <a:lnTo>
                    <a:pt x="1401" y="37"/>
                  </a:lnTo>
                  <a:lnTo>
                    <a:pt x="1291"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1" name="Google Shape;2361;p9"/>
            <p:cNvSpPr/>
            <p:nvPr/>
          </p:nvSpPr>
          <p:spPr>
            <a:xfrm>
              <a:off x="5724550" y="1476700"/>
              <a:ext cx="56725" cy="56725"/>
            </a:xfrm>
            <a:custGeom>
              <a:avLst/>
              <a:gdLst/>
              <a:ahLst/>
              <a:cxnLst/>
              <a:rect l="l" t="t" r="r" b="b"/>
              <a:pathLst>
                <a:path w="2269" h="2269" extrusionOk="0">
                  <a:moveTo>
                    <a:pt x="1052" y="0"/>
                  </a:moveTo>
                  <a:lnTo>
                    <a:pt x="941" y="19"/>
                  </a:lnTo>
                  <a:lnTo>
                    <a:pt x="849" y="37"/>
                  </a:lnTo>
                  <a:lnTo>
                    <a:pt x="738" y="74"/>
                  </a:lnTo>
                  <a:lnTo>
                    <a:pt x="536" y="166"/>
                  </a:lnTo>
                  <a:lnTo>
                    <a:pt x="370" y="295"/>
                  </a:lnTo>
                  <a:lnTo>
                    <a:pt x="222" y="461"/>
                  </a:lnTo>
                  <a:lnTo>
                    <a:pt x="111" y="646"/>
                  </a:lnTo>
                  <a:lnTo>
                    <a:pt x="38" y="867"/>
                  </a:lnTo>
                  <a:lnTo>
                    <a:pt x="1" y="959"/>
                  </a:lnTo>
                  <a:lnTo>
                    <a:pt x="1" y="1088"/>
                  </a:lnTo>
                  <a:lnTo>
                    <a:pt x="1" y="1199"/>
                  </a:lnTo>
                  <a:lnTo>
                    <a:pt x="1" y="1310"/>
                  </a:lnTo>
                  <a:lnTo>
                    <a:pt x="38" y="1420"/>
                  </a:lnTo>
                  <a:lnTo>
                    <a:pt x="75" y="1531"/>
                  </a:lnTo>
                  <a:lnTo>
                    <a:pt x="111" y="1641"/>
                  </a:lnTo>
                  <a:lnTo>
                    <a:pt x="167" y="1734"/>
                  </a:lnTo>
                  <a:lnTo>
                    <a:pt x="314" y="1900"/>
                  </a:lnTo>
                  <a:lnTo>
                    <a:pt x="480" y="2065"/>
                  </a:lnTo>
                  <a:lnTo>
                    <a:pt x="572" y="2121"/>
                  </a:lnTo>
                  <a:lnTo>
                    <a:pt x="665" y="2176"/>
                  </a:lnTo>
                  <a:lnTo>
                    <a:pt x="775" y="2213"/>
                  </a:lnTo>
                  <a:lnTo>
                    <a:pt x="886" y="2250"/>
                  </a:lnTo>
                  <a:lnTo>
                    <a:pt x="996" y="2268"/>
                  </a:lnTo>
                  <a:lnTo>
                    <a:pt x="1236" y="2268"/>
                  </a:lnTo>
                  <a:lnTo>
                    <a:pt x="1347" y="2250"/>
                  </a:lnTo>
                  <a:lnTo>
                    <a:pt x="1550" y="2195"/>
                  </a:lnTo>
                  <a:lnTo>
                    <a:pt x="1752" y="2084"/>
                  </a:lnTo>
                  <a:lnTo>
                    <a:pt x="1918" y="1955"/>
                  </a:lnTo>
                  <a:lnTo>
                    <a:pt x="2066" y="1789"/>
                  </a:lnTo>
                  <a:lnTo>
                    <a:pt x="2158" y="1586"/>
                  </a:lnTo>
                  <a:lnTo>
                    <a:pt x="2232" y="1383"/>
                  </a:lnTo>
                  <a:lnTo>
                    <a:pt x="2250" y="1273"/>
                  </a:lnTo>
                  <a:lnTo>
                    <a:pt x="2269" y="1162"/>
                  </a:lnTo>
                  <a:lnTo>
                    <a:pt x="2269" y="1051"/>
                  </a:lnTo>
                  <a:lnTo>
                    <a:pt x="2250" y="941"/>
                  </a:lnTo>
                  <a:lnTo>
                    <a:pt x="2195" y="720"/>
                  </a:lnTo>
                  <a:lnTo>
                    <a:pt x="2084" y="535"/>
                  </a:lnTo>
                  <a:lnTo>
                    <a:pt x="1955" y="369"/>
                  </a:lnTo>
                  <a:lnTo>
                    <a:pt x="1789" y="222"/>
                  </a:lnTo>
                  <a:lnTo>
                    <a:pt x="1605" y="111"/>
                  </a:lnTo>
                  <a:lnTo>
                    <a:pt x="1402" y="37"/>
                  </a:lnTo>
                  <a:lnTo>
                    <a:pt x="1291"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2" name="Google Shape;2362;p9"/>
            <p:cNvSpPr/>
            <p:nvPr/>
          </p:nvSpPr>
          <p:spPr>
            <a:xfrm>
              <a:off x="5804300" y="1490525"/>
              <a:ext cx="57175" cy="57650"/>
            </a:xfrm>
            <a:custGeom>
              <a:avLst/>
              <a:gdLst/>
              <a:ahLst/>
              <a:cxnLst/>
              <a:rect l="l" t="t" r="r" b="b"/>
              <a:pathLst>
                <a:path w="2287" h="2306" extrusionOk="0">
                  <a:moveTo>
                    <a:pt x="1162" y="1"/>
                  </a:moveTo>
                  <a:lnTo>
                    <a:pt x="1033" y="19"/>
                  </a:lnTo>
                  <a:lnTo>
                    <a:pt x="923" y="37"/>
                  </a:lnTo>
                  <a:lnTo>
                    <a:pt x="812" y="56"/>
                  </a:lnTo>
                  <a:lnTo>
                    <a:pt x="701" y="93"/>
                  </a:lnTo>
                  <a:lnTo>
                    <a:pt x="498" y="203"/>
                  </a:lnTo>
                  <a:lnTo>
                    <a:pt x="333" y="332"/>
                  </a:lnTo>
                  <a:lnTo>
                    <a:pt x="185" y="498"/>
                  </a:lnTo>
                  <a:lnTo>
                    <a:pt x="130" y="591"/>
                  </a:lnTo>
                  <a:lnTo>
                    <a:pt x="74" y="701"/>
                  </a:lnTo>
                  <a:lnTo>
                    <a:pt x="37" y="812"/>
                  </a:lnTo>
                  <a:lnTo>
                    <a:pt x="19" y="922"/>
                  </a:lnTo>
                  <a:lnTo>
                    <a:pt x="1" y="1033"/>
                  </a:lnTo>
                  <a:lnTo>
                    <a:pt x="1" y="1144"/>
                  </a:lnTo>
                  <a:lnTo>
                    <a:pt x="1" y="1273"/>
                  </a:lnTo>
                  <a:lnTo>
                    <a:pt x="19" y="1383"/>
                  </a:lnTo>
                  <a:lnTo>
                    <a:pt x="74" y="1586"/>
                  </a:lnTo>
                  <a:lnTo>
                    <a:pt x="185" y="1789"/>
                  </a:lnTo>
                  <a:lnTo>
                    <a:pt x="314" y="1955"/>
                  </a:lnTo>
                  <a:lnTo>
                    <a:pt x="480" y="2084"/>
                  </a:lnTo>
                  <a:lnTo>
                    <a:pt x="664" y="2195"/>
                  </a:lnTo>
                  <a:lnTo>
                    <a:pt x="867" y="2268"/>
                  </a:lnTo>
                  <a:lnTo>
                    <a:pt x="978" y="2287"/>
                  </a:lnTo>
                  <a:lnTo>
                    <a:pt x="1088" y="2305"/>
                  </a:lnTo>
                  <a:lnTo>
                    <a:pt x="1218" y="2305"/>
                  </a:lnTo>
                  <a:lnTo>
                    <a:pt x="1328" y="2287"/>
                  </a:lnTo>
                  <a:lnTo>
                    <a:pt x="1439" y="2268"/>
                  </a:lnTo>
                  <a:lnTo>
                    <a:pt x="1549" y="2232"/>
                  </a:lnTo>
                  <a:lnTo>
                    <a:pt x="1752" y="2121"/>
                  </a:lnTo>
                  <a:lnTo>
                    <a:pt x="1918" y="1992"/>
                  </a:lnTo>
                  <a:lnTo>
                    <a:pt x="2066" y="1826"/>
                  </a:lnTo>
                  <a:lnTo>
                    <a:pt x="2121" y="1734"/>
                  </a:lnTo>
                  <a:lnTo>
                    <a:pt x="2176" y="1642"/>
                  </a:lnTo>
                  <a:lnTo>
                    <a:pt x="2213" y="1531"/>
                  </a:lnTo>
                  <a:lnTo>
                    <a:pt x="2250" y="1420"/>
                  </a:lnTo>
                  <a:lnTo>
                    <a:pt x="2269" y="1310"/>
                  </a:lnTo>
                  <a:lnTo>
                    <a:pt x="2287" y="1181"/>
                  </a:lnTo>
                  <a:lnTo>
                    <a:pt x="2287" y="1070"/>
                  </a:lnTo>
                  <a:lnTo>
                    <a:pt x="2269" y="941"/>
                  </a:lnTo>
                  <a:lnTo>
                    <a:pt x="2232" y="830"/>
                  </a:lnTo>
                  <a:lnTo>
                    <a:pt x="2195" y="738"/>
                  </a:lnTo>
                  <a:lnTo>
                    <a:pt x="2103" y="535"/>
                  </a:lnTo>
                  <a:lnTo>
                    <a:pt x="1973" y="351"/>
                  </a:lnTo>
                  <a:lnTo>
                    <a:pt x="1789" y="222"/>
                  </a:lnTo>
                  <a:lnTo>
                    <a:pt x="1605" y="111"/>
                  </a:lnTo>
                  <a:lnTo>
                    <a:pt x="1494" y="74"/>
                  </a:lnTo>
                  <a:lnTo>
                    <a:pt x="1383" y="37"/>
                  </a:lnTo>
                  <a:lnTo>
                    <a:pt x="1273" y="19"/>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3" name="Google Shape;2363;p9"/>
            <p:cNvSpPr/>
            <p:nvPr/>
          </p:nvSpPr>
          <p:spPr>
            <a:xfrm>
              <a:off x="4896675" y="594900"/>
              <a:ext cx="56725" cy="56725"/>
            </a:xfrm>
            <a:custGeom>
              <a:avLst/>
              <a:gdLst/>
              <a:ahLst/>
              <a:cxnLst/>
              <a:rect l="l" t="t" r="r" b="b"/>
              <a:pathLst>
                <a:path w="2269" h="2269" extrusionOk="0">
                  <a:moveTo>
                    <a:pt x="1052" y="0"/>
                  </a:moveTo>
                  <a:lnTo>
                    <a:pt x="941" y="19"/>
                  </a:lnTo>
                  <a:lnTo>
                    <a:pt x="738" y="92"/>
                  </a:lnTo>
                  <a:lnTo>
                    <a:pt x="536" y="185"/>
                  </a:lnTo>
                  <a:lnTo>
                    <a:pt x="370" y="314"/>
                  </a:lnTo>
                  <a:lnTo>
                    <a:pt x="222" y="480"/>
                  </a:lnTo>
                  <a:lnTo>
                    <a:pt x="112" y="664"/>
                  </a:lnTo>
                  <a:lnTo>
                    <a:pt x="38" y="885"/>
                  </a:lnTo>
                  <a:lnTo>
                    <a:pt x="19" y="996"/>
                  </a:lnTo>
                  <a:lnTo>
                    <a:pt x="1" y="1106"/>
                  </a:lnTo>
                  <a:lnTo>
                    <a:pt x="19" y="1217"/>
                  </a:lnTo>
                  <a:lnTo>
                    <a:pt x="19" y="1328"/>
                  </a:lnTo>
                  <a:lnTo>
                    <a:pt x="56" y="1438"/>
                  </a:lnTo>
                  <a:lnTo>
                    <a:pt x="93" y="1549"/>
                  </a:lnTo>
                  <a:lnTo>
                    <a:pt x="204" y="1733"/>
                  </a:lnTo>
                  <a:lnTo>
                    <a:pt x="333" y="1918"/>
                  </a:lnTo>
                  <a:lnTo>
                    <a:pt x="499" y="2065"/>
                  </a:lnTo>
                  <a:lnTo>
                    <a:pt x="702" y="2176"/>
                  </a:lnTo>
                  <a:lnTo>
                    <a:pt x="812" y="2213"/>
                  </a:lnTo>
                  <a:lnTo>
                    <a:pt x="923" y="2250"/>
                  </a:lnTo>
                  <a:lnTo>
                    <a:pt x="1033" y="2268"/>
                  </a:lnTo>
                  <a:lnTo>
                    <a:pt x="1255" y="2268"/>
                  </a:lnTo>
                  <a:lnTo>
                    <a:pt x="1365" y="2250"/>
                  </a:lnTo>
                  <a:lnTo>
                    <a:pt x="1568" y="2176"/>
                  </a:lnTo>
                  <a:lnTo>
                    <a:pt x="1771" y="2065"/>
                  </a:lnTo>
                  <a:lnTo>
                    <a:pt x="1937" y="1936"/>
                  </a:lnTo>
                  <a:lnTo>
                    <a:pt x="2066" y="1770"/>
                  </a:lnTo>
                  <a:lnTo>
                    <a:pt x="2177" y="1567"/>
                  </a:lnTo>
                  <a:lnTo>
                    <a:pt x="2250" y="1365"/>
                  </a:lnTo>
                  <a:lnTo>
                    <a:pt x="2269" y="1254"/>
                  </a:lnTo>
                  <a:lnTo>
                    <a:pt x="2269" y="1143"/>
                  </a:lnTo>
                  <a:lnTo>
                    <a:pt x="2269" y="1033"/>
                  </a:lnTo>
                  <a:lnTo>
                    <a:pt x="2250" y="922"/>
                  </a:lnTo>
                  <a:lnTo>
                    <a:pt x="2195" y="719"/>
                  </a:lnTo>
                  <a:lnTo>
                    <a:pt x="2084" y="516"/>
                  </a:lnTo>
                  <a:lnTo>
                    <a:pt x="1955" y="350"/>
                  </a:lnTo>
                  <a:lnTo>
                    <a:pt x="1789" y="203"/>
                  </a:lnTo>
                  <a:lnTo>
                    <a:pt x="1587" y="111"/>
                  </a:lnTo>
                  <a:lnTo>
                    <a:pt x="1384" y="37"/>
                  </a:lnTo>
                  <a:lnTo>
                    <a:pt x="1273" y="19"/>
                  </a:lnTo>
                  <a:lnTo>
                    <a:pt x="11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4" name="Google Shape;2364;p9"/>
            <p:cNvSpPr/>
            <p:nvPr/>
          </p:nvSpPr>
          <p:spPr>
            <a:xfrm>
              <a:off x="5079675" y="954425"/>
              <a:ext cx="56275" cy="56725"/>
            </a:xfrm>
            <a:custGeom>
              <a:avLst/>
              <a:gdLst/>
              <a:ahLst/>
              <a:cxnLst/>
              <a:rect l="l" t="t" r="r" b="b"/>
              <a:pathLst>
                <a:path w="2251" h="2269" extrusionOk="0">
                  <a:moveTo>
                    <a:pt x="1126" y="1"/>
                  </a:moveTo>
                  <a:lnTo>
                    <a:pt x="1015" y="19"/>
                  </a:lnTo>
                  <a:lnTo>
                    <a:pt x="904" y="38"/>
                  </a:lnTo>
                  <a:lnTo>
                    <a:pt x="812" y="56"/>
                  </a:lnTo>
                  <a:lnTo>
                    <a:pt x="702" y="93"/>
                  </a:lnTo>
                  <a:lnTo>
                    <a:pt x="517" y="204"/>
                  </a:lnTo>
                  <a:lnTo>
                    <a:pt x="351" y="351"/>
                  </a:lnTo>
                  <a:lnTo>
                    <a:pt x="204" y="517"/>
                  </a:lnTo>
                  <a:lnTo>
                    <a:pt x="93" y="702"/>
                  </a:lnTo>
                  <a:lnTo>
                    <a:pt x="56" y="794"/>
                  </a:lnTo>
                  <a:lnTo>
                    <a:pt x="19" y="904"/>
                  </a:lnTo>
                  <a:lnTo>
                    <a:pt x="1" y="1015"/>
                  </a:lnTo>
                  <a:lnTo>
                    <a:pt x="1" y="1126"/>
                  </a:lnTo>
                  <a:lnTo>
                    <a:pt x="1" y="1236"/>
                  </a:lnTo>
                  <a:lnTo>
                    <a:pt x="19" y="1347"/>
                  </a:lnTo>
                  <a:lnTo>
                    <a:pt x="56" y="1458"/>
                  </a:lnTo>
                  <a:lnTo>
                    <a:pt x="93" y="1568"/>
                  </a:lnTo>
                  <a:lnTo>
                    <a:pt x="185" y="1753"/>
                  </a:lnTo>
                  <a:lnTo>
                    <a:pt x="333" y="1919"/>
                  </a:lnTo>
                  <a:lnTo>
                    <a:pt x="499" y="2066"/>
                  </a:lnTo>
                  <a:lnTo>
                    <a:pt x="683" y="2177"/>
                  </a:lnTo>
                  <a:lnTo>
                    <a:pt x="794" y="2214"/>
                  </a:lnTo>
                  <a:lnTo>
                    <a:pt x="904" y="2232"/>
                  </a:lnTo>
                  <a:lnTo>
                    <a:pt x="1015" y="2250"/>
                  </a:lnTo>
                  <a:lnTo>
                    <a:pt x="1126" y="2269"/>
                  </a:lnTo>
                  <a:lnTo>
                    <a:pt x="1236" y="2250"/>
                  </a:lnTo>
                  <a:lnTo>
                    <a:pt x="1347" y="2250"/>
                  </a:lnTo>
                  <a:lnTo>
                    <a:pt x="1439" y="2214"/>
                  </a:lnTo>
                  <a:lnTo>
                    <a:pt x="1550" y="2177"/>
                  </a:lnTo>
                  <a:lnTo>
                    <a:pt x="1734" y="2066"/>
                  </a:lnTo>
                  <a:lnTo>
                    <a:pt x="1918" y="1937"/>
                  </a:lnTo>
                  <a:lnTo>
                    <a:pt x="2047" y="1771"/>
                  </a:lnTo>
                  <a:lnTo>
                    <a:pt x="2158" y="1568"/>
                  </a:lnTo>
                  <a:lnTo>
                    <a:pt x="2195" y="1476"/>
                  </a:lnTo>
                  <a:lnTo>
                    <a:pt x="2232" y="1365"/>
                  </a:lnTo>
                  <a:lnTo>
                    <a:pt x="2250" y="1255"/>
                  </a:lnTo>
                  <a:lnTo>
                    <a:pt x="2250" y="1144"/>
                  </a:lnTo>
                  <a:lnTo>
                    <a:pt x="2250" y="1033"/>
                  </a:lnTo>
                  <a:lnTo>
                    <a:pt x="2232" y="923"/>
                  </a:lnTo>
                  <a:lnTo>
                    <a:pt x="2213" y="812"/>
                  </a:lnTo>
                  <a:lnTo>
                    <a:pt x="2158" y="720"/>
                  </a:lnTo>
                  <a:lnTo>
                    <a:pt x="2066" y="517"/>
                  </a:lnTo>
                  <a:lnTo>
                    <a:pt x="1918" y="351"/>
                  </a:lnTo>
                  <a:lnTo>
                    <a:pt x="1752" y="204"/>
                  </a:lnTo>
                  <a:lnTo>
                    <a:pt x="1568" y="112"/>
                  </a:lnTo>
                  <a:lnTo>
                    <a:pt x="1457" y="56"/>
                  </a:lnTo>
                  <a:lnTo>
                    <a:pt x="1365" y="38"/>
                  </a:lnTo>
                  <a:lnTo>
                    <a:pt x="1255"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5" name="Google Shape;2365;p9"/>
            <p:cNvSpPr/>
            <p:nvPr/>
          </p:nvSpPr>
          <p:spPr>
            <a:xfrm>
              <a:off x="4845525" y="421100"/>
              <a:ext cx="56725" cy="56275"/>
            </a:xfrm>
            <a:custGeom>
              <a:avLst/>
              <a:gdLst/>
              <a:ahLst/>
              <a:cxnLst/>
              <a:rect l="l" t="t" r="r" b="b"/>
              <a:pathLst>
                <a:path w="2269" h="2251" extrusionOk="0">
                  <a:moveTo>
                    <a:pt x="1033" y="1"/>
                  </a:moveTo>
                  <a:lnTo>
                    <a:pt x="922" y="19"/>
                  </a:lnTo>
                  <a:lnTo>
                    <a:pt x="701" y="75"/>
                  </a:lnTo>
                  <a:lnTo>
                    <a:pt x="517" y="185"/>
                  </a:lnTo>
                  <a:lnTo>
                    <a:pt x="351" y="314"/>
                  </a:lnTo>
                  <a:lnTo>
                    <a:pt x="203" y="480"/>
                  </a:lnTo>
                  <a:lnTo>
                    <a:pt x="92" y="683"/>
                  </a:lnTo>
                  <a:lnTo>
                    <a:pt x="37" y="886"/>
                  </a:lnTo>
                  <a:lnTo>
                    <a:pt x="0" y="997"/>
                  </a:lnTo>
                  <a:lnTo>
                    <a:pt x="0" y="1107"/>
                  </a:lnTo>
                  <a:lnTo>
                    <a:pt x="0" y="1218"/>
                  </a:lnTo>
                  <a:lnTo>
                    <a:pt x="19" y="1329"/>
                  </a:lnTo>
                  <a:lnTo>
                    <a:pt x="56" y="1439"/>
                  </a:lnTo>
                  <a:lnTo>
                    <a:pt x="92" y="1550"/>
                  </a:lnTo>
                  <a:lnTo>
                    <a:pt x="203" y="1753"/>
                  </a:lnTo>
                  <a:lnTo>
                    <a:pt x="332" y="1919"/>
                  </a:lnTo>
                  <a:lnTo>
                    <a:pt x="517" y="2066"/>
                  </a:lnTo>
                  <a:lnTo>
                    <a:pt x="719" y="2177"/>
                  </a:lnTo>
                  <a:lnTo>
                    <a:pt x="812" y="2214"/>
                  </a:lnTo>
                  <a:lnTo>
                    <a:pt x="922" y="2232"/>
                  </a:lnTo>
                  <a:lnTo>
                    <a:pt x="1033" y="2250"/>
                  </a:lnTo>
                  <a:lnTo>
                    <a:pt x="1273" y="2250"/>
                  </a:lnTo>
                  <a:lnTo>
                    <a:pt x="1383" y="2232"/>
                  </a:lnTo>
                  <a:lnTo>
                    <a:pt x="1586" y="2158"/>
                  </a:lnTo>
                  <a:lnTo>
                    <a:pt x="1770" y="2048"/>
                  </a:lnTo>
                  <a:lnTo>
                    <a:pt x="1936" y="1900"/>
                  </a:lnTo>
                  <a:lnTo>
                    <a:pt x="2084" y="1734"/>
                  </a:lnTo>
                  <a:lnTo>
                    <a:pt x="2176" y="1550"/>
                  </a:lnTo>
                  <a:lnTo>
                    <a:pt x="2250" y="1329"/>
                  </a:lnTo>
                  <a:lnTo>
                    <a:pt x="2268" y="1236"/>
                  </a:lnTo>
                  <a:lnTo>
                    <a:pt x="2268" y="1107"/>
                  </a:lnTo>
                  <a:lnTo>
                    <a:pt x="2250" y="997"/>
                  </a:lnTo>
                  <a:lnTo>
                    <a:pt x="2231" y="886"/>
                  </a:lnTo>
                  <a:lnTo>
                    <a:pt x="2176" y="683"/>
                  </a:lnTo>
                  <a:lnTo>
                    <a:pt x="2065" y="499"/>
                  </a:lnTo>
                  <a:lnTo>
                    <a:pt x="1918" y="333"/>
                  </a:lnTo>
                  <a:lnTo>
                    <a:pt x="1752" y="185"/>
                  </a:lnTo>
                  <a:lnTo>
                    <a:pt x="1568" y="93"/>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6" name="Google Shape;2366;p9"/>
            <p:cNvSpPr/>
            <p:nvPr/>
          </p:nvSpPr>
          <p:spPr>
            <a:xfrm>
              <a:off x="5499150" y="1356850"/>
              <a:ext cx="56725" cy="56725"/>
            </a:xfrm>
            <a:custGeom>
              <a:avLst/>
              <a:gdLst/>
              <a:ahLst/>
              <a:cxnLst/>
              <a:rect l="l" t="t" r="r" b="b"/>
              <a:pathLst>
                <a:path w="2269" h="2269" extrusionOk="0">
                  <a:moveTo>
                    <a:pt x="1107" y="0"/>
                  </a:moveTo>
                  <a:lnTo>
                    <a:pt x="996" y="19"/>
                  </a:lnTo>
                  <a:lnTo>
                    <a:pt x="886" y="37"/>
                  </a:lnTo>
                  <a:lnTo>
                    <a:pt x="683" y="111"/>
                  </a:lnTo>
                  <a:lnTo>
                    <a:pt x="480" y="222"/>
                  </a:lnTo>
                  <a:lnTo>
                    <a:pt x="314" y="351"/>
                  </a:lnTo>
                  <a:lnTo>
                    <a:pt x="185" y="517"/>
                  </a:lnTo>
                  <a:lnTo>
                    <a:pt x="74" y="720"/>
                  </a:lnTo>
                  <a:lnTo>
                    <a:pt x="19" y="922"/>
                  </a:lnTo>
                  <a:lnTo>
                    <a:pt x="1" y="1033"/>
                  </a:lnTo>
                  <a:lnTo>
                    <a:pt x="1" y="1144"/>
                  </a:lnTo>
                  <a:lnTo>
                    <a:pt x="1" y="1254"/>
                  </a:lnTo>
                  <a:lnTo>
                    <a:pt x="19" y="1365"/>
                  </a:lnTo>
                  <a:lnTo>
                    <a:pt x="93" y="1568"/>
                  </a:lnTo>
                  <a:lnTo>
                    <a:pt x="203" y="1771"/>
                  </a:lnTo>
                  <a:lnTo>
                    <a:pt x="332" y="1936"/>
                  </a:lnTo>
                  <a:lnTo>
                    <a:pt x="498" y="2066"/>
                  </a:lnTo>
                  <a:lnTo>
                    <a:pt x="701" y="2176"/>
                  </a:lnTo>
                  <a:lnTo>
                    <a:pt x="904" y="2250"/>
                  </a:lnTo>
                  <a:lnTo>
                    <a:pt x="1015" y="2268"/>
                  </a:lnTo>
                  <a:lnTo>
                    <a:pt x="1236" y="2268"/>
                  </a:lnTo>
                  <a:lnTo>
                    <a:pt x="1347" y="2250"/>
                  </a:lnTo>
                  <a:lnTo>
                    <a:pt x="1457" y="2213"/>
                  </a:lnTo>
                  <a:lnTo>
                    <a:pt x="1568" y="2176"/>
                  </a:lnTo>
                  <a:lnTo>
                    <a:pt x="1771" y="2066"/>
                  </a:lnTo>
                  <a:lnTo>
                    <a:pt x="1937" y="1918"/>
                  </a:lnTo>
                  <a:lnTo>
                    <a:pt x="2084" y="1734"/>
                  </a:lnTo>
                  <a:lnTo>
                    <a:pt x="2176" y="1549"/>
                  </a:lnTo>
                  <a:lnTo>
                    <a:pt x="2213" y="1439"/>
                  </a:lnTo>
                  <a:lnTo>
                    <a:pt x="2250" y="1328"/>
                  </a:lnTo>
                  <a:lnTo>
                    <a:pt x="2250" y="1217"/>
                  </a:lnTo>
                  <a:lnTo>
                    <a:pt x="2268" y="1088"/>
                  </a:lnTo>
                  <a:lnTo>
                    <a:pt x="2250" y="978"/>
                  </a:lnTo>
                  <a:lnTo>
                    <a:pt x="2232" y="867"/>
                  </a:lnTo>
                  <a:lnTo>
                    <a:pt x="2158" y="664"/>
                  </a:lnTo>
                  <a:lnTo>
                    <a:pt x="2047" y="480"/>
                  </a:lnTo>
                  <a:lnTo>
                    <a:pt x="1900" y="314"/>
                  </a:lnTo>
                  <a:lnTo>
                    <a:pt x="1734" y="185"/>
                  </a:lnTo>
                  <a:lnTo>
                    <a:pt x="1531" y="74"/>
                  </a:lnTo>
                  <a:lnTo>
                    <a:pt x="1328" y="19"/>
                  </a:lnTo>
                  <a:lnTo>
                    <a:pt x="12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7" name="Google Shape;2367;p9"/>
            <p:cNvSpPr/>
            <p:nvPr/>
          </p:nvSpPr>
          <p:spPr>
            <a:xfrm>
              <a:off x="5356250" y="1248525"/>
              <a:ext cx="56725" cy="56725"/>
            </a:xfrm>
            <a:custGeom>
              <a:avLst/>
              <a:gdLst/>
              <a:ahLst/>
              <a:cxnLst/>
              <a:rect l="l" t="t" r="r" b="b"/>
              <a:pathLst>
                <a:path w="2269" h="2269" extrusionOk="0">
                  <a:moveTo>
                    <a:pt x="1033" y="1"/>
                  </a:moveTo>
                  <a:lnTo>
                    <a:pt x="923" y="19"/>
                  </a:lnTo>
                  <a:lnTo>
                    <a:pt x="701" y="93"/>
                  </a:lnTo>
                  <a:lnTo>
                    <a:pt x="517" y="203"/>
                  </a:lnTo>
                  <a:lnTo>
                    <a:pt x="351" y="332"/>
                  </a:lnTo>
                  <a:lnTo>
                    <a:pt x="204" y="498"/>
                  </a:lnTo>
                  <a:lnTo>
                    <a:pt x="93" y="683"/>
                  </a:lnTo>
                  <a:lnTo>
                    <a:pt x="38" y="904"/>
                  </a:lnTo>
                  <a:lnTo>
                    <a:pt x="19" y="1015"/>
                  </a:lnTo>
                  <a:lnTo>
                    <a:pt x="1" y="1125"/>
                  </a:lnTo>
                  <a:lnTo>
                    <a:pt x="1" y="1236"/>
                  </a:lnTo>
                  <a:lnTo>
                    <a:pt x="19" y="1346"/>
                  </a:lnTo>
                  <a:lnTo>
                    <a:pt x="93" y="1549"/>
                  </a:lnTo>
                  <a:lnTo>
                    <a:pt x="185" y="1734"/>
                  </a:lnTo>
                  <a:lnTo>
                    <a:pt x="333" y="1918"/>
                  </a:lnTo>
                  <a:lnTo>
                    <a:pt x="499" y="2047"/>
                  </a:lnTo>
                  <a:lnTo>
                    <a:pt x="683" y="2158"/>
                  </a:lnTo>
                  <a:lnTo>
                    <a:pt x="886" y="2232"/>
                  </a:lnTo>
                  <a:lnTo>
                    <a:pt x="996" y="2250"/>
                  </a:lnTo>
                  <a:lnTo>
                    <a:pt x="1107" y="2268"/>
                  </a:lnTo>
                  <a:lnTo>
                    <a:pt x="1218" y="2268"/>
                  </a:lnTo>
                  <a:lnTo>
                    <a:pt x="1347" y="2250"/>
                  </a:lnTo>
                  <a:lnTo>
                    <a:pt x="1457" y="2213"/>
                  </a:lnTo>
                  <a:lnTo>
                    <a:pt x="1550" y="2176"/>
                  </a:lnTo>
                  <a:lnTo>
                    <a:pt x="1752" y="2066"/>
                  </a:lnTo>
                  <a:lnTo>
                    <a:pt x="1918" y="1937"/>
                  </a:lnTo>
                  <a:lnTo>
                    <a:pt x="2066" y="1752"/>
                  </a:lnTo>
                  <a:lnTo>
                    <a:pt x="2176" y="1568"/>
                  </a:lnTo>
                  <a:lnTo>
                    <a:pt x="2213" y="1457"/>
                  </a:lnTo>
                  <a:lnTo>
                    <a:pt x="2250" y="1346"/>
                  </a:lnTo>
                  <a:lnTo>
                    <a:pt x="2269" y="1236"/>
                  </a:lnTo>
                  <a:lnTo>
                    <a:pt x="2269" y="1107"/>
                  </a:lnTo>
                  <a:lnTo>
                    <a:pt x="2269" y="996"/>
                  </a:lnTo>
                  <a:lnTo>
                    <a:pt x="2250" y="886"/>
                  </a:lnTo>
                  <a:lnTo>
                    <a:pt x="2176" y="683"/>
                  </a:lnTo>
                  <a:lnTo>
                    <a:pt x="2066" y="498"/>
                  </a:lnTo>
                  <a:lnTo>
                    <a:pt x="1918" y="332"/>
                  </a:lnTo>
                  <a:lnTo>
                    <a:pt x="1752" y="185"/>
                  </a:lnTo>
                  <a:lnTo>
                    <a:pt x="1568" y="93"/>
                  </a:lnTo>
                  <a:lnTo>
                    <a:pt x="1365" y="19"/>
                  </a:lnTo>
                  <a:lnTo>
                    <a:pt x="1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8" name="Google Shape;2368;p9"/>
            <p:cNvSpPr/>
            <p:nvPr/>
          </p:nvSpPr>
          <p:spPr>
            <a:xfrm>
              <a:off x="4794825" y="247325"/>
              <a:ext cx="55325" cy="55350"/>
            </a:xfrm>
            <a:custGeom>
              <a:avLst/>
              <a:gdLst/>
              <a:ahLst/>
              <a:cxnLst/>
              <a:rect l="l" t="t" r="r" b="b"/>
              <a:pathLst>
                <a:path w="2213" h="2214" extrusionOk="0">
                  <a:moveTo>
                    <a:pt x="1143" y="1"/>
                  </a:moveTo>
                  <a:lnTo>
                    <a:pt x="1033" y="19"/>
                  </a:lnTo>
                  <a:lnTo>
                    <a:pt x="922" y="19"/>
                  </a:lnTo>
                  <a:lnTo>
                    <a:pt x="719" y="75"/>
                  </a:lnTo>
                  <a:lnTo>
                    <a:pt x="535" y="185"/>
                  </a:lnTo>
                  <a:lnTo>
                    <a:pt x="369" y="314"/>
                  </a:lnTo>
                  <a:lnTo>
                    <a:pt x="221" y="462"/>
                  </a:lnTo>
                  <a:lnTo>
                    <a:pt x="111" y="646"/>
                  </a:lnTo>
                  <a:lnTo>
                    <a:pt x="37" y="849"/>
                  </a:lnTo>
                  <a:lnTo>
                    <a:pt x="19" y="960"/>
                  </a:lnTo>
                  <a:lnTo>
                    <a:pt x="0" y="1070"/>
                  </a:lnTo>
                  <a:lnTo>
                    <a:pt x="0" y="1181"/>
                  </a:lnTo>
                  <a:lnTo>
                    <a:pt x="19" y="1291"/>
                  </a:lnTo>
                  <a:lnTo>
                    <a:pt x="37" y="1384"/>
                  </a:lnTo>
                  <a:lnTo>
                    <a:pt x="74" y="1494"/>
                  </a:lnTo>
                  <a:lnTo>
                    <a:pt x="184" y="1697"/>
                  </a:lnTo>
                  <a:lnTo>
                    <a:pt x="314" y="1863"/>
                  </a:lnTo>
                  <a:lnTo>
                    <a:pt x="479" y="2011"/>
                  </a:lnTo>
                  <a:lnTo>
                    <a:pt x="664" y="2121"/>
                  </a:lnTo>
                  <a:lnTo>
                    <a:pt x="774" y="2158"/>
                  </a:lnTo>
                  <a:lnTo>
                    <a:pt x="867" y="2195"/>
                  </a:lnTo>
                  <a:lnTo>
                    <a:pt x="977" y="2213"/>
                  </a:lnTo>
                  <a:lnTo>
                    <a:pt x="1217" y="2213"/>
                  </a:lnTo>
                  <a:lnTo>
                    <a:pt x="1309" y="2195"/>
                  </a:lnTo>
                  <a:lnTo>
                    <a:pt x="1512" y="2121"/>
                  </a:lnTo>
                  <a:lnTo>
                    <a:pt x="1696" y="2029"/>
                  </a:lnTo>
                  <a:lnTo>
                    <a:pt x="1862" y="1900"/>
                  </a:lnTo>
                  <a:lnTo>
                    <a:pt x="2010" y="1734"/>
                  </a:lnTo>
                  <a:lnTo>
                    <a:pt x="2120" y="1550"/>
                  </a:lnTo>
                  <a:lnTo>
                    <a:pt x="2176" y="1347"/>
                  </a:lnTo>
                  <a:lnTo>
                    <a:pt x="2194" y="1236"/>
                  </a:lnTo>
                  <a:lnTo>
                    <a:pt x="2213" y="1125"/>
                  </a:lnTo>
                  <a:lnTo>
                    <a:pt x="2213" y="1033"/>
                  </a:lnTo>
                  <a:lnTo>
                    <a:pt x="2194" y="923"/>
                  </a:lnTo>
                  <a:lnTo>
                    <a:pt x="2139" y="720"/>
                  </a:lnTo>
                  <a:lnTo>
                    <a:pt x="2028" y="535"/>
                  </a:lnTo>
                  <a:lnTo>
                    <a:pt x="1899" y="370"/>
                  </a:lnTo>
                  <a:lnTo>
                    <a:pt x="1733" y="222"/>
                  </a:lnTo>
                  <a:lnTo>
                    <a:pt x="1567" y="111"/>
                  </a:lnTo>
                  <a:lnTo>
                    <a:pt x="1365" y="38"/>
                  </a:lnTo>
                  <a:lnTo>
                    <a:pt x="1254" y="19"/>
                  </a:lnTo>
                  <a:lnTo>
                    <a:pt x="1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9" name="Google Shape;2369;p9"/>
            <p:cNvSpPr/>
            <p:nvPr/>
          </p:nvSpPr>
          <p:spPr>
            <a:xfrm>
              <a:off x="5145600" y="1046175"/>
              <a:ext cx="55800" cy="56250"/>
            </a:xfrm>
            <a:custGeom>
              <a:avLst/>
              <a:gdLst/>
              <a:ahLst/>
              <a:cxnLst/>
              <a:rect l="l" t="t" r="r" b="b"/>
              <a:pathLst>
                <a:path w="2232" h="2250" extrusionOk="0">
                  <a:moveTo>
                    <a:pt x="1051" y="0"/>
                  </a:moveTo>
                  <a:lnTo>
                    <a:pt x="941" y="19"/>
                  </a:lnTo>
                  <a:lnTo>
                    <a:pt x="830" y="37"/>
                  </a:lnTo>
                  <a:lnTo>
                    <a:pt x="720" y="74"/>
                  </a:lnTo>
                  <a:lnTo>
                    <a:pt x="535" y="166"/>
                  </a:lnTo>
                  <a:lnTo>
                    <a:pt x="351" y="314"/>
                  </a:lnTo>
                  <a:lnTo>
                    <a:pt x="222" y="480"/>
                  </a:lnTo>
                  <a:lnTo>
                    <a:pt x="93" y="664"/>
                  </a:lnTo>
                  <a:lnTo>
                    <a:pt x="56" y="756"/>
                  </a:lnTo>
                  <a:lnTo>
                    <a:pt x="19" y="867"/>
                  </a:lnTo>
                  <a:lnTo>
                    <a:pt x="1" y="977"/>
                  </a:lnTo>
                  <a:lnTo>
                    <a:pt x="1" y="1088"/>
                  </a:lnTo>
                  <a:lnTo>
                    <a:pt x="1" y="1199"/>
                  </a:lnTo>
                  <a:lnTo>
                    <a:pt x="1" y="1309"/>
                  </a:lnTo>
                  <a:lnTo>
                    <a:pt x="74" y="1512"/>
                  </a:lnTo>
                  <a:lnTo>
                    <a:pt x="166" y="1696"/>
                  </a:lnTo>
                  <a:lnTo>
                    <a:pt x="296" y="1862"/>
                  </a:lnTo>
                  <a:lnTo>
                    <a:pt x="443" y="2010"/>
                  </a:lnTo>
                  <a:lnTo>
                    <a:pt x="627" y="2121"/>
                  </a:lnTo>
                  <a:lnTo>
                    <a:pt x="830" y="2194"/>
                  </a:lnTo>
                  <a:lnTo>
                    <a:pt x="941" y="2231"/>
                  </a:lnTo>
                  <a:lnTo>
                    <a:pt x="1051" y="2231"/>
                  </a:lnTo>
                  <a:lnTo>
                    <a:pt x="1162" y="2250"/>
                  </a:lnTo>
                  <a:lnTo>
                    <a:pt x="1273" y="2231"/>
                  </a:lnTo>
                  <a:lnTo>
                    <a:pt x="1365" y="2213"/>
                  </a:lnTo>
                  <a:lnTo>
                    <a:pt x="1476" y="2176"/>
                  </a:lnTo>
                  <a:lnTo>
                    <a:pt x="1678" y="2084"/>
                  </a:lnTo>
                  <a:lnTo>
                    <a:pt x="1844" y="1955"/>
                  </a:lnTo>
                  <a:lnTo>
                    <a:pt x="1992" y="1789"/>
                  </a:lnTo>
                  <a:lnTo>
                    <a:pt x="2121" y="1604"/>
                  </a:lnTo>
                  <a:lnTo>
                    <a:pt x="2158" y="1512"/>
                  </a:lnTo>
                  <a:lnTo>
                    <a:pt x="2195" y="1401"/>
                  </a:lnTo>
                  <a:lnTo>
                    <a:pt x="2232" y="1291"/>
                  </a:lnTo>
                  <a:lnTo>
                    <a:pt x="2232" y="1180"/>
                  </a:lnTo>
                  <a:lnTo>
                    <a:pt x="2232" y="1070"/>
                  </a:lnTo>
                  <a:lnTo>
                    <a:pt x="2232" y="959"/>
                  </a:lnTo>
                  <a:lnTo>
                    <a:pt x="2195" y="848"/>
                  </a:lnTo>
                  <a:lnTo>
                    <a:pt x="2176" y="738"/>
                  </a:lnTo>
                  <a:lnTo>
                    <a:pt x="2066" y="553"/>
                  </a:lnTo>
                  <a:lnTo>
                    <a:pt x="1937" y="369"/>
                  </a:lnTo>
                  <a:lnTo>
                    <a:pt x="1771" y="221"/>
                  </a:lnTo>
                  <a:lnTo>
                    <a:pt x="1586" y="111"/>
                  </a:lnTo>
                  <a:lnTo>
                    <a:pt x="1494" y="74"/>
                  </a:lnTo>
                  <a:lnTo>
                    <a:pt x="1383" y="37"/>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0" name="Google Shape;2370;p9"/>
            <p:cNvSpPr/>
            <p:nvPr/>
          </p:nvSpPr>
          <p:spPr>
            <a:xfrm>
              <a:off x="5211525" y="1140650"/>
              <a:ext cx="55325" cy="55350"/>
            </a:xfrm>
            <a:custGeom>
              <a:avLst/>
              <a:gdLst/>
              <a:ahLst/>
              <a:cxnLst/>
              <a:rect l="l" t="t" r="r" b="b"/>
              <a:pathLst>
                <a:path w="2213" h="2214" extrusionOk="0">
                  <a:moveTo>
                    <a:pt x="1106" y="1"/>
                  </a:moveTo>
                  <a:lnTo>
                    <a:pt x="996" y="19"/>
                  </a:lnTo>
                  <a:lnTo>
                    <a:pt x="885" y="38"/>
                  </a:lnTo>
                  <a:lnTo>
                    <a:pt x="682" y="93"/>
                  </a:lnTo>
                  <a:lnTo>
                    <a:pt x="498" y="204"/>
                  </a:lnTo>
                  <a:lnTo>
                    <a:pt x="332" y="333"/>
                  </a:lnTo>
                  <a:lnTo>
                    <a:pt x="203" y="499"/>
                  </a:lnTo>
                  <a:lnTo>
                    <a:pt x="92" y="683"/>
                  </a:lnTo>
                  <a:lnTo>
                    <a:pt x="19" y="886"/>
                  </a:lnTo>
                  <a:lnTo>
                    <a:pt x="0" y="997"/>
                  </a:lnTo>
                  <a:lnTo>
                    <a:pt x="0" y="1107"/>
                  </a:lnTo>
                  <a:lnTo>
                    <a:pt x="0" y="1218"/>
                  </a:lnTo>
                  <a:lnTo>
                    <a:pt x="19" y="1310"/>
                  </a:lnTo>
                  <a:lnTo>
                    <a:pt x="92" y="1513"/>
                  </a:lnTo>
                  <a:lnTo>
                    <a:pt x="185" y="1697"/>
                  </a:lnTo>
                  <a:lnTo>
                    <a:pt x="314" y="1863"/>
                  </a:lnTo>
                  <a:lnTo>
                    <a:pt x="480" y="2011"/>
                  </a:lnTo>
                  <a:lnTo>
                    <a:pt x="664" y="2121"/>
                  </a:lnTo>
                  <a:lnTo>
                    <a:pt x="867" y="2177"/>
                  </a:lnTo>
                  <a:lnTo>
                    <a:pt x="977" y="2195"/>
                  </a:lnTo>
                  <a:lnTo>
                    <a:pt x="1088" y="2214"/>
                  </a:lnTo>
                  <a:lnTo>
                    <a:pt x="1199" y="2214"/>
                  </a:lnTo>
                  <a:lnTo>
                    <a:pt x="1309" y="2195"/>
                  </a:lnTo>
                  <a:lnTo>
                    <a:pt x="1420" y="2158"/>
                  </a:lnTo>
                  <a:lnTo>
                    <a:pt x="1512" y="2121"/>
                  </a:lnTo>
                  <a:lnTo>
                    <a:pt x="1715" y="2029"/>
                  </a:lnTo>
                  <a:lnTo>
                    <a:pt x="1881" y="1882"/>
                  </a:lnTo>
                  <a:lnTo>
                    <a:pt x="2010" y="1716"/>
                  </a:lnTo>
                  <a:lnTo>
                    <a:pt x="2121" y="1513"/>
                  </a:lnTo>
                  <a:lnTo>
                    <a:pt x="2157" y="1421"/>
                  </a:lnTo>
                  <a:lnTo>
                    <a:pt x="2194" y="1310"/>
                  </a:lnTo>
                  <a:lnTo>
                    <a:pt x="2194" y="1199"/>
                  </a:lnTo>
                  <a:lnTo>
                    <a:pt x="2213" y="1089"/>
                  </a:lnTo>
                  <a:lnTo>
                    <a:pt x="2194" y="978"/>
                  </a:lnTo>
                  <a:lnTo>
                    <a:pt x="2176" y="868"/>
                  </a:lnTo>
                  <a:lnTo>
                    <a:pt x="2102" y="665"/>
                  </a:lnTo>
                  <a:lnTo>
                    <a:pt x="2010" y="480"/>
                  </a:lnTo>
                  <a:lnTo>
                    <a:pt x="1862" y="333"/>
                  </a:lnTo>
                  <a:lnTo>
                    <a:pt x="1696" y="185"/>
                  </a:lnTo>
                  <a:lnTo>
                    <a:pt x="1512" y="93"/>
                  </a:lnTo>
                  <a:lnTo>
                    <a:pt x="1309" y="19"/>
                  </a:lnTo>
                  <a:lnTo>
                    <a:pt x="1199" y="19"/>
                  </a:lnTo>
                  <a:lnTo>
                    <a:pt x="11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1" name="Google Shape;2371;p9"/>
            <p:cNvSpPr/>
            <p:nvPr/>
          </p:nvSpPr>
          <p:spPr>
            <a:xfrm>
              <a:off x="4949225" y="766825"/>
              <a:ext cx="54875" cy="55350"/>
            </a:xfrm>
            <a:custGeom>
              <a:avLst/>
              <a:gdLst/>
              <a:ahLst/>
              <a:cxnLst/>
              <a:rect l="l" t="t" r="r" b="b"/>
              <a:pathLst>
                <a:path w="2195" h="2214" extrusionOk="0">
                  <a:moveTo>
                    <a:pt x="1015" y="1"/>
                  </a:moveTo>
                  <a:lnTo>
                    <a:pt x="904" y="19"/>
                  </a:lnTo>
                  <a:lnTo>
                    <a:pt x="702" y="74"/>
                  </a:lnTo>
                  <a:lnTo>
                    <a:pt x="517" y="185"/>
                  </a:lnTo>
                  <a:lnTo>
                    <a:pt x="351" y="314"/>
                  </a:lnTo>
                  <a:lnTo>
                    <a:pt x="204" y="462"/>
                  </a:lnTo>
                  <a:lnTo>
                    <a:pt x="93" y="646"/>
                  </a:lnTo>
                  <a:lnTo>
                    <a:pt x="19" y="849"/>
                  </a:lnTo>
                  <a:lnTo>
                    <a:pt x="1" y="959"/>
                  </a:lnTo>
                  <a:lnTo>
                    <a:pt x="1" y="1070"/>
                  </a:lnTo>
                  <a:lnTo>
                    <a:pt x="1" y="1181"/>
                  </a:lnTo>
                  <a:lnTo>
                    <a:pt x="1" y="1291"/>
                  </a:lnTo>
                  <a:lnTo>
                    <a:pt x="56" y="1494"/>
                  </a:lnTo>
                  <a:lnTo>
                    <a:pt x="167" y="1678"/>
                  </a:lnTo>
                  <a:lnTo>
                    <a:pt x="277" y="1844"/>
                  </a:lnTo>
                  <a:lnTo>
                    <a:pt x="443" y="1992"/>
                  </a:lnTo>
                  <a:lnTo>
                    <a:pt x="628" y="2103"/>
                  </a:lnTo>
                  <a:lnTo>
                    <a:pt x="831" y="2176"/>
                  </a:lnTo>
                  <a:lnTo>
                    <a:pt x="941" y="2195"/>
                  </a:lnTo>
                  <a:lnTo>
                    <a:pt x="1033" y="2213"/>
                  </a:lnTo>
                  <a:lnTo>
                    <a:pt x="1162" y="2213"/>
                  </a:lnTo>
                  <a:lnTo>
                    <a:pt x="1273" y="2195"/>
                  </a:lnTo>
                  <a:lnTo>
                    <a:pt x="1365" y="2176"/>
                  </a:lnTo>
                  <a:lnTo>
                    <a:pt x="1476" y="2139"/>
                  </a:lnTo>
                  <a:lnTo>
                    <a:pt x="1679" y="2047"/>
                  </a:lnTo>
                  <a:lnTo>
                    <a:pt x="1845" y="1900"/>
                  </a:lnTo>
                  <a:lnTo>
                    <a:pt x="1992" y="1734"/>
                  </a:lnTo>
                  <a:lnTo>
                    <a:pt x="2103" y="1549"/>
                  </a:lnTo>
                  <a:lnTo>
                    <a:pt x="2140" y="1439"/>
                  </a:lnTo>
                  <a:lnTo>
                    <a:pt x="2177" y="1347"/>
                  </a:lnTo>
                  <a:lnTo>
                    <a:pt x="2195" y="1236"/>
                  </a:lnTo>
                  <a:lnTo>
                    <a:pt x="2195" y="1125"/>
                  </a:lnTo>
                  <a:lnTo>
                    <a:pt x="2195" y="1015"/>
                  </a:lnTo>
                  <a:lnTo>
                    <a:pt x="2177" y="904"/>
                  </a:lnTo>
                  <a:lnTo>
                    <a:pt x="2121" y="701"/>
                  </a:lnTo>
                  <a:lnTo>
                    <a:pt x="2011" y="517"/>
                  </a:lnTo>
                  <a:lnTo>
                    <a:pt x="1882" y="351"/>
                  </a:lnTo>
                  <a:lnTo>
                    <a:pt x="1716" y="203"/>
                  </a:lnTo>
                  <a:lnTo>
                    <a:pt x="1531" y="111"/>
                  </a:lnTo>
                  <a:lnTo>
                    <a:pt x="1328" y="37"/>
                  </a:lnTo>
                  <a:lnTo>
                    <a:pt x="1236"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2" name="Google Shape;2372;p9"/>
            <p:cNvSpPr/>
            <p:nvPr/>
          </p:nvSpPr>
          <p:spPr>
            <a:xfrm>
              <a:off x="5014225" y="860400"/>
              <a:ext cx="56275" cy="56275"/>
            </a:xfrm>
            <a:custGeom>
              <a:avLst/>
              <a:gdLst/>
              <a:ahLst/>
              <a:cxnLst/>
              <a:rect l="l" t="t" r="r" b="b"/>
              <a:pathLst>
                <a:path w="2251" h="2251" extrusionOk="0">
                  <a:moveTo>
                    <a:pt x="1125" y="1"/>
                  </a:moveTo>
                  <a:lnTo>
                    <a:pt x="996" y="19"/>
                  </a:lnTo>
                  <a:lnTo>
                    <a:pt x="886" y="37"/>
                  </a:lnTo>
                  <a:lnTo>
                    <a:pt x="793" y="56"/>
                  </a:lnTo>
                  <a:lnTo>
                    <a:pt x="683" y="111"/>
                  </a:lnTo>
                  <a:lnTo>
                    <a:pt x="498" y="203"/>
                  </a:lnTo>
                  <a:lnTo>
                    <a:pt x="333" y="351"/>
                  </a:lnTo>
                  <a:lnTo>
                    <a:pt x="185" y="517"/>
                  </a:lnTo>
                  <a:lnTo>
                    <a:pt x="74" y="720"/>
                  </a:lnTo>
                  <a:lnTo>
                    <a:pt x="38" y="812"/>
                  </a:lnTo>
                  <a:lnTo>
                    <a:pt x="19" y="922"/>
                  </a:lnTo>
                  <a:lnTo>
                    <a:pt x="1" y="1033"/>
                  </a:lnTo>
                  <a:lnTo>
                    <a:pt x="1" y="1144"/>
                  </a:lnTo>
                  <a:lnTo>
                    <a:pt x="1" y="1254"/>
                  </a:lnTo>
                  <a:lnTo>
                    <a:pt x="19" y="1365"/>
                  </a:lnTo>
                  <a:lnTo>
                    <a:pt x="93" y="1568"/>
                  </a:lnTo>
                  <a:lnTo>
                    <a:pt x="203" y="1752"/>
                  </a:lnTo>
                  <a:lnTo>
                    <a:pt x="333" y="1918"/>
                  </a:lnTo>
                  <a:lnTo>
                    <a:pt x="498" y="2047"/>
                  </a:lnTo>
                  <a:lnTo>
                    <a:pt x="683" y="2158"/>
                  </a:lnTo>
                  <a:lnTo>
                    <a:pt x="886" y="2232"/>
                  </a:lnTo>
                  <a:lnTo>
                    <a:pt x="978" y="2250"/>
                  </a:lnTo>
                  <a:lnTo>
                    <a:pt x="1199" y="2250"/>
                  </a:lnTo>
                  <a:lnTo>
                    <a:pt x="1310" y="2232"/>
                  </a:lnTo>
                  <a:lnTo>
                    <a:pt x="1420" y="2213"/>
                  </a:lnTo>
                  <a:lnTo>
                    <a:pt x="1531" y="2176"/>
                  </a:lnTo>
                  <a:lnTo>
                    <a:pt x="1715" y="2066"/>
                  </a:lnTo>
                  <a:lnTo>
                    <a:pt x="1900" y="1937"/>
                  </a:lnTo>
                  <a:lnTo>
                    <a:pt x="2029" y="1771"/>
                  </a:lnTo>
                  <a:lnTo>
                    <a:pt x="2139" y="1568"/>
                  </a:lnTo>
                  <a:lnTo>
                    <a:pt x="2176" y="1476"/>
                  </a:lnTo>
                  <a:lnTo>
                    <a:pt x="2213" y="1365"/>
                  </a:lnTo>
                  <a:lnTo>
                    <a:pt x="2232" y="1254"/>
                  </a:lnTo>
                  <a:lnTo>
                    <a:pt x="2250" y="1144"/>
                  </a:lnTo>
                  <a:lnTo>
                    <a:pt x="2232" y="1033"/>
                  </a:lnTo>
                  <a:lnTo>
                    <a:pt x="2213" y="922"/>
                  </a:lnTo>
                  <a:lnTo>
                    <a:pt x="2195" y="812"/>
                  </a:lnTo>
                  <a:lnTo>
                    <a:pt x="2158" y="720"/>
                  </a:lnTo>
                  <a:lnTo>
                    <a:pt x="2047" y="517"/>
                  </a:lnTo>
                  <a:lnTo>
                    <a:pt x="1900" y="351"/>
                  </a:lnTo>
                  <a:lnTo>
                    <a:pt x="1734" y="203"/>
                  </a:lnTo>
                  <a:lnTo>
                    <a:pt x="1549" y="93"/>
                  </a:lnTo>
                  <a:lnTo>
                    <a:pt x="1439" y="56"/>
                  </a:lnTo>
                  <a:lnTo>
                    <a:pt x="1347" y="37"/>
                  </a:lnTo>
                  <a:lnTo>
                    <a:pt x="1236"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3" name="Google Shape;2373;p9"/>
            <p:cNvSpPr/>
            <p:nvPr/>
          </p:nvSpPr>
          <p:spPr>
            <a:xfrm>
              <a:off x="5645275" y="1462875"/>
              <a:ext cx="55350" cy="55800"/>
            </a:xfrm>
            <a:custGeom>
              <a:avLst/>
              <a:gdLst/>
              <a:ahLst/>
              <a:cxnLst/>
              <a:rect l="l" t="t" r="r" b="b"/>
              <a:pathLst>
                <a:path w="2214" h="2232" extrusionOk="0">
                  <a:moveTo>
                    <a:pt x="1125" y="0"/>
                  </a:moveTo>
                  <a:lnTo>
                    <a:pt x="1015" y="19"/>
                  </a:lnTo>
                  <a:lnTo>
                    <a:pt x="904" y="37"/>
                  </a:lnTo>
                  <a:lnTo>
                    <a:pt x="793" y="56"/>
                  </a:lnTo>
                  <a:lnTo>
                    <a:pt x="683" y="92"/>
                  </a:lnTo>
                  <a:lnTo>
                    <a:pt x="498" y="203"/>
                  </a:lnTo>
                  <a:lnTo>
                    <a:pt x="332" y="351"/>
                  </a:lnTo>
                  <a:lnTo>
                    <a:pt x="185" y="517"/>
                  </a:lnTo>
                  <a:lnTo>
                    <a:pt x="74" y="701"/>
                  </a:lnTo>
                  <a:lnTo>
                    <a:pt x="37" y="812"/>
                  </a:lnTo>
                  <a:lnTo>
                    <a:pt x="19" y="922"/>
                  </a:lnTo>
                  <a:lnTo>
                    <a:pt x="0" y="1014"/>
                  </a:lnTo>
                  <a:lnTo>
                    <a:pt x="0" y="1143"/>
                  </a:lnTo>
                  <a:lnTo>
                    <a:pt x="0" y="1236"/>
                  </a:lnTo>
                  <a:lnTo>
                    <a:pt x="19" y="1346"/>
                  </a:lnTo>
                  <a:lnTo>
                    <a:pt x="93" y="1549"/>
                  </a:lnTo>
                  <a:lnTo>
                    <a:pt x="185" y="1733"/>
                  </a:lnTo>
                  <a:lnTo>
                    <a:pt x="332" y="1899"/>
                  </a:lnTo>
                  <a:lnTo>
                    <a:pt x="498" y="2028"/>
                  </a:lnTo>
                  <a:lnTo>
                    <a:pt x="683" y="2139"/>
                  </a:lnTo>
                  <a:lnTo>
                    <a:pt x="885" y="2194"/>
                  </a:lnTo>
                  <a:lnTo>
                    <a:pt x="978" y="2213"/>
                  </a:lnTo>
                  <a:lnTo>
                    <a:pt x="1088" y="2231"/>
                  </a:lnTo>
                  <a:lnTo>
                    <a:pt x="1199" y="2231"/>
                  </a:lnTo>
                  <a:lnTo>
                    <a:pt x="1310" y="2213"/>
                  </a:lnTo>
                  <a:lnTo>
                    <a:pt x="1420" y="2176"/>
                  </a:lnTo>
                  <a:lnTo>
                    <a:pt x="1531" y="2139"/>
                  </a:lnTo>
                  <a:lnTo>
                    <a:pt x="1715" y="2028"/>
                  </a:lnTo>
                  <a:lnTo>
                    <a:pt x="1881" y="1899"/>
                  </a:lnTo>
                  <a:lnTo>
                    <a:pt x="2029" y="1733"/>
                  </a:lnTo>
                  <a:lnTo>
                    <a:pt x="2121" y="1531"/>
                  </a:lnTo>
                  <a:lnTo>
                    <a:pt x="2176" y="1438"/>
                  </a:lnTo>
                  <a:lnTo>
                    <a:pt x="2195" y="1328"/>
                  </a:lnTo>
                  <a:lnTo>
                    <a:pt x="2213" y="1217"/>
                  </a:lnTo>
                  <a:lnTo>
                    <a:pt x="2213" y="1107"/>
                  </a:lnTo>
                  <a:lnTo>
                    <a:pt x="2213" y="996"/>
                  </a:lnTo>
                  <a:lnTo>
                    <a:pt x="2195" y="885"/>
                  </a:lnTo>
                  <a:lnTo>
                    <a:pt x="2121" y="682"/>
                  </a:lnTo>
                  <a:lnTo>
                    <a:pt x="2010" y="498"/>
                  </a:lnTo>
                  <a:lnTo>
                    <a:pt x="1881" y="332"/>
                  </a:lnTo>
                  <a:lnTo>
                    <a:pt x="1715" y="203"/>
                  </a:lnTo>
                  <a:lnTo>
                    <a:pt x="1531" y="92"/>
                  </a:lnTo>
                  <a:lnTo>
                    <a:pt x="1328" y="37"/>
                  </a:lnTo>
                  <a:lnTo>
                    <a:pt x="1217" y="19"/>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4" name="Google Shape;2374;p9"/>
            <p:cNvSpPr/>
            <p:nvPr/>
          </p:nvSpPr>
          <p:spPr>
            <a:xfrm>
              <a:off x="5420800" y="1344400"/>
              <a:ext cx="53475" cy="53500"/>
            </a:xfrm>
            <a:custGeom>
              <a:avLst/>
              <a:gdLst/>
              <a:ahLst/>
              <a:cxnLst/>
              <a:rect l="l" t="t" r="r" b="b"/>
              <a:pathLst>
                <a:path w="2139" h="2140" extrusionOk="0">
                  <a:moveTo>
                    <a:pt x="1033" y="1"/>
                  </a:moveTo>
                  <a:lnTo>
                    <a:pt x="811" y="19"/>
                  </a:lnTo>
                  <a:lnTo>
                    <a:pt x="627" y="74"/>
                  </a:lnTo>
                  <a:lnTo>
                    <a:pt x="443" y="185"/>
                  </a:lnTo>
                  <a:lnTo>
                    <a:pt x="295" y="314"/>
                  </a:lnTo>
                  <a:lnTo>
                    <a:pt x="166" y="462"/>
                  </a:lnTo>
                  <a:lnTo>
                    <a:pt x="74" y="646"/>
                  </a:lnTo>
                  <a:lnTo>
                    <a:pt x="19" y="849"/>
                  </a:lnTo>
                  <a:lnTo>
                    <a:pt x="0" y="1052"/>
                  </a:lnTo>
                  <a:lnTo>
                    <a:pt x="0" y="1162"/>
                  </a:lnTo>
                  <a:lnTo>
                    <a:pt x="19" y="1273"/>
                  </a:lnTo>
                  <a:lnTo>
                    <a:pt x="74" y="1476"/>
                  </a:lnTo>
                  <a:lnTo>
                    <a:pt x="166" y="1660"/>
                  </a:lnTo>
                  <a:lnTo>
                    <a:pt x="295" y="1826"/>
                  </a:lnTo>
                  <a:lnTo>
                    <a:pt x="461" y="1955"/>
                  </a:lnTo>
                  <a:lnTo>
                    <a:pt x="645" y="2047"/>
                  </a:lnTo>
                  <a:lnTo>
                    <a:pt x="848" y="2121"/>
                  </a:lnTo>
                  <a:lnTo>
                    <a:pt x="959" y="2121"/>
                  </a:lnTo>
                  <a:lnTo>
                    <a:pt x="1069" y="2139"/>
                  </a:lnTo>
                  <a:lnTo>
                    <a:pt x="1180" y="2121"/>
                  </a:lnTo>
                  <a:lnTo>
                    <a:pt x="1291" y="2103"/>
                  </a:lnTo>
                  <a:lnTo>
                    <a:pt x="1494" y="2047"/>
                  </a:lnTo>
                  <a:lnTo>
                    <a:pt x="1678" y="1955"/>
                  </a:lnTo>
                  <a:lnTo>
                    <a:pt x="1844" y="1826"/>
                  </a:lnTo>
                  <a:lnTo>
                    <a:pt x="1973" y="1660"/>
                  </a:lnTo>
                  <a:lnTo>
                    <a:pt x="2065" y="1476"/>
                  </a:lnTo>
                  <a:lnTo>
                    <a:pt x="2120" y="1273"/>
                  </a:lnTo>
                  <a:lnTo>
                    <a:pt x="2139" y="1162"/>
                  </a:lnTo>
                  <a:lnTo>
                    <a:pt x="2139" y="1052"/>
                  </a:lnTo>
                  <a:lnTo>
                    <a:pt x="2139" y="923"/>
                  </a:lnTo>
                  <a:lnTo>
                    <a:pt x="2120" y="830"/>
                  </a:lnTo>
                  <a:lnTo>
                    <a:pt x="2047" y="628"/>
                  </a:lnTo>
                  <a:lnTo>
                    <a:pt x="1936" y="443"/>
                  </a:lnTo>
                  <a:lnTo>
                    <a:pt x="1807" y="277"/>
                  </a:lnTo>
                  <a:lnTo>
                    <a:pt x="1641" y="148"/>
                  </a:lnTo>
                  <a:lnTo>
                    <a:pt x="1457" y="56"/>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5" name="Google Shape;2375;p9"/>
            <p:cNvSpPr/>
            <p:nvPr/>
          </p:nvSpPr>
          <p:spPr>
            <a:xfrm>
              <a:off x="6268475" y="1658325"/>
              <a:ext cx="53050" cy="53025"/>
            </a:xfrm>
            <a:custGeom>
              <a:avLst/>
              <a:gdLst/>
              <a:ahLst/>
              <a:cxnLst/>
              <a:rect l="l" t="t" r="r" b="b"/>
              <a:pathLst>
                <a:path w="2122" h="2121" extrusionOk="0">
                  <a:moveTo>
                    <a:pt x="1089" y="0"/>
                  </a:moveTo>
                  <a:lnTo>
                    <a:pt x="867" y="18"/>
                  </a:lnTo>
                  <a:lnTo>
                    <a:pt x="665" y="74"/>
                  </a:lnTo>
                  <a:lnTo>
                    <a:pt x="480" y="166"/>
                  </a:lnTo>
                  <a:lnTo>
                    <a:pt x="314" y="295"/>
                  </a:lnTo>
                  <a:lnTo>
                    <a:pt x="185" y="461"/>
                  </a:lnTo>
                  <a:lnTo>
                    <a:pt x="93" y="627"/>
                  </a:lnTo>
                  <a:lnTo>
                    <a:pt x="19" y="830"/>
                  </a:lnTo>
                  <a:lnTo>
                    <a:pt x="1" y="1051"/>
                  </a:lnTo>
                  <a:lnTo>
                    <a:pt x="19" y="1272"/>
                  </a:lnTo>
                  <a:lnTo>
                    <a:pt x="75" y="1475"/>
                  </a:lnTo>
                  <a:lnTo>
                    <a:pt x="167" y="1659"/>
                  </a:lnTo>
                  <a:lnTo>
                    <a:pt x="296" y="1807"/>
                  </a:lnTo>
                  <a:lnTo>
                    <a:pt x="443" y="1936"/>
                  </a:lnTo>
                  <a:lnTo>
                    <a:pt x="628" y="2028"/>
                  </a:lnTo>
                  <a:lnTo>
                    <a:pt x="812" y="2102"/>
                  </a:lnTo>
                  <a:lnTo>
                    <a:pt x="1033" y="2120"/>
                  </a:lnTo>
                  <a:lnTo>
                    <a:pt x="1255" y="2102"/>
                  </a:lnTo>
                  <a:lnTo>
                    <a:pt x="1457" y="2047"/>
                  </a:lnTo>
                  <a:lnTo>
                    <a:pt x="1642" y="1955"/>
                  </a:lnTo>
                  <a:lnTo>
                    <a:pt x="1808" y="1825"/>
                  </a:lnTo>
                  <a:lnTo>
                    <a:pt x="1937" y="1678"/>
                  </a:lnTo>
                  <a:lnTo>
                    <a:pt x="2029" y="1494"/>
                  </a:lnTo>
                  <a:lnTo>
                    <a:pt x="2103" y="1291"/>
                  </a:lnTo>
                  <a:lnTo>
                    <a:pt x="2121" y="1069"/>
                  </a:lnTo>
                  <a:lnTo>
                    <a:pt x="2103" y="848"/>
                  </a:lnTo>
                  <a:lnTo>
                    <a:pt x="2047" y="645"/>
                  </a:lnTo>
                  <a:lnTo>
                    <a:pt x="1955" y="479"/>
                  </a:lnTo>
                  <a:lnTo>
                    <a:pt x="1826" y="314"/>
                  </a:lnTo>
                  <a:lnTo>
                    <a:pt x="1679" y="184"/>
                  </a:lnTo>
                  <a:lnTo>
                    <a:pt x="1494" y="92"/>
                  </a:lnTo>
                  <a:lnTo>
                    <a:pt x="1310" y="37"/>
                  </a:lnTo>
                  <a:lnTo>
                    <a:pt x="1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6" name="Google Shape;2376;p9"/>
            <p:cNvSpPr/>
            <p:nvPr/>
          </p:nvSpPr>
          <p:spPr>
            <a:xfrm>
              <a:off x="5278350" y="1236075"/>
              <a:ext cx="53050" cy="53050"/>
            </a:xfrm>
            <a:custGeom>
              <a:avLst/>
              <a:gdLst/>
              <a:ahLst/>
              <a:cxnLst/>
              <a:rect l="l" t="t" r="r" b="b"/>
              <a:pathLst>
                <a:path w="2122" h="2122" extrusionOk="0">
                  <a:moveTo>
                    <a:pt x="1052" y="1"/>
                  </a:moveTo>
                  <a:lnTo>
                    <a:pt x="830" y="19"/>
                  </a:lnTo>
                  <a:lnTo>
                    <a:pt x="628" y="74"/>
                  </a:lnTo>
                  <a:lnTo>
                    <a:pt x="462" y="167"/>
                  </a:lnTo>
                  <a:lnTo>
                    <a:pt x="296" y="296"/>
                  </a:lnTo>
                  <a:lnTo>
                    <a:pt x="167" y="443"/>
                  </a:lnTo>
                  <a:lnTo>
                    <a:pt x="74" y="628"/>
                  </a:lnTo>
                  <a:lnTo>
                    <a:pt x="19" y="830"/>
                  </a:lnTo>
                  <a:lnTo>
                    <a:pt x="1" y="1052"/>
                  </a:lnTo>
                  <a:lnTo>
                    <a:pt x="1" y="1162"/>
                  </a:lnTo>
                  <a:lnTo>
                    <a:pt x="19" y="1273"/>
                  </a:lnTo>
                  <a:lnTo>
                    <a:pt x="74" y="1476"/>
                  </a:lnTo>
                  <a:lnTo>
                    <a:pt x="167" y="1660"/>
                  </a:lnTo>
                  <a:lnTo>
                    <a:pt x="296" y="1808"/>
                  </a:lnTo>
                  <a:lnTo>
                    <a:pt x="462" y="1955"/>
                  </a:lnTo>
                  <a:lnTo>
                    <a:pt x="646" y="2047"/>
                  </a:lnTo>
                  <a:lnTo>
                    <a:pt x="849" y="2103"/>
                  </a:lnTo>
                  <a:lnTo>
                    <a:pt x="959" y="2121"/>
                  </a:lnTo>
                  <a:lnTo>
                    <a:pt x="1181" y="2121"/>
                  </a:lnTo>
                  <a:lnTo>
                    <a:pt x="1291" y="2103"/>
                  </a:lnTo>
                  <a:lnTo>
                    <a:pt x="1494" y="2029"/>
                  </a:lnTo>
                  <a:lnTo>
                    <a:pt x="1679" y="1937"/>
                  </a:lnTo>
                  <a:lnTo>
                    <a:pt x="1826" y="1789"/>
                  </a:lnTo>
                  <a:lnTo>
                    <a:pt x="1955" y="1642"/>
                  </a:lnTo>
                  <a:lnTo>
                    <a:pt x="2047" y="1457"/>
                  </a:lnTo>
                  <a:lnTo>
                    <a:pt x="2103" y="1236"/>
                  </a:lnTo>
                  <a:lnTo>
                    <a:pt x="2121" y="1125"/>
                  </a:lnTo>
                  <a:lnTo>
                    <a:pt x="2121" y="1015"/>
                  </a:lnTo>
                  <a:lnTo>
                    <a:pt x="2084" y="812"/>
                  </a:lnTo>
                  <a:lnTo>
                    <a:pt x="2029" y="609"/>
                  </a:lnTo>
                  <a:lnTo>
                    <a:pt x="1937" y="425"/>
                  </a:lnTo>
                  <a:lnTo>
                    <a:pt x="1789" y="277"/>
                  </a:lnTo>
                  <a:lnTo>
                    <a:pt x="1642" y="167"/>
                  </a:lnTo>
                  <a:lnTo>
                    <a:pt x="1457" y="74"/>
                  </a:lnTo>
                  <a:lnTo>
                    <a:pt x="1254"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7" name="Google Shape;2377;p9"/>
            <p:cNvSpPr/>
            <p:nvPr/>
          </p:nvSpPr>
          <p:spPr>
            <a:xfrm>
              <a:off x="5872075" y="1587325"/>
              <a:ext cx="52550" cy="52575"/>
            </a:xfrm>
            <a:custGeom>
              <a:avLst/>
              <a:gdLst/>
              <a:ahLst/>
              <a:cxnLst/>
              <a:rect l="l" t="t" r="r" b="b"/>
              <a:pathLst>
                <a:path w="2102" h="2103" extrusionOk="0">
                  <a:moveTo>
                    <a:pt x="959" y="1"/>
                  </a:moveTo>
                  <a:lnTo>
                    <a:pt x="848" y="19"/>
                  </a:lnTo>
                  <a:lnTo>
                    <a:pt x="645" y="74"/>
                  </a:lnTo>
                  <a:lnTo>
                    <a:pt x="461" y="167"/>
                  </a:lnTo>
                  <a:lnTo>
                    <a:pt x="313" y="296"/>
                  </a:lnTo>
                  <a:lnTo>
                    <a:pt x="184" y="462"/>
                  </a:lnTo>
                  <a:lnTo>
                    <a:pt x="74" y="627"/>
                  </a:lnTo>
                  <a:lnTo>
                    <a:pt x="18" y="849"/>
                  </a:lnTo>
                  <a:lnTo>
                    <a:pt x="0" y="959"/>
                  </a:lnTo>
                  <a:lnTo>
                    <a:pt x="0" y="1070"/>
                  </a:lnTo>
                  <a:lnTo>
                    <a:pt x="18" y="1273"/>
                  </a:lnTo>
                  <a:lnTo>
                    <a:pt x="92" y="1476"/>
                  </a:lnTo>
                  <a:lnTo>
                    <a:pt x="184" y="1660"/>
                  </a:lnTo>
                  <a:lnTo>
                    <a:pt x="313" y="1808"/>
                  </a:lnTo>
                  <a:lnTo>
                    <a:pt x="461" y="1937"/>
                  </a:lnTo>
                  <a:lnTo>
                    <a:pt x="645" y="2029"/>
                  </a:lnTo>
                  <a:lnTo>
                    <a:pt x="830" y="2084"/>
                  </a:lnTo>
                  <a:lnTo>
                    <a:pt x="1051" y="2103"/>
                  </a:lnTo>
                  <a:lnTo>
                    <a:pt x="1272" y="2084"/>
                  </a:lnTo>
                  <a:lnTo>
                    <a:pt x="1475" y="2029"/>
                  </a:lnTo>
                  <a:lnTo>
                    <a:pt x="1641" y="1918"/>
                  </a:lnTo>
                  <a:lnTo>
                    <a:pt x="1807" y="1808"/>
                  </a:lnTo>
                  <a:lnTo>
                    <a:pt x="1918" y="1642"/>
                  </a:lnTo>
                  <a:lnTo>
                    <a:pt x="2010" y="1476"/>
                  </a:lnTo>
                  <a:lnTo>
                    <a:pt x="2084" y="1273"/>
                  </a:lnTo>
                  <a:lnTo>
                    <a:pt x="2102" y="1070"/>
                  </a:lnTo>
                  <a:lnTo>
                    <a:pt x="2084" y="849"/>
                  </a:lnTo>
                  <a:lnTo>
                    <a:pt x="2028" y="646"/>
                  </a:lnTo>
                  <a:lnTo>
                    <a:pt x="1936" y="462"/>
                  </a:lnTo>
                  <a:lnTo>
                    <a:pt x="1807" y="314"/>
                  </a:lnTo>
                  <a:lnTo>
                    <a:pt x="1659" y="185"/>
                  </a:lnTo>
                  <a:lnTo>
                    <a:pt x="1494" y="93"/>
                  </a:lnTo>
                  <a:lnTo>
                    <a:pt x="1291" y="19"/>
                  </a:lnTo>
                  <a:lnTo>
                    <a:pt x="1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8" name="Google Shape;2378;p9"/>
            <p:cNvSpPr/>
            <p:nvPr/>
          </p:nvSpPr>
          <p:spPr>
            <a:xfrm>
              <a:off x="5951800" y="1601150"/>
              <a:ext cx="53050" cy="53500"/>
            </a:xfrm>
            <a:custGeom>
              <a:avLst/>
              <a:gdLst/>
              <a:ahLst/>
              <a:cxnLst/>
              <a:rect l="l" t="t" r="r" b="b"/>
              <a:pathLst>
                <a:path w="2122" h="2140" extrusionOk="0">
                  <a:moveTo>
                    <a:pt x="978" y="1"/>
                  </a:moveTo>
                  <a:lnTo>
                    <a:pt x="867" y="19"/>
                  </a:lnTo>
                  <a:lnTo>
                    <a:pt x="646" y="74"/>
                  </a:lnTo>
                  <a:lnTo>
                    <a:pt x="462" y="167"/>
                  </a:lnTo>
                  <a:lnTo>
                    <a:pt x="314" y="296"/>
                  </a:lnTo>
                  <a:lnTo>
                    <a:pt x="167" y="462"/>
                  </a:lnTo>
                  <a:lnTo>
                    <a:pt x="75" y="646"/>
                  </a:lnTo>
                  <a:lnTo>
                    <a:pt x="19" y="849"/>
                  </a:lnTo>
                  <a:lnTo>
                    <a:pt x="1" y="960"/>
                  </a:lnTo>
                  <a:lnTo>
                    <a:pt x="1" y="1070"/>
                  </a:lnTo>
                  <a:lnTo>
                    <a:pt x="19" y="1291"/>
                  </a:lnTo>
                  <a:lnTo>
                    <a:pt x="75" y="1476"/>
                  </a:lnTo>
                  <a:lnTo>
                    <a:pt x="167" y="1660"/>
                  </a:lnTo>
                  <a:lnTo>
                    <a:pt x="296" y="1826"/>
                  </a:lnTo>
                  <a:lnTo>
                    <a:pt x="443" y="1955"/>
                  </a:lnTo>
                  <a:lnTo>
                    <a:pt x="628" y="2047"/>
                  </a:lnTo>
                  <a:lnTo>
                    <a:pt x="812" y="2103"/>
                  </a:lnTo>
                  <a:lnTo>
                    <a:pt x="1033" y="2140"/>
                  </a:lnTo>
                  <a:lnTo>
                    <a:pt x="1144" y="2121"/>
                  </a:lnTo>
                  <a:lnTo>
                    <a:pt x="1255" y="2121"/>
                  </a:lnTo>
                  <a:lnTo>
                    <a:pt x="1457" y="2047"/>
                  </a:lnTo>
                  <a:lnTo>
                    <a:pt x="1642" y="1955"/>
                  </a:lnTo>
                  <a:lnTo>
                    <a:pt x="1808" y="1826"/>
                  </a:lnTo>
                  <a:lnTo>
                    <a:pt x="1937" y="1679"/>
                  </a:lnTo>
                  <a:lnTo>
                    <a:pt x="2047" y="1494"/>
                  </a:lnTo>
                  <a:lnTo>
                    <a:pt x="2103" y="1291"/>
                  </a:lnTo>
                  <a:lnTo>
                    <a:pt x="2121" y="1181"/>
                  </a:lnTo>
                  <a:lnTo>
                    <a:pt x="2121" y="1070"/>
                  </a:lnTo>
                  <a:lnTo>
                    <a:pt x="2103" y="849"/>
                  </a:lnTo>
                  <a:lnTo>
                    <a:pt x="2047" y="646"/>
                  </a:lnTo>
                  <a:lnTo>
                    <a:pt x="1955" y="462"/>
                  </a:lnTo>
                  <a:lnTo>
                    <a:pt x="1826" y="314"/>
                  </a:lnTo>
                  <a:lnTo>
                    <a:pt x="1679" y="185"/>
                  </a:lnTo>
                  <a:lnTo>
                    <a:pt x="1494" y="93"/>
                  </a:lnTo>
                  <a:lnTo>
                    <a:pt x="1291" y="19"/>
                  </a:lnTo>
                  <a:lnTo>
                    <a:pt x="10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9" name="Google Shape;2379;p9"/>
            <p:cNvSpPr/>
            <p:nvPr/>
          </p:nvSpPr>
          <p:spPr>
            <a:xfrm>
              <a:off x="4884700" y="673725"/>
              <a:ext cx="52575" cy="53025"/>
            </a:xfrm>
            <a:custGeom>
              <a:avLst/>
              <a:gdLst/>
              <a:ahLst/>
              <a:cxnLst/>
              <a:rect l="l" t="t" r="r" b="b"/>
              <a:pathLst>
                <a:path w="2103" h="2121" extrusionOk="0">
                  <a:moveTo>
                    <a:pt x="1033" y="0"/>
                  </a:moveTo>
                  <a:lnTo>
                    <a:pt x="812" y="37"/>
                  </a:lnTo>
                  <a:lnTo>
                    <a:pt x="609" y="92"/>
                  </a:lnTo>
                  <a:lnTo>
                    <a:pt x="443" y="184"/>
                  </a:lnTo>
                  <a:lnTo>
                    <a:pt x="296" y="314"/>
                  </a:lnTo>
                  <a:lnTo>
                    <a:pt x="166" y="461"/>
                  </a:lnTo>
                  <a:lnTo>
                    <a:pt x="74" y="645"/>
                  </a:lnTo>
                  <a:lnTo>
                    <a:pt x="19" y="848"/>
                  </a:lnTo>
                  <a:lnTo>
                    <a:pt x="1" y="1051"/>
                  </a:lnTo>
                  <a:lnTo>
                    <a:pt x="19" y="1291"/>
                  </a:lnTo>
                  <a:lnTo>
                    <a:pt x="74" y="1494"/>
                  </a:lnTo>
                  <a:lnTo>
                    <a:pt x="166" y="1660"/>
                  </a:lnTo>
                  <a:lnTo>
                    <a:pt x="296" y="1825"/>
                  </a:lnTo>
                  <a:lnTo>
                    <a:pt x="461" y="1955"/>
                  </a:lnTo>
                  <a:lnTo>
                    <a:pt x="646" y="2047"/>
                  </a:lnTo>
                  <a:lnTo>
                    <a:pt x="849" y="2102"/>
                  </a:lnTo>
                  <a:lnTo>
                    <a:pt x="1070" y="2120"/>
                  </a:lnTo>
                  <a:lnTo>
                    <a:pt x="1291" y="2102"/>
                  </a:lnTo>
                  <a:lnTo>
                    <a:pt x="1476" y="2028"/>
                  </a:lnTo>
                  <a:lnTo>
                    <a:pt x="1660" y="1936"/>
                  </a:lnTo>
                  <a:lnTo>
                    <a:pt x="1807" y="1807"/>
                  </a:lnTo>
                  <a:lnTo>
                    <a:pt x="1937" y="1660"/>
                  </a:lnTo>
                  <a:lnTo>
                    <a:pt x="2029" y="1475"/>
                  </a:lnTo>
                  <a:lnTo>
                    <a:pt x="2084" y="1291"/>
                  </a:lnTo>
                  <a:lnTo>
                    <a:pt x="2102" y="1070"/>
                  </a:lnTo>
                  <a:lnTo>
                    <a:pt x="2084" y="848"/>
                  </a:lnTo>
                  <a:lnTo>
                    <a:pt x="2029" y="645"/>
                  </a:lnTo>
                  <a:lnTo>
                    <a:pt x="1937" y="461"/>
                  </a:lnTo>
                  <a:lnTo>
                    <a:pt x="1789" y="295"/>
                  </a:lnTo>
                  <a:lnTo>
                    <a:pt x="1642" y="184"/>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0" name="Google Shape;2380;p9"/>
            <p:cNvSpPr/>
            <p:nvPr/>
          </p:nvSpPr>
          <p:spPr>
            <a:xfrm>
              <a:off x="4781900" y="328450"/>
              <a:ext cx="52575" cy="53050"/>
            </a:xfrm>
            <a:custGeom>
              <a:avLst/>
              <a:gdLst/>
              <a:ahLst/>
              <a:cxnLst/>
              <a:rect l="l" t="t" r="r" b="b"/>
              <a:pathLst>
                <a:path w="2103" h="2122" extrusionOk="0">
                  <a:moveTo>
                    <a:pt x="1107" y="1"/>
                  </a:moveTo>
                  <a:lnTo>
                    <a:pt x="886" y="19"/>
                  </a:lnTo>
                  <a:lnTo>
                    <a:pt x="683" y="75"/>
                  </a:lnTo>
                  <a:lnTo>
                    <a:pt x="480" y="167"/>
                  </a:lnTo>
                  <a:lnTo>
                    <a:pt x="333" y="277"/>
                  </a:lnTo>
                  <a:lnTo>
                    <a:pt x="185" y="443"/>
                  </a:lnTo>
                  <a:lnTo>
                    <a:pt x="93" y="609"/>
                  </a:lnTo>
                  <a:lnTo>
                    <a:pt x="19" y="812"/>
                  </a:lnTo>
                  <a:lnTo>
                    <a:pt x="1" y="923"/>
                  </a:lnTo>
                  <a:lnTo>
                    <a:pt x="1" y="1033"/>
                  </a:lnTo>
                  <a:lnTo>
                    <a:pt x="19" y="1255"/>
                  </a:lnTo>
                  <a:lnTo>
                    <a:pt x="56" y="1458"/>
                  </a:lnTo>
                  <a:lnTo>
                    <a:pt x="148" y="1642"/>
                  </a:lnTo>
                  <a:lnTo>
                    <a:pt x="277" y="1789"/>
                  </a:lnTo>
                  <a:lnTo>
                    <a:pt x="425" y="1918"/>
                  </a:lnTo>
                  <a:lnTo>
                    <a:pt x="591" y="2029"/>
                  </a:lnTo>
                  <a:lnTo>
                    <a:pt x="794" y="2084"/>
                  </a:lnTo>
                  <a:lnTo>
                    <a:pt x="996" y="2121"/>
                  </a:lnTo>
                  <a:lnTo>
                    <a:pt x="1218" y="2103"/>
                  </a:lnTo>
                  <a:lnTo>
                    <a:pt x="1439" y="2048"/>
                  </a:lnTo>
                  <a:lnTo>
                    <a:pt x="1623" y="1974"/>
                  </a:lnTo>
                  <a:lnTo>
                    <a:pt x="1789" y="1845"/>
                  </a:lnTo>
                  <a:lnTo>
                    <a:pt x="1918" y="1697"/>
                  </a:lnTo>
                  <a:lnTo>
                    <a:pt x="2011" y="1513"/>
                  </a:lnTo>
                  <a:lnTo>
                    <a:pt x="2084" y="1310"/>
                  </a:lnTo>
                  <a:lnTo>
                    <a:pt x="2103" y="1199"/>
                  </a:lnTo>
                  <a:lnTo>
                    <a:pt x="2103" y="1089"/>
                  </a:lnTo>
                  <a:lnTo>
                    <a:pt x="2103" y="867"/>
                  </a:lnTo>
                  <a:lnTo>
                    <a:pt x="2047" y="665"/>
                  </a:lnTo>
                  <a:lnTo>
                    <a:pt x="1955" y="499"/>
                  </a:lnTo>
                  <a:lnTo>
                    <a:pt x="1826" y="333"/>
                  </a:lnTo>
                  <a:lnTo>
                    <a:pt x="1679" y="204"/>
                  </a:lnTo>
                  <a:lnTo>
                    <a:pt x="1513" y="112"/>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1" name="Google Shape;2381;p9"/>
            <p:cNvSpPr/>
            <p:nvPr/>
          </p:nvSpPr>
          <p:spPr>
            <a:xfrm>
              <a:off x="6028325" y="1615450"/>
              <a:ext cx="53950" cy="53500"/>
            </a:xfrm>
            <a:custGeom>
              <a:avLst/>
              <a:gdLst/>
              <a:ahLst/>
              <a:cxnLst/>
              <a:rect l="l" t="t" r="r" b="b"/>
              <a:pathLst>
                <a:path w="2158" h="2140" extrusionOk="0">
                  <a:moveTo>
                    <a:pt x="1107" y="0"/>
                  </a:moveTo>
                  <a:lnTo>
                    <a:pt x="886" y="19"/>
                  </a:lnTo>
                  <a:lnTo>
                    <a:pt x="683" y="74"/>
                  </a:lnTo>
                  <a:lnTo>
                    <a:pt x="498" y="166"/>
                  </a:lnTo>
                  <a:lnTo>
                    <a:pt x="332" y="295"/>
                  </a:lnTo>
                  <a:lnTo>
                    <a:pt x="203" y="443"/>
                  </a:lnTo>
                  <a:lnTo>
                    <a:pt x="93" y="627"/>
                  </a:lnTo>
                  <a:lnTo>
                    <a:pt x="37" y="830"/>
                  </a:lnTo>
                  <a:lnTo>
                    <a:pt x="19" y="941"/>
                  </a:lnTo>
                  <a:lnTo>
                    <a:pt x="1" y="1051"/>
                  </a:lnTo>
                  <a:lnTo>
                    <a:pt x="19" y="1162"/>
                  </a:lnTo>
                  <a:lnTo>
                    <a:pt x="19" y="1273"/>
                  </a:lnTo>
                  <a:lnTo>
                    <a:pt x="93" y="1475"/>
                  </a:lnTo>
                  <a:lnTo>
                    <a:pt x="185" y="1660"/>
                  </a:lnTo>
                  <a:lnTo>
                    <a:pt x="314" y="1826"/>
                  </a:lnTo>
                  <a:lnTo>
                    <a:pt x="462" y="1955"/>
                  </a:lnTo>
                  <a:lnTo>
                    <a:pt x="646" y="2047"/>
                  </a:lnTo>
                  <a:lnTo>
                    <a:pt x="849" y="2121"/>
                  </a:lnTo>
                  <a:lnTo>
                    <a:pt x="959" y="2139"/>
                  </a:lnTo>
                  <a:lnTo>
                    <a:pt x="1199" y="2139"/>
                  </a:lnTo>
                  <a:lnTo>
                    <a:pt x="1291" y="2121"/>
                  </a:lnTo>
                  <a:lnTo>
                    <a:pt x="1512" y="2047"/>
                  </a:lnTo>
                  <a:lnTo>
                    <a:pt x="1697" y="1955"/>
                  </a:lnTo>
                  <a:lnTo>
                    <a:pt x="1844" y="1826"/>
                  </a:lnTo>
                  <a:lnTo>
                    <a:pt x="1973" y="1660"/>
                  </a:lnTo>
                  <a:lnTo>
                    <a:pt x="2066" y="1475"/>
                  </a:lnTo>
                  <a:lnTo>
                    <a:pt x="2139" y="1273"/>
                  </a:lnTo>
                  <a:lnTo>
                    <a:pt x="2139" y="1162"/>
                  </a:lnTo>
                  <a:lnTo>
                    <a:pt x="2158" y="1051"/>
                  </a:lnTo>
                  <a:lnTo>
                    <a:pt x="2121" y="830"/>
                  </a:lnTo>
                  <a:lnTo>
                    <a:pt x="2066" y="646"/>
                  </a:lnTo>
                  <a:lnTo>
                    <a:pt x="1973" y="461"/>
                  </a:lnTo>
                  <a:lnTo>
                    <a:pt x="1844" y="314"/>
                  </a:lnTo>
                  <a:lnTo>
                    <a:pt x="1697" y="185"/>
                  </a:lnTo>
                  <a:lnTo>
                    <a:pt x="1512" y="74"/>
                  </a:lnTo>
                  <a:lnTo>
                    <a:pt x="1328" y="19"/>
                  </a:lnTo>
                  <a:lnTo>
                    <a:pt x="11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2" name="Google Shape;2382;p9"/>
            <p:cNvSpPr/>
            <p:nvPr/>
          </p:nvSpPr>
          <p:spPr>
            <a:xfrm>
              <a:off x="5566450" y="1449950"/>
              <a:ext cx="53025" cy="53050"/>
            </a:xfrm>
            <a:custGeom>
              <a:avLst/>
              <a:gdLst/>
              <a:ahLst/>
              <a:cxnLst/>
              <a:rect l="l" t="t" r="r" b="b"/>
              <a:pathLst>
                <a:path w="2121" h="2122" extrusionOk="0">
                  <a:moveTo>
                    <a:pt x="1107" y="1"/>
                  </a:moveTo>
                  <a:lnTo>
                    <a:pt x="886" y="19"/>
                  </a:lnTo>
                  <a:lnTo>
                    <a:pt x="664" y="75"/>
                  </a:lnTo>
                  <a:lnTo>
                    <a:pt x="480" y="167"/>
                  </a:lnTo>
                  <a:lnTo>
                    <a:pt x="332" y="296"/>
                  </a:lnTo>
                  <a:lnTo>
                    <a:pt x="185" y="444"/>
                  </a:lnTo>
                  <a:lnTo>
                    <a:pt x="93" y="628"/>
                  </a:lnTo>
                  <a:lnTo>
                    <a:pt x="37" y="831"/>
                  </a:lnTo>
                  <a:lnTo>
                    <a:pt x="1" y="1052"/>
                  </a:lnTo>
                  <a:lnTo>
                    <a:pt x="19" y="1273"/>
                  </a:lnTo>
                  <a:lnTo>
                    <a:pt x="74" y="1476"/>
                  </a:lnTo>
                  <a:lnTo>
                    <a:pt x="166" y="1642"/>
                  </a:lnTo>
                  <a:lnTo>
                    <a:pt x="296" y="1808"/>
                  </a:lnTo>
                  <a:lnTo>
                    <a:pt x="443" y="1937"/>
                  </a:lnTo>
                  <a:lnTo>
                    <a:pt x="609" y="2029"/>
                  </a:lnTo>
                  <a:lnTo>
                    <a:pt x="812" y="2103"/>
                  </a:lnTo>
                  <a:lnTo>
                    <a:pt x="1033" y="2121"/>
                  </a:lnTo>
                  <a:lnTo>
                    <a:pt x="1254" y="2103"/>
                  </a:lnTo>
                  <a:lnTo>
                    <a:pt x="1457" y="2048"/>
                  </a:lnTo>
                  <a:lnTo>
                    <a:pt x="1642" y="1955"/>
                  </a:lnTo>
                  <a:lnTo>
                    <a:pt x="1807" y="1826"/>
                  </a:lnTo>
                  <a:lnTo>
                    <a:pt x="1937" y="1679"/>
                  </a:lnTo>
                  <a:lnTo>
                    <a:pt x="2029" y="1494"/>
                  </a:lnTo>
                  <a:lnTo>
                    <a:pt x="2102" y="1292"/>
                  </a:lnTo>
                  <a:lnTo>
                    <a:pt x="2121" y="1070"/>
                  </a:lnTo>
                  <a:lnTo>
                    <a:pt x="2102" y="868"/>
                  </a:lnTo>
                  <a:lnTo>
                    <a:pt x="2047" y="665"/>
                  </a:lnTo>
                  <a:lnTo>
                    <a:pt x="1955" y="480"/>
                  </a:lnTo>
                  <a:lnTo>
                    <a:pt x="1826" y="333"/>
                  </a:lnTo>
                  <a:lnTo>
                    <a:pt x="1678" y="204"/>
                  </a:lnTo>
                  <a:lnTo>
                    <a:pt x="1512" y="93"/>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3" name="Google Shape;2383;p9"/>
            <p:cNvSpPr/>
            <p:nvPr/>
          </p:nvSpPr>
          <p:spPr>
            <a:xfrm>
              <a:off x="6108525" y="1629725"/>
              <a:ext cx="53500" cy="53500"/>
            </a:xfrm>
            <a:custGeom>
              <a:avLst/>
              <a:gdLst/>
              <a:ahLst/>
              <a:cxnLst/>
              <a:rect l="l" t="t" r="r" b="b"/>
              <a:pathLst>
                <a:path w="2140" h="2140" extrusionOk="0">
                  <a:moveTo>
                    <a:pt x="886" y="1"/>
                  </a:moveTo>
                  <a:lnTo>
                    <a:pt x="665" y="56"/>
                  </a:lnTo>
                  <a:lnTo>
                    <a:pt x="480" y="167"/>
                  </a:lnTo>
                  <a:lnTo>
                    <a:pt x="314" y="277"/>
                  </a:lnTo>
                  <a:lnTo>
                    <a:pt x="185" y="443"/>
                  </a:lnTo>
                  <a:lnTo>
                    <a:pt x="93" y="628"/>
                  </a:lnTo>
                  <a:lnTo>
                    <a:pt x="19" y="831"/>
                  </a:lnTo>
                  <a:lnTo>
                    <a:pt x="1" y="941"/>
                  </a:lnTo>
                  <a:lnTo>
                    <a:pt x="1" y="1052"/>
                  </a:lnTo>
                  <a:lnTo>
                    <a:pt x="19" y="1273"/>
                  </a:lnTo>
                  <a:lnTo>
                    <a:pt x="75" y="1476"/>
                  </a:lnTo>
                  <a:lnTo>
                    <a:pt x="167" y="1660"/>
                  </a:lnTo>
                  <a:lnTo>
                    <a:pt x="296" y="1826"/>
                  </a:lnTo>
                  <a:lnTo>
                    <a:pt x="462" y="1955"/>
                  </a:lnTo>
                  <a:lnTo>
                    <a:pt x="646" y="2048"/>
                  </a:lnTo>
                  <a:lnTo>
                    <a:pt x="849" y="2121"/>
                  </a:lnTo>
                  <a:lnTo>
                    <a:pt x="960" y="2140"/>
                  </a:lnTo>
                  <a:lnTo>
                    <a:pt x="1181" y="2140"/>
                  </a:lnTo>
                  <a:lnTo>
                    <a:pt x="1291" y="2121"/>
                  </a:lnTo>
                  <a:lnTo>
                    <a:pt x="1494" y="2048"/>
                  </a:lnTo>
                  <a:lnTo>
                    <a:pt x="1679" y="1955"/>
                  </a:lnTo>
                  <a:lnTo>
                    <a:pt x="1826" y="1826"/>
                  </a:lnTo>
                  <a:lnTo>
                    <a:pt x="1955" y="1660"/>
                  </a:lnTo>
                  <a:lnTo>
                    <a:pt x="2066" y="1476"/>
                  </a:lnTo>
                  <a:lnTo>
                    <a:pt x="2121" y="1273"/>
                  </a:lnTo>
                  <a:lnTo>
                    <a:pt x="2140" y="1162"/>
                  </a:lnTo>
                  <a:lnTo>
                    <a:pt x="2140" y="1052"/>
                  </a:lnTo>
                  <a:lnTo>
                    <a:pt x="2121" y="849"/>
                  </a:lnTo>
                  <a:lnTo>
                    <a:pt x="2066" y="646"/>
                  </a:lnTo>
                  <a:lnTo>
                    <a:pt x="1955" y="462"/>
                  </a:lnTo>
                  <a:lnTo>
                    <a:pt x="1845" y="314"/>
                  </a:lnTo>
                  <a:lnTo>
                    <a:pt x="1679" y="185"/>
                  </a:lnTo>
                  <a:lnTo>
                    <a:pt x="1513" y="75"/>
                  </a:lnTo>
                  <a:lnTo>
                    <a:pt x="1310" y="19"/>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4" name="Google Shape;2384;p9"/>
            <p:cNvSpPr/>
            <p:nvPr/>
          </p:nvSpPr>
          <p:spPr>
            <a:xfrm>
              <a:off x="4832625" y="502250"/>
              <a:ext cx="53950" cy="53475"/>
            </a:xfrm>
            <a:custGeom>
              <a:avLst/>
              <a:gdLst/>
              <a:ahLst/>
              <a:cxnLst/>
              <a:rect l="l" t="t" r="r" b="b"/>
              <a:pathLst>
                <a:path w="2158" h="2139" extrusionOk="0">
                  <a:moveTo>
                    <a:pt x="1051" y="0"/>
                  </a:moveTo>
                  <a:lnTo>
                    <a:pt x="940" y="19"/>
                  </a:lnTo>
                  <a:lnTo>
                    <a:pt x="830" y="37"/>
                  </a:lnTo>
                  <a:lnTo>
                    <a:pt x="627" y="92"/>
                  </a:lnTo>
                  <a:lnTo>
                    <a:pt x="461" y="203"/>
                  </a:lnTo>
                  <a:lnTo>
                    <a:pt x="295" y="332"/>
                  </a:lnTo>
                  <a:lnTo>
                    <a:pt x="166" y="498"/>
                  </a:lnTo>
                  <a:lnTo>
                    <a:pt x="74" y="682"/>
                  </a:lnTo>
                  <a:lnTo>
                    <a:pt x="18" y="885"/>
                  </a:lnTo>
                  <a:lnTo>
                    <a:pt x="0" y="1106"/>
                  </a:lnTo>
                  <a:lnTo>
                    <a:pt x="37" y="1328"/>
                  </a:lnTo>
                  <a:lnTo>
                    <a:pt x="92" y="1512"/>
                  </a:lnTo>
                  <a:lnTo>
                    <a:pt x="203" y="1696"/>
                  </a:lnTo>
                  <a:lnTo>
                    <a:pt x="332" y="1844"/>
                  </a:lnTo>
                  <a:lnTo>
                    <a:pt x="479" y="1973"/>
                  </a:lnTo>
                  <a:lnTo>
                    <a:pt x="664" y="2065"/>
                  </a:lnTo>
                  <a:lnTo>
                    <a:pt x="848" y="2120"/>
                  </a:lnTo>
                  <a:lnTo>
                    <a:pt x="1069" y="2139"/>
                  </a:lnTo>
                  <a:lnTo>
                    <a:pt x="1180" y="2139"/>
                  </a:lnTo>
                  <a:lnTo>
                    <a:pt x="1291" y="2120"/>
                  </a:lnTo>
                  <a:lnTo>
                    <a:pt x="1494" y="2065"/>
                  </a:lnTo>
                  <a:lnTo>
                    <a:pt x="1678" y="1973"/>
                  </a:lnTo>
                  <a:lnTo>
                    <a:pt x="1844" y="1844"/>
                  </a:lnTo>
                  <a:lnTo>
                    <a:pt x="1973" y="1678"/>
                  </a:lnTo>
                  <a:lnTo>
                    <a:pt x="2065" y="1494"/>
                  </a:lnTo>
                  <a:lnTo>
                    <a:pt x="2120" y="1291"/>
                  </a:lnTo>
                  <a:lnTo>
                    <a:pt x="2139" y="1180"/>
                  </a:lnTo>
                  <a:lnTo>
                    <a:pt x="2157" y="1069"/>
                  </a:lnTo>
                  <a:lnTo>
                    <a:pt x="2120" y="848"/>
                  </a:lnTo>
                  <a:lnTo>
                    <a:pt x="2065" y="645"/>
                  </a:lnTo>
                  <a:lnTo>
                    <a:pt x="1973" y="461"/>
                  </a:lnTo>
                  <a:lnTo>
                    <a:pt x="1825" y="295"/>
                  </a:lnTo>
                  <a:lnTo>
                    <a:pt x="1678" y="166"/>
                  </a:lnTo>
                  <a:lnTo>
                    <a:pt x="1494" y="74"/>
                  </a:lnTo>
                  <a:lnTo>
                    <a:pt x="1272" y="19"/>
                  </a:lnTo>
                  <a:lnTo>
                    <a:pt x="10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5" name="Google Shape;2385;p9"/>
            <p:cNvSpPr/>
            <p:nvPr/>
          </p:nvSpPr>
          <p:spPr>
            <a:xfrm>
              <a:off x="6188750" y="1644025"/>
              <a:ext cx="53025" cy="53025"/>
            </a:xfrm>
            <a:custGeom>
              <a:avLst/>
              <a:gdLst/>
              <a:ahLst/>
              <a:cxnLst/>
              <a:rect l="l" t="t" r="r" b="b"/>
              <a:pathLst>
                <a:path w="2121" h="2121" extrusionOk="0">
                  <a:moveTo>
                    <a:pt x="1051" y="0"/>
                  </a:moveTo>
                  <a:lnTo>
                    <a:pt x="830" y="19"/>
                  </a:lnTo>
                  <a:lnTo>
                    <a:pt x="645" y="74"/>
                  </a:lnTo>
                  <a:lnTo>
                    <a:pt x="461" y="166"/>
                  </a:lnTo>
                  <a:lnTo>
                    <a:pt x="295" y="295"/>
                  </a:lnTo>
                  <a:lnTo>
                    <a:pt x="184" y="443"/>
                  </a:lnTo>
                  <a:lnTo>
                    <a:pt x="74" y="627"/>
                  </a:lnTo>
                  <a:lnTo>
                    <a:pt x="18" y="830"/>
                  </a:lnTo>
                  <a:lnTo>
                    <a:pt x="0" y="1033"/>
                  </a:lnTo>
                  <a:lnTo>
                    <a:pt x="0" y="1162"/>
                  </a:lnTo>
                  <a:lnTo>
                    <a:pt x="0" y="1273"/>
                  </a:lnTo>
                  <a:lnTo>
                    <a:pt x="74" y="1476"/>
                  </a:lnTo>
                  <a:lnTo>
                    <a:pt x="166" y="1660"/>
                  </a:lnTo>
                  <a:lnTo>
                    <a:pt x="295" y="1807"/>
                  </a:lnTo>
                  <a:lnTo>
                    <a:pt x="443" y="1955"/>
                  </a:lnTo>
                  <a:lnTo>
                    <a:pt x="627" y="2047"/>
                  </a:lnTo>
                  <a:lnTo>
                    <a:pt x="830" y="2102"/>
                  </a:lnTo>
                  <a:lnTo>
                    <a:pt x="940" y="2121"/>
                  </a:lnTo>
                  <a:lnTo>
                    <a:pt x="1051" y="2121"/>
                  </a:lnTo>
                  <a:lnTo>
                    <a:pt x="1272" y="2102"/>
                  </a:lnTo>
                  <a:lnTo>
                    <a:pt x="1475" y="2047"/>
                  </a:lnTo>
                  <a:lnTo>
                    <a:pt x="1659" y="1955"/>
                  </a:lnTo>
                  <a:lnTo>
                    <a:pt x="1807" y="1826"/>
                  </a:lnTo>
                  <a:lnTo>
                    <a:pt x="1936" y="1678"/>
                  </a:lnTo>
                  <a:lnTo>
                    <a:pt x="2028" y="1494"/>
                  </a:lnTo>
                  <a:lnTo>
                    <a:pt x="2102" y="1310"/>
                  </a:lnTo>
                  <a:lnTo>
                    <a:pt x="2120" y="1088"/>
                  </a:lnTo>
                  <a:lnTo>
                    <a:pt x="2120" y="978"/>
                  </a:lnTo>
                  <a:lnTo>
                    <a:pt x="2102" y="867"/>
                  </a:lnTo>
                  <a:lnTo>
                    <a:pt x="2047" y="664"/>
                  </a:lnTo>
                  <a:lnTo>
                    <a:pt x="1954" y="480"/>
                  </a:lnTo>
                  <a:lnTo>
                    <a:pt x="1825" y="314"/>
                  </a:lnTo>
                  <a:lnTo>
                    <a:pt x="1659" y="185"/>
                  </a:lnTo>
                  <a:lnTo>
                    <a:pt x="1475" y="74"/>
                  </a:lnTo>
                  <a:lnTo>
                    <a:pt x="1272"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6" name="Google Shape;2386;p9"/>
            <p:cNvSpPr/>
            <p:nvPr/>
          </p:nvSpPr>
          <p:spPr>
            <a:xfrm>
              <a:off x="6348700" y="1670300"/>
              <a:ext cx="52550" cy="52100"/>
            </a:xfrm>
            <a:custGeom>
              <a:avLst/>
              <a:gdLst/>
              <a:ahLst/>
              <a:cxnLst/>
              <a:rect l="l" t="t" r="r" b="b"/>
              <a:pathLst>
                <a:path w="2102" h="2084" extrusionOk="0">
                  <a:moveTo>
                    <a:pt x="1033" y="0"/>
                  </a:moveTo>
                  <a:lnTo>
                    <a:pt x="811" y="19"/>
                  </a:lnTo>
                  <a:lnTo>
                    <a:pt x="627" y="74"/>
                  </a:lnTo>
                  <a:lnTo>
                    <a:pt x="443" y="185"/>
                  </a:lnTo>
                  <a:lnTo>
                    <a:pt x="295" y="314"/>
                  </a:lnTo>
                  <a:lnTo>
                    <a:pt x="166" y="461"/>
                  </a:lnTo>
                  <a:lnTo>
                    <a:pt x="74" y="646"/>
                  </a:lnTo>
                  <a:lnTo>
                    <a:pt x="18" y="849"/>
                  </a:lnTo>
                  <a:lnTo>
                    <a:pt x="0" y="1051"/>
                  </a:lnTo>
                  <a:lnTo>
                    <a:pt x="37" y="1273"/>
                  </a:lnTo>
                  <a:lnTo>
                    <a:pt x="92" y="1476"/>
                  </a:lnTo>
                  <a:lnTo>
                    <a:pt x="184" y="1641"/>
                  </a:lnTo>
                  <a:lnTo>
                    <a:pt x="314" y="1789"/>
                  </a:lnTo>
                  <a:lnTo>
                    <a:pt x="479" y="1918"/>
                  </a:lnTo>
                  <a:lnTo>
                    <a:pt x="645" y="2010"/>
                  </a:lnTo>
                  <a:lnTo>
                    <a:pt x="848" y="2066"/>
                  </a:lnTo>
                  <a:lnTo>
                    <a:pt x="1069" y="2084"/>
                  </a:lnTo>
                  <a:lnTo>
                    <a:pt x="1272" y="2066"/>
                  </a:lnTo>
                  <a:lnTo>
                    <a:pt x="1475" y="1992"/>
                  </a:lnTo>
                  <a:lnTo>
                    <a:pt x="1659" y="1900"/>
                  </a:lnTo>
                  <a:lnTo>
                    <a:pt x="1807" y="1771"/>
                  </a:lnTo>
                  <a:lnTo>
                    <a:pt x="1936" y="1623"/>
                  </a:lnTo>
                  <a:lnTo>
                    <a:pt x="2028" y="1439"/>
                  </a:lnTo>
                  <a:lnTo>
                    <a:pt x="2084" y="1236"/>
                  </a:lnTo>
                  <a:lnTo>
                    <a:pt x="2102" y="1015"/>
                  </a:lnTo>
                  <a:lnTo>
                    <a:pt x="2065" y="812"/>
                  </a:lnTo>
                  <a:lnTo>
                    <a:pt x="2010" y="609"/>
                  </a:lnTo>
                  <a:lnTo>
                    <a:pt x="1918" y="443"/>
                  </a:lnTo>
                  <a:lnTo>
                    <a:pt x="1789" y="277"/>
                  </a:lnTo>
                  <a:lnTo>
                    <a:pt x="1623" y="166"/>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7" name="Google Shape;2387;p9"/>
            <p:cNvSpPr/>
            <p:nvPr/>
          </p:nvSpPr>
          <p:spPr>
            <a:xfrm>
              <a:off x="4936800" y="848875"/>
              <a:ext cx="51175" cy="51200"/>
            </a:xfrm>
            <a:custGeom>
              <a:avLst/>
              <a:gdLst/>
              <a:ahLst/>
              <a:cxnLst/>
              <a:rect l="l" t="t" r="r" b="b"/>
              <a:pathLst>
                <a:path w="2047" h="2048" extrusionOk="0">
                  <a:moveTo>
                    <a:pt x="922" y="1"/>
                  </a:moveTo>
                  <a:lnTo>
                    <a:pt x="830" y="19"/>
                  </a:lnTo>
                  <a:lnTo>
                    <a:pt x="627" y="74"/>
                  </a:lnTo>
                  <a:lnTo>
                    <a:pt x="443" y="167"/>
                  </a:lnTo>
                  <a:lnTo>
                    <a:pt x="295" y="296"/>
                  </a:lnTo>
                  <a:lnTo>
                    <a:pt x="166" y="443"/>
                  </a:lnTo>
                  <a:lnTo>
                    <a:pt x="74" y="627"/>
                  </a:lnTo>
                  <a:lnTo>
                    <a:pt x="18" y="830"/>
                  </a:lnTo>
                  <a:lnTo>
                    <a:pt x="0" y="923"/>
                  </a:lnTo>
                  <a:lnTo>
                    <a:pt x="0" y="1033"/>
                  </a:lnTo>
                  <a:lnTo>
                    <a:pt x="0" y="1144"/>
                  </a:lnTo>
                  <a:lnTo>
                    <a:pt x="18" y="1254"/>
                  </a:lnTo>
                  <a:lnTo>
                    <a:pt x="92" y="1439"/>
                  </a:lnTo>
                  <a:lnTo>
                    <a:pt x="184" y="1623"/>
                  </a:lnTo>
                  <a:lnTo>
                    <a:pt x="313" y="1771"/>
                  </a:lnTo>
                  <a:lnTo>
                    <a:pt x="479" y="1900"/>
                  </a:lnTo>
                  <a:lnTo>
                    <a:pt x="664" y="1992"/>
                  </a:lnTo>
                  <a:lnTo>
                    <a:pt x="848" y="2029"/>
                  </a:lnTo>
                  <a:lnTo>
                    <a:pt x="959" y="2047"/>
                  </a:lnTo>
                  <a:lnTo>
                    <a:pt x="1069" y="2047"/>
                  </a:lnTo>
                  <a:lnTo>
                    <a:pt x="1272" y="2029"/>
                  </a:lnTo>
                  <a:lnTo>
                    <a:pt x="1457" y="1955"/>
                  </a:lnTo>
                  <a:lnTo>
                    <a:pt x="1623" y="1863"/>
                  </a:lnTo>
                  <a:lnTo>
                    <a:pt x="1770" y="1734"/>
                  </a:lnTo>
                  <a:lnTo>
                    <a:pt x="1881" y="1568"/>
                  </a:lnTo>
                  <a:lnTo>
                    <a:pt x="1973" y="1402"/>
                  </a:lnTo>
                  <a:lnTo>
                    <a:pt x="2028" y="1199"/>
                  </a:lnTo>
                  <a:lnTo>
                    <a:pt x="2047" y="996"/>
                  </a:lnTo>
                  <a:lnTo>
                    <a:pt x="2028" y="812"/>
                  </a:lnTo>
                  <a:lnTo>
                    <a:pt x="1973" y="609"/>
                  </a:lnTo>
                  <a:lnTo>
                    <a:pt x="1862" y="443"/>
                  </a:lnTo>
                  <a:lnTo>
                    <a:pt x="1752" y="296"/>
                  </a:lnTo>
                  <a:lnTo>
                    <a:pt x="1604" y="167"/>
                  </a:lnTo>
                  <a:lnTo>
                    <a:pt x="1420" y="74"/>
                  </a:lnTo>
                  <a:lnTo>
                    <a:pt x="1235" y="19"/>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8" name="Google Shape;2388;p9"/>
            <p:cNvSpPr/>
            <p:nvPr/>
          </p:nvSpPr>
          <p:spPr>
            <a:xfrm>
              <a:off x="5067700" y="1036950"/>
              <a:ext cx="51650" cy="51650"/>
            </a:xfrm>
            <a:custGeom>
              <a:avLst/>
              <a:gdLst/>
              <a:ahLst/>
              <a:cxnLst/>
              <a:rect l="l" t="t" r="r" b="b"/>
              <a:pathLst>
                <a:path w="2066" h="2066" extrusionOk="0">
                  <a:moveTo>
                    <a:pt x="1015" y="0"/>
                  </a:moveTo>
                  <a:lnTo>
                    <a:pt x="812" y="19"/>
                  </a:lnTo>
                  <a:lnTo>
                    <a:pt x="627" y="74"/>
                  </a:lnTo>
                  <a:lnTo>
                    <a:pt x="461" y="166"/>
                  </a:lnTo>
                  <a:lnTo>
                    <a:pt x="314" y="295"/>
                  </a:lnTo>
                  <a:lnTo>
                    <a:pt x="185" y="443"/>
                  </a:lnTo>
                  <a:lnTo>
                    <a:pt x="93" y="609"/>
                  </a:lnTo>
                  <a:lnTo>
                    <a:pt x="37" y="793"/>
                  </a:lnTo>
                  <a:lnTo>
                    <a:pt x="0" y="996"/>
                  </a:lnTo>
                  <a:lnTo>
                    <a:pt x="19" y="1217"/>
                  </a:lnTo>
                  <a:lnTo>
                    <a:pt x="74" y="1420"/>
                  </a:lnTo>
                  <a:lnTo>
                    <a:pt x="166" y="1586"/>
                  </a:lnTo>
                  <a:lnTo>
                    <a:pt x="295" y="1752"/>
                  </a:lnTo>
                  <a:lnTo>
                    <a:pt x="443" y="1881"/>
                  </a:lnTo>
                  <a:lnTo>
                    <a:pt x="609" y="1973"/>
                  </a:lnTo>
                  <a:lnTo>
                    <a:pt x="812" y="2047"/>
                  </a:lnTo>
                  <a:lnTo>
                    <a:pt x="1015" y="2065"/>
                  </a:lnTo>
                  <a:lnTo>
                    <a:pt x="1236" y="2047"/>
                  </a:lnTo>
                  <a:lnTo>
                    <a:pt x="1439" y="1992"/>
                  </a:lnTo>
                  <a:lnTo>
                    <a:pt x="1605" y="1900"/>
                  </a:lnTo>
                  <a:lnTo>
                    <a:pt x="1771" y="1770"/>
                  </a:lnTo>
                  <a:lnTo>
                    <a:pt x="1881" y="1623"/>
                  </a:lnTo>
                  <a:lnTo>
                    <a:pt x="1992" y="1439"/>
                  </a:lnTo>
                  <a:lnTo>
                    <a:pt x="2047" y="1236"/>
                  </a:lnTo>
                  <a:lnTo>
                    <a:pt x="2066" y="1033"/>
                  </a:lnTo>
                  <a:lnTo>
                    <a:pt x="2047" y="830"/>
                  </a:lnTo>
                  <a:lnTo>
                    <a:pt x="1992" y="627"/>
                  </a:lnTo>
                  <a:lnTo>
                    <a:pt x="1881" y="443"/>
                  </a:lnTo>
                  <a:lnTo>
                    <a:pt x="1771" y="295"/>
                  </a:lnTo>
                  <a:lnTo>
                    <a:pt x="1605" y="166"/>
                  </a:lnTo>
                  <a:lnTo>
                    <a:pt x="1439" y="74"/>
                  </a:lnTo>
                  <a:lnTo>
                    <a:pt x="1236"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9" name="Google Shape;2389;p9"/>
            <p:cNvSpPr/>
            <p:nvPr/>
          </p:nvSpPr>
          <p:spPr>
            <a:xfrm>
              <a:off x="5344725" y="1331025"/>
              <a:ext cx="51200" cy="51200"/>
            </a:xfrm>
            <a:custGeom>
              <a:avLst/>
              <a:gdLst/>
              <a:ahLst/>
              <a:cxnLst/>
              <a:rect l="l" t="t" r="r" b="b"/>
              <a:pathLst>
                <a:path w="2048" h="2048" extrusionOk="0">
                  <a:moveTo>
                    <a:pt x="941" y="1"/>
                  </a:moveTo>
                  <a:lnTo>
                    <a:pt x="831" y="19"/>
                  </a:lnTo>
                  <a:lnTo>
                    <a:pt x="646" y="75"/>
                  </a:lnTo>
                  <a:lnTo>
                    <a:pt x="462" y="167"/>
                  </a:lnTo>
                  <a:lnTo>
                    <a:pt x="296" y="296"/>
                  </a:lnTo>
                  <a:lnTo>
                    <a:pt x="185" y="443"/>
                  </a:lnTo>
                  <a:lnTo>
                    <a:pt x="75" y="628"/>
                  </a:lnTo>
                  <a:lnTo>
                    <a:pt x="19" y="831"/>
                  </a:lnTo>
                  <a:lnTo>
                    <a:pt x="1" y="923"/>
                  </a:lnTo>
                  <a:lnTo>
                    <a:pt x="1" y="1033"/>
                  </a:lnTo>
                  <a:lnTo>
                    <a:pt x="1" y="1144"/>
                  </a:lnTo>
                  <a:lnTo>
                    <a:pt x="19" y="1255"/>
                  </a:lnTo>
                  <a:lnTo>
                    <a:pt x="93" y="1439"/>
                  </a:lnTo>
                  <a:lnTo>
                    <a:pt x="185" y="1624"/>
                  </a:lnTo>
                  <a:lnTo>
                    <a:pt x="314" y="1771"/>
                  </a:lnTo>
                  <a:lnTo>
                    <a:pt x="480" y="1900"/>
                  </a:lnTo>
                  <a:lnTo>
                    <a:pt x="665" y="1992"/>
                  </a:lnTo>
                  <a:lnTo>
                    <a:pt x="849" y="2048"/>
                  </a:lnTo>
                  <a:lnTo>
                    <a:pt x="1070" y="2048"/>
                  </a:lnTo>
                  <a:lnTo>
                    <a:pt x="1273" y="2029"/>
                  </a:lnTo>
                  <a:lnTo>
                    <a:pt x="1457" y="1955"/>
                  </a:lnTo>
                  <a:lnTo>
                    <a:pt x="1623" y="1863"/>
                  </a:lnTo>
                  <a:lnTo>
                    <a:pt x="1771" y="1734"/>
                  </a:lnTo>
                  <a:lnTo>
                    <a:pt x="1881" y="1587"/>
                  </a:lnTo>
                  <a:lnTo>
                    <a:pt x="1974" y="1402"/>
                  </a:lnTo>
                  <a:lnTo>
                    <a:pt x="2029" y="1218"/>
                  </a:lnTo>
                  <a:lnTo>
                    <a:pt x="2047" y="1015"/>
                  </a:lnTo>
                  <a:lnTo>
                    <a:pt x="2029" y="812"/>
                  </a:lnTo>
                  <a:lnTo>
                    <a:pt x="1974" y="628"/>
                  </a:lnTo>
                  <a:lnTo>
                    <a:pt x="1881" y="462"/>
                  </a:lnTo>
                  <a:lnTo>
                    <a:pt x="1752" y="296"/>
                  </a:lnTo>
                  <a:lnTo>
                    <a:pt x="1605" y="185"/>
                  </a:lnTo>
                  <a:lnTo>
                    <a:pt x="1439" y="93"/>
                  </a:lnTo>
                  <a:lnTo>
                    <a:pt x="1255"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0" name="Google Shape;2390;p9"/>
            <p:cNvSpPr/>
            <p:nvPr/>
          </p:nvSpPr>
          <p:spPr>
            <a:xfrm>
              <a:off x="5713025" y="1559200"/>
              <a:ext cx="51200" cy="51650"/>
            </a:xfrm>
            <a:custGeom>
              <a:avLst/>
              <a:gdLst/>
              <a:ahLst/>
              <a:cxnLst/>
              <a:rect l="l" t="t" r="r" b="b"/>
              <a:pathLst>
                <a:path w="2048" h="2066" extrusionOk="0">
                  <a:moveTo>
                    <a:pt x="1033" y="1"/>
                  </a:moveTo>
                  <a:lnTo>
                    <a:pt x="831" y="19"/>
                  </a:lnTo>
                  <a:lnTo>
                    <a:pt x="628" y="93"/>
                  </a:lnTo>
                  <a:lnTo>
                    <a:pt x="462" y="185"/>
                  </a:lnTo>
                  <a:lnTo>
                    <a:pt x="314" y="296"/>
                  </a:lnTo>
                  <a:lnTo>
                    <a:pt x="185" y="443"/>
                  </a:lnTo>
                  <a:lnTo>
                    <a:pt x="93" y="628"/>
                  </a:lnTo>
                  <a:lnTo>
                    <a:pt x="19" y="812"/>
                  </a:lnTo>
                  <a:lnTo>
                    <a:pt x="1" y="1015"/>
                  </a:lnTo>
                  <a:lnTo>
                    <a:pt x="19" y="1218"/>
                  </a:lnTo>
                  <a:lnTo>
                    <a:pt x="75" y="1402"/>
                  </a:lnTo>
                  <a:lnTo>
                    <a:pt x="167" y="1587"/>
                  </a:lnTo>
                  <a:lnTo>
                    <a:pt x="277" y="1734"/>
                  </a:lnTo>
                  <a:lnTo>
                    <a:pt x="425" y="1863"/>
                  </a:lnTo>
                  <a:lnTo>
                    <a:pt x="591" y="1955"/>
                  </a:lnTo>
                  <a:lnTo>
                    <a:pt x="794" y="2029"/>
                  </a:lnTo>
                  <a:lnTo>
                    <a:pt x="978" y="2066"/>
                  </a:lnTo>
                  <a:lnTo>
                    <a:pt x="1089" y="2047"/>
                  </a:lnTo>
                  <a:lnTo>
                    <a:pt x="1199" y="2047"/>
                  </a:lnTo>
                  <a:lnTo>
                    <a:pt x="1402" y="1992"/>
                  </a:lnTo>
                  <a:lnTo>
                    <a:pt x="1568" y="1882"/>
                  </a:lnTo>
                  <a:lnTo>
                    <a:pt x="1734" y="1771"/>
                  </a:lnTo>
                  <a:lnTo>
                    <a:pt x="1863" y="1605"/>
                  </a:lnTo>
                  <a:lnTo>
                    <a:pt x="1955" y="1439"/>
                  </a:lnTo>
                  <a:lnTo>
                    <a:pt x="2029" y="1236"/>
                  </a:lnTo>
                  <a:lnTo>
                    <a:pt x="2047" y="1126"/>
                  </a:lnTo>
                  <a:lnTo>
                    <a:pt x="2047" y="1015"/>
                  </a:lnTo>
                  <a:lnTo>
                    <a:pt x="2029" y="812"/>
                  </a:lnTo>
                  <a:lnTo>
                    <a:pt x="1955" y="628"/>
                  </a:lnTo>
                  <a:lnTo>
                    <a:pt x="1863" y="462"/>
                  </a:lnTo>
                  <a:lnTo>
                    <a:pt x="1734" y="314"/>
                  </a:lnTo>
                  <a:lnTo>
                    <a:pt x="1587" y="185"/>
                  </a:lnTo>
                  <a:lnTo>
                    <a:pt x="1421" y="93"/>
                  </a:lnTo>
                  <a:lnTo>
                    <a:pt x="1236" y="38"/>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1" name="Google Shape;2391;p9"/>
            <p:cNvSpPr/>
            <p:nvPr/>
          </p:nvSpPr>
          <p:spPr>
            <a:xfrm>
              <a:off x="5792775" y="1573500"/>
              <a:ext cx="51650" cy="51650"/>
            </a:xfrm>
            <a:custGeom>
              <a:avLst/>
              <a:gdLst/>
              <a:ahLst/>
              <a:cxnLst/>
              <a:rect l="l" t="t" r="r" b="b"/>
              <a:pathLst>
                <a:path w="2066" h="2066" extrusionOk="0">
                  <a:moveTo>
                    <a:pt x="1052" y="0"/>
                  </a:moveTo>
                  <a:lnTo>
                    <a:pt x="830" y="19"/>
                  </a:lnTo>
                  <a:lnTo>
                    <a:pt x="646" y="74"/>
                  </a:lnTo>
                  <a:lnTo>
                    <a:pt x="462" y="166"/>
                  </a:lnTo>
                  <a:lnTo>
                    <a:pt x="296" y="277"/>
                  </a:lnTo>
                  <a:lnTo>
                    <a:pt x="167" y="443"/>
                  </a:lnTo>
                  <a:lnTo>
                    <a:pt x="74" y="609"/>
                  </a:lnTo>
                  <a:lnTo>
                    <a:pt x="19" y="812"/>
                  </a:lnTo>
                  <a:lnTo>
                    <a:pt x="1" y="1015"/>
                  </a:lnTo>
                  <a:lnTo>
                    <a:pt x="1" y="1217"/>
                  </a:lnTo>
                  <a:lnTo>
                    <a:pt x="56" y="1420"/>
                  </a:lnTo>
                  <a:lnTo>
                    <a:pt x="148" y="1586"/>
                  </a:lnTo>
                  <a:lnTo>
                    <a:pt x="277" y="1752"/>
                  </a:lnTo>
                  <a:lnTo>
                    <a:pt x="406" y="1881"/>
                  </a:lnTo>
                  <a:lnTo>
                    <a:pt x="591" y="1973"/>
                  </a:lnTo>
                  <a:lnTo>
                    <a:pt x="775" y="2029"/>
                  </a:lnTo>
                  <a:lnTo>
                    <a:pt x="978" y="2066"/>
                  </a:lnTo>
                  <a:lnTo>
                    <a:pt x="1181" y="2047"/>
                  </a:lnTo>
                  <a:lnTo>
                    <a:pt x="1384" y="2010"/>
                  </a:lnTo>
                  <a:lnTo>
                    <a:pt x="1568" y="1918"/>
                  </a:lnTo>
                  <a:lnTo>
                    <a:pt x="1734" y="1789"/>
                  </a:lnTo>
                  <a:lnTo>
                    <a:pt x="1863" y="1641"/>
                  </a:lnTo>
                  <a:lnTo>
                    <a:pt x="1974" y="1475"/>
                  </a:lnTo>
                  <a:lnTo>
                    <a:pt x="2029" y="1291"/>
                  </a:lnTo>
                  <a:lnTo>
                    <a:pt x="2066" y="1070"/>
                  </a:lnTo>
                  <a:lnTo>
                    <a:pt x="2047" y="849"/>
                  </a:lnTo>
                  <a:lnTo>
                    <a:pt x="1992" y="664"/>
                  </a:lnTo>
                  <a:lnTo>
                    <a:pt x="1900" y="480"/>
                  </a:lnTo>
                  <a:lnTo>
                    <a:pt x="1789" y="314"/>
                  </a:lnTo>
                  <a:lnTo>
                    <a:pt x="1642" y="185"/>
                  </a:lnTo>
                  <a:lnTo>
                    <a:pt x="1457" y="93"/>
                  </a:lnTo>
                  <a:lnTo>
                    <a:pt x="1273" y="19"/>
                  </a:lnTo>
                  <a:lnTo>
                    <a:pt x="105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2" name="Google Shape;2392;p9"/>
            <p:cNvSpPr/>
            <p:nvPr/>
          </p:nvSpPr>
          <p:spPr>
            <a:xfrm>
              <a:off x="5002250" y="942900"/>
              <a:ext cx="51650" cy="51675"/>
            </a:xfrm>
            <a:custGeom>
              <a:avLst/>
              <a:gdLst/>
              <a:ahLst/>
              <a:cxnLst/>
              <a:rect l="l" t="t" r="r" b="b"/>
              <a:pathLst>
                <a:path w="2066" h="2067" extrusionOk="0">
                  <a:moveTo>
                    <a:pt x="996" y="1"/>
                  </a:moveTo>
                  <a:lnTo>
                    <a:pt x="793" y="19"/>
                  </a:lnTo>
                  <a:lnTo>
                    <a:pt x="609" y="75"/>
                  </a:lnTo>
                  <a:lnTo>
                    <a:pt x="443" y="185"/>
                  </a:lnTo>
                  <a:lnTo>
                    <a:pt x="295" y="296"/>
                  </a:lnTo>
                  <a:lnTo>
                    <a:pt x="166" y="444"/>
                  </a:lnTo>
                  <a:lnTo>
                    <a:pt x="74" y="628"/>
                  </a:lnTo>
                  <a:lnTo>
                    <a:pt x="19" y="812"/>
                  </a:lnTo>
                  <a:lnTo>
                    <a:pt x="0" y="1015"/>
                  </a:lnTo>
                  <a:lnTo>
                    <a:pt x="19" y="1218"/>
                  </a:lnTo>
                  <a:lnTo>
                    <a:pt x="74" y="1421"/>
                  </a:lnTo>
                  <a:lnTo>
                    <a:pt x="166" y="1605"/>
                  </a:lnTo>
                  <a:lnTo>
                    <a:pt x="295" y="1753"/>
                  </a:lnTo>
                  <a:lnTo>
                    <a:pt x="443" y="1882"/>
                  </a:lnTo>
                  <a:lnTo>
                    <a:pt x="627" y="1974"/>
                  </a:lnTo>
                  <a:lnTo>
                    <a:pt x="812" y="2029"/>
                  </a:lnTo>
                  <a:lnTo>
                    <a:pt x="1033" y="2066"/>
                  </a:lnTo>
                  <a:lnTo>
                    <a:pt x="1236" y="2029"/>
                  </a:lnTo>
                  <a:lnTo>
                    <a:pt x="1438" y="1974"/>
                  </a:lnTo>
                  <a:lnTo>
                    <a:pt x="1604" y="1882"/>
                  </a:lnTo>
                  <a:lnTo>
                    <a:pt x="1770" y="1753"/>
                  </a:lnTo>
                  <a:lnTo>
                    <a:pt x="1881" y="1605"/>
                  </a:lnTo>
                  <a:lnTo>
                    <a:pt x="1992" y="1421"/>
                  </a:lnTo>
                  <a:lnTo>
                    <a:pt x="2047" y="1218"/>
                  </a:lnTo>
                  <a:lnTo>
                    <a:pt x="2065" y="1015"/>
                  </a:lnTo>
                  <a:lnTo>
                    <a:pt x="2028" y="812"/>
                  </a:lnTo>
                  <a:lnTo>
                    <a:pt x="1973" y="609"/>
                  </a:lnTo>
                  <a:lnTo>
                    <a:pt x="1881" y="444"/>
                  </a:lnTo>
                  <a:lnTo>
                    <a:pt x="1752" y="278"/>
                  </a:lnTo>
                  <a:lnTo>
                    <a:pt x="1586" y="167"/>
                  </a:lnTo>
                  <a:lnTo>
                    <a:pt x="1420" y="75"/>
                  </a:lnTo>
                  <a:lnTo>
                    <a:pt x="1217" y="19"/>
                  </a:lnTo>
                  <a:lnTo>
                    <a:pt x="9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3" name="Google Shape;2393;p9"/>
            <p:cNvSpPr/>
            <p:nvPr/>
          </p:nvSpPr>
          <p:spPr>
            <a:xfrm>
              <a:off x="4819700" y="583375"/>
              <a:ext cx="51200" cy="51175"/>
            </a:xfrm>
            <a:custGeom>
              <a:avLst/>
              <a:gdLst/>
              <a:ahLst/>
              <a:cxnLst/>
              <a:rect l="l" t="t" r="r" b="b"/>
              <a:pathLst>
                <a:path w="2048" h="2047" extrusionOk="0">
                  <a:moveTo>
                    <a:pt x="867" y="0"/>
                  </a:moveTo>
                  <a:lnTo>
                    <a:pt x="665" y="56"/>
                  </a:lnTo>
                  <a:lnTo>
                    <a:pt x="480" y="148"/>
                  </a:lnTo>
                  <a:lnTo>
                    <a:pt x="333" y="277"/>
                  </a:lnTo>
                  <a:lnTo>
                    <a:pt x="185" y="424"/>
                  </a:lnTo>
                  <a:lnTo>
                    <a:pt x="93" y="590"/>
                  </a:lnTo>
                  <a:lnTo>
                    <a:pt x="19" y="793"/>
                  </a:lnTo>
                  <a:lnTo>
                    <a:pt x="1" y="904"/>
                  </a:lnTo>
                  <a:lnTo>
                    <a:pt x="1" y="996"/>
                  </a:lnTo>
                  <a:lnTo>
                    <a:pt x="19" y="1199"/>
                  </a:lnTo>
                  <a:lnTo>
                    <a:pt x="75" y="1402"/>
                  </a:lnTo>
                  <a:lnTo>
                    <a:pt x="148" y="1567"/>
                  </a:lnTo>
                  <a:lnTo>
                    <a:pt x="277" y="1733"/>
                  </a:lnTo>
                  <a:lnTo>
                    <a:pt x="425" y="1862"/>
                  </a:lnTo>
                  <a:lnTo>
                    <a:pt x="591" y="1955"/>
                  </a:lnTo>
                  <a:lnTo>
                    <a:pt x="775" y="2028"/>
                  </a:lnTo>
                  <a:lnTo>
                    <a:pt x="978" y="2047"/>
                  </a:lnTo>
                  <a:lnTo>
                    <a:pt x="1181" y="2047"/>
                  </a:lnTo>
                  <a:lnTo>
                    <a:pt x="1384" y="1992"/>
                  </a:lnTo>
                  <a:lnTo>
                    <a:pt x="1568" y="1899"/>
                  </a:lnTo>
                  <a:lnTo>
                    <a:pt x="1734" y="1770"/>
                  </a:lnTo>
                  <a:lnTo>
                    <a:pt x="1863" y="1623"/>
                  </a:lnTo>
                  <a:lnTo>
                    <a:pt x="1955" y="1457"/>
                  </a:lnTo>
                  <a:lnTo>
                    <a:pt x="2029" y="1254"/>
                  </a:lnTo>
                  <a:lnTo>
                    <a:pt x="2047" y="1162"/>
                  </a:lnTo>
                  <a:lnTo>
                    <a:pt x="2047" y="1051"/>
                  </a:lnTo>
                  <a:lnTo>
                    <a:pt x="2029" y="848"/>
                  </a:lnTo>
                  <a:lnTo>
                    <a:pt x="1974" y="646"/>
                  </a:lnTo>
                  <a:lnTo>
                    <a:pt x="1900" y="480"/>
                  </a:lnTo>
                  <a:lnTo>
                    <a:pt x="1771" y="332"/>
                  </a:lnTo>
                  <a:lnTo>
                    <a:pt x="1623" y="203"/>
                  </a:lnTo>
                  <a:lnTo>
                    <a:pt x="1457" y="92"/>
                  </a:lnTo>
                  <a:lnTo>
                    <a:pt x="1273" y="19"/>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4" name="Google Shape;2394;p9"/>
            <p:cNvSpPr/>
            <p:nvPr/>
          </p:nvSpPr>
          <p:spPr>
            <a:xfrm>
              <a:off x="4768550" y="409125"/>
              <a:ext cx="51175" cy="51650"/>
            </a:xfrm>
            <a:custGeom>
              <a:avLst/>
              <a:gdLst/>
              <a:ahLst/>
              <a:cxnLst/>
              <a:rect l="l" t="t" r="r" b="b"/>
              <a:pathLst>
                <a:path w="2047" h="2066" extrusionOk="0">
                  <a:moveTo>
                    <a:pt x="1070" y="1"/>
                  </a:moveTo>
                  <a:lnTo>
                    <a:pt x="867" y="19"/>
                  </a:lnTo>
                  <a:lnTo>
                    <a:pt x="664" y="74"/>
                  </a:lnTo>
                  <a:lnTo>
                    <a:pt x="498" y="148"/>
                  </a:lnTo>
                  <a:lnTo>
                    <a:pt x="332" y="277"/>
                  </a:lnTo>
                  <a:lnTo>
                    <a:pt x="203" y="425"/>
                  </a:lnTo>
                  <a:lnTo>
                    <a:pt x="92" y="591"/>
                  </a:lnTo>
                  <a:lnTo>
                    <a:pt x="19" y="775"/>
                  </a:lnTo>
                  <a:lnTo>
                    <a:pt x="0" y="978"/>
                  </a:lnTo>
                  <a:lnTo>
                    <a:pt x="0" y="1181"/>
                  </a:lnTo>
                  <a:lnTo>
                    <a:pt x="55" y="1365"/>
                  </a:lnTo>
                  <a:lnTo>
                    <a:pt x="129" y="1549"/>
                  </a:lnTo>
                  <a:lnTo>
                    <a:pt x="240" y="1697"/>
                  </a:lnTo>
                  <a:lnTo>
                    <a:pt x="387" y="1844"/>
                  </a:lnTo>
                  <a:lnTo>
                    <a:pt x="553" y="1955"/>
                  </a:lnTo>
                  <a:lnTo>
                    <a:pt x="738" y="2010"/>
                  </a:lnTo>
                  <a:lnTo>
                    <a:pt x="940" y="2047"/>
                  </a:lnTo>
                  <a:lnTo>
                    <a:pt x="1051" y="2066"/>
                  </a:lnTo>
                  <a:lnTo>
                    <a:pt x="1162" y="2047"/>
                  </a:lnTo>
                  <a:lnTo>
                    <a:pt x="1346" y="1992"/>
                  </a:lnTo>
                  <a:lnTo>
                    <a:pt x="1530" y="1918"/>
                  </a:lnTo>
                  <a:lnTo>
                    <a:pt x="1696" y="1789"/>
                  </a:lnTo>
                  <a:lnTo>
                    <a:pt x="1844" y="1642"/>
                  </a:lnTo>
                  <a:lnTo>
                    <a:pt x="1936" y="1457"/>
                  </a:lnTo>
                  <a:lnTo>
                    <a:pt x="2010" y="1273"/>
                  </a:lnTo>
                  <a:lnTo>
                    <a:pt x="2028" y="1162"/>
                  </a:lnTo>
                  <a:lnTo>
                    <a:pt x="2047" y="1070"/>
                  </a:lnTo>
                  <a:lnTo>
                    <a:pt x="2028" y="867"/>
                  </a:lnTo>
                  <a:lnTo>
                    <a:pt x="1973" y="664"/>
                  </a:lnTo>
                  <a:lnTo>
                    <a:pt x="1881" y="498"/>
                  </a:lnTo>
                  <a:lnTo>
                    <a:pt x="1770" y="332"/>
                  </a:lnTo>
                  <a:lnTo>
                    <a:pt x="1623" y="203"/>
                  </a:lnTo>
                  <a:lnTo>
                    <a:pt x="1457" y="111"/>
                  </a:lnTo>
                  <a:lnTo>
                    <a:pt x="1254" y="37"/>
                  </a:lnTo>
                  <a:lnTo>
                    <a:pt x="10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5" name="Google Shape;2395;p9"/>
            <p:cNvSpPr/>
            <p:nvPr/>
          </p:nvSpPr>
          <p:spPr>
            <a:xfrm>
              <a:off x="5133625" y="1128225"/>
              <a:ext cx="51175" cy="51650"/>
            </a:xfrm>
            <a:custGeom>
              <a:avLst/>
              <a:gdLst/>
              <a:ahLst/>
              <a:cxnLst/>
              <a:rect l="l" t="t" r="r" b="b"/>
              <a:pathLst>
                <a:path w="2047" h="2066" extrusionOk="0">
                  <a:moveTo>
                    <a:pt x="1033" y="0"/>
                  </a:moveTo>
                  <a:lnTo>
                    <a:pt x="830" y="19"/>
                  </a:lnTo>
                  <a:lnTo>
                    <a:pt x="645" y="74"/>
                  </a:lnTo>
                  <a:lnTo>
                    <a:pt x="461" y="166"/>
                  </a:lnTo>
                  <a:lnTo>
                    <a:pt x="314" y="295"/>
                  </a:lnTo>
                  <a:lnTo>
                    <a:pt x="185" y="443"/>
                  </a:lnTo>
                  <a:lnTo>
                    <a:pt x="92" y="609"/>
                  </a:lnTo>
                  <a:lnTo>
                    <a:pt x="19" y="793"/>
                  </a:lnTo>
                  <a:lnTo>
                    <a:pt x="0" y="996"/>
                  </a:lnTo>
                  <a:lnTo>
                    <a:pt x="0" y="1106"/>
                  </a:lnTo>
                  <a:lnTo>
                    <a:pt x="19" y="1217"/>
                  </a:lnTo>
                  <a:lnTo>
                    <a:pt x="74" y="1401"/>
                  </a:lnTo>
                  <a:lnTo>
                    <a:pt x="166" y="1586"/>
                  </a:lnTo>
                  <a:lnTo>
                    <a:pt x="277" y="1752"/>
                  </a:lnTo>
                  <a:lnTo>
                    <a:pt x="443" y="1881"/>
                  </a:lnTo>
                  <a:lnTo>
                    <a:pt x="609" y="1973"/>
                  </a:lnTo>
                  <a:lnTo>
                    <a:pt x="811" y="2047"/>
                  </a:lnTo>
                  <a:lnTo>
                    <a:pt x="904" y="2065"/>
                  </a:lnTo>
                  <a:lnTo>
                    <a:pt x="1014" y="2065"/>
                  </a:lnTo>
                  <a:lnTo>
                    <a:pt x="1217" y="2047"/>
                  </a:lnTo>
                  <a:lnTo>
                    <a:pt x="1420" y="1991"/>
                  </a:lnTo>
                  <a:lnTo>
                    <a:pt x="1586" y="1899"/>
                  </a:lnTo>
                  <a:lnTo>
                    <a:pt x="1733" y="1770"/>
                  </a:lnTo>
                  <a:lnTo>
                    <a:pt x="1862" y="1623"/>
                  </a:lnTo>
                  <a:lnTo>
                    <a:pt x="1955" y="1457"/>
                  </a:lnTo>
                  <a:lnTo>
                    <a:pt x="2028" y="1272"/>
                  </a:lnTo>
                  <a:lnTo>
                    <a:pt x="2047" y="1070"/>
                  </a:lnTo>
                  <a:lnTo>
                    <a:pt x="2047" y="959"/>
                  </a:lnTo>
                  <a:lnTo>
                    <a:pt x="2028" y="848"/>
                  </a:lnTo>
                  <a:lnTo>
                    <a:pt x="1973" y="664"/>
                  </a:lnTo>
                  <a:lnTo>
                    <a:pt x="1881" y="480"/>
                  </a:lnTo>
                  <a:lnTo>
                    <a:pt x="1770" y="314"/>
                  </a:lnTo>
                  <a:lnTo>
                    <a:pt x="1604" y="185"/>
                  </a:lnTo>
                  <a:lnTo>
                    <a:pt x="1438" y="92"/>
                  </a:lnTo>
                  <a:lnTo>
                    <a:pt x="1235" y="37"/>
                  </a:lnTo>
                  <a:lnTo>
                    <a:pt x="1143"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6" name="Google Shape;2396;p9"/>
            <p:cNvSpPr/>
            <p:nvPr/>
          </p:nvSpPr>
          <p:spPr>
            <a:xfrm>
              <a:off x="5487625" y="1436600"/>
              <a:ext cx="51200" cy="51175"/>
            </a:xfrm>
            <a:custGeom>
              <a:avLst/>
              <a:gdLst/>
              <a:ahLst/>
              <a:cxnLst/>
              <a:rect l="l" t="t" r="r" b="b"/>
              <a:pathLst>
                <a:path w="2048" h="2047" extrusionOk="0">
                  <a:moveTo>
                    <a:pt x="1070" y="0"/>
                  </a:moveTo>
                  <a:lnTo>
                    <a:pt x="867" y="19"/>
                  </a:lnTo>
                  <a:lnTo>
                    <a:pt x="683" y="56"/>
                  </a:lnTo>
                  <a:lnTo>
                    <a:pt x="498" y="148"/>
                  </a:lnTo>
                  <a:lnTo>
                    <a:pt x="351" y="258"/>
                  </a:lnTo>
                  <a:lnTo>
                    <a:pt x="203" y="406"/>
                  </a:lnTo>
                  <a:lnTo>
                    <a:pt x="111" y="572"/>
                  </a:lnTo>
                  <a:lnTo>
                    <a:pt x="37" y="756"/>
                  </a:lnTo>
                  <a:lnTo>
                    <a:pt x="1" y="959"/>
                  </a:lnTo>
                  <a:lnTo>
                    <a:pt x="1" y="1070"/>
                  </a:lnTo>
                  <a:lnTo>
                    <a:pt x="1" y="1162"/>
                  </a:lnTo>
                  <a:lnTo>
                    <a:pt x="56" y="1365"/>
                  </a:lnTo>
                  <a:lnTo>
                    <a:pt x="148" y="1549"/>
                  </a:lnTo>
                  <a:lnTo>
                    <a:pt x="259" y="1715"/>
                  </a:lnTo>
                  <a:lnTo>
                    <a:pt x="406" y="1844"/>
                  </a:lnTo>
                  <a:lnTo>
                    <a:pt x="591" y="1955"/>
                  </a:lnTo>
                  <a:lnTo>
                    <a:pt x="775" y="2028"/>
                  </a:lnTo>
                  <a:lnTo>
                    <a:pt x="886" y="2047"/>
                  </a:lnTo>
                  <a:lnTo>
                    <a:pt x="1199" y="2047"/>
                  </a:lnTo>
                  <a:lnTo>
                    <a:pt x="1383" y="1992"/>
                  </a:lnTo>
                  <a:lnTo>
                    <a:pt x="1549" y="1899"/>
                  </a:lnTo>
                  <a:lnTo>
                    <a:pt x="1715" y="1770"/>
                  </a:lnTo>
                  <a:lnTo>
                    <a:pt x="1844" y="1623"/>
                  </a:lnTo>
                  <a:lnTo>
                    <a:pt x="1955" y="1457"/>
                  </a:lnTo>
                  <a:lnTo>
                    <a:pt x="2010" y="1273"/>
                  </a:lnTo>
                  <a:lnTo>
                    <a:pt x="2047" y="1070"/>
                  </a:lnTo>
                  <a:lnTo>
                    <a:pt x="2029" y="867"/>
                  </a:lnTo>
                  <a:lnTo>
                    <a:pt x="1973" y="683"/>
                  </a:lnTo>
                  <a:lnTo>
                    <a:pt x="1900" y="498"/>
                  </a:lnTo>
                  <a:lnTo>
                    <a:pt x="1771" y="351"/>
                  </a:lnTo>
                  <a:lnTo>
                    <a:pt x="1642" y="203"/>
                  </a:lnTo>
                  <a:lnTo>
                    <a:pt x="1457" y="111"/>
                  </a:lnTo>
                  <a:lnTo>
                    <a:pt x="1273" y="37"/>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7" name="Google Shape;2397;p9"/>
            <p:cNvSpPr/>
            <p:nvPr/>
          </p:nvSpPr>
          <p:spPr>
            <a:xfrm>
              <a:off x="4871325" y="754850"/>
              <a:ext cx="50750" cy="50725"/>
            </a:xfrm>
            <a:custGeom>
              <a:avLst/>
              <a:gdLst/>
              <a:ahLst/>
              <a:cxnLst/>
              <a:rect l="l" t="t" r="r" b="b"/>
              <a:pathLst>
                <a:path w="2030" h="2029" extrusionOk="0">
                  <a:moveTo>
                    <a:pt x="1015" y="0"/>
                  </a:moveTo>
                  <a:lnTo>
                    <a:pt x="812" y="19"/>
                  </a:lnTo>
                  <a:lnTo>
                    <a:pt x="628" y="74"/>
                  </a:lnTo>
                  <a:lnTo>
                    <a:pt x="462" y="166"/>
                  </a:lnTo>
                  <a:lnTo>
                    <a:pt x="314" y="295"/>
                  </a:lnTo>
                  <a:lnTo>
                    <a:pt x="204" y="443"/>
                  </a:lnTo>
                  <a:lnTo>
                    <a:pt x="93" y="609"/>
                  </a:lnTo>
                  <a:lnTo>
                    <a:pt x="38" y="775"/>
                  </a:lnTo>
                  <a:lnTo>
                    <a:pt x="1" y="977"/>
                  </a:lnTo>
                  <a:lnTo>
                    <a:pt x="1" y="1070"/>
                  </a:lnTo>
                  <a:lnTo>
                    <a:pt x="19" y="1180"/>
                  </a:lnTo>
                  <a:lnTo>
                    <a:pt x="75" y="1365"/>
                  </a:lnTo>
                  <a:lnTo>
                    <a:pt x="167" y="1549"/>
                  </a:lnTo>
                  <a:lnTo>
                    <a:pt x="277" y="1697"/>
                  </a:lnTo>
                  <a:lnTo>
                    <a:pt x="425" y="1826"/>
                  </a:lnTo>
                  <a:lnTo>
                    <a:pt x="609" y="1936"/>
                  </a:lnTo>
                  <a:lnTo>
                    <a:pt x="794" y="1992"/>
                  </a:lnTo>
                  <a:lnTo>
                    <a:pt x="996" y="2028"/>
                  </a:lnTo>
                  <a:lnTo>
                    <a:pt x="1089" y="2028"/>
                  </a:lnTo>
                  <a:lnTo>
                    <a:pt x="1181" y="2010"/>
                  </a:lnTo>
                  <a:lnTo>
                    <a:pt x="1384" y="1955"/>
                  </a:lnTo>
                  <a:lnTo>
                    <a:pt x="1550" y="1862"/>
                  </a:lnTo>
                  <a:lnTo>
                    <a:pt x="1716" y="1733"/>
                  </a:lnTo>
                  <a:lnTo>
                    <a:pt x="1845" y="1586"/>
                  </a:lnTo>
                  <a:lnTo>
                    <a:pt x="1937" y="1420"/>
                  </a:lnTo>
                  <a:lnTo>
                    <a:pt x="1992" y="1236"/>
                  </a:lnTo>
                  <a:lnTo>
                    <a:pt x="2029" y="1033"/>
                  </a:lnTo>
                  <a:lnTo>
                    <a:pt x="2029" y="922"/>
                  </a:lnTo>
                  <a:lnTo>
                    <a:pt x="2011" y="830"/>
                  </a:lnTo>
                  <a:lnTo>
                    <a:pt x="1955" y="646"/>
                  </a:lnTo>
                  <a:lnTo>
                    <a:pt x="1845" y="461"/>
                  </a:lnTo>
                  <a:lnTo>
                    <a:pt x="1734" y="314"/>
                  </a:lnTo>
                  <a:lnTo>
                    <a:pt x="1568" y="185"/>
                  </a:lnTo>
                  <a:lnTo>
                    <a:pt x="1402" y="92"/>
                  </a:lnTo>
                  <a:lnTo>
                    <a:pt x="1218"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8" name="Google Shape;2398;p9"/>
            <p:cNvSpPr/>
            <p:nvPr/>
          </p:nvSpPr>
          <p:spPr>
            <a:xfrm>
              <a:off x="5199525" y="1223175"/>
              <a:ext cx="50725" cy="50275"/>
            </a:xfrm>
            <a:custGeom>
              <a:avLst/>
              <a:gdLst/>
              <a:ahLst/>
              <a:cxnLst/>
              <a:rect l="l" t="t" r="r" b="b"/>
              <a:pathLst>
                <a:path w="2029" h="2011" extrusionOk="0">
                  <a:moveTo>
                    <a:pt x="1033" y="0"/>
                  </a:moveTo>
                  <a:lnTo>
                    <a:pt x="830" y="19"/>
                  </a:lnTo>
                  <a:lnTo>
                    <a:pt x="628" y="74"/>
                  </a:lnTo>
                  <a:lnTo>
                    <a:pt x="462" y="166"/>
                  </a:lnTo>
                  <a:lnTo>
                    <a:pt x="314" y="295"/>
                  </a:lnTo>
                  <a:lnTo>
                    <a:pt x="185" y="443"/>
                  </a:lnTo>
                  <a:lnTo>
                    <a:pt x="93" y="609"/>
                  </a:lnTo>
                  <a:lnTo>
                    <a:pt x="19" y="812"/>
                  </a:lnTo>
                  <a:lnTo>
                    <a:pt x="1" y="1015"/>
                  </a:lnTo>
                  <a:lnTo>
                    <a:pt x="19" y="1199"/>
                  </a:lnTo>
                  <a:lnTo>
                    <a:pt x="93" y="1402"/>
                  </a:lnTo>
                  <a:lnTo>
                    <a:pt x="185" y="1568"/>
                  </a:lnTo>
                  <a:lnTo>
                    <a:pt x="314" y="1715"/>
                  </a:lnTo>
                  <a:lnTo>
                    <a:pt x="462" y="1844"/>
                  </a:lnTo>
                  <a:lnTo>
                    <a:pt x="646" y="1936"/>
                  </a:lnTo>
                  <a:lnTo>
                    <a:pt x="830" y="1992"/>
                  </a:lnTo>
                  <a:lnTo>
                    <a:pt x="1033" y="2010"/>
                  </a:lnTo>
                  <a:lnTo>
                    <a:pt x="1236" y="1992"/>
                  </a:lnTo>
                  <a:lnTo>
                    <a:pt x="1421" y="1918"/>
                  </a:lnTo>
                  <a:lnTo>
                    <a:pt x="1586" y="1826"/>
                  </a:lnTo>
                  <a:lnTo>
                    <a:pt x="1734" y="1697"/>
                  </a:lnTo>
                  <a:lnTo>
                    <a:pt x="1863" y="1531"/>
                  </a:lnTo>
                  <a:lnTo>
                    <a:pt x="1955" y="1365"/>
                  </a:lnTo>
                  <a:lnTo>
                    <a:pt x="2011" y="1180"/>
                  </a:lnTo>
                  <a:lnTo>
                    <a:pt x="2029" y="1070"/>
                  </a:lnTo>
                  <a:lnTo>
                    <a:pt x="2029" y="978"/>
                  </a:lnTo>
                  <a:lnTo>
                    <a:pt x="1992" y="775"/>
                  </a:lnTo>
                  <a:lnTo>
                    <a:pt x="1937" y="590"/>
                  </a:lnTo>
                  <a:lnTo>
                    <a:pt x="1845" y="424"/>
                  </a:lnTo>
                  <a:lnTo>
                    <a:pt x="1716" y="295"/>
                  </a:lnTo>
                  <a:lnTo>
                    <a:pt x="1568" y="166"/>
                  </a:lnTo>
                  <a:lnTo>
                    <a:pt x="1402" y="74"/>
                  </a:lnTo>
                  <a:lnTo>
                    <a:pt x="1218"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9" name="Google Shape;2399;p9"/>
            <p:cNvSpPr/>
            <p:nvPr/>
          </p:nvSpPr>
          <p:spPr>
            <a:xfrm>
              <a:off x="5633750" y="1545850"/>
              <a:ext cx="49800" cy="49800"/>
            </a:xfrm>
            <a:custGeom>
              <a:avLst/>
              <a:gdLst/>
              <a:ahLst/>
              <a:cxnLst/>
              <a:rect l="l" t="t" r="r" b="b"/>
              <a:pathLst>
                <a:path w="1992" h="1992" extrusionOk="0">
                  <a:moveTo>
                    <a:pt x="941" y="0"/>
                  </a:moveTo>
                  <a:lnTo>
                    <a:pt x="830" y="19"/>
                  </a:lnTo>
                  <a:lnTo>
                    <a:pt x="646" y="74"/>
                  </a:lnTo>
                  <a:lnTo>
                    <a:pt x="480" y="148"/>
                  </a:lnTo>
                  <a:lnTo>
                    <a:pt x="314" y="277"/>
                  </a:lnTo>
                  <a:lnTo>
                    <a:pt x="185" y="424"/>
                  </a:lnTo>
                  <a:lnTo>
                    <a:pt x="93" y="609"/>
                  </a:lnTo>
                  <a:lnTo>
                    <a:pt x="19" y="793"/>
                  </a:lnTo>
                  <a:lnTo>
                    <a:pt x="1" y="885"/>
                  </a:lnTo>
                  <a:lnTo>
                    <a:pt x="1" y="977"/>
                  </a:lnTo>
                  <a:lnTo>
                    <a:pt x="19" y="1180"/>
                  </a:lnTo>
                  <a:lnTo>
                    <a:pt x="74" y="1365"/>
                  </a:lnTo>
                  <a:lnTo>
                    <a:pt x="166" y="1531"/>
                  </a:lnTo>
                  <a:lnTo>
                    <a:pt x="277" y="1678"/>
                  </a:lnTo>
                  <a:lnTo>
                    <a:pt x="425" y="1807"/>
                  </a:lnTo>
                  <a:lnTo>
                    <a:pt x="591" y="1899"/>
                  </a:lnTo>
                  <a:lnTo>
                    <a:pt x="775" y="1973"/>
                  </a:lnTo>
                  <a:lnTo>
                    <a:pt x="959" y="1991"/>
                  </a:lnTo>
                  <a:lnTo>
                    <a:pt x="1051" y="1991"/>
                  </a:lnTo>
                  <a:lnTo>
                    <a:pt x="1162" y="1973"/>
                  </a:lnTo>
                  <a:lnTo>
                    <a:pt x="1346" y="1918"/>
                  </a:lnTo>
                  <a:lnTo>
                    <a:pt x="1512" y="1844"/>
                  </a:lnTo>
                  <a:lnTo>
                    <a:pt x="1678" y="1715"/>
                  </a:lnTo>
                  <a:lnTo>
                    <a:pt x="1807" y="1567"/>
                  </a:lnTo>
                  <a:lnTo>
                    <a:pt x="1900" y="1383"/>
                  </a:lnTo>
                  <a:lnTo>
                    <a:pt x="1973" y="1199"/>
                  </a:lnTo>
                  <a:lnTo>
                    <a:pt x="1992" y="1106"/>
                  </a:lnTo>
                  <a:lnTo>
                    <a:pt x="1992" y="1014"/>
                  </a:lnTo>
                  <a:lnTo>
                    <a:pt x="1973" y="811"/>
                  </a:lnTo>
                  <a:lnTo>
                    <a:pt x="1918" y="627"/>
                  </a:lnTo>
                  <a:lnTo>
                    <a:pt x="1826" y="461"/>
                  </a:lnTo>
                  <a:lnTo>
                    <a:pt x="1715" y="314"/>
                  </a:lnTo>
                  <a:lnTo>
                    <a:pt x="1568" y="185"/>
                  </a:lnTo>
                  <a:lnTo>
                    <a:pt x="1402" y="92"/>
                  </a:lnTo>
                  <a:lnTo>
                    <a:pt x="1217"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0" name="Google Shape;2400;p9"/>
            <p:cNvSpPr/>
            <p:nvPr/>
          </p:nvSpPr>
          <p:spPr>
            <a:xfrm>
              <a:off x="4717825" y="238125"/>
              <a:ext cx="49350" cy="47500"/>
            </a:xfrm>
            <a:custGeom>
              <a:avLst/>
              <a:gdLst/>
              <a:ahLst/>
              <a:cxnLst/>
              <a:rect l="l" t="t" r="r" b="b"/>
              <a:pathLst>
                <a:path w="1974" h="1900" extrusionOk="0">
                  <a:moveTo>
                    <a:pt x="609" y="0"/>
                  </a:moveTo>
                  <a:lnTo>
                    <a:pt x="480" y="74"/>
                  </a:lnTo>
                  <a:lnTo>
                    <a:pt x="370" y="148"/>
                  </a:lnTo>
                  <a:lnTo>
                    <a:pt x="277" y="240"/>
                  </a:lnTo>
                  <a:lnTo>
                    <a:pt x="185" y="350"/>
                  </a:lnTo>
                  <a:lnTo>
                    <a:pt x="112" y="461"/>
                  </a:lnTo>
                  <a:lnTo>
                    <a:pt x="56" y="590"/>
                  </a:lnTo>
                  <a:lnTo>
                    <a:pt x="19" y="738"/>
                  </a:lnTo>
                  <a:lnTo>
                    <a:pt x="1" y="867"/>
                  </a:lnTo>
                  <a:lnTo>
                    <a:pt x="1" y="977"/>
                  </a:lnTo>
                  <a:lnTo>
                    <a:pt x="19" y="1069"/>
                  </a:lnTo>
                  <a:lnTo>
                    <a:pt x="75" y="1272"/>
                  </a:lnTo>
                  <a:lnTo>
                    <a:pt x="167" y="1438"/>
                  </a:lnTo>
                  <a:lnTo>
                    <a:pt x="296" y="1586"/>
                  </a:lnTo>
                  <a:lnTo>
                    <a:pt x="443" y="1715"/>
                  </a:lnTo>
                  <a:lnTo>
                    <a:pt x="609" y="1825"/>
                  </a:lnTo>
                  <a:lnTo>
                    <a:pt x="794" y="1881"/>
                  </a:lnTo>
                  <a:lnTo>
                    <a:pt x="904" y="1899"/>
                  </a:lnTo>
                  <a:lnTo>
                    <a:pt x="997" y="1899"/>
                  </a:lnTo>
                  <a:lnTo>
                    <a:pt x="1199" y="1881"/>
                  </a:lnTo>
                  <a:lnTo>
                    <a:pt x="1365" y="1825"/>
                  </a:lnTo>
                  <a:lnTo>
                    <a:pt x="1531" y="1715"/>
                  </a:lnTo>
                  <a:lnTo>
                    <a:pt x="1679" y="1604"/>
                  </a:lnTo>
                  <a:lnTo>
                    <a:pt x="1808" y="1457"/>
                  </a:lnTo>
                  <a:lnTo>
                    <a:pt x="1900" y="1291"/>
                  </a:lnTo>
                  <a:lnTo>
                    <a:pt x="1955" y="1106"/>
                  </a:lnTo>
                  <a:lnTo>
                    <a:pt x="1974" y="922"/>
                  </a:lnTo>
                  <a:lnTo>
                    <a:pt x="1974" y="774"/>
                  </a:lnTo>
                  <a:lnTo>
                    <a:pt x="1937" y="627"/>
                  </a:lnTo>
                  <a:lnTo>
                    <a:pt x="1882" y="498"/>
                  </a:lnTo>
                  <a:lnTo>
                    <a:pt x="1808" y="369"/>
                  </a:lnTo>
                  <a:lnTo>
                    <a:pt x="1716" y="258"/>
                  </a:lnTo>
                  <a:lnTo>
                    <a:pt x="1623" y="148"/>
                  </a:lnTo>
                  <a:lnTo>
                    <a:pt x="1494" y="74"/>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1" name="Google Shape;2401;p9"/>
            <p:cNvSpPr/>
            <p:nvPr/>
          </p:nvSpPr>
          <p:spPr>
            <a:xfrm>
              <a:off x="4755625" y="490725"/>
              <a:ext cx="48425" cy="48425"/>
            </a:xfrm>
            <a:custGeom>
              <a:avLst/>
              <a:gdLst/>
              <a:ahLst/>
              <a:cxnLst/>
              <a:rect l="l" t="t" r="r" b="b"/>
              <a:pathLst>
                <a:path w="1937" h="1937" extrusionOk="0">
                  <a:moveTo>
                    <a:pt x="941" y="0"/>
                  </a:moveTo>
                  <a:lnTo>
                    <a:pt x="738" y="19"/>
                  </a:lnTo>
                  <a:lnTo>
                    <a:pt x="554" y="92"/>
                  </a:lnTo>
                  <a:lnTo>
                    <a:pt x="388" y="185"/>
                  </a:lnTo>
                  <a:lnTo>
                    <a:pt x="259" y="295"/>
                  </a:lnTo>
                  <a:lnTo>
                    <a:pt x="130" y="461"/>
                  </a:lnTo>
                  <a:lnTo>
                    <a:pt x="56" y="627"/>
                  </a:lnTo>
                  <a:lnTo>
                    <a:pt x="1" y="811"/>
                  </a:lnTo>
                  <a:lnTo>
                    <a:pt x="1" y="1014"/>
                  </a:lnTo>
                  <a:lnTo>
                    <a:pt x="19" y="1199"/>
                  </a:lnTo>
                  <a:lnTo>
                    <a:pt x="75" y="1365"/>
                  </a:lnTo>
                  <a:lnTo>
                    <a:pt x="167" y="1530"/>
                  </a:lnTo>
                  <a:lnTo>
                    <a:pt x="296" y="1660"/>
                  </a:lnTo>
                  <a:lnTo>
                    <a:pt x="425" y="1770"/>
                  </a:lnTo>
                  <a:lnTo>
                    <a:pt x="591" y="1862"/>
                  </a:lnTo>
                  <a:lnTo>
                    <a:pt x="775" y="1918"/>
                  </a:lnTo>
                  <a:lnTo>
                    <a:pt x="960" y="1936"/>
                  </a:lnTo>
                  <a:lnTo>
                    <a:pt x="1162" y="1918"/>
                  </a:lnTo>
                  <a:lnTo>
                    <a:pt x="1347" y="1862"/>
                  </a:lnTo>
                  <a:lnTo>
                    <a:pt x="1513" y="1770"/>
                  </a:lnTo>
                  <a:lnTo>
                    <a:pt x="1660" y="1641"/>
                  </a:lnTo>
                  <a:lnTo>
                    <a:pt x="1771" y="1494"/>
                  </a:lnTo>
                  <a:lnTo>
                    <a:pt x="1863" y="1328"/>
                  </a:lnTo>
                  <a:lnTo>
                    <a:pt x="1918" y="1143"/>
                  </a:lnTo>
                  <a:lnTo>
                    <a:pt x="1937" y="959"/>
                  </a:lnTo>
                  <a:lnTo>
                    <a:pt x="1900" y="756"/>
                  </a:lnTo>
                  <a:lnTo>
                    <a:pt x="1845" y="572"/>
                  </a:lnTo>
                  <a:lnTo>
                    <a:pt x="1752" y="406"/>
                  </a:lnTo>
                  <a:lnTo>
                    <a:pt x="1642" y="258"/>
                  </a:lnTo>
                  <a:lnTo>
                    <a:pt x="1494" y="148"/>
                  </a:lnTo>
                  <a:lnTo>
                    <a:pt x="1310" y="55"/>
                  </a:lnTo>
                  <a:lnTo>
                    <a:pt x="1126"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2" name="Google Shape;2402;p9"/>
            <p:cNvSpPr/>
            <p:nvPr/>
          </p:nvSpPr>
          <p:spPr>
            <a:xfrm>
              <a:off x="5412025" y="1426450"/>
              <a:ext cx="48425" cy="48900"/>
            </a:xfrm>
            <a:custGeom>
              <a:avLst/>
              <a:gdLst/>
              <a:ahLst/>
              <a:cxnLst/>
              <a:rect l="l" t="t" r="r" b="b"/>
              <a:pathLst>
                <a:path w="1937" h="1956" extrusionOk="0">
                  <a:moveTo>
                    <a:pt x="960" y="1"/>
                  </a:moveTo>
                  <a:lnTo>
                    <a:pt x="775" y="19"/>
                  </a:lnTo>
                  <a:lnTo>
                    <a:pt x="591" y="74"/>
                  </a:lnTo>
                  <a:lnTo>
                    <a:pt x="425" y="167"/>
                  </a:lnTo>
                  <a:lnTo>
                    <a:pt x="296" y="277"/>
                  </a:lnTo>
                  <a:lnTo>
                    <a:pt x="167" y="425"/>
                  </a:lnTo>
                  <a:lnTo>
                    <a:pt x="75" y="572"/>
                  </a:lnTo>
                  <a:lnTo>
                    <a:pt x="19" y="757"/>
                  </a:lnTo>
                  <a:lnTo>
                    <a:pt x="1" y="941"/>
                  </a:lnTo>
                  <a:lnTo>
                    <a:pt x="1" y="1144"/>
                  </a:lnTo>
                  <a:lnTo>
                    <a:pt x="56" y="1328"/>
                  </a:lnTo>
                  <a:lnTo>
                    <a:pt x="130" y="1494"/>
                  </a:lnTo>
                  <a:lnTo>
                    <a:pt x="259" y="1642"/>
                  </a:lnTo>
                  <a:lnTo>
                    <a:pt x="388" y="1771"/>
                  </a:lnTo>
                  <a:lnTo>
                    <a:pt x="554" y="1863"/>
                  </a:lnTo>
                  <a:lnTo>
                    <a:pt x="738" y="1918"/>
                  </a:lnTo>
                  <a:lnTo>
                    <a:pt x="941" y="1955"/>
                  </a:lnTo>
                  <a:lnTo>
                    <a:pt x="1125" y="1937"/>
                  </a:lnTo>
                  <a:lnTo>
                    <a:pt x="1310" y="1881"/>
                  </a:lnTo>
                  <a:lnTo>
                    <a:pt x="1494" y="1789"/>
                  </a:lnTo>
                  <a:lnTo>
                    <a:pt x="1642" y="1679"/>
                  </a:lnTo>
                  <a:lnTo>
                    <a:pt x="1752" y="1531"/>
                  </a:lnTo>
                  <a:lnTo>
                    <a:pt x="1845" y="1365"/>
                  </a:lnTo>
                  <a:lnTo>
                    <a:pt x="1900" y="1181"/>
                  </a:lnTo>
                  <a:lnTo>
                    <a:pt x="1937" y="996"/>
                  </a:lnTo>
                  <a:lnTo>
                    <a:pt x="1918" y="793"/>
                  </a:lnTo>
                  <a:lnTo>
                    <a:pt x="1863" y="609"/>
                  </a:lnTo>
                  <a:lnTo>
                    <a:pt x="1771" y="443"/>
                  </a:lnTo>
                  <a:lnTo>
                    <a:pt x="1642" y="296"/>
                  </a:lnTo>
                  <a:lnTo>
                    <a:pt x="1513" y="167"/>
                  </a:lnTo>
                  <a:lnTo>
                    <a:pt x="1347" y="93"/>
                  </a:lnTo>
                  <a:lnTo>
                    <a:pt x="1162" y="19"/>
                  </a:lnTo>
                  <a:lnTo>
                    <a:pt x="9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3" name="Google Shape;2403;p9"/>
            <p:cNvSpPr/>
            <p:nvPr/>
          </p:nvSpPr>
          <p:spPr>
            <a:xfrm>
              <a:off x="5266375" y="1318600"/>
              <a:ext cx="47950" cy="47950"/>
            </a:xfrm>
            <a:custGeom>
              <a:avLst/>
              <a:gdLst/>
              <a:ahLst/>
              <a:cxnLst/>
              <a:rect l="l" t="t" r="r" b="b"/>
              <a:pathLst>
                <a:path w="1918" h="1918" extrusionOk="0">
                  <a:moveTo>
                    <a:pt x="922" y="0"/>
                  </a:moveTo>
                  <a:lnTo>
                    <a:pt x="738" y="19"/>
                  </a:lnTo>
                  <a:lnTo>
                    <a:pt x="553" y="92"/>
                  </a:lnTo>
                  <a:lnTo>
                    <a:pt x="406" y="184"/>
                  </a:lnTo>
                  <a:lnTo>
                    <a:pt x="258" y="295"/>
                  </a:lnTo>
                  <a:lnTo>
                    <a:pt x="148" y="443"/>
                  </a:lnTo>
                  <a:lnTo>
                    <a:pt x="74" y="609"/>
                  </a:lnTo>
                  <a:lnTo>
                    <a:pt x="19" y="775"/>
                  </a:lnTo>
                  <a:lnTo>
                    <a:pt x="0" y="977"/>
                  </a:lnTo>
                  <a:lnTo>
                    <a:pt x="37" y="1162"/>
                  </a:lnTo>
                  <a:lnTo>
                    <a:pt x="92" y="1346"/>
                  </a:lnTo>
                  <a:lnTo>
                    <a:pt x="166" y="1494"/>
                  </a:lnTo>
                  <a:lnTo>
                    <a:pt x="295" y="1641"/>
                  </a:lnTo>
                  <a:lnTo>
                    <a:pt x="424" y="1752"/>
                  </a:lnTo>
                  <a:lnTo>
                    <a:pt x="590" y="1844"/>
                  </a:lnTo>
                  <a:lnTo>
                    <a:pt x="756" y="1881"/>
                  </a:lnTo>
                  <a:lnTo>
                    <a:pt x="959" y="1918"/>
                  </a:lnTo>
                  <a:lnTo>
                    <a:pt x="1162" y="1899"/>
                  </a:lnTo>
                  <a:lnTo>
                    <a:pt x="1346" y="1844"/>
                  </a:lnTo>
                  <a:lnTo>
                    <a:pt x="1512" y="1752"/>
                  </a:lnTo>
                  <a:lnTo>
                    <a:pt x="1641" y="1623"/>
                  </a:lnTo>
                  <a:lnTo>
                    <a:pt x="1770" y="1494"/>
                  </a:lnTo>
                  <a:lnTo>
                    <a:pt x="1844" y="1328"/>
                  </a:lnTo>
                  <a:lnTo>
                    <a:pt x="1899" y="1143"/>
                  </a:lnTo>
                  <a:lnTo>
                    <a:pt x="1918" y="940"/>
                  </a:lnTo>
                  <a:lnTo>
                    <a:pt x="1899" y="738"/>
                  </a:lnTo>
                  <a:lnTo>
                    <a:pt x="1844" y="553"/>
                  </a:lnTo>
                  <a:lnTo>
                    <a:pt x="1752" y="387"/>
                  </a:lnTo>
                  <a:lnTo>
                    <a:pt x="1623" y="258"/>
                  </a:lnTo>
                  <a:lnTo>
                    <a:pt x="1475" y="129"/>
                  </a:lnTo>
                  <a:lnTo>
                    <a:pt x="1309" y="55"/>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4" name="Google Shape;2404;p9"/>
            <p:cNvSpPr/>
            <p:nvPr/>
          </p:nvSpPr>
          <p:spPr>
            <a:xfrm>
              <a:off x="5555400" y="1532925"/>
              <a:ext cx="47025" cy="47050"/>
            </a:xfrm>
            <a:custGeom>
              <a:avLst/>
              <a:gdLst/>
              <a:ahLst/>
              <a:cxnLst/>
              <a:rect l="l" t="t" r="r" b="b"/>
              <a:pathLst>
                <a:path w="1881" h="1882" extrusionOk="0">
                  <a:moveTo>
                    <a:pt x="940" y="1"/>
                  </a:moveTo>
                  <a:lnTo>
                    <a:pt x="738" y="19"/>
                  </a:lnTo>
                  <a:lnTo>
                    <a:pt x="572" y="75"/>
                  </a:lnTo>
                  <a:lnTo>
                    <a:pt x="406" y="148"/>
                  </a:lnTo>
                  <a:lnTo>
                    <a:pt x="277" y="259"/>
                  </a:lnTo>
                  <a:lnTo>
                    <a:pt x="148" y="407"/>
                  </a:lnTo>
                  <a:lnTo>
                    <a:pt x="74" y="554"/>
                  </a:lnTo>
                  <a:lnTo>
                    <a:pt x="18" y="738"/>
                  </a:lnTo>
                  <a:lnTo>
                    <a:pt x="0" y="923"/>
                  </a:lnTo>
                  <a:lnTo>
                    <a:pt x="0" y="1126"/>
                  </a:lnTo>
                  <a:lnTo>
                    <a:pt x="55" y="1292"/>
                  </a:lnTo>
                  <a:lnTo>
                    <a:pt x="148" y="1457"/>
                  </a:lnTo>
                  <a:lnTo>
                    <a:pt x="240" y="1605"/>
                  </a:lnTo>
                  <a:lnTo>
                    <a:pt x="387" y="1716"/>
                  </a:lnTo>
                  <a:lnTo>
                    <a:pt x="535" y="1808"/>
                  </a:lnTo>
                  <a:lnTo>
                    <a:pt x="719" y="1863"/>
                  </a:lnTo>
                  <a:lnTo>
                    <a:pt x="903" y="1882"/>
                  </a:lnTo>
                  <a:lnTo>
                    <a:pt x="1106" y="1863"/>
                  </a:lnTo>
                  <a:lnTo>
                    <a:pt x="1291" y="1826"/>
                  </a:lnTo>
                  <a:lnTo>
                    <a:pt x="1457" y="1734"/>
                  </a:lnTo>
                  <a:lnTo>
                    <a:pt x="1604" y="1623"/>
                  </a:lnTo>
                  <a:lnTo>
                    <a:pt x="1715" y="1476"/>
                  </a:lnTo>
                  <a:lnTo>
                    <a:pt x="1807" y="1310"/>
                  </a:lnTo>
                  <a:lnTo>
                    <a:pt x="1862" y="1126"/>
                  </a:lnTo>
                  <a:lnTo>
                    <a:pt x="1881" y="923"/>
                  </a:lnTo>
                  <a:lnTo>
                    <a:pt x="1862" y="738"/>
                  </a:lnTo>
                  <a:lnTo>
                    <a:pt x="1807" y="554"/>
                  </a:lnTo>
                  <a:lnTo>
                    <a:pt x="1715" y="407"/>
                  </a:lnTo>
                  <a:lnTo>
                    <a:pt x="1604" y="259"/>
                  </a:lnTo>
                  <a:lnTo>
                    <a:pt x="1457" y="148"/>
                  </a:lnTo>
                  <a:lnTo>
                    <a:pt x="1309" y="75"/>
                  </a:lnTo>
                  <a:lnTo>
                    <a:pt x="1125" y="19"/>
                  </a:lnTo>
                  <a:lnTo>
                    <a:pt x="9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5" name="Google Shape;2405;p9"/>
            <p:cNvSpPr/>
            <p:nvPr/>
          </p:nvSpPr>
          <p:spPr>
            <a:xfrm>
              <a:off x="5056175" y="1116700"/>
              <a:ext cx="46575" cy="46575"/>
            </a:xfrm>
            <a:custGeom>
              <a:avLst/>
              <a:gdLst/>
              <a:ahLst/>
              <a:cxnLst/>
              <a:rect l="l" t="t" r="r" b="b"/>
              <a:pathLst>
                <a:path w="1863" h="1863" extrusionOk="0">
                  <a:moveTo>
                    <a:pt x="756" y="0"/>
                  </a:moveTo>
                  <a:lnTo>
                    <a:pt x="572" y="56"/>
                  </a:lnTo>
                  <a:lnTo>
                    <a:pt x="406" y="129"/>
                  </a:lnTo>
                  <a:lnTo>
                    <a:pt x="277" y="240"/>
                  </a:lnTo>
                  <a:lnTo>
                    <a:pt x="148" y="387"/>
                  </a:lnTo>
                  <a:lnTo>
                    <a:pt x="74" y="535"/>
                  </a:lnTo>
                  <a:lnTo>
                    <a:pt x="19" y="719"/>
                  </a:lnTo>
                  <a:lnTo>
                    <a:pt x="1" y="904"/>
                  </a:lnTo>
                  <a:lnTo>
                    <a:pt x="1" y="1106"/>
                  </a:lnTo>
                  <a:lnTo>
                    <a:pt x="56" y="1272"/>
                  </a:lnTo>
                  <a:lnTo>
                    <a:pt x="130" y="1438"/>
                  </a:lnTo>
                  <a:lnTo>
                    <a:pt x="240" y="1586"/>
                  </a:lnTo>
                  <a:lnTo>
                    <a:pt x="388" y="1697"/>
                  </a:lnTo>
                  <a:lnTo>
                    <a:pt x="535" y="1789"/>
                  </a:lnTo>
                  <a:lnTo>
                    <a:pt x="720" y="1844"/>
                  </a:lnTo>
                  <a:lnTo>
                    <a:pt x="904" y="1862"/>
                  </a:lnTo>
                  <a:lnTo>
                    <a:pt x="1107" y="1844"/>
                  </a:lnTo>
                  <a:lnTo>
                    <a:pt x="1273" y="1789"/>
                  </a:lnTo>
                  <a:lnTo>
                    <a:pt x="1439" y="1715"/>
                  </a:lnTo>
                  <a:lnTo>
                    <a:pt x="1586" y="1604"/>
                  </a:lnTo>
                  <a:lnTo>
                    <a:pt x="1697" y="1475"/>
                  </a:lnTo>
                  <a:lnTo>
                    <a:pt x="1789" y="1309"/>
                  </a:lnTo>
                  <a:lnTo>
                    <a:pt x="1844" y="1143"/>
                  </a:lnTo>
                  <a:lnTo>
                    <a:pt x="1863" y="941"/>
                  </a:lnTo>
                  <a:lnTo>
                    <a:pt x="1844" y="756"/>
                  </a:lnTo>
                  <a:lnTo>
                    <a:pt x="1789" y="572"/>
                  </a:lnTo>
                  <a:lnTo>
                    <a:pt x="1715" y="406"/>
                  </a:lnTo>
                  <a:lnTo>
                    <a:pt x="1605" y="277"/>
                  </a:lnTo>
                  <a:lnTo>
                    <a:pt x="1476" y="148"/>
                  </a:lnTo>
                  <a:lnTo>
                    <a:pt x="1310" y="74"/>
                  </a:lnTo>
                  <a:lnTo>
                    <a:pt x="1144"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6" name="Google Shape;2406;p9"/>
            <p:cNvSpPr/>
            <p:nvPr/>
          </p:nvSpPr>
          <p:spPr>
            <a:xfrm>
              <a:off x="4924800" y="930925"/>
              <a:ext cx="46575" cy="46575"/>
            </a:xfrm>
            <a:custGeom>
              <a:avLst/>
              <a:gdLst/>
              <a:ahLst/>
              <a:cxnLst/>
              <a:rect l="l" t="t" r="r" b="b"/>
              <a:pathLst>
                <a:path w="1863" h="1863" extrusionOk="0">
                  <a:moveTo>
                    <a:pt x="904" y="1"/>
                  </a:moveTo>
                  <a:lnTo>
                    <a:pt x="720" y="19"/>
                  </a:lnTo>
                  <a:lnTo>
                    <a:pt x="535" y="74"/>
                  </a:lnTo>
                  <a:lnTo>
                    <a:pt x="388" y="167"/>
                  </a:lnTo>
                  <a:lnTo>
                    <a:pt x="240" y="277"/>
                  </a:lnTo>
                  <a:lnTo>
                    <a:pt x="148" y="425"/>
                  </a:lnTo>
                  <a:lnTo>
                    <a:pt x="56" y="591"/>
                  </a:lnTo>
                  <a:lnTo>
                    <a:pt x="19" y="775"/>
                  </a:lnTo>
                  <a:lnTo>
                    <a:pt x="1" y="959"/>
                  </a:lnTo>
                  <a:lnTo>
                    <a:pt x="19" y="1144"/>
                  </a:lnTo>
                  <a:lnTo>
                    <a:pt x="74" y="1328"/>
                  </a:lnTo>
                  <a:lnTo>
                    <a:pt x="167" y="1476"/>
                  </a:lnTo>
                  <a:lnTo>
                    <a:pt x="277" y="1623"/>
                  </a:lnTo>
                  <a:lnTo>
                    <a:pt x="425" y="1734"/>
                  </a:lnTo>
                  <a:lnTo>
                    <a:pt x="572" y="1808"/>
                  </a:lnTo>
                  <a:lnTo>
                    <a:pt x="757" y="1863"/>
                  </a:lnTo>
                  <a:lnTo>
                    <a:pt x="959" y="1863"/>
                  </a:lnTo>
                  <a:lnTo>
                    <a:pt x="1144" y="1844"/>
                  </a:lnTo>
                  <a:lnTo>
                    <a:pt x="1328" y="1789"/>
                  </a:lnTo>
                  <a:lnTo>
                    <a:pt x="1476" y="1697"/>
                  </a:lnTo>
                  <a:lnTo>
                    <a:pt x="1605" y="1586"/>
                  </a:lnTo>
                  <a:lnTo>
                    <a:pt x="1715" y="1439"/>
                  </a:lnTo>
                  <a:lnTo>
                    <a:pt x="1808" y="1291"/>
                  </a:lnTo>
                  <a:lnTo>
                    <a:pt x="1844" y="1107"/>
                  </a:lnTo>
                  <a:lnTo>
                    <a:pt x="1863" y="904"/>
                  </a:lnTo>
                  <a:lnTo>
                    <a:pt x="1844" y="720"/>
                  </a:lnTo>
                  <a:lnTo>
                    <a:pt x="1789" y="535"/>
                  </a:lnTo>
                  <a:lnTo>
                    <a:pt x="1697" y="388"/>
                  </a:lnTo>
                  <a:lnTo>
                    <a:pt x="1586" y="259"/>
                  </a:lnTo>
                  <a:lnTo>
                    <a:pt x="1439" y="148"/>
                  </a:lnTo>
                  <a:lnTo>
                    <a:pt x="1273" y="56"/>
                  </a:lnTo>
                  <a:lnTo>
                    <a:pt x="1107" y="19"/>
                  </a:lnTo>
                  <a:lnTo>
                    <a:pt x="9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7" name="Google Shape;2407;p9"/>
            <p:cNvSpPr/>
            <p:nvPr/>
          </p:nvSpPr>
          <p:spPr>
            <a:xfrm>
              <a:off x="4807250" y="662200"/>
              <a:ext cx="47525" cy="47950"/>
            </a:xfrm>
            <a:custGeom>
              <a:avLst/>
              <a:gdLst/>
              <a:ahLst/>
              <a:cxnLst/>
              <a:rect l="l" t="t" r="r" b="b"/>
              <a:pathLst>
                <a:path w="1901" h="1918" extrusionOk="0">
                  <a:moveTo>
                    <a:pt x="978" y="0"/>
                  </a:moveTo>
                  <a:lnTo>
                    <a:pt x="775" y="19"/>
                  </a:lnTo>
                  <a:lnTo>
                    <a:pt x="591" y="74"/>
                  </a:lnTo>
                  <a:lnTo>
                    <a:pt x="425" y="148"/>
                  </a:lnTo>
                  <a:lnTo>
                    <a:pt x="277" y="258"/>
                  </a:lnTo>
                  <a:lnTo>
                    <a:pt x="167" y="406"/>
                  </a:lnTo>
                  <a:lnTo>
                    <a:pt x="75" y="572"/>
                  </a:lnTo>
                  <a:lnTo>
                    <a:pt x="19" y="756"/>
                  </a:lnTo>
                  <a:lnTo>
                    <a:pt x="1" y="959"/>
                  </a:lnTo>
                  <a:lnTo>
                    <a:pt x="19" y="1143"/>
                  </a:lnTo>
                  <a:lnTo>
                    <a:pt x="75" y="1328"/>
                  </a:lnTo>
                  <a:lnTo>
                    <a:pt x="148" y="1494"/>
                  </a:lnTo>
                  <a:lnTo>
                    <a:pt x="259" y="1623"/>
                  </a:lnTo>
                  <a:lnTo>
                    <a:pt x="407" y="1733"/>
                  </a:lnTo>
                  <a:lnTo>
                    <a:pt x="554" y="1826"/>
                  </a:lnTo>
                  <a:lnTo>
                    <a:pt x="738" y="1881"/>
                  </a:lnTo>
                  <a:lnTo>
                    <a:pt x="923" y="1918"/>
                  </a:lnTo>
                  <a:lnTo>
                    <a:pt x="1126" y="1899"/>
                  </a:lnTo>
                  <a:lnTo>
                    <a:pt x="1310" y="1844"/>
                  </a:lnTo>
                  <a:lnTo>
                    <a:pt x="1476" y="1752"/>
                  </a:lnTo>
                  <a:lnTo>
                    <a:pt x="1623" y="1641"/>
                  </a:lnTo>
                  <a:lnTo>
                    <a:pt x="1734" y="1494"/>
                  </a:lnTo>
                  <a:lnTo>
                    <a:pt x="1826" y="1328"/>
                  </a:lnTo>
                  <a:lnTo>
                    <a:pt x="1882" y="1143"/>
                  </a:lnTo>
                  <a:lnTo>
                    <a:pt x="1900" y="959"/>
                  </a:lnTo>
                  <a:lnTo>
                    <a:pt x="1882" y="756"/>
                  </a:lnTo>
                  <a:lnTo>
                    <a:pt x="1845" y="590"/>
                  </a:lnTo>
                  <a:lnTo>
                    <a:pt x="1753" y="424"/>
                  </a:lnTo>
                  <a:lnTo>
                    <a:pt x="1642" y="277"/>
                  </a:lnTo>
                  <a:lnTo>
                    <a:pt x="1494" y="166"/>
                  </a:lnTo>
                  <a:lnTo>
                    <a:pt x="1347" y="74"/>
                  </a:lnTo>
                  <a:lnTo>
                    <a:pt x="1163" y="19"/>
                  </a:lnTo>
                  <a:lnTo>
                    <a:pt x="9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8" name="Google Shape;2408;p9"/>
            <p:cNvSpPr/>
            <p:nvPr/>
          </p:nvSpPr>
          <p:spPr>
            <a:xfrm>
              <a:off x="4704925" y="317400"/>
              <a:ext cx="46575" cy="46575"/>
            </a:xfrm>
            <a:custGeom>
              <a:avLst/>
              <a:gdLst/>
              <a:ahLst/>
              <a:cxnLst/>
              <a:rect l="l" t="t" r="r" b="b"/>
              <a:pathLst>
                <a:path w="1863" h="1863" extrusionOk="0">
                  <a:moveTo>
                    <a:pt x="941" y="0"/>
                  </a:moveTo>
                  <a:lnTo>
                    <a:pt x="738" y="19"/>
                  </a:lnTo>
                  <a:lnTo>
                    <a:pt x="572" y="74"/>
                  </a:lnTo>
                  <a:lnTo>
                    <a:pt x="406" y="148"/>
                  </a:lnTo>
                  <a:lnTo>
                    <a:pt x="277" y="259"/>
                  </a:lnTo>
                  <a:lnTo>
                    <a:pt x="167" y="406"/>
                  </a:lnTo>
                  <a:lnTo>
                    <a:pt x="74" y="554"/>
                  </a:lnTo>
                  <a:lnTo>
                    <a:pt x="19" y="738"/>
                  </a:lnTo>
                  <a:lnTo>
                    <a:pt x="1" y="922"/>
                  </a:lnTo>
                  <a:lnTo>
                    <a:pt x="19" y="1125"/>
                  </a:lnTo>
                  <a:lnTo>
                    <a:pt x="74" y="1309"/>
                  </a:lnTo>
                  <a:lnTo>
                    <a:pt x="148" y="1457"/>
                  </a:lnTo>
                  <a:lnTo>
                    <a:pt x="259" y="1604"/>
                  </a:lnTo>
                  <a:lnTo>
                    <a:pt x="406" y="1715"/>
                  </a:lnTo>
                  <a:lnTo>
                    <a:pt x="554" y="1789"/>
                  </a:lnTo>
                  <a:lnTo>
                    <a:pt x="738" y="1844"/>
                  </a:lnTo>
                  <a:lnTo>
                    <a:pt x="941" y="1863"/>
                  </a:lnTo>
                  <a:lnTo>
                    <a:pt x="1125" y="1844"/>
                  </a:lnTo>
                  <a:lnTo>
                    <a:pt x="1310" y="1789"/>
                  </a:lnTo>
                  <a:lnTo>
                    <a:pt x="1457" y="1715"/>
                  </a:lnTo>
                  <a:lnTo>
                    <a:pt x="1605" y="1604"/>
                  </a:lnTo>
                  <a:lnTo>
                    <a:pt x="1715" y="1457"/>
                  </a:lnTo>
                  <a:lnTo>
                    <a:pt x="1789" y="1309"/>
                  </a:lnTo>
                  <a:lnTo>
                    <a:pt x="1844" y="1125"/>
                  </a:lnTo>
                  <a:lnTo>
                    <a:pt x="1863" y="941"/>
                  </a:lnTo>
                  <a:lnTo>
                    <a:pt x="1844" y="738"/>
                  </a:lnTo>
                  <a:lnTo>
                    <a:pt x="1808" y="572"/>
                  </a:lnTo>
                  <a:lnTo>
                    <a:pt x="1715" y="406"/>
                  </a:lnTo>
                  <a:lnTo>
                    <a:pt x="1605" y="277"/>
                  </a:lnTo>
                  <a:lnTo>
                    <a:pt x="1476" y="148"/>
                  </a:lnTo>
                  <a:lnTo>
                    <a:pt x="1310" y="74"/>
                  </a:lnTo>
                  <a:lnTo>
                    <a:pt x="1125"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9" name="Google Shape;2409;p9"/>
            <p:cNvSpPr/>
            <p:nvPr/>
          </p:nvSpPr>
          <p:spPr>
            <a:xfrm>
              <a:off x="5940275" y="1684125"/>
              <a:ext cx="47050" cy="47050"/>
            </a:xfrm>
            <a:custGeom>
              <a:avLst/>
              <a:gdLst/>
              <a:ahLst/>
              <a:cxnLst/>
              <a:rect l="l" t="t" r="r" b="b"/>
              <a:pathLst>
                <a:path w="1882" h="1882" extrusionOk="0">
                  <a:moveTo>
                    <a:pt x="978" y="1"/>
                  </a:moveTo>
                  <a:lnTo>
                    <a:pt x="775" y="19"/>
                  </a:lnTo>
                  <a:lnTo>
                    <a:pt x="609" y="56"/>
                  </a:lnTo>
                  <a:lnTo>
                    <a:pt x="443" y="148"/>
                  </a:lnTo>
                  <a:lnTo>
                    <a:pt x="296" y="259"/>
                  </a:lnTo>
                  <a:lnTo>
                    <a:pt x="185" y="388"/>
                  </a:lnTo>
                  <a:lnTo>
                    <a:pt x="93" y="535"/>
                  </a:lnTo>
                  <a:lnTo>
                    <a:pt x="38" y="720"/>
                  </a:lnTo>
                  <a:lnTo>
                    <a:pt x="1" y="904"/>
                  </a:lnTo>
                  <a:lnTo>
                    <a:pt x="19" y="1107"/>
                  </a:lnTo>
                  <a:lnTo>
                    <a:pt x="75" y="1291"/>
                  </a:lnTo>
                  <a:lnTo>
                    <a:pt x="148" y="1457"/>
                  </a:lnTo>
                  <a:lnTo>
                    <a:pt x="259" y="1605"/>
                  </a:lnTo>
                  <a:lnTo>
                    <a:pt x="407" y="1715"/>
                  </a:lnTo>
                  <a:lnTo>
                    <a:pt x="572" y="1808"/>
                  </a:lnTo>
                  <a:lnTo>
                    <a:pt x="757" y="1863"/>
                  </a:lnTo>
                  <a:lnTo>
                    <a:pt x="960" y="1881"/>
                  </a:lnTo>
                  <a:lnTo>
                    <a:pt x="1144" y="1863"/>
                  </a:lnTo>
                  <a:lnTo>
                    <a:pt x="1328" y="1808"/>
                  </a:lnTo>
                  <a:lnTo>
                    <a:pt x="1476" y="1734"/>
                  </a:lnTo>
                  <a:lnTo>
                    <a:pt x="1623" y="1623"/>
                  </a:lnTo>
                  <a:lnTo>
                    <a:pt x="1734" y="1476"/>
                  </a:lnTo>
                  <a:lnTo>
                    <a:pt x="1808" y="1328"/>
                  </a:lnTo>
                  <a:lnTo>
                    <a:pt x="1863" y="1144"/>
                  </a:lnTo>
                  <a:lnTo>
                    <a:pt x="1882" y="959"/>
                  </a:lnTo>
                  <a:lnTo>
                    <a:pt x="1882" y="757"/>
                  </a:lnTo>
                  <a:lnTo>
                    <a:pt x="1826" y="591"/>
                  </a:lnTo>
                  <a:lnTo>
                    <a:pt x="1734" y="425"/>
                  </a:lnTo>
                  <a:lnTo>
                    <a:pt x="1642" y="277"/>
                  </a:lnTo>
                  <a:lnTo>
                    <a:pt x="1494" y="167"/>
                  </a:lnTo>
                  <a:lnTo>
                    <a:pt x="1347" y="74"/>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0" name="Google Shape;2410;p9"/>
            <p:cNvSpPr/>
            <p:nvPr/>
          </p:nvSpPr>
          <p:spPr>
            <a:xfrm>
              <a:off x="6020025" y="1698425"/>
              <a:ext cx="47500" cy="47025"/>
            </a:xfrm>
            <a:custGeom>
              <a:avLst/>
              <a:gdLst/>
              <a:ahLst/>
              <a:cxnLst/>
              <a:rect l="l" t="t" r="r" b="b"/>
              <a:pathLst>
                <a:path w="1900" h="1881" extrusionOk="0">
                  <a:moveTo>
                    <a:pt x="812" y="0"/>
                  </a:moveTo>
                  <a:lnTo>
                    <a:pt x="628" y="55"/>
                  </a:lnTo>
                  <a:lnTo>
                    <a:pt x="462" y="129"/>
                  </a:lnTo>
                  <a:lnTo>
                    <a:pt x="314" y="240"/>
                  </a:lnTo>
                  <a:lnTo>
                    <a:pt x="185" y="387"/>
                  </a:lnTo>
                  <a:lnTo>
                    <a:pt x="93" y="535"/>
                  </a:lnTo>
                  <a:lnTo>
                    <a:pt x="38" y="719"/>
                  </a:lnTo>
                  <a:lnTo>
                    <a:pt x="1" y="922"/>
                  </a:lnTo>
                  <a:lnTo>
                    <a:pt x="19" y="1106"/>
                  </a:lnTo>
                  <a:lnTo>
                    <a:pt x="74" y="1291"/>
                  </a:lnTo>
                  <a:lnTo>
                    <a:pt x="148" y="1457"/>
                  </a:lnTo>
                  <a:lnTo>
                    <a:pt x="259" y="1586"/>
                  </a:lnTo>
                  <a:lnTo>
                    <a:pt x="388" y="1715"/>
                  </a:lnTo>
                  <a:lnTo>
                    <a:pt x="535" y="1807"/>
                  </a:lnTo>
                  <a:lnTo>
                    <a:pt x="720" y="1862"/>
                  </a:lnTo>
                  <a:lnTo>
                    <a:pt x="904" y="1881"/>
                  </a:lnTo>
                  <a:lnTo>
                    <a:pt x="1107" y="1881"/>
                  </a:lnTo>
                  <a:lnTo>
                    <a:pt x="1291" y="1826"/>
                  </a:lnTo>
                  <a:lnTo>
                    <a:pt x="1457" y="1752"/>
                  </a:lnTo>
                  <a:lnTo>
                    <a:pt x="1605" y="1641"/>
                  </a:lnTo>
                  <a:lnTo>
                    <a:pt x="1734" y="1512"/>
                  </a:lnTo>
                  <a:lnTo>
                    <a:pt x="1826" y="1346"/>
                  </a:lnTo>
                  <a:lnTo>
                    <a:pt x="1881" y="1162"/>
                  </a:lnTo>
                  <a:lnTo>
                    <a:pt x="1900" y="977"/>
                  </a:lnTo>
                  <a:lnTo>
                    <a:pt x="1881" y="775"/>
                  </a:lnTo>
                  <a:lnTo>
                    <a:pt x="1844" y="590"/>
                  </a:lnTo>
                  <a:lnTo>
                    <a:pt x="1771" y="443"/>
                  </a:lnTo>
                  <a:lnTo>
                    <a:pt x="1660" y="295"/>
                  </a:lnTo>
                  <a:lnTo>
                    <a:pt x="1531" y="185"/>
                  </a:lnTo>
                  <a:lnTo>
                    <a:pt x="1365" y="92"/>
                  </a:lnTo>
                  <a:lnTo>
                    <a:pt x="1199"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1" name="Google Shape;2411;p9"/>
            <p:cNvSpPr/>
            <p:nvPr/>
          </p:nvSpPr>
          <p:spPr>
            <a:xfrm>
              <a:off x="4990250" y="1024950"/>
              <a:ext cx="47050" cy="47050"/>
            </a:xfrm>
            <a:custGeom>
              <a:avLst/>
              <a:gdLst/>
              <a:ahLst/>
              <a:cxnLst/>
              <a:rect l="l" t="t" r="r" b="b"/>
              <a:pathLst>
                <a:path w="1882" h="1882" extrusionOk="0">
                  <a:moveTo>
                    <a:pt x="978" y="1"/>
                  </a:moveTo>
                  <a:lnTo>
                    <a:pt x="775" y="19"/>
                  </a:lnTo>
                  <a:lnTo>
                    <a:pt x="591" y="56"/>
                  </a:lnTo>
                  <a:lnTo>
                    <a:pt x="425" y="148"/>
                  </a:lnTo>
                  <a:lnTo>
                    <a:pt x="277" y="259"/>
                  </a:lnTo>
                  <a:lnTo>
                    <a:pt x="148" y="407"/>
                  </a:lnTo>
                  <a:lnTo>
                    <a:pt x="75" y="573"/>
                  </a:lnTo>
                  <a:lnTo>
                    <a:pt x="19" y="757"/>
                  </a:lnTo>
                  <a:lnTo>
                    <a:pt x="1" y="960"/>
                  </a:lnTo>
                  <a:lnTo>
                    <a:pt x="19" y="1144"/>
                  </a:lnTo>
                  <a:lnTo>
                    <a:pt x="75" y="1329"/>
                  </a:lnTo>
                  <a:lnTo>
                    <a:pt x="148" y="1476"/>
                  </a:lnTo>
                  <a:lnTo>
                    <a:pt x="277" y="1624"/>
                  </a:lnTo>
                  <a:lnTo>
                    <a:pt x="407" y="1734"/>
                  </a:lnTo>
                  <a:lnTo>
                    <a:pt x="572" y="1808"/>
                  </a:lnTo>
                  <a:lnTo>
                    <a:pt x="738" y="1863"/>
                  </a:lnTo>
                  <a:lnTo>
                    <a:pt x="941" y="1882"/>
                  </a:lnTo>
                  <a:lnTo>
                    <a:pt x="1126" y="1863"/>
                  </a:lnTo>
                  <a:lnTo>
                    <a:pt x="1310" y="1808"/>
                  </a:lnTo>
                  <a:lnTo>
                    <a:pt x="1457" y="1734"/>
                  </a:lnTo>
                  <a:lnTo>
                    <a:pt x="1605" y="1624"/>
                  </a:lnTo>
                  <a:lnTo>
                    <a:pt x="1716" y="1476"/>
                  </a:lnTo>
                  <a:lnTo>
                    <a:pt x="1808" y="1329"/>
                  </a:lnTo>
                  <a:lnTo>
                    <a:pt x="1863" y="1144"/>
                  </a:lnTo>
                  <a:lnTo>
                    <a:pt x="1882" y="960"/>
                  </a:lnTo>
                  <a:lnTo>
                    <a:pt x="1863" y="775"/>
                  </a:lnTo>
                  <a:lnTo>
                    <a:pt x="1808" y="591"/>
                  </a:lnTo>
                  <a:lnTo>
                    <a:pt x="1734" y="425"/>
                  </a:lnTo>
                  <a:lnTo>
                    <a:pt x="1623" y="278"/>
                  </a:lnTo>
                  <a:lnTo>
                    <a:pt x="1494" y="167"/>
                  </a:lnTo>
                  <a:lnTo>
                    <a:pt x="1328" y="75"/>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2" name="Google Shape;2412;p9"/>
            <p:cNvSpPr/>
            <p:nvPr/>
          </p:nvSpPr>
          <p:spPr>
            <a:xfrm>
              <a:off x="6097475" y="1712700"/>
              <a:ext cx="47025" cy="47050"/>
            </a:xfrm>
            <a:custGeom>
              <a:avLst/>
              <a:gdLst/>
              <a:ahLst/>
              <a:cxnLst/>
              <a:rect l="l" t="t" r="r" b="b"/>
              <a:pathLst>
                <a:path w="1881" h="1882" extrusionOk="0">
                  <a:moveTo>
                    <a:pt x="922" y="1"/>
                  </a:moveTo>
                  <a:lnTo>
                    <a:pt x="719" y="19"/>
                  </a:lnTo>
                  <a:lnTo>
                    <a:pt x="553" y="75"/>
                  </a:lnTo>
                  <a:lnTo>
                    <a:pt x="387" y="167"/>
                  </a:lnTo>
                  <a:lnTo>
                    <a:pt x="258" y="277"/>
                  </a:lnTo>
                  <a:lnTo>
                    <a:pt x="148" y="406"/>
                  </a:lnTo>
                  <a:lnTo>
                    <a:pt x="56" y="572"/>
                  </a:lnTo>
                  <a:lnTo>
                    <a:pt x="19" y="757"/>
                  </a:lnTo>
                  <a:lnTo>
                    <a:pt x="0" y="941"/>
                  </a:lnTo>
                  <a:lnTo>
                    <a:pt x="19" y="1144"/>
                  </a:lnTo>
                  <a:lnTo>
                    <a:pt x="74" y="1328"/>
                  </a:lnTo>
                  <a:lnTo>
                    <a:pt x="148" y="1494"/>
                  </a:lnTo>
                  <a:lnTo>
                    <a:pt x="277" y="1623"/>
                  </a:lnTo>
                  <a:lnTo>
                    <a:pt x="424" y="1734"/>
                  </a:lnTo>
                  <a:lnTo>
                    <a:pt x="572" y="1826"/>
                  </a:lnTo>
                  <a:lnTo>
                    <a:pt x="775" y="1881"/>
                  </a:lnTo>
                  <a:lnTo>
                    <a:pt x="959" y="1881"/>
                  </a:lnTo>
                  <a:lnTo>
                    <a:pt x="1162" y="1863"/>
                  </a:lnTo>
                  <a:lnTo>
                    <a:pt x="1328" y="1808"/>
                  </a:lnTo>
                  <a:lnTo>
                    <a:pt x="1494" y="1716"/>
                  </a:lnTo>
                  <a:lnTo>
                    <a:pt x="1623" y="1605"/>
                  </a:lnTo>
                  <a:lnTo>
                    <a:pt x="1733" y="1476"/>
                  </a:lnTo>
                  <a:lnTo>
                    <a:pt x="1807" y="1310"/>
                  </a:lnTo>
                  <a:lnTo>
                    <a:pt x="1863" y="1144"/>
                  </a:lnTo>
                  <a:lnTo>
                    <a:pt x="1881" y="941"/>
                  </a:lnTo>
                  <a:lnTo>
                    <a:pt x="1863" y="738"/>
                  </a:lnTo>
                  <a:lnTo>
                    <a:pt x="1807" y="554"/>
                  </a:lnTo>
                  <a:lnTo>
                    <a:pt x="1733" y="406"/>
                  </a:lnTo>
                  <a:lnTo>
                    <a:pt x="1604" y="259"/>
                  </a:lnTo>
                  <a:lnTo>
                    <a:pt x="1457" y="148"/>
                  </a:lnTo>
                  <a:lnTo>
                    <a:pt x="1291" y="56"/>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3" name="Google Shape;2413;p9"/>
            <p:cNvSpPr/>
            <p:nvPr/>
          </p:nvSpPr>
          <p:spPr>
            <a:xfrm>
              <a:off x="6177225" y="1723775"/>
              <a:ext cx="47500" cy="47500"/>
            </a:xfrm>
            <a:custGeom>
              <a:avLst/>
              <a:gdLst/>
              <a:ahLst/>
              <a:cxnLst/>
              <a:rect l="l" t="t" r="r" b="b"/>
              <a:pathLst>
                <a:path w="1900" h="1900" extrusionOk="0">
                  <a:moveTo>
                    <a:pt x="977" y="0"/>
                  </a:moveTo>
                  <a:lnTo>
                    <a:pt x="793" y="19"/>
                  </a:lnTo>
                  <a:lnTo>
                    <a:pt x="609" y="74"/>
                  </a:lnTo>
                  <a:lnTo>
                    <a:pt x="424" y="148"/>
                  </a:lnTo>
                  <a:lnTo>
                    <a:pt x="295" y="258"/>
                  </a:lnTo>
                  <a:lnTo>
                    <a:pt x="166" y="406"/>
                  </a:lnTo>
                  <a:lnTo>
                    <a:pt x="74" y="572"/>
                  </a:lnTo>
                  <a:lnTo>
                    <a:pt x="19" y="738"/>
                  </a:lnTo>
                  <a:lnTo>
                    <a:pt x="0" y="941"/>
                  </a:lnTo>
                  <a:lnTo>
                    <a:pt x="19" y="1143"/>
                  </a:lnTo>
                  <a:lnTo>
                    <a:pt x="55" y="1309"/>
                  </a:lnTo>
                  <a:lnTo>
                    <a:pt x="148" y="1475"/>
                  </a:lnTo>
                  <a:lnTo>
                    <a:pt x="258" y="1623"/>
                  </a:lnTo>
                  <a:lnTo>
                    <a:pt x="387" y="1733"/>
                  </a:lnTo>
                  <a:lnTo>
                    <a:pt x="535" y="1826"/>
                  </a:lnTo>
                  <a:lnTo>
                    <a:pt x="719" y="1881"/>
                  </a:lnTo>
                  <a:lnTo>
                    <a:pt x="904" y="1899"/>
                  </a:lnTo>
                  <a:lnTo>
                    <a:pt x="1106" y="1899"/>
                  </a:lnTo>
                  <a:lnTo>
                    <a:pt x="1291" y="1844"/>
                  </a:lnTo>
                  <a:lnTo>
                    <a:pt x="1457" y="1752"/>
                  </a:lnTo>
                  <a:lnTo>
                    <a:pt x="1604" y="1641"/>
                  </a:lnTo>
                  <a:lnTo>
                    <a:pt x="1715" y="1512"/>
                  </a:lnTo>
                  <a:lnTo>
                    <a:pt x="1807" y="1346"/>
                  </a:lnTo>
                  <a:lnTo>
                    <a:pt x="1862" y="1162"/>
                  </a:lnTo>
                  <a:lnTo>
                    <a:pt x="1899" y="959"/>
                  </a:lnTo>
                  <a:lnTo>
                    <a:pt x="1881" y="775"/>
                  </a:lnTo>
                  <a:lnTo>
                    <a:pt x="1825" y="590"/>
                  </a:lnTo>
                  <a:lnTo>
                    <a:pt x="1752" y="443"/>
                  </a:lnTo>
                  <a:lnTo>
                    <a:pt x="1641" y="295"/>
                  </a:lnTo>
                  <a:lnTo>
                    <a:pt x="1512" y="185"/>
                  </a:lnTo>
                  <a:lnTo>
                    <a:pt x="1346" y="92"/>
                  </a:lnTo>
                  <a:lnTo>
                    <a:pt x="1180" y="37"/>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4" name="Google Shape;2414;p9"/>
            <p:cNvSpPr/>
            <p:nvPr/>
          </p:nvSpPr>
          <p:spPr>
            <a:xfrm>
              <a:off x="6257425" y="1738525"/>
              <a:ext cx="46575" cy="46575"/>
            </a:xfrm>
            <a:custGeom>
              <a:avLst/>
              <a:gdLst/>
              <a:ahLst/>
              <a:cxnLst/>
              <a:rect l="l" t="t" r="r" b="b"/>
              <a:pathLst>
                <a:path w="1863" h="1863" extrusionOk="0">
                  <a:moveTo>
                    <a:pt x="904" y="0"/>
                  </a:moveTo>
                  <a:lnTo>
                    <a:pt x="719" y="19"/>
                  </a:lnTo>
                  <a:lnTo>
                    <a:pt x="535" y="74"/>
                  </a:lnTo>
                  <a:lnTo>
                    <a:pt x="388" y="166"/>
                  </a:lnTo>
                  <a:lnTo>
                    <a:pt x="258" y="295"/>
                  </a:lnTo>
                  <a:lnTo>
                    <a:pt x="148" y="424"/>
                  </a:lnTo>
                  <a:lnTo>
                    <a:pt x="56" y="590"/>
                  </a:lnTo>
                  <a:lnTo>
                    <a:pt x="19" y="775"/>
                  </a:lnTo>
                  <a:lnTo>
                    <a:pt x="0" y="959"/>
                  </a:lnTo>
                  <a:lnTo>
                    <a:pt x="19" y="1162"/>
                  </a:lnTo>
                  <a:lnTo>
                    <a:pt x="74" y="1328"/>
                  </a:lnTo>
                  <a:lnTo>
                    <a:pt x="166" y="1494"/>
                  </a:lnTo>
                  <a:lnTo>
                    <a:pt x="277" y="1623"/>
                  </a:lnTo>
                  <a:lnTo>
                    <a:pt x="424" y="1733"/>
                  </a:lnTo>
                  <a:lnTo>
                    <a:pt x="590" y="1807"/>
                  </a:lnTo>
                  <a:lnTo>
                    <a:pt x="756" y="1863"/>
                  </a:lnTo>
                  <a:lnTo>
                    <a:pt x="959" y="1863"/>
                  </a:lnTo>
                  <a:lnTo>
                    <a:pt x="1143" y="1844"/>
                  </a:lnTo>
                  <a:lnTo>
                    <a:pt x="1328" y="1789"/>
                  </a:lnTo>
                  <a:lnTo>
                    <a:pt x="1475" y="1697"/>
                  </a:lnTo>
                  <a:lnTo>
                    <a:pt x="1623" y="1586"/>
                  </a:lnTo>
                  <a:lnTo>
                    <a:pt x="1733" y="1438"/>
                  </a:lnTo>
                  <a:lnTo>
                    <a:pt x="1807" y="1291"/>
                  </a:lnTo>
                  <a:lnTo>
                    <a:pt x="1863" y="1107"/>
                  </a:lnTo>
                  <a:lnTo>
                    <a:pt x="1863" y="904"/>
                  </a:lnTo>
                  <a:lnTo>
                    <a:pt x="1844" y="719"/>
                  </a:lnTo>
                  <a:lnTo>
                    <a:pt x="1789" y="553"/>
                  </a:lnTo>
                  <a:lnTo>
                    <a:pt x="1697" y="388"/>
                  </a:lnTo>
                  <a:lnTo>
                    <a:pt x="1586" y="258"/>
                  </a:lnTo>
                  <a:lnTo>
                    <a:pt x="1438" y="148"/>
                  </a:lnTo>
                  <a:lnTo>
                    <a:pt x="1291" y="74"/>
                  </a:lnTo>
                  <a:lnTo>
                    <a:pt x="1107"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5" name="Google Shape;2415;p9"/>
            <p:cNvSpPr/>
            <p:nvPr/>
          </p:nvSpPr>
          <p:spPr>
            <a:xfrm>
              <a:off x="4742725" y="571850"/>
              <a:ext cx="45650" cy="45650"/>
            </a:xfrm>
            <a:custGeom>
              <a:avLst/>
              <a:gdLst/>
              <a:ahLst/>
              <a:cxnLst/>
              <a:rect l="l" t="t" r="r" b="b"/>
              <a:pathLst>
                <a:path w="1826" h="1826" extrusionOk="0">
                  <a:moveTo>
                    <a:pt x="904" y="0"/>
                  </a:moveTo>
                  <a:lnTo>
                    <a:pt x="720" y="19"/>
                  </a:lnTo>
                  <a:lnTo>
                    <a:pt x="554" y="74"/>
                  </a:lnTo>
                  <a:lnTo>
                    <a:pt x="406" y="166"/>
                  </a:lnTo>
                  <a:lnTo>
                    <a:pt x="277" y="277"/>
                  </a:lnTo>
                  <a:lnTo>
                    <a:pt x="148" y="406"/>
                  </a:lnTo>
                  <a:lnTo>
                    <a:pt x="74" y="553"/>
                  </a:lnTo>
                  <a:lnTo>
                    <a:pt x="19" y="719"/>
                  </a:lnTo>
                  <a:lnTo>
                    <a:pt x="1" y="904"/>
                  </a:lnTo>
                  <a:lnTo>
                    <a:pt x="19" y="1088"/>
                  </a:lnTo>
                  <a:lnTo>
                    <a:pt x="74" y="1272"/>
                  </a:lnTo>
                  <a:lnTo>
                    <a:pt x="148" y="1420"/>
                  </a:lnTo>
                  <a:lnTo>
                    <a:pt x="277" y="1567"/>
                  </a:lnTo>
                  <a:lnTo>
                    <a:pt x="406" y="1678"/>
                  </a:lnTo>
                  <a:lnTo>
                    <a:pt x="572" y="1770"/>
                  </a:lnTo>
                  <a:lnTo>
                    <a:pt x="757" y="1807"/>
                  </a:lnTo>
                  <a:lnTo>
                    <a:pt x="941" y="1826"/>
                  </a:lnTo>
                  <a:lnTo>
                    <a:pt x="1125" y="1807"/>
                  </a:lnTo>
                  <a:lnTo>
                    <a:pt x="1291" y="1733"/>
                  </a:lnTo>
                  <a:lnTo>
                    <a:pt x="1439" y="1660"/>
                  </a:lnTo>
                  <a:lnTo>
                    <a:pt x="1568" y="1531"/>
                  </a:lnTo>
                  <a:lnTo>
                    <a:pt x="1678" y="1402"/>
                  </a:lnTo>
                  <a:lnTo>
                    <a:pt x="1752" y="1254"/>
                  </a:lnTo>
                  <a:lnTo>
                    <a:pt x="1808" y="1070"/>
                  </a:lnTo>
                  <a:lnTo>
                    <a:pt x="1826" y="904"/>
                  </a:lnTo>
                  <a:lnTo>
                    <a:pt x="1789" y="719"/>
                  </a:lnTo>
                  <a:lnTo>
                    <a:pt x="1734" y="553"/>
                  </a:lnTo>
                  <a:lnTo>
                    <a:pt x="1660" y="406"/>
                  </a:lnTo>
                  <a:lnTo>
                    <a:pt x="1549" y="258"/>
                  </a:lnTo>
                  <a:lnTo>
                    <a:pt x="1402" y="166"/>
                  </a:lnTo>
                  <a:lnTo>
                    <a:pt x="1254" y="74"/>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6" name="Google Shape;2416;p9"/>
            <p:cNvSpPr/>
            <p:nvPr/>
          </p:nvSpPr>
          <p:spPr>
            <a:xfrm>
              <a:off x="5476100" y="1519575"/>
              <a:ext cx="45200" cy="45200"/>
            </a:xfrm>
            <a:custGeom>
              <a:avLst/>
              <a:gdLst/>
              <a:ahLst/>
              <a:cxnLst/>
              <a:rect l="l" t="t" r="r" b="b"/>
              <a:pathLst>
                <a:path w="1808" h="1808" extrusionOk="0">
                  <a:moveTo>
                    <a:pt x="775" y="0"/>
                  </a:moveTo>
                  <a:lnTo>
                    <a:pt x="609" y="55"/>
                  </a:lnTo>
                  <a:lnTo>
                    <a:pt x="443" y="129"/>
                  </a:lnTo>
                  <a:lnTo>
                    <a:pt x="314" y="240"/>
                  </a:lnTo>
                  <a:lnTo>
                    <a:pt x="185" y="369"/>
                  </a:lnTo>
                  <a:lnTo>
                    <a:pt x="93" y="516"/>
                  </a:lnTo>
                  <a:lnTo>
                    <a:pt x="38" y="682"/>
                  </a:lnTo>
                  <a:lnTo>
                    <a:pt x="1" y="867"/>
                  </a:lnTo>
                  <a:lnTo>
                    <a:pt x="19" y="1033"/>
                  </a:lnTo>
                  <a:lnTo>
                    <a:pt x="56" y="1217"/>
                  </a:lnTo>
                  <a:lnTo>
                    <a:pt x="130" y="1365"/>
                  </a:lnTo>
                  <a:lnTo>
                    <a:pt x="240" y="1512"/>
                  </a:lnTo>
                  <a:lnTo>
                    <a:pt x="369" y="1623"/>
                  </a:lnTo>
                  <a:lnTo>
                    <a:pt x="517" y="1715"/>
                  </a:lnTo>
                  <a:lnTo>
                    <a:pt x="683" y="1789"/>
                  </a:lnTo>
                  <a:lnTo>
                    <a:pt x="867" y="1807"/>
                  </a:lnTo>
                  <a:lnTo>
                    <a:pt x="1052" y="1807"/>
                  </a:lnTo>
                  <a:lnTo>
                    <a:pt x="1218" y="1752"/>
                  </a:lnTo>
                  <a:lnTo>
                    <a:pt x="1365" y="1678"/>
                  </a:lnTo>
                  <a:lnTo>
                    <a:pt x="1513" y="1567"/>
                  </a:lnTo>
                  <a:lnTo>
                    <a:pt x="1623" y="1438"/>
                  </a:lnTo>
                  <a:lnTo>
                    <a:pt x="1715" y="1291"/>
                  </a:lnTo>
                  <a:lnTo>
                    <a:pt x="1789" y="1125"/>
                  </a:lnTo>
                  <a:lnTo>
                    <a:pt x="1808" y="941"/>
                  </a:lnTo>
                  <a:lnTo>
                    <a:pt x="1808" y="775"/>
                  </a:lnTo>
                  <a:lnTo>
                    <a:pt x="1752" y="609"/>
                  </a:lnTo>
                  <a:lnTo>
                    <a:pt x="1679" y="443"/>
                  </a:lnTo>
                  <a:lnTo>
                    <a:pt x="1568" y="295"/>
                  </a:lnTo>
                  <a:lnTo>
                    <a:pt x="1439" y="185"/>
                  </a:lnTo>
                  <a:lnTo>
                    <a:pt x="1291" y="92"/>
                  </a:lnTo>
                  <a:lnTo>
                    <a:pt x="1125" y="19"/>
                  </a:lnTo>
                  <a:lnTo>
                    <a:pt x="9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7" name="Google Shape;2417;p9"/>
            <p:cNvSpPr/>
            <p:nvPr/>
          </p:nvSpPr>
          <p:spPr>
            <a:xfrm>
              <a:off x="5781250" y="1656475"/>
              <a:ext cx="45675" cy="45650"/>
            </a:xfrm>
            <a:custGeom>
              <a:avLst/>
              <a:gdLst/>
              <a:ahLst/>
              <a:cxnLst/>
              <a:rect l="l" t="t" r="r" b="b"/>
              <a:pathLst>
                <a:path w="1827" h="1826" extrusionOk="0">
                  <a:moveTo>
                    <a:pt x="904" y="0"/>
                  </a:moveTo>
                  <a:lnTo>
                    <a:pt x="720" y="19"/>
                  </a:lnTo>
                  <a:lnTo>
                    <a:pt x="554" y="74"/>
                  </a:lnTo>
                  <a:lnTo>
                    <a:pt x="406" y="148"/>
                  </a:lnTo>
                  <a:lnTo>
                    <a:pt x="277" y="258"/>
                  </a:lnTo>
                  <a:lnTo>
                    <a:pt x="167" y="388"/>
                  </a:lnTo>
                  <a:lnTo>
                    <a:pt x="74" y="553"/>
                  </a:lnTo>
                  <a:lnTo>
                    <a:pt x="19" y="719"/>
                  </a:lnTo>
                  <a:lnTo>
                    <a:pt x="1" y="904"/>
                  </a:lnTo>
                  <a:lnTo>
                    <a:pt x="19" y="1088"/>
                  </a:lnTo>
                  <a:lnTo>
                    <a:pt x="74" y="1273"/>
                  </a:lnTo>
                  <a:lnTo>
                    <a:pt x="167" y="1420"/>
                  </a:lnTo>
                  <a:lnTo>
                    <a:pt x="277" y="1568"/>
                  </a:lnTo>
                  <a:lnTo>
                    <a:pt x="425" y="1678"/>
                  </a:lnTo>
                  <a:lnTo>
                    <a:pt x="591" y="1752"/>
                  </a:lnTo>
                  <a:lnTo>
                    <a:pt x="757" y="1807"/>
                  </a:lnTo>
                  <a:lnTo>
                    <a:pt x="959" y="1826"/>
                  </a:lnTo>
                  <a:lnTo>
                    <a:pt x="1144" y="1789"/>
                  </a:lnTo>
                  <a:lnTo>
                    <a:pt x="1310" y="1733"/>
                  </a:lnTo>
                  <a:lnTo>
                    <a:pt x="1457" y="1641"/>
                  </a:lnTo>
                  <a:lnTo>
                    <a:pt x="1586" y="1531"/>
                  </a:lnTo>
                  <a:lnTo>
                    <a:pt x="1697" y="1402"/>
                  </a:lnTo>
                  <a:lnTo>
                    <a:pt x="1771" y="1236"/>
                  </a:lnTo>
                  <a:lnTo>
                    <a:pt x="1826" y="1070"/>
                  </a:lnTo>
                  <a:lnTo>
                    <a:pt x="1826" y="885"/>
                  </a:lnTo>
                  <a:lnTo>
                    <a:pt x="1808" y="701"/>
                  </a:lnTo>
                  <a:lnTo>
                    <a:pt x="1752" y="535"/>
                  </a:lnTo>
                  <a:lnTo>
                    <a:pt x="1660" y="388"/>
                  </a:lnTo>
                  <a:lnTo>
                    <a:pt x="1550" y="258"/>
                  </a:lnTo>
                  <a:lnTo>
                    <a:pt x="1420" y="148"/>
                  </a:lnTo>
                  <a:lnTo>
                    <a:pt x="1273" y="56"/>
                  </a:lnTo>
                  <a:lnTo>
                    <a:pt x="1089"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8" name="Google Shape;2418;p9"/>
            <p:cNvSpPr/>
            <p:nvPr/>
          </p:nvSpPr>
          <p:spPr>
            <a:xfrm>
              <a:off x="4691550" y="398075"/>
              <a:ext cx="45200" cy="45175"/>
            </a:xfrm>
            <a:custGeom>
              <a:avLst/>
              <a:gdLst/>
              <a:ahLst/>
              <a:cxnLst/>
              <a:rect l="l" t="t" r="r" b="b"/>
              <a:pathLst>
                <a:path w="1808" h="1807" extrusionOk="0">
                  <a:moveTo>
                    <a:pt x="923" y="0"/>
                  </a:moveTo>
                  <a:lnTo>
                    <a:pt x="738" y="18"/>
                  </a:lnTo>
                  <a:lnTo>
                    <a:pt x="573" y="55"/>
                  </a:lnTo>
                  <a:lnTo>
                    <a:pt x="425" y="148"/>
                  </a:lnTo>
                  <a:lnTo>
                    <a:pt x="278" y="240"/>
                  </a:lnTo>
                  <a:lnTo>
                    <a:pt x="167" y="387"/>
                  </a:lnTo>
                  <a:lnTo>
                    <a:pt x="75" y="535"/>
                  </a:lnTo>
                  <a:lnTo>
                    <a:pt x="19" y="701"/>
                  </a:lnTo>
                  <a:lnTo>
                    <a:pt x="1" y="885"/>
                  </a:lnTo>
                  <a:lnTo>
                    <a:pt x="1" y="1051"/>
                  </a:lnTo>
                  <a:lnTo>
                    <a:pt x="56" y="1217"/>
                  </a:lnTo>
                  <a:lnTo>
                    <a:pt x="130" y="1383"/>
                  </a:lnTo>
                  <a:lnTo>
                    <a:pt x="241" y="1512"/>
                  </a:lnTo>
                  <a:lnTo>
                    <a:pt x="370" y="1641"/>
                  </a:lnTo>
                  <a:lnTo>
                    <a:pt x="536" y="1733"/>
                  </a:lnTo>
                  <a:lnTo>
                    <a:pt x="702" y="1789"/>
                  </a:lnTo>
                  <a:lnTo>
                    <a:pt x="868" y="1807"/>
                  </a:lnTo>
                  <a:lnTo>
                    <a:pt x="1052" y="1789"/>
                  </a:lnTo>
                  <a:lnTo>
                    <a:pt x="1218" y="1752"/>
                  </a:lnTo>
                  <a:lnTo>
                    <a:pt x="1384" y="1659"/>
                  </a:lnTo>
                  <a:lnTo>
                    <a:pt x="1513" y="1567"/>
                  </a:lnTo>
                  <a:lnTo>
                    <a:pt x="1624" y="1420"/>
                  </a:lnTo>
                  <a:lnTo>
                    <a:pt x="1716" y="1272"/>
                  </a:lnTo>
                  <a:lnTo>
                    <a:pt x="1789" y="1106"/>
                  </a:lnTo>
                  <a:lnTo>
                    <a:pt x="1808" y="922"/>
                  </a:lnTo>
                  <a:lnTo>
                    <a:pt x="1789" y="756"/>
                  </a:lnTo>
                  <a:lnTo>
                    <a:pt x="1753" y="590"/>
                  </a:lnTo>
                  <a:lnTo>
                    <a:pt x="1660" y="424"/>
                  </a:lnTo>
                  <a:lnTo>
                    <a:pt x="1550" y="295"/>
                  </a:lnTo>
                  <a:lnTo>
                    <a:pt x="1421" y="166"/>
                  </a:lnTo>
                  <a:lnTo>
                    <a:pt x="1273" y="74"/>
                  </a:lnTo>
                  <a:lnTo>
                    <a:pt x="1107" y="18"/>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9" name="Google Shape;2419;p9"/>
            <p:cNvSpPr/>
            <p:nvPr/>
          </p:nvSpPr>
          <p:spPr>
            <a:xfrm>
              <a:off x="5122100" y="1210725"/>
              <a:ext cx="46100" cy="46125"/>
            </a:xfrm>
            <a:custGeom>
              <a:avLst/>
              <a:gdLst/>
              <a:ahLst/>
              <a:cxnLst/>
              <a:rect l="l" t="t" r="r" b="b"/>
              <a:pathLst>
                <a:path w="1844" h="1845" extrusionOk="0">
                  <a:moveTo>
                    <a:pt x="885" y="1"/>
                  </a:moveTo>
                  <a:lnTo>
                    <a:pt x="701" y="37"/>
                  </a:lnTo>
                  <a:lnTo>
                    <a:pt x="516" y="93"/>
                  </a:lnTo>
                  <a:lnTo>
                    <a:pt x="369" y="185"/>
                  </a:lnTo>
                  <a:lnTo>
                    <a:pt x="240" y="296"/>
                  </a:lnTo>
                  <a:lnTo>
                    <a:pt x="129" y="443"/>
                  </a:lnTo>
                  <a:lnTo>
                    <a:pt x="55" y="609"/>
                  </a:lnTo>
                  <a:lnTo>
                    <a:pt x="0" y="775"/>
                  </a:lnTo>
                  <a:lnTo>
                    <a:pt x="0" y="978"/>
                  </a:lnTo>
                  <a:lnTo>
                    <a:pt x="19" y="1162"/>
                  </a:lnTo>
                  <a:lnTo>
                    <a:pt x="74" y="1328"/>
                  </a:lnTo>
                  <a:lnTo>
                    <a:pt x="166" y="1476"/>
                  </a:lnTo>
                  <a:lnTo>
                    <a:pt x="277" y="1605"/>
                  </a:lnTo>
                  <a:lnTo>
                    <a:pt x="406" y="1715"/>
                  </a:lnTo>
                  <a:lnTo>
                    <a:pt x="553" y="1789"/>
                  </a:lnTo>
                  <a:lnTo>
                    <a:pt x="738" y="1844"/>
                  </a:lnTo>
                  <a:lnTo>
                    <a:pt x="922" y="1844"/>
                  </a:lnTo>
                  <a:lnTo>
                    <a:pt x="1106" y="1826"/>
                  </a:lnTo>
                  <a:lnTo>
                    <a:pt x="1291" y="1789"/>
                  </a:lnTo>
                  <a:lnTo>
                    <a:pt x="1438" y="1697"/>
                  </a:lnTo>
                  <a:lnTo>
                    <a:pt x="1567" y="1586"/>
                  </a:lnTo>
                  <a:lnTo>
                    <a:pt x="1696" y="1439"/>
                  </a:lnTo>
                  <a:lnTo>
                    <a:pt x="1770" y="1291"/>
                  </a:lnTo>
                  <a:lnTo>
                    <a:pt x="1826" y="1107"/>
                  </a:lnTo>
                  <a:lnTo>
                    <a:pt x="1844" y="922"/>
                  </a:lnTo>
                  <a:lnTo>
                    <a:pt x="1807" y="720"/>
                  </a:lnTo>
                  <a:lnTo>
                    <a:pt x="1752" y="554"/>
                  </a:lnTo>
                  <a:lnTo>
                    <a:pt x="1678" y="388"/>
                  </a:lnTo>
                  <a:lnTo>
                    <a:pt x="1549" y="259"/>
                  </a:lnTo>
                  <a:lnTo>
                    <a:pt x="1420" y="148"/>
                  </a:lnTo>
                  <a:lnTo>
                    <a:pt x="1254" y="74"/>
                  </a:lnTo>
                  <a:lnTo>
                    <a:pt x="1088" y="19"/>
                  </a:lnTo>
                  <a:lnTo>
                    <a:pt x="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0" name="Google Shape;2420;p9"/>
            <p:cNvSpPr/>
            <p:nvPr/>
          </p:nvSpPr>
          <p:spPr>
            <a:xfrm>
              <a:off x="5861000" y="1670300"/>
              <a:ext cx="46125" cy="46575"/>
            </a:xfrm>
            <a:custGeom>
              <a:avLst/>
              <a:gdLst/>
              <a:ahLst/>
              <a:cxnLst/>
              <a:rect l="l" t="t" r="r" b="b"/>
              <a:pathLst>
                <a:path w="1845" h="1863" extrusionOk="0">
                  <a:moveTo>
                    <a:pt x="922" y="0"/>
                  </a:moveTo>
                  <a:lnTo>
                    <a:pt x="738" y="19"/>
                  </a:lnTo>
                  <a:lnTo>
                    <a:pt x="554" y="74"/>
                  </a:lnTo>
                  <a:lnTo>
                    <a:pt x="406" y="148"/>
                  </a:lnTo>
                  <a:lnTo>
                    <a:pt x="259" y="259"/>
                  </a:lnTo>
                  <a:lnTo>
                    <a:pt x="148" y="406"/>
                  </a:lnTo>
                  <a:lnTo>
                    <a:pt x="56" y="554"/>
                  </a:lnTo>
                  <a:lnTo>
                    <a:pt x="19" y="738"/>
                  </a:lnTo>
                  <a:lnTo>
                    <a:pt x="1" y="941"/>
                  </a:lnTo>
                  <a:lnTo>
                    <a:pt x="19" y="1125"/>
                  </a:lnTo>
                  <a:lnTo>
                    <a:pt x="74" y="1310"/>
                  </a:lnTo>
                  <a:lnTo>
                    <a:pt x="166" y="1457"/>
                  </a:lnTo>
                  <a:lnTo>
                    <a:pt x="277" y="1605"/>
                  </a:lnTo>
                  <a:lnTo>
                    <a:pt x="406" y="1715"/>
                  </a:lnTo>
                  <a:lnTo>
                    <a:pt x="572" y="1789"/>
                  </a:lnTo>
                  <a:lnTo>
                    <a:pt x="756" y="1844"/>
                  </a:lnTo>
                  <a:lnTo>
                    <a:pt x="941" y="1863"/>
                  </a:lnTo>
                  <a:lnTo>
                    <a:pt x="1144" y="1826"/>
                  </a:lnTo>
                  <a:lnTo>
                    <a:pt x="1310" y="1771"/>
                  </a:lnTo>
                  <a:lnTo>
                    <a:pt x="1476" y="1678"/>
                  </a:lnTo>
                  <a:lnTo>
                    <a:pt x="1605" y="1568"/>
                  </a:lnTo>
                  <a:lnTo>
                    <a:pt x="1715" y="1420"/>
                  </a:lnTo>
                  <a:lnTo>
                    <a:pt x="1789" y="1273"/>
                  </a:lnTo>
                  <a:lnTo>
                    <a:pt x="1844" y="1088"/>
                  </a:lnTo>
                  <a:lnTo>
                    <a:pt x="1844" y="885"/>
                  </a:lnTo>
                  <a:lnTo>
                    <a:pt x="1826" y="701"/>
                  </a:lnTo>
                  <a:lnTo>
                    <a:pt x="1771" y="535"/>
                  </a:lnTo>
                  <a:lnTo>
                    <a:pt x="1678" y="388"/>
                  </a:lnTo>
                  <a:lnTo>
                    <a:pt x="1568" y="259"/>
                  </a:lnTo>
                  <a:lnTo>
                    <a:pt x="1439" y="148"/>
                  </a:lnTo>
                  <a:lnTo>
                    <a:pt x="1291" y="74"/>
                  </a:lnTo>
                  <a:lnTo>
                    <a:pt x="1107" y="19"/>
                  </a:lnTo>
                  <a:lnTo>
                    <a:pt x="92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1" name="Google Shape;2421;p9"/>
            <p:cNvSpPr/>
            <p:nvPr/>
          </p:nvSpPr>
          <p:spPr>
            <a:xfrm>
              <a:off x="4859350" y="837350"/>
              <a:ext cx="46125" cy="45675"/>
            </a:xfrm>
            <a:custGeom>
              <a:avLst/>
              <a:gdLst/>
              <a:ahLst/>
              <a:cxnLst/>
              <a:rect l="l" t="t" r="r" b="b"/>
              <a:pathLst>
                <a:path w="1845" h="1827" extrusionOk="0">
                  <a:moveTo>
                    <a:pt x="922" y="1"/>
                  </a:moveTo>
                  <a:lnTo>
                    <a:pt x="738" y="19"/>
                  </a:lnTo>
                  <a:lnTo>
                    <a:pt x="572" y="56"/>
                  </a:lnTo>
                  <a:lnTo>
                    <a:pt x="406" y="148"/>
                  </a:lnTo>
                  <a:lnTo>
                    <a:pt x="277" y="259"/>
                  </a:lnTo>
                  <a:lnTo>
                    <a:pt x="166" y="388"/>
                  </a:lnTo>
                  <a:lnTo>
                    <a:pt x="74" y="535"/>
                  </a:lnTo>
                  <a:lnTo>
                    <a:pt x="19" y="701"/>
                  </a:lnTo>
                  <a:lnTo>
                    <a:pt x="0" y="886"/>
                  </a:lnTo>
                  <a:lnTo>
                    <a:pt x="19" y="1088"/>
                  </a:lnTo>
                  <a:lnTo>
                    <a:pt x="74" y="1254"/>
                  </a:lnTo>
                  <a:lnTo>
                    <a:pt x="148" y="1420"/>
                  </a:lnTo>
                  <a:lnTo>
                    <a:pt x="259" y="1549"/>
                  </a:lnTo>
                  <a:lnTo>
                    <a:pt x="406" y="1679"/>
                  </a:lnTo>
                  <a:lnTo>
                    <a:pt x="554" y="1752"/>
                  </a:lnTo>
                  <a:lnTo>
                    <a:pt x="738" y="1808"/>
                  </a:lnTo>
                  <a:lnTo>
                    <a:pt x="922" y="1826"/>
                  </a:lnTo>
                  <a:lnTo>
                    <a:pt x="1107" y="1808"/>
                  </a:lnTo>
                  <a:lnTo>
                    <a:pt x="1273" y="1752"/>
                  </a:lnTo>
                  <a:lnTo>
                    <a:pt x="1439" y="1679"/>
                  </a:lnTo>
                  <a:lnTo>
                    <a:pt x="1568" y="1568"/>
                  </a:lnTo>
                  <a:lnTo>
                    <a:pt x="1678" y="1439"/>
                  </a:lnTo>
                  <a:lnTo>
                    <a:pt x="1770" y="1291"/>
                  </a:lnTo>
                  <a:lnTo>
                    <a:pt x="1826" y="1125"/>
                  </a:lnTo>
                  <a:lnTo>
                    <a:pt x="1844" y="941"/>
                  </a:lnTo>
                  <a:lnTo>
                    <a:pt x="1826" y="738"/>
                  </a:lnTo>
                  <a:lnTo>
                    <a:pt x="1770" y="572"/>
                  </a:lnTo>
                  <a:lnTo>
                    <a:pt x="1697" y="406"/>
                  </a:lnTo>
                  <a:lnTo>
                    <a:pt x="1586" y="259"/>
                  </a:lnTo>
                  <a:lnTo>
                    <a:pt x="1439" y="148"/>
                  </a:lnTo>
                  <a:lnTo>
                    <a:pt x="1291" y="74"/>
                  </a:lnTo>
                  <a:lnTo>
                    <a:pt x="1107" y="19"/>
                  </a:lnTo>
                  <a:lnTo>
                    <a:pt x="9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2" name="Google Shape;2422;p9"/>
            <p:cNvSpPr/>
            <p:nvPr/>
          </p:nvSpPr>
          <p:spPr>
            <a:xfrm>
              <a:off x="5333200" y="1413550"/>
              <a:ext cx="45675" cy="46125"/>
            </a:xfrm>
            <a:custGeom>
              <a:avLst/>
              <a:gdLst/>
              <a:ahLst/>
              <a:cxnLst/>
              <a:rect l="l" t="t" r="r" b="b"/>
              <a:pathLst>
                <a:path w="1827" h="1845" extrusionOk="0">
                  <a:moveTo>
                    <a:pt x="941" y="0"/>
                  </a:moveTo>
                  <a:lnTo>
                    <a:pt x="757" y="19"/>
                  </a:lnTo>
                  <a:lnTo>
                    <a:pt x="591" y="74"/>
                  </a:lnTo>
                  <a:lnTo>
                    <a:pt x="425" y="148"/>
                  </a:lnTo>
                  <a:lnTo>
                    <a:pt x="296" y="259"/>
                  </a:lnTo>
                  <a:lnTo>
                    <a:pt x="185" y="388"/>
                  </a:lnTo>
                  <a:lnTo>
                    <a:pt x="93" y="535"/>
                  </a:lnTo>
                  <a:lnTo>
                    <a:pt x="38" y="701"/>
                  </a:lnTo>
                  <a:lnTo>
                    <a:pt x="1" y="885"/>
                  </a:lnTo>
                  <a:lnTo>
                    <a:pt x="19" y="1070"/>
                  </a:lnTo>
                  <a:lnTo>
                    <a:pt x="56" y="1236"/>
                  </a:lnTo>
                  <a:lnTo>
                    <a:pt x="130" y="1402"/>
                  </a:lnTo>
                  <a:lnTo>
                    <a:pt x="241" y="1531"/>
                  </a:lnTo>
                  <a:lnTo>
                    <a:pt x="370" y="1660"/>
                  </a:lnTo>
                  <a:lnTo>
                    <a:pt x="517" y="1752"/>
                  </a:lnTo>
                  <a:lnTo>
                    <a:pt x="683" y="1807"/>
                  </a:lnTo>
                  <a:lnTo>
                    <a:pt x="867" y="1844"/>
                  </a:lnTo>
                  <a:lnTo>
                    <a:pt x="1052" y="1826"/>
                  </a:lnTo>
                  <a:lnTo>
                    <a:pt x="1236" y="1789"/>
                  </a:lnTo>
                  <a:lnTo>
                    <a:pt x="1402" y="1697"/>
                  </a:lnTo>
                  <a:lnTo>
                    <a:pt x="1550" y="1586"/>
                  </a:lnTo>
                  <a:lnTo>
                    <a:pt x="1660" y="1457"/>
                  </a:lnTo>
                  <a:lnTo>
                    <a:pt x="1752" y="1291"/>
                  </a:lnTo>
                  <a:lnTo>
                    <a:pt x="1808" y="1125"/>
                  </a:lnTo>
                  <a:lnTo>
                    <a:pt x="1826" y="922"/>
                  </a:lnTo>
                  <a:lnTo>
                    <a:pt x="1808" y="738"/>
                  </a:lnTo>
                  <a:lnTo>
                    <a:pt x="1771" y="572"/>
                  </a:lnTo>
                  <a:lnTo>
                    <a:pt x="1679" y="424"/>
                  </a:lnTo>
                  <a:lnTo>
                    <a:pt x="1568" y="277"/>
                  </a:lnTo>
                  <a:lnTo>
                    <a:pt x="1439" y="166"/>
                  </a:lnTo>
                  <a:lnTo>
                    <a:pt x="1292" y="93"/>
                  </a:lnTo>
                  <a:lnTo>
                    <a:pt x="1126" y="37"/>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3" name="Google Shape;2423;p9"/>
            <p:cNvSpPr/>
            <p:nvPr/>
          </p:nvSpPr>
          <p:spPr>
            <a:xfrm>
              <a:off x="6337625" y="1753275"/>
              <a:ext cx="46125" cy="46125"/>
            </a:xfrm>
            <a:custGeom>
              <a:avLst/>
              <a:gdLst/>
              <a:ahLst/>
              <a:cxnLst/>
              <a:rect l="l" t="t" r="r" b="b"/>
              <a:pathLst>
                <a:path w="1845" h="1845" extrusionOk="0">
                  <a:moveTo>
                    <a:pt x="904" y="0"/>
                  </a:moveTo>
                  <a:lnTo>
                    <a:pt x="720" y="19"/>
                  </a:lnTo>
                  <a:lnTo>
                    <a:pt x="554" y="74"/>
                  </a:lnTo>
                  <a:lnTo>
                    <a:pt x="388" y="166"/>
                  </a:lnTo>
                  <a:lnTo>
                    <a:pt x="259" y="277"/>
                  </a:lnTo>
                  <a:lnTo>
                    <a:pt x="148" y="406"/>
                  </a:lnTo>
                  <a:lnTo>
                    <a:pt x="74" y="553"/>
                  </a:lnTo>
                  <a:lnTo>
                    <a:pt x="19" y="719"/>
                  </a:lnTo>
                  <a:lnTo>
                    <a:pt x="1" y="904"/>
                  </a:lnTo>
                  <a:lnTo>
                    <a:pt x="19" y="1107"/>
                  </a:lnTo>
                  <a:lnTo>
                    <a:pt x="74" y="1273"/>
                  </a:lnTo>
                  <a:lnTo>
                    <a:pt x="166" y="1439"/>
                  </a:lnTo>
                  <a:lnTo>
                    <a:pt x="277" y="1568"/>
                  </a:lnTo>
                  <a:lnTo>
                    <a:pt x="406" y="1697"/>
                  </a:lnTo>
                  <a:lnTo>
                    <a:pt x="572" y="1770"/>
                  </a:lnTo>
                  <a:lnTo>
                    <a:pt x="757" y="1826"/>
                  </a:lnTo>
                  <a:lnTo>
                    <a:pt x="941" y="1844"/>
                  </a:lnTo>
                  <a:lnTo>
                    <a:pt x="1125" y="1807"/>
                  </a:lnTo>
                  <a:lnTo>
                    <a:pt x="1291" y="1752"/>
                  </a:lnTo>
                  <a:lnTo>
                    <a:pt x="1457" y="1678"/>
                  </a:lnTo>
                  <a:lnTo>
                    <a:pt x="1586" y="1568"/>
                  </a:lnTo>
                  <a:lnTo>
                    <a:pt x="1697" y="1439"/>
                  </a:lnTo>
                  <a:lnTo>
                    <a:pt x="1771" y="1273"/>
                  </a:lnTo>
                  <a:lnTo>
                    <a:pt x="1826" y="1107"/>
                  </a:lnTo>
                  <a:lnTo>
                    <a:pt x="1844" y="922"/>
                  </a:lnTo>
                  <a:lnTo>
                    <a:pt x="1826" y="738"/>
                  </a:lnTo>
                  <a:lnTo>
                    <a:pt x="1771" y="553"/>
                  </a:lnTo>
                  <a:lnTo>
                    <a:pt x="1678" y="388"/>
                  </a:lnTo>
                  <a:lnTo>
                    <a:pt x="1568" y="258"/>
                  </a:lnTo>
                  <a:lnTo>
                    <a:pt x="1439" y="148"/>
                  </a:lnTo>
                  <a:lnTo>
                    <a:pt x="1273" y="56"/>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4" name="Google Shape;2424;p9"/>
            <p:cNvSpPr/>
            <p:nvPr/>
          </p:nvSpPr>
          <p:spPr>
            <a:xfrm>
              <a:off x="5188000" y="1305675"/>
              <a:ext cx="45200" cy="45200"/>
            </a:xfrm>
            <a:custGeom>
              <a:avLst/>
              <a:gdLst/>
              <a:ahLst/>
              <a:cxnLst/>
              <a:rect l="l" t="t" r="r" b="b"/>
              <a:pathLst>
                <a:path w="1808" h="1808" extrusionOk="0">
                  <a:moveTo>
                    <a:pt x="775" y="1"/>
                  </a:moveTo>
                  <a:lnTo>
                    <a:pt x="591" y="56"/>
                  </a:lnTo>
                  <a:lnTo>
                    <a:pt x="443" y="130"/>
                  </a:lnTo>
                  <a:lnTo>
                    <a:pt x="296" y="241"/>
                  </a:lnTo>
                  <a:lnTo>
                    <a:pt x="185" y="370"/>
                  </a:lnTo>
                  <a:lnTo>
                    <a:pt x="93" y="536"/>
                  </a:lnTo>
                  <a:lnTo>
                    <a:pt x="38" y="701"/>
                  </a:lnTo>
                  <a:lnTo>
                    <a:pt x="1" y="867"/>
                  </a:lnTo>
                  <a:lnTo>
                    <a:pt x="19" y="1052"/>
                  </a:lnTo>
                  <a:lnTo>
                    <a:pt x="75" y="1218"/>
                  </a:lnTo>
                  <a:lnTo>
                    <a:pt x="148" y="1384"/>
                  </a:lnTo>
                  <a:lnTo>
                    <a:pt x="259" y="1513"/>
                  </a:lnTo>
                  <a:lnTo>
                    <a:pt x="388" y="1623"/>
                  </a:lnTo>
                  <a:lnTo>
                    <a:pt x="554" y="1716"/>
                  </a:lnTo>
                  <a:lnTo>
                    <a:pt x="720" y="1771"/>
                  </a:lnTo>
                  <a:lnTo>
                    <a:pt x="886" y="1808"/>
                  </a:lnTo>
                  <a:lnTo>
                    <a:pt x="1052" y="1789"/>
                  </a:lnTo>
                  <a:lnTo>
                    <a:pt x="1218" y="1734"/>
                  </a:lnTo>
                  <a:lnTo>
                    <a:pt x="1365" y="1660"/>
                  </a:lnTo>
                  <a:lnTo>
                    <a:pt x="1513" y="1550"/>
                  </a:lnTo>
                  <a:lnTo>
                    <a:pt x="1623" y="1421"/>
                  </a:lnTo>
                  <a:lnTo>
                    <a:pt x="1716" y="1292"/>
                  </a:lnTo>
                  <a:lnTo>
                    <a:pt x="1771" y="1126"/>
                  </a:lnTo>
                  <a:lnTo>
                    <a:pt x="1808" y="960"/>
                  </a:lnTo>
                  <a:lnTo>
                    <a:pt x="1789" y="775"/>
                  </a:lnTo>
                  <a:lnTo>
                    <a:pt x="1752" y="609"/>
                  </a:lnTo>
                  <a:lnTo>
                    <a:pt x="1679" y="443"/>
                  </a:lnTo>
                  <a:lnTo>
                    <a:pt x="1568" y="314"/>
                  </a:lnTo>
                  <a:lnTo>
                    <a:pt x="1439" y="185"/>
                  </a:lnTo>
                  <a:lnTo>
                    <a:pt x="1291" y="93"/>
                  </a:lnTo>
                  <a:lnTo>
                    <a:pt x="1126" y="19"/>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5" name="Google Shape;2425;p9"/>
            <p:cNvSpPr/>
            <p:nvPr/>
          </p:nvSpPr>
          <p:spPr>
            <a:xfrm>
              <a:off x="5701975" y="1642650"/>
              <a:ext cx="44725" cy="44725"/>
            </a:xfrm>
            <a:custGeom>
              <a:avLst/>
              <a:gdLst/>
              <a:ahLst/>
              <a:cxnLst/>
              <a:rect l="l" t="t" r="r" b="b"/>
              <a:pathLst>
                <a:path w="1789" h="1789" extrusionOk="0">
                  <a:moveTo>
                    <a:pt x="904" y="0"/>
                  </a:moveTo>
                  <a:lnTo>
                    <a:pt x="738" y="19"/>
                  </a:lnTo>
                  <a:lnTo>
                    <a:pt x="572" y="55"/>
                  </a:lnTo>
                  <a:lnTo>
                    <a:pt x="424" y="148"/>
                  </a:lnTo>
                  <a:lnTo>
                    <a:pt x="277" y="258"/>
                  </a:lnTo>
                  <a:lnTo>
                    <a:pt x="166" y="387"/>
                  </a:lnTo>
                  <a:lnTo>
                    <a:pt x="74" y="535"/>
                  </a:lnTo>
                  <a:lnTo>
                    <a:pt x="19" y="682"/>
                  </a:lnTo>
                  <a:lnTo>
                    <a:pt x="0" y="848"/>
                  </a:lnTo>
                  <a:lnTo>
                    <a:pt x="19" y="1033"/>
                  </a:lnTo>
                  <a:lnTo>
                    <a:pt x="56" y="1199"/>
                  </a:lnTo>
                  <a:lnTo>
                    <a:pt x="148" y="1365"/>
                  </a:lnTo>
                  <a:lnTo>
                    <a:pt x="258" y="1494"/>
                  </a:lnTo>
                  <a:lnTo>
                    <a:pt x="388" y="1623"/>
                  </a:lnTo>
                  <a:lnTo>
                    <a:pt x="535" y="1696"/>
                  </a:lnTo>
                  <a:lnTo>
                    <a:pt x="701" y="1770"/>
                  </a:lnTo>
                  <a:lnTo>
                    <a:pt x="885" y="1789"/>
                  </a:lnTo>
                  <a:lnTo>
                    <a:pt x="1051" y="1770"/>
                  </a:lnTo>
                  <a:lnTo>
                    <a:pt x="1217" y="1715"/>
                  </a:lnTo>
                  <a:lnTo>
                    <a:pt x="1365" y="1641"/>
                  </a:lnTo>
                  <a:lnTo>
                    <a:pt x="1494" y="1531"/>
                  </a:lnTo>
                  <a:lnTo>
                    <a:pt x="1604" y="1401"/>
                  </a:lnTo>
                  <a:lnTo>
                    <a:pt x="1697" y="1254"/>
                  </a:lnTo>
                  <a:lnTo>
                    <a:pt x="1752" y="1088"/>
                  </a:lnTo>
                  <a:lnTo>
                    <a:pt x="1789" y="922"/>
                  </a:lnTo>
                  <a:lnTo>
                    <a:pt x="1770" y="756"/>
                  </a:lnTo>
                  <a:lnTo>
                    <a:pt x="1734" y="572"/>
                  </a:lnTo>
                  <a:lnTo>
                    <a:pt x="1641" y="424"/>
                  </a:lnTo>
                  <a:lnTo>
                    <a:pt x="1531" y="277"/>
                  </a:lnTo>
                  <a:lnTo>
                    <a:pt x="1402" y="166"/>
                  </a:lnTo>
                  <a:lnTo>
                    <a:pt x="1236" y="74"/>
                  </a:lnTo>
                  <a:lnTo>
                    <a:pt x="1070"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6" name="Google Shape;2426;p9"/>
            <p:cNvSpPr/>
            <p:nvPr/>
          </p:nvSpPr>
          <p:spPr>
            <a:xfrm>
              <a:off x="4794350" y="743325"/>
              <a:ext cx="44750" cy="45200"/>
            </a:xfrm>
            <a:custGeom>
              <a:avLst/>
              <a:gdLst/>
              <a:ahLst/>
              <a:cxnLst/>
              <a:rect l="l" t="t" r="r" b="b"/>
              <a:pathLst>
                <a:path w="1790" h="1808" extrusionOk="0">
                  <a:moveTo>
                    <a:pt x="923" y="0"/>
                  </a:moveTo>
                  <a:lnTo>
                    <a:pt x="738" y="19"/>
                  </a:lnTo>
                  <a:lnTo>
                    <a:pt x="572" y="74"/>
                  </a:lnTo>
                  <a:lnTo>
                    <a:pt x="406" y="148"/>
                  </a:lnTo>
                  <a:lnTo>
                    <a:pt x="277" y="258"/>
                  </a:lnTo>
                  <a:lnTo>
                    <a:pt x="167" y="406"/>
                  </a:lnTo>
                  <a:lnTo>
                    <a:pt x="74" y="553"/>
                  </a:lnTo>
                  <a:lnTo>
                    <a:pt x="19" y="719"/>
                  </a:lnTo>
                  <a:lnTo>
                    <a:pt x="1" y="904"/>
                  </a:lnTo>
                  <a:lnTo>
                    <a:pt x="19" y="1070"/>
                  </a:lnTo>
                  <a:lnTo>
                    <a:pt x="56" y="1236"/>
                  </a:lnTo>
                  <a:lnTo>
                    <a:pt x="148" y="1383"/>
                  </a:lnTo>
                  <a:lnTo>
                    <a:pt x="240" y="1512"/>
                  </a:lnTo>
                  <a:lnTo>
                    <a:pt x="369" y="1623"/>
                  </a:lnTo>
                  <a:lnTo>
                    <a:pt x="517" y="1715"/>
                  </a:lnTo>
                  <a:lnTo>
                    <a:pt x="683" y="1770"/>
                  </a:lnTo>
                  <a:lnTo>
                    <a:pt x="849" y="1807"/>
                  </a:lnTo>
                  <a:lnTo>
                    <a:pt x="1033" y="1789"/>
                  </a:lnTo>
                  <a:lnTo>
                    <a:pt x="1199" y="1752"/>
                  </a:lnTo>
                  <a:lnTo>
                    <a:pt x="1347" y="1678"/>
                  </a:lnTo>
                  <a:lnTo>
                    <a:pt x="1494" y="1568"/>
                  </a:lnTo>
                  <a:lnTo>
                    <a:pt x="1623" y="1438"/>
                  </a:lnTo>
                  <a:lnTo>
                    <a:pt x="1715" y="1291"/>
                  </a:lnTo>
                  <a:lnTo>
                    <a:pt x="1771" y="1125"/>
                  </a:lnTo>
                  <a:lnTo>
                    <a:pt x="1789" y="941"/>
                  </a:lnTo>
                  <a:lnTo>
                    <a:pt x="1789" y="756"/>
                  </a:lnTo>
                  <a:lnTo>
                    <a:pt x="1734" y="590"/>
                  </a:lnTo>
                  <a:lnTo>
                    <a:pt x="1660" y="443"/>
                  </a:lnTo>
                  <a:lnTo>
                    <a:pt x="1549" y="295"/>
                  </a:lnTo>
                  <a:lnTo>
                    <a:pt x="1420" y="185"/>
                  </a:lnTo>
                  <a:lnTo>
                    <a:pt x="1254" y="92"/>
                  </a:lnTo>
                  <a:lnTo>
                    <a:pt x="1089" y="37"/>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7" name="Google Shape;2427;p9"/>
            <p:cNvSpPr/>
            <p:nvPr/>
          </p:nvSpPr>
          <p:spPr>
            <a:xfrm>
              <a:off x="5623150" y="1629275"/>
              <a:ext cx="42425" cy="42900"/>
            </a:xfrm>
            <a:custGeom>
              <a:avLst/>
              <a:gdLst/>
              <a:ahLst/>
              <a:cxnLst/>
              <a:rect l="l" t="t" r="r" b="b"/>
              <a:pathLst>
                <a:path w="1697" h="1716" extrusionOk="0">
                  <a:moveTo>
                    <a:pt x="867" y="0"/>
                  </a:moveTo>
                  <a:lnTo>
                    <a:pt x="701" y="19"/>
                  </a:lnTo>
                  <a:lnTo>
                    <a:pt x="535" y="56"/>
                  </a:lnTo>
                  <a:lnTo>
                    <a:pt x="388" y="130"/>
                  </a:lnTo>
                  <a:lnTo>
                    <a:pt x="259" y="240"/>
                  </a:lnTo>
                  <a:lnTo>
                    <a:pt x="148" y="369"/>
                  </a:lnTo>
                  <a:lnTo>
                    <a:pt x="74" y="517"/>
                  </a:lnTo>
                  <a:lnTo>
                    <a:pt x="19" y="664"/>
                  </a:lnTo>
                  <a:lnTo>
                    <a:pt x="0" y="849"/>
                  </a:lnTo>
                  <a:lnTo>
                    <a:pt x="19" y="1015"/>
                  </a:lnTo>
                  <a:lnTo>
                    <a:pt x="56" y="1180"/>
                  </a:lnTo>
                  <a:lnTo>
                    <a:pt x="129" y="1328"/>
                  </a:lnTo>
                  <a:lnTo>
                    <a:pt x="240" y="1457"/>
                  </a:lnTo>
                  <a:lnTo>
                    <a:pt x="369" y="1568"/>
                  </a:lnTo>
                  <a:lnTo>
                    <a:pt x="517" y="1641"/>
                  </a:lnTo>
                  <a:lnTo>
                    <a:pt x="683" y="1697"/>
                  </a:lnTo>
                  <a:lnTo>
                    <a:pt x="849" y="1715"/>
                  </a:lnTo>
                  <a:lnTo>
                    <a:pt x="1033" y="1697"/>
                  </a:lnTo>
                  <a:lnTo>
                    <a:pt x="1199" y="1641"/>
                  </a:lnTo>
                  <a:lnTo>
                    <a:pt x="1328" y="1549"/>
                  </a:lnTo>
                  <a:lnTo>
                    <a:pt x="1457" y="1457"/>
                  </a:lnTo>
                  <a:lnTo>
                    <a:pt x="1568" y="1328"/>
                  </a:lnTo>
                  <a:lnTo>
                    <a:pt x="1641" y="1180"/>
                  </a:lnTo>
                  <a:lnTo>
                    <a:pt x="1697" y="1015"/>
                  </a:lnTo>
                  <a:lnTo>
                    <a:pt x="1697" y="830"/>
                  </a:lnTo>
                  <a:lnTo>
                    <a:pt x="1678" y="664"/>
                  </a:lnTo>
                  <a:lnTo>
                    <a:pt x="1641" y="517"/>
                  </a:lnTo>
                  <a:lnTo>
                    <a:pt x="1549" y="369"/>
                  </a:lnTo>
                  <a:lnTo>
                    <a:pt x="1457" y="259"/>
                  </a:lnTo>
                  <a:lnTo>
                    <a:pt x="1328" y="148"/>
                  </a:lnTo>
                  <a:lnTo>
                    <a:pt x="1199" y="74"/>
                  </a:lnTo>
                  <a:lnTo>
                    <a:pt x="1033"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8" name="Google Shape;2428;p9"/>
            <p:cNvSpPr/>
            <p:nvPr/>
          </p:nvSpPr>
          <p:spPr>
            <a:xfrm>
              <a:off x="5400500" y="1506650"/>
              <a:ext cx="42450" cy="42450"/>
            </a:xfrm>
            <a:custGeom>
              <a:avLst/>
              <a:gdLst/>
              <a:ahLst/>
              <a:cxnLst/>
              <a:rect l="l" t="t" r="r" b="b"/>
              <a:pathLst>
                <a:path w="1698" h="1698" extrusionOk="0">
                  <a:moveTo>
                    <a:pt x="886" y="1"/>
                  </a:moveTo>
                  <a:lnTo>
                    <a:pt x="720" y="19"/>
                  </a:lnTo>
                  <a:lnTo>
                    <a:pt x="554" y="56"/>
                  </a:lnTo>
                  <a:lnTo>
                    <a:pt x="406" y="130"/>
                  </a:lnTo>
                  <a:lnTo>
                    <a:pt x="277" y="222"/>
                  </a:lnTo>
                  <a:lnTo>
                    <a:pt x="167" y="351"/>
                  </a:lnTo>
                  <a:lnTo>
                    <a:pt x="75" y="499"/>
                  </a:lnTo>
                  <a:lnTo>
                    <a:pt x="38" y="665"/>
                  </a:lnTo>
                  <a:lnTo>
                    <a:pt x="1" y="831"/>
                  </a:lnTo>
                  <a:lnTo>
                    <a:pt x="19" y="1015"/>
                  </a:lnTo>
                  <a:lnTo>
                    <a:pt x="75" y="1162"/>
                  </a:lnTo>
                  <a:lnTo>
                    <a:pt x="130" y="1310"/>
                  </a:lnTo>
                  <a:lnTo>
                    <a:pt x="241" y="1439"/>
                  </a:lnTo>
                  <a:lnTo>
                    <a:pt x="351" y="1531"/>
                  </a:lnTo>
                  <a:lnTo>
                    <a:pt x="480" y="1623"/>
                  </a:lnTo>
                  <a:lnTo>
                    <a:pt x="646" y="1660"/>
                  </a:lnTo>
                  <a:lnTo>
                    <a:pt x="812" y="1697"/>
                  </a:lnTo>
                  <a:lnTo>
                    <a:pt x="978" y="1679"/>
                  </a:lnTo>
                  <a:lnTo>
                    <a:pt x="1144" y="1642"/>
                  </a:lnTo>
                  <a:lnTo>
                    <a:pt x="1291" y="1568"/>
                  </a:lnTo>
                  <a:lnTo>
                    <a:pt x="1439" y="1476"/>
                  </a:lnTo>
                  <a:lnTo>
                    <a:pt x="1531" y="1347"/>
                  </a:lnTo>
                  <a:lnTo>
                    <a:pt x="1623" y="1199"/>
                  </a:lnTo>
                  <a:lnTo>
                    <a:pt x="1679" y="1052"/>
                  </a:lnTo>
                  <a:lnTo>
                    <a:pt x="1697" y="867"/>
                  </a:lnTo>
                  <a:lnTo>
                    <a:pt x="1679" y="702"/>
                  </a:lnTo>
                  <a:lnTo>
                    <a:pt x="1642" y="536"/>
                  </a:lnTo>
                  <a:lnTo>
                    <a:pt x="1568" y="388"/>
                  </a:lnTo>
                  <a:lnTo>
                    <a:pt x="1476" y="277"/>
                  </a:lnTo>
                  <a:lnTo>
                    <a:pt x="1347" y="167"/>
                  </a:lnTo>
                  <a:lnTo>
                    <a:pt x="1218" y="93"/>
                  </a:lnTo>
                  <a:lnTo>
                    <a:pt x="1070" y="38"/>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9" name="Google Shape;2429;p9"/>
            <p:cNvSpPr/>
            <p:nvPr/>
          </p:nvSpPr>
          <p:spPr>
            <a:xfrm>
              <a:off x="4641775" y="238125"/>
              <a:ext cx="41975" cy="29525"/>
            </a:xfrm>
            <a:custGeom>
              <a:avLst/>
              <a:gdLst/>
              <a:ahLst/>
              <a:cxnLst/>
              <a:rect l="l" t="t" r="r" b="b"/>
              <a:pathLst>
                <a:path w="1679" h="1181" extrusionOk="0">
                  <a:moveTo>
                    <a:pt x="56" y="0"/>
                  </a:moveTo>
                  <a:lnTo>
                    <a:pt x="19" y="166"/>
                  </a:lnTo>
                  <a:lnTo>
                    <a:pt x="1" y="350"/>
                  </a:lnTo>
                  <a:lnTo>
                    <a:pt x="19" y="516"/>
                  </a:lnTo>
                  <a:lnTo>
                    <a:pt x="74" y="682"/>
                  </a:lnTo>
                  <a:lnTo>
                    <a:pt x="148" y="830"/>
                  </a:lnTo>
                  <a:lnTo>
                    <a:pt x="259" y="959"/>
                  </a:lnTo>
                  <a:lnTo>
                    <a:pt x="388" y="1051"/>
                  </a:lnTo>
                  <a:lnTo>
                    <a:pt x="535" y="1125"/>
                  </a:lnTo>
                  <a:lnTo>
                    <a:pt x="701" y="1162"/>
                  </a:lnTo>
                  <a:lnTo>
                    <a:pt x="867" y="1180"/>
                  </a:lnTo>
                  <a:lnTo>
                    <a:pt x="1033" y="1162"/>
                  </a:lnTo>
                  <a:lnTo>
                    <a:pt x="1199" y="1106"/>
                  </a:lnTo>
                  <a:lnTo>
                    <a:pt x="1328" y="1033"/>
                  </a:lnTo>
                  <a:lnTo>
                    <a:pt x="1457" y="922"/>
                  </a:lnTo>
                  <a:lnTo>
                    <a:pt x="1549" y="793"/>
                  </a:lnTo>
                  <a:lnTo>
                    <a:pt x="1623" y="664"/>
                  </a:lnTo>
                  <a:lnTo>
                    <a:pt x="1660" y="498"/>
                  </a:lnTo>
                  <a:lnTo>
                    <a:pt x="1679" y="332"/>
                  </a:lnTo>
                  <a:lnTo>
                    <a:pt x="1660" y="166"/>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0" name="Google Shape;2430;p9"/>
            <p:cNvSpPr/>
            <p:nvPr/>
          </p:nvSpPr>
          <p:spPr>
            <a:xfrm>
              <a:off x="4978275" y="1104700"/>
              <a:ext cx="41975" cy="41975"/>
            </a:xfrm>
            <a:custGeom>
              <a:avLst/>
              <a:gdLst/>
              <a:ahLst/>
              <a:cxnLst/>
              <a:rect l="l" t="t" r="r" b="b"/>
              <a:pathLst>
                <a:path w="1679" h="1679" extrusionOk="0">
                  <a:moveTo>
                    <a:pt x="683" y="1"/>
                  </a:moveTo>
                  <a:lnTo>
                    <a:pt x="535" y="56"/>
                  </a:lnTo>
                  <a:lnTo>
                    <a:pt x="388" y="111"/>
                  </a:lnTo>
                  <a:lnTo>
                    <a:pt x="259" y="222"/>
                  </a:lnTo>
                  <a:lnTo>
                    <a:pt x="166" y="333"/>
                  </a:lnTo>
                  <a:lnTo>
                    <a:pt x="74" y="462"/>
                  </a:lnTo>
                  <a:lnTo>
                    <a:pt x="37" y="628"/>
                  </a:lnTo>
                  <a:lnTo>
                    <a:pt x="0" y="794"/>
                  </a:lnTo>
                  <a:lnTo>
                    <a:pt x="19" y="960"/>
                  </a:lnTo>
                  <a:lnTo>
                    <a:pt x="56" y="1126"/>
                  </a:lnTo>
                  <a:lnTo>
                    <a:pt x="130" y="1291"/>
                  </a:lnTo>
                  <a:lnTo>
                    <a:pt x="222" y="1421"/>
                  </a:lnTo>
                  <a:lnTo>
                    <a:pt x="351" y="1513"/>
                  </a:lnTo>
                  <a:lnTo>
                    <a:pt x="498" y="1605"/>
                  </a:lnTo>
                  <a:lnTo>
                    <a:pt x="646" y="1660"/>
                  </a:lnTo>
                  <a:lnTo>
                    <a:pt x="830" y="1679"/>
                  </a:lnTo>
                  <a:lnTo>
                    <a:pt x="996" y="1660"/>
                  </a:lnTo>
                  <a:lnTo>
                    <a:pt x="1162" y="1623"/>
                  </a:lnTo>
                  <a:lnTo>
                    <a:pt x="1310" y="1550"/>
                  </a:lnTo>
                  <a:lnTo>
                    <a:pt x="1420" y="1457"/>
                  </a:lnTo>
                  <a:lnTo>
                    <a:pt x="1531" y="1328"/>
                  </a:lnTo>
                  <a:lnTo>
                    <a:pt x="1605" y="1199"/>
                  </a:lnTo>
                  <a:lnTo>
                    <a:pt x="1660" y="1052"/>
                  </a:lnTo>
                  <a:lnTo>
                    <a:pt x="1678" y="886"/>
                  </a:lnTo>
                  <a:lnTo>
                    <a:pt x="1678" y="701"/>
                  </a:lnTo>
                  <a:lnTo>
                    <a:pt x="1641" y="536"/>
                  </a:lnTo>
                  <a:lnTo>
                    <a:pt x="1568" y="388"/>
                  </a:lnTo>
                  <a:lnTo>
                    <a:pt x="1457" y="259"/>
                  </a:lnTo>
                  <a:lnTo>
                    <a:pt x="1346" y="148"/>
                  </a:lnTo>
                  <a:lnTo>
                    <a:pt x="1199" y="75"/>
                  </a:lnTo>
                  <a:lnTo>
                    <a:pt x="1033" y="19"/>
                  </a:lnTo>
                  <a:lnTo>
                    <a:pt x="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1" name="Google Shape;2431;p9"/>
            <p:cNvSpPr/>
            <p:nvPr/>
          </p:nvSpPr>
          <p:spPr>
            <a:xfrm>
              <a:off x="4912825" y="1012975"/>
              <a:ext cx="41975" cy="42425"/>
            </a:xfrm>
            <a:custGeom>
              <a:avLst/>
              <a:gdLst/>
              <a:ahLst/>
              <a:cxnLst/>
              <a:rect l="l" t="t" r="r" b="b"/>
              <a:pathLst>
                <a:path w="1679" h="1697" extrusionOk="0">
                  <a:moveTo>
                    <a:pt x="830" y="1"/>
                  </a:moveTo>
                  <a:lnTo>
                    <a:pt x="664" y="19"/>
                  </a:lnTo>
                  <a:lnTo>
                    <a:pt x="498" y="74"/>
                  </a:lnTo>
                  <a:lnTo>
                    <a:pt x="351" y="148"/>
                  </a:lnTo>
                  <a:lnTo>
                    <a:pt x="222" y="259"/>
                  </a:lnTo>
                  <a:lnTo>
                    <a:pt x="129" y="388"/>
                  </a:lnTo>
                  <a:lnTo>
                    <a:pt x="56" y="535"/>
                  </a:lnTo>
                  <a:lnTo>
                    <a:pt x="0" y="701"/>
                  </a:lnTo>
                  <a:lnTo>
                    <a:pt x="0" y="886"/>
                  </a:lnTo>
                  <a:lnTo>
                    <a:pt x="19" y="1052"/>
                  </a:lnTo>
                  <a:lnTo>
                    <a:pt x="74" y="1199"/>
                  </a:lnTo>
                  <a:lnTo>
                    <a:pt x="148" y="1347"/>
                  </a:lnTo>
                  <a:lnTo>
                    <a:pt x="240" y="1457"/>
                  </a:lnTo>
                  <a:lnTo>
                    <a:pt x="369" y="1549"/>
                  </a:lnTo>
                  <a:lnTo>
                    <a:pt x="517" y="1623"/>
                  </a:lnTo>
                  <a:lnTo>
                    <a:pt x="664" y="1678"/>
                  </a:lnTo>
                  <a:lnTo>
                    <a:pt x="830" y="1697"/>
                  </a:lnTo>
                  <a:lnTo>
                    <a:pt x="1014" y="1678"/>
                  </a:lnTo>
                  <a:lnTo>
                    <a:pt x="1180" y="1623"/>
                  </a:lnTo>
                  <a:lnTo>
                    <a:pt x="1328" y="1549"/>
                  </a:lnTo>
                  <a:lnTo>
                    <a:pt x="1438" y="1439"/>
                  </a:lnTo>
                  <a:lnTo>
                    <a:pt x="1549" y="1310"/>
                  </a:lnTo>
                  <a:lnTo>
                    <a:pt x="1623" y="1162"/>
                  </a:lnTo>
                  <a:lnTo>
                    <a:pt x="1660" y="996"/>
                  </a:lnTo>
                  <a:lnTo>
                    <a:pt x="1678" y="830"/>
                  </a:lnTo>
                  <a:lnTo>
                    <a:pt x="1660" y="646"/>
                  </a:lnTo>
                  <a:lnTo>
                    <a:pt x="1604" y="498"/>
                  </a:lnTo>
                  <a:lnTo>
                    <a:pt x="1531" y="369"/>
                  </a:lnTo>
                  <a:lnTo>
                    <a:pt x="1420" y="240"/>
                  </a:lnTo>
                  <a:lnTo>
                    <a:pt x="1309" y="148"/>
                  </a:lnTo>
                  <a:lnTo>
                    <a:pt x="1162" y="74"/>
                  </a:lnTo>
                  <a:lnTo>
                    <a:pt x="1014"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2" name="Google Shape;2432;p9"/>
            <p:cNvSpPr/>
            <p:nvPr/>
          </p:nvSpPr>
          <p:spPr>
            <a:xfrm>
              <a:off x="5255300" y="1401550"/>
              <a:ext cx="41525" cy="41525"/>
            </a:xfrm>
            <a:custGeom>
              <a:avLst/>
              <a:gdLst/>
              <a:ahLst/>
              <a:cxnLst/>
              <a:rect l="l" t="t" r="r" b="b"/>
              <a:pathLst>
                <a:path w="1661" h="1661" extrusionOk="0">
                  <a:moveTo>
                    <a:pt x="701" y="1"/>
                  </a:moveTo>
                  <a:lnTo>
                    <a:pt x="535" y="56"/>
                  </a:lnTo>
                  <a:lnTo>
                    <a:pt x="388" y="130"/>
                  </a:lnTo>
                  <a:lnTo>
                    <a:pt x="259" y="222"/>
                  </a:lnTo>
                  <a:lnTo>
                    <a:pt x="148" y="351"/>
                  </a:lnTo>
                  <a:lnTo>
                    <a:pt x="75" y="499"/>
                  </a:lnTo>
                  <a:lnTo>
                    <a:pt x="19" y="646"/>
                  </a:lnTo>
                  <a:lnTo>
                    <a:pt x="1" y="831"/>
                  </a:lnTo>
                  <a:lnTo>
                    <a:pt x="19" y="997"/>
                  </a:lnTo>
                  <a:lnTo>
                    <a:pt x="75" y="1163"/>
                  </a:lnTo>
                  <a:lnTo>
                    <a:pt x="148" y="1310"/>
                  </a:lnTo>
                  <a:lnTo>
                    <a:pt x="240" y="1421"/>
                  </a:lnTo>
                  <a:lnTo>
                    <a:pt x="351" y="1513"/>
                  </a:lnTo>
                  <a:lnTo>
                    <a:pt x="499" y="1605"/>
                  </a:lnTo>
                  <a:lnTo>
                    <a:pt x="646" y="1642"/>
                  </a:lnTo>
                  <a:lnTo>
                    <a:pt x="831" y="1660"/>
                  </a:lnTo>
                  <a:lnTo>
                    <a:pt x="996" y="1642"/>
                  </a:lnTo>
                  <a:lnTo>
                    <a:pt x="1162" y="1605"/>
                  </a:lnTo>
                  <a:lnTo>
                    <a:pt x="1291" y="1531"/>
                  </a:lnTo>
                  <a:lnTo>
                    <a:pt x="1421" y="1439"/>
                  </a:lnTo>
                  <a:lnTo>
                    <a:pt x="1513" y="1329"/>
                  </a:lnTo>
                  <a:lnTo>
                    <a:pt x="1605" y="1181"/>
                  </a:lnTo>
                  <a:lnTo>
                    <a:pt x="1642" y="1034"/>
                  </a:lnTo>
                  <a:lnTo>
                    <a:pt x="1660" y="868"/>
                  </a:lnTo>
                  <a:lnTo>
                    <a:pt x="1660" y="683"/>
                  </a:lnTo>
                  <a:lnTo>
                    <a:pt x="1623" y="536"/>
                  </a:lnTo>
                  <a:lnTo>
                    <a:pt x="1550" y="388"/>
                  </a:lnTo>
                  <a:lnTo>
                    <a:pt x="1457" y="259"/>
                  </a:lnTo>
                  <a:lnTo>
                    <a:pt x="1347" y="148"/>
                  </a:lnTo>
                  <a:lnTo>
                    <a:pt x="1199" y="75"/>
                  </a:lnTo>
                  <a:lnTo>
                    <a:pt x="1052" y="19"/>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3" name="Google Shape;2433;p9"/>
            <p:cNvSpPr/>
            <p:nvPr/>
          </p:nvSpPr>
          <p:spPr>
            <a:xfrm>
              <a:off x="4730275" y="653900"/>
              <a:ext cx="41525" cy="41500"/>
            </a:xfrm>
            <a:custGeom>
              <a:avLst/>
              <a:gdLst/>
              <a:ahLst/>
              <a:cxnLst/>
              <a:rect l="l" t="t" r="r" b="b"/>
              <a:pathLst>
                <a:path w="1661" h="1660" extrusionOk="0">
                  <a:moveTo>
                    <a:pt x="701" y="0"/>
                  </a:moveTo>
                  <a:lnTo>
                    <a:pt x="535" y="56"/>
                  </a:lnTo>
                  <a:lnTo>
                    <a:pt x="388" y="129"/>
                  </a:lnTo>
                  <a:lnTo>
                    <a:pt x="259" y="222"/>
                  </a:lnTo>
                  <a:lnTo>
                    <a:pt x="148" y="351"/>
                  </a:lnTo>
                  <a:lnTo>
                    <a:pt x="75" y="498"/>
                  </a:lnTo>
                  <a:lnTo>
                    <a:pt x="19" y="646"/>
                  </a:lnTo>
                  <a:lnTo>
                    <a:pt x="1" y="830"/>
                  </a:lnTo>
                  <a:lnTo>
                    <a:pt x="19" y="996"/>
                  </a:lnTo>
                  <a:lnTo>
                    <a:pt x="56" y="1162"/>
                  </a:lnTo>
                  <a:lnTo>
                    <a:pt x="130" y="1309"/>
                  </a:lnTo>
                  <a:lnTo>
                    <a:pt x="240" y="1420"/>
                  </a:lnTo>
                  <a:lnTo>
                    <a:pt x="351" y="1512"/>
                  </a:lnTo>
                  <a:lnTo>
                    <a:pt x="499" y="1604"/>
                  </a:lnTo>
                  <a:lnTo>
                    <a:pt x="646" y="1641"/>
                  </a:lnTo>
                  <a:lnTo>
                    <a:pt x="830" y="1660"/>
                  </a:lnTo>
                  <a:lnTo>
                    <a:pt x="996" y="1641"/>
                  </a:lnTo>
                  <a:lnTo>
                    <a:pt x="1144" y="1604"/>
                  </a:lnTo>
                  <a:lnTo>
                    <a:pt x="1291" y="1531"/>
                  </a:lnTo>
                  <a:lnTo>
                    <a:pt x="1420" y="1438"/>
                  </a:lnTo>
                  <a:lnTo>
                    <a:pt x="1513" y="1328"/>
                  </a:lnTo>
                  <a:lnTo>
                    <a:pt x="1586" y="1180"/>
                  </a:lnTo>
                  <a:lnTo>
                    <a:pt x="1642" y="1033"/>
                  </a:lnTo>
                  <a:lnTo>
                    <a:pt x="1660" y="848"/>
                  </a:lnTo>
                  <a:lnTo>
                    <a:pt x="1660" y="682"/>
                  </a:lnTo>
                  <a:lnTo>
                    <a:pt x="1605" y="517"/>
                  </a:lnTo>
                  <a:lnTo>
                    <a:pt x="1550" y="387"/>
                  </a:lnTo>
                  <a:lnTo>
                    <a:pt x="1457" y="258"/>
                  </a:lnTo>
                  <a:lnTo>
                    <a:pt x="1328" y="148"/>
                  </a:lnTo>
                  <a:lnTo>
                    <a:pt x="1199" y="74"/>
                  </a:lnTo>
                  <a:lnTo>
                    <a:pt x="1052"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4" name="Google Shape;2434;p9"/>
            <p:cNvSpPr/>
            <p:nvPr/>
          </p:nvSpPr>
          <p:spPr>
            <a:xfrm>
              <a:off x="4679125" y="479650"/>
              <a:ext cx="41500" cy="41525"/>
            </a:xfrm>
            <a:custGeom>
              <a:avLst/>
              <a:gdLst/>
              <a:ahLst/>
              <a:cxnLst/>
              <a:rect l="l" t="t" r="r" b="b"/>
              <a:pathLst>
                <a:path w="1660" h="1661" extrusionOk="0">
                  <a:moveTo>
                    <a:pt x="793" y="1"/>
                  </a:moveTo>
                  <a:lnTo>
                    <a:pt x="627" y="19"/>
                  </a:lnTo>
                  <a:lnTo>
                    <a:pt x="461" y="74"/>
                  </a:lnTo>
                  <a:lnTo>
                    <a:pt x="332" y="167"/>
                  </a:lnTo>
                  <a:lnTo>
                    <a:pt x="203" y="259"/>
                  </a:lnTo>
                  <a:lnTo>
                    <a:pt x="111" y="388"/>
                  </a:lnTo>
                  <a:lnTo>
                    <a:pt x="55" y="535"/>
                  </a:lnTo>
                  <a:lnTo>
                    <a:pt x="0" y="683"/>
                  </a:lnTo>
                  <a:lnTo>
                    <a:pt x="0" y="867"/>
                  </a:lnTo>
                  <a:lnTo>
                    <a:pt x="19" y="1033"/>
                  </a:lnTo>
                  <a:lnTo>
                    <a:pt x="55" y="1181"/>
                  </a:lnTo>
                  <a:lnTo>
                    <a:pt x="148" y="1328"/>
                  </a:lnTo>
                  <a:lnTo>
                    <a:pt x="240" y="1439"/>
                  </a:lnTo>
                  <a:lnTo>
                    <a:pt x="369" y="1531"/>
                  </a:lnTo>
                  <a:lnTo>
                    <a:pt x="498" y="1605"/>
                  </a:lnTo>
                  <a:lnTo>
                    <a:pt x="664" y="1660"/>
                  </a:lnTo>
                  <a:lnTo>
                    <a:pt x="996" y="1660"/>
                  </a:lnTo>
                  <a:lnTo>
                    <a:pt x="1162" y="1605"/>
                  </a:lnTo>
                  <a:lnTo>
                    <a:pt x="1309" y="1531"/>
                  </a:lnTo>
                  <a:lnTo>
                    <a:pt x="1420" y="1439"/>
                  </a:lnTo>
                  <a:lnTo>
                    <a:pt x="1512" y="1310"/>
                  </a:lnTo>
                  <a:lnTo>
                    <a:pt x="1586" y="1162"/>
                  </a:lnTo>
                  <a:lnTo>
                    <a:pt x="1641" y="1015"/>
                  </a:lnTo>
                  <a:lnTo>
                    <a:pt x="1660" y="849"/>
                  </a:lnTo>
                  <a:lnTo>
                    <a:pt x="1641" y="664"/>
                  </a:lnTo>
                  <a:lnTo>
                    <a:pt x="1586" y="498"/>
                  </a:lnTo>
                  <a:lnTo>
                    <a:pt x="1512" y="351"/>
                  </a:lnTo>
                  <a:lnTo>
                    <a:pt x="1420" y="240"/>
                  </a:lnTo>
                  <a:lnTo>
                    <a:pt x="1291" y="130"/>
                  </a:lnTo>
                  <a:lnTo>
                    <a:pt x="1143" y="56"/>
                  </a:lnTo>
                  <a:lnTo>
                    <a:pt x="977"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5" name="Google Shape;2435;p9"/>
            <p:cNvSpPr/>
            <p:nvPr/>
          </p:nvSpPr>
          <p:spPr>
            <a:xfrm>
              <a:off x="4847375" y="919400"/>
              <a:ext cx="41500" cy="41050"/>
            </a:xfrm>
            <a:custGeom>
              <a:avLst/>
              <a:gdLst/>
              <a:ahLst/>
              <a:cxnLst/>
              <a:rect l="l" t="t" r="r" b="b"/>
              <a:pathLst>
                <a:path w="1660" h="1642" extrusionOk="0">
                  <a:moveTo>
                    <a:pt x="811" y="1"/>
                  </a:moveTo>
                  <a:lnTo>
                    <a:pt x="627" y="19"/>
                  </a:lnTo>
                  <a:lnTo>
                    <a:pt x="479" y="74"/>
                  </a:lnTo>
                  <a:lnTo>
                    <a:pt x="350" y="148"/>
                  </a:lnTo>
                  <a:lnTo>
                    <a:pt x="221" y="259"/>
                  </a:lnTo>
                  <a:lnTo>
                    <a:pt x="129" y="369"/>
                  </a:lnTo>
                  <a:lnTo>
                    <a:pt x="55" y="517"/>
                  </a:lnTo>
                  <a:lnTo>
                    <a:pt x="18" y="683"/>
                  </a:lnTo>
                  <a:lnTo>
                    <a:pt x="0" y="849"/>
                  </a:lnTo>
                  <a:lnTo>
                    <a:pt x="37" y="1015"/>
                  </a:lnTo>
                  <a:lnTo>
                    <a:pt x="74" y="1181"/>
                  </a:lnTo>
                  <a:lnTo>
                    <a:pt x="148" y="1310"/>
                  </a:lnTo>
                  <a:lnTo>
                    <a:pt x="258" y="1439"/>
                  </a:lnTo>
                  <a:lnTo>
                    <a:pt x="387" y="1531"/>
                  </a:lnTo>
                  <a:lnTo>
                    <a:pt x="516" y="1605"/>
                  </a:lnTo>
                  <a:lnTo>
                    <a:pt x="682" y="1642"/>
                  </a:lnTo>
                  <a:lnTo>
                    <a:pt x="848" y="1642"/>
                  </a:lnTo>
                  <a:lnTo>
                    <a:pt x="1033" y="1623"/>
                  </a:lnTo>
                  <a:lnTo>
                    <a:pt x="1180" y="1586"/>
                  </a:lnTo>
                  <a:lnTo>
                    <a:pt x="1328" y="1494"/>
                  </a:lnTo>
                  <a:lnTo>
                    <a:pt x="1438" y="1402"/>
                  </a:lnTo>
                  <a:lnTo>
                    <a:pt x="1530" y="1273"/>
                  </a:lnTo>
                  <a:lnTo>
                    <a:pt x="1604" y="1125"/>
                  </a:lnTo>
                  <a:lnTo>
                    <a:pt x="1641" y="978"/>
                  </a:lnTo>
                  <a:lnTo>
                    <a:pt x="1659" y="793"/>
                  </a:lnTo>
                  <a:lnTo>
                    <a:pt x="1641" y="628"/>
                  </a:lnTo>
                  <a:lnTo>
                    <a:pt x="1586" y="480"/>
                  </a:lnTo>
                  <a:lnTo>
                    <a:pt x="1512" y="333"/>
                  </a:lnTo>
                  <a:lnTo>
                    <a:pt x="1401" y="222"/>
                  </a:lnTo>
                  <a:lnTo>
                    <a:pt x="1272" y="130"/>
                  </a:lnTo>
                  <a:lnTo>
                    <a:pt x="1143" y="56"/>
                  </a:lnTo>
                  <a:lnTo>
                    <a:pt x="977"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6" name="Google Shape;2436;p9"/>
            <p:cNvSpPr/>
            <p:nvPr/>
          </p:nvSpPr>
          <p:spPr>
            <a:xfrm>
              <a:off x="5044650" y="1199200"/>
              <a:ext cx="41050" cy="41050"/>
            </a:xfrm>
            <a:custGeom>
              <a:avLst/>
              <a:gdLst/>
              <a:ahLst/>
              <a:cxnLst/>
              <a:rect l="l" t="t" r="r" b="b"/>
              <a:pathLst>
                <a:path w="1642" h="1642" extrusionOk="0">
                  <a:moveTo>
                    <a:pt x="830" y="1"/>
                  </a:moveTo>
                  <a:lnTo>
                    <a:pt x="664" y="19"/>
                  </a:lnTo>
                  <a:lnTo>
                    <a:pt x="498" y="56"/>
                  </a:lnTo>
                  <a:lnTo>
                    <a:pt x="369" y="130"/>
                  </a:lnTo>
                  <a:lnTo>
                    <a:pt x="240" y="222"/>
                  </a:lnTo>
                  <a:lnTo>
                    <a:pt x="148" y="333"/>
                  </a:lnTo>
                  <a:lnTo>
                    <a:pt x="56" y="480"/>
                  </a:lnTo>
                  <a:lnTo>
                    <a:pt x="19" y="628"/>
                  </a:lnTo>
                  <a:lnTo>
                    <a:pt x="1" y="793"/>
                  </a:lnTo>
                  <a:lnTo>
                    <a:pt x="1" y="978"/>
                  </a:lnTo>
                  <a:lnTo>
                    <a:pt x="56" y="1125"/>
                  </a:lnTo>
                  <a:lnTo>
                    <a:pt x="111" y="1273"/>
                  </a:lnTo>
                  <a:lnTo>
                    <a:pt x="203" y="1402"/>
                  </a:lnTo>
                  <a:lnTo>
                    <a:pt x="332" y="1494"/>
                  </a:lnTo>
                  <a:lnTo>
                    <a:pt x="462" y="1568"/>
                  </a:lnTo>
                  <a:lnTo>
                    <a:pt x="627" y="1623"/>
                  </a:lnTo>
                  <a:lnTo>
                    <a:pt x="793" y="1642"/>
                  </a:lnTo>
                  <a:lnTo>
                    <a:pt x="959" y="1623"/>
                  </a:lnTo>
                  <a:lnTo>
                    <a:pt x="1125" y="1586"/>
                  </a:lnTo>
                  <a:lnTo>
                    <a:pt x="1273" y="1513"/>
                  </a:lnTo>
                  <a:lnTo>
                    <a:pt x="1383" y="1420"/>
                  </a:lnTo>
                  <a:lnTo>
                    <a:pt x="1494" y="1310"/>
                  </a:lnTo>
                  <a:lnTo>
                    <a:pt x="1568" y="1162"/>
                  </a:lnTo>
                  <a:lnTo>
                    <a:pt x="1623" y="1015"/>
                  </a:lnTo>
                  <a:lnTo>
                    <a:pt x="1642" y="849"/>
                  </a:lnTo>
                  <a:lnTo>
                    <a:pt x="1623" y="664"/>
                  </a:lnTo>
                  <a:lnTo>
                    <a:pt x="1586" y="517"/>
                  </a:lnTo>
                  <a:lnTo>
                    <a:pt x="1512" y="369"/>
                  </a:lnTo>
                  <a:lnTo>
                    <a:pt x="1420" y="240"/>
                  </a:lnTo>
                  <a:lnTo>
                    <a:pt x="1310" y="148"/>
                  </a:lnTo>
                  <a:lnTo>
                    <a:pt x="1162" y="74"/>
                  </a:lnTo>
                  <a:lnTo>
                    <a:pt x="1015"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7" name="Google Shape;2437;p9"/>
            <p:cNvSpPr/>
            <p:nvPr/>
          </p:nvSpPr>
          <p:spPr>
            <a:xfrm>
              <a:off x="6166600" y="1807675"/>
              <a:ext cx="40150" cy="40125"/>
            </a:xfrm>
            <a:custGeom>
              <a:avLst/>
              <a:gdLst/>
              <a:ahLst/>
              <a:cxnLst/>
              <a:rect l="l" t="t" r="r" b="b"/>
              <a:pathLst>
                <a:path w="1606" h="1605" extrusionOk="0">
                  <a:moveTo>
                    <a:pt x="683" y="0"/>
                  </a:moveTo>
                  <a:lnTo>
                    <a:pt x="536" y="37"/>
                  </a:lnTo>
                  <a:lnTo>
                    <a:pt x="388" y="111"/>
                  </a:lnTo>
                  <a:lnTo>
                    <a:pt x="259" y="203"/>
                  </a:lnTo>
                  <a:lnTo>
                    <a:pt x="149" y="313"/>
                  </a:lnTo>
                  <a:lnTo>
                    <a:pt x="75" y="443"/>
                  </a:lnTo>
                  <a:lnTo>
                    <a:pt x="19" y="608"/>
                  </a:lnTo>
                  <a:lnTo>
                    <a:pt x="1" y="774"/>
                  </a:lnTo>
                  <a:lnTo>
                    <a:pt x="1" y="922"/>
                  </a:lnTo>
                  <a:lnTo>
                    <a:pt x="38" y="1088"/>
                  </a:lnTo>
                  <a:lnTo>
                    <a:pt x="112" y="1217"/>
                  </a:lnTo>
                  <a:lnTo>
                    <a:pt x="204" y="1346"/>
                  </a:lnTo>
                  <a:lnTo>
                    <a:pt x="314" y="1438"/>
                  </a:lnTo>
                  <a:lnTo>
                    <a:pt x="444" y="1512"/>
                  </a:lnTo>
                  <a:lnTo>
                    <a:pt x="591" y="1567"/>
                  </a:lnTo>
                  <a:lnTo>
                    <a:pt x="739" y="1604"/>
                  </a:lnTo>
                  <a:lnTo>
                    <a:pt x="904" y="1586"/>
                  </a:lnTo>
                  <a:lnTo>
                    <a:pt x="1070" y="1549"/>
                  </a:lnTo>
                  <a:lnTo>
                    <a:pt x="1218" y="1494"/>
                  </a:lnTo>
                  <a:lnTo>
                    <a:pt x="1347" y="1401"/>
                  </a:lnTo>
                  <a:lnTo>
                    <a:pt x="1439" y="1272"/>
                  </a:lnTo>
                  <a:lnTo>
                    <a:pt x="1531" y="1143"/>
                  </a:lnTo>
                  <a:lnTo>
                    <a:pt x="1587" y="996"/>
                  </a:lnTo>
                  <a:lnTo>
                    <a:pt x="1605" y="830"/>
                  </a:lnTo>
                  <a:lnTo>
                    <a:pt x="1587" y="664"/>
                  </a:lnTo>
                  <a:lnTo>
                    <a:pt x="1550" y="516"/>
                  </a:lnTo>
                  <a:lnTo>
                    <a:pt x="1494" y="369"/>
                  </a:lnTo>
                  <a:lnTo>
                    <a:pt x="1402" y="258"/>
                  </a:lnTo>
                  <a:lnTo>
                    <a:pt x="1292" y="148"/>
                  </a:lnTo>
                  <a:lnTo>
                    <a:pt x="1163" y="74"/>
                  </a:lnTo>
                  <a:lnTo>
                    <a:pt x="1015" y="18"/>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8" name="Google Shape;2438;p9"/>
            <p:cNvSpPr/>
            <p:nvPr/>
          </p:nvSpPr>
          <p:spPr>
            <a:xfrm>
              <a:off x="6009425" y="1778625"/>
              <a:ext cx="40600" cy="40575"/>
            </a:xfrm>
            <a:custGeom>
              <a:avLst/>
              <a:gdLst/>
              <a:ahLst/>
              <a:cxnLst/>
              <a:rect l="l" t="t" r="r" b="b"/>
              <a:pathLst>
                <a:path w="1624" h="1623" extrusionOk="0">
                  <a:moveTo>
                    <a:pt x="849" y="0"/>
                  </a:moveTo>
                  <a:lnTo>
                    <a:pt x="664" y="19"/>
                  </a:lnTo>
                  <a:lnTo>
                    <a:pt x="517" y="56"/>
                  </a:lnTo>
                  <a:lnTo>
                    <a:pt x="369" y="129"/>
                  </a:lnTo>
                  <a:lnTo>
                    <a:pt x="240" y="222"/>
                  </a:lnTo>
                  <a:lnTo>
                    <a:pt x="148" y="351"/>
                  </a:lnTo>
                  <a:lnTo>
                    <a:pt x="74" y="480"/>
                  </a:lnTo>
                  <a:lnTo>
                    <a:pt x="19" y="646"/>
                  </a:lnTo>
                  <a:lnTo>
                    <a:pt x="1" y="812"/>
                  </a:lnTo>
                  <a:lnTo>
                    <a:pt x="19" y="978"/>
                  </a:lnTo>
                  <a:lnTo>
                    <a:pt x="56" y="1125"/>
                  </a:lnTo>
                  <a:lnTo>
                    <a:pt x="130" y="1254"/>
                  </a:lnTo>
                  <a:lnTo>
                    <a:pt x="222" y="1383"/>
                  </a:lnTo>
                  <a:lnTo>
                    <a:pt x="332" y="1475"/>
                  </a:lnTo>
                  <a:lnTo>
                    <a:pt x="462" y="1549"/>
                  </a:lnTo>
                  <a:lnTo>
                    <a:pt x="609" y="1605"/>
                  </a:lnTo>
                  <a:lnTo>
                    <a:pt x="775" y="1623"/>
                  </a:lnTo>
                  <a:lnTo>
                    <a:pt x="941" y="1623"/>
                  </a:lnTo>
                  <a:lnTo>
                    <a:pt x="1107" y="1568"/>
                  </a:lnTo>
                  <a:lnTo>
                    <a:pt x="1254" y="1512"/>
                  </a:lnTo>
                  <a:lnTo>
                    <a:pt x="1365" y="1402"/>
                  </a:lnTo>
                  <a:lnTo>
                    <a:pt x="1476" y="1291"/>
                  </a:lnTo>
                  <a:lnTo>
                    <a:pt x="1549" y="1144"/>
                  </a:lnTo>
                  <a:lnTo>
                    <a:pt x="1605" y="996"/>
                  </a:lnTo>
                  <a:lnTo>
                    <a:pt x="1623" y="830"/>
                  </a:lnTo>
                  <a:lnTo>
                    <a:pt x="1605" y="664"/>
                  </a:lnTo>
                  <a:lnTo>
                    <a:pt x="1568" y="517"/>
                  </a:lnTo>
                  <a:lnTo>
                    <a:pt x="1494" y="369"/>
                  </a:lnTo>
                  <a:lnTo>
                    <a:pt x="1402" y="259"/>
                  </a:lnTo>
                  <a:lnTo>
                    <a:pt x="1291" y="148"/>
                  </a:lnTo>
                  <a:lnTo>
                    <a:pt x="1162" y="74"/>
                  </a:lnTo>
                  <a:lnTo>
                    <a:pt x="996" y="37"/>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9" name="Google Shape;2439;p9"/>
            <p:cNvSpPr/>
            <p:nvPr/>
          </p:nvSpPr>
          <p:spPr>
            <a:xfrm>
              <a:off x="6086400" y="1792925"/>
              <a:ext cx="40600" cy="40575"/>
            </a:xfrm>
            <a:custGeom>
              <a:avLst/>
              <a:gdLst/>
              <a:ahLst/>
              <a:cxnLst/>
              <a:rect l="l" t="t" r="r" b="b"/>
              <a:pathLst>
                <a:path w="1624" h="1623" extrusionOk="0">
                  <a:moveTo>
                    <a:pt x="794" y="0"/>
                  </a:moveTo>
                  <a:lnTo>
                    <a:pt x="646" y="18"/>
                  </a:lnTo>
                  <a:lnTo>
                    <a:pt x="480" y="74"/>
                  </a:lnTo>
                  <a:lnTo>
                    <a:pt x="351" y="148"/>
                  </a:lnTo>
                  <a:lnTo>
                    <a:pt x="240" y="240"/>
                  </a:lnTo>
                  <a:lnTo>
                    <a:pt x="148" y="350"/>
                  </a:lnTo>
                  <a:lnTo>
                    <a:pt x="75" y="479"/>
                  </a:lnTo>
                  <a:lnTo>
                    <a:pt x="19" y="627"/>
                  </a:lnTo>
                  <a:lnTo>
                    <a:pt x="1" y="793"/>
                  </a:lnTo>
                  <a:lnTo>
                    <a:pt x="19" y="959"/>
                  </a:lnTo>
                  <a:lnTo>
                    <a:pt x="56" y="1125"/>
                  </a:lnTo>
                  <a:lnTo>
                    <a:pt x="130" y="1272"/>
                  </a:lnTo>
                  <a:lnTo>
                    <a:pt x="222" y="1383"/>
                  </a:lnTo>
                  <a:lnTo>
                    <a:pt x="351" y="1494"/>
                  </a:lnTo>
                  <a:lnTo>
                    <a:pt x="499" y="1567"/>
                  </a:lnTo>
                  <a:lnTo>
                    <a:pt x="646" y="1604"/>
                  </a:lnTo>
                  <a:lnTo>
                    <a:pt x="812" y="1623"/>
                  </a:lnTo>
                  <a:lnTo>
                    <a:pt x="996" y="1604"/>
                  </a:lnTo>
                  <a:lnTo>
                    <a:pt x="1144" y="1549"/>
                  </a:lnTo>
                  <a:lnTo>
                    <a:pt x="1291" y="1475"/>
                  </a:lnTo>
                  <a:lnTo>
                    <a:pt x="1402" y="1383"/>
                  </a:lnTo>
                  <a:lnTo>
                    <a:pt x="1494" y="1254"/>
                  </a:lnTo>
                  <a:lnTo>
                    <a:pt x="1568" y="1106"/>
                  </a:lnTo>
                  <a:lnTo>
                    <a:pt x="1605" y="940"/>
                  </a:lnTo>
                  <a:lnTo>
                    <a:pt x="1623" y="774"/>
                  </a:lnTo>
                  <a:lnTo>
                    <a:pt x="1605" y="608"/>
                  </a:lnTo>
                  <a:lnTo>
                    <a:pt x="1550" y="461"/>
                  </a:lnTo>
                  <a:lnTo>
                    <a:pt x="1476" y="332"/>
                  </a:lnTo>
                  <a:lnTo>
                    <a:pt x="1365" y="221"/>
                  </a:lnTo>
                  <a:lnTo>
                    <a:pt x="1255" y="129"/>
                  </a:lnTo>
                  <a:lnTo>
                    <a:pt x="1125" y="55"/>
                  </a:lnTo>
                  <a:lnTo>
                    <a:pt x="960" y="18"/>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0" name="Google Shape;2440;p9"/>
            <p:cNvSpPr/>
            <p:nvPr/>
          </p:nvSpPr>
          <p:spPr>
            <a:xfrm>
              <a:off x="5544325" y="1616375"/>
              <a:ext cx="40125" cy="40125"/>
            </a:xfrm>
            <a:custGeom>
              <a:avLst/>
              <a:gdLst/>
              <a:ahLst/>
              <a:cxnLst/>
              <a:rect l="l" t="t" r="r" b="b"/>
              <a:pathLst>
                <a:path w="1605" h="1605" extrusionOk="0">
                  <a:moveTo>
                    <a:pt x="664" y="0"/>
                  </a:moveTo>
                  <a:lnTo>
                    <a:pt x="517" y="55"/>
                  </a:lnTo>
                  <a:lnTo>
                    <a:pt x="369" y="111"/>
                  </a:lnTo>
                  <a:lnTo>
                    <a:pt x="240" y="221"/>
                  </a:lnTo>
                  <a:lnTo>
                    <a:pt x="148" y="332"/>
                  </a:lnTo>
                  <a:lnTo>
                    <a:pt x="74" y="480"/>
                  </a:lnTo>
                  <a:lnTo>
                    <a:pt x="19" y="627"/>
                  </a:lnTo>
                  <a:lnTo>
                    <a:pt x="1" y="793"/>
                  </a:lnTo>
                  <a:lnTo>
                    <a:pt x="19" y="959"/>
                  </a:lnTo>
                  <a:lnTo>
                    <a:pt x="56" y="1106"/>
                  </a:lnTo>
                  <a:lnTo>
                    <a:pt x="130" y="1236"/>
                  </a:lnTo>
                  <a:lnTo>
                    <a:pt x="222" y="1365"/>
                  </a:lnTo>
                  <a:lnTo>
                    <a:pt x="332" y="1457"/>
                  </a:lnTo>
                  <a:lnTo>
                    <a:pt x="461" y="1531"/>
                  </a:lnTo>
                  <a:lnTo>
                    <a:pt x="609" y="1586"/>
                  </a:lnTo>
                  <a:lnTo>
                    <a:pt x="775" y="1604"/>
                  </a:lnTo>
                  <a:lnTo>
                    <a:pt x="941" y="1586"/>
                  </a:lnTo>
                  <a:lnTo>
                    <a:pt x="1107" y="1549"/>
                  </a:lnTo>
                  <a:lnTo>
                    <a:pt x="1236" y="1475"/>
                  </a:lnTo>
                  <a:lnTo>
                    <a:pt x="1365" y="1383"/>
                  </a:lnTo>
                  <a:lnTo>
                    <a:pt x="1457" y="1272"/>
                  </a:lnTo>
                  <a:lnTo>
                    <a:pt x="1549" y="1125"/>
                  </a:lnTo>
                  <a:lnTo>
                    <a:pt x="1586" y="977"/>
                  </a:lnTo>
                  <a:lnTo>
                    <a:pt x="1605" y="811"/>
                  </a:lnTo>
                  <a:lnTo>
                    <a:pt x="1605" y="646"/>
                  </a:lnTo>
                  <a:lnTo>
                    <a:pt x="1549" y="498"/>
                  </a:lnTo>
                  <a:lnTo>
                    <a:pt x="1476" y="369"/>
                  </a:lnTo>
                  <a:lnTo>
                    <a:pt x="1383" y="240"/>
                  </a:lnTo>
                  <a:lnTo>
                    <a:pt x="1273" y="148"/>
                  </a:lnTo>
                  <a:lnTo>
                    <a:pt x="1144" y="74"/>
                  </a:lnTo>
                  <a:lnTo>
                    <a:pt x="996" y="19"/>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1" name="Google Shape;2441;p9"/>
            <p:cNvSpPr/>
            <p:nvPr/>
          </p:nvSpPr>
          <p:spPr>
            <a:xfrm>
              <a:off x="6246825" y="1821950"/>
              <a:ext cx="39650" cy="39675"/>
            </a:xfrm>
            <a:custGeom>
              <a:avLst/>
              <a:gdLst/>
              <a:ahLst/>
              <a:cxnLst/>
              <a:rect l="l" t="t" r="r" b="b"/>
              <a:pathLst>
                <a:path w="1586" h="1587" extrusionOk="0">
                  <a:moveTo>
                    <a:pt x="775" y="1"/>
                  </a:moveTo>
                  <a:lnTo>
                    <a:pt x="609" y="19"/>
                  </a:lnTo>
                  <a:lnTo>
                    <a:pt x="461" y="74"/>
                  </a:lnTo>
                  <a:lnTo>
                    <a:pt x="332" y="148"/>
                  </a:lnTo>
                  <a:lnTo>
                    <a:pt x="221" y="259"/>
                  </a:lnTo>
                  <a:lnTo>
                    <a:pt x="111" y="369"/>
                  </a:lnTo>
                  <a:lnTo>
                    <a:pt x="56" y="517"/>
                  </a:lnTo>
                  <a:lnTo>
                    <a:pt x="0" y="664"/>
                  </a:lnTo>
                  <a:lnTo>
                    <a:pt x="0" y="812"/>
                  </a:lnTo>
                  <a:lnTo>
                    <a:pt x="19" y="978"/>
                  </a:lnTo>
                  <a:lnTo>
                    <a:pt x="56" y="1125"/>
                  </a:lnTo>
                  <a:lnTo>
                    <a:pt x="148" y="1254"/>
                  </a:lnTo>
                  <a:lnTo>
                    <a:pt x="240" y="1365"/>
                  </a:lnTo>
                  <a:lnTo>
                    <a:pt x="369" y="1457"/>
                  </a:lnTo>
                  <a:lnTo>
                    <a:pt x="498" y="1531"/>
                  </a:lnTo>
                  <a:lnTo>
                    <a:pt x="646" y="1586"/>
                  </a:lnTo>
                  <a:lnTo>
                    <a:pt x="812" y="1586"/>
                  </a:lnTo>
                  <a:lnTo>
                    <a:pt x="959" y="1568"/>
                  </a:lnTo>
                  <a:lnTo>
                    <a:pt x="1107" y="1513"/>
                  </a:lnTo>
                  <a:lnTo>
                    <a:pt x="1236" y="1439"/>
                  </a:lnTo>
                  <a:lnTo>
                    <a:pt x="1365" y="1347"/>
                  </a:lnTo>
                  <a:lnTo>
                    <a:pt x="1457" y="1218"/>
                  </a:lnTo>
                  <a:lnTo>
                    <a:pt x="1531" y="1088"/>
                  </a:lnTo>
                  <a:lnTo>
                    <a:pt x="1567" y="941"/>
                  </a:lnTo>
                  <a:lnTo>
                    <a:pt x="1586" y="775"/>
                  </a:lnTo>
                  <a:lnTo>
                    <a:pt x="1567" y="628"/>
                  </a:lnTo>
                  <a:lnTo>
                    <a:pt x="1512" y="480"/>
                  </a:lnTo>
                  <a:lnTo>
                    <a:pt x="1438" y="333"/>
                  </a:lnTo>
                  <a:lnTo>
                    <a:pt x="1328" y="222"/>
                  </a:lnTo>
                  <a:lnTo>
                    <a:pt x="1217" y="130"/>
                  </a:lnTo>
                  <a:lnTo>
                    <a:pt x="1070" y="56"/>
                  </a:lnTo>
                  <a:lnTo>
                    <a:pt x="922" y="19"/>
                  </a:lnTo>
                  <a:lnTo>
                    <a:pt x="7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2" name="Google Shape;2442;p9"/>
            <p:cNvSpPr/>
            <p:nvPr/>
          </p:nvSpPr>
          <p:spPr>
            <a:xfrm>
              <a:off x="5929675" y="1767550"/>
              <a:ext cx="40125" cy="40150"/>
            </a:xfrm>
            <a:custGeom>
              <a:avLst/>
              <a:gdLst/>
              <a:ahLst/>
              <a:cxnLst/>
              <a:rect l="l" t="t" r="r" b="b"/>
              <a:pathLst>
                <a:path w="1605" h="1606" extrusionOk="0">
                  <a:moveTo>
                    <a:pt x="812" y="1"/>
                  </a:moveTo>
                  <a:lnTo>
                    <a:pt x="665" y="19"/>
                  </a:lnTo>
                  <a:lnTo>
                    <a:pt x="517" y="56"/>
                  </a:lnTo>
                  <a:lnTo>
                    <a:pt x="370" y="130"/>
                  </a:lnTo>
                  <a:lnTo>
                    <a:pt x="259" y="222"/>
                  </a:lnTo>
                  <a:lnTo>
                    <a:pt x="148" y="333"/>
                  </a:lnTo>
                  <a:lnTo>
                    <a:pt x="75" y="462"/>
                  </a:lnTo>
                  <a:lnTo>
                    <a:pt x="19" y="609"/>
                  </a:lnTo>
                  <a:lnTo>
                    <a:pt x="1" y="775"/>
                  </a:lnTo>
                  <a:lnTo>
                    <a:pt x="19" y="941"/>
                  </a:lnTo>
                  <a:lnTo>
                    <a:pt x="56" y="1089"/>
                  </a:lnTo>
                  <a:lnTo>
                    <a:pt x="130" y="1236"/>
                  </a:lnTo>
                  <a:lnTo>
                    <a:pt x="222" y="1365"/>
                  </a:lnTo>
                  <a:lnTo>
                    <a:pt x="351" y="1458"/>
                  </a:lnTo>
                  <a:lnTo>
                    <a:pt x="499" y="1531"/>
                  </a:lnTo>
                  <a:lnTo>
                    <a:pt x="646" y="1587"/>
                  </a:lnTo>
                  <a:lnTo>
                    <a:pt x="812" y="1605"/>
                  </a:lnTo>
                  <a:lnTo>
                    <a:pt x="978" y="1587"/>
                  </a:lnTo>
                  <a:lnTo>
                    <a:pt x="1126" y="1531"/>
                  </a:lnTo>
                  <a:lnTo>
                    <a:pt x="1255" y="1458"/>
                  </a:lnTo>
                  <a:lnTo>
                    <a:pt x="1365" y="1365"/>
                  </a:lnTo>
                  <a:lnTo>
                    <a:pt x="1476" y="1255"/>
                  </a:lnTo>
                  <a:lnTo>
                    <a:pt x="1531" y="1107"/>
                  </a:lnTo>
                  <a:lnTo>
                    <a:pt x="1586" y="960"/>
                  </a:lnTo>
                  <a:lnTo>
                    <a:pt x="1605" y="812"/>
                  </a:lnTo>
                  <a:lnTo>
                    <a:pt x="1586" y="646"/>
                  </a:lnTo>
                  <a:lnTo>
                    <a:pt x="1550" y="499"/>
                  </a:lnTo>
                  <a:lnTo>
                    <a:pt x="1476" y="370"/>
                  </a:lnTo>
                  <a:lnTo>
                    <a:pt x="1365" y="241"/>
                  </a:lnTo>
                  <a:lnTo>
                    <a:pt x="1255" y="148"/>
                  </a:lnTo>
                  <a:lnTo>
                    <a:pt x="1126" y="75"/>
                  </a:lnTo>
                  <a:lnTo>
                    <a:pt x="978"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3" name="Google Shape;2443;p9"/>
            <p:cNvSpPr/>
            <p:nvPr/>
          </p:nvSpPr>
          <p:spPr>
            <a:xfrm>
              <a:off x="4628400" y="306325"/>
              <a:ext cx="40150" cy="40125"/>
            </a:xfrm>
            <a:custGeom>
              <a:avLst/>
              <a:gdLst/>
              <a:ahLst/>
              <a:cxnLst/>
              <a:rect l="l" t="t" r="r" b="b"/>
              <a:pathLst>
                <a:path w="1606" h="1605" extrusionOk="0">
                  <a:moveTo>
                    <a:pt x="794" y="1"/>
                  </a:moveTo>
                  <a:lnTo>
                    <a:pt x="646" y="19"/>
                  </a:lnTo>
                  <a:lnTo>
                    <a:pt x="499" y="75"/>
                  </a:lnTo>
                  <a:lnTo>
                    <a:pt x="351" y="148"/>
                  </a:lnTo>
                  <a:lnTo>
                    <a:pt x="241" y="241"/>
                  </a:lnTo>
                  <a:lnTo>
                    <a:pt x="148" y="351"/>
                  </a:lnTo>
                  <a:lnTo>
                    <a:pt x="75" y="480"/>
                  </a:lnTo>
                  <a:lnTo>
                    <a:pt x="19" y="628"/>
                  </a:lnTo>
                  <a:lnTo>
                    <a:pt x="1" y="794"/>
                  </a:lnTo>
                  <a:lnTo>
                    <a:pt x="19" y="960"/>
                  </a:lnTo>
                  <a:lnTo>
                    <a:pt x="56" y="1126"/>
                  </a:lnTo>
                  <a:lnTo>
                    <a:pt x="148" y="1255"/>
                  </a:lnTo>
                  <a:lnTo>
                    <a:pt x="241" y="1384"/>
                  </a:lnTo>
                  <a:lnTo>
                    <a:pt x="370" y="1476"/>
                  </a:lnTo>
                  <a:lnTo>
                    <a:pt x="499" y="1550"/>
                  </a:lnTo>
                  <a:lnTo>
                    <a:pt x="665" y="1587"/>
                  </a:lnTo>
                  <a:lnTo>
                    <a:pt x="831" y="1605"/>
                  </a:lnTo>
                  <a:lnTo>
                    <a:pt x="997" y="1587"/>
                  </a:lnTo>
                  <a:lnTo>
                    <a:pt x="1144" y="1531"/>
                  </a:lnTo>
                  <a:lnTo>
                    <a:pt x="1273" y="1457"/>
                  </a:lnTo>
                  <a:lnTo>
                    <a:pt x="1384" y="1347"/>
                  </a:lnTo>
                  <a:lnTo>
                    <a:pt x="1476" y="1236"/>
                  </a:lnTo>
                  <a:lnTo>
                    <a:pt x="1550" y="1107"/>
                  </a:lnTo>
                  <a:lnTo>
                    <a:pt x="1587" y="941"/>
                  </a:lnTo>
                  <a:lnTo>
                    <a:pt x="1605" y="794"/>
                  </a:lnTo>
                  <a:lnTo>
                    <a:pt x="1587" y="628"/>
                  </a:lnTo>
                  <a:lnTo>
                    <a:pt x="1531" y="480"/>
                  </a:lnTo>
                  <a:lnTo>
                    <a:pt x="1458" y="351"/>
                  </a:lnTo>
                  <a:lnTo>
                    <a:pt x="1365" y="241"/>
                  </a:lnTo>
                  <a:lnTo>
                    <a:pt x="1236" y="130"/>
                  </a:lnTo>
                  <a:lnTo>
                    <a:pt x="1107" y="75"/>
                  </a:lnTo>
                  <a:lnTo>
                    <a:pt x="960"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4" name="Google Shape;2444;p9"/>
            <p:cNvSpPr/>
            <p:nvPr/>
          </p:nvSpPr>
          <p:spPr>
            <a:xfrm>
              <a:off x="5110575" y="1293700"/>
              <a:ext cx="40125" cy="40125"/>
            </a:xfrm>
            <a:custGeom>
              <a:avLst/>
              <a:gdLst/>
              <a:ahLst/>
              <a:cxnLst/>
              <a:rect l="l" t="t" r="r" b="b"/>
              <a:pathLst>
                <a:path w="1605" h="1605" extrusionOk="0">
                  <a:moveTo>
                    <a:pt x="793" y="0"/>
                  </a:moveTo>
                  <a:lnTo>
                    <a:pt x="646" y="19"/>
                  </a:lnTo>
                  <a:lnTo>
                    <a:pt x="480" y="74"/>
                  </a:lnTo>
                  <a:lnTo>
                    <a:pt x="351" y="148"/>
                  </a:lnTo>
                  <a:lnTo>
                    <a:pt x="240" y="240"/>
                  </a:lnTo>
                  <a:lnTo>
                    <a:pt x="148" y="369"/>
                  </a:lnTo>
                  <a:lnTo>
                    <a:pt x="74" y="498"/>
                  </a:lnTo>
                  <a:lnTo>
                    <a:pt x="19" y="646"/>
                  </a:lnTo>
                  <a:lnTo>
                    <a:pt x="0" y="812"/>
                  </a:lnTo>
                  <a:lnTo>
                    <a:pt x="19" y="959"/>
                  </a:lnTo>
                  <a:lnTo>
                    <a:pt x="56" y="1107"/>
                  </a:lnTo>
                  <a:lnTo>
                    <a:pt x="129" y="1254"/>
                  </a:lnTo>
                  <a:lnTo>
                    <a:pt x="240" y="1365"/>
                  </a:lnTo>
                  <a:lnTo>
                    <a:pt x="351" y="1457"/>
                  </a:lnTo>
                  <a:lnTo>
                    <a:pt x="480" y="1531"/>
                  </a:lnTo>
                  <a:lnTo>
                    <a:pt x="627" y="1586"/>
                  </a:lnTo>
                  <a:lnTo>
                    <a:pt x="793" y="1605"/>
                  </a:lnTo>
                  <a:lnTo>
                    <a:pt x="959" y="1586"/>
                  </a:lnTo>
                  <a:lnTo>
                    <a:pt x="1107" y="1549"/>
                  </a:lnTo>
                  <a:lnTo>
                    <a:pt x="1254" y="1476"/>
                  </a:lnTo>
                  <a:lnTo>
                    <a:pt x="1365" y="1365"/>
                  </a:lnTo>
                  <a:lnTo>
                    <a:pt x="1475" y="1254"/>
                  </a:lnTo>
                  <a:lnTo>
                    <a:pt x="1549" y="1107"/>
                  </a:lnTo>
                  <a:lnTo>
                    <a:pt x="1586" y="959"/>
                  </a:lnTo>
                  <a:lnTo>
                    <a:pt x="1604" y="793"/>
                  </a:lnTo>
                  <a:lnTo>
                    <a:pt x="1586" y="627"/>
                  </a:lnTo>
                  <a:lnTo>
                    <a:pt x="1531" y="480"/>
                  </a:lnTo>
                  <a:lnTo>
                    <a:pt x="1457" y="351"/>
                  </a:lnTo>
                  <a:lnTo>
                    <a:pt x="1365" y="240"/>
                  </a:lnTo>
                  <a:lnTo>
                    <a:pt x="1236" y="130"/>
                  </a:lnTo>
                  <a:lnTo>
                    <a:pt x="1107" y="74"/>
                  </a:lnTo>
                  <a:lnTo>
                    <a:pt x="959" y="19"/>
                  </a:lnTo>
                  <a:lnTo>
                    <a:pt x="7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5" name="Google Shape;2445;p9"/>
            <p:cNvSpPr/>
            <p:nvPr/>
          </p:nvSpPr>
          <p:spPr>
            <a:xfrm>
              <a:off x="4782375" y="825825"/>
              <a:ext cx="40125" cy="40125"/>
            </a:xfrm>
            <a:custGeom>
              <a:avLst/>
              <a:gdLst/>
              <a:ahLst/>
              <a:cxnLst/>
              <a:rect l="l" t="t" r="r" b="b"/>
              <a:pathLst>
                <a:path w="1605" h="1605" extrusionOk="0">
                  <a:moveTo>
                    <a:pt x="812" y="1"/>
                  </a:moveTo>
                  <a:lnTo>
                    <a:pt x="646" y="19"/>
                  </a:lnTo>
                  <a:lnTo>
                    <a:pt x="498" y="56"/>
                  </a:lnTo>
                  <a:lnTo>
                    <a:pt x="369" y="130"/>
                  </a:lnTo>
                  <a:lnTo>
                    <a:pt x="240" y="222"/>
                  </a:lnTo>
                  <a:lnTo>
                    <a:pt x="148" y="351"/>
                  </a:lnTo>
                  <a:lnTo>
                    <a:pt x="74" y="480"/>
                  </a:lnTo>
                  <a:lnTo>
                    <a:pt x="19" y="628"/>
                  </a:lnTo>
                  <a:lnTo>
                    <a:pt x="0" y="775"/>
                  </a:lnTo>
                  <a:lnTo>
                    <a:pt x="19" y="941"/>
                  </a:lnTo>
                  <a:lnTo>
                    <a:pt x="74" y="1107"/>
                  </a:lnTo>
                  <a:lnTo>
                    <a:pt x="148" y="1254"/>
                  </a:lnTo>
                  <a:lnTo>
                    <a:pt x="240" y="1365"/>
                  </a:lnTo>
                  <a:lnTo>
                    <a:pt x="369" y="1476"/>
                  </a:lnTo>
                  <a:lnTo>
                    <a:pt x="498" y="1549"/>
                  </a:lnTo>
                  <a:lnTo>
                    <a:pt x="664" y="1586"/>
                  </a:lnTo>
                  <a:lnTo>
                    <a:pt x="830" y="1605"/>
                  </a:lnTo>
                  <a:lnTo>
                    <a:pt x="977" y="1586"/>
                  </a:lnTo>
                  <a:lnTo>
                    <a:pt x="1125" y="1531"/>
                  </a:lnTo>
                  <a:lnTo>
                    <a:pt x="1272" y="1457"/>
                  </a:lnTo>
                  <a:lnTo>
                    <a:pt x="1383" y="1365"/>
                  </a:lnTo>
                  <a:lnTo>
                    <a:pt x="1475" y="1236"/>
                  </a:lnTo>
                  <a:lnTo>
                    <a:pt x="1549" y="1107"/>
                  </a:lnTo>
                  <a:lnTo>
                    <a:pt x="1586" y="959"/>
                  </a:lnTo>
                  <a:lnTo>
                    <a:pt x="1604" y="794"/>
                  </a:lnTo>
                  <a:lnTo>
                    <a:pt x="1586" y="628"/>
                  </a:lnTo>
                  <a:lnTo>
                    <a:pt x="1549" y="480"/>
                  </a:lnTo>
                  <a:lnTo>
                    <a:pt x="1475" y="351"/>
                  </a:lnTo>
                  <a:lnTo>
                    <a:pt x="1365" y="240"/>
                  </a:lnTo>
                  <a:lnTo>
                    <a:pt x="1254" y="148"/>
                  </a:lnTo>
                  <a:lnTo>
                    <a:pt x="1125" y="74"/>
                  </a:lnTo>
                  <a:lnTo>
                    <a:pt x="977"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6" name="Google Shape;2446;p9"/>
            <p:cNvSpPr/>
            <p:nvPr/>
          </p:nvSpPr>
          <p:spPr>
            <a:xfrm>
              <a:off x="5849925" y="1753725"/>
              <a:ext cx="39675" cy="39225"/>
            </a:xfrm>
            <a:custGeom>
              <a:avLst/>
              <a:gdLst/>
              <a:ahLst/>
              <a:cxnLst/>
              <a:rect l="l" t="t" r="r" b="b"/>
              <a:pathLst>
                <a:path w="1587" h="1569" extrusionOk="0">
                  <a:moveTo>
                    <a:pt x="794" y="1"/>
                  </a:moveTo>
                  <a:lnTo>
                    <a:pt x="628" y="19"/>
                  </a:lnTo>
                  <a:lnTo>
                    <a:pt x="480" y="75"/>
                  </a:lnTo>
                  <a:lnTo>
                    <a:pt x="351" y="148"/>
                  </a:lnTo>
                  <a:lnTo>
                    <a:pt x="222" y="240"/>
                  </a:lnTo>
                  <a:lnTo>
                    <a:pt x="130" y="370"/>
                  </a:lnTo>
                  <a:lnTo>
                    <a:pt x="56" y="499"/>
                  </a:lnTo>
                  <a:lnTo>
                    <a:pt x="19" y="646"/>
                  </a:lnTo>
                  <a:lnTo>
                    <a:pt x="1" y="812"/>
                  </a:lnTo>
                  <a:lnTo>
                    <a:pt x="38" y="978"/>
                  </a:lnTo>
                  <a:lnTo>
                    <a:pt x="75" y="1125"/>
                  </a:lnTo>
                  <a:lnTo>
                    <a:pt x="148" y="1236"/>
                  </a:lnTo>
                  <a:lnTo>
                    <a:pt x="241" y="1347"/>
                  </a:lnTo>
                  <a:lnTo>
                    <a:pt x="351" y="1439"/>
                  </a:lnTo>
                  <a:lnTo>
                    <a:pt x="462" y="1494"/>
                  </a:lnTo>
                  <a:lnTo>
                    <a:pt x="609" y="1550"/>
                  </a:lnTo>
                  <a:lnTo>
                    <a:pt x="775" y="1568"/>
                  </a:lnTo>
                  <a:lnTo>
                    <a:pt x="941" y="1568"/>
                  </a:lnTo>
                  <a:lnTo>
                    <a:pt x="1089" y="1531"/>
                  </a:lnTo>
                  <a:lnTo>
                    <a:pt x="1218" y="1457"/>
                  </a:lnTo>
                  <a:lnTo>
                    <a:pt x="1347" y="1347"/>
                  </a:lnTo>
                  <a:lnTo>
                    <a:pt x="1439" y="1236"/>
                  </a:lnTo>
                  <a:lnTo>
                    <a:pt x="1513" y="1089"/>
                  </a:lnTo>
                  <a:lnTo>
                    <a:pt x="1568" y="941"/>
                  </a:lnTo>
                  <a:lnTo>
                    <a:pt x="1587" y="794"/>
                  </a:lnTo>
                  <a:lnTo>
                    <a:pt x="1568" y="628"/>
                  </a:lnTo>
                  <a:lnTo>
                    <a:pt x="1531" y="480"/>
                  </a:lnTo>
                  <a:lnTo>
                    <a:pt x="1439" y="351"/>
                  </a:lnTo>
                  <a:lnTo>
                    <a:pt x="1347" y="222"/>
                  </a:lnTo>
                  <a:lnTo>
                    <a:pt x="1236" y="130"/>
                  </a:lnTo>
                  <a:lnTo>
                    <a:pt x="1089" y="56"/>
                  </a:lnTo>
                  <a:lnTo>
                    <a:pt x="941"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7" name="Google Shape;2447;p9"/>
            <p:cNvSpPr/>
            <p:nvPr/>
          </p:nvSpPr>
          <p:spPr>
            <a:xfrm>
              <a:off x="5176950" y="1388650"/>
              <a:ext cx="38750" cy="38750"/>
            </a:xfrm>
            <a:custGeom>
              <a:avLst/>
              <a:gdLst/>
              <a:ahLst/>
              <a:cxnLst/>
              <a:rect l="l" t="t" r="r" b="b"/>
              <a:pathLst>
                <a:path w="1550" h="1550" extrusionOk="0">
                  <a:moveTo>
                    <a:pt x="793" y="1"/>
                  </a:moveTo>
                  <a:lnTo>
                    <a:pt x="646" y="19"/>
                  </a:lnTo>
                  <a:lnTo>
                    <a:pt x="498" y="74"/>
                  </a:lnTo>
                  <a:lnTo>
                    <a:pt x="369" y="130"/>
                  </a:lnTo>
                  <a:lnTo>
                    <a:pt x="240" y="222"/>
                  </a:lnTo>
                  <a:lnTo>
                    <a:pt x="148" y="351"/>
                  </a:lnTo>
                  <a:lnTo>
                    <a:pt x="74" y="480"/>
                  </a:lnTo>
                  <a:lnTo>
                    <a:pt x="19" y="609"/>
                  </a:lnTo>
                  <a:lnTo>
                    <a:pt x="0" y="757"/>
                  </a:lnTo>
                  <a:lnTo>
                    <a:pt x="19" y="904"/>
                  </a:lnTo>
                  <a:lnTo>
                    <a:pt x="56" y="1052"/>
                  </a:lnTo>
                  <a:lnTo>
                    <a:pt x="129" y="1181"/>
                  </a:lnTo>
                  <a:lnTo>
                    <a:pt x="222" y="1310"/>
                  </a:lnTo>
                  <a:lnTo>
                    <a:pt x="332" y="1402"/>
                  </a:lnTo>
                  <a:lnTo>
                    <a:pt x="461" y="1476"/>
                  </a:lnTo>
                  <a:lnTo>
                    <a:pt x="609" y="1531"/>
                  </a:lnTo>
                  <a:lnTo>
                    <a:pt x="756" y="1550"/>
                  </a:lnTo>
                  <a:lnTo>
                    <a:pt x="904" y="1531"/>
                  </a:lnTo>
                  <a:lnTo>
                    <a:pt x="1051" y="1494"/>
                  </a:lnTo>
                  <a:lnTo>
                    <a:pt x="1180" y="1420"/>
                  </a:lnTo>
                  <a:lnTo>
                    <a:pt x="1309" y="1328"/>
                  </a:lnTo>
                  <a:lnTo>
                    <a:pt x="1402" y="1218"/>
                  </a:lnTo>
                  <a:lnTo>
                    <a:pt x="1475" y="1089"/>
                  </a:lnTo>
                  <a:lnTo>
                    <a:pt x="1531" y="941"/>
                  </a:lnTo>
                  <a:lnTo>
                    <a:pt x="1549" y="794"/>
                  </a:lnTo>
                  <a:lnTo>
                    <a:pt x="1531" y="646"/>
                  </a:lnTo>
                  <a:lnTo>
                    <a:pt x="1494" y="499"/>
                  </a:lnTo>
                  <a:lnTo>
                    <a:pt x="1420" y="369"/>
                  </a:lnTo>
                  <a:lnTo>
                    <a:pt x="1328" y="259"/>
                  </a:lnTo>
                  <a:lnTo>
                    <a:pt x="1217" y="148"/>
                  </a:lnTo>
                  <a:lnTo>
                    <a:pt x="1088" y="74"/>
                  </a:lnTo>
                  <a:lnTo>
                    <a:pt x="941"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8" name="Google Shape;2448;p9"/>
            <p:cNvSpPr/>
            <p:nvPr/>
          </p:nvSpPr>
          <p:spPr>
            <a:xfrm>
              <a:off x="4666200" y="561250"/>
              <a:ext cx="38750" cy="38725"/>
            </a:xfrm>
            <a:custGeom>
              <a:avLst/>
              <a:gdLst/>
              <a:ahLst/>
              <a:cxnLst/>
              <a:rect l="l" t="t" r="r" b="b"/>
              <a:pathLst>
                <a:path w="1550" h="1549" extrusionOk="0">
                  <a:moveTo>
                    <a:pt x="757" y="0"/>
                  </a:moveTo>
                  <a:lnTo>
                    <a:pt x="609" y="19"/>
                  </a:lnTo>
                  <a:lnTo>
                    <a:pt x="462" y="55"/>
                  </a:lnTo>
                  <a:lnTo>
                    <a:pt x="333" y="129"/>
                  </a:lnTo>
                  <a:lnTo>
                    <a:pt x="222" y="221"/>
                  </a:lnTo>
                  <a:lnTo>
                    <a:pt x="130" y="350"/>
                  </a:lnTo>
                  <a:lnTo>
                    <a:pt x="56" y="480"/>
                  </a:lnTo>
                  <a:lnTo>
                    <a:pt x="19" y="609"/>
                  </a:lnTo>
                  <a:lnTo>
                    <a:pt x="1" y="756"/>
                  </a:lnTo>
                  <a:lnTo>
                    <a:pt x="19" y="922"/>
                  </a:lnTo>
                  <a:lnTo>
                    <a:pt x="56" y="1051"/>
                  </a:lnTo>
                  <a:lnTo>
                    <a:pt x="130" y="1180"/>
                  </a:lnTo>
                  <a:lnTo>
                    <a:pt x="222" y="1309"/>
                  </a:lnTo>
                  <a:lnTo>
                    <a:pt x="333" y="1401"/>
                  </a:lnTo>
                  <a:lnTo>
                    <a:pt x="462" y="1475"/>
                  </a:lnTo>
                  <a:lnTo>
                    <a:pt x="609" y="1531"/>
                  </a:lnTo>
                  <a:lnTo>
                    <a:pt x="757" y="1549"/>
                  </a:lnTo>
                  <a:lnTo>
                    <a:pt x="904" y="1531"/>
                  </a:lnTo>
                  <a:lnTo>
                    <a:pt x="1052" y="1475"/>
                  </a:lnTo>
                  <a:lnTo>
                    <a:pt x="1199" y="1401"/>
                  </a:lnTo>
                  <a:lnTo>
                    <a:pt x="1310" y="1309"/>
                  </a:lnTo>
                  <a:lnTo>
                    <a:pt x="1421" y="1180"/>
                  </a:lnTo>
                  <a:lnTo>
                    <a:pt x="1494" y="1051"/>
                  </a:lnTo>
                  <a:lnTo>
                    <a:pt x="1531" y="904"/>
                  </a:lnTo>
                  <a:lnTo>
                    <a:pt x="1550" y="738"/>
                  </a:lnTo>
                  <a:lnTo>
                    <a:pt x="1531" y="590"/>
                  </a:lnTo>
                  <a:lnTo>
                    <a:pt x="1476" y="461"/>
                  </a:lnTo>
                  <a:lnTo>
                    <a:pt x="1402" y="332"/>
                  </a:lnTo>
                  <a:lnTo>
                    <a:pt x="1292" y="221"/>
                  </a:lnTo>
                  <a:lnTo>
                    <a:pt x="1181" y="129"/>
                  </a:lnTo>
                  <a:lnTo>
                    <a:pt x="1052" y="55"/>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9" name="Google Shape;2449;p9"/>
            <p:cNvSpPr/>
            <p:nvPr/>
          </p:nvSpPr>
          <p:spPr>
            <a:xfrm>
              <a:off x="6327025" y="1836700"/>
              <a:ext cx="38750" cy="38750"/>
            </a:xfrm>
            <a:custGeom>
              <a:avLst/>
              <a:gdLst/>
              <a:ahLst/>
              <a:cxnLst/>
              <a:rect l="l" t="t" r="r" b="b"/>
              <a:pathLst>
                <a:path w="1550" h="1550" extrusionOk="0">
                  <a:moveTo>
                    <a:pt x="793" y="1"/>
                  </a:moveTo>
                  <a:lnTo>
                    <a:pt x="646" y="19"/>
                  </a:lnTo>
                  <a:lnTo>
                    <a:pt x="498" y="56"/>
                  </a:lnTo>
                  <a:lnTo>
                    <a:pt x="369" y="130"/>
                  </a:lnTo>
                  <a:lnTo>
                    <a:pt x="259" y="222"/>
                  </a:lnTo>
                  <a:lnTo>
                    <a:pt x="148" y="333"/>
                  </a:lnTo>
                  <a:lnTo>
                    <a:pt x="74" y="462"/>
                  </a:lnTo>
                  <a:lnTo>
                    <a:pt x="19" y="591"/>
                  </a:lnTo>
                  <a:lnTo>
                    <a:pt x="0" y="757"/>
                  </a:lnTo>
                  <a:lnTo>
                    <a:pt x="19" y="904"/>
                  </a:lnTo>
                  <a:lnTo>
                    <a:pt x="56" y="1052"/>
                  </a:lnTo>
                  <a:lnTo>
                    <a:pt x="130" y="1199"/>
                  </a:lnTo>
                  <a:lnTo>
                    <a:pt x="222" y="1310"/>
                  </a:lnTo>
                  <a:lnTo>
                    <a:pt x="351" y="1420"/>
                  </a:lnTo>
                  <a:lnTo>
                    <a:pt x="480" y="1494"/>
                  </a:lnTo>
                  <a:lnTo>
                    <a:pt x="627" y="1531"/>
                  </a:lnTo>
                  <a:lnTo>
                    <a:pt x="793" y="1549"/>
                  </a:lnTo>
                  <a:lnTo>
                    <a:pt x="941" y="1531"/>
                  </a:lnTo>
                  <a:lnTo>
                    <a:pt x="1088" y="1494"/>
                  </a:lnTo>
                  <a:lnTo>
                    <a:pt x="1217" y="1402"/>
                  </a:lnTo>
                  <a:lnTo>
                    <a:pt x="1328" y="1310"/>
                  </a:lnTo>
                  <a:lnTo>
                    <a:pt x="1420" y="1199"/>
                  </a:lnTo>
                  <a:lnTo>
                    <a:pt x="1494" y="1070"/>
                  </a:lnTo>
                  <a:lnTo>
                    <a:pt x="1531" y="923"/>
                  </a:lnTo>
                  <a:lnTo>
                    <a:pt x="1549" y="775"/>
                  </a:lnTo>
                  <a:lnTo>
                    <a:pt x="1531" y="628"/>
                  </a:lnTo>
                  <a:lnTo>
                    <a:pt x="1494" y="480"/>
                  </a:lnTo>
                  <a:lnTo>
                    <a:pt x="1420" y="351"/>
                  </a:lnTo>
                  <a:lnTo>
                    <a:pt x="1328" y="240"/>
                  </a:lnTo>
                  <a:lnTo>
                    <a:pt x="1217" y="148"/>
                  </a:lnTo>
                  <a:lnTo>
                    <a:pt x="1088" y="74"/>
                  </a:lnTo>
                  <a:lnTo>
                    <a:pt x="941"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0" name="Google Shape;2450;p9"/>
            <p:cNvSpPr/>
            <p:nvPr/>
          </p:nvSpPr>
          <p:spPr>
            <a:xfrm>
              <a:off x="5770650" y="1739900"/>
              <a:ext cx="38275" cy="38275"/>
            </a:xfrm>
            <a:custGeom>
              <a:avLst/>
              <a:gdLst/>
              <a:ahLst/>
              <a:cxnLst/>
              <a:rect l="l" t="t" r="r" b="b"/>
              <a:pathLst>
                <a:path w="1531" h="1531" extrusionOk="0">
                  <a:moveTo>
                    <a:pt x="757" y="1"/>
                  </a:moveTo>
                  <a:lnTo>
                    <a:pt x="609" y="19"/>
                  </a:lnTo>
                  <a:lnTo>
                    <a:pt x="462" y="74"/>
                  </a:lnTo>
                  <a:lnTo>
                    <a:pt x="333" y="148"/>
                  </a:lnTo>
                  <a:lnTo>
                    <a:pt x="222" y="240"/>
                  </a:lnTo>
                  <a:lnTo>
                    <a:pt x="130" y="351"/>
                  </a:lnTo>
                  <a:lnTo>
                    <a:pt x="56" y="480"/>
                  </a:lnTo>
                  <a:lnTo>
                    <a:pt x="19" y="628"/>
                  </a:lnTo>
                  <a:lnTo>
                    <a:pt x="1" y="775"/>
                  </a:lnTo>
                  <a:lnTo>
                    <a:pt x="19" y="941"/>
                  </a:lnTo>
                  <a:lnTo>
                    <a:pt x="74" y="1070"/>
                  </a:lnTo>
                  <a:lnTo>
                    <a:pt x="148" y="1199"/>
                  </a:lnTo>
                  <a:lnTo>
                    <a:pt x="240" y="1310"/>
                  </a:lnTo>
                  <a:lnTo>
                    <a:pt x="369" y="1402"/>
                  </a:lnTo>
                  <a:lnTo>
                    <a:pt x="498" y="1476"/>
                  </a:lnTo>
                  <a:lnTo>
                    <a:pt x="628" y="1531"/>
                  </a:lnTo>
                  <a:lnTo>
                    <a:pt x="793" y="1531"/>
                  </a:lnTo>
                  <a:lnTo>
                    <a:pt x="941" y="1513"/>
                  </a:lnTo>
                  <a:lnTo>
                    <a:pt x="1070" y="1476"/>
                  </a:lnTo>
                  <a:lnTo>
                    <a:pt x="1199" y="1383"/>
                  </a:lnTo>
                  <a:lnTo>
                    <a:pt x="1310" y="1291"/>
                  </a:lnTo>
                  <a:lnTo>
                    <a:pt x="1420" y="1181"/>
                  </a:lnTo>
                  <a:lnTo>
                    <a:pt x="1476" y="1052"/>
                  </a:lnTo>
                  <a:lnTo>
                    <a:pt x="1531" y="904"/>
                  </a:lnTo>
                  <a:lnTo>
                    <a:pt x="1531" y="757"/>
                  </a:lnTo>
                  <a:lnTo>
                    <a:pt x="1513" y="609"/>
                  </a:lnTo>
                  <a:lnTo>
                    <a:pt x="1476" y="462"/>
                  </a:lnTo>
                  <a:lnTo>
                    <a:pt x="1402" y="333"/>
                  </a:lnTo>
                  <a:lnTo>
                    <a:pt x="1291" y="222"/>
                  </a:lnTo>
                  <a:lnTo>
                    <a:pt x="1181" y="130"/>
                  </a:lnTo>
                  <a:lnTo>
                    <a:pt x="1052" y="56"/>
                  </a:lnTo>
                  <a:lnTo>
                    <a:pt x="904" y="19"/>
                  </a:ln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1" name="Google Shape;2451;p9"/>
            <p:cNvSpPr/>
            <p:nvPr/>
          </p:nvSpPr>
          <p:spPr>
            <a:xfrm>
              <a:off x="5322150" y="1494225"/>
              <a:ext cx="39200" cy="39200"/>
            </a:xfrm>
            <a:custGeom>
              <a:avLst/>
              <a:gdLst/>
              <a:ahLst/>
              <a:cxnLst/>
              <a:rect l="l" t="t" r="r" b="b"/>
              <a:pathLst>
                <a:path w="1568" h="1568" extrusionOk="0">
                  <a:moveTo>
                    <a:pt x="683" y="0"/>
                  </a:moveTo>
                  <a:lnTo>
                    <a:pt x="535" y="37"/>
                  </a:lnTo>
                  <a:lnTo>
                    <a:pt x="406" y="111"/>
                  </a:lnTo>
                  <a:lnTo>
                    <a:pt x="277" y="203"/>
                  </a:lnTo>
                  <a:lnTo>
                    <a:pt x="166" y="314"/>
                  </a:lnTo>
                  <a:lnTo>
                    <a:pt x="93" y="443"/>
                  </a:lnTo>
                  <a:lnTo>
                    <a:pt x="37" y="590"/>
                  </a:lnTo>
                  <a:lnTo>
                    <a:pt x="0" y="756"/>
                  </a:lnTo>
                  <a:lnTo>
                    <a:pt x="19" y="904"/>
                  </a:lnTo>
                  <a:lnTo>
                    <a:pt x="56" y="1033"/>
                  </a:lnTo>
                  <a:lnTo>
                    <a:pt x="129" y="1180"/>
                  </a:lnTo>
                  <a:lnTo>
                    <a:pt x="203" y="1291"/>
                  </a:lnTo>
                  <a:lnTo>
                    <a:pt x="314" y="1401"/>
                  </a:lnTo>
                  <a:lnTo>
                    <a:pt x="443" y="1475"/>
                  </a:lnTo>
                  <a:lnTo>
                    <a:pt x="590" y="1530"/>
                  </a:lnTo>
                  <a:lnTo>
                    <a:pt x="738" y="1567"/>
                  </a:lnTo>
                  <a:lnTo>
                    <a:pt x="885" y="1549"/>
                  </a:lnTo>
                  <a:lnTo>
                    <a:pt x="1033" y="1512"/>
                  </a:lnTo>
                  <a:lnTo>
                    <a:pt x="1180" y="1457"/>
                  </a:lnTo>
                  <a:lnTo>
                    <a:pt x="1309" y="1346"/>
                  </a:lnTo>
                  <a:lnTo>
                    <a:pt x="1402" y="1235"/>
                  </a:lnTo>
                  <a:lnTo>
                    <a:pt x="1494" y="1106"/>
                  </a:lnTo>
                  <a:lnTo>
                    <a:pt x="1549" y="959"/>
                  </a:lnTo>
                  <a:lnTo>
                    <a:pt x="1568" y="811"/>
                  </a:lnTo>
                  <a:lnTo>
                    <a:pt x="1568" y="664"/>
                  </a:lnTo>
                  <a:lnTo>
                    <a:pt x="1531" y="516"/>
                  </a:lnTo>
                  <a:lnTo>
                    <a:pt x="1457" y="387"/>
                  </a:lnTo>
                  <a:lnTo>
                    <a:pt x="1365" y="258"/>
                  </a:lnTo>
                  <a:lnTo>
                    <a:pt x="1254" y="166"/>
                  </a:lnTo>
                  <a:lnTo>
                    <a:pt x="1125" y="74"/>
                  </a:lnTo>
                  <a:lnTo>
                    <a:pt x="996" y="19"/>
                  </a:lnTo>
                  <a:lnTo>
                    <a:pt x="8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2" name="Google Shape;2452;p9"/>
            <p:cNvSpPr/>
            <p:nvPr/>
          </p:nvSpPr>
          <p:spPr>
            <a:xfrm>
              <a:off x="4615500" y="387925"/>
              <a:ext cx="36900" cy="36900"/>
            </a:xfrm>
            <a:custGeom>
              <a:avLst/>
              <a:gdLst/>
              <a:ahLst/>
              <a:cxnLst/>
              <a:rect l="l" t="t" r="r" b="b"/>
              <a:pathLst>
                <a:path w="1476" h="1476" extrusionOk="0">
                  <a:moveTo>
                    <a:pt x="738" y="0"/>
                  </a:moveTo>
                  <a:lnTo>
                    <a:pt x="572" y="19"/>
                  </a:lnTo>
                  <a:lnTo>
                    <a:pt x="443" y="56"/>
                  </a:lnTo>
                  <a:lnTo>
                    <a:pt x="314" y="129"/>
                  </a:lnTo>
                  <a:lnTo>
                    <a:pt x="222" y="203"/>
                  </a:lnTo>
                  <a:lnTo>
                    <a:pt x="130" y="295"/>
                  </a:lnTo>
                  <a:lnTo>
                    <a:pt x="74" y="424"/>
                  </a:lnTo>
                  <a:lnTo>
                    <a:pt x="38" y="554"/>
                  </a:lnTo>
                  <a:lnTo>
                    <a:pt x="1" y="720"/>
                  </a:lnTo>
                  <a:lnTo>
                    <a:pt x="19" y="867"/>
                  </a:lnTo>
                  <a:lnTo>
                    <a:pt x="56" y="1015"/>
                  </a:lnTo>
                  <a:lnTo>
                    <a:pt x="111" y="1144"/>
                  </a:lnTo>
                  <a:lnTo>
                    <a:pt x="222" y="1254"/>
                  </a:lnTo>
                  <a:lnTo>
                    <a:pt x="333" y="1346"/>
                  </a:lnTo>
                  <a:lnTo>
                    <a:pt x="462" y="1420"/>
                  </a:lnTo>
                  <a:lnTo>
                    <a:pt x="609" y="1457"/>
                  </a:lnTo>
                  <a:lnTo>
                    <a:pt x="775" y="1475"/>
                  </a:lnTo>
                  <a:lnTo>
                    <a:pt x="923" y="1457"/>
                  </a:lnTo>
                  <a:lnTo>
                    <a:pt x="1052" y="1420"/>
                  </a:lnTo>
                  <a:lnTo>
                    <a:pt x="1181" y="1346"/>
                  </a:lnTo>
                  <a:lnTo>
                    <a:pt x="1273" y="1273"/>
                  </a:lnTo>
                  <a:lnTo>
                    <a:pt x="1347" y="1180"/>
                  </a:lnTo>
                  <a:lnTo>
                    <a:pt x="1420" y="1051"/>
                  </a:lnTo>
                  <a:lnTo>
                    <a:pt x="1457" y="922"/>
                  </a:lnTo>
                  <a:lnTo>
                    <a:pt x="1476" y="756"/>
                  </a:lnTo>
                  <a:lnTo>
                    <a:pt x="1476" y="609"/>
                  </a:lnTo>
                  <a:lnTo>
                    <a:pt x="1439" y="461"/>
                  </a:lnTo>
                  <a:lnTo>
                    <a:pt x="1365" y="332"/>
                  </a:lnTo>
                  <a:lnTo>
                    <a:pt x="1273" y="222"/>
                  </a:lnTo>
                  <a:lnTo>
                    <a:pt x="1162" y="129"/>
                  </a:lnTo>
                  <a:lnTo>
                    <a:pt x="1033" y="56"/>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3" name="Google Shape;2453;p9"/>
            <p:cNvSpPr/>
            <p:nvPr/>
          </p:nvSpPr>
          <p:spPr>
            <a:xfrm>
              <a:off x="4717825" y="732725"/>
              <a:ext cx="37825" cy="37825"/>
            </a:xfrm>
            <a:custGeom>
              <a:avLst/>
              <a:gdLst/>
              <a:ahLst/>
              <a:cxnLst/>
              <a:rect l="l" t="t" r="r" b="b"/>
              <a:pathLst>
                <a:path w="1513" h="1513" extrusionOk="0">
                  <a:moveTo>
                    <a:pt x="738" y="0"/>
                  </a:moveTo>
                  <a:lnTo>
                    <a:pt x="591" y="19"/>
                  </a:lnTo>
                  <a:lnTo>
                    <a:pt x="443" y="74"/>
                  </a:lnTo>
                  <a:lnTo>
                    <a:pt x="314" y="148"/>
                  </a:lnTo>
                  <a:lnTo>
                    <a:pt x="204" y="258"/>
                  </a:lnTo>
                  <a:lnTo>
                    <a:pt x="112" y="369"/>
                  </a:lnTo>
                  <a:lnTo>
                    <a:pt x="38" y="498"/>
                  </a:lnTo>
                  <a:lnTo>
                    <a:pt x="19" y="646"/>
                  </a:lnTo>
                  <a:lnTo>
                    <a:pt x="1" y="793"/>
                  </a:lnTo>
                  <a:lnTo>
                    <a:pt x="38" y="959"/>
                  </a:lnTo>
                  <a:lnTo>
                    <a:pt x="93" y="1088"/>
                  </a:lnTo>
                  <a:lnTo>
                    <a:pt x="148" y="1217"/>
                  </a:lnTo>
                  <a:lnTo>
                    <a:pt x="241" y="1309"/>
                  </a:lnTo>
                  <a:lnTo>
                    <a:pt x="351" y="1383"/>
                  </a:lnTo>
                  <a:lnTo>
                    <a:pt x="462" y="1457"/>
                  </a:lnTo>
                  <a:lnTo>
                    <a:pt x="609" y="1494"/>
                  </a:lnTo>
                  <a:lnTo>
                    <a:pt x="757" y="1512"/>
                  </a:lnTo>
                  <a:lnTo>
                    <a:pt x="904" y="1494"/>
                  </a:lnTo>
                  <a:lnTo>
                    <a:pt x="1052" y="1457"/>
                  </a:lnTo>
                  <a:lnTo>
                    <a:pt x="1181" y="1383"/>
                  </a:lnTo>
                  <a:lnTo>
                    <a:pt x="1292" y="1291"/>
                  </a:lnTo>
                  <a:lnTo>
                    <a:pt x="1384" y="1180"/>
                  </a:lnTo>
                  <a:lnTo>
                    <a:pt x="1458" y="1033"/>
                  </a:lnTo>
                  <a:lnTo>
                    <a:pt x="1513" y="904"/>
                  </a:lnTo>
                  <a:lnTo>
                    <a:pt x="1513" y="738"/>
                  </a:lnTo>
                  <a:lnTo>
                    <a:pt x="1494" y="590"/>
                  </a:lnTo>
                  <a:lnTo>
                    <a:pt x="1458" y="461"/>
                  </a:lnTo>
                  <a:lnTo>
                    <a:pt x="1365" y="332"/>
                  </a:lnTo>
                  <a:lnTo>
                    <a:pt x="1273" y="221"/>
                  </a:lnTo>
                  <a:lnTo>
                    <a:pt x="1163" y="129"/>
                  </a:lnTo>
                  <a:lnTo>
                    <a:pt x="1033" y="55"/>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4" name="Google Shape;2454;p9"/>
            <p:cNvSpPr/>
            <p:nvPr/>
          </p:nvSpPr>
          <p:spPr>
            <a:xfrm>
              <a:off x="5468275" y="1603450"/>
              <a:ext cx="37825" cy="37375"/>
            </a:xfrm>
            <a:custGeom>
              <a:avLst/>
              <a:gdLst/>
              <a:ahLst/>
              <a:cxnLst/>
              <a:rect l="l" t="t" r="r" b="b"/>
              <a:pathLst>
                <a:path w="1513" h="1495" extrusionOk="0">
                  <a:moveTo>
                    <a:pt x="664" y="1"/>
                  </a:moveTo>
                  <a:lnTo>
                    <a:pt x="516" y="38"/>
                  </a:lnTo>
                  <a:lnTo>
                    <a:pt x="387" y="93"/>
                  </a:lnTo>
                  <a:lnTo>
                    <a:pt x="258" y="185"/>
                  </a:lnTo>
                  <a:lnTo>
                    <a:pt x="166" y="296"/>
                  </a:lnTo>
                  <a:lnTo>
                    <a:pt x="92" y="425"/>
                  </a:lnTo>
                  <a:lnTo>
                    <a:pt x="37" y="572"/>
                  </a:lnTo>
                  <a:lnTo>
                    <a:pt x="0" y="720"/>
                  </a:lnTo>
                  <a:lnTo>
                    <a:pt x="19" y="868"/>
                  </a:lnTo>
                  <a:lnTo>
                    <a:pt x="56" y="1015"/>
                  </a:lnTo>
                  <a:lnTo>
                    <a:pt x="129" y="1144"/>
                  </a:lnTo>
                  <a:lnTo>
                    <a:pt x="221" y="1255"/>
                  </a:lnTo>
                  <a:lnTo>
                    <a:pt x="332" y="1365"/>
                  </a:lnTo>
                  <a:lnTo>
                    <a:pt x="461" y="1439"/>
                  </a:lnTo>
                  <a:lnTo>
                    <a:pt x="590" y="1476"/>
                  </a:lnTo>
                  <a:lnTo>
                    <a:pt x="756" y="1494"/>
                  </a:lnTo>
                  <a:lnTo>
                    <a:pt x="904" y="1494"/>
                  </a:lnTo>
                  <a:lnTo>
                    <a:pt x="1051" y="1439"/>
                  </a:lnTo>
                  <a:lnTo>
                    <a:pt x="1180" y="1384"/>
                  </a:lnTo>
                  <a:lnTo>
                    <a:pt x="1291" y="1292"/>
                  </a:lnTo>
                  <a:lnTo>
                    <a:pt x="1383" y="1163"/>
                  </a:lnTo>
                  <a:lnTo>
                    <a:pt x="1457" y="1033"/>
                  </a:lnTo>
                  <a:lnTo>
                    <a:pt x="1512" y="904"/>
                  </a:lnTo>
                  <a:lnTo>
                    <a:pt x="1512" y="757"/>
                  </a:lnTo>
                  <a:lnTo>
                    <a:pt x="1494" y="591"/>
                  </a:lnTo>
                  <a:lnTo>
                    <a:pt x="1457" y="443"/>
                  </a:lnTo>
                  <a:lnTo>
                    <a:pt x="1402" y="333"/>
                  </a:lnTo>
                  <a:lnTo>
                    <a:pt x="1328" y="222"/>
                  </a:lnTo>
                  <a:lnTo>
                    <a:pt x="1217" y="130"/>
                  </a:lnTo>
                  <a:lnTo>
                    <a:pt x="1107" y="75"/>
                  </a:lnTo>
                  <a:lnTo>
                    <a:pt x="959"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5" name="Google Shape;2455;p9"/>
            <p:cNvSpPr/>
            <p:nvPr/>
          </p:nvSpPr>
          <p:spPr>
            <a:xfrm>
              <a:off x="4901750" y="1095950"/>
              <a:ext cx="35525" cy="35975"/>
            </a:xfrm>
            <a:custGeom>
              <a:avLst/>
              <a:gdLst/>
              <a:ahLst/>
              <a:cxnLst/>
              <a:rect l="l" t="t" r="r" b="b"/>
              <a:pathLst>
                <a:path w="1421" h="1439" extrusionOk="0">
                  <a:moveTo>
                    <a:pt x="701" y="0"/>
                  </a:moveTo>
                  <a:lnTo>
                    <a:pt x="535" y="37"/>
                  </a:lnTo>
                  <a:lnTo>
                    <a:pt x="406" y="74"/>
                  </a:lnTo>
                  <a:lnTo>
                    <a:pt x="277" y="148"/>
                  </a:lnTo>
                  <a:lnTo>
                    <a:pt x="185" y="222"/>
                  </a:lnTo>
                  <a:lnTo>
                    <a:pt x="111" y="314"/>
                  </a:lnTo>
                  <a:lnTo>
                    <a:pt x="38" y="443"/>
                  </a:lnTo>
                  <a:lnTo>
                    <a:pt x="19" y="572"/>
                  </a:lnTo>
                  <a:lnTo>
                    <a:pt x="1" y="738"/>
                  </a:lnTo>
                  <a:lnTo>
                    <a:pt x="19" y="904"/>
                  </a:lnTo>
                  <a:lnTo>
                    <a:pt x="56" y="1033"/>
                  </a:lnTo>
                  <a:lnTo>
                    <a:pt x="111" y="1162"/>
                  </a:lnTo>
                  <a:lnTo>
                    <a:pt x="204" y="1254"/>
                  </a:lnTo>
                  <a:lnTo>
                    <a:pt x="296" y="1328"/>
                  </a:lnTo>
                  <a:lnTo>
                    <a:pt x="425" y="1383"/>
                  </a:lnTo>
                  <a:lnTo>
                    <a:pt x="554" y="1420"/>
                  </a:lnTo>
                  <a:lnTo>
                    <a:pt x="720" y="1439"/>
                  </a:lnTo>
                  <a:lnTo>
                    <a:pt x="886" y="1420"/>
                  </a:lnTo>
                  <a:lnTo>
                    <a:pt x="1015" y="1383"/>
                  </a:lnTo>
                  <a:lnTo>
                    <a:pt x="1144" y="1328"/>
                  </a:lnTo>
                  <a:lnTo>
                    <a:pt x="1236" y="1236"/>
                  </a:lnTo>
                  <a:lnTo>
                    <a:pt x="1310" y="1144"/>
                  </a:lnTo>
                  <a:lnTo>
                    <a:pt x="1384" y="1015"/>
                  </a:lnTo>
                  <a:lnTo>
                    <a:pt x="1402" y="886"/>
                  </a:lnTo>
                  <a:lnTo>
                    <a:pt x="1420" y="720"/>
                  </a:lnTo>
                  <a:lnTo>
                    <a:pt x="1402" y="554"/>
                  </a:lnTo>
                  <a:lnTo>
                    <a:pt x="1365" y="425"/>
                  </a:lnTo>
                  <a:lnTo>
                    <a:pt x="1310" y="295"/>
                  </a:lnTo>
                  <a:lnTo>
                    <a:pt x="1218" y="203"/>
                  </a:lnTo>
                  <a:lnTo>
                    <a:pt x="1125" y="130"/>
                  </a:lnTo>
                  <a:lnTo>
                    <a:pt x="996" y="74"/>
                  </a:lnTo>
                  <a:lnTo>
                    <a:pt x="867" y="37"/>
                  </a:lnTo>
                  <a:lnTo>
                    <a:pt x="7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6" name="Google Shape;2456;p9"/>
            <p:cNvSpPr/>
            <p:nvPr/>
          </p:nvSpPr>
          <p:spPr>
            <a:xfrm>
              <a:off x="4967200" y="1187675"/>
              <a:ext cx="36000" cy="35525"/>
            </a:xfrm>
            <a:custGeom>
              <a:avLst/>
              <a:gdLst/>
              <a:ahLst/>
              <a:cxnLst/>
              <a:rect l="l" t="t" r="r" b="b"/>
              <a:pathLst>
                <a:path w="1440" h="1421" extrusionOk="0">
                  <a:moveTo>
                    <a:pt x="720" y="1"/>
                  </a:moveTo>
                  <a:lnTo>
                    <a:pt x="573" y="19"/>
                  </a:lnTo>
                  <a:lnTo>
                    <a:pt x="425" y="38"/>
                  </a:lnTo>
                  <a:lnTo>
                    <a:pt x="296" y="111"/>
                  </a:lnTo>
                  <a:lnTo>
                    <a:pt x="204" y="185"/>
                  </a:lnTo>
                  <a:lnTo>
                    <a:pt x="130" y="277"/>
                  </a:lnTo>
                  <a:lnTo>
                    <a:pt x="56" y="406"/>
                  </a:lnTo>
                  <a:lnTo>
                    <a:pt x="19" y="535"/>
                  </a:lnTo>
                  <a:lnTo>
                    <a:pt x="1" y="701"/>
                  </a:lnTo>
                  <a:lnTo>
                    <a:pt x="19" y="867"/>
                  </a:lnTo>
                  <a:lnTo>
                    <a:pt x="56" y="996"/>
                  </a:lnTo>
                  <a:lnTo>
                    <a:pt x="112" y="1125"/>
                  </a:lnTo>
                  <a:lnTo>
                    <a:pt x="185" y="1218"/>
                  </a:lnTo>
                  <a:lnTo>
                    <a:pt x="296" y="1310"/>
                  </a:lnTo>
                  <a:lnTo>
                    <a:pt x="407" y="1365"/>
                  </a:lnTo>
                  <a:lnTo>
                    <a:pt x="554" y="1402"/>
                  </a:lnTo>
                  <a:lnTo>
                    <a:pt x="702" y="1420"/>
                  </a:lnTo>
                  <a:lnTo>
                    <a:pt x="868" y="1402"/>
                  </a:lnTo>
                  <a:lnTo>
                    <a:pt x="1015" y="1384"/>
                  </a:lnTo>
                  <a:lnTo>
                    <a:pt x="1126" y="1310"/>
                  </a:lnTo>
                  <a:lnTo>
                    <a:pt x="1218" y="1236"/>
                  </a:lnTo>
                  <a:lnTo>
                    <a:pt x="1310" y="1144"/>
                  </a:lnTo>
                  <a:lnTo>
                    <a:pt x="1365" y="1015"/>
                  </a:lnTo>
                  <a:lnTo>
                    <a:pt x="1421" y="886"/>
                  </a:lnTo>
                  <a:lnTo>
                    <a:pt x="1439" y="720"/>
                  </a:lnTo>
                  <a:lnTo>
                    <a:pt x="1421" y="572"/>
                  </a:lnTo>
                  <a:lnTo>
                    <a:pt x="1384" y="425"/>
                  </a:lnTo>
                  <a:lnTo>
                    <a:pt x="1310" y="296"/>
                  </a:lnTo>
                  <a:lnTo>
                    <a:pt x="1236" y="203"/>
                  </a:lnTo>
                  <a:lnTo>
                    <a:pt x="1144" y="111"/>
                  </a:lnTo>
                  <a:lnTo>
                    <a:pt x="1033" y="56"/>
                  </a:lnTo>
                  <a:lnTo>
                    <a:pt x="886"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7" name="Google Shape;2457;p9"/>
            <p:cNvSpPr/>
            <p:nvPr/>
          </p:nvSpPr>
          <p:spPr>
            <a:xfrm>
              <a:off x="5692300" y="1727000"/>
              <a:ext cx="35975" cy="35525"/>
            </a:xfrm>
            <a:custGeom>
              <a:avLst/>
              <a:gdLst/>
              <a:ahLst/>
              <a:cxnLst/>
              <a:rect l="l" t="t" r="r" b="b"/>
              <a:pathLst>
                <a:path w="1439" h="1421" extrusionOk="0">
                  <a:moveTo>
                    <a:pt x="719" y="0"/>
                  </a:moveTo>
                  <a:lnTo>
                    <a:pt x="553" y="19"/>
                  </a:lnTo>
                  <a:lnTo>
                    <a:pt x="424" y="56"/>
                  </a:lnTo>
                  <a:lnTo>
                    <a:pt x="295" y="111"/>
                  </a:lnTo>
                  <a:lnTo>
                    <a:pt x="185" y="185"/>
                  </a:lnTo>
                  <a:lnTo>
                    <a:pt x="111" y="277"/>
                  </a:lnTo>
                  <a:lnTo>
                    <a:pt x="55" y="406"/>
                  </a:lnTo>
                  <a:lnTo>
                    <a:pt x="19" y="553"/>
                  </a:lnTo>
                  <a:lnTo>
                    <a:pt x="0" y="701"/>
                  </a:lnTo>
                  <a:lnTo>
                    <a:pt x="19" y="867"/>
                  </a:lnTo>
                  <a:lnTo>
                    <a:pt x="37" y="996"/>
                  </a:lnTo>
                  <a:lnTo>
                    <a:pt x="92" y="1125"/>
                  </a:lnTo>
                  <a:lnTo>
                    <a:pt x="185" y="1236"/>
                  </a:lnTo>
                  <a:lnTo>
                    <a:pt x="277" y="1309"/>
                  </a:lnTo>
                  <a:lnTo>
                    <a:pt x="406" y="1365"/>
                  </a:lnTo>
                  <a:lnTo>
                    <a:pt x="535" y="1402"/>
                  </a:lnTo>
                  <a:lnTo>
                    <a:pt x="701" y="1420"/>
                  </a:lnTo>
                  <a:lnTo>
                    <a:pt x="867" y="1420"/>
                  </a:lnTo>
                  <a:lnTo>
                    <a:pt x="996" y="1383"/>
                  </a:lnTo>
                  <a:lnTo>
                    <a:pt x="1125" y="1309"/>
                  </a:lnTo>
                  <a:lnTo>
                    <a:pt x="1217" y="1236"/>
                  </a:lnTo>
                  <a:lnTo>
                    <a:pt x="1291" y="1125"/>
                  </a:lnTo>
                  <a:lnTo>
                    <a:pt x="1365" y="1014"/>
                  </a:lnTo>
                  <a:lnTo>
                    <a:pt x="1401" y="867"/>
                  </a:lnTo>
                  <a:lnTo>
                    <a:pt x="1438" y="701"/>
                  </a:lnTo>
                  <a:lnTo>
                    <a:pt x="1401" y="553"/>
                  </a:lnTo>
                  <a:lnTo>
                    <a:pt x="1365" y="406"/>
                  </a:lnTo>
                  <a:lnTo>
                    <a:pt x="1309" y="295"/>
                  </a:lnTo>
                  <a:lnTo>
                    <a:pt x="1236" y="203"/>
                  </a:lnTo>
                  <a:lnTo>
                    <a:pt x="1125" y="111"/>
                  </a:lnTo>
                  <a:lnTo>
                    <a:pt x="1014" y="56"/>
                  </a:lnTo>
                  <a:lnTo>
                    <a:pt x="885" y="19"/>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8" name="Google Shape;2458;p9"/>
            <p:cNvSpPr/>
            <p:nvPr/>
          </p:nvSpPr>
          <p:spPr>
            <a:xfrm>
              <a:off x="5245175" y="1485450"/>
              <a:ext cx="34125" cy="33675"/>
            </a:xfrm>
            <a:custGeom>
              <a:avLst/>
              <a:gdLst/>
              <a:ahLst/>
              <a:cxnLst/>
              <a:rect l="l" t="t" r="r" b="b"/>
              <a:pathLst>
                <a:path w="1365" h="1347" extrusionOk="0">
                  <a:moveTo>
                    <a:pt x="516" y="1"/>
                  </a:moveTo>
                  <a:lnTo>
                    <a:pt x="387" y="38"/>
                  </a:lnTo>
                  <a:lnTo>
                    <a:pt x="258" y="93"/>
                  </a:lnTo>
                  <a:lnTo>
                    <a:pt x="166" y="185"/>
                  </a:lnTo>
                  <a:lnTo>
                    <a:pt x="92" y="277"/>
                  </a:lnTo>
                  <a:lnTo>
                    <a:pt x="37" y="388"/>
                  </a:lnTo>
                  <a:lnTo>
                    <a:pt x="0" y="517"/>
                  </a:lnTo>
                  <a:lnTo>
                    <a:pt x="0" y="683"/>
                  </a:lnTo>
                  <a:lnTo>
                    <a:pt x="0" y="830"/>
                  </a:lnTo>
                  <a:lnTo>
                    <a:pt x="37" y="960"/>
                  </a:lnTo>
                  <a:lnTo>
                    <a:pt x="92" y="1070"/>
                  </a:lnTo>
                  <a:lnTo>
                    <a:pt x="166" y="1181"/>
                  </a:lnTo>
                  <a:lnTo>
                    <a:pt x="277" y="1255"/>
                  </a:lnTo>
                  <a:lnTo>
                    <a:pt x="387" y="1310"/>
                  </a:lnTo>
                  <a:lnTo>
                    <a:pt x="516" y="1347"/>
                  </a:lnTo>
                  <a:lnTo>
                    <a:pt x="830" y="1347"/>
                  </a:lnTo>
                  <a:lnTo>
                    <a:pt x="959" y="1310"/>
                  </a:lnTo>
                  <a:lnTo>
                    <a:pt x="1070" y="1236"/>
                  </a:lnTo>
                  <a:lnTo>
                    <a:pt x="1162" y="1162"/>
                  </a:lnTo>
                  <a:lnTo>
                    <a:pt x="1236" y="1052"/>
                  </a:lnTo>
                  <a:lnTo>
                    <a:pt x="1291" y="941"/>
                  </a:lnTo>
                  <a:lnTo>
                    <a:pt x="1346" y="794"/>
                  </a:lnTo>
                  <a:lnTo>
                    <a:pt x="1365" y="646"/>
                  </a:lnTo>
                  <a:lnTo>
                    <a:pt x="1346" y="499"/>
                  </a:lnTo>
                  <a:lnTo>
                    <a:pt x="1291" y="370"/>
                  </a:lnTo>
                  <a:lnTo>
                    <a:pt x="1236" y="259"/>
                  </a:lnTo>
                  <a:lnTo>
                    <a:pt x="1162" y="167"/>
                  </a:lnTo>
                  <a:lnTo>
                    <a:pt x="1070"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9" name="Google Shape;2459;p9"/>
            <p:cNvSpPr/>
            <p:nvPr/>
          </p:nvSpPr>
          <p:spPr>
            <a:xfrm>
              <a:off x="4836300" y="1002375"/>
              <a:ext cx="35525" cy="35050"/>
            </a:xfrm>
            <a:custGeom>
              <a:avLst/>
              <a:gdLst/>
              <a:ahLst/>
              <a:cxnLst/>
              <a:rect l="l" t="t" r="r" b="b"/>
              <a:pathLst>
                <a:path w="1421" h="1402" extrusionOk="0">
                  <a:moveTo>
                    <a:pt x="683" y="1"/>
                  </a:moveTo>
                  <a:lnTo>
                    <a:pt x="535" y="19"/>
                  </a:lnTo>
                  <a:lnTo>
                    <a:pt x="406" y="56"/>
                  </a:lnTo>
                  <a:lnTo>
                    <a:pt x="277" y="111"/>
                  </a:lnTo>
                  <a:lnTo>
                    <a:pt x="185" y="185"/>
                  </a:lnTo>
                  <a:lnTo>
                    <a:pt x="111" y="277"/>
                  </a:lnTo>
                  <a:lnTo>
                    <a:pt x="56" y="406"/>
                  </a:lnTo>
                  <a:lnTo>
                    <a:pt x="19" y="535"/>
                  </a:lnTo>
                  <a:lnTo>
                    <a:pt x="1" y="683"/>
                  </a:lnTo>
                  <a:lnTo>
                    <a:pt x="19" y="849"/>
                  </a:lnTo>
                  <a:lnTo>
                    <a:pt x="37" y="978"/>
                  </a:lnTo>
                  <a:lnTo>
                    <a:pt x="93" y="1107"/>
                  </a:lnTo>
                  <a:lnTo>
                    <a:pt x="166" y="1199"/>
                  </a:lnTo>
                  <a:lnTo>
                    <a:pt x="277" y="1291"/>
                  </a:lnTo>
                  <a:lnTo>
                    <a:pt x="388" y="1347"/>
                  </a:lnTo>
                  <a:lnTo>
                    <a:pt x="535" y="1383"/>
                  </a:lnTo>
                  <a:lnTo>
                    <a:pt x="701" y="1402"/>
                  </a:lnTo>
                  <a:lnTo>
                    <a:pt x="849" y="1402"/>
                  </a:lnTo>
                  <a:lnTo>
                    <a:pt x="996" y="1365"/>
                  </a:lnTo>
                  <a:lnTo>
                    <a:pt x="1107" y="1291"/>
                  </a:lnTo>
                  <a:lnTo>
                    <a:pt x="1217" y="1217"/>
                  </a:lnTo>
                  <a:lnTo>
                    <a:pt x="1291" y="1107"/>
                  </a:lnTo>
                  <a:lnTo>
                    <a:pt x="1347" y="978"/>
                  </a:lnTo>
                  <a:lnTo>
                    <a:pt x="1402" y="830"/>
                  </a:lnTo>
                  <a:lnTo>
                    <a:pt x="1420" y="664"/>
                  </a:lnTo>
                  <a:lnTo>
                    <a:pt x="1383" y="517"/>
                  </a:lnTo>
                  <a:lnTo>
                    <a:pt x="1347" y="388"/>
                  </a:lnTo>
                  <a:lnTo>
                    <a:pt x="1273" y="277"/>
                  </a:lnTo>
                  <a:lnTo>
                    <a:pt x="1199" y="185"/>
                  </a:lnTo>
                  <a:lnTo>
                    <a:pt x="1107" y="93"/>
                  </a:lnTo>
                  <a:lnTo>
                    <a:pt x="978" y="37"/>
                  </a:lnTo>
                  <a:lnTo>
                    <a:pt x="849" y="19"/>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0" name="Google Shape;2460;p9"/>
            <p:cNvSpPr/>
            <p:nvPr/>
          </p:nvSpPr>
          <p:spPr>
            <a:xfrm>
              <a:off x="4657000" y="643300"/>
              <a:ext cx="34575" cy="34125"/>
            </a:xfrm>
            <a:custGeom>
              <a:avLst/>
              <a:gdLst/>
              <a:ahLst/>
              <a:cxnLst/>
              <a:rect l="l" t="t" r="r" b="b"/>
              <a:pathLst>
                <a:path w="1383" h="1365" extrusionOk="0">
                  <a:moveTo>
                    <a:pt x="664" y="0"/>
                  </a:moveTo>
                  <a:lnTo>
                    <a:pt x="498" y="19"/>
                  </a:lnTo>
                  <a:lnTo>
                    <a:pt x="369" y="55"/>
                  </a:lnTo>
                  <a:lnTo>
                    <a:pt x="258" y="129"/>
                  </a:lnTo>
                  <a:lnTo>
                    <a:pt x="166" y="203"/>
                  </a:lnTo>
                  <a:lnTo>
                    <a:pt x="92" y="314"/>
                  </a:lnTo>
                  <a:lnTo>
                    <a:pt x="37" y="424"/>
                  </a:lnTo>
                  <a:lnTo>
                    <a:pt x="19" y="553"/>
                  </a:lnTo>
                  <a:lnTo>
                    <a:pt x="0" y="701"/>
                  </a:lnTo>
                  <a:lnTo>
                    <a:pt x="19" y="867"/>
                  </a:lnTo>
                  <a:lnTo>
                    <a:pt x="55" y="996"/>
                  </a:lnTo>
                  <a:lnTo>
                    <a:pt x="129" y="1106"/>
                  </a:lnTo>
                  <a:lnTo>
                    <a:pt x="203" y="1199"/>
                  </a:lnTo>
                  <a:lnTo>
                    <a:pt x="314" y="1272"/>
                  </a:lnTo>
                  <a:lnTo>
                    <a:pt x="424" y="1328"/>
                  </a:lnTo>
                  <a:lnTo>
                    <a:pt x="553" y="1365"/>
                  </a:lnTo>
                  <a:lnTo>
                    <a:pt x="719" y="1365"/>
                  </a:lnTo>
                  <a:lnTo>
                    <a:pt x="867" y="1346"/>
                  </a:lnTo>
                  <a:lnTo>
                    <a:pt x="996" y="1309"/>
                  </a:lnTo>
                  <a:lnTo>
                    <a:pt x="1106" y="1236"/>
                  </a:lnTo>
                  <a:lnTo>
                    <a:pt x="1199" y="1162"/>
                  </a:lnTo>
                  <a:lnTo>
                    <a:pt x="1272" y="1051"/>
                  </a:lnTo>
                  <a:lnTo>
                    <a:pt x="1328" y="922"/>
                  </a:lnTo>
                  <a:lnTo>
                    <a:pt x="1365" y="775"/>
                  </a:lnTo>
                  <a:lnTo>
                    <a:pt x="1383" y="609"/>
                  </a:lnTo>
                  <a:lnTo>
                    <a:pt x="1346" y="480"/>
                  </a:lnTo>
                  <a:lnTo>
                    <a:pt x="1291" y="369"/>
                  </a:lnTo>
                  <a:lnTo>
                    <a:pt x="1235" y="258"/>
                  </a:lnTo>
                  <a:lnTo>
                    <a:pt x="1143" y="166"/>
                  </a:lnTo>
                  <a:lnTo>
                    <a:pt x="1051" y="92"/>
                  </a:lnTo>
                  <a:lnTo>
                    <a:pt x="940" y="37"/>
                  </a:lnTo>
                  <a:lnTo>
                    <a:pt x="8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1" name="Google Shape;2461;p9"/>
            <p:cNvSpPr/>
            <p:nvPr/>
          </p:nvSpPr>
          <p:spPr>
            <a:xfrm>
              <a:off x="5033600" y="1282625"/>
              <a:ext cx="34575" cy="34150"/>
            </a:xfrm>
            <a:custGeom>
              <a:avLst/>
              <a:gdLst/>
              <a:ahLst/>
              <a:cxnLst/>
              <a:rect l="l" t="t" r="r" b="b"/>
              <a:pathLst>
                <a:path w="1383" h="1366" extrusionOk="0">
                  <a:moveTo>
                    <a:pt x="535" y="1"/>
                  </a:moveTo>
                  <a:lnTo>
                    <a:pt x="406" y="38"/>
                  </a:lnTo>
                  <a:lnTo>
                    <a:pt x="295" y="93"/>
                  </a:lnTo>
                  <a:lnTo>
                    <a:pt x="184" y="185"/>
                  </a:lnTo>
                  <a:lnTo>
                    <a:pt x="111" y="278"/>
                  </a:lnTo>
                  <a:lnTo>
                    <a:pt x="55" y="388"/>
                  </a:lnTo>
                  <a:lnTo>
                    <a:pt x="18" y="517"/>
                  </a:lnTo>
                  <a:lnTo>
                    <a:pt x="0" y="665"/>
                  </a:lnTo>
                  <a:lnTo>
                    <a:pt x="0" y="812"/>
                  </a:lnTo>
                  <a:lnTo>
                    <a:pt x="37" y="960"/>
                  </a:lnTo>
                  <a:lnTo>
                    <a:pt x="111" y="1070"/>
                  </a:lnTo>
                  <a:lnTo>
                    <a:pt x="203" y="1181"/>
                  </a:lnTo>
                  <a:lnTo>
                    <a:pt x="313" y="1273"/>
                  </a:lnTo>
                  <a:lnTo>
                    <a:pt x="424" y="1328"/>
                  </a:lnTo>
                  <a:lnTo>
                    <a:pt x="572" y="1365"/>
                  </a:lnTo>
                  <a:lnTo>
                    <a:pt x="719" y="1365"/>
                  </a:lnTo>
                  <a:lnTo>
                    <a:pt x="867" y="1347"/>
                  </a:lnTo>
                  <a:lnTo>
                    <a:pt x="996" y="1310"/>
                  </a:lnTo>
                  <a:lnTo>
                    <a:pt x="1106" y="1255"/>
                  </a:lnTo>
                  <a:lnTo>
                    <a:pt x="1199" y="1163"/>
                  </a:lnTo>
                  <a:lnTo>
                    <a:pt x="1272" y="1070"/>
                  </a:lnTo>
                  <a:lnTo>
                    <a:pt x="1328" y="978"/>
                  </a:lnTo>
                  <a:lnTo>
                    <a:pt x="1364" y="868"/>
                  </a:lnTo>
                  <a:lnTo>
                    <a:pt x="1383" y="738"/>
                  </a:lnTo>
                  <a:lnTo>
                    <a:pt x="1364" y="573"/>
                  </a:lnTo>
                  <a:lnTo>
                    <a:pt x="1328" y="425"/>
                  </a:lnTo>
                  <a:lnTo>
                    <a:pt x="1254" y="296"/>
                  </a:lnTo>
                  <a:lnTo>
                    <a:pt x="1180" y="185"/>
                  </a:lnTo>
                  <a:lnTo>
                    <a:pt x="1069"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2" name="Google Shape;2462;p9"/>
            <p:cNvSpPr/>
            <p:nvPr/>
          </p:nvSpPr>
          <p:spPr>
            <a:xfrm>
              <a:off x="5390375" y="1591025"/>
              <a:ext cx="34600" cy="33675"/>
            </a:xfrm>
            <a:custGeom>
              <a:avLst/>
              <a:gdLst/>
              <a:ahLst/>
              <a:cxnLst/>
              <a:rect l="l" t="t" r="r" b="b"/>
              <a:pathLst>
                <a:path w="1384" h="1347" extrusionOk="0">
                  <a:moveTo>
                    <a:pt x="535" y="0"/>
                  </a:moveTo>
                  <a:lnTo>
                    <a:pt x="387" y="37"/>
                  </a:lnTo>
                  <a:lnTo>
                    <a:pt x="277" y="92"/>
                  </a:lnTo>
                  <a:lnTo>
                    <a:pt x="185" y="184"/>
                  </a:lnTo>
                  <a:lnTo>
                    <a:pt x="111" y="277"/>
                  </a:lnTo>
                  <a:lnTo>
                    <a:pt x="55" y="387"/>
                  </a:lnTo>
                  <a:lnTo>
                    <a:pt x="19" y="535"/>
                  </a:lnTo>
                  <a:lnTo>
                    <a:pt x="0" y="682"/>
                  </a:lnTo>
                  <a:lnTo>
                    <a:pt x="19" y="830"/>
                  </a:lnTo>
                  <a:lnTo>
                    <a:pt x="55" y="959"/>
                  </a:lnTo>
                  <a:lnTo>
                    <a:pt x="111" y="1088"/>
                  </a:lnTo>
                  <a:lnTo>
                    <a:pt x="185" y="1180"/>
                  </a:lnTo>
                  <a:lnTo>
                    <a:pt x="295" y="1254"/>
                  </a:lnTo>
                  <a:lnTo>
                    <a:pt x="406" y="1309"/>
                  </a:lnTo>
                  <a:lnTo>
                    <a:pt x="535" y="1346"/>
                  </a:lnTo>
                  <a:lnTo>
                    <a:pt x="848" y="1346"/>
                  </a:lnTo>
                  <a:lnTo>
                    <a:pt x="977" y="1309"/>
                  </a:lnTo>
                  <a:lnTo>
                    <a:pt x="1088" y="1235"/>
                  </a:lnTo>
                  <a:lnTo>
                    <a:pt x="1180" y="1162"/>
                  </a:lnTo>
                  <a:lnTo>
                    <a:pt x="1254" y="1069"/>
                  </a:lnTo>
                  <a:lnTo>
                    <a:pt x="1309" y="940"/>
                  </a:lnTo>
                  <a:lnTo>
                    <a:pt x="1346" y="811"/>
                  </a:lnTo>
                  <a:lnTo>
                    <a:pt x="1383" y="664"/>
                  </a:lnTo>
                  <a:lnTo>
                    <a:pt x="1346" y="516"/>
                  </a:lnTo>
                  <a:lnTo>
                    <a:pt x="1309" y="387"/>
                  </a:lnTo>
                  <a:lnTo>
                    <a:pt x="1254" y="277"/>
                  </a:lnTo>
                  <a:lnTo>
                    <a:pt x="1162" y="166"/>
                  </a:lnTo>
                  <a:lnTo>
                    <a:pt x="1070" y="92"/>
                  </a:lnTo>
                  <a:lnTo>
                    <a:pt x="959" y="37"/>
                  </a:lnTo>
                  <a:lnTo>
                    <a:pt x="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3" name="Google Shape;2463;p9"/>
            <p:cNvSpPr/>
            <p:nvPr/>
          </p:nvSpPr>
          <p:spPr>
            <a:xfrm>
              <a:off x="4770850" y="908350"/>
              <a:ext cx="34600" cy="35050"/>
            </a:xfrm>
            <a:custGeom>
              <a:avLst/>
              <a:gdLst/>
              <a:ahLst/>
              <a:cxnLst/>
              <a:rect l="l" t="t" r="r" b="b"/>
              <a:pathLst>
                <a:path w="1384" h="1402" extrusionOk="0">
                  <a:moveTo>
                    <a:pt x="627" y="0"/>
                  </a:moveTo>
                  <a:lnTo>
                    <a:pt x="480" y="37"/>
                  </a:lnTo>
                  <a:lnTo>
                    <a:pt x="351" y="92"/>
                  </a:lnTo>
                  <a:lnTo>
                    <a:pt x="240" y="166"/>
                  </a:lnTo>
                  <a:lnTo>
                    <a:pt x="148" y="258"/>
                  </a:lnTo>
                  <a:lnTo>
                    <a:pt x="74" y="387"/>
                  </a:lnTo>
                  <a:lnTo>
                    <a:pt x="19" y="516"/>
                  </a:lnTo>
                  <a:lnTo>
                    <a:pt x="0" y="664"/>
                  </a:lnTo>
                  <a:lnTo>
                    <a:pt x="19" y="811"/>
                  </a:lnTo>
                  <a:lnTo>
                    <a:pt x="37" y="959"/>
                  </a:lnTo>
                  <a:lnTo>
                    <a:pt x="92" y="1070"/>
                  </a:lnTo>
                  <a:lnTo>
                    <a:pt x="166" y="1162"/>
                  </a:lnTo>
                  <a:lnTo>
                    <a:pt x="258" y="1254"/>
                  </a:lnTo>
                  <a:lnTo>
                    <a:pt x="369" y="1309"/>
                  </a:lnTo>
                  <a:lnTo>
                    <a:pt x="498" y="1365"/>
                  </a:lnTo>
                  <a:lnTo>
                    <a:pt x="646" y="1401"/>
                  </a:lnTo>
                  <a:lnTo>
                    <a:pt x="793" y="1383"/>
                  </a:lnTo>
                  <a:lnTo>
                    <a:pt x="922" y="1346"/>
                  </a:lnTo>
                  <a:lnTo>
                    <a:pt x="1051" y="1291"/>
                  </a:lnTo>
                  <a:lnTo>
                    <a:pt x="1162" y="1235"/>
                  </a:lnTo>
                  <a:lnTo>
                    <a:pt x="1236" y="1143"/>
                  </a:lnTo>
                  <a:lnTo>
                    <a:pt x="1309" y="1033"/>
                  </a:lnTo>
                  <a:lnTo>
                    <a:pt x="1365" y="904"/>
                  </a:lnTo>
                  <a:lnTo>
                    <a:pt x="1383" y="756"/>
                  </a:lnTo>
                  <a:lnTo>
                    <a:pt x="1383" y="609"/>
                  </a:lnTo>
                  <a:lnTo>
                    <a:pt x="1365" y="461"/>
                  </a:lnTo>
                  <a:lnTo>
                    <a:pt x="1309" y="350"/>
                  </a:lnTo>
                  <a:lnTo>
                    <a:pt x="1254" y="240"/>
                  </a:lnTo>
                  <a:lnTo>
                    <a:pt x="1162" y="166"/>
                  </a:lnTo>
                  <a:lnTo>
                    <a:pt x="1051" y="92"/>
                  </a:lnTo>
                  <a:lnTo>
                    <a:pt x="922" y="37"/>
                  </a:lnTo>
                  <a:lnTo>
                    <a:pt x="775"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4" name="Google Shape;2464;p9"/>
            <p:cNvSpPr/>
            <p:nvPr/>
          </p:nvSpPr>
          <p:spPr>
            <a:xfrm>
              <a:off x="4709550" y="815225"/>
              <a:ext cx="31825" cy="35050"/>
            </a:xfrm>
            <a:custGeom>
              <a:avLst/>
              <a:gdLst/>
              <a:ahLst/>
              <a:cxnLst/>
              <a:rect l="l" t="t" r="r" b="b"/>
              <a:pathLst>
                <a:path w="1273" h="1402" extrusionOk="0">
                  <a:moveTo>
                    <a:pt x="645" y="1"/>
                  </a:moveTo>
                  <a:lnTo>
                    <a:pt x="498" y="19"/>
                  </a:lnTo>
                  <a:lnTo>
                    <a:pt x="369" y="56"/>
                  </a:lnTo>
                  <a:lnTo>
                    <a:pt x="258" y="111"/>
                  </a:lnTo>
                  <a:lnTo>
                    <a:pt x="166" y="185"/>
                  </a:lnTo>
                  <a:lnTo>
                    <a:pt x="92" y="277"/>
                  </a:lnTo>
                  <a:lnTo>
                    <a:pt x="37" y="388"/>
                  </a:lnTo>
                  <a:lnTo>
                    <a:pt x="0" y="498"/>
                  </a:lnTo>
                  <a:lnTo>
                    <a:pt x="0" y="646"/>
                  </a:lnTo>
                  <a:lnTo>
                    <a:pt x="37" y="738"/>
                  </a:lnTo>
                  <a:lnTo>
                    <a:pt x="74" y="830"/>
                  </a:lnTo>
                  <a:lnTo>
                    <a:pt x="203" y="1033"/>
                  </a:lnTo>
                  <a:lnTo>
                    <a:pt x="350" y="1218"/>
                  </a:lnTo>
                  <a:lnTo>
                    <a:pt x="479" y="1402"/>
                  </a:lnTo>
                  <a:lnTo>
                    <a:pt x="756" y="1402"/>
                  </a:lnTo>
                  <a:lnTo>
                    <a:pt x="904" y="1236"/>
                  </a:lnTo>
                  <a:lnTo>
                    <a:pt x="1051" y="1052"/>
                  </a:lnTo>
                  <a:lnTo>
                    <a:pt x="1199" y="867"/>
                  </a:lnTo>
                  <a:lnTo>
                    <a:pt x="1235" y="757"/>
                  </a:lnTo>
                  <a:lnTo>
                    <a:pt x="1272" y="664"/>
                  </a:lnTo>
                  <a:lnTo>
                    <a:pt x="1272" y="535"/>
                  </a:lnTo>
                  <a:lnTo>
                    <a:pt x="1254" y="406"/>
                  </a:lnTo>
                  <a:lnTo>
                    <a:pt x="1199" y="296"/>
                  </a:lnTo>
                  <a:lnTo>
                    <a:pt x="1125" y="203"/>
                  </a:lnTo>
                  <a:lnTo>
                    <a:pt x="1033" y="130"/>
                  </a:lnTo>
                  <a:lnTo>
                    <a:pt x="922" y="56"/>
                  </a:lnTo>
                  <a:lnTo>
                    <a:pt x="793" y="19"/>
                  </a:lnTo>
                  <a:lnTo>
                    <a:pt x="6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5" name="Google Shape;2465;p9"/>
            <p:cNvSpPr/>
            <p:nvPr/>
          </p:nvSpPr>
          <p:spPr>
            <a:xfrm>
              <a:off x="4605825" y="469500"/>
              <a:ext cx="34125" cy="33675"/>
            </a:xfrm>
            <a:custGeom>
              <a:avLst/>
              <a:gdLst/>
              <a:ahLst/>
              <a:cxnLst/>
              <a:rect l="l" t="t" r="r" b="b"/>
              <a:pathLst>
                <a:path w="1365" h="1347" extrusionOk="0">
                  <a:moveTo>
                    <a:pt x="646" y="1"/>
                  </a:moveTo>
                  <a:lnTo>
                    <a:pt x="498" y="19"/>
                  </a:lnTo>
                  <a:lnTo>
                    <a:pt x="388" y="56"/>
                  </a:lnTo>
                  <a:lnTo>
                    <a:pt x="277" y="112"/>
                  </a:lnTo>
                  <a:lnTo>
                    <a:pt x="185" y="185"/>
                  </a:lnTo>
                  <a:lnTo>
                    <a:pt x="111" y="278"/>
                  </a:lnTo>
                  <a:lnTo>
                    <a:pt x="56" y="388"/>
                  </a:lnTo>
                  <a:lnTo>
                    <a:pt x="19" y="517"/>
                  </a:lnTo>
                  <a:lnTo>
                    <a:pt x="0" y="665"/>
                  </a:lnTo>
                  <a:lnTo>
                    <a:pt x="19" y="812"/>
                  </a:lnTo>
                  <a:lnTo>
                    <a:pt x="56" y="941"/>
                  </a:lnTo>
                  <a:lnTo>
                    <a:pt x="111" y="1070"/>
                  </a:lnTo>
                  <a:lnTo>
                    <a:pt x="185" y="1163"/>
                  </a:lnTo>
                  <a:lnTo>
                    <a:pt x="277" y="1236"/>
                  </a:lnTo>
                  <a:lnTo>
                    <a:pt x="388" y="1292"/>
                  </a:lnTo>
                  <a:lnTo>
                    <a:pt x="535" y="1329"/>
                  </a:lnTo>
                  <a:lnTo>
                    <a:pt x="683" y="1347"/>
                  </a:lnTo>
                  <a:lnTo>
                    <a:pt x="830" y="1329"/>
                  </a:lnTo>
                  <a:lnTo>
                    <a:pt x="959" y="1292"/>
                  </a:lnTo>
                  <a:lnTo>
                    <a:pt x="1070" y="1236"/>
                  </a:lnTo>
                  <a:lnTo>
                    <a:pt x="1162" y="1144"/>
                  </a:lnTo>
                  <a:lnTo>
                    <a:pt x="1236" y="1052"/>
                  </a:lnTo>
                  <a:lnTo>
                    <a:pt x="1291" y="923"/>
                  </a:lnTo>
                  <a:lnTo>
                    <a:pt x="1346" y="775"/>
                  </a:lnTo>
                  <a:lnTo>
                    <a:pt x="1365" y="628"/>
                  </a:lnTo>
                  <a:lnTo>
                    <a:pt x="1328" y="480"/>
                  </a:lnTo>
                  <a:lnTo>
                    <a:pt x="1291" y="370"/>
                  </a:lnTo>
                  <a:lnTo>
                    <a:pt x="1217" y="259"/>
                  </a:lnTo>
                  <a:lnTo>
                    <a:pt x="1144" y="167"/>
                  </a:lnTo>
                  <a:lnTo>
                    <a:pt x="1051" y="93"/>
                  </a:lnTo>
                  <a:lnTo>
                    <a:pt x="922"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6" name="Google Shape;2466;p9"/>
            <p:cNvSpPr/>
            <p:nvPr/>
          </p:nvSpPr>
          <p:spPr>
            <a:xfrm>
              <a:off x="5100425" y="1377600"/>
              <a:ext cx="35050" cy="31825"/>
            </a:xfrm>
            <a:custGeom>
              <a:avLst/>
              <a:gdLst/>
              <a:ahLst/>
              <a:cxnLst/>
              <a:rect l="l" t="t" r="r" b="b"/>
              <a:pathLst>
                <a:path w="1402" h="1273" extrusionOk="0">
                  <a:moveTo>
                    <a:pt x="517" y="0"/>
                  </a:moveTo>
                  <a:lnTo>
                    <a:pt x="388" y="37"/>
                  </a:lnTo>
                  <a:lnTo>
                    <a:pt x="277" y="74"/>
                  </a:lnTo>
                  <a:lnTo>
                    <a:pt x="185" y="148"/>
                  </a:lnTo>
                  <a:lnTo>
                    <a:pt x="111" y="240"/>
                  </a:lnTo>
                  <a:lnTo>
                    <a:pt x="56" y="369"/>
                  </a:lnTo>
                  <a:lnTo>
                    <a:pt x="1" y="498"/>
                  </a:lnTo>
                  <a:lnTo>
                    <a:pt x="1" y="627"/>
                  </a:lnTo>
                  <a:lnTo>
                    <a:pt x="1" y="775"/>
                  </a:lnTo>
                  <a:lnTo>
                    <a:pt x="37" y="904"/>
                  </a:lnTo>
                  <a:lnTo>
                    <a:pt x="93" y="1033"/>
                  </a:lnTo>
                  <a:lnTo>
                    <a:pt x="167" y="1125"/>
                  </a:lnTo>
                  <a:lnTo>
                    <a:pt x="259" y="1199"/>
                  </a:lnTo>
                  <a:lnTo>
                    <a:pt x="369" y="1254"/>
                  </a:lnTo>
                  <a:lnTo>
                    <a:pt x="480" y="1272"/>
                  </a:lnTo>
                  <a:lnTo>
                    <a:pt x="627" y="1272"/>
                  </a:lnTo>
                  <a:lnTo>
                    <a:pt x="720" y="1254"/>
                  </a:lnTo>
                  <a:lnTo>
                    <a:pt x="812" y="1217"/>
                  </a:lnTo>
                  <a:lnTo>
                    <a:pt x="1015" y="1088"/>
                  </a:lnTo>
                  <a:lnTo>
                    <a:pt x="1199" y="941"/>
                  </a:lnTo>
                  <a:lnTo>
                    <a:pt x="1383" y="793"/>
                  </a:lnTo>
                  <a:lnTo>
                    <a:pt x="1402" y="535"/>
                  </a:lnTo>
                  <a:lnTo>
                    <a:pt x="1217" y="387"/>
                  </a:lnTo>
                  <a:lnTo>
                    <a:pt x="1033" y="221"/>
                  </a:lnTo>
                  <a:lnTo>
                    <a:pt x="849" y="92"/>
                  </a:lnTo>
                  <a:lnTo>
                    <a:pt x="757" y="37"/>
                  </a:lnTo>
                  <a:lnTo>
                    <a:pt x="646"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7" name="Google Shape;2467;p9"/>
            <p:cNvSpPr/>
            <p:nvPr/>
          </p:nvSpPr>
          <p:spPr>
            <a:xfrm>
              <a:off x="5613475" y="1713625"/>
              <a:ext cx="34125" cy="33675"/>
            </a:xfrm>
            <a:custGeom>
              <a:avLst/>
              <a:gdLst/>
              <a:ahLst/>
              <a:cxnLst/>
              <a:rect l="l" t="t" r="r" b="b"/>
              <a:pathLst>
                <a:path w="1365" h="1347" extrusionOk="0">
                  <a:moveTo>
                    <a:pt x="646" y="1"/>
                  </a:moveTo>
                  <a:lnTo>
                    <a:pt x="516" y="19"/>
                  </a:lnTo>
                  <a:lnTo>
                    <a:pt x="387" y="56"/>
                  </a:lnTo>
                  <a:lnTo>
                    <a:pt x="277" y="111"/>
                  </a:lnTo>
                  <a:lnTo>
                    <a:pt x="185" y="185"/>
                  </a:lnTo>
                  <a:lnTo>
                    <a:pt x="92" y="277"/>
                  </a:lnTo>
                  <a:lnTo>
                    <a:pt x="37" y="388"/>
                  </a:lnTo>
                  <a:lnTo>
                    <a:pt x="0" y="517"/>
                  </a:lnTo>
                  <a:lnTo>
                    <a:pt x="0" y="646"/>
                  </a:lnTo>
                  <a:lnTo>
                    <a:pt x="0" y="793"/>
                  </a:lnTo>
                  <a:lnTo>
                    <a:pt x="37" y="941"/>
                  </a:lnTo>
                  <a:lnTo>
                    <a:pt x="92" y="1052"/>
                  </a:lnTo>
                  <a:lnTo>
                    <a:pt x="166" y="1162"/>
                  </a:lnTo>
                  <a:lnTo>
                    <a:pt x="258" y="1236"/>
                  </a:lnTo>
                  <a:lnTo>
                    <a:pt x="369" y="1291"/>
                  </a:lnTo>
                  <a:lnTo>
                    <a:pt x="498" y="1328"/>
                  </a:lnTo>
                  <a:lnTo>
                    <a:pt x="646" y="1347"/>
                  </a:lnTo>
                  <a:lnTo>
                    <a:pt x="812" y="1347"/>
                  </a:lnTo>
                  <a:lnTo>
                    <a:pt x="941" y="1310"/>
                  </a:lnTo>
                  <a:lnTo>
                    <a:pt x="1051" y="1254"/>
                  </a:lnTo>
                  <a:lnTo>
                    <a:pt x="1143" y="1162"/>
                  </a:lnTo>
                  <a:lnTo>
                    <a:pt x="1217" y="1070"/>
                  </a:lnTo>
                  <a:lnTo>
                    <a:pt x="1291" y="941"/>
                  </a:lnTo>
                  <a:lnTo>
                    <a:pt x="1328" y="812"/>
                  </a:lnTo>
                  <a:lnTo>
                    <a:pt x="1365" y="646"/>
                  </a:lnTo>
                  <a:lnTo>
                    <a:pt x="1328" y="517"/>
                  </a:lnTo>
                  <a:lnTo>
                    <a:pt x="1272" y="388"/>
                  </a:lnTo>
                  <a:lnTo>
                    <a:pt x="1217" y="277"/>
                  </a:lnTo>
                  <a:lnTo>
                    <a:pt x="1143" y="185"/>
                  </a:lnTo>
                  <a:lnTo>
                    <a:pt x="1051" y="111"/>
                  </a:lnTo>
                  <a:lnTo>
                    <a:pt x="941" y="56"/>
                  </a:lnTo>
                  <a:lnTo>
                    <a:pt x="793" y="19"/>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8" name="Google Shape;2468;p9"/>
            <p:cNvSpPr/>
            <p:nvPr/>
          </p:nvSpPr>
          <p:spPr>
            <a:xfrm>
              <a:off x="4566175" y="238125"/>
              <a:ext cx="33225" cy="13850"/>
            </a:xfrm>
            <a:custGeom>
              <a:avLst/>
              <a:gdLst/>
              <a:ahLst/>
              <a:cxnLst/>
              <a:rect l="l" t="t" r="r" b="b"/>
              <a:pathLst>
                <a:path w="1329" h="554" extrusionOk="0">
                  <a:moveTo>
                    <a:pt x="1" y="0"/>
                  </a:moveTo>
                  <a:lnTo>
                    <a:pt x="19" y="129"/>
                  </a:lnTo>
                  <a:lnTo>
                    <a:pt x="56" y="221"/>
                  </a:lnTo>
                  <a:lnTo>
                    <a:pt x="130" y="313"/>
                  </a:lnTo>
                  <a:lnTo>
                    <a:pt x="204" y="406"/>
                  </a:lnTo>
                  <a:lnTo>
                    <a:pt x="296" y="461"/>
                  </a:lnTo>
                  <a:lnTo>
                    <a:pt x="388" y="516"/>
                  </a:lnTo>
                  <a:lnTo>
                    <a:pt x="517" y="535"/>
                  </a:lnTo>
                  <a:lnTo>
                    <a:pt x="646" y="553"/>
                  </a:lnTo>
                  <a:lnTo>
                    <a:pt x="775" y="553"/>
                  </a:lnTo>
                  <a:lnTo>
                    <a:pt x="904" y="516"/>
                  </a:lnTo>
                  <a:lnTo>
                    <a:pt x="1015" y="479"/>
                  </a:lnTo>
                  <a:lnTo>
                    <a:pt x="1107" y="406"/>
                  </a:lnTo>
                  <a:lnTo>
                    <a:pt x="1181" y="332"/>
                  </a:lnTo>
                  <a:lnTo>
                    <a:pt x="1236" y="240"/>
                  </a:lnTo>
                  <a:lnTo>
                    <a:pt x="1291" y="12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9" name="Google Shape;2469;p9"/>
            <p:cNvSpPr/>
            <p:nvPr/>
          </p:nvSpPr>
          <p:spPr>
            <a:xfrm>
              <a:off x="6000200" y="1863450"/>
              <a:ext cx="33225" cy="29975"/>
            </a:xfrm>
            <a:custGeom>
              <a:avLst/>
              <a:gdLst/>
              <a:ahLst/>
              <a:cxnLst/>
              <a:rect l="l" t="t" r="r" b="b"/>
              <a:pathLst>
                <a:path w="1329" h="1199" extrusionOk="0">
                  <a:moveTo>
                    <a:pt x="517" y="0"/>
                  </a:moveTo>
                  <a:lnTo>
                    <a:pt x="388" y="18"/>
                  </a:lnTo>
                  <a:lnTo>
                    <a:pt x="259" y="55"/>
                  </a:lnTo>
                  <a:lnTo>
                    <a:pt x="167" y="129"/>
                  </a:lnTo>
                  <a:lnTo>
                    <a:pt x="93" y="221"/>
                  </a:lnTo>
                  <a:lnTo>
                    <a:pt x="38" y="332"/>
                  </a:lnTo>
                  <a:lnTo>
                    <a:pt x="1" y="461"/>
                  </a:lnTo>
                  <a:lnTo>
                    <a:pt x="1" y="590"/>
                  </a:lnTo>
                  <a:lnTo>
                    <a:pt x="38" y="682"/>
                  </a:lnTo>
                  <a:lnTo>
                    <a:pt x="75" y="793"/>
                  </a:lnTo>
                  <a:lnTo>
                    <a:pt x="148" y="885"/>
                  </a:lnTo>
                  <a:lnTo>
                    <a:pt x="222" y="977"/>
                  </a:lnTo>
                  <a:lnTo>
                    <a:pt x="296" y="1069"/>
                  </a:lnTo>
                  <a:lnTo>
                    <a:pt x="388" y="1143"/>
                  </a:lnTo>
                  <a:lnTo>
                    <a:pt x="480" y="1180"/>
                  </a:lnTo>
                  <a:lnTo>
                    <a:pt x="572" y="1199"/>
                  </a:lnTo>
                  <a:lnTo>
                    <a:pt x="646" y="1199"/>
                  </a:lnTo>
                  <a:lnTo>
                    <a:pt x="738" y="1180"/>
                  </a:lnTo>
                  <a:lnTo>
                    <a:pt x="849" y="1125"/>
                  </a:lnTo>
                  <a:lnTo>
                    <a:pt x="941" y="1069"/>
                  </a:lnTo>
                  <a:lnTo>
                    <a:pt x="1126" y="922"/>
                  </a:lnTo>
                  <a:lnTo>
                    <a:pt x="1328" y="774"/>
                  </a:lnTo>
                  <a:lnTo>
                    <a:pt x="1328" y="516"/>
                  </a:lnTo>
                  <a:lnTo>
                    <a:pt x="1162" y="369"/>
                  </a:lnTo>
                  <a:lnTo>
                    <a:pt x="996" y="221"/>
                  </a:lnTo>
                  <a:lnTo>
                    <a:pt x="831" y="92"/>
                  </a:lnTo>
                  <a:lnTo>
                    <a:pt x="738" y="37"/>
                  </a:lnTo>
                  <a:lnTo>
                    <a:pt x="646" y="18"/>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0" name="Google Shape;2470;p9"/>
            <p:cNvSpPr/>
            <p:nvPr/>
          </p:nvSpPr>
          <p:spPr>
            <a:xfrm>
              <a:off x="5537875" y="1694275"/>
              <a:ext cx="30450" cy="37350"/>
            </a:xfrm>
            <a:custGeom>
              <a:avLst/>
              <a:gdLst/>
              <a:ahLst/>
              <a:cxnLst/>
              <a:rect l="l" t="t" r="r" b="b"/>
              <a:pathLst>
                <a:path w="1218" h="1494" extrusionOk="0">
                  <a:moveTo>
                    <a:pt x="572" y="0"/>
                  </a:moveTo>
                  <a:lnTo>
                    <a:pt x="369" y="277"/>
                  </a:lnTo>
                  <a:lnTo>
                    <a:pt x="203" y="498"/>
                  </a:lnTo>
                  <a:lnTo>
                    <a:pt x="74" y="701"/>
                  </a:lnTo>
                  <a:lnTo>
                    <a:pt x="19" y="793"/>
                  </a:lnTo>
                  <a:lnTo>
                    <a:pt x="0" y="885"/>
                  </a:lnTo>
                  <a:lnTo>
                    <a:pt x="0" y="1014"/>
                  </a:lnTo>
                  <a:lnTo>
                    <a:pt x="19" y="1143"/>
                  </a:lnTo>
                  <a:lnTo>
                    <a:pt x="74" y="1254"/>
                  </a:lnTo>
                  <a:lnTo>
                    <a:pt x="148" y="1346"/>
                  </a:lnTo>
                  <a:lnTo>
                    <a:pt x="240" y="1420"/>
                  </a:lnTo>
                  <a:lnTo>
                    <a:pt x="351" y="1457"/>
                  </a:lnTo>
                  <a:lnTo>
                    <a:pt x="480" y="1494"/>
                  </a:lnTo>
                  <a:lnTo>
                    <a:pt x="627" y="1494"/>
                  </a:lnTo>
                  <a:lnTo>
                    <a:pt x="775" y="1475"/>
                  </a:lnTo>
                  <a:lnTo>
                    <a:pt x="904" y="1438"/>
                  </a:lnTo>
                  <a:lnTo>
                    <a:pt x="1014" y="1383"/>
                  </a:lnTo>
                  <a:lnTo>
                    <a:pt x="1107" y="1309"/>
                  </a:lnTo>
                  <a:lnTo>
                    <a:pt x="1162" y="1199"/>
                  </a:lnTo>
                  <a:lnTo>
                    <a:pt x="1217" y="1088"/>
                  </a:lnTo>
                  <a:lnTo>
                    <a:pt x="1217" y="977"/>
                  </a:lnTo>
                  <a:lnTo>
                    <a:pt x="1217" y="830"/>
                  </a:lnTo>
                  <a:lnTo>
                    <a:pt x="1180" y="738"/>
                  </a:lnTo>
                  <a:lnTo>
                    <a:pt x="1125" y="646"/>
                  </a:lnTo>
                  <a:lnTo>
                    <a:pt x="978" y="461"/>
                  </a:lnTo>
                  <a:lnTo>
                    <a:pt x="793" y="258"/>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1" name="Google Shape;2471;p9"/>
            <p:cNvSpPr/>
            <p:nvPr/>
          </p:nvSpPr>
          <p:spPr>
            <a:xfrm>
              <a:off x="6079950" y="1877725"/>
              <a:ext cx="33225" cy="30000"/>
            </a:xfrm>
            <a:custGeom>
              <a:avLst/>
              <a:gdLst/>
              <a:ahLst/>
              <a:cxnLst/>
              <a:rect l="l" t="t" r="r" b="b"/>
              <a:pathLst>
                <a:path w="1329" h="1200" extrusionOk="0">
                  <a:moveTo>
                    <a:pt x="480" y="1"/>
                  </a:moveTo>
                  <a:lnTo>
                    <a:pt x="351" y="38"/>
                  </a:lnTo>
                  <a:lnTo>
                    <a:pt x="240" y="74"/>
                  </a:lnTo>
                  <a:lnTo>
                    <a:pt x="148" y="148"/>
                  </a:lnTo>
                  <a:lnTo>
                    <a:pt x="74" y="259"/>
                  </a:lnTo>
                  <a:lnTo>
                    <a:pt x="19" y="369"/>
                  </a:lnTo>
                  <a:lnTo>
                    <a:pt x="1" y="480"/>
                  </a:lnTo>
                  <a:lnTo>
                    <a:pt x="19" y="628"/>
                  </a:lnTo>
                  <a:lnTo>
                    <a:pt x="38" y="720"/>
                  </a:lnTo>
                  <a:lnTo>
                    <a:pt x="93" y="812"/>
                  </a:lnTo>
                  <a:lnTo>
                    <a:pt x="167" y="904"/>
                  </a:lnTo>
                  <a:lnTo>
                    <a:pt x="240" y="996"/>
                  </a:lnTo>
                  <a:lnTo>
                    <a:pt x="333" y="1088"/>
                  </a:lnTo>
                  <a:lnTo>
                    <a:pt x="425" y="1144"/>
                  </a:lnTo>
                  <a:lnTo>
                    <a:pt x="517" y="1181"/>
                  </a:lnTo>
                  <a:lnTo>
                    <a:pt x="591" y="1199"/>
                  </a:lnTo>
                  <a:lnTo>
                    <a:pt x="683" y="1199"/>
                  </a:lnTo>
                  <a:lnTo>
                    <a:pt x="775" y="1162"/>
                  </a:lnTo>
                  <a:lnTo>
                    <a:pt x="867" y="1107"/>
                  </a:lnTo>
                  <a:lnTo>
                    <a:pt x="959" y="1052"/>
                  </a:lnTo>
                  <a:lnTo>
                    <a:pt x="1144" y="886"/>
                  </a:lnTo>
                  <a:lnTo>
                    <a:pt x="1328" y="738"/>
                  </a:lnTo>
                  <a:lnTo>
                    <a:pt x="1328" y="480"/>
                  </a:lnTo>
                  <a:lnTo>
                    <a:pt x="1162" y="351"/>
                  </a:lnTo>
                  <a:lnTo>
                    <a:pt x="978" y="203"/>
                  </a:lnTo>
                  <a:lnTo>
                    <a:pt x="812" y="74"/>
                  </a:lnTo>
                  <a:lnTo>
                    <a:pt x="720" y="38"/>
                  </a:lnTo>
                  <a:lnTo>
                    <a:pt x="628" y="19"/>
                  </a:lnTo>
                  <a:lnTo>
                    <a:pt x="4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 name="Google Shape;2472;p9"/>
            <p:cNvSpPr/>
            <p:nvPr/>
          </p:nvSpPr>
          <p:spPr>
            <a:xfrm>
              <a:off x="4594750" y="549250"/>
              <a:ext cx="28150" cy="30925"/>
            </a:xfrm>
            <a:custGeom>
              <a:avLst/>
              <a:gdLst/>
              <a:ahLst/>
              <a:cxnLst/>
              <a:rect l="l" t="t" r="r" b="b"/>
              <a:pathLst>
                <a:path w="1126" h="1237" extrusionOk="0">
                  <a:moveTo>
                    <a:pt x="646" y="1"/>
                  </a:moveTo>
                  <a:lnTo>
                    <a:pt x="388" y="19"/>
                  </a:lnTo>
                  <a:lnTo>
                    <a:pt x="259" y="185"/>
                  </a:lnTo>
                  <a:lnTo>
                    <a:pt x="130" y="351"/>
                  </a:lnTo>
                  <a:lnTo>
                    <a:pt x="75" y="443"/>
                  </a:lnTo>
                  <a:lnTo>
                    <a:pt x="38" y="535"/>
                  </a:lnTo>
                  <a:lnTo>
                    <a:pt x="1" y="609"/>
                  </a:lnTo>
                  <a:lnTo>
                    <a:pt x="1" y="683"/>
                  </a:lnTo>
                  <a:lnTo>
                    <a:pt x="38" y="775"/>
                  </a:lnTo>
                  <a:lnTo>
                    <a:pt x="75" y="849"/>
                  </a:lnTo>
                  <a:lnTo>
                    <a:pt x="130" y="941"/>
                  </a:lnTo>
                  <a:lnTo>
                    <a:pt x="204" y="1015"/>
                  </a:lnTo>
                  <a:lnTo>
                    <a:pt x="296" y="1089"/>
                  </a:lnTo>
                  <a:lnTo>
                    <a:pt x="370" y="1162"/>
                  </a:lnTo>
                  <a:lnTo>
                    <a:pt x="462" y="1199"/>
                  </a:lnTo>
                  <a:lnTo>
                    <a:pt x="554" y="1236"/>
                  </a:lnTo>
                  <a:lnTo>
                    <a:pt x="683" y="1236"/>
                  </a:lnTo>
                  <a:lnTo>
                    <a:pt x="812" y="1218"/>
                  </a:lnTo>
                  <a:lnTo>
                    <a:pt x="904" y="1181"/>
                  </a:lnTo>
                  <a:lnTo>
                    <a:pt x="997" y="1107"/>
                  </a:lnTo>
                  <a:lnTo>
                    <a:pt x="1052" y="1015"/>
                  </a:lnTo>
                  <a:lnTo>
                    <a:pt x="1107" y="904"/>
                  </a:lnTo>
                  <a:lnTo>
                    <a:pt x="1126" y="775"/>
                  </a:lnTo>
                  <a:lnTo>
                    <a:pt x="1107" y="646"/>
                  </a:lnTo>
                  <a:lnTo>
                    <a:pt x="1070" y="554"/>
                  </a:lnTo>
                  <a:lnTo>
                    <a:pt x="1033" y="480"/>
                  </a:lnTo>
                  <a:lnTo>
                    <a:pt x="923" y="314"/>
                  </a:lnTo>
                  <a:lnTo>
                    <a:pt x="775" y="167"/>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 name="Google Shape;2473;p9"/>
            <p:cNvSpPr/>
            <p:nvPr/>
          </p:nvSpPr>
          <p:spPr>
            <a:xfrm>
              <a:off x="5312925" y="1579025"/>
              <a:ext cx="29075" cy="31375"/>
            </a:xfrm>
            <a:custGeom>
              <a:avLst/>
              <a:gdLst/>
              <a:ahLst/>
              <a:cxnLst/>
              <a:rect l="l" t="t" r="r" b="b"/>
              <a:pathLst>
                <a:path w="1163" h="1255" extrusionOk="0">
                  <a:moveTo>
                    <a:pt x="720" y="1"/>
                  </a:moveTo>
                  <a:lnTo>
                    <a:pt x="591" y="19"/>
                  </a:lnTo>
                  <a:lnTo>
                    <a:pt x="498" y="56"/>
                  </a:lnTo>
                  <a:lnTo>
                    <a:pt x="406" y="93"/>
                  </a:lnTo>
                  <a:lnTo>
                    <a:pt x="332" y="148"/>
                  </a:lnTo>
                  <a:lnTo>
                    <a:pt x="240" y="222"/>
                  </a:lnTo>
                  <a:lnTo>
                    <a:pt x="167" y="314"/>
                  </a:lnTo>
                  <a:lnTo>
                    <a:pt x="111" y="388"/>
                  </a:lnTo>
                  <a:lnTo>
                    <a:pt x="56" y="480"/>
                  </a:lnTo>
                  <a:lnTo>
                    <a:pt x="19" y="572"/>
                  </a:lnTo>
                  <a:lnTo>
                    <a:pt x="1" y="701"/>
                  </a:lnTo>
                  <a:lnTo>
                    <a:pt x="19" y="812"/>
                  </a:lnTo>
                  <a:lnTo>
                    <a:pt x="74" y="923"/>
                  </a:lnTo>
                  <a:lnTo>
                    <a:pt x="148" y="1015"/>
                  </a:lnTo>
                  <a:lnTo>
                    <a:pt x="259" y="1089"/>
                  </a:lnTo>
                  <a:lnTo>
                    <a:pt x="388" y="1162"/>
                  </a:lnTo>
                  <a:lnTo>
                    <a:pt x="535" y="1218"/>
                  </a:lnTo>
                  <a:lnTo>
                    <a:pt x="720" y="1254"/>
                  </a:lnTo>
                  <a:lnTo>
                    <a:pt x="849" y="1107"/>
                  </a:lnTo>
                  <a:lnTo>
                    <a:pt x="978" y="941"/>
                  </a:lnTo>
                  <a:lnTo>
                    <a:pt x="1088" y="775"/>
                  </a:lnTo>
                  <a:lnTo>
                    <a:pt x="1125" y="683"/>
                  </a:lnTo>
                  <a:lnTo>
                    <a:pt x="1162" y="609"/>
                  </a:lnTo>
                  <a:lnTo>
                    <a:pt x="1162" y="462"/>
                  </a:lnTo>
                  <a:lnTo>
                    <a:pt x="1144" y="351"/>
                  </a:lnTo>
                  <a:lnTo>
                    <a:pt x="1107" y="240"/>
                  </a:lnTo>
                  <a:lnTo>
                    <a:pt x="1033" y="148"/>
                  </a:lnTo>
                  <a:lnTo>
                    <a:pt x="941" y="74"/>
                  </a:lnTo>
                  <a:lnTo>
                    <a:pt x="849"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 name="Google Shape;2474;p9"/>
            <p:cNvSpPr/>
            <p:nvPr/>
          </p:nvSpPr>
          <p:spPr>
            <a:xfrm>
              <a:off x="4645475" y="723950"/>
              <a:ext cx="31350" cy="27700"/>
            </a:xfrm>
            <a:custGeom>
              <a:avLst/>
              <a:gdLst/>
              <a:ahLst/>
              <a:cxnLst/>
              <a:rect l="l" t="t" r="r" b="b"/>
              <a:pathLst>
                <a:path w="1254" h="1108" extrusionOk="0">
                  <a:moveTo>
                    <a:pt x="590" y="1"/>
                  </a:moveTo>
                  <a:lnTo>
                    <a:pt x="498" y="19"/>
                  </a:lnTo>
                  <a:lnTo>
                    <a:pt x="406" y="56"/>
                  </a:lnTo>
                  <a:lnTo>
                    <a:pt x="332" y="111"/>
                  </a:lnTo>
                  <a:lnTo>
                    <a:pt x="240" y="185"/>
                  </a:lnTo>
                  <a:lnTo>
                    <a:pt x="166" y="277"/>
                  </a:lnTo>
                  <a:lnTo>
                    <a:pt x="92" y="351"/>
                  </a:lnTo>
                  <a:lnTo>
                    <a:pt x="55" y="443"/>
                  </a:lnTo>
                  <a:lnTo>
                    <a:pt x="19" y="536"/>
                  </a:lnTo>
                  <a:lnTo>
                    <a:pt x="0" y="665"/>
                  </a:lnTo>
                  <a:lnTo>
                    <a:pt x="19" y="775"/>
                  </a:lnTo>
                  <a:lnTo>
                    <a:pt x="74" y="886"/>
                  </a:lnTo>
                  <a:lnTo>
                    <a:pt x="129" y="978"/>
                  </a:lnTo>
                  <a:lnTo>
                    <a:pt x="221" y="1033"/>
                  </a:lnTo>
                  <a:lnTo>
                    <a:pt x="332" y="1089"/>
                  </a:lnTo>
                  <a:lnTo>
                    <a:pt x="461" y="1107"/>
                  </a:lnTo>
                  <a:lnTo>
                    <a:pt x="590" y="1089"/>
                  </a:lnTo>
                  <a:lnTo>
                    <a:pt x="682" y="1070"/>
                  </a:lnTo>
                  <a:lnTo>
                    <a:pt x="775" y="1033"/>
                  </a:lnTo>
                  <a:lnTo>
                    <a:pt x="922" y="923"/>
                  </a:lnTo>
                  <a:lnTo>
                    <a:pt x="1088" y="794"/>
                  </a:lnTo>
                  <a:lnTo>
                    <a:pt x="1254" y="665"/>
                  </a:lnTo>
                  <a:lnTo>
                    <a:pt x="1235" y="388"/>
                  </a:lnTo>
                  <a:lnTo>
                    <a:pt x="1070" y="259"/>
                  </a:lnTo>
                  <a:lnTo>
                    <a:pt x="904" y="130"/>
                  </a:lnTo>
                  <a:lnTo>
                    <a:pt x="830" y="75"/>
                  </a:lnTo>
                  <a:lnTo>
                    <a:pt x="738" y="19"/>
                  </a:lnTo>
                  <a:lnTo>
                    <a:pt x="6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 name="Google Shape;2475;p9"/>
            <p:cNvSpPr/>
            <p:nvPr/>
          </p:nvSpPr>
          <p:spPr>
            <a:xfrm>
              <a:off x="5840725" y="1833025"/>
              <a:ext cx="28600" cy="31350"/>
            </a:xfrm>
            <a:custGeom>
              <a:avLst/>
              <a:gdLst/>
              <a:ahLst/>
              <a:cxnLst/>
              <a:rect l="l" t="t" r="r" b="b"/>
              <a:pathLst>
                <a:path w="1144" h="1254" extrusionOk="0">
                  <a:moveTo>
                    <a:pt x="516" y="0"/>
                  </a:moveTo>
                  <a:lnTo>
                    <a:pt x="387" y="166"/>
                  </a:lnTo>
                  <a:lnTo>
                    <a:pt x="240" y="314"/>
                  </a:lnTo>
                  <a:lnTo>
                    <a:pt x="111" y="461"/>
                  </a:lnTo>
                  <a:lnTo>
                    <a:pt x="56" y="535"/>
                  </a:lnTo>
                  <a:lnTo>
                    <a:pt x="37" y="627"/>
                  </a:lnTo>
                  <a:lnTo>
                    <a:pt x="0" y="756"/>
                  </a:lnTo>
                  <a:lnTo>
                    <a:pt x="19" y="885"/>
                  </a:lnTo>
                  <a:lnTo>
                    <a:pt x="56" y="996"/>
                  </a:lnTo>
                  <a:lnTo>
                    <a:pt x="111" y="1088"/>
                  </a:lnTo>
                  <a:lnTo>
                    <a:pt x="185" y="1180"/>
                  </a:lnTo>
                  <a:lnTo>
                    <a:pt x="295" y="1235"/>
                  </a:lnTo>
                  <a:lnTo>
                    <a:pt x="406" y="1254"/>
                  </a:lnTo>
                  <a:lnTo>
                    <a:pt x="535" y="1254"/>
                  </a:lnTo>
                  <a:lnTo>
                    <a:pt x="627" y="1235"/>
                  </a:lnTo>
                  <a:lnTo>
                    <a:pt x="719" y="1199"/>
                  </a:lnTo>
                  <a:lnTo>
                    <a:pt x="830" y="1143"/>
                  </a:lnTo>
                  <a:lnTo>
                    <a:pt x="922" y="1070"/>
                  </a:lnTo>
                  <a:lnTo>
                    <a:pt x="996" y="996"/>
                  </a:lnTo>
                  <a:lnTo>
                    <a:pt x="1070" y="922"/>
                  </a:lnTo>
                  <a:lnTo>
                    <a:pt x="1107" y="848"/>
                  </a:lnTo>
                  <a:lnTo>
                    <a:pt x="1143" y="756"/>
                  </a:lnTo>
                  <a:lnTo>
                    <a:pt x="1143" y="682"/>
                  </a:lnTo>
                  <a:lnTo>
                    <a:pt x="1125" y="590"/>
                  </a:lnTo>
                  <a:lnTo>
                    <a:pt x="1070" y="498"/>
                  </a:lnTo>
                  <a:lnTo>
                    <a:pt x="1033" y="406"/>
                  </a:lnTo>
                  <a:lnTo>
                    <a:pt x="904" y="221"/>
                  </a:lnTo>
                  <a:lnTo>
                    <a:pt x="793" y="37"/>
                  </a:lnTo>
                  <a:lnTo>
                    <a:pt x="5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 name="Google Shape;2476;p9"/>
            <p:cNvSpPr/>
            <p:nvPr/>
          </p:nvSpPr>
          <p:spPr>
            <a:xfrm>
              <a:off x="5920475" y="1849600"/>
              <a:ext cx="29975" cy="32775"/>
            </a:xfrm>
            <a:custGeom>
              <a:avLst/>
              <a:gdLst/>
              <a:ahLst/>
              <a:cxnLst/>
              <a:rect l="l" t="t" r="r" b="b"/>
              <a:pathLst>
                <a:path w="1199" h="1311" extrusionOk="0">
                  <a:moveTo>
                    <a:pt x="590" y="1"/>
                  </a:moveTo>
                  <a:lnTo>
                    <a:pt x="443" y="19"/>
                  </a:lnTo>
                  <a:lnTo>
                    <a:pt x="332" y="56"/>
                  </a:lnTo>
                  <a:lnTo>
                    <a:pt x="221" y="93"/>
                  </a:lnTo>
                  <a:lnTo>
                    <a:pt x="129" y="167"/>
                  </a:lnTo>
                  <a:lnTo>
                    <a:pt x="55" y="259"/>
                  </a:lnTo>
                  <a:lnTo>
                    <a:pt x="18" y="370"/>
                  </a:lnTo>
                  <a:lnTo>
                    <a:pt x="0" y="480"/>
                  </a:lnTo>
                  <a:lnTo>
                    <a:pt x="18" y="609"/>
                  </a:lnTo>
                  <a:lnTo>
                    <a:pt x="37" y="702"/>
                  </a:lnTo>
                  <a:lnTo>
                    <a:pt x="92" y="794"/>
                  </a:lnTo>
                  <a:lnTo>
                    <a:pt x="203" y="960"/>
                  </a:lnTo>
                  <a:lnTo>
                    <a:pt x="350" y="1144"/>
                  </a:lnTo>
                  <a:lnTo>
                    <a:pt x="479" y="1310"/>
                  </a:lnTo>
                  <a:lnTo>
                    <a:pt x="756" y="1310"/>
                  </a:lnTo>
                  <a:lnTo>
                    <a:pt x="885" y="1126"/>
                  </a:lnTo>
                  <a:lnTo>
                    <a:pt x="1014" y="960"/>
                  </a:lnTo>
                  <a:lnTo>
                    <a:pt x="1125" y="775"/>
                  </a:lnTo>
                  <a:lnTo>
                    <a:pt x="1162" y="683"/>
                  </a:lnTo>
                  <a:lnTo>
                    <a:pt x="1180" y="591"/>
                  </a:lnTo>
                  <a:lnTo>
                    <a:pt x="1199" y="462"/>
                  </a:lnTo>
                  <a:lnTo>
                    <a:pt x="1162" y="333"/>
                  </a:lnTo>
                  <a:lnTo>
                    <a:pt x="1125" y="241"/>
                  </a:lnTo>
                  <a:lnTo>
                    <a:pt x="1051" y="148"/>
                  </a:lnTo>
                  <a:lnTo>
                    <a:pt x="959" y="93"/>
                  </a:lnTo>
                  <a:lnTo>
                    <a:pt x="848" y="38"/>
                  </a:lnTo>
                  <a:lnTo>
                    <a:pt x="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 name="Google Shape;2477;p9"/>
            <p:cNvSpPr/>
            <p:nvPr/>
          </p:nvSpPr>
          <p:spPr>
            <a:xfrm>
              <a:off x="6157400" y="1889725"/>
              <a:ext cx="29975" cy="32750"/>
            </a:xfrm>
            <a:custGeom>
              <a:avLst/>
              <a:gdLst/>
              <a:ahLst/>
              <a:cxnLst/>
              <a:rect l="l" t="t" r="r" b="b"/>
              <a:pathLst>
                <a:path w="1199" h="1310" extrusionOk="0">
                  <a:moveTo>
                    <a:pt x="719" y="0"/>
                  </a:moveTo>
                  <a:lnTo>
                    <a:pt x="461" y="18"/>
                  </a:lnTo>
                  <a:lnTo>
                    <a:pt x="332" y="184"/>
                  </a:lnTo>
                  <a:lnTo>
                    <a:pt x="185" y="350"/>
                  </a:lnTo>
                  <a:lnTo>
                    <a:pt x="74" y="535"/>
                  </a:lnTo>
                  <a:lnTo>
                    <a:pt x="37" y="627"/>
                  </a:lnTo>
                  <a:lnTo>
                    <a:pt x="19" y="719"/>
                  </a:lnTo>
                  <a:lnTo>
                    <a:pt x="0" y="848"/>
                  </a:lnTo>
                  <a:lnTo>
                    <a:pt x="19" y="959"/>
                  </a:lnTo>
                  <a:lnTo>
                    <a:pt x="74" y="1069"/>
                  </a:lnTo>
                  <a:lnTo>
                    <a:pt x="148" y="1162"/>
                  </a:lnTo>
                  <a:lnTo>
                    <a:pt x="221" y="1217"/>
                  </a:lnTo>
                  <a:lnTo>
                    <a:pt x="332" y="1272"/>
                  </a:lnTo>
                  <a:lnTo>
                    <a:pt x="461" y="1309"/>
                  </a:lnTo>
                  <a:lnTo>
                    <a:pt x="738" y="1309"/>
                  </a:lnTo>
                  <a:lnTo>
                    <a:pt x="867" y="1272"/>
                  </a:lnTo>
                  <a:lnTo>
                    <a:pt x="977" y="1217"/>
                  </a:lnTo>
                  <a:lnTo>
                    <a:pt x="1051" y="1143"/>
                  </a:lnTo>
                  <a:lnTo>
                    <a:pt x="1125" y="1069"/>
                  </a:lnTo>
                  <a:lnTo>
                    <a:pt x="1180" y="959"/>
                  </a:lnTo>
                  <a:lnTo>
                    <a:pt x="1199" y="848"/>
                  </a:lnTo>
                  <a:lnTo>
                    <a:pt x="1180" y="719"/>
                  </a:lnTo>
                  <a:lnTo>
                    <a:pt x="1162" y="608"/>
                  </a:lnTo>
                  <a:lnTo>
                    <a:pt x="1125" y="535"/>
                  </a:lnTo>
                  <a:lnTo>
                    <a:pt x="996" y="350"/>
                  </a:lnTo>
                  <a:lnTo>
                    <a:pt x="867" y="184"/>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 name="Google Shape;2478;p9"/>
            <p:cNvSpPr/>
            <p:nvPr/>
          </p:nvSpPr>
          <p:spPr>
            <a:xfrm>
              <a:off x="6238525" y="1907700"/>
              <a:ext cx="28150" cy="31350"/>
            </a:xfrm>
            <a:custGeom>
              <a:avLst/>
              <a:gdLst/>
              <a:ahLst/>
              <a:cxnLst/>
              <a:rect l="l" t="t" r="r" b="b"/>
              <a:pathLst>
                <a:path w="1126" h="1254" extrusionOk="0">
                  <a:moveTo>
                    <a:pt x="590" y="0"/>
                  </a:moveTo>
                  <a:lnTo>
                    <a:pt x="517" y="19"/>
                  </a:lnTo>
                  <a:lnTo>
                    <a:pt x="406" y="55"/>
                  </a:lnTo>
                  <a:lnTo>
                    <a:pt x="314" y="111"/>
                  </a:lnTo>
                  <a:lnTo>
                    <a:pt x="222" y="185"/>
                  </a:lnTo>
                  <a:lnTo>
                    <a:pt x="148" y="258"/>
                  </a:lnTo>
                  <a:lnTo>
                    <a:pt x="74" y="332"/>
                  </a:lnTo>
                  <a:lnTo>
                    <a:pt x="19" y="424"/>
                  </a:lnTo>
                  <a:lnTo>
                    <a:pt x="0" y="498"/>
                  </a:lnTo>
                  <a:lnTo>
                    <a:pt x="0" y="572"/>
                  </a:lnTo>
                  <a:lnTo>
                    <a:pt x="19" y="664"/>
                  </a:lnTo>
                  <a:lnTo>
                    <a:pt x="56" y="756"/>
                  </a:lnTo>
                  <a:lnTo>
                    <a:pt x="111" y="848"/>
                  </a:lnTo>
                  <a:lnTo>
                    <a:pt x="240" y="1033"/>
                  </a:lnTo>
                  <a:lnTo>
                    <a:pt x="351" y="1235"/>
                  </a:lnTo>
                  <a:lnTo>
                    <a:pt x="627" y="1254"/>
                  </a:lnTo>
                  <a:lnTo>
                    <a:pt x="756" y="1106"/>
                  </a:lnTo>
                  <a:lnTo>
                    <a:pt x="904" y="959"/>
                  </a:lnTo>
                  <a:lnTo>
                    <a:pt x="1033" y="793"/>
                  </a:lnTo>
                  <a:lnTo>
                    <a:pt x="1088" y="719"/>
                  </a:lnTo>
                  <a:lnTo>
                    <a:pt x="1107" y="627"/>
                  </a:lnTo>
                  <a:lnTo>
                    <a:pt x="1125" y="498"/>
                  </a:lnTo>
                  <a:lnTo>
                    <a:pt x="1125" y="369"/>
                  </a:lnTo>
                  <a:lnTo>
                    <a:pt x="1088" y="258"/>
                  </a:lnTo>
                  <a:lnTo>
                    <a:pt x="1033" y="166"/>
                  </a:lnTo>
                  <a:lnTo>
                    <a:pt x="959" y="92"/>
                  </a:lnTo>
                  <a:lnTo>
                    <a:pt x="848" y="37"/>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 name="Google Shape;2479;p9"/>
            <p:cNvSpPr/>
            <p:nvPr/>
          </p:nvSpPr>
          <p:spPr>
            <a:xfrm>
              <a:off x="4553725" y="294350"/>
              <a:ext cx="30000" cy="32750"/>
            </a:xfrm>
            <a:custGeom>
              <a:avLst/>
              <a:gdLst/>
              <a:ahLst/>
              <a:cxnLst/>
              <a:rect l="l" t="t" r="r" b="b"/>
              <a:pathLst>
                <a:path w="1200" h="1310" extrusionOk="0">
                  <a:moveTo>
                    <a:pt x="702" y="0"/>
                  </a:moveTo>
                  <a:lnTo>
                    <a:pt x="425" y="19"/>
                  </a:lnTo>
                  <a:lnTo>
                    <a:pt x="296" y="203"/>
                  </a:lnTo>
                  <a:lnTo>
                    <a:pt x="167" y="369"/>
                  </a:lnTo>
                  <a:lnTo>
                    <a:pt x="56" y="554"/>
                  </a:lnTo>
                  <a:lnTo>
                    <a:pt x="19" y="646"/>
                  </a:lnTo>
                  <a:lnTo>
                    <a:pt x="1" y="738"/>
                  </a:lnTo>
                  <a:lnTo>
                    <a:pt x="1" y="867"/>
                  </a:lnTo>
                  <a:lnTo>
                    <a:pt x="19" y="996"/>
                  </a:lnTo>
                  <a:lnTo>
                    <a:pt x="75" y="1088"/>
                  </a:lnTo>
                  <a:lnTo>
                    <a:pt x="148" y="1181"/>
                  </a:lnTo>
                  <a:lnTo>
                    <a:pt x="241" y="1236"/>
                  </a:lnTo>
                  <a:lnTo>
                    <a:pt x="351" y="1291"/>
                  </a:lnTo>
                  <a:lnTo>
                    <a:pt x="480" y="1310"/>
                  </a:lnTo>
                  <a:lnTo>
                    <a:pt x="757" y="1310"/>
                  </a:lnTo>
                  <a:lnTo>
                    <a:pt x="886" y="1273"/>
                  </a:lnTo>
                  <a:lnTo>
                    <a:pt x="978" y="1217"/>
                  </a:lnTo>
                  <a:lnTo>
                    <a:pt x="1070" y="1144"/>
                  </a:lnTo>
                  <a:lnTo>
                    <a:pt x="1126" y="1051"/>
                  </a:lnTo>
                  <a:lnTo>
                    <a:pt x="1181" y="941"/>
                  </a:lnTo>
                  <a:lnTo>
                    <a:pt x="1199" y="830"/>
                  </a:lnTo>
                  <a:lnTo>
                    <a:pt x="1181" y="701"/>
                  </a:lnTo>
                  <a:lnTo>
                    <a:pt x="1144" y="609"/>
                  </a:lnTo>
                  <a:lnTo>
                    <a:pt x="1107" y="517"/>
                  </a:lnTo>
                  <a:lnTo>
                    <a:pt x="978" y="351"/>
                  </a:lnTo>
                  <a:lnTo>
                    <a:pt x="831" y="185"/>
                  </a:lnTo>
                  <a:lnTo>
                    <a:pt x="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 name="Google Shape;2480;p9"/>
            <p:cNvSpPr/>
            <p:nvPr/>
          </p:nvSpPr>
          <p:spPr>
            <a:xfrm>
              <a:off x="5168650" y="1471175"/>
              <a:ext cx="26750" cy="29975"/>
            </a:xfrm>
            <a:custGeom>
              <a:avLst/>
              <a:gdLst/>
              <a:ahLst/>
              <a:cxnLst/>
              <a:rect l="l" t="t" r="r" b="b"/>
              <a:pathLst>
                <a:path w="1070" h="1199" extrusionOk="0">
                  <a:moveTo>
                    <a:pt x="425" y="0"/>
                  </a:moveTo>
                  <a:lnTo>
                    <a:pt x="295" y="166"/>
                  </a:lnTo>
                  <a:lnTo>
                    <a:pt x="148" y="332"/>
                  </a:lnTo>
                  <a:lnTo>
                    <a:pt x="93" y="406"/>
                  </a:lnTo>
                  <a:lnTo>
                    <a:pt x="37" y="498"/>
                  </a:lnTo>
                  <a:lnTo>
                    <a:pt x="0" y="572"/>
                  </a:lnTo>
                  <a:lnTo>
                    <a:pt x="0" y="645"/>
                  </a:lnTo>
                  <a:lnTo>
                    <a:pt x="19" y="738"/>
                  </a:lnTo>
                  <a:lnTo>
                    <a:pt x="56" y="830"/>
                  </a:lnTo>
                  <a:lnTo>
                    <a:pt x="129" y="922"/>
                  </a:lnTo>
                  <a:lnTo>
                    <a:pt x="185" y="996"/>
                  </a:lnTo>
                  <a:lnTo>
                    <a:pt x="277" y="1088"/>
                  </a:lnTo>
                  <a:lnTo>
                    <a:pt x="351" y="1143"/>
                  </a:lnTo>
                  <a:lnTo>
                    <a:pt x="443" y="1180"/>
                  </a:lnTo>
                  <a:lnTo>
                    <a:pt x="517" y="1199"/>
                  </a:lnTo>
                  <a:lnTo>
                    <a:pt x="590" y="1199"/>
                  </a:lnTo>
                  <a:lnTo>
                    <a:pt x="683" y="1162"/>
                  </a:lnTo>
                  <a:lnTo>
                    <a:pt x="756" y="1106"/>
                  </a:lnTo>
                  <a:lnTo>
                    <a:pt x="849" y="1033"/>
                  </a:lnTo>
                  <a:lnTo>
                    <a:pt x="922" y="941"/>
                  </a:lnTo>
                  <a:lnTo>
                    <a:pt x="996" y="867"/>
                  </a:lnTo>
                  <a:lnTo>
                    <a:pt x="1051" y="775"/>
                  </a:lnTo>
                  <a:lnTo>
                    <a:pt x="1070" y="682"/>
                  </a:lnTo>
                  <a:lnTo>
                    <a:pt x="1070" y="609"/>
                  </a:lnTo>
                  <a:lnTo>
                    <a:pt x="1051" y="535"/>
                  </a:lnTo>
                  <a:lnTo>
                    <a:pt x="996" y="443"/>
                  </a:lnTo>
                  <a:lnTo>
                    <a:pt x="941" y="369"/>
                  </a:lnTo>
                  <a:lnTo>
                    <a:pt x="812" y="185"/>
                  </a:lnTo>
                  <a:lnTo>
                    <a:pt x="701" y="19"/>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 name="Google Shape;2481;p9"/>
            <p:cNvSpPr/>
            <p:nvPr/>
          </p:nvSpPr>
          <p:spPr>
            <a:xfrm>
              <a:off x="4892075" y="1178000"/>
              <a:ext cx="26750" cy="29975"/>
            </a:xfrm>
            <a:custGeom>
              <a:avLst/>
              <a:gdLst/>
              <a:ahLst/>
              <a:cxnLst/>
              <a:rect l="l" t="t" r="r" b="b"/>
              <a:pathLst>
                <a:path w="1070" h="1199" extrusionOk="0">
                  <a:moveTo>
                    <a:pt x="517" y="0"/>
                  </a:moveTo>
                  <a:lnTo>
                    <a:pt x="443" y="19"/>
                  </a:lnTo>
                  <a:lnTo>
                    <a:pt x="351" y="56"/>
                  </a:lnTo>
                  <a:lnTo>
                    <a:pt x="277" y="111"/>
                  </a:lnTo>
                  <a:lnTo>
                    <a:pt x="185" y="185"/>
                  </a:lnTo>
                  <a:lnTo>
                    <a:pt x="111" y="277"/>
                  </a:lnTo>
                  <a:lnTo>
                    <a:pt x="56" y="369"/>
                  </a:lnTo>
                  <a:lnTo>
                    <a:pt x="19" y="461"/>
                  </a:lnTo>
                  <a:lnTo>
                    <a:pt x="1" y="535"/>
                  </a:lnTo>
                  <a:lnTo>
                    <a:pt x="1" y="627"/>
                  </a:lnTo>
                  <a:lnTo>
                    <a:pt x="19" y="701"/>
                  </a:lnTo>
                  <a:lnTo>
                    <a:pt x="74" y="775"/>
                  </a:lnTo>
                  <a:lnTo>
                    <a:pt x="130" y="867"/>
                  </a:lnTo>
                  <a:lnTo>
                    <a:pt x="277" y="1033"/>
                  </a:lnTo>
                  <a:lnTo>
                    <a:pt x="406" y="1199"/>
                  </a:lnTo>
                  <a:lnTo>
                    <a:pt x="664" y="1181"/>
                  </a:lnTo>
                  <a:lnTo>
                    <a:pt x="793" y="1015"/>
                  </a:lnTo>
                  <a:lnTo>
                    <a:pt x="922" y="849"/>
                  </a:lnTo>
                  <a:lnTo>
                    <a:pt x="996" y="756"/>
                  </a:lnTo>
                  <a:lnTo>
                    <a:pt x="1033" y="683"/>
                  </a:lnTo>
                  <a:lnTo>
                    <a:pt x="1052" y="590"/>
                  </a:lnTo>
                  <a:lnTo>
                    <a:pt x="1070" y="517"/>
                  </a:lnTo>
                  <a:lnTo>
                    <a:pt x="1033" y="443"/>
                  </a:lnTo>
                  <a:lnTo>
                    <a:pt x="996" y="351"/>
                  </a:lnTo>
                  <a:lnTo>
                    <a:pt x="922" y="259"/>
                  </a:lnTo>
                  <a:lnTo>
                    <a:pt x="849" y="185"/>
                  </a:lnTo>
                  <a:lnTo>
                    <a:pt x="757" y="111"/>
                  </a:lnTo>
                  <a:lnTo>
                    <a:pt x="683" y="56"/>
                  </a:lnTo>
                  <a:lnTo>
                    <a:pt x="591"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 name="Google Shape;2482;p9"/>
            <p:cNvSpPr/>
            <p:nvPr/>
          </p:nvSpPr>
          <p:spPr>
            <a:xfrm>
              <a:off x="4825250" y="1086275"/>
              <a:ext cx="30900" cy="26750"/>
            </a:xfrm>
            <a:custGeom>
              <a:avLst/>
              <a:gdLst/>
              <a:ahLst/>
              <a:cxnLst/>
              <a:rect l="l" t="t" r="r" b="b"/>
              <a:pathLst>
                <a:path w="1236" h="1070" extrusionOk="0">
                  <a:moveTo>
                    <a:pt x="572" y="0"/>
                  </a:moveTo>
                  <a:lnTo>
                    <a:pt x="498" y="37"/>
                  </a:lnTo>
                  <a:lnTo>
                    <a:pt x="424" y="74"/>
                  </a:lnTo>
                  <a:lnTo>
                    <a:pt x="350" y="148"/>
                  </a:lnTo>
                  <a:lnTo>
                    <a:pt x="277" y="222"/>
                  </a:lnTo>
                  <a:lnTo>
                    <a:pt x="148" y="387"/>
                  </a:lnTo>
                  <a:lnTo>
                    <a:pt x="0" y="535"/>
                  </a:lnTo>
                  <a:lnTo>
                    <a:pt x="148" y="701"/>
                  </a:lnTo>
                  <a:lnTo>
                    <a:pt x="277" y="867"/>
                  </a:lnTo>
                  <a:lnTo>
                    <a:pt x="350" y="941"/>
                  </a:lnTo>
                  <a:lnTo>
                    <a:pt x="424" y="1014"/>
                  </a:lnTo>
                  <a:lnTo>
                    <a:pt x="498" y="1051"/>
                  </a:lnTo>
                  <a:lnTo>
                    <a:pt x="572" y="1070"/>
                  </a:lnTo>
                  <a:lnTo>
                    <a:pt x="664" y="1070"/>
                  </a:lnTo>
                  <a:lnTo>
                    <a:pt x="738" y="1051"/>
                  </a:lnTo>
                  <a:lnTo>
                    <a:pt x="811" y="996"/>
                  </a:lnTo>
                  <a:lnTo>
                    <a:pt x="903" y="941"/>
                  </a:lnTo>
                  <a:lnTo>
                    <a:pt x="1069" y="812"/>
                  </a:lnTo>
                  <a:lnTo>
                    <a:pt x="1235" y="682"/>
                  </a:lnTo>
                  <a:lnTo>
                    <a:pt x="1235" y="406"/>
                  </a:lnTo>
                  <a:lnTo>
                    <a:pt x="1069" y="277"/>
                  </a:lnTo>
                  <a:lnTo>
                    <a:pt x="903" y="148"/>
                  </a:lnTo>
                  <a:lnTo>
                    <a:pt x="811" y="92"/>
                  </a:lnTo>
                  <a:lnTo>
                    <a:pt x="738" y="37"/>
                  </a:lnTo>
                  <a:lnTo>
                    <a:pt x="664" y="19"/>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 name="Google Shape;2483;p9"/>
            <p:cNvSpPr/>
            <p:nvPr/>
          </p:nvSpPr>
          <p:spPr>
            <a:xfrm>
              <a:off x="6318725" y="1919675"/>
              <a:ext cx="26750" cy="29525"/>
            </a:xfrm>
            <a:custGeom>
              <a:avLst/>
              <a:gdLst/>
              <a:ahLst/>
              <a:cxnLst/>
              <a:rect l="l" t="t" r="r" b="b"/>
              <a:pathLst>
                <a:path w="1070" h="1181" extrusionOk="0">
                  <a:moveTo>
                    <a:pt x="443" y="1"/>
                  </a:moveTo>
                  <a:lnTo>
                    <a:pt x="314" y="148"/>
                  </a:lnTo>
                  <a:lnTo>
                    <a:pt x="167" y="314"/>
                  </a:lnTo>
                  <a:lnTo>
                    <a:pt x="111" y="406"/>
                  </a:lnTo>
                  <a:lnTo>
                    <a:pt x="56" y="480"/>
                  </a:lnTo>
                  <a:lnTo>
                    <a:pt x="19" y="554"/>
                  </a:lnTo>
                  <a:lnTo>
                    <a:pt x="1" y="646"/>
                  </a:lnTo>
                  <a:lnTo>
                    <a:pt x="19" y="720"/>
                  </a:lnTo>
                  <a:lnTo>
                    <a:pt x="56" y="812"/>
                  </a:lnTo>
                  <a:lnTo>
                    <a:pt x="111" y="904"/>
                  </a:lnTo>
                  <a:lnTo>
                    <a:pt x="185" y="996"/>
                  </a:lnTo>
                  <a:lnTo>
                    <a:pt x="259" y="1070"/>
                  </a:lnTo>
                  <a:lnTo>
                    <a:pt x="332" y="1125"/>
                  </a:lnTo>
                  <a:lnTo>
                    <a:pt x="406" y="1162"/>
                  </a:lnTo>
                  <a:lnTo>
                    <a:pt x="480" y="1181"/>
                  </a:lnTo>
                  <a:lnTo>
                    <a:pt x="572" y="1162"/>
                  </a:lnTo>
                  <a:lnTo>
                    <a:pt x="664" y="1125"/>
                  </a:lnTo>
                  <a:lnTo>
                    <a:pt x="757" y="1070"/>
                  </a:lnTo>
                  <a:lnTo>
                    <a:pt x="830" y="996"/>
                  </a:lnTo>
                  <a:lnTo>
                    <a:pt x="922" y="922"/>
                  </a:lnTo>
                  <a:lnTo>
                    <a:pt x="978" y="849"/>
                  </a:lnTo>
                  <a:lnTo>
                    <a:pt x="1033" y="775"/>
                  </a:lnTo>
                  <a:lnTo>
                    <a:pt x="1070" y="683"/>
                  </a:lnTo>
                  <a:lnTo>
                    <a:pt x="1070" y="609"/>
                  </a:lnTo>
                  <a:lnTo>
                    <a:pt x="1033" y="535"/>
                  </a:lnTo>
                  <a:lnTo>
                    <a:pt x="996" y="443"/>
                  </a:lnTo>
                  <a:lnTo>
                    <a:pt x="941" y="369"/>
                  </a:lnTo>
                  <a:lnTo>
                    <a:pt x="812" y="185"/>
                  </a:lnTo>
                  <a:lnTo>
                    <a:pt x="7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 name="Google Shape;2484;p9"/>
            <p:cNvSpPr/>
            <p:nvPr/>
          </p:nvSpPr>
          <p:spPr>
            <a:xfrm>
              <a:off x="5762825" y="1825175"/>
              <a:ext cx="25825" cy="33675"/>
            </a:xfrm>
            <a:custGeom>
              <a:avLst/>
              <a:gdLst/>
              <a:ahLst/>
              <a:cxnLst/>
              <a:rect l="l" t="t" r="r" b="b"/>
              <a:pathLst>
                <a:path w="1033" h="1347" extrusionOk="0">
                  <a:moveTo>
                    <a:pt x="516" y="1"/>
                  </a:moveTo>
                  <a:lnTo>
                    <a:pt x="369" y="148"/>
                  </a:lnTo>
                  <a:lnTo>
                    <a:pt x="203" y="296"/>
                  </a:lnTo>
                  <a:lnTo>
                    <a:pt x="129" y="369"/>
                  </a:lnTo>
                  <a:lnTo>
                    <a:pt x="55" y="443"/>
                  </a:lnTo>
                  <a:lnTo>
                    <a:pt x="19" y="517"/>
                  </a:lnTo>
                  <a:lnTo>
                    <a:pt x="0" y="591"/>
                  </a:lnTo>
                  <a:lnTo>
                    <a:pt x="0" y="664"/>
                  </a:lnTo>
                  <a:lnTo>
                    <a:pt x="37" y="738"/>
                  </a:lnTo>
                  <a:lnTo>
                    <a:pt x="92" y="812"/>
                  </a:lnTo>
                  <a:lnTo>
                    <a:pt x="166" y="904"/>
                  </a:lnTo>
                  <a:lnTo>
                    <a:pt x="351" y="1107"/>
                  </a:lnTo>
                  <a:lnTo>
                    <a:pt x="553" y="1347"/>
                  </a:lnTo>
                  <a:lnTo>
                    <a:pt x="738" y="1089"/>
                  </a:lnTo>
                  <a:lnTo>
                    <a:pt x="885" y="886"/>
                  </a:lnTo>
                  <a:lnTo>
                    <a:pt x="959" y="794"/>
                  </a:lnTo>
                  <a:lnTo>
                    <a:pt x="996" y="701"/>
                  </a:lnTo>
                  <a:lnTo>
                    <a:pt x="1033" y="628"/>
                  </a:lnTo>
                  <a:lnTo>
                    <a:pt x="1033" y="554"/>
                  </a:lnTo>
                  <a:lnTo>
                    <a:pt x="1014" y="480"/>
                  </a:lnTo>
                  <a:lnTo>
                    <a:pt x="977" y="406"/>
                  </a:lnTo>
                  <a:lnTo>
                    <a:pt x="904" y="333"/>
                  </a:lnTo>
                  <a:lnTo>
                    <a:pt x="830" y="259"/>
                  </a:lnTo>
                  <a:lnTo>
                    <a:pt x="664" y="130"/>
                  </a:lnTo>
                  <a:lnTo>
                    <a:pt x="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 name="Google Shape;2485;p9"/>
            <p:cNvSpPr/>
            <p:nvPr/>
          </p:nvSpPr>
          <p:spPr>
            <a:xfrm>
              <a:off x="4957075" y="1272500"/>
              <a:ext cx="33675" cy="25825"/>
            </a:xfrm>
            <a:custGeom>
              <a:avLst/>
              <a:gdLst/>
              <a:ahLst/>
              <a:cxnLst/>
              <a:rect l="l" t="t" r="r" b="b"/>
              <a:pathLst>
                <a:path w="1347" h="1033" extrusionOk="0">
                  <a:moveTo>
                    <a:pt x="553" y="0"/>
                  </a:moveTo>
                  <a:lnTo>
                    <a:pt x="480" y="19"/>
                  </a:lnTo>
                  <a:lnTo>
                    <a:pt x="406" y="56"/>
                  </a:lnTo>
                  <a:lnTo>
                    <a:pt x="332" y="111"/>
                  </a:lnTo>
                  <a:lnTo>
                    <a:pt x="258" y="185"/>
                  </a:lnTo>
                  <a:lnTo>
                    <a:pt x="129" y="351"/>
                  </a:lnTo>
                  <a:lnTo>
                    <a:pt x="0" y="517"/>
                  </a:lnTo>
                  <a:lnTo>
                    <a:pt x="148" y="664"/>
                  </a:lnTo>
                  <a:lnTo>
                    <a:pt x="295" y="830"/>
                  </a:lnTo>
                  <a:lnTo>
                    <a:pt x="369" y="904"/>
                  </a:lnTo>
                  <a:lnTo>
                    <a:pt x="443" y="959"/>
                  </a:lnTo>
                  <a:lnTo>
                    <a:pt x="517" y="1014"/>
                  </a:lnTo>
                  <a:lnTo>
                    <a:pt x="590" y="1033"/>
                  </a:lnTo>
                  <a:lnTo>
                    <a:pt x="664" y="1033"/>
                  </a:lnTo>
                  <a:lnTo>
                    <a:pt x="738" y="996"/>
                  </a:lnTo>
                  <a:lnTo>
                    <a:pt x="812" y="941"/>
                  </a:lnTo>
                  <a:lnTo>
                    <a:pt x="904" y="867"/>
                  </a:lnTo>
                  <a:lnTo>
                    <a:pt x="1107" y="683"/>
                  </a:lnTo>
                  <a:lnTo>
                    <a:pt x="1346" y="480"/>
                  </a:lnTo>
                  <a:lnTo>
                    <a:pt x="1088" y="295"/>
                  </a:lnTo>
                  <a:lnTo>
                    <a:pt x="885" y="129"/>
                  </a:lnTo>
                  <a:lnTo>
                    <a:pt x="793" y="74"/>
                  </a:lnTo>
                  <a:lnTo>
                    <a:pt x="701"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 name="Google Shape;2486;p9"/>
            <p:cNvSpPr/>
            <p:nvPr/>
          </p:nvSpPr>
          <p:spPr>
            <a:xfrm>
              <a:off x="4763000" y="992700"/>
              <a:ext cx="33675" cy="25825"/>
            </a:xfrm>
            <a:custGeom>
              <a:avLst/>
              <a:gdLst/>
              <a:ahLst/>
              <a:cxnLst/>
              <a:rect l="l" t="t" r="r" b="b"/>
              <a:pathLst>
                <a:path w="1347" h="1033" extrusionOk="0">
                  <a:moveTo>
                    <a:pt x="572" y="0"/>
                  </a:moveTo>
                  <a:lnTo>
                    <a:pt x="499" y="19"/>
                  </a:lnTo>
                  <a:lnTo>
                    <a:pt x="425" y="56"/>
                  </a:lnTo>
                  <a:lnTo>
                    <a:pt x="351" y="111"/>
                  </a:lnTo>
                  <a:lnTo>
                    <a:pt x="277" y="185"/>
                  </a:lnTo>
                  <a:lnTo>
                    <a:pt x="130" y="332"/>
                  </a:lnTo>
                  <a:lnTo>
                    <a:pt x="1" y="480"/>
                  </a:lnTo>
                  <a:lnTo>
                    <a:pt x="130" y="646"/>
                  </a:lnTo>
                  <a:lnTo>
                    <a:pt x="277" y="812"/>
                  </a:lnTo>
                  <a:lnTo>
                    <a:pt x="333" y="904"/>
                  </a:lnTo>
                  <a:lnTo>
                    <a:pt x="406" y="959"/>
                  </a:lnTo>
                  <a:lnTo>
                    <a:pt x="499" y="1014"/>
                  </a:lnTo>
                  <a:lnTo>
                    <a:pt x="572" y="1033"/>
                  </a:lnTo>
                  <a:lnTo>
                    <a:pt x="646" y="1033"/>
                  </a:lnTo>
                  <a:lnTo>
                    <a:pt x="720" y="1014"/>
                  </a:lnTo>
                  <a:lnTo>
                    <a:pt x="794" y="959"/>
                  </a:lnTo>
                  <a:lnTo>
                    <a:pt x="886" y="885"/>
                  </a:lnTo>
                  <a:lnTo>
                    <a:pt x="1089" y="719"/>
                  </a:lnTo>
                  <a:lnTo>
                    <a:pt x="1347" y="535"/>
                  </a:lnTo>
                  <a:lnTo>
                    <a:pt x="1107" y="332"/>
                  </a:lnTo>
                  <a:lnTo>
                    <a:pt x="904" y="166"/>
                  </a:lnTo>
                  <a:lnTo>
                    <a:pt x="812" y="93"/>
                  </a:lnTo>
                  <a:lnTo>
                    <a:pt x="720" y="37"/>
                  </a:lnTo>
                  <a:lnTo>
                    <a:pt x="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 name="Google Shape;2487;p9"/>
            <p:cNvSpPr/>
            <p:nvPr/>
          </p:nvSpPr>
          <p:spPr>
            <a:xfrm>
              <a:off x="4544050" y="378250"/>
              <a:ext cx="26300" cy="33675"/>
            </a:xfrm>
            <a:custGeom>
              <a:avLst/>
              <a:gdLst/>
              <a:ahLst/>
              <a:cxnLst/>
              <a:rect l="l" t="t" r="r" b="b"/>
              <a:pathLst>
                <a:path w="1052" h="1347" extrusionOk="0">
                  <a:moveTo>
                    <a:pt x="517" y="0"/>
                  </a:moveTo>
                  <a:lnTo>
                    <a:pt x="370" y="148"/>
                  </a:lnTo>
                  <a:lnTo>
                    <a:pt x="204" y="295"/>
                  </a:lnTo>
                  <a:lnTo>
                    <a:pt x="130" y="369"/>
                  </a:lnTo>
                  <a:lnTo>
                    <a:pt x="74" y="443"/>
                  </a:lnTo>
                  <a:lnTo>
                    <a:pt x="19" y="516"/>
                  </a:lnTo>
                  <a:lnTo>
                    <a:pt x="1" y="609"/>
                  </a:lnTo>
                  <a:lnTo>
                    <a:pt x="1" y="664"/>
                  </a:lnTo>
                  <a:lnTo>
                    <a:pt x="38" y="738"/>
                  </a:lnTo>
                  <a:lnTo>
                    <a:pt x="93" y="811"/>
                  </a:lnTo>
                  <a:lnTo>
                    <a:pt x="167" y="904"/>
                  </a:lnTo>
                  <a:lnTo>
                    <a:pt x="351" y="1107"/>
                  </a:lnTo>
                  <a:lnTo>
                    <a:pt x="554" y="1346"/>
                  </a:lnTo>
                  <a:lnTo>
                    <a:pt x="738" y="1088"/>
                  </a:lnTo>
                  <a:lnTo>
                    <a:pt x="904" y="885"/>
                  </a:lnTo>
                  <a:lnTo>
                    <a:pt x="960" y="793"/>
                  </a:lnTo>
                  <a:lnTo>
                    <a:pt x="1015" y="701"/>
                  </a:lnTo>
                  <a:lnTo>
                    <a:pt x="1033" y="627"/>
                  </a:lnTo>
                  <a:lnTo>
                    <a:pt x="1052" y="553"/>
                  </a:lnTo>
                  <a:lnTo>
                    <a:pt x="1015" y="480"/>
                  </a:lnTo>
                  <a:lnTo>
                    <a:pt x="978" y="406"/>
                  </a:lnTo>
                  <a:lnTo>
                    <a:pt x="923" y="332"/>
                  </a:lnTo>
                  <a:lnTo>
                    <a:pt x="849" y="258"/>
                  </a:lnTo>
                  <a:lnTo>
                    <a:pt x="683" y="12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 name="Google Shape;2488;p9"/>
            <p:cNvSpPr/>
            <p:nvPr/>
          </p:nvSpPr>
          <p:spPr>
            <a:xfrm>
              <a:off x="5459050" y="1688725"/>
              <a:ext cx="34125" cy="26300"/>
            </a:xfrm>
            <a:custGeom>
              <a:avLst/>
              <a:gdLst/>
              <a:ahLst/>
              <a:cxnLst/>
              <a:rect l="l" t="t" r="r" b="b"/>
              <a:pathLst>
                <a:path w="1365" h="1052" extrusionOk="0">
                  <a:moveTo>
                    <a:pt x="590" y="1"/>
                  </a:moveTo>
                  <a:lnTo>
                    <a:pt x="517" y="19"/>
                  </a:lnTo>
                  <a:lnTo>
                    <a:pt x="443" y="75"/>
                  </a:lnTo>
                  <a:lnTo>
                    <a:pt x="369" y="130"/>
                  </a:lnTo>
                  <a:lnTo>
                    <a:pt x="295" y="185"/>
                  </a:lnTo>
                  <a:lnTo>
                    <a:pt x="148" y="351"/>
                  </a:lnTo>
                  <a:lnTo>
                    <a:pt x="0" y="499"/>
                  </a:lnTo>
                  <a:lnTo>
                    <a:pt x="148" y="665"/>
                  </a:lnTo>
                  <a:lnTo>
                    <a:pt x="277" y="831"/>
                  </a:lnTo>
                  <a:lnTo>
                    <a:pt x="351" y="904"/>
                  </a:lnTo>
                  <a:lnTo>
                    <a:pt x="425" y="978"/>
                  </a:lnTo>
                  <a:lnTo>
                    <a:pt x="498" y="1015"/>
                  </a:lnTo>
                  <a:lnTo>
                    <a:pt x="572" y="1052"/>
                  </a:lnTo>
                  <a:lnTo>
                    <a:pt x="646" y="1052"/>
                  </a:lnTo>
                  <a:lnTo>
                    <a:pt x="720" y="1034"/>
                  </a:lnTo>
                  <a:lnTo>
                    <a:pt x="793" y="978"/>
                  </a:lnTo>
                  <a:lnTo>
                    <a:pt x="885" y="904"/>
                  </a:lnTo>
                  <a:lnTo>
                    <a:pt x="1107" y="739"/>
                  </a:lnTo>
                  <a:lnTo>
                    <a:pt x="1365" y="554"/>
                  </a:lnTo>
                  <a:lnTo>
                    <a:pt x="1107" y="351"/>
                  </a:lnTo>
                  <a:lnTo>
                    <a:pt x="904" y="167"/>
                  </a:lnTo>
                  <a:lnTo>
                    <a:pt x="830" y="112"/>
                  </a:lnTo>
                  <a:lnTo>
                    <a:pt x="738" y="56"/>
                  </a:lnTo>
                  <a:lnTo>
                    <a:pt x="664" y="19"/>
                  </a:lnTo>
                  <a:lnTo>
                    <a:pt x="5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 name="Google Shape;2489;p9"/>
            <p:cNvSpPr/>
            <p:nvPr/>
          </p:nvSpPr>
          <p:spPr>
            <a:xfrm>
              <a:off x="4698475" y="899575"/>
              <a:ext cx="30900" cy="24000"/>
            </a:xfrm>
            <a:custGeom>
              <a:avLst/>
              <a:gdLst/>
              <a:ahLst/>
              <a:cxnLst/>
              <a:rect l="l" t="t" r="r" b="b"/>
              <a:pathLst>
                <a:path w="1236" h="960" extrusionOk="0">
                  <a:moveTo>
                    <a:pt x="480" y="1"/>
                  </a:moveTo>
                  <a:lnTo>
                    <a:pt x="406" y="38"/>
                  </a:lnTo>
                  <a:lnTo>
                    <a:pt x="277" y="148"/>
                  </a:lnTo>
                  <a:lnTo>
                    <a:pt x="130" y="296"/>
                  </a:lnTo>
                  <a:lnTo>
                    <a:pt x="1" y="425"/>
                  </a:lnTo>
                  <a:lnTo>
                    <a:pt x="111" y="572"/>
                  </a:lnTo>
                  <a:lnTo>
                    <a:pt x="240" y="738"/>
                  </a:lnTo>
                  <a:lnTo>
                    <a:pt x="369" y="886"/>
                  </a:lnTo>
                  <a:lnTo>
                    <a:pt x="425" y="923"/>
                  </a:lnTo>
                  <a:lnTo>
                    <a:pt x="498" y="960"/>
                  </a:lnTo>
                  <a:lnTo>
                    <a:pt x="572" y="960"/>
                  </a:lnTo>
                  <a:lnTo>
                    <a:pt x="627" y="941"/>
                  </a:lnTo>
                  <a:lnTo>
                    <a:pt x="793" y="831"/>
                  </a:lnTo>
                  <a:lnTo>
                    <a:pt x="996" y="683"/>
                  </a:lnTo>
                  <a:lnTo>
                    <a:pt x="1236" y="517"/>
                  </a:lnTo>
                  <a:lnTo>
                    <a:pt x="1015" y="333"/>
                  </a:lnTo>
                  <a:lnTo>
                    <a:pt x="849" y="167"/>
                  </a:lnTo>
                  <a:lnTo>
                    <a:pt x="683" y="38"/>
                  </a:lnTo>
                  <a:lnTo>
                    <a:pt x="6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 name="Google Shape;2490;p9"/>
            <p:cNvSpPr/>
            <p:nvPr/>
          </p:nvSpPr>
          <p:spPr>
            <a:xfrm>
              <a:off x="5684450" y="1813200"/>
              <a:ext cx="29525" cy="23075"/>
            </a:xfrm>
            <a:custGeom>
              <a:avLst/>
              <a:gdLst/>
              <a:ahLst/>
              <a:cxnLst/>
              <a:rect l="l" t="t" r="r" b="b"/>
              <a:pathLst>
                <a:path w="1181" h="923" extrusionOk="0">
                  <a:moveTo>
                    <a:pt x="443" y="0"/>
                  </a:moveTo>
                  <a:lnTo>
                    <a:pt x="369" y="19"/>
                  </a:lnTo>
                  <a:lnTo>
                    <a:pt x="296" y="56"/>
                  </a:lnTo>
                  <a:lnTo>
                    <a:pt x="148" y="166"/>
                  </a:lnTo>
                  <a:lnTo>
                    <a:pt x="74" y="240"/>
                  </a:lnTo>
                  <a:lnTo>
                    <a:pt x="38" y="314"/>
                  </a:lnTo>
                  <a:lnTo>
                    <a:pt x="1" y="369"/>
                  </a:lnTo>
                  <a:lnTo>
                    <a:pt x="1" y="424"/>
                  </a:lnTo>
                  <a:lnTo>
                    <a:pt x="19" y="498"/>
                  </a:lnTo>
                  <a:lnTo>
                    <a:pt x="56" y="590"/>
                  </a:lnTo>
                  <a:lnTo>
                    <a:pt x="167" y="738"/>
                  </a:lnTo>
                  <a:lnTo>
                    <a:pt x="222" y="812"/>
                  </a:lnTo>
                  <a:lnTo>
                    <a:pt x="296" y="867"/>
                  </a:lnTo>
                  <a:lnTo>
                    <a:pt x="369" y="904"/>
                  </a:lnTo>
                  <a:lnTo>
                    <a:pt x="443" y="922"/>
                  </a:lnTo>
                  <a:lnTo>
                    <a:pt x="517" y="922"/>
                  </a:lnTo>
                  <a:lnTo>
                    <a:pt x="572" y="885"/>
                  </a:lnTo>
                  <a:lnTo>
                    <a:pt x="738" y="793"/>
                  </a:lnTo>
                  <a:lnTo>
                    <a:pt x="941" y="627"/>
                  </a:lnTo>
                  <a:lnTo>
                    <a:pt x="1181" y="461"/>
                  </a:lnTo>
                  <a:lnTo>
                    <a:pt x="941" y="295"/>
                  </a:lnTo>
                  <a:lnTo>
                    <a:pt x="738"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 name="Google Shape;2491;p9"/>
            <p:cNvSpPr/>
            <p:nvPr/>
          </p:nvSpPr>
          <p:spPr>
            <a:xfrm>
              <a:off x="5024825" y="1367900"/>
              <a:ext cx="30000" cy="23075"/>
            </a:xfrm>
            <a:custGeom>
              <a:avLst/>
              <a:gdLst/>
              <a:ahLst/>
              <a:cxnLst/>
              <a:rect l="l" t="t" r="r" b="b"/>
              <a:pathLst>
                <a:path w="1200" h="923" extrusionOk="0">
                  <a:moveTo>
                    <a:pt x="443" y="1"/>
                  </a:moveTo>
                  <a:lnTo>
                    <a:pt x="369" y="19"/>
                  </a:lnTo>
                  <a:lnTo>
                    <a:pt x="296" y="56"/>
                  </a:lnTo>
                  <a:lnTo>
                    <a:pt x="148" y="185"/>
                  </a:lnTo>
                  <a:lnTo>
                    <a:pt x="93" y="259"/>
                  </a:lnTo>
                  <a:lnTo>
                    <a:pt x="38" y="314"/>
                  </a:lnTo>
                  <a:lnTo>
                    <a:pt x="19" y="388"/>
                  </a:lnTo>
                  <a:lnTo>
                    <a:pt x="1" y="444"/>
                  </a:lnTo>
                  <a:lnTo>
                    <a:pt x="38" y="517"/>
                  </a:lnTo>
                  <a:lnTo>
                    <a:pt x="74" y="591"/>
                  </a:lnTo>
                  <a:lnTo>
                    <a:pt x="185" y="739"/>
                  </a:lnTo>
                  <a:lnTo>
                    <a:pt x="259" y="812"/>
                  </a:lnTo>
                  <a:lnTo>
                    <a:pt x="333" y="868"/>
                  </a:lnTo>
                  <a:lnTo>
                    <a:pt x="406" y="904"/>
                  </a:lnTo>
                  <a:lnTo>
                    <a:pt x="462" y="923"/>
                  </a:lnTo>
                  <a:lnTo>
                    <a:pt x="535" y="923"/>
                  </a:lnTo>
                  <a:lnTo>
                    <a:pt x="609" y="886"/>
                  </a:lnTo>
                  <a:lnTo>
                    <a:pt x="775" y="794"/>
                  </a:lnTo>
                  <a:lnTo>
                    <a:pt x="960" y="628"/>
                  </a:lnTo>
                  <a:lnTo>
                    <a:pt x="1199" y="444"/>
                  </a:lnTo>
                  <a:lnTo>
                    <a:pt x="960" y="278"/>
                  </a:lnTo>
                  <a:lnTo>
                    <a:pt x="757" y="130"/>
                  </a:lnTo>
                  <a:lnTo>
                    <a:pt x="591" y="38"/>
                  </a:lnTo>
                  <a:lnTo>
                    <a:pt x="517" y="19"/>
                  </a:lnTo>
                  <a:lnTo>
                    <a:pt x="4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 name="Google Shape;2492;p9"/>
            <p:cNvSpPr/>
            <p:nvPr/>
          </p:nvSpPr>
          <p:spPr>
            <a:xfrm>
              <a:off x="5235950" y="1568425"/>
              <a:ext cx="28600" cy="21700"/>
            </a:xfrm>
            <a:custGeom>
              <a:avLst/>
              <a:gdLst/>
              <a:ahLst/>
              <a:cxnLst/>
              <a:rect l="l" t="t" r="r" b="b"/>
              <a:pathLst>
                <a:path w="1144" h="868" extrusionOk="0">
                  <a:moveTo>
                    <a:pt x="498" y="1"/>
                  </a:moveTo>
                  <a:lnTo>
                    <a:pt x="443" y="19"/>
                  </a:lnTo>
                  <a:lnTo>
                    <a:pt x="369" y="37"/>
                  </a:lnTo>
                  <a:lnTo>
                    <a:pt x="259" y="148"/>
                  </a:lnTo>
                  <a:lnTo>
                    <a:pt x="129" y="277"/>
                  </a:lnTo>
                  <a:lnTo>
                    <a:pt x="0" y="388"/>
                  </a:lnTo>
                  <a:lnTo>
                    <a:pt x="111" y="535"/>
                  </a:lnTo>
                  <a:lnTo>
                    <a:pt x="222" y="683"/>
                  </a:lnTo>
                  <a:lnTo>
                    <a:pt x="351" y="793"/>
                  </a:lnTo>
                  <a:lnTo>
                    <a:pt x="406" y="849"/>
                  </a:lnTo>
                  <a:lnTo>
                    <a:pt x="480" y="867"/>
                  </a:lnTo>
                  <a:lnTo>
                    <a:pt x="535" y="867"/>
                  </a:lnTo>
                  <a:lnTo>
                    <a:pt x="590" y="849"/>
                  </a:lnTo>
                  <a:lnTo>
                    <a:pt x="738" y="757"/>
                  </a:lnTo>
                  <a:lnTo>
                    <a:pt x="922" y="628"/>
                  </a:lnTo>
                  <a:lnTo>
                    <a:pt x="1144" y="462"/>
                  </a:lnTo>
                  <a:lnTo>
                    <a:pt x="941" y="296"/>
                  </a:lnTo>
                  <a:lnTo>
                    <a:pt x="775" y="130"/>
                  </a:lnTo>
                  <a:lnTo>
                    <a:pt x="627" y="37"/>
                  </a:lnTo>
                  <a:lnTo>
                    <a:pt x="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 name="Google Shape;2493;p9"/>
            <p:cNvSpPr/>
            <p:nvPr/>
          </p:nvSpPr>
          <p:spPr>
            <a:xfrm>
              <a:off x="5382525" y="1677225"/>
              <a:ext cx="21225" cy="26750"/>
            </a:xfrm>
            <a:custGeom>
              <a:avLst/>
              <a:gdLst/>
              <a:ahLst/>
              <a:cxnLst/>
              <a:rect l="l" t="t" r="r" b="b"/>
              <a:pathLst>
                <a:path w="849" h="1070" extrusionOk="0">
                  <a:moveTo>
                    <a:pt x="369" y="0"/>
                  </a:moveTo>
                  <a:lnTo>
                    <a:pt x="314" y="37"/>
                  </a:lnTo>
                  <a:lnTo>
                    <a:pt x="185" y="129"/>
                  </a:lnTo>
                  <a:lnTo>
                    <a:pt x="56" y="258"/>
                  </a:lnTo>
                  <a:lnTo>
                    <a:pt x="19" y="332"/>
                  </a:lnTo>
                  <a:lnTo>
                    <a:pt x="1" y="387"/>
                  </a:lnTo>
                  <a:lnTo>
                    <a:pt x="19" y="461"/>
                  </a:lnTo>
                  <a:lnTo>
                    <a:pt x="38" y="516"/>
                  </a:lnTo>
                  <a:lnTo>
                    <a:pt x="130" y="682"/>
                  </a:lnTo>
                  <a:lnTo>
                    <a:pt x="259" y="848"/>
                  </a:lnTo>
                  <a:lnTo>
                    <a:pt x="406" y="1069"/>
                  </a:lnTo>
                  <a:lnTo>
                    <a:pt x="572" y="867"/>
                  </a:lnTo>
                  <a:lnTo>
                    <a:pt x="720" y="701"/>
                  </a:lnTo>
                  <a:lnTo>
                    <a:pt x="830" y="572"/>
                  </a:lnTo>
                  <a:lnTo>
                    <a:pt x="849" y="516"/>
                  </a:lnTo>
                  <a:lnTo>
                    <a:pt x="849" y="461"/>
                  </a:lnTo>
                  <a:lnTo>
                    <a:pt x="830" y="387"/>
                  </a:lnTo>
                  <a:lnTo>
                    <a:pt x="794" y="313"/>
                  </a:lnTo>
                  <a:lnTo>
                    <a:pt x="701" y="184"/>
                  </a:lnTo>
                  <a:lnTo>
                    <a:pt x="572" y="74"/>
                  </a:lnTo>
                  <a:lnTo>
                    <a:pt x="499" y="37"/>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 name="Google Shape;2494;p9"/>
            <p:cNvSpPr/>
            <p:nvPr/>
          </p:nvSpPr>
          <p:spPr>
            <a:xfrm>
              <a:off x="4635325" y="801400"/>
              <a:ext cx="20300" cy="26300"/>
            </a:xfrm>
            <a:custGeom>
              <a:avLst/>
              <a:gdLst/>
              <a:ahLst/>
              <a:cxnLst/>
              <a:rect l="l" t="t" r="r" b="b"/>
              <a:pathLst>
                <a:path w="812" h="1052" extrusionOk="0">
                  <a:moveTo>
                    <a:pt x="388" y="0"/>
                  </a:moveTo>
                  <a:lnTo>
                    <a:pt x="240" y="203"/>
                  </a:lnTo>
                  <a:lnTo>
                    <a:pt x="111" y="388"/>
                  </a:lnTo>
                  <a:lnTo>
                    <a:pt x="19" y="535"/>
                  </a:lnTo>
                  <a:lnTo>
                    <a:pt x="0" y="590"/>
                  </a:lnTo>
                  <a:lnTo>
                    <a:pt x="0" y="646"/>
                  </a:lnTo>
                  <a:lnTo>
                    <a:pt x="19" y="720"/>
                  </a:lnTo>
                  <a:lnTo>
                    <a:pt x="56" y="775"/>
                  </a:lnTo>
                  <a:lnTo>
                    <a:pt x="166" y="904"/>
                  </a:lnTo>
                  <a:lnTo>
                    <a:pt x="296" y="1015"/>
                  </a:lnTo>
                  <a:lnTo>
                    <a:pt x="369" y="1033"/>
                  </a:lnTo>
                  <a:lnTo>
                    <a:pt x="425" y="1051"/>
                  </a:lnTo>
                  <a:lnTo>
                    <a:pt x="480" y="1033"/>
                  </a:lnTo>
                  <a:lnTo>
                    <a:pt x="554" y="996"/>
                  </a:lnTo>
                  <a:lnTo>
                    <a:pt x="664" y="885"/>
                  </a:lnTo>
                  <a:lnTo>
                    <a:pt x="775" y="756"/>
                  </a:lnTo>
                  <a:lnTo>
                    <a:pt x="812" y="683"/>
                  </a:lnTo>
                  <a:lnTo>
                    <a:pt x="812" y="627"/>
                  </a:lnTo>
                  <a:lnTo>
                    <a:pt x="812" y="554"/>
                  </a:lnTo>
                  <a:lnTo>
                    <a:pt x="793" y="498"/>
                  </a:lnTo>
                  <a:lnTo>
                    <a:pt x="683" y="369"/>
                  </a:lnTo>
                  <a:lnTo>
                    <a:pt x="554" y="203"/>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 name="Google Shape;2495;p9"/>
            <p:cNvSpPr/>
            <p:nvPr/>
          </p:nvSpPr>
          <p:spPr>
            <a:xfrm>
              <a:off x="4532075" y="455675"/>
              <a:ext cx="21225" cy="26775"/>
            </a:xfrm>
            <a:custGeom>
              <a:avLst/>
              <a:gdLst/>
              <a:ahLst/>
              <a:cxnLst/>
              <a:rect l="l" t="t" r="r" b="b"/>
              <a:pathLst>
                <a:path w="849" h="1071" extrusionOk="0">
                  <a:moveTo>
                    <a:pt x="461" y="1"/>
                  </a:moveTo>
                  <a:lnTo>
                    <a:pt x="295" y="204"/>
                  </a:lnTo>
                  <a:lnTo>
                    <a:pt x="148" y="351"/>
                  </a:lnTo>
                  <a:lnTo>
                    <a:pt x="37" y="499"/>
                  </a:lnTo>
                  <a:lnTo>
                    <a:pt x="19" y="554"/>
                  </a:lnTo>
                  <a:lnTo>
                    <a:pt x="0" y="609"/>
                  </a:lnTo>
                  <a:lnTo>
                    <a:pt x="19" y="665"/>
                  </a:lnTo>
                  <a:lnTo>
                    <a:pt x="56" y="738"/>
                  </a:lnTo>
                  <a:lnTo>
                    <a:pt x="166" y="886"/>
                  </a:lnTo>
                  <a:lnTo>
                    <a:pt x="277" y="996"/>
                  </a:lnTo>
                  <a:lnTo>
                    <a:pt x="351" y="1052"/>
                  </a:lnTo>
                  <a:lnTo>
                    <a:pt x="424" y="1070"/>
                  </a:lnTo>
                  <a:lnTo>
                    <a:pt x="461" y="1070"/>
                  </a:lnTo>
                  <a:lnTo>
                    <a:pt x="535" y="1052"/>
                  </a:lnTo>
                  <a:lnTo>
                    <a:pt x="664" y="960"/>
                  </a:lnTo>
                  <a:lnTo>
                    <a:pt x="793" y="831"/>
                  </a:lnTo>
                  <a:lnTo>
                    <a:pt x="830" y="757"/>
                  </a:lnTo>
                  <a:lnTo>
                    <a:pt x="849" y="701"/>
                  </a:lnTo>
                  <a:lnTo>
                    <a:pt x="849" y="628"/>
                  </a:lnTo>
                  <a:lnTo>
                    <a:pt x="830" y="554"/>
                  </a:lnTo>
                  <a:lnTo>
                    <a:pt x="738" y="406"/>
                  </a:lnTo>
                  <a:lnTo>
                    <a:pt x="609" y="222"/>
                  </a:lnTo>
                  <a:lnTo>
                    <a:pt x="4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 name="Google Shape;2496;p9"/>
            <p:cNvSpPr/>
            <p:nvPr/>
          </p:nvSpPr>
          <p:spPr>
            <a:xfrm>
              <a:off x="5604700" y="1800300"/>
              <a:ext cx="27225" cy="20300"/>
            </a:xfrm>
            <a:custGeom>
              <a:avLst/>
              <a:gdLst/>
              <a:ahLst/>
              <a:cxnLst/>
              <a:rect l="l" t="t" r="r" b="b"/>
              <a:pathLst>
                <a:path w="1089" h="812" extrusionOk="0">
                  <a:moveTo>
                    <a:pt x="462" y="0"/>
                  </a:moveTo>
                  <a:lnTo>
                    <a:pt x="407" y="18"/>
                  </a:lnTo>
                  <a:lnTo>
                    <a:pt x="351" y="37"/>
                  </a:lnTo>
                  <a:lnTo>
                    <a:pt x="222" y="148"/>
                  </a:lnTo>
                  <a:lnTo>
                    <a:pt x="112" y="277"/>
                  </a:lnTo>
                  <a:lnTo>
                    <a:pt x="1" y="387"/>
                  </a:lnTo>
                  <a:lnTo>
                    <a:pt x="112" y="516"/>
                  </a:lnTo>
                  <a:lnTo>
                    <a:pt x="222" y="645"/>
                  </a:lnTo>
                  <a:lnTo>
                    <a:pt x="314" y="756"/>
                  </a:lnTo>
                  <a:lnTo>
                    <a:pt x="370" y="793"/>
                  </a:lnTo>
                  <a:lnTo>
                    <a:pt x="443" y="811"/>
                  </a:lnTo>
                  <a:lnTo>
                    <a:pt x="499" y="811"/>
                  </a:lnTo>
                  <a:lnTo>
                    <a:pt x="554" y="793"/>
                  </a:lnTo>
                  <a:lnTo>
                    <a:pt x="702" y="701"/>
                  </a:lnTo>
                  <a:lnTo>
                    <a:pt x="867" y="572"/>
                  </a:lnTo>
                  <a:lnTo>
                    <a:pt x="1089" y="424"/>
                  </a:lnTo>
                  <a:lnTo>
                    <a:pt x="886" y="258"/>
                  </a:lnTo>
                  <a:lnTo>
                    <a:pt x="720"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 name="Google Shape;2497;p9"/>
            <p:cNvSpPr/>
            <p:nvPr/>
          </p:nvSpPr>
          <p:spPr>
            <a:xfrm>
              <a:off x="4582325" y="635000"/>
              <a:ext cx="28600" cy="22150"/>
            </a:xfrm>
            <a:custGeom>
              <a:avLst/>
              <a:gdLst/>
              <a:ahLst/>
              <a:cxnLst/>
              <a:rect l="l" t="t" r="r" b="b"/>
              <a:pathLst>
                <a:path w="1144" h="886" extrusionOk="0">
                  <a:moveTo>
                    <a:pt x="480" y="0"/>
                  </a:moveTo>
                  <a:lnTo>
                    <a:pt x="406" y="19"/>
                  </a:lnTo>
                  <a:lnTo>
                    <a:pt x="350" y="56"/>
                  </a:lnTo>
                  <a:lnTo>
                    <a:pt x="240" y="166"/>
                  </a:lnTo>
                  <a:lnTo>
                    <a:pt x="129" y="314"/>
                  </a:lnTo>
                  <a:lnTo>
                    <a:pt x="0" y="443"/>
                  </a:lnTo>
                  <a:lnTo>
                    <a:pt x="129" y="572"/>
                  </a:lnTo>
                  <a:lnTo>
                    <a:pt x="258" y="701"/>
                  </a:lnTo>
                  <a:lnTo>
                    <a:pt x="387" y="812"/>
                  </a:lnTo>
                  <a:lnTo>
                    <a:pt x="443" y="867"/>
                  </a:lnTo>
                  <a:lnTo>
                    <a:pt x="516" y="885"/>
                  </a:lnTo>
                  <a:lnTo>
                    <a:pt x="572" y="885"/>
                  </a:lnTo>
                  <a:lnTo>
                    <a:pt x="627" y="848"/>
                  </a:lnTo>
                  <a:lnTo>
                    <a:pt x="775" y="738"/>
                  </a:lnTo>
                  <a:lnTo>
                    <a:pt x="940" y="590"/>
                  </a:lnTo>
                  <a:lnTo>
                    <a:pt x="1143" y="406"/>
                  </a:lnTo>
                  <a:lnTo>
                    <a:pt x="940" y="258"/>
                  </a:lnTo>
                  <a:lnTo>
                    <a:pt x="756" y="129"/>
                  </a:lnTo>
                  <a:lnTo>
                    <a:pt x="609" y="37"/>
                  </a:lnTo>
                  <a:lnTo>
                    <a:pt x="535" y="19"/>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 name="Google Shape;2498;p9"/>
            <p:cNvSpPr/>
            <p:nvPr/>
          </p:nvSpPr>
          <p:spPr>
            <a:xfrm>
              <a:off x="5092125" y="1463800"/>
              <a:ext cx="19850" cy="25375"/>
            </a:xfrm>
            <a:custGeom>
              <a:avLst/>
              <a:gdLst/>
              <a:ahLst/>
              <a:cxnLst/>
              <a:rect l="l" t="t" r="r" b="b"/>
              <a:pathLst>
                <a:path w="794" h="1015" extrusionOk="0">
                  <a:moveTo>
                    <a:pt x="425" y="0"/>
                  </a:moveTo>
                  <a:lnTo>
                    <a:pt x="369" y="19"/>
                  </a:lnTo>
                  <a:lnTo>
                    <a:pt x="296" y="55"/>
                  </a:lnTo>
                  <a:lnTo>
                    <a:pt x="167" y="148"/>
                  </a:lnTo>
                  <a:lnTo>
                    <a:pt x="56" y="277"/>
                  </a:lnTo>
                  <a:lnTo>
                    <a:pt x="19" y="332"/>
                  </a:lnTo>
                  <a:lnTo>
                    <a:pt x="1" y="387"/>
                  </a:lnTo>
                  <a:lnTo>
                    <a:pt x="1" y="443"/>
                  </a:lnTo>
                  <a:lnTo>
                    <a:pt x="38" y="516"/>
                  </a:lnTo>
                  <a:lnTo>
                    <a:pt x="130" y="645"/>
                  </a:lnTo>
                  <a:lnTo>
                    <a:pt x="259" y="811"/>
                  </a:lnTo>
                  <a:lnTo>
                    <a:pt x="406" y="1014"/>
                  </a:lnTo>
                  <a:lnTo>
                    <a:pt x="554" y="811"/>
                  </a:lnTo>
                  <a:lnTo>
                    <a:pt x="683" y="645"/>
                  </a:lnTo>
                  <a:lnTo>
                    <a:pt x="775" y="498"/>
                  </a:lnTo>
                  <a:lnTo>
                    <a:pt x="794" y="443"/>
                  </a:lnTo>
                  <a:lnTo>
                    <a:pt x="794" y="369"/>
                  </a:lnTo>
                  <a:lnTo>
                    <a:pt x="794" y="314"/>
                  </a:lnTo>
                  <a:lnTo>
                    <a:pt x="757" y="258"/>
                  </a:lnTo>
                  <a:lnTo>
                    <a:pt x="646" y="129"/>
                  </a:lnTo>
                  <a:lnTo>
                    <a:pt x="535" y="37"/>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 name="Google Shape;2499;p9"/>
            <p:cNvSpPr/>
            <p:nvPr/>
          </p:nvSpPr>
          <p:spPr>
            <a:xfrm>
              <a:off x="4885625" y="1258200"/>
              <a:ext cx="16625" cy="21700"/>
            </a:xfrm>
            <a:custGeom>
              <a:avLst/>
              <a:gdLst/>
              <a:ahLst/>
              <a:cxnLst/>
              <a:rect l="l" t="t" r="r" b="b"/>
              <a:pathLst>
                <a:path w="665" h="868" extrusionOk="0">
                  <a:moveTo>
                    <a:pt x="295" y="1"/>
                  </a:moveTo>
                  <a:lnTo>
                    <a:pt x="185" y="185"/>
                  </a:lnTo>
                  <a:lnTo>
                    <a:pt x="74" y="314"/>
                  </a:lnTo>
                  <a:lnTo>
                    <a:pt x="0" y="443"/>
                  </a:lnTo>
                  <a:lnTo>
                    <a:pt x="0" y="499"/>
                  </a:lnTo>
                  <a:lnTo>
                    <a:pt x="0" y="535"/>
                  </a:lnTo>
                  <a:lnTo>
                    <a:pt x="19" y="591"/>
                  </a:lnTo>
                  <a:lnTo>
                    <a:pt x="37" y="628"/>
                  </a:lnTo>
                  <a:lnTo>
                    <a:pt x="129" y="720"/>
                  </a:lnTo>
                  <a:lnTo>
                    <a:pt x="351" y="867"/>
                  </a:lnTo>
                  <a:lnTo>
                    <a:pt x="554" y="683"/>
                  </a:lnTo>
                  <a:lnTo>
                    <a:pt x="627" y="591"/>
                  </a:lnTo>
                  <a:lnTo>
                    <a:pt x="646" y="535"/>
                  </a:lnTo>
                  <a:lnTo>
                    <a:pt x="664" y="480"/>
                  </a:lnTo>
                  <a:lnTo>
                    <a:pt x="646" y="443"/>
                  </a:lnTo>
                  <a:lnTo>
                    <a:pt x="627" y="388"/>
                  </a:lnTo>
                  <a:lnTo>
                    <a:pt x="554" y="277"/>
                  </a:lnTo>
                  <a:lnTo>
                    <a:pt x="424" y="148"/>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 name="Google Shape;2500;p9"/>
            <p:cNvSpPr/>
            <p:nvPr/>
          </p:nvSpPr>
          <p:spPr>
            <a:xfrm>
              <a:off x="4754250" y="1072900"/>
              <a:ext cx="16150" cy="20775"/>
            </a:xfrm>
            <a:custGeom>
              <a:avLst/>
              <a:gdLst/>
              <a:ahLst/>
              <a:cxnLst/>
              <a:rect l="l" t="t" r="r" b="b"/>
              <a:pathLst>
                <a:path w="646" h="831" extrusionOk="0">
                  <a:moveTo>
                    <a:pt x="332" y="1"/>
                  </a:moveTo>
                  <a:lnTo>
                    <a:pt x="203" y="167"/>
                  </a:lnTo>
                  <a:lnTo>
                    <a:pt x="111" y="314"/>
                  </a:lnTo>
                  <a:lnTo>
                    <a:pt x="37" y="425"/>
                  </a:lnTo>
                  <a:lnTo>
                    <a:pt x="19" y="480"/>
                  </a:lnTo>
                  <a:lnTo>
                    <a:pt x="1" y="517"/>
                  </a:lnTo>
                  <a:lnTo>
                    <a:pt x="19" y="572"/>
                  </a:lnTo>
                  <a:lnTo>
                    <a:pt x="37" y="627"/>
                  </a:lnTo>
                  <a:lnTo>
                    <a:pt x="130" y="720"/>
                  </a:lnTo>
                  <a:lnTo>
                    <a:pt x="222" y="812"/>
                  </a:lnTo>
                  <a:lnTo>
                    <a:pt x="259" y="830"/>
                  </a:lnTo>
                  <a:lnTo>
                    <a:pt x="296" y="830"/>
                  </a:lnTo>
                  <a:lnTo>
                    <a:pt x="406" y="793"/>
                  </a:lnTo>
                  <a:lnTo>
                    <a:pt x="517" y="701"/>
                  </a:lnTo>
                  <a:lnTo>
                    <a:pt x="609" y="609"/>
                  </a:lnTo>
                  <a:lnTo>
                    <a:pt x="646" y="572"/>
                  </a:lnTo>
                  <a:lnTo>
                    <a:pt x="646" y="517"/>
                  </a:lnTo>
                  <a:lnTo>
                    <a:pt x="646" y="462"/>
                  </a:lnTo>
                  <a:lnTo>
                    <a:pt x="627" y="425"/>
                  </a:lnTo>
                  <a:lnTo>
                    <a:pt x="554" y="314"/>
                  </a:lnTo>
                  <a:lnTo>
                    <a:pt x="443" y="167"/>
                  </a:lnTo>
                  <a:lnTo>
                    <a:pt x="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 name="Google Shape;2501;p9"/>
            <p:cNvSpPr/>
            <p:nvPr/>
          </p:nvSpPr>
          <p:spPr>
            <a:xfrm>
              <a:off x="5530950" y="1788300"/>
              <a:ext cx="20325" cy="15700"/>
            </a:xfrm>
            <a:custGeom>
              <a:avLst/>
              <a:gdLst/>
              <a:ahLst/>
              <a:cxnLst/>
              <a:rect l="l" t="t" r="r" b="b"/>
              <a:pathLst>
                <a:path w="813" h="628" extrusionOk="0">
                  <a:moveTo>
                    <a:pt x="240" y="1"/>
                  </a:moveTo>
                  <a:lnTo>
                    <a:pt x="185" y="38"/>
                  </a:lnTo>
                  <a:lnTo>
                    <a:pt x="93" y="130"/>
                  </a:lnTo>
                  <a:lnTo>
                    <a:pt x="19" y="222"/>
                  </a:lnTo>
                  <a:lnTo>
                    <a:pt x="1" y="277"/>
                  </a:lnTo>
                  <a:lnTo>
                    <a:pt x="1" y="314"/>
                  </a:lnTo>
                  <a:lnTo>
                    <a:pt x="38" y="406"/>
                  </a:lnTo>
                  <a:lnTo>
                    <a:pt x="130" y="517"/>
                  </a:lnTo>
                  <a:lnTo>
                    <a:pt x="222" y="591"/>
                  </a:lnTo>
                  <a:lnTo>
                    <a:pt x="277" y="628"/>
                  </a:lnTo>
                  <a:lnTo>
                    <a:pt x="370" y="628"/>
                  </a:lnTo>
                  <a:lnTo>
                    <a:pt x="425" y="609"/>
                  </a:lnTo>
                  <a:lnTo>
                    <a:pt x="536" y="535"/>
                  </a:lnTo>
                  <a:lnTo>
                    <a:pt x="665" y="406"/>
                  </a:lnTo>
                  <a:lnTo>
                    <a:pt x="812" y="277"/>
                  </a:lnTo>
                  <a:lnTo>
                    <a:pt x="646" y="167"/>
                  </a:lnTo>
                  <a:lnTo>
                    <a:pt x="499" y="74"/>
                  </a:lnTo>
                  <a:lnTo>
                    <a:pt x="388" y="19"/>
                  </a:lnTo>
                  <a:lnTo>
                    <a:pt x="3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 name="Google Shape;2502;p9"/>
            <p:cNvSpPr/>
            <p:nvPr/>
          </p:nvSpPr>
          <p:spPr>
            <a:xfrm>
              <a:off x="4483200" y="289750"/>
              <a:ext cx="16175" cy="20750"/>
            </a:xfrm>
            <a:custGeom>
              <a:avLst/>
              <a:gdLst/>
              <a:ahLst/>
              <a:cxnLst/>
              <a:rect l="l" t="t" r="r" b="b"/>
              <a:pathLst>
                <a:path w="647" h="830" extrusionOk="0">
                  <a:moveTo>
                    <a:pt x="370" y="0"/>
                  </a:moveTo>
                  <a:lnTo>
                    <a:pt x="259" y="37"/>
                  </a:lnTo>
                  <a:lnTo>
                    <a:pt x="148" y="111"/>
                  </a:lnTo>
                  <a:lnTo>
                    <a:pt x="56" y="203"/>
                  </a:lnTo>
                  <a:lnTo>
                    <a:pt x="19" y="258"/>
                  </a:lnTo>
                  <a:lnTo>
                    <a:pt x="1" y="295"/>
                  </a:lnTo>
                  <a:lnTo>
                    <a:pt x="1" y="350"/>
                  </a:lnTo>
                  <a:lnTo>
                    <a:pt x="19" y="406"/>
                  </a:lnTo>
                  <a:lnTo>
                    <a:pt x="93" y="516"/>
                  </a:lnTo>
                  <a:lnTo>
                    <a:pt x="185" y="664"/>
                  </a:lnTo>
                  <a:lnTo>
                    <a:pt x="296" y="830"/>
                  </a:lnTo>
                  <a:lnTo>
                    <a:pt x="425" y="664"/>
                  </a:lnTo>
                  <a:lnTo>
                    <a:pt x="536" y="535"/>
                  </a:lnTo>
                  <a:lnTo>
                    <a:pt x="628" y="424"/>
                  </a:lnTo>
                  <a:lnTo>
                    <a:pt x="646" y="387"/>
                  </a:lnTo>
                  <a:lnTo>
                    <a:pt x="646" y="332"/>
                  </a:lnTo>
                  <a:lnTo>
                    <a:pt x="646" y="277"/>
                  </a:lnTo>
                  <a:lnTo>
                    <a:pt x="628" y="240"/>
                  </a:lnTo>
                  <a:lnTo>
                    <a:pt x="554" y="129"/>
                  </a:lnTo>
                  <a:lnTo>
                    <a:pt x="462" y="37"/>
                  </a:lnTo>
                  <a:lnTo>
                    <a:pt x="407" y="19"/>
                  </a:lnTo>
                  <a:lnTo>
                    <a:pt x="3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 name="Google Shape;2503;p9"/>
            <p:cNvSpPr/>
            <p:nvPr/>
          </p:nvSpPr>
          <p:spPr>
            <a:xfrm>
              <a:off x="4819250" y="1167400"/>
              <a:ext cx="17525" cy="22150"/>
            </a:xfrm>
            <a:custGeom>
              <a:avLst/>
              <a:gdLst/>
              <a:ahLst/>
              <a:cxnLst/>
              <a:rect l="l" t="t" r="r" b="b"/>
              <a:pathLst>
                <a:path w="701" h="886" extrusionOk="0">
                  <a:moveTo>
                    <a:pt x="388" y="0"/>
                  </a:moveTo>
                  <a:lnTo>
                    <a:pt x="166" y="185"/>
                  </a:lnTo>
                  <a:lnTo>
                    <a:pt x="56" y="295"/>
                  </a:lnTo>
                  <a:lnTo>
                    <a:pt x="37" y="332"/>
                  </a:lnTo>
                  <a:lnTo>
                    <a:pt x="0" y="388"/>
                  </a:lnTo>
                  <a:lnTo>
                    <a:pt x="0" y="443"/>
                  </a:lnTo>
                  <a:lnTo>
                    <a:pt x="19" y="480"/>
                  </a:lnTo>
                  <a:lnTo>
                    <a:pt x="93" y="590"/>
                  </a:lnTo>
                  <a:lnTo>
                    <a:pt x="203" y="738"/>
                  </a:lnTo>
                  <a:lnTo>
                    <a:pt x="332" y="885"/>
                  </a:lnTo>
                  <a:lnTo>
                    <a:pt x="461" y="738"/>
                  </a:lnTo>
                  <a:lnTo>
                    <a:pt x="590" y="627"/>
                  </a:lnTo>
                  <a:lnTo>
                    <a:pt x="683" y="517"/>
                  </a:lnTo>
                  <a:lnTo>
                    <a:pt x="701" y="480"/>
                  </a:lnTo>
                  <a:lnTo>
                    <a:pt x="701" y="443"/>
                  </a:lnTo>
                  <a:lnTo>
                    <a:pt x="683" y="369"/>
                  </a:lnTo>
                  <a:lnTo>
                    <a:pt x="664" y="314"/>
                  </a:lnTo>
                  <a:lnTo>
                    <a:pt x="572" y="222"/>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 name="Google Shape;2504;p9"/>
            <p:cNvSpPr/>
            <p:nvPr/>
          </p:nvSpPr>
          <p:spPr>
            <a:xfrm>
              <a:off x="6150025" y="1979600"/>
              <a:ext cx="19375" cy="15700"/>
            </a:xfrm>
            <a:custGeom>
              <a:avLst/>
              <a:gdLst/>
              <a:ahLst/>
              <a:cxnLst/>
              <a:rect l="l" t="t" r="r" b="b"/>
              <a:pathLst>
                <a:path w="775" h="628" extrusionOk="0">
                  <a:moveTo>
                    <a:pt x="314" y="0"/>
                  </a:moveTo>
                  <a:lnTo>
                    <a:pt x="277" y="19"/>
                  </a:lnTo>
                  <a:lnTo>
                    <a:pt x="185" y="93"/>
                  </a:lnTo>
                  <a:lnTo>
                    <a:pt x="0" y="259"/>
                  </a:lnTo>
                  <a:lnTo>
                    <a:pt x="148" y="480"/>
                  </a:lnTo>
                  <a:lnTo>
                    <a:pt x="221" y="572"/>
                  </a:lnTo>
                  <a:lnTo>
                    <a:pt x="277" y="590"/>
                  </a:lnTo>
                  <a:lnTo>
                    <a:pt x="314" y="627"/>
                  </a:lnTo>
                  <a:lnTo>
                    <a:pt x="351" y="627"/>
                  </a:lnTo>
                  <a:lnTo>
                    <a:pt x="406" y="609"/>
                  </a:lnTo>
                  <a:lnTo>
                    <a:pt x="498" y="554"/>
                  </a:lnTo>
                  <a:lnTo>
                    <a:pt x="627" y="461"/>
                  </a:lnTo>
                  <a:lnTo>
                    <a:pt x="775" y="351"/>
                  </a:lnTo>
                  <a:lnTo>
                    <a:pt x="646" y="222"/>
                  </a:lnTo>
                  <a:lnTo>
                    <a:pt x="535" y="111"/>
                  </a:lnTo>
                  <a:lnTo>
                    <a:pt x="443" y="37"/>
                  </a:lnTo>
                  <a:lnTo>
                    <a:pt x="4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 name="Google Shape;2505;p9"/>
            <p:cNvSpPr/>
            <p:nvPr/>
          </p:nvSpPr>
          <p:spPr>
            <a:xfrm>
              <a:off x="5993300" y="1947325"/>
              <a:ext cx="15700" cy="19850"/>
            </a:xfrm>
            <a:custGeom>
              <a:avLst/>
              <a:gdLst/>
              <a:ahLst/>
              <a:cxnLst/>
              <a:rect l="l" t="t" r="r" b="b"/>
              <a:pathLst>
                <a:path w="628" h="794" extrusionOk="0">
                  <a:moveTo>
                    <a:pt x="295" y="1"/>
                  </a:moveTo>
                  <a:lnTo>
                    <a:pt x="185" y="148"/>
                  </a:lnTo>
                  <a:lnTo>
                    <a:pt x="92" y="259"/>
                  </a:lnTo>
                  <a:lnTo>
                    <a:pt x="19" y="370"/>
                  </a:lnTo>
                  <a:lnTo>
                    <a:pt x="0" y="406"/>
                  </a:lnTo>
                  <a:lnTo>
                    <a:pt x="0" y="462"/>
                  </a:lnTo>
                  <a:lnTo>
                    <a:pt x="19" y="499"/>
                  </a:lnTo>
                  <a:lnTo>
                    <a:pt x="37" y="536"/>
                  </a:lnTo>
                  <a:lnTo>
                    <a:pt x="111" y="628"/>
                  </a:lnTo>
                  <a:lnTo>
                    <a:pt x="295" y="794"/>
                  </a:lnTo>
                  <a:lnTo>
                    <a:pt x="498" y="628"/>
                  </a:lnTo>
                  <a:lnTo>
                    <a:pt x="572" y="536"/>
                  </a:lnTo>
                  <a:lnTo>
                    <a:pt x="609" y="480"/>
                  </a:lnTo>
                  <a:lnTo>
                    <a:pt x="627" y="425"/>
                  </a:lnTo>
                  <a:lnTo>
                    <a:pt x="627" y="388"/>
                  </a:lnTo>
                  <a:lnTo>
                    <a:pt x="609" y="351"/>
                  </a:lnTo>
                  <a:lnTo>
                    <a:pt x="535" y="259"/>
                  </a:lnTo>
                  <a:lnTo>
                    <a:pt x="424" y="130"/>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 name="Google Shape;2506;p9"/>
            <p:cNvSpPr/>
            <p:nvPr/>
          </p:nvSpPr>
          <p:spPr>
            <a:xfrm>
              <a:off x="6072575" y="1965300"/>
              <a:ext cx="19850" cy="15700"/>
            </a:xfrm>
            <a:custGeom>
              <a:avLst/>
              <a:gdLst/>
              <a:ahLst/>
              <a:cxnLst/>
              <a:rect l="l" t="t" r="r" b="b"/>
              <a:pathLst>
                <a:path w="794" h="628" extrusionOk="0">
                  <a:moveTo>
                    <a:pt x="333" y="1"/>
                  </a:moveTo>
                  <a:lnTo>
                    <a:pt x="296" y="19"/>
                  </a:lnTo>
                  <a:lnTo>
                    <a:pt x="259" y="38"/>
                  </a:lnTo>
                  <a:lnTo>
                    <a:pt x="167" y="112"/>
                  </a:lnTo>
                  <a:lnTo>
                    <a:pt x="1" y="296"/>
                  </a:lnTo>
                  <a:lnTo>
                    <a:pt x="185" y="499"/>
                  </a:lnTo>
                  <a:lnTo>
                    <a:pt x="277" y="572"/>
                  </a:lnTo>
                  <a:lnTo>
                    <a:pt x="314" y="609"/>
                  </a:lnTo>
                  <a:lnTo>
                    <a:pt x="369" y="628"/>
                  </a:lnTo>
                  <a:lnTo>
                    <a:pt x="406" y="628"/>
                  </a:lnTo>
                  <a:lnTo>
                    <a:pt x="443" y="609"/>
                  </a:lnTo>
                  <a:lnTo>
                    <a:pt x="554" y="517"/>
                  </a:lnTo>
                  <a:lnTo>
                    <a:pt x="664" y="407"/>
                  </a:lnTo>
                  <a:lnTo>
                    <a:pt x="793" y="296"/>
                  </a:lnTo>
                  <a:lnTo>
                    <a:pt x="646" y="185"/>
                  </a:lnTo>
                  <a:lnTo>
                    <a:pt x="535" y="93"/>
                  </a:lnTo>
                  <a:lnTo>
                    <a:pt x="425" y="19"/>
                  </a:lnTo>
                  <a:lnTo>
                    <a:pt x="3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507" name="Google Shape;2507;p9"/>
          <p:cNvGrpSpPr/>
          <p:nvPr/>
        </p:nvGrpSpPr>
        <p:grpSpPr>
          <a:xfrm rot="10800000" flipH="1">
            <a:off x="9634616" y="4503885"/>
            <a:ext cx="2557400" cy="2342900"/>
            <a:chOff x="4483200" y="238125"/>
            <a:chExt cx="1918050" cy="1757175"/>
          </a:xfrm>
        </p:grpSpPr>
        <p:sp>
          <p:nvSpPr>
            <p:cNvPr id="2508" name="Google Shape;2508;p9"/>
            <p:cNvSpPr/>
            <p:nvPr/>
          </p:nvSpPr>
          <p:spPr>
            <a:xfrm>
              <a:off x="5339650" y="238125"/>
              <a:ext cx="1061600" cy="1005350"/>
            </a:xfrm>
            <a:custGeom>
              <a:avLst/>
              <a:gdLst/>
              <a:ahLst/>
              <a:cxnLst/>
              <a:rect l="l" t="t" r="r" b="b"/>
              <a:pathLst>
                <a:path w="42464" h="40214" extrusionOk="0">
                  <a:moveTo>
                    <a:pt x="20523" y="74"/>
                  </a:moveTo>
                  <a:lnTo>
                    <a:pt x="21002" y="719"/>
                  </a:lnTo>
                  <a:lnTo>
                    <a:pt x="20338" y="1217"/>
                  </a:lnTo>
                  <a:lnTo>
                    <a:pt x="19840" y="535"/>
                  </a:lnTo>
                  <a:lnTo>
                    <a:pt x="20523" y="74"/>
                  </a:lnTo>
                  <a:close/>
                  <a:moveTo>
                    <a:pt x="23694" y="719"/>
                  </a:moveTo>
                  <a:lnTo>
                    <a:pt x="24044" y="1198"/>
                  </a:lnTo>
                  <a:lnTo>
                    <a:pt x="23510" y="1623"/>
                  </a:lnTo>
                  <a:lnTo>
                    <a:pt x="23122" y="1125"/>
                  </a:lnTo>
                  <a:lnTo>
                    <a:pt x="23694" y="719"/>
                  </a:lnTo>
                  <a:close/>
                  <a:moveTo>
                    <a:pt x="7284" y="701"/>
                  </a:moveTo>
                  <a:lnTo>
                    <a:pt x="8058" y="1733"/>
                  </a:lnTo>
                  <a:lnTo>
                    <a:pt x="7026" y="2544"/>
                  </a:lnTo>
                  <a:lnTo>
                    <a:pt x="6196" y="1328"/>
                  </a:lnTo>
                  <a:lnTo>
                    <a:pt x="7284" y="701"/>
                  </a:lnTo>
                  <a:close/>
                  <a:moveTo>
                    <a:pt x="10437" y="1235"/>
                  </a:moveTo>
                  <a:lnTo>
                    <a:pt x="11119" y="2268"/>
                  </a:lnTo>
                  <a:lnTo>
                    <a:pt x="10216" y="2913"/>
                  </a:lnTo>
                  <a:lnTo>
                    <a:pt x="9441" y="1936"/>
                  </a:lnTo>
                  <a:lnTo>
                    <a:pt x="10437" y="1235"/>
                  </a:lnTo>
                  <a:close/>
                  <a:moveTo>
                    <a:pt x="13608" y="1899"/>
                  </a:moveTo>
                  <a:lnTo>
                    <a:pt x="14235" y="2821"/>
                  </a:lnTo>
                  <a:lnTo>
                    <a:pt x="13332" y="3485"/>
                  </a:lnTo>
                  <a:lnTo>
                    <a:pt x="12668" y="2544"/>
                  </a:lnTo>
                  <a:lnTo>
                    <a:pt x="13608" y="1899"/>
                  </a:lnTo>
                  <a:close/>
                  <a:moveTo>
                    <a:pt x="16798" y="2563"/>
                  </a:moveTo>
                  <a:lnTo>
                    <a:pt x="17278" y="3300"/>
                  </a:lnTo>
                  <a:lnTo>
                    <a:pt x="16503" y="3890"/>
                  </a:lnTo>
                  <a:lnTo>
                    <a:pt x="15932" y="3134"/>
                  </a:lnTo>
                  <a:lnTo>
                    <a:pt x="16798" y="2563"/>
                  </a:lnTo>
                  <a:close/>
                  <a:moveTo>
                    <a:pt x="19969" y="3208"/>
                  </a:moveTo>
                  <a:lnTo>
                    <a:pt x="20394" y="3872"/>
                  </a:lnTo>
                  <a:lnTo>
                    <a:pt x="19767" y="4370"/>
                  </a:lnTo>
                  <a:lnTo>
                    <a:pt x="19287" y="3688"/>
                  </a:lnTo>
                  <a:lnTo>
                    <a:pt x="19969" y="3208"/>
                  </a:lnTo>
                  <a:close/>
                  <a:moveTo>
                    <a:pt x="23178" y="3835"/>
                  </a:moveTo>
                  <a:lnTo>
                    <a:pt x="23602" y="4388"/>
                  </a:lnTo>
                  <a:lnTo>
                    <a:pt x="22956" y="4868"/>
                  </a:lnTo>
                  <a:lnTo>
                    <a:pt x="22569" y="4278"/>
                  </a:lnTo>
                  <a:lnTo>
                    <a:pt x="23178" y="3835"/>
                  </a:lnTo>
                  <a:close/>
                  <a:moveTo>
                    <a:pt x="3578" y="3005"/>
                  </a:moveTo>
                  <a:lnTo>
                    <a:pt x="4500" y="4351"/>
                  </a:lnTo>
                  <a:lnTo>
                    <a:pt x="3154" y="5366"/>
                  </a:lnTo>
                  <a:lnTo>
                    <a:pt x="3117" y="5144"/>
                  </a:lnTo>
                  <a:lnTo>
                    <a:pt x="3043" y="4923"/>
                  </a:lnTo>
                  <a:lnTo>
                    <a:pt x="2951" y="4720"/>
                  </a:lnTo>
                  <a:lnTo>
                    <a:pt x="2822" y="4517"/>
                  </a:lnTo>
                  <a:lnTo>
                    <a:pt x="2675" y="4333"/>
                  </a:lnTo>
                  <a:lnTo>
                    <a:pt x="2490" y="4185"/>
                  </a:lnTo>
                  <a:lnTo>
                    <a:pt x="2269" y="4038"/>
                  </a:lnTo>
                  <a:lnTo>
                    <a:pt x="2011" y="3927"/>
                  </a:lnTo>
                  <a:lnTo>
                    <a:pt x="2287" y="3890"/>
                  </a:lnTo>
                  <a:lnTo>
                    <a:pt x="2527" y="3835"/>
                  </a:lnTo>
                  <a:lnTo>
                    <a:pt x="2767" y="3743"/>
                  </a:lnTo>
                  <a:lnTo>
                    <a:pt x="2970" y="3632"/>
                  </a:lnTo>
                  <a:lnTo>
                    <a:pt x="3154" y="3503"/>
                  </a:lnTo>
                  <a:lnTo>
                    <a:pt x="3320" y="3356"/>
                  </a:lnTo>
                  <a:lnTo>
                    <a:pt x="3467" y="3190"/>
                  </a:lnTo>
                  <a:lnTo>
                    <a:pt x="3578" y="3005"/>
                  </a:lnTo>
                  <a:close/>
                  <a:moveTo>
                    <a:pt x="26331" y="4407"/>
                  </a:moveTo>
                  <a:lnTo>
                    <a:pt x="26718" y="4941"/>
                  </a:lnTo>
                  <a:lnTo>
                    <a:pt x="26183" y="5366"/>
                  </a:lnTo>
                  <a:lnTo>
                    <a:pt x="25759" y="4794"/>
                  </a:lnTo>
                  <a:lnTo>
                    <a:pt x="26331" y="4407"/>
                  </a:lnTo>
                  <a:close/>
                  <a:moveTo>
                    <a:pt x="6805" y="3761"/>
                  </a:moveTo>
                  <a:lnTo>
                    <a:pt x="7616" y="4923"/>
                  </a:lnTo>
                  <a:lnTo>
                    <a:pt x="6454" y="5790"/>
                  </a:lnTo>
                  <a:lnTo>
                    <a:pt x="5588" y="4536"/>
                  </a:lnTo>
                  <a:lnTo>
                    <a:pt x="6805" y="3761"/>
                  </a:lnTo>
                  <a:close/>
                  <a:moveTo>
                    <a:pt x="9902" y="4517"/>
                  </a:moveTo>
                  <a:lnTo>
                    <a:pt x="10548" y="5402"/>
                  </a:lnTo>
                  <a:lnTo>
                    <a:pt x="9626" y="6214"/>
                  </a:lnTo>
                  <a:lnTo>
                    <a:pt x="8870" y="5126"/>
                  </a:lnTo>
                  <a:lnTo>
                    <a:pt x="9902" y="4517"/>
                  </a:lnTo>
                  <a:close/>
                  <a:moveTo>
                    <a:pt x="13055" y="5034"/>
                  </a:moveTo>
                  <a:lnTo>
                    <a:pt x="13627" y="5956"/>
                  </a:lnTo>
                  <a:lnTo>
                    <a:pt x="12834" y="6546"/>
                  </a:lnTo>
                  <a:lnTo>
                    <a:pt x="12207" y="5661"/>
                  </a:lnTo>
                  <a:lnTo>
                    <a:pt x="13055" y="5034"/>
                  </a:lnTo>
                  <a:close/>
                  <a:moveTo>
                    <a:pt x="16263" y="5661"/>
                  </a:moveTo>
                  <a:lnTo>
                    <a:pt x="16835" y="6472"/>
                  </a:lnTo>
                  <a:lnTo>
                    <a:pt x="15968" y="7117"/>
                  </a:lnTo>
                  <a:lnTo>
                    <a:pt x="15415" y="6287"/>
                  </a:lnTo>
                  <a:lnTo>
                    <a:pt x="16263" y="5661"/>
                  </a:lnTo>
                  <a:close/>
                  <a:moveTo>
                    <a:pt x="19416" y="6251"/>
                  </a:moveTo>
                  <a:lnTo>
                    <a:pt x="19969" y="7025"/>
                  </a:lnTo>
                  <a:lnTo>
                    <a:pt x="19195" y="7615"/>
                  </a:lnTo>
                  <a:lnTo>
                    <a:pt x="18605" y="6804"/>
                  </a:lnTo>
                  <a:lnTo>
                    <a:pt x="19416" y="6251"/>
                  </a:lnTo>
                  <a:close/>
                  <a:moveTo>
                    <a:pt x="22588" y="6896"/>
                  </a:moveTo>
                  <a:lnTo>
                    <a:pt x="23104" y="7597"/>
                  </a:lnTo>
                  <a:lnTo>
                    <a:pt x="22385" y="8131"/>
                  </a:lnTo>
                  <a:lnTo>
                    <a:pt x="21850" y="7375"/>
                  </a:lnTo>
                  <a:lnTo>
                    <a:pt x="22588" y="6896"/>
                  </a:lnTo>
                  <a:close/>
                  <a:moveTo>
                    <a:pt x="25759" y="7541"/>
                  </a:moveTo>
                  <a:lnTo>
                    <a:pt x="26220" y="8150"/>
                  </a:lnTo>
                  <a:lnTo>
                    <a:pt x="25593" y="8648"/>
                  </a:lnTo>
                  <a:lnTo>
                    <a:pt x="25132" y="7965"/>
                  </a:lnTo>
                  <a:lnTo>
                    <a:pt x="25759" y="7541"/>
                  </a:lnTo>
                  <a:close/>
                  <a:moveTo>
                    <a:pt x="6270" y="6859"/>
                  </a:moveTo>
                  <a:lnTo>
                    <a:pt x="6971" y="8039"/>
                  </a:lnTo>
                  <a:lnTo>
                    <a:pt x="5864" y="8961"/>
                  </a:lnTo>
                  <a:lnTo>
                    <a:pt x="5108" y="7707"/>
                  </a:lnTo>
                  <a:lnTo>
                    <a:pt x="6270" y="6859"/>
                  </a:lnTo>
                  <a:close/>
                  <a:moveTo>
                    <a:pt x="28949" y="8168"/>
                  </a:moveTo>
                  <a:lnTo>
                    <a:pt x="29391" y="8721"/>
                  </a:lnTo>
                  <a:lnTo>
                    <a:pt x="28801" y="9145"/>
                  </a:lnTo>
                  <a:lnTo>
                    <a:pt x="28396" y="8555"/>
                  </a:lnTo>
                  <a:lnTo>
                    <a:pt x="28949" y="8168"/>
                  </a:lnTo>
                  <a:close/>
                  <a:moveTo>
                    <a:pt x="9460" y="7523"/>
                  </a:moveTo>
                  <a:lnTo>
                    <a:pt x="10197" y="8555"/>
                  </a:lnTo>
                  <a:lnTo>
                    <a:pt x="9073" y="9422"/>
                  </a:lnTo>
                  <a:lnTo>
                    <a:pt x="8353" y="8297"/>
                  </a:lnTo>
                  <a:lnTo>
                    <a:pt x="9460" y="7523"/>
                  </a:lnTo>
                  <a:close/>
                  <a:moveTo>
                    <a:pt x="32083" y="8832"/>
                  </a:moveTo>
                  <a:lnTo>
                    <a:pt x="32434" y="9293"/>
                  </a:lnTo>
                  <a:lnTo>
                    <a:pt x="31991" y="9606"/>
                  </a:lnTo>
                  <a:lnTo>
                    <a:pt x="31622" y="9164"/>
                  </a:lnTo>
                  <a:lnTo>
                    <a:pt x="32083" y="8832"/>
                  </a:lnTo>
                  <a:close/>
                  <a:moveTo>
                    <a:pt x="12520" y="8187"/>
                  </a:moveTo>
                  <a:lnTo>
                    <a:pt x="13203" y="9127"/>
                  </a:lnTo>
                  <a:lnTo>
                    <a:pt x="12262" y="9791"/>
                  </a:lnTo>
                  <a:lnTo>
                    <a:pt x="11525" y="8795"/>
                  </a:lnTo>
                  <a:lnTo>
                    <a:pt x="12520" y="8187"/>
                  </a:lnTo>
                  <a:close/>
                  <a:moveTo>
                    <a:pt x="35255" y="9348"/>
                  </a:moveTo>
                  <a:lnTo>
                    <a:pt x="35587" y="9846"/>
                  </a:lnTo>
                  <a:lnTo>
                    <a:pt x="35107" y="10215"/>
                  </a:lnTo>
                  <a:lnTo>
                    <a:pt x="34757" y="9717"/>
                  </a:lnTo>
                  <a:lnTo>
                    <a:pt x="35255" y="9348"/>
                  </a:lnTo>
                  <a:close/>
                  <a:moveTo>
                    <a:pt x="15673" y="8740"/>
                  </a:moveTo>
                  <a:lnTo>
                    <a:pt x="16319" y="9680"/>
                  </a:lnTo>
                  <a:lnTo>
                    <a:pt x="15397" y="10362"/>
                  </a:lnTo>
                  <a:lnTo>
                    <a:pt x="14696" y="9403"/>
                  </a:lnTo>
                  <a:lnTo>
                    <a:pt x="15673" y="8740"/>
                  </a:lnTo>
                  <a:close/>
                  <a:moveTo>
                    <a:pt x="38426" y="9957"/>
                  </a:moveTo>
                  <a:lnTo>
                    <a:pt x="38795" y="10436"/>
                  </a:lnTo>
                  <a:lnTo>
                    <a:pt x="38315" y="10768"/>
                  </a:lnTo>
                  <a:lnTo>
                    <a:pt x="37984" y="10307"/>
                  </a:lnTo>
                  <a:lnTo>
                    <a:pt x="38426" y="9957"/>
                  </a:lnTo>
                  <a:close/>
                  <a:moveTo>
                    <a:pt x="18863" y="9385"/>
                  </a:moveTo>
                  <a:lnTo>
                    <a:pt x="19453" y="10233"/>
                  </a:lnTo>
                  <a:lnTo>
                    <a:pt x="18605" y="10860"/>
                  </a:lnTo>
                  <a:lnTo>
                    <a:pt x="17960" y="9993"/>
                  </a:lnTo>
                  <a:lnTo>
                    <a:pt x="18863" y="9385"/>
                  </a:lnTo>
                  <a:close/>
                  <a:moveTo>
                    <a:pt x="41653" y="10528"/>
                  </a:moveTo>
                  <a:lnTo>
                    <a:pt x="42003" y="11008"/>
                  </a:lnTo>
                  <a:lnTo>
                    <a:pt x="41524" y="11339"/>
                  </a:lnTo>
                  <a:lnTo>
                    <a:pt x="41155" y="10860"/>
                  </a:lnTo>
                  <a:lnTo>
                    <a:pt x="41653" y="10528"/>
                  </a:lnTo>
                  <a:close/>
                  <a:moveTo>
                    <a:pt x="22053" y="10012"/>
                  </a:moveTo>
                  <a:lnTo>
                    <a:pt x="22588" y="10805"/>
                  </a:lnTo>
                  <a:lnTo>
                    <a:pt x="21813" y="11376"/>
                  </a:lnTo>
                  <a:lnTo>
                    <a:pt x="21223" y="10565"/>
                  </a:lnTo>
                  <a:lnTo>
                    <a:pt x="22053" y="10012"/>
                  </a:lnTo>
                  <a:close/>
                  <a:moveTo>
                    <a:pt x="25224" y="10657"/>
                  </a:moveTo>
                  <a:lnTo>
                    <a:pt x="25722" y="11376"/>
                  </a:lnTo>
                  <a:lnTo>
                    <a:pt x="25022" y="11911"/>
                  </a:lnTo>
                  <a:lnTo>
                    <a:pt x="24487" y="11137"/>
                  </a:lnTo>
                  <a:lnTo>
                    <a:pt x="25224" y="10657"/>
                  </a:lnTo>
                  <a:close/>
                  <a:moveTo>
                    <a:pt x="5643" y="9809"/>
                  </a:moveTo>
                  <a:lnTo>
                    <a:pt x="6602" y="11210"/>
                  </a:lnTo>
                  <a:lnTo>
                    <a:pt x="5219" y="12225"/>
                  </a:lnTo>
                  <a:lnTo>
                    <a:pt x="5164" y="11966"/>
                  </a:lnTo>
                  <a:lnTo>
                    <a:pt x="5071" y="11727"/>
                  </a:lnTo>
                  <a:lnTo>
                    <a:pt x="4961" y="11487"/>
                  </a:lnTo>
                  <a:lnTo>
                    <a:pt x="4887" y="11376"/>
                  </a:lnTo>
                  <a:lnTo>
                    <a:pt x="4795" y="11284"/>
                  </a:lnTo>
                  <a:lnTo>
                    <a:pt x="4721" y="11192"/>
                  </a:lnTo>
                  <a:lnTo>
                    <a:pt x="4611" y="11100"/>
                  </a:lnTo>
                  <a:lnTo>
                    <a:pt x="4500" y="11026"/>
                  </a:lnTo>
                  <a:lnTo>
                    <a:pt x="4389" y="10952"/>
                  </a:lnTo>
                  <a:lnTo>
                    <a:pt x="4242" y="10897"/>
                  </a:lnTo>
                  <a:lnTo>
                    <a:pt x="4113" y="10860"/>
                  </a:lnTo>
                  <a:lnTo>
                    <a:pt x="3947" y="10823"/>
                  </a:lnTo>
                  <a:lnTo>
                    <a:pt x="3781" y="10786"/>
                  </a:lnTo>
                  <a:lnTo>
                    <a:pt x="4076" y="10749"/>
                  </a:lnTo>
                  <a:lnTo>
                    <a:pt x="4352" y="10713"/>
                  </a:lnTo>
                  <a:lnTo>
                    <a:pt x="4629" y="10657"/>
                  </a:lnTo>
                  <a:lnTo>
                    <a:pt x="4887" y="10565"/>
                  </a:lnTo>
                  <a:lnTo>
                    <a:pt x="5016" y="10510"/>
                  </a:lnTo>
                  <a:lnTo>
                    <a:pt x="5127" y="10436"/>
                  </a:lnTo>
                  <a:lnTo>
                    <a:pt x="5219" y="10362"/>
                  </a:lnTo>
                  <a:lnTo>
                    <a:pt x="5330" y="10289"/>
                  </a:lnTo>
                  <a:lnTo>
                    <a:pt x="5422" y="10178"/>
                  </a:lnTo>
                  <a:lnTo>
                    <a:pt x="5496" y="10086"/>
                  </a:lnTo>
                  <a:lnTo>
                    <a:pt x="5569" y="9957"/>
                  </a:lnTo>
                  <a:lnTo>
                    <a:pt x="5643" y="9809"/>
                  </a:lnTo>
                  <a:close/>
                  <a:moveTo>
                    <a:pt x="28414" y="11284"/>
                  </a:moveTo>
                  <a:lnTo>
                    <a:pt x="28894" y="11930"/>
                  </a:lnTo>
                  <a:lnTo>
                    <a:pt x="28211" y="12446"/>
                  </a:lnTo>
                  <a:lnTo>
                    <a:pt x="27750" y="11745"/>
                  </a:lnTo>
                  <a:lnTo>
                    <a:pt x="28414" y="11284"/>
                  </a:lnTo>
                  <a:close/>
                  <a:moveTo>
                    <a:pt x="8870" y="10602"/>
                  </a:moveTo>
                  <a:lnTo>
                    <a:pt x="9699" y="11764"/>
                  </a:lnTo>
                  <a:lnTo>
                    <a:pt x="8501" y="12649"/>
                  </a:lnTo>
                  <a:lnTo>
                    <a:pt x="7597" y="11376"/>
                  </a:lnTo>
                  <a:lnTo>
                    <a:pt x="8870" y="10602"/>
                  </a:lnTo>
                  <a:close/>
                  <a:moveTo>
                    <a:pt x="31530" y="11966"/>
                  </a:moveTo>
                  <a:lnTo>
                    <a:pt x="31973" y="12538"/>
                  </a:lnTo>
                  <a:lnTo>
                    <a:pt x="31420" y="12999"/>
                  </a:lnTo>
                  <a:lnTo>
                    <a:pt x="30977" y="12298"/>
                  </a:lnTo>
                  <a:lnTo>
                    <a:pt x="31530" y="11966"/>
                  </a:lnTo>
                  <a:close/>
                  <a:moveTo>
                    <a:pt x="11967" y="11339"/>
                  </a:moveTo>
                  <a:lnTo>
                    <a:pt x="12742" y="12354"/>
                  </a:lnTo>
                  <a:lnTo>
                    <a:pt x="11709" y="13165"/>
                  </a:lnTo>
                  <a:lnTo>
                    <a:pt x="10898" y="11966"/>
                  </a:lnTo>
                  <a:lnTo>
                    <a:pt x="11967" y="11339"/>
                  </a:lnTo>
                  <a:close/>
                  <a:moveTo>
                    <a:pt x="34702" y="12501"/>
                  </a:moveTo>
                  <a:lnTo>
                    <a:pt x="35107" y="13073"/>
                  </a:lnTo>
                  <a:lnTo>
                    <a:pt x="34591" y="13441"/>
                  </a:lnTo>
                  <a:lnTo>
                    <a:pt x="34167" y="12851"/>
                  </a:lnTo>
                  <a:lnTo>
                    <a:pt x="34702" y="12501"/>
                  </a:lnTo>
                  <a:close/>
                  <a:moveTo>
                    <a:pt x="15120" y="11874"/>
                  </a:moveTo>
                  <a:lnTo>
                    <a:pt x="15821" y="12907"/>
                  </a:lnTo>
                  <a:lnTo>
                    <a:pt x="14881" y="13552"/>
                  </a:lnTo>
                  <a:lnTo>
                    <a:pt x="14143" y="12556"/>
                  </a:lnTo>
                  <a:lnTo>
                    <a:pt x="15120" y="11874"/>
                  </a:lnTo>
                  <a:close/>
                  <a:moveTo>
                    <a:pt x="37873" y="13091"/>
                  </a:moveTo>
                  <a:lnTo>
                    <a:pt x="38315" y="13626"/>
                  </a:lnTo>
                  <a:lnTo>
                    <a:pt x="37725" y="14087"/>
                  </a:lnTo>
                  <a:lnTo>
                    <a:pt x="37320" y="13478"/>
                  </a:lnTo>
                  <a:lnTo>
                    <a:pt x="37873" y="13091"/>
                  </a:lnTo>
                  <a:close/>
                  <a:moveTo>
                    <a:pt x="18292" y="12520"/>
                  </a:moveTo>
                  <a:lnTo>
                    <a:pt x="18937" y="13460"/>
                  </a:lnTo>
                  <a:lnTo>
                    <a:pt x="18015" y="14142"/>
                  </a:lnTo>
                  <a:lnTo>
                    <a:pt x="17333" y="13165"/>
                  </a:lnTo>
                  <a:lnTo>
                    <a:pt x="18292" y="12520"/>
                  </a:lnTo>
                  <a:close/>
                  <a:moveTo>
                    <a:pt x="21481" y="13146"/>
                  </a:moveTo>
                  <a:lnTo>
                    <a:pt x="22090" y="14013"/>
                  </a:lnTo>
                  <a:lnTo>
                    <a:pt x="21223" y="14658"/>
                  </a:lnTo>
                  <a:lnTo>
                    <a:pt x="20578" y="13755"/>
                  </a:lnTo>
                  <a:lnTo>
                    <a:pt x="21481" y="13146"/>
                  </a:lnTo>
                  <a:close/>
                  <a:moveTo>
                    <a:pt x="41100" y="13644"/>
                  </a:moveTo>
                  <a:lnTo>
                    <a:pt x="41524" y="14216"/>
                  </a:lnTo>
                  <a:lnTo>
                    <a:pt x="40934" y="14658"/>
                  </a:lnTo>
                  <a:lnTo>
                    <a:pt x="40491" y="14050"/>
                  </a:lnTo>
                  <a:lnTo>
                    <a:pt x="41100" y="13644"/>
                  </a:lnTo>
                  <a:close/>
                  <a:moveTo>
                    <a:pt x="24671" y="13773"/>
                  </a:moveTo>
                  <a:lnTo>
                    <a:pt x="25243" y="14585"/>
                  </a:lnTo>
                  <a:lnTo>
                    <a:pt x="24432" y="15175"/>
                  </a:lnTo>
                  <a:lnTo>
                    <a:pt x="23841" y="14326"/>
                  </a:lnTo>
                  <a:lnTo>
                    <a:pt x="24671" y="13773"/>
                  </a:lnTo>
                  <a:close/>
                  <a:moveTo>
                    <a:pt x="27879" y="14400"/>
                  </a:moveTo>
                  <a:lnTo>
                    <a:pt x="28396" y="15138"/>
                  </a:lnTo>
                  <a:lnTo>
                    <a:pt x="27640" y="15728"/>
                  </a:lnTo>
                  <a:lnTo>
                    <a:pt x="27087" y="14916"/>
                  </a:lnTo>
                  <a:lnTo>
                    <a:pt x="27879" y="14400"/>
                  </a:lnTo>
                  <a:close/>
                  <a:moveTo>
                    <a:pt x="8261" y="13626"/>
                  </a:moveTo>
                  <a:lnTo>
                    <a:pt x="9183" y="14990"/>
                  </a:lnTo>
                  <a:lnTo>
                    <a:pt x="7856" y="15967"/>
                  </a:lnTo>
                  <a:lnTo>
                    <a:pt x="7800" y="15765"/>
                  </a:lnTo>
                  <a:lnTo>
                    <a:pt x="7727" y="15543"/>
                  </a:lnTo>
                  <a:lnTo>
                    <a:pt x="7634" y="15341"/>
                  </a:lnTo>
                  <a:lnTo>
                    <a:pt x="7524" y="15156"/>
                  </a:lnTo>
                  <a:lnTo>
                    <a:pt x="7376" y="14972"/>
                  </a:lnTo>
                  <a:lnTo>
                    <a:pt x="7192" y="14806"/>
                  </a:lnTo>
                  <a:lnTo>
                    <a:pt x="6971" y="14677"/>
                  </a:lnTo>
                  <a:lnTo>
                    <a:pt x="6712" y="14548"/>
                  </a:lnTo>
                  <a:lnTo>
                    <a:pt x="6971" y="14511"/>
                  </a:lnTo>
                  <a:lnTo>
                    <a:pt x="7229" y="14456"/>
                  </a:lnTo>
                  <a:lnTo>
                    <a:pt x="7450" y="14363"/>
                  </a:lnTo>
                  <a:lnTo>
                    <a:pt x="7653" y="14253"/>
                  </a:lnTo>
                  <a:lnTo>
                    <a:pt x="7856" y="14124"/>
                  </a:lnTo>
                  <a:lnTo>
                    <a:pt x="8003" y="13976"/>
                  </a:lnTo>
                  <a:lnTo>
                    <a:pt x="8151" y="13810"/>
                  </a:lnTo>
                  <a:lnTo>
                    <a:pt x="8261" y="13626"/>
                  </a:lnTo>
                  <a:close/>
                  <a:moveTo>
                    <a:pt x="31051" y="14990"/>
                  </a:moveTo>
                  <a:lnTo>
                    <a:pt x="31586" y="15709"/>
                  </a:lnTo>
                  <a:lnTo>
                    <a:pt x="30848" y="16262"/>
                  </a:lnTo>
                  <a:lnTo>
                    <a:pt x="30313" y="15488"/>
                  </a:lnTo>
                  <a:lnTo>
                    <a:pt x="31051" y="14990"/>
                  </a:lnTo>
                  <a:close/>
                  <a:moveTo>
                    <a:pt x="11488" y="14400"/>
                  </a:moveTo>
                  <a:lnTo>
                    <a:pt x="12318" y="15543"/>
                  </a:lnTo>
                  <a:lnTo>
                    <a:pt x="11119" y="16428"/>
                  </a:lnTo>
                  <a:lnTo>
                    <a:pt x="10253" y="15138"/>
                  </a:lnTo>
                  <a:lnTo>
                    <a:pt x="11488" y="14400"/>
                  </a:lnTo>
                  <a:close/>
                  <a:moveTo>
                    <a:pt x="34167" y="15654"/>
                  </a:moveTo>
                  <a:lnTo>
                    <a:pt x="34646" y="16281"/>
                  </a:lnTo>
                  <a:lnTo>
                    <a:pt x="34019" y="16742"/>
                  </a:lnTo>
                  <a:lnTo>
                    <a:pt x="33540" y="16078"/>
                  </a:lnTo>
                  <a:lnTo>
                    <a:pt x="34167" y="15654"/>
                  </a:lnTo>
                  <a:close/>
                  <a:moveTo>
                    <a:pt x="14586" y="15119"/>
                  </a:moveTo>
                  <a:lnTo>
                    <a:pt x="15360" y="16115"/>
                  </a:lnTo>
                  <a:lnTo>
                    <a:pt x="14309" y="16816"/>
                  </a:lnTo>
                  <a:lnTo>
                    <a:pt x="13516" y="15746"/>
                  </a:lnTo>
                  <a:lnTo>
                    <a:pt x="14586" y="15119"/>
                  </a:lnTo>
                  <a:close/>
                  <a:moveTo>
                    <a:pt x="37338" y="16170"/>
                  </a:moveTo>
                  <a:lnTo>
                    <a:pt x="37762" y="16760"/>
                  </a:lnTo>
                  <a:lnTo>
                    <a:pt x="37099" y="17295"/>
                  </a:lnTo>
                  <a:lnTo>
                    <a:pt x="36619" y="16650"/>
                  </a:lnTo>
                  <a:lnTo>
                    <a:pt x="37338" y="16170"/>
                  </a:lnTo>
                  <a:close/>
                  <a:moveTo>
                    <a:pt x="17757" y="15654"/>
                  </a:moveTo>
                  <a:lnTo>
                    <a:pt x="18458" y="16668"/>
                  </a:lnTo>
                  <a:lnTo>
                    <a:pt x="17425" y="17424"/>
                  </a:lnTo>
                  <a:lnTo>
                    <a:pt x="16687" y="16336"/>
                  </a:lnTo>
                  <a:lnTo>
                    <a:pt x="17757" y="15654"/>
                  </a:lnTo>
                  <a:close/>
                  <a:moveTo>
                    <a:pt x="40546" y="16723"/>
                  </a:moveTo>
                  <a:lnTo>
                    <a:pt x="40971" y="17332"/>
                  </a:lnTo>
                  <a:lnTo>
                    <a:pt x="40344" y="17848"/>
                  </a:lnTo>
                  <a:lnTo>
                    <a:pt x="39920" y="17184"/>
                  </a:lnTo>
                  <a:lnTo>
                    <a:pt x="40546" y="16723"/>
                  </a:lnTo>
                  <a:close/>
                  <a:moveTo>
                    <a:pt x="20928" y="16262"/>
                  </a:moveTo>
                  <a:lnTo>
                    <a:pt x="21610" y="17221"/>
                  </a:lnTo>
                  <a:lnTo>
                    <a:pt x="20652" y="17940"/>
                  </a:lnTo>
                  <a:lnTo>
                    <a:pt x="19933" y="16926"/>
                  </a:lnTo>
                  <a:lnTo>
                    <a:pt x="20928" y="16262"/>
                  </a:lnTo>
                  <a:close/>
                  <a:moveTo>
                    <a:pt x="24118" y="16889"/>
                  </a:moveTo>
                  <a:lnTo>
                    <a:pt x="24745" y="17793"/>
                  </a:lnTo>
                  <a:lnTo>
                    <a:pt x="23841" y="18457"/>
                  </a:lnTo>
                  <a:lnTo>
                    <a:pt x="23178" y="17516"/>
                  </a:lnTo>
                  <a:lnTo>
                    <a:pt x="24118" y="16889"/>
                  </a:lnTo>
                  <a:close/>
                  <a:moveTo>
                    <a:pt x="27308" y="17498"/>
                  </a:moveTo>
                  <a:lnTo>
                    <a:pt x="27916" y="18364"/>
                  </a:lnTo>
                  <a:lnTo>
                    <a:pt x="27068" y="19010"/>
                  </a:lnTo>
                  <a:lnTo>
                    <a:pt x="26423" y="18088"/>
                  </a:lnTo>
                  <a:lnTo>
                    <a:pt x="27308" y="17498"/>
                  </a:lnTo>
                  <a:close/>
                  <a:moveTo>
                    <a:pt x="30516" y="18088"/>
                  </a:moveTo>
                  <a:lnTo>
                    <a:pt x="31014" y="18844"/>
                  </a:lnTo>
                  <a:lnTo>
                    <a:pt x="30221" y="19471"/>
                  </a:lnTo>
                  <a:lnTo>
                    <a:pt x="29650" y="18678"/>
                  </a:lnTo>
                  <a:lnTo>
                    <a:pt x="30516" y="18088"/>
                  </a:lnTo>
                  <a:close/>
                  <a:moveTo>
                    <a:pt x="10953" y="17498"/>
                  </a:moveTo>
                  <a:lnTo>
                    <a:pt x="11820" y="18752"/>
                  </a:lnTo>
                  <a:lnTo>
                    <a:pt x="10474" y="19747"/>
                  </a:lnTo>
                  <a:lnTo>
                    <a:pt x="10437" y="19544"/>
                  </a:lnTo>
                  <a:lnTo>
                    <a:pt x="10363" y="19323"/>
                  </a:lnTo>
                  <a:lnTo>
                    <a:pt x="10271" y="19120"/>
                  </a:lnTo>
                  <a:lnTo>
                    <a:pt x="10160" y="18936"/>
                  </a:lnTo>
                  <a:lnTo>
                    <a:pt x="10031" y="18770"/>
                  </a:lnTo>
                  <a:lnTo>
                    <a:pt x="9865" y="18623"/>
                  </a:lnTo>
                  <a:lnTo>
                    <a:pt x="9681" y="18494"/>
                  </a:lnTo>
                  <a:lnTo>
                    <a:pt x="9478" y="18401"/>
                  </a:lnTo>
                  <a:lnTo>
                    <a:pt x="10953" y="17498"/>
                  </a:lnTo>
                  <a:close/>
                  <a:moveTo>
                    <a:pt x="33614" y="18752"/>
                  </a:moveTo>
                  <a:lnTo>
                    <a:pt x="34130" y="19452"/>
                  </a:lnTo>
                  <a:lnTo>
                    <a:pt x="33466" y="20005"/>
                  </a:lnTo>
                  <a:lnTo>
                    <a:pt x="32950" y="19213"/>
                  </a:lnTo>
                  <a:lnTo>
                    <a:pt x="33614" y="18752"/>
                  </a:lnTo>
                  <a:close/>
                  <a:moveTo>
                    <a:pt x="14051" y="18254"/>
                  </a:moveTo>
                  <a:lnTo>
                    <a:pt x="14881" y="19323"/>
                  </a:lnTo>
                  <a:lnTo>
                    <a:pt x="13756" y="20227"/>
                  </a:lnTo>
                  <a:lnTo>
                    <a:pt x="12871" y="18918"/>
                  </a:lnTo>
                  <a:lnTo>
                    <a:pt x="14051" y="18254"/>
                  </a:lnTo>
                  <a:close/>
                  <a:moveTo>
                    <a:pt x="36803" y="19231"/>
                  </a:moveTo>
                  <a:lnTo>
                    <a:pt x="37375" y="19950"/>
                  </a:lnTo>
                  <a:lnTo>
                    <a:pt x="36619" y="20466"/>
                  </a:lnTo>
                  <a:lnTo>
                    <a:pt x="36140" y="19766"/>
                  </a:lnTo>
                  <a:lnTo>
                    <a:pt x="36803" y="19231"/>
                  </a:lnTo>
                  <a:close/>
                  <a:moveTo>
                    <a:pt x="17185" y="18770"/>
                  </a:moveTo>
                  <a:lnTo>
                    <a:pt x="17997" y="19895"/>
                  </a:lnTo>
                  <a:lnTo>
                    <a:pt x="16927" y="20595"/>
                  </a:lnTo>
                  <a:lnTo>
                    <a:pt x="16097" y="19508"/>
                  </a:lnTo>
                  <a:lnTo>
                    <a:pt x="17185" y="18770"/>
                  </a:lnTo>
                  <a:close/>
                  <a:moveTo>
                    <a:pt x="39993" y="19729"/>
                  </a:moveTo>
                  <a:lnTo>
                    <a:pt x="40565" y="20522"/>
                  </a:lnTo>
                  <a:lnTo>
                    <a:pt x="39735" y="21130"/>
                  </a:lnTo>
                  <a:lnTo>
                    <a:pt x="39182" y="20282"/>
                  </a:lnTo>
                  <a:lnTo>
                    <a:pt x="39993" y="19729"/>
                  </a:lnTo>
                  <a:close/>
                  <a:moveTo>
                    <a:pt x="20375" y="19379"/>
                  </a:moveTo>
                  <a:lnTo>
                    <a:pt x="21113" y="20430"/>
                  </a:lnTo>
                  <a:lnTo>
                    <a:pt x="20043" y="21241"/>
                  </a:lnTo>
                  <a:lnTo>
                    <a:pt x="19287" y="20098"/>
                  </a:lnTo>
                  <a:lnTo>
                    <a:pt x="20375" y="19379"/>
                  </a:lnTo>
                  <a:close/>
                  <a:moveTo>
                    <a:pt x="23583" y="20005"/>
                  </a:moveTo>
                  <a:lnTo>
                    <a:pt x="24192" y="20927"/>
                  </a:lnTo>
                  <a:lnTo>
                    <a:pt x="23233" y="21702"/>
                  </a:lnTo>
                  <a:lnTo>
                    <a:pt x="22532" y="20688"/>
                  </a:lnTo>
                  <a:lnTo>
                    <a:pt x="23583" y="20005"/>
                  </a:lnTo>
                  <a:close/>
                  <a:moveTo>
                    <a:pt x="26755" y="20595"/>
                  </a:moveTo>
                  <a:lnTo>
                    <a:pt x="27363" y="21499"/>
                  </a:lnTo>
                  <a:lnTo>
                    <a:pt x="26460" y="22181"/>
                  </a:lnTo>
                  <a:lnTo>
                    <a:pt x="25870" y="21259"/>
                  </a:lnTo>
                  <a:lnTo>
                    <a:pt x="26755" y="20595"/>
                  </a:lnTo>
                  <a:close/>
                  <a:moveTo>
                    <a:pt x="29981" y="21167"/>
                  </a:moveTo>
                  <a:lnTo>
                    <a:pt x="30627" y="22015"/>
                  </a:lnTo>
                  <a:lnTo>
                    <a:pt x="29650" y="22716"/>
                  </a:lnTo>
                  <a:lnTo>
                    <a:pt x="29096" y="21831"/>
                  </a:lnTo>
                  <a:lnTo>
                    <a:pt x="29981" y="21167"/>
                  </a:lnTo>
                  <a:close/>
                  <a:moveTo>
                    <a:pt x="33153" y="21683"/>
                  </a:moveTo>
                  <a:lnTo>
                    <a:pt x="33798" y="22587"/>
                  </a:lnTo>
                  <a:lnTo>
                    <a:pt x="32876" y="23269"/>
                  </a:lnTo>
                  <a:lnTo>
                    <a:pt x="32212" y="22310"/>
                  </a:lnTo>
                  <a:lnTo>
                    <a:pt x="33153" y="21683"/>
                  </a:lnTo>
                  <a:close/>
                  <a:moveTo>
                    <a:pt x="16687" y="21978"/>
                  </a:moveTo>
                  <a:lnTo>
                    <a:pt x="17407" y="23011"/>
                  </a:lnTo>
                  <a:lnTo>
                    <a:pt x="16337" y="23767"/>
                  </a:lnTo>
                  <a:lnTo>
                    <a:pt x="15434" y="22697"/>
                  </a:lnTo>
                  <a:lnTo>
                    <a:pt x="16687" y="21978"/>
                  </a:lnTo>
                  <a:close/>
                  <a:moveTo>
                    <a:pt x="36269" y="22366"/>
                  </a:moveTo>
                  <a:lnTo>
                    <a:pt x="36933" y="23195"/>
                  </a:lnTo>
                  <a:lnTo>
                    <a:pt x="36084" y="23841"/>
                  </a:lnTo>
                  <a:lnTo>
                    <a:pt x="35421" y="22882"/>
                  </a:lnTo>
                  <a:lnTo>
                    <a:pt x="36269" y="22366"/>
                  </a:lnTo>
                  <a:close/>
                  <a:moveTo>
                    <a:pt x="13516" y="21130"/>
                  </a:moveTo>
                  <a:lnTo>
                    <a:pt x="14512" y="22587"/>
                  </a:lnTo>
                  <a:lnTo>
                    <a:pt x="14291" y="22661"/>
                  </a:lnTo>
                  <a:lnTo>
                    <a:pt x="14069" y="22734"/>
                  </a:lnTo>
                  <a:lnTo>
                    <a:pt x="13848" y="22845"/>
                  </a:lnTo>
                  <a:lnTo>
                    <a:pt x="13645" y="22992"/>
                  </a:lnTo>
                  <a:lnTo>
                    <a:pt x="13553" y="23066"/>
                  </a:lnTo>
                  <a:lnTo>
                    <a:pt x="13479" y="23158"/>
                  </a:lnTo>
                  <a:lnTo>
                    <a:pt x="13406" y="23269"/>
                  </a:lnTo>
                  <a:lnTo>
                    <a:pt x="13332" y="23380"/>
                  </a:lnTo>
                  <a:lnTo>
                    <a:pt x="13276" y="23509"/>
                  </a:lnTo>
                  <a:lnTo>
                    <a:pt x="13240" y="23638"/>
                  </a:lnTo>
                  <a:lnTo>
                    <a:pt x="13203" y="23785"/>
                  </a:lnTo>
                  <a:lnTo>
                    <a:pt x="13184" y="23951"/>
                  </a:lnTo>
                  <a:lnTo>
                    <a:pt x="13110" y="23656"/>
                  </a:lnTo>
                  <a:lnTo>
                    <a:pt x="13037" y="23361"/>
                  </a:lnTo>
                  <a:lnTo>
                    <a:pt x="12945" y="23085"/>
                  </a:lnTo>
                  <a:lnTo>
                    <a:pt x="12834" y="22826"/>
                  </a:lnTo>
                  <a:lnTo>
                    <a:pt x="12760" y="22697"/>
                  </a:lnTo>
                  <a:lnTo>
                    <a:pt x="12668" y="22587"/>
                  </a:lnTo>
                  <a:lnTo>
                    <a:pt x="12576" y="22476"/>
                  </a:lnTo>
                  <a:lnTo>
                    <a:pt x="12484" y="22384"/>
                  </a:lnTo>
                  <a:lnTo>
                    <a:pt x="12355" y="22292"/>
                  </a:lnTo>
                  <a:lnTo>
                    <a:pt x="12225" y="22218"/>
                  </a:lnTo>
                  <a:lnTo>
                    <a:pt x="12060" y="22144"/>
                  </a:lnTo>
                  <a:lnTo>
                    <a:pt x="11894" y="22089"/>
                  </a:lnTo>
                  <a:lnTo>
                    <a:pt x="12170" y="22052"/>
                  </a:lnTo>
                  <a:lnTo>
                    <a:pt x="12428" y="21997"/>
                  </a:lnTo>
                  <a:lnTo>
                    <a:pt x="12668" y="21923"/>
                  </a:lnTo>
                  <a:lnTo>
                    <a:pt x="12889" y="21812"/>
                  </a:lnTo>
                  <a:lnTo>
                    <a:pt x="13074" y="21683"/>
                  </a:lnTo>
                  <a:lnTo>
                    <a:pt x="13258" y="21517"/>
                  </a:lnTo>
                  <a:lnTo>
                    <a:pt x="13406" y="21351"/>
                  </a:lnTo>
                  <a:lnTo>
                    <a:pt x="13516" y="21130"/>
                  </a:lnTo>
                  <a:close/>
                  <a:moveTo>
                    <a:pt x="39422" y="22826"/>
                  </a:moveTo>
                  <a:lnTo>
                    <a:pt x="40104" y="23748"/>
                  </a:lnTo>
                  <a:lnTo>
                    <a:pt x="39237" y="24320"/>
                  </a:lnTo>
                  <a:lnTo>
                    <a:pt x="38574" y="23435"/>
                  </a:lnTo>
                  <a:lnTo>
                    <a:pt x="39422" y="22826"/>
                  </a:lnTo>
                  <a:close/>
                  <a:moveTo>
                    <a:pt x="19822" y="22495"/>
                  </a:moveTo>
                  <a:lnTo>
                    <a:pt x="20541" y="23564"/>
                  </a:lnTo>
                  <a:lnTo>
                    <a:pt x="19453" y="24449"/>
                  </a:lnTo>
                  <a:lnTo>
                    <a:pt x="18753" y="23232"/>
                  </a:lnTo>
                  <a:lnTo>
                    <a:pt x="19822" y="22495"/>
                  </a:lnTo>
                  <a:close/>
                  <a:moveTo>
                    <a:pt x="23049" y="23066"/>
                  </a:moveTo>
                  <a:lnTo>
                    <a:pt x="23823" y="24099"/>
                  </a:lnTo>
                  <a:lnTo>
                    <a:pt x="22643" y="24947"/>
                  </a:lnTo>
                  <a:lnTo>
                    <a:pt x="21979" y="23822"/>
                  </a:lnTo>
                  <a:lnTo>
                    <a:pt x="23049" y="23066"/>
                  </a:lnTo>
                  <a:close/>
                  <a:moveTo>
                    <a:pt x="26202" y="23601"/>
                  </a:moveTo>
                  <a:lnTo>
                    <a:pt x="26976" y="24670"/>
                  </a:lnTo>
                  <a:lnTo>
                    <a:pt x="25870" y="25463"/>
                  </a:lnTo>
                  <a:lnTo>
                    <a:pt x="25114" y="24320"/>
                  </a:lnTo>
                  <a:lnTo>
                    <a:pt x="26202" y="23601"/>
                  </a:lnTo>
                  <a:close/>
                  <a:moveTo>
                    <a:pt x="29391" y="24209"/>
                  </a:moveTo>
                  <a:lnTo>
                    <a:pt x="30147" y="25242"/>
                  </a:lnTo>
                  <a:lnTo>
                    <a:pt x="29078" y="26016"/>
                  </a:lnTo>
                  <a:lnTo>
                    <a:pt x="28340" y="24910"/>
                  </a:lnTo>
                  <a:lnTo>
                    <a:pt x="29391" y="24209"/>
                  </a:lnTo>
                  <a:close/>
                  <a:moveTo>
                    <a:pt x="32600" y="24799"/>
                  </a:moveTo>
                  <a:lnTo>
                    <a:pt x="33337" y="25813"/>
                  </a:lnTo>
                  <a:lnTo>
                    <a:pt x="32268" y="26569"/>
                  </a:lnTo>
                  <a:lnTo>
                    <a:pt x="31549" y="25482"/>
                  </a:lnTo>
                  <a:lnTo>
                    <a:pt x="32600" y="24799"/>
                  </a:lnTo>
                  <a:close/>
                  <a:moveTo>
                    <a:pt x="35789" y="25371"/>
                  </a:moveTo>
                  <a:lnTo>
                    <a:pt x="36527" y="26385"/>
                  </a:lnTo>
                  <a:lnTo>
                    <a:pt x="35476" y="27141"/>
                  </a:lnTo>
                  <a:lnTo>
                    <a:pt x="34757" y="26053"/>
                  </a:lnTo>
                  <a:lnTo>
                    <a:pt x="35789" y="25371"/>
                  </a:lnTo>
                  <a:close/>
                  <a:moveTo>
                    <a:pt x="19269" y="25482"/>
                  </a:moveTo>
                  <a:lnTo>
                    <a:pt x="20209" y="26809"/>
                  </a:lnTo>
                  <a:lnTo>
                    <a:pt x="19933" y="26901"/>
                  </a:lnTo>
                  <a:lnTo>
                    <a:pt x="19767" y="26975"/>
                  </a:lnTo>
                  <a:lnTo>
                    <a:pt x="19582" y="27067"/>
                  </a:lnTo>
                  <a:lnTo>
                    <a:pt x="19416" y="27196"/>
                  </a:lnTo>
                  <a:lnTo>
                    <a:pt x="19269" y="27325"/>
                  </a:lnTo>
                  <a:lnTo>
                    <a:pt x="19011" y="27584"/>
                  </a:lnTo>
                  <a:lnTo>
                    <a:pt x="17997" y="26330"/>
                  </a:lnTo>
                  <a:lnTo>
                    <a:pt x="19269" y="25482"/>
                  </a:lnTo>
                  <a:close/>
                  <a:moveTo>
                    <a:pt x="38924" y="26035"/>
                  </a:moveTo>
                  <a:lnTo>
                    <a:pt x="39625" y="26957"/>
                  </a:lnTo>
                  <a:lnTo>
                    <a:pt x="38647" y="27620"/>
                  </a:lnTo>
                  <a:lnTo>
                    <a:pt x="37928" y="26625"/>
                  </a:lnTo>
                  <a:lnTo>
                    <a:pt x="38924" y="26035"/>
                  </a:lnTo>
                  <a:close/>
                  <a:moveTo>
                    <a:pt x="22477" y="26127"/>
                  </a:moveTo>
                  <a:lnTo>
                    <a:pt x="23344" y="27307"/>
                  </a:lnTo>
                  <a:lnTo>
                    <a:pt x="22090" y="28229"/>
                  </a:lnTo>
                  <a:lnTo>
                    <a:pt x="21186" y="26901"/>
                  </a:lnTo>
                  <a:lnTo>
                    <a:pt x="22477" y="26127"/>
                  </a:lnTo>
                  <a:close/>
                  <a:moveTo>
                    <a:pt x="25648" y="26735"/>
                  </a:moveTo>
                  <a:lnTo>
                    <a:pt x="26497" y="27879"/>
                  </a:lnTo>
                  <a:lnTo>
                    <a:pt x="25280" y="28800"/>
                  </a:lnTo>
                  <a:lnTo>
                    <a:pt x="24450" y="27491"/>
                  </a:lnTo>
                  <a:lnTo>
                    <a:pt x="25648" y="26735"/>
                  </a:lnTo>
                  <a:close/>
                  <a:moveTo>
                    <a:pt x="28857" y="27307"/>
                  </a:moveTo>
                  <a:lnTo>
                    <a:pt x="29686" y="28450"/>
                  </a:lnTo>
                  <a:lnTo>
                    <a:pt x="28469" y="29335"/>
                  </a:lnTo>
                  <a:lnTo>
                    <a:pt x="27677" y="28081"/>
                  </a:lnTo>
                  <a:lnTo>
                    <a:pt x="28857" y="27307"/>
                  </a:lnTo>
                  <a:close/>
                  <a:moveTo>
                    <a:pt x="32046" y="27897"/>
                  </a:moveTo>
                  <a:lnTo>
                    <a:pt x="32876" y="29022"/>
                  </a:lnTo>
                  <a:lnTo>
                    <a:pt x="31678" y="29888"/>
                  </a:lnTo>
                  <a:lnTo>
                    <a:pt x="30903" y="28653"/>
                  </a:lnTo>
                  <a:lnTo>
                    <a:pt x="32046" y="27897"/>
                  </a:lnTo>
                  <a:close/>
                  <a:moveTo>
                    <a:pt x="35236" y="28469"/>
                  </a:moveTo>
                  <a:lnTo>
                    <a:pt x="36066" y="29575"/>
                  </a:lnTo>
                  <a:lnTo>
                    <a:pt x="34867" y="30460"/>
                  </a:lnTo>
                  <a:lnTo>
                    <a:pt x="34112" y="29225"/>
                  </a:lnTo>
                  <a:lnTo>
                    <a:pt x="35236" y="28469"/>
                  </a:lnTo>
                  <a:close/>
                  <a:moveTo>
                    <a:pt x="38352" y="29132"/>
                  </a:moveTo>
                  <a:lnTo>
                    <a:pt x="39200" y="30183"/>
                  </a:lnTo>
                  <a:lnTo>
                    <a:pt x="38076" y="31031"/>
                  </a:lnTo>
                  <a:lnTo>
                    <a:pt x="37301" y="29778"/>
                  </a:lnTo>
                  <a:lnTo>
                    <a:pt x="38352" y="29132"/>
                  </a:lnTo>
                  <a:close/>
                  <a:moveTo>
                    <a:pt x="41524" y="29593"/>
                  </a:moveTo>
                  <a:lnTo>
                    <a:pt x="42390" y="30755"/>
                  </a:lnTo>
                  <a:lnTo>
                    <a:pt x="41247" y="31474"/>
                  </a:lnTo>
                  <a:lnTo>
                    <a:pt x="40436" y="30349"/>
                  </a:lnTo>
                  <a:lnTo>
                    <a:pt x="41524" y="29593"/>
                  </a:lnTo>
                  <a:close/>
                  <a:moveTo>
                    <a:pt x="25058" y="29704"/>
                  </a:moveTo>
                  <a:lnTo>
                    <a:pt x="26073" y="31179"/>
                  </a:lnTo>
                  <a:lnTo>
                    <a:pt x="25851" y="31216"/>
                  </a:lnTo>
                  <a:lnTo>
                    <a:pt x="25612" y="31290"/>
                  </a:lnTo>
                  <a:lnTo>
                    <a:pt x="25409" y="31400"/>
                  </a:lnTo>
                  <a:lnTo>
                    <a:pt x="25224" y="31548"/>
                  </a:lnTo>
                  <a:lnTo>
                    <a:pt x="25040" y="31714"/>
                  </a:lnTo>
                  <a:lnTo>
                    <a:pt x="24892" y="31917"/>
                  </a:lnTo>
                  <a:lnTo>
                    <a:pt x="24782" y="32156"/>
                  </a:lnTo>
                  <a:lnTo>
                    <a:pt x="24671" y="32433"/>
                  </a:lnTo>
                  <a:lnTo>
                    <a:pt x="24616" y="32138"/>
                  </a:lnTo>
                  <a:lnTo>
                    <a:pt x="24542" y="31861"/>
                  </a:lnTo>
                  <a:lnTo>
                    <a:pt x="24468" y="31603"/>
                  </a:lnTo>
                  <a:lnTo>
                    <a:pt x="24339" y="31363"/>
                  </a:lnTo>
                  <a:lnTo>
                    <a:pt x="24266" y="31234"/>
                  </a:lnTo>
                  <a:lnTo>
                    <a:pt x="24192" y="31124"/>
                  </a:lnTo>
                  <a:lnTo>
                    <a:pt x="24100" y="31031"/>
                  </a:lnTo>
                  <a:lnTo>
                    <a:pt x="23989" y="30939"/>
                  </a:lnTo>
                  <a:lnTo>
                    <a:pt x="23878" y="30847"/>
                  </a:lnTo>
                  <a:lnTo>
                    <a:pt x="23749" y="30773"/>
                  </a:lnTo>
                  <a:lnTo>
                    <a:pt x="23602" y="30700"/>
                  </a:lnTo>
                  <a:lnTo>
                    <a:pt x="23436" y="30644"/>
                  </a:lnTo>
                  <a:lnTo>
                    <a:pt x="23712" y="30626"/>
                  </a:lnTo>
                  <a:lnTo>
                    <a:pt x="23971" y="30552"/>
                  </a:lnTo>
                  <a:lnTo>
                    <a:pt x="24210" y="30478"/>
                  </a:lnTo>
                  <a:lnTo>
                    <a:pt x="24432" y="30368"/>
                  </a:lnTo>
                  <a:lnTo>
                    <a:pt x="24616" y="30239"/>
                  </a:lnTo>
                  <a:lnTo>
                    <a:pt x="24800" y="30091"/>
                  </a:lnTo>
                  <a:lnTo>
                    <a:pt x="24929" y="29907"/>
                  </a:lnTo>
                  <a:lnTo>
                    <a:pt x="25058" y="29704"/>
                  </a:lnTo>
                  <a:close/>
                  <a:moveTo>
                    <a:pt x="28304" y="30405"/>
                  </a:moveTo>
                  <a:lnTo>
                    <a:pt x="29262" y="31732"/>
                  </a:lnTo>
                  <a:lnTo>
                    <a:pt x="29059" y="31769"/>
                  </a:lnTo>
                  <a:lnTo>
                    <a:pt x="28838" y="31843"/>
                  </a:lnTo>
                  <a:lnTo>
                    <a:pt x="28654" y="31953"/>
                  </a:lnTo>
                  <a:lnTo>
                    <a:pt x="28451" y="32082"/>
                  </a:lnTo>
                  <a:lnTo>
                    <a:pt x="28285" y="32267"/>
                  </a:lnTo>
                  <a:lnTo>
                    <a:pt x="28119" y="32470"/>
                  </a:lnTo>
                  <a:lnTo>
                    <a:pt x="27972" y="32728"/>
                  </a:lnTo>
                  <a:lnTo>
                    <a:pt x="27861" y="33023"/>
                  </a:lnTo>
                  <a:lnTo>
                    <a:pt x="27824" y="32691"/>
                  </a:lnTo>
                  <a:lnTo>
                    <a:pt x="27750" y="32414"/>
                  </a:lnTo>
                  <a:lnTo>
                    <a:pt x="27658" y="32138"/>
                  </a:lnTo>
                  <a:lnTo>
                    <a:pt x="27548" y="31917"/>
                  </a:lnTo>
                  <a:lnTo>
                    <a:pt x="27418" y="31714"/>
                  </a:lnTo>
                  <a:lnTo>
                    <a:pt x="27271" y="31548"/>
                  </a:lnTo>
                  <a:lnTo>
                    <a:pt x="27087" y="31419"/>
                  </a:lnTo>
                  <a:lnTo>
                    <a:pt x="26884" y="31308"/>
                  </a:lnTo>
                  <a:lnTo>
                    <a:pt x="28304" y="30405"/>
                  </a:lnTo>
                  <a:close/>
                  <a:moveTo>
                    <a:pt x="31493" y="30995"/>
                  </a:moveTo>
                  <a:lnTo>
                    <a:pt x="32378" y="32212"/>
                  </a:lnTo>
                  <a:lnTo>
                    <a:pt x="31032" y="33262"/>
                  </a:lnTo>
                  <a:lnTo>
                    <a:pt x="30995" y="33041"/>
                  </a:lnTo>
                  <a:lnTo>
                    <a:pt x="30940" y="32838"/>
                  </a:lnTo>
                  <a:lnTo>
                    <a:pt x="30848" y="32636"/>
                  </a:lnTo>
                  <a:lnTo>
                    <a:pt x="30756" y="32433"/>
                  </a:lnTo>
                  <a:lnTo>
                    <a:pt x="30608" y="32267"/>
                  </a:lnTo>
                  <a:lnTo>
                    <a:pt x="30461" y="32119"/>
                  </a:lnTo>
                  <a:lnTo>
                    <a:pt x="30295" y="31972"/>
                  </a:lnTo>
                  <a:lnTo>
                    <a:pt x="30092" y="31880"/>
                  </a:lnTo>
                  <a:lnTo>
                    <a:pt x="31493" y="30995"/>
                  </a:lnTo>
                  <a:close/>
                  <a:moveTo>
                    <a:pt x="34683" y="31566"/>
                  </a:moveTo>
                  <a:lnTo>
                    <a:pt x="35642" y="32875"/>
                  </a:lnTo>
                  <a:lnTo>
                    <a:pt x="35439" y="32931"/>
                  </a:lnTo>
                  <a:lnTo>
                    <a:pt x="35218" y="33004"/>
                  </a:lnTo>
                  <a:lnTo>
                    <a:pt x="35033" y="33097"/>
                  </a:lnTo>
                  <a:lnTo>
                    <a:pt x="34831" y="33244"/>
                  </a:lnTo>
                  <a:lnTo>
                    <a:pt x="34665" y="33410"/>
                  </a:lnTo>
                  <a:lnTo>
                    <a:pt x="34499" y="33631"/>
                  </a:lnTo>
                  <a:lnTo>
                    <a:pt x="34351" y="33889"/>
                  </a:lnTo>
                  <a:lnTo>
                    <a:pt x="34241" y="34184"/>
                  </a:lnTo>
                  <a:lnTo>
                    <a:pt x="34204" y="33871"/>
                  </a:lnTo>
                  <a:lnTo>
                    <a:pt x="34148" y="33576"/>
                  </a:lnTo>
                  <a:lnTo>
                    <a:pt x="34075" y="33318"/>
                  </a:lnTo>
                  <a:lnTo>
                    <a:pt x="33964" y="33078"/>
                  </a:lnTo>
                  <a:lnTo>
                    <a:pt x="33835" y="32894"/>
                  </a:lnTo>
                  <a:lnTo>
                    <a:pt x="33687" y="32709"/>
                  </a:lnTo>
                  <a:lnTo>
                    <a:pt x="33522" y="32580"/>
                  </a:lnTo>
                  <a:lnTo>
                    <a:pt x="33319" y="32451"/>
                  </a:lnTo>
                  <a:lnTo>
                    <a:pt x="34683" y="31566"/>
                  </a:lnTo>
                  <a:close/>
                  <a:moveTo>
                    <a:pt x="37910" y="32138"/>
                  </a:moveTo>
                  <a:lnTo>
                    <a:pt x="38869" y="33447"/>
                  </a:lnTo>
                  <a:lnTo>
                    <a:pt x="38647" y="33484"/>
                  </a:lnTo>
                  <a:lnTo>
                    <a:pt x="38444" y="33558"/>
                  </a:lnTo>
                  <a:lnTo>
                    <a:pt x="38242" y="33650"/>
                  </a:lnTo>
                  <a:lnTo>
                    <a:pt x="38057" y="33797"/>
                  </a:lnTo>
                  <a:lnTo>
                    <a:pt x="37873" y="33963"/>
                  </a:lnTo>
                  <a:lnTo>
                    <a:pt x="37725" y="34166"/>
                  </a:lnTo>
                  <a:lnTo>
                    <a:pt x="37578" y="34406"/>
                  </a:lnTo>
                  <a:lnTo>
                    <a:pt x="37449" y="34682"/>
                  </a:lnTo>
                  <a:lnTo>
                    <a:pt x="37412" y="34387"/>
                  </a:lnTo>
                  <a:lnTo>
                    <a:pt x="37357" y="34111"/>
                  </a:lnTo>
                  <a:lnTo>
                    <a:pt x="37264" y="33853"/>
                  </a:lnTo>
                  <a:lnTo>
                    <a:pt x="37154" y="33631"/>
                  </a:lnTo>
                  <a:lnTo>
                    <a:pt x="37025" y="33447"/>
                  </a:lnTo>
                  <a:lnTo>
                    <a:pt x="36877" y="33281"/>
                  </a:lnTo>
                  <a:lnTo>
                    <a:pt x="36693" y="33133"/>
                  </a:lnTo>
                  <a:lnTo>
                    <a:pt x="36508" y="33023"/>
                  </a:lnTo>
                  <a:lnTo>
                    <a:pt x="37910" y="32138"/>
                  </a:lnTo>
                  <a:close/>
                  <a:moveTo>
                    <a:pt x="41007" y="32820"/>
                  </a:moveTo>
                  <a:lnTo>
                    <a:pt x="41948" y="33963"/>
                  </a:lnTo>
                  <a:lnTo>
                    <a:pt x="40657" y="34738"/>
                  </a:lnTo>
                  <a:lnTo>
                    <a:pt x="39735" y="33521"/>
                  </a:lnTo>
                  <a:lnTo>
                    <a:pt x="41007" y="32820"/>
                  </a:lnTo>
                  <a:close/>
                  <a:moveTo>
                    <a:pt x="1421" y="0"/>
                  </a:moveTo>
                  <a:lnTo>
                    <a:pt x="1587" y="184"/>
                  </a:lnTo>
                  <a:lnTo>
                    <a:pt x="1771" y="350"/>
                  </a:lnTo>
                  <a:lnTo>
                    <a:pt x="1974" y="516"/>
                  </a:lnTo>
                  <a:lnTo>
                    <a:pt x="2232" y="664"/>
                  </a:lnTo>
                  <a:lnTo>
                    <a:pt x="1900" y="701"/>
                  </a:lnTo>
                  <a:lnTo>
                    <a:pt x="1605" y="793"/>
                  </a:lnTo>
                  <a:lnTo>
                    <a:pt x="1347" y="903"/>
                  </a:lnTo>
                  <a:lnTo>
                    <a:pt x="1236" y="977"/>
                  </a:lnTo>
                  <a:lnTo>
                    <a:pt x="1126" y="1051"/>
                  </a:lnTo>
                  <a:lnTo>
                    <a:pt x="1015" y="1143"/>
                  </a:lnTo>
                  <a:lnTo>
                    <a:pt x="923" y="1235"/>
                  </a:lnTo>
                  <a:lnTo>
                    <a:pt x="849" y="1346"/>
                  </a:lnTo>
                  <a:lnTo>
                    <a:pt x="775" y="1457"/>
                  </a:lnTo>
                  <a:lnTo>
                    <a:pt x="702" y="1586"/>
                  </a:lnTo>
                  <a:lnTo>
                    <a:pt x="665" y="1715"/>
                  </a:lnTo>
                  <a:lnTo>
                    <a:pt x="609" y="1844"/>
                  </a:lnTo>
                  <a:lnTo>
                    <a:pt x="573" y="2010"/>
                  </a:lnTo>
                  <a:lnTo>
                    <a:pt x="554" y="2157"/>
                  </a:lnTo>
                  <a:lnTo>
                    <a:pt x="554" y="2305"/>
                  </a:lnTo>
                  <a:lnTo>
                    <a:pt x="554" y="2452"/>
                  </a:lnTo>
                  <a:lnTo>
                    <a:pt x="573" y="2600"/>
                  </a:lnTo>
                  <a:lnTo>
                    <a:pt x="609" y="2729"/>
                  </a:lnTo>
                  <a:lnTo>
                    <a:pt x="646" y="2858"/>
                  </a:lnTo>
                  <a:lnTo>
                    <a:pt x="702" y="2987"/>
                  </a:lnTo>
                  <a:lnTo>
                    <a:pt x="775" y="3098"/>
                  </a:lnTo>
                  <a:lnTo>
                    <a:pt x="849" y="3208"/>
                  </a:lnTo>
                  <a:lnTo>
                    <a:pt x="941" y="3319"/>
                  </a:lnTo>
                  <a:lnTo>
                    <a:pt x="1163" y="3522"/>
                  </a:lnTo>
                  <a:lnTo>
                    <a:pt x="1402" y="3688"/>
                  </a:lnTo>
                  <a:lnTo>
                    <a:pt x="1697" y="3835"/>
                  </a:lnTo>
                  <a:lnTo>
                    <a:pt x="1310" y="3946"/>
                  </a:lnTo>
                  <a:lnTo>
                    <a:pt x="960" y="4075"/>
                  </a:lnTo>
                  <a:lnTo>
                    <a:pt x="812" y="4149"/>
                  </a:lnTo>
                  <a:lnTo>
                    <a:pt x="683" y="4222"/>
                  </a:lnTo>
                  <a:lnTo>
                    <a:pt x="554" y="4315"/>
                  </a:lnTo>
                  <a:lnTo>
                    <a:pt x="443" y="4407"/>
                  </a:lnTo>
                  <a:lnTo>
                    <a:pt x="351" y="4499"/>
                  </a:lnTo>
                  <a:lnTo>
                    <a:pt x="259" y="4610"/>
                  </a:lnTo>
                  <a:lnTo>
                    <a:pt x="185" y="4720"/>
                  </a:lnTo>
                  <a:lnTo>
                    <a:pt x="130" y="4849"/>
                  </a:lnTo>
                  <a:lnTo>
                    <a:pt x="75" y="4978"/>
                  </a:lnTo>
                  <a:lnTo>
                    <a:pt x="38" y="5107"/>
                  </a:lnTo>
                  <a:lnTo>
                    <a:pt x="19" y="5255"/>
                  </a:lnTo>
                  <a:lnTo>
                    <a:pt x="1" y="5402"/>
                  </a:lnTo>
                  <a:lnTo>
                    <a:pt x="1" y="5642"/>
                  </a:lnTo>
                  <a:lnTo>
                    <a:pt x="56" y="5900"/>
                  </a:lnTo>
                  <a:lnTo>
                    <a:pt x="148" y="6140"/>
                  </a:lnTo>
                  <a:lnTo>
                    <a:pt x="259" y="6361"/>
                  </a:lnTo>
                  <a:lnTo>
                    <a:pt x="425" y="6546"/>
                  </a:lnTo>
                  <a:lnTo>
                    <a:pt x="499" y="6638"/>
                  </a:lnTo>
                  <a:lnTo>
                    <a:pt x="591" y="6712"/>
                  </a:lnTo>
                  <a:lnTo>
                    <a:pt x="702" y="6785"/>
                  </a:lnTo>
                  <a:lnTo>
                    <a:pt x="812" y="6841"/>
                  </a:lnTo>
                  <a:lnTo>
                    <a:pt x="923" y="6896"/>
                  </a:lnTo>
                  <a:lnTo>
                    <a:pt x="1052" y="6933"/>
                  </a:lnTo>
                  <a:lnTo>
                    <a:pt x="1347" y="6970"/>
                  </a:lnTo>
                  <a:lnTo>
                    <a:pt x="1494" y="6988"/>
                  </a:lnTo>
                  <a:lnTo>
                    <a:pt x="1660" y="6988"/>
                  </a:lnTo>
                  <a:lnTo>
                    <a:pt x="1808" y="6970"/>
                  </a:lnTo>
                  <a:lnTo>
                    <a:pt x="1974" y="6951"/>
                  </a:lnTo>
                  <a:lnTo>
                    <a:pt x="2103" y="6896"/>
                  </a:lnTo>
                  <a:lnTo>
                    <a:pt x="2250" y="6859"/>
                  </a:lnTo>
                  <a:lnTo>
                    <a:pt x="2379" y="6785"/>
                  </a:lnTo>
                  <a:lnTo>
                    <a:pt x="2490" y="6693"/>
                  </a:lnTo>
                  <a:lnTo>
                    <a:pt x="2619" y="6601"/>
                  </a:lnTo>
                  <a:lnTo>
                    <a:pt x="2711" y="6490"/>
                  </a:lnTo>
                  <a:lnTo>
                    <a:pt x="2914" y="6287"/>
                  </a:lnTo>
                  <a:lnTo>
                    <a:pt x="3062" y="6103"/>
                  </a:lnTo>
                  <a:lnTo>
                    <a:pt x="3873" y="7560"/>
                  </a:lnTo>
                  <a:lnTo>
                    <a:pt x="3652" y="7615"/>
                  </a:lnTo>
                  <a:lnTo>
                    <a:pt x="3467" y="7707"/>
                  </a:lnTo>
                  <a:lnTo>
                    <a:pt x="3283" y="7818"/>
                  </a:lnTo>
                  <a:lnTo>
                    <a:pt x="3117" y="7965"/>
                  </a:lnTo>
                  <a:lnTo>
                    <a:pt x="2970" y="8131"/>
                  </a:lnTo>
                  <a:lnTo>
                    <a:pt x="2840" y="8316"/>
                  </a:lnTo>
                  <a:lnTo>
                    <a:pt x="2730" y="8500"/>
                  </a:lnTo>
                  <a:lnTo>
                    <a:pt x="2619" y="8721"/>
                  </a:lnTo>
                  <a:lnTo>
                    <a:pt x="2601" y="9035"/>
                  </a:lnTo>
                  <a:lnTo>
                    <a:pt x="2619" y="9330"/>
                  </a:lnTo>
                  <a:lnTo>
                    <a:pt x="2675" y="9588"/>
                  </a:lnTo>
                  <a:lnTo>
                    <a:pt x="2730" y="9717"/>
                  </a:lnTo>
                  <a:lnTo>
                    <a:pt x="2767" y="9846"/>
                  </a:lnTo>
                  <a:lnTo>
                    <a:pt x="2840" y="9957"/>
                  </a:lnTo>
                  <a:lnTo>
                    <a:pt x="2914" y="10067"/>
                  </a:lnTo>
                  <a:lnTo>
                    <a:pt x="3006" y="10159"/>
                  </a:lnTo>
                  <a:lnTo>
                    <a:pt x="3099" y="10270"/>
                  </a:lnTo>
                  <a:lnTo>
                    <a:pt x="3209" y="10362"/>
                  </a:lnTo>
                  <a:lnTo>
                    <a:pt x="3320" y="10454"/>
                  </a:lnTo>
                  <a:lnTo>
                    <a:pt x="3596" y="10602"/>
                  </a:lnTo>
                  <a:lnTo>
                    <a:pt x="3652" y="10639"/>
                  </a:lnTo>
                  <a:lnTo>
                    <a:pt x="3689" y="10694"/>
                  </a:lnTo>
                  <a:lnTo>
                    <a:pt x="3762" y="10786"/>
                  </a:lnTo>
                  <a:lnTo>
                    <a:pt x="3596" y="10786"/>
                  </a:lnTo>
                  <a:lnTo>
                    <a:pt x="3430" y="10805"/>
                  </a:lnTo>
                  <a:lnTo>
                    <a:pt x="3283" y="10823"/>
                  </a:lnTo>
                  <a:lnTo>
                    <a:pt x="3135" y="10860"/>
                  </a:lnTo>
                  <a:lnTo>
                    <a:pt x="3006" y="10915"/>
                  </a:lnTo>
                  <a:lnTo>
                    <a:pt x="2877" y="10971"/>
                  </a:lnTo>
                  <a:lnTo>
                    <a:pt x="2748" y="11044"/>
                  </a:lnTo>
                  <a:lnTo>
                    <a:pt x="2638" y="11118"/>
                  </a:lnTo>
                  <a:lnTo>
                    <a:pt x="2545" y="11192"/>
                  </a:lnTo>
                  <a:lnTo>
                    <a:pt x="2453" y="11303"/>
                  </a:lnTo>
                  <a:lnTo>
                    <a:pt x="2361" y="11395"/>
                  </a:lnTo>
                  <a:lnTo>
                    <a:pt x="2287" y="11524"/>
                  </a:lnTo>
                  <a:lnTo>
                    <a:pt x="2232" y="11634"/>
                  </a:lnTo>
                  <a:lnTo>
                    <a:pt x="2177" y="11782"/>
                  </a:lnTo>
                  <a:lnTo>
                    <a:pt x="2121" y="11911"/>
                  </a:lnTo>
                  <a:lnTo>
                    <a:pt x="2103" y="12077"/>
                  </a:lnTo>
                  <a:lnTo>
                    <a:pt x="2084" y="12206"/>
                  </a:lnTo>
                  <a:lnTo>
                    <a:pt x="2066" y="12335"/>
                  </a:lnTo>
                  <a:lnTo>
                    <a:pt x="2084" y="12483"/>
                  </a:lnTo>
                  <a:lnTo>
                    <a:pt x="2103" y="12612"/>
                  </a:lnTo>
                  <a:lnTo>
                    <a:pt x="2121" y="12741"/>
                  </a:lnTo>
                  <a:lnTo>
                    <a:pt x="2177" y="12870"/>
                  </a:lnTo>
                  <a:lnTo>
                    <a:pt x="2214" y="12980"/>
                  </a:lnTo>
                  <a:lnTo>
                    <a:pt x="2287" y="13110"/>
                  </a:lnTo>
                  <a:lnTo>
                    <a:pt x="2361" y="13220"/>
                  </a:lnTo>
                  <a:lnTo>
                    <a:pt x="2435" y="13331"/>
                  </a:lnTo>
                  <a:lnTo>
                    <a:pt x="2527" y="13423"/>
                  </a:lnTo>
                  <a:lnTo>
                    <a:pt x="2619" y="13515"/>
                  </a:lnTo>
                  <a:lnTo>
                    <a:pt x="2730" y="13607"/>
                  </a:lnTo>
                  <a:lnTo>
                    <a:pt x="2840" y="13681"/>
                  </a:lnTo>
                  <a:lnTo>
                    <a:pt x="2970" y="13736"/>
                  </a:lnTo>
                  <a:lnTo>
                    <a:pt x="3099" y="13792"/>
                  </a:lnTo>
                  <a:lnTo>
                    <a:pt x="3246" y="13847"/>
                  </a:lnTo>
                  <a:lnTo>
                    <a:pt x="3412" y="13866"/>
                  </a:lnTo>
                  <a:lnTo>
                    <a:pt x="3560" y="13884"/>
                  </a:lnTo>
                  <a:lnTo>
                    <a:pt x="3836" y="13884"/>
                  </a:lnTo>
                  <a:lnTo>
                    <a:pt x="3984" y="13847"/>
                  </a:lnTo>
                  <a:lnTo>
                    <a:pt x="4131" y="13792"/>
                  </a:lnTo>
                  <a:lnTo>
                    <a:pt x="4260" y="13736"/>
                  </a:lnTo>
                  <a:lnTo>
                    <a:pt x="4389" y="13663"/>
                  </a:lnTo>
                  <a:lnTo>
                    <a:pt x="4518" y="13571"/>
                  </a:lnTo>
                  <a:lnTo>
                    <a:pt x="4647" y="13460"/>
                  </a:lnTo>
                  <a:lnTo>
                    <a:pt x="4758" y="13331"/>
                  </a:lnTo>
                  <a:lnTo>
                    <a:pt x="4887" y="13202"/>
                  </a:lnTo>
                  <a:lnTo>
                    <a:pt x="4998" y="13036"/>
                  </a:lnTo>
                  <a:lnTo>
                    <a:pt x="5108" y="12870"/>
                  </a:lnTo>
                  <a:lnTo>
                    <a:pt x="5219" y="12685"/>
                  </a:lnTo>
                  <a:lnTo>
                    <a:pt x="5219" y="12980"/>
                  </a:lnTo>
                  <a:lnTo>
                    <a:pt x="5274" y="13257"/>
                  </a:lnTo>
                  <a:lnTo>
                    <a:pt x="5366" y="13515"/>
                  </a:lnTo>
                  <a:lnTo>
                    <a:pt x="5477" y="13755"/>
                  </a:lnTo>
                  <a:lnTo>
                    <a:pt x="5643" y="13958"/>
                  </a:lnTo>
                  <a:lnTo>
                    <a:pt x="5827" y="14142"/>
                  </a:lnTo>
                  <a:lnTo>
                    <a:pt x="6067" y="14308"/>
                  </a:lnTo>
                  <a:lnTo>
                    <a:pt x="6325" y="14437"/>
                  </a:lnTo>
                  <a:lnTo>
                    <a:pt x="5920" y="14585"/>
                  </a:lnTo>
                  <a:lnTo>
                    <a:pt x="5569" y="14732"/>
                  </a:lnTo>
                  <a:lnTo>
                    <a:pt x="5422" y="14824"/>
                  </a:lnTo>
                  <a:lnTo>
                    <a:pt x="5293" y="14898"/>
                  </a:lnTo>
                  <a:lnTo>
                    <a:pt x="5164" y="14990"/>
                  </a:lnTo>
                  <a:lnTo>
                    <a:pt x="5071" y="15101"/>
                  </a:lnTo>
                  <a:lnTo>
                    <a:pt x="4979" y="15193"/>
                  </a:lnTo>
                  <a:lnTo>
                    <a:pt x="4887" y="15304"/>
                  </a:lnTo>
                  <a:lnTo>
                    <a:pt x="4832" y="15414"/>
                  </a:lnTo>
                  <a:lnTo>
                    <a:pt x="4776" y="15543"/>
                  </a:lnTo>
                  <a:lnTo>
                    <a:pt x="4740" y="15672"/>
                  </a:lnTo>
                  <a:lnTo>
                    <a:pt x="4703" y="15802"/>
                  </a:lnTo>
                  <a:lnTo>
                    <a:pt x="4684" y="15949"/>
                  </a:lnTo>
                  <a:lnTo>
                    <a:pt x="4684" y="16097"/>
                  </a:lnTo>
                  <a:lnTo>
                    <a:pt x="4703" y="16336"/>
                  </a:lnTo>
                  <a:lnTo>
                    <a:pt x="4758" y="16594"/>
                  </a:lnTo>
                  <a:lnTo>
                    <a:pt x="4850" y="16816"/>
                  </a:lnTo>
                  <a:lnTo>
                    <a:pt x="4979" y="17037"/>
                  </a:lnTo>
                  <a:lnTo>
                    <a:pt x="5145" y="17221"/>
                  </a:lnTo>
                  <a:lnTo>
                    <a:pt x="5237" y="17295"/>
                  </a:lnTo>
                  <a:lnTo>
                    <a:pt x="5330" y="17369"/>
                  </a:lnTo>
                  <a:lnTo>
                    <a:pt x="5440" y="17443"/>
                  </a:lnTo>
                  <a:lnTo>
                    <a:pt x="5551" y="17498"/>
                  </a:lnTo>
                  <a:lnTo>
                    <a:pt x="5680" y="17535"/>
                  </a:lnTo>
                  <a:lnTo>
                    <a:pt x="5791" y="17572"/>
                  </a:lnTo>
                  <a:lnTo>
                    <a:pt x="5938" y="17590"/>
                  </a:lnTo>
                  <a:lnTo>
                    <a:pt x="6086" y="17590"/>
                  </a:lnTo>
                  <a:lnTo>
                    <a:pt x="6399" y="17572"/>
                  </a:lnTo>
                  <a:lnTo>
                    <a:pt x="6694" y="17535"/>
                  </a:lnTo>
                  <a:lnTo>
                    <a:pt x="6989" y="17443"/>
                  </a:lnTo>
                  <a:lnTo>
                    <a:pt x="7229" y="17350"/>
                  </a:lnTo>
                  <a:lnTo>
                    <a:pt x="7450" y="17221"/>
                  </a:lnTo>
                  <a:lnTo>
                    <a:pt x="7874" y="16945"/>
                  </a:lnTo>
                  <a:lnTo>
                    <a:pt x="7929" y="17148"/>
                  </a:lnTo>
                  <a:lnTo>
                    <a:pt x="8003" y="17350"/>
                  </a:lnTo>
                  <a:lnTo>
                    <a:pt x="8114" y="17535"/>
                  </a:lnTo>
                  <a:lnTo>
                    <a:pt x="8243" y="17682"/>
                  </a:lnTo>
                  <a:lnTo>
                    <a:pt x="8390" y="17848"/>
                  </a:lnTo>
                  <a:lnTo>
                    <a:pt x="8556" y="17977"/>
                  </a:lnTo>
                  <a:lnTo>
                    <a:pt x="8741" y="18106"/>
                  </a:lnTo>
                  <a:lnTo>
                    <a:pt x="8943" y="18217"/>
                  </a:lnTo>
                  <a:lnTo>
                    <a:pt x="8556" y="18346"/>
                  </a:lnTo>
                  <a:lnTo>
                    <a:pt x="8224" y="18475"/>
                  </a:lnTo>
                  <a:lnTo>
                    <a:pt x="7948" y="18641"/>
                  </a:lnTo>
                  <a:lnTo>
                    <a:pt x="7837" y="18715"/>
                  </a:lnTo>
                  <a:lnTo>
                    <a:pt x="7727" y="18807"/>
                  </a:lnTo>
                  <a:lnTo>
                    <a:pt x="7634" y="18899"/>
                  </a:lnTo>
                  <a:lnTo>
                    <a:pt x="7561" y="19010"/>
                  </a:lnTo>
                  <a:lnTo>
                    <a:pt x="7487" y="19120"/>
                  </a:lnTo>
                  <a:lnTo>
                    <a:pt x="7432" y="19231"/>
                  </a:lnTo>
                  <a:lnTo>
                    <a:pt x="7376" y="19360"/>
                  </a:lnTo>
                  <a:lnTo>
                    <a:pt x="7339" y="19489"/>
                  </a:lnTo>
                  <a:lnTo>
                    <a:pt x="7321" y="19618"/>
                  </a:lnTo>
                  <a:lnTo>
                    <a:pt x="7302" y="19766"/>
                  </a:lnTo>
                  <a:lnTo>
                    <a:pt x="7302" y="20024"/>
                  </a:lnTo>
                  <a:lnTo>
                    <a:pt x="7358" y="20264"/>
                  </a:lnTo>
                  <a:lnTo>
                    <a:pt x="7450" y="20503"/>
                  </a:lnTo>
                  <a:lnTo>
                    <a:pt x="7561" y="20725"/>
                  </a:lnTo>
                  <a:lnTo>
                    <a:pt x="7708" y="20927"/>
                  </a:lnTo>
                  <a:lnTo>
                    <a:pt x="7800" y="21020"/>
                  </a:lnTo>
                  <a:lnTo>
                    <a:pt x="7892" y="21093"/>
                  </a:lnTo>
                  <a:lnTo>
                    <a:pt x="8003" y="21167"/>
                  </a:lnTo>
                  <a:lnTo>
                    <a:pt x="8114" y="21222"/>
                  </a:lnTo>
                  <a:lnTo>
                    <a:pt x="8224" y="21278"/>
                  </a:lnTo>
                  <a:lnTo>
                    <a:pt x="8335" y="21315"/>
                  </a:lnTo>
                  <a:lnTo>
                    <a:pt x="8483" y="21333"/>
                  </a:lnTo>
                  <a:lnTo>
                    <a:pt x="8648" y="21351"/>
                  </a:lnTo>
                  <a:lnTo>
                    <a:pt x="8962" y="21351"/>
                  </a:lnTo>
                  <a:lnTo>
                    <a:pt x="9294" y="21296"/>
                  </a:lnTo>
                  <a:lnTo>
                    <a:pt x="9589" y="21222"/>
                  </a:lnTo>
                  <a:lnTo>
                    <a:pt x="9736" y="21167"/>
                  </a:lnTo>
                  <a:lnTo>
                    <a:pt x="9865" y="21093"/>
                  </a:lnTo>
                  <a:lnTo>
                    <a:pt x="10105" y="20927"/>
                  </a:lnTo>
                  <a:lnTo>
                    <a:pt x="10474" y="20632"/>
                  </a:lnTo>
                  <a:lnTo>
                    <a:pt x="10492" y="20817"/>
                  </a:lnTo>
                  <a:lnTo>
                    <a:pt x="10548" y="21001"/>
                  </a:lnTo>
                  <a:lnTo>
                    <a:pt x="10640" y="21185"/>
                  </a:lnTo>
                  <a:lnTo>
                    <a:pt x="10769" y="21370"/>
                  </a:lnTo>
                  <a:lnTo>
                    <a:pt x="10935" y="21536"/>
                  </a:lnTo>
                  <a:lnTo>
                    <a:pt x="11138" y="21702"/>
                  </a:lnTo>
                  <a:lnTo>
                    <a:pt x="11359" y="21868"/>
                  </a:lnTo>
                  <a:lnTo>
                    <a:pt x="11617" y="22015"/>
                  </a:lnTo>
                  <a:lnTo>
                    <a:pt x="11304" y="22071"/>
                  </a:lnTo>
                  <a:lnTo>
                    <a:pt x="11009" y="22163"/>
                  </a:lnTo>
                  <a:lnTo>
                    <a:pt x="10750" y="22273"/>
                  </a:lnTo>
                  <a:lnTo>
                    <a:pt x="10621" y="22347"/>
                  </a:lnTo>
                  <a:lnTo>
                    <a:pt x="10511" y="22421"/>
                  </a:lnTo>
                  <a:lnTo>
                    <a:pt x="10419" y="22513"/>
                  </a:lnTo>
                  <a:lnTo>
                    <a:pt x="10326" y="22605"/>
                  </a:lnTo>
                  <a:lnTo>
                    <a:pt x="10234" y="22697"/>
                  </a:lnTo>
                  <a:lnTo>
                    <a:pt x="10160" y="22826"/>
                  </a:lnTo>
                  <a:lnTo>
                    <a:pt x="10105" y="22937"/>
                  </a:lnTo>
                  <a:lnTo>
                    <a:pt x="10050" y="23066"/>
                  </a:lnTo>
                  <a:lnTo>
                    <a:pt x="10013" y="23214"/>
                  </a:lnTo>
                  <a:lnTo>
                    <a:pt x="9976" y="23380"/>
                  </a:lnTo>
                  <a:lnTo>
                    <a:pt x="9958" y="23527"/>
                  </a:lnTo>
                  <a:lnTo>
                    <a:pt x="9958" y="23675"/>
                  </a:lnTo>
                  <a:lnTo>
                    <a:pt x="9958" y="23822"/>
                  </a:lnTo>
                  <a:lnTo>
                    <a:pt x="9976" y="23970"/>
                  </a:lnTo>
                  <a:lnTo>
                    <a:pt x="10013" y="24099"/>
                  </a:lnTo>
                  <a:lnTo>
                    <a:pt x="10050" y="24228"/>
                  </a:lnTo>
                  <a:lnTo>
                    <a:pt x="10105" y="24338"/>
                  </a:lnTo>
                  <a:lnTo>
                    <a:pt x="10179" y="24449"/>
                  </a:lnTo>
                  <a:lnTo>
                    <a:pt x="10253" y="24560"/>
                  </a:lnTo>
                  <a:lnTo>
                    <a:pt x="10345" y="24670"/>
                  </a:lnTo>
                  <a:lnTo>
                    <a:pt x="10548" y="24855"/>
                  </a:lnTo>
                  <a:lnTo>
                    <a:pt x="10787" y="25021"/>
                  </a:lnTo>
                  <a:lnTo>
                    <a:pt x="11064" y="25187"/>
                  </a:lnTo>
                  <a:lnTo>
                    <a:pt x="10714" y="25223"/>
                  </a:lnTo>
                  <a:lnTo>
                    <a:pt x="10419" y="25316"/>
                  </a:lnTo>
                  <a:lnTo>
                    <a:pt x="10271" y="25371"/>
                  </a:lnTo>
                  <a:lnTo>
                    <a:pt x="10142" y="25426"/>
                  </a:lnTo>
                  <a:lnTo>
                    <a:pt x="10031" y="25500"/>
                  </a:lnTo>
                  <a:lnTo>
                    <a:pt x="9921" y="25574"/>
                  </a:lnTo>
                  <a:lnTo>
                    <a:pt x="9829" y="25666"/>
                  </a:lnTo>
                  <a:lnTo>
                    <a:pt x="9736" y="25758"/>
                  </a:lnTo>
                  <a:lnTo>
                    <a:pt x="9663" y="25869"/>
                  </a:lnTo>
                  <a:lnTo>
                    <a:pt x="9589" y="25979"/>
                  </a:lnTo>
                  <a:lnTo>
                    <a:pt x="9533" y="26090"/>
                  </a:lnTo>
                  <a:lnTo>
                    <a:pt x="9497" y="26201"/>
                  </a:lnTo>
                  <a:lnTo>
                    <a:pt x="9460" y="26330"/>
                  </a:lnTo>
                  <a:lnTo>
                    <a:pt x="9441" y="26477"/>
                  </a:lnTo>
                  <a:lnTo>
                    <a:pt x="9423" y="26754"/>
                  </a:lnTo>
                  <a:lnTo>
                    <a:pt x="9460" y="27012"/>
                  </a:lnTo>
                  <a:lnTo>
                    <a:pt x="9515" y="27252"/>
                  </a:lnTo>
                  <a:lnTo>
                    <a:pt x="9626" y="27473"/>
                  </a:lnTo>
                  <a:lnTo>
                    <a:pt x="9773" y="27676"/>
                  </a:lnTo>
                  <a:lnTo>
                    <a:pt x="9939" y="27860"/>
                  </a:lnTo>
                  <a:lnTo>
                    <a:pt x="10142" y="28008"/>
                  </a:lnTo>
                  <a:lnTo>
                    <a:pt x="10382" y="28118"/>
                  </a:lnTo>
                  <a:lnTo>
                    <a:pt x="10511" y="28155"/>
                  </a:lnTo>
                  <a:lnTo>
                    <a:pt x="10640" y="28192"/>
                  </a:lnTo>
                  <a:lnTo>
                    <a:pt x="10898" y="28229"/>
                  </a:lnTo>
                  <a:lnTo>
                    <a:pt x="11156" y="28210"/>
                  </a:lnTo>
                  <a:lnTo>
                    <a:pt x="11396" y="28174"/>
                  </a:lnTo>
                  <a:lnTo>
                    <a:pt x="11525" y="28118"/>
                  </a:lnTo>
                  <a:lnTo>
                    <a:pt x="11635" y="28081"/>
                  </a:lnTo>
                  <a:lnTo>
                    <a:pt x="11746" y="28008"/>
                  </a:lnTo>
                  <a:lnTo>
                    <a:pt x="11857" y="27934"/>
                  </a:lnTo>
                  <a:lnTo>
                    <a:pt x="11949" y="27860"/>
                  </a:lnTo>
                  <a:lnTo>
                    <a:pt x="12023" y="27768"/>
                  </a:lnTo>
                  <a:lnTo>
                    <a:pt x="12096" y="27657"/>
                  </a:lnTo>
                  <a:lnTo>
                    <a:pt x="12170" y="27547"/>
                  </a:lnTo>
                  <a:lnTo>
                    <a:pt x="12244" y="27399"/>
                  </a:lnTo>
                  <a:lnTo>
                    <a:pt x="12299" y="27233"/>
                  </a:lnTo>
                  <a:lnTo>
                    <a:pt x="12336" y="27067"/>
                  </a:lnTo>
                  <a:lnTo>
                    <a:pt x="12373" y="26901"/>
                  </a:lnTo>
                  <a:lnTo>
                    <a:pt x="12391" y="26735"/>
                  </a:lnTo>
                  <a:lnTo>
                    <a:pt x="12391" y="26569"/>
                  </a:lnTo>
                  <a:lnTo>
                    <a:pt x="12373" y="26403"/>
                  </a:lnTo>
                  <a:lnTo>
                    <a:pt x="12355" y="26256"/>
                  </a:lnTo>
                  <a:lnTo>
                    <a:pt x="12299" y="26108"/>
                  </a:lnTo>
                  <a:lnTo>
                    <a:pt x="12225" y="25979"/>
                  </a:lnTo>
                  <a:lnTo>
                    <a:pt x="12152" y="25850"/>
                  </a:lnTo>
                  <a:lnTo>
                    <a:pt x="12041" y="25721"/>
                  </a:lnTo>
                  <a:lnTo>
                    <a:pt x="11820" y="25463"/>
                  </a:lnTo>
                  <a:lnTo>
                    <a:pt x="11617" y="25205"/>
                  </a:lnTo>
                  <a:lnTo>
                    <a:pt x="11838" y="25150"/>
                  </a:lnTo>
                  <a:lnTo>
                    <a:pt x="12060" y="25076"/>
                  </a:lnTo>
                  <a:lnTo>
                    <a:pt x="12262" y="24984"/>
                  </a:lnTo>
                  <a:lnTo>
                    <a:pt x="12447" y="24873"/>
                  </a:lnTo>
                  <a:lnTo>
                    <a:pt x="12613" y="24726"/>
                  </a:lnTo>
                  <a:lnTo>
                    <a:pt x="12760" y="24560"/>
                  </a:lnTo>
                  <a:lnTo>
                    <a:pt x="12889" y="24357"/>
                  </a:lnTo>
                  <a:lnTo>
                    <a:pt x="12981" y="24117"/>
                  </a:lnTo>
                  <a:lnTo>
                    <a:pt x="13018" y="24080"/>
                  </a:lnTo>
                  <a:lnTo>
                    <a:pt x="13074" y="24025"/>
                  </a:lnTo>
                  <a:lnTo>
                    <a:pt x="13184" y="23951"/>
                  </a:lnTo>
                  <a:lnTo>
                    <a:pt x="13147" y="24099"/>
                  </a:lnTo>
                  <a:lnTo>
                    <a:pt x="13129" y="24228"/>
                  </a:lnTo>
                  <a:lnTo>
                    <a:pt x="13129" y="24357"/>
                  </a:lnTo>
                  <a:lnTo>
                    <a:pt x="13129" y="24486"/>
                  </a:lnTo>
                  <a:lnTo>
                    <a:pt x="13147" y="24597"/>
                  </a:lnTo>
                  <a:lnTo>
                    <a:pt x="13184" y="24726"/>
                  </a:lnTo>
                  <a:lnTo>
                    <a:pt x="13240" y="24836"/>
                  </a:lnTo>
                  <a:lnTo>
                    <a:pt x="13295" y="24928"/>
                  </a:lnTo>
                  <a:lnTo>
                    <a:pt x="13424" y="25131"/>
                  </a:lnTo>
                  <a:lnTo>
                    <a:pt x="13590" y="25316"/>
                  </a:lnTo>
                  <a:lnTo>
                    <a:pt x="13774" y="25500"/>
                  </a:lnTo>
                  <a:lnTo>
                    <a:pt x="13977" y="25666"/>
                  </a:lnTo>
                  <a:lnTo>
                    <a:pt x="13590" y="25850"/>
                  </a:lnTo>
                  <a:lnTo>
                    <a:pt x="13276" y="26035"/>
                  </a:lnTo>
                  <a:lnTo>
                    <a:pt x="13147" y="26145"/>
                  </a:lnTo>
                  <a:lnTo>
                    <a:pt x="13018" y="26238"/>
                  </a:lnTo>
                  <a:lnTo>
                    <a:pt x="12926" y="26348"/>
                  </a:lnTo>
                  <a:lnTo>
                    <a:pt x="12834" y="26459"/>
                  </a:lnTo>
                  <a:lnTo>
                    <a:pt x="12760" y="26569"/>
                  </a:lnTo>
                  <a:lnTo>
                    <a:pt x="12686" y="26680"/>
                  </a:lnTo>
                  <a:lnTo>
                    <a:pt x="12650" y="26809"/>
                  </a:lnTo>
                  <a:lnTo>
                    <a:pt x="12613" y="26938"/>
                  </a:lnTo>
                  <a:lnTo>
                    <a:pt x="12594" y="27067"/>
                  </a:lnTo>
                  <a:lnTo>
                    <a:pt x="12594" y="27215"/>
                  </a:lnTo>
                  <a:lnTo>
                    <a:pt x="12594" y="27344"/>
                  </a:lnTo>
                  <a:lnTo>
                    <a:pt x="12613" y="27510"/>
                  </a:lnTo>
                  <a:lnTo>
                    <a:pt x="12668" y="27749"/>
                  </a:lnTo>
                  <a:lnTo>
                    <a:pt x="12760" y="27989"/>
                  </a:lnTo>
                  <a:lnTo>
                    <a:pt x="12889" y="28192"/>
                  </a:lnTo>
                  <a:lnTo>
                    <a:pt x="13037" y="28376"/>
                  </a:lnTo>
                  <a:lnTo>
                    <a:pt x="13240" y="28542"/>
                  </a:lnTo>
                  <a:lnTo>
                    <a:pt x="13442" y="28653"/>
                  </a:lnTo>
                  <a:lnTo>
                    <a:pt x="13682" y="28745"/>
                  </a:lnTo>
                  <a:lnTo>
                    <a:pt x="13922" y="28800"/>
                  </a:lnTo>
                  <a:lnTo>
                    <a:pt x="14180" y="28819"/>
                  </a:lnTo>
                  <a:lnTo>
                    <a:pt x="14438" y="28782"/>
                  </a:lnTo>
                  <a:lnTo>
                    <a:pt x="14659" y="28727"/>
                  </a:lnTo>
                  <a:lnTo>
                    <a:pt x="14899" y="28616"/>
                  </a:lnTo>
                  <a:lnTo>
                    <a:pt x="15102" y="28487"/>
                  </a:lnTo>
                  <a:lnTo>
                    <a:pt x="15268" y="28321"/>
                  </a:lnTo>
                  <a:lnTo>
                    <a:pt x="15434" y="28118"/>
                  </a:lnTo>
                  <a:lnTo>
                    <a:pt x="15544" y="27897"/>
                  </a:lnTo>
                  <a:lnTo>
                    <a:pt x="15600" y="27749"/>
                  </a:lnTo>
                  <a:lnTo>
                    <a:pt x="15637" y="27620"/>
                  </a:lnTo>
                  <a:lnTo>
                    <a:pt x="15655" y="27491"/>
                  </a:lnTo>
                  <a:lnTo>
                    <a:pt x="15673" y="27362"/>
                  </a:lnTo>
                  <a:lnTo>
                    <a:pt x="15673" y="27233"/>
                  </a:lnTo>
                  <a:lnTo>
                    <a:pt x="15673" y="27104"/>
                  </a:lnTo>
                  <a:lnTo>
                    <a:pt x="15637" y="26975"/>
                  </a:lnTo>
                  <a:lnTo>
                    <a:pt x="15618" y="26846"/>
                  </a:lnTo>
                  <a:lnTo>
                    <a:pt x="15563" y="26735"/>
                  </a:lnTo>
                  <a:lnTo>
                    <a:pt x="15507" y="26606"/>
                  </a:lnTo>
                  <a:lnTo>
                    <a:pt x="15342" y="26367"/>
                  </a:lnTo>
                  <a:lnTo>
                    <a:pt x="15139" y="26127"/>
                  </a:lnTo>
                  <a:lnTo>
                    <a:pt x="14881" y="25887"/>
                  </a:lnTo>
                  <a:lnTo>
                    <a:pt x="16116" y="25076"/>
                  </a:lnTo>
                  <a:lnTo>
                    <a:pt x="17148" y="26274"/>
                  </a:lnTo>
                  <a:lnTo>
                    <a:pt x="16872" y="26348"/>
                  </a:lnTo>
                  <a:lnTo>
                    <a:pt x="16614" y="26440"/>
                  </a:lnTo>
                  <a:lnTo>
                    <a:pt x="16392" y="26569"/>
                  </a:lnTo>
                  <a:lnTo>
                    <a:pt x="16300" y="26662"/>
                  </a:lnTo>
                  <a:lnTo>
                    <a:pt x="16208" y="26754"/>
                  </a:lnTo>
                  <a:lnTo>
                    <a:pt x="16116" y="26846"/>
                  </a:lnTo>
                  <a:lnTo>
                    <a:pt x="16042" y="26938"/>
                  </a:lnTo>
                  <a:lnTo>
                    <a:pt x="15968" y="27067"/>
                  </a:lnTo>
                  <a:lnTo>
                    <a:pt x="15913" y="27178"/>
                  </a:lnTo>
                  <a:lnTo>
                    <a:pt x="15858" y="27307"/>
                  </a:lnTo>
                  <a:lnTo>
                    <a:pt x="15802" y="27454"/>
                  </a:lnTo>
                  <a:lnTo>
                    <a:pt x="15784" y="27602"/>
                  </a:lnTo>
                  <a:lnTo>
                    <a:pt x="15766" y="27768"/>
                  </a:lnTo>
                  <a:lnTo>
                    <a:pt x="15747" y="27989"/>
                  </a:lnTo>
                  <a:lnTo>
                    <a:pt x="15784" y="28210"/>
                  </a:lnTo>
                  <a:lnTo>
                    <a:pt x="15858" y="28432"/>
                  </a:lnTo>
                  <a:lnTo>
                    <a:pt x="15968" y="28635"/>
                  </a:lnTo>
                  <a:lnTo>
                    <a:pt x="16097" y="28819"/>
                  </a:lnTo>
                  <a:lnTo>
                    <a:pt x="16245" y="28985"/>
                  </a:lnTo>
                  <a:lnTo>
                    <a:pt x="16429" y="29132"/>
                  </a:lnTo>
                  <a:lnTo>
                    <a:pt x="16632" y="29243"/>
                  </a:lnTo>
                  <a:lnTo>
                    <a:pt x="16798" y="29317"/>
                  </a:lnTo>
                  <a:lnTo>
                    <a:pt x="16964" y="29372"/>
                  </a:lnTo>
                  <a:lnTo>
                    <a:pt x="17112" y="29409"/>
                  </a:lnTo>
                  <a:lnTo>
                    <a:pt x="17259" y="29427"/>
                  </a:lnTo>
                  <a:lnTo>
                    <a:pt x="17407" y="29427"/>
                  </a:lnTo>
                  <a:lnTo>
                    <a:pt x="17554" y="29409"/>
                  </a:lnTo>
                  <a:lnTo>
                    <a:pt x="17702" y="29372"/>
                  </a:lnTo>
                  <a:lnTo>
                    <a:pt x="17831" y="29335"/>
                  </a:lnTo>
                  <a:lnTo>
                    <a:pt x="17960" y="29280"/>
                  </a:lnTo>
                  <a:lnTo>
                    <a:pt x="18089" y="29206"/>
                  </a:lnTo>
                  <a:lnTo>
                    <a:pt x="18218" y="29114"/>
                  </a:lnTo>
                  <a:lnTo>
                    <a:pt x="18347" y="29022"/>
                  </a:lnTo>
                  <a:lnTo>
                    <a:pt x="18568" y="28800"/>
                  </a:lnTo>
                  <a:lnTo>
                    <a:pt x="18789" y="28524"/>
                  </a:lnTo>
                  <a:lnTo>
                    <a:pt x="18882" y="28837"/>
                  </a:lnTo>
                  <a:lnTo>
                    <a:pt x="18974" y="29095"/>
                  </a:lnTo>
                  <a:lnTo>
                    <a:pt x="19121" y="29335"/>
                  </a:lnTo>
                  <a:lnTo>
                    <a:pt x="19269" y="29538"/>
                  </a:lnTo>
                  <a:lnTo>
                    <a:pt x="19361" y="29630"/>
                  </a:lnTo>
                  <a:lnTo>
                    <a:pt x="19472" y="29704"/>
                  </a:lnTo>
                  <a:lnTo>
                    <a:pt x="19564" y="29778"/>
                  </a:lnTo>
                  <a:lnTo>
                    <a:pt x="19674" y="29851"/>
                  </a:lnTo>
                  <a:lnTo>
                    <a:pt x="19804" y="29888"/>
                  </a:lnTo>
                  <a:lnTo>
                    <a:pt x="19933" y="29944"/>
                  </a:lnTo>
                  <a:lnTo>
                    <a:pt x="20062" y="29962"/>
                  </a:lnTo>
                  <a:lnTo>
                    <a:pt x="20209" y="29999"/>
                  </a:lnTo>
                  <a:lnTo>
                    <a:pt x="20357" y="30017"/>
                  </a:lnTo>
                  <a:lnTo>
                    <a:pt x="20504" y="30017"/>
                  </a:lnTo>
                  <a:lnTo>
                    <a:pt x="20652" y="29999"/>
                  </a:lnTo>
                  <a:lnTo>
                    <a:pt x="20781" y="29980"/>
                  </a:lnTo>
                  <a:lnTo>
                    <a:pt x="20910" y="29944"/>
                  </a:lnTo>
                  <a:lnTo>
                    <a:pt x="21039" y="29888"/>
                  </a:lnTo>
                  <a:lnTo>
                    <a:pt x="21150" y="29833"/>
                  </a:lnTo>
                  <a:lnTo>
                    <a:pt x="21260" y="29759"/>
                  </a:lnTo>
                  <a:lnTo>
                    <a:pt x="21371" y="29685"/>
                  </a:lnTo>
                  <a:lnTo>
                    <a:pt x="21463" y="29593"/>
                  </a:lnTo>
                  <a:lnTo>
                    <a:pt x="21666" y="29390"/>
                  </a:lnTo>
                  <a:lnTo>
                    <a:pt x="21832" y="29132"/>
                  </a:lnTo>
                  <a:lnTo>
                    <a:pt x="21979" y="28856"/>
                  </a:lnTo>
                  <a:lnTo>
                    <a:pt x="22016" y="29151"/>
                  </a:lnTo>
                  <a:lnTo>
                    <a:pt x="22071" y="29427"/>
                  </a:lnTo>
                  <a:lnTo>
                    <a:pt x="22164" y="29667"/>
                  </a:lnTo>
                  <a:lnTo>
                    <a:pt x="22293" y="29888"/>
                  </a:lnTo>
                  <a:lnTo>
                    <a:pt x="22459" y="30091"/>
                  </a:lnTo>
                  <a:lnTo>
                    <a:pt x="22661" y="30276"/>
                  </a:lnTo>
                  <a:lnTo>
                    <a:pt x="22883" y="30423"/>
                  </a:lnTo>
                  <a:lnTo>
                    <a:pt x="23159" y="30552"/>
                  </a:lnTo>
                  <a:lnTo>
                    <a:pt x="22625" y="30681"/>
                  </a:lnTo>
                  <a:lnTo>
                    <a:pt x="22385" y="30773"/>
                  </a:lnTo>
                  <a:lnTo>
                    <a:pt x="22145" y="30902"/>
                  </a:lnTo>
                  <a:lnTo>
                    <a:pt x="21961" y="31068"/>
                  </a:lnTo>
                  <a:lnTo>
                    <a:pt x="21776" y="31253"/>
                  </a:lnTo>
                  <a:lnTo>
                    <a:pt x="21647" y="31474"/>
                  </a:lnTo>
                  <a:lnTo>
                    <a:pt x="21555" y="31695"/>
                  </a:lnTo>
                  <a:lnTo>
                    <a:pt x="21481" y="31935"/>
                  </a:lnTo>
                  <a:lnTo>
                    <a:pt x="21481" y="32064"/>
                  </a:lnTo>
                  <a:lnTo>
                    <a:pt x="21463" y="32193"/>
                  </a:lnTo>
                  <a:lnTo>
                    <a:pt x="21481" y="32341"/>
                  </a:lnTo>
                  <a:lnTo>
                    <a:pt x="21500" y="32470"/>
                  </a:lnTo>
                  <a:lnTo>
                    <a:pt x="21518" y="32599"/>
                  </a:lnTo>
                  <a:lnTo>
                    <a:pt x="21555" y="32709"/>
                  </a:lnTo>
                  <a:lnTo>
                    <a:pt x="21666" y="32949"/>
                  </a:lnTo>
                  <a:lnTo>
                    <a:pt x="21813" y="33170"/>
                  </a:lnTo>
                  <a:lnTo>
                    <a:pt x="21998" y="33355"/>
                  </a:lnTo>
                  <a:lnTo>
                    <a:pt x="22219" y="33502"/>
                  </a:lnTo>
                  <a:lnTo>
                    <a:pt x="22330" y="33576"/>
                  </a:lnTo>
                  <a:lnTo>
                    <a:pt x="22459" y="33631"/>
                  </a:lnTo>
                  <a:lnTo>
                    <a:pt x="22588" y="33668"/>
                  </a:lnTo>
                  <a:lnTo>
                    <a:pt x="22717" y="33705"/>
                  </a:lnTo>
                  <a:lnTo>
                    <a:pt x="22975" y="33742"/>
                  </a:lnTo>
                  <a:lnTo>
                    <a:pt x="23233" y="33723"/>
                  </a:lnTo>
                  <a:lnTo>
                    <a:pt x="23473" y="33687"/>
                  </a:lnTo>
                  <a:lnTo>
                    <a:pt x="23694" y="33594"/>
                  </a:lnTo>
                  <a:lnTo>
                    <a:pt x="23915" y="33465"/>
                  </a:lnTo>
                  <a:lnTo>
                    <a:pt x="24118" y="33299"/>
                  </a:lnTo>
                  <a:lnTo>
                    <a:pt x="24284" y="33115"/>
                  </a:lnTo>
                  <a:lnTo>
                    <a:pt x="24432" y="32875"/>
                  </a:lnTo>
                  <a:lnTo>
                    <a:pt x="24542" y="32672"/>
                  </a:lnTo>
                  <a:lnTo>
                    <a:pt x="24671" y="32488"/>
                  </a:lnTo>
                  <a:lnTo>
                    <a:pt x="24671" y="32802"/>
                  </a:lnTo>
                  <a:lnTo>
                    <a:pt x="24708" y="33097"/>
                  </a:lnTo>
                  <a:lnTo>
                    <a:pt x="24782" y="33373"/>
                  </a:lnTo>
                  <a:lnTo>
                    <a:pt x="24837" y="33502"/>
                  </a:lnTo>
                  <a:lnTo>
                    <a:pt x="24892" y="33613"/>
                  </a:lnTo>
                  <a:lnTo>
                    <a:pt x="24966" y="33723"/>
                  </a:lnTo>
                  <a:lnTo>
                    <a:pt x="25040" y="33816"/>
                  </a:lnTo>
                  <a:lnTo>
                    <a:pt x="25132" y="33908"/>
                  </a:lnTo>
                  <a:lnTo>
                    <a:pt x="25224" y="33982"/>
                  </a:lnTo>
                  <a:lnTo>
                    <a:pt x="25335" y="34055"/>
                  </a:lnTo>
                  <a:lnTo>
                    <a:pt x="25446" y="34129"/>
                  </a:lnTo>
                  <a:lnTo>
                    <a:pt x="25556" y="34166"/>
                  </a:lnTo>
                  <a:lnTo>
                    <a:pt x="25704" y="34203"/>
                  </a:lnTo>
                  <a:lnTo>
                    <a:pt x="25851" y="34240"/>
                  </a:lnTo>
                  <a:lnTo>
                    <a:pt x="25999" y="34258"/>
                  </a:lnTo>
                  <a:lnTo>
                    <a:pt x="26331" y="34258"/>
                  </a:lnTo>
                  <a:lnTo>
                    <a:pt x="26644" y="34203"/>
                  </a:lnTo>
                  <a:lnTo>
                    <a:pt x="26958" y="34129"/>
                  </a:lnTo>
                  <a:lnTo>
                    <a:pt x="27087" y="34074"/>
                  </a:lnTo>
                  <a:lnTo>
                    <a:pt x="27234" y="34000"/>
                  </a:lnTo>
                  <a:lnTo>
                    <a:pt x="27474" y="33834"/>
                  </a:lnTo>
                  <a:lnTo>
                    <a:pt x="27861" y="33558"/>
                  </a:lnTo>
                  <a:lnTo>
                    <a:pt x="27916" y="33797"/>
                  </a:lnTo>
                  <a:lnTo>
                    <a:pt x="28009" y="34018"/>
                  </a:lnTo>
                  <a:lnTo>
                    <a:pt x="28119" y="34221"/>
                  </a:lnTo>
                  <a:lnTo>
                    <a:pt x="28248" y="34406"/>
                  </a:lnTo>
                  <a:lnTo>
                    <a:pt x="28433" y="34572"/>
                  </a:lnTo>
                  <a:lnTo>
                    <a:pt x="28635" y="34701"/>
                  </a:lnTo>
                  <a:lnTo>
                    <a:pt x="28875" y="34811"/>
                  </a:lnTo>
                  <a:lnTo>
                    <a:pt x="29133" y="34867"/>
                  </a:lnTo>
                  <a:lnTo>
                    <a:pt x="29299" y="34903"/>
                  </a:lnTo>
                  <a:lnTo>
                    <a:pt x="29613" y="34903"/>
                  </a:lnTo>
                  <a:lnTo>
                    <a:pt x="29760" y="34885"/>
                  </a:lnTo>
                  <a:lnTo>
                    <a:pt x="29889" y="34848"/>
                  </a:lnTo>
                  <a:lnTo>
                    <a:pt x="30018" y="34793"/>
                  </a:lnTo>
                  <a:lnTo>
                    <a:pt x="30147" y="34738"/>
                  </a:lnTo>
                  <a:lnTo>
                    <a:pt x="30258" y="34682"/>
                  </a:lnTo>
                  <a:lnTo>
                    <a:pt x="30369" y="34590"/>
                  </a:lnTo>
                  <a:lnTo>
                    <a:pt x="30479" y="34498"/>
                  </a:lnTo>
                  <a:lnTo>
                    <a:pt x="30664" y="34295"/>
                  </a:lnTo>
                  <a:lnTo>
                    <a:pt x="30830" y="34037"/>
                  </a:lnTo>
                  <a:lnTo>
                    <a:pt x="30995" y="33760"/>
                  </a:lnTo>
                  <a:lnTo>
                    <a:pt x="31069" y="34129"/>
                  </a:lnTo>
                  <a:lnTo>
                    <a:pt x="31180" y="34461"/>
                  </a:lnTo>
                  <a:lnTo>
                    <a:pt x="31309" y="34738"/>
                  </a:lnTo>
                  <a:lnTo>
                    <a:pt x="31383" y="34848"/>
                  </a:lnTo>
                  <a:lnTo>
                    <a:pt x="31456" y="34959"/>
                  </a:lnTo>
                  <a:lnTo>
                    <a:pt x="31549" y="35069"/>
                  </a:lnTo>
                  <a:lnTo>
                    <a:pt x="31641" y="35162"/>
                  </a:lnTo>
                  <a:lnTo>
                    <a:pt x="31751" y="35235"/>
                  </a:lnTo>
                  <a:lnTo>
                    <a:pt x="31862" y="35291"/>
                  </a:lnTo>
                  <a:lnTo>
                    <a:pt x="31973" y="35346"/>
                  </a:lnTo>
                  <a:lnTo>
                    <a:pt x="32102" y="35401"/>
                  </a:lnTo>
                  <a:lnTo>
                    <a:pt x="32231" y="35438"/>
                  </a:lnTo>
                  <a:lnTo>
                    <a:pt x="32378" y="35457"/>
                  </a:lnTo>
                  <a:lnTo>
                    <a:pt x="32544" y="35475"/>
                  </a:lnTo>
                  <a:lnTo>
                    <a:pt x="32839" y="35475"/>
                  </a:lnTo>
                  <a:lnTo>
                    <a:pt x="32968" y="35438"/>
                  </a:lnTo>
                  <a:lnTo>
                    <a:pt x="33097" y="35420"/>
                  </a:lnTo>
                  <a:lnTo>
                    <a:pt x="33227" y="35364"/>
                  </a:lnTo>
                  <a:lnTo>
                    <a:pt x="33356" y="35309"/>
                  </a:lnTo>
                  <a:lnTo>
                    <a:pt x="33466" y="35235"/>
                  </a:lnTo>
                  <a:lnTo>
                    <a:pt x="33577" y="35162"/>
                  </a:lnTo>
                  <a:lnTo>
                    <a:pt x="33669" y="35069"/>
                  </a:lnTo>
                  <a:lnTo>
                    <a:pt x="33872" y="34867"/>
                  </a:lnTo>
                  <a:lnTo>
                    <a:pt x="34038" y="34608"/>
                  </a:lnTo>
                  <a:lnTo>
                    <a:pt x="34185" y="34332"/>
                  </a:lnTo>
                  <a:lnTo>
                    <a:pt x="34259" y="34719"/>
                  </a:lnTo>
                  <a:lnTo>
                    <a:pt x="34370" y="35033"/>
                  </a:lnTo>
                  <a:lnTo>
                    <a:pt x="34517" y="35309"/>
                  </a:lnTo>
                  <a:lnTo>
                    <a:pt x="34591" y="35438"/>
                  </a:lnTo>
                  <a:lnTo>
                    <a:pt x="34665" y="35549"/>
                  </a:lnTo>
                  <a:lnTo>
                    <a:pt x="34757" y="35641"/>
                  </a:lnTo>
                  <a:lnTo>
                    <a:pt x="34849" y="35733"/>
                  </a:lnTo>
                  <a:lnTo>
                    <a:pt x="34941" y="35807"/>
                  </a:lnTo>
                  <a:lnTo>
                    <a:pt x="35052" y="35881"/>
                  </a:lnTo>
                  <a:lnTo>
                    <a:pt x="35181" y="35936"/>
                  </a:lnTo>
                  <a:lnTo>
                    <a:pt x="35292" y="35973"/>
                  </a:lnTo>
                  <a:lnTo>
                    <a:pt x="35439" y="36010"/>
                  </a:lnTo>
                  <a:lnTo>
                    <a:pt x="35568" y="36028"/>
                  </a:lnTo>
                  <a:lnTo>
                    <a:pt x="35734" y="36047"/>
                  </a:lnTo>
                  <a:lnTo>
                    <a:pt x="36029" y="36047"/>
                  </a:lnTo>
                  <a:lnTo>
                    <a:pt x="36177" y="36010"/>
                  </a:lnTo>
                  <a:lnTo>
                    <a:pt x="36306" y="35973"/>
                  </a:lnTo>
                  <a:lnTo>
                    <a:pt x="36435" y="35936"/>
                  </a:lnTo>
                  <a:lnTo>
                    <a:pt x="36545" y="35881"/>
                  </a:lnTo>
                  <a:lnTo>
                    <a:pt x="36674" y="35807"/>
                  </a:lnTo>
                  <a:lnTo>
                    <a:pt x="36767" y="35715"/>
                  </a:lnTo>
                  <a:lnTo>
                    <a:pt x="36877" y="35623"/>
                  </a:lnTo>
                  <a:lnTo>
                    <a:pt x="37080" y="35401"/>
                  </a:lnTo>
                  <a:lnTo>
                    <a:pt x="37246" y="35143"/>
                  </a:lnTo>
                  <a:lnTo>
                    <a:pt x="37394" y="34848"/>
                  </a:lnTo>
                  <a:lnTo>
                    <a:pt x="37430" y="35143"/>
                  </a:lnTo>
                  <a:lnTo>
                    <a:pt x="37486" y="35401"/>
                  </a:lnTo>
                  <a:lnTo>
                    <a:pt x="37578" y="35641"/>
                  </a:lnTo>
                  <a:lnTo>
                    <a:pt x="37689" y="35862"/>
                  </a:lnTo>
                  <a:lnTo>
                    <a:pt x="37836" y="36065"/>
                  </a:lnTo>
                  <a:lnTo>
                    <a:pt x="38002" y="36249"/>
                  </a:lnTo>
                  <a:lnTo>
                    <a:pt x="38223" y="36415"/>
                  </a:lnTo>
                  <a:lnTo>
                    <a:pt x="38463" y="36544"/>
                  </a:lnTo>
                  <a:lnTo>
                    <a:pt x="38113" y="36655"/>
                  </a:lnTo>
                  <a:lnTo>
                    <a:pt x="37947" y="36710"/>
                  </a:lnTo>
                  <a:lnTo>
                    <a:pt x="37781" y="36784"/>
                  </a:lnTo>
                  <a:lnTo>
                    <a:pt x="37652" y="36858"/>
                  </a:lnTo>
                  <a:lnTo>
                    <a:pt x="37523" y="36932"/>
                  </a:lnTo>
                  <a:lnTo>
                    <a:pt x="37412" y="37024"/>
                  </a:lnTo>
                  <a:lnTo>
                    <a:pt x="37301" y="37116"/>
                  </a:lnTo>
                  <a:lnTo>
                    <a:pt x="37209" y="37208"/>
                  </a:lnTo>
                  <a:lnTo>
                    <a:pt x="37135" y="37319"/>
                  </a:lnTo>
                  <a:lnTo>
                    <a:pt x="37080" y="37430"/>
                  </a:lnTo>
                  <a:lnTo>
                    <a:pt x="37025" y="37559"/>
                  </a:lnTo>
                  <a:lnTo>
                    <a:pt x="36969" y="37688"/>
                  </a:lnTo>
                  <a:lnTo>
                    <a:pt x="36951" y="37817"/>
                  </a:lnTo>
                  <a:lnTo>
                    <a:pt x="36933" y="37946"/>
                  </a:lnTo>
                  <a:lnTo>
                    <a:pt x="36914" y="38093"/>
                  </a:lnTo>
                  <a:lnTo>
                    <a:pt x="36933" y="38351"/>
                  </a:lnTo>
                  <a:lnTo>
                    <a:pt x="36988" y="38591"/>
                  </a:lnTo>
                  <a:lnTo>
                    <a:pt x="37099" y="38831"/>
                  </a:lnTo>
                  <a:lnTo>
                    <a:pt x="37228" y="39034"/>
                  </a:lnTo>
                  <a:lnTo>
                    <a:pt x="37375" y="39218"/>
                  </a:lnTo>
                  <a:lnTo>
                    <a:pt x="37559" y="39384"/>
                  </a:lnTo>
                  <a:lnTo>
                    <a:pt x="37781" y="39513"/>
                  </a:lnTo>
                  <a:lnTo>
                    <a:pt x="37891" y="39550"/>
                  </a:lnTo>
                  <a:lnTo>
                    <a:pt x="38020" y="39587"/>
                  </a:lnTo>
                  <a:lnTo>
                    <a:pt x="38149" y="39624"/>
                  </a:lnTo>
                  <a:lnTo>
                    <a:pt x="38279" y="39642"/>
                  </a:lnTo>
                  <a:lnTo>
                    <a:pt x="38408" y="39661"/>
                  </a:lnTo>
                  <a:lnTo>
                    <a:pt x="38537" y="39642"/>
                  </a:lnTo>
                  <a:lnTo>
                    <a:pt x="38795" y="39605"/>
                  </a:lnTo>
                  <a:lnTo>
                    <a:pt x="39053" y="39531"/>
                  </a:lnTo>
                  <a:lnTo>
                    <a:pt x="39274" y="39402"/>
                  </a:lnTo>
                  <a:lnTo>
                    <a:pt x="39385" y="39329"/>
                  </a:lnTo>
                  <a:lnTo>
                    <a:pt x="39477" y="39255"/>
                  </a:lnTo>
                  <a:lnTo>
                    <a:pt x="39569" y="39163"/>
                  </a:lnTo>
                  <a:lnTo>
                    <a:pt x="39661" y="39052"/>
                  </a:lnTo>
                  <a:lnTo>
                    <a:pt x="39735" y="38941"/>
                  </a:lnTo>
                  <a:lnTo>
                    <a:pt x="39809" y="38831"/>
                  </a:lnTo>
                  <a:lnTo>
                    <a:pt x="39864" y="38683"/>
                  </a:lnTo>
                  <a:lnTo>
                    <a:pt x="39920" y="38554"/>
                  </a:lnTo>
                  <a:lnTo>
                    <a:pt x="39956" y="38425"/>
                  </a:lnTo>
                  <a:lnTo>
                    <a:pt x="39975" y="38296"/>
                  </a:lnTo>
                  <a:lnTo>
                    <a:pt x="39975" y="38149"/>
                  </a:lnTo>
                  <a:lnTo>
                    <a:pt x="39975" y="38020"/>
                  </a:lnTo>
                  <a:lnTo>
                    <a:pt x="39956" y="37890"/>
                  </a:lnTo>
                  <a:lnTo>
                    <a:pt x="39920" y="37761"/>
                  </a:lnTo>
                  <a:lnTo>
                    <a:pt x="39883" y="37632"/>
                  </a:lnTo>
                  <a:lnTo>
                    <a:pt x="39809" y="37503"/>
                  </a:lnTo>
                  <a:lnTo>
                    <a:pt x="39735" y="37374"/>
                  </a:lnTo>
                  <a:lnTo>
                    <a:pt x="39661" y="37245"/>
                  </a:lnTo>
                  <a:lnTo>
                    <a:pt x="39440" y="36987"/>
                  </a:lnTo>
                  <a:lnTo>
                    <a:pt x="39182" y="36729"/>
                  </a:lnTo>
                  <a:lnTo>
                    <a:pt x="40436" y="35899"/>
                  </a:lnTo>
                  <a:lnTo>
                    <a:pt x="41395" y="37171"/>
                  </a:lnTo>
                  <a:lnTo>
                    <a:pt x="41100" y="37282"/>
                  </a:lnTo>
                  <a:lnTo>
                    <a:pt x="40823" y="37411"/>
                  </a:lnTo>
                  <a:lnTo>
                    <a:pt x="40602" y="37577"/>
                  </a:lnTo>
                  <a:lnTo>
                    <a:pt x="40510" y="37669"/>
                  </a:lnTo>
                  <a:lnTo>
                    <a:pt x="40436" y="37761"/>
                  </a:lnTo>
                  <a:lnTo>
                    <a:pt x="40344" y="37872"/>
                  </a:lnTo>
                  <a:lnTo>
                    <a:pt x="40288" y="37964"/>
                  </a:lnTo>
                  <a:lnTo>
                    <a:pt x="40233" y="38093"/>
                  </a:lnTo>
                  <a:lnTo>
                    <a:pt x="40196" y="38204"/>
                  </a:lnTo>
                  <a:lnTo>
                    <a:pt x="40159" y="38333"/>
                  </a:lnTo>
                  <a:lnTo>
                    <a:pt x="40141" y="38480"/>
                  </a:lnTo>
                  <a:lnTo>
                    <a:pt x="40122" y="38757"/>
                  </a:lnTo>
                  <a:lnTo>
                    <a:pt x="40159" y="39015"/>
                  </a:lnTo>
                  <a:lnTo>
                    <a:pt x="40233" y="39236"/>
                  </a:lnTo>
                  <a:lnTo>
                    <a:pt x="40325" y="39458"/>
                  </a:lnTo>
                  <a:lnTo>
                    <a:pt x="40473" y="39661"/>
                  </a:lnTo>
                  <a:lnTo>
                    <a:pt x="40620" y="39826"/>
                  </a:lnTo>
                  <a:lnTo>
                    <a:pt x="40823" y="39974"/>
                  </a:lnTo>
                  <a:lnTo>
                    <a:pt x="41026" y="40085"/>
                  </a:lnTo>
                  <a:lnTo>
                    <a:pt x="41266" y="40177"/>
                  </a:lnTo>
                  <a:lnTo>
                    <a:pt x="41413" y="40195"/>
                  </a:lnTo>
                  <a:lnTo>
                    <a:pt x="41579" y="40214"/>
                  </a:lnTo>
                  <a:lnTo>
                    <a:pt x="41726" y="40214"/>
                  </a:lnTo>
                  <a:lnTo>
                    <a:pt x="41892" y="40195"/>
                  </a:lnTo>
                  <a:lnTo>
                    <a:pt x="42040" y="40158"/>
                  </a:lnTo>
                  <a:lnTo>
                    <a:pt x="42187" y="40121"/>
                  </a:lnTo>
                  <a:lnTo>
                    <a:pt x="42335" y="40066"/>
                  </a:lnTo>
                  <a:lnTo>
                    <a:pt x="42464" y="39992"/>
                  </a:lnTo>
                  <a:lnTo>
                    <a:pt x="42464" y="37393"/>
                  </a:lnTo>
                  <a:lnTo>
                    <a:pt x="42409" y="37319"/>
                  </a:lnTo>
                  <a:lnTo>
                    <a:pt x="42464" y="37264"/>
                  </a:lnTo>
                  <a:lnTo>
                    <a:pt x="42464" y="27786"/>
                  </a:lnTo>
                  <a:lnTo>
                    <a:pt x="41763" y="28284"/>
                  </a:lnTo>
                  <a:lnTo>
                    <a:pt x="41026" y="27196"/>
                  </a:lnTo>
                  <a:lnTo>
                    <a:pt x="42077" y="26496"/>
                  </a:lnTo>
                  <a:lnTo>
                    <a:pt x="42464" y="27012"/>
                  </a:lnTo>
                  <a:lnTo>
                    <a:pt x="42464" y="24928"/>
                  </a:lnTo>
                  <a:lnTo>
                    <a:pt x="42353" y="25002"/>
                  </a:lnTo>
                  <a:lnTo>
                    <a:pt x="41690" y="24025"/>
                  </a:lnTo>
                  <a:lnTo>
                    <a:pt x="42464" y="23490"/>
                  </a:lnTo>
                  <a:lnTo>
                    <a:pt x="42464" y="21001"/>
                  </a:lnTo>
                  <a:lnTo>
                    <a:pt x="42353" y="20854"/>
                  </a:lnTo>
                  <a:lnTo>
                    <a:pt x="42464" y="20780"/>
                  </a:lnTo>
                  <a:lnTo>
                    <a:pt x="42464" y="0"/>
                  </a:lnTo>
                  <a:lnTo>
                    <a:pt x="17775" y="0"/>
                  </a:lnTo>
                  <a:lnTo>
                    <a:pt x="17886" y="166"/>
                  </a:lnTo>
                  <a:lnTo>
                    <a:pt x="17130" y="738"/>
                  </a:lnTo>
                  <a:lnTo>
                    <a:pt x="16595" y="0"/>
                  </a:lnTo>
                  <a:lnTo>
                    <a:pt x="14235" y="0"/>
                  </a:lnTo>
                  <a:lnTo>
                    <a:pt x="13922" y="240"/>
                  </a:lnTo>
                  <a:lnTo>
                    <a:pt x="13737" y="0"/>
                  </a:lnTo>
                  <a:lnTo>
                    <a:pt x="4260" y="0"/>
                  </a:lnTo>
                  <a:lnTo>
                    <a:pt x="5016" y="1162"/>
                  </a:lnTo>
                  <a:lnTo>
                    <a:pt x="3836" y="2047"/>
                  </a:lnTo>
                  <a:lnTo>
                    <a:pt x="2859" y="756"/>
                  </a:lnTo>
                  <a:lnTo>
                    <a:pt x="41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 name="Google Shape;2509;p9"/>
            <p:cNvSpPr/>
            <p:nvPr/>
          </p:nvSpPr>
          <p:spPr>
            <a:xfrm>
              <a:off x="5312925" y="416500"/>
              <a:ext cx="92225" cy="153525"/>
            </a:xfrm>
            <a:custGeom>
              <a:avLst/>
              <a:gdLst/>
              <a:ahLst/>
              <a:cxnLst/>
              <a:rect l="l" t="t" r="r" b="b"/>
              <a:pathLst>
                <a:path w="3689" h="6141" extrusionOk="0">
                  <a:moveTo>
                    <a:pt x="3688" y="1586"/>
                  </a:moveTo>
                  <a:lnTo>
                    <a:pt x="3686" y="1595"/>
                  </a:lnTo>
                  <a:lnTo>
                    <a:pt x="3688" y="1605"/>
                  </a:lnTo>
                  <a:lnTo>
                    <a:pt x="3688" y="1586"/>
                  </a:lnTo>
                  <a:close/>
                  <a:moveTo>
                    <a:pt x="1900" y="1"/>
                  </a:moveTo>
                  <a:lnTo>
                    <a:pt x="1771" y="19"/>
                  </a:lnTo>
                  <a:lnTo>
                    <a:pt x="1623" y="56"/>
                  </a:lnTo>
                  <a:lnTo>
                    <a:pt x="1494" y="111"/>
                  </a:lnTo>
                  <a:lnTo>
                    <a:pt x="1365" y="167"/>
                  </a:lnTo>
                  <a:lnTo>
                    <a:pt x="1236" y="240"/>
                  </a:lnTo>
                  <a:lnTo>
                    <a:pt x="1125" y="314"/>
                  </a:lnTo>
                  <a:lnTo>
                    <a:pt x="1015" y="406"/>
                  </a:lnTo>
                  <a:lnTo>
                    <a:pt x="922" y="498"/>
                  </a:lnTo>
                  <a:lnTo>
                    <a:pt x="830" y="591"/>
                  </a:lnTo>
                  <a:lnTo>
                    <a:pt x="757" y="701"/>
                  </a:lnTo>
                  <a:lnTo>
                    <a:pt x="683" y="830"/>
                  </a:lnTo>
                  <a:lnTo>
                    <a:pt x="627" y="959"/>
                  </a:lnTo>
                  <a:lnTo>
                    <a:pt x="591" y="1088"/>
                  </a:lnTo>
                  <a:lnTo>
                    <a:pt x="554" y="1217"/>
                  </a:lnTo>
                  <a:lnTo>
                    <a:pt x="535" y="1347"/>
                  </a:lnTo>
                  <a:lnTo>
                    <a:pt x="535" y="1494"/>
                  </a:lnTo>
                  <a:lnTo>
                    <a:pt x="554" y="1789"/>
                  </a:lnTo>
                  <a:lnTo>
                    <a:pt x="572" y="1918"/>
                  </a:lnTo>
                  <a:lnTo>
                    <a:pt x="609" y="2047"/>
                  </a:lnTo>
                  <a:lnTo>
                    <a:pt x="646" y="2158"/>
                  </a:lnTo>
                  <a:lnTo>
                    <a:pt x="701" y="2268"/>
                  </a:lnTo>
                  <a:lnTo>
                    <a:pt x="849" y="2490"/>
                  </a:lnTo>
                  <a:lnTo>
                    <a:pt x="1015" y="2656"/>
                  </a:lnTo>
                  <a:lnTo>
                    <a:pt x="1217" y="2822"/>
                  </a:lnTo>
                  <a:lnTo>
                    <a:pt x="1439" y="2951"/>
                  </a:lnTo>
                  <a:lnTo>
                    <a:pt x="1697" y="3080"/>
                  </a:lnTo>
                  <a:lnTo>
                    <a:pt x="1328" y="3135"/>
                  </a:lnTo>
                  <a:lnTo>
                    <a:pt x="1162" y="3172"/>
                  </a:lnTo>
                  <a:lnTo>
                    <a:pt x="996" y="3227"/>
                  </a:lnTo>
                  <a:lnTo>
                    <a:pt x="849" y="3283"/>
                  </a:lnTo>
                  <a:lnTo>
                    <a:pt x="720" y="3338"/>
                  </a:lnTo>
                  <a:lnTo>
                    <a:pt x="591" y="3412"/>
                  </a:lnTo>
                  <a:lnTo>
                    <a:pt x="480" y="3504"/>
                  </a:lnTo>
                  <a:lnTo>
                    <a:pt x="369" y="3596"/>
                  </a:lnTo>
                  <a:lnTo>
                    <a:pt x="296" y="3688"/>
                  </a:lnTo>
                  <a:lnTo>
                    <a:pt x="203" y="3799"/>
                  </a:lnTo>
                  <a:lnTo>
                    <a:pt x="148" y="3909"/>
                  </a:lnTo>
                  <a:lnTo>
                    <a:pt x="93" y="4039"/>
                  </a:lnTo>
                  <a:lnTo>
                    <a:pt x="56" y="4168"/>
                  </a:lnTo>
                  <a:lnTo>
                    <a:pt x="19" y="4315"/>
                  </a:lnTo>
                  <a:lnTo>
                    <a:pt x="1" y="4463"/>
                  </a:lnTo>
                  <a:lnTo>
                    <a:pt x="1" y="4610"/>
                  </a:lnTo>
                  <a:lnTo>
                    <a:pt x="1" y="4739"/>
                  </a:lnTo>
                  <a:lnTo>
                    <a:pt x="19" y="4868"/>
                  </a:lnTo>
                  <a:lnTo>
                    <a:pt x="37" y="5016"/>
                  </a:lnTo>
                  <a:lnTo>
                    <a:pt x="74" y="5126"/>
                  </a:lnTo>
                  <a:lnTo>
                    <a:pt x="130" y="5255"/>
                  </a:lnTo>
                  <a:lnTo>
                    <a:pt x="259" y="5477"/>
                  </a:lnTo>
                  <a:lnTo>
                    <a:pt x="332" y="5587"/>
                  </a:lnTo>
                  <a:lnTo>
                    <a:pt x="406" y="5680"/>
                  </a:lnTo>
                  <a:lnTo>
                    <a:pt x="498" y="5772"/>
                  </a:lnTo>
                  <a:lnTo>
                    <a:pt x="609" y="5845"/>
                  </a:lnTo>
                  <a:lnTo>
                    <a:pt x="720" y="5919"/>
                  </a:lnTo>
                  <a:lnTo>
                    <a:pt x="830" y="5993"/>
                  </a:lnTo>
                  <a:lnTo>
                    <a:pt x="941" y="6048"/>
                  </a:lnTo>
                  <a:lnTo>
                    <a:pt x="1070" y="6085"/>
                  </a:lnTo>
                  <a:lnTo>
                    <a:pt x="1199" y="6104"/>
                  </a:lnTo>
                  <a:lnTo>
                    <a:pt x="1347" y="6122"/>
                  </a:lnTo>
                  <a:lnTo>
                    <a:pt x="1476" y="6140"/>
                  </a:lnTo>
                  <a:lnTo>
                    <a:pt x="1605" y="6140"/>
                  </a:lnTo>
                  <a:lnTo>
                    <a:pt x="1734" y="6122"/>
                  </a:lnTo>
                  <a:lnTo>
                    <a:pt x="1863" y="6085"/>
                  </a:lnTo>
                  <a:lnTo>
                    <a:pt x="2103" y="6011"/>
                  </a:lnTo>
                  <a:lnTo>
                    <a:pt x="2342" y="5882"/>
                  </a:lnTo>
                  <a:lnTo>
                    <a:pt x="2434" y="5809"/>
                  </a:lnTo>
                  <a:lnTo>
                    <a:pt x="2545" y="5716"/>
                  </a:lnTo>
                  <a:lnTo>
                    <a:pt x="2637" y="5624"/>
                  </a:lnTo>
                  <a:lnTo>
                    <a:pt x="2711" y="5532"/>
                  </a:lnTo>
                  <a:lnTo>
                    <a:pt x="2803" y="5421"/>
                  </a:lnTo>
                  <a:lnTo>
                    <a:pt x="2858" y="5292"/>
                  </a:lnTo>
                  <a:lnTo>
                    <a:pt x="2914" y="5163"/>
                  </a:lnTo>
                  <a:lnTo>
                    <a:pt x="2969" y="5016"/>
                  </a:lnTo>
                  <a:lnTo>
                    <a:pt x="3006" y="4887"/>
                  </a:lnTo>
                  <a:lnTo>
                    <a:pt x="3024" y="4739"/>
                  </a:lnTo>
                  <a:lnTo>
                    <a:pt x="3024" y="4610"/>
                  </a:lnTo>
                  <a:lnTo>
                    <a:pt x="3006" y="4481"/>
                  </a:lnTo>
                  <a:lnTo>
                    <a:pt x="2988" y="4334"/>
                  </a:lnTo>
                  <a:lnTo>
                    <a:pt x="2951" y="4204"/>
                  </a:lnTo>
                  <a:lnTo>
                    <a:pt x="2877" y="4075"/>
                  </a:lnTo>
                  <a:lnTo>
                    <a:pt x="2822" y="3928"/>
                  </a:lnTo>
                  <a:lnTo>
                    <a:pt x="2729" y="3799"/>
                  </a:lnTo>
                  <a:lnTo>
                    <a:pt x="2619" y="3651"/>
                  </a:lnTo>
                  <a:lnTo>
                    <a:pt x="2490" y="3522"/>
                  </a:lnTo>
                  <a:lnTo>
                    <a:pt x="2361" y="3393"/>
                  </a:lnTo>
                  <a:lnTo>
                    <a:pt x="2047" y="3117"/>
                  </a:lnTo>
                  <a:lnTo>
                    <a:pt x="2213" y="3098"/>
                  </a:lnTo>
                  <a:lnTo>
                    <a:pt x="2379" y="3061"/>
                  </a:lnTo>
                  <a:lnTo>
                    <a:pt x="2545" y="3006"/>
                  </a:lnTo>
                  <a:lnTo>
                    <a:pt x="2674" y="2951"/>
                  </a:lnTo>
                  <a:lnTo>
                    <a:pt x="2822" y="2895"/>
                  </a:lnTo>
                  <a:lnTo>
                    <a:pt x="2932" y="2803"/>
                  </a:lnTo>
                  <a:lnTo>
                    <a:pt x="3043" y="2729"/>
                  </a:lnTo>
                  <a:lnTo>
                    <a:pt x="3153" y="2637"/>
                  </a:lnTo>
                  <a:lnTo>
                    <a:pt x="3246" y="2527"/>
                  </a:lnTo>
                  <a:lnTo>
                    <a:pt x="3338" y="2416"/>
                  </a:lnTo>
                  <a:lnTo>
                    <a:pt x="3485" y="2158"/>
                  </a:lnTo>
                  <a:lnTo>
                    <a:pt x="3596" y="1881"/>
                  </a:lnTo>
                  <a:lnTo>
                    <a:pt x="3686" y="1595"/>
                  </a:lnTo>
                  <a:lnTo>
                    <a:pt x="3559" y="1107"/>
                  </a:lnTo>
                  <a:lnTo>
                    <a:pt x="3504" y="978"/>
                  </a:lnTo>
                  <a:lnTo>
                    <a:pt x="3448" y="849"/>
                  </a:lnTo>
                  <a:lnTo>
                    <a:pt x="3393" y="738"/>
                  </a:lnTo>
                  <a:lnTo>
                    <a:pt x="3319" y="627"/>
                  </a:lnTo>
                  <a:lnTo>
                    <a:pt x="3227" y="517"/>
                  </a:lnTo>
                  <a:lnTo>
                    <a:pt x="3135" y="425"/>
                  </a:lnTo>
                  <a:lnTo>
                    <a:pt x="3043" y="332"/>
                  </a:lnTo>
                  <a:lnTo>
                    <a:pt x="2932" y="259"/>
                  </a:lnTo>
                  <a:lnTo>
                    <a:pt x="2822" y="185"/>
                  </a:lnTo>
                  <a:lnTo>
                    <a:pt x="2711" y="130"/>
                  </a:lnTo>
                  <a:lnTo>
                    <a:pt x="2582" y="74"/>
                  </a:lnTo>
                  <a:lnTo>
                    <a:pt x="2453" y="37"/>
                  </a:lnTo>
                  <a:lnTo>
                    <a:pt x="2324" y="19"/>
                  </a:lnTo>
                  <a:lnTo>
                    <a:pt x="2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 name="Google Shape;2510;p9"/>
            <p:cNvSpPr/>
            <p:nvPr/>
          </p:nvSpPr>
          <p:spPr>
            <a:xfrm>
              <a:off x="5720400" y="976550"/>
              <a:ext cx="153525" cy="90375"/>
            </a:xfrm>
            <a:custGeom>
              <a:avLst/>
              <a:gdLst/>
              <a:ahLst/>
              <a:cxnLst/>
              <a:rect l="l" t="t" r="r" b="b"/>
              <a:pathLst>
                <a:path w="6141" h="3615" extrusionOk="0">
                  <a:moveTo>
                    <a:pt x="1384" y="1"/>
                  </a:moveTo>
                  <a:lnTo>
                    <a:pt x="1236" y="19"/>
                  </a:lnTo>
                  <a:lnTo>
                    <a:pt x="997" y="93"/>
                  </a:lnTo>
                  <a:lnTo>
                    <a:pt x="757" y="204"/>
                  </a:lnTo>
                  <a:lnTo>
                    <a:pt x="554" y="333"/>
                  </a:lnTo>
                  <a:lnTo>
                    <a:pt x="443" y="425"/>
                  </a:lnTo>
                  <a:lnTo>
                    <a:pt x="370" y="517"/>
                  </a:lnTo>
                  <a:lnTo>
                    <a:pt x="277" y="628"/>
                  </a:lnTo>
                  <a:lnTo>
                    <a:pt x="204" y="739"/>
                  </a:lnTo>
                  <a:lnTo>
                    <a:pt x="148" y="849"/>
                  </a:lnTo>
                  <a:lnTo>
                    <a:pt x="93" y="978"/>
                  </a:lnTo>
                  <a:lnTo>
                    <a:pt x="56" y="1107"/>
                  </a:lnTo>
                  <a:lnTo>
                    <a:pt x="19" y="1236"/>
                  </a:lnTo>
                  <a:lnTo>
                    <a:pt x="1" y="1494"/>
                  </a:lnTo>
                  <a:lnTo>
                    <a:pt x="19" y="1753"/>
                  </a:lnTo>
                  <a:lnTo>
                    <a:pt x="75" y="1992"/>
                  </a:lnTo>
                  <a:lnTo>
                    <a:pt x="112" y="2121"/>
                  </a:lnTo>
                  <a:lnTo>
                    <a:pt x="167" y="2232"/>
                  </a:lnTo>
                  <a:lnTo>
                    <a:pt x="222" y="2343"/>
                  </a:lnTo>
                  <a:lnTo>
                    <a:pt x="296" y="2435"/>
                  </a:lnTo>
                  <a:lnTo>
                    <a:pt x="388" y="2527"/>
                  </a:lnTo>
                  <a:lnTo>
                    <a:pt x="480" y="2619"/>
                  </a:lnTo>
                  <a:lnTo>
                    <a:pt x="591" y="2693"/>
                  </a:lnTo>
                  <a:lnTo>
                    <a:pt x="702" y="2748"/>
                  </a:lnTo>
                  <a:lnTo>
                    <a:pt x="849" y="2822"/>
                  </a:lnTo>
                  <a:lnTo>
                    <a:pt x="1015" y="2877"/>
                  </a:lnTo>
                  <a:lnTo>
                    <a:pt x="1162" y="2914"/>
                  </a:lnTo>
                  <a:lnTo>
                    <a:pt x="1347" y="2951"/>
                  </a:lnTo>
                  <a:lnTo>
                    <a:pt x="1513" y="2970"/>
                  </a:lnTo>
                  <a:lnTo>
                    <a:pt x="1679" y="2970"/>
                  </a:lnTo>
                  <a:lnTo>
                    <a:pt x="1845" y="2951"/>
                  </a:lnTo>
                  <a:lnTo>
                    <a:pt x="1992" y="2914"/>
                  </a:lnTo>
                  <a:lnTo>
                    <a:pt x="2140" y="2877"/>
                  </a:lnTo>
                  <a:lnTo>
                    <a:pt x="2269" y="2804"/>
                  </a:lnTo>
                  <a:lnTo>
                    <a:pt x="2398" y="2711"/>
                  </a:lnTo>
                  <a:lnTo>
                    <a:pt x="2527" y="2619"/>
                  </a:lnTo>
                  <a:lnTo>
                    <a:pt x="2785" y="2398"/>
                  </a:lnTo>
                  <a:lnTo>
                    <a:pt x="3025" y="2177"/>
                  </a:lnTo>
                  <a:lnTo>
                    <a:pt x="3154" y="2545"/>
                  </a:lnTo>
                  <a:lnTo>
                    <a:pt x="3320" y="2859"/>
                  </a:lnTo>
                  <a:lnTo>
                    <a:pt x="3393" y="2988"/>
                  </a:lnTo>
                  <a:lnTo>
                    <a:pt x="3486" y="3117"/>
                  </a:lnTo>
                  <a:lnTo>
                    <a:pt x="3596" y="3209"/>
                  </a:lnTo>
                  <a:lnTo>
                    <a:pt x="3689" y="3320"/>
                  </a:lnTo>
                  <a:lnTo>
                    <a:pt x="3799" y="3394"/>
                  </a:lnTo>
                  <a:lnTo>
                    <a:pt x="3910" y="3467"/>
                  </a:lnTo>
                  <a:lnTo>
                    <a:pt x="4039" y="3523"/>
                  </a:lnTo>
                  <a:lnTo>
                    <a:pt x="4168" y="3560"/>
                  </a:lnTo>
                  <a:lnTo>
                    <a:pt x="4297" y="3596"/>
                  </a:lnTo>
                  <a:lnTo>
                    <a:pt x="4444" y="3615"/>
                  </a:lnTo>
                  <a:lnTo>
                    <a:pt x="4739" y="3615"/>
                  </a:lnTo>
                  <a:lnTo>
                    <a:pt x="4887" y="3596"/>
                  </a:lnTo>
                  <a:lnTo>
                    <a:pt x="5016" y="3560"/>
                  </a:lnTo>
                  <a:lnTo>
                    <a:pt x="5145" y="3523"/>
                  </a:lnTo>
                  <a:lnTo>
                    <a:pt x="5274" y="3467"/>
                  </a:lnTo>
                  <a:lnTo>
                    <a:pt x="5385" y="3394"/>
                  </a:lnTo>
                  <a:lnTo>
                    <a:pt x="5495" y="3338"/>
                  </a:lnTo>
                  <a:lnTo>
                    <a:pt x="5606" y="3246"/>
                  </a:lnTo>
                  <a:lnTo>
                    <a:pt x="5698" y="3154"/>
                  </a:lnTo>
                  <a:lnTo>
                    <a:pt x="5790" y="3062"/>
                  </a:lnTo>
                  <a:lnTo>
                    <a:pt x="5864" y="2951"/>
                  </a:lnTo>
                  <a:lnTo>
                    <a:pt x="5938" y="2840"/>
                  </a:lnTo>
                  <a:lnTo>
                    <a:pt x="6012" y="2730"/>
                  </a:lnTo>
                  <a:lnTo>
                    <a:pt x="6049" y="2601"/>
                  </a:lnTo>
                  <a:lnTo>
                    <a:pt x="6085" y="2472"/>
                  </a:lnTo>
                  <a:lnTo>
                    <a:pt x="6122" y="2324"/>
                  </a:lnTo>
                  <a:lnTo>
                    <a:pt x="6141" y="2195"/>
                  </a:lnTo>
                  <a:lnTo>
                    <a:pt x="6141" y="2066"/>
                  </a:lnTo>
                  <a:lnTo>
                    <a:pt x="6141" y="1937"/>
                  </a:lnTo>
                  <a:lnTo>
                    <a:pt x="6085" y="1679"/>
                  </a:lnTo>
                  <a:lnTo>
                    <a:pt x="6012" y="1439"/>
                  </a:lnTo>
                  <a:lnTo>
                    <a:pt x="5883" y="1218"/>
                  </a:lnTo>
                  <a:lnTo>
                    <a:pt x="5717" y="1015"/>
                  </a:lnTo>
                  <a:lnTo>
                    <a:pt x="5532" y="849"/>
                  </a:lnTo>
                  <a:lnTo>
                    <a:pt x="5422" y="775"/>
                  </a:lnTo>
                  <a:lnTo>
                    <a:pt x="5311" y="702"/>
                  </a:lnTo>
                  <a:lnTo>
                    <a:pt x="5200" y="646"/>
                  </a:lnTo>
                  <a:lnTo>
                    <a:pt x="5090" y="609"/>
                  </a:lnTo>
                  <a:lnTo>
                    <a:pt x="4924" y="573"/>
                  </a:lnTo>
                  <a:lnTo>
                    <a:pt x="4776" y="536"/>
                  </a:lnTo>
                  <a:lnTo>
                    <a:pt x="4481" y="536"/>
                  </a:lnTo>
                  <a:lnTo>
                    <a:pt x="4352" y="554"/>
                  </a:lnTo>
                  <a:lnTo>
                    <a:pt x="4205" y="591"/>
                  </a:lnTo>
                  <a:lnTo>
                    <a:pt x="4076" y="628"/>
                  </a:lnTo>
                  <a:lnTo>
                    <a:pt x="3947" y="683"/>
                  </a:lnTo>
                  <a:lnTo>
                    <a:pt x="3818" y="775"/>
                  </a:lnTo>
                  <a:lnTo>
                    <a:pt x="3707" y="849"/>
                  </a:lnTo>
                  <a:lnTo>
                    <a:pt x="3578" y="960"/>
                  </a:lnTo>
                  <a:lnTo>
                    <a:pt x="3467" y="1089"/>
                  </a:lnTo>
                  <a:lnTo>
                    <a:pt x="3357" y="1218"/>
                  </a:lnTo>
                  <a:lnTo>
                    <a:pt x="3246" y="1365"/>
                  </a:lnTo>
                  <a:lnTo>
                    <a:pt x="3062" y="1716"/>
                  </a:lnTo>
                  <a:lnTo>
                    <a:pt x="3006" y="1365"/>
                  </a:lnTo>
                  <a:lnTo>
                    <a:pt x="2933" y="1052"/>
                  </a:lnTo>
                  <a:lnTo>
                    <a:pt x="2896" y="904"/>
                  </a:lnTo>
                  <a:lnTo>
                    <a:pt x="2840" y="775"/>
                  </a:lnTo>
                  <a:lnTo>
                    <a:pt x="2767" y="646"/>
                  </a:lnTo>
                  <a:lnTo>
                    <a:pt x="2693" y="536"/>
                  </a:lnTo>
                  <a:lnTo>
                    <a:pt x="2601" y="425"/>
                  </a:lnTo>
                  <a:lnTo>
                    <a:pt x="2508" y="333"/>
                  </a:lnTo>
                  <a:lnTo>
                    <a:pt x="2416" y="259"/>
                  </a:lnTo>
                  <a:lnTo>
                    <a:pt x="2306" y="185"/>
                  </a:lnTo>
                  <a:lnTo>
                    <a:pt x="2195" y="130"/>
                  </a:lnTo>
                  <a:lnTo>
                    <a:pt x="2066" y="75"/>
                  </a:lnTo>
                  <a:lnTo>
                    <a:pt x="1937" y="38"/>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 name="Google Shape;2511;p9"/>
            <p:cNvSpPr/>
            <p:nvPr/>
          </p:nvSpPr>
          <p:spPr>
            <a:xfrm>
              <a:off x="5274675" y="242250"/>
              <a:ext cx="77000" cy="77025"/>
            </a:xfrm>
            <a:custGeom>
              <a:avLst/>
              <a:gdLst/>
              <a:ahLst/>
              <a:cxnLst/>
              <a:rect l="l" t="t" r="r" b="b"/>
              <a:pathLst>
                <a:path w="3080" h="3081" extrusionOk="0">
                  <a:moveTo>
                    <a:pt x="1420" y="1"/>
                  </a:moveTo>
                  <a:lnTo>
                    <a:pt x="1272" y="19"/>
                  </a:lnTo>
                  <a:lnTo>
                    <a:pt x="1125" y="56"/>
                  </a:lnTo>
                  <a:lnTo>
                    <a:pt x="977" y="112"/>
                  </a:lnTo>
                  <a:lnTo>
                    <a:pt x="848" y="167"/>
                  </a:lnTo>
                  <a:lnTo>
                    <a:pt x="719" y="241"/>
                  </a:lnTo>
                  <a:lnTo>
                    <a:pt x="609" y="333"/>
                  </a:lnTo>
                  <a:lnTo>
                    <a:pt x="498" y="425"/>
                  </a:lnTo>
                  <a:lnTo>
                    <a:pt x="387" y="536"/>
                  </a:lnTo>
                  <a:lnTo>
                    <a:pt x="295" y="646"/>
                  </a:lnTo>
                  <a:lnTo>
                    <a:pt x="221" y="775"/>
                  </a:lnTo>
                  <a:lnTo>
                    <a:pt x="148" y="904"/>
                  </a:lnTo>
                  <a:lnTo>
                    <a:pt x="92" y="1033"/>
                  </a:lnTo>
                  <a:lnTo>
                    <a:pt x="56" y="1181"/>
                  </a:lnTo>
                  <a:lnTo>
                    <a:pt x="19" y="1328"/>
                  </a:lnTo>
                  <a:lnTo>
                    <a:pt x="0" y="1494"/>
                  </a:lnTo>
                  <a:lnTo>
                    <a:pt x="19" y="1642"/>
                  </a:lnTo>
                  <a:lnTo>
                    <a:pt x="37" y="1808"/>
                  </a:lnTo>
                  <a:lnTo>
                    <a:pt x="56" y="1955"/>
                  </a:lnTo>
                  <a:lnTo>
                    <a:pt x="111" y="2103"/>
                  </a:lnTo>
                  <a:lnTo>
                    <a:pt x="166" y="2232"/>
                  </a:lnTo>
                  <a:lnTo>
                    <a:pt x="240" y="2361"/>
                  </a:lnTo>
                  <a:lnTo>
                    <a:pt x="332" y="2490"/>
                  </a:lnTo>
                  <a:lnTo>
                    <a:pt x="424" y="2601"/>
                  </a:lnTo>
                  <a:lnTo>
                    <a:pt x="535" y="2711"/>
                  </a:lnTo>
                  <a:lnTo>
                    <a:pt x="646" y="2804"/>
                  </a:lnTo>
                  <a:lnTo>
                    <a:pt x="775" y="2877"/>
                  </a:lnTo>
                  <a:lnTo>
                    <a:pt x="922" y="2951"/>
                  </a:lnTo>
                  <a:lnTo>
                    <a:pt x="1051" y="3006"/>
                  </a:lnTo>
                  <a:lnTo>
                    <a:pt x="1199" y="3043"/>
                  </a:lnTo>
                  <a:lnTo>
                    <a:pt x="1365" y="3062"/>
                  </a:lnTo>
                  <a:lnTo>
                    <a:pt x="1512" y="3080"/>
                  </a:lnTo>
                  <a:lnTo>
                    <a:pt x="1678" y="3080"/>
                  </a:lnTo>
                  <a:lnTo>
                    <a:pt x="1826" y="3062"/>
                  </a:lnTo>
                  <a:lnTo>
                    <a:pt x="1973" y="3025"/>
                  </a:lnTo>
                  <a:lnTo>
                    <a:pt x="2121" y="2969"/>
                  </a:lnTo>
                  <a:lnTo>
                    <a:pt x="2250" y="2914"/>
                  </a:lnTo>
                  <a:lnTo>
                    <a:pt x="2379" y="2840"/>
                  </a:lnTo>
                  <a:lnTo>
                    <a:pt x="2489" y="2767"/>
                  </a:lnTo>
                  <a:lnTo>
                    <a:pt x="2600" y="2656"/>
                  </a:lnTo>
                  <a:lnTo>
                    <a:pt x="2711" y="2564"/>
                  </a:lnTo>
                  <a:lnTo>
                    <a:pt x="2803" y="2435"/>
                  </a:lnTo>
                  <a:lnTo>
                    <a:pt x="2877" y="2324"/>
                  </a:lnTo>
                  <a:lnTo>
                    <a:pt x="2950" y="2195"/>
                  </a:lnTo>
                  <a:lnTo>
                    <a:pt x="3006" y="2048"/>
                  </a:lnTo>
                  <a:lnTo>
                    <a:pt x="3042" y="1900"/>
                  </a:lnTo>
                  <a:lnTo>
                    <a:pt x="3079" y="1753"/>
                  </a:lnTo>
                  <a:lnTo>
                    <a:pt x="3079" y="1605"/>
                  </a:lnTo>
                  <a:lnTo>
                    <a:pt x="3079" y="1439"/>
                  </a:lnTo>
                  <a:lnTo>
                    <a:pt x="3061" y="1292"/>
                  </a:lnTo>
                  <a:lnTo>
                    <a:pt x="3024" y="1126"/>
                  </a:lnTo>
                  <a:lnTo>
                    <a:pt x="2987" y="997"/>
                  </a:lnTo>
                  <a:lnTo>
                    <a:pt x="2932" y="849"/>
                  </a:lnTo>
                  <a:lnTo>
                    <a:pt x="2840" y="720"/>
                  </a:lnTo>
                  <a:lnTo>
                    <a:pt x="2766" y="591"/>
                  </a:lnTo>
                  <a:lnTo>
                    <a:pt x="2674" y="480"/>
                  </a:lnTo>
                  <a:lnTo>
                    <a:pt x="2563" y="388"/>
                  </a:lnTo>
                  <a:lnTo>
                    <a:pt x="2434" y="296"/>
                  </a:lnTo>
                  <a:lnTo>
                    <a:pt x="2305" y="204"/>
                  </a:lnTo>
                  <a:lnTo>
                    <a:pt x="2176" y="130"/>
                  </a:lnTo>
                  <a:lnTo>
                    <a:pt x="2028" y="75"/>
                  </a:lnTo>
                  <a:lnTo>
                    <a:pt x="1881" y="38"/>
                  </a:lnTo>
                  <a:lnTo>
                    <a:pt x="1733" y="19"/>
                  </a:lnTo>
                  <a:lnTo>
                    <a:pt x="15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 name="Google Shape;2512;p9"/>
            <p:cNvSpPr/>
            <p:nvPr/>
          </p:nvSpPr>
          <p:spPr>
            <a:xfrm>
              <a:off x="6182750" y="1141575"/>
              <a:ext cx="76075" cy="76100"/>
            </a:xfrm>
            <a:custGeom>
              <a:avLst/>
              <a:gdLst/>
              <a:ahLst/>
              <a:cxnLst/>
              <a:rect l="l" t="t" r="r" b="b"/>
              <a:pathLst>
                <a:path w="3043" h="3044" extrusionOk="0">
                  <a:moveTo>
                    <a:pt x="1420" y="1"/>
                  </a:moveTo>
                  <a:lnTo>
                    <a:pt x="1254" y="19"/>
                  </a:lnTo>
                  <a:lnTo>
                    <a:pt x="1107" y="56"/>
                  </a:lnTo>
                  <a:lnTo>
                    <a:pt x="959" y="111"/>
                  </a:lnTo>
                  <a:lnTo>
                    <a:pt x="830" y="167"/>
                  </a:lnTo>
                  <a:lnTo>
                    <a:pt x="701" y="241"/>
                  </a:lnTo>
                  <a:lnTo>
                    <a:pt x="572" y="333"/>
                  </a:lnTo>
                  <a:lnTo>
                    <a:pt x="461" y="425"/>
                  </a:lnTo>
                  <a:lnTo>
                    <a:pt x="351" y="536"/>
                  </a:lnTo>
                  <a:lnTo>
                    <a:pt x="277" y="646"/>
                  </a:lnTo>
                  <a:lnTo>
                    <a:pt x="185" y="775"/>
                  </a:lnTo>
                  <a:lnTo>
                    <a:pt x="129" y="904"/>
                  </a:lnTo>
                  <a:lnTo>
                    <a:pt x="74" y="1052"/>
                  </a:lnTo>
                  <a:lnTo>
                    <a:pt x="37" y="1199"/>
                  </a:lnTo>
                  <a:lnTo>
                    <a:pt x="0" y="1365"/>
                  </a:lnTo>
                  <a:lnTo>
                    <a:pt x="0" y="1513"/>
                  </a:lnTo>
                  <a:lnTo>
                    <a:pt x="0" y="1679"/>
                  </a:lnTo>
                  <a:lnTo>
                    <a:pt x="37" y="1826"/>
                  </a:lnTo>
                  <a:lnTo>
                    <a:pt x="56" y="1974"/>
                  </a:lnTo>
                  <a:lnTo>
                    <a:pt x="111" y="2121"/>
                  </a:lnTo>
                  <a:lnTo>
                    <a:pt x="185" y="2250"/>
                  </a:lnTo>
                  <a:lnTo>
                    <a:pt x="258" y="2379"/>
                  </a:lnTo>
                  <a:lnTo>
                    <a:pt x="332" y="2490"/>
                  </a:lnTo>
                  <a:lnTo>
                    <a:pt x="424" y="2601"/>
                  </a:lnTo>
                  <a:lnTo>
                    <a:pt x="535" y="2693"/>
                  </a:lnTo>
                  <a:lnTo>
                    <a:pt x="646" y="2785"/>
                  </a:lnTo>
                  <a:lnTo>
                    <a:pt x="775" y="2859"/>
                  </a:lnTo>
                  <a:lnTo>
                    <a:pt x="904" y="2933"/>
                  </a:lnTo>
                  <a:lnTo>
                    <a:pt x="1051" y="2988"/>
                  </a:lnTo>
                  <a:lnTo>
                    <a:pt x="1199" y="3025"/>
                  </a:lnTo>
                  <a:lnTo>
                    <a:pt x="1346" y="3043"/>
                  </a:lnTo>
                  <a:lnTo>
                    <a:pt x="1660" y="3043"/>
                  </a:lnTo>
                  <a:lnTo>
                    <a:pt x="1807" y="3025"/>
                  </a:lnTo>
                  <a:lnTo>
                    <a:pt x="1955" y="2988"/>
                  </a:lnTo>
                  <a:lnTo>
                    <a:pt x="2102" y="2951"/>
                  </a:lnTo>
                  <a:lnTo>
                    <a:pt x="2231" y="2877"/>
                  </a:lnTo>
                  <a:lnTo>
                    <a:pt x="2360" y="2803"/>
                  </a:lnTo>
                  <a:lnTo>
                    <a:pt x="2471" y="2730"/>
                  </a:lnTo>
                  <a:lnTo>
                    <a:pt x="2582" y="2638"/>
                  </a:lnTo>
                  <a:lnTo>
                    <a:pt x="2692" y="2527"/>
                  </a:lnTo>
                  <a:lnTo>
                    <a:pt x="2784" y="2416"/>
                  </a:lnTo>
                  <a:lnTo>
                    <a:pt x="2858" y="2287"/>
                  </a:lnTo>
                  <a:lnTo>
                    <a:pt x="2914" y="2158"/>
                  </a:lnTo>
                  <a:lnTo>
                    <a:pt x="2969" y="2011"/>
                  </a:lnTo>
                  <a:lnTo>
                    <a:pt x="3006" y="1863"/>
                  </a:lnTo>
                  <a:lnTo>
                    <a:pt x="3043" y="1716"/>
                  </a:lnTo>
                  <a:lnTo>
                    <a:pt x="3043" y="1568"/>
                  </a:lnTo>
                  <a:lnTo>
                    <a:pt x="3043" y="1402"/>
                  </a:lnTo>
                  <a:lnTo>
                    <a:pt x="3024" y="1255"/>
                  </a:lnTo>
                  <a:lnTo>
                    <a:pt x="2987" y="1107"/>
                  </a:lnTo>
                  <a:lnTo>
                    <a:pt x="2950" y="960"/>
                  </a:lnTo>
                  <a:lnTo>
                    <a:pt x="2877" y="831"/>
                  </a:lnTo>
                  <a:lnTo>
                    <a:pt x="2803" y="702"/>
                  </a:lnTo>
                  <a:lnTo>
                    <a:pt x="2729" y="591"/>
                  </a:lnTo>
                  <a:lnTo>
                    <a:pt x="2637" y="480"/>
                  </a:lnTo>
                  <a:lnTo>
                    <a:pt x="2526" y="370"/>
                  </a:lnTo>
                  <a:lnTo>
                    <a:pt x="2416" y="277"/>
                  </a:lnTo>
                  <a:lnTo>
                    <a:pt x="2287" y="204"/>
                  </a:lnTo>
                  <a:lnTo>
                    <a:pt x="2158" y="130"/>
                  </a:lnTo>
                  <a:lnTo>
                    <a:pt x="2029" y="75"/>
                  </a:lnTo>
                  <a:lnTo>
                    <a:pt x="1881" y="38"/>
                  </a:lnTo>
                  <a:lnTo>
                    <a:pt x="1734"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 name="Google Shape;2513;p9"/>
            <p:cNvSpPr/>
            <p:nvPr/>
          </p:nvSpPr>
          <p:spPr>
            <a:xfrm>
              <a:off x="6103000" y="1127300"/>
              <a:ext cx="76075" cy="76550"/>
            </a:xfrm>
            <a:custGeom>
              <a:avLst/>
              <a:gdLst/>
              <a:ahLst/>
              <a:cxnLst/>
              <a:rect l="l" t="t" r="r" b="b"/>
              <a:pathLst>
                <a:path w="3043" h="3062" extrusionOk="0">
                  <a:moveTo>
                    <a:pt x="1531" y="0"/>
                  </a:moveTo>
                  <a:lnTo>
                    <a:pt x="1383" y="19"/>
                  </a:lnTo>
                  <a:lnTo>
                    <a:pt x="1217" y="37"/>
                  </a:lnTo>
                  <a:lnTo>
                    <a:pt x="1070" y="74"/>
                  </a:lnTo>
                  <a:lnTo>
                    <a:pt x="941" y="111"/>
                  </a:lnTo>
                  <a:lnTo>
                    <a:pt x="793" y="185"/>
                  </a:lnTo>
                  <a:lnTo>
                    <a:pt x="683" y="258"/>
                  </a:lnTo>
                  <a:lnTo>
                    <a:pt x="554" y="332"/>
                  </a:lnTo>
                  <a:lnTo>
                    <a:pt x="443" y="424"/>
                  </a:lnTo>
                  <a:lnTo>
                    <a:pt x="351" y="535"/>
                  </a:lnTo>
                  <a:lnTo>
                    <a:pt x="259" y="646"/>
                  </a:lnTo>
                  <a:lnTo>
                    <a:pt x="185" y="775"/>
                  </a:lnTo>
                  <a:lnTo>
                    <a:pt x="111" y="904"/>
                  </a:lnTo>
                  <a:lnTo>
                    <a:pt x="74" y="1051"/>
                  </a:lnTo>
                  <a:lnTo>
                    <a:pt x="37" y="1199"/>
                  </a:lnTo>
                  <a:lnTo>
                    <a:pt x="1" y="1346"/>
                  </a:lnTo>
                  <a:lnTo>
                    <a:pt x="1" y="1494"/>
                  </a:lnTo>
                  <a:lnTo>
                    <a:pt x="1" y="1660"/>
                  </a:lnTo>
                  <a:lnTo>
                    <a:pt x="19" y="1807"/>
                  </a:lnTo>
                  <a:lnTo>
                    <a:pt x="56" y="1973"/>
                  </a:lnTo>
                  <a:lnTo>
                    <a:pt x="111" y="2102"/>
                  </a:lnTo>
                  <a:lnTo>
                    <a:pt x="166" y="2250"/>
                  </a:lnTo>
                  <a:lnTo>
                    <a:pt x="240" y="2379"/>
                  </a:lnTo>
                  <a:lnTo>
                    <a:pt x="332" y="2489"/>
                  </a:lnTo>
                  <a:lnTo>
                    <a:pt x="425" y="2600"/>
                  </a:lnTo>
                  <a:lnTo>
                    <a:pt x="535" y="2711"/>
                  </a:lnTo>
                  <a:lnTo>
                    <a:pt x="664" y="2803"/>
                  </a:lnTo>
                  <a:lnTo>
                    <a:pt x="793" y="2877"/>
                  </a:lnTo>
                  <a:lnTo>
                    <a:pt x="922" y="2932"/>
                  </a:lnTo>
                  <a:lnTo>
                    <a:pt x="1070" y="2987"/>
                  </a:lnTo>
                  <a:lnTo>
                    <a:pt x="1217" y="3024"/>
                  </a:lnTo>
                  <a:lnTo>
                    <a:pt x="1365" y="3043"/>
                  </a:lnTo>
                  <a:lnTo>
                    <a:pt x="1531" y="3061"/>
                  </a:lnTo>
                  <a:lnTo>
                    <a:pt x="1678" y="3043"/>
                  </a:lnTo>
                  <a:lnTo>
                    <a:pt x="1844" y="3024"/>
                  </a:lnTo>
                  <a:lnTo>
                    <a:pt x="1992" y="2987"/>
                  </a:lnTo>
                  <a:lnTo>
                    <a:pt x="2121" y="2932"/>
                  </a:lnTo>
                  <a:lnTo>
                    <a:pt x="2250" y="2858"/>
                  </a:lnTo>
                  <a:lnTo>
                    <a:pt x="2379" y="2784"/>
                  </a:lnTo>
                  <a:lnTo>
                    <a:pt x="2490" y="2711"/>
                  </a:lnTo>
                  <a:lnTo>
                    <a:pt x="2600" y="2600"/>
                  </a:lnTo>
                  <a:lnTo>
                    <a:pt x="2693" y="2508"/>
                  </a:lnTo>
                  <a:lnTo>
                    <a:pt x="2785" y="2379"/>
                  </a:lnTo>
                  <a:lnTo>
                    <a:pt x="2858" y="2250"/>
                  </a:lnTo>
                  <a:lnTo>
                    <a:pt x="2932" y="2121"/>
                  </a:lnTo>
                  <a:lnTo>
                    <a:pt x="2969" y="1992"/>
                  </a:lnTo>
                  <a:lnTo>
                    <a:pt x="3006" y="1844"/>
                  </a:lnTo>
                  <a:lnTo>
                    <a:pt x="3043" y="1678"/>
                  </a:lnTo>
                  <a:lnTo>
                    <a:pt x="3043" y="1531"/>
                  </a:lnTo>
                  <a:lnTo>
                    <a:pt x="3043" y="1365"/>
                  </a:lnTo>
                  <a:lnTo>
                    <a:pt x="3006" y="1217"/>
                  </a:lnTo>
                  <a:lnTo>
                    <a:pt x="2969" y="1070"/>
                  </a:lnTo>
                  <a:lnTo>
                    <a:pt x="2932" y="941"/>
                  </a:lnTo>
                  <a:lnTo>
                    <a:pt x="2858" y="793"/>
                  </a:lnTo>
                  <a:lnTo>
                    <a:pt x="2785" y="682"/>
                  </a:lnTo>
                  <a:lnTo>
                    <a:pt x="2711" y="553"/>
                  </a:lnTo>
                  <a:lnTo>
                    <a:pt x="2600" y="443"/>
                  </a:lnTo>
                  <a:lnTo>
                    <a:pt x="2508" y="351"/>
                  </a:lnTo>
                  <a:lnTo>
                    <a:pt x="2379" y="258"/>
                  </a:lnTo>
                  <a:lnTo>
                    <a:pt x="2250" y="185"/>
                  </a:lnTo>
                  <a:lnTo>
                    <a:pt x="2121" y="129"/>
                  </a:lnTo>
                  <a:lnTo>
                    <a:pt x="1992" y="74"/>
                  </a:lnTo>
                  <a:lnTo>
                    <a:pt x="1844" y="37"/>
                  </a:lnTo>
                  <a:lnTo>
                    <a:pt x="1697"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 name="Google Shape;2514;p9"/>
            <p:cNvSpPr/>
            <p:nvPr/>
          </p:nvSpPr>
          <p:spPr>
            <a:xfrm>
              <a:off x="5443375" y="682000"/>
              <a:ext cx="76550" cy="76550"/>
            </a:xfrm>
            <a:custGeom>
              <a:avLst/>
              <a:gdLst/>
              <a:ahLst/>
              <a:cxnLst/>
              <a:rect l="l" t="t" r="r" b="b"/>
              <a:pathLst>
                <a:path w="3062" h="3062" extrusionOk="0">
                  <a:moveTo>
                    <a:pt x="1549" y="1"/>
                  </a:moveTo>
                  <a:lnTo>
                    <a:pt x="1383" y="19"/>
                  </a:lnTo>
                  <a:lnTo>
                    <a:pt x="1236" y="38"/>
                  </a:lnTo>
                  <a:lnTo>
                    <a:pt x="1070" y="75"/>
                  </a:lnTo>
                  <a:lnTo>
                    <a:pt x="941" y="130"/>
                  </a:lnTo>
                  <a:lnTo>
                    <a:pt x="793" y="185"/>
                  </a:lnTo>
                  <a:lnTo>
                    <a:pt x="664" y="259"/>
                  </a:lnTo>
                  <a:lnTo>
                    <a:pt x="554" y="351"/>
                  </a:lnTo>
                  <a:lnTo>
                    <a:pt x="443" y="462"/>
                  </a:lnTo>
                  <a:lnTo>
                    <a:pt x="351" y="573"/>
                  </a:lnTo>
                  <a:lnTo>
                    <a:pt x="259" y="683"/>
                  </a:lnTo>
                  <a:lnTo>
                    <a:pt x="185" y="812"/>
                  </a:lnTo>
                  <a:lnTo>
                    <a:pt x="111" y="941"/>
                  </a:lnTo>
                  <a:lnTo>
                    <a:pt x="74" y="1089"/>
                  </a:lnTo>
                  <a:lnTo>
                    <a:pt x="37" y="1236"/>
                  </a:lnTo>
                  <a:lnTo>
                    <a:pt x="19" y="1402"/>
                  </a:lnTo>
                  <a:lnTo>
                    <a:pt x="1" y="1568"/>
                  </a:lnTo>
                  <a:lnTo>
                    <a:pt x="19" y="1716"/>
                  </a:lnTo>
                  <a:lnTo>
                    <a:pt x="37" y="1863"/>
                  </a:lnTo>
                  <a:lnTo>
                    <a:pt x="93" y="2011"/>
                  </a:lnTo>
                  <a:lnTo>
                    <a:pt x="130" y="2158"/>
                  </a:lnTo>
                  <a:lnTo>
                    <a:pt x="203" y="2287"/>
                  </a:lnTo>
                  <a:lnTo>
                    <a:pt x="277" y="2416"/>
                  </a:lnTo>
                  <a:lnTo>
                    <a:pt x="369" y="2527"/>
                  </a:lnTo>
                  <a:lnTo>
                    <a:pt x="462" y="2638"/>
                  </a:lnTo>
                  <a:lnTo>
                    <a:pt x="572" y="2730"/>
                  </a:lnTo>
                  <a:lnTo>
                    <a:pt x="701" y="2804"/>
                  </a:lnTo>
                  <a:lnTo>
                    <a:pt x="812" y="2877"/>
                  </a:lnTo>
                  <a:lnTo>
                    <a:pt x="959" y="2951"/>
                  </a:lnTo>
                  <a:lnTo>
                    <a:pt x="1088" y="2988"/>
                  </a:lnTo>
                  <a:lnTo>
                    <a:pt x="1236" y="3025"/>
                  </a:lnTo>
                  <a:lnTo>
                    <a:pt x="1383" y="3043"/>
                  </a:lnTo>
                  <a:lnTo>
                    <a:pt x="1549" y="3062"/>
                  </a:lnTo>
                  <a:lnTo>
                    <a:pt x="1715" y="3043"/>
                  </a:lnTo>
                  <a:lnTo>
                    <a:pt x="1863" y="3025"/>
                  </a:lnTo>
                  <a:lnTo>
                    <a:pt x="2010" y="2988"/>
                  </a:lnTo>
                  <a:lnTo>
                    <a:pt x="2139" y="2933"/>
                  </a:lnTo>
                  <a:lnTo>
                    <a:pt x="2268" y="2877"/>
                  </a:lnTo>
                  <a:lnTo>
                    <a:pt x="2398" y="2785"/>
                  </a:lnTo>
                  <a:lnTo>
                    <a:pt x="2508" y="2711"/>
                  </a:lnTo>
                  <a:lnTo>
                    <a:pt x="2619" y="2601"/>
                  </a:lnTo>
                  <a:lnTo>
                    <a:pt x="2711" y="2509"/>
                  </a:lnTo>
                  <a:lnTo>
                    <a:pt x="2803" y="2380"/>
                  </a:lnTo>
                  <a:lnTo>
                    <a:pt x="2877" y="2250"/>
                  </a:lnTo>
                  <a:lnTo>
                    <a:pt x="2951" y="2121"/>
                  </a:lnTo>
                  <a:lnTo>
                    <a:pt x="2988" y="1992"/>
                  </a:lnTo>
                  <a:lnTo>
                    <a:pt x="3024" y="1845"/>
                  </a:lnTo>
                  <a:lnTo>
                    <a:pt x="3043" y="1679"/>
                  </a:lnTo>
                  <a:lnTo>
                    <a:pt x="3061" y="1531"/>
                  </a:lnTo>
                  <a:lnTo>
                    <a:pt x="3043" y="1365"/>
                  </a:lnTo>
                  <a:lnTo>
                    <a:pt x="3024" y="1218"/>
                  </a:lnTo>
                  <a:lnTo>
                    <a:pt x="2988" y="1070"/>
                  </a:lnTo>
                  <a:lnTo>
                    <a:pt x="2932" y="941"/>
                  </a:lnTo>
                  <a:lnTo>
                    <a:pt x="2877" y="794"/>
                  </a:lnTo>
                  <a:lnTo>
                    <a:pt x="2803" y="683"/>
                  </a:lnTo>
                  <a:lnTo>
                    <a:pt x="2711" y="554"/>
                  </a:lnTo>
                  <a:lnTo>
                    <a:pt x="2619" y="462"/>
                  </a:lnTo>
                  <a:lnTo>
                    <a:pt x="2508" y="351"/>
                  </a:lnTo>
                  <a:lnTo>
                    <a:pt x="2398" y="278"/>
                  </a:lnTo>
                  <a:lnTo>
                    <a:pt x="2268" y="185"/>
                  </a:lnTo>
                  <a:lnTo>
                    <a:pt x="2139" y="130"/>
                  </a:lnTo>
                  <a:lnTo>
                    <a:pt x="1992" y="75"/>
                  </a:lnTo>
                  <a:lnTo>
                    <a:pt x="1863" y="38"/>
                  </a:lnTo>
                  <a:lnTo>
                    <a:pt x="1697" y="19"/>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 name="Google Shape;2515;p9"/>
            <p:cNvSpPr/>
            <p:nvPr/>
          </p:nvSpPr>
          <p:spPr>
            <a:xfrm>
              <a:off x="5509300" y="776500"/>
              <a:ext cx="76075" cy="76100"/>
            </a:xfrm>
            <a:custGeom>
              <a:avLst/>
              <a:gdLst/>
              <a:ahLst/>
              <a:cxnLst/>
              <a:rect l="l" t="t" r="r" b="b"/>
              <a:pathLst>
                <a:path w="3043" h="3044" extrusionOk="0">
                  <a:moveTo>
                    <a:pt x="1365" y="1"/>
                  </a:moveTo>
                  <a:lnTo>
                    <a:pt x="1217" y="38"/>
                  </a:lnTo>
                  <a:lnTo>
                    <a:pt x="1070" y="75"/>
                  </a:lnTo>
                  <a:lnTo>
                    <a:pt x="922" y="111"/>
                  </a:lnTo>
                  <a:lnTo>
                    <a:pt x="793" y="185"/>
                  </a:lnTo>
                  <a:lnTo>
                    <a:pt x="664" y="259"/>
                  </a:lnTo>
                  <a:lnTo>
                    <a:pt x="553" y="333"/>
                  </a:lnTo>
                  <a:lnTo>
                    <a:pt x="443" y="443"/>
                  </a:lnTo>
                  <a:lnTo>
                    <a:pt x="351" y="536"/>
                  </a:lnTo>
                  <a:lnTo>
                    <a:pt x="258" y="665"/>
                  </a:lnTo>
                  <a:lnTo>
                    <a:pt x="185" y="775"/>
                  </a:lnTo>
                  <a:lnTo>
                    <a:pt x="129" y="904"/>
                  </a:lnTo>
                  <a:lnTo>
                    <a:pt x="74" y="1052"/>
                  </a:lnTo>
                  <a:lnTo>
                    <a:pt x="37" y="1199"/>
                  </a:lnTo>
                  <a:lnTo>
                    <a:pt x="19" y="1347"/>
                  </a:lnTo>
                  <a:lnTo>
                    <a:pt x="0" y="1513"/>
                  </a:lnTo>
                  <a:lnTo>
                    <a:pt x="19" y="1660"/>
                  </a:lnTo>
                  <a:lnTo>
                    <a:pt x="37" y="1826"/>
                  </a:lnTo>
                  <a:lnTo>
                    <a:pt x="74" y="1974"/>
                  </a:lnTo>
                  <a:lnTo>
                    <a:pt x="111" y="2121"/>
                  </a:lnTo>
                  <a:lnTo>
                    <a:pt x="185" y="2250"/>
                  </a:lnTo>
                  <a:lnTo>
                    <a:pt x="258" y="2379"/>
                  </a:lnTo>
                  <a:lnTo>
                    <a:pt x="351" y="2490"/>
                  </a:lnTo>
                  <a:lnTo>
                    <a:pt x="443" y="2601"/>
                  </a:lnTo>
                  <a:lnTo>
                    <a:pt x="553" y="2711"/>
                  </a:lnTo>
                  <a:lnTo>
                    <a:pt x="682" y="2785"/>
                  </a:lnTo>
                  <a:lnTo>
                    <a:pt x="811" y="2859"/>
                  </a:lnTo>
                  <a:lnTo>
                    <a:pt x="941" y="2932"/>
                  </a:lnTo>
                  <a:lnTo>
                    <a:pt x="1088" y="2969"/>
                  </a:lnTo>
                  <a:lnTo>
                    <a:pt x="1236" y="3006"/>
                  </a:lnTo>
                  <a:lnTo>
                    <a:pt x="1383" y="3025"/>
                  </a:lnTo>
                  <a:lnTo>
                    <a:pt x="1549" y="3043"/>
                  </a:lnTo>
                  <a:lnTo>
                    <a:pt x="1715" y="3025"/>
                  </a:lnTo>
                  <a:lnTo>
                    <a:pt x="1862" y="3006"/>
                  </a:lnTo>
                  <a:lnTo>
                    <a:pt x="2010" y="2969"/>
                  </a:lnTo>
                  <a:lnTo>
                    <a:pt x="2139" y="2914"/>
                  </a:lnTo>
                  <a:lnTo>
                    <a:pt x="2268" y="2840"/>
                  </a:lnTo>
                  <a:lnTo>
                    <a:pt x="2397" y="2767"/>
                  </a:lnTo>
                  <a:lnTo>
                    <a:pt x="2508" y="2674"/>
                  </a:lnTo>
                  <a:lnTo>
                    <a:pt x="2618" y="2582"/>
                  </a:lnTo>
                  <a:lnTo>
                    <a:pt x="2711" y="2472"/>
                  </a:lnTo>
                  <a:lnTo>
                    <a:pt x="2803" y="2361"/>
                  </a:lnTo>
                  <a:lnTo>
                    <a:pt x="2877" y="2232"/>
                  </a:lnTo>
                  <a:lnTo>
                    <a:pt x="2932" y="2103"/>
                  </a:lnTo>
                  <a:lnTo>
                    <a:pt x="2987" y="1955"/>
                  </a:lnTo>
                  <a:lnTo>
                    <a:pt x="3006" y="1808"/>
                  </a:lnTo>
                  <a:lnTo>
                    <a:pt x="3043" y="1660"/>
                  </a:lnTo>
                  <a:lnTo>
                    <a:pt x="3043" y="1513"/>
                  </a:lnTo>
                  <a:lnTo>
                    <a:pt x="3024" y="1347"/>
                  </a:lnTo>
                  <a:lnTo>
                    <a:pt x="3006" y="1199"/>
                  </a:lnTo>
                  <a:lnTo>
                    <a:pt x="2969" y="1052"/>
                  </a:lnTo>
                  <a:lnTo>
                    <a:pt x="2913" y="904"/>
                  </a:lnTo>
                  <a:lnTo>
                    <a:pt x="2858" y="775"/>
                  </a:lnTo>
                  <a:lnTo>
                    <a:pt x="2784" y="665"/>
                  </a:lnTo>
                  <a:lnTo>
                    <a:pt x="2692" y="536"/>
                  </a:lnTo>
                  <a:lnTo>
                    <a:pt x="2600" y="443"/>
                  </a:lnTo>
                  <a:lnTo>
                    <a:pt x="2489" y="333"/>
                  </a:lnTo>
                  <a:lnTo>
                    <a:pt x="2379" y="259"/>
                  </a:lnTo>
                  <a:lnTo>
                    <a:pt x="2250" y="185"/>
                  </a:lnTo>
                  <a:lnTo>
                    <a:pt x="2121" y="111"/>
                  </a:lnTo>
                  <a:lnTo>
                    <a:pt x="1973" y="75"/>
                  </a:lnTo>
                  <a:lnTo>
                    <a:pt x="1826" y="38"/>
                  </a:lnTo>
                  <a:lnTo>
                    <a:pt x="1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 name="Google Shape;2516;p9"/>
            <p:cNvSpPr/>
            <p:nvPr/>
          </p:nvSpPr>
          <p:spPr>
            <a:xfrm>
              <a:off x="5943500" y="1099175"/>
              <a:ext cx="75175" cy="75625"/>
            </a:xfrm>
            <a:custGeom>
              <a:avLst/>
              <a:gdLst/>
              <a:ahLst/>
              <a:cxnLst/>
              <a:rect l="l" t="t" r="r" b="b"/>
              <a:pathLst>
                <a:path w="3007" h="3025" extrusionOk="0">
                  <a:moveTo>
                    <a:pt x="1365" y="1"/>
                  </a:moveTo>
                  <a:lnTo>
                    <a:pt x="1199" y="37"/>
                  </a:lnTo>
                  <a:lnTo>
                    <a:pt x="1052" y="74"/>
                  </a:lnTo>
                  <a:lnTo>
                    <a:pt x="923" y="111"/>
                  </a:lnTo>
                  <a:lnTo>
                    <a:pt x="794" y="166"/>
                  </a:lnTo>
                  <a:lnTo>
                    <a:pt x="665" y="240"/>
                  </a:lnTo>
                  <a:lnTo>
                    <a:pt x="554" y="332"/>
                  </a:lnTo>
                  <a:lnTo>
                    <a:pt x="443" y="425"/>
                  </a:lnTo>
                  <a:lnTo>
                    <a:pt x="333" y="535"/>
                  </a:lnTo>
                  <a:lnTo>
                    <a:pt x="259" y="646"/>
                  </a:lnTo>
                  <a:lnTo>
                    <a:pt x="185" y="775"/>
                  </a:lnTo>
                  <a:lnTo>
                    <a:pt x="112" y="904"/>
                  </a:lnTo>
                  <a:lnTo>
                    <a:pt x="56" y="1052"/>
                  </a:lnTo>
                  <a:lnTo>
                    <a:pt x="19" y="1181"/>
                  </a:lnTo>
                  <a:lnTo>
                    <a:pt x="1" y="1347"/>
                  </a:lnTo>
                  <a:lnTo>
                    <a:pt x="1" y="1494"/>
                  </a:lnTo>
                  <a:lnTo>
                    <a:pt x="1" y="1660"/>
                  </a:lnTo>
                  <a:lnTo>
                    <a:pt x="19" y="1807"/>
                  </a:lnTo>
                  <a:lnTo>
                    <a:pt x="56" y="1955"/>
                  </a:lnTo>
                  <a:lnTo>
                    <a:pt x="112" y="2102"/>
                  </a:lnTo>
                  <a:lnTo>
                    <a:pt x="167" y="2232"/>
                  </a:lnTo>
                  <a:lnTo>
                    <a:pt x="241" y="2361"/>
                  </a:lnTo>
                  <a:lnTo>
                    <a:pt x="333" y="2471"/>
                  </a:lnTo>
                  <a:lnTo>
                    <a:pt x="425" y="2582"/>
                  </a:lnTo>
                  <a:lnTo>
                    <a:pt x="536" y="2674"/>
                  </a:lnTo>
                  <a:lnTo>
                    <a:pt x="646" y="2766"/>
                  </a:lnTo>
                  <a:lnTo>
                    <a:pt x="757" y="2840"/>
                  </a:lnTo>
                  <a:lnTo>
                    <a:pt x="904" y="2895"/>
                  </a:lnTo>
                  <a:lnTo>
                    <a:pt x="1033" y="2951"/>
                  </a:lnTo>
                  <a:lnTo>
                    <a:pt x="1181" y="2988"/>
                  </a:lnTo>
                  <a:lnTo>
                    <a:pt x="1328" y="3006"/>
                  </a:lnTo>
                  <a:lnTo>
                    <a:pt x="1494" y="3024"/>
                  </a:lnTo>
                  <a:lnTo>
                    <a:pt x="1642" y="3006"/>
                  </a:lnTo>
                  <a:lnTo>
                    <a:pt x="1808" y="2988"/>
                  </a:lnTo>
                  <a:lnTo>
                    <a:pt x="1955" y="2951"/>
                  </a:lnTo>
                  <a:lnTo>
                    <a:pt x="2084" y="2914"/>
                  </a:lnTo>
                  <a:lnTo>
                    <a:pt x="2232" y="2840"/>
                  </a:lnTo>
                  <a:lnTo>
                    <a:pt x="2343" y="2766"/>
                  </a:lnTo>
                  <a:lnTo>
                    <a:pt x="2472" y="2693"/>
                  </a:lnTo>
                  <a:lnTo>
                    <a:pt x="2564" y="2600"/>
                  </a:lnTo>
                  <a:lnTo>
                    <a:pt x="2674" y="2490"/>
                  </a:lnTo>
                  <a:lnTo>
                    <a:pt x="2748" y="2379"/>
                  </a:lnTo>
                  <a:lnTo>
                    <a:pt x="2822" y="2250"/>
                  </a:lnTo>
                  <a:lnTo>
                    <a:pt x="2896" y="2121"/>
                  </a:lnTo>
                  <a:lnTo>
                    <a:pt x="2951" y="1973"/>
                  </a:lnTo>
                  <a:lnTo>
                    <a:pt x="2988" y="1826"/>
                  </a:lnTo>
                  <a:lnTo>
                    <a:pt x="3006" y="1678"/>
                  </a:lnTo>
                  <a:lnTo>
                    <a:pt x="3006" y="1531"/>
                  </a:lnTo>
                  <a:lnTo>
                    <a:pt x="3006" y="1365"/>
                  </a:lnTo>
                  <a:lnTo>
                    <a:pt x="2988" y="1217"/>
                  </a:lnTo>
                  <a:lnTo>
                    <a:pt x="2951" y="1070"/>
                  </a:lnTo>
                  <a:lnTo>
                    <a:pt x="2896" y="922"/>
                  </a:lnTo>
                  <a:lnTo>
                    <a:pt x="2840" y="793"/>
                  </a:lnTo>
                  <a:lnTo>
                    <a:pt x="2767" y="664"/>
                  </a:lnTo>
                  <a:lnTo>
                    <a:pt x="2674" y="554"/>
                  </a:lnTo>
                  <a:lnTo>
                    <a:pt x="2582" y="443"/>
                  </a:lnTo>
                  <a:lnTo>
                    <a:pt x="2490" y="351"/>
                  </a:lnTo>
                  <a:lnTo>
                    <a:pt x="2361" y="259"/>
                  </a:lnTo>
                  <a:lnTo>
                    <a:pt x="2250" y="185"/>
                  </a:lnTo>
                  <a:lnTo>
                    <a:pt x="2121" y="130"/>
                  </a:lnTo>
                  <a:lnTo>
                    <a:pt x="1974" y="74"/>
                  </a:lnTo>
                  <a:lnTo>
                    <a:pt x="1826" y="37"/>
                  </a:lnTo>
                  <a:lnTo>
                    <a:pt x="1679"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 name="Google Shape;2517;p9"/>
            <p:cNvSpPr/>
            <p:nvPr/>
          </p:nvSpPr>
          <p:spPr>
            <a:xfrm>
              <a:off x="5261300" y="322925"/>
              <a:ext cx="75625" cy="75625"/>
            </a:xfrm>
            <a:custGeom>
              <a:avLst/>
              <a:gdLst/>
              <a:ahLst/>
              <a:cxnLst/>
              <a:rect l="l" t="t" r="r" b="b"/>
              <a:pathLst>
                <a:path w="3025" h="3025" extrusionOk="0">
                  <a:moveTo>
                    <a:pt x="1328" y="1"/>
                  </a:moveTo>
                  <a:lnTo>
                    <a:pt x="1181" y="38"/>
                  </a:lnTo>
                  <a:lnTo>
                    <a:pt x="1033" y="74"/>
                  </a:lnTo>
                  <a:lnTo>
                    <a:pt x="886" y="130"/>
                  </a:lnTo>
                  <a:lnTo>
                    <a:pt x="756" y="185"/>
                  </a:lnTo>
                  <a:lnTo>
                    <a:pt x="646" y="259"/>
                  </a:lnTo>
                  <a:lnTo>
                    <a:pt x="517" y="351"/>
                  </a:lnTo>
                  <a:lnTo>
                    <a:pt x="425" y="443"/>
                  </a:lnTo>
                  <a:lnTo>
                    <a:pt x="314" y="554"/>
                  </a:lnTo>
                  <a:lnTo>
                    <a:pt x="240" y="683"/>
                  </a:lnTo>
                  <a:lnTo>
                    <a:pt x="166" y="812"/>
                  </a:lnTo>
                  <a:lnTo>
                    <a:pt x="111" y="941"/>
                  </a:lnTo>
                  <a:lnTo>
                    <a:pt x="56" y="1070"/>
                  </a:lnTo>
                  <a:lnTo>
                    <a:pt x="19" y="1218"/>
                  </a:lnTo>
                  <a:lnTo>
                    <a:pt x="0" y="1383"/>
                  </a:lnTo>
                  <a:lnTo>
                    <a:pt x="0" y="1531"/>
                  </a:lnTo>
                  <a:lnTo>
                    <a:pt x="0" y="1697"/>
                  </a:lnTo>
                  <a:lnTo>
                    <a:pt x="37" y="1844"/>
                  </a:lnTo>
                  <a:lnTo>
                    <a:pt x="74" y="1992"/>
                  </a:lnTo>
                  <a:lnTo>
                    <a:pt x="130" y="2139"/>
                  </a:lnTo>
                  <a:lnTo>
                    <a:pt x="185" y="2269"/>
                  </a:lnTo>
                  <a:lnTo>
                    <a:pt x="259" y="2379"/>
                  </a:lnTo>
                  <a:lnTo>
                    <a:pt x="351" y="2508"/>
                  </a:lnTo>
                  <a:lnTo>
                    <a:pt x="443" y="2600"/>
                  </a:lnTo>
                  <a:lnTo>
                    <a:pt x="554" y="2693"/>
                  </a:lnTo>
                  <a:lnTo>
                    <a:pt x="683" y="2785"/>
                  </a:lnTo>
                  <a:lnTo>
                    <a:pt x="793" y="2859"/>
                  </a:lnTo>
                  <a:lnTo>
                    <a:pt x="941" y="2914"/>
                  </a:lnTo>
                  <a:lnTo>
                    <a:pt x="1070" y="2969"/>
                  </a:lnTo>
                  <a:lnTo>
                    <a:pt x="1217" y="3006"/>
                  </a:lnTo>
                  <a:lnTo>
                    <a:pt x="1383" y="3024"/>
                  </a:lnTo>
                  <a:lnTo>
                    <a:pt x="1697" y="3024"/>
                  </a:lnTo>
                  <a:lnTo>
                    <a:pt x="1844" y="2988"/>
                  </a:lnTo>
                  <a:lnTo>
                    <a:pt x="1992" y="2951"/>
                  </a:lnTo>
                  <a:lnTo>
                    <a:pt x="2121" y="2895"/>
                  </a:lnTo>
                  <a:lnTo>
                    <a:pt x="2268" y="2840"/>
                  </a:lnTo>
                  <a:lnTo>
                    <a:pt x="2379" y="2766"/>
                  </a:lnTo>
                  <a:lnTo>
                    <a:pt x="2508" y="2674"/>
                  </a:lnTo>
                  <a:lnTo>
                    <a:pt x="2600" y="2564"/>
                  </a:lnTo>
                  <a:lnTo>
                    <a:pt x="2692" y="2471"/>
                  </a:lnTo>
                  <a:lnTo>
                    <a:pt x="2785" y="2342"/>
                  </a:lnTo>
                  <a:lnTo>
                    <a:pt x="2858" y="2213"/>
                  </a:lnTo>
                  <a:lnTo>
                    <a:pt x="2914" y="2084"/>
                  </a:lnTo>
                  <a:lnTo>
                    <a:pt x="2969" y="1937"/>
                  </a:lnTo>
                  <a:lnTo>
                    <a:pt x="3006" y="1789"/>
                  </a:lnTo>
                  <a:lnTo>
                    <a:pt x="3024" y="1642"/>
                  </a:lnTo>
                  <a:lnTo>
                    <a:pt x="3024" y="1494"/>
                  </a:lnTo>
                  <a:lnTo>
                    <a:pt x="3006" y="1328"/>
                  </a:lnTo>
                  <a:lnTo>
                    <a:pt x="2987" y="1181"/>
                  </a:lnTo>
                  <a:lnTo>
                    <a:pt x="2951" y="1033"/>
                  </a:lnTo>
                  <a:lnTo>
                    <a:pt x="2895" y="886"/>
                  </a:lnTo>
                  <a:lnTo>
                    <a:pt x="2840" y="757"/>
                  </a:lnTo>
                  <a:lnTo>
                    <a:pt x="2766" y="646"/>
                  </a:lnTo>
                  <a:lnTo>
                    <a:pt x="2674" y="517"/>
                  </a:lnTo>
                  <a:lnTo>
                    <a:pt x="2563" y="425"/>
                  </a:lnTo>
                  <a:lnTo>
                    <a:pt x="2471" y="333"/>
                  </a:lnTo>
                  <a:lnTo>
                    <a:pt x="2342" y="240"/>
                  </a:lnTo>
                  <a:lnTo>
                    <a:pt x="2213" y="167"/>
                  </a:lnTo>
                  <a:lnTo>
                    <a:pt x="2084" y="111"/>
                  </a:lnTo>
                  <a:lnTo>
                    <a:pt x="1936" y="56"/>
                  </a:lnTo>
                  <a:lnTo>
                    <a:pt x="1789" y="19"/>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 name="Google Shape;2518;p9"/>
            <p:cNvSpPr/>
            <p:nvPr/>
          </p:nvSpPr>
          <p:spPr>
            <a:xfrm>
              <a:off x="6023250" y="1113475"/>
              <a:ext cx="75625" cy="75600"/>
            </a:xfrm>
            <a:custGeom>
              <a:avLst/>
              <a:gdLst/>
              <a:ahLst/>
              <a:cxnLst/>
              <a:rect l="l" t="t" r="r" b="b"/>
              <a:pathLst>
                <a:path w="3025" h="3024" extrusionOk="0">
                  <a:moveTo>
                    <a:pt x="1402" y="0"/>
                  </a:moveTo>
                  <a:lnTo>
                    <a:pt x="1236" y="19"/>
                  </a:lnTo>
                  <a:lnTo>
                    <a:pt x="1089" y="55"/>
                  </a:lnTo>
                  <a:lnTo>
                    <a:pt x="941" y="92"/>
                  </a:lnTo>
                  <a:lnTo>
                    <a:pt x="812" y="166"/>
                  </a:lnTo>
                  <a:lnTo>
                    <a:pt x="683" y="240"/>
                  </a:lnTo>
                  <a:lnTo>
                    <a:pt x="554" y="314"/>
                  </a:lnTo>
                  <a:lnTo>
                    <a:pt x="443" y="424"/>
                  </a:lnTo>
                  <a:lnTo>
                    <a:pt x="351" y="516"/>
                  </a:lnTo>
                  <a:lnTo>
                    <a:pt x="259" y="645"/>
                  </a:lnTo>
                  <a:lnTo>
                    <a:pt x="185" y="775"/>
                  </a:lnTo>
                  <a:lnTo>
                    <a:pt x="111" y="904"/>
                  </a:lnTo>
                  <a:lnTo>
                    <a:pt x="56" y="1051"/>
                  </a:lnTo>
                  <a:lnTo>
                    <a:pt x="19" y="1199"/>
                  </a:lnTo>
                  <a:lnTo>
                    <a:pt x="1" y="1346"/>
                  </a:lnTo>
                  <a:lnTo>
                    <a:pt x="1" y="1512"/>
                  </a:lnTo>
                  <a:lnTo>
                    <a:pt x="1" y="1660"/>
                  </a:lnTo>
                  <a:lnTo>
                    <a:pt x="19" y="1826"/>
                  </a:lnTo>
                  <a:lnTo>
                    <a:pt x="56" y="1973"/>
                  </a:lnTo>
                  <a:lnTo>
                    <a:pt x="111" y="2102"/>
                  </a:lnTo>
                  <a:lnTo>
                    <a:pt x="167" y="2231"/>
                  </a:lnTo>
                  <a:lnTo>
                    <a:pt x="240" y="2360"/>
                  </a:lnTo>
                  <a:lnTo>
                    <a:pt x="333" y="2471"/>
                  </a:lnTo>
                  <a:lnTo>
                    <a:pt x="425" y="2581"/>
                  </a:lnTo>
                  <a:lnTo>
                    <a:pt x="535" y="2674"/>
                  </a:lnTo>
                  <a:lnTo>
                    <a:pt x="646" y="2766"/>
                  </a:lnTo>
                  <a:lnTo>
                    <a:pt x="775" y="2840"/>
                  </a:lnTo>
                  <a:lnTo>
                    <a:pt x="904" y="2913"/>
                  </a:lnTo>
                  <a:lnTo>
                    <a:pt x="1033" y="2950"/>
                  </a:lnTo>
                  <a:lnTo>
                    <a:pt x="1181" y="2987"/>
                  </a:lnTo>
                  <a:lnTo>
                    <a:pt x="1347" y="3024"/>
                  </a:lnTo>
                  <a:lnTo>
                    <a:pt x="1660" y="3024"/>
                  </a:lnTo>
                  <a:lnTo>
                    <a:pt x="1808" y="3006"/>
                  </a:lnTo>
                  <a:lnTo>
                    <a:pt x="1955" y="2969"/>
                  </a:lnTo>
                  <a:lnTo>
                    <a:pt x="2084" y="2913"/>
                  </a:lnTo>
                  <a:lnTo>
                    <a:pt x="2232" y="2858"/>
                  </a:lnTo>
                  <a:lnTo>
                    <a:pt x="2342" y="2784"/>
                  </a:lnTo>
                  <a:lnTo>
                    <a:pt x="2471" y="2692"/>
                  </a:lnTo>
                  <a:lnTo>
                    <a:pt x="2582" y="2600"/>
                  </a:lnTo>
                  <a:lnTo>
                    <a:pt x="2674" y="2508"/>
                  </a:lnTo>
                  <a:lnTo>
                    <a:pt x="2766" y="2379"/>
                  </a:lnTo>
                  <a:lnTo>
                    <a:pt x="2840" y="2268"/>
                  </a:lnTo>
                  <a:lnTo>
                    <a:pt x="2896" y="2139"/>
                  </a:lnTo>
                  <a:lnTo>
                    <a:pt x="2951" y="1991"/>
                  </a:lnTo>
                  <a:lnTo>
                    <a:pt x="2988" y="1844"/>
                  </a:lnTo>
                  <a:lnTo>
                    <a:pt x="3025" y="1696"/>
                  </a:lnTo>
                  <a:lnTo>
                    <a:pt x="3025" y="1549"/>
                  </a:lnTo>
                  <a:lnTo>
                    <a:pt x="3025" y="1383"/>
                  </a:lnTo>
                  <a:lnTo>
                    <a:pt x="3006" y="1235"/>
                  </a:lnTo>
                  <a:lnTo>
                    <a:pt x="2969" y="1088"/>
                  </a:lnTo>
                  <a:lnTo>
                    <a:pt x="2932" y="940"/>
                  </a:lnTo>
                  <a:lnTo>
                    <a:pt x="2859" y="811"/>
                  </a:lnTo>
                  <a:lnTo>
                    <a:pt x="2785" y="682"/>
                  </a:lnTo>
                  <a:lnTo>
                    <a:pt x="2711" y="572"/>
                  </a:lnTo>
                  <a:lnTo>
                    <a:pt x="2619" y="461"/>
                  </a:lnTo>
                  <a:lnTo>
                    <a:pt x="2508" y="350"/>
                  </a:lnTo>
                  <a:lnTo>
                    <a:pt x="2398" y="258"/>
                  </a:lnTo>
                  <a:lnTo>
                    <a:pt x="2269" y="185"/>
                  </a:lnTo>
                  <a:lnTo>
                    <a:pt x="2140" y="129"/>
                  </a:lnTo>
                  <a:lnTo>
                    <a:pt x="2010" y="74"/>
                  </a:lnTo>
                  <a:lnTo>
                    <a:pt x="1863" y="37"/>
                  </a:lnTo>
                  <a:lnTo>
                    <a:pt x="17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 name="Google Shape;2519;p9"/>
            <p:cNvSpPr/>
            <p:nvPr/>
          </p:nvSpPr>
          <p:spPr>
            <a:xfrm>
              <a:off x="5377925" y="587975"/>
              <a:ext cx="76075" cy="76075"/>
            </a:xfrm>
            <a:custGeom>
              <a:avLst/>
              <a:gdLst/>
              <a:ahLst/>
              <a:cxnLst/>
              <a:rect l="l" t="t" r="r" b="b"/>
              <a:pathLst>
                <a:path w="3043" h="3043" extrusionOk="0">
                  <a:moveTo>
                    <a:pt x="1568" y="1"/>
                  </a:moveTo>
                  <a:lnTo>
                    <a:pt x="1402" y="19"/>
                  </a:lnTo>
                  <a:lnTo>
                    <a:pt x="1254" y="37"/>
                  </a:lnTo>
                  <a:lnTo>
                    <a:pt x="1107" y="56"/>
                  </a:lnTo>
                  <a:lnTo>
                    <a:pt x="959" y="111"/>
                  </a:lnTo>
                  <a:lnTo>
                    <a:pt x="830" y="167"/>
                  </a:lnTo>
                  <a:lnTo>
                    <a:pt x="701" y="240"/>
                  </a:lnTo>
                  <a:lnTo>
                    <a:pt x="590" y="314"/>
                  </a:lnTo>
                  <a:lnTo>
                    <a:pt x="480" y="425"/>
                  </a:lnTo>
                  <a:lnTo>
                    <a:pt x="369" y="517"/>
                  </a:lnTo>
                  <a:lnTo>
                    <a:pt x="295" y="627"/>
                  </a:lnTo>
                  <a:lnTo>
                    <a:pt x="203" y="757"/>
                  </a:lnTo>
                  <a:lnTo>
                    <a:pt x="148" y="886"/>
                  </a:lnTo>
                  <a:lnTo>
                    <a:pt x="93" y="1015"/>
                  </a:lnTo>
                  <a:lnTo>
                    <a:pt x="56" y="1162"/>
                  </a:lnTo>
                  <a:lnTo>
                    <a:pt x="19" y="1310"/>
                  </a:lnTo>
                  <a:lnTo>
                    <a:pt x="0" y="1476"/>
                  </a:lnTo>
                  <a:lnTo>
                    <a:pt x="19" y="1642"/>
                  </a:lnTo>
                  <a:lnTo>
                    <a:pt x="37" y="1789"/>
                  </a:lnTo>
                  <a:lnTo>
                    <a:pt x="56" y="1937"/>
                  </a:lnTo>
                  <a:lnTo>
                    <a:pt x="111" y="2084"/>
                  </a:lnTo>
                  <a:lnTo>
                    <a:pt x="166" y="2232"/>
                  </a:lnTo>
                  <a:lnTo>
                    <a:pt x="240" y="2361"/>
                  </a:lnTo>
                  <a:lnTo>
                    <a:pt x="332" y="2471"/>
                  </a:lnTo>
                  <a:lnTo>
                    <a:pt x="424" y="2582"/>
                  </a:lnTo>
                  <a:lnTo>
                    <a:pt x="535" y="2693"/>
                  </a:lnTo>
                  <a:lnTo>
                    <a:pt x="646" y="2766"/>
                  </a:lnTo>
                  <a:lnTo>
                    <a:pt x="775" y="2859"/>
                  </a:lnTo>
                  <a:lnTo>
                    <a:pt x="904" y="2914"/>
                  </a:lnTo>
                  <a:lnTo>
                    <a:pt x="1051" y="2969"/>
                  </a:lnTo>
                  <a:lnTo>
                    <a:pt x="1199" y="3006"/>
                  </a:lnTo>
                  <a:lnTo>
                    <a:pt x="1346" y="3043"/>
                  </a:lnTo>
                  <a:lnTo>
                    <a:pt x="1678" y="3043"/>
                  </a:lnTo>
                  <a:lnTo>
                    <a:pt x="1826" y="3024"/>
                  </a:lnTo>
                  <a:lnTo>
                    <a:pt x="1973" y="2988"/>
                  </a:lnTo>
                  <a:lnTo>
                    <a:pt x="2102" y="2932"/>
                  </a:lnTo>
                  <a:lnTo>
                    <a:pt x="2250" y="2877"/>
                  </a:lnTo>
                  <a:lnTo>
                    <a:pt x="2360" y="2803"/>
                  </a:lnTo>
                  <a:lnTo>
                    <a:pt x="2489" y="2711"/>
                  </a:lnTo>
                  <a:lnTo>
                    <a:pt x="2600" y="2619"/>
                  </a:lnTo>
                  <a:lnTo>
                    <a:pt x="2692" y="2508"/>
                  </a:lnTo>
                  <a:lnTo>
                    <a:pt x="2784" y="2398"/>
                  </a:lnTo>
                  <a:lnTo>
                    <a:pt x="2858" y="2268"/>
                  </a:lnTo>
                  <a:lnTo>
                    <a:pt x="2914" y="2139"/>
                  </a:lnTo>
                  <a:lnTo>
                    <a:pt x="2969" y="2010"/>
                  </a:lnTo>
                  <a:lnTo>
                    <a:pt x="3006" y="1863"/>
                  </a:lnTo>
                  <a:lnTo>
                    <a:pt x="3043" y="1715"/>
                  </a:lnTo>
                  <a:lnTo>
                    <a:pt x="3043" y="1549"/>
                  </a:lnTo>
                  <a:lnTo>
                    <a:pt x="3043" y="1402"/>
                  </a:lnTo>
                  <a:lnTo>
                    <a:pt x="3024" y="1236"/>
                  </a:lnTo>
                  <a:lnTo>
                    <a:pt x="2987" y="1088"/>
                  </a:lnTo>
                  <a:lnTo>
                    <a:pt x="2932" y="959"/>
                  </a:lnTo>
                  <a:lnTo>
                    <a:pt x="2877" y="830"/>
                  </a:lnTo>
                  <a:lnTo>
                    <a:pt x="2803" y="701"/>
                  </a:lnTo>
                  <a:lnTo>
                    <a:pt x="2729" y="572"/>
                  </a:lnTo>
                  <a:lnTo>
                    <a:pt x="2619" y="462"/>
                  </a:lnTo>
                  <a:lnTo>
                    <a:pt x="2526" y="369"/>
                  </a:lnTo>
                  <a:lnTo>
                    <a:pt x="2416" y="277"/>
                  </a:lnTo>
                  <a:lnTo>
                    <a:pt x="2287" y="203"/>
                  </a:lnTo>
                  <a:lnTo>
                    <a:pt x="2158" y="130"/>
                  </a:lnTo>
                  <a:lnTo>
                    <a:pt x="2010" y="93"/>
                  </a:lnTo>
                  <a:lnTo>
                    <a:pt x="1881" y="37"/>
                  </a:lnTo>
                  <a:lnTo>
                    <a:pt x="1715"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 name="Google Shape;2520;p9"/>
            <p:cNvSpPr/>
            <p:nvPr/>
          </p:nvSpPr>
          <p:spPr>
            <a:xfrm>
              <a:off x="5863775" y="1085350"/>
              <a:ext cx="74700" cy="74700"/>
            </a:xfrm>
            <a:custGeom>
              <a:avLst/>
              <a:gdLst/>
              <a:ahLst/>
              <a:cxnLst/>
              <a:rect l="l" t="t" r="r" b="b"/>
              <a:pathLst>
                <a:path w="2988" h="2988" extrusionOk="0">
                  <a:moveTo>
                    <a:pt x="1365" y="0"/>
                  </a:moveTo>
                  <a:lnTo>
                    <a:pt x="1217" y="19"/>
                  </a:lnTo>
                  <a:lnTo>
                    <a:pt x="1070" y="56"/>
                  </a:lnTo>
                  <a:lnTo>
                    <a:pt x="940" y="93"/>
                  </a:lnTo>
                  <a:lnTo>
                    <a:pt x="793" y="166"/>
                  </a:lnTo>
                  <a:lnTo>
                    <a:pt x="682" y="240"/>
                  </a:lnTo>
                  <a:lnTo>
                    <a:pt x="553" y="314"/>
                  </a:lnTo>
                  <a:lnTo>
                    <a:pt x="461" y="406"/>
                  </a:lnTo>
                  <a:lnTo>
                    <a:pt x="350" y="498"/>
                  </a:lnTo>
                  <a:lnTo>
                    <a:pt x="277" y="627"/>
                  </a:lnTo>
                  <a:lnTo>
                    <a:pt x="203" y="738"/>
                  </a:lnTo>
                  <a:lnTo>
                    <a:pt x="129" y="867"/>
                  </a:lnTo>
                  <a:lnTo>
                    <a:pt x="74" y="996"/>
                  </a:lnTo>
                  <a:lnTo>
                    <a:pt x="37" y="1144"/>
                  </a:lnTo>
                  <a:lnTo>
                    <a:pt x="19" y="1291"/>
                  </a:lnTo>
                  <a:lnTo>
                    <a:pt x="0" y="1439"/>
                  </a:lnTo>
                  <a:lnTo>
                    <a:pt x="0" y="1605"/>
                  </a:lnTo>
                  <a:lnTo>
                    <a:pt x="19" y="1752"/>
                  </a:lnTo>
                  <a:lnTo>
                    <a:pt x="55" y="1900"/>
                  </a:lnTo>
                  <a:lnTo>
                    <a:pt x="92" y="2047"/>
                  </a:lnTo>
                  <a:lnTo>
                    <a:pt x="166" y="2176"/>
                  </a:lnTo>
                  <a:lnTo>
                    <a:pt x="240" y="2305"/>
                  </a:lnTo>
                  <a:lnTo>
                    <a:pt x="314" y="2434"/>
                  </a:lnTo>
                  <a:lnTo>
                    <a:pt x="406" y="2545"/>
                  </a:lnTo>
                  <a:lnTo>
                    <a:pt x="516" y="2637"/>
                  </a:lnTo>
                  <a:lnTo>
                    <a:pt x="627" y="2729"/>
                  </a:lnTo>
                  <a:lnTo>
                    <a:pt x="756" y="2803"/>
                  </a:lnTo>
                  <a:lnTo>
                    <a:pt x="885" y="2858"/>
                  </a:lnTo>
                  <a:lnTo>
                    <a:pt x="1014" y="2914"/>
                  </a:lnTo>
                  <a:lnTo>
                    <a:pt x="1162" y="2951"/>
                  </a:lnTo>
                  <a:lnTo>
                    <a:pt x="1309" y="2987"/>
                  </a:lnTo>
                  <a:lnTo>
                    <a:pt x="1623" y="2987"/>
                  </a:lnTo>
                  <a:lnTo>
                    <a:pt x="1770" y="2969"/>
                  </a:lnTo>
                  <a:lnTo>
                    <a:pt x="1918" y="2932"/>
                  </a:lnTo>
                  <a:lnTo>
                    <a:pt x="2065" y="2895"/>
                  </a:lnTo>
                  <a:lnTo>
                    <a:pt x="2194" y="2821"/>
                  </a:lnTo>
                  <a:lnTo>
                    <a:pt x="2323" y="2748"/>
                  </a:lnTo>
                  <a:lnTo>
                    <a:pt x="2434" y="2674"/>
                  </a:lnTo>
                  <a:lnTo>
                    <a:pt x="2545" y="2582"/>
                  </a:lnTo>
                  <a:lnTo>
                    <a:pt x="2637" y="2490"/>
                  </a:lnTo>
                  <a:lnTo>
                    <a:pt x="2729" y="2360"/>
                  </a:lnTo>
                  <a:lnTo>
                    <a:pt x="2803" y="2250"/>
                  </a:lnTo>
                  <a:lnTo>
                    <a:pt x="2858" y="2121"/>
                  </a:lnTo>
                  <a:lnTo>
                    <a:pt x="2913" y="1992"/>
                  </a:lnTo>
                  <a:lnTo>
                    <a:pt x="2950" y="1844"/>
                  </a:lnTo>
                  <a:lnTo>
                    <a:pt x="2987" y="1697"/>
                  </a:lnTo>
                  <a:lnTo>
                    <a:pt x="2987" y="1549"/>
                  </a:lnTo>
                  <a:lnTo>
                    <a:pt x="2987" y="1383"/>
                  </a:lnTo>
                  <a:lnTo>
                    <a:pt x="2969" y="1236"/>
                  </a:lnTo>
                  <a:lnTo>
                    <a:pt x="2950" y="1088"/>
                  </a:lnTo>
                  <a:lnTo>
                    <a:pt x="2895" y="941"/>
                  </a:lnTo>
                  <a:lnTo>
                    <a:pt x="2840" y="812"/>
                  </a:lnTo>
                  <a:lnTo>
                    <a:pt x="2766" y="683"/>
                  </a:lnTo>
                  <a:lnTo>
                    <a:pt x="2674" y="554"/>
                  </a:lnTo>
                  <a:lnTo>
                    <a:pt x="2581" y="443"/>
                  </a:lnTo>
                  <a:lnTo>
                    <a:pt x="2489" y="351"/>
                  </a:lnTo>
                  <a:lnTo>
                    <a:pt x="2360" y="259"/>
                  </a:lnTo>
                  <a:lnTo>
                    <a:pt x="2250" y="185"/>
                  </a:lnTo>
                  <a:lnTo>
                    <a:pt x="2121" y="129"/>
                  </a:lnTo>
                  <a:lnTo>
                    <a:pt x="1973" y="74"/>
                  </a:lnTo>
                  <a:lnTo>
                    <a:pt x="1826" y="37"/>
                  </a:lnTo>
                  <a:lnTo>
                    <a:pt x="1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 name="Google Shape;2521;p9"/>
            <p:cNvSpPr/>
            <p:nvPr/>
          </p:nvSpPr>
          <p:spPr>
            <a:xfrm>
              <a:off x="5247475" y="403125"/>
              <a:ext cx="74700" cy="74700"/>
            </a:xfrm>
            <a:custGeom>
              <a:avLst/>
              <a:gdLst/>
              <a:ahLst/>
              <a:cxnLst/>
              <a:rect l="l" t="t" r="r" b="b"/>
              <a:pathLst>
                <a:path w="2988" h="2988" extrusionOk="0">
                  <a:moveTo>
                    <a:pt x="1531" y="1"/>
                  </a:moveTo>
                  <a:lnTo>
                    <a:pt x="1365" y="19"/>
                  </a:lnTo>
                  <a:lnTo>
                    <a:pt x="1217" y="38"/>
                  </a:lnTo>
                  <a:lnTo>
                    <a:pt x="1070" y="75"/>
                  </a:lnTo>
                  <a:lnTo>
                    <a:pt x="941" y="112"/>
                  </a:lnTo>
                  <a:lnTo>
                    <a:pt x="793" y="167"/>
                  </a:lnTo>
                  <a:lnTo>
                    <a:pt x="683" y="241"/>
                  </a:lnTo>
                  <a:lnTo>
                    <a:pt x="553" y="333"/>
                  </a:lnTo>
                  <a:lnTo>
                    <a:pt x="443" y="425"/>
                  </a:lnTo>
                  <a:lnTo>
                    <a:pt x="351" y="536"/>
                  </a:lnTo>
                  <a:lnTo>
                    <a:pt x="258" y="646"/>
                  </a:lnTo>
                  <a:lnTo>
                    <a:pt x="185" y="775"/>
                  </a:lnTo>
                  <a:lnTo>
                    <a:pt x="129" y="904"/>
                  </a:lnTo>
                  <a:lnTo>
                    <a:pt x="74" y="1033"/>
                  </a:lnTo>
                  <a:lnTo>
                    <a:pt x="37" y="1181"/>
                  </a:lnTo>
                  <a:lnTo>
                    <a:pt x="19" y="1328"/>
                  </a:lnTo>
                  <a:lnTo>
                    <a:pt x="0" y="1494"/>
                  </a:lnTo>
                  <a:lnTo>
                    <a:pt x="0" y="1642"/>
                  </a:lnTo>
                  <a:lnTo>
                    <a:pt x="37" y="1789"/>
                  </a:lnTo>
                  <a:lnTo>
                    <a:pt x="56" y="1937"/>
                  </a:lnTo>
                  <a:lnTo>
                    <a:pt x="111" y="2066"/>
                  </a:lnTo>
                  <a:lnTo>
                    <a:pt x="166" y="2195"/>
                  </a:lnTo>
                  <a:lnTo>
                    <a:pt x="240" y="2324"/>
                  </a:lnTo>
                  <a:lnTo>
                    <a:pt x="332" y="2435"/>
                  </a:lnTo>
                  <a:lnTo>
                    <a:pt x="424" y="2545"/>
                  </a:lnTo>
                  <a:lnTo>
                    <a:pt x="517" y="2638"/>
                  </a:lnTo>
                  <a:lnTo>
                    <a:pt x="627" y="2730"/>
                  </a:lnTo>
                  <a:lnTo>
                    <a:pt x="756" y="2803"/>
                  </a:lnTo>
                  <a:lnTo>
                    <a:pt x="885" y="2859"/>
                  </a:lnTo>
                  <a:lnTo>
                    <a:pt x="1014" y="2914"/>
                  </a:lnTo>
                  <a:lnTo>
                    <a:pt x="1162" y="2951"/>
                  </a:lnTo>
                  <a:lnTo>
                    <a:pt x="1309" y="2988"/>
                  </a:lnTo>
                  <a:lnTo>
                    <a:pt x="1604" y="2988"/>
                  </a:lnTo>
                  <a:lnTo>
                    <a:pt x="1770" y="2969"/>
                  </a:lnTo>
                  <a:lnTo>
                    <a:pt x="1918" y="2933"/>
                  </a:lnTo>
                  <a:lnTo>
                    <a:pt x="2047" y="2896"/>
                  </a:lnTo>
                  <a:lnTo>
                    <a:pt x="2194" y="2822"/>
                  </a:lnTo>
                  <a:lnTo>
                    <a:pt x="2305" y="2748"/>
                  </a:lnTo>
                  <a:lnTo>
                    <a:pt x="2434" y="2674"/>
                  </a:lnTo>
                  <a:lnTo>
                    <a:pt x="2545" y="2582"/>
                  </a:lnTo>
                  <a:lnTo>
                    <a:pt x="2637" y="2472"/>
                  </a:lnTo>
                  <a:lnTo>
                    <a:pt x="2729" y="2361"/>
                  </a:lnTo>
                  <a:lnTo>
                    <a:pt x="2803" y="2232"/>
                  </a:lnTo>
                  <a:lnTo>
                    <a:pt x="2858" y="2103"/>
                  </a:lnTo>
                  <a:lnTo>
                    <a:pt x="2914" y="1955"/>
                  </a:lnTo>
                  <a:lnTo>
                    <a:pt x="2950" y="1826"/>
                  </a:lnTo>
                  <a:lnTo>
                    <a:pt x="2969" y="1660"/>
                  </a:lnTo>
                  <a:lnTo>
                    <a:pt x="2987" y="1513"/>
                  </a:lnTo>
                  <a:lnTo>
                    <a:pt x="2987" y="1365"/>
                  </a:lnTo>
                  <a:lnTo>
                    <a:pt x="2950" y="1218"/>
                  </a:lnTo>
                  <a:lnTo>
                    <a:pt x="2914" y="1070"/>
                  </a:lnTo>
                  <a:lnTo>
                    <a:pt x="2877" y="923"/>
                  </a:lnTo>
                  <a:lnTo>
                    <a:pt x="2821" y="794"/>
                  </a:lnTo>
                  <a:lnTo>
                    <a:pt x="2748" y="683"/>
                  </a:lnTo>
                  <a:lnTo>
                    <a:pt x="2655" y="554"/>
                  </a:lnTo>
                  <a:lnTo>
                    <a:pt x="2563" y="462"/>
                  </a:lnTo>
                  <a:lnTo>
                    <a:pt x="2471" y="351"/>
                  </a:lnTo>
                  <a:lnTo>
                    <a:pt x="2360" y="277"/>
                  </a:lnTo>
                  <a:lnTo>
                    <a:pt x="2231" y="204"/>
                  </a:lnTo>
                  <a:lnTo>
                    <a:pt x="2102" y="130"/>
                  </a:lnTo>
                  <a:lnTo>
                    <a:pt x="1973" y="75"/>
                  </a:lnTo>
                  <a:lnTo>
                    <a:pt x="1826" y="38"/>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 name="Google Shape;2522;p9"/>
            <p:cNvSpPr/>
            <p:nvPr/>
          </p:nvSpPr>
          <p:spPr>
            <a:xfrm>
              <a:off x="5786775" y="1071050"/>
              <a:ext cx="74700" cy="74700"/>
            </a:xfrm>
            <a:custGeom>
              <a:avLst/>
              <a:gdLst/>
              <a:ahLst/>
              <a:cxnLst/>
              <a:rect l="l" t="t" r="r" b="b"/>
              <a:pathLst>
                <a:path w="2988" h="2988" extrusionOk="0">
                  <a:moveTo>
                    <a:pt x="1494" y="1"/>
                  </a:moveTo>
                  <a:lnTo>
                    <a:pt x="1347" y="19"/>
                  </a:lnTo>
                  <a:lnTo>
                    <a:pt x="1199" y="38"/>
                  </a:lnTo>
                  <a:lnTo>
                    <a:pt x="1052" y="75"/>
                  </a:lnTo>
                  <a:lnTo>
                    <a:pt x="904" y="130"/>
                  </a:lnTo>
                  <a:lnTo>
                    <a:pt x="775" y="185"/>
                  </a:lnTo>
                  <a:lnTo>
                    <a:pt x="646" y="259"/>
                  </a:lnTo>
                  <a:lnTo>
                    <a:pt x="536" y="351"/>
                  </a:lnTo>
                  <a:lnTo>
                    <a:pt x="425" y="443"/>
                  </a:lnTo>
                  <a:lnTo>
                    <a:pt x="333" y="554"/>
                  </a:lnTo>
                  <a:lnTo>
                    <a:pt x="241" y="665"/>
                  </a:lnTo>
                  <a:lnTo>
                    <a:pt x="167" y="794"/>
                  </a:lnTo>
                  <a:lnTo>
                    <a:pt x="112" y="941"/>
                  </a:lnTo>
                  <a:lnTo>
                    <a:pt x="75" y="1070"/>
                  </a:lnTo>
                  <a:lnTo>
                    <a:pt x="38" y="1218"/>
                  </a:lnTo>
                  <a:lnTo>
                    <a:pt x="19" y="1365"/>
                  </a:lnTo>
                  <a:lnTo>
                    <a:pt x="1" y="1531"/>
                  </a:lnTo>
                  <a:lnTo>
                    <a:pt x="19" y="1679"/>
                  </a:lnTo>
                  <a:lnTo>
                    <a:pt x="38" y="1826"/>
                  </a:lnTo>
                  <a:lnTo>
                    <a:pt x="75" y="1974"/>
                  </a:lnTo>
                  <a:lnTo>
                    <a:pt x="130" y="2103"/>
                  </a:lnTo>
                  <a:lnTo>
                    <a:pt x="204" y="2232"/>
                  </a:lnTo>
                  <a:lnTo>
                    <a:pt x="278" y="2361"/>
                  </a:lnTo>
                  <a:lnTo>
                    <a:pt x="351" y="2472"/>
                  </a:lnTo>
                  <a:lnTo>
                    <a:pt x="462" y="2564"/>
                  </a:lnTo>
                  <a:lnTo>
                    <a:pt x="573" y="2656"/>
                  </a:lnTo>
                  <a:lnTo>
                    <a:pt x="683" y="2748"/>
                  </a:lnTo>
                  <a:lnTo>
                    <a:pt x="812" y="2822"/>
                  </a:lnTo>
                  <a:lnTo>
                    <a:pt x="941" y="2877"/>
                  </a:lnTo>
                  <a:lnTo>
                    <a:pt x="1070" y="2932"/>
                  </a:lnTo>
                  <a:lnTo>
                    <a:pt x="1218" y="2951"/>
                  </a:lnTo>
                  <a:lnTo>
                    <a:pt x="1365" y="2969"/>
                  </a:lnTo>
                  <a:lnTo>
                    <a:pt x="1513" y="2988"/>
                  </a:lnTo>
                  <a:lnTo>
                    <a:pt x="1660" y="2969"/>
                  </a:lnTo>
                  <a:lnTo>
                    <a:pt x="1808" y="2951"/>
                  </a:lnTo>
                  <a:lnTo>
                    <a:pt x="1955" y="2914"/>
                  </a:lnTo>
                  <a:lnTo>
                    <a:pt x="2103" y="2859"/>
                  </a:lnTo>
                  <a:lnTo>
                    <a:pt x="2232" y="2803"/>
                  </a:lnTo>
                  <a:lnTo>
                    <a:pt x="2343" y="2730"/>
                  </a:lnTo>
                  <a:lnTo>
                    <a:pt x="2453" y="2637"/>
                  </a:lnTo>
                  <a:lnTo>
                    <a:pt x="2564" y="2545"/>
                  </a:lnTo>
                  <a:lnTo>
                    <a:pt x="2656" y="2435"/>
                  </a:lnTo>
                  <a:lnTo>
                    <a:pt x="2748" y="2324"/>
                  </a:lnTo>
                  <a:lnTo>
                    <a:pt x="2804" y="2195"/>
                  </a:lnTo>
                  <a:lnTo>
                    <a:pt x="2877" y="2066"/>
                  </a:lnTo>
                  <a:lnTo>
                    <a:pt x="2914" y="1937"/>
                  </a:lnTo>
                  <a:lnTo>
                    <a:pt x="2951" y="1789"/>
                  </a:lnTo>
                  <a:lnTo>
                    <a:pt x="2970" y="1642"/>
                  </a:lnTo>
                  <a:lnTo>
                    <a:pt x="2988" y="1494"/>
                  </a:lnTo>
                  <a:lnTo>
                    <a:pt x="2970" y="1328"/>
                  </a:lnTo>
                  <a:lnTo>
                    <a:pt x="2951" y="1181"/>
                  </a:lnTo>
                  <a:lnTo>
                    <a:pt x="2914" y="1052"/>
                  </a:lnTo>
                  <a:lnTo>
                    <a:pt x="2859" y="904"/>
                  </a:lnTo>
                  <a:lnTo>
                    <a:pt x="2804" y="775"/>
                  </a:lnTo>
                  <a:lnTo>
                    <a:pt x="2730" y="665"/>
                  </a:lnTo>
                  <a:lnTo>
                    <a:pt x="2638" y="536"/>
                  </a:lnTo>
                  <a:lnTo>
                    <a:pt x="2545" y="443"/>
                  </a:lnTo>
                  <a:lnTo>
                    <a:pt x="2453" y="351"/>
                  </a:lnTo>
                  <a:lnTo>
                    <a:pt x="2343" y="259"/>
                  </a:lnTo>
                  <a:lnTo>
                    <a:pt x="2214" y="185"/>
                  </a:lnTo>
                  <a:lnTo>
                    <a:pt x="2084" y="130"/>
                  </a:lnTo>
                  <a:lnTo>
                    <a:pt x="1937" y="75"/>
                  </a:lnTo>
                  <a:lnTo>
                    <a:pt x="1808"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 name="Google Shape;2523;p9"/>
            <p:cNvSpPr/>
            <p:nvPr/>
          </p:nvSpPr>
          <p:spPr>
            <a:xfrm>
              <a:off x="6169375" y="1219950"/>
              <a:ext cx="74250" cy="73775"/>
            </a:xfrm>
            <a:custGeom>
              <a:avLst/>
              <a:gdLst/>
              <a:ahLst/>
              <a:cxnLst/>
              <a:rect l="l" t="t" r="r" b="b"/>
              <a:pathLst>
                <a:path w="2970" h="2951" extrusionOk="0">
                  <a:moveTo>
                    <a:pt x="1328" y="0"/>
                  </a:moveTo>
                  <a:lnTo>
                    <a:pt x="1181" y="19"/>
                  </a:lnTo>
                  <a:lnTo>
                    <a:pt x="1033" y="56"/>
                  </a:lnTo>
                  <a:lnTo>
                    <a:pt x="904" y="111"/>
                  </a:lnTo>
                  <a:lnTo>
                    <a:pt x="775" y="185"/>
                  </a:lnTo>
                  <a:lnTo>
                    <a:pt x="646" y="258"/>
                  </a:lnTo>
                  <a:lnTo>
                    <a:pt x="535" y="332"/>
                  </a:lnTo>
                  <a:lnTo>
                    <a:pt x="443" y="443"/>
                  </a:lnTo>
                  <a:lnTo>
                    <a:pt x="333" y="535"/>
                  </a:lnTo>
                  <a:lnTo>
                    <a:pt x="259" y="646"/>
                  </a:lnTo>
                  <a:lnTo>
                    <a:pt x="185" y="775"/>
                  </a:lnTo>
                  <a:lnTo>
                    <a:pt x="111" y="904"/>
                  </a:lnTo>
                  <a:lnTo>
                    <a:pt x="74" y="1033"/>
                  </a:lnTo>
                  <a:lnTo>
                    <a:pt x="38" y="1180"/>
                  </a:lnTo>
                  <a:lnTo>
                    <a:pt x="19" y="1328"/>
                  </a:lnTo>
                  <a:lnTo>
                    <a:pt x="1" y="1475"/>
                  </a:lnTo>
                  <a:lnTo>
                    <a:pt x="19" y="1623"/>
                  </a:lnTo>
                  <a:lnTo>
                    <a:pt x="38" y="1770"/>
                  </a:lnTo>
                  <a:lnTo>
                    <a:pt x="74" y="1918"/>
                  </a:lnTo>
                  <a:lnTo>
                    <a:pt x="130" y="2047"/>
                  </a:lnTo>
                  <a:lnTo>
                    <a:pt x="185" y="2176"/>
                  </a:lnTo>
                  <a:lnTo>
                    <a:pt x="259" y="2305"/>
                  </a:lnTo>
                  <a:lnTo>
                    <a:pt x="351" y="2416"/>
                  </a:lnTo>
                  <a:lnTo>
                    <a:pt x="443" y="2526"/>
                  </a:lnTo>
                  <a:lnTo>
                    <a:pt x="554" y="2619"/>
                  </a:lnTo>
                  <a:lnTo>
                    <a:pt x="664" y="2711"/>
                  </a:lnTo>
                  <a:lnTo>
                    <a:pt x="793" y="2785"/>
                  </a:lnTo>
                  <a:lnTo>
                    <a:pt x="923" y="2840"/>
                  </a:lnTo>
                  <a:lnTo>
                    <a:pt x="1052" y="2895"/>
                  </a:lnTo>
                  <a:lnTo>
                    <a:pt x="1199" y="2932"/>
                  </a:lnTo>
                  <a:lnTo>
                    <a:pt x="1347" y="2950"/>
                  </a:lnTo>
                  <a:lnTo>
                    <a:pt x="1642" y="2950"/>
                  </a:lnTo>
                  <a:lnTo>
                    <a:pt x="1789" y="2932"/>
                  </a:lnTo>
                  <a:lnTo>
                    <a:pt x="1937" y="2895"/>
                  </a:lnTo>
                  <a:lnTo>
                    <a:pt x="2066" y="2840"/>
                  </a:lnTo>
                  <a:lnTo>
                    <a:pt x="2195" y="2766"/>
                  </a:lnTo>
                  <a:lnTo>
                    <a:pt x="2324" y="2692"/>
                  </a:lnTo>
                  <a:lnTo>
                    <a:pt x="2434" y="2619"/>
                  </a:lnTo>
                  <a:lnTo>
                    <a:pt x="2545" y="2526"/>
                  </a:lnTo>
                  <a:lnTo>
                    <a:pt x="2637" y="2416"/>
                  </a:lnTo>
                  <a:lnTo>
                    <a:pt x="2711" y="2305"/>
                  </a:lnTo>
                  <a:lnTo>
                    <a:pt x="2785" y="2176"/>
                  </a:lnTo>
                  <a:lnTo>
                    <a:pt x="2859" y="2047"/>
                  </a:lnTo>
                  <a:lnTo>
                    <a:pt x="2914" y="1918"/>
                  </a:lnTo>
                  <a:lnTo>
                    <a:pt x="2932" y="1770"/>
                  </a:lnTo>
                  <a:lnTo>
                    <a:pt x="2969" y="1623"/>
                  </a:lnTo>
                  <a:lnTo>
                    <a:pt x="2969" y="1475"/>
                  </a:lnTo>
                  <a:lnTo>
                    <a:pt x="2969" y="1309"/>
                  </a:lnTo>
                  <a:lnTo>
                    <a:pt x="2932" y="1180"/>
                  </a:lnTo>
                  <a:lnTo>
                    <a:pt x="2895" y="1033"/>
                  </a:lnTo>
                  <a:lnTo>
                    <a:pt x="2859" y="885"/>
                  </a:lnTo>
                  <a:lnTo>
                    <a:pt x="2785" y="756"/>
                  </a:lnTo>
                  <a:lnTo>
                    <a:pt x="2711" y="646"/>
                  </a:lnTo>
                  <a:lnTo>
                    <a:pt x="2619" y="535"/>
                  </a:lnTo>
                  <a:lnTo>
                    <a:pt x="2527" y="424"/>
                  </a:lnTo>
                  <a:lnTo>
                    <a:pt x="2416" y="332"/>
                  </a:lnTo>
                  <a:lnTo>
                    <a:pt x="2305" y="240"/>
                  </a:lnTo>
                  <a:lnTo>
                    <a:pt x="2176" y="166"/>
                  </a:lnTo>
                  <a:lnTo>
                    <a:pt x="2047" y="111"/>
                  </a:lnTo>
                  <a:lnTo>
                    <a:pt x="1918" y="56"/>
                  </a:lnTo>
                  <a:lnTo>
                    <a:pt x="1771" y="19"/>
                  </a:lnTo>
                  <a:lnTo>
                    <a:pt x="16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 name="Google Shape;2524;p9"/>
            <p:cNvSpPr/>
            <p:nvPr/>
          </p:nvSpPr>
          <p:spPr>
            <a:xfrm>
              <a:off x="6089625" y="1205650"/>
              <a:ext cx="74250" cy="73775"/>
            </a:xfrm>
            <a:custGeom>
              <a:avLst/>
              <a:gdLst/>
              <a:ahLst/>
              <a:cxnLst/>
              <a:rect l="l" t="t" r="r" b="b"/>
              <a:pathLst>
                <a:path w="2970" h="2951" extrusionOk="0">
                  <a:moveTo>
                    <a:pt x="1347" y="1"/>
                  </a:moveTo>
                  <a:lnTo>
                    <a:pt x="1199" y="19"/>
                  </a:lnTo>
                  <a:lnTo>
                    <a:pt x="1052" y="56"/>
                  </a:lnTo>
                  <a:lnTo>
                    <a:pt x="904" y="111"/>
                  </a:lnTo>
                  <a:lnTo>
                    <a:pt x="775" y="167"/>
                  </a:lnTo>
                  <a:lnTo>
                    <a:pt x="665" y="240"/>
                  </a:lnTo>
                  <a:lnTo>
                    <a:pt x="554" y="333"/>
                  </a:lnTo>
                  <a:lnTo>
                    <a:pt x="443" y="425"/>
                  </a:lnTo>
                  <a:lnTo>
                    <a:pt x="351" y="535"/>
                  </a:lnTo>
                  <a:lnTo>
                    <a:pt x="259" y="646"/>
                  </a:lnTo>
                  <a:lnTo>
                    <a:pt x="185" y="757"/>
                  </a:lnTo>
                  <a:lnTo>
                    <a:pt x="111" y="886"/>
                  </a:lnTo>
                  <a:lnTo>
                    <a:pt x="75" y="1033"/>
                  </a:lnTo>
                  <a:lnTo>
                    <a:pt x="38" y="1162"/>
                  </a:lnTo>
                  <a:lnTo>
                    <a:pt x="1" y="1310"/>
                  </a:lnTo>
                  <a:lnTo>
                    <a:pt x="1" y="1457"/>
                  </a:lnTo>
                  <a:lnTo>
                    <a:pt x="1" y="1623"/>
                  </a:lnTo>
                  <a:lnTo>
                    <a:pt x="19" y="1771"/>
                  </a:lnTo>
                  <a:lnTo>
                    <a:pt x="56" y="1900"/>
                  </a:lnTo>
                  <a:lnTo>
                    <a:pt x="111" y="2047"/>
                  </a:lnTo>
                  <a:lnTo>
                    <a:pt x="167" y="2176"/>
                  </a:lnTo>
                  <a:lnTo>
                    <a:pt x="241" y="2287"/>
                  </a:lnTo>
                  <a:lnTo>
                    <a:pt x="333" y="2416"/>
                  </a:lnTo>
                  <a:lnTo>
                    <a:pt x="425" y="2508"/>
                  </a:lnTo>
                  <a:lnTo>
                    <a:pt x="536" y="2619"/>
                  </a:lnTo>
                  <a:lnTo>
                    <a:pt x="646" y="2693"/>
                  </a:lnTo>
                  <a:lnTo>
                    <a:pt x="775" y="2766"/>
                  </a:lnTo>
                  <a:lnTo>
                    <a:pt x="904" y="2840"/>
                  </a:lnTo>
                  <a:lnTo>
                    <a:pt x="1033" y="2896"/>
                  </a:lnTo>
                  <a:lnTo>
                    <a:pt x="1181" y="2932"/>
                  </a:lnTo>
                  <a:lnTo>
                    <a:pt x="1328" y="2951"/>
                  </a:lnTo>
                  <a:lnTo>
                    <a:pt x="1623" y="2951"/>
                  </a:lnTo>
                  <a:lnTo>
                    <a:pt x="1771" y="2932"/>
                  </a:lnTo>
                  <a:lnTo>
                    <a:pt x="1918" y="2896"/>
                  </a:lnTo>
                  <a:lnTo>
                    <a:pt x="2047" y="2840"/>
                  </a:lnTo>
                  <a:lnTo>
                    <a:pt x="2177" y="2785"/>
                  </a:lnTo>
                  <a:lnTo>
                    <a:pt x="2306" y="2711"/>
                  </a:lnTo>
                  <a:lnTo>
                    <a:pt x="2416" y="2619"/>
                  </a:lnTo>
                  <a:lnTo>
                    <a:pt x="2527" y="2527"/>
                  </a:lnTo>
                  <a:lnTo>
                    <a:pt x="2619" y="2435"/>
                  </a:lnTo>
                  <a:lnTo>
                    <a:pt x="2711" y="2306"/>
                  </a:lnTo>
                  <a:lnTo>
                    <a:pt x="2785" y="2195"/>
                  </a:lnTo>
                  <a:lnTo>
                    <a:pt x="2840" y="2066"/>
                  </a:lnTo>
                  <a:lnTo>
                    <a:pt x="2896" y="1918"/>
                  </a:lnTo>
                  <a:lnTo>
                    <a:pt x="2932" y="1789"/>
                  </a:lnTo>
                  <a:lnTo>
                    <a:pt x="2951" y="1642"/>
                  </a:lnTo>
                  <a:lnTo>
                    <a:pt x="2969" y="1494"/>
                  </a:lnTo>
                  <a:lnTo>
                    <a:pt x="2951" y="1328"/>
                  </a:lnTo>
                  <a:lnTo>
                    <a:pt x="2932" y="1181"/>
                  </a:lnTo>
                  <a:lnTo>
                    <a:pt x="2896" y="1052"/>
                  </a:lnTo>
                  <a:lnTo>
                    <a:pt x="2859" y="904"/>
                  </a:lnTo>
                  <a:lnTo>
                    <a:pt x="2785" y="775"/>
                  </a:lnTo>
                  <a:lnTo>
                    <a:pt x="2711" y="665"/>
                  </a:lnTo>
                  <a:lnTo>
                    <a:pt x="2637" y="535"/>
                  </a:lnTo>
                  <a:lnTo>
                    <a:pt x="2527" y="443"/>
                  </a:lnTo>
                  <a:lnTo>
                    <a:pt x="2435" y="333"/>
                  </a:lnTo>
                  <a:lnTo>
                    <a:pt x="2306" y="259"/>
                  </a:lnTo>
                  <a:lnTo>
                    <a:pt x="2195"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 name="Google Shape;2525;p9"/>
            <p:cNvSpPr/>
            <p:nvPr/>
          </p:nvSpPr>
          <p:spPr>
            <a:xfrm>
              <a:off x="5495925" y="857175"/>
              <a:ext cx="74250" cy="74250"/>
            </a:xfrm>
            <a:custGeom>
              <a:avLst/>
              <a:gdLst/>
              <a:ahLst/>
              <a:cxnLst/>
              <a:rect l="l" t="t" r="r" b="b"/>
              <a:pathLst>
                <a:path w="2970" h="2970" extrusionOk="0">
                  <a:moveTo>
                    <a:pt x="1476" y="0"/>
                  </a:moveTo>
                  <a:lnTo>
                    <a:pt x="1310" y="19"/>
                  </a:lnTo>
                  <a:lnTo>
                    <a:pt x="1162" y="37"/>
                  </a:lnTo>
                  <a:lnTo>
                    <a:pt x="1033" y="74"/>
                  </a:lnTo>
                  <a:lnTo>
                    <a:pt x="886" y="130"/>
                  </a:lnTo>
                  <a:lnTo>
                    <a:pt x="756" y="185"/>
                  </a:lnTo>
                  <a:lnTo>
                    <a:pt x="646" y="259"/>
                  </a:lnTo>
                  <a:lnTo>
                    <a:pt x="535" y="351"/>
                  </a:lnTo>
                  <a:lnTo>
                    <a:pt x="425" y="443"/>
                  </a:lnTo>
                  <a:lnTo>
                    <a:pt x="332" y="554"/>
                  </a:lnTo>
                  <a:lnTo>
                    <a:pt x="240" y="664"/>
                  </a:lnTo>
                  <a:lnTo>
                    <a:pt x="166" y="793"/>
                  </a:lnTo>
                  <a:lnTo>
                    <a:pt x="111" y="922"/>
                  </a:lnTo>
                  <a:lnTo>
                    <a:pt x="56" y="1070"/>
                  </a:lnTo>
                  <a:lnTo>
                    <a:pt x="37" y="1199"/>
                  </a:lnTo>
                  <a:lnTo>
                    <a:pt x="1" y="1346"/>
                  </a:lnTo>
                  <a:lnTo>
                    <a:pt x="1" y="1512"/>
                  </a:lnTo>
                  <a:lnTo>
                    <a:pt x="19" y="1660"/>
                  </a:lnTo>
                  <a:lnTo>
                    <a:pt x="37" y="1807"/>
                  </a:lnTo>
                  <a:lnTo>
                    <a:pt x="74" y="1955"/>
                  </a:lnTo>
                  <a:lnTo>
                    <a:pt x="130" y="2084"/>
                  </a:lnTo>
                  <a:lnTo>
                    <a:pt x="185" y="2213"/>
                  </a:lnTo>
                  <a:lnTo>
                    <a:pt x="259" y="2342"/>
                  </a:lnTo>
                  <a:lnTo>
                    <a:pt x="351" y="2453"/>
                  </a:lnTo>
                  <a:lnTo>
                    <a:pt x="443" y="2545"/>
                  </a:lnTo>
                  <a:lnTo>
                    <a:pt x="554" y="2637"/>
                  </a:lnTo>
                  <a:lnTo>
                    <a:pt x="664" y="2729"/>
                  </a:lnTo>
                  <a:lnTo>
                    <a:pt x="793" y="2803"/>
                  </a:lnTo>
                  <a:lnTo>
                    <a:pt x="922" y="2858"/>
                  </a:lnTo>
                  <a:lnTo>
                    <a:pt x="1051" y="2914"/>
                  </a:lnTo>
                  <a:lnTo>
                    <a:pt x="1199" y="2951"/>
                  </a:lnTo>
                  <a:lnTo>
                    <a:pt x="1346" y="2969"/>
                  </a:lnTo>
                  <a:lnTo>
                    <a:pt x="1660" y="2969"/>
                  </a:lnTo>
                  <a:lnTo>
                    <a:pt x="1807" y="2932"/>
                  </a:lnTo>
                  <a:lnTo>
                    <a:pt x="1937" y="2895"/>
                  </a:lnTo>
                  <a:lnTo>
                    <a:pt x="2084" y="2858"/>
                  </a:lnTo>
                  <a:lnTo>
                    <a:pt x="2213" y="2785"/>
                  </a:lnTo>
                  <a:lnTo>
                    <a:pt x="2324" y="2711"/>
                  </a:lnTo>
                  <a:lnTo>
                    <a:pt x="2453" y="2619"/>
                  </a:lnTo>
                  <a:lnTo>
                    <a:pt x="2545" y="2527"/>
                  </a:lnTo>
                  <a:lnTo>
                    <a:pt x="2637" y="2416"/>
                  </a:lnTo>
                  <a:lnTo>
                    <a:pt x="2729" y="2305"/>
                  </a:lnTo>
                  <a:lnTo>
                    <a:pt x="2803" y="2176"/>
                  </a:lnTo>
                  <a:lnTo>
                    <a:pt x="2858" y="2047"/>
                  </a:lnTo>
                  <a:lnTo>
                    <a:pt x="2914" y="1918"/>
                  </a:lnTo>
                  <a:lnTo>
                    <a:pt x="2951" y="1771"/>
                  </a:lnTo>
                  <a:lnTo>
                    <a:pt x="2969" y="1623"/>
                  </a:lnTo>
                  <a:lnTo>
                    <a:pt x="2969" y="1476"/>
                  </a:lnTo>
                  <a:lnTo>
                    <a:pt x="2969" y="1328"/>
                  </a:lnTo>
                  <a:lnTo>
                    <a:pt x="2932" y="1181"/>
                  </a:lnTo>
                  <a:lnTo>
                    <a:pt x="2895" y="1033"/>
                  </a:lnTo>
                  <a:lnTo>
                    <a:pt x="2840" y="904"/>
                  </a:lnTo>
                  <a:lnTo>
                    <a:pt x="2785" y="775"/>
                  </a:lnTo>
                  <a:lnTo>
                    <a:pt x="2711" y="646"/>
                  </a:lnTo>
                  <a:lnTo>
                    <a:pt x="2619" y="535"/>
                  </a:lnTo>
                  <a:lnTo>
                    <a:pt x="2527" y="425"/>
                  </a:lnTo>
                  <a:lnTo>
                    <a:pt x="2416" y="332"/>
                  </a:lnTo>
                  <a:lnTo>
                    <a:pt x="2305" y="240"/>
                  </a:lnTo>
                  <a:lnTo>
                    <a:pt x="2176" y="185"/>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 name="Google Shape;2526;p9"/>
            <p:cNvSpPr/>
            <p:nvPr/>
          </p:nvSpPr>
          <p:spPr>
            <a:xfrm>
              <a:off x="5430000" y="763150"/>
              <a:ext cx="74700" cy="74225"/>
            </a:xfrm>
            <a:custGeom>
              <a:avLst/>
              <a:gdLst/>
              <a:ahLst/>
              <a:cxnLst/>
              <a:rect l="l" t="t" r="r" b="b"/>
              <a:pathLst>
                <a:path w="2988" h="2969" extrusionOk="0">
                  <a:moveTo>
                    <a:pt x="1365" y="0"/>
                  </a:moveTo>
                  <a:lnTo>
                    <a:pt x="1218" y="19"/>
                  </a:lnTo>
                  <a:lnTo>
                    <a:pt x="1070" y="55"/>
                  </a:lnTo>
                  <a:lnTo>
                    <a:pt x="941" y="92"/>
                  </a:lnTo>
                  <a:lnTo>
                    <a:pt x="812" y="166"/>
                  </a:lnTo>
                  <a:lnTo>
                    <a:pt x="683" y="240"/>
                  </a:lnTo>
                  <a:lnTo>
                    <a:pt x="572" y="314"/>
                  </a:lnTo>
                  <a:lnTo>
                    <a:pt x="462" y="406"/>
                  </a:lnTo>
                  <a:lnTo>
                    <a:pt x="370" y="516"/>
                  </a:lnTo>
                  <a:lnTo>
                    <a:pt x="277" y="627"/>
                  </a:lnTo>
                  <a:lnTo>
                    <a:pt x="204" y="738"/>
                  </a:lnTo>
                  <a:lnTo>
                    <a:pt x="130" y="867"/>
                  </a:lnTo>
                  <a:lnTo>
                    <a:pt x="93" y="996"/>
                  </a:lnTo>
                  <a:lnTo>
                    <a:pt x="38" y="1143"/>
                  </a:lnTo>
                  <a:lnTo>
                    <a:pt x="19" y="1291"/>
                  </a:lnTo>
                  <a:lnTo>
                    <a:pt x="1" y="1438"/>
                  </a:lnTo>
                  <a:lnTo>
                    <a:pt x="19" y="1604"/>
                  </a:lnTo>
                  <a:lnTo>
                    <a:pt x="38" y="1752"/>
                  </a:lnTo>
                  <a:lnTo>
                    <a:pt x="75" y="1899"/>
                  </a:lnTo>
                  <a:lnTo>
                    <a:pt x="111" y="2047"/>
                  </a:lnTo>
                  <a:lnTo>
                    <a:pt x="167" y="2176"/>
                  </a:lnTo>
                  <a:lnTo>
                    <a:pt x="241" y="2305"/>
                  </a:lnTo>
                  <a:lnTo>
                    <a:pt x="333" y="2415"/>
                  </a:lnTo>
                  <a:lnTo>
                    <a:pt x="425" y="2526"/>
                  </a:lnTo>
                  <a:lnTo>
                    <a:pt x="536" y="2618"/>
                  </a:lnTo>
                  <a:lnTo>
                    <a:pt x="646" y="2711"/>
                  </a:lnTo>
                  <a:lnTo>
                    <a:pt x="775" y="2784"/>
                  </a:lnTo>
                  <a:lnTo>
                    <a:pt x="904" y="2858"/>
                  </a:lnTo>
                  <a:lnTo>
                    <a:pt x="1052" y="2913"/>
                  </a:lnTo>
                  <a:lnTo>
                    <a:pt x="1199" y="2950"/>
                  </a:lnTo>
                  <a:lnTo>
                    <a:pt x="1347" y="2969"/>
                  </a:lnTo>
                  <a:lnTo>
                    <a:pt x="1660" y="2969"/>
                  </a:lnTo>
                  <a:lnTo>
                    <a:pt x="1808" y="2950"/>
                  </a:lnTo>
                  <a:lnTo>
                    <a:pt x="1937" y="2913"/>
                  </a:lnTo>
                  <a:lnTo>
                    <a:pt x="2084" y="2858"/>
                  </a:lnTo>
                  <a:lnTo>
                    <a:pt x="2213" y="2803"/>
                  </a:lnTo>
                  <a:lnTo>
                    <a:pt x="2324" y="2729"/>
                  </a:lnTo>
                  <a:lnTo>
                    <a:pt x="2453" y="2637"/>
                  </a:lnTo>
                  <a:lnTo>
                    <a:pt x="2545" y="2545"/>
                  </a:lnTo>
                  <a:lnTo>
                    <a:pt x="2656" y="2434"/>
                  </a:lnTo>
                  <a:lnTo>
                    <a:pt x="2730" y="2323"/>
                  </a:lnTo>
                  <a:lnTo>
                    <a:pt x="2803" y="2194"/>
                  </a:lnTo>
                  <a:lnTo>
                    <a:pt x="2877" y="2065"/>
                  </a:lnTo>
                  <a:lnTo>
                    <a:pt x="2914" y="1936"/>
                  </a:lnTo>
                  <a:lnTo>
                    <a:pt x="2951" y="1789"/>
                  </a:lnTo>
                  <a:lnTo>
                    <a:pt x="2969" y="1641"/>
                  </a:lnTo>
                  <a:lnTo>
                    <a:pt x="2988" y="1494"/>
                  </a:lnTo>
                  <a:lnTo>
                    <a:pt x="2988" y="1346"/>
                  </a:lnTo>
                  <a:lnTo>
                    <a:pt x="2951" y="1199"/>
                  </a:lnTo>
                  <a:lnTo>
                    <a:pt x="2933" y="1051"/>
                  </a:lnTo>
                  <a:lnTo>
                    <a:pt x="2877" y="904"/>
                  </a:lnTo>
                  <a:lnTo>
                    <a:pt x="2822" y="775"/>
                  </a:lnTo>
                  <a:lnTo>
                    <a:pt x="2748" y="664"/>
                  </a:lnTo>
                  <a:lnTo>
                    <a:pt x="2656" y="535"/>
                  </a:lnTo>
                  <a:lnTo>
                    <a:pt x="2564" y="443"/>
                  </a:lnTo>
                  <a:lnTo>
                    <a:pt x="2453" y="332"/>
                  </a:lnTo>
                  <a:lnTo>
                    <a:pt x="2342" y="258"/>
                  </a:lnTo>
                  <a:lnTo>
                    <a:pt x="2232" y="184"/>
                  </a:lnTo>
                  <a:lnTo>
                    <a:pt x="2103" y="111"/>
                  </a:lnTo>
                  <a:lnTo>
                    <a:pt x="1955" y="74"/>
                  </a:lnTo>
                  <a:lnTo>
                    <a:pt x="1826" y="19"/>
                  </a:lnTo>
                  <a:lnTo>
                    <a:pt x="1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 name="Google Shape;2527;p9"/>
            <p:cNvSpPr/>
            <p:nvPr/>
          </p:nvSpPr>
          <p:spPr>
            <a:xfrm>
              <a:off x="5641125" y="962725"/>
              <a:ext cx="74700" cy="74700"/>
            </a:xfrm>
            <a:custGeom>
              <a:avLst/>
              <a:gdLst/>
              <a:ahLst/>
              <a:cxnLst/>
              <a:rect l="l" t="t" r="r" b="b"/>
              <a:pathLst>
                <a:path w="2988" h="2988" extrusionOk="0">
                  <a:moveTo>
                    <a:pt x="1328" y="1"/>
                  </a:moveTo>
                  <a:lnTo>
                    <a:pt x="1181" y="38"/>
                  </a:lnTo>
                  <a:lnTo>
                    <a:pt x="1033" y="75"/>
                  </a:lnTo>
                  <a:lnTo>
                    <a:pt x="904" y="111"/>
                  </a:lnTo>
                  <a:lnTo>
                    <a:pt x="775" y="185"/>
                  </a:lnTo>
                  <a:lnTo>
                    <a:pt x="646" y="259"/>
                  </a:lnTo>
                  <a:lnTo>
                    <a:pt x="535" y="333"/>
                  </a:lnTo>
                  <a:lnTo>
                    <a:pt x="425" y="425"/>
                  </a:lnTo>
                  <a:lnTo>
                    <a:pt x="332" y="536"/>
                  </a:lnTo>
                  <a:lnTo>
                    <a:pt x="259" y="646"/>
                  </a:lnTo>
                  <a:lnTo>
                    <a:pt x="185" y="775"/>
                  </a:lnTo>
                  <a:lnTo>
                    <a:pt x="111" y="904"/>
                  </a:lnTo>
                  <a:lnTo>
                    <a:pt x="74" y="1033"/>
                  </a:lnTo>
                  <a:lnTo>
                    <a:pt x="37" y="1181"/>
                  </a:lnTo>
                  <a:lnTo>
                    <a:pt x="19" y="1328"/>
                  </a:lnTo>
                  <a:lnTo>
                    <a:pt x="1" y="1494"/>
                  </a:lnTo>
                  <a:lnTo>
                    <a:pt x="19" y="1642"/>
                  </a:lnTo>
                  <a:lnTo>
                    <a:pt x="37" y="1789"/>
                  </a:lnTo>
                  <a:lnTo>
                    <a:pt x="74" y="1937"/>
                  </a:lnTo>
                  <a:lnTo>
                    <a:pt x="130" y="2084"/>
                  </a:lnTo>
                  <a:lnTo>
                    <a:pt x="185" y="2213"/>
                  </a:lnTo>
                  <a:lnTo>
                    <a:pt x="259" y="2342"/>
                  </a:lnTo>
                  <a:lnTo>
                    <a:pt x="351" y="2453"/>
                  </a:lnTo>
                  <a:lnTo>
                    <a:pt x="443" y="2564"/>
                  </a:lnTo>
                  <a:lnTo>
                    <a:pt x="554" y="2656"/>
                  </a:lnTo>
                  <a:lnTo>
                    <a:pt x="664" y="2748"/>
                  </a:lnTo>
                  <a:lnTo>
                    <a:pt x="793" y="2822"/>
                  </a:lnTo>
                  <a:lnTo>
                    <a:pt x="922" y="2877"/>
                  </a:lnTo>
                  <a:lnTo>
                    <a:pt x="1070" y="2933"/>
                  </a:lnTo>
                  <a:lnTo>
                    <a:pt x="1217" y="2951"/>
                  </a:lnTo>
                  <a:lnTo>
                    <a:pt x="1365" y="2988"/>
                  </a:lnTo>
                  <a:lnTo>
                    <a:pt x="1531" y="2988"/>
                  </a:lnTo>
                  <a:lnTo>
                    <a:pt x="1678" y="2969"/>
                  </a:lnTo>
                  <a:lnTo>
                    <a:pt x="1826" y="2951"/>
                  </a:lnTo>
                  <a:lnTo>
                    <a:pt x="1973" y="2914"/>
                  </a:lnTo>
                  <a:lnTo>
                    <a:pt x="2102" y="2859"/>
                  </a:lnTo>
                  <a:lnTo>
                    <a:pt x="2232" y="2803"/>
                  </a:lnTo>
                  <a:lnTo>
                    <a:pt x="2342" y="2730"/>
                  </a:lnTo>
                  <a:lnTo>
                    <a:pt x="2471" y="2637"/>
                  </a:lnTo>
                  <a:lnTo>
                    <a:pt x="2563" y="2545"/>
                  </a:lnTo>
                  <a:lnTo>
                    <a:pt x="2656" y="2435"/>
                  </a:lnTo>
                  <a:lnTo>
                    <a:pt x="2748" y="2324"/>
                  </a:lnTo>
                  <a:lnTo>
                    <a:pt x="2822" y="2213"/>
                  </a:lnTo>
                  <a:lnTo>
                    <a:pt x="2877" y="2084"/>
                  </a:lnTo>
                  <a:lnTo>
                    <a:pt x="2932" y="1937"/>
                  </a:lnTo>
                  <a:lnTo>
                    <a:pt x="2969" y="1789"/>
                  </a:lnTo>
                  <a:lnTo>
                    <a:pt x="2987" y="1642"/>
                  </a:lnTo>
                  <a:lnTo>
                    <a:pt x="2987" y="1494"/>
                  </a:lnTo>
                  <a:lnTo>
                    <a:pt x="2987" y="1347"/>
                  </a:lnTo>
                  <a:lnTo>
                    <a:pt x="2969" y="1181"/>
                  </a:lnTo>
                  <a:lnTo>
                    <a:pt x="2932" y="1033"/>
                  </a:lnTo>
                  <a:lnTo>
                    <a:pt x="2877" y="904"/>
                  </a:lnTo>
                  <a:lnTo>
                    <a:pt x="2822" y="775"/>
                  </a:lnTo>
                  <a:lnTo>
                    <a:pt x="2748" y="646"/>
                  </a:lnTo>
                  <a:lnTo>
                    <a:pt x="2656" y="536"/>
                  </a:lnTo>
                  <a:lnTo>
                    <a:pt x="2563" y="425"/>
                  </a:lnTo>
                  <a:lnTo>
                    <a:pt x="2453" y="333"/>
                  </a:lnTo>
                  <a:lnTo>
                    <a:pt x="2324" y="241"/>
                  </a:lnTo>
                  <a:lnTo>
                    <a:pt x="2213"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 name="Google Shape;2528;p9"/>
            <p:cNvSpPr/>
            <p:nvPr/>
          </p:nvSpPr>
          <p:spPr>
            <a:xfrm>
              <a:off x="5364550" y="668650"/>
              <a:ext cx="74700" cy="74700"/>
            </a:xfrm>
            <a:custGeom>
              <a:avLst/>
              <a:gdLst/>
              <a:ahLst/>
              <a:cxnLst/>
              <a:rect l="l" t="t" r="r" b="b"/>
              <a:pathLst>
                <a:path w="2988" h="2988" extrusionOk="0">
                  <a:moveTo>
                    <a:pt x="1476" y="0"/>
                  </a:moveTo>
                  <a:lnTo>
                    <a:pt x="1310" y="19"/>
                  </a:lnTo>
                  <a:lnTo>
                    <a:pt x="1162" y="37"/>
                  </a:lnTo>
                  <a:lnTo>
                    <a:pt x="1033" y="74"/>
                  </a:lnTo>
                  <a:lnTo>
                    <a:pt x="886" y="129"/>
                  </a:lnTo>
                  <a:lnTo>
                    <a:pt x="757" y="185"/>
                  </a:lnTo>
                  <a:lnTo>
                    <a:pt x="646" y="258"/>
                  </a:lnTo>
                  <a:lnTo>
                    <a:pt x="535" y="351"/>
                  </a:lnTo>
                  <a:lnTo>
                    <a:pt x="425" y="443"/>
                  </a:lnTo>
                  <a:lnTo>
                    <a:pt x="333" y="553"/>
                  </a:lnTo>
                  <a:lnTo>
                    <a:pt x="240" y="664"/>
                  </a:lnTo>
                  <a:lnTo>
                    <a:pt x="167" y="793"/>
                  </a:lnTo>
                  <a:lnTo>
                    <a:pt x="111" y="922"/>
                  </a:lnTo>
                  <a:lnTo>
                    <a:pt x="74" y="1051"/>
                  </a:lnTo>
                  <a:lnTo>
                    <a:pt x="38" y="1199"/>
                  </a:lnTo>
                  <a:lnTo>
                    <a:pt x="1" y="1346"/>
                  </a:lnTo>
                  <a:lnTo>
                    <a:pt x="1" y="1494"/>
                  </a:lnTo>
                  <a:lnTo>
                    <a:pt x="1" y="1660"/>
                  </a:lnTo>
                  <a:lnTo>
                    <a:pt x="38" y="1807"/>
                  </a:lnTo>
                  <a:lnTo>
                    <a:pt x="74" y="1936"/>
                  </a:lnTo>
                  <a:lnTo>
                    <a:pt x="111" y="2084"/>
                  </a:lnTo>
                  <a:lnTo>
                    <a:pt x="185" y="2213"/>
                  </a:lnTo>
                  <a:lnTo>
                    <a:pt x="259" y="2323"/>
                  </a:lnTo>
                  <a:lnTo>
                    <a:pt x="333" y="2453"/>
                  </a:lnTo>
                  <a:lnTo>
                    <a:pt x="425" y="2545"/>
                  </a:lnTo>
                  <a:lnTo>
                    <a:pt x="535" y="2637"/>
                  </a:lnTo>
                  <a:lnTo>
                    <a:pt x="646" y="2729"/>
                  </a:lnTo>
                  <a:lnTo>
                    <a:pt x="775" y="2803"/>
                  </a:lnTo>
                  <a:lnTo>
                    <a:pt x="904" y="2858"/>
                  </a:lnTo>
                  <a:lnTo>
                    <a:pt x="1033" y="2914"/>
                  </a:lnTo>
                  <a:lnTo>
                    <a:pt x="1181" y="2950"/>
                  </a:lnTo>
                  <a:lnTo>
                    <a:pt x="1328" y="2969"/>
                  </a:lnTo>
                  <a:lnTo>
                    <a:pt x="1476" y="2987"/>
                  </a:lnTo>
                  <a:lnTo>
                    <a:pt x="1642" y="2969"/>
                  </a:lnTo>
                  <a:lnTo>
                    <a:pt x="1789" y="2950"/>
                  </a:lnTo>
                  <a:lnTo>
                    <a:pt x="1937" y="2914"/>
                  </a:lnTo>
                  <a:lnTo>
                    <a:pt x="2084" y="2877"/>
                  </a:lnTo>
                  <a:lnTo>
                    <a:pt x="2213" y="2803"/>
                  </a:lnTo>
                  <a:lnTo>
                    <a:pt x="2324" y="2729"/>
                  </a:lnTo>
                  <a:lnTo>
                    <a:pt x="2453" y="2637"/>
                  </a:lnTo>
                  <a:lnTo>
                    <a:pt x="2545" y="2545"/>
                  </a:lnTo>
                  <a:lnTo>
                    <a:pt x="2656" y="2434"/>
                  </a:lnTo>
                  <a:lnTo>
                    <a:pt x="2729" y="2323"/>
                  </a:lnTo>
                  <a:lnTo>
                    <a:pt x="2803" y="2194"/>
                  </a:lnTo>
                  <a:lnTo>
                    <a:pt x="2877" y="2065"/>
                  </a:lnTo>
                  <a:lnTo>
                    <a:pt x="2914" y="1918"/>
                  </a:lnTo>
                  <a:lnTo>
                    <a:pt x="2951" y="1770"/>
                  </a:lnTo>
                  <a:lnTo>
                    <a:pt x="2969" y="1623"/>
                  </a:lnTo>
                  <a:lnTo>
                    <a:pt x="2988" y="1457"/>
                  </a:lnTo>
                  <a:lnTo>
                    <a:pt x="2969" y="1309"/>
                  </a:lnTo>
                  <a:lnTo>
                    <a:pt x="2951" y="1162"/>
                  </a:lnTo>
                  <a:lnTo>
                    <a:pt x="2914" y="1014"/>
                  </a:lnTo>
                  <a:lnTo>
                    <a:pt x="2859" y="885"/>
                  </a:lnTo>
                  <a:lnTo>
                    <a:pt x="2785" y="756"/>
                  </a:lnTo>
                  <a:lnTo>
                    <a:pt x="2711" y="646"/>
                  </a:lnTo>
                  <a:lnTo>
                    <a:pt x="2619" y="535"/>
                  </a:lnTo>
                  <a:lnTo>
                    <a:pt x="2527" y="424"/>
                  </a:lnTo>
                  <a:lnTo>
                    <a:pt x="2416" y="332"/>
                  </a:lnTo>
                  <a:lnTo>
                    <a:pt x="2305" y="240"/>
                  </a:lnTo>
                  <a:lnTo>
                    <a:pt x="2176" y="166"/>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 name="Google Shape;2529;p9"/>
            <p:cNvSpPr/>
            <p:nvPr/>
          </p:nvSpPr>
          <p:spPr>
            <a:xfrm>
              <a:off x="5299100" y="574600"/>
              <a:ext cx="74225" cy="74250"/>
            </a:xfrm>
            <a:custGeom>
              <a:avLst/>
              <a:gdLst/>
              <a:ahLst/>
              <a:cxnLst/>
              <a:rect l="l" t="t" r="r" b="b"/>
              <a:pathLst>
                <a:path w="2969" h="2970" extrusionOk="0">
                  <a:moveTo>
                    <a:pt x="1346" y="1"/>
                  </a:moveTo>
                  <a:lnTo>
                    <a:pt x="1199" y="38"/>
                  </a:lnTo>
                  <a:lnTo>
                    <a:pt x="1051" y="56"/>
                  </a:lnTo>
                  <a:lnTo>
                    <a:pt x="922" y="112"/>
                  </a:lnTo>
                  <a:lnTo>
                    <a:pt x="793" y="167"/>
                  </a:lnTo>
                  <a:lnTo>
                    <a:pt x="664" y="241"/>
                  </a:lnTo>
                  <a:lnTo>
                    <a:pt x="554" y="333"/>
                  </a:lnTo>
                  <a:lnTo>
                    <a:pt x="443" y="425"/>
                  </a:lnTo>
                  <a:lnTo>
                    <a:pt x="351" y="517"/>
                  </a:lnTo>
                  <a:lnTo>
                    <a:pt x="259" y="628"/>
                  </a:lnTo>
                  <a:lnTo>
                    <a:pt x="185" y="757"/>
                  </a:lnTo>
                  <a:lnTo>
                    <a:pt x="129" y="886"/>
                  </a:lnTo>
                  <a:lnTo>
                    <a:pt x="74" y="1015"/>
                  </a:lnTo>
                  <a:lnTo>
                    <a:pt x="37" y="1162"/>
                  </a:lnTo>
                  <a:lnTo>
                    <a:pt x="0" y="1310"/>
                  </a:lnTo>
                  <a:lnTo>
                    <a:pt x="0" y="1457"/>
                  </a:lnTo>
                  <a:lnTo>
                    <a:pt x="0" y="1605"/>
                  </a:lnTo>
                  <a:lnTo>
                    <a:pt x="19" y="1771"/>
                  </a:lnTo>
                  <a:lnTo>
                    <a:pt x="56" y="1918"/>
                  </a:lnTo>
                  <a:lnTo>
                    <a:pt x="111" y="2048"/>
                  </a:lnTo>
                  <a:lnTo>
                    <a:pt x="166" y="2177"/>
                  </a:lnTo>
                  <a:lnTo>
                    <a:pt x="240" y="2306"/>
                  </a:lnTo>
                  <a:lnTo>
                    <a:pt x="332" y="2435"/>
                  </a:lnTo>
                  <a:lnTo>
                    <a:pt x="424" y="2527"/>
                  </a:lnTo>
                  <a:lnTo>
                    <a:pt x="535" y="2638"/>
                  </a:lnTo>
                  <a:lnTo>
                    <a:pt x="646" y="2730"/>
                  </a:lnTo>
                  <a:lnTo>
                    <a:pt x="775" y="2803"/>
                  </a:lnTo>
                  <a:lnTo>
                    <a:pt x="904" y="2859"/>
                  </a:lnTo>
                  <a:lnTo>
                    <a:pt x="1033" y="2914"/>
                  </a:lnTo>
                  <a:lnTo>
                    <a:pt x="1180" y="2951"/>
                  </a:lnTo>
                  <a:lnTo>
                    <a:pt x="1328" y="2969"/>
                  </a:lnTo>
                  <a:lnTo>
                    <a:pt x="1641" y="2969"/>
                  </a:lnTo>
                  <a:lnTo>
                    <a:pt x="1789" y="2951"/>
                  </a:lnTo>
                  <a:lnTo>
                    <a:pt x="1936" y="2914"/>
                  </a:lnTo>
                  <a:lnTo>
                    <a:pt x="2065" y="2859"/>
                  </a:lnTo>
                  <a:lnTo>
                    <a:pt x="2195" y="2803"/>
                  </a:lnTo>
                  <a:lnTo>
                    <a:pt x="2324" y="2730"/>
                  </a:lnTo>
                  <a:lnTo>
                    <a:pt x="2434" y="2638"/>
                  </a:lnTo>
                  <a:lnTo>
                    <a:pt x="2545" y="2545"/>
                  </a:lnTo>
                  <a:lnTo>
                    <a:pt x="2637" y="2435"/>
                  </a:lnTo>
                  <a:lnTo>
                    <a:pt x="2711" y="2324"/>
                  </a:lnTo>
                  <a:lnTo>
                    <a:pt x="2785" y="2195"/>
                  </a:lnTo>
                  <a:lnTo>
                    <a:pt x="2858" y="2066"/>
                  </a:lnTo>
                  <a:lnTo>
                    <a:pt x="2895" y="1937"/>
                  </a:lnTo>
                  <a:lnTo>
                    <a:pt x="2932" y="1789"/>
                  </a:lnTo>
                  <a:lnTo>
                    <a:pt x="2969" y="1642"/>
                  </a:lnTo>
                  <a:lnTo>
                    <a:pt x="2969" y="1494"/>
                  </a:lnTo>
                  <a:lnTo>
                    <a:pt x="2969" y="1347"/>
                  </a:lnTo>
                  <a:lnTo>
                    <a:pt x="2932" y="1199"/>
                  </a:lnTo>
                  <a:lnTo>
                    <a:pt x="2914" y="1052"/>
                  </a:lnTo>
                  <a:lnTo>
                    <a:pt x="2858" y="923"/>
                  </a:lnTo>
                  <a:lnTo>
                    <a:pt x="2803" y="794"/>
                  </a:lnTo>
                  <a:lnTo>
                    <a:pt x="2729" y="665"/>
                  </a:lnTo>
                  <a:lnTo>
                    <a:pt x="2637" y="554"/>
                  </a:lnTo>
                  <a:lnTo>
                    <a:pt x="2545" y="443"/>
                  </a:lnTo>
                  <a:lnTo>
                    <a:pt x="2434" y="351"/>
                  </a:lnTo>
                  <a:lnTo>
                    <a:pt x="2324" y="259"/>
                  </a:lnTo>
                  <a:lnTo>
                    <a:pt x="2213" y="185"/>
                  </a:lnTo>
                  <a:lnTo>
                    <a:pt x="2084" y="130"/>
                  </a:lnTo>
                  <a:lnTo>
                    <a:pt x="1936" y="75"/>
                  </a:lnTo>
                  <a:lnTo>
                    <a:pt x="1807"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 name="Google Shape;2530;p9"/>
            <p:cNvSpPr/>
            <p:nvPr/>
          </p:nvSpPr>
          <p:spPr>
            <a:xfrm>
              <a:off x="5196300" y="238125"/>
              <a:ext cx="74250" cy="65475"/>
            </a:xfrm>
            <a:custGeom>
              <a:avLst/>
              <a:gdLst/>
              <a:ahLst/>
              <a:cxnLst/>
              <a:rect l="l" t="t" r="r" b="b"/>
              <a:pathLst>
                <a:path w="2970" h="2619" extrusionOk="0">
                  <a:moveTo>
                    <a:pt x="535" y="0"/>
                  </a:moveTo>
                  <a:lnTo>
                    <a:pt x="406" y="111"/>
                  </a:lnTo>
                  <a:lnTo>
                    <a:pt x="314" y="221"/>
                  </a:lnTo>
                  <a:lnTo>
                    <a:pt x="222" y="350"/>
                  </a:lnTo>
                  <a:lnTo>
                    <a:pt x="148" y="498"/>
                  </a:lnTo>
                  <a:lnTo>
                    <a:pt x="74" y="645"/>
                  </a:lnTo>
                  <a:lnTo>
                    <a:pt x="38" y="793"/>
                  </a:lnTo>
                  <a:lnTo>
                    <a:pt x="1" y="959"/>
                  </a:lnTo>
                  <a:lnTo>
                    <a:pt x="1" y="1125"/>
                  </a:lnTo>
                  <a:lnTo>
                    <a:pt x="1" y="1291"/>
                  </a:lnTo>
                  <a:lnTo>
                    <a:pt x="19" y="1438"/>
                  </a:lnTo>
                  <a:lnTo>
                    <a:pt x="56" y="1567"/>
                  </a:lnTo>
                  <a:lnTo>
                    <a:pt x="111" y="1715"/>
                  </a:lnTo>
                  <a:lnTo>
                    <a:pt x="167" y="1844"/>
                  </a:lnTo>
                  <a:lnTo>
                    <a:pt x="240" y="1954"/>
                  </a:lnTo>
                  <a:lnTo>
                    <a:pt x="333" y="2084"/>
                  </a:lnTo>
                  <a:lnTo>
                    <a:pt x="425" y="2176"/>
                  </a:lnTo>
                  <a:lnTo>
                    <a:pt x="535" y="2286"/>
                  </a:lnTo>
                  <a:lnTo>
                    <a:pt x="646" y="2360"/>
                  </a:lnTo>
                  <a:lnTo>
                    <a:pt x="757" y="2434"/>
                  </a:lnTo>
                  <a:lnTo>
                    <a:pt x="886" y="2508"/>
                  </a:lnTo>
                  <a:lnTo>
                    <a:pt x="1033" y="2544"/>
                  </a:lnTo>
                  <a:lnTo>
                    <a:pt x="1162" y="2600"/>
                  </a:lnTo>
                  <a:lnTo>
                    <a:pt x="1310" y="2618"/>
                  </a:lnTo>
                  <a:lnTo>
                    <a:pt x="1623" y="2618"/>
                  </a:lnTo>
                  <a:lnTo>
                    <a:pt x="1771" y="2600"/>
                  </a:lnTo>
                  <a:lnTo>
                    <a:pt x="1918" y="2563"/>
                  </a:lnTo>
                  <a:lnTo>
                    <a:pt x="2066" y="2508"/>
                  </a:lnTo>
                  <a:lnTo>
                    <a:pt x="2195" y="2452"/>
                  </a:lnTo>
                  <a:lnTo>
                    <a:pt x="2324" y="2379"/>
                  </a:lnTo>
                  <a:lnTo>
                    <a:pt x="2435" y="2286"/>
                  </a:lnTo>
                  <a:lnTo>
                    <a:pt x="2545" y="2194"/>
                  </a:lnTo>
                  <a:lnTo>
                    <a:pt x="2637" y="2084"/>
                  </a:lnTo>
                  <a:lnTo>
                    <a:pt x="2730" y="1973"/>
                  </a:lnTo>
                  <a:lnTo>
                    <a:pt x="2803" y="1844"/>
                  </a:lnTo>
                  <a:lnTo>
                    <a:pt x="2859" y="1715"/>
                  </a:lnTo>
                  <a:lnTo>
                    <a:pt x="2914" y="1567"/>
                  </a:lnTo>
                  <a:lnTo>
                    <a:pt x="2951" y="1420"/>
                  </a:lnTo>
                  <a:lnTo>
                    <a:pt x="2969" y="1272"/>
                  </a:lnTo>
                  <a:lnTo>
                    <a:pt x="2969" y="1106"/>
                  </a:lnTo>
                  <a:lnTo>
                    <a:pt x="2969" y="940"/>
                  </a:lnTo>
                  <a:lnTo>
                    <a:pt x="2932" y="793"/>
                  </a:lnTo>
                  <a:lnTo>
                    <a:pt x="2877" y="627"/>
                  </a:lnTo>
                  <a:lnTo>
                    <a:pt x="2822" y="498"/>
                  </a:lnTo>
                  <a:lnTo>
                    <a:pt x="2748" y="350"/>
                  </a:lnTo>
                  <a:lnTo>
                    <a:pt x="2656" y="221"/>
                  </a:lnTo>
                  <a:lnTo>
                    <a:pt x="2564" y="111"/>
                  </a:lnTo>
                  <a:lnTo>
                    <a:pt x="2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 name="Google Shape;2531;p9"/>
            <p:cNvSpPr/>
            <p:nvPr/>
          </p:nvSpPr>
          <p:spPr>
            <a:xfrm>
              <a:off x="5707500" y="1057225"/>
              <a:ext cx="73775" cy="73775"/>
            </a:xfrm>
            <a:custGeom>
              <a:avLst/>
              <a:gdLst/>
              <a:ahLst/>
              <a:cxnLst/>
              <a:rect l="l" t="t" r="r" b="b"/>
              <a:pathLst>
                <a:path w="2951" h="2951" extrusionOk="0">
                  <a:moveTo>
                    <a:pt x="1439" y="1"/>
                  </a:moveTo>
                  <a:lnTo>
                    <a:pt x="1291" y="19"/>
                  </a:lnTo>
                  <a:lnTo>
                    <a:pt x="1162" y="38"/>
                  </a:lnTo>
                  <a:lnTo>
                    <a:pt x="1015" y="74"/>
                  </a:lnTo>
                  <a:lnTo>
                    <a:pt x="886" y="130"/>
                  </a:lnTo>
                  <a:lnTo>
                    <a:pt x="757" y="185"/>
                  </a:lnTo>
                  <a:lnTo>
                    <a:pt x="646" y="259"/>
                  </a:lnTo>
                  <a:lnTo>
                    <a:pt x="535" y="351"/>
                  </a:lnTo>
                  <a:lnTo>
                    <a:pt x="425" y="443"/>
                  </a:lnTo>
                  <a:lnTo>
                    <a:pt x="332" y="535"/>
                  </a:lnTo>
                  <a:lnTo>
                    <a:pt x="259" y="646"/>
                  </a:lnTo>
                  <a:lnTo>
                    <a:pt x="185" y="775"/>
                  </a:lnTo>
                  <a:lnTo>
                    <a:pt x="111" y="904"/>
                  </a:lnTo>
                  <a:lnTo>
                    <a:pt x="56" y="1033"/>
                  </a:lnTo>
                  <a:lnTo>
                    <a:pt x="19" y="1162"/>
                  </a:lnTo>
                  <a:lnTo>
                    <a:pt x="1" y="1310"/>
                  </a:lnTo>
                  <a:lnTo>
                    <a:pt x="1" y="1457"/>
                  </a:lnTo>
                  <a:lnTo>
                    <a:pt x="1" y="1605"/>
                  </a:lnTo>
                  <a:lnTo>
                    <a:pt x="19" y="1752"/>
                  </a:lnTo>
                  <a:lnTo>
                    <a:pt x="56" y="1900"/>
                  </a:lnTo>
                  <a:lnTo>
                    <a:pt x="111" y="2029"/>
                  </a:lnTo>
                  <a:lnTo>
                    <a:pt x="167" y="2158"/>
                  </a:lnTo>
                  <a:lnTo>
                    <a:pt x="240" y="2287"/>
                  </a:lnTo>
                  <a:lnTo>
                    <a:pt x="332" y="2398"/>
                  </a:lnTo>
                  <a:lnTo>
                    <a:pt x="425" y="2508"/>
                  </a:lnTo>
                  <a:lnTo>
                    <a:pt x="535" y="2600"/>
                  </a:lnTo>
                  <a:lnTo>
                    <a:pt x="646" y="2693"/>
                  </a:lnTo>
                  <a:lnTo>
                    <a:pt x="757" y="2766"/>
                  </a:lnTo>
                  <a:lnTo>
                    <a:pt x="886" y="2840"/>
                  </a:lnTo>
                  <a:lnTo>
                    <a:pt x="1033" y="2877"/>
                  </a:lnTo>
                  <a:lnTo>
                    <a:pt x="1162" y="2914"/>
                  </a:lnTo>
                  <a:lnTo>
                    <a:pt x="1310" y="2951"/>
                  </a:lnTo>
                  <a:lnTo>
                    <a:pt x="1623" y="2951"/>
                  </a:lnTo>
                  <a:lnTo>
                    <a:pt x="1771" y="2932"/>
                  </a:lnTo>
                  <a:lnTo>
                    <a:pt x="1900" y="2895"/>
                  </a:lnTo>
                  <a:lnTo>
                    <a:pt x="2047" y="2840"/>
                  </a:lnTo>
                  <a:lnTo>
                    <a:pt x="2176" y="2766"/>
                  </a:lnTo>
                  <a:lnTo>
                    <a:pt x="2287" y="2693"/>
                  </a:lnTo>
                  <a:lnTo>
                    <a:pt x="2398" y="2619"/>
                  </a:lnTo>
                  <a:lnTo>
                    <a:pt x="2508" y="2508"/>
                  </a:lnTo>
                  <a:lnTo>
                    <a:pt x="2600" y="2416"/>
                  </a:lnTo>
                  <a:lnTo>
                    <a:pt x="2693" y="2287"/>
                  </a:lnTo>
                  <a:lnTo>
                    <a:pt x="2766" y="2176"/>
                  </a:lnTo>
                  <a:lnTo>
                    <a:pt x="2840" y="2047"/>
                  </a:lnTo>
                  <a:lnTo>
                    <a:pt x="2877" y="1900"/>
                  </a:lnTo>
                  <a:lnTo>
                    <a:pt x="2914" y="1771"/>
                  </a:lnTo>
                  <a:lnTo>
                    <a:pt x="2932" y="1623"/>
                  </a:lnTo>
                  <a:lnTo>
                    <a:pt x="2951" y="1476"/>
                  </a:lnTo>
                  <a:lnTo>
                    <a:pt x="2932" y="1310"/>
                  </a:lnTo>
                  <a:lnTo>
                    <a:pt x="2914" y="1181"/>
                  </a:lnTo>
                  <a:lnTo>
                    <a:pt x="2877" y="1033"/>
                  </a:lnTo>
                  <a:lnTo>
                    <a:pt x="2822" y="886"/>
                  </a:lnTo>
                  <a:lnTo>
                    <a:pt x="2766" y="757"/>
                  </a:lnTo>
                  <a:lnTo>
                    <a:pt x="2674" y="646"/>
                  </a:lnTo>
                  <a:lnTo>
                    <a:pt x="2600" y="535"/>
                  </a:lnTo>
                  <a:lnTo>
                    <a:pt x="2490" y="425"/>
                  </a:lnTo>
                  <a:lnTo>
                    <a:pt x="2398" y="333"/>
                  </a:lnTo>
                  <a:lnTo>
                    <a:pt x="2268" y="240"/>
                  </a:lnTo>
                  <a:lnTo>
                    <a:pt x="2158" y="167"/>
                  </a:lnTo>
                  <a:lnTo>
                    <a:pt x="2029" y="111"/>
                  </a:lnTo>
                  <a:lnTo>
                    <a:pt x="1881" y="56"/>
                  </a:lnTo>
                  <a:lnTo>
                    <a:pt x="1734"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 name="Google Shape;2532;p9"/>
            <p:cNvSpPr/>
            <p:nvPr/>
          </p:nvSpPr>
          <p:spPr>
            <a:xfrm>
              <a:off x="5233650" y="480575"/>
              <a:ext cx="73775" cy="74250"/>
            </a:xfrm>
            <a:custGeom>
              <a:avLst/>
              <a:gdLst/>
              <a:ahLst/>
              <a:cxnLst/>
              <a:rect l="l" t="t" r="r" b="b"/>
              <a:pathLst>
                <a:path w="2951" h="2970" extrusionOk="0">
                  <a:moveTo>
                    <a:pt x="1531" y="0"/>
                  </a:moveTo>
                  <a:lnTo>
                    <a:pt x="1365" y="19"/>
                  </a:lnTo>
                  <a:lnTo>
                    <a:pt x="1236" y="37"/>
                  </a:lnTo>
                  <a:lnTo>
                    <a:pt x="1088" y="56"/>
                  </a:lnTo>
                  <a:lnTo>
                    <a:pt x="941" y="111"/>
                  </a:lnTo>
                  <a:lnTo>
                    <a:pt x="811" y="166"/>
                  </a:lnTo>
                  <a:lnTo>
                    <a:pt x="701" y="240"/>
                  </a:lnTo>
                  <a:lnTo>
                    <a:pt x="572" y="314"/>
                  </a:lnTo>
                  <a:lnTo>
                    <a:pt x="461" y="406"/>
                  </a:lnTo>
                  <a:lnTo>
                    <a:pt x="369" y="517"/>
                  </a:lnTo>
                  <a:lnTo>
                    <a:pt x="277" y="627"/>
                  </a:lnTo>
                  <a:lnTo>
                    <a:pt x="203" y="756"/>
                  </a:lnTo>
                  <a:lnTo>
                    <a:pt x="129" y="886"/>
                  </a:lnTo>
                  <a:lnTo>
                    <a:pt x="74" y="1015"/>
                  </a:lnTo>
                  <a:lnTo>
                    <a:pt x="37" y="1162"/>
                  </a:lnTo>
                  <a:lnTo>
                    <a:pt x="19" y="1310"/>
                  </a:lnTo>
                  <a:lnTo>
                    <a:pt x="0" y="1457"/>
                  </a:lnTo>
                  <a:lnTo>
                    <a:pt x="0" y="1605"/>
                  </a:lnTo>
                  <a:lnTo>
                    <a:pt x="19" y="1752"/>
                  </a:lnTo>
                  <a:lnTo>
                    <a:pt x="56" y="1881"/>
                  </a:lnTo>
                  <a:lnTo>
                    <a:pt x="111" y="2029"/>
                  </a:lnTo>
                  <a:lnTo>
                    <a:pt x="166" y="2158"/>
                  </a:lnTo>
                  <a:lnTo>
                    <a:pt x="240" y="2287"/>
                  </a:lnTo>
                  <a:lnTo>
                    <a:pt x="314" y="2397"/>
                  </a:lnTo>
                  <a:lnTo>
                    <a:pt x="424" y="2508"/>
                  </a:lnTo>
                  <a:lnTo>
                    <a:pt x="516" y="2600"/>
                  </a:lnTo>
                  <a:lnTo>
                    <a:pt x="627" y="2692"/>
                  </a:lnTo>
                  <a:lnTo>
                    <a:pt x="756" y="2766"/>
                  </a:lnTo>
                  <a:lnTo>
                    <a:pt x="885" y="2840"/>
                  </a:lnTo>
                  <a:lnTo>
                    <a:pt x="1014" y="2895"/>
                  </a:lnTo>
                  <a:lnTo>
                    <a:pt x="1162" y="2932"/>
                  </a:lnTo>
                  <a:lnTo>
                    <a:pt x="1309" y="2951"/>
                  </a:lnTo>
                  <a:lnTo>
                    <a:pt x="1457" y="2969"/>
                  </a:lnTo>
                  <a:lnTo>
                    <a:pt x="1604" y="2951"/>
                  </a:lnTo>
                  <a:lnTo>
                    <a:pt x="1752" y="2932"/>
                  </a:lnTo>
                  <a:lnTo>
                    <a:pt x="1899" y="2895"/>
                  </a:lnTo>
                  <a:lnTo>
                    <a:pt x="2028" y="2858"/>
                  </a:lnTo>
                  <a:lnTo>
                    <a:pt x="2157" y="2785"/>
                  </a:lnTo>
                  <a:lnTo>
                    <a:pt x="2287" y="2711"/>
                  </a:lnTo>
                  <a:lnTo>
                    <a:pt x="2397" y="2637"/>
                  </a:lnTo>
                  <a:lnTo>
                    <a:pt x="2508" y="2527"/>
                  </a:lnTo>
                  <a:lnTo>
                    <a:pt x="2600" y="2434"/>
                  </a:lnTo>
                  <a:lnTo>
                    <a:pt x="2692" y="2305"/>
                  </a:lnTo>
                  <a:lnTo>
                    <a:pt x="2766" y="2195"/>
                  </a:lnTo>
                  <a:lnTo>
                    <a:pt x="2821" y="2066"/>
                  </a:lnTo>
                  <a:lnTo>
                    <a:pt x="2877" y="1936"/>
                  </a:lnTo>
                  <a:lnTo>
                    <a:pt x="2913" y="1789"/>
                  </a:lnTo>
                  <a:lnTo>
                    <a:pt x="2950" y="1641"/>
                  </a:lnTo>
                  <a:lnTo>
                    <a:pt x="2950" y="1494"/>
                  </a:lnTo>
                  <a:lnTo>
                    <a:pt x="2950" y="1346"/>
                  </a:lnTo>
                  <a:lnTo>
                    <a:pt x="2932" y="1199"/>
                  </a:lnTo>
                  <a:lnTo>
                    <a:pt x="2895" y="1070"/>
                  </a:lnTo>
                  <a:lnTo>
                    <a:pt x="2840" y="922"/>
                  </a:lnTo>
                  <a:lnTo>
                    <a:pt x="2784" y="812"/>
                  </a:lnTo>
                  <a:lnTo>
                    <a:pt x="2711" y="683"/>
                  </a:lnTo>
                  <a:lnTo>
                    <a:pt x="2618" y="572"/>
                  </a:lnTo>
                  <a:lnTo>
                    <a:pt x="2526" y="461"/>
                  </a:lnTo>
                  <a:lnTo>
                    <a:pt x="2434" y="369"/>
                  </a:lnTo>
                  <a:lnTo>
                    <a:pt x="2323" y="277"/>
                  </a:lnTo>
                  <a:lnTo>
                    <a:pt x="2213" y="203"/>
                  </a:lnTo>
                  <a:lnTo>
                    <a:pt x="2084" y="148"/>
                  </a:lnTo>
                  <a:lnTo>
                    <a:pt x="1955" y="93"/>
                  </a:lnTo>
                  <a:lnTo>
                    <a:pt x="1807" y="56"/>
                  </a:lnTo>
                  <a:lnTo>
                    <a:pt x="1678"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 name="Google Shape;2533;p9"/>
            <p:cNvSpPr/>
            <p:nvPr/>
          </p:nvSpPr>
          <p:spPr>
            <a:xfrm>
              <a:off x="6009900" y="1194125"/>
              <a:ext cx="73775" cy="73775"/>
            </a:xfrm>
            <a:custGeom>
              <a:avLst/>
              <a:gdLst/>
              <a:ahLst/>
              <a:cxnLst/>
              <a:rect l="l" t="t" r="r" b="b"/>
              <a:pathLst>
                <a:path w="2951" h="2951" extrusionOk="0">
                  <a:moveTo>
                    <a:pt x="1346" y="1"/>
                  </a:moveTo>
                  <a:lnTo>
                    <a:pt x="1199" y="38"/>
                  </a:lnTo>
                  <a:lnTo>
                    <a:pt x="1069" y="56"/>
                  </a:lnTo>
                  <a:lnTo>
                    <a:pt x="922" y="111"/>
                  </a:lnTo>
                  <a:lnTo>
                    <a:pt x="793" y="167"/>
                  </a:lnTo>
                  <a:lnTo>
                    <a:pt x="682" y="240"/>
                  </a:lnTo>
                  <a:lnTo>
                    <a:pt x="553" y="333"/>
                  </a:lnTo>
                  <a:lnTo>
                    <a:pt x="443" y="425"/>
                  </a:lnTo>
                  <a:lnTo>
                    <a:pt x="350" y="536"/>
                  </a:lnTo>
                  <a:lnTo>
                    <a:pt x="258" y="646"/>
                  </a:lnTo>
                  <a:lnTo>
                    <a:pt x="184" y="775"/>
                  </a:lnTo>
                  <a:lnTo>
                    <a:pt x="129" y="904"/>
                  </a:lnTo>
                  <a:lnTo>
                    <a:pt x="74" y="1033"/>
                  </a:lnTo>
                  <a:lnTo>
                    <a:pt x="37" y="1181"/>
                  </a:lnTo>
                  <a:lnTo>
                    <a:pt x="0" y="1310"/>
                  </a:lnTo>
                  <a:lnTo>
                    <a:pt x="0" y="1476"/>
                  </a:lnTo>
                  <a:lnTo>
                    <a:pt x="0" y="1623"/>
                  </a:lnTo>
                  <a:lnTo>
                    <a:pt x="18" y="1771"/>
                  </a:lnTo>
                  <a:lnTo>
                    <a:pt x="55" y="1900"/>
                  </a:lnTo>
                  <a:lnTo>
                    <a:pt x="111" y="2047"/>
                  </a:lnTo>
                  <a:lnTo>
                    <a:pt x="166" y="2177"/>
                  </a:lnTo>
                  <a:lnTo>
                    <a:pt x="240" y="2287"/>
                  </a:lnTo>
                  <a:lnTo>
                    <a:pt x="332" y="2416"/>
                  </a:lnTo>
                  <a:lnTo>
                    <a:pt x="424" y="2508"/>
                  </a:lnTo>
                  <a:lnTo>
                    <a:pt x="535" y="2619"/>
                  </a:lnTo>
                  <a:lnTo>
                    <a:pt x="645" y="2693"/>
                  </a:lnTo>
                  <a:lnTo>
                    <a:pt x="774" y="2767"/>
                  </a:lnTo>
                  <a:lnTo>
                    <a:pt x="903" y="2840"/>
                  </a:lnTo>
                  <a:lnTo>
                    <a:pt x="1033" y="2896"/>
                  </a:lnTo>
                  <a:lnTo>
                    <a:pt x="1180" y="2932"/>
                  </a:lnTo>
                  <a:lnTo>
                    <a:pt x="1328" y="2951"/>
                  </a:lnTo>
                  <a:lnTo>
                    <a:pt x="1623" y="2951"/>
                  </a:lnTo>
                  <a:lnTo>
                    <a:pt x="1770" y="2932"/>
                  </a:lnTo>
                  <a:lnTo>
                    <a:pt x="1918" y="2896"/>
                  </a:lnTo>
                  <a:lnTo>
                    <a:pt x="2047" y="2840"/>
                  </a:lnTo>
                  <a:lnTo>
                    <a:pt x="2176" y="2767"/>
                  </a:lnTo>
                  <a:lnTo>
                    <a:pt x="2305" y="2693"/>
                  </a:lnTo>
                  <a:lnTo>
                    <a:pt x="2415" y="2619"/>
                  </a:lnTo>
                  <a:lnTo>
                    <a:pt x="2526" y="2508"/>
                  </a:lnTo>
                  <a:lnTo>
                    <a:pt x="2618" y="2416"/>
                  </a:lnTo>
                  <a:lnTo>
                    <a:pt x="2710" y="2287"/>
                  </a:lnTo>
                  <a:lnTo>
                    <a:pt x="2784" y="2177"/>
                  </a:lnTo>
                  <a:lnTo>
                    <a:pt x="2840" y="2047"/>
                  </a:lnTo>
                  <a:lnTo>
                    <a:pt x="2895" y="1900"/>
                  </a:lnTo>
                  <a:lnTo>
                    <a:pt x="2932" y="1752"/>
                  </a:lnTo>
                  <a:lnTo>
                    <a:pt x="2950" y="1623"/>
                  </a:lnTo>
                  <a:lnTo>
                    <a:pt x="2950" y="1457"/>
                  </a:lnTo>
                  <a:lnTo>
                    <a:pt x="2950" y="1310"/>
                  </a:lnTo>
                  <a:lnTo>
                    <a:pt x="2913" y="1181"/>
                  </a:lnTo>
                  <a:lnTo>
                    <a:pt x="2876" y="1033"/>
                  </a:lnTo>
                  <a:lnTo>
                    <a:pt x="2840" y="904"/>
                  </a:lnTo>
                  <a:lnTo>
                    <a:pt x="2766" y="775"/>
                  </a:lnTo>
                  <a:lnTo>
                    <a:pt x="2692" y="665"/>
                  </a:lnTo>
                  <a:lnTo>
                    <a:pt x="2618" y="554"/>
                  </a:lnTo>
                  <a:lnTo>
                    <a:pt x="2526" y="443"/>
                  </a:lnTo>
                  <a:lnTo>
                    <a:pt x="2415" y="351"/>
                  </a:lnTo>
                  <a:lnTo>
                    <a:pt x="2305" y="259"/>
                  </a:lnTo>
                  <a:lnTo>
                    <a:pt x="2176" y="185"/>
                  </a:lnTo>
                  <a:lnTo>
                    <a:pt x="2065" y="130"/>
                  </a:lnTo>
                  <a:lnTo>
                    <a:pt x="1936" y="75"/>
                  </a:lnTo>
                  <a:lnTo>
                    <a:pt x="1789" y="38"/>
                  </a:lnTo>
                  <a:lnTo>
                    <a:pt x="1641"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 name="Google Shape;2534;p9"/>
            <p:cNvSpPr/>
            <p:nvPr/>
          </p:nvSpPr>
          <p:spPr>
            <a:xfrm>
              <a:off x="5561850" y="948900"/>
              <a:ext cx="73775" cy="73775"/>
            </a:xfrm>
            <a:custGeom>
              <a:avLst/>
              <a:gdLst/>
              <a:ahLst/>
              <a:cxnLst/>
              <a:rect l="l" t="t" r="r" b="b"/>
              <a:pathLst>
                <a:path w="2951" h="2951" extrusionOk="0">
                  <a:moveTo>
                    <a:pt x="1328" y="1"/>
                  </a:moveTo>
                  <a:lnTo>
                    <a:pt x="1199" y="19"/>
                  </a:lnTo>
                  <a:lnTo>
                    <a:pt x="1051" y="56"/>
                  </a:lnTo>
                  <a:lnTo>
                    <a:pt x="922" y="111"/>
                  </a:lnTo>
                  <a:lnTo>
                    <a:pt x="793" y="167"/>
                  </a:lnTo>
                  <a:lnTo>
                    <a:pt x="664" y="240"/>
                  </a:lnTo>
                  <a:lnTo>
                    <a:pt x="553" y="314"/>
                  </a:lnTo>
                  <a:lnTo>
                    <a:pt x="461" y="406"/>
                  </a:lnTo>
                  <a:lnTo>
                    <a:pt x="350" y="517"/>
                  </a:lnTo>
                  <a:lnTo>
                    <a:pt x="277" y="628"/>
                  </a:lnTo>
                  <a:lnTo>
                    <a:pt x="203" y="738"/>
                  </a:lnTo>
                  <a:lnTo>
                    <a:pt x="129" y="867"/>
                  </a:lnTo>
                  <a:lnTo>
                    <a:pt x="74" y="996"/>
                  </a:lnTo>
                  <a:lnTo>
                    <a:pt x="37" y="1144"/>
                  </a:lnTo>
                  <a:lnTo>
                    <a:pt x="19" y="1273"/>
                  </a:lnTo>
                  <a:lnTo>
                    <a:pt x="0" y="1420"/>
                  </a:lnTo>
                  <a:lnTo>
                    <a:pt x="0" y="1568"/>
                  </a:lnTo>
                  <a:lnTo>
                    <a:pt x="19" y="1715"/>
                  </a:lnTo>
                  <a:lnTo>
                    <a:pt x="55" y="1863"/>
                  </a:lnTo>
                  <a:lnTo>
                    <a:pt x="92" y="1992"/>
                  </a:lnTo>
                  <a:lnTo>
                    <a:pt x="166" y="2140"/>
                  </a:lnTo>
                  <a:lnTo>
                    <a:pt x="221" y="2250"/>
                  </a:lnTo>
                  <a:lnTo>
                    <a:pt x="314" y="2379"/>
                  </a:lnTo>
                  <a:lnTo>
                    <a:pt x="406" y="2490"/>
                  </a:lnTo>
                  <a:lnTo>
                    <a:pt x="516" y="2582"/>
                  </a:lnTo>
                  <a:lnTo>
                    <a:pt x="627" y="2674"/>
                  </a:lnTo>
                  <a:lnTo>
                    <a:pt x="738" y="2748"/>
                  </a:lnTo>
                  <a:lnTo>
                    <a:pt x="867" y="2822"/>
                  </a:lnTo>
                  <a:lnTo>
                    <a:pt x="996" y="2877"/>
                  </a:lnTo>
                  <a:lnTo>
                    <a:pt x="1143" y="2914"/>
                  </a:lnTo>
                  <a:lnTo>
                    <a:pt x="1291" y="2932"/>
                  </a:lnTo>
                  <a:lnTo>
                    <a:pt x="1438" y="2951"/>
                  </a:lnTo>
                  <a:lnTo>
                    <a:pt x="1586" y="2951"/>
                  </a:lnTo>
                  <a:lnTo>
                    <a:pt x="1733" y="2932"/>
                  </a:lnTo>
                  <a:lnTo>
                    <a:pt x="1881" y="2895"/>
                  </a:lnTo>
                  <a:lnTo>
                    <a:pt x="2010" y="2840"/>
                  </a:lnTo>
                  <a:lnTo>
                    <a:pt x="2139" y="2785"/>
                  </a:lnTo>
                  <a:lnTo>
                    <a:pt x="2268" y="2711"/>
                  </a:lnTo>
                  <a:lnTo>
                    <a:pt x="2379" y="2619"/>
                  </a:lnTo>
                  <a:lnTo>
                    <a:pt x="2489" y="2527"/>
                  </a:lnTo>
                  <a:lnTo>
                    <a:pt x="2600" y="2435"/>
                  </a:lnTo>
                  <a:lnTo>
                    <a:pt x="2674" y="2305"/>
                  </a:lnTo>
                  <a:lnTo>
                    <a:pt x="2766" y="2195"/>
                  </a:lnTo>
                  <a:lnTo>
                    <a:pt x="2821" y="2066"/>
                  </a:lnTo>
                  <a:lnTo>
                    <a:pt x="2877" y="1937"/>
                  </a:lnTo>
                  <a:lnTo>
                    <a:pt x="2913" y="1789"/>
                  </a:lnTo>
                  <a:lnTo>
                    <a:pt x="2950" y="1642"/>
                  </a:lnTo>
                  <a:lnTo>
                    <a:pt x="2950" y="1494"/>
                  </a:lnTo>
                  <a:lnTo>
                    <a:pt x="2950" y="1347"/>
                  </a:lnTo>
                  <a:lnTo>
                    <a:pt x="2932" y="1199"/>
                  </a:lnTo>
                  <a:lnTo>
                    <a:pt x="2895" y="1052"/>
                  </a:lnTo>
                  <a:lnTo>
                    <a:pt x="2840" y="923"/>
                  </a:lnTo>
                  <a:lnTo>
                    <a:pt x="2784" y="794"/>
                  </a:lnTo>
                  <a:lnTo>
                    <a:pt x="2711" y="664"/>
                  </a:lnTo>
                  <a:lnTo>
                    <a:pt x="2618" y="554"/>
                  </a:lnTo>
                  <a:lnTo>
                    <a:pt x="2526" y="443"/>
                  </a:lnTo>
                  <a:lnTo>
                    <a:pt x="2416" y="351"/>
                  </a:lnTo>
                  <a:lnTo>
                    <a:pt x="2305" y="259"/>
                  </a:lnTo>
                  <a:lnTo>
                    <a:pt x="2176" y="185"/>
                  </a:lnTo>
                  <a:lnTo>
                    <a:pt x="2047" y="111"/>
                  </a:lnTo>
                  <a:lnTo>
                    <a:pt x="1918" y="74"/>
                  </a:lnTo>
                  <a:lnTo>
                    <a:pt x="1770" y="19"/>
                  </a:lnTo>
                  <a:lnTo>
                    <a:pt x="16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 name="Google Shape;2535;p9"/>
            <p:cNvSpPr/>
            <p:nvPr/>
          </p:nvSpPr>
          <p:spPr>
            <a:xfrm>
              <a:off x="5182025" y="309550"/>
              <a:ext cx="74225" cy="73800"/>
            </a:xfrm>
            <a:custGeom>
              <a:avLst/>
              <a:gdLst/>
              <a:ahLst/>
              <a:cxnLst/>
              <a:rect l="l" t="t" r="r" b="b"/>
              <a:pathLst>
                <a:path w="2969" h="2952" extrusionOk="0">
                  <a:moveTo>
                    <a:pt x="1346" y="1"/>
                  </a:moveTo>
                  <a:lnTo>
                    <a:pt x="1199" y="19"/>
                  </a:lnTo>
                  <a:lnTo>
                    <a:pt x="1070" y="56"/>
                  </a:lnTo>
                  <a:lnTo>
                    <a:pt x="940" y="112"/>
                  </a:lnTo>
                  <a:lnTo>
                    <a:pt x="811" y="167"/>
                  </a:lnTo>
                  <a:lnTo>
                    <a:pt x="682" y="241"/>
                  </a:lnTo>
                  <a:lnTo>
                    <a:pt x="572" y="333"/>
                  </a:lnTo>
                  <a:lnTo>
                    <a:pt x="461" y="425"/>
                  </a:lnTo>
                  <a:lnTo>
                    <a:pt x="369" y="517"/>
                  </a:lnTo>
                  <a:lnTo>
                    <a:pt x="277" y="628"/>
                  </a:lnTo>
                  <a:lnTo>
                    <a:pt x="203" y="738"/>
                  </a:lnTo>
                  <a:lnTo>
                    <a:pt x="148" y="868"/>
                  </a:lnTo>
                  <a:lnTo>
                    <a:pt x="92" y="997"/>
                  </a:lnTo>
                  <a:lnTo>
                    <a:pt x="55" y="1144"/>
                  </a:lnTo>
                  <a:lnTo>
                    <a:pt x="19" y="1273"/>
                  </a:lnTo>
                  <a:lnTo>
                    <a:pt x="0" y="1421"/>
                  </a:lnTo>
                  <a:lnTo>
                    <a:pt x="19" y="1587"/>
                  </a:lnTo>
                  <a:lnTo>
                    <a:pt x="37" y="1716"/>
                  </a:lnTo>
                  <a:lnTo>
                    <a:pt x="55" y="1863"/>
                  </a:lnTo>
                  <a:lnTo>
                    <a:pt x="111" y="2011"/>
                  </a:lnTo>
                  <a:lnTo>
                    <a:pt x="166" y="2140"/>
                  </a:lnTo>
                  <a:lnTo>
                    <a:pt x="240" y="2250"/>
                  </a:lnTo>
                  <a:lnTo>
                    <a:pt x="314" y="2379"/>
                  </a:lnTo>
                  <a:lnTo>
                    <a:pt x="424" y="2490"/>
                  </a:lnTo>
                  <a:lnTo>
                    <a:pt x="516" y="2582"/>
                  </a:lnTo>
                  <a:lnTo>
                    <a:pt x="627" y="2674"/>
                  </a:lnTo>
                  <a:lnTo>
                    <a:pt x="756" y="2748"/>
                  </a:lnTo>
                  <a:lnTo>
                    <a:pt x="885" y="2822"/>
                  </a:lnTo>
                  <a:lnTo>
                    <a:pt x="1014" y="2877"/>
                  </a:lnTo>
                  <a:lnTo>
                    <a:pt x="1162" y="2914"/>
                  </a:lnTo>
                  <a:lnTo>
                    <a:pt x="1309" y="2933"/>
                  </a:lnTo>
                  <a:lnTo>
                    <a:pt x="1457" y="2951"/>
                  </a:lnTo>
                  <a:lnTo>
                    <a:pt x="1604" y="2951"/>
                  </a:lnTo>
                  <a:lnTo>
                    <a:pt x="1752" y="2933"/>
                  </a:lnTo>
                  <a:lnTo>
                    <a:pt x="1881" y="2896"/>
                  </a:lnTo>
                  <a:lnTo>
                    <a:pt x="2028" y="2840"/>
                  </a:lnTo>
                  <a:lnTo>
                    <a:pt x="2157" y="2785"/>
                  </a:lnTo>
                  <a:lnTo>
                    <a:pt x="2286" y="2711"/>
                  </a:lnTo>
                  <a:lnTo>
                    <a:pt x="2397" y="2638"/>
                  </a:lnTo>
                  <a:lnTo>
                    <a:pt x="2508" y="2527"/>
                  </a:lnTo>
                  <a:lnTo>
                    <a:pt x="2600" y="2435"/>
                  </a:lnTo>
                  <a:lnTo>
                    <a:pt x="2692" y="2324"/>
                  </a:lnTo>
                  <a:lnTo>
                    <a:pt x="2766" y="2195"/>
                  </a:lnTo>
                  <a:lnTo>
                    <a:pt x="2840" y="2066"/>
                  </a:lnTo>
                  <a:lnTo>
                    <a:pt x="2895" y="1937"/>
                  </a:lnTo>
                  <a:lnTo>
                    <a:pt x="2932" y="1789"/>
                  </a:lnTo>
                  <a:lnTo>
                    <a:pt x="2950" y="1642"/>
                  </a:lnTo>
                  <a:lnTo>
                    <a:pt x="2969" y="1494"/>
                  </a:lnTo>
                  <a:lnTo>
                    <a:pt x="2950" y="1347"/>
                  </a:lnTo>
                  <a:lnTo>
                    <a:pt x="2932" y="1199"/>
                  </a:lnTo>
                  <a:lnTo>
                    <a:pt x="2895" y="1052"/>
                  </a:lnTo>
                  <a:lnTo>
                    <a:pt x="2858" y="923"/>
                  </a:lnTo>
                  <a:lnTo>
                    <a:pt x="2784" y="794"/>
                  </a:lnTo>
                  <a:lnTo>
                    <a:pt x="2711" y="665"/>
                  </a:lnTo>
                  <a:lnTo>
                    <a:pt x="2637" y="554"/>
                  </a:lnTo>
                  <a:lnTo>
                    <a:pt x="2526" y="443"/>
                  </a:lnTo>
                  <a:lnTo>
                    <a:pt x="2434" y="351"/>
                  </a:lnTo>
                  <a:lnTo>
                    <a:pt x="2323" y="259"/>
                  </a:lnTo>
                  <a:lnTo>
                    <a:pt x="2194" y="185"/>
                  </a:lnTo>
                  <a:lnTo>
                    <a:pt x="2065" y="130"/>
                  </a:lnTo>
                  <a:lnTo>
                    <a:pt x="1936" y="75"/>
                  </a:lnTo>
                  <a:lnTo>
                    <a:pt x="1789" y="38"/>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 name="Google Shape;2536;p9"/>
            <p:cNvSpPr/>
            <p:nvPr/>
          </p:nvSpPr>
          <p:spPr>
            <a:xfrm>
              <a:off x="6249575" y="1234225"/>
              <a:ext cx="73775" cy="73800"/>
            </a:xfrm>
            <a:custGeom>
              <a:avLst/>
              <a:gdLst/>
              <a:ahLst/>
              <a:cxnLst/>
              <a:rect l="l" t="t" r="r" b="b"/>
              <a:pathLst>
                <a:path w="2951" h="2952" extrusionOk="0">
                  <a:moveTo>
                    <a:pt x="1310" y="1"/>
                  </a:moveTo>
                  <a:lnTo>
                    <a:pt x="1162" y="38"/>
                  </a:lnTo>
                  <a:lnTo>
                    <a:pt x="1033" y="75"/>
                  </a:lnTo>
                  <a:lnTo>
                    <a:pt x="886" y="112"/>
                  </a:lnTo>
                  <a:lnTo>
                    <a:pt x="757" y="185"/>
                  </a:lnTo>
                  <a:lnTo>
                    <a:pt x="646" y="259"/>
                  </a:lnTo>
                  <a:lnTo>
                    <a:pt x="536" y="333"/>
                  </a:lnTo>
                  <a:lnTo>
                    <a:pt x="425" y="425"/>
                  </a:lnTo>
                  <a:lnTo>
                    <a:pt x="333" y="536"/>
                  </a:lnTo>
                  <a:lnTo>
                    <a:pt x="259" y="646"/>
                  </a:lnTo>
                  <a:lnTo>
                    <a:pt x="185" y="775"/>
                  </a:lnTo>
                  <a:lnTo>
                    <a:pt x="111" y="886"/>
                  </a:lnTo>
                  <a:lnTo>
                    <a:pt x="75" y="1033"/>
                  </a:lnTo>
                  <a:lnTo>
                    <a:pt x="38" y="1163"/>
                  </a:lnTo>
                  <a:lnTo>
                    <a:pt x="1" y="1310"/>
                  </a:lnTo>
                  <a:lnTo>
                    <a:pt x="1" y="1458"/>
                  </a:lnTo>
                  <a:lnTo>
                    <a:pt x="1" y="1605"/>
                  </a:lnTo>
                  <a:lnTo>
                    <a:pt x="19" y="1753"/>
                  </a:lnTo>
                  <a:lnTo>
                    <a:pt x="56" y="1900"/>
                  </a:lnTo>
                  <a:lnTo>
                    <a:pt x="111" y="2029"/>
                  </a:lnTo>
                  <a:lnTo>
                    <a:pt x="167" y="2158"/>
                  </a:lnTo>
                  <a:lnTo>
                    <a:pt x="241" y="2287"/>
                  </a:lnTo>
                  <a:lnTo>
                    <a:pt x="333" y="2398"/>
                  </a:lnTo>
                  <a:lnTo>
                    <a:pt x="425" y="2509"/>
                  </a:lnTo>
                  <a:lnTo>
                    <a:pt x="536" y="2601"/>
                  </a:lnTo>
                  <a:lnTo>
                    <a:pt x="646" y="2693"/>
                  </a:lnTo>
                  <a:lnTo>
                    <a:pt x="775" y="2767"/>
                  </a:lnTo>
                  <a:lnTo>
                    <a:pt x="904" y="2840"/>
                  </a:lnTo>
                  <a:lnTo>
                    <a:pt x="1033" y="2877"/>
                  </a:lnTo>
                  <a:lnTo>
                    <a:pt x="1181" y="2914"/>
                  </a:lnTo>
                  <a:lnTo>
                    <a:pt x="1328" y="2951"/>
                  </a:lnTo>
                  <a:lnTo>
                    <a:pt x="1623" y="2951"/>
                  </a:lnTo>
                  <a:lnTo>
                    <a:pt x="1771" y="2933"/>
                  </a:lnTo>
                  <a:lnTo>
                    <a:pt x="1918" y="2896"/>
                  </a:lnTo>
                  <a:lnTo>
                    <a:pt x="2047" y="2840"/>
                  </a:lnTo>
                  <a:lnTo>
                    <a:pt x="2177" y="2767"/>
                  </a:lnTo>
                  <a:lnTo>
                    <a:pt x="2306" y="2693"/>
                  </a:lnTo>
                  <a:lnTo>
                    <a:pt x="2416" y="2619"/>
                  </a:lnTo>
                  <a:lnTo>
                    <a:pt x="2527" y="2509"/>
                  </a:lnTo>
                  <a:lnTo>
                    <a:pt x="2619" y="2416"/>
                  </a:lnTo>
                  <a:lnTo>
                    <a:pt x="2711" y="2287"/>
                  </a:lnTo>
                  <a:lnTo>
                    <a:pt x="2785" y="2177"/>
                  </a:lnTo>
                  <a:lnTo>
                    <a:pt x="2840" y="2048"/>
                  </a:lnTo>
                  <a:lnTo>
                    <a:pt x="2896" y="1900"/>
                  </a:lnTo>
                  <a:lnTo>
                    <a:pt x="2933" y="1771"/>
                  </a:lnTo>
                  <a:lnTo>
                    <a:pt x="2951" y="1623"/>
                  </a:lnTo>
                  <a:lnTo>
                    <a:pt x="2951" y="1458"/>
                  </a:lnTo>
                  <a:lnTo>
                    <a:pt x="2951" y="1310"/>
                  </a:lnTo>
                  <a:lnTo>
                    <a:pt x="2914" y="1163"/>
                  </a:lnTo>
                  <a:lnTo>
                    <a:pt x="2877" y="1033"/>
                  </a:lnTo>
                  <a:lnTo>
                    <a:pt x="2840" y="886"/>
                  </a:lnTo>
                  <a:lnTo>
                    <a:pt x="2767" y="757"/>
                  </a:lnTo>
                  <a:lnTo>
                    <a:pt x="2693" y="646"/>
                  </a:lnTo>
                  <a:lnTo>
                    <a:pt x="2601" y="517"/>
                  </a:lnTo>
                  <a:lnTo>
                    <a:pt x="2508" y="425"/>
                  </a:lnTo>
                  <a:lnTo>
                    <a:pt x="2398" y="333"/>
                  </a:lnTo>
                  <a:lnTo>
                    <a:pt x="2287" y="241"/>
                  </a:lnTo>
                  <a:lnTo>
                    <a:pt x="2158" y="167"/>
                  </a:lnTo>
                  <a:lnTo>
                    <a:pt x="2029" y="112"/>
                  </a:lnTo>
                  <a:lnTo>
                    <a:pt x="1900" y="56"/>
                  </a:lnTo>
                  <a:lnTo>
                    <a:pt x="1752"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 name="Google Shape;2537;p9"/>
            <p:cNvSpPr/>
            <p:nvPr/>
          </p:nvSpPr>
          <p:spPr>
            <a:xfrm>
              <a:off x="5850400" y="1166025"/>
              <a:ext cx="73325" cy="73300"/>
            </a:xfrm>
            <a:custGeom>
              <a:avLst/>
              <a:gdLst/>
              <a:ahLst/>
              <a:cxnLst/>
              <a:rect l="l" t="t" r="r" b="b"/>
              <a:pathLst>
                <a:path w="2933" h="2932" extrusionOk="0">
                  <a:moveTo>
                    <a:pt x="1310" y="0"/>
                  </a:moveTo>
                  <a:lnTo>
                    <a:pt x="1162" y="37"/>
                  </a:lnTo>
                  <a:lnTo>
                    <a:pt x="1033" y="74"/>
                  </a:lnTo>
                  <a:lnTo>
                    <a:pt x="904" y="111"/>
                  </a:lnTo>
                  <a:lnTo>
                    <a:pt x="775" y="184"/>
                  </a:lnTo>
                  <a:lnTo>
                    <a:pt x="646" y="258"/>
                  </a:lnTo>
                  <a:lnTo>
                    <a:pt x="535" y="350"/>
                  </a:lnTo>
                  <a:lnTo>
                    <a:pt x="443" y="443"/>
                  </a:lnTo>
                  <a:lnTo>
                    <a:pt x="351" y="535"/>
                  </a:lnTo>
                  <a:lnTo>
                    <a:pt x="259" y="645"/>
                  </a:lnTo>
                  <a:lnTo>
                    <a:pt x="185" y="774"/>
                  </a:lnTo>
                  <a:lnTo>
                    <a:pt x="111" y="904"/>
                  </a:lnTo>
                  <a:lnTo>
                    <a:pt x="74" y="1033"/>
                  </a:lnTo>
                  <a:lnTo>
                    <a:pt x="37" y="1162"/>
                  </a:lnTo>
                  <a:lnTo>
                    <a:pt x="0" y="1309"/>
                  </a:lnTo>
                  <a:lnTo>
                    <a:pt x="0" y="1457"/>
                  </a:lnTo>
                  <a:lnTo>
                    <a:pt x="0" y="1604"/>
                  </a:lnTo>
                  <a:lnTo>
                    <a:pt x="37" y="1752"/>
                  </a:lnTo>
                  <a:lnTo>
                    <a:pt x="74" y="1881"/>
                  </a:lnTo>
                  <a:lnTo>
                    <a:pt x="111" y="2028"/>
                  </a:lnTo>
                  <a:lnTo>
                    <a:pt x="185" y="2157"/>
                  </a:lnTo>
                  <a:lnTo>
                    <a:pt x="259" y="2268"/>
                  </a:lnTo>
                  <a:lnTo>
                    <a:pt x="351" y="2397"/>
                  </a:lnTo>
                  <a:lnTo>
                    <a:pt x="443" y="2489"/>
                  </a:lnTo>
                  <a:lnTo>
                    <a:pt x="554" y="2600"/>
                  </a:lnTo>
                  <a:lnTo>
                    <a:pt x="664" y="2674"/>
                  </a:lnTo>
                  <a:lnTo>
                    <a:pt x="793" y="2747"/>
                  </a:lnTo>
                  <a:lnTo>
                    <a:pt x="922" y="2821"/>
                  </a:lnTo>
                  <a:lnTo>
                    <a:pt x="1070" y="2858"/>
                  </a:lnTo>
                  <a:lnTo>
                    <a:pt x="1199" y="2895"/>
                  </a:lnTo>
                  <a:lnTo>
                    <a:pt x="1346" y="2913"/>
                  </a:lnTo>
                  <a:lnTo>
                    <a:pt x="1494" y="2932"/>
                  </a:lnTo>
                  <a:lnTo>
                    <a:pt x="1641" y="2913"/>
                  </a:lnTo>
                  <a:lnTo>
                    <a:pt x="1789" y="2895"/>
                  </a:lnTo>
                  <a:lnTo>
                    <a:pt x="1918" y="2840"/>
                  </a:lnTo>
                  <a:lnTo>
                    <a:pt x="2047" y="2784"/>
                  </a:lnTo>
                  <a:lnTo>
                    <a:pt x="2176" y="2729"/>
                  </a:lnTo>
                  <a:lnTo>
                    <a:pt x="2287" y="2655"/>
                  </a:lnTo>
                  <a:lnTo>
                    <a:pt x="2397" y="2563"/>
                  </a:lnTo>
                  <a:lnTo>
                    <a:pt x="2508" y="2471"/>
                  </a:lnTo>
                  <a:lnTo>
                    <a:pt x="2600" y="2360"/>
                  </a:lnTo>
                  <a:lnTo>
                    <a:pt x="2692" y="2250"/>
                  </a:lnTo>
                  <a:lnTo>
                    <a:pt x="2748" y="2120"/>
                  </a:lnTo>
                  <a:lnTo>
                    <a:pt x="2821" y="1991"/>
                  </a:lnTo>
                  <a:lnTo>
                    <a:pt x="2858" y="1862"/>
                  </a:lnTo>
                  <a:lnTo>
                    <a:pt x="2895" y="1733"/>
                  </a:lnTo>
                  <a:lnTo>
                    <a:pt x="2914" y="1586"/>
                  </a:lnTo>
                  <a:lnTo>
                    <a:pt x="2932" y="1438"/>
                  </a:lnTo>
                  <a:lnTo>
                    <a:pt x="2914" y="1291"/>
                  </a:lnTo>
                  <a:lnTo>
                    <a:pt x="2895" y="1162"/>
                  </a:lnTo>
                  <a:lnTo>
                    <a:pt x="2858" y="1014"/>
                  </a:lnTo>
                  <a:lnTo>
                    <a:pt x="2803" y="885"/>
                  </a:lnTo>
                  <a:lnTo>
                    <a:pt x="2729" y="756"/>
                  </a:lnTo>
                  <a:lnTo>
                    <a:pt x="2656" y="645"/>
                  </a:lnTo>
                  <a:lnTo>
                    <a:pt x="2582" y="535"/>
                  </a:lnTo>
                  <a:lnTo>
                    <a:pt x="2471" y="424"/>
                  </a:lnTo>
                  <a:lnTo>
                    <a:pt x="2379" y="332"/>
                  </a:lnTo>
                  <a:lnTo>
                    <a:pt x="2250" y="258"/>
                  </a:lnTo>
                  <a:lnTo>
                    <a:pt x="2139" y="184"/>
                  </a:lnTo>
                  <a:lnTo>
                    <a:pt x="2010" y="111"/>
                  </a:lnTo>
                  <a:lnTo>
                    <a:pt x="1881" y="74"/>
                  </a:lnTo>
                  <a:lnTo>
                    <a:pt x="1734" y="37"/>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 name="Google Shape;2538;p9"/>
            <p:cNvSpPr/>
            <p:nvPr/>
          </p:nvSpPr>
          <p:spPr>
            <a:xfrm>
              <a:off x="5930150" y="1179850"/>
              <a:ext cx="73775" cy="73775"/>
            </a:xfrm>
            <a:custGeom>
              <a:avLst/>
              <a:gdLst/>
              <a:ahLst/>
              <a:cxnLst/>
              <a:rect l="l" t="t" r="r" b="b"/>
              <a:pathLst>
                <a:path w="2951" h="2951" extrusionOk="0">
                  <a:moveTo>
                    <a:pt x="1438" y="0"/>
                  </a:moveTo>
                  <a:lnTo>
                    <a:pt x="1291" y="19"/>
                  </a:lnTo>
                  <a:lnTo>
                    <a:pt x="1162" y="37"/>
                  </a:lnTo>
                  <a:lnTo>
                    <a:pt x="1014" y="74"/>
                  </a:lnTo>
                  <a:lnTo>
                    <a:pt x="885" y="129"/>
                  </a:lnTo>
                  <a:lnTo>
                    <a:pt x="756" y="203"/>
                  </a:lnTo>
                  <a:lnTo>
                    <a:pt x="646" y="277"/>
                  </a:lnTo>
                  <a:lnTo>
                    <a:pt x="535" y="351"/>
                  </a:lnTo>
                  <a:lnTo>
                    <a:pt x="424" y="443"/>
                  </a:lnTo>
                  <a:lnTo>
                    <a:pt x="332" y="553"/>
                  </a:lnTo>
                  <a:lnTo>
                    <a:pt x="240" y="664"/>
                  </a:lnTo>
                  <a:lnTo>
                    <a:pt x="166" y="793"/>
                  </a:lnTo>
                  <a:lnTo>
                    <a:pt x="111" y="922"/>
                  </a:lnTo>
                  <a:lnTo>
                    <a:pt x="56" y="1051"/>
                  </a:lnTo>
                  <a:lnTo>
                    <a:pt x="19" y="1180"/>
                  </a:lnTo>
                  <a:lnTo>
                    <a:pt x="0" y="1328"/>
                  </a:lnTo>
                  <a:lnTo>
                    <a:pt x="0" y="1475"/>
                  </a:lnTo>
                  <a:lnTo>
                    <a:pt x="0" y="1623"/>
                  </a:lnTo>
                  <a:lnTo>
                    <a:pt x="19" y="1770"/>
                  </a:lnTo>
                  <a:lnTo>
                    <a:pt x="56" y="1918"/>
                  </a:lnTo>
                  <a:lnTo>
                    <a:pt x="111" y="2047"/>
                  </a:lnTo>
                  <a:lnTo>
                    <a:pt x="185" y="2176"/>
                  </a:lnTo>
                  <a:lnTo>
                    <a:pt x="258" y="2305"/>
                  </a:lnTo>
                  <a:lnTo>
                    <a:pt x="332" y="2416"/>
                  </a:lnTo>
                  <a:lnTo>
                    <a:pt x="443" y="2526"/>
                  </a:lnTo>
                  <a:lnTo>
                    <a:pt x="553" y="2618"/>
                  </a:lnTo>
                  <a:lnTo>
                    <a:pt x="664" y="2711"/>
                  </a:lnTo>
                  <a:lnTo>
                    <a:pt x="793" y="2784"/>
                  </a:lnTo>
                  <a:lnTo>
                    <a:pt x="922" y="2840"/>
                  </a:lnTo>
                  <a:lnTo>
                    <a:pt x="1051" y="2895"/>
                  </a:lnTo>
                  <a:lnTo>
                    <a:pt x="1199" y="2932"/>
                  </a:lnTo>
                  <a:lnTo>
                    <a:pt x="1346" y="2950"/>
                  </a:lnTo>
                  <a:lnTo>
                    <a:pt x="1641" y="2950"/>
                  </a:lnTo>
                  <a:lnTo>
                    <a:pt x="1770" y="2913"/>
                  </a:lnTo>
                  <a:lnTo>
                    <a:pt x="1918" y="2877"/>
                  </a:lnTo>
                  <a:lnTo>
                    <a:pt x="2047" y="2821"/>
                  </a:lnTo>
                  <a:lnTo>
                    <a:pt x="2176" y="2766"/>
                  </a:lnTo>
                  <a:lnTo>
                    <a:pt x="2287" y="2692"/>
                  </a:lnTo>
                  <a:lnTo>
                    <a:pt x="2416" y="2600"/>
                  </a:lnTo>
                  <a:lnTo>
                    <a:pt x="2508" y="2508"/>
                  </a:lnTo>
                  <a:lnTo>
                    <a:pt x="2600" y="2416"/>
                  </a:lnTo>
                  <a:lnTo>
                    <a:pt x="2692" y="2287"/>
                  </a:lnTo>
                  <a:lnTo>
                    <a:pt x="2766" y="2176"/>
                  </a:lnTo>
                  <a:lnTo>
                    <a:pt x="2821" y="2047"/>
                  </a:lnTo>
                  <a:lnTo>
                    <a:pt x="2877" y="1918"/>
                  </a:lnTo>
                  <a:lnTo>
                    <a:pt x="2913" y="1770"/>
                  </a:lnTo>
                  <a:lnTo>
                    <a:pt x="2932" y="1641"/>
                  </a:lnTo>
                  <a:lnTo>
                    <a:pt x="2950" y="1494"/>
                  </a:lnTo>
                  <a:lnTo>
                    <a:pt x="2932" y="1346"/>
                  </a:lnTo>
                  <a:lnTo>
                    <a:pt x="2913" y="1199"/>
                  </a:lnTo>
                  <a:lnTo>
                    <a:pt x="2877" y="1051"/>
                  </a:lnTo>
                  <a:lnTo>
                    <a:pt x="2821" y="922"/>
                  </a:lnTo>
                  <a:lnTo>
                    <a:pt x="2766" y="775"/>
                  </a:lnTo>
                  <a:lnTo>
                    <a:pt x="2692" y="664"/>
                  </a:lnTo>
                  <a:lnTo>
                    <a:pt x="2600" y="553"/>
                  </a:lnTo>
                  <a:lnTo>
                    <a:pt x="2489" y="443"/>
                  </a:lnTo>
                  <a:lnTo>
                    <a:pt x="2397" y="351"/>
                  </a:lnTo>
                  <a:lnTo>
                    <a:pt x="2268" y="258"/>
                  </a:lnTo>
                  <a:lnTo>
                    <a:pt x="2157" y="185"/>
                  </a:lnTo>
                  <a:lnTo>
                    <a:pt x="2028" y="111"/>
                  </a:lnTo>
                  <a:lnTo>
                    <a:pt x="1881" y="74"/>
                  </a:lnTo>
                  <a:lnTo>
                    <a:pt x="1733" y="37"/>
                  </a:lnTo>
                  <a:lnTo>
                    <a:pt x="1604"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 name="Google Shape;2539;p9"/>
            <p:cNvSpPr/>
            <p:nvPr/>
          </p:nvSpPr>
          <p:spPr>
            <a:xfrm>
              <a:off x="5351175" y="749300"/>
              <a:ext cx="72875" cy="73325"/>
            </a:xfrm>
            <a:custGeom>
              <a:avLst/>
              <a:gdLst/>
              <a:ahLst/>
              <a:cxnLst/>
              <a:rect l="l" t="t" r="r" b="b"/>
              <a:pathLst>
                <a:path w="2915" h="2933" extrusionOk="0">
                  <a:moveTo>
                    <a:pt x="1458" y="1"/>
                  </a:moveTo>
                  <a:lnTo>
                    <a:pt x="1310" y="19"/>
                  </a:lnTo>
                  <a:lnTo>
                    <a:pt x="1163" y="38"/>
                  </a:lnTo>
                  <a:lnTo>
                    <a:pt x="1033" y="75"/>
                  </a:lnTo>
                  <a:lnTo>
                    <a:pt x="904" y="130"/>
                  </a:lnTo>
                  <a:lnTo>
                    <a:pt x="775" y="185"/>
                  </a:lnTo>
                  <a:lnTo>
                    <a:pt x="646" y="259"/>
                  </a:lnTo>
                  <a:lnTo>
                    <a:pt x="536" y="351"/>
                  </a:lnTo>
                  <a:lnTo>
                    <a:pt x="425" y="443"/>
                  </a:lnTo>
                  <a:lnTo>
                    <a:pt x="333" y="536"/>
                  </a:lnTo>
                  <a:lnTo>
                    <a:pt x="259" y="646"/>
                  </a:lnTo>
                  <a:lnTo>
                    <a:pt x="185" y="775"/>
                  </a:lnTo>
                  <a:lnTo>
                    <a:pt x="112" y="904"/>
                  </a:lnTo>
                  <a:lnTo>
                    <a:pt x="56" y="1033"/>
                  </a:lnTo>
                  <a:lnTo>
                    <a:pt x="19" y="1163"/>
                  </a:lnTo>
                  <a:lnTo>
                    <a:pt x="1" y="1310"/>
                  </a:lnTo>
                  <a:lnTo>
                    <a:pt x="1" y="1458"/>
                  </a:lnTo>
                  <a:lnTo>
                    <a:pt x="1" y="1605"/>
                  </a:lnTo>
                  <a:lnTo>
                    <a:pt x="19" y="1734"/>
                  </a:lnTo>
                  <a:lnTo>
                    <a:pt x="56" y="1882"/>
                  </a:lnTo>
                  <a:lnTo>
                    <a:pt x="112" y="2011"/>
                  </a:lnTo>
                  <a:lnTo>
                    <a:pt x="167" y="2140"/>
                  </a:lnTo>
                  <a:lnTo>
                    <a:pt x="241" y="2250"/>
                  </a:lnTo>
                  <a:lnTo>
                    <a:pt x="314" y="2379"/>
                  </a:lnTo>
                  <a:lnTo>
                    <a:pt x="407" y="2472"/>
                  </a:lnTo>
                  <a:lnTo>
                    <a:pt x="517" y="2564"/>
                  </a:lnTo>
                  <a:lnTo>
                    <a:pt x="628" y="2656"/>
                  </a:lnTo>
                  <a:lnTo>
                    <a:pt x="738" y="2730"/>
                  </a:lnTo>
                  <a:lnTo>
                    <a:pt x="868" y="2804"/>
                  </a:lnTo>
                  <a:lnTo>
                    <a:pt x="997" y="2859"/>
                  </a:lnTo>
                  <a:lnTo>
                    <a:pt x="1144" y="2896"/>
                  </a:lnTo>
                  <a:lnTo>
                    <a:pt x="1292" y="2914"/>
                  </a:lnTo>
                  <a:lnTo>
                    <a:pt x="1421" y="2933"/>
                  </a:lnTo>
                  <a:lnTo>
                    <a:pt x="1568" y="2933"/>
                  </a:lnTo>
                  <a:lnTo>
                    <a:pt x="1716" y="2896"/>
                  </a:lnTo>
                  <a:lnTo>
                    <a:pt x="1863" y="2859"/>
                  </a:lnTo>
                  <a:lnTo>
                    <a:pt x="1992" y="2822"/>
                  </a:lnTo>
                  <a:lnTo>
                    <a:pt x="2121" y="2748"/>
                  </a:lnTo>
                  <a:lnTo>
                    <a:pt x="2250" y="2674"/>
                  </a:lnTo>
                  <a:lnTo>
                    <a:pt x="2361" y="2601"/>
                  </a:lnTo>
                  <a:lnTo>
                    <a:pt x="2472" y="2490"/>
                  </a:lnTo>
                  <a:lnTo>
                    <a:pt x="2582" y="2379"/>
                  </a:lnTo>
                  <a:lnTo>
                    <a:pt x="2656" y="2269"/>
                  </a:lnTo>
                  <a:lnTo>
                    <a:pt x="2730" y="2158"/>
                  </a:lnTo>
                  <a:lnTo>
                    <a:pt x="2804" y="2011"/>
                  </a:lnTo>
                  <a:lnTo>
                    <a:pt x="2859" y="1882"/>
                  </a:lnTo>
                  <a:lnTo>
                    <a:pt x="2896" y="1734"/>
                  </a:lnTo>
                  <a:lnTo>
                    <a:pt x="2914" y="1605"/>
                  </a:lnTo>
                  <a:lnTo>
                    <a:pt x="2914" y="1458"/>
                  </a:lnTo>
                  <a:lnTo>
                    <a:pt x="2914" y="1310"/>
                  </a:lnTo>
                  <a:lnTo>
                    <a:pt x="2877" y="1163"/>
                  </a:lnTo>
                  <a:lnTo>
                    <a:pt x="2840" y="1033"/>
                  </a:lnTo>
                  <a:lnTo>
                    <a:pt x="2785" y="886"/>
                  </a:lnTo>
                  <a:lnTo>
                    <a:pt x="2730" y="775"/>
                  </a:lnTo>
                  <a:lnTo>
                    <a:pt x="2656" y="646"/>
                  </a:lnTo>
                  <a:lnTo>
                    <a:pt x="2564" y="536"/>
                  </a:lnTo>
                  <a:lnTo>
                    <a:pt x="2472" y="425"/>
                  </a:lnTo>
                  <a:lnTo>
                    <a:pt x="2361" y="333"/>
                  </a:lnTo>
                  <a:lnTo>
                    <a:pt x="2250" y="259"/>
                  </a:lnTo>
                  <a:lnTo>
                    <a:pt x="2140" y="185"/>
                  </a:lnTo>
                  <a:lnTo>
                    <a:pt x="2011" y="112"/>
                  </a:lnTo>
                  <a:lnTo>
                    <a:pt x="1882" y="75"/>
                  </a:lnTo>
                  <a:lnTo>
                    <a:pt x="1734" y="38"/>
                  </a:lnTo>
                  <a:lnTo>
                    <a:pt x="1605" y="19"/>
                  </a:lnTo>
                  <a:lnTo>
                    <a:pt x="1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 name="Google Shape;2540;p9"/>
            <p:cNvSpPr/>
            <p:nvPr/>
          </p:nvSpPr>
          <p:spPr>
            <a:xfrm>
              <a:off x="6329325" y="1248525"/>
              <a:ext cx="71925" cy="73775"/>
            </a:xfrm>
            <a:custGeom>
              <a:avLst/>
              <a:gdLst/>
              <a:ahLst/>
              <a:cxnLst/>
              <a:rect l="l" t="t" r="r" b="b"/>
              <a:pathLst>
                <a:path w="2877" h="2951" extrusionOk="0">
                  <a:moveTo>
                    <a:pt x="1420" y="1"/>
                  </a:moveTo>
                  <a:lnTo>
                    <a:pt x="1273" y="19"/>
                  </a:lnTo>
                  <a:lnTo>
                    <a:pt x="1125" y="37"/>
                  </a:lnTo>
                  <a:lnTo>
                    <a:pt x="996" y="93"/>
                  </a:lnTo>
                  <a:lnTo>
                    <a:pt x="867" y="148"/>
                  </a:lnTo>
                  <a:lnTo>
                    <a:pt x="738" y="203"/>
                  </a:lnTo>
                  <a:lnTo>
                    <a:pt x="628" y="277"/>
                  </a:lnTo>
                  <a:lnTo>
                    <a:pt x="517" y="369"/>
                  </a:lnTo>
                  <a:lnTo>
                    <a:pt x="406" y="461"/>
                  </a:lnTo>
                  <a:lnTo>
                    <a:pt x="333" y="572"/>
                  </a:lnTo>
                  <a:lnTo>
                    <a:pt x="240" y="701"/>
                  </a:lnTo>
                  <a:lnTo>
                    <a:pt x="167" y="812"/>
                  </a:lnTo>
                  <a:lnTo>
                    <a:pt x="111" y="941"/>
                  </a:lnTo>
                  <a:lnTo>
                    <a:pt x="56" y="1088"/>
                  </a:lnTo>
                  <a:lnTo>
                    <a:pt x="38" y="1217"/>
                  </a:lnTo>
                  <a:lnTo>
                    <a:pt x="19" y="1365"/>
                  </a:lnTo>
                  <a:lnTo>
                    <a:pt x="1" y="1512"/>
                  </a:lnTo>
                  <a:lnTo>
                    <a:pt x="19" y="1660"/>
                  </a:lnTo>
                  <a:lnTo>
                    <a:pt x="56" y="1807"/>
                  </a:lnTo>
                  <a:lnTo>
                    <a:pt x="93" y="1937"/>
                  </a:lnTo>
                  <a:lnTo>
                    <a:pt x="148" y="2084"/>
                  </a:lnTo>
                  <a:lnTo>
                    <a:pt x="203" y="2213"/>
                  </a:lnTo>
                  <a:lnTo>
                    <a:pt x="296" y="2324"/>
                  </a:lnTo>
                  <a:lnTo>
                    <a:pt x="388" y="2434"/>
                  </a:lnTo>
                  <a:lnTo>
                    <a:pt x="480" y="2545"/>
                  </a:lnTo>
                  <a:lnTo>
                    <a:pt x="591" y="2637"/>
                  </a:lnTo>
                  <a:lnTo>
                    <a:pt x="720" y="2711"/>
                  </a:lnTo>
                  <a:lnTo>
                    <a:pt x="830" y="2785"/>
                  </a:lnTo>
                  <a:lnTo>
                    <a:pt x="978" y="2858"/>
                  </a:lnTo>
                  <a:lnTo>
                    <a:pt x="1107" y="2895"/>
                  </a:lnTo>
                  <a:lnTo>
                    <a:pt x="1254" y="2932"/>
                  </a:lnTo>
                  <a:lnTo>
                    <a:pt x="1402" y="2951"/>
                  </a:lnTo>
                  <a:lnTo>
                    <a:pt x="1660" y="2932"/>
                  </a:lnTo>
                  <a:lnTo>
                    <a:pt x="1881" y="2895"/>
                  </a:lnTo>
                  <a:lnTo>
                    <a:pt x="2103" y="2803"/>
                  </a:lnTo>
                  <a:lnTo>
                    <a:pt x="2305" y="2674"/>
                  </a:lnTo>
                  <a:lnTo>
                    <a:pt x="2490" y="2527"/>
                  </a:lnTo>
                  <a:lnTo>
                    <a:pt x="2656" y="2342"/>
                  </a:lnTo>
                  <a:lnTo>
                    <a:pt x="2785" y="2139"/>
                  </a:lnTo>
                  <a:lnTo>
                    <a:pt x="2877" y="1918"/>
                  </a:lnTo>
                  <a:lnTo>
                    <a:pt x="2877" y="1015"/>
                  </a:lnTo>
                  <a:lnTo>
                    <a:pt x="2785" y="812"/>
                  </a:lnTo>
                  <a:lnTo>
                    <a:pt x="2674" y="627"/>
                  </a:lnTo>
                  <a:lnTo>
                    <a:pt x="2545" y="461"/>
                  </a:lnTo>
                  <a:lnTo>
                    <a:pt x="2379" y="314"/>
                  </a:lnTo>
                  <a:lnTo>
                    <a:pt x="2195" y="185"/>
                  </a:lnTo>
                  <a:lnTo>
                    <a:pt x="1992" y="93"/>
                  </a:lnTo>
                  <a:lnTo>
                    <a:pt x="1789" y="37"/>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 name="Google Shape;2541;p9"/>
            <p:cNvSpPr/>
            <p:nvPr/>
          </p:nvSpPr>
          <p:spPr>
            <a:xfrm>
              <a:off x="5627750" y="1043400"/>
              <a:ext cx="72875" cy="72850"/>
            </a:xfrm>
            <a:custGeom>
              <a:avLst/>
              <a:gdLst/>
              <a:ahLst/>
              <a:cxnLst/>
              <a:rect l="l" t="t" r="r" b="b"/>
              <a:pathLst>
                <a:path w="2915" h="2914" extrusionOk="0">
                  <a:moveTo>
                    <a:pt x="1328" y="1"/>
                  </a:moveTo>
                  <a:lnTo>
                    <a:pt x="1181" y="37"/>
                  </a:lnTo>
                  <a:lnTo>
                    <a:pt x="1052" y="74"/>
                  </a:lnTo>
                  <a:lnTo>
                    <a:pt x="923" y="111"/>
                  </a:lnTo>
                  <a:lnTo>
                    <a:pt x="794" y="185"/>
                  </a:lnTo>
                  <a:lnTo>
                    <a:pt x="665" y="259"/>
                  </a:lnTo>
                  <a:lnTo>
                    <a:pt x="554" y="332"/>
                  </a:lnTo>
                  <a:lnTo>
                    <a:pt x="443" y="425"/>
                  </a:lnTo>
                  <a:lnTo>
                    <a:pt x="351" y="535"/>
                  </a:lnTo>
                  <a:lnTo>
                    <a:pt x="277" y="646"/>
                  </a:lnTo>
                  <a:lnTo>
                    <a:pt x="185" y="756"/>
                  </a:lnTo>
                  <a:lnTo>
                    <a:pt x="130" y="886"/>
                  </a:lnTo>
                  <a:lnTo>
                    <a:pt x="75" y="1033"/>
                  </a:lnTo>
                  <a:lnTo>
                    <a:pt x="38" y="1162"/>
                  </a:lnTo>
                  <a:lnTo>
                    <a:pt x="19" y="1310"/>
                  </a:lnTo>
                  <a:lnTo>
                    <a:pt x="1" y="1457"/>
                  </a:lnTo>
                  <a:lnTo>
                    <a:pt x="19" y="1586"/>
                  </a:lnTo>
                  <a:lnTo>
                    <a:pt x="38" y="1734"/>
                  </a:lnTo>
                  <a:lnTo>
                    <a:pt x="75" y="1881"/>
                  </a:lnTo>
                  <a:lnTo>
                    <a:pt x="111" y="2010"/>
                  </a:lnTo>
                  <a:lnTo>
                    <a:pt x="185" y="2139"/>
                  </a:lnTo>
                  <a:lnTo>
                    <a:pt x="259" y="2250"/>
                  </a:lnTo>
                  <a:lnTo>
                    <a:pt x="333" y="2361"/>
                  </a:lnTo>
                  <a:lnTo>
                    <a:pt x="425" y="2471"/>
                  </a:lnTo>
                  <a:lnTo>
                    <a:pt x="536" y="2563"/>
                  </a:lnTo>
                  <a:lnTo>
                    <a:pt x="646" y="2656"/>
                  </a:lnTo>
                  <a:lnTo>
                    <a:pt x="775" y="2729"/>
                  </a:lnTo>
                  <a:lnTo>
                    <a:pt x="904" y="2803"/>
                  </a:lnTo>
                  <a:lnTo>
                    <a:pt x="1033" y="2840"/>
                  </a:lnTo>
                  <a:lnTo>
                    <a:pt x="1162" y="2877"/>
                  </a:lnTo>
                  <a:lnTo>
                    <a:pt x="1310" y="2914"/>
                  </a:lnTo>
                  <a:lnTo>
                    <a:pt x="1605" y="2914"/>
                  </a:lnTo>
                  <a:lnTo>
                    <a:pt x="1734" y="2895"/>
                  </a:lnTo>
                  <a:lnTo>
                    <a:pt x="1882" y="2858"/>
                  </a:lnTo>
                  <a:lnTo>
                    <a:pt x="2011" y="2803"/>
                  </a:lnTo>
                  <a:lnTo>
                    <a:pt x="2140" y="2748"/>
                  </a:lnTo>
                  <a:lnTo>
                    <a:pt x="2250" y="2674"/>
                  </a:lnTo>
                  <a:lnTo>
                    <a:pt x="2379" y="2582"/>
                  </a:lnTo>
                  <a:lnTo>
                    <a:pt x="2472" y="2490"/>
                  </a:lnTo>
                  <a:lnTo>
                    <a:pt x="2582" y="2379"/>
                  </a:lnTo>
                  <a:lnTo>
                    <a:pt x="2656" y="2268"/>
                  </a:lnTo>
                  <a:lnTo>
                    <a:pt x="2730" y="2158"/>
                  </a:lnTo>
                  <a:lnTo>
                    <a:pt x="2803" y="2029"/>
                  </a:lnTo>
                  <a:lnTo>
                    <a:pt x="2859" y="1900"/>
                  </a:lnTo>
                  <a:lnTo>
                    <a:pt x="2896" y="1752"/>
                  </a:lnTo>
                  <a:lnTo>
                    <a:pt x="2914" y="1623"/>
                  </a:lnTo>
                  <a:lnTo>
                    <a:pt x="2914" y="1476"/>
                  </a:lnTo>
                  <a:lnTo>
                    <a:pt x="2914" y="1328"/>
                  </a:lnTo>
                  <a:lnTo>
                    <a:pt x="2896" y="1181"/>
                  </a:lnTo>
                  <a:lnTo>
                    <a:pt x="2859" y="1051"/>
                  </a:lnTo>
                  <a:lnTo>
                    <a:pt x="2803" y="904"/>
                  </a:lnTo>
                  <a:lnTo>
                    <a:pt x="2748" y="793"/>
                  </a:lnTo>
                  <a:lnTo>
                    <a:pt x="2674" y="664"/>
                  </a:lnTo>
                  <a:lnTo>
                    <a:pt x="2582" y="554"/>
                  </a:lnTo>
                  <a:lnTo>
                    <a:pt x="2490" y="443"/>
                  </a:lnTo>
                  <a:lnTo>
                    <a:pt x="2398" y="351"/>
                  </a:lnTo>
                  <a:lnTo>
                    <a:pt x="2287" y="259"/>
                  </a:lnTo>
                  <a:lnTo>
                    <a:pt x="2158" y="185"/>
                  </a:lnTo>
                  <a:lnTo>
                    <a:pt x="2029" y="130"/>
                  </a:lnTo>
                  <a:lnTo>
                    <a:pt x="1900" y="74"/>
                  </a:lnTo>
                  <a:lnTo>
                    <a:pt x="1752" y="37"/>
                  </a:lnTo>
                  <a:lnTo>
                    <a:pt x="1623"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 name="Google Shape;2542;p9"/>
            <p:cNvSpPr/>
            <p:nvPr/>
          </p:nvSpPr>
          <p:spPr>
            <a:xfrm>
              <a:off x="5168650" y="390225"/>
              <a:ext cx="72400" cy="72400"/>
            </a:xfrm>
            <a:custGeom>
              <a:avLst/>
              <a:gdLst/>
              <a:ahLst/>
              <a:cxnLst/>
              <a:rect l="l" t="t" r="r" b="b"/>
              <a:pathLst>
                <a:path w="2896" h="2896" extrusionOk="0">
                  <a:moveTo>
                    <a:pt x="1291" y="1"/>
                  </a:moveTo>
                  <a:lnTo>
                    <a:pt x="1144" y="19"/>
                  </a:lnTo>
                  <a:lnTo>
                    <a:pt x="1015" y="56"/>
                  </a:lnTo>
                  <a:lnTo>
                    <a:pt x="885" y="111"/>
                  </a:lnTo>
                  <a:lnTo>
                    <a:pt x="756" y="185"/>
                  </a:lnTo>
                  <a:lnTo>
                    <a:pt x="627" y="259"/>
                  </a:lnTo>
                  <a:lnTo>
                    <a:pt x="517" y="332"/>
                  </a:lnTo>
                  <a:lnTo>
                    <a:pt x="425" y="443"/>
                  </a:lnTo>
                  <a:lnTo>
                    <a:pt x="332" y="535"/>
                  </a:lnTo>
                  <a:lnTo>
                    <a:pt x="240" y="646"/>
                  </a:lnTo>
                  <a:lnTo>
                    <a:pt x="166" y="775"/>
                  </a:lnTo>
                  <a:lnTo>
                    <a:pt x="111" y="904"/>
                  </a:lnTo>
                  <a:lnTo>
                    <a:pt x="56" y="1033"/>
                  </a:lnTo>
                  <a:lnTo>
                    <a:pt x="19" y="1181"/>
                  </a:lnTo>
                  <a:lnTo>
                    <a:pt x="0" y="1310"/>
                  </a:lnTo>
                  <a:lnTo>
                    <a:pt x="0" y="1457"/>
                  </a:lnTo>
                  <a:lnTo>
                    <a:pt x="0" y="1605"/>
                  </a:lnTo>
                  <a:lnTo>
                    <a:pt x="37" y="1752"/>
                  </a:lnTo>
                  <a:lnTo>
                    <a:pt x="74" y="1881"/>
                  </a:lnTo>
                  <a:lnTo>
                    <a:pt x="111" y="2010"/>
                  </a:lnTo>
                  <a:lnTo>
                    <a:pt x="185" y="2139"/>
                  </a:lnTo>
                  <a:lnTo>
                    <a:pt x="259" y="2268"/>
                  </a:lnTo>
                  <a:lnTo>
                    <a:pt x="351" y="2379"/>
                  </a:lnTo>
                  <a:lnTo>
                    <a:pt x="443" y="2471"/>
                  </a:lnTo>
                  <a:lnTo>
                    <a:pt x="554" y="2564"/>
                  </a:lnTo>
                  <a:lnTo>
                    <a:pt x="664" y="2656"/>
                  </a:lnTo>
                  <a:lnTo>
                    <a:pt x="775" y="2729"/>
                  </a:lnTo>
                  <a:lnTo>
                    <a:pt x="904" y="2785"/>
                  </a:lnTo>
                  <a:lnTo>
                    <a:pt x="1033" y="2840"/>
                  </a:lnTo>
                  <a:lnTo>
                    <a:pt x="1180" y="2877"/>
                  </a:lnTo>
                  <a:lnTo>
                    <a:pt x="1310" y="2895"/>
                  </a:lnTo>
                  <a:lnTo>
                    <a:pt x="1605" y="2895"/>
                  </a:lnTo>
                  <a:lnTo>
                    <a:pt x="1752" y="2859"/>
                  </a:lnTo>
                  <a:lnTo>
                    <a:pt x="1881" y="2822"/>
                  </a:lnTo>
                  <a:lnTo>
                    <a:pt x="2010" y="2766"/>
                  </a:lnTo>
                  <a:lnTo>
                    <a:pt x="2139" y="2711"/>
                  </a:lnTo>
                  <a:lnTo>
                    <a:pt x="2268" y="2637"/>
                  </a:lnTo>
                  <a:lnTo>
                    <a:pt x="2379" y="2545"/>
                  </a:lnTo>
                  <a:lnTo>
                    <a:pt x="2471" y="2453"/>
                  </a:lnTo>
                  <a:lnTo>
                    <a:pt x="2582" y="2342"/>
                  </a:lnTo>
                  <a:lnTo>
                    <a:pt x="2656" y="2232"/>
                  </a:lnTo>
                  <a:lnTo>
                    <a:pt x="2729" y="2121"/>
                  </a:lnTo>
                  <a:lnTo>
                    <a:pt x="2785" y="1992"/>
                  </a:lnTo>
                  <a:lnTo>
                    <a:pt x="2840" y="1863"/>
                  </a:lnTo>
                  <a:lnTo>
                    <a:pt x="2877" y="1715"/>
                  </a:lnTo>
                  <a:lnTo>
                    <a:pt x="2895" y="1586"/>
                  </a:lnTo>
                  <a:lnTo>
                    <a:pt x="2895" y="1439"/>
                  </a:lnTo>
                  <a:lnTo>
                    <a:pt x="2895" y="1291"/>
                  </a:lnTo>
                  <a:lnTo>
                    <a:pt x="2877" y="1144"/>
                  </a:lnTo>
                  <a:lnTo>
                    <a:pt x="2840" y="1015"/>
                  </a:lnTo>
                  <a:lnTo>
                    <a:pt x="2785" y="886"/>
                  </a:lnTo>
                  <a:lnTo>
                    <a:pt x="2711" y="757"/>
                  </a:lnTo>
                  <a:lnTo>
                    <a:pt x="2637" y="628"/>
                  </a:lnTo>
                  <a:lnTo>
                    <a:pt x="2563" y="517"/>
                  </a:lnTo>
                  <a:lnTo>
                    <a:pt x="2453" y="425"/>
                  </a:lnTo>
                  <a:lnTo>
                    <a:pt x="2361" y="314"/>
                  </a:lnTo>
                  <a:lnTo>
                    <a:pt x="2250" y="240"/>
                  </a:lnTo>
                  <a:lnTo>
                    <a:pt x="2121" y="167"/>
                  </a:lnTo>
                  <a:lnTo>
                    <a:pt x="1992" y="111"/>
                  </a:lnTo>
                  <a:lnTo>
                    <a:pt x="1863" y="56"/>
                  </a:lnTo>
                  <a:lnTo>
                    <a:pt x="1715"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 name="Google Shape;2543;p9"/>
            <p:cNvSpPr/>
            <p:nvPr/>
          </p:nvSpPr>
          <p:spPr>
            <a:xfrm>
              <a:off x="5117475" y="238125"/>
              <a:ext cx="71950" cy="50250"/>
            </a:xfrm>
            <a:custGeom>
              <a:avLst/>
              <a:gdLst/>
              <a:ahLst/>
              <a:cxnLst/>
              <a:rect l="l" t="t" r="r" b="b"/>
              <a:pathLst>
                <a:path w="2878" h="2010" extrusionOk="0">
                  <a:moveTo>
                    <a:pt x="130" y="0"/>
                  </a:moveTo>
                  <a:lnTo>
                    <a:pt x="75" y="129"/>
                  </a:lnTo>
                  <a:lnTo>
                    <a:pt x="38" y="277"/>
                  </a:lnTo>
                  <a:lnTo>
                    <a:pt x="1" y="406"/>
                  </a:lnTo>
                  <a:lnTo>
                    <a:pt x="1" y="553"/>
                  </a:lnTo>
                  <a:lnTo>
                    <a:pt x="1" y="701"/>
                  </a:lnTo>
                  <a:lnTo>
                    <a:pt x="38" y="848"/>
                  </a:lnTo>
                  <a:lnTo>
                    <a:pt x="75" y="977"/>
                  </a:lnTo>
                  <a:lnTo>
                    <a:pt x="111" y="1125"/>
                  </a:lnTo>
                  <a:lnTo>
                    <a:pt x="185" y="1254"/>
                  </a:lnTo>
                  <a:lnTo>
                    <a:pt x="259" y="1364"/>
                  </a:lnTo>
                  <a:lnTo>
                    <a:pt x="333" y="1475"/>
                  </a:lnTo>
                  <a:lnTo>
                    <a:pt x="425" y="1586"/>
                  </a:lnTo>
                  <a:lnTo>
                    <a:pt x="535" y="1678"/>
                  </a:lnTo>
                  <a:lnTo>
                    <a:pt x="646" y="1752"/>
                  </a:lnTo>
                  <a:lnTo>
                    <a:pt x="757" y="1825"/>
                  </a:lnTo>
                  <a:lnTo>
                    <a:pt x="886" y="1899"/>
                  </a:lnTo>
                  <a:lnTo>
                    <a:pt x="1015" y="1936"/>
                  </a:lnTo>
                  <a:lnTo>
                    <a:pt x="1162" y="1973"/>
                  </a:lnTo>
                  <a:lnTo>
                    <a:pt x="1310" y="1991"/>
                  </a:lnTo>
                  <a:lnTo>
                    <a:pt x="1457" y="2010"/>
                  </a:lnTo>
                  <a:lnTo>
                    <a:pt x="1605" y="1991"/>
                  </a:lnTo>
                  <a:lnTo>
                    <a:pt x="1734" y="1973"/>
                  </a:lnTo>
                  <a:lnTo>
                    <a:pt x="1881" y="1936"/>
                  </a:lnTo>
                  <a:lnTo>
                    <a:pt x="2011" y="1881"/>
                  </a:lnTo>
                  <a:lnTo>
                    <a:pt x="2140" y="1825"/>
                  </a:lnTo>
                  <a:lnTo>
                    <a:pt x="2250" y="1752"/>
                  </a:lnTo>
                  <a:lnTo>
                    <a:pt x="2361" y="1659"/>
                  </a:lnTo>
                  <a:lnTo>
                    <a:pt x="2472" y="1567"/>
                  </a:lnTo>
                  <a:lnTo>
                    <a:pt x="2564" y="1457"/>
                  </a:lnTo>
                  <a:lnTo>
                    <a:pt x="2637" y="1346"/>
                  </a:lnTo>
                  <a:lnTo>
                    <a:pt x="2711" y="1235"/>
                  </a:lnTo>
                  <a:lnTo>
                    <a:pt x="2767" y="1106"/>
                  </a:lnTo>
                  <a:lnTo>
                    <a:pt x="2822" y="977"/>
                  </a:lnTo>
                  <a:lnTo>
                    <a:pt x="2859" y="830"/>
                  </a:lnTo>
                  <a:lnTo>
                    <a:pt x="2877" y="682"/>
                  </a:lnTo>
                  <a:lnTo>
                    <a:pt x="2877" y="553"/>
                  </a:lnTo>
                  <a:lnTo>
                    <a:pt x="2877" y="406"/>
                  </a:lnTo>
                  <a:lnTo>
                    <a:pt x="2840" y="258"/>
                  </a:lnTo>
                  <a:lnTo>
                    <a:pt x="2803" y="129"/>
                  </a:lnTo>
                  <a:lnTo>
                    <a:pt x="27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 name="Google Shape;2544;p9"/>
            <p:cNvSpPr/>
            <p:nvPr/>
          </p:nvSpPr>
          <p:spPr>
            <a:xfrm>
              <a:off x="5285275" y="655275"/>
              <a:ext cx="72850" cy="72850"/>
            </a:xfrm>
            <a:custGeom>
              <a:avLst/>
              <a:gdLst/>
              <a:ahLst/>
              <a:cxnLst/>
              <a:rect l="l" t="t" r="r" b="b"/>
              <a:pathLst>
                <a:path w="2914" h="2914" extrusionOk="0">
                  <a:moveTo>
                    <a:pt x="1346" y="1"/>
                  </a:moveTo>
                  <a:lnTo>
                    <a:pt x="1199" y="19"/>
                  </a:lnTo>
                  <a:lnTo>
                    <a:pt x="1051" y="56"/>
                  </a:lnTo>
                  <a:lnTo>
                    <a:pt x="922" y="111"/>
                  </a:lnTo>
                  <a:lnTo>
                    <a:pt x="793" y="167"/>
                  </a:lnTo>
                  <a:lnTo>
                    <a:pt x="682" y="240"/>
                  </a:lnTo>
                  <a:lnTo>
                    <a:pt x="572" y="332"/>
                  </a:lnTo>
                  <a:lnTo>
                    <a:pt x="461" y="425"/>
                  </a:lnTo>
                  <a:lnTo>
                    <a:pt x="369" y="517"/>
                  </a:lnTo>
                  <a:lnTo>
                    <a:pt x="277" y="646"/>
                  </a:lnTo>
                  <a:lnTo>
                    <a:pt x="203" y="757"/>
                  </a:lnTo>
                  <a:lnTo>
                    <a:pt x="129" y="886"/>
                  </a:lnTo>
                  <a:lnTo>
                    <a:pt x="74" y="1015"/>
                  </a:lnTo>
                  <a:lnTo>
                    <a:pt x="37" y="1162"/>
                  </a:lnTo>
                  <a:lnTo>
                    <a:pt x="19" y="1291"/>
                  </a:lnTo>
                  <a:lnTo>
                    <a:pt x="0" y="1439"/>
                  </a:lnTo>
                  <a:lnTo>
                    <a:pt x="19" y="1586"/>
                  </a:lnTo>
                  <a:lnTo>
                    <a:pt x="37" y="1734"/>
                  </a:lnTo>
                  <a:lnTo>
                    <a:pt x="74" y="1863"/>
                  </a:lnTo>
                  <a:lnTo>
                    <a:pt x="111" y="1992"/>
                  </a:lnTo>
                  <a:lnTo>
                    <a:pt x="185" y="2121"/>
                  </a:lnTo>
                  <a:lnTo>
                    <a:pt x="258" y="2250"/>
                  </a:lnTo>
                  <a:lnTo>
                    <a:pt x="332" y="2361"/>
                  </a:lnTo>
                  <a:lnTo>
                    <a:pt x="424" y="2471"/>
                  </a:lnTo>
                  <a:lnTo>
                    <a:pt x="535" y="2563"/>
                  </a:lnTo>
                  <a:lnTo>
                    <a:pt x="646" y="2656"/>
                  </a:lnTo>
                  <a:lnTo>
                    <a:pt x="756" y="2729"/>
                  </a:lnTo>
                  <a:lnTo>
                    <a:pt x="885" y="2785"/>
                  </a:lnTo>
                  <a:lnTo>
                    <a:pt x="1014" y="2840"/>
                  </a:lnTo>
                  <a:lnTo>
                    <a:pt x="1162" y="2877"/>
                  </a:lnTo>
                  <a:lnTo>
                    <a:pt x="1291" y="2914"/>
                  </a:lnTo>
                  <a:lnTo>
                    <a:pt x="1586" y="2914"/>
                  </a:lnTo>
                  <a:lnTo>
                    <a:pt x="1733" y="2895"/>
                  </a:lnTo>
                  <a:lnTo>
                    <a:pt x="1863" y="2858"/>
                  </a:lnTo>
                  <a:lnTo>
                    <a:pt x="2010" y="2803"/>
                  </a:lnTo>
                  <a:lnTo>
                    <a:pt x="2139" y="2748"/>
                  </a:lnTo>
                  <a:lnTo>
                    <a:pt x="2250" y="2674"/>
                  </a:lnTo>
                  <a:lnTo>
                    <a:pt x="2360" y="2582"/>
                  </a:lnTo>
                  <a:lnTo>
                    <a:pt x="2471" y="2490"/>
                  </a:lnTo>
                  <a:lnTo>
                    <a:pt x="2563" y="2398"/>
                  </a:lnTo>
                  <a:lnTo>
                    <a:pt x="2655" y="2287"/>
                  </a:lnTo>
                  <a:lnTo>
                    <a:pt x="2729" y="2158"/>
                  </a:lnTo>
                  <a:lnTo>
                    <a:pt x="2803" y="2029"/>
                  </a:lnTo>
                  <a:lnTo>
                    <a:pt x="2840" y="1900"/>
                  </a:lnTo>
                  <a:lnTo>
                    <a:pt x="2895" y="1771"/>
                  </a:lnTo>
                  <a:lnTo>
                    <a:pt x="2913" y="1623"/>
                  </a:lnTo>
                  <a:lnTo>
                    <a:pt x="2913" y="1476"/>
                  </a:lnTo>
                  <a:lnTo>
                    <a:pt x="2913" y="1328"/>
                  </a:lnTo>
                  <a:lnTo>
                    <a:pt x="2895" y="1199"/>
                  </a:lnTo>
                  <a:lnTo>
                    <a:pt x="2858" y="1052"/>
                  </a:lnTo>
                  <a:lnTo>
                    <a:pt x="2821" y="922"/>
                  </a:lnTo>
                  <a:lnTo>
                    <a:pt x="2748" y="793"/>
                  </a:lnTo>
                  <a:lnTo>
                    <a:pt x="2674" y="664"/>
                  </a:lnTo>
                  <a:lnTo>
                    <a:pt x="2600" y="554"/>
                  </a:lnTo>
                  <a:lnTo>
                    <a:pt x="2508" y="462"/>
                  </a:lnTo>
                  <a:lnTo>
                    <a:pt x="2397" y="351"/>
                  </a:lnTo>
                  <a:lnTo>
                    <a:pt x="2287" y="277"/>
                  </a:lnTo>
                  <a:lnTo>
                    <a:pt x="2176" y="185"/>
                  </a:lnTo>
                  <a:lnTo>
                    <a:pt x="2047" y="130"/>
                  </a:lnTo>
                  <a:lnTo>
                    <a:pt x="1918" y="74"/>
                  </a:lnTo>
                  <a:lnTo>
                    <a:pt x="1770" y="37"/>
                  </a:lnTo>
                  <a:lnTo>
                    <a:pt x="1623" y="19"/>
                  </a:lnTo>
                  <a:lnTo>
                    <a:pt x="14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 name="Google Shape;2545;p9"/>
            <p:cNvSpPr/>
            <p:nvPr/>
          </p:nvSpPr>
          <p:spPr>
            <a:xfrm>
              <a:off x="5220275" y="561250"/>
              <a:ext cx="72400" cy="72375"/>
            </a:xfrm>
            <a:custGeom>
              <a:avLst/>
              <a:gdLst/>
              <a:ahLst/>
              <a:cxnLst/>
              <a:rect l="l" t="t" r="r" b="b"/>
              <a:pathLst>
                <a:path w="2896" h="2895" extrusionOk="0">
                  <a:moveTo>
                    <a:pt x="1439" y="0"/>
                  </a:moveTo>
                  <a:lnTo>
                    <a:pt x="1291" y="19"/>
                  </a:lnTo>
                  <a:lnTo>
                    <a:pt x="1162" y="37"/>
                  </a:lnTo>
                  <a:lnTo>
                    <a:pt x="1033" y="74"/>
                  </a:lnTo>
                  <a:lnTo>
                    <a:pt x="904" y="111"/>
                  </a:lnTo>
                  <a:lnTo>
                    <a:pt x="775" y="185"/>
                  </a:lnTo>
                  <a:lnTo>
                    <a:pt x="664" y="240"/>
                  </a:lnTo>
                  <a:lnTo>
                    <a:pt x="554" y="332"/>
                  </a:lnTo>
                  <a:lnTo>
                    <a:pt x="443" y="424"/>
                  </a:lnTo>
                  <a:lnTo>
                    <a:pt x="351" y="516"/>
                  </a:lnTo>
                  <a:lnTo>
                    <a:pt x="259" y="627"/>
                  </a:lnTo>
                  <a:lnTo>
                    <a:pt x="185" y="738"/>
                  </a:lnTo>
                  <a:lnTo>
                    <a:pt x="130" y="867"/>
                  </a:lnTo>
                  <a:lnTo>
                    <a:pt x="74" y="996"/>
                  </a:lnTo>
                  <a:lnTo>
                    <a:pt x="37" y="1125"/>
                  </a:lnTo>
                  <a:lnTo>
                    <a:pt x="0" y="1272"/>
                  </a:lnTo>
                  <a:lnTo>
                    <a:pt x="0" y="1401"/>
                  </a:lnTo>
                  <a:lnTo>
                    <a:pt x="0" y="1549"/>
                  </a:lnTo>
                  <a:lnTo>
                    <a:pt x="19" y="1696"/>
                  </a:lnTo>
                  <a:lnTo>
                    <a:pt x="37" y="1826"/>
                  </a:lnTo>
                  <a:lnTo>
                    <a:pt x="93" y="1973"/>
                  </a:lnTo>
                  <a:lnTo>
                    <a:pt x="148" y="2102"/>
                  </a:lnTo>
                  <a:lnTo>
                    <a:pt x="222" y="2213"/>
                  </a:lnTo>
                  <a:lnTo>
                    <a:pt x="296" y="2323"/>
                  </a:lnTo>
                  <a:lnTo>
                    <a:pt x="388" y="2434"/>
                  </a:lnTo>
                  <a:lnTo>
                    <a:pt x="498" y="2545"/>
                  </a:lnTo>
                  <a:lnTo>
                    <a:pt x="609" y="2618"/>
                  </a:lnTo>
                  <a:lnTo>
                    <a:pt x="720" y="2711"/>
                  </a:lnTo>
                  <a:lnTo>
                    <a:pt x="849" y="2766"/>
                  </a:lnTo>
                  <a:lnTo>
                    <a:pt x="978" y="2821"/>
                  </a:lnTo>
                  <a:lnTo>
                    <a:pt x="1125" y="2858"/>
                  </a:lnTo>
                  <a:lnTo>
                    <a:pt x="1254" y="2895"/>
                  </a:lnTo>
                  <a:lnTo>
                    <a:pt x="1549" y="2895"/>
                  </a:lnTo>
                  <a:lnTo>
                    <a:pt x="1697" y="2877"/>
                  </a:lnTo>
                  <a:lnTo>
                    <a:pt x="1826" y="2840"/>
                  </a:lnTo>
                  <a:lnTo>
                    <a:pt x="1973" y="2803"/>
                  </a:lnTo>
                  <a:lnTo>
                    <a:pt x="2102" y="2729"/>
                  </a:lnTo>
                  <a:lnTo>
                    <a:pt x="2213" y="2674"/>
                  </a:lnTo>
                  <a:lnTo>
                    <a:pt x="2324" y="2582"/>
                  </a:lnTo>
                  <a:lnTo>
                    <a:pt x="2434" y="2489"/>
                  </a:lnTo>
                  <a:lnTo>
                    <a:pt x="2527" y="2379"/>
                  </a:lnTo>
                  <a:lnTo>
                    <a:pt x="2619" y="2268"/>
                  </a:lnTo>
                  <a:lnTo>
                    <a:pt x="2692" y="2157"/>
                  </a:lnTo>
                  <a:lnTo>
                    <a:pt x="2766" y="2028"/>
                  </a:lnTo>
                  <a:lnTo>
                    <a:pt x="2822" y="1899"/>
                  </a:lnTo>
                  <a:lnTo>
                    <a:pt x="2858" y="1752"/>
                  </a:lnTo>
                  <a:lnTo>
                    <a:pt x="2877" y="1623"/>
                  </a:lnTo>
                  <a:lnTo>
                    <a:pt x="2895" y="1475"/>
                  </a:lnTo>
                  <a:lnTo>
                    <a:pt x="2877" y="1328"/>
                  </a:lnTo>
                  <a:lnTo>
                    <a:pt x="2858" y="1180"/>
                  </a:lnTo>
                  <a:lnTo>
                    <a:pt x="2822" y="1051"/>
                  </a:lnTo>
                  <a:lnTo>
                    <a:pt x="2785" y="904"/>
                  </a:lnTo>
                  <a:lnTo>
                    <a:pt x="2711" y="793"/>
                  </a:lnTo>
                  <a:lnTo>
                    <a:pt x="2637" y="664"/>
                  </a:lnTo>
                  <a:lnTo>
                    <a:pt x="2563" y="553"/>
                  </a:lnTo>
                  <a:lnTo>
                    <a:pt x="2471" y="443"/>
                  </a:lnTo>
                  <a:lnTo>
                    <a:pt x="2361" y="350"/>
                  </a:lnTo>
                  <a:lnTo>
                    <a:pt x="2250"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 name="Google Shape;2546;p9"/>
            <p:cNvSpPr/>
            <p:nvPr/>
          </p:nvSpPr>
          <p:spPr>
            <a:xfrm>
              <a:off x="5416650" y="843800"/>
              <a:ext cx="72850" cy="72875"/>
            </a:xfrm>
            <a:custGeom>
              <a:avLst/>
              <a:gdLst/>
              <a:ahLst/>
              <a:cxnLst/>
              <a:rect l="l" t="t" r="r" b="b"/>
              <a:pathLst>
                <a:path w="2914" h="2915" extrusionOk="0">
                  <a:moveTo>
                    <a:pt x="1309" y="1"/>
                  </a:moveTo>
                  <a:lnTo>
                    <a:pt x="1162" y="38"/>
                  </a:lnTo>
                  <a:lnTo>
                    <a:pt x="1014" y="75"/>
                  </a:lnTo>
                  <a:lnTo>
                    <a:pt x="885" y="111"/>
                  </a:lnTo>
                  <a:lnTo>
                    <a:pt x="756" y="185"/>
                  </a:lnTo>
                  <a:lnTo>
                    <a:pt x="645" y="259"/>
                  </a:lnTo>
                  <a:lnTo>
                    <a:pt x="535" y="351"/>
                  </a:lnTo>
                  <a:lnTo>
                    <a:pt x="424" y="443"/>
                  </a:lnTo>
                  <a:lnTo>
                    <a:pt x="332" y="554"/>
                  </a:lnTo>
                  <a:lnTo>
                    <a:pt x="258" y="665"/>
                  </a:lnTo>
                  <a:lnTo>
                    <a:pt x="185" y="775"/>
                  </a:lnTo>
                  <a:lnTo>
                    <a:pt x="111" y="904"/>
                  </a:lnTo>
                  <a:lnTo>
                    <a:pt x="74" y="1033"/>
                  </a:lnTo>
                  <a:lnTo>
                    <a:pt x="37" y="1181"/>
                  </a:lnTo>
                  <a:lnTo>
                    <a:pt x="19" y="1328"/>
                  </a:lnTo>
                  <a:lnTo>
                    <a:pt x="0" y="1457"/>
                  </a:lnTo>
                  <a:lnTo>
                    <a:pt x="19" y="1605"/>
                  </a:lnTo>
                  <a:lnTo>
                    <a:pt x="37" y="1752"/>
                  </a:lnTo>
                  <a:lnTo>
                    <a:pt x="74" y="1881"/>
                  </a:lnTo>
                  <a:lnTo>
                    <a:pt x="129" y="2029"/>
                  </a:lnTo>
                  <a:lnTo>
                    <a:pt x="185" y="2158"/>
                  </a:lnTo>
                  <a:lnTo>
                    <a:pt x="258" y="2269"/>
                  </a:lnTo>
                  <a:lnTo>
                    <a:pt x="350" y="2379"/>
                  </a:lnTo>
                  <a:lnTo>
                    <a:pt x="443" y="2490"/>
                  </a:lnTo>
                  <a:lnTo>
                    <a:pt x="553" y="2582"/>
                  </a:lnTo>
                  <a:lnTo>
                    <a:pt x="664" y="2656"/>
                  </a:lnTo>
                  <a:lnTo>
                    <a:pt x="793" y="2730"/>
                  </a:lnTo>
                  <a:lnTo>
                    <a:pt x="922" y="2803"/>
                  </a:lnTo>
                  <a:lnTo>
                    <a:pt x="1051" y="2840"/>
                  </a:lnTo>
                  <a:lnTo>
                    <a:pt x="1180" y="2877"/>
                  </a:lnTo>
                  <a:lnTo>
                    <a:pt x="1328" y="2896"/>
                  </a:lnTo>
                  <a:lnTo>
                    <a:pt x="1475" y="2914"/>
                  </a:lnTo>
                  <a:lnTo>
                    <a:pt x="1623" y="2896"/>
                  </a:lnTo>
                  <a:lnTo>
                    <a:pt x="1752" y="2877"/>
                  </a:lnTo>
                  <a:lnTo>
                    <a:pt x="1899" y="2840"/>
                  </a:lnTo>
                  <a:lnTo>
                    <a:pt x="2028" y="2785"/>
                  </a:lnTo>
                  <a:lnTo>
                    <a:pt x="2157" y="2730"/>
                  </a:lnTo>
                  <a:lnTo>
                    <a:pt x="2268" y="2656"/>
                  </a:lnTo>
                  <a:lnTo>
                    <a:pt x="2397" y="2564"/>
                  </a:lnTo>
                  <a:lnTo>
                    <a:pt x="2489" y="2471"/>
                  </a:lnTo>
                  <a:lnTo>
                    <a:pt x="2581" y="2361"/>
                  </a:lnTo>
                  <a:lnTo>
                    <a:pt x="2674" y="2250"/>
                  </a:lnTo>
                  <a:lnTo>
                    <a:pt x="2747" y="2121"/>
                  </a:lnTo>
                  <a:lnTo>
                    <a:pt x="2803" y="1992"/>
                  </a:lnTo>
                  <a:lnTo>
                    <a:pt x="2858" y="1863"/>
                  </a:lnTo>
                  <a:lnTo>
                    <a:pt x="2895" y="1734"/>
                  </a:lnTo>
                  <a:lnTo>
                    <a:pt x="2913" y="1586"/>
                  </a:lnTo>
                  <a:lnTo>
                    <a:pt x="2913" y="1439"/>
                  </a:lnTo>
                  <a:lnTo>
                    <a:pt x="2913" y="1291"/>
                  </a:lnTo>
                  <a:lnTo>
                    <a:pt x="2876" y="1144"/>
                  </a:lnTo>
                  <a:lnTo>
                    <a:pt x="2840" y="1015"/>
                  </a:lnTo>
                  <a:lnTo>
                    <a:pt x="2803" y="886"/>
                  </a:lnTo>
                  <a:lnTo>
                    <a:pt x="2729" y="757"/>
                  </a:lnTo>
                  <a:lnTo>
                    <a:pt x="2655" y="628"/>
                  </a:lnTo>
                  <a:lnTo>
                    <a:pt x="2563" y="517"/>
                  </a:lnTo>
                  <a:lnTo>
                    <a:pt x="2471" y="425"/>
                  </a:lnTo>
                  <a:lnTo>
                    <a:pt x="2360" y="333"/>
                  </a:lnTo>
                  <a:lnTo>
                    <a:pt x="2250" y="240"/>
                  </a:lnTo>
                  <a:lnTo>
                    <a:pt x="2139" y="167"/>
                  </a:lnTo>
                  <a:lnTo>
                    <a:pt x="2010" y="111"/>
                  </a:lnTo>
                  <a:lnTo>
                    <a:pt x="1881" y="56"/>
                  </a:lnTo>
                  <a:lnTo>
                    <a:pt x="1733"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 name="Google Shape;2547;p9"/>
            <p:cNvSpPr/>
            <p:nvPr/>
          </p:nvSpPr>
          <p:spPr>
            <a:xfrm>
              <a:off x="5482550" y="935075"/>
              <a:ext cx="72400" cy="72400"/>
            </a:xfrm>
            <a:custGeom>
              <a:avLst/>
              <a:gdLst/>
              <a:ahLst/>
              <a:cxnLst/>
              <a:rect l="l" t="t" r="r" b="b"/>
              <a:pathLst>
                <a:path w="2896" h="2896" extrusionOk="0">
                  <a:moveTo>
                    <a:pt x="1439" y="1"/>
                  </a:moveTo>
                  <a:lnTo>
                    <a:pt x="1291" y="19"/>
                  </a:lnTo>
                  <a:lnTo>
                    <a:pt x="1144" y="37"/>
                  </a:lnTo>
                  <a:lnTo>
                    <a:pt x="1015" y="74"/>
                  </a:lnTo>
                  <a:lnTo>
                    <a:pt x="886" y="130"/>
                  </a:lnTo>
                  <a:lnTo>
                    <a:pt x="757" y="203"/>
                  </a:lnTo>
                  <a:lnTo>
                    <a:pt x="628" y="277"/>
                  </a:lnTo>
                  <a:lnTo>
                    <a:pt x="517" y="351"/>
                  </a:lnTo>
                  <a:lnTo>
                    <a:pt x="425" y="461"/>
                  </a:lnTo>
                  <a:lnTo>
                    <a:pt x="333" y="554"/>
                  </a:lnTo>
                  <a:lnTo>
                    <a:pt x="240" y="664"/>
                  </a:lnTo>
                  <a:lnTo>
                    <a:pt x="167" y="793"/>
                  </a:lnTo>
                  <a:lnTo>
                    <a:pt x="111" y="922"/>
                  </a:lnTo>
                  <a:lnTo>
                    <a:pt x="56" y="1052"/>
                  </a:lnTo>
                  <a:lnTo>
                    <a:pt x="19" y="1199"/>
                  </a:lnTo>
                  <a:lnTo>
                    <a:pt x="1" y="1328"/>
                  </a:lnTo>
                  <a:lnTo>
                    <a:pt x="1" y="1476"/>
                  </a:lnTo>
                  <a:lnTo>
                    <a:pt x="19" y="1623"/>
                  </a:lnTo>
                  <a:lnTo>
                    <a:pt x="38" y="1752"/>
                  </a:lnTo>
                  <a:lnTo>
                    <a:pt x="75" y="1900"/>
                  </a:lnTo>
                  <a:lnTo>
                    <a:pt x="130" y="2029"/>
                  </a:lnTo>
                  <a:lnTo>
                    <a:pt x="185" y="2139"/>
                  </a:lnTo>
                  <a:lnTo>
                    <a:pt x="259" y="2268"/>
                  </a:lnTo>
                  <a:lnTo>
                    <a:pt x="351" y="2379"/>
                  </a:lnTo>
                  <a:lnTo>
                    <a:pt x="443" y="2471"/>
                  </a:lnTo>
                  <a:lnTo>
                    <a:pt x="536" y="2563"/>
                  </a:lnTo>
                  <a:lnTo>
                    <a:pt x="646" y="2656"/>
                  </a:lnTo>
                  <a:lnTo>
                    <a:pt x="757" y="2729"/>
                  </a:lnTo>
                  <a:lnTo>
                    <a:pt x="886" y="2785"/>
                  </a:lnTo>
                  <a:lnTo>
                    <a:pt x="1015" y="2840"/>
                  </a:lnTo>
                  <a:lnTo>
                    <a:pt x="1144" y="2877"/>
                  </a:lnTo>
                  <a:lnTo>
                    <a:pt x="1291" y="2895"/>
                  </a:lnTo>
                  <a:lnTo>
                    <a:pt x="1586" y="2895"/>
                  </a:lnTo>
                  <a:lnTo>
                    <a:pt x="1716" y="2877"/>
                  </a:lnTo>
                  <a:lnTo>
                    <a:pt x="1863" y="2840"/>
                  </a:lnTo>
                  <a:lnTo>
                    <a:pt x="1992" y="2785"/>
                  </a:lnTo>
                  <a:lnTo>
                    <a:pt x="2121" y="2729"/>
                  </a:lnTo>
                  <a:lnTo>
                    <a:pt x="2232" y="2656"/>
                  </a:lnTo>
                  <a:lnTo>
                    <a:pt x="2361" y="2582"/>
                  </a:lnTo>
                  <a:lnTo>
                    <a:pt x="2453" y="2471"/>
                  </a:lnTo>
                  <a:lnTo>
                    <a:pt x="2545" y="2379"/>
                  </a:lnTo>
                  <a:lnTo>
                    <a:pt x="2637" y="2268"/>
                  </a:lnTo>
                  <a:lnTo>
                    <a:pt x="2711" y="2139"/>
                  </a:lnTo>
                  <a:lnTo>
                    <a:pt x="2785" y="2010"/>
                  </a:lnTo>
                  <a:lnTo>
                    <a:pt x="2822" y="1881"/>
                  </a:lnTo>
                  <a:lnTo>
                    <a:pt x="2859" y="1752"/>
                  </a:lnTo>
                  <a:lnTo>
                    <a:pt x="2896" y="1605"/>
                  </a:lnTo>
                  <a:lnTo>
                    <a:pt x="2896" y="1457"/>
                  </a:lnTo>
                  <a:lnTo>
                    <a:pt x="2896" y="1310"/>
                  </a:lnTo>
                  <a:lnTo>
                    <a:pt x="2859" y="1162"/>
                  </a:lnTo>
                  <a:lnTo>
                    <a:pt x="2840" y="1033"/>
                  </a:lnTo>
                  <a:lnTo>
                    <a:pt x="2785" y="904"/>
                  </a:lnTo>
                  <a:lnTo>
                    <a:pt x="2711" y="775"/>
                  </a:lnTo>
                  <a:lnTo>
                    <a:pt x="2637" y="646"/>
                  </a:lnTo>
                  <a:lnTo>
                    <a:pt x="2564" y="535"/>
                  </a:lnTo>
                  <a:lnTo>
                    <a:pt x="2472" y="443"/>
                  </a:lnTo>
                  <a:lnTo>
                    <a:pt x="2361" y="332"/>
                  </a:lnTo>
                  <a:lnTo>
                    <a:pt x="2250" y="259"/>
                  </a:lnTo>
                  <a:lnTo>
                    <a:pt x="2121" y="185"/>
                  </a:lnTo>
                  <a:lnTo>
                    <a:pt x="1992" y="130"/>
                  </a:lnTo>
                  <a:lnTo>
                    <a:pt x="1863" y="74"/>
                  </a:lnTo>
                  <a:lnTo>
                    <a:pt x="1734" y="37"/>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 name="Google Shape;2548;p9"/>
            <p:cNvSpPr/>
            <p:nvPr/>
          </p:nvSpPr>
          <p:spPr>
            <a:xfrm>
              <a:off x="5773875" y="1152175"/>
              <a:ext cx="71950" cy="72400"/>
            </a:xfrm>
            <a:custGeom>
              <a:avLst/>
              <a:gdLst/>
              <a:ahLst/>
              <a:cxnLst/>
              <a:rect l="l" t="t" r="r" b="b"/>
              <a:pathLst>
                <a:path w="2878" h="2896" extrusionOk="0">
                  <a:moveTo>
                    <a:pt x="1420" y="1"/>
                  </a:moveTo>
                  <a:lnTo>
                    <a:pt x="1273" y="19"/>
                  </a:lnTo>
                  <a:lnTo>
                    <a:pt x="1144" y="38"/>
                  </a:lnTo>
                  <a:lnTo>
                    <a:pt x="996" y="75"/>
                  </a:lnTo>
                  <a:lnTo>
                    <a:pt x="886" y="130"/>
                  </a:lnTo>
                  <a:lnTo>
                    <a:pt x="757" y="185"/>
                  </a:lnTo>
                  <a:lnTo>
                    <a:pt x="646" y="259"/>
                  </a:lnTo>
                  <a:lnTo>
                    <a:pt x="535" y="333"/>
                  </a:lnTo>
                  <a:lnTo>
                    <a:pt x="425" y="425"/>
                  </a:lnTo>
                  <a:lnTo>
                    <a:pt x="333" y="536"/>
                  </a:lnTo>
                  <a:lnTo>
                    <a:pt x="259" y="646"/>
                  </a:lnTo>
                  <a:lnTo>
                    <a:pt x="185" y="757"/>
                  </a:lnTo>
                  <a:lnTo>
                    <a:pt x="111" y="886"/>
                  </a:lnTo>
                  <a:lnTo>
                    <a:pt x="74" y="1015"/>
                  </a:lnTo>
                  <a:lnTo>
                    <a:pt x="38" y="1144"/>
                  </a:lnTo>
                  <a:lnTo>
                    <a:pt x="1" y="1273"/>
                  </a:lnTo>
                  <a:lnTo>
                    <a:pt x="1" y="1421"/>
                  </a:lnTo>
                  <a:lnTo>
                    <a:pt x="1" y="1568"/>
                  </a:lnTo>
                  <a:lnTo>
                    <a:pt x="19" y="1716"/>
                  </a:lnTo>
                  <a:lnTo>
                    <a:pt x="56" y="1845"/>
                  </a:lnTo>
                  <a:lnTo>
                    <a:pt x="111" y="1974"/>
                  </a:lnTo>
                  <a:lnTo>
                    <a:pt x="167" y="2103"/>
                  </a:lnTo>
                  <a:lnTo>
                    <a:pt x="240" y="2232"/>
                  </a:lnTo>
                  <a:lnTo>
                    <a:pt x="314" y="2343"/>
                  </a:lnTo>
                  <a:lnTo>
                    <a:pt x="425" y="2453"/>
                  </a:lnTo>
                  <a:lnTo>
                    <a:pt x="517" y="2545"/>
                  </a:lnTo>
                  <a:lnTo>
                    <a:pt x="628" y="2638"/>
                  </a:lnTo>
                  <a:lnTo>
                    <a:pt x="757" y="2711"/>
                  </a:lnTo>
                  <a:lnTo>
                    <a:pt x="867" y="2767"/>
                  </a:lnTo>
                  <a:lnTo>
                    <a:pt x="1015" y="2822"/>
                  </a:lnTo>
                  <a:lnTo>
                    <a:pt x="1144" y="2859"/>
                  </a:lnTo>
                  <a:lnTo>
                    <a:pt x="1291" y="2877"/>
                  </a:lnTo>
                  <a:lnTo>
                    <a:pt x="1439" y="2896"/>
                  </a:lnTo>
                  <a:lnTo>
                    <a:pt x="1586" y="2877"/>
                  </a:lnTo>
                  <a:lnTo>
                    <a:pt x="1715" y="2859"/>
                  </a:lnTo>
                  <a:lnTo>
                    <a:pt x="1863" y="2822"/>
                  </a:lnTo>
                  <a:lnTo>
                    <a:pt x="1992" y="2767"/>
                  </a:lnTo>
                  <a:lnTo>
                    <a:pt x="2121" y="2711"/>
                  </a:lnTo>
                  <a:lnTo>
                    <a:pt x="2232" y="2638"/>
                  </a:lnTo>
                  <a:lnTo>
                    <a:pt x="2342" y="2545"/>
                  </a:lnTo>
                  <a:lnTo>
                    <a:pt x="2453" y="2453"/>
                  </a:lnTo>
                  <a:lnTo>
                    <a:pt x="2545" y="2361"/>
                  </a:lnTo>
                  <a:lnTo>
                    <a:pt x="2637" y="2250"/>
                  </a:lnTo>
                  <a:lnTo>
                    <a:pt x="2711" y="2121"/>
                  </a:lnTo>
                  <a:lnTo>
                    <a:pt x="2766" y="1992"/>
                  </a:lnTo>
                  <a:lnTo>
                    <a:pt x="2822" y="1863"/>
                  </a:lnTo>
                  <a:lnTo>
                    <a:pt x="2859" y="1734"/>
                  </a:lnTo>
                  <a:lnTo>
                    <a:pt x="2877" y="1587"/>
                  </a:lnTo>
                  <a:lnTo>
                    <a:pt x="2877" y="1439"/>
                  </a:lnTo>
                  <a:lnTo>
                    <a:pt x="2877" y="1292"/>
                  </a:lnTo>
                  <a:lnTo>
                    <a:pt x="2859" y="1144"/>
                  </a:lnTo>
                  <a:lnTo>
                    <a:pt x="2803" y="1015"/>
                  </a:lnTo>
                  <a:lnTo>
                    <a:pt x="2766" y="886"/>
                  </a:lnTo>
                  <a:lnTo>
                    <a:pt x="2693" y="757"/>
                  </a:lnTo>
                  <a:lnTo>
                    <a:pt x="2619" y="628"/>
                  </a:lnTo>
                  <a:lnTo>
                    <a:pt x="2545" y="517"/>
                  </a:lnTo>
                  <a:lnTo>
                    <a:pt x="2435" y="425"/>
                  </a:lnTo>
                  <a:lnTo>
                    <a:pt x="2342" y="333"/>
                  </a:lnTo>
                  <a:lnTo>
                    <a:pt x="2232" y="241"/>
                  </a:lnTo>
                  <a:lnTo>
                    <a:pt x="2103" y="167"/>
                  </a:lnTo>
                  <a:lnTo>
                    <a:pt x="1974" y="112"/>
                  </a:lnTo>
                  <a:lnTo>
                    <a:pt x="1845" y="56"/>
                  </a:lnTo>
                  <a:lnTo>
                    <a:pt x="1715" y="38"/>
                  </a:lnTo>
                  <a:lnTo>
                    <a:pt x="1568"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 name="Google Shape;2549;p9"/>
            <p:cNvSpPr/>
            <p:nvPr/>
          </p:nvSpPr>
          <p:spPr>
            <a:xfrm>
              <a:off x="5272825" y="736875"/>
              <a:ext cx="69625" cy="69625"/>
            </a:xfrm>
            <a:custGeom>
              <a:avLst/>
              <a:gdLst/>
              <a:ahLst/>
              <a:cxnLst/>
              <a:rect l="l" t="t" r="r" b="b"/>
              <a:pathLst>
                <a:path w="2785" h="2785" extrusionOk="0">
                  <a:moveTo>
                    <a:pt x="1273" y="0"/>
                  </a:moveTo>
                  <a:lnTo>
                    <a:pt x="1144" y="19"/>
                  </a:lnTo>
                  <a:lnTo>
                    <a:pt x="996" y="55"/>
                  </a:lnTo>
                  <a:lnTo>
                    <a:pt x="867" y="92"/>
                  </a:lnTo>
                  <a:lnTo>
                    <a:pt x="738" y="148"/>
                  </a:lnTo>
                  <a:lnTo>
                    <a:pt x="627" y="221"/>
                  </a:lnTo>
                  <a:lnTo>
                    <a:pt x="517" y="295"/>
                  </a:lnTo>
                  <a:lnTo>
                    <a:pt x="406" y="369"/>
                  </a:lnTo>
                  <a:lnTo>
                    <a:pt x="314" y="480"/>
                  </a:lnTo>
                  <a:lnTo>
                    <a:pt x="240" y="590"/>
                  </a:lnTo>
                  <a:lnTo>
                    <a:pt x="166" y="701"/>
                  </a:lnTo>
                  <a:lnTo>
                    <a:pt x="111" y="811"/>
                  </a:lnTo>
                  <a:lnTo>
                    <a:pt x="56" y="940"/>
                  </a:lnTo>
                  <a:lnTo>
                    <a:pt x="19" y="1088"/>
                  </a:lnTo>
                  <a:lnTo>
                    <a:pt x="0" y="1217"/>
                  </a:lnTo>
                  <a:lnTo>
                    <a:pt x="0" y="1365"/>
                  </a:lnTo>
                  <a:lnTo>
                    <a:pt x="0" y="1512"/>
                  </a:lnTo>
                  <a:lnTo>
                    <a:pt x="19" y="1660"/>
                  </a:lnTo>
                  <a:lnTo>
                    <a:pt x="56" y="1807"/>
                  </a:lnTo>
                  <a:lnTo>
                    <a:pt x="93" y="1936"/>
                  </a:lnTo>
                  <a:lnTo>
                    <a:pt x="148" y="2047"/>
                  </a:lnTo>
                  <a:lnTo>
                    <a:pt x="222" y="2176"/>
                  </a:lnTo>
                  <a:lnTo>
                    <a:pt x="295" y="2286"/>
                  </a:lnTo>
                  <a:lnTo>
                    <a:pt x="388" y="2379"/>
                  </a:lnTo>
                  <a:lnTo>
                    <a:pt x="480" y="2471"/>
                  </a:lnTo>
                  <a:lnTo>
                    <a:pt x="590" y="2545"/>
                  </a:lnTo>
                  <a:lnTo>
                    <a:pt x="701" y="2618"/>
                  </a:lnTo>
                  <a:lnTo>
                    <a:pt x="830" y="2674"/>
                  </a:lnTo>
                  <a:lnTo>
                    <a:pt x="959" y="2729"/>
                  </a:lnTo>
                  <a:lnTo>
                    <a:pt x="1088" y="2766"/>
                  </a:lnTo>
                  <a:lnTo>
                    <a:pt x="1236" y="2784"/>
                  </a:lnTo>
                  <a:lnTo>
                    <a:pt x="1531" y="2784"/>
                  </a:lnTo>
                  <a:lnTo>
                    <a:pt x="1678" y="2766"/>
                  </a:lnTo>
                  <a:lnTo>
                    <a:pt x="1807" y="2729"/>
                  </a:lnTo>
                  <a:lnTo>
                    <a:pt x="1936" y="2692"/>
                  </a:lnTo>
                  <a:lnTo>
                    <a:pt x="2066" y="2618"/>
                  </a:lnTo>
                  <a:lnTo>
                    <a:pt x="2176" y="2563"/>
                  </a:lnTo>
                  <a:lnTo>
                    <a:pt x="2287" y="2471"/>
                  </a:lnTo>
                  <a:lnTo>
                    <a:pt x="2397" y="2397"/>
                  </a:lnTo>
                  <a:lnTo>
                    <a:pt x="2471" y="2286"/>
                  </a:lnTo>
                  <a:lnTo>
                    <a:pt x="2563" y="2176"/>
                  </a:lnTo>
                  <a:lnTo>
                    <a:pt x="2619" y="2065"/>
                  </a:lnTo>
                  <a:lnTo>
                    <a:pt x="2692" y="1936"/>
                  </a:lnTo>
                  <a:lnTo>
                    <a:pt x="2729" y="1807"/>
                  </a:lnTo>
                  <a:lnTo>
                    <a:pt x="2766" y="1678"/>
                  </a:lnTo>
                  <a:lnTo>
                    <a:pt x="2785" y="1530"/>
                  </a:lnTo>
                  <a:lnTo>
                    <a:pt x="2785" y="1383"/>
                  </a:lnTo>
                  <a:lnTo>
                    <a:pt x="2785" y="1235"/>
                  </a:lnTo>
                  <a:lnTo>
                    <a:pt x="2766" y="1106"/>
                  </a:lnTo>
                  <a:lnTo>
                    <a:pt x="2729" y="977"/>
                  </a:lnTo>
                  <a:lnTo>
                    <a:pt x="2692" y="848"/>
                  </a:lnTo>
                  <a:lnTo>
                    <a:pt x="2619" y="719"/>
                  </a:lnTo>
                  <a:lnTo>
                    <a:pt x="2563" y="609"/>
                  </a:lnTo>
                  <a:lnTo>
                    <a:pt x="2490" y="498"/>
                  </a:lnTo>
                  <a:lnTo>
                    <a:pt x="2397" y="406"/>
                  </a:lnTo>
                  <a:lnTo>
                    <a:pt x="2305" y="314"/>
                  </a:lnTo>
                  <a:lnTo>
                    <a:pt x="2195" y="240"/>
                  </a:lnTo>
                  <a:lnTo>
                    <a:pt x="2084" y="166"/>
                  </a:lnTo>
                  <a:lnTo>
                    <a:pt x="1973" y="111"/>
                  </a:lnTo>
                  <a:lnTo>
                    <a:pt x="1844" y="55"/>
                  </a:lnTo>
                  <a:lnTo>
                    <a:pt x="1715" y="19"/>
                  </a:lnTo>
                  <a:lnTo>
                    <a:pt x="15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 name="Google Shape;2550;p9"/>
            <p:cNvSpPr/>
            <p:nvPr/>
          </p:nvSpPr>
          <p:spPr>
            <a:xfrm>
              <a:off x="5548925" y="1030025"/>
              <a:ext cx="71025" cy="71025"/>
            </a:xfrm>
            <a:custGeom>
              <a:avLst/>
              <a:gdLst/>
              <a:ahLst/>
              <a:cxnLst/>
              <a:rect l="l" t="t" r="r" b="b"/>
              <a:pathLst>
                <a:path w="2841" h="2841" extrusionOk="0">
                  <a:moveTo>
                    <a:pt x="1476" y="1"/>
                  </a:moveTo>
                  <a:lnTo>
                    <a:pt x="1310" y="19"/>
                  </a:lnTo>
                  <a:lnTo>
                    <a:pt x="1162" y="19"/>
                  </a:lnTo>
                  <a:lnTo>
                    <a:pt x="1033" y="56"/>
                  </a:lnTo>
                  <a:lnTo>
                    <a:pt x="904" y="111"/>
                  </a:lnTo>
                  <a:lnTo>
                    <a:pt x="775" y="167"/>
                  </a:lnTo>
                  <a:lnTo>
                    <a:pt x="646" y="222"/>
                  </a:lnTo>
                  <a:lnTo>
                    <a:pt x="536" y="314"/>
                  </a:lnTo>
                  <a:lnTo>
                    <a:pt x="425" y="406"/>
                  </a:lnTo>
                  <a:lnTo>
                    <a:pt x="333" y="499"/>
                  </a:lnTo>
                  <a:lnTo>
                    <a:pt x="259" y="609"/>
                  </a:lnTo>
                  <a:lnTo>
                    <a:pt x="185" y="738"/>
                  </a:lnTo>
                  <a:lnTo>
                    <a:pt x="112" y="849"/>
                  </a:lnTo>
                  <a:lnTo>
                    <a:pt x="75" y="996"/>
                  </a:lnTo>
                  <a:lnTo>
                    <a:pt x="38" y="1126"/>
                  </a:lnTo>
                  <a:lnTo>
                    <a:pt x="19" y="1273"/>
                  </a:lnTo>
                  <a:lnTo>
                    <a:pt x="1" y="1421"/>
                  </a:lnTo>
                  <a:lnTo>
                    <a:pt x="19" y="1568"/>
                  </a:lnTo>
                  <a:lnTo>
                    <a:pt x="38" y="1716"/>
                  </a:lnTo>
                  <a:lnTo>
                    <a:pt x="75" y="1845"/>
                  </a:lnTo>
                  <a:lnTo>
                    <a:pt x="112" y="1974"/>
                  </a:lnTo>
                  <a:lnTo>
                    <a:pt x="167" y="2103"/>
                  </a:lnTo>
                  <a:lnTo>
                    <a:pt x="241" y="2213"/>
                  </a:lnTo>
                  <a:lnTo>
                    <a:pt x="314" y="2324"/>
                  </a:lnTo>
                  <a:lnTo>
                    <a:pt x="407" y="2416"/>
                  </a:lnTo>
                  <a:lnTo>
                    <a:pt x="499" y="2508"/>
                  </a:lnTo>
                  <a:lnTo>
                    <a:pt x="609" y="2601"/>
                  </a:lnTo>
                  <a:lnTo>
                    <a:pt x="738" y="2656"/>
                  </a:lnTo>
                  <a:lnTo>
                    <a:pt x="849" y="2730"/>
                  </a:lnTo>
                  <a:lnTo>
                    <a:pt x="978" y="2767"/>
                  </a:lnTo>
                  <a:lnTo>
                    <a:pt x="1126" y="2803"/>
                  </a:lnTo>
                  <a:lnTo>
                    <a:pt x="1255" y="2822"/>
                  </a:lnTo>
                  <a:lnTo>
                    <a:pt x="1402" y="2840"/>
                  </a:lnTo>
                  <a:lnTo>
                    <a:pt x="1550" y="2840"/>
                  </a:lnTo>
                  <a:lnTo>
                    <a:pt x="1697" y="2822"/>
                  </a:lnTo>
                  <a:lnTo>
                    <a:pt x="1826" y="2785"/>
                  </a:lnTo>
                  <a:lnTo>
                    <a:pt x="1955" y="2730"/>
                  </a:lnTo>
                  <a:lnTo>
                    <a:pt x="2084" y="2674"/>
                  </a:lnTo>
                  <a:lnTo>
                    <a:pt x="2195" y="2619"/>
                  </a:lnTo>
                  <a:lnTo>
                    <a:pt x="2306" y="2527"/>
                  </a:lnTo>
                  <a:lnTo>
                    <a:pt x="2416" y="2453"/>
                  </a:lnTo>
                  <a:lnTo>
                    <a:pt x="2508" y="2342"/>
                  </a:lnTo>
                  <a:lnTo>
                    <a:pt x="2582" y="2250"/>
                  </a:lnTo>
                  <a:lnTo>
                    <a:pt x="2656" y="2121"/>
                  </a:lnTo>
                  <a:lnTo>
                    <a:pt x="2711" y="2011"/>
                  </a:lnTo>
                  <a:lnTo>
                    <a:pt x="2767" y="1882"/>
                  </a:lnTo>
                  <a:lnTo>
                    <a:pt x="2803" y="1734"/>
                  </a:lnTo>
                  <a:lnTo>
                    <a:pt x="2822" y="1605"/>
                  </a:lnTo>
                  <a:lnTo>
                    <a:pt x="2840" y="1457"/>
                  </a:lnTo>
                  <a:lnTo>
                    <a:pt x="2840" y="1310"/>
                  </a:lnTo>
                  <a:lnTo>
                    <a:pt x="2822" y="1162"/>
                  </a:lnTo>
                  <a:lnTo>
                    <a:pt x="2785" y="1033"/>
                  </a:lnTo>
                  <a:lnTo>
                    <a:pt x="2748" y="904"/>
                  </a:lnTo>
                  <a:lnTo>
                    <a:pt x="2693" y="775"/>
                  </a:lnTo>
                  <a:lnTo>
                    <a:pt x="2619" y="665"/>
                  </a:lnTo>
                  <a:lnTo>
                    <a:pt x="2545" y="554"/>
                  </a:lnTo>
                  <a:lnTo>
                    <a:pt x="2453" y="443"/>
                  </a:lnTo>
                  <a:lnTo>
                    <a:pt x="2361" y="351"/>
                  </a:lnTo>
                  <a:lnTo>
                    <a:pt x="2250" y="277"/>
                  </a:lnTo>
                  <a:lnTo>
                    <a:pt x="2140" y="204"/>
                  </a:lnTo>
                  <a:lnTo>
                    <a:pt x="2011" y="130"/>
                  </a:lnTo>
                  <a:lnTo>
                    <a:pt x="1882" y="75"/>
                  </a:lnTo>
                  <a:lnTo>
                    <a:pt x="1753" y="38"/>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 name="Google Shape;2551;p9"/>
            <p:cNvSpPr/>
            <p:nvPr/>
          </p:nvSpPr>
          <p:spPr>
            <a:xfrm>
              <a:off x="5338275" y="830900"/>
              <a:ext cx="70100" cy="70100"/>
            </a:xfrm>
            <a:custGeom>
              <a:avLst/>
              <a:gdLst/>
              <a:ahLst/>
              <a:cxnLst/>
              <a:rect l="l" t="t" r="r" b="b"/>
              <a:pathLst>
                <a:path w="2804" h="2804" extrusionOk="0">
                  <a:moveTo>
                    <a:pt x="1218" y="1"/>
                  </a:moveTo>
                  <a:lnTo>
                    <a:pt x="1089" y="37"/>
                  </a:lnTo>
                  <a:lnTo>
                    <a:pt x="959" y="74"/>
                  </a:lnTo>
                  <a:lnTo>
                    <a:pt x="830" y="111"/>
                  </a:lnTo>
                  <a:lnTo>
                    <a:pt x="701" y="166"/>
                  </a:lnTo>
                  <a:lnTo>
                    <a:pt x="591" y="240"/>
                  </a:lnTo>
                  <a:lnTo>
                    <a:pt x="498" y="314"/>
                  </a:lnTo>
                  <a:lnTo>
                    <a:pt x="388" y="406"/>
                  </a:lnTo>
                  <a:lnTo>
                    <a:pt x="314" y="498"/>
                  </a:lnTo>
                  <a:lnTo>
                    <a:pt x="240" y="609"/>
                  </a:lnTo>
                  <a:lnTo>
                    <a:pt x="167" y="720"/>
                  </a:lnTo>
                  <a:lnTo>
                    <a:pt x="111" y="849"/>
                  </a:lnTo>
                  <a:lnTo>
                    <a:pt x="56" y="978"/>
                  </a:lnTo>
                  <a:lnTo>
                    <a:pt x="38" y="1107"/>
                  </a:lnTo>
                  <a:lnTo>
                    <a:pt x="1" y="1236"/>
                  </a:lnTo>
                  <a:lnTo>
                    <a:pt x="1" y="1383"/>
                  </a:lnTo>
                  <a:lnTo>
                    <a:pt x="1" y="1531"/>
                  </a:lnTo>
                  <a:lnTo>
                    <a:pt x="19" y="1678"/>
                  </a:lnTo>
                  <a:lnTo>
                    <a:pt x="56" y="1807"/>
                  </a:lnTo>
                  <a:lnTo>
                    <a:pt x="111" y="1937"/>
                  </a:lnTo>
                  <a:lnTo>
                    <a:pt x="167" y="2066"/>
                  </a:lnTo>
                  <a:lnTo>
                    <a:pt x="240" y="2195"/>
                  </a:lnTo>
                  <a:lnTo>
                    <a:pt x="314" y="2287"/>
                  </a:lnTo>
                  <a:lnTo>
                    <a:pt x="406" y="2397"/>
                  </a:lnTo>
                  <a:lnTo>
                    <a:pt x="498" y="2490"/>
                  </a:lnTo>
                  <a:lnTo>
                    <a:pt x="609" y="2563"/>
                  </a:lnTo>
                  <a:lnTo>
                    <a:pt x="720" y="2637"/>
                  </a:lnTo>
                  <a:lnTo>
                    <a:pt x="849" y="2692"/>
                  </a:lnTo>
                  <a:lnTo>
                    <a:pt x="978" y="2729"/>
                  </a:lnTo>
                  <a:lnTo>
                    <a:pt x="1107" y="2766"/>
                  </a:lnTo>
                  <a:lnTo>
                    <a:pt x="1254" y="2785"/>
                  </a:lnTo>
                  <a:lnTo>
                    <a:pt x="1402" y="2803"/>
                  </a:lnTo>
                  <a:lnTo>
                    <a:pt x="1549" y="2785"/>
                  </a:lnTo>
                  <a:lnTo>
                    <a:pt x="1697" y="2766"/>
                  </a:lnTo>
                  <a:lnTo>
                    <a:pt x="1826" y="2729"/>
                  </a:lnTo>
                  <a:lnTo>
                    <a:pt x="1955" y="2692"/>
                  </a:lnTo>
                  <a:lnTo>
                    <a:pt x="2084" y="2637"/>
                  </a:lnTo>
                  <a:lnTo>
                    <a:pt x="2195" y="2563"/>
                  </a:lnTo>
                  <a:lnTo>
                    <a:pt x="2305" y="2471"/>
                  </a:lnTo>
                  <a:lnTo>
                    <a:pt x="2398" y="2379"/>
                  </a:lnTo>
                  <a:lnTo>
                    <a:pt x="2490" y="2287"/>
                  </a:lnTo>
                  <a:lnTo>
                    <a:pt x="2564" y="2176"/>
                  </a:lnTo>
                  <a:lnTo>
                    <a:pt x="2637" y="2066"/>
                  </a:lnTo>
                  <a:lnTo>
                    <a:pt x="2693" y="1937"/>
                  </a:lnTo>
                  <a:lnTo>
                    <a:pt x="2748" y="1807"/>
                  </a:lnTo>
                  <a:lnTo>
                    <a:pt x="2766" y="1678"/>
                  </a:lnTo>
                  <a:lnTo>
                    <a:pt x="2785" y="1531"/>
                  </a:lnTo>
                  <a:lnTo>
                    <a:pt x="2803" y="1383"/>
                  </a:lnTo>
                  <a:lnTo>
                    <a:pt x="2785" y="1236"/>
                  </a:lnTo>
                  <a:lnTo>
                    <a:pt x="2766" y="1088"/>
                  </a:lnTo>
                  <a:lnTo>
                    <a:pt x="2730" y="959"/>
                  </a:lnTo>
                  <a:lnTo>
                    <a:pt x="2693" y="830"/>
                  </a:lnTo>
                  <a:lnTo>
                    <a:pt x="2619" y="701"/>
                  </a:lnTo>
                  <a:lnTo>
                    <a:pt x="2545" y="591"/>
                  </a:lnTo>
                  <a:lnTo>
                    <a:pt x="2471" y="480"/>
                  </a:lnTo>
                  <a:lnTo>
                    <a:pt x="2379" y="388"/>
                  </a:lnTo>
                  <a:lnTo>
                    <a:pt x="2287" y="296"/>
                  </a:lnTo>
                  <a:lnTo>
                    <a:pt x="2176" y="222"/>
                  </a:lnTo>
                  <a:lnTo>
                    <a:pt x="2047" y="148"/>
                  </a:lnTo>
                  <a:lnTo>
                    <a:pt x="1937" y="93"/>
                  </a:lnTo>
                  <a:lnTo>
                    <a:pt x="1789" y="56"/>
                  </a:lnTo>
                  <a:lnTo>
                    <a:pt x="1660"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 name="Google Shape;2552;p9"/>
            <p:cNvSpPr/>
            <p:nvPr/>
          </p:nvSpPr>
          <p:spPr>
            <a:xfrm>
              <a:off x="5104125" y="297125"/>
              <a:ext cx="70075" cy="70075"/>
            </a:xfrm>
            <a:custGeom>
              <a:avLst/>
              <a:gdLst/>
              <a:ahLst/>
              <a:cxnLst/>
              <a:rect l="l" t="t" r="r" b="b"/>
              <a:pathLst>
                <a:path w="2803" h="2803" extrusionOk="0">
                  <a:moveTo>
                    <a:pt x="1291" y="0"/>
                  </a:moveTo>
                  <a:lnTo>
                    <a:pt x="1143" y="19"/>
                  </a:lnTo>
                  <a:lnTo>
                    <a:pt x="996" y="55"/>
                  </a:lnTo>
                  <a:lnTo>
                    <a:pt x="867" y="92"/>
                  </a:lnTo>
                  <a:lnTo>
                    <a:pt x="756" y="148"/>
                  </a:lnTo>
                  <a:lnTo>
                    <a:pt x="627" y="221"/>
                  </a:lnTo>
                  <a:lnTo>
                    <a:pt x="516" y="295"/>
                  </a:lnTo>
                  <a:lnTo>
                    <a:pt x="424" y="387"/>
                  </a:lnTo>
                  <a:lnTo>
                    <a:pt x="332" y="479"/>
                  </a:lnTo>
                  <a:lnTo>
                    <a:pt x="258" y="590"/>
                  </a:lnTo>
                  <a:lnTo>
                    <a:pt x="184" y="701"/>
                  </a:lnTo>
                  <a:lnTo>
                    <a:pt x="111" y="830"/>
                  </a:lnTo>
                  <a:lnTo>
                    <a:pt x="74" y="959"/>
                  </a:lnTo>
                  <a:lnTo>
                    <a:pt x="37" y="1088"/>
                  </a:lnTo>
                  <a:lnTo>
                    <a:pt x="19" y="1235"/>
                  </a:lnTo>
                  <a:lnTo>
                    <a:pt x="0" y="1383"/>
                  </a:lnTo>
                  <a:lnTo>
                    <a:pt x="0" y="1530"/>
                  </a:lnTo>
                  <a:lnTo>
                    <a:pt x="19" y="1660"/>
                  </a:lnTo>
                  <a:lnTo>
                    <a:pt x="55" y="1807"/>
                  </a:lnTo>
                  <a:lnTo>
                    <a:pt x="92" y="1936"/>
                  </a:lnTo>
                  <a:lnTo>
                    <a:pt x="148" y="2065"/>
                  </a:lnTo>
                  <a:lnTo>
                    <a:pt x="221" y="2176"/>
                  </a:lnTo>
                  <a:lnTo>
                    <a:pt x="295" y="2286"/>
                  </a:lnTo>
                  <a:lnTo>
                    <a:pt x="387" y="2379"/>
                  </a:lnTo>
                  <a:lnTo>
                    <a:pt x="479" y="2471"/>
                  </a:lnTo>
                  <a:lnTo>
                    <a:pt x="590" y="2563"/>
                  </a:lnTo>
                  <a:lnTo>
                    <a:pt x="701" y="2637"/>
                  </a:lnTo>
                  <a:lnTo>
                    <a:pt x="830" y="2692"/>
                  </a:lnTo>
                  <a:lnTo>
                    <a:pt x="959" y="2729"/>
                  </a:lnTo>
                  <a:lnTo>
                    <a:pt x="1088" y="2766"/>
                  </a:lnTo>
                  <a:lnTo>
                    <a:pt x="1235" y="2803"/>
                  </a:lnTo>
                  <a:lnTo>
                    <a:pt x="1530" y="2803"/>
                  </a:lnTo>
                  <a:lnTo>
                    <a:pt x="1678" y="2784"/>
                  </a:lnTo>
                  <a:lnTo>
                    <a:pt x="1807" y="2747"/>
                  </a:lnTo>
                  <a:lnTo>
                    <a:pt x="1936" y="2711"/>
                  </a:lnTo>
                  <a:lnTo>
                    <a:pt x="2065" y="2655"/>
                  </a:lnTo>
                  <a:lnTo>
                    <a:pt x="2176" y="2581"/>
                  </a:lnTo>
                  <a:lnTo>
                    <a:pt x="2286" y="2508"/>
                  </a:lnTo>
                  <a:lnTo>
                    <a:pt x="2397" y="2415"/>
                  </a:lnTo>
                  <a:lnTo>
                    <a:pt x="2471" y="2323"/>
                  </a:lnTo>
                  <a:lnTo>
                    <a:pt x="2563" y="2213"/>
                  </a:lnTo>
                  <a:lnTo>
                    <a:pt x="2637" y="2102"/>
                  </a:lnTo>
                  <a:lnTo>
                    <a:pt x="2692" y="1973"/>
                  </a:lnTo>
                  <a:lnTo>
                    <a:pt x="2747" y="1844"/>
                  </a:lnTo>
                  <a:lnTo>
                    <a:pt x="2784" y="1715"/>
                  </a:lnTo>
                  <a:lnTo>
                    <a:pt x="2803" y="1567"/>
                  </a:lnTo>
                  <a:lnTo>
                    <a:pt x="2803" y="1420"/>
                  </a:lnTo>
                  <a:lnTo>
                    <a:pt x="2803" y="1272"/>
                  </a:lnTo>
                  <a:lnTo>
                    <a:pt x="2784" y="1143"/>
                  </a:lnTo>
                  <a:lnTo>
                    <a:pt x="2747" y="996"/>
                  </a:lnTo>
                  <a:lnTo>
                    <a:pt x="2710" y="867"/>
                  </a:lnTo>
                  <a:lnTo>
                    <a:pt x="2655" y="738"/>
                  </a:lnTo>
                  <a:lnTo>
                    <a:pt x="2581" y="627"/>
                  </a:lnTo>
                  <a:lnTo>
                    <a:pt x="2508" y="516"/>
                  </a:lnTo>
                  <a:lnTo>
                    <a:pt x="2415" y="424"/>
                  </a:lnTo>
                  <a:lnTo>
                    <a:pt x="2323" y="332"/>
                  </a:lnTo>
                  <a:lnTo>
                    <a:pt x="2213" y="240"/>
                  </a:lnTo>
                  <a:lnTo>
                    <a:pt x="2102" y="184"/>
                  </a:lnTo>
                  <a:lnTo>
                    <a:pt x="1991" y="111"/>
                  </a:lnTo>
                  <a:lnTo>
                    <a:pt x="1862" y="74"/>
                  </a:lnTo>
                  <a:lnTo>
                    <a:pt x="1715" y="37"/>
                  </a:lnTo>
                  <a:lnTo>
                    <a:pt x="15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 name="Google Shape;2553;p9"/>
            <p:cNvSpPr/>
            <p:nvPr/>
          </p:nvSpPr>
          <p:spPr>
            <a:xfrm>
              <a:off x="5155275" y="470900"/>
              <a:ext cx="70550" cy="70550"/>
            </a:xfrm>
            <a:custGeom>
              <a:avLst/>
              <a:gdLst/>
              <a:ahLst/>
              <a:cxnLst/>
              <a:rect l="l" t="t" r="r" b="b"/>
              <a:pathLst>
                <a:path w="2822" h="2822" extrusionOk="0">
                  <a:moveTo>
                    <a:pt x="1439" y="0"/>
                  </a:moveTo>
                  <a:lnTo>
                    <a:pt x="1291" y="19"/>
                  </a:lnTo>
                  <a:lnTo>
                    <a:pt x="1144" y="37"/>
                  </a:lnTo>
                  <a:lnTo>
                    <a:pt x="1015" y="56"/>
                  </a:lnTo>
                  <a:lnTo>
                    <a:pt x="886" y="111"/>
                  </a:lnTo>
                  <a:lnTo>
                    <a:pt x="757" y="166"/>
                  </a:lnTo>
                  <a:lnTo>
                    <a:pt x="646" y="222"/>
                  </a:lnTo>
                  <a:lnTo>
                    <a:pt x="535" y="314"/>
                  </a:lnTo>
                  <a:lnTo>
                    <a:pt x="425" y="387"/>
                  </a:lnTo>
                  <a:lnTo>
                    <a:pt x="333" y="498"/>
                  </a:lnTo>
                  <a:lnTo>
                    <a:pt x="259" y="590"/>
                  </a:lnTo>
                  <a:lnTo>
                    <a:pt x="185" y="719"/>
                  </a:lnTo>
                  <a:lnTo>
                    <a:pt x="130" y="830"/>
                  </a:lnTo>
                  <a:lnTo>
                    <a:pt x="74" y="959"/>
                  </a:lnTo>
                  <a:lnTo>
                    <a:pt x="38" y="1107"/>
                  </a:lnTo>
                  <a:lnTo>
                    <a:pt x="19" y="1236"/>
                  </a:lnTo>
                  <a:lnTo>
                    <a:pt x="1" y="1383"/>
                  </a:lnTo>
                  <a:lnTo>
                    <a:pt x="1" y="1531"/>
                  </a:lnTo>
                  <a:lnTo>
                    <a:pt x="19" y="1678"/>
                  </a:lnTo>
                  <a:lnTo>
                    <a:pt x="56" y="1807"/>
                  </a:lnTo>
                  <a:lnTo>
                    <a:pt x="111" y="1955"/>
                  </a:lnTo>
                  <a:lnTo>
                    <a:pt x="167" y="2065"/>
                  </a:lnTo>
                  <a:lnTo>
                    <a:pt x="222" y="2194"/>
                  </a:lnTo>
                  <a:lnTo>
                    <a:pt x="314" y="2305"/>
                  </a:lnTo>
                  <a:lnTo>
                    <a:pt x="388" y="2397"/>
                  </a:lnTo>
                  <a:lnTo>
                    <a:pt x="499" y="2489"/>
                  </a:lnTo>
                  <a:lnTo>
                    <a:pt x="591" y="2582"/>
                  </a:lnTo>
                  <a:lnTo>
                    <a:pt x="720" y="2637"/>
                  </a:lnTo>
                  <a:lnTo>
                    <a:pt x="830" y="2711"/>
                  </a:lnTo>
                  <a:lnTo>
                    <a:pt x="960" y="2748"/>
                  </a:lnTo>
                  <a:lnTo>
                    <a:pt x="1107" y="2784"/>
                  </a:lnTo>
                  <a:lnTo>
                    <a:pt x="1236" y="2821"/>
                  </a:lnTo>
                  <a:lnTo>
                    <a:pt x="1531" y="2821"/>
                  </a:lnTo>
                  <a:lnTo>
                    <a:pt x="1679" y="2803"/>
                  </a:lnTo>
                  <a:lnTo>
                    <a:pt x="1808" y="2766"/>
                  </a:lnTo>
                  <a:lnTo>
                    <a:pt x="1937" y="2729"/>
                  </a:lnTo>
                  <a:lnTo>
                    <a:pt x="2066" y="2674"/>
                  </a:lnTo>
                  <a:lnTo>
                    <a:pt x="2195" y="2600"/>
                  </a:lnTo>
                  <a:lnTo>
                    <a:pt x="2305" y="2526"/>
                  </a:lnTo>
                  <a:lnTo>
                    <a:pt x="2398" y="2434"/>
                  </a:lnTo>
                  <a:lnTo>
                    <a:pt x="2490" y="2342"/>
                  </a:lnTo>
                  <a:lnTo>
                    <a:pt x="2582" y="2231"/>
                  </a:lnTo>
                  <a:lnTo>
                    <a:pt x="2637" y="2121"/>
                  </a:lnTo>
                  <a:lnTo>
                    <a:pt x="2711" y="1992"/>
                  </a:lnTo>
                  <a:lnTo>
                    <a:pt x="2748" y="1863"/>
                  </a:lnTo>
                  <a:lnTo>
                    <a:pt x="2785" y="1733"/>
                  </a:lnTo>
                  <a:lnTo>
                    <a:pt x="2822" y="1586"/>
                  </a:lnTo>
                  <a:lnTo>
                    <a:pt x="2822" y="1438"/>
                  </a:lnTo>
                  <a:lnTo>
                    <a:pt x="2822" y="1291"/>
                  </a:lnTo>
                  <a:lnTo>
                    <a:pt x="2803" y="1143"/>
                  </a:lnTo>
                  <a:lnTo>
                    <a:pt x="2766" y="1014"/>
                  </a:lnTo>
                  <a:lnTo>
                    <a:pt x="2730" y="885"/>
                  </a:lnTo>
                  <a:lnTo>
                    <a:pt x="2674" y="756"/>
                  </a:lnTo>
                  <a:lnTo>
                    <a:pt x="2600" y="646"/>
                  </a:lnTo>
                  <a:lnTo>
                    <a:pt x="2527" y="535"/>
                  </a:lnTo>
                  <a:lnTo>
                    <a:pt x="2435" y="424"/>
                  </a:lnTo>
                  <a:lnTo>
                    <a:pt x="2342" y="332"/>
                  </a:lnTo>
                  <a:lnTo>
                    <a:pt x="2232"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 name="Google Shape;2554;p9"/>
            <p:cNvSpPr/>
            <p:nvPr/>
          </p:nvSpPr>
          <p:spPr>
            <a:xfrm>
              <a:off x="6317350" y="1330125"/>
              <a:ext cx="69625" cy="70075"/>
            </a:xfrm>
            <a:custGeom>
              <a:avLst/>
              <a:gdLst/>
              <a:ahLst/>
              <a:cxnLst/>
              <a:rect l="l" t="t" r="r" b="b"/>
              <a:pathLst>
                <a:path w="2785" h="2803" extrusionOk="0">
                  <a:moveTo>
                    <a:pt x="1438" y="0"/>
                  </a:moveTo>
                  <a:lnTo>
                    <a:pt x="1291" y="19"/>
                  </a:lnTo>
                  <a:lnTo>
                    <a:pt x="1143" y="19"/>
                  </a:lnTo>
                  <a:lnTo>
                    <a:pt x="1014" y="55"/>
                  </a:lnTo>
                  <a:lnTo>
                    <a:pt x="885" y="92"/>
                  </a:lnTo>
                  <a:lnTo>
                    <a:pt x="756" y="148"/>
                  </a:lnTo>
                  <a:lnTo>
                    <a:pt x="627" y="221"/>
                  </a:lnTo>
                  <a:lnTo>
                    <a:pt x="517" y="295"/>
                  </a:lnTo>
                  <a:lnTo>
                    <a:pt x="424" y="387"/>
                  </a:lnTo>
                  <a:lnTo>
                    <a:pt x="332" y="479"/>
                  </a:lnTo>
                  <a:lnTo>
                    <a:pt x="240" y="590"/>
                  </a:lnTo>
                  <a:lnTo>
                    <a:pt x="166" y="701"/>
                  </a:lnTo>
                  <a:lnTo>
                    <a:pt x="111" y="811"/>
                  </a:lnTo>
                  <a:lnTo>
                    <a:pt x="56" y="940"/>
                  </a:lnTo>
                  <a:lnTo>
                    <a:pt x="19" y="1088"/>
                  </a:lnTo>
                  <a:lnTo>
                    <a:pt x="0" y="1217"/>
                  </a:lnTo>
                  <a:lnTo>
                    <a:pt x="0" y="1364"/>
                  </a:lnTo>
                  <a:lnTo>
                    <a:pt x="0" y="1512"/>
                  </a:lnTo>
                  <a:lnTo>
                    <a:pt x="19" y="1660"/>
                  </a:lnTo>
                  <a:lnTo>
                    <a:pt x="37" y="1807"/>
                  </a:lnTo>
                  <a:lnTo>
                    <a:pt x="92" y="1936"/>
                  </a:lnTo>
                  <a:lnTo>
                    <a:pt x="148" y="2047"/>
                  </a:lnTo>
                  <a:lnTo>
                    <a:pt x="203" y="2176"/>
                  </a:lnTo>
                  <a:lnTo>
                    <a:pt x="295" y="2286"/>
                  </a:lnTo>
                  <a:lnTo>
                    <a:pt x="369" y="2379"/>
                  </a:lnTo>
                  <a:lnTo>
                    <a:pt x="480" y="2471"/>
                  </a:lnTo>
                  <a:lnTo>
                    <a:pt x="572" y="2563"/>
                  </a:lnTo>
                  <a:lnTo>
                    <a:pt x="701" y="2637"/>
                  </a:lnTo>
                  <a:lnTo>
                    <a:pt x="812" y="2692"/>
                  </a:lnTo>
                  <a:lnTo>
                    <a:pt x="941" y="2729"/>
                  </a:lnTo>
                  <a:lnTo>
                    <a:pt x="1088" y="2766"/>
                  </a:lnTo>
                  <a:lnTo>
                    <a:pt x="1217" y="2803"/>
                  </a:lnTo>
                  <a:lnTo>
                    <a:pt x="1512" y="2803"/>
                  </a:lnTo>
                  <a:lnTo>
                    <a:pt x="1660" y="2784"/>
                  </a:lnTo>
                  <a:lnTo>
                    <a:pt x="1789" y="2747"/>
                  </a:lnTo>
                  <a:lnTo>
                    <a:pt x="1936" y="2710"/>
                  </a:lnTo>
                  <a:lnTo>
                    <a:pt x="2047" y="2655"/>
                  </a:lnTo>
                  <a:lnTo>
                    <a:pt x="2176" y="2581"/>
                  </a:lnTo>
                  <a:lnTo>
                    <a:pt x="2268" y="2508"/>
                  </a:lnTo>
                  <a:lnTo>
                    <a:pt x="2379" y="2415"/>
                  </a:lnTo>
                  <a:lnTo>
                    <a:pt x="2471" y="2323"/>
                  </a:lnTo>
                  <a:lnTo>
                    <a:pt x="2545" y="2213"/>
                  </a:lnTo>
                  <a:lnTo>
                    <a:pt x="2618" y="2084"/>
                  </a:lnTo>
                  <a:lnTo>
                    <a:pt x="2674" y="1973"/>
                  </a:lnTo>
                  <a:lnTo>
                    <a:pt x="2729" y="1844"/>
                  </a:lnTo>
                  <a:lnTo>
                    <a:pt x="2766" y="1696"/>
                  </a:lnTo>
                  <a:lnTo>
                    <a:pt x="2784" y="1567"/>
                  </a:lnTo>
                  <a:lnTo>
                    <a:pt x="2784" y="1420"/>
                  </a:lnTo>
                  <a:lnTo>
                    <a:pt x="2784" y="1272"/>
                  </a:lnTo>
                  <a:lnTo>
                    <a:pt x="2766" y="1125"/>
                  </a:lnTo>
                  <a:lnTo>
                    <a:pt x="2729" y="996"/>
                  </a:lnTo>
                  <a:lnTo>
                    <a:pt x="2692" y="867"/>
                  </a:lnTo>
                  <a:lnTo>
                    <a:pt x="2637" y="756"/>
                  </a:lnTo>
                  <a:lnTo>
                    <a:pt x="2563" y="627"/>
                  </a:lnTo>
                  <a:lnTo>
                    <a:pt x="2489" y="535"/>
                  </a:lnTo>
                  <a:lnTo>
                    <a:pt x="2397" y="424"/>
                  </a:lnTo>
                  <a:lnTo>
                    <a:pt x="2305" y="332"/>
                  </a:lnTo>
                  <a:lnTo>
                    <a:pt x="2213" y="258"/>
                  </a:lnTo>
                  <a:lnTo>
                    <a:pt x="2102" y="184"/>
                  </a:lnTo>
                  <a:lnTo>
                    <a:pt x="1973" y="129"/>
                  </a:lnTo>
                  <a:lnTo>
                    <a:pt x="1844" y="74"/>
                  </a:lnTo>
                  <a:lnTo>
                    <a:pt x="1715" y="37"/>
                  </a:lnTo>
                  <a:lnTo>
                    <a:pt x="1586"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 name="Google Shape;2555;p9"/>
            <p:cNvSpPr/>
            <p:nvPr/>
          </p:nvSpPr>
          <p:spPr>
            <a:xfrm>
              <a:off x="6237150" y="1315825"/>
              <a:ext cx="70075" cy="70550"/>
            </a:xfrm>
            <a:custGeom>
              <a:avLst/>
              <a:gdLst/>
              <a:ahLst/>
              <a:cxnLst/>
              <a:rect l="l" t="t" r="r" b="b"/>
              <a:pathLst>
                <a:path w="2803" h="2822" extrusionOk="0">
                  <a:moveTo>
                    <a:pt x="1272" y="0"/>
                  </a:moveTo>
                  <a:lnTo>
                    <a:pt x="1125" y="19"/>
                  </a:lnTo>
                  <a:lnTo>
                    <a:pt x="977" y="56"/>
                  </a:lnTo>
                  <a:lnTo>
                    <a:pt x="848" y="111"/>
                  </a:lnTo>
                  <a:lnTo>
                    <a:pt x="738" y="166"/>
                  </a:lnTo>
                  <a:lnTo>
                    <a:pt x="608" y="222"/>
                  </a:lnTo>
                  <a:lnTo>
                    <a:pt x="498" y="314"/>
                  </a:lnTo>
                  <a:lnTo>
                    <a:pt x="406" y="406"/>
                  </a:lnTo>
                  <a:lnTo>
                    <a:pt x="313" y="498"/>
                  </a:lnTo>
                  <a:lnTo>
                    <a:pt x="240" y="609"/>
                  </a:lnTo>
                  <a:lnTo>
                    <a:pt x="166" y="720"/>
                  </a:lnTo>
                  <a:lnTo>
                    <a:pt x="111" y="849"/>
                  </a:lnTo>
                  <a:lnTo>
                    <a:pt x="55" y="978"/>
                  </a:lnTo>
                  <a:lnTo>
                    <a:pt x="18" y="1107"/>
                  </a:lnTo>
                  <a:lnTo>
                    <a:pt x="0" y="1254"/>
                  </a:lnTo>
                  <a:lnTo>
                    <a:pt x="0" y="1402"/>
                  </a:lnTo>
                  <a:lnTo>
                    <a:pt x="0" y="1549"/>
                  </a:lnTo>
                  <a:lnTo>
                    <a:pt x="18" y="1678"/>
                  </a:lnTo>
                  <a:lnTo>
                    <a:pt x="55" y="1826"/>
                  </a:lnTo>
                  <a:lnTo>
                    <a:pt x="92" y="1955"/>
                  </a:lnTo>
                  <a:lnTo>
                    <a:pt x="148" y="2084"/>
                  </a:lnTo>
                  <a:lnTo>
                    <a:pt x="221" y="2195"/>
                  </a:lnTo>
                  <a:lnTo>
                    <a:pt x="295" y="2305"/>
                  </a:lnTo>
                  <a:lnTo>
                    <a:pt x="387" y="2397"/>
                  </a:lnTo>
                  <a:lnTo>
                    <a:pt x="498" y="2490"/>
                  </a:lnTo>
                  <a:lnTo>
                    <a:pt x="608" y="2582"/>
                  </a:lnTo>
                  <a:lnTo>
                    <a:pt x="719" y="2637"/>
                  </a:lnTo>
                  <a:lnTo>
                    <a:pt x="848" y="2711"/>
                  </a:lnTo>
                  <a:lnTo>
                    <a:pt x="977" y="2748"/>
                  </a:lnTo>
                  <a:lnTo>
                    <a:pt x="1106" y="2785"/>
                  </a:lnTo>
                  <a:lnTo>
                    <a:pt x="1254" y="2803"/>
                  </a:lnTo>
                  <a:lnTo>
                    <a:pt x="1401" y="2822"/>
                  </a:lnTo>
                  <a:lnTo>
                    <a:pt x="1549" y="2803"/>
                  </a:lnTo>
                  <a:lnTo>
                    <a:pt x="1678" y="2785"/>
                  </a:lnTo>
                  <a:lnTo>
                    <a:pt x="1825" y="2748"/>
                  </a:lnTo>
                  <a:lnTo>
                    <a:pt x="1954" y="2711"/>
                  </a:lnTo>
                  <a:lnTo>
                    <a:pt x="2065" y="2656"/>
                  </a:lnTo>
                  <a:lnTo>
                    <a:pt x="2194" y="2582"/>
                  </a:lnTo>
                  <a:lnTo>
                    <a:pt x="2305" y="2508"/>
                  </a:lnTo>
                  <a:lnTo>
                    <a:pt x="2397" y="2416"/>
                  </a:lnTo>
                  <a:lnTo>
                    <a:pt x="2489" y="2324"/>
                  </a:lnTo>
                  <a:lnTo>
                    <a:pt x="2563" y="2213"/>
                  </a:lnTo>
                  <a:lnTo>
                    <a:pt x="2637" y="2102"/>
                  </a:lnTo>
                  <a:lnTo>
                    <a:pt x="2692" y="1973"/>
                  </a:lnTo>
                  <a:lnTo>
                    <a:pt x="2747" y="1844"/>
                  </a:lnTo>
                  <a:lnTo>
                    <a:pt x="2784" y="1697"/>
                  </a:lnTo>
                  <a:lnTo>
                    <a:pt x="2803" y="1568"/>
                  </a:lnTo>
                  <a:lnTo>
                    <a:pt x="2803" y="1420"/>
                  </a:lnTo>
                  <a:lnTo>
                    <a:pt x="2803" y="1273"/>
                  </a:lnTo>
                  <a:lnTo>
                    <a:pt x="2784" y="1125"/>
                  </a:lnTo>
                  <a:lnTo>
                    <a:pt x="2747" y="996"/>
                  </a:lnTo>
                  <a:lnTo>
                    <a:pt x="2710" y="867"/>
                  </a:lnTo>
                  <a:lnTo>
                    <a:pt x="2655" y="738"/>
                  </a:lnTo>
                  <a:lnTo>
                    <a:pt x="2581" y="627"/>
                  </a:lnTo>
                  <a:lnTo>
                    <a:pt x="2508" y="517"/>
                  </a:lnTo>
                  <a:lnTo>
                    <a:pt x="2415" y="406"/>
                  </a:lnTo>
                  <a:lnTo>
                    <a:pt x="2305" y="314"/>
                  </a:lnTo>
                  <a:lnTo>
                    <a:pt x="2213" y="240"/>
                  </a:lnTo>
                  <a:lnTo>
                    <a:pt x="2084" y="166"/>
                  </a:lnTo>
                  <a:lnTo>
                    <a:pt x="1973" y="111"/>
                  </a:lnTo>
                  <a:lnTo>
                    <a:pt x="1844" y="56"/>
                  </a:lnTo>
                  <a:lnTo>
                    <a:pt x="1696"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 name="Google Shape;2556;p9"/>
            <p:cNvSpPr/>
            <p:nvPr/>
          </p:nvSpPr>
          <p:spPr>
            <a:xfrm>
              <a:off x="6156925" y="1301525"/>
              <a:ext cx="70550" cy="70550"/>
            </a:xfrm>
            <a:custGeom>
              <a:avLst/>
              <a:gdLst/>
              <a:ahLst/>
              <a:cxnLst/>
              <a:rect l="l" t="t" r="r" b="b"/>
              <a:pathLst>
                <a:path w="2822" h="2822" extrusionOk="0">
                  <a:moveTo>
                    <a:pt x="1273" y="1"/>
                  </a:moveTo>
                  <a:lnTo>
                    <a:pt x="1144" y="19"/>
                  </a:lnTo>
                  <a:lnTo>
                    <a:pt x="996" y="56"/>
                  </a:lnTo>
                  <a:lnTo>
                    <a:pt x="867" y="112"/>
                  </a:lnTo>
                  <a:lnTo>
                    <a:pt x="738" y="167"/>
                  </a:lnTo>
                  <a:lnTo>
                    <a:pt x="628" y="222"/>
                  </a:lnTo>
                  <a:lnTo>
                    <a:pt x="517" y="314"/>
                  </a:lnTo>
                  <a:lnTo>
                    <a:pt x="425" y="388"/>
                  </a:lnTo>
                  <a:lnTo>
                    <a:pt x="333" y="499"/>
                  </a:lnTo>
                  <a:lnTo>
                    <a:pt x="240" y="609"/>
                  </a:lnTo>
                  <a:lnTo>
                    <a:pt x="185" y="720"/>
                  </a:lnTo>
                  <a:lnTo>
                    <a:pt x="111" y="849"/>
                  </a:lnTo>
                  <a:lnTo>
                    <a:pt x="75" y="978"/>
                  </a:lnTo>
                  <a:lnTo>
                    <a:pt x="38" y="1107"/>
                  </a:lnTo>
                  <a:lnTo>
                    <a:pt x="19" y="1255"/>
                  </a:lnTo>
                  <a:lnTo>
                    <a:pt x="1" y="1402"/>
                  </a:lnTo>
                  <a:lnTo>
                    <a:pt x="19" y="1550"/>
                  </a:lnTo>
                  <a:lnTo>
                    <a:pt x="38" y="1679"/>
                  </a:lnTo>
                  <a:lnTo>
                    <a:pt x="56" y="1826"/>
                  </a:lnTo>
                  <a:lnTo>
                    <a:pt x="111" y="1955"/>
                  </a:lnTo>
                  <a:lnTo>
                    <a:pt x="167" y="2084"/>
                  </a:lnTo>
                  <a:lnTo>
                    <a:pt x="240" y="2195"/>
                  </a:lnTo>
                  <a:lnTo>
                    <a:pt x="314" y="2306"/>
                  </a:lnTo>
                  <a:lnTo>
                    <a:pt x="406" y="2398"/>
                  </a:lnTo>
                  <a:lnTo>
                    <a:pt x="499" y="2490"/>
                  </a:lnTo>
                  <a:lnTo>
                    <a:pt x="609" y="2582"/>
                  </a:lnTo>
                  <a:lnTo>
                    <a:pt x="720" y="2638"/>
                  </a:lnTo>
                  <a:lnTo>
                    <a:pt x="849" y="2711"/>
                  </a:lnTo>
                  <a:lnTo>
                    <a:pt x="978" y="2748"/>
                  </a:lnTo>
                  <a:lnTo>
                    <a:pt x="1107" y="2785"/>
                  </a:lnTo>
                  <a:lnTo>
                    <a:pt x="1255" y="2804"/>
                  </a:lnTo>
                  <a:lnTo>
                    <a:pt x="1402" y="2822"/>
                  </a:lnTo>
                  <a:lnTo>
                    <a:pt x="1550" y="2804"/>
                  </a:lnTo>
                  <a:lnTo>
                    <a:pt x="1697" y="2785"/>
                  </a:lnTo>
                  <a:lnTo>
                    <a:pt x="1826" y="2767"/>
                  </a:lnTo>
                  <a:lnTo>
                    <a:pt x="1955" y="2711"/>
                  </a:lnTo>
                  <a:lnTo>
                    <a:pt x="2084" y="2656"/>
                  </a:lnTo>
                  <a:lnTo>
                    <a:pt x="2195" y="2582"/>
                  </a:lnTo>
                  <a:lnTo>
                    <a:pt x="2306" y="2508"/>
                  </a:lnTo>
                  <a:lnTo>
                    <a:pt x="2416" y="2416"/>
                  </a:lnTo>
                  <a:lnTo>
                    <a:pt x="2508" y="2324"/>
                  </a:lnTo>
                  <a:lnTo>
                    <a:pt x="2582" y="2213"/>
                  </a:lnTo>
                  <a:lnTo>
                    <a:pt x="2656" y="2103"/>
                  </a:lnTo>
                  <a:lnTo>
                    <a:pt x="2711" y="1974"/>
                  </a:lnTo>
                  <a:lnTo>
                    <a:pt x="2767" y="1845"/>
                  </a:lnTo>
                  <a:lnTo>
                    <a:pt x="2803" y="1716"/>
                  </a:lnTo>
                  <a:lnTo>
                    <a:pt x="2822" y="1568"/>
                  </a:lnTo>
                  <a:lnTo>
                    <a:pt x="2822" y="1421"/>
                  </a:lnTo>
                  <a:lnTo>
                    <a:pt x="2822" y="1273"/>
                  </a:lnTo>
                  <a:lnTo>
                    <a:pt x="2803" y="1126"/>
                  </a:lnTo>
                  <a:lnTo>
                    <a:pt x="2767" y="997"/>
                  </a:lnTo>
                  <a:lnTo>
                    <a:pt x="2730" y="867"/>
                  </a:lnTo>
                  <a:lnTo>
                    <a:pt x="2656" y="738"/>
                  </a:lnTo>
                  <a:lnTo>
                    <a:pt x="2601" y="628"/>
                  </a:lnTo>
                  <a:lnTo>
                    <a:pt x="2508" y="517"/>
                  </a:lnTo>
                  <a:lnTo>
                    <a:pt x="2435" y="407"/>
                  </a:lnTo>
                  <a:lnTo>
                    <a:pt x="2324" y="314"/>
                  </a:lnTo>
                  <a:lnTo>
                    <a:pt x="2213" y="241"/>
                  </a:lnTo>
                  <a:lnTo>
                    <a:pt x="2103" y="167"/>
                  </a:lnTo>
                  <a:lnTo>
                    <a:pt x="1974" y="112"/>
                  </a:lnTo>
                  <a:lnTo>
                    <a:pt x="1845" y="56"/>
                  </a:lnTo>
                  <a:lnTo>
                    <a:pt x="1716" y="38"/>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 name="Google Shape;2557;p9"/>
            <p:cNvSpPr/>
            <p:nvPr/>
          </p:nvSpPr>
          <p:spPr>
            <a:xfrm>
              <a:off x="6077175" y="1287250"/>
              <a:ext cx="70575" cy="70550"/>
            </a:xfrm>
            <a:custGeom>
              <a:avLst/>
              <a:gdLst/>
              <a:ahLst/>
              <a:cxnLst/>
              <a:rect l="l" t="t" r="r" b="b"/>
              <a:pathLst>
                <a:path w="2823" h="2822" extrusionOk="0">
                  <a:moveTo>
                    <a:pt x="1255" y="0"/>
                  </a:moveTo>
                  <a:lnTo>
                    <a:pt x="1126" y="19"/>
                  </a:lnTo>
                  <a:lnTo>
                    <a:pt x="978" y="56"/>
                  </a:lnTo>
                  <a:lnTo>
                    <a:pt x="849" y="111"/>
                  </a:lnTo>
                  <a:lnTo>
                    <a:pt x="720" y="166"/>
                  </a:lnTo>
                  <a:lnTo>
                    <a:pt x="609" y="240"/>
                  </a:lnTo>
                  <a:lnTo>
                    <a:pt x="499" y="314"/>
                  </a:lnTo>
                  <a:lnTo>
                    <a:pt x="407" y="406"/>
                  </a:lnTo>
                  <a:lnTo>
                    <a:pt x="314" y="498"/>
                  </a:lnTo>
                  <a:lnTo>
                    <a:pt x="241" y="609"/>
                  </a:lnTo>
                  <a:lnTo>
                    <a:pt x="167" y="738"/>
                  </a:lnTo>
                  <a:lnTo>
                    <a:pt x="112" y="848"/>
                  </a:lnTo>
                  <a:lnTo>
                    <a:pt x="56" y="978"/>
                  </a:lnTo>
                  <a:lnTo>
                    <a:pt x="19" y="1125"/>
                  </a:lnTo>
                  <a:lnTo>
                    <a:pt x="1" y="1273"/>
                  </a:lnTo>
                  <a:lnTo>
                    <a:pt x="1" y="1402"/>
                  </a:lnTo>
                  <a:lnTo>
                    <a:pt x="1" y="1549"/>
                  </a:lnTo>
                  <a:lnTo>
                    <a:pt x="19" y="1697"/>
                  </a:lnTo>
                  <a:lnTo>
                    <a:pt x="56" y="1844"/>
                  </a:lnTo>
                  <a:lnTo>
                    <a:pt x="112" y="1973"/>
                  </a:lnTo>
                  <a:lnTo>
                    <a:pt x="167" y="2084"/>
                  </a:lnTo>
                  <a:lnTo>
                    <a:pt x="241" y="2213"/>
                  </a:lnTo>
                  <a:lnTo>
                    <a:pt x="314" y="2305"/>
                  </a:lnTo>
                  <a:lnTo>
                    <a:pt x="407" y="2416"/>
                  </a:lnTo>
                  <a:lnTo>
                    <a:pt x="499" y="2508"/>
                  </a:lnTo>
                  <a:lnTo>
                    <a:pt x="609" y="2582"/>
                  </a:lnTo>
                  <a:lnTo>
                    <a:pt x="739" y="2655"/>
                  </a:lnTo>
                  <a:lnTo>
                    <a:pt x="849" y="2711"/>
                  </a:lnTo>
                  <a:lnTo>
                    <a:pt x="978" y="2748"/>
                  </a:lnTo>
                  <a:lnTo>
                    <a:pt x="1126" y="2784"/>
                  </a:lnTo>
                  <a:lnTo>
                    <a:pt x="1273" y="2803"/>
                  </a:lnTo>
                  <a:lnTo>
                    <a:pt x="1402" y="2821"/>
                  </a:lnTo>
                  <a:lnTo>
                    <a:pt x="1550" y="2803"/>
                  </a:lnTo>
                  <a:lnTo>
                    <a:pt x="1697" y="2784"/>
                  </a:lnTo>
                  <a:lnTo>
                    <a:pt x="1845" y="2748"/>
                  </a:lnTo>
                  <a:lnTo>
                    <a:pt x="1974" y="2711"/>
                  </a:lnTo>
                  <a:lnTo>
                    <a:pt x="2085" y="2655"/>
                  </a:lnTo>
                  <a:lnTo>
                    <a:pt x="2214" y="2582"/>
                  </a:lnTo>
                  <a:lnTo>
                    <a:pt x="2306" y="2508"/>
                  </a:lnTo>
                  <a:lnTo>
                    <a:pt x="2416" y="2416"/>
                  </a:lnTo>
                  <a:lnTo>
                    <a:pt x="2509" y="2305"/>
                  </a:lnTo>
                  <a:lnTo>
                    <a:pt x="2582" y="2194"/>
                  </a:lnTo>
                  <a:lnTo>
                    <a:pt x="2656" y="2084"/>
                  </a:lnTo>
                  <a:lnTo>
                    <a:pt x="2711" y="1955"/>
                  </a:lnTo>
                  <a:lnTo>
                    <a:pt x="2748" y="1826"/>
                  </a:lnTo>
                  <a:lnTo>
                    <a:pt x="2785" y="1697"/>
                  </a:lnTo>
                  <a:lnTo>
                    <a:pt x="2804" y="1549"/>
                  </a:lnTo>
                  <a:lnTo>
                    <a:pt x="2822" y="1402"/>
                  </a:lnTo>
                  <a:lnTo>
                    <a:pt x="2804" y="1254"/>
                  </a:lnTo>
                  <a:lnTo>
                    <a:pt x="2785" y="1125"/>
                  </a:lnTo>
                  <a:lnTo>
                    <a:pt x="2748" y="978"/>
                  </a:lnTo>
                  <a:lnTo>
                    <a:pt x="2711" y="848"/>
                  </a:lnTo>
                  <a:lnTo>
                    <a:pt x="2656" y="719"/>
                  </a:lnTo>
                  <a:lnTo>
                    <a:pt x="2582" y="609"/>
                  </a:lnTo>
                  <a:lnTo>
                    <a:pt x="2509" y="498"/>
                  </a:lnTo>
                  <a:lnTo>
                    <a:pt x="2416" y="406"/>
                  </a:lnTo>
                  <a:lnTo>
                    <a:pt x="2306" y="314"/>
                  </a:lnTo>
                  <a:lnTo>
                    <a:pt x="2195" y="240"/>
                  </a:lnTo>
                  <a:lnTo>
                    <a:pt x="2085" y="166"/>
                  </a:lnTo>
                  <a:lnTo>
                    <a:pt x="1955" y="111"/>
                  </a:lnTo>
                  <a:lnTo>
                    <a:pt x="1826" y="56"/>
                  </a:lnTo>
                  <a:lnTo>
                    <a:pt x="1697" y="19"/>
                  </a:lnTo>
                  <a:lnTo>
                    <a:pt x="15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 name="Google Shape;2558;p9"/>
            <p:cNvSpPr/>
            <p:nvPr/>
          </p:nvSpPr>
          <p:spPr>
            <a:xfrm>
              <a:off x="5997450" y="1272950"/>
              <a:ext cx="70075" cy="70550"/>
            </a:xfrm>
            <a:custGeom>
              <a:avLst/>
              <a:gdLst/>
              <a:ahLst/>
              <a:cxnLst/>
              <a:rect l="l" t="t" r="r" b="b"/>
              <a:pathLst>
                <a:path w="2803" h="2822" extrusionOk="0">
                  <a:moveTo>
                    <a:pt x="1383" y="1"/>
                  </a:moveTo>
                  <a:lnTo>
                    <a:pt x="1236" y="19"/>
                  </a:lnTo>
                  <a:lnTo>
                    <a:pt x="1106" y="38"/>
                  </a:lnTo>
                  <a:lnTo>
                    <a:pt x="959" y="74"/>
                  </a:lnTo>
                  <a:lnTo>
                    <a:pt x="830" y="111"/>
                  </a:lnTo>
                  <a:lnTo>
                    <a:pt x="719" y="185"/>
                  </a:lnTo>
                  <a:lnTo>
                    <a:pt x="590" y="240"/>
                  </a:lnTo>
                  <a:lnTo>
                    <a:pt x="498" y="333"/>
                  </a:lnTo>
                  <a:lnTo>
                    <a:pt x="387" y="425"/>
                  </a:lnTo>
                  <a:lnTo>
                    <a:pt x="314" y="517"/>
                  </a:lnTo>
                  <a:lnTo>
                    <a:pt x="221" y="628"/>
                  </a:lnTo>
                  <a:lnTo>
                    <a:pt x="166" y="738"/>
                  </a:lnTo>
                  <a:lnTo>
                    <a:pt x="111" y="867"/>
                  </a:lnTo>
                  <a:lnTo>
                    <a:pt x="56" y="996"/>
                  </a:lnTo>
                  <a:lnTo>
                    <a:pt x="19" y="1125"/>
                  </a:lnTo>
                  <a:lnTo>
                    <a:pt x="0" y="1273"/>
                  </a:lnTo>
                  <a:lnTo>
                    <a:pt x="0" y="1420"/>
                  </a:lnTo>
                  <a:lnTo>
                    <a:pt x="0" y="1568"/>
                  </a:lnTo>
                  <a:lnTo>
                    <a:pt x="37" y="1715"/>
                  </a:lnTo>
                  <a:lnTo>
                    <a:pt x="56" y="1845"/>
                  </a:lnTo>
                  <a:lnTo>
                    <a:pt x="111" y="1974"/>
                  </a:lnTo>
                  <a:lnTo>
                    <a:pt x="166" y="2103"/>
                  </a:lnTo>
                  <a:lnTo>
                    <a:pt x="240" y="2213"/>
                  </a:lnTo>
                  <a:lnTo>
                    <a:pt x="314" y="2324"/>
                  </a:lnTo>
                  <a:lnTo>
                    <a:pt x="406" y="2416"/>
                  </a:lnTo>
                  <a:lnTo>
                    <a:pt x="516" y="2508"/>
                  </a:lnTo>
                  <a:lnTo>
                    <a:pt x="609" y="2582"/>
                  </a:lnTo>
                  <a:lnTo>
                    <a:pt x="738" y="2656"/>
                  </a:lnTo>
                  <a:lnTo>
                    <a:pt x="848" y="2711"/>
                  </a:lnTo>
                  <a:lnTo>
                    <a:pt x="996" y="2748"/>
                  </a:lnTo>
                  <a:lnTo>
                    <a:pt x="1125" y="2785"/>
                  </a:lnTo>
                  <a:lnTo>
                    <a:pt x="1272" y="2803"/>
                  </a:lnTo>
                  <a:lnTo>
                    <a:pt x="1420" y="2822"/>
                  </a:lnTo>
                  <a:lnTo>
                    <a:pt x="1567" y="2803"/>
                  </a:lnTo>
                  <a:lnTo>
                    <a:pt x="1697" y="2785"/>
                  </a:lnTo>
                  <a:lnTo>
                    <a:pt x="1844" y="2748"/>
                  </a:lnTo>
                  <a:lnTo>
                    <a:pt x="1973" y="2693"/>
                  </a:lnTo>
                  <a:lnTo>
                    <a:pt x="2084" y="2637"/>
                  </a:lnTo>
                  <a:lnTo>
                    <a:pt x="2213" y="2564"/>
                  </a:lnTo>
                  <a:lnTo>
                    <a:pt x="2305" y="2490"/>
                  </a:lnTo>
                  <a:lnTo>
                    <a:pt x="2416" y="2398"/>
                  </a:lnTo>
                  <a:lnTo>
                    <a:pt x="2489" y="2306"/>
                  </a:lnTo>
                  <a:lnTo>
                    <a:pt x="2582" y="2195"/>
                  </a:lnTo>
                  <a:lnTo>
                    <a:pt x="2637" y="2084"/>
                  </a:lnTo>
                  <a:lnTo>
                    <a:pt x="2711" y="1955"/>
                  </a:lnTo>
                  <a:lnTo>
                    <a:pt x="2747" y="1826"/>
                  </a:lnTo>
                  <a:lnTo>
                    <a:pt x="2784" y="1679"/>
                  </a:lnTo>
                  <a:lnTo>
                    <a:pt x="2803" y="1550"/>
                  </a:lnTo>
                  <a:lnTo>
                    <a:pt x="2803" y="1402"/>
                  </a:lnTo>
                  <a:lnTo>
                    <a:pt x="2803" y="1255"/>
                  </a:lnTo>
                  <a:lnTo>
                    <a:pt x="2766" y="1107"/>
                  </a:lnTo>
                  <a:lnTo>
                    <a:pt x="2747" y="978"/>
                  </a:lnTo>
                  <a:lnTo>
                    <a:pt x="2692" y="849"/>
                  </a:lnTo>
                  <a:lnTo>
                    <a:pt x="2637" y="720"/>
                  </a:lnTo>
                  <a:lnTo>
                    <a:pt x="2563" y="609"/>
                  </a:lnTo>
                  <a:lnTo>
                    <a:pt x="2489" y="499"/>
                  </a:lnTo>
                  <a:lnTo>
                    <a:pt x="2397" y="406"/>
                  </a:lnTo>
                  <a:lnTo>
                    <a:pt x="2287" y="314"/>
                  </a:lnTo>
                  <a:lnTo>
                    <a:pt x="2194" y="240"/>
                  </a:lnTo>
                  <a:lnTo>
                    <a:pt x="2065" y="167"/>
                  </a:lnTo>
                  <a:lnTo>
                    <a:pt x="1955" y="111"/>
                  </a:lnTo>
                  <a:lnTo>
                    <a:pt x="1807" y="56"/>
                  </a:lnTo>
                  <a:lnTo>
                    <a:pt x="1678" y="38"/>
                  </a:lnTo>
                  <a:lnTo>
                    <a:pt x="1531"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 name="Google Shape;2559;p9"/>
            <p:cNvSpPr/>
            <p:nvPr/>
          </p:nvSpPr>
          <p:spPr>
            <a:xfrm>
              <a:off x="5694600" y="1138825"/>
              <a:ext cx="70550" cy="70550"/>
            </a:xfrm>
            <a:custGeom>
              <a:avLst/>
              <a:gdLst/>
              <a:ahLst/>
              <a:cxnLst/>
              <a:rect l="l" t="t" r="r" b="b"/>
              <a:pathLst>
                <a:path w="2822" h="2822" extrusionOk="0">
                  <a:moveTo>
                    <a:pt x="1254" y="0"/>
                  </a:moveTo>
                  <a:lnTo>
                    <a:pt x="1107" y="37"/>
                  </a:lnTo>
                  <a:lnTo>
                    <a:pt x="978" y="74"/>
                  </a:lnTo>
                  <a:lnTo>
                    <a:pt x="848" y="111"/>
                  </a:lnTo>
                  <a:lnTo>
                    <a:pt x="719" y="166"/>
                  </a:lnTo>
                  <a:lnTo>
                    <a:pt x="609" y="240"/>
                  </a:lnTo>
                  <a:lnTo>
                    <a:pt x="498" y="332"/>
                  </a:lnTo>
                  <a:lnTo>
                    <a:pt x="406" y="424"/>
                  </a:lnTo>
                  <a:lnTo>
                    <a:pt x="314" y="516"/>
                  </a:lnTo>
                  <a:lnTo>
                    <a:pt x="240" y="627"/>
                  </a:lnTo>
                  <a:lnTo>
                    <a:pt x="166" y="738"/>
                  </a:lnTo>
                  <a:lnTo>
                    <a:pt x="111" y="867"/>
                  </a:lnTo>
                  <a:lnTo>
                    <a:pt x="56" y="996"/>
                  </a:lnTo>
                  <a:lnTo>
                    <a:pt x="37" y="1125"/>
                  </a:lnTo>
                  <a:lnTo>
                    <a:pt x="19" y="1272"/>
                  </a:lnTo>
                  <a:lnTo>
                    <a:pt x="0" y="1420"/>
                  </a:lnTo>
                  <a:lnTo>
                    <a:pt x="19" y="1567"/>
                  </a:lnTo>
                  <a:lnTo>
                    <a:pt x="37" y="1715"/>
                  </a:lnTo>
                  <a:lnTo>
                    <a:pt x="74" y="1844"/>
                  </a:lnTo>
                  <a:lnTo>
                    <a:pt x="111" y="1973"/>
                  </a:lnTo>
                  <a:lnTo>
                    <a:pt x="185" y="2102"/>
                  </a:lnTo>
                  <a:lnTo>
                    <a:pt x="240" y="2213"/>
                  </a:lnTo>
                  <a:lnTo>
                    <a:pt x="332" y="2323"/>
                  </a:lnTo>
                  <a:lnTo>
                    <a:pt x="424" y="2416"/>
                  </a:lnTo>
                  <a:lnTo>
                    <a:pt x="517" y="2508"/>
                  </a:lnTo>
                  <a:lnTo>
                    <a:pt x="627" y="2582"/>
                  </a:lnTo>
                  <a:lnTo>
                    <a:pt x="738" y="2655"/>
                  </a:lnTo>
                  <a:lnTo>
                    <a:pt x="867" y="2711"/>
                  </a:lnTo>
                  <a:lnTo>
                    <a:pt x="996" y="2766"/>
                  </a:lnTo>
                  <a:lnTo>
                    <a:pt x="1144" y="2784"/>
                  </a:lnTo>
                  <a:lnTo>
                    <a:pt x="1273" y="2821"/>
                  </a:lnTo>
                  <a:lnTo>
                    <a:pt x="1420" y="2821"/>
                  </a:lnTo>
                  <a:lnTo>
                    <a:pt x="1568" y="2803"/>
                  </a:lnTo>
                  <a:lnTo>
                    <a:pt x="1715" y="2784"/>
                  </a:lnTo>
                  <a:lnTo>
                    <a:pt x="1844" y="2748"/>
                  </a:lnTo>
                  <a:lnTo>
                    <a:pt x="1973" y="2711"/>
                  </a:lnTo>
                  <a:lnTo>
                    <a:pt x="2102" y="2655"/>
                  </a:lnTo>
                  <a:lnTo>
                    <a:pt x="2213" y="2582"/>
                  </a:lnTo>
                  <a:lnTo>
                    <a:pt x="2324" y="2489"/>
                  </a:lnTo>
                  <a:lnTo>
                    <a:pt x="2434" y="2397"/>
                  </a:lnTo>
                  <a:lnTo>
                    <a:pt x="2508" y="2305"/>
                  </a:lnTo>
                  <a:lnTo>
                    <a:pt x="2600" y="2194"/>
                  </a:lnTo>
                  <a:lnTo>
                    <a:pt x="2655" y="2084"/>
                  </a:lnTo>
                  <a:lnTo>
                    <a:pt x="2729" y="1955"/>
                  </a:lnTo>
                  <a:lnTo>
                    <a:pt x="2766" y="1826"/>
                  </a:lnTo>
                  <a:lnTo>
                    <a:pt x="2803" y="1678"/>
                  </a:lnTo>
                  <a:lnTo>
                    <a:pt x="2821" y="1549"/>
                  </a:lnTo>
                  <a:lnTo>
                    <a:pt x="2821" y="1402"/>
                  </a:lnTo>
                  <a:lnTo>
                    <a:pt x="2821" y="1254"/>
                  </a:lnTo>
                  <a:lnTo>
                    <a:pt x="2803" y="1107"/>
                  </a:lnTo>
                  <a:lnTo>
                    <a:pt x="2766" y="977"/>
                  </a:lnTo>
                  <a:lnTo>
                    <a:pt x="2711" y="848"/>
                  </a:lnTo>
                  <a:lnTo>
                    <a:pt x="2655" y="719"/>
                  </a:lnTo>
                  <a:lnTo>
                    <a:pt x="2582" y="609"/>
                  </a:lnTo>
                  <a:lnTo>
                    <a:pt x="2508" y="498"/>
                  </a:lnTo>
                  <a:lnTo>
                    <a:pt x="2416" y="406"/>
                  </a:lnTo>
                  <a:lnTo>
                    <a:pt x="2305" y="314"/>
                  </a:lnTo>
                  <a:lnTo>
                    <a:pt x="2194" y="221"/>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 name="Google Shape;2560;p9"/>
            <p:cNvSpPr/>
            <p:nvPr/>
          </p:nvSpPr>
          <p:spPr>
            <a:xfrm>
              <a:off x="5207375" y="642825"/>
              <a:ext cx="69150" cy="69625"/>
            </a:xfrm>
            <a:custGeom>
              <a:avLst/>
              <a:gdLst/>
              <a:ahLst/>
              <a:cxnLst/>
              <a:rect l="l" t="t" r="r" b="b"/>
              <a:pathLst>
                <a:path w="2766" h="2785" extrusionOk="0">
                  <a:moveTo>
                    <a:pt x="1254" y="1"/>
                  </a:moveTo>
                  <a:lnTo>
                    <a:pt x="1107" y="19"/>
                  </a:lnTo>
                  <a:lnTo>
                    <a:pt x="977" y="56"/>
                  </a:lnTo>
                  <a:lnTo>
                    <a:pt x="848" y="93"/>
                  </a:lnTo>
                  <a:lnTo>
                    <a:pt x="719" y="167"/>
                  </a:lnTo>
                  <a:lnTo>
                    <a:pt x="609" y="222"/>
                  </a:lnTo>
                  <a:lnTo>
                    <a:pt x="498" y="314"/>
                  </a:lnTo>
                  <a:lnTo>
                    <a:pt x="406" y="388"/>
                  </a:lnTo>
                  <a:lnTo>
                    <a:pt x="314" y="499"/>
                  </a:lnTo>
                  <a:lnTo>
                    <a:pt x="221" y="591"/>
                  </a:lnTo>
                  <a:lnTo>
                    <a:pt x="166" y="720"/>
                  </a:lnTo>
                  <a:lnTo>
                    <a:pt x="111" y="830"/>
                  </a:lnTo>
                  <a:lnTo>
                    <a:pt x="56" y="960"/>
                  </a:lnTo>
                  <a:lnTo>
                    <a:pt x="19" y="1107"/>
                  </a:lnTo>
                  <a:lnTo>
                    <a:pt x="0" y="1236"/>
                  </a:lnTo>
                  <a:lnTo>
                    <a:pt x="0" y="1384"/>
                  </a:lnTo>
                  <a:lnTo>
                    <a:pt x="0" y="1531"/>
                  </a:lnTo>
                  <a:lnTo>
                    <a:pt x="19" y="1679"/>
                  </a:lnTo>
                  <a:lnTo>
                    <a:pt x="56" y="1808"/>
                  </a:lnTo>
                  <a:lnTo>
                    <a:pt x="111" y="1937"/>
                  </a:lnTo>
                  <a:lnTo>
                    <a:pt x="166" y="2066"/>
                  </a:lnTo>
                  <a:lnTo>
                    <a:pt x="240" y="2176"/>
                  </a:lnTo>
                  <a:lnTo>
                    <a:pt x="314" y="2287"/>
                  </a:lnTo>
                  <a:lnTo>
                    <a:pt x="406" y="2379"/>
                  </a:lnTo>
                  <a:lnTo>
                    <a:pt x="498" y="2471"/>
                  </a:lnTo>
                  <a:lnTo>
                    <a:pt x="609" y="2545"/>
                  </a:lnTo>
                  <a:lnTo>
                    <a:pt x="719" y="2619"/>
                  </a:lnTo>
                  <a:lnTo>
                    <a:pt x="848" y="2674"/>
                  </a:lnTo>
                  <a:lnTo>
                    <a:pt x="977" y="2711"/>
                  </a:lnTo>
                  <a:lnTo>
                    <a:pt x="1107" y="2748"/>
                  </a:lnTo>
                  <a:lnTo>
                    <a:pt x="1254" y="2766"/>
                  </a:lnTo>
                  <a:lnTo>
                    <a:pt x="1402" y="2785"/>
                  </a:lnTo>
                  <a:lnTo>
                    <a:pt x="1549" y="2766"/>
                  </a:lnTo>
                  <a:lnTo>
                    <a:pt x="1697" y="2748"/>
                  </a:lnTo>
                  <a:lnTo>
                    <a:pt x="1826" y="2711"/>
                  </a:lnTo>
                  <a:lnTo>
                    <a:pt x="1955" y="2656"/>
                  </a:lnTo>
                  <a:lnTo>
                    <a:pt x="2065" y="2601"/>
                  </a:lnTo>
                  <a:lnTo>
                    <a:pt x="2194" y="2527"/>
                  </a:lnTo>
                  <a:lnTo>
                    <a:pt x="2287" y="2453"/>
                  </a:lnTo>
                  <a:lnTo>
                    <a:pt x="2397" y="2361"/>
                  </a:lnTo>
                  <a:lnTo>
                    <a:pt x="2471" y="2269"/>
                  </a:lnTo>
                  <a:lnTo>
                    <a:pt x="2563" y="2158"/>
                  </a:lnTo>
                  <a:lnTo>
                    <a:pt x="2618" y="2029"/>
                  </a:lnTo>
                  <a:lnTo>
                    <a:pt x="2674" y="1918"/>
                  </a:lnTo>
                  <a:lnTo>
                    <a:pt x="2729" y="1789"/>
                  </a:lnTo>
                  <a:lnTo>
                    <a:pt x="2748" y="1642"/>
                  </a:lnTo>
                  <a:lnTo>
                    <a:pt x="2766" y="1513"/>
                  </a:lnTo>
                  <a:lnTo>
                    <a:pt x="2766" y="1365"/>
                  </a:lnTo>
                  <a:lnTo>
                    <a:pt x="2766" y="1218"/>
                  </a:lnTo>
                  <a:lnTo>
                    <a:pt x="2748" y="1070"/>
                  </a:lnTo>
                  <a:lnTo>
                    <a:pt x="2711" y="941"/>
                  </a:lnTo>
                  <a:lnTo>
                    <a:pt x="2655" y="812"/>
                  </a:lnTo>
                  <a:lnTo>
                    <a:pt x="2600" y="701"/>
                  </a:lnTo>
                  <a:lnTo>
                    <a:pt x="2545" y="591"/>
                  </a:lnTo>
                  <a:lnTo>
                    <a:pt x="2452" y="480"/>
                  </a:lnTo>
                  <a:lnTo>
                    <a:pt x="2360" y="388"/>
                  </a:lnTo>
                  <a:lnTo>
                    <a:pt x="2268" y="296"/>
                  </a:lnTo>
                  <a:lnTo>
                    <a:pt x="2176" y="222"/>
                  </a:lnTo>
                  <a:lnTo>
                    <a:pt x="2047" y="167"/>
                  </a:lnTo>
                  <a:lnTo>
                    <a:pt x="1936" y="111"/>
                  </a:lnTo>
                  <a:lnTo>
                    <a:pt x="1807" y="56"/>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 name="Google Shape;2561;p9"/>
            <p:cNvSpPr/>
            <p:nvPr/>
          </p:nvSpPr>
          <p:spPr>
            <a:xfrm>
              <a:off x="5404200" y="925400"/>
              <a:ext cx="69625" cy="69175"/>
            </a:xfrm>
            <a:custGeom>
              <a:avLst/>
              <a:gdLst/>
              <a:ahLst/>
              <a:cxnLst/>
              <a:rect l="l" t="t" r="r" b="b"/>
              <a:pathLst>
                <a:path w="2785" h="2767" extrusionOk="0">
                  <a:moveTo>
                    <a:pt x="1254" y="0"/>
                  </a:moveTo>
                  <a:lnTo>
                    <a:pt x="1125" y="19"/>
                  </a:lnTo>
                  <a:lnTo>
                    <a:pt x="978" y="56"/>
                  </a:lnTo>
                  <a:lnTo>
                    <a:pt x="848" y="93"/>
                  </a:lnTo>
                  <a:lnTo>
                    <a:pt x="719" y="148"/>
                  </a:lnTo>
                  <a:lnTo>
                    <a:pt x="609" y="222"/>
                  </a:lnTo>
                  <a:lnTo>
                    <a:pt x="498" y="295"/>
                  </a:lnTo>
                  <a:lnTo>
                    <a:pt x="406" y="388"/>
                  </a:lnTo>
                  <a:lnTo>
                    <a:pt x="314" y="480"/>
                  </a:lnTo>
                  <a:lnTo>
                    <a:pt x="240" y="590"/>
                  </a:lnTo>
                  <a:lnTo>
                    <a:pt x="166" y="701"/>
                  </a:lnTo>
                  <a:lnTo>
                    <a:pt x="111" y="830"/>
                  </a:lnTo>
                  <a:lnTo>
                    <a:pt x="56" y="959"/>
                  </a:lnTo>
                  <a:lnTo>
                    <a:pt x="19" y="1088"/>
                  </a:lnTo>
                  <a:lnTo>
                    <a:pt x="0" y="1236"/>
                  </a:lnTo>
                  <a:lnTo>
                    <a:pt x="0" y="1383"/>
                  </a:lnTo>
                  <a:lnTo>
                    <a:pt x="0" y="1531"/>
                  </a:lnTo>
                  <a:lnTo>
                    <a:pt x="19" y="1660"/>
                  </a:lnTo>
                  <a:lnTo>
                    <a:pt x="56" y="1789"/>
                  </a:lnTo>
                  <a:lnTo>
                    <a:pt x="93" y="1918"/>
                  </a:lnTo>
                  <a:lnTo>
                    <a:pt x="148" y="2047"/>
                  </a:lnTo>
                  <a:lnTo>
                    <a:pt x="222" y="2158"/>
                  </a:lnTo>
                  <a:lnTo>
                    <a:pt x="295" y="2268"/>
                  </a:lnTo>
                  <a:lnTo>
                    <a:pt x="388" y="2360"/>
                  </a:lnTo>
                  <a:lnTo>
                    <a:pt x="480" y="2453"/>
                  </a:lnTo>
                  <a:lnTo>
                    <a:pt x="572" y="2526"/>
                  </a:lnTo>
                  <a:lnTo>
                    <a:pt x="683" y="2600"/>
                  </a:lnTo>
                  <a:lnTo>
                    <a:pt x="812" y="2655"/>
                  </a:lnTo>
                  <a:lnTo>
                    <a:pt x="941" y="2711"/>
                  </a:lnTo>
                  <a:lnTo>
                    <a:pt x="1070" y="2748"/>
                  </a:lnTo>
                  <a:lnTo>
                    <a:pt x="1199" y="2766"/>
                  </a:lnTo>
                  <a:lnTo>
                    <a:pt x="1494" y="2766"/>
                  </a:lnTo>
                  <a:lnTo>
                    <a:pt x="1623" y="2748"/>
                  </a:lnTo>
                  <a:lnTo>
                    <a:pt x="1770" y="2729"/>
                  </a:lnTo>
                  <a:lnTo>
                    <a:pt x="1899" y="2674"/>
                  </a:lnTo>
                  <a:lnTo>
                    <a:pt x="2029" y="2637"/>
                  </a:lnTo>
                  <a:lnTo>
                    <a:pt x="2139" y="2563"/>
                  </a:lnTo>
                  <a:lnTo>
                    <a:pt x="2250" y="2489"/>
                  </a:lnTo>
                  <a:lnTo>
                    <a:pt x="2360" y="2397"/>
                  </a:lnTo>
                  <a:lnTo>
                    <a:pt x="2453" y="2305"/>
                  </a:lnTo>
                  <a:lnTo>
                    <a:pt x="2526" y="2194"/>
                  </a:lnTo>
                  <a:lnTo>
                    <a:pt x="2600" y="2084"/>
                  </a:lnTo>
                  <a:lnTo>
                    <a:pt x="2655" y="1973"/>
                  </a:lnTo>
                  <a:lnTo>
                    <a:pt x="2711" y="1844"/>
                  </a:lnTo>
                  <a:lnTo>
                    <a:pt x="2748" y="1697"/>
                  </a:lnTo>
                  <a:lnTo>
                    <a:pt x="2766" y="1568"/>
                  </a:lnTo>
                  <a:lnTo>
                    <a:pt x="2784" y="1420"/>
                  </a:lnTo>
                  <a:lnTo>
                    <a:pt x="2766" y="1273"/>
                  </a:lnTo>
                  <a:lnTo>
                    <a:pt x="2748" y="1125"/>
                  </a:lnTo>
                  <a:lnTo>
                    <a:pt x="2729" y="996"/>
                  </a:lnTo>
                  <a:lnTo>
                    <a:pt x="2674" y="867"/>
                  </a:lnTo>
                  <a:lnTo>
                    <a:pt x="2619" y="738"/>
                  </a:lnTo>
                  <a:lnTo>
                    <a:pt x="2563" y="627"/>
                  </a:lnTo>
                  <a:lnTo>
                    <a:pt x="2489" y="517"/>
                  </a:lnTo>
                  <a:lnTo>
                    <a:pt x="2397" y="406"/>
                  </a:lnTo>
                  <a:lnTo>
                    <a:pt x="2305" y="314"/>
                  </a:lnTo>
                  <a:lnTo>
                    <a:pt x="2194" y="240"/>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 name="Google Shape;2562;p9"/>
            <p:cNvSpPr/>
            <p:nvPr/>
          </p:nvSpPr>
          <p:spPr>
            <a:xfrm>
              <a:off x="5470100" y="1016675"/>
              <a:ext cx="68725" cy="69150"/>
            </a:xfrm>
            <a:custGeom>
              <a:avLst/>
              <a:gdLst/>
              <a:ahLst/>
              <a:cxnLst/>
              <a:rect l="l" t="t" r="r" b="b"/>
              <a:pathLst>
                <a:path w="2749" h="2766" extrusionOk="0">
                  <a:moveTo>
                    <a:pt x="1384" y="0"/>
                  </a:moveTo>
                  <a:lnTo>
                    <a:pt x="1236" y="19"/>
                  </a:lnTo>
                  <a:lnTo>
                    <a:pt x="1107" y="37"/>
                  </a:lnTo>
                  <a:lnTo>
                    <a:pt x="978" y="74"/>
                  </a:lnTo>
                  <a:lnTo>
                    <a:pt x="849" y="111"/>
                  </a:lnTo>
                  <a:lnTo>
                    <a:pt x="720" y="166"/>
                  </a:lnTo>
                  <a:lnTo>
                    <a:pt x="609" y="240"/>
                  </a:lnTo>
                  <a:lnTo>
                    <a:pt x="499" y="314"/>
                  </a:lnTo>
                  <a:lnTo>
                    <a:pt x="407" y="406"/>
                  </a:lnTo>
                  <a:lnTo>
                    <a:pt x="314" y="498"/>
                  </a:lnTo>
                  <a:lnTo>
                    <a:pt x="241" y="590"/>
                  </a:lnTo>
                  <a:lnTo>
                    <a:pt x="167" y="701"/>
                  </a:lnTo>
                  <a:lnTo>
                    <a:pt x="112" y="830"/>
                  </a:lnTo>
                  <a:lnTo>
                    <a:pt x="75" y="959"/>
                  </a:lnTo>
                  <a:lnTo>
                    <a:pt x="38" y="1088"/>
                  </a:lnTo>
                  <a:lnTo>
                    <a:pt x="1" y="1217"/>
                  </a:lnTo>
                  <a:lnTo>
                    <a:pt x="1" y="1365"/>
                  </a:lnTo>
                  <a:lnTo>
                    <a:pt x="1" y="1512"/>
                  </a:lnTo>
                  <a:lnTo>
                    <a:pt x="19" y="1641"/>
                  </a:lnTo>
                  <a:lnTo>
                    <a:pt x="56" y="1770"/>
                  </a:lnTo>
                  <a:lnTo>
                    <a:pt x="93" y="1899"/>
                  </a:lnTo>
                  <a:lnTo>
                    <a:pt x="148" y="2028"/>
                  </a:lnTo>
                  <a:lnTo>
                    <a:pt x="222" y="2139"/>
                  </a:lnTo>
                  <a:lnTo>
                    <a:pt x="296" y="2250"/>
                  </a:lnTo>
                  <a:lnTo>
                    <a:pt x="370" y="2342"/>
                  </a:lnTo>
                  <a:lnTo>
                    <a:pt x="480" y="2434"/>
                  </a:lnTo>
                  <a:lnTo>
                    <a:pt x="573" y="2526"/>
                  </a:lnTo>
                  <a:lnTo>
                    <a:pt x="683" y="2581"/>
                  </a:lnTo>
                  <a:lnTo>
                    <a:pt x="812" y="2655"/>
                  </a:lnTo>
                  <a:lnTo>
                    <a:pt x="923" y="2692"/>
                  </a:lnTo>
                  <a:lnTo>
                    <a:pt x="1070" y="2729"/>
                  </a:lnTo>
                  <a:lnTo>
                    <a:pt x="1199" y="2747"/>
                  </a:lnTo>
                  <a:lnTo>
                    <a:pt x="1347" y="2766"/>
                  </a:lnTo>
                  <a:lnTo>
                    <a:pt x="1494" y="2766"/>
                  </a:lnTo>
                  <a:lnTo>
                    <a:pt x="1624" y="2747"/>
                  </a:lnTo>
                  <a:lnTo>
                    <a:pt x="1771" y="2711"/>
                  </a:lnTo>
                  <a:lnTo>
                    <a:pt x="1900" y="2674"/>
                  </a:lnTo>
                  <a:lnTo>
                    <a:pt x="2011" y="2618"/>
                  </a:lnTo>
                  <a:lnTo>
                    <a:pt x="2140" y="2545"/>
                  </a:lnTo>
                  <a:lnTo>
                    <a:pt x="2250" y="2471"/>
                  </a:lnTo>
                  <a:lnTo>
                    <a:pt x="2343" y="2379"/>
                  </a:lnTo>
                  <a:lnTo>
                    <a:pt x="2435" y="2286"/>
                  </a:lnTo>
                  <a:lnTo>
                    <a:pt x="2509" y="2176"/>
                  </a:lnTo>
                  <a:lnTo>
                    <a:pt x="2582" y="2065"/>
                  </a:lnTo>
                  <a:lnTo>
                    <a:pt x="2656" y="1936"/>
                  </a:lnTo>
                  <a:lnTo>
                    <a:pt x="2693" y="1807"/>
                  </a:lnTo>
                  <a:lnTo>
                    <a:pt x="2730" y="1678"/>
                  </a:lnTo>
                  <a:lnTo>
                    <a:pt x="2748" y="1530"/>
                  </a:lnTo>
                  <a:lnTo>
                    <a:pt x="2748" y="1383"/>
                  </a:lnTo>
                  <a:lnTo>
                    <a:pt x="2748" y="1235"/>
                  </a:lnTo>
                  <a:lnTo>
                    <a:pt x="2730" y="1106"/>
                  </a:lnTo>
                  <a:lnTo>
                    <a:pt x="2693" y="977"/>
                  </a:lnTo>
                  <a:lnTo>
                    <a:pt x="2656" y="848"/>
                  </a:lnTo>
                  <a:lnTo>
                    <a:pt x="2601" y="719"/>
                  </a:lnTo>
                  <a:lnTo>
                    <a:pt x="2527" y="609"/>
                  </a:lnTo>
                  <a:lnTo>
                    <a:pt x="2453" y="498"/>
                  </a:lnTo>
                  <a:lnTo>
                    <a:pt x="2361" y="406"/>
                  </a:lnTo>
                  <a:lnTo>
                    <a:pt x="2269" y="314"/>
                  </a:lnTo>
                  <a:lnTo>
                    <a:pt x="2158" y="240"/>
                  </a:lnTo>
                  <a:lnTo>
                    <a:pt x="2048" y="166"/>
                  </a:lnTo>
                  <a:lnTo>
                    <a:pt x="1919" y="111"/>
                  </a:lnTo>
                  <a:lnTo>
                    <a:pt x="1808" y="74"/>
                  </a:lnTo>
                  <a:lnTo>
                    <a:pt x="1660" y="37"/>
                  </a:lnTo>
                  <a:lnTo>
                    <a:pt x="1531" y="19"/>
                  </a:lnTo>
                  <a:lnTo>
                    <a:pt x="13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 name="Google Shape;2563;p9"/>
            <p:cNvSpPr/>
            <p:nvPr/>
          </p:nvSpPr>
          <p:spPr>
            <a:xfrm>
              <a:off x="6397550" y="1363300"/>
              <a:ext cx="3700" cy="32300"/>
            </a:xfrm>
            <a:custGeom>
              <a:avLst/>
              <a:gdLst/>
              <a:ahLst/>
              <a:cxnLst/>
              <a:rect l="l" t="t" r="r" b="b"/>
              <a:pathLst>
                <a:path w="148" h="1292" extrusionOk="0">
                  <a:moveTo>
                    <a:pt x="148" y="1"/>
                  </a:moveTo>
                  <a:lnTo>
                    <a:pt x="93" y="148"/>
                  </a:lnTo>
                  <a:lnTo>
                    <a:pt x="37" y="296"/>
                  </a:lnTo>
                  <a:lnTo>
                    <a:pt x="1" y="443"/>
                  </a:lnTo>
                  <a:lnTo>
                    <a:pt x="1" y="591"/>
                  </a:lnTo>
                  <a:lnTo>
                    <a:pt x="1" y="793"/>
                  </a:lnTo>
                  <a:lnTo>
                    <a:pt x="37" y="959"/>
                  </a:lnTo>
                  <a:lnTo>
                    <a:pt x="74" y="1125"/>
                  </a:lnTo>
                  <a:lnTo>
                    <a:pt x="148" y="1291"/>
                  </a:lnTo>
                  <a:lnTo>
                    <a:pt x="1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 name="Google Shape;2564;p9"/>
            <p:cNvSpPr/>
            <p:nvPr/>
          </p:nvSpPr>
          <p:spPr>
            <a:xfrm>
              <a:off x="5090275" y="377775"/>
              <a:ext cx="69175" cy="68725"/>
            </a:xfrm>
            <a:custGeom>
              <a:avLst/>
              <a:gdLst/>
              <a:ahLst/>
              <a:cxnLst/>
              <a:rect l="l" t="t" r="r" b="b"/>
              <a:pathLst>
                <a:path w="2767" h="2749" extrusionOk="0">
                  <a:moveTo>
                    <a:pt x="1292" y="1"/>
                  </a:moveTo>
                  <a:lnTo>
                    <a:pt x="1144" y="19"/>
                  </a:lnTo>
                  <a:lnTo>
                    <a:pt x="1015" y="38"/>
                  </a:lnTo>
                  <a:lnTo>
                    <a:pt x="886" y="75"/>
                  </a:lnTo>
                  <a:lnTo>
                    <a:pt x="757" y="130"/>
                  </a:lnTo>
                  <a:lnTo>
                    <a:pt x="646" y="204"/>
                  </a:lnTo>
                  <a:lnTo>
                    <a:pt x="536" y="277"/>
                  </a:lnTo>
                  <a:lnTo>
                    <a:pt x="425" y="370"/>
                  </a:lnTo>
                  <a:lnTo>
                    <a:pt x="333" y="462"/>
                  </a:lnTo>
                  <a:lnTo>
                    <a:pt x="259" y="572"/>
                  </a:lnTo>
                  <a:lnTo>
                    <a:pt x="185" y="683"/>
                  </a:lnTo>
                  <a:lnTo>
                    <a:pt x="130" y="794"/>
                  </a:lnTo>
                  <a:lnTo>
                    <a:pt x="75" y="923"/>
                  </a:lnTo>
                  <a:lnTo>
                    <a:pt x="38" y="1070"/>
                  </a:lnTo>
                  <a:lnTo>
                    <a:pt x="19" y="1199"/>
                  </a:lnTo>
                  <a:lnTo>
                    <a:pt x="1" y="1347"/>
                  </a:lnTo>
                  <a:lnTo>
                    <a:pt x="19" y="1494"/>
                  </a:lnTo>
                  <a:lnTo>
                    <a:pt x="38" y="1623"/>
                  </a:lnTo>
                  <a:lnTo>
                    <a:pt x="56" y="1752"/>
                  </a:lnTo>
                  <a:lnTo>
                    <a:pt x="93" y="1881"/>
                  </a:lnTo>
                  <a:lnTo>
                    <a:pt x="148" y="2011"/>
                  </a:lnTo>
                  <a:lnTo>
                    <a:pt x="222" y="2121"/>
                  </a:lnTo>
                  <a:lnTo>
                    <a:pt x="296" y="2232"/>
                  </a:lnTo>
                  <a:lnTo>
                    <a:pt x="388" y="2324"/>
                  </a:lnTo>
                  <a:lnTo>
                    <a:pt x="480" y="2416"/>
                  </a:lnTo>
                  <a:lnTo>
                    <a:pt x="573" y="2508"/>
                  </a:lnTo>
                  <a:lnTo>
                    <a:pt x="683" y="2564"/>
                  </a:lnTo>
                  <a:lnTo>
                    <a:pt x="812" y="2637"/>
                  </a:lnTo>
                  <a:lnTo>
                    <a:pt x="923" y="2674"/>
                  </a:lnTo>
                  <a:lnTo>
                    <a:pt x="1052" y="2711"/>
                  </a:lnTo>
                  <a:lnTo>
                    <a:pt x="1199" y="2748"/>
                  </a:lnTo>
                  <a:lnTo>
                    <a:pt x="1476" y="2748"/>
                  </a:lnTo>
                  <a:lnTo>
                    <a:pt x="1623" y="2730"/>
                  </a:lnTo>
                  <a:lnTo>
                    <a:pt x="1753" y="2711"/>
                  </a:lnTo>
                  <a:lnTo>
                    <a:pt x="1900" y="2656"/>
                  </a:lnTo>
                  <a:lnTo>
                    <a:pt x="2011" y="2601"/>
                  </a:lnTo>
                  <a:lnTo>
                    <a:pt x="2140" y="2545"/>
                  </a:lnTo>
                  <a:lnTo>
                    <a:pt x="2250" y="2471"/>
                  </a:lnTo>
                  <a:lnTo>
                    <a:pt x="2343" y="2379"/>
                  </a:lnTo>
                  <a:lnTo>
                    <a:pt x="2435" y="2287"/>
                  </a:lnTo>
                  <a:lnTo>
                    <a:pt x="2527" y="2176"/>
                  </a:lnTo>
                  <a:lnTo>
                    <a:pt x="2601" y="2066"/>
                  </a:lnTo>
                  <a:lnTo>
                    <a:pt x="2656" y="1955"/>
                  </a:lnTo>
                  <a:lnTo>
                    <a:pt x="2693" y="1826"/>
                  </a:lnTo>
                  <a:lnTo>
                    <a:pt x="2730" y="1679"/>
                  </a:lnTo>
                  <a:lnTo>
                    <a:pt x="2767" y="1550"/>
                  </a:lnTo>
                  <a:lnTo>
                    <a:pt x="2767" y="1402"/>
                  </a:lnTo>
                  <a:lnTo>
                    <a:pt x="2767" y="1255"/>
                  </a:lnTo>
                  <a:lnTo>
                    <a:pt x="2748" y="1126"/>
                  </a:lnTo>
                  <a:lnTo>
                    <a:pt x="2711" y="978"/>
                  </a:lnTo>
                  <a:lnTo>
                    <a:pt x="2674" y="849"/>
                  </a:lnTo>
                  <a:lnTo>
                    <a:pt x="2619" y="738"/>
                  </a:lnTo>
                  <a:lnTo>
                    <a:pt x="2564" y="628"/>
                  </a:lnTo>
                  <a:lnTo>
                    <a:pt x="2490" y="517"/>
                  </a:lnTo>
                  <a:lnTo>
                    <a:pt x="2398" y="406"/>
                  </a:lnTo>
                  <a:lnTo>
                    <a:pt x="2306" y="333"/>
                  </a:lnTo>
                  <a:lnTo>
                    <a:pt x="2195" y="240"/>
                  </a:lnTo>
                  <a:lnTo>
                    <a:pt x="2084" y="167"/>
                  </a:lnTo>
                  <a:lnTo>
                    <a:pt x="1974" y="111"/>
                  </a:lnTo>
                  <a:lnTo>
                    <a:pt x="1845" y="56"/>
                  </a:lnTo>
                  <a:lnTo>
                    <a:pt x="1716" y="19"/>
                  </a:lnTo>
                  <a:lnTo>
                    <a:pt x="15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 name="Google Shape;2565;p9"/>
            <p:cNvSpPr/>
            <p:nvPr/>
          </p:nvSpPr>
          <p:spPr>
            <a:xfrm>
              <a:off x="5841175" y="1248075"/>
              <a:ext cx="68700" cy="69150"/>
            </a:xfrm>
            <a:custGeom>
              <a:avLst/>
              <a:gdLst/>
              <a:ahLst/>
              <a:cxnLst/>
              <a:rect l="l" t="t" r="r" b="b"/>
              <a:pathLst>
                <a:path w="2748" h="2766" extrusionOk="0">
                  <a:moveTo>
                    <a:pt x="1236" y="0"/>
                  </a:moveTo>
                  <a:lnTo>
                    <a:pt x="1107" y="19"/>
                  </a:lnTo>
                  <a:lnTo>
                    <a:pt x="959" y="55"/>
                  </a:lnTo>
                  <a:lnTo>
                    <a:pt x="830" y="92"/>
                  </a:lnTo>
                  <a:lnTo>
                    <a:pt x="720" y="148"/>
                  </a:lnTo>
                  <a:lnTo>
                    <a:pt x="591" y="221"/>
                  </a:lnTo>
                  <a:lnTo>
                    <a:pt x="498" y="295"/>
                  </a:lnTo>
                  <a:lnTo>
                    <a:pt x="388" y="387"/>
                  </a:lnTo>
                  <a:lnTo>
                    <a:pt x="296" y="498"/>
                  </a:lnTo>
                  <a:lnTo>
                    <a:pt x="222" y="590"/>
                  </a:lnTo>
                  <a:lnTo>
                    <a:pt x="148" y="719"/>
                  </a:lnTo>
                  <a:lnTo>
                    <a:pt x="93" y="830"/>
                  </a:lnTo>
                  <a:lnTo>
                    <a:pt x="56" y="959"/>
                  </a:lnTo>
                  <a:lnTo>
                    <a:pt x="19" y="1106"/>
                  </a:lnTo>
                  <a:lnTo>
                    <a:pt x="1" y="1235"/>
                  </a:lnTo>
                  <a:lnTo>
                    <a:pt x="1" y="1383"/>
                  </a:lnTo>
                  <a:lnTo>
                    <a:pt x="1" y="1530"/>
                  </a:lnTo>
                  <a:lnTo>
                    <a:pt x="19" y="1678"/>
                  </a:lnTo>
                  <a:lnTo>
                    <a:pt x="56" y="1807"/>
                  </a:lnTo>
                  <a:lnTo>
                    <a:pt x="93" y="1918"/>
                  </a:lnTo>
                  <a:lnTo>
                    <a:pt x="167" y="2047"/>
                  </a:lnTo>
                  <a:lnTo>
                    <a:pt x="222" y="2157"/>
                  </a:lnTo>
                  <a:lnTo>
                    <a:pt x="296" y="2268"/>
                  </a:lnTo>
                  <a:lnTo>
                    <a:pt x="388" y="2360"/>
                  </a:lnTo>
                  <a:lnTo>
                    <a:pt x="480" y="2452"/>
                  </a:lnTo>
                  <a:lnTo>
                    <a:pt x="591" y="2526"/>
                  </a:lnTo>
                  <a:lnTo>
                    <a:pt x="701" y="2600"/>
                  </a:lnTo>
                  <a:lnTo>
                    <a:pt x="830" y="2655"/>
                  </a:lnTo>
                  <a:lnTo>
                    <a:pt x="941" y="2692"/>
                  </a:lnTo>
                  <a:lnTo>
                    <a:pt x="1089" y="2729"/>
                  </a:lnTo>
                  <a:lnTo>
                    <a:pt x="1218" y="2747"/>
                  </a:lnTo>
                  <a:lnTo>
                    <a:pt x="1365" y="2766"/>
                  </a:lnTo>
                  <a:lnTo>
                    <a:pt x="1513" y="2747"/>
                  </a:lnTo>
                  <a:lnTo>
                    <a:pt x="1642" y="2729"/>
                  </a:lnTo>
                  <a:lnTo>
                    <a:pt x="1789" y="2692"/>
                  </a:lnTo>
                  <a:lnTo>
                    <a:pt x="1918" y="2655"/>
                  </a:lnTo>
                  <a:lnTo>
                    <a:pt x="2029" y="2600"/>
                  </a:lnTo>
                  <a:lnTo>
                    <a:pt x="2158" y="2526"/>
                  </a:lnTo>
                  <a:lnTo>
                    <a:pt x="2250" y="2452"/>
                  </a:lnTo>
                  <a:lnTo>
                    <a:pt x="2361" y="2360"/>
                  </a:lnTo>
                  <a:lnTo>
                    <a:pt x="2453" y="2268"/>
                  </a:lnTo>
                  <a:lnTo>
                    <a:pt x="2527" y="2157"/>
                  </a:lnTo>
                  <a:lnTo>
                    <a:pt x="2600" y="2047"/>
                  </a:lnTo>
                  <a:lnTo>
                    <a:pt x="2656" y="1918"/>
                  </a:lnTo>
                  <a:lnTo>
                    <a:pt x="2693" y="1789"/>
                  </a:lnTo>
                  <a:lnTo>
                    <a:pt x="2730" y="1660"/>
                  </a:lnTo>
                  <a:lnTo>
                    <a:pt x="2748" y="1512"/>
                  </a:lnTo>
                  <a:lnTo>
                    <a:pt x="2748" y="1364"/>
                  </a:lnTo>
                  <a:lnTo>
                    <a:pt x="2748" y="1217"/>
                  </a:lnTo>
                  <a:lnTo>
                    <a:pt x="2730" y="1088"/>
                  </a:lnTo>
                  <a:lnTo>
                    <a:pt x="2693" y="959"/>
                  </a:lnTo>
                  <a:lnTo>
                    <a:pt x="2656" y="830"/>
                  </a:lnTo>
                  <a:lnTo>
                    <a:pt x="2582" y="701"/>
                  </a:lnTo>
                  <a:lnTo>
                    <a:pt x="2527" y="590"/>
                  </a:lnTo>
                  <a:lnTo>
                    <a:pt x="2453" y="498"/>
                  </a:lnTo>
                  <a:lnTo>
                    <a:pt x="2361" y="387"/>
                  </a:lnTo>
                  <a:lnTo>
                    <a:pt x="2269" y="314"/>
                  </a:lnTo>
                  <a:lnTo>
                    <a:pt x="2158" y="221"/>
                  </a:lnTo>
                  <a:lnTo>
                    <a:pt x="2047" y="166"/>
                  </a:lnTo>
                  <a:lnTo>
                    <a:pt x="1918" y="111"/>
                  </a:lnTo>
                  <a:lnTo>
                    <a:pt x="1808" y="55"/>
                  </a:lnTo>
                  <a:lnTo>
                    <a:pt x="1660"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 name="Google Shape;2566;p9"/>
            <p:cNvSpPr/>
            <p:nvPr/>
          </p:nvSpPr>
          <p:spPr>
            <a:xfrm>
              <a:off x="5141925" y="548800"/>
              <a:ext cx="68700" cy="69175"/>
            </a:xfrm>
            <a:custGeom>
              <a:avLst/>
              <a:gdLst/>
              <a:ahLst/>
              <a:cxnLst/>
              <a:rect l="l" t="t" r="r" b="b"/>
              <a:pathLst>
                <a:path w="2748" h="2767" extrusionOk="0">
                  <a:moveTo>
                    <a:pt x="1364" y="0"/>
                  </a:moveTo>
                  <a:lnTo>
                    <a:pt x="1217" y="19"/>
                  </a:lnTo>
                  <a:lnTo>
                    <a:pt x="1088" y="37"/>
                  </a:lnTo>
                  <a:lnTo>
                    <a:pt x="940" y="74"/>
                  </a:lnTo>
                  <a:lnTo>
                    <a:pt x="830" y="111"/>
                  </a:lnTo>
                  <a:lnTo>
                    <a:pt x="701" y="166"/>
                  </a:lnTo>
                  <a:lnTo>
                    <a:pt x="590" y="240"/>
                  </a:lnTo>
                  <a:lnTo>
                    <a:pt x="479" y="314"/>
                  </a:lnTo>
                  <a:lnTo>
                    <a:pt x="387" y="406"/>
                  </a:lnTo>
                  <a:lnTo>
                    <a:pt x="295" y="498"/>
                  </a:lnTo>
                  <a:lnTo>
                    <a:pt x="221" y="609"/>
                  </a:lnTo>
                  <a:lnTo>
                    <a:pt x="166" y="719"/>
                  </a:lnTo>
                  <a:lnTo>
                    <a:pt x="111" y="848"/>
                  </a:lnTo>
                  <a:lnTo>
                    <a:pt x="55" y="978"/>
                  </a:lnTo>
                  <a:lnTo>
                    <a:pt x="18" y="1107"/>
                  </a:lnTo>
                  <a:lnTo>
                    <a:pt x="0" y="1236"/>
                  </a:lnTo>
                  <a:lnTo>
                    <a:pt x="0" y="1383"/>
                  </a:lnTo>
                  <a:lnTo>
                    <a:pt x="0" y="1531"/>
                  </a:lnTo>
                  <a:lnTo>
                    <a:pt x="18" y="1660"/>
                  </a:lnTo>
                  <a:lnTo>
                    <a:pt x="55" y="1789"/>
                  </a:lnTo>
                  <a:lnTo>
                    <a:pt x="111" y="1918"/>
                  </a:lnTo>
                  <a:lnTo>
                    <a:pt x="166" y="2047"/>
                  </a:lnTo>
                  <a:lnTo>
                    <a:pt x="240" y="2158"/>
                  </a:lnTo>
                  <a:lnTo>
                    <a:pt x="313" y="2268"/>
                  </a:lnTo>
                  <a:lnTo>
                    <a:pt x="406" y="2360"/>
                  </a:lnTo>
                  <a:lnTo>
                    <a:pt x="498" y="2453"/>
                  </a:lnTo>
                  <a:lnTo>
                    <a:pt x="590" y="2526"/>
                  </a:lnTo>
                  <a:lnTo>
                    <a:pt x="719" y="2600"/>
                  </a:lnTo>
                  <a:lnTo>
                    <a:pt x="830" y="2655"/>
                  </a:lnTo>
                  <a:lnTo>
                    <a:pt x="959" y="2692"/>
                  </a:lnTo>
                  <a:lnTo>
                    <a:pt x="1088" y="2729"/>
                  </a:lnTo>
                  <a:lnTo>
                    <a:pt x="1217" y="2748"/>
                  </a:lnTo>
                  <a:lnTo>
                    <a:pt x="1364" y="2766"/>
                  </a:lnTo>
                  <a:lnTo>
                    <a:pt x="1512" y="2748"/>
                  </a:lnTo>
                  <a:lnTo>
                    <a:pt x="1659" y="2729"/>
                  </a:lnTo>
                  <a:lnTo>
                    <a:pt x="1789" y="2692"/>
                  </a:lnTo>
                  <a:lnTo>
                    <a:pt x="1918" y="2655"/>
                  </a:lnTo>
                  <a:lnTo>
                    <a:pt x="2047" y="2600"/>
                  </a:lnTo>
                  <a:lnTo>
                    <a:pt x="2157" y="2526"/>
                  </a:lnTo>
                  <a:lnTo>
                    <a:pt x="2268" y="2434"/>
                  </a:lnTo>
                  <a:lnTo>
                    <a:pt x="2360" y="2360"/>
                  </a:lnTo>
                  <a:lnTo>
                    <a:pt x="2452" y="2250"/>
                  </a:lnTo>
                  <a:lnTo>
                    <a:pt x="2526" y="2139"/>
                  </a:lnTo>
                  <a:lnTo>
                    <a:pt x="2600" y="2029"/>
                  </a:lnTo>
                  <a:lnTo>
                    <a:pt x="2655" y="1899"/>
                  </a:lnTo>
                  <a:lnTo>
                    <a:pt x="2692" y="1770"/>
                  </a:lnTo>
                  <a:lnTo>
                    <a:pt x="2729" y="1641"/>
                  </a:lnTo>
                  <a:lnTo>
                    <a:pt x="2747" y="1494"/>
                  </a:lnTo>
                  <a:lnTo>
                    <a:pt x="2747" y="1346"/>
                  </a:lnTo>
                  <a:lnTo>
                    <a:pt x="2747" y="1199"/>
                  </a:lnTo>
                  <a:lnTo>
                    <a:pt x="2729" y="1070"/>
                  </a:lnTo>
                  <a:lnTo>
                    <a:pt x="2692" y="941"/>
                  </a:lnTo>
                  <a:lnTo>
                    <a:pt x="2637" y="812"/>
                  </a:lnTo>
                  <a:lnTo>
                    <a:pt x="2581" y="701"/>
                  </a:lnTo>
                  <a:lnTo>
                    <a:pt x="2508" y="590"/>
                  </a:lnTo>
                  <a:lnTo>
                    <a:pt x="2434" y="480"/>
                  </a:lnTo>
                  <a:lnTo>
                    <a:pt x="2342" y="388"/>
                  </a:lnTo>
                  <a:lnTo>
                    <a:pt x="2249" y="295"/>
                  </a:lnTo>
                  <a:lnTo>
                    <a:pt x="2139" y="222"/>
                  </a:lnTo>
                  <a:lnTo>
                    <a:pt x="2028" y="148"/>
                  </a:lnTo>
                  <a:lnTo>
                    <a:pt x="1899" y="93"/>
                  </a:lnTo>
                  <a:lnTo>
                    <a:pt x="1770" y="56"/>
                  </a:lnTo>
                  <a:lnTo>
                    <a:pt x="1641" y="19"/>
                  </a:lnTo>
                  <a:lnTo>
                    <a:pt x="14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 name="Google Shape;2567;p9"/>
            <p:cNvSpPr/>
            <p:nvPr/>
          </p:nvSpPr>
          <p:spPr>
            <a:xfrm>
              <a:off x="5615300" y="1125450"/>
              <a:ext cx="69175" cy="68700"/>
            </a:xfrm>
            <a:custGeom>
              <a:avLst/>
              <a:gdLst/>
              <a:ahLst/>
              <a:cxnLst/>
              <a:rect l="l" t="t" r="r" b="b"/>
              <a:pathLst>
                <a:path w="2767" h="2748" extrusionOk="0">
                  <a:moveTo>
                    <a:pt x="1255" y="1"/>
                  </a:moveTo>
                  <a:lnTo>
                    <a:pt x="1126" y="19"/>
                  </a:lnTo>
                  <a:lnTo>
                    <a:pt x="978" y="56"/>
                  </a:lnTo>
                  <a:lnTo>
                    <a:pt x="849" y="93"/>
                  </a:lnTo>
                  <a:lnTo>
                    <a:pt x="739" y="148"/>
                  </a:lnTo>
                  <a:lnTo>
                    <a:pt x="609" y="222"/>
                  </a:lnTo>
                  <a:lnTo>
                    <a:pt x="499" y="296"/>
                  </a:lnTo>
                  <a:lnTo>
                    <a:pt x="407" y="388"/>
                  </a:lnTo>
                  <a:lnTo>
                    <a:pt x="314" y="480"/>
                  </a:lnTo>
                  <a:lnTo>
                    <a:pt x="241" y="591"/>
                  </a:lnTo>
                  <a:lnTo>
                    <a:pt x="167" y="720"/>
                  </a:lnTo>
                  <a:lnTo>
                    <a:pt x="112" y="830"/>
                  </a:lnTo>
                  <a:lnTo>
                    <a:pt x="75" y="959"/>
                  </a:lnTo>
                  <a:lnTo>
                    <a:pt x="38" y="1107"/>
                  </a:lnTo>
                  <a:lnTo>
                    <a:pt x="19" y="1236"/>
                  </a:lnTo>
                  <a:lnTo>
                    <a:pt x="1" y="1383"/>
                  </a:lnTo>
                  <a:lnTo>
                    <a:pt x="19" y="1531"/>
                  </a:lnTo>
                  <a:lnTo>
                    <a:pt x="38" y="1660"/>
                  </a:lnTo>
                  <a:lnTo>
                    <a:pt x="75" y="1789"/>
                  </a:lnTo>
                  <a:lnTo>
                    <a:pt x="112" y="1918"/>
                  </a:lnTo>
                  <a:lnTo>
                    <a:pt x="167" y="2047"/>
                  </a:lnTo>
                  <a:lnTo>
                    <a:pt x="241" y="2158"/>
                  </a:lnTo>
                  <a:lnTo>
                    <a:pt x="314" y="2268"/>
                  </a:lnTo>
                  <a:lnTo>
                    <a:pt x="407" y="2361"/>
                  </a:lnTo>
                  <a:lnTo>
                    <a:pt x="499" y="2453"/>
                  </a:lnTo>
                  <a:lnTo>
                    <a:pt x="609" y="2527"/>
                  </a:lnTo>
                  <a:lnTo>
                    <a:pt x="720" y="2582"/>
                  </a:lnTo>
                  <a:lnTo>
                    <a:pt x="831" y="2656"/>
                  </a:lnTo>
                  <a:lnTo>
                    <a:pt x="960" y="2692"/>
                  </a:lnTo>
                  <a:lnTo>
                    <a:pt x="1089" y="2729"/>
                  </a:lnTo>
                  <a:lnTo>
                    <a:pt x="1236" y="2748"/>
                  </a:lnTo>
                  <a:lnTo>
                    <a:pt x="1513" y="2748"/>
                  </a:lnTo>
                  <a:lnTo>
                    <a:pt x="1660" y="2729"/>
                  </a:lnTo>
                  <a:lnTo>
                    <a:pt x="1808" y="2692"/>
                  </a:lnTo>
                  <a:lnTo>
                    <a:pt x="1937" y="2656"/>
                  </a:lnTo>
                  <a:lnTo>
                    <a:pt x="2048" y="2600"/>
                  </a:lnTo>
                  <a:lnTo>
                    <a:pt x="2177" y="2527"/>
                  </a:lnTo>
                  <a:lnTo>
                    <a:pt x="2269" y="2453"/>
                  </a:lnTo>
                  <a:lnTo>
                    <a:pt x="2380" y="2361"/>
                  </a:lnTo>
                  <a:lnTo>
                    <a:pt x="2472" y="2268"/>
                  </a:lnTo>
                  <a:lnTo>
                    <a:pt x="2545" y="2158"/>
                  </a:lnTo>
                  <a:lnTo>
                    <a:pt x="2619" y="2029"/>
                  </a:lnTo>
                  <a:lnTo>
                    <a:pt x="2675" y="1918"/>
                  </a:lnTo>
                  <a:lnTo>
                    <a:pt x="2711" y="1789"/>
                  </a:lnTo>
                  <a:lnTo>
                    <a:pt x="2748" y="1642"/>
                  </a:lnTo>
                  <a:lnTo>
                    <a:pt x="2767" y="1512"/>
                  </a:lnTo>
                  <a:lnTo>
                    <a:pt x="2767" y="1365"/>
                  </a:lnTo>
                  <a:lnTo>
                    <a:pt x="2767" y="1217"/>
                  </a:lnTo>
                  <a:lnTo>
                    <a:pt x="2748" y="1088"/>
                  </a:lnTo>
                  <a:lnTo>
                    <a:pt x="2711" y="959"/>
                  </a:lnTo>
                  <a:lnTo>
                    <a:pt x="2656" y="830"/>
                  </a:lnTo>
                  <a:lnTo>
                    <a:pt x="2601" y="701"/>
                  </a:lnTo>
                  <a:lnTo>
                    <a:pt x="2545" y="591"/>
                  </a:lnTo>
                  <a:lnTo>
                    <a:pt x="2472" y="480"/>
                  </a:lnTo>
                  <a:lnTo>
                    <a:pt x="2380" y="388"/>
                  </a:lnTo>
                  <a:lnTo>
                    <a:pt x="2287" y="296"/>
                  </a:lnTo>
                  <a:lnTo>
                    <a:pt x="2177" y="222"/>
                  </a:lnTo>
                  <a:lnTo>
                    <a:pt x="2066" y="166"/>
                  </a:lnTo>
                  <a:lnTo>
                    <a:pt x="1937" y="93"/>
                  </a:lnTo>
                  <a:lnTo>
                    <a:pt x="1826" y="56"/>
                  </a:lnTo>
                  <a:lnTo>
                    <a:pt x="1679" y="19"/>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 name="Google Shape;2568;p9"/>
            <p:cNvSpPr/>
            <p:nvPr/>
          </p:nvSpPr>
          <p:spPr>
            <a:xfrm>
              <a:off x="5917700" y="1261900"/>
              <a:ext cx="69625" cy="69625"/>
            </a:xfrm>
            <a:custGeom>
              <a:avLst/>
              <a:gdLst/>
              <a:ahLst/>
              <a:cxnLst/>
              <a:rect l="l" t="t" r="r" b="b"/>
              <a:pathLst>
                <a:path w="2785" h="2785" extrusionOk="0">
                  <a:moveTo>
                    <a:pt x="1291" y="0"/>
                  </a:moveTo>
                  <a:lnTo>
                    <a:pt x="1144" y="19"/>
                  </a:lnTo>
                  <a:lnTo>
                    <a:pt x="1014" y="56"/>
                  </a:lnTo>
                  <a:lnTo>
                    <a:pt x="885" y="92"/>
                  </a:lnTo>
                  <a:lnTo>
                    <a:pt x="756" y="148"/>
                  </a:lnTo>
                  <a:lnTo>
                    <a:pt x="646" y="203"/>
                  </a:lnTo>
                  <a:lnTo>
                    <a:pt x="535" y="277"/>
                  </a:lnTo>
                  <a:lnTo>
                    <a:pt x="443" y="369"/>
                  </a:lnTo>
                  <a:lnTo>
                    <a:pt x="351" y="461"/>
                  </a:lnTo>
                  <a:lnTo>
                    <a:pt x="259" y="553"/>
                  </a:lnTo>
                  <a:lnTo>
                    <a:pt x="185" y="664"/>
                  </a:lnTo>
                  <a:lnTo>
                    <a:pt x="129" y="793"/>
                  </a:lnTo>
                  <a:lnTo>
                    <a:pt x="74" y="904"/>
                  </a:lnTo>
                  <a:lnTo>
                    <a:pt x="37" y="1051"/>
                  </a:lnTo>
                  <a:lnTo>
                    <a:pt x="19" y="1180"/>
                  </a:lnTo>
                  <a:lnTo>
                    <a:pt x="0" y="1328"/>
                  </a:lnTo>
                  <a:lnTo>
                    <a:pt x="0" y="1475"/>
                  </a:lnTo>
                  <a:lnTo>
                    <a:pt x="19" y="1604"/>
                  </a:lnTo>
                  <a:lnTo>
                    <a:pt x="37" y="1752"/>
                  </a:lnTo>
                  <a:lnTo>
                    <a:pt x="93" y="1881"/>
                  </a:lnTo>
                  <a:lnTo>
                    <a:pt x="129" y="2010"/>
                  </a:lnTo>
                  <a:lnTo>
                    <a:pt x="203" y="2139"/>
                  </a:lnTo>
                  <a:lnTo>
                    <a:pt x="277" y="2250"/>
                  </a:lnTo>
                  <a:lnTo>
                    <a:pt x="351" y="2342"/>
                  </a:lnTo>
                  <a:lnTo>
                    <a:pt x="461" y="2434"/>
                  </a:lnTo>
                  <a:lnTo>
                    <a:pt x="554" y="2526"/>
                  </a:lnTo>
                  <a:lnTo>
                    <a:pt x="664" y="2600"/>
                  </a:lnTo>
                  <a:lnTo>
                    <a:pt x="793" y="2655"/>
                  </a:lnTo>
                  <a:lnTo>
                    <a:pt x="922" y="2711"/>
                  </a:lnTo>
                  <a:lnTo>
                    <a:pt x="1051" y="2748"/>
                  </a:lnTo>
                  <a:lnTo>
                    <a:pt x="1180" y="2784"/>
                  </a:lnTo>
                  <a:lnTo>
                    <a:pt x="1475" y="2784"/>
                  </a:lnTo>
                  <a:lnTo>
                    <a:pt x="1623" y="2766"/>
                  </a:lnTo>
                  <a:lnTo>
                    <a:pt x="1770" y="2748"/>
                  </a:lnTo>
                  <a:lnTo>
                    <a:pt x="1900" y="2692"/>
                  </a:lnTo>
                  <a:lnTo>
                    <a:pt x="2029" y="2655"/>
                  </a:lnTo>
                  <a:lnTo>
                    <a:pt x="2139" y="2582"/>
                  </a:lnTo>
                  <a:lnTo>
                    <a:pt x="2250" y="2508"/>
                  </a:lnTo>
                  <a:lnTo>
                    <a:pt x="2360" y="2416"/>
                  </a:lnTo>
                  <a:lnTo>
                    <a:pt x="2453" y="2323"/>
                  </a:lnTo>
                  <a:lnTo>
                    <a:pt x="2526" y="2231"/>
                  </a:lnTo>
                  <a:lnTo>
                    <a:pt x="2600" y="2102"/>
                  </a:lnTo>
                  <a:lnTo>
                    <a:pt x="2674" y="1992"/>
                  </a:lnTo>
                  <a:lnTo>
                    <a:pt x="2711" y="1862"/>
                  </a:lnTo>
                  <a:lnTo>
                    <a:pt x="2748" y="1733"/>
                  </a:lnTo>
                  <a:lnTo>
                    <a:pt x="2785" y="1586"/>
                  </a:lnTo>
                  <a:lnTo>
                    <a:pt x="2785" y="1438"/>
                  </a:lnTo>
                  <a:lnTo>
                    <a:pt x="2785" y="1291"/>
                  </a:lnTo>
                  <a:lnTo>
                    <a:pt x="2766" y="1143"/>
                  </a:lnTo>
                  <a:lnTo>
                    <a:pt x="2748" y="1014"/>
                  </a:lnTo>
                  <a:lnTo>
                    <a:pt x="2692" y="885"/>
                  </a:lnTo>
                  <a:lnTo>
                    <a:pt x="2637" y="756"/>
                  </a:lnTo>
                  <a:lnTo>
                    <a:pt x="2582" y="646"/>
                  </a:lnTo>
                  <a:lnTo>
                    <a:pt x="2508" y="535"/>
                  </a:lnTo>
                  <a:lnTo>
                    <a:pt x="2416" y="424"/>
                  </a:lnTo>
                  <a:lnTo>
                    <a:pt x="2324" y="332"/>
                  </a:lnTo>
                  <a:lnTo>
                    <a:pt x="2213" y="258"/>
                  </a:lnTo>
                  <a:lnTo>
                    <a:pt x="2102" y="185"/>
                  </a:lnTo>
                  <a:lnTo>
                    <a:pt x="1973" y="129"/>
                  </a:lnTo>
                  <a:lnTo>
                    <a:pt x="1844" y="74"/>
                  </a:lnTo>
                  <a:lnTo>
                    <a:pt x="1715" y="37"/>
                  </a:lnTo>
                  <a:lnTo>
                    <a:pt x="1568"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 name="Google Shape;2569;p9"/>
            <p:cNvSpPr/>
            <p:nvPr/>
          </p:nvSpPr>
          <p:spPr>
            <a:xfrm>
              <a:off x="5039575" y="238125"/>
              <a:ext cx="68250" cy="34125"/>
            </a:xfrm>
            <a:custGeom>
              <a:avLst/>
              <a:gdLst/>
              <a:ahLst/>
              <a:cxnLst/>
              <a:rect l="l" t="t" r="r" b="b"/>
              <a:pathLst>
                <a:path w="2730" h="1365" extrusionOk="0">
                  <a:moveTo>
                    <a:pt x="1" y="0"/>
                  </a:moveTo>
                  <a:lnTo>
                    <a:pt x="1" y="148"/>
                  </a:lnTo>
                  <a:lnTo>
                    <a:pt x="19" y="277"/>
                  </a:lnTo>
                  <a:lnTo>
                    <a:pt x="56" y="406"/>
                  </a:lnTo>
                  <a:lnTo>
                    <a:pt x="93" y="535"/>
                  </a:lnTo>
                  <a:lnTo>
                    <a:pt x="167" y="645"/>
                  </a:lnTo>
                  <a:lnTo>
                    <a:pt x="222" y="756"/>
                  </a:lnTo>
                  <a:lnTo>
                    <a:pt x="314" y="867"/>
                  </a:lnTo>
                  <a:lnTo>
                    <a:pt x="388" y="959"/>
                  </a:lnTo>
                  <a:lnTo>
                    <a:pt x="480" y="1051"/>
                  </a:lnTo>
                  <a:lnTo>
                    <a:pt x="591" y="1125"/>
                  </a:lnTo>
                  <a:lnTo>
                    <a:pt x="701" y="1198"/>
                  </a:lnTo>
                  <a:lnTo>
                    <a:pt x="830" y="1254"/>
                  </a:lnTo>
                  <a:lnTo>
                    <a:pt x="941" y="1309"/>
                  </a:lnTo>
                  <a:lnTo>
                    <a:pt x="1070" y="1328"/>
                  </a:lnTo>
                  <a:lnTo>
                    <a:pt x="1218" y="1364"/>
                  </a:lnTo>
                  <a:lnTo>
                    <a:pt x="1494" y="1364"/>
                  </a:lnTo>
                  <a:lnTo>
                    <a:pt x="1623" y="1346"/>
                  </a:lnTo>
                  <a:lnTo>
                    <a:pt x="1752" y="1309"/>
                  </a:lnTo>
                  <a:lnTo>
                    <a:pt x="1881" y="1254"/>
                  </a:lnTo>
                  <a:lnTo>
                    <a:pt x="2011" y="1198"/>
                  </a:lnTo>
                  <a:lnTo>
                    <a:pt x="2121" y="1143"/>
                  </a:lnTo>
                  <a:lnTo>
                    <a:pt x="2232" y="1051"/>
                  </a:lnTo>
                  <a:lnTo>
                    <a:pt x="2324" y="977"/>
                  </a:lnTo>
                  <a:lnTo>
                    <a:pt x="2416" y="867"/>
                  </a:lnTo>
                  <a:lnTo>
                    <a:pt x="2490" y="774"/>
                  </a:lnTo>
                  <a:lnTo>
                    <a:pt x="2564" y="664"/>
                  </a:lnTo>
                  <a:lnTo>
                    <a:pt x="2619" y="535"/>
                  </a:lnTo>
                  <a:lnTo>
                    <a:pt x="2674" y="406"/>
                  </a:lnTo>
                  <a:lnTo>
                    <a:pt x="2693" y="277"/>
                  </a:lnTo>
                  <a:lnTo>
                    <a:pt x="2730" y="148"/>
                  </a:lnTo>
                  <a:lnTo>
                    <a:pt x="2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 name="Google Shape;2570;p9"/>
            <p:cNvSpPr/>
            <p:nvPr/>
          </p:nvSpPr>
          <p:spPr>
            <a:xfrm>
              <a:off x="5761425" y="1233775"/>
              <a:ext cx="68725" cy="68700"/>
            </a:xfrm>
            <a:custGeom>
              <a:avLst/>
              <a:gdLst/>
              <a:ahLst/>
              <a:cxnLst/>
              <a:rect l="l" t="t" r="r" b="b"/>
              <a:pathLst>
                <a:path w="2749" h="2748" extrusionOk="0">
                  <a:moveTo>
                    <a:pt x="1347" y="0"/>
                  </a:moveTo>
                  <a:lnTo>
                    <a:pt x="1218" y="19"/>
                  </a:lnTo>
                  <a:lnTo>
                    <a:pt x="1070" y="37"/>
                  </a:lnTo>
                  <a:lnTo>
                    <a:pt x="941" y="74"/>
                  </a:lnTo>
                  <a:lnTo>
                    <a:pt x="812" y="111"/>
                  </a:lnTo>
                  <a:lnTo>
                    <a:pt x="702" y="185"/>
                  </a:lnTo>
                  <a:lnTo>
                    <a:pt x="591" y="240"/>
                  </a:lnTo>
                  <a:lnTo>
                    <a:pt x="480" y="332"/>
                  </a:lnTo>
                  <a:lnTo>
                    <a:pt x="388" y="406"/>
                  </a:lnTo>
                  <a:lnTo>
                    <a:pt x="296" y="517"/>
                  </a:lnTo>
                  <a:lnTo>
                    <a:pt x="222" y="627"/>
                  </a:lnTo>
                  <a:lnTo>
                    <a:pt x="148" y="738"/>
                  </a:lnTo>
                  <a:lnTo>
                    <a:pt x="93" y="849"/>
                  </a:lnTo>
                  <a:lnTo>
                    <a:pt x="56" y="978"/>
                  </a:lnTo>
                  <a:lnTo>
                    <a:pt x="19" y="1107"/>
                  </a:lnTo>
                  <a:lnTo>
                    <a:pt x="1" y="1254"/>
                  </a:lnTo>
                  <a:lnTo>
                    <a:pt x="1" y="1383"/>
                  </a:lnTo>
                  <a:lnTo>
                    <a:pt x="1" y="1531"/>
                  </a:lnTo>
                  <a:lnTo>
                    <a:pt x="19" y="1660"/>
                  </a:lnTo>
                  <a:lnTo>
                    <a:pt x="56" y="1807"/>
                  </a:lnTo>
                  <a:lnTo>
                    <a:pt x="111" y="1918"/>
                  </a:lnTo>
                  <a:lnTo>
                    <a:pt x="167" y="2047"/>
                  </a:lnTo>
                  <a:lnTo>
                    <a:pt x="241" y="2158"/>
                  </a:lnTo>
                  <a:lnTo>
                    <a:pt x="314" y="2268"/>
                  </a:lnTo>
                  <a:lnTo>
                    <a:pt x="407" y="2361"/>
                  </a:lnTo>
                  <a:lnTo>
                    <a:pt x="499" y="2453"/>
                  </a:lnTo>
                  <a:lnTo>
                    <a:pt x="609" y="2527"/>
                  </a:lnTo>
                  <a:lnTo>
                    <a:pt x="720" y="2600"/>
                  </a:lnTo>
                  <a:lnTo>
                    <a:pt x="849" y="2656"/>
                  </a:lnTo>
                  <a:lnTo>
                    <a:pt x="978" y="2692"/>
                  </a:lnTo>
                  <a:lnTo>
                    <a:pt x="1107" y="2729"/>
                  </a:lnTo>
                  <a:lnTo>
                    <a:pt x="1236" y="2748"/>
                  </a:lnTo>
                  <a:lnTo>
                    <a:pt x="1513" y="2748"/>
                  </a:lnTo>
                  <a:lnTo>
                    <a:pt x="1660" y="2729"/>
                  </a:lnTo>
                  <a:lnTo>
                    <a:pt x="1789" y="2692"/>
                  </a:lnTo>
                  <a:lnTo>
                    <a:pt x="1918" y="2637"/>
                  </a:lnTo>
                  <a:lnTo>
                    <a:pt x="2029" y="2582"/>
                  </a:lnTo>
                  <a:lnTo>
                    <a:pt x="2140" y="2508"/>
                  </a:lnTo>
                  <a:lnTo>
                    <a:pt x="2250" y="2434"/>
                  </a:lnTo>
                  <a:lnTo>
                    <a:pt x="2343" y="2342"/>
                  </a:lnTo>
                  <a:lnTo>
                    <a:pt x="2435" y="2250"/>
                  </a:lnTo>
                  <a:lnTo>
                    <a:pt x="2508" y="2139"/>
                  </a:lnTo>
                  <a:lnTo>
                    <a:pt x="2582" y="2029"/>
                  </a:lnTo>
                  <a:lnTo>
                    <a:pt x="2638" y="1900"/>
                  </a:lnTo>
                  <a:lnTo>
                    <a:pt x="2674" y="1771"/>
                  </a:lnTo>
                  <a:lnTo>
                    <a:pt x="2711" y="1641"/>
                  </a:lnTo>
                  <a:lnTo>
                    <a:pt x="2730" y="1512"/>
                  </a:lnTo>
                  <a:lnTo>
                    <a:pt x="2748" y="1365"/>
                  </a:lnTo>
                  <a:lnTo>
                    <a:pt x="2730" y="1217"/>
                  </a:lnTo>
                  <a:lnTo>
                    <a:pt x="2711" y="1088"/>
                  </a:lnTo>
                  <a:lnTo>
                    <a:pt x="2674" y="959"/>
                  </a:lnTo>
                  <a:lnTo>
                    <a:pt x="2638" y="830"/>
                  </a:lnTo>
                  <a:lnTo>
                    <a:pt x="2564" y="720"/>
                  </a:lnTo>
                  <a:lnTo>
                    <a:pt x="2508" y="591"/>
                  </a:lnTo>
                  <a:lnTo>
                    <a:pt x="2416" y="498"/>
                  </a:lnTo>
                  <a:lnTo>
                    <a:pt x="2324" y="406"/>
                  </a:lnTo>
                  <a:lnTo>
                    <a:pt x="2232" y="314"/>
                  </a:lnTo>
                  <a:lnTo>
                    <a:pt x="2121" y="240"/>
                  </a:lnTo>
                  <a:lnTo>
                    <a:pt x="2011" y="166"/>
                  </a:lnTo>
                  <a:lnTo>
                    <a:pt x="1900" y="111"/>
                  </a:lnTo>
                  <a:lnTo>
                    <a:pt x="1771" y="56"/>
                  </a:lnTo>
                  <a:lnTo>
                    <a:pt x="1642" y="37"/>
                  </a:lnTo>
                  <a:lnTo>
                    <a:pt x="1494"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 name="Google Shape;2571;p9"/>
            <p:cNvSpPr/>
            <p:nvPr/>
          </p:nvSpPr>
          <p:spPr>
            <a:xfrm>
              <a:off x="5028050" y="283750"/>
              <a:ext cx="68250" cy="68250"/>
            </a:xfrm>
            <a:custGeom>
              <a:avLst/>
              <a:gdLst/>
              <a:ahLst/>
              <a:cxnLst/>
              <a:rect l="l" t="t" r="r" b="b"/>
              <a:pathLst>
                <a:path w="2730" h="2730" extrusionOk="0">
                  <a:moveTo>
                    <a:pt x="1402" y="0"/>
                  </a:moveTo>
                  <a:lnTo>
                    <a:pt x="1255" y="19"/>
                  </a:lnTo>
                  <a:lnTo>
                    <a:pt x="1126" y="37"/>
                  </a:lnTo>
                  <a:lnTo>
                    <a:pt x="996" y="56"/>
                  </a:lnTo>
                  <a:lnTo>
                    <a:pt x="867" y="111"/>
                  </a:lnTo>
                  <a:lnTo>
                    <a:pt x="738" y="166"/>
                  </a:lnTo>
                  <a:lnTo>
                    <a:pt x="628" y="240"/>
                  </a:lnTo>
                  <a:lnTo>
                    <a:pt x="517" y="314"/>
                  </a:lnTo>
                  <a:lnTo>
                    <a:pt x="425" y="406"/>
                  </a:lnTo>
                  <a:lnTo>
                    <a:pt x="333" y="498"/>
                  </a:lnTo>
                  <a:lnTo>
                    <a:pt x="259" y="609"/>
                  </a:lnTo>
                  <a:lnTo>
                    <a:pt x="185" y="719"/>
                  </a:lnTo>
                  <a:lnTo>
                    <a:pt x="111" y="830"/>
                  </a:lnTo>
                  <a:lnTo>
                    <a:pt x="75" y="959"/>
                  </a:lnTo>
                  <a:lnTo>
                    <a:pt x="38" y="1088"/>
                  </a:lnTo>
                  <a:lnTo>
                    <a:pt x="19" y="1236"/>
                  </a:lnTo>
                  <a:lnTo>
                    <a:pt x="1" y="1365"/>
                  </a:lnTo>
                  <a:lnTo>
                    <a:pt x="19" y="1494"/>
                  </a:lnTo>
                  <a:lnTo>
                    <a:pt x="38" y="1623"/>
                  </a:lnTo>
                  <a:lnTo>
                    <a:pt x="75" y="1752"/>
                  </a:lnTo>
                  <a:lnTo>
                    <a:pt x="111" y="1881"/>
                  </a:lnTo>
                  <a:lnTo>
                    <a:pt x="167" y="1992"/>
                  </a:lnTo>
                  <a:lnTo>
                    <a:pt x="240" y="2102"/>
                  </a:lnTo>
                  <a:lnTo>
                    <a:pt x="314" y="2213"/>
                  </a:lnTo>
                  <a:lnTo>
                    <a:pt x="406" y="2305"/>
                  </a:lnTo>
                  <a:lnTo>
                    <a:pt x="499" y="2397"/>
                  </a:lnTo>
                  <a:lnTo>
                    <a:pt x="591" y="2471"/>
                  </a:lnTo>
                  <a:lnTo>
                    <a:pt x="701" y="2545"/>
                  </a:lnTo>
                  <a:lnTo>
                    <a:pt x="831" y="2600"/>
                  </a:lnTo>
                  <a:lnTo>
                    <a:pt x="941" y="2655"/>
                  </a:lnTo>
                  <a:lnTo>
                    <a:pt x="1070" y="2692"/>
                  </a:lnTo>
                  <a:lnTo>
                    <a:pt x="1199" y="2711"/>
                  </a:lnTo>
                  <a:lnTo>
                    <a:pt x="1347" y="2729"/>
                  </a:lnTo>
                  <a:lnTo>
                    <a:pt x="1476" y="2729"/>
                  </a:lnTo>
                  <a:lnTo>
                    <a:pt x="1605" y="2711"/>
                  </a:lnTo>
                  <a:lnTo>
                    <a:pt x="1734" y="2674"/>
                  </a:lnTo>
                  <a:lnTo>
                    <a:pt x="1863" y="2619"/>
                  </a:lnTo>
                  <a:lnTo>
                    <a:pt x="1992" y="2563"/>
                  </a:lnTo>
                  <a:lnTo>
                    <a:pt x="2103" y="2508"/>
                  </a:lnTo>
                  <a:lnTo>
                    <a:pt x="2213" y="2416"/>
                  </a:lnTo>
                  <a:lnTo>
                    <a:pt x="2306" y="2324"/>
                  </a:lnTo>
                  <a:lnTo>
                    <a:pt x="2398" y="2231"/>
                  </a:lnTo>
                  <a:lnTo>
                    <a:pt x="2490" y="2121"/>
                  </a:lnTo>
                  <a:lnTo>
                    <a:pt x="2545" y="2010"/>
                  </a:lnTo>
                  <a:lnTo>
                    <a:pt x="2619" y="1900"/>
                  </a:lnTo>
                  <a:lnTo>
                    <a:pt x="2656" y="1770"/>
                  </a:lnTo>
                  <a:lnTo>
                    <a:pt x="2693" y="1641"/>
                  </a:lnTo>
                  <a:lnTo>
                    <a:pt x="2711" y="1512"/>
                  </a:lnTo>
                  <a:lnTo>
                    <a:pt x="2730" y="1365"/>
                  </a:lnTo>
                  <a:lnTo>
                    <a:pt x="2711" y="1236"/>
                  </a:lnTo>
                  <a:lnTo>
                    <a:pt x="2693" y="1107"/>
                  </a:lnTo>
                  <a:lnTo>
                    <a:pt x="2656" y="978"/>
                  </a:lnTo>
                  <a:lnTo>
                    <a:pt x="2619" y="849"/>
                  </a:lnTo>
                  <a:lnTo>
                    <a:pt x="2564" y="738"/>
                  </a:lnTo>
                  <a:lnTo>
                    <a:pt x="2490" y="627"/>
                  </a:lnTo>
                  <a:lnTo>
                    <a:pt x="2416" y="517"/>
                  </a:lnTo>
                  <a:lnTo>
                    <a:pt x="2324" y="424"/>
                  </a:lnTo>
                  <a:lnTo>
                    <a:pt x="2232" y="332"/>
                  </a:lnTo>
                  <a:lnTo>
                    <a:pt x="2140" y="259"/>
                  </a:lnTo>
                  <a:lnTo>
                    <a:pt x="2029" y="185"/>
                  </a:lnTo>
                  <a:lnTo>
                    <a:pt x="1900" y="129"/>
                  </a:lnTo>
                  <a:lnTo>
                    <a:pt x="1789" y="74"/>
                  </a:lnTo>
                  <a:lnTo>
                    <a:pt x="1660" y="37"/>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 name="Google Shape;2572;p9"/>
            <p:cNvSpPr/>
            <p:nvPr/>
          </p:nvSpPr>
          <p:spPr>
            <a:xfrm>
              <a:off x="5193550" y="723500"/>
              <a:ext cx="68225" cy="67775"/>
            </a:xfrm>
            <a:custGeom>
              <a:avLst/>
              <a:gdLst/>
              <a:ahLst/>
              <a:cxnLst/>
              <a:rect l="l" t="t" r="r" b="b"/>
              <a:pathLst>
                <a:path w="2729" h="2711" extrusionOk="0">
                  <a:moveTo>
                    <a:pt x="1162" y="0"/>
                  </a:moveTo>
                  <a:lnTo>
                    <a:pt x="1033" y="37"/>
                  </a:lnTo>
                  <a:lnTo>
                    <a:pt x="904" y="74"/>
                  </a:lnTo>
                  <a:lnTo>
                    <a:pt x="793" y="129"/>
                  </a:lnTo>
                  <a:lnTo>
                    <a:pt x="664" y="203"/>
                  </a:lnTo>
                  <a:lnTo>
                    <a:pt x="553" y="277"/>
                  </a:lnTo>
                  <a:lnTo>
                    <a:pt x="461" y="351"/>
                  </a:lnTo>
                  <a:lnTo>
                    <a:pt x="369" y="443"/>
                  </a:lnTo>
                  <a:lnTo>
                    <a:pt x="277" y="554"/>
                  </a:lnTo>
                  <a:lnTo>
                    <a:pt x="203" y="664"/>
                  </a:lnTo>
                  <a:lnTo>
                    <a:pt x="129" y="775"/>
                  </a:lnTo>
                  <a:lnTo>
                    <a:pt x="92" y="904"/>
                  </a:lnTo>
                  <a:lnTo>
                    <a:pt x="37" y="1033"/>
                  </a:lnTo>
                  <a:lnTo>
                    <a:pt x="19" y="1180"/>
                  </a:lnTo>
                  <a:lnTo>
                    <a:pt x="0" y="1310"/>
                  </a:lnTo>
                  <a:lnTo>
                    <a:pt x="0" y="1439"/>
                  </a:lnTo>
                  <a:lnTo>
                    <a:pt x="19" y="1568"/>
                  </a:lnTo>
                  <a:lnTo>
                    <a:pt x="55" y="1697"/>
                  </a:lnTo>
                  <a:lnTo>
                    <a:pt x="92" y="1826"/>
                  </a:lnTo>
                  <a:lnTo>
                    <a:pt x="148" y="1955"/>
                  </a:lnTo>
                  <a:lnTo>
                    <a:pt x="203" y="2065"/>
                  </a:lnTo>
                  <a:lnTo>
                    <a:pt x="277" y="2176"/>
                  </a:lnTo>
                  <a:lnTo>
                    <a:pt x="369" y="2268"/>
                  </a:lnTo>
                  <a:lnTo>
                    <a:pt x="461" y="2361"/>
                  </a:lnTo>
                  <a:lnTo>
                    <a:pt x="553" y="2434"/>
                  </a:lnTo>
                  <a:lnTo>
                    <a:pt x="664" y="2508"/>
                  </a:lnTo>
                  <a:lnTo>
                    <a:pt x="774" y="2582"/>
                  </a:lnTo>
                  <a:lnTo>
                    <a:pt x="904" y="2637"/>
                  </a:lnTo>
                  <a:lnTo>
                    <a:pt x="1033" y="2674"/>
                  </a:lnTo>
                  <a:lnTo>
                    <a:pt x="1162" y="2692"/>
                  </a:lnTo>
                  <a:lnTo>
                    <a:pt x="1291" y="2711"/>
                  </a:lnTo>
                  <a:lnTo>
                    <a:pt x="1567" y="2711"/>
                  </a:lnTo>
                  <a:lnTo>
                    <a:pt x="1696" y="2674"/>
                  </a:lnTo>
                  <a:lnTo>
                    <a:pt x="1825" y="2637"/>
                  </a:lnTo>
                  <a:lnTo>
                    <a:pt x="1955" y="2582"/>
                  </a:lnTo>
                  <a:lnTo>
                    <a:pt x="2065" y="2526"/>
                  </a:lnTo>
                  <a:lnTo>
                    <a:pt x="2176" y="2434"/>
                  </a:lnTo>
                  <a:lnTo>
                    <a:pt x="2286" y="2361"/>
                  </a:lnTo>
                  <a:lnTo>
                    <a:pt x="2379" y="2268"/>
                  </a:lnTo>
                  <a:lnTo>
                    <a:pt x="2452" y="2158"/>
                  </a:lnTo>
                  <a:lnTo>
                    <a:pt x="2526" y="2047"/>
                  </a:lnTo>
                  <a:lnTo>
                    <a:pt x="2600" y="1936"/>
                  </a:lnTo>
                  <a:lnTo>
                    <a:pt x="2655" y="1807"/>
                  </a:lnTo>
                  <a:lnTo>
                    <a:pt x="2692" y="1678"/>
                  </a:lnTo>
                  <a:lnTo>
                    <a:pt x="2710" y="1549"/>
                  </a:lnTo>
                  <a:lnTo>
                    <a:pt x="2729" y="1402"/>
                  </a:lnTo>
                  <a:lnTo>
                    <a:pt x="2729" y="1273"/>
                  </a:lnTo>
                  <a:lnTo>
                    <a:pt x="2710" y="1144"/>
                  </a:lnTo>
                  <a:lnTo>
                    <a:pt x="2674" y="1015"/>
                  </a:lnTo>
                  <a:lnTo>
                    <a:pt x="2637" y="885"/>
                  </a:lnTo>
                  <a:lnTo>
                    <a:pt x="2581" y="756"/>
                  </a:lnTo>
                  <a:lnTo>
                    <a:pt x="2526" y="646"/>
                  </a:lnTo>
                  <a:lnTo>
                    <a:pt x="2452" y="535"/>
                  </a:lnTo>
                  <a:lnTo>
                    <a:pt x="2360" y="443"/>
                  </a:lnTo>
                  <a:lnTo>
                    <a:pt x="2268" y="351"/>
                  </a:lnTo>
                  <a:lnTo>
                    <a:pt x="2176" y="277"/>
                  </a:lnTo>
                  <a:lnTo>
                    <a:pt x="2065" y="203"/>
                  </a:lnTo>
                  <a:lnTo>
                    <a:pt x="1955" y="129"/>
                  </a:lnTo>
                  <a:lnTo>
                    <a:pt x="1825" y="74"/>
                  </a:lnTo>
                  <a:lnTo>
                    <a:pt x="1715" y="37"/>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 name="Google Shape;2573;p9"/>
            <p:cNvSpPr/>
            <p:nvPr/>
          </p:nvSpPr>
          <p:spPr>
            <a:xfrm>
              <a:off x="5536025" y="1111625"/>
              <a:ext cx="68250" cy="68250"/>
            </a:xfrm>
            <a:custGeom>
              <a:avLst/>
              <a:gdLst/>
              <a:ahLst/>
              <a:cxnLst/>
              <a:rect l="l" t="t" r="r" b="b"/>
              <a:pathLst>
                <a:path w="2730" h="2730" extrusionOk="0">
                  <a:moveTo>
                    <a:pt x="1254" y="0"/>
                  </a:moveTo>
                  <a:lnTo>
                    <a:pt x="1107" y="19"/>
                  </a:lnTo>
                  <a:lnTo>
                    <a:pt x="996" y="56"/>
                  </a:lnTo>
                  <a:lnTo>
                    <a:pt x="867" y="93"/>
                  </a:lnTo>
                  <a:lnTo>
                    <a:pt x="738" y="148"/>
                  </a:lnTo>
                  <a:lnTo>
                    <a:pt x="628" y="203"/>
                  </a:lnTo>
                  <a:lnTo>
                    <a:pt x="535" y="277"/>
                  </a:lnTo>
                  <a:lnTo>
                    <a:pt x="425" y="369"/>
                  </a:lnTo>
                  <a:lnTo>
                    <a:pt x="351" y="461"/>
                  </a:lnTo>
                  <a:lnTo>
                    <a:pt x="259" y="572"/>
                  </a:lnTo>
                  <a:lnTo>
                    <a:pt x="185" y="664"/>
                  </a:lnTo>
                  <a:lnTo>
                    <a:pt x="130" y="793"/>
                  </a:lnTo>
                  <a:lnTo>
                    <a:pt x="74" y="904"/>
                  </a:lnTo>
                  <a:lnTo>
                    <a:pt x="37" y="1033"/>
                  </a:lnTo>
                  <a:lnTo>
                    <a:pt x="19" y="1162"/>
                  </a:lnTo>
                  <a:lnTo>
                    <a:pt x="1" y="1291"/>
                  </a:lnTo>
                  <a:lnTo>
                    <a:pt x="1" y="1439"/>
                  </a:lnTo>
                  <a:lnTo>
                    <a:pt x="19" y="1568"/>
                  </a:lnTo>
                  <a:lnTo>
                    <a:pt x="56" y="1697"/>
                  </a:lnTo>
                  <a:lnTo>
                    <a:pt x="93" y="1826"/>
                  </a:lnTo>
                  <a:lnTo>
                    <a:pt x="148" y="1955"/>
                  </a:lnTo>
                  <a:lnTo>
                    <a:pt x="203" y="2065"/>
                  </a:lnTo>
                  <a:lnTo>
                    <a:pt x="277" y="2176"/>
                  </a:lnTo>
                  <a:lnTo>
                    <a:pt x="369" y="2287"/>
                  </a:lnTo>
                  <a:lnTo>
                    <a:pt x="462" y="2379"/>
                  </a:lnTo>
                  <a:lnTo>
                    <a:pt x="572" y="2453"/>
                  </a:lnTo>
                  <a:lnTo>
                    <a:pt x="683" y="2526"/>
                  </a:lnTo>
                  <a:lnTo>
                    <a:pt x="793" y="2600"/>
                  </a:lnTo>
                  <a:lnTo>
                    <a:pt x="923" y="2637"/>
                  </a:lnTo>
                  <a:lnTo>
                    <a:pt x="1052" y="2674"/>
                  </a:lnTo>
                  <a:lnTo>
                    <a:pt x="1181" y="2711"/>
                  </a:lnTo>
                  <a:lnTo>
                    <a:pt x="1328" y="2729"/>
                  </a:lnTo>
                  <a:lnTo>
                    <a:pt x="1457" y="2711"/>
                  </a:lnTo>
                  <a:lnTo>
                    <a:pt x="1605" y="2692"/>
                  </a:lnTo>
                  <a:lnTo>
                    <a:pt x="1734" y="2674"/>
                  </a:lnTo>
                  <a:lnTo>
                    <a:pt x="1863" y="2619"/>
                  </a:lnTo>
                  <a:lnTo>
                    <a:pt x="1974" y="2582"/>
                  </a:lnTo>
                  <a:lnTo>
                    <a:pt x="2084" y="2508"/>
                  </a:lnTo>
                  <a:lnTo>
                    <a:pt x="2195" y="2434"/>
                  </a:lnTo>
                  <a:lnTo>
                    <a:pt x="2305" y="2342"/>
                  </a:lnTo>
                  <a:lnTo>
                    <a:pt x="2398" y="2250"/>
                  </a:lnTo>
                  <a:lnTo>
                    <a:pt x="2471" y="2139"/>
                  </a:lnTo>
                  <a:lnTo>
                    <a:pt x="2545" y="2029"/>
                  </a:lnTo>
                  <a:lnTo>
                    <a:pt x="2600" y="1918"/>
                  </a:lnTo>
                  <a:lnTo>
                    <a:pt x="2656" y="1789"/>
                  </a:lnTo>
                  <a:lnTo>
                    <a:pt x="2693" y="1660"/>
                  </a:lnTo>
                  <a:lnTo>
                    <a:pt x="2729" y="1531"/>
                  </a:lnTo>
                  <a:lnTo>
                    <a:pt x="2729" y="1383"/>
                  </a:lnTo>
                  <a:lnTo>
                    <a:pt x="2729" y="1254"/>
                  </a:lnTo>
                  <a:lnTo>
                    <a:pt x="2711" y="1107"/>
                  </a:lnTo>
                  <a:lnTo>
                    <a:pt x="2674" y="978"/>
                  </a:lnTo>
                  <a:lnTo>
                    <a:pt x="2637" y="849"/>
                  </a:lnTo>
                  <a:lnTo>
                    <a:pt x="2582" y="738"/>
                  </a:lnTo>
                  <a:lnTo>
                    <a:pt x="2508" y="627"/>
                  </a:lnTo>
                  <a:lnTo>
                    <a:pt x="2434" y="517"/>
                  </a:lnTo>
                  <a:lnTo>
                    <a:pt x="2342" y="406"/>
                  </a:lnTo>
                  <a:lnTo>
                    <a:pt x="2250" y="314"/>
                  </a:lnTo>
                  <a:lnTo>
                    <a:pt x="2139" y="240"/>
                  </a:lnTo>
                  <a:lnTo>
                    <a:pt x="2029" y="166"/>
                  </a:lnTo>
                  <a:lnTo>
                    <a:pt x="1918" y="111"/>
                  </a:lnTo>
                  <a:lnTo>
                    <a:pt x="1789" y="56"/>
                  </a:lnTo>
                  <a:lnTo>
                    <a:pt x="1660" y="19"/>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 name="Google Shape;2574;p9"/>
            <p:cNvSpPr/>
            <p:nvPr/>
          </p:nvSpPr>
          <p:spPr>
            <a:xfrm>
              <a:off x="5259450" y="817525"/>
              <a:ext cx="68250" cy="68250"/>
            </a:xfrm>
            <a:custGeom>
              <a:avLst/>
              <a:gdLst/>
              <a:ahLst/>
              <a:cxnLst/>
              <a:rect l="l" t="t" r="r" b="b"/>
              <a:pathLst>
                <a:path w="2730" h="2730" extrusionOk="0">
                  <a:moveTo>
                    <a:pt x="1273" y="1"/>
                  </a:moveTo>
                  <a:lnTo>
                    <a:pt x="1125" y="19"/>
                  </a:lnTo>
                  <a:lnTo>
                    <a:pt x="996" y="38"/>
                  </a:lnTo>
                  <a:lnTo>
                    <a:pt x="867" y="93"/>
                  </a:lnTo>
                  <a:lnTo>
                    <a:pt x="757" y="148"/>
                  </a:lnTo>
                  <a:lnTo>
                    <a:pt x="628" y="204"/>
                  </a:lnTo>
                  <a:lnTo>
                    <a:pt x="535" y="277"/>
                  </a:lnTo>
                  <a:lnTo>
                    <a:pt x="425" y="370"/>
                  </a:lnTo>
                  <a:lnTo>
                    <a:pt x="333" y="462"/>
                  </a:lnTo>
                  <a:lnTo>
                    <a:pt x="259" y="572"/>
                  </a:lnTo>
                  <a:lnTo>
                    <a:pt x="185" y="683"/>
                  </a:lnTo>
                  <a:lnTo>
                    <a:pt x="111" y="794"/>
                  </a:lnTo>
                  <a:lnTo>
                    <a:pt x="74" y="923"/>
                  </a:lnTo>
                  <a:lnTo>
                    <a:pt x="19" y="1052"/>
                  </a:lnTo>
                  <a:lnTo>
                    <a:pt x="1" y="1181"/>
                  </a:lnTo>
                  <a:lnTo>
                    <a:pt x="1" y="1328"/>
                  </a:lnTo>
                  <a:lnTo>
                    <a:pt x="1" y="1457"/>
                  </a:lnTo>
                  <a:lnTo>
                    <a:pt x="19" y="1605"/>
                  </a:lnTo>
                  <a:lnTo>
                    <a:pt x="38" y="1734"/>
                  </a:lnTo>
                  <a:lnTo>
                    <a:pt x="93" y="1863"/>
                  </a:lnTo>
                  <a:lnTo>
                    <a:pt x="148" y="1974"/>
                  </a:lnTo>
                  <a:lnTo>
                    <a:pt x="204" y="2103"/>
                  </a:lnTo>
                  <a:lnTo>
                    <a:pt x="296" y="2195"/>
                  </a:lnTo>
                  <a:lnTo>
                    <a:pt x="369" y="2306"/>
                  </a:lnTo>
                  <a:lnTo>
                    <a:pt x="480" y="2398"/>
                  </a:lnTo>
                  <a:lnTo>
                    <a:pt x="572" y="2472"/>
                  </a:lnTo>
                  <a:lnTo>
                    <a:pt x="683" y="2545"/>
                  </a:lnTo>
                  <a:lnTo>
                    <a:pt x="812" y="2601"/>
                  </a:lnTo>
                  <a:lnTo>
                    <a:pt x="923" y="2656"/>
                  </a:lnTo>
                  <a:lnTo>
                    <a:pt x="1070" y="2693"/>
                  </a:lnTo>
                  <a:lnTo>
                    <a:pt x="1199" y="2711"/>
                  </a:lnTo>
                  <a:lnTo>
                    <a:pt x="1328" y="2730"/>
                  </a:lnTo>
                  <a:lnTo>
                    <a:pt x="1476" y="2730"/>
                  </a:lnTo>
                  <a:lnTo>
                    <a:pt x="1605" y="2711"/>
                  </a:lnTo>
                  <a:lnTo>
                    <a:pt x="1734" y="2674"/>
                  </a:lnTo>
                  <a:lnTo>
                    <a:pt x="1863" y="2619"/>
                  </a:lnTo>
                  <a:lnTo>
                    <a:pt x="1992" y="2564"/>
                  </a:lnTo>
                  <a:lnTo>
                    <a:pt x="2103" y="2508"/>
                  </a:lnTo>
                  <a:lnTo>
                    <a:pt x="2213" y="2416"/>
                  </a:lnTo>
                  <a:lnTo>
                    <a:pt x="2306" y="2342"/>
                  </a:lnTo>
                  <a:lnTo>
                    <a:pt x="2398" y="2232"/>
                  </a:lnTo>
                  <a:lnTo>
                    <a:pt x="2471" y="2140"/>
                  </a:lnTo>
                  <a:lnTo>
                    <a:pt x="2545" y="2011"/>
                  </a:lnTo>
                  <a:lnTo>
                    <a:pt x="2601" y="1900"/>
                  </a:lnTo>
                  <a:lnTo>
                    <a:pt x="2656" y="1771"/>
                  </a:lnTo>
                  <a:lnTo>
                    <a:pt x="2693" y="1642"/>
                  </a:lnTo>
                  <a:lnTo>
                    <a:pt x="2711" y="1513"/>
                  </a:lnTo>
                  <a:lnTo>
                    <a:pt x="2730" y="1365"/>
                  </a:lnTo>
                  <a:lnTo>
                    <a:pt x="2711" y="1236"/>
                  </a:lnTo>
                  <a:lnTo>
                    <a:pt x="2693" y="1107"/>
                  </a:lnTo>
                  <a:lnTo>
                    <a:pt x="2656" y="978"/>
                  </a:lnTo>
                  <a:lnTo>
                    <a:pt x="2619" y="849"/>
                  </a:lnTo>
                  <a:lnTo>
                    <a:pt x="2564" y="738"/>
                  </a:lnTo>
                  <a:lnTo>
                    <a:pt x="2490" y="628"/>
                  </a:lnTo>
                  <a:lnTo>
                    <a:pt x="2416" y="517"/>
                  </a:lnTo>
                  <a:lnTo>
                    <a:pt x="2342" y="425"/>
                  </a:lnTo>
                  <a:lnTo>
                    <a:pt x="2250" y="333"/>
                  </a:lnTo>
                  <a:lnTo>
                    <a:pt x="2140" y="259"/>
                  </a:lnTo>
                  <a:lnTo>
                    <a:pt x="2029" y="185"/>
                  </a:lnTo>
                  <a:lnTo>
                    <a:pt x="1918" y="130"/>
                  </a:lnTo>
                  <a:lnTo>
                    <a:pt x="1789" y="75"/>
                  </a:lnTo>
                  <a:lnTo>
                    <a:pt x="1679" y="38"/>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 name="Google Shape;2575;p9"/>
            <p:cNvSpPr/>
            <p:nvPr/>
          </p:nvSpPr>
          <p:spPr>
            <a:xfrm>
              <a:off x="6064275" y="1368375"/>
              <a:ext cx="67800" cy="67775"/>
            </a:xfrm>
            <a:custGeom>
              <a:avLst/>
              <a:gdLst/>
              <a:ahLst/>
              <a:cxnLst/>
              <a:rect l="l" t="t" r="r" b="b"/>
              <a:pathLst>
                <a:path w="2712" h="2711" extrusionOk="0">
                  <a:moveTo>
                    <a:pt x="1328" y="0"/>
                  </a:moveTo>
                  <a:lnTo>
                    <a:pt x="1199" y="19"/>
                  </a:lnTo>
                  <a:lnTo>
                    <a:pt x="1070" y="37"/>
                  </a:lnTo>
                  <a:lnTo>
                    <a:pt x="941" y="74"/>
                  </a:lnTo>
                  <a:lnTo>
                    <a:pt x="830" y="111"/>
                  </a:lnTo>
                  <a:lnTo>
                    <a:pt x="701" y="166"/>
                  </a:lnTo>
                  <a:lnTo>
                    <a:pt x="591" y="240"/>
                  </a:lnTo>
                  <a:lnTo>
                    <a:pt x="499" y="314"/>
                  </a:lnTo>
                  <a:lnTo>
                    <a:pt x="406" y="406"/>
                  </a:lnTo>
                  <a:lnTo>
                    <a:pt x="314" y="498"/>
                  </a:lnTo>
                  <a:lnTo>
                    <a:pt x="240" y="609"/>
                  </a:lnTo>
                  <a:lnTo>
                    <a:pt x="167" y="720"/>
                  </a:lnTo>
                  <a:lnTo>
                    <a:pt x="111" y="830"/>
                  </a:lnTo>
                  <a:lnTo>
                    <a:pt x="56" y="959"/>
                  </a:lnTo>
                  <a:lnTo>
                    <a:pt x="19" y="1088"/>
                  </a:lnTo>
                  <a:lnTo>
                    <a:pt x="1" y="1217"/>
                  </a:lnTo>
                  <a:lnTo>
                    <a:pt x="1" y="1346"/>
                  </a:lnTo>
                  <a:lnTo>
                    <a:pt x="1" y="1494"/>
                  </a:lnTo>
                  <a:lnTo>
                    <a:pt x="19" y="1623"/>
                  </a:lnTo>
                  <a:lnTo>
                    <a:pt x="56" y="1752"/>
                  </a:lnTo>
                  <a:lnTo>
                    <a:pt x="111" y="1881"/>
                  </a:lnTo>
                  <a:lnTo>
                    <a:pt x="167" y="1992"/>
                  </a:lnTo>
                  <a:lnTo>
                    <a:pt x="240" y="2102"/>
                  </a:lnTo>
                  <a:lnTo>
                    <a:pt x="314" y="2213"/>
                  </a:lnTo>
                  <a:lnTo>
                    <a:pt x="406" y="2324"/>
                  </a:lnTo>
                  <a:lnTo>
                    <a:pt x="499" y="2397"/>
                  </a:lnTo>
                  <a:lnTo>
                    <a:pt x="609" y="2490"/>
                  </a:lnTo>
                  <a:lnTo>
                    <a:pt x="720" y="2563"/>
                  </a:lnTo>
                  <a:lnTo>
                    <a:pt x="849" y="2619"/>
                  </a:lnTo>
                  <a:lnTo>
                    <a:pt x="960" y="2656"/>
                  </a:lnTo>
                  <a:lnTo>
                    <a:pt x="1107" y="2692"/>
                  </a:lnTo>
                  <a:lnTo>
                    <a:pt x="1236" y="2711"/>
                  </a:lnTo>
                  <a:lnTo>
                    <a:pt x="1513" y="2711"/>
                  </a:lnTo>
                  <a:lnTo>
                    <a:pt x="1642" y="2692"/>
                  </a:lnTo>
                  <a:lnTo>
                    <a:pt x="1771" y="2656"/>
                  </a:lnTo>
                  <a:lnTo>
                    <a:pt x="1881" y="2600"/>
                  </a:lnTo>
                  <a:lnTo>
                    <a:pt x="1992" y="2545"/>
                  </a:lnTo>
                  <a:lnTo>
                    <a:pt x="2103" y="2471"/>
                  </a:lnTo>
                  <a:lnTo>
                    <a:pt x="2213" y="2397"/>
                  </a:lnTo>
                  <a:lnTo>
                    <a:pt x="2305" y="2305"/>
                  </a:lnTo>
                  <a:lnTo>
                    <a:pt x="2398" y="2213"/>
                  </a:lnTo>
                  <a:lnTo>
                    <a:pt x="2471" y="2102"/>
                  </a:lnTo>
                  <a:lnTo>
                    <a:pt x="2545" y="1992"/>
                  </a:lnTo>
                  <a:lnTo>
                    <a:pt x="2601" y="1881"/>
                  </a:lnTo>
                  <a:lnTo>
                    <a:pt x="2656" y="1771"/>
                  </a:lnTo>
                  <a:lnTo>
                    <a:pt x="2674" y="1641"/>
                  </a:lnTo>
                  <a:lnTo>
                    <a:pt x="2711" y="1512"/>
                  </a:lnTo>
                  <a:lnTo>
                    <a:pt x="2711" y="1365"/>
                  </a:lnTo>
                  <a:lnTo>
                    <a:pt x="2711" y="1236"/>
                  </a:lnTo>
                  <a:lnTo>
                    <a:pt x="2693" y="1107"/>
                  </a:lnTo>
                  <a:lnTo>
                    <a:pt x="2656" y="959"/>
                  </a:lnTo>
                  <a:lnTo>
                    <a:pt x="2601" y="849"/>
                  </a:lnTo>
                  <a:lnTo>
                    <a:pt x="2545" y="720"/>
                  </a:lnTo>
                  <a:lnTo>
                    <a:pt x="2471" y="609"/>
                  </a:lnTo>
                  <a:lnTo>
                    <a:pt x="2398" y="498"/>
                  </a:lnTo>
                  <a:lnTo>
                    <a:pt x="2305" y="406"/>
                  </a:lnTo>
                  <a:lnTo>
                    <a:pt x="2213" y="314"/>
                  </a:lnTo>
                  <a:lnTo>
                    <a:pt x="2103" y="240"/>
                  </a:lnTo>
                  <a:lnTo>
                    <a:pt x="1992" y="166"/>
                  </a:lnTo>
                  <a:lnTo>
                    <a:pt x="1863" y="111"/>
                  </a:lnTo>
                  <a:lnTo>
                    <a:pt x="1734" y="56"/>
                  </a:lnTo>
                  <a:lnTo>
                    <a:pt x="1605"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 name="Google Shape;2576;p9"/>
            <p:cNvSpPr/>
            <p:nvPr/>
          </p:nvSpPr>
          <p:spPr>
            <a:xfrm>
              <a:off x="5324900" y="911575"/>
              <a:ext cx="68250" cy="68250"/>
            </a:xfrm>
            <a:custGeom>
              <a:avLst/>
              <a:gdLst/>
              <a:ahLst/>
              <a:cxnLst/>
              <a:rect l="l" t="t" r="r" b="b"/>
              <a:pathLst>
                <a:path w="2730" h="2730" extrusionOk="0">
                  <a:moveTo>
                    <a:pt x="1273" y="0"/>
                  </a:moveTo>
                  <a:lnTo>
                    <a:pt x="1144" y="19"/>
                  </a:lnTo>
                  <a:lnTo>
                    <a:pt x="1015" y="56"/>
                  </a:lnTo>
                  <a:lnTo>
                    <a:pt x="886" y="92"/>
                  </a:lnTo>
                  <a:lnTo>
                    <a:pt x="757" y="148"/>
                  </a:lnTo>
                  <a:lnTo>
                    <a:pt x="646" y="221"/>
                  </a:lnTo>
                  <a:lnTo>
                    <a:pt x="536" y="295"/>
                  </a:lnTo>
                  <a:lnTo>
                    <a:pt x="443" y="387"/>
                  </a:lnTo>
                  <a:lnTo>
                    <a:pt x="351" y="480"/>
                  </a:lnTo>
                  <a:lnTo>
                    <a:pt x="259" y="572"/>
                  </a:lnTo>
                  <a:lnTo>
                    <a:pt x="185" y="701"/>
                  </a:lnTo>
                  <a:lnTo>
                    <a:pt x="130" y="811"/>
                  </a:lnTo>
                  <a:lnTo>
                    <a:pt x="75" y="941"/>
                  </a:lnTo>
                  <a:lnTo>
                    <a:pt x="38" y="1070"/>
                  </a:lnTo>
                  <a:lnTo>
                    <a:pt x="19" y="1199"/>
                  </a:lnTo>
                  <a:lnTo>
                    <a:pt x="1" y="1346"/>
                  </a:lnTo>
                  <a:lnTo>
                    <a:pt x="1" y="1475"/>
                  </a:lnTo>
                  <a:lnTo>
                    <a:pt x="19" y="1604"/>
                  </a:lnTo>
                  <a:lnTo>
                    <a:pt x="56" y="1733"/>
                  </a:lnTo>
                  <a:lnTo>
                    <a:pt x="93" y="1862"/>
                  </a:lnTo>
                  <a:lnTo>
                    <a:pt x="148" y="1973"/>
                  </a:lnTo>
                  <a:lnTo>
                    <a:pt x="222" y="2084"/>
                  </a:lnTo>
                  <a:lnTo>
                    <a:pt x="296" y="2194"/>
                  </a:lnTo>
                  <a:lnTo>
                    <a:pt x="370" y="2287"/>
                  </a:lnTo>
                  <a:lnTo>
                    <a:pt x="462" y="2379"/>
                  </a:lnTo>
                  <a:lnTo>
                    <a:pt x="573" y="2471"/>
                  </a:lnTo>
                  <a:lnTo>
                    <a:pt x="683" y="2545"/>
                  </a:lnTo>
                  <a:lnTo>
                    <a:pt x="794" y="2600"/>
                  </a:lnTo>
                  <a:lnTo>
                    <a:pt x="923" y="2655"/>
                  </a:lnTo>
                  <a:lnTo>
                    <a:pt x="1033" y="2692"/>
                  </a:lnTo>
                  <a:lnTo>
                    <a:pt x="1181" y="2711"/>
                  </a:lnTo>
                  <a:lnTo>
                    <a:pt x="1310" y="2729"/>
                  </a:lnTo>
                  <a:lnTo>
                    <a:pt x="1439" y="2729"/>
                  </a:lnTo>
                  <a:lnTo>
                    <a:pt x="1587" y="2711"/>
                  </a:lnTo>
                  <a:lnTo>
                    <a:pt x="1716" y="2674"/>
                  </a:lnTo>
                  <a:lnTo>
                    <a:pt x="1845" y="2637"/>
                  </a:lnTo>
                  <a:lnTo>
                    <a:pt x="1955" y="2582"/>
                  </a:lnTo>
                  <a:lnTo>
                    <a:pt x="2084" y="2526"/>
                  </a:lnTo>
                  <a:lnTo>
                    <a:pt x="2195" y="2434"/>
                  </a:lnTo>
                  <a:lnTo>
                    <a:pt x="2287" y="2360"/>
                  </a:lnTo>
                  <a:lnTo>
                    <a:pt x="2379" y="2268"/>
                  </a:lnTo>
                  <a:lnTo>
                    <a:pt x="2472" y="2157"/>
                  </a:lnTo>
                  <a:lnTo>
                    <a:pt x="2545" y="2047"/>
                  </a:lnTo>
                  <a:lnTo>
                    <a:pt x="2601" y="1918"/>
                  </a:lnTo>
                  <a:lnTo>
                    <a:pt x="2656" y="1807"/>
                  </a:lnTo>
                  <a:lnTo>
                    <a:pt x="2693" y="1660"/>
                  </a:lnTo>
                  <a:lnTo>
                    <a:pt x="2711" y="1531"/>
                  </a:lnTo>
                  <a:lnTo>
                    <a:pt x="2730" y="1401"/>
                  </a:lnTo>
                  <a:lnTo>
                    <a:pt x="2730" y="1254"/>
                  </a:lnTo>
                  <a:lnTo>
                    <a:pt x="2711" y="1125"/>
                  </a:lnTo>
                  <a:lnTo>
                    <a:pt x="2674" y="996"/>
                  </a:lnTo>
                  <a:lnTo>
                    <a:pt x="2638" y="885"/>
                  </a:lnTo>
                  <a:lnTo>
                    <a:pt x="2582" y="756"/>
                  </a:lnTo>
                  <a:lnTo>
                    <a:pt x="2509" y="646"/>
                  </a:lnTo>
                  <a:lnTo>
                    <a:pt x="2435" y="535"/>
                  </a:lnTo>
                  <a:lnTo>
                    <a:pt x="2343" y="443"/>
                  </a:lnTo>
                  <a:lnTo>
                    <a:pt x="2250" y="351"/>
                  </a:lnTo>
                  <a:lnTo>
                    <a:pt x="2158" y="277"/>
                  </a:lnTo>
                  <a:lnTo>
                    <a:pt x="2048" y="203"/>
                  </a:lnTo>
                  <a:lnTo>
                    <a:pt x="1937" y="129"/>
                  </a:lnTo>
                  <a:lnTo>
                    <a:pt x="1808" y="92"/>
                  </a:lnTo>
                  <a:lnTo>
                    <a:pt x="1679" y="37"/>
                  </a:lnTo>
                  <a:lnTo>
                    <a:pt x="1550" y="19"/>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 name="Google Shape;2577;p9"/>
            <p:cNvSpPr/>
            <p:nvPr/>
          </p:nvSpPr>
          <p:spPr>
            <a:xfrm>
              <a:off x="6144025" y="1382675"/>
              <a:ext cx="67775" cy="67775"/>
            </a:xfrm>
            <a:custGeom>
              <a:avLst/>
              <a:gdLst/>
              <a:ahLst/>
              <a:cxnLst/>
              <a:rect l="l" t="t" r="r" b="b"/>
              <a:pathLst>
                <a:path w="2711" h="2711" extrusionOk="0">
                  <a:moveTo>
                    <a:pt x="1254" y="0"/>
                  </a:moveTo>
                  <a:lnTo>
                    <a:pt x="1125" y="18"/>
                  </a:lnTo>
                  <a:lnTo>
                    <a:pt x="996" y="55"/>
                  </a:lnTo>
                  <a:lnTo>
                    <a:pt x="867" y="92"/>
                  </a:lnTo>
                  <a:lnTo>
                    <a:pt x="738" y="148"/>
                  </a:lnTo>
                  <a:lnTo>
                    <a:pt x="627" y="221"/>
                  </a:lnTo>
                  <a:lnTo>
                    <a:pt x="517" y="295"/>
                  </a:lnTo>
                  <a:lnTo>
                    <a:pt x="425" y="387"/>
                  </a:lnTo>
                  <a:lnTo>
                    <a:pt x="332" y="498"/>
                  </a:lnTo>
                  <a:lnTo>
                    <a:pt x="240" y="590"/>
                  </a:lnTo>
                  <a:lnTo>
                    <a:pt x="166" y="701"/>
                  </a:lnTo>
                  <a:lnTo>
                    <a:pt x="111" y="830"/>
                  </a:lnTo>
                  <a:lnTo>
                    <a:pt x="74" y="959"/>
                  </a:lnTo>
                  <a:lnTo>
                    <a:pt x="37" y="1088"/>
                  </a:lnTo>
                  <a:lnTo>
                    <a:pt x="1" y="1217"/>
                  </a:lnTo>
                  <a:lnTo>
                    <a:pt x="1" y="1364"/>
                  </a:lnTo>
                  <a:lnTo>
                    <a:pt x="1" y="1494"/>
                  </a:lnTo>
                  <a:lnTo>
                    <a:pt x="37" y="1623"/>
                  </a:lnTo>
                  <a:lnTo>
                    <a:pt x="56" y="1752"/>
                  </a:lnTo>
                  <a:lnTo>
                    <a:pt x="111" y="1862"/>
                  </a:lnTo>
                  <a:lnTo>
                    <a:pt x="166" y="1991"/>
                  </a:lnTo>
                  <a:lnTo>
                    <a:pt x="240" y="2102"/>
                  </a:lnTo>
                  <a:lnTo>
                    <a:pt x="314" y="2213"/>
                  </a:lnTo>
                  <a:lnTo>
                    <a:pt x="388" y="2305"/>
                  </a:lnTo>
                  <a:lnTo>
                    <a:pt x="498" y="2397"/>
                  </a:lnTo>
                  <a:lnTo>
                    <a:pt x="591" y="2471"/>
                  </a:lnTo>
                  <a:lnTo>
                    <a:pt x="701" y="2544"/>
                  </a:lnTo>
                  <a:lnTo>
                    <a:pt x="812" y="2600"/>
                  </a:lnTo>
                  <a:lnTo>
                    <a:pt x="941" y="2655"/>
                  </a:lnTo>
                  <a:lnTo>
                    <a:pt x="1070" y="2674"/>
                  </a:lnTo>
                  <a:lnTo>
                    <a:pt x="1199" y="2710"/>
                  </a:lnTo>
                  <a:lnTo>
                    <a:pt x="1476" y="2710"/>
                  </a:lnTo>
                  <a:lnTo>
                    <a:pt x="1605" y="2692"/>
                  </a:lnTo>
                  <a:lnTo>
                    <a:pt x="1734" y="2655"/>
                  </a:lnTo>
                  <a:lnTo>
                    <a:pt x="1863" y="2618"/>
                  </a:lnTo>
                  <a:lnTo>
                    <a:pt x="1973" y="2563"/>
                  </a:lnTo>
                  <a:lnTo>
                    <a:pt x="2102" y="2489"/>
                  </a:lnTo>
                  <a:lnTo>
                    <a:pt x="2195" y="2415"/>
                  </a:lnTo>
                  <a:lnTo>
                    <a:pt x="2305" y="2323"/>
                  </a:lnTo>
                  <a:lnTo>
                    <a:pt x="2397" y="2231"/>
                  </a:lnTo>
                  <a:lnTo>
                    <a:pt x="2471" y="2120"/>
                  </a:lnTo>
                  <a:lnTo>
                    <a:pt x="2545" y="2010"/>
                  </a:lnTo>
                  <a:lnTo>
                    <a:pt x="2600" y="1881"/>
                  </a:lnTo>
                  <a:lnTo>
                    <a:pt x="2656" y="1770"/>
                  </a:lnTo>
                  <a:lnTo>
                    <a:pt x="2692" y="1641"/>
                  </a:lnTo>
                  <a:lnTo>
                    <a:pt x="2711" y="1494"/>
                  </a:lnTo>
                  <a:lnTo>
                    <a:pt x="2711" y="1364"/>
                  </a:lnTo>
                  <a:lnTo>
                    <a:pt x="2711" y="1235"/>
                  </a:lnTo>
                  <a:lnTo>
                    <a:pt x="2692" y="1088"/>
                  </a:lnTo>
                  <a:lnTo>
                    <a:pt x="2656" y="977"/>
                  </a:lnTo>
                  <a:lnTo>
                    <a:pt x="2619" y="848"/>
                  </a:lnTo>
                  <a:lnTo>
                    <a:pt x="2563" y="738"/>
                  </a:lnTo>
                  <a:lnTo>
                    <a:pt x="2490" y="627"/>
                  </a:lnTo>
                  <a:lnTo>
                    <a:pt x="2416" y="516"/>
                  </a:lnTo>
                  <a:lnTo>
                    <a:pt x="2324" y="424"/>
                  </a:lnTo>
                  <a:lnTo>
                    <a:pt x="2232" y="332"/>
                  </a:lnTo>
                  <a:lnTo>
                    <a:pt x="2121" y="240"/>
                  </a:lnTo>
                  <a:lnTo>
                    <a:pt x="2010" y="184"/>
                  </a:lnTo>
                  <a:lnTo>
                    <a:pt x="1900" y="111"/>
                  </a:lnTo>
                  <a:lnTo>
                    <a:pt x="1789" y="74"/>
                  </a:lnTo>
                  <a:lnTo>
                    <a:pt x="1660" y="37"/>
                  </a:lnTo>
                  <a:lnTo>
                    <a:pt x="1531" y="18"/>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 name="Google Shape;2578;p9"/>
            <p:cNvSpPr/>
            <p:nvPr/>
          </p:nvSpPr>
          <p:spPr>
            <a:xfrm>
              <a:off x="5079225" y="458000"/>
              <a:ext cx="68250" cy="68225"/>
            </a:xfrm>
            <a:custGeom>
              <a:avLst/>
              <a:gdLst/>
              <a:ahLst/>
              <a:cxnLst/>
              <a:rect l="l" t="t" r="r" b="b"/>
              <a:pathLst>
                <a:path w="2730" h="2729" extrusionOk="0">
                  <a:moveTo>
                    <a:pt x="1273" y="0"/>
                  </a:moveTo>
                  <a:lnTo>
                    <a:pt x="1144" y="18"/>
                  </a:lnTo>
                  <a:lnTo>
                    <a:pt x="1015" y="37"/>
                  </a:lnTo>
                  <a:lnTo>
                    <a:pt x="885" y="92"/>
                  </a:lnTo>
                  <a:lnTo>
                    <a:pt x="756" y="148"/>
                  </a:lnTo>
                  <a:lnTo>
                    <a:pt x="646" y="203"/>
                  </a:lnTo>
                  <a:lnTo>
                    <a:pt x="535" y="295"/>
                  </a:lnTo>
                  <a:lnTo>
                    <a:pt x="443" y="369"/>
                  </a:lnTo>
                  <a:lnTo>
                    <a:pt x="351" y="461"/>
                  </a:lnTo>
                  <a:lnTo>
                    <a:pt x="259" y="572"/>
                  </a:lnTo>
                  <a:lnTo>
                    <a:pt x="185" y="682"/>
                  </a:lnTo>
                  <a:lnTo>
                    <a:pt x="129" y="811"/>
                  </a:lnTo>
                  <a:lnTo>
                    <a:pt x="74" y="922"/>
                  </a:lnTo>
                  <a:lnTo>
                    <a:pt x="37" y="1051"/>
                  </a:lnTo>
                  <a:lnTo>
                    <a:pt x="19" y="1198"/>
                  </a:lnTo>
                  <a:lnTo>
                    <a:pt x="0" y="1328"/>
                  </a:lnTo>
                  <a:lnTo>
                    <a:pt x="19" y="1475"/>
                  </a:lnTo>
                  <a:lnTo>
                    <a:pt x="37" y="1604"/>
                  </a:lnTo>
                  <a:lnTo>
                    <a:pt x="56" y="1733"/>
                  </a:lnTo>
                  <a:lnTo>
                    <a:pt x="111" y="1862"/>
                  </a:lnTo>
                  <a:lnTo>
                    <a:pt x="166" y="1991"/>
                  </a:lnTo>
                  <a:lnTo>
                    <a:pt x="240" y="2102"/>
                  </a:lnTo>
                  <a:lnTo>
                    <a:pt x="314" y="2213"/>
                  </a:lnTo>
                  <a:lnTo>
                    <a:pt x="406" y="2305"/>
                  </a:lnTo>
                  <a:lnTo>
                    <a:pt x="498" y="2397"/>
                  </a:lnTo>
                  <a:lnTo>
                    <a:pt x="590" y="2471"/>
                  </a:lnTo>
                  <a:lnTo>
                    <a:pt x="720" y="2544"/>
                  </a:lnTo>
                  <a:lnTo>
                    <a:pt x="830" y="2600"/>
                  </a:lnTo>
                  <a:lnTo>
                    <a:pt x="959" y="2655"/>
                  </a:lnTo>
                  <a:lnTo>
                    <a:pt x="1088" y="2692"/>
                  </a:lnTo>
                  <a:lnTo>
                    <a:pt x="1217" y="2710"/>
                  </a:lnTo>
                  <a:lnTo>
                    <a:pt x="1365" y="2729"/>
                  </a:lnTo>
                  <a:lnTo>
                    <a:pt x="1494" y="2710"/>
                  </a:lnTo>
                  <a:lnTo>
                    <a:pt x="1623" y="2692"/>
                  </a:lnTo>
                  <a:lnTo>
                    <a:pt x="1752" y="2674"/>
                  </a:lnTo>
                  <a:lnTo>
                    <a:pt x="1881" y="2618"/>
                  </a:lnTo>
                  <a:lnTo>
                    <a:pt x="1992" y="2563"/>
                  </a:lnTo>
                  <a:lnTo>
                    <a:pt x="2102" y="2508"/>
                  </a:lnTo>
                  <a:lnTo>
                    <a:pt x="2213" y="2434"/>
                  </a:lnTo>
                  <a:lnTo>
                    <a:pt x="2305" y="2342"/>
                  </a:lnTo>
                  <a:lnTo>
                    <a:pt x="2397" y="2249"/>
                  </a:lnTo>
                  <a:lnTo>
                    <a:pt x="2471" y="2157"/>
                  </a:lnTo>
                  <a:lnTo>
                    <a:pt x="2545" y="2047"/>
                  </a:lnTo>
                  <a:lnTo>
                    <a:pt x="2619" y="1936"/>
                  </a:lnTo>
                  <a:lnTo>
                    <a:pt x="2656" y="1807"/>
                  </a:lnTo>
                  <a:lnTo>
                    <a:pt x="2692" y="1678"/>
                  </a:lnTo>
                  <a:lnTo>
                    <a:pt x="2729" y="1549"/>
                  </a:lnTo>
                  <a:lnTo>
                    <a:pt x="2729" y="1420"/>
                  </a:lnTo>
                  <a:lnTo>
                    <a:pt x="2729" y="1272"/>
                  </a:lnTo>
                  <a:lnTo>
                    <a:pt x="2729" y="1143"/>
                  </a:lnTo>
                  <a:lnTo>
                    <a:pt x="2692" y="1014"/>
                  </a:lnTo>
                  <a:lnTo>
                    <a:pt x="2656" y="885"/>
                  </a:lnTo>
                  <a:lnTo>
                    <a:pt x="2600" y="756"/>
                  </a:lnTo>
                  <a:lnTo>
                    <a:pt x="2526" y="645"/>
                  </a:lnTo>
                  <a:lnTo>
                    <a:pt x="2453" y="535"/>
                  </a:lnTo>
                  <a:lnTo>
                    <a:pt x="2379" y="443"/>
                  </a:lnTo>
                  <a:lnTo>
                    <a:pt x="2268" y="350"/>
                  </a:lnTo>
                  <a:lnTo>
                    <a:pt x="2176" y="258"/>
                  </a:lnTo>
                  <a:lnTo>
                    <a:pt x="2065" y="184"/>
                  </a:lnTo>
                  <a:lnTo>
                    <a:pt x="1936" y="129"/>
                  </a:lnTo>
                  <a:lnTo>
                    <a:pt x="1826" y="74"/>
                  </a:lnTo>
                  <a:lnTo>
                    <a:pt x="1697" y="37"/>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 name="Google Shape;2579;p9"/>
            <p:cNvSpPr/>
            <p:nvPr/>
          </p:nvSpPr>
          <p:spPr>
            <a:xfrm>
              <a:off x="5681700" y="1219950"/>
              <a:ext cx="67775" cy="67775"/>
            </a:xfrm>
            <a:custGeom>
              <a:avLst/>
              <a:gdLst/>
              <a:ahLst/>
              <a:cxnLst/>
              <a:rect l="l" t="t" r="r" b="b"/>
              <a:pathLst>
                <a:path w="2711" h="2711" extrusionOk="0">
                  <a:moveTo>
                    <a:pt x="1235" y="0"/>
                  </a:moveTo>
                  <a:lnTo>
                    <a:pt x="1106" y="19"/>
                  </a:lnTo>
                  <a:lnTo>
                    <a:pt x="977" y="56"/>
                  </a:lnTo>
                  <a:lnTo>
                    <a:pt x="848" y="111"/>
                  </a:lnTo>
                  <a:lnTo>
                    <a:pt x="738" y="166"/>
                  </a:lnTo>
                  <a:lnTo>
                    <a:pt x="609" y="240"/>
                  </a:lnTo>
                  <a:lnTo>
                    <a:pt x="516" y="314"/>
                  </a:lnTo>
                  <a:lnTo>
                    <a:pt x="406" y="406"/>
                  </a:lnTo>
                  <a:lnTo>
                    <a:pt x="314" y="498"/>
                  </a:lnTo>
                  <a:lnTo>
                    <a:pt x="240" y="609"/>
                  </a:lnTo>
                  <a:lnTo>
                    <a:pt x="166" y="719"/>
                  </a:lnTo>
                  <a:lnTo>
                    <a:pt x="111" y="848"/>
                  </a:lnTo>
                  <a:lnTo>
                    <a:pt x="55" y="978"/>
                  </a:lnTo>
                  <a:lnTo>
                    <a:pt x="37" y="1107"/>
                  </a:lnTo>
                  <a:lnTo>
                    <a:pt x="0" y="1236"/>
                  </a:lnTo>
                  <a:lnTo>
                    <a:pt x="0" y="1365"/>
                  </a:lnTo>
                  <a:lnTo>
                    <a:pt x="19" y="1512"/>
                  </a:lnTo>
                  <a:lnTo>
                    <a:pt x="37" y="1641"/>
                  </a:lnTo>
                  <a:lnTo>
                    <a:pt x="74" y="1770"/>
                  </a:lnTo>
                  <a:lnTo>
                    <a:pt x="111" y="1881"/>
                  </a:lnTo>
                  <a:lnTo>
                    <a:pt x="166" y="2010"/>
                  </a:lnTo>
                  <a:lnTo>
                    <a:pt x="240" y="2121"/>
                  </a:lnTo>
                  <a:lnTo>
                    <a:pt x="314" y="2213"/>
                  </a:lnTo>
                  <a:lnTo>
                    <a:pt x="406" y="2305"/>
                  </a:lnTo>
                  <a:lnTo>
                    <a:pt x="498" y="2397"/>
                  </a:lnTo>
                  <a:lnTo>
                    <a:pt x="609" y="2471"/>
                  </a:lnTo>
                  <a:lnTo>
                    <a:pt x="719" y="2545"/>
                  </a:lnTo>
                  <a:lnTo>
                    <a:pt x="830" y="2600"/>
                  </a:lnTo>
                  <a:lnTo>
                    <a:pt x="959" y="2655"/>
                  </a:lnTo>
                  <a:lnTo>
                    <a:pt x="1069" y="2692"/>
                  </a:lnTo>
                  <a:lnTo>
                    <a:pt x="1217" y="2711"/>
                  </a:lnTo>
                  <a:lnTo>
                    <a:pt x="1475" y="2711"/>
                  </a:lnTo>
                  <a:lnTo>
                    <a:pt x="1623" y="2692"/>
                  </a:lnTo>
                  <a:lnTo>
                    <a:pt x="1752" y="2655"/>
                  </a:lnTo>
                  <a:lnTo>
                    <a:pt x="1881" y="2619"/>
                  </a:lnTo>
                  <a:lnTo>
                    <a:pt x="1991" y="2563"/>
                  </a:lnTo>
                  <a:lnTo>
                    <a:pt x="2102" y="2489"/>
                  </a:lnTo>
                  <a:lnTo>
                    <a:pt x="2213" y="2416"/>
                  </a:lnTo>
                  <a:lnTo>
                    <a:pt x="2305" y="2324"/>
                  </a:lnTo>
                  <a:lnTo>
                    <a:pt x="2397" y="2213"/>
                  </a:lnTo>
                  <a:lnTo>
                    <a:pt x="2489" y="2121"/>
                  </a:lnTo>
                  <a:lnTo>
                    <a:pt x="2545" y="1992"/>
                  </a:lnTo>
                  <a:lnTo>
                    <a:pt x="2618" y="1881"/>
                  </a:lnTo>
                  <a:lnTo>
                    <a:pt x="2655" y="1752"/>
                  </a:lnTo>
                  <a:lnTo>
                    <a:pt x="2692" y="1623"/>
                  </a:lnTo>
                  <a:lnTo>
                    <a:pt x="2710" y="1494"/>
                  </a:lnTo>
                  <a:lnTo>
                    <a:pt x="2710" y="1346"/>
                  </a:lnTo>
                  <a:lnTo>
                    <a:pt x="2710" y="1217"/>
                  </a:lnTo>
                  <a:lnTo>
                    <a:pt x="2692" y="1088"/>
                  </a:lnTo>
                  <a:lnTo>
                    <a:pt x="2655" y="959"/>
                  </a:lnTo>
                  <a:lnTo>
                    <a:pt x="2600" y="830"/>
                  </a:lnTo>
                  <a:lnTo>
                    <a:pt x="2545" y="719"/>
                  </a:lnTo>
                  <a:lnTo>
                    <a:pt x="2489" y="609"/>
                  </a:lnTo>
                  <a:lnTo>
                    <a:pt x="2397" y="498"/>
                  </a:lnTo>
                  <a:lnTo>
                    <a:pt x="2323" y="406"/>
                  </a:lnTo>
                  <a:lnTo>
                    <a:pt x="2213" y="314"/>
                  </a:lnTo>
                  <a:lnTo>
                    <a:pt x="2120" y="240"/>
                  </a:lnTo>
                  <a:lnTo>
                    <a:pt x="2010" y="166"/>
                  </a:lnTo>
                  <a:lnTo>
                    <a:pt x="1899" y="111"/>
                  </a:lnTo>
                  <a:lnTo>
                    <a:pt x="1770" y="74"/>
                  </a:lnTo>
                  <a:lnTo>
                    <a:pt x="1641" y="37"/>
                  </a:lnTo>
                  <a:lnTo>
                    <a:pt x="1512" y="19"/>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 name="Google Shape;2580;p9"/>
            <p:cNvSpPr/>
            <p:nvPr/>
          </p:nvSpPr>
          <p:spPr>
            <a:xfrm>
              <a:off x="5130850" y="629475"/>
              <a:ext cx="67775" cy="67775"/>
            </a:xfrm>
            <a:custGeom>
              <a:avLst/>
              <a:gdLst/>
              <a:ahLst/>
              <a:cxnLst/>
              <a:rect l="l" t="t" r="r" b="b"/>
              <a:pathLst>
                <a:path w="2711" h="2711" extrusionOk="0">
                  <a:moveTo>
                    <a:pt x="1254" y="0"/>
                  </a:moveTo>
                  <a:lnTo>
                    <a:pt x="1125" y="18"/>
                  </a:lnTo>
                  <a:lnTo>
                    <a:pt x="996" y="55"/>
                  </a:lnTo>
                  <a:lnTo>
                    <a:pt x="867" y="92"/>
                  </a:lnTo>
                  <a:lnTo>
                    <a:pt x="756" y="148"/>
                  </a:lnTo>
                  <a:lnTo>
                    <a:pt x="646" y="221"/>
                  </a:lnTo>
                  <a:lnTo>
                    <a:pt x="535" y="295"/>
                  </a:lnTo>
                  <a:lnTo>
                    <a:pt x="443" y="387"/>
                  </a:lnTo>
                  <a:lnTo>
                    <a:pt x="351" y="479"/>
                  </a:lnTo>
                  <a:lnTo>
                    <a:pt x="259" y="572"/>
                  </a:lnTo>
                  <a:lnTo>
                    <a:pt x="185" y="682"/>
                  </a:lnTo>
                  <a:lnTo>
                    <a:pt x="130" y="793"/>
                  </a:lnTo>
                  <a:lnTo>
                    <a:pt x="74" y="922"/>
                  </a:lnTo>
                  <a:lnTo>
                    <a:pt x="37" y="1051"/>
                  </a:lnTo>
                  <a:lnTo>
                    <a:pt x="19" y="1180"/>
                  </a:lnTo>
                  <a:lnTo>
                    <a:pt x="0" y="1309"/>
                  </a:lnTo>
                  <a:lnTo>
                    <a:pt x="19" y="1457"/>
                  </a:lnTo>
                  <a:lnTo>
                    <a:pt x="37" y="1586"/>
                  </a:lnTo>
                  <a:lnTo>
                    <a:pt x="56" y="1715"/>
                  </a:lnTo>
                  <a:lnTo>
                    <a:pt x="111" y="1844"/>
                  </a:lnTo>
                  <a:lnTo>
                    <a:pt x="166" y="1973"/>
                  </a:lnTo>
                  <a:lnTo>
                    <a:pt x="240" y="2084"/>
                  </a:lnTo>
                  <a:lnTo>
                    <a:pt x="314" y="2194"/>
                  </a:lnTo>
                  <a:lnTo>
                    <a:pt x="406" y="2286"/>
                  </a:lnTo>
                  <a:lnTo>
                    <a:pt x="498" y="2379"/>
                  </a:lnTo>
                  <a:lnTo>
                    <a:pt x="609" y="2471"/>
                  </a:lnTo>
                  <a:lnTo>
                    <a:pt x="720" y="2526"/>
                  </a:lnTo>
                  <a:lnTo>
                    <a:pt x="849" y="2600"/>
                  </a:lnTo>
                  <a:lnTo>
                    <a:pt x="959" y="2637"/>
                  </a:lnTo>
                  <a:lnTo>
                    <a:pt x="1107" y="2674"/>
                  </a:lnTo>
                  <a:lnTo>
                    <a:pt x="1236" y="2692"/>
                  </a:lnTo>
                  <a:lnTo>
                    <a:pt x="1365" y="2710"/>
                  </a:lnTo>
                  <a:lnTo>
                    <a:pt x="1512" y="2692"/>
                  </a:lnTo>
                  <a:lnTo>
                    <a:pt x="1641" y="2674"/>
                  </a:lnTo>
                  <a:lnTo>
                    <a:pt x="1771" y="2637"/>
                  </a:lnTo>
                  <a:lnTo>
                    <a:pt x="1881" y="2600"/>
                  </a:lnTo>
                  <a:lnTo>
                    <a:pt x="2010" y="2526"/>
                  </a:lnTo>
                  <a:lnTo>
                    <a:pt x="2121" y="2471"/>
                  </a:lnTo>
                  <a:lnTo>
                    <a:pt x="2213" y="2379"/>
                  </a:lnTo>
                  <a:lnTo>
                    <a:pt x="2324" y="2305"/>
                  </a:lnTo>
                  <a:lnTo>
                    <a:pt x="2397" y="2194"/>
                  </a:lnTo>
                  <a:lnTo>
                    <a:pt x="2490" y="2102"/>
                  </a:lnTo>
                  <a:lnTo>
                    <a:pt x="2545" y="1991"/>
                  </a:lnTo>
                  <a:lnTo>
                    <a:pt x="2600" y="1862"/>
                  </a:lnTo>
                  <a:lnTo>
                    <a:pt x="2656" y="1752"/>
                  </a:lnTo>
                  <a:lnTo>
                    <a:pt x="2692" y="1623"/>
                  </a:lnTo>
                  <a:lnTo>
                    <a:pt x="2711" y="1494"/>
                  </a:lnTo>
                  <a:lnTo>
                    <a:pt x="2711" y="1364"/>
                  </a:lnTo>
                  <a:lnTo>
                    <a:pt x="2711" y="1217"/>
                  </a:lnTo>
                  <a:lnTo>
                    <a:pt x="2692" y="1088"/>
                  </a:lnTo>
                  <a:lnTo>
                    <a:pt x="2656" y="959"/>
                  </a:lnTo>
                  <a:lnTo>
                    <a:pt x="2619" y="848"/>
                  </a:lnTo>
                  <a:lnTo>
                    <a:pt x="2563" y="719"/>
                  </a:lnTo>
                  <a:lnTo>
                    <a:pt x="2490" y="608"/>
                  </a:lnTo>
                  <a:lnTo>
                    <a:pt x="2416" y="498"/>
                  </a:lnTo>
                  <a:lnTo>
                    <a:pt x="2324" y="406"/>
                  </a:lnTo>
                  <a:lnTo>
                    <a:pt x="2232" y="313"/>
                  </a:lnTo>
                  <a:lnTo>
                    <a:pt x="2121" y="240"/>
                  </a:lnTo>
                  <a:lnTo>
                    <a:pt x="2010" y="166"/>
                  </a:lnTo>
                  <a:lnTo>
                    <a:pt x="1900" y="111"/>
                  </a:lnTo>
                  <a:lnTo>
                    <a:pt x="1771" y="55"/>
                  </a:lnTo>
                  <a:lnTo>
                    <a:pt x="1641" y="37"/>
                  </a:lnTo>
                  <a:lnTo>
                    <a:pt x="15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 name="Google Shape;2581;p9"/>
            <p:cNvSpPr/>
            <p:nvPr/>
          </p:nvSpPr>
          <p:spPr>
            <a:xfrm>
              <a:off x="6224225" y="1396950"/>
              <a:ext cx="67800" cy="67800"/>
            </a:xfrm>
            <a:custGeom>
              <a:avLst/>
              <a:gdLst/>
              <a:ahLst/>
              <a:cxnLst/>
              <a:rect l="l" t="t" r="r" b="b"/>
              <a:pathLst>
                <a:path w="2712" h="2712" extrusionOk="0">
                  <a:moveTo>
                    <a:pt x="1236" y="1"/>
                  </a:moveTo>
                  <a:lnTo>
                    <a:pt x="1107" y="19"/>
                  </a:lnTo>
                  <a:lnTo>
                    <a:pt x="978" y="56"/>
                  </a:lnTo>
                  <a:lnTo>
                    <a:pt x="849" y="111"/>
                  </a:lnTo>
                  <a:lnTo>
                    <a:pt x="738" y="167"/>
                  </a:lnTo>
                  <a:lnTo>
                    <a:pt x="628" y="222"/>
                  </a:lnTo>
                  <a:lnTo>
                    <a:pt x="517" y="296"/>
                  </a:lnTo>
                  <a:lnTo>
                    <a:pt x="425" y="388"/>
                  </a:lnTo>
                  <a:lnTo>
                    <a:pt x="333" y="480"/>
                  </a:lnTo>
                  <a:lnTo>
                    <a:pt x="240" y="591"/>
                  </a:lnTo>
                  <a:lnTo>
                    <a:pt x="185" y="701"/>
                  </a:lnTo>
                  <a:lnTo>
                    <a:pt x="111" y="812"/>
                  </a:lnTo>
                  <a:lnTo>
                    <a:pt x="75" y="941"/>
                  </a:lnTo>
                  <a:lnTo>
                    <a:pt x="38" y="1052"/>
                  </a:lnTo>
                  <a:lnTo>
                    <a:pt x="1" y="1199"/>
                  </a:lnTo>
                  <a:lnTo>
                    <a:pt x="1" y="1328"/>
                  </a:lnTo>
                  <a:lnTo>
                    <a:pt x="1" y="1457"/>
                  </a:lnTo>
                  <a:lnTo>
                    <a:pt x="19" y="1605"/>
                  </a:lnTo>
                  <a:lnTo>
                    <a:pt x="56" y="1734"/>
                  </a:lnTo>
                  <a:lnTo>
                    <a:pt x="93" y="1863"/>
                  </a:lnTo>
                  <a:lnTo>
                    <a:pt x="148" y="1973"/>
                  </a:lnTo>
                  <a:lnTo>
                    <a:pt x="222" y="2084"/>
                  </a:lnTo>
                  <a:lnTo>
                    <a:pt x="296" y="2195"/>
                  </a:lnTo>
                  <a:lnTo>
                    <a:pt x="388" y="2305"/>
                  </a:lnTo>
                  <a:lnTo>
                    <a:pt x="480" y="2398"/>
                  </a:lnTo>
                  <a:lnTo>
                    <a:pt x="591" y="2471"/>
                  </a:lnTo>
                  <a:lnTo>
                    <a:pt x="701" y="2545"/>
                  </a:lnTo>
                  <a:lnTo>
                    <a:pt x="830" y="2600"/>
                  </a:lnTo>
                  <a:lnTo>
                    <a:pt x="960" y="2656"/>
                  </a:lnTo>
                  <a:lnTo>
                    <a:pt x="1089" y="2693"/>
                  </a:lnTo>
                  <a:lnTo>
                    <a:pt x="1218" y="2711"/>
                  </a:lnTo>
                  <a:lnTo>
                    <a:pt x="1494" y="2711"/>
                  </a:lnTo>
                  <a:lnTo>
                    <a:pt x="1623" y="2674"/>
                  </a:lnTo>
                  <a:lnTo>
                    <a:pt x="1752" y="2656"/>
                  </a:lnTo>
                  <a:lnTo>
                    <a:pt x="1881" y="2600"/>
                  </a:lnTo>
                  <a:lnTo>
                    <a:pt x="1992" y="2545"/>
                  </a:lnTo>
                  <a:lnTo>
                    <a:pt x="2103" y="2471"/>
                  </a:lnTo>
                  <a:lnTo>
                    <a:pt x="2213" y="2398"/>
                  </a:lnTo>
                  <a:lnTo>
                    <a:pt x="2306" y="2305"/>
                  </a:lnTo>
                  <a:lnTo>
                    <a:pt x="2398" y="2213"/>
                  </a:lnTo>
                  <a:lnTo>
                    <a:pt x="2471" y="2103"/>
                  </a:lnTo>
                  <a:lnTo>
                    <a:pt x="2545" y="1992"/>
                  </a:lnTo>
                  <a:lnTo>
                    <a:pt x="2601" y="1881"/>
                  </a:lnTo>
                  <a:lnTo>
                    <a:pt x="2637" y="1752"/>
                  </a:lnTo>
                  <a:lnTo>
                    <a:pt x="2674" y="1623"/>
                  </a:lnTo>
                  <a:lnTo>
                    <a:pt x="2693" y="1494"/>
                  </a:lnTo>
                  <a:lnTo>
                    <a:pt x="2711" y="1365"/>
                  </a:lnTo>
                  <a:lnTo>
                    <a:pt x="2693" y="1236"/>
                  </a:lnTo>
                  <a:lnTo>
                    <a:pt x="2674" y="1088"/>
                  </a:lnTo>
                  <a:lnTo>
                    <a:pt x="2637" y="978"/>
                  </a:lnTo>
                  <a:lnTo>
                    <a:pt x="2601" y="849"/>
                  </a:lnTo>
                  <a:lnTo>
                    <a:pt x="2545" y="738"/>
                  </a:lnTo>
                  <a:lnTo>
                    <a:pt x="2471" y="609"/>
                  </a:lnTo>
                  <a:lnTo>
                    <a:pt x="2398" y="517"/>
                  </a:lnTo>
                  <a:lnTo>
                    <a:pt x="2306" y="425"/>
                  </a:lnTo>
                  <a:lnTo>
                    <a:pt x="2213" y="332"/>
                  </a:lnTo>
                  <a:lnTo>
                    <a:pt x="2103" y="240"/>
                  </a:lnTo>
                  <a:lnTo>
                    <a:pt x="1992" y="185"/>
                  </a:lnTo>
                  <a:lnTo>
                    <a:pt x="1881" y="111"/>
                  </a:lnTo>
                  <a:lnTo>
                    <a:pt x="1752" y="74"/>
                  </a:lnTo>
                  <a:lnTo>
                    <a:pt x="1623" y="37"/>
                  </a:lnTo>
                  <a:lnTo>
                    <a:pt x="1494"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 name="Google Shape;2582;p9"/>
            <p:cNvSpPr/>
            <p:nvPr/>
          </p:nvSpPr>
          <p:spPr>
            <a:xfrm>
              <a:off x="5984525" y="1354075"/>
              <a:ext cx="67800" cy="67800"/>
            </a:xfrm>
            <a:custGeom>
              <a:avLst/>
              <a:gdLst/>
              <a:ahLst/>
              <a:cxnLst/>
              <a:rect l="l" t="t" r="r" b="b"/>
              <a:pathLst>
                <a:path w="2712" h="2712" extrusionOk="0">
                  <a:moveTo>
                    <a:pt x="1347" y="1"/>
                  </a:moveTo>
                  <a:lnTo>
                    <a:pt x="1199" y="19"/>
                  </a:lnTo>
                  <a:lnTo>
                    <a:pt x="1070" y="38"/>
                  </a:lnTo>
                  <a:lnTo>
                    <a:pt x="941" y="75"/>
                  </a:lnTo>
                  <a:lnTo>
                    <a:pt x="831" y="111"/>
                  </a:lnTo>
                  <a:lnTo>
                    <a:pt x="702" y="167"/>
                  </a:lnTo>
                  <a:lnTo>
                    <a:pt x="591" y="241"/>
                  </a:lnTo>
                  <a:lnTo>
                    <a:pt x="499" y="314"/>
                  </a:lnTo>
                  <a:lnTo>
                    <a:pt x="388" y="406"/>
                  </a:lnTo>
                  <a:lnTo>
                    <a:pt x="314" y="499"/>
                  </a:lnTo>
                  <a:lnTo>
                    <a:pt x="222" y="609"/>
                  </a:lnTo>
                  <a:lnTo>
                    <a:pt x="167" y="720"/>
                  </a:lnTo>
                  <a:lnTo>
                    <a:pt x="112" y="831"/>
                  </a:lnTo>
                  <a:lnTo>
                    <a:pt x="56" y="960"/>
                  </a:lnTo>
                  <a:lnTo>
                    <a:pt x="19" y="1089"/>
                  </a:lnTo>
                  <a:lnTo>
                    <a:pt x="1" y="1218"/>
                  </a:lnTo>
                  <a:lnTo>
                    <a:pt x="1" y="1347"/>
                  </a:lnTo>
                  <a:lnTo>
                    <a:pt x="1" y="1494"/>
                  </a:lnTo>
                  <a:lnTo>
                    <a:pt x="19" y="1623"/>
                  </a:lnTo>
                  <a:lnTo>
                    <a:pt x="56" y="1752"/>
                  </a:lnTo>
                  <a:lnTo>
                    <a:pt x="93" y="1863"/>
                  </a:lnTo>
                  <a:lnTo>
                    <a:pt x="148" y="1992"/>
                  </a:lnTo>
                  <a:lnTo>
                    <a:pt x="222" y="2103"/>
                  </a:lnTo>
                  <a:lnTo>
                    <a:pt x="296" y="2195"/>
                  </a:lnTo>
                  <a:lnTo>
                    <a:pt x="388" y="2306"/>
                  </a:lnTo>
                  <a:lnTo>
                    <a:pt x="480" y="2398"/>
                  </a:lnTo>
                  <a:lnTo>
                    <a:pt x="591" y="2472"/>
                  </a:lnTo>
                  <a:lnTo>
                    <a:pt x="702" y="2545"/>
                  </a:lnTo>
                  <a:lnTo>
                    <a:pt x="812" y="2601"/>
                  </a:lnTo>
                  <a:lnTo>
                    <a:pt x="941" y="2656"/>
                  </a:lnTo>
                  <a:lnTo>
                    <a:pt x="1070" y="2674"/>
                  </a:lnTo>
                  <a:lnTo>
                    <a:pt x="1199" y="2711"/>
                  </a:lnTo>
                  <a:lnTo>
                    <a:pt x="1458" y="2711"/>
                  </a:lnTo>
                  <a:lnTo>
                    <a:pt x="1605" y="2693"/>
                  </a:lnTo>
                  <a:lnTo>
                    <a:pt x="1734" y="2656"/>
                  </a:lnTo>
                  <a:lnTo>
                    <a:pt x="1863" y="2619"/>
                  </a:lnTo>
                  <a:lnTo>
                    <a:pt x="1974" y="2545"/>
                  </a:lnTo>
                  <a:lnTo>
                    <a:pt x="2084" y="2490"/>
                  </a:lnTo>
                  <a:lnTo>
                    <a:pt x="2195" y="2398"/>
                  </a:lnTo>
                  <a:lnTo>
                    <a:pt x="2306" y="2306"/>
                  </a:lnTo>
                  <a:lnTo>
                    <a:pt x="2398" y="2213"/>
                  </a:lnTo>
                  <a:lnTo>
                    <a:pt x="2472" y="2103"/>
                  </a:lnTo>
                  <a:lnTo>
                    <a:pt x="2545" y="1992"/>
                  </a:lnTo>
                  <a:lnTo>
                    <a:pt x="2601" y="1863"/>
                  </a:lnTo>
                  <a:lnTo>
                    <a:pt x="2638" y="1734"/>
                  </a:lnTo>
                  <a:lnTo>
                    <a:pt x="2674" y="1605"/>
                  </a:lnTo>
                  <a:lnTo>
                    <a:pt x="2693" y="1476"/>
                  </a:lnTo>
                  <a:lnTo>
                    <a:pt x="2711" y="1347"/>
                  </a:lnTo>
                  <a:lnTo>
                    <a:pt x="2693" y="1199"/>
                  </a:lnTo>
                  <a:lnTo>
                    <a:pt x="2674" y="1070"/>
                  </a:lnTo>
                  <a:lnTo>
                    <a:pt x="2638" y="941"/>
                  </a:lnTo>
                  <a:lnTo>
                    <a:pt x="2582" y="831"/>
                  </a:lnTo>
                  <a:lnTo>
                    <a:pt x="2527" y="702"/>
                  </a:lnTo>
                  <a:lnTo>
                    <a:pt x="2453" y="591"/>
                  </a:lnTo>
                  <a:lnTo>
                    <a:pt x="2379" y="499"/>
                  </a:lnTo>
                  <a:lnTo>
                    <a:pt x="2287" y="406"/>
                  </a:lnTo>
                  <a:lnTo>
                    <a:pt x="2195" y="314"/>
                  </a:lnTo>
                  <a:lnTo>
                    <a:pt x="2084" y="241"/>
                  </a:lnTo>
                  <a:lnTo>
                    <a:pt x="1974" y="167"/>
                  </a:lnTo>
                  <a:lnTo>
                    <a:pt x="1863" y="111"/>
                  </a:lnTo>
                  <a:lnTo>
                    <a:pt x="1734" y="56"/>
                  </a:lnTo>
                  <a:lnTo>
                    <a:pt x="1605" y="38"/>
                  </a:lnTo>
                  <a:lnTo>
                    <a:pt x="1476"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 name="Google Shape;2583;p9"/>
            <p:cNvSpPr/>
            <p:nvPr/>
          </p:nvSpPr>
          <p:spPr>
            <a:xfrm>
              <a:off x="5390825" y="1003300"/>
              <a:ext cx="67775" cy="67775"/>
            </a:xfrm>
            <a:custGeom>
              <a:avLst/>
              <a:gdLst/>
              <a:ahLst/>
              <a:cxnLst/>
              <a:rect l="l" t="t" r="r" b="b"/>
              <a:pathLst>
                <a:path w="2711" h="2711" extrusionOk="0">
                  <a:moveTo>
                    <a:pt x="1236" y="0"/>
                  </a:moveTo>
                  <a:lnTo>
                    <a:pt x="1107" y="19"/>
                  </a:lnTo>
                  <a:lnTo>
                    <a:pt x="978" y="56"/>
                  </a:lnTo>
                  <a:lnTo>
                    <a:pt x="849" y="93"/>
                  </a:lnTo>
                  <a:lnTo>
                    <a:pt x="720" y="166"/>
                  </a:lnTo>
                  <a:lnTo>
                    <a:pt x="609" y="222"/>
                  </a:lnTo>
                  <a:lnTo>
                    <a:pt x="498" y="314"/>
                  </a:lnTo>
                  <a:lnTo>
                    <a:pt x="406" y="406"/>
                  </a:lnTo>
                  <a:lnTo>
                    <a:pt x="314" y="498"/>
                  </a:lnTo>
                  <a:lnTo>
                    <a:pt x="222" y="609"/>
                  </a:lnTo>
                  <a:lnTo>
                    <a:pt x="167" y="719"/>
                  </a:lnTo>
                  <a:lnTo>
                    <a:pt x="111" y="849"/>
                  </a:lnTo>
                  <a:lnTo>
                    <a:pt x="56" y="978"/>
                  </a:lnTo>
                  <a:lnTo>
                    <a:pt x="19" y="1107"/>
                  </a:lnTo>
                  <a:lnTo>
                    <a:pt x="1" y="1236"/>
                  </a:lnTo>
                  <a:lnTo>
                    <a:pt x="1" y="1365"/>
                  </a:lnTo>
                  <a:lnTo>
                    <a:pt x="1" y="1512"/>
                  </a:lnTo>
                  <a:lnTo>
                    <a:pt x="37" y="1641"/>
                  </a:lnTo>
                  <a:lnTo>
                    <a:pt x="74" y="1770"/>
                  </a:lnTo>
                  <a:lnTo>
                    <a:pt x="111" y="1881"/>
                  </a:lnTo>
                  <a:lnTo>
                    <a:pt x="167" y="2010"/>
                  </a:lnTo>
                  <a:lnTo>
                    <a:pt x="240" y="2121"/>
                  </a:lnTo>
                  <a:lnTo>
                    <a:pt x="332" y="2213"/>
                  </a:lnTo>
                  <a:lnTo>
                    <a:pt x="406" y="2305"/>
                  </a:lnTo>
                  <a:lnTo>
                    <a:pt x="517" y="2397"/>
                  </a:lnTo>
                  <a:lnTo>
                    <a:pt x="609" y="2471"/>
                  </a:lnTo>
                  <a:lnTo>
                    <a:pt x="720" y="2545"/>
                  </a:lnTo>
                  <a:lnTo>
                    <a:pt x="849" y="2600"/>
                  </a:lnTo>
                  <a:lnTo>
                    <a:pt x="959" y="2655"/>
                  </a:lnTo>
                  <a:lnTo>
                    <a:pt x="1088" y="2674"/>
                  </a:lnTo>
                  <a:lnTo>
                    <a:pt x="1218" y="2692"/>
                  </a:lnTo>
                  <a:lnTo>
                    <a:pt x="1365" y="2711"/>
                  </a:lnTo>
                  <a:lnTo>
                    <a:pt x="1494" y="2692"/>
                  </a:lnTo>
                  <a:lnTo>
                    <a:pt x="1623" y="2674"/>
                  </a:lnTo>
                  <a:lnTo>
                    <a:pt x="1752" y="2637"/>
                  </a:lnTo>
                  <a:lnTo>
                    <a:pt x="1881" y="2600"/>
                  </a:lnTo>
                  <a:lnTo>
                    <a:pt x="1992" y="2545"/>
                  </a:lnTo>
                  <a:lnTo>
                    <a:pt x="2103" y="2471"/>
                  </a:lnTo>
                  <a:lnTo>
                    <a:pt x="2213" y="2397"/>
                  </a:lnTo>
                  <a:lnTo>
                    <a:pt x="2305" y="2305"/>
                  </a:lnTo>
                  <a:lnTo>
                    <a:pt x="2398" y="2213"/>
                  </a:lnTo>
                  <a:lnTo>
                    <a:pt x="2471" y="2102"/>
                  </a:lnTo>
                  <a:lnTo>
                    <a:pt x="2545" y="1992"/>
                  </a:lnTo>
                  <a:lnTo>
                    <a:pt x="2600" y="1881"/>
                  </a:lnTo>
                  <a:lnTo>
                    <a:pt x="2637" y="1752"/>
                  </a:lnTo>
                  <a:lnTo>
                    <a:pt x="2674" y="1623"/>
                  </a:lnTo>
                  <a:lnTo>
                    <a:pt x="2693" y="1494"/>
                  </a:lnTo>
                  <a:lnTo>
                    <a:pt x="2711" y="1365"/>
                  </a:lnTo>
                  <a:lnTo>
                    <a:pt x="2693" y="1217"/>
                  </a:lnTo>
                  <a:lnTo>
                    <a:pt x="2674" y="1088"/>
                  </a:lnTo>
                  <a:lnTo>
                    <a:pt x="2656" y="959"/>
                  </a:lnTo>
                  <a:lnTo>
                    <a:pt x="2600" y="849"/>
                  </a:lnTo>
                  <a:lnTo>
                    <a:pt x="2545" y="719"/>
                  </a:lnTo>
                  <a:lnTo>
                    <a:pt x="2471" y="609"/>
                  </a:lnTo>
                  <a:lnTo>
                    <a:pt x="2398" y="517"/>
                  </a:lnTo>
                  <a:lnTo>
                    <a:pt x="2305" y="406"/>
                  </a:lnTo>
                  <a:lnTo>
                    <a:pt x="2213" y="314"/>
                  </a:lnTo>
                  <a:lnTo>
                    <a:pt x="2121" y="240"/>
                  </a:lnTo>
                  <a:lnTo>
                    <a:pt x="2010" y="166"/>
                  </a:lnTo>
                  <a:lnTo>
                    <a:pt x="1881" y="111"/>
                  </a:lnTo>
                  <a:lnTo>
                    <a:pt x="1771" y="74"/>
                  </a:lnTo>
                  <a:lnTo>
                    <a:pt x="1642" y="37"/>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 name="Google Shape;2584;p9"/>
            <p:cNvSpPr/>
            <p:nvPr/>
          </p:nvSpPr>
          <p:spPr>
            <a:xfrm>
              <a:off x="5828275" y="1326425"/>
              <a:ext cx="66400" cy="66400"/>
            </a:xfrm>
            <a:custGeom>
              <a:avLst/>
              <a:gdLst/>
              <a:ahLst/>
              <a:cxnLst/>
              <a:rect l="l" t="t" r="r" b="b"/>
              <a:pathLst>
                <a:path w="2656" h="2656" extrusionOk="0">
                  <a:moveTo>
                    <a:pt x="1180" y="1"/>
                  </a:moveTo>
                  <a:lnTo>
                    <a:pt x="1051" y="19"/>
                  </a:lnTo>
                  <a:lnTo>
                    <a:pt x="922" y="56"/>
                  </a:lnTo>
                  <a:lnTo>
                    <a:pt x="793" y="111"/>
                  </a:lnTo>
                  <a:lnTo>
                    <a:pt x="683" y="167"/>
                  </a:lnTo>
                  <a:lnTo>
                    <a:pt x="572" y="240"/>
                  </a:lnTo>
                  <a:lnTo>
                    <a:pt x="461" y="314"/>
                  </a:lnTo>
                  <a:lnTo>
                    <a:pt x="369" y="406"/>
                  </a:lnTo>
                  <a:lnTo>
                    <a:pt x="295" y="498"/>
                  </a:lnTo>
                  <a:lnTo>
                    <a:pt x="203" y="609"/>
                  </a:lnTo>
                  <a:lnTo>
                    <a:pt x="148" y="720"/>
                  </a:lnTo>
                  <a:lnTo>
                    <a:pt x="93" y="830"/>
                  </a:lnTo>
                  <a:lnTo>
                    <a:pt x="37" y="959"/>
                  </a:lnTo>
                  <a:lnTo>
                    <a:pt x="19" y="1088"/>
                  </a:lnTo>
                  <a:lnTo>
                    <a:pt x="0" y="1217"/>
                  </a:lnTo>
                  <a:lnTo>
                    <a:pt x="0" y="1347"/>
                  </a:lnTo>
                  <a:lnTo>
                    <a:pt x="0" y="1494"/>
                  </a:lnTo>
                  <a:lnTo>
                    <a:pt x="19" y="1623"/>
                  </a:lnTo>
                  <a:lnTo>
                    <a:pt x="56" y="1734"/>
                  </a:lnTo>
                  <a:lnTo>
                    <a:pt x="111" y="1863"/>
                  </a:lnTo>
                  <a:lnTo>
                    <a:pt x="166" y="1973"/>
                  </a:lnTo>
                  <a:lnTo>
                    <a:pt x="240" y="2084"/>
                  </a:lnTo>
                  <a:lnTo>
                    <a:pt x="314" y="2176"/>
                  </a:lnTo>
                  <a:lnTo>
                    <a:pt x="388" y="2268"/>
                  </a:lnTo>
                  <a:lnTo>
                    <a:pt x="498" y="2361"/>
                  </a:lnTo>
                  <a:lnTo>
                    <a:pt x="590" y="2434"/>
                  </a:lnTo>
                  <a:lnTo>
                    <a:pt x="701" y="2490"/>
                  </a:lnTo>
                  <a:lnTo>
                    <a:pt x="812" y="2545"/>
                  </a:lnTo>
                  <a:lnTo>
                    <a:pt x="941" y="2600"/>
                  </a:lnTo>
                  <a:lnTo>
                    <a:pt x="1051" y="2619"/>
                  </a:lnTo>
                  <a:lnTo>
                    <a:pt x="1180" y="2637"/>
                  </a:lnTo>
                  <a:lnTo>
                    <a:pt x="1328" y="2656"/>
                  </a:lnTo>
                  <a:lnTo>
                    <a:pt x="1457" y="2637"/>
                  </a:lnTo>
                  <a:lnTo>
                    <a:pt x="1586" y="2619"/>
                  </a:lnTo>
                  <a:lnTo>
                    <a:pt x="1715" y="2582"/>
                  </a:lnTo>
                  <a:lnTo>
                    <a:pt x="1844" y="2545"/>
                  </a:lnTo>
                  <a:lnTo>
                    <a:pt x="1955" y="2490"/>
                  </a:lnTo>
                  <a:lnTo>
                    <a:pt x="2065" y="2416"/>
                  </a:lnTo>
                  <a:lnTo>
                    <a:pt x="2176" y="2342"/>
                  </a:lnTo>
                  <a:lnTo>
                    <a:pt x="2268" y="2250"/>
                  </a:lnTo>
                  <a:lnTo>
                    <a:pt x="2360" y="2158"/>
                  </a:lnTo>
                  <a:lnTo>
                    <a:pt x="2434" y="2047"/>
                  </a:lnTo>
                  <a:lnTo>
                    <a:pt x="2490" y="1937"/>
                  </a:lnTo>
                  <a:lnTo>
                    <a:pt x="2545" y="1826"/>
                  </a:lnTo>
                  <a:lnTo>
                    <a:pt x="2600" y="1697"/>
                  </a:lnTo>
                  <a:lnTo>
                    <a:pt x="2619" y="1568"/>
                  </a:lnTo>
                  <a:lnTo>
                    <a:pt x="2637" y="1439"/>
                  </a:lnTo>
                  <a:lnTo>
                    <a:pt x="2655" y="1291"/>
                  </a:lnTo>
                  <a:lnTo>
                    <a:pt x="2637" y="1162"/>
                  </a:lnTo>
                  <a:lnTo>
                    <a:pt x="2619" y="1033"/>
                  </a:lnTo>
                  <a:lnTo>
                    <a:pt x="2582" y="904"/>
                  </a:lnTo>
                  <a:lnTo>
                    <a:pt x="2526" y="793"/>
                  </a:lnTo>
                  <a:lnTo>
                    <a:pt x="2471" y="683"/>
                  </a:lnTo>
                  <a:lnTo>
                    <a:pt x="2416" y="572"/>
                  </a:lnTo>
                  <a:lnTo>
                    <a:pt x="2324" y="480"/>
                  </a:lnTo>
                  <a:lnTo>
                    <a:pt x="2250" y="388"/>
                  </a:lnTo>
                  <a:lnTo>
                    <a:pt x="2158" y="296"/>
                  </a:lnTo>
                  <a:lnTo>
                    <a:pt x="2047" y="222"/>
                  </a:lnTo>
                  <a:lnTo>
                    <a:pt x="1936" y="148"/>
                  </a:lnTo>
                  <a:lnTo>
                    <a:pt x="1826" y="93"/>
                  </a:lnTo>
                  <a:lnTo>
                    <a:pt x="1697" y="56"/>
                  </a:lnTo>
                  <a:lnTo>
                    <a:pt x="1586" y="19"/>
                  </a:lnTo>
                  <a:lnTo>
                    <a:pt x="1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 name="Google Shape;2585;p9"/>
            <p:cNvSpPr/>
            <p:nvPr/>
          </p:nvSpPr>
          <p:spPr>
            <a:xfrm>
              <a:off x="5907550" y="1340250"/>
              <a:ext cx="67325" cy="67325"/>
            </a:xfrm>
            <a:custGeom>
              <a:avLst/>
              <a:gdLst/>
              <a:ahLst/>
              <a:cxnLst/>
              <a:rect l="l" t="t" r="r" b="b"/>
              <a:pathLst>
                <a:path w="2693" h="2693" extrusionOk="0">
                  <a:moveTo>
                    <a:pt x="1199" y="1"/>
                  </a:moveTo>
                  <a:lnTo>
                    <a:pt x="1070" y="19"/>
                  </a:lnTo>
                  <a:lnTo>
                    <a:pt x="941" y="56"/>
                  </a:lnTo>
                  <a:lnTo>
                    <a:pt x="830" y="111"/>
                  </a:lnTo>
                  <a:lnTo>
                    <a:pt x="701" y="167"/>
                  </a:lnTo>
                  <a:lnTo>
                    <a:pt x="591" y="240"/>
                  </a:lnTo>
                  <a:lnTo>
                    <a:pt x="499" y="314"/>
                  </a:lnTo>
                  <a:lnTo>
                    <a:pt x="388" y="406"/>
                  </a:lnTo>
                  <a:lnTo>
                    <a:pt x="314" y="499"/>
                  </a:lnTo>
                  <a:lnTo>
                    <a:pt x="222" y="609"/>
                  </a:lnTo>
                  <a:lnTo>
                    <a:pt x="167" y="720"/>
                  </a:lnTo>
                  <a:lnTo>
                    <a:pt x="111" y="830"/>
                  </a:lnTo>
                  <a:lnTo>
                    <a:pt x="56" y="959"/>
                  </a:lnTo>
                  <a:lnTo>
                    <a:pt x="19" y="1089"/>
                  </a:lnTo>
                  <a:lnTo>
                    <a:pt x="1" y="1218"/>
                  </a:lnTo>
                  <a:lnTo>
                    <a:pt x="1" y="1347"/>
                  </a:lnTo>
                  <a:lnTo>
                    <a:pt x="1" y="1476"/>
                  </a:lnTo>
                  <a:lnTo>
                    <a:pt x="38" y="1623"/>
                  </a:lnTo>
                  <a:lnTo>
                    <a:pt x="56" y="1734"/>
                  </a:lnTo>
                  <a:lnTo>
                    <a:pt x="111" y="1863"/>
                  </a:lnTo>
                  <a:lnTo>
                    <a:pt x="167" y="1974"/>
                  </a:lnTo>
                  <a:lnTo>
                    <a:pt x="240" y="2084"/>
                  </a:lnTo>
                  <a:lnTo>
                    <a:pt x="314" y="2195"/>
                  </a:lnTo>
                  <a:lnTo>
                    <a:pt x="406" y="2287"/>
                  </a:lnTo>
                  <a:lnTo>
                    <a:pt x="499" y="2379"/>
                  </a:lnTo>
                  <a:lnTo>
                    <a:pt x="609" y="2453"/>
                  </a:lnTo>
                  <a:lnTo>
                    <a:pt x="720" y="2527"/>
                  </a:lnTo>
                  <a:lnTo>
                    <a:pt x="830" y="2582"/>
                  </a:lnTo>
                  <a:lnTo>
                    <a:pt x="960" y="2637"/>
                  </a:lnTo>
                  <a:lnTo>
                    <a:pt x="1089" y="2656"/>
                  </a:lnTo>
                  <a:lnTo>
                    <a:pt x="1218" y="2674"/>
                  </a:lnTo>
                  <a:lnTo>
                    <a:pt x="1347" y="2693"/>
                  </a:lnTo>
                  <a:lnTo>
                    <a:pt x="1494" y="2674"/>
                  </a:lnTo>
                  <a:lnTo>
                    <a:pt x="1623" y="2656"/>
                  </a:lnTo>
                  <a:lnTo>
                    <a:pt x="1752" y="2619"/>
                  </a:lnTo>
                  <a:lnTo>
                    <a:pt x="1863" y="2582"/>
                  </a:lnTo>
                  <a:lnTo>
                    <a:pt x="1992" y="2527"/>
                  </a:lnTo>
                  <a:lnTo>
                    <a:pt x="2103" y="2453"/>
                  </a:lnTo>
                  <a:lnTo>
                    <a:pt x="2195" y="2379"/>
                  </a:lnTo>
                  <a:lnTo>
                    <a:pt x="2287" y="2287"/>
                  </a:lnTo>
                  <a:lnTo>
                    <a:pt x="2379" y="2176"/>
                  </a:lnTo>
                  <a:lnTo>
                    <a:pt x="2453" y="2084"/>
                  </a:lnTo>
                  <a:lnTo>
                    <a:pt x="2527" y="1974"/>
                  </a:lnTo>
                  <a:lnTo>
                    <a:pt x="2582" y="1845"/>
                  </a:lnTo>
                  <a:lnTo>
                    <a:pt x="2637" y="1734"/>
                  </a:lnTo>
                  <a:lnTo>
                    <a:pt x="2656" y="1605"/>
                  </a:lnTo>
                  <a:lnTo>
                    <a:pt x="2693" y="1476"/>
                  </a:lnTo>
                  <a:lnTo>
                    <a:pt x="2693" y="1328"/>
                  </a:lnTo>
                  <a:lnTo>
                    <a:pt x="2674" y="1199"/>
                  </a:lnTo>
                  <a:lnTo>
                    <a:pt x="2656" y="1070"/>
                  </a:lnTo>
                  <a:lnTo>
                    <a:pt x="2619" y="941"/>
                  </a:lnTo>
                  <a:lnTo>
                    <a:pt x="2582" y="830"/>
                  </a:lnTo>
                  <a:lnTo>
                    <a:pt x="2527" y="701"/>
                  </a:lnTo>
                  <a:lnTo>
                    <a:pt x="2453" y="591"/>
                  </a:lnTo>
                  <a:lnTo>
                    <a:pt x="2379" y="499"/>
                  </a:lnTo>
                  <a:lnTo>
                    <a:pt x="2287" y="388"/>
                  </a:lnTo>
                  <a:lnTo>
                    <a:pt x="2195" y="314"/>
                  </a:lnTo>
                  <a:lnTo>
                    <a:pt x="2084" y="222"/>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 name="Google Shape;2586;p9"/>
            <p:cNvSpPr/>
            <p:nvPr/>
          </p:nvSpPr>
          <p:spPr>
            <a:xfrm>
              <a:off x="6303975" y="1411700"/>
              <a:ext cx="67325" cy="67325"/>
            </a:xfrm>
            <a:custGeom>
              <a:avLst/>
              <a:gdLst/>
              <a:ahLst/>
              <a:cxnLst/>
              <a:rect l="l" t="t" r="r" b="b"/>
              <a:pathLst>
                <a:path w="2693" h="2693" extrusionOk="0">
                  <a:moveTo>
                    <a:pt x="1273" y="1"/>
                  </a:moveTo>
                  <a:lnTo>
                    <a:pt x="1144" y="19"/>
                  </a:lnTo>
                  <a:lnTo>
                    <a:pt x="1015" y="38"/>
                  </a:lnTo>
                  <a:lnTo>
                    <a:pt x="886" y="74"/>
                  </a:lnTo>
                  <a:lnTo>
                    <a:pt x="775" y="130"/>
                  </a:lnTo>
                  <a:lnTo>
                    <a:pt x="646" y="203"/>
                  </a:lnTo>
                  <a:lnTo>
                    <a:pt x="554" y="277"/>
                  </a:lnTo>
                  <a:lnTo>
                    <a:pt x="443" y="369"/>
                  </a:lnTo>
                  <a:lnTo>
                    <a:pt x="351" y="462"/>
                  </a:lnTo>
                  <a:lnTo>
                    <a:pt x="277" y="554"/>
                  </a:lnTo>
                  <a:lnTo>
                    <a:pt x="203" y="664"/>
                  </a:lnTo>
                  <a:lnTo>
                    <a:pt x="130" y="775"/>
                  </a:lnTo>
                  <a:lnTo>
                    <a:pt x="93" y="904"/>
                  </a:lnTo>
                  <a:lnTo>
                    <a:pt x="56" y="1033"/>
                  </a:lnTo>
                  <a:lnTo>
                    <a:pt x="19" y="1162"/>
                  </a:lnTo>
                  <a:lnTo>
                    <a:pt x="1" y="1291"/>
                  </a:lnTo>
                  <a:lnTo>
                    <a:pt x="19" y="1420"/>
                  </a:lnTo>
                  <a:lnTo>
                    <a:pt x="19" y="1549"/>
                  </a:lnTo>
                  <a:lnTo>
                    <a:pt x="56" y="1679"/>
                  </a:lnTo>
                  <a:lnTo>
                    <a:pt x="93" y="1808"/>
                  </a:lnTo>
                  <a:lnTo>
                    <a:pt x="148" y="1937"/>
                  </a:lnTo>
                  <a:lnTo>
                    <a:pt x="222" y="2047"/>
                  </a:lnTo>
                  <a:lnTo>
                    <a:pt x="296" y="2139"/>
                  </a:lnTo>
                  <a:lnTo>
                    <a:pt x="369" y="2250"/>
                  </a:lnTo>
                  <a:lnTo>
                    <a:pt x="462" y="2342"/>
                  </a:lnTo>
                  <a:lnTo>
                    <a:pt x="572" y="2416"/>
                  </a:lnTo>
                  <a:lnTo>
                    <a:pt x="683" y="2490"/>
                  </a:lnTo>
                  <a:lnTo>
                    <a:pt x="793" y="2564"/>
                  </a:lnTo>
                  <a:lnTo>
                    <a:pt x="922" y="2600"/>
                  </a:lnTo>
                  <a:lnTo>
                    <a:pt x="1052" y="2637"/>
                  </a:lnTo>
                  <a:lnTo>
                    <a:pt x="1181" y="2674"/>
                  </a:lnTo>
                  <a:lnTo>
                    <a:pt x="1310" y="2693"/>
                  </a:lnTo>
                  <a:lnTo>
                    <a:pt x="1439" y="2674"/>
                  </a:lnTo>
                  <a:lnTo>
                    <a:pt x="1568" y="2674"/>
                  </a:lnTo>
                  <a:lnTo>
                    <a:pt x="1697" y="2637"/>
                  </a:lnTo>
                  <a:lnTo>
                    <a:pt x="1826" y="2600"/>
                  </a:lnTo>
                  <a:lnTo>
                    <a:pt x="1937" y="2545"/>
                  </a:lnTo>
                  <a:lnTo>
                    <a:pt x="2066" y="2471"/>
                  </a:lnTo>
                  <a:lnTo>
                    <a:pt x="2158" y="2398"/>
                  </a:lnTo>
                  <a:lnTo>
                    <a:pt x="2268" y="2324"/>
                  </a:lnTo>
                  <a:lnTo>
                    <a:pt x="2361" y="2232"/>
                  </a:lnTo>
                  <a:lnTo>
                    <a:pt x="2434" y="2121"/>
                  </a:lnTo>
                  <a:lnTo>
                    <a:pt x="2508" y="2010"/>
                  </a:lnTo>
                  <a:lnTo>
                    <a:pt x="2563" y="1900"/>
                  </a:lnTo>
                  <a:lnTo>
                    <a:pt x="2619" y="1771"/>
                  </a:lnTo>
                  <a:lnTo>
                    <a:pt x="2656" y="1642"/>
                  </a:lnTo>
                  <a:lnTo>
                    <a:pt x="2693" y="1513"/>
                  </a:lnTo>
                  <a:lnTo>
                    <a:pt x="2693" y="1383"/>
                  </a:lnTo>
                  <a:lnTo>
                    <a:pt x="2693" y="1254"/>
                  </a:lnTo>
                  <a:lnTo>
                    <a:pt x="2674" y="1125"/>
                  </a:lnTo>
                  <a:lnTo>
                    <a:pt x="2656" y="996"/>
                  </a:lnTo>
                  <a:lnTo>
                    <a:pt x="2619" y="867"/>
                  </a:lnTo>
                  <a:lnTo>
                    <a:pt x="2563" y="757"/>
                  </a:lnTo>
                  <a:lnTo>
                    <a:pt x="2490" y="646"/>
                  </a:lnTo>
                  <a:lnTo>
                    <a:pt x="2416" y="535"/>
                  </a:lnTo>
                  <a:lnTo>
                    <a:pt x="2342" y="425"/>
                  </a:lnTo>
                  <a:lnTo>
                    <a:pt x="2232" y="333"/>
                  </a:lnTo>
                  <a:lnTo>
                    <a:pt x="2139" y="259"/>
                  </a:lnTo>
                  <a:lnTo>
                    <a:pt x="2029" y="185"/>
                  </a:lnTo>
                  <a:lnTo>
                    <a:pt x="1918" y="130"/>
                  </a:lnTo>
                  <a:lnTo>
                    <a:pt x="1789" y="74"/>
                  </a:lnTo>
                  <a:lnTo>
                    <a:pt x="1660" y="38"/>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 name="Google Shape;2587;p9"/>
            <p:cNvSpPr/>
            <p:nvPr/>
          </p:nvSpPr>
          <p:spPr>
            <a:xfrm>
              <a:off x="6384175" y="1430600"/>
              <a:ext cx="17075" cy="57650"/>
            </a:xfrm>
            <a:custGeom>
              <a:avLst/>
              <a:gdLst/>
              <a:ahLst/>
              <a:cxnLst/>
              <a:rect l="l" t="t" r="r" b="b"/>
              <a:pathLst>
                <a:path w="683" h="2306" extrusionOk="0">
                  <a:moveTo>
                    <a:pt x="683" y="1"/>
                  </a:moveTo>
                  <a:lnTo>
                    <a:pt x="536" y="111"/>
                  </a:lnTo>
                  <a:lnTo>
                    <a:pt x="406" y="222"/>
                  </a:lnTo>
                  <a:lnTo>
                    <a:pt x="296" y="351"/>
                  </a:lnTo>
                  <a:lnTo>
                    <a:pt x="204" y="480"/>
                  </a:lnTo>
                  <a:lnTo>
                    <a:pt x="130" y="627"/>
                  </a:lnTo>
                  <a:lnTo>
                    <a:pt x="56" y="793"/>
                  </a:lnTo>
                  <a:lnTo>
                    <a:pt x="19" y="959"/>
                  </a:lnTo>
                  <a:lnTo>
                    <a:pt x="1" y="1144"/>
                  </a:lnTo>
                  <a:lnTo>
                    <a:pt x="19" y="1310"/>
                  </a:lnTo>
                  <a:lnTo>
                    <a:pt x="56" y="1494"/>
                  </a:lnTo>
                  <a:lnTo>
                    <a:pt x="111" y="1660"/>
                  </a:lnTo>
                  <a:lnTo>
                    <a:pt x="185" y="1808"/>
                  </a:lnTo>
                  <a:lnTo>
                    <a:pt x="296" y="1955"/>
                  </a:lnTo>
                  <a:lnTo>
                    <a:pt x="406" y="2084"/>
                  </a:lnTo>
                  <a:lnTo>
                    <a:pt x="536" y="2195"/>
                  </a:lnTo>
                  <a:lnTo>
                    <a:pt x="683" y="2305"/>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 name="Google Shape;2588;p9"/>
            <p:cNvSpPr/>
            <p:nvPr/>
          </p:nvSpPr>
          <p:spPr>
            <a:xfrm>
              <a:off x="5066325" y="538650"/>
              <a:ext cx="66400" cy="66400"/>
            </a:xfrm>
            <a:custGeom>
              <a:avLst/>
              <a:gdLst/>
              <a:ahLst/>
              <a:cxnLst/>
              <a:rect l="l" t="t" r="r" b="b"/>
              <a:pathLst>
                <a:path w="2656" h="2656" extrusionOk="0">
                  <a:moveTo>
                    <a:pt x="1180" y="1"/>
                  </a:moveTo>
                  <a:lnTo>
                    <a:pt x="1070" y="38"/>
                  </a:lnTo>
                  <a:lnTo>
                    <a:pt x="941" y="56"/>
                  </a:lnTo>
                  <a:lnTo>
                    <a:pt x="811" y="111"/>
                  </a:lnTo>
                  <a:lnTo>
                    <a:pt x="701" y="167"/>
                  </a:lnTo>
                  <a:lnTo>
                    <a:pt x="590" y="222"/>
                  </a:lnTo>
                  <a:lnTo>
                    <a:pt x="498" y="296"/>
                  </a:lnTo>
                  <a:lnTo>
                    <a:pt x="406" y="388"/>
                  </a:lnTo>
                  <a:lnTo>
                    <a:pt x="314" y="480"/>
                  </a:lnTo>
                  <a:lnTo>
                    <a:pt x="240" y="572"/>
                  </a:lnTo>
                  <a:lnTo>
                    <a:pt x="166" y="683"/>
                  </a:lnTo>
                  <a:lnTo>
                    <a:pt x="111" y="794"/>
                  </a:lnTo>
                  <a:lnTo>
                    <a:pt x="55" y="923"/>
                  </a:lnTo>
                  <a:lnTo>
                    <a:pt x="19" y="1033"/>
                  </a:lnTo>
                  <a:lnTo>
                    <a:pt x="0" y="1162"/>
                  </a:lnTo>
                  <a:lnTo>
                    <a:pt x="0" y="1291"/>
                  </a:lnTo>
                  <a:lnTo>
                    <a:pt x="0" y="1439"/>
                  </a:lnTo>
                  <a:lnTo>
                    <a:pt x="19" y="1568"/>
                  </a:lnTo>
                  <a:lnTo>
                    <a:pt x="37" y="1697"/>
                  </a:lnTo>
                  <a:lnTo>
                    <a:pt x="92" y="1826"/>
                  </a:lnTo>
                  <a:lnTo>
                    <a:pt x="148" y="1937"/>
                  </a:lnTo>
                  <a:lnTo>
                    <a:pt x="203" y="2047"/>
                  </a:lnTo>
                  <a:lnTo>
                    <a:pt x="277" y="2158"/>
                  </a:lnTo>
                  <a:lnTo>
                    <a:pt x="369" y="2250"/>
                  </a:lnTo>
                  <a:lnTo>
                    <a:pt x="461" y="2342"/>
                  </a:lnTo>
                  <a:lnTo>
                    <a:pt x="572" y="2416"/>
                  </a:lnTo>
                  <a:lnTo>
                    <a:pt x="682" y="2490"/>
                  </a:lnTo>
                  <a:lnTo>
                    <a:pt x="793" y="2545"/>
                  </a:lnTo>
                  <a:lnTo>
                    <a:pt x="922" y="2600"/>
                  </a:lnTo>
                  <a:lnTo>
                    <a:pt x="1051" y="2637"/>
                  </a:lnTo>
                  <a:lnTo>
                    <a:pt x="1180" y="2656"/>
                  </a:lnTo>
                  <a:lnTo>
                    <a:pt x="1457" y="2656"/>
                  </a:lnTo>
                  <a:lnTo>
                    <a:pt x="1586" y="2637"/>
                  </a:lnTo>
                  <a:lnTo>
                    <a:pt x="1696" y="2600"/>
                  </a:lnTo>
                  <a:lnTo>
                    <a:pt x="1826" y="2564"/>
                  </a:lnTo>
                  <a:lnTo>
                    <a:pt x="1936" y="2508"/>
                  </a:lnTo>
                  <a:lnTo>
                    <a:pt x="2047" y="2435"/>
                  </a:lnTo>
                  <a:lnTo>
                    <a:pt x="2139" y="2361"/>
                  </a:lnTo>
                  <a:lnTo>
                    <a:pt x="2250" y="2269"/>
                  </a:lnTo>
                  <a:lnTo>
                    <a:pt x="2323" y="2176"/>
                  </a:lnTo>
                  <a:lnTo>
                    <a:pt x="2397" y="2084"/>
                  </a:lnTo>
                  <a:lnTo>
                    <a:pt x="2471" y="1974"/>
                  </a:lnTo>
                  <a:lnTo>
                    <a:pt x="2526" y="1863"/>
                  </a:lnTo>
                  <a:lnTo>
                    <a:pt x="2581" y="1752"/>
                  </a:lnTo>
                  <a:lnTo>
                    <a:pt x="2618" y="1623"/>
                  </a:lnTo>
                  <a:lnTo>
                    <a:pt x="2637" y="1494"/>
                  </a:lnTo>
                  <a:lnTo>
                    <a:pt x="2655" y="1365"/>
                  </a:lnTo>
                  <a:lnTo>
                    <a:pt x="2637" y="1218"/>
                  </a:lnTo>
                  <a:lnTo>
                    <a:pt x="2618" y="1089"/>
                  </a:lnTo>
                  <a:lnTo>
                    <a:pt x="2600" y="959"/>
                  </a:lnTo>
                  <a:lnTo>
                    <a:pt x="2545" y="849"/>
                  </a:lnTo>
                  <a:lnTo>
                    <a:pt x="2489" y="720"/>
                  </a:lnTo>
                  <a:lnTo>
                    <a:pt x="2434" y="609"/>
                  </a:lnTo>
                  <a:lnTo>
                    <a:pt x="2360" y="499"/>
                  </a:lnTo>
                  <a:lnTo>
                    <a:pt x="2268" y="406"/>
                  </a:lnTo>
                  <a:lnTo>
                    <a:pt x="2176" y="314"/>
                  </a:lnTo>
                  <a:lnTo>
                    <a:pt x="2065" y="240"/>
                  </a:lnTo>
                  <a:lnTo>
                    <a:pt x="1955" y="167"/>
                  </a:lnTo>
                  <a:lnTo>
                    <a:pt x="1844" y="111"/>
                  </a:lnTo>
                  <a:lnTo>
                    <a:pt x="1715" y="74"/>
                  </a:lnTo>
                  <a:lnTo>
                    <a:pt x="1586" y="38"/>
                  </a:lnTo>
                  <a:lnTo>
                    <a:pt x="1457" y="19"/>
                  </a:lnTo>
                  <a:lnTo>
                    <a:pt x="13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 name="Google Shape;2589;p9"/>
            <p:cNvSpPr/>
            <p:nvPr/>
          </p:nvSpPr>
          <p:spPr>
            <a:xfrm>
              <a:off x="5014700" y="364425"/>
              <a:ext cx="66400" cy="66400"/>
            </a:xfrm>
            <a:custGeom>
              <a:avLst/>
              <a:gdLst/>
              <a:ahLst/>
              <a:cxnLst/>
              <a:rect l="l" t="t" r="r" b="b"/>
              <a:pathLst>
                <a:path w="2656" h="2656" extrusionOk="0">
                  <a:moveTo>
                    <a:pt x="1365" y="0"/>
                  </a:moveTo>
                  <a:lnTo>
                    <a:pt x="1217" y="19"/>
                  </a:lnTo>
                  <a:lnTo>
                    <a:pt x="1088" y="37"/>
                  </a:lnTo>
                  <a:lnTo>
                    <a:pt x="959" y="55"/>
                  </a:lnTo>
                  <a:lnTo>
                    <a:pt x="830" y="111"/>
                  </a:lnTo>
                  <a:lnTo>
                    <a:pt x="719" y="166"/>
                  </a:lnTo>
                  <a:lnTo>
                    <a:pt x="609" y="221"/>
                  </a:lnTo>
                  <a:lnTo>
                    <a:pt x="498" y="314"/>
                  </a:lnTo>
                  <a:lnTo>
                    <a:pt x="406" y="387"/>
                  </a:lnTo>
                  <a:lnTo>
                    <a:pt x="314" y="479"/>
                  </a:lnTo>
                  <a:lnTo>
                    <a:pt x="240" y="590"/>
                  </a:lnTo>
                  <a:lnTo>
                    <a:pt x="166" y="701"/>
                  </a:lnTo>
                  <a:lnTo>
                    <a:pt x="111" y="811"/>
                  </a:lnTo>
                  <a:lnTo>
                    <a:pt x="55" y="940"/>
                  </a:lnTo>
                  <a:lnTo>
                    <a:pt x="37" y="1069"/>
                  </a:lnTo>
                  <a:lnTo>
                    <a:pt x="0" y="1199"/>
                  </a:lnTo>
                  <a:lnTo>
                    <a:pt x="0" y="1328"/>
                  </a:lnTo>
                  <a:lnTo>
                    <a:pt x="0" y="1475"/>
                  </a:lnTo>
                  <a:lnTo>
                    <a:pt x="37" y="1604"/>
                  </a:lnTo>
                  <a:lnTo>
                    <a:pt x="55" y="1715"/>
                  </a:lnTo>
                  <a:lnTo>
                    <a:pt x="111" y="1844"/>
                  </a:lnTo>
                  <a:lnTo>
                    <a:pt x="166" y="1955"/>
                  </a:lnTo>
                  <a:lnTo>
                    <a:pt x="221" y="2065"/>
                  </a:lnTo>
                  <a:lnTo>
                    <a:pt x="295" y="2157"/>
                  </a:lnTo>
                  <a:lnTo>
                    <a:pt x="387" y="2268"/>
                  </a:lnTo>
                  <a:lnTo>
                    <a:pt x="479" y="2342"/>
                  </a:lnTo>
                  <a:lnTo>
                    <a:pt x="572" y="2415"/>
                  </a:lnTo>
                  <a:lnTo>
                    <a:pt x="682" y="2489"/>
                  </a:lnTo>
                  <a:lnTo>
                    <a:pt x="793" y="2545"/>
                  </a:lnTo>
                  <a:lnTo>
                    <a:pt x="922" y="2600"/>
                  </a:lnTo>
                  <a:lnTo>
                    <a:pt x="1033" y="2637"/>
                  </a:lnTo>
                  <a:lnTo>
                    <a:pt x="1162" y="2655"/>
                  </a:lnTo>
                  <a:lnTo>
                    <a:pt x="1438" y="2655"/>
                  </a:lnTo>
                  <a:lnTo>
                    <a:pt x="1567" y="2637"/>
                  </a:lnTo>
                  <a:lnTo>
                    <a:pt x="1696" y="2618"/>
                  </a:lnTo>
                  <a:lnTo>
                    <a:pt x="1825" y="2563"/>
                  </a:lnTo>
                  <a:lnTo>
                    <a:pt x="1936" y="2508"/>
                  </a:lnTo>
                  <a:lnTo>
                    <a:pt x="2047" y="2452"/>
                  </a:lnTo>
                  <a:lnTo>
                    <a:pt x="2157" y="2360"/>
                  </a:lnTo>
                  <a:lnTo>
                    <a:pt x="2250" y="2286"/>
                  </a:lnTo>
                  <a:lnTo>
                    <a:pt x="2342" y="2194"/>
                  </a:lnTo>
                  <a:lnTo>
                    <a:pt x="2415" y="2084"/>
                  </a:lnTo>
                  <a:lnTo>
                    <a:pt x="2489" y="1973"/>
                  </a:lnTo>
                  <a:lnTo>
                    <a:pt x="2545" y="1862"/>
                  </a:lnTo>
                  <a:lnTo>
                    <a:pt x="2600" y="1733"/>
                  </a:lnTo>
                  <a:lnTo>
                    <a:pt x="2637" y="1604"/>
                  </a:lnTo>
                  <a:lnTo>
                    <a:pt x="2655" y="1475"/>
                  </a:lnTo>
                  <a:lnTo>
                    <a:pt x="2655" y="1328"/>
                  </a:lnTo>
                  <a:lnTo>
                    <a:pt x="2655" y="1199"/>
                  </a:lnTo>
                  <a:lnTo>
                    <a:pt x="2637" y="1069"/>
                  </a:lnTo>
                  <a:lnTo>
                    <a:pt x="2600" y="959"/>
                  </a:lnTo>
                  <a:lnTo>
                    <a:pt x="2563" y="830"/>
                  </a:lnTo>
                  <a:lnTo>
                    <a:pt x="2508" y="719"/>
                  </a:lnTo>
                  <a:lnTo>
                    <a:pt x="2434" y="609"/>
                  </a:lnTo>
                  <a:lnTo>
                    <a:pt x="2360" y="498"/>
                  </a:lnTo>
                  <a:lnTo>
                    <a:pt x="2268" y="406"/>
                  </a:lnTo>
                  <a:lnTo>
                    <a:pt x="2176" y="332"/>
                  </a:lnTo>
                  <a:lnTo>
                    <a:pt x="2084" y="240"/>
                  </a:lnTo>
                  <a:lnTo>
                    <a:pt x="1973" y="184"/>
                  </a:lnTo>
                  <a:lnTo>
                    <a:pt x="1862" y="129"/>
                  </a:lnTo>
                  <a:lnTo>
                    <a:pt x="1733" y="74"/>
                  </a:lnTo>
                  <a:lnTo>
                    <a:pt x="1623" y="37"/>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 name="Google Shape;2590;p9"/>
            <p:cNvSpPr/>
            <p:nvPr/>
          </p:nvSpPr>
          <p:spPr>
            <a:xfrm>
              <a:off x="5457200" y="1098250"/>
              <a:ext cx="66400" cy="66400"/>
            </a:xfrm>
            <a:custGeom>
              <a:avLst/>
              <a:gdLst/>
              <a:ahLst/>
              <a:cxnLst/>
              <a:rect l="l" t="t" r="r" b="b"/>
              <a:pathLst>
                <a:path w="2656" h="2656" extrusionOk="0">
                  <a:moveTo>
                    <a:pt x="1218" y="1"/>
                  </a:moveTo>
                  <a:lnTo>
                    <a:pt x="1089" y="19"/>
                  </a:lnTo>
                  <a:lnTo>
                    <a:pt x="959" y="38"/>
                  </a:lnTo>
                  <a:lnTo>
                    <a:pt x="830" y="93"/>
                  </a:lnTo>
                  <a:lnTo>
                    <a:pt x="720" y="148"/>
                  </a:lnTo>
                  <a:lnTo>
                    <a:pt x="609" y="203"/>
                  </a:lnTo>
                  <a:lnTo>
                    <a:pt x="499" y="296"/>
                  </a:lnTo>
                  <a:lnTo>
                    <a:pt x="406" y="369"/>
                  </a:lnTo>
                  <a:lnTo>
                    <a:pt x="314" y="462"/>
                  </a:lnTo>
                  <a:lnTo>
                    <a:pt x="240" y="572"/>
                  </a:lnTo>
                  <a:lnTo>
                    <a:pt x="167" y="683"/>
                  </a:lnTo>
                  <a:lnTo>
                    <a:pt x="111" y="794"/>
                  </a:lnTo>
                  <a:lnTo>
                    <a:pt x="56" y="923"/>
                  </a:lnTo>
                  <a:lnTo>
                    <a:pt x="19" y="1052"/>
                  </a:lnTo>
                  <a:lnTo>
                    <a:pt x="1" y="1181"/>
                  </a:lnTo>
                  <a:lnTo>
                    <a:pt x="1" y="1328"/>
                  </a:lnTo>
                  <a:lnTo>
                    <a:pt x="1" y="1457"/>
                  </a:lnTo>
                  <a:lnTo>
                    <a:pt x="19" y="1586"/>
                  </a:lnTo>
                  <a:lnTo>
                    <a:pt x="56" y="1697"/>
                  </a:lnTo>
                  <a:lnTo>
                    <a:pt x="93" y="1826"/>
                  </a:lnTo>
                  <a:lnTo>
                    <a:pt x="148" y="1937"/>
                  </a:lnTo>
                  <a:lnTo>
                    <a:pt x="222" y="2047"/>
                  </a:lnTo>
                  <a:lnTo>
                    <a:pt x="296" y="2158"/>
                  </a:lnTo>
                  <a:lnTo>
                    <a:pt x="369" y="2250"/>
                  </a:lnTo>
                  <a:lnTo>
                    <a:pt x="462" y="2324"/>
                  </a:lnTo>
                  <a:lnTo>
                    <a:pt x="572" y="2416"/>
                  </a:lnTo>
                  <a:lnTo>
                    <a:pt x="683" y="2471"/>
                  </a:lnTo>
                  <a:lnTo>
                    <a:pt x="794" y="2527"/>
                  </a:lnTo>
                  <a:lnTo>
                    <a:pt x="904" y="2582"/>
                  </a:lnTo>
                  <a:lnTo>
                    <a:pt x="1033" y="2619"/>
                  </a:lnTo>
                  <a:lnTo>
                    <a:pt x="1162" y="2637"/>
                  </a:lnTo>
                  <a:lnTo>
                    <a:pt x="1291" y="2656"/>
                  </a:lnTo>
                  <a:lnTo>
                    <a:pt x="1439" y="2637"/>
                  </a:lnTo>
                  <a:lnTo>
                    <a:pt x="1568" y="2619"/>
                  </a:lnTo>
                  <a:lnTo>
                    <a:pt x="1697" y="2600"/>
                  </a:lnTo>
                  <a:lnTo>
                    <a:pt x="1808" y="2545"/>
                  </a:lnTo>
                  <a:lnTo>
                    <a:pt x="1937" y="2490"/>
                  </a:lnTo>
                  <a:lnTo>
                    <a:pt x="2047" y="2435"/>
                  </a:lnTo>
                  <a:lnTo>
                    <a:pt x="2158" y="2361"/>
                  </a:lnTo>
                  <a:lnTo>
                    <a:pt x="2250" y="2269"/>
                  </a:lnTo>
                  <a:lnTo>
                    <a:pt x="2342" y="2176"/>
                  </a:lnTo>
                  <a:lnTo>
                    <a:pt x="2416" y="2066"/>
                  </a:lnTo>
                  <a:lnTo>
                    <a:pt x="2490" y="1955"/>
                  </a:lnTo>
                  <a:lnTo>
                    <a:pt x="2545" y="1844"/>
                  </a:lnTo>
                  <a:lnTo>
                    <a:pt x="2582" y="1715"/>
                  </a:lnTo>
                  <a:lnTo>
                    <a:pt x="2619" y="1586"/>
                  </a:lnTo>
                  <a:lnTo>
                    <a:pt x="2637" y="1457"/>
                  </a:lnTo>
                  <a:lnTo>
                    <a:pt x="2656" y="1328"/>
                  </a:lnTo>
                  <a:lnTo>
                    <a:pt x="2637" y="1181"/>
                  </a:lnTo>
                  <a:lnTo>
                    <a:pt x="2619" y="1052"/>
                  </a:lnTo>
                  <a:lnTo>
                    <a:pt x="2600" y="941"/>
                  </a:lnTo>
                  <a:lnTo>
                    <a:pt x="2545" y="812"/>
                  </a:lnTo>
                  <a:lnTo>
                    <a:pt x="2490" y="701"/>
                  </a:lnTo>
                  <a:lnTo>
                    <a:pt x="2435" y="591"/>
                  </a:lnTo>
                  <a:lnTo>
                    <a:pt x="2361" y="498"/>
                  </a:lnTo>
                  <a:lnTo>
                    <a:pt x="2269" y="388"/>
                  </a:lnTo>
                  <a:lnTo>
                    <a:pt x="2176" y="314"/>
                  </a:lnTo>
                  <a:lnTo>
                    <a:pt x="2066" y="240"/>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 name="Google Shape;2591;p9"/>
            <p:cNvSpPr/>
            <p:nvPr/>
          </p:nvSpPr>
          <p:spPr>
            <a:xfrm>
              <a:off x="5602400" y="1206575"/>
              <a:ext cx="66400" cy="66400"/>
            </a:xfrm>
            <a:custGeom>
              <a:avLst/>
              <a:gdLst/>
              <a:ahLst/>
              <a:cxnLst/>
              <a:rect l="l" t="t" r="r" b="b"/>
              <a:pathLst>
                <a:path w="2656" h="2656" extrusionOk="0">
                  <a:moveTo>
                    <a:pt x="1181" y="1"/>
                  </a:moveTo>
                  <a:lnTo>
                    <a:pt x="1052" y="38"/>
                  </a:lnTo>
                  <a:lnTo>
                    <a:pt x="923" y="56"/>
                  </a:lnTo>
                  <a:lnTo>
                    <a:pt x="812" y="111"/>
                  </a:lnTo>
                  <a:lnTo>
                    <a:pt x="701" y="167"/>
                  </a:lnTo>
                  <a:lnTo>
                    <a:pt x="591" y="240"/>
                  </a:lnTo>
                  <a:lnTo>
                    <a:pt x="480" y="314"/>
                  </a:lnTo>
                  <a:lnTo>
                    <a:pt x="388" y="406"/>
                  </a:lnTo>
                  <a:lnTo>
                    <a:pt x="314" y="498"/>
                  </a:lnTo>
                  <a:lnTo>
                    <a:pt x="240" y="591"/>
                  </a:lnTo>
                  <a:lnTo>
                    <a:pt x="167" y="701"/>
                  </a:lnTo>
                  <a:lnTo>
                    <a:pt x="111" y="812"/>
                  </a:lnTo>
                  <a:lnTo>
                    <a:pt x="74" y="941"/>
                  </a:lnTo>
                  <a:lnTo>
                    <a:pt x="38" y="1070"/>
                  </a:lnTo>
                  <a:lnTo>
                    <a:pt x="19" y="1199"/>
                  </a:lnTo>
                  <a:lnTo>
                    <a:pt x="1" y="1328"/>
                  </a:lnTo>
                  <a:lnTo>
                    <a:pt x="19" y="1457"/>
                  </a:lnTo>
                  <a:lnTo>
                    <a:pt x="38" y="1586"/>
                  </a:lnTo>
                  <a:lnTo>
                    <a:pt x="74" y="1715"/>
                  </a:lnTo>
                  <a:lnTo>
                    <a:pt x="111" y="1844"/>
                  </a:lnTo>
                  <a:lnTo>
                    <a:pt x="167" y="1955"/>
                  </a:lnTo>
                  <a:lnTo>
                    <a:pt x="240" y="2066"/>
                  </a:lnTo>
                  <a:lnTo>
                    <a:pt x="333" y="2176"/>
                  </a:lnTo>
                  <a:lnTo>
                    <a:pt x="406" y="2269"/>
                  </a:lnTo>
                  <a:lnTo>
                    <a:pt x="517" y="2361"/>
                  </a:lnTo>
                  <a:lnTo>
                    <a:pt x="609" y="2434"/>
                  </a:lnTo>
                  <a:lnTo>
                    <a:pt x="720" y="2508"/>
                  </a:lnTo>
                  <a:lnTo>
                    <a:pt x="849" y="2564"/>
                  </a:lnTo>
                  <a:lnTo>
                    <a:pt x="959" y="2600"/>
                  </a:lnTo>
                  <a:lnTo>
                    <a:pt x="1089" y="2637"/>
                  </a:lnTo>
                  <a:lnTo>
                    <a:pt x="1236" y="2656"/>
                  </a:lnTo>
                  <a:lnTo>
                    <a:pt x="1365" y="2656"/>
                  </a:lnTo>
                  <a:lnTo>
                    <a:pt x="1494" y="2637"/>
                  </a:lnTo>
                  <a:lnTo>
                    <a:pt x="1623" y="2619"/>
                  </a:lnTo>
                  <a:lnTo>
                    <a:pt x="1752" y="2582"/>
                  </a:lnTo>
                  <a:lnTo>
                    <a:pt x="1863" y="2545"/>
                  </a:lnTo>
                  <a:lnTo>
                    <a:pt x="1974" y="2490"/>
                  </a:lnTo>
                  <a:lnTo>
                    <a:pt x="2084" y="2416"/>
                  </a:lnTo>
                  <a:lnTo>
                    <a:pt x="2195" y="2342"/>
                  </a:lnTo>
                  <a:lnTo>
                    <a:pt x="2287" y="2250"/>
                  </a:lnTo>
                  <a:lnTo>
                    <a:pt x="2361" y="2158"/>
                  </a:lnTo>
                  <a:lnTo>
                    <a:pt x="2435" y="2047"/>
                  </a:lnTo>
                  <a:lnTo>
                    <a:pt x="2508" y="1955"/>
                  </a:lnTo>
                  <a:lnTo>
                    <a:pt x="2564" y="1826"/>
                  </a:lnTo>
                  <a:lnTo>
                    <a:pt x="2600" y="1715"/>
                  </a:lnTo>
                  <a:lnTo>
                    <a:pt x="2637" y="1586"/>
                  </a:lnTo>
                  <a:lnTo>
                    <a:pt x="2656" y="1457"/>
                  </a:lnTo>
                  <a:lnTo>
                    <a:pt x="2656" y="1328"/>
                  </a:lnTo>
                  <a:lnTo>
                    <a:pt x="2656" y="1199"/>
                  </a:lnTo>
                  <a:lnTo>
                    <a:pt x="2637" y="1052"/>
                  </a:lnTo>
                  <a:lnTo>
                    <a:pt x="2600" y="923"/>
                  </a:lnTo>
                  <a:lnTo>
                    <a:pt x="2564" y="812"/>
                  </a:lnTo>
                  <a:lnTo>
                    <a:pt x="2490" y="683"/>
                  </a:lnTo>
                  <a:lnTo>
                    <a:pt x="2435" y="572"/>
                  </a:lnTo>
                  <a:lnTo>
                    <a:pt x="2342" y="480"/>
                  </a:lnTo>
                  <a:lnTo>
                    <a:pt x="2269" y="388"/>
                  </a:lnTo>
                  <a:lnTo>
                    <a:pt x="2158" y="296"/>
                  </a:lnTo>
                  <a:lnTo>
                    <a:pt x="2066" y="222"/>
                  </a:lnTo>
                  <a:lnTo>
                    <a:pt x="1955" y="148"/>
                  </a:lnTo>
                  <a:lnTo>
                    <a:pt x="1826" y="93"/>
                  </a:lnTo>
                  <a:lnTo>
                    <a:pt x="1697" y="56"/>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 name="Google Shape;2592;p9"/>
            <p:cNvSpPr/>
            <p:nvPr/>
          </p:nvSpPr>
          <p:spPr>
            <a:xfrm>
              <a:off x="5183400" y="804625"/>
              <a:ext cx="65475" cy="65475"/>
            </a:xfrm>
            <a:custGeom>
              <a:avLst/>
              <a:gdLst/>
              <a:ahLst/>
              <a:cxnLst/>
              <a:rect l="l" t="t" r="r" b="b"/>
              <a:pathLst>
                <a:path w="2619" h="2619" extrusionOk="0">
                  <a:moveTo>
                    <a:pt x="1144" y="1"/>
                  </a:moveTo>
                  <a:lnTo>
                    <a:pt x="1015" y="37"/>
                  </a:lnTo>
                  <a:lnTo>
                    <a:pt x="904" y="56"/>
                  </a:lnTo>
                  <a:lnTo>
                    <a:pt x="775" y="111"/>
                  </a:lnTo>
                  <a:lnTo>
                    <a:pt x="664" y="166"/>
                  </a:lnTo>
                  <a:lnTo>
                    <a:pt x="554" y="240"/>
                  </a:lnTo>
                  <a:lnTo>
                    <a:pt x="461" y="314"/>
                  </a:lnTo>
                  <a:lnTo>
                    <a:pt x="369" y="406"/>
                  </a:lnTo>
                  <a:lnTo>
                    <a:pt x="295" y="498"/>
                  </a:lnTo>
                  <a:lnTo>
                    <a:pt x="222" y="591"/>
                  </a:lnTo>
                  <a:lnTo>
                    <a:pt x="148" y="701"/>
                  </a:lnTo>
                  <a:lnTo>
                    <a:pt x="93" y="812"/>
                  </a:lnTo>
                  <a:lnTo>
                    <a:pt x="56" y="941"/>
                  </a:lnTo>
                  <a:lnTo>
                    <a:pt x="19" y="1070"/>
                  </a:lnTo>
                  <a:lnTo>
                    <a:pt x="19" y="1199"/>
                  </a:lnTo>
                  <a:lnTo>
                    <a:pt x="0" y="1328"/>
                  </a:lnTo>
                  <a:lnTo>
                    <a:pt x="19" y="1457"/>
                  </a:lnTo>
                  <a:lnTo>
                    <a:pt x="37" y="1586"/>
                  </a:lnTo>
                  <a:lnTo>
                    <a:pt x="74" y="1715"/>
                  </a:lnTo>
                  <a:lnTo>
                    <a:pt x="111" y="1826"/>
                  </a:lnTo>
                  <a:lnTo>
                    <a:pt x="166" y="1955"/>
                  </a:lnTo>
                  <a:lnTo>
                    <a:pt x="240" y="2047"/>
                  </a:lnTo>
                  <a:lnTo>
                    <a:pt x="314" y="2158"/>
                  </a:lnTo>
                  <a:lnTo>
                    <a:pt x="388" y="2250"/>
                  </a:lnTo>
                  <a:lnTo>
                    <a:pt x="498" y="2324"/>
                  </a:lnTo>
                  <a:lnTo>
                    <a:pt x="590" y="2397"/>
                  </a:lnTo>
                  <a:lnTo>
                    <a:pt x="701" y="2471"/>
                  </a:lnTo>
                  <a:lnTo>
                    <a:pt x="812" y="2527"/>
                  </a:lnTo>
                  <a:lnTo>
                    <a:pt x="941" y="2563"/>
                  </a:lnTo>
                  <a:lnTo>
                    <a:pt x="1051" y="2600"/>
                  </a:lnTo>
                  <a:lnTo>
                    <a:pt x="1180" y="2619"/>
                  </a:lnTo>
                  <a:lnTo>
                    <a:pt x="1457" y="2619"/>
                  </a:lnTo>
                  <a:lnTo>
                    <a:pt x="1586" y="2600"/>
                  </a:lnTo>
                  <a:lnTo>
                    <a:pt x="1715" y="2563"/>
                  </a:lnTo>
                  <a:lnTo>
                    <a:pt x="1826" y="2508"/>
                  </a:lnTo>
                  <a:lnTo>
                    <a:pt x="1936" y="2453"/>
                  </a:lnTo>
                  <a:lnTo>
                    <a:pt x="2047" y="2397"/>
                  </a:lnTo>
                  <a:lnTo>
                    <a:pt x="2158" y="2324"/>
                  </a:lnTo>
                  <a:lnTo>
                    <a:pt x="2250" y="2232"/>
                  </a:lnTo>
                  <a:lnTo>
                    <a:pt x="2324" y="2139"/>
                  </a:lnTo>
                  <a:lnTo>
                    <a:pt x="2397" y="2047"/>
                  </a:lnTo>
                  <a:lnTo>
                    <a:pt x="2471" y="1937"/>
                  </a:lnTo>
                  <a:lnTo>
                    <a:pt x="2526" y="1826"/>
                  </a:lnTo>
                  <a:lnTo>
                    <a:pt x="2563" y="1697"/>
                  </a:lnTo>
                  <a:lnTo>
                    <a:pt x="2600" y="1586"/>
                  </a:lnTo>
                  <a:lnTo>
                    <a:pt x="2619" y="1457"/>
                  </a:lnTo>
                  <a:lnTo>
                    <a:pt x="2619" y="1310"/>
                  </a:lnTo>
                  <a:lnTo>
                    <a:pt x="2619" y="1181"/>
                  </a:lnTo>
                  <a:lnTo>
                    <a:pt x="2600" y="1052"/>
                  </a:lnTo>
                  <a:lnTo>
                    <a:pt x="2563" y="922"/>
                  </a:lnTo>
                  <a:lnTo>
                    <a:pt x="2526" y="793"/>
                  </a:lnTo>
                  <a:lnTo>
                    <a:pt x="2471" y="683"/>
                  </a:lnTo>
                  <a:lnTo>
                    <a:pt x="2397" y="572"/>
                  </a:lnTo>
                  <a:lnTo>
                    <a:pt x="2324" y="461"/>
                  </a:lnTo>
                  <a:lnTo>
                    <a:pt x="2231" y="369"/>
                  </a:lnTo>
                  <a:lnTo>
                    <a:pt x="2139" y="277"/>
                  </a:lnTo>
                  <a:lnTo>
                    <a:pt x="2029" y="203"/>
                  </a:lnTo>
                  <a:lnTo>
                    <a:pt x="1918" y="148"/>
                  </a:lnTo>
                  <a:lnTo>
                    <a:pt x="1807" y="93"/>
                  </a:lnTo>
                  <a:lnTo>
                    <a:pt x="1678" y="56"/>
                  </a:lnTo>
                  <a:lnTo>
                    <a:pt x="1549"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 name="Google Shape;2593;p9"/>
            <p:cNvSpPr/>
            <p:nvPr/>
          </p:nvSpPr>
          <p:spPr>
            <a:xfrm>
              <a:off x="5749000" y="1315825"/>
              <a:ext cx="64550" cy="64550"/>
            </a:xfrm>
            <a:custGeom>
              <a:avLst/>
              <a:gdLst/>
              <a:ahLst/>
              <a:cxnLst/>
              <a:rect l="l" t="t" r="r" b="b"/>
              <a:pathLst>
                <a:path w="2582" h="2582" extrusionOk="0">
                  <a:moveTo>
                    <a:pt x="1143" y="0"/>
                  </a:moveTo>
                  <a:lnTo>
                    <a:pt x="1014" y="19"/>
                  </a:lnTo>
                  <a:lnTo>
                    <a:pt x="885" y="56"/>
                  </a:lnTo>
                  <a:lnTo>
                    <a:pt x="774" y="111"/>
                  </a:lnTo>
                  <a:lnTo>
                    <a:pt x="664" y="148"/>
                  </a:lnTo>
                  <a:lnTo>
                    <a:pt x="553" y="222"/>
                  </a:lnTo>
                  <a:lnTo>
                    <a:pt x="461" y="295"/>
                  </a:lnTo>
                  <a:lnTo>
                    <a:pt x="369" y="388"/>
                  </a:lnTo>
                  <a:lnTo>
                    <a:pt x="277" y="480"/>
                  </a:lnTo>
                  <a:lnTo>
                    <a:pt x="203" y="572"/>
                  </a:lnTo>
                  <a:lnTo>
                    <a:pt x="148" y="683"/>
                  </a:lnTo>
                  <a:lnTo>
                    <a:pt x="92" y="793"/>
                  </a:lnTo>
                  <a:lnTo>
                    <a:pt x="55" y="904"/>
                  </a:lnTo>
                  <a:lnTo>
                    <a:pt x="18" y="1033"/>
                  </a:lnTo>
                  <a:lnTo>
                    <a:pt x="0" y="1162"/>
                  </a:lnTo>
                  <a:lnTo>
                    <a:pt x="0" y="1310"/>
                  </a:lnTo>
                  <a:lnTo>
                    <a:pt x="0" y="1439"/>
                  </a:lnTo>
                  <a:lnTo>
                    <a:pt x="37" y="1568"/>
                  </a:lnTo>
                  <a:lnTo>
                    <a:pt x="55" y="1697"/>
                  </a:lnTo>
                  <a:lnTo>
                    <a:pt x="111" y="1807"/>
                  </a:lnTo>
                  <a:lnTo>
                    <a:pt x="166" y="1918"/>
                  </a:lnTo>
                  <a:lnTo>
                    <a:pt x="221" y="2029"/>
                  </a:lnTo>
                  <a:lnTo>
                    <a:pt x="295" y="2139"/>
                  </a:lnTo>
                  <a:lnTo>
                    <a:pt x="387" y="2213"/>
                  </a:lnTo>
                  <a:lnTo>
                    <a:pt x="479" y="2305"/>
                  </a:lnTo>
                  <a:lnTo>
                    <a:pt x="572" y="2379"/>
                  </a:lnTo>
                  <a:lnTo>
                    <a:pt x="682" y="2434"/>
                  </a:lnTo>
                  <a:lnTo>
                    <a:pt x="793" y="2490"/>
                  </a:lnTo>
                  <a:lnTo>
                    <a:pt x="922" y="2527"/>
                  </a:lnTo>
                  <a:lnTo>
                    <a:pt x="1033" y="2563"/>
                  </a:lnTo>
                  <a:lnTo>
                    <a:pt x="1162" y="2582"/>
                  </a:lnTo>
                  <a:lnTo>
                    <a:pt x="1438" y="2582"/>
                  </a:lnTo>
                  <a:lnTo>
                    <a:pt x="1567" y="2563"/>
                  </a:lnTo>
                  <a:lnTo>
                    <a:pt x="1696" y="2527"/>
                  </a:lnTo>
                  <a:lnTo>
                    <a:pt x="1807" y="2490"/>
                  </a:lnTo>
                  <a:lnTo>
                    <a:pt x="1936" y="2434"/>
                  </a:lnTo>
                  <a:lnTo>
                    <a:pt x="2028" y="2361"/>
                  </a:lnTo>
                  <a:lnTo>
                    <a:pt x="2139" y="2287"/>
                  </a:lnTo>
                  <a:lnTo>
                    <a:pt x="2231" y="2213"/>
                  </a:lnTo>
                  <a:lnTo>
                    <a:pt x="2305" y="2121"/>
                  </a:lnTo>
                  <a:lnTo>
                    <a:pt x="2379" y="2010"/>
                  </a:lnTo>
                  <a:lnTo>
                    <a:pt x="2434" y="1900"/>
                  </a:lnTo>
                  <a:lnTo>
                    <a:pt x="2489" y="1789"/>
                  </a:lnTo>
                  <a:lnTo>
                    <a:pt x="2526" y="1678"/>
                  </a:lnTo>
                  <a:lnTo>
                    <a:pt x="2563" y="1549"/>
                  </a:lnTo>
                  <a:lnTo>
                    <a:pt x="2581" y="1420"/>
                  </a:lnTo>
                  <a:lnTo>
                    <a:pt x="2581" y="1273"/>
                  </a:lnTo>
                  <a:lnTo>
                    <a:pt x="2581" y="1144"/>
                  </a:lnTo>
                  <a:lnTo>
                    <a:pt x="2563" y="1015"/>
                  </a:lnTo>
                  <a:lnTo>
                    <a:pt x="2526" y="886"/>
                  </a:lnTo>
                  <a:lnTo>
                    <a:pt x="2489" y="775"/>
                  </a:lnTo>
                  <a:lnTo>
                    <a:pt x="2434" y="664"/>
                  </a:lnTo>
                  <a:lnTo>
                    <a:pt x="2360" y="554"/>
                  </a:lnTo>
                  <a:lnTo>
                    <a:pt x="2286" y="461"/>
                  </a:lnTo>
                  <a:lnTo>
                    <a:pt x="2213" y="369"/>
                  </a:lnTo>
                  <a:lnTo>
                    <a:pt x="2120" y="277"/>
                  </a:lnTo>
                  <a:lnTo>
                    <a:pt x="2010" y="203"/>
                  </a:lnTo>
                  <a:lnTo>
                    <a:pt x="1918" y="148"/>
                  </a:lnTo>
                  <a:lnTo>
                    <a:pt x="1789" y="93"/>
                  </a:lnTo>
                  <a:lnTo>
                    <a:pt x="1678" y="56"/>
                  </a:lnTo>
                  <a:lnTo>
                    <a:pt x="1549"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 name="Google Shape;2594;p9"/>
            <p:cNvSpPr/>
            <p:nvPr/>
          </p:nvSpPr>
          <p:spPr>
            <a:xfrm>
              <a:off x="5249325" y="899125"/>
              <a:ext cx="65000" cy="65025"/>
            </a:xfrm>
            <a:custGeom>
              <a:avLst/>
              <a:gdLst/>
              <a:ahLst/>
              <a:cxnLst/>
              <a:rect l="l" t="t" r="r" b="b"/>
              <a:pathLst>
                <a:path w="2600" h="2601" extrusionOk="0">
                  <a:moveTo>
                    <a:pt x="1162" y="0"/>
                  </a:moveTo>
                  <a:lnTo>
                    <a:pt x="1033" y="19"/>
                  </a:lnTo>
                  <a:lnTo>
                    <a:pt x="904" y="56"/>
                  </a:lnTo>
                  <a:lnTo>
                    <a:pt x="793" y="93"/>
                  </a:lnTo>
                  <a:lnTo>
                    <a:pt x="682" y="148"/>
                  </a:lnTo>
                  <a:lnTo>
                    <a:pt x="572" y="222"/>
                  </a:lnTo>
                  <a:lnTo>
                    <a:pt x="461" y="295"/>
                  </a:lnTo>
                  <a:lnTo>
                    <a:pt x="369" y="369"/>
                  </a:lnTo>
                  <a:lnTo>
                    <a:pt x="295" y="461"/>
                  </a:lnTo>
                  <a:lnTo>
                    <a:pt x="221" y="572"/>
                  </a:lnTo>
                  <a:lnTo>
                    <a:pt x="166" y="664"/>
                  </a:lnTo>
                  <a:lnTo>
                    <a:pt x="111" y="793"/>
                  </a:lnTo>
                  <a:lnTo>
                    <a:pt x="55" y="904"/>
                  </a:lnTo>
                  <a:lnTo>
                    <a:pt x="37" y="1033"/>
                  </a:lnTo>
                  <a:lnTo>
                    <a:pt x="19" y="1162"/>
                  </a:lnTo>
                  <a:lnTo>
                    <a:pt x="0" y="1291"/>
                  </a:lnTo>
                  <a:lnTo>
                    <a:pt x="19" y="1439"/>
                  </a:lnTo>
                  <a:lnTo>
                    <a:pt x="37" y="1568"/>
                  </a:lnTo>
                  <a:lnTo>
                    <a:pt x="55" y="1697"/>
                  </a:lnTo>
                  <a:lnTo>
                    <a:pt x="111" y="1807"/>
                  </a:lnTo>
                  <a:lnTo>
                    <a:pt x="166" y="1918"/>
                  </a:lnTo>
                  <a:lnTo>
                    <a:pt x="221" y="2029"/>
                  </a:lnTo>
                  <a:lnTo>
                    <a:pt x="295" y="2121"/>
                  </a:lnTo>
                  <a:lnTo>
                    <a:pt x="387" y="2213"/>
                  </a:lnTo>
                  <a:lnTo>
                    <a:pt x="479" y="2305"/>
                  </a:lnTo>
                  <a:lnTo>
                    <a:pt x="572" y="2379"/>
                  </a:lnTo>
                  <a:lnTo>
                    <a:pt x="682" y="2434"/>
                  </a:lnTo>
                  <a:lnTo>
                    <a:pt x="793" y="2490"/>
                  </a:lnTo>
                  <a:lnTo>
                    <a:pt x="922" y="2545"/>
                  </a:lnTo>
                  <a:lnTo>
                    <a:pt x="1033" y="2563"/>
                  </a:lnTo>
                  <a:lnTo>
                    <a:pt x="1180" y="2582"/>
                  </a:lnTo>
                  <a:lnTo>
                    <a:pt x="1309" y="2600"/>
                  </a:lnTo>
                  <a:lnTo>
                    <a:pt x="1438" y="2582"/>
                  </a:lnTo>
                  <a:lnTo>
                    <a:pt x="1567" y="2563"/>
                  </a:lnTo>
                  <a:lnTo>
                    <a:pt x="1696" y="2545"/>
                  </a:lnTo>
                  <a:lnTo>
                    <a:pt x="1825" y="2490"/>
                  </a:lnTo>
                  <a:lnTo>
                    <a:pt x="1936" y="2434"/>
                  </a:lnTo>
                  <a:lnTo>
                    <a:pt x="2047" y="2379"/>
                  </a:lnTo>
                  <a:lnTo>
                    <a:pt x="2139" y="2305"/>
                  </a:lnTo>
                  <a:lnTo>
                    <a:pt x="2231" y="2213"/>
                  </a:lnTo>
                  <a:lnTo>
                    <a:pt x="2323" y="2121"/>
                  </a:lnTo>
                  <a:lnTo>
                    <a:pt x="2397" y="2029"/>
                  </a:lnTo>
                  <a:lnTo>
                    <a:pt x="2452" y="1918"/>
                  </a:lnTo>
                  <a:lnTo>
                    <a:pt x="2508" y="1807"/>
                  </a:lnTo>
                  <a:lnTo>
                    <a:pt x="2545" y="1678"/>
                  </a:lnTo>
                  <a:lnTo>
                    <a:pt x="2581" y="1549"/>
                  </a:lnTo>
                  <a:lnTo>
                    <a:pt x="2600" y="1420"/>
                  </a:lnTo>
                  <a:lnTo>
                    <a:pt x="2600" y="1291"/>
                  </a:lnTo>
                  <a:lnTo>
                    <a:pt x="2600" y="1162"/>
                  </a:lnTo>
                  <a:lnTo>
                    <a:pt x="2581" y="1033"/>
                  </a:lnTo>
                  <a:lnTo>
                    <a:pt x="2545" y="904"/>
                  </a:lnTo>
                  <a:lnTo>
                    <a:pt x="2508" y="775"/>
                  </a:lnTo>
                  <a:lnTo>
                    <a:pt x="2452" y="664"/>
                  </a:lnTo>
                  <a:lnTo>
                    <a:pt x="2379" y="554"/>
                  </a:lnTo>
                  <a:lnTo>
                    <a:pt x="2305" y="461"/>
                  </a:lnTo>
                  <a:lnTo>
                    <a:pt x="2231" y="369"/>
                  </a:lnTo>
                  <a:lnTo>
                    <a:pt x="2139" y="277"/>
                  </a:lnTo>
                  <a:lnTo>
                    <a:pt x="2028" y="203"/>
                  </a:lnTo>
                  <a:lnTo>
                    <a:pt x="1936" y="148"/>
                  </a:lnTo>
                  <a:lnTo>
                    <a:pt x="1807" y="93"/>
                  </a:lnTo>
                  <a:lnTo>
                    <a:pt x="1696" y="56"/>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 name="Google Shape;2595;p9"/>
            <p:cNvSpPr/>
            <p:nvPr/>
          </p:nvSpPr>
          <p:spPr>
            <a:xfrm>
              <a:off x="4967675" y="238125"/>
              <a:ext cx="57650" cy="18000"/>
            </a:xfrm>
            <a:custGeom>
              <a:avLst/>
              <a:gdLst/>
              <a:ahLst/>
              <a:cxnLst/>
              <a:rect l="l" t="t" r="r" b="b"/>
              <a:pathLst>
                <a:path w="2306" h="720" extrusionOk="0">
                  <a:moveTo>
                    <a:pt x="0" y="0"/>
                  </a:moveTo>
                  <a:lnTo>
                    <a:pt x="93" y="166"/>
                  </a:lnTo>
                  <a:lnTo>
                    <a:pt x="185" y="295"/>
                  </a:lnTo>
                  <a:lnTo>
                    <a:pt x="314" y="424"/>
                  </a:lnTo>
                  <a:lnTo>
                    <a:pt x="461" y="516"/>
                  </a:lnTo>
                  <a:lnTo>
                    <a:pt x="627" y="608"/>
                  </a:lnTo>
                  <a:lnTo>
                    <a:pt x="793" y="664"/>
                  </a:lnTo>
                  <a:lnTo>
                    <a:pt x="978" y="701"/>
                  </a:lnTo>
                  <a:lnTo>
                    <a:pt x="1162" y="719"/>
                  </a:lnTo>
                  <a:lnTo>
                    <a:pt x="1346" y="701"/>
                  </a:lnTo>
                  <a:lnTo>
                    <a:pt x="1531" y="664"/>
                  </a:lnTo>
                  <a:lnTo>
                    <a:pt x="1697" y="608"/>
                  </a:lnTo>
                  <a:lnTo>
                    <a:pt x="1863" y="516"/>
                  </a:lnTo>
                  <a:lnTo>
                    <a:pt x="1992" y="424"/>
                  </a:lnTo>
                  <a:lnTo>
                    <a:pt x="2121" y="295"/>
                  </a:lnTo>
                  <a:lnTo>
                    <a:pt x="2231" y="148"/>
                  </a:lnTo>
                  <a:lnTo>
                    <a:pt x="23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 name="Google Shape;2596;p9"/>
            <p:cNvSpPr/>
            <p:nvPr/>
          </p:nvSpPr>
          <p:spPr>
            <a:xfrm>
              <a:off x="5118400" y="710600"/>
              <a:ext cx="64550" cy="65000"/>
            </a:xfrm>
            <a:custGeom>
              <a:avLst/>
              <a:gdLst/>
              <a:ahLst/>
              <a:cxnLst/>
              <a:rect l="l" t="t" r="r" b="b"/>
              <a:pathLst>
                <a:path w="2582" h="2600" extrusionOk="0">
                  <a:moveTo>
                    <a:pt x="1291" y="0"/>
                  </a:moveTo>
                  <a:lnTo>
                    <a:pt x="1144" y="19"/>
                  </a:lnTo>
                  <a:lnTo>
                    <a:pt x="1015" y="37"/>
                  </a:lnTo>
                  <a:lnTo>
                    <a:pt x="886" y="74"/>
                  </a:lnTo>
                  <a:lnTo>
                    <a:pt x="775" y="111"/>
                  </a:lnTo>
                  <a:lnTo>
                    <a:pt x="664" y="166"/>
                  </a:lnTo>
                  <a:lnTo>
                    <a:pt x="554" y="221"/>
                  </a:lnTo>
                  <a:lnTo>
                    <a:pt x="462" y="295"/>
                  </a:lnTo>
                  <a:lnTo>
                    <a:pt x="369" y="387"/>
                  </a:lnTo>
                  <a:lnTo>
                    <a:pt x="277" y="480"/>
                  </a:lnTo>
                  <a:lnTo>
                    <a:pt x="203" y="572"/>
                  </a:lnTo>
                  <a:lnTo>
                    <a:pt x="148" y="682"/>
                  </a:lnTo>
                  <a:lnTo>
                    <a:pt x="93" y="793"/>
                  </a:lnTo>
                  <a:lnTo>
                    <a:pt x="56" y="922"/>
                  </a:lnTo>
                  <a:lnTo>
                    <a:pt x="19" y="1051"/>
                  </a:lnTo>
                  <a:lnTo>
                    <a:pt x="1" y="1180"/>
                  </a:lnTo>
                  <a:lnTo>
                    <a:pt x="1" y="1309"/>
                  </a:lnTo>
                  <a:lnTo>
                    <a:pt x="1" y="1438"/>
                  </a:lnTo>
                  <a:lnTo>
                    <a:pt x="19" y="1567"/>
                  </a:lnTo>
                  <a:lnTo>
                    <a:pt x="56" y="1696"/>
                  </a:lnTo>
                  <a:lnTo>
                    <a:pt x="93" y="1826"/>
                  </a:lnTo>
                  <a:lnTo>
                    <a:pt x="148" y="1936"/>
                  </a:lnTo>
                  <a:lnTo>
                    <a:pt x="222" y="2047"/>
                  </a:lnTo>
                  <a:lnTo>
                    <a:pt x="296" y="2139"/>
                  </a:lnTo>
                  <a:lnTo>
                    <a:pt x="369" y="2231"/>
                  </a:lnTo>
                  <a:lnTo>
                    <a:pt x="462" y="2305"/>
                  </a:lnTo>
                  <a:lnTo>
                    <a:pt x="572" y="2379"/>
                  </a:lnTo>
                  <a:lnTo>
                    <a:pt x="664" y="2452"/>
                  </a:lnTo>
                  <a:lnTo>
                    <a:pt x="794" y="2508"/>
                  </a:lnTo>
                  <a:lnTo>
                    <a:pt x="904" y="2545"/>
                  </a:lnTo>
                  <a:lnTo>
                    <a:pt x="1033" y="2563"/>
                  </a:lnTo>
                  <a:lnTo>
                    <a:pt x="1162" y="2581"/>
                  </a:lnTo>
                  <a:lnTo>
                    <a:pt x="1291" y="2600"/>
                  </a:lnTo>
                  <a:lnTo>
                    <a:pt x="1439" y="2581"/>
                  </a:lnTo>
                  <a:lnTo>
                    <a:pt x="1568" y="2563"/>
                  </a:lnTo>
                  <a:lnTo>
                    <a:pt x="1697" y="2545"/>
                  </a:lnTo>
                  <a:lnTo>
                    <a:pt x="1808" y="2489"/>
                  </a:lnTo>
                  <a:lnTo>
                    <a:pt x="1918" y="2434"/>
                  </a:lnTo>
                  <a:lnTo>
                    <a:pt x="2029" y="2379"/>
                  </a:lnTo>
                  <a:lnTo>
                    <a:pt x="2121" y="2305"/>
                  </a:lnTo>
                  <a:lnTo>
                    <a:pt x="2213" y="2213"/>
                  </a:lnTo>
                  <a:lnTo>
                    <a:pt x="2305" y="2121"/>
                  </a:lnTo>
                  <a:lnTo>
                    <a:pt x="2379" y="2028"/>
                  </a:lnTo>
                  <a:lnTo>
                    <a:pt x="2435" y="1918"/>
                  </a:lnTo>
                  <a:lnTo>
                    <a:pt x="2490" y="1807"/>
                  </a:lnTo>
                  <a:lnTo>
                    <a:pt x="2527" y="1678"/>
                  </a:lnTo>
                  <a:lnTo>
                    <a:pt x="2564" y="1567"/>
                  </a:lnTo>
                  <a:lnTo>
                    <a:pt x="2582" y="1438"/>
                  </a:lnTo>
                  <a:lnTo>
                    <a:pt x="2582" y="1291"/>
                  </a:lnTo>
                  <a:lnTo>
                    <a:pt x="2582" y="1162"/>
                  </a:lnTo>
                  <a:lnTo>
                    <a:pt x="2564" y="1033"/>
                  </a:lnTo>
                  <a:lnTo>
                    <a:pt x="2527" y="904"/>
                  </a:lnTo>
                  <a:lnTo>
                    <a:pt x="2490" y="793"/>
                  </a:lnTo>
                  <a:lnTo>
                    <a:pt x="2435" y="664"/>
                  </a:lnTo>
                  <a:lnTo>
                    <a:pt x="2361" y="572"/>
                  </a:lnTo>
                  <a:lnTo>
                    <a:pt x="2287" y="461"/>
                  </a:lnTo>
                  <a:lnTo>
                    <a:pt x="2213" y="369"/>
                  </a:lnTo>
                  <a:lnTo>
                    <a:pt x="2121" y="295"/>
                  </a:lnTo>
                  <a:lnTo>
                    <a:pt x="2010" y="221"/>
                  </a:lnTo>
                  <a:lnTo>
                    <a:pt x="1918" y="166"/>
                  </a:lnTo>
                  <a:lnTo>
                    <a:pt x="1789" y="111"/>
                  </a:lnTo>
                  <a:lnTo>
                    <a:pt x="1679" y="55"/>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 name="Google Shape;2597;p9"/>
            <p:cNvSpPr/>
            <p:nvPr/>
          </p:nvSpPr>
          <p:spPr>
            <a:xfrm>
              <a:off x="5312475" y="990400"/>
              <a:ext cx="64550" cy="64550"/>
            </a:xfrm>
            <a:custGeom>
              <a:avLst/>
              <a:gdLst/>
              <a:ahLst/>
              <a:cxnLst/>
              <a:rect l="l" t="t" r="r" b="b"/>
              <a:pathLst>
                <a:path w="2582" h="2582" extrusionOk="0">
                  <a:moveTo>
                    <a:pt x="1180" y="0"/>
                  </a:moveTo>
                  <a:lnTo>
                    <a:pt x="1051" y="19"/>
                  </a:lnTo>
                  <a:lnTo>
                    <a:pt x="922" y="55"/>
                  </a:lnTo>
                  <a:lnTo>
                    <a:pt x="811" y="92"/>
                  </a:lnTo>
                  <a:lnTo>
                    <a:pt x="682" y="148"/>
                  </a:lnTo>
                  <a:lnTo>
                    <a:pt x="572" y="203"/>
                  </a:lnTo>
                  <a:lnTo>
                    <a:pt x="480" y="277"/>
                  </a:lnTo>
                  <a:lnTo>
                    <a:pt x="387" y="350"/>
                  </a:lnTo>
                  <a:lnTo>
                    <a:pt x="295" y="443"/>
                  </a:lnTo>
                  <a:lnTo>
                    <a:pt x="221" y="553"/>
                  </a:lnTo>
                  <a:lnTo>
                    <a:pt x="166" y="645"/>
                  </a:lnTo>
                  <a:lnTo>
                    <a:pt x="111" y="756"/>
                  </a:lnTo>
                  <a:lnTo>
                    <a:pt x="55" y="885"/>
                  </a:lnTo>
                  <a:lnTo>
                    <a:pt x="19" y="1014"/>
                  </a:lnTo>
                  <a:lnTo>
                    <a:pt x="0" y="1143"/>
                  </a:lnTo>
                  <a:lnTo>
                    <a:pt x="0" y="1272"/>
                  </a:lnTo>
                  <a:lnTo>
                    <a:pt x="0" y="1401"/>
                  </a:lnTo>
                  <a:lnTo>
                    <a:pt x="19" y="1530"/>
                  </a:lnTo>
                  <a:lnTo>
                    <a:pt x="37" y="1660"/>
                  </a:lnTo>
                  <a:lnTo>
                    <a:pt x="92" y="1789"/>
                  </a:lnTo>
                  <a:lnTo>
                    <a:pt x="129" y="1899"/>
                  </a:lnTo>
                  <a:lnTo>
                    <a:pt x="203" y="2010"/>
                  </a:lnTo>
                  <a:lnTo>
                    <a:pt x="277" y="2102"/>
                  </a:lnTo>
                  <a:lnTo>
                    <a:pt x="350" y="2194"/>
                  </a:lnTo>
                  <a:lnTo>
                    <a:pt x="443" y="2286"/>
                  </a:lnTo>
                  <a:lnTo>
                    <a:pt x="535" y="2360"/>
                  </a:lnTo>
                  <a:lnTo>
                    <a:pt x="645" y="2434"/>
                  </a:lnTo>
                  <a:lnTo>
                    <a:pt x="756" y="2489"/>
                  </a:lnTo>
                  <a:lnTo>
                    <a:pt x="867" y="2526"/>
                  </a:lnTo>
                  <a:lnTo>
                    <a:pt x="996" y="2563"/>
                  </a:lnTo>
                  <a:lnTo>
                    <a:pt x="1125" y="2581"/>
                  </a:lnTo>
                  <a:lnTo>
                    <a:pt x="1401" y="2581"/>
                  </a:lnTo>
                  <a:lnTo>
                    <a:pt x="1530" y="2563"/>
                  </a:lnTo>
                  <a:lnTo>
                    <a:pt x="1660" y="2545"/>
                  </a:lnTo>
                  <a:lnTo>
                    <a:pt x="1770" y="2508"/>
                  </a:lnTo>
                  <a:lnTo>
                    <a:pt x="1899" y="2452"/>
                  </a:lnTo>
                  <a:lnTo>
                    <a:pt x="1991" y="2379"/>
                  </a:lnTo>
                  <a:lnTo>
                    <a:pt x="2102" y="2323"/>
                  </a:lnTo>
                  <a:lnTo>
                    <a:pt x="2194" y="2231"/>
                  </a:lnTo>
                  <a:lnTo>
                    <a:pt x="2286" y="2139"/>
                  </a:lnTo>
                  <a:lnTo>
                    <a:pt x="2360" y="2047"/>
                  </a:lnTo>
                  <a:lnTo>
                    <a:pt x="2416" y="1936"/>
                  </a:lnTo>
                  <a:lnTo>
                    <a:pt x="2471" y="1826"/>
                  </a:lnTo>
                  <a:lnTo>
                    <a:pt x="2526" y="1715"/>
                  </a:lnTo>
                  <a:lnTo>
                    <a:pt x="2545" y="1586"/>
                  </a:lnTo>
                  <a:lnTo>
                    <a:pt x="2581" y="1457"/>
                  </a:lnTo>
                  <a:lnTo>
                    <a:pt x="2581" y="1328"/>
                  </a:lnTo>
                  <a:lnTo>
                    <a:pt x="2581" y="1180"/>
                  </a:lnTo>
                  <a:lnTo>
                    <a:pt x="2563" y="1051"/>
                  </a:lnTo>
                  <a:lnTo>
                    <a:pt x="2526" y="922"/>
                  </a:lnTo>
                  <a:lnTo>
                    <a:pt x="2489" y="811"/>
                  </a:lnTo>
                  <a:lnTo>
                    <a:pt x="2434" y="701"/>
                  </a:lnTo>
                  <a:lnTo>
                    <a:pt x="2379" y="590"/>
                  </a:lnTo>
                  <a:lnTo>
                    <a:pt x="2305" y="480"/>
                  </a:lnTo>
                  <a:lnTo>
                    <a:pt x="2231" y="387"/>
                  </a:lnTo>
                  <a:lnTo>
                    <a:pt x="2139" y="314"/>
                  </a:lnTo>
                  <a:lnTo>
                    <a:pt x="2047" y="240"/>
                  </a:lnTo>
                  <a:lnTo>
                    <a:pt x="1936" y="166"/>
                  </a:lnTo>
                  <a:lnTo>
                    <a:pt x="1825" y="111"/>
                  </a:lnTo>
                  <a:lnTo>
                    <a:pt x="1696" y="74"/>
                  </a:lnTo>
                  <a:lnTo>
                    <a:pt x="1586" y="37"/>
                  </a:lnTo>
                  <a:lnTo>
                    <a:pt x="1457" y="19"/>
                  </a:lnTo>
                  <a:lnTo>
                    <a:pt x="1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 name="Google Shape;2598;p9"/>
            <p:cNvSpPr/>
            <p:nvPr/>
          </p:nvSpPr>
          <p:spPr>
            <a:xfrm>
              <a:off x="5001775" y="445550"/>
              <a:ext cx="64100" cy="64100"/>
            </a:xfrm>
            <a:custGeom>
              <a:avLst/>
              <a:gdLst/>
              <a:ahLst/>
              <a:cxnLst/>
              <a:rect l="l" t="t" r="r" b="b"/>
              <a:pathLst>
                <a:path w="2564" h="2564" extrusionOk="0">
                  <a:moveTo>
                    <a:pt x="1255" y="0"/>
                  </a:moveTo>
                  <a:lnTo>
                    <a:pt x="1126" y="19"/>
                  </a:lnTo>
                  <a:lnTo>
                    <a:pt x="996" y="37"/>
                  </a:lnTo>
                  <a:lnTo>
                    <a:pt x="886" y="55"/>
                  </a:lnTo>
                  <a:lnTo>
                    <a:pt x="757" y="111"/>
                  </a:lnTo>
                  <a:lnTo>
                    <a:pt x="665" y="148"/>
                  </a:lnTo>
                  <a:lnTo>
                    <a:pt x="554" y="221"/>
                  </a:lnTo>
                  <a:lnTo>
                    <a:pt x="462" y="295"/>
                  </a:lnTo>
                  <a:lnTo>
                    <a:pt x="370" y="369"/>
                  </a:lnTo>
                  <a:lnTo>
                    <a:pt x="277" y="461"/>
                  </a:lnTo>
                  <a:lnTo>
                    <a:pt x="222" y="553"/>
                  </a:lnTo>
                  <a:lnTo>
                    <a:pt x="148" y="664"/>
                  </a:lnTo>
                  <a:lnTo>
                    <a:pt x="93" y="775"/>
                  </a:lnTo>
                  <a:lnTo>
                    <a:pt x="56" y="885"/>
                  </a:lnTo>
                  <a:lnTo>
                    <a:pt x="19" y="996"/>
                  </a:lnTo>
                  <a:lnTo>
                    <a:pt x="1" y="1125"/>
                  </a:lnTo>
                  <a:lnTo>
                    <a:pt x="1" y="1254"/>
                  </a:lnTo>
                  <a:lnTo>
                    <a:pt x="1" y="1401"/>
                  </a:lnTo>
                  <a:lnTo>
                    <a:pt x="19" y="1531"/>
                  </a:lnTo>
                  <a:lnTo>
                    <a:pt x="38" y="1660"/>
                  </a:lnTo>
                  <a:lnTo>
                    <a:pt x="75" y="1770"/>
                  </a:lnTo>
                  <a:lnTo>
                    <a:pt x="130" y="1881"/>
                  </a:lnTo>
                  <a:lnTo>
                    <a:pt x="204" y="1992"/>
                  </a:lnTo>
                  <a:lnTo>
                    <a:pt x="259" y="2102"/>
                  </a:lnTo>
                  <a:lnTo>
                    <a:pt x="351" y="2194"/>
                  </a:lnTo>
                  <a:lnTo>
                    <a:pt x="443" y="2268"/>
                  </a:lnTo>
                  <a:lnTo>
                    <a:pt x="536" y="2342"/>
                  </a:lnTo>
                  <a:lnTo>
                    <a:pt x="646" y="2416"/>
                  </a:lnTo>
                  <a:lnTo>
                    <a:pt x="757" y="2471"/>
                  </a:lnTo>
                  <a:lnTo>
                    <a:pt x="867" y="2508"/>
                  </a:lnTo>
                  <a:lnTo>
                    <a:pt x="996" y="2545"/>
                  </a:lnTo>
                  <a:lnTo>
                    <a:pt x="1126" y="2563"/>
                  </a:lnTo>
                  <a:lnTo>
                    <a:pt x="1402" y="2563"/>
                  </a:lnTo>
                  <a:lnTo>
                    <a:pt x="1531" y="2545"/>
                  </a:lnTo>
                  <a:lnTo>
                    <a:pt x="1660" y="2508"/>
                  </a:lnTo>
                  <a:lnTo>
                    <a:pt x="1771" y="2471"/>
                  </a:lnTo>
                  <a:lnTo>
                    <a:pt x="1882" y="2416"/>
                  </a:lnTo>
                  <a:lnTo>
                    <a:pt x="1992" y="2360"/>
                  </a:lnTo>
                  <a:lnTo>
                    <a:pt x="2103" y="2287"/>
                  </a:lnTo>
                  <a:lnTo>
                    <a:pt x="2177" y="2213"/>
                  </a:lnTo>
                  <a:lnTo>
                    <a:pt x="2269" y="2121"/>
                  </a:lnTo>
                  <a:lnTo>
                    <a:pt x="2342" y="2010"/>
                  </a:lnTo>
                  <a:lnTo>
                    <a:pt x="2398" y="1918"/>
                  </a:lnTo>
                  <a:lnTo>
                    <a:pt x="2453" y="1807"/>
                  </a:lnTo>
                  <a:lnTo>
                    <a:pt x="2508" y="1678"/>
                  </a:lnTo>
                  <a:lnTo>
                    <a:pt x="2527" y="1549"/>
                  </a:lnTo>
                  <a:lnTo>
                    <a:pt x="2545" y="1420"/>
                  </a:lnTo>
                  <a:lnTo>
                    <a:pt x="2564" y="1291"/>
                  </a:lnTo>
                  <a:lnTo>
                    <a:pt x="2545" y="1143"/>
                  </a:lnTo>
                  <a:lnTo>
                    <a:pt x="2527" y="1014"/>
                  </a:lnTo>
                  <a:lnTo>
                    <a:pt x="2508" y="904"/>
                  </a:lnTo>
                  <a:lnTo>
                    <a:pt x="2453" y="775"/>
                  </a:lnTo>
                  <a:lnTo>
                    <a:pt x="2398" y="664"/>
                  </a:lnTo>
                  <a:lnTo>
                    <a:pt x="2342" y="553"/>
                  </a:lnTo>
                  <a:lnTo>
                    <a:pt x="2269" y="461"/>
                  </a:lnTo>
                  <a:lnTo>
                    <a:pt x="2177" y="369"/>
                  </a:lnTo>
                  <a:lnTo>
                    <a:pt x="2103" y="295"/>
                  </a:lnTo>
                  <a:lnTo>
                    <a:pt x="1992" y="221"/>
                  </a:lnTo>
                  <a:lnTo>
                    <a:pt x="1882" y="148"/>
                  </a:lnTo>
                  <a:lnTo>
                    <a:pt x="1771" y="92"/>
                  </a:lnTo>
                  <a:lnTo>
                    <a:pt x="1660" y="55"/>
                  </a:lnTo>
                  <a:lnTo>
                    <a:pt x="1531" y="37"/>
                  </a:lnTo>
                  <a:lnTo>
                    <a:pt x="1402" y="19"/>
                  </a:lnTo>
                  <a:lnTo>
                    <a:pt x="1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 name="Google Shape;2599;p9"/>
            <p:cNvSpPr/>
            <p:nvPr/>
          </p:nvSpPr>
          <p:spPr>
            <a:xfrm>
              <a:off x="5524050" y="1193200"/>
              <a:ext cx="64100" cy="64100"/>
            </a:xfrm>
            <a:custGeom>
              <a:avLst/>
              <a:gdLst/>
              <a:ahLst/>
              <a:cxnLst/>
              <a:rect l="l" t="t" r="r" b="b"/>
              <a:pathLst>
                <a:path w="2564" h="2564" extrusionOk="0">
                  <a:moveTo>
                    <a:pt x="1291" y="1"/>
                  </a:moveTo>
                  <a:lnTo>
                    <a:pt x="1143" y="19"/>
                  </a:lnTo>
                  <a:lnTo>
                    <a:pt x="1014" y="38"/>
                  </a:lnTo>
                  <a:lnTo>
                    <a:pt x="885" y="56"/>
                  </a:lnTo>
                  <a:lnTo>
                    <a:pt x="775" y="93"/>
                  </a:lnTo>
                  <a:lnTo>
                    <a:pt x="664" y="148"/>
                  </a:lnTo>
                  <a:lnTo>
                    <a:pt x="553" y="222"/>
                  </a:lnTo>
                  <a:lnTo>
                    <a:pt x="461" y="296"/>
                  </a:lnTo>
                  <a:lnTo>
                    <a:pt x="369" y="370"/>
                  </a:lnTo>
                  <a:lnTo>
                    <a:pt x="277" y="462"/>
                  </a:lnTo>
                  <a:lnTo>
                    <a:pt x="203" y="554"/>
                  </a:lnTo>
                  <a:lnTo>
                    <a:pt x="148" y="665"/>
                  </a:lnTo>
                  <a:lnTo>
                    <a:pt x="92" y="775"/>
                  </a:lnTo>
                  <a:lnTo>
                    <a:pt x="56" y="904"/>
                  </a:lnTo>
                  <a:lnTo>
                    <a:pt x="19" y="1033"/>
                  </a:lnTo>
                  <a:lnTo>
                    <a:pt x="0" y="1163"/>
                  </a:lnTo>
                  <a:lnTo>
                    <a:pt x="0" y="1292"/>
                  </a:lnTo>
                  <a:lnTo>
                    <a:pt x="0" y="1421"/>
                  </a:lnTo>
                  <a:lnTo>
                    <a:pt x="19" y="1550"/>
                  </a:lnTo>
                  <a:lnTo>
                    <a:pt x="56" y="1679"/>
                  </a:lnTo>
                  <a:lnTo>
                    <a:pt x="92" y="1808"/>
                  </a:lnTo>
                  <a:lnTo>
                    <a:pt x="148" y="1918"/>
                  </a:lnTo>
                  <a:lnTo>
                    <a:pt x="203" y="2029"/>
                  </a:lnTo>
                  <a:lnTo>
                    <a:pt x="277" y="2121"/>
                  </a:lnTo>
                  <a:lnTo>
                    <a:pt x="369" y="2214"/>
                  </a:lnTo>
                  <a:lnTo>
                    <a:pt x="461" y="2287"/>
                  </a:lnTo>
                  <a:lnTo>
                    <a:pt x="553" y="2361"/>
                  </a:lnTo>
                  <a:lnTo>
                    <a:pt x="664" y="2435"/>
                  </a:lnTo>
                  <a:lnTo>
                    <a:pt x="775" y="2472"/>
                  </a:lnTo>
                  <a:lnTo>
                    <a:pt x="904" y="2527"/>
                  </a:lnTo>
                  <a:lnTo>
                    <a:pt x="1033" y="2545"/>
                  </a:lnTo>
                  <a:lnTo>
                    <a:pt x="1162" y="2564"/>
                  </a:lnTo>
                  <a:lnTo>
                    <a:pt x="1420" y="2564"/>
                  </a:lnTo>
                  <a:lnTo>
                    <a:pt x="1549" y="2545"/>
                  </a:lnTo>
                  <a:lnTo>
                    <a:pt x="1678" y="2509"/>
                  </a:lnTo>
                  <a:lnTo>
                    <a:pt x="1807" y="2472"/>
                  </a:lnTo>
                  <a:lnTo>
                    <a:pt x="1918" y="2416"/>
                  </a:lnTo>
                  <a:lnTo>
                    <a:pt x="2010" y="2343"/>
                  </a:lnTo>
                  <a:lnTo>
                    <a:pt x="2121" y="2269"/>
                  </a:lnTo>
                  <a:lnTo>
                    <a:pt x="2194" y="2195"/>
                  </a:lnTo>
                  <a:lnTo>
                    <a:pt x="2287" y="2103"/>
                  </a:lnTo>
                  <a:lnTo>
                    <a:pt x="2360" y="1992"/>
                  </a:lnTo>
                  <a:lnTo>
                    <a:pt x="2416" y="1882"/>
                  </a:lnTo>
                  <a:lnTo>
                    <a:pt x="2471" y="1771"/>
                  </a:lnTo>
                  <a:lnTo>
                    <a:pt x="2508" y="1660"/>
                  </a:lnTo>
                  <a:lnTo>
                    <a:pt x="2545" y="1531"/>
                  </a:lnTo>
                  <a:lnTo>
                    <a:pt x="2545" y="1402"/>
                  </a:lnTo>
                  <a:lnTo>
                    <a:pt x="2563" y="1255"/>
                  </a:lnTo>
                  <a:lnTo>
                    <a:pt x="2545" y="1126"/>
                  </a:lnTo>
                  <a:lnTo>
                    <a:pt x="2526" y="997"/>
                  </a:lnTo>
                  <a:lnTo>
                    <a:pt x="2489" y="886"/>
                  </a:lnTo>
                  <a:lnTo>
                    <a:pt x="2453" y="757"/>
                  </a:lnTo>
                  <a:lnTo>
                    <a:pt x="2397" y="665"/>
                  </a:lnTo>
                  <a:lnTo>
                    <a:pt x="2342" y="554"/>
                  </a:lnTo>
                  <a:lnTo>
                    <a:pt x="2268" y="462"/>
                  </a:lnTo>
                  <a:lnTo>
                    <a:pt x="2176" y="370"/>
                  </a:lnTo>
                  <a:lnTo>
                    <a:pt x="2102" y="296"/>
                  </a:lnTo>
                  <a:lnTo>
                    <a:pt x="1992" y="222"/>
                  </a:lnTo>
                  <a:lnTo>
                    <a:pt x="1899" y="148"/>
                  </a:lnTo>
                  <a:lnTo>
                    <a:pt x="1789" y="112"/>
                  </a:lnTo>
                  <a:lnTo>
                    <a:pt x="1660" y="56"/>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 name="Google Shape;2600;p9"/>
            <p:cNvSpPr/>
            <p:nvPr/>
          </p:nvSpPr>
          <p:spPr>
            <a:xfrm>
              <a:off x="5378375" y="1085350"/>
              <a:ext cx="63650" cy="63625"/>
            </a:xfrm>
            <a:custGeom>
              <a:avLst/>
              <a:gdLst/>
              <a:ahLst/>
              <a:cxnLst/>
              <a:rect l="l" t="t" r="r" b="b"/>
              <a:pathLst>
                <a:path w="2546" h="2545" extrusionOk="0">
                  <a:moveTo>
                    <a:pt x="1070" y="0"/>
                  </a:moveTo>
                  <a:lnTo>
                    <a:pt x="941" y="37"/>
                  </a:lnTo>
                  <a:lnTo>
                    <a:pt x="830" y="74"/>
                  </a:lnTo>
                  <a:lnTo>
                    <a:pt x="720" y="111"/>
                  </a:lnTo>
                  <a:lnTo>
                    <a:pt x="609" y="166"/>
                  </a:lnTo>
                  <a:lnTo>
                    <a:pt x="517" y="240"/>
                  </a:lnTo>
                  <a:lnTo>
                    <a:pt x="425" y="314"/>
                  </a:lnTo>
                  <a:lnTo>
                    <a:pt x="333" y="406"/>
                  </a:lnTo>
                  <a:lnTo>
                    <a:pt x="259" y="498"/>
                  </a:lnTo>
                  <a:lnTo>
                    <a:pt x="185" y="590"/>
                  </a:lnTo>
                  <a:lnTo>
                    <a:pt x="130" y="701"/>
                  </a:lnTo>
                  <a:lnTo>
                    <a:pt x="93" y="812"/>
                  </a:lnTo>
                  <a:lnTo>
                    <a:pt x="56" y="922"/>
                  </a:lnTo>
                  <a:lnTo>
                    <a:pt x="19" y="1051"/>
                  </a:lnTo>
                  <a:lnTo>
                    <a:pt x="1" y="1180"/>
                  </a:lnTo>
                  <a:lnTo>
                    <a:pt x="1" y="1310"/>
                  </a:lnTo>
                  <a:lnTo>
                    <a:pt x="19" y="1439"/>
                  </a:lnTo>
                  <a:lnTo>
                    <a:pt x="38" y="1568"/>
                  </a:lnTo>
                  <a:lnTo>
                    <a:pt x="75" y="1697"/>
                  </a:lnTo>
                  <a:lnTo>
                    <a:pt x="130" y="1807"/>
                  </a:lnTo>
                  <a:lnTo>
                    <a:pt x="167" y="1918"/>
                  </a:lnTo>
                  <a:lnTo>
                    <a:pt x="240" y="2010"/>
                  </a:lnTo>
                  <a:lnTo>
                    <a:pt x="314" y="2102"/>
                  </a:lnTo>
                  <a:lnTo>
                    <a:pt x="388" y="2195"/>
                  </a:lnTo>
                  <a:lnTo>
                    <a:pt x="480" y="2268"/>
                  </a:lnTo>
                  <a:lnTo>
                    <a:pt x="591" y="2342"/>
                  </a:lnTo>
                  <a:lnTo>
                    <a:pt x="683" y="2397"/>
                  </a:lnTo>
                  <a:lnTo>
                    <a:pt x="794" y="2453"/>
                  </a:lnTo>
                  <a:lnTo>
                    <a:pt x="923" y="2490"/>
                  </a:lnTo>
                  <a:lnTo>
                    <a:pt x="1033" y="2526"/>
                  </a:lnTo>
                  <a:lnTo>
                    <a:pt x="1162" y="2526"/>
                  </a:lnTo>
                  <a:lnTo>
                    <a:pt x="1310" y="2545"/>
                  </a:lnTo>
                  <a:lnTo>
                    <a:pt x="1439" y="2526"/>
                  </a:lnTo>
                  <a:lnTo>
                    <a:pt x="1568" y="2508"/>
                  </a:lnTo>
                  <a:lnTo>
                    <a:pt x="1697" y="2471"/>
                  </a:lnTo>
                  <a:lnTo>
                    <a:pt x="1808" y="2434"/>
                  </a:lnTo>
                  <a:lnTo>
                    <a:pt x="1918" y="2379"/>
                  </a:lnTo>
                  <a:lnTo>
                    <a:pt x="2029" y="2305"/>
                  </a:lnTo>
                  <a:lnTo>
                    <a:pt x="2121" y="2231"/>
                  </a:lnTo>
                  <a:lnTo>
                    <a:pt x="2213" y="2139"/>
                  </a:lnTo>
                  <a:lnTo>
                    <a:pt x="2287" y="2047"/>
                  </a:lnTo>
                  <a:lnTo>
                    <a:pt x="2361" y="1955"/>
                  </a:lnTo>
                  <a:lnTo>
                    <a:pt x="2416" y="1844"/>
                  </a:lnTo>
                  <a:lnTo>
                    <a:pt x="2471" y="1734"/>
                  </a:lnTo>
                  <a:lnTo>
                    <a:pt x="2508" y="1605"/>
                  </a:lnTo>
                  <a:lnTo>
                    <a:pt x="2545" y="1475"/>
                  </a:lnTo>
                  <a:lnTo>
                    <a:pt x="2545" y="1346"/>
                  </a:lnTo>
                  <a:lnTo>
                    <a:pt x="2545" y="1217"/>
                  </a:lnTo>
                  <a:lnTo>
                    <a:pt x="2545" y="1088"/>
                  </a:lnTo>
                  <a:lnTo>
                    <a:pt x="2508" y="959"/>
                  </a:lnTo>
                  <a:lnTo>
                    <a:pt x="2471" y="830"/>
                  </a:lnTo>
                  <a:lnTo>
                    <a:pt x="2435" y="719"/>
                  </a:lnTo>
                  <a:lnTo>
                    <a:pt x="2379" y="609"/>
                  </a:lnTo>
                  <a:lnTo>
                    <a:pt x="2306" y="498"/>
                  </a:lnTo>
                  <a:lnTo>
                    <a:pt x="2232" y="406"/>
                  </a:lnTo>
                  <a:lnTo>
                    <a:pt x="2140" y="314"/>
                  </a:lnTo>
                  <a:lnTo>
                    <a:pt x="2047" y="240"/>
                  </a:lnTo>
                  <a:lnTo>
                    <a:pt x="1937" y="166"/>
                  </a:lnTo>
                  <a:lnTo>
                    <a:pt x="1845" y="111"/>
                  </a:lnTo>
                  <a:lnTo>
                    <a:pt x="1716" y="56"/>
                  </a:lnTo>
                  <a:lnTo>
                    <a:pt x="1605" y="37"/>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 name="Google Shape;2601;p9"/>
            <p:cNvSpPr/>
            <p:nvPr/>
          </p:nvSpPr>
          <p:spPr>
            <a:xfrm>
              <a:off x="5972550" y="1436600"/>
              <a:ext cx="63175" cy="63175"/>
            </a:xfrm>
            <a:custGeom>
              <a:avLst/>
              <a:gdLst/>
              <a:ahLst/>
              <a:cxnLst/>
              <a:rect l="l" t="t" r="r" b="b"/>
              <a:pathLst>
                <a:path w="2527" h="2527" extrusionOk="0">
                  <a:moveTo>
                    <a:pt x="1144" y="0"/>
                  </a:moveTo>
                  <a:lnTo>
                    <a:pt x="1015" y="19"/>
                  </a:lnTo>
                  <a:lnTo>
                    <a:pt x="904" y="37"/>
                  </a:lnTo>
                  <a:lnTo>
                    <a:pt x="775" y="92"/>
                  </a:lnTo>
                  <a:lnTo>
                    <a:pt x="664" y="129"/>
                  </a:lnTo>
                  <a:lnTo>
                    <a:pt x="554" y="203"/>
                  </a:lnTo>
                  <a:lnTo>
                    <a:pt x="461" y="277"/>
                  </a:lnTo>
                  <a:lnTo>
                    <a:pt x="369" y="351"/>
                  </a:lnTo>
                  <a:lnTo>
                    <a:pt x="296" y="443"/>
                  </a:lnTo>
                  <a:lnTo>
                    <a:pt x="222" y="535"/>
                  </a:lnTo>
                  <a:lnTo>
                    <a:pt x="148" y="627"/>
                  </a:lnTo>
                  <a:lnTo>
                    <a:pt x="93" y="738"/>
                  </a:lnTo>
                  <a:lnTo>
                    <a:pt x="56" y="867"/>
                  </a:lnTo>
                  <a:lnTo>
                    <a:pt x="19" y="978"/>
                  </a:lnTo>
                  <a:lnTo>
                    <a:pt x="1" y="1107"/>
                  </a:lnTo>
                  <a:lnTo>
                    <a:pt x="1" y="1236"/>
                  </a:lnTo>
                  <a:lnTo>
                    <a:pt x="1" y="1365"/>
                  </a:lnTo>
                  <a:lnTo>
                    <a:pt x="19" y="1494"/>
                  </a:lnTo>
                  <a:lnTo>
                    <a:pt x="37" y="1623"/>
                  </a:lnTo>
                  <a:lnTo>
                    <a:pt x="93" y="1733"/>
                  </a:lnTo>
                  <a:lnTo>
                    <a:pt x="130" y="1844"/>
                  </a:lnTo>
                  <a:lnTo>
                    <a:pt x="203" y="1955"/>
                  </a:lnTo>
                  <a:lnTo>
                    <a:pt x="277" y="2047"/>
                  </a:lnTo>
                  <a:lnTo>
                    <a:pt x="351" y="2139"/>
                  </a:lnTo>
                  <a:lnTo>
                    <a:pt x="443" y="2213"/>
                  </a:lnTo>
                  <a:lnTo>
                    <a:pt x="535" y="2287"/>
                  </a:lnTo>
                  <a:lnTo>
                    <a:pt x="627" y="2360"/>
                  </a:lnTo>
                  <a:lnTo>
                    <a:pt x="738" y="2416"/>
                  </a:lnTo>
                  <a:lnTo>
                    <a:pt x="867" y="2453"/>
                  </a:lnTo>
                  <a:lnTo>
                    <a:pt x="978" y="2489"/>
                  </a:lnTo>
                  <a:lnTo>
                    <a:pt x="1107" y="2508"/>
                  </a:lnTo>
                  <a:lnTo>
                    <a:pt x="1236" y="2526"/>
                  </a:lnTo>
                  <a:lnTo>
                    <a:pt x="1365" y="2508"/>
                  </a:lnTo>
                  <a:lnTo>
                    <a:pt x="1494" y="2489"/>
                  </a:lnTo>
                  <a:lnTo>
                    <a:pt x="1623" y="2471"/>
                  </a:lnTo>
                  <a:lnTo>
                    <a:pt x="1734" y="2434"/>
                  </a:lnTo>
                  <a:lnTo>
                    <a:pt x="1844" y="2379"/>
                  </a:lnTo>
                  <a:lnTo>
                    <a:pt x="1955" y="2305"/>
                  </a:lnTo>
                  <a:lnTo>
                    <a:pt x="2047" y="2250"/>
                  </a:lnTo>
                  <a:lnTo>
                    <a:pt x="2139" y="2158"/>
                  </a:lnTo>
                  <a:lnTo>
                    <a:pt x="2213" y="2084"/>
                  </a:lnTo>
                  <a:lnTo>
                    <a:pt x="2287" y="1973"/>
                  </a:lnTo>
                  <a:lnTo>
                    <a:pt x="2361" y="1881"/>
                  </a:lnTo>
                  <a:lnTo>
                    <a:pt x="2416" y="1770"/>
                  </a:lnTo>
                  <a:lnTo>
                    <a:pt x="2453" y="1660"/>
                  </a:lnTo>
                  <a:lnTo>
                    <a:pt x="2490" y="1531"/>
                  </a:lnTo>
                  <a:lnTo>
                    <a:pt x="2508" y="1402"/>
                  </a:lnTo>
                  <a:lnTo>
                    <a:pt x="2527" y="1273"/>
                  </a:lnTo>
                  <a:lnTo>
                    <a:pt x="2508" y="1143"/>
                  </a:lnTo>
                  <a:lnTo>
                    <a:pt x="2490" y="1014"/>
                  </a:lnTo>
                  <a:lnTo>
                    <a:pt x="2471" y="904"/>
                  </a:lnTo>
                  <a:lnTo>
                    <a:pt x="2434" y="775"/>
                  </a:lnTo>
                  <a:lnTo>
                    <a:pt x="2379" y="664"/>
                  </a:lnTo>
                  <a:lnTo>
                    <a:pt x="2305" y="553"/>
                  </a:lnTo>
                  <a:lnTo>
                    <a:pt x="2250" y="461"/>
                  </a:lnTo>
                  <a:lnTo>
                    <a:pt x="2158" y="369"/>
                  </a:lnTo>
                  <a:lnTo>
                    <a:pt x="2084" y="295"/>
                  </a:lnTo>
                  <a:lnTo>
                    <a:pt x="1973" y="222"/>
                  </a:lnTo>
                  <a:lnTo>
                    <a:pt x="1881" y="148"/>
                  </a:lnTo>
                  <a:lnTo>
                    <a:pt x="1771" y="92"/>
                  </a:lnTo>
                  <a:lnTo>
                    <a:pt x="1660" y="56"/>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 name="Google Shape;2602;p9"/>
            <p:cNvSpPr/>
            <p:nvPr/>
          </p:nvSpPr>
          <p:spPr>
            <a:xfrm>
              <a:off x="6052300" y="1450425"/>
              <a:ext cx="63175" cy="63625"/>
            </a:xfrm>
            <a:custGeom>
              <a:avLst/>
              <a:gdLst/>
              <a:ahLst/>
              <a:cxnLst/>
              <a:rect l="l" t="t" r="r" b="b"/>
              <a:pathLst>
                <a:path w="2527" h="2545" extrusionOk="0">
                  <a:moveTo>
                    <a:pt x="1291" y="0"/>
                  </a:moveTo>
                  <a:lnTo>
                    <a:pt x="1162" y="19"/>
                  </a:lnTo>
                  <a:lnTo>
                    <a:pt x="1033" y="37"/>
                  </a:lnTo>
                  <a:lnTo>
                    <a:pt x="904" y="56"/>
                  </a:lnTo>
                  <a:lnTo>
                    <a:pt x="775" y="93"/>
                  </a:lnTo>
                  <a:lnTo>
                    <a:pt x="664" y="148"/>
                  </a:lnTo>
                  <a:lnTo>
                    <a:pt x="553" y="222"/>
                  </a:lnTo>
                  <a:lnTo>
                    <a:pt x="461" y="295"/>
                  </a:lnTo>
                  <a:lnTo>
                    <a:pt x="369" y="369"/>
                  </a:lnTo>
                  <a:lnTo>
                    <a:pt x="277" y="461"/>
                  </a:lnTo>
                  <a:lnTo>
                    <a:pt x="203" y="554"/>
                  </a:lnTo>
                  <a:lnTo>
                    <a:pt x="148" y="664"/>
                  </a:lnTo>
                  <a:lnTo>
                    <a:pt x="93" y="775"/>
                  </a:lnTo>
                  <a:lnTo>
                    <a:pt x="56" y="904"/>
                  </a:lnTo>
                  <a:lnTo>
                    <a:pt x="19" y="1015"/>
                  </a:lnTo>
                  <a:lnTo>
                    <a:pt x="0" y="1144"/>
                  </a:lnTo>
                  <a:lnTo>
                    <a:pt x="0" y="1291"/>
                  </a:lnTo>
                  <a:lnTo>
                    <a:pt x="0" y="1420"/>
                  </a:lnTo>
                  <a:lnTo>
                    <a:pt x="19" y="1549"/>
                  </a:lnTo>
                  <a:lnTo>
                    <a:pt x="56" y="1660"/>
                  </a:lnTo>
                  <a:lnTo>
                    <a:pt x="93" y="1771"/>
                  </a:lnTo>
                  <a:lnTo>
                    <a:pt x="148" y="1881"/>
                  </a:lnTo>
                  <a:lnTo>
                    <a:pt x="222" y="1992"/>
                  </a:lnTo>
                  <a:lnTo>
                    <a:pt x="277" y="2084"/>
                  </a:lnTo>
                  <a:lnTo>
                    <a:pt x="369" y="2176"/>
                  </a:lnTo>
                  <a:lnTo>
                    <a:pt x="461" y="2250"/>
                  </a:lnTo>
                  <a:lnTo>
                    <a:pt x="553" y="2324"/>
                  </a:lnTo>
                  <a:lnTo>
                    <a:pt x="664" y="2397"/>
                  </a:lnTo>
                  <a:lnTo>
                    <a:pt x="775" y="2434"/>
                  </a:lnTo>
                  <a:lnTo>
                    <a:pt x="885" y="2490"/>
                  </a:lnTo>
                  <a:lnTo>
                    <a:pt x="996" y="2508"/>
                  </a:lnTo>
                  <a:lnTo>
                    <a:pt x="1125" y="2526"/>
                  </a:lnTo>
                  <a:lnTo>
                    <a:pt x="1254" y="2545"/>
                  </a:lnTo>
                  <a:lnTo>
                    <a:pt x="1383" y="2526"/>
                  </a:lnTo>
                  <a:lnTo>
                    <a:pt x="1512" y="2508"/>
                  </a:lnTo>
                  <a:lnTo>
                    <a:pt x="1641" y="2490"/>
                  </a:lnTo>
                  <a:lnTo>
                    <a:pt x="1752" y="2453"/>
                  </a:lnTo>
                  <a:lnTo>
                    <a:pt x="1863" y="2397"/>
                  </a:lnTo>
                  <a:lnTo>
                    <a:pt x="1973" y="2324"/>
                  </a:lnTo>
                  <a:lnTo>
                    <a:pt x="2065" y="2268"/>
                  </a:lnTo>
                  <a:lnTo>
                    <a:pt x="2158" y="2176"/>
                  </a:lnTo>
                  <a:lnTo>
                    <a:pt x="2231" y="2084"/>
                  </a:lnTo>
                  <a:lnTo>
                    <a:pt x="2305" y="1992"/>
                  </a:lnTo>
                  <a:lnTo>
                    <a:pt x="2379" y="1900"/>
                  </a:lnTo>
                  <a:lnTo>
                    <a:pt x="2434" y="1789"/>
                  </a:lnTo>
                  <a:lnTo>
                    <a:pt x="2471" y="1660"/>
                  </a:lnTo>
                  <a:lnTo>
                    <a:pt x="2508" y="1549"/>
                  </a:lnTo>
                  <a:lnTo>
                    <a:pt x="2526" y="1420"/>
                  </a:lnTo>
                  <a:lnTo>
                    <a:pt x="2526" y="1291"/>
                  </a:lnTo>
                  <a:lnTo>
                    <a:pt x="2526" y="1162"/>
                  </a:lnTo>
                  <a:lnTo>
                    <a:pt x="2508" y="1033"/>
                  </a:lnTo>
                  <a:lnTo>
                    <a:pt x="2471" y="904"/>
                  </a:lnTo>
                  <a:lnTo>
                    <a:pt x="2434" y="793"/>
                  </a:lnTo>
                  <a:lnTo>
                    <a:pt x="2379" y="683"/>
                  </a:lnTo>
                  <a:lnTo>
                    <a:pt x="2324" y="572"/>
                  </a:lnTo>
                  <a:lnTo>
                    <a:pt x="2250" y="480"/>
                  </a:lnTo>
                  <a:lnTo>
                    <a:pt x="2176" y="388"/>
                  </a:lnTo>
                  <a:lnTo>
                    <a:pt x="2084" y="314"/>
                  </a:lnTo>
                  <a:lnTo>
                    <a:pt x="1992" y="240"/>
                  </a:lnTo>
                  <a:lnTo>
                    <a:pt x="1899" y="166"/>
                  </a:lnTo>
                  <a:lnTo>
                    <a:pt x="1789" y="111"/>
                  </a:lnTo>
                  <a:lnTo>
                    <a:pt x="1660" y="74"/>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 name="Google Shape;2603;p9"/>
            <p:cNvSpPr/>
            <p:nvPr/>
          </p:nvSpPr>
          <p:spPr>
            <a:xfrm>
              <a:off x="6132050" y="1464725"/>
              <a:ext cx="63175" cy="63625"/>
            </a:xfrm>
            <a:custGeom>
              <a:avLst/>
              <a:gdLst/>
              <a:ahLst/>
              <a:cxnLst/>
              <a:rect l="l" t="t" r="r" b="b"/>
              <a:pathLst>
                <a:path w="2527" h="2545" extrusionOk="0">
                  <a:moveTo>
                    <a:pt x="1272" y="0"/>
                  </a:moveTo>
                  <a:lnTo>
                    <a:pt x="1143" y="18"/>
                  </a:lnTo>
                  <a:lnTo>
                    <a:pt x="1014" y="37"/>
                  </a:lnTo>
                  <a:lnTo>
                    <a:pt x="904" y="55"/>
                  </a:lnTo>
                  <a:lnTo>
                    <a:pt x="775" y="111"/>
                  </a:lnTo>
                  <a:lnTo>
                    <a:pt x="664" y="148"/>
                  </a:lnTo>
                  <a:lnTo>
                    <a:pt x="572" y="221"/>
                  </a:lnTo>
                  <a:lnTo>
                    <a:pt x="461" y="277"/>
                  </a:lnTo>
                  <a:lnTo>
                    <a:pt x="369" y="369"/>
                  </a:lnTo>
                  <a:lnTo>
                    <a:pt x="295" y="461"/>
                  </a:lnTo>
                  <a:lnTo>
                    <a:pt x="221" y="553"/>
                  </a:lnTo>
                  <a:lnTo>
                    <a:pt x="166" y="645"/>
                  </a:lnTo>
                  <a:lnTo>
                    <a:pt x="111" y="756"/>
                  </a:lnTo>
                  <a:lnTo>
                    <a:pt x="55" y="885"/>
                  </a:lnTo>
                  <a:lnTo>
                    <a:pt x="37" y="996"/>
                  </a:lnTo>
                  <a:lnTo>
                    <a:pt x="19" y="1125"/>
                  </a:lnTo>
                  <a:lnTo>
                    <a:pt x="0" y="1254"/>
                  </a:lnTo>
                  <a:lnTo>
                    <a:pt x="0" y="1383"/>
                  </a:lnTo>
                  <a:lnTo>
                    <a:pt x="19" y="1512"/>
                  </a:lnTo>
                  <a:lnTo>
                    <a:pt x="55" y="1641"/>
                  </a:lnTo>
                  <a:lnTo>
                    <a:pt x="92" y="1770"/>
                  </a:lnTo>
                  <a:lnTo>
                    <a:pt x="148" y="1881"/>
                  </a:lnTo>
                  <a:lnTo>
                    <a:pt x="221" y="1991"/>
                  </a:lnTo>
                  <a:lnTo>
                    <a:pt x="295" y="2084"/>
                  </a:lnTo>
                  <a:lnTo>
                    <a:pt x="369" y="2176"/>
                  </a:lnTo>
                  <a:lnTo>
                    <a:pt x="461" y="2249"/>
                  </a:lnTo>
                  <a:lnTo>
                    <a:pt x="553" y="2323"/>
                  </a:lnTo>
                  <a:lnTo>
                    <a:pt x="664" y="2397"/>
                  </a:lnTo>
                  <a:lnTo>
                    <a:pt x="775" y="2452"/>
                  </a:lnTo>
                  <a:lnTo>
                    <a:pt x="904" y="2489"/>
                  </a:lnTo>
                  <a:lnTo>
                    <a:pt x="1033" y="2508"/>
                  </a:lnTo>
                  <a:lnTo>
                    <a:pt x="1162" y="2526"/>
                  </a:lnTo>
                  <a:lnTo>
                    <a:pt x="1291" y="2544"/>
                  </a:lnTo>
                  <a:lnTo>
                    <a:pt x="1420" y="2526"/>
                  </a:lnTo>
                  <a:lnTo>
                    <a:pt x="1549" y="2508"/>
                  </a:lnTo>
                  <a:lnTo>
                    <a:pt x="1660" y="2471"/>
                  </a:lnTo>
                  <a:lnTo>
                    <a:pt x="1789" y="2434"/>
                  </a:lnTo>
                  <a:lnTo>
                    <a:pt x="1899" y="2379"/>
                  </a:lnTo>
                  <a:lnTo>
                    <a:pt x="1991" y="2323"/>
                  </a:lnTo>
                  <a:lnTo>
                    <a:pt x="2084" y="2249"/>
                  </a:lnTo>
                  <a:lnTo>
                    <a:pt x="2176" y="2157"/>
                  </a:lnTo>
                  <a:lnTo>
                    <a:pt x="2250" y="2065"/>
                  </a:lnTo>
                  <a:lnTo>
                    <a:pt x="2323" y="1973"/>
                  </a:lnTo>
                  <a:lnTo>
                    <a:pt x="2397" y="1862"/>
                  </a:lnTo>
                  <a:lnTo>
                    <a:pt x="2434" y="1752"/>
                  </a:lnTo>
                  <a:lnTo>
                    <a:pt x="2489" y="1641"/>
                  </a:lnTo>
                  <a:lnTo>
                    <a:pt x="2508" y="1530"/>
                  </a:lnTo>
                  <a:lnTo>
                    <a:pt x="2526" y="1401"/>
                  </a:lnTo>
                  <a:lnTo>
                    <a:pt x="2526" y="1272"/>
                  </a:lnTo>
                  <a:lnTo>
                    <a:pt x="2526" y="1143"/>
                  </a:lnTo>
                  <a:lnTo>
                    <a:pt x="2508" y="1014"/>
                  </a:lnTo>
                  <a:lnTo>
                    <a:pt x="2471" y="885"/>
                  </a:lnTo>
                  <a:lnTo>
                    <a:pt x="2434" y="774"/>
                  </a:lnTo>
                  <a:lnTo>
                    <a:pt x="2379" y="664"/>
                  </a:lnTo>
                  <a:lnTo>
                    <a:pt x="2323" y="553"/>
                  </a:lnTo>
                  <a:lnTo>
                    <a:pt x="2250" y="461"/>
                  </a:lnTo>
                  <a:lnTo>
                    <a:pt x="2176" y="369"/>
                  </a:lnTo>
                  <a:lnTo>
                    <a:pt x="2084" y="295"/>
                  </a:lnTo>
                  <a:lnTo>
                    <a:pt x="1973" y="221"/>
                  </a:lnTo>
                  <a:lnTo>
                    <a:pt x="1881" y="166"/>
                  </a:lnTo>
                  <a:lnTo>
                    <a:pt x="1770" y="111"/>
                  </a:lnTo>
                  <a:lnTo>
                    <a:pt x="1660" y="55"/>
                  </a:lnTo>
                  <a:lnTo>
                    <a:pt x="1531" y="37"/>
                  </a:lnTo>
                  <a:lnTo>
                    <a:pt x="1401" y="18"/>
                  </a:lnTo>
                  <a:lnTo>
                    <a:pt x="12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 name="Google Shape;2604;p9"/>
            <p:cNvSpPr/>
            <p:nvPr/>
          </p:nvSpPr>
          <p:spPr>
            <a:xfrm>
              <a:off x="6212250" y="1479475"/>
              <a:ext cx="63175" cy="62700"/>
            </a:xfrm>
            <a:custGeom>
              <a:avLst/>
              <a:gdLst/>
              <a:ahLst/>
              <a:cxnLst/>
              <a:rect l="l" t="t" r="r" b="b"/>
              <a:pathLst>
                <a:path w="2527" h="2508" extrusionOk="0">
                  <a:moveTo>
                    <a:pt x="1107" y="0"/>
                  </a:moveTo>
                  <a:lnTo>
                    <a:pt x="978" y="18"/>
                  </a:lnTo>
                  <a:lnTo>
                    <a:pt x="849" y="55"/>
                  </a:lnTo>
                  <a:lnTo>
                    <a:pt x="738" y="92"/>
                  </a:lnTo>
                  <a:lnTo>
                    <a:pt x="627" y="148"/>
                  </a:lnTo>
                  <a:lnTo>
                    <a:pt x="535" y="221"/>
                  </a:lnTo>
                  <a:lnTo>
                    <a:pt x="424" y="295"/>
                  </a:lnTo>
                  <a:lnTo>
                    <a:pt x="351" y="369"/>
                  </a:lnTo>
                  <a:lnTo>
                    <a:pt x="259" y="461"/>
                  </a:lnTo>
                  <a:lnTo>
                    <a:pt x="203" y="572"/>
                  </a:lnTo>
                  <a:lnTo>
                    <a:pt x="129" y="664"/>
                  </a:lnTo>
                  <a:lnTo>
                    <a:pt x="93" y="774"/>
                  </a:lnTo>
                  <a:lnTo>
                    <a:pt x="37" y="904"/>
                  </a:lnTo>
                  <a:lnTo>
                    <a:pt x="19" y="1014"/>
                  </a:lnTo>
                  <a:lnTo>
                    <a:pt x="0" y="1143"/>
                  </a:lnTo>
                  <a:lnTo>
                    <a:pt x="0" y="1272"/>
                  </a:lnTo>
                  <a:lnTo>
                    <a:pt x="0" y="1401"/>
                  </a:lnTo>
                  <a:lnTo>
                    <a:pt x="19" y="1530"/>
                  </a:lnTo>
                  <a:lnTo>
                    <a:pt x="56" y="1659"/>
                  </a:lnTo>
                  <a:lnTo>
                    <a:pt x="93" y="1770"/>
                  </a:lnTo>
                  <a:lnTo>
                    <a:pt x="148" y="1881"/>
                  </a:lnTo>
                  <a:lnTo>
                    <a:pt x="222" y="1973"/>
                  </a:lnTo>
                  <a:lnTo>
                    <a:pt x="295" y="2084"/>
                  </a:lnTo>
                  <a:lnTo>
                    <a:pt x="369" y="2157"/>
                  </a:lnTo>
                  <a:lnTo>
                    <a:pt x="461" y="2249"/>
                  </a:lnTo>
                  <a:lnTo>
                    <a:pt x="572" y="2323"/>
                  </a:lnTo>
                  <a:lnTo>
                    <a:pt x="664" y="2379"/>
                  </a:lnTo>
                  <a:lnTo>
                    <a:pt x="793" y="2434"/>
                  </a:lnTo>
                  <a:lnTo>
                    <a:pt x="904" y="2471"/>
                  </a:lnTo>
                  <a:lnTo>
                    <a:pt x="1033" y="2489"/>
                  </a:lnTo>
                  <a:lnTo>
                    <a:pt x="1144" y="2508"/>
                  </a:lnTo>
                  <a:lnTo>
                    <a:pt x="1420" y="2508"/>
                  </a:lnTo>
                  <a:lnTo>
                    <a:pt x="1531" y="2489"/>
                  </a:lnTo>
                  <a:lnTo>
                    <a:pt x="1660" y="2452"/>
                  </a:lnTo>
                  <a:lnTo>
                    <a:pt x="1770" y="2415"/>
                  </a:lnTo>
                  <a:lnTo>
                    <a:pt x="1881" y="2360"/>
                  </a:lnTo>
                  <a:lnTo>
                    <a:pt x="1992" y="2286"/>
                  </a:lnTo>
                  <a:lnTo>
                    <a:pt x="2084" y="2213"/>
                  </a:lnTo>
                  <a:lnTo>
                    <a:pt x="2176" y="2139"/>
                  </a:lnTo>
                  <a:lnTo>
                    <a:pt x="2250" y="2047"/>
                  </a:lnTo>
                  <a:lnTo>
                    <a:pt x="2324" y="1936"/>
                  </a:lnTo>
                  <a:lnTo>
                    <a:pt x="2379" y="1844"/>
                  </a:lnTo>
                  <a:lnTo>
                    <a:pt x="2434" y="1733"/>
                  </a:lnTo>
                  <a:lnTo>
                    <a:pt x="2471" y="1604"/>
                  </a:lnTo>
                  <a:lnTo>
                    <a:pt x="2490" y="1494"/>
                  </a:lnTo>
                  <a:lnTo>
                    <a:pt x="2508" y="1364"/>
                  </a:lnTo>
                  <a:lnTo>
                    <a:pt x="2526" y="1235"/>
                  </a:lnTo>
                  <a:lnTo>
                    <a:pt x="2508" y="1106"/>
                  </a:lnTo>
                  <a:lnTo>
                    <a:pt x="2490" y="977"/>
                  </a:lnTo>
                  <a:lnTo>
                    <a:pt x="2453" y="848"/>
                  </a:lnTo>
                  <a:lnTo>
                    <a:pt x="2416" y="738"/>
                  </a:lnTo>
                  <a:lnTo>
                    <a:pt x="2360" y="627"/>
                  </a:lnTo>
                  <a:lnTo>
                    <a:pt x="2287" y="516"/>
                  </a:lnTo>
                  <a:lnTo>
                    <a:pt x="2213" y="424"/>
                  </a:lnTo>
                  <a:lnTo>
                    <a:pt x="2139" y="350"/>
                  </a:lnTo>
                  <a:lnTo>
                    <a:pt x="2047" y="258"/>
                  </a:lnTo>
                  <a:lnTo>
                    <a:pt x="1955" y="184"/>
                  </a:lnTo>
                  <a:lnTo>
                    <a:pt x="1844" y="129"/>
                  </a:lnTo>
                  <a:lnTo>
                    <a:pt x="1734" y="74"/>
                  </a:lnTo>
                  <a:lnTo>
                    <a:pt x="1604" y="37"/>
                  </a:lnTo>
                  <a:lnTo>
                    <a:pt x="1494" y="18"/>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 name="Google Shape;2605;p9"/>
            <p:cNvSpPr/>
            <p:nvPr/>
          </p:nvSpPr>
          <p:spPr>
            <a:xfrm>
              <a:off x="5053400" y="617025"/>
              <a:ext cx="63650" cy="63625"/>
            </a:xfrm>
            <a:custGeom>
              <a:avLst/>
              <a:gdLst/>
              <a:ahLst/>
              <a:cxnLst/>
              <a:rect l="l" t="t" r="r" b="b"/>
              <a:pathLst>
                <a:path w="2546" h="2545" extrusionOk="0">
                  <a:moveTo>
                    <a:pt x="1292" y="0"/>
                  </a:moveTo>
                  <a:lnTo>
                    <a:pt x="1144" y="19"/>
                  </a:lnTo>
                  <a:lnTo>
                    <a:pt x="1015" y="19"/>
                  </a:lnTo>
                  <a:lnTo>
                    <a:pt x="886" y="56"/>
                  </a:lnTo>
                  <a:lnTo>
                    <a:pt x="775" y="92"/>
                  </a:lnTo>
                  <a:lnTo>
                    <a:pt x="665" y="148"/>
                  </a:lnTo>
                  <a:lnTo>
                    <a:pt x="554" y="203"/>
                  </a:lnTo>
                  <a:lnTo>
                    <a:pt x="462" y="277"/>
                  </a:lnTo>
                  <a:lnTo>
                    <a:pt x="370" y="369"/>
                  </a:lnTo>
                  <a:lnTo>
                    <a:pt x="277" y="461"/>
                  </a:lnTo>
                  <a:lnTo>
                    <a:pt x="204" y="553"/>
                  </a:lnTo>
                  <a:lnTo>
                    <a:pt x="148" y="664"/>
                  </a:lnTo>
                  <a:lnTo>
                    <a:pt x="93" y="775"/>
                  </a:lnTo>
                  <a:lnTo>
                    <a:pt x="56" y="885"/>
                  </a:lnTo>
                  <a:lnTo>
                    <a:pt x="19" y="1014"/>
                  </a:lnTo>
                  <a:lnTo>
                    <a:pt x="1" y="1143"/>
                  </a:lnTo>
                  <a:lnTo>
                    <a:pt x="1" y="1291"/>
                  </a:lnTo>
                  <a:lnTo>
                    <a:pt x="1" y="1420"/>
                  </a:lnTo>
                  <a:lnTo>
                    <a:pt x="19" y="1549"/>
                  </a:lnTo>
                  <a:lnTo>
                    <a:pt x="56" y="1660"/>
                  </a:lnTo>
                  <a:lnTo>
                    <a:pt x="93" y="1789"/>
                  </a:lnTo>
                  <a:lnTo>
                    <a:pt x="148" y="1899"/>
                  </a:lnTo>
                  <a:lnTo>
                    <a:pt x="204" y="1992"/>
                  </a:lnTo>
                  <a:lnTo>
                    <a:pt x="277" y="2084"/>
                  </a:lnTo>
                  <a:lnTo>
                    <a:pt x="351" y="2176"/>
                  </a:lnTo>
                  <a:lnTo>
                    <a:pt x="443" y="2268"/>
                  </a:lnTo>
                  <a:lnTo>
                    <a:pt x="536" y="2342"/>
                  </a:lnTo>
                  <a:lnTo>
                    <a:pt x="646" y="2397"/>
                  </a:lnTo>
                  <a:lnTo>
                    <a:pt x="757" y="2452"/>
                  </a:lnTo>
                  <a:lnTo>
                    <a:pt x="867" y="2489"/>
                  </a:lnTo>
                  <a:lnTo>
                    <a:pt x="978" y="2526"/>
                  </a:lnTo>
                  <a:lnTo>
                    <a:pt x="1107" y="2545"/>
                  </a:lnTo>
                  <a:lnTo>
                    <a:pt x="1384" y="2545"/>
                  </a:lnTo>
                  <a:lnTo>
                    <a:pt x="1513" y="2526"/>
                  </a:lnTo>
                  <a:lnTo>
                    <a:pt x="1642" y="2508"/>
                  </a:lnTo>
                  <a:lnTo>
                    <a:pt x="1753" y="2452"/>
                  </a:lnTo>
                  <a:lnTo>
                    <a:pt x="1863" y="2397"/>
                  </a:lnTo>
                  <a:lnTo>
                    <a:pt x="1974" y="2342"/>
                  </a:lnTo>
                  <a:lnTo>
                    <a:pt x="2084" y="2268"/>
                  </a:lnTo>
                  <a:lnTo>
                    <a:pt x="2177" y="2194"/>
                  </a:lnTo>
                  <a:lnTo>
                    <a:pt x="2250" y="2102"/>
                  </a:lnTo>
                  <a:lnTo>
                    <a:pt x="2324" y="2010"/>
                  </a:lnTo>
                  <a:lnTo>
                    <a:pt x="2379" y="1899"/>
                  </a:lnTo>
                  <a:lnTo>
                    <a:pt x="2435" y="1789"/>
                  </a:lnTo>
                  <a:lnTo>
                    <a:pt x="2490" y="1660"/>
                  </a:lnTo>
                  <a:lnTo>
                    <a:pt x="2508" y="1531"/>
                  </a:lnTo>
                  <a:lnTo>
                    <a:pt x="2527" y="1401"/>
                  </a:lnTo>
                  <a:lnTo>
                    <a:pt x="2545" y="1272"/>
                  </a:lnTo>
                  <a:lnTo>
                    <a:pt x="2527" y="1143"/>
                  </a:lnTo>
                  <a:lnTo>
                    <a:pt x="2508" y="1014"/>
                  </a:lnTo>
                  <a:lnTo>
                    <a:pt x="2490" y="885"/>
                  </a:lnTo>
                  <a:lnTo>
                    <a:pt x="2435" y="775"/>
                  </a:lnTo>
                  <a:lnTo>
                    <a:pt x="2398" y="664"/>
                  </a:lnTo>
                  <a:lnTo>
                    <a:pt x="2324" y="553"/>
                  </a:lnTo>
                  <a:lnTo>
                    <a:pt x="2250" y="461"/>
                  </a:lnTo>
                  <a:lnTo>
                    <a:pt x="2177" y="369"/>
                  </a:lnTo>
                  <a:lnTo>
                    <a:pt x="2084" y="295"/>
                  </a:lnTo>
                  <a:lnTo>
                    <a:pt x="1992" y="221"/>
                  </a:lnTo>
                  <a:lnTo>
                    <a:pt x="1882" y="166"/>
                  </a:lnTo>
                  <a:lnTo>
                    <a:pt x="1789" y="111"/>
                  </a:lnTo>
                  <a:lnTo>
                    <a:pt x="1660" y="56"/>
                  </a:lnTo>
                  <a:lnTo>
                    <a:pt x="1550" y="37"/>
                  </a:lnTo>
                  <a:lnTo>
                    <a:pt x="1421" y="19"/>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 name="Google Shape;2606;p9"/>
            <p:cNvSpPr/>
            <p:nvPr/>
          </p:nvSpPr>
          <p:spPr>
            <a:xfrm>
              <a:off x="4950625" y="271750"/>
              <a:ext cx="63625" cy="63650"/>
            </a:xfrm>
            <a:custGeom>
              <a:avLst/>
              <a:gdLst/>
              <a:ahLst/>
              <a:cxnLst/>
              <a:rect l="l" t="t" r="r" b="b"/>
              <a:pathLst>
                <a:path w="2545" h="2546" extrusionOk="0">
                  <a:moveTo>
                    <a:pt x="1291" y="1"/>
                  </a:moveTo>
                  <a:lnTo>
                    <a:pt x="1162" y="19"/>
                  </a:lnTo>
                  <a:lnTo>
                    <a:pt x="1033" y="19"/>
                  </a:lnTo>
                  <a:lnTo>
                    <a:pt x="904" y="56"/>
                  </a:lnTo>
                  <a:lnTo>
                    <a:pt x="793" y="93"/>
                  </a:lnTo>
                  <a:lnTo>
                    <a:pt x="682" y="148"/>
                  </a:lnTo>
                  <a:lnTo>
                    <a:pt x="572" y="204"/>
                  </a:lnTo>
                  <a:lnTo>
                    <a:pt x="480" y="278"/>
                  </a:lnTo>
                  <a:lnTo>
                    <a:pt x="387" y="351"/>
                  </a:lnTo>
                  <a:lnTo>
                    <a:pt x="295" y="444"/>
                  </a:lnTo>
                  <a:lnTo>
                    <a:pt x="221" y="536"/>
                  </a:lnTo>
                  <a:lnTo>
                    <a:pt x="166" y="628"/>
                  </a:lnTo>
                  <a:lnTo>
                    <a:pt x="111" y="739"/>
                  </a:lnTo>
                  <a:lnTo>
                    <a:pt x="55" y="868"/>
                  </a:lnTo>
                  <a:lnTo>
                    <a:pt x="37" y="978"/>
                  </a:lnTo>
                  <a:lnTo>
                    <a:pt x="0" y="1107"/>
                  </a:lnTo>
                  <a:lnTo>
                    <a:pt x="0" y="1236"/>
                  </a:lnTo>
                  <a:lnTo>
                    <a:pt x="0" y="1365"/>
                  </a:lnTo>
                  <a:lnTo>
                    <a:pt x="19" y="1494"/>
                  </a:lnTo>
                  <a:lnTo>
                    <a:pt x="37" y="1624"/>
                  </a:lnTo>
                  <a:lnTo>
                    <a:pt x="74" y="1734"/>
                  </a:lnTo>
                  <a:lnTo>
                    <a:pt x="129" y="1845"/>
                  </a:lnTo>
                  <a:lnTo>
                    <a:pt x="185" y="1955"/>
                  </a:lnTo>
                  <a:lnTo>
                    <a:pt x="258" y="2048"/>
                  </a:lnTo>
                  <a:lnTo>
                    <a:pt x="332" y="2140"/>
                  </a:lnTo>
                  <a:lnTo>
                    <a:pt x="424" y="2232"/>
                  </a:lnTo>
                  <a:lnTo>
                    <a:pt x="516" y="2306"/>
                  </a:lnTo>
                  <a:lnTo>
                    <a:pt x="609" y="2380"/>
                  </a:lnTo>
                  <a:lnTo>
                    <a:pt x="719" y="2435"/>
                  </a:lnTo>
                  <a:lnTo>
                    <a:pt x="830" y="2472"/>
                  </a:lnTo>
                  <a:lnTo>
                    <a:pt x="959" y="2509"/>
                  </a:lnTo>
                  <a:lnTo>
                    <a:pt x="1088" y="2527"/>
                  </a:lnTo>
                  <a:lnTo>
                    <a:pt x="1217" y="2545"/>
                  </a:lnTo>
                  <a:lnTo>
                    <a:pt x="1346" y="2545"/>
                  </a:lnTo>
                  <a:lnTo>
                    <a:pt x="1475" y="2527"/>
                  </a:lnTo>
                  <a:lnTo>
                    <a:pt x="1604" y="2509"/>
                  </a:lnTo>
                  <a:lnTo>
                    <a:pt x="1733" y="2453"/>
                  </a:lnTo>
                  <a:lnTo>
                    <a:pt x="1844" y="2416"/>
                  </a:lnTo>
                  <a:lnTo>
                    <a:pt x="1955" y="2343"/>
                  </a:lnTo>
                  <a:lnTo>
                    <a:pt x="2047" y="2287"/>
                  </a:lnTo>
                  <a:lnTo>
                    <a:pt x="2139" y="2195"/>
                  </a:lnTo>
                  <a:lnTo>
                    <a:pt x="2231" y="2103"/>
                  </a:lnTo>
                  <a:lnTo>
                    <a:pt x="2305" y="2011"/>
                  </a:lnTo>
                  <a:lnTo>
                    <a:pt x="2379" y="1919"/>
                  </a:lnTo>
                  <a:lnTo>
                    <a:pt x="2434" y="1789"/>
                  </a:lnTo>
                  <a:lnTo>
                    <a:pt x="2471" y="1679"/>
                  </a:lnTo>
                  <a:lnTo>
                    <a:pt x="2508" y="1550"/>
                  </a:lnTo>
                  <a:lnTo>
                    <a:pt x="2526" y="1421"/>
                  </a:lnTo>
                  <a:lnTo>
                    <a:pt x="2545" y="1292"/>
                  </a:lnTo>
                  <a:lnTo>
                    <a:pt x="2526" y="1163"/>
                  </a:lnTo>
                  <a:lnTo>
                    <a:pt x="2508" y="1034"/>
                  </a:lnTo>
                  <a:lnTo>
                    <a:pt x="2489" y="904"/>
                  </a:lnTo>
                  <a:lnTo>
                    <a:pt x="2452" y="794"/>
                  </a:lnTo>
                  <a:lnTo>
                    <a:pt x="2397" y="683"/>
                  </a:lnTo>
                  <a:lnTo>
                    <a:pt x="2323" y="573"/>
                  </a:lnTo>
                  <a:lnTo>
                    <a:pt x="2268" y="480"/>
                  </a:lnTo>
                  <a:lnTo>
                    <a:pt x="2176" y="388"/>
                  </a:lnTo>
                  <a:lnTo>
                    <a:pt x="2102" y="296"/>
                  </a:lnTo>
                  <a:lnTo>
                    <a:pt x="1992" y="222"/>
                  </a:lnTo>
                  <a:lnTo>
                    <a:pt x="1899" y="167"/>
                  </a:lnTo>
                  <a:lnTo>
                    <a:pt x="1789" y="112"/>
                  </a:lnTo>
                  <a:lnTo>
                    <a:pt x="1678" y="75"/>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 name="Google Shape;2607;p9"/>
            <p:cNvSpPr/>
            <p:nvPr/>
          </p:nvSpPr>
          <p:spPr>
            <a:xfrm>
              <a:off x="5669700" y="1302000"/>
              <a:ext cx="63650" cy="63625"/>
            </a:xfrm>
            <a:custGeom>
              <a:avLst/>
              <a:gdLst/>
              <a:ahLst/>
              <a:cxnLst/>
              <a:rect l="l" t="t" r="r" b="b"/>
              <a:pathLst>
                <a:path w="2546" h="2545" extrusionOk="0">
                  <a:moveTo>
                    <a:pt x="1273" y="0"/>
                  </a:moveTo>
                  <a:lnTo>
                    <a:pt x="1125" y="19"/>
                  </a:lnTo>
                  <a:lnTo>
                    <a:pt x="1015" y="37"/>
                  </a:lnTo>
                  <a:lnTo>
                    <a:pt x="886" y="56"/>
                  </a:lnTo>
                  <a:lnTo>
                    <a:pt x="775" y="111"/>
                  </a:lnTo>
                  <a:lnTo>
                    <a:pt x="664" y="148"/>
                  </a:lnTo>
                  <a:lnTo>
                    <a:pt x="554" y="222"/>
                  </a:lnTo>
                  <a:lnTo>
                    <a:pt x="462" y="295"/>
                  </a:lnTo>
                  <a:lnTo>
                    <a:pt x="369" y="369"/>
                  </a:lnTo>
                  <a:lnTo>
                    <a:pt x="296" y="461"/>
                  </a:lnTo>
                  <a:lnTo>
                    <a:pt x="222" y="553"/>
                  </a:lnTo>
                  <a:lnTo>
                    <a:pt x="148" y="664"/>
                  </a:lnTo>
                  <a:lnTo>
                    <a:pt x="93" y="775"/>
                  </a:lnTo>
                  <a:lnTo>
                    <a:pt x="56" y="885"/>
                  </a:lnTo>
                  <a:lnTo>
                    <a:pt x="19" y="1014"/>
                  </a:lnTo>
                  <a:lnTo>
                    <a:pt x="1" y="1144"/>
                  </a:lnTo>
                  <a:lnTo>
                    <a:pt x="1" y="1273"/>
                  </a:lnTo>
                  <a:lnTo>
                    <a:pt x="1" y="1402"/>
                  </a:lnTo>
                  <a:lnTo>
                    <a:pt x="19" y="1531"/>
                  </a:lnTo>
                  <a:lnTo>
                    <a:pt x="56" y="1641"/>
                  </a:lnTo>
                  <a:lnTo>
                    <a:pt x="93" y="1770"/>
                  </a:lnTo>
                  <a:lnTo>
                    <a:pt x="148" y="1881"/>
                  </a:lnTo>
                  <a:lnTo>
                    <a:pt x="204" y="1973"/>
                  </a:lnTo>
                  <a:lnTo>
                    <a:pt x="277" y="2084"/>
                  </a:lnTo>
                  <a:lnTo>
                    <a:pt x="351" y="2176"/>
                  </a:lnTo>
                  <a:lnTo>
                    <a:pt x="443" y="2250"/>
                  </a:lnTo>
                  <a:lnTo>
                    <a:pt x="535" y="2324"/>
                  </a:lnTo>
                  <a:lnTo>
                    <a:pt x="646" y="2379"/>
                  </a:lnTo>
                  <a:lnTo>
                    <a:pt x="757" y="2434"/>
                  </a:lnTo>
                  <a:lnTo>
                    <a:pt x="867" y="2489"/>
                  </a:lnTo>
                  <a:lnTo>
                    <a:pt x="996" y="2508"/>
                  </a:lnTo>
                  <a:lnTo>
                    <a:pt x="1125" y="2526"/>
                  </a:lnTo>
                  <a:lnTo>
                    <a:pt x="1254" y="2545"/>
                  </a:lnTo>
                  <a:lnTo>
                    <a:pt x="1384" y="2545"/>
                  </a:lnTo>
                  <a:lnTo>
                    <a:pt x="1513" y="2526"/>
                  </a:lnTo>
                  <a:lnTo>
                    <a:pt x="1642" y="2489"/>
                  </a:lnTo>
                  <a:lnTo>
                    <a:pt x="1752" y="2453"/>
                  </a:lnTo>
                  <a:lnTo>
                    <a:pt x="1881" y="2397"/>
                  </a:lnTo>
                  <a:lnTo>
                    <a:pt x="1974" y="2342"/>
                  </a:lnTo>
                  <a:lnTo>
                    <a:pt x="2084" y="2268"/>
                  </a:lnTo>
                  <a:lnTo>
                    <a:pt x="2176" y="2176"/>
                  </a:lnTo>
                  <a:lnTo>
                    <a:pt x="2250" y="2084"/>
                  </a:lnTo>
                  <a:lnTo>
                    <a:pt x="2324" y="1992"/>
                  </a:lnTo>
                  <a:lnTo>
                    <a:pt x="2398" y="1881"/>
                  </a:lnTo>
                  <a:lnTo>
                    <a:pt x="2453" y="1770"/>
                  </a:lnTo>
                  <a:lnTo>
                    <a:pt x="2490" y="1641"/>
                  </a:lnTo>
                  <a:lnTo>
                    <a:pt x="2508" y="1531"/>
                  </a:lnTo>
                  <a:lnTo>
                    <a:pt x="2527" y="1383"/>
                  </a:lnTo>
                  <a:lnTo>
                    <a:pt x="2545" y="1254"/>
                  </a:lnTo>
                  <a:lnTo>
                    <a:pt x="2527" y="1125"/>
                  </a:lnTo>
                  <a:lnTo>
                    <a:pt x="2508" y="996"/>
                  </a:lnTo>
                  <a:lnTo>
                    <a:pt x="2471" y="885"/>
                  </a:lnTo>
                  <a:lnTo>
                    <a:pt x="2435" y="756"/>
                  </a:lnTo>
                  <a:lnTo>
                    <a:pt x="2379" y="646"/>
                  </a:lnTo>
                  <a:lnTo>
                    <a:pt x="2324" y="553"/>
                  </a:lnTo>
                  <a:lnTo>
                    <a:pt x="2250" y="461"/>
                  </a:lnTo>
                  <a:lnTo>
                    <a:pt x="2158" y="369"/>
                  </a:lnTo>
                  <a:lnTo>
                    <a:pt x="2084" y="277"/>
                  </a:lnTo>
                  <a:lnTo>
                    <a:pt x="1974" y="222"/>
                  </a:lnTo>
                  <a:lnTo>
                    <a:pt x="1881" y="148"/>
                  </a:lnTo>
                  <a:lnTo>
                    <a:pt x="1771" y="93"/>
                  </a:lnTo>
                  <a:lnTo>
                    <a:pt x="1642" y="56"/>
                  </a:lnTo>
                  <a:lnTo>
                    <a:pt x="1531"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 name="Google Shape;2608;p9"/>
            <p:cNvSpPr/>
            <p:nvPr/>
          </p:nvSpPr>
          <p:spPr>
            <a:xfrm>
              <a:off x="5170500" y="885750"/>
              <a:ext cx="62700" cy="62725"/>
            </a:xfrm>
            <a:custGeom>
              <a:avLst/>
              <a:gdLst/>
              <a:ahLst/>
              <a:cxnLst/>
              <a:rect l="l" t="t" r="r" b="b"/>
              <a:pathLst>
                <a:path w="2508" h="2509" extrusionOk="0">
                  <a:moveTo>
                    <a:pt x="1254" y="1"/>
                  </a:moveTo>
                  <a:lnTo>
                    <a:pt x="1125" y="19"/>
                  </a:lnTo>
                  <a:lnTo>
                    <a:pt x="1014" y="38"/>
                  </a:lnTo>
                  <a:lnTo>
                    <a:pt x="904" y="56"/>
                  </a:lnTo>
                  <a:lnTo>
                    <a:pt x="775" y="93"/>
                  </a:lnTo>
                  <a:lnTo>
                    <a:pt x="682" y="148"/>
                  </a:lnTo>
                  <a:lnTo>
                    <a:pt x="572" y="222"/>
                  </a:lnTo>
                  <a:lnTo>
                    <a:pt x="387" y="369"/>
                  </a:lnTo>
                  <a:lnTo>
                    <a:pt x="240" y="535"/>
                  </a:lnTo>
                  <a:lnTo>
                    <a:pt x="166" y="646"/>
                  </a:lnTo>
                  <a:lnTo>
                    <a:pt x="111" y="738"/>
                  </a:lnTo>
                  <a:lnTo>
                    <a:pt x="74" y="867"/>
                  </a:lnTo>
                  <a:lnTo>
                    <a:pt x="37" y="978"/>
                  </a:lnTo>
                  <a:lnTo>
                    <a:pt x="19" y="1089"/>
                  </a:lnTo>
                  <a:lnTo>
                    <a:pt x="0" y="1218"/>
                  </a:lnTo>
                  <a:lnTo>
                    <a:pt x="19" y="1347"/>
                  </a:lnTo>
                  <a:lnTo>
                    <a:pt x="19" y="1476"/>
                  </a:lnTo>
                  <a:lnTo>
                    <a:pt x="55" y="1586"/>
                  </a:lnTo>
                  <a:lnTo>
                    <a:pt x="92" y="1715"/>
                  </a:lnTo>
                  <a:lnTo>
                    <a:pt x="148" y="1826"/>
                  </a:lnTo>
                  <a:lnTo>
                    <a:pt x="203" y="1937"/>
                  </a:lnTo>
                  <a:lnTo>
                    <a:pt x="277" y="2029"/>
                  </a:lnTo>
                  <a:lnTo>
                    <a:pt x="351" y="2121"/>
                  </a:lnTo>
                  <a:lnTo>
                    <a:pt x="443" y="2213"/>
                  </a:lnTo>
                  <a:lnTo>
                    <a:pt x="535" y="2287"/>
                  </a:lnTo>
                  <a:lnTo>
                    <a:pt x="646" y="2342"/>
                  </a:lnTo>
                  <a:lnTo>
                    <a:pt x="756" y="2398"/>
                  </a:lnTo>
                  <a:lnTo>
                    <a:pt x="867" y="2453"/>
                  </a:lnTo>
                  <a:lnTo>
                    <a:pt x="977" y="2490"/>
                  </a:lnTo>
                  <a:lnTo>
                    <a:pt x="1106" y="2508"/>
                  </a:lnTo>
                  <a:lnTo>
                    <a:pt x="1365" y="2508"/>
                  </a:lnTo>
                  <a:lnTo>
                    <a:pt x="1494" y="2490"/>
                  </a:lnTo>
                  <a:lnTo>
                    <a:pt x="1604" y="2471"/>
                  </a:lnTo>
                  <a:lnTo>
                    <a:pt x="1733" y="2416"/>
                  </a:lnTo>
                  <a:lnTo>
                    <a:pt x="1844" y="2379"/>
                  </a:lnTo>
                  <a:lnTo>
                    <a:pt x="1936" y="2305"/>
                  </a:lnTo>
                  <a:lnTo>
                    <a:pt x="2047" y="2232"/>
                  </a:lnTo>
                  <a:lnTo>
                    <a:pt x="2139" y="2158"/>
                  </a:lnTo>
                  <a:lnTo>
                    <a:pt x="2213" y="2066"/>
                  </a:lnTo>
                  <a:lnTo>
                    <a:pt x="2287" y="1974"/>
                  </a:lnTo>
                  <a:lnTo>
                    <a:pt x="2360" y="1863"/>
                  </a:lnTo>
                  <a:lnTo>
                    <a:pt x="2416" y="1752"/>
                  </a:lnTo>
                  <a:lnTo>
                    <a:pt x="2452" y="1642"/>
                  </a:lnTo>
                  <a:lnTo>
                    <a:pt x="2489" y="1531"/>
                  </a:lnTo>
                  <a:lnTo>
                    <a:pt x="2508" y="1402"/>
                  </a:lnTo>
                  <a:lnTo>
                    <a:pt x="2508" y="1273"/>
                  </a:lnTo>
                  <a:lnTo>
                    <a:pt x="2508" y="1144"/>
                  </a:lnTo>
                  <a:lnTo>
                    <a:pt x="2489" y="1015"/>
                  </a:lnTo>
                  <a:lnTo>
                    <a:pt x="2452" y="904"/>
                  </a:lnTo>
                  <a:lnTo>
                    <a:pt x="2416" y="775"/>
                  </a:lnTo>
                  <a:lnTo>
                    <a:pt x="2360" y="664"/>
                  </a:lnTo>
                  <a:lnTo>
                    <a:pt x="2305" y="572"/>
                  </a:lnTo>
                  <a:lnTo>
                    <a:pt x="2231" y="462"/>
                  </a:lnTo>
                  <a:lnTo>
                    <a:pt x="2157" y="369"/>
                  </a:lnTo>
                  <a:lnTo>
                    <a:pt x="2065" y="296"/>
                  </a:lnTo>
                  <a:lnTo>
                    <a:pt x="1955" y="222"/>
                  </a:lnTo>
                  <a:lnTo>
                    <a:pt x="1862" y="167"/>
                  </a:lnTo>
                  <a:lnTo>
                    <a:pt x="1752" y="111"/>
                  </a:lnTo>
                  <a:lnTo>
                    <a:pt x="1641" y="56"/>
                  </a:lnTo>
                  <a:lnTo>
                    <a:pt x="1512" y="38"/>
                  </a:lnTo>
                  <a:lnTo>
                    <a:pt x="1383"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 name="Google Shape;2609;p9"/>
            <p:cNvSpPr/>
            <p:nvPr/>
          </p:nvSpPr>
          <p:spPr>
            <a:xfrm>
              <a:off x="4936800" y="352425"/>
              <a:ext cx="62700" cy="62725"/>
            </a:xfrm>
            <a:custGeom>
              <a:avLst/>
              <a:gdLst/>
              <a:ahLst/>
              <a:cxnLst/>
              <a:rect l="l" t="t" r="r" b="b"/>
              <a:pathLst>
                <a:path w="2508" h="2509" extrusionOk="0">
                  <a:moveTo>
                    <a:pt x="1143" y="1"/>
                  </a:moveTo>
                  <a:lnTo>
                    <a:pt x="1014" y="19"/>
                  </a:lnTo>
                  <a:lnTo>
                    <a:pt x="885" y="38"/>
                  </a:lnTo>
                  <a:lnTo>
                    <a:pt x="774" y="93"/>
                  </a:lnTo>
                  <a:lnTo>
                    <a:pt x="664" y="130"/>
                  </a:lnTo>
                  <a:lnTo>
                    <a:pt x="553" y="203"/>
                  </a:lnTo>
                  <a:lnTo>
                    <a:pt x="461" y="277"/>
                  </a:lnTo>
                  <a:lnTo>
                    <a:pt x="369" y="351"/>
                  </a:lnTo>
                  <a:lnTo>
                    <a:pt x="295" y="443"/>
                  </a:lnTo>
                  <a:lnTo>
                    <a:pt x="221" y="535"/>
                  </a:lnTo>
                  <a:lnTo>
                    <a:pt x="148" y="646"/>
                  </a:lnTo>
                  <a:lnTo>
                    <a:pt x="92" y="757"/>
                  </a:lnTo>
                  <a:lnTo>
                    <a:pt x="55" y="867"/>
                  </a:lnTo>
                  <a:lnTo>
                    <a:pt x="18" y="996"/>
                  </a:lnTo>
                  <a:lnTo>
                    <a:pt x="0" y="1107"/>
                  </a:lnTo>
                  <a:lnTo>
                    <a:pt x="0" y="1236"/>
                  </a:lnTo>
                  <a:lnTo>
                    <a:pt x="0" y="1365"/>
                  </a:lnTo>
                  <a:lnTo>
                    <a:pt x="18" y="1494"/>
                  </a:lnTo>
                  <a:lnTo>
                    <a:pt x="55" y="1605"/>
                  </a:lnTo>
                  <a:lnTo>
                    <a:pt x="92" y="1715"/>
                  </a:lnTo>
                  <a:lnTo>
                    <a:pt x="148" y="1826"/>
                  </a:lnTo>
                  <a:lnTo>
                    <a:pt x="203" y="1937"/>
                  </a:lnTo>
                  <a:lnTo>
                    <a:pt x="350" y="2121"/>
                  </a:lnTo>
                  <a:lnTo>
                    <a:pt x="535" y="2269"/>
                  </a:lnTo>
                  <a:lnTo>
                    <a:pt x="627" y="2324"/>
                  </a:lnTo>
                  <a:lnTo>
                    <a:pt x="738" y="2379"/>
                  </a:lnTo>
                  <a:lnTo>
                    <a:pt x="848" y="2435"/>
                  </a:lnTo>
                  <a:lnTo>
                    <a:pt x="959" y="2471"/>
                  </a:lnTo>
                  <a:lnTo>
                    <a:pt x="1088" y="2490"/>
                  </a:lnTo>
                  <a:lnTo>
                    <a:pt x="1199" y="2508"/>
                  </a:lnTo>
                  <a:lnTo>
                    <a:pt x="1328" y="2490"/>
                  </a:lnTo>
                  <a:lnTo>
                    <a:pt x="1457" y="2490"/>
                  </a:lnTo>
                  <a:lnTo>
                    <a:pt x="1586" y="2453"/>
                  </a:lnTo>
                  <a:lnTo>
                    <a:pt x="1696" y="2416"/>
                  </a:lnTo>
                  <a:lnTo>
                    <a:pt x="1807" y="2361"/>
                  </a:lnTo>
                  <a:lnTo>
                    <a:pt x="1918" y="2305"/>
                  </a:lnTo>
                  <a:lnTo>
                    <a:pt x="2010" y="2232"/>
                  </a:lnTo>
                  <a:lnTo>
                    <a:pt x="2102" y="2158"/>
                  </a:lnTo>
                  <a:lnTo>
                    <a:pt x="2194" y="2066"/>
                  </a:lnTo>
                  <a:lnTo>
                    <a:pt x="2268" y="1974"/>
                  </a:lnTo>
                  <a:lnTo>
                    <a:pt x="2342" y="1881"/>
                  </a:lnTo>
                  <a:lnTo>
                    <a:pt x="2397" y="1771"/>
                  </a:lnTo>
                  <a:lnTo>
                    <a:pt x="2434" y="1642"/>
                  </a:lnTo>
                  <a:lnTo>
                    <a:pt x="2471" y="1531"/>
                  </a:lnTo>
                  <a:lnTo>
                    <a:pt x="2489" y="1402"/>
                  </a:lnTo>
                  <a:lnTo>
                    <a:pt x="2508" y="1273"/>
                  </a:lnTo>
                  <a:lnTo>
                    <a:pt x="2508" y="1144"/>
                  </a:lnTo>
                  <a:lnTo>
                    <a:pt x="2489" y="1015"/>
                  </a:lnTo>
                  <a:lnTo>
                    <a:pt x="2452" y="904"/>
                  </a:lnTo>
                  <a:lnTo>
                    <a:pt x="2415" y="794"/>
                  </a:lnTo>
                  <a:lnTo>
                    <a:pt x="2360" y="683"/>
                  </a:lnTo>
                  <a:lnTo>
                    <a:pt x="2305" y="572"/>
                  </a:lnTo>
                  <a:lnTo>
                    <a:pt x="2231" y="462"/>
                  </a:lnTo>
                  <a:lnTo>
                    <a:pt x="2157" y="369"/>
                  </a:lnTo>
                  <a:lnTo>
                    <a:pt x="2065" y="296"/>
                  </a:lnTo>
                  <a:lnTo>
                    <a:pt x="1973" y="222"/>
                  </a:lnTo>
                  <a:lnTo>
                    <a:pt x="1862" y="148"/>
                  </a:lnTo>
                  <a:lnTo>
                    <a:pt x="1752" y="93"/>
                  </a:lnTo>
                  <a:lnTo>
                    <a:pt x="1641" y="56"/>
                  </a:lnTo>
                  <a:lnTo>
                    <a:pt x="1512" y="19"/>
                  </a:lnTo>
                  <a:lnTo>
                    <a:pt x="14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0" name="Google Shape;2610;p9"/>
            <p:cNvSpPr/>
            <p:nvPr/>
          </p:nvSpPr>
          <p:spPr>
            <a:xfrm>
              <a:off x="4987950" y="526200"/>
              <a:ext cx="62725" cy="62725"/>
            </a:xfrm>
            <a:custGeom>
              <a:avLst/>
              <a:gdLst/>
              <a:ahLst/>
              <a:cxnLst/>
              <a:rect l="l" t="t" r="r" b="b"/>
              <a:pathLst>
                <a:path w="2509" h="2509" extrusionOk="0">
                  <a:moveTo>
                    <a:pt x="1144" y="1"/>
                  </a:moveTo>
                  <a:lnTo>
                    <a:pt x="1015" y="19"/>
                  </a:lnTo>
                  <a:lnTo>
                    <a:pt x="904" y="56"/>
                  </a:lnTo>
                  <a:lnTo>
                    <a:pt x="794" y="93"/>
                  </a:lnTo>
                  <a:lnTo>
                    <a:pt x="683" y="148"/>
                  </a:lnTo>
                  <a:lnTo>
                    <a:pt x="572" y="204"/>
                  </a:lnTo>
                  <a:lnTo>
                    <a:pt x="388" y="351"/>
                  </a:lnTo>
                  <a:lnTo>
                    <a:pt x="240" y="536"/>
                  </a:lnTo>
                  <a:lnTo>
                    <a:pt x="167" y="628"/>
                  </a:lnTo>
                  <a:lnTo>
                    <a:pt x="111" y="738"/>
                  </a:lnTo>
                  <a:lnTo>
                    <a:pt x="74" y="849"/>
                  </a:lnTo>
                  <a:lnTo>
                    <a:pt x="38" y="960"/>
                  </a:lnTo>
                  <a:lnTo>
                    <a:pt x="19" y="1089"/>
                  </a:lnTo>
                  <a:lnTo>
                    <a:pt x="1" y="1218"/>
                  </a:lnTo>
                  <a:lnTo>
                    <a:pt x="1" y="1347"/>
                  </a:lnTo>
                  <a:lnTo>
                    <a:pt x="19" y="1457"/>
                  </a:lnTo>
                  <a:lnTo>
                    <a:pt x="56" y="1587"/>
                  </a:lnTo>
                  <a:lnTo>
                    <a:pt x="93" y="1697"/>
                  </a:lnTo>
                  <a:lnTo>
                    <a:pt x="130" y="1808"/>
                  </a:lnTo>
                  <a:lnTo>
                    <a:pt x="203" y="1918"/>
                  </a:lnTo>
                  <a:lnTo>
                    <a:pt x="259" y="2029"/>
                  </a:lnTo>
                  <a:lnTo>
                    <a:pt x="351" y="2121"/>
                  </a:lnTo>
                  <a:lnTo>
                    <a:pt x="425" y="2195"/>
                  </a:lnTo>
                  <a:lnTo>
                    <a:pt x="535" y="2269"/>
                  </a:lnTo>
                  <a:lnTo>
                    <a:pt x="628" y="2343"/>
                  </a:lnTo>
                  <a:lnTo>
                    <a:pt x="738" y="2398"/>
                  </a:lnTo>
                  <a:lnTo>
                    <a:pt x="849" y="2453"/>
                  </a:lnTo>
                  <a:lnTo>
                    <a:pt x="978" y="2472"/>
                  </a:lnTo>
                  <a:lnTo>
                    <a:pt x="1107" y="2508"/>
                  </a:lnTo>
                  <a:lnTo>
                    <a:pt x="1347" y="2508"/>
                  </a:lnTo>
                  <a:lnTo>
                    <a:pt x="1476" y="2490"/>
                  </a:lnTo>
                  <a:lnTo>
                    <a:pt x="1605" y="2472"/>
                  </a:lnTo>
                  <a:lnTo>
                    <a:pt x="1715" y="2416"/>
                  </a:lnTo>
                  <a:lnTo>
                    <a:pt x="1826" y="2379"/>
                  </a:lnTo>
                  <a:lnTo>
                    <a:pt x="1937" y="2306"/>
                  </a:lnTo>
                  <a:lnTo>
                    <a:pt x="2029" y="2232"/>
                  </a:lnTo>
                  <a:lnTo>
                    <a:pt x="2121" y="2158"/>
                  </a:lnTo>
                  <a:lnTo>
                    <a:pt x="2213" y="2066"/>
                  </a:lnTo>
                  <a:lnTo>
                    <a:pt x="2287" y="1974"/>
                  </a:lnTo>
                  <a:lnTo>
                    <a:pt x="2342" y="1882"/>
                  </a:lnTo>
                  <a:lnTo>
                    <a:pt x="2398" y="1771"/>
                  </a:lnTo>
                  <a:lnTo>
                    <a:pt x="2453" y="1642"/>
                  </a:lnTo>
                  <a:lnTo>
                    <a:pt x="2490" y="1531"/>
                  </a:lnTo>
                  <a:lnTo>
                    <a:pt x="2508" y="1402"/>
                  </a:lnTo>
                  <a:lnTo>
                    <a:pt x="2508" y="1273"/>
                  </a:lnTo>
                  <a:lnTo>
                    <a:pt x="2508" y="1144"/>
                  </a:lnTo>
                  <a:lnTo>
                    <a:pt x="2490" y="1015"/>
                  </a:lnTo>
                  <a:lnTo>
                    <a:pt x="2453" y="904"/>
                  </a:lnTo>
                  <a:lnTo>
                    <a:pt x="2416" y="775"/>
                  </a:lnTo>
                  <a:lnTo>
                    <a:pt x="2361" y="665"/>
                  </a:lnTo>
                  <a:lnTo>
                    <a:pt x="2305" y="572"/>
                  </a:lnTo>
                  <a:lnTo>
                    <a:pt x="2232" y="462"/>
                  </a:lnTo>
                  <a:lnTo>
                    <a:pt x="2158" y="388"/>
                  </a:lnTo>
                  <a:lnTo>
                    <a:pt x="2066" y="296"/>
                  </a:lnTo>
                  <a:lnTo>
                    <a:pt x="1955" y="222"/>
                  </a:lnTo>
                  <a:lnTo>
                    <a:pt x="1863" y="167"/>
                  </a:lnTo>
                  <a:lnTo>
                    <a:pt x="1752" y="111"/>
                  </a:lnTo>
                  <a:lnTo>
                    <a:pt x="1642" y="56"/>
                  </a:lnTo>
                  <a:lnTo>
                    <a:pt x="1513" y="38"/>
                  </a:lnTo>
                  <a:lnTo>
                    <a:pt x="1384"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1" name="Google Shape;2611;p9"/>
            <p:cNvSpPr/>
            <p:nvPr/>
          </p:nvSpPr>
          <p:spPr>
            <a:xfrm>
              <a:off x="5444750" y="1179850"/>
              <a:ext cx="62725" cy="62700"/>
            </a:xfrm>
            <a:custGeom>
              <a:avLst/>
              <a:gdLst/>
              <a:ahLst/>
              <a:cxnLst/>
              <a:rect l="l" t="t" r="r" b="b"/>
              <a:pathLst>
                <a:path w="2509" h="2508" extrusionOk="0">
                  <a:moveTo>
                    <a:pt x="1107" y="0"/>
                  </a:moveTo>
                  <a:lnTo>
                    <a:pt x="997" y="19"/>
                  </a:lnTo>
                  <a:lnTo>
                    <a:pt x="867" y="56"/>
                  </a:lnTo>
                  <a:lnTo>
                    <a:pt x="757" y="111"/>
                  </a:lnTo>
                  <a:lnTo>
                    <a:pt x="646" y="148"/>
                  </a:lnTo>
                  <a:lnTo>
                    <a:pt x="536" y="221"/>
                  </a:lnTo>
                  <a:lnTo>
                    <a:pt x="443" y="295"/>
                  </a:lnTo>
                  <a:lnTo>
                    <a:pt x="351" y="369"/>
                  </a:lnTo>
                  <a:lnTo>
                    <a:pt x="277" y="461"/>
                  </a:lnTo>
                  <a:lnTo>
                    <a:pt x="204" y="572"/>
                  </a:lnTo>
                  <a:lnTo>
                    <a:pt x="148" y="664"/>
                  </a:lnTo>
                  <a:lnTo>
                    <a:pt x="93" y="775"/>
                  </a:lnTo>
                  <a:lnTo>
                    <a:pt x="56" y="904"/>
                  </a:lnTo>
                  <a:lnTo>
                    <a:pt x="19" y="1014"/>
                  </a:lnTo>
                  <a:lnTo>
                    <a:pt x="1" y="1143"/>
                  </a:lnTo>
                  <a:lnTo>
                    <a:pt x="1" y="1272"/>
                  </a:lnTo>
                  <a:lnTo>
                    <a:pt x="1" y="1402"/>
                  </a:lnTo>
                  <a:lnTo>
                    <a:pt x="19" y="1512"/>
                  </a:lnTo>
                  <a:lnTo>
                    <a:pt x="56" y="1641"/>
                  </a:lnTo>
                  <a:lnTo>
                    <a:pt x="93" y="1752"/>
                  </a:lnTo>
                  <a:lnTo>
                    <a:pt x="148" y="1862"/>
                  </a:lnTo>
                  <a:lnTo>
                    <a:pt x="222" y="1955"/>
                  </a:lnTo>
                  <a:lnTo>
                    <a:pt x="370" y="2139"/>
                  </a:lnTo>
                  <a:lnTo>
                    <a:pt x="554" y="2287"/>
                  </a:lnTo>
                  <a:lnTo>
                    <a:pt x="646" y="2342"/>
                  </a:lnTo>
                  <a:lnTo>
                    <a:pt x="757" y="2397"/>
                  </a:lnTo>
                  <a:lnTo>
                    <a:pt x="867" y="2452"/>
                  </a:lnTo>
                  <a:lnTo>
                    <a:pt x="978" y="2471"/>
                  </a:lnTo>
                  <a:lnTo>
                    <a:pt x="1107" y="2489"/>
                  </a:lnTo>
                  <a:lnTo>
                    <a:pt x="1236" y="2508"/>
                  </a:lnTo>
                  <a:lnTo>
                    <a:pt x="1365" y="2508"/>
                  </a:lnTo>
                  <a:lnTo>
                    <a:pt x="1476" y="2489"/>
                  </a:lnTo>
                  <a:lnTo>
                    <a:pt x="1605" y="2452"/>
                  </a:lnTo>
                  <a:lnTo>
                    <a:pt x="1716" y="2416"/>
                  </a:lnTo>
                  <a:lnTo>
                    <a:pt x="1826" y="2360"/>
                  </a:lnTo>
                  <a:lnTo>
                    <a:pt x="1937" y="2305"/>
                  </a:lnTo>
                  <a:lnTo>
                    <a:pt x="2029" y="2231"/>
                  </a:lnTo>
                  <a:lnTo>
                    <a:pt x="2121" y="2139"/>
                  </a:lnTo>
                  <a:lnTo>
                    <a:pt x="2213" y="2065"/>
                  </a:lnTo>
                  <a:lnTo>
                    <a:pt x="2287" y="1955"/>
                  </a:lnTo>
                  <a:lnTo>
                    <a:pt x="2343" y="1862"/>
                  </a:lnTo>
                  <a:lnTo>
                    <a:pt x="2398" y="1752"/>
                  </a:lnTo>
                  <a:lnTo>
                    <a:pt x="2435" y="1641"/>
                  </a:lnTo>
                  <a:lnTo>
                    <a:pt x="2472" y="1512"/>
                  </a:lnTo>
                  <a:lnTo>
                    <a:pt x="2490" y="1383"/>
                  </a:lnTo>
                  <a:lnTo>
                    <a:pt x="2508" y="1254"/>
                  </a:lnTo>
                  <a:lnTo>
                    <a:pt x="2490" y="1125"/>
                  </a:lnTo>
                  <a:lnTo>
                    <a:pt x="2472" y="1014"/>
                  </a:lnTo>
                  <a:lnTo>
                    <a:pt x="2453" y="885"/>
                  </a:lnTo>
                  <a:lnTo>
                    <a:pt x="2398" y="775"/>
                  </a:lnTo>
                  <a:lnTo>
                    <a:pt x="2361" y="664"/>
                  </a:lnTo>
                  <a:lnTo>
                    <a:pt x="2287" y="553"/>
                  </a:lnTo>
                  <a:lnTo>
                    <a:pt x="2213" y="461"/>
                  </a:lnTo>
                  <a:lnTo>
                    <a:pt x="2140" y="369"/>
                  </a:lnTo>
                  <a:lnTo>
                    <a:pt x="2048" y="295"/>
                  </a:lnTo>
                  <a:lnTo>
                    <a:pt x="1955" y="221"/>
                  </a:lnTo>
                  <a:lnTo>
                    <a:pt x="1845" y="148"/>
                  </a:lnTo>
                  <a:lnTo>
                    <a:pt x="1734" y="92"/>
                  </a:lnTo>
                  <a:lnTo>
                    <a:pt x="1623" y="56"/>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2" name="Google Shape;2612;p9"/>
            <p:cNvSpPr/>
            <p:nvPr/>
          </p:nvSpPr>
          <p:spPr>
            <a:xfrm>
              <a:off x="5895575" y="1422300"/>
              <a:ext cx="62700" cy="62725"/>
            </a:xfrm>
            <a:custGeom>
              <a:avLst/>
              <a:gdLst/>
              <a:ahLst/>
              <a:cxnLst/>
              <a:rect l="l" t="t" r="r" b="b"/>
              <a:pathLst>
                <a:path w="2508" h="2509" extrusionOk="0">
                  <a:moveTo>
                    <a:pt x="1180" y="1"/>
                  </a:moveTo>
                  <a:lnTo>
                    <a:pt x="1051" y="19"/>
                  </a:lnTo>
                  <a:lnTo>
                    <a:pt x="941" y="38"/>
                  </a:lnTo>
                  <a:lnTo>
                    <a:pt x="812" y="74"/>
                  </a:lnTo>
                  <a:lnTo>
                    <a:pt x="701" y="130"/>
                  </a:lnTo>
                  <a:lnTo>
                    <a:pt x="590" y="185"/>
                  </a:lnTo>
                  <a:lnTo>
                    <a:pt x="498" y="259"/>
                  </a:lnTo>
                  <a:lnTo>
                    <a:pt x="406" y="333"/>
                  </a:lnTo>
                  <a:lnTo>
                    <a:pt x="314" y="425"/>
                  </a:lnTo>
                  <a:lnTo>
                    <a:pt x="240" y="517"/>
                  </a:lnTo>
                  <a:lnTo>
                    <a:pt x="166" y="609"/>
                  </a:lnTo>
                  <a:lnTo>
                    <a:pt x="111" y="720"/>
                  </a:lnTo>
                  <a:lnTo>
                    <a:pt x="74" y="830"/>
                  </a:lnTo>
                  <a:lnTo>
                    <a:pt x="37" y="959"/>
                  </a:lnTo>
                  <a:lnTo>
                    <a:pt x="0" y="1089"/>
                  </a:lnTo>
                  <a:lnTo>
                    <a:pt x="0" y="1218"/>
                  </a:lnTo>
                  <a:lnTo>
                    <a:pt x="0" y="1347"/>
                  </a:lnTo>
                  <a:lnTo>
                    <a:pt x="19" y="1476"/>
                  </a:lnTo>
                  <a:lnTo>
                    <a:pt x="37" y="1586"/>
                  </a:lnTo>
                  <a:lnTo>
                    <a:pt x="74" y="1715"/>
                  </a:lnTo>
                  <a:lnTo>
                    <a:pt x="129" y="1826"/>
                  </a:lnTo>
                  <a:lnTo>
                    <a:pt x="185" y="1918"/>
                  </a:lnTo>
                  <a:lnTo>
                    <a:pt x="259" y="2029"/>
                  </a:lnTo>
                  <a:lnTo>
                    <a:pt x="332" y="2121"/>
                  </a:lnTo>
                  <a:lnTo>
                    <a:pt x="424" y="2195"/>
                  </a:lnTo>
                  <a:lnTo>
                    <a:pt x="517" y="2287"/>
                  </a:lnTo>
                  <a:lnTo>
                    <a:pt x="627" y="2342"/>
                  </a:lnTo>
                  <a:lnTo>
                    <a:pt x="738" y="2398"/>
                  </a:lnTo>
                  <a:lnTo>
                    <a:pt x="849" y="2453"/>
                  </a:lnTo>
                  <a:lnTo>
                    <a:pt x="959" y="2490"/>
                  </a:lnTo>
                  <a:lnTo>
                    <a:pt x="1088" y="2508"/>
                  </a:lnTo>
                  <a:lnTo>
                    <a:pt x="1346" y="2508"/>
                  </a:lnTo>
                  <a:lnTo>
                    <a:pt x="1475" y="2490"/>
                  </a:lnTo>
                  <a:lnTo>
                    <a:pt x="1586" y="2471"/>
                  </a:lnTo>
                  <a:lnTo>
                    <a:pt x="1697" y="2435"/>
                  </a:lnTo>
                  <a:lnTo>
                    <a:pt x="1807" y="2379"/>
                  </a:lnTo>
                  <a:lnTo>
                    <a:pt x="1918" y="2324"/>
                  </a:lnTo>
                  <a:lnTo>
                    <a:pt x="2010" y="2250"/>
                  </a:lnTo>
                  <a:lnTo>
                    <a:pt x="2102" y="2176"/>
                  </a:lnTo>
                  <a:lnTo>
                    <a:pt x="2195" y="2103"/>
                  </a:lnTo>
                  <a:lnTo>
                    <a:pt x="2268" y="2010"/>
                  </a:lnTo>
                  <a:lnTo>
                    <a:pt x="2324" y="1900"/>
                  </a:lnTo>
                  <a:lnTo>
                    <a:pt x="2379" y="1808"/>
                  </a:lnTo>
                  <a:lnTo>
                    <a:pt x="2434" y="1697"/>
                  </a:lnTo>
                  <a:lnTo>
                    <a:pt x="2471" y="1568"/>
                  </a:lnTo>
                  <a:lnTo>
                    <a:pt x="2490" y="1457"/>
                  </a:lnTo>
                  <a:lnTo>
                    <a:pt x="2508" y="1328"/>
                  </a:lnTo>
                  <a:lnTo>
                    <a:pt x="2508" y="1199"/>
                  </a:lnTo>
                  <a:lnTo>
                    <a:pt x="2490" y="1070"/>
                  </a:lnTo>
                  <a:lnTo>
                    <a:pt x="2471" y="959"/>
                  </a:lnTo>
                  <a:lnTo>
                    <a:pt x="2434" y="830"/>
                  </a:lnTo>
                  <a:lnTo>
                    <a:pt x="2379" y="720"/>
                  </a:lnTo>
                  <a:lnTo>
                    <a:pt x="2324" y="609"/>
                  </a:lnTo>
                  <a:lnTo>
                    <a:pt x="2268" y="517"/>
                  </a:lnTo>
                  <a:lnTo>
                    <a:pt x="2195" y="425"/>
                  </a:lnTo>
                  <a:lnTo>
                    <a:pt x="2102" y="333"/>
                  </a:lnTo>
                  <a:lnTo>
                    <a:pt x="2010" y="259"/>
                  </a:lnTo>
                  <a:lnTo>
                    <a:pt x="1899" y="185"/>
                  </a:lnTo>
                  <a:lnTo>
                    <a:pt x="1807" y="130"/>
                  </a:lnTo>
                  <a:lnTo>
                    <a:pt x="1678" y="74"/>
                  </a:lnTo>
                  <a:lnTo>
                    <a:pt x="1568" y="38"/>
                  </a:lnTo>
                  <a:lnTo>
                    <a:pt x="1439" y="19"/>
                  </a:lnTo>
                  <a:lnTo>
                    <a:pt x="13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3" name="Google Shape;2613;p9"/>
            <p:cNvSpPr/>
            <p:nvPr/>
          </p:nvSpPr>
          <p:spPr>
            <a:xfrm>
              <a:off x="6292000" y="1493750"/>
              <a:ext cx="63175" cy="62725"/>
            </a:xfrm>
            <a:custGeom>
              <a:avLst/>
              <a:gdLst/>
              <a:ahLst/>
              <a:cxnLst/>
              <a:rect l="l" t="t" r="r" b="b"/>
              <a:pathLst>
                <a:path w="2527" h="2509" extrusionOk="0">
                  <a:moveTo>
                    <a:pt x="1125" y="1"/>
                  </a:moveTo>
                  <a:lnTo>
                    <a:pt x="996" y="19"/>
                  </a:lnTo>
                  <a:lnTo>
                    <a:pt x="885" y="56"/>
                  </a:lnTo>
                  <a:lnTo>
                    <a:pt x="775" y="93"/>
                  </a:lnTo>
                  <a:lnTo>
                    <a:pt x="664" y="148"/>
                  </a:lnTo>
                  <a:lnTo>
                    <a:pt x="572" y="203"/>
                  </a:lnTo>
                  <a:lnTo>
                    <a:pt x="461" y="277"/>
                  </a:lnTo>
                  <a:lnTo>
                    <a:pt x="387" y="351"/>
                  </a:lnTo>
                  <a:lnTo>
                    <a:pt x="295" y="443"/>
                  </a:lnTo>
                  <a:lnTo>
                    <a:pt x="221" y="535"/>
                  </a:lnTo>
                  <a:lnTo>
                    <a:pt x="166" y="646"/>
                  </a:lnTo>
                  <a:lnTo>
                    <a:pt x="111" y="738"/>
                  </a:lnTo>
                  <a:lnTo>
                    <a:pt x="74" y="849"/>
                  </a:lnTo>
                  <a:lnTo>
                    <a:pt x="37" y="978"/>
                  </a:lnTo>
                  <a:lnTo>
                    <a:pt x="19" y="1088"/>
                  </a:lnTo>
                  <a:lnTo>
                    <a:pt x="0" y="1218"/>
                  </a:lnTo>
                  <a:lnTo>
                    <a:pt x="19" y="1347"/>
                  </a:lnTo>
                  <a:lnTo>
                    <a:pt x="19" y="1476"/>
                  </a:lnTo>
                  <a:lnTo>
                    <a:pt x="55" y="1605"/>
                  </a:lnTo>
                  <a:lnTo>
                    <a:pt x="92" y="1715"/>
                  </a:lnTo>
                  <a:lnTo>
                    <a:pt x="148" y="1826"/>
                  </a:lnTo>
                  <a:lnTo>
                    <a:pt x="203" y="1937"/>
                  </a:lnTo>
                  <a:lnTo>
                    <a:pt x="277" y="2029"/>
                  </a:lnTo>
                  <a:lnTo>
                    <a:pt x="350" y="2121"/>
                  </a:lnTo>
                  <a:lnTo>
                    <a:pt x="443" y="2213"/>
                  </a:lnTo>
                  <a:lnTo>
                    <a:pt x="535" y="2287"/>
                  </a:lnTo>
                  <a:lnTo>
                    <a:pt x="646" y="2342"/>
                  </a:lnTo>
                  <a:lnTo>
                    <a:pt x="756" y="2398"/>
                  </a:lnTo>
                  <a:lnTo>
                    <a:pt x="867" y="2453"/>
                  </a:lnTo>
                  <a:lnTo>
                    <a:pt x="996" y="2471"/>
                  </a:lnTo>
                  <a:lnTo>
                    <a:pt x="1125" y="2508"/>
                  </a:lnTo>
                  <a:lnTo>
                    <a:pt x="1383" y="2508"/>
                  </a:lnTo>
                  <a:lnTo>
                    <a:pt x="1494" y="2490"/>
                  </a:lnTo>
                  <a:lnTo>
                    <a:pt x="1623" y="2453"/>
                  </a:lnTo>
                  <a:lnTo>
                    <a:pt x="1733" y="2416"/>
                  </a:lnTo>
                  <a:lnTo>
                    <a:pt x="1844" y="2361"/>
                  </a:lnTo>
                  <a:lnTo>
                    <a:pt x="1955" y="2305"/>
                  </a:lnTo>
                  <a:lnTo>
                    <a:pt x="2047" y="2232"/>
                  </a:lnTo>
                  <a:lnTo>
                    <a:pt x="2139" y="2139"/>
                  </a:lnTo>
                  <a:lnTo>
                    <a:pt x="2231" y="2066"/>
                  </a:lnTo>
                  <a:lnTo>
                    <a:pt x="2305" y="1955"/>
                  </a:lnTo>
                  <a:lnTo>
                    <a:pt x="2360" y="1863"/>
                  </a:lnTo>
                  <a:lnTo>
                    <a:pt x="2416" y="1752"/>
                  </a:lnTo>
                  <a:lnTo>
                    <a:pt x="2452" y="1642"/>
                  </a:lnTo>
                  <a:lnTo>
                    <a:pt x="2489" y="1513"/>
                  </a:lnTo>
                  <a:lnTo>
                    <a:pt x="2508" y="1383"/>
                  </a:lnTo>
                  <a:lnTo>
                    <a:pt x="2526" y="1254"/>
                  </a:lnTo>
                  <a:lnTo>
                    <a:pt x="2508" y="1125"/>
                  </a:lnTo>
                  <a:lnTo>
                    <a:pt x="2489" y="996"/>
                  </a:lnTo>
                  <a:lnTo>
                    <a:pt x="2471" y="886"/>
                  </a:lnTo>
                  <a:lnTo>
                    <a:pt x="2416" y="757"/>
                  </a:lnTo>
                  <a:lnTo>
                    <a:pt x="2360" y="646"/>
                  </a:lnTo>
                  <a:lnTo>
                    <a:pt x="2305" y="554"/>
                  </a:lnTo>
                  <a:lnTo>
                    <a:pt x="2231" y="443"/>
                  </a:lnTo>
                  <a:lnTo>
                    <a:pt x="2157" y="369"/>
                  </a:lnTo>
                  <a:lnTo>
                    <a:pt x="2065" y="277"/>
                  </a:lnTo>
                  <a:lnTo>
                    <a:pt x="1955" y="203"/>
                  </a:lnTo>
                  <a:lnTo>
                    <a:pt x="1862" y="148"/>
                  </a:lnTo>
                  <a:lnTo>
                    <a:pt x="1752" y="93"/>
                  </a:lnTo>
                  <a:lnTo>
                    <a:pt x="1623" y="56"/>
                  </a:lnTo>
                  <a:lnTo>
                    <a:pt x="1512"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4" name="Google Shape;2614;p9"/>
            <p:cNvSpPr/>
            <p:nvPr/>
          </p:nvSpPr>
          <p:spPr>
            <a:xfrm>
              <a:off x="5302325" y="1071525"/>
              <a:ext cx="62250" cy="62250"/>
            </a:xfrm>
            <a:custGeom>
              <a:avLst/>
              <a:gdLst/>
              <a:ahLst/>
              <a:cxnLst/>
              <a:rect l="l" t="t" r="r" b="b"/>
              <a:pathLst>
                <a:path w="2490" h="2490" extrusionOk="0">
                  <a:moveTo>
                    <a:pt x="1236" y="0"/>
                  </a:moveTo>
                  <a:lnTo>
                    <a:pt x="1107" y="19"/>
                  </a:lnTo>
                  <a:lnTo>
                    <a:pt x="996" y="37"/>
                  </a:lnTo>
                  <a:lnTo>
                    <a:pt x="867" y="56"/>
                  </a:lnTo>
                  <a:lnTo>
                    <a:pt x="756" y="111"/>
                  </a:lnTo>
                  <a:lnTo>
                    <a:pt x="646" y="166"/>
                  </a:lnTo>
                  <a:lnTo>
                    <a:pt x="554" y="222"/>
                  </a:lnTo>
                  <a:lnTo>
                    <a:pt x="369" y="369"/>
                  </a:lnTo>
                  <a:lnTo>
                    <a:pt x="222" y="553"/>
                  </a:lnTo>
                  <a:lnTo>
                    <a:pt x="148" y="664"/>
                  </a:lnTo>
                  <a:lnTo>
                    <a:pt x="93" y="775"/>
                  </a:lnTo>
                  <a:lnTo>
                    <a:pt x="56" y="885"/>
                  </a:lnTo>
                  <a:lnTo>
                    <a:pt x="19" y="996"/>
                  </a:lnTo>
                  <a:lnTo>
                    <a:pt x="0" y="1125"/>
                  </a:lnTo>
                  <a:lnTo>
                    <a:pt x="0" y="1236"/>
                  </a:lnTo>
                  <a:lnTo>
                    <a:pt x="0" y="1365"/>
                  </a:lnTo>
                  <a:lnTo>
                    <a:pt x="19" y="1494"/>
                  </a:lnTo>
                  <a:lnTo>
                    <a:pt x="56" y="1604"/>
                  </a:lnTo>
                  <a:lnTo>
                    <a:pt x="93" y="1715"/>
                  </a:lnTo>
                  <a:lnTo>
                    <a:pt x="148" y="1826"/>
                  </a:lnTo>
                  <a:lnTo>
                    <a:pt x="203" y="1918"/>
                  </a:lnTo>
                  <a:lnTo>
                    <a:pt x="351" y="2102"/>
                  </a:lnTo>
                  <a:lnTo>
                    <a:pt x="535" y="2268"/>
                  </a:lnTo>
                  <a:lnTo>
                    <a:pt x="646" y="2323"/>
                  </a:lnTo>
                  <a:lnTo>
                    <a:pt x="738" y="2379"/>
                  </a:lnTo>
                  <a:lnTo>
                    <a:pt x="867" y="2434"/>
                  </a:lnTo>
                  <a:lnTo>
                    <a:pt x="978" y="2453"/>
                  </a:lnTo>
                  <a:lnTo>
                    <a:pt x="1088" y="2489"/>
                  </a:lnTo>
                  <a:lnTo>
                    <a:pt x="1346" y="2489"/>
                  </a:lnTo>
                  <a:lnTo>
                    <a:pt x="1476" y="2471"/>
                  </a:lnTo>
                  <a:lnTo>
                    <a:pt x="1586" y="2434"/>
                  </a:lnTo>
                  <a:lnTo>
                    <a:pt x="1715" y="2397"/>
                  </a:lnTo>
                  <a:lnTo>
                    <a:pt x="1826" y="2342"/>
                  </a:lnTo>
                  <a:lnTo>
                    <a:pt x="1918" y="2268"/>
                  </a:lnTo>
                  <a:lnTo>
                    <a:pt x="2029" y="2194"/>
                  </a:lnTo>
                  <a:lnTo>
                    <a:pt x="2121" y="2121"/>
                  </a:lnTo>
                  <a:lnTo>
                    <a:pt x="2195" y="2028"/>
                  </a:lnTo>
                  <a:lnTo>
                    <a:pt x="2268" y="1936"/>
                  </a:lnTo>
                  <a:lnTo>
                    <a:pt x="2342" y="1826"/>
                  </a:lnTo>
                  <a:lnTo>
                    <a:pt x="2379" y="1715"/>
                  </a:lnTo>
                  <a:lnTo>
                    <a:pt x="2434" y="1604"/>
                  </a:lnTo>
                  <a:lnTo>
                    <a:pt x="2453" y="1475"/>
                  </a:lnTo>
                  <a:lnTo>
                    <a:pt x="2471" y="1346"/>
                  </a:lnTo>
                  <a:lnTo>
                    <a:pt x="2490" y="1217"/>
                  </a:lnTo>
                  <a:lnTo>
                    <a:pt x="2471" y="1107"/>
                  </a:lnTo>
                  <a:lnTo>
                    <a:pt x="2453" y="977"/>
                  </a:lnTo>
                  <a:lnTo>
                    <a:pt x="2416" y="867"/>
                  </a:lnTo>
                  <a:lnTo>
                    <a:pt x="2379" y="756"/>
                  </a:lnTo>
                  <a:lnTo>
                    <a:pt x="2324" y="646"/>
                  </a:lnTo>
                  <a:lnTo>
                    <a:pt x="2250" y="553"/>
                  </a:lnTo>
                  <a:lnTo>
                    <a:pt x="2102" y="369"/>
                  </a:lnTo>
                  <a:lnTo>
                    <a:pt x="1918" y="222"/>
                  </a:lnTo>
                  <a:lnTo>
                    <a:pt x="1807" y="148"/>
                  </a:lnTo>
                  <a:lnTo>
                    <a:pt x="1697" y="92"/>
                  </a:lnTo>
                  <a:lnTo>
                    <a:pt x="1586" y="56"/>
                  </a:lnTo>
                  <a:lnTo>
                    <a:pt x="1476" y="37"/>
                  </a:lnTo>
                  <a:lnTo>
                    <a:pt x="1346" y="19"/>
                  </a:lnTo>
                  <a:lnTo>
                    <a:pt x="12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5" name="Google Shape;2615;p9"/>
            <p:cNvSpPr/>
            <p:nvPr/>
          </p:nvSpPr>
          <p:spPr>
            <a:xfrm>
              <a:off x="5815825" y="1408475"/>
              <a:ext cx="62250" cy="62250"/>
            </a:xfrm>
            <a:custGeom>
              <a:avLst/>
              <a:gdLst/>
              <a:ahLst/>
              <a:cxnLst/>
              <a:rect l="l" t="t" r="r" b="b"/>
              <a:pathLst>
                <a:path w="2490" h="2490" extrusionOk="0">
                  <a:moveTo>
                    <a:pt x="1144" y="1"/>
                  </a:moveTo>
                  <a:lnTo>
                    <a:pt x="1033" y="19"/>
                  </a:lnTo>
                  <a:lnTo>
                    <a:pt x="904" y="37"/>
                  </a:lnTo>
                  <a:lnTo>
                    <a:pt x="793" y="74"/>
                  </a:lnTo>
                  <a:lnTo>
                    <a:pt x="683" y="130"/>
                  </a:lnTo>
                  <a:lnTo>
                    <a:pt x="591" y="185"/>
                  </a:lnTo>
                  <a:lnTo>
                    <a:pt x="480" y="259"/>
                  </a:lnTo>
                  <a:lnTo>
                    <a:pt x="388" y="332"/>
                  </a:lnTo>
                  <a:lnTo>
                    <a:pt x="314" y="425"/>
                  </a:lnTo>
                  <a:lnTo>
                    <a:pt x="240" y="517"/>
                  </a:lnTo>
                  <a:lnTo>
                    <a:pt x="167" y="627"/>
                  </a:lnTo>
                  <a:lnTo>
                    <a:pt x="111" y="720"/>
                  </a:lnTo>
                  <a:lnTo>
                    <a:pt x="74" y="830"/>
                  </a:lnTo>
                  <a:lnTo>
                    <a:pt x="37" y="959"/>
                  </a:lnTo>
                  <a:lnTo>
                    <a:pt x="19" y="1070"/>
                  </a:lnTo>
                  <a:lnTo>
                    <a:pt x="1" y="1199"/>
                  </a:lnTo>
                  <a:lnTo>
                    <a:pt x="1" y="1328"/>
                  </a:lnTo>
                  <a:lnTo>
                    <a:pt x="19" y="1439"/>
                  </a:lnTo>
                  <a:lnTo>
                    <a:pt x="37" y="1568"/>
                  </a:lnTo>
                  <a:lnTo>
                    <a:pt x="74" y="1678"/>
                  </a:lnTo>
                  <a:lnTo>
                    <a:pt x="130" y="1789"/>
                  </a:lnTo>
                  <a:lnTo>
                    <a:pt x="185" y="1900"/>
                  </a:lnTo>
                  <a:lnTo>
                    <a:pt x="259" y="1992"/>
                  </a:lnTo>
                  <a:lnTo>
                    <a:pt x="332" y="2084"/>
                  </a:lnTo>
                  <a:lnTo>
                    <a:pt x="425" y="2158"/>
                  </a:lnTo>
                  <a:lnTo>
                    <a:pt x="517" y="2232"/>
                  </a:lnTo>
                  <a:lnTo>
                    <a:pt x="609" y="2305"/>
                  </a:lnTo>
                  <a:lnTo>
                    <a:pt x="720" y="2361"/>
                  </a:lnTo>
                  <a:lnTo>
                    <a:pt x="830" y="2416"/>
                  </a:lnTo>
                  <a:lnTo>
                    <a:pt x="941" y="2453"/>
                  </a:lnTo>
                  <a:lnTo>
                    <a:pt x="1070" y="2471"/>
                  </a:lnTo>
                  <a:lnTo>
                    <a:pt x="1199" y="2490"/>
                  </a:lnTo>
                  <a:lnTo>
                    <a:pt x="1328" y="2490"/>
                  </a:lnTo>
                  <a:lnTo>
                    <a:pt x="1439" y="2471"/>
                  </a:lnTo>
                  <a:lnTo>
                    <a:pt x="1568" y="2453"/>
                  </a:lnTo>
                  <a:lnTo>
                    <a:pt x="1678" y="2398"/>
                  </a:lnTo>
                  <a:lnTo>
                    <a:pt x="1789" y="2361"/>
                  </a:lnTo>
                  <a:lnTo>
                    <a:pt x="1900" y="2287"/>
                  </a:lnTo>
                  <a:lnTo>
                    <a:pt x="2010" y="2213"/>
                  </a:lnTo>
                  <a:lnTo>
                    <a:pt x="2103" y="2139"/>
                  </a:lnTo>
                  <a:lnTo>
                    <a:pt x="2176" y="2047"/>
                  </a:lnTo>
                  <a:lnTo>
                    <a:pt x="2268" y="1955"/>
                  </a:lnTo>
                  <a:lnTo>
                    <a:pt x="2324" y="1844"/>
                  </a:lnTo>
                  <a:lnTo>
                    <a:pt x="2379" y="1734"/>
                  </a:lnTo>
                  <a:lnTo>
                    <a:pt x="2434" y="1623"/>
                  </a:lnTo>
                  <a:lnTo>
                    <a:pt x="2471" y="1512"/>
                  </a:lnTo>
                  <a:lnTo>
                    <a:pt x="2490" y="1383"/>
                  </a:lnTo>
                  <a:lnTo>
                    <a:pt x="2490" y="1254"/>
                  </a:lnTo>
                  <a:lnTo>
                    <a:pt x="2490" y="1125"/>
                  </a:lnTo>
                  <a:lnTo>
                    <a:pt x="2471" y="1015"/>
                  </a:lnTo>
                  <a:lnTo>
                    <a:pt x="2434" y="886"/>
                  </a:lnTo>
                  <a:lnTo>
                    <a:pt x="2398" y="775"/>
                  </a:lnTo>
                  <a:lnTo>
                    <a:pt x="2342" y="664"/>
                  </a:lnTo>
                  <a:lnTo>
                    <a:pt x="2287" y="572"/>
                  </a:lnTo>
                  <a:lnTo>
                    <a:pt x="2213" y="462"/>
                  </a:lnTo>
                  <a:lnTo>
                    <a:pt x="2139" y="369"/>
                  </a:lnTo>
                  <a:lnTo>
                    <a:pt x="2047" y="296"/>
                  </a:lnTo>
                  <a:lnTo>
                    <a:pt x="1955" y="222"/>
                  </a:lnTo>
                  <a:lnTo>
                    <a:pt x="1863" y="148"/>
                  </a:lnTo>
                  <a:lnTo>
                    <a:pt x="1752" y="93"/>
                  </a:lnTo>
                  <a:lnTo>
                    <a:pt x="1642" y="56"/>
                  </a:lnTo>
                  <a:lnTo>
                    <a:pt x="1512" y="19"/>
                  </a:lnTo>
                  <a:lnTo>
                    <a:pt x="1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6" name="Google Shape;2616;p9"/>
            <p:cNvSpPr/>
            <p:nvPr/>
          </p:nvSpPr>
          <p:spPr>
            <a:xfrm>
              <a:off x="5105025" y="791725"/>
              <a:ext cx="62725" cy="62700"/>
            </a:xfrm>
            <a:custGeom>
              <a:avLst/>
              <a:gdLst/>
              <a:ahLst/>
              <a:cxnLst/>
              <a:rect l="l" t="t" r="r" b="b"/>
              <a:pathLst>
                <a:path w="2509" h="2508" extrusionOk="0">
                  <a:moveTo>
                    <a:pt x="1199" y="0"/>
                  </a:moveTo>
                  <a:lnTo>
                    <a:pt x="1070" y="19"/>
                  </a:lnTo>
                  <a:lnTo>
                    <a:pt x="960" y="37"/>
                  </a:lnTo>
                  <a:lnTo>
                    <a:pt x="831" y="74"/>
                  </a:lnTo>
                  <a:lnTo>
                    <a:pt x="720" y="129"/>
                  </a:lnTo>
                  <a:lnTo>
                    <a:pt x="609" y="185"/>
                  </a:lnTo>
                  <a:lnTo>
                    <a:pt x="517" y="258"/>
                  </a:lnTo>
                  <a:lnTo>
                    <a:pt x="425" y="332"/>
                  </a:lnTo>
                  <a:lnTo>
                    <a:pt x="333" y="424"/>
                  </a:lnTo>
                  <a:lnTo>
                    <a:pt x="259" y="517"/>
                  </a:lnTo>
                  <a:lnTo>
                    <a:pt x="185" y="609"/>
                  </a:lnTo>
                  <a:lnTo>
                    <a:pt x="130" y="719"/>
                  </a:lnTo>
                  <a:lnTo>
                    <a:pt x="75" y="830"/>
                  </a:lnTo>
                  <a:lnTo>
                    <a:pt x="38" y="959"/>
                  </a:lnTo>
                  <a:lnTo>
                    <a:pt x="19" y="1088"/>
                  </a:lnTo>
                  <a:lnTo>
                    <a:pt x="1" y="1199"/>
                  </a:lnTo>
                  <a:lnTo>
                    <a:pt x="1" y="1328"/>
                  </a:lnTo>
                  <a:lnTo>
                    <a:pt x="19" y="1457"/>
                  </a:lnTo>
                  <a:lnTo>
                    <a:pt x="38" y="1568"/>
                  </a:lnTo>
                  <a:lnTo>
                    <a:pt x="75" y="1678"/>
                  </a:lnTo>
                  <a:lnTo>
                    <a:pt x="130" y="1789"/>
                  </a:lnTo>
                  <a:lnTo>
                    <a:pt x="185" y="1899"/>
                  </a:lnTo>
                  <a:lnTo>
                    <a:pt x="333" y="2084"/>
                  </a:lnTo>
                  <a:lnTo>
                    <a:pt x="499" y="2250"/>
                  </a:lnTo>
                  <a:lnTo>
                    <a:pt x="609" y="2323"/>
                  </a:lnTo>
                  <a:lnTo>
                    <a:pt x="720" y="2379"/>
                  </a:lnTo>
                  <a:lnTo>
                    <a:pt x="831" y="2416"/>
                  </a:lnTo>
                  <a:lnTo>
                    <a:pt x="941" y="2453"/>
                  </a:lnTo>
                  <a:lnTo>
                    <a:pt x="1052" y="2489"/>
                  </a:lnTo>
                  <a:lnTo>
                    <a:pt x="1181" y="2508"/>
                  </a:lnTo>
                  <a:lnTo>
                    <a:pt x="1310" y="2508"/>
                  </a:lnTo>
                  <a:lnTo>
                    <a:pt x="1439" y="2489"/>
                  </a:lnTo>
                  <a:lnTo>
                    <a:pt x="1550" y="2471"/>
                  </a:lnTo>
                  <a:lnTo>
                    <a:pt x="1679" y="2434"/>
                  </a:lnTo>
                  <a:lnTo>
                    <a:pt x="1789" y="2379"/>
                  </a:lnTo>
                  <a:lnTo>
                    <a:pt x="1900" y="2323"/>
                  </a:lnTo>
                  <a:lnTo>
                    <a:pt x="1992" y="2250"/>
                  </a:lnTo>
                  <a:lnTo>
                    <a:pt x="2084" y="2176"/>
                  </a:lnTo>
                  <a:lnTo>
                    <a:pt x="2177" y="2084"/>
                  </a:lnTo>
                  <a:lnTo>
                    <a:pt x="2250" y="1992"/>
                  </a:lnTo>
                  <a:lnTo>
                    <a:pt x="2324" y="1899"/>
                  </a:lnTo>
                  <a:lnTo>
                    <a:pt x="2379" y="1789"/>
                  </a:lnTo>
                  <a:lnTo>
                    <a:pt x="2435" y="1678"/>
                  </a:lnTo>
                  <a:lnTo>
                    <a:pt x="2472" y="1549"/>
                  </a:lnTo>
                  <a:lnTo>
                    <a:pt x="2490" y="1420"/>
                  </a:lnTo>
                  <a:lnTo>
                    <a:pt x="2509" y="1291"/>
                  </a:lnTo>
                  <a:lnTo>
                    <a:pt x="2509" y="1180"/>
                  </a:lnTo>
                  <a:lnTo>
                    <a:pt x="2490" y="1051"/>
                  </a:lnTo>
                  <a:lnTo>
                    <a:pt x="2472" y="941"/>
                  </a:lnTo>
                  <a:lnTo>
                    <a:pt x="2435" y="812"/>
                  </a:lnTo>
                  <a:lnTo>
                    <a:pt x="2379" y="719"/>
                  </a:lnTo>
                  <a:lnTo>
                    <a:pt x="2324" y="609"/>
                  </a:lnTo>
                  <a:lnTo>
                    <a:pt x="2177" y="424"/>
                  </a:lnTo>
                  <a:lnTo>
                    <a:pt x="2011" y="258"/>
                  </a:lnTo>
                  <a:lnTo>
                    <a:pt x="1900" y="185"/>
                  </a:lnTo>
                  <a:lnTo>
                    <a:pt x="1808" y="129"/>
                  </a:lnTo>
                  <a:lnTo>
                    <a:pt x="1697" y="74"/>
                  </a:lnTo>
                  <a:lnTo>
                    <a:pt x="1568" y="37"/>
                  </a:lnTo>
                  <a:lnTo>
                    <a:pt x="1458" y="19"/>
                  </a:lnTo>
                  <a:lnTo>
                    <a:pt x="13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7" name="Google Shape;2617;p9"/>
            <p:cNvSpPr/>
            <p:nvPr/>
          </p:nvSpPr>
          <p:spPr>
            <a:xfrm>
              <a:off x="5590425" y="1288175"/>
              <a:ext cx="62250" cy="62700"/>
            </a:xfrm>
            <a:custGeom>
              <a:avLst/>
              <a:gdLst/>
              <a:ahLst/>
              <a:cxnLst/>
              <a:rect l="l" t="t" r="r" b="b"/>
              <a:pathLst>
                <a:path w="2490" h="2508" extrusionOk="0">
                  <a:moveTo>
                    <a:pt x="1254" y="0"/>
                  </a:moveTo>
                  <a:lnTo>
                    <a:pt x="1125" y="19"/>
                  </a:lnTo>
                  <a:lnTo>
                    <a:pt x="1014" y="37"/>
                  </a:lnTo>
                  <a:lnTo>
                    <a:pt x="885" y="56"/>
                  </a:lnTo>
                  <a:lnTo>
                    <a:pt x="775" y="92"/>
                  </a:lnTo>
                  <a:lnTo>
                    <a:pt x="664" y="148"/>
                  </a:lnTo>
                  <a:lnTo>
                    <a:pt x="572" y="203"/>
                  </a:lnTo>
                  <a:lnTo>
                    <a:pt x="388" y="351"/>
                  </a:lnTo>
                  <a:lnTo>
                    <a:pt x="222" y="535"/>
                  </a:lnTo>
                  <a:lnTo>
                    <a:pt x="166" y="646"/>
                  </a:lnTo>
                  <a:lnTo>
                    <a:pt x="111" y="738"/>
                  </a:lnTo>
                  <a:lnTo>
                    <a:pt x="56" y="848"/>
                  </a:lnTo>
                  <a:lnTo>
                    <a:pt x="37" y="977"/>
                  </a:lnTo>
                  <a:lnTo>
                    <a:pt x="0" y="1088"/>
                  </a:lnTo>
                  <a:lnTo>
                    <a:pt x="0" y="1217"/>
                  </a:lnTo>
                  <a:lnTo>
                    <a:pt x="0" y="1346"/>
                  </a:lnTo>
                  <a:lnTo>
                    <a:pt x="19" y="1475"/>
                  </a:lnTo>
                  <a:lnTo>
                    <a:pt x="37" y="1586"/>
                  </a:lnTo>
                  <a:lnTo>
                    <a:pt x="74" y="1715"/>
                  </a:lnTo>
                  <a:lnTo>
                    <a:pt x="129" y="1826"/>
                  </a:lnTo>
                  <a:lnTo>
                    <a:pt x="185" y="1918"/>
                  </a:lnTo>
                  <a:lnTo>
                    <a:pt x="258" y="2028"/>
                  </a:lnTo>
                  <a:lnTo>
                    <a:pt x="351" y="2121"/>
                  </a:lnTo>
                  <a:lnTo>
                    <a:pt x="424" y="2194"/>
                  </a:lnTo>
                  <a:lnTo>
                    <a:pt x="535" y="2287"/>
                  </a:lnTo>
                  <a:lnTo>
                    <a:pt x="627" y="2342"/>
                  </a:lnTo>
                  <a:lnTo>
                    <a:pt x="738" y="2397"/>
                  </a:lnTo>
                  <a:lnTo>
                    <a:pt x="867" y="2452"/>
                  </a:lnTo>
                  <a:lnTo>
                    <a:pt x="978" y="2471"/>
                  </a:lnTo>
                  <a:lnTo>
                    <a:pt x="1107" y="2508"/>
                  </a:lnTo>
                  <a:lnTo>
                    <a:pt x="1365" y="2508"/>
                  </a:lnTo>
                  <a:lnTo>
                    <a:pt x="1475" y="2489"/>
                  </a:lnTo>
                  <a:lnTo>
                    <a:pt x="1604" y="2452"/>
                  </a:lnTo>
                  <a:lnTo>
                    <a:pt x="1715" y="2416"/>
                  </a:lnTo>
                  <a:lnTo>
                    <a:pt x="1826" y="2360"/>
                  </a:lnTo>
                  <a:lnTo>
                    <a:pt x="1918" y="2305"/>
                  </a:lnTo>
                  <a:lnTo>
                    <a:pt x="2102" y="2157"/>
                  </a:lnTo>
                  <a:lnTo>
                    <a:pt x="2268" y="1973"/>
                  </a:lnTo>
                  <a:lnTo>
                    <a:pt x="2324" y="1881"/>
                  </a:lnTo>
                  <a:lnTo>
                    <a:pt x="2379" y="1770"/>
                  </a:lnTo>
                  <a:lnTo>
                    <a:pt x="2434" y="1660"/>
                  </a:lnTo>
                  <a:lnTo>
                    <a:pt x="2453" y="1549"/>
                  </a:lnTo>
                  <a:lnTo>
                    <a:pt x="2489" y="1420"/>
                  </a:lnTo>
                  <a:lnTo>
                    <a:pt x="2489" y="1291"/>
                  </a:lnTo>
                  <a:lnTo>
                    <a:pt x="2489" y="1162"/>
                  </a:lnTo>
                  <a:lnTo>
                    <a:pt x="2471" y="1051"/>
                  </a:lnTo>
                  <a:lnTo>
                    <a:pt x="2453" y="922"/>
                  </a:lnTo>
                  <a:lnTo>
                    <a:pt x="2416" y="811"/>
                  </a:lnTo>
                  <a:lnTo>
                    <a:pt x="2360" y="701"/>
                  </a:lnTo>
                  <a:lnTo>
                    <a:pt x="2305" y="590"/>
                  </a:lnTo>
                  <a:lnTo>
                    <a:pt x="2231" y="480"/>
                  </a:lnTo>
                  <a:lnTo>
                    <a:pt x="2139" y="387"/>
                  </a:lnTo>
                  <a:lnTo>
                    <a:pt x="2065" y="314"/>
                  </a:lnTo>
                  <a:lnTo>
                    <a:pt x="1955" y="240"/>
                  </a:lnTo>
                  <a:lnTo>
                    <a:pt x="1863" y="166"/>
                  </a:lnTo>
                  <a:lnTo>
                    <a:pt x="1752" y="111"/>
                  </a:lnTo>
                  <a:lnTo>
                    <a:pt x="1623" y="74"/>
                  </a:lnTo>
                  <a:lnTo>
                    <a:pt x="1512" y="37"/>
                  </a:lnTo>
                  <a:lnTo>
                    <a:pt x="1383"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8" name="Google Shape;2618;p9"/>
            <p:cNvSpPr/>
            <p:nvPr/>
          </p:nvSpPr>
          <p:spPr>
            <a:xfrm>
              <a:off x="5039575" y="697675"/>
              <a:ext cx="62250" cy="62275"/>
            </a:xfrm>
            <a:custGeom>
              <a:avLst/>
              <a:gdLst/>
              <a:ahLst/>
              <a:cxnLst/>
              <a:rect l="l" t="t" r="r" b="b"/>
              <a:pathLst>
                <a:path w="2490" h="2491" extrusionOk="0">
                  <a:moveTo>
                    <a:pt x="1236" y="1"/>
                  </a:moveTo>
                  <a:lnTo>
                    <a:pt x="1107" y="19"/>
                  </a:lnTo>
                  <a:lnTo>
                    <a:pt x="978" y="38"/>
                  </a:lnTo>
                  <a:lnTo>
                    <a:pt x="867" y="75"/>
                  </a:lnTo>
                  <a:lnTo>
                    <a:pt x="757" y="112"/>
                  </a:lnTo>
                  <a:lnTo>
                    <a:pt x="646" y="167"/>
                  </a:lnTo>
                  <a:lnTo>
                    <a:pt x="554" y="222"/>
                  </a:lnTo>
                  <a:lnTo>
                    <a:pt x="370" y="388"/>
                  </a:lnTo>
                  <a:lnTo>
                    <a:pt x="222" y="572"/>
                  </a:lnTo>
                  <a:lnTo>
                    <a:pt x="148" y="665"/>
                  </a:lnTo>
                  <a:lnTo>
                    <a:pt x="93" y="775"/>
                  </a:lnTo>
                  <a:lnTo>
                    <a:pt x="56" y="886"/>
                  </a:lnTo>
                  <a:lnTo>
                    <a:pt x="38" y="1015"/>
                  </a:lnTo>
                  <a:lnTo>
                    <a:pt x="19" y="1126"/>
                  </a:lnTo>
                  <a:lnTo>
                    <a:pt x="1" y="1255"/>
                  </a:lnTo>
                  <a:lnTo>
                    <a:pt x="19" y="1365"/>
                  </a:lnTo>
                  <a:lnTo>
                    <a:pt x="38" y="1494"/>
                  </a:lnTo>
                  <a:lnTo>
                    <a:pt x="56" y="1605"/>
                  </a:lnTo>
                  <a:lnTo>
                    <a:pt x="111" y="1716"/>
                  </a:lnTo>
                  <a:lnTo>
                    <a:pt x="148" y="1826"/>
                  </a:lnTo>
                  <a:lnTo>
                    <a:pt x="222" y="1937"/>
                  </a:lnTo>
                  <a:lnTo>
                    <a:pt x="370" y="2121"/>
                  </a:lnTo>
                  <a:lnTo>
                    <a:pt x="554" y="2269"/>
                  </a:lnTo>
                  <a:lnTo>
                    <a:pt x="646" y="2343"/>
                  </a:lnTo>
                  <a:lnTo>
                    <a:pt x="757" y="2379"/>
                  </a:lnTo>
                  <a:lnTo>
                    <a:pt x="867" y="2435"/>
                  </a:lnTo>
                  <a:lnTo>
                    <a:pt x="996" y="2472"/>
                  </a:lnTo>
                  <a:lnTo>
                    <a:pt x="1107" y="2490"/>
                  </a:lnTo>
                  <a:lnTo>
                    <a:pt x="1365" y="2490"/>
                  </a:lnTo>
                  <a:lnTo>
                    <a:pt x="1476" y="2472"/>
                  </a:lnTo>
                  <a:lnTo>
                    <a:pt x="1605" y="2435"/>
                  </a:lnTo>
                  <a:lnTo>
                    <a:pt x="1715" y="2398"/>
                  </a:lnTo>
                  <a:lnTo>
                    <a:pt x="1808" y="2343"/>
                  </a:lnTo>
                  <a:lnTo>
                    <a:pt x="1918" y="2287"/>
                  </a:lnTo>
                  <a:lnTo>
                    <a:pt x="2103" y="2140"/>
                  </a:lnTo>
                  <a:lnTo>
                    <a:pt x="2269" y="1955"/>
                  </a:lnTo>
                  <a:lnTo>
                    <a:pt x="2324" y="1845"/>
                  </a:lnTo>
                  <a:lnTo>
                    <a:pt x="2379" y="1753"/>
                  </a:lnTo>
                  <a:lnTo>
                    <a:pt x="2416" y="1642"/>
                  </a:lnTo>
                  <a:lnTo>
                    <a:pt x="2453" y="1513"/>
                  </a:lnTo>
                  <a:lnTo>
                    <a:pt x="2490" y="1402"/>
                  </a:lnTo>
                  <a:lnTo>
                    <a:pt x="2490" y="1273"/>
                  </a:lnTo>
                  <a:lnTo>
                    <a:pt x="2490" y="1144"/>
                  </a:lnTo>
                  <a:lnTo>
                    <a:pt x="2471" y="1015"/>
                  </a:lnTo>
                  <a:lnTo>
                    <a:pt x="2435" y="904"/>
                  </a:lnTo>
                  <a:lnTo>
                    <a:pt x="2398" y="794"/>
                  </a:lnTo>
                  <a:lnTo>
                    <a:pt x="2342" y="683"/>
                  </a:lnTo>
                  <a:lnTo>
                    <a:pt x="2287" y="572"/>
                  </a:lnTo>
                  <a:lnTo>
                    <a:pt x="2213" y="480"/>
                  </a:lnTo>
                  <a:lnTo>
                    <a:pt x="2121" y="388"/>
                  </a:lnTo>
                  <a:lnTo>
                    <a:pt x="2029" y="296"/>
                  </a:lnTo>
                  <a:lnTo>
                    <a:pt x="1937" y="222"/>
                  </a:lnTo>
                  <a:lnTo>
                    <a:pt x="1826" y="148"/>
                  </a:lnTo>
                  <a:lnTo>
                    <a:pt x="1715" y="112"/>
                  </a:lnTo>
                  <a:lnTo>
                    <a:pt x="1605" y="56"/>
                  </a:lnTo>
                  <a:lnTo>
                    <a:pt x="1476"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9" name="Google Shape;2619;p9"/>
            <p:cNvSpPr/>
            <p:nvPr/>
          </p:nvSpPr>
          <p:spPr>
            <a:xfrm>
              <a:off x="6372200" y="1508500"/>
              <a:ext cx="29050" cy="61800"/>
            </a:xfrm>
            <a:custGeom>
              <a:avLst/>
              <a:gdLst/>
              <a:ahLst/>
              <a:cxnLst/>
              <a:rect l="l" t="t" r="r" b="b"/>
              <a:pathLst>
                <a:path w="1162" h="2472" extrusionOk="0">
                  <a:moveTo>
                    <a:pt x="1033" y="1"/>
                  </a:moveTo>
                  <a:lnTo>
                    <a:pt x="922" y="38"/>
                  </a:lnTo>
                  <a:lnTo>
                    <a:pt x="812" y="74"/>
                  </a:lnTo>
                  <a:lnTo>
                    <a:pt x="701" y="111"/>
                  </a:lnTo>
                  <a:lnTo>
                    <a:pt x="498" y="240"/>
                  </a:lnTo>
                  <a:lnTo>
                    <a:pt x="332" y="406"/>
                  </a:lnTo>
                  <a:lnTo>
                    <a:pt x="185" y="591"/>
                  </a:lnTo>
                  <a:lnTo>
                    <a:pt x="129" y="683"/>
                  </a:lnTo>
                  <a:lnTo>
                    <a:pt x="93" y="793"/>
                  </a:lnTo>
                  <a:lnTo>
                    <a:pt x="56" y="904"/>
                  </a:lnTo>
                  <a:lnTo>
                    <a:pt x="19" y="1015"/>
                  </a:lnTo>
                  <a:lnTo>
                    <a:pt x="0" y="1144"/>
                  </a:lnTo>
                  <a:lnTo>
                    <a:pt x="0" y="1254"/>
                  </a:lnTo>
                  <a:lnTo>
                    <a:pt x="19" y="1384"/>
                  </a:lnTo>
                  <a:lnTo>
                    <a:pt x="37" y="1494"/>
                  </a:lnTo>
                  <a:lnTo>
                    <a:pt x="93" y="1715"/>
                  </a:lnTo>
                  <a:lnTo>
                    <a:pt x="203" y="1918"/>
                  </a:lnTo>
                  <a:lnTo>
                    <a:pt x="351" y="2084"/>
                  </a:lnTo>
                  <a:lnTo>
                    <a:pt x="517" y="2232"/>
                  </a:lnTo>
                  <a:lnTo>
                    <a:pt x="719" y="2361"/>
                  </a:lnTo>
                  <a:lnTo>
                    <a:pt x="941" y="2434"/>
                  </a:lnTo>
                  <a:lnTo>
                    <a:pt x="1051" y="2453"/>
                  </a:lnTo>
                  <a:lnTo>
                    <a:pt x="1162" y="2471"/>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0" name="Google Shape;2620;p9"/>
            <p:cNvSpPr/>
            <p:nvPr/>
          </p:nvSpPr>
          <p:spPr>
            <a:xfrm>
              <a:off x="5236400" y="980250"/>
              <a:ext cx="62725" cy="62250"/>
            </a:xfrm>
            <a:custGeom>
              <a:avLst/>
              <a:gdLst/>
              <a:ahLst/>
              <a:cxnLst/>
              <a:rect l="l" t="t" r="r" b="b"/>
              <a:pathLst>
                <a:path w="2509" h="2490" extrusionOk="0">
                  <a:moveTo>
                    <a:pt x="1162" y="0"/>
                  </a:moveTo>
                  <a:lnTo>
                    <a:pt x="1052" y="19"/>
                  </a:lnTo>
                  <a:lnTo>
                    <a:pt x="923" y="37"/>
                  </a:lnTo>
                  <a:lnTo>
                    <a:pt x="812" y="74"/>
                  </a:lnTo>
                  <a:lnTo>
                    <a:pt x="701" y="130"/>
                  </a:lnTo>
                  <a:lnTo>
                    <a:pt x="591" y="185"/>
                  </a:lnTo>
                  <a:lnTo>
                    <a:pt x="480" y="259"/>
                  </a:lnTo>
                  <a:lnTo>
                    <a:pt x="388" y="332"/>
                  </a:lnTo>
                  <a:lnTo>
                    <a:pt x="314" y="425"/>
                  </a:lnTo>
                  <a:lnTo>
                    <a:pt x="241" y="517"/>
                  </a:lnTo>
                  <a:lnTo>
                    <a:pt x="167" y="627"/>
                  </a:lnTo>
                  <a:lnTo>
                    <a:pt x="111" y="738"/>
                  </a:lnTo>
                  <a:lnTo>
                    <a:pt x="75" y="849"/>
                  </a:lnTo>
                  <a:lnTo>
                    <a:pt x="38" y="978"/>
                  </a:lnTo>
                  <a:lnTo>
                    <a:pt x="1" y="1107"/>
                  </a:lnTo>
                  <a:lnTo>
                    <a:pt x="1" y="1217"/>
                  </a:lnTo>
                  <a:lnTo>
                    <a:pt x="1" y="1346"/>
                  </a:lnTo>
                  <a:lnTo>
                    <a:pt x="19" y="1476"/>
                  </a:lnTo>
                  <a:lnTo>
                    <a:pt x="56" y="1586"/>
                  </a:lnTo>
                  <a:lnTo>
                    <a:pt x="93" y="1697"/>
                  </a:lnTo>
                  <a:lnTo>
                    <a:pt x="148" y="1807"/>
                  </a:lnTo>
                  <a:lnTo>
                    <a:pt x="204" y="1918"/>
                  </a:lnTo>
                  <a:lnTo>
                    <a:pt x="351" y="2102"/>
                  </a:lnTo>
                  <a:lnTo>
                    <a:pt x="517" y="2250"/>
                  </a:lnTo>
                  <a:lnTo>
                    <a:pt x="628" y="2324"/>
                  </a:lnTo>
                  <a:lnTo>
                    <a:pt x="738" y="2379"/>
                  </a:lnTo>
                  <a:lnTo>
                    <a:pt x="849" y="2434"/>
                  </a:lnTo>
                  <a:lnTo>
                    <a:pt x="960" y="2453"/>
                  </a:lnTo>
                  <a:lnTo>
                    <a:pt x="1070" y="2490"/>
                  </a:lnTo>
                  <a:lnTo>
                    <a:pt x="1328" y="2490"/>
                  </a:lnTo>
                  <a:lnTo>
                    <a:pt x="1457" y="2471"/>
                  </a:lnTo>
                  <a:lnTo>
                    <a:pt x="1587" y="2453"/>
                  </a:lnTo>
                  <a:lnTo>
                    <a:pt x="1697" y="2416"/>
                  </a:lnTo>
                  <a:lnTo>
                    <a:pt x="1808" y="2361"/>
                  </a:lnTo>
                  <a:lnTo>
                    <a:pt x="1918" y="2305"/>
                  </a:lnTo>
                  <a:lnTo>
                    <a:pt x="2011" y="2232"/>
                  </a:lnTo>
                  <a:lnTo>
                    <a:pt x="2103" y="2158"/>
                  </a:lnTo>
                  <a:lnTo>
                    <a:pt x="2195" y="2066"/>
                  </a:lnTo>
                  <a:lnTo>
                    <a:pt x="2269" y="1973"/>
                  </a:lnTo>
                  <a:lnTo>
                    <a:pt x="2342" y="1863"/>
                  </a:lnTo>
                  <a:lnTo>
                    <a:pt x="2398" y="1752"/>
                  </a:lnTo>
                  <a:lnTo>
                    <a:pt x="2435" y="1641"/>
                  </a:lnTo>
                  <a:lnTo>
                    <a:pt x="2472" y="1512"/>
                  </a:lnTo>
                  <a:lnTo>
                    <a:pt x="2490" y="1402"/>
                  </a:lnTo>
                  <a:lnTo>
                    <a:pt x="2508" y="1273"/>
                  </a:lnTo>
                  <a:lnTo>
                    <a:pt x="2490" y="1144"/>
                  </a:lnTo>
                  <a:lnTo>
                    <a:pt x="2472" y="1015"/>
                  </a:lnTo>
                  <a:lnTo>
                    <a:pt x="2453" y="904"/>
                  </a:lnTo>
                  <a:lnTo>
                    <a:pt x="2416" y="793"/>
                  </a:lnTo>
                  <a:lnTo>
                    <a:pt x="2361" y="683"/>
                  </a:lnTo>
                  <a:lnTo>
                    <a:pt x="2306" y="572"/>
                  </a:lnTo>
                  <a:lnTo>
                    <a:pt x="2158" y="388"/>
                  </a:lnTo>
                  <a:lnTo>
                    <a:pt x="1974" y="240"/>
                  </a:lnTo>
                  <a:lnTo>
                    <a:pt x="1882" y="166"/>
                  </a:lnTo>
                  <a:lnTo>
                    <a:pt x="1771" y="111"/>
                  </a:lnTo>
                  <a:lnTo>
                    <a:pt x="1660" y="74"/>
                  </a:lnTo>
                  <a:lnTo>
                    <a:pt x="1550" y="37"/>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1" name="Google Shape;2621;p9"/>
            <p:cNvSpPr/>
            <p:nvPr/>
          </p:nvSpPr>
          <p:spPr>
            <a:xfrm>
              <a:off x="5736550" y="1394650"/>
              <a:ext cx="61325" cy="61325"/>
            </a:xfrm>
            <a:custGeom>
              <a:avLst/>
              <a:gdLst/>
              <a:ahLst/>
              <a:cxnLst/>
              <a:rect l="l" t="t" r="r" b="b"/>
              <a:pathLst>
                <a:path w="2453" h="2453" extrusionOk="0">
                  <a:moveTo>
                    <a:pt x="1106" y="0"/>
                  </a:moveTo>
                  <a:lnTo>
                    <a:pt x="977" y="19"/>
                  </a:lnTo>
                  <a:lnTo>
                    <a:pt x="867" y="56"/>
                  </a:lnTo>
                  <a:lnTo>
                    <a:pt x="756" y="93"/>
                  </a:lnTo>
                  <a:lnTo>
                    <a:pt x="646" y="148"/>
                  </a:lnTo>
                  <a:lnTo>
                    <a:pt x="535" y="222"/>
                  </a:lnTo>
                  <a:lnTo>
                    <a:pt x="443" y="277"/>
                  </a:lnTo>
                  <a:lnTo>
                    <a:pt x="351" y="369"/>
                  </a:lnTo>
                  <a:lnTo>
                    <a:pt x="277" y="461"/>
                  </a:lnTo>
                  <a:lnTo>
                    <a:pt x="203" y="554"/>
                  </a:lnTo>
                  <a:lnTo>
                    <a:pt x="148" y="664"/>
                  </a:lnTo>
                  <a:lnTo>
                    <a:pt x="92" y="756"/>
                  </a:lnTo>
                  <a:lnTo>
                    <a:pt x="37" y="885"/>
                  </a:lnTo>
                  <a:lnTo>
                    <a:pt x="19" y="996"/>
                  </a:lnTo>
                  <a:lnTo>
                    <a:pt x="0" y="1107"/>
                  </a:lnTo>
                  <a:lnTo>
                    <a:pt x="0" y="1236"/>
                  </a:lnTo>
                  <a:lnTo>
                    <a:pt x="0" y="1346"/>
                  </a:lnTo>
                  <a:lnTo>
                    <a:pt x="19" y="1475"/>
                  </a:lnTo>
                  <a:lnTo>
                    <a:pt x="56" y="1586"/>
                  </a:lnTo>
                  <a:lnTo>
                    <a:pt x="92" y="1697"/>
                  </a:lnTo>
                  <a:lnTo>
                    <a:pt x="203" y="1900"/>
                  </a:lnTo>
                  <a:lnTo>
                    <a:pt x="351" y="2084"/>
                  </a:lnTo>
                  <a:lnTo>
                    <a:pt x="535" y="2231"/>
                  </a:lnTo>
                  <a:lnTo>
                    <a:pt x="738" y="2342"/>
                  </a:lnTo>
                  <a:lnTo>
                    <a:pt x="848" y="2379"/>
                  </a:lnTo>
                  <a:lnTo>
                    <a:pt x="959" y="2416"/>
                  </a:lnTo>
                  <a:lnTo>
                    <a:pt x="1070" y="2434"/>
                  </a:lnTo>
                  <a:lnTo>
                    <a:pt x="1199" y="2453"/>
                  </a:lnTo>
                  <a:lnTo>
                    <a:pt x="1309" y="2453"/>
                  </a:lnTo>
                  <a:lnTo>
                    <a:pt x="1438" y="2434"/>
                  </a:lnTo>
                  <a:lnTo>
                    <a:pt x="1549" y="2397"/>
                  </a:lnTo>
                  <a:lnTo>
                    <a:pt x="1660" y="2361"/>
                  </a:lnTo>
                  <a:lnTo>
                    <a:pt x="1770" y="2305"/>
                  </a:lnTo>
                  <a:lnTo>
                    <a:pt x="1881" y="2250"/>
                  </a:lnTo>
                  <a:lnTo>
                    <a:pt x="1973" y="2176"/>
                  </a:lnTo>
                  <a:lnTo>
                    <a:pt x="2065" y="2102"/>
                  </a:lnTo>
                  <a:lnTo>
                    <a:pt x="2139" y="2010"/>
                  </a:lnTo>
                  <a:lnTo>
                    <a:pt x="2213" y="1918"/>
                  </a:lnTo>
                  <a:lnTo>
                    <a:pt x="2287" y="1807"/>
                  </a:lnTo>
                  <a:lnTo>
                    <a:pt x="2342" y="1715"/>
                  </a:lnTo>
                  <a:lnTo>
                    <a:pt x="2379" y="1605"/>
                  </a:lnTo>
                  <a:lnTo>
                    <a:pt x="2416" y="1475"/>
                  </a:lnTo>
                  <a:lnTo>
                    <a:pt x="2434" y="1365"/>
                  </a:lnTo>
                  <a:lnTo>
                    <a:pt x="2452" y="1236"/>
                  </a:lnTo>
                  <a:lnTo>
                    <a:pt x="2452" y="1107"/>
                  </a:lnTo>
                  <a:lnTo>
                    <a:pt x="2434" y="996"/>
                  </a:lnTo>
                  <a:lnTo>
                    <a:pt x="2397" y="885"/>
                  </a:lnTo>
                  <a:lnTo>
                    <a:pt x="2360" y="756"/>
                  </a:lnTo>
                  <a:lnTo>
                    <a:pt x="2305" y="664"/>
                  </a:lnTo>
                  <a:lnTo>
                    <a:pt x="2231" y="554"/>
                  </a:lnTo>
                  <a:lnTo>
                    <a:pt x="2176" y="461"/>
                  </a:lnTo>
                  <a:lnTo>
                    <a:pt x="2084" y="369"/>
                  </a:lnTo>
                  <a:lnTo>
                    <a:pt x="1992" y="277"/>
                  </a:lnTo>
                  <a:lnTo>
                    <a:pt x="1899" y="222"/>
                  </a:lnTo>
                  <a:lnTo>
                    <a:pt x="1807" y="148"/>
                  </a:lnTo>
                  <a:lnTo>
                    <a:pt x="1697" y="93"/>
                  </a:lnTo>
                  <a:lnTo>
                    <a:pt x="1586" y="56"/>
                  </a:lnTo>
                  <a:lnTo>
                    <a:pt x="1457" y="19"/>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2" name="Google Shape;2622;p9"/>
            <p:cNvSpPr/>
            <p:nvPr/>
          </p:nvSpPr>
          <p:spPr>
            <a:xfrm>
              <a:off x="5511125" y="1274800"/>
              <a:ext cx="60875" cy="60875"/>
            </a:xfrm>
            <a:custGeom>
              <a:avLst/>
              <a:gdLst/>
              <a:ahLst/>
              <a:cxnLst/>
              <a:rect l="l" t="t" r="r" b="b"/>
              <a:pathLst>
                <a:path w="2435" h="2435" extrusionOk="0">
                  <a:moveTo>
                    <a:pt x="1107" y="0"/>
                  </a:moveTo>
                  <a:lnTo>
                    <a:pt x="978" y="19"/>
                  </a:lnTo>
                  <a:lnTo>
                    <a:pt x="868" y="56"/>
                  </a:lnTo>
                  <a:lnTo>
                    <a:pt x="757" y="93"/>
                  </a:lnTo>
                  <a:lnTo>
                    <a:pt x="554" y="203"/>
                  </a:lnTo>
                  <a:lnTo>
                    <a:pt x="370" y="351"/>
                  </a:lnTo>
                  <a:lnTo>
                    <a:pt x="222" y="535"/>
                  </a:lnTo>
                  <a:lnTo>
                    <a:pt x="112" y="738"/>
                  </a:lnTo>
                  <a:lnTo>
                    <a:pt x="56" y="849"/>
                  </a:lnTo>
                  <a:lnTo>
                    <a:pt x="38" y="959"/>
                  </a:lnTo>
                  <a:lnTo>
                    <a:pt x="1" y="1070"/>
                  </a:lnTo>
                  <a:lnTo>
                    <a:pt x="1" y="1199"/>
                  </a:lnTo>
                  <a:lnTo>
                    <a:pt x="1" y="1310"/>
                  </a:lnTo>
                  <a:lnTo>
                    <a:pt x="19" y="1439"/>
                  </a:lnTo>
                  <a:lnTo>
                    <a:pt x="56" y="1549"/>
                  </a:lnTo>
                  <a:lnTo>
                    <a:pt x="93" y="1678"/>
                  </a:lnTo>
                  <a:lnTo>
                    <a:pt x="148" y="1771"/>
                  </a:lnTo>
                  <a:lnTo>
                    <a:pt x="204" y="1881"/>
                  </a:lnTo>
                  <a:lnTo>
                    <a:pt x="278" y="1973"/>
                  </a:lnTo>
                  <a:lnTo>
                    <a:pt x="351" y="2066"/>
                  </a:lnTo>
                  <a:lnTo>
                    <a:pt x="443" y="2158"/>
                  </a:lnTo>
                  <a:lnTo>
                    <a:pt x="536" y="2232"/>
                  </a:lnTo>
                  <a:lnTo>
                    <a:pt x="646" y="2287"/>
                  </a:lnTo>
                  <a:lnTo>
                    <a:pt x="738" y="2342"/>
                  </a:lnTo>
                  <a:lnTo>
                    <a:pt x="868" y="2379"/>
                  </a:lnTo>
                  <a:lnTo>
                    <a:pt x="978" y="2416"/>
                  </a:lnTo>
                  <a:lnTo>
                    <a:pt x="1107" y="2434"/>
                  </a:lnTo>
                  <a:lnTo>
                    <a:pt x="1347" y="2434"/>
                  </a:lnTo>
                  <a:lnTo>
                    <a:pt x="1458" y="2416"/>
                  </a:lnTo>
                  <a:lnTo>
                    <a:pt x="1568" y="2379"/>
                  </a:lnTo>
                  <a:lnTo>
                    <a:pt x="1679" y="2342"/>
                  </a:lnTo>
                  <a:lnTo>
                    <a:pt x="1882" y="2232"/>
                  </a:lnTo>
                  <a:lnTo>
                    <a:pt x="2066" y="2084"/>
                  </a:lnTo>
                  <a:lnTo>
                    <a:pt x="2214" y="1918"/>
                  </a:lnTo>
                  <a:lnTo>
                    <a:pt x="2343" y="1715"/>
                  </a:lnTo>
                  <a:lnTo>
                    <a:pt x="2379" y="1605"/>
                  </a:lnTo>
                  <a:lnTo>
                    <a:pt x="2416" y="1494"/>
                  </a:lnTo>
                  <a:lnTo>
                    <a:pt x="2435" y="1365"/>
                  </a:lnTo>
                  <a:lnTo>
                    <a:pt x="2435" y="1254"/>
                  </a:lnTo>
                  <a:lnTo>
                    <a:pt x="2435" y="1125"/>
                  </a:lnTo>
                  <a:lnTo>
                    <a:pt x="2416" y="996"/>
                  </a:lnTo>
                  <a:lnTo>
                    <a:pt x="2398" y="886"/>
                  </a:lnTo>
                  <a:lnTo>
                    <a:pt x="2361" y="775"/>
                  </a:lnTo>
                  <a:lnTo>
                    <a:pt x="2306" y="664"/>
                  </a:lnTo>
                  <a:lnTo>
                    <a:pt x="2232" y="554"/>
                  </a:lnTo>
                  <a:lnTo>
                    <a:pt x="2158" y="461"/>
                  </a:lnTo>
                  <a:lnTo>
                    <a:pt x="2084" y="369"/>
                  </a:lnTo>
                  <a:lnTo>
                    <a:pt x="1992" y="295"/>
                  </a:lnTo>
                  <a:lnTo>
                    <a:pt x="1900" y="222"/>
                  </a:lnTo>
                  <a:lnTo>
                    <a:pt x="1808" y="148"/>
                  </a:lnTo>
                  <a:lnTo>
                    <a:pt x="1697" y="93"/>
                  </a:lnTo>
                  <a:lnTo>
                    <a:pt x="1587" y="56"/>
                  </a:lnTo>
                  <a:lnTo>
                    <a:pt x="1458"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3" name="Google Shape;2623;p9"/>
            <p:cNvSpPr/>
            <p:nvPr/>
          </p:nvSpPr>
          <p:spPr>
            <a:xfrm>
              <a:off x="4923425" y="433100"/>
              <a:ext cx="60875" cy="60875"/>
            </a:xfrm>
            <a:custGeom>
              <a:avLst/>
              <a:gdLst/>
              <a:ahLst/>
              <a:cxnLst/>
              <a:rect l="l" t="t" r="r" b="b"/>
              <a:pathLst>
                <a:path w="2435" h="2435" extrusionOk="0">
                  <a:moveTo>
                    <a:pt x="1088" y="0"/>
                  </a:moveTo>
                  <a:lnTo>
                    <a:pt x="978" y="19"/>
                  </a:lnTo>
                  <a:lnTo>
                    <a:pt x="867" y="56"/>
                  </a:lnTo>
                  <a:lnTo>
                    <a:pt x="756" y="93"/>
                  </a:lnTo>
                  <a:lnTo>
                    <a:pt x="535" y="203"/>
                  </a:lnTo>
                  <a:lnTo>
                    <a:pt x="369" y="351"/>
                  </a:lnTo>
                  <a:lnTo>
                    <a:pt x="222" y="535"/>
                  </a:lnTo>
                  <a:lnTo>
                    <a:pt x="93" y="738"/>
                  </a:lnTo>
                  <a:lnTo>
                    <a:pt x="56" y="849"/>
                  </a:lnTo>
                  <a:lnTo>
                    <a:pt x="19" y="959"/>
                  </a:lnTo>
                  <a:lnTo>
                    <a:pt x="0" y="1070"/>
                  </a:lnTo>
                  <a:lnTo>
                    <a:pt x="0" y="1199"/>
                  </a:lnTo>
                  <a:lnTo>
                    <a:pt x="0" y="1309"/>
                  </a:lnTo>
                  <a:lnTo>
                    <a:pt x="19" y="1439"/>
                  </a:lnTo>
                  <a:lnTo>
                    <a:pt x="37" y="1549"/>
                  </a:lnTo>
                  <a:lnTo>
                    <a:pt x="74" y="1660"/>
                  </a:lnTo>
                  <a:lnTo>
                    <a:pt x="129" y="1770"/>
                  </a:lnTo>
                  <a:lnTo>
                    <a:pt x="203" y="1881"/>
                  </a:lnTo>
                  <a:lnTo>
                    <a:pt x="277" y="1973"/>
                  </a:lnTo>
                  <a:lnTo>
                    <a:pt x="351" y="2065"/>
                  </a:lnTo>
                  <a:lnTo>
                    <a:pt x="443" y="2139"/>
                  </a:lnTo>
                  <a:lnTo>
                    <a:pt x="535" y="2213"/>
                  </a:lnTo>
                  <a:lnTo>
                    <a:pt x="627" y="2287"/>
                  </a:lnTo>
                  <a:lnTo>
                    <a:pt x="738" y="2342"/>
                  </a:lnTo>
                  <a:lnTo>
                    <a:pt x="848" y="2379"/>
                  </a:lnTo>
                  <a:lnTo>
                    <a:pt x="978" y="2416"/>
                  </a:lnTo>
                  <a:lnTo>
                    <a:pt x="1088" y="2434"/>
                  </a:lnTo>
                  <a:lnTo>
                    <a:pt x="1346" y="2434"/>
                  </a:lnTo>
                  <a:lnTo>
                    <a:pt x="1457" y="2416"/>
                  </a:lnTo>
                  <a:lnTo>
                    <a:pt x="1568" y="2379"/>
                  </a:lnTo>
                  <a:lnTo>
                    <a:pt x="1678" y="2342"/>
                  </a:lnTo>
                  <a:lnTo>
                    <a:pt x="1881" y="2231"/>
                  </a:lnTo>
                  <a:lnTo>
                    <a:pt x="2065" y="2084"/>
                  </a:lnTo>
                  <a:lnTo>
                    <a:pt x="2213" y="1899"/>
                  </a:lnTo>
                  <a:lnTo>
                    <a:pt x="2324" y="1697"/>
                  </a:lnTo>
                  <a:lnTo>
                    <a:pt x="2379" y="1586"/>
                  </a:lnTo>
                  <a:lnTo>
                    <a:pt x="2397" y="1475"/>
                  </a:lnTo>
                  <a:lnTo>
                    <a:pt x="2434" y="1365"/>
                  </a:lnTo>
                  <a:lnTo>
                    <a:pt x="2434" y="1236"/>
                  </a:lnTo>
                  <a:lnTo>
                    <a:pt x="2434" y="1107"/>
                  </a:lnTo>
                  <a:lnTo>
                    <a:pt x="2416" y="996"/>
                  </a:lnTo>
                  <a:lnTo>
                    <a:pt x="2379" y="885"/>
                  </a:lnTo>
                  <a:lnTo>
                    <a:pt x="2342" y="756"/>
                  </a:lnTo>
                  <a:lnTo>
                    <a:pt x="2287" y="646"/>
                  </a:lnTo>
                  <a:lnTo>
                    <a:pt x="2231" y="553"/>
                  </a:lnTo>
                  <a:lnTo>
                    <a:pt x="2158" y="461"/>
                  </a:lnTo>
                  <a:lnTo>
                    <a:pt x="2084" y="369"/>
                  </a:lnTo>
                  <a:lnTo>
                    <a:pt x="1992" y="277"/>
                  </a:lnTo>
                  <a:lnTo>
                    <a:pt x="1899" y="203"/>
                  </a:lnTo>
                  <a:lnTo>
                    <a:pt x="1789" y="148"/>
                  </a:lnTo>
                  <a:lnTo>
                    <a:pt x="1678" y="93"/>
                  </a:lnTo>
                  <a:lnTo>
                    <a:pt x="1568" y="56"/>
                  </a:lnTo>
                  <a:lnTo>
                    <a:pt x="1457" y="1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4" name="Google Shape;2624;p9"/>
            <p:cNvSpPr/>
            <p:nvPr/>
          </p:nvSpPr>
          <p:spPr>
            <a:xfrm>
              <a:off x="4974575" y="604100"/>
              <a:ext cx="60875" cy="60875"/>
            </a:xfrm>
            <a:custGeom>
              <a:avLst/>
              <a:gdLst/>
              <a:ahLst/>
              <a:cxnLst/>
              <a:rect l="l" t="t" r="r" b="b"/>
              <a:pathLst>
                <a:path w="2435" h="2435" extrusionOk="0">
                  <a:moveTo>
                    <a:pt x="1273" y="1"/>
                  </a:moveTo>
                  <a:lnTo>
                    <a:pt x="1144" y="19"/>
                  </a:lnTo>
                  <a:lnTo>
                    <a:pt x="1034" y="19"/>
                  </a:lnTo>
                  <a:lnTo>
                    <a:pt x="904" y="56"/>
                  </a:lnTo>
                  <a:lnTo>
                    <a:pt x="794" y="93"/>
                  </a:lnTo>
                  <a:lnTo>
                    <a:pt x="683" y="130"/>
                  </a:lnTo>
                  <a:lnTo>
                    <a:pt x="591" y="204"/>
                  </a:lnTo>
                  <a:lnTo>
                    <a:pt x="480" y="259"/>
                  </a:lnTo>
                  <a:lnTo>
                    <a:pt x="407" y="333"/>
                  </a:lnTo>
                  <a:lnTo>
                    <a:pt x="314" y="425"/>
                  </a:lnTo>
                  <a:lnTo>
                    <a:pt x="241" y="517"/>
                  </a:lnTo>
                  <a:lnTo>
                    <a:pt x="167" y="628"/>
                  </a:lnTo>
                  <a:lnTo>
                    <a:pt x="112" y="720"/>
                  </a:lnTo>
                  <a:lnTo>
                    <a:pt x="75" y="831"/>
                  </a:lnTo>
                  <a:lnTo>
                    <a:pt x="38" y="960"/>
                  </a:lnTo>
                  <a:lnTo>
                    <a:pt x="19" y="1070"/>
                  </a:lnTo>
                  <a:lnTo>
                    <a:pt x="1" y="1199"/>
                  </a:lnTo>
                  <a:lnTo>
                    <a:pt x="19" y="1328"/>
                  </a:lnTo>
                  <a:lnTo>
                    <a:pt x="19" y="1439"/>
                  </a:lnTo>
                  <a:lnTo>
                    <a:pt x="56" y="1550"/>
                  </a:lnTo>
                  <a:lnTo>
                    <a:pt x="93" y="1660"/>
                  </a:lnTo>
                  <a:lnTo>
                    <a:pt x="204" y="1863"/>
                  </a:lnTo>
                  <a:lnTo>
                    <a:pt x="333" y="2048"/>
                  </a:lnTo>
                  <a:lnTo>
                    <a:pt x="517" y="2195"/>
                  </a:lnTo>
                  <a:lnTo>
                    <a:pt x="720" y="2324"/>
                  </a:lnTo>
                  <a:lnTo>
                    <a:pt x="812" y="2361"/>
                  </a:lnTo>
                  <a:lnTo>
                    <a:pt x="941" y="2398"/>
                  </a:lnTo>
                  <a:lnTo>
                    <a:pt x="1052" y="2416"/>
                  </a:lnTo>
                  <a:lnTo>
                    <a:pt x="1163" y="2435"/>
                  </a:lnTo>
                  <a:lnTo>
                    <a:pt x="1292" y="2435"/>
                  </a:lnTo>
                  <a:lnTo>
                    <a:pt x="1421" y="2416"/>
                  </a:lnTo>
                  <a:lnTo>
                    <a:pt x="1531" y="2398"/>
                  </a:lnTo>
                  <a:lnTo>
                    <a:pt x="1642" y="2361"/>
                  </a:lnTo>
                  <a:lnTo>
                    <a:pt x="1753" y="2306"/>
                  </a:lnTo>
                  <a:lnTo>
                    <a:pt x="1863" y="2250"/>
                  </a:lnTo>
                  <a:lnTo>
                    <a:pt x="1955" y="2177"/>
                  </a:lnTo>
                  <a:lnTo>
                    <a:pt x="2048" y="2103"/>
                  </a:lnTo>
                  <a:lnTo>
                    <a:pt x="2121" y="2011"/>
                  </a:lnTo>
                  <a:lnTo>
                    <a:pt x="2195" y="1918"/>
                  </a:lnTo>
                  <a:lnTo>
                    <a:pt x="2269" y="1826"/>
                  </a:lnTo>
                  <a:lnTo>
                    <a:pt x="2324" y="1716"/>
                  </a:lnTo>
                  <a:lnTo>
                    <a:pt x="2379" y="1605"/>
                  </a:lnTo>
                  <a:lnTo>
                    <a:pt x="2398" y="1494"/>
                  </a:lnTo>
                  <a:lnTo>
                    <a:pt x="2435" y="1365"/>
                  </a:lnTo>
                  <a:lnTo>
                    <a:pt x="2435" y="1255"/>
                  </a:lnTo>
                  <a:lnTo>
                    <a:pt x="2435" y="1126"/>
                  </a:lnTo>
                  <a:lnTo>
                    <a:pt x="2416" y="1015"/>
                  </a:lnTo>
                  <a:lnTo>
                    <a:pt x="2398" y="904"/>
                  </a:lnTo>
                  <a:lnTo>
                    <a:pt x="2361" y="794"/>
                  </a:lnTo>
                  <a:lnTo>
                    <a:pt x="2250" y="591"/>
                  </a:lnTo>
                  <a:lnTo>
                    <a:pt x="2103" y="407"/>
                  </a:lnTo>
                  <a:lnTo>
                    <a:pt x="1937" y="241"/>
                  </a:lnTo>
                  <a:lnTo>
                    <a:pt x="1734" y="130"/>
                  </a:lnTo>
                  <a:lnTo>
                    <a:pt x="1624" y="75"/>
                  </a:lnTo>
                  <a:lnTo>
                    <a:pt x="1513" y="38"/>
                  </a:lnTo>
                  <a:lnTo>
                    <a:pt x="1402"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5" name="Google Shape;2625;p9"/>
            <p:cNvSpPr/>
            <p:nvPr/>
          </p:nvSpPr>
          <p:spPr>
            <a:xfrm>
              <a:off x="5365925" y="1166475"/>
              <a:ext cx="60425" cy="60875"/>
            </a:xfrm>
            <a:custGeom>
              <a:avLst/>
              <a:gdLst/>
              <a:ahLst/>
              <a:cxnLst/>
              <a:rect l="l" t="t" r="r" b="b"/>
              <a:pathLst>
                <a:path w="2417" h="2435" extrusionOk="0">
                  <a:moveTo>
                    <a:pt x="1107" y="1"/>
                  </a:moveTo>
                  <a:lnTo>
                    <a:pt x="997" y="19"/>
                  </a:lnTo>
                  <a:lnTo>
                    <a:pt x="868" y="56"/>
                  </a:lnTo>
                  <a:lnTo>
                    <a:pt x="757" y="93"/>
                  </a:lnTo>
                  <a:lnTo>
                    <a:pt x="646" y="148"/>
                  </a:lnTo>
                  <a:lnTo>
                    <a:pt x="554" y="203"/>
                  </a:lnTo>
                  <a:lnTo>
                    <a:pt x="462" y="277"/>
                  </a:lnTo>
                  <a:lnTo>
                    <a:pt x="370" y="351"/>
                  </a:lnTo>
                  <a:lnTo>
                    <a:pt x="278" y="443"/>
                  </a:lnTo>
                  <a:lnTo>
                    <a:pt x="204" y="535"/>
                  </a:lnTo>
                  <a:lnTo>
                    <a:pt x="148" y="627"/>
                  </a:lnTo>
                  <a:lnTo>
                    <a:pt x="93" y="738"/>
                  </a:lnTo>
                  <a:lnTo>
                    <a:pt x="56" y="849"/>
                  </a:lnTo>
                  <a:lnTo>
                    <a:pt x="19" y="978"/>
                  </a:lnTo>
                  <a:lnTo>
                    <a:pt x="1" y="1088"/>
                  </a:lnTo>
                  <a:lnTo>
                    <a:pt x="1" y="1217"/>
                  </a:lnTo>
                  <a:lnTo>
                    <a:pt x="1" y="1328"/>
                  </a:lnTo>
                  <a:lnTo>
                    <a:pt x="19" y="1457"/>
                  </a:lnTo>
                  <a:lnTo>
                    <a:pt x="38" y="1568"/>
                  </a:lnTo>
                  <a:lnTo>
                    <a:pt x="93" y="1678"/>
                  </a:lnTo>
                  <a:lnTo>
                    <a:pt x="204" y="1881"/>
                  </a:lnTo>
                  <a:lnTo>
                    <a:pt x="351" y="2066"/>
                  </a:lnTo>
                  <a:lnTo>
                    <a:pt x="517" y="2213"/>
                  </a:lnTo>
                  <a:lnTo>
                    <a:pt x="720" y="2324"/>
                  </a:lnTo>
                  <a:lnTo>
                    <a:pt x="831" y="2361"/>
                  </a:lnTo>
                  <a:lnTo>
                    <a:pt x="941" y="2397"/>
                  </a:lnTo>
                  <a:lnTo>
                    <a:pt x="1052" y="2416"/>
                  </a:lnTo>
                  <a:lnTo>
                    <a:pt x="1181" y="2434"/>
                  </a:lnTo>
                  <a:lnTo>
                    <a:pt x="1292" y="2434"/>
                  </a:lnTo>
                  <a:lnTo>
                    <a:pt x="1421" y="2416"/>
                  </a:lnTo>
                  <a:lnTo>
                    <a:pt x="1531" y="2379"/>
                  </a:lnTo>
                  <a:lnTo>
                    <a:pt x="1660" y="2342"/>
                  </a:lnTo>
                  <a:lnTo>
                    <a:pt x="1753" y="2287"/>
                  </a:lnTo>
                  <a:lnTo>
                    <a:pt x="1863" y="2232"/>
                  </a:lnTo>
                  <a:lnTo>
                    <a:pt x="1955" y="2158"/>
                  </a:lnTo>
                  <a:lnTo>
                    <a:pt x="2048" y="2084"/>
                  </a:lnTo>
                  <a:lnTo>
                    <a:pt x="2121" y="1992"/>
                  </a:lnTo>
                  <a:lnTo>
                    <a:pt x="2195" y="1900"/>
                  </a:lnTo>
                  <a:lnTo>
                    <a:pt x="2269" y="1789"/>
                  </a:lnTo>
                  <a:lnTo>
                    <a:pt x="2324" y="1697"/>
                  </a:lnTo>
                  <a:lnTo>
                    <a:pt x="2361" y="1586"/>
                  </a:lnTo>
                  <a:lnTo>
                    <a:pt x="2398" y="1457"/>
                  </a:lnTo>
                  <a:lnTo>
                    <a:pt x="2416" y="1346"/>
                  </a:lnTo>
                  <a:lnTo>
                    <a:pt x="2416" y="1217"/>
                  </a:lnTo>
                  <a:lnTo>
                    <a:pt x="2416" y="1107"/>
                  </a:lnTo>
                  <a:lnTo>
                    <a:pt x="2398" y="978"/>
                  </a:lnTo>
                  <a:lnTo>
                    <a:pt x="2361" y="867"/>
                  </a:lnTo>
                  <a:lnTo>
                    <a:pt x="2324" y="756"/>
                  </a:lnTo>
                  <a:lnTo>
                    <a:pt x="2214" y="554"/>
                  </a:lnTo>
                  <a:lnTo>
                    <a:pt x="2066" y="369"/>
                  </a:lnTo>
                  <a:lnTo>
                    <a:pt x="1900" y="222"/>
                  </a:lnTo>
                  <a:lnTo>
                    <a:pt x="1697" y="111"/>
                  </a:lnTo>
                  <a:lnTo>
                    <a:pt x="1587" y="74"/>
                  </a:lnTo>
                  <a:lnTo>
                    <a:pt x="1476" y="37"/>
                  </a:lnTo>
                  <a:lnTo>
                    <a:pt x="1347" y="19"/>
                  </a:lnTo>
                  <a:lnTo>
                    <a:pt x="12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6" name="Google Shape;2626;p9"/>
            <p:cNvSpPr/>
            <p:nvPr/>
          </p:nvSpPr>
          <p:spPr>
            <a:xfrm>
              <a:off x="5657250" y="1380825"/>
              <a:ext cx="59950" cy="59950"/>
            </a:xfrm>
            <a:custGeom>
              <a:avLst/>
              <a:gdLst/>
              <a:ahLst/>
              <a:cxnLst/>
              <a:rect l="l" t="t" r="r" b="b"/>
              <a:pathLst>
                <a:path w="2398" h="2398" extrusionOk="0">
                  <a:moveTo>
                    <a:pt x="1181" y="0"/>
                  </a:moveTo>
                  <a:lnTo>
                    <a:pt x="1052" y="19"/>
                  </a:lnTo>
                  <a:lnTo>
                    <a:pt x="941" y="37"/>
                  </a:lnTo>
                  <a:lnTo>
                    <a:pt x="831" y="74"/>
                  </a:lnTo>
                  <a:lnTo>
                    <a:pt x="720" y="111"/>
                  </a:lnTo>
                  <a:lnTo>
                    <a:pt x="609" y="166"/>
                  </a:lnTo>
                  <a:lnTo>
                    <a:pt x="517" y="222"/>
                  </a:lnTo>
                  <a:lnTo>
                    <a:pt x="333" y="369"/>
                  </a:lnTo>
                  <a:lnTo>
                    <a:pt x="204" y="553"/>
                  </a:lnTo>
                  <a:lnTo>
                    <a:pt x="130" y="646"/>
                  </a:lnTo>
                  <a:lnTo>
                    <a:pt x="93" y="756"/>
                  </a:lnTo>
                  <a:lnTo>
                    <a:pt x="56" y="867"/>
                  </a:lnTo>
                  <a:lnTo>
                    <a:pt x="19" y="977"/>
                  </a:lnTo>
                  <a:lnTo>
                    <a:pt x="1" y="1088"/>
                  </a:lnTo>
                  <a:lnTo>
                    <a:pt x="1" y="1217"/>
                  </a:lnTo>
                  <a:lnTo>
                    <a:pt x="1" y="1346"/>
                  </a:lnTo>
                  <a:lnTo>
                    <a:pt x="19" y="1457"/>
                  </a:lnTo>
                  <a:lnTo>
                    <a:pt x="56" y="1568"/>
                  </a:lnTo>
                  <a:lnTo>
                    <a:pt x="93" y="1678"/>
                  </a:lnTo>
                  <a:lnTo>
                    <a:pt x="148" y="1789"/>
                  </a:lnTo>
                  <a:lnTo>
                    <a:pt x="222" y="1881"/>
                  </a:lnTo>
                  <a:lnTo>
                    <a:pt x="370" y="2065"/>
                  </a:lnTo>
                  <a:lnTo>
                    <a:pt x="536" y="2213"/>
                  </a:lnTo>
                  <a:lnTo>
                    <a:pt x="646" y="2268"/>
                  </a:lnTo>
                  <a:lnTo>
                    <a:pt x="738" y="2305"/>
                  </a:lnTo>
                  <a:lnTo>
                    <a:pt x="849" y="2360"/>
                  </a:lnTo>
                  <a:lnTo>
                    <a:pt x="978" y="2379"/>
                  </a:lnTo>
                  <a:lnTo>
                    <a:pt x="1089" y="2397"/>
                  </a:lnTo>
                  <a:lnTo>
                    <a:pt x="1328" y="2397"/>
                  </a:lnTo>
                  <a:lnTo>
                    <a:pt x="1457" y="2379"/>
                  </a:lnTo>
                  <a:lnTo>
                    <a:pt x="1568" y="2342"/>
                  </a:lnTo>
                  <a:lnTo>
                    <a:pt x="1679" y="2305"/>
                  </a:lnTo>
                  <a:lnTo>
                    <a:pt x="1771" y="2250"/>
                  </a:lnTo>
                  <a:lnTo>
                    <a:pt x="1882" y="2194"/>
                  </a:lnTo>
                  <a:lnTo>
                    <a:pt x="2047" y="2047"/>
                  </a:lnTo>
                  <a:lnTo>
                    <a:pt x="2195" y="1863"/>
                  </a:lnTo>
                  <a:lnTo>
                    <a:pt x="2250" y="1770"/>
                  </a:lnTo>
                  <a:lnTo>
                    <a:pt x="2306" y="1660"/>
                  </a:lnTo>
                  <a:lnTo>
                    <a:pt x="2342" y="1549"/>
                  </a:lnTo>
                  <a:lnTo>
                    <a:pt x="2379" y="1438"/>
                  </a:lnTo>
                  <a:lnTo>
                    <a:pt x="2398" y="1309"/>
                  </a:lnTo>
                  <a:lnTo>
                    <a:pt x="2398" y="1199"/>
                  </a:lnTo>
                  <a:lnTo>
                    <a:pt x="2379" y="1070"/>
                  </a:lnTo>
                  <a:lnTo>
                    <a:pt x="2361" y="941"/>
                  </a:lnTo>
                  <a:lnTo>
                    <a:pt x="2342" y="830"/>
                  </a:lnTo>
                  <a:lnTo>
                    <a:pt x="2287" y="719"/>
                  </a:lnTo>
                  <a:lnTo>
                    <a:pt x="2250" y="627"/>
                  </a:lnTo>
                  <a:lnTo>
                    <a:pt x="2177" y="517"/>
                  </a:lnTo>
                  <a:lnTo>
                    <a:pt x="2029" y="351"/>
                  </a:lnTo>
                  <a:lnTo>
                    <a:pt x="1863"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7" name="Google Shape;2627;p9"/>
            <p:cNvSpPr/>
            <p:nvPr/>
          </p:nvSpPr>
          <p:spPr>
            <a:xfrm>
              <a:off x="5223975" y="1059075"/>
              <a:ext cx="58550" cy="58575"/>
            </a:xfrm>
            <a:custGeom>
              <a:avLst/>
              <a:gdLst/>
              <a:ahLst/>
              <a:cxnLst/>
              <a:rect l="l" t="t" r="r" b="b"/>
              <a:pathLst>
                <a:path w="2342" h="2343" extrusionOk="0">
                  <a:moveTo>
                    <a:pt x="1069" y="0"/>
                  </a:moveTo>
                  <a:lnTo>
                    <a:pt x="940" y="19"/>
                  </a:lnTo>
                  <a:lnTo>
                    <a:pt x="830" y="56"/>
                  </a:lnTo>
                  <a:lnTo>
                    <a:pt x="719" y="93"/>
                  </a:lnTo>
                  <a:lnTo>
                    <a:pt x="608" y="129"/>
                  </a:lnTo>
                  <a:lnTo>
                    <a:pt x="516" y="203"/>
                  </a:lnTo>
                  <a:lnTo>
                    <a:pt x="424" y="259"/>
                  </a:lnTo>
                  <a:lnTo>
                    <a:pt x="332" y="332"/>
                  </a:lnTo>
                  <a:lnTo>
                    <a:pt x="258" y="424"/>
                  </a:lnTo>
                  <a:lnTo>
                    <a:pt x="203" y="517"/>
                  </a:lnTo>
                  <a:lnTo>
                    <a:pt x="148" y="609"/>
                  </a:lnTo>
                  <a:lnTo>
                    <a:pt x="92" y="720"/>
                  </a:lnTo>
                  <a:lnTo>
                    <a:pt x="55" y="830"/>
                  </a:lnTo>
                  <a:lnTo>
                    <a:pt x="18" y="941"/>
                  </a:lnTo>
                  <a:lnTo>
                    <a:pt x="18" y="1070"/>
                  </a:lnTo>
                  <a:lnTo>
                    <a:pt x="0" y="1180"/>
                  </a:lnTo>
                  <a:lnTo>
                    <a:pt x="18" y="1310"/>
                  </a:lnTo>
                  <a:lnTo>
                    <a:pt x="37" y="1439"/>
                  </a:lnTo>
                  <a:lnTo>
                    <a:pt x="55" y="1549"/>
                  </a:lnTo>
                  <a:lnTo>
                    <a:pt x="111" y="1660"/>
                  </a:lnTo>
                  <a:lnTo>
                    <a:pt x="148" y="1770"/>
                  </a:lnTo>
                  <a:lnTo>
                    <a:pt x="221" y="1863"/>
                  </a:lnTo>
                  <a:lnTo>
                    <a:pt x="277" y="1955"/>
                  </a:lnTo>
                  <a:lnTo>
                    <a:pt x="369" y="2029"/>
                  </a:lnTo>
                  <a:lnTo>
                    <a:pt x="443" y="2102"/>
                  </a:lnTo>
                  <a:lnTo>
                    <a:pt x="535" y="2176"/>
                  </a:lnTo>
                  <a:lnTo>
                    <a:pt x="645" y="2231"/>
                  </a:lnTo>
                  <a:lnTo>
                    <a:pt x="738" y="2268"/>
                  </a:lnTo>
                  <a:lnTo>
                    <a:pt x="848" y="2305"/>
                  </a:lnTo>
                  <a:lnTo>
                    <a:pt x="977" y="2324"/>
                  </a:lnTo>
                  <a:lnTo>
                    <a:pt x="1088" y="2342"/>
                  </a:lnTo>
                  <a:lnTo>
                    <a:pt x="1346" y="2342"/>
                  </a:lnTo>
                  <a:lnTo>
                    <a:pt x="1457" y="2324"/>
                  </a:lnTo>
                  <a:lnTo>
                    <a:pt x="1567" y="2287"/>
                  </a:lnTo>
                  <a:lnTo>
                    <a:pt x="1678" y="2250"/>
                  </a:lnTo>
                  <a:lnTo>
                    <a:pt x="1862" y="2139"/>
                  </a:lnTo>
                  <a:lnTo>
                    <a:pt x="2028" y="1992"/>
                  </a:lnTo>
                  <a:lnTo>
                    <a:pt x="2176" y="1826"/>
                  </a:lnTo>
                  <a:lnTo>
                    <a:pt x="2268" y="1623"/>
                  </a:lnTo>
                  <a:lnTo>
                    <a:pt x="2305" y="1512"/>
                  </a:lnTo>
                  <a:lnTo>
                    <a:pt x="2323" y="1402"/>
                  </a:lnTo>
                  <a:lnTo>
                    <a:pt x="2342" y="1291"/>
                  </a:lnTo>
                  <a:lnTo>
                    <a:pt x="2342" y="1162"/>
                  </a:lnTo>
                  <a:lnTo>
                    <a:pt x="2342" y="1033"/>
                  </a:lnTo>
                  <a:lnTo>
                    <a:pt x="2323" y="922"/>
                  </a:lnTo>
                  <a:lnTo>
                    <a:pt x="2305" y="812"/>
                  </a:lnTo>
                  <a:lnTo>
                    <a:pt x="2249" y="701"/>
                  </a:lnTo>
                  <a:lnTo>
                    <a:pt x="2157" y="517"/>
                  </a:lnTo>
                  <a:lnTo>
                    <a:pt x="2010" y="332"/>
                  </a:lnTo>
                  <a:lnTo>
                    <a:pt x="1844" y="203"/>
                  </a:lnTo>
                  <a:lnTo>
                    <a:pt x="1641" y="93"/>
                  </a:lnTo>
                  <a:lnTo>
                    <a:pt x="1549" y="56"/>
                  </a:lnTo>
                  <a:lnTo>
                    <a:pt x="1420" y="19"/>
                  </a:lnTo>
                  <a:lnTo>
                    <a:pt x="1309" y="19"/>
                  </a:lnTo>
                  <a:lnTo>
                    <a:pt x="11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8" name="Google Shape;2628;p9"/>
            <p:cNvSpPr/>
            <p:nvPr/>
          </p:nvSpPr>
          <p:spPr>
            <a:xfrm>
              <a:off x="5027125" y="779725"/>
              <a:ext cx="58575" cy="58125"/>
            </a:xfrm>
            <a:custGeom>
              <a:avLst/>
              <a:gdLst/>
              <a:ahLst/>
              <a:cxnLst/>
              <a:rect l="l" t="t" r="r" b="b"/>
              <a:pathLst>
                <a:path w="2343" h="2325" extrusionOk="0">
                  <a:moveTo>
                    <a:pt x="1089" y="1"/>
                  </a:moveTo>
                  <a:lnTo>
                    <a:pt x="978" y="19"/>
                  </a:lnTo>
                  <a:lnTo>
                    <a:pt x="849" y="38"/>
                  </a:lnTo>
                  <a:lnTo>
                    <a:pt x="738" y="75"/>
                  </a:lnTo>
                  <a:lnTo>
                    <a:pt x="646" y="112"/>
                  </a:lnTo>
                  <a:lnTo>
                    <a:pt x="536" y="167"/>
                  </a:lnTo>
                  <a:lnTo>
                    <a:pt x="443" y="241"/>
                  </a:lnTo>
                  <a:lnTo>
                    <a:pt x="370" y="314"/>
                  </a:lnTo>
                  <a:lnTo>
                    <a:pt x="277" y="388"/>
                  </a:lnTo>
                  <a:lnTo>
                    <a:pt x="222" y="480"/>
                  </a:lnTo>
                  <a:lnTo>
                    <a:pt x="148" y="572"/>
                  </a:lnTo>
                  <a:lnTo>
                    <a:pt x="112" y="683"/>
                  </a:lnTo>
                  <a:lnTo>
                    <a:pt x="56" y="794"/>
                  </a:lnTo>
                  <a:lnTo>
                    <a:pt x="38" y="904"/>
                  </a:lnTo>
                  <a:lnTo>
                    <a:pt x="19" y="1015"/>
                  </a:lnTo>
                  <a:lnTo>
                    <a:pt x="1" y="1144"/>
                  </a:lnTo>
                  <a:lnTo>
                    <a:pt x="19" y="1273"/>
                  </a:lnTo>
                  <a:lnTo>
                    <a:pt x="19" y="1384"/>
                  </a:lnTo>
                  <a:lnTo>
                    <a:pt x="56" y="1494"/>
                  </a:lnTo>
                  <a:lnTo>
                    <a:pt x="93" y="1605"/>
                  </a:lnTo>
                  <a:lnTo>
                    <a:pt x="185" y="1808"/>
                  </a:lnTo>
                  <a:lnTo>
                    <a:pt x="333" y="1974"/>
                  </a:lnTo>
                  <a:lnTo>
                    <a:pt x="480" y="2121"/>
                  </a:lnTo>
                  <a:lnTo>
                    <a:pt x="683" y="2232"/>
                  </a:lnTo>
                  <a:lnTo>
                    <a:pt x="794" y="2269"/>
                  </a:lnTo>
                  <a:lnTo>
                    <a:pt x="904" y="2306"/>
                  </a:lnTo>
                  <a:lnTo>
                    <a:pt x="1015" y="2324"/>
                  </a:lnTo>
                  <a:lnTo>
                    <a:pt x="1255" y="2324"/>
                  </a:lnTo>
                  <a:lnTo>
                    <a:pt x="1384" y="2306"/>
                  </a:lnTo>
                  <a:lnTo>
                    <a:pt x="1494" y="2287"/>
                  </a:lnTo>
                  <a:lnTo>
                    <a:pt x="1605" y="2250"/>
                  </a:lnTo>
                  <a:lnTo>
                    <a:pt x="1716" y="2213"/>
                  </a:lnTo>
                  <a:lnTo>
                    <a:pt x="1808" y="2158"/>
                  </a:lnTo>
                  <a:lnTo>
                    <a:pt x="1900" y="2084"/>
                  </a:lnTo>
                  <a:lnTo>
                    <a:pt x="1992" y="2011"/>
                  </a:lnTo>
                  <a:lnTo>
                    <a:pt x="2066" y="1937"/>
                  </a:lnTo>
                  <a:lnTo>
                    <a:pt x="2140" y="1845"/>
                  </a:lnTo>
                  <a:lnTo>
                    <a:pt x="2195" y="1752"/>
                  </a:lnTo>
                  <a:lnTo>
                    <a:pt x="2250" y="1642"/>
                  </a:lnTo>
                  <a:lnTo>
                    <a:pt x="2287" y="1531"/>
                  </a:lnTo>
                  <a:lnTo>
                    <a:pt x="2324" y="1421"/>
                  </a:lnTo>
                  <a:lnTo>
                    <a:pt x="2343" y="1310"/>
                  </a:lnTo>
                  <a:lnTo>
                    <a:pt x="2343" y="1181"/>
                  </a:lnTo>
                  <a:lnTo>
                    <a:pt x="2343" y="1052"/>
                  </a:lnTo>
                  <a:lnTo>
                    <a:pt x="2324" y="941"/>
                  </a:lnTo>
                  <a:lnTo>
                    <a:pt x="2287" y="831"/>
                  </a:lnTo>
                  <a:lnTo>
                    <a:pt x="2269" y="720"/>
                  </a:lnTo>
                  <a:lnTo>
                    <a:pt x="2158" y="517"/>
                  </a:lnTo>
                  <a:lnTo>
                    <a:pt x="2029" y="351"/>
                  </a:lnTo>
                  <a:lnTo>
                    <a:pt x="1863" y="204"/>
                  </a:lnTo>
                  <a:lnTo>
                    <a:pt x="1660" y="93"/>
                  </a:lnTo>
                  <a:lnTo>
                    <a:pt x="1568" y="56"/>
                  </a:lnTo>
                  <a:lnTo>
                    <a:pt x="1458"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9" name="Google Shape;2629;p9"/>
            <p:cNvSpPr/>
            <p:nvPr/>
          </p:nvSpPr>
          <p:spPr>
            <a:xfrm>
              <a:off x="4859350" y="340450"/>
              <a:ext cx="57650" cy="57650"/>
            </a:xfrm>
            <a:custGeom>
              <a:avLst/>
              <a:gdLst/>
              <a:ahLst/>
              <a:cxnLst/>
              <a:rect l="l" t="t" r="r" b="b"/>
              <a:pathLst>
                <a:path w="2306" h="2306" extrusionOk="0">
                  <a:moveTo>
                    <a:pt x="1051" y="0"/>
                  </a:moveTo>
                  <a:lnTo>
                    <a:pt x="941" y="19"/>
                  </a:lnTo>
                  <a:lnTo>
                    <a:pt x="830" y="37"/>
                  </a:lnTo>
                  <a:lnTo>
                    <a:pt x="720" y="74"/>
                  </a:lnTo>
                  <a:lnTo>
                    <a:pt x="517" y="166"/>
                  </a:lnTo>
                  <a:lnTo>
                    <a:pt x="351" y="314"/>
                  </a:lnTo>
                  <a:lnTo>
                    <a:pt x="203" y="480"/>
                  </a:lnTo>
                  <a:lnTo>
                    <a:pt x="93" y="664"/>
                  </a:lnTo>
                  <a:lnTo>
                    <a:pt x="56" y="775"/>
                  </a:lnTo>
                  <a:lnTo>
                    <a:pt x="19" y="885"/>
                  </a:lnTo>
                  <a:lnTo>
                    <a:pt x="0" y="996"/>
                  </a:lnTo>
                  <a:lnTo>
                    <a:pt x="0" y="1107"/>
                  </a:lnTo>
                  <a:lnTo>
                    <a:pt x="0" y="1236"/>
                  </a:lnTo>
                  <a:lnTo>
                    <a:pt x="19" y="1365"/>
                  </a:lnTo>
                  <a:lnTo>
                    <a:pt x="37" y="1475"/>
                  </a:lnTo>
                  <a:lnTo>
                    <a:pt x="74" y="1586"/>
                  </a:lnTo>
                  <a:lnTo>
                    <a:pt x="111" y="1697"/>
                  </a:lnTo>
                  <a:lnTo>
                    <a:pt x="166" y="1789"/>
                  </a:lnTo>
                  <a:lnTo>
                    <a:pt x="240" y="1881"/>
                  </a:lnTo>
                  <a:lnTo>
                    <a:pt x="314" y="1973"/>
                  </a:lnTo>
                  <a:lnTo>
                    <a:pt x="388" y="2047"/>
                  </a:lnTo>
                  <a:lnTo>
                    <a:pt x="480" y="2102"/>
                  </a:lnTo>
                  <a:lnTo>
                    <a:pt x="572" y="2176"/>
                  </a:lnTo>
                  <a:lnTo>
                    <a:pt x="683" y="2213"/>
                  </a:lnTo>
                  <a:lnTo>
                    <a:pt x="793" y="2250"/>
                  </a:lnTo>
                  <a:lnTo>
                    <a:pt x="904" y="2287"/>
                  </a:lnTo>
                  <a:lnTo>
                    <a:pt x="1033" y="2305"/>
                  </a:lnTo>
                  <a:lnTo>
                    <a:pt x="1273" y="2305"/>
                  </a:lnTo>
                  <a:lnTo>
                    <a:pt x="1383" y="2287"/>
                  </a:lnTo>
                  <a:lnTo>
                    <a:pt x="1494" y="2268"/>
                  </a:lnTo>
                  <a:lnTo>
                    <a:pt x="1605" y="2231"/>
                  </a:lnTo>
                  <a:lnTo>
                    <a:pt x="1807" y="2121"/>
                  </a:lnTo>
                  <a:lnTo>
                    <a:pt x="1973" y="1973"/>
                  </a:lnTo>
                  <a:lnTo>
                    <a:pt x="2102" y="1807"/>
                  </a:lnTo>
                  <a:lnTo>
                    <a:pt x="2213" y="1623"/>
                  </a:lnTo>
                  <a:lnTo>
                    <a:pt x="2250" y="1512"/>
                  </a:lnTo>
                  <a:lnTo>
                    <a:pt x="2287" y="1402"/>
                  </a:lnTo>
                  <a:lnTo>
                    <a:pt x="2305" y="1291"/>
                  </a:lnTo>
                  <a:lnTo>
                    <a:pt x="2305" y="1162"/>
                  </a:lnTo>
                  <a:lnTo>
                    <a:pt x="2305" y="1051"/>
                  </a:lnTo>
                  <a:lnTo>
                    <a:pt x="2287" y="922"/>
                  </a:lnTo>
                  <a:lnTo>
                    <a:pt x="2268" y="812"/>
                  </a:lnTo>
                  <a:lnTo>
                    <a:pt x="2231" y="701"/>
                  </a:lnTo>
                  <a:lnTo>
                    <a:pt x="2121" y="517"/>
                  </a:lnTo>
                  <a:lnTo>
                    <a:pt x="1992" y="332"/>
                  </a:lnTo>
                  <a:lnTo>
                    <a:pt x="1826" y="203"/>
                  </a:lnTo>
                  <a:lnTo>
                    <a:pt x="1623" y="92"/>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0" name="Google Shape;2630;p9"/>
            <p:cNvSpPr/>
            <p:nvPr/>
          </p:nvSpPr>
          <p:spPr>
            <a:xfrm>
              <a:off x="5158500" y="967800"/>
              <a:ext cx="58575" cy="59025"/>
            </a:xfrm>
            <a:custGeom>
              <a:avLst/>
              <a:gdLst/>
              <a:ahLst/>
              <a:cxnLst/>
              <a:rect l="l" t="t" r="r" b="b"/>
              <a:pathLst>
                <a:path w="2343" h="2361" extrusionOk="0">
                  <a:moveTo>
                    <a:pt x="1052" y="1"/>
                  </a:moveTo>
                  <a:lnTo>
                    <a:pt x="923" y="19"/>
                  </a:lnTo>
                  <a:lnTo>
                    <a:pt x="812" y="38"/>
                  </a:lnTo>
                  <a:lnTo>
                    <a:pt x="701" y="93"/>
                  </a:lnTo>
                  <a:lnTo>
                    <a:pt x="609" y="130"/>
                  </a:lnTo>
                  <a:lnTo>
                    <a:pt x="499" y="185"/>
                  </a:lnTo>
                  <a:lnTo>
                    <a:pt x="406" y="259"/>
                  </a:lnTo>
                  <a:lnTo>
                    <a:pt x="333" y="333"/>
                  </a:lnTo>
                  <a:lnTo>
                    <a:pt x="259" y="425"/>
                  </a:lnTo>
                  <a:lnTo>
                    <a:pt x="185" y="517"/>
                  </a:lnTo>
                  <a:lnTo>
                    <a:pt x="130" y="609"/>
                  </a:lnTo>
                  <a:lnTo>
                    <a:pt x="75" y="720"/>
                  </a:lnTo>
                  <a:lnTo>
                    <a:pt x="38" y="830"/>
                  </a:lnTo>
                  <a:lnTo>
                    <a:pt x="19" y="941"/>
                  </a:lnTo>
                  <a:lnTo>
                    <a:pt x="1" y="1052"/>
                  </a:lnTo>
                  <a:lnTo>
                    <a:pt x="1" y="1181"/>
                  </a:lnTo>
                  <a:lnTo>
                    <a:pt x="1" y="1310"/>
                  </a:lnTo>
                  <a:lnTo>
                    <a:pt x="19" y="1420"/>
                  </a:lnTo>
                  <a:lnTo>
                    <a:pt x="38" y="1531"/>
                  </a:lnTo>
                  <a:lnTo>
                    <a:pt x="75" y="1642"/>
                  </a:lnTo>
                  <a:lnTo>
                    <a:pt x="185" y="1826"/>
                  </a:lnTo>
                  <a:lnTo>
                    <a:pt x="333" y="2010"/>
                  </a:lnTo>
                  <a:lnTo>
                    <a:pt x="499" y="2139"/>
                  </a:lnTo>
                  <a:lnTo>
                    <a:pt x="683" y="2250"/>
                  </a:lnTo>
                  <a:lnTo>
                    <a:pt x="794" y="2287"/>
                  </a:lnTo>
                  <a:lnTo>
                    <a:pt x="904" y="2324"/>
                  </a:lnTo>
                  <a:lnTo>
                    <a:pt x="1015" y="2342"/>
                  </a:lnTo>
                  <a:lnTo>
                    <a:pt x="1144" y="2361"/>
                  </a:lnTo>
                  <a:lnTo>
                    <a:pt x="1255" y="2342"/>
                  </a:lnTo>
                  <a:lnTo>
                    <a:pt x="1384" y="2342"/>
                  </a:lnTo>
                  <a:lnTo>
                    <a:pt x="1494" y="2305"/>
                  </a:lnTo>
                  <a:lnTo>
                    <a:pt x="1605" y="2269"/>
                  </a:lnTo>
                  <a:lnTo>
                    <a:pt x="1716" y="2232"/>
                  </a:lnTo>
                  <a:lnTo>
                    <a:pt x="1808" y="2176"/>
                  </a:lnTo>
                  <a:lnTo>
                    <a:pt x="1900" y="2103"/>
                  </a:lnTo>
                  <a:lnTo>
                    <a:pt x="1992" y="2029"/>
                  </a:lnTo>
                  <a:lnTo>
                    <a:pt x="2066" y="1955"/>
                  </a:lnTo>
                  <a:lnTo>
                    <a:pt x="2140" y="1863"/>
                  </a:lnTo>
                  <a:lnTo>
                    <a:pt x="2195" y="1752"/>
                  </a:lnTo>
                  <a:lnTo>
                    <a:pt x="2250" y="1660"/>
                  </a:lnTo>
                  <a:lnTo>
                    <a:pt x="2287" y="1549"/>
                  </a:lnTo>
                  <a:lnTo>
                    <a:pt x="2324" y="1439"/>
                  </a:lnTo>
                  <a:lnTo>
                    <a:pt x="2342" y="1310"/>
                  </a:lnTo>
                  <a:lnTo>
                    <a:pt x="2342" y="1199"/>
                  </a:lnTo>
                  <a:lnTo>
                    <a:pt x="2342" y="1070"/>
                  </a:lnTo>
                  <a:lnTo>
                    <a:pt x="2324" y="941"/>
                  </a:lnTo>
                  <a:lnTo>
                    <a:pt x="2306" y="830"/>
                  </a:lnTo>
                  <a:lnTo>
                    <a:pt x="2269" y="720"/>
                  </a:lnTo>
                  <a:lnTo>
                    <a:pt x="2213" y="609"/>
                  </a:lnTo>
                  <a:lnTo>
                    <a:pt x="2158" y="517"/>
                  </a:lnTo>
                  <a:lnTo>
                    <a:pt x="2084" y="425"/>
                  </a:lnTo>
                  <a:lnTo>
                    <a:pt x="2011" y="333"/>
                  </a:lnTo>
                  <a:lnTo>
                    <a:pt x="1937" y="259"/>
                  </a:lnTo>
                  <a:lnTo>
                    <a:pt x="1845" y="203"/>
                  </a:lnTo>
                  <a:lnTo>
                    <a:pt x="1752" y="130"/>
                  </a:lnTo>
                  <a:lnTo>
                    <a:pt x="1642" y="93"/>
                  </a:lnTo>
                  <a:lnTo>
                    <a:pt x="1531" y="56"/>
                  </a:lnTo>
                  <a:lnTo>
                    <a:pt x="142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1" name="Google Shape;2631;p9"/>
            <p:cNvSpPr/>
            <p:nvPr/>
          </p:nvSpPr>
          <p:spPr>
            <a:xfrm>
              <a:off x="5432775" y="1261900"/>
              <a:ext cx="58100" cy="58100"/>
            </a:xfrm>
            <a:custGeom>
              <a:avLst/>
              <a:gdLst/>
              <a:ahLst/>
              <a:cxnLst/>
              <a:rect l="l" t="t" r="r" b="b"/>
              <a:pathLst>
                <a:path w="2324" h="2324" extrusionOk="0">
                  <a:moveTo>
                    <a:pt x="1070" y="0"/>
                  </a:moveTo>
                  <a:lnTo>
                    <a:pt x="941" y="19"/>
                  </a:lnTo>
                  <a:lnTo>
                    <a:pt x="830" y="56"/>
                  </a:lnTo>
                  <a:lnTo>
                    <a:pt x="720" y="92"/>
                  </a:lnTo>
                  <a:lnTo>
                    <a:pt x="609" y="129"/>
                  </a:lnTo>
                  <a:lnTo>
                    <a:pt x="517" y="185"/>
                  </a:lnTo>
                  <a:lnTo>
                    <a:pt x="425" y="258"/>
                  </a:lnTo>
                  <a:lnTo>
                    <a:pt x="332" y="332"/>
                  </a:lnTo>
                  <a:lnTo>
                    <a:pt x="259" y="406"/>
                  </a:lnTo>
                  <a:lnTo>
                    <a:pt x="185" y="498"/>
                  </a:lnTo>
                  <a:lnTo>
                    <a:pt x="130" y="609"/>
                  </a:lnTo>
                  <a:lnTo>
                    <a:pt x="93" y="701"/>
                  </a:lnTo>
                  <a:lnTo>
                    <a:pt x="56" y="811"/>
                  </a:lnTo>
                  <a:lnTo>
                    <a:pt x="19" y="922"/>
                  </a:lnTo>
                  <a:lnTo>
                    <a:pt x="0" y="1051"/>
                  </a:lnTo>
                  <a:lnTo>
                    <a:pt x="0" y="1180"/>
                  </a:lnTo>
                  <a:lnTo>
                    <a:pt x="0" y="1291"/>
                  </a:lnTo>
                  <a:lnTo>
                    <a:pt x="19" y="1420"/>
                  </a:lnTo>
                  <a:lnTo>
                    <a:pt x="56" y="1531"/>
                  </a:lnTo>
                  <a:lnTo>
                    <a:pt x="93" y="1641"/>
                  </a:lnTo>
                  <a:lnTo>
                    <a:pt x="185" y="1826"/>
                  </a:lnTo>
                  <a:lnTo>
                    <a:pt x="332" y="1992"/>
                  </a:lnTo>
                  <a:lnTo>
                    <a:pt x="498" y="2139"/>
                  </a:lnTo>
                  <a:lnTo>
                    <a:pt x="701" y="2231"/>
                  </a:lnTo>
                  <a:lnTo>
                    <a:pt x="812" y="2268"/>
                  </a:lnTo>
                  <a:lnTo>
                    <a:pt x="922" y="2305"/>
                  </a:lnTo>
                  <a:lnTo>
                    <a:pt x="1033" y="2323"/>
                  </a:lnTo>
                  <a:lnTo>
                    <a:pt x="1273" y="2323"/>
                  </a:lnTo>
                  <a:lnTo>
                    <a:pt x="1383" y="2305"/>
                  </a:lnTo>
                  <a:lnTo>
                    <a:pt x="1512" y="2287"/>
                  </a:lnTo>
                  <a:lnTo>
                    <a:pt x="1605" y="2250"/>
                  </a:lnTo>
                  <a:lnTo>
                    <a:pt x="1807" y="2139"/>
                  </a:lnTo>
                  <a:lnTo>
                    <a:pt x="1973" y="2010"/>
                  </a:lnTo>
                  <a:lnTo>
                    <a:pt x="2121" y="1844"/>
                  </a:lnTo>
                  <a:lnTo>
                    <a:pt x="2231" y="1641"/>
                  </a:lnTo>
                  <a:lnTo>
                    <a:pt x="2268" y="1531"/>
                  </a:lnTo>
                  <a:lnTo>
                    <a:pt x="2287" y="1420"/>
                  </a:lnTo>
                  <a:lnTo>
                    <a:pt x="2305" y="1309"/>
                  </a:lnTo>
                  <a:lnTo>
                    <a:pt x="2324" y="1180"/>
                  </a:lnTo>
                  <a:lnTo>
                    <a:pt x="2324" y="1070"/>
                  </a:lnTo>
                  <a:lnTo>
                    <a:pt x="2305" y="941"/>
                  </a:lnTo>
                  <a:lnTo>
                    <a:pt x="2268" y="830"/>
                  </a:lnTo>
                  <a:lnTo>
                    <a:pt x="2231" y="719"/>
                  </a:lnTo>
                  <a:lnTo>
                    <a:pt x="2139" y="535"/>
                  </a:lnTo>
                  <a:lnTo>
                    <a:pt x="2010" y="351"/>
                  </a:lnTo>
                  <a:lnTo>
                    <a:pt x="1844" y="203"/>
                  </a:lnTo>
                  <a:lnTo>
                    <a:pt x="1641" y="111"/>
                  </a:lnTo>
                  <a:lnTo>
                    <a:pt x="1531" y="56"/>
                  </a:lnTo>
                  <a:lnTo>
                    <a:pt x="1420" y="37"/>
                  </a:lnTo>
                  <a:lnTo>
                    <a:pt x="1310" y="19"/>
                  </a:lnTo>
                  <a:lnTo>
                    <a:pt x="11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2" name="Google Shape;2632;p9"/>
            <p:cNvSpPr/>
            <p:nvPr/>
          </p:nvSpPr>
          <p:spPr>
            <a:xfrm>
              <a:off x="4872725" y="259775"/>
              <a:ext cx="59475" cy="59500"/>
            </a:xfrm>
            <a:custGeom>
              <a:avLst/>
              <a:gdLst/>
              <a:ahLst/>
              <a:cxnLst/>
              <a:rect l="l" t="t" r="r" b="b"/>
              <a:pathLst>
                <a:path w="2379" h="2380" extrusionOk="0">
                  <a:moveTo>
                    <a:pt x="1033" y="1"/>
                  </a:moveTo>
                  <a:lnTo>
                    <a:pt x="922" y="19"/>
                  </a:lnTo>
                  <a:lnTo>
                    <a:pt x="811" y="56"/>
                  </a:lnTo>
                  <a:lnTo>
                    <a:pt x="701" y="93"/>
                  </a:lnTo>
                  <a:lnTo>
                    <a:pt x="590" y="148"/>
                  </a:lnTo>
                  <a:lnTo>
                    <a:pt x="498" y="203"/>
                  </a:lnTo>
                  <a:lnTo>
                    <a:pt x="332" y="351"/>
                  </a:lnTo>
                  <a:lnTo>
                    <a:pt x="185" y="535"/>
                  </a:lnTo>
                  <a:lnTo>
                    <a:pt x="129" y="646"/>
                  </a:lnTo>
                  <a:lnTo>
                    <a:pt x="74" y="738"/>
                  </a:lnTo>
                  <a:lnTo>
                    <a:pt x="37" y="849"/>
                  </a:lnTo>
                  <a:lnTo>
                    <a:pt x="19" y="959"/>
                  </a:lnTo>
                  <a:lnTo>
                    <a:pt x="0" y="1088"/>
                  </a:lnTo>
                  <a:lnTo>
                    <a:pt x="0" y="1218"/>
                  </a:lnTo>
                  <a:lnTo>
                    <a:pt x="0" y="1328"/>
                  </a:lnTo>
                  <a:lnTo>
                    <a:pt x="37" y="1457"/>
                  </a:lnTo>
                  <a:lnTo>
                    <a:pt x="55" y="1568"/>
                  </a:lnTo>
                  <a:lnTo>
                    <a:pt x="92" y="1678"/>
                  </a:lnTo>
                  <a:lnTo>
                    <a:pt x="148" y="1771"/>
                  </a:lnTo>
                  <a:lnTo>
                    <a:pt x="221" y="1881"/>
                  </a:lnTo>
                  <a:lnTo>
                    <a:pt x="369" y="2047"/>
                  </a:lnTo>
                  <a:lnTo>
                    <a:pt x="535" y="2176"/>
                  </a:lnTo>
                  <a:lnTo>
                    <a:pt x="645" y="2250"/>
                  </a:lnTo>
                  <a:lnTo>
                    <a:pt x="738" y="2287"/>
                  </a:lnTo>
                  <a:lnTo>
                    <a:pt x="848" y="2324"/>
                  </a:lnTo>
                  <a:lnTo>
                    <a:pt x="977" y="2361"/>
                  </a:lnTo>
                  <a:lnTo>
                    <a:pt x="1088" y="2361"/>
                  </a:lnTo>
                  <a:lnTo>
                    <a:pt x="1217" y="2379"/>
                  </a:lnTo>
                  <a:lnTo>
                    <a:pt x="1328" y="2361"/>
                  </a:lnTo>
                  <a:lnTo>
                    <a:pt x="1457" y="2342"/>
                  </a:lnTo>
                  <a:lnTo>
                    <a:pt x="1567" y="2305"/>
                  </a:lnTo>
                  <a:lnTo>
                    <a:pt x="1678" y="2268"/>
                  </a:lnTo>
                  <a:lnTo>
                    <a:pt x="1770" y="2213"/>
                  </a:lnTo>
                  <a:lnTo>
                    <a:pt x="1881" y="2158"/>
                  </a:lnTo>
                  <a:lnTo>
                    <a:pt x="2047" y="2010"/>
                  </a:lnTo>
                  <a:lnTo>
                    <a:pt x="2194" y="1826"/>
                  </a:lnTo>
                  <a:lnTo>
                    <a:pt x="2250" y="1734"/>
                  </a:lnTo>
                  <a:lnTo>
                    <a:pt x="2286" y="1623"/>
                  </a:lnTo>
                  <a:lnTo>
                    <a:pt x="2323" y="1513"/>
                  </a:lnTo>
                  <a:lnTo>
                    <a:pt x="2360" y="1402"/>
                  </a:lnTo>
                  <a:lnTo>
                    <a:pt x="2379" y="1273"/>
                  </a:lnTo>
                  <a:lnTo>
                    <a:pt x="2379" y="1162"/>
                  </a:lnTo>
                  <a:lnTo>
                    <a:pt x="2360" y="1033"/>
                  </a:lnTo>
                  <a:lnTo>
                    <a:pt x="2342" y="923"/>
                  </a:lnTo>
                  <a:lnTo>
                    <a:pt x="2305" y="812"/>
                  </a:lnTo>
                  <a:lnTo>
                    <a:pt x="2268" y="701"/>
                  </a:lnTo>
                  <a:lnTo>
                    <a:pt x="2213" y="591"/>
                  </a:lnTo>
                  <a:lnTo>
                    <a:pt x="2157" y="498"/>
                  </a:lnTo>
                  <a:lnTo>
                    <a:pt x="2010" y="332"/>
                  </a:lnTo>
                  <a:lnTo>
                    <a:pt x="1826" y="185"/>
                  </a:lnTo>
                  <a:lnTo>
                    <a:pt x="1733" y="130"/>
                  </a:lnTo>
                  <a:lnTo>
                    <a:pt x="1623" y="74"/>
                  </a:lnTo>
                  <a:lnTo>
                    <a:pt x="1512" y="37"/>
                  </a:lnTo>
                  <a:lnTo>
                    <a:pt x="140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3" name="Google Shape;2633;p9"/>
            <p:cNvSpPr/>
            <p:nvPr/>
          </p:nvSpPr>
          <p:spPr>
            <a:xfrm>
              <a:off x="6360675" y="1590550"/>
              <a:ext cx="40575" cy="57650"/>
            </a:xfrm>
            <a:custGeom>
              <a:avLst/>
              <a:gdLst/>
              <a:ahLst/>
              <a:cxnLst/>
              <a:rect l="l" t="t" r="r" b="b"/>
              <a:pathLst>
                <a:path w="1623" h="2306" extrusionOk="0">
                  <a:moveTo>
                    <a:pt x="1033" y="1"/>
                  </a:moveTo>
                  <a:lnTo>
                    <a:pt x="922" y="19"/>
                  </a:lnTo>
                  <a:lnTo>
                    <a:pt x="812" y="38"/>
                  </a:lnTo>
                  <a:lnTo>
                    <a:pt x="701" y="74"/>
                  </a:lnTo>
                  <a:lnTo>
                    <a:pt x="498" y="185"/>
                  </a:lnTo>
                  <a:lnTo>
                    <a:pt x="332" y="314"/>
                  </a:lnTo>
                  <a:lnTo>
                    <a:pt x="203" y="480"/>
                  </a:lnTo>
                  <a:lnTo>
                    <a:pt x="93" y="683"/>
                  </a:lnTo>
                  <a:lnTo>
                    <a:pt x="56" y="793"/>
                  </a:lnTo>
                  <a:lnTo>
                    <a:pt x="19" y="904"/>
                  </a:lnTo>
                  <a:lnTo>
                    <a:pt x="0" y="1015"/>
                  </a:lnTo>
                  <a:lnTo>
                    <a:pt x="0" y="1125"/>
                  </a:lnTo>
                  <a:lnTo>
                    <a:pt x="0" y="1254"/>
                  </a:lnTo>
                  <a:lnTo>
                    <a:pt x="19" y="1365"/>
                  </a:lnTo>
                  <a:lnTo>
                    <a:pt x="37" y="1476"/>
                  </a:lnTo>
                  <a:lnTo>
                    <a:pt x="74" y="1586"/>
                  </a:lnTo>
                  <a:lnTo>
                    <a:pt x="185" y="1789"/>
                  </a:lnTo>
                  <a:lnTo>
                    <a:pt x="314" y="1955"/>
                  </a:lnTo>
                  <a:lnTo>
                    <a:pt x="480" y="2103"/>
                  </a:lnTo>
                  <a:lnTo>
                    <a:pt x="683" y="2195"/>
                  </a:lnTo>
                  <a:lnTo>
                    <a:pt x="775" y="2250"/>
                  </a:lnTo>
                  <a:lnTo>
                    <a:pt x="885" y="2269"/>
                  </a:lnTo>
                  <a:lnTo>
                    <a:pt x="1015" y="2287"/>
                  </a:lnTo>
                  <a:lnTo>
                    <a:pt x="1125" y="2305"/>
                  </a:lnTo>
                  <a:lnTo>
                    <a:pt x="1254" y="2287"/>
                  </a:lnTo>
                  <a:lnTo>
                    <a:pt x="1383" y="2269"/>
                  </a:lnTo>
                  <a:lnTo>
                    <a:pt x="1512" y="2232"/>
                  </a:lnTo>
                  <a:lnTo>
                    <a:pt x="1623" y="2195"/>
                  </a:lnTo>
                  <a:lnTo>
                    <a:pt x="1623" y="111"/>
                  </a:lnTo>
                  <a:lnTo>
                    <a:pt x="1512" y="56"/>
                  </a:lnTo>
                  <a:lnTo>
                    <a:pt x="1402"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4" name="Google Shape;2634;p9"/>
            <p:cNvSpPr/>
            <p:nvPr/>
          </p:nvSpPr>
          <p:spPr>
            <a:xfrm>
              <a:off x="6280475" y="1575800"/>
              <a:ext cx="58100" cy="58100"/>
            </a:xfrm>
            <a:custGeom>
              <a:avLst/>
              <a:gdLst/>
              <a:ahLst/>
              <a:cxnLst/>
              <a:rect l="l" t="t" r="r" b="b"/>
              <a:pathLst>
                <a:path w="2324" h="2324" extrusionOk="0">
                  <a:moveTo>
                    <a:pt x="1125" y="1"/>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2"/>
                  </a:lnTo>
                  <a:lnTo>
                    <a:pt x="0" y="1181"/>
                  </a:lnTo>
                  <a:lnTo>
                    <a:pt x="0" y="1291"/>
                  </a:lnTo>
                  <a:lnTo>
                    <a:pt x="19" y="1402"/>
                  </a:lnTo>
                  <a:lnTo>
                    <a:pt x="37" y="1531"/>
                  </a:lnTo>
                  <a:lnTo>
                    <a:pt x="74" y="1623"/>
                  </a:lnTo>
                  <a:lnTo>
                    <a:pt x="185" y="1826"/>
                  </a:lnTo>
                  <a:lnTo>
                    <a:pt x="332" y="1992"/>
                  </a:lnTo>
                  <a:lnTo>
                    <a:pt x="498" y="2139"/>
                  </a:lnTo>
                  <a:lnTo>
                    <a:pt x="682" y="2232"/>
                  </a:lnTo>
                  <a:lnTo>
                    <a:pt x="793" y="2269"/>
                  </a:lnTo>
                  <a:lnTo>
                    <a:pt x="904" y="2305"/>
                  </a:lnTo>
                  <a:lnTo>
                    <a:pt x="1014" y="2324"/>
                  </a:lnTo>
                  <a:lnTo>
                    <a:pt x="1272" y="2324"/>
                  </a:lnTo>
                  <a:lnTo>
                    <a:pt x="1383" y="2305"/>
                  </a:lnTo>
                  <a:lnTo>
                    <a:pt x="1512" y="2287"/>
                  </a:lnTo>
                  <a:lnTo>
                    <a:pt x="1623" y="2232"/>
                  </a:lnTo>
                  <a:lnTo>
                    <a:pt x="1715" y="2195"/>
                  </a:lnTo>
                  <a:lnTo>
                    <a:pt x="1826" y="2139"/>
                  </a:lnTo>
                  <a:lnTo>
                    <a:pt x="1899" y="2066"/>
                  </a:lnTo>
                  <a:lnTo>
                    <a:pt x="1992" y="1992"/>
                  </a:lnTo>
                  <a:lnTo>
                    <a:pt x="2065" y="1900"/>
                  </a:lnTo>
                  <a:lnTo>
                    <a:pt x="2139" y="1808"/>
                  </a:lnTo>
                  <a:lnTo>
                    <a:pt x="2194" y="1715"/>
                  </a:lnTo>
                  <a:lnTo>
                    <a:pt x="2231" y="1605"/>
                  </a:lnTo>
                  <a:lnTo>
                    <a:pt x="2268" y="1494"/>
                  </a:lnTo>
                  <a:lnTo>
                    <a:pt x="2305" y="1383"/>
                  </a:lnTo>
                  <a:lnTo>
                    <a:pt x="2305" y="1254"/>
                  </a:lnTo>
                  <a:lnTo>
                    <a:pt x="2323" y="1125"/>
                  </a:lnTo>
                  <a:lnTo>
                    <a:pt x="2305" y="1015"/>
                  </a:lnTo>
                  <a:lnTo>
                    <a:pt x="2287" y="904"/>
                  </a:lnTo>
                  <a:lnTo>
                    <a:pt x="2250" y="793"/>
                  </a:lnTo>
                  <a:lnTo>
                    <a:pt x="2213" y="683"/>
                  </a:lnTo>
                  <a:lnTo>
                    <a:pt x="2102" y="480"/>
                  </a:lnTo>
                  <a:lnTo>
                    <a:pt x="1973" y="314"/>
                  </a:lnTo>
                  <a:lnTo>
                    <a:pt x="1789" y="185"/>
                  </a:lnTo>
                  <a:lnTo>
                    <a:pt x="1586" y="93"/>
                  </a:lnTo>
                  <a:lnTo>
                    <a:pt x="1494" y="56"/>
                  </a:lnTo>
                  <a:lnTo>
                    <a:pt x="1365" y="19"/>
                  </a:lnTo>
                  <a:lnTo>
                    <a:pt x="1254"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5" name="Google Shape;2635;p9"/>
            <p:cNvSpPr/>
            <p:nvPr/>
          </p:nvSpPr>
          <p:spPr>
            <a:xfrm>
              <a:off x="6200250" y="1561525"/>
              <a:ext cx="58125" cy="58550"/>
            </a:xfrm>
            <a:custGeom>
              <a:avLst/>
              <a:gdLst/>
              <a:ahLst/>
              <a:cxnLst/>
              <a:rect l="l" t="t" r="r" b="b"/>
              <a:pathLst>
                <a:path w="2325" h="2342" extrusionOk="0">
                  <a:moveTo>
                    <a:pt x="1015" y="0"/>
                  </a:moveTo>
                  <a:lnTo>
                    <a:pt x="904" y="37"/>
                  </a:lnTo>
                  <a:lnTo>
                    <a:pt x="794" y="55"/>
                  </a:lnTo>
                  <a:lnTo>
                    <a:pt x="683" y="92"/>
                  </a:lnTo>
                  <a:lnTo>
                    <a:pt x="499" y="203"/>
                  </a:lnTo>
                  <a:lnTo>
                    <a:pt x="333" y="350"/>
                  </a:lnTo>
                  <a:lnTo>
                    <a:pt x="185" y="516"/>
                  </a:lnTo>
                  <a:lnTo>
                    <a:pt x="93" y="701"/>
                  </a:lnTo>
                  <a:lnTo>
                    <a:pt x="56" y="811"/>
                  </a:lnTo>
                  <a:lnTo>
                    <a:pt x="19" y="922"/>
                  </a:lnTo>
                  <a:lnTo>
                    <a:pt x="1" y="1051"/>
                  </a:lnTo>
                  <a:lnTo>
                    <a:pt x="1" y="1162"/>
                  </a:lnTo>
                  <a:lnTo>
                    <a:pt x="1" y="1291"/>
                  </a:lnTo>
                  <a:lnTo>
                    <a:pt x="19" y="1401"/>
                  </a:lnTo>
                  <a:lnTo>
                    <a:pt x="56" y="1530"/>
                  </a:lnTo>
                  <a:lnTo>
                    <a:pt x="93" y="1641"/>
                  </a:lnTo>
                  <a:lnTo>
                    <a:pt x="130" y="1733"/>
                  </a:lnTo>
                  <a:lnTo>
                    <a:pt x="204" y="1844"/>
                  </a:lnTo>
                  <a:lnTo>
                    <a:pt x="259" y="1918"/>
                  </a:lnTo>
                  <a:lnTo>
                    <a:pt x="333" y="2010"/>
                  </a:lnTo>
                  <a:lnTo>
                    <a:pt x="425" y="2084"/>
                  </a:lnTo>
                  <a:lnTo>
                    <a:pt x="517" y="2157"/>
                  </a:lnTo>
                  <a:lnTo>
                    <a:pt x="609" y="2213"/>
                  </a:lnTo>
                  <a:lnTo>
                    <a:pt x="720" y="2249"/>
                  </a:lnTo>
                  <a:lnTo>
                    <a:pt x="831" y="2286"/>
                  </a:lnTo>
                  <a:lnTo>
                    <a:pt x="941" y="2323"/>
                  </a:lnTo>
                  <a:lnTo>
                    <a:pt x="1070" y="2323"/>
                  </a:lnTo>
                  <a:lnTo>
                    <a:pt x="1199" y="2342"/>
                  </a:lnTo>
                  <a:lnTo>
                    <a:pt x="1310" y="2323"/>
                  </a:lnTo>
                  <a:lnTo>
                    <a:pt x="1421" y="2305"/>
                  </a:lnTo>
                  <a:lnTo>
                    <a:pt x="1531" y="2286"/>
                  </a:lnTo>
                  <a:lnTo>
                    <a:pt x="1642" y="2231"/>
                  </a:lnTo>
                  <a:lnTo>
                    <a:pt x="1845" y="2139"/>
                  </a:lnTo>
                  <a:lnTo>
                    <a:pt x="2011" y="1991"/>
                  </a:lnTo>
                  <a:lnTo>
                    <a:pt x="2140" y="1825"/>
                  </a:lnTo>
                  <a:lnTo>
                    <a:pt x="2250" y="1623"/>
                  </a:lnTo>
                  <a:lnTo>
                    <a:pt x="2287" y="1512"/>
                  </a:lnTo>
                  <a:lnTo>
                    <a:pt x="2306" y="1401"/>
                  </a:lnTo>
                  <a:lnTo>
                    <a:pt x="2324" y="1291"/>
                  </a:lnTo>
                  <a:lnTo>
                    <a:pt x="2324" y="1162"/>
                  </a:lnTo>
                  <a:lnTo>
                    <a:pt x="2324" y="1051"/>
                  </a:lnTo>
                  <a:lnTo>
                    <a:pt x="2306" y="922"/>
                  </a:lnTo>
                  <a:lnTo>
                    <a:pt x="2287" y="811"/>
                  </a:lnTo>
                  <a:lnTo>
                    <a:pt x="2250" y="701"/>
                  </a:lnTo>
                  <a:lnTo>
                    <a:pt x="2195" y="590"/>
                  </a:lnTo>
                  <a:lnTo>
                    <a:pt x="2140" y="498"/>
                  </a:lnTo>
                  <a:lnTo>
                    <a:pt x="2066" y="406"/>
                  </a:lnTo>
                  <a:lnTo>
                    <a:pt x="1992" y="332"/>
                  </a:lnTo>
                  <a:lnTo>
                    <a:pt x="1900" y="258"/>
                  </a:lnTo>
                  <a:lnTo>
                    <a:pt x="1808" y="184"/>
                  </a:lnTo>
                  <a:lnTo>
                    <a:pt x="1716" y="129"/>
                  </a:lnTo>
                  <a:lnTo>
                    <a:pt x="1605" y="92"/>
                  </a:lnTo>
                  <a:lnTo>
                    <a:pt x="1494" y="55"/>
                  </a:lnTo>
                  <a:lnTo>
                    <a:pt x="1384" y="18"/>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6" name="Google Shape;2636;p9"/>
            <p:cNvSpPr/>
            <p:nvPr/>
          </p:nvSpPr>
          <p:spPr>
            <a:xfrm>
              <a:off x="4962150" y="685700"/>
              <a:ext cx="57625" cy="57650"/>
            </a:xfrm>
            <a:custGeom>
              <a:avLst/>
              <a:gdLst/>
              <a:ahLst/>
              <a:cxnLst/>
              <a:rect l="l" t="t" r="r" b="b"/>
              <a:pathLst>
                <a:path w="2305" h="2306" extrusionOk="0">
                  <a:moveTo>
                    <a:pt x="1125" y="0"/>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1"/>
                  </a:lnTo>
                  <a:lnTo>
                    <a:pt x="0" y="1181"/>
                  </a:lnTo>
                  <a:lnTo>
                    <a:pt x="0" y="1291"/>
                  </a:lnTo>
                  <a:lnTo>
                    <a:pt x="19" y="1402"/>
                  </a:lnTo>
                  <a:lnTo>
                    <a:pt x="55" y="1512"/>
                  </a:lnTo>
                  <a:lnTo>
                    <a:pt x="92" y="1623"/>
                  </a:lnTo>
                  <a:lnTo>
                    <a:pt x="148" y="1734"/>
                  </a:lnTo>
                  <a:lnTo>
                    <a:pt x="203" y="1826"/>
                  </a:lnTo>
                  <a:lnTo>
                    <a:pt x="332" y="1992"/>
                  </a:lnTo>
                  <a:lnTo>
                    <a:pt x="516" y="2121"/>
                  </a:lnTo>
                  <a:lnTo>
                    <a:pt x="701" y="2232"/>
                  </a:lnTo>
                  <a:lnTo>
                    <a:pt x="811" y="2268"/>
                  </a:lnTo>
                  <a:lnTo>
                    <a:pt x="922" y="2287"/>
                  </a:lnTo>
                  <a:lnTo>
                    <a:pt x="1051" y="2305"/>
                  </a:lnTo>
                  <a:lnTo>
                    <a:pt x="1291" y="2305"/>
                  </a:lnTo>
                  <a:lnTo>
                    <a:pt x="1401" y="2287"/>
                  </a:lnTo>
                  <a:lnTo>
                    <a:pt x="1512" y="2250"/>
                  </a:lnTo>
                  <a:lnTo>
                    <a:pt x="1623" y="2213"/>
                  </a:lnTo>
                  <a:lnTo>
                    <a:pt x="1807" y="2102"/>
                  </a:lnTo>
                  <a:lnTo>
                    <a:pt x="1973" y="1973"/>
                  </a:lnTo>
                  <a:lnTo>
                    <a:pt x="2121" y="1789"/>
                  </a:lnTo>
                  <a:lnTo>
                    <a:pt x="2213" y="1605"/>
                  </a:lnTo>
                  <a:lnTo>
                    <a:pt x="2250" y="1494"/>
                  </a:lnTo>
                  <a:lnTo>
                    <a:pt x="2286" y="1383"/>
                  </a:lnTo>
                  <a:lnTo>
                    <a:pt x="2305" y="1254"/>
                  </a:lnTo>
                  <a:lnTo>
                    <a:pt x="2305" y="1144"/>
                  </a:lnTo>
                  <a:lnTo>
                    <a:pt x="2286" y="1015"/>
                  </a:lnTo>
                  <a:lnTo>
                    <a:pt x="2268" y="904"/>
                  </a:lnTo>
                  <a:lnTo>
                    <a:pt x="2250" y="793"/>
                  </a:lnTo>
                  <a:lnTo>
                    <a:pt x="2213" y="683"/>
                  </a:lnTo>
                  <a:lnTo>
                    <a:pt x="2102" y="498"/>
                  </a:lnTo>
                  <a:lnTo>
                    <a:pt x="1955" y="332"/>
                  </a:lnTo>
                  <a:lnTo>
                    <a:pt x="1789" y="185"/>
                  </a:lnTo>
                  <a:lnTo>
                    <a:pt x="1586" y="93"/>
                  </a:lnTo>
                  <a:lnTo>
                    <a:pt x="1475" y="56"/>
                  </a:lnTo>
                  <a:lnTo>
                    <a:pt x="1365"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7" name="Google Shape;2637;p9"/>
            <p:cNvSpPr/>
            <p:nvPr/>
          </p:nvSpPr>
          <p:spPr>
            <a:xfrm>
              <a:off x="6120050" y="1547225"/>
              <a:ext cx="58575" cy="58575"/>
            </a:xfrm>
            <a:custGeom>
              <a:avLst/>
              <a:gdLst/>
              <a:ahLst/>
              <a:cxnLst/>
              <a:rect l="l" t="t" r="r" b="b"/>
              <a:pathLst>
                <a:path w="2343" h="2343" extrusionOk="0">
                  <a:moveTo>
                    <a:pt x="1052" y="0"/>
                  </a:moveTo>
                  <a:lnTo>
                    <a:pt x="923" y="19"/>
                  </a:lnTo>
                  <a:lnTo>
                    <a:pt x="812" y="56"/>
                  </a:lnTo>
                  <a:lnTo>
                    <a:pt x="701" y="93"/>
                  </a:lnTo>
                  <a:lnTo>
                    <a:pt x="591" y="148"/>
                  </a:lnTo>
                  <a:lnTo>
                    <a:pt x="499" y="203"/>
                  </a:lnTo>
                  <a:lnTo>
                    <a:pt x="406" y="277"/>
                  </a:lnTo>
                  <a:lnTo>
                    <a:pt x="333" y="351"/>
                  </a:lnTo>
                  <a:lnTo>
                    <a:pt x="259" y="425"/>
                  </a:lnTo>
                  <a:lnTo>
                    <a:pt x="185" y="517"/>
                  </a:lnTo>
                  <a:lnTo>
                    <a:pt x="130" y="627"/>
                  </a:lnTo>
                  <a:lnTo>
                    <a:pt x="93" y="738"/>
                  </a:lnTo>
                  <a:lnTo>
                    <a:pt x="56" y="849"/>
                  </a:lnTo>
                  <a:lnTo>
                    <a:pt x="19" y="959"/>
                  </a:lnTo>
                  <a:lnTo>
                    <a:pt x="1" y="1070"/>
                  </a:lnTo>
                  <a:lnTo>
                    <a:pt x="1" y="1199"/>
                  </a:lnTo>
                  <a:lnTo>
                    <a:pt x="19" y="1328"/>
                  </a:lnTo>
                  <a:lnTo>
                    <a:pt x="38" y="1439"/>
                  </a:lnTo>
                  <a:lnTo>
                    <a:pt x="56" y="1549"/>
                  </a:lnTo>
                  <a:lnTo>
                    <a:pt x="111" y="1660"/>
                  </a:lnTo>
                  <a:lnTo>
                    <a:pt x="222" y="1844"/>
                  </a:lnTo>
                  <a:lnTo>
                    <a:pt x="351" y="2010"/>
                  </a:lnTo>
                  <a:lnTo>
                    <a:pt x="535" y="2158"/>
                  </a:lnTo>
                  <a:lnTo>
                    <a:pt x="720" y="2250"/>
                  </a:lnTo>
                  <a:lnTo>
                    <a:pt x="830" y="2287"/>
                  </a:lnTo>
                  <a:lnTo>
                    <a:pt x="941" y="2324"/>
                  </a:lnTo>
                  <a:lnTo>
                    <a:pt x="1070" y="2342"/>
                  </a:lnTo>
                  <a:lnTo>
                    <a:pt x="1310" y="2342"/>
                  </a:lnTo>
                  <a:lnTo>
                    <a:pt x="1420" y="2324"/>
                  </a:lnTo>
                  <a:lnTo>
                    <a:pt x="1531" y="2287"/>
                  </a:lnTo>
                  <a:lnTo>
                    <a:pt x="1642" y="2250"/>
                  </a:lnTo>
                  <a:lnTo>
                    <a:pt x="1845" y="2139"/>
                  </a:lnTo>
                  <a:lnTo>
                    <a:pt x="2011" y="2010"/>
                  </a:lnTo>
                  <a:lnTo>
                    <a:pt x="2158" y="1844"/>
                  </a:lnTo>
                  <a:lnTo>
                    <a:pt x="2250" y="1641"/>
                  </a:lnTo>
                  <a:lnTo>
                    <a:pt x="2287" y="1531"/>
                  </a:lnTo>
                  <a:lnTo>
                    <a:pt x="2324" y="1420"/>
                  </a:lnTo>
                  <a:lnTo>
                    <a:pt x="2342" y="1310"/>
                  </a:lnTo>
                  <a:lnTo>
                    <a:pt x="2342" y="1199"/>
                  </a:lnTo>
                  <a:lnTo>
                    <a:pt x="2342" y="1070"/>
                  </a:lnTo>
                  <a:lnTo>
                    <a:pt x="2324" y="941"/>
                  </a:lnTo>
                  <a:lnTo>
                    <a:pt x="2306" y="830"/>
                  </a:lnTo>
                  <a:lnTo>
                    <a:pt x="2269" y="720"/>
                  </a:lnTo>
                  <a:lnTo>
                    <a:pt x="2213" y="609"/>
                  </a:lnTo>
                  <a:lnTo>
                    <a:pt x="2158" y="517"/>
                  </a:lnTo>
                  <a:lnTo>
                    <a:pt x="2103" y="425"/>
                  </a:lnTo>
                  <a:lnTo>
                    <a:pt x="2011" y="332"/>
                  </a:lnTo>
                  <a:lnTo>
                    <a:pt x="1937" y="259"/>
                  </a:lnTo>
                  <a:lnTo>
                    <a:pt x="1845" y="185"/>
                  </a:lnTo>
                  <a:lnTo>
                    <a:pt x="1752" y="130"/>
                  </a:lnTo>
                  <a:lnTo>
                    <a:pt x="1642" y="93"/>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8" name="Google Shape;2638;p9"/>
            <p:cNvSpPr/>
            <p:nvPr/>
          </p:nvSpPr>
          <p:spPr>
            <a:xfrm>
              <a:off x="6040300" y="1532925"/>
              <a:ext cx="58575" cy="58575"/>
            </a:xfrm>
            <a:custGeom>
              <a:avLst/>
              <a:gdLst/>
              <a:ahLst/>
              <a:cxnLst/>
              <a:rect l="l" t="t" r="r" b="b"/>
              <a:pathLst>
                <a:path w="2343" h="2343" extrusionOk="0">
                  <a:moveTo>
                    <a:pt x="1052" y="1"/>
                  </a:moveTo>
                  <a:lnTo>
                    <a:pt x="923" y="19"/>
                  </a:lnTo>
                  <a:lnTo>
                    <a:pt x="812" y="56"/>
                  </a:lnTo>
                  <a:lnTo>
                    <a:pt x="702" y="93"/>
                  </a:lnTo>
                  <a:lnTo>
                    <a:pt x="591" y="130"/>
                  </a:lnTo>
                  <a:lnTo>
                    <a:pt x="499" y="204"/>
                  </a:lnTo>
                  <a:lnTo>
                    <a:pt x="407" y="259"/>
                  </a:lnTo>
                  <a:lnTo>
                    <a:pt x="333" y="333"/>
                  </a:lnTo>
                  <a:lnTo>
                    <a:pt x="259" y="425"/>
                  </a:lnTo>
                  <a:lnTo>
                    <a:pt x="185" y="517"/>
                  </a:lnTo>
                  <a:lnTo>
                    <a:pt x="130" y="609"/>
                  </a:lnTo>
                  <a:lnTo>
                    <a:pt x="75" y="720"/>
                  </a:lnTo>
                  <a:lnTo>
                    <a:pt x="38" y="831"/>
                  </a:lnTo>
                  <a:lnTo>
                    <a:pt x="19" y="941"/>
                  </a:lnTo>
                  <a:lnTo>
                    <a:pt x="1" y="1070"/>
                  </a:lnTo>
                  <a:lnTo>
                    <a:pt x="1" y="1199"/>
                  </a:lnTo>
                  <a:lnTo>
                    <a:pt x="1" y="1310"/>
                  </a:lnTo>
                  <a:lnTo>
                    <a:pt x="19" y="1439"/>
                  </a:lnTo>
                  <a:lnTo>
                    <a:pt x="56" y="1550"/>
                  </a:lnTo>
                  <a:lnTo>
                    <a:pt x="93" y="1642"/>
                  </a:lnTo>
                  <a:lnTo>
                    <a:pt x="204" y="1845"/>
                  </a:lnTo>
                  <a:lnTo>
                    <a:pt x="351" y="2011"/>
                  </a:lnTo>
                  <a:lnTo>
                    <a:pt x="517" y="2158"/>
                  </a:lnTo>
                  <a:lnTo>
                    <a:pt x="720" y="2250"/>
                  </a:lnTo>
                  <a:lnTo>
                    <a:pt x="812" y="2287"/>
                  </a:lnTo>
                  <a:lnTo>
                    <a:pt x="923" y="2324"/>
                  </a:lnTo>
                  <a:lnTo>
                    <a:pt x="1052" y="2343"/>
                  </a:lnTo>
                  <a:lnTo>
                    <a:pt x="1292" y="2343"/>
                  </a:lnTo>
                  <a:lnTo>
                    <a:pt x="1421" y="2324"/>
                  </a:lnTo>
                  <a:lnTo>
                    <a:pt x="1531" y="2287"/>
                  </a:lnTo>
                  <a:lnTo>
                    <a:pt x="1642" y="2250"/>
                  </a:lnTo>
                  <a:lnTo>
                    <a:pt x="1753" y="2195"/>
                  </a:lnTo>
                  <a:lnTo>
                    <a:pt x="1845" y="2140"/>
                  </a:lnTo>
                  <a:lnTo>
                    <a:pt x="1937" y="2084"/>
                  </a:lnTo>
                  <a:lnTo>
                    <a:pt x="2011" y="1992"/>
                  </a:lnTo>
                  <a:lnTo>
                    <a:pt x="2084" y="1918"/>
                  </a:lnTo>
                  <a:lnTo>
                    <a:pt x="2158" y="1826"/>
                  </a:lnTo>
                  <a:lnTo>
                    <a:pt x="2214" y="1716"/>
                  </a:lnTo>
                  <a:lnTo>
                    <a:pt x="2269" y="1623"/>
                  </a:lnTo>
                  <a:lnTo>
                    <a:pt x="2306" y="1513"/>
                  </a:lnTo>
                  <a:lnTo>
                    <a:pt x="2324" y="1384"/>
                  </a:lnTo>
                  <a:lnTo>
                    <a:pt x="2343" y="1273"/>
                  </a:lnTo>
                  <a:lnTo>
                    <a:pt x="2343" y="1144"/>
                  </a:lnTo>
                  <a:lnTo>
                    <a:pt x="2343" y="1015"/>
                  </a:lnTo>
                  <a:lnTo>
                    <a:pt x="2324" y="904"/>
                  </a:lnTo>
                  <a:lnTo>
                    <a:pt x="2287" y="794"/>
                  </a:lnTo>
                  <a:lnTo>
                    <a:pt x="2250" y="683"/>
                  </a:lnTo>
                  <a:lnTo>
                    <a:pt x="2140" y="499"/>
                  </a:lnTo>
                  <a:lnTo>
                    <a:pt x="1992" y="333"/>
                  </a:lnTo>
                  <a:lnTo>
                    <a:pt x="1826" y="185"/>
                  </a:lnTo>
                  <a:lnTo>
                    <a:pt x="1624" y="93"/>
                  </a:lnTo>
                  <a:lnTo>
                    <a:pt x="1531" y="56"/>
                  </a:lnTo>
                  <a:lnTo>
                    <a:pt x="1421" y="19"/>
                  </a:ln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9" name="Google Shape;2639;p9"/>
            <p:cNvSpPr/>
            <p:nvPr/>
          </p:nvSpPr>
          <p:spPr>
            <a:xfrm>
              <a:off x="5963325" y="1518650"/>
              <a:ext cx="58575" cy="58550"/>
            </a:xfrm>
            <a:custGeom>
              <a:avLst/>
              <a:gdLst/>
              <a:ahLst/>
              <a:cxnLst/>
              <a:rect l="l" t="t" r="r" b="b"/>
              <a:pathLst>
                <a:path w="2343" h="2342" extrusionOk="0">
                  <a:moveTo>
                    <a:pt x="1052" y="0"/>
                  </a:moveTo>
                  <a:lnTo>
                    <a:pt x="941" y="19"/>
                  </a:lnTo>
                  <a:lnTo>
                    <a:pt x="830" y="56"/>
                  </a:lnTo>
                  <a:lnTo>
                    <a:pt x="720" y="92"/>
                  </a:lnTo>
                  <a:lnTo>
                    <a:pt x="517" y="185"/>
                  </a:lnTo>
                  <a:lnTo>
                    <a:pt x="351" y="314"/>
                  </a:lnTo>
                  <a:lnTo>
                    <a:pt x="204" y="480"/>
                  </a:lnTo>
                  <a:lnTo>
                    <a:pt x="93" y="682"/>
                  </a:lnTo>
                  <a:lnTo>
                    <a:pt x="56" y="793"/>
                  </a:lnTo>
                  <a:lnTo>
                    <a:pt x="38" y="904"/>
                  </a:lnTo>
                  <a:lnTo>
                    <a:pt x="19" y="1014"/>
                  </a:lnTo>
                  <a:lnTo>
                    <a:pt x="1" y="1125"/>
                  </a:lnTo>
                  <a:lnTo>
                    <a:pt x="1" y="1254"/>
                  </a:lnTo>
                  <a:lnTo>
                    <a:pt x="19" y="1383"/>
                  </a:lnTo>
                  <a:lnTo>
                    <a:pt x="38" y="1494"/>
                  </a:lnTo>
                  <a:lnTo>
                    <a:pt x="75" y="1604"/>
                  </a:lnTo>
                  <a:lnTo>
                    <a:pt x="130" y="1715"/>
                  </a:lnTo>
                  <a:lnTo>
                    <a:pt x="185" y="1807"/>
                  </a:lnTo>
                  <a:lnTo>
                    <a:pt x="240" y="1899"/>
                  </a:lnTo>
                  <a:lnTo>
                    <a:pt x="314" y="1992"/>
                  </a:lnTo>
                  <a:lnTo>
                    <a:pt x="406" y="2065"/>
                  </a:lnTo>
                  <a:lnTo>
                    <a:pt x="499" y="2139"/>
                  </a:lnTo>
                  <a:lnTo>
                    <a:pt x="591" y="2194"/>
                  </a:lnTo>
                  <a:lnTo>
                    <a:pt x="683" y="2250"/>
                  </a:lnTo>
                  <a:lnTo>
                    <a:pt x="794" y="2287"/>
                  </a:lnTo>
                  <a:lnTo>
                    <a:pt x="923" y="2305"/>
                  </a:lnTo>
                  <a:lnTo>
                    <a:pt x="1033" y="2323"/>
                  </a:lnTo>
                  <a:lnTo>
                    <a:pt x="1162" y="2342"/>
                  </a:lnTo>
                  <a:lnTo>
                    <a:pt x="1273" y="2323"/>
                  </a:lnTo>
                  <a:lnTo>
                    <a:pt x="1402" y="2323"/>
                  </a:lnTo>
                  <a:lnTo>
                    <a:pt x="1513" y="2287"/>
                  </a:lnTo>
                  <a:lnTo>
                    <a:pt x="1623" y="2250"/>
                  </a:lnTo>
                  <a:lnTo>
                    <a:pt x="1808" y="2158"/>
                  </a:lnTo>
                  <a:lnTo>
                    <a:pt x="1992" y="2010"/>
                  </a:lnTo>
                  <a:lnTo>
                    <a:pt x="2121" y="1844"/>
                  </a:lnTo>
                  <a:lnTo>
                    <a:pt x="2232" y="1660"/>
                  </a:lnTo>
                  <a:lnTo>
                    <a:pt x="2269" y="1549"/>
                  </a:lnTo>
                  <a:lnTo>
                    <a:pt x="2306" y="1438"/>
                  </a:lnTo>
                  <a:lnTo>
                    <a:pt x="2324" y="1328"/>
                  </a:lnTo>
                  <a:lnTo>
                    <a:pt x="2342" y="1217"/>
                  </a:lnTo>
                  <a:lnTo>
                    <a:pt x="2324" y="1088"/>
                  </a:lnTo>
                  <a:lnTo>
                    <a:pt x="2324" y="959"/>
                  </a:lnTo>
                  <a:lnTo>
                    <a:pt x="2287" y="848"/>
                  </a:lnTo>
                  <a:lnTo>
                    <a:pt x="2250" y="738"/>
                  </a:lnTo>
                  <a:lnTo>
                    <a:pt x="2213" y="627"/>
                  </a:lnTo>
                  <a:lnTo>
                    <a:pt x="2158" y="535"/>
                  </a:lnTo>
                  <a:lnTo>
                    <a:pt x="2084" y="443"/>
                  </a:lnTo>
                  <a:lnTo>
                    <a:pt x="2011" y="351"/>
                  </a:lnTo>
                  <a:lnTo>
                    <a:pt x="1937" y="277"/>
                  </a:lnTo>
                  <a:lnTo>
                    <a:pt x="1845"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0" name="Google Shape;2640;p9"/>
            <p:cNvSpPr/>
            <p:nvPr/>
          </p:nvSpPr>
          <p:spPr>
            <a:xfrm>
              <a:off x="5578425" y="1370675"/>
              <a:ext cx="57650" cy="57650"/>
            </a:xfrm>
            <a:custGeom>
              <a:avLst/>
              <a:gdLst/>
              <a:ahLst/>
              <a:cxnLst/>
              <a:rect l="l" t="t" r="r" b="b"/>
              <a:pathLst>
                <a:path w="2306" h="2306" extrusionOk="0">
                  <a:moveTo>
                    <a:pt x="1033" y="1"/>
                  </a:moveTo>
                  <a:lnTo>
                    <a:pt x="904" y="19"/>
                  </a:lnTo>
                  <a:lnTo>
                    <a:pt x="794" y="56"/>
                  </a:lnTo>
                  <a:lnTo>
                    <a:pt x="702" y="93"/>
                  </a:lnTo>
                  <a:lnTo>
                    <a:pt x="499" y="203"/>
                  </a:lnTo>
                  <a:lnTo>
                    <a:pt x="333" y="333"/>
                  </a:lnTo>
                  <a:lnTo>
                    <a:pt x="185" y="498"/>
                  </a:lnTo>
                  <a:lnTo>
                    <a:pt x="93" y="701"/>
                  </a:lnTo>
                  <a:lnTo>
                    <a:pt x="56" y="812"/>
                  </a:lnTo>
                  <a:lnTo>
                    <a:pt x="19" y="923"/>
                  </a:lnTo>
                  <a:lnTo>
                    <a:pt x="1" y="1033"/>
                  </a:lnTo>
                  <a:lnTo>
                    <a:pt x="1" y="1162"/>
                  </a:lnTo>
                  <a:lnTo>
                    <a:pt x="1" y="1273"/>
                  </a:lnTo>
                  <a:lnTo>
                    <a:pt x="19" y="1402"/>
                  </a:lnTo>
                  <a:lnTo>
                    <a:pt x="56" y="1513"/>
                  </a:lnTo>
                  <a:lnTo>
                    <a:pt x="93" y="1605"/>
                  </a:lnTo>
                  <a:lnTo>
                    <a:pt x="204" y="1808"/>
                  </a:lnTo>
                  <a:lnTo>
                    <a:pt x="333" y="1974"/>
                  </a:lnTo>
                  <a:lnTo>
                    <a:pt x="499" y="2121"/>
                  </a:lnTo>
                  <a:lnTo>
                    <a:pt x="702" y="2213"/>
                  </a:lnTo>
                  <a:lnTo>
                    <a:pt x="812" y="2250"/>
                  </a:lnTo>
                  <a:lnTo>
                    <a:pt x="923" y="2287"/>
                  </a:lnTo>
                  <a:lnTo>
                    <a:pt x="1033" y="2305"/>
                  </a:lnTo>
                  <a:lnTo>
                    <a:pt x="1273" y="2305"/>
                  </a:lnTo>
                  <a:lnTo>
                    <a:pt x="1402" y="2287"/>
                  </a:lnTo>
                  <a:lnTo>
                    <a:pt x="1513" y="2250"/>
                  </a:lnTo>
                  <a:lnTo>
                    <a:pt x="1605" y="2213"/>
                  </a:lnTo>
                  <a:lnTo>
                    <a:pt x="1808" y="2103"/>
                  </a:lnTo>
                  <a:lnTo>
                    <a:pt x="1974" y="1974"/>
                  </a:lnTo>
                  <a:lnTo>
                    <a:pt x="2121" y="1808"/>
                  </a:lnTo>
                  <a:lnTo>
                    <a:pt x="2214" y="1605"/>
                  </a:lnTo>
                  <a:lnTo>
                    <a:pt x="2250" y="1494"/>
                  </a:lnTo>
                  <a:lnTo>
                    <a:pt x="2287" y="1383"/>
                  </a:lnTo>
                  <a:lnTo>
                    <a:pt x="2306" y="1273"/>
                  </a:lnTo>
                  <a:lnTo>
                    <a:pt x="2306" y="1144"/>
                  </a:lnTo>
                  <a:lnTo>
                    <a:pt x="2306" y="1033"/>
                  </a:lnTo>
                  <a:lnTo>
                    <a:pt x="2287" y="904"/>
                  </a:lnTo>
                  <a:lnTo>
                    <a:pt x="2250" y="793"/>
                  </a:lnTo>
                  <a:lnTo>
                    <a:pt x="2214" y="701"/>
                  </a:lnTo>
                  <a:lnTo>
                    <a:pt x="2103" y="498"/>
                  </a:lnTo>
                  <a:lnTo>
                    <a:pt x="1974" y="333"/>
                  </a:lnTo>
                  <a:lnTo>
                    <a:pt x="1808" y="185"/>
                  </a:lnTo>
                  <a:lnTo>
                    <a:pt x="1605" y="93"/>
                  </a:lnTo>
                  <a:lnTo>
                    <a:pt x="1494" y="56"/>
                  </a:lnTo>
                  <a:lnTo>
                    <a:pt x="1384"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1" name="Google Shape;2641;p9"/>
            <p:cNvSpPr/>
            <p:nvPr/>
          </p:nvSpPr>
          <p:spPr>
            <a:xfrm>
              <a:off x="5883575" y="1504825"/>
              <a:ext cx="58125" cy="57625"/>
            </a:xfrm>
            <a:custGeom>
              <a:avLst/>
              <a:gdLst/>
              <a:ahLst/>
              <a:cxnLst/>
              <a:rect l="l" t="t" r="r" b="b"/>
              <a:pathLst>
                <a:path w="2325" h="2305" extrusionOk="0">
                  <a:moveTo>
                    <a:pt x="1034" y="0"/>
                  </a:moveTo>
                  <a:lnTo>
                    <a:pt x="923" y="19"/>
                  </a:lnTo>
                  <a:lnTo>
                    <a:pt x="812" y="55"/>
                  </a:lnTo>
                  <a:lnTo>
                    <a:pt x="702" y="92"/>
                  </a:lnTo>
                  <a:lnTo>
                    <a:pt x="499" y="185"/>
                  </a:lnTo>
                  <a:lnTo>
                    <a:pt x="333" y="332"/>
                  </a:lnTo>
                  <a:lnTo>
                    <a:pt x="204" y="498"/>
                  </a:lnTo>
                  <a:lnTo>
                    <a:pt x="93" y="682"/>
                  </a:lnTo>
                  <a:lnTo>
                    <a:pt x="56" y="793"/>
                  </a:lnTo>
                  <a:lnTo>
                    <a:pt x="38" y="904"/>
                  </a:lnTo>
                  <a:lnTo>
                    <a:pt x="19" y="1014"/>
                  </a:lnTo>
                  <a:lnTo>
                    <a:pt x="1" y="1143"/>
                  </a:lnTo>
                  <a:lnTo>
                    <a:pt x="19" y="1272"/>
                  </a:lnTo>
                  <a:lnTo>
                    <a:pt x="19" y="1383"/>
                  </a:lnTo>
                  <a:lnTo>
                    <a:pt x="56" y="1512"/>
                  </a:lnTo>
                  <a:lnTo>
                    <a:pt x="93" y="1604"/>
                  </a:lnTo>
                  <a:lnTo>
                    <a:pt x="148" y="1715"/>
                  </a:lnTo>
                  <a:lnTo>
                    <a:pt x="204" y="1807"/>
                  </a:lnTo>
                  <a:lnTo>
                    <a:pt x="278" y="1899"/>
                  </a:lnTo>
                  <a:lnTo>
                    <a:pt x="351" y="1991"/>
                  </a:lnTo>
                  <a:lnTo>
                    <a:pt x="425" y="2065"/>
                  </a:lnTo>
                  <a:lnTo>
                    <a:pt x="517" y="2121"/>
                  </a:lnTo>
                  <a:lnTo>
                    <a:pt x="609" y="2176"/>
                  </a:lnTo>
                  <a:lnTo>
                    <a:pt x="720" y="2231"/>
                  </a:lnTo>
                  <a:lnTo>
                    <a:pt x="831" y="2268"/>
                  </a:lnTo>
                  <a:lnTo>
                    <a:pt x="941" y="2286"/>
                  </a:lnTo>
                  <a:lnTo>
                    <a:pt x="1070" y="2305"/>
                  </a:lnTo>
                  <a:lnTo>
                    <a:pt x="1310" y="2305"/>
                  </a:lnTo>
                  <a:lnTo>
                    <a:pt x="1439" y="2286"/>
                  </a:lnTo>
                  <a:lnTo>
                    <a:pt x="1550" y="2250"/>
                  </a:lnTo>
                  <a:lnTo>
                    <a:pt x="1642" y="2213"/>
                  </a:lnTo>
                  <a:lnTo>
                    <a:pt x="1845" y="2102"/>
                  </a:lnTo>
                  <a:lnTo>
                    <a:pt x="2011" y="1955"/>
                  </a:lnTo>
                  <a:lnTo>
                    <a:pt x="2140" y="1789"/>
                  </a:lnTo>
                  <a:lnTo>
                    <a:pt x="2232" y="1586"/>
                  </a:lnTo>
                  <a:lnTo>
                    <a:pt x="2269" y="1475"/>
                  </a:lnTo>
                  <a:lnTo>
                    <a:pt x="2306" y="1365"/>
                  </a:lnTo>
                  <a:lnTo>
                    <a:pt x="2306" y="1254"/>
                  </a:lnTo>
                  <a:lnTo>
                    <a:pt x="2324" y="1125"/>
                  </a:lnTo>
                  <a:lnTo>
                    <a:pt x="2306" y="1014"/>
                  </a:lnTo>
                  <a:lnTo>
                    <a:pt x="2287" y="904"/>
                  </a:lnTo>
                  <a:lnTo>
                    <a:pt x="2269" y="793"/>
                  </a:lnTo>
                  <a:lnTo>
                    <a:pt x="2232" y="682"/>
                  </a:lnTo>
                  <a:lnTo>
                    <a:pt x="2121" y="480"/>
                  </a:lnTo>
                  <a:lnTo>
                    <a:pt x="1974" y="314"/>
                  </a:lnTo>
                  <a:lnTo>
                    <a:pt x="1808" y="185"/>
                  </a:lnTo>
                  <a:lnTo>
                    <a:pt x="1605" y="74"/>
                  </a:lnTo>
                  <a:lnTo>
                    <a:pt x="1513"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2" name="Google Shape;2642;p9"/>
            <p:cNvSpPr/>
            <p:nvPr/>
          </p:nvSpPr>
          <p:spPr>
            <a:xfrm>
              <a:off x="5092600" y="873300"/>
              <a:ext cx="59025" cy="59025"/>
            </a:xfrm>
            <a:custGeom>
              <a:avLst/>
              <a:gdLst/>
              <a:ahLst/>
              <a:cxnLst/>
              <a:rect l="l" t="t" r="r" b="b"/>
              <a:pathLst>
                <a:path w="2361" h="2361" extrusionOk="0">
                  <a:moveTo>
                    <a:pt x="1199" y="1"/>
                  </a:moveTo>
                  <a:lnTo>
                    <a:pt x="1070" y="19"/>
                  </a:lnTo>
                  <a:lnTo>
                    <a:pt x="959" y="19"/>
                  </a:lnTo>
                  <a:lnTo>
                    <a:pt x="848" y="56"/>
                  </a:lnTo>
                  <a:lnTo>
                    <a:pt x="738" y="93"/>
                  </a:lnTo>
                  <a:lnTo>
                    <a:pt x="535" y="185"/>
                  </a:lnTo>
                  <a:lnTo>
                    <a:pt x="369" y="333"/>
                  </a:lnTo>
                  <a:lnTo>
                    <a:pt x="221" y="499"/>
                  </a:lnTo>
                  <a:lnTo>
                    <a:pt x="111" y="683"/>
                  </a:lnTo>
                  <a:lnTo>
                    <a:pt x="74" y="794"/>
                  </a:lnTo>
                  <a:lnTo>
                    <a:pt x="37" y="904"/>
                  </a:lnTo>
                  <a:lnTo>
                    <a:pt x="19" y="1015"/>
                  </a:lnTo>
                  <a:lnTo>
                    <a:pt x="0" y="1126"/>
                  </a:lnTo>
                  <a:lnTo>
                    <a:pt x="0" y="1255"/>
                  </a:lnTo>
                  <a:lnTo>
                    <a:pt x="19" y="1384"/>
                  </a:lnTo>
                  <a:lnTo>
                    <a:pt x="37" y="1494"/>
                  </a:lnTo>
                  <a:lnTo>
                    <a:pt x="74" y="1605"/>
                  </a:lnTo>
                  <a:lnTo>
                    <a:pt x="129" y="1716"/>
                  </a:lnTo>
                  <a:lnTo>
                    <a:pt x="166" y="1808"/>
                  </a:lnTo>
                  <a:lnTo>
                    <a:pt x="240" y="1900"/>
                  </a:lnTo>
                  <a:lnTo>
                    <a:pt x="314" y="1992"/>
                  </a:lnTo>
                  <a:lnTo>
                    <a:pt x="387" y="2066"/>
                  </a:lnTo>
                  <a:lnTo>
                    <a:pt x="480" y="2140"/>
                  </a:lnTo>
                  <a:lnTo>
                    <a:pt x="572" y="2213"/>
                  </a:lnTo>
                  <a:lnTo>
                    <a:pt x="682" y="2250"/>
                  </a:lnTo>
                  <a:lnTo>
                    <a:pt x="793" y="2306"/>
                  </a:lnTo>
                  <a:lnTo>
                    <a:pt x="904" y="2342"/>
                  </a:lnTo>
                  <a:lnTo>
                    <a:pt x="1014" y="2361"/>
                  </a:lnTo>
                  <a:lnTo>
                    <a:pt x="1272" y="2361"/>
                  </a:lnTo>
                  <a:lnTo>
                    <a:pt x="1383" y="2342"/>
                  </a:lnTo>
                  <a:lnTo>
                    <a:pt x="1494" y="2324"/>
                  </a:lnTo>
                  <a:lnTo>
                    <a:pt x="1604" y="2287"/>
                  </a:lnTo>
                  <a:lnTo>
                    <a:pt x="1715" y="2250"/>
                  </a:lnTo>
                  <a:lnTo>
                    <a:pt x="1826" y="2177"/>
                  </a:lnTo>
                  <a:lnTo>
                    <a:pt x="1918" y="2121"/>
                  </a:lnTo>
                  <a:lnTo>
                    <a:pt x="1991" y="2047"/>
                  </a:lnTo>
                  <a:lnTo>
                    <a:pt x="2084" y="1974"/>
                  </a:lnTo>
                  <a:lnTo>
                    <a:pt x="2139" y="1882"/>
                  </a:lnTo>
                  <a:lnTo>
                    <a:pt x="2213" y="1789"/>
                  </a:lnTo>
                  <a:lnTo>
                    <a:pt x="2250" y="1679"/>
                  </a:lnTo>
                  <a:lnTo>
                    <a:pt x="2305" y="1568"/>
                  </a:lnTo>
                  <a:lnTo>
                    <a:pt x="2323" y="1457"/>
                  </a:lnTo>
                  <a:lnTo>
                    <a:pt x="2360" y="1328"/>
                  </a:lnTo>
                  <a:lnTo>
                    <a:pt x="2360" y="1218"/>
                  </a:lnTo>
                  <a:lnTo>
                    <a:pt x="2360" y="1089"/>
                  </a:lnTo>
                  <a:lnTo>
                    <a:pt x="2342" y="960"/>
                  </a:lnTo>
                  <a:lnTo>
                    <a:pt x="2323" y="849"/>
                  </a:lnTo>
                  <a:lnTo>
                    <a:pt x="2286" y="738"/>
                  </a:lnTo>
                  <a:lnTo>
                    <a:pt x="2231" y="628"/>
                  </a:lnTo>
                  <a:lnTo>
                    <a:pt x="2176" y="536"/>
                  </a:lnTo>
                  <a:lnTo>
                    <a:pt x="2102" y="443"/>
                  </a:lnTo>
                  <a:lnTo>
                    <a:pt x="2028" y="351"/>
                  </a:lnTo>
                  <a:lnTo>
                    <a:pt x="1955" y="277"/>
                  </a:lnTo>
                  <a:lnTo>
                    <a:pt x="1862" y="222"/>
                  </a:lnTo>
                  <a:lnTo>
                    <a:pt x="1770" y="148"/>
                  </a:lnTo>
                  <a:lnTo>
                    <a:pt x="1660" y="111"/>
                  </a:lnTo>
                  <a:lnTo>
                    <a:pt x="1549" y="56"/>
                  </a:lnTo>
                  <a:lnTo>
                    <a:pt x="1438" y="38"/>
                  </a:lnTo>
                  <a:lnTo>
                    <a:pt x="1309" y="19"/>
                  </a:lnTo>
                  <a:lnTo>
                    <a:pt x="11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3" name="Google Shape;2643;p9"/>
            <p:cNvSpPr/>
            <p:nvPr/>
          </p:nvSpPr>
          <p:spPr>
            <a:xfrm>
              <a:off x="5290350" y="1154025"/>
              <a:ext cx="57625" cy="57200"/>
            </a:xfrm>
            <a:custGeom>
              <a:avLst/>
              <a:gdLst/>
              <a:ahLst/>
              <a:cxnLst/>
              <a:rect l="l" t="t" r="r" b="b"/>
              <a:pathLst>
                <a:path w="2305" h="2288" extrusionOk="0">
                  <a:moveTo>
                    <a:pt x="1014" y="1"/>
                  </a:moveTo>
                  <a:lnTo>
                    <a:pt x="885" y="19"/>
                  </a:lnTo>
                  <a:lnTo>
                    <a:pt x="774" y="56"/>
                  </a:lnTo>
                  <a:lnTo>
                    <a:pt x="682" y="93"/>
                  </a:lnTo>
                  <a:lnTo>
                    <a:pt x="479" y="185"/>
                  </a:lnTo>
                  <a:lnTo>
                    <a:pt x="314" y="333"/>
                  </a:lnTo>
                  <a:lnTo>
                    <a:pt x="184" y="517"/>
                  </a:lnTo>
                  <a:lnTo>
                    <a:pt x="74" y="701"/>
                  </a:lnTo>
                  <a:lnTo>
                    <a:pt x="37" y="812"/>
                  </a:lnTo>
                  <a:lnTo>
                    <a:pt x="19" y="923"/>
                  </a:lnTo>
                  <a:lnTo>
                    <a:pt x="0" y="1052"/>
                  </a:lnTo>
                  <a:lnTo>
                    <a:pt x="0" y="1162"/>
                  </a:lnTo>
                  <a:lnTo>
                    <a:pt x="0" y="1291"/>
                  </a:lnTo>
                  <a:lnTo>
                    <a:pt x="19" y="1402"/>
                  </a:lnTo>
                  <a:lnTo>
                    <a:pt x="55" y="1513"/>
                  </a:lnTo>
                  <a:lnTo>
                    <a:pt x="92" y="1623"/>
                  </a:lnTo>
                  <a:lnTo>
                    <a:pt x="148" y="1715"/>
                  </a:lnTo>
                  <a:lnTo>
                    <a:pt x="203" y="1808"/>
                  </a:lnTo>
                  <a:lnTo>
                    <a:pt x="332" y="1974"/>
                  </a:lnTo>
                  <a:lnTo>
                    <a:pt x="516" y="2121"/>
                  </a:lnTo>
                  <a:lnTo>
                    <a:pt x="701" y="2213"/>
                  </a:lnTo>
                  <a:lnTo>
                    <a:pt x="811" y="2250"/>
                  </a:lnTo>
                  <a:lnTo>
                    <a:pt x="922" y="2269"/>
                  </a:lnTo>
                  <a:lnTo>
                    <a:pt x="1051" y="2287"/>
                  </a:lnTo>
                  <a:lnTo>
                    <a:pt x="1291" y="2287"/>
                  </a:lnTo>
                  <a:lnTo>
                    <a:pt x="1401" y="2269"/>
                  </a:lnTo>
                  <a:lnTo>
                    <a:pt x="1512" y="2232"/>
                  </a:lnTo>
                  <a:lnTo>
                    <a:pt x="1623" y="2195"/>
                  </a:lnTo>
                  <a:lnTo>
                    <a:pt x="1807" y="2103"/>
                  </a:lnTo>
                  <a:lnTo>
                    <a:pt x="1973" y="1955"/>
                  </a:lnTo>
                  <a:lnTo>
                    <a:pt x="2120" y="1789"/>
                  </a:lnTo>
                  <a:lnTo>
                    <a:pt x="2213" y="1586"/>
                  </a:lnTo>
                  <a:lnTo>
                    <a:pt x="2250" y="1476"/>
                  </a:lnTo>
                  <a:lnTo>
                    <a:pt x="2286" y="1365"/>
                  </a:lnTo>
                  <a:lnTo>
                    <a:pt x="2305" y="1236"/>
                  </a:lnTo>
                  <a:lnTo>
                    <a:pt x="2305" y="1125"/>
                  </a:lnTo>
                  <a:lnTo>
                    <a:pt x="2286" y="996"/>
                  </a:lnTo>
                  <a:lnTo>
                    <a:pt x="2268" y="886"/>
                  </a:lnTo>
                  <a:lnTo>
                    <a:pt x="2250" y="775"/>
                  </a:lnTo>
                  <a:lnTo>
                    <a:pt x="2213" y="664"/>
                  </a:lnTo>
                  <a:lnTo>
                    <a:pt x="2157" y="572"/>
                  </a:lnTo>
                  <a:lnTo>
                    <a:pt x="2102" y="480"/>
                  </a:lnTo>
                  <a:lnTo>
                    <a:pt x="1955" y="314"/>
                  </a:lnTo>
                  <a:lnTo>
                    <a:pt x="1789" y="167"/>
                  </a:lnTo>
                  <a:lnTo>
                    <a:pt x="1586" y="74"/>
                  </a:lnTo>
                  <a:lnTo>
                    <a:pt x="1475" y="38"/>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4" name="Google Shape;2644;p9"/>
            <p:cNvSpPr/>
            <p:nvPr/>
          </p:nvSpPr>
          <p:spPr>
            <a:xfrm>
              <a:off x="4910525" y="514225"/>
              <a:ext cx="58100" cy="58100"/>
            </a:xfrm>
            <a:custGeom>
              <a:avLst/>
              <a:gdLst/>
              <a:ahLst/>
              <a:cxnLst/>
              <a:rect l="l" t="t" r="r" b="b"/>
              <a:pathLst>
                <a:path w="2324" h="2324" extrusionOk="0">
                  <a:moveTo>
                    <a:pt x="1162" y="0"/>
                  </a:moveTo>
                  <a:lnTo>
                    <a:pt x="1051" y="19"/>
                  </a:lnTo>
                  <a:lnTo>
                    <a:pt x="922" y="19"/>
                  </a:lnTo>
                  <a:lnTo>
                    <a:pt x="811" y="56"/>
                  </a:lnTo>
                  <a:lnTo>
                    <a:pt x="701" y="93"/>
                  </a:lnTo>
                  <a:lnTo>
                    <a:pt x="590" y="148"/>
                  </a:lnTo>
                  <a:lnTo>
                    <a:pt x="498" y="203"/>
                  </a:lnTo>
                  <a:lnTo>
                    <a:pt x="406" y="277"/>
                  </a:lnTo>
                  <a:lnTo>
                    <a:pt x="314" y="351"/>
                  </a:lnTo>
                  <a:lnTo>
                    <a:pt x="240" y="425"/>
                  </a:lnTo>
                  <a:lnTo>
                    <a:pt x="184" y="517"/>
                  </a:lnTo>
                  <a:lnTo>
                    <a:pt x="129" y="627"/>
                  </a:lnTo>
                  <a:lnTo>
                    <a:pt x="74" y="720"/>
                  </a:lnTo>
                  <a:lnTo>
                    <a:pt x="37" y="830"/>
                  </a:lnTo>
                  <a:lnTo>
                    <a:pt x="19" y="959"/>
                  </a:lnTo>
                  <a:lnTo>
                    <a:pt x="0" y="1070"/>
                  </a:lnTo>
                  <a:lnTo>
                    <a:pt x="0" y="1199"/>
                  </a:lnTo>
                  <a:lnTo>
                    <a:pt x="0" y="1328"/>
                  </a:lnTo>
                  <a:lnTo>
                    <a:pt x="19" y="1439"/>
                  </a:lnTo>
                  <a:lnTo>
                    <a:pt x="55" y="1549"/>
                  </a:lnTo>
                  <a:lnTo>
                    <a:pt x="92" y="1660"/>
                  </a:lnTo>
                  <a:lnTo>
                    <a:pt x="203" y="1844"/>
                  </a:lnTo>
                  <a:lnTo>
                    <a:pt x="350" y="2010"/>
                  </a:lnTo>
                  <a:lnTo>
                    <a:pt x="516" y="2139"/>
                  </a:lnTo>
                  <a:lnTo>
                    <a:pt x="719" y="2250"/>
                  </a:lnTo>
                  <a:lnTo>
                    <a:pt x="830" y="2287"/>
                  </a:lnTo>
                  <a:lnTo>
                    <a:pt x="940" y="2305"/>
                  </a:lnTo>
                  <a:lnTo>
                    <a:pt x="1051" y="2324"/>
                  </a:lnTo>
                  <a:lnTo>
                    <a:pt x="1291" y="2324"/>
                  </a:lnTo>
                  <a:lnTo>
                    <a:pt x="1420" y="2305"/>
                  </a:lnTo>
                  <a:lnTo>
                    <a:pt x="1530" y="2268"/>
                  </a:lnTo>
                  <a:lnTo>
                    <a:pt x="1641" y="2231"/>
                  </a:lnTo>
                  <a:lnTo>
                    <a:pt x="1825" y="2121"/>
                  </a:lnTo>
                  <a:lnTo>
                    <a:pt x="1991" y="1992"/>
                  </a:lnTo>
                  <a:lnTo>
                    <a:pt x="2139" y="1826"/>
                  </a:lnTo>
                  <a:lnTo>
                    <a:pt x="2231" y="1623"/>
                  </a:lnTo>
                  <a:lnTo>
                    <a:pt x="2268" y="1512"/>
                  </a:lnTo>
                  <a:lnTo>
                    <a:pt x="2305" y="1402"/>
                  </a:lnTo>
                  <a:lnTo>
                    <a:pt x="2323" y="1291"/>
                  </a:lnTo>
                  <a:lnTo>
                    <a:pt x="2323" y="1162"/>
                  </a:lnTo>
                  <a:lnTo>
                    <a:pt x="2305" y="1033"/>
                  </a:lnTo>
                  <a:lnTo>
                    <a:pt x="2305" y="922"/>
                  </a:lnTo>
                  <a:lnTo>
                    <a:pt x="2268" y="812"/>
                  </a:lnTo>
                  <a:lnTo>
                    <a:pt x="2231" y="701"/>
                  </a:lnTo>
                  <a:lnTo>
                    <a:pt x="2120" y="517"/>
                  </a:lnTo>
                  <a:lnTo>
                    <a:pt x="1991" y="332"/>
                  </a:lnTo>
                  <a:lnTo>
                    <a:pt x="1825" y="203"/>
                  </a:lnTo>
                  <a:lnTo>
                    <a:pt x="1623" y="93"/>
                  </a:lnTo>
                  <a:lnTo>
                    <a:pt x="1512" y="56"/>
                  </a:lnTo>
                  <a:lnTo>
                    <a:pt x="1401" y="37"/>
                  </a:lnTo>
                  <a:lnTo>
                    <a:pt x="1291"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5" name="Google Shape;2645;p9"/>
            <p:cNvSpPr/>
            <p:nvPr/>
          </p:nvSpPr>
          <p:spPr>
            <a:xfrm>
              <a:off x="5724550" y="1476700"/>
              <a:ext cx="56725" cy="56725"/>
            </a:xfrm>
            <a:custGeom>
              <a:avLst/>
              <a:gdLst/>
              <a:ahLst/>
              <a:cxnLst/>
              <a:rect l="l" t="t" r="r" b="b"/>
              <a:pathLst>
                <a:path w="2269" h="2269" extrusionOk="0">
                  <a:moveTo>
                    <a:pt x="1052" y="0"/>
                  </a:moveTo>
                  <a:lnTo>
                    <a:pt x="941" y="19"/>
                  </a:lnTo>
                  <a:lnTo>
                    <a:pt x="849" y="37"/>
                  </a:lnTo>
                  <a:lnTo>
                    <a:pt x="738" y="74"/>
                  </a:lnTo>
                  <a:lnTo>
                    <a:pt x="536" y="166"/>
                  </a:lnTo>
                  <a:lnTo>
                    <a:pt x="370" y="295"/>
                  </a:lnTo>
                  <a:lnTo>
                    <a:pt x="222" y="461"/>
                  </a:lnTo>
                  <a:lnTo>
                    <a:pt x="111" y="646"/>
                  </a:lnTo>
                  <a:lnTo>
                    <a:pt x="38" y="867"/>
                  </a:lnTo>
                  <a:lnTo>
                    <a:pt x="1" y="959"/>
                  </a:lnTo>
                  <a:lnTo>
                    <a:pt x="1" y="1088"/>
                  </a:lnTo>
                  <a:lnTo>
                    <a:pt x="1" y="1199"/>
                  </a:lnTo>
                  <a:lnTo>
                    <a:pt x="1" y="1310"/>
                  </a:lnTo>
                  <a:lnTo>
                    <a:pt x="38" y="1420"/>
                  </a:lnTo>
                  <a:lnTo>
                    <a:pt x="75" y="1531"/>
                  </a:lnTo>
                  <a:lnTo>
                    <a:pt x="111" y="1641"/>
                  </a:lnTo>
                  <a:lnTo>
                    <a:pt x="167" y="1734"/>
                  </a:lnTo>
                  <a:lnTo>
                    <a:pt x="314" y="1900"/>
                  </a:lnTo>
                  <a:lnTo>
                    <a:pt x="480" y="2065"/>
                  </a:lnTo>
                  <a:lnTo>
                    <a:pt x="572" y="2121"/>
                  </a:lnTo>
                  <a:lnTo>
                    <a:pt x="665" y="2176"/>
                  </a:lnTo>
                  <a:lnTo>
                    <a:pt x="775" y="2213"/>
                  </a:lnTo>
                  <a:lnTo>
                    <a:pt x="886" y="2250"/>
                  </a:lnTo>
                  <a:lnTo>
                    <a:pt x="996" y="2268"/>
                  </a:lnTo>
                  <a:lnTo>
                    <a:pt x="1236" y="2268"/>
                  </a:lnTo>
                  <a:lnTo>
                    <a:pt x="1347" y="2250"/>
                  </a:lnTo>
                  <a:lnTo>
                    <a:pt x="1550" y="2195"/>
                  </a:lnTo>
                  <a:lnTo>
                    <a:pt x="1752" y="2084"/>
                  </a:lnTo>
                  <a:lnTo>
                    <a:pt x="1918" y="1955"/>
                  </a:lnTo>
                  <a:lnTo>
                    <a:pt x="2066" y="1789"/>
                  </a:lnTo>
                  <a:lnTo>
                    <a:pt x="2158" y="1586"/>
                  </a:lnTo>
                  <a:lnTo>
                    <a:pt x="2232" y="1383"/>
                  </a:lnTo>
                  <a:lnTo>
                    <a:pt x="2250" y="1273"/>
                  </a:lnTo>
                  <a:lnTo>
                    <a:pt x="2269" y="1162"/>
                  </a:lnTo>
                  <a:lnTo>
                    <a:pt x="2269" y="1051"/>
                  </a:lnTo>
                  <a:lnTo>
                    <a:pt x="2250" y="941"/>
                  </a:lnTo>
                  <a:lnTo>
                    <a:pt x="2195" y="720"/>
                  </a:lnTo>
                  <a:lnTo>
                    <a:pt x="2084" y="535"/>
                  </a:lnTo>
                  <a:lnTo>
                    <a:pt x="1955" y="369"/>
                  </a:lnTo>
                  <a:lnTo>
                    <a:pt x="1789" y="222"/>
                  </a:lnTo>
                  <a:lnTo>
                    <a:pt x="1605" y="111"/>
                  </a:lnTo>
                  <a:lnTo>
                    <a:pt x="1402" y="37"/>
                  </a:lnTo>
                  <a:lnTo>
                    <a:pt x="1291"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6" name="Google Shape;2646;p9"/>
            <p:cNvSpPr/>
            <p:nvPr/>
          </p:nvSpPr>
          <p:spPr>
            <a:xfrm>
              <a:off x="5804300" y="1490525"/>
              <a:ext cx="57175" cy="57650"/>
            </a:xfrm>
            <a:custGeom>
              <a:avLst/>
              <a:gdLst/>
              <a:ahLst/>
              <a:cxnLst/>
              <a:rect l="l" t="t" r="r" b="b"/>
              <a:pathLst>
                <a:path w="2287" h="2306" extrusionOk="0">
                  <a:moveTo>
                    <a:pt x="1162" y="1"/>
                  </a:moveTo>
                  <a:lnTo>
                    <a:pt x="1033" y="19"/>
                  </a:lnTo>
                  <a:lnTo>
                    <a:pt x="923" y="37"/>
                  </a:lnTo>
                  <a:lnTo>
                    <a:pt x="812" y="56"/>
                  </a:lnTo>
                  <a:lnTo>
                    <a:pt x="701" y="93"/>
                  </a:lnTo>
                  <a:lnTo>
                    <a:pt x="498" y="203"/>
                  </a:lnTo>
                  <a:lnTo>
                    <a:pt x="333" y="332"/>
                  </a:lnTo>
                  <a:lnTo>
                    <a:pt x="185" y="498"/>
                  </a:lnTo>
                  <a:lnTo>
                    <a:pt x="130" y="591"/>
                  </a:lnTo>
                  <a:lnTo>
                    <a:pt x="74" y="701"/>
                  </a:lnTo>
                  <a:lnTo>
                    <a:pt x="37" y="812"/>
                  </a:lnTo>
                  <a:lnTo>
                    <a:pt x="19" y="922"/>
                  </a:lnTo>
                  <a:lnTo>
                    <a:pt x="1" y="1033"/>
                  </a:lnTo>
                  <a:lnTo>
                    <a:pt x="1" y="1144"/>
                  </a:lnTo>
                  <a:lnTo>
                    <a:pt x="1" y="1273"/>
                  </a:lnTo>
                  <a:lnTo>
                    <a:pt x="19" y="1383"/>
                  </a:lnTo>
                  <a:lnTo>
                    <a:pt x="74" y="1586"/>
                  </a:lnTo>
                  <a:lnTo>
                    <a:pt x="185" y="1789"/>
                  </a:lnTo>
                  <a:lnTo>
                    <a:pt x="314" y="1955"/>
                  </a:lnTo>
                  <a:lnTo>
                    <a:pt x="480" y="2084"/>
                  </a:lnTo>
                  <a:lnTo>
                    <a:pt x="664" y="2195"/>
                  </a:lnTo>
                  <a:lnTo>
                    <a:pt x="867" y="2268"/>
                  </a:lnTo>
                  <a:lnTo>
                    <a:pt x="978" y="2287"/>
                  </a:lnTo>
                  <a:lnTo>
                    <a:pt x="1088" y="2305"/>
                  </a:lnTo>
                  <a:lnTo>
                    <a:pt x="1218" y="2305"/>
                  </a:lnTo>
                  <a:lnTo>
                    <a:pt x="1328" y="2287"/>
                  </a:lnTo>
                  <a:lnTo>
                    <a:pt x="1439" y="2268"/>
                  </a:lnTo>
                  <a:lnTo>
                    <a:pt x="1549" y="2232"/>
                  </a:lnTo>
                  <a:lnTo>
                    <a:pt x="1752" y="2121"/>
                  </a:lnTo>
                  <a:lnTo>
                    <a:pt x="1918" y="1992"/>
                  </a:lnTo>
                  <a:lnTo>
                    <a:pt x="2066" y="1826"/>
                  </a:lnTo>
                  <a:lnTo>
                    <a:pt x="2121" y="1734"/>
                  </a:lnTo>
                  <a:lnTo>
                    <a:pt x="2176" y="1642"/>
                  </a:lnTo>
                  <a:lnTo>
                    <a:pt x="2213" y="1531"/>
                  </a:lnTo>
                  <a:lnTo>
                    <a:pt x="2250" y="1420"/>
                  </a:lnTo>
                  <a:lnTo>
                    <a:pt x="2269" y="1310"/>
                  </a:lnTo>
                  <a:lnTo>
                    <a:pt x="2287" y="1181"/>
                  </a:lnTo>
                  <a:lnTo>
                    <a:pt x="2287" y="1070"/>
                  </a:lnTo>
                  <a:lnTo>
                    <a:pt x="2269" y="941"/>
                  </a:lnTo>
                  <a:lnTo>
                    <a:pt x="2232" y="830"/>
                  </a:lnTo>
                  <a:lnTo>
                    <a:pt x="2195" y="738"/>
                  </a:lnTo>
                  <a:lnTo>
                    <a:pt x="2103" y="535"/>
                  </a:lnTo>
                  <a:lnTo>
                    <a:pt x="1973" y="351"/>
                  </a:lnTo>
                  <a:lnTo>
                    <a:pt x="1789" y="222"/>
                  </a:lnTo>
                  <a:lnTo>
                    <a:pt x="1605" y="111"/>
                  </a:lnTo>
                  <a:lnTo>
                    <a:pt x="1494" y="74"/>
                  </a:lnTo>
                  <a:lnTo>
                    <a:pt x="1383" y="37"/>
                  </a:lnTo>
                  <a:lnTo>
                    <a:pt x="1273" y="19"/>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7" name="Google Shape;2647;p9"/>
            <p:cNvSpPr/>
            <p:nvPr/>
          </p:nvSpPr>
          <p:spPr>
            <a:xfrm>
              <a:off x="4896675" y="594900"/>
              <a:ext cx="56725" cy="56725"/>
            </a:xfrm>
            <a:custGeom>
              <a:avLst/>
              <a:gdLst/>
              <a:ahLst/>
              <a:cxnLst/>
              <a:rect l="l" t="t" r="r" b="b"/>
              <a:pathLst>
                <a:path w="2269" h="2269" extrusionOk="0">
                  <a:moveTo>
                    <a:pt x="1052" y="0"/>
                  </a:moveTo>
                  <a:lnTo>
                    <a:pt x="941" y="19"/>
                  </a:lnTo>
                  <a:lnTo>
                    <a:pt x="738" y="92"/>
                  </a:lnTo>
                  <a:lnTo>
                    <a:pt x="536" y="185"/>
                  </a:lnTo>
                  <a:lnTo>
                    <a:pt x="370" y="314"/>
                  </a:lnTo>
                  <a:lnTo>
                    <a:pt x="222" y="480"/>
                  </a:lnTo>
                  <a:lnTo>
                    <a:pt x="112" y="664"/>
                  </a:lnTo>
                  <a:lnTo>
                    <a:pt x="38" y="885"/>
                  </a:lnTo>
                  <a:lnTo>
                    <a:pt x="19" y="996"/>
                  </a:lnTo>
                  <a:lnTo>
                    <a:pt x="1" y="1106"/>
                  </a:lnTo>
                  <a:lnTo>
                    <a:pt x="19" y="1217"/>
                  </a:lnTo>
                  <a:lnTo>
                    <a:pt x="19" y="1328"/>
                  </a:lnTo>
                  <a:lnTo>
                    <a:pt x="56" y="1438"/>
                  </a:lnTo>
                  <a:lnTo>
                    <a:pt x="93" y="1549"/>
                  </a:lnTo>
                  <a:lnTo>
                    <a:pt x="204" y="1733"/>
                  </a:lnTo>
                  <a:lnTo>
                    <a:pt x="333" y="1918"/>
                  </a:lnTo>
                  <a:lnTo>
                    <a:pt x="499" y="2065"/>
                  </a:lnTo>
                  <a:lnTo>
                    <a:pt x="702" y="2176"/>
                  </a:lnTo>
                  <a:lnTo>
                    <a:pt x="812" y="2213"/>
                  </a:lnTo>
                  <a:lnTo>
                    <a:pt x="923" y="2250"/>
                  </a:lnTo>
                  <a:lnTo>
                    <a:pt x="1033" y="2268"/>
                  </a:lnTo>
                  <a:lnTo>
                    <a:pt x="1255" y="2268"/>
                  </a:lnTo>
                  <a:lnTo>
                    <a:pt x="1365" y="2250"/>
                  </a:lnTo>
                  <a:lnTo>
                    <a:pt x="1568" y="2176"/>
                  </a:lnTo>
                  <a:lnTo>
                    <a:pt x="1771" y="2065"/>
                  </a:lnTo>
                  <a:lnTo>
                    <a:pt x="1937" y="1936"/>
                  </a:lnTo>
                  <a:lnTo>
                    <a:pt x="2066" y="1770"/>
                  </a:lnTo>
                  <a:lnTo>
                    <a:pt x="2177" y="1567"/>
                  </a:lnTo>
                  <a:lnTo>
                    <a:pt x="2250" y="1365"/>
                  </a:lnTo>
                  <a:lnTo>
                    <a:pt x="2269" y="1254"/>
                  </a:lnTo>
                  <a:lnTo>
                    <a:pt x="2269" y="1143"/>
                  </a:lnTo>
                  <a:lnTo>
                    <a:pt x="2269" y="1033"/>
                  </a:lnTo>
                  <a:lnTo>
                    <a:pt x="2250" y="922"/>
                  </a:lnTo>
                  <a:lnTo>
                    <a:pt x="2195" y="719"/>
                  </a:lnTo>
                  <a:lnTo>
                    <a:pt x="2084" y="516"/>
                  </a:lnTo>
                  <a:lnTo>
                    <a:pt x="1955" y="350"/>
                  </a:lnTo>
                  <a:lnTo>
                    <a:pt x="1789" y="203"/>
                  </a:lnTo>
                  <a:lnTo>
                    <a:pt x="1587" y="111"/>
                  </a:lnTo>
                  <a:lnTo>
                    <a:pt x="1384" y="37"/>
                  </a:lnTo>
                  <a:lnTo>
                    <a:pt x="1273" y="19"/>
                  </a:lnTo>
                  <a:lnTo>
                    <a:pt x="11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8" name="Google Shape;2648;p9"/>
            <p:cNvSpPr/>
            <p:nvPr/>
          </p:nvSpPr>
          <p:spPr>
            <a:xfrm>
              <a:off x="5079675" y="954425"/>
              <a:ext cx="56275" cy="56725"/>
            </a:xfrm>
            <a:custGeom>
              <a:avLst/>
              <a:gdLst/>
              <a:ahLst/>
              <a:cxnLst/>
              <a:rect l="l" t="t" r="r" b="b"/>
              <a:pathLst>
                <a:path w="2251" h="2269" extrusionOk="0">
                  <a:moveTo>
                    <a:pt x="1126" y="1"/>
                  </a:moveTo>
                  <a:lnTo>
                    <a:pt x="1015" y="19"/>
                  </a:lnTo>
                  <a:lnTo>
                    <a:pt x="904" y="38"/>
                  </a:lnTo>
                  <a:lnTo>
                    <a:pt x="812" y="56"/>
                  </a:lnTo>
                  <a:lnTo>
                    <a:pt x="702" y="93"/>
                  </a:lnTo>
                  <a:lnTo>
                    <a:pt x="517" y="204"/>
                  </a:lnTo>
                  <a:lnTo>
                    <a:pt x="351" y="351"/>
                  </a:lnTo>
                  <a:lnTo>
                    <a:pt x="204" y="517"/>
                  </a:lnTo>
                  <a:lnTo>
                    <a:pt x="93" y="702"/>
                  </a:lnTo>
                  <a:lnTo>
                    <a:pt x="56" y="794"/>
                  </a:lnTo>
                  <a:lnTo>
                    <a:pt x="19" y="904"/>
                  </a:lnTo>
                  <a:lnTo>
                    <a:pt x="1" y="1015"/>
                  </a:lnTo>
                  <a:lnTo>
                    <a:pt x="1" y="1126"/>
                  </a:lnTo>
                  <a:lnTo>
                    <a:pt x="1" y="1236"/>
                  </a:lnTo>
                  <a:lnTo>
                    <a:pt x="19" y="1347"/>
                  </a:lnTo>
                  <a:lnTo>
                    <a:pt x="56" y="1458"/>
                  </a:lnTo>
                  <a:lnTo>
                    <a:pt x="93" y="1568"/>
                  </a:lnTo>
                  <a:lnTo>
                    <a:pt x="185" y="1753"/>
                  </a:lnTo>
                  <a:lnTo>
                    <a:pt x="333" y="1919"/>
                  </a:lnTo>
                  <a:lnTo>
                    <a:pt x="499" y="2066"/>
                  </a:lnTo>
                  <a:lnTo>
                    <a:pt x="683" y="2177"/>
                  </a:lnTo>
                  <a:lnTo>
                    <a:pt x="794" y="2214"/>
                  </a:lnTo>
                  <a:lnTo>
                    <a:pt x="904" y="2232"/>
                  </a:lnTo>
                  <a:lnTo>
                    <a:pt x="1015" y="2250"/>
                  </a:lnTo>
                  <a:lnTo>
                    <a:pt x="1126" y="2269"/>
                  </a:lnTo>
                  <a:lnTo>
                    <a:pt x="1236" y="2250"/>
                  </a:lnTo>
                  <a:lnTo>
                    <a:pt x="1347" y="2250"/>
                  </a:lnTo>
                  <a:lnTo>
                    <a:pt x="1439" y="2214"/>
                  </a:lnTo>
                  <a:lnTo>
                    <a:pt x="1550" y="2177"/>
                  </a:lnTo>
                  <a:lnTo>
                    <a:pt x="1734" y="2066"/>
                  </a:lnTo>
                  <a:lnTo>
                    <a:pt x="1918" y="1937"/>
                  </a:lnTo>
                  <a:lnTo>
                    <a:pt x="2047" y="1771"/>
                  </a:lnTo>
                  <a:lnTo>
                    <a:pt x="2158" y="1568"/>
                  </a:lnTo>
                  <a:lnTo>
                    <a:pt x="2195" y="1476"/>
                  </a:lnTo>
                  <a:lnTo>
                    <a:pt x="2232" y="1365"/>
                  </a:lnTo>
                  <a:lnTo>
                    <a:pt x="2250" y="1255"/>
                  </a:lnTo>
                  <a:lnTo>
                    <a:pt x="2250" y="1144"/>
                  </a:lnTo>
                  <a:lnTo>
                    <a:pt x="2250" y="1033"/>
                  </a:lnTo>
                  <a:lnTo>
                    <a:pt x="2232" y="923"/>
                  </a:lnTo>
                  <a:lnTo>
                    <a:pt x="2213" y="812"/>
                  </a:lnTo>
                  <a:lnTo>
                    <a:pt x="2158" y="720"/>
                  </a:lnTo>
                  <a:lnTo>
                    <a:pt x="2066" y="517"/>
                  </a:lnTo>
                  <a:lnTo>
                    <a:pt x="1918" y="351"/>
                  </a:lnTo>
                  <a:lnTo>
                    <a:pt x="1752" y="204"/>
                  </a:lnTo>
                  <a:lnTo>
                    <a:pt x="1568" y="112"/>
                  </a:lnTo>
                  <a:lnTo>
                    <a:pt x="1457" y="56"/>
                  </a:lnTo>
                  <a:lnTo>
                    <a:pt x="1365" y="38"/>
                  </a:lnTo>
                  <a:lnTo>
                    <a:pt x="1255"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9" name="Google Shape;2649;p9"/>
            <p:cNvSpPr/>
            <p:nvPr/>
          </p:nvSpPr>
          <p:spPr>
            <a:xfrm>
              <a:off x="4845525" y="421100"/>
              <a:ext cx="56725" cy="56275"/>
            </a:xfrm>
            <a:custGeom>
              <a:avLst/>
              <a:gdLst/>
              <a:ahLst/>
              <a:cxnLst/>
              <a:rect l="l" t="t" r="r" b="b"/>
              <a:pathLst>
                <a:path w="2269" h="2251" extrusionOk="0">
                  <a:moveTo>
                    <a:pt x="1033" y="1"/>
                  </a:moveTo>
                  <a:lnTo>
                    <a:pt x="922" y="19"/>
                  </a:lnTo>
                  <a:lnTo>
                    <a:pt x="701" y="75"/>
                  </a:lnTo>
                  <a:lnTo>
                    <a:pt x="517" y="185"/>
                  </a:lnTo>
                  <a:lnTo>
                    <a:pt x="351" y="314"/>
                  </a:lnTo>
                  <a:lnTo>
                    <a:pt x="203" y="480"/>
                  </a:lnTo>
                  <a:lnTo>
                    <a:pt x="92" y="683"/>
                  </a:lnTo>
                  <a:lnTo>
                    <a:pt x="37" y="886"/>
                  </a:lnTo>
                  <a:lnTo>
                    <a:pt x="0" y="997"/>
                  </a:lnTo>
                  <a:lnTo>
                    <a:pt x="0" y="1107"/>
                  </a:lnTo>
                  <a:lnTo>
                    <a:pt x="0" y="1218"/>
                  </a:lnTo>
                  <a:lnTo>
                    <a:pt x="19" y="1329"/>
                  </a:lnTo>
                  <a:lnTo>
                    <a:pt x="56" y="1439"/>
                  </a:lnTo>
                  <a:lnTo>
                    <a:pt x="92" y="1550"/>
                  </a:lnTo>
                  <a:lnTo>
                    <a:pt x="203" y="1753"/>
                  </a:lnTo>
                  <a:lnTo>
                    <a:pt x="332" y="1919"/>
                  </a:lnTo>
                  <a:lnTo>
                    <a:pt x="517" y="2066"/>
                  </a:lnTo>
                  <a:lnTo>
                    <a:pt x="719" y="2177"/>
                  </a:lnTo>
                  <a:lnTo>
                    <a:pt x="812" y="2214"/>
                  </a:lnTo>
                  <a:lnTo>
                    <a:pt x="922" y="2232"/>
                  </a:lnTo>
                  <a:lnTo>
                    <a:pt x="1033" y="2250"/>
                  </a:lnTo>
                  <a:lnTo>
                    <a:pt x="1273" y="2250"/>
                  </a:lnTo>
                  <a:lnTo>
                    <a:pt x="1383" y="2232"/>
                  </a:lnTo>
                  <a:lnTo>
                    <a:pt x="1586" y="2158"/>
                  </a:lnTo>
                  <a:lnTo>
                    <a:pt x="1770" y="2048"/>
                  </a:lnTo>
                  <a:lnTo>
                    <a:pt x="1936" y="1900"/>
                  </a:lnTo>
                  <a:lnTo>
                    <a:pt x="2084" y="1734"/>
                  </a:lnTo>
                  <a:lnTo>
                    <a:pt x="2176" y="1550"/>
                  </a:lnTo>
                  <a:lnTo>
                    <a:pt x="2250" y="1329"/>
                  </a:lnTo>
                  <a:lnTo>
                    <a:pt x="2268" y="1236"/>
                  </a:lnTo>
                  <a:lnTo>
                    <a:pt x="2268" y="1107"/>
                  </a:lnTo>
                  <a:lnTo>
                    <a:pt x="2250" y="997"/>
                  </a:lnTo>
                  <a:lnTo>
                    <a:pt x="2231" y="886"/>
                  </a:lnTo>
                  <a:lnTo>
                    <a:pt x="2176" y="683"/>
                  </a:lnTo>
                  <a:lnTo>
                    <a:pt x="2065" y="499"/>
                  </a:lnTo>
                  <a:lnTo>
                    <a:pt x="1918" y="333"/>
                  </a:lnTo>
                  <a:lnTo>
                    <a:pt x="1752" y="185"/>
                  </a:lnTo>
                  <a:lnTo>
                    <a:pt x="1568" y="93"/>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0" name="Google Shape;2650;p9"/>
            <p:cNvSpPr/>
            <p:nvPr/>
          </p:nvSpPr>
          <p:spPr>
            <a:xfrm>
              <a:off x="5499150" y="1356850"/>
              <a:ext cx="56725" cy="56725"/>
            </a:xfrm>
            <a:custGeom>
              <a:avLst/>
              <a:gdLst/>
              <a:ahLst/>
              <a:cxnLst/>
              <a:rect l="l" t="t" r="r" b="b"/>
              <a:pathLst>
                <a:path w="2269" h="2269" extrusionOk="0">
                  <a:moveTo>
                    <a:pt x="1107" y="0"/>
                  </a:moveTo>
                  <a:lnTo>
                    <a:pt x="996" y="19"/>
                  </a:lnTo>
                  <a:lnTo>
                    <a:pt x="886" y="37"/>
                  </a:lnTo>
                  <a:lnTo>
                    <a:pt x="683" y="111"/>
                  </a:lnTo>
                  <a:lnTo>
                    <a:pt x="480" y="222"/>
                  </a:lnTo>
                  <a:lnTo>
                    <a:pt x="314" y="351"/>
                  </a:lnTo>
                  <a:lnTo>
                    <a:pt x="185" y="517"/>
                  </a:lnTo>
                  <a:lnTo>
                    <a:pt x="74" y="720"/>
                  </a:lnTo>
                  <a:lnTo>
                    <a:pt x="19" y="922"/>
                  </a:lnTo>
                  <a:lnTo>
                    <a:pt x="1" y="1033"/>
                  </a:lnTo>
                  <a:lnTo>
                    <a:pt x="1" y="1144"/>
                  </a:lnTo>
                  <a:lnTo>
                    <a:pt x="1" y="1254"/>
                  </a:lnTo>
                  <a:lnTo>
                    <a:pt x="19" y="1365"/>
                  </a:lnTo>
                  <a:lnTo>
                    <a:pt x="93" y="1568"/>
                  </a:lnTo>
                  <a:lnTo>
                    <a:pt x="203" y="1771"/>
                  </a:lnTo>
                  <a:lnTo>
                    <a:pt x="332" y="1936"/>
                  </a:lnTo>
                  <a:lnTo>
                    <a:pt x="498" y="2066"/>
                  </a:lnTo>
                  <a:lnTo>
                    <a:pt x="701" y="2176"/>
                  </a:lnTo>
                  <a:lnTo>
                    <a:pt x="904" y="2250"/>
                  </a:lnTo>
                  <a:lnTo>
                    <a:pt x="1015" y="2268"/>
                  </a:lnTo>
                  <a:lnTo>
                    <a:pt x="1236" y="2268"/>
                  </a:lnTo>
                  <a:lnTo>
                    <a:pt x="1347" y="2250"/>
                  </a:lnTo>
                  <a:lnTo>
                    <a:pt x="1457" y="2213"/>
                  </a:lnTo>
                  <a:lnTo>
                    <a:pt x="1568" y="2176"/>
                  </a:lnTo>
                  <a:lnTo>
                    <a:pt x="1771" y="2066"/>
                  </a:lnTo>
                  <a:lnTo>
                    <a:pt x="1937" y="1918"/>
                  </a:lnTo>
                  <a:lnTo>
                    <a:pt x="2084" y="1734"/>
                  </a:lnTo>
                  <a:lnTo>
                    <a:pt x="2176" y="1549"/>
                  </a:lnTo>
                  <a:lnTo>
                    <a:pt x="2213" y="1439"/>
                  </a:lnTo>
                  <a:lnTo>
                    <a:pt x="2250" y="1328"/>
                  </a:lnTo>
                  <a:lnTo>
                    <a:pt x="2250" y="1217"/>
                  </a:lnTo>
                  <a:lnTo>
                    <a:pt x="2268" y="1088"/>
                  </a:lnTo>
                  <a:lnTo>
                    <a:pt x="2250" y="978"/>
                  </a:lnTo>
                  <a:lnTo>
                    <a:pt x="2232" y="867"/>
                  </a:lnTo>
                  <a:lnTo>
                    <a:pt x="2158" y="664"/>
                  </a:lnTo>
                  <a:lnTo>
                    <a:pt x="2047" y="480"/>
                  </a:lnTo>
                  <a:lnTo>
                    <a:pt x="1900" y="314"/>
                  </a:lnTo>
                  <a:lnTo>
                    <a:pt x="1734" y="185"/>
                  </a:lnTo>
                  <a:lnTo>
                    <a:pt x="1531" y="74"/>
                  </a:lnTo>
                  <a:lnTo>
                    <a:pt x="1328" y="19"/>
                  </a:lnTo>
                  <a:lnTo>
                    <a:pt x="12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1" name="Google Shape;2651;p9"/>
            <p:cNvSpPr/>
            <p:nvPr/>
          </p:nvSpPr>
          <p:spPr>
            <a:xfrm>
              <a:off x="5356250" y="1248525"/>
              <a:ext cx="56725" cy="56725"/>
            </a:xfrm>
            <a:custGeom>
              <a:avLst/>
              <a:gdLst/>
              <a:ahLst/>
              <a:cxnLst/>
              <a:rect l="l" t="t" r="r" b="b"/>
              <a:pathLst>
                <a:path w="2269" h="2269" extrusionOk="0">
                  <a:moveTo>
                    <a:pt x="1033" y="1"/>
                  </a:moveTo>
                  <a:lnTo>
                    <a:pt x="923" y="19"/>
                  </a:lnTo>
                  <a:lnTo>
                    <a:pt x="701" y="93"/>
                  </a:lnTo>
                  <a:lnTo>
                    <a:pt x="517" y="203"/>
                  </a:lnTo>
                  <a:lnTo>
                    <a:pt x="351" y="332"/>
                  </a:lnTo>
                  <a:lnTo>
                    <a:pt x="204" y="498"/>
                  </a:lnTo>
                  <a:lnTo>
                    <a:pt x="93" y="683"/>
                  </a:lnTo>
                  <a:lnTo>
                    <a:pt x="38" y="904"/>
                  </a:lnTo>
                  <a:lnTo>
                    <a:pt x="19" y="1015"/>
                  </a:lnTo>
                  <a:lnTo>
                    <a:pt x="1" y="1125"/>
                  </a:lnTo>
                  <a:lnTo>
                    <a:pt x="1" y="1236"/>
                  </a:lnTo>
                  <a:lnTo>
                    <a:pt x="19" y="1346"/>
                  </a:lnTo>
                  <a:lnTo>
                    <a:pt x="93" y="1549"/>
                  </a:lnTo>
                  <a:lnTo>
                    <a:pt x="185" y="1734"/>
                  </a:lnTo>
                  <a:lnTo>
                    <a:pt x="333" y="1918"/>
                  </a:lnTo>
                  <a:lnTo>
                    <a:pt x="499" y="2047"/>
                  </a:lnTo>
                  <a:lnTo>
                    <a:pt x="683" y="2158"/>
                  </a:lnTo>
                  <a:lnTo>
                    <a:pt x="886" y="2232"/>
                  </a:lnTo>
                  <a:lnTo>
                    <a:pt x="996" y="2250"/>
                  </a:lnTo>
                  <a:lnTo>
                    <a:pt x="1107" y="2268"/>
                  </a:lnTo>
                  <a:lnTo>
                    <a:pt x="1218" y="2268"/>
                  </a:lnTo>
                  <a:lnTo>
                    <a:pt x="1347" y="2250"/>
                  </a:lnTo>
                  <a:lnTo>
                    <a:pt x="1457" y="2213"/>
                  </a:lnTo>
                  <a:lnTo>
                    <a:pt x="1550" y="2176"/>
                  </a:lnTo>
                  <a:lnTo>
                    <a:pt x="1752" y="2066"/>
                  </a:lnTo>
                  <a:lnTo>
                    <a:pt x="1918" y="1937"/>
                  </a:lnTo>
                  <a:lnTo>
                    <a:pt x="2066" y="1752"/>
                  </a:lnTo>
                  <a:lnTo>
                    <a:pt x="2176" y="1568"/>
                  </a:lnTo>
                  <a:lnTo>
                    <a:pt x="2213" y="1457"/>
                  </a:lnTo>
                  <a:lnTo>
                    <a:pt x="2250" y="1346"/>
                  </a:lnTo>
                  <a:lnTo>
                    <a:pt x="2269" y="1236"/>
                  </a:lnTo>
                  <a:lnTo>
                    <a:pt x="2269" y="1107"/>
                  </a:lnTo>
                  <a:lnTo>
                    <a:pt x="2269" y="996"/>
                  </a:lnTo>
                  <a:lnTo>
                    <a:pt x="2250" y="886"/>
                  </a:lnTo>
                  <a:lnTo>
                    <a:pt x="2176" y="683"/>
                  </a:lnTo>
                  <a:lnTo>
                    <a:pt x="2066" y="498"/>
                  </a:lnTo>
                  <a:lnTo>
                    <a:pt x="1918" y="332"/>
                  </a:lnTo>
                  <a:lnTo>
                    <a:pt x="1752" y="185"/>
                  </a:lnTo>
                  <a:lnTo>
                    <a:pt x="1568" y="93"/>
                  </a:lnTo>
                  <a:lnTo>
                    <a:pt x="1365" y="19"/>
                  </a:lnTo>
                  <a:lnTo>
                    <a:pt x="1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2" name="Google Shape;2652;p9"/>
            <p:cNvSpPr/>
            <p:nvPr/>
          </p:nvSpPr>
          <p:spPr>
            <a:xfrm>
              <a:off x="4794825" y="247325"/>
              <a:ext cx="55325" cy="55350"/>
            </a:xfrm>
            <a:custGeom>
              <a:avLst/>
              <a:gdLst/>
              <a:ahLst/>
              <a:cxnLst/>
              <a:rect l="l" t="t" r="r" b="b"/>
              <a:pathLst>
                <a:path w="2213" h="2214" extrusionOk="0">
                  <a:moveTo>
                    <a:pt x="1143" y="1"/>
                  </a:moveTo>
                  <a:lnTo>
                    <a:pt x="1033" y="19"/>
                  </a:lnTo>
                  <a:lnTo>
                    <a:pt x="922" y="19"/>
                  </a:lnTo>
                  <a:lnTo>
                    <a:pt x="719" y="75"/>
                  </a:lnTo>
                  <a:lnTo>
                    <a:pt x="535" y="185"/>
                  </a:lnTo>
                  <a:lnTo>
                    <a:pt x="369" y="314"/>
                  </a:lnTo>
                  <a:lnTo>
                    <a:pt x="221" y="462"/>
                  </a:lnTo>
                  <a:lnTo>
                    <a:pt x="111" y="646"/>
                  </a:lnTo>
                  <a:lnTo>
                    <a:pt x="37" y="849"/>
                  </a:lnTo>
                  <a:lnTo>
                    <a:pt x="19" y="960"/>
                  </a:lnTo>
                  <a:lnTo>
                    <a:pt x="0" y="1070"/>
                  </a:lnTo>
                  <a:lnTo>
                    <a:pt x="0" y="1181"/>
                  </a:lnTo>
                  <a:lnTo>
                    <a:pt x="19" y="1291"/>
                  </a:lnTo>
                  <a:lnTo>
                    <a:pt x="37" y="1384"/>
                  </a:lnTo>
                  <a:lnTo>
                    <a:pt x="74" y="1494"/>
                  </a:lnTo>
                  <a:lnTo>
                    <a:pt x="184" y="1697"/>
                  </a:lnTo>
                  <a:lnTo>
                    <a:pt x="314" y="1863"/>
                  </a:lnTo>
                  <a:lnTo>
                    <a:pt x="479" y="2011"/>
                  </a:lnTo>
                  <a:lnTo>
                    <a:pt x="664" y="2121"/>
                  </a:lnTo>
                  <a:lnTo>
                    <a:pt x="774" y="2158"/>
                  </a:lnTo>
                  <a:lnTo>
                    <a:pt x="867" y="2195"/>
                  </a:lnTo>
                  <a:lnTo>
                    <a:pt x="977" y="2213"/>
                  </a:lnTo>
                  <a:lnTo>
                    <a:pt x="1217" y="2213"/>
                  </a:lnTo>
                  <a:lnTo>
                    <a:pt x="1309" y="2195"/>
                  </a:lnTo>
                  <a:lnTo>
                    <a:pt x="1512" y="2121"/>
                  </a:lnTo>
                  <a:lnTo>
                    <a:pt x="1696" y="2029"/>
                  </a:lnTo>
                  <a:lnTo>
                    <a:pt x="1862" y="1900"/>
                  </a:lnTo>
                  <a:lnTo>
                    <a:pt x="2010" y="1734"/>
                  </a:lnTo>
                  <a:lnTo>
                    <a:pt x="2120" y="1550"/>
                  </a:lnTo>
                  <a:lnTo>
                    <a:pt x="2176" y="1347"/>
                  </a:lnTo>
                  <a:lnTo>
                    <a:pt x="2194" y="1236"/>
                  </a:lnTo>
                  <a:lnTo>
                    <a:pt x="2213" y="1125"/>
                  </a:lnTo>
                  <a:lnTo>
                    <a:pt x="2213" y="1033"/>
                  </a:lnTo>
                  <a:lnTo>
                    <a:pt x="2194" y="923"/>
                  </a:lnTo>
                  <a:lnTo>
                    <a:pt x="2139" y="720"/>
                  </a:lnTo>
                  <a:lnTo>
                    <a:pt x="2028" y="535"/>
                  </a:lnTo>
                  <a:lnTo>
                    <a:pt x="1899" y="370"/>
                  </a:lnTo>
                  <a:lnTo>
                    <a:pt x="1733" y="222"/>
                  </a:lnTo>
                  <a:lnTo>
                    <a:pt x="1567" y="111"/>
                  </a:lnTo>
                  <a:lnTo>
                    <a:pt x="1365" y="38"/>
                  </a:lnTo>
                  <a:lnTo>
                    <a:pt x="1254" y="19"/>
                  </a:lnTo>
                  <a:lnTo>
                    <a:pt x="1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3" name="Google Shape;2653;p9"/>
            <p:cNvSpPr/>
            <p:nvPr/>
          </p:nvSpPr>
          <p:spPr>
            <a:xfrm>
              <a:off x="5145600" y="1046175"/>
              <a:ext cx="55800" cy="56250"/>
            </a:xfrm>
            <a:custGeom>
              <a:avLst/>
              <a:gdLst/>
              <a:ahLst/>
              <a:cxnLst/>
              <a:rect l="l" t="t" r="r" b="b"/>
              <a:pathLst>
                <a:path w="2232" h="2250" extrusionOk="0">
                  <a:moveTo>
                    <a:pt x="1051" y="0"/>
                  </a:moveTo>
                  <a:lnTo>
                    <a:pt x="941" y="19"/>
                  </a:lnTo>
                  <a:lnTo>
                    <a:pt x="830" y="37"/>
                  </a:lnTo>
                  <a:lnTo>
                    <a:pt x="720" y="74"/>
                  </a:lnTo>
                  <a:lnTo>
                    <a:pt x="535" y="166"/>
                  </a:lnTo>
                  <a:lnTo>
                    <a:pt x="351" y="314"/>
                  </a:lnTo>
                  <a:lnTo>
                    <a:pt x="222" y="480"/>
                  </a:lnTo>
                  <a:lnTo>
                    <a:pt x="93" y="664"/>
                  </a:lnTo>
                  <a:lnTo>
                    <a:pt x="56" y="756"/>
                  </a:lnTo>
                  <a:lnTo>
                    <a:pt x="19" y="867"/>
                  </a:lnTo>
                  <a:lnTo>
                    <a:pt x="1" y="977"/>
                  </a:lnTo>
                  <a:lnTo>
                    <a:pt x="1" y="1088"/>
                  </a:lnTo>
                  <a:lnTo>
                    <a:pt x="1" y="1199"/>
                  </a:lnTo>
                  <a:lnTo>
                    <a:pt x="1" y="1309"/>
                  </a:lnTo>
                  <a:lnTo>
                    <a:pt x="74" y="1512"/>
                  </a:lnTo>
                  <a:lnTo>
                    <a:pt x="166" y="1696"/>
                  </a:lnTo>
                  <a:lnTo>
                    <a:pt x="296" y="1862"/>
                  </a:lnTo>
                  <a:lnTo>
                    <a:pt x="443" y="2010"/>
                  </a:lnTo>
                  <a:lnTo>
                    <a:pt x="627" y="2121"/>
                  </a:lnTo>
                  <a:lnTo>
                    <a:pt x="830" y="2194"/>
                  </a:lnTo>
                  <a:lnTo>
                    <a:pt x="941" y="2231"/>
                  </a:lnTo>
                  <a:lnTo>
                    <a:pt x="1051" y="2231"/>
                  </a:lnTo>
                  <a:lnTo>
                    <a:pt x="1162" y="2250"/>
                  </a:lnTo>
                  <a:lnTo>
                    <a:pt x="1273" y="2231"/>
                  </a:lnTo>
                  <a:lnTo>
                    <a:pt x="1365" y="2213"/>
                  </a:lnTo>
                  <a:lnTo>
                    <a:pt x="1476" y="2176"/>
                  </a:lnTo>
                  <a:lnTo>
                    <a:pt x="1678" y="2084"/>
                  </a:lnTo>
                  <a:lnTo>
                    <a:pt x="1844" y="1955"/>
                  </a:lnTo>
                  <a:lnTo>
                    <a:pt x="1992" y="1789"/>
                  </a:lnTo>
                  <a:lnTo>
                    <a:pt x="2121" y="1604"/>
                  </a:lnTo>
                  <a:lnTo>
                    <a:pt x="2158" y="1512"/>
                  </a:lnTo>
                  <a:lnTo>
                    <a:pt x="2195" y="1401"/>
                  </a:lnTo>
                  <a:lnTo>
                    <a:pt x="2232" y="1291"/>
                  </a:lnTo>
                  <a:lnTo>
                    <a:pt x="2232" y="1180"/>
                  </a:lnTo>
                  <a:lnTo>
                    <a:pt x="2232" y="1070"/>
                  </a:lnTo>
                  <a:lnTo>
                    <a:pt x="2232" y="959"/>
                  </a:lnTo>
                  <a:lnTo>
                    <a:pt x="2195" y="848"/>
                  </a:lnTo>
                  <a:lnTo>
                    <a:pt x="2176" y="738"/>
                  </a:lnTo>
                  <a:lnTo>
                    <a:pt x="2066" y="553"/>
                  </a:lnTo>
                  <a:lnTo>
                    <a:pt x="1937" y="369"/>
                  </a:lnTo>
                  <a:lnTo>
                    <a:pt x="1771" y="221"/>
                  </a:lnTo>
                  <a:lnTo>
                    <a:pt x="1586" y="111"/>
                  </a:lnTo>
                  <a:lnTo>
                    <a:pt x="1494" y="74"/>
                  </a:lnTo>
                  <a:lnTo>
                    <a:pt x="1383" y="37"/>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4" name="Google Shape;2654;p9"/>
            <p:cNvSpPr/>
            <p:nvPr/>
          </p:nvSpPr>
          <p:spPr>
            <a:xfrm>
              <a:off x="5211525" y="1140650"/>
              <a:ext cx="55325" cy="55350"/>
            </a:xfrm>
            <a:custGeom>
              <a:avLst/>
              <a:gdLst/>
              <a:ahLst/>
              <a:cxnLst/>
              <a:rect l="l" t="t" r="r" b="b"/>
              <a:pathLst>
                <a:path w="2213" h="2214" extrusionOk="0">
                  <a:moveTo>
                    <a:pt x="1106" y="1"/>
                  </a:moveTo>
                  <a:lnTo>
                    <a:pt x="996" y="19"/>
                  </a:lnTo>
                  <a:lnTo>
                    <a:pt x="885" y="38"/>
                  </a:lnTo>
                  <a:lnTo>
                    <a:pt x="682" y="93"/>
                  </a:lnTo>
                  <a:lnTo>
                    <a:pt x="498" y="204"/>
                  </a:lnTo>
                  <a:lnTo>
                    <a:pt x="332" y="333"/>
                  </a:lnTo>
                  <a:lnTo>
                    <a:pt x="203" y="499"/>
                  </a:lnTo>
                  <a:lnTo>
                    <a:pt x="92" y="683"/>
                  </a:lnTo>
                  <a:lnTo>
                    <a:pt x="19" y="886"/>
                  </a:lnTo>
                  <a:lnTo>
                    <a:pt x="0" y="997"/>
                  </a:lnTo>
                  <a:lnTo>
                    <a:pt x="0" y="1107"/>
                  </a:lnTo>
                  <a:lnTo>
                    <a:pt x="0" y="1218"/>
                  </a:lnTo>
                  <a:lnTo>
                    <a:pt x="19" y="1310"/>
                  </a:lnTo>
                  <a:lnTo>
                    <a:pt x="92" y="1513"/>
                  </a:lnTo>
                  <a:lnTo>
                    <a:pt x="185" y="1697"/>
                  </a:lnTo>
                  <a:lnTo>
                    <a:pt x="314" y="1863"/>
                  </a:lnTo>
                  <a:lnTo>
                    <a:pt x="480" y="2011"/>
                  </a:lnTo>
                  <a:lnTo>
                    <a:pt x="664" y="2121"/>
                  </a:lnTo>
                  <a:lnTo>
                    <a:pt x="867" y="2177"/>
                  </a:lnTo>
                  <a:lnTo>
                    <a:pt x="977" y="2195"/>
                  </a:lnTo>
                  <a:lnTo>
                    <a:pt x="1088" y="2214"/>
                  </a:lnTo>
                  <a:lnTo>
                    <a:pt x="1199" y="2214"/>
                  </a:lnTo>
                  <a:lnTo>
                    <a:pt x="1309" y="2195"/>
                  </a:lnTo>
                  <a:lnTo>
                    <a:pt x="1420" y="2158"/>
                  </a:lnTo>
                  <a:lnTo>
                    <a:pt x="1512" y="2121"/>
                  </a:lnTo>
                  <a:lnTo>
                    <a:pt x="1715" y="2029"/>
                  </a:lnTo>
                  <a:lnTo>
                    <a:pt x="1881" y="1882"/>
                  </a:lnTo>
                  <a:lnTo>
                    <a:pt x="2010" y="1716"/>
                  </a:lnTo>
                  <a:lnTo>
                    <a:pt x="2121" y="1513"/>
                  </a:lnTo>
                  <a:lnTo>
                    <a:pt x="2157" y="1421"/>
                  </a:lnTo>
                  <a:lnTo>
                    <a:pt x="2194" y="1310"/>
                  </a:lnTo>
                  <a:lnTo>
                    <a:pt x="2194" y="1199"/>
                  </a:lnTo>
                  <a:lnTo>
                    <a:pt x="2213" y="1089"/>
                  </a:lnTo>
                  <a:lnTo>
                    <a:pt x="2194" y="978"/>
                  </a:lnTo>
                  <a:lnTo>
                    <a:pt x="2176" y="868"/>
                  </a:lnTo>
                  <a:lnTo>
                    <a:pt x="2102" y="665"/>
                  </a:lnTo>
                  <a:lnTo>
                    <a:pt x="2010" y="480"/>
                  </a:lnTo>
                  <a:lnTo>
                    <a:pt x="1862" y="333"/>
                  </a:lnTo>
                  <a:lnTo>
                    <a:pt x="1696" y="185"/>
                  </a:lnTo>
                  <a:lnTo>
                    <a:pt x="1512" y="93"/>
                  </a:lnTo>
                  <a:lnTo>
                    <a:pt x="1309" y="19"/>
                  </a:lnTo>
                  <a:lnTo>
                    <a:pt x="1199" y="19"/>
                  </a:lnTo>
                  <a:lnTo>
                    <a:pt x="11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5" name="Google Shape;2655;p9"/>
            <p:cNvSpPr/>
            <p:nvPr/>
          </p:nvSpPr>
          <p:spPr>
            <a:xfrm>
              <a:off x="4949225" y="766825"/>
              <a:ext cx="54875" cy="55350"/>
            </a:xfrm>
            <a:custGeom>
              <a:avLst/>
              <a:gdLst/>
              <a:ahLst/>
              <a:cxnLst/>
              <a:rect l="l" t="t" r="r" b="b"/>
              <a:pathLst>
                <a:path w="2195" h="2214" extrusionOk="0">
                  <a:moveTo>
                    <a:pt x="1015" y="1"/>
                  </a:moveTo>
                  <a:lnTo>
                    <a:pt x="904" y="19"/>
                  </a:lnTo>
                  <a:lnTo>
                    <a:pt x="702" y="74"/>
                  </a:lnTo>
                  <a:lnTo>
                    <a:pt x="517" y="185"/>
                  </a:lnTo>
                  <a:lnTo>
                    <a:pt x="351" y="314"/>
                  </a:lnTo>
                  <a:lnTo>
                    <a:pt x="204" y="462"/>
                  </a:lnTo>
                  <a:lnTo>
                    <a:pt x="93" y="646"/>
                  </a:lnTo>
                  <a:lnTo>
                    <a:pt x="19" y="849"/>
                  </a:lnTo>
                  <a:lnTo>
                    <a:pt x="1" y="959"/>
                  </a:lnTo>
                  <a:lnTo>
                    <a:pt x="1" y="1070"/>
                  </a:lnTo>
                  <a:lnTo>
                    <a:pt x="1" y="1181"/>
                  </a:lnTo>
                  <a:lnTo>
                    <a:pt x="1" y="1291"/>
                  </a:lnTo>
                  <a:lnTo>
                    <a:pt x="56" y="1494"/>
                  </a:lnTo>
                  <a:lnTo>
                    <a:pt x="167" y="1678"/>
                  </a:lnTo>
                  <a:lnTo>
                    <a:pt x="277" y="1844"/>
                  </a:lnTo>
                  <a:lnTo>
                    <a:pt x="443" y="1992"/>
                  </a:lnTo>
                  <a:lnTo>
                    <a:pt x="628" y="2103"/>
                  </a:lnTo>
                  <a:lnTo>
                    <a:pt x="831" y="2176"/>
                  </a:lnTo>
                  <a:lnTo>
                    <a:pt x="941" y="2195"/>
                  </a:lnTo>
                  <a:lnTo>
                    <a:pt x="1033" y="2213"/>
                  </a:lnTo>
                  <a:lnTo>
                    <a:pt x="1162" y="2213"/>
                  </a:lnTo>
                  <a:lnTo>
                    <a:pt x="1273" y="2195"/>
                  </a:lnTo>
                  <a:lnTo>
                    <a:pt x="1365" y="2176"/>
                  </a:lnTo>
                  <a:lnTo>
                    <a:pt x="1476" y="2139"/>
                  </a:lnTo>
                  <a:lnTo>
                    <a:pt x="1679" y="2047"/>
                  </a:lnTo>
                  <a:lnTo>
                    <a:pt x="1845" y="1900"/>
                  </a:lnTo>
                  <a:lnTo>
                    <a:pt x="1992" y="1734"/>
                  </a:lnTo>
                  <a:lnTo>
                    <a:pt x="2103" y="1549"/>
                  </a:lnTo>
                  <a:lnTo>
                    <a:pt x="2140" y="1439"/>
                  </a:lnTo>
                  <a:lnTo>
                    <a:pt x="2177" y="1347"/>
                  </a:lnTo>
                  <a:lnTo>
                    <a:pt x="2195" y="1236"/>
                  </a:lnTo>
                  <a:lnTo>
                    <a:pt x="2195" y="1125"/>
                  </a:lnTo>
                  <a:lnTo>
                    <a:pt x="2195" y="1015"/>
                  </a:lnTo>
                  <a:lnTo>
                    <a:pt x="2177" y="904"/>
                  </a:lnTo>
                  <a:lnTo>
                    <a:pt x="2121" y="701"/>
                  </a:lnTo>
                  <a:lnTo>
                    <a:pt x="2011" y="517"/>
                  </a:lnTo>
                  <a:lnTo>
                    <a:pt x="1882" y="351"/>
                  </a:lnTo>
                  <a:lnTo>
                    <a:pt x="1716" y="203"/>
                  </a:lnTo>
                  <a:lnTo>
                    <a:pt x="1531" y="111"/>
                  </a:lnTo>
                  <a:lnTo>
                    <a:pt x="1328" y="37"/>
                  </a:lnTo>
                  <a:lnTo>
                    <a:pt x="1236"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6" name="Google Shape;2656;p9"/>
            <p:cNvSpPr/>
            <p:nvPr/>
          </p:nvSpPr>
          <p:spPr>
            <a:xfrm>
              <a:off x="5014225" y="860400"/>
              <a:ext cx="56275" cy="56275"/>
            </a:xfrm>
            <a:custGeom>
              <a:avLst/>
              <a:gdLst/>
              <a:ahLst/>
              <a:cxnLst/>
              <a:rect l="l" t="t" r="r" b="b"/>
              <a:pathLst>
                <a:path w="2251" h="2251" extrusionOk="0">
                  <a:moveTo>
                    <a:pt x="1125" y="1"/>
                  </a:moveTo>
                  <a:lnTo>
                    <a:pt x="996" y="19"/>
                  </a:lnTo>
                  <a:lnTo>
                    <a:pt x="886" y="37"/>
                  </a:lnTo>
                  <a:lnTo>
                    <a:pt x="793" y="56"/>
                  </a:lnTo>
                  <a:lnTo>
                    <a:pt x="683" y="111"/>
                  </a:lnTo>
                  <a:lnTo>
                    <a:pt x="498" y="203"/>
                  </a:lnTo>
                  <a:lnTo>
                    <a:pt x="333" y="351"/>
                  </a:lnTo>
                  <a:lnTo>
                    <a:pt x="185" y="517"/>
                  </a:lnTo>
                  <a:lnTo>
                    <a:pt x="74" y="720"/>
                  </a:lnTo>
                  <a:lnTo>
                    <a:pt x="38" y="812"/>
                  </a:lnTo>
                  <a:lnTo>
                    <a:pt x="19" y="922"/>
                  </a:lnTo>
                  <a:lnTo>
                    <a:pt x="1" y="1033"/>
                  </a:lnTo>
                  <a:lnTo>
                    <a:pt x="1" y="1144"/>
                  </a:lnTo>
                  <a:lnTo>
                    <a:pt x="1" y="1254"/>
                  </a:lnTo>
                  <a:lnTo>
                    <a:pt x="19" y="1365"/>
                  </a:lnTo>
                  <a:lnTo>
                    <a:pt x="93" y="1568"/>
                  </a:lnTo>
                  <a:lnTo>
                    <a:pt x="203" y="1752"/>
                  </a:lnTo>
                  <a:lnTo>
                    <a:pt x="333" y="1918"/>
                  </a:lnTo>
                  <a:lnTo>
                    <a:pt x="498" y="2047"/>
                  </a:lnTo>
                  <a:lnTo>
                    <a:pt x="683" y="2158"/>
                  </a:lnTo>
                  <a:lnTo>
                    <a:pt x="886" y="2232"/>
                  </a:lnTo>
                  <a:lnTo>
                    <a:pt x="978" y="2250"/>
                  </a:lnTo>
                  <a:lnTo>
                    <a:pt x="1199" y="2250"/>
                  </a:lnTo>
                  <a:lnTo>
                    <a:pt x="1310" y="2232"/>
                  </a:lnTo>
                  <a:lnTo>
                    <a:pt x="1420" y="2213"/>
                  </a:lnTo>
                  <a:lnTo>
                    <a:pt x="1531" y="2176"/>
                  </a:lnTo>
                  <a:lnTo>
                    <a:pt x="1715" y="2066"/>
                  </a:lnTo>
                  <a:lnTo>
                    <a:pt x="1900" y="1937"/>
                  </a:lnTo>
                  <a:lnTo>
                    <a:pt x="2029" y="1771"/>
                  </a:lnTo>
                  <a:lnTo>
                    <a:pt x="2139" y="1568"/>
                  </a:lnTo>
                  <a:lnTo>
                    <a:pt x="2176" y="1476"/>
                  </a:lnTo>
                  <a:lnTo>
                    <a:pt x="2213" y="1365"/>
                  </a:lnTo>
                  <a:lnTo>
                    <a:pt x="2232" y="1254"/>
                  </a:lnTo>
                  <a:lnTo>
                    <a:pt x="2250" y="1144"/>
                  </a:lnTo>
                  <a:lnTo>
                    <a:pt x="2232" y="1033"/>
                  </a:lnTo>
                  <a:lnTo>
                    <a:pt x="2213" y="922"/>
                  </a:lnTo>
                  <a:lnTo>
                    <a:pt x="2195" y="812"/>
                  </a:lnTo>
                  <a:lnTo>
                    <a:pt x="2158" y="720"/>
                  </a:lnTo>
                  <a:lnTo>
                    <a:pt x="2047" y="517"/>
                  </a:lnTo>
                  <a:lnTo>
                    <a:pt x="1900" y="351"/>
                  </a:lnTo>
                  <a:lnTo>
                    <a:pt x="1734" y="203"/>
                  </a:lnTo>
                  <a:lnTo>
                    <a:pt x="1549" y="93"/>
                  </a:lnTo>
                  <a:lnTo>
                    <a:pt x="1439" y="56"/>
                  </a:lnTo>
                  <a:lnTo>
                    <a:pt x="1347" y="37"/>
                  </a:lnTo>
                  <a:lnTo>
                    <a:pt x="1236"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7" name="Google Shape;2657;p9"/>
            <p:cNvSpPr/>
            <p:nvPr/>
          </p:nvSpPr>
          <p:spPr>
            <a:xfrm>
              <a:off x="5645275" y="1462875"/>
              <a:ext cx="55350" cy="55800"/>
            </a:xfrm>
            <a:custGeom>
              <a:avLst/>
              <a:gdLst/>
              <a:ahLst/>
              <a:cxnLst/>
              <a:rect l="l" t="t" r="r" b="b"/>
              <a:pathLst>
                <a:path w="2214" h="2232" extrusionOk="0">
                  <a:moveTo>
                    <a:pt x="1125" y="0"/>
                  </a:moveTo>
                  <a:lnTo>
                    <a:pt x="1015" y="19"/>
                  </a:lnTo>
                  <a:lnTo>
                    <a:pt x="904" y="37"/>
                  </a:lnTo>
                  <a:lnTo>
                    <a:pt x="793" y="56"/>
                  </a:lnTo>
                  <a:lnTo>
                    <a:pt x="683" y="92"/>
                  </a:lnTo>
                  <a:lnTo>
                    <a:pt x="498" y="203"/>
                  </a:lnTo>
                  <a:lnTo>
                    <a:pt x="332" y="351"/>
                  </a:lnTo>
                  <a:lnTo>
                    <a:pt x="185" y="517"/>
                  </a:lnTo>
                  <a:lnTo>
                    <a:pt x="74" y="701"/>
                  </a:lnTo>
                  <a:lnTo>
                    <a:pt x="37" y="812"/>
                  </a:lnTo>
                  <a:lnTo>
                    <a:pt x="19" y="922"/>
                  </a:lnTo>
                  <a:lnTo>
                    <a:pt x="0" y="1014"/>
                  </a:lnTo>
                  <a:lnTo>
                    <a:pt x="0" y="1143"/>
                  </a:lnTo>
                  <a:lnTo>
                    <a:pt x="0" y="1236"/>
                  </a:lnTo>
                  <a:lnTo>
                    <a:pt x="19" y="1346"/>
                  </a:lnTo>
                  <a:lnTo>
                    <a:pt x="93" y="1549"/>
                  </a:lnTo>
                  <a:lnTo>
                    <a:pt x="185" y="1733"/>
                  </a:lnTo>
                  <a:lnTo>
                    <a:pt x="332" y="1899"/>
                  </a:lnTo>
                  <a:lnTo>
                    <a:pt x="498" y="2028"/>
                  </a:lnTo>
                  <a:lnTo>
                    <a:pt x="683" y="2139"/>
                  </a:lnTo>
                  <a:lnTo>
                    <a:pt x="885" y="2194"/>
                  </a:lnTo>
                  <a:lnTo>
                    <a:pt x="978" y="2213"/>
                  </a:lnTo>
                  <a:lnTo>
                    <a:pt x="1088" y="2231"/>
                  </a:lnTo>
                  <a:lnTo>
                    <a:pt x="1199" y="2231"/>
                  </a:lnTo>
                  <a:lnTo>
                    <a:pt x="1310" y="2213"/>
                  </a:lnTo>
                  <a:lnTo>
                    <a:pt x="1420" y="2176"/>
                  </a:lnTo>
                  <a:lnTo>
                    <a:pt x="1531" y="2139"/>
                  </a:lnTo>
                  <a:lnTo>
                    <a:pt x="1715" y="2028"/>
                  </a:lnTo>
                  <a:lnTo>
                    <a:pt x="1881" y="1899"/>
                  </a:lnTo>
                  <a:lnTo>
                    <a:pt x="2029" y="1733"/>
                  </a:lnTo>
                  <a:lnTo>
                    <a:pt x="2121" y="1531"/>
                  </a:lnTo>
                  <a:lnTo>
                    <a:pt x="2176" y="1438"/>
                  </a:lnTo>
                  <a:lnTo>
                    <a:pt x="2195" y="1328"/>
                  </a:lnTo>
                  <a:lnTo>
                    <a:pt x="2213" y="1217"/>
                  </a:lnTo>
                  <a:lnTo>
                    <a:pt x="2213" y="1107"/>
                  </a:lnTo>
                  <a:lnTo>
                    <a:pt x="2213" y="996"/>
                  </a:lnTo>
                  <a:lnTo>
                    <a:pt x="2195" y="885"/>
                  </a:lnTo>
                  <a:lnTo>
                    <a:pt x="2121" y="682"/>
                  </a:lnTo>
                  <a:lnTo>
                    <a:pt x="2010" y="498"/>
                  </a:lnTo>
                  <a:lnTo>
                    <a:pt x="1881" y="332"/>
                  </a:lnTo>
                  <a:lnTo>
                    <a:pt x="1715" y="203"/>
                  </a:lnTo>
                  <a:lnTo>
                    <a:pt x="1531" y="92"/>
                  </a:lnTo>
                  <a:lnTo>
                    <a:pt x="1328" y="37"/>
                  </a:lnTo>
                  <a:lnTo>
                    <a:pt x="1217" y="19"/>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8" name="Google Shape;2658;p9"/>
            <p:cNvSpPr/>
            <p:nvPr/>
          </p:nvSpPr>
          <p:spPr>
            <a:xfrm>
              <a:off x="5420800" y="1344400"/>
              <a:ext cx="53475" cy="53500"/>
            </a:xfrm>
            <a:custGeom>
              <a:avLst/>
              <a:gdLst/>
              <a:ahLst/>
              <a:cxnLst/>
              <a:rect l="l" t="t" r="r" b="b"/>
              <a:pathLst>
                <a:path w="2139" h="2140" extrusionOk="0">
                  <a:moveTo>
                    <a:pt x="1033" y="1"/>
                  </a:moveTo>
                  <a:lnTo>
                    <a:pt x="811" y="19"/>
                  </a:lnTo>
                  <a:lnTo>
                    <a:pt x="627" y="74"/>
                  </a:lnTo>
                  <a:lnTo>
                    <a:pt x="443" y="185"/>
                  </a:lnTo>
                  <a:lnTo>
                    <a:pt x="295" y="314"/>
                  </a:lnTo>
                  <a:lnTo>
                    <a:pt x="166" y="462"/>
                  </a:lnTo>
                  <a:lnTo>
                    <a:pt x="74" y="646"/>
                  </a:lnTo>
                  <a:lnTo>
                    <a:pt x="19" y="849"/>
                  </a:lnTo>
                  <a:lnTo>
                    <a:pt x="0" y="1052"/>
                  </a:lnTo>
                  <a:lnTo>
                    <a:pt x="0" y="1162"/>
                  </a:lnTo>
                  <a:lnTo>
                    <a:pt x="19" y="1273"/>
                  </a:lnTo>
                  <a:lnTo>
                    <a:pt x="74" y="1476"/>
                  </a:lnTo>
                  <a:lnTo>
                    <a:pt x="166" y="1660"/>
                  </a:lnTo>
                  <a:lnTo>
                    <a:pt x="295" y="1826"/>
                  </a:lnTo>
                  <a:lnTo>
                    <a:pt x="461" y="1955"/>
                  </a:lnTo>
                  <a:lnTo>
                    <a:pt x="645" y="2047"/>
                  </a:lnTo>
                  <a:lnTo>
                    <a:pt x="848" y="2121"/>
                  </a:lnTo>
                  <a:lnTo>
                    <a:pt x="959" y="2121"/>
                  </a:lnTo>
                  <a:lnTo>
                    <a:pt x="1069" y="2139"/>
                  </a:lnTo>
                  <a:lnTo>
                    <a:pt x="1180" y="2121"/>
                  </a:lnTo>
                  <a:lnTo>
                    <a:pt x="1291" y="2103"/>
                  </a:lnTo>
                  <a:lnTo>
                    <a:pt x="1494" y="2047"/>
                  </a:lnTo>
                  <a:lnTo>
                    <a:pt x="1678" y="1955"/>
                  </a:lnTo>
                  <a:lnTo>
                    <a:pt x="1844" y="1826"/>
                  </a:lnTo>
                  <a:lnTo>
                    <a:pt x="1973" y="1660"/>
                  </a:lnTo>
                  <a:lnTo>
                    <a:pt x="2065" y="1476"/>
                  </a:lnTo>
                  <a:lnTo>
                    <a:pt x="2120" y="1273"/>
                  </a:lnTo>
                  <a:lnTo>
                    <a:pt x="2139" y="1162"/>
                  </a:lnTo>
                  <a:lnTo>
                    <a:pt x="2139" y="1052"/>
                  </a:lnTo>
                  <a:lnTo>
                    <a:pt x="2139" y="923"/>
                  </a:lnTo>
                  <a:lnTo>
                    <a:pt x="2120" y="830"/>
                  </a:lnTo>
                  <a:lnTo>
                    <a:pt x="2047" y="628"/>
                  </a:lnTo>
                  <a:lnTo>
                    <a:pt x="1936" y="443"/>
                  </a:lnTo>
                  <a:lnTo>
                    <a:pt x="1807" y="277"/>
                  </a:lnTo>
                  <a:lnTo>
                    <a:pt x="1641" y="148"/>
                  </a:lnTo>
                  <a:lnTo>
                    <a:pt x="1457" y="56"/>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9" name="Google Shape;2659;p9"/>
            <p:cNvSpPr/>
            <p:nvPr/>
          </p:nvSpPr>
          <p:spPr>
            <a:xfrm>
              <a:off x="6268475" y="1658325"/>
              <a:ext cx="53050" cy="53025"/>
            </a:xfrm>
            <a:custGeom>
              <a:avLst/>
              <a:gdLst/>
              <a:ahLst/>
              <a:cxnLst/>
              <a:rect l="l" t="t" r="r" b="b"/>
              <a:pathLst>
                <a:path w="2122" h="2121" extrusionOk="0">
                  <a:moveTo>
                    <a:pt x="1089" y="0"/>
                  </a:moveTo>
                  <a:lnTo>
                    <a:pt x="867" y="18"/>
                  </a:lnTo>
                  <a:lnTo>
                    <a:pt x="665" y="74"/>
                  </a:lnTo>
                  <a:lnTo>
                    <a:pt x="480" y="166"/>
                  </a:lnTo>
                  <a:lnTo>
                    <a:pt x="314" y="295"/>
                  </a:lnTo>
                  <a:lnTo>
                    <a:pt x="185" y="461"/>
                  </a:lnTo>
                  <a:lnTo>
                    <a:pt x="93" y="627"/>
                  </a:lnTo>
                  <a:lnTo>
                    <a:pt x="19" y="830"/>
                  </a:lnTo>
                  <a:lnTo>
                    <a:pt x="1" y="1051"/>
                  </a:lnTo>
                  <a:lnTo>
                    <a:pt x="19" y="1272"/>
                  </a:lnTo>
                  <a:lnTo>
                    <a:pt x="75" y="1475"/>
                  </a:lnTo>
                  <a:lnTo>
                    <a:pt x="167" y="1659"/>
                  </a:lnTo>
                  <a:lnTo>
                    <a:pt x="296" y="1807"/>
                  </a:lnTo>
                  <a:lnTo>
                    <a:pt x="443" y="1936"/>
                  </a:lnTo>
                  <a:lnTo>
                    <a:pt x="628" y="2028"/>
                  </a:lnTo>
                  <a:lnTo>
                    <a:pt x="812" y="2102"/>
                  </a:lnTo>
                  <a:lnTo>
                    <a:pt x="1033" y="2120"/>
                  </a:lnTo>
                  <a:lnTo>
                    <a:pt x="1255" y="2102"/>
                  </a:lnTo>
                  <a:lnTo>
                    <a:pt x="1457" y="2047"/>
                  </a:lnTo>
                  <a:lnTo>
                    <a:pt x="1642" y="1955"/>
                  </a:lnTo>
                  <a:lnTo>
                    <a:pt x="1808" y="1825"/>
                  </a:lnTo>
                  <a:lnTo>
                    <a:pt x="1937" y="1678"/>
                  </a:lnTo>
                  <a:lnTo>
                    <a:pt x="2029" y="1494"/>
                  </a:lnTo>
                  <a:lnTo>
                    <a:pt x="2103" y="1291"/>
                  </a:lnTo>
                  <a:lnTo>
                    <a:pt x="2121" y="1069"/>
                  </a:lnTo>
                  <a:lnTo>
                    <a:pt x="2103" y="848"/>
                  </a:lnTo>
                  <a:lnTo>
                    <a:pt x="2047" y="645"/>
                  </a:lnTo>
                  <a:lnTo>
                    <a:pt x="1955" y="479"/>
                  </a:lnTo>
                  <a:lnTo>
                    <a:pt x="1826" y="314"/>
                  </a:lnTo>
                  <a:lnTo>
                    <a:pt x="1679" y="184"/>
                  </a:lnTo>
                  <a:lnTo>
                    <a:pt x="1494" y="92"/>
                  </a:lnTo>
                  <a:lnTo>
                    <a:pt x="1310" y="37"/>
                  </a:lnTo>
                  <a:lnTo>
                    <a:pt x="1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0" name="Google Shape;2660;p9"/>
            <p:cNvSpPr/>
            <p:nvPr/>
          </p:nvSpPr>
          <p:spPr>
            <a:xfrm>
              <a:off x="5278350" y="1236075"/>
              <a:ext cx="53050" cy="53050"/>
            </a:xfrm>
            <a:custGeom>
              <a:avLst/>
              <a:gdLst/>
              <a:ahLst/>
              <a:cxnLst/>
              <a:rect l="l" t="t" r="r" b="b"/>
              <a:pathLst>
                <a:path w="2122" h="2122" extrusionOk="0">
                  <a:moveTo>
                    <a:pt x="1052" y="1"/>
                  </a:moveTo>
                  <a:lnTo>
                    <a:pt x="830" y="19"/>
                  </a:lnTo>
                  <a:lnTo>
                    <a:pt x="628" y="74"/>
                  </a:lnTo>
                  <a:lnTo>
                    <a:pt x="462" y="167"/>
                  </a:lnTo>
                  <a:lnTo>
                    <a:pt x="296" y="296"/>
                  </a:lnTo>
                  <a:lnTo>
                    <a:pt x="167" y="443"/>
                  </a:lnTo>
                  <a:lnTo>
                    <a:pt x="74" y="628"/>
                  </a:lnTo>
                  <a:lnTo>
                    <a:pt x="19" y="830"/>
                  </a:lnTo>
                  <a:lnTo>
                    <a:pt x="1" y="1052"/>
                  </a:lnTo>
                  <a:lnTo>
                    <a:pt x="1" y="1162"/>
                  </a:lnTo>
                  <a:lnTo>
                    <a:pt x="19" y="1273"/>
                  </a:lnTo>
                  <a:lnTo>
                    <a:pt x="74" y="1476"/>
                  </a:lnTo>
                  <a:lnTo>
                    <a:pt x="167" y="1660"/>
                  </a:lnTo>
                  <a:lnTo>
                    <a:pt x="296" y="1808"/>
                  </a:lnTo>
                  <a:lnTo>
                    <a:pt x="462" y="1955"/>
                  </a:lnTo>
                  <a:lnTo>
                    <a:pt x="646" y="2047"/>
                  </a:lnTo>
                  <a:lnTo>
                    <a:pt x="849" y="2103"/>
                  </a:lnTo>
                  <a:lnTo>
                    <a:pt x="959" y="2121"/>
                  </a:lnTo>
                  <a:lnTo>
                    <a:pt x="1181" y="2121"/>
                  </a:lnTo>
                  <a:lnTo>
                    <a:pt x="1291" y="2103"/>
                  </a:lnTo>
                  <a:lnTo>
                    <a:pt x="1494" y="2029"/>
                  </a:lnTo>
                  <a:lnTo>
                    <a:pt x="1679" y="1937"/>
                  </a:lnTo>
                  <a:lnTo>
                    <a:pt x="1826" y="1789"/>
                  </a:lnTo>
                  <a:lnTo>
                    <a:pt x="1955" y="1642"/>
                  </a:lnTo>
                  <a:lnTo>
                    <a:pt x="2047" y="1457"/>
                  </a:lnTo>
                  <a:lnTo>
                    <a:pt x="2103" y="1236"/>
                  </a:lnTo>
                  <a:lnTo>
                    <a:pt x="2121" y="1125"/>
                  </a:lnTo>
                  <a:lnTo>
                    <a:pt x="2121" y="1015"/>
                  </a:lnTo>
                  <a:lnTo>
                    <a:pt x="2084" y="812"/>
                  </a:lnTo>
                  <a:lnTo>
                    <a:pt x="2029" y="609"/>
                  </a:lnTo>
                  <a:lnTo>
                    <a:pt x="1937" y="425"/>
                  </a:lnTo>
                  <a:lnTo>
                    <a:pt x="1789" y="277"/>
                  </a:lnTo>
                  <a:lnTo>
                    <a:pt x="1642" y="167"/>
                  </a:lnTo>
                  <a:lnTo>
                    <a:pt x="1457" y="74"/>
                  </a:lnTo>
                  <a:lnTo>
                    <a:pt x="1254"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1" name="Google Shape;2661;p9"/>
            <p:cNvSpPr/>
            <p:nvPr/>
          </p:nvSpPr>
          <p:spPr>
            <a:xfrm>
              <a:off x="5872075" y="1587325"/>
              <a:ext cx="52550" cy="52575"/>
            </a:xfrm>
            <a:custGeom>
              <a:avLst/>
              <a:gdLst/>
              <a:ahLst/>
              <a:cxnLst/>
              <a:rect l="l" t="t" r="r" b="b"/>
              <a:pathLst>
                <a:path w="2102" h="2103" extrusionOk="0">
                  <a:moveTo>
                    <a:pt x="959" y="1"/>
                  </a:moveTo>
                  <a:lnTo>
                    <a:pt x="848" y="19"/>
                  </a:lnTo>
                  <a:lnTo>
                    <a:pt x="645" y="74"/>
                  </a:lnTo>
                  <a:lnTo>
                    <a:pt x="461" y="167"/>
                  </a:lnTo>
                  <a:lnTo>
                    <a:pt x="313" y="296"/>
                  </a:lnTo>
                  <a:lnTo>
                    <a:pt x="184" y="462"/>
                  </a:lnTo>
                  <a:lnTo>
                    <a:pt x="74" y="627"/>
                  </a:lnTo>
                  <a:lnTo>
                    <a:pt x="18" y="849"/>
                  </a:lnTo>
                  <a:lnTo>
                    <a:pt x="0" y="959"/>
                  </a:lnTo>
                  <a:lnTo>
                    <a:pt x="0" y="1070"/>
                  </a:lnTo>
                  <a:lnTo>
                    <a:pt x="18" y="1273"/>
                  </a:lnTo>
                  <a:lnTo>
                    <a:pt x="92" y="1476"/>
                  </a:lnTo>
                  <a:lnTo>
                    <a:pt x="184" y="1660"/>
                  </a:lnTo>
                  <a:lnTo>
                    <a:pt x="313" y="1808"/>
                  </a:lnTo>
                  <a:lnTo>
                    <a:pt x="461" y="1937"/>
                  </a:lnTo>
                  <a:lnTo>
                    <a:pt x="645" y="2029"/>
                  </a:lnTo>
                  <a:lnTo>
                    <a:pt x="830" y="2084"/>
                  </a:lnTo>
                  <a:lnTo>
                    <a:pt x="1051" y="2103"/>
                  </a:lnTo>
                  <a:lnTo>
                    <a:pt x="1272" y="2084"/>
                  </a:lnTo>
                  <a:lnTo>
                    <a:pt x="1475" y="2029"/>
                  </a:lnTo>
                  <a:lnTo>
                    <a:pt x="1641" y="1918"/>
                  </a:lnTo>
                  <a:lnTo>
                    <a:pt x="1807" y="1808"/>
                  </a:lnTo>
                  <a:lnTo>
                    <a:pt x="1918" y="1642"/>
                  </a:lnTo>
                  <a:lnTo>
                    <a:pt x="2010" y="1476"/>
                  </a:lnTo>
                  <a:lnTo>
                    <a:pt x="2084" y="1273"/>
                  </a:lnTo>
                  <a:lnTo>
                    <a:pt x="2102" y="1070"/>
                  </a:lnTo>
                  <a:lnTo>
                    <a:pt x="2084" y="849"/>
                  </a:lnTo>
                  <a:lnTo>
                    <a:pt x="2028" y="646"/>
                  </a:lnTo>
                  <a:lnTo>
                    <a:pt x="1936" y="462"/>
                  </a:lnTo>
                  <a:lnTo>
                    <a:pt x="1807" y="314"/>
                  </a:lnTo>
                  <a:lnTo>
                    <a:pt x="1659" y="185"/>
                  </a:lnTo>
                  <a:lnTo>
                    <a:pt x="1494" y="93"/>
                  </a:lnTo>
                  <a:lnTo>
                    <a:pt x="1291" y="19"/>
                  </a:lnTo>
                  <a:lnTo>
                    <a:pt x="1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2" name="Google Shape;2662;p9"/>
            <p:cNvSpPr/>
            <p:nvPr/>
          </p:nvSpPr>
          <p:spPr>
            <a:xfrm>
              <a:off x="5951800" y="1601150"/>
              <a:ext cx="53050" cy="53500"/>
            </a:xfrm>
            <a:custGeom>
              <a:avLst/>
              <a:gdLst/>
              <a:ahLst/>
              <a:cxnLst/>
              <a:rect l="l" t="t" r="r" b="b"/>
              <a:pathLst>
                <a:path w="2122" h="2140" extrusionOk="0">
                  <a:moveTo>
                    <a:pt x="978" y="1"/>
                  </a:moveTo>
                  <a:lnTo>
                    <a:pt x="867" y="19"/>
                  </a:lnTo>
                  <a:lnTo>
                    <a:pt x="646" y="74"/>
                  </a:lnTo>
                  <a:lnTo>
                    <a:pt x="462" y="167"/>
                  </a:lnTo>
                  <a:lnTo>
                    <a:pt x="314" y="296"/>
                  </a:lnTo>
                  <a:lnTo>
                    <a:pt x="167" y="462"/>
                  </a:lnTo>
                  <a:lnTo>
                    <a:pt x="75" y="646"/>
                  </a:lnTo>
                  <a:lnTo>
                    <a:pt x="19" y="849"/>
                  </a:lnTo>
                  <a:lnTo>
                    <a:pt x="1" y="960"/>
                  </a:lnTo>
                  <a:lnTo>
                    <a:pt x="1" y="1070"/>
                  </a:lnTo>
                  <a:lnTo>
                    <a:pt x="19" y="1291"/>
                  </a:lnTo>
                  <a:lnTo>
                    <a:pt x="75" y="1476"/>
                  </a:lnTo>
                  <a:lnTo>
                    <a:pt x="167" y="1660"/>
                  </a:lnTo>
                  <a:lnTo>
                    <a:pt x="296" y="1826"/>
                  </a:lnTo>
                  <a:lnTo>
                    <a:pt x="443" y="1955"/>
                  </a:lnTo>
                  <a:lnTo>
                    <a:pt x="628" y="2047"/>
                  </a:lnTo>
                  <a:lnTo>
                    <a:pt x="812" y="2103"/>
                  </a:lnTo>
                  <a:lnTo>
                    <a:pt x="1033" y="2140"/>
                  </a:lnTo>
                  <a:lnTo>
                    <a:pt x="1144" y="2121"/>
                  </a:lnTo>
                  <a:lnTo>
                    <a:pt x="1255" y="2121"/>
                  </a:lnTo>
                  <a:lnTo>
                    <a:pt x="1457" y="2047"/>
                  </a:lnTo>
                  <a:lnTo>
                    <a:pt x="1642" y="1955"/>
                  </a:lnTo>
                  <a:lnTo>
                    <a:pt x="1808" y="1826"/>
                  </a:lnTo>
                  <a:lnTo>
                    <a:pt x="1937" y="1679"/>
                  </a:lnTo>
                  <a:lnTo>
                    <a:pt x="2047" y="1494"/>
                  </a:lnTo>
                  <a:lnTo>
                    <a:pt x="2103" y="1291"/>
                  </a:lnTo>
                  <a:lnTo>
                    <a:pt x="2121" y="1181"/>
                  </a:lnTo>
                  <a:lnTo>
                    <a:pt x="2121" y="1070"/>
                  </a:lnTo>
                  <a:lnTo>
                    <a:pt x="2103" y="849"/>
                  </a:lnTo>
                  <a:lnTo>
                    <a:pt x="2047" y="646"/>
                  </a:lnTo>
                  <a:lnTo>
                    <a:pt x="1955" y="462"/>
                  </a:lnTo>
                  <a:lnTo>
                    <a:pt x="1826" y="314"/>
                  </a:lnTo>
                  <a:lnTo>
                    <a:pt x="1679" y="185"/>
                  </a:lnTo>
                  <a:lnTo>
                    <a:pt x="1494" y="93"/>
                  </a:lnTo>
                  <a:lnTo>
                    <a:pt x="1291" y="19"/>
                  </a:lnTo>
                  <a:lnTo>
                    <a:pt x="10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3" name="Google Shape;2663;p9"/>
            <p:cNvSpPr/>
            <p:nvPr/>
          </p:nvSpPr>
          <p:spPr>
            <a:xfrm>
              <a:off x="4884700" y="673725"/>
              <a:ext cx="52575" cy="53025"/>
            </a:xfrm>
            <a:custGeom>
              <a:avLst/>
              <a:gdLst/>
              <a:ahLst/>
              <a:cxnLst/>
              <a:rect l="l" t="t" r="r" b="b"/>
              <a:pathLst>
                <a:path w="2103" h="2121" extrusionOk="0">
                  <a:moveTo>
                    <a:pt x="1033" y="0"/>
                  </a:moveTo>
                  <a:lnTo>
                    <a:pt x="812" y="37"/>
                  </a:lnTo>
                  <a:lnTo>
                    <a:pt x="609" y="92"/>
                  </a:lnTo>
                  <a:lnTo>
                    <a:pt x="443" y="184"/>
                  </a:lnTo>
                  <a:lnTo>
                    <a:pt x="296" y="314"/>
                  </a:lnTo>
                  <a:lnTo>
                    <a:pt x="166" y="461"/>
                  </a:lnTo>
                  <a:lnTo>
                    <a:pt x="74" y="645"/>
                  </a:lnTo>
                  <a:lnTo>
                    <a:pt x="19" y="848"/>
                  </a:lnTo>
                  <a:lnTo>
                    <a:pt x="1" y="1051"/>
                  </a:lnTo>
                  <a:lnTo>
                    <a:pt x="19" y="1291"/>
                  </a:lnTo>
                  <a:lnTo>
                    <a:pt x="74" y="1494"/>
                  </a:lnTo>
                  <a:lnTo>
                    <a:pt x="166" y="1660"/>
                  </a:lnTo>
                  <a:lnTo>
                    <a:pt x="296" y="1825"/>
                  </a:lnTo>
                  <a:lnTo>
                    <a:pt x="461" y="1955"/>
                  </a:lnTo>
                  <a:lnTo>
                    <a:pt x="646" y="2047"/>
                  </a:lnTo>
                  <a:lnTo>
                    <a:pt x="849" y="2102"/>
                  </a:lnTo>
                  <a:lnTo>
                    <a:pt x="1070" y="2120"/>
                  </a:lnTo>
                  <a:lnTo>
                    <a:pt x="1291" y="2102"/>
                  </a:lnTo>
                  <a:lnTo>
                    <a:pt x="1476" y="2028"/>
                  </a:lnTo>
                  <a:lnTo>
                    <a:pt x="1660" y="1936"/>
                  </a:lnTo>
                  <a:lnTo>
                    <a:pt x="1807" y="1807"/>
                  </a:lnTo>
                  <a:lnTo>
                    <a:pt x="1937" y="1660"/>
                  </a:lnTo>
                  <a:lnTo>
                    <a:pt x="2029" y="1475"/>
                  </a:lnTo>
                  <a:lnTo>
                    <a:pt x="2084" y="1291"/>
                  </a:lnTo>
                  <a:lnTo>
                    <a:pt x="2102" y="1070"/>
                  </a:lnTo>
                  <a:lnTo>
                    <a:pt x="2084" y="848"/>
                  </a:lnTo>
                  <a:lnTo>
                    <a:pt x="2029" y="645"/>
                  </a:lnTo>
                  <a:lnTo>
                    <a:pt x="1937" y="461"/>
                  </a:lnTo>
                  <a:lnTo>
                    <a:pt x="1789" y="295"/>
                  </a:lnTo>
                  <a:lnTo>
                    <a:pt x="1642" y="184"/>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4" name="Google Shape;2664;p9"/>
            <p:cNvSpPr/>
            <p:nvPr/>
          </p:nvSpPr>
          <p:spPr>
            <a:xfrm>
              <a:off x="4781900" y="328450"/>
              <a:ext cx="52575" cy="53050"/>
            </a:xfrm>
            <a:custGeom>
              <a:avLst/>
              <a:gdLst/>
              <a:ahLst/>
              <a:cxnLst/>
              <a:rect l="l" t="t" r="r" b="b"/>
              <a:pathLst>
                <a:path w="2103" h="2122" extrusionOk="0">
                  <a:moveTo>
                    <a:pt x="1107" y="1"/>
                  </a:moveTo>
                  <a:lnTo>
                    <a:pt x="886" y="19"/>
                  </a:lnTo>
                  <a:lnTo>
                    <a:pt x="683" y="75"/>
                  </a:lnTo>
                  <a:lnTo>
                    <a:pt x="480" y="167"/>
                  </a:lnTo>
                  <a:lnTo>
                    <a:pt x="333" y="277"/>
                  </a:lnTo>
                  <a:lnTo>
                    <a:pt x="185" y="443"/>
                  </a:lnTo>
                  <a:lnTo>
                    <a:pt x="93" y="609"/>
                  </a:lnTo>
                  <a:lnTo>
                    <a:pt x="19" y="812"/>
                  </a:lnTo>
                  <a:lnTo>
                    <a:pt x="1" y="923"/>
                  </a:lnTo>
                  <a:lnTo>
                    <a:pt x="1" y="1033"/>
                  </a:lnTo>
                  <a:lnTo>
                    <a:pt x="19" y="1255"/>
                  </a:lnTo>
                  <a:lnTo>
                    <a:pt x="56" y="1458"/>
                  </a:lnTo>
                  <a:lnTo>
                    <a:pt x="148" y="1642"/>
                  </a:lnTo>
                  <a:lnTo>
                    <a:pt x="277" y="1789"/>
                  </a:lnTo>
                  <a:lnTo>
                    <a:pt x="425" y="1918"/>
                  </a:lnTo>
                  <a:lnTo>
                    <a:pt x="591" y="2029"/>
                  </a:lnTo>
                  <a:lnTo>
                    <a:pt x="794" y="2084"/>
                  </a:lnTo>
                  <a:lnTo>
                    <a:pt x="996" y="2121"/>
                  </a:lnTo>
                  <a:lnTo>
                    <a:pt x="1218" y="2103"/>
                  </a:lnTo>
                  <a:lnTo>
                    <a:pt x="1439" y="2048"/>
                  </a:lnTo>
                  <a:lnTo>
                    <a:pt x="1623" y="1974"/>
                  </a:lnTo>
                  <a:lnTo>
                    <a:pt x="1789" y="1845"/>
                  </a:lnTo>
                  <a:lnTo>
                    <a:pt x="1918" y="1697"/>
                  </a:lnTo>
                  <a:lnTo>
                    <a:pt x="2011" y="1513"/>
                  </a:lnTo>
                  <a:lnTo>
                    <a:pt x="2084" y="1310"/>
                  </a:lnTo>
                  <a:lnTo>
                    <a:pt x="2103" y="1199"/>
                  </a:lnTo>
                  <a:lnTo>
                    <a:pt x="2103" y="1089"/>
                  </a:lnTo>
                  <a:lnTo>
                    <a:pt x="2103" y="867"/>
                  </a:lnTo>
                  <a:lnTo>
                    <a:pt x="2047" y="665"/>
                  </a:lnTo>
                  <a:lnTo>
                    <a:pt x="1955" y="499"/>
                  </a:lnTo>
                  <a:lnTo>
                    <a:pt x="1826" y="333"/>
                  </a:lnTo>
                  <a:lnTo>
                    <a:pt x="1679" y="204"/>
                  </a:lnTo>
                  <a:lnTo>
                    <a:pt x="1513" y="112"/>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5" name="Google Shape;2665;p9"/>
            <p:cNvSpPr/>
            <p:nvPr/>
          </p:nvSpPr>
          <p:spPr>
            <a:xfrm>
              <a:off x="6028325" y="1615450"/>
              <a:ext cx="53950" cy="53500"/>
            </a:xfrm>
            <a:custGeom>
              <a:avLst/>
              <a:gdLst/>
              <a:ahLst/>
              <a:cxnLst/>
              <a:rect l="l" t="t" r="r" b="b"/>
              <a:pathLst>
                <a:path w="2158" h="2140" extrusionOk="0">
                  <a:moveTo>
                    <a:pt x="1107" y="0"/>
                  </a:moveTo>
                  <a:lnTo>
                    <a:pt x="886" y="19"/>
                  </a:lnTo>
                  <a:lnTo>
                    <a:pt x="683" y="74"/>
                  </a:lnTo>
                  <a:lnTo>
                    <a:pt x="498" y="166"/>
                  </a:lnTo>
                  <a:lnTo>
                    <a:pt x="332" y="295"/>
                  </a:lnTo>
                  <a:lnTo>
                    <a:pt x="203" y="443"/>
                  </a:lnTo>
                  <a:lnTo>
                    <a:pt x="93" y="627"/>
                  </a:lnTo>
                  <a:lnTo>
                    <a:pt x="37" y="830"/>
                  </a:lnTo>
                  <a:lnTo>
                    <a:pt x="19" y="941"/>
                  </a:lnTo>
                  <a:lnTo>
                    <a:pt x="1" y="1051"/>
                  </a:lnTo>
                  <a:lnTo>
                    <a:pt x="19" y="1162"/>
                  </a:lnTo>
                  <a:lnTo>
                    <a:pt x="19" y="1273"/>
                  </a:lnTo>
                  <a:lnTo>
                    <a:pt x="93" y="1475"/>
                  </a:lnTo>
                  <a:lnTo>
                    <a:pt x="185" y="1660"/>
                  </a:lnTo>
                  <a:lnTo>
                    <a:pt x="314" y="1826"/>
                  </a:lnTo>
                  <a:lnTo>
                    <a:pt x="462" y="1955"/>
                  </a:lnTo>
                  <a:lnTo>
                    <a:pt x="646" y="2047"/>
                  </a:lnTo>
                  <a:lnTo>
                    <a:pt x="849" y="2121"/>
                  </a:lnTo>
                  <a:lnTo>
                    <a:pt x="959" y="2139"/>
                  </a:lnTo>
                  <a:lnTo>
                    <a:pt x="1199" y="2139"/>
                  </a:lnTo>
                  <a:lnTo>
                    <a:pt x="1291" y="2121"/>
                  </a:lnTo>
                  <a:lnTo>
                    <a:pt x="1512" y="2047"/>
                  </a:lnTo>
                  <a:lnTo>
                    <a:pt x="1697" y="1955"/>
                  </a:lnTo>
                  <a:lnTo>
                    <a:pt x="1844" y="1826"/>
                  </a:lnTo>
                  <a:lnTo>
                    <a:pt x="1973" y="1660"/>
                  </a:lnTo>
                  <a:lnTo>
                    <a:pt x="2066" y="1475"/>
                  </a:lnTo>
                  <a:lnTo>
                    <a:pt x="2139" y="1273"/>
                  </a:lnTo>
                  <a:lnTo>
                    <a:pt x="2139" y="1162"/>
                  </a:lnTo>
                  <a:lnTo>
                    <a:pt x="2158" y="1051"/>
                  </a:lnTo>
                  <a:lnTo>
                    <a:pt x="2121" y="830"/>
                  </a:lnTo>
                  <a:lnTo>
                    <a:pt x="2066" y="646"/>
                  </a:lnTo>
                  <a:lnTo>
                    <a:pt x="1973" y="461"/>
                  </a:lnTo>
                  <a:lnTo>
                    <a:pt x="1844" y="314"/>
                  </a:lnTo>
                  <a:lnTo>
                    <a:pt x="1697" y="185"/>
                  </a:lnTo>
                  <a:lnTo>
                    <a:pt x="1512" y="74"/>
                  </a:lnTo>
                  <a:lnTo>
                    <a:pt x="1328" y="19"/>
                  </a:lnTo>
                  <a:lnTo>
                    <a:pt x="11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6" name="Google Shape;2666;p9"/>
            <p:cNvSpPr/>
            <p:nvPr/>
          </p:nvSpPr>
          <p:spPr>
            <a:xfrm>
              <a:off x="5566450" y="1449950"/>
              <a:ext cx="53025" cy="53050"/>
            </a:xfrm>
            <a:custGeom>
              <a:avLst/>
              <a:gdLst/>
              <a:ahLst/>
              <a:cxnLst/>
              <a:rect l="l" t="t" r="r" b="b"/>
              <a:pathLst>
                <a:path w="2121" h="2122" extrusionOk="0">
                  <a:moveTo>
                    <a:pt x="1107" y="1"/>
                  </a:moveTo>
                  <a:lnTo>
                    <a:pt x="886" y="19"/>
                  </a:lnTo>
                  <a:lnTo>
                    <a:pt x="664" y="75"/>
                  </a:lnTo>
                  <a:lnTo>
                    <a:pt x="480" y="167"/>
                  </a:lnTo>
                  <a:lnTo>
                    <a:pt x="332" y="296"/>
                  </a:lnTo>
                  <a:lnTo>
                    <a:pt x="185" y="444"/>
                  </a:lnTo>
                  <a:lnTo>
                    <a:pt x="93" y="628"/>
                  </a:lnTo>
                  <a:lnTo>
                    <a:pt x="37" y="831"/>
                  </a:lnTo>
                  <a:lnTo>
                    <a:pt x="1" y="1052"/>
                  </a:lnTo>
                  <a:lnTo>
                    <a:pt x="19" y="1273"/>
                  </a:lnTo>
                  <a:lnTo>
                    <a:pt x="74" y="1476"/>
                  </a:lnTo>
                  <a:lnTo>
                    <a:pt x="166" y="1642"/>
                  </a:lnTo>
                  <a:lnTo>
                    <a:pt x="296" y="1808"/>
                  </a:lnTo>
                  <a:lnTo>
                    <a:pt x="443" y="1937"/>
                  </a:lnTo>
                  <a:lnTo>
                    <a:pt x="609" y="2029"/>
                  </a:lnTo>
                  <a:lnTo>
                    <a:pt x="812" y="2103"/>
                  </a:lnTo>
                  <a:lnTo>
                    <a:pt x="1033" y="2121"/>
                  </a:lnTo>
                  <a:lnTo>
                    <a:pt x="1254" y="2103"/>
                  </a:lnTo>
                  <a:lnTo>
                    <a:pt x="1457" y="2048"/>
                  </a:lnTo>
                  <a:lnTo>
                    <a:pt x="1642" y="1955"/>
                  </a:lnTo>
                  <a:lnTo>
                    <a:pt x="1807" y="1826"/>
                  </a:lnTo>
                  <a:lnTo>
                    <a:pt x="1937" y="1679"/>
                  </a:lnTo>
                  <a:lnTo>
                    <a:pt x="2029" y="1494"/>
                  </a:lnTo>
                  <a:lnTo>
                    <a:pt x="2102" y="1292"/>
                  </a:lnTo>
                  <a:lnTo>
                    <a:pt x="2121" y="1070"/>
                  </a:lnTo>
                  <a:lnTo>
                    <a:pt x="2102" y="868"/>
                  </a:lnTo>
                  <a:lnTo>
                    <a:pt x="2047" y="665"/>
                  </a:lnTo>
                  <a:lnTo>
                    <a:pt x="1955" y="480"/>
                  </a:lnTo>
                  <a:lnTo>
                    <a:pt x="1826" y="333"/>
                  </a:lnTo>
                  <a:lnTo>
                    <a:pt x="1678" y="204"/>
                  </a:lnTo>
                  <a:lnTo>
                    <a:pt x="1512" y="93"/>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7" name="Google Shape;2667;p9"/>
            <p:cNvSpPr/>
            <p:nvPr/>
          </p:nvSpPr>
          <p:spPr>
            <a:xfrm>
              <a:off x="6108525" y="1629725"/>
              <a:ext cx="53500" cy="53500"/>
            </a:xfrm>
            <a:custGeom>
              <a:avLst/>
              <a:gdLst/>
              <a:ahLst/>
              <a:cxnLst/>
              <a:rect l="l" t="t" r="r" b="b"/>
              <a:pathLst>
                <a:path w="2140" h="2140" extrusionOk="0">
                  <a:moveTo>
                    <a:pt x="886" y="1"/>
                  </a:moveTo>
                  <a:lnTo>
                    <a:pt x="665" y="56"/>
                  </a:lnTo>
                  <a:lnTo>
                    <a:pt x="480" y="167"/>
                  </a:lnTo>
                  <a:lnTo>
                    <a:pt x="314" y="277"/>
                  </a:lnTo>
                  <a:lnTo>
                    <a:pt x="185" y="443"/>
                  </a:lnTo>
                  <a:lnTo>
                    <a:pt x="93" y="628"/>
                  </a:lnTo>
                  <a:lnTo>
                    <a:pt x="19" y="831"/>
                  </a:lnTo>
                  <a:lnTo>
                    <a:pt x="1" y="941"/>
                  </a:lnTo>
                  <a:lnTo>
                    <a:pt x="1" y="1052"/>
                  </a:lnTo>
                  <a:lnTo>
                    <a:pt x="19" y="1273"/>
                  </a:lnTo>
                  <a:lnTo>
                    <a:pt x="75" y="1476"/>
                  </a:lnTo>
                  <a:lnTo>
                    <a:pt x="167" y="1660"/>
                  </a:lnTo>
                  <a:lnTo>
                    <a:pt x="296" y="1826"/>
                  </a:lnTo>
                  <a:lnTo>
                    <a:pt x="462" y="1955"/>
                  </a:lnTo>
                  <a:lnTo>
                    <a:pt x="646" y="2048"/>
                  </a:lnTo>
                  <a:lnTo>
                    <a:pt x="849" y="2121"/>
                  </a:lnTo>
                  <a:lnTo>
                    <a:pt x="960" y="2140"/>
                  </a:lnTo>
                  <a:lnTo>
                    <a:pt x="1181" y="2140"/>
                  </a:lnTo>
                  <a:lnTo>
                    <a:pt x="1291" y="2121"/>
                  </a:lnTo>
                  <a:lnTo>
                    <a:pt x="1494" y="2048"/>
                  </a:lnTo>
                  <a:lnTo>
                    <a:pt x="1679" y="1955"/>
                  </a:lnTo>
                  <a:lnTo>
                    <a:pt x="1826" y="1826"/>
                  </a:lnTo>
                  <a:lnTo>
                    <a:pt x="1955" y="1660"/>
                  </a:lnTo>
                  <a:lnTo>
                    <a:pt x="2066" y="1476"/>
                  </a:lnTo>
                  <a:lnTo>
                    <a:pt x="2121" y="1273"/>
                  </a:lnTo>
                  <a:lnTo>
                    <a:pt x="2140" y="1162"/>
                  </a:lnTo>
                  <a:lnTo>
                    <a:pt x="2140" y="1052"/>
                  </a:lnTo>
                  <a:lnTo>
                    <a:pt x="2121" y="849"/>
                  </a:lnTo>
                  <a:lnTo>
                    <a:pt x="2066" y="646"/>
                  </a:lnTo>
                  <a:lnTo>
                    <a:pt x="1955" y="462"/>
                  </a:lnTo>
                  <a:lnTo>
                    <a:pt x="1845" y="314"/>
                  </a:lnTo>
                  <a:lnTo>
                    <a:pt x="1679" y="185"/>
                  </a:lnTo>
                  <a:lnTo>
                    <a:pt x="1513" y="75"/>
                  </a:lnTo>
                  <a:lnTo>
                    <a:pt x="1310" y="19"/>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8" name="Google Shape;2668;p9"/>
            <p:cNvSpPr/>
            <p:nvPr/>
          </p:nvSpPr>
          <p:spPr>
            <a:xfrm>
              <a:off x="4832625" y="502250"/>
              <a:ext cx="53950" cy="53475"/>
            </a:xfrm>
            <a:custGeom>
              <a:avLst/>
              <a:gdLst/>
              <a:ahLst/>
              <a:cxnLst/>
              <a:rect l="l" t="t" r="r" b="b"/>
              <a:pathLst>
                <a:path w="2158" h="2139" extrusionOk="0">
                  <a:moveTo>
                    <a:pt x="1051" y="0"/>
                  </a:moveTo>
                  <a:lnTo>
                    <a:pt x="940" y="19"/>
                  </a:lnTo>
                  <a:lnTo>
                    <a:pt x="830" y="37"/>
                  </a:lnTo>
                  <a:lnTo>
                    <a:pt x="627" y="92"/>
                  </a:lnTo>
                  <a:lnTo>
                    <a:pt x="461" y="203"/>
                  </a:lnTo>
                  <a:lnTo>
                    <a:pt x="295" y="332"/>
                  </a:lnTo>
                  <a:lnTo>
                    <a:pt x="166" y="498"/>
                  </a:lnTo>
                  <a:lnTo>
                    <a:pt x="74" y="682"/>
                  </a:lnTo>
                  <a:lnTo>
                    <a:pt x="18" y="885"/>
                  </a:lnTo>
                  <a:lnTo>
                    <a:pt x="0" y="1106"/>
                  </a:lnTo>
                  <a:lnTo>
                    <a:pt x="37" y="1328"/>
                  </a:lnTo>
                  <a:lnTo>
                    <a:pt x="92" y="1512"/>
                  </a:lnTo>
                  <a:lnTo>
                    <a:pt x="203" y="1696"/>
                  </a:lnTo>
                  <a:lnTo>
                    <a:pt x="332" y="1844"/>
                  </a:lnTo>
                  <a:lnTo>
                    <a:pt x="479" y="1973"/>
                  </a:lnTo>
                  <a:lnTo>
                    <a:pt x="664" y="2065"/>
                  </a:lnTo>
                  <a:lnTo>
                    <a:pt x="848" y="2120"/>
                  </a:lnTo>
                  <a:lnTo>
                    <a:pt x="1069" y="2139"/>
                  </a:lnTo>
                  <a:lnTo>
                    <a:pt x="1180" y="2139"/>
                  </a:lnTo>
                  <a:lnTo>
                    <a:pt x="1291" y="2120"/>
                  </a:lnTo>
                  <a:lnTo>
                    <a:pt x="1494" y="2065"/>
                  </a:lnTo>
                  <a:lnTo>
                    <a:pt x="1678" y="1973"/>
                  </a:lnTo>
                  <a:lnTo>
                    <a:pt x="1844" y="1844"/>
                  </a:lnTo>
                  <a:lnTo>
                    <a:pt x="1973" y="1678"/>
                  </a:lnTo>
                  <a:lnTo>
                    <a:pt x="2065" y="1494"/>
                  </a:lnTo>
                  <a:lnTo>
                    <a:pt x="2120" y="1291"/>
                  </a:lnTo>
                  <a:lnTo>
                    <a:pt x="2139" y="1180"/>
                  </a:lnTo>
                  <a:lnTo>
                    <a:pt x="2157" y="1069"/>
                  </a:lnTo>
                  <a:lnTo>
                    <a:pt x="2120" y="848"/>
                  </a:lnTo>
                  <a:lnTo>
                    <a:pt x="2065" y="645"/>
                  </a:lnTo>
                  <a:lnTo>
                    <a:pt x="1973" y="461"/>
                  </a:lnTo>
                  <a:lnTo>
                    <a:pt x="1825" y="295"/>
                  </a:lnTo>
                  <a:lnTo>
                    <a:pt x="1678" y="166"/>
                  </a:lnTo>
                  <a:lnTo>
                    <a:pt x="1494" y="74"/>
                  </a:lnTo>
                  <a:lnTo>
                    <a:pt x="1272" y="19"/>
                  </a:lnTo>
                  <a:lnTo>
                    <a:pt x="10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9" name="Google Shape;2669;p9"/>
            <p:cNvSpPr/>
            <p:nvPr/>
          </p:nvSpPr>
          <p:spPr>
            <a:xfrm>
              <a:off x="6188750" y="1644025"/>
              <a:ext cx="53025" cy="53025"/>
            </a:xfrm>
            <a:custGeom>
              <a:avLst/>
              <a:gdLst/>
              <a:ahLst/>
              <a:cxnLst/>
              <a:rect l="l" t="t" r="r" b="b"/>
              <a:pathLst>
                <a:path w="2121" h="2121" extrusionOk="0">
                  <a:moveTo>
                    <a:pt x="1051" y="0"/>
                  </a:moveTo>
                  <a:lnTo>
                    <a:pt x="830" y="19"/>
                  </a:lnTo>
                  <a:lnTo>
                    <a:pt x="645" y="74"/>
                  </a:lnTo>
                  <a:lnTo>
                    <a:pt x="461" y="166"/>
                  </a:lnTo>
                  <a:lnTo>
                    <a:pt x="295" y="295"/>
                  </a:lnTo>
                  <a:lnTo>
                    <a:pt x="184" y="443"/>
                  </a:lnTo>
                  <a:lnTo>
                    <a:pt x="74" y="627"/>
                  </a:lnTo>
                  <a:lnTo>
                    <a:pt x="18" y="830"/>
                  </a:lnTo>
                  <a:lnTo>
                    <a:pt x="0" y="1033"/>
                  </a:lnTo>
                  <a:lnTo>
                    <a:pt x="0" y="1162"/>
                  </a:lnTo>
                  <a:lnTo>
                    <a:pt x="0" y="1273"/>
                  </a:lnTo>
                  <a:lnTo>
                    <a:pt x="74" y="1476"/>
                  </a:lnTo>
                  <a:lnTo>
                    <a:pt x="166" y="1660"/>
                  </a:lnTo>
                  <a:lnTo>
                    <a:pt x="295" y="1807"/>
                  </a:lnTo>
                  <a:lnTo>
                    <a:pt x="443" y="1955"/>
                  </a:lnTo>
                  <a:lnTo>
                    <a:pt x="627" y="2047"/>
                  </a:lnTo>
                  <a:lnTo>
                    <a:pt x="830" y="2102"/>
                  </a:lnTo>
                  <a:lnTo>
                    <a:pt x="940" y="2121"/>
                  </a:lnTo>
                  <a:lnTo>
                    <a:pt x="1051" y="2121"/>
                  </a:lnTo>
                  <a:lnTo>
                    <a:pt x="1272" y="2102"/>
                  </a:lnTo>
                  <a:lnTo>
                    <a:pt x="1475" y="2047"/>
                  </a:lnTo>
                  <a:lnTo>
                    <a:pt x="1659" y="1955"/>
                  </a:lnTo>
                  <a:lnTo>
                    <a:pt x="1807" y="1826"/>
                  </a:lnTo>
                  <a:lnTo>
                    <a:pt x="1936" y="1678"/>
                  </a:lnTo>
                  <a:lnTo>
                    <a:pt x="2028" y="1494"/>
                  </a:lnTo>
                  <a:lnTo>
                    <a:pt x="2102" y="1310"/>
                  </a:lnTo>
                  <a:lnTo>
                    <a:pt x="2120" y="1088"/>
                  </a:lnTo>
                  <a:lnTo>
                    <a:pt x="2120" y="978"/>
                  </a:lnTo>
                  <a:lnTo>
                    <a:pt x="2102" y="867"/>
                  </a:lnTo>
                  <a:lnTo>
                    <a:pt x="2047" y="664"/>
                  </a:lnTo>
                  <a:lnTo>
                    <a:pt x="1954" y="480"/>
                  </a:lnTo>
                  <a:lnTo>
                    <a:pt x="1825" y="314"/>
                  </a:lnTo>
                  <a:lnTo>
                    <a:pt x="1659" y="185"/>
                  </a:lnTo>
                  <a:lnTo>
                    <a:pt x="1475" y="74"/>
                  </a:lnTo>
                  <a:lnTo>
                    <a:pt x="1272"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0" name="Google Shape;2670;p9"/>
            <p:cNvSpPr/>
            <p:nvPr/>
          </p:nvSpPr>
          <p:spPr>
            <a:xfrm>
              <a:off x="6348700" y="1670300"/>
              <a:ext cx="52550" cy="52100"/>
            </a:xfrm>
            <a:custGeom>
              <a:avLst/>
              <a:gdLst/>
              <a:ahLst/>
              <a:cxnLst/>
              <a:rect l="l" t="t" r="r" b="b"/>
              <a:pathLst>
                <a:path w="2102" h="2084" extrusionOk="0">
                  <a:moveTo>
                    <a:pt x="1033" y="0"/>
                  </a:moveTo>
                  <a:lnTo>
                    <a:pt x="811" y="19"/>
                  </a:lnTo>
                  <a:lnTo>
                    <a:pt x="627" y="74"/>
                  </a:lnTo>
                  <a:lnTo>
                    <a:pt x="443" y="185"/>
                  </a:lnTo>
                  <a:lnTo>
                    <a:pt x="295" y="314"/>
                  </a:lnTo>
                  <a:lnTo>
                    <a:pt x="166" y="461"/>
                  </a:lnTo>
                  <a:lnTo>
                    <a:pt x="74" y="646"/>
                  </a:lnTo>
                  <a:lnTo>
                    <a:pt x="18" y="849"/>
                  </a:lnTo>
                  <a:lnTo>
                    <a:pt x="0" y="1051"/>
                  </a:lnTo>
                  <a:lnTo>
                    <a:pt x="37" y="1273"/>
                  </a:lnTo>
                  <a:lnTo>
                    <a:pt x="92" y="1476"/>
                  </a:lnTo>
                  <a:lnTo>
                    <a:pt x="184" y="1641"/>
                  </a:lnTo>
                  <a:lnTo>
                    <a:pt x="314" y="1789"/>
                  </a:lnTo>
                  <a:lnTo>
                    <a:pt x="479" y="1918"/>
                  </a:lnTo>
                  <a:lnTo>
                    <a:pt x="645" y="2010"/>
                  </a:lnTo>
                  <a:lnTo>
                    <a:pt x="848" y="2066"/>
                  </a:lnTo>
                  <a:lnTo>
                    <a:pt x="1069" y="2084"/>
                  </a:lnTo>
                  <a:lnTo>
                    <a:pt x="1272" y="2066"/>
                  </a:lnTo>
                  <a:lnTo>
                    <a:pt x="1475" y="1992"/>
                  </a:lnTo>
                  <a:lnTo>
                    <a:pt x="1659" y="1900"/>
                  </a:lnTo>
                  <a:lnTo>
                    <a:pt x="1807" y="1771"/>
                  </a:lnTo>
                  <a:lnTo>
                    <a:pt x="1936" y="1623"/>
                  </a:lnTo>
                  <a:lnTo>
                    <a:pt x="2028" y="1439"/>
                  </a:lnTo>
                  <a:lnTo>
                    <a:pt x="2084" y="1236"/>
                  </a:lnTo>
                  <a:lnTo>
                    <a:pt x="2102" y="1015"/>
                  </a:lnTo>
                  <a:lnTo>
                    <a:pt x="2065" y="812"/>
                  </a:lnTo>
                  <a:lnTo>
                    <a:pt x="2010" y="609"/>
                  </a:lnTo>
                  <a:lnTo>
                    <a:pt x="1918" y="443"/>
                  </a:lnTo>
                  <a:lnTo>
                    <a:pt x="1789" y="277"/>
                  </a:lnTo>
                  <a:lnTo>
                    <a:pt x="1623" y="166"/>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1" name="Google Shape;2671;p9"/>
            <p:cNvSpPr/>
            <p:nvPr/>
          </p:nvSpPr>
          <p:spPr>
            <a:xfrm>
              <a:off x="4936800" y="848875"/>
              <a:ext cx="51175" cy="51200"/>
            </a:xfrm>
            <a:custGeom>
              <a:avLst/>
              <a:gdLst/>
              <a:ahLst/>
              <a:cxnLst/>
              <a:rect l="l" t="t" r="r" b="b"/>
              <a:pathLst>
                <a:path w="2047" h="2048" extrusionOk="0">
                  <a:moveTo>
                    <a:pt x="922" y="1"/>
                  </a:moveTo>
                  <a:lnTo>
                    <a:pt x="830" y="19"/>
                  </a:lnTo>
                  <a:lnTo>
                    <a:pt x="627" y="74"/>
                  </a:lnTo>
                  <a:lnTo>
                    <a:pt x="443" y="167"/>
                  </a:lnTo>
                  <a:lnTo>
                    <a:pt x="295" y="296"/>
                  </a:lnTo>
                  <a:lnTo>
                    <a:pt x="166" y="443"/>
                  </a:lnTo>
                  <a:lnTo>
                    <a:pt x="74" y="627"/>
                  </a:lnTo>
                  <a:lnTo>
                    <a:pt x="18" y="830"/>
                  </a:lnTo>
                  <a:lnTo>
                    <a:pt x="0" y="923"/>
                  </a:lnTo>
                  <a:lnTo>
                    <a:pt x="0" y="1033"/>
                  </a:lnTo>
                  <a:lnTo>
                    <a:pt x="0" y="1144"/>
                  </a:lnTo>
                  <a:lnTo>
                    <a:pt x="18" y="1254"/>
                  </a:lnTo>
                  <a:lnTo>
                    <a:pt x="92" y="1439"/>
                  </a:lnTo>
                  <a:lnTo>
                    <a:pt x="184" y="1623"/>
                  </a:lnTo>
                  <a:lnTo>
                    <a:pt x="313" y="1771"/>
                  </a:lnTo>
                  <a:lnTo>
                    <a:pt x="479" y="1900"/>
                  </a:lnTo>
                  <a:lnTo>
                    <a:pt x="664" y="1992"/>
                  </a:lnTo>
                  <a:lnTo>
                    <a:pt x="848" y="2029"/>
                  </a:lnTo>
                  <a:lnTo>
                    <a:pt x="959" y="2047"/>
                  </a:lnTo>
                  <a:lnTo>
                    <a:pt x="1069" y="2047"/>
                  </a:lnTo>
                  <a:lnTo>
                    <a:pt x="1272" y="2029"/>
                  </a:lnTo>
                  <a:lnTo>
                    <a:pt x="1457" y="1955"/>
                  </a:lnTo>
                  <a:lnTo>
                    <a:pt x="1623" y="1863"/>
                  </a:lnTo>
                  <a:lnTo>
                    <a:pt x="1770" y="1734"/>
                  </a:lnTo>
                  <a:lnTo>
                    <a:pt x="1881" y="1568"/>
                  </a:lnTo>
                  <a:lnTo>
                    <a:pt x="1973" y="1402"/>
                  </a:lnTo>
                  <a:lnTo>
                    <a:pt x="2028" y="1199"/>
                  </a:lnTo>
                  <a:lnTo>
                    <a:pt x="2047" y="996"/>
                  </a:lnTo>
                  <a:lnTo>
                    <a:pt x="2028" y="812"/>
                  </a:lnTo>
                  <a:lnTo>
                    <a:pt x="1973" y="609"/>
                  </a:lnTo>
                  <a:lnTo>
                    <a:pt x="1862" y="443"/>
                  </a:lnTo>
                  <a:lnTo>
                    <a:pt x="1752" y="296"/>
                  </a:lnTo>
                  <a:lnTo>
                    <a:pt x="1604" y="167"/>
                  </a:lnTo>
                  <a:lnTo>
                    <a:pt x="1420" y="74"/>
                  </a:lnTo>
                  <a:lnTo>
                    <a:pt x="1235" y="19"/>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2" name="Google Shape;2672;p9"/>
            <p:cNvSpPr/>
            <p:nvPr/>
          </p:nvSpPr>
          <p:spPr>
            <a:xfrm>
              <a:off x="5067700" y="1036950"/>
              <a:ext cx="51650" cy="51650"/>
            </a:xfrm>
            <a:custGeom>
              <a:avLst/>
              <a:gdLst/>
              <a:ahLst/>
              <a:cxnLst/>
              <a:rect l="l" t="t" r="r" b="b"/>
              <a:pathLst>
                <a:path w="2066" h="2066" extrusionOk="0">
                  <a:moveTo>
                    <a:pt x="1015" y="0"/>
                  </a:moveTo>
                  <a:lnTo>
                    <a:pt x="812" y="19"/>
                  </a:lnTo>
                  <a:lnTo>
                    <a:pt x="627" y="74"/>
                  </a:lnTo>
                  <a:lnTo>
                    <a:pt x="461" y="166"/>
                  </a:lnTo>
                  <a:lnTo>
                    <a:pt x="314" y="295"/>
                  </a:lnTo>
                  <a:lnTo>
                    <a:pt x="185" y="443"/>
                  </a:lnTo>
                  <a:lnTo>
                    <a:pt x="93" y="609"/>
                  </a:lnTo>
                  <a:lnTo>
                    <a:pt x="37" y="793"/>
                  </a:lnTo>
                  <a:lnTo>
                    <a:pt x="0" y="996"/>
                  </a:lnTo>
                  <a:lnTo>
                    <a:pt x="19" y="1217"/>
                  </a:lnTo>
                  <a:lnTo>
                    <a:pt x="74" y="1420"/>
                  </a:lnTo>
                  <a:lnTo>
                    <a:pt x="166" y="1586"/>
                  </a:lnTo>
                  <a:lnTo>
                    <a:pt x="295" y="1752"/>
                  </a:lnTo>
                  <a:lnTo>
                    <a:pt x="443" y="1881"/>
                  </a:lnTo>
                  <a:lnTo>
                    <a:pt x="609" y="1973"/>
                  </a:lnTo>
                  <a:lnTo>
                    <a:pt x="812" y="2047"/>
                  </a:lnTo>
                  <a:lnTo>
                    <a:pt x="1015" y="2065"/>
                  </a:lnTo>
                  <a:lnTo>
                    <a:pt x="1236" y="2047"/>
                  </a:lnTo>
                  <a:lnTo>
                    <a:pt x="1439" y="1992"/>
                  </a:lnTo>
                  <a:lnTo>
                    <a:pt x="1605" y="1900"/>
                  </a:lnTo>
                  <a:lnTo>
                    <a:pt x="1771" y="1770"/>
                  </a:lnTo>
                  <a:lnTo>
                    <a:pt x="1881" y="1623"/>
                  </a:lnTo>
                  <a:lnTo>
                    <a:pt x="1992" y="1439"/>
                  </a:lnTo>
                  <a:lnTo>
                    <a:pt x="2047" y="1236"/>
                  </a:lnTo>
                  <a:lnTo>
                    <a:pt x="2066" y="1033"/>
                  </a:lnTo>
                  <a:lnTo>
                    <a:pt x="2047" y="830"/>
                  </a:lnTo>
                  <a:lnTo>
                    <a:pt x="1992" y="627"/>
                  </a:lnTo>
                  <a:lnTo>
                    <a:pt x="1881" y="443"/>
                  </a:lnTo>
                  <a:lnTo>
                    <a:pt x="1771" y="295"/>
                  </a:lnTo>
                  <a:lnTo>
                    <a:pt x="1605" y="166"/>
                  </a:lnTo>
                  <a:lnTo>
                    <a:pt x="1439" y="74"/>
                  </a:lnTo>
                  <a:lnTo>
                    <a:pt x="1236"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3" name="Google Shape;2673;p9"/>
            <p:cNvSpPr/>
            <p:nvPr/>
          </p:nvSpPr>
          <p:spPr>
            <a:xfrm>
              <a:off x="5344725" y="1331025"/>
              <a:ext cx="51200" cy="51200"/>
            </a:xfrm>
            <a:custGeom>
              <a:avLst/>
              <a:gdLst/>
              <a:ahLst/>
              <a:cxnLst/>
              <a:rect l="l" t="t" r="r" b="b"/>
              <a:pathLst>
                <a:path w="2048" h="2048" extrusionOk="0">
                  <a:moveTo>
                    <a:pt x="941" y="1"/>
                  </a:moveTo>
                  <a:lnTo>
                    <a:pt x="831" y="19"/>
                  </a:lnTo>
                  <a:lnTo>
                    <a:pt x="646" y="75"/>
                  </a:lnTo>
                  <a:lnTo>
                    <a:pt x="462" y="167"/>
                  </a:lnTo>
                  <a:lnTo>
                    <a:pt x="296" y="296"/>
                  </a:lnTo>
                  <a:lnTo>
                    <a:pt x="185" y="443"/>
                  </a:lnTo>
                  <a:lnTo>
                    <a:pt x="75" y="628"/>
                  </a:lnTo>
                  <a:lnTo>
                    <a:pt x="19" y="831"/>
                  </a:lnTo>
                  <a:lnTo>
                    <a:pt x="1" y="923"/>
                  </a:lnTo>
                  <a:lnTo>
                    <a:pt x="1" y="1033"/>
                  </a:lnTo>
                  <a:lnTo>
                    <a:pt x="1" y="1144"/>
                  </a:lnTo>
                  <a:lnTo>
                    <a:pt x="19" y="1255"/>
                  </a:lnTo>
                  <a:lnTo>
                    <a:pt x="93" y="1439"/>
                  </a:lnTo>
                  <a:lnTo>
                    <a:pt x="185" y="1624"/>
                  </a:lnTo>
                  <a:lnTo>
                    <a:pt x="314" y="1771"/>
                  </a:lnTo>
                  <a:lnTo>
                    <a:pt x="480" y="1900"/>
                  </a:lnTo>
                  <a:lnTo>
                    <a:pt x="665" y="1992"/>
                  </a:lnTo>
                  <a:lnTo>
                    <a:pt x="849" y="2048"/>
                  </a:lnTo>
                  <a:lnTo>
                    <a:pt x="1070" y="2048"/>
                  </a:lnTo>
                  <a:lnTo>
                    <a:pt x="1273" y="2029"/>
                  </a:lnTo>
                  <a:lnTo>
                    <a:pt x="1457" y="1955"/>
                  </a:lnTo>
                  <a:lnTo>
                    <a:pt x="1623" y="1863"/>
                  </a:lnTo>
                  <a:lnTo>
                    <a:pt x="1771" y="1734"/>
                  </a:lnTo>
                  <a:lnTo>
                    <a:pt x="1881" y="1587"/>
                  </a:lnTo>
                  <a:lnTo>
                    <a:pt x="1974" y="1402"/>
                  </a:lnTo>
                  <a:lnTo>
                    <a:pt x="2029" y="1218"/>
                  </a:lnTo>
                  <a:lnTo>
                    <a:pt x="2047" y="1015"/>
                  </a:lnTo>
                  <a:lnTo>
                    <a:pt x="2029" y="812"/>
                  </a:lnTo>
                  <a:lnTo>
                    <a:pt x="1974" y="628"/>
                  </a:lnTo>
                  <a:lnTo>
                    <a:pt x="1881" y="462"/>
                  </a:lnTo>
                  <a:lnTo>
                    <a:pt x="1752" y="296"/>
                  </a:lnTo>
                  <a:lnTo>
                    <a:pt x="1605" y="185"/>
                  </a:lnTo>
                  <a:lnTo>
                    <a:pt x="1439" y="93"/>
                  </a:lnTo>
                  <a:lnTo>
                    <a:pt x="1255"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4" name="Google Shape;2674;p9"/>
            <p:cNvSpPr/>
            <p:nvPr/>
          </p:nvSpPr>
          <p:spPr>
            <a:xfrm>
              <a:off x="5713025" y="1559200"/>
              <a:ext cx="51200" cy="51650"/>
            </a:xfrm>
            <a:custGeom>
              <a:avLst/>
              <a:gdLst/>
              <a:ahLst/>
              <a:cxnLst/>
              <a:rect l="l" t="t" r="r" b="b"/>
              <a:pathLst>
                <a:path w="2048" h="2066" extrusionOk="0">
                  <a:moveTo>
                    <a:pt x="1033" y="1"/>
                  </a:moveTo>
                  <a:lnTo>
                    <a:pt x="831" y="19"/>
                  </a:lnTo>
                  <a:lnTo>
                    <a:pt x="628" y="93"/>
                  </a:lnTo>
                  <a:lnTo>
                    <a:pt x="462" y="185"/>
                  </a:lnTo>
                  <a:lnTo>
                    <a:pt x="314" y="296"/>
                  </a:lnTo>
                  <a:lnTo>
                    <a:pt x="185" y="443"/>
                  </a:lnTo>
                  <a:lnTo>
                    <a:pt x="93" y="628"/>
                  </a:lnTo>
                  <a:lnTo>
                    <a:pt x="19" y="812"/>
                  </a:lnTo>
                  <a:lnTo>
                    <a:pt x="1" y="1015"/>
                  </a:lnTo>
                  <a:lnTo>
                    <a:pt x="19" y="1218"/>
                  </a:lnTo>
                  <a:lnTo>
                    <a:pt x="75" y="1402"/>
                  </a:lnTo>
                  <a:lnTo>
                    <a:pt x="167" y="1587"/>
                  </a:lnTo>
                  <a:lnTo>
                    <a:pt x="277" y="1734"/>
                  </a:lnTo>
                  <a:lnTo>
                    <a:pt x="425" y="1863"/>
                  </a:lnTo>
                  <a:lnTo>
                    <a:pt x="591" y="1955"/>
                  </a:lnTo>
                  <a:lnTo>
                    <a:pt x="794" y="2029"/>
                  </a:lnTo>
                  <a:lnTo>
                    <a:pt x="978" y="2066"/>
                  </a:lnTo>
                  <a:lnTo>
                    <a:pt x="1089" y="2047"/>
                  </a:lnTo>
                  <a:lnTo>
                    <a:pt x="1199" y="2047"/>
                  </a:lnTo>
                  <a:lnTo>
                    <a:pt x="1402" y="1992"/>
                  </a:lnTo>
                  <a:lnTo>
                    <a:pt x="1568" y="1882"/>
                  </a:lnTo>
                  <a:lnTo>
                    <a:pt x="1734" y="1771"/>
                  </a:lnTo>
                  <a:lnTo>
                    <a:pt x="1863" y="1605"/>
                  </a:lnTo>
                  <a:lnTo>
                    <a:pt x="1955" y="1439"/>
                  </a:lnTo>
                  <a:lnTo>
                    <a:pt x="2029" y="1236"/>
                  </a:lnTo>
                  <a:lnTo>
                    <a:pt x="2047" y="1126"/>
                  </a:lnTo>
                  <a:lnTo>
                    <a:pt x="2047" y="1015"/>
                  </a:lnTo>
                  <a:lnTo>
                    <a:pt x="2029" y="812"/>
                  </a:lnTo>
                  <a:lnTo>
                    <a:pt x="1955" y="628"/>
                  </a:lnTo>
                  <a:lnTo>
                    <a:pt x="1863" y="462"/>
                  </a:lnTo>
                  <a:lnTo>
                    <a:pt x="1734" y="314"/>
                  </a:lnTo>
                  <a:lnTo>
                    <a:pt x="1587" y="185"/>
                  </a:lnTo>
                  <a:lnTo>
                    <a:pt x="1421" y="93"/>
                  </a:lnTo>
                  <a:lnTo>
                    <a:pt x="1236" y="38"/>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5" name="Google Shape;2675;p9"/>
            <p:cNvSpPr/>
            <p:nvPr/>
          </p:nvSpPr>
          <p:spPr>
            <a:xfrm>
              <a:off x="5792775" y="1573500"/>
              <a:ext cx="51650" cy="51650"/>
            </a:xfrm>
            <a:custGeom>
              <a:avLst/>
              <a:gdLst/>
              <a:ahLst/>
              <a:cxnLst/>
              <a:rect l="l" t="t" r="r" b="b"/>
              <a:pathLst>
                <a:path w="2066" h="2066" extrusionOk="0">
                  <a:moveTo>
                    <a:pt x="1052" y="0"/>
                  </a:moveTo>
                  <a:lnTo>
                    <a:pt x="830" y="19"/>
                  </a:lnTo>
                  <a:lnTo>
                    <a:pt x="646" y="74"/>
                  </a:lnTo>
                  <a:lnTo>
                    <a:pt x="462" y="166"/>
                  </a:lnTo>
                  <a:lnTo>
                    <a:pt x="296" y="277"/>
                  </a:lnTo>
                  <a:lnTo>
                    <a:pt x="167" y="443"/>
                  </a:lnTo>
                  <a:lnTo>
                    <a:pt x="74" y="609"/>
                  </a:lnTo>
                  <a:lnTo>
                    <a:pt x="19" y="812"/>
                  </a:lnTo>
                  <a:lnTo>
                    <a:pt x="1" y="1015"/>
                  </a:lnTo>
                  <a:lnTo>
                    <a:pt x="1" y="1217"/>
                  </a:lnTo>
                  <a:lnTo>
                    <a:pt x="56" y="1420"/>
                  </a:lnTo>
                  <a:lnTo>
                    <a:pt x="148" y="1586"/>
                  </a:lnTo>
                  <a:lnTo>
                    <a:pt x="277" y="1752"/>
                  </a:lnTo>
                  <a:lnTo>
                    <a:pt x="406" y="1881"/>
                  </a:lnTo>
                  <a:lnTo>
                    <a:pt x="591" y="1973"/>
                  </a:lnTo>
                  <a:lnTo>
                    <a:pt x="775" y="2029"/>
                  </a:lnTo>
                  <a:lnTo>
                    <a:pt x="978" y="2066"/>
                  </a:lnTo>
                  <a:lnTo>
                    <a:pt x="1181" y="2047"/>
                  </a:lnTo>
                  <a:lnTo>
                    <a:pt x="1384" y="2010"/>
                  </a:lnTo>
                  <a:lnTo>
                    <a:pt x="1568" y="1918"/>
                  </a:lnTo>
                  <a:lnTo>
                    <a:pt x="1734" y="1789"/>
                  </a:lnTo>
                  <a:lnTo>
                    <a:pt x="1863" y="1641"/>
                  </a:lnTo>
                  <a:lnTo>
                    <a:pt x="1974" y="1475"/>
                  </a:lnTo>
                  <a:lnTo>
                    <a:pt x="2029" y="1291"/>
                  </a:lnTo>
                  <a:lnTo>
                    <a:pt x="2066" y="1070"/>
                  </a:lnTo>
                  <a:lnTo>
                    <a:pt x="2047" y="849"/>
                  </a:lnTo>
                  <a:lnTo>
                    <a:pt x="1992" y="664"/>
                  </a:lnTo>
                  <a:lnTo>
                    <a:pt x="1900" y="480"/>
                  </a:lnTo>
                  <a:lnTo>
                    <a:pt x="1789" y="314"/>
                  </a:lnTo>
                  <a:lnTo>
                    <a:pt x="1642" y="185"/>
                  </a:lnTo>
                  <a:lnTo>
                    <a:pt x="1457" y="93"/>
                  </a:lnTo>
                  <a:lnTo>
                    <a:pt x="1273" y="19"/>
                  </a:lnTo>
                  <a:lnTo>
                    <a:pt x="105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6" name="Google Shape;2676;p9"/>
            <p:cNvSpPr/>
            <p:nvPr/>
          </p:nvSpPr>
          <p:spPr>
            <a:xfrm>
              <a:off x="5002250" y="942900"/>
              <a:ext cx="51650" cy="51675"/>
            </a:xfrm>
            <a:custGeom>
              <a:avLst/>
              <a:gdLst/>
              <a:ahLst/>
              <a:cxnLst/>
              <a:rect l="l" t="t" r="r" b="b"/>
              <a:pathLst>
                <a:path w="2066" h="2067" extrusionOk="0">
                  <a:moveTo>
                    <a:pt x="996" y="1"/>
                  </a:moveTo>
                  <a:lnTo>
                    <a:pt x="793" y="19"/>
                  </a:lnTo>
                  <a:lnTo>
                    <a:pt x="609" y="75"/>
                  </a:lnTo>
                  <a:lnTo>
                    <a:pt x="443" y="185"/>
                  </a:lnTo>
                  <a:lnTo>
                    <a:pt x="295" y="296"/>
                  </a:lnTo>
                  <a:lnTo>
                    <a:pt x="166" y="444"/>
                  </a:lnTo>
                  <a:lnTo>
                    <a:pt x="74" y="628"/>
                  </a:lnTo>
                  <a:lnTo>
                    <a:pt x="19" y="812"/>
                  </a:lnTo>
                  <a:lnTo>
                    <a:pt x="0" y="1015"/>
                  </a:lnTo>
                  <a:lnTo>
                    <a:pt x="19" y="1218"/>
                  </a:lnTo>
                  <a:lnTo>
                    <a:pt x="74" y="1421"/>
                  </a:lnTo>
                  <a:lnTo>
                    <a:pt x="166" y="1605"/>
                  </a:lnTo>
                  <a:lnTo>
                    <a:pt x="295" y="1753"/>
                  </a:lnTo>
                  <a:lnTo>
                    <a:pt x="443" y="1882"/>
                  </a:lnTo>
                  <a:lnTo>
                    <a:pt x="627" y="1974"/>
                  </a:lnTo>
                  <a:lnTo>
                    <a:pt x="812" y="2029"/>
                  </a:lnTo>
                  <a:lnTo>
                    <a:pt x="1033" y="2066"/>
                  </a:lnTo>
                  <a:lnTo>
                    <a:pt x="1236" y="2029"/>
                  </a:lnTo>
                  <a:lnTo>
                    <a:pt x="1438" y="1974"/>
                  </a:lnTo>
                  <a:lnTo>
                    <a:pt x="1604" y="1882"/>
                  </a:lnTo>
                  <a:lnTo>
                    <a:pt x="1770" y="1753"/>
                  </a:lnTo>
                  <a:lnTo>
                    <a:pt x="1881" y="1605"/>
                  </a:lnTo>
                  <a:lnTo>
                    <a:pt x="1992" y="1421"/>
                  </a:lnTo>
                  <a:lnTo>
                    <a:pt x="2047" y="1218"/>
                  </a:lnTo>
                  <a:lnTo>
                    <a:pt x="2065" y="1015"/>
                  </a:lnTo>
                  <a:lnTo>
                    <a:pt x="2028" y="812"/>
                  </a:lnTo>
                  <a:lnTo>
                    <a:pt x="1973" y="609"/>
                  </a:lnTo>
                  <a:lnTo>
                    <a:pt x="1881" y="444"/>
                  </a:lnTo>
                  <a:lnTo>
                    <a:pt x="1752" y="278"/>
                  </a:lnTo>
                  <a:lnTo>
                    <a:pt x="1586" y="167"/>
                  </a:lnTo>
                  <a:lnTo>
                    <a:pt x="1420" y="75"/>
                  </a:lnTo>
                  <a:lnTo>
                    <a:pt x="1217" y="19"/>
                  </a:lnTo>
                  <a:lnTo>
                    <a:pt x="9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7" name="Google Shape;2677;p9"/>
            <p:cNvSpPr/>
            <p:nvPr/>
          </p:nvSpPr>
          <p:spPr>
            <a:xfrm>
              <a:off x="4819700" y="583375"/>
              <a:ext cx="51200" cy="51175"/>
            </a:xfrm>
            <a:custGeom>
              <a:avLst/>
              <a:gdLst/>
              <a:ahLst/>
              <a:cxnLst/>
              <a:rect l="l" t="t" r="r" b="b"/>
              <a:pathLst>
                <a:path w="2048" h="2047" extrusionOk="0">
                  <a:moveTo>
                    <a:pt x="867" y="0"/>
                  </a:moveTo>
                  <a:lnTo>
                    <a:pt x="665" y="56"/>
                  </a:lnTo>
                  <a:lnTo>
                    <a:pt x="480" y="148"/>
                  </a:lnTo>
                  <a:lnTo>
                    <a:pt x="333" y="277"/>
                  </a:lnTo>
                  <a:lnTo>
                    <a:pt x="185" y="424"/>
                  </a:lnTo>
                  <a:lnTo>
                    <a:pt x="93" y="590"/>
                  </a:lnTo>
                  <a:lnTo>
                    <a:pt x="19" y="793"/>
                  </a:lnTo>
                  <a:lnTo>
                    <a:pt x="1" y="904"/>
                  </a:lnTo>
                  <a:lnTo>
                    <a:pt x="1" y="996"/>
                  </a:lnTo>
                  <a:lnTo>
                    <a:pt x="19" y="1199"/>
                  </a:lnTo>
                  <a:lnTo>
                    <a:pt x="75" y="1402"/>
                  </a:lnTo>
                  <a:lnTo>
                    <a:pt x="148" y="1567"/>
                  </a:lnTo>
                  <a:lnTo>
                    <a:pt x="277" y="1733"/>
                  </a:lnTo>
                  <a:lnTo>
                    <a:pt x="425" y="1862"/>
                  </a:lnTo>
                  <a:lnTo>
                    <a:pt x="591" y="1955"/>
                  </a:lnTo>
                  <a:lnTo>
                    <a:pt x="775" y="2028"/>
                  </a:lnTo>
                  <a:lnTo>
                    <a:pt x="978" y="2047"/>
                  </a:lnTo>
                  <a:lnTo>
                    <a:pt x="1181" y="2047"/>
                  </a:lnTo>
                  <a:lnTo>
                    <a:pt x="1384" y="1992"/>
                  </a:lnTo>
                  <a:lnTo>
                    <a:pt x="1568" y="1899"/>
                  </a:lnTo>
                  <a:lnTo>
                    <a:pt x="1734" y="1770"/>
                  </a:lnTo>
                  <a:lnTo>
                    <a:pt x="1863" y="1623"/>
                  </a:lnTo>
                  <a:lnTo>
                    <a:pt x="1955" y="1457"/>
                  </a:lnTo>
                  <a:lnTo>
                    <a:pt x="2029" y="1254"/>
                  </a:lnTo>
                  <a:lnTo>
                    <a:pt x="2047" y="1162"/>
                  </a:lnTo>
                  <a:lnTo>
                    <a:pt x="2047" y="1051"/>
                  </a:lnTo>
                  <a:lnTo>
                    <a:pt x="2029" y="848"/>
                  </a:lnTo>
                  <a:lnTo>
                    <a:pt x="1974" y="646"/>
                  </a:lnTo>
                  <a:lnTo>
                    <a:pt x="1900" y="480"/>
                  </a:lnTo>
                  <a:lnTo>
                    <a:pt x="1771" y="332"/>
                  </a:lnTo>
                  <a:lnTo>
                    <a:pt x="1623" y="203"/>
                  </a:lnTo>
                  <a:lnTo>
                    <a:pt x="1457" y="92"/>
                  </a:lnTo>
                  <a:lnTo>
                    <a:pt x="1273" y="19"/>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8" name="Google Shape;2678;p9"/>
            <p:cNvSpPr/>
            <p:nvPr/>
          </p:nvSpPr>
          <p:spPr>
            <a:xfrm>
              <a:off x="4768550" y="409125"/>
              <a:ext cx="51175" cy="51650"/>
            </a:xfrm>
            <a:custGeom>
              <a:avLst/>
              <a:gdLst/>
              <a:ahLst/>
              <a:cxnLst/>
              <a:rect l="l" t="t" r="r" b="b"/>
              <a:pathLst>
                <a:path w="2047" h="2066" extrusionOk="0">
                  <a:moveTo>
                    <a:pt x="1070" y="1"/>
                  </a:moveTo>
                  <a:lnTo>
                    <a:pt x="867" y="19"/>
                  </a:lnTo>
                  <a:lnTo>
                    <a:pt x="664" y="74"/>
                  </a:lnTo>
                  <a:lnTo>
                    <a:pt x="498" y="148"/>
                  </a:lnTo>
                  <a:lnTo>
                    <a:pt x="332" y="277"/>
                  </a:lnTo>
                  <a:lnTo>
                    <a:pt x="203" y="425"/>
                  </a:lnTo>
                  <a:lnTo>
                    <a:pt x="92" y="591"/>
                  </a:lnTo>
                  <a:lnTo>
                    <a:pt x="19" y="775"/>
                  </a:lnTo>
                  <a:lnTo>
                    <a:pt x="0" y="978"/>
                  </a:lnTo>
                  <a:lnTo>
                    <a:pt x="0" y="1181"/>
                  </a:lnTo>
                  <a:lnTo>
                    <a:pt x="55" y="1365"/>
                  </a:lnTo>
                  <a:lnTo>
                    <a:pt x="129" y="1549"/>
                  </a:lnTo>
                  <a:lnTo>
                    <a:pt x="240" y="1697"/>
                  </a:lnTo>
                  <a:lnTo>
                    <a:pt x="387" y="1844"/>
                  </a:lnTo>
                  <a:lnTo>
                    <a:pt x="553" y="1955"/>
                  </a:lnTo>
                  <a:lnTo>
                    <a:pt x="738" y="2010"/>
                  </a:lnTo>
                  <a:lnTo>
                    <a:pt x="940" y="2047"/>
                  </a:lnTo>
                  <a:lnTo>
                    <a:pt x="1051" y="2066"/>
                  </a:lnTo>
                  <a:lnTo>
                    <a:pt x="1162" y="2047"/>
                  </a:lnTo>
                  <a:lnTo>
                    <a:pt x="1346" y="1992"/>
                  </a:lnTo>
                  <a:lnTo>
                    <a:pt x="1530" y="1918"/>
                  </a:lnTo>
                  <a:lnTo>
                    <a:pt x="1696" y="1789"/>
                  </a:lnTo>
                  <a:lnTo>
                    <a:pt x="1844" y="1642"/>
                  </a:lnTo>
                  <a:lnTo>
                    <a:pt x="1936" y="1457"/>
                  </a:lnTo>
                  <a:lnTo>
                    <a:pt x="2010" y="1273"/>
                  </a:lnTo>
                  <a:lnTo>
                    <a:pt x="2028" y="1162"/>
                  </a:lnTo>
                  <a:lnTo>
                    <a:pt x="2047" y="1070"/>
                  </a:lnTo>
                  <a:lnTo>
                    <a:pt x="2028" y="867"/>
                  </a:lnTo>
                  <a:lnTo>
                    <a:pt x="1973" y="664"/>
                  </a:lnTo>
                  <a:lnTo>
                    <a:pt x="1881" y="498"/>
                  </a:lnTo>
                  <a:lnTo>
                    <a:pt x="1770" y="332"/>
                  </a:lnTo>
                  <a:lnTo>
                    <a:pt x="1623" y="203"/>
                  </a:lnTo>
                  <a:lnTo>
                    <a:pt x="1457" y="111"/>
                  </a:lnTo>
                  <a:lnTo>
                    <a:pt x="1254" y="37"/>
                  </a:lnTo>
                  <a:lnTo>
                    <a:pt x="10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9" name="Google Shape;2679;p9"/>
            <p:cNvSpPr/>
            <p:nvPr/>
          </p:nvSpPr>
          <p:spPr>
            <a:xfrm>
              <a:off x="5133625" y="1128225"/>
              <a:ext cx="51175" cy="51650"/>
            </a:xfrm>
            <a:custGeom>
              <a:avLst/>
              <a:gdLst/>
              <a:ahLst/>
              <a:cxnLst/>
              <a:rect l="l" t="t" r="r" b="b"/>
              <a:pathLst>
                <a:path w="2047" h="2066" extrusionOk="0">
                  <a:moveTo>
                    <a:pt x="1033" y="0"/>
                  </a:moveTo>
                  <a:lnTo>
                    <a:pt x="830" y="19"/>
                  </a:lnTo>
                  <a:lnTo>
                    <a:pt x="645" y="74"/>
                  </a:lnTo>
                  <a:lnTo>
                    <a:pt x="461" y="166"/>
                  </a:lnTo>
                  <a:lnTo>
                    <a:pt x="314" y="295"/>
                  </a:lnTo>
                  <a:lnTo>
                    <a:pt x="185" y="443"/>
                  </a:lnTo>
                  <a:lnTo>
                    <a:pt x="92" y="609"/>
                  </a:lnTo>
                  <a:lnTo>
                    <a:pt x="19" y="793"/>
                  </a:lnTo>
                  <a:lnTo>
                    <a:pt x="0" y="996"/>
                  </a:lnTo>
                  <a:lnTo>
                    <a:pt x="0" y="1106"/>
                  </a:lnTo>
                  <a:lnTo>
                    <a:pt x="19" y="1217"/>
                  </a:lnTo>
                  <a:lnTo>
                    <a:pt x="74" y="1401"/>
                  </a:lnTo>
                  <a:lnTo>
                    <a:pt x="166" y="1586"/>
                  </a:lnTo>
                  <a:lnTo>
                    <a:pt x="277" y="1752"/>
                  </a:lnTo>
                  <a:lnTo>
                    <a:pt x="443" y="1881"/>
                  </a:lnTo>
                  <a:lnTo>
                    <a:pt x="609" y="1973"/>
                  </a:lnTo>
                  <a:lnTo>
                    <a:pt x="811" y="2047"/>
                  </a:lnTo>
                  <a:lnTo>
                    <a:pt x="904" y="2065"/>
                  </a:lnTo>
                  <a:lnTo>
                    <a:pt x="1014" y="2065"/>
                  </a:lnTo>
                  <a:lnTo>
                    <a:pt x="1217" y="2047"/>
                  </a:lnTo>
                  <a:lnTo>
                    <a:pt x="1420" y="1991"/>
                  </a:lnTo>
                  <a:lnTo>
                    <a:pt x="1586" y="1899"/>
                  </a:lnTo>
                  <a:lnTo>
                    <a:pt x="1733" y="1770"/>
                  </a:lnTo>
                  <a:lnTo>
                    <a:pt x="1862" y="1623"/>
                  </a:lnTo>
                  <a:lnTo>
                    <a:pt x="1955" y="1457"/>
                  </a:lnTo>
                  <a:lnTo>
                    <a:pt x="2028" y="1272"/>
                  </a:lnTo>
                  <a:lnTo>
                    <a:pt x="2047" y="1070"/>
                  </a:lnTo>
                  <a:lnTo>
                    <a:pt x="2047" y="959"/>
                  </a:lnTo>
                  <a:lnTo>
                    <a:pt x="2028" y="848"/>
                  </a:lnTo>
                  <a:lnTo>
                    <a:pt x="1973" y="664"/>
                  </a:lnTo>
                  <a:lnTo>
                    <a:pt x="1881" y="480"/>
                  </a:lnTo>
                  <a:lnTo>
                    <a:pt x="1770" y="314"/>
                  </a:lnTo>
                  <a:lnTo>
                    <a:pt x="1604" y="185"/>
                  </a:lnTo>
                  <a:lnTo>
                    <a:pt x="1438" y="92"/>
                  </a:lnTo>
                  <a:lnTo>
                    <a:pt x="1235" y="37"/>
                  </a:lnTo>
                  <a:lnTo>
                    <a:pt x="1143"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0" name="Google Shape;2680;p9"/>
            <p:cNvSpPr/>
            <p:nvPr/>
          </p:nvSpPr>
          <p:spPr>
            <a:xfrm>
              <a:off x="5487625" y="1436600"/>
              <a:ext cx="51200" cy="51175"/>
            </a:xfrm>
            <a:custGeom>
              <a:avLst/>
              <a:gdLst/>
              <a:ahLst/>
              <a:cxnLst/>
              <a:rect l="l" t="t" r="r" b="b"/>
              <a:pathLst>
                <a:path w="2048" h="2047" extrusionOk="0">
                  <a:moveTo>
                    <a:pt x="1070" y="0"/>
                  </a:moveTo>
                  <a:lnTo>
                    <a:pt x="867" y="19"/>
                  </a:lnTo>
                  <a:lnTo>
                    <a:pt x="683" y="56"/>
                  </a:lnTo>
                  <a:lnTo>
                    <a:pt x="498" y="148"/>
                  </a:lnTo>
                  <a:lnTo>
                    <a:pt x="351" y="258"/>
                  </a:lnTo>
                  <a:lnTo>
                    <a:pt x="203" y="406"/>
                  </a:lnTo>
                  <a:lnTo>
                    <a:pt x="111" y="572"/>
                  </a:lnTo>
                  <a:lnTo>
                    <a:pt x="37" y="756"/>
                  </a:lnTo>
                  <a:lnTo>
                    <a:pt x="1" y="959"/>
                  </a:lnTo>
                  <a:lnTo>
                    <a:pt x="1" y="1070"/>
                  </a:lnTo>
                  <a:lnTo>
                    <a:pt x="1" y="1162"/>
                  </a:lnTo>
                  <a:lnTo>
                    <a:pt x="56" y="1365"/>
                  </a:lnTo>
                  <a:lnTo>
                    <a:pt x="148" y="1549"/>
                  </a:lnTo>
                  <a:lnTo>
                    <a:pt x="259" y="1715"/>
                  </a:lnTo>
                  <a:lnTo>
                    <a:pt x="406" y="1844"/>
                  </a:lnTo>
                  <a:lnTo>
                    <a:pt x="591" y="1955"/>
                  </a:lnTo>
                  <a:lnTo>
                    <a:pt x="775" y="2028"/>
                  </a:lnTo>
                  <a:lnTo>
                    <a:pt x="886" y="2047"/>
                  </a:lnTo>
                  <a:lnTo>
                    <a:pt x="1199" y="2047"/>
                  </a:lnTo>
                  <a:lnTo>
                    <a:pt x="1383" y="1992"/>
                  </a:lnTo>
                  <a:lnTo>
                    <a:pt x="1549" y="1899"/>
                  </a:lnTo>
                  <a:lnTo>
                    <a:pt x="1715" y="1770"/>
                  </a:lnTo>
                  <a:lnTo>
                    <a:pt x="1844" y="1623"/>
                  </a:lnTo>
                  <a:lnTo>
                    <a:pt x="1955" y="1457"/>
                  </a:lnTo>
                  <a:lnTo>
                    <a:pt x="2010" y="1273"/>
                  </a:lnTo>
                  <a:lnTo>
                    <a:pt x="2047" y="1070"/>
                  </a:lnTo>
                  <a:lnTo>
                    <a:pt x="2029" y="867"/>
                  </a:lnTo>
                  <a:lnTo>
                    <a:pt x="1973" y="683"/>
                  </a:lnTo>
                  <a:lnTo>
                    <a:pt x="1900" y="498"/>
                  </a:lnTo>
                  <a:lnTo>
                    <a:pt x="1771" y="351"/>
                  </a:lnTo>
                  <a:lnTo>
                    <a:pt x="1642" y="203"/>
                  </a:lnTo>
                  <a:lnTo>
                    <a:pt x="1457" y="111"/>
                  </a:lnTo>
                  <a:lnTo>
                    <a:pt x="1273" y="37"/>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1" name="Google Shape;2681;p9"/>
            <p:cNvSpPr/>
            <p:nvPr/>
          </p:nvSpPr>
          <p:spPr>
            <a:xfrm>
              <a:off x="4871325" y="754850"/>
              <a:ext cx="50750" cy="50725"/>
            </a:xfrm>
            <a:custGeom>
              <a:avLst/>
              <a:gdLst/>
              <a:ahLst/>
              <a:cxnLst/>
              <a:rect l="l" t="t" r="r" b="b"/>
              <a:pathLst>
                <a:path w="2030" h="2029" extrusionOk="0">
                  <a:moveTo>
                    <a:pt x="1015" y="0"/>
                  </a:moveTo>
                  <a:lnTo>
                    <a:pt x="812" y="19"/>
                  </a:lnTo>
                  <a:lnTo>
                    <a:pt x="628" y="74"/>
                  </a:lnTo>
                  <a:lnTo>
                    <a:pt x="462" y="166"/>
                  </a:lnTo>
                  <a:lnTo>
                    <a:pt x="314" y="295"/>
                  </a:lnTo>
                  <a:lnTo>
                    <a:pt x="204" y="443"/>
                  </a:lnTo>
                  <a:lnTo>
                    <a:pt x="93" y="609"/>
                  </a:lnTo>
                  <a:lnTo>
                    <a:pt x="38" y="775"/>
                  </a:lnTo>
                  <a:lnTo>
                    <a:pt x="1" y="977"/>
                  </a:lnTo>
                  <a:lnTo>
                    <a:pt x="1" y="1070"/>
                  </a:lnTo>
                  <a:lnTo>
                    <a:pt x="19" y="1180"/>
                  </a:lnTo>
                  <a:lnTo>
                    <a:pt x="75" y="1365"/>
                  </a:lnTo>
                  <a:lnTo>
                    <a:pt x="167" y="1549"/>
                  </a:lnTo>
                  <a:lnTo>
                    <a:pt x="277" y="1697"/>
                  </a:lnTo>
                  <a:lnTo>
                    <a:pt x="425" y="1826"/>
                  </a:lnTo>
                  <a:lnTo>
                    <a:pt x="609" y="1936"/>
                  </a:lnTo>
                  <a:lnTo>
                    <a:pt x="794" y="1992"/>
                  </a:lnTo>
                  <a:lnTo>
                    <a:pt x="996" y="2028"/>
                  </a:lnTo>
                  <a:lnTo>
                    <a:pt x="1089" y="2028"/>
                  </a:lnTo>
                  <a:lnTo>
                    <a:pt x="1181" y="2010"/>
                  </a:lnTo>
                  <a:lnTo>
                    <a:pt x="1384" y="1955"/>
                  </a:lnTo>
                  <a:lnTo>
                    <a:pt x="1550" y="1862"/>
                  </a:lnTo>
                  <a:lnTo>
                    <a:pt x="1716" y="1733"/>
                  </a:lnTo>
                  <a:lnTo>
                    <a:pt x="1845" y="1586"/>
                  </a:lnTo>
                  <a:lnTo>
                    <a:pt x="1937" y="1420"/>
                  </a:lnTo>
                  <a:lnTo>
                    <a:pt x="1992" y="1236"/>
                  </a:lnTo>
                  <a:lnTo>
                    <a:pt x="2029" y="1033"/>
                  </a:lnTo>
                  <a:lnTo>
                    <a:pt x="2029" y="922"/>
                  </a:lnTo>
                  <a:lnTo>
                    <a:pt x="2011" y="830"/>
                  </a:lnTo>
                  <a:lnTo>
                    <a:pt x="1955" y="646"/>
                  </a:lnTo>
                  <a:lnTo>
                    <a:pt x="1845" y="461"/>
                  </a:lnTo>
                  <a:lnTo>
                    <a:pt x="1734" y="314"/>
                  </a:lnTo>
                  <a:lnTo>
                    <a:pt x="1568" y="185"/>
                  </a:lnTo>
                  <a:lnTo>
                    <a:pt x="1402" y="92"/>
                  </a:lnTo>
                  <a:lnTo>
                    <a:pt x="1218"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2" name="Google Shape;2682;p9"/>
            <p:cNvSpPr/>
            <p:nvPr/>
          </p:nvSpPr>
          <p:spPr>
            <a:xfrm>
              <a:off x="5199525" y="1223175"/>
              <a:ext cx="50725" cy="50275"/>
            </a:xfrm>
            <a:custGeom>
              <a:avLst/>
              <a:gdLst/>
              <a:ahLst/>
              <a:cxnLst/>
              <a:rect l="l" t="t" r="r" b="b"/>
              <a:pathLst>
                <a:path w="2029" h="2011" extrusionOk="0">
                  <a:moveTo>
                    <a:pt x="1033" y="0"/>
                  </a:moveTo>
                  <a:lnTo>
                    <a:pt x="830" y="19"/>
                  </a:lnTo>
                  <a:lnTo>
                    <a:pt x="628" y="74"/>
                  </a:lnTo>
                  <a:lnTo>
                    <a:pt x="462" y="166"/>
                  </a:lnTo>
                  <a:lnTo>
                    <a:pt x="314" y="295"/>
                  </a:lnTo>
                  <a:lnTo>
                    <a:pt x="185" y="443"/>
                  </a:lnTo>
                  <a:lnTo>
                    <a:pt x="93" y="609"/>
                  </a:lnTo>
                  <a:lnTo>
                    <a:pt x="19" y="812"/>
                  </a:lnTo>
                  <a:lnTo>
                    <a:pt x="1" y="1015"/>
                  </a:lnTo>
                  <a:lnTo>
                    <a:pt x="19" y="1199"/>
                  </a:lnTo>
                  <a:lnTo>
                    <a:pt x="93" y="1402"/>
                  </a:lnTo>
                  <a:lnTo>
                    <a:pt x="185" y="1568"/>
                  </a:lnTo>
                  <a:lnTo>
                    <a:pt x="314" y="1715"/>
                  </a:lnTo>
                  <a:lnTo>
                    <a:pt x="462" y="1844"/>
                  </a:lnTo>
                  <a:lnTo>
                    <a:pt x="646" y="1936"/>
                  </a:lnTo>
                  <a:lnTo>
                    <a:pt x="830" y="1992"/>
                  </a:lnTo>
                  <a:lnTo>
                    <a:pt x="1033" y="2010"/>
                  </a:lnTo>
                  <a:lnTo>
                    <a:pt x="1236" y="1992"/>
                  </a:lnTo>
                  <a:lnTo>
                    <a:pt x="1421" y="1918"/>
                  </a:lnTo>
                  <a:lnTo>
                    <a:pt x="1586" y="1826"/>
                  </a:lnTo>
                  <a:lnTo>
                    <a:pt x="1734" y="1697"/>
                  </a:lnTo>
                  <a:lnTo>
                    <a:pt x="1863" y="1531"/>
                  </a:lnTo>
                  <a:lnTo>
                    <a:pt x="1955" y="1365"/>
                  </a:lnTo>
                  <a:lnTo>
                    <a:pt x="2011" y="1180"/>
                  </a:lnTo>
                  <a:lnTo>
                    <a:pt x="2029" y="1070"/>
                  </a:lnTo>
                  <a:lnTo>
                    <a:pt x="2029" y="978"/>
                  </a:lnTo>
                  <a:lnTo>
                    <a:pt x="1992" y="775"/>
                  </a:lnTo>
                  <a:lnTo>
                    <a:pt x="1937" y="590"/>
                  </a:lnTo>
                  <a:lnTo>
                    <a:pt x="1845" y="424"/>
                  </a:lnTo>
                  <a:lnTo>
                    <a:pt x="1716" y="295"/>
                  </a:lnTo>
                  <a:lnTo>
                    <a:pt x="1568" y="166"/>
                  </a:lnTo>
                  <a:lnTo>
                    <a:pt x="1402" y="74"/>
                  </a:lnTo>
                  <a:lnTo>
                    <a:pt x="1218"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3" name="Google Shape;2683;p9"/>
            <p:cNvSpPr/>
            <p:nvPr/>
          </p:nvSpPr>
          <p:spPr>
            <a:xfrm>
              <a:off x="5633750" y="1545850"/>
              <a:ext cx="49800" cy="49800"/>
            </a:xfrm>
            <a:custGeom>
              <a:avLst/>
              <a:gdLst/>
              <a:ahLst/>
              <a:cxnLst/>
              <a:rect l="l" t="t" r="r" b="b"/>
              <a:pathLst>
                <a:path w="1992" h="1992" extrusionOk="0">
                  <a:moveTo>
                    <a:pt x="941" y="0"/>
                  </a:moveTo>
                  <a:lnTo>
                    <a:pt x="830" y="19"/>
                  </a:lnTo>
                  <a:lnTo>
                    <a:pt x="646" y="74"/>
                  </a:lnTo>
                  <a:lnTo>
                    <a:pt x="480" y="148"/>
                  </a:lnTo>
                  <a:lnTo>
                    <a:pt x="314" y="277"/>
                  </a:lnTo>
                  <a:lnTo>
                    <a:pt x="185" y="424"/>
                  </a:lnTo>
                  <a:lnTo>
                    <a:pt x="93" y="609"/>
                  </a:lnTo>
                  <a:lnTo>
                    <a:pt x="19" y="793"/>
                  </a:lnTo>
                  <a:lnTo>
                    <a:pt x="1" y="885"/>
                  </a:lnTo>
                  <a:lnTo>
                    <a:pt x="1" y="977"/>
                  </a:lnTo>
                  <a:lnTo>
                    <a:pt x="19" y="1180"/>
                  </a:lnTo>
                  <a:lnTo>
                    <a:pt x="74" y="1365"/>
                  </a:lnTo>
                  <a:lnTo>
                    <a:pt x="166" y="1531"/>
                  </a:lnTo>
                  <a:lnTo>
                    <a:pt x="277" y="1678"/>
                  </a:lnTo>
                  <a:lnTo>
                    <a:pt x="425" y="1807"/>
                  </a:lnTo>
                  <a:lnTo>
                    <a:pt x="591" y="1899"/>
                  </a:lnTo>
                  <a:lnTo>
                    <a:pt x="775" y="1973"/>
                  </a:lnTo>
                  <a:lnTo>
                    <a:pt x="959" y="1991"/>
                  </a:lnTo>
                  <a:lnTo>
                    <a:pt x="1051" y="1991"/>
                  </a:lnTo>
                  <a:lnTo>
                    <a:pt x="1162" y="1973"/>
                  </a:lnTo>
                  <a:lnTo>
                    <a:pt x="1346" y="1918"/>
                  </a:lnTo>
                  <a:lnTo>
                    <a:pt x="1512" y="1844"/>
                  </a:lnTo>
                  <a:lnTo>
                    <a:pt x="1678" y="1715"/>
                  </a:lnTo>
                  <a:lnTo>
                    <a:pt x="1807" y="1567"/>
                  </a:lnTo>
                  <a:lnTo>
                    <a:pt x="1900" y="1383"/>
                  </a:lnTo>
                  <a:lnTo>
                    <a:pt x="1973" y="1199"/>
                  </a:lnTo>
                  <a:lnTo>
                    <a:pt x="1992" y="1106"/>
                  </a:lnTo>
                  <a:lnTo>
                    <a:pt x="1992" y="1014"/>
                  </a:lnTo>
                  <a:lnTo>
                    <a:pt x="1973" y="811"/>
                  </a:lnTo>
                  <a:lnTo>
                    <a:pt x="1918" y="627"/>
                  </a:lnTo>
                  <a:lnTo>
                    <a:pt x="1826" y="461"/>
                  </a:lnTo>
                  <a:lnTo>
                    <a:pt x="1715" y="314"/>
                  </a:lnTo>
                  <a:lnTo>
                    <a:pt x="1568" y="185"/>
                  </a:lnTo>
                  <a:lnTo>
                    <a:pt x="1402" y="92"/>
                  </a:lnTo>
                  <a:lnTo>
                    <a:pt x="1217"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4" name="Google Shape;2684;p9"/>
            <p:cNvSpPr/>
            <p:nvPr/>
          </p:nvSpPr>
          <p:spPr>
            <a:xfrm>
              <a:off x="4717825" y="238125"/>
              <a:ext cx="49350" cy="47500"/>
            </a:xfrm>
            <a:custGeom>
              <a:avLst/>
              <a:gdLst/>
              <a:ahLst/>
              <a:cxnLst/>
              <a:rect l="l" t="t" r="r" b="b"/>
              <a:pathLst>
                <a:path w="1974" h="1900" extrusionOk="0">
                  <a:moveTo>
                    <a:pt x="609" y="0"/>
                  </a:moveTo>
                  <a:lnTo>
                    <a:pt x="480" y="74"/>
                  </a:lnTo>
                  <a:lnTo>
                    <a:pt x="370" y="148"/>
                  </a:lnTo>
                  <a:lnTo>
                    <a:pt x="277" y="240"/>
                  </a:lnTo>
                  <a:lnTo>
                    <a:pt x="185" y="350"/>
                  </a:lnTo>
                  <a:lnTo>
                    <a:pt x="112" y="461"/>
                  </a:lnTo>
                  <a:lnTo>
                    <a:pt x="56" y="590"/>
                  </a:lnTo>
                  <a:lnTo>
                    <a:pt x="19" y="738"/>
                  </a:lnTo>
                  <a:lnTo>
                    <a:pt x="1" y="867"/>
                  </a:lnTo>
                  <a:lnTo>
                    <a:pt x="1" y="977"/>
                  </a:lnTo>
                  <a:lnTo>
                    <a:pt x="19" y="1069"/>
                  </a:lnTo>
                  <a:lnTo>
                    <a:pt x="75" y="1272"/>
                  </a:lnTo>
                  <a:lnTo>
                    <a:pt x="167" y="1438"/>
                  </a:lnTo>
                  <a:lnTo>
                    <a:pt x="296" y="1586"/>
                  </a:lnTo>
                  <a:lnTo>
                    <a:pt x="443" y="1715"/>
                  </a:lnTo>
                  <a:lnTo>
                    <a:pt x="609" y="1825"/>
                  </a:lnTo>
                  <a:lnTo>
                    <a:pt x="794" y="1881"/>
                  </a:lnTo>
                  <a:lnTo>
                    <a:pt x="904" y="1899"/>
                  </a:lnTo>
                  <a:lnTo>
                    <a:pt x="997" y="1899"/>
                  </a:lnTo>
                  <a:lnTo>
                    <a:pt x="1199" y="1881"/>
                  </a:lnTo>
                  <a:lnTo>
                    <a:pt x="1365" y="1825"/>
                  </a:lnTo>
                  <a:lnTo>
                    <a:pt x="1531" y="1715"/>
                  </a:lnTo>
                  <a:lnTo>
                    <a:pt x="1679" y="1604"/>
                  </a:lnTo>
                  <a:lnTo>
                    <a:pt x="1808" y="1457"/>
                  </a:lnTo>
                  <a:lnTo>
                    <a:pt x="1900" y="1291"/>
                  </a:lnTo>
                  <a:lnTo>
                    <a:pt x="1955" y="1106"/>
                  </a:lnTo>
                  <a:lnTo>
                    <a:pt x="1974" y="922"/>
                  </a:lnTo>
                  <a:lnTo>
                    <a:pt x="1974" y="774"/>
                  </a:lnTo>
                  <a:lnTo>
                    <a:pt x="1937" y="627"/>
                  </a:lnTo>
                  <a:lnTo>
                    <a:pt x="1882" y="498"/>
                  </a:lnTo>
                  <a:lnTo>
                    <a:pt x="1808" y="369"/>
                  </a:lnTo>
                  <a:lnTo>
                    <a:pt x="1716" y="258"/>
                  </a:lnTo>
                  <a:lnTo>
                    <a:pt x="1623" y="148"/>
                  </a:lnTo>
                  <a:lnTo>
                    <a:pt x="1494" y="74"/>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5" name="Google Shape;2685;p9"/>
            <p:cNvSpPr/>
            <p:nvPr/>
          </p:nvSpPr>
          <p:spPr>
            <a:xfrm>
              <a:off x="4755625" y="490725"/>
              <a:ext cx="48425" cy="48425"/>
            </a:xfrm>
            <a:custGeom>
              <a:avLst/>
              <a:gdLst/>
              <a:ahLst/>
              <a:cxnLst/>
              <a:rect l="l" t="t" r="r" b="b"/>
              <a:pathLst>
                <a:path w="1937" h="1937" extrusionOk="0">
                  <a:moveTo>
                    <a:pt x="941" y="0"/>
                  </a:moveTo>
                  <a:lnTo>
                    <a:pt x="738" y="19"/>
                  </a:lnTo>
                  <a:lnTo>
                    <a:pt x="554" y="92"/>
                  </a:lnTo>
                  <a:lnTo>
                    <a:pt x="388" y="185"/>
                  </a:lnTo>
                  <a:lnTo>
                    <a:pt x="259" y="295"/>
                  </a:lnTo>
                  <a:lnTo>
                    <a:pt x="130" y="461"/>
                  </a:lnTo>
                  <a:lnTo>
                    <a:pt x="56" y="627"/>
                  </a:lnTo>
                  <a:lnTo>
                    <a:pt x="1" y="811"/>
                  </a:lnTo>
                  <a:lnTo>
                    <a:pt x="1" y="1014"/>
                  </a:lnTo>
                  <a:lnTo>
                    <a:pt x="19" y="1199"/>
                  </a:lnTo>
                  <a:lnTo>
                    <a:pt x="75" y="1365"/>
                  </a:lnTo>
                  <a:lnTo>
                    <a:pt x="167" y="1530"/>
                  </a:lnTo>
                  <a:lnTo>
                    <a:pt x="296" y="1660"/>
                  </a:lnTo>
                  <a:lnTo>
                    <a:pt x="425" y="1770"/>
                  </a:lnTo>
                  <a:lnTo>
                    <a:pt x="591" y="1862"/>
                  </a:lnTo>
                  <a:lnTo>
                    <a:pt x="775" y="1918"/>
                  </a:lnTo>
                  <a:lnTo>
                    <a:pt x="960" y="1936"/>
                  </a:lnTo>
                  <a:lnTo>
                    <a:pt x="1162" y="1918"/>
                  </a:lnTo>
                  <a:lnTo>
                    <a:pt x="1347" y="1862"/>
                  </a:lnTo>
                  <a:lnTo>
                    <a:pt x="1513" y="1770"/>
                  </a:lnTo>
                  <a:lnTo>
                    <a:pt x="1660" y="1641"/>
                  </a:lnTo>
                  <a:lnTo>
                    <a:pt x="1771" y="1494"/>
                  </a:lnTo>
                  <a:lnTo>
                    <a:pt x="1863" y="1328"/>
                  </a:lnTo>
                  <a:lnTo>
                    <a:pt x="1918" y="1143"/>
                  </a:lnTo>
                  <a:lnTo>
                    <a:pt x="1937" y="959"/>
                  </a:lnTo>
                  <a:lnTo>
                    <a:pt x="1900" y="756"/>
                  </a:lnTo>
                  <a:lnTo>
                    <a:pt x="1845" y="572"/>
                  </a:lnTo>
                  <a:lnTo>
                    <a:pt x="1752" y="406"/>
                  </a:lnTo>
                  <a:lnTo>
                    <a:pt x="1642" y="258"/>
                  </a:lnTo>
                  <a:lnTo>
                    <a:pt x="1494" y="148"/>
                  </a:lnTo>
                  <a:lnTo>
                    <a:pt x="1310" y="55"/>
                  </a:lnTo>
                  <a:lnTo>
                    <a:pt x="1126"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6" name="Google Shape;2686;p9"/>
            <p:cNvSpPr/>
            <p:nvPr/>
          </p:nvSpPr>
          <p:spPr>
            <a:xfrm>
              <a:off x="5412025" y="1426450"/>
              <a:ext cx="48425" cy="48900"/>
            </a:xfrm>
            <a:custGeom>
              <a:avLst/>
              <a:gdLst/>
              <a:ahLst/>
              <a:cxnLst/>
              <a:rect l="l" t="t" r="r" b="b"/>
              <a:pathLst>
                <a:path w="1937" h="1956" extrusionOk="0">
                  <a:moveTo>
                    <a:pt x="960" y="1"/>
                  </a:moveTo>
                  <a:lnTo>
                    <a:pt x="775" y="19"/>
                  </a:lnTo>
                  <a:lnTo>
                    <a:pt x="591" y="74"/>
                  </a:lnTo>
                  <a:lnTo>
                    <a:pt x="425" y="167"/>
                  </a:lnTo>
                  <a:lnTo>
                    <a:pt x="296" y="277"/>
                  </a:lnTo>
                  <a:lnTo>
                    <a:pt x="167" y="425"/>
                  </a:lnTo>
                  <a:lnTo>
                    <a:pt x="75" y="572"/>
                  </a:lnTo>
                  <a:lnTo>
                    <a:pt x="19" y="757"/>
                  </a:lnTo>
                  <a:lnTo>
                    <a:pt x="1" y="941"/>
                  </a:lnTo>
                  <a:lnTo>
                    <a:pt x="1" y="1144"/>
                  </a:lnTo>
                  <a:lnTo>
                    <a:pt x="56" y="1328"/>
                  </a:lnTo>
                  <a:lnTo>
                    <a:pt x="130" y="1494"/>
                  </a:lnTo>
                  <a:lnTo>
                    <a:pt x="259" y="1642"/>
                  </a:lnTo>
                  <a:lnTo>
                    <a:pt x="388" y="1771"/>
                  </a:lnTo>
                  <a:lnTo>
                    <a:pt x="554" y="1863"/>
                  </a:lnTo>
                  <a:lnTo>
                    <a:pt x="738" y="1918"/>
                  </a:lnTo>
                  <a:lnTo>
                    <a:pt x="941" y="1955"/>
                  </a:lnTo>
                  <a:lnTo>
                    <a:pt x="1125" y="1937"/>
                  </a:lnTo>
                  <a:lnTo>
                    <a:pt x="1310" y="1881"/>
                  </a:lnTo>
                  <a:lnTo>
                    <a:pt x="1494" y="1789"/>
                  </a:lnTo>
                  <a:lnTo>
                    <a:pt x="1642" y="1679"/>
                  </a:lnTo>
                  <a:lnTo>
                    <a:pt x="1752" y="1531"/>
                  </a:lnTo>
                  <a:lnTo>
                    <a:pt x="1845" y="1365"/>
                  </a:lnTo>
                  <a:lnTo>
                    <a:pt x="1900" y="1181"/>
                  </a:lnTo>
                  <a:lnTo>
                    <a:pt x="1937" y="996"/>
                  </a:lnTo>
                  <a:lnTo>
                    <a:pt x="1918" y="793"/>
                  </a:lnTo>
                  <a:lnTo>
                    <a:pt x="1863" y="609"/>
                  </a:lnTo>
                  <a:lnTo>
                    <a:pt x="1771" y="443"/>
                  </a:lnTo>
                  <a:lnTo>
                    <a:pt x="1642" y="296"/>
                  </a:lnTo>
                  <a:lnTo>
                    <a:pt x="1513" y="167"/>
                  </a:lnTo>
                  <a:lnTo>
                    <a:pt x="1347" y="93"/>
                  </a:lnTo>
                  <a:lnTo>
                    <a:pt x="1162" y="19"/>
                  </a:lnTo>
                  <a:lnTo>
                    <a:pt x="9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7" name="Google Shape;2687;p9"/>
            <p:cNvSpPr/>
            <p:nvPr/>
          </p:nvSpPr>
          <p:spPr>
            <a:xfrm>
              <a:off x="5266375" y="1318600"/>
              <a:ext cx="47950" cy="47950"/>
            </a:xfrm>
            <a:custGeom>
              <a:avLst/>
              <a:gdLst/>
              <a:ahLst/>
              <a:cxnLst/>
              <a:rect l="l" t="t" r="r" b="b"/>
              <a:pathLst>
                <a:path w="1918" h="1918" extrusionOk="0">
                  <a:moveTo>
                    <a:pt x="922" y="0"/>
                  </a:moveTo>
                  <a:lnTo>
                    <a:pt x="738" y="19"/>
                  </a:lnTo>
                  <a:lnTo>
                    <a:pt x="553" y="92"/>
                  </a:lnTo>
                  <a:lnTo>
                    <a:pt x="406" y="184"/>
                  </a:lnTo>
                  <a:lnTo>
                    <a:pt x="258" y="295"/>
                  </a:lnTo>
                  <a:lnTo>
                    <a:pt x="148" y="443"/>
                  </a:lnTo>
                  <a:lnTo>
                    <a:pt x="74" y="609"/>
                  </a:lnTo>
                  <a:lnTo>
                    <a:pt x="19" y="775"/>
                  </a:lnTo>
                  <a:lnTo>
                    <a:pt x="0" y="977"/>
                  </a:lnTo>
                  <a:lnTo>
                    <a:pt x="37" y="1162"/>
                  </a:lnTo>
                  <a:lnTo>
                    <a:pt x="92" y="1346"/>
                  </a:lnTo>
                  <a:lnTo>
                    <a:pt x="166" y="1494"/>
                  </a:lnTo>
                  <a:lnTo>
                    <a:pt x="295" y="1641"/>
                  </a:lnTo>
                  <a:lnTo>
                    <a:pt x="424" y="1752"/>
                  </a:lnTo>
                  <a:lnTo>
                    <a:pt x="590" y="1844"/>
                  </a:lnTo>
                  <a:lnTo>
                    <a:pt x="756" y="1881"/>
                  </a:lnTo>
                  <a:lnTo>
                    <a:pt x="959" y="1918"/>
                  </a:lnTo>
                  <a:lnTo>
                    <a:pt x="1162" y="1899"/>
                  </a:lnTo>
                  <a:lnTo>
                    <a:pt x="1346" y="1844"/>
                  </a:lnTo>
                  <a:lnTo>
                    <a:pt x="1512" y="1752"/>
                  </a:lnTo>
                  <a:lnTo>
                    <a:pt x="1641" y="1623"/>
                  </a:lnTo>
                  <a:lnTo>
                    <a:pt x="1770" y="1494"/>
                  </a:lnTo>
                  <a:lnTo>
                    <a:pt x="1844" y="1328"/>
                  </a:lnTo>
                  <a:lnTo>
                    <a:pt x="1899" y="1143"/>
                  </a:lnTo>
                  <a:lnTo>
                    <a:pt x="1918" y="940"/>
                  </a:lnTo>
                  <a:lnTo>
                    <a:pt x="1899" y="738"/>
                  </a:lnTo>
                  <a:lnTo>
                    <a:pt x="1844" y="553"/>
                  </a:lnTo>
                  <a:lnTo>
                    <a:pt x="1752" y="387"/>
                  </a:lnTo>
                  <a:lnTo>
                    <a:pt x="1623" y="258"/>
                  </a:lnTo>
                  <a:lnTo>
                    <a:pt x="1475" y="129"/>
                  </a:lnTo>
                  <a:lnTo>
                    <a:pt x="1309" y="55"/>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8" name="Google Shape;2688;p9"/>
            <p:cNvSpPr/>
            <p:nvPr/>
          </p:nvSpPr>
          <p:spPr>
            <a:xfrm>
              <a:off x="5555400" y="1532925"/>
              <a:ext cx="47025" cy="47050"/>
            </a:xfrm>
            <a:custGeom>
              <a:avLst/>
              <a:gdLst/>
              <a:ahLst/>
              <a:cxnLst/>
              <a:rect l="l" t="t" r="r" b="b"/>
              <a:pathLst>
                <a:path w="1881" h="1882" extrusionOk="0">
                  <a:moveTo>
                    <a:pt x="940" y="1"/>
                  </a:moveTo>
                  <a:lnTo>
                    <a:pt x="738" y="19"/>
                  </a:lnTo>
                  <a:lnTo>
                    <a:pt x="572" y="75"/>
                  </a:lnTo>
                  <a:lnTo>
                    <a:pt x="406" y="148"/>
                  </a:lnTo>
                  <a:lnTo>
                    <a:pt x="277" y="259"/>
                  </a:lnTo>
                  <a:lnTo>
                    <a:pt x="148" y="407"/>
                  </a:lnTo>
                  <a:lnTo>
                    <a:pt x="74" y="554"/>
                  </a:lnTo>
                  <a:lnTo>
                    <a:pt x="18" y="738"/>
                  </a:lnTo>
                  <a:lnTo>
                    <a:pt x="0" y="923"/>
                  </a:lnTo>
                  <a:lnTo>
                    <a:pt x="0" y="1126"/>
                  </a:lnTo>
                  <a:lnTo>
                    <a:pt x="55" y="1292"/>
                  </a:lnTo>
                  <a:lnTo>
                    <a:pt x="148" y="1457"/>
                  </a:lnTo>
                  <a:lnTo>
                    <a:pt x="240" y="1605"/>
                  </a:lnTo>
                  <a:lnTo>
                    <a:pt x="387" y="1716"/>
                  </a:lnTo>
                  <a:lnTo>
                    <a:pt x="535" y="1808"/>
                  </a:lnTo>
                  <a:lnTo>
                    <a:pt x="719" y="1863"/>
                  </a:lnTo>
                  <a:lnTo>
                    <a:pt x="903" y="1882"/>
                  </a:lnTo>
                  <a:lnTo>
                    <a:pt x="1106" y="1863"/>
                  </a:lnTo>
                  <a:lnTo>
                    <a:pt x="1291" y="1826"/>
                  </a:lnTo>
                  <a:lnTo>
                    <a:pt x="1457" y="1734"/>
                  </a:lnTo>
                  <a:lnTo>
                    <a:pt x="1604" y="1623"/>
                  </a:lnTo>
                  <a:lnTo>
                    <a:pt x="1715" y="1476"/>
                  </a:lnTo>
                  <a:lnTo>
                    <a:pt x="1807" y="1310"/>
                  </a:lnTo>
                  <a:lnTo>
                    <a:pt x="1862" y="1126"/>
                  </a:lnTo>
                  <a:lnTo>
                    <a:pt x="1881" y="923"/>
                  </a:lnTo>
                  <a:lnTo>
                    <a:pt x="1862" y="738"/>
                  </a:lnTo>
                  <a:lnTo>
                    <a:pt x="1807" y="554"/>
                  </a:lnTo>
                  <a:lnTo>
                    <a:pt x="1715" y="407"/>
                  </a:lnTo>
                  <a:lnTo>
                    <a:pt x="1604" y="259"/>
                  </a:lnTo>
                  <a:lnTo>
                    <a:pt x="1457" y="148"/>
                  </a:lnTo>
                  <a:lnTo>
                    <a:pt x="1309" y="75"/>
                  </a:lnTo>
                  <a:lnTo>
                    <a:pt x="1125" y="19"/>
                  </a:lnTo>
                  <a:lnTo>
                    <a:pt x="9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9" name="Google Shape;2689;p9"/>
            <p:cNvSpPr/>
            <p:nvPr/>
          </p:nvSpPr>
          <p:spPr>
            <a:xfrm>
              <a:off x="5056175" y="1116700"/>
              <a:ext cx="46575" cy="46575"/>
            </a:xfrm>
            <a:custGeom>
              <a:avLst/>
              <a:gdLst/>
              <a:ahLst/>
              <a:cxnLst/>
              <a:rect l="l" t="t" r="r" b="b"/>
              <a:pathLst>
                <a:path w="1863" h="1863" extrusionOk="0">
                  <a:moveTo>
                    <a:pt x="756" y="0"/>
                  </a:moveTo>
                  <a:lnTo>
                    <a:pt x="572" y="56"/>
                  </a:lnTo>
                  <a:lnTo>
                    <a:pt x="406" y="129"/>
                  </a:lnTo>
                  <a:lnTo>
                    <a:pt x="277" y="240"/>
                  </a:lnTo>
                  <a:lnTo>
                    <a:pt x="148" y="387"/>
                  </a:lnTo>
                  <a:lnTo>
                    <a:pt x="74" y="535"/>
                  </a:lnTo>
                  <a:lnTo>
                    <a:pt x="19" y="719"/>
                  </a:lnTo>
                  <a:lnTo>
                    <a:pt x="1" y="904"/>
                  </a:lnTo>
                  <a:lnTo>
                    <a:pt x="1" y="1106"/>
                  </a:lnTo>
                  <a:lnTo>
                    <a:pt x="56" y="1272"/>
                  </a:lnTo>
                  <a:lnTo>
                    <a:pt x="130" y="1438"/>
                  </a:lnTo>
                  <a:lnTo>
                    <a:pt x="240" y="1586"/>
                  </a:lnTo>
                  <a:lnTo>
                    <a:pt x="388" y="1697"/>
                  </a:lnTo>
                  <a:lnTo>
                    <a:pt x="535" y="1789"/>
                  </a:lnTo>
                  <a:lnTo>
                    <a:pt x="720" y="1844"/>
                  </a:lnTo>
                  <a:lnTo>
                    <a:pt x="904" y="1862"/>
                  </a:lnTo>
                  <a:lnTo>
                    <a:pt x="1107" y="1844"/>
                  </a:lnTo>
                  <a:lnTo>
                    <a:pt x="1273" y="1789"/>
                  </a:lnTo>
                  <a:lnTo>
                    <a:pt x="1439" y="1715"/>
                  </a:lnTo>
                  <a:lnTo>
                    <a:pt x="1586" y="1604"/>
                  </a:lnTo>
                  <a:lnTo>
                    <a:pt x="1697" y="1475"/>
                  </a:lnTo>
                  <a:lnTo>
                    <a:pt x="1789" y="1309"/>
                  </a:lnTo>
                  <a:lnTo>
                    <a:pt x="1844" y="1143"/>
                  </a:lnTo>
                  <a:lnTo>
                    <a:pt x="1863" y="941"/>
                  </a:lnTo>
                  <a:lnTo>
                    <a:pt x="1844" y="756"/>
                  </a:lnTo>
                  <a:lnTo>
                    <a:pt x="1789" y="572"/>
                  </a:lnTo>
                  <a:lnTo>
                    <a:pt x="1715" y="406"/>
                  </a:lnTo>
                  <a:lnTo>
                    <a:pt x="1605" y="277"/>
                  </a:lnTo>
                  <a:lnTo>
                    <a:pt x="1476" y="148"/>
                  </a:lnTo>
                  <a:lnTo>
                    <a:pt x="1310" y="74"/>
                  </a:lnTo>
                  <a:lnTo>
                    <a:pt x="1144"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0" name="Google Shape;2690;p9"/>
            <p:cNvSpPr/>
            <p:nvPr/>
          </p:nvSpPr>
          <p:spPr>
            <a:xfrm>
              <a:off x="4924800" y="930925"/>
              <a:ext cx="46575" cy="46575"/>
            </a:xfrm>
            <a:custGeom>
              <a:avLst/>
              <a:gdLst/>
              <a:ahLst/>
              <a:cxnLst/>
              <a:rect l="l" t="t" r="r" b="b"/>
              <a:pathLst>
                <a:path w="1863" h="1863" extrusionOk="0">
                  <a:moveTo>
                    <a:pt x="904" y="1"/>
                  </a:moveTo>
                  <a:lnTo>
                    <a:pt x="720" y="19"/>
                  </a:lnTo>
                  <a:lnTo>
                    <a:pt x="535" y="74"/>
                  </a:lnTo>
                  <a:lnTo>
                    <a:pt x="388" y="167"/>
                  </a:lnTo>
                  <a:lnTo>
                    <a:pt x="240" y="277"/>
                  </a:lnTo>
                  <a:lnTo>
                    <a:pt x="148" y="425"/>
                  </a:lnTo>
                  <a:lnTo>
                    <a:pt x="56" y="591"/>
                  </a:lnTo>
                  <a:lnTo>
                    <a:pt x="19" y="775"/>
                  </a:lnTo>
                  <a:lnTo>
                    <a:pt x="1" y="959"/>
                  </a:lnTo>
                  <a:lnTo>
                    <a:pt x="19" y="1144"/>
                  </a:lnTo>
                  <a:lnTo>
                    <a:pt x="74" y="1328"/>
                  </a:lnTo>
                  <a:lnTo>
                    <a:pt x="167" y="1476"/>
                  </a:lnTo>
                  <a:lnTo>
                    <a:pt x="277" y="1623"/>
                  </a:lnTo>
                  <a:lnTo>
                    <a:pt x="425" y="1734"/>
                  </a:lnTo>
                  <a:lnTo>
                    <a:pt x="572" y="1808"/>
                  </a:lnTo>
                  <a:lnTo>
                    <a:pt x="757" y="1863"/>
                  </a:lnTo>
                  <a:lnTo>
                    <a:pt x="959" y="1863"/>
                  </a:lnTo>
                  <a:lnTo>
                    <a:pt x="1144" y="1844"/>
                  </a:lnTo>
                  <a:lnTo>
                    <a:pt x="1328" y="1789"/>
                  </a:lnTo>
                  <a:lnTo>
                    <a:pt x="1476" y="1697"/>
                  </a:lnTo>
                  <a:lnTo>
                    <a:pt x="1605" y="1586"/>
                  </a:lnTo>
                  <a:lnTo>
                    <a:pt x="1715" y="1439"/>
                  </a:lnTo>
                  <a:lnTo>
                    <a:pt x="1808" y="1291"/>
                  </a:lnTo>
                  <a:lnTo>
                    <a:pt x="1844" y="1107"/>
                  </a:lnTo>
                  <a:lnTo>
                    <a:pt x="1863" y="904"/>
                  </a:lnTo>
                  <a:lnTo>
                    <a:pt x="1844" y="720"/>
                  </a:lnTo>
                  <a:lnTo>
                    <a:pt x="1789" y="535"/>
                  </a:lnTo>
                  <a:lnTo>
                    <a:pt x="1697" y="388"/>
                  </a:lnTo>
                  <a:lnTo>
                    <a:pt x="1586" y="259"/>
                  </a:lnTo>
                  <a:lnTo>
                    <a:pt x="1439" y="148"/>
                  </a:lnTo>
                  <a:lnTo>
                    <a:pt x="1273" y="56"/>
                  </a:lnTo>
                  <a:lnTo>
                    <a:pt x="1107" y="19"/>
                  </a:lnTo>
                  <a:lnTo>
                    <a:pt x="9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1" name="Google Shape;2691;p9"/>
            <p:cNvSpPr/>
            <p:nvPr/>
          </p:nvSpPr>
          <p:spPr>
            <a:xfrm>
              <a:off x="4807250" y="662200"/>
              <a:ext cx="47525" cy="47950"/>
            </a:xfrm>
            <a:custGeom>
              <a:avLst/>
              <a:gdLst/>
              <a:ahLst/>
              <a:cxnLst/>
              <a:rect l="l" t="t" r="r" b="b"/>
              <a:pathLst>
                <a:path w="1901" h="1918" extrusionOk="0">
                  <a:moveTo>
                    <a:pt x="978" y="0"/>
                  </a:moveTo>
                  <a:lnTo>
                    <a:pt x="775" y="19"/>
                  </a:lnTo>
                  <a:lnTo>
                    <a:pt x="591" y="74"/>
                  </a:lnTo>
                  <a:lnTo>
                    <a:pt x="425" y="148"/>
                  </a:lnTo>
                  <a:lnTo>
                    <a:pt x="277" y="258"/>
                  </a:lnTo>
                  <a:lnTo>
                    <a:pt x="167" y="406"/>
                  </a:lnTo>
                  <a:lnTo>
                    <a:pt x="75" y="572"/>
                  </a:lnTo>
                  <a:lnTo>
                    <a:pt x="19" y="756"/>
                  </a:lnTo>
                  <a:lnTo>
                    <a:pt x="1" y="959"/>
                  </a:lnTo>
                  <a:lnTo>
                    <a:pt x="19" y="1143"/>
                  </a:lnTo>
                  <a:lnTo>
                    <a:pt x="75" y="1328"/>
                  </a:lnTo>
                  <a:lnTo>
                    <a:pt x="148" y="1494"/>
                  </a:lnTo>
                  <a:lnTo>
                    <a:pt x="259" y="1623"/>
                  </a:lnTo>
                  <a:lnTo>
                    <a:pt x="407" y="1733"/>
                  </a:lnTo>
                  <a:lnTo>
                    <a:pt x="554" y="1826"/>
                  </a:lnTo>
                  <a:lnTo>
                    <a:pt x="738" y="1881"/>
                  </a:lnTo>
                  <a:lnTo>
                    <a:pt x="923" y="1918"/>
                  </a:lnTo>
                  <a:lnTo>
                    <a:pt x="1126" y="1899"/>
                  </a:lnTo>
                  <a:lnTo>
                    <a:pt x="1310" y="1844"/>
                  </a:lnTo>
                  <a:lnTo>
                    <a:pt x="1476" y="1752"/>
                  </a:lnTo>
                  <a:lnTo>
                    <a:pt x="1623" y="1641"/>
                  </a:lnTo>
                  <a:lnTo>
                    <a:pt x="1734" y="1494"/>
                  </a:lnTo>
                  <a:lnTo>
                    <a:pt x="1826" y="1328"/>
                  </a:lnTo>
                  <a:lnTo>
                    <a:pt x="1882" y="1143"/>
                  </a:lnTo>
                  <a:lnTo>
                    <a:pt x="1900" y="959"/>
                  </a:lnTo>
                  <a:lnTo>
                    <a:pt x="1882" y="756"/>
                  </a:lnTo>
                  <a:lnTo>
                    <a:pt x="1845" y="590"/>
                  </a:lnTo>
                  <a:lnTo>
                    <a:pt x="1753" y="424"/>
                  </a:lnTo>
                  <a:lnTo>
                    <a:pt x="1642" y="277"/>
                  </a:lnTo>
                  <a:lnTo>
                    <a:pt x="1494" y="166"/>
                  </a:lnTo>
                  <a:lnTo>
                    <a:pt x="1347" y="74"/>
                  </a:lnTo>
                  <a:lnTo>
                    <a:pt x="1163" y="19"/>
                  </a:lnTo>
                  <a:lnTo>
                    <a:pt x="9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2" name="Google Shape;2692;p9"/>
            <p:cNvSpPr/>
            <p:nvPr/>
          </p:nvSpPr>
          <p:spPr>
            <a:xfrm>
              <a:off x="4704925" y="317400"/>
              <a:ext cx="46575" cy="46575"/>
            </a:xfrm>
            <a:custGeom>
              <a:avLst/>
              <a:gdLst/>
              <a:ahLst/>
              <a:cxnLst/>
              <a:rect l="l" t="t" r="r" b="b"/>
              <a:pathLst>
                <a:path w="1863" h="1863" extrusionOk="0">
                  <a:moveTo>
                    <a:pt x="941" y="0"/>
                  </a:moveTo>
                  <a:lnTo>
                    <a:pt x="738" y="19"/>
                  </a:lnTo>
                  <a:lnTo>
                    <a:pt x="572" y="74"/>
                  </a:lnTo>
                  <a:lnTo>
                    <a:pt x="406" y="148"/>
                  </a:lnTo>
                  <a:lnTo>
                    <a:pt x="277" y="259"/>
                  </a:lnTo>
                  <a:lnTo>
                    <a:pt x="167" y="406"/>
                  </a:lnTo>
                  <a:lnTo>
                    <a:pt x="74" y="554"/>
                  </a:lnTo>
                  <a:lnTo>
                    <a:pt x="19" y="738"/>
                  </a:lnTo>
                  <a:lnTo>
                    <a:pt x="1" y="922"/>
                  </a:lnTo>
                  <a:lnTo>
                    <a:pt x="19" y="1125"/>
                  </a:lnTo>
                  <a:lnTo>
                    <a:pt x="74" y="1309"/>
                  </a:lnTo>
                  <a:lnTo>
                    <a:pt x="148" y="1457"/>
                  </a:lnTo>
                  <a:lnTo>
                    <a:pt x="259" y="1604"/>
                  </a:lnTo>
                  <a:lnTo>
                    <a:pt x="406" y="1715"/>
                  </a:lnTo>
                  <a:lnTo>
                    <a:pt x="554" y="1789"/>
                  </a:lnTo>
                  <a:lnTo>
                    <a:pt x="738" y="1844"/>
                  </a:lnTo>
                  <a:lnTo>
                    <a:pt x="941" y="1863"/>
                  </a:lnTo>
                  <a:lnTo>
                    <a:pt x="1125" y="1844"/>
                  </a:lnTo>
                  <a:lnTo>
                    <a:pt x="1310" y="1789"/>
                  </a:lnTo>
                  <a:lnTo>
                    <a:pt x="1457" y="1715"/>
                  </a:lnTo>
                  <a:lnTo>
                    <a:pt x="1605" y="1604"/>
                  </a:lnTo>
                  <a:lnTo>
                    <a:pt x="1715" y="1457"/>
                  </a:lnTo>
                  <a:lnTo>
                    <a:pt x="1789" y="1309"/>
                  </a:lnTo>
                  <a:lnTo>
                    <a:pt x="1844" y="1125"/>
                  </a:lnTo>
                  <a:lnTo>
                    <a:pt x="1863" y="941"/>
                  </a:lnTo>
                  <a:lnTo>
                    <a:pt x="1844" y="738"/>
                  </a:lnTo>
                  <a:lnTo>
                    <a:pt x="1808" y="572"/>
                  </a:lnTo>
                  <a:lnTo>
                    <a:pt x="1715" y="406"/>
                  </a:lnTo>
                  <a:lnTo>
                    <a:pt x="1605" y="277"/>
                  </a:lnTo>
                  <a:lnTo>
                    <a:pt x="1476" y="148"/>
                  </a:lnTo>
                  <a:lnTo>
                    <a:pt x="1310" y="74"/>
                  </a:lnTo>
                  <a:lnTo>
                    <a:pt x="1125"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3" name="Google Shape;2693;p9"/>
            <p:cNvSpPr/>
            <p:nvPr/>
          </p:nvSpPr>
          <p:spPr>
            <a:xfrm>
              <a:off x="5940275" y="1684125"/>
              <a:ext cx="47050" cy="47050"/>
            </a:xfrm>
            <a:custGeom>
              <a:avLst/>
              <a:gdLst/>
              <a:ahLst/>
              <a:cxnLst/>
              <a:rect l="l" t="t" r="r" b="b"/>
              <a:pathLst>
                <a:path w="1882" h="1882" extrusionOk="0">
                  <a:moveTo>
                    <a:pt x="978" y="1"/>
                  </a:moveTo>
                  <a:lnTo>
                    <a:pt x="775" y="19"/>
                  </a:lnTo>
                  <a:lnTo>
                    <a:pt x="609" y="56"/>
                  </a:lnTo>
                  <a:lnTo>
                    <a:pt x="443" y="148"/>
                  </a:lnTo>
                  <a:lnTo>
                    <a:pt x="296" y="259"/>
                  </a:lnTo>
                  <a:lnTo>
                    <a:pt x="185" y="388"/>
                  </a:lnTo>
                  <a:lnTo>
                    <a:pt x="93" y="535"/>
                  </a:lnTo>
                  <a:lnTo>
                    <a:pt x="38" y="720"/>
                  </a:lnTo>
                  <a:lnTo>
                    <a:pt x="1" y="904"/>
                  </a:lnTo>
                  <a:lnTo>
                    <a:pt x="19" y="1107"/>
                  </a:lnTo>
                  <a:lnTo>
                    <a:pt x="75" y="1291"/>
                  </a:lnTo>
                  <a:lnTo>
                    <a:pt x="148" y="1457"/>
                  </a:lnTo>
                  <a:lnTo>
                    <a:pt x="259" y="1605"/>
                  </a:lnTo>
                  <a:lnTo>
                    <a:pt x="407" y="1715"/>
                  </a:lnTo>
                  <a:lnTo>
                    <a:pt x="572" y="1808"/>
                  </a:lnTo>
                  <a:lnTo>
                    <a:pt x="757" y="1863"/>
                  </a:lnTo>
                  <a:lnTo>
                    <a:pt x="960" y="1881"/>
                  </a:lnTo>
                  <a:lnTo>
                    <a:pt x="1144" y="1863"/>
                  </a:lnTo>
                  <a:lnTo>
                    <a:pt x="1328" y="1808"/>
                  </a:lnTo>
                  <a:lnTo>
                    <a:pt x="1476" y="1734"/>
                  </a:lnTo>
                  <a:lnTo>
                    <a:pt x="1623" y="1623"/>
                  </a:lnTo>
                  <a:lnTo>
                    <a:pt x="1734" y="1476"/>
                  </a:lnTo>
                  <a:lnTo>
                    <a:pt x="1808" y="1328"/>
                  </a:lnTo>
                  <a:lnTo>
                    <a:pt x="1863" y="1144"/>
                  </a:lnTo>
                  <a:lnTo>
                    <a:pt x="1882" y="959"/>
                  </a:lnTo>
                  <a:lnTo>
                    <a:pt x="1882" y="757"/>
                  </a:lnTo>
                  <a:lnTo>
                    <a:pt x="1826" y="591"/>
                  </a:lnTo>
                  <a:lnTo>
                    <a:pt x="1734" y="425"/>
                  </a:lnTo>
                  <a:lnTo>
                    <a:pt x="1642" y="277"/>
                  </a:lnTo>
                  <a:lnTo>
                    <a:pt x="1494" y="167"/>
                  </a:lnTo>
                  <a:lnTo>
                    <a:pt x="1347" y="74"/>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4" name="Google Shape;2694;p9"/>
            <p:cNvSpPr/>
            <p:nvPr/>
          </p:nvSpPr>
          <p:spPr>
            <a:xfrm>
              <a:off x="6020025" y="1698425"/>
              <a:ext cx="47500" cy="47025"/>
            </a:xfrm>
            <a:custGeom>
              <a:avLst/>
              <a:gdLst/>
              <a:ahLst/>
              <a:cxnLst/>
              <a:rect l="l" t="t" r="r" b="b"/>
              <a:pathLst>
                <a:path w="1900" h="1881" extrusionOk="0">
                  <a:moveTo>
                    <a:pt x="812" y="0"/>
                  </a:moveTo>
                  <a:lnTo>
                    <a:pt x="628" y="55"/>
                  </a:lnTo>
                  <a:lnTo>
                    <a:pt x="462" y="129"/>
                  </a:lnTo>
                  <a:lnTo>
                    <a:pt x="314" y="240"/>
                  </a:lnTo>
                  <a:lnTo>
                    <a:pt x="185" y="387"/>
                  </a:lnTo>
                  <a:lnTo>
                    <a:pt x="93" y="535"/>
                  </a:lnTo>
                  <a:lnTo>
                    <a:pt x="38" y="719"/>
                  </a:lnTo>
                  <a:lnTo>
                    <a:pt x="1" y="922"/>
                  </a:lnTo>
                  <a:lnTo>
                    <a:pt x="19" y="1106"/>
                  </a:lnTo>
                  <a:lnTo>
                    <a:pt x="74" y="1291"/>
                  </a:lnTo>
                  <a:lnTo>
                    <a:pt x="148" y="1457"/>
                  </a:lnTo>
                  <a:lnTo>
                    <a:pt x="259" y="1586"/>
                  </a:lnTo>
                  <a:lnTo>
                    <a:pt x="388" y="1715"/>
                  </a:lnTo>
                  <a:lnTo>
                    <a:pt x="535" y="1807"/>
                  </a:lnTo>
                  <a:lnTo>
                    <a:pt x="720" y="1862"/>
                  </a:lnTo>
                  <a:lnTo>
                    <a:pt x="904" y="1881"/>
                  </a:lnTo>
                  <a:lnTo>
                    <a:pt x="1107" y="1881"/>
                  </a:lnTo>
                  <a:lnTo>
                    <a:pt x="1291" y="1826"/>
                  </a:lnTo>
                  <a:lnTo>
                    <a:pt x="1457" y="1752"/>
                  </a:lnTo>
                  <a:lnTo>
                    <a:pt x="1605" y="1641"/>
                  </a:lnTo>
                  <a:lnTo>
                    <a:pt x="1734" y="1512"/>
                  </a:lnTo>
                  <a:lnTo>
                    <a:pt x="1826" y="1346"/>
                  </a:lnTo>
                  <a:lnTo>
                    <a:pt x="1881" y="1162"/>
                  </a:lnTo>
                  <a:lnTo>
                    <a:pt x="1900" y="977"/>
                  </a:lnTo>
                  <a:lnTo>
                    <a:pt x="1881" y="775"/>
                  </a:lnTo>
                  <a:lnTo>
                    <a:pt x="1844" y="590"/>
                  </a:lnTo>
                  <a:lnTo>
                    <a:pt x="1771" y="443"/>
                  </a:lnTo>
                  <a:lnTo>
                    <a:pt x="1660" y="295"/>
                  </a:lnTo>
                  <a:lnTo>
                    <a:pt x="1531" y="185"/>
                  </a:lnTo>
                  <a:lnTo>
                    <a:pt x="1365" y="92"/>
                  </a:lnTo>
                  <a:lnTo>
                    <a:pt x="1199"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5" name="Google Shape;2695;p9"/>
            <p:cNvSpPr/>
            <p:nvPr/>
          </p:nvSpPr>
          <p:spPr>
            <a:xfrm>
              <a:off x="4990250" y="1024950"/>
              <a:ext cx="47050" cy="47050"/>
            </a:xfrm>
            <a:custGeom>
              <a:avLst/>
              <a:gdLst/>
              <a:ahLst/>
              <a:cxnLst/>
              <a:rect l="l" t="t" r="r" b="b"/>
              <a:pathLst>
                <a:path w="1882" h="1882" extrusionOk="0">
                  <a:moveTo>
                    <a:pt x="978" y="1"/>
                  </a:moveTo>
                  <a:lnTo>
                    <a:pt x="775" y="19"/>
                  </a:lnTo>
                  <a:lnTo>
                    <a:pt x="591" y="56"/>
                  </a:lnTo>
                  <a:lnTo>
                    <a:pt x="425" y="148"/>
                  </a:lnTo>
                  <a:lnTo>
                    <a:pt x="277" y="259"/>
                  </a:lnTo>
                  <a:lnTo>
                    <a:pt x="148" y="407"/>
                  </a:lnTo>
                  <a:lnTo>
                    <a:pt x="75" y="573"/>
                  </a:lnTo>
                  <a:lnTo>
                    <a:pt x="19" y="757"/>
                  </a:lnTo>
                  <a:lnTo>
                    <a:pt x="1" y="960"/>
                  </a:lnTo>
                  <a:lnTo>
                    <a:pt x="19" y="1144"/>
                  </a:lnTo>
                  <a:lnTo>
                    <a:pt x="75" y="1329"/>
                  </a:lnTo>
                  <a:lnTo>
                    <a:pt x="148" y="1476"/>
                  </a:lnTo>
                  <a:lnTo>
                    <a:pt x="277" y="1624"/>
                  </a:lnTo>
                  <a:lnTo>
                    <a:pt x="407" y="1734"/>
                  </a:lnTo>
                  <a:lnTo>
                    <a:pt x="572" y="1808"/>
                  </a:lnTo>
                  <a:lnTo>
                    <a:pt x="738" y="1863"/>
                  </a:lnTo>
                  <a:lnTo>
                    <a:pt x="941" y="1882"/>
                  </a:lnTo>
                  <a:lnTo>
                    <a:pt x="1126" y="1863"/>
                  </a:lnTo>
                  <a:lnTo>
                    <a:pt x="1310" y="1808"/>
                  </a:lnTo>
                  <a:lnTo>
                    <a:pt x="1457" y="1734"/>
                  </a:lnTo>
                  <a:lnTo>
                    <a:pt x="1605" y="1624"/>
                  </a:lnTo>
                  <a:lnTo>
                    <a:pt x="1716" y="1476"/>
                  </a:lnTo>
                  <a:lnTo>
                    <a:pt x="1808" y="1329"/>
                  </a:lnTo>
                  <a:lnTo>
                    <a:pt x="1863" y="1144"/>
                  </a:lnTo>
                  <a:lnTo>
                    <a:pt x="1882" y="960"/>
                  </a:lnTo>
                  <a:lnTo>
                    <a:pt x="1863" y="775"/>
                  </a:lnTo>
                  <a:lnTo>
                    <a:pt x="1808" y="591"/>
                  </a:lnTo>
                  <a:lnTo>
                    <a:pt x="1734" y="425"/>
                  </a:lnTo>
                  <a:lnTo>
                    <a:pt x="1623" y="278"/>
                  </a:lnTo>
                  <a:lnTo>
                    <a:pt x="1494" y="167"/>
                  </a:lnTo>
                  <a:lnTo>
                    <a:pt x="1328" y="75"/>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6" name="Google Shape;2696;p9"/>
            <p:cNvSpPr/>
            <p:nvPr/>
          </p:nvSpPr>
          <p:spPr>
            <a:xfrm>
              <a:off x="6097475" y="1712700"/>
              <a:ext cx="47025" cy="47050"/>
            </a:xfrm>
            <a:custGeom>
              <a:avLst/>
              <a:gdLst/>
              <a:ahLst/>
              <a:cxnLst/>
              <a:rect l="l" t="t" r="r" b="b"/>
              <a:pathLst>
                <a:path w="1881" h="1882" extrusionOk="0">
                  <a:moveTo>
                    <a:pt x="922" y="1"/>
                  </a:moveTo>
                  <a:lnTo>
                    <a:pt x="719" y="19"/>
                  </a:lnTo>
                  <a:lnTo>
                    <a:pt x="553" y="75"/>
                  </a:lnTo>
                  <a:lnTo>
                    <a:pt x="387" y="167"/>
                  </a:lnTo>
                  <a:lnTo>
                    <a:pt x="258" y="277"/>
                  </a:lnTo>
                  <a:lnTo>
                    <a:pt x="148" y="406"/>
                  </a:lnTo>
                  <a:lnTo>
                    <a:pt x="56" y="572"/>
                  </a:lnTo>
                  <a:lnTo>
                    <a:pt x="19" y="757"/>
                  </a:lnTo>
                  <a:lnTo>
                    <a:pt x="0" y="941"/>
                  </a:lnTo>
                  <a:lnTo>
                    <a:pt x="19" y="1144"/>
                  </a:lnTo>
                  <a:lnTo>
                    <a:pt x="74" y="1328"/>
                  </a:lnTo>
                  <a:lnTo>
                    <a:pt x="148" y="1494"/>
                  </a:lnTo>
                  <a:lnTo>
                    <a:pt x="277" y="1623"/>
                  </a:lnTo>
                  <a:lnTo>
                    <a:pt x="424" y="1734"/>
                  </a:lnTo>
                  <a:lnTo>
                    <a:pt x="572" y="1826"/>
                  </a:lnTo>
                  <a:lnTo>
                    <a:pt x="775" y="1881"/>
                  </a:lnTo>
                  <a:lnTo>
                    <a:pt x="959" y="1881"/>
                  </a:lnTo>
                  <a:lnTo>
                    <a:pt x="1162" y="1863"/>
                  </a:lnTo>
                  <a:lnTo>
                    <a:pt x="1328" y="1808"/>
                  </a:lnTo>
                  <a:lnTo>
                    <a:pt x="1494" y="1716"/>
                  </a:lnTo>
                  <a:lnTo>
                    <a:pt x="1623" y="1605"/>
                  </a:lnTo>
                  <a:lnTo>
                    <a:pt x="1733" y="1476"/>
                  </a:lnTo>
                  <a:lnTo>
                    <a:pt x="1807" y="1310"/>
                  </a:lnTo>
                  <a:lnTo>
                    <a:pt x="1863" y="1144"/>
                  </a:lnTo>
                  <a:lnTo>
                    <a:pt x="1881" y="941"/>
                  </a:lnTo>
                  <a:lnTo>
                    <a:pt x="1863" y="738"/>
                  </a:lnTo>
                  <a:lnTo>
                    <a:pt x="1807" y="554"/>
                  </a:lnTo>
                  <a:lnTo>
                    <a:pt x="1733" y="406"/>
                  </a:lnTo>
                  <a:lnTo>
                    <a:pt x="1604" y="259"/>
                  </a:lnTo>
                  <a:lnTo>
                    <a:pt x="1457" y="148"/>
                  </a:lnTo>
                  <a:lnTo>
                    <a:pt x="1291" y="56"/>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7" name="Google Shape;2697;p9"/>
            <p:cNvSpPr/>
            <p:nvPr/>
          </p:nvSpPr>
          <p:spPr>
            <a:xfrm>
              <a:off x="6177225" y="1723775"/>
              <a:ext cx="47500" cy="47500"/>
            </a:xfrm>
            <a:custGeom>
              <a:avLst/>
              <a:gdLst/>
              <a:ahLst/>
              <a:cxnLst/>
              <a:rect l="l" t="t" r="r" b="b"/>
              <a:pathLst>
                <a:path w="1900" h="1900" extrusionOk="0">
                  <a:moveTo>
                    <a:pt x="977" y="0"/>
                  </a:moveTo>
                  <a:lnTo>
                    <a:pt x="793" y="19"/>
                  </a:lnTo>
                  <a:lnTo>
                    <a:pt x="609" y="74"/>
                  </a:lnTo>
                  <a:lnTo>
                    <a:pt x="424" y="148"/>
                  </a:lnTo>
                  <a:lnTo>
                    <a:pt x="295" y="258"/>
                  </a:lnTo>
                  <a:lnTo>
                    <a:pt x="166" y="406"/>
                  </a:lnTo>
                  <a:lnTo>
                    <a:pt x="74" y="572"/>
                  </a:lnTo>
                  <a:lnTo>
                    <a:pt x="19" y="738"/>
                  </a:lnTo>
                  <a:lnTo>
                    <a:pt x="0" y="941"/>
                  </a:lnTo>
                  <a:lnTo>
                    <a:pt x="19" y="1143"/>
                  </a:lnTo>
                  <a:lnTo>
                    <a:pt x="55" y="1309"/>
                  </a:lnTo>
                  <a:lnTo>
                    <a:pt x="148" y="1475"/>
                  </a:lnTo>
                  <a:lnTo>
                    <a:pt x="258" y="1623"/>
                  </a:lnTo>
                  <a:lnTo>
                    <a:pt x="387" y="1733"/>
                  </a:lnTo>
                  <a:lnTo>
                    <a:pt x="535" y="1826"/>
                  </a:lnTo>
                  <a:lnTo>
                    <a:pt x="719" y="1881"/>
                  </a:lnTo>
                  <a:lnTo>
                    <a:pt x="904" y="1899"/>
                  </a:lnTo>
                  <a:lnTo>
                    <a:pt x="1106" y="1899"/>
                  </a:lnTo>
                  <a:lnTo>
                    <a:pt x="1291" y="1844"/>
                  </a:lnTo>
                  <a:lnTo>
                    <a:pt x="1457" y="1752"/>
                  </a:lnTo>
                  <a:lnTo>
                    <a:pt x="1604" y="1641"/>
                  </a:lnTo>
                  <a:lnTo>
                    <a:pt x="1715" y="1512"/>
                  </a:lnTo>
                  <a:lnTo>
                    <a:pt x="1807" y="1346"/>
                  </a:lnTo>
                  <a:lnTo>
                    <a:pt x="1862" y="1162"/>
                  </a:lnTo>
                  <a:lnTo>
                    <a:pt x="1899" y="959"/>
                  </a:lnTo>
                  <a:lnTo>
                    <a:pt x="1881" y="775"/>
                  </a:lnTo>
                  <a:lnTo>
                    <a:pt x="1825" y="590"/>
                  </a:lnTo>
                  <a:lnTo>
                    <a:pt x="1752" y="443"/>
                  </a:lnTo>
                  <a:lnTo>
                    <a:pt x="1641" y="295"/>
                  </a:lnTo>
                  <a:lnTo>
                    <a:pt x="1512" y="185"/>
                  </a:lnTo>
                  <a:lnTo>
                    <a:pt x="1346" y="92"/>
                  </a:lnTo>
                  <a:lnTo>
                    <a:pt x="1180" y="37"/>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8" name="Google Shape;2698;p9"/>
            <p:cNvSpPr/>
            <p:nvPr/>
          </p:nvSpPr>
          <p:spPr>
            <a:xfrm>
              <a:off x="6257425" y="1738525"/>
              <a:ext cx="46575" cy="46575"/>
            </a:xfrm>
            <a:custGeom>
              <a:avLst/>
              <a:gdLst/>
              <a:ahLst/>
              <a:cxnLst/>
              <a:rect l="l" t="t" r="r" b="b"/>
              <a:pathLst>
                <a:path w="1863" h="1863" extrusionOk="0">
                  <a:moveTo>
                    <a:pt x="904" y="0"/>
                  </a:moveTo>
                  <a:lnTo>
                    <a:pt x="719" y="19"/>
                  </a:lnTo>
                  <a:lnTo>
                    <a:pt x="535" y="74"/>
                  </a:lnTo>
                  <a:lnTo>
                    <a:pt x="388" y="166"/>
                  </a:lnTo>
                  <a:lnTo>
                    <a:pt x="258" y="295"/>
                  </a:lnTo>
                  <a:lnTo>
                    <a:pt x="148" y="424"/>
                  </a:lnTo>
                  <a:lnTo>
                    <a:pt x="56" y="590"/>
                  </a:lnTo>
                  <a:lnTo>
                    <a:pt x="19" y="775"/>
                  </a:lnTo>
                  <a:lnTo>
                    <a:pt x="0" y="959"/>
                  </a:lnTo>
                  <a:lnTo>
                    <a:pt x="19" y="1162"/>
                  </a:lnTo>
                  <a:lnTo>
                    <a:pt x="74" y="1328"/>
                  </a:lnTo>
                  <a:lnTo>
                    <a:pt x="166" y="1494"/>
                  </a:lnTo>
                  <a:lnTo>
                    <a:pt x="277" y="1623"/>
                  </a:lnTo>
                  <a:lnTo>
                    <a:pt x="424" y="1733"/>
                  </a:lnTo>
                  <a:lnTo>
                    <a:pt x="590" y="1807"/>
                  </a:lnTo>
                  <a:lnTo>
                    <a:pt x="756" y="1863"/>
                  </a:lnTo>
                  <a:lnTo>
                    <a:pt x="959" y="1863"/>
                  </a:lnTo>
                  <a:lnTo>
                    <a:pt x="1143" y="1844"/>
                  </a:lnTo>
                  <a:lnTo>
                    <a:pt x="1328" y="1789"/>
                  </a:lnTo>
                  <a:lnTo>
                    <a:pt x="1475" y="1697"/>
                  </a:lnTo>
                  <a:lnTo>
                    <a:pt x="1623" y="1586"/>
                  </a:lnTo>
                  <a:lnTo>
                    <a:pt x="1733" y="1438"/>
                  </a:lnTo>
                  <a:lnTo>
                    <a:pt x="1807" y="1291"/>
                  </a:lnTo>
                  <a:lnTo>
                    <a:pt x="1863" y="1107"/>
                  </a:lnTo>
                  <a:lnTo>
                    <a:pt x="1863" y="904"/>
                  </a:lnTo>
                  <a:lnTo>
                    <a:pt x="1844" y="719"/>
                  </a:lnTo>
                  <a:lnTo>
                    <a:pt x="1789" y="553"/>
                  </a:lnTo>
                  <a:lnTo>
                    <a:pt x="1697" y="388"/>
                  </a:lnTo>
                  <a:lnTo>
                    <a:pt x="1586" y="258"/>
                  </a:lnTo>
                  <a:lnTo>
                    <a:pt x="1438" y="148"/>
                  </a:lnTo>
                  <a:lnTo>
                    <a:pt x="1291" y="74"/>
                  </a:lnTo>
                  <a:lnTo>
                    <a:pt x="1107"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9" name="Google Shape;2699;p9"/>
            <p:cNvSpPr/>
            <p:nvPr/>
          </p:nvSpPr>
          <p:spPr>
            <a:xfrm>
              <a:off x="4742725" y="571850"/>
              <a:ext cx="45650" cy="45650"/>
            </a:xfrm>
            <a:custGeom>
              <a:avLst/>
              <a:gdLst/>
              <a:ahLst/>
              <a:cxnLst/>
              <a:rect l="l" t="t" r="r" b="b"/>
              <a:pathLst>
                <a:path w="1826" h="1826" extrusionOk="0">
                  <a:moveTo>
                    <a:pt x="904" y="0"/>
                  </a:moveTo>
                  <a:lnTo>
                    <a:pt x="720" y="19"/>
                  </a:lnTo>
                  <a:lnTo>
                    <a:pt x="554" y="74"/>
                  </a:lnTo>
                  <a:lnTo>
                    <a:pt x="406" y="166"/>
                  </a:lnTo>
                  <a:lnTo>
                    <a:pt x="277" y="277"/>
                  </a:lnTo>
                  <a:lnTo>
                    <a:pt x="148" y="406"/>
                  </a:lnTo>
                  <a:lnTo>
                    <a:pt x="74" y="553"/>
                  </a:lnTo>
                  <a:lnTo>
                    <a:pt x="19" y="719"/>
                  </a:lnTo>
                  <a:lnTo>
                    <a:pt x="1" y="904"/>
                  </a:lnTo>
                  <a:lnTo>
                    <a:pt x="19" y="1088"/>
                  </a:lnTo>
                  <a:lnTo>
                    <a:pt x="74" y="1272"/>
                  </a:lnTo>
                  <a:lnTo>
                    <a:pt x="148" y="1420"/>
                  </a:lnTo>
                  <a:lnTo>
                    <a:pt x="277" y="1567"/>
                  </a:lnTo>
                  <a:lnTo>
                    <a:pt x="406" y="1678"/>
                  </a:lnTo>
                  <a:lnTo>
                    <a:pt x="572" y="1770"/>
                  </a:lnTo>
                  <a:lnTo>
                    <a:pt x="757" y="1807"/>
                  </a:lnTo>
                  <a:lnTo>
                    <a:pt x="941" y="1826"/>
                  </a:lnTo>
                  <a:lnTo>
                    <a:pt x="1125" y="1807"/>
                  </a:lnTo>
                  <a:lnTo>
                    <a:pt x="1291" y="1733"/>
                  </a:lnTo>
                  <a:lnTo>
                    <a:pt x="1439" y="1660"/>
                  </a:lnTo>
                  <a:lnTo>
                    <a:pt x="1568" y="1531"/>
                  </a:lnTo>
                  <a:lnTo>
                    <a:pt x="1678" y="1402"/>
                  </a:lnTo>
                  <a:lnTo>
                    <a:pt x="1752" y="1254"/>
                  </a:lnTo>
                  <a:lnTo>
                    <a:pt x="1808" y="1070"/>
                  </a:lnTo>
                  <a:lnTo>
                    <a:pt x="1826" y="904"/>
                  </a:lnTo>
                  <a:lnTo>
                    <a:pt x="1789" y="719"/>
                  </a:lnTo>
                  <a:lnTo>
                    <a:pt x="1734" y="553"/>
                  </a:lnTo>
                  <a:lnTo>
                    <a:pt x="1660" y="406"/>
                  </a:lnTo>
                  <a:lnTo>
                    <a:pt x="1549" y="258"/>
                  </a:lnTo>
                  <a:lnTo>
                    <a:pt x="1402" y="166"/>
                  </a:lnTo>
                  <a:lnTo>
                    <a:pt x="1254" y="74"/>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0" name="Google Shape;2700;p9"/>
            <p:cNvSpPr/>
            <p:nvPr/>
          </p:nvSpPr>
          <p:spPr>
            <a:xfrm>
              <a:off x="5476100" y="1519575"/>
              <a:ext cx="45200" cy="45200"/>
            </a:xfrm>
            <a:custGeom>
              <a:avLst/>
              <a:gdLst/>
              <a:ahLst/>
              <a:cxnLst/>
              <a:rect l="l" t="t" r="r" b="b"/>
              <a:pathLst>
                <a:path w="1808" h="1808" extrusionOk="0">
                  <a:moveTo>
                    <a:pt x="775" y="0"/>
                  </a:moveTo>
                  <a:lnTo>
                    <a:pt x="609" y="55"/>
                  </a:lnTo>
                  <a:lnTo>
                    <a:pt x="443" y="129"/>
                  </a:lnTo>
                  <a:lnTo>
                    <a:pt x="314" y="240"/>
                  </a:lnTo>
                  <a:lnTo>
                    <a:pt x="185" y="369"/>
                  </a:lnTo>
                  <a:lnTo>
                    <a:pt x="93" y="516"/>
                  </a:lnTo>
                  <a:lnTo>
                    <a:pt x="38" y="682"/>
                  </a:lnTo>
                  <a:lnTo>
                    <a:pt x="1" y="867"/>
                  </a:lnTo>
                  <a:lnTo>
                    <a:pt x="19" y="1033"/>
                  </a:lnTo>
                  <a:lnTo>
                    <a:pt x="56" y="1217"/>
                  </a:lnTo>
                  <a:lnTo>
                    <a:pt x="130" y="1365"/>
                  </a:lnTo>
                  <a:lnTo>
                    <a:pt x="240" y="1512"/>
                  </a:lnTo>
                  <a:lnTo>
                    <a:pt x="369" y="1623"/>
                  </a:lnTo>
                  <a:lnTo>
                    <a:pt x="517" y="1715"/>
                  </a:lnTo>
                  <a:lnTo>
                    <a:pt x="683" y="1789"/>
                  </a:lnTo>
                  <a:lnTo>
                    <a:pt x="867" y="1807"/>
                  </a:lnTo>
                  <a:lnTo>
                    <a:pt x="1052" y="1807"/>
                  </a:lnTo>
                  <a:lnTo>
                    <a:pt x="1218" y="1752"/>
                  </a:lnTo>
                  <a:lnTo>
                    <a:pt x="1365" y="1678"/>
                  </a:lnTo>
                  <a:lnTo>
                    <a:pt x="1513" y="1567"/>
                  </a:lnTo>
                  <a:lnTo>
                    <a:pt x="1623" y="1438"/>
                  </a:lnTo>
                  <a:lnTo>
                    <a:pt x="1715" y="1291"/>
                  </a:lnTo>
                  <a:lnTo>
                    <a:pt x="1789" y="1125"/>
                  </a:lnTo>
                  <a:lnTo>
                    <a:pt x="1808" y="941"/>
                  </a:lnTo>
                  <a:lnTo>
                    <a:pt x="1808" y="775"/>
                  </a:lnTo>
                  <a:lnTo>
                    <a:pt x="1752" y="609"/>
                  </a:lnTo>
                  <a:lnTo>
                    <a:pt x="1679" y="443"/>
                  </a:lnTo>
                  <a:lnTo>
                    <a:pt x="1568" y="295"/>
                  </a:lnTo>
                  <a:lnTo>
                    <a:pt x="1439" y="185"/>
                  </a:lnTo>
                  <a:lnTo>
                    <a:pt x="1291" y="92"/>
                  </a:lnTo>
                  <a:lnTo>
                    <a:pt x="1125" y="19"/>
                  </a:lnTo>
                  <a:lnTo>
                    <a:pt x="9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1" name="Google Shape;2701;p9"/>
            <p:cNvSpPr/>
            <p:nvPr/>
          </p:nvSpPr>
          <p:spPr>
            <a:xfrm>
              <a:off x="5781250" y="1656475"/>
              <a:ext cx="45675" cy="45650"/>
            </a:xfrm>
            <a:custGeom>
              <a:avLst/>
              <a:gdLst/>
              <a:ahLst/>
              <a:cxnLst/>
              <a:rect l="l" t="t" r="r" b="b"/>
              <a:pathLst>
                <a:path w="1827" h="1826" extrusionOk="0">
                  <a:moveTo>
                    <a:pt x="904" y="0"/>
                  </a:moveTo>
                  <a:lnTo>
                    <a:pt x="720" y="19"/>
                  </a:lnTo>
                  <a:lnTo>
                    <a:pt x="554" y="74"/>
                  </a:lnTo>
                  <a:lnTo>
                    <a:pt x="406" y="148"/>
                  </a:lnTo>
                  <a:lnTo>
                    <a:pt x="277" y="258"/>
                  </a:lnTo>
                  <a:lnTo>
                    <a:pt x="167" y="388"/>
                  </a:lnTo>
                  <a:lnTo>
                    <a:pt x="74" y="553"/>
                  </a:lnTo>
                  <a:lnTo>
                    <a:pt x="19" y="719"/>
                  </a:lnTo>
                  <a:lnTo>
                    <a:pt x="1" y="904"/>
                  </a:lnTo>
                  <a:lnTo>
                    <a:pt x="19" y="1088"/>
                  </a:lnTo>
                  <a:lnTo>
                    <a:pt x="74" y="1273"/>
                  </a:lnTo>
                  <a:lnTo>
                    <a:pt x="167" y="1420"/>
                  </a:lnTo>
                  <a:lnTo>
                    <a:pt x="277" y="1568"/>
                  </a:lnTo>
                  <a:lnTo>
                    <a:pt x="425" y="1678"/>
                  </a:lnTo>
                  <a:lnTo>
                    <a:pt x="591" y="1752"/>
                  </a:lnTo>
                  <a:lnTo>
                    <a:pt x="757" y="1807"/>
                  </a:lnTo>
                  <a:lnTo>
                    <a:pt x="959" y="1826"/>
                  </a:lnTo>
                  <a:lnTo>
                    <a:pt x="1144" y="1789"/>
                  </a:lnTo>
                  <a:lnTo>
                    <a:pt x="1310" y="1733"/>
                  </a:lnTo>
                  <a:lnTo>
                    <a:pt x="1457" y="1641"/>
                  </a:lnTo>
                  <a:lnTo>
                    <a:pt x="1586" y="1531"/>
                  </a:lnTo>
                  <a:lnTo>
                    <a:pt x="1697" y="1402"/>
                  </a:lnTo>
                  <a:lnTo>
                    <a:pt x="1771" y="1236"/>
                  </a:lnTo>
                  <a:lnTo>
                    <a:pt x="1826" y="1070"/>
                  </a:lnTo>
                  <a:lnTo>
                    <a:pt x="1826" y="885"/>
                  </a:lnTo>
                  <a:lnTo>
                    <a:pt x="1808" y="701"/>
                  </a:lnTo>
                  <a:lnTo>
                    <a:pt x="1752" y="535"/>
                  </a:lnTo>
                  <a:lnTo>
                    <a:pt x="1660" y="388"/>
                  </a:lnTo>
                  <a:lnTo>
                    <a:pt x="1550" y="258"/>
                  </a:lnTo>
                  <a:lnTo>
                    <a:pt x="1420" y="148"/>
                  </a:lnTo>
                  <a:lnTo>
                    <a:pt x="1273" y="56"/>
                  </a:lnTo>
                  <a:lnTo>
                    <a:pt x="1089"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2" name="Google Shape;2702;p9"/>
            <p:cNvSpPr/>
            <p:nvPr/>
          </p:nvSpPr>
          <p:spPr>
            <a:xfrm>
              <a:off x="4691550" y="398075"/>
              <a:ext cx="45200" cy="45175"/>
            </a:xfrm>
            <a:custGeom>
              <a:avLst/>
              <a:gdLst/>
              <a:ahLst/>
              <a:cxnLst/>
              <a:rect l="l" t="t" r="r" b="b"/>
              <a:pathLst>
                <a:path w="1808" h="1807" extrusionOk="0">
                  <a:moveTo>
                    <a:pt x="923" y="0"/>
                  </a:moveTo>
                  <a:lnTo>
                    <a:pt x="738" y="18"/>
                  </a:lnTo>
                  <a:lnTo>
                    <a:pt x="573" y="55"/>
                  </a:lnTo>
                  <a:lnTo>
                    <a:pt x="425" y="148"/>
                  </a:lnTo>
                  <a:lnTo>
                    <a:pt x="278" y="240"/>
                  </a:lnTo>
                  <a:lnTo>
                    <a:pt x="167" y="387"/>
                  </a:lnTo>
                  <a:lnTo>
                    <a:pt x="75" y="535"/>
                  </a:lnTo>
                  <a:lnTo>
                    <a:pt x="19" y="701"/>
                  </a:lnTo>
                  <a:lnTo>
                    <a:pt x="1" y="885"/>
                  </a:lnTo>
                  <a:lnTo>
                    <a:pt x="1" y="1051"/>
                  </a:lnTo>
                  <a:lnTo>
                    <a:pt x="56" y="1217"/>
                  </a:lnTo>
                  <a:lnTo>
                    <a:pt x="130" y="1383"/>
                  </a:lnTo>
                  <a:lnTo>
                    <a:pt x="241" y="1512"/>
                  </a:lnTo>
                  <a:lnTo>
                    <a:pt x="370" y="1641"/>
                  </a:lnTo>
                  <a:lnTo>
                    <a:pt x="536" y="1733"/>
                  </a:lnTo>
                  <a:lnTo>
                    <a:pt x="702" y="1789"/>
                  </a:lnTo>
                  <a:lnTo>
                    <a:pt x="868" y="1807"/>
                  </a:lnTo>
                  <a:lnTo>
                    <a:pt x="1052" y="1789"/>
                  </a:lnTo>
                  <a:lnTo>
                    <a:pt x="1218" y="1752"/>
                  </a:lnTo>
                  <a:lnTo>
                    <a:pt x="1384" y="1659"/>
                  </a:lnTo>
                  <a:lnTo>
                    <a:pt x="1513" y="1567"/>
                  </a:lnTo>
                  <a:lnTo>
                    <a:pt x="1624" y="1420"/>
                  </a:lnTo>
                  <a:lnTo>
                    <a:pt x="1716" y="1272"/>
                  </a:lnTo>
                  <a:lnTo>
                    <a:pt x="1789" y="1106"/>
                  </a:lnTo>
                  <a:lnTo>
                    <a:pt x="1808" y="922"/>
                  </a:lnTo>
                  <a:lnTo>
                    <a:pt x="1789" y="756"/>
                  </a:lnTo>
                  <a:lnTo>
                    <a:pt x="1753" y="590"/>
                  </a:lnTo>
                  <a:lnTo>
                    <a:pt x="1660" y="424"/>
                  </a:lnTo>
                  <a:lnTo>
                    <a:pt x="1550" y="295"/>
                  </a:lnTo>
                  <a:lnTo>
                    <a:pt x="1421" y="166"/>
                  </a:lnTo>
                  <a:lnTo>
                    <a:pt x="1273" y="74"/>
                  </a:lnTo>
                  <a:lnTo>
                    <a:pt x="1107" y="18"/>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3" name="Google Shape;2703;p9"/>
            <p:cNvSpPr/>
            <p:nvPr/>
          </p:nvSpPr>
          <p:spPr>
            <a:xfrm>
              <a:off x="5122100" y="1210725"/>
              <a:ext cx="46100" cy="46125"/>
            </a:xfrm>
            <a:custGeom>
              <a:avLst/>
              <a:gdLst/>
              <a:ahLst/>
              <a:cxnLst/>
              <a:rect l="l" t="t" r="r" b="b"/>
              <a:pathLst>
                <a:path w="1844" h="1845" extrusionOk="0">
                  <a:moveTo>
                    <a:pt x="885" y="1"/>
                  </a:moveTo>
                  <a:lnTo>
                    <a:pt x="701" y="37"/>
                  </a:lnTo>
                  <a:lnTo>
                    <a:pt x="516" y="93"/>
                  </a:lnTo>
                  <a:lnTo>
                    <a:pt x="369" y="185"/>
                  </a:lnTo>
                  <a:lnTo>
                    <a:pt x="240" y="296"/>
                  </a:lnTo>
                  <a:lnTo>
                    <a:pt x="129" y="443"/>
                  </a:lnTo>
                  <a:lnTo>
                    <a:pt x="55" y="609"/>
                  </a:lnTo>
                  <a:lnTo>
                    <a:pt x="0" y="775"/>
                  </a:lnTo>
                  <a:lnTo>
                    <a:pt x="0" y="978"/>
                  </a:lnTo>
                  <a:lnTo>
                    <a:pt x="19" y="1162"/>
                  </a:lnTo>
                  <a:lnTo>
                    <a:pt x="74" y="1328"/>
                  </a:lnTo>
                  <a:lnTo>
                    <a:pt x="166" y="1476"/>
                  </a:lnTo>
                  <a:lnTo>
                    <a:pt x="277" y="1605"/>
                  </a:lnTo>
                  <a:lnTo>
                    <a:pt x="406" y="1715"/>
                  </a:lnTo>
                  <a:lnTo>
                    <a:pt x="553" y="1789"/>
                  </a:lnTo>
                  <a:lnTo>
                    <a:pt x="738" y="1844"/>
                  </a:lnTo>
                  <a:lnTo>
                    <a:pt x="922" y="1844"/>
                  </a:lnTo>
                  <a:lnTo>
                    <a:pt x="1106" y="1826"/>
                  </a:lnTo>
                  <a:lnTo>
                    <a:pt x="1291" y="1789"/>
                  </a:lnTo>
                  <a:lnTo>
                    <a:pt x="1438" y="1697"/>
                  </a:lnTo>
                  <a:lnTo>
                    <a:pt x="1567" y="1586"/>
                  </a:lnTo>
                  <a:lnTo>
                    <a:pt x="1696" y="1439"/>
                  </a:lnTo>
                  <a:lnTo>
                    <a:pt x="1770" y="1291"/>
                  </a:lnTo>
                  <a:lnTo>
                    <a:pt x="1826" y="1107"/>
                  </a:lnTo>
                  <a:lnTo>
                    <a:pt x="1844" y="922"/>
                  </a:lnTo>
                  <a:lnTo>
                    <a:pt x="1807" y="720"/>
                  </a:lnTo>
                  <a:lnTo>
                    <a:pt x="1752" y="554"/>
                  </a:lnTo>
                  <a:lnTo>
                    <a:pt x="1678" y="388"/>
                  </a:lnTo>
                  <a:lnTo>
                    <a:pt x="1549" y="259"/>
                  </a:lnTo>
                  <a:lnTo>
                    <a:pt x="1420" y="148"/>
                  </a:lnTo>
                  <a:lnTo>
                    <a:pt x="1254" y="74"/>
                  </a:lnTo>
                  <a:lnTo>
                    <a:pt x="1088" y="19"/>
                  </a:lnTo>
                  <a:lnTo>
                    <a:pt x="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4" name="Google Shape;2704;p9"/>
            <p:cNvSpPr/>
            <p:nvPr/>
          </p:nvSpPr>
          <p:spPr>
            <a:xfrm>
              <a:off x="5861000" y="1670300"/>
              <a:ext cx="46125" cy="46575"/>
            </a:xfrm>
            <a:custGeom>
              <a:avLst/>
              <a:gdLst/>
              <a:ahLst/>
              <a:cxnLst/>
              <a:rect l="l" t="t" r="r" b="b"/>
              <a:pathLst>
                <a:path w="1845" h="1863" extrusionOk="0">
                  <a:moveTo>
                    <a:pt x="922" y="0"/>
                  </a:moveTo>
                  <a:lnTo>
                    <a:pt x="738" y="19"/>
                  </a:lnTo>
                  <a:lnTo>
                    <a:pt x="554" y="74"/>
                  </a:lnTo>
                  <a:lnTo>
                    <a:pt x="406" y="148"/>
                  </a:lnTo>
                  <a:lnTo>
                    <a:pt x="259" y="259"/>
                  </a:lnTo>
                  <a:lnTo>
                    <a:pt x="148" y="406"/>
                  </a:lnTo>
                  <a:lnTo>
                    <a:pt x="56" y="554"/>
                  </a:lnTo>
                  <a:lnTo>
                    <a:pt x="19" y="738"/>
                  </a:lnTo>
                  <a:lnTo>
                    <a:pt x="1" y="941"/>
                  </a:lnTo>
                  <a:lnTo>
                    <a:pt x="19" y="1125"/>
                  </a:lnTo>
                  <a:lnTo>
                    <a:pt x="74" y="1310"/>
                  </a:lnTo>
                  <a:lnTo>
                    <a:pt x="166" y="1457"/>
                  </a:lnTo>
                  <a:lnTo>
                    <a:pt x="277" y="1605"/>
                  </a:lnTo>
                  <a:lnTo>
                    <a:pt x="406" y="1715"/>
                  </a:lnTo>
                  <a:lnTo>
                    <a:pt x="572" y="1789"/>
                  </a:lnTo>
                  <a:lnTo>
                    <a:pt x="756" y="1844"/>
                  </a:lnTo>
                  <a:lnTo>
                    <a:pt x="941" y="1863"/>
                  </a:lnTo>
                  <a:lnTo>
                    <a:pt x="1144" y="1826"/>
                  </a:lnTo>
                  <a:lnTo>
                    <a:pt x="1310" y="1771"/>
                  </a:lnTo>
                  <a:lnTo>
                    <a:pt x="1476" y="1678"/>
                  </a:lnTo>
                  <a:lnTo>
                    <a:pt x="1605" y="1568"/>
                  </a:lnTo>
                  <a:lnTo>
                    <a:pt x="1715" y="1420"/>
                  </a:lnTo>
                  <a:lnTo>
                    <a:pt x="1789" y="1273"/>
                  </a:lnTo>
                  <a:lnTo>
                    <a:pt x="1844" y="1088"/>
                  </a:lnTo>
                  <a:lnTo>
                    <a:pt x="1844" y="885"/>
                  </a:lnTo>
                  <a:lnTo>
                    <a:pt x="1826" y="701"/>
                  </a:lnTo>
                  <a:lnTo>
                    <a:pt x="1771" y="535"/>
                  </a:lnTo>
                  <a:lnTo>
                    <a:pt x="1678" y="388"/>
                  </a:lnTo>
                  <a:lnTo>
                    <a:pt x="1568" y="259"/>
                  </a:lnTo>
                  <a:lnTo>
                    <a:pt x="1439" y="148"/>
                  </a:lnTo>
                  <a:lnTo>
                    <a:pt x="1291" y="74"/>
                  </a:lnTo>
                  <a:lnTo>
                    <a:pt x="1107" y="19"/>
                  </a:lnTo>
                  <a:lnTo>
                    <a:pt x="92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5" name="Google Shape;2705;p9"/>
            <p:cNvSpPr/>
            <p:nvPr/>
          </p:nvSpPr>
          <p:spPr>
            <a:xfrm>
              <a:off x="4859350" y="837350"/>
              <a:ext cx="46125" cy="45675"/>
            </a:xfrm>
            <a:custGeom>
              <a:avLst/>
              <a:gdLst/>
              <a:ahLst/>
              <a:cxnLst/>
              <a:rect l="l" t="t" r="r" b="b"/>
              <a:pathLst>
                <a:path w="1845" h="1827" extrusionOk="0">
                  <a:moveTo>
                    <a:pt x="922" y="1"/>
                  </a:moveTo>
                  <a:lnTo>
                    <a:pt x="738" y="19"/>
                  </a:lnTo>
                  <a:lnTo>
                    <a:pt x="572" y="56"/>
                  </a:lnTo>
                  <a:lnTo>
                    <a:pt x="406" y="148"/>
                  </a:lnTo>
                  <a:lnTo>
                    <a:pt x="277" y="259"/>
                  </a:lnTo>
                  <a:lnTo>
                    <a:pt x="166" y="388"/>
                  </a:lnTo>
                  <a:lnTo>
                    <a:pt x="74" y="535"/>
                  </a:lnTo>
                  <a:lnTo>
                    <a:pt x="19" y="701"/>
                  </a:lnTo>
                  <a:lnTo>
                    <a:pt x="0" y="886"/>
                  </a:lnTo>
                  <a:lnTo>
                    <a:pt x="19" y="1088"/>
                  </a:lnTo>
                  <a:lnTo>
                    <a:pt x="74" y="1254"/>
                  </a:lnTo>
                  <a:lnTo>
                    <a:pt x="148" y="1420"/>
                  </a:lnTo>
                  <a:lnTo>
                    <a:pt x="259" y="1549"/>
                  </a:lnTo>
                  <a:lnTo>
                    <a:pt x="406" y="1679"/>
                  </a:lnTo>
                  <a:lnTo>
                    <a:pt x="554" y="1752"/>
                  </a:lnTo>
                  <a:lnTo>
                    <a:pt x="738" y="1808"/>
                  </a:lnTo>
                  <a:lnTo>
                    <a:pt x="922" y="1826"/>
                  </a:lnTo>
                  <a:lnTo>
                    <a:pt x="1107" y="1808"/>
                  </a:lnTo>
                  <a:lnTo>
                    <a:pt x="1273" y="1752"/>
                  </a:lnTo>
                  <a:lnTo>
                    <a:pt x="1439" y="1679"/>
                  </a:lnTo>
                  <a:lnTo>
                    <a:pt x="1568" y="1568"/>
                  </a:lnTo>
                  <a:lnTo>
                    <a:pt x="1678" y="1439"/>
                  </a:lnTo>
                  <a:lnTo>
                    <a:pt x="1770" y="1291"/>
                  </a:lnTo>
                  <a:lnTo>
                    <a:pt x="1826" y="1125"/>
                  </a:lnTo>
                  <a:lnTo>
                    <a:pt x="1844" y="941"/>
                  </a:lnTo>
                  <a:lnTo>
                    <a:pt x="1826" y="738"/>
                  </a:lnTo>
                  <a:lnTo>
                    <a:pt x="1770" y="572"/>
                  </a:lnTo>
                  <a:lnTo>
                    <a:pt x="1697" y="406"/>
                  </a:lnTo>
                  <a:lnTo>
                    <a:pt x="1586" y="259"/>
                  </a:lnTo>
                  <a:lnTo>
                    <a:pt x="1439" y="148"/>
                  </a:lnTo>
                  <a:lnTo>
                    <a:pt x="1291" y="74"/>
                  </a:lnTo>
                  <a:lnTo>
                    <a:pt x="1107" y="19"/>
                  </a:lnTo>
                  <a:lnTo>
                    <a:pt x="9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6" name="Google Shape;2706;p9"/>
            <p:cNvSpPr/>
            <p:nvPr/>
          </p:nvSpPr>
          <p:spPr>
            <a:xfrm>
              <a:off x="5333200" y="1413550"/>
              <a:ext cx="45675" cy="46125"/>
            </a:xfrm>
            <a:custGeom>
              <a:avLst/>
              <a:gdLst/>
              <a:ahLst/>
              <a:cxnLst/>
              <a:rect l="l" t="t" r="r" b="b"/>
              <a:pathLst>
                <a:path w="1827" h="1845" extrusionOk="0">
                  <a:moveTo>
                    <a:pt x="941" y="0"/>
                  </a:moveTo>
                  <a:lnTo>
                    <a:pt x="757" y="19"/>
                  </a:lnTo>
                  <a:lnTo>
                    <a:pt x="591" y="74"/>
                  </a:lnTo>
                  <a:lnTo>
                    <a:pt x="425" y="148"/>
                  </a:lnTo>
                  <a:lnTo>
                    <a:pt x="296" y="259"/>
                  </a:lnTo>
                  <a:lnTo>
                    <a:pt x="185" y="388"/>
                  </a:lnTo>
                  <a:lnTo>
                    <a:pt x="93" y="535"/>
                  </a:lnTo>
                  <a:lnTo>
                    <a:pt x="38" y="701"/>
                  </a:lnTo>
                  <a:lnTo>
                    <a:pt x="1" y="885"/>
                  </a:lnTo>
                  <a:lnTo>
                    <a:pt x="19" y="1070"/>
                  </a:lnTo>
                  <a:lnTo>
                    <a:pt x="56" y="1236"/>
                  </a:lnTo>
                  <a:lnTo>
                    <a:pt x="130" y="1402"/>
                  </a:lnTo>
                  <a:lnTo>
                    <a:pt x="241" y="1531"/>
                  </a:lnTo>
                  <a:lnTo>
                    <a:pt x="370" y="1660"/>
                  </a:lnTo>
                  <a:lnTo>
                    <a:pt x="517" y="1752"/>
                  </a:lnTo>
                  <a:lnTo>
                    <a:pt x="683" y="1807"/>
                  </a:lnTo>
                  <a:lnTo>
                    <a:pt x="867" y="1844"/>
                  </a:lnTo>
                  <a:lnTo>
                    <a:pt x="1052" y="1826"/>
                  </a:lnTo>
                  <a:lnTo>
                    <a:pt x="1236" y="1789"/>
                  </a:lnTo>
                  <a:lnTo>
                    <a:pt x="1402" y="1697"/>
                  </a:lnTo>
                  <a:lnTo>
                    <a:pt x="1550" y="1586"/>
                  </a:lnTo>
                  <a:lnTo>
                    <a:pt x="1660" y="1457"/>
                  </a:lnTo>
                  <a:lnTo>
                    <a:pt x="1752" y="1291"/>
                  </a:lnTo>
                  <a:lnTo>
                    <a:pt x="1808" y="1125"/>
                  </a:lnTo>
                  <a:lnTo>
                    <a:pt x="1826" y="922"/>
                  </a:lnTo>
                  <a:lnTo>
                    <a:pt x="1808" y="738"/>
                  </a:lnTo>
                  <a:lnTo>
                    <a:pt x="1771" y="572"/>
                  </a:lnTo>
                  <a:lnTo>
                    <a:pt x="1679" y="424"/>
                  </a:lnTo>
                  <a:lnTo>
                    <a:pt x="1568" y="277"/>
                  </a:lnTo>
                  <a:lnTo>
                    <a:pt x="1439" y="166"/>
                  </a:lnTo>
                  <a:lnTo>
                    <a:pt x="1292" y="93"/>
                  </a:lnTo>
                  <a:lnTo>
                    <a:pt x="1126" y="37"/>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7" name="Google Shape;2707;p9"/>
            <p:cNvSpPr/>
            <p:nvPr/>
          </p:nvSpPr>
          <p:spPr>
            <a:xfrm>
              <a:off x="6337625" y="1753275"/>
              <a:ext cx="46125" cy="46125"/>
            </a:xfrm>
            <a:custGeom>
              <a:avLst/>
              <a:gdLst/>
              <a:ahLst/>
              <a:cxnLst/>
              <a:rect l="l" t="t" r="r" b="b"/>
              <a:pathLst>
                <a:path w="1845" h="1845" extrusionOk="0">
                  <a:moveTo>
                    <a:pt x="904" y="0"/>
                  </a:moveTo>
                  <a:lnTo>
                    <a:pt x="720" y="19"/>
                  </a:lnTo>
                  <a:lnTo>
                    <a:pt x="554" y="74"/>
                  </a:lnTo>
                  <a:lnTo>
                    <a:pt x="388" y="166"/>
                  </a:lnTo>
                  <a:lnTo>
                    <a:pt x="259" y="277"/>
                  </a:lnTo>
                  <a:lnTo>
                    <a:pt x="148" y="406"/>
                  </a:lnTo>
                  <a:lnTo>
                    <a:pt x="74" y="553"/>
                  </a:lnTo>
                  <a:lnTo>
                    <a:pt x="19" y="719"/>
                  </a:lnTo>
                  <a:lnTo>
                    <a:pt x="1" y="904"/>
                  </a:lnTo>
                  <a:lnTo>
                    <a:pt x="19" y="1107"/>
                  </a:lnTo>
                  <a:lnTo>
                    <a:pt x="74" y="1273"/>
                  </a:lnTo>
                  <a:lnTo>
                    <a:pt x="166" y="1439"/>
                  </a:lnTo>
                  <a:lnTo>
                    <a:pt x="277" y="1568"/>
                  </a:lnTo>
                  <a:lnTo>
                    <a:pt x="406" y="1697"/>
                  </a:lnTo>
                  <a:lnTo>
                    <a:pt x="572" y="1770"/>
                  </a:lnTo>
                  <a:lnTo>
                    <a:pt x="757" y="1826"/>
                  </a:lnTo>
                  <a:lnTo>
                    <a:pt x="941" y="1844"/>
                  </a:lnTo>
                  <a:lnTo>
                    <a:pt x="1125" y="1807"/>
                  </a:lnTo>
                  <a:lnTo>
                    <a:pt x="1291" y="1752"/>
                  </a:lnTo>
                  <a:lnTo>
                    <a:pt x="1457" y="1678"/>
                  </a:lnTo>
                  <a:lnTo>
                    <a:pt x="1586" y="1568"/>
                  </a:lnTo>
                  <a:lnTo>
                    <a:pt x="1697" y="1439"/>
                  </a:lnTo>
                  <a:lnTo>
                    <a:pt x="1771" y="1273"/>
                  </a:lnTo>
                  <a:lnTo>
                    <a:pt x="1826" y="1107"/>
                  </a:lnTo>
                  <a:lnTo>
                    <a:pt x="1844" y="922"/>
                  </a:lnTo>
                  <a:lnTo>
                    <a:pt x="1826" y="738"/>
                  </a:lnTo>
                  <a:lnTo>
                    <a:pt x="1771" y="553"/>
                  </a:lnTo>
                  <a:lnTo>
                    <a:pt x="1678" y="388"/>
                  </a:lnTo>
                  <a:lnTo>
                    <a:pt x="1568" y="258"/>
                  </a:lnTo>
                  <a:lnTo>
                    <a:pt x="1439" y="148"/>
                  </a:lnTo>
                  <a:lnTo>
                    <a:pt x="1273" y="56"/>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8" name="Google Shape;2708;p9"/>
            <p:cNvSpPr/>
            <p:nvPr/>
          </p:nvSpPr>
          <p:spPr>
            <a:xfrm>
              <a:off x="5188000" y="1305675"/>
              <a:ext cx="45200" cy="45200"/>
            </a:xfrm>
            <a:custGeom>
              <a:avLst/>
              <a:gdLst/>
              <a:ahLst/>
              <a:cxnLst/>
              <a:rect l="l" t="t" r="r" b="b"/>
              <a:pathLst>
                <a:path w="1808" h="1808" extrusionOk="0">
                  <a:moveTo>
                    <a:pt x="775" y="1"/>
                  </a:moveTo>
                  <a:lnTo>
                    <a:pt x="591" y="56"/>
                  </a:lnTo>
                  <a:lnTo>
                    <a:pt x="443" y="130"/>
                  </a:lnTo>
                  <a:lnTo>
                    <a:pt x="296" y="241"/>
                  </a:lnTo>
                  <a:lnTo>
                    <a:pt x="185" y="370"/>
                  </a:lnTo>
                  <a:lnTo>
                    <a:pt x="93" y="536"/>
                  </a:lnTo>
                  <a:lnTo>
                    <a:pt x="38" y="701"/>
                  </a:lnTo>
                  <a:lnTo>
                    <a:pt x="1" y="867"/>
                  </a:lnTo>
                  <a:lnTo>
                    <a:pt x="19" y="1052"/>
                  </a:lnTo>
                  <a:lnTo>
                    <a:pt x="75" y="1218"/>
                  </a:lnTo>
                  <a:lnTo>
                    <a:pt x="148" y="1384"/>
                  </a:lnTo>
                  <a:lnTo>
                    <a:pt x="259" y="1513"/>
                  </a:lnTo>
                  <a:lnTo>
                    <a:pt x="388" y="1623"/>
                  </a:lnTo>
                  <a:lnTo>
                    <a:pt x="554" y="1716"/>
                  </a:lnTo>
                  <a:lnTo>
                    <a:pt x="720" y="1771"/>
                  </a:lnTo>
                  <a:lnTo>
                    <a:pt x="886" y="1808"/>
                  </a:lnTo>
                  <a:lnTo>
                    <a:pt x="1052" y="1789"/>
                  </a:lnTo>
                  <a:lnTo>
                    <a:pt x="1218" y="1734"/>
                  </a:lnTo>
                  <a:lnTo>
                    <a:pt x="1365" y="1660"/>
                  </a:lnTo>
                  <a:lnTo>
                    <a:pt x="1513" y="1550"/>
                  </a:lnTo>
                  <a:lnTo>
                    <a:pt x="1623" y="1421"/>
                  </a:lnTo>
                  <a:lnTo>
                    <a:pt x="1716" y="1292"/>
                  </a:lnTo>
                  <a:lnTo>
                    <a:pt x="1771" y="1126"/>
                  </a:lnTo>
                  <a:lnTo>
                    <a:pt x="1808" y="960"/>
                  </a:lnTo>
                  <a:lnTo>
                    <a:pt x="1789" y="775"/>
                  </a:lnTo>
                  <a:lnTo>
                    <a:pt x="1752" y="609"/>
                  </a:lnTo>
                  <a:lnTo>
                    <a:pt x="1679" y="443"/>
                  </a:lnTo>
                  <a:lnTo>
                    <a:pt x="1568" y="314"/>
                  </a:lnTo>
                  <a:lnTo>
                    <a:pt x="1439" y="185"/>
                  </a:lnTo>
                  <a:lnTo>
                    <a:pt x="1291" y="93"/>
                  </a:lnTo>
                  <a:lnTo>
                    <a:pt x="1126" y="19"/>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9" name="Google Shape;2709;p9"/>
            <p:cNvSpPr/>
            <p:nvPr/>
          </p:nvSpPr>
          <p:spPr>
            <a:xfrm>
              <a:off x="5701975" y="1642650"/>
              <a:ext cx="44725" cy="44725"/>
            </a:xfrm>
            <a:custGeom>
              <a:avLst/>
              <a:gdLst/>
              <a:ahLst/>
              <a:cxnLst/>
              <a:rect l="l" t="t" r="r" b="b"/>
              <a:pathLst>
                <a:path w="1789" h="1789" extrusionOk="0">
                  <a:moveTo>
                    <a:pt x="904" y="0"/>
                  </a:moveTo>
                  <a:lnTo>
                    <a:pt x="738" y="19"/>
                  </a:lnTo>
                  <a:lnTo>
                    <a:pt x="572" y="55"/>
                  </a:lnTo>
                  <a:lnTo>
                    <a:pt x="424" y="148"/>
                  </a:lnTo>
                  <a:lnTo>
                    <a:pt x="277" y="258"/>
                  </a:lnTo>
                  <a:lnTo>
                    <a:pt x="166" y="387"/>
                  </a:lnTo>
                  <a:lnTo>
                    <a:pt x="74" y="535"/>
                  </a:lnTo>
                  <a:lnTo>
                    <a:pt x="19" y="682"/>
                  </a:lnTo>
                  <a:lnTo>
                    <a:pt x="0" y="848"/>
                  </a:lnTo>
                  <a:lnTo>
                    <a:pt x="19" y="1033"/>
                  </a:lnTo>
                  <a:lnTo>
                    <a:pt x="56" y="1199"/>
                  </a:lnTo>
                  <a:lnTo>
                    <a:pt x="148" y="1365"/>
                  </a:lnTo>
                  <a:lnTo>
                    <a:pt x="258" y="1494"/>
                  </a:lnTo>
                  <a:lnTo>
                    <a:pt x="388" y="1623"/>
                  </a:lnTo>
                  <a:lnTo>
                    <a:pt x="535" y="1696"/>
                  </a:lnTo>
                  <a:lnTo>
                    <a:pt x="701" y="1770"/>
                  </a:lnTo>
                  <a:lnTo>
                    <a:pt x="885" y="1789"/>
                  </a:lnTo>
                  <a:lnTo>
                    <a:pt x="1051" y="1770"/>
                  </a:lnTo>
                  <a:lnTo>
                    <a:pt x="1217" y="1715"/>
                  </a:lnTo>
                  <a:lnTo>
                    <a:pt x="1365" y="1641"/>
                  </a:lnTo>
                  <a:lnTo>
                    <a:pt x="1494" y="1531"/>
                  </a:lnTo>
                  <a:lnTo>
                    <a:pt x="1604" y="1401"/>
                  </a:lnTo>
                  <a:lnTo>
                    <a:pt x="1697" y="1254"/>
                  </a:lnTo>
                  <a:lnTo>
                    <a:pt x="1752" y="1088"/>
                  </a:lnTo>
                  <a:lnTo>
                    <a:pt x="1789" y="922"/>
                  </a:lnTo>
                  <a:lnTo>
                    <a:pt x="1770" y="756"/>
                  </a:lnTo>
                  <a:lnTo>
                    <a:pt x="1734" y="572"/>
                  </a:lnTo>
                  <a:lnTo>
                    <a:pt x="1641" y="424"/>
                  </a:lnTo>
                  <a:lnTo>
                    <a:pt x="1531" y="277"/>
                  </a:lnTo>
                  <a:lnTo>
                    <a:pt x="1402" y="166"/>
                  </a:lnTo>
                  <a:lnTo>
                    <a:pt x="1236" y="74"/>
                  </a:lnTo>
                  <a:lnTo>
                    <a:pt x="1070"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0" name="Google Shape;2710;p9"/>
            <p:cNvSpPr/>
            <p:nvPr/>
          </p:nvSpPr>
          <p:spPr>
            <a:xfrm>
              <a:off x="4794350" y="743325"/>
              <a:ext cx="44750" cy="45200"/>
            </a:xfrm>
            <a:custGeom>
              <a:avLst/>
              <a:gdLst/>
              <a:ahLst/>
              <a:cxnLst/>
              <a:rect l="l" t="t" r="r" b="b"/>
              <a:pathLst>
                <a:path w="1790" h="1808" extrusionOk="0">
                  <a:moveTo>
                    <a:pt x="923" y="0"/>
                  </a:moveTo>
                  <a:lnTo>
                    <a:pt x="738" y="19"/>
                  </a:lnTo>
                  <a:lnTo>
                    <a:pt x="572" y="74"/>
                  </a:lnTo>
                  <a:lnTo>
                    <a:pt x="406" y="148"/>
                  </a:lnTo>
                  <a:lnTo>
                    <a:pt x="277" y="258"/>
                  </a:lnTo>
                  <a:lnTo>
                    <a:pt x="167" y="406"/>
                  </a:lnTo>
                  <a:lnTo>
                    <a:pt x="74" y="553"/>
                  </a:lnTo>
                  <a:lnTo>
                    <a:pt x="19" y="719"/>
                  </a:lnTo>
                  <a:lnTo>
                    <a:pt x="1" y="904"/>
                  </a:lnTo>
                  <a:lnTo>
                    <a:pt x="19" y="1070"/>
                  </a:lnTo>
                  <a:lnTo>
                    <a:pt x="56" y="1236"/>
                  </a:lnTo>
                  <a:lnTo>
                    <a:pt x="148" y="1383"/>
                  </a:lnTo>
                  <a:lnTo>
                    <a:pt x="240" y="1512"/>
                  </a:lnTo>
                  <a:lnTo>
                    <a:pt x="369" y="1623"/>
                  </a:lnTo>
                  <a:lnTo>
                    <a:pt x="517" y="1715"/>
                  </a:lnTo>
                  <a:lnTo>
                    <a:pt x="683" y="1770"/>
                  </a:lnTo>
                  <a:lnTo>
                    <a:pt x="849" y="1807"/>
                  </a:lnTo>
                  <a:lnTo>
                    <a:pt x="1033" y="1789"/>
                  </a:lnTo>
                  <a:lnTo>
                    <a:pt x="1199" y="1752"/>
                  </a:lnTo>
                  <a:lnTo>
                    <a:pt x="1347" y="1678"/>
                  </a:lnTo>
                  <a:lnTo>
                    <a:pt x="1494" y="1568"/>
                  </a:lnTo>
                  <a:lnTo>
                    <a:pt x="1623" y="1438"/>
                  </a:lnTo>
                  <a:lnTo>
                    <a:pt x="1715" y="1291"/>
                  </a:lnTo>
                  <a:lnTo>
                    <a:pt x="1771" y="1125"/>
                  </a:lnTo>
                  <a:lnTo>
                    <a:pt x="1789" y="941"/>
                  </a:lnTo>
                  <a:lnTo>
                    <a:pt x="1789" y="756"/>
                  </a:lnTo>
                  <a:lnTo>
                    <a:pt x="1734" y="590"/>
                  </a:lnTo>
                  <a:lnTo>
                    <a:pt x="1660" y="443"/>
                  </a:lnTo>
                  <a:lnTo>
                    <a:pt x="1549" y="295"/>
                  </a:lnTo>
                  <a:lnTo>
                    <a:pt x="1420" y="185"/>
                  </a:lnTo>
                  <a:lnTo>
                    <a:pt x="1254" y="92"/>
                  </a:lnTo>
                  <a:lnTo>
                    <a:pt x="1089" y="37"/>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1" name="Google Shape;2711;p9"/>
            <p:cNvSpPr/>
            <p:nvPr/>
          </p:nvSpPr>
          <p:spPr>
            <a:xfrm>
              <a:off x="5623150" y="1629275"/>
              <a:ext cx="42425" cy="42900"/>
            </a:xfrm>
            <a:custGeom>
              <a:avLst/>
              <a:gdLst/>
              <a:ahLst/>
              <a:cxnLst/>
              <a:rect l="l" t="t" r="r" b="b"/>
              <a:pathLst>
                <a:path w="1697" h="1716" extrusionOk="0">
                  <a:moveTo>
                    <a:pt x="867" y="0"/>
                  </a:moveTo>
                  <a:lnTo>
                    <a:pt x="701" y="19"/>
                  </a:lnTo>
                  <a:lnTo>
                    <a:pt x="535" y="56"/>
                  </a:lnTo>
                  <a:lnTo>
                    <a:pt x="388" y="130"/>
                  </a:lnTo>
                  <a:lnTo>
                    <a:pt x="259" y="240"/>
                  </a:lnTo>
                  <a:lnTo>
                    <a:pt x="148" y="369"/>
                  </a:lnTo>
                  <a:lnTo>
                    <a:pt x="74" y="517"/>
                  </a:lnTo>
                  <a:lnTo>
                    <a:pt x="19" y="664"/>
                  </a:lnTo>
                  <a:lnTo>
                    <a:pt x="0" y="849"/>
                  </a:lnTo>
                  <a:lnTo>
                    <a:pt x="19" y="1015"/>
                  </a:lnTo>
                  <a:lnTo>
                    <a:pt x="56" y="1180"/>
                  </a:lnTo>
                  <a:lnTo>
                    <a:pt x="129" y="1328"/>
                  </a:lnTo>
                  <a:lnTo>
                    <a:pt x="240" y="1457"/>
                  </a:lnTo>
                  <a:lnTo>
                    <a:pt x="369" y="1568"/>
                  </a:lnTo>
                  <a:lnTo>
                    <a:pt x="517" y="1641"/>
                  </a:lnTo>
                  <a:lnTo>
                    <a:pt x="683" y="1697"/>
                  </a:lnTo>
                  <a:lnTo>
                    <a:pt x="849" y="1715"/>
                  </a:lnTo>
                  <a:lnTo>
                    <a:pt x="1033" y="1697"/>
                  </a:lnTo>
                  <a:lnTo>
                    <a:pt x="1199" y="1641"/>
                  </a:lnTo>
                  <a:lnTo>
                    <a:pt x="1328" y="1549"/>
                  </a:lnTo>
                  <a:lnTo>
                    <a:pt x="1457" y="1457"/>
                  </a:lnTo>
                  <a:lnTo>
                    <a:pt x="1568" y="1328"/>
                  </a:lnTo>
                  <a:lnTo>
                    <a:pt x="1641" y="1180"/>
                  </a:lnTo>
                  <a:lnTo>
                    <a:pt x="1697" y="1015"/>
                  </a:lnTo>
                  <a:lnTo>
                    <a:pt x="1697" y="830"/>
                  </a:lnTo>
                  <a:lnTo>
                    <a:pt x="1678" y="664"/>
                  </a:lnTo>
                  <a:lnTo>
                    <a:pt x="1641" y="517"/>
                  </a:lnTo>
                  <a:lnTo>
                    <a:pt x="1549" y="369"/>
                  </a:lnTo>
                  <a:lnTo>
                    <a:pt x="1457" y="259"/>
                  </a:lnTo>
                  <a:lnTo>
                    <a:pt x="1328" y="148"/>
                  </a:lnTo>
                  <a:lnTo>
                    <a:pt x="1199" y="74"/>
                  </a:lnTo>
                  <a:lnTo>
                    <a:pt x="1033"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2" name="Google Shape;2712;p9"/>
            <p:cNvSpPr/>
            <p:nvPr/>
          </p:nvSpPr>
          <p:spPr>
            <a:xfrm>
              <a:off x="5400500" y="1506650"/>
              <a:ext cx="42450" cy="42450"/>
            </a:xfrm>
            <a:custGeom>
              <a:avLst/>
              <a:gdLst/>
              <a:ahLst/>
              <a:cxnLst/>
              <a:rect l="l" t="t" r="r" b="b"/>
              <a:pathLst>
                <a:path w="1698" h="1698" extrusionOk="0">
                  <a:moveTo>
                    <a:pt x="886" y="1"/>
                  </a:moveTo>
                  <a:lnTo>
                    <a:pt x="720" y="19"/>
                  </a:lnTo>
                  <a:lnTo>
                    <a:pt x="554" y="56"/>
                  </a:lnTo>
                  <a:lnTo>
                    <a:pt x="406" y="130"/>
                  </a:lnTo>
                  <a:lnTo>
                    <a:pt x="277" y="222"/>
                  </a:lnTo>
                  <a:lnTo>
                    <a:pt x="167" y="351"/>
                  </a:lnTo>
                  <a:lnTo>
                    <a:pt x="75" y="499"/>
                  </a:lnTo>
                  <a:lnTo>
                    <a:pt x="38" y="665"/>
                  </a:lnTo>
                  <a:lnTo>
                    <a:pt x="1" y="831"/>
                  </a:lnTo>
                  <a:lnTo>
                    <a:pt x="19" y="1015"/>
                  </a:lnTo>
                  <a:lnTo>
                    <a:pt x="75" y="1162"/>
                  </a:lnTo>
                  <a:lnTo>
                    <a:pt x="130" y="1310"/>
                  </a:lnTo>
                  <a:lnTo>
                    <a:pt x="241" y="1439"/>
                  </a:lnTo>
                  <a:lnTo>
                    <a:pt x="351" y="1531"/>
                  </a:lnTo>
                  <a:lnTo>
                    <a:pt x="480" y="1623"/>
                  </a:lnTo>
                  <a:lnTo>
                    <a:pt x="646" y="1660"/>
                  </a:lnTo>
                  <a:lnTo>
                    <a:pt x="812" y="1697"/>
                  </a:lnTo>
                  <a:lnTo>
                    <a:pt x="978" y="1679"/>
                  </a:lnTo>
                  <a:lnTo>
                    <a:pt x="1144" y="1642"/>
                  </a:lnTo>
                  <a:lnTo>
                    <a:pt x="1291" y="1568"/>
                  </a:lnTo>
                  <a:lnTo>
                    <a:pt x="1439" y="1476"/>
                  </a:lnTo>
                  <a:lnTo>
                    <a:pt x="1531" y="1347"/>
                  </a:lnTo>
                  <a:lnTo>
                    <a:pt x="1623" y="1199"/>
                  </a:lnTo>
                  <a:lnTo>
                    <a:pt x="1679" y="1052"/>
                  </a:lnTo>
                  <a:lnTo>
                    <a:pt x="1697" y="867"/>
                  </a:lnTo>
                  <a:lnTo>
                    <a:pt x="1679" y="702"/>
                  </a:lnTo>
                  <a:lnTo>
                    <a:pt x="1642" y="536"/>
                  </a:lnTo>
                  <a:lnTo>
                    <a:pt x="1568" y="388"/>
                  </a:lnTo>
                  <a:lnTo>
                    <a:pt x="1476" y="277"/>
                  </a:lnTo>
                  <a:lnTo>
                    <a:pt x="1347" y="167"/>
                  </a:lnTo>
                  <a:lnTo>
                    <a:pt x="1218" y="93"/>
                  </a:lnTo>
                  <a:lnTo>
                    <a:pt x="1070" y="38"/>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3" name="Google Shape;2713;p9"/>
            <p:cNvSpPr/>
            <p:nvPr/>
          </p:nvSpPr>
          <p:spPr>
            <a:xfrm>
              <a:off x="4641775" y="238125"/>
              <a:ext cx="41975" cy="29525"/>
            </a:xfrm>
            <a:custGeom>
              <a:avLst/>
              <a:gdLst/>
              <a:ahLst/>
              <a:cxnLst/>
              <a:rect l="l" t="t" r="r" b="b"/>
              <a:pathLst>
                <a:path w="1679" h="1181" extrusionOk="0">
                  <a:moveTo>
                    <a:pt x="56" y="0"/>
                  </a:moveTo>
                  <a:lnTo>
                    <a:pt x="19" y="166"/>
                  </a:lnTo>
                  <a:lnTo>
                    <a:pt x="1" y="350"/>
                  </a:lnTo>
                  <a:lnTo>
                    <a:pt x="19" y="516"/>
                  </a:lnTo>
                  <a:lnTo>
                    <a:pt x="74" y="682"/>
                  </a:lnTo>
                  <a:lnTo>
                    <a:pt x="148" y="830"/>
                  </a:lnTo>
                  <a:lnTo>
                    <a:pt x="259" y="959"/>
                  </a:lnTo>
                  <a:lnTo>
                    <a:pt x="388" y="1051"/>
                  </a:lnTo>
                  <a:lnTo>
                    <a:pt x="535" y="1125"/>
                  </a:lnTo>
                  <a:lnTo>
                    <a:pt x="701" y="1162"/>
                  </a:lnTo>
                  <a:lnTo>
                    <a:pt x="867" y="1180"/>
                  </a:lnTo>
                  <a:lnTo>
                    <a:pt x="1033" y="1162"/>
                  </a:lnTo>
                  <a:lnTo>
                    <a:pt x="1199" y="1106"/>
                  </a:lnTo>
                  <a:lnTo>
                    <a:pt x="1328" y="1033"/>
                  </a:lnTo>
                  <a:lnTo>
                    <a:pt x="1457" y="922"/>
                  </a:lnTo>
                  <a:lnTo>
                    <a:pt x="1549" y="793"/>
                  </a:lnTo>
                  <a:lnTo>
                    <a:pt x="1623" y="664"/>
                  </a:lnTo>
                  <a:lnTo>
                    <a:pt x="1660" y="498"/>
                  </a:lnTo>
                  <a:lnTo>
                    <a:pt x="1679" y="332"/>
                  </a:lnTo>
                  <a:lnTo>
                    <a:pt x="1660" y="166"/>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4" name="Google Shape;2714;p9"/>
            <p:cNvSpPr/>
            <p:nvPr/>
          </p:nvSpPr>
          <p:spPr>
            <a:xfrm>
              <a:off x="4978275" y="1104700"/>
              <a:ext cx="41975" cy="41975"/>
            </a:xfrm>
            <a:custGeom>
              <a:avLst/>
              <a:gdLst/>
              <a:ahLst/>
              <a:cxnLst/>
              <a:rect l="l" t="t" r="r" b="b"/>
              <a:pathLst>
                <a:path w="1679" h="1679" extrusionOk="0">
                  <a:moveTo>
                    <a:pt x="683" y="1"/>
                  </a:moveTo>
                  <a:lnTo>
                    <a:pt x="535" y="56"/>
                  </a:lnTo>
                  <a:lnTo>
                    <a:pt x="388" y="111"/>
                  </a:lnTo>
                  <a:lnTo>
                    <a:pt x="259" y="222"/>
                  </a:lnTo>
                  <a:lnTo>
                    <a:pt x="166" y="333"/>
                  </a:lnTo>
                  <a:lnTo>
                    <a:pt x="74" y="462"/>
                  </a:lnTo>
                  <a:lnTo>
                    <a:pt x="37" y="628"/>
                  </a:lnTo>
                  <a:lnTo>
                    <a:pt x="0" y="794"/>
                  </a:lnTo>
                  <a:lnTo>
                    <a:pt x="19" y="960"/>
                  </a:lnTo>
                  <a:lnTo>
                    <a:pt x="56" y="1126"/>
                  </a:lnTo>
                  <a:lnTo>
                    <a:pt x="130" y="1291"/>
                  </a:lnTo>
                  <a:lnTo>
                    <a:pt x="222" y="1421"/>
                  </a:lnTo>
                  <a:lnTo>
                    <a:pt x="351" y="1513"/>
                  </a:lnTo>
                  <a:lnTo>
                    <a:pt x="498" y="1605"/>
                  </a:lnTo>
                  <a:lnTo>
                    <a:pt x="646" y="1660"/>
                  </a:lnTo>
                  <a:lnTo>
                    <a:pt x="830" y="1679"/>
                  </a:lnTo>
                  <a:lnTo>
                    <a:pt x="996" y="1660"/>
                  </a:lnTo>
                  <a:lnTo>
                    <a:pt x="1162" y="1623"/>
                  </a:lnTo>
                  <a:lnTo>
                    <a:pt x="1310" y="1550"/>
                  </a:lnTo>
                  <a:lnTo>
                    <a:pt x="1420" y="1457"/>
                  </a:lnTo>
                  <a:lnTo>
                    <a:pt x="1531" y="1328"/>
                  </a:lnTo>
                  <a:lnTo>
                    <a:pt x="1605" y="1199"/>
                  </a:lnTo>
                  <a:lnTo>
                    <a:pt x="1660" y="1052"/>
                  </a:lnTo>
                  <a:lnTo>
                    <a:pt x="1678" y="886"/>
                  </a:lnTo>
                  <a:lnTo>
                    <a:pt x="1678" y="701"/>
                  </a:lnTo>
                  <a:lnTo>
                    <a:pt x="1641" y="536"/>
                  </a:lnTo>
                  <a:lnTo>
                    <a:pt x="1568" y="388"/>
                  </a:lnTo>
                  <a:lnTo>
                    <a:pt x="1457" y="259"/>
                  </a:lnTo>
                  <a:lnTo>
                    <a:pt x="1346" y="148"/>
                  </a:lnTo>
                  <a:lnTo>
                    <a:pt x="1199" y="75"/>
                  </a:lnTo>
                  <a:lnTo>
                    <a:pt x="1033" y="19"/>
                  </a:lnTo>
                  <a:lnTo>
                    <a:pt x="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5" name="Google Shape;2715;p9"/>
            <p:cNvSpPr/>
            <p:nvPr/>
          </p:nvSpPr>
          <p:spPr>
            <a:xfrm>
              <a:off x="4912825" y="1012975"/>
              <a:ext cx="41975" cy="42425"/>
            </a:xfrm>
            <a:custGeom>
              <a:avLst/>
              <a:gdLst/>
              <a:ahLst/>
              <a:cxnLst/>
              <a:rect l="l" t="t" r="r" b="b"/>
              <a:pathLst>
                <a:path w="1679" h="1697" extrusionOk="0">
                  <a:moveTo>
                    <a:pt x="830" y="1"/>
                  </a:moveTo>
                  <a:lnTo>
                    <a:pt x="664" y="19"/>
                  </a:lnTo>
                  <a:lnTo>
                    <a:pt x="498" y="74"/>
                  </a:lnTo>
                  <a:lnTo>
                    <a:pt x="351" y="148"/>
                  </a:lnTo>
                  <a:lnTo>
                    <a:pt x="222" y="259"/>
                  </a:lnTo>
                  <a:lnTo>
                    <a:pt x="129" y="388"/>
                  </a:lnTo>
                  <a:lnTo>
                    <a:pt x="56" y="535"/>
                  </a:lnTo>
                  <a:lnTo>
                    <a:pt x="0" y="701"/>
                  </a:lnTo>
                  <a:lnTo>
                    <a:pt x="0" y="886"/>
                  </a:lnTo>
                  <a:lnTo>
                    <a:pt x="19" y="1052"/>
                  </a:lnTo>
                  <a:lnTo>
                    <a:pt x="74" y="1199"/>
                  </a:lnTo>
                  <a:lnTo>
                    <a:pt x="148" y="1347"/>
                  </a:lnTo>
                  <a:lnTo>
                    <a:pt x="240" y="1457"/>
                  </a:lnTo>
                  <a:lnTo>
                    <a:pt x="369" y="1549"/>
                  </a:lnTo>
                  <a:lnTo>
                    <a:pt x="517" y="1623"/>
                  </a:lnTo>
                  <a:lnTo>
                    <a:pt x="664" y="1678"/>
                  </a:lnTo>
                  <a:lnTo>
                    <a:pt x="830" y="1697"/>
                  </a:lnTo>
                  <a:lnTo>
                    <a:pt x="1014" y="1678"/>
                  </a:lnTo>
                  <a:lnTo>
                    <a:pt x="1180" y="1623"/>
                  </a:lnTo>
                  <a:lnTo>
                    <a:pt x="1328" y="1549"/>
                  </a:lnTo>
                  <a:lnTo>
                    <a:pt x="1438" y="1439"/>
                  </a:lnTo>
                  <a:lnTo>
                    <a:pt x="1549" y="1310"/>
                  </a:lnTo>
                  <a:lnTo>
                    <a:pt x="1623" y="1162"/>
                  </a:lnTo>
                  <a:lnTo>
                    <a:pt x="1660" y="996"/>
                  </a:lnTo>
                  <a:lnTo>
                    <a:pt x="1678" y="830"/>
                  </a:lnTo>
                  <a:lnTo>
                    <a:pt x="1660" y="646"/>
                  </a:lnTo>
                  <a:lnTo>
                    <a:pt x="1604" y="498"/>
                  </a:lnTo>
                  <a:lnTo>
                    <a:pt x="1531" y="369"/>
                  </a:lnTo>
                  <a:lnTo>
                    <a:pt x="1420" y="240"/>
                  </a:lnTo>
                  <a:lnTo>
                    <a:pt x="1309" y="148"/>
                  </a:lnTo>
                  <a:lnTo>
                    <a:pt x="1162" y="74"/>
                  </a:lnTo>
                  <a:lnTo>
                    <a:pt x="1014"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6" name="Google Shape;2716;p9"/>
            <p:cNvSpPr/>
            <p:nvPr/>
          </p:nvSpPr>
          <p:spPr>
            <a:xfrm>
              <a:off x="5255300" y="1401550"/>
              <a:ext cx="41525" cy="41525"/>
            </a:xfrm>
            <a:custGeom>
              <a:avLst/>
              <a:gdLst/>
              <a:ahLst/>
              <a:cxnLst/>
              <a:rect l="l" t="t" r="r" b="b"/>
              <a:pathLst>
                <a:path w="1661" h="1661" extrusionOk="0">
                  <a:moveTo>
                    <a:pt x="701" y="1"/>
                  </a:moveTo>
                  <a:lnTo>
                    <a:pt x="535" y="56"/>
                  </a:lnTo>
                  <a:lnTo>
                    <a:pt x="388" y="130"/>
                  </a:lnTo>
                  <a:lnTo>
                    <a:pt x="259" y="222"/>
                  </a:lnTo>
                  <a:lnTo>
                    <a:pt x="148" y="351"/>
                  </a:lnTo>
                  <a:lnTo>
                    <a:pt x="75" y="499"/>
                  </a:lnTo>
                  <a:lnTo>
                    <a:pt x="19" y="646"/>
                  </a:lnTo>
                  <a:lnTo>
                    <a:pt x="1" y="831"/>
                  </a:lnTo>
                  <a:lnTo>
                    <a:pt x="19" y="997"/>
                  </a:lnTo>
                  <a:lnTo>
                    <a:pt x="75" y="1163"/>
                  </a:lnTo>
                  <a:lnTo>
                    <a:pt x="148" y="1310"/>
                  </a:lnTo>
                  <a:lnTo>
                    <a:pt x="240" y="1421"/>
                  </a:lnTo>
                  <a:lnTo>
                    <a:pt x="351" y="1513"/>
                  </a:lnTo>
                  <a:lnTo>
                    <a:pt x="499" y="1605"/>
                  </a:lnTo>
                  <a:lnTo>
                    <a:pt x="646" y="1642"/>
                  </a:lnTo>
                  <a:lnTo>
                    <a:pt x="831" y="1660"/>
                  </a:lnTo>
                  <a:lnTo>
                    <a:pt x="996" y="1642"/>
                  </a:lnTo>
                  <a:lnTo>
                    <a:pt x="1162" y="1605"/>
                  </a:lnTo>
                  <a:lnTo>
                    <a:pt x="1291" y="1531"/>
                  </a:lnTo>
                  <a:lnTo>
                    <a:pt x="1421" y="1439"/>
                  </a:lnTo>
                  <a:lnTo>
                    <a:pt x="1513" y="1329"/>
                  </a:lnTo>
                  <a:lnTo>
                    <a:pt x="1605" y="1181"/>
                  </a:lnTo>
                  <a:lnTo>
                    <a:pt x="1642" y="1034"/>
                  </a:lnTo>
                  <a:lnTo>
                    <a:pt x="1660" y="868"/>
                  </a:lnTo>
                  <a:lnTo>
                    <a:pt x="1660" y="683"/>
                  </a:lnTo>
                  <a:lnTo>
                    <a:pt x="1623" y="536"/>
                  </a:lnTo>
                  <a:lnTo>
                    <a:pt x="1550" y="388"/>
                  </a:lnTo>
                  <a:lnTo>
                    <a:pt x="1457" y="259"/>
                  </a:lnTo>
                  <a:lnTo>
                    <a:pt x="1347" y="148"/>
                  </a:lnTo>
                  <a:lnTo>
                    <a:pt x="1199" y="75"/>
                  </a:lnTo>
                  <a:lnTo>
                    <a:pt x="1052" y="19"/>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7" name="Google Shape;2717;p9"/>
            <p:cNvSpPr/>
            <p:nvPr/>
          </p:nvSpPr>
          <p:spPr>
            <a:xfrm>
              <a:off x="4730275" y="653900"/>
              <a:ext cx="41525" cy="41500"/>
            </a:xfrm>
            <a:custGeom>
              <a:avLst/>
              <a:gdLst/>
              <a:ahLst/>
              <a:cxnLst/>
              <a:rect l="l" t="t" r="r" b="b"/>
              <a:pathLst>
                <a:path w="1661" h="1660" extrusionOk="0">
                  <a:moveTo>
                    <a:pt x="701" y="0"/>
                  </a:moveTo>
                  <a:lnTo>
                    <a:pt x="535" y="56"/>
                  </a:lnTo>
                  <a:lnTo>
                    <a:pt x="388" y="129"/>
                  </a:lnTo>
                  <a:lnTo>
                    <a:pt x="259" y="222"/>
                  </a:lnTo>
                  <a:lnTo>
                    <a:pt x="148" y="351"/>
                  </a:lnTo>
                  <a:lnTo>
                    <a:pt x="75" y="498"/>
                  </a:lnTo>
                  <a:lnTo>
                    <a:pt x="19" y="646"/>
                  </a:lnTo>
                  <a:lnTo>
                    <a:pt x="1" y="830"/>
                  </a:lnTo>
                  <a:lnTo>
                    <a:pt x="19" y="996"/>
                  </a:lnTo>
                  <a:lnTo>
                    <a:pt x="56" y="1162"/>
                  </a:lnTo>
                  <a:lnTo>
                    <a:pt x="130" y="1309"/>
                  </a:lnTo>
                  <a:lnTo>
                    <a:pt x="240" y="1420"/>
                  </a:lnTo>
                  <a:lnTo>
                    <a:pt x="351" y="1512"/>
                  </a:lnTo>
                  <a:lnTo>
                    <a:pt x="499" y="1604"/>
                  </a:lnTo>
                  <a:lnTo>
                    <a:pt x="646" y="1641"/>
                  </a:lnTo>
                  <a:lnTo>
                    <a:pt x="830" y="1660"/>
                  </a:lnTo>
                  <a:lnTo>
                    <a:pt x="996" y="1641"/>
                  </a:lnTo>
                  <a:lnTo>
                    <a:pt x="1144" y="1604"/>
                  </a:lnTo>
                  <a:lnTo>
                    <a:pt x="1291" y="1531"/>
                  </a:lnTo>
                  <a:lnTo>
                    <a:pt x="1420" y="1438"/>
                  </a:lnTo>
                  <a:lnTo>
                    <a:pt x="1513" y="1328"/>
                  </a:lnTo>
                  <a:lnTo>
                    <a:pt x="1586" y="1180"/>
                  </a:lnTo>
                  <a:lnTo>
                    <a:pt x="1642" y="1033"/>
                  </a:lnTo>
                  <a:lnTo>
                    <a:pt x="1660" y="848"/>
                  </a:lnTo>
                  <a:lnTo>
                    <a:pt x="1660" y="682"/>
                  </a:lnTo>
                  <a:lnTo>
                    <a:pt x="1605" y="517"/>
                  </a:lnTo>
                  <a:lnTo>
                    <a:pt x="1550" y="387"/>
                  </a:lnTo>
                  <a:lnTo>
                    <a:pt x="1457" y="258"/>
                  </a:lnTo>
                  <a:lnTo>
                    <a:pt x="1328" y="148"/>
                  </a:lnTo>
                  <a:lnTo>
                    <a:pt x="1199" y="74"/>
                  </a:lnTo>
                  <a:lnTo>
                    <a:pt x="1052"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8" name="Google Shape;2718;p9"/>
            <p:cNvSpPr/>
            <p:nvPr/>
          </p:nvSpPr>
          <p:spPr>
            <a:xfrm>
              <a:off x="4679125" y="479650"/>
              <a:ext cx="41500" cy="41525"/>
            </a:xfrm>
            <a:custGeom>
              <a:avLst/>
              <a:gdLst/>
              <a:ahLst/>
              <a:cxnLst/>
              <a:rect l="l" t="t" r="r" b="b"/>
              <a:pathLst>
                <a:path w="1660" h="1661" extrusionOk="0">
                  <a:moveTo>
                    <a:pt x="793" y="1"/>
                  </a:moveTo>
                  <a:lnTo>
                    <a:pt x="627" y="19"/>
                  </a:lnTo>
                  <a:lnTo>
                    <a:pt x="461" y="74"/>
                  </a:lnTo>
                  <a:lnTo>
                    <a:pt x="332" y="167"/>
                  </a:lnTo>
                  <a:lnTo>
                    <a:pt x="203" y="259"/>
                  </a:lnTo>
                  <a:lnTo>
                    <a:pt x="111" y="388"/>
                  </a:lnTo>
                  <a:lnTo>
                    <a:pt x="55" y="535"/>
                  </a:lnTo>
                  <a:lnTo>
                    <a:pt x="0" y="683"/>
                  </a:lnTo>
                  <a:lnTo>
                    <a:pt x="0" y="867"/>
                  </a:lnTo>
                  <a:lnTo>
                    <a:pt x="19" y="1033"/>
                  </a:lnTo>
                  <a:lnTo>
                    <a:pt x="55" y="1181"/>
                  </a:lnTo>
                  <a:lnTo>
                    <a:pt x="148" y="1328"/>
                  </a:lnTo>
                  <a:lnTo>
                    <a:pt x="240" y="1439"/>
                  </a:lnTo>
                  <a:lnTo>
                    <a:pt x="369" y="1531"/>
                  </a:lnTo>
                  <a:lnTo>
                    <a:pt x="498" y="1605"/>
                  </a:lnTo>
                  <a:lnTo>
                    <a:pt x="664" y="1660"/>
                  </a:lnTo>
                  <a:lnTo>
                    <a:pt x="996" y="1660"/>
                  </a:lnTo>
                  <a:lnTo>
                    <a:pt x="1162" y="1605"/>
                  </a:lnTo>
                  <a:lnTo>
                    <a:pt x="1309" y="1531"/>
                  </a:lnTo>
                  <a:lnTo>
                    <a:pt x="1420" y="1439"/>
                  </a:lnTo>
                  <a:lnTo>
                    <a:pt x="1512" y="1310"/>
                  </a:lnTo>
                  <a:lnTo>
                    <a:pt x="1586" y="1162"/>
                  </a:lnTo>
                  <a:lnTo>
                    <a:pt x="1641" y="1015"/>
                  </a:lnTo>
                  <a:lnTo>
                    <a:pt x="1660" y="849"/>
                  </a:lnTo>
                  <a:lnTo>
                    <a:pt x="1641" y="664"/>
                  </a:lnTo>
                  <a:lnTo>
                    <a:pt x="1586" y="498"/>
                  </a:lnTo>
                  <a:lnTo>
                    <a:pt x="1512" y="351"/>
                  </a:lnTo>
                  <a:lnTo>
                    <a:pt x="1420" y="240"/>
                  </a:lnTo>
                  <a:lnTo>
                    <a:pt x="1291" y="130"/>
                  </a:lnTo>
                  <a:lnTo>
                    <a:pt x="1143" y="56"/>
                  </a:lnTo>
                  <a:lnTo>
                    <a:pt x="977"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9" name="Google Shape;2719;p9"/>
            <p:cNvSpPr/>
            <p:nvPr/>
          </p:nvSpPr>
          <p:spPr>
            <a:xfrm>
              <a:off x="4847375" y="919400"/>
              <a:ext cx="41500" cy="41050"/>
            </a:xfrm>
            <a:custGeom>
              <a:avLst/>
              <a:gdLst/>
              <a:ahLst/>
              <a:cxnLst/>
              <a:rect l="l" t="t" r="r" b="b"/>
              <a:pathLst>
                <a:path w="1660" h="1642" extrusionOk="0">
                  <a:moveTo>
                    <a:pt x="811" y="1"/>
                  </a:moveTo>
                  <a:lnTo>
                    <a:pt x="627" y="19"/>
                  </a:lnTo>
                  <a:lnTo>
                    <a:pt x="479" y="74"/>
                  </a:lnTo>
                  <a:lnTo>
                    <a:pt x="350" y="148"/>
                  </a:lnTo>
                  <a:lnTo>
                    <a:pt x="221" y="259"/>
                  </a:lnTo>
                  <a:lnTo>
                    <a:pt x="129" y="369"/>
                  </a:lnTo>
                  <a:lnTo>
                    <a:pt x="55" y="517"/>
                  </a:lnTo>
                  <a:lnTo>
                    <a:pt x="18" y="683"/>
                  </a:lnTo>
                  <a:lnTo>
                    <a:pt x="0" y="849"/>
                  </a:lnTo>
                  <a:lnTo>
                    <a:pt x="37" y="1015"/>
                  </a:lnTo>
                  <a:lnTo>
                    <a:pt x="74" y="1181"/>
                  </a:lnTo>
                  <a:lnTo>
                    <a:pt x="148" y="1310"/>
                  </a:lnTo>
                  <a:lnTo>
                    <a:pt x="258" y="1439"/>
                  </a:lnTo>
                  <a:lnTo>
                    <a:pt x="387" y="1531"/>
                  </a:lnTo>
                  <a:lnTo>
                    <a:pt x="516" y="1605"/>
                  </a:lnTo>
                  <a:lnTo>
                    <a:pt x="682" y="1642"/>
                  </a:lnTo>
                  <a:lnTo>
                    <a:pt x="848" y="1642"/>
                  </a:lnTo>
                  <a:lnTo>
                    <a:pt x="1033" y="1623"/>
                  </a:lnTo>
                  <a:lnTo>
                    <a:pt x="1180" y="1586"/>
                  </a:lnTo>
                  <a:lnTo>
                    <a:pt x="1328" y="1494"/>
                  </a:lnTo>
                  <a:lnTo>
                    <a:pt x="1438" y="1402"/>
                  </a:lnTo>
                  <a:lnTo>
                    <a:pt x="1530" y="1273"/>
                  </a:lnTo>
                  <a:lnTo>
                    <a:pt x="1604" y="1125"/>
                  </a:lnTo>
                  <a:lnTo>
                    <a:pt x="1641" y="978"/>
                  </a:lnTo>
                  <a:lnTo>
                    <a:pt x="1659" y="793"/>
                  </a:lnTo>
                  <a:lnTo>
                    <a:pt x="1641" y="628"/>
                  </a:lnTo>
                  <a:lnTo>
                    <a:pt x="1586" y="480"/>
                  </a:lnTo>
                  <a:lnTo>
                    <a:pt x="1512" y="333"/>
                  </a:lnTo>
                  <a:lnTo>
                    <a:pt x="1401" y="222"/>
                  </a:lnTo>
                  <a:lnTo>
                    <a:pt x="1272" y="130"/>
                  </a:lnTo>
                  <a:lnTo>
                    <a:pt x="1143" y="56"/>
                  </a:lnTo>
                  <a:lnTo>
                    <a:pt x="977"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0" name="Google Shape;2720;p9"/>
            <p:cNvSpPr/>
            <p:nvPr/>
          </p:nvSpPr>
          <p:spPr>
            <a:xfrm>
              <a:off x="5044650" y="1199200"/>
              <a:ext cx="41050" cy="41050"/>
            </a:xfrm>
            <a:custGeom>
              <a:avLst/>
              <a:gdLst/>
              <a:ahLst/>
              <a:cxnLst/>
              <a:rect l="l" t="t" r="r" b="b"/>
              <a:pathLst>
                <a:path w="1642" h="1642" extrusionOk="0">
                  <a:moveTo>
                    <a:pt x="830" y="1"/>
                  </a:moveTo>
                  <a:lnTo>
                    <a:pt x="664" y="19"/>
                  </a:lnTo>
                  <a:lnTo>
                    <a:pt x="498" y="56"/>
                  </a:lnTo>
                  <a:lnTo>
                    <a:pt x="369" y="130"/>
                  </a:lnTo>
                  <a:lnTo>
                    <a:pt x="240" y="222"/>
                  </a:lnTo>
                  <a:lnTo>
                    <a:pt x="148" y="333"/>
                  </a:lnTo>
                  <a:lnTo>
                    <a:pt x="56" y="480"/>
                  </a:lnTo>
                  <a:lnTo>
                    <a:pt x="19" y="628"/>
                  </a:lnTo>
                  <a:lnTo>
                    <a:pt x="1" y="793"/>
                  </a:lnTo>
                  <a:lnTo>
                    <a:pt x="1" y="978"/>
                  </a:lnTo>
                  <a:lnTo>
                    <a:pt x="56" y="1125"/>
                  </a:lnTo>
                  <a:lnTo>
                    <a:pt x="111" y="1273"/>
                  </a:lnTo>
                  <a:lnTo>
                    <a:pt x="203" y="1402"/>
                  </a:lnTo>
                  <a:lnTo>
                    <a:pt x="332" y="1494"/>
                  </a:lnTo>
                  <a:lnTo>
                    <a:pt x="462" y="1568"/>
                  </a:lnTo>
                  <a:lnTo>
                    <a:pt x="627" y="1623"/>
                  </a:lnTo>
                  <a:lnTo>
                    <a:pt x="793" y="1642"/>
                  </a:lnTo>
                  <a:lnTo>
                    <a:pt x="959" y="1623"/>
                  </a:lnTo>
                  <a:lnTo>
                    <a:pt x="1125" y="1586"/>
                  </a:lnTo>
                  <a:lnTo>
                    <a:pt x="1273" y="1513"/>
                  </a:lnTo>
                  <a:lnTo>
                    <a:pt x="1383" y="1420"/>
                  </a:lnTo>
                  <a:lnTo>
                    <a:pt x="1494" y="1310"/>
                  </a:lnTo>
                  <a:lnTo>
                    <a:pt x="1568" y="1162"/>
                  </a:lnTo>
                  <a:lnTo>
                    <a:pt x="1623" y="1015"/>
                  </a:lnTo>
                  <a:lnTo>
                    <a:pt x="1642" y="849"/>
                  </a:lnTo>
                  <a:lnTo>
                    <a:pt x="1623" y="664"/>
                  </a:lnTo>
                  <a:lnTo>
                    <a:pt x="1586" y="517"/>
                  </a:lnTo>
                  <a:lnTo>
                    <a:pt x="1512" y="369"/>
                  </a:lnTo>
                  <a:lnTo>
                    <a:pt x="1420" y="240"/>
                  </a:lnTo>
                  <a:lnTo>
                    <a:pt x="1310" y="148"/>
                  </a:lnTo>
                  <a:lnTo>
                    <a:pt x="1162" y="74"/>
                  </a:lnTo>
                  <a:lnTo>
                    <a:pt x="1015"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1" name="Google Shape;2721;p9"/>
            <p:cNvSpPr/>
            <p:nvPr/>
          </p:nvSpPr>
          <p:spPr>
            <a:xfrm>
              <a:off x="6166600" y="1807675"/>
              <a:ext cx="40150" cy="40125"/>
            </a:xfrm>
            <a:custGeom>
              <a:avLst/>
              <a:gdLst/>
              <a:ahLst/>
              <a:cxnLst/>
              <a:rect l="l" t="t" r="r" b="b"/>
              <a:pathLst>
                <a:path w="1606" h="1605" extrusionOk="0">
                  <a:moveTo>
                    <a:pt x="683" y="0"/>
                  </a:moveTo>
                  <a:lnTo>
                    <a:pt x="536" y="37"/>
                  </a:lnTo>
                  <a:lnTo>
                    <a:pt x="388" y="111"/>
                  </a:lnTo>
                  <a:lnTo>
                    <a:pt x="259" y="203"/>
                  </a:lnTo>
                  <a:lnTo>
                    <a:pt x="149" y="313"/>
                  </a:lnTo>
                  <a:lnTo>
                    <a:pt x="75" y="443"/>
                  </a:lnTo>
                  <a:lnTo>
                    <a:pt x="19" y="608"/>
                  </a:lnTo>
                  <a:lnTo>
                    <a:pt x="1" y="774"/>
                  </a:lnTo>
                  <a:lnTo>
                    <a:pt x="1" y="922"/>
                  </a:lnTo>
                  <a:lnTo>
                    <a:pt x="38" y="1088"/>
                  </a:lnTo>
                  <a:lnTo>
                    <a:pt x="112" y="1217"/>
                  </a:lnTo>
                  <a:lnTo>
                    <a:pt x="204" y="1346"/>
                  </a:lnTo>
                  <a:lnTo>
                    <a:pt x="314" y="1438"/>
                  </a:lnTo>
                  <a:lnTo>
                    <a:pt x="444" y="1512"/>
                  </a:lnTo>
                  <a:lnTo>
                    <a:pt x="591" y="1567"/>
                  </a:lnTo>
                  <a:lnTo>
                    <a:pt x="739" y="1604"/>
                  </a:lnTo>
                  <a:lnTo>
                    <a:pt x="904" y="1586"/>
                  </a:lnTo>
                  <a:lnTo>
                    <a:pt x="1070" y="1549"/>
                  </a:lnTo>
                  <a:lnTo>
                    <a:pt x="1218" y="1494"/>
                  </a:lnTo>
                  <a:lnTo>
                    <a:pt x="1347" y="1401"/>
                  </a:lnTo>
                  <a:lnTo>
                    <a:pt x="1439" y="1272"/>
                  </a:lnTo>
                  <a:lnTo>
                    <a:pt x="1531" y="1143"/>
                  </a:lnTo>
                  <a:lnTo>
                    <a:pt x="1587" y="996"/>
                  </a:lnTo>
                  <a:lnTo>
                    <a:pt x="1605" y="830"/>
                  </a:lnTo>
                  <a:lnTo>
                    <a:pt x="1587" y="664"/>
                  </a:lnTo>
                  <a:lnTo>
                    <a:pt x="1550" y="516"/>
                  </a:lnTo>
                  <a:lnTo>
                    <a:pt x="1494" y="369"/>
                  </a:lnTo>
                  <a:lnTo>
                    <a:pt x="1402" y="258"/>
                  </a:lnTo>
                  <a:lnTo>
                    <a:pt x="1292" y="148"/>
                  </a:lnTo>
                  <a:lnTo>
                    <a:pt x="1163" y="74"/>
                  </a:lnTo>
                  <a:lnTo>
                    <a:pt x="1015" y="18"/>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2" name="Google Shape;2722;p9"/>
            <p:cNvSpPr/>
            <p:nvPr/>
          </p:nvSpPr>
          <p:spPr>
            <a:xfrm>
              <a:off x="6009425" y="1778625"/>
              <a:ext cx="40600" cy="40575"/>
            </a:xfrm>
            <a:custGeom>
              <a:avLst/>
              <a:gdLst/>
              <a:ahLst/>
              <a:cxnLst/>
              <a:rect l="l" t="t" r="r" b="b"/>
              <a:pathLst>
                <a:path w="1624" h="1623" extrusionOk="0">
                  <a:moveTo>
                    <a:pt x="849" y="0"/>
                  </a:moveTo>
                  <a:lnTo>
                    <a:pt x="664" y="19"/>
                  </a:lnTo>
                  <a:lnTo>
                    <a:pt x="517" y="56"/>
                  </a:lnTo>
                  <a:lnTo>
                    <a:pt x="369" y="129"/>
                  </a:lnTo>
                  <a:lnTo>
                    <a:pt x="240" y="222"/>
                  </a:lnTo>
                  <a:lnTo>
                    <a:pt x="148" y="351"/>
                  </a:lnTo>
                  <a:lnTo>
                    <a:pt x="74" y="480"/>
                  </a:lnTo>
                  <a:lnTo>
                    <a:pt x="19" y="646"/>
                  </a:lnTo>
                  <a:lnTo>
                    <a:pt x="1" y="812"/>
                  </a:lnTo>
                  <a:lnTo>
                    <a:pt x="19" y="978"/>
                  </a:lnTo>
                  <a:lnTo>
                    <a:pt x="56" y="1125"/>
                  </a:lnTo>
                  <a:lnTo>
                    <a:pt x="130" y="1254"/>
                  </a:lnTo>
                  <a:lnTo>
                    <a:pt x="222" y="1383"/>
                  </a:lnTo>
                  <a:lnTo>
                    <a:pt x="332" y="1475"/>
                  </a:lnTo>
                  <a:lnTo>
                    <a:pt x="462" y="1549"/>
                  </a:lnTo>
                  <a:lnTo>
                    <a:pt x="609" y="1605"/>
                  </a:lnTo>
                  <a:lnTo>
                    <a:pt x="775" y="1623"/>
                  </a:lnTo>
                  <a:lnTo>
                    <a:pt x="941" y="1623"/>
                  </a:lnTo>
                  <a:lnTo>
                    <a:pt x="1107" y="1568"/>
                  </a:lnTo>
                  <a:lnTo>
                    <a:pt x="1254" y="1512"/>
                  </a:lnTo>
                  <a:lnTo>
                    <a:pt x="1365" y="1402"/>
                  </a:lnTo>
                  <a:lnTo>
                    <a:pt x="1476" y="1291"/>
                  </a:lnTo>
                  <a:lnTo>
                    <a:pt x="1549" y="1144"/>
                  </a:lnTo>
                  <a:lnTo>
                    <a:pt x="1605" y="996"/>
                  </a:lnTo>
                  <a:lnTo>
                    <a:pt x="1623" y="830"/>
                  </a:lnTo>
                  <a:lnTo>
                    <a:pt x="1605" y="664"/>
                  </a:lnTo>
                  <a:lnTo>
                    <a:pt x="1568" y="517"/>
                  </a:lnTo>
                  <a:lnTo>
                    <a:pt x="1494" y="369"/>
                  </a:lnTo>
                  <a:lnTo>
                    <a:pt x="1402" y="259"/>
                  </a:lnTo>
                  <a:lnTo>
                    <a:pt x="1291" y="148"/>
                  </a:lnTo>
                  <a:lnTo>
                    <a:pt x="1162" y="74"/>
                  </a:lnTo>
                  <a:lnTo>
                    <a:pt x="996" y="37"/>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3" name="Google Shape;2723;p9"/>
            <p:cNvSpPr/>
            <p:nvPr/>
          </p:nvSpPr>
          <p:spPr>
            <a:xfrm>
              <a:off x="6086400" y="1792925"/>
              <a:ext cx="40600" cy="40575"/>
            </a:xfrm>
            <a:custGeom>
              <a:avLst/>
              <a:gdLst/>
              <a:ahLst/>
              <a:cxnLst/>
              <a:rect l="l" t="t" r="r" b="b"/>
              <a:pathLst>
                <a:path w="1624" h="1623" extrusionOk="0">
                  <a:moveTo>
                    <a:pt x="794" y="0"/>
                  </a:moveTo>
                  <a:lnTo>
                    <a:pt x="646" y="18"/>
                  </a:lnTo>
                  <a:lnTo>
                    <a:pt x="480" y="74"/>
                  </a:lnTo>
                  <a:lnTo>
                    <a:pt x="351" y="148"/>
                  </a:lnTo>
                  <a:lnTo>
                    <a:pt x="240" y="240"/>
                  </a:lnTo>
                  <a:lnTo>
                    <a:pt x="148" y="350"/>
                  </a:lnTo>
                  <a:lnTo>
                    <a:pt x="75" y="479"/>
                  </a:lnTo>
                  <a:lnTo>
                    <a:pt x="19" y="627"/>
                  </a:lnTo>
                  <a:lnTo>
                    <a:pt x="1" y="793"/>
                  </a:lnTo>
                  <a:lnTo>
                    <a:pt x="19" y="959"/>
                  </a:lnTo>
                  <a:lnTo>
                    <a:pt x="56" y="1125"/>
                  </a:lnTo>
                  <a:lnTo>
                    <a:pt x="130" y="1272"/>
                  </a:lnTo>
                  <a:lnTo>
                    <a:pt x="222" y="1383"/>
                  </a:lnTo>
                  <a:lnTo>
                    <a:pt x="351" y="1494"/>
                  </a:lnTo>
                  <a:lnTo>
                    <a:pt x="499" y="1567"/>
                  </a:lnTo>
                  <a:lnTo>
                    <a:pt x="646" y="1604"/>
                  </a:lnTo>
                  <a:lnTo>
                    <a:pt x="812" y="1623"/>
                  </a:lnTo>
                  <a:lnTo>
                    <a:pt x="996" y="1604"/>
                  </a:lnTo>
                  <a:lnTo>
                    <a:pt x="1144" y="1549"/>
                  </a:lnTo>
                  <a:lnTo>
                    <a:pt x="1291" y="1475"/>
                  </a:lnTo>
                  <a:lnTo>
                    <a:pt x="1402" y="1383"/>
                  </a:lnTo>
                  <a:lnTo>
                    <a:pt x="1494" y="1254"/>
                  </a:lnTo>
                  <a:lnTo>
                    <a:pt x="1568" y="1106"/>
                  </a:lnTo>
                  <a:lnTo>
                    <a:pt x="1605" y="940"/>
                  </a:lnTo>
                  <a:lnTo>
                    <a:pt x="1623" y="774"/>
                  </a:lnTo>
                  <a:lnTo>
                    <a:pt x="1605" y="608"/>
                  </a:lnTo>
                  <a:lnTo>
                    <a:pt x="1550" y="461"/>
                  </a:lnTo>
                  <a:lnTo>
                    <a:pt x="1476" y="332"/>
                  </a:lnTo>
                  <a:lnTo>
                    <a:pt x="1365" y="221"/>
                  </a:lnTo>
                  <a:lnTo>
                    <a:pt x="1255" y="129"/>
                  </a:lnTo>
                  <a:lnTo>
                    <a:pt x="1125" y="55"/>
                  </a:lnTo>
                  <a:lnTo>
                    <a:pt x="960" y="18"/>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4" name="Google Shape;2724;p9"/>
            <p:cNvSpPr/>
            <p:nvPr/>
          </p:nvSpPr>
          <p:spPr>
            <a:xfrm>
              <a:off x="5544325" y="1616375"/>
              <a:ext cx="40125" cy="40125"/>
            </a:xfrm>
            <a:custGeom>
              <a:avLst/>
              <a:gdLst/>
              <a:ahLst/>
              <a:cxnLst/>
              <a:rect l="l" t="t" r="r" b="b"/>
              <a:pathLst>
                <a:path w="1605" h="1605" extrusionOk="0">
                  <a:moveTo>
                    <a:pt x="664" y="0"/>
                  </a:moveTo>
                  <a:lnTo>
                    <a:pt x="517" y="55"/>
                  </a:lnTo>
                  <a:lnTo>
                    <a:pt x="369" y="111"/>
                  </a:lnTo>
                  <a:lnTo>
                    <a:pt x="240" y="221"/>
                  </a:lnTo>
                  <a:lnTo>
                    <a:pt x="148" y="332"/>
                  </a:lnTo>
                  <a:lnTo>
                    <a:pt x="74" y="480"/>
                  </a:lnTo>
                  <a:lnTo>
                    <a:pt x="19" y="627"/>
                  </a:lnTo>
                  <a:lnTo>
                    <a:pt x="1" y="793"/>
                  </a:lnTo>
                  <a:lnTo>
                    <a:pt x="19" y="959"/>
                  </a:lnTo>
                  <a:lnTo>
                    <a:pt x="56" y="1106"/>
                  </a:lnTo>
                  <a:lnTo>
                    <a:pt x="130" y="1236"/>
                  </a:lnTo>
                  <a:lnTo>
                    <a:pt x="222" y="1365"/>
                  </a:lnTo>
                  <a:lnTo>
                    <a:pt x="332" y="1457"/>
                  </a:lnTo>
                  <a:lnTo>
                    <a:pt x="461" y="1531"/>
                  </a:lnTo>
                  <a:lnTo>
                    <a:pt x="609" y="1586"/>
                  </a:lnTo>
                  <a:lnTo>
                    <a:pt x="775" y="1604"/>
                  </a:lnTo>
                  <a:lnTo>
                    <a:pt x="941" y="1586"/>
                  </a:lnTo>
                  <a:lnTo>
                    <a:pt x="1107" y="1549"/>
                  </a:lnTo>
                  <a:lnTo>
                    <a:pt x="1236" y="1475"/>
                  </a:lnTo>
                  <a:lnTo>
                    <a:pt x="1365" y="1383"/>
                  </a:lnTo>
                  <a:lnTo>
                    <a:pt x="1457" y="1272"/>
                  </a:lnTo>
                  <a:lnTo>
                    <a:pt x="1549" y="1125"/>
                  </a:lnTo>
                  <a:lnTo>
                    <a:pt x="1586" y="977"/>
                  </a:lnTo>
                  <a:lnTo>
                    <a:pt x="1605" y="811"/>
                  </a:lnTo>
                  <a:lnTo>
                    <a:pt x="1605" y="646"/>
                  </a:lnTo>
                  <a:lnTo>
                    <a:pt x="1549" y="498"/>
                  </a:lnTo>
                  <a:lnTo>
                    <a:pt x="1476" y="369"/>
                  </a:lnTo>
                  <a:lnTo>
                    <a:pt x="1383" y="240"/>
                  </a:lnTo>
                  <a:lnTo>
                    <a:pt x="1273" y="148"/>
                  </a:lnTo>
                  <a:lnTo>
                    <a:pt x="1144" y="74"/>
                  </a:lnTo>
                  <a:lnTo>
                    <a:pt x="996" y="19"/>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5" name="Google Shape;2725;p9"/>
            <p:cNvSpPr/>
            <p:nvPr/>
          </p:nvSpPr>
          <p:spPr>
            <a:xfrm>
              <a:off x="6246825" y="1821950"/>
              <a:ext cx="39650" cy="39675"/>
            </a:xfrm>
            <a:custGeom>
              <a:avLst/>
              <a:gdLst/>
              <a:ahLst/>
              <a:cxnLst/>
              <a:rect l="l" t="t" r="r" b="b"/>
              <a:pathLst>
                <a:path w="1586" h="1587" extrusionOk="0">
                  <a:moveTo>
                    <a:pt x="775" y="1"/>
                  </a:moveTo>
                  <a:lnTo>
                    <a:pt x="609" y="19"/>
                  </a:lnTo>
                  <a:lnTo>
                    <a:pt x="461" y="74"/>
                  </a:lnTo>
                  <a:lnTo>
                    <a:pt x="332" y="148"/>
                  </a:lnTo>
                  <a:lnTo>
                    <a:pt x="221" y="259"/>
                  </a:lnTo>
                  <a:lnTo>
                    <a:pt x="111" y="369"/>
                  </a:lnTo>
                  <a:lnTo>
                    <a:pt x="56" y="517"/>
                  </a:lnTo>
                  <a:lnTo>
                    <a:pt x="0" y="664"/>
                  </a:lnTo>
                  <a:lnTo>
                    <a:pt x="0" y="812"/>
                  </a:lnTo>
                  <a:lnTo>
                    <a:pt x="19" y="978"/>
                  </a:lnTo>
                  <a:lnTo>
                    <a:pt x="56" y="1125"/>
                  </a:lnTo>
                  <a:lnTo>
                    <a:pt x="148" y="1254"/>
                  </a:lnTo>
                  <a:lnTo>
                    <a:pt x="240" y="1365"/>
                  </a:lnTo>
                  <a:lnTo>
                    <a:pt x="369" y="1457"/>
                  </a:lnTo>
                  <a:lnTo>
                    <a:pt x="498" y="1531"/>
                  </a:lnTo>
                  <a:lnTo>
                    <a:pt x="646" y="1586"/>
                  </a:lnTo>
                  <a:lnTo>
                    <a:pt x="812" y="1586"/>
                  </a:lnTo>
                  <a:lnTo>
                    <a:pt x="959" y="1568"/>
                  </a:lnTo>
                  <a:lnTo>
                    <a:pt x="1107" y="1513"/>
                  </a:lnTo>
                  <a:lnTo>
                    <a:pt x="1236" y="1439"/>
                  </a:lnTo>
                  <a:lnTo>
                    <a:pt x="1365" y="1347"/>
                  </a:lnTo>
                  <a:lnTo>
                    <a:pt x="1457" y="1218"/>
                  </a:lnTo>
                  <a:lnTo>
                    <a:pt x="1531" y="1088"/>
                  </a:lnTo>
                  <a:lnTo>
                    <a:pt x="1567" y="941"/>
                  </a:lnTo>
                  <a:lnTo>
                    <a:pt x="1586" y="775"/>
                  </a:lnTo>
                  <a:lnTo>
                    <a:pt x="1567" y="628"/>
                  </a:lnTo>
                  <a:lnTo>
                    <a:pt x="1512" y="480"/>
                  </a:lnTo>
                  <a:lnTo>
                    <a:pt x="1438" y="333"/>
                  </a:lnTo>
                  <a:lnTo>
                    <a:pt x="1328" y="222"/>
                  </a:lnTo>
                  <a:lnTo>
                    <a:pt x="1217" y="130"/>
                  </a:lnTo>
                  <a:lnTo>
                    <a:pt x="1070" y="56"/>
                  </a:lnTo>
                  <a:lnTo>
                    <a:pt x="922" y="19"/>
                  </a:lnTo>
                  <a:lnTo>
                    <a:pt x="7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6" name="Google Shape;2726;p9"/>
            <p:cNvSpPr/>
            <p:nvPr/>
          </p:nvSpPr>
          <p:spPr>
            <a:xfrm>
              <a:off x="5929675" y="1767550"/>
              <a:ext cx="40125" cy="40150"/>
            </a:xfrm>
            <a:custGeom>
              <a:avLst/>
              <a:gdLst/>
              <a:ahLst/>
              <a:cxnLst/>
              <a:rect l="l" t="t" r="r" b="b"/>
              <a:pathLst>
                <a:path w="1605" h="1606" extrusionOk="0">
                  <a:moveTo>
                    <a:pt x="812" y="1"/>
                  </a:moveTo>
                  <a:lnTo>
                    <a:pt x="665" y="19"/>
                  </a:lnTo>
                  <a:lnTo>
                    <a:pt x="517" y="56"/>
                  </a:lnTo>
                  <a:lnTo>
                    <a:pt x="370" y="130"/>
                  </a:lnTo>
                  <a:lnTo>
                    <a:pt x="259" y="222"/>
                  </a:lnTo>
                  <a:lnTo>
                    <a:pt x="148" y="333"/>
                  </a:lnTo>
                  <a:lnTo>
                    <a:pt x="75" y="462"/>
                  </a:lnTo>
                  <a:lnTo>
                    <a:pt x="19" y="609"/>
                  </a:lnTo>
                  <a:lnTo>
                    <a:pt x="1" y="775"/>
                  </a:lnTo>
                  <a:lnTo>
                    <a:pt x="19" y="941"/>
                  </a:lnTo>
                  <a:lnTo>
                    <a:pt x="56" y="1089"/>
                  </a:lnTo>
                  <a:lnTo>
                    <a:pt x="130" y="1236"/>
                  </a:lnTo>
                  <a:lnTo>
                    <a:pt x="222" y="1365"/>
                  </a:lnTo>
                  <a:lnTo>
                    <a:pt x="351" y="1458"/>
                  </a:lnTo>
                  <a:lnTo>
                    <a:pt x="499" y="1531"/>
                  </a:lnTo>
                  <a:lnTo>
                    <a:pt x="646" y="1587"/>
                  </a:lnTo>
                  <a:lnTo>
                    <a:pt x="812" y="1605"/>
                  </a:lnTo>
                  <a:lnTo>
                    <a:pt x="978" y="1587"/>
                  </a:lnTo>
                  <a:lnTo>
                    <a:pt x="1126" y="1531"/>
                  </a:lnTo>
                  <a:lnTo>
                    <a:pt x="1255" y="1458"/>
                  </a:lnTo>
                  <a:lnTo>
                    <a:pt x="1365" y="1365"/>
                  </a:lnTo>
                  <a:lnTo>
                    <a:pt x="1476" y="1255"/>
                  </a:lnTo>
                  <a:lnTo>
                    <a:pt x="1531" y="1107"/>
                  </a:lnTo>
                  <a:lnTo>
                    <a:pt x="1586" y="960"/>
                  </a:lnTo>
                  <a:lnTo>
                    <a:pt x="1605" y="812"/>
                  </a:lnTo>
                  <a:lnTo>
                    <a:pt x="1586" y="646"/>
                  </a:lnTo>
                  <a:lnTo>
                    <a:pt x="1550" y="499"/>
                  </a:lnTo>
                  <a:lnTo>
                    <a:pt x="1476" y="370"/>
                  </a:lnTo>
                  <a:lnTo>
                    <a:pt x="1365" y="241"/>
                  </a:lnTo>
                  <a:lnTo>
                    <a:pt x="1255" y="148"/>
                  </a:lnTo>
                  <a:lnTo>
                    <a:pt x="1126" y="75"/>
                  </a:lnTo>
                  <a:lnTo>
                    <a:pt x="978"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7" name="Google Shape;2727;p9"/>
            <p:cNvSpPr/>
            <p:nvPr/>
          </p:nvSpPr>
          <p:spPr>
            <a:xfrm>
              <a:off x="4628400" y="306325"/>
              <a:ext cx="40150" cy="40125"/>
            </a:xfrm>
            <a:custGeom>
              <a:avLst/>
              <a:gdLst/>
              <a:ahLst/>
              <a:cxnLst/>
              <a:rect l="l" t="t" r="r" b="b"/>
              <a:pathLst>
                <a:path w="1606" h="1605" extrusionOk="0">
                  <a:moveTo>
                    <a:pt x="794" y="1"/>
                  </a:moveTo>
                  <a:lnTo>
                    <a:pt x="646" y="19"/>
                  </a:lnTo>
                  <a:lnTo>
                    <a:pt x="499" y="75"/>
                  </a:lnTo>
                  <a:lnTo>
                    <a:pt x="351" y="148"/>
                  </a:lnTo>
                  <a:lnTo>
                    <a:pt x="241" y="241"/>
                  </a:lnTo>
                  <a:lnTo>
                    <a:pt x="148" y="351"/>
                  </a:lnTo>
                  <a:lnTo>
                    <a:pt x="75" y="480"/>
                  </a:lnTo>
                  <a:lnTo>
                    <a:pt x="19" y="628"/>
                  </a:lnTo>
                  <a:lnTo>
                    <a:pt x="1" y="794"/>
                  </a:lnTo>
                  <a:lnTo>
                    <a:pt x="19" y="960"/>
                  </a:lnTo>
                  <a:lnTo>
                    <a:pt x="56" y="1126"/>
                  </a:lnTo>
                  <a:lnTo>
                    <a:pt x="148" y="1255"/>
                  </a:lnTo>
                  <a:lnTo>
                    <a:pt x="241" y="1384"/>
                  </a:lnTo>
                  <a:lnTo>
                    <a:pt x="370" y="1476"/>
                  </a:lnTo>
                  <a:lnTo>
                    <a:pt x="499" y="1550"/>
                  </a:lnTo>
                  <a:lnTo>
                    <a:pt x="665" y="1587"/>
                  </a:lnTo>
                  <a:lnTo>
                    <a:pt x="831" y="1605"/>
                  </a:lnTo>
                  <a:lnTo>
                    <a:pt x="997" y="1587"/>
                  </a:lnTo>
                  <a:lnTo>
                    <a:pt x="1144" y="1531"/>
                  </a:lnTo>
                  <a:lnTo>
                    <a:pt x="1273" y="1457"/>
                  </a:lnTo>
                  <a:lnTo>
                    <a:pt x="1384" y="1347"/>
                  </a:lnTo>
                  <a:lnTo>
                    <a:pt x="1476" y="1236"/>
                  </a:lnTo>
                  <a:lnTo>
                    <a:pt x="1550" y="1107"/>
                  </a:lnTo>
                  <a:lnTo>
                    <a:pt x="1587" y="941"/>
                  </a:lnTo>
                  <a:lnTo>
                    <a:pt x="1605" y="794"/>
                  </a:lnTo>
                  <a:lnTo>
                    <a:pt x="1587" y="628"/>
                  </a:lnTo>
                  <a:lnTo>
                    <a:pt x="1531" y="480"/>
                  </a:lnTo>
                  <a:lnTo>
                    <a:pt x="1458" y="351"/>
                  </a:lnTo>
                  <a:lnTo>
                    <a:pt x="1365" y="241"/>
                  </a:lnTo>
                  <a:lnTo>
                    <a:pt x="1236" y="130"/>
                  </a:lnTo>
                  <a:lnTo>
                    <a:pt x="1107" y="75"/>
                  </a:lnTo>
                  <a:lnTo>
                    <a:pt x="960"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8" name="Google Shape;2728;p9"/>
            <p:cNvSpPr/>
            <p:nvPr/>
          </p:nvSpPr>
          <p:spPr>
            <a:xfrm>
              <a:off x="5110575" y="1293700"/>
              <a:ext cx="40125" cy="40125"/>
            </a:xfrm>
            <a:custGeom>
              <a:avLst/>
              <a:gdLst/>
              <a:ahLst/>
              <a:cxnLst/>
              <a:rect l="l" t="t" r="r" b="b"/>
              <a:pathLst>
                <a:path w="1605" h="1605" extrusionOk="0">
                  <a:moveTo>
                    <a:pt x="793" y="0"/>
                  </a:moveTo>
                  <a:lnTo>
                    <a:pt x="646" y="19"/>
                  </a:lnTo>
                  <a:lnTo>
                    <a:pt x="480" y="74"/>
                  </a:lnTo>
                  <a:lnTo>
                    <a:pt x="351" y="148"/>
                  </a:lnTo>
                  <a:lnTo>
                    <a:pt x="240" y="240"/>
                  </a:lnTo>
                  <a:lnTo>
                    <a:pt x="148" y="369"/>
                  </a:lnTo>
                  <a:lnTo>
                    <a:pt x="74" y="498"/>
                  </a:lnTo>
                  <a:lnTo>
                    <a:pt x="19" y="646"/>
                  </a:lnTo>
                  <a:lnTo>
                    <a:pt x="0" y="812"/>
                  </a:lnTo>
                  <a:lnTo>
                    <a:pt x="19" y="959"/>
                  </a:lnTo>
                  <a:lnTo>
                    <a:pt x="56" y="1107"/>
                  </a:lnTo>
                  <a:lnTo>
                    <a:pt x="129" y="1254"/>
                  </a:lnTo>
                  <a:lnTo>
                    <a:pt x="240" y="1365"/>
                  </a:lnTo>
                  <a:lnTo>
                    <a:pt x="351" y="1457"/>
                  </a:lnTo>
                  <a:lnTo>
                    <a:pt x="480" y="1531"/>
                  </a:lnTo>
                  <a:lnTo>
                    <a:pt x="627" y="1586"/>
                  </a:lnTo>
                  <a:lnTo>
                    <a:pt x="793" y="1605"/>
                  </a:lnTo>
                  <a:lnTo>
                    <a:pt x="959" y="1586"/>
                  </a:lnTo>
                  <a:lnTo>
                    <a:pt x="1107" y="1549"/>
                  </a:lnTo>
                  <a:lnTo>
                    <a:pt x="1254" y="1476"/>
                  </a:lnTo>
                  <a:lnTo>
                    <a:pt x="1365" y="1365"/>
                  </a:lnTo>
                  <a:lnTo>
                    <a:pt x="1475" y="1254"/>
                  </a:lnTo>
                  <a:lnTo>
                    <a:pt x="1549" y="1107"/>
                  </a:lnTo>
                  <a:lnTo>
                    <a:pt x="1586" y="959"/>
                  </a:lnTo>
                  <a:lnTo>
                    <a:pt x="1604" y="793"/>
                  </a:lnTo>
                  <a:lnTo>
                    <a:pt x="1586" y="627"/>
                  </a:lnTo>
                  <a:lnTo>
                    <a:pt x="1531" y="480"/>
                  </a:lnTo>
                  <a:lnTo>
                    <a:pt x="1457" y="351"/>
                  </a:lnTo>
                  <a:lnTo>
                    <a:pt x="1365" y="240"/>
                  </a:lnTo>
                  <a:lnTo>
                    <a:pt x="1236" y="130"/>
                  </a:lnTo>
                  <a:lnTo>
                    <a:pt x="1107" y="74"/>
                  </a:lnTo>
                  <a:lnTo>
                    <a:pt x="959" y="19"/>
                  </a:lnTo>
                  <a:lnTo>
                    <a:pt x="7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9" name="Google Shape;2729;p9"/>
            <p:cNvSpPr/>
            <p:nvPr/>
          </p:nvSpPr>
          <p:spPr>
            <a:xfrm>
              <a:off x="4782375" y="825825"/>
              <a:ext cx="40125" cy="40125"/>
            </a:xfrm>
            <a:custGeom>
              <a:avLst/>
              <a:gdLst/>
              <a:ahLst/>
              <a:cxnLst/>
              <a:rect l="l" t="t" r="r" b="b"/>
              <a:pathLst>
                <a:path w="1605" h="1605" extrusionOk="0">
                  <a:moveTo>
                    <a:pt x="812" y="1"/>
                  </a:moveTo>
                  <a:lnTo>
                    <a:pt x="646" y="19"/>
                  </a:lnTo>
                  <a:lnTo>
                    <a:pt x="498" y="56"/>
                  </a:lnTo>
                  <a:lnTo>
                    <a:pt x="369" y="130"/>
                  </a:lnTo>
                  <a:lnTo>
                    <a:pt x="240" y="222"/>
                  </a:lnTo>
                  <a:lnTo>
                    <a:pt x="148" y="351"/>
                  </a:lnTo>
                  <a:lnTo>
                    <a:pt x="74" y="480"/>
                  </a:lnTo>
                  <a:lnTo>
                    <a:pt x="19" y="628"/>
                  </a:lnTo>
                  <a:lnTo>
                    <a:pt x="0" y="775"/>
                  </a:lnTo>
                  <a:lnTo>
                    <a:pt x="19" y="941"/>
                  </a:lnTo>
                  <a:lnTo>
                    <a:pt x="74" y="1107"/>
                  </a:lnTo>
                  <a:lnTo>
                    <a:pt x="148" y="1254"/>
                  </a:lnTo>
                  <a:lnTo>
                    <a:pt x="240" y="1365"/>
                  </a:lnTo>
                  <a:lnTo>
                    <a:pt x="369" y="1476"/>
                  </a:lnTo>
                  <a:lnTo>
                    <a:pt x="498" y="1549"/>
                  </a:lnTo>
                  <a:lnTo>
                    <a:pt x="664" y="1586"/>
                  </a:lnTo>
                  <a:lnTo>
                    <a:pt x="830" y="1605"/>
                  </a:lnTo>
                  <a:lnTo>
                    <a:pt x="977" y="1586"/>
                  </a:lnTo>
                  <a:lnTo>
                    <a:pt x="1125" y="1531"/>
                  </a:lnTo>
                  <a:lnTo>
                    <a:pt x="1272" y="1457"/>
                  </a:lnTo>
                  <a:lnTo>
                    <a:pt x="1383" y="1365"/>
                  </a:lnTo>
                  <a:lnTo>
                    <a:pt x="1475" y="1236"/>
                  </a:lnTo>
                  <a:lnTo>
                    <a:pt x="1549" y="1107"/>
                  </a:lnTo>
                  <a:lnTo>
                    <a:pt x="1586" y="959"/>
                  </a:lnTo>
                  <a:lnTo>
                    <a:pt x="1604" y="794"/>
                  </a:lnTo>
                  <a:lnTo>
                    <a:pt x="1586" y="628"/>
                  </a:lnTo>
                  <a:lnTo>
                    <a:pt x="1549" y="480"/>
                  </a:lnTo>
                  <a:lnTo>
                    <a:pt x="1475" y="351"/>
                  </a:lnTo>
                  <a:lnTo>
                    <a:pt x="1365" y="240"/>
                  </a:lnTo>
                  <a:lnTo>
                    <a:pt x="1254" y="148"/>
                  </a:lnTo>
                  <a:lnTo>
                    <a:pt x="1125" y="74"/>
                  </a:lnTo>
                  <a:lnTo>
                    <a:pt x="977"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0" name="Google Shape;2730;p9"/>
            <p:cNvSpPr/>
            <p:nvPr/>
          </p:nvSpPr>
          <p:spPr>
            <a:xfrm>
              <a:off x="5849925" y="1753725"/>
              <a:ext cx="39675" cy="39225"/>
            </a:xfrm>
            <a:custGeom>
              <a:avLst/>
              <a:gdLst/>
              <a:ahLst/>
              <a:cxnLst/>
              <a:rect l="l" t="t" r="r" b="b"/>
              <a:pathLst>
                <a:path w="1587" h="1569" extrusionOk="0">
                  <a:moveTo>
                    <a:pt x="794" y="1"/>
                  </a:moveTo>
                  <a:lnTo>
                    <a:pt x="628" y="19"/>
                  </a:lnTo>
                  <a:lnTo>
                    <a:pt x="480" y="75"/>
                  </a:lnTo>
                  <a:lnTo>
                    <a:pt x="351" y="148"/>
                  </a:lnTo>
                  <a:lnTo>
                    <a:pt x="222" y="240"/>
                  </a:lnTo>
                  <a:lnTo>
                    <a:pt x="130" y="370"/>
                  </a:lnTo>
                  <a:lnTo>
                    <a:pt x="56" y="499"/>
                  </a:lnTo>
                  <a:lnTo>
                    <a:pt x="19" y="646"/>
                  </a:lnTo>
                  <a:lnTo>
                    <a:pt x="1" y="812"/>
                  </a:lnTo>
                  <a:lnTo>
                    <a:pt x="38" y="978"/>
                  </a:lnTo>
                  <a:lnTo>
                    <a:pt x="75" y="1125"/>
                  </a:lnTo>
                  <a:lnTo>
                    <a:pt x="148" y="1236"/>
                  </a:lnTo>
                  <a:lnTo>
                    <a:pt x="241" y="1347"/>
                  </a:lnTo>
                  <a:lnTo>
                    <a:pt x="351" y="1439"/>
                  </a:lnTo>
                  <a:lnTo>
                    <a:pt x="462" y="1494"/>
                  </a:lnTo>
                  <a:lnTo>
                    <a:pt x="609" y="1550"/>
                  </a:lnTo>
                  <a:lnTo>
                    <a:pt x="775" y="1568"/>
                  </a:lnTo>
                  <a:lnTo>
                    <a:pt x="941" y="1568"/>
                  </a:lnTo>
                  <a:lnTo>
                    <a:pt x="1089" y="1531"/>
                  </a:lnTo>
                  <a:lnTo>
                    <a:pt x="1218" y="1457"/>
                  </a:lnTo>
                  <a:lnTo>
                    <a:pt x="1347" y="1347"/>
                  </a:lnTo>
                  <a:lnTo>
                    <a:pt x="1439" y="1236"/>
                  </a:lnTo>
                  <a:lnTo>
                    <a:pt x="1513" y="1089"/>
                  </a:lnTo>
                  <a:lnTo>
                    <a:pt x="1568" y="941"/>
                  </a:lnTo>
                  <a:lnTo>
                    <a:pt x="1587" y="794"/>
                  </a:lnTo>
                  <a:lnTo>
                    <a:pt x="1568" y="628"/>
                  </a:lnTo>
                  <a:lnTo>
                    <a:pt x="1531" y="480"/>
                  </a:lnTo>
                  <a:lnTo>
                    <a:pt x="1439" y="351"/>
                  </a:lnTo>
                  <a:lnTo>
                    <a:pt x="1347" y="222"/>
                  </a:lnTo>
                  <a:lnTo>
                    <a:pt x="1236" y="130"/>
                  </a:lnTo>
                  <a:lnTo>
                    <a:pt x="1089" y="56"/>
                  </a:lnTo>
                  <a:lnTo>
                    <a:pt x="941"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1" name="Google Shape;2731;p9"/>
            <p:cNvSpPr/>
            <p:nvPr/>
          </p:nvSpPr>
          <p:spPr>
            <a:xfrm>
              <a:off x="5176950" y="1388650"/>
              <a:ext cx="38750" cy="38750"/>
            </a:xfrm>
            <a:custGeom>
              <a:avLst/>
              <a:gdLst/>
              <a:ahLst/>
              <a:cxnLst/>
              <a:rect l="l" t="t" r="r" b="b"/>
              <a:pathLst>
                <a:path w="1550" h="1550" extrusionOk="0">
                  <a:moveTo>
                    <a:pt x="793" y="1"/>
                  </a:moveTo>
                  <a:lnTo>
                    <a:pt x="646" y="19"/>
                  </a:lnTo>
                  <a:lnTo>
                    <a:pt x="498" y="74"/>
                  </a:lnTo>
                  <a:lnTo>
                    <a:pt x="369" y="130"/>
                  </a:lnTo>
                  <a:lnTo>
                    <a:pt x="240" y="222"/>
                  </a:lnTo>
                  <a:lnTo>
                    <a:pt x="148" y="351"/>
                  </a:lnTo>
                  <a:lnTo>
                    <a:pt x="74" y="480"/>
                  </a:lnTo>
                  <a:lnTo>
                    <a:pt x="19" y="609"/>
                  </a:lnTo>
                  <a:lnTo>
                    <a:pt x="0" y="757"/>
                  </a:lnTo>
                  <a:lnTo>
                    <a:pt x="19" y="904"/>
                  </a:lnTo>
                  <a:lnTo>
                    <a:pt x="56" y="1052"/>
                  </a:lnTo>
                  <a:lnTo>
                    <a:pt x="129" y="1181"/>
                  </a:lnTo>
                  <a:lnTo>
                    <a:pt x="222" y="1310"/>
                  </a:lnTo>
                  <a:lnTo>
                    <a:pt x="332" y="1402"/>
                  </a:lnTo>
                  <a:lnTo>
                    <a:pt x="461" y="1476"/>
                  </a:lnTo>
                  <a:lnTo>
                    <a:pt x="609" y="1531"/>
                  </a:lnTo>
                  <a:lnTo>
                    <a:pt x="756" y="1550"/>
                  </a:lnTo>
                  <a:lnTo>
                    <a:pt x="904" y="1531"/>
                  </a:lnTo>
                  <a:lnTo>
                    <a:pt x="1051" y="1494"/>
                  </a:lnTo>
                  <a:lnTo>
                    <a:pt x="1180" y="1420"/>
                  </a:lnTo>
                  <a:lnTo>
                    <a:pt x="1309" y="1328"/>
                  </a:lnTo>
                  <a:lnTo>
                    <a:pt x="1402" y="1218"/>
                  </a:lnTo>
                  <a:lnTo>
                    <a:pt x="1475" y="1089"/>
                  </a:lnTo>
                  <a:lnTo>
                    <a:pt x="1531" y="941"/>
                  </a:lnTo>
                  <a:lnTo>
                    <a:pt x="1549" y="794"/>
                  </a:lnTo>
                  <a:lnTo>
                    <a:pt x="1531" y="646"/>
                  </a:lnTo>
                  <a:lnTo>
                    <a:pt x="1494" y="499"/>
                  </a:lnTo>
                  <a:lnTo>
                    <a:pt x="1420" y="369"/>
                  </a:lnTo>
                  <a:lnTo>
                    <a:pt x="1328" y="259"/>
                  </a:lnTo>
                  <a:lnTo>
                    <a:pt x="1217" y="148"/>
                  </a:lnTo>
                  <a:lnTo>
                    <a:pt x="1088" y="74"/>
                  </a:lnTo>
                  <a:lnTo>
                    <a:pt x="941"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2" name="Google Shape;2732;p9"/>
            <p:cNvSpPr/>
            <p:nvPr/>
          </p:nvSpPr>
          <p:spPr>
            <a:xfrm>
              <a:off x="4666200" y="561250"/>
              <a:ext cx="38750" cy="38725"/>
            </a:xfrm>
            <a:custGeom>
              <a:avLst/>
              <a:gdLst/>
              <a:ahLst/>
              <a:cxnLst/>
              <a:rect l="l" t="t" r="r" b="b"/>
              <a:pathLst>
                <a:path w="1550" h="1549" extrusionOk="0">
                  <a:moveTo>
                    <a:pt x="757" y="0"/>
                  </a:moveTo>
                  <a:lnTo>
                    <a:pt x="609" y="19"/>
                  </a:lnTo>
                  <a:lnTo>
                    <a:pt x="462" y="55"/>
                  </a:lnTo>
                  <a:lnTo>
                    <a:pt x="333" y="129"/>
                  </a:lnTo>
                  <a:lnTo>
                    <a:pt x="222" y="221"/>
                  </a:lnTo>
                  <a:lnTo>
                    <a:pt x="130" y="350"/>
                  </a:lnTo>
                  <a:lnTo>
                    <a:pt x="56" y="480"/>
                  </a:lnTo>
                  <a:lnTo>
                    <a:pt x="19" y="609"/>
                  </a:lnTo>
                  <a:lnTo>
                    <a:pt x="1" y="756"/>
                  </a:lnTo>
                  <a:lnTo>
                    <a:pt x="19" y="922"/>
                  </a:lnTo>
                  <a:lnTo>
                    <a:pt x="56" y="1051"/>
                  </a:lnTo>
                  <a:lnTo>
                    <a:pt x="130" y="1180"/>
                  </a:lnTo>
                  <a:lnTo>
                    <a:pt x="222" y="1309"/>
                  </a:lnTo>
                  <a:lnTo>
                    <a:pt x="333" y="1401"/>
                  </a:lnTo>
                  <a:lnTo>
                    <a:pt x="462" y="1475"/>
                  </a:lnTo>
                  <a:lnTo>
                    <a:pt x="609" y="1531"/>
                  </a:lnTo>
                  <a:lnTo>
                    <a:pt x="757" y="1549"/>
                  </a:lnTo>
                  <a:lnTo>
                    <a:pt x="904" y="1531"/>
                  </a:lnTo>
                  <a:lnTo>
                    <a:pt x="1052" y="1475"/>
                  </a:lnTo>
                  <a:lnTo>
                    <a:pt x="1199" y="1401"/>
                  </a:lnTo>
                  <a:lnTo>
                    <a:pt x="1310" y="1309"/>
                  </a:lnTo>
                  <a:lnTo>
                    <a:pt x="1421" y="1180"/>
                  </a:lnTo>
                  <a:lnTo>
                    <a:pt x="1494" y="1051"/>
                  </a:lnTo>
                  <a:lnTo>
                    <a:pt x="1531" y="904"/>
                  </a:lnTo>
                  <a:lnTo>
                    <a:pt x="1550" y="738"/>
                  </a:lnTo>
                  <a:lnTo>
                    <a:pt x="1531" y="590"/>
                  </a:lnTo>
                  <a:lnTo>
                    <a:pt x="1476" y="461"/>
                  </a:lnTo>
                  <a:lnTo>
                    <a:pt x="1402" y="332"/>
                  </a:lnTo>
                  <a:lnTo>
                    <a:pt x="1292" y="221"/>
                  </a:lnTo>
                  <a:lnTo>
                    <a:pt x="1181" y="129"/>
                  </a:lnTo>
                  <a:lnTo>
                    <a:pt x="1052" y="55"/>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3" name="Google Shape;2733;p9"/>
            <p:cNvSpPr/>
            <p:nvPr/>
          </p:nvSpPr>
          <p:spPr>
            <a:xfrm>
              <a:off x="6327025" y="1836700"/>
              <a:ext cx="38750" cy="38750"/>
            </a:xfrm>
            <a:custGeom>
              <a:avLst/>
              <a:gdLst/>
              <a:ahLst/>
              <a:cxnLst/>
              <a:rect l="l" t="t" r="r" b="b"/>
              <a:pathLst>
                <a:path w="1550" h="1550" extrusionOk="0">
                  <a:moveTo>
                    <a:pt x="793" y="1"/>
                  </a:moveTo>
                  <a:lnTo>
                    <a:pt x="646" y="19"/>
                  </a:lnTo>
                  <a:lnTo>
                    <a:pt x="498" y="56"/>
                  </a:lnTo>
                  <a:lnTo>
                    <a:pt x="369" y="130"/>
                  </a:lnTo>
                  <a:lnTo>
                    <a:pt x="259" y="222"/>
                  </a:lnTo>
                  <a:lnTo>
                    <a:pt x="148" y="333"/>
                  </a:lnTo>
                  <a:lnTo>
                    <a:pt x="74" y="462"/>
                  </a:lnTo>
                  <a:lnTo>
                    <a:pt x="19" y="591"/>
                  </a:lnTo>
                  <a:lnTo>
                    <a:pt x="0" y="757"/>
                  </a:lnTo>
                  <a:lnTo>
                    <a:pt x="19" y="904"/>
                  </a:lnTo>
                  <a:lnTo>
                    <a:pt x="56" y="1052"/>
                  </a:lnTo>
                  <a:lnTo>
                    <a:pt x="130" y="1199"/>
                  </a:lnTo>
                  <a:lnTo>
                    <a:pt x="222" y="1310"/>
                  </a:lnTo>
                  <a:lnTo>
                    <a:pt x="351" y="1420"/>
                  </a:lnTo>
                  <a:lnTo>
                    <a:pt x="480" y="1494"/>
                  </a:lnTo>
                  <a:lnTo>
                    <a:pt x="627" y="1531"/>
                  </a:lnTo>
                  <a:lnTo>
                    <a:pt x="793" y="1549"/>
                  </a:lnTo>
                  <a:lnTo>
                    <a:pt x="941" y="1531"/>
                  </a:lnTo>
                  <a:lnTo>
                    <a:pt x="1088" y="1494"/>
                  </a:lnTo>
                  <a:lnTo>
                    <a:pt x="1217" y="1402"/>
                  </a:lnTo>
                  <a:lnTo>
                    <a:pt x="1328" y="1310"/>
                  </a:lnTo>
                  <a:lnTo>
                    <a:pt x="1420" y="1199"/>
                  </a:lnTo>
                  <a:lnTo>
                    <a:pt x="1494" y="1070"/>
                  </a:lnTo>
                  <a:lnTo>
                    <a:pt x="1531" y="923"/>
                  </a:lnTo>
                  <a:lnTo>
                    <a:pt x="1549" y="775"/>
                  </a:lnTo>
                  <a:lnTo>
                    <a:pt x="1531" y="628"/>
                  </a:lnTo>
                  <a:lnTo>
                    <a:pt x="1494" y="480"/>
                  </a:lnTo>
                  <a:lnTo>
                    <a:pt x="1420" y="351"/>
                  </a:lnTo>
                  <a:lnTo>
                    <a:pt x="1328" y="240"/>
                  </a:lnTo>
                  <a:lnTo>
                    <a:pt x="1217" y="148"/>
                  </a:lnTo>
                  <a:lnTo>
                    <a:pt x="1088" y="74"/>
                  </a:lnTo>
                  <a:lnTo>
                    <a:pt x="941"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4" name="Google Shape;2734;p9"/>
            <p:cNvSpPr/>
            <p:nvPr/>
          </p:nvSpPr>
          <p:spPr>
            <a:xfrm>
              <a:off x="5770650" y="1739900"/>
              <a:ext cx="38275" cy="38275"/>
            </a:xfrm>
            <a:custGeom>
              <a:avLst/>
              <a:gdLst/>
              <a:ahLst/>
              <a:cxnLst/>
              <a:rect l="l" t="t" r="r" b="b"/>
              <a:pathLst>
                <a:path w="1531" h="1531" extrusionOk="0">
                  <a:moveTo>
                    <a:pt x="757" y="1"/>
                  </a:moveTo>
                  <a:lnTo>
                    <a:pt x="609" y="19"/>
                  </a:lnTo>
                  <a:lnTo>
                    <a:pt x="462" y="74"/>
                  </a:lnTo>
                  <a:lnTo>
                    <a:pt x="333" y="148"/>
                  </a:lnTo>
                  <a:lnTo>
                    <a:pt x="222" y="240"/>
                  </a:lnTo>
                  <a:lnTo>
                    <a:pt x="130" y="351"/>
                  </a:lnTo>
                  <a:lnTo>
                    <a:pt x="56" y="480"/>
                  </a:lnTo>
                  <a:lnTo>
                    <a:pt x="19" y="628"/>
                  </a:lnTo>
                  <a:lnTo>
                    <a:pt x="1" y="775"/>
                  </a:lnTo>
                  <a:lnTo>
                    <a:pt x="19" y="941"/>
                  </a:lnTo>
                  <a:lnTo>
                    <a:pt x="74" y="1070"/>
                  </a:lnTo>
                  <a:lnTo>
                    <a:pt x="148" y="1199"/>
                  </a:lnTo>
                  <a:lnTo>
                    <a:pt x="240" y="1310"/>
                  </a:lnTo>
                  <a:lnTo>
                    <a:pt x="369" y="1402"/>
                  </a:lnTo>
                  <a:lnTo>
                    <a:pt x="498" y="1476"/>
                  </a:lnTo>
                  <a:lnTo>
                    <a:pt x="628" y="1531"/>
                  </a:lnTo>
                  <a:lnTo>
                    <a:pt x="793" y="1531"/>
                  </a:lnTo>
                  <a:lnTo>
                    <a:pt x="941" y="1513"/>
                  </a:lnTo>
                  <a:lnTo>
                    <a:pt x="1070" y="1476"/>
                  </a:lnTo>
                  <a:lnTo>
                    <a:pt x="1199" y="1383"/>
                  </a:lnTo>
                  <a:lnTo>
                    <a:pt x="1310" y="1291"/>
                  </a:lnTo>
                  <a:lnTo>
                    <a:pt x="1420" y="1181"/>
                  </a:lnTo>
                  <a:lnTo>
                    <a:pt x="1476" y="1052"/>
                  </a:lnTo>
                  <a:lnTo>
                    <a:pt x="1531" y="904"/>
                  </a:lnTo>
                  <a:lnTo>
                    <a:pt x="1531" y="757"/>
                  </a:lnTo>
                  <a:lnTo>
                    <a:pt x="1513" y="609"/>
                  </a:lnTo>
                  <a:lnTo>
                    <a:pt x="1476" y="462"/>
                  </a:lnTo>
                  <a:lnTo>
                    <a:pt x="1402" y="333"/>
                  </a:lnTo>
                  <a:lnTo>
                    <a:pt x="1291" y="222"/>
                  </a:lnTo>
                  <a:lnTo>
                    <a:pt x="1181" y="130"/>
                  </a:lnTo>
                  <a:lnTo>
                    <a:pt x="1052" y="56"/>
                  </a:lnTo>
                  <a:lnTo>
                    <a:pt x="904" y="19"/>
                  </a:ln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5" name="Google Shape;2735;p9"/>
            <p:cNvSpPr/>
            <p:nvPr/>
          </p:nvSpPr>
          <p:spPr>
            <a:xfrm>
              <a:off x="5322150" y="1494225"/>
              <a:ext cx="39200" cy="39200"/>
            </a:xfrm>
            <a:custGeom>
              <a:avLst/>
              <a:gdLst/>
              <a:ahLst/>
              <a:cxnLst/>
              <a:rect l="l" t="t" r="r" b="b"/>
              <a:pathLst>
                <a:path w="1568" h="1568" extrusionOk="0">
                  <a:moveTo>
                    <a:pt x="683" y="0"/>
                  </a:moveTo>
                  <a:lnTo>
                    <a:pt x="535" y="37"/>
                  </a:lnTo>
                  <a:lnTo>
                    <a:pt x="406" y="111"/>
                  </a:lnTo>
                  <a:lnTo>
                    <a:pt x="277" y="203"/>
                  </a:lnTo>
                  <a:lnTo>
                    <a:pt x="166" y="314"/>
                  </a:lnTo>
                  <a:lnTo>
                    <a:pt x="93" y="443"/>
                  </a:lnTo>
                  <a:lnTo>
                    <a:pt x="37" y="590"/>
                  </a:lnTo>
                  <a:lnTo>
                    <a:pt x="0" y="756"/>
                  </a:lnTo>
                  <a:lnTo>
                    <a:pt x="19" y="904"/>
                  </a:lnTo>
                  <a:lnTo>
                    <a:pt x="56" y="1033"/>
                  </a:lnTo>
                  <a:lnTo>
                    <a:pt x="129" y="1180"/>
                  </a:lnTo>
                  <a:lnTo>
                    <a:pt x="203" y="1291"/>
                  </a:lnTo>
                  <a:lnTo>
                    <a:pt x="314" y="1401"/>
                  </a:lnTo>
                  <a:lnTo>
                    <a:pt x="443" y="1475"/>
                  </a:lnTo>
                  <a:lnTo>
                    <a:pt x="590" y="1530"/>
                  </a:lnTo>
                  <a:lnTo>
                    <a:pt x="738" y="1567"/>
                  </a:lnTo>
                  <a:lnTo>
                    <a:pt x="885" y="1549"/>
                  </a:lnTo>
                  <a:lnTo>
                    <a:pt x="1033" y="1512"/>
                  </a:lnTo>
                  <a:lnTo>
                    <a:pt x="1180" y="1457"/>
                  </a:lnTo>
                  <a:lnTo>
                    <a:pt x="1309" y="1346"/>
                  </a:lnTo>
                  <a:lnTo>
                    <a:pt x="1402" y="1235"/>
                  </a:lnTo>
                  <a:lnTo>
                    <a:pt x="1494" y="1106"/>
                  </a:lnTo>
                  <a:lnTo>
                    <a:pt x="1549" y="959"/>
                  </a:lnTo>
                  <a:lnTo>
                    <a:pt x="1568" y="811"/>
                  </a:lnTo>
                  <a:lnTo>
                    <a:pt x="1568" y="664"/>
                  </a:lnTo>
                  <a:lnTo>
                    <a:pt x="1531" y="516"/>
                  </a:lnTo>
                  <a:lnTo>
                    <a:pt x="1457" y="387"/>
                  </a:lnTo>
                  <a:lnTo>
                    <a:pt x="1365" y="258"/>
                  </a:lnTo>
                  <a:lnTo>
                    <a:pt x="1254" y="166"/>
                  </a:lnTo>
                  <a:lnTo>
                    <a:pt x="1125" y="74"/>
                  </a:lnTo>
                  <a:lnTo>
                    <a:pt x="996" y="19"/>
                  </a:lnTo>
                  <a:lnTo>
                    <a:pt x="8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6" name="Google Shape;2736;p9"/>
            <p:cNvSpPr/>
            <p:nvPr/>
          </p:nvSpPr>
          <p:spPr>
            <a:xfrm>
              <a:off x="4615500" y="387925"/>
              <a:ext cx="36900" cy="36900"/>
            </a:xfrm>
            <a:custGeom>
              <a:avLst/>
              <a:gdLst/>
              <a:ahLst/>
              <a:cxnLst/>
              <a:rect l="l" t="t" r="r" b="b"/>
              <a:pathLst>
                <a:path w="1476" h="1476" extrusionOk="0">
                  <a:moveTo>
                    <a:pt x="738" y="0"/>
                  </a:moveTo>
                  <a:lnTo>
                    <a:pt x="572" y="19"/>
                  </a:lnTo>
                  <a:lnTo>
                    <a:pt x="443" y="56"/>
                  </a:lnTo>
                  <a:lnTo>
                    <a:pt x="314" y="129"/>
                  </a:lnTo>
                  <a:lnTo>
                    <a:pt x="222" y="203"/>
                  </a:lnTo>
                  <a:lnTo>
                    <a:pt x="130" y="295"/>
                  </a:lnTo>
                  <a:lnTo>
                    <a:pt x="74" y="424"/>
                  </a:lnTo>
                  <a:lnTo>
                    <a:pt x="38" y="554"/>
                  </a:lnTo>
                  <a:lnTo>
                    <a:pt x="1" y="720"/>
                  </a:lnTo>
                  <a:lnTo>
                    <a:pt x="19" y="867"/>
                  </a:lnTo>
                  <a:lnTo>
                    <a:pt x="56" y="1015"/>
                  </a:lnTo>
                  <a:lnTo>
                    <a:pt x="111" y="1144"/>
                  </a:lnTo>
                  <a:lnTo>
                    <a:pt x="222" y="1254"/>
                  </a:lnTo>
                  <a:lnTo>
                    <a:pt x="333" y="1346"/>
                  </a:lnTo>
                  <a:lnTo>
                    <a:pt x="462" y="1420"/>
                  </a:lnTo>
                  <a:lnTo>
                    <a:pt x="609" y="1457"/>
                  </a:lnTo>
                  <a:lnTo>
                    <a:pt x="775" y="1475"/>
                  </a:lnTo>
                  <a:lnTo>
                    <a:pt x="923" y="1457"/>
                  </a:lnTo>
                  <a:lnTo>
                    <a:pt x="1052" y="1420"/>
                  </a:lnTo>
                  <a:lnTo>
                    <a:pt x="1181" y="1346"/>
                  </a:lnTo>
                  <a:lnTo>
                    <a:pt x="1273" y="1273"/>
                  </a:lnTo>
                  <a:lnTo>
                    <a:pt x="1347" y="1180"/>
                  </a:lnTo>
                  <a:lnTo>
                    <a:pt x="1420" y="1051"/>
                  </a:lnTo>
                  <a:lnTo>
                    <a:pt x="1457" y="922"/>
                  </a:lnTo>
                  <a:lnTo>
                    <a:pt x="1476" y="756"/>
                  </a:lnTo>
                  <a:lnTo>
                    <a:pt x="1476" y="609"/>
                  </a:lnTo>
                  <a:lnTo>
                    <a:pt x="1439" y="461"/>
                  </a:lnTo>
                  <a:lnTo>
                    <a:pt x="1365" y="332"/>
                  </a:lnTo>
                  <a:lnTo>
                    <a:pt x="1273" y="222"/>
                  </a:lnTo>
                  <a:lnTo>
                    <a:pt x="1162" y="129"/>
                  </a:lnTo>
                  <a:lnTo>
                    <a:pt x="1033" y="56"/>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7" name="Google Shape;2737;p9"/>
            <p:cNvSpPr/>
            <p:nvPr/>
          </p:nvSpPr>
          <p:spPr>
            <a:xfrm>
              <a:off x="4717825" y="732725"/>
              <a:ext cx="37825" cy="37825"/>
            </a:xfrm>
            <a:custGeom>
              <a:avLst/>
              <a:gdLst/>
              <a:ahLst/>
              <a:cxnLst/>
              <a:rect l="l" t="t" r="r" b="b"/>
              <a:pathLst>
                <a:path w="1513" h="1513" extrusionOk="0">
                  <a:moveTo>
                    <a:pt x="738" y="0"/>
                  </a:moveTo>
                  <a:lnTo>
                    <a:pt x="591" y="19"/>
                  </a:lnTo>
                  <a:lnTo>
                    <a:pt x="443" y="74"/>
                  </a:lnTo>
                  <a:lnTo>
                    <a:pt x="314" y="148"/>
                  </a:lnTo>
                  <a:lnTo>
                    <a:pt x="204" y="258"/>
                  </a:lnTo>
                  <a:lnTo>
                    <a:pt x="112" y="369"/>
                  </a:lnTo>
                  <a:lnTo>
                    <a:pt x="38" y="498"/>
                  </a:lnTo>
                  <a:lnTo>
                    <a:pt x="19" y="646"/>
                  </a:lnTo>
                  <a:lnTo>
                    <a:pt x="1" y="793"/>
                  </a:lnTo>
                  <a:lnTo>
                    <a:pt x="38" y="959"/>
                  </a:lnTo>
                  <a:lnTo>
                    <a:pt x="93" y="1088"/>
                  </a:lnTo>
                  <a:lnTo>
                    <a:pt x="148" y="1217"/>
                  </a:lnTo>
                  <a:lnTo>
                    <a:pt x="241" y="1309"/>
                  </a:lnTo>
                  <a:lnTo>
                    <a:pt x="351" y="1383"/>
                  </a:lnTo>
                  <a:lnTo>
                    <a:pt x="462" y="1457"/>
                  </a:lnTo>
                  <a:lnTo>
                    <a:pt x="609" y="1494"/>
                  </a:lnTo>
                  <a:lnTo>
                    <a:pt x="757" y="1512"/>
                  </a:lnTo>
                  <a:lnTo>
                    <a:pt x="904" y="1494"/>
                  </a:lnTo>
                  <a:lnTo>
                    <a:pt x="1052" y="1457"/>
                  </a:lnTo>
                  <a:lnTo>
                    <a:pt x="1181" y="1383"/>
                  </a:lnTo>
                  <a:lnTo>
                    <a:pt x="1292" y="1291"/>
                  </a:lnTo>
                  <a:lnTo>
                    <a:pt x="1384" y="1180"/>
                  </a:lnTo>
                  <a:lnTo>
                    <a:pt x="1458" y="1033"/>
                  </a:lnTo>
                  <a:lnTo>
                    <a:pt x="1513" y="904"/>
                  </a:lnTo>
                  <a:lnTo>
                    <a:pt x="1513" y="738"/>
                  </a:lnTo>
                  <a:lnTo>
                    <a:pt x="1494" y="590"/>
                  </a:lnTo>
                  <a:lnTo>
                    <a:pt x="1458" y="461"/>
                  </a:lnTo>
                  <a:lnTo>
                    <a:pt x="1365" y="332"/>
                  </a:lnTo>
                  <a:lnTo>
                    <a:pt x="1273" y="221"/>
                  </a:lnTo>
                  <a:lnTo>
                    <a:pt x="1163" y="129"/>
                  </a:lnTo>
                  <a:lnTo>
                    <a:pt x="1033" y="55"/>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8" name="Google Shape;2738;p9"/>
            <p:cNvSpPr/>
            <p:nvPr/>
          </p:nvSpPr>
          <p:spPr>
            <a:xfrm>
              <a:off x="5468275" y="1603450"/>
              <a:ext cx="37825" cy="37375"/>
            </a:xfrm>
            <a:custGeom>
              <a:avLst/>
              <a:gdLst/>
              <a:ahLst/>
              <a:cxnLst/>
              <a:rect l="l" t="t" r="r" b="b"/>
              <a:pathLst>
                <a:path w="1513" h="1495" extrusionOk="0">
                  <a:moveTo>
                    <a:pt x="664" y="1"/>
                  </a:moveTo>
                  <a:lnTo>
                    <a:pt x="516" y="38"/>
                  </a:lnTo>
                  <a:lnTo>
                    <a:pt x="387" y="93"/>
                  </a:lnTo>
                  <a:lnTo>
                    <a:pt x="258" y="185"/>
                  </a:lnTo>
                  <a:lnTo>
                    <a:pt x="166" y="296"/>
                  </a:lnTo>
                  <a:lnTo>
                    <a:pt x="92" y="425"/>
                  </a:lnTo>
                  <a:lnTo>
                    <a:pt x="37" y="572"/>
                  </a:lnTo>
                  <a:lnTo>
                    <a:pt x="0" y="720"/>
                  </a:lnTo>
                  <a:lnTo>
                    <a:pt x="19" y="868"/>
                  </a:lnTo>
                  <a:lnTo>
                    <a:pt x="56" y="1015"/>
                  </a:lnTo>
                  <a:lnTo>
                    <a:pt x="129" y="1144"/>
                  </a:lnTo>
                  <a:lnTo>
                    <a:pt x="221" y="1255"/>
                  </a:lnTo>
                  <a:lnTo>
                    <a:pt x="332" y="1365"/>
                  </a:lnTo>
                  <a:lnTo>
                    <a:pt x="461" y="1439"/>
                  </a:lnTo>
                  <a:lnTo>
                    <a:pt x="590" y="1476"/>
                  </a:lnTo>
                  <a:lnTo>
                    <a:pt x="756" y="1494"/>
                  </a:lnTo>
                  <a:lnTo>
                    <a:pt x="904" y="1494"/>
                  </a:lnTo>
                  <a:lnTo>
                    <a:pt x="1051" y="1439"/>
                  </a:lnTo>
                  <a:lnTo>
                    <a:pt x="1180" y="1384"/>
                  </a:lnTo>
                  <a:lnTo>
                    <a:pt x="1291" y="1292"/>
                  </a:lnTo>
                  <a:lnTo>
                    <a:pt x="1383" y="1163"/>
                  </a:lnTo>
                  <a:lnTo>
                    <a:pt x="1457" y="1033"/>
                  </a:lnTo>
                  <a:lnTo>
                    <a:pt x="1512" y="904"/>
                  </a:lnTo>
                  <a:lnTo>
                    <a:pt x="1512" y="757"/>
                  </a:lnTo>
                  <a:lnTo>
                    <a:pt x="1494" y="591"/>
                  </a:lnTo>
                  <a:lnTo>
                    <a:pt x="1457" y="443"/>
                  </a:lnTo>
                  <a:lnTo>
                    <a:pt x="1402" y="333"/>
                  </a:lnTo>
                  <a:lnTo>
                    <a:pt x="1328" y="222"/>
                  </a:lnTo>
                  <a:lnTo>
                    <a:pt x="1217" y="130"/>
                  </a:lnTo>
                  <a:lnTo>
                    <a:pt x="1107" y="75"/>
                  </a:lnTo>
                  <a:lnTo>
                    <a:pt x="959"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9" name="Google Shape;2739;p9"/>
            <p:cNvSpPr/>
            <p:nvPr/>
          </p:nvSpPr>
          <p:spPr>
            <a:xfrm>
              <a:off x="4901750" y="1095950"/>
              <a:ext cx="35525" cy="35975"/>
            </a:xfrm>
            <a:custGeom>
              <a:avLst/>
              <a:gdLst/>
              <a:ahLst/>
              <a:cxnLst/>
              <a:rect l="l" t="t" r="r" b="b"/>
              <a:pathLst>
                <a:path w="1421" h="1439" extrusionOk="0">
                  <a:moveTo>
                    <a:pt x="701" y="0"/>
                  </a:moveTo>
                  <a:lnTo>
                    <a:pt x="535" y="37"/>
                  </a:lnTo>
                  <a:lnTo>
                    <a:pt x="406" y="74"/>
                  </a:lnTo>
                  <a:lnTo>
                    <a:pt x="277" y="148"/>
                  </a:lnTo>
                  <a:lnTo>
                    <a:pt x="185" y="222"/>
                  </a:lnTo>
                  <a:lnTo>
                    <a:pt x="111" y="314"/>
                  </a:lnTo>
                  <a:lnTo>
                    <a:pt x="38" y="443"/>
                  </a:lnTo>
                  <a:lnTo>
                    <a:pt x="19" y="572"/>
                  </a:lnTo>
                  <a:lnTo>
                    <a:pt x="1" y="738"/>
                  </a:lnTo>
                  <a:lnTo>
                    <a:pt x="19" y="904"/>
                  </a:lnTo>
                  <a:lnTo>
                    <a:pt x="56" y="1033"/>
                  </a:lnTo>
                  <a:lnTo>
                    <a:pt x="111" y="1162"/>
                  </a:lnTo>
                  <a:lnTo>
                    <a:pt x="204" y="1254"/>
                  </a:lnTo>
                  <a:lnTo>
                    <a:pt x="296" y="1328"/>
                  </a:lnTo>
                  <a:lnTo>
                    <a:pt x="425" y="1383"/>
                  </a:lnTo>
                  <a:lnTo>
                    <a:pt x="554" y="1420"/>
                  </a:lnTo>
                  <a:lnTo>
                    <a:pt x="720" y="1439"/>
                  </a:lnTo>
                  <a:lnTo>
                    <a:pt x="886" y="1420"/>
                  </a:lnTo>
                  <a:lnTo>
                    <a:pt x="1015" y="1383"/>
                  </a:lnTo>
                  <a:lnTo>
                    <a:pt x="1144" y="1328"/>
                  </a:lnTo>
                  <a:lnTo>
                    <a:pt x="1236" y="1236"/>
                  </a:lnTo>
                  <a:lnTo>
                    <a:pt x="1310" y="1144"/>
                  </a:lnTo>
                  <a:lnTo>
                    <a:pt x="1384" y="1015"/>
                  </a:lnTo>
                  <a:lnTo>
                    <a:pt x="1402" y="886"/>
                  </a:lnTo>
                  <a:lnTo>
                    <a:pt x="1420" y="720"/>
                  </a:lnTo>
                  <a:lnTo>
                    <a:pt x="1402" y="554"/>
                  </a:lnTo>
                  <a:lnTo>
                    <a:pt x="1365" y="425"/>
                  </a:lnTo>
                  <a:lnTo>
                    <a:pt x="1310" y="295"/>
                  </a:lnTo>
                  <a:lnTo>
                    <a:pt x="1218" y="203"/>
                  </a:lnTo>
                  <a:lnTo>
                    <a:pt x="1125" y="130"/>
                  </a:lnTo>
                  <a:lnTo>
                    <a:pt x="996" y="74"/>
                  </a:lnTo>
                  <a:lnTo>
                    <a:pt x="867" y="37"/>
                  </a:lnTo>
                  <a:lnTo>
                    <a:pt x="7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0" name="Google Shape;2740;p9"/>
            <p:cNvSpPr/>
            <p:nvPr/>
          </p:nvSpPr>
          <p:spPr>
            <a:xfrm>
              <a:off x="4967200" y="1187675"/>
              <a:ext cx="36000" cy="35525"/>
            </a:xfrm>
            <a:custGeom>
              <a:avLst/>
              <a:gdLst/>
              <a:ahLst/>
              <a:cxnLst/>
              <a:rect l="l" t="t" r="r" b="b"/>
              <a:pathLst>
                <a:path w="1440" h="1421" extrusionOk="0">
                  <a:moveTo>
                    <a:pt x="720" y="1"/>
                  </a:moveTo>
                  <a:lnTo>
                    <a:pt x="573" y="19"/>
                  </a:lnTo>
                  <a:lnTo>
                    <a:pt x="425" y="38"/>
                  </a:lnTo>
                  <a:lnTo>
                    <a:pt x="296" y="111"/>
                  </a:lnTo>
                  <a:lnTo>
                    <a:pt x="204" y="185"/>
                  </a:lnTo>
                  <a:lnTo>
                    <a:pt x="130" y="277"/>
                  </a:lnTo>
                  <a:lnTo>
                    <a:pt x="56" y="406"/>
                  </a:lnTo>
                  <a:lnTo>
                    <a:pt x="19" y="535"/>
                  </a:lnTo>
                  <a:lnTo>
                    <a:pt x="1" y="701"/>
                  </a:lnTo>
                  <a:lnTo>
                    <a:pt x="19" y="867"/>
                  </a:lnTo>
                  <a:lnTo>
                    <a:pt x="56" y="996"/>
                  </a:lnTo>
                  <a:lnTo>
                    <a:pt x="112" y="1125"/>
                  </a:lnTo>
                  <a:lnTo>
                    <a:pt x="185" y="1218"/>
                  </a:lnTo>
                  <a:lnTo>
                    <a:pt x="296" y="1310"/>
                  </a:lnTo>
                  <a:lnTo>
                    <a:pt x="407" y="1365"/>
                  </a:lnTo>
                  <a:lnTo>
                    <a:pt x="554" y="1402"/>
                  </a:lnTo>
                  <a:lnTo>
                    <a:pt x="702" y="1420"/>
                  </a:lnTo>
                  <a:lnTo>
                    <a:pt x="868" y="1402"/>
                  </a:lnTo>
                  <a:lnTo>
                    <a:pt x="1015" y="1384"/>
                  </a:lnTo>
                  <a:lnTo>
                    <a:pt x="1126" y="1310"/>
                  </a:lnTo>
                  <a:lnTo>
                    <a:pt x="1218" y="1236"/>
                  </a:lnTo>
                  <a:lnTo>
                    <a:pt x="1310" y="1144"/>
                  </a:lnTo>
                  <a:lnTo>
                    <a:pt x="1365" y="1015"/>
                  </a:lnTo>
                  <a:lnTo>
                    <a:pt x="1421" y="886"/>
                  </a:lnTo>
                  <a:lnTo>
                    <a:pt x="1439" y="720"/>
                  </a:lnTo>
                  <a:lnTo>
                    <a:pt x="1421" y="572"/>
                  </a:lnTo>
                  <a:lnTo>
                    <a:pt x="1384" y="425"/>
                  </a:lnTo>
                  <a:lnTo>
                    <a:pt x="1310" y="296"/>
                  </a:lnTo>
                  <a:lnTo>
                    <a:pt x="1236" y="203"/>
                  </a:lnTo>
                  <a:lnTo>
                    <a:pt x="1144" y="111"/>
                  </a:lnTo>
                  <a:lnTo>
                    <a:pt x="1033" y="56"/>
                  </a:lnTo>
                  <a:lnTo>
                    <a:pt x="886"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1" name="Google Shape;2741;p9"/>
            <p:cNvSpPr/>
            <p:nvPr/>
          </p:nvSpPr>
          <p:spPr>
            <a:xfrm>
              <a:off x="5692300" y="1727000"/>
              <a:ext cx="35975" cy="35525"/>
            </a:xfrm>
            <a:custGeom>
              <a:avLst/>
              <a:gdLst/>
              <a:ahLst/>
              <a:cxnLst/>
              <a:rect l="l" t="t" r="r" b="b"/>
              <a:pathLst>
                <a:path w="1439" h="1421" extrusionOk="0">
                  <a:moveTo>
                    <a:pt x="719" y="0"/>
                  </a:moveTo>
                  <a:lnTo>
                    <a:pt x="553" y="19"/>
                  </a:lnTo>
                  <a:lnTo>
                    <a:pt x="424" y="56"/>
                  </a:lnTo>
                  <a:lnTo>
                    <a:pt x="295" y="111"/>
                  </a:lnTo>
                  <a:lnTo>
                    <a:pt x="185" y="185"/>
                  </a:lnTo>
                  <a:lnTo>
                    <a:pt x="111" y="277"/>
                  </a:lnTo>
                  <a:lnTo>
                    <a:pt x="55" y="406"/>
                  </a:lnTo>
                  <a:lnTo>
                    <a:pt x="19" y="553"/>
                  </a:lnTo>
                  <a:lnTo>
                    <a:pt x="0" y="701"/>
                  </a:lnTo>
                  <a:lnTo>
                    <a:pt x="19" y="867"/>
                  </a:lnTo>
                  <a:lnTo>
                    <a:pt x="37" y="996"/>
                  </a:lnTo>
                  <a:lnTo>
                    <a:pt x="92" y="1125"/>
                  </a:lnTo>
                  <a:lnTo>
                    <a:pt x="185" y="1236"/>
                  </a:lnTo>
                  <a:lnTo>
                    <a:pt x="277" y="1309"/>
                  </a:lnTo>
                  <a:lnTo>
                    <a:pt x="406" y="1365"/>
                  </a:lnTo>
                  <a:lnTo>
                    <a:pt x="535" y="1402"/>
                  </a:lnTo>
                  <a:lnTo>
                    <a:pt x="701" y="1420"/>
                  </a:lnTo>
                  <a:lnTo>
                    <a:pt x="867" y="1420"/>
                  </a:lnTo>
                  <a:lnTo>
                    <a:pt x="996" y="1383"/>
                  </a:lnTo>
                  <a:lnTo>
                    <a:pt x="1125" y="1309"/>
                  </a:lnTo>
                  <a:lnTo>
                    <a:pt x="1217" y="1236"/>
                  </a:lnTo>
                  <a:lnTo>
                    <a:pt x="1291" y="1125"/>
                  </a:lnTo>
                  <a:lnTo>
                    <a:pt x="1365" y="1014"/>
                  </a:lnTo>
                  <a:lnTo>
                    <a:pt x="1401" y="867"/>
                  </a:lnTo>
                  <a:lnTo>
                    <a:pt x="1438" y="701"/>
                  </a:lnTo>
                  <a:lnTo>
                    <a:pt x="1401" y="553"/>
                  </a:lnTo>
                  <a:lnTo>
                    <a:pt x="1365" y="406"/>
                  </a:lnTo>
                  <a:lnTo>
                    <a:pt x="1309" y="295"/>
                  </a:lnTo>
                  <a:lnTo>
                    <a:pt x="1236" y="203"/>
                  </a:lnTo>
                  <a:lnTo>
                    <a:pt x="1125" y="111"/>
                  </a:lnTo>
                  <a:lnTo>
                    <a:pt x="1014" y="56"/>
                  </a:lnTo>
                  <a:lnTo>
                    <a:pt x="885" y="19"/>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2" name="Google Shape;2742;p9"/>
            <p:cNvSpPr/>
            <p:nvPr/>
          </p:nvSpPr>
          <p:spPr>
            <a:xfrm>
              <a:off x="5245175" y="1485450"/>
              <a:ext cx="34125" cy="33675"/>
            </a:xfrm>
            <a:custGeom>
              <a:avLst/>
              <a:gdLst/>
              <a:ahLst/>
              <a:cxnLst/>
              <a:rect l="l" t="t" r="r" b="b"/>
              <a:pathLst>
                <a:path w="1365" h="1347" extrusionOk="0">
                  <a:moveTo>
                    <a:pt x="516" y="1"/>
                  </a:moveTo>
                  <a:lnTo>
                    <a:pt x="387" y="38"/>
                  </a:lnTo>
                  <a:lnTo>
                    <a:pt x="258" y="93"/>
                  </a:lnTo>
                  <a:lnTo>
                    <a:pt x="166" y="185"/>
                  </a:lnTo>
                  <a:lnTo>
                    <a:pt x="92" y="277"/>
                  </a:lnTo>
                  <a:lnTo>
                    <a:pt x="37" y="388"/>
                  </a:lnTo>
                  <a:lnTo>
                    <a:pt x="0" y="517"/>
                  </a:lnTo>
                  <a:lnTo>
                    <a:pt x="0" y="683"/>
                  </a:lnTo>
                  <a:lnTo>
                    <a:pt x="0" y="830"/>
                  </a:lnTo>
                  <a:lnTo>
                    <a:pt x="37" y="960"/>
                  </a:lnTo>
                  <a:lnTo>
                    <a:pt x="92" y="1070"/>
                  </a:lnTo>
                  <a:lnTo>
                    <a:pt x="166" y="1181"/>
                  </a:lnTo>
                  <a:lnTo>
                    <a:pt x="277" y="1255"/>
                  </a:lnTo>
                  <a:lnTo>
                    <a:pt x="387" y="1310"/>
                  </a:lnTo>
                  <a:lnTo>
                    <a:pt x="516" y="1347"/>
                  </a:lnTo>
                  <a:lnTo>
                    <a:pt x="830" y="1347"/>
                  </a:lnTo>
                  <a:lnTo>
                    <a:pt x="959" y="1310"/>
                  </a:lnTo>
                  <a:lnTo>
                    <a:pt x="1070" y="1236"/>
                  </a:lnTo>
                  <a:lnTo>
                    <a:pt x="1162" y="1162"/>
                  </a:lnTo>
                  <a:lnTo>
                    <a:pt x="1236" y="1052"/>
                  </a:lnTo>
                  <a:lnTo>
                    <a:pt x="1291" y="941"/>
                  </a:lnTo>
                  <a:lnTo>
                    <a:pt x="1346" y="794"/>
                  </a:lnTo>
                  <a:lnTo>
                    <a:pt x="1365" y="646"/>
                  </a:lnTo>
                  <a:lnTo>
                    <a:pt x="1346" y="499"/>
                  </a:lnTo>
                  <a:lnTo>
                    <a:pt x="1291" y="370"/>
                  </a:lnTo>
                  <a:lnTo>
                    <a:pt x="1236" y="259"/>
                  </a:lnTo>
                  <a:lnTo>
                    <a:pt x="1162" y="167"/>
                  </a:lnTo>
                  <a:lnTo>
                    <a:pt x="1070"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3" name="Google Shape;2743;p9"/>
            <p:cNvSpPr/>
            <p:nvPr/>
          </p:nvSpPr>
          <p:spPr>
            <a:xfrm>
              <a:off x="4836300" y="1002375"/>
              <a:ext cx="35525" cy="35050"/>
            </a:xfrm>
            <a:custGeom>
              <a:avLst/>
              <a:gdLst/>
              <a:ahLst/>
              <a:cxnLst/>
              <a:rect l="l" t="t" r="r" b="b"/>
              <a:pathLst>
                <a:path w="1421" h="1402" extrusionOk="0">
                  <a:moveTo>
                    <a:pt x="683" y="1"/>
                  </a:moveTo>
                  <a:lnTo>
                    <a:pt x="535" y="19"/>
                  </a:lnTo>
                  <a:lnTo>
                    <a:pt x="406" y="56"/>
                  </a:lnTo>
                  <a:lnTo>
                    <a:pt x="277" y="111"/>
                  </a:lnTo>
                  <a:lnTo>
                    <a:pt x="185" y="185"/>
                  </a:lnTo>
                  <a:lnTo>
                    <a:pt x="111" y="277"/>
                  </a:lnTo>
                  <a:lnTo>
                    <a:pt x="56" y="406"/>
                  </a:lnTo>
                  <a:lnTo>
                    <a:pt x="19" y="535"/>
                  </a:lnTo>
                  <a:lnTo>
                    <a:pt x="1" y="683"/>
                  </a:lnTo>
                  <a:lnTo>
                    <a:pt x="19" y="849"/>
                  </a:lnTo>
                  <a:lnTo>
                    <a:pt x="37" y="978"/>
                  </a:lnTo>
                  <a:lnTo>
                    <a:pt x="93" y="1107"/>
                  </a:lnTo>
                  <a:lnTo>
                    <a:pt x="166" y="1199"/>
                  </a:lnTo>
                  <a:lnTo>
                    <a:pt x="277" y="1291"/>
                  </a:lnTo>
                  <a:lnTo>
                    <a:pt x="388" y="1347"/>
                  </a:lnTo>
                  <a:lnTo>
                    <a:pt x="535" y="1383"/>
                  </a:lnTo>
                  <a:lnTo>
                    <a:pt x="701" y="1402"/>
                  </a:lnTo>
                  <a:lnTo>
                    <a:pt x="849" y="1402"/>
                  </a:lnTo>
                  <a:lnTo>
                    <a:pt x="996" y="1365"/>
                  </a:lnTo>
                  <a:lnTo>
                    <a:pt x="1107" y="1291"/>
                  </a:lnTo>
                  <a:lnTo>
                    <a:pt x="1217" y="1217"/>
                  </a:lnTo>
                  <a:lnTo>
                    <a:pt x="1291" y="1107"/>
                  </a:lnTo>
                  <a:lnTo>
                    <a:pt x="1347" y="978"/>
                  </a:lnTo>
                  <a:lnTo>
                    <a:pt x="1402" y="830"/>
                  </a:lnTo>
                  <a:lnTo>
                    <a:pt x="1420" y="664"/>
                  </a:lnTo>
                  <a:lnTo>
                    <a:pt x="1383" y="517"/>
                  </a:lnTo>
                  <a:lnTo>
                    <a:pt x="1347" y="388"/>
                  </a:lnTo>
                  <a:lnTo>
                    <a:pt x="1273" y="277"/>
                  </a:lnTo>
                  <a:lnTo>
                    <a:pt x="1199" y="185"/>
                  </a:lnTo>
                  <a:lnTo>
                    <a:pt x="1107" y="93"/>
                  </a:lnTo>
                  <a:lnTo>
                    <a:pt x="978" y="37"/>
                  </a:lnTo>
                  <a:lnTo>
                    <a:pt x="849" y="19"/>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4" name="Google Shape;2744;p9"/>
            <p:cNvSpPr/>
            <p:nvPr/>
          </p:nvSpPr>
          <p:spPr>
            <a:xfrm>
              <a:off x="4657000" y="643300"/>
              <a:ext cx="34575" cy="34125"/>
            </a:xfrm>
            <a:custGeom>
              <a:avLst/>
              <a:gdLst/>
              <a:ahLst/>
              <a:cxnLst/>
              <a:rect l="l" t="t" r="r" b="b"/>
              <a:pathLst>
                <a:path w="1383" h="1365" extrusionOk="0">
                  <a:moveTo>
                    <a:pt x="664" y="0"/>
                  </a:moveTo>
                  <a:lnTo>
                    <a:pt x="498" y="19"/>
                  </a:lnTo>
                  <a:lnTo>
                    <a:pt x="369" y="55"/>
                  </a:lnTo>
                  <a:lnTo>
                    <a:pt x="258" y="129"/>
                  </a:lnTo>
                  <a:lnTo>
                    <a:pt x="166" y="203"/>
                  </a:lnTo>
                  <a:lnTo>
                    <a:pt x="92" y="314"/>
                  </a:lnTo>
                  <a:lnTo>
                    <a:pt x="37" y="424"/>
                  </a:lnTo>
                  <a:lnTo>
                    <a:pt x="19" y="553"/>
                  </a:lnTo>
                  <a:lnTo>
                    <a:pt x="0" y="701"/>
                  </a:lnTo>
                  <a:lnTo>
                    <a:pt x="19" y="867"/>
                  </a:lnTo>
                  <a:lnTo>
                    <a:pt x="55" y="996"/>
                  </a:lnTo>
                  <a:lnTo>
                    <a:pt x="129" y="1106"/>
                  </a:lnTo>
                  <a:lnTo>
                    <a:pt x="203" y="1199"/>
                  </a:lnTo>
                  <a:lnTo>
                    <a:pt x="314" y="1272"/>
                  </a:lnTo>
                  <a:lnTo>
                    <a:pt x="424" y="1328"/>
                  </a:lnTo>
                  <a:lnTo>
                    <a:pt x="553" y="1365"/>
                  </a:lnTo>
                  <a:lnTo>
                    <a:pt x="719" y="1365"/>
                  </a:lnTo>
                  <a:lnTo>
                    <a:pt x="867" y="1346"/>
                  </a:lnTo>
                  <a:lnTo>
                    <a:pt x="996" y="1309"/>
                  </a:lnTo>
                  <a:lnTo>
                    <a:pt x="1106" y="1236"/>
                  </a:lnTo>
                  <a:lnTo>
                    <a:pt x="1199" y="1162"/>
                  </a:lnTo>
                  <a:lnTo>
                    <a:pt x="1272" y="1051"/>
                  </a:lnTo>
                  <a:lnTo>
                    <a:pt x="1328" y="922"/>
                  </a:lnTo>
                  <a:lnTo>
                    <a:pt x="1365" y="775"/>
                  </a:lnTo>
                  <a:lnTo>
                    <a:pt x="1383" y="609"/>
                  </a:lnTo>
                  <a:lnTo>
                    <a:pt x="1346" y="480"/>
                  </a:lnTo>
                  <a:lnTo>
                    <a:pt x="1291" y="369"/>
                  </a:lnTo>
                  <a:lnTo>
                    <a:pt x="1235" y="258"/>
                  </a:lnTo>
                  <a:lnTo>
                    <a:pt x="1143" y="166"/>
                  </a:lnTo>
                  <a:lnTo>
                    <a:pt x="1051" y="92"/>
                  </a:lnTo>
                  <a:lnTo>
                    <a:pt x="940" y="37"/>
                  </a:lnTo>
                  <a:lnTo>
                    <a:pt x="8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5" name="Google Shape;2745;p9"/>
            <p:cNvSpPr/>
            <p:nvPr/>
          </p:nvSpPr>
          <p:spPr>
            <a:xfrm>
              <a:off x="5033600" y="1282625"/>
              <a:ext cx="34575" cy="34150"/>
            </a:xfrm>
            <a:custGeom>
              <a:avLst/>
              <a:gdLst/>
              <a:ahLst/>
              <a:cxnLst/>
              <a:rect l="l" t="t" r="r" b="b"/>
              <a:pathLst>
                <a:path w="1383" h="1366" extrusionOk="0">
                  <a:moveTo>
                    <a:pt x="535" y="1"/>
                  </a:moveTo>
                  <a:lnTo>
                    <a:pt x="406" y="38"/>
                  </a:lnTo>
                  <a:lnTo>
                    <a:pt x="295" y="93"/>
                  </a:lnTo>
                  <a:lnTo>
                    <a:pt x="184" y="185"/>
                  </a:lnTo>
                  <a:lnTo>
                    <a:pt x="111" y="278"/>
                  </a:lnTo>
                  <a:lnTo>
                    <a:pt x="55" y="388"/>
                  </a:lnTo>
                  <a:lnTo>
                    <a:pt x="18" y="517"/>
                  </a:lnTo>
                  <a:lnTo>
                    <a:pt x="0" y="665"/>
                  </a:lnTo>
                  <a:lnTo>
                    <a:pt x="0" y="812"/>
                  </a:lnTo>
                  <a:lnTo>
                    <a:pt x="37" y="960"/>
                  </a:lnTo>
                  <a:lnTo>
                    <a:pt x="111" y="1070"/>
                  </a:lnTo>
                  <a:lnTo>
                    <a:pt x="203" y="1181"/>
                  </a:lnTo>
                  <a:lnTo>
                    <a:pt x="313" y="1273"/>
                  </a:lnTo>
                  <a:lnTo>
                    <a:pt x="424" y="1328"/>
                  </a:lnTo>
                  <a:lnTo>
                    <a:pt x="572" y="1365"/>
                  </a:lnTo>
                  <a:lnTo>
                    <a:pt x="719" y="1365"/>
                  </a:lnTo>
                  <a:lnTo>
                    <a:pt x="867" y="1347"/>
                  </a:lnTo>
                  <a:lnTo>
                    <a:pt x="996" y="1310"/>
                  </a:lnTo>
                  <a:lnTo>
                    <a:pt x="1106" y="1255"/>
                  </a:lnTo>
                  <a:lnTo>
                    <a:pt x="1199" y="1163"/>
                  </a:lnTo>
                  <a:lnTo>
                    <a:pt x="1272" y="1070"/>
                  </a:lnTo>
                  <a:lnTo>
                    <a:pt x="1328" y="978"/>
                  </a:lnTo>
                  <a:lnTo>
                    <a:pt x="1364" y="868"/>
                  </a:lnTo>
                  <a:lnTo>
                    <a:pt x="1383" y="738"/>
                  </a:lnTo>
                  <a:lnTo>
                    <a:pt x="1364" y="573"/>
                  </a:lnTo>
                  <a:lnTo>
                    <a:pt x="1328" y="425"/>
                  </a:lnTo>
                  <a:lnTo>
                    <a:pt x="1254" y="296"/>
                  </a:lnTo>
                  <a:lnTo>
                    <a:pt x="1180" y="185"/>
                  </a:lnTo>
                  <a:lnTo>
                    <a:pt x="1069"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6" name="Google Shape;2746;p9"/>
            <p:cNvSpPr/>
            <p:nvPr/>
          </p:nvSpPr>
          <p:spPr>
            <a:xfrm>
              <a:off x="5390375" y="1591025"/>
              <a:ext cx="34600" cy="33675"/>
            </a:xfrm>
            <a:custGeom>
              <a:avLst/>
              <a:gdLst/>
              <a:ahLst/>
              <a:cxnLst/>
              <a:rect l="l" t="t" r="r" b="b"/>
              <a:pathLst>
                <a:path w="1384" h="1347" extrusionOk="0">
                  <a:moveTo>
                    <a:pt x="535" y="0"/>
                  </a:moveTo>
                  <a:lnTo>
                    <a:pt x="387" y="37"/>
                  </a:lnTo>
                  <a:lnTo>
                    <a:pt x="277" y="92"/>
                  </a:lnTo>
                  <a:lnTo>
                    <a:pt x="185" y="184"/>
                  </a:lnTo>
                  <a:lnTo>
                    <a:pt x="111" y="277"/>
                  </a:lnTo>
                  <a:lnTo>
                    <a:pt x="55" y="387"/>
                  </a:lnTo>
                  <a:lnTo>
                    <a:pt x="19" y="535"/>
                  </a:lnTo>
                  <a:lnTo>
                    <a:pt x="0" y="682"/>
                  </a:lnTo>
                  <a:lnTo>
                    <a:pt x="19" y="830"/>
                  </a:lnTo>
                  <a:lnTo>
                    <a:pt x="55" y="959"/>
                  </a:lnTo>
                  <a:lnTo>
                    <a:pt x="111" y="1088"/>
                  </a:lnTo>
                  <a:lnTo>
                    <a:pt x="185" y="1180"/>
                  </a:lnTo>
                  <a:lnTo>
                    <a:pt x="295" y="1254"/>
                  </a:lnTo>
                  <a:lnTo>
                    <a:pt x="406" y="1309"/>
                  </a:lnTo>
                  <a:lnTo>
                    <a:pt x="535" y="1346"/>
                  </a:lnTo>
                  <a:lnTo>
                    <a:pt x="848" y="1346"/>
                  </a:lnTo>
                  <a:lnTo>
                    <a:pt x="977" y="1309"/>
                  </a:lnTo>
                  <a:lnTo>
                    <a:pt x="1088" y="1235"/>
                  </a:lnTo>
                  <a:lnTo>
                    <a:pt x="1180" y="1162"/>
                  </a:lnTo>
                  <a:lnTo>
                    <a:pt x="1254" y="1069"/>
                  </a:lnTo>
                  <a:lnTo>
                    <a:pt x="1309" y="940"/>
                  </a:lnTo>
                  <a:lnTo>
                    <a:pt x="1346" y="811"/>
                  </a:lnTo>
                  <a:lnTo>
                    <a:pt x="1383" y="664"/>
                  </a:lnTo>
                  <a:lnTo>
                    <a:pt x="1346" y="516"/>
                  </a:lnTo>
                  <a:lnTo>
                    <a:pt x="1309" y="387"/>
                  </a:lnTo>
                  <a:lnTo>
                    <a:pt x="1254" y="277"/>
                  </a:lnTo>
                  <a:lnTo>
                    <a:pt x="1162" y="166"/>
                  </a:lnTo>
                  <a:lnTo>
                    <a:pt x="1070" y="92"/>
                  </a:lnTo>
                  <a:lnTo>
                    <a:pt x="959" y="37"/>
                  </a:lnTo>
                  <a:lnTo>
                    <a:pt x="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7" name="Google Shape;2747;p9"/>
            <p:cNvSpPr/>
            <p:nvPr/>
          </p:nvSpPr>
          <p:spPr>
            <a:xfrm>
              <a:off x="4770850" y="908350"/>
              <a:ext cx="34600" cy="35050"/>
            </a:xfrm>
            <a:custGeom>
              <a:avLst/>
              <a:gdLst/>
              <a:ahLst/>
              <a:cxnLst/>
              <a:rect l="l" t="t" r="r" b="b"/>
              <a:pathLst>
                <a:path w="1384" h="1402" extrusionOk="0">
                  <a:moveTo>
                    <a:pt x="627" y="0"/>
                  </a:moveTo>
                  <a:lnTo>
                    <a:pt x="480" y="37"/>
                  </a:lnTo>
                  <a:lnTo>
                    <a:pt x="351" y="92"/>
                  </a:lnTo>
                  <a:lnTo>
                    <a:pt x="240" y="166"/>
                  </a:lnTo>
                  <a:lnTo>
                    <a:pt x="148" y="258"/>
                  </a:lnTo>
                  <a:lnTo>
                    <a:pt x="74" y="387"/>
                  </a:lnTo>
                  <a:lnTo>
                    <a:pt x="19" y="516"/>
                  </a:lnTo>
                  <a:lnTo>
                    <a:pt x="0" y="664"/>
                  </a:lnTo>
                  <a:lnTo>
                    <a:pt x="19" y="811"/>
                  </a:lnTo>
                  <a:lnTo>
                    <a:pt x="37" y="959"/>
                  </a:lnTo>
                  <a:lnTo>
                    <a:pt x="92" y="1070"/>
                  </a:lnTo>
                  <a:lnTo>
                    <a:pt x="166" y="1162"/>
                  </a:lnTo>
                  <a:lnTo>
                    <a:pt x="258" y="1254"/>
                  </a:lnTo>
                  <a:lnTo>
                    <a:pt x="369" y="1309"/>
                  </a:lnTo>
                  <a:lnTo>
                    <a:pt x="498" y="1365"/>
                  </a:lnTo>
                  <a:lnTo>
                    <a:pt x="646" y="1401"/>
                  </a:lnTo>
                  <a:lnTo>
                    <a:pt x="793" y="1383"/>
                  </a:lnTo>
                  <a:lnTo>
                    <a:pt x="922" y="1346"/>
                  </a:lnTo>
                  <a:lnTo>
                    <a:pt x="1051" y="1291"/>
                  </a:lnTo>
                  <a:lnTo>
                    <a:pt x="1162" y="1235"/>
                  </a:lnTo>
                  <a:lnTo>
                    <a:pt x="1236" y="1143"/>
                  </a:lnTo>
                  <a:lnTo>
                    <a:pt x="1309" y="1033"/>
                  </a:lnTo>
                  <a:lnTo>
                    <a:pt x="1365" y="904"/>
                  </a:lnTo>
                  <a:lnTo>
                    <a:pt x="1383" y="756"/>
                  </a:lnTo>
                  <a:lnTo>
                    <a:pt x="1383" y="609"/>
                  </a:lnTo>
                  <a:lnTo>
                    <a:pt x="1365" y="461"/>
                  </a:lnTo>
                  <a:lnTo>
                    <a:pt x="1309" y="350"/>
                  </a:lnTo>
                  <a:lnTo>
                    <a:pt x="1254" y="240"/>
                  </a:lnTo>
                  <a:lnTo>
                    <a:pt x="1162" y="166"/>
                  </a:lnTo>
                  <a:lnTo>
                    <a:pt x="1051" y="92"/>
                  </a:lnTo>
                  <a:lnTo>
                    <a:pt x="922" y="37"/>
                  </a:lnTo>
                  <a:lnTo>
                    <a:pt x="775"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8" name="Google Shape;2748;p9"/>
            <p:cNvSpPr/>
            <p:nvPr/>
          </p:nvSpPr>
          <p:spPr>
            <a:xfrm>
              <a:off x="4709550" y="815225"/>
              <a:ext cx="31825" cy="35050"/>
            </a:xfrm>
            <a:custGeom>
              <a:avLst/>
              <a:gdLst/>
              <a:ahLst/>
              <a:cxnLst/>
              <a:rect l="l" t="t" r="r" b="b"/>
              <a:pathLst>
                <a:path w="1273" h="1402" extrusionOk="0">
                  <a:moveTo>
                    <a:pt x="645" y="1"/>
                  </a:moveTo>
                  <a:lnTo>
                    <a:pt x="498" y="19"/>
                  </a:lnTo>
                  <a:lnTo>
                    <a:pt x="369" y="56"/>
                  </a:lnTo>
                  <a:lnTo>
                    <a:pt x="258" y="111"/>
                  </a:lnTo>
                  <a:lnTo>
                    <a:pt x="166" y="185"/>
                  </a:lnTo>
                  <a:lnTo>
                    <a:pt x="92" y="277"/>
                  </a:lnTo>
                  <a:lnTo>
                    <a:pt x="37" y="388"/>
                  </a:lnTo>
                  <a:lnTo>
                    <a:pt x="0" y="498"/>
                  </a:lnTo>
                  <a:lnTo>
                    <a:pt x="0" y="646"/>
                  </a:lnTo>
                  <a:lnTo>
                    <a:pt x="37" y="738"/>
                  </a:lnTo>
                  <a:lnTo>
                    <a:pt x="74" y="830"/>
                  </a:lnTo>
                  <a:lnTo>
                    <a:pt x="203" y="1033"/>
                  </a:lnTo>
                  <a:lnTo>
                    <a:pt x="350" y="1218"/>
                  </a:lnTo>
                  <a:lnTo>
                    <a:pt x="479" y="1402"/>
                  </a:lnTo>
                  <a:lnTo>
                    <a:pt x="756" y="1402"/>
                  </a:lnTo>
                  <a:lnTo>
                    <a:pt x="904" y="1236"/>
                  </a:lnTo>
                  <a:lnTo>
                    <a:pt x="1051" y="1052"/>
                  </a:lnTo>
                  <a:lnTo>
                    <a:pt x="1199" y="867"/>
                  </a:lnTo>
                  <a:lnTo>
                    <a:pt x="1235" y="757"/>
                  </a:lnTo>
                  <a:lnTo>
                    <a:pt x="1272" y="664"/>
                  </a:lnTo>
                  <a:lnTo>
                    <a:pt x="1272" y="535"/>
                  </a:lnTo>
                  <a:lnTo>
                    <a:pt x="1254" y="406"/>
                  </a:lnTo>
                  <a:lnTo>
                    <a:pt x="1199" y="296"/>
                  </a:lnTo>
                  <a:lnTo>
                    <a:pt x="1125" y="203"/>
                  </a:lnTo>
                  <a:lnTo>
                    <a:pt x="1033" y="130"/>
                  </a:lnTo>
                  <a:lnTo>
                    <a:pt x="922" y="56"/>
                  </a:lnTo>
                  <a:lnTo>
                    <a:pt x="793" y="19"/>
                  </a:lnTo>
                  <a:lnTo>
                    <a:pt x="6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9" name="Google Shape;2749;p9"/>
            <p:cNvSpPr/>
            <p:nvPr/>
          </p:nvSpPr>
          <p:spPr>
            <a:xfrm>
              <a:off x="4605825" y="469500"/>
              <a:ext cx="34125" cy="33675"/>
            </a:xfrm>
            <a:custGeom>
              <a:avLst/>
              <a:gdLst/>
              <a:ahLst/>
              <a:cxnLst/>
              <a:rect l="l" t="t" r="r" b="b"/>
              <a:pathLst>
                <a:path w="1365" h="1347" extrusionOk="0">
                  <a:moveTo>
                    <a:pt x="646" y="1"/>
                  </a:moveTo>
                  <a:lnTo>
                    <a:pt x="498" y="19"/>
                  </a:lnTo>
                  <a:lnTo>
                    <a:pt x="388" y="56"/>
                  </a:lnTo>
                  <a:lnTo>
                    <a:pt x="277" y="112"/>
                  </a:lnTo>
                  <a:lnTo>
                    <a:pt x="185" y="185"/>
                  </a:lnTo>
                  <a:lnTo>
                    <a:pt x="111" y="278"/>
                  </a:lnTo>
                  <a:lnTo>
                    <a:pt x="56" y="388"/>
                  </a:lnTo>
                  <a:lnTo>
                    <a:pt x="19" y="517"/>
                  </a:lnTo>
                  <a:lnTo>
                    <a:pt x="0" y="665"/>
                  </a:lnTo>
                  <a:lnTo>
                    <a:pt x="19" y="812"/>
                  </a:lnTo>
                  <a:lnTo>
                    <a:pt x="56" y="941"/>
                  </a:lnTo>
                  <a:lnTo>
                    <a:pt x="111" y="1070"/>
                  </a:lnTo>
                  <a:lnTo>
                    <a:pt x="185" y="1163"/>
                  </a:lnTo>
                  <a:lnTo>
                    <a:pt x="277" y="1236"/>
                  </a:lnTo>
                  <a:lnTo>
                    <a:pt x="388" y="1292"/>
                  </a:lnTo>
                  <a:lnTo>
                    <a:pt x="535" y="1329"/>
                  </a:lnTo>
                  <a:lnTo>
                    <a:pt x="683" y="1347"/>
                  </a:lnTo>
                  <a:lnTo>
                    <a:pt x="830" y="1329"/>
                  </a:lnTo>
                  <a:lnTo>
                    <a:pt x="959" y="1292"/>
                  </a:lnTo>
                  <a:lnTo>
                    <a:pt x="1070" y="1236"/>
                  </a:lnTo>
                  <a:lnTo>
                    <a:pt x="1162" y="1144"/>
                  </a:lnTo>
                  <a:lnTo>
                    <a:pt x="1236" y="1052"/>
                  </a:lnTo>
                  <a:lnTo>
                    <a:pt x="1291" y="923"/>
                  </a:lnTo>
                  <a:lnTo>
                    <a:pt x="1346" y="775"/>
                  </a:lnTo>
                  <a:lnTo>
                    <a:pt x="1365" y="628"/>
                  </a:lnTo>
                  <a:lnTo>
                    <a:pt x="1328" y="480"/>
                  </a:lnTo>
                  <a:lnTo>
                    <a:pt x="1291" y="370"/>
                  </a:lnTo>
                  <a:lnTo>
                    <a:pt x="1217" y="259"/>
                  </a:lnTo>
                  <a:lnTo>
                    <a:pt x="1144" y="167"/>
                  </a:lnTo>
                  <a:lnTo>
                    <a:pt x="1051" y="93"/>
                  </a:lnTo>
                  <a:lnTo>
                    <a:pt x="922"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0" name="Google Shape;2750;p9"/>
            <p:cNvSpPr/>
            <p:nvPr/>
          </p:nvSpPr>
          <p:spPr>
            <a:xfrm>
              <a:off x="5100425" y="1377600"/>
              <a:ext cx="35050" cy="31825"/>
            </a:xfrm>
            <a:custGeom>
              <a:avLst/>
              <a:gdLst/>
              <a:ahLst/>
              <a:cxnLst/>
              <a:rect l="l" t="t" r="r" b="b"/>
              <a:pathLst>
                <a:path w="1402" h="1273" extrusionOk="0">
                  <a:moveTo>
                    <a:pt x="517" y="0"/>
                  </a:moveTo>
                  <a:lnTo>
                    <a:pt x="388" y="37"/>
                  </a:lnTo>
                  <a:lnTo>
                    <a:pt x="277" y="74"/>
                  </a:lnTo>
                  <a:lnTo>
                    <a:pt x="185" y="148"/>
                  </a:lnTo>
                  <a:lnTo>
                    <a:pt x="111" y="240"/>
                  </a:lnTo>
                  <a:lnTo>
                    <a:pt x="56" y="369"/>
                  </a:lnTo>
                  <a:lnTo>
                    <a:pt x="1" y="498"/>
                  </a:lnTo>
                  <a:lnTo>
                    <a:pt x="1" y="627"/>
                  </a:lnTo>
                  <a:lnTo>
                    <a:pt x="1" y="775"/>
                  </a:lnTo>
                  <a:lnTo>
                    <a:pt x="37" y="904"/>
                  </a:lnTo>
                  <a:lnTo>
                    <a:pt x="93" y="1033"/>
                  </a:lnTo>
                  <a:lnTo>
                    <a:pt x="167" y="1125"/>
                  </a:lnTo>
                  <a:lnTo>
                    <a:pt x="259" y="1199"/>
                  </a:lnTo>
                  <a:lnTo>
                    <a:pt x="369" y="1254"/>
                  </a:lnTo>
                  <a:lnTo>
                    <a:pt x="480" y="1272"/>
                  </a:lnTo>
                  <a:lnTo>
                    <a:pt x="627" y="1272"/>
                  </a:lnTo>
                  <a:lnTo>
                    <a:pt x="720" y="1254"/>
                  </a:lnTo>
                  <a:lnTo>
                    <a:pt x="812" y="1217"/>
                  </a:lnTo>
                  <a:lnTo>
                    <a:pt x="1015" y="1088"/>
                  </a:lnTo>
                  <a:lnTo>
                    <a:pt x="1199" y="941"/>
                  </a:lnTo>
                  <a:lnTo>
                    <a:pt x="1383" y="793"/>
                  </a:lnTo>
                  <a:lnTo>
                    <a:pt x="1402" y="535"/>
                  </a:lnTo>
                  <a:lnTo>
                    <a:pt x="1217" y="387"/>
                  </a:lnTo>
                  <a:lnTo>
                    <a:pt x="1033" y="221"/>
                  </a:lnTo>
                  <a:lnTo>
                    <a:pt x="849" y="92"/>
                  </a:lnTo>
                  <a:lnTo>
                    <a:pt x="757" y="37"/>
                  </a:lnTo>
                  <a:lnTo>
                    <a:pt x="646"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1" name="Google Shape;2751;p9"/>
            <p:cNvSpPr/>
            <p:nvPr/>
          </p:nvSpPr>
          <p:spPr>
            <a:xfrm>
              <a:off x="5613475" y="1713625"/>
              <a:ext cx="34125" cy="33675"/>
            </a:xfrm>
            <a:custGeom>
              <a:avLst/>
              <a:gdLst/>
              <a:ahLst/>
              <a:cxnLst/>
              <a:rect l="l" t="t" r="r" b="b"/>
              <a:pathLst>
                <a:path w="1365" h="1347" extrusionOk="0">
                  <a:moveTo>
                    <a:pt x="646" y="1"/>
                  </a:moveTo>
                  <a:lnTo>
                    <a:pt x="516" y="19"/>
                  </a:lnTo>
                  <a:lnTo>
                    <a:pt x="387" y="56"/>
                  </a:lnTo>
                  <a:lnTo>
                    <a:pt x="277" y="111"/>
                  </a:lnTo>
                  <a:lnTo>
                    <a:pt x="185" y="185"/>
                  </a:lnTo>
                  <a:lnTo>
                    <a:pt x="92" y="277"/>
                  </a:lnTo>
                  <a:lnTo>
                    <a:pt x="37" y="388"/>
                  </a:lnTo>
                  <a:lnTo>
                    <a:pt x="0" y="517"/>
                  </a:lnTo>
                  <a:lnTo>
                    <a:pt x="0" y="646"/>
                  </a:lnTo>
                  <a:lnTo>
                    <a:pt x="0" y="793"/>
                  </a:lnTo>
                  <a:lnTo>
                    <a:pt x="37" y="941"/>
                  </a:lnTo>
                  <a:lnTo>
                    <a:pt x="92" y="1052"/>
                  </a:lnTo>
                  <a:lnTo>
                    <a:pt x="166" y="1162"/>
                  </a:lnTo>
                  <a:lnTo>
                    <a:pt x="258" y="1236"/>
                  </a:lnTo>
                  <a:lnTo>
                    <a:pt x="369" y="1291"/>
                  </a:lnTo>
                  <a:lnTo>
                    <a:pt x="498" y="1328"/>
                  </a:lnTo>
                  <a:lnTo>
                    <a:pt x="646" y="1347"/>
                  </a:lnTo>
                  <a:lnTo>
                    <a:pt x="812" y="1347"/>
                  </a:lnTo>
                  <a:lnTo>
                    <a:pt x="941" y="1310"/>
                  </a:lnTo>
                  <a:lnTo>
                    <a:pt x="1051" y="1254"/>
                  </a:lnTo>
                  <a:lnTo>
                    <a:pt x="1143" y="1162"/>
                  </a:lnTo>
                  <a:lnTo>
                    <a:pt x="1217" y="1070"/>
                  </a:lnTo>
                  <a:lnTo>
                    <a:pt x="1291" y="941"/>
                  </a:lnTo>
                  <a:lnTo>
                    <a:pt x="1328" y="812"/>
                  </a:lnTo>
                  <a:lnTo>
                    <a:pt x="1365" y="646"/>
                  </a:lnTo>
                  <a:lnTo>
                    <a:pt x="1328" y="517"/>
                  </a:lnTo>
                  <a:lnTo>
                    <a:pt x="1272" y="388"/>
                  </a:lnTo>
                  <a:lnTo>
                    <a:pt x="1217" y="277"/>
                  </a:lnTo>
                  <a:lnTo>
                    <a:pt x="1143" y="185"/>
                  </a:lnTo>
                  <a:lnTo>
                    <a:pt x="1051" y="111"/>
                  </a:lnTo>
                  <a:lnTo>
                    <a:pt x="941" y="56"/>
                  </a:lnTo>
                  <a:lnTo>
                    <a:pt x="793" y="19"/>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2" name="Google Shape;2752;p9"/>
            <p:cNvSpPr/>
            <p:nvPr/>
          </p:nvSpPr>
          <p:spPr>
            <a:xfrm>
              <a:off x="4566175" y="238125"/>
              <a:ext cx="33225" cy="13850"/>
            </a:xfrm>
            <a:custGeom>
              <a:avLst/>
              <a:gdLst/>
              <a:ahLst/>
              <a:cxnLst/>
              <a:rect l="l" t="t" r="r" b="b"/>
              <a:pathLst>
                <a:path w="1329" h="554" extrusionOk="0">
                  <a:moveTo>
                    <a:pt x="1" y="0"/>
                  </a:moveTo>
                  <a:lnTo>
                    <a:pt x="19" y="129"/>
                  </a:lnTo>
                  <a:lnTo>
                    <a:pt x="56" y="221"/>
                  </a:lnTo>
                  <a:lnTo>
                    <a:pt x="130" y="313"/>
                  </a:lnTo>
                  <a:lnTo>
                    <a:pt x="204" y="406"/>
                  </a:lnTo>
                  <a:lnTo>
                    <a:pt x="296" y="461"/>
                  </a:lnTo>
                  <a:lnTo>
                    <a:pt x="388" y="516"/>
                  </a:lnTo>
                  <a:lnTo>
                    <a:pt x="517" y="535"/>
                  </a:lnTo>
                  <a:lnTo>
                    <a:pt x="646" y="553"/>
                  </a:lnTo>
                  <a:lnTo>
                    <a:pt x="775" y="553"/>
                  </a:lnTo>
                  <a:lnTo>
                    <a:pt x="904" y="516"/>
                  </a:lnTo>
                  <a:lnTo>
                    <a:pt x="1015" y="479"/>
                  </a:lnTo>
                  <a:lnTo>
                    <a:pt x="1107" y="406"/>
                  </a:lnTo>
                  <a:lnTo>
                    <a:pt x="1181" y="332"/>
                  </a:lnTo>
                  <a:lnTo>
                    <a:pt x="1236" y="240"/>
                  </a:lnTo>
                  <a:lnTo>
                    <a:pt x="1291" y="12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3" name="Google Shape;2753;p9"/>
            <p:cNvSpPr/>
            <p:nvPr/>
          </p:nvSpPr>
          <p:spPr>
            <a:xfrm>
              <a:off x="6000200" y="1863450"/>
              <a:ext cx="33225" cy="29975"/>
            </a:xfrm>
            <a:custGeom>
              <a:avLst/>
              <a:gdLst/>
              <a:ahLst/>
              <a:cxnLst/>
              <a:rect l="l" t="t" r="r" b="b"/>
              <a:pathLst>
                <a:path w="1329" h="1199" extrusionOk="0">
                  <a:moveTo>
                    <a:pt x="517" y="0"/>
                  </a:moveTo>
                  <a:lnTo>
                    <a:pt x="388" y="18"/>
                  </a:lnTo>
                  <a:lnTo>
                    <a:pt x="259" y="55"/>
                  </a:lnTo>
                  <a:lnTo>
                    <a:pt x="167" y="129"/>
                  </a:lnTo>
                  <a:lnTo>
                    <a:pt x="93" y="221"/>
                  </a:lnTo>
                  <a:lnTo>
                    <a:pt x="38" y="332"/>
                  </a:lnTo>
                  <a:lnTo>
                    <a:pt x="1" y="461"/>
                  </a:lnTo>
                  <a:lnTo>
                    <a:pt x="1" y="590"/>
                  </a:lnTo>
                  <a:lnTo>
                    <a:pt x="38" y="682"/>
                  </a:lnTo>
                  <a:lnTo>
                    <a:pt x="75" y="793"/>
                  </a:lnTo>
                  <a:lnTo>
                    <a:pt x="148" y="885"/>
                  </a:lnTo>
                  <a:lnTo>
                    <a:pt x="222" y="977"/>
                  </a:lnTo>
                  <a:lnTo>
                    <a:pt x="296" y="1069"/>
                  </a:lnTo>
                  <a:lnTo>
                    <a:pt x="388" y="1143"/>
                  </a:lnTo>
                  <a:lnTo>
                    <a:pt x="480" y="1180"/>
                  </a:lnTo>
                  <a:lnTo>
                    <a:pt x="572" y="1199"/>
                  </a:lnTo>
                  <a:lnTo>
                    <a:pt x="646" y="1199"/>
                  </a:lnTo>
                  <a:lnTo>
                    <a:pt x="738" y="1180"/>
                  </a:lnTo>
                  <a:lnTo>
                    <a:pt x="849" y="1125"/>
                  </a:lnTo>
                  <a:lnTo>
                    <a:pt x="941" y="1069"/>
                  </a:lnTo>
                  <a:lnTo>
                    <a:pt x="1126" y="922"/>
                  </a:lnTo>
                  <a:lnTo>
                    <a:pt x="1328" y="774"/>
                  </a:lnTo>
                  <a:lnTo>
                    <a:pt x="1328" y="516"/>
                  </a:lnTo>
                  <a:lnTo>
                    <a:pt x="1162" y="369"/>
                  </a:lnTo>
                  <a:lnTo>
                    <a:pt x="996" y="221"/>
                  </a:lnTo>
                  <a:lnTo>
                    <a:pt x="831" y="92"/>
                  </a:lnTo>
                  <a:lnTo>
                    <a:pt x="738" y="37"/>
                  </a:lnTo>
                  <a:lnTo>
                    <a:pt x="646" y="18"/>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4" name="Google Shape;2754;p9"/>
            <p:cNvSpPr/>
            <p:nvPr/>
          </p:nvSpPr>
          <p:spPr>
            <a:xfrm>
              <a:off x="5537875" y="1694275"/>
              <a:ext cx="30450" cy="37350"/>
            </a:xfrm>
            <a:custGeom>
              <a:avLst/>
              <a:gdLst/>
              <a:ahLst/>
              <a:cxnLst/>
              <a:rect l="l" t="t" r="r" b="b"/>
              <a:pathLst>
                <a:path w="1218" h="1494" extrusionOk="0">
                  <a:moveTo>
                    <a:pt x="572" y="0"/>
                  </a:moveTo>
                  <a:lnTo>
                    <a:pt x="369" y="277"/>
                  </a:lnTo>
                  <a:lnTo>
                    <a:pt x="203" y="498"/>
                  </a:lnTo>
                  <a:lnTo>
                    <a:pt x="74" y="701"/>
                  </a:lnTo>
                  <a:lnTo>
                    <a:pt x="19" y="793"/>
                  </a:lnTo>
                  <a:lnTo>
                    <a:pt x="0" y="885"/>
                  </a:lnTo>
                  <a:lnTo>
                    <a:pt x="0" y="1014"/>
                  </a:lnTo>
                  <a:lnTo>
                    <a:pt x="19" y="1143"/>
                  </a:lnTo>
                  <a:lnTo>
                    <a:pt x="74" y="1254"/>
                  </a:lnTo>
                  <a:lnTo>
                    <a:pt x="148" y="1346"/>
                  </a:lnTo>
                  <a:lnTo>
                    <a:pt x="240" y="1420"/>
                  </a:lnTo>
                  <a:lnTo>
                    <a:pt x="351" y="1457"/>
                  </a:lnTo>
                  <a:lnTo>
                    <a:pt x="480" y="1494"/>
                  </a:lnTo>
                  <a:lnTo>
                    <a:pt x="627" y="1494"/>
                  </a:lnTo>
                  <a:lnTo>
                    <a:pt x="775" y="1475"/>
                  </a:lnTo>
                  <a:lnTo>
                    <a:pt x="904" y="1438"/>
                  </a:lnTo>
                  <a:lnTo>
                    <a:pt x="1014" y="1383"/>
                  </a:lnTo>
                  <a:lnTo>
                    <a:pt x="1107" y="1309"/>
                  </a:lnTo>
                  <a:lnTo>
                    <a:pt x="1162" y="1199"/>
                  </a:lnTo>
                  <a:lnTo>
                    <a:pt x="1217" y="1088"/>
                  </a:lnTo>
                  <a:lnTo>
                    <a:pt x="1217" y="977"/>
                  </a:lnTo>
                  <a:lnTo>
                    <a:pt x="1217" y="830"/>
                  </a:lnTo>
                  <a:lnTo>
                    <a:pt x="1180" y="738"/>
                  </a:lnTo>
                  <a:lnTo>
                    <a:pt x="1125" y="646"/>
                  </a:lnTo>
                  <a:lnTo>
                    <a:pt x="978" y="461"/>
                  </a:lnTo>
                  <a:lnTo>
                    <a:pt x="793" y="258"/>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5" name="Google Shape;2755;p9"/>
            <p:cNvSpPr/>
            <p:nvPr/>
          </p:nvSpPr>
          <p:spPr>
            <a:xfrm>
              <a:off x="6079950" y="1877725"/>
              <a:ext cx="33225" cy="30000"/>
            </a:xfrm>
            <a:custGeom>
              <a:avLst/>
              <a:gdLst/>
              <a:ahLst/>
              <a:cxnLst/>
              <a:rect l="l" t="t" r="r" b="b"/>
              <a:pathLst>
                <a:path w="1329" h="1200" extrusionOk="0">
                  <a:moveTo>
                    <a:pt x="480" y="1"/>
                  </a:moveTo>
                  <a:lnTo>
                    <a:pt x="351" y="38"/>
                  </a:lnTo>
                  <a:lnTo>
                    <a:pt x="240" y="74"/>
                  </a:lnTo>
                  <a:lnTo>
                    <a:pt x="148" y="148"/>
                  </a:lnTo>
                  <a:lnTo>
                    <a:pt x="74" y="259"/>
                  </a:lnTo>
                  <a:lnTo>
                    <a:pt x="19" y="369"/>
                  </a:lnTo>
                  <a:lnTo>
                    <a:pt x="1" y="480"/>
                  </a:lnTo>
                  <a:lnTo>
                    <a:pt x="19" y="628"/>
                  </a:lnTo>
                  <a:lnTo>
                    <a:pt x="38" y="720"/>
                  </a:lnTo>
                  <a:lnTo>
                    <a:pt x="93" y="812"/>
                  </a:lnTo>
                  <a:lnTo>
                    <a:pt x="167" y="904"/>
                  </a:lnTo>
                  <a:lnTo>
                    <a:pt x="240" y="996"/>
                  </a:lnTo>
                  <a:lnTo>
                    <a:pt x="333" y="1088"/>
                  </a:lnTo>
                  <a:lnTo>
                    <a:pt x="425" y="1144"/>
                  </a:lnTo>
                  <a:lnTo>
                    <a:pt x="517" y="1181"/>
                  </a:lnTo>
                  <a:lnTo>
                    <a:pt x="591" y="1199"/>
                  </a:lnTo>
                  <a:lnTo>
                    <a:pt x="683" y="1199"/>
                  </a:lnTo>
                  <a:lnTo>
                    <a:pt x="775" y="1162"/>
                  </a:lnTo>
                  <a:lnTo>
                    <a:pt x="867" y="1107"/>
                  </a:lnTo>
                  <a:lnTo>
                    <a:pt x="959" y="1052"/>
                  </a:lnTo>
                  <a:lnTo>
                    <a:pt x="1144" y="886"/>
                  </a:lnTo>
                  <a:lnTo>
                    <a:pt x="1328" y="738"/>
                  </a:lnTo>
                  <a:lnTo>
                    <a:pt x="1328" y="480"/>
                  </a:lnTo>
                  <a:lnTo>
                    <a:pt x="1162" y="351"/>
                  </a:lnTo>
                  <a:lnTo>
                    <a:pt x="978" y="203"/>
                  </a:lnTo>
                  <a:lnTo>
                    <a:pt x="812" y="74"/>
                  </a:lnTo>
                  <a:lnTo>
                    <a:pt x="720" y="38"/>
                  </a:lnTo>
                  <a:lnTo>
                    <a:pt x="628" y="19"/>
                  </a:lnTo>
                  <a:lnTo>
                    <a:pt x="4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6" name="Google Shape;2756;p9"/>
            <p:cNvSpPr/>
            <p:nvPr/>
          </p:nvSpPr>
          <p:spPr>
            <a:xfrm>
              <a:off x="4594750" y="549250"/>
              <a:ext cx="28150" cy="30925"/>
            </a:xfrm>
            <a:custGeom>
              <a:avLst/>
              <a:gdLst/>
              <a:ahLst/>
              <a:cxnLst/>
              <a:rect l="l" t="t" r="r" b="b"/>
              <a:pathLst>
                <a:path w="1126" h="1237" extrusionOk="0">
                  <a:moveTo>
                    <a:pt x="646" y="1"/>
                  </a:moveTo>
                  <a:lnTo>
                    <a:pt x="388" y="19"/>
                  </a:lnTo>
                  <a:lnTo>
                    <a:pt x="259" y="185"/>
                  </a:lnTo>
                  <a:lnTo>
                    <a:pt x="130" y="351"/>
                  </a:lnTo>
                  <a:lnTo>
                    <a:pt x="75" y="443"/>
                  </a:lnTo>
                  <a:lnTo>
                    <a:pt x="38" y="535"/>
                  </a:lnTo>
                  <a:lnTo>
                    <a:pt x="1" y="609"/>
                  </a:lnTo>
                  <a:lnTo>
                    <a:pt x="1" y="683"/>
                  </a:lnTo>
                  <a:lnTo>
                    <a:pt x="38" y="775"/>
                  </a:lnTo>
                  <a:lnTo>
                    <a:pt x="75" y="849"/>
                  </a:lnTo>
                  <a:lnTo>
                    <a:pt x="130" y="941"/>
                  </a:lnTo>
                  <a:lnTo>
                    <a:pt x="204" y="1015"/>
                  </a:lnTo>
                  <a:lnTo>
                    <a:pt x="296" y="1089"/>
                  </a:lnTo>
                  <a:lnTo>
                    <a:pt x="370" y="1162"/>
                  </a:lnTo>
                  <a:lnTo>
                    <a:pt x="462" y="1199"/>
                  </a:lnTo>
                  <a:lnTo>
                    <a:pt x="554" y="1236"/>
                  </a:lnTo>
                  <a:lnTo>
                    <a:pt x="683" y="1236"/>
                  </a:lnTo>
                  <a:lnTo>
                    <a:pt x="812" y="1218"/>
                  </a:lnTo>
                  <a:lnTo>
                    <a:pt x="904" y="1181"/>
                  </a:lnTo>
                  <a:lnTo>
                    <a:pt x="997" y="1107"/>
                  </a:lnTo>
                  <a:lnTo>
                    <a:pt x="1052" y="1015"/>
                  </a:lnTo>
                  <a:lnTo>
                    <a:pt x="1107" y="904"/>
                  </a:lnTo>
                  <a:lnTo>
                    <a:pt x="1126" y="775"/>
                  </a:lnTo>
                  <a:lnTo>
                    <a:pt x="1107" y="646"/>
                  </a:lnTo>
                  <a:lnTo>
                    <a:pt x="1070" y="554"/>
                  </a:lnTo>
                  <a:lnTo>
                    <a:pt x="1033" y="480"/>
                  </a:lnTo>
                  <a:lnTo>
                    <a:pt x="923" y="314"/>
                  </a:lnTo>
                  <a:lnTo>
                    <a:pt x="775" y="167"/>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7" name="Google Shape;2757;p9"/>
            <p:cNvSpPr/>
            <p:nvPr/>
          </p:nvSpPr>
          <p:spPr>
            <a:xfrm>
              <a:off x="5312925" y="1579025"/>
              <a:ext cx="29075" cy="31375"/>
            </a:xfrm>
            <a:custGeom>
              <a:avLst/>
              <a:gdLst/>
              <a:ahLst/>
              <a:cxnLst/>
              <a:rect l="l" t="t" r="r" b="b"/>
              <a:pathLst>
                <a:path w="1163" h="1255" extrusionOk="0">
                  <a:moveTo>
                    <a:pt x="720" y="1"/>
                  </a:moveTo>
                  <a:lnTo>
                    <a:pt x="591" y="19"/>
                  </a:lnTo>
                  <a:lnTo>
                    <a:pt x="498" y="56"/>
                  </a:lnTo>
                  <a:lnTo>
                    <a:pt x="406" y="93"/>
                  </a:lnTo>
                  <a:lnTo>
                    <a:pt x="332" y="148"/>
                  </a:lnTo>
                  <a:lnTo>
                    <a:pt x="240" y="222"/>
                  </a:lnTo>
                  <a:lnTo>
                    <a:pt x="167" y="314"/>
                  </a:lnTo>
                  <a:lnTo>
                    <a:pt x="111" y="388"/>
                  </a:lnTo>
                  <a:lnTo>
                    <a:pt x="56" y="480"/>
                  </a:lnTo>
                  <a:lnTo>
                    <a:pt x="19" y="572"/>
                  </a:lnTo>
                  <a:lnTo>
                    <a:pt x="1" y="701"/>
                  </a:lnTo>
                  <a:lnTo>
                    <a:pt x="19" y="812"/>
                  </a:lnTo>
                  <a:lnTo>
                    <a:pt x="74" y="923"/>
                  </a:lnTo>
                  <a:lnTo>
                    <a:pt x="148" y="1015"/>
                  </a:lnTo>
                  <a:lnTo>
                    <a:pt x="259" y="1089"/>
                  </a:lnTo>
                  <a:lnTo>
                    <a:pt x="388" y="1162"/>
                  </a:lnTo>
                  <a:lnTo>
                    <a:pt x="535" y="1218"/>
                  </a:lnTo>
                  <a:lnTo>
                    <a:pt x="720" y="1254"/>
                  </a:lnTo>
                  <a:lnTo>
                    <a:pt x="849" y="1107"/>
                  </a:lnTo>
                  <a:lnTo>
                    <a:pt x="978" y="941"/>
                  </a:lnTo>
                  <a:lnTo>
                    <a:pt x="1088" y="775"/>
                  </a:lnTo>
                  <a:lnTo>
                    <a:pt x="1125" y="683"/>
                  </a:lnTo>
                  <a:lnTo>
                    <a:pt x="1162" y="609"/>
                  </a:lnTo>
                  <a:lnTo>
                    <a:pt x="1162" y="462"/>
                  </a:lnTo>
                  <a:lnTo>
                    <a:pt x="1144" y="351"/>
                  </a:lnTo>
                  <a:lnTo>
                    <a:pt x="1107" y="240"/>
                  </a:lnTo>
                  <a:lnTo>
                    <a:pt x="1033" y="148"/>
                  </a:lnTo>
                  <a:lnTo>
                    <a:pt x="941" y="74"/>
                  </a:lnTo>
                  <a:lnTo>
                    <a:pt x="849"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8" name="Google Shape;2758;p9"/>
            <p:cNvSpPr/>
            <p:nvPr/>
          </p:nvSpPr>
          <p:spPr>
            <a:xfrm>
              <a:off x="4645475" y="723950"/>
              <a:ext cx="31350" cy="27700"/>
            </a:xfrm>
            <a:custGeom>
              <a:avLst/>
              <a:gdLst/>
              <a:ahLst/>
              <a:cxnLst/>
              <a:rect l="l" t="t" r="r" b="b"/>
              <a:pathLst>
                <a:path w="1254" h="1108" extrusionOk="0">
                  <a:moveTo>
                    <a:pt x="590" y="1"/>
                  </a:moveTo>
                  <a:lnTo>
                    <a:pt x="498" y="19"/>
                  </a:lnTo>
                  <a:lnTo>
                    <a:pt x="406" y="56"/>
                  </a:lnTo>
                  <a:lnTo>
                    <a:pt x="332" y="111"/>
                  </a:lnTo>
                  <a:lnTo>
                    <a:pt x="240" y="185"/>
                  </a:lnTo>
                  <a:lnTo>
                    <a:pt x="166" y="277"/>
                  </a:lnTo>
                  <a:lnTo>
                    <a:pt x="92" y="351"/>
                  </a:lnTo>
                  <a:lnTo>
                    <a:pt x="55" y="443"/>
                  </a:lnTo>
                  <a:lnTo>
                    <a:pt x="19" y="536"/>
                  </a:lnTo>
                  <a:lnTo>
                    <a:pt x="0" y="665"/>
                  </a:lnTo>
                  <a:lnTo>
                    <a:pt x="19" y="775"/>
                  </a:lnTo>
                  <a:lnTo>
                    <a:pt x="74" y="886"/>
                  </a:lnTo>
                  <a:lnTo>
                    <a:pt x="129" y="978"/>
                  </a:lnTo>
                  <a:lnTo>
                    <a:pt x="221" y="1033"/>
                  </a:lnTo>
                  <a:lnTo>
                    <a:pt x="332" y="1089"/>
                  </a:lnTo>
                  <a:lnTo>
                    <a:pt x="461" y="1107"/>
                  </a:lnTo>
                  <a:lnTo>
                    <a:pt x="590" y="1089"/>
                  </a:lnTo>
                  <a:lnTo>
                    <a:pt x="682" y="1070"/>
                  </a:lnTo>
                  <a:lnTo>
                    <a:pt x="775" y="1033"/>
                  </a:lnTo>
                  <a:lnTo>
                    <a:pt x="922" y="923"/>
                  </a:lnTo>
                  <a:lnTo>
                    <a:pt x="1088" y="794"/>
                  </a:lnTo>
                  <a:lnTo>
                    <a:pt x="1254" y="665"/>
                  </a:lnTo>
                  <a:lnTo>
                    <a:pt x="1235" y="388"/>
                  </a:lnTo>
                  <a:lnTo>
                    <a:pt x="1070" y="259"/>
                  </a:lnTo>
                  <a:lnTo>
                    <a:pt x="904" y="130"/>
                  </a:lnTo>
                  <a:lnTo>
                    <a:pt x="830" y="75"/>
                  </a:lnTo>
                  <a:lnTo>
                    <a:pt x="738" y="19"/>
                  </a:lnTo>
                  <a:lnTo>
                    <a:pt x="6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9" name="Google Shape;2759;p9"/>
            <p:cNvSpPr/>
            <p:nvPr/>
          </p:nvSpPr>
          <p:spPr>
            <a:xfrm>
              <a:off x="5840725" y="1833025"/>
              <a:ext cx="28600" cy="31350"/>
            </a:xfrm>
            <a:custGeom>
              <a:avLst/>
              <a:gdLst/>
              <a:ahLst/>
              <a:cxnLst/>
              <a:rect l="l" t="t" r="r" b="b"/>
              <a:pathLst>
                <a:path w="1144" h="1254" extrusionOk="0">
                  <a:moveTo>
                    <a:pt x="516" y="0"/>
                  </a:moveTo>
                  <a:lnTo>
                    <a:pt x="387" y="166"/>
                  </a:lnTo>
                  <a:lnTo>
                    <a:pt x="240" y="314"/>
                  </a:lnTo>
                  <a:lnTo>
                    <a:pt x="111" y="461"/>
                  </a:lnTo>
                  <a:lnTo>
                    <a:pt x="56" y="535"/>
                  </a:lnTo>
                  <a:lnTo>
                    <a:pt x="37" y="627"/>
                  </a:lnTo>
                  <a:lnTo>
                    <a:pt x="0" y="756"/>
                  </a:lnTo>
                  <a:lnTo>
                    <a:pt x="19" y="885"/>
                  </a:lnTo>
                  <a:lnTo>
                    <a:pt x="56" y="996"/>
                  </a:lnTo>
                  <a:lnTo>
                    <a:pt x="111" y="1088"/>
                  </a:lnTo>
                  <a:lnTo>
                    <a:pt x="185" y="1180"/>
                  </a:lnTo>
                  <a:lnTo>
                    <a:pt x="295" y="1235"/>
                  </a:lnTo>
                  <a:lnTo>
                    <a:pt x="406" y="1254"/>
                  </a:lnTo>
                  <a:lnTo>
                    <a:pt x="535" y="1254"/>
                  </a:lnTo>
                  <a:lnTo>
                    <a:pt x="627" y="1235"/>
                  </a:lnTo>
                  <a:lnTo>
                    <a:pt x="719" y="1199"/>
                  </a:lnTo>
                  <a:lnTo>
                    <a:pt x="830" y="1143"/>
                  </a:lnTo>
                  <a:lnTo>
                    <a:pt x="922" y="1070"/>
                  </a:lnTo>
                  <a:lnTo>
                    <a:pt x="996" y="996"/>
                  </a:lnTo>
                  <a:lnTo>
                    <a:pt x="1070" y="922"/>
                  </a:lnTo>
                  <a:lnTo>
                    <a:pt x="1107" y="848"/>
                  </a:lnTo>
                  <a:lnTo>
                    <a:pt x="1143" y="756"/>
                  </a:lnTo>
                  <a:lnTo>
                    <a:pt x="1143" y="682"/>
                  </a:lnTo>
                  <a:lnTo>
                    <a:pt x="1125" y="590"/>
                  </a:lnTo>
                  <a:lnTo>
                    <a:pt x="1070" y="498"/>
                  </a:lnTo>
                  <a:lnTo>
                    <a:pt x="1033" y="406"/>
                  </a:lnTo>
                  <a:lnTo>
                    <a:pt x="904" y="221"/>
                  </a:lnTo>
                  <a:lnTo>
                    <a:pt x="793" y="37"/>
                  </a:lnTo>
                  <a:lnTo>
                    <a:pt x="5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0" name="Google Shape;2760;p9"/>
            <p:cNvSpPr/>
            <p:nvPr/>
          </p:nvSpPr>
          <p:spPr>
            <a:xfrm>
              <a:off x="5920475" y="1849600"/>
              <a:ext cx="29975" cy="32775"/>
            </a:xfrm>
            <a:custGeom>
              <a:avLst/>
              <a:gdLst/>
              <a:ahLst/>
              <a:cxnLst/>
              <a:rect l="l" t="t" r="r" b="b"/>
              <a:pathLst>
                <a:path w="1199" h="1311" extrusionOk="0">
                  <a:moveTo>
                    <a:pt x="590" y="1"/>
                  </a:moveTo>
                  <a:lnTo>
                    <a:pt x="443" y="19"/>
                  </a:lnTo>
                  <a:lnTo>
                    <a:pt x="332" y="56"/>
                  </a:lnTo>
                  <a:lnTo>
                    <a:pt x="221" y="93"/>
                  </a:lnTo>
                  <a:lnTo>
                    <a:pt x="129" y="167"/>
                  </a:lnTo>
                  <a:lnTo>
                    <a:pt x="55" y="259"/>
                  </a:lnTo>
                  <a:lnTo>
                    <a:pt x="18" y="370"/>
                  </a:lnTo>
                  <a:lnTo>
                    <a:pt x="0" y="480"/>
                  </a:lnTo>
                  <a:lnTo>
                    <a:pt x="18" y="609"/>
                  </a:lnTo>
                  <a:lnTo>
                    <a:pt x="37" y="702"/>
                  </a:lnTo>
                  <a:lnTo>
                    <a:pt x="92" y="794"/>
                  </a:lnTo>
                  <a:lnTo>
                    <a:pt x="203" y="960"/>
                  </a:lnTo>
                  <a:lnTo>
                    <a:pt x="350" y="1144"/>
                  </a:lnTo>
                  <a:lnTo>
                    <a:pt x="479" y="1310"/>
                  </a:lnTo>
                  <a:lnTo>
                    <a:pt x="756" y="1310"/>
                  </a:lnTo>
                  <a:lnTo>
                    <a:pt x="885" y="1126"/>
                  </a:lnTo>
                  <a:lnTo>
                    <a:pt x="1014" y="960"/>
                  </a:lnTo>
                  <a:lnTo>
                    <a:pt x="1125" y="775"/>
                  </a:lnTo>
                  <a:lnTo>
                    <a:pt x="1162" y="683"/>
                  </a:lnTo>
                  <a:lnTo>
                    <a:pt x="1180" y="591"/>
                  </a:lnTo>
                  <a:lnTo>
                    <a:pt x="1199" y="462"/>
                  </a:lnTo>
                  <a:lnTo>
                    <a:pt x="1162" y="333"/>
                  </a:lnTo>
                  <a:lnTo>
                    <a:pt x="1125" y="241"/>
                  </a:lnTo>
                  <a:lnTo>
                    <a:pt x="1051" y="148"/>
                  </a:lnTo>
                  <a:lnTo>
                    <a:pt x="959" y="93"/>
                  </a:lnTo>
                  <a:lnTo>
                    <a:pt x="848" y="38"/>
                  </a:lnTo>
                  <a:lnTo>
                    <a:pt x="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1" name="Google Shape;2761;p9"/>
            <p:cNvSpPr/>
            <p:nvPr/>
          </p:nvSpPr>
          <p:spPr>
            <a:xfrm>
              <a:off x="6157400" y="1889725"/>
              <a:ext cx="29975" cy="32750"/>
            </a:xfrm>
            <a:custGeom>
              <a:avLst/>
              <a:gdLst/>
              <a:ahLst/>
              <a:cxnLst/>
              <a:rect l="l" t="t" r="r" b="b"/>
              <a:pathLst>
                <a:path w="1199" h="1310" extrusionOk="0">
                  <a:moveTo>
                    <a:pt x="719" y="0"/>
                  </a:moveTo>
                  <a:lnTo>
                    <a:pt x="461" y="18"/>
                  </a:lnTo>
                  <a:lnTo>
                    <a:pt x="332" y="184"/>
                  </a:lnTo>
                  <a:lnTo>
                    <a:pt x="185" y="350"/>
                  </a:lnTo>
                  <a:lnTo>
                    <a:pt x="74" y="535"/>
                  </a:lnTo>
                  <a:lnTo>
                    <a:pt x="37" y="627"/>
                  </a:lnTo>
                  <a:lnTo>
                    <a:pt x="19" y="719"/>
                  </a:lnTo>
                  <a:lnTo>
                    <a:pt x="0" y="848"/>
                  </a:lnTo>
                  <a:lnTo>
                    <a:pt x="19" y="959"/>
                  </a:lnTo>
                  <a:lnTo>
                    <a:pt x="74" y="1069"/>
                  </a:lnTo>
                  <a:lnTo>
                    <a:pt x="148" y="1162"/>
                  </a:lnTo>
                  <a:lnTo>
                    <a:pt x="221" y="1217"/>
                  </a:lnTo>
                  <a:lnTo>
                    <a:pt x="332" y="1272"/>
                  </a:lnTo>
                  <a:lnTo>
                    <a:pt x="461" y="1309"/>
                  </a:lnTo>
                  <a:lnTo>
                    <a:pt x="738" y="1309"/>
                  </a:lnTo>
                  <a:lnTo>
                    <a:pt x="867" y="1272"/>
                  </a:lnTo>
                  <a:lnTo>
                    <a:pt x="977" y="1217"/>
                  </a:lnTo>
                  <a:lnTo>
                    <a:pt x="1051" y="1143"/>
                  </a:lnTo>
                  <a:lnTo>
                    <a:pt x="1125" y="1069"/>
                  </a:lnTo>
                  <a:lnTo>
                    <a:pt x="1180" y="959"/>
                  </a:lnTo>
                  <a:lnTo>
                    <a:pt x="1199" y="848"/>
                  </a:lnTo>
                  <a:lnTo>
                    <a:pt x="1180" y="719"/>
                  </a:lnTo>
                  <a:lnTo>
                    <a:pt x="1162" y="608"/>
                  </a:lnTo>
                  <a:lnTo>
                    <a:pt x="1125" y="535"/>
                  </a:lnTo>
                  <a:lnTo>
                    <a:pt x="996" y="350"/>
                  </a:lnTo>
                  <a:lnTo>
                    <a:pt x="867" y="184"/>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2" name="Google Shape;2762;p9"/>
            <p:cNvSpPr/>
            <p:nvPr/>
          </p:nvSpPr>
          <p:spPr>
            <a:xfrm>
              <a:off x="6238525" y="1907700"/>
              <a:ext cx="28150" cy="31350"/>
            </a:xfrm>
            <a:custGeom>
              <a:avLst/>
              <a:gdLst/>
              <a:ahLst/>
              <a:cxnLst/>
              <a:rect l="l" t="t" r="r" b="b"/>
              <a:pathLst>
                <a:path w="1126" h="1254" extrusionOk="0">
                  <a:moveTo>
                    <a:pt x="590" y="0"/>
                  </a:moveTo>
                  <a:lnTo>
                    <a:pt x="517" y="19"/>
                  </a:lnTo>
                  <a:lnTo>
                    <a:pt x="406" y="55"/>
                  </a:lnTo>
                  <a:lnTo>
                    <a:pt x="314" y="111"/>
                  </a:lnTo>
                  <a:lnTo>
                    <a:pt x="222" y="185"/>
                  </a:lnTo>
                  <a:lnTo>
                    <a:pt x="148" y="258"/>
                  </a:lnTo>
                  <a:lnTo>
                    <a:pt x="74" y="332"/>
                  </a:lnTo>
                  <a:lnTo>
                    <a:pt x="19" y="424"/>
                  </a:lnTo>
                  <a:lnTo>
                    <a:pt x="0" y="498"/>
                  </a:lnTo>
                  <a:lnTo>
                    <a:pt x="0" y="572"/>
                  </a:lnTo>
                  <a:lnTo>
                    <a:pt x="19" y="664"/>
                  </a:lnTo>
                  <a:lnTo>
                    <a:pt x="56" y="756"/>
                  </a:lnTo>
                  <a:lnTo>
                    <a:pt x="111" y="848"/>
                  </a:lnTo>
                  <a:lnTo>
                    <a:pt x="240" y="1033"/>
                  </a:lnTo>
                  <a:lnTo>
                    <a:pt x="351" y="1235"/>
                  </a:lnTo>
                  <a:lnTo>
                    <a:pt x="627" y="1254"/>
                  </a:lnTo>
                  <a:lnTo>
                    <a:pt x="756" y="1106"/>
                  </a:lnTo>
                  <a:lnTo>
                    <a:pt x="904" y="959"/>
                  </a:lnTo>
                  <a:lnTo>
                    <a:pt x="1033" y="793"/>
                  </a:lnTo>
                  <a:lnTo>
                    <a:pt x="1088" y="719"/>
                  </a:lnTo>
                  <a:lnTo>
                    <a:pt x="1107" y="627"/>
                  </a:lnTo>
                  <a:lnTo>
                    <a:pt x="1125" y="498"/>
                  </a:lnTo>
                  <a:lnTo>
                    <a:pt x="1125" y="369"/>
                  </a:lnTo>
                  <a:lnTo>
                    <a:pt x="1088" y="258"/>
                  </a:lnTo>
                  <a:lnTo>
                    <a:pt x="1033" y="166"/>
                  </a:lnTo>
                  <a:lnTo>
                    <a:pt x="959" y="92"/>
                  </a:lnTo>
                  <a:lnTo>
                    <a:pt x="848" y="37"/>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3" name="Google Shape;2763;p9"/>
            <p:cNvSpPr/>
            <p:nvPr/>
          </p:nvSpPr>
          <p:spPr>
            <a:xfrm>
              <a:off x="4553725" y="294350"/>
              <a:ext cx="30000" cy="32750"/>
            </a:xfrm>
            <a:custGeom>
              <a:avLst/>
              <a:gdLst/>
              <a:ahLst/>
              <a:cxnLst/>
              <a:rect l="l" t="t" r="r" b="b"/>
              <a:pathLst>
                <a:path w="1200" h="1310" extrusionOk="0">
                  <a:moveTo>
                    <a:pt x="702" y="0"/>
                  </a:moveTo>
                  <a:lnTo>
                    <a:pt x="425" y="19"/>
                  </a:lnTo>
                  <a:lnTo>
                    <a:pt x="296" y="203"/>
                  </a:lnTo>
                  <a:lnTo>
                    <a:pt x="167" y="369"/>
                  </a:lnTo>
                  <a:lnTo>
                    <a:pt x="56" y="554"/>
                  </a:lnTo>
                  <a:lnTo>
                    <a:pt x="19" y="646"/>
                  </a:lnTo>
                  <a:lnTo>
                    <a:pt x="1" y="738"/>
                  </a:lnTo>
                  <a:lnTo>
                    <a:pt x="1" y="867"/>
                  </a:lnTo>
                  <a:lnTo>
                    <a:pt x="19" y="996"/>
                  </a:lnTo>
                  <a:lnTo>
                    <a:pt x="75" y="1088"/>
                  </a:lnTo>
                  <a:lnTo>
                    <a:pt x="148" y="1181"/>
                  </a:lnTo>
                  <a:lnTo>
                    <a:pt x="241" y="1236"/>
                  </a:lnTo>
                  <a:lnTo>
                    <a:pt x="351" y="1291"/>
                  </a:lnTo>
                  <a:lnTo>
                    <a:pt x="480" y="1310"/>
                  </a:lnTo>
                  <a:lnTo>
                    <a:pt x="757" y="1310"/>
                  </a:lnTo>
                  <a:lnTo>
                    <a:pt x="886" y="1273"/>
                  </a:lnTo>
                  <a:lnTo>
                    <a:pt x="978" y="1217"/>
                  </a:lnTo>
                  <a:lnTo>
                    <a:pt x="1070" y="1144"/>
                  </a:lnTo>
                  <a:lnTo>
                    <a:pt x="1126" y="1051"/>
                  </a:lnTo>
                  <a:lnTo>
                    <a:pt x="1181" y="941"/>
                  </a:lnTo>
                  <a:lnTo>
                    <a:pt x="1199" y="830"/>
                  </a:lnTo>
                  <a:lnTo>
                    <a:pt x="1181" y="701"/>
                  </a:lnTo>
                  <a:lnTo>
                    <a:pt x="1144" y="609"/>
                  </a:lnTo>
                  <a:lnTo>
                    <a:pt x="1107" y="517"/>
                  </a:lnTo>
                  <a:lnTo>
                    <a:pt x="978" y="351"/>
                  </a:lnTo>
                  <a:lnTo>
                    <a:pt x="831" y="185"/>
                  </a:lnTo>
                  <a:lnTo>
                    <a:pt x="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4" name="Google Shape;2764;p9"/>
            <p:cNvSpPr/>
            <p:nvPr/>
          </p:nvSpPr>
          <p:spPr>
            <a:xfrm>
              <a:off x="5168650" y="1471175"/>
              <a:ext cx="26750" cy="29975"/>
            </a:xfrm>
            <a:custGeom>
              <a:avLst/>
              <a:gdLst/>
              <a:ahLst/>
              <a:cxnLst/>
              <a:rect l="l" t="t" r="r" b="b"/>
              <a:pathLst>
                <a:path w="1070" h="1199" extrusionOk="0">
                  <a:moveTo>
                    <a:pt x="425" y="0"/>
                  </a:moveTo>
                  <a:lnTo>
                    <a:pt x="295" y="166"/>
                  </a:lnTo>
                  <a:lnTo>
                    <a:pt x="148" y="332"/>
                  </a:lnTo>
                  <a:lnTo>
                    <a:pt x="93" y="406"/>
                  </a:lnTo>
                  <a:lnTo>
                    <a:pt x="37" y="498"/>
                  </a:lnTo>
                  <a:lnTo>
                    <a:pt x="0" y="572"/>
                  </a:lnTo>
                  <a:lnTo>
                    <a:pt x="0" y="645"/>
                  </a:lnTo>
                  <a:lnTo>
                    <a:pt x="19" y="738"/>
                  </a:lnTo>
                  <a:lnTo>
                    <a:pt x="56" y="830"/>
                  </a:lnTo>
                  <a:lnTo>
                    <a:pt x="129" y="922"/>
                  </a:lnTo>
                  <a:lnTo>
                    <a:pt x="185" y="996"/>
                  </a:lnTo>
                  <a:lnTo>
                    <a:pt x="277" y="1088"/>
                  </a:lnTo>
                  <a:lnTo>
                    <a:pt x="351" y="1143"/>
                  </a:lnTo>
                  <a:lnTo>
                    <a:pt x="443" y="1180"/>
                  </a:lnTo>
                  <a:lnTo>
                    <a:pt x="517" y="1199"/>
                  </a:lnTo>
                  <a:lnTo>
                    <a:pt x="590" y="1199"/>
                  </a:lnTo>
                  <a:lnTo>
                    <a:pt x="683" y="1162"/>
                  </a:lnTo>
                  <a:lnTo>
                    <a:pt x="756" y="1106"/>
                  </a:lnTo>
                  <a:lnTo>
                    <a:pt x="849" y="1033"/>
                  </a:lnTo>
                  <a:lnTo>
                    <a:pt x="922" y="941"/>
                  </a:lnTo>
                  <a:lnTo>
                    <a:pt x="996" y="867"/>
                  </a:lnTo>
                  <a:lnTo>
                    <a:pt x="1051" y="775"/>
                  </a:lnTo>
                  <a:lnTo>
                    <a:pt x="1070" y="682"/>
                  </a:lnTo>
                  <a:lnTo>
                    <a:pt x="1070" y="609"/>
                  </a:lnTo>
                  <a:lnTo>
                    <a:pt x="1051" y="535"/>
                  </a:lnTo>
                  <a:lnTo>
                    <a:pt x="996" y="443"/>
                  </a:lnTo>
                  <a:lnTo>
                    <a:pt x="941" y="369"/>
                  </a:lnTo>
                  <a:lnTo>
                    <a:pt x="812" y="185"/>
                  </a:lnTo>
                  <a:lnTo>
                    <a:pt x="701" y="19"/>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5" name="Google Shape;2765;p9"/>
            <p:cNvSpPr/>
            <p:nvPr/>
          </p:nvSpPr>
          <p:spPr>
            <a:xfrm>
              <a:off x="4892075" y="1178000"/>
              <a:ext cx="26750" cy="29975"/>
            </a:xfrm>
            <a:custGeom>
              <a:avLst/>
              <a:gdLst/>
              <a:ahLst/>
              <a:cxnLst/>
              <a:rect l="l" t="t" r="r" b="b"/>
              <a:pathLst>
                <a:path w="1070" h="1199" extrusionOk="0">
                  <a:moveTo>
                    <a:pt x="517" y="0"/>
                  </a:moveTo>
                  <a:lnTo>
                    <a:pt x="443" y="19"/>
                  </a:lnTo>
                  <a:lnTo>
                    <a:pt x="351" y="56"/>
                  </a:lnTo>
                  <a:lnTo>
                    <a:pt x="277" y="111"/>
                  </a:lnTo>
                  <a:lnTo>
                    <a:pt x="185" y="185"/>
                  </a:lnTo>
                  <a:lnTo>
                    <a:pt x="111" y="277"/>
                  </a:lnTo>
                  <a:lnTo>
                    <a:pt x="56" y="369"/>
                  </a:lnTo>
                  <a:lnTo>
                    <a:pt x="19" y="461"/>
                  </a:lnTo>
                  <a:lnTo>
                    <a:pt x="1" y="535"/>
                  </a:lnTo>
                  <a:lnTo>
                    <a:pt x="1" y="627"/>
                  </a:lnTo>
                  <a:lnTo>
                    <a:pt x="19" y="701"/>
                  </a:lnTo>
                  <a:lnTo>
                    <a:pt x="74" y="775"/>
                  </a:lnTo>
                  <a:lnTo>
                    <a:pt x="130" y="867"/>
                  </a:lnTo>
                  <a:lnTo>
                    <a:pt x="277" y="1033"/>
                  </a:lnTo>
                  <a:lnTo>
                    <a:pt x="406" y="1199"/>
                  </a:lnTo>
                  <a:lnTo>
                    <a:pt x="664" y="1181"/>
                  </a:lnTo>
                  <a:lnTo>
                    <a:pt x="793" y="1015"/>
                  </a:lnTo>
                  <a:lnTo>
                    <a:pt x="922" y="849"/>
                  </a:lnTo>
                  <a:lnTo>
                    <a:pt x="996" y="756"/>
                  </a:lnTo>
                  <a:lnTo>
                    <a:pt x="1033" y="683"/>
                  </a:lnTo>
                  <a:lnTo>
                    <a:pt x="1052" y="590"/>
                  </a:lnTo>
                  <a:lnTo>
                    <a:pt x="1070" y="517"/>
                  </a:lnTo>
                  <a:lnTo>
                    <a:pt x="1033" y="443"/>
                  </a:lnTo>
                  <a:lnTo>
                    <a:pt x="996" y="351"/>
                  </a:lnTo>
                  <a:lnTo>
                    <a:pt x="922" y="259"/>
                  </a:lnTo>
                  <a:lnTo>
                    <a:pt x="849" y="185"/>
                  </a:lnTo>
                  <a:lnTo>
                    <a:pt x="757" y="111"/>
                  </a:lnTo>
                  <a:lnTo>
                    <a:pt x="683" y="56"/>
                  </a:lnTo>
                  <a:lnTo>
                    <a:pt x="591"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6" name="Google Shape;2766;p9"/>
            <p:cNvSpPr/>
            <p:nvPr/>
          </p:nvSpPr>
          <p:spPr>
            <a:xfrm>
              <a:off x="4825250" y="1086275"/>
              <a:ext cx="30900" cy="26750"/>
            </a:xfrm>
            <a:custGeom>
              <a:avLst/>
              <a:gdLst/>
              <a:ahLst/>
              <a:cxnLst/>
              <a:rect l="l" t="t" r="r" b="b"/>
              <a:pathLst>
                <a:path w="1236" h="1070" extrusionOk="0">
                  <a:moveTo>
                    <a:pt x="572" y="0"/>
                  </a:moveTo>
                  <a:lnTo>
                    <a:pt x="498" y="37"/>
                  </a:lnTo>
                  <a:lnTo>
                    <a:pt x="424" y="74"/>
                  </a:lnTo>
                  <a:lnTo>
                    <a:pt x="350" y="148"/>
                  </a:lnTo>
                  <a:lnTo>
                    <a:pt x="277" y="222"/>
                  </a:lnTo>
                  <a:lnTo>
                    <a:pt x="148" y="387"/>
                  </a:lnTo>
                  <a:lnTo>
                    <a:pt x="0" y="535"/>
                  </a:lnTo>
                  <a:lnTo>
                    <a:pt x="148" y="701"/>
                  </a:lnTo>
                  <a:lnTo>
                    <a:pt x="277" y="867"/>
                  </a:lnTo>
                  <a:lnTo>
                    <a:pt x="350" y="941"/>
                  </a:lnTo>
                  <a:lnTo>
                    <a:pt x="424" y="1014"/>
                  </a:lnTo>
                  <a:lnTo>
                    <a:pt x="498" y="1051"/>
                  </a:lnTo>
                  <a:lnTo>
                    <a:pt x="572" y="1070"/>
                  </a:lnTo>
                  <a:lnTo>
                    <a:pt x="664" y="1070"/>
                  </a:lnTo>
                  <a:lnTo>
                    <a:pt x="738" y="1051"/>
                  </a:lnTo>
                  <a:lnTo>
                    <a:pt x="811" y="996"/>
                  </a:lnTo>
                  <a:lnTo>
                    <a:pt x="903" y="941"/>
                  </a:lnTo>
                  <a:lnTo>
                    <a:pt x="1069" y="812"/>
                  </a:lnTo>
                  <a:lnTo>
                    <a:pt x="1235" y="682"/>
                  </a:lnTo>
                  <a:lnTo>
                    <a:pt x="1235" y="406"/>
                  </a:lnTo>
                  <a:lnTo>
                    <a:pt x="1069" y="277"/>
                  </a:lnTo>
                  <a:lnTo>
                    <a:pt x="903" y="148"/>
                  </a:lnTo>
                  <a:lnTo>
                    <a:pt x="811" y="92"/>
                  </a:lnTo>
                  <a:lnTo>
                    <a:pt x="738" y="37"/>
                  </a:lnTo>
                  <a:lnTo>
                    <a:pt x="664" y="19"/>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7" name="Google Shape;2767;p9"/>
            <p:cNvSpPr/>
            <p:nvPr/>
          </p:nvSpPr>
          <p:spPr>
            <a:xfrm>
              <a:off x="6318725" y="1919675"/>
              <a:ext cx="26750" cy="29525"/>
            </a:xfrm>
            <a:custGeom>
              <a:avLst/>
              <a:gdLst/>
              <a:ahLst/>
              <a:cxnLst/>
              <a:rect l="l" t="t" r="r" b="b"/>
              <a:pathLst>
                <a:path w="1070" h="1181" extrusionOk="0">
                  <a:moveTo>
                    <a:pt x="443" y="1"/>
                  </a:moveTo>
                  <a:lnTo>
                    <a:pt x="314" y="148"/>
                  </a:lnTo>
                  <a:lnTo>
                    <a:pt x="167" y="314"/>
                  </a:lnTo>
                  <a:lnTo>
                    <a:pt x="111" y="406"/>
                  </a:lnTo>
                  <a:lnTo>
                    <a:pt x="56" y="480"/>
                  </a:lnTo>
                  <a:lnTo>
                    <a:pt x="19" y="554"/>
                  </a:lnTo>
                  <a:lnTo>
                    <a:pt x="1" y="646"/>
                  </a:lnTo>
                  <a:lnTo>
                    <a:pt x="19" y="720"/>
                  </a:lnTo>
                  <a:lnTo>
                    <a:pt x="56" y="812"/>
                  </a:lnTo>
                  <a:lnTo>
                    <a:pt x="111" y="904"/>
                  </a:lnTo>
                  <a:lnTo>
                    <a:pt x="185" y="996"/>
                  </a:lnTo>
                  <a:lnTo>
                    <a:pt x="259" y="1070"/>
                  </a:lnTo>
                  <a:lnTo>
                    <a:pt x="332" y="1125"/>
                  </a:lnTo>
                  <a:lnTo>
                    <a:pt x="406" y="1162"/>
                  </a:lnTo>
                  <a:lnTo>
                    <a:pt x="480" y="1181"/>
                  </a:lnTo>
                  <a:lnTo>
                    <a:pt x="572" y="1162"/>
                  </a:lnTo>
                  <a:lnTo>
                    <a:pt x="664" y="1125"/>
                  </a:lnTo>
                  <a:lnTo>
                    <a:pt x="757" y="1070"/>
                  </a:lnTo>
                  <a:lnTo>
                    <a:pt x="830" y="996"/>
                  </a:lnTo>
                  <a:lnTo>
                    <a:pt x="922" y="922"/>
                  </a:lnTo>
                  <a:lnTo>
                    <a:pt x="978" y="849"/>
                  </a:lnTo>
                  <a:lnTo>
                    <a:pt x="1033" y="775"/>
                  </a:lnTo>
                  <a:lnTo>
                    <a:pt x="1070" y="683"/>
                  </a:lnTo>
                  <a:lnTo>
                    <a:pt x="1070" y="609"/>
                  </a:lnTo>
                  <a:lnTo>
                    <a:pt x="1033" y="535"/>
                  </a:lnTo>
                  <a:lnTo>
                    <a:pt x="996" y="443"/>
                  </a:lnTo>
                  <a:lnTo>
                    <a:pt x="941" y="369"/>
                  </a:lnTo>
                  <a:lnTo>
                    <a:pt x="812" y="185"/>
                  </a:lnTo>
                  <a:lnTo>
                    <a:pt x="7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8" name="Google Shape;2768;p9"/>
            <p:cNvSpPr/>
            <p:nvPr/>
          </p:nvSpPr>
          <p:spPr>
            <a:xfrm>
              <a:off x="5762825" y="1825175"/>
              <a:ext cx="25825" cy="33675"/>
            </a:xfrm>
            <a:custGeom>
              <a:avLst/>
              <a:gdLst/>
              <a:ahLst/>
              <a:cxnLst/>
              <a:rect l="l" t="t" r="r" b="b"/>
              <a:pathLst>
                <a:path w="1033" h="1347" extrusionOk="0">
                  <a:moveTo>
                    <a:pt x="516" y="1"/>
                  </a:moveTo>
                  <a:lnTo>
                    <a:pt x="369" y="148"/>
                  </a:lnTo>
                  <a:lnTo>
                    <a:pt x="203" y="296"/>
                  </a:lnTo>
                  <a:lnTo>
                    <a:pt x="129" y="369"/>
                  </a:lnTo>
                  <a:lnTo>
                    <a:pt x="55" y="443"/>
                  </a:lnTo>
                  <a:lnTo>
                    <a:pt x="19" y="517"/>
                  </a:lnTo>
                  <a:lnTo>
                    <a:pt x="0" y="591"/>
                  </a:lnTo>
                  <a:lnTo>
                    <a:pt x="0" y="664"/>
                  </a:lnTo>
                  <a:lnTo>
                    <a:pt x="37" y="738"/>
                  </a:lnTo>
                  <a:lnTo>
                    <a:pt x="92" y="812"/>
                  </a:lnTo>
                  <a:lnTo>
                    <a:pt x="166" y="904"/>
                  </a:lnTo>
                  <a:lnTo>
                    <a:pt x="351" y="1107"/>
                  </a:lnTo>
                  <a:lnTo>
                    <a:pt x="553" y="1347"/>
                  </a:lnTo>
                  <a:lnTo>
                    <a:pt x="738" y="1089"/>
                  </a:lnTo>
                  <a:lnTo>
                    <a:pt x="885" y="886"/>
                  </a:lnTo>
                  <a:lnTo>
                    <a:pt x="959" y="794"/>
                  </a:lnTo>
                  <a:lnTo>
                    <a:pt x="996" y="701"/>
                  </a:lnTo>
                  <a:lnTo>
                    <a:pt x="1033" y="628"/>
                  </a:lnTo>
                  <a:lnTo>
                    <a:pt x="1033" y="554"/>
                  </a:lnTo>
                  <a:lnTo>
                    <a:pt x="1014" y="480"/>
                  </a:lnTo>
                  <a:lnTo>
                    <a:pt x="977" y="406"/>
                  </a:lnTo>
                  <a:lnTo>
                    <a:pt x="904" y="333"/>
                  </a:lnTo>
                  <a:lnTo>
                    <a:pt x="830" y="259"/>
                  </a:lnTo>
                  <a:lnTo>
                    <a:pt x="664" y="130"/>
                  </a:lnTo>
                  <a:lnTo>
                    <a:pt x="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9" name="Google Shape;2769;p9"/>
            <p:cNvSpPr/>
            <p:nvPr/>
          </p:nvSpPr>
          <p:spPr>
            <a:xfrm>
              <a:off x="4957075" y="1272500"/>
              <a:ext cx="33675" cy="25825"/>
            </a:xfrm>
            <a:custGeom>
              <a:avLst/>
              <a:gdLst/>
              <a:ahLst/>
              <a:cxnLst/>
              <a:rect l="l" t="t" r="r" b="b"/>
              <a:pathLst>
                <a:path w="1347" h="1033" extrusionOk="0">
                  <a:moveTo>
                    <a:pt x="553" y="0"/>
                  </a:moveTo>
                  <a:lnTo>
                    <a:pt x="480" y="19"/>
                  </a:lnTo>
                  <a:lnTo>
                    <a:pt x="406" y="56"/>
                  </a:lnTo>
                  <a:lnTo>
                    <a:pt x="332" y="111"/>
                  </a:lnTo>
                  <a:lnTo>
                    <a:pt x="258" y="185"/>
                  </a:lnTo>
                  <a:lnTo>
                    <a:pt x="129" y="351"/>
                  </a:lnTo>
                  <a:lnTo>
                    <a:pt x="0" y="517"/>
                  </a:lnTo>
                  <a:lnTo>
                    <a:pt x="148" y="664"/>
                  </a:lnTo>
                  <a:lnTo>
                    <a:pt x="295" y="830"/>
                  </a:lnTo>
                  <a:lnTo>
                    <a:pt x="369" y="904"/>
                  </a:lnTo>
                  <a:lnTo>
                    <a:pt x="443" y="959"/>
                  </a:lnTo>
                  <a:lnTo>
                    <a:pt x="517" y="1014"/>
                  </a:lnTo>
                  <a:lnTo>
                    <a:pt x="590" y="1033"/>
                  </a:lnTo>
                  <a:lnTo>
                    <a:pt x="664" y="1033"/>
                  </a:lnTo>
                  <a:lnTo>
                    <a:pt x="738" y="996"/>
                  </a:lnTo>
                  <a:lnTo>
                    <a:pt x="812" y="941"/>
                  </a:lnTo>
                  <a:lnTo>
                    <a:pt x="904" y="867"/>
                  </a:lnTo>
                  <a:lnTo>
                    <a:pt x="1107" y="683"/>
                  </a:lnTo>
                  <a:lnTo>
                    <a:pt x="1346" y="480"/>
                  </a:lnTo>
                  <a:lnTo>
                    <a:pt x="1088" y="295"/>
                  </a:lnTo>
                  <a:lnTo>
                    <a:pt x="885" y="129"/>
                  </a:lnTo>
                  <a:lnTo>
                    <a:pt x="793" y="74"/>
                  </a:lnTo>
                  <a:lnTo>
                    <a:pt x="701"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0" name="Google Shape;2770;p9"/>
            <p:cNvSpPr/>
            <p:nvPr/>
          </p:nvSpPr>
          <p:spPr>
            <a:xfrm>
              <a:off x="4763000" y="992700"/>
              <a:ext cx="33675" cy="25825"/>
            </a:xfrm>
            <a:custGeom>
              <a:avLst/>
              <a:gdLst/>
              <a:ahLst/>
              <a:cxnLst/>
              <a:rect l="l" t="t" r="r" b="b"/>
              <a:pathLst>
                <a:path w="1347" h="1033" extrusionOk="0">
                  <a:moveTo>
                    <a:pt x="572" y="0"/>
                  </a:moveTo>
                  <a:lnTo>
                    <a:pt x="499" y="19"/>
                  </a:lnTo>
                  <a:lnTo>
                    <a:pt x="425" y="56"/>
                  </a:lnTo>
                  <a:lnTo>
                    <a:pt x="351" y="111"/>
                  </a:lnTo>
                  <a:lnTo>
                    <a:pt x="277" y="185"/>
                  </a:lnTo>
                  <a:lnTo>
                    <a:pt x="130" y="332"/>
                  </a:lnTo>
                  <a:lnTo>
                    <a:pt x="1" y="480"/>
                  </a:lnTo>
                  <a:lnTo>
                    <a:pt x="130" y="646"/>
                  </a:lnTo>
                  <a:lnTo>
                    <a:pt x="277" y="812"/>
                  </a:lnTo>
                  <a:lnTo>
                    <a:pt x="333" y="904"/>
                  </a:lnTo>
                  <a:lnTo>
                    <a:pt x="406" y="959"/>
                  </a:lnTo>
                  <a:lnTo>
                    <a:pt x="499" y="1014"/>
                  </a:lnTo>
                  <a:lnTo>
                    <a:pt x="572" y="1033"/>
                  </a:lnTo>
                  <a:lnTo>
                    <a:pt x="646" y="1033"/>
                  </a:lnTo>
                  <a:lnTo>
                    <a:pt x="720" y="1014"/>
                  </a:lnTo>
                  <a:lnTo>
                    <a:pt x="794" y="959"/>
                  </a:lnTo>
                  <a:lnTo>
                    <a:pt x="886" y="885"/>
                  </a:lnTo>
                  <a:lnTo>
                    <a:pt x="1089" y="719"/>
                  </a:lnTo>
                  <a:lnTo>
                    <a:pt x="1347" y="535"/>
                  </a:lnTo>
                  <a:lnTo>
                    <a:pt x="1107" y="332"/>
                  </a:lnTo>
                  <a:lnTo>
                    <a:pt x="904" y="166"/>
                  </a:lnTo>
                  <a:lnTo>
                    <a:pt x="812" y="93"/>
                  </a:lnTo>
                  <a:lnTo>
                    <a:pt x="720" y="37"/>
                  </a:lnTo>
                  <a:lnTo>
                    <a:pt x="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1" name="Google Shape;2771;p9"/>
            <p:cNvSpPr/>
            <p:nvPr/>
          </p:nvSpPr>
          <p:spPr>
            <a:xfrm>
              <a:off x="4544050" y="378250"/>
              <a:ext cx="26300" cy="33675"/>
            </a:xfrm>
            <a:custGeom>
              <a:avLst/>
              <a:gdLst/>
              <a:ahLst/>
              <a:cxnLst/>
              <a:rect l="l" t="t" r="r" b="b"/>
              <a:pathLst>
                <a:path w="1052" h="1347" extrusionOk="0">
                  <a:moveTo>
                    <a:pt x="517" y="0"/>
                  </a:moveTo>
                  <a:lnTo>
                    <a:pt x="370" y="148"/>
                  </a:lnTo>
                  <a:lnTo>
                    <a:pt x="204" y="295"/>
                  </a:lnTo>
                  <a:lnTo>
                    <a:pt x="130" y="369"/>
                  </a:lnTo>
                  <a:lnTo>
                    <a:pt x="74" y="443"/>
                  </a:lnTo>
                  <a:lnTo>
                    <a:pt x="19" y="516"/>
                  </a:lnTo>
                  <a:lnTo>
                    <a:pt x="1" y="609"/>
                  </a:lnTo>
                  <a:lnTo>
                    <a:pt x="1" y="664"/>
                  </a:lnTo>
                  <a:lnTo>
                    <a:pt x="38" y="738"/>
                  </a:lnTo>
                  <a:lnTo>
                    <a:pt x="93" y="811"/>
                  </a:lnTo>
                  <a:lnTo>
                    <a:pt x="167" y="904"/>
                  </a:lnTo>
                  <a:lnTo>
                    <a:pt x="351" y="1107"/>
                  </a:lnTo>
                  <a:lnTo>
                    <a:pt x="554" y="1346"/>
                  </a:lnTo>
                  <a:lnTo>
                    <a:pt x="738" y="1088"/>
                  </a:lnTo>
                  <a:lnTo>
                    <a:pt x="904" y="885"/>
                  </a:lnTo>
                  <a:lnTo>
                    <a:pt x="960" y="793"/>
                  </a:lnTo>
                  <a:lnTo>
                    <a:pt x="1015" y="701"/>
                  </a:lnTo>
                  <a:lnTo>
                    <a:pt x="1033" y="627"/>
                  </a:lnTo>
                  <a:lnTo>
                    <a:pt x="1052" y="553"/>
                  </a:lnTo>
                  <a:lnTo>
                    <a:pt x="1015" y="480"/>
                  </a:lnTo>
                  <a:lnTo>
                    <a:pt x="978" y="406"/>
                  </a:lnTo>
                  <a:lnTo>
                    <a:pt x="923" y="332"/>
                  </a:lnTo>
                  <a:lnTo>
                    <a:pt x="849" y="258"/>
                  </a:lnTo>
                  <a:lnTo>
                    <a:pt x="683" y="12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2" name="Google Shape;2772;p9"/>
            <p:cNvSpPr/>
            <p:nvPr/>
          </p:nvSpPr>
          <p:spPr>
            <a:xfrm>
              <a:off x="5459050" y="1688725"/>
              <a:ext cx="34125" cy="26300"/>
            </a:xfrm>
            <a:custGeom>
              <a:avLst/>
              <a:gdLst/>
              <a:ahLst/>
              <a:cxnLst/>
              <a:rect l="l" t="t" r="r" b="b"/>
              <a:pathLst>
                <a:path w="1365" h="1052" extrusionOk="0">
                  <a:moveTo>
                    <a:pt x="590" y="1"/>
                  </a:moveTo>
                  <a:lnTo>
                    <a:pt x="517" y="19"/>
                  </a:lnTo>
                  <a:lnTo>
                    <a:pt x="443" y="75"/>
                  </a:lnTo>
                  <a:lnTo>
                    <a:pt x="369" y="130"/>
                  </a:lnTo>
                  <a:lnTo>
                    <a:pt x="295" y="185"/>
                  </a:lnTo>
                  <a:lnTo>
                    <a:pt x="148" y="351"/>
                  </a:lnTo>
                  <a:lnTo>
                    <a:pt x="0" y="499"/>
                  </a:lnTo>
                  <a:lnTo>
                    <a:pt x="148" y="665"/>
                  </a:lnTo>
                  <a:lnTo>
                    <a:pt x="277" y="831"/>
                  </a:lnTo>
                  <a:lnTo>
                    <a:pt x="351" y="904"/>
                  </a:lnTo>
                  <a:lnTo>
                    <a:pt x="425" y="978"/>
                  </a:lnTo>
                  <a:lnTo>
                    <a:pt x="498" y="1015"/>
                  </a:lnTo>
                  <a:lnTo>
                    <a:pt x="572" y="1052"/>
                  </a:lnTo>
                  <a:lnTo>
                    <a:pt x="646" y="1052"/>
                  </a:lnTo>
                  <a:lnTo>
                    <a:pt x="720" y="1034"/>
                  </a:lnTo>
                  <a:lnTo>
                    <a:pt x="793" y="978"/>
                  </a:lnTo>
                  <a:lnTo>
                    <a:pt x="885" y="904"/>
                  </a:lnTo>
                  <a:lnTo>
                    <a:pt x="1107" y="739"/>
                  </a:lnTo>
                  <a:lnTo>
                    <a:pt x="1365" y="554"/>
                  </a:lnTo>
                  <a:lnTo>
                    <a:pt x="1107" y="351"/>
                  </a:lnTo>
                  <a:lnTo>
                    <a:pt x="904" y="167"/>
                  </a:lnTo>
                  <a:lnTo>
                    <a:pt x="830" y="112"/>
                  </a:lnTo>
                  <a:lnTo>
                    <a:pt x="738" y="56"/>
                  </a:lnTo>
                  <a:lnTo>
                    <a:pt x="664" y="19"/>
                  </a:lnTo>
                  <a:lnTo>
                    <a:pt x="5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3" name="Google Shape;2773;p9"/>
            <p:cNvSpPr/>
            <p:nvPr/>
          </p:nvSpPr>
          <p:spPr>
            <a:xfrm>
              <a:off x="4698475" y="899575"/>
              <a:ext cx="30900" cy="24000"/>
            </a:xfrm>
            <a:custGeom>
              <a:avLst/>
              <a:gdLst/>
              <a:ahLst/>
              <a:cxnLst/>
              <a:rect l="l" t="t" r="r" b="b"/>
              <a:pathLst>
                <a:path w="1236" h="960" extrusionOk="0">
                  <a:moveTo>
                    <a:pt x="480" y="1"/>
                  </a:moveTo>
                  <a:lnTo>
                    <a:pt x="406" y="38"/>
                  </a:lnTo>
                  <a:lnTo>
                    <a:pt x="277" y="148"/>
                  </a:lnTo>
                  <a:lnTo>
                    <a:pt x="130" y="296"/>
                  </a:lnTo>
                  <a:lnTo>
                    <a:pt x="1" y="425"/>
                  </a:lnTo>
                  <a:lnTo>
                    <a:pt x="111" y="572"/>
                  </a:lnTo>
                  <a:lnTo>
                    <a:pt x="240" y="738"/>
                  </a:lnTo>
                  <a:lnTo>
                    <a:pt x="369" y="886"/>
                  </a:lnTo>
                  <a:lnTo>
                    <a:pt x="425" y="923"/>
                  </a:lnTo>
                  <a:lnTo>
                    <a:pt x="498" y="960"/>
                  </a:lnTo>
                  <a:lnTo>
                    <a:pt x="572" y="960"/>
                  </a:lnTo>
                  <a:lnTo>
                    <a:pt x="627" y="941"/>
                  </a:lnTo>
                  <a:lnTo>
                    <a:pt x="793" y="831"/>
                  </a:lnTo>
                  <a:lnTo>
                    <a:pt x="996" y="683"/>
                  </a:lnTo>
                  <a:lnTo>
                    <a:pt x="1236" y="517"/>
                  </a:lnTo>
                  <a:lnTo>
                    <a:pt x="1015" y="333"/>
                  </a:lnTo>
                  <a:lnTo>
                    <a:pt x="849" y="167"/>
                  </a:lnTo>
                  <a:lnTo>
                    <a:pt x="683" y="38"/>
                  </a:lnTo>
                  <a:lnTo>
                    <a:pt x="6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4" name="Google Shape;2774;p9"/>
            <p:cNvSpPr/>
            <p:nvPr/>
          </p:nvSpPr>
          <p:spPr>
            <a:xfrm>
              <a:off x="5684450" y="1813200"/>
              <a:ext cx="29525" cy="23075"/>
            </a:xfrm>
            <a:custGeom>
              <a:avLst/>
              <a:gdLst/>
              <a:ahLst/>
              <a:cxnLst/>
              <a:rect l="l" t="t" r="r" b="b"/>
              <a:pathLst>
                <a:path w="1181" h="923" extrusionOk="0">
                  <a:moveTo>
                    <a:pt x="443" y="0"/>
                  </a:moveTo>
                  <a:lnTo>
                    <a:pt x="369" y="19"/>
                  </a:lnTo>
                  <a:lnTo>
                    <a:pt x="296" y="56"/>
                  </a:lnTo>
                  <a:lnTo>
                    <a:pt x="148" y="166"/>
                  </a:lnTo>
                  <a:lnTo>
                    <a:pt x="74" y="240"/>
                  </a:lnTo>
                  <a:lnTo>
                    <a:pt x="38" y="314"/>
                  </a:lnTo>
                  <a:lnTo>
                    <a:pt x="1" y="369"/>
                  </a:lnTo>
                  <a:lnTo>
                    <a:pt x="1" y="424"/>
                  </a:lnTo>
                  <a:lnTo>
                    <a:pt x="19" y="498"/>
                  </a:lnTo>
                  <a:lnTo>
                    <a:pt x="56" y="590"/>
                  </a:lnTo>
                  <a:lnTo>
                    <a:pt x="167" y="738"/>
                  </a:lnTo>
                  <a:lnTo>
                    <a:pt x="222" y="812"/>
                  </a:lnTo>
                  <a:lnTo>
                    <a:pt x="296" y="867"/>
                  </a:lnTo>
                  <a:lnTo>
                    <a:pt x="369" y="904"/>
                  </a:lnTo>
                  <a:lnTo>
                    <a:pt x="443" y="922"/>
                  </a:lnTo>
                  <a:lnTo>
                    <a:pt x="517" y="922"/>
                  </a:lnTo>
                  <a:lnTo>
                    <a:pt x="572" y="885"/>
                  </a:lnTo>
                  <a:lnTo>
                    <a:pt x="738" y="793"/>
                  </a:lnTo>
                  <a:lnTo>
                    <a:pt x="941" y="627"/>
                  </a:lnTo>
                  <a:lnTo>
                    <a:pt x="1181" y="461"/>
                  </a:lnTo>
                  <a:lnTo>
                    <a:pt x="941" y="295"/>
                  </a:lnTo>
                  <a:lnTo>
                    <a:pt x="738"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5" name="Google Shape;2775;p9"/>
            <p:cNvSpPr/>
            <p:nvPr/>
          </p:nvSpPr>
          <p:spPr>
            <a:xfrm>
              <a:off x="5024825" y="1367900"/>
              <a:ext cx="30000" cy="23075"/>
            </a:xfrm>
            <a:custGeom>
              <a:avLst/>
              <a:gdLst/>
              <a:ahLst/>
              <a:cxnLst/>
              <a:rect l="l" t="t" r="r" b="b"/>
              <a:pathLst>
                <a:path w="1200" h="923" extrusionOk="0">
                  <a:moveTo>
                    <a:pt x="443" y="1"/>
                  </a:moveTo>
                  <a:lnTo>
                    <a:pt x="369" y="19"/>
                  </a:lnTo>
                  <a:lnTo>
                    <a:pt x="296" y="56"/>
                  </a:lnTo>
                  <a:lnTo>
                    <a:pt x="148" y="185"/>
                  </a:lnTo>
                  <a:lnTo>
                    <a:pt x="93" y="259"/>
                  </a:lnTo>
                  <a:lnTo>
                    <a:pt x="38" y="314"/>
                  </a:lnTo>
                  <a:lnTo>
                    <a:pt x="19" y="388"/>
                  </a:lnTo>
                  <a:lnTo>
                    <a:pt x="1" y="444"/>
                  </a:lnTo>
                  <a:lnTo>
                    <a:pt x="38" y="517"/>
                  </a:lnTo>
                  <a:lnTo>
                    <a:pt x="74" y="591"/>
                  </a:lnTo>
                  <a:lnTo>
                    <a:pt x="185" y="739"/>
                  </a:lnTo>
                  <a:lnTo>
                    <a:pt x="259" y="812"/>
                  </a:lnTo>
                  <a:lnTo>
                    <a:pt x="333" y="868"/>
                  </a:lnTo>
                  <a:lnTo>
                    <a:pt x="406" y="904"/>
                  </a:lnTo>
                  <a:lnTo>
                    <a:pt x="462" y="923"/>
                  </a:lnTo>
                  <a:lnTo>
                    <a:pt x="535" y="923"/>
                  </a:lnTo>
                  <a:lnTo>
                    <a:pt x="609" y="886"/>
                  </a:lnTo>
                  <a:lnTo>
                    <a:pt x="775" y="794"/>
                  </a:lnTo>
                  <a:lnTo>
                    <a:pt x="960" y="628"/>
                  </a:lnTo>
                  <a:lnTo>
                    <a:pt x="1199" y="444"/>
                  </a:lnTo>
                  <a:lnTo>
                    <a:pt x="960" y="278"/>
                  </a:lnTo>
                  <a:lnTo>
                    <a:pt x="757" y="130"/>
                  </a:lnTo>
                  <a:lnTo>
                    <a:pt x="591" y="38"/>
                  </a:lnTo>
                  <a:lnTo>
                    <a:pt x="517" y="19"/>
                  </a:lnTo>
                  <a:lnTo>
                    <a:pt x="4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6" name="Google Shape;2776;p9"/>
            <p:cNvSpPr/>
            <p:nvPr/>
          </p:nvSpPr>
          <p:spPr>
            <a:xfrm>
              <a:off x="5235950" y="1568425"/>
              <a:ext cx="28600" cy="21700"/>
            </a:xfrm>
            <a:custGeom>
              <a:avLst/>
              <a:gdLst/>
              <a:ahLst/>
              <a:cxnLst/>
              <a:rect l="l" t="t" r="r" b="b"/>
              <a:pathLst>
                <a:path w="1144" h="868" extrusionOk="0">
                  <a:moveTo>
                    <a:pt x="498" y="1"/>
                  </a:moveTo>
                  <a:lnTo>
                    <a:pt x="443" y="19"/>
                  </a:lnTo>
                  <a:lnTo>
                    <a:pt x="369" y="37"/>
                  </a:lnTo>
                  <a:lnTo>
                    <a:pt x="259" y="148"/>
                  </a:lnTo>
                  <a:lnTo>
                    <a:pt x="129" y="277"/>
                  </a:lnTo>
                  <a:lnTo>
                    <a:pt x="0" y="388"/>
                  </a:lnTo>
                  <a:lnTo>
                    <a:pt x="111" y="535"/>
                  </a:lnTo>
                  <a:lnTo>
                    <a:pt x="222" y="683"/>
                  </a:lnTo>
                  <a:lnTo>
                    <a:pt x="351" y="793"/>
                  </a:lnTo>
                  <a:lnTo>
                    <a:pt x="406" y="849"/>
                  </a:lnTo>
                  <a:lnTo>
                    <a:pt x="480" y="867"/>
                  </a:lnTo>
                  <a:lnTo>
                    <a:pt x="535" y="867"/>
                  </a:lnTo>
                  <a:lnTo>
                    <a:pt x="590" y="849"/>
                  </a:lnTo>
                  <a:lnTo>
                    <a:pt x="738" y="757"/>
                  </a:lnTo>
                  <a:lnTo>
                    <a:pt x="922" y="628"/>
                  </a:lnTo>
                  <a:lnTo>
                    <a:pt x="1144" y="462"/>
                  </a:lnTo>
                  <a:lnTo>
                    <a:pt x="941" y="296"/>
                  </a:lnTo>
                  <a:lnTo>
                    <a:pt x="775" y="130"/>
                  </a:lnTo>
                  <a:lnTo>
                    <a:pt x="627" y="37"/>
                  </a:lnTo>
                  <a:lnTo>
                    <a:pt x="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7" name="Google Shape;2777;p9"/>
            <p:cNvSpPr/>
            <p:nvPr/>
          </p:nvSpPr>
          <p:spPr>
            <a:xfrm>
              <a:off x="5382525" y="1677225"/>
              <a:ext cx="21225" cy="26750"/>
            </a:xfrm>
            <a:custGeom>
              <a:avLst/>
              <a:gdLst/>
              <a:ahLst/>
              <a:cxnLst/>
              <a:rect l="l" t="t" r="r" b="b"/>
              <a:pathLst>
                <a:path w="849" h="1070" extrusionOk="0">
                  <a:moveTo>
                    <a:pt x="369" y="0"/>
                  </a:moveTo>
                  <a:lnTo>
                    <a:pt x="314" y="37"/>
                  </a:lnTo>
                  <a:lnTo>
                    <a:pt x="185" y="129"/>
                  </a:lnTo>
                  <a:lnTo>
                    <a:pt x="56" y="258"/>
                  </a:lnTo>
                  <a:lnTo>
                    <a:pt x="19" y="332"/>
                  </a:lnTo>
                  <a:lnTo>
                    <a:pt x="1" y="387"/>
                  </a:lnTo>
                  <a:lnTo>
                    <a:pt x="19" y="461"/>
                  </a:lnTo>
                  <a:lnTo>
                    <a:pt x="38" y="516"/>
                  </a:lnTo>
                  <a:lnTo>
                    <a:pt x="130" y="682"/>
                  </a:lnTo>
                  <a:lnTo>
                    <a:pt x="259" y="848"/>
                  </a:lnTo>
                  <a:lnTo>
                    <a:pt x="406" y="1069"/>
                  </a:lnTo>
                  <a:lnTo>
                    <a:pt x="572" y="867"/>
                  </a:lnTo>
                  <a:lnTo>
                    <a:pt x="720" y="701"/>
                  </a:lnTo>
                  <a:lnTo>
                    <a:pt x="830" y="572"/>
                  </a:lnTo>
                  <a:lnTo>
                    <a:pt x="849" y="516"/>
                  </a:lnTo>
                  <a:lnTo>
                    <a:pt x="849" y="461"/>
                  </a:lnTo>
                  <a:lnTo>
                    <a:pt x="830" y="387"/>
                  </a:lnTo>
                  <a:lnTo>
                    <a:pt x="794" y="313"/>
                  </a:lnTo>
                  <a:lnTo>
                    <a:pt x="701" y="184"/>
                  </a:lnTo>
                  <a:lnTo>
                    <a:pt x="572" y="74"/>
                  </a:lnTo>
                  <a:lnTo>
                    <a:pt x="499" y="37"/>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8" name="Google Shape;2778;p9"/>
            <p:cNvSpPr/>
            <p:nvPr/>
          </p:nvSpPr>
          <p:spPr>
            <a:xfrm>
              <a:off x="4635325" y="801400"/>
              <a:ext cx="20300" cy="26300"/>
            </a:xfrm>
            <a:custGeom>
              <a:avLst/>
              <a:gdLst/>
              <a:ahLst/>
              <a:cxnLst/>
              <a:rect l="l" t="t" r="r" b="b"/>
              <a:pathLst>
                <a:path w="812" h="1052" extrusionOk="0">
                  <a:moveTo>
                    <a:pt x="388" y="0"/>
                  </a:moveTo>
                  <a:lnTo>
                    <a:pt x="240" y="203"/>
                  </a:lnTo>
                  <a:lnTo>
                    <a:pt x="111" y="388"/>
                  </a:lnTo>
                  <a:lnTo>
                    <a:pt x="19" y="535"/>
                  </a:lnTo>
                  <a:lnTo>
                    <a:pt x="0" y="590"/>
                  </a:lnTo>
                  <a:lnTo>
                    <a:pt x="0" y="646"/>
                  </a:lnTo>
                  <a:lnTo>
                    <a:pt x="19" y="720"/>
                  </a:lnTo>
                  <a:lnTo>
                    <a:pt x="56" y="775"/>
                  </a:lnTo>
                  <a:lnTo>
                    <a:pt x="166" y="904"/>
                  </a:lnTo>
                  <a:lnTo>
                    <a:pt x="296" y="1015"/>
                  </a:lnTo>
                  <a:lnTo>
                    <a:pt x="369" y="1033"/>
                  </a:lnTo>
                  <a:lnTo>
                    <a:pt x="425" y="1051"/>
                  </a:lnTo>
                  <a:lnTo>
                    <a:pt x="480" y="1033"/>
                  </a:lnTo>
                  <a:lnTo>
                    <a:pt x="554" y="996"/>
                  </a:lnTo>
                  <a:lnTo>
                    <a:pt x="664" y="885"/>
                  </a:lnTo>
                  <a:lnTo>
                    <a:pt x="775" y="756"/>
                  </a:lnTo>
                  <a:lnTo>
                    <a:pt x="812" y="683"/>
                  </a:lnTo>
                  <a:lnTo>
                    <a:pt x="812" y="627"/>
                  </a:lnTo>
                  <a:lnTo>
                    <a:pt x="812" y="554"/>
                  </a:lnTo>
                  <a:lnTo>
                    <a:pt x="793" y="498"/>
                  </a:lnTo>
                  <a:lnTo>
                    <a:pt x="683" y="369"/>
                  </a:lnTo>
                  <a:lnTo>
                    <a:pt x="554" y="203"/>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9" name="Google Shape;2779;p9"/>
            <p:cNvSpPr/>
            <p:nvPr/>
          </p:nvSpPr>
          <p:spPr>
            <a:xfrm>
              <a:off x="4532075" y="455675"/>
              <a:ext cx="21225" cy="26775"/>
            </a:xfrm>
            <a:custGeom>
              <a:avLst/>
              <a:gdLst/>
              <a:ahLst/>
              <a:cxnLst/>
              <a:rect l="l" t="t" r="r" b="b"/>
              <a:pathLst>
                <a:path w="849" h="1071" extrusionOk="0">
                  <a:moveTo>
                    <a:pt x="461" y="1"/>
                  </a:moveTo>
                  <a:lnTo>
                    <a:pt x="295" y="204"/>
                  </a:lnTo>
                  <a:lnTo>
                    <a:pt x="148" y="351"/>
                  </a:lnTo>
                  <a:lnTo>
                    <a:pt x="37" y="499"/>
                  </a:lnTo>
                  <a:lnTo>
                    <a:pt x="19" y="554"/>
                  </a:lnTo>
                  <a:lnTo>
                    <a:pt x="0" y="609"/>
                  </a:lnTo>
                  <a:lnTo>
                    <a:pt x="19" y="665"/>
                  </a:lnTo>
                  <a:lnTo>
                    <a:pt x="56" y="738"/>
                  </a:lnTo>
                  <a:lnTo>
                    <a:pt x="166" y="886"/>
                  </a:lnTo>
                  <a:lnTo>
                    <a:pt x="277" y="996"/>
                  </a:lnTo>
                  <a:lnTo>
                    <a:pt x="351" y="1052"/>
                  </a:lnTo>
                  <a:lnTo>
                    <a:pt x="424" y="1070"/>
                  </a:lnTo>
                  <a:lnTo>
                    <a:pt x="461" y="1070"/>
                  </a:lnTo>
                  <a:lnTo>
                    <a:pt x="535" y="1052"/>
                  </a:lnTo>
                  <a:lnTo>
                    <a:pt x="664" y="960"/>
                  </a:lnTo>
                  <a:lnTo>
                    <a:pt x="793" y="831"/>
                  </a:lnTo>
                  <a:lnTo>
                    <a:pt x="830" y="757"/>
                  </a:lnTo>
                  <a:lnTo>
                    <a:pt x="849" y="701"/>
                  </a:lnTo>
                  <a:lnTo>
                    <a:pt x="849" y="628"/>
                  </a:lnTo>
                  <a:lnTo>
                    <a:pt x="830" y="554"/>
                  </a:lnTo>
                  <a:lnTo>
                    <a:pt x="738" y="406"/>
                  </a:lnTo>
                  <a:lnTo>
                    <a:pt x="609" y="222"/>
                  </a:lnTo>
                  <a:lnTo>
                    <a:pt x="4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0" name="Google Shape;2780;p9"/>
            <p:cNvSpPr/>
            <p:nvPr/>
          </p:nvSpPr>
          <p:spPr>
            <a:xfrm>
              <a:off x="5604700" y="1800300"/>
              <a:ext cx="27225" cy="20300"/>
            </a:xfrm>
            <a:custGeom>
              <a:avLst/>
              <a:gdLst/>
              <a:ahLst/>
              <a:cxnLst/>
              <a:rect l="l" t="t" r="r" b="b"/>
              <a:pathLst>
                <a:path w="1089" h="812" extrusionOk="0">
                  <a:moveTo>
                    <a:pt x="462" y="0"/>
                  </a:moveTo>
                  <a:lnTo>
                    <a:pt x="407" y="18"/>
                  </a:lnTo>
                  <a:lnTo>
                    <a:pt x="351" y="37"/>
                  </a:lnTo>
                  <a:lnTo>
                    <a:pt x="222" y="148"/>
                  </a:lnTo>
                  <a:lnTo>
                    <a:pt x="112" y="277"/>
                  </a:lnTo>
                  <a:lnTo>
                    <a:pt x="1" y="387"/>
                  </a:lnTo>
                  <a:lnTo>
                    <a:pt x="112" y="516"/>
                  </a:lnTo>
                  <a:lnTo>
                    <a:pt x="222" y="645"/>
                  </a:lnTo>
                  <a:lnTo>
                    <a:pt x="314" y="756"/>
                  </a:lnTo>
                  <a:lnTo>
                    <a:pt x="370" y="793"/>
                  </a:lnTo>
                  <a:lnTo>
                    <a:pt x="443" y="811"/>
                  </a:lnTo>
                  <a:lnTo>
                    <a:pt x="499" y="811"/>
                  </a:lnTo>
                  <a:lnTo>
                    <a:pt x="554" y="793"/>
                  </a:lnTo>
                  <a:lnTo>
                    <a:pt x="702" y="701"/>
                  </a:lnTo>
                  <a:lnTo>
                    <a:pt x="867" y="572"/>
                  </a:lnTo>
                  <a:lnTo>
                    <a:pt x="1089" y="424"/>
                  </a:lnTo>
                  <a:lnTo>
                    <a:pt x="886" y="258"/>
                  </a:lnTo>
                  <a:lnTo>
                    <a:pt x="720"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1" name="Google Shape;2781;p9"/>
            <p:cNvSpPr/>
            <p:nvPr/>
          </p:nvSpPr>
          <p:spPr>
            <a:xfrm>
              <a:off x="4582325" y="635000"/>
              <a:ext cx="28600" cy="22150"/>
            </a:xfrm>
            <a:custGeom>
              <a:avLst/>
              <a:gdLst/>
              <a:ahLst/>
              <a:cxnLst/>
              <a:rect l="l" t="t" r="r" b="b"/>
              <a:pathLst>
                <a:path w="1144" h="886" extrusionOk="0">
                  <a:moveTo>
                    <a:pt x="480" y="0"/>
                  </a:moveTo>
                  <a:lnTo>
                    <a:pt x="406" y="19"/>
                  </a:lnTo>
                  <a:lnTo>
                    <a:pt x="350" y="56"/>
                  </a:lnTo>
                  <a:lnTo>
                    <a:pt x="240" y="166"/>
                  </a:lnTo>
                  <a:lnTo>
                    <a:pt x="129" y="314"/>
                  </a:lnTo>
                  <a:lnTo>
                    <a:pt x="0" y="443"/>
                  </a:lnTo>
                  <a:lnTo>
                    <a:pt x="129" y="572"/>
                  </a:lnTo>
                  <a:lnTo>
                    <a:pt x="258" y="701"/>
                  </a:lnTo>
                  <a:lnTo>
                    <a:pt x="387" y="812"/>
                  </a:lnTo>
                  <a:lnTo>
                    <a:pt x="443" y="867"/>
                  </a:lnTo>
                  <a:lnTo>
                    <a:pt x="516" y="885"/>
                  </a:lnTo>
                  <a:lnTo>
                    <a:pt x="572" y="885"/>
                  </a:lnTo>
                  <a:lnTo>
                    <a:pt x="627" y="848"/>
                  </a:lnTo>
                  <a:lnTo>
                    <a:pt x="775" y="738"/>
                  </a:lnTo>
                  <a:lnTo>
                    <a:pt x="940" y="590"/>
                  </a:lnTo>
                  <a:lnTo>
                    <a:pt x="1143" y="406"/>
                  </a:lnTo>
                  <a:lnTo>
                    <a:pt x="940" y="258"/>
                  </a:lnTo>
                  <a:lnTo>
                    <a:pt x="756" y="129"/>
                  </a:lnTo>
                  <a:lnTo>
                    <a:pt x="609" y="37"/>
                  </a:lnTo>
                  <a:lnTo>
                    <a:pt x="535" y="19"/>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2" name="Google Shape;2782;p9"/>
            <p:cNvSpPr/>
            <p:nvPr/>
          </p:nvSpPr>
          <p:spPr>
            <a:xfrm>
              <a:off x="5092125" y="1463800"/>
              <a:ext cx="19850" cy="25375"/>
            </a:xfrm>
            <a:custGeom>
              <a:avLst/>
              <a:gdLst/>
              <a:ahLst/>
              <a:cxnLst/>
              <a:rect l="l" t="t" r="r" b="b"/>
              <a:pathLst>
                <a:path w="794" h="1015" extrusionOk="0">
                  <a:moveTo>
                    <a:pt x="425" y="0"/>
                  </a:moveTo>
                  <a:lnTo>
                    <a:pt x="369" y="19"/>
                  </a:lnTo>
                  <a:lnTo>
                    <a:pt x="296" y="55"/>
                  </a:lnTo>
                  <a:lnTo>
                    <a:pt x="167" y="148"/>
                  </a:lnTo>
                  <a:lnTo>
                    <a:pt x="56" y="277"/>
                  </a:lnTo>
                  <a:lnTo>
                    <a:pt x="19" y="332"/>
                  </a:lnTo>
                  <a:lnTo>
                    <a:pt x="1" y="387"/>
                  </a:lnTo>
                  <a:lnTo>
                    <a:pt x="1" y="443"/>
                  </a:lnTo>
                  <a:lnTo>
                    <a:pt x="38" y="516"/>
                  </a:lnTo>
                  <a:lnTo>
                    <a:pt x="130" y="645"/>
                  </a:lnTo>
                  <a:lnTo>
                    <a:pt x="259" y="811"/>
                  </a:lnTo>
                  <a:lnTo>
                    <a:pt x="406" y="1014"/>
                  </a:lnTo>
                  <a:lnTo>
                    <a:pt x="554" y="811"/>
                  </a:lnTo>
                  <a:lnTo>
                    <a:pt x="683" y="645"/>
                  </a:lnTo>
                  <a:lnTo>
                    <a:pt x="775" y="498"/>
                  </a:lnTo>
                  <a:lnTo>
                    <a:pt x="794" y="443"/>
                  </a:lnTo>
                  <a:lnTo>
                    <a:pt x="794" y="369"/>
                  </a:lnTo>
                  <a:lnTo>
                    <a:pt x="794" y="314"/>
                  </a:lnTo>
                  <a:lnTo>
                    <a:pt x="757" y="258"/>
                  </a:lnTo>
                  <a:lnTo>
                    <a:pt x="646" y="129"/>
                  </a:lnTo>
                  <a:lnTo>
                    <a:pt x="535" y="37"/>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3" name="Google Shape;2783;p9"/>
            <p:cNvSpPr/>
            <p:nvPr/>
          </p:nvSpPr>
          <p:spPr>
            <a:xfrm>
              <a:off x="4885625" y="1258200"/>
              <a:ext cx="16625" cy="21700"/>
            </a:xfrm>
            <a:custGeom>
              <a:avLst/>
              <a:gdLst/>
              <a:ahLst/>
              <a:cxnLst/>
              <a:rect l="l" t="t" r="r" b="b"/>
              <a:pathLst>
                <a:path w="665" h="868" extrusionOk="0">
                  <a:moveTo>
                    <a:pt x="295" y="1"/>
                  </a:moveTo>
                  <a:lnTo>
                    <a:pt x="185" y="185"/>
                  </a:lnTo>
                  <a:lnTo>
                    <a:pt x="74" y="314"/>
                  </a:lnTo>
                  <a:lnTo>
                    <a:pt x="0" y="443"/>
                  </a:lnTo>
                  <a:lnTo>
                    <a:pt x="0" y="499"/>
                  </a:lnTo>
                  <a:lnTo>
                    <a:pt x="0" y="535"/>
                  </a:lnTo>
                  <a:lnTo>
                    <a:pt x="19" y="591"/>
                  </a:lnTo>
                  <a:lnTo>
                    <a:pt x="37" y="628"/>
                  </a:lnTo>
                  <a:lnTo>
                    <a:pt x="129" y="720"/>
                  </a:lnTo>
                  <a:lnTo>
                    <a:pt x="351" y="867"/>
                  </a:lnTo>
                  <a:lnTo>
                    <a:pt x="554" y="683"/>
                  </a:lnTo>
                  <a:lnTo>
                    <a:pt x="627" y="591"/>
                  </a:lnTo>
                  <a:lnTo>
                    <a:pt x="646" y="535"/>
                  </a:lnTo>
                  <a:lnTo>
                    <a:pt x="664" y="480"/>
                  </a:lnTo>
                  <a:lnTo>
                    <a:pt x="646" y="443"/>
                  </a:lnTo>
                  <a:lnTo>
                    <a:pt x="627" y="388"/>
                  </a:lnTo>
                  <a:lnTo>
                    <a:pt x="554" y="277"/>
                  </a:lnTo>
                  <a:lnTo>
                    <a:pt x="424" y="148"/>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4" name="Google Shape;2784;p9"/>
            <p:cNvSpPr/>
            <p:nvPr/>
          </p:nvSpPr>
          <p:spPr>
            <a:xfrm>
              <a:off x="4754250" y="1072900"/>
              <a:ext cx="16150" cy="20775"/>
            </a:xfrm>
            <a:custGeom>
              <a:avLst/>
              <a:gdLst/>
              <a:ahLst/>
              <a:cxnLst/>
              <a:rect l="l" t="t" r="r" b="b"/>
              <a:pathLst>
                <a:path w="646" h="831" extrusionOk="0">
                  <a:moveTo>
                    <a:pt x="332" y="1"/>
                  </a:moveTo>
                  <a:lnTo>
                    <a:pt x="203" y="167"/>
                  </a:lnTo>
                  <a:lnTo>
                    <a:pt x="111" y="314"/>
                  </a:lnTo>
                  <a:lnTo>
                    <a:pt x="37" y="425"/>
                  </a:lnTo>
                  <a:lnTo>
                    <a:pt x="19" y="480"/>
                  </a:lnTo>
                  <a:lnTo>
                    <a:pt x="1" y="517"/>
                  </a:lnTo>
                  <a:lnTo>
                    <a:pt x="19" y="572"/>
                  </a:lnTo>
                  <a:lnTo>
                    <a:pt x="37" y="627"/>
                  </a:lnTo>
                  <a:lnTo>
                    <a:pt x="130" y="720"/>
                  </a:lnTo>
                  <a:lnTo>
                    <a:pt x="222" y="812"/>
                  </a:lnTo>
                  <a:lnTo>
                    <a:pt x="259" y="830"/>
                  </a:lnTo>
                  <a:lnTo>
                    <a:pt x="296" y="830"/>
                  </a:lnTo>
                  <a:lnTo>
                    <a:pt x="406" y="793"/>
                  </a:lnTo>
                  <a:lnTo>
                    <a:pt x="517" y="701"/>
                  </a:lnTo>
                  <a:lnTo>
                    <a:pt x="609" y="609"/>
                  </a:lnTo>
                  <a:lnTo>
                    <a:pt x="646" y="572"/>
                  </a:lnTo>
                  <a:lnTo>
                    <a:pt x="646" y="517"/>
                  </a:lnTo>
                  <a:lnTo>
                    <a:pt x="646" y="462"/>
                  </a:lnTo>
                  <a:lnTo>
                    <a:pt x="627" y="425"/>
                  </a:lnTo>
                  <a:lnTo>
                    <a:pt x="554" y="314"/>
                  </a:lnTo>
                  <a:lnTo>
                    <a:pt x="443" y="167"/>
                  </a:lnTo>
                  <a:lnTo>
                    <a:pt x="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5" name="Google Shape;2785;p9"/>
            <p:cNvSpPr/>
            <p:nvPr/>
          </p:nvSpPr>
          <p:spPr>
            <a:xfrm>
              <a:off x="5530950" y="1788300"/>
              <a:ext cx="20325" cy="15700"/>
            </a:xfrm>
            <a:custGeom>
              <a:avLst/>
              <a:gdLst/>
              <a:ahLst/>
              <a:cxnLst/>
              <a:rect l="l" t="t" r="r" b="b"/>
              <a:pathLst>
                <a:path w="813" h="628" extrusionOk="0">
                  <a:moveTo>
                    <a:pt x="240" y="1"/>
                  </a:moveTo>
                  <a:lnTo>
                    <a:pt x="185" y="38"/>
                  </a:lnTo>
                  <a:lnTo>
                    <a:pt x="93" y="130"/>
                  </a:lnTo>
                  <a:lnTo>
                    <a:pt x="19" y="222"/>
                  </a:lnTo>
                  <a:lnTo>
                    <a:pt x="1" y="277"/>
                  </a:lnTo>
                  <a:lnTo>
                    <a:pt x="1" y="314"/>
                  </a:lnTo>
                  <a:lnTo>
                    <a:pt x="38" y="406"/>
                  </a:lnTo>
                  <a:lnTo>
                    <a:pt x="130" y="517"/>
                  </a:lnTo>
                  <a:lnTo>
                    <a:pt x="222" y="591"/>
                  </a:lnTo>
                  <a:lnTo>
                    <a:pt x="277" y="628"/>
                  </a:lnTo>
                  <a:lnTo>
                    <a:pt x="370" y="628"/>
                  </a:lnTo>
                  <a:lnTo>
                    <a:pt x="425" y="609"/>
                  </a:lnTo>
                  <a:lnTo>
                    <a:pt x="536" y="535"/>
                  </a:lnTo>
                  <a:lnTo>
                    <a:pt x="665" y="406"/>
                  </a:lnTo>
                  <a:lnTo>
                    <a:pt x="812" y="277"/>
                  </a:lnTo>
                  <a:lnTo>
                    <a:pt x="646" y="167"/>
                  </a:lnTo>
                  <a:lnTo>
                    <a:pt x="499" y="74"/>
                  </a:lnTo>
                  <a:lnTo>
                    <a:pt x="388" y="19"/>
                  </a:lnTo>
                  <a:lnTo>
                    <a:pt x="3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6" name="Google Shape;2786;p9"/>
            <p:cNvSpPr/>
            <p:nvPr/>
          </p:nvSpPr>
          <p:spPr>
            <a:xfrm>
              <a:off x="4483200" y="289750"/>
              <a:ext cx="16175" cy="20750"/>
            </a:xfrm>
            <a:custGeom>
              <a:avLst/>
              <a:gdLst/>
              <a:ahLst/>
              <a:cxnLst/>
              <a:rect l="l" t="t" r="r" b="b"/>
              <a:pathLst>
                <a:path w="647" h="830" extrusionOk="0">
                  <a:moveTo>
                    <a:pt x="370" y="0"/>
                  </a:moveTo>
                  <a:lnTo>
                    <a:pt x="259" y="37"/>
                  </a:lnTo>
                  <a:lnTo>
                    <a:pt x="148" y="111"/>
                  </a:lnTo>
                  <a:lnTo>
                    <a:pt x="56" y="203"/>
                  </a:lnTo>
                  <a:lnTo>
                    <a:pt x="19" y="258"/>
                  </a:lnTo>
                  <a:lnTo>
                    <a:pt x="1" y="295"/>
                  </a:lnTo>
                  <a:lnTo>
                    <a:pt x="1" y="350"/>
                  </a:lnTo>
                  <a:lnTo>
                    <a:pt x="19" y="406"/>
                  </a:lnTo>
                  <a:lnTo>
                    <a:pt x="93" y="516"/>
                  </a:lnTo>
                  <a:lnTo>
                    <a:pt x="185" y="664"/>
                  </a:lnTo>
                  <a:lnTo>
                    <a:pt x="296" y="830"/>
                  </a:lnTo>
                  <a:lnTo>
                    <a:pt x="425" y="664"/>
                  </a:lnTo>
                  <a:lnTo>
                    <a:pt x="536" y="535"/>
                  </a:lnTo>
                  <a:lnTo>
                    <a:pt x="628" y="424"/>
                  </a:lnTo>
                  <a:lnTo>
                    <a:pt x="646" y="387"/>
                  </a:lnTo>
                  <a:lnTo>
                    <a:pt x="646" y="332"/>
                  </a:lnTo>
                  <a:lnTo>
                    <a:pt x="646" y="277"/>
                  </a:lnTo>
                  <a:lnTo>
                    <a:pt x="628" y="240"/>
                  </a:lnTo>
                  <a:lnTo>
                    <a:pt x="554" y="129"/>
                  </a:lnTo>
                  <a:lnTo>
                    <a:pt x="462" y="37"/>
                  </a:lnTo>
                  <a:lnTo>
                    <a:pt x="407" y="19"/>
                  </a:lnTo>
                  <a:lnTo>
                    <a:pt x="3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7" name="Google Shape;2787;p9"/>
            <p:cNvSpPr/>
            <p:nvPr/>
          </p:nvSpPr>
          <p:spPr>
            <a:xfrm>
              <a:off x="4819250" y="1167400"/>
              <a:ext cx="17525" cy="22150"/>
            </a:xfrm>
            <a:custGeom>
              <a:avLst/>
              <a:gdLst/>
              <a:ahLst/>
              <a:cxnLst/>
              <a:rect l="l" t="t" r="r" b="b"/>
              <a:pathLst>
                <a:path w="701" h="886" extrusionOk="0">
                  <a:moveTo>
                    <a:pt x="388" y="0"/>
                  </a:moveTo>
                  <a:lnTo>
                    <a:pt x="166" y="185"/>
                  </a:lnTo>
                  <a:lnTo>
                    <a:pt x="56" y="295"/>
                  </a:lnTo>
                  <a:lnTo>
                    <a:pt x="37" y="332"/>
                  </a:lnTo>
                  <a:lnTo>
                    <a:pt x="0" y="388"/>
                  </a:lnTo>
                  <a:lnTo>
                    <a:pt x="0" y="443"/>
                  </a:lnTo>
                  <a:lnTo>
                    <a:pt x="19" y="480"/>
                  </a:lnTo>
                  <a:lnTo>
                    <a:pt x="93" y="590"/>
                  </a:lnTo>
                  <a:lnTo>
                    <a:pt x="203" y="738"/>
                  </a:lnTo>
                  <a:lnTo>
                    <a:pt x="332" y="885"/>
                  </a:lnTo>
                  <a:lnTo>
                    <a:pt x="461" y="738"/>
                  </a:lnTo>
                  <a:lnTo>
                    <a:pt x="590" y="627"/>
                  </a:lnTo>
                  <a:lnTo>
                    <a:pt x="683" y="517"/>
                  </a:lnTo>
                  <a:lnTo>
                    <a:pt x="701" y="480"/>
                  </a:lnTo>
                  <a:lnTo>
                    <a:pt x="701" y="443"/>
                  </a:lnTo>
                  <a:lnTo>
                    <a:pt x="683" y="369"/>
                  </a:lnTo>
                  <a:lnTo>
                    <a:pt x="664" y="314"/>
                  </a:lnTo>
                  <a:lnTo>
                    <a:pt x="572" y="222"/>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8" name="Google Shape;2788;p9"/>
            <p:cNvSpPr/>
            <p:nvPr/>
          </p:nvSpPr>
          <p:spPr>
            <a:xfrm>
              <a:off x="6150025" y="1979600"/>
              <a:ext cx="19375" cy="15700"/>
            </a:xfrm>
            <a:custGeom>
              <a:avLst/>
              <a:gdLst/>
              <a:ahLst/>
              <a:cxnLst/>
              <a:rect l="l" t="t" r="r" b="b"/>
              <a:pathLst>
                <a:path w="775" h="628" extrusionOk="0">
                  <a:moveTo>
                    <a:pt x="314" y="0"/>
                  </a:moveTo>
                  <a:lnTo>
                    <a:pt x="277" y="19"/>
                  </a:lnTo>
                  <a:lnTo>
                    <a:pt x="185" y="93"/>
                  </a:lnTo>
                  <a:lnTo>
                    <a:pt x="0" y="259"/>
                  </a:lnTo>
                  <a:lnTo>
                    <a:pt x="148" y="480"/>
                  </a:lnTo>
                  <a:lnTo>
                    <a:pt x="221" y="572"/>
                  </a:lnTo>
                  <a:lnTo>
                    <a:pt x="277" y="590"/>
                  </a:lnTo>
                  <a:lnTo>
                    <a:pt x="314" y="627"/>
                  </a:lnTo>
                  <a:lnTo>
                    <a:pt x="351" y="627"/>
                  </a:lnTo>
                  <a:lnTo>
                    <a:pt x="406" y="609"/>
                  </a:lnTo>
                  <a:lnTo>
                    <a:pt x="498" y="554"/>
                  </a:lnTo>
                  <a:lnTo>
                    <a:pt x="627" y="461"/>
                  </a:lnTo>
                  <a:lnTo>
                    <a:pt x="775" y="351"/>
                  </a:lnTo>
                  <a:lnTo>
                    <a:pt x="646" y="222"/>
                  </a:lnTo>
                  <a:lnTo>
                    <a:pt x="535" y="111"/>
                  </a:lnTo>
                  <a:lnTo>
                    <a:pt x="443" y="37"/>
                  </a:lnTo>
                  <a:lnTo>
                    <a:pt x="4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9" name="Google Shape;2789;p9"/>
            <p:cNvSpPr/>
            <p:nvPr/>
          </p:nvSpPr>
          <p:spPr>
            <a:xfrm>
              <a:off x="5993300" y="1947325"/>
              <a:ext cx="15700" cy="19850"/>
            </a:xfrm>
            <a:custGeom>
              <a:avLst/>
              <a:gdLst/>
              <a:ahLst/>
              <a:cxnLst/>
              <a:rect l="l" t="t" r="r" b="b"/>
              <a:pathLst>
                <a:path w="628" h="794" extrusionOk="0">
                  <a:moveTo>
                    <a:pt x="295" y="1"/>
                  </a:moveTo>
                  <a:lnTo>
                    <a:pt x="185" y="148"/>
                  </a:lnTo>
                  <a:lnTo>
                    <a:pt x="92" y="259"/>
                  </a:lnTo>
                  <a:lnTo>
                    <a:pt x="19" y="370"/>
                  </a:lnTo>
                  <a:lnTo>
                    <a:pt x="0" y="406"/>
                  </a:lnTo>
                  <a:lnTo>
                    <a:pt x="0" y="462"/>
                  </a:lnTo>
                  <a:lnTo>
                    <a:pt x="19" y="499"/>
                  </a:lnTo>
                  <a:lnTo>
                    <a:pt x="37" y="536"/>
                  </a:lnTo>
                  <a:lnTo>
                    <a:pt x="111" y="628"/>
                  </a:lnTo>
                  <a:lnTo>
                    <a:pt x="295" y="794"/>
                  </a:lnTo>
                  <a:lnTo>
                    <a:pt x="498" y="628"/>
                  </a:lnTo>
                  <a:lnTo>
                    <a:pt x="572" y="536"/>
                  </a:lnTo>
                  <a:lnTo>
                    <a:pt x="609" y="480"/>
                  </a:lnTo>
                  <a:lnTo>
                    <a:pt x="627" y="425"/>
                  </a:lnTo>
                  <a:lnTo>
                    <a:pt x="627" y="388"/>
                  </a:lnTo>
                  <a:lnTo>
                    <a:pt x="609" y="351"/>
                  </a:lnTo>
                  <a:lnTo>
                    <a:pt x="535" y="259"/>
                  </a:lnTo>
                  <a:lnTo>
                    <a:pt x="424" y="130"/>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0" name="Google Shape;2790;p9"/>
            <p:cNvSpPr/>
            <p:nvPr/>
          </p:nvSpPr>
          <p:spPr>
            <a:xfrm>
              <a:off x="6072575" y="1965300"/>
              <a:ext cx="19850" cy="15700"/>
            </a:xfrm>
            <a:custGeom>
              <a:avLst/>
              <a:gdLst/>
              <a:ahLst/>
              <a:cxnLst/>
              <a:rect l="l" t="t" r="r" b="b"/>
              <a:pathLst>
                <a:path w="794" h="628" extrusionOk="0">
                  <a:moveTo>
                    <a:pt x="333" y="1"/>
                  </a:moveTo>
                  <a:lnTo>
                    <a:pt x="296" y="19"/>
                  </a:lnTo>
                  <a:lnTo>
                    <a:pt x="259" y="38"/>
                  </a:lnTo>
                  <a:lnTo>
                    <a:pt x="167" y="112"/>
                  </a:lnTo>
                  <a:lnTo>
                    <a:pt x="1" y="296"/>
                  </a:lnTo>
                  <a:lnTo>
                    <a:pt x="185" y="499"/>
                  </a:lnTo>
                  <a:lnTo>
                    <a:pt x="277" y="572"/>
                  </a:lnTo>
                  <a:lnTo>
                    <a:pt x="314" y="609"/>
                  </a:lnTo>
                  <a:lnTo>
                    <a:pt x="369" y="628"/>
                  </a:lnTo>
                  <a:lnTo>
                    <a:pt x="406" y="628"/>
                  </a:lnTo>
                  <a:lnTo>
                    <a:pt x="443" y="609"/>
                  </a:lnTo>
                  <a:lnTo>
                    <a:pt x="554" y="517"/>
                  </a:lnTo>
                  <a:lnTo>
                    <a:pt x="664" y="407"/>
                  </a:lnTo>
                  <a:lnTo>
                    <a:pt x="793" y="296"/>
                  </a:lnTo>
                  <a:lnTo>
                    <a:pt x="646" y="185"/>
                  </a:lnTo>
                  <a:lnTo>
                    <a:pt x="535" y="93"/>
                  </a:lnTo>
                  <a:lnTo>
                    <a:pt x="425" y="19"/>
                  </a:lnTo>
                  <a:lnTo>
                    <a:pt x="3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791" name="Google Shape;2791;p9"/>
          <p:cNvSpPr/>
          <p:nvPr/>
        </p:nvSpPr>
        <p:spPr>
          <a:xfrm>
            <a:off x="799" y="1"/>
            <a:ext cx="4049604" cy="1640831"/>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792" name="Google Shape;2792;p9"/>
          <p:cNvSpPr/>
          <p:nvPr/>
        </p:nvSpPr>
        <p:spPr>
          <a:xfrm flipH="1">
            <a:off x="8142399" y="1"/>
            <a:ext cx="4049604" cy="1640831"/>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2793" name="Google Shape;2793;p9"/>
          <p:cNvGrpSpPr/>
          <p:nvPr/>
        </p:nvGrpSpPr>
        <p:grpSpPr>
          <a:xfrm>
            <a:off x="10655667" y="871018"/>
            <a:ext cx="3535773" cy="2955372"/>
            <a:chOff x="8778750" y="1654938"/>
            <a:chExt cx="2651830" cy="2216529"/>
          </a:xfrm>
        </p:grpSpPr>
        <p:sp>
          <p:nvSpPr>
            <p:cNvPr id="2794" name="Google Shape;2794;p9"/>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5" name="Google Shape;2795;p9"/>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6" name="Google Shape;2796;p9"/>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7" name="Google Shape;2797;p9"/>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8" name="Google Shape;2798;p9"/>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9" name="Google Shape;2799;p9"/>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0" name="Google Shape;2800;p9"/>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1" name="Google Shape;2801;p9"/>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2" name="Google Shape;2802;p9"/>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803" name="Google Shape;2803;p9"/>
          <p:cNvSpPr/>
          <p:nvPr/>
        </p:nvSpPr>
        <p:spPr>
          <a:xfrm rot="-5400000">
            <a:off x="11657033" y="3976133"/>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2804" name="Google Shape;2804;p9"/>
          <p:cNvGrpSpPr/>
          <p:nvPr/>
        </p:nvGrpSpPr>
        <p:grpSpPr>
          <a:xfrm>
            <a:off x="-1930033" y="1753901"/>
            <a:ext cx="3535773" cy="2955372"/>
            <a:chOff x="8778750" y="1654938"/>
            <a:chExt cx="2651830" cy="2216529"/>
          </a:xfrm>
        </p:grpSpPr>
        <p:sp>
          <p:nvSpPr>
            <p:cNvPr id="2805" name="Google Shape;2805;p9"/>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6" name="Google Shape;2806;p9"/>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7" name="Google Shape;2807;p9"/>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8" name="Google Shape;2808;p9"/>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9" name="Google Shape;2809;p9"/>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0" name="Google Shape;2810;p9"/>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1" name="Google Shape;2811;p9"/>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2" name="Google Shape;2812;p9"/>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3" name="Google Shape;2813;p9"/>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814" name="Google Shape;2814;p9"/>
          <p:cNvSpPr/>
          <p:nvPr/>
        </p:nvSpPr>
        <p:spPr>
          <a:xfrm rot="-5400000">
            <a:off x="1154133" y="1499633"/>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15" name="Google Shape;2815;p9"/>
          <p:cNvSpPr/>
          <p:nvPr/>
        </p:nvSpPr>
        <p:spPr>
          <a:xfrm rot="-5400000">
            <a:off x="1458933" y="1799333"/>
            <a:ext cx="146800" cy="146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849377107"/>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816"/>
        <p:cNvGrpSpPr/>
        <p:nvPr/>
      </p:nvGrpSpPr>
      <p:grpSpPr>
        <a:xfrm>
          <a:off x="0" y="0"/>
          <a:ext cx="0" cy="0"/>
          <a:chOff x="0" y="0"/>
          <a:chExt cx="0" cy="0"/>
        </a:xfrm>
      </p:grpSpPr>
      <p:sp>
        <p:nvSpPr>
          <p:cNvPr id="2817" name="Google Shape;2817;p10"/>
          <p:cNvSpPr txBox="1">
            <a:spLocks noGrp="1"/>
          </p:cNvSpPr>
          <p:nvPr>
            <p:ph type="title"/>
          </p:nvPr>
        </p:nvSpPr>
        <p:spPr>
          <a:xfrm>
            <a:off x="950967" y="738867"/>
            <a:ext cx="5986000" cy="1416000"/>
          </a:xfrm>
          <a:prstGeom prst="rect">
            <a:avLst/>
          </a:prstGeom>
          <a:noFill/>
        </p:spPr>
        <p:txBody>
          <a:bodyPr spcFirstLastPara="1" wrap="square" lIns="91425" tIns="91425" rIns="91425" bIns="91425" anchor="ctr" anchorCtr="0">
            <a:noAutofit/>
          </a:bodyPr>
          <a:lstStyle>
            <a:lvl1pPr lvl="0" algn="l" rtl="0">
              <a:spcBef>
                <a:spcPts val="0"/>
              </a:spcBef>
              <a:spcAft>
                <a:spcPts val="0"/>
              </a:spcAft>
              <a:buSzPts val="3500"/>
              <a:buNone/>
              <a:defRPr sz="4667">
                <a:highlight>
                  <a:schemeClr val="dk1"/>
                </a:highlight>
                <a:latin typeface="#9Slide07 SVNBango" panose="02000000000000000000" pitchFamily="2" charset="0"/>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grpSp>
        <p:nvGrpSpPr>
          <p:cNvPr id="2818" name="Google Shape;2818;p10"/>
          <p:cNvGrpSpPr/>
          <p:nvPr/>
        </p:nvGrpSpPr>
        <p:grpSpPr>
          <a:xfrm>
            <a:off x="160743" y="101614"/>
            <a:ext cx="1140411" cy="871505"/>
            <a:chOff x="4917157" y="4271285"/>
            <a:chExt cx="855308" cy="653629"/>
          </a:xfrm>
        </p:grpSpPr>
        <p:sp>
          <p:nvSpPr>
            <p:cNvPr id="2819" name="Google Shape;2819;p10"/>
            <p:cNvSpPr/>
            <p:nvPr/>
          </p:nvSpPr>
          <p:spPr>
            <a:xfrm>
              <a:off x="4917157" y="4543294"/>
              <a:ext cx="297561" cy="259785"/>
            </a:xfrm>
            <a:custGeom>
              <a:avLst/>
              <a:gdLst/>
              <a:ahLst/>
              <a:cxnLst/>
              <a:rect l="l" t="t" r="r" b="b"/>
              <a:pathLst>
                <a:path w="11855" h="10350" extrusionOk="0">
                  <a:moveTo>
                    <a:pt x="8543" y="641"/>
                  </a:moveTo>
                  <a:lnTo>
                    <a:pt x="11158" y="5175"/>
                  </a:lnTo>
                  <a:lnTo>
                    <a:pt x="8543" y="9710"/>
                  </a:lnTo>
                  <a:lnTo>
                    <a:pt x="3293" y="9710"/>
                  </a:lnTo>
                  <a:lnTo>
                    <a:pt x="678" y="5175"/>
                  </a:lnTo>
                  <a:lnTo>
                    <a:pt x="3293" y="641"/>
                  </a:lnTo>
                  <a:close/>
                  <a:moveTo>
                    <a:pt x="3124" y="1"/>
                  </a:moveTo>
                  <a:lnTo>
                    <a:pt x="3030" y="20"/>
                  </a:lnTo>
                  <a:lnTo>
                    <a:pt x="2955" y="38"/>
                  </a:lnTo>
                  <a:lnTo>
                    <a:pt x="2898" y="95"/>
                  </a:lnTo>
                  <a:lnTo>
                    <a:pt x="2842" y="151"/>
                  </a:lnTo>
                  <a:lnTo>
                    <a:pt x="38" y="5006"/>
                  </a:lnTo>
                  <a:lnTo>
                    <a:pt x="1" y="5100"/>
                  </a:lnTo>
                  <a:lnTo>
                    <a:pt x="1" y="5175"/>
                  </a:lnTo>
                  <a:lnTo>
                    <a:pt x="1" y="5250"/>
                  </a:lnTo>
                  <a:lnTo>
                    <a:pt x="38" y="5326"/>
                  </a:lnTo>
                  <a:lnTo>
                    <a:pt x="2842" y="10180"/>
                  </a:lnTo>
                  <a:lnTo>
                    <a:pt x="2898" y="10255"/>
                  </a:lnTo>
                  <a:lnTo>
                    <a:pt x="2955" y="10312"/>
                  </a:lnTo>
                  <a:lnTo>
                    <a:pt x="3030" y="10331"/>
                  </a:lnTo>
                  <a:lnTo>
                    <a:pt x="3124" y="10349"/>
                  </a:lnTo>
                  <a:lnTo>
                    <a:pt x="8731" y="10349"/>
                  </a:lnTo>
                  <a:lnTo>
                    <a:pt x="8806" y="10331"/>
                  </a:lnTo>
                  <a:lnTo>
                    <a:pt x="8882" y="10312"/>
                  </a:lnTo>
                  <a:lnTo>
                    <a:pt x="8957" y="10255"/>
                  </a:lnTo>
                  <a:lnTo>
                    <a:pt x="8995" y="10180"/>
                  </a:lnTo>
                  <a:lnTo>
                    <a:pt x="11798" y="5326"/>
                  </a:lnTo>
                  <a:lnTo>
                    <a:pt x="11836" y="5250"/>
                  </a:lnTo>
                  <a:lnTo>
                    <a:pt x="11855" y="5175"/>
                  </a:lnTo>
                  <a:lnTo>
                    <a:pt x="11836" y="5100"/>
                  </a:lnTo>
                  <a:lnTo>
                    <a:pt x="11798" y="5006"/>
                  </a:lnTo>
                  <a:lnTo>
                    <a:pt x="8995" y="151"/>
                  </a:lnTo>
                  <a:lnTo>
                    <a:pt x="8957" y="95"/>
                  </a:lnTo>
                  <a:lnTo>
                    <a:pt x="8882" y="38"/>
                  </a:lnTo>
                  <a:lnTo>
                    <a:pt x="8806" y="20"/>
                  </a:lnTo>
                  <a:lnTo>
                    <a:pt x="87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0" name="Google Shape;2820;p10"/>
            <p:cNvSpPr/>
            <p:nvPr/>
          </p:nvSpPr>
          <p:spPr>
            <a:xfrm>
              <a:off x="5126391" y="4421459"/>
              <a:ext cx="297535" cy="259760"/>
            </a:xfrm>
            <a:custGeom>
              <a:avLst/>
              <a:gdLst/>
              <a:ahLst/>
              <a:cxnLst/>
              <a:rect l="l" t="t" r="r" b="b"/>
              <a:pathLst>
                <a:path w="11854" h="10349" extrusionOk="0">
                  <a:moveTo>
                    <a:pt x="8542" y="640"/>
                  </a:moveTo>
                  <a:lnTo>
                    <a:pt x="11158" y="5175"/>
                  </a:lnTo>
                  <a:lnTo>
                    <a:pt x="8542" y="9709"/>
                  </a:lnTo>
                  <a:lnTo>
                    <a:pt x="3312" y="9709"/>
                  </a:lnTo>
                  <a:lnTo>
                    <a:pt x="677" y="5175"/>
                  </a:lnTo>
                  <a:lnTo>
                    <a:pt x="3312" y="640"/>
                  </a:lnTo>
                  <a:close/>
                  <a:moveTo>
                    <a:pt x="3029" y="0"/>
                  </a:moveTo>
                  <a:lnTo>
                    <a:pt x="2954" y="38"/>
                  </a:lnTo>
                  <a:lnTo>
                    <a:pt x="2898" y="94"/>
                  </a:lnTo>
                  <a:lnTo>
                    <a:pt x="2841" y="151"/>
                  </a:lnTo>
                  <a:lnTo>
                    <a:pt x="38" y="5005"/>
                  </a:lnTo>
                  <a:lnTo>
                    <a:pt x="19" y="5099"/>
                  </a:lnTo>
                  <a:lnTo>
                    <a:pt x="0" y="5175"/>
                  </a:lnTo>
                  <a:lnTo>
                    <a:pt x="19" y="5250"/>
                  </a:lnTo>
                  <a:lnTo>
                    <a:pt x="38" y="5325"/>
                  </a:lnTo>
                  <a:lnTo>
                    <a:pt x="2841" y="10180"/>
                  </a:lnTo>
                  <a:lnTo>
                    <a:pt x="2898" y="10255"/>
                  </a:lnTo>
                  <a:lnTo>
                    <a:pt x="2954" y="10311"/>
                  </a:lnTo>
                  <a:lnTo>
                    <a:pt x="3029" y="10330"/>
                  </a:lnTo>
                  <a:lnTo>
                    <a:pt x="3123" y="10349"/>
                  </a:lnTo>
                  <a:lnTo>
                    <a:pt x="8730" y="10349"/>
                  </a:lnTo>
                  <a:lnTo>
                    <a:pt x="8806" y="10330"/>
                  </a:lnTo>
                  <a:lnTo>
                    <a:pt x="8881" y="10311"/>
                  </a:lnTo>
                  <a:lnTo>
                    <a:pt x="8956" y="10255"/>
                  </a:lnTo>
                  <a:lnTo>
                    <a:pt x="9013" y="10180"/>
                  </a:lnTo>
                  <a:lnTo>
                    <a:pt x="11816" y="5325"/>
                  </a:lnTo>
                  <a:lnTo>
                    <a:pt x="11835" y="5250"/>
                  </a:lnTo>
                  <a:lnTo>
                    <a:pt x="11854" y="5175"/>
                  </a:lnTo>
                  <a:lnTo>
                    <a:pt x="11835" y="5099"/>
                  </a:lnTo>
                  <a:lnTo>
                    <a:pt x="11816" y="5005"/>
                  </a:lnTo>
                  <a:lnTo>
                    <a:pt x="9013" y="151"/>
                  </a:lnTo>
                  <a:lnTo>
                    <a:pt x="8956" y="94"/>
                  </a:lnTo>
                  <a:lnTo>
                    <a:pt x="8881" y="38"/>
                  </a:lnTo>
                  <a:lnTo>
                    <a:pt x="88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1" name="Google Shape;2821;p10"/>
            <p:cNvSpPr/>
            <p:nvPr/>
          </p:nvSpPr>
          <p:spPr>
            <a:xfrm>
              <a:off x="5341272" y="4299598"/>
              <a:ext cx="297535" cy="259785"/>
            </a:xfrm>
            <a:custGeom>
              <a:avLst/>
              <a:gdLst/>
              <a:ahLst/>
              <a:cxnLst/>
              <a:rect l="l" t="t" r="r" b="b"/>
              <a:pathLst>
                <a:path w="11854" h="10350" extrusionOk="0">
                  <a:moveTo>
                    <a:pt x="8542" y="641"/>
                  </a:moveTo>
                  <a:lnTo>
                    <a:pt x="11177" y="5175"/>
                  </a:lnTo>
                  <a:lnTo>
                    <a:pt x="8542" y="9710"/>
                  </a:lnTo>
                  <a:lnTo>
                    <a:pt x="3312" y="9710"/>
                  </a:lnTo>
                  <a:lnTo>
                    <a:pt x="696" y="5175"/>
                  </a:lnTo>
                  <a:lnTo>
                    <a:pt x="3312" y="641"/>
                  </a:lnTo>
                  <a:close/>
                  <a:moveTo>
                    <a:pt x="3048" y="1"/>
                  </a:moveTo>
                  <a:lnTo>
                    <a:pt x="2973" y="39"/>
                  </a:lnTo>
                  <a:lnTo>
                    <a:pt x="2898" y="95"/>
                  </a:lnTo>
                  <a:lnTo>
                    <a:pt x="2860" y="151"/>
                  </a:lnTo>
                  <a:lnTo>
                    <a:pt x="57" y="5006"/>
                  </a:lnTo>
                  <a:lnTo>
                    <a:pt x="19" y="5081"/>
                  </a:lnTo>
                  <a:lnTo>
                    <a:pt x="0" y="5175"/>
                  </a:lnTo>
                  <a:lnTo>
                    <a:pt x="19" y="5251"/>
                  </a:lnTo>
                  <a:lnTo>
                    <a:pt x="57" y="5326"/>
                  </a:lnTo>
                  <a:lnTo>
                    <a:pt x="2860" y="10180"/>
                  </a:lnTo>
                  <a:lnTo>
                    <a:pt x="2898" y="10255"/>
                  </a:lnTo>
                  <a:lnTo>
                    <a:pt x="2973" y="10312"/>
                  </a:lnTo>
                  <a:lnTo>
                    <a:pt x="3048" y="10331"/>
                  </a:lnTo>
                  <a:lnTo>
                    <a:pt x="3124" y="10350"/>
                  </a:lnTo>
                  <a:lnTo>
                    <a:pt x="8731" y="10350"/>
                  </a:lnTo>
                  <a:lnTo>
                    <a:pt x="8825" y="10331"/>
                  </a:lnTo>
                  <a:lnTo>
                    <a:pt x="8900" y="10312"/>
                  </a:lnTo>
                  <a:lnTo>
                    <a:pt x="8956" y="10255"/>
                  </a:lnTo>
                  <a:lnTo>
                    <a:pt x="9013" y="10180"/>
                  </a:lnTo>
                  <a:lnTo>
                    <a:pt x="11816" y="5326"/>
                  </a:lnTo>
                  <a:lnTo>
                    <a:pt x="11854" y="5251"/>
                  </a:lnTo>
                  <a:lnTo>
                    <a:pt x="11854" y="5175"/>
                  </a:lnTo>
                  <a:lnTo>
                    <a:pt x="11854" y="5081"/>
                  </a:lnTo>
                  <a:lnTo>
                    <a:pt x="11816" y="5006"/>
                  </a:lnTo>
                  <a:lnTo>
                    <a:pt x="9013" y="151"/>
                  </a:lnTo>
                  <a:lnTo>
                    <a:pt x="8956" y="95"/>
                  </a:lnTo>
                  <a:lnTo>
                    <a:pt x="8900" y="39"/>
                  </a:lnTo>
                  <a:lnTo>
                    <a:pt x="88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2" name="Google Shape;2822;p10"/>
            <p:cNvSpPr/>
            <p:nvPr/>
          </p:nvSpPr>
          <p:spPr>
            <a:xfrm>
              <a:off x="5552363" y="4299598"/>
              <a:ext cx="191764" cy="16089"/>
            </a:xfrm>
            <a:custGeom>
              <a:avLst/>
              <a:gdLst/>
              <a:ahLst/>
              <a:cxnLst/>
              <a:rect l="l" t="t" r="r" b="b"/>
              <a:pathLst>
                <a:path w="7640" h="641" extrusionOk="0">
                  <a:moveTo>
                    <a:pt x="264" y="1"/>
                  </a:moveTo>
                  <a:lnTo>
                    <a:pt x="208" y="20"/>
                  </a:lnTo>
                  <a:lnTo>
                    <a:pt x="151" y="57"/>
                  </a:lnTo>
                  <a:lnTo>
                    <a:pt x="95" y="95"/>
                  </a:lnTo>
                  <a:lnTo>
                    <a:pt x="57" y="133"/>
                  </a:lnTo>
                  <a:lnTo>
                    <a:pt x="38" y="189"/>
                  </a:lnTo>
                  <a:lnTo>
                    <a:pt x="20" y="246"/>
                  </a:lnTo>
                  <a:lnTo>
                    <a:pt x="1" y="321"/>
                  </a:lnTo>
                  <a:lnTo>
                    <a:pt x="20" y="377"/>
                  </a:lnTo>
                  <a:lnTo>
                    <a:pt x="38" y="434"/>
                  </a:lnTo>
                  <a:lnTo>
                    <a:pt x="57" y="490"/>
                  </a:lnTo>
                  <a:lnTo>
                    <a:pt x="95" y="547"/>
                  </a:lnTo>
                  <a:lnTo>
                    <a:pt x="151" y="584"/>
                  </a:lnTo>
                  <a:lnTo>
                    <a:pt x="208" y="603"/>
                  </a:lnTo>
                  <a:lnTo>
                    <a:pt x="264" y="622"/>
                  </a:lnTo>
                  <a:lnTo>
                    <a:pt x="321" y="641"/>
                  </a:lnTo>
                  <a:lnTo>
                    <a:pt x="7320" y="641"/>
                  </a:lnTo>
                  <a:lnTo>
                    <a:pt x="7376" y="622"/>
                  </a:lnTo>
                  <a:lnTo>
                    <a:pt x="7452" y="603"/>
                  </a:lnTo>
                  <a:lnTo>
                    <a:pt x="7508" y="584"/>
                  </a:lnTo>
                  <a:lnTo>
                    <a:pt x="7546" y="547"/>
                  </a:lnTo>
                  <a:lnTo>
                    <a:pt x="7583" y="490"/>
                  </a:lnTo>
                  <a:lnTo>
                    <a:pt x="7621" y="434"/>
                  </a:lnTo>
                  <a:lnTo>
                    <a:pt x="7640" y="377"/>
                  </a:lnTo>
                  <a:lnTo>
                    <a:pt x="7640" y="321"/>
                  </a:lnTo>
                  <a:lnTo>
                    <a:pt x="7640" y="246"/>
                  </a:lnTo>
                  <a:lnTo>
                    <a:pt x="7621" y="189"/>
                  </a:lnTo>
                  <a:lnTo>
                    <a:pt x="7583" y="133"/>
                  </a:lnTo>
                  <a:lnTo>
                    <a:pt x="7546" y="95"/>
                  </a:lnTo>
                  <a:lnTo>
                    <a:pt x="7508" y="57"/>
                  </a:lnTo>
                  <a:lnTo>
                    <a:pt x="7452" y="20"/>
                  </a:lnTo>
                  <a:lnTo>
                    <a:pt x="73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3" name="Google Shape;2823;p10"/>
            <p:cNvSpPr/>
            <p:nvPr/>
          </p:nvSpPr>
          <p:spPr>
            <a:xfrm>
              <a:off x="5126391" y="4665154"/>
              <a:ext cx="297535" cy="259760"/>
            </a:xfrm>
            <a:custGeom>
              <a:avLst/>
              <a:gdLst/>
              <a:ahLst/>
              <a:cxnLst/>
              <a:rect l="l" t="t" r="r" b="b"/>
              <a:pathLst>
                <a:path w="11854" h="10349" extrusionOk="0">
                  <a:moveTo>
                    <a:pt x="8542" y="640"/>
                  </a:moveTo>
                  <a:lnTo>
                    <a:pt x="11158" y="5175"/>
                  </a:lnTo>
                  <a:lnTo>
                    <a:pt x="8542" y="9709"/>
                  </a:lnTo>
                  <a:lnTo>
                    <a:pt x="3312" y="9709"/>
                  </a:lnTo>
                  <a:lnTo>
                    <a:pt x="677" y="5175"/>
                  </a:lnTo>
                  <a:lnTo>
                    <a:pt x="3312" y="640"/>
                  </a:lnTo>
                  <a:close/>
                  <a:moveTo>
                    <a:pt x="3123" y="0"/>
                  </a:moveTo>
                  <a:lnTo>
                    <a:pt x="3029" y="19"/>
                  </a:lnTo>
                  <a:lnTo>
                    <a:pt x="2954" y="38"/>
                  </a:lnTo>
                  <a:lnTo>
                    <a:pt x="2898" y="94"/>
                  </a:lnTo>
                  <a:lnTo>
                    <a:pt x="2841" y="151"/>
                  </a:lnTo>
                  <a:lnTo>
                    <a:pt x="38" y="5024"/>
                  </a:lnTo>
                  <a:lnTo>
                    <a:pt x="19" y="5099"/>
                  </a:lnTo>
                  <a:lnTo>
                    <a:pt x="0" y="5175"/>
                  </a:lnTo>
                  <a:lnTo>
                    <a:pt x="19" y="5250"/>
                  </a:lnTo>
                  <a:lnTo>
                    <a:pt x="38" y="5325"/>
                  </a:lnTo>
                  <a:lnTo>
                    <a:pt x="2841" y="10198"/>
                  </a:lnTo>
                  <a:lnTo>
                    <a:pt x="2898" y="10255"/>
                  </a:lnTo>
                  <a:lnTo>
                    <a:pt x="2954" y="10311"/>
                  </a:lnTo>
                  <a:lnTo>
                    <a:pt x="3029" y="10330"/>
                  </a:lnTo>
                  <a:lnTo>
                    <a:pt x="3123" y="10349"/>
                  </a:lnTo>
                  <a:lnTo>
                    <a:pt x="8730" y="10349"/>
                  </a:lnTo>
                  <a:lnTo>
                    <a:pt x="8806" y="10330"/>
                  </a:lnTo>
                  <a:lnTo>
                    <a:pt x="8881" y="10311"/>
                  </a:lnTo>
                  <a:lnTo>
                    <a:pt x="8956" y="10255"/>
                  </a:lnTo>
                  <a:lnTo>
                    <a:pt x="9013" y="10198"/>
                  </a:lnTo>
                  <a:lnTo>
                    <a:pt x="11816" y="5325"/>
                  </a:lnTo>
                  <a:lnTo>
                    <a:pt x="11835" y="5250"/>
                  </a:lnTo>
                  <a:lnTo>
                    <a:pt x="11854" y="5175"/>
                  </a:lnTo>
                  <a:lnTo>
                    <a:pt x="11835" y="5099"/>
                  </a:lnTo>
                  <a:lnTo>
                    <a:pt x="11816" y="5024"/>
                  </a:lnTo>
                  <a:lnTo>
                    <a:pt x="9013" y="151"/>
                  </a:lnTo>
                  <a:lnTo>
                    <a:pt x="8956" y="94"/>
                  </a:lnTo>
                  <a:lnTo>
                    <a:pt x="8881" y="38"/>
                  </a:lnTo>
                  <a:lnTo>
                    <a:pt x="8806" y="19"/>
                  </a:lnTo>
                  <a:lnTo>
                    <a:pt x="8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4" name="Google Shape;2824;p10"/>
            <p:cNvSpPr/>
            <p:nvPr/>
          </p:nvSpPr>
          <p:spPr>
            <a:xfrm>
              <a:off x="5098053" y="4514956"/>
              <a:ext cx="72740" cy="72765"/>
            </a:xfrm>
            <a:custGeom>
              <a:avLst/>
              <a:gdLst/>
              <a:ahLst/>
              <a:cxnLst/>
              <a:rect l="l" t="t" r="r" b="b"/>
              <a:pathLst>
                <a:path w="2898" h="2899" extrusionOk="0">
                  <a:moveTo>
                    <a:pt x="1355" y="1"/>
                  </a:moveTo>
                  <a:lnTo>
                    <a:pt x="1204" y="20"/>
                  </a:lnTo>
                  <a:lnTo>
                    <a:pt x="1073" y="39"/>
                  </a:lnTo>
                  <a:lnTo>
                    <a:pt x="922" y="95"/>
                  </a:lnTo>
                  <a:lnTo>
                    <a:pt x="790" y="151"/>
                  </a:lnTo>
                  <a:lnTo>
                    <a:pt x="677" y="227"/>
                  </a:lnTo>
                  <a:lnTo>
                    <a:pt x="565" y="302"/>
                  </a:lnTo>
                  <a:lnTo>
                    <a:pt x="452" y="396"/>
                  </a:lnTo>
                  <a:lnTo>
                    <a:pt x="358" y="490"/>
                  </a:lnTo>
                  <a:lnTo>
                    <a:pt x="264" y="603"/>
                  </a:lnTo>
                  <a:lnTo>
                    <a:pt x="188" y="716"/>
                  </a:lnTo>
                  <a:lnTo>
                    <a:pt x="132" y="848"/>
                  </a:lnTo>
                  <a:lnTo>
                    <a:pt x="75" y="960"/>
                  </a:lnTo>
                  <a:lnTo>
                    <a:pt x="38" y="1111"/>
                  </a:lnTo>
                  <a:lnTo>
                    <a:pt x="0" y="1243"/>
                  </a:lnTo>
                  <a:lnTo>
                    <a:pt x="0" y="1393"/>
                  </a:lnTo>
                  <a:lnTo>
                    <a:pt x="0" y="1525"/>
                  </a:lnTo>
                  <a:lnTo>
                    <a:pt x="19" y="1675"/>
                  </a:lnTo>
                  <a:lnTo>
                    <a:pt x="38" y="1826"/>
                  </a:lnTo>
                  <a:lnTo>
                    <a:pt x="94" y="1958"/>
                  </a:lnTo>
                  <a:lnTo>
                    <a:pt x="151" y="2089"/>
                  </a:lnTo>
                  <a:lnTo>
                    <a:pt x="226" y="2221"/>
                  </a:lnTo>
                  <a:lnTo>
                    <a:pt x="301" y="2334"/>
                  </a:lnTo>
                  <a:lnTo>
                    <a:pt x="395" y="2447"/>
                  </a:lnTo>
                  <a:lnTo>
                    <a:pt x="489" y="2541"/>
                  </a:lnTo>
                  <a:lnTo>
                    <a:pt x="602" y="2635"/>
                  </a:lnTo>
                  <a:lnTo>
                    <a:pt x="715" y="2710"/>
                  </a:lnTo>
                  <a:lnTo>
                    <a:pt x="847" y="2767"/>
                  </a:lnTo>
                  <a:lnTo>
                    <a:pt x="979" y="2823"/>
                  </a:lnTo>
                  <a:lnTo>
                    <a:pt x="1110" y="2861"/>
                  </a:lnTo>
                  <a:lnTo>
                    <a:pt x="1242" y="2880"/>
                  </a:lnTo>
                  <a:lnTo>
                    <a:pt x="1392" y="2898"/>
                  </a:lnTo>
                  <a:lnTo>
                    <a:pt x="1524" y="2898"/>
                  </a:lnTo>
                  <a:lnTo>
                    <a:pt x="1675" y="2880"/>
                  </a:lnTo>
                  <a:lnTo>
                    <a:pt x="1825" y="2842"/>
                  </a:lnTo>
                  <a:lnTo>
                    <a:pt x="1957" y="2804"/>
                  </a:lnTo>
                  <a:lnTo>
                    <a:pt x="2089" y="2748"/>
                  </a:lnTo>
                  <a:lnTo>
                    <a:pt x="2220" y="2673"/>
                  </a:lnTo>
                  <a:lnTo>
                    <a:pt x="2333" y="2597"/>
                  </a:lnTo>
                  <a:lnTo>
                    <a:pt x="2446" y="2503"/>
                  </a:lnTo>
                  <a:lnTo>
                    <a:pt x="2540" y="2409"/>
                  </a:lnTo>
                  <a:lnTo>
                    <a:pt x="2634" y="2296"/>
                  </a:lnTo>
                  <a:lnTo>
                    <a:pt x="2710" y="2183"/>
                  </a:lnTo>
                  <a:lnTo>
                    <a:pt x="2766" y="2052"/>
                  </a:lnTo>
                  <a:lnTo>
                    <a:pt x="2822" y="1920"/>
                  </a:lnTo>
                  <a:lnTo>
                    <a:pt x="2860" y="1788"/>
                  </a:lnTo>
                  <a:lnTo>
                    <a:pt x="2879" y="1657"/>
                  </a:lnTo>
                  <a:lnTo>
                    <a:pt x="2898" y="1506"/>
                  </a:lnTo>
                  <a:lnTo>
                    <a:pt x="2898" y="1356"/>
                  </a:lnTo>
                  <a:lnTo>
                    <a:pt x="2879" y="1205"/>
                  </a:lnTo>
                  <a:lnTo>
                    <a:pt x="2841" y="1073"/>
                  </a:lnTo>
                  <a:lnTo>
                    <a:pt x="2804" y="923"/>
                  </a:lnTo>
                  <a:lnTo>
                    <a:pt x="2747" y="791"/>
                  </a:lnTo>
                  <a:lnTo>
                    <a:pt x="2672" y="678"/>
                  </a:lnTo>
                  <a:lnTo>
                    <a:pt x="2597" y="565"/>
                  </a:lnTo>
                  <a:lnTo>
                    <a:pt x="2503" y="452"/>
                  </a:lnTo>
                  <a:lnTo>
                    <a:pt x="2409" y="358"/>
                  </a:lnTo>
                  <a:lnTo>
                    <a:pt x="2296" y="264"/>
                  </a:lnTo>
                  <a:lnTo>
                    <a:pt x="2183" y="189"/>
                  </a:lnTo>
                  <a:lnTo>
                    <a:pt x="2051" y="133"/>
                  </a:lnTo>
                  <a:lnTo>
                    <a:pt x="1919" y="76"/>
                  </a:lnTo>
                  <a:lnTo>
                    <a:pt x="1788" y="39"/>
                  </a:lnTo>
                  <a:lnTo>
                    <a:pt x="165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5" name="Google Shape;2825;p10"/>
            <p:cNvSpPr/>
            <p:nvPr/>
          </p:nvSpPr>
          <p:spPr>
            <a:xfrm>
              <a:off x="5699725" y="4271285"/>
              <a:ext cx="72740" cy="72740"/>
            </a:xfrm>
            <a:custGeom>
              <a:avLst/>
              <a:gdLst/>
              <a:ahLst/>
              <a:cxnLst/>
              <a:rect l="l" t="t" r="r" b="b"/>
              <a:pathLst>
                <a:path w="2898" h="2898" extrusionOk="0">
                  <a:moveTo>
                    <a:pt x="1355" y="0"/>
                  </a:moveTo>
                  <a:lnTo>
                    <a:pt x="1223" y="19"/>
                  </a:lnTo>
                  <a:lnTo>
                    <a:pt x="1073" y="38"/>
                  </a:lnTo>
                  <a:lnTo>
                    <a:pt x="941" y="94"/>
                  </a:lnTo>
                  <a:lnTo>
                    <a:pt x="809" y="151"/>
                  </a:lnTo>
                  <a:lnTo>
                    <a:pt x="678" y="207"/>
                  </a:lnTo>
                  <a:lnTo>
                    <a:pt x="565" y="301"/>
                  </a:lnTo>
                  <a:lnTo>
                    <a:pt x="452" y="376"/>
                  </a:lnTo>
                  <a:lnTo>
                    <a:pt x="358" y="489"/>
                  </a:lnTo>
                  <a:lnTo>
                    <a:pt x="264" y="602"/>
                  </a:lnTo>
                  <a:lnTo>
                    <a:pt x="188" y="715"/>
                  </a:lnTo>
                  <a:lnTo>
                    <a:pt x="132" y="828"/>
                  </a:lnTo>
                  <a:lnTo>
                    <a:pt x="75" y="960"/>
                  </a:lnTo>
                  <a:lnTo>
                    <a:pt x="38" y="1110"/>
                  </a:lnTo>
                  <a:lnTo>
                    <a:pt x="19" y="1242"/>
                  </a:lnTo>
                  <a:lnTo>
                    <a:pt x="0" y="1392"/>
                  </a:lnTo>
                  <a:lnTo>
                    <a:pt x="0" y="1524"/>
                  </a:lnTo>
                  <a:lnTo>
                    <a:pt x="19" y="1675"/>
                  </a:lnTo>
                  <a:lnTo>
                    <a:pt x="57" y="1825"/>
                  </a:lnTo>
                  <a:lnTo>
                    <a:pt x="94" y="1957"/>
                  </a:lnTo>
                  <a:lnTo>
                    <a:pt x="151" y="2089"/>
                  </a:lnTo>
                  <a:lnTo>
                    <a:pt x="226" y="2220"/>
                  </a:lnTo>
                  <a:lnTo>
                    <a:pt x="301" y="2333"/>
                  </a:lnTo>
                  <a:lnTo>
                    <a:pt x="395" y="2446"/>
                  </a:lnTo>
                  <a:lnTo>
                    <a:pt x="489" y="2540"/>
                  </a:lnTo>
                  <a:lnTo>
                    <a:pt x="602" y="2615"/>
                  </a:lnTo>
                  <a:lnTo>
                    <a:pt x="715" y="2691"/>
                  </a:lnTo>
                  <a:lnTo>
                    <a:pt x="847" y="2766"/>
                  </a:lnTo>
                  <a:lnTo>
                    <a:pt x="979" y="2822"/>
                  </a:lnTo>
                  <a:lnTo>
                    <a:pt x="1110" y="2860"/>
                  </a:lnTo>
                  <a:lnTo>
                    <a:pt x="1242" y="2879"/>
                  </a:lnTo>
                  <a:lnTo>
                    <a:pt x="1393" y="2898"/>
                  </a:lnTo>
                  <a:lnTo>
                    <a:pt x="1543" y="2898"/>
                  </a:lnTo>
                  <a:lnTo>
                    <a:pt x="1694" y="2879"/>
                  </a:lnTo>
                  <a:lnTo>
                    <a:pt x="1825" y="2841"/>
                  </a:lnTo>
                  <a:lnTo>
                    <a:pt x="1976" y="2804"/>
                  </a:lnTo>
                  <a:lnTo>
                    <a:pt x="2108" y="2747"/>
                  </a:lnTo>
                  <a:lnTo>
                    <a:pt x="2220" y="2672"/>
                  </a:lnTo>
                  <a:lnTo>
                    <a:pt x="2333" y="2597"/>
                  </a:lnTo>
                  <a:lnTo>
                    <a:pt x="2446" y="2502"/>
                  </a:lnTo>
                  <a:lnTo>
                    <a:pt x="2540" y="2408"/>
                  </a:lnTo>
                  <a:lnTo>
                    <a:pt x="2634" y="2296"/>
                  </a:lnTo>
                  <a:lnTo>
                    <a:pt x="2710" y="2183"/>
                  </a:lnTo>
                  <a:lnTo>
                    <a:pt x="2766" y="2051"/>
                  </a:lnTo>
                  <a:lnTo>
                    <a:pt x="2823" y="1919"/>
                  </a:lnTo>
                  <a:lnTo>
                    <a:pt x="2860" y="1787"/>
                  </a:lnTo>
                  <a:lnTo>
                    <a:pt x="2898" y="1637"/>
                  </a:lnTo>
                  <a:lnTo>
                    <a:pt x="2898" y="1505"/>
                  </a:lnTo>
                  <a:lnTo>
                    <a:pt x="2898" y="1355"/>
                  </a:lnTo>
                  <a:lnTo>
                    <a:pt x="2879" y="1204"/>
                  </a:lnTo>
                  <a:lnTo>
                    <a:pt x="2860" y="1072"/>
                  </a:lnTo>
                  <a:lnTo>
                    <a:pt x="2804" y="922"/>
                  </a:lnTo>
                  <a:lnTo>
                    <a:pt x="2747" y="790"/>
                  </a:lnTo>
                  <a:lnTo>
                    <a:pt x="2672" y="677"/>
                  </a:lnTo>
                  <a:lnTo>
                    <a:pt x="2597" y="546"/>
                  </a:lnTo>
                  <a:lnTo>
                    <a:pt x="2503" y="452"/>
                  </a:lnTo>
                  <a:lnTo>
                    <a:pt x="2409" y="357"/>
                  </a:lnTo>
                  <a:lnTo>
                    <a:pt x="2296" y="263"/>
                  </a:lnTo>
                  <a:lnTo>
                    <a:pt x="2183" y="188"/>
                  </a:lnTo>
                  <a:lnTo>
                    <a:pt x="2051" y="132"/>
                  </a:lnTo>
                  <a:lnTo>
                    <a:pt x="1919" y="75"/>
                  </a:lnTo>
                  <a:lnTo>
                    <a:pt x="1788" y="38"/>
                  </a:lnTo>
                  <a:lnTo>
                    <a:pt x="165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6" name="Google Shape;2826;p10"/>
            <p:cNvSpPr/>
            <p:nvPr/>
          </p:nvSpPr>
          <p:spPr>
            <a:xfrm>
              <a:off x="5379524" y="4520152"/>
              <a:ext cx="72740" cy="72765"/>
            </a:xfrm>
            <a:custGeom>
              <a:avLst/>
              <a:gdLst/>
              <a:ahLst/>
              <a:cxnLst/>
              <a:rect l="l" t="t" r="r" b="b"/>
              <a:pathLst>
                <a:path w="2898" h="2899" extrusionOk="0">
                  <a:moveTo>
                    <a:pt x="1355" y="1"/>
                  </a:moveTo>
                  <a:lnTo>
                    <a:pt x="1204" y="20"/>
                  </a:lnTo>
                  <a:lnTo>
                    <a:pt x="1073" y="38"/>
                  </a:lnTo>
                  <a:lnTo>
                    <a:pt x="922" y="95"/>
                  </a:lnTo>
                  <a:lnTo>
                    <a:pt x="790" y="151"/>
                  </a:lnTo>
                  <a:lnTo>
                    <a:pt x="678" y="208"/>
                  </a:lnTo>
                  <a:lnTo>
                    <a:pt x="565" y="302"/>
                  </a:lnTo>
                  <a:lnTo>
                    <a:pt x="452" y="396"/>
                  </a:lnTo>
                  <a:lnTo>
                    <a:pt x="358" y="490"/>
                  </a:lnTo>
                  <a:lnTo>
                    <a:pt x="264" y="603"/>
                  </a:lnTo>
                  <a:lnTo>
                    <a:pt x="188" y="716"/>
                  </a:lnTo>
                  <a:lnTo>
                    <a:pt x="132" y="848"/>
                  </a:lnTo>
                  <a:lnTo>
                    <a:pt x="75" y="960"/>
                  </a:lnTo>
                  <a:lnTo>
                    <a:pt x="38" y="1111"/>
                  </a:lnTo>
                  <a:lnTo>
                    <a:pt x="0" y="1243"/>
                  </a:lnTo>
                  <a:lnTo>
                    <a:pt x="0" y="1393"/>
                  </a:lnTo>
                  <a:lnTo>
                    <a:pt x="0" y="1525"/>
                  </a:lnTo>
                  <a:lnTo>
                    <a:pt x="19" y="1675"/>
                  </a:lnTo>
                  <a:lnTo>
                    <a:pt x="38" y="1826"/>
                  </a:lnTo>
                  <a:lnTo>
                    <a:pt x="94" y="1958"/>
                  </a:lnTo>
                  <a:lnTo>
                    <a:pt x="151" y="2089"/>
                  </a:lnTo>
                  <a:lnTo>
                    <a:pt x="226" y="2221"/>
                  </a:lnTo>
                  <a:lnTo>
                    <a:pt x="301" y="2334"/>
                  </a:lnTo>
                  <a:lnTo>
                    <a:pt x="395" y="2447"/>
                  </a:lnTo>
                  <a:lnTo>
                    <a:pt x="489" y="2541"/>
                  </a:lnTo>
                  <a:lnTo>
                    <a:pt x="602" y="2616"/>
                  </a:lnTo>
                  <a:lnTo>
                    <a:pt x="715" y="2691"/>
                  </a:lnTo>
                  <a:lnTo>
                    <a:pt x="847" y="2767"/>
                  </a:lnTo>
                  <a:lnTo>
                    <a:pt x="979" y="2823"/>
                  </a:lnTo>
                  <a:lnTo>
                    <a:pt x="1110" y="2861"/>
                  </a:lnTo>
                  <a:lnTo>
                    <a:pt x="1242" y="2880"/>
                  </a:lnTo>
                  <a:lnTo>
                    <a:pt x="1393" y="2898"/>
                  </a:lnTo>
                  <a:lnTo>
                    <a:pt x="1524" y="2898"/>
                  </a:lnTo>
                  <a:lnTo>
                    <a:pt x="1675" y="2880"/>
                  </a:lnTo>
                  <a:lnTo>
                    <a:pt x="1825" y="2842"/>
                  </a:lnTo>
                  <a:lnTo>
                    <a:pt x="1957" y="2804"/>
                  </a:lnTo>
                  <a:lnTo>
                    <a:pt x="2089" y="2748"/>
                  </a:lnTo>
                  <a:lnTo>
                    <a:pt x="2220" y="2673"/>
                  </a:lnTo>
                  <a:lnTo>
                    <a:pt x="2333" y="2597"/>
                  </a:lnTo>
                  <a:lnTo>
                    <a:pt x="2446" y="2503"/>
                  </a:lnTo>
                  <a:lnTo>
                    <a:pt x="2540" y="2409"/>
                  </a:lnTo>
                  <a:lnTo>
                    <a:pt x="2634" y="2296"/>
                  </a:lnTo>
                  <a:lnTo>
                    <a:pt x="2710" y="2183"/>
                  </a:lnTo>
                  <a:lnTo>
                    <a:pt x="2766" y="2052"/>
                  </a:lnTo>
                  <a:lnTo>
                    <a:pt x="2823" y="1920"/>
                  </a:lnTo>
                  <a:lnTo>
                    <a:pt x="2860" y="1788"/>
                  </a:lnTo>
                  <a:lnTo>
                    <a:pt x="2879" y="1657"/>
                  </a:lnTo>
                  <a:lnTo>
                    <a:pt x="2898" y="1506"/>
                  </a:lnTo>
                  <a:lnTo>
                    <a:pt x="2898" y="1356"/>
                  </a:lnTo>
                  <a:lnTo>
                    <a:pt x="2879" y="1205"/>
                  </a:lnTo>
                  <a:lnTo>
                    <a:pt x="2841" y="1073"/>
                  </a:lnTo>
                  <a:lnTo>
                    <a:pt x="2804" y="923"/>
                  </a:lnTo>
                  <a:lnTo>
                    <a:pt x="2747" y="791"/>
                  </a:lnTo>
                  <a:lnTo>
                    <a:pt x="2672" y="678"/>
                  </a:lnTo>
                  <a:lnTo>
                    <a:pt x="2597" y="565"/>
                  </a:lnTo>
                  <a:lnTo>
                    <a:pt x="2503" y="452"/>
                  </a:lnTo>
                  <a:lnTo>
                    <a:pt x="2409" y="358"/>
                  </a:lnTo>
                  <a:lnTo>
                    <a:pt x="2296" y="264"/>
                  </a:lnTo>
                  <a:lnTo>
                    <a:pt x="2183" y="189"/>
                  </a:lnTo>
                  <a:lnTo>
                    <a:pt x="2051" y="133"/>
                  </a:lnTo>
                  <a:lnTo>
                    <a:pt x="1919" y="76"/>
                  </a:lnTo>
                  <a:lnTo>
                    <a:pt x="1788" y="38"/>
                  </a:lnTo>
                  <a:lnTo>
                    <a:pt x="165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837" name="Google Shape;2837;p10"/>
          <p:cNvSpPr/>
          <p:nvPr/>
        </p:nvSpPr>
        <p:spPr>
          <a:xfrm rot="-5400000">
            <a:off x="11544400" y="4069900"/>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38" name="Google Shape;2838;p10"/>
          <p:cNvSpPr/>
          <p:nvPr/>
        </p:nvSpPr>
        <p:spPr>
          <a:xfrm rot="-5400000">
            <a:off x="11849200" y="4342000"/>
            <a:ext cx="174400" cy="1744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39" name="Google Shape;2839;p10"/>
          <p:cNvSpPr/>
          <p:nvPr/>
        </p:nvSpPr>
        <p:spPr>
          <a:xfrm rot="-5400000">
            <a:off x="253267" y="1431400"/>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840" name="Google Shape;2840;p10"/>
          <p:cNvSpPr/>
          <p:nvPr/>
        </p:nvSpPr>
        <p:spPr>
          <a:xfrm rot="-5400000">
            <a:off x="558067" y="1703500"/>
            <a:ext cx="174400" cy="1744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552040308"/>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2841"/>
        <p:cNvGrpSpPr/>
        <p:nvPr/>
      </p:nvGrpSpPr>
      <p:grpSpPr>
        <a:xfrm>
          <a:off x="0" y="0"/>
          <a:ext cx="0" cy="0"/>
          <a:chOff x="0" y="0"/>
          <a:chExt cx="0" cy="0"/>
        </a:xfrm>
      </p:grpSpPr>
      <p:sp>
        <p:nvSpPr>
          <p:cNvPr id="2842" name="Google Shape;2842;p11"/>
          <p:cNvSpPr txBox="1">
            <a:spLocks noGrp="1"/>
          </p:cNvSpPr>
          <p:nvPr>
            <p:ph type="title" hasCustomPrompt="1"/>
          </p:nvPr>
        </p:nvSpPr>
        <p:spPr>
          <a:xfrm>
            <a:off x="1331400" y="2243588"/>
            <a:ext cx="9529200" cy="1884800"/>
          </a:xfrm>
          <a:prstGeom prst="rect">
            <a:avLst/>
          </a:prstGeom>
        </p:spPr>
        <p:txBody>
          <a:bodyPr spcFirstLastPara="1" wrap="square" lIns="91425" tIns="91425" rIns="91425" bIns="91425" anchor="ctr" anchorCtr="0">
            <a:noAutofit/>
          </a:bodyPr>
          <a:lstStyle>
            <a:lvl1pPr lvl="0" algn="ctr">
              <a:spcBef>
                <a:spcPts val="0"/>
              </a:spcBef>
              <a:spcAft>
                <a:spcPts val="0"/>
              </a:spcAft>
              <a:buSzPts val="9600"/>
              <a:buNone/>
              <a:defRPr sz="16000">
                <a:latin typeface="#9Slide07 SVNBango" panose="02000000000000000000" pitchFamily="2" charset="0"/>
              </a:defRPr>
            </a:lvl1pPr>
            <a:lvl2pPr lvl="1" algn="ctr">
              <a:spcBef>
                <a:spcPts val="0"/>
              </a:spcBef>
              <a:spcAft>
                <a:spcPts val="0"/>
              </a:spcAft>
              <a:buSzPts val="9600"/>
              <a:buNone/>
              <a:defRPr sz="12800"/>
            </a:lvl2pPr>
            <a:lvl3pPr lvl="2" algn="ctr">
              <a:spcBef>
                <a:spcPts val="0"/>
              </a:spcBef>
              <a:spcAft>
                <a:spcPts val="0"/>
              </a:spcAft>
              <a:buSzPts val="9600"/>
              <a:buNone/>
              <a:defRPr sz="12800"/>
            </a:lvl3pPr>
            <a:lvl4pPr lvl="3" algn="ctr">
              <a:spcBef>
                <a:spcPts val="0"/>
              </a:spcBef>
              <a:spcAft>
                <a:spcPts val="0"/>
              </a:spcAft>
              <a:buSzPts val="9600"/>
              <a:buNone/>
              <a:defRPr sz="12800"/>
            </a:lvl4pPr>
            <a:lvl5pPr lvl="4" algn="ctr">
              <a:spcBef>
                <a:spcPts val="0"/>
              </a:spcBef>
              <a:spcAft>
                <a:spcPts val="0"/>
              </a:spcAft>
              <a:buSzPts val="9600"/>
              <a:buNone/>
              <a:defRPr sz="12800"/>
            </a:lvl5pPr>
            <a:lvl6pPr lvl="5" algn="ctr">
              <a:spcBef>
                <a:spcPts val="0"/>
              </a:spcBef>
              <a:spcAft>
                <a:spcPts val="0"/>
              </a:spcAft>
              <a:buSzPts val="9600"/>
              <a:buNone/>
              <a:defRPr sz="12800"/>
            </a:lvl6pPr>
            <a:lvl7pPr lvl="6" algn="ctr">
              <a:spcBef>
                <a:spcPts val="0"/>
              </a:spcBef>
              <a:spcAft>
                <a:spcPts val="0"/>
              </a:spcAft>
              <a:buSzPts val="9600"/>
              <a:buNone/>
              <a:defRPr sz="12800"/>
            </a:lvl7pPr>
            <a:lvl8pPr lvl="7" algn="ctr">
              <a:spcBef>
                <a:spcPts val="0"/>
              </a:spcBef>
              <a:spcAft>
                <a:spcPts val="0"/>
              </a:spcAft>
              <a:buSzPts val="9600"/>
              <a:buNone/>
              <a:defRPr sz="12800"/>
            </a:lvl8pPr>
            <a:lvl9pPr lvl="8" algn="ctr">
              <a:spcBef>
                <a:spcPts val="0"/>
              </a:spcBef>
              <a:spcAft>
                <a:spcPts val="0"/>
              </a:spcAft>
              <a:buSzPts val="9600"/>
              <a:buNone/>
              <a:defRPr sz="12800"/>
            </a:lvl9pPr>
          </a:lstStyle>
          <a:p>
            <a:r>
              <a:t>xx%</a:t>
            </a:r>
          </a:p>
        </p:txBody>
      </p:sp>
      <p:sp>
        <p:nvSpPr>
          <p:cNvPr id="2843" name="Google Shape;2843;p11"/>
          <p:cNvSpPr txBox="1">
            <a:spLocks noGrp="1"/>
          </p:cNvSpPr>
          <p:nvPr>
            <p:ph type="subTitle" idx="1"/>
          </p:nvPr>
        </p:nvSpPr>
        <p:spPr>
          <a:xfrm>
            <a:off x="1329000" y="4126812"/>
            <a:ext cx="9534000" cy="4876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a:latin typeface="#9Slide03 Quicksand" panose="00000500000000000000" pitchFamily="2" charset="0"/>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grpSp>
        <p:nvGrpSpPr>
          <p:cNvPr id="2844" name="Google Shape;2844;p11"/>
          <p:cNvGrpSpPr/>
          <p:nvPr/>
        </p:nvGrpSpPr>
        <p:grpSpPr>
          <a:xfrm flipH="1">
            <a:off x="-11551" y="1"/>
            <a:ext cx="2557400" cy="2342900"/>
            <a:chOff x="4483200" y="238125"/>
            <a:chExt cx="1918050" cy="1757175"/>
          </a:xfrm>
        </p:grpSpPr>
        <p:sp>
          <p:nvSpPr>
            <p:cNvPr id="2845" name="Google Shape;2845;p11"/>
            <p:cNvSpPr/>
            <p:nvPr/>
          </p:nvSpPr>
          <p:spPr>
            <a:xfrm>
              <a:off x="5339650" y="238125"/>
              <a:ext cx="1061600" cy="1005350"/>
            </a:xfrm>
            <a:custGeom>
              <a:avLst/>
              <a:gdLst/>
              <a:ahLst/>
              <a:cxnLst/>
              <a:rect l="l" t="t" r="r" b="b"/>
              <a:pathLst>
                <a:path w="42464" h="40214" extrusionOk="0">
                  <a:moveTo>
                    <a:pt x="20523" y="74"/>
                  </a:moveTo>
                  <a:lnTo>
                    <a:pt x="21002" y="719"/>
                  </a:lnTo>
                  <a:lnTo>
                    <a:pt x="20338" y="1217"/>
                  </a:lnTo>
                  <a:lnTo>
                    <a:pt x="19840" y="535"/>
                  </a:lnTo>
                  <a:lnTo>
                    <a:pt x="20523" y="74"/>
                  </a:lnTo>
                  <a:close/>
                  <a:moveTo>
                    <a:pt x="23694" y="719"/>
                  </a:moveTo>
                  <a:lnTo>
                    <a:pt x="24044" y="1198"/>
                  </a:lnTo>
                  <a:lnTo>
                    <a:pt x="23510" y="1623"/>
                  </a:lnTo>
                  <a:lnTo>
                    <a:pt x="23122" y="1125"/>
                  </a:lnTo>
                  <a:lnTo>
                    <a:pt x="23694" y="719"/>
                  </a:lnTo>
                  <a:close/>
                  <a:moveTo>
                    <a:pt x="7284" y="701"/>
                  </a:moveTo>
                  <a:lnTo>
                    <a:pt x="8058" y="1733"/>
                  </a:lnTo>
                  <a:lnTo>
                    <a:pt x="7026" y="2544"/>
                  </a:lnTo>
                  <a:lnTo>
                    <a:pt x="6196" y="1328"/>
                  </a:lnTo>
                  <a:lnTo>
                    <a:pt x="7284" y="701"/>
                  </a:lnTo>
                  <a:close/>
                  <a:moveTo>
                    <a:pt x="10437" y="1235"/>
                  </a:moveTo>
                  <a:lnTo>
                    <a:pt x="11119" y="2268"/>
                  </a:lnTo>
                  <a:lnTo>
                    <a:pt x="10216" y="2913"/>
                  </a:lnTo>
                  <a:lnTo>
                    <a:pt x="9441" y="1936"/>
                  </a:lnTo>
                  <a:lnTo>
                    <a:pt x="10437" y="1235"/>
                  </a:lnTo>
                  <a:close/>
                  <a:moveTo>
                    <a:pt x="13608" y="1899"/>
                  </a:moveTo>
                  <a:lnTo>
                    <a:pt x="14235" y="2821"/>
                  </a:lnTo>
                  <a:lnTo>
                    <a:pt x="13332" y="3485"/>
                  </a:lnTo>
                  <a:lnTo>
                    <a:pt x="12668" y="2544"/>
                  </a:lnTo>
                  <a:lnTo>
                    <a:pt x="13608" y="1899"/>
                  </a:lnTo>
                  <a:close/>
                  <a:moveTo>
                    <a:pt x="16798" y="2563"/>
                  </a:moveTo>
                  <a:lnTo>
                    <a:pt x="17278" y="3300"/>
                  </a:lnTo>
                  <a:lnTo>
                    <a:pt x="16503" y="3890"/>
                  </a:lnTo>
                  <a:lnTo>
                    <a:pt x="15932" y="3134"/>
                  </a:lnTo>
                  <a:lnTo>
                    <a:pt x="16798" y="2563"/>
                  </a:lnTo>
                  <a:close/>
                  <a:moveTo>
                    <a:pt x="19969" y="3208"/>
                  </a:moveTo>
                  <a:lnTo>
                    <a:pt x="20394" y="3872"/>
                  </a:lnTo>
                  <a:lnTo>
                    <a:pt x="19767" y="4370"/>
                  </a:lnTo>
                  <a:lnTo>
                    <a:pt x="19287" y="3688"/>
                  </a:lnTo>
                  <a:lnTo>
                    <a:pt x="19969" y="3208"/>
                  </a:lnTo>
                  <a:close/>
                  <a:moveTo>
                    <a:pt x="23178" y="3835"/>
                  </a:moveTo>
                  <a:lnTo>
                    <a:pt x="23602" y="4388"/>
                  </a:lnTo>
                  <a:lnTo>
                    <a:pt x="22956" y="4868"/>
                  </a:lnTo>
                  <a:lnTo>
                    <a:pt x="22569" y="4278"/>
                  </a:lnTo>
                  <a:lnTo>
                    <a:pt x="23178" y="3835"/>
                  </a:lnTo>
                  <a:close/>
                  <a:moveTo>
                    <a:pt x="3578" y="3005"/>
                  </a:moveTo>
                  <a:lnTo>
                    <a:pt x="4500" y="4351"/>
                  </a:lnTo>
                  <a:lnTo>
                    <a:pt x="3154" y="5366"/>
                  </a:lnTo>
                  <a:lnTo>
                    <a:pt x="3117" y="5144"/>
                  </a:lnTo>
                  <a:lnTo>
                    <a:pt x="3043" y="4923"/>
                  </a:lnTo>
                  <a:lnTo>
                    <a:pt x="2951" y="4720"/>
                  </a:lnTo>
                  <a:lnTo>
                    <a:pt x="2822" y="4517"/>
                  </a:lnTo>
                  <a:lnTo>
                    <a:pt x="2675" y="4333"/>
                  </a:lnTo>
                  <a:lnTo>
                    <a:pt x="2490" y="4185"/>
                  </a:lnTo>
                  <a:lnTo>
                    <a:pt x="2269" y="4038"/>
                  </a:lnTo>
                  <a:lnTo>
                    <a:pt x="2011" y="3927"/>
                  </a:lnTo>
                  <a:lnTo>
                    <a:pt x="2287" y="3890"/>
                  </a:lnTo>
                  <a:lnTo>
                    <a:pt x="2527" y="3835"/>
                  </a:lnTo>
                  <a:lnTo>
                    <a:pt x="2767" y="3743"/>
                  </a:lnTo>
                  <a:lnTo>
                    <a:pt x="2970" y="3632"/>
                  </a:lnTo>
                  <a:lnTo>
                    <a:pt x="3154" y="3503"/>
                  </a:lnTo>
                  <a:lnTo>
                    <a:pt x="3320" y="3356"/>
                  </a:lnTo>
                  <a:lnTo>
                    <a:pt x="3467" y="3190"/>
                  </a:lnTo>
                  <a:lnTo>
                    <a:pt x="3578" y="3005"/>
                  </a:lnTo>
                  <a:close/>
                  <a:moveTo>
                    <a:pt x="26331" y="4407"/>
                  </a:moveTo>
                  <a:lnTo>
                    <a:pt x="26718" y="4941"/>
                  </a:lnTo>
                  <a:lnTo>
                    <a:pt x="26183" y="5366"/>
                  </a:lnTo>
                  <a:lnTo>
                    <a:pt x="25759" y="4794"/>
                  </a:lnTo>
                  <a:lnTo>
                    <a:pt x="26331" y="4407"/>
                  </a:lnTo>
                  <a:close/>
                  <a:moveTo>
                    <a:pt x="6805" y="3761"/>
                  </a:moveTo>
                  <a:lnTo>
                    <a:pt x="7616" y="4923"/>
                  </a:lnTo>
                  <a:lnTo>
                    <a:pt x="6454" y="5790"/>
                  </a:lnTo>
                  <a:lnTo>
                    <a:pt x="5588" y="4536"/>
                  </a:lnTo>
                  <a:lnTo>
                    <a:pt x="6805" y="3761"/>
                  </a:lnTo>
                  <a:close/>
                  <a:moveTo>
                    <a:pt x="9902" y="4517"/>
                  </a:moveTo>
                  <a:lnTo>
                    <a:pt x="10548" y="5402"/>
                  </a:lnTo>
                  <a:lnTo>
                    <a:pt x="9626" y="6214"/>
                  </a:lnTo>
                  <a:lnTo>
                    <a:pt x="8870" y="5126"/>
                  </a:lnTo>
                  <a:lnTo>
                    <a:pt x="9902" y="4517"/>
                  </a:lnTo>
                  <a:close/>
                  <a:moveTo>
                    <a:pt x="13055" y="5034"/>
                  </a:moveTo>
                  <a:lnTo>
                    <a:pt x="13627" y="5956"/>
                  </a:lnTo>
                  <a:lnTo>
                    <a:pt x="12834" y="6546"/>
                  </a:lnTo>
                  <a:lnTo>
                    <a:pt x="12207" y="5661"/>
                  </a:lnTo>
                  <a:lnTo>
                    <a:pt x="13055" y="5034"/>
                  </a:lnTo>
                  <a:close/>
                  <a:moveTo>
                    <a:pt x="16263" y="5661"/>
                  </a:moveTo>
                  <a:lnTo>
                    <a:pt x="16835" y="6472"/>
                  </a:lnTo>
                  <a:lnTo>
                    <a:pt x="15968" y="7117"/>
                  </a:lnTo>
                  <a:lnTo>
                    <a:pt x="15415" y="6287"/>
                  </a:lnTo>
                  <a:lnTo>
                    <a:pt x="16263" y="5661"/>
                  </a:lnTo>
                  <a:close/>
                  <a:moveTo>
                    <a:pt x="19416" y="6251"/>
                  </a:moveTo>
                  <a:lnTo>
                    <a:pt x="19969" y="7025"/>
                  </a:lnTo>
                  <a:lnTo>
                    <a:pt x="19195" y="7615"/>
                  </a:lnTo>
                  <a:lnTo>
                    <a:pt x="18605" y="6804"/>
                  </a:lnTo>
                  <a:lnTo>
                    <a:pt x="19416" y="6251"/>
                  </a:lnTo>
                  <a:close/>
                  <a:moveTo>
                    <a:pt x="22588" y="6896"/>
                  </a:moveTo>
                  <a:lnTo>
                    <a:pt x="23104" y="7597"/>
                  </a:lnTo>
                  <a:lnTo>
                    <a:pt x="22385" y="8131"/>
                  </a:lnTo>
                  <a:lnTo>
                    <a:pt x="21850" y="7375"/>
                  </a:lnTo>
                  <a:lnTo>
                    <a:pt x="22588" y="6896"/>
                  </a:lnTo>
                  <a:close/>
                  <a:moveTo>
                    <a:pt x="25759" y="7541"/>
                  </a:moveTo>
                  <a:lnTo>
                    <a:pt x="26220" y="8150"/>
                  </a:lnTo>
                  <a:lnTo>
                    <a:pt x="25593" y="8648"/>
                  </a:lnTo>
                  <a:lnTo>
                    <a:pt x="25132" y="7965"/>
                  </a:lnTo>
                  <a:lnTo>
                    <a:pt x="25759" y="7541"/>
                  </a:lnTo>
                  <a:close/>
                  <a:moveTo>
                    <a:pt x="6270" y="6859"/>
                  </a:moveTo>
                  <a:lnTo>
                    <a:pt x="6971" y="8039"/>
                  </a:lnTo>
                  <a:lnTo>
                    <a:pt x="5864" y="8961"/>
                  </a:lnTo>
                  <a:lnTo>
                    <a:pt x="5108" y="7707"/>
                  </a:lnTo>
                  <a:lnTo>
                    <a:pt x="6270" y="6859"/>
                  </a:lnTo>
                  <a:close/>
                  <a:moveTo>
                    <a:pt x="28949" y="8168"/>
                  </a:moveTo>
                  <a:lnTo>
                    <a:pt x="29391" y="8721"/>
                  </a:lnTo>
                  <a:lnTo>
                    <a:pt x="28801" y="9145"/>
                  </a:lnTo>
                  <a:lnTo>
                    <a:pt x="28396" y="8555"/>
                  </a:lnTo>
                  <a:lnTo>
                    <a:pt x="28949" y="8168"/>
                  </a:lnTo>
                  <a:close/>
                  <a:moveTo>
                    <a:pt x="9460" y="7523"/>
                  </a:moveTo>
                  <a:lnTo>
                    <a:pt x="10197" y="8555"/>
                  </a:lnTo>
                  <a:lnTo>
                    <a:pt x="9073" y="9422"/>
                  </a:lnTo>
                  <a:lnTo>
                    <a:pt x="8353" y="8297"/>
                  </a:lnTo>
                  <a:lnTo>
                    <a:pt x="9460" y="7523"/>
                  </a:lnTo>
                  <a:close/>
                  <a:moveTo>
                    <a:pt x="32083" y="8832"/>
                  </a:moveTo>
                  <a:lnTo>
                    <a:pt x="32434" y="9293"/>
                  </a:lnTo>
                  <a:lnTo>
                    <a:pt x="31991" y="9606"/>
                  </a:lnTo>
                  <a:lnTo>
                    <a:pt x="31622" y="9164"/>
                  </a:lnTo>
                  <a:lnTo>
                    <a:pt x="32083" y="8832"/>
                  </a:lnTo>
                  <a:close/>
                  <a:moveTo>
                    <a:pt x="12520" y="8187"/>
                  </a:moveTo>
                  <a:lnTo>
                    <a:pt x="13203" y="9127"/>
                  </a:lnTo>
                  <a:lnTo>
                    <a:pt x="12262" y="9791"/>
                  </a:lnTo>
                  <a:lnTo>
                    <a:pt x="11525" y="8795"/>
                  </a:lnTo>
                  <a:lnTo>
                    <a:pt x="12520" y="8187"/>
                  </a:lnTo>
                  <a:close/>
                  <a:moveTo>
                    <a:pt x="35255" y="9348"/>
                  </a:moveTo>
                  <a:lnTo>
                    <a:pt x="35587" y="9846"/>
                  </a:lnTo>
                  <a:lnTo>
                    <a:pt x="35107" y="10215"/>
                  </a:lnTo>
                  <a:lnTo>
                    <a:pt x="34757" y="9717"/>
                  </a:lnTo>
                  <a:lnTo>
                    <a:pt x="35255" y="9348"/>
                  </a:lnTo>
                  <a:close/>
                  <a:moveTo>
                    <a:pt x="15673" y="8740"/>
                  </a:moveTo>
                  <a:lnTo>
                    <a:pt x="16319" y="9680"/>
                  </a:lnTo>
                  <a:lnTo>
                    <a:pt x="15397" y="10362"/>
                  </a:lnTo>
                  <a:lnTo>
                    <a:pt x="14696" y="9403"/>
                  </a:lnTo>
                  <a:lnTo>
                    <a:pt x="15673" y="8740"/>
                  </a:lnTo>
                  <a:close/>
                  <a:moveTo>
                    <a:pt x="38426" y="9957"/>
                  </a:moveTo>
                  <a:lnTo>
                    <a:pt x="38795" y="10436"/>
                  </a:lnTo>
                  <a:lnTo>
                    <a:pt x="38315" y="10768"/>
                  </a:lnTo>
                  <a:lnTo>
                    <a:pt x="37984" y="10307"/>
                  </a:lnTo>
                  <a:lnTo>
                    <a:pt x="38426" y="9957"/>
                  </a:lnTo>
                  <a:close/>
                  <a:moveTo>
                    <a:pt x="18863" y="9385"/>
                  </a:moveTo>
                  <a:lnTo>
                    <a:pt x="19453" y="10233"/>
                  </a:lnTo>
                  <a:lnTo>
                    <a:pt x="18605" y="10860"/>
                  </a:lnTo>
                  <a:lnTo>
                    <a:pt x="17960" y="9993"/>
                  </a:lnTo>
                  <a:lnTo>
                    <a:pt x="18863" y="9385"/>
                  </a:lnTo>
                  <a:close/>
                  <a:moveTo>
                    <a:pt x="41653" y="10528"/>
                  </a:moveTo>
                  <a:lnTo>
                    <a:pt x="42003" y="11008"/>
                  </a:lnTo>
                  <a:lnTo>
                    <a:pt x="41524" y="11339"/>
                  </a:lnTo>
                  <a:lnTo>
                    <a:pt x="41155" y="10860"/>
                  </a:lnTo>
                  <a:lnTo>
                    <a:pt x="41653" y="10528"/>
                  </a:lnTo>
                  <a:close/>
                  <a:moveTo>
                    <a:pt x="22053" y="10012"/>
                  </a:moveTo>
                  <a:lnTo>
                    <a:pt x="22588" y="10805"/>
                  </a:lnTo>
                  <a:lnTo>
                    <a:pt x="21813" y="11376"/>
                  </a:lnTo>
                  <a:lnTo>
                    <a:pt x="21223" y="10565"/>
                  </a:lnTo>
                  <a:lnTo>
                    <a:pt x="22053" y="10012"/>
                  </a:lnTo>
                  <a:close/>
                  <a:moveTo>
                    <a:pt x="25224" y="10657"/>
                  </a:moveTo>
                  <a:lnTo>
                    <a:pt x="25722" y="11376"/>
                  </a:lnTo>
                  <a:lnTo>
                    <a:pt x="25022" y="11911"/>
                  </a:lnTo>
                  <a:lnTo>
                    <a:pt x="24487" y="11137"/>
                  </a:lnTo>
                  <a:lnTo>
                    <a:pt x="25224" y="10657"/>
                  </a:lnTo>
                  <a:close/>
                  <a:moveTo>
                    <a:pt x="5643" y="9809"/>
                  </a:moveTo>
                  <a:lnTo>
                    <a:pt x="6602" y="11210"/>
                  </a:lnTo>
                  <a:lnTo>
                    <a:pt x="5219" y="12225"/>
                  </a:lnTo>
                  <a:lnTo>
                    <a:pt x="5164" y="11966"/>
                  </a:lnTo>
                  <a:lnTo>
                    <a:pt x="5071" y="11727"/>
                  </a:lnTo>
                  <a:lnTo>
                    <a:pt x="4961" y="11487"/>
                  </a:lnTo>
                  <a:lnTo>
                    <a:pt x="4887" y="11376"/>
                  </a:lnTo>
                  <a:lnTo>
                    <a:pt x="4795" y="11284"/>
                  </a:lnTo>
                  <a:lnTo>
                    <a:pt x="4721" y="11192"/>
                  </a:lnTo>
                  <a:lnTo>
                    <a:pt x="4611" y="11100"/>
                  </a:lnTo>
                  <a:lnTo>
                    <a:pt x="4500" y="11026"/>
                  </a:lnTo>
                  <a:lnTo>
                    <a:pt x="4389" y="10952"/>
                  </a:lnTo>
                  <a:lnTo>
                    <a:pt x="4242" y="10897"/>
                  </a:lnTo>
                  <a:lnTo>
                    <a:pt x="4113" y="10860"/>
                  </a:lnTo>
                  <a:lnTo>
                    <a:pt x="3947" y="10823"/>
                  </a:lnTo>
                  <a:lnTo>
                    <a:pt x="3781" y="10786"/>
                  </a:lnTo>
                  <a:lnTo>
                    <a:pt x="4076" y="10749"/>
                  </a:lnTo>
                  <a:lnTo>
                    <a:pt x="4352" y="10713"/>
                  </a:lnTo>
                  <a:lnTo>
                    <a:pt x="4629" y="10657"/>
                  </a:lnTo>
                  <a:lnTo>
                    <a:pt x="4887" y="10565"/>
                  </a:lnTo>
                  <a:lnTo>
                    <a:pt x="5016" y="10510"/>
                  </a:lnTo>
                  <a:lnTo>
                    <a:pt x="5127" y="10436"/>
                  </a:lnTo>
                  <a:lnTo>
                    <a:pt x="5219" y="10362"/>
                  </a:lnTo>
                  <a:lnTo>
                    <a:pt x="5330" y="10289"/>
                  </a:lnTo>
                  <a:lnTo>
                    <a:pt x="5422" y="10178"/>
                  </a:lnTo>
                  <a:lnTo>
                    <a:pt x="5496" y="10086"/>
                  </a:lnTo>
                  <a:lnTo>
                    <a:pt x="5569" y="9957"/>
                  </a:lnTo>
                  <a:lnTo>
                    <a:pt x="5643" y="9809"/>
                  </a:lnTo>
                  <a:close/>
                  <a:moveTo>
                    <a:pt x="28414" y="11284"/>
                  </a:moveTo>
                  <a:lnTo>
                    <a:pt x="28894" y="11930"/>
                  </a:lnTo>
                  <a:lnTo>
                    <a:pt x="28211" y="12446"/>
                  </a:lnTo>
                  <a:lnTo>
                    <a:pt x="27750" y="11745"/>
                  </a:lnTo>
                  <a:lnTo>
                    <a:pt x="28414" y="11284"/>
                  </a:lnTo>
                  <a:close/>
                  <a:moveTo>
                    <a:pt x="8870" y="10602"/>
                  </a:moveTo>
                  <a:lnTo>
                    <a:pt x="9699" y="11764"/>
                  </a:lnTo>
                  <a:lnTo>
                    <a:pt x="8501" y="12649"/>
                  </a:lnTo>
                  <a:lnTo>
                    <a:pt x="7597" y="11376"/>
                  </a:lnTo>
                  <a:lnTo>
                    <a:pt x="8870" y="10602"/>
                  </a:lnTo>
                  <a:close/>
                  <a:moveTo>
                    <a:pt x="31530" y="11966"/>
                  </a:moveTo>
                  <a:lnTo>
                    <a:pt x="31973" y="12538"/>
                  </a:lnTo>
                  <a:lnTo>
                    <a:pt x="31420" y="12999"/>
                  </a:lnTo>
                  <a:lnTo>
                    <a:pt x="30977" y="12298"/>
                  </a:lnTo>
                  <a:lnTo>
                    <a:pt x="31530" y="11966"/>
                  </a:lnTo>
                  <a:close/>
                  <a:moveTo>
                    <a:pt x="11967" y="11339"/>
                  </a:moveTo>
                  <a:lnTo>
                    <a:pt x="12742" y="12354"/>
                  </a:lnTo>
                  <a:lnTo>
                    <a:pt x="11709" y="13165"/>
                  </a:lnTo>
                  <a:lnTo>
                    <a:pt x="10898" y="11966"/>
                  </a:lnTo>
                  <a:lnTo>
                    <a:pt x="11967" y="11339"/>
                  </a:lnTo>
                  <a:close/>
                  <a:moveTo>
                    <a:pt x="34702" y="12501"/>
                  </a:moveTo>
                  <a:lnTo>
                    <a:pt x="35107" y="13073"/>
                  </a:lnTo>
                  <a:lnTo>
                    <a:pt x="34591" y="13441"/>
                  </a:lnTo>
                  <a:lnTo>
                    <a:pt x="34167" y="12851"/>
                  </a:lnTo>
                  <a:lnTo>
                    <a:pt x="34702" y="12501"/>
                  </a:lnTo>
                  <a:close/>
                  <a:moveTo>
                    <a:pt x="15120" y="11874"/>
                  </a:moveTo>
                  <a:lnTo>
                    <a:pt x="15821" y="12907"/>
                  </a:lnTo>
                  <a:lnTo>
                    <a:pt x="14881" y="13552"/>
                  </a:lnTo>
                  <a:lnTo>
                    <a:pt x="14143" y="12556"/>
                  </a:lnTo>
                  <a:lnTo>
                    <a:pt x="15120" y="11874"/>
                  </a:lnTo>
                  <a:close/>
                  <a:moveTo>
                    <a:pt x="37873" y="13091"/>
                  </a:moveTo>
                  <a:lnTo>
                    <a:pt x="38315" y="13626"/>
                  </a:lnTo>
                  <a:lnTo>
                    <a:pt x="37725" y="14087"/>
                  </a:lnTo>
                  <a:lnTo>
                    <a:pt x="37320" y="13478"/>
                  </a:lnTo>
                  <a:lnTo>
                    <a:pt x="37873" y="13091"/>
                  </a:lnTo>
                  <a:close/>
                  <a:moveTo>
                    <a:pt x="18292" y="12520"/>
                  </a:moveTo>
                  <a:lnTo>
                    <a:pt x="18937" y="13460"/>
                  </a:lnTo>
                  <a:lnTo>
                    <a:pt x="18015" y="14142"/>
                  </a:lnTo>
                  <a:lnTo>
                    <a:pt x="17333" y="13165"/>
                  </a:lnTo>
                  <a:lnTo>
                    <a:pt x="18292" y="12520"/>
                  </a:lnTo>
                  <a:close/>
                  <a:moveTo>
                    <a:pt x="21481" y="13146"/>
                  </a:moveTo>
                  <a:lnTo>
                    <a:pt x="22090" y="14013"/>
                  </a:lnTo>
                  <a:lnTo>
                    <a:pt x="21223" y="14658"/>
                  </a:lnTo>
                  <a:lnTo>
                    <a:pt x="20578" y="13755"/>
                  </a:lnTo>
                  <a:lnTo>
                    <a:pt x="21481" y="13146"/>
                  </a:lnTo>
                  <a:close/>
                  <a:moveTo>
                    <a:pt x="41100" y="13644"/>
                  </a:moveTo>
                  <a:lnTo>
                    <a:pt x="41524" y="14216"/>
                  </a:lnTo>
                  <a:lnTo>
                    <a:pt x="40934" y="14658"/>
                  </a:lnTo>
                  <a:lnTo>
                    <a:pt x="40491" y="14050"/>
                  </a:lnTo>
                  <a:lnTo>
                    <a:pt x="41100" y="13644"/>
                  </a:lnTo>
                  <a:close/>
                  <a:moveTo>
                    <a:pt x="24671" y="13773"/>
                  </a:moveTo>
                  <a:lnTo>
                    <a:pt x="25243" y="14585"/>
                  </a:lnTo>
                  <a:lnTo>
                    <a:pt x="24432" y="15175"/>
                  </a:lnTo>
                  <a:lnTo>
                    <a:pt x="23841" y="14326"/>
                  </a:lnTo>
                  <a:lnTo>
                    <a:pt x="24671" y="13773"/>
                  </a:lnTo>
                  <a:close/>
                  <a:moveTo>
                    <a:pt x="27879" y="14400"/>
                  </a:moveTo>
                  <a:lnTo>
                    <a:pt x="28396" y="15138"/>
                  </a:lnTo>
                  <a:lnTo>
                    <a:pt x="27640" y="15728"/>
                  </a:lnTo>
                  <a:lnTo>
                    <a:pt x="27087" y="14916"/>
                  </a:lnTo>
                  <a:lnTo>
                    <a:pt x="27879" y="14400"/>
                  </a:lnTo>
                  <a:close/>
                  <a:moveTo>
                    <a:pt x="8261" y="13626"/>
                  </a:moveTo>
                  <a:lnTo>
                    <a:pt x="9183" y="14990"/>
                  </a:lnTo>
                  <a:lnTo>
                    <a:pt x="7856" y="15967"/>
                  </a:lnTo>
                  <a:lnTo>
                    <a:pt x="7800" y="15765"/>
                  </a:lnTo>
                  <a:lnTo>
                    <a:pt x="7727" y="15543"/>
                  </a:lnTo>
                  <a:lnTo>
                    <a:pt x="7634" y="15341"/>
                  </a:lnTo>
                  <a:lnTo>
                    <a:pt x="7524" y="15156"/>
                  </a:lnTo>
                  <a:lnTo>
                    <a:pt x="7376" y="14972"/>
                  </a:lnTo>
                  <a:lnTo>
                    <a:pt x="7192" y="14806"/>
                  </a:lnTo>
                  <a:lnTo>
                    <a:pt x="6971" y="14677"/>
                  </a:lnTo>
                  <a:lnTo>
                    <a:pt x="6712" y="14548"/>
                  </a:lnTo>
                  <a:lnTo>
                    <a:pt x="6971" y="14511"/>
                  </a:lnTo>
                  <a:lnTo>
                    <a:pt x="7229" y="14456"/>
                  </a:lnTo>
                  <a:lnTo>
                    <a:pt x="7450" y="14363"/>
                  </a:lnTo>
                  <a:lnTo>
                    <a:pt x="7653" y="14253"/>
                  </a:lnTo>
                  <a:lnTo>
                    <a:pt x="7856" y="14124"/>
                  </a:lnTo>
                  <a:lnTo>
                    <a:pt x="8003" y="13976"/>
                  </a:lnTo>
                  <a:lnTo>
                    <a:pt x="8151" y="13810"/>
                  </a:lnTo>
                  <a:lnTo>
                    <a:pt x="8261" y="13626"/>
                  </a:lnTo>
                  <a:close/>
                  <a:moveTo>
                    <a:pt x="31051" y="14990"/>
                  </a:moveTo>
                  <a:lnTo>
                    <a:pt x="31586" y="15709"/>
                  </a:lnTo>
                  <a:lnTo>
                    <a:pt x="30848" y="16262"/>
                  </a:lnTo>
                  <a:lnTo>
                    <a:pt x="30313" y="15488"/>
                  </a:lnTo>
                  <a:lnTo>
                    <a:pt x="31051" y="14990"/>
                  </a:lnTo>
                  <a:close/>
                  <a:moveTo>
                    <a:pt x="11488" y="14400"/>
                  </a:moveTo>
                  <a:lnTo>
                    <a:pt x="12318" y="15543"/>
                  </a:lnTo>
                  <a:lnTo>
                    <a:pt x="11119" y="16428"/>
                  </a:lnTo>
                  <a:lnTo>
                    <a:pt x="10253" y="15138"/>
                  </a:lnTo>
                  <a:lnTo>
                    <a:pt x="11488" y="14400"/>
                  </a:lnTo>
                  <a:close/>
                  <a:moveTo>
                    <a:pt x="34167" y="15654"/>
                  </a:moveTo>
                  <a:lnTo>
                    <a:pt x="34646" y="16281"/>
                  </a:lnTo>
                  <a:lnTo>
                    <a:pt x="34019" y="16742"/>
                  </a:lnTo>
                  <a:lnTo>
                    <a:pt x="33540" y="16078"/>
                  </a:lnTo>
                  <a:lnTo>
                    <a:pt x="34167" y="15654"/>
                  </a:lnTo>
                  <a:close/>
                  <a:moveTo>
                    <a:pt x="14586" y="15119"/>
                  </a:moveTo>
                  <a:lnTo>
                    <a:pt x="15360" y="16115"/>
                  </a:lnTo>
                  <a:lnTo>
                    <a:pt x="14309" y="16816"/>
                  </a:lnTo>
                  <a:lnTo>
                    <a:pt x="13516" y="15746"/>
                  </a:lnTo>
                  <a:lnTo>
                    <a:pt x="14586" y="15119"/>
                  </a:lnTo>
                  <a:close/>
                  <a:moveTo>
                    <a:pt x="37338" y="16170"/>
                  </a:moveTo>
                  <a:lnTo>
                    <a:pt x="37762" y="16760"/>
                  </a:lnTo>
                  <a:lnTo>
                    <a:pt x="37099" y="17295"/>
                  </a:lnTo>
                  <a:lnTo>
                    <a:pt x="36619" y="16650"/>
                  </a:lnTo>
                  <a:lnTo>
                    <a:pt x="37338" y="16170"/>
                  </a:lnTo>
                  <a:close/>
                  <a:moveTo>
                    <a:pt x="17757" y="15654"/>
                  </a:moveTo>
                  <a:lnTo>
                    <a:pt x="18458" y="16668"/>
                  </a:lnTo>
                  <a:lnTo>
                    <a:pt x="17425" y="17424"/>
                  </a:lnTo>
                  <a:lnTo>
                    <a:pt x="16687" y="16336"/>
                  </a:lnTo>
                  <a:lnTo>
                    <a:pt x="17757" y="15654"/>
                  </a:lnTo>
                  <a:close/>
                  <a:moveTo>
                    <a:pt x="40546" y="16723"/>
                  </a:moveTo>
                  <a:lnTo>
                    <a:pt x="40971" y="17332"/>
                  </a:lnTo>
                  <a:lnTo>
                    <a:pt x="40344" y="17848"/>
                  </a:lnTo>
                  <a:lnTo>
                    <a:pt x="39920" y="17184"/>
                  </a:lnTo>
                  <a:lnTo>
                    <a:pt x="40546" y="16723"/>
                  </a:lnTo>
                  <a:close/>
                  <a:moveTo>
                    <a:pt x="20928" y="16262"/>
                  </a:moveTo>
                  <a:lnTo>
                    <a:pt x="21610" y="17221"/>
                  </a:lnTo>
                  <a:lnTo>
                    <a:pt x="20652" y="17940"/>
                  </a:lnTo>
                  <a:lnTo>
                    <a:pt x="19933" y="16926"/>
                  </a:lnTo>
                  <a:lnTo>
                    <a:pt x="20928" y="16262"/>
                  </a:lnTo>
                  <a:close/>
                  <a:moveTo>
                    <a:pt x="24118" y="16889"/>
                  </a:moveTo>
                  <a:lnTo>
                    <a:pt x="24745" y="17793"/>
                  </a:lnTo>
                  <a:lnTo>
                    <a:pt x="23841" y="18457"/>
                  </a:lnTo>
                  <a:lnTo>
                    <a:pt x="23178" y="17516"/>
                  </a:lnTo>
                  <a:lnTo>
                    <a:pt x="24118" y="16889"/>
                  </a:lnTo>
                  <a:close/>
                  <a:moveTo>
                    <a:pt x="27308" y="17498"/>
                  </a:moveTo>
                  <a:lnTo>
                    <a:pt x="27916" y="18364"/>
                  </a:lnTo>
                  <a:lnTo>
                    <a:pt x="27068" y="19010"/>
                  </a:lnTo>
                  <a:lnTo>
                    <a:pt x="26423" y="18088"/>
                  </a:lnTo>
                  <a:lnTo>
                    <a:pt x="27308" y="17498"/>
                  </a:lnTo>
                  <a:close/>
                  <a:moveTo>
                    <a:pt x="30516" y="18088"/>
                  </a:moveTo>
                  <a:lnTo>
                    <a:pt x="31014" y="18844"/>
                  </a:lnTo>
                  <a:lnTo>
                    <a:pt x="30221" y="19471"/>
                  </a:lnTo>
                  <a:lnTo>
                    <a:pt x="29650" y="18678"/>
                  </a:lnTo>
                  <a:lnTo>
                    <a:pt x="30516" y="18088"/>
                  </a:lnTo>
                  <a:close/>
                  <a:moveTo>
                    <a:pt x="10953" y="17498"/>
                  </a:moveTo>
                  <a:lnTo>
                    <a:pt x="11820" y="18752"/>
                  </a:lnTo>
                  <a:lnTo>
                    <a:pt x="10474" y="19747"/>
                  </a:lnTo>
                  <a:lnTo>
                    <a:pt x="10437" y="19544"/>
                  </a:lnTo>
                  <a:lnTo>
                    <a:pt x="10363" y="19323"/>
                  </a:lnTo>
                  <a:lnTo>
                    <a:pt x="10271" y="19120"/>
                  </a:lnTo>
                  <a:lnTo>
                    <a:pt x="10160" y="18936"/>
                  </a:lnTo>
                  <a:lnTo>
                    <a:pt x="10031" y="18770"/>
                  </a:lnTo>
                  <a:lnTo>
                    <a:pt x="9865" y="18623"/>
                  </a:lnTo>
                  <a:lnTo>
                    <a:pt x="9681" y="18494"/>
                  </a:lnTo>
                  <a:lnTo>
                    <a:pt x="9478" y="18401"/>
                  </a:lnTo>
                  <a:lnTo>
                    <a:pt x="10953" y="17498"/>
                  </a:lnTo>
                  <a:close/>
                  <a:moveTo>
                    <a:pt x="33614" y="18752"/>
                  </a:moveTo>
                  <a:lnTo>
                    <a:pt x="34130" y="19452"/>
                  </a:lnTo>
                  <a:lnTo>
                    <a:pt x="33466" y="20005"/>
                  </a:lnTo>
                  <a:lnTo>
                    <a:pt x="32950" y="19213"/>
                  </a:lnTo>
                  <a:lnTo>
                    <a:pt x="33614" y="18752"/>
                  </a:lnTo>
                  <a:close/>
                  <a:moveTo>
                    <a:pt x="14051" y="18254"/>
                  </a:moveTo>
                  <a:lnTo>
                    <a:pt x="14881" y="19323"/>
                  </a:lnTo>
                  <a:lnTo>
                    <a:pt x="13756" y="20227"/>
                  </a:lnTo>
                  <a:lnTo>
                    <a:pt x="12871" y="18918"/>
                  </a:lnTo>
                  <a:lnTo>
                    <a:pt x="14051" y="18254"/>
                  </a:lnTo>
                  <a:close/>
                  <a:moveTo>
                    <a:pt x="36803" y="19231"/>
                  </a:moveTo>
                  <a:lnTo>
                    <a:pt x="37375" y="19950"/>
                  </a:lnTo>
                  <a:lnTo>
                    <a:pt x="36619" y="20466"/>
                  </a:lnTo>
                  <a:lnTo>
                    <a:pt x="36140" y="19766"/>
                  </a:lnTo>
                  <a:lnTo>
                    <a:pt x="36803" y="19231"/>
                  </a:lnTo>
                  <a:close/>
                  <a:moveTo>
                    <a:pt x="17185" y="18770"/>
                  </a:moveTo>
                  <a:lnTo>
                    <a:pt x="17997" y="19895"/>
                  </a:lnTo>
                  <a:lnTo>
                    <a:pt x="16927" y="20595"/>
                  </a:lnTo>
                  <a:lnTo>
                    <a:pt x="16097" y="19508"/>
                  </a:lnTo>
                  <a:lnTo>
                    <a:pt x="17185" y="18770"/>
                  </a:lnTo>
                  <a:close/>
                  <a:moveTo>
                    <a:pt x="39993" y="19729"/>
                  </a:moveTo>
                  <a:lnTo>
                    <a:pt x="40565" y="20522"/>
                  </a:lnTo>
                  <a:lnTo>
                    <a:pt x="39735" y="21130"/>
                  </a:lnTo>
                  <a:lnTo>
                    <a:pt x="39182" y="20282"/>
                  </a:lnTo>
                  <a:lnTo>
                    <a:pt x="39993" y="19729"/>
                  </a:lnTo>
                  <a:close/>
                  <a:moveTo>
                    <a:pt x="20375" y="19379"/>
                  </a:moveTo>
                  <a:lnTo>
                    <a:pt x="21113" y="20430"/>
                  </a:lnTo>
                  <a:lnTo>
                    <a:pt x="20043" y="21241"/>
                  </a:lnTo>
                  <a:lnTo>
                    <a:pt x="19287" y="20098"/>
                  </a:lnTo>
                  <a:lnTo>
                    <a:pt x="20375" y="19379"/>
                  </a:lnTo>
                  <a:close/>
                  <a:moveTo>
                    <a:pt x="23583" y="20005"/>
                  </a:moveTo>
                  <a:lnTo>
                    <a:pt x="24192" y="20927"/>
                  </a:lnTo>
                  <a:lnTo>
                    <a:pt x="23233" y="21702"/>
                  </a:lnTo>
                  <a:lnTo>
                    <a:pt x="22532" y="20688"/>
                  </a:lnTo>
                  <a:lnTo>
                    <a:pt x="23583" y="20005"/>
                  </a:lnTo>
                  <a:close/>
                  <a:moveTo>
                    <a:pt x="26755" y="20595"/>
                  </a:moveTo>
                  <a:lnTo>
                    <a:pt x="27363" y="21499"/>
                  </a:lnTo>
                  <a:lnTo>
                    <a:pt x="26460" y="22181"/>
                  </a:lnTo>
                  <a:lnTo>
                    <a:pt x="25870" y="21259"/>
                  </a:lnTo>
                  <a:lnTo>
                    <a:pt x="26755" y="20595"/>
                  </a:lnTo>
                  <a:close/>
                  <a:moveTo>
                    <a:pt x="29981" y="21167"/>
                  </a:moveTo>
                  <a:lnTo>
                    <a:pt x="30627" y="22015"/>
                  </a:lnTo>
                  <a:lnTo>
                    <a:pt x="29650" y="22716"/>
                  </a:lnTo>
                  <a:lnTo>
                    <a:pt x="29096" y="21831"/>
                  </a:lnTo>
                  <a:lnTo>
                    <a:pt x="29981" y="21167"/>
                  </a:lnTo>
                  <a:close/>
                  <a:moveTo>
                    <a:pt x="33153" y="21683"/>
                  </a:moveTo>
                  <a:lnTo>
                    <a:pt x="33798" y="22587"/>
                  </a:lnTo>
                  <a:lnTo>
                    <a:pt x="32876" y="23269"/>
                  </a:lnTo>
                  <a:lnTo>
                    <a:pt x="32212" y="22310"/>
                  </a:lnTo>
                  <a:lnTo>
                    <a:pt x="33153" y="21683"/>
                  </a:lnTo>
                  <a:close/>
                  <a:moveTo>
                    <a:pt x="16687" y="21978"/>
                  </a:moveTo>
                  <a:lnTo>
                    <a:pt x="17407" y="23011"/>
                  </a:lnTo>
                  <a:lnTo>
                    <a:pt x="16337" y="23767"/>
                  </a:lnTo>
                  <a:lnTo>
                    <a:pt x="15434" y="22697"/>
                  </a:lnTo>
                  <a:lnTo>
                    <a:pt x="16687" y="21978"/>
                  </a:lnTo>
                  <a:close/>
                  <a:moveTo>
                    <a:pt x="36269" y="22366"/>
                  </a:moveTo>
                  <a:lnTo>
                    <a:pt x="36933" y="23195"/>
                  </a:lnTo>
                  <a:lnTo>
                    <a:pt x="36084" y="23841"/>
                  </a:lnTo>
                  <a:lnTo>
                    <a:pt x="35421" y="22882"/>
                  </a:lnTo>
                  <a:lnTo>
                    <a:pt x="36269" y="22366"/>
                  </a:lnTo>
                  <a:close/>
                  <a:moveTo>
                    <a:pt x="13516" y="21130"/>
                  </a:moveTo>
                  <a:lnTo>
                    <a:pt x="14512" y="22587"/>
                  </a:lnTo>
                  <a:lnTo>
                    <a:pt x="14291" y="22661"/>
                  </a:lnTo>
                  <a:lnTo>
                    <a:pt x="14069" y="22734"/>
                  </a:lnTo>
                  <a:lnTo>
                    <a:pt x="13848" y="22845"/>
                  </a:lnTo>
                  <a:lnTo>
                    <a:pt x="13645" y="22992"/>
                  </a:lnTo>
                  <a:lnTo>
                    <a:pt x="13553" y="23066"/>
                  </a:lnTo>
                  <a:lnTo>
                    <a:pt x="13479" y="23158"/>
                  </a:lnTo>
                  <a:lnTo>
                    <a:pt x="13406" y="23269"/>
                  </a:lnTo>
                  <a:lnTo>
                    <a:pt x="13332" y="23380"/>
                  </a:lnTo>
                  <a:lnTo>
                    <a:pt x="13276" y="23509"/>
                  </a:lnTo>
                  <a:lnTo>
                    <a:pt x="13240" y="23638"/>
                  </a:lnTo>
                  <a:lnTo>
                    <a:pt x="13203" y="23785"/>
                  </a:lnTo>
                  <a:lnTo>
                    <a:pt x="13184" y="23951"/>
                  </a:lnTo>
                  <a:lnTo>
                    <a:pt x="13110" y="23656"/>
                  </a:lnTo>
                  <a:lnTo>
                    <a:pt x="13037" y="23361"/>
                  </a:lnTo>
                  <a:lnTo>
                    <a:pt x="12945" y="23085"/>
                  </a:lnTo>
                  <a:lnTo>
                    <a:pt x="12834" y="22826"/>
                  </a:lnTo>
                  <a:lnTo>
                    <a:pt x="12760" y="22697"/>
                  </a:lnTo>
                  <a:lnTo>
                    <a:pt x="12668" y="22587"/>
                  </a:lnTo>
                  <a:lnTo>
                    <a:pt x="12576" y="22476"/>
                  </a:lnTo>
                  <a:lnTo>
                    <a:pt x="12484" y="22384"/>
                  </a:lnTo>
                  <a:lnTo>
                    <a:pt x="12355" y="22292"/>
                  </a:lnTo>
                  <a:lnTo>
                    <a:pt x="12225" y="22218"/>
                  </a:lnTo>
                  <a:lnTo>
                    <a:pt x="12060" y="22144"/>
                  </a:lnTo>
                  <a:lnTo>
                    <a:pt x="11894" y="22089"/>
                  </a:lnTo>
                  <a:lnTo>
                    <a:pt x="12170" y="22052"/>
                  </a:lnTo>
                  <a:lnTo>
                    <a:pt x="12428" y="21997"/>
                  </a:lnTo>
                  <a:lnTo>
                    <a:pt x="12668" y="21923"/>
                  </a:lnTo>
                  <a:lnTo>
                    <a:pt x="12889" y="21812"/>
                  </a:lnTo>
                  <a:lnTo>
                    <a:pt x="13074" y="21683"/>
                  </a:lnTo>
                  <a:lnTo>
                    <a:pt x="13258" y="21517"/>
                  </a:lnTo>
                  <a:lnTo>
                    <a:pt x="13406" y="21351"/>
                  </a:lnTo>
                  <a:lnTo>
                    <a:pt x="13516" y="21130"/>
                  </a:lnTo>
                  <a:close/>
                  <a:moveTo>
                    <a:pt x="39422" y="22826"/>
                  </a:moveTo>
                  <a:lnTo>
                    <a:pt x="40104" y="23748"/>
                  </a:lnTo>
                  <a:lnTo>
                    <a:pt x="39237" y="24320"/>
                  </a:lnTo>
                  <a:lnTo>
                    <a:pt x="38574" y="23435"/>
                  </a:lnTo>
                  <a:lnTo>
                    <a:pt x="39422" y="22826"/>
                  </a:lnTo>
                  <a:close/>
                  <a:moveTo>
                    <a:pt x="19822" y="22495"/>
                  </a:moveTo>
                  <a:lnTo>
                    <a:pt x="20541" y="23564"/>
                  </a:lnTo>
                  <a:lnTo>
                    <a:pt x="19453" y="24449"/>
                  </a:lnTo>
                  <a:lnTo>
                    <a:pt x="18753" y="23232"/>
                  </a:lnTo>
                  <a:lnTo>
                    <a:pt x="19822" y="22495"/>
                  </a:lnTo>
                  <a:close/>
                  <a:moveTo>
                    <a:pt x="23049" y="23066"/>
                  </a:moveTo>
                  <a:lnTo>
                    <a:pt x="23823" y="24099"/>
                  </a:lnTo>
                  <a:lnTo>
                    <a:pt x="22643" y="24947"/>
                  </a:lnTo>
                  <a:lnTo>
                    <a:pt x="21979" y="23822"/>
                  </a:lnTo>
                  <a:lnTo>
                    <a:pt x="23049" y="23066"/>
                  </a:lnTo>
                  <a:close/>
                  <a:moveTo>
                    <a:pt x="26202" y="23601"/>
                  </a:moveTo>
                  <a:lnTo>
                    <a:pt x="26976" y="24670"/>
                  </a:lnTo>
                  <a:lnTo>
                    <a:pt x="25870" y="25463"/>
                  </a:lnTo>
                  <a:lnTo>
                    <a:pt x="25114" y="24320"/>
                  </a:lnTo>
                  <a:lnTo>
                    <a:pt x="26202" y="23601"/>
                  </a:lnTo>
                  <a:close/>
                  <a:moveTo>
                    <a:pt x="29391" y="24209"/>
                  </a:moveTo>
                  <a:lnTo>
                    <a:pt x="30147" y="25242"/>
                  </a:lnTo>
                  <a:lnTo>
                    <a:pt x="29078" y="26016"/>
                  </a:lnTo>
                  <a:lnTo>
                    <a:pt x="28340" y="24910"/>
                  </a:lnTo>
                  <a:lnTo>
                    <a:pt x="29391" y="24209"/>
                  </a:lnTo>
                  <a:close/>
                  <a:moveTo>
                    <a:pt x="32600" y="24799"/>
                  </a:moveTo>
                  <a:lnTo>
                    <a:pt x="33337" y="25813"/>
                  </a:lnTo>
                  <a:lnTo>
                    <a:pt x="32268" y="26569"/>
                  </a:lnTo>
                  <a:lnTo>
                    <a:pt x="31549" y="25482"/>
                  </a:lnTo>
                  <a:lnTo>
                    <a:pt x="32600" y="24799"/>
                  </a:lnTo>
                  <a:close/>
                  <a:moveTo>
                    <a:pt x="35789" y="25371"/>
                  </a:moveTo>
                  <a:lnTo>
                    <a:pt x="36527" y="26385"/>
                  </a:lnTo>
                  <a:lnTo>
                    <a:pt x="35476" y="27141"/>
                  </a:lnTo>
                  <a:lnTo>
                    <a:pt x="34757" y="26053"/>
                  </a:lnTo>
                  <a:lnTo>
                    <a:pt x="35789" y="25371"/>
                  </a:lnTo>
                  <a:close/>
                  <a:moveTo>
                    <a:pt x="19269" y="25482"/>
                  </a:moveTo>
                  <a:lnTo>
                    <a:pt x="20209" y="26809"/>
                  </a:lnTo>
                  <a:lnTo>
                    <a:pt x="19933" y="26901"/>
                  </a:lnTo>
                  <a:lnTo>
                    <a:pt x="19767" y="26975"/>
                  </a:lnTo>
                  <a:lnTo>
                    <a:pt x="19582" y="27067"/>
                  </a:lnTo>
                  <a:lnTo>
                    <a:pt x="19416" y="27196"/>
                  </a:lnTo>
                  <a:lnTo>
                    <a:pt x="19269" y="27325"/>
                  </a:lnTo>
                  <a:lnTo>
                    <a:pt x="19011" y="27584"/>
                  </a:lnTo>
                  <a:lnTo>
                    <a:pt x="17997" y="26330"/>
                  </a:lnTo>
                  <a:lnTo>
                    <a:pt x="19269" y="25482"/>
                  </a:lnTo>
                  <a:close/>
                  <a:moveTo>
                    <a:pt x="38924" y="26035"/>
                  </a:moveTo>
                  <a:lnTo>
                    <a:pt x="39625" y="26957"/>
                  </a:lnTo>
                  <a:lnTo>
                    <a:pt x="38647" y="27620"/>
                  </a:lnTo>
                  <a:lnTo>
                    <a:pt x="37928" y="26625"/>
                  </a:lnTo>
                  <a:lnTo>
                    <a:pt x="38924" y="26035"/>
                  </a:lnTo>
                  <a:close/>
                  <a:moveTo>
                    <a:pt x="22477" y="26127"/>
                  </a:moveTo>
                  <a:lnTo>
                    <a:pt x="23344" y="27307"/>
                  </a:lnTo>
                  <a:lnTo>
                    <a:pt x="22090" y="28229"/>
                  </a:lnTo>
                  <a:lnTo>
                    <a:pt x="21186" y="26901"/>
                  </a:lnTo>
                  <a:lnTo>
                    <a:pt x="22477" y="26127"/>
                  </a:lnTo>
                  <a:close/>
                  <a:moveTo>
                    <a:pt x="25648" y="26735"/>
                  </a:moveTo>
                  <a:lnTo>
                    <a:pt x="26497" y="27879"/>
                  </a:lnTo>
                  <a:lnTo>
                    <a:pt x="25280" y="28800"/>
                  </a:lnTo>
                  <a:lnTo>
                    <a:pt x="24450" y="27491"/>
                  </a:lnTo>
                  <a:lnTo>
                    <a:pt x="25648" y="26735"/>
                  </a:lnTo>
                  <a:close/>
                  <a:moveTo>
                    <a:pt x="28857" y="27307"/>
                  </a:moveTo>
                  <a:lnTo>
                    <a:pt x="29686" y="28450"/>
                  </a:lnTo>
                  <a:lnTo>
                    <a:pt x="28469" y="29335"/>
                  </a:lnTo>
                  <a:lnTo>
                    <a:pt x="27677" y="28081"/>
                  </a:lnTo>
                  <a:lnTo>
                    <a:pt x="28857" y="27307"/>
                  </a:lnTo>
                  <a:close/>
                  <a:moveTo>
                    <a:pt x="32046" y="27897"/>
                  </a:moveTo>
                  <a:lnTo>
                    <a:pt x="32876" y="29022"/>
                  </a:lnTo>
                  <a:lnTo>
                    <a:pt x="31678" y="29888"/>
                  </a:lnTo>
                  <a:lnTo>
                    <a:pt x="30903" y="28653"/>
                  </a:lnTo>
                  <a:lnTo>
                    <a:pt x="32046" y="27897"/>
                  </a:lnTo>
                  <a:close/>
                  <a:moveTo>
                    <a:pt x="35236" y="28469"/>
                  </a:moveTo>
                  <a:lnTo>
                    <a:pt x="36066" y="29575"/>
                  </a:lnTo>
                  <a:lnTo>
                    <a:pt x="34867" y="30460"/>
                  </a:lnTo>
                  <a:lnTo>
                    <a:pt x="34112" y="29225"/>
                  </a:lnTo>
                  <a:lnTo>
                    <a:pt x="35236" y="28469"/>
                  </a:lnTo>
                  <a:close/>
                  <a:moveTo>
                    <a:pt x="38352" y="29132"/>
                  </a:moveTo>
                  <a:lnTo>
                    <a:pt x="39200" y="30183"/>
                  </a:lnTo>
                  <a:lnTo>
                    <a:pt x="38076" y="31031"/>
                  </a:lnTo>
                  <a:lnTo>
                    <a:pt x="37301" y="29778"/>
                  </a:lnTo>
                  <a:lnTo>
                    <a:pt x="38352" y="29132"/>
                  </a:lnTo>
                  <a:close/>
                  <a:moveTo>
                    <a:pt x="41524" y="29593"/>
                  </a:moveTo>
                  <a:lnTo>
                    <a:pt x="42390" y="30755"/>
                  </a:lnTo>
                  <a:lnTo>
                    <a:pt x="41247" y="31474"/>
                  </a:lnTo>
                  <a:lnTo>
                    <a:pt x="40436" y="30349"/>
                  </a:lnTo>
                  <a:lnTo>
                    <a:pt x="41524" y="29593"/>
                  </a:lnTo>
                  <a:close/>
                  <a:moveTo>
                    <a:pt x="25058" y="29704"/>
                  </a:moveTo>
                  <a:lnTo>
                    <a:pt x="26073" y="31179"/>
                  </a:lnTo>
                  <a:lnTo>
                    <a:pt x="25851" y="31216"/>
                  </a:lnTo>
                  <a:lnTo>
                    <a:pt x="25612" y="31290"/>
                  </a:lnTo>
                  <a:lnTo>
                    <a:pt x="25409" y="31400"/>
                  </a:lnTo>
                  <a:lnTo>
                    <a:pt x="25224" y="31548"/>
                  </a:lnTo>
                  <a:lnTo>
                    <a:pt x="25040" y="31714"/>
                  </a:lnTo>
                  <a:lnTo>
                    <a:pt x="24892" y="31917"/>
                  </a:lnTo>
                  <a:lnTo>
                    <a:pt x="24782" y="32156"/>
                  </a:lnTo>
                  <a:lnTo>
                    <a:pt x="24671" y="32433"/>
                  </a:lnTo>
                  <a:lnTo>
                    <a:pt x="24616" y="32138"/>
                  </a:lnTo>
                  <a:lnTo>
                    <a:pt x="24542" y="31861"/>
                  </a:lnTo>
                  <a:lnTo>
                    <a:pt x="24468" y="31603"/>
                  </a:lnTo>
                  <a:lnTo>
                    <a:pt x="24339" y="31363"/>
                  </a:lnTo>
                  <a:lnTo>
                    <a:pt x="24266" y="31234"/>
                  </a:lnTo>
                  <a:lnTo>
                    <a:pt x="24192" y="31124"/>
                  </a:lnTo>
                  <a:lnTo>
                    <a:pt x="24100" y="31031"/>
                  </a:lnTo>
                  <a:lnTo>
                    <a:pt x="23989" y="30939"/>
                  </a:lnTo>
                  <a:lnTo>
                    <a:pt x="23878" y="30847"/>
                  </a:lnTo>
                  <a:lnTo>
                    <a:pt x="23749" y="30773"/>
                  </a:lnTo>
                  <a:lnTo>
                    <a:pt x="23602" y="30700"/>
                  </a:lnTo>
                  <a:lnTo>
                    <a:pt x="23436" y="30644"/>
                  </a:lnTo>
                  <a:lnTo>
                    <a:pt x="23712" y="30626"/>
                  </a:lnTo>
                  <a:lnTo>
                    <a:pt x="23971" y="30552"/>
                  </a:lnTo>
                  <a:lnTo>
                    <a:pt x="24210" y="30478"/>
                  </a:lnTo>
                  <a:lnTo>
                    <a:pt x="24432" y="30368"/>
                  </a:lnTo>
                  <a:lnTo>
                    <a:pt x="24616" y="30239"/>
                  </a:lnTo>
                  <a:lnTo>
                    <a:pt x="24800" y="30091"/>
                  </a:lnTo>
                  <a:lnTo>
                    <a:pt x="24929" y="29907"/>
                  </a:lnTo>
                  <a:lnTo>
                    <a:pt x="25058" y="29704"/>
                  </a:lnTo>
                  <a:close/>
                  <a:moveTo>
                    <a:pt x="28304" y="30405"/>
                  </a:moveTo>
                  <a:lnTo>
                    <a:pt x="29262" y="31732"/>
                  </a:lnTo>
                  <a:lnTo>
                    <a:pt x="29059" y="31769"/>
                  </a:lnTo>
                  <a:lnTo>
                    <a:pt x="28838" y="31843"/>
                  </a:lnTo>
                  <a:lnTo>
                    <a:pt x="28654" y="31953"/>
                  </a:lnTo>
                  <a:lnTo>
                    <a:pt x="28451" y="32082"/>
                  </a:lnTo>
                  <a:lnTo>
                    <a:pt x="28285" y="32267"/>
                  </a:lnTo>
                  <a:lnTo>
                    <a:pt x="28119" y="32470"/>
                  </a:lnTo>
                  <a:lnTo>
                    <a:pt x="27972" y="32728"/>
                  </a:lnTo>
                  <a:lnTo>
                    <a:pt x="27861" y="33023"/>
                  </a:lnTo>
                  <a:lnTo>
                    <a:pt x="27824" y="32691"/>
                  </a:lnTo>
                  <a:lnTo>
                    <a:pt x="27750" y="32414"/>
                  </a:lnTo>
                  <a:lnTo>
                    <a:pt x="27658" y="32138"/>
                  </a:lnTo>
                  <a:lnTo>
                    <a:pt x="27548" y="31917"/>
                  </a:lnTo>
                  <a:lnTo>
                    <a:pt x="27418" y="31714"/>
                  </a:lnTo>
                  <a:lnTo>
                    <a:pt x="27271" y="31548"/>
                  </a:lnTo>
                  <a:lnTo>
                    <a:pt x="27087" y="31419"/>
                  </a:lnTo>
                  <a:lnTo>
                    <a:pt x="26884" y="31308"/>
                  </a:lnTo>
                  <a:lnTo>
                    <a:pt x="28304" y="30405"/>
                  </a:lnTo>
                  <a:close/>
                  <a:moveTo>
                    <a:pt x="31493" y="30995"/>
                  </a:moveTo>
                  <a:lnTo>
                    <a:pt x="32378" y="32212"/>
                  </a:lnTo>
                  <a:lnTo>
                    <a:pt x="31032" y="33262"/>
                  </a:lnTo>
                  <a:lnTo>
                    <a:pt x="30995" y="33041"/>
                  </a:lnTo>
                  <a:lnTo>
                    <a:pt x="30940" y="32838"/>
                  </a:lnTo>
                  <a:lnTo>
                    <a:pt x="30848" y="32636"/>
                  </a:lnTo>
                  <a:lnTo>
                    <a:pt x="30756" y="32433"/>
                  </a:lnTo>
                  <a:lnTo>
                    <a:pt x="30608" y="32267"/>
                  </a:lnTo>
                  <a:lnTo>
                    <a:pt x="30461" y="32119"/>
                  </a:lnTo>
                  <a:lnTo>
                    <a:pt x="30295" y="31972"/>
                  </a:lnTo>
                  <a:lnTo>
                    <a:pt x="30092" y="31880"/>
                  </a:lnTo>
                  <a:lnTo>
                    <a:pt x="31493" y="30995"/>
                  </a:lnTo>
                  <a:close/>
                  <a:moveTo>
                    <a:pt x="34683" y="31566"/>
                  </a:moveTo>
                  <a:lnTo>
                    <a:pt x="35642" y="32875"/>
                  </a:lnTo>
                  <a:lnTo>
                    <a:pt x="35439" y="32931"/>
                  </a:lnTo>
                  <a:lnTo>
                    <a:pt x="35218" y="33004"/>
                  </a:lnTo>
                  <a:lnTo>
                    <a:pt x="35033" y="33097"/>
                  </a:lnTo>
                  <a:lnTo>
                    <a:pt x="34831" y="33244"/>
                  </a:lnTo>
                  <a:lnTo>
                    <a:pt x="34665" y="33410"/>
                  </a:lnTo>
                  <a:lnTo>
                    <a:pt x="34499" y="33631"/>
                  </a:lnTo>
                  <a:lnTo>
                    <a:pt x="34351" y="33889"/>
                  </a:lnTo>
                  <a:lnTo>
                    <a:pt x="34241" y="34184"/>
                  </a:lnTo>
                  <a:lnTo>
                    <a:pt x="34204" y="33871"/>
                  </a:lnTo>
                  <a:lnTo>
                    <a:pt x="34148" y="33576"/>
                  </a:lnTo>
                  <a:lnTo>
                    <a:pt x="34075" y="33318"/>
                  </a:lnTo>
                  <a:lnTo>
                    <a:pt x="33964" y="33078"/>
                  </a:lnTo>
                  <a:lnTo>
                    <a:pt x="33835" y="32894"/>
                  </a:lnTo>
                  <a:lnTo>
                    <a:pt x="33687" y="32709"/>
                  </a:lnTo>
                  <a:lnTo>
                    <a:pt x="33522" y="32580"/>
                  </a:lnTo>
                  <a:lnTo>
                    <a:pt x="33319" y="32451"/>
                  </a:lnTo>
                  <a:lnTo>
                    <a:pt x="34683" y="31566"/>
                  </a:lnTo>
                  <a:close/>
                  <a:moveTo>
                    <a:pt x="37910" y="32138"/>
                  </a:moveTo>
                  <a:lnTo>
                    <a:pt x="38869" y="33447"/>
                  </a:lnTo>
                  <a:lnTo>
                    <a:pt x="38647" y="33484"/>
                  </a:lnTo>
                  <a:lnTo>
                    <a:pt x="38444" y="33558"/>
                  </a:lnTo>
                  <a:lnTo>
                    <a:pt x="38242" y="33650"/>
                  </a:lnTo>
                  <a:lnTo>
                    <a:pt x="38057" y="33797"/>
                  </a:lnTo>
                  <a:lnTo>
                    <a:pt x="37873" y="33963"/>
                  </a:lnTo>
                  <a:lnTo>
                    <a:pt x="37725" y="34166"/>
                  </a:lnTo>
                  <a:lnTo>
                    <a:pt x="37578" y="34406"/>
                  </a:lnTo>
                  <a:lnTo>
                    <a:pt x="37449" y="34682"/>
                  </a:lnTo>
                  <a:lnTo>
                    <a:pt x="37412" y="34387"/>
                  </a:lnTo>
                  <a:lnTo>
                    <a:pt x="37357" y="34111"/>
                  </a:lnTo>
                  <a:lnTo>
                    <a:pt x="37264" y="33853"/>
                  </a:lnTo>
                  <a:lnTo>
                    <a:pt x="37154" y="33631"/>
                  </a:lnTo>
                  <a:lnTo>
                    <a:pt x="37025" y="33447"/>
                  </a:lnTo>
                  <a:lnTo>
                    <a:pt x="36877" y="33281"/>
                  </a:lnTo>
                  <a:lnTo>
                    <a:pt x="36693" y="33133"/>
                  </a:lnTo>
                  <a:lnTo>
                    <a:pt x="36508" y="33023"/>
                  </a:lnTo>
                  <a:lnTo>
                    <a:pt x="37910" y="32138"/>
                  </a:lnTo>
                  <a:close/>
                  <a:moveTo>
                    <a:pt x="41007" y="32820"/>
                  </a:moveTo>
                  <a:lnTo>
                    <a:pt x="41948" y="33963"/>
                  </a:lnTo>
                  <a:lnTo>
                    <a:pt x="40657" y="34738"/>
                  </a:lnTo>
                  <a:lnTo>
                    <a:pt x="39735" y="33521"/>
                  </a:lnTo>
                  <a:lnTo>
                    <a:pt x="41007" y="32820"/>
                  </a:lnTo>
                  <a:close/>
                  <a:moveTo>
                    <a:pt x="1421" y="0"/>
                  </a:moveTo>
                  <a:lnTo>
                    <a:pt x="1587" y="184"/>
                  </a:lnTo>
                  <a:lnTo>
                    <a:pt x="1771" y="350"/>
                  </a:lnTo>
                  <a:lnTo>
                    <a:pt x="1974" y="516"/>
                  </a:lnTo>
                  <a:lnTo>
                    <a:pt x="2232" y="664"/>
                  </a:lnTo>
                  <a:lnTo>
                    <a:pt x="1900" y="701"/>
                  </a:lnTo>
                  <a:lnTo>
                    <a:pt x="1605" y="793"/>
                  </a:lnTo>
                  <a:lnTo>
                    <a:pt x="1347" y="903"/>
                  </a:lnTo>
                  <a:lnTo>
                    <a:pt x="1236" y="977"/>
                  </a:lnTo>
                  <a:lnTo>
                    <a:pt x="1126" y="1051"/>
                  </a:lnTo>
                  <a:lnTo>
                    <a:pt x="1015" y="1143"/>
                  </a:lnTo>
                  <a:lnTo>
                    <a:pt x="923" y="1235"/>
                  </a:lnTo>
                  <a:lnTo>
                    <a:pt x="849" y="1346"/>
                  </a:lnTo>
                  <a:lnTo>
                    <a:pt x="775" y="1457"/>
                  </a:lnTo>
                  <a:lnTo>
                    <a:pt x="702" y="1586"/>
                  </a:lnTo>
                  <a:lnTo>
                    <a:pt x="665" y="1715"/>
                  </a:lnTo>
                  <a:lnTo>
                    <a:pt x="609" y="1844"/>
                  </a:lnTo>
                  <a:lnTo>
                    <a:pt x="573" y="2010"/>
                  </a:lnTo>
                  <a:lnTo>
                    <a:pt x="554" y="2157"/>
                  </a:lnTo>
                  <a:lnTo>
                    <a:pt x="554" y="2305"/>
                  </a:lnTo>
                  <a:lnTo>
                    <a:pt x="554" y="2452"/>
                  </a:lnTo>
                  <a:lnTo>
                    <a:pt x="573" y="2600"/>
                  </a:lnTo>
                  <a:lnTo>
                    <a:pt x="609" y="2729"/>
                  </a:lnTo>
                  <a:lnTo>
                    <a:pt x="646" y="2858"/>
                  </a:lnTo>
                  <a:lnTo>
                    <a:pt x="702" y="2987"/>
                  </a:lnTo>
                  <a:lnTo>
                    <a:pt x="775" y="3098"/>
                  </a:lnTo>
                  <a:lnTo>
                    <a:pt x="849" y="3208"/>
                  </a:lnTo>
                  <a:lnTo>
                    <a:pt x="941" y="3319"/>
                  </a:lnTo>
                  <a:lnTo>
                    <a:pt x="1163" y="3522"/>
                  </a:lnTo>
                  <a:lnTo>
                    <a:pt x="1402" y="3688"/>
                  </a:lnTo>
                  <a:lnTo>
                    <a:pt x="1697" y="3835"/>
                  </a:lnTo>
                  <a:lnTo>
                    <a:pt x="1310" y="3946"/>
                  </a:lnTo>
                  <a:lnTo>
                    <a:pt x="960" y="4075"/>
                  </a:lnTo>
                  <a:lnTo>
                    <a:pt x="812" y="4149"/>
                  </a:lnTo>
                  <a:lnTo>
                    <a:pt x="683" y="4222"/>
                  </a:lnTo>
                  <a:lnTo>
                    <a:pt x="554" y="4315"/>
                  </a:lnTo>
                  <a:lnTo>
                    <a:pt x="443" y="4407"/>
                  </a:lnTo>
                  <a:lnTo>
                    <a:pt x="351" y="4499"/>
                  </a:lnTo>
                  <a:lnTo>
                    <a:pt x="259" y="4610"/>
                  </a:lnTo>
                  <a:lnTo>
                    <a:pt x="185" y="4720"/>
                  </a:lnTo>
                  <a:lnTo>
                    <a:pt x="130" y="4849"/>
                  </a:lnTo>
                  <a:lnTo>
                    <a:pt x="75" y="4978"/>
                  </a:lnTo>
                  <a:lnTo>
                    <a:pt x="38" y="5107"/>
                  </a:lnTo>
                  <a:lnTo>
                    <a:pt x="19" y="5255"/>
                  </a:lnTo>
                  <a:lnTo>
                    <a:pt x="1" y="5402"/>
                  </a:lnTo>
                  <a:lnTo>
                    <a:pt x="1" y="5642"/>
                  </a:lnTo>
                  <a:lnTo>
                    <a:pt x="56" y="5900"/>
                  </a:lnTo>
                  <a:lnTo>
                    <a:pt x="148" y="6140"/>
                  </a:lnTo>
                  <a:lnTo>
                    <a:pt x="259" y="6361"/>
                  </a:lnTo>
                  <a:lnTo>
                    <a:pt x="425" y="6546"/>
                  </a:lnTo>
                  <a:lnTo>
                    <a:pt x="499" y="6638"/>
                  </a:lnTo>
                  <a:lnTo>
                    <a:pt x="591" y="6712"/>
                  </a:lnTo>
                  <a:lnTo>
                    <a:pt x="702" y="6785"/>
                  </a:lnTo>
                  <a:lnTo>
                    <a:pt x="812" y="6841"/>
                  </a:lnTo>
                  <a:lnTo>
                    <a:pt x="923" y="6896"/>
                  </a:lnTo>
                  <a:lnTo>
                    <a:pt x="1052" y="6933"/>
                  </a:lnTo>
                  <a:lnTo>
                    <a:pt x="1347" y="6970"/>
                  </a:lnTo>
                  <a:lnTo>
                    <a:pt x="1494" y="6988"/>
                  </a:lnTo>
                  <a:lnTo>
                    <a:pt x="1660" y="6988"/>
                  </a:lnTo>
                  <a:lnTo>
                    <a:pt x="1808" y="6970"/>
                  </a:lnTo>
                  <a:lnTo>
                    <a:pt x="1974" y="6951"/>
                  </a:lnTo>
                  <a:lnTo>
                    <a:pt x="2103" y="6896"/>
                  </a:lnTo>
                  <a:lnTo>
                    <a:pt x="2250" y="6859"/>
                  </a:lnTo>
                  <a:lnTo>
                    <a:pt x="2379" y="6785"/>
                  </a:lnTo>
                  <a:lnTo>
                    <a:pt x="2490" y="6693"/>
                  </a:lnTo>
                  <a:lnTo>
                    <a:pt x="2619" y="6601"/>
                  </a:lnTo>
                  <a:lnTo>
                    <a:pt x="2711" y="6490"/>
                  </a:lnTo>
                  <a:lnTo>
                    <a:pt x="2914" y="6287"/>
                  </a:lnTo>
                  <a:lnTo>
                    <a:pt x="3062" y="6103"/>
                  </a:lnTo>
                  <a:lnTo>
                    <a:pt x="3873" y="7560"/>
                  </a:lnTo>
                  <a:lnTo>
                    <a:pt x="3652" y="7615"/>
                  </a:lnTo>
                  <a:lnTo>
                    <a:pt x="3467" y="7707"/>
                  </a:lnTo>
                  <a:lnTo>
                    <a:pt x="3283" y="7818"/>
                  </a:lnTo>
                  <a:lnTo>
                    <a:pt x="3117" y="7965"/>
                  </a:lnTo>
                  <a:lnTo>
                    <a:pt x="2970" y="8131"/>
                  </a:lnTo>
                  <a:lnTo>
                    <a:pt x="2840" y="8316"/>
                  </a:lnTo>
                  <a:lnTo>
                    <a:pt x="2730" y="8500"/>
                  </a:lnTo>
                  <a:lnTo>
                    <a:pt x="2619" y="8721"/>
                  </a:lnTo>
                  <a:lnTo>
                    <a:pt x="2601" y="9035"/>
                  </a:lnTo>
                  <a:lnTo>
                    <a:pt x="2619" y="9330"/>
                  </a:lnTo>
                  <a:lnTo>
                    <a:pt x="2675" y="9588"/>
                  </a:lnTo>
                  <a:lnTo>
                    <a:pt x="2730" y="9717"/>
                  </a:lnTo>
                  <a:lnTo>
                    <a:pt x="2767" y="9846"/>
                  </a:lnTo>
                  <a:lnTo>
                    <a:pt x="2840" y="9957"/>
                  </a:lnTo>
                  <a:lnTo>
                    <a:pt x="2914" y="10067"/>
                  </a:lnTo>
                  <a:lnTo>
                    <a:pt x="3006" y="10159"/>
                  </a:lnTo>
                  <a:lnTo>
                    <a:pt x="3099" y="10270"/>
                  </a:lnTo>
                  <a:lnTo>
                    <a:pt x="3209" y="10362"/>
                  </a:lnTo>
                  <a:lnTo>
                    <a:pt x="3320" y="10454"/>
                  </a:lnTo>
                  <a:lnTo>
                    <a:pt x="3596" y="10602"/>
                  </a:lnTo>
                  <a:lnTo>
                    <a:pt x="3652" y="10639"/>
                  </a:lnTo>
                  <a:lnTo>
                    <a:pt x="3689" y="10694"/>
                  </a:lnTo>
                  <a:lnTo>
                    <a:pt x="3762" y="10786"/>
                  </a:lnTo>
                  <a:lnTo>
                    <a:pt x="3596" y="10786"/>
                  </a:lnTo>
                  <a:lnTo>
                    <a:pt x="3430" y="10805"/>
                  </a:lnTo>
                  <a:lnTo>
                    <a:pt x="3283" y="10823"/>
                  </a:lnTo>
                  <a:lnTo>
                    <a:pt x="3135" y="10860"/>
                  </a:lnTo>
                  <a:lnTo>
                    <a:pt x="3006" y="10915"/>
                  </a:lnTo>
                  <a:lnTo>
                    <a:pt x="2877" y="10971"/>
                  </a:lnTo>
                  <a:lnTo>
                    <a:pt x="2748" y="11044"/>
                  </a:lnTo>
                  <a:lnTo>
                    <a:pt x="2638" y="11118"/>
                  </a:lnTo>
                  <a:lnTo>
                    <a:pt x="2545" y="11192"/>
                  </a:lnTo>
                  <a:lnTo>
                    <a:pt x="2453" y="11303"/>
                  </a:lnTo>
                  <a:lnTo>
                    <a:pt x="2361" y="11395"/>
                  </a:lnTo>
                  <a:lnTo>
                    <a:pt x="2287" y="11524"/>
                  </a:lnTo>
                  <a:lnTo>
                    <a:pt x="2232" y="11634"/>
                  </a:lnTo>
                  <a:lnTo>
                    <a:pt x="2177" y="11782"/>
                  </a:lnTo>
                  <a:lnTo>
                    <a:pt x="2121" y="11911"/>
                  </a:lnTo>
                  <a:lnTo>
                    <a:pt x="2103" y="12077"/>
                  </a:lnTo>
                  <a:lnTo>
                    <a:pt x="2084" y="12206"/>
                  </a:lnTo>
                  <a:lnTo>
                    <a:pt x="2066" y="12335"/>
                  </a:lnTo>
                  <a:lnTo>
                    <a:pt x="2084" y="12483"/>
                  </a:lnTo>
                  <a:lnTo>
                    <a:pt x="2103" y="12612"/>
                  </a:lnTo>
                  <a:lnTo>
                    <a:pt x="2121" y="12741"/>
                  </a:lnTo>
                  <a:lnTo>
                    <a:pt x="2177" y="12870"/>
                  </a:lnTo>
                  <a:lnTo>
                    <a:pt x="2214" y="12980"/>
                  </a:lnTo>
                  <a:lnTo>
                    <a:pt x="2287" y="13110"/>
                  </a:lnTo>
                  <a:lnTo>
                    <a:pt x="2361" y="13220"/>
                  </a:lnTo>
                  <a:lnTo>
                    <a:pt x="2435" y="13331"/>
                  </a:lnTo>
                  <a:lnTo>
                    <a:pt x="2527" y="13423"/>
                  </a:lnTo>
                  <a:lnTo>
                    <a:pt x="2619" y="13515"/>
                  </a:lnTo>
                  <a:lnTo>
                    <a:pt x="2730" y="13607"/>
                  </a:lnTo>
                  <a:lnTo>
                    <a:pt x="2840" y="13681"/>
                  </a:lnTo>
                  <a:lnTo>
                    <a:pt x="2970" y="13736"/>
                  </a:lnTo>
                  <a:lnTo>
                    <a:pt x="3099" y="13792"/>
                  </a:lnTo>
                  <a:lnTo>
                    <a:pt x="3246" y="13847"/>
                  </a:lnTo>
                  <a:lnTo>
                    <a:pt x="3412" y="13866"/>
                  </a:lnTo>
                  <a:lnTo>
                    <a:pt x="3560" y="13884"/>
                  </a:lnTo>
                  <a:lnTo>
                    <a:pt x="3836" y="13884"/>
                  </a:lnTo>
                  <a:lnTo>
                    <a:pt x="3984" y="13847"/>
                  </a:lnTo>
                  <a:lnTo>
                    <a:pt x="4131" y="13792"/>
                  </a:lnTo>
                  <a:lnTo>
                    <a:pt x="4260" y="13736"/>
                  </a:lnTo>
                  <a:lnTo>
                    <a:pt x="4389" y="13663"/>
                  </a:lnTo>
                  <a:lnTo>
                    <a:pt x="4518" y="13571"/>
                  </a:lnTo>
                  <a:lnTo>
                    <a:pt x="4647" y="13460"/>
                  </a:lnTo>
                  <a:lnTo>
                    <a:pt x="4758" y="13331"/>
                  </a:lnTo>
                  <a:lnTo>
                    <a:pt x="4887" y="13202"/>
                  </a:lnTo>
                  <a:lnTo>
                    <a:pt x="4998" y="13036"/>
                  </a:lnTo>
                  <a:lnTo>
                    <a:pt x="5108" y="12870"/>
                  </a:lnTo>
                  <a:lnTo>
                    <a:pt x="5219" y="12685"/>
                  </a:lnTo>
                  <a:lnTo>
                    <a:pt x="5219" y="12980"/>
                  </a:lnTo>
                  <a:lnTo>
                    <a:pt x="5274" y="13257"/>
                  </a:lnTo>
                  <a:lnTo>
                    <a:pt x="5366" y="13515"/>
                  </a:lnTo>
                  <a:lnTo>
                    <a:pt x="5477" y="13755"/>
                  </a:lnTo>
                  <a:lnTo>
                    <a:pt x="5643" y="13958"/>
                  </a:lnTo>
                  <a:lnTo>
                    <a:pt x="5827" y="14142"/>
                  </a:lnTo>
                  <a:lnTo>
                    <a:pt x="6067" y="14308"/>
                  </a:lnTo>
                  <a:lnTo>
                    <a:pt x="6325" y="14437"/>
                  </a:lnTo>
                  <a:lnTo>
                    <a:pt x="5920" y="14585"/>
                  </a:lnTo>
                  <a:lnTo>
                    <a:pt x="5569" y="14732"/>
                  </a:lnTo>
                  <a:lnTo>
                    <a:pt x="5422" y="14824"/>
                  </a:lnTo>
                  <a:lnTo>
                    <a:pt x="5293" y="14898"/>
                  </a:lnTo>
                  <a:lnTo>
                    <a:pt x="5164" y="14990"/>
                  </a:lnTo>
                  <a:lnTo>
                    <a:pt x="5071" y="15101"/>
                  </a:lnTo>
                  <a:lnTo>
                    <a:pt x="4979" y="15193"/>
                  </a:lnTo>
                  <a:lnTo>
                    <a:pt x="4887" y="15304"/>
                  </a:lnTo>
                  <a:lnTo>
                    <a:pt x="4832" y="15414"/>
                  </a:lnTo>
                  <a:lnTo>
                    <a:pt x="4776" y="15543"/>
                  </a:lnTo>
                  <a:lnTo>
                    <a:pt x="4740" y="15672"/>
                  </a:lnTo>
                  <a:lnTo>
                    <a:pt x="4703" y="15802"/>
                  </a:lnTo>
                  <a:lnTo>
                    <a:pt x="4684" y="15949"/>
                  </a:lnTo>
                  <a:lnTo>
                    <a:pt x="4684" y="16097"/>
                  </a:lnTo>
                  <a:lnTo>
                    <a:pt x="4703" y="16336"/>
                  </a:lnTo>
                  <a:lnTo>
                    <a:pt x="4758" y="16594"/>
                  </a:lnTo>
                  <a:lnTo>
                    <a:pt x="4850" y="16816"/>
                  </a:lnTo>
                  <a:lnTo>
                    <a:pt x="4979" y="17037"/>
                  </a:lnTo>
                  <a:lnTo>
                    <a:pt x="5145" y="17221"/>
                  </a:lnTo>
                  <a:lnTo>
                    <a:pt x="5237" y="17295"/>
                  </a:lnTo>
                  <a:lnTo>
                    <a:pt x="5330" y="17369"/>
                  </a:lnTo>
                  <a:lnTo>
                    <a:pt x="5440" y="17443"/>
                  </a:lnTo>
                  <a:lnTo>
                    <a:pt x="5551" y="17498"/>
                  </a:lnTo>
                  <a:lnTo>
                    <a:pt x="5680" y="17535"/>
                  </a:lnTo>
                  <a:lnTo>
                    <a:pt x="5791" y="17572"/>
                  </a:lnTo>
                  <a:lnTo>
                    <a:pt x="5938" y="17590"/>
                  </a:lnTo>
                  <a:lnTo>
                    <a:pt x="6086" y="17590"/>
                  </a:lnTo>
                  <a:lnTo>
                    <a:pt x="6399" y="17572"/>
                  </a:lnTo>
                  <a:lnTo>
                    <a:pt x="6694" y="17535"/>
                  </a:lnTo>
                  <a:lnTo>
                    <a:pt x="6989" y="17443"/>
                  </a:lnTo>
                  <a:lnTo>
                    <a:pt x="7229" y="17350"/>
                  </a:lnTo>
                  <a:lnTo>
                    <a:pt x="7450" y="17221"/>
                  </a:lnTo>
                  <a:lnTo>
                    <a:pt x="7874" y="16945"/>
                  </a:lnTo>
                  <a:lnTo>
                    <a:pt x="7929" y="17148"/>
                  </a:lnTo>
                  <a:lnTo>
                    <a:pt x="8003" y="17350"/>
                  </a:lnTo>
                  <a:lnTo>
                    <a:pt x="8114" y="17535"/>
                  </a:lnTo>
                  <a:lnTo>
                    <a:pt x="8243" y="17682"/>
                  </a:lnTo>
                  <a:lnTo>
                    <a:pt x="8390" y="17848"/>
                  </a:lnTo>
                  <a:lnTo>
                    <a:pt x="8556" y="17977"/>
                  </a:lnTo>
                  <a:lnTo>
                    <a:pt x="8741" y="18106"/>
                  </a:lnTo>
                  <a:lnTo>
                    <a:pt x="8943" y="18217"/>
                  </a:lnTo>
                  <a:lnTo>
                    <a:pt x="8556" y="18346"/>
                  </a:lnTo>
                  <a:lnTo>
                    <a:pt x="8224" y="18475"/>
                  </a:lnTo>
                  <a:lnTo>
                    <a:pt x="7948" y="18641"/>
                  </a:lnTo>
                  <a:lnTo>
                    <a:pt x="7837" y="18715"/>
                  </a:lnTo>
                  <a:lnTo>
                    <a:pt x="7727" y="18807"/>
                  </a:lnTo>
                  <a:lnTo>
                    <a:pt x="7634" y="18899"/>
                  </a:lnTo>
                  <a:lnTo>
                    <a:pt x="7561" y="19010"/>
                  </a:lnTo>
                  <a:lnTo>
                    <a:pt x="7487" y="19120"/>
                  </a:lnTo>
                  <a:lnTo>
                    <a:pt x="7432" y="19231"/>
                  </a:lnTo>
                  <a:lnTo>
                    <a:pt x="7376" y="19360"/>
                  </a:lnTo>
                  <a:lnTo>
                    <a:pt x="7339" y="19489"/>
                  </a:lnTo>
                  <a:lnTo>
                    <a:pt x="7321" y="19618"/>
                  </a:lnTo>
                  <a:lnTo>
                    <a:pt x="7302" y="19766"/>
                  </a:lnTo>
                  <a:lnTo>
                    <a:pt x="7302" y="20024"/>
                  </a:lnTo>
                  <a:lnTo>
                    <a:pt x="7358" y="20264"/>
                  </a:lnTo>
                  <a:lnTo>
                    <a:pt x="7450" y="20503"/>
                  </a:lnTo>
                  <a:lnTo>
                    <a:pt x="7561" y="20725"/>
                  </a:lnTo>
                  <a:lnTo>
                    <a:pt x="7708" y="20927"/>
                  </a:lnTo>
                  <a:lnTo>
                    <a:pt x="7800" y="21020"/>
                  </a:lnTo>
                  <a:lnTo>
                    <a:pt x="7892" y="21093"/>
                  </a:lnTo>
                  <a:lnTo>
                    <a:pt x="8003" y="21167"/>
                  </a:lnTo>
                  <a:lnTo>
                    <a:pt x="8114" y="21222"/>
                  </a:lnTo>
                  <a:lnTo>
                    <a:pt x="8224" y="21278"/>
                  </a:lnTo>
                  <a:lnTo>
                    <a:pt x="8335" y="21315"/>
                  </a:lnTo>
                  <a:lnTo>
                    <a:pt x="8483" y="21333"/>
                  </a:lnTo>
                  <a:lnTo>
                    <a:pt x="8648" y="21351"/>
                  </a:lnTo>
                  <a:lnTo>
                    <a:pt x="8962" y="21351"/>
                  </a:lnTo>
                  <a:lnTo>
                    <a:pt x="9294" y="21296"/>
                  </a:lnTo>
                  <a:lnTo>
                    <a:pt x="9589" y="21222"/>
                  </a:lnTo>
                  <a:lnTo>
                    <a:pt x="9736" y="21167"/>
                  </a:lnTo>
                  <a:lnTo>
                    <a:pt x="9865" y="21093"/>
                  </a:lnTo>
                  <a:lnTo>
                    <a:pt x="10105" y="20927"/>
                  </a:lnTo>
                  <a:lnTo>
                    <a:pt x="10474" y="20632"/>
                  </a:lnTo>
                  <a:lnTo>
                    <a:pt x="10492" y="20817"/>
                  </a:lnTo>
                  <a:lnTo>
                    <a:pt x="10548" y="21001"/>
                  </a:lnTo>
                  <a:lnTo>
                    <a:pt x="10640" y="21185"/>
                  </a:lnTo>
                  <a:lnTo>
                    <a:pt x="10769" y="21370"/>
                  </a:lnTo>
                  <a:lnTo>
                    <a:pt x="10935" y="21536"/>
                  </a:lnTo>
                  <a:lnTo>
                    <a:pt x="11138" y="21702"/>
                  </a:lnTo>
                  <a:lnTo>
                    <a:pt x="11359" y="21868"/>
                  </a:lnTo>
                  <a:lnTo>
                    <a:pt x="11617" y="22015"/>
                  </a:lnTo>
                  <a:lnTo>
                    <a:pt x="11304" y="22071"/>
                  </a:lnTo>
                  <a:lnTo>
                    <a:pt x="11009" y="22163"/>
                  </a:lnTo>
                  <a:lnTo>
                    <a:pt x="10750" y="22273"/>
                  </a:lnTo>
                  <a:lnTo>
                    <a:pt x="10621" y="22347"/>
                  </a:lnTo>
                  <a:lnTo>
                    <a:pt x="10511" y="22421"/>
                  </a:lnTo>
                  <a:lnTo>
                    <a:pt x="10419" y="22513"/>
                  </a:lnTo>
                  <a:lnTo>
                    <a:pt x="10326" y="22605"/>
                  </a:lnTo>
                  <a:lnTo>
                    <a:pt x="10234" y="22697"/>
                  </a:lnTo>
                  <a:lnTo>
                    <a:pt x="10160" y="22826"/>
                  </a:lnTo>
                  <a:lnTo>
                    <a:pt x="10105" y="22937"/>
                  </a:lnTo>
                  <a:lnTo>
                    <a:pt x="10050" y="23066"/>
                  </a:lnTo>
                  <a:lnTo>
                    <a:pt x="10013" y="23214"/>
                  </a:lnTo>
                  <a:lnTo>
                    <a:pt x="9976" y="23380"/>
                  </a:lnTo>
                  <a:lnTo>
                    <a:pt x="9958" y="23527"/>
                  </a:lnTo>
                  <a:lnTo>
                    <a:pt x="9958" y="23675"/>
                  </a:lnTo>
                  <a:lnTo>
                    <a:pt x="9958" y="23822"/>
                  </a:lnTo>
                  <a:lnTo>
                    <a:pt x="9976" y="23970"/>
                  </a:lnTo>
                  <a:lnTo>
                    <a:pt x="10013" y="24099"/>
                  </a:lnTo>
                  <a:lnTo>
                    <a:pt x="10050" y="24228"/>
                  </a:lnTo>
                  <a:lnTo>
                    <a:pt x="10105" y="24338"/>
                  </a:lnTo>
                  <a:lnTo>
                    <a:pt x="10179" y="24449"/>
                  </a:lnTo>
                  <a:lnTo>
                    <a:pt x="10253" y="24560"/>
                  </a:lnTo>
                  <a:lnTo>
                    <a:pt x="10345" y="24670"/>
                  </a:lnTo>
                  <a:lnTo>
                    <a:pt x="10548" y="24855"/>
                  </a:lnTo>
                  <a:lnTo>
                    <a:pt x="10787" y="25021"/>
                  </a:lnTo>
                  <a:lnTo>
                    <a:pt x="11064" y="25187"/>
                  </a:lnTo>
                  <a:lnTo>
                    <a:pt x="10714" y="25223"/>
                  </a:lnTo>
                  <a:lnTo>
                    <a:pt x="10419" y="25316"/>
                  </a:lnTo>
                  <a:lnTo>
                    <a:pt x="10271" y="25371"/>
                  </a:lnTo>
                  <a:lnTo>
                    <a:pt x="10142" y="25426"/>
                  </a:lnTo>
                  <a:lnTo>
                    <a:pt x="10031" y="25500"/>
                  </a:lnTo>
                  <a:lnTo>
                    <a:pt x="9921" y="25574"/>
                  </a:lnTo>
                  <a:lnTo>
                    <a:pt x="9829" y="25666"/>
                  </a:lnTo>
                  <a:lnTo>
                    <a:pt x="9736" y="25758"/>
                  </a:lnTo>
                  <a:lnTo>
                    <a:pt x="9663" y="25869"/>
                  </a:lnTo>
                  <a:lnTo>
                    <a:pt x="9589" y="25979"/>
                  </a:lnTo>
                  <a:lnTo>
                    <a:pt x="9533" y="26090"/>
                  </a:lnTo>
                  <a:lnTo>
                    <a:pt x="9497" y="26201"/>
                  </a:lnTo>
                  <a:lnTo>
                    <a:pt x="9460" y="26330"/>
                  </a:lnTo>
                  <a:lnTo>
                    <a:pt x="9441" y="26477"/>
                  </a:lnTo>
                  <a:lnTo>
                    <a:pt x="9423" y="26754"/>
                  </a:lnTo>
                  <a:lnTo>
                    <a:pt x="9460" y="27012"/>
                  </a:lnTo>
                  <a:lnTo>
                    <a:pt x="9515" y="27252"/>
                  </a:lnTo>
                  <a:lnTo>
                    <a:pt x="9626" y="27473"/>
                  </a:lnTo>
                  <a:lnTo>
                    <a:pt x="9773" y="27676"/>
                  </a:lnTo>
                  <a:lnTo>
                    <a:pt x="9939" y="27860"/>
                  </a:lnTo>
                  <a:lnTo>
                    <a:pt x="10142" y="28008"/>
                  </a:lnTo>
                  <a:lnTo>
                    <a:pt x="10382" y="28118"/>
                  </a:lnTo>
                  <a:lnTo>
                    <a:pt x="10511" y="28155"/>
                  </a:lnTo>
                  <a:lnTo>
                    <a:pt x="10640" y="28192"/>
                  </a:lnTo>
                  <a:lnTo>
                    <a:pt x="10898" y="28229"/>
                  </a:lnTo>
                  <a:lnTo>
                    <a:pt x="11156" y="28210"/>
                  </a:lnTo>
                  <a:lnTo>
                    <a:pt x="11396" y="28174"/>
                  </a:lnTo>
                  <a:lnTo>
                    <a:pt x="11525" y="28118"/>
                  </a:lnTo>
                  <a:lnTo>
                    <a:pt x="11635" y="28081"/>
                  </a:lnTo>
                  <a:lnTo>
                    <a:pt x="11746" y="28008"/>
                  </a:lnTo>
                  <a:lnTo>
                    <a:pt x="11857" y="27934"/>
                  </a:lnTo>
                  <a:lnTo>
                    <a:pt x="11949" y="27860"/>
                  </a:lnTo>
                  <a:lnTo>
                    <a:pt x="12023" y="27768"/>
                  </a:lnTo>
                  <a:lnTo>
                    <a:pt x="12096" y="27657"/>
                  </a:lnTo>
                  <a:lnTo>
                    <a:pt x="12170" y="27547"/>
                  </a:lnTo>
                  <a:lnTo>
                    <a:pt x="12244" y="27399"/>
                  </a:lnTo>
                  <a:lnTo>
                    <a:pt x="12299" y="27233"/>
                  </a:lnTo>
                  <a:lnTo>
                    <a:pt x="12336" y="27067"/>
                  </a:lnTo>
                  <a:lnTo>
                    <a:pt x="12373" y="26901"/>
                  </a:lnTo>
                  <a:lnTo>
                    <a:pt x="12391" y="26735"/>
                  </a:lnTo>
                  <a:lnTo>
                    <a:pt x="12391" y="26569"/>
                  </a:lnTo>
                  <a:lnTo>
                    <a:pt x="12373" y="26403"/>
                  </a:lnTo>
                  <a:lnTo>
                    <a:pt x="12355" y="26256"/>
                  </a:lnTo>
                  <a:lnTo>
                    <a:pt x="12299" y="26108"/>
                  </a:lnTo>
                  <a:lnTo>
                    <a:pt x="12225" y="25979"/>
                  </a:lnTo>
                  <a:lnTo>
                    <a:pt x="12152" y="25850"/>
                  </a:lnTo>
                  <a:lnTo>
                    <a:pt x="12041" y="25721"/>
                  </a:lnTo>
                  <a:lnTo>
                    <a:pt x="11820" y="25463"/>
                  </a:lnTo>
                  <a:lnTo>
                    <a:pt x="11617" y="25205"/>
                  </a:lnTo>
                  <a:lnTo>
                    <a:pt x="11838" y="25150"/>
                  </a:lnTo>
                  <a:lnTo>
                    <a:pt x="12060" y="25076"/>
                  </a:lnTo>
                  <a:lnTo>
                    <a:pt x="12262" y="24984"/>
                  </a:lnTo>
                  <a:lnTo>
                    <a:pt x="12447" y="24873"/>
                  </a:lnTo>
                  <a:lnTo>
                    <a:pt x="12613" y="24726"/>
                  </a:lnTo>
                  <a:lnTo>
                    <a:pt x="12760" y="24560"/>
                  </a:lnTo>
                  <a:lnTo>
                    <a:pt x="12889" y="24357"/>
                  </a:lnTo>
                  <a:lnTo>
                    <a:pt x="12981" y="24117"/>
                  </a:lnTo>
                  <a:lnTo>
                    <a:pt x="13018" y="24080"/>
                  </a:lnTo>
                  <a:lnTo>
                    <a:pt x="13074" y="24025"/>
                  </a:lnTo>
                  <a:lnTo>
                    <a:pt x="13184" y="23951"/>
                  </a:lnTo>
                  <a:lnTo>
                    <a:pt x="13147" y="24099"/>
                  </a:lnTo>
                  <a:lnTo>
                    <a:pt x="13129" y="24228"/>
                  </a:lnTo>
                  <a:lnTo>
                    <a:pt x="13129" y="24357"/>
                  </a:lnTo>
                  <a:lnTo>
                    <a:pt x="13129" y="24486"/>
                  </a:lnTo>
                  <a:lnTo>
                    <a:pt x="13147" y="24597"/>
                  </a:lnTo>
                  <a:lnTo>
                    <a:pt x="13184" y="24726"/>
                  </a:lnTo>
                  <a:lnTo>
                    <a:pt x="13240" y="24836"/>
                  </a:lnTo>
                  <a:lnTo>
                    <a:pt x="13295" y="24928"/>
                  </a:lnTo>
                  <a:lnTo>
                    <a:pt x="13424" y="25131"/>
                  </a:lnTo>
                  <a:lnTo>
                    <a:pt x="13590" y="25316"/>
                  </a:lnTo>
                  <a:lnTo>
                    <a:pt x="13774" y="25500"/>
                  </a:lnTo>
                  <a:lnTo>
                    <a:pt x="13977" y="25666"/>
                  </a:lnTo>
                  <a:lnTo>
                    <a:pt x="13590" y="25850"/>
                  </a:lnTo>
                  <a:lnTo>
                    <a:pt x="13276" y="26035"/>
                  </a:lnTo>
                  <a:lnTo>
                    <a:pt x="13147" y="26145"/>
                  </a:lnTo>
                  <a:lnTo>
                    <a:pt x="13018" y="26238"/>
                  </a:lnTo>
                  <a:lnTo>
                    <a:pt x="12926" y="26348"/>
                  </a:lnTo>
                  <a:lnTo>
                    <a:pt x="12834" y="26459"/>
                  </a:lnTo>
                  <a:lnTo>
                    <a:pt x="12760" y="26569"/>
                  </a:lnTo>
                  <a:lnTo>
                    <a:pt x="12686" y="26680"/>
                  </a:lnTo>
                  <a:lnTo>
                    <a:pt x="12650" y="26809"/>
                  </a:lnTo>
                  <a:lnTo>
                    <a:pt x="12613" y="26938"/>
                  </a:lnTo>
                  <a:lnTo>
                    <a:pt x="12594" y="27067"/>
                  </a:lnTo>
                  <a:lnTo>
                    <a:pt x="12594" y="27215"/>
                  </a:lnTo>
                  <a:lnTo>
                    <a:pt x="12594" y="27344"/>
                  </a:lnTo>
                  <a:lnTo>
                    <a:pt x="12613" y="27510"/>
                  </a:lnTo>
                  <a:lnTo>
                    <a:pt x="12668" y="27749"/>
                  </a:lnTo>
                  <a:lnTo>
                    <a:pt x="12760" y="27989"/>
                  </a:lnTo>
                  <a:lnTo>
                    <a:pt x="12889" y="28192"/>
                  </a:lnTo>
                  <a:lnTo>
                    <a:pt x="13037" y="28376"/>
                  </a:lnTo>
                  <a:lnTo>
                    <a:pt x="13240" y="28542"/>
                  </a:lnTo>
                  <a:lnTo>
                    <a:pt x="13442" y="28653"/>
                  </a:lnTo>
                  <a:lnTo>
                    <a:pt x="13682" y="28745"/>
                  </a:lnTo>
                  <a:lnTo>
                    <a:pt x="13922" y="28800"/>
                  </a:lnTo>
                  <a:lnTo>
                    <a:pt x="14180" y="28819"/>
                  </a:lnTo>
                  <a:lnTo>
                    <a:pt x="14438" y="28782"/>
                  </a:lnTo>
                  <a:lnTo>
                    <a:pt x="14659" y="28727"/>
                  </a:lnTo>
                  <a:lnTo>
                    <a:pt x="14899" y="28616"/>
                  </a:lnTo>
                  <a:lnTo>
                    <a:pt x="15102" y="28487"/>
                  </a:lnTo>
                  <a:lnTo>
                    <a:pt x="15268" y="28321"/>
                  </a:lnTo>
                  <a:lnTo>
                    <a:pt x="15434" y="28118"/>
                  </a:lnTo>
                  <a:lnTo>
                    <a:pt x="15544" y="27897"/>
                  </a:lnTo>
                  <a:lnTo>
                    <a:pt x="15600" y="27749"/>
                  </a:lnTo>
                  <a:lnTo>
                    <a:pt x="15637" y="27620"/>
                  </a:lnTo>
                  <a:lnTo>
                    <a:pt x="15655" y="27491"/>
                  </a:lnTo>
                  <a:lnTo>
                    <a:pt x="15673" y="27362"/>
                  </a:lnTo>
                  <a:lnTo>
                    <a:pt x="15673" y="27233"/>
                  </a:lnTo>
                  <a:lnTo>
                    <a:pt x="15673" y="27104"/>
                  </a:lnTo>
                  <a:lnTo>
                    <a:pt x="15637" y="26975"/>
                  </a:lnTo>
                  <a:lnTo>
                    <a:pt x="15618" y="26846"/>
                  </a:lnTo>
                  <a:lnTo>
                    <a:pt x="15563" y="26735"/>
                  </a:lnTo>
                  <a:lnTo>
                    <a:pt x="15507" y="26606"/>
                  </a:lnTo>
                  <a:lnTo>
                    <a:pt x="15342" y="26367"/>
                  </a:lnTo>
                  <a:lnTo>
                    <a:pt x="15139" y="26127"/>
                  </a:lnTo>
                  <a:lnTo>
                    <a:pt x="14881" y="25887"/>
                  </a:lnTo>
                  <a:lnTo>
                    <a:pt x="16116" y="25076"/>
                  </a:lnTo>
                  <a:lnTo>
                    <a:pt x="17148" y="26274"/>
                  </a:lnTo>
                  <a:lnTo>
                    <a:pt x="16872" y="26348"/>
                  </a:lnTo>
                  <a:lnTo>
                    <a:pt x="16614" y="26440"/>
                  </a:lnTo>
                  <a:lnTo>
                    <a:pt x="16392" y="26569"/>
                  </a:lnTo>
                  <a:lnTo>
                    <a:pt x="16300" y="26662"/>
                  </a:lnTo>
                  <a:lnTo>
                    <a:pt x="16208" y="26754"/>
                  </a:lnTo>
                  <a:lnTo>
                    <a:pt x="16116" y="26846"/>
                  </a:lnTo>
                  <a:lnTo>
                    <a:pt x="16042" y="26938"/>
                  </a:lnTo>
                  <a:lnTo>
                    <a:pt x="15968" y="27067"/>
                  </a:lnTo>
                  <a:lnTo>
                    <a:pt x="15913" y="27178"/>
                  </a:lnTo>
                  <a:lnTo>
                    <a:pt x="15858" y="27307"/>
                  </a:lnTo>
                  <a:lnTo>
                    <a:pt x="15802" y="27454"/>
                  </a:lnTo>
                  <a:lnTo>
                    <a:pt x="15784" y="27602"/>
                  </a:lnTo>
                  <a:lnTo>
                    <a:pt x="15766" y="27768"/>
                  </a:lnTo>
                  <a:lnTo>
                    <a:pt x="15747" y="27989"/>
                  </a:lnTo>
                  <a:lnTo>
                    <a:pt x="15784" y="28210"/>
                  </a:lnTo>
                  <a:lnTo>
                    <a:pt x="15858" y="28432"/>
                  </a:lnTo>
                  <a:lnTo>
                    <a:pt x="15968" y="28635"/>
                  </a:lnTo>
                  <a:lnTo>
                    <a:pt x="16097" y="28819"/>
                  </a:lnTo>
                  <a:lnTo>
                    <a:pt x="16245" y="28985"/>
                  </a:lnTo>
                  <a:lnTo>
                    <a:pt x="16429" y="29132"/>
                  </a:lnTo>
                  <a:lnTo>
                    <a:pt x="16632" y="29243"/>
                  </a:lnTo>
                  <a:lnTo>
                    <a:pt x="16798" y="29317"/>
                  </a:lnTo>
                  <a:lnTo>
                    <a:pt x="16964" y="29372"/>
                  </a:lnTo>
                  <a:lnTo>
                    <a:pt x="17112" y="29409"/>
                  </a:lnTo>
                  <a:lnTo>
                    <a:pt x="17259" y="29427"/>
                  </a:lnTo>
                  <a:lnTo>
                    <a:pt x="17407" y="29427"/>
                  </a:lnTo>
                  <a:lnTo>
                    <a:pt x="17554" y="29409"/>
                  </a:lnTo>
                  <a:lnTo>
                    <a:pt x="17702" y="29372"/>
                  </a:lnTo>
                  <a:lnTo>
                    <a:pt x="17831" y="29335"/>
                  </a:lnTo>
                  <a:lnTo>
                    <a:pt x="17960" y="29280"/>
                  </a:lnTo>
                  <a:lnTo>
                    <a:pt x="18089" y="29206"/>
                  </a:lnTo>
                  <a:lnTo>
                    <a:pt x="18218" y="29114"/>
                  </a:lnTo>
                  <a:lnTo>
                    <a:pt x="18347" y="29022"/>
                  </a:lnTo>
                  <a:lnTo>
                    <a:pt x="18568" y="28800"/>
                  </a:lnTo>
                  <a:lnTo>
                    <a:pt x="18789" y="28524"/>
                  </a:lnTo>
                  <a:lnTo>
                    <a:pt x="18882" y="28837"/>
                  </a:lnTo>
                  <a:lnTo>
                    <a:pt x="18974" y="29095"/>
                  </a:lnTo>
                  <a:lnTo>
                    <a:pt x="19121" y="29335"/>
                  </a:lnTo>
                  <a:lnTo>
                    <a:pt x="19269" y="29538"/>
                  </a:lnTo>
                  <a:lnTo>
                    <a:pt x="19361" y="29630"/>
                  </a:lnTo>
                  <a:lnTo>
                    <a:pt x="19472" y="29704"/>
                  </a:lnTo>
                  <a:lnTo>
                    <a:pt x="19564" y="29778"/>
                  </a:lnTo>
                  <a:lnTo>
                    <a:pt x="19674" y="29851"/>
                  </a:lnTo>
                  <a:lnTo>
                    <a:pt x="19804" y="29888"/>
                  </a:lnTo>
                  <a:lnTo>
                    <a:pt x="19933" y="29944"/>
                  </a:lnTo>
                  <a:lnTo>
                    <a:pt x="20062" y="29962"/>
                  </a:lnTo>
                  <a:lnTo>
                    <a:pt x="20209" y="29999"/>
                  </a:lnTo>
                  <a:lnTo>
                    <a:pt x="20357" y="30017"/>
                  </a:lnTo>
                  <a:lnTo>
                    <a:pt x="20504" y="30017"/>
                  </a:lnTo>
                  <a:lnTo>
                    <a:pt x="20652" y="29999"/>
                  </a:lnTo>
                  <a:lnTo>
                    <a:pt x="20781" y="29980"/>
                  </a:lnTo>
                  <a:lnTo>
                    <a:pt x="20910" y="29944"/>
                  </a:lnTo>
                  <a:lnTo>
                    <a:pt x="21039" y="29888"/>
                  </a:lnTo>
                  <a:lnTo>
                    <a:pt x="21150" y="29833"/>
                  </a:lnTo>
                  <a:lnTo>
                    <a:pt x="21260" y="29759"/>
                  </a:lnTo>
                  <a:lnTo>
                    <a:pt x="21371" y="29685"/>
                  </a:lnTo>
                  <a:lnTo>
                    <a:pt x="21463" y="29593"/>
                  </a:lnTo>
                  <a:lnTo>
                    <a:pt x="21666" y="29390"/>
                  </a:lnTo>
                  <a:lnTo>
                    <a:pt x="21832" y="29132"/>
                  </a:lnTo>
                  <a:lnTo>
                    <a:pt x="21979" y="28856"/>
                  </a:lnTo>
                  <a:lnTo>
                    <a:pt x="22016" y="29151"/>
                  </a:lnTo>
                  <a:lnTo>
                    <a:pt x="22071" y="29427"/>
                  </a:lnTo>
                  <a:lnTo>
                    <a:pt x="22164" y="29667"/>
                  </a:lnTo>
                  <a:lnTo>
                    <a:pt x="22293" y="29888"/>
                  </a:lnTo>
                  <a:lnTo>
                    <a:pt x="22459" y="30091"/>
                  </a:lnTo>
                  <a:lnTo>
                    <a:pt x="22661" y="30276"/>
                  </a:lnTo>
                  <a:lnTo>
                    <a:pt x="22883" y="30423"/>
                  </a:lnTo>
                  <a:lnTo>
                    <a:pt x="23159" y="30552"/>
                  </a:lnTo>
                  <a:lnTo>
                    <a:pt x="22625" y="30681"/>
                  </a:lnTo>
                  <a:lnTo>
                    <a:pt x="22385" y="30773"/>
                  </a:lnTo>
                  <a:lnTo>
                    <a:pt x="22145" y="30902"/>
                  </a:lnTo>
                  <a:lnTo>
                    <a:pt x="21961" y="31068"/>
                  </a:lnTo>
                  <a:lnTo>
                    <a:pt x="21776" y="31253"/>
                  </a:lnTo>
                  <a:lnTo>
                    <a:pt x="21647" y="31474"/>
                  </a:lnTo>
                  <a:lnTo>
                    <a:pt x="21555" y="31695"/>
                  </a:lnTo>
                  <a:lnTo>
                    <a:pt x="21481" y="31935"/>
                  </a:lnTo>
                  <a:lnTo>
                    <a:pt x="21481" y="32064"/>
                  </a:lnTo>
                  <a:lnTo>
                    <a:pt x="21463" y="32193"/>
                  </a:lnTo>
                  <a:lnTo>
                    <a:pt x="21481" y="32341"/>
                  </a:lnTo>
                  <a:lnTo>
                    <a:pt x="21500" y="32470"/>
                  </a:lnTo>
                  <a:lnTo>
                    <a:pt x="21518" y="32599"/>
                  </a:lnTo>
                  <a:lnTo>
                    <a:pt x="21555" y="32709"/>
                  </a:lnTo>
                  <a:lnTo>
                    <a:pt x="21666" y="32949"/>
                  </a:lnTo>
                  <a:lnTo>
                    <a:pt x="21813" y="33170"/>
                  </a:lnTo>
                  <a:lnTo>
                    <a:pt x="21998" y="33355"/>
                  </a:lnTo>
                  <a:lnTo>
                    <a:pt x="22219" y="33502"/>
                  </a:lnTo>
                  <a:lnTo>
                    <a:pt x="22330" y="33576"/>
                  </a:lnTo>
                  <a:lnTo>
                    <a:pt x="22459" y="33631"/>
                  </a:lnTo>
                  <a:lnTo>
                    <a:pt x="22588" y="33668"/>
                  </a:lnTo>
                  <a:lnTo>
                    <a:pt x="22717" y="33705"/>
                  </a:lnTo>
                  <a:lnTo>
                    <a:pt x="22975" y="33742"/>
                  </a:lnTo>
                  <a:lnTo>
                    <a:pt x="23233" y="33723"/>
                  </a:lnTo>
                  <a:lnTo>
                    <a:pt x="23473" y="33687"/>
                  </a:lnTo>
                  <a:lnTo>
                    <a:pt x="23694" y="33594"/>
                  </a:lnTo>
                  <a:lnTo>
                    <a:pt x="23915" y="33465"/>
                  </a:lnTo>
                  <a:lnTo>
                    <a:pt x="24118" y="33299"/>
                  </a:lnTo>
                  <a:lnTo>
                    <a:pt x="24284" y="33115"/>
                  </a:lnTo>
                  <a:lnTo>
                    <a:pt x="24432" y="32875"/>
                  </a:lnTo>
                  <a:lnTo>
                    <a:pt x="24542" y="32672"/>
                  </a:lnTo>
                  <a:lnTo>
                    <a:pt x="24671" y="32488"/>
                  </a:lnTo>
                  <a:lnTo>
                    <a:pt x="24671" y="32802"/>
                  </a:lnTo>
                  <a:lnTo>
                    <a:pt x="24708" y="33097"/>
                  </a:lnTo>
                  <a:lnTo>
                    <a:pt x="24782" y="33373"/>
                  </a:lnTo>
                  <a:lnTo>
                    <a:pt x="24837" y="33502"/>
                  </a:lnTo>
                  <a:lnTo>
                    <a:pt x="24892" y="33613"/>
                  </a:lnTo>
                  <a:lnTo>
                    <a:pt x="24966" y="33723"/>
                  </a:lnTo>
                  <a:lnTo>
                    <a:pt x="25040" y="33816"/>
                  </a:lnTo>
                  <a:lnTo>
                    <a:pt x="25132" y="33908"/>
                  </a:lnTo>
                  <a:lnTo>
                    <a:pt x="25224" y="33982"/>
                  </a:lnTo>
                  <a:lnTo>
                    <a:pt x="25335" y="34055"/>
                  </a:lnTo>
                  <a:lnTo>
                    <a:pt x="25446" y="34129"/>
                  </a:lnTo>
                  <a:lnTo>
                    <a:pt x="25556" y="34166"/>
                  </a:lnTo>
                  <a:lnTo>
                    <a:pt x="25704" y="34203"/>
                  </a:lnTo>
                  <a:lnTo>
                    <a:pt x="25851" y="34240"/>
                  </a:lnTo>
                  <a:lnTo>
                    <a:pt x="25999" y="34258"/>
                  </a:lnTo>
                  <a:lnTo>
                    <a:pt x="26331" y="34258"/>
                  </a:lnTo>
                  <a:lnTo>
                    <a:pt x="26644" y="34203"/>
                  </a:lnTo>
                  <a:lnTo>
                    <a:pt x="26958" y="34129"/>
                  </a:lnTo>
                  <a:lnTo>
                    <a:pt x="27087" y="34074"/>
                  </a:lnTo>
                  <a:lnTo>
                    <a:pt x="27234" y="34000"/>
                  </a:lnTo>
                  <a:lnTo>
                    <a:pt x="27474" y="33834"/>
                  </a:lnTo>
                  <a:lnTo>
                    <a:pt x="27861" y="33558"/>
                  </a:lnTo>
                  <a:lnTo>
                    <a:pt x="27916" y="33797"/>
                  </a:lnTo>
                  <a:lnTo>
                    <a:pt x="28009" y="34018"/>
                  </a:lnTo>
                  <a:lnTo>
                    <a:pt x="28119" y="34221"/>
                  </a:lnTo>
                  <a:lnTo>
                    <a:pt x="28248" y="34406"/>
                  </a:lnTo>
                  <a:lnTo>
                    <a:pt x="28433" y="34572"/>
                  </a:lnTo>
                  <a:lnTo>
                    <a:pt x="28635" y="34701"/>
                  </a:lnTo>
                  <a:lnTo>
                    <a:pt x="28875" y="34811"/>
                  </a:lnTo>
                  <a:lnTo>
                    <a:pt x="29133" y="34867"/>
                  </a:lnTo>
                  <a:lnTo>
                    <a:pt x="29299" y="34903"/>
                  </a:lnTo>
                  <a:lnTo>
                    <a:pt x="29613" y="34903"/>
                  </a:lnTo>
                  <a:lnTo>
                    <a:pt x="29760" y="34885"/>
                  </a:lnTo>
                  <a:lnTo>
                    <a:pt x="29889" y="34848"/>
                  </a:lnTo>
                  <a:lnTo>
                    <a:pt x="30018" y="34793"/>
                  </a:lnTo>
                  <a:lnTo>
                    <a:pt x="30147" y="34738"/>
                  </a:lnTo>
                  <a:lnTo>
                    <a:pt x="30258" y="34682"/>
                  </a:lnTo>
                  <a:lnTo>
                    <a:pt x="30369" y="34590"/>
                  </a:lnTo>
                  <a:lnTo>
                    <a:pt x="30479" y="34498"/>
                  </a:lnTo>
                  <a:lnTo>
                    <a:pt x="30664" y="34295"/>
                  </a:lnTo>
                  <a:lnTo>
                    <a:pt x="30830" y="34037"/>
                  </a:lnTo>
                  <a:lnTo>
                    <a:pt x="30995" y="33760"/>
                  </a:lnTo>
                  <a:lnTo>
                    <a:pt x="31069" y="34129"/>
                  </a:lnTo>
                  <a:lnTo>
                    <a:pt x="31180" y="34461"/>
                  </a:lnTo>
                  <a:lnTo>
                    <a:pt x="31309" y="34738"/>
                  </a:lnTo>
                  <a:lnTo>
                    <a:pt x="31383" y="34848"/>
                  </a:lnTo>
                  <a:lnTo>
                    <a:pt x="31456" y="34959"/>
                  </a:lnTo>
                  <a:lnTo>
                    <a:pt x="31549" y="35069"/>
                  </a:lnTo>
                  <a:lnTo>
                    <a:pt x="31641" y="35162"/>
                  </a:lnTo>
                  <a:lnTo>
                    <a:pt x="31751" y="35235"/>
                  </a:lnTo>
                  <a:lnTo>
                    <a:pt x="31862" y="35291"/>
                  </a:lnTo>
                  <a:lnTo>
                    <a:pt x="31973" y="35346"/>
                  </a:lnTo>
                  <a:lnTo>
                    <a:pt x="32102" y="35401"/>
                  </a:lnTo>
                  <a:lnTo>
                    <a:pt x="32231" y="35438"/>
                  </a:lnTo>
                  <a:lnTo>
                    <a:pt x="32378" y="35457"/>
                  </a:lnTo>
                  <a:lnTo>
                    <a:pt x="32544" y="35475"/>
                  </a:lnTo>
                  <a:lnTo>
                    <a:pt x="32839" y="35475"/>
                  </a:lnTo>
                  <a:lnTo>
                    <a:pt x="32968" y="35438"/>
                  </a:lnTo>
                  <a:lnTo>
                    <a:pt x="33097" y="35420"/>
                  </a:lnTo>
                  <a:lnTo>
                    <a:pt x="33227" y="35364"/>
                  </a:lnTo>
                  <a:lnTo>
                    <a:pt x="33356" y="35309"/>
                  </a:lnTo>
                  <a:lnTo>
                    <a:pt x="33466" y="35235"/>
                  </a:lnTo>
                  <a:lnTo>
                    <a:pt x="33577" y="35162"/>
                  </a:lnTo>
                  <a:lnTo>
                    <a:pt x="33669" y="35069"/>
                  </a:lnTo>
                  <a:lnTo>
                    <a:pt x="33872" y="34867"/>
                  </a:lnTo>
                  <a:lnTo>
                    <a:pt x="34038" y="34608"/>
                  </a:lnTo>
                  <a:lnTo>
                    <a:pt x="34185" y="34332"/>
                  </a:lnTo>
                  <a:lnTo>
                    <a:pt x="34259" y="34719"/>
                  </a:lnTo>
                  <a:lnTo>
                    <a:pt x="34370" y="35033"/>
                  </a:lnTo>
                  <a:lnTo>
                    <a:pt x="34517" y="35309"/>
                  </a:lnTo>
                  <a:lnTo>
                    <a:pt x="34591" y="35438"/>
                  </a:lnTo>
                  <a:lnTo>
                    <a:pt x="34665" y="35549"/>
                  </a:lnTo>
                  <a:lnTo>
                    <a:pt x="34757" y="35641"/>
                  </a:lnTo>
                  <a:lnTo>
                    <a:pt x="34849" y="35733"/>
                  </a:lnTo>
                  <a:lnTo>
                    <a:pt x="34941" y="35807"/>
                  </a:lnTo>
                  <a:lnTo>
                    <a:pt x="35052" y="35881"/>
                  </a:lnTo>
                  <a:lnTo>
                    <a:pt x="35181" y="35936"/>
                  </a:lnTo>
                  <a:lnTo>
                    <a:pt x="35292" y="35973"/>
                  </a:lnTo>
                  <a:lnTo>
                    <a:pt x="35439" y="36010"/>
                  </a:lnTo>
                  <a:lnTo>
                    <a:pt x="35568" y="36028"/>
                  </a:lnTo>
                  <a:lnTo>
                    <a:pt x="35734" y="36047"/>
                  </a:lnTo>
                  <a:lnTo>
                    <a:pt x="36029" y="36047"/>
                  </a:lnTo>
                  <a:lnTo>
                    <a:pt x="36177" y="36010"/>
                  </a:lnTo>
                  <a:lnTo>
                    <a:pt x="36306" y="35973"/>
                  </a:lnTo>
                  <a:lnTo>
                    <a:pt x="36435" y="35936"/>
                  </a:lnTo>
                  <a:lnTo>
                    <a:pt x="36545" y="35881"/>
                  </a:lnTo>
                  <a:lnTo>
                    <a:pt x="36674" y="35807"/>
                  </a:lnTo>
                  <a:lnTo>
                    <a:pt x="36767" y="35715"/>
                  </a:lnTo>
                  <a:lnTo>
                    <a:pt x="36877" y="35623"/>
                  </a:lnTo>
                  <a:lnTo>
                    <a:pt x="37080" y="35401"/>
                  </a:lnTo>
                  <a:lnTo>
                    <a:pt x="37246" y="35143"/>
                  </a:lnTo>
                  <a:lnTo>
                    <a:pt x="37394" y="34848"/>
                  </a:lnTo>
                  <a:lnTo>
                    <a:pt x="37430" y="35143"/>
                  </a:lnTo>
                  <a:lnTo>
                    <a:pt x="37486" y="35401"/>
                  </a:lnTo>
                  <a:lnTo>
                    <a:pt x="37578" y="35641"/>
                  </a:lnTo>
                  <a:lnTo>
                    <a:pt x="37689" y="35862"/>
                  </a:lnTo>
                  <a:lnTo>
                    <a:pt x="37836" y="36065"/>
                  </a:lnTo>
                  <a:lnTo>
                    <a:pt x="38002" y="36249"/>
                  </a:lnTo>
                  <a:lnTo>
                    <a:pt x="38223" y="36415"/>
                  </a:lnTo>
                  <a:lnTo>
                    <a:pt x="38463" y="36544"/>
                  </a:lnTo>
                  <a:lnTo>
                    <a:pt x="38113" y="36655"/>
                  </a:lnTo>
                  <a:lnTo>
                    <a:pt x="37947" y="36710"/>
                  </a:lnTo>
                  <a:lnTo>
                    <a:pt x="37781" y="36784"/>
                  </a:lnTo>
                  <a:lnTo>
                    <a:pt x="37652" y="36858"/>
                  </a:lnTo>
                  <a:lnTo>
                    <a:pt x="37523" y="36932"/>
                  </a:lnTo>
                  <a:lnTo>
                    <a:pt x="37412" y="37024"/>
                  </a:lnTo>
                  <a:lnTo>
                    <a:pt x="37301" y="37116"/>
                  </a:lnTo>
                  <a:lnTo>
                    <a:pt x="37209" y="37208"/>
                  </a:lnTo>
                  <a:lnTo>
                    <a:pt x="37135" y="37319"/>
                  </a:lnTo>
                  <a:lnTo>
                    <a:pt x="37080" y="37430"/>
                  </a:lnTo>
                  <a:lnTo>
                    <a:pt x="37025" y="37559"/>
                  </a:lnTo>
                  <a:lnTo>
                    <a:pt x="36969" y="37688"/>
                  </a:lnTo>
                  <a:lnTo>
                    <a:pt x="36951" y="37817"/>
                  </a:lnTo>
                  <a:lnTo>
                    <a:pt x="36933" y="37946"/>
                  </a:lnTo>
                  <a:lnTo>
                    <a:pt x="36914" y="38093"/>
                  </a:lnTo>
                  <a:lnTo>
                    <a:pt x="36933" y="38351"/>
                  </a:lnTo>
                  <a:lnTo>
                    <a:pt x="36988" y="38591"/>
                  </a:lnTo>
                  <a:lnTo>
                    <a:pt x="37099" y="38831"/>
                  </a:lnTo>
                  <a:lnTo>
                    <a:pt x="37228" y="39034"/>
                  </a:lnTo>
                  <a:lnTo>
                    <a:pt x="37375" y="39218"/>
                  </a:lnTo>
                  <a:lnTo>
                    <a:pt x="37559" y="39384"/>
                  </a:lnTo>
                  <a:lnTo>
                    <a:pt x="37781" y="39513"/>
                  </a:lnTo>
                  <a:lnTo>
                    <a:pt x="37891" y="39550"/>
                  </a:lnTo>
                  <a:lnTo>
                    <a:pt x="38020" y="39587"/>
                  </a:lnTo>
                  <a:lnTo>
                    <a:pt x="38149" y="39624"/>
                  </a:lnTo>
                  <a:lnTo>
                    <a:pt x="38279" y="39642"/>
                  </a:lnTo>
                  <a:lnTo>
                    <a:pt x="38408" y="39661"/>
                  </a:lnTo>
                  <a:lnTo>
                    <a:pt x="38537" y="39642"/>
                  </a:lnTo>
                  <a:lnTo>
                    <a:pt x="38795" y="39605"/>
                  </a:lnTo>
                  <a:lnTo>
                    <a:pt x="39053" y="39531"/>
                  </a:lnTo>
                  <a:lnTo>
                    <a:pt x="39274" y="39402"/>
                  </a:lnTo>
                  <a:lnTo>
                    <a:pt x="39385" y="39329"/>
                  </a:lnTo>
                  <a:lnTo>
                    <a:pt x="39477" y="39255"/>
                  </a:lnTo>
                  <a:lnTo>
                    <a:pt x="39569" y="39163"/>
                  </a:lnTo>
                  <a:lnTo>
                    <a:pt x="39661" y="39052"/>
                  </a:lnTo>
                  <a:lnTo>
                    <a:pt x="39735" y="38941"/>
                  </a:lnTo>
                  <a:lnTo>
                    <a:pt x="39809" y="38831"/>
                  </a:lnTo>
                  <a:lnTo>
                    <a:pt x="39864" y="38683"/>
                  </a:lnTo>
                  <a:lnTo>
                    <a:pt x="39920" y="38554"/>
                  </a:lnTo>
                  <a:lnTo>
                    <a:pt x="39956" y="38425"/>
                  </a:lnTo>
                  <a:lnTo>
                    <a:pt x="39975" y="38296"/>
                  </a:lnTo>
                  <a:lnTo>
                    <a:pt x="39975" y="38149"/>
                  </a:lnTo>
                  <a:lnTo>
                    <a:pt x="39975" y="38020"/>
                  </a:lnTo>
                  <a:lnTo>
                    <a:pt x="39956" y="37890"/>
                  </a:lnTo>
                  <a:lnTo>
                    <a:pt x="39920" y="37761"/>
                  </a:lnTo>
                  <a:lnTo>
                    <a:pt x="39883" y="37632"/>
                  </a:lnTo>
                  <a:lnTo>
                    <a:pt x="39809" y="37503"/>
                  </a:lnTo>
                  <a:lnTo>
                    <a:pt x="39735" y="37374"/>
                  </a:lnTo>
                  <a:lnTo>
                    <a:pt x="39661" y="37245"/>
                  </a:lnTo>
                  <a:lnTo>
                    <a:pt x="39440" y="36987"/>
                  </a:lnTo>
                  <a:lnTo>
                    <a:pt x="39182" y="36729"/>
                  </a:lnTo>
                  <a:lnTo>
                    <a:pt x="40436" y="35899"/>
                  </a:lnTo>
                  <a:lnTo>
                    <a:pt x="41395" y="37171"/>
                  </a:lnTo>
                  <a:lnTo>
                    <a:pt x="41100" y="37282"/>
                  </a:lnTo>
                  <a:lnTo>
                    <a:pt x="40823" y="37411"/>
                  </a:lnTo>
                  <a:lnTo>
                    <a:pt x="40602" y="37577"/>
                  </a:lnTo>
                  <a:lnTo>
                    <a:pt x="40510" y="37669"/>
                  </a:lnTo>
                  <a:lnTo>
                    <a:pt x="40436" y="37761"/>
                  </a:lnTo>
                  <a:lnTo>
                    <a:pt x="40344" y="37872"/>
                  </a:lnTo>
                  <a:lnTo>
                    <a:pt x="40288" y="37964"/>
                  </a:lnTo>
                  <a:lnTo>
                    <a:pt x="40233" y="38093"/>
                  </a:lnTo>
                  <a:lnTo>
                    <a:pt x="40196" y="38204"/>
                  </a:lnTo>
                  <a:lnTo>
                    <a:pt x="40159" y="38333"/>
                  </a:lnTo>
                  <a:lnTo>
                    <a:pt x="40141" y="38480"/>
                  </a:lnTo>
                  <a:lnTo>
                    <a:pt x="40122" y="38757"/>
                  </a:lnTo>
                  <a:lnTo>
                    <a:pt x="40159" y="39015"/>
                  </a:lnTo>
                  <a:lnTo>
                    <a:pt x="40233" y="39236"/>
                  </a:lnTo>
                  <a:lnTo>
                    <a:pt x="40325" y="39458"/>
                  </a:lnTo>
                  <a:lnTo>
                    <a:pt x="40473" y="39661"/>
                  </a:lnTo>
                  <a:lnTo>
                    <a:pt x="40620" y="39826"/>
                  </a:lnTo>
                  <a:lnTo>
                    <a:pt x="40823" y="39974"/>
                  </a:lnTo>
                  <a:lnTo>
                    <a:pt x="41026" y="40085"/>
                  </a:lnTo>
                  <a:lnTo>
                    <a:pt x="41266" y="40177"/>
                  </a:lnTo>
                  <a:lnTo>
                    <a:pt x="41413" y="40195"/>
                  </a:lnTo>
                  <a:lnTo>
                    <a:pt x="41579" y="40214"/>
                  </a:lnTo>
                  <a:lnTo>
                    <a:pt x="41726" y="40214"/>
                  </a:lnTo>
                  <a:lnTo>
                    <a:pt x="41892" y="40195"/>
                  </a:lnTo>
                  <a:lnTo>
                    <a:pt x="42040" y="40158"/>
                  </a:lnTo>
                  <a:lnTo>
                    <a:pt x="42187" y="40121"/>
                  </a:lnTo>
                  <a:lnTo>
                    <a:pt x="42335" y="40066"/>
                  </a:lnTo>
                  <a:lnTo>
                    <a:pt x="42464" y="39992"/>
                  </a:lnTo>
                  <a:lnTo>
                    <a:pt x="42464" y="37393"/>
                  </a:lnTo>
                  <a:lnTo>
                    <a:pt x="42409" y="37319"/>
                  </a:lnTo>
                  <a:lnTo>
                    <a:pt x="42464" y="37264"/>
                  </a:lnTo>
                  <a:lnTo>
                    <a:pt x="42464" y="27786"/>
                  </a:lnTo>
                  <a:lnTo>
                    <a:pt x="41763" y="28284"/>
                  </a:lnTo>
                  <a:lnTo>
                    <a:pt x="41026" y="27196"/>
                  </a:lnTo>
                  <a:lnTo>
                    <a:pt x="42077" y="26496"/>
                  </a:lnTo>
                  <a:lnTo>
                    <a:pt x="42464" y="27012"/>
                  </a:lnTo>
                  <a:lnTo>
                    <a:pt x="42464" y="24928"/>
                  </a:lnTo>
                  <a:lnTo>
                    <a:pt x="42353" y="25002"/>
                  </a:lnTo>
                  <a:lnTo>
                    <a:pt x="41690" y="24025"/>
                  </a:lnTo>
                  <a:lnTo>
                    <a:pt x="42464" y="23490"/>
                  </a:lnTo>
                  <a:lnTo>
                    <a:pt x="42464" y="21001"/>
                  </a:lnTo>
                  <a:lnTo>
                    <a:pt x="42353" y="20854"/>
                  </a:lnTo>
                  <a:lnTo>
                    <a:pt x="42464" y="20780"/>
                  </a:lnTo>
                  <a:lnTo>
                    <a:pt x="42464" y="0"/>
                  </a:lnTo>
                  <a:lnTo>
                    <a:pt x="17775" y="0"/>
                  </a:lnTo>
                  <a:lnTo>
                    <a:pt x="17886" y="166"/>
                  </a:lnTo>
                  <a:lnTo>
                    <a:pt x="17130" y="738"/>
                  </a:lnTo>
                  <a:lnTo>
                    <a:pt x="16595" y="0"/>
                  </a:lnTo>
                  <a:lnTo>
                    <a:pt x="14235" y="0"/>
                  </a:lnTo>
                  <a:lnTo>
                    <a:pt x="13922" y="240"/>
                  </a:lnTo>
                  <a:lnTo>
                    <a:pt x="13737" y="0"/>
                  </a:lnTo>
                  <a:lnTo>
                    <a:pt x="4260" y="0"/>
                  </a:lnTo>
                  <a:lnTo>
                    <a:pt x="5016" y="1162"/>
                  </a:lnTo>
                  <a:lnTo>
                    <a:pt x="3836" y="2047"/>
                  </a:lnTo>
                  <a:lnTo>
                    <a:pt x="2859" y="756"/>
                  </a:lnTo>
                  <a:lnTo>
                    <a:pt x="41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6" name="Google Shape;2846;p11"/>
            <p:cNvSpPr/>
            <p:nvPr/>
          </p:nvSpPr>
          <p:spPr>
            <a:xfrm>
              <a:off x="5312925" y="416500"/>
              <a:ext cx="92225" cy="153525"/>
            </a:xfrm>
            <a:custGeom>
              <a:avLst/>
              <a:gdLst/>
              <a:ahLst/>
              <a:cxnLst/>
              <a:rect l="l" t="t" r="r" b="b"/>
              <a:pathLst>
                <a:path w="3689" h="6141" extrusionOk="0">
                  <a:moveTo>
                    <a:pt x="3688" y="1586"/>
                  </a:moveTo>
                  <a:lnTo>
                    <a:pt x="3686" y="1595"/>
                  </a:lnTo>
                  <a:lnTo>
                    <a:pt x="3688" y="1605"/>
                  </a:lnTo>
                  <a:lnTo>
                    <a:pt x="3688" y="1586"/>
                  </a:lnTo>
                  <a:close/>
                  <a:moveTo>
                    <a:pt x="1900" y="1"/>
                  </a:moveTo>
                  <a:lnTo>
                    <a:pt x="1771" y="19"/>
                  </a:lnTo>
                  <a:lnTo>
                    <a:pt x="1623" y="56"/>
                  </a:lnTo>
                  <a:lnTo>
                    <a:pt x="1494" y="111"/>
                  </a:lnTo>
                  <a:lnTo>
                    <a:pt x="1365" y="167"/>
                  </a:lnTo>
                  <a:lnTo>
                    <a:pt x="1236" y="240"/>
                  </a:lnTo>
                  <a:lnTo>
                    <a:pt x="1125" y="314"/>
                  </a:lnTo>
                  <a:lnTo>
                    <a:pt x="1015" y="406"/>
                  </a:lnTo>
                  <a:lnTo>
                    <a:pt x="922" y="498"/>
                  </a:lnTo>
                  <a:lnTo>
                    <a:pt x="830" y="591"/>
                  </a:lnTo>
                  <a:lnTo>
                    <a:pt x="757" y="701"/>
                  </a:lnTo>
                  <a:lnTo>
                    <a:pt x="683" y="830"/>
                  </a:lnTo>
                  <a:lnTo>
                    <a:pt x="627" y="959"/>
                  </a:lnTo>
                  <a:lnTo>
                    <a:pt x="591" y="1088"/>
                  </a:lnTo>
                  <a:lnTo>
                    <a:pt x="554" y="1217"/>
                  </a:lnTo>
                  <a:lnTo>
                    <a:pt x="535" y="1347"/>
                  </a:lnTo>
                  <a:lnTo>
                    <a:pt x="535" y="1494"/>
                  </a:lnTo>
                  <a:lnTo>
                    <a:pt x="554" y="1789"/>
                  </a:lnTo>
                  <a:lnTo>
                    <a:pt x="572" y="1918"/>
                  </a:lnTo>
                  <a:lnTo>
                    <a:pt x="609" y="2047"/>
                  </a:lnTo>
                  <a:lnTo>
                    <a:pt x="646" y="2158"/>
                  </a:lnTo>
                  <a:lnTo>
                    <a:pt x="701" y="2268"/>
                  </a:lnTo>
                  <a:lnTo>
                    <a:pt x="849" y="2490"/>
                  </a:lnTo>
                  <a:lnTo>
                    <a:pt x="1015" y="2656"/>
                  </a:lnTo>
                  <a:lnTo>
                    <a:pt x="1217" y="2822"/>
                  </a:lnTo>
                  <a:lnTo>
                    <a:pt x="1439" y="2951"/>
                  </a:lnTo>
                  <a:lnTo>
                    <a:pt x="1697" y="3080"/>
                  </a:lnTo>
                  <a:lnTo>
                    <a:pt x="1328" y="3135"/>
                  </a:lnTo>
                  <a:lnTo>
                    <a:pt x="1162" y="3172"/>
                  </a:lnTo>
                  <a:lnTo>
                    <a:pt x="996" y="3227"/>
                  </a:lnTo>
                  <a:lnTo>
                    <a:pt x="849" y="3283"/>
                  </a:lnTo>
                  <a:lnTo>
                    <a:pt x="720" y="3338"/>
                  </a:lnTo>
                  <a:lnTo>
                    <a:pt x="591" y="3412"/>
                  </a:lnTo>
                  <a:lnTo>
                    <a:pt x="480" y="3504"/>
                  </a:lnTo>
                  <a:lnTo>
                    <a:pt x="369" y="3596"/>
                  </a:lnTo>
                  <a:lnTo>
                    <a:pt x="296" y="3688"/>
                  </a:lnTo>
                  <a:lnTo>
                    <a:pt x="203" y="3799"/>
                  </a:lnTo>
                  <a:lnTo>
                    <a:pt x="148" y="3909"/>
                  </a:lnTo>
                  <a:lnTo>
                    <a:pt x="93" y="4039"/>
                  </a:lnTo>
                  <a:lnTo>
                    <a:pt x="56" y="4168"/>
                  </a:lnTo>
                  <a:lnTo>
                    <a:pt x="19" y="4315"/>
                  </a:lnTo>
                  <a:lnTo>
                    <a:pt x="1" y="4463"/>
                  </a:lnTo>
                  <a:lnTo>
                    <a:pt x="1" y="4610"/>
                  </a:lnTo>
                  <a:lnTo>
                    <a:pt x="1" y="4739"/>
                  </a:lnTo>
                  <a:lnTo>
                    <a:pt x="19" y="4868"/>
                  </a:lnTo>
                  <a:lnTo>
                    <a:pt x="37" y="5016"/>
                  </a:lnTo>
                  <a:lnTo>
                    <a:pt x="74" y="5126"/>
                  </a:lnTo>
                  <a:lnTo>
                    <a:pt x="130" y="5255"/>
                  </a:lnTo>
                  <a:lnTo>
                    <a:pt x="259" y="5477"/>
                  </a:lnTo>
                  <a:lnTo>
                    <a:pt x="332" y="5587"/>
                  </a:lnTo>
                  <a:lnTo>
                    <a:pt x="406" y="5680"/>
                  </a:lnTo>
                  <a:lnTo>
                    <a:pt x="498" y="5772"/>
                  </a:lnTo>
                  <a:lnTo>
                    <a:pt x="609" y="5845"/>
                  </a:lnTo>
                  <a:lnTo>
                    <a:pt x="720" y="5919"/>
                  </a:lnTo>
                  <a:lnTo>
                    <a:pt x="830" y="5993"/>
                  </a:lnTo>
                  <a:lnTo>
                    <a:pt x="941" y="6048"/>
                  </a:lnTo>
                  <a:lnTo>
                    <a:pt x="1070" y="6085"/>
                  </a:lnTo>
                  <a:lnTo>
                    <a:pt x="1199" y="6104"/>
                  </a:lnTo>
                  <a:lnTo>
                    <a:pt x="1347" y="6122"/>
                  </a:lnTo>
                  <a:lnTo>
                    <a:pt x="1476" y="6140"/>
                  </a:lnTo>
                  <a:lnTo>
                    <a:pt x="1605" y="6140"/>
                  </a:lnTo>
                  <a:lnTo>
                    <a:pt x="1734" y="6122"/>
                  </a:lnTo>
                  <a:lnTo>
                    <a:pt x="1863" y="6085"/>
                  </a:lnTo>
                  <a:lnTo>
                    <a:pt x="2103" y="6011"/>
                  </a:lnTo>
                  <a:lnTo>
                    <a:pt x="2342" y="5882"/>
                  </a:lnTo>
                  <a:lnTo>
                    <a:pt x="2434" y="5809"/>
                  </a:lnTo>
                  <a:lnTo>
                    <a:pt x="2545" y="5716"/>
                  </a:lnTo>
                  <a:lnTo>
                    <a:pt x="2637" y="5624"/>
                  </a:lnTo>
                  <a:lnTo>
                    <a:pt x="2711" y="5532"/>
                  </a:lnTo>
                  <a:lnTo>
                    <a:pt x="2803" y="5421"/>
                  </a:lnTo>
                  <a:lnTo>
                    <a:pt x="2858" y="5292"/>
                  </a:lnTo>
                  <a:lnTo>
                    <a:pt x="2914" y="5163"/>
                  </a:lnTo>
                  <a:lnTo>
                    <a:pt x="2969" y="5016"/>
                  </a:lnTo>
                  <a:lnTo>
                    <a:pt x="3006" y="4887"/>
                  </a:lnTo>
                  <a:lnTo>
                    <a:pt x="3024" y="4739"/>
                  </a:lnTo>
                  <a:lnTo>
                    <a:pt x="3024" y="4610"/>
                  </a:lnTo>
                  <a:lnTo>
                    <a:pt x="3006" y="4481"/>
                  </a:lnTo>
                  <a:lnTo>
                    <a:pt x="2988" y="4334"/>
                  </a:lnTo>
                  <a:lnTo>
                    <a:pt x="2951" y="4204"/>
                  </a:lnTo>
                  <a:lnTo>
                    <a:pt x="2877" y="4075"/>
                  </a:lnTo>
                  <a:lnTo>
                    <a:pt x="2822" y="3928"/>
                  </a:lnTo>
                  <a:lnTo>
                    <a:pt x="2729" y="3799"/>
                  </a:lnTo>
                  <a:lnTo>
                    <a:pt x="2619" y="3651"/>
                  </a:lnTo>
                  <a:lnTo>
                    <a:pt x="2490" y="3522"/>
                  </a:lnTo>
                  <a:lnTo>
                    <a:pt x="2361" y="3393"/>
                  </a:lnTo>
                  <a:lnTo>
                    <a:pt x="2047" y="3117"/>
                  </a:lnTo>
                  <a:lnTo>
                    <a:pt x="2213" y="3098"/>
                  </a:lnTo>
                  <a:lnTo>
                    <a:pt x="2379" y="3061"/>
                  </a:lnTo>
                  <a:lnTo>
                    <a:pt x="2545" y="3006"/>
                  </a:lnTo>
                  <a:lnTo>
                    <a:pt x="2674" y="2951"/>
                  </a:lnTo>
                  <a:lnTo>
                    <a:pt x="2822" y="2895"/>
                  </a:lnTo>
                  <a:lnTo>
                    <a:pt x="2932" y="2803"/>
                  </a:lnTo>
                  <a:lnTo>
                    <a:pt x="3043" y="2729"/>
                  </a:lnTo>
                  <a:lnTo>
                    <a:pt x="3153" y="2637"/>
                  </a:lnTo>
                  <a:lnTo>
                    <a:pt x="3246" y="2527"/>
                  </a:lnTo>
                  <a:lnTo>
                    <a:pt x="3338" y="2416"/>
                  </a:lnTo>
                  <a:lnTo>
                    <a:pt x="3485" y="2158"/>
                  </a:lnTo>
                  <a:lnTo>
                    <a:pt x="3596" y="1881"/>
                  </a:lnTo>
                  <a:lnTo>
                    <a:pt x="3686" y="1595"/>
                  </a:lnTo>
                  <a:lnTo>
                    <a:pt x="3559" y="1107"/>
                  </a:lnTo>
                  <a:lnTo>
                    <a:pt x="3504" y="978"/>
                  </a:lnTo>
                  <a:lnTo>
                    <a:pt x="3448" y="849"/>
                  </a:lnTo>
                  <a:lnTo>
                    <a:pt x="3393" y="738"/>
                  </a:lnTo>
                  <a:lnTo>
                    <a:pt x="3319" y="627"/>
                  </a:lnTo>
                  <a:lnTo>
                    <a:pt x="3227" y="517"/>
                  </a:lnTo>
                  <a:lnTo>
                    <a:pt x="3135" y="425"/>
                  </a:lnTo>
                  <a:lnTo>
                    <a:pt x="3043" y="332"/>
                  </a:lnTo>
                  <a:lnTo>
                    <a:pt x="2932" y="259"/>
                  </a:lnTo>
                  <a:lnTo>
                    <a:pt x="2822" y="185"/>
                  </a:lnTo>
                  <a:lnTo>
                    <a:pt x="2711" y="130"/>
                  </a:lnTo>
                  <a:lnTo>
                    <a:pt x="2582" y="74"/>
                  </a:lnTo>
                  <a:lnTo>
                    <a:pt x="2453" y="37"/>
                  </a:lnTo>
                  <a:lnTo>
                    <a:pt x="2324" y="19"/>
                  </a:lnTo>
                  <a:lnTo>
                    <a:pt x="2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7" name="Google Shape;2847;p11"/>
            <p:cNvSpPr/>
            <p:nvPr/>
          </p:nvSpPr>
          <p:spPr>
            <a:xfrm>
              <a:off x="5720400" y="976550"/>
              <a:ext cx="153525" cy="90375"/>
            </a:xfrm>
            <a:custGeom>
              <a:avLst/>
              <a:gdLst/>
              <a:ahLst/>
              <a:cxnLst/>
              <a:rect l="l" t="t" r="r" b="b"/>
              <a:pathLst>
                <a:path w="6141" h="3615" extrusionOk="0">
                  <a:moveTo>
                    <a:pt x="1384" y="1"/>
                  </a:moveTo>
                  <a:lnTo>
                    <a:pt x="1236" y="19"/>
                  </a:lnTo>
                  <a:lnTo>
                    <a:pt x="997" y="93"/>
                  </a:lnTo>
                  <a:lnTo>
                    <a:pt x="757" y="204"/>
                  </a:lnTo>
                  <a:lnTo>
                    <a:pt x="554" y="333"/>
                  </a:lnTo>
                  <a:lnTo>
                    <a:pt x="443" y="425"/>
                  </a:lnTo>
                  <a:lnTo>
                    <a:pt x="370" y="517"/>
                  </a:lnTo>
                  <a:lnTo>
                    <a:pt x="277" y="628"/>
                  </a:lnTo>
                  <a:lnTo>
                    <a:pt x="204" y="739"/>
                  </a:lnTo>
                  <a:lnTo>
                    <a:pt x="148" y="849"/>
                  </a:lnTo>
                  <a:lnTo>
                    <a:pt x="93" y="978"/>
                  </a:lnTo>
                  <a:lnTo>
                    <a:pt x="56" y="1107"/>
                  </a:lnTo>
                  <a:lnTo>
                    <a:pt x="19" y="1236"/>
                  </a:lnTo>
                  <a:lnTo>
                    <a:pt x="1" y="1494"/>
                  </a:lnTo>
                  <a:lnTo>
                    <a:pt x="19" y="1753"/>
                  </a:lnTo>
                  <a:lnTo>
                    <a:pt x="75" y="1992"/>
                  </a:lnTo>
                  <a:lnTo>
                    <a:pt x="112" y="2121"/>
                  </a:lnTo>
                  <a:lnTo>
                    <a:pt x="167" y="2232"/>
                  </a:lnTo>
                  <a:lnTo>
                    <a:pt x="222" y="2343"/>
                  </a:lnTo>
                  <a:lnTo>
                    <a:pt x="296" y="2435"/>
                  </a:lnTo>
                  <a:lnTo>
                    <a:pt x="388" y="2527"/>
                  </a:lnTo>
                  <a:lnTo>
                    <a:pt x="480" y="2619"/>
                  </a:lnTo>
                  <a:lnTo>
                    <a:pt x="591" y="2693"/>
                  </a:lnTo>
                  <a:lnTo>
                    <a:pt x="702" y="2748"/>
                  </a:lnTo>
                  <a:lnTo>
                    <a:pt x="849" y="2822"/>
                  </a:lnTo>
                  <a:lnTo>
                    <a:pt x="1015" y="2877"/>
                  </a:lnTo>
                  <a:lnTo>
                    <a:pt x="1162" y="2914"/>
                  </a:lnTo>
                  <a:lnTo>
                    <a:pt x="1347" y="2951"/>
                  </a:lnTo>
                  <a:lnTo>
                    <a:pt x="1513" y="2970"/>
                  </a:lnTo>
                  <a:lnTo>
                    <a:pt x="1679" y="2970"/>
                  </a:lnTo>
                  <a:lnTo>
                    <a:pt x="1845" y="2951"/>
                  </a:lnTo>
                  <a:lnTo>
                    <a:pt x="1992" y="2914"/>
                  </a:lnTo>
                  <a:lnTo>
                    <a:pt x="2140" y="2877"/>
                  </a:lnTo>
                  <a:lnTo>
                    <a:pt x="2269" y="2804"/>
                  </a:lnTo>
                  <a:lnTo>
                    <a:pt x="2398" y="2711"/>
                  </a:lnTo>
                  <a:lnTo>
                    <a:pt x="2527" y="2619"/>
                  </a:lnTo>
                  <a:lnTo>
                    <a:pt x="2785" y="2398"/>
                  </a:lnTo>
                  <a:lnTo>
                    <a:pt x="3025" y="2177"/>
                  </a:lnTo>
                  <a:lnTo>
                    <a:pt x="3154" y="2545"/>
                  </a:lnTo>
                  <a:lnTo>
                    <a:pt x="3320" y="2859"/>
                  </a:lnTo>
                  <a:lnTo>
                    <a:pt x="3393" y="2988"/>
                  </a:lnTo>
                  <a:lnTo>
                    <a:pt x="3486" y="3117"/>
                  </a:lnTo>
                  <a:lnTo>
                    <a:pt x="3596" y="3209"/>
                  </a:lnTo>
                  <a:lnTo>
                    <a:pt x="3689" y="3320"/>
                  </a:lnTo>
                  <a:lnTo>
                    <a:pt x="3799" y="3394"/>
                  </a:lnTo>
                  <a:lnTo>
                    <a:pt x="3910" y="3467"/>
                  </a:lnTo>
                  <a:lnTo>
                    <a:pt x="4039" y="3523"/>
                  </a:lnTo>
                  <a:lnTo>
                    <a:pt x="4168" y="3560"/>
                  </a:lnTo>
                  <a:lnTo>
                    <a:pt x="4297" y="3596"/>
                  </a:lnTo>
                  <a:lnTo>
                    <a:pt x="4444" y="3615"/>
                  </a:lnTo>
                  <a:lnTo>
                    <a:pt x="4739" y="3615"/>
                  </a:lnTo>
                  <a:lnTo>
                    <a:pt x="4887" y="3596"/>
                  </a:lnTo>
                  <a:lnTo>
                    <a:pt x="5016" y="3560"/>
                  </a:lnTo>
                  <a:lnTo>
                    <a:pt x="5145" y="3523"/>
                  </a:lnTo>
                  <a:lnTo>
                    <a:pt x="5274" y="3467"/>
                  </a:lnTo>
                  <a:lnTo>
                    <a:pt x="5385" y="3394"/>
                  </a:lnTo>
                  <a:lnTo>
                    <a:pt x="5495" y="3338"/>
                  </a:lnTo>
                  <a:lnTo>
                    <a:pt x="5606" y="3246"/>
                  </a:lnTo>
                  <a:lnTo>
                    <a:pt x="5698" y="3154"/>
                  </a:lnTo>
                  <a:lnTo>
                    <a:pt x="5790" y="3062"/>
                  </a:lnTo>
                  <a:lnTo>
                    <a:pt x="5864" y="2951"/>
                  </a:lnTo>
                  <a:lnTo>
                    <a:pt x="5938" y="2840"/>
                  </a:lnTo>
                  <a:lnTo>
                    <a:pt x="6012" y="2730"/>
                  </a:lnTo>
                  <a:lnTo>
                    <a:pt x="6049" y="2601"/>
                  </a:lnTo>
                  <a:lnTo>
                    <a:pt x="6085" y="2472"/>
                  </a:lnTo>
                  <a:lnTo>
                    <a:pt x="6122" y="2324"/>
                  </a:lnTo>
                  <a:lnTo>
                    <a:pt x="6141" y="2195"/>
                  </a:lnTo>
                  <a:lnTo>
                    <a:pt x="6141" y="2066"/>
                  </a:lnTo>
                  <a:lnTo>
                    <a:pt x="6141" y="1937"/>
                  </a:lnTo>
                  <a:lnTo>
                    <a:pt x="6085" y="1679"/>
                  </a:lnTo>
                  <a:lnTo>
                    <a:pt x="6012" y="1439"/>
                  </a:lnTo>
                  <a:lnTo>
                    <a:pt x="5883" y="1218"/>
                  </a:lnTo>
                  <a:lnTo>
                    <a:pt x="5717" y="1015"/>
                  </a:lnTo>
                  <a:lnTo>
                    <a:pt x="5532" y="849"/>
                  </a:lnTo>
                  <a:lnTo>
                    <a:pt x="5422" y="775"/>
                  </a:lnTo>
                  <a:lnTo>
                    <a:pt x="5311" y="702"/>
                  </a:lnTo>
                  <a:lnTo>
                    <a:pt x="5200" y="646"/>
                  </a:lnTo>
                  <a:lnTo>
                    <a:pt x="5090" y="609"/>
                  </a:lnTo>
                  <a:lnTo>
                    <a:pt x="4924" y="573"/>
                  </a:lnTo>
                  <a:lnTo>
                    <a:pt x="4776" y="536"/>
                  </a:lnTo>
                  <a:lnTo>
                    <a:pt x="4481" y="536"/>
                  </a:lnTo>
                  <a:lnTo>
                    <a:pt x="4352" y="554"/>
                  </a:lnTo>
                  <a:lnTo>
                    <a:pt x="4205" y="591"/>
                  </a:lnTo>
                  <a:lnTo>
                    <a:pt x="4076" y="628"/>
                  </a:lnTo>
                  <a:lnTo>
                    <a:pt x="3947" y="683"/>
                  </a:lnTo>
                  <a:lnTo>
                    <a:pt x="3818" y="775"/>
                  </a:lnTo>
                  <a:lnTo>
                    <a:pt x="3707" y="849"/>
                  </a:lnTo>
                  <a:lnTo>
                    <a:pt x="3578" y="960"/>
                  </a:lnTo>
                  <a:lnTo>
                    <a:pt x="3467" y="1089"/>
                  </a:lnTo>
                  <a:lnTo>
                    <a:pt x="3357" y="1218"/>
                  </a:lnTo>
                  <a:lnTo>
                    <a:pt x="3246" y="1365"/>
                  </a:lnTo>
                  <a:lnTo>
                    <a:pt x="3062" y="1716"/>
                  </a:lnTo>
                  <a:lnTo>
                    <a:pt x="3006" y="1365"/>
                  </a:lnTo>
                  <a:lnTo>
                    <a:pt x="2933" y="1052"/>
                  </a:lnTo>
                  <a:lnTo>
                    <a:pt x="2896" y="904"/>
                  </a:lnTo>
                  <a:lnTo>
                    <a:pt x="2840" y="775"/>
                  </a:lnTo>
                  <a:lnTo>
                    <a:pt x="2767" y="646"/>
                  </a:lnTo>
                  <a:lnTo>
                    <a:pt x="2693" y="536"/>
                  </a:lnTo>
                  <a:lnTo>
                    <a:pt x="2601" y="425"/>
                  </a:lnTo>
                  <a:lnTo>
                    <a:pt x="2508" y="333"/>
                  </a:lnTo>
                  <a:lnTo>
                    <a:pt x="2416" y="259"/>
                  </a:lnTo>
                  <a:lnTo>
                    <a:pt x="2306" y="185"/>
                  </a:lnTo>
                  <a:lnTo>
                    <a:pt x="2195" y="130"/>
                  </a:lnTo>
                  <a:lnTo>
                    <a:pt x="2066" y="75"/>
                  </a:lnTo>
                  <a:lnTo>
                    <a:pt x="1937" y="38"/>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8" name="Google Shape;2848;p11"/>
            <p:cNvSpPr/>
            <p:nvPr/>
          </p:nvSpPr>
          <p:spPr>
            <a:xfrm>
              <a:off x="5274675" y="242250"/>
              <a:ext cx="77000" cy="77025"/>
            </a:xfrm>
            <a:custGeom>
              <a:avLst/>
              <a:gdLst/>
              <a:ahLst/>
              <a:cxnLst/>
              <a:rect l="l" t="t" r="r" b="b"/>
              <a:pathLst>
                <a:path w="3080" h="3081" extrusionOk="0">
                  <a:moveTo>
                    <a:pt x="1420" y="1"/>
                  </a:moveTo>
                  <a:lnTo>
                    <a:pt x="1272" y="19"/>
                  </a:lnTo>
                  <a:lnTo>
                    <a:pt x="1125" y="56"/>
                  </a:lnTo>
                  <a:lnTo>
                    <a:pt x="977" y="112"/>
                  </a:lnTo>
                  <a:lnTo>
                    <a:pt x="848" y="167"/>
                  </a:lnTo>
                  <a:lnTo>
                    <a:pt x="719" y="241"/>
                  </a:lnTo>
                  <a:lnTo>
                    <a:pt x="609" y="333"/>
                  </a:lnTo>
                  <a:lnTo>
                    <a:pt x="498" y="425"/>
                  </a:lnTo>
                  <a:lnTo>
                    <a:pt x="387" y="536"/>
                  </a:lnTo>
                  <a:lnTo>
                    <a:pt x="295" y="646"/>
                  </a:lnTo>
                  <a:lnTo>
                    <a:pt x="221" y="775"/>
                  </a:lnTo>
                  <a:lnTo>
                    <a:pt x="148" y="904"/>
                  </a:lnTo>
                  <a:lnTo>
                    <a:pt x="92" y="1033"/>
                  </a:lnTo>
                  <a:lnTo>
                    <a:pt x="56" y="1181"/>
                  </a:lnTo>
                  <a:lnTo>
                    <a:pt x="19" y="1328"/>
                  </a:lnTo>
                  <a:lnTo>
                    <a:pt x="0" y="1494"/>
                  </a:lnTo>
                  <a:lnTo>
                    <a:pt x="19" y="1642"/>
                  </a:lnTo>
                  <a:lnTo>
                    <a:pt x="37" y="1808"/>
                  </a:lnTo>
                  <a:lnTo>
                    <a:pt x="56" y="1955"/>
                  </a:lnTo>
                  <a:lnTo>
                    <a:pt x="111" y="2103"/>
                  </a:lnTo>
                  <a:lnTo>
                    <a:pt x="166" y="2232"/>
                  </a:lnTo>
                  <a:lnTo>
                    <a:pt x="240" y="2361"/>
                  </a:lnTo>
                  <a:lnTo>
                    <a:pt x="332" y="2490"/>
                  </a:lnTo>
                  <a:lnTo>
                    <a:pt x="424" y="2601"/>
                  </a:lnTo>
                  <a:lnTo>
                    <a:pt x="535" y="2711"/>
                  </a:lnTo>
                  <a:lnTo>
                    <a:pt x="646" y="2804"/>
                  </a:lnTo>
                  <a:lnTo>
                    <a:pt x="775" y="2877"/>
                  </a:lnTo>
                  <a:lnTo>
                    <a:pt x="922" y="2951"/>
                  </a:lnTo>
                  <a:lnTo>
                    <a:pt x="1051" y="3006"/>
                  </a:lnTo>
                  <a:lnTo>
                    <a:pt x="1199" y="3043"/>
                  </a:lnTo>
                  <a:lnTo>
                    <a:pt x="1365" y="3062"/>
                  </a:lnTo>
                  <a:lnTo>
                    <a:pt x="1512" y="3080"/>
                  </a:lnTo>
                  <a:lnTo>
                    <a:pt x="1678" y="3080"/>
                  </a:lnTo>
                  <a:lnTo>
                    <a:pt x="1826" y="3062"/>
                  </a:lnTo>
                  <a:lnTo>
                    <a:pt x="1973" y="3025"/>
                  </a:lnTo>
                  <a:lnTo>
                    <a:pt x="2121" y="2969"/>
                  </a:lnTo>
                  <a:lnTo>
                    <a:pt x="2250" y="2914"/>
                  </a:lnTo>
                  <a:lnTo>
                    <a:pt x="2379" y="2840"/>
                  </a:lnTo>
                  <a:lnTo>
                    <a:pt x="2489" y="2767"/>
                  </a:lnTo>
                  <a:lnTo>
                    <a:pt x="2600" y="2656"/>
                  </a:lnTo>
                  <a:lnTo>
                    <a:pt x="2711" y="2564"/>
                  </a:lnTo>
                  <a:lnTo>
                    <a:pt x="2803" y="2435"/>
                  </a:lnTo>
                  <a:lnTo>
                    <a:pt x="2877" y="2324"/>
                  </a:lnTo>
                  <a:lnTo>
                    <a:pt x="2950" y="2195"/>
                  </a:lnTo>
                  <a:lnTo>
                    <a:pt x="3006" y="2048"/>
                  </a:lnTo>
                  <a:lnTo>
                    <a:pt x="3042" y="1900"/>
                  </a:lnTo>
                  <a:lnTo>
                    <a:pt x="3079" y="1753"/>
                  </a:lnTo>
                  <a:lnTo>
                    <a:pt x="3079" y="1605"/>
                  </a:lnTo>
                  <a:lnTo>
                    <a:pt x="3079" y="1439"/>
                  </a:lnTo>
                  <a:lnTo>
                    <a:pt x="3061" y="1292"/>
                  </a:lnTo>
                  <a:lnTo>
                    <a:pt x="3024" y="1126"/>
                  </a:lnTo>
                  <a:lnTo>
                    <a:pt x="2987" y="997"/>
                  </a:lnTo>
                  <a:lnTo>
                    <a:pt x="2932" y="849"/>
                  </a:lnTo>
                  <a:lnTo>
                    <a:pt x="2840" y="720"/>
                  </a:lnTo>
                  <a:lnTo>
                    <a:pt x="2766" y="591"/>
                  </a:lnTo>
                  <a:lnTo>
                    <a:pt x="2674" y="480"/>
                  </a:lnTo>
                  <a:lnTo>
                    <a:pt x="2563" y="388"/>
                  </a:lnTo>
                  <a:lnTo>
                    <a:pt x="2434" y="296"/>
                  </a:lnTo>
                  <a:lnTo>
                    <a:pt x="2305" y="204"/>
                  </a:lnTo>
                  <a:lnTo>
                    <a:pt x="2176" y="130"/>
                  </a:lnTo>
                  <a:lnTo>
                    <a:pt x="2028" y="75"/>
                  </a:lnTo>
                  <a:lnTo>
                    <a:pt x="1881" y="38"/>
                  </a:lnTo>
                  <a:lnTo>
                    <a:pt x="1733" y="19"/>
                  </a:lnTo>
                  <a:lnTo>
                    <a:pt x="15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9" name="Google Shape;2849;p11"/>
            <p:cNvSpPr/>
            <p:nvPr/>
          </p:nvSpPr>
          <p:spPr>
            <a:xfrm>
              <a:off x="6182750" y="1141575"/>
              <a:ext cx="76075" cy="76100"/>
            </a:xfrm>
            <a:custGeom>
              <a:avLst/>
              <a:gdLst/>
              <a:ahLst/>
              <a:cxnLst/>
              <a:rect l="l" t="t" r="r" b="b"/>
              <a:pathLst>
                <a:path w="3043" h="3044" extrusionOk="0">
                  <a:moveTo>
                    <a:pt x="1420" y="1"/>
                  </a:moveTo>
                  <a:lnTo>
                    <a:pt x="1254" y="19"/>
                  </a:lnTo>
                  <a:lnTo>
                    <a:pt x="1107" y="56"/>
                  </a:lnTo>
                  <a:lnTo>
                    <a:pt x="959" y="111"/>
                  </a:lnTo>
                  <a:lnTo>
                    <a:pt x="830" y="167"/>
                  </a:lnTo>
                  <a:lnTo>
                    <a:pt x="701" y="241"/>
                  </a:lnTo>
                  <a:lnTo>
                    <a:pt x="572" y="333"/>
                  </a:lnTo>
                  <a:lnTo>
                    <a:pt x="461" y="425"/>
                  </a:lnTo>
                  <a:lnTo>
                    <a:pt x="351" y="536"/>
                  </a:lnTo>
                  <a:lnTo>
                    <a:pt x="277" y="646"/>
                  </a:lnTo>
                  <a:lnTo>
                    <a:pt x="185" y="775"/>
                  </a:lnTo>
                  <a:lnTo>
                    <a:pt x="129" y="904"/>
                  </a:lnTo>
                  <a:lnTo>
                    <a:pt x="74" y="1052"/>
                  </a:lnTo>
                  <a:lnTo>
                    <a:pt x="37" y="1199"/>
                  </a:lnTo>
                  <a:lnTo>
                    <a:pt x="0" y="1365"/>
                  </a:lnTo>
                  <a:lnTo>
                    <a:pt x="0" y="1513"/>
                  </a:lnTo>
                  <a:lnTo>
                    <a:pt x="0" y="1679"/>
                  </a:lnTo>
                  <a:lnTo>
                    <a:pt x="37" y="1826"/>
                  </a:lnTo>
                  <a:lnTo>
                    <a:pt x="56" y="1974"/>
                  </a:lnTo>
                  <a:lnTo>
                    <a:pt x="111" y="2121"/>
                  </a:lnTo>
                  <a:lnTo>
                    <a:pt x="185" y="2250"/>
                  </a:lnTo>
                  <a:lnTo>
                    <a:pt x="258" y="2379"/>
                  </a:lnTo>
                  <a:lnTo>
                    <a:pt x="332" y="2490"/>
                  </a:lnTo>
                  <a:lnTo>
                    <a:pt x="424" y="2601"/>
                  </a:lnTo>
                  <a:lnTo>
                    <a:pt x="535" y="2693"/>
                  </a:lnTo>
                  <a:lnTo>
                    <a:pt x="646" y="2785"/>
                  </a:lnTo>
                  <a:lnTo>
                    <a:pt x="775" y="2859"/>
                  </a:lnTo>
                  <a:lnTo>
                    <a:pt x="904" y="2933"/>
                  </a:lnTo>
                  <a:lnTo>
                    <a:pt x="1051" y="2988"/>
                  </a:lnTo>
                  <a:lnTo>
                    <a:pt x="1199" y="3025"/>
                  </a:lnTo>
                  <a:lnTo>
                    <a:pt x="1346" y="3043"/>
                  </a:lnTo>
                  <a:lnTo>
                    <a:pt x="1660" y="3043"/>
                  </a:lnTo>
                  <a:lnTo>
                    <a:pt x="1807" y="3025"/>
                  </a:lnTo>
                  <a:lnTo>
                    <a:pt x="1955" y="2988"/>
                  </a:lnTo>
                  <a:lnTo>
                    <a:pt x="2102" y="2951"/>
                  </a:lnTo>
                  <a:lnTo>
                    <a:pt x="2231" y="2877"/>
                  </a:lnTo>
                  <a:lnTo>
                    <a:pt x="2360" y="2803"/>
                  </a:lnTo>
                  <a:lnTo>
                    <a:pt x="2471" y="2730"/>
                  </a:lnTo>
                  <a:lnTo>
                    <a:pt x="2582" y="2638"/>
                  </a:lnTo>
                  <a:lnTo>
                    <a:pt x="2692" y="2527"/>
                  </a:lnTo>
                  <a:lnTo>
                    <a:pt x="2784" y="2416"/>
                  </a:lnTo>
                  <a:lnTo>
                    <a:pt x="2858" y="2287"/>
                  </a:lnTo>
                  <a:lnTo>
                    <a:pt x="2914" y="2158"/>
                  </a:lnTo>
                  <a:lnTo>
                    <a:pt x="2969" y="2011"/>
                  </a:lnTo>
                  <a:lnTo>
                    <a:pt x="3006" y="1863"/>
                  </a:lnTo>
                  <a:lnTo>
                    <a:pt x="3043" y="1716"/>
                  </a:lnTo>
                  <a:lnTo>
                    <a:pt x="3043" y="1568"/>
                  </a:lnTo>
                  <a:lnTo>
                    <a:pt x="3043" y="1402"/>
                  </a:lnTo>
                  <a:lnTo>
                    <a:pt x="3024" y="1255"/>
                  </a:lnTo>
                  <a:lnTo>
                    <a:pt x="2987" y="1107"/>
                  </a:lnTo>
                  <a:lnTo>
                    <a:pt x="2950" y="960"/>
                  </a:lnTo>
                  <a:lnTo>
                    <a:pt x="2877" y="831"/>
                  </a:lnTo>
                  <a:lnTo>
                    <a:pt x="2803" y="702"/>
                  </a:lnTo>
                  <a:lnTo>
                    <a:pt x="2729" y="591"/>
                  </a:lnTo>
                  <a:lnTo>
                    <a:pt x="2637" y="480"/>
                  </a:lnTo>
                  <a:lnTo>
                    <a:pt x="2526" y="370"/>
                  </a:lnTo>
                  <a:lnTo>
                    <a:pt x="2416" y="277"/>
                  </a:lnTo>
                  <a:lnTo>
                    <a:pt x="2287" y="204"/>
                  </a:lnTo>
                  <a:lnTo>
                    <a:pt x="2158" y="130"/>
                  </a:lnTo>
                  <a:lnTo>
                    <a:pt x="2029" y="75"/>
                  </a:lnTo>
                  <a:lnTo>
                    <a:pt x="1881" y="38"/>
                  </a:lnTo>
                  <a:lnTo>
                    <a:pt x="1734"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0" name="Google Shape;2850;p11"/>
            <p:cNvSpPr/>
            <p:nvPr/>
          </p:nvSpPr>
          <p:spPr>
            <a:xfrm>
              <a:off x="6103000" y="1127300"/>
              <a:ext cx="76075" cy="76550"/>
            </a:xfrm>
            <a:custGeom>
              <a:avLst/>
              <a:gdLst/>
              <a:ahLst/>
              <a:cxnLst/>
              <a:rect l="l" t="t" r="r" b="b"/>
              <a:pathLst>
                <a:path w="3043" h="3062" extrusionOk="0">
                  <a:moveTo>
                    <a:pt x="1531" y="0"/>
                  </a:moveTo>
                  <a:lnTo>
                    <a:pt x="1383" y="19"/>
                  </a:lnTo>
                  <a:lnTo>
                    <a:pt x="1217" y="37"/>
                  </a:lnTo>
                  <a:lnTo>
                    <a:pt x="1070" y="74"/>
                  </a:lnTo>
                  <a:lnTo>
                    <a:pt x="941" y="111"/>
                  </a:lnTo>
                  <a:lnTo>
                    <a:pt x="793" y="185"/>
                  </a:lnTo>
                  <a:lnTo>
                    <a:pt x="683" y="258"/>
                  </a:lnTo>
                  <a:lnTo>
                    <a:pt x="554" y="332"/>
                  </a:lnTo>
                  <a:lnTo>
                    <a:pt x="443" y="424"/>
                  </a:lnTo>
                  <a:lnTo>
                    <a:pt x="351" y="535"/>
                  </a:lnTo>
                  <a:lnTo>
                    <a:pt x="259" y="646"/>
                  </a:lnTo>
                  <a:lnTo>
                    <a:pt x="185" y="775"/>
                  </a:lnTo>
                  <a:lnTo>
                    <a:pt x="111" y="904"/>
                  </a:lnTo>
                  <a:lnTo>
                    <a:pt x="74" y="1051"/>
                  </a:lnTo>
                  <a:lnTo>
                    <a:pt x="37" y="1199"/>
                  </a:lnTo>
                  <a:lnTo>
                    <a:pt x="1" y="1346"/>
                  </a:lnTo>
                  <a:lnTo>
                    <a:pt x="1" y="1494"/>
                  </a:lnTo>
                  <a:lnTo>
                    <a:pt x="1" y="1660"/>
                  </a:lnTo>
                  <a:lnTo>
                    <a:pt x="19" y="1807"/>
                  </a:lnTo>
                  <a:lnTo>
                    <a:pt x="56" y="1973"/>
                  </a:lnTo>
                  <a:lnTo>
                    <a:pt x="111" y="2102"/>
                  </a:lnTo>
                  <a:lnTo>
                    <a:pt x="166" y="2250"/>
                  </a:lnTo>
                  <a:lnTo>
                    <a:pt x="240" y="2379"/>
                  </a:lnTo>
                  <a:lnTo>
                    <a:pt x="332" y="2489"/>
                  </a:lnTo>
                  <a:lnTo>
                    <a:pt x="425" y="2600"/>
                  </a:lnTo>
                  <a:lnTo>
                    <a:pt x="535" y="2711"/>
                  </a:lnTo>
                  <a:lnTo>
                    <a:pt x="664" y="2803"/>
                  </a:lnTo>
                  <a:lnTo>
                    <a:pt x="793" y="2877"/>
                  </a:lnTo>
                  <a:lnTo>
                    <a:pt x="922" y="2932"/>
                  </a:lnTo>
                  <a:lnTo>
                    <a:pt x="1070" y="2987"/>
                  </a:lnTo>
                  <a:lnTo>
                    <a:pt x="1217" y="3024"/>
                  </a:lnTo>
                  <a:lnTo>
                    <a:pt x="1365" y="3043"/>
                  </a:lnTo>
                  <a:lnTo>
                    <a:pt x="1531" y="3061"/>
                  </a:lnTo>
                  <a:lnTo>
                    <a:pt x="1678" y="3043"/>
                  </a:lnTo>
                  <a:lnTo>
                    <a:pt x="1844" y="3024"/>
                  </a:lnTo>
                  <a:lnTo>
                    <a:pt x="1992" y="2987"/>
                  </a:lnTo>
                  <a:lnTo>
                    <a:pt x="2121" y="2932"/>
                  </a:lnTo>
                  <a:lnTo>
                    <a:pt x="2250" y="2858"/>
                  </a:lnTo>
                  <a:lnTo>
                    <a:pt x="2379" y="2784"/>
                  </a:lnTo>
                  <a:lnTo>
                    <a:pt x="2490" y="2711"/>
                  </a:lnTo>
                  <a:lnTo>
                    <a:pt x="2600" y="2600"/>
                  </a:lnTo>
                  <a:lnTo>
                    <a:pt x="2693" y="2508"/>
                  </a:lnTo>
                  <a:lnTo>
                    <a:pt x="2785" y="2379"/>
                  </a:lnTo>
                  <a:lnTo>
                    <a:pt x="2858" y="2250"/>
                  </a:lnTo>
                  <a:lnTo>
                    <a:pt x="2932" y="2121"/>
                  </a:lnTo>
                  <a:lnTo>
                    <a:pt x="2969" y="1992"/>
                  </a:lnTo>
                  <a:lnTo>
                    <a:pt x="3006" y="1844"/>
                  </a:lnTo>
                  <a:lnTo>
                    <a:pt x="3043" y="1678"/>
                  </a:lnTo>
                  <a:lnTo>
                    <a:pt x="3043" y="1531"/>
                  </a:lnTo>
                  <a:lnTo>
                    <a:pt x="3043" y="1365"/>
                  </a:lnTo>
                  <a:lnTo>
                    <a:pt x="3006" y="1217"/>
                  </a:lnTo>
                  <a:lnTo>
                    <a:pt x="2969" y="1070"/>
                  </a:lnTo>
                  <a:lnTo>
                    <a:pt x="2932" y="941"/>
                  </a:lnTo>
                  <a:lnTo>
                    <a:pt x="2858" y="793"/>
                  </a:lnTo>
                  <a:lnTo>
                    <a:pt x="2785" y="682"/>
                  </a:lnTo>
                  <a:lnTo>
                    <a:pt x="2711" y="553"/>
                  </a:lnTo>
                  <a:lnTo>
                    <a:pt x="2600" y="443"/>
                  </a:lnTo>
                  <a:lnTo>
                    <a:pt x="2508" y="351"/>
                  </a:lnTo>
                  <a:lnTo>
                    <a:pt x="2379" y="258"/>
                  </a:lnTo>
                  <a:lnTo>
                    <a:pt x="2250" y="185"/>
                  </a:lnTo>
                  <a:lnTo>
                    <a:pt x="2121" y="129"/>
                  </a:lnTo>
                  <a:lnTo>
                    <a:pt x="1992" y="74"/>
                  </a:lnTo>
                  <a:lnTo>
                    <a:pt x="1844" y="37"/>
                  </a:lnTo>
                  <a:lnTo>
                    <a:pt x="1697"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1" name="Google Shape;2851;p11"/>
            <p:cNvSpPr/>
            <p:nvPr/>
          </p:nvSpPr>
          <p:spPr>
            <a:xfrm>
              <a:off x="5443375" y="682000"/>
              <a:ext cx="76550" cy="76550"/>
            </a:xfrm>
            <a:custGeom>
              <a:avLst/>
              <a:gdLst/>
              <a:ahLst/>
              <a:cxnLst/>
              <a:rect l="l" t="t" r="r" b="b"/>
              <a:pathLst>
                <a:path w="3062" h="3062" extrusionOk="0">
                  <a:moveTo>
                    <a:pt x="1549" y="1"/>
                  </a:moveTo>
                  <a:lnTo>
                    <a:pt x="1383" y="19"/>
                  </a:lnTo>
                  <a:lnTo>
                    <a:pt x="1236" y="38"/>
                  </a:lnTo>
                  <a:lnTo>
                    <a:pt x="1070" y="75"/>
                  </a:lnTo>
                  <a:lnTo>
                    <a:pt x="941" y="130"/>
                  </a:lnTo>
                  <a:lnTo>
                    <a:pt x="793" y="185"/>
                  </a:lnTo>
                  <a:lnTo>
                    <a:pt x="664" y="259"/>
                  </a:lnTo>
                  <a:lnTo>
                    <a:pt x="554" y="351"/>
                  </a:lnTo>
                  <a:lnTo>
                    <a:pt x="443" y="462"/>
                  </a:lnTo>
                  <a:lnTo>
                    <a:pt x="351" y="573"/>
                  </a:lnTo>
                  <a:lnTo>
                    <a:pt x="259" y="683"/>
                  </a:lnTo>
                  <a:lnTo>
                    <a:pt x="185" y="812"/>
                  </a:lnTo>
                  <a:lnTo>
                    <a:pt x="111" y="941"/>
                  </a:lnTo>
                  <a:lnTo>
                    <a:pt x="74" y="1089"/>
                  </a:lnTo>
                  <a:lnTo>
                    <a:pt x="37" y="1236"/>
                  </a:lnTo>
                  <a:lnTo>
                    <a:pt x="19" y="1402"/>
                  </a:lnTo>
                  <a:lnTo>
                    <a:pt x="1" y="1568"/>
                  </a:lnTo>
                  <a:lnTo>
                    <a:pt x="19" y="1716"/>
                  </a:lnTo>
                  <a:lnTo>
                    <a:pt x="37" y="1863"/>
                  </a:lnTo>
                  <a:lnTo>
                    <a:pt x="93" y="2011"/>
                  </a:lnTo>
                  <a:lnTo>
                    <a:pt x="130" y="2158"/>
                  </a:lnTo>
                  <a:lnTo>
                    <a:pt x="203" y="2287"/>
                  </a:lnTo>
                  <a:lnTo>
                    <a:pt x="277" y="2416"/>
                  </a:lnTo>
                  <a:lnTo>
                    <a:pt x="369" y="2527"/>
                  </a:lnTo>
                  <a:lnTo>
                    <a:pt x="462" y="2638"/>
                  </a:lnTo>
                  <a:lnTo>
                    <a:pt x="572" y="2730"/>
                  </a:lnTo>
                  <a:lnTo>
                    <a:pt x="701" y="2804"/>
                  </a:lnTo>
                  <a:lnTo>
                    <a:pt x="812" y="2877"/>
                  </a:lnTo>
                  <a:lnTo>
                    <a:pt x="959" y="2951"/>
                  </a:lnTo>
                  <a:lnTo>
                    <a:pt x="1088" y="2988"/>
                  </a:lnTo>
                  <a:lnTo>
                    <a:pt x="1236" y="3025"/>
                  </a:lnTo>
                  <a:lnTo>
                    <a:pt x="1383" y="3043"/>
                  </a:lnTo>
                  <a:lnTo>
                    <a:pt x="1549" y="3062"/>
                  </a:lnTo>
                  <a:lnTo>
                    <a:pt x="1715" y="3043"/>
                  </a:lnTo>
                  <a:lnTo>
                    <a:pt x="1863" y="3025"/>
                  </a:lnTo>
                  <a:lnTo>
                    <a:pt x="2010" y="2988"/>
                  </a:lnTo>
                  <a:lnTo>
                    <a:pt x="2139" y="2933"/>
                  </a:lnTo>
                  <a:lnTo>
                    <a:pt x="2268" y="2877"/>
                  </a:lnTo>
                  <a:lnTo>
                    <a:pt x="2398" y="2785"/>
                  </a:lnTo>
                  <a:lnTo>
                    <a:pt x="2508" y="2711"/>
                  </a:lnTo>
                  <a:lnTo>
                    <a:pt x="2619" y="2601"/>
                  </a:lnTo>
                  <a:lnTo>
                    <a:pt x="2711" y="2509"/>
                  </a:lnTo>
                  <a:lnTo>
                    <a:pt x="2803" y="2380"/>
                  </a:lnTo>
                  <a:lnTo>
                    <a:pt x="2877" y="2250"/>
                  </a:lnTo>
                  <a:lnTo>
                    <a:pt x="2951" y="2121"/>
                  </a:lnTo>
                  <a:lnTo>
                    <a:pt x="2988" y="1992"/>
                  </a:lnTo>
                  <a:lnTo>
                    <a:pt x="3024" y="1845"/>
                  </a:lnTo>
                  <a:lnTo>
                    <a:pt x="3043" y="1679"/>
                  </a:lnTo>
                  <a:lnTo>
                    <a:pt x="3061" y="1531"/>
                  </a:lnTo>
                  <a:lnTo>
                    <a:pt x="3043" y="1365"/>
                  </a:lnTo>
                  <a:lnTo>
                    <a:pt x="3024" y="1218"/>
                  </a:lnTo>
                  <a:lnTo>
                    <a:pt x="2988" y="1070"/>
                  </a:lnTo>
                  <a:lnTo>
                    <a:pt x="2932" y="941"/>
                  </a:lnTo>
                  <a:lnTo>
                    <a:pt x="2877" y="794"/>
                  </a:lnTo>
                  <a:lnTo>
                    <a:pt x="2803" y="683"/>
                  </a:lnTo>
                  <a:lnTo>
                    <a:pt x="2711" y="554"/>
                  </a:lnTo>
                  <a:lnTo>
                    <a:pt x="2619" y="462"/>
                  </a:lnTo>
                  <a:lnTo>
                    <a:pt x="2508" y="351"/>
                  </a:lnTo>
                  <a:lnTo>
                    <a:pt x="2398" y="278"/>
                  </a:lnTo>
                  <a:lnTo>
                    <a:pt x="2268" y="185"/>
                  </a:lnTo>
                  <a:lnTo>
                    <a:pt x="2139" y="130"/>
                  </a:lnTo>
                  <a:lnTo>
                    <a:pt x="1992" y="75"/>
                  </a:lnTo>
                  <a:lnTo>
                    <a:pt x="1863" y="38"/>
                  </a:lnTo>
                  <a:lnTo>
                    <a:pt x="1697" y="19"/>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2" name="Google Shape;2852;p11"/>
            <p:cNvSpPr/>
            <p:nvPr/>
          </p:nvSpPr>
          <p:spPr>
            <a:xfrm>
              <a:off x="5509300" y="776500"/>
              <a:ext cx="76075" cy="76100"/>
            </a:xfrm>
            <a:custGeom>
              <a:avLst/>
              <a:gdLst/>
              <a:ahLst/>
              <a:cxnLst/>
              <a:rect l="l" t="t" r="r" b="b"/>
              <a:pathLst>
                <a:path w="3043" h="3044" extrusionOk="0">
                  <a:moveTo>
                    <a:pt x="1365" y="1"/>
                  </a:moveTo>
                  <a:lnTo>
                    <a:pt x="1217" y="38"/>
                  </a:lnTo>
                  <a:lnTo>
                    <a:pt x="1070" y="75"/>
                  </a:lnTo>
                  <a:lnTo>
                    <a:pt x="922" y="111"/>
                  </a:lnTo>
                  <a:lnTo>
                    <a:pt x="793" y="185"/>
                  </a:lnTo>
                  <a:lnTo>
                    <a:pt x="664" y="259"/>
                  </a:lnTo>
                  <a:lnTo>
                    <a:pt x="553" y="333"/>
                  </a:lnTo>
                  <a:lnTo>
                    <a:pt x="443" y="443"/>
                  </a:lnTo>
                  <a:lnTo>
                    <a:pt x="351" y="536"/>
                  </a:lnTo>
                  <a:lnTo>
                    <a:pt x="258" y="665"/>
                  </a:lnTo>
                  <a:lnTo>
                    <a:pt x="185" y="775"/>
                  </a:lnTo>
                  <a:lnTo>
                    <a:pt x="129" y="904"/>
                  </a:lnTo>
                  <a:lnTo>
                    <a:pt x="74" y="1052"/>
                  </a:lnTo>
                  <a:lnTo>
                    <a:pt x="37" y="1199"/>
                  </a:lnTo>
                  <a:lnTo>
                    <a:pt x="19" y="1347"/>
                  </a:lnTo>
                  <a:lnTo>
                    <a:pt x="0" y="1513"/>
                  </a:lnTo>
                  <a:lnTo>
                    <a:pt x="19" y="1660"/>
                  </a:lnTo>
                  <a:lnTo>
                    <a:pt x="37" y="1826"/>
                  </a:lnTo>
                  <a:lnTo>
                    <a:pt x="74" y="1974"/>
                  </a:lnTo>
                  <a:lnTo>
                    <a:pt x="111" y="2121"/>
                  </a:lnTo>
                  <a:lnTo>
                    <a:pt x="185" y="2250"/>
                  </a:lnTo>
                  <a:lnTo>
                    <a:pt x="258" y="2379"/>
                  </a:lnTo>
                  <a:lnTo>
                    <a:pt x="351" y="2490"/>
                  </a:lnTo>
                  <a:lnTo>
                    <a:pt x="443" y="2601"/>
                  </a:lnTo>
                  <a:lnTo>
                    <a:pt x="553" y="2711"/>
                  </a:lnTo>
                  <a:lnTo>
                    <a:pt x="682" y="2785"/>
                  </a:lnTo>
                  <a:lnTo>
                    <a:pt x="811" y="2859"/>
                  </a:lnTo>
                  <a:lnTo>
                    <a:pt x="941" y="2932"/>
                  </a:lnTo>
                  <a:lnTo>
                    <a:pt x="1088" y="2969"/>
                  </a:lnTo>
                  <a:lnTo>
                    <a:pt x="1236" y="3006"/>
                  </a:lnTo>
                  <a:lnTo>
                    <a:pt x="1383" y="3025"/>
                  </a:lnTo>
                  <a:lnTo>
                    <a:pt x="1549" y="3043"/>
                  </a:lnTo>
                  <a:lnTo>
                    <a:pt x="1715" y="3025"/>
                  </a:lnTo>
                  <a:lnTo>
                    <a:pt x="1862" y="3006"/>
                  </a:lnTo>
                  <a:lnTo>
                    <a:pt x="2010" y="2969"/>
                  </a:lnTo>
                  <a:lnTo>
                    <a:pt x="2139" y="2914"/>
                  </a:lnTo>
                  <a:lnTo>
                    <a:pt x="2268" y="2840"/>
                  </a:lnTo>
                  <a:lnTo>
                    <a:pt x="2397" y="2767"/>
                  </a:lnTo>
                  <a:lnTo>
                    <a:pt x="2508" y="2674"/>
                  </a:lnTo>
                  <a:lnTo>
                    <a:pt x="2618" y="2582"/>
                  </a:lnTo>
                  <a:lnTo>
                    <a:pt x="2711" y="2472"/>
                  </a:lnTo>
                  <a:lnTo>
                    <a:pt x="2803" y="2361"/>
                  </a:lnTo>
                  <a:lnTo>
                    <a:pt x="2877" y="2232"/>
                  </a:lnTo>
                  <a:lnTo>
                    <a:pt x="2932" y="2103"/>
                  </a:lnTo>
                  <a:lnTo>
                    <a:pt x="2987" y="1955"/>
                  </a:lnTo>
                  <a:lnTo>
                    <a:pt x="3006" y="1808"/>
                  </a:lnTo>
                  <a:lnTo>
                    <a:pt x="3043" y="1660"/>
                  </a:lnTo>
                  <a:lnTo>
                    <a:pt x="3043" y="1513"/>
                  </a:lnTo>
                  <a:lnTo>
                    <a:pt x="3024" y="1347"/>
                  </a:lnTo>
                  <a:lnTo>
                    <a:pt x="3006" y="1199"/>
                  </a:lnTo>
                  <a:lnTo>
                    <a:pt x="2969" y="1052"/>
                  </a:lnTo>
                  <a:lnTo>
                    <a:pt x="2913" y="904"/>
                  </a:lnTo>
                  <a:lnTo>
                    <a:pt x="2858" y="775"/>
                  </a:lnTo>
                  <a:lnTo>
                    <a:pt x="2784" y="665"/>
                  </a:lnTo>
                  <a:lnTo>
                    <a:pt x="2692" y="536"/>
                  </a:lnTo>
                  <a:lnTo>
                    <a:pt x="2600" y="443"/>
                  </a:lnTo>
                  <a:lnTo>
                    <a:pt x="2489" y="333"/>
                  </a:lnTo>
                  <a:lnTo>
                    <a:pt x="2379" y="259"/>
                  </a:lnTo>
                  <a:lnTo>
                    <a:pt x="2250" y="185"/>
                  </a:lnTo>
                  <a:lnTo>
                    <a:pt x="2121" y="111"/>
                  </a:lnTo>
                  <a:lnTo>
                    <a:pt x="1973" y="75"/>
                  </a:lnTo>
                  <a:lnTo>
                    <a:pt x="1826" y="38"/>
                  </a:lnTo>
                  <a:lnTo>
                    <a:pt x="1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3" name="Google Shape;2853;p11"/>
            <p:cNvSpPr/>
            <p:nvPr/>
          </p:nvSpPr>
          <p:spPr>
            <a:xfrm>
              <a:off x="5943500" y="1099175"/>
              <a:ext cx="75175" cy="75625"/>
            </a:xfrm>
            <a:custGeom>
              <a:avLst/>
              <a:gdLst/>
              <a:ahLst/>
              <a:cxnLst/>
              <a:rect l="l" t="t" r="r" b="b"/>
              <a:pathLst>
                <a:path w="3007" h="3025" extrusionOk="0">
                  <a:moveTo>
                    <a:pt x="1365" y="1"/>
                  </a:moveTo>
                  <a:lnTo>
                    <a:pt x="1199" y="37"/>
                  </a:lnTo>
                  <a:lnTo>
                    <a:pt x="1052" y="74"/>
                  </a:lnTo>
                  <a:lnTo>
                    <a:pt x="923" y="111"/>
                  </a:lnTo>
                  <a:lnTo>
                    <a:pt x="794" y="166"/>
                  </a:lnTo>
                  <a:lnTo>
                    <a:pt x="665" y="240"/>
                  </a:lnTo>
                  <a:lnTo>
                    <a:pt x="554" y="332"/>
                  </a:lnTo>
                  <a:lnTo>
                    <a:pt x="443" y="425"/>
                  </a:lnTo>
                  <a:lnTo>
                    <a:pt x="333" y="535"/>
                  </a:lnTo>
                  <a:lnTo>
                    <a:pt x="259" y="646"/>
                  </a:lnTo>
                  <a:lnTo>
                    <a:pt x="185" y="775"/>
                  </a:lnTo>
                  <a:lnTo>
                    <a:pt x="112" y="904"/>
                  </a:lnTo>
                  <a:lnTo>
                    <a:pt x="56" y="1052"/>
                  </a:lnTo>
                  <a:lnTo>
                    <a:pt x="19" y="1181"/>
                  </a:lnTo>
                  <a:lnTo>
                    <a:pt x="1" y="1347"/>
                  </a:lnTo>
                  <a:lnTo>
                    <a:pt x="1" y="1494"/>
                  </a:lnTo>
                  <a:lnTo>
                    <a:pt x="1" y="1660"/>
                  </a:lnTo>
                  <a:lnTo>
                    <a:pt x="19" y="1807"/>
                  </a:lnTo>
                  <a:lnTo>
                    <a:pt x="56" y="1955"/>
                  </a:lnTo>
                  <a:lnTo>
                    <a:pt x="112" y="2102"/>
                  </a:lnTo>
                  <a:lnTo>
                    <a:pt x="167" y="2232"/>
                  </a:lnTo>
                  <a:lnTo>
                    <a:pt x="241" y="2361"/>
                  </a:lnTo>
                  <a:lnTo>
                    <a:pt x="333" y="2471"/>
                  </a:lnTo>
                  <a:lnTo>
                    <a:pt x="425" y="2582"/>
                  </a:lnTo>
                  <a:lnTo>
                    <a:pt x="536" y="2674"/>
                  </a:lnTo>
                  <a:lnTo>
                    <a:pt x="646" y="2766"/>
                  </a:lnTo>
                  <a:lnTo>
                    <a:pt x="757" y="2840"/>
                  </a:lnTo>
                  <a:lnTo>
                    <a:pt x="904" y="2895"/>
                  </a:lnTo>
                  <a:lnTo>
                    <a:pt x="1033" y="2951"/>
                  </a:lnTo>
                  <a:lnTo>
                    <a:pt x="1181" y="2988"/>
                  </a:lnTo>
                  <a:lnTo>
                    <a:pt x="1328" y="3006"/>
                  </a:lnTo>
                  <a:lnTo>
                    <a:pt x="1494" y="3024"/>
                  </a:lnTo>
                  <a:lnTo>
                    <a:pt x="1642" y="3006"/>
                  </a:lnTo>
                  <a:lnTo>
                    <a:pt x="1808" y="2988"/>
                  </a:lnTo>
                  <a:lnTo>
                    <a:pt x="1955" y="2951"/>
                  </a:lnTo>
                  <a:lnTo>
                    <a:pt x="2084" y="2914"/>
                  </a:lnTo>
                  <a:lnTo>
                    <a:pt x="2232" y="2840"/>
                  </a:lnTo>
                  <a:lnTo>
                    <a:pt x="2343" y="2766"/>
                  </a:lnTo>
                  <a:lnTo>
                    <a:pt x="2472" y="2693"/>
                  </a:lnTo>
                  <a:lnTo>
                    <a:pt x="2564" y="2600"/>
                  </a:lnTo>
                  <a:lnTo>
                    <a:pt x="2674" y="2490"/>
                  </a:lnTo>
                  <a:lnTo>
                    <a:pt x="2748" y="2379"/>
                  </a:lnTo>
                  <a:lnTo>
                    <a:pt x="2822" y="2250"/>
                  </a:lnTo>
                  <a:lnTo>
                    <a:pt x="2896" y="2121"/>
                  </a:lnTo>
                  <a:lnTo>
                    <a:pt x="2951" y="1973"/>
                  </a:lnTo>
                  <a:lnTo>
                    <a:pt x="2988" y="1826"/>
                  </a:lnTo>
                  <a:lnTo>
                    <a:pt x="3006" y="1678"/>
                  </a:lnTo>
                  <a:lnTo>
                    <a:pt x="3006" y="1531"/>
                  </a:lnTo>
                  <a:lnTo>
                    <a:pt x="3006" y="1365"/>
                  </a:lnTo>
                  <a:lnTo>
                    <a:pt x="2988" y="1217"/>
                  </a:lnTo>
                  <a:lnTo>
                    <a:pt x="2951" y="1070"/>
                  </a:lnTo>
                  <a:lnTo>
                    <a:pt x="2896" y="922"/>
                  </a:lnTo>
                  <a:lnTo>
                    <a:pt x="2840" y="793"/>
                  </a:lnTo>
                  <a:lnTo>
                    <a:pt x="2767" y="664"/>
                  </a:lnTo>
                  <a:lnTo>
                    <a:pt x="2674" y="554"/>
                  </a:lnTo>
                  <a:lnTo>
                    <a:pt x="2582" y="443"/>
                  </a:lnTo>
                  <a:lnTo>
                    <a:pt x="2490" y="351"/>
                  </a:lnTo>
                  <a:lnTo>
                    <a:pt x="2361" y="259"/>
                  </a:lnTo>
                  <a:lnTo>
                    <a:pt x="2250" y="185"/>
                  </a:lnTo>
                  <a:lnTo>
                    <a:pt x="2121" y="130"/>
                  </a:lnTo>
                  <a:lnTo>
                    <a:pt x="1974" y="74"/>
                  </a:lnTo>
                  <a:lnTo>
                    <a:pt x="1826" y="37"/>
                  </a:lnTo>
                  <a:lnTo>
                    <a:pt x="1679"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4" name="Google Shape;2854;p11"/>
            <p:cNvSpPr/>
            <p:nvPr/>
          </p:nvSpPr>
          <p:spPr>
            <a:xfrm>
              <a:off x="5261300" y="322925"/>
              <a:ext cx="75625" cy="75625"/>
            </a:xfrm>
            <a:custGeom>
              <a:avLst/>
              <a:gdLst/>
              <a:ahLst/>
              <a:cxnLst/>
              <a:rect l="l" t="t" r="r" b="b"/>
              <a:pathLst>
                <a:path w="3025" h="3025" extrusionOk="0">
                  <a:moveTo>
                    <a:pt x="1328" y="1"/>
                  </a:moveTo>
                  <a:lnTo>
                    <a:pt x="1181" y="38"/>
                  </a:lnTo>
                  <a:lnTo>
                    <a:pt x="1033" y="74"/>
                  </a:lnTo>
                  <a:lnTo>
                    <a:pt x="886" y="130"/>
                  </a:lnTo>
                  <a:lnTo>
                    <a:pt x="756" y="185"/>
                  </a:lnTo>
                  <a:lnTo>
                    <a:pt x="646" y="259"/>
                  </a:lnTo>
                  <a:lnTo>
                    <a:pt x="517" y="351"/>
                  </a:lnTo>
                  <a:lnTo>
                    <a:pt x="425" y="443"/>
                  </a:lnTo>
                  <a:lnTo>
                    <a:pt x="314" y="554"/>
                  </a:lnTo>
                  <a:lnTo>
                    <a:pt x="240" y="683"/>
                  </a:lnTo>
                  <a:lnTo>
                    <a:pt x="166" y="812"/>
                  </a:lnTo>
                  <a:lnTo>
                    <a:pt x="111" y="941"/>
                  </a:lnTo>
                  <a:lnTo>
                    <a:pt x="56" y="1070"/>
                  </a:lnTo>
                  <a:lnTo>
                    <a:pt x="19" y="1218"/>
                  </a:lnTo>
                  <a:lnTo>
                    <a:pt x="0" y="1383"/>
                  </a:lnTo>
                  <a:lnTo>
                    <a:pt x="0" y="1531"/>
                  </a:lnTo>
                  <a:lnTo>
                    <a:pt x="0" y="1697"/>
                  </a:lnTo>
                  <a:lnTo>
                    <a:pt x="37" y="1844"/>
                  </a:lnTo>
                  <a:lnTo>
                    <a:pt x="74" y="1992"/>
                  </a:lnTo>
                  <a:lnTo>
                    <a:pt x="130" y="2139"/>
                  </a:lnTo>
                  <a:lnTo>
                    <a:pt x="185" y="2269"/>
                  </a:lnTo>
                  <a:lnTo>
                    <a:pt x="259" y="2379"/>
                  </a:lnTo>
                  <a:lnTo>
                    <a:pt x="351" y="2508"/>
                  </a:lnTo>
                  <a:lnTo>
                    <a:pt x="443" y="2600"/>
                  </a:lnTo>
                  <a:lnTo>
                    <a:pt x="554" y="2693"/>
                  </a:lnTo>
                  <a:lnTo>
                    <a:pt x="683" y="2785"/>
                  </a:lnTo>
                  <a:lnTo>
                    <a:pt x="793" y="2859"/>
                  </a:lnTo>
                  <a:lnTo>
                    <a:pt x="941" y="2914"/>
                  </a:lnTo>
                  <a:lnTo>
                    <a:pt x="1070" y="2969"/>
                  </a:lnTo>
                  <a:lnTo>
                    <a:pt x="1217" y="3006"/>
                  </a:lnTo>
                  <a:lnTo>
                    <a:pt x="1383" y="3024"/>
                  </a:lnTo>
                  <a:lnTo>
                    <a:pt x="1697" y="3024"/>
                  </a:lnTo>
                  <a:lnTo>
                    <a:pt x="1844" y="2988"/>
                  </a:lnTo>
                  <a:lnTo>
                    <a:pt x="1992" y="2951"/>
                  </a:lnTo>
                  <a:lnTo>
                    <a:pt x="2121" y="2895"/>
                  </a:lnTo>
                  <a:lnTo>
                    <a:pt x="2268" y="2840"/>
                  </a:lnTo>
                  <a:lnTo>
                    <a:pt x="2379" y="2766"/>
                  </a:lnTo>
                  <a:lnTo>
                    <a:pt x="2508" y="2674"/>
                  </a:lnTo>
                  <a:lnTo>
                    <a:pt x="2600" y="2564"/>
                  </a:lnTo>
                  <a:lnTo>
                    <a:pt x="2692" y="2471"/>
                  </a:lnTo>
                  <a:lnTo>
                    <a:pt x="2785" y="2342"/>
                  </a:lnTo>
                  <a:lnTo>
                    <a:pt x="2858" y="2213"/>
                  </a:lnTo>
                  <a:lnTo>
                    <a:pt x="2914" y="2084"/>
                  </a:lnTo>
                  <a:lnTo>
                    <a:pt x="2969" y="1937"/>
                  </a:lnTo>
                  <a:lnTo>
                    <a:pt x="3006" y="1789"/>
                  </a:lnTo>
                  <a:lnTo>
                    <a:pt x="3024" y="1642"/>
                  </a:lnTo>
                  <a:lnTo>
                    <a:pt x="3024" y="1494"/>
                  </a:lnTo>
                  <a:lnTo>
                    <a:pt x="3006" y="1328"/>
                  </a:lnTo>
                  <a:lnTo>
                    <a:pt x="2987" y="1181"/>
                  </a:lnTo>
                  <a:lnTo>
                    <a:pt x="2951" y="1033"/>
                  </a:lnTo>
                  <a:lnTo>
                    <a:pt x="2895" y="886"/>
                  </a:lnTo>
                  <a:lnTo>
                    <a:pt x="2840" y="757"/>
                  </a:lnTo>
                  <a:lnTo>
                    <a:pt x="2766" y="646"/>
                  </a:lnTo>
                  <a:lnTo>
                    <a:pt x="2674" y="517"/>
                  </a:lnTo>
                  <a:lnTo>
                    <a:pt x="2563" y="425"/>
                  </a:lnTo>
                  <a:lnTo>
                    <a:pt x="2471" y="333"/>
                  </a:lnTo>
                  <a:lnTo>
                    <a:pt x="2342" y="240"/>
                  </a:lnTo>
                  <a:lnTo>
                    <a:pt x="2213" y="167"/>
                  </a:lnTo>
                  <a:lnTo>
                    <a:pt x="2084" y="111"/>
                  </a:lnTo>
                  <a:lnTo>
                    <a:pt x="1936" y="56"/>
                  </a:lnTo>
                  <a:lnTo>
                    <a:pt x="1789" y="19"/>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5" name="Google Shape;2855;p11"/>
            <p:cNvSpPr/>
            <p:nvPr/>
          </p:nvSpPr>
          <p:spPr>
            <a:xfrm>
              <a:off x="6023250" y="1113475"/>
              <a:ext cx="75625" cy="75600"/>
            </a:xfrm>
            <a:custGeom>
              <a:avLst/>
              <a:gdLst/>
              <a:ahLst/>
              <a:cxnLst/>
              <a:rect l="l" t="t" r="r" b="b"/>
              <a:pathLst>
                <a:path w="3025" h="3024" extrusionOk="0">
                  <a:moveTo>
                    <a:pt x="1402" y="0"/>
                  </a:moveTo>
                  <a:lnTo>
                    <a:pt x="1236" y="19"/>
                  </a:lnTo>
                  <a:lnTo>
                    <a:pt x="1089" y="55"/>
                  </a:lnTo>
                  <a:lnTo>
                    <a:pt x="941" y="92"/>
                  </a:lnTo>
                  <a:lnTo>
                    <a:pt x="812" y="166"/>
                  </a:lnTo>
                  <a:lnTo>
                    <a:pt x="683" y="240"/>
                  </a:lnTo>
                  <a:lnTo>
                    <a:pt x="554" y="314"/>
                  </a:lnTo>
                  <a:lnTo>
                    <a:pt x="443" y="424"/>
                  </a:lnTo>
                  <a:lnTo>
                    <a:pt x="351" y="516"/>
                  </a:lnTo>
                  <a:lnTo>
                    <a:pt x="259" y="645"/>
                  </a:lnTo>
                  <a:lnTo>
                    <a:pt x="185" y="775"/>
                  </a:lnTo>
                  <a:lnTo>
                    <a:pt x="111" y="904"/>
                  </a:lnTo>
                  <a:lnTo>
                    <a:pt x="56" y="1051"/>
                  </a:lnTo>
                  <a:lnTo>
                    <a:pt x="19" y="1199"/>
                  </a:lnTo>
                  <a:lnTo>
                    <a:pt x="1" y="1346"/>
                  </a:lnTo>
                  <a:lnTo>
                    <a:pt x="1" y="1512"/>
                  </a:lnTo>
                  <a:lnTo>
                    <a:pt x="1" y="1660"/>
                  </a:lnTo>
                  <a:lnTo>
                    <a:pt x="19" y="1826"/>
                  </a:lnTo>
                  <a:lnTo>
                    <a:pt x="56" y="1973"/>
                  </a:lnTo>
                  <a:lnTo>
                    <a:pt x="111" y="2102"/>
                  </a:lnTo>
                  <a:lnTo>
                    <a:pt x="167" y="2231"/>
                  </a:lnTo>
                  <a:lnTo>
                    <a:pt x="240" y="2360"/>
                  </a:lnTo>
                  <a:lnTo>
                    <a:pt x="333" y="2471"/>
                  </a:lnTo>
                  <a:lnTo>
                    <a:pt x="425" y="2581"/>
                  </a:lnTo>
                  <a:lnTo>
                    <a:pt x="535" y="2674"/>
                  </a:lnTo>
                  <a:lnTo>
                    <a:pt x="646" y="2766"/>
                  </a:lnTo>
                  <a:lnTo>
                    <a:pt x="775" y="2840"/>
                  </a:lnTo>
                  <a:lnTo>
                    <a:pt x="904" y="2913"/>
                  </a:lnTo>
                  <a:lnTo>
                    <a:pt x="1033" y="2950"/>
                  </a:lnTo>
                  <a:lnTo>
                    <a:pt x="1181" y="2987"/>
                  </a:lnTo>
                  <a:lnTo>
                    <a:pt x="1347" y="3024"/>
                  </a:lnTo>
                  <a:lnTo>
                    <a:pt x="1660" y="3024"/>
                  </a:lnTo>
                  <a:lnTo>
                    <a:pt x="1808" y="3006"/>
                  </a:lnTo>
                  <a:lnTo>
                    <a:pt x="1955" y="2969"/>
                  </a:lnTo>
                  <a:lnTo>
                    <a:pt x="2084" y="2913"/>
                  </a:lnTo>
                  <a:lnTo>
                    <a:pt x="2232" y="2858"/>
                  </a:lnTo>
                  <a:lnTo>
                    <a:pt x="2342" y="2784"/>
                  </a:lnTo>
                  <a:lnTo>
                    <a:pt x="2471" y="2692"/>
                  </a:lnTo>
                  <a:lnTo>
                    <a:pt x="2582" y="2600"/>
                  </a:lnTo>
                  <a:lnTo>
                    <a:pt x="2674" y="2508"/>
                  </a:lnTo>
                  <a:lnTo>
                    <a:pt x="2766" y="2379"/>
                  </a:lnTo>
                  <a:lnTo>
                    <a:pt x="2840" y="2268"/>
                  </a:lnTo>
                  <a:lnTo>
                    <a:pt x="2896" y="2139"/>
                  </a:lnTo>
                  <a:lnTo>
                    <a:pt x="2951" y="1991"/>
                  </a:lnTo>
                  <a:lnTo>
                    <a:pt x="2988" y="1844"/>
                  </a:lnTo>
                  <a:lnTo>
                    <a:pt x="3025" y="1696"/>
                  </a:lnTo>
                  <a:lnTo>
                    <a:pt x="3025" y="1549"/>
                  </a:lnTo>
                  <a:lnTo>
                    <a:pt x="3025" y="1383"/>
                  </a:lnTo>
                  <a:lnTo>
                    <a:pt x="3006" y="1235"/>
                  </a:lnTo>
                  <a:lnTo>
                    <a:pt x="2969" y="1088"/>
                  </a:lnTo>
                  <a:lnTo>
                    <a:pt x="2932" y="940"/>
                  </a:lnTo>
                  <a:lnTo>
                    <a:pt x="2859" y="811"/>
                  </a:lnTo>
                  <a:lnTo>
                    <a:pt x="2785" y="682"/>
                  </a:lnTo>
                  <a:lnTo>
                    <a:pt x="2711" y="572"/>
                  </a:lnTo>
                  <a:lnTo>
                    <a:pt x="2619" y="461"/>
                  </a:lnTo>
                  <a:lnTo>
                    <a:pt x="2508" y="350"/>
                  </a:lnTo>
                  <a:lnTo>
                    <a:pt x="2398" y="258"/>
                  </a:lnTo>
                  <a:lnTo>
                    <a:pt x="2269" y="185"/>
                  </a:lnTo>
                  <a:lnTo>
                    <a:pt x="2140" y="129"/>
                  </a:lnTo>
                  <a:lnTo>
                    <a:pt x="2010" y="74"/>
                  </a:lnTo>
                  <a:lnTo>
                    <a:pt x="1863" y="37"/>
                  </a:lnTo>
                  <a:lnTo>
                    <a:pt x="17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6" name="Google Shape;2856;p11"/>
            <p:cNvSpPr/>
            <p:nvPr/>
          </p:nvSpPr>
          <p:spPr>
            <a:xfrm>
              <a:off x="5377925" y="587975"/>
              <a:ext cx="76075" cy="76075"/>
            </a:xfrm>
            <a:custGeom>
              <a:avLst/>
              <a:gdLst/>
              <a:ahLst/>
              <a:cxnLst/>
              <a:rect l="l" t="t" r="r" b="b"/>
              <a:pathLst>
                <a:path w="3043" h="3043" extrusionOk="0">
                  <a:moveTo>
                    <a:pt x="1568" y="1"/>
                  </a:moveTo>
                  <a:lnTo>
                    <a:pt x="1402" y="19"/>
                  </a:lnTo>
                  <a:lnTo>
                    <a:pt x="1254" y="37"/>
                  </a:lnTo>
                  <a:lnTo>
                    <a:pt x="1107" y="56"/>
                  </a:lnTo>
                  <a:lnTo>
                    <a:pt x="959" y="111"/>
                  </a:lnTo>
                  <a:lnTo>
                    <a:pt x="830" y="167"/>
                  </a:lnTo>
                  <a:lnTo>
                    <a:pt x="701" y="240"/>
                  </a:lnTo>
                  <a:lnTo>
                    <a:pt x="590" y="314"/>
                  </a:lnTo>
                  <a:lnTo>
                    <a:pt x="480" y="425"/>
                  </a:lnTo>
                  <a:lnTo>
                    <a:pt x="369" y="517"/>
                  </a:lnTo>
                  <a:lnTo>
                    <a:pt x="295" y="627"/>
                  </a:lnTo>
                  <a:lnTo>
                    <a:pt x="203" y="757"/>
                  </a:lnTo>
                  <a:lnTo>
                    <a:pt x="148" y="886"/>
                  </a:lnTo>
                  <a:lnTo>
                    <a:pt x="93" y="1015"/>
                  </a:lnTo>
                  <a:lnTo>
                    <a:pt x="56" y="1162"/>
                  </a:lnTo>
                  <a:lnTo>
                    <a:pt x="19" y="1310"/>
                  </a:lnTo>
                  <a:lnTo>
                    <a:pt x="0" y="1476"/>
                  </a:lnTo>
                  <a:lnTo>
                    <a:pt x="19" y="1642"/>
                  </a:lnTo>
                  <a:lnTo>
                    <a:pt x="37" y="1789"/>
                  </a:lnTo>
                  <a:lnTo>
                    <a:pt x="56" y="1937"/>
                  </a:lnTo>
                  <a:lnTo>
                    <a:pt x="111" y="2084"/>
                  </a:lnTo>
                  <a:lnTo>
                    <a:pt x="166" y="2232"/>
                  </a:lnTo>
                  <a:lnTo>
                    <a:pt x="240" y="2361"/>
                  </a:lnTo>
                  <a:lnTo>
                    <a:pt x="332" y="2471"/>
                  </a:lnTo>
                  <a:lnTo>
                    <a:pt x="424" y="2582"/>
                  </a:lnTo>
                  <a:lnTo>
                    <a:pt x="535" y="2693"/>
                  </a:lnTo>
                  <a:lnTo>
                    <a:pt x="646" y="2766"/>
                  </a:lnTo>
                  <a:lnTo>
                    <a:pt x="775" y="2859"/>
                  </a:lnTo>
                  <a:lnTo>
                    <a:pt x="904" y="2914"/>
                  </a:lnTo>
                  <a:lnTo>
                    <a:pt x="1051" y="2969"/>
                  </a:lnTo>
                  <a:lnTo>
                    <a:pt x="1199" y="3006"/>
                  </a:lnTo>
                  <a:lnTo>
                    <a:pt x="1346" y="3043"/>
                  </a:lnTo>
                  <a:lnTo>
                    <a:pt x="1678" y="3043"/>
                  </a:lnTo>
                  <a:lnTo>
                    <a:pt x="1826" y="3024"/>
                  </a:lnTo>
                  <a:lnTo>
                    <a:pt x="1973" y="2988"/>
                  </a:lnTo>
                  <a:lnTo>
                    <a:pt x="2102" y="2932"/>
                  </a:lnTo>
                  <a:lnTo>
                    <a:pt x="2250" y="2877"/>
                  </a:lnTo>
                  <a:lnTo>
                    <a:pt x="2360" y="2803"/>
                  </a:lnTo>
                  <a:lnTo>
                    <a:pt x="2489" y="2711"/>
                  </a:lnTo>
                  <a:lnTo>
                    <a:pt x="2600" y="2619"/>
                  </a:lnTo>
                  <a:lnTo>
                    <a:pt x="2692" y="2508"/>
                  </a:lnTo>
                  <a:lnTo>
                    <a:pt x="2784" y="2398"/>
                  </a:lnTo>
                  <a:lnTo>
                    <a:pt x="2858" y="2268"/>
                  </a:lnTo>
                  <a:lnTo>
                    <a:pt x="2914" y="2139"/>
                  </a:lnTo>
                  <a:lnTo>
                    <a:pt x="2969" y="2010"/>
                  </a:lnTo>
                  <a:lnTo>
                    <a:pt x="3006" y="1863"/>
                  </a:lnTo>
                  <a:lnTo>
                    <a:pt x="3043" y="1715"/>
                  </a:lnTo>
                  <a:lnTo>
                    <a:pt x="3043" y="1549"/>
                  </a:lnTo>
                  <a:lnTo>
                    <a:pt x="3043" y="1402"/>
                  </a:lnTo>
                  <a:lnTo>
                    <a:pt x="3024" y="1236"/>
                  </a:lnTo>
                  <a:lnTo>
                    <a:pt x="2987" y="1088"/>
                  </a:lnTo>
                  <a:lnTo>
                    <a:pt x="2932" y="959"/>
                  </a:lnTo>
                  <a:lnTo>
                    <a:pt x="2877" y="830"/>
                  </a:lnTo>
                  <a:lnTo>
                    <a:pt x="2803" y="701"/>
                  </a:lnTo>
                  <a:lnTo>
                    <a:pt x="2729" y="572"/>
                  </a:lnTo>
                  <a:lnTo>
                    <a:pt x="2619" y="462"/>
                  </a:lnTo>
                  <a:lnTo>
                    <a:pt x="2526" y="369"/>
                  </a:lnTo>
                  <a:lnTo>
                    <a:pt x="2416" y="277"/>
                  </a:lnTo>
                  <a:lnTo>
                    <a:pt x="2287" y="203"/>
                  </a:lnTo>
                  <a:lnTo>
                    <a:pt x="2158" y="130"/>
                  </a:lnTo>
                  <a:lnTo>
                    <a:pt x="2010" y="93"/>
                  </a:lnTo>
                  <a:lnTo>
                    <a:pt x="1881" y="37"/>
                  </a:lnTo>
                  <a:lnTo>
                    <a:pt x="1715"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7" name="Google Shape;2857;p11"/>
            <p:cNvSpPr/>
            <p:nvPr/>
          </p:nvSpPr>
          <p:spPr>
            <a:xfrm>
              <a:off x="5863775" y="1085350"/>
              <a:ext cx="74700" cy="74700"/>
            </a:xfrm>
            <a:custGeom>
              <a:avLst/>
              <a:gdLst/>
              <a:ahLst/>
              <a:cxnLst/>
              <a:rect l="l" t="t" r="r" b="b"/>
              <a:pathLst>
                <a:path w="2988" h="2988" extrusionOk="0">
                  <a:moveTo>
                    <a:pt x="1365" y="0"/>
                  </a:moveTo>
                  <a:lnTo>
                    <a:pt x="1217" y="19"/>
                  </a:lnTo>
                  <a:lnTo>
                    <a:pt x="1070" y="56"/>
                  </a:lnTo>
                  <a:lnTo>
                    <a:pt x="940" y="93"/>
                  </a:lnTo>
                  <a:lnTo>
                    <a:pt x="793" y="166"/>
                  </a:lnTo>
                  <a:lnTo>
                    <a:pt x="682" y="240"/>
                  </a:lnTo>
                  <a:lnTo>
                    <a:pt x="553" y="314"/>
                  </a:lnTo>
                  <a:lnTo>
                    <a:pt x="461" y="406"/>
                  </a:lnTo>
                  <a:lnTo>
                    <a:pt x="350" y="498"/>
                  </a:lnTo>
                  <a:lnTo>
                    <a:pt x="277" y="627"/>
                  </a:lnTo>
                  <a:lnTo>
                    <a:pt x="203" y="738"/>
                  </a:lnTo>
                  <a:lnTo>
                    <a:pt x="129" y="867"/>
                  </a:lnTo>
                  <a:lnTo>
                    <a:pt x="74" y="996"/>
                  </a:lnTo>
                  <a:lnTo>
                    <a:pt x="37" y="1144"/>
                  </a:lnTo>
                  <a:lnTo>
                    <a:pt x="19" y="1291"/>
                  </a:lnTo>
                  <a:lnTo>
                    <a:pt x="0" y="1439"/>
                  </a:lnTo>
                  <a:lnTo>
                    <a:pt x="0" y="1605"/>
                  </a:lnTo>
                  <a:lnTo>
                    <a:pt x="19" y="1752"/>
                  </a:lnTo>
                  <a:lnTo>
                    <a:pt x="55" y="1900"/>
                  </a:lnTo>
                  <a:lnTo>
                    <a:pt x="92" y="2047"/>
                  </a:lnTo>
                  <a:lnTo>
                    <a:pt x="166" y="2176"/>
                  </a:lnTo>
                  <a:lnTo>
                    <a:pt x="240" y="2305"/>
                  </a:lnTo>
                  <a:lnTo>
                    <a:pt x="314" y="2434"/>
                  </a:lnTo>
                  <a:lnTo>
                    <a:pt x="406" y="2545"/>
                  </a:lnTo>
                  <a:lnTo>
                    <a:pt x="516" y="2637"/>
                  </a:lnTo>
                  <a:lnTo>
                    <a:pt x="627" y="2729"/>
                  </a:lnTo>
                  <a:lnTo>
                    <a:pt x="756" y="2803"/>
                  </a:lnTo>
                  <a:lnTo>
                    <a:pt x="885" y="2858"/>
                  </a:lnTo>
                  <a:lnTo>
                    <a:pt x="1014" y="2914"/>
                  </a:lnTo>
                  <a:lnTo>
                    <a:pt x="1162" y="2951"/>
                  </a:lnTo>
                  <a:lnTo>
                    <a:pt x="1309" y="2987"/>
                  </a:lnTo>
                  <a:lnTo>
                    <a:pt x="1623" y="2987"/>
                  </a:lnTo>
                  <a:lnTo>
                    <a:pt x="1770" y="2969"/>
                  </a:lnTo>
                  <a:lnTo>
                    <a:pt x="1918" y="2932"/>
                  </a:lnTo>
                  <a:lnTo>
                    <a:pt x="2065" y="2895"/>
                  </a:lnTo>
                  <a:lnTo>
                    <a:pt x="2194" y="2821"/>
                  </a:lnTo>
                  <a:lnTo>
                    <a:pt x="2323" y="2748"/>
                  </a:lnTo>
                  <a:lnTo>
                    <a:pt x="2434" y="2674"/>
                  </a:lnTo>
                  <a:lnTo>
                    <a:pt x="2545" y="2582"/>
                  </a:lnTo>
                  <a:lnTo>
                    <a:pt x="2637" y="2490"/>
                  </a:lnTo>
                  <a:lnTo>
                    <a:pt x="2729" y="2360"/>
                  </a:lnTo>
                  <a:lnTo>
                    <a:pt x="2803" y="2250"/>
                  </a:lnTo>
                  <a:lnTo>
                    <a:pt x="2858" y="2121"/>
                  </a:lnTo>
                  <a:lnTo>
                    <a:pt x="2913" y="1992"/>
                  </a:lnTo>
                  <a:lnTo>
                    <a:pt x="2950" y="1844"/>
                  </a:lnTo>
                  <a:lnTo>
                    <a:pt x="2987" y="1697"/>
                  </a:lnTo>
                  <a:lnTo>
                    <a:pt x="2987" y="1549"/>
                  </a:lnTo>
                  <a:lnTo>
                    <a:pt x="2987" y="1383"/>
                  </a:lnTo>
                  <a:lnTo>
                    <a:pt x="2969" y="1236"/>
                  </a:lnTo>
                  <a:lnTo>
                    <a:pt x="2950" y="1088"/>
                  </a:lnTo>
                  <a:lnTo>
                    <a:pt x="2895" y="941"/>
                  </a:lnTo>
                  <a:lnTo>
                    <a:pt x="2840" y="812"/>
                  </a:lnTo>
                  <a:lnTo>
                    <a:pt x="2766" y="683"/>
                  </a:lnTo>
                  <a:lnTo>
                    <a:pt x="2674" y="554"/>
                  </a:lnTo>
                  <a:lnTo>
                    <a:pt x="2581" y="443"/>
                  </a:lnTo>
                  <a:lnTo>
                    <a:pt x="2489" y="351"/>
                  </a:lnTo>
                  <a:lnTo>
                    <a:pt x="2360" y="259"/>
                  </a:lnTo>
                  <a:lnTo>
                    <a:pt x="2250" y="185"/>
                  </a:lnTo>
                  <a:lnTo>
                    <a:pt x="2121" y="129"/>
                  </a:lnTo>
                  <a:lnTo>
                    <a:pt x="1973" y="74"/>
                  </a:lnTo>
                  <a:lnTo>
                    <a:pt x="1826" y="37"/>
                  </a:lnTo>
                  <a:lnTo>
                    <a:pt x="1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8" name="Google Shape;2858;p11"/>
            <p:cNvSpPr/>
            <p:nvPr/>
          </p:nvSpPr>
          <p:spPr>
            <a:xfrm>
              <a:off x="5247475" y="403125"/>
              <a:ext cx="74700" cy="74700"/>
            </a:xfrm>
            <a:custGeom>
              <a:avLst/>
              <a:gdLst/>
              <a:ahLst/>
              <a:cxnLst/>
              <a:rect l="l" t="t" r="r" b="b"/>
              <a:pathLst>
                <a:path w="2988" h="2988" extrusionOk="0">
                  <a:moveTo>
                    <a:pt x="1531" y="1"/>
                  </a:moveTo>
                  <a:lnTo>
                    <a:pt x="1365" y="19"/>
                  </a:lnTo>
                  <a:lnTo>
                    <a:pt x="1217" y="38"/>
                  </a:lnTo>
                  <a:lnTo>
                    <a:pt x="1070" y="75"/>
                  </a:lnTo>
                  <a:lnTo>
                    <a:pt x="941" y="112"/>
                  </a:lnTo>
                  <a:lnTo>
                    <a:pt x="793" y="167"/>
                  </a:lnTo>
                  <a:lnTo>
                    <a:pt x="683" y="241"/>
                  </a:lnTo>
                  <a:lnTo>
                    <a:pt x="553" y="333"/>
                  </a:lnTo>
                  <a:lnTo>
                    <a:pt x="443" y="425"/>
                  </a:lnTo>
                  <a:lnTo>
                    <a:pt x="351" y="536"/>
                  </a:lnTo>
                  <a:lnTo>
                    <a:pt x="258" y="646"/>
                  </a:lnTo>
                  <a:lnTo>
                    <a:pt x="185" y="775"/>
                  </a:lnTo>
                  <a:lnTo>
                    <a:pt x="129" y="904"/>
                  </a:lnTo>
                  <a:lnTo>
                    <a:pt x="74" y="1033"/>
                  </a:lnTo>
                  <a:lnTo>
                    <a:pt x="37" y="1181"/>
                  </a:lnTo>
                  <a:lnTo>
                    <a:pt x="19" y="1328"/>
                  </a:lnTo>
                  <a:lnTo>
                    <a:pt x="0" y="1494"/>
                  </a:lnTo>
                  <a:lnTo>
                    <a:pt x="0" y="1642"/>
                  </a:lnTo>
                  <a:lnTo>
                    <a:pt x="37" y="1789"/>
                  </a:lnTo>
                  <a:lnTo>
                    <a:pt x="56" y="1937"/>
                  </a:lnTo>
                  <a:lnTo>
                    <a:pt x="111" y="2066"/>
                  </a:lnTo>
                  <a:lnTo>
                    <a:pt x="166" y="2195"/>
                  </a:lnTo>
                  <a:lnTo>
                    <a:pt x="240" y="2324"/>
                  </a:lnTo>
                  <a:lnTo>
                    <a:pt x="332" y="2435"/>
                  </a:lnTo>
                  <a:lnTo>
                    <a:pt x="424" y="2545"/>
                  </a:lnTo>
                  <a:lnTo>
                    <a:pt x="517" y="2638"/>
                  </a:lnTo>
                  <a:lnTo>
                    <a:pt x="627" y="2730"/>
                  </a:lnTo>
                  <a:lnTo>
                    <a:pt x="756" y="2803"/>
                  </a:lnTo>
                  <a:lnTo>
                    <a:pt x="885" y="2859"/>
                  </a:lnTo>
                  <a:lnTo>
                    <a:pt x="1014" y="2914"/>
                  </a:lnTo>
                  <a:lnTo>
                    <a:pt x="1162" y="2951"/>
                  </a:lnTo>
                  <a:lnTo>
                    <a:pt x="1309" y="2988"/>
                  </a:lnTo>
                  <a:lnTo>
                    <a:pt x="1604" y="2988"/>
                  </a:lnTo>
                  <a:lnTo>
                    <a:pt x="1770" y="2969"/>
                  </a:lnTo>
                  <a:lnTo>
                    <a:pt x="1918" y="2933"/>
                  </a:lnTo>
                  <a:lnTo>
                    <a:pt x="2047" y="2896"/>
                  </a:lnTo>
                  <a:lnTo>
                    <a:pt x="2194" y="2822"/>
                  </a:lnTo>
                  <a:lnTo>
                    <a:pt x="2305" y="2748"/>
                  </a:lnTo>
                  <a:lnTo>
                    <a:pt x="2434" y="2674"/>
                  </a:lnTo>
                  <a:lnTo>
                    <a:pt x="2545" y="2582"/>
                  </a:lnTo>
                  <a:lnTo>
                    <a:pt x="2637" y="2472"/>
                  </a:lnTo>
                  <a:lnTo>
                    <a:pt x="2729" y="2361"/>
                  </a:lnTo>
                  <a:lnTo>
                    <a:pt x="2803" y="2232"/>
                  </a:lnTo>
                  <a:lnTo>
                    <a:pt x="2858" y="2103"/>
                  </a:lnTo>
                  <a:lnTo>
                    <a:pt x="2914" y="1955"/>
                  </a:lnTo>
                  <a:lnTo>
                    <a:pt x="2950" y="1826"/>
                  </a:lnTo>
                  <a:lnTo>
                    <a:pt x="2969" y="1660"/>
                  </a:lnTo>
                  <a:lnTo>
                    <a:pt x="2987" y="1513"/>
                  </a:lnTo>
                  <a:lnTo>
                    <a:pt x="2987" y="1365"/>
                  </a:lnTo>
                  <a:lnTo>
                    <a:pt x="2950" y="1218"/>
                  </a:lnTo>
                  <a:lnTo>
                    <a:pt x="2914" y="1070"/>
                  </a:lnTo>
                  <a:lnTo>
                    <a:pt x="2877" y="923"/>
                  </a:lnTo>
                  <a:lnTo>
                    <a:pt x="2821" y="794"/>
                  </a:lnTo>
                  <a:lnTo>
                    <a:pt x="2748" y="683"/>
                  </a:lnTo>
                  <a:lnTo>
                    <a:pt x="2655" y="554"/>
                  </a:lnTo>
                  <a:lnTo>
                    <a:pt x="2563" y="462"/>
                  </a:lnTo>
                  <a:lnTo>
                    <a:pt x="2471" y="351"/>
                  </a:lnTo>
                  <a:lnTo>
                    <a:pt x="2360" y="277"/>
                  </a:lnTo>
                  <a:lnTo>
                    <a:pt x="2231" y="204"/>
                  </a:lnTo>
                  <a:lnTo>
                    <a:pt x="2102" y="130"/>
                  </a:lnTo>
                  <a:lnTo>
                    <a:pt x="1973" y="75"/>
                  </a:lnTo>
                  <a:lnTo>
                    <a:pt x="1826" y="38"/>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9" name="Google Shape;2859;p11"/>
            <p:cNvSpPr/>
            <p:nvPr/>
          </p:nvSpPr>
          <p:spPr>
            <a:xfrm>
              <a:off x="5786775" y="1071050"/>
              <a:ext cx="74700" cy="74700"/>
            </a:xfrm>
            <a:custGeom>
              <a:avLst/>
              <a:gdLst/>
              <a:ahLst/>
              <a:cxnLst/>
              <a:rect l="l" t="t" r="r" b="b"/>
              <a:pathLst>
                <a:path w="2988" h="2988" extrusionOk="0">
                  <a:moveTo>
                    <a:pt x="1494" y="1"/>
                  </a:moveTo>
                  <a:lnTo>
                    <a:pt x="1347" y="19"/>
                  </a:lnTo>
                  <a:lnTo>
                    <a:pt x="1199" y="38"/>
                  </a:lnTo>
                  <a:lnTo>
                    <a:pt x="1052" y="75"/>
                  </a:lnTo>
                  <a:lnTo>
                    <a:pt x="904" y="130"/>
                  </a:lnTo>
                  <a:lnTo>
                    <a:pt x="775" y="185"/>
                  </a:lnTo>
                  <a:lnTo>
                    <a:pt x="646" y="259"/>
                  </a:lnTo>
                  <a:lnTo>
                    <a:pt x="536" y="351"/>
                  </a:lnTo>
                  <a:lnTo>
                    <a:pt x="425" y="443"/>
                  </a:lnTo>
                  <a:lnTo>
                    <a:pt x="333" y="554"/>
                  </a:lnTo>
                  <a:lnTo>
                    <a:pt x="241" y="665"/>
                  </a:lnTo>
                  <a:lnTo>
                    <a:pt x="167" y="794"/>
                  </a:lnTo>
                  <a:lnTo>
                    <a:pt x="112" y="941"/>
                  </a:lnTo>
                  <a:lnTo>
                    <a:pt x="75" y="1070"/>
                  </a:lnTo>
                  <a:lnTo>
                    <a:pt x="38" y="1218"/>
                  </a:lnTo>
                  <a:lnTo>
                    <a:pt x="19" y="1365"/>
                  </a:lnTo>
                  <a:lnTo>
                    <a:pt x="1" y="1531"/>
                  </a:lnTo>
                  <a:lnTo>
                    <a:pt x="19" y="1679"/>
                  </a:lnTo>
                  <a:lnTo>
                    <a:pt x="38" y="1826"/>
                  </a:lnTo>
                  <a:lnTo>
                    <a:pt x="75" y="1974"/>
                  </a:lnTo>
                  <a:lnTo>
                    <a:pt x="130" y="2103"/>
                  </a:lnTo>
                  <a:lnTo>
                    <a:pt x="204" y="2232"/>
                  </a:lnTo>
                  <a:lnTo>
                    <a:pt x="278" y="2361"/>
                  </a:lnTo>
                  <a:lnTo>
                    <a:pt x="351" y="2472"/>
                  </a:lnTo>
                  <a:lnTo>
                    <a:pt x="462" y="2564"/>
                  </a:lnTo>
                  <a:lnTo>
                    <a:pt x="573" y="2656"/>
                  </a:lnTo>
                  <a:lnTo>
                    <a:pt x="683" y="2748"/>
                  </a:lnTo>
                  <a:lnTo>
                    <a:pt x="812" y="2822"/>
                  </a:lnTo>
                  <a:lnTo>
                    <a:pt x="941" y="2877"/>
                  </a:lnTo>
                  <a:lnTo>
                    <a:pt x="1070" y="2932"/>
                  </a:lnTo>
                  <a:lnTo>
                    <a:pt x="1218" y="2951"/>
                  </a:lnTo>
                  <a:lnTo>
                    <a:pt x="1365" y="2969"/>
                  </a:lnTo>
                  <a:lnTo>
                    <a:pt x="1513" y="2988"/>
                  </a:lnTo>
                  <a:lnTo>
                    <a:pt x="1660" y="2969"/>
                  </a:lnTo>
                  <a:lnTo>
                    <a:pt x="1808" y="2951"/>
                  </a:lnTo>
                  <a:lnTo>
                    <a:pt x="1955" y="2914"/>
                  </a:lnTo>
                  <a:lnTo>
                    <a:pt x="2103" y="2859"/>
                  </a:lnTo>
                  <a:lnTo>
                    <a:pt x="2232" y="2803"/>
                  </a:lnTo>
                  <a:lnTo>
                    <a:pt x="2343" y="2730"/>
                  </a:lnTo>
                  <a:lnTo>
                    <a:pt x="2453" y="2637"/>
                  </a:lnTo>
                  <a:lnTo>
                    <a:pt x="2564" y="2545"/>
                  </a:lnTo>
                  <a:lnTo>
                    <a:pt x="2656" y="2435"/>
                  </a:lnTo>
                  <a:lnTo>
                    <a:pt x="2748" y="2324"/>
                  </a:lnTo>
                  <a:lnTo>
                    <a:pt x="2804" y="2195"/>
                  </a:lnTo>
                  <a:lnTo>
                    <a:pt x="2877" y="2066"/>
                  </a:lnTo>
                  <a:lnTo>
                    <a:pt x="2914" y="1937"/>
                  </a:lnTo>
                  <a:lnTo>
                    <a:pt x="2951" y="1789"/>
                  </a:lnTo>
                  <a:lnTo>
                    <a:pt x="2970" y="1642"/>
                  </a:lnTo>
                  <a:lnTo>
                    <a:pt x="2988" y="1494"/>
                  </a:lnTo>
                  <a:lnTo>
                    <a:pt x="2970" y="1328"/>
                  </a:lnTo>
                  <a:lnTo>
                    <a:pt x="2951" y="1181"/>
                  </a:lnTo>
                  <a:lnTo>
                    <a:pt x="2914" y="1052"/>
                  </a:lnTo>
                  <a:lnTo>
                    <a:pt x="2859" y="904"/>
                  </a:lnTo>
                  <a:lnTo>
                    <a:pt x="2804" y="775"/>
                  </a:lnTo>
                  <a:lnTo>
                    <a:pt x="2730" y="665"/>
                  </a:lnTo>
                  <a:lnTo>
                    <a:pt x="2638" y="536"/>
                  </a:lnTo>
                  <a:lnTo>
                    <a:pt x="2545" y="443"/>
                  </a:lnTo>
                  <a:lnTo>
                    <a:pt x="2453" y="351"/>
                  </a:lnTo>
                  <a:lnTo>
                    <a:pt x="2343" y="259"/>
                  </a:lnTo>
                  <a:lnTo>
                    <a:pt x="2214" y="185"/>
                  </a:lnTo>
                  <a:lnTo>
                    <a:pt x="2084" y="130"/>
                  </a:lnTo>
                  <a:lnTo>
                    <a:pt x="1937" y="75"/>
                  </a:lnTo>
                  <a:lnTo>
                    <a:pt x="1808"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0" name="Google Shape;2860;p11"/>
            <p:cNvSpPr/>
            <p:nvPr/>
          </p:nvSpPr>
          <p:spPr>
            <a:xfrm>
              <a:off x="6169375" y="1219950"/>
              <a:ext cx="74250" cy="73775"/>
            </a:xfrm>
            <a:custGeom>
              <a:avLst/>
              <a:gdLst/>
              <a:ahLst/>
              <a:cxnLst/>
              <a:rect l="l" t="t" r="r" b="b"/>
              <a:pathLst>
                <a:path w="2970" h="2951" extrusionOk="0">
                  <a:moveTo>
                    <a:pt x="1328" y="0"/>
                  </a:moveTo>
                  <a:lnTo>
                    <a:pt x="1181" y="19"/>
                  </a:lnTo>
                  <a:lnTo>
                    <a:pt x="1033" y="56"/>
                  </a:lnTo>
                  <a:lnTo>
                    <a:pt x="904" y="111"/>
                  </a:lnTo>
                  <a:lnTo>
                    <a:pt x="775" y="185"/>
                  </a:lnTo>
                  <a:lnTo>
                    <a:pt x="646" y="258"/>
                  </a:lnTo>
                  <a:lnTo>
                    <a:pt x="535" y="332"/>
                  </a:lnTo>
                  <a:lnTo>
                    <a:pt x="443" y="443"/>
                  </a:lnTo>
                  <a:lnTo>
                    <a:pt x="333" y="535"/>
                  </a:lnTo>
                  <a:lnTo>
                    <a:pt x="259" y="646"/>
                  </a:lnTo>
                  <a:lnTo>
                    <a:pt x="185" y="775"/>
                  </a:lnTo>
                  <a:lnTo>
                    <a:pt x="111" y="904"/>
                  </a:lnTo>
                  <a:lnTo>
                    <a:pt x="74" y="1033"/>
                  </a:lnTo>
                  <a:lnTo>
                    <a:pt x="38" y="1180"/>
                  </a:lnTo>
                  <a:lnTo>
                    <a:pt x="19" y="1328"/>
                  </a:lnTo>
                  <a:lnTo>
                    <a:pt x="1" y="1475"/>
                  </a:lnTo>
                  <a:lnTo>
                    <a:pt x="19" y="1623"/>
                  </a:lnTo>
                  <a:lnTo>
                    <a:pt x="38" y="1770"/>
                  </a:lnTo>
                  <a:lnTo>
                    <a:pt x="74" y="1918"/>
                  </a:lnTo>
                  <a:lnTo>
                    <a:pt x="130" y="2047"/>
                  </a:lnTo>
                  <a:lnTo>
                    <a:pt x="185" y="2176"/>
                  </a:lnTo>
                  <a:lnTo>
                    <a:pt x="259" y="2305"/>
                  </a:lnTo>
                  <a:lnTo>
                    <a:pt x="351" y="2416"/>
                  </a:lnTo>
                  <a:lnTo>
                    <a:pt x="443" y="2526"/>
                  </a:lnTo>
                  <a:lnTo>
                    <a:pt x="554" y="2619"/>
                  </a:lnTo>
                  <a:lnTo>
                    <a:pt x="664" y="2711"/>
                  </a:lnTo>
                  <a:lnTo>
                    <a:pt x="793" y="2785"/>
                  </a:lnTo>
                  <a:lnTo>
                    <a:pt x="923" y="2840"/>
                  </a:lnTo>
                  <a:lnTo>
                    <a:pt x="1052" y="2895"/>
                  </a:lnTo>
                  <a:lnTo>
                    <a:pt x="1199" y="2932"/>
                  </a:lnTo>
                  <a:lnTo>
                    <a:pt x="1347" y="2950"/>
                  </a:lnTo>
                  <a:lnTo>
                    <a:pt x="1642" y="2950"/>
                  </a:lnTo>
                  <a:lnTo>
                    <a:pt x="1789" y="2932"/>
                  </a:lnTo>
                  <a:lnTo>
                    <a:pt x="1937" y="2895"/>
                  </a:lnTo>
                  <a:lnTo>
                    <a:pt x="2066" y="2840"/>
                  </a:lnTo>
                  <a:lnTo>
                    <a:pt x="2195" y="2766"/>
                  </a:lnTo>
                  <a:lnTo>
                    <a:pt x="2324" y="2692"/>
                  </a:lnTo>
                  <a:lnTo>
                    <a:pt x="2434" y="2619"/>
                  </a:lnTo>
                  <a:lnTo>
                    <a:pt x="2545" y="2526"/>
                  </a:lnTo>
                  <a:lnTo>
                    <a:pt x="2637" y="2416"/>
                  </a:lnTo>
                  <a:lnTo>
                    <a:pt x="2711" y="2305"/>
                  </a:lnTo>
                  <a:lnTo>
                    <a:pt x="2785" y="2176"/>
                  </a:lnTo>
                  <a:lnTo>
                    <a:pt x="2859" y="2047"/>
                  </a:lnTo>
                  <a:lnTo>
                    <a:pt x="2914" y="1918"/>
                  </a:lnTo>
                  <a:lnTo>
                    <a:pt x="2932" y="1770"/>
                  </a:lnTo>
                  <a:lnTo>
                    <a:pt x="2969" y="1623"/>
                  </a:lnTo>
                  <a:lnTo>
                    <a:pt x="2969" y="1475"/>
                  </a:lnTo>
                  <a:lnTo>
                    <a:pt x="2969" y="1309"/>
                  </a:lnTo>
                  <a:lnTo>
                    <a:pt x="2932" y="1180"/>
                  </a:lnTo>
                  <a:lnTo>
                    <a:pt x="2895" y="1033"/>
                  </a:lnTo>
                  <a:lnTo>
                    <a:pt x="2859" y="885"/>
                  </a:lnTo>
                  <a:lnTo>
                    <a:pt x="2785" y="756"/>
                  </a:lnTo>
                  <a:lnTo>
                    <a:pt x="2711" y="646"/>
                  </a:lnTo>
                  <a:lnTo>
                    <a:pt x="2619" y="535"/>
                  </a:lnTo>
                  <a:lnTo>
                    <a:pt x="2527" y="424"/>
                  </a:lnTo>
                  <a:lnTo>
                    <a:pt x="2416" y="332"/>
                  </a:lnTo>
                  <a:lnTo>
                    <a:pt x="2305" y="240"/>
                  </a:lnTo>
                  <a:lnTo>
                    <a:pt x="2176" y="166"/>
                  </a:lnTo>
                  <a:lnTo>
                    <a:pt x="2047" y="111"/>
                  </a:lnTo>
                  <a:lnTo>
                    <a:pt x="1918" y="56"/>
                  </a:lnTo>
                  <a:lnTo>
                    <a:pt x="1771" y="19"/>
                  </a:lnTo>
                  <a:lnTo>
                    <a:pt x="16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1" name="Google Shape;2861;p11"/>
            <p:cNvSpPr/>
            <p:nvPr/>
          </p:nvSpPr>
          <p:spPr>
            <a:xfrm>
              <a:off x="6089625" y="1205650"/>
              <a:ext cx="74250" cy="73775"/>
            </a:xfrm>
            <a:custGeom>
              <a:avLst/>
              <a:gdLst/>
              <a:ahLst/>
              <a:cxnLst/>
              <a:rect l="l" t="t" r="r" b="b"/>
              <a:pathLst>
                <a:path w="2970" h="2951" extrusionOk="0">
                  <a:moveTo>
                    <a:pt x="1347" y="1"/>
                  </a:moveTo>
                  <a:lnTo>
                    <a:pt x="1199" y="19"/>
                  </a:lnTo>
                  <a:lnTo>
                    <a:pt x="1052" y="56"/>
                  </a:lnTo>
                  <a:lnTo>
                    <a:pt x="904" y="111"/>
                  </a:lnTo>
                  <a:lnTo>
                    <a:pt x="775" y="167"/>
                  </a:lnTo>
                  <a:lnTo>
                    <a:pt x="665" y="240"/>
                  </a:lnTo>
                  <a:lnTo>
                    <a:pt x="554" y="333"/>
                  </a:lnTo>
                  <a:lnTo>
                    <a:pt x="443" y="425"/>
                  </a:lnTo>
                  <a:lnTo>
                    <a:pt x="351" y="535"/>
                  </a:lnTo>
                  <a:lnTo>
                    <a:pt x="259" y="646"/>
                  </a:lnTo>
                  <a:lnTo>
                    <a:pt x="185" y="757"/>
                  </a:lnTo>
                  <a:lnTo>
                    <a:pt x="111" y="886"/>
                  </a:lnTo>
                  <a:lnTo>
                    <a:pt x="75" y="1033"/>
                  </a:lnTo>
                  <a:lnTo>
                    <a:pt x="38" y="1162"/>
                  </a:lnTo>
                  <a:lnTo>
                    <a:pt x="1" y="1310"/>
                  </a:lnTo>
                  <a:lnTo>
                    <a:pt x="1" y="1457"/>
                  </a:lnTo>
                  <a:lnTo>
                    <a:pt x="1" y="1623"/>
                  </a:lnTo>
                  <a:lnTo>
                    <a:pt x="19" y="1771"/>
                  </a:lnTo>
                  <a:lnTo>
                    <a:pt x="56" y="1900"/>
                  </a:lnTo>
                  <a:lnTo>
                    <a:pt x="111" y="2047"/>
                  </a:lnTo>
                  <a:lnTo>
                    <a:pt x="167" y="2176"/>
                  </a:lnTo>
                  <a:lnTo>
                    <a:pt x="241" y="2287"/>
                  </a:lnTo>
                  <a:lnTo>
                    <a:pt x="333" y="2416"/>
                  </a:lnTo>
                  <a:lnTo>
                    <a:pt x="425" y="2508"/>
                  </a:lnTo>
                  <a:lnTo>
                    <a:pt x="536" y="2619"/>
                  </a:lnTo>
                  <a:lnTo>
                    <a:pt x="646" y="2693"/>
                  </a:lnTo>
                  <a:lnTo>
                    <a:pt x="775" y="2766"/>
                  </a:lnTo>
                  <a:lnTo>
                    <a:pt x="904" y="2840"/>
                  </a:lnTo>
                  <a:lnTo>
                    <a:pt x="1033" y="2896"/>
                  </a:lnTo>
                  <a:lnTo>
                    <a:pt x="1181" y="2932"/>
                  </a:lnTo>
                  <a:lnTo>
                    <a:pt x="1328" y="2951"/>
                  </a:lnTo>
                  <a:lnTo>
                    <a:pt x="1623" y="2951"/>
                  </a:lnTo>
                  <a:lnTo>
                    <a:pt x="1771" y="2932"/>
                  </a:lnTo>
                  <a:lnTo>
                    <a:pt x="1918" y="2896"/>
                  </a:lnTo>
                  <a:lnTo>
                    <a:pt x="2047" y="2840"/>
                  </a:lnTo>
                  <a:lnTo>
                    <a:pt x="2177" y="2785"/>
                  </a:lnTo>
                  <a:lnTo>
                    <a:pt x="2306" y="2711"/>
                  </a:lnTo>
                  <a:lnTo>
                    <a:pt x="2416" y="2619"/>
                  </a:lnTo>
                  <a:lnTo>
                    <a:pt x="2527" y="2527"/>
                  </a:lnTo>
                  <a:lnTo>
                    <a:pt x="2619" y="2435"/>
                  </a:lnTo>
                  <a:lnTo>
                    <a:pt x="2711" y="2306"/>
                  </a:lnTo>
                  <a:lnTo>
                    <a:pt x="2785" y="2195"/>
                  </a:lnTo>
                  <a:lnTo>
                    <a:pt x="2840" y="2066"/>
                  </a:lnTo>
                  <a:lnTo>
                    <a:pt x="2896" y="1918"/>
                  </a:lnTo>
                  <a:lnTo>
                    <a:pt x="2932" y="1789"/>
                  </a:lnTo>
                  <a:lnTo>
                    <a:pt x="2951" y="1642"/>
                  </a:lnTo>
                  <a:lnTo>
                    <a:pt x="2969" y="1494"/>
                  </a:lnTo>
                  <a:lnTo>
                    <a:pt x="2951" y="1328"/>
                  </a:lnTo>
                  <a:lnTo>
                    <a:pt x="2932" y="1181"/>
                  </a:lnTo>
                  <a:lnTo>
                    <a:pt x="2896" y="1052"/>
                  </a:lnTo>
                  <a:lnTo>
                    <a:pt x="2859" y="904"/>
                  </a:lnTo>
                  <a:lnTo>
                    <a:pt x="2785" y="775"/>
                  </a:lnTo>
                  <a:lnTo>
                    <a:pt x="2711" y="665"/>
                  </a:lnTo>
                  <a:lnTo>
                    <a:pt x="2637" y="535"/>
                  </a:lnTo>
                  <a:lnTo>
                    <a:pt x="2527" y="443"/>
                  </a:lnTo>
                  <a:lnTo>
                    <a:pt x="2435" y="333"/>
                  </a:lnTo>
                  <a:lnTo>
                    <a:pt x="2306" y="259"/>
                  </a:lnTo>
                  <a:lnTo>
                    <a:pt x="2195"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2" name="Google Shape;2862;p11"/>
            <p:cNvSpPr/>
            <p:nvPr/>
          </p:nvSpPr>
          <p:spPr>
            <a:xfrm>
              <a:off x="5495925" y="857175"/>
              <a:ext cx="74250" cy="74250"/>
            </a:xfrm>
            <a:custGeom>
              <a:avLst/>
              <a:gdLst/>
              <a:ahLst/>
              <a:cxnLst/>
              <a:rect l="l" t="t" r="r" b="b"/>
              <a:pathLst>
                <a:path w="2970" h="2970" extrusionOk="0">
                  <a:moveTo>
                    <a:pt x="1476" y="0"/>
                  </a:moveTo>
                  <a:lnTo>
                    <a:pt x="1310" y="19"/>
                  </a:lnTo>
                  <a:lnTo>
                    <a:pt x="1162" y="37"/>
                  </a:lnTo>
                  <a:lnTo>
                    <a:pt x="1033" y="74"/>
                  </a:lnTo>
                  <a:lnTo>
                    <a:pt x="886" y="130"/>
                  </a:lnTo>
                  <a:lnTo>
                    <a:pt x="756" y="185"/>
                  </a:lnTo>
                  <a:lnTo>
                    <a:pt x="646" y="259"/>
                  </a:lnTo>
                  <a:lnTo>
                    <a:pt x="535" y="351"/>
                  </a:lnTo>
                  <a:lnTo>
                    <a:pt x="425" y="443"/>
                  </a:lnTo>
                  <a:lnTo>
                    <a:pt x="332" y="554"/>
                  </a:lnTo>
                  <a:lnTo>
                    <a:pt x="240" y="664"/>
                  </a:lnTo>
                  <a:lnTo>
                    <a:pt x="166" y="793"/>
                  </a:lnTo>
                  <a:lnTo>
                    <a:pt x="111" y="922"/>
                  </a:lnTo>
                  <a:lnTo>
                    <a:pt x="56" y="1070"/>
                  </a:lnTo>
                  <a:lnTo>
                    <a:pt x="37" y="1199"/>
                  </a:lnTo>
                  <a:lnTo>
                    <a:pt x="1" y="1346"/>
                  </a:lnTo>
                  <a:lnTo>
                    <a:pt x="1" y="1512"/>
                  </a:lnTo>
                  <a:lnTo>
                    <a:pt x="19" y="1660"/>
                  </a:lnTo>
                  <a:lnTo>
                    <a:pt x="37" y="1807"/>
                  </a:lnTo>
                  <a:lnTo>
                    <a:pt x="74" y="1955"/>
                  </a:lnTo>
                  <a:lnTo>
                    <a:pt x="130" y="2084"/>
                  </a:lnTo>
                  <a:lnTo>
                    <a:pt x="185" y="2213"/>
                  </a:lnTo>
                  <a:lnTo>
                    <a:pt x="259" y="2342"/>
                  </a:lnTo>
                  <a:lnTo>
                    <a:pt x="351" y="2453"/>
                  </a:lnTo>
                  <a:lnTo>
                    <a:pt x="443" y="2545"/>
                  </a:lnTo>
                  <a:lnTo>
                    <a:pt x="554" y="2637"/>
                  </a:lnTo>
                  <a:lnTo>
                    <a:pt x="664" y="2729"/>
                  </a:lnTo>
                  <a:lnTo>
                    <a:pt x="793" y="2803"/>
                  </a:lnTo>
                  <a:lnTo>
                    <a:pt x="922" y="2858"/>
                  </a:lnTo>
                  <a:lnTo>
                    <a:pt x="1051" y="2914"/>
                  </a:lnTo>
                  <a:lnTo>
                    <a:pt x="1199" y="2951"/>
                  </a:lnTo>
                  <a:lnTo>
                    <a:pt x="1346" y="2969"/>
                  </a:lnTo>
                  <a:lnTo>
                    <a:pt x="1660" y="2969"/>
                  </a:lnTo>
                  <a:lnTo>
                    <a:pt x="1807" y="2932"/>
                  </a:lnTo>
                  <a:lnTo>
                    <a:pt x="1937" y="2895"/>
                  </a:lnTo>
                  <a:lnTo>
                    <a:pt x="2084" y="2858"/>
                  </a:lnTo>
                  <a:lnTo>
                    <a:pt x="2213" y="2785"/>
                  </a:lnTo>
                  <a:lnTo>
                    <a:pt x="2324" y="2711"/>
                  </a:lnTo>
                  <a:lnTo>
                    <a:pt x="2453" y="2619"/>
                  </a:lnTo>
                  <a:lnTo>
                    <a:pt x="2545" y="2527"/>
                  </a:lnTo>
                  <a:lnTo>
                    <a:pt x="2637" y="2416"/>
                  </a:lnTo>
                  <a:lnTo>
                    <a:pt x="2729" y="2305"/>
                  </a:lnTo>
                  <a:lnTo>
                    <a:pt x="2803" y="2176"/>
                  </a:lnTo>
                  <a:lnTo>
                    <a:pt x="2858" y="2047"/>
                  </a:lnTo>
                  <a:lnTo>
                    <a:pt x="2914" y="1918"/>
                  </a:lnTo>
                  <a:lnTo>
                    <a:pt x="2951" y="1771"/>
                  </a:lnTo>
                  <a:lnTo>
                    <a:pt x="2969" y="1623"/>
                  </a:lnTo>
                  <a:lnTo>
                    <a:pt x="2969" y="1476"/>
                  </a:lnTo>
                  <a:lnTo>
                    <a:pt x="2969" y="1328"/>
                  </a:lnTo>
                  <a:lnTo>
                    <a:pt x="2932" y="1181"/>
                  </a:lnTo>
                  <a:lnTo>
                    <a:pt x="2895" y="1033"/>
                  </a:lnTo>
                  <a:lnTo>
                    <a:pt x="2840" y="904"/>
                  </a:lnTo>
                  <a:lnTo>
                    <a:pt x="2785" y="775"/>
                  </a:lnTo>
                  <a:lnTo>
                    <a:pt x="2711" y="646"/>
                  </a:lnTo>
                  <a:lnTo>
                    <a:pt x="2619" y="535"/>
                  </a:lnTo>
                  <a:lnTo>
                    <a:pt x="2527" y="425"/>
                  </a:lnTo>
                  <a:lnTo>
                    <a:pt x="2416" y="332"/>
                  </a:lnTo>
                  <a:lnTo>
                    <a:pt x="2305" y="240"/>
                  </a:lnTo>
                  <a:lnTo>
                    <a:pt x="2176" y="185"/>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3" name="Google Shape;2863;p11"/>
            <p:cNvSpPr/>
            <p:nvPr/>
          </p:nvSpPr>
          <p:spPr>
            <a:xfrm>
              <a:off x="5430000" y="763150"/>
              <a:ext cx="74700" cy="74225"/>
            </a:xfrm>
            <a:custGeom>
              <a:avLst/>
              <a:gdLst/>
              <a:ahLst/>
              <a:cxnLst/>
              <a:rect l="l" t="t" r="r" b="b"/>
              <a:pathLst>
                <a:path w="2988" h="2969" extrusionOk="0">
                  <a:moveTo>
                    <a:pt x="1365" y="0"/>
                  </a:moveTo>
                  <a:lnTo>
                    <a:pt x="1218" y="19"/>
                  </a:lnTo>
                  <a:lnTo>
                    <a:pt x="1070" y="55"/>
                  </a:lnTo>
                  <a:lnTo>
                    <a:pt x="941" y="92"/>
                  </a:lnTo>
                  <a:lnTo>
                    <a:pt x="812" y="166"/>
                  </a:lnTo>
                  <a:lnTo>
                    <a:pt x="683" y="240"/>
                  </a:lnTo>
                  <a:lnTo>
                    <a:pt x="572" y="314"/>
                  </a:lnTo>
                  <a:lnTo>
                    <a:pt x="462" y="406"/>
                  </a:lnTo>
                  <a:lnTo>
                    <a:pt x="370" y="516"/>
                  </a:lnTo>
                  <a:lnTo>
                    <a:pt x="277" y="627"/>
                  </a:lnTo>
                  <a:lnTo>
                    <a:pt x="204" y="738"/>
                  </a:lnTo>
                  <a:lnTo>
                    <a:pt x="130" y="867"/>
                  </a:lnTo>
                  <a:lnTo>
                    <a:pt x="93" y="996"/>
                  </a:lnTo>
                  <a:lnTo>
                    <a:pt x="38" y="1143"/>
                  </a:lnTo>
                  <a:lnTo>
                    <a:pt x="19" y="1291"/>
                  </a:lnTo>
                  <a:lnTo>
                    <a:pt x="1" y="1438"/>
                  </a:lnTo>
                  <a:lnTo>
                    <a:pt x="19" y="1604"/>
                  </a:lnTo>
                  <a:lnTo>
                    <a:pt x="38" y="1752"/>
                  </a:lnTo>
                  <a:lnTo>
                    <a:pt x="75" y="1899"/>
                  </a:lnTo>
                  <a:lnTo>
                    <a:pt x="111" y="2047"/>
                  </a:lnTo>
                  <a:lnTo>
                    <a:pt x="167" y="2176"/>
                  </a:lnTo>
                  <a:lnTo>
                    <a:pt x="241" y="2305"/>
                  </a:lnTo>
                  <a:lnTo>
                    <a:pt x="333" y="2415"/>
                  </a:lnTo>
                  <a:lnTo>
                    <a:pt x="425" y="2526"/>
                  </a:lnTo>
                  <a:lnTo>
                    <a:pt x="536" y="2618"/>
                  </a:lnTo>
                  <a:lnTo>
                    <a:pt x="646" y="2711"/>
                  </a:lnTo>
                  <a:lnTo>
                    <a:pt x="775" y="2784"/>
                  </a:lnTo>
                  <a:lnTo>
                    <a:pt x="904" y="2858"/>
                  </a:lnTo>
                  <a:lnTo>
                    <a:pt x="1052" y="2913"/>
                  </a:lnTo>
                  <a:lnTo>
                    <a:pt x="1199" y="2950"/>
                  </a:lnTo>
                  <a:lnTo>
                    <a:pt x="1347" y="2969"/>
                  </a:lnTo>
                  <a:lnTo>
                    <a:pt x="1660" y="2969"/>
                  </a:lnTo>
                  <a:lnTo>
                    <a:pt x="1808" y="2950"/>
                  </a:lnTo>
                  <a:lnTo>
                    <a:pt x="1937" y="2913"/>
                  </a:lnTo>
                  <a:lnTo>
                    <a:pt x="2084" y="2858"/>
                  </a:lnTo>
                  <a:lnTo>
                    <a:pt x="2213" y="2803"/>
                  </a:lnTo>
                  <a:lnTo>
                    <a:pt x="2324" y="2729"/>
                  </a:lnTo>
                  <a:lnTo>
                    <a:pt x="2453" y="2637"/>
                  </a:lnTo>
                  <a:lnTo>
                    <a:pt x="2545" y="2545"/>
                  </a:lnTo>
                  <a:lnTo>
                    <a:pt x="2656" y="2434"/>
                  </a:lnTo>
                  <a:lnTo>
                    <a:pt x="2730" y="2323"/>
                  </a:lnTo>
                  <a:lnTo>
                    <a:pt x="2803" y="2194"/>
                  </a:lnTo>
                  <a:lnTo>
                    <a:pt x="2877" y="2065"/>
                  </a:lnTo>
                  <a:lnTo>
                    <a:pt x="2914" y="1936"/>
                  </a:lnTo>
                  <a:lnTo>
                    <a:pt x="2951" y="1789"/>
                  </a:lnTo>
                  <a:lnTo>
                    <a:pt x="2969" y="1641"/>
                  </a:lnTo>
                  <a:lnTo>
                    <a:pt x="2988" y="1494"/>
                  </a:lnTo>
                  <a:lnTo>
                    <a:pt x="2988" y="1346"/>
                  </a:lnTo>
                  <a:lnTo>
                    <a:pt x="2951" y="1199"/>
                  </a:lnTo>
                  <a:lnTo>
                    <a:pt x="2933" y="1051"/>
                  </a:lnTo>
                  <a:lnTo>
                    <a:pt x="2877" y="904"/>
                  </a:lnTo>
                  <a:lnTo>
                    <a:pt x="2822" y="775"/>
                  </a:lnTo>
                  <a:lnTo>
                    <a:pt x="2748" y="664"/>
                  </a:lnTo>
                  <a:lnTo>
                    <a:pt x="2656" y="535"/>
                  </a:lnTo>
                  <a:lnTo>
                    <a:pt x="2564" y="443"/>
                  </a:lnTo>
                  <a:lnTo>
                    <a:pt x="2453" y="332"/>
                  </a:lnTo>
                  <a:lnTo>
                    <a:pt x="2342" y="258"/>
                  </a:lnTo>
                  <a:lnTo>
                    <a:pt x="2232" y="184"/>
                  </a:lnTo>
                  <a:lnTo>
                    <a:pt x="2103" y="111"/>
                  </a:lnTo>
                  <a:lnTo>
                    <a:pt x="1955" y="74"/>
                  </a:lnTo>
                  <a:lnTo>
                    <a:pt x="1826" y="19"/>
                  </a:lnTo>
                  <a:lnTo>
                    <a:pt x="1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4" name="Google Shape;2864;p11"/>
            <p:cNvSpPr/>
            <p:nvPr/>
          </p:nvSpPr>
          <p:spPr>
            <a:xfrm>
              <a:off x="5641125" y="962725"/>
              <a:ext cx="74700" cy="74700"/>
            </a:xfrm>
            <a:custGeom>
              <a:avLst/>
              <a:gdLst/>
              <a:ahLst/>
              <a:cxnLst/>
              <a:rect l="l" t="t" r="r" b="b"/>
              <a:pathLst>
                <a:path w="2988" h="2988" extrusionOk="0">
                  <a:moveTo>
                    <a:pt x="1328" y="1"/>
                  </a:moveTo>
                  <a:lnTo>
                    <a:pt x="1181" y="38"/>
                  </a:lnTo>
                  <a:lnTo>
                    <a:pt x="1033" y="75"/>
                  </a:lnTo>
                  <a:lnTo>
                    <a:pt x="904" y="111"/>
                  </a:lnTo>
                  <a:lnTo>
                    <a:pt x="775" y="185"/>
                  </a:lnTo>
                  <a:lnTo>
                    <a:pt x="646" y="259"/>
                  </a:lnTo>
                  <a:lnTo>
                    <a:pt x="535" y="333"/>
                  </a:lnTo>
                  <a:lnTo>
                    <a:pt x="425" y="425"/>
                  </a:lnTo>
                  <a:lnTo>
                    <a:pt x="332" y="536"/>
                  </a:lnTo>
                  <a:lnTo>
                    <a:pt x="259" y="646"/>
                  </a:lnTo>
                  <a:lnTo>
                    <a:pt x="185" y="775"/>
                  </a:lnTo>
                  <a:lnTo>
                    <a:pt x="111" y="904"/>
                  </a:lnTo>
                  <a:lnTo>
                    <a:pt x="74" y="1033"/>
                  </a:lnTo>
                  <a:lnTo>
                    <a:pt x="37" y="1181"/>
                  </a:lnTo>
                  <a:lnTo>
                    <a:pt x="19" y="1328"/>
                  </a:lnTo>
                  <a:lnTo>
                    <a:pt x="1" y="1494"/>
                  </a:lnTo>
                  <a:lnTo>
                    <a:pt x="19" y="1642"/>
                  </a:lnTo>
                  <a:lnTo>
                    <a:pt x="37" y="1789"/>
                  </a:lnTo>
                  <a:lnTo>
                    <a:pt x="74" y="1937"/>
                  </a:lnTo>
                  <a:lnTo>
                    <a:pt x="130" y="2084"/>
                  </a:lnTo>
                  <a:lnTo>
                    <a:pt x="185" y="2213"/>
                  </a:lnTo>
                  <a:lnTo>
                    <a:pt x="259" y="2342"/>
                  </a:lnTo>
                  <a:lnTo>
                    <a:pt x="351" y="2453"/>
                  </a:lnTo>
                  <a:lnTo>
                    <a:pt x="443" y="2564"/>
                  </a:lnTo>
                  <a:lnTo>
                    <a:pt x="554" y="2656"/>
                  </a:lnTo>
                  <a:lnTo>
                    <a:pt x="664" y="2748"/>
                  </a:lnTo>
                  <a:lnTo>
                    <a:pt x="793" y="2822"/>
                  </a:lnTo>
                  <a:lnTo>
                    <a:pt x="922" y="2877"/>
                  </a:lnTo>
                  <a:lnTo>
                    <a:pt x="1070" y="2933"/>
                  </a:lnTo>
                  <a:lnTo>
                    <a:pt x="1217" y="2951"/>
                  </a:lnTo>
                  <a:lnTo>
                    <a:pt x="1365" y="2988"/>
                  </a:lnTo>
                  <a:lnTo>
                    <a:pt x="1531" y="2988"/>
                  </a:lnTo>
                  <a:lnTo>
                    <a:pt x="1678" y="2969"/>
                  </a:lnTo>
                  <a:lnTo>
                    <a:pt x="1826" y="2951"/>
                  </a:lnTo>
                  <a:lnTo>
                    <a:pt x="1973" y="2914"/>
                  </a:lnTo>
                  <a:lnTo>
                    <a:pt x="2102" y="2859"/>
                  </a:lnTo>
                  <a:lnTo>
                    <a:pt x="2232" y="2803"/>
                  </a:lnTo>
                  <a:lnTo>
                    <a:pt x="2342" y="2730"/>
                  </a:lnTo>
                  <a:lnTo>
                    <a:pt x="2471" y="2637"/>
                  </a:lnTo>
                  <a:lnTo>
                    <a:pt x="2563" y="2545"/>
                  </a:lnTo>
                  <a:lnTo>
                    <a:pt x="2656" y="2435"/>
                  </a:lnTo>
                  <a:lnTo>
                    <a:pt x="2748" y="2324"/>
                  </a:lnTo>
                  <a:lnTo>
                    <a:pt x="2822" y="2213"/>
                  </a:lnTo>
                  <a:lnTo>
                    <a:pt x="2877" y="2084"/>
                  </a:lnTo>
                  <a:lnTo>
                    <a:pt x="2932" y="1937"/>
                  </a:lnTo>
                  <a:lnTo>
                    <a:pt x="2969" y="1789"/>
                  </a:lnTo>
                  <a:lnTo>
                    <a:pt x="2987" y="1642"/>
                  </a:lnTo>
                  <a:lnTo>
                    <a:pt x="2987" y="1494"/>
                  </a:lnTo>
                  <a:lnTo>
                    <a:pt x="2987" y="1347"/>
                  </a:lnTo>
                  <a:lnTo>
                    <a:pt x="2969" y="1181"/>
                  </a:lnTo>
                  <a:lnTo>
                    <a:pt x="2932" y="1033"/>
                  </a:lnTo>
                  <a:lnTo>
                    <a:pt x="2877" y="904"/>
                  </a:lnTo>
                  <a:lnTo>
                    <a:pt x="2822" y="775"/>
                  </a:lnTo>
                  <a:lnTo>
                    <a:pt x="2748" y="646"/>
                  </a:lnTo>
                  <a:lnTo>
                    <a:pt x="2656" y="536"/>
                  </a:lnTo>
                  <a:lnTo>
                    <a:pt x="2563" y="425"/>
                  </a:lnTo>
                  <a:lnTo>
                    <a:pt x="2453" y="333"/>
                  </a:lnTo>
                  <a:lnTo>
                    <a:pt x="2324" y="241"/>
                  </a:lnTo>
                  <a:lnTo>
                    <a:pt x="2213"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5" name="Google Shape;2865;p11"/>
            <p:cNvSpPr/>
            <p:nvPr/>
          </p:nvSpPr>
          <p:spPr>
            <a:xfrm>
              <a:off x="5364550" y="668650"/>
              <a:ext cx="74700" cy="74700"/>
            </a:xfrm>
            <a:custGeom>
              <a:avLst/>
              <a:gdLst/>
              <a:ahLst/>
              <a:cxnLst/>
              <a:rect l="l" t="t" r="r" b="b"/>
              <a:pathLst>
                <a:path w="2988" h="2988" extrusionOk="0">
                  <a:moveTo>
                    <a:pt x="1476" y="0"/>
                  </a:moveTo>
                  <a:lnTo>
                    <a:pt x="1310" y="19"/>
                  </a:lnTo>
                  <a:lnTo>
                    <a:pt x="1162" y="37"/>
                  </a:lnTo>
                  <a:lnTo>
                    <a:pt x="1033" y="74"/>
                  </a:lnTo>
                  <a:lnTo>
                    <a:pt x="886" y="129"/>
                  </a:lnTo>
                  <a:lnTo>
                    <a:pt x="757" y="185"/>
                  </a:lnTo>
                  <a:lnTo>
                    <a:pt x="646" y="258"/>
                  </a:lnTo>
                  <a:lnTo>
                    <a:pt x="535" y="351"/>
                  </a:lnTo>
                  <a:lnTo>
                    <a:pt x="425" y="443"/>
                  </a:lnTo>
                  <a:lnTo>
                    <a:pt x="333" y="553"/>
                  </a:lnTo>
                  <a:lnTo>
                    <a:pt x="240" y="664"/>
                  </a:lnTo>
                  <a:lnTo>
                    <a:pt x="167" y="793"/>
                  </a:lnTo>
                  <a:lnTo>
                    <a:pt x="111" y="922"/>
                  </a:lnTo>
                  <a:lnTo>
                    <a:pt x="74" y="1051"/>
                  </a:lnTo>
                  <a:lnTo>
                    <a:pt x="38" y="1199"/>
                  </a:lnTo>
                  <a:lnTo>
                    <a:pt x="1" y="1346"/>
                  </a:lnTo>
                  <a:lnTo>
                    <a:pt x="1" y="1494"/>
                  </a:lnTo>
                  <a:lnTo>
                    <a:pt x="1" y="1660"/>
                  </a:lnTo>
                  <a:lnTo>
                    <a:pt x="38" y="1807"/>
                  </a:lnTo>
                  <a:lnTo>
                    <a:pt x="74" y="1936"/>
                  </a:lnTo>
                  <a:lnTo>
                    <a:pt x="111" y="2084"/>
                  </a:lnTo>
                  <a:lnTo>
                    <a:pt x="185" y="2213"/>
                  </a:lnTo>
                  <a:lnTo>
                    <a:pt x="259" y="2323"/>
                  </a:lnTo>
                  <a:lnTo>
                    <a:pt x="333" y="2453"/>
                  </a:lnTo>
                  <a:lnTo>
                    <a:pt x="425" y="2545"/>
                  </a:lnTo>
                  <a:lnTo>
                    <a:pt x="535" y="2637"/>
                  </a:lnTo>
                  <a:lnTo>
                    <a:pt x="646" y="2729"/>
                  </a:lnTo>
                  <a:lnTo>
                    <a:pt x="775" y="2803"/>
                  </a:lnTo>
                  <a:lnTo>
                    <a:pt x="904" y="2858"/>
                  </a:lnTo>
                  <a:lnTo>
                    <a:pt x="1033" y="2914"/>
                  </a:lnTo>
                  <a:lnTo>
                    <a:pt x="1181" y="2950"/>
                  </a:lnTo>
                  <a:lnTo>
                    <a:pt x="1328" y="2969"/>
                  </a:lnTo>
                  <a:lnTo>
                    <a:pt x="1476" y="2987"/>
                  </a:lnTo>
                  <a:lnTo>
                    <a:pt x="1642" y="2969"/>
                  </a:lnTo>
                  <a:lnTo>
                    <a:pt x="1789" y="2950"/>
                  </a:lnTo>
                  <a:lnTo>
                    <a:pt x="1937" y="2914"/>
                  </a:lnTo>
                  <a:lnTo>
                    <a:pt x="2084" y="2877"/>
                  </a:lnTo>
                  <a:lnTo>
                    <a:pt x="2213" y="2803"/>
                  </a:lnTo>
                  <a:lnTo>
                    <a:pt x="2324" y="2729"/>
                  </a:lnTo>
                  <a:lnTo>
                    <a:pt x="2453" y="2637"/>
                  </a:lnTo>
                  <a:lnTo>
                    <a:pt x="2545" y="2545"/>
                  </a:lnTo>
                  <a:lnTo>
                    <a:pt x="2656" y="2434"/>
                  </a:lnTo>
                  <a:lnTo>
                    <a:pt x="2729" y="2323"/>
                  </a:lnTo>
                  <a:lnTo>
                    <a:pt x="2803" y="2194"/>
                  </a:lnTo>
                  <a:lnTo>
                    <a:pt x="2877" y="2065"/>
                  </a:lnTo>
                  <a:lnTo>
                    <a:pt x="2914" y="1918"/>
                  </a:lnTo>
                  <a:lnTo>
                    <a:pt x="2951" y="1770"/>
                  </a:lnTo>
                  <a:lnTo>
                    <a:pt x="2969" y="1623"/>
                  </a:lnTo>
                  <a:lnTo>
                    <a:pt x="2988" y="1457"/>
                  </a:lnTo>
                  <a:lnTo>
                    <a:pt x="2969" y="1309"/>
                  </a:lnTo>
                  <a:lnTo>
                    <a:pt x="2951" y="1162"/>
                  </a:lnTo>
                  <a:lnTo>
                    <a:pt x="2914" y="1014"/>
                  </a:lnTo>
                  <a:lnTo>
                    <a:pt x="2859" y="885"/>
                  </a:lnTo>
                  <a:lnTo>
                    <a:pt x="2785" y="756"/>
                  </a:lnTo>
                  <a:lnTo>
                    <a:pt x="2711" y="646"/>
                  </a:lnTo>
                  <a:lnTo>
                    <a:pt x="2619" y="535"/>
                  </a:lnTo>
                  <a:lnTo>
                    <a:pt x="2527" y="424"/>
                  </a:lnTo>
                  <a:lnTo>
                    <a:pt x="2416" y="332"/>
                  </a:lnTo>
                  <a:lnTo>
                    <a:pt x="2305" y="240"/>
                  </a:lnTo>
                  <a:lnTo>
                    <a:pt x="2176" y="166"/>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6" name="Google Shape;2866;p11"/>
            <p:cNvSpPr/>
            <p:nvPr/>
          </p:nvSpPr>
          <p:spPr>
            <a:xfrm>
              <a:off x="5299100" y="574600"/>
              <a:ext cx="74225" cy="74250"/>
            </a:xfrm>
            <a:custGeom>
              <a:avLst/>
              <a:gdLst/>
              <a:ahLst/>
              <a:cxnLst/>
              <a:rect l="l" t="t" r="r" b="b"/>
              <a:pathLst>
                <a:path w="2969" h="2970" extrusionOk="0">
                  <a:moveTo>
                    <a:pt x="1346" y="1"/>
                  </a:moveTo>
                  <a:lnTo>
                    <a:pt x="1199" y="38"/>
                  </a:lnTo>
                  <a:lnTo>
                    <a:pt x="1051" y="56"/>
                  </a:lnTo>
                  <a:lnTo>
                    <a:pt x="922" y="112"/>
                  </a:lnTo>
                  <a:lnTo>
                    <a:pt x="793" y="167"/>
                  </a:lnTo>
                  <a:lnTo>
                    <a:pt x="664" y="241"/>
                  </a:lnTo>
                  <a:lnTo>
                    <a:pt x="554" y="333"/>
                  </a:lnTo>
                  <a:lnTo>
                    <a:pt x="443" y="425"/>
                  </a:lnTo>
                  <a:lnTo>
                    <a:pt x="351" y="517"/>
                  </a:lnTo>
                  <a:lnTo>
                    <a:pt x="259" y="628"/>
                  </a:lnTo>
                  <a:lnTo>
                    <a:pt x="185" y="757"/>
                  </a:lnTo>
                  <a:lnTo>
                    <a:pt x="129" y="886"/>
                  </a:lnTo>
                  <a:lnTo>
                    <a:pt x="74" y="1015"/>
                  </a:lnTo>
                  <a:lnTo>
                    <a:pt x="37" y="1162"/>
                  </a:lnTo>
                  <a:lnTo>
                    <a:pt x="0" y="1310"/>
                  </a:lnTo>
                  <a:lnTo>
                    <a:pt x="0" y="1457"/>
                  </a:lnTo>
                  <a:lnTo>
                    <a:pt x="0" y="1605"/>
                  </a:lnTo>
                  <a:lnTo>
                    <a:pt x="19" y="1771"/>
                  </a:lnTo>
                  <a:lnTo>
                    <a:pt x="56" y="1918"/>
                  </a:lnTo>
                  <a:lnTo>
                    <a:pt x="111" y="2048"/>
                  </a:lnTo>
                  <a:lnTo>
                    <a:pt x="166" y="2177"/>
                  </a:lnTo>
                  <a:lnTo>
                    <a:pt x="240" y="2306"/>
                  </a:lnTo>
                  <a:lnTo>
                    <a:pt x="332" y="2435"/>
                  </a:lnTo>
                  <a:lnTo>
                    <a:pt x="424" y="2527"/>
                  </a:lnTo>
                  <a:lnTo>
                    <a:pt x="535" y="2638"/>
                  </a:lnTo>
                  <a:lnTo>
                    <a:pt x="646" y="2730"/>
                  </a:lnTo>
                  <a:lnTo>
                    <a:pt x="775" y="2803"/>
                  </a:lnTo>
                  <a:lnTo>
                    <a:pt x="904" y="2859"/>
                  </a:lnTo>
                  <a:lnTo>
                    <a:pt x="1033" y="2914"/>
                  </a:lnTo>
                  <a:lnTo>
                    <a:pt x="1180" y="2951"/>
                  </a:lnTo>
                  <a:lnTo>
                    <a:pt x="1328" y="2969"/>
                  </a:lnTo>
                  <a:lnTo>
                    <a:pt x="1641" y="2969"/>
                  </a:lnTo>
                  <a:lnTo>
                    <a:pt x="1789" y="2951"/>
                  </a:lnTo>
                  <a:lnTo>
                    <a:pt x="1936" y="2914"/>
                  </a:lnTo>
                  <a:lnTo>
                    <a:pt x="2065" y="2859"/>
                  </a:lnTo>
                  <a:lnTo>
                    <a:pt x="2195" y="2803"/>
                  </a:lnTo>
                  <a:lnTo>
                    <a:pt x="2324" y="2730"/>
                  </a:lnTo>
                  <a:lnTo>
                    <a:pt x="2434" y="2638"/>
                  </a:lnTo>
                  <a:lnTo>
                    <a:pt x="2545" y="2545"/>
                  </a:lnTo>
                  <a:lnTo>
                    <a:pt x="2637" y="2435"/>
                  </a:lnTo>
                  <a:lnTo>
                    <a:pt x="2711" y="2324"/>
                  </a:lnTo>
                  <a:lnTo>
                    <a:pt x="2785" y="2195"/>
                  </a:lnTo>
                  <a:lnTo>
                    <a:pt x="2858" y="2066"/>
                  </a:lnTo>
                  <a:lnTo>
                    <a:pt x="2895" y="1937"/>
                  </a:lnTo>
                  <a:lnTo>
                    <a:pt x="2932" y="1789"/>
                  </a:lnTo>
                  <a:lnTo>
                    <a:pt x="2969" y="1642"/>
                  </a:lnTo>
                  <a:lnTo>
                    <a:pt x="2969" y="1494"/>
                  </a:lnTo>
                  <a:lnTo>
                    <a:pt x="2969" y="1347"/>
                  </a:lnTo>
                  <a:lnTo>
                    <a:pt x="2932" y="1199"/>
                  </a:lnTo>
                  <a:lnTo>
                    <a:pt x="2914" y="1052"/>
                  </a:lnTo>
                  <a:lnTo>
                    <a:pt x="2858" y="923"/>
                  </a:lnTo>
                  <a:lnTo>
                    <a:pt x="2803" y="794"/>
                  </a:lnTo>
                  <a:lnTo>
                    <a:pt x="2729" y="665"/>
                  </a:lnTo>
                  <a:lnTo>
                    <a:pt x="2637" y="554"/>
                  </a:lnTo>
                  <a:lnTo>
                    <a:pt x="2545" y="443"/>
                  </a:lnTo>
                  <a:lnTo>
                    <a:pt x="2434" y="351"/>
                  </a:lnTo>
                  <a:lnTo>
                    <a:pt x="2324" y="259"/>
                  </a:lnTo>
                  <a:lnTo>
                    <a:pt x="2213" y="185"/>
                  </a:lnTo>
                  <a:lnTo>
                    <a:pt x="2084" y="130"/>
                  </a:lnTo>
                  <a:lnTo>
                    <a:pt x="1936" y="75"/>
                  </a:lnTo>
                  <a:lnTo>
                    <a:pt x="1807"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7" name="Google Shape;2867;p11"/>
            <p:cNvSpPr/>
            <p:nvPr/>
          </p:nvSpPr>
          <p:spPr>
            <a:xfrm>
              <a:off x="5196300" y="238125"/>
              <a:ext cx="74250" cy="65475"/>
            </a:xfrm>
            <a:custGeom>
              <a:avLst/>
              <a:gdLst/>
              <a:ahLst/>
              <a:cxnLst/>
              <a:rect l="l" t="t" r="r" b="b"/>
              <a:pathLst>
                <a:path w="2970" h="2619" extrusionOk="0">
                  <a:moveTo>
                    <a:pt x="535" y="0"/>
                  </a:moveTo>
                  <a:lnTo>
                    <a:pt x="406" y="111"/>
                  </a:lnTo>
                  <a:lnTo>
                    <a:pt x="314" y="221"/>
                  </a:lnTo>
                  <a:lnTo>
                    <a:pt x="222" y="350"/>
                  </a:lnTo>
                  <a:lnTo>
                    <a:pt x="148" y="498"/>
                  </a:lnTo>
                  <a:lnTo>
                    <a:pt x="74" y="645"/>
                  </a:lnTo>
                  <a:lnTo>
                    <a:pt x="38" y="793"/>
                  </a:lnTo>
                  <a:lnTo>
                    <a:pt x="1" y="959"/>
                  </a:lnTo>
                  <a:lnTo>
                    <a:pt x="1" y="1125"/>
                  </a:lnTo>
                  <a:lnTo>
                    <a:pt x="1" y="1291"/>
                  </a:lnTo>
                  <a:lnTo>
                    <a:pt x="19" y="1438"/>
                  </a:lnTo>
                  <a:lnTo>
                    <a:pt x="56" y="1567"/>
                  </a:lnTo>
                  <a:lnTo>
                    <a:pt x="111" y="1715"/>
                  </a:lnTo>
                  <a:lnTo>
                    <a:pt x="167" y="1844"/>
                  </a:lnTo>
                  <a:lnTo>
                    <a:pt x="240" y="1954"/>
                  </a:lnTo>
                  <a:lnTo>
                    <a:pt x="333" y="2084"/>
                  </a:lnTo>
                  <a:lnTo>
                    <a:pt x="425" y="2176"/>
                  </a:lnTo>
                  <a:lnTo>
                    <a:pt x="535" y="2286"/>
                  </a:lnTo>
                  <a:lnTo>
                    <a:pt x="646" y="2360"/>
                  </a:lnTo>
                  <a:lnTo>
                    <a:pt x="757" y="2434"/>
                  </a:lnTo>
                  <a:lnTo>
                    <a:pt x="886" y="2508"/>
                  </a:lnTo>
                  <a:lnTo>
                    <a:pt x="1033" y="2544"/>
                  </a:lnTo>
                  <a:lnTo>
                    <a:pt x="1162" y="2600"/>
                  </a:lnTo>
                  <a:lnTo>
                    <a:pt x="1310" y="2618"/>
                  </a:lnTo>
                  <a:lnTo>
                    <a:pt x="1623" y="2618"/>
                  </a:lnTo>
                  <a:lnTo>
                    <a:pt x="1771" y="2600"/>
                  </a:lnTo>
                  <a:lnTo>
                    <a:pt x="1918" y="2563"/>
                  </a:lnTo>
                  <a:lnTo>
                    <a:pt x="2066" y="2508"/>
                  </a:lnTo>
                  <a:lnTo>
                    <a:pt x="2195" y="2452"/>
                  </a:lnTo>
                  <a:lnTo>
                    <a:pt x="2324" y="2379"/>
                  </a:lnTo>
                  <a:lnTo>
                    <a:pt x="2435" y="2286"/>
                  </a:lnTo>
                  <a:lnTo>
                    <a:pt x="2545" y="2194"/>
                  </a:lnTo>
                  <a:lnTo>
                    <a:pt x="2637" y="2084"/>
                  </a:lnTo>
                  <a:lnTo>
                    <a:pt x="2730" y="1973"/>
                  </a:lnTo>
                  <a:lnTo>
                    <a:pt x="2803" y="1844"/>
                  </a:lnTo>
                  <a:lnTo>
                    <a:pt x="2859" y="1715"/>
                  </a:lnTo>
                  <a:lnTo>
                    <a:pt x="2914" y="1567"/>
                  </a:lnTo>
                  <a:lnTo>
                    <a:pt x="2951" y="1420"/>
                  </a:lnTo>
                  <a:lnTo>
                    <a:pt x="2969" y="1272"/>
                  </a:lnTo>
                  <a:lnTo>
                    <a:pt x="2969" y="1106"/>
                  </a:lnTo>
                  <a:lnTo>
                    <a:pt x="2969" y="940"/>
                  </a:lnTo>
                  <a:lnTo>
                    <a:pt x="2932" y="793"/>
                  </a:lnTo>
                  <a:lnTo>
                    <a:pt x="2877" y="627"/>
                  </a:lnTo>
                  <a:lnTo>
                    <a:pt x="2822" y="498"/>
                  </a:lnTo>
                  <a:lnTo>
                    <a:pt x="2748" y="350"/>
                  </a:lnTo>
                  <a:lnTo>
                    <a:pt x="2656" y="221"/>
                  </a:lnTo>
                  <a:lnTo>
                    <a:pt x="2564" y="111"/>
                  </a:lnTo>
                  <a:lnTo>
                    <a:pt x="2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8" name="Google Shape;2868;p11"/>
            <p:cNvSpPr/>
            <p:nvPr/>
          </p:nvSpPr>
          <p:spPr>
            <a:xfrm>
              <a:off x="5707500" y="1057225"/>
              <a:ext cx="73775" cy="73775"/>
            </a:xfrm>
            <a:custGeom>
              <a:avLst/>
              <a:gdLst/>
              <a:ahLst/>
              <a:cxnLst/>
              <a:rect l="l" t="t" r="r" b="b"/>
              <a:pathLst>
                <a:path w="2951" h="2951" extrusionOk="0">
                  <a:moveTo>
                    <a:pt x="1439" y="1"/>
                  </a:moveTo>
                  <a:lnTo>
                    <a:pt x="1291" y="19"/>
                  </a:lnTo>
                  <a:lnTo>
                    <a:pt x="1162" y="38"/>
                  </a:lnTo>
                  <a:lnTo>
                    <a:pt x="1015" y="74"/>
                  </a:lnTo>
                  <a:lnTo>
                    <a:pt x="886" y="130"/>
                  </a:lnTo>
                  <a:lnTo>
                    <a:pt x="757" y="185"/>
                  </a:lnTo>
                  <a:lnTo>
                    <a:pt x="646" y="259"/>
                  </a:lnTo>
                  <a:lnTo>
                    <a:pt x="535" y="351"/>
                  </a:lnTo>
                  <a:lnTo>
                    <a:pt x="425" y="443"/>
                  </a:lnTo>
                  <a:lnTo>
                    <a:pt x="332" y="535"/>
                  </a:lnTo>
                  <a:lnTo>
                    <a:pt x="259" y="646"/>
                  </a:lnTo>
                  <a:lnTo>
                    <a:pt x="185" y="775"/>
                  </a:lnTo>
                  <a:lnTo>
                    <a:pt x="111" y="904"/>
                  </a:lnTo>
                  <a:lnTo>
                    <a:pt x="56" y="1033"/>
                  </a:lnTo>
                  <a:lnTo>
                    <a:pt x="19" y="1162"/>
                  </a:lnTo>
                  <a:lnTo>
                    <a:pt x="1" y="1310"/>
                  </a:lnTo>
                  <a:lnTo>
                    <a:pt x="1" y="1457"/>
                  </a:lnTo>
                  <a:lnTo>
                    <a:pt x="1" y="1605"/>
                  </a:lnTo>
                  <a:lnTo>
                    <a:pt x="19" y="1752"/>
                  </a:lnTo>
                  <a:lnTo>
                    <a:pt x="56" y="1900"/>
                  </a:lnTo>
                  <a:lnTo>
                    <a:pt x="111" y="2029"/>
                  </a:lnTo>
                  <a:lnTo>
                    <a:pt x="167" y="2158"/>
                  </a:lnTo>
                  <a:lnTo>
                    <a:pt x="240" y="2287"/>
                  </a:lnTo>
                  <a:lnTo>
                    <a:pt x="332" y="2398"/>
                  </a:lnTo>
                  <a:lnTo>
                    <a:pt x="425" y="2508"/>
                  </a:lnTo>
                  <a:lnTo>
                    <a:pt x="535" y="2600"/>
                  </a:lnTo>
                  <a:lnTo>
                    <a:pt x="646" y="2693"/>
                  </a:lnTo>
                  <a:lnTo>
                    <a:pt x="757" y="2766"/>
                  </a:lnTo>
                  <a:lnTo>
                    <a:pt x="886" y="2840"/>
                  </a:lnTo>
                  <a:lnTo>
                    <a:pt x="1033" y="2877"/>
                  </a:lnTo>
                  <a:lnTo>
                    <a:pt x="1162" y="2914"/>
                  </a:lnTo>
                  <a:lnTo>
                    <a:pt x="1310" y="2951"/>
                  </a:lnTo>
                  <a:lnTo>
                    <a:pt x="1623" y="2951"/>
                  </a:lnTo>
                  <a:lnTo>
                    <a:pt x="1771" y="2932"/>
                  </a:lnTo>
                  <a:lnTo>
                    <a:pt x="1900" y="2895"/>
                  </a:lnTo>
                  <a:lnTo>
                    <a:pt x="2047" y="2840"/>
                  </a:lnTo>
                  <a:lnTo>
                    <a:pt x="2176" y="2766"/>
                  </a:lnTo>
                  <a:lnTo>
                    <a:pt x="2287" y="2693"/>
                  </a:lnTo>
                  <a:lnTo>
                    <a:pt x="2398" y="2619"/>
                  </a:lnTo>
                  <a:lnTo>
                    <a:pt x="2508" y="2508"/>
                  </a:lnTo>
                  <a:lnTo>
                    <a:pt x="2600" y="2416"/>
                  </a:lnTo>
                  <a:lnTo>
                    <a:pt x="2693" y="2287"/>
                  </a:lnTo>
                  <a:lnTo>
                    <a:pt x="2766" y="2176"/>
                  </a:lnTo>
                  <a:lnTo>
                    <a:pt x="2840" y="2047"/>
                  </a:lnTo>
                  <a:lnTo>
                    <a:pt x="2877" y="1900"/>
                  </a:lnTo>
                  <a:lnTo>
                    <a:pt x="2914" y="1771"/>
                  </a:lnTo>
                  <a:lnTo>
                    <a:pt x="2932" y="1623"/>
                  </a:lnTo>
                  <a:lnTo>
                    <a:pt x="2951" y="1476"/>
                  </a:lnTo>
                  <a:lnTo>
                    <a:pt x="2932" y="1310"/>
                  </a:lnTo>
                  <a:lnTo>
                    <a:pt x="2914" y="1181"/>
                  </a:lnTo>
                  <a:lnTo>
                    <a:pt x="2877" y="1033"/>
                  </a:lnTo>
                  <a:lnTo>
                    <a:pt x="2822" y="886"/>
                  </a:lnTo>
                  <a:lnTo>
                    <a:pt x="2766" y="757"/>
                  </a:lnTo>
                  <a:lnTo>
                    <a:pt x="2674" y="646"/>
                  </a:lnTo>
                  <a:lnTo>
                    <a:pt x="2600" y="535"/>
                  </a:lnTo>
                  <a:lnTo>
                    <a:pt x="2490" y="425"/>
                  </a:lnTo>
                  <a:lnTo>
                    <a:pt x="2398" y="333"/>
                  </a:lnTo>
                  <a:lnTo>
                    <a:pt x="2268" y="240"/>
                  </a:lnTo>
                  <a:lnTo>
                    <a:pt x="2158" y="167"/>
                  </a:lnTo>
                  <a:lnTo>
                    <a:pt x="2029" y="111"/>
                  </a:lnTo>
                  <a:lnTo>
                    <a:pt x="1881" y="56"/>
                  </a:lnTo>
                  <a:lnTo>
                    <a:pt x="1734"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9" name="Google Shape;2869;p11"/>
            <p:cNvSpPr/>
            <p:nvPr/>
          </p:nvSpPr>
          <p:spPr>
            <a:xfrm>
              <a:off x="5233650" y="480575"/>
              <a:ext cx="73775" cy="74250"/>
            </a:xfrm>
            <a:custGeom>
              <a:avLst/>
              <a:gdLst/>
              <a:ahLst/>
              <a:cxnLst/>
              <a:rect l="l" t="t" r="r" b="b"/>
              <a:pathLst>
                <a:path w="2951" h="2970" extrusionOk="0">
                  <a:moveTo>
                    <a:pt x="1531" y="0"/>
                  </a:moveTo>
                  <a:lnTo>
                    <a:pt x="1365" y="19"/>
                  </a:lnTo>
                  <a:lnTo>
                    <a:pt x="1236" y="37"/>
                  </a:lnTo>
                  <a:lnTo>
                    <a:pt x="1088" y="56"/>
                  </a:lnTo>
                  <a:lnTo>
                    <a:pt x="941" y="111"/>
                  </a:lnTo>
                  <a:lnTo>
                    <a:pt x="811" y="166"/>
                  </a:lnTo>
                  <a:lnTo>
                    <a:pt x="701" y="240"/>
                  </a:lnTo>
                  <a:lnTo>
                    <a:pt x="572" y="314"/>
                  </a:lnTo>
                  <a:lnTo>
                    <a:pt x="461" y="406"/>
                  </a:lnTo>
                  <a:lnTo>
                    <a:pt x="369" y="517"/>
                  </a:lnTo>
                  <a:lnTo>
                    <a:pt x="277" y="627"/>
                  </a:lnTo>
                  <a:lnTo>
                    <a:pt x="203" y="756"/>
                  </a:lnTo>
                  <a:lnTo>
                    <a:pt x="129" y="886"/>
                  </a:lnTo>
                  <a:lnTo>
                    <a:pt x="74" y="1015"/>
                  </a:lnTo>
                  <a:lnTo>
                    <a:pt x="37" y="1162"/>
                  </a:lnTo>
                  <a:lnTo>
                    <a:pt x="19" y="1310"/>
                  </a:lnTo>
                  <a:lnTo>
                    <a:pt x="0" y="1457"/>
                  </a:lnTo>
                  <a:lnTo>
                    <a:pt x="0" y="1605"/>
                  </a:lnTo>
                  <a:lnTo>
                    <a:pt x="19" y="1752"/>
                  </a:lnTo>
                  <a:lnTo>
                    <a:pt x="56" y="1881"/>
                  </a:lnTo>
                  <a:lnTo>
                    <a:pt x="111" y="2029"/>
                  </a:lnTo>
                  <a:lnTo>
                    <a:pt x="166" y="2158"/>
                  </a:lnTo>
                  <a:lnTo>
                    <a:pt x="240" y="2287"/>
                  </a:lnTo>
                  <a:lnTo>
                    <a:pt x="314" y="2397"/>
                  </a:lnTo>
                  <a:lnTo>
                    <a:pt x="424" y="2508"/>
                  </a:lnTo>
                  <a:lnTo>
                    <a:pt x="516" y="2600"/>
                  </a:lnTo>
                  <a:lnTo>
                    <a:pt x="627" y="2692"/>
                  </a:lnTo>
                  <a:lnTo>
                    <a:pt x="756" y="2766"/>
                  </a:lnTo>
                  <a:lnTo>
                    <a:pt x="885" y="2840"/>
                  </a:lnTo>
                  <a:lnTo>
                    <a:pt x="1014" y="2895"/>
                  </a:lnTo>
                  <a:lnTo>
                    <a:pt x="1162" y="2932"/>
                  </a:lnTo>
                  <a:lnTo>
                    <a:pt x="1309" y="2951"/>
                  </a:lnTo>
                  <a:lnTo>
                    <a:pt x="1457" y="2969"/>
                  </a:lnTo>
                  <a:lnTo>
                    <a:pt x="1604" y="2951"/>
                  </a:lnTo>
                  <a:lnTo>
                    <a:pt x="1752" y="2932"/>
                  </a:lnTo>
                  <a:lnTo>
                    <a:pt x="1899" y="2895"/>
                  </a:lnTo>
                  <a:lnTo>
                    <a:pt x="2028" y="2858"/>
                  </a:lnTo>
                  <a:lnTo>
                    <a:pt x="2157" y="2785"/>
                  </a:lnTo>
                  <a:lnTo>
                    <a:pt x="2287" y="2711"/>
                  </a:lnTo>
                  <a:lnTo>
                    <a:pt x="2397" y="2637"/>
                  </a:lnTo>
                  <a:lnTo>
                    <a:pt x="2508" y="2527"/>
                  </a:lnTo>
                  <a:lnTo>
                    <a:pt x="2600" y="2434"/>
                  </a:lnTo>
                  <a:lnTo>
                    <a:pt x="2692" y="2305"/>
                  </a:lnTo>
                  <a:lnTo>
                    <a:pt x="2766" y="2195"/>
                  </a:lnTo>
                  <a:lnTo>
                    <a:pt x="2821" y="2066"/>
                  </a:lnTo>
                  <a:lnTo>
                    <a:pt x="2877" y="1936"/>
                  </a:lnTo>
                  <a:lnTo>
                    <a:pt x="2913" y="1789"/>
                  </a:lnTo>
                  <a:lnTo>
                    <a:pt x="2950" y="1641"/>
                  </a:lnTo>
                  <a:lnTo>
                    <a:pt x="2950" y="1494"/>
                  </a:lnTo>
                  <a:lnTo>
                    <a:pt x="2950" y="1346"/>
                  </a:lnTo>
                  <a:lnTo>
                    <a:pt x="2932" y="1199"/>
                  </a:lnTo>
                  <a:lnTo>
                    <a:pt x="2895" y="1070"/>
                  </a:lnTo>
                  <a:lnTo>
                    <a:pt x="2840" y="922"/>
                  </a:lnTo>
                  <a:lnTo>
                    <a:pt x="2784" y="812"/>
                  </a:lnTo>
                  <a:lnTo>
                    <a:pt x="2711" y="683"/>
                  </a:lnTo>
                  <a:lnTo>
                    <a:pt x="2618" y="572"/>
                  </a:lnTo>
                  <a:lnTo>
                    <a:pt x="2526" y="461"/>
                  </a:lnTo>
                  <a:lnTo>
                    <a:pt x="2434" y="369"/>
                  </a:lnTo>
                  <a:lnTo>
                    <a:pt x="2323" y="277"/>
                  </a:lnTo>
                  <a:lnTo>
                    <a:pt x="2213" y="203"/>
                  </a:lnTo>
                  <a:lnTo>
                    <a:pt x="2084" y="148"/>
                  </a:lnTo>
                  <a:lnTo>
                    <a:pt x="1955" y="93"/>
                  </a:lnTo>
                  <a:lnTo>
                    <a:pt x="1807" y="56"/>
                  </a:lnTo>
                  <a:lnTo>
                    <a:pt x="1678"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0" name="Google Shape;2870;p11"/>
            <p:cNvSpPr/>
            <p:nvPr/>
          </p:nvSpPr>
          <p:spPr>
            <a:xfrm>
              <a:off x="6009900" y="1194125"/>
              <a:ext cx="73775" cy="73775"/>
            </a:xfrm>
            <a:custGeom>
              <a:avLst/>
              <a:gdLst/>
              <a:ahLst/>
              <a:cxnLst/>
              <a:rect l="l" t="t" r="r" b="b"/>
              <a:pathLst>
                <a:path w="2951" h="2951" extrusionOk="0">
                  <a:moveTo>
                    <a:pt x="1346" y="1"/>
                  </a:moveTo>
                  <a:lnTo>
                    <a:pt x="1199" y="38"/>
                  </a:lnTo>
                  <a:lnTo>
                    <a:pt x="1069" y="56"/>
                  </a:lnTo>
                  <a:lnTo>
                    <a:pt x="922" y="111"/>
                  </a:lnTo>
                  <a:lnTo>
                    <a:pt x="793" y="167"/>
                  </a:lnTo>
                  <a:lnTo>
                    <a:pt x="682" y="240"/>
                  </a:lnTo>
                  <a:lnTo>
                    <a:pt x="553" y="333"/>
                  </a:lnTo>
                  <a:lnTo>
                    <a:pt x="443" y="425"/>
                  </a:lnTo>
                  <a:lnTo>
                    <a:pt x="350" y="536"/>
                  </a:lnTo>
                  <a:lnTo>
                    <a:pt x="258" y="646"/>
                  </a:lnTo>
                  <a:lnTo>
                    <a:pt x="184" y="775"/>
                  </a:lnTo>
                  <a:lnTo>
                    <a:pt x="129" y="904"/>
                  </a:lnTo>
                  <a:lnTo>
                    <a:pt x="74" y="1033"/>
                  </a:lnTo>
                  <a:lnTo>
                    <a:pt x="37" y="1181"/>
                  </a:lnTo>
                  <a:lnTo>
                    <a:pt x="0" y="1310"/>
                  </a:lnTo>
                  <a:lnTo>
                    <a:pt x="0" y="1476"/>
                  </a:lnTo>
                  <a:lnTo>
                    <a:pt x="0" y="1623"/>
                  </a:lnTo>
                  <a:lnTo>
                    <a:pt x="18" y="1771"/>
                  </a:lnTo>
                  <a:lnTo>
                    <a:pt x="55" y="1900"/>
                  </a:lnTo>
                  <a:lnTo>
                    <a:pt x="111" y="2047"/>
                  </a:lnTo>
                  <a:lnTo>
                    <a:pt x="166" y="2177"/>
                  </a:lnTo>
                  <a:lnTo>
                    <a:pt x="240" y="2287"/>
                  </a:lnTo>
                  <a:lnTo>
                    <a:pt x="332" y="2416"/>
                  </a:lnTo>
                  <a:lnTo>
                    <a:pt x="424" y="2508"/>
                  </a:lnTo>
                  <a:lnTo>
                    <a:pt x="535" y="2619"/>
                  </a:lnTo>
                  <a:lnTo>
                    <a:pt x="645" y="2693"/>
                  </a:lnTo>
                  <a:lnTo>
                    <a:pt x="774" y="2767"/>
                  </a:lnTo>
                  <a:lnTo>
                    <a:pt x="903" y="2840"/>
                  </a:lnTo>
                  <a:lnTo>
                    <a:pt x="1033" y="2896"/>
                  </a:lnTo>
                  <a:lnTo>
                    <a:pt x="1180" y="2932"/>
                  </a:lnTo>
                  <a:lnTo>
                    <a:pt x="1328" y="2951"/>
                  </a:lnTo>
                  <a:lnTo>
                    <a:pt x="1623" y="2951"/>
                  </a:lnTo>
                  <a:lnTo>
                    <a:pt x="1770" y="2932"/>
                  </a:lnTo>
                  <a:lnTo>
                    <a:pt x="1918" y="2896"/>
                  </a:lnTo>
                  <a:lnTo>
                    <a:pt x="2047" y="2840"/>
                  </a:lnTo>
                  <a:lnTo>
                    <a:pt x="2176" y="2767"/>
                  </a:lnTo>
                  <a:lnTo>
                    <a:pt x="2305" y="2693"/>
                  </a:lnTo>
                  <a:lnTo>
                    <a:pt x="2415" y="2619"/>
                  </a:lnTo>
                  <a:lnTo>
                    <a:pt x="2526" y="2508"/>
                  </a:lnTo>
                  <a:lnTo>
                    <a:pt x="2618" y="2416"/>
                  </a:lnTo>
                  <a:lnTo>
                    <a:pt x="2710" y="2287"/>
                  </a:lnTo>
                  <a:lnTo>
                    <a:pt x="2784" y="2177"/>
                  </a:lnTo>
                  <a:lnTo>
                    <a:pt x="2840" y="2047"/>
                  </a:lnTo>
                  <a:lnTo>
                    <a:pt x="2895" y="1900"/>
                  </a:lnTo>
                  <a:lnTo>
                    <a:pt x="2932" y="1752"/>
                  </a:lnTo>
                  <a:lnTo>
                    <a:pt x="2950" y="1623"/>
                  </a:lnTo>
                  <a:lnTo>
                    <a:pt x="2950" y="1457"/>
                  </a:lnTo>
                  <a:lnTo>
                    <a:pt x="2950" y="1310"/>
                  </a:lnTo>
                  <a:lnTo>
                    <a:pt x="2913" y="1181"/>
                  </a:lnTo>
                  <a:lnTo>
                    <a:pt x="2876" y="1033"/>
                  </a:lnTo>
                  <a:lnTo>
                    <a:pt x="2840" y="904"/>
                  </a:lnTo>
                  <a:lnTo>
                    <a:pt x="2766" y="775"/>
                  </a:lnTo>
                  <a:lnTo>
                    <a:pt x="2692" y="665"/>
                  </a:lnTo>
                  <a:lnTo>
                    <a:pt x="2618" y="554"/>
                  </a:lnTo>
                  <a:lnTo>
                    <a:pt x="2526" y="443"/>
                  </a:lnTo>
                  <a:lnTo>
                    <a:pt x="2415" y="351"/>
                  </a:lnTo>
                  <a:lnTo>
                    <a:pt x="2305" y="259"/>
                  </a:lnTo>
                  <a:lnTo>
                    <a:pt x="2176" y="185"/>
                  </a:lnTo>
                  <a:lnTo>
                    <a:pt x="2065" y="130"/>
                  </a:lnTo>
                  <a:lnTo>
                    <a:pt x="1936" y="75"/>
                  </a:lnTo>
                  <a:lnTo>
                    <a:pt x="1789" y="38"/>
                  </a:lnTo>
                  <a:lnTo>
                    <a:pt x="1641"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1" name="Google Shape;2871;p11"/>
            <p:cNvSpPr/>
            <p:nvPr/>
          </p:nvSpPr>
          <p:spPr>
            <a:xfrm>
              <a:off x="5561850" y="948900"/>
              <a:ext cx="73775" cy="73775"/>
            </a:xfrm>
            <a:custGeom>
              <a:avLst/>
              <a:gdLst/>
              <a:ahLst/>
              <a:cxnLst/>
              <a:rect l="l" t="t" r="r" b="b"/>
              <a:pathLst>
                <a:path w="2951" h="2951" extrusionOk="0">
                  <a:moveTo>
                    <a:pt x="1328" y="1"/>
                  </a:moveTo>
                  <a:lnTo>
                    <a:pt x="1199" y="19"/>
                  </a:lnTo>
                  <a:lnTo>
                    <a:pt x="1051" y="56"/>
                  </a:lnTo>
                  <a:lnTo>
                    <a:pt x="922" y="111"/>
                  </a:lnTo>
                  <a:lnTo>
                    <a:pt x="793" y="167"/>
                  </a:lnTo>
                  <a:lnTo>
                    <a:pt x="664" y="240"/>
                  </a:lnTo>
                  <a:lnTo>
                    <a:pt x="553" y="314"/>
                  </a:lnTo>
                  <a:lnTo>
                    <a:pt x="461" y="406"/>
                  </a:lnTo>
                  <a:lnTo>
                    <a:pt x="350" y="517"/>
                  </a:lnTo>
                  <a:lnTo>
                    <a:pt x="277" y="628"/>
                  </a:lnTo>
                  <a:lnTo>
                    <a:pt x="203" y="738"/>
                  </a:lnTo>
                  <a:lnTo>
                    <a:pt x="129" y="867"/>
                  </a:lnTo>
                  <a:lnTo>
                    <a:pt x="74" y="996"/>
                  </a:lnTo>
                  <a:lnTo>
                    <a:pt x="37" y="1144"/>
                  </a:lnTo>
                  <a:lnTo>
                    <a:pt x="19" y="1273"/>
                  </a:lnTo>
                  <a:lnTo>
                    <a:pt x="0" y="1420"/>
                  </a:lnTo>
                  <a:lnTo>
                    <a:pt x="0" y="1568"/>
                  </a:lnTo>
                  <a:lnTo>
                    <a:pt x="19" y="1715"/>
                  </a:lnTo>
                  <a:lnTo>
                    <a:pt x="55" y="1863"/>
                  </a:lnTo>
                  <a:lnTo>
                    <a:pt x="92" y="1992"/>
                  </a:lnTo>
                  <a:lnTo>
                    <a:pt x="166" y="2140"/>
                  </a:lnTo>
                  <a:lnTo>
                    <a:pt x="221" y="2250"/>
                  </a:lnTo>
                  <a:lnTo>
                    <a:pt x="314" y="2379"/>
                  </a:lnTo>
                  <a:lnTo>
                    <a:pt x="406" y="2490"/>
                  </a:lnTo>
                  <a:lnTo>
                    <a:pt x="516" y="2582"/>
                  </a:lnTo>
                  <a:lnTo>
                    <a:pt x="627" y="2674"/>
                  </a:lnTo>
                  <a:lnTo>
                    <a:pt x="738" y="2748"/>
                  </a:lnTo>
                  <a:lnTo>
                    <a:pt x="867" y="2822"/>
                  </a:lnTo>
                  <a:lnTo>
                    <a:pt x="996" y="2877"/>
                  </a:lnTo>
                  <a:lnTo>
                    <a:pt x="1143" y="2914"/>
                  </a:lnTo>
                  <a:lnTo>
                    <a:pt x="1291" y="2932"/>
                  </a:lnTo>
                  <a:lnTo>
                    <a:pt x="1438" y="2951"/>
                  </a:lnTo>
                  <a:lnTo>
                    <a:pt x="1586" y="2951"/>
                  </a:lnTo>
                  <a:lnTo>
                    <a:pt x="1733" y="2932"/>
                  </a:lnTo>
                  <a:lnTo>
                    <a:pt x="1881" y="2895"/>
                  </a:lnTo>
                  <a:lnTo>
                    <a:pt x="2010" y="2840"/>
                  </a:lnTo>
                  <a:lnTo>
                    <a:pt x="2139" y="2785"/>
                  </a:lnTo>
                  <a:lnTo>
                    <a:pt x="2268" y="2711"/>
                  </a:lnTo>
                  <a:lnTo>
                    <a:pt x="2379" y="2619"/>
                  </a:lnTo>
                  <a:lnTo>
                    <a:pt x="2489" y="2527"/>
                  </a:lnTo>
                  <a:lnTo>
                    <a:pt x="2600" y="2435"/>
                  </a:lnTo>
                  <a:lnTo>
                    <a:pt x="2674" y="2305"/>
                  </a:lnTo>
                  <a:lnTo>
                    <a:pt x="2766" y="2195"/>
                  </a:lnTo>
                  <a:lnTo>
                    <a:pt x="2821" y="2066"/>
                  </a:lnTo>
                  <a:lnTo>
                    <a:pt x="2877" y="1937"/>
                  </a:lnTo>
                  <a:lnTo>
                    <a:pt x="2913" y="1789"/>
                  </a:lnTo>
                  <a:lnTo>
                    <a:pt x="2950" y="1642"/>
                  </a:lnTo>
                  <a:lnTo>
                    <a:pt x="2950" y="1494"/>
                  </a:lnTo>
                  <a:lnTo>
                    <a:pt x="2950" y="1347"/>
                  </a:lnTo>
                  <a:lnTo>
                    <a:pt x="2932" y="1199"/>
                  </a:lnTo>
                  <a:lnTo>
                    <a:pt x="2895" y="1052"/>
                  </a:lnTo>
                  <a:lnTo>
                    <a:pt x="2840" y="923"/>
                  </a:lnTo>
                  <a:lnTo>
                    <a:pt x="2784" y="794"/>
                  </a:lnTo>
                  <a:lnTo>
                    <a:pt x="2711" y="664"/>
                  </a:lnTo>
                  <a:lnTo>
                    <a:pt x="2618" y="554"/>
                  </a:lnTo>
                  <a:lnTo>
                    <a:pt x="2526" y="443"/>
                  </a:lnTo>
                  <a:lnTo>
                    <a:pt x="2416" y="351"/>
                  </a:lnTo>
                  <a:lnTo>
                    <a:pt x="2305" y="259"/>
                  </a:lnTo>
                  <a:lnTo>
                    <a:pt x="2176" y="185"/>
                  </a:lnTo>
                  <a:lnTo>
                    <a:pt x="2047" y="111"/>
                  </a:lnTo>
                  <a:lnTo>
                    <a:pt x="1918" y="74"/>
                  </a:lnTo>
                  <a:lnTo>
                    <a:pt x="1770" y="19"/>
                  </a:lnTo>
                  <a:lnTo>
                    <a:pt x="16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2" name="Google Shape;2872;p11"/>
            <p:cNvSpPr/>
            <p:nvPr/>
          </p:nvSpPr>
          <p:spPr>
            <a:xfrm>
              <a:off x="5182025" y="309550"/>
              <a:ext cx="74225" cy="73800"/>
            </a:xfrm>
            <a:custGeom>
              <a:avLst/>
              <a:gdLst/>
              <a:ahLst/>
              <a:cxnLst/>
              <a:rect l="l" t="t" r="r" b="b"/>
              <a:pathLst>
                <a:path w="2969" h="2952" extrusionOk="0">
                  <a:moveTo>
                    <a:pt x="1346" y="1"/>
                  </a:moveTo>
                  <a:lnTo>
                    <a:pt x="1199" y="19"/>
                  </a:lnTo>
                  <a:lnTo>
                    <a:pt x="1070" y="56"/>
                  </a:lnTo>
                  <a:lnTo>
                    <a:pt x="940" y="112"/>
                  </a:lnTo>
                  <a:lnTo>
                    <a:pt x="811" y="167"/>
                  </a:lnTo>
                  <a:lnTo>
                    <a:pt x="682" y="241"/>
                  </a:lnTo>
                  <a:lnTo>
                    <a:pt x="572" y="333"/>
                  </a:lnTo>
                  <a:lnTo>
                    <a:pt x="461" y="425"/>
                  </a:lnTo>
                  <a:lnTo>
                    <a:pt x="369" y="517"/>
                  </a:lnTo>
                  <a:lnTo>
                    <a:pt x="277" y="628"/>
                  </a:lnTo>
                  <a:lnTo>
                    <a:pt x="203" y="738"/>
                  </a:lnTo>
                  <a:lnTo>
                    <a:pt x="148" y="868"/>
                  </a:lnTo>
                  <a:lnTo>
                    <a:pt x="92" y="997"/>
                  </a:lnTo>
                  <a:lnTo>
                    <a:pt x="55" y="1144"/>
                  </a:lnTo>
                  <a:lnTo>
                    <a:pt x="19" y="1273"/>
                  </a:lnTo>
                  <a:lnTo>
                    <a:pt x="0" y="1421"/>
                  </a:lnTo>
                  <a:lnTo>
                    <a:pt x="19" y="1587"/>
                  </a:lnTo>
                  <a:lnTo>
                    <a:pt x="37" y="1716"/>
                  </a:lnTo>
                  <a:lnTo>
                    <a:pt x="55" y="1863"/>
                  </a:lnTo>
                  <a:lnTo>
                    <a:pt x="111" y="2011"/>
                  </a:lnTo>
                  <a:lnTo>
                    <a:pt x="166" y="2140"/>
                  </a:lnTo>
                  <a:lnTo>
                    <a:pt x="240" y="2250"/>
                  </a:lnTo>
                  <a:lnTo>
                    <a:pt x="314" y="2379"/>
                  </a:lnTo>
                  <a:lnTo>
                    <a:pt x="424" y="2490"/>
                  </a:lnTo>
                  <a:lnTo>
                    <a:pt x="516" y="2582"/>
                  </a:lnTo>
                  <a:lnTo>
                    <a:pt x="627" y="2674"/>
                  </a:lnTo>
                  <a:lnTo>
                    <a:pt x="756" y="2748"/>
                  </a:lnTo>
                  <a:lnTo>
                    <a:pt x="885" y="2822"/>
                  </a:lnTo>
                  <a:lnTo>
                    <a:pt x="1014" y="2877"/>
                  </a:lnTo>
                  <a:lnTo>
                    <a:pt x="1162" y="2914"/>
                  </a:lnTo>
                  <a:lnTo>
                    <a:pt x="1309" y="2933"/>
                  </a:lnTo>
                  <a:lnTo>
                    <a:pt x="1457" y="2951"/>
                  </a:lnTo>
                  <a:lnTo>
                    <a:pt x="1604" y="2951"/>
                  </a:lnTo>
                  <a:lnTo>
                    <a:pt x="1752" y="2933"/>
                  </a:lnTo>
                  <a:lnTo>
                    <a:pt x="1881" y="2896"/>
                  </a:lnTo>
                  <a:lnTo>
                    <a:pt x="2028" y="2840"/>
                  </a:lnTo>
                  <a:lnTo>
                    <a:pt x="2157" y="2785"/>
                  </a:lnTo>
                  <a:lnTo>
                    <a:pt x="2286" y="2711"/>
                  </a:lnTo>
                  <a:lnTo>
                    <a:pt x="2397" y="2638"/>
                  </a:lnTo>
                  <a:lnTo>
                    <a:pt x="2508" y="2527"/>
                  </a:lnTo>
                  <a:lnTo>
                    <a:pt x="2600" y="2435"/>
                  </a:lnTo>
                  <a:lnTo>
                    <a:pt x="2692" y="2324"/>
                  </a:lnTo>
                  <a:lnTo>
                    <a:pt x="2766" y="2195"/>
                  </a:lnTo>
                  <a:lnTo>
                    <a:pt x="2840" y="2066"/>
                  </a:lnTo>
                  <a:lnTo>
                    <a:pt x="2895" y="1937"/>
                  </a:lnTo>
                  <a:lnTo>
                    <a:pt x="2932" y="1789"/>
                  </a:lnTo>
                  <a:lnTo>
                    <a:pt x="2950" y="1642"/>
                  </a:lnTo>
                  <a:lnTo>
                    <a:pt x="2969" y="1494"/>
                  </a:lnTo>
                  <a:lnTo>
                    <a:pt x="2950" y="1347"/>
                  </a:lnTo>
                  <a:lnTo>
                    <a:pt x="2932" y="1199"/>
                  </a:lnTo>
                  <a:lnTo>
                    <a:pt x="2895" y="1052"/>
                  </a:lnTo>
                  <a:lnTo>
                    <a:pt x="2858" y="923"/>
                  </a:lnTo>
                  <a:lnTo>
                    <a:pt x="2784" y="794"/>
                  </a:lnTo>
                  <a:lnTo>
                    <a:pt x="2711" y="665"/>
                  </a:lnTo>
                  <a:lnTo>
                    <a:pt x="2637" y="554"/>
                  </a:lnTo>
                  <a:lnTo>
                    <a:pt x="2526" y="443"/>
                  </a:lnTo>
                  <a:lnTo>
                    <a:pt x="2434" y="351"/>
                  </a:lnTo>
                  <a:lnTo>
                    <a:pt x="2323" y="259"/>
                  </a:lnTo>
                  <a:lnTo>
                    <a:pt x="2194" y="185"/>
                  </a:lnTo>
                  <a:lnTo>
                    <a:pt x="2065" y="130"/>
                  </a:lnTo>
                  <a:lnTo>
                    <a:pt x="1936" y="75"/>
                  </a:lnTo>
                  <a:lnTo>
                    <a:pt x="1789" y="38"/>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3" name="Google Shape;2873;p11"/>
            <p:cNvSpPr/>
            <p:nvPr/>
          </p:nvSpPr>
          <p:spPr>
            <a:xfrm>
              <a:off x="6249575" y="1234225"/>
              <a:ext cx="73775" cy="73800"/>
            </a:xfrm>
            <a:custGeom>
              <a:avLst/>
              <a:gdLst/>
              <a:ahLst/>
              <a:cxnLst/>
              <a:rect l="l" t="t" r="r" b="b"/>
              <a:pathLst>
                <a:path w="2951" h="2952" extrusionOk="0">
                  <a:moveTo>
                    <a:pt x="1310" y="1"/>
                  </a:moveTo>
                  <a:lnTo>
                    <a:pt x="1162" y="38"/>
                  </a:lnTo>
                  <a:lnTo>
                    <a:pt x="1033" y="75"/>
                  </a:lnTo>
                  <a:lnTo>
                    <a:pt x="886" y="112"/>
                  </a:lnTo>
                  <a:lnTo>
                    <a:pt x="757" y="185"/>
                  </a:lnTo>
                  <a:lnTo>
                    <a:pt x="646" y="259"/>
                  </a:lnTo>
                  <a:lnTo>
                    <a:pt x="536" y="333"/>
                  </a:lnTo>
                  <a:lnTo>
                    <a:pt x="425" y="425"/>
                  </a:lnTo>
                  <a:lnTo>
                    <a:pt x="333" y="536"/>
                  </a:lnTo>
                  <a:lnTo>
                    <a:pt x="259" y="646"/>
                  </a:lnTo>
                  <a:lnTo>
                    <a:pt x="185" y="775"/>
                  </a:lnTo>
                  <a:lnTo>
                    <a:pt x="111" y="886"/>
                  </a:lnTo>
                  <a:lnTo>
                    <a:pt x="75" y="1033"/>
                  </a:lnTo>
                  <a:lnTo>
                    <a:pt x="38" y="1163"/>
                  </a:lnTo>
                  <a:lnTo>
                    <a:pt x="1" y="1310"/>
                  </a:lnTo>
                  <a:lnTo>
                    <a:pt x="1" y="1458"/>
                  </a:lnTo>
                  <a:lnTo>
                    <a:pt x="1" y="1605"/>
                  </a:lnTo>
                  <a:lnTo>
                    <a:pt x="19" y="1753"/>
                  </a:lnTo>
                  <a:lnTo>
                    <a:pt x="56" y="1900"/>
                  </a:lnTo>
                  <a:lnTo>
                    <a:pt x="111" y="2029"/>
                  </a:lnTo>
                  <a:lnTo>
                    <a:pt x="167" y="2158"/>
                  </a:lnTo>
                  <a:lnTo>
                    <a:pt x="241" y="2287"/>
                  </a:lnTo>
                  <a:lnTo>
                    <a:pt x="333" y="2398"/>
                  </a:lnTo>
                  <a:lnTo>
                    <a:pt x="425" y="2509"/>
                  </a:lnTo>
                  <a:lnTo>
                    <a:pt x="536" y="2601"/>
                  </a:lnTo>
                  <a:lnTo>
                    <a:pt x="646" y="2693"/>
                  </a:lnTo>
                  <a:lnTo>
                    <a:pt x="775" y="2767"/>
                  </a:lnTo>
                  <a:lnTo>
                    <a:pt x="904" y="2840"/>
                  </a:lnTo>
                  <a:lnTo>
                    <a:pt x="1033" y="2877"/>
                  </a:lnTo>
                  <a:lnTo>
                    <a:pt x="1181" y="2914"/>
                  </a:lnTo>
                  <a:lnTo>
                    <a:pt x="1328" y="2951"/>
                  </a:lnTo>
                  <a:lnTo>
                    <a:pt x="1623" y="2951"/>
                  </a:lnTo>
                  <a:lnTo>
                    <a:pt x="1771" y="2933"/>
                  </a:lnTo>
                  <a:lnTo>
                    <a:pt x="1918" y="2896"/>
                  </a:lnTo>
                  <a:lnTo>
                    <a:pt x="2047" y="2840"/>
                  </a:lnTo>
                  <a:lnTo>
                    <a:pt x="2177" y="2767"/>
                  </a:lnTo>
                  <a:lnTo>
                    <a:pt x="2306" y="2693"/>
                  </a:lnTo>
                  <a:lnTo>
                    <a:pt x="2416" y="2619"/>
                  </a:lnTo>
                  <a:lnTo>
                    <a:pt x="2527" y="2509"/>
                  </a:lnTo>
                  <a:lnTo>
                    <a:pt x="2619" y="2416"/>
                  </a:lnTo>
                  <a:lnTo>
                    <a:pt x="2711" y="2287"/>
                  </a:lnTo>
                  <a:lnTo>
                    <a:pt x="2785" y="2177"/>
                  </a:lnTo>
                  <a:lnTo>
                    <a:pt x="2840" y="2048"/>
                  </a:lnTo>
                  <a:lnTo>
                    <a:pt x="2896" y="1900"/>
                  </a:lnTo>
                  <a:lnTo>
                    <a:pt x="2933" y="1771"/>
                  </a:lnTo>
                  <a:lnTo>
                    <a:pt x="2951" y="1623"/>
                  </a:lnTo>
                  <a:lnTo>
                    <a:pt x="2951" y="1458"/>
                  </a:lnTo>
                  <a:lnTo>
                    <a:pt x="2951" y="1310"/>
                  </a:lnTo>
                  <a:lnTo>
                    <a:pt x="2914" y="1163"/>
                  </a:lnTo>
                  <a:lnTo>
                    <a:pt x="2877" y="1033"/>
                  </a:lnTo>
                  <a:lnTo>
                    <a:pt x="2840" y="886"/>
                  </a:lnTo>
                  <a:lnTo>
                    <a:pt x="2767" y="757"/>
                  </a:lnTo>
                  <a:lnTo>
                    <a:pt x="2693" y="646"/>
                  </a:lnTo>
                  <a:lnTo>
                    <a:pt x="2601" y="517"/>
                  </a:lnTo>
                  <a:lnTo>
                    <a:pt x="2508" y="425"/>
                  </a:lnTo>
                  <a:lnTo>
                    <a:pt x="2398" y="333"/>
                  </a:lnTo>
                  <a:lnTo>
                    <a:pt x="2287" y="241"/>
                  </a:lnTo>
                  <a:lnTo>
                    <a:pt x="2158" y="167"/>
                  </a:lnTo>
                  <a:lnTo>
                    <a:pt x="2029" y="112"/>
                  </a:lnTo>
                  <a:lnTo>
                    <a:pt x="1900" y="56"/>
                  </a:lnTo>
                  <a:lnTo>
                    <a:pt x="1752"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4" name="Google Shape;2874;p11"/>
            <p:cNvSpPr/>
            <p:nvPr/>
          </p:nvSpPr>
          <p:spPr>
            <a:xfrm>
              <a:off x="5850400" y="1166025"/>
              <a:ext cx="73325" cy="73300"/>
            </a:xfrm>
            <a:custGeom>
              <a:avLst/>
              <a:gdLst/>
              <a:ahLst/>
              <a:cxnLst/>
              <a:rect l="l" t="t" r="r" b="b"/>
              <a:pathLst>
                <a:path w="2933" h="2932" extrusionOk="0">
                  <a:moveTo>
                    <a:pt x="1310" y="0"/>
                  </a:moveTo>
                  <a:lnTo>
                    <a:pt x="1162" y="37"/>
                  </a:lnTo>
                  <a:lnTo>
                    <a:pt x="1033" y="74"/>
                  </a:lnTo>
                  <a:lnTo>
                    <a:pt x="904" y="111"/>
                  </a:lnTo>
                  <a:lnTo>
                    <a:pt x="775" y="184"/>
                  </a:lnTo>
                  <a:lnTo>
                    <a:pt x="646" y="258"/>
                  </a:lnTo>
                  <a:lnTo>
                    <a:pt x="535" y="350"/>
                  </a:lnTo>
                  <a:lnTo>
                    <a:pt x="443" y="443"/>
                  </a:lnTo>
                  <a:lnTo>
                    <a:pt x="351" y="535"/>
                  </a:lnTo>
                  <a:lnTo>
                    <a:pt x="259" y="645"/>
                  </a:lnTo>
                  <a:lnTo>
                    <a:pt x="185" y="774"/>
                  </a:lnTo>
                  <a:lnTo>
                    <a:pt x="111" y="904"/>
                  </a:lnTo>
                  <a:lnTo>
                    <a:pt x="74" y="1033"/>
                  </a:lnTo>
                  <a:lnTo>
                    <a:pt x="37" y="1162"/>
                  </a:lnTo>
                  <a:lnTo>
                    <a:pt x="0" y="1309"/>
                  </a:lnTo>
                  <a:lnTo>
                    <a:pt x="0" y="1457"/>
                  </a:lnTo>
                  <a:lnTo>
                    <a:pt x="0" y="1604"/>
                  </a:lnTo>
                  <a:lnTo>
                    <a:pt x="37" y="1752"/>
                  </a:lnTo>
                  <a:lnTo>
                    <a:pt x="74" y="1881"/>
                  </a:lnTo>
                  <a:lnTo>
                    <a:pt x="111" y="2028"/>
                  </a:lnTo>
                  <a:lnTo>
                    <a:pt x="185" y="2157"/>
                  </a:lnTo>
                  <a:lnTo>
                    <a:pt x="259" y="2268"/>
                  </a:lnTo>
                  <a:lnTo>
                    <a:pt x="351" y="2397"/>
                  </a:lnTo>
                  <a:lnTo>
                    <a:pt x="443" y="2489"/>
                  </a:lnTo>
                  <a:lnTo>
                    <a:pt x="554" y="2600"/>
                  </a:lnTo>
                  <a:lnTo>
                    <a:pt x="664" y="2674"/>
                  </a:lnTo>
                  <a:lnTo>
                    <a:pt x="793" y="2747"/>
                  </a:lnTo>
                  <a:lnTo>
                    <a:pt x="922" y="2821"/>
                  </a:lnTo>
                  <a:lnTo>
                    <a:pt x="1070" y="2858"/>
                  </a:lnTo>
                  <a:lnTo>
                    <a:pt x="1199" y="2895"/>
                  </a:lnTo>
                  <a:lnTo>
                    <a:pt x="1346" y="2913"/>
                  </a:lnTo>
                  <a:lnTo>
                    <a:pt x="1494" y="2932"/>
                  </a:lnTo>
                  <a:lnTo>
                    <a:pt x="1641" y="2913"/>
                  </a:lnTo>
                  <a:lnTo>
                    <a:pt x="1789" y="2895"/>
                  </a:lnTo>
                  <a:lnTo>
                    <a:pt x="1918" y="2840"/>
                  </a:lnTo>
                  <a:lnTo>
                    <a:pt x="2047" y="2784"/>
                  </a:lnTo>
                  <a:lnTo>
                    <a:pt x="2176" y="2729"/>
                  </a:lnTo>
                  <a:lnTo>
                    <a:pt x="2287" y="2655"/>
                  </a:lnTo>
                  <a:lnTo>
                    <a:pt x="2397" y="2563"/>
                  </a:lnTo>
                  <a:lnTo>
                    <a:pt x="2508" y="2471"/>
                  </a:lnTo>
                  <a:lnTo>
                    <a:pt x="2600" y="2360"/>
                  </a:lnTo>
                  <a:lnTo>
                    <a:pt x="2692" y="2250"/>
                  </a:lnTo>
                  <a:lnTo>
                    <a:pt x="2748" y="2120"/>
                  </a:lnTo>
                  <a:lnTo>
                    <a:pt x="2821" y="1991"/>
                  </a:lnTo>
                  <a:lnTo>
                    <a:pt x="2858" y="1862"/>
                  </a:lnTo>
                  <a:lnTo>
                    <a:pt x="2895" y="1733"/>
                  </a:lnTo>
                  <a:lnTo>
                    <a:pt x="2914" y="1586"/>
                  </a:lnTo>
                  <a:lnTo>
                    <a:pt x="2932" y="1438"/>
                  </a:lnTo>
                  <a:lnTo>
                    <a:pt x="2914" y="1291"/>
                  </a:lnTo>
                  <a:lnTo>
                    <a:pt x="2895" y="1162"/>
                  </a:lnTo>
                  <a:lnTo>
                    <a:pt x="2858" y="1014"/>
                  </a:lnTo>
                  <a:lnTo>
                    <a:pt x="2803" y="885"/>
                  </a:lnTo>
                  <a:lnTo>
                    <a:pt x="2729" y="756"/>
                  </a:lnTo>
                  <a:lnTo>
                    <a:pt x="2656" y="645"/>
                  </a:lnTo>
                  <a:lnTo>
                    <a:pt x="2582" y="535"/>
                  </a:lnTo>
                  <a:lnTo>
                    <a:pt x="2471" y="424"/>
                  </a:lnTo>
                  <a:lnTo>
                    <a:pt x="2379" y="332"/>
                  </a:lnTo>
                  <a:lnTo>
                    <a:pt x="2250" y="258"/>
                  </a:lnTo>
                  <a:lnTo>
                    <a:pt x="2139" y="184"/>
                  </a:lnTo>
                  <a:lnTo>
                    <a:pt x="2010" y="111"/>
                  </a:lnTo>
                  <a:lnTo>
                    <a:pt x="1881" y="74"/>
                  </a:lnTo>
                  <a:lnTo>
                    <a:pt x="1734" y="37"/>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5" name="Google Shape;2875;p11"/>
            <p:cNvSpPr/>
            <p:nvPr/>
          </p:nvSpPr>
          <p:spPr>
            <a:xfrm>
              <a:off x="5930150" y="1179850"/>
              <a:ext cx="73775" cy="73775"/>
            </a:xfrm>
            <a:custGeom>
              <a:avLst/>
              <a:gdLst/>
              <a:ahLst/>
              <a:cxnLst/>
              <a:rect l="l" t="t" r="r" b="b"/>
              <a:pathLst>
                <a:path w="2951" h="2951" extrusionOk="0">
                  <a:moveTo>
                    <a:pt x="1438" y="0"/>
                  </a:moveTo>
                  <a:lnTo>
                    <a:pt x="1291" y="19"/>
                  </a:lnTo>
                  <a:lnTo>
                    <a:pt x="1162" y="37"/>
                  </a:lnTo>
                  <a:lnTo>
                    <a:pt x="1014" y="74"/>
                  </a:lnTo>
                  <a:lnTo>
                    <a:pt x="885" y="129"/>
                  </a:lnTo>
                  <a:lnTo>
                    <a:pt x="756" y="203"/>
                  </a:lnTo>
                  <a:lnTo>
                    <a:pt x="646" y="277"/>
                  </a:lnTo>
                  <a:lnTo>
                    <a:pt x="535" y="351"/>
                  </a:lnTo>
                  <a:lnTo>
                    <a:pt x="424" y="443"/>
                  </a:lnTo>
                  <a:lnTo>
                    <a:pt x="332" y="553"/>
                  </a:lnTo>
                  <a:lnTo>
                    <a:pt x="240" y="664"/>
                  </a:lnTo>
                  <a:lnTo>
                    <a:pt x="166" y="793"/>
                  </a:lnTo>
                  <a:lnTo>
                    <a:pt x="111" y="922"/>
                  </a:lnTo>
                  <a:lnTo>
                    <a:pt x="56" y="1051"/>
                  </a:lnTo>
                  <a:lnTo>
                    <a:pt x="19" y="1180"/>
                  </a:lnTo>
                  <a:lnTo>
                    <a:pt x="0" y="1328"/>
                  </a:lnTo>
                  <a:lnTo>
                    <a:pt x="0" y="1475"/>
                  </a:lnTo>
                  <a:lnTo>
                    <a:pt x="0" y="1623"/>
                  </a:lnTo>
                  <a:lnTo>
                    <a:pt x="19" y="1770"/>
                  </a:lnTo>
                  <a:lnTo>
                    <a:pt x="56" y="1918"/>
                  </a:lnTo>
                  <a:lnTo>
                    <a:pt x="111" y="2047"/>
                  </a:lnTo>
                  <a:lnTo>
                    <a:pt x="185" y="2176"/>
                  </a:lnTo>
                  <a:lnTo>
                    <a:pt x="258" y="2305"/>
                  </a:lnTo>
                  <a:lnTo>
                    <a:pt x="332" y="2416"/>
                  </a:lnTo>
                  <a:lnTo>
                    <a:pt x="443" y="2526"/>
                  </a:lnTo>
                  <a:lnTo>
                    <a:pt x="553" y="2618"/>
                  </a:lnTo>
                  <a:lnTo>
                    <a:pt x="664" y="2711"/>
                  </a:lnTo>
                  <a:lnTo>
                    <a:pt x="793" y="2784"/>
                  </a:lnTo>
                  <a:lnTo>
                    <a:pt x="922" y="2840"/>
                  </a:lnTo>
                  <a:lnTo>
                    <a:pt x="1051" y="2895"/>
                  </a:lnTo>
                  <a:lnTo>
                    <a:pt x="1199" y="2932"/>
                  </a:lnTo>
                  <a:lnTo>
                    <a:pt x="1346" y="2950"/>
                  </a:lnTo>
                  <a:lnTo>
                    <a:pt x="1641" y="2950"/>
                  </a:lnTo>
                  <a:lnTo>
                    <a:pt x="1770" y="2913"/>
                  </a:lnTo>
                  <a:lnTo>
                    <a:pt x="1918" y="2877"/>
                  </a:lnTo>
                  <a:lnTo>
                    <a:pt x="2047" y="2821"/>
                  </a:lnTo>
                  <a:lnTo>
                    <a:pt x="2176" y="2766"/>
                  </a:lnTo>
                  <a:lnTo>
                    <a:pt x="2287" y="2692"/>
                  </a:lnTo>
                  <a:lnTo>
                    <a:pt x="2416" y="2600"/>
                  </a:lnTo>
                  <a:lnTo>
                    <a:pt x="2508" y="2508"/>
                  </a:lnTo>
                  <a:lnTo>
                    <a:pt x="2600" y="2416"/>
                  </a:lnTo>
                  <a:lnTo>
                    <a:pt x="2692" y="2287"/>
                  </a:lnTo>
                  <a:lnTo>
                    <a:pt x="2766" y="2176"/>
                  </a:lnTo>
                  <a:lnTo>
                    <a:pt x="2821" y="2047"/>
                  </a:lnTo>
                  <a:lnTo>
                    <a:pt x="2877" y="1918"/>
                  </a:lnTo>
                  <a:lnTo>
                    <a:pt x="2913" y="1770"/>
                  </a:lnTo>
                  <a:lnTo>
                    <a:pt x="2932" y="1641"/>
                  </a:lnTo>
                  <a:lnTo>
                    <a:pt x="2950" y="1494"/>
                  </a:lnTo>
                  <a:lnTo>
                    <a:pt x="2932" y="1346"/>
                  </a:lnTo>
                  <a:lnTo>
                    <a:pt x="2913" y="1199"/>
                  </a:lnTo>
                  <a:lnTo>
                    <a:pt x="2877" y="1051"/>
                  </a:lnTo>
                  <a:lnTo>
                    <a:pt x="2821" y="922"/>
                  </a:lnTo>
                  <a:lnTo>
                    <a:pt x="2766" y="775"/>
                  </a:lnTo>
                  <a:lnTo>
                    <a:pt x="2692" y="664"/>
                  </a:lnTo>
                  <a:lnTo>
                    <a:pt x="2600" y="553"/>
                  </a:lnTo>
                  <a:lnTo>
                    <a:pt x="2489" y="443"/>
                  </a:lnTo>
                  <a:lnTo>
                    <a:pt x="2397" y="351"/>
                  </a:lnTo>
                  <a:lnTo>
                    <a:pt x="2268" y="258"/>
                  </a:lnTo>
                  <a:lnTo>
                    <a:pt x="2157" y="185"/>
                  </a:lnTo>
                  <a:lnTo>
                    <a:pt x="2028" y="111"/>
                  </a:lnTo>
                  <a:lnTo>
                    <a:pt x="1881" y="74"/>
                  </a:lnTo>
                  <a:lnTo>
                    <a:pt x="1733" y="37"/>
                  </a:lnTo>
                  <a:lnTo>
                    <a:pt x="1604"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6" name="Google Shape;2876;p11"/>
            <p:cNvSpPr/>
            <p:nvPr/>
          </p:nvSpPr>
          <p:spPr>
            <a:xfrm>
              <a:off x="5351175" y="749300"/>
              <a:ext cx="72875" cy="73325"/>
            </a:xfrm>
            <a:custGeom>
              <a:avLst/>
              <a:gdLst/>
              <a:ahLst/>
              <a:cxnLst/>
              <a:rect l="l" t="t" r="r" b="b"/>
              <a:pathLst>
                <a:path w="2915" h="2933" extrusionOk="0">
                  <a:moveTo>
                    <a:pt x="1458" y="1"/>
                  </a:moveTo>
                  <a:lnTo>
                    <a:pt x="1310" y="19"/>
                  </a:lnTo>
                  <a:lnTo>
                    <a:pt x="1163" y="38"/>
                  </a:lnTo>
                  <a:lnTo>
                    <a:pt x="1033" y="75"/>
                  </a:lnTo>
                  <a:lnTo>
                    <a:pt x="904" y="130"/>
                  </a:lnTo>
                  <a:lnTo>
                    <a:pt x="775" y="185"/>
                  </a:lnTo>
                  <a:lnTo>
                    <a:pt x="646" y="259"/>
                  </a:lnTo>
                  <a:lnTo>
                    <a:pt x="536" y="351"/>
                  </a:lnTo>
                  <a:lnTo>
                    <a:pt x="425" y="443"/>
                  </a:lnTo>
                  <a:lnTo>
                    <a:pt x="333" y="536"/>
                  </a:lnTo>
                  <a:lnTo>
                    <a:pt x="259" y="646"/>
                  </a:lnTo>
                  <a:lnTo>
                    <a:pt x="185" y="775"/>
                  </a:lnTo>
                  <a:lnTo>
                    <a:pt x="112" y="904"/>
                  </a:lnTo>
                  <a:lnTo>
                    <a:pt x="56" y="1033"/>
                  </a:lnTo>
                  <a:lnTo>
                    <a:pt x="19" y="1163"/>
                  </a:lnTo>
                  <a:lnTo>
                    <a:pt x="1" y="1310"/>
                  </a:lnTo>
                  <a:lnTo>
                    <a:pt x="1" y="1458"/>
                  </a:lnTo>
                  <a:lnTo>
                    <a:pt x="1" y="1605"/>
                  </a:lnTo>
                  <a:lnTo>
                    <a:pt x="19" y="1734"/>
                  </a:lnTo>
                  <a:lnTo>
                    <a:pt x="56" y="1882"/>
                  </a:lnTo>
                  <a:lnTo>
                    <a:pt x="112" y="2011"/>
                  </a:lnTo>
                  <a:lnTo>
                    <a:pt x="167" y="2140"/>
                  </a:lnTo>
                  <a:lnTo>
                    <a:pt x="241" y="2250"/>
                  </a:lnTo>
                  <a:lnTo>
                    <a:pt x="314" y="2379"/>
                  </a:lnTo>
                  <a:lnTo>
                    <a:pt x="407" y="2472"/>
                  </a:lnTo>
                  <a:lnTo>
                    <a:pt x="517" y="2564"/>
                  </a:lnTo>
                  <a:lnTo>
                    <a:pt x="628" y="2656"/>
                  </a:lnTo>
                  <a:lnTo>
                    <a:pt x="738" y="2730"/>
                  </a:lnTo>
                  <a:lnTo>
                    <a:pt x="868" y="2804"/>
                  </a:lnTo>
                  <a:lnTo>
                    <a:pt x="997" y="2859"/>
                  </a:lnTo>
                  <a:lnTo>
                    <a:pt x="1144" y="2896"/>
                  </a:lnTo>
                  <a:lnTo>
                    <a:pt x="1292" y="2914"/>
                  </a:lnTo>
                  <a:lnTo>
                    <a:pt x="1421" y="2933"/>
                  </a:lnTo>
                  <a:lnTo>
                    <a:pt x="1568" y="2933"/>
                  </a:lnTo>
                  <a:lnTo>
                    <a:pt x="1716" y="2896"/>
                  </a:lnTo>
                  <a:lnTo>
                    <a:pt x="1863" y="2859"/>
                  </a:lnTo>
                  <a:lnTo>
                    <a:pt x="1992" y="2822"/>
                  </a:lnTo>
                  <a:lnTo>
                    <a:pt x="2121" y="2748"/>
                  </a:lnTo>
                  <a:lnTo>
                    <a:pt x="2250" y="2674"/>
                  </a:lnTo>
                  <a:lnTo>
                    <a:pt x="2361" y="2601"/>
                  </a:lnTo>
                  <a:lnTo>
                    <a:pt x="2472" y="2490"/>
                  </a:lnTo>
                  <a:lnTo>
                    <a:pt x="2582" y="2379"/>
                  </a:lnTo>
                  <a:lnTo>
                    <a:pt x="2656" y="2269"/>
                  </a:lnTo>
                  <a:lnTo>
                    <a:pt x="2730" y="2158"/>
                  </a:lnTo>
                  <a:lnTo>
                    <a:pt x="2804" y="2011"/>
                  </a:lnTo>
                  <a:lnTo>
                    <a:pt x="2859" y="1882"/>
                  </a:lnTo>
                  <a:lnTo>
                    <a:pt x="2896" y="1734"/>
                  </a:lnTo>
                  <a:lnTo>
                    <a:pt x="2914" y="1605"/>
                  </a:lnTo>
                  <a:lnTo>
                    <a:pt x="2914" y="1458"/>
                  </a:lnTo>
                  <a:lnTo>
                    <a:pt x="2914" y="1310"/>
                  </a:lnTo>
                  <a:lnTo>
                    <a:pt x="2877" y="1163"/>
                  </a:lnTo>
                  <a:lnTo>
                    <a:pt x="2840" y="1033"/>
                  </a:lnTo>
                  <a:lnTo>
                    <a:pt x="2785" y="886"/>
                  </a:lnTo>
                  <a:lnTo>
                    <a:pt x="2730" y="775"/>
                  </a:lnTo>
                  <a:lnTo>
                    <a:pt x="2656" y="646"/>
                  </a:lnTo>
                  <a:lnTo>
                    <a:pt x="2564" y="536"/>
                  </a:lnTo>
                  <a:lnTo>
                    <a:pt x="2472" y="425"/>
                  </a:lnTo>
                  <a:lnTo>
                    <a:pt x="2361" y="333"/>
                  </a:lnTo>
                  <a:lnTo>
                    <a:pt x="2250" y="259"/>
                  </a:lnTo>
                  <a:lnTo>
                    <a:pt x="2140" y="185"/>
                  </a:lnTo>
                  <a:lnTo>
                    <a:pt x="2011" y="112"/>
                  </a:lnTo>
                  <a:lnTo>
                    <a:pt x="1882" y="75"/>
                  </a:lnTo>
                  <a:lnTo>
                    <a:pt x="1734" y="38"/>
                  </a:lnTo>
                  <a:lnTo>
                    <a:pt x="1605" y="19"/>
                  </a:lnTo>
                  <a:lnTo>
                    <a:pt x="1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7" name="Google Shape;2877;p11"/>
            <p:cNvSpPr/>
            <p:nvPr/>
          </p:nvSpPr>
          <p:spPr>
            <a:xfrm>
              <a:off x="6329325" y="1248525"/>
              <a:ext cx="71925" cy="73775"/>
            </a:xfrm>
            <a:custGeom>
              <a:avLst/>
              <a:gdLst/>
              <a:ahLst/>
              <a:cxnLst/>
              <a:rect l="l" t="t" r="r" b="b"/>
              <a:pathLst>
                <a:path w="2877" h="2951" extrusionOk="0">
                  <a:moveTo>
                    <a:pt x="1420" y="1"/>
                  </a:moveTo>
                  <a:lnTo>
                    <a:pt x="1273" y="19"/>
                  </a:lnTo>
                  <a:lnTo>
                    <a:pt x="1125" y="37"/>
                  </a:lnTo>
                  <a:lnTo>
                    <a:pt x="996" y="93"/>
                  </a:lnTo>
                  <a:lnTo>
                    <a:pt x="867" y="148"/>
                  </a:lnTo>
                  <a:lnTo>
                    <a:pt x="738" y="203"/>
                  </a:lnTo>
                  <a:lnTo>
                    <a:pt x="628" y="277"/>
                  </a:lnTo>
                  <a:lnTo>
                    <a:pt x="517" y="369"/>
                  </a:lnTo>
                  <a:lnTo>
                    <a:pt x="406" y="461"/>
                  </a:lnTo>
                  <a:lnTo>
                    <a:pt x="333" y="572"/>
                  </a:lnTo>
                  <a:lnTo>
                    <a:pt x="240" y="701"/>
                  </a:lnTo>
                  <a:lnTo>
                    <a:pt x="167" y="812"/>
                  </a:lnTo>
                  <a:lnTo>
                    <a:pt x="111" y="941"/>
                  </a:lnTo>
                  <a:lnTo>
                    <a:pt x="56" y="1088"/>
                  </a:lnTo>
                  <a:lnTo>
                    <a:pt x="38" y="1217"/>
                  </a:lnTo>
                  <a:lnTo>
                    <a:pt x="19" y="1365"/>
                  </a:lnTo>
                  <a:lnTo>
                    <a:pt x="1" y="1512"/>
                  </a:lnTo>
                  <a:lnTo>
                    <a:pt x="19" y="1660"/>
                  </a:lnTo>
                  <a:lnTo>
                    <a:pt x="56" y="1807"/>
                  </a:lnTo>
                  <a:lnTo>
                    <a:pt x="93" y="1937"/>
                  </a:lnTo>
                  <a:lnTo>
                    <a:pt x="148" y="2084"/>
                  </a:lnTo>
                  <a:lnTo>
                    <a:pt x="203" y="2213"/>
                  </a:lnTo>
                  <a:lnTo>
                    <a:pt x="296" y="2324"/>
                  </a:lnTo>
                  <a:lnTo>
                    <a:pt x="388" y="2434"/>
                  </a:lnTo>
                  <a:lnTo>
                    <a:pt x="480" y="2545"/>
                  </a:lnTo>
                  <a:lnTo>
                    <a:pt x="591" y="2637"/>
                  </a:lnTo>
                  <a:lnTo>
                    <a:pt x="720" y="2711"/>
                  </a:lnTo>
                  <a:lnTo>
                    <a:pt x="830" y="2785"/>
                  </a:lnTo>
                  <a:lnTo>
                    <a:pt x="978" y="2858"/>
                  </a:lnTo>
                  <a:lnTo>
                    <a:pt x="1107" y="2895"/>
                  </a:lnTo>
                  <a:lnTo>
                    <a:pt x="1254" y="2932"/>
                  </a:lnTo>
                  <a:lnTo>
                    <a:pt x="1402" y="2951"/>
                  </a:lnTo>
                  <a:lnTo>
                    <a:pt x="1660" y="2932"/>
                  </a:lnTo>
                  <a:lnTo>
                    <a:pt x="1881" y="2895"/>
                  </a:lnTo>
                  <a:lnTo>
                    <a:pt x="2103" y="2803"/>
                  </a:lnTo>
                  <a:lnTo>
                    <a:pt x="2305" y="2674"/>
                  </a:lnTo>
                  <a:lnTo>
                    <a:pt x="2490" y="2527"/>
                  </a:lnTo>
                  <a:lnTo>
                    <a:pt x="2656" y="2342"/>
                  </a:lnTo>
                  <a:lnTo>
                    <a:pt x="2785" y="2139"/>
                  </a:lnTo>
                  <a:lnTo>
                    <a:pt x="2877" y="1918"/>
                  </a:lnTo>
                  <a:lnTo>
                    <a:pt x="2877" y="1015"/>
                  </a:lnTo>
                  <a:lnTo>
                    <a:pt x="2785" y="812"/>
                  </a:lnTo>
                  <a:lnTo>
                    <a:pt x="2674" y="627"/>
                  </a:lnTo>
                  <a:lnTo>
                    <a:pt x="2545" y="461"/>
                  </a:lnTo>
                  <a:lnTo>
                    <a:pt x="2379" y="314"/>
                  </a:lnTo>
                  <a:lnTo>
                    <a:pt x="2195" y="185"/>
                  </a:lnTo>
                  <a:lnTo>
                    <a:pt x="1992" y="93"/>
                  </a:lnTo>
                  <a:lnTo>
                    <a:pt x="1789" y="37"/>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8" name="Google Shape;2878;p11"/>
            <p:cNvSpPr/>
            <p:nvPr/>
          </p:nvSpPr>
          <p:spPr>
            <a:xfrm>
              <a:off x="5627750" y="1043400"/>
              <a:ext cx="72875" cy="72850"/>
            </a:xfrm>
            <a:custGeom>
              <a:avLst/>
              <a:gdLst/>
              <a:ahLst/>
              <a:cxnLst/>
              <a:rect l="l" t="t" r="r" b="b"/>
              <a:pathLst>
                <a:path w="2915" h="2914" extrusionOk="0">
                  <a:moveTo>
                    <a:pt x="1328" y="1"/>
                  </a:moveTo>
                  <a:lnTo>
                    <a:pt x="1181" y="37"/>
                  </a:lnTo>
                  <a:lnTo>
                    <a:pt x="1052" y="74"/>
                  </a:lnTo>
                  <a:lnTo>
                    <a:pt x="923" y="111"/>
                  </a:lnTo>
                  <a:lnTo>
                    <a:pt x="794" y="185"/>
                  </a:lnTo>
                  <a:lnTo>
                    <a:pt x="665" y="259"/>
                  </a:lnTo>
                  <a:lnTo>
                    <a:pt x="554" y="332"/>
                  </a:lnTo>
                  <a:lnTo>
                    <a:pt x="443" y="425"/>
                  </a:lnTo>
                  <a:lnTo>
                    <a:pt x="351" y="535"/>
                  </a:lnTo>
                  <a:lnTo>
                    <a:pt x="277" y="646"/>
                  </a:lnTo>
                  <a:lnTo>
                    <a:pt x="185" y="756"/>
                  </a:lnTo>
                  <a:lnTo>
                    <a:pt x="130" y="886"/>
                  </a:lnTo>
                  <a:lnTo>
                    <a:pt x="75" y="1033"/>
                  </a:lnTo>
                  <a:lnTo>
                    <a:pt x="38" y="1162"/>
                  </a:lnTo>
                  <a:lnTo>
                    <a:pt x="19" y="1310"/>
                  </a:lnTo>
                  <a:lnTo>
                    <a:pt x="1" y="1457"/>
                  </a:lnTo>
                  <a:lnTo>
                    <a:pt x="19" y="1586"/>
                  </a:lnTo>
                  <a:lnTo>
                    <a:pt x="38" y="1734"/>
                  </a:lnTo>
                  <a:lnTo>
                    <a:pt x="75" y="1881"/>
                  </a:lnTo>
                  <a:lnTo>
                    <a:pt x="111" y="2010"/>
                  </a:lnTo>
                  <a:lnTo>
                    <a:pt x="185" y="2139"/>
                  </a:lnTo>
                  <a:lnTo>
                    <a:pt x="259" y="2250"/>
                  </a:lnTo>
                  <a:lnTo>
                    <a:pt x="333" y="2361"/>
                  </a:lnTo>
                  <a:lnTo>
                    <a:pt x="425" y="2471"/>
                  </a:lnTo>
                  <a:lnTo>
                    <a:pt x="536" y="2563"/>
                  </a:lnTo>
                  <a:lnTo>
                    <a:pt x="646" y="2656"/>
                  </a:lnTo>
                  <a:lnTo>
                    <a:pt x="775" y="2729"/>
                  </a:lnTo>
                  <a:lnTo>
                    <a:pt x="904" y="2803"/>
                  </a:lnTo>
                  <a:lnTo>
                    <a:pt x="1033" y="2840"/>
                  </a:lnTo>
                  <a:lnTo>
                    <a:pt x="1162" y="2877"/>
                  </a:lnTo>
                  <a:lnTo>
                    <a:pt x="1310" y="2914"/>
                  </a:lnTo>
                  <a:lnTo>
                    <a:pt x="1605" y="2914"/>
                  </a:lnTo>
                  <a:lnTo>
                    <a:pt x="1734" y="2895"/>
                  </a:lnTo>
                  <a:lnTo>
                    <a:pt x="1882" y="2858"/>
                  </a:lnTo>
                  <a:lnTo>
                    <a:pt x="2011" y="2803"/>
                  </a:lnTo>
                  <a:lnTo>
                    <a:pt x="2140" y="2748"/>
                  </a:lnTo>
                  <a:lnTo>
                    <a:pt x="2250" y="2674"/>
                  </a:lnTo>
                  <a:lnTo>
                    <a:pt x="2379" y="2582"/>
                  </a:lnTo>
                  <a:lnTo>
                    <a:pt x="2472" y="2490"/>
                  </a:lnTo>
                  <a:lnTo>
                    <a:pt x="2582" y="2379"/>
                  </a:lnTo>
                  <a:lnTo>
                    <a:pt x="2656" y="2268"/>
                  </a:lnTo>
                  <a:lnTo>
                    <a:pt x="2730" y="2158"/>
                  </a:lnTo>
                  <a:lnTo>
                    <a:pt x="2803" y="2029"/>
                  </a:lnTo>
                  <a:lnTo>
                    <a:pt x="2859" y="1900"/>
                  </a:lnTo>
                  <a:lnTo>
                    <a:pt x="2896" y="1752"/>
                  </a:lnTo>
                  <a:lnTo>
                    <a:pt x="2914" y="1623"/>
                  </a:lnTo>
                  <a:lnTo>
                    <a:pt x="2914" y="1476"/>
                  </a:lnTo>
                  <a:lnTo>
                    <a:pt x="2914" y="1328"/>
                  </a:lnTo>
                  <a:lnTo>
                    <a:pt x="2896" y="1181"/>
                  </a:lnTo>
                  <a:lnTo>
                    <a:pt x="2859" y="1051"/>
                  </a:lnTo>
                  <a:lnTo>
                    <a:pt x="2803" y="904"/>
                  </a:lnTo>
                  <a:lnTo>
                    <a:pt x="2748" y="793"/>
                  </a:lnTo>
                  <a:lnTo>
                    <a:pt x="2674" y="664"/>
                  </a:lnTo>
                  <a:lnTo>
                    <a:pt x="2582" y="554"/>
                  </a:lnTo>
                  <a:lnTo>
                    <a:pt x="2490" y="443"/>
                  </a:lnTo>
                  <a:lnTo>
                    <a:pt x="2398" y="351"/>
                  </a:lnTo>
                  <a:lnTo>
                    <a:pt x="2287" y="259"/>
                  </a:lnTo>
                  <a:lnTo>
                    <a:pt x="2158" y="185"/>
                  </a:lnTo>
                  <a:lnTo>
                    <a:pt x="2029" y="130"/>
                  </a:lnTo>
                  <a:lnTo>
                    <a:pt x="1900" y="74"/>
                  </a:lnTo>
                  <a:lnTo>
                    <a:pt x="1752" y="37"/>
                  </a:lnTo>
                  <a:lnTo>
                    <a:pt x="1623"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9" name="Google Shape;2879;p11"/>
            <p:cNvSpPr/>
            <p:nvPr/>
          </p:nvSpPr>
          <p:spPr>
            <a:xfrm>
              <a:off x="5168650" y="390225"/>
              <a:ext cx="72400" cy="72400"/>
            </a:xfrm>
            <a:custGeom>
              <a:avLst/>
              <a:gdLst/>
              <a:ahLst/>
              <a:cxnLst/>
              <a:rect l="l" t="t" r="r" b="b"/>
              <a:pathLst>
                <a:path w="2896" h="2896" extrusionOk="0">
                  <a:moveTo>
                    <a:pt x="1291" y="1"/>
                  </a:moveTo>
                  <a:lnTo>
                    <a:pt x="1144" y="19"/>
                  </a:lnTo>
                  <a:lnTo>
                    <a:pt x="1015" y="56"/>
                  </a:lnTo>
                  <a:lnTo>
                    <a:pt x="885" y="111"/>
                  </a:lnTo>
                  <a:lnTo>
                    <a:pt x="756" y="185"/>
                  </a:lnTo>
                  <a:lnTo>
                    <a:pt x="627" y="259"/>
                  </a:lnTo>
                  <a:lnTo>
                    <a:pt x="517" y="332"/>
                  </a:lnTo>
                  <a:lnTo>
                    <a:pt x="425" y="443"/>
                  </a:lnTo>
                  <a:lnTo>
                    <a:pt x="332" y="535"/>
                  </a:lnTo>
                  <a:lnTo>
                    <a:pt x="240" y="646"/>
                  </a:lnTo>
                  <a:lnTo>
                    <a:pt x="166" y="775"/>
                  </a:lnTo>
                  <a:lnTo>
                    <a:pt x="111" y="904"/>
                  </a:lnTo>
                  <a:lnTo>
                    <a:pt x="56" y="1033"/>
                  </a:lnTo>
                  <a:lnTo>
                    <a:pt x="19" y="1181"/>
                  </a:lnTo>
                  <a:lnTo>
                    <a:pt x="0" y="1310"/>
                  </a:lnTo>
                  <a:lnTo>
                    <a:pt x="0" y="1457"/>
                  </a:lnTo>
                  <a:lnTo>
                    <a:pt x="0" y="1605"/>
                  </a:lnTo>
                  <a:lnTo>
                    <a:pt x="37" y="1752"/>
                  </a:lnTo>
                  <a:lnTo>
                    <a:pt x="74" y="1881"/>
                  </a:lnTo>
                  <a:lnTo>
                    <a:pt x="111" y="2010"/>
                  </a:lnTo>
                  <a:lnTo>
                    <a:pt x="185" y="2139"/>
                  </a:lnTo>
                  <a:lnTo>
                    <a:pt x="259" y="2268"/>
                  </a:lnTo>
                  <a:lnTo>
                    <a:pt x="351" y="2379"/>
                  </a:lnTo>
                  <a:lnTo>
                    <a:pt x="443" y="2471"/>
                  </a:lnTo>
                  <a:lnTo>
                    <a:pt x="554" y="2564"/>
                  </a:lnTo>
                  <a:lnTo>
                    <a:pt x="664" y="2656"/>
                  </a:lnTo>
                  <a:lnTo>
                    <a:pt x="775" y="2729"/>
                  </a:lnTo>
                  <a:lnTo>
                    <a:pt x="904" y="2785"/>
                  </a:lnTo>
                  <a:lnTo>
                    <a:pt x="1033" y="2840"/>
                  </a:lnTo>
                  <a:lnTo>
                    <a:pt x="1180" y="2877"/>
                  </a:lnTo>
                  <a:lnTo>
                    <a:pt x="1310" y="2895"/>
                  </a:lnTo>
                  <a:lnTo>
                    <a:pt x="1605" y="2895"/>
                  </a:lnTo>
                  <a:lnTo>
                    <a:pt x="1752" y="2859"/>
                  </a:lnTo>
                  <a:lnTo>
                    <a:pt x="1881" y="2822"/>
                  </a:lnTo>
                  <a:lnTo>
                    <a:pt x="2010" y="2766"/>
                  </a:lnTo>
                  <a:lnTo>
                    <a:pt x="2139" y="2711"/>
                  </a:lnTo>
                  <a:lnTo>
                    <a:pt x="2268" y="2637"/>
                  </a:lnTo>
                  <a:lnTo>
                    <a:pt x="2379" y="2545"/>
                  </a:lnTo>
                  <a:lnTo>
                    <a:pt x="2471" y="2453"/>
                  </a:lnTo>
                  <a:lnTo>
                    <a:pt x="2582" y="2342"/>
                  </a:lnTo>
                  <a:lnTo>
                    <a:pt x="2656" y="2232"/>
                  </a:lnTo>
                  <a:lnTo>
                    <a:pt x="2729" y="2121"/>
                  </a:lnTo>
                  <a:lnTo>
                    <a:pt x="2785" y="1992"/>
                  </a:lnTo>
                  <a:lnTo>
                    <a:pt x="2840" y="1863"/>
                  </a:lnTo>
                  <a:lnTo>
                    <a:pt x="2877" y="1715"/>
                  </a:lnTo>
                  <a:lnTo>
                    <a:pt x="2895" y="1586"/>
                  </a:lnTo>
                  <a:lnTo>
                    <a:pt x="2895" y="1439"/>
                  </a:lnTo>
                  <a:lnTo>
                    <a:pt x="2895" y="1291"/>
                  </a:lnTo>
                  <a:lnTo>
                    <a:pt x="2877" y="1144"/>
                  </a:lnTo>
                  <a:lnTo>
                    <a:pt x="2840" y="1015"/>
                  </a:lnTo>
                  <a:lnTo>
                    <a:pt x="2785" y="886"/>
                  </a:lnTo>
                  <a:lnTo>
                    <a:pt x="2711" y="757"/>
                  </a:lnTo>
                  <a:lnTo>
                    <a:pt x="2637" y="628"/>
                  </a:lnTo>
                  <a:lnTo>
                    <a:pt x="2563" y="517"/>
                  </a:lnTo>
                  <a:lnTo>
                    <a:pt x="2453" y="425"/>
                  </a:lnTo>
                  <a:lnTo>
                    <a:pt x="2361" y="314"/>
                  </a:lnTo>
                  <a:lnTo>
                    <a:pt x="2250" y="240"/>
                  </a:lnTo>
                  <a:lnTo>
                    <a:pt x="2121" y="167"/>
                  </a:lnTo>
                  <a:lnTo>
                    <a:pt x="1992" y="111"/>
                  </a:lnTo>
                  <a:lnTo>
                    <a:pt x="1863" y="56"/>
                  </a:lnTo>
                  <a:lnTo>
                    <a:pt x="1715"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0" name="Google Shape;2880;p11"/>
            <p:cNvSpPr/>
            <p:nvPr/>
          </p:nvSpPr>
          <p:spPr>
            <a:xfrm>
              <a:off x="5117475" y="238125"/>
              <a:ext cx="71950" cy="50250"/>
            </a:xfrm>
            <a:custGeom>
              <a:avLst/>
              <a:gdLst/>
              <a:ahLst/>
              <a:cxnLst/>
              <a:rect l="l" t="t" r="r" b="b"/>
              <a:pathLst>
                <a:path w="2878" h="2010" extrusionOk="0">
                  <a:moveTo>
                    <a:pt x="130" y="0"/>
                  </a:moveTo>
                  <a:lnTo>
                    <a:pt x="75" y="129"/>
                  </a:lnTo>
                  <a:lnTo>
                    <a:pt x="38" y="277"/>
                  </a:lnTo>
                  <a:lnTo>
                    <a:pt x="1" y="406"/>
                  </a:lnTo>
                  <a:lnTo>
                    <a:pt x="1" y="553"/>
                  </a:lnTo>
                  <a:lnTo>
                    <a:pt x="1" y="701"/>
                  </a:lnTo>
                  <a:lnTo>
                    <a:pt x="38" y="848"/>
                  </a:lnTo>
                  <a:lnTo>
                    <a:pt x="75" y="977"/>
                  </a:lnTo>
                  <a:lnTo>
                    <a:pt x="111" y="1125"/>
                  </a:lnTo>
                  <a:lnTo>
                    <a:pt x="185" y="1254"/>
                  </a:lnTo>
                  <a:lnTo>
                    <a:pt x="259" y="1364"/>
                  </a:lnTo>
                  <a:lnTo>
                    <a:pt x="333" y="1475"/>
                  </a:lnTo>
                  <a:lnTo>
                    <a:pt x="425" y="1586"/>
                  </a:lnTo>
                  <a:lnTo>
                    <a:pt x="535" y="1678"/>
                  </a:lnTo>
                  <a:lnTo>
                    <a:pt x="646" y="1752"/>
                  </a:lnTo>
                  <a:lnTo>
                    <a:pt x="757" y="1825"/>
                  </a:lnTo>
                  <a:lnTo>
                    <a:pt x="886" y="1899"/>
                  </a:lnTo>
                  <a:lnTo>
                    <a:pt x="1015" y="1936"/>
                  </a:lnTo>
                  <a:lnTo>
                    <a:pt x="1162" y="1973"/>
                  </a:lnTo>
                  <a:lnTo>
                    <a:pt x="1310" y="1991"/>
                  </a:lnTo>
                  <a:lnTo>
                    <a:pt x="1457" y="2010"/>
                  </a:lnTo>
                  <a:lnTo>
                    <a:pt x="1605" y="1991"/>
                  </a:lnTo>
                  <a:lnTo>
                    <a:pt x="1734" y="1973"/>
                  </a:lnTo>
                  <a:lnTo>
                    <a:pt x="1881" y="1936"/>
                  </a:lnTo>
                  <a:lnTo>
                    <a:pt x="2011" y="1881"/>
                  </a:lnTo>
                  <a:lnTo>
                    <a:pt x="2140" y="1825"/>
                  </a:lnTo>
                  <a:lnTo>
                    <a:pt x="2250" y="1752"/>
                  </a:lnTo>
                  <a:lnTo>
                    <a:pt x="2361" y="1659"/>
                  </a:lnTo>
                  <a:lnTo>
                    <a:pt x="2472" y="1567"/>
                  </a:lnTo>
                  <a:lnTo>
                    <a:pt x="2564" y="1457"/>
                  </a:lnTo>
                  <a:lnTo>
                    <a:pt x="2637" y="1346"/>
                  </a:lnTo>
                  <a:lnTo>
                    <a:pt x="2711" y="1235"/>
                  </a:lnTo>
                  <a:lnTo>
                    <a:pt x="2767" y="1106"/>
                  </a:lnTo>
                  <a:lnTo>
                    <a:pt x="2822" y="977"/>
                  </a:lnTo>
                  <a:lnTo>
                    <a:pt x="2859" y="830"/>
                  </a:lnTo>
                  <a:lnTo>
                    <a:pt x="2877" y="682"/>
                  </a:lnTo>
                  <a:lnTo>
                    <a:pt x="2877" y="553"/>
                  </a:lnTo>
                  <a:lnTo>
                    <a:pt x="2877" y="406"/>
                  </a:lnTo>
                  <a:lnTo>
                    <a:pt x="2840" y="258"/>
                  </a:lnTo>
                  <a:lnTo>
                    <a:pt x="2803" y="129"/>
                  </a:lnTo>
                  <a:lnTo>
                    <a:pt x="27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1" name="Google Shape;2881;p11"/>
            <p:cNvSpPr/>
            <p:nvPr/>
          </p:nvSpPr>
          <p:spPr>
            <a:xfrm>
              <a:off x="5285275" y="655275"/>
              <a:ext cx="72850" cy="72850"/>
            </a:xfrm>
            <a:custGeom>
              <a:avLst/>
              <a:gdLst/>
              <a:ahLst/>
              <a:cxnLst/>
              <a:rect l="l" t="t" r="r" b="b"/>
              <a:pathLst>
                <a:path w="2914" h="2914" extrusionOk="0">
                  <a:moveTo>
                    <a:pt x="1346" y="1"/>
                  </a:moveTo>
                  <a:lnTo>
                    <a:pt x="1199" y="19"/>
                  </a:lnTo>
                  <a:lnTo>
                    <a:pt x="1051" y="56"/>
                  </a:lnTo>
                  <a:lnTo>
                    <a:pt x="922" y="111"/>
                  </a:lnTo>
                  <a:lnTo>
                    <a:pt x="793" y="167"/>
                  </a:lnTo>
                  <a:lnTo>
                    <a:pt x="682" y="240"/>
                  </a:lnTo>
                  <a:lnTo>
                    <a:pt x="572" y="332"/>
                  </a:lnTo>
                  <a:lnTo>
                    <a:pt x="461" y="425"/>
                  </a:lnTo>
                  <a:lnTo>
                    <a:pt x="369" y="517"/>
                  </a:lnTo>
                  <a:lnTo>
                    <a:pt x="277" y="646"/>
                  </a:lnTo>
                  <a:lnTo>
                    <a:pt x="203" y="757"/>
                  </a:lnTo>
                  <a:lnTo>
                    <a:pt x="129" y="886"/>
                  </a:lnTo>
                  <a:lnTo>
                    <a:pt x="74" y="1015"/>
                  </a:lnTo>
                  <a:lnTo>
                    <a:pt x="37" y="1162"/>
                  </a:lnTo>
                  <a:lnTo>
                    <a:pt x="19" y="1291"/>
                  </a:lnTo>
                  <a:lnTo>
                    <a:pt x="0" y="1439"/>
                  </a:lnTo>
                  <a:lnTo>
                    <a:pt x="19" y="1586"/>
                  </a:lnTo>
                  <a:lnTo>
                    <a:pt x="37" y="1734"/>
                  </a:lnTo>
                  <a:lnTo>
                    <a:pt x="74" y="1863"/>
                  </a:lnTo>
                  <a:lnTo>
                    <a:pt x="111" y="1992"/>
                  </a:lnTo>
                  <a:lnTo>
                    <a:pt x="185" y="2121"/>
                  </a:lnTo>
                  <a:lnTo>
                    <a:pt x="258" y="2250"/>
                  </a:lnTo>
                  <a:lnTo>
                    <a:pt x="332" y="2361"/>
                  </a:lnTo>
                  <a:lnTo>
                    <a:pt x="424" y="2471"/>
                  </a:lnTo>
                  <a:lnTo>
                    <a:pt x="535" y="2563"/>
                  </a:lnTo>
                  <a:lnTo>
                    <a:pt x="646" y="2656"/>
                  </a:lnTo>
                  <a:lnTo>
                    <a:pt x="756" y="2729"/>
                  </a:lnTo>
                  <a:lnTo>
                    <a:pt x="885" y="2785"/>
                  </a:lnTo>
                  <a:lnTo>
                    <a:pt x="1014" y="2840"/>
                  </a:lnTo>
                  <a:lnTo>
                    <a:pt x="1162" y="2877"/>
                  </a:lnTo>
                  <a:lnTo>
                    <a:pt x="1291" y="2914"/>
                  </a:lnTo>
                  <a:lnTo>
                    <a:pt x="1586" y="2914"/>
                  </a:lnTo>
                  <a:lnTo>
                    <a:pt x="1733" y="2895"/>
                  </a:lnTo>
                  <a:lnTo>
                    <a:pt x="1863" y="2858"/>
                  </a:lnTo>
                  <a:lnTo>
                    <a:pt x="2010" y="2803"/>
                  </a:lnTo>
                  <a:lnTo>
                    <a:pt x="2139" y="2748"/>
                  </a:lnTo>
                  <a:lnTo>
                    <a:pt x="2250" y="2674"/>
                  </a:lnTo>
                  <a:lnTo>
                    <a:pt x="2360" y="2582"/>
                  </a:lnTo>
                  <a:lnTo>
                    <a:pt x="2471" y="2490"/>
                  </a:lnTo>
                  <a:lnTo>
                    <a:pt x="2563" y="2398"/>
                  </a:lnTo>
                  <a:lnTo>
                    <a:pt x="2655" y="2287"/>
                  </a:lnTo>
                  <a:lnTo>
                    <a:pt x="2729" y="2158"/>
                  </a:lnTo>
                  <a:lnTo>
                    <a:pt x="2803" y="2029"/>
                  </a:lnTo>
                  <a:lnTo>
                    <a:pt x="2840" y="1900"/>
                  </a:lnTo>
                  <a:lnTo>
                    <a:pt x="2895" y="1771"/>
                  </a:lnTo>
                  <a:lnTo>
                    <a:pt x="2913" y="1623"/>
                  </a:lnTo>
                  <a:lnTo>
                    <a:pt x="2913" y="1476"/>
                  </a:lnTo>
                  <a:lnTo>
                    <a:pt x="2913" y="1328"/>
                  </a:lnTo>
                  <a:lnTo>
                    <a:pt x="2895" y="1199"/>
                  </a:lnTo>
                  <a:lnTo>
                    <a:pt x="2858" y="1052"/>
                  </a:lnTo>
                  <a:lnTo>
                    <a:pt x="2821" y="922"/>
                  </a:lnTo>
                  <a:lnTo>
                    <a:pt x="2748" y="793"/>
                  </a:lnTo>
                  <a:lnTo>
                    <a:pt x="2674" y="664"/>
                  </a:lnTo>
                  <a:lnTo>
                    <a:pt x="2600" y="554"/>
                  </a:lnTo>
                  <a:lnTo>
                    <a:pt x="2508" y="462"/>
                  </a:lnTo>
                  <a:lnTo>
                    <a:pt x="2397" y="351"/>
                  </a:lnTo>
                  <a:lnTo>
                    <a:pt x="2287" y="277"/>
                  </a:lnTo>
                  <a:lnTo>
                    <a:pt x="2176" y="185"/>
                  </a:lnTo>
                  <a:lnTo>
                    <a:pt x="2047" y="130"/>
                  </a:lnTo>
                  <a:lnTo>
                    <a:pt x="1918" y="74"/>
                  </a:lnTo>
                  <a:lnTo>
                    <a:pt x="1770" y="37"/>
                  </a:lnTo>
                  <a:lnTo>
                    <a:pt x="1623" y="19"/>
                  </a:lnTo>
                  <a:lnTo>
                    <a:pt x="14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2" name="Google Shape;2882;p11"/>
            <p:cNvSpPr/>
            <p:nvPr/>
          </p:nvSpPr>
          <p:spPr>
            <a:xfrm>
              <a:off x="5220275" y="561250"/>
              <a:ext cx="72400" cy="72375"/>
            </a:xfrm>
            <a:custGeom>
              <a:avLst/>
              <a:gdLst/>
              <a:ahLst/>
              <a:cxnLst/>
              <a:rect l="l" t="t" r="r" b="b"/>
              <a:pathLst>
                <a:path w="2896" h="2895" extrusionOk="0">
                  <a:moveTo>
                    <a:pt x="1439" y="0"/>
                  </a:moveTo>
                  <a:lnTo>
                    <a:pt x="1291" y="19"/>
                  </a:lnTo>
                  <a:lnTo>
                    <a:pt x="1162" y="37"/>
                  </a:lnTo>
                  <a:lnTo>
                    <a:pt x="1033" y="74"/>
                  </a:lnTo>
                  <a:lnTo>
                    <a:pt x="904" y="111"/>
                  </a:lnTo>
                  <a:lnTo>
                    <a:pt x="775" y="185"/>
                  </a:lnTo>
                  <a:lnTo>
                    <a:pt x="664" y="240"/>
                  </a:lnTo>
                  <a:lnTo>
                    <a:pt x="554" y="332"/>
                  </a:lnTo>
                  <a:lnTo>
                    <a:pt x="443" y="424"/>
                  </a:lnTo>
                  <a:lnTo>
                    <a:pt x="351" y="516"/>
                  </a:lnTo>
                  <a:lnTo>
                    <a:pt x="259" y="627"/>
                  </a:lnTo>
                  <a:lnTo>
                    <a:pt x="185" y="738"/>
                  </a:lnTo>
                  <a:lnTo>
                    <a:pt x="130" y="867"/>
                  </a:lnTo>
                  <a:lnTo>
                    <a:pt x="74" y="996"/>
                  </a:lnTo>
                  <a:lnTo>
                    <a:pt x="37" y="1125"/>
                  </a:lnTo>
                  <a:lnTo>
                    <a:pt x="0" y="1272"/>
                  </a:lnTo>
                  <a:lnTo>
                    <a:pt x="0" y="1401"/>
                  </a:lnTo>
                  <a:lnTo>
                    <a:pt x="0" y="1549"/>
                  </a:lnTo>
                  <a:lnTo>
                    <a:pt x="19" y="1696"/>
                  </a:lnTo>
                  <a:lnTo>
                    <a:pt x="37" y="1826"/>
                  </a:lnTo>
                  <a:lnTo>
                    <a:pt x="93" y="1973"/>
                  </a:lnTo>
                  <a:lnTo>
                    <a:pt x="148" y="2102"/>
                  </a:lnTo>
                  <a:lnTo>
                    <a:pt x="222" y="2213"/>
                  </a:lnTo>
                  <a:lnTo>
                    <a:pt x="296" y="2323"/>
                  </a:lnTo>
                  <a:lnTo>
                    <a:pt x="388" y="2434"/>
                  </a:lnTo>
                  <a:lnTo>
                    <a:pt x="498" y="2545"/>
                  </a:lnTo>
                  <a:lnTo>
                    <a:pt x="609" y="2618"/>
                  </a:lnTo>
                  <a:lnTo>
                    <a:pt x="720" y="2711"/>
                  </a:lnTo>
                  <a:lnTo>
                    <a:pt x="849" y="2766"/>
                  </a:lnTo>
                  <a:lnTo>
                    <a:pt x="978" y="2821"/>
                  </a:lnTo>
                  <a:lnTo>
                    <a:pt x="1125" y="2858"/>
                  </a:lnTo>
                  <a:lnTo>
                    <a:pt x="1254" y="2895"/>
                  </a:lnTo>
                  <a:lnTo>
                    <a:pt x="1549" y="2895"/>
                  </a:lnTo>
                  <a:lnTo>
                    <a:pt x="1697" y="2877"/>
                  </a:lnTo>
                  <a:lnTo>
                    <a:pt x="1826" y="2840"/>
                  </a:lnTo>
                  <a:lnTo>
                    <a:pt x="1973" y="2803"/>
                  </a:lnTo>
                  <a:lnTo>
                    <a:pt x="2102" y="2729"/>
                  </a:lnTo>
                  <a:lnTo>
                    <a:pt x="2213" y="2674"/>
                  </a:lnTo>
                  <a:lnTo>
                    <a:pt x="2324" y="2582"/>
                  </a:lnTo>
                  <a:lnTo>
                    <a:pt x="2434" y="2489"/>
                  </a:lnTo>
                  <a:lnTo>
                    <a:pt x="2527" y="2379"/>
                  </a:lnTo>
                  <a:lnTo>
                    <a:pt x="2619" y="2268"/>
                  </a:lnTo>
                  <a:lnTo>
                    <a:pt x="2692" y="2157"/>
                  </a:lnTo>
                  <a:lnTo>
                    <a:pt x="2766" y="2028"/>
                  </a:lnTo>
                  <a:lnTo>
                    <a:pt x="2822" y="1899"/>
                  </a:lnTo>
                  <a:lnTo>
                    <a:pt x="2858" y="1752"/>
                  </a:lnTo>
                  <a:lnTo>
                    <a:pt x="2877" y="1623"/>
                  </a:lnTo>
                  <a:lnTo>
                    <a:pt x="2895" y="1475"/>
                  </a:lnTo>
                  <a:lnTo>
                    <a:pt x="2877" y="1328"/>
                  </a:lnTo>
                  <a:lnTo>
                    <a:pt x="2858" y="1180"/>
                  </a:lnTo>
                  <a:lnTo>
                    <a:pt x="2822" y="1051"/>
                  </a:lnTo>
                  <a:lnTo>
                    <a:pt x="2785" y="904"/>
                  </a:lnTo>
                  <a:lnTo>
                    <a:pt x="2711" y="793"/>
                  </a:lnTo>
                  <a:lnTo>
                    <a:pt x="2637" y="664"/>
                  </a:lnTo>
                  <a:lnTo>
                    <a:pt x="2563" y="553"/>
                  </a:lnTo>
                  <a:lnTo>
                    <a:pt x="2471" y="443"/>
                  </a:lnTo>
                  <a:lnTo>
                    <a:pt x="2361" y="350"/>
                  </a:lnTo>
                  <a:lnTo>
                    <a:pt x="2250"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3" name="Google Shape;2883;p11"/>
            <p:cNvSpPr/>
            <p:nvPr/>
          </p:nvSpPr>
          <p:spPr>
            <a:xfrm>
              <a:off x="5416650" y="843800"/>
              <a:ext cx="72850" cy="72875"/>
            </a:xfrm>
            <a:custGeom>
              <a:avLst/>
              <a:gdLst/>
              <a:ahLst/>
              <a:cxnLst/>
              <a:rect l="l" t="t" r="r" b="b"/>
              <a:pathLst>
                <a:path w="2914" h="2915" extrusionOk="0">
                  <a:moveTo>
                    <a:pt x="1309" y="1"/>
                  </a:moveTo>
                  <a:lnTo>
                    <a:pt x="1162" y="38"/>
                  </a:lnTo>
                  <a:lnTo>
                    <a:pt x="1014" y="75"/>
                  </a:lnTo>
                  <a:lnTo>
                    <a:pt x="885" y="111"/>
                  </a:lnTo>
                  <a:lnTo>
                    <a:pt x="756" y="185"/>
                  </a:lnTo>
                  <a:lnTo>
                    <a:pt x="645" y="259"/>
                  </a:lnTo>
                  <a:lnTo>
                    <a:pt x="535" y="351"/>
                  </a:lnTo>
                  <a:lnTo>
                    <a:pt x="424" y="443"/>
                  </a:lnTo>
                  <a:lnTo>
                    <a:pt x="332" y="554"/>
                  </a:lnTo>
                  <a:lnTo>
                    <a:pt x="258" y="665"/>
                  </a:lnTo>
                  <a:lnTo>
                    <a:pt x="185" y="775"/>
                  </a:lnTo>
                  <a:lnTo>
                    <a:pt x="111" y="904"/>
                  </a:lnTo>
                  <a:lnTo>
                    <a:pt x="74" y="1033"/>
                  </a:lnTo>
                  <a:lnTo>
                    <a:pt x="37" y="1181"/>
                  </a:lnTo>
                  <a:lnTo>
                    <a:pt x="19" y="1328"/>
                  </a:lnTo>
                  <a:lnTo>
                    <a:pt x="0" y="1457"/>
                  </a:lnTo>
                  <a:lnTo>
                    <a:pt x="19" y="1605"/>
                  </a:lnTo>
                  <a:lnTo>
                    <a:pt x="37" y="1752"/>
                  </a:lnTo>
                  <a:lnTo>
                    <a:pt x="74" y="1881"/>
                  </a:lnTo>
                  <a:lnTo>
                    <a:pt x="129" y="2029"/>
                  </a:lnTo>
                  <a:lnTo>
                    <a:pt x="185" y="2158"/>
                  </a:lnTo>
                  <a:lnTo>
                    <a:pt x="258" y="2269"/>
                  </a:lnTo>
                  <a:lnTo>
                    <a:pt x="350" y="2379"/>
                  </a:lnTo>
                  <a:lnTo>
                    <a:pt x="443" y="2490"/>
                  </a:lnTo>
                  <a:lnTo>
                    <a:pt x="553" y="2582"/>
                  </a:lnTo>
                  <a:lnTo>
                    <a:pt x="664" y="2656"/>
                  </a:lnTo>
                  <a:lnTo>
                    <a:pt x="793" y="2730"/>
                  </a:lnTo>
                  <a:lnTo>
                    <a:pt x="922" y="2803"/>
                  </a:lnTo>
                  <a:lnTo>
                    <a:pt x="1051" y="2840"/>
                  </a:lnTo>
                  <a:lnTo>
                    <a:pt x="1180" y="2877"/>
                  </a:lnTo>
                  <a:lnTo>
                    <a:pt x="1328" y="2896"/>
                  </a:lnTo>
                  <a:lnTo>
                    <a:pt x="1475" y="2914"/>
                  </a:lnTo>
                  <a:lnTo>
                    <a:pt x="1623" y="2896"/>
                  </a:lnTo>
                  <a:lnTo>
                    <a:pt x="1752" y="2877"/>
                  </a:lnTo>
                  <a:lnTo>
                    <a:pt x="1899" y="2840"/>
                  </a:lnTo>
                  <a:lnTo>
                    <a:pt x="2028" y="2785"/>
                  </a:lnTo>
                  <a:lnTo>
                    <a:pt x="2157" y="2730"/>
                  </a:lnTo>
                  <a:lnTo>
                    <a:pt x="2268" y="2656"/>
                  </a:lnTo>
                  <a:lnTo>
                    <a:pt x="2397" y="2564"/>
                  </a:lnTo>
                  <a:lnTo>
                    <a:pt x="2489" y="2471"/>
                  </a:lnTo>
                  <a:lnTo>
                    <a:pt x="2581" y="2361"/>
                  </a:lnTo>
                  <a:lnTo>
                    <a:pt x="2674" y="2250"/>
                  </a:lnTo>
                  <a:lnTo>
                    <a:pt x="2747" y="2121"/>
                  </a:lnTo>
                  <a:lnTo>
                    <a:pt x="2803" y="1992"/>
                  </a:lnTo>
                  <a:lnTo>
                    <a:pt x="2858" y="1863"/>
                  </a:lnTo>
                  <a:lnTo>
                    <a:pt x="2895" y="1734"/>
                  </a:lnTo>
                  <a:lnTo>
                    <a:pt x="2913" y="1586"/>
                  </a:lnTo>
                  <a:lnTo>
                    <a:pt x="2913" y="1439"/>
                  </a:lnTo>
                  <a:lnTo>
                    <a:pt x="2913" y="1291"/>
                  </a:lnTo>
                  <a:lnTo>
                    <a:pt x="2876" y="1144"/>
                  </a:lnTo>
                  <a:lnTo>
                    <a:pt x="2840" y="1015"/>
                  </a:lnTo>
                  <a:lnTo>
                    <a:pt x="2803" y="886"/>
                  </a:lnTo>
                  <a:lnTo>
                    <a:pt x="2729" y="757"/>
                  </a:lnTo>
                  <a:lnTo>
                    <a:pt x="2655" y="628"/>
                  </a:lnTo>
                  <a:lnTo>
                    <a:pt x="2563" y="517"/>
                  </a:lnTo>
                  <a:lnTo>
                    <a:pt x="2471" y="425"/>
                  </a:lnTo>
                  <a:lnTo>
                    <a:pt x="2360" y="333"/>
                  </a:lnTo>
                  <a:lnTo>
                    <a:pt x="2250" y="240"/>
                  </a:lnTo>
                  <a:lnTo>
                    <a:pt x="2139" y="167"/>
                  </a:lnTo>
                  <a:lnTo>
                    <a:pt x="2010" y="111"/>
                  </a:lnTo>
                  <a:lnTo>
                    <a:pt x="1881" y="56"/>
                  </a:lnTo>
                  <a:lnTo>
                    <a:pt x="1733"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4" name="Google Shape;2884;p11"/>
            <p:cNvSpPr/>
            <p:nvPr/>
          </p:nvSpPr>
          <p:spPr>
            <a:xfrm>
              <a:off x="5482550" y="935075"/>
              <a:ext cx="72400" cy="72400"/>
            </a:xfrm>
            <a:custGeom>
              <a:avLst/>
              <a:gdLst/>
              <a:ahLst/>
              <a:cxnLst/>
              <a:rect l="l" t="t" r="r" b="b"/>
              <a:pathLst>
                <a:path w="2896" h="2896" extrusionOk="0">
                  <a:moveTo>
                    <a:pt x="1439" y="1"/>
                  </a:moveTo>
                  <a:lnTo>
                    <a:pt x="1291" y="19"/>
                  </a:lnTo>
                  <a:lnTo>
                    <a:pt x="1144" y="37"/>
                  </a:lnTo>
                  <a:lnTo>
                    <a:pt x="1015" y="74"/>
                  </a:lnTo>
                  <a:lnTo>
                    <a:pt x="886" y="130"/>
                  </a:lnTo>
                  <a:lnTo>
                    <a:pt x="757" y="203"/>
                  </a:lnTo>
                  <a:lnTo>
                    <a:pt x="628" y="277"/>
                  </a:lnTo>
                  <a:lnTo>
                    <a:pt x="517" y="351"/>
                  </a:lnTo>
                  <a:lnTo>
                    <a:pt x="425" y="461"/>
                  </a:lnTo>
                  <a:lnTo>
                    <a:pt x="333" y="554"/>
                  </a:lnTo>
                  <a:lnTo>
                    <a:pt x="240" y="664"/>
                  </a:lnTo>
                  <a:lnTo>
                    <a:pt x="167" y="793"/>
                  </a:lnTo>
                  <a:lnTo>
                    <a:pt x="111" y="922"/>
                  </a:lnTo>
                  <a:lnTo>
                    <a:pt x="56" y="1052"/>
                  </a:lnTo>
                  <a:lnTo>
                    <a:pt x="19" y="1199"/>
                  </a:lnTo>
                  <a:lnTo>
                    <a:pt x="1" y="1328"/>
                  </a:lnTo>
                  <a:lnTo>
                    <a:pt x="1" y="1476"/>
                  </a:lnTo>
                  <a:lnTo>
                    <a:pt x="19" y="1623"/>
                  </a:lnTo>
                  <a:lnTo>
                    <a:pt x="38" y="1752"/>
                  </a:lnTo>
                  <a:lnTo>
                    <a:pt x="75" y="1900"/>
                  </a:lnTo>
                  <a:lnTo>
                    <a:pt x="130" y="2029"/>
                  </a:lnTo>
                  <a:lnTo>
                    <a:pt x="185" y="2139"/>
                  </a:lnTo>
                  <a:lnTo>
                    <a:pt x="259" y="2268"/>
                  </a:lnTo>
                  <a:lnTo>
                    <a:pt x="351" y="2379"/>
                  </a:lnTo>
                  <a:lnTo>
                    <a:pt x="443" y="2471"/>
                  </a:lnTo>
                  <a:lnTo>
                    <a:pt x="536" y="2563"/>
                  </a:lnTo>
                  <a:lnTo>
                    <a:pt x="646" y="2656"/>
                  </a:lnTo>
                  <a:lnTo>
                    <a:pt x="757" y="2729"/>
                  </a:lnTo>
                  <a:lnTo>
                    <a:pt x="886" y="2785"/>
                  </a:lnTo>
                  <a:lnTo>
                    <a:pt x="1015" y="2840"/>
                  </a:lnTo>
                  <a:lnTo>
                    <a:pt x="1144" y="2877"/>
                  </a:lnTo>
                  <a:lnTo>
                    <a:pt x="1291" y="2895"/>
                  </a:lnTo>
                  <a:lnTo>
                    <a:pt x="1586" y="2895"/>
                  </a:lnTo>
                  <a:lnTo>
                    <a:pt x="1716" y="2877"/>
                  </a:lnTo>
                  <a:lnTo>
                    <a:pt x="1863" y="2840"/>
                  </a:lnTo>
                  <a:lnTo>
                    <a:pt x="1992" y="2785"/>
                  </a:lnTo>
                  <a:lnTo>
                    <a:pt x="2121" y="2729"/>
                  </a:lnTo>
                  <a:lnTo>
                    <a:pt x="2232" y="2656"/>
                  </a:lnTo>
                  <a:lnTo>
                    <a:pt x="2361" y="2582"/>
                  </a:lnTo>
                  <a:lnTo>
                    <a:pt x="2453" y="2471"/>
                  </a:lnTo>
                  <a:lnTo>
                    <a:pt x="2545" y="2379"/>
                  </a:lnTo>
                  <a:lnTo>
                    <a:pt x="2637" y="2268"/>
                  </a:lnTo>
                  <a:lnTo>
                    <a:pt x="2711" y="2139"/>
                  </a:lnTo>
                  <a:lnTo>
                    <a:pt x="2785" y="2010"/>
                  </a:lnTo>
                  <a:lnTo>
                    <a:pt x="2822" y="1881"/>
                  </a:lnTo>
                  <a:lnTo>
                    <a:pt x="2859" y="1752"/>
                  </a:lnTo>
                  <a:lnTo>
                    <a:pt x="2896" y="1605"/>
                  </a:lnTo>
                  <a:lnTo>
                    <a:pt x="2896" y="1457"/>
                  </a:lnTo>
                  <a:lnTo>
                    <a:pt x="2896" y="1310"/>
                  </a:lnTo>
                  <a:lnTo>
                    <a:pt x="2859" y="1162"/>
                  </a:lnTo>
                  <a:lnTo>
                    <a:pt x="2840" y="1033"/>
                  </a:lnTo>
                  <a:lnTo>
                    <a:pt x="2785" y="904"/>
                  </a:lnTo>
                  <a:lnTo>
                    <a:pt x="2711" y="775"/>
                  </a:lnTo>
                  <a:lnTo>
                    <a:pt x="2637" y="646"/>
                  </a:lnTo>
                  <a:lnTo>
                    <a:pt x="2564" y="535"/>
                  </a:lnTo>
                  <a:lnTo>
                    <a:pt x="2472" y="443"/>
                  </a:lnTo>
                  <a:lnTo>
                    <a:pt x="2361" y="332"/>
                  </a:lnTo>
                  <a:lnTo>
                    <a:pt x="2250" y="259"/>
                  </a:lnTo>
                  <a:lnTo>
                    <a:pt x="2121" y="185"/>
                  </a:lnTo>
                  <a:lnTo>
                    <a:pt x="1992" y="130"/>
                  </a:lnTo>
                  <a:lnTo>
                    <a:pt x="1863" y="74"/>
                  </a:lnTo>
                  <a:lnTo>
                    <a:pt x="1734" y="37"/>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5" name="Google Shape;2885;p11"/>
            <p:cNvSpPr/>
            <p:nvPr/>
          </p:nvSpPr>
          <p:spPr>
            <a:xfrm>
              <a:off x="5773875" y="1152175"/>
              <a:ext cx="71950" cy="72400"/>
            </a:xfrm>
            <a:custGeom>
              <a:avLst/>
              <a:gdLst/>
              <a:ahLst/>
              <a:cxnLst/>
              <a:rect l="l" t="t" r="r" b="b"/>
              <a:pathLst>
                <a:path w="2878" h="2896" extrusionOk="0">
                  <a:moveTo>
                    <a:pt x="1420" y="1"/>
                  </a:moveTo>
                  <a:lnTo>
                    <a:pt x="1273" y="19"/>
                  </a:lnTo>
                  <a:lnTo>
                    <a:pt x="1144" y="38"/>
                  </a:lnTo>
                  <a:lnTo>
                    <a:pt x="996" y="75"/>
                  </a:lnTo>
                  <a:lnTo>
                    <a:pt x="886" y="130"/>
                  </a:lnTo>
                  <a:lnTo>
                    <a:pt x="757" y="185"/>
                  </a:lnTo>
                  <a:lnTo>
                    <a:pt x="646" y="259"/>
                  </a:lnTo>
                  <a:lnTo>
                    <a:pt x="535" y="333"/>
                  </a:lnTo>
                  <a:lnTo>
                    <a:pt x="425" y="425"/>
                  </a:lnTo>
                  <a:lnTo>
                    <a:pt x="333" y="536"/>
                  </a:lnTo>
                  <a:lnTo>
                    <a:pt x="259" y="646"/>
                  </a:lnTo>
                  <a:lnTo>
                    <a:pt x="185" y="757"/>
                  </a:lnTo>
                  <a:lnTo>
                    <a:pt x="111" y="886"/>
                  </a:lnTo>
                  <a:lnTo>
                    <a:pt x="74" y="1015"/>
                  </a:lnTo>
                  <a:lnTo>
                    <a:pt x="38" y="1144"/>
                  </a:lnTo>
                  <a:lnTo>
                    <a:pt x="1" y="1273"/>
                  </a:lnTo>
                  <a:lnTo>
                    <a:pt x="1" y="1421"/>
                  </a:lnTo>
                  <a:lnTo>
                    <a:pt x="1" y="1568"/>
                  </a:lnTo>
                  <a:lnTo>
                    <a:pt x="19" y="1716"/>
                  </a:lnTo>
                  <a:lnTo>
                    <a:pt x="56" y="1845"/>
                  </a:lnTo>
                  <a:lnTo>
                    <a:pt x="111" y="1974"/>
                  </a:lnTo>
                  <a:lnTo>
                    <a:pt x="167" y="2103"/>
                  </a:lnTo>
                  <a:lnTo>
                    <a:pt x="240" y="2232"/>
                  </a:lnTo>
                  <a:lnTo>
                    <a:pt x="314" y="2343"/>
                  </a:lnTo>
                  <a:lnTo>
                    <a:pt x="425" y="2453"/>
                  </a:lnTo>
                  <a:lnTo>
                    <a:pt x="517" y="2545"/>
                  </a:lnTo>
                  <a:lnTo>
                    <a:pt x="628" y="2638"/>
                  </a:lnTo>
                  <a:lnTo>
                    <a:pt x="757" y="2711"/>
                  </a:lnTo>
                  <a:lnTo>
                    <a:pt x="867" y="2767"/>
                  </a:lnTo>
                  <a:lnTo>
                    <a:pt x="1015" y="2822"/>
                  </a:lnTo>
                  <a:lnTo>
                    <a:pt x="1144" y="2859"/>
                  </a:lnTo>
                  <a:lnTo>
                    <a:pt x="1291" y="2877"/>
                  </a:lnTo>
                  <a:lnTo>
                    <a:pt x="1439" y="2896"/>
                  </a:lnTo>
                  <a:lnTo>
                    <a:pt x="1586" y="2877"/>
                  </a:lnTo>
                  <a:lnTo>
                    <a:pt x="1715" y="2859"/>
                  </a:lnTo>
                  <a:lnTo>
                    <a:pt x="1863" y="2822"/>
                  </a:lnTo>
                  <a:lnTo>
                    <a:pt x="1992" y="2767"/>
                  </a:lnTo>
                  <a:lnTo>
                    <a:pt x="2121" y="2711"/>
                  </a:lnTo>
                  <a:lnTo>
                    <a:pt x="2232" y="2638"/>
                  </a:lnTo>
                  <a:lnTo>
                    <a:pt x="2342" y="2545"/>
                  </a:lnTo>
                  <a:lnTo>
                    <a:pt x="2453" y="2453"/>
                  </a:lnTo>
                  <a:lnTo>
                    <a:pt x="2545" y="2361"/>
                  </a:lnTo>
                  <a:lnTo>
                    <a:pt x="2637" y="2250"/>
                  </a:lnTo>
                  <a:lnTo>
                    <a:pt x="2711" y="2121"/>
                  </a:lnTo>
                  <a:lnTo>
                    <a:pt x="2766" y="1992"/>
                  </a:lnTo>
                  <a:lnTo>
                    <a:pt x="2822" y="1863"/>
                  </a:lnTo>
                  <a:lnTo>
                    <a:pt x="2859" y="1734"/>
                  </a:lnTo>
                  <a:lnTo>
                    <a:pt x="2877" y="1587"/>
                  </a:lnTo>
                  <a:lnTo>
                    <a:pt x="2877" y="1439"/>
                  </a:lnTo>
                  <a:lnTo>
                    <a:pt x="2877" y="1292"/>
                  </a:lnTo>
                  <a:lnTo>
                    <a:pt x="2859" y="1144"/>
                  </a:lnTo>
                  <a:lnTo>
                    <a:pt x="2803" y="1015"/>
                  </a:lnTo>
                  <a:lnTo>
                    <a:pt x="2766" y="886"/>
                  </a:lnTo>
                  <a:lnTo>
                    <a:pt x="2693" y="757"/>
                  </a:lnTo>
                  <a:lnTo>
                    <a:pt x="2619" y="628"/>
                  </a:lnTo>
                  <a:lnTo>
                    <a:pt x="2545" y="517"/>
                  </a:lnTo>
                  <a:lnTo>
                    <a:pt x="2435" y="425"/>
                  </a:lnTo>
                  <a:lnTo>
                    <a:pt x="2342" y="333"/>
                  </a:lnTo>
                  <a:lnTo>
                    <a:pt x="2232" y="241"/>
                  </a:lnTo>
                  <a:lnTo>
                    <a:pt x="2103" y="167"/>
                  </a:lnTo>
                  <a:lnTo>
                    <a:pt x="1974" y="112"/>
                  </a:lnTo>
                  <a:lnTo>
                    <a:pt x="1845" y="56"/>
                  </a:lnTo>
                  <a:lnTo>
                    <a:pt x="1715" y="38"/>
                  </a:lnTo>
                  <a:lnTo>
                    <a:pt x="1568"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6" name="Google Shape;2886;p11"/>
            <p:cNvSpPr/>
            <p:nvPr/>
          </p:nvSpPr>
          <p:spPr>
            <a:xfrm>
              <a:off x="5272825" y="736875"/>
              <a:ext cx="69625" cy="69625"/>
            </a:xfrm>
            <a:custGeom>
              <a:avLst/>
              <a:gdLst/>
              <a:ahLst/>
              <a:cxnLst/>
              <a:rect l="l" t="t" r="r" b="b"/>
              <a:pathLst>
                <a:path w="2785" h="2785" extrusionOk="0">
                  <a:moveTo>
                    <a:pt x="1273" y="0"/>
                  </a:moveTo>
                  <a:lnTo>
                    <a:pt x="1144" y="19"/>
                  </a:lnTo>
                  <a:lnTo>
                    <a:pt x="996" y="55"/>
                  </a:lnTo>
                  <a:lnTo>
                    <a:pt x="867" y="92"/>
                  </a:lnTo>
                  <a:lnTo>
                    <a:pt x="738" y="148"/>
                  </a:lnTo>
                  <a:lnTo>
                    <a:pt x="627" y="221"/>
                  </a:lnTo>
                  <a:lnTo>
                    <a:pt x="517" y="295"/>
                  </a:lnTo>
                  <a:lnTo>
                    <a:pt x="406" y="369"/>
                  </a:lnTo>
                  <a:lnTo>
                    <a:pt x="314" y="480"/>
                  </a:lnTo>
                  <a:lnTo>
                    <a:pt x="240" y="590"/>
                  </a:lnTo>
                  <a:lnTo>
                    <a:pt x="166" y="701"/>
                  </a:lnTo>
                  <a:lnTo>
                    <a:pt x="111" y="811"/>
                  </a:lnTo>
                  <a:lnTo>
                    <a:pt x="56" y="940"/>
                  </a:lnTo>
                  <a:lnTo>
                    <a:pt x="19" y="1088"/>
                  </a:lnTo>
                  <a:lnTo>
                    <a:pt x="0" y="1217"/>
                  </a:lnTo>
                  <a:lnTo>
                    <a:pt x="0" y="1365"/>
                  </a:lnTo>
                  <a:lnTo>
                    <a:pt x="0" y="1512"/>
                  </a:lnTo>
                  <a:lnTo>
                    <a:pt x="19" y="1660"/>
                  </a:lnTo>
                  <a:lnTo>
                    <a:pt x="56" y="1807"/>
                  </a:lnTo>
                  <a:lnTo>
                    <a:pt x="93" y="1936"/>
                  </a:lnTo>
                  <a:lnTo>
                    <a:pt x="148" y="2047"/>
                  </a:lnTo>
                  <a:lnTo>
                    <a:pt x="222" y="2176"/>
                  </a:lnTo>
                  <a:lnTo>
                    <a:pt x="295" y="2286"/>
                  </a:lnTo>
                  <a:lnTo>
                    <a:pt x="388" y="2379"/>
                  </a:lnTo>
                  <a:lnTo>
                    <a:pt x="480" y="2471"/>
                  </a:lnTo>
                  <a:lnTo>
                    <a:pt x="590" y="2545"/>
                  </a:lnTo>
                  <a:lnTo>
                    <a:pt x="701" y="2618"/>
                  </a:lnTo>
                  <a:lnTo>
                    <a:pt x="830" y="2674"/>
                  </a:lnTo>
                  <a:lnTo>
                    <a:pt x="959" y="2729"/>
                  </a:lnTo>
                  <a:lnTo>
                    <a:pt x="1088" y="2766"/>
                  </a:lnTo>
                  <a:lnTo>
                    <a:pt x="1236" y="2784"/>
                  </a:lnTo>
                  <a:lnTo>
                    <a:pt x="1531" y="2784"/>
                  </a:lnTo>
                  <a:lnTo>
                    <a:pt x="1678" y="2766"/>
                  </a:lnTo>
                  <a:lnTo>
                    <a:pt x="1807" y="2729"/>
                  </a:lnTo>
                  <a:lnTo>
                    <a:pt x="1936" y="2692"/>
                  </a:lnTo>
                  <a:lnTo>
                    <a:pt x="2066" y="2618"/>
                  </a:lnTo>
                  <a:lnTo>
                    <a:pt x="2176" y="2563"/>
                  </a:lnTo>
                  <a:lnTo>
                    <a:pt x="2287" y="2471"/>
                  </a:lnTo>
                  <a:lnTo>
                    <a:pt x="2397" y="2397"/>
                  </a:lnTo>
                  <a:lnTo>
                    <a:pt x="2471" y="2286"/>
                  </a:lnTo>
                  <a:lnTo>
                    <a:pt x="2563" y="2176"/>
                  </a:lnTo>
                  <a:lnTo>
                    <a:pt x="2619" y="2065"/>
                  </a:lnTo>
                  <a:lnTo>
                    <a:pt x="2692" y="1936"/>
                  </a:lnTo>
                  <a:lnTo>
                    <a:pt x="2729" y="1807"/>
                  </a:lnTo>
                  <a:lnTo>
                    <a:pt x="2766" y="1678"/>
                  </a:lnTo>
                  <a:lnTo>
                    <a:pt x="2785" y="1530"/>
                  </a:lnTo>
                  <a:lnTo>
                    <a:pt x="2785" y="1383"/>
                  </a:lnTo>
                  <a:lnTo>
                    <a:pt x="2785" y="1235"/>
                  </a:lnTo>
                  <a:lnTo>
                    <a:pt x="2766" y="1106"/>
                  </a:lnTo>
                  <a:lnTo>
                    <a:pt x="2729" y="977"/>
                  </a:lnTo>
                  <a:lnTo>
                    <a:pt x="2692" y="848"/>
                  </a:lnTo>
                  <a:lnTo>
                    <a:pt x="2619" y="719"/>
                  </a:lnTo>
                  <a:lnTo>
                    <a:pt x="2563" y="609"/>
                  </a:lnTo>
                  <a:lnTo>
                    <a:pt x="2490" y="498"/>
                  </a:lnTo>
                  <a:lnTo>
                    <a:pt x="2397" y="406"/>
                  </a:lnTo>
                  <a:lnTo>
                    <a:pt x="2305" y="314"/>
                  </a:lnTo>
                  <a:lnTo>
                    <a:pt x="2195" y="240"/>
                  </a:lnTo>
                  <a:lnTo>
                    <a:pt x="2084" y="166"/>
                  </a:lnTo>
                  <a:lnTo>
                    <a:pt x="1973" y="111"/>
                  </a:lnTo>
                  <a:lnTo>
                    <a:pt x="1844" y="55"/>
                  </a:lnTo>
                  <a:lnTo>
                    <a:pt x="1715" y="19"/>
                  </a:lnTo>
                  <a:lnTo>
                    <a:pt x="15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7" name="Google Shape;2887;p11"/>
            <p:cNvSpPr/>
            <p:nvPr/>
          </p:nvSpPr>
          <p:spPr>
            <a:xfrm>
              <a:off x="5548925" y="1030025"/>
              <a:ext cx="71025" cy="71025"/>
            </a:xfrm>
            <a:custGeom>
              <a:avLst/>
              <a:gdLst/>
              <a:ahLst/>
              <a:cxnLst/>
              <a:rect l="l" t="t" r="r" b="b"/>
              <a:pathLst>
                <a:path w="2841" h="2841" extrusionOk="0">
                  <a:moveTo>
                    <a:pt x="1476" y="1"/>
                  </a:moveTo>
                  <a:lnTo>
                    <a:pt x="1310" y="19"/>
                  </a:lnTo>
                  <a:lnTo>
                    <a:pt x="1162" y="19"/>
                  </a:lnTo>
                  <a:lnTo>
                    <a:pt x="1033" y="56"/>
                  </a:lnTo>
                  <a:lnTo>
                    <a:pt x="904" y="111"/>
                  </a:lnTo>
                  <a:lnTo>
                    <a:pt x="775" y="167"/>
                  </a:lnTo>
                  <a:lnTo>
                    <a:pt x="646" y="222"/>
                  </a:lnTo>
                  <a:lnTo>
                    <a:pt x="536" y="314"/>
                  </a:lnTo>
                  <a:lnTo>
                    <a:pt x="425" y="406"/>
                  </a:lnTo>
                  <a:lnTo>
                    <a:pt x="333" y="499"/>
                  </a:lnTo>
                  <a:lnTo>
                    <a:pt x="259" y="609"/>
                  </a:lnTo>
                  <a:lnTo>
                    <a:pt x="185" y="738"/>
                  </a:lnTo>
                  <a:lnTo>
                    <a:pt x="112" y="849"/>
                  </a:lnTo>
                  <a:lnTo>
                    <a:pt x="75" y="996"/>
                  </a:lnTo>
                  <a:lnTo>
                    <a:pt x="38" y="1126"/>
                  </a:lnTo>
                  <a:lnTo>
                    <a:pt x="19" y="1273"/>
                  </a:lnTo>
                  <a:lnTo>
                    <a:pt x="1" y="1421"/>
                  </a:lnTo>
                  <a:lnTo>
                    <a:pt x="19" y="1568"/>
                  </a:lnTo>
                  <a:lnTo>
                    <a:pt x="38" y="1716"/>
                  </a:lnTo>
                  <a:lnTo>
                    <a:pt x="75" y="1845"/>
                  </a:lnTo>
                  <a:lnTo>
                    <a:pt x="112" y="1974"/>
                  </a:lnTo>
                  <a:lnTo>
                    <a:pt x="167" y="2103"/>
                  </a:lnTo>
                  <a:lnTo>
                    <a:pt x="241" y="2213"/>
                  </a:lnTo>
                  <a:lnTo>
                    <a:pt x="314" y="2324"/>
                  </a:lnTo>
                  <a:lnTo>
                    <a:pt x="407" y="2416"/>
                  </a:lnTo>
                  <a:lnTo>
                    <a:pt x="499" y="2508"/>
                  </a:lnTo>
                  <a:lnTo>
                    <a:pt x="609" y="2601"/>
                  </a:lnTo>
                  <a:lnTo>
                    <a:pt x="738" y="2656"/>
                  </a:lnTo>
                  <a:lnTo>
                    <a:pt x="849" y="2730"/>
                  </a:lnTo>
                  <a:lnTo>
                    <a:pt x="978" y="2767"/>
                  </a:lnTo>
                  <a:lnTo>
                    <a:pt x="1126" y="2803"/>
                  </a:lnTo>
                  <a:lnTo>
                    <a:pt x="1255" y="2822"/>
                  </a:lnTo>
                  <a:lnTo>
                    <a:pt x="1402" y="2840"/>
                  </a:lnTo>
                  <a:lnTo>
                    <a:pt x="1550" y="2840"/>
                  </a:lnTo>
                  <a:lnTo>
                    <a:pt x="1697" y="2822"/>
                  </a:lnTo>
                  <a:lnTo>
                    <a:pt x="1826" y="2785"/>
                  </a:lnTo>
                  <a:lnTo>
                    <a:pt x="1955" y="2730"/>
                  </a:lnTo>
                  <a:lnTo>
                    <a:pt x="2084" y="2674"/>
                  </a:lnTo>
                  <a:lnTo>
                    <a:pt x="2195" y="2619"/>
                  </a:lnTo>
                  <a:lnTo>
                    <a:pt x="2306" y="2527"/>
                  </a:lnTo>
                  <a:lnTo>
                    <a:pt x="2416" y="2453"/>
                  </a:lnTo>
                  <a:lnTo>
                    <a:pt x="2508" y="2342"/>
                  </a:lnTo>
                  <a:lnTo>
                    <a:pt x="2582" y="2250"/>
                  </a:lnTo>
                  <a:lnTo>
                    <a:pt x="2656" y="2121"/>
                  </a:lnTo>
                  <a:lnTo>
                    <a:pt x="2711" y="2011"/>
                  </a:lnTo>
                  <a:lnTo>
                    <a:pt x="2767" y="1882"/>
                  </a:lnTo>
                  <a:lnTo>
                    <a:pt x="2803" y="1734"/>
                  </a:lnTo>
                  <a:lnTo>
                    <a:pt x="2822" y="1605"/>
                  </a:lnTo>
                  <a:lnTo>
                    <a:pt x="2840" y="1457"/>
                  </a:lnTo>
                  <a:lnTo>
                    <a:pt x="2840" y="1310"/>
                  </a:lnTo>
                  <a:lnTo>
                    <a:pt x="2822" y="1162"/>
                  </a:lnTo>
                  <a:lnTo>
                    <a:pt x="2785" y="1033"/>
                  </a:lnTo>
                  <a:lnTo>
                    <a:pt x="2748" y="904"/>
                  </a:lnTo>
                  <a:lnTo>
                    <a:pt x="2693" y="775"/>
                  </a:lnTo>
                  <a:lnTo>
                    <a:pt x="2619" y="665"/>
                  </a:lnTo>
                  <a:lnTo>
                    <a:pt x="2545" y="554"/>
                  </a:lnTo>
                  <a:lnTo>
                    <a:pt x="2453" y="443"/>
                  </a:lnTo>
                  <a:lnTo>
                    <a:pt x="2361" y="351"/>
                  </a:lnTo>
                  <a:lnTo>
                    <a:pt x="2250" y="277"/>
                  </a:lnTo>
                  <a:lnTo>
                    <a:pt x="2140" y="204"/>
                  </a:lnTo>
                  <a:lnTo>
                    <a:pt x="2011" y="130"/>
                  </a:lnTo>
                  <a:lnTo>
                    <a:pt x="1882" y="75"/>
                  </a:lnTo>
                  <a:lnTo>
                    <a:pt x="1753" y="38"/>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8" name="Google Shape;2888;p11"/>
            <p:cNvSpPr/>
            <p:nvPr/>
          </p:nvSpPr>
          <p:spPr>
            <a:xfrm>
              <a:off x="5338275" y="830900"/>
              <a:ext cx="70100" cy="70100"/>
            </a:xfrm>
            <a:custGeom>
              <a:avLst/>
              <a:gdLst/>
              <a:ahLst/>
              <a:cxnLst/>
              <a:rect l="l" t="t" r="r" b="b"/>
              <a:pathLst>
                <a:path w="2804" h="2804" extrusionOk="0">
                  <a:moveTo>
                    <a:pt x="1218" y="1"/>
                  </a:moveTo>
                  <a:lnTo>
                    <a:pt x="1089" y="37"/>
                  </a:lnTo>
                  <a:lnTo>
                    <a:pt x="959" y="74"/>
                  </a:lnTo>
                  <a:lnTo>
                    <a:pt x="830" y="111"/>
                  </a:lnTo>
                  <a:lnTo>
                    <a:pt x="701" y="166"/>
                  </a:lnTo>
                  <a:lnTo>
                    <a:pt x="591" y="240"/>
                  </a:lnTo>
                  <a:lnTo>
                    <a:pt x="498" y="314"/>
                  </a:lnTo>
                  <a:lnTo>
                    <a:pt x="388" y="406"/>
                  </a:lnTo>
                  <a:lnTo>
                    <a:pt x="314" y="498"/>
                  </a:lnTo>
                  <a:lnTo>
                    <a:pt x="240" y="609"/>
                  </a:lnTo>
                  <a:lnTo>
                    <a:pt x="167" y="720"/>
                  </a:lnTo>
                  <a:lnTo>
                    <a:pt x="111" y="849"/>
                  </a:lnTo>
                  <a:lnTo>
                    <a:pt x="56" y="978"/>
                  </a:lnTo>
                  <a:lnTo>
                    <a:pt x="38" y="1107"/>
                  </a:lnTo>
                  <a:lnTo>
                    <a:pt x="1" y="1236"/>
                  </a:lnTo>
                  <a:lnTo>
                    <a:pt x="1" y="1383"/>
                  </a:lnTo>
                  <a:lnTo>
                    <a:pt x="1" y="1531"/>
                  </a:lnTo>
                  <a:lnTo>
                    <a:pt x="19" y="1678"/>
                  </a:lnTo>
                  <a:lnTo>
                    <a:pt x="56" y="1807"/>
                  </a:lnTo>
                  <a:lnTo>
                    <a:pt x="111" y="1937"/>
                  </a:lnTo>
                  <a:lnTo>
                    <a:pt x="167" y="2066"/>
                  </a:lnTo>
                  <a:lnTo>
                    <a:pt x="240" y="2195"/>
                  </a:lnTo>
                  <a:lnTo>
                    <a:pt x="314" y="2287"/>
                  </a:lnTo>
                  <a:lnTo>
                    <a:pt x="406" y="2397"/>
                  </a:lnTo>
                  <a:lnTo>
                    <a:pt x="498" y="2490"/>
                  </a:lnTo>
                  <a:lnTo>
                    <a:pt x="609" y="2563"/>
                  </a:lnTo>
                  <a:lnTo>
                    <a:pt x="720" y="2637"/>
                  </a:lnTo>
                  <a:lnTo>
                    <a:pt x="849" y="2692"/>
                  </a:lnTo>
                  <a:lnTo>
                    <a:pt x="978" y="2729"/>
                  </a:lnTo>
                  <a:lnTo>
                    <a:pt x="1107" y="2766"/>
                  </a:lnTo>
                  <a:lnTo>
                    <a:pt x="1254" y="2785"/>
                  </a:lnTo>
                  <a:lnTo>
                    <a:pt x="1402" y="2803"/>
                  </a:lnTo>
                  <a:lnTo>
                    <a:pt x="1549" y="2785"/>
                  </a:lnTo>
                  <a:lnTo>
                    <a:pt x="1697" y="2766"/>
                  </a:lnTo>
                  <a:lnTo>
                    <a:pt x="1826" y="2729"/>
                  </a:lnTo>
                  <a:lnTo>
                    <a:pt x="1955" y="2692"/>
                  </a:lnTo>
                  <a:lnTo>
                    <a:pt x="2084" y="2637"/>
                  </a:lnTo>
                  <a:lnTo>
                    <a:pt x="2195" y="2563"/>
                  </a:lnTo>
                  <a:lnTo>
                    <a:pt x="2305" y="2471"/>
                  </a:lnTo>
                  <a:lnTo>
                    <a:pt x="2398" y="2379"/>
                  </a:lnTo>
                  <a:lnTo>
                    <a:pt x="2490" y="2287"/>
                  </a:lnTo>
                  <a:lnTo>
                    <a:pt x="2564" y="2176"/>
                  </a:lnTo>
                  <a:lnTo>
                    <a:pt x="2637" y="2066"/>
                  </a:lnTo>
                  <a:lnTo>
                    <a:pt x="2693" y="1937"/>
                  </a:lnTo>
                  <a:lnTo>
                    <a:pt x="2748" y="1807"/>
                  </a:lnTo>
                  <a:lnTo>
                    <a:pt x="2766" y="1678"/>
                  </a:lnTo>
                  <a:lnTo>
                    <a:pt x="2785" y="1531"/>
                  </a:lnTo>
                  <a:lnTo>
                    <a:pt x="2803" y="1383"/>
                  </a:lnTo>
                  <a:lnTo>
                    <a:pt x="2785" y="1236"/>
                  </a:lnTo>
                  <a:lnTo>
                    <a:pt x="2766" y="1088"/>
                  </a:lnTo>
                  <a:lnTo>
                    <a:pt x="2730" y="959"/>
                  </a:lnTo>
                  <a:lnTo>
                    <a:pt x="2693" y="830"/>
                  </a:lnTo>
                  <a:lnTo>
                    <a:pt x="2619" y="701"/>
                  </a:lnTo>
                  <a:lnTo>
                    <a:pt x="2545" y="591"/>
                  </a:lnTo>
                  <a:lnTo>
                    <a:pt x="2471" y="480"/>
                  </a:lnTo>
                  <a:lnTo>
                    <a:pt x="2379" y="388"/>
                  </a:lnTo>
                  <a:lnTo>
                    <a:pt x="2287" y="296"/>
                  </a:lnTo>
                  <a:lnTo>
                    <a:pt x="2176" y="222"/>
                  </a:lnTo>
                  <a:lnTo>
                    <a:pt x="2047" y="148"/>
                  </a:lnTo>
                  <a:lnTo>
                    <a:pt x="1937" y="93"/>
                  </a:lnTo>
                  <a:lnTo>
                    <a:pt x="1789" y="56"/>
                  </a:lnTo>
                  <a:lnTo>
                    <a:pt x="1660"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9" name="Google Shape;2889;p11"/>
            <p:cNvSpPr/>
            <p:nvPr/>
          </p:nvSpPr>
          <p:spPr>
            <a:xfrm>
              <a:off x="5104125" y="297125"/>
              <a:ext cx="70075" cy="70075"/>
            </a:xfrm>
            <a:custGeom>
              <a:avLst/>
              <a:gdLst/>
              <a:ahLst/>
              <a:cxnLst/>
              <a:rect l="l" t="t" r="r" b="b"/>
              <a:pathLst>
                <a:path w="2803" h="2803" extrusionOk="0">
                  <a:moveTo>
                    <a:pt x="1291" y="0"/>
                  </a:moveTo>
                  <a:lnTo>
                    <a:pt x="1143" y="19"/>
                  </a:lnTo>
                  <a:lnTo>
                    <a:pt x="996" y="55"/>
                  </a:lnTo>
                  <a:lnTo>
                    <a:pt x="867" y="92"/>
                  </a:lnTo>
                  <a:lnTo>
                    <a:pt x="756" y="148"/>
                  </a:lnTo>
                  <a:lnTo>
                    <a:pt x="627" y="221"/>
                  </a:lnTo>
                  <a:lnTo>
                    <a:pt x="516" y="295"/>
                  </a:lnTo>
                  <a:lnTo>
                    <a:pt x="424" y="387"/>
                  </a:lnTo>
                  <a:lnTo>
                    <a:pt x="332" y="479"/>
                  </a:lnTo>
                  <a:lnTo>
                    <a:pt x="258" y="590"/>
                  </a:lnTo>
                  <a:lnTo>
                    <a:pt x="184" y="701"/>
                  </a:lnTo>
                  <a:lnTo>
                    <a:pt x="111" y="830"/>
                  </a:lnTo>
                  <a:lnTo>
                    <a:pt x="74" y="959"/>
                  </a:lnTo>
                  <a:lnTo>
                    <a:pt x="37" y="1088"/>
                  </a:lnTo>
                  <a:lnTo>
                    <a:pt x="19" y="1235"/>
                  </a:lnTo>
                  <a:lnTo>
                    <a:pt x="0" y="1383"/>
                  </a:lnTo>
                  <a:lnTo>
                    <a:pt x="0" y="1530"/>
                  </a:lnTo>
                  <a:lnTo>
                    <a:pt x="19" y="1660"/>
                  </a:lnTo>
                  <a:lnTo>
                    <a:pt x="55" y="1807"/>
                  </a:lnTo>
                  <a:lnTo>
                    <a:pt x="92" y="1936"/>
                  </a:lnTo>
                  <a:lnTo>
                    <a:pt x="148" y="2065"/>
                  </a:lnTo>
                  <a:lnTo>
                    <a:pt x="221" y="2176"/>
                  </a:lnTo>
                  <a:lnTo>
                    <a:pt x="295" y="2286"/>
                  </a:lnTo>
                  <a:lnTo>
                    <a:pt x="387" y="2379"/>
                  </a:lnTo>
                  <a:lnTo>
                    <a:pt x="479" y="2471"/>
                  </a:lnTo>
                  <a:lnTo>
                    <a:pt x="590" y="2563"/>
                  </a:lnTo>
                  <a:lnTo>
                    <a:pt x="701" y="2637"/>
                  </a:lnTo>
                  <a:lnTo>
                    <a:pt x="830" y="2692"/>
                  </a:lnTo>
                  <a:lnTo>
                    <a:pt x="959" y="2729"/>
                  </a:lnTo>
                  <a:lnTo>
                    <a:pt x="1088" y="2766"/>
                  </a:lnTo>
                  <a:lnTo>
                    <a:pt x="1235" y="2803"/>
                  </a:lnTo>
                  <a:lnTo>
                    <a:pt x="1530" y="2803"/>
                  </a:lnTo>
                  <a:lnTo>
                    <a:pt x="1678" y="2784"/>
                  </a:lnTo>
                  <a:lnTo>
                    <a:pt x="1807" y="2747"/>
                  </a:lnTo>
                  <a:lnTo>
                    <a:pt x="1936" y="2711"/>
                  </a:lnTo>
                  <a:lnTo>
                    <a:pt x="2065" y="2655"/>
                  </a:lnTo>
                  <a:lnTo>
                    <a:pt x="2176" y="2581"/>
                  </a:lnTo>
                  <a:lnTo>
                    <a:pt x="2286" y="2508"/>
                  </a:lnTo>
                  <a:lnTo>
                    <a:pt x="2397" y="2415"/>
                  </a:lnTo>
                  <a:lnTo>
                    <a:pt x="2471" y="2323"/>
                  </a:lnTo>
                  <a:lnTo>
                    <a:pt x="2563" y="2213"/>
                  </a:lnTo>
                  <a:lnTo>
                    <a:pt x="2637" y="2102"/>
                  </a:lnTo>
                  <a:lnTo>
                    <a:pt x="2692" y="1973"/>
                  </a:lnTo>
                  <a:lnTo>
                    <a:pt x="2747" y="1844"/>
                  </a:lnTo>
                  <a:lnTo>
                    <a:pt x="2784" y="1715"/>
                  </a:lnTo>
                  <a:lnTo>
                    <a:pt x="2803" y="1567"/>
                  </a:lnTo>
                  <a:lnTo>
                    <a:pt x="2803" y="1420"/>
                  </a:lnTo>
                  <a:lnTo>
                    <a:pt x="2803" y="1272"/>
                  </a:lnTo>
                  <a:lnTo>
                    <a:pt x="2784" y="1143"/>
                  </a:lnTo>
                  <a:lnTo>
                    <a:pt x="2747" y="996"/>
                  </a:lnTo>
                  <a:lnTo>
                    <a:pt x="2710" y="867"/>
                  </a:lnTo>
                  <a:lnTo>
                    <a:pt x="2655" y="738"/>
                  </a:lnTo>
                  <a:lnTo>
                    <a:pt x="2581" y="627"/>
                  </a:lnTo>
                  <a:lnTo>
                    <a:pt x="2508" y="516"/>
                  </a:lnTo>
                  <a:lnTo>
                    <a:pt x="2415" y="424"/>
                  </a:lnTo>
                  <a:lnTo>
                    <a:pt x="2323" y="332"/>
                  </a:lnTo>
                  <a:lnTo>
                    <a:pt x="2213" y="240"/>
                  </a:lnTo>
                  <a:lnTo>
                    <a:pt x="2102" y="184"/>
                  </a:lnTo>
                  <a:lnTo>
                    <a:pt x="1991" y="111"/>
                  </a:lnTo>
                  <a:lnTo>
                    <a:pt x="1862" y="74"/>
                  </a:lnTo>
                  <a:lnTo>
                    <a:pt x="1715" y="37"/>
                  </a:lnTo>
                  <a:lnTo>
                    <a:pt x="15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0" name="Google Shape;2890;p11"/>
            <p:cNvSpPr/>
            <p:nvPr/>
          </p:nvSpPr>
          <p:spPr>
            <a:xfrm>
              <a:off x="5155275" y="470900"/>
              <a:ext cx="70550" cy="70550"/>
            </a:xfrm>
            <a:custGeom>
              <a:avLst/>
              <a:gdLst/>
              <a:ahLst/>
              <a:cxnLst/>
              <a:rect l="l" t="t" r="r" b="b"/>
              <a:pathLst>
                <a:path w="2822" h="2822" extrusionOk="0">
                  <a:moveTo>
                    <a:pt x="1439" y="0"/>
                  </a:moveTo>
                  <a:lnTo>
                    <a:pt x="1291" y="19"/>
                  </a:lnTo>
                  <a:lnTo>
                    <a:pt x="1144" y="37"/>
                  </a:lnTo>
                  <a:lnTo>
                    <a:pt x="1015" y="56"/>
                  </a:lnTo>
                  <a:lnTo>
                    <a:pt x="886" y="111"/>
                  </a:lnTo>
                  <a:lnTo>
                    <a:pt x="757" y="166"/>
                  </a:lnTo>
                  <a:lnTo>
                    <a:pt x="646" y="222"/>
                  </a:lnTo>
                  <a:lnTo>
                    <a:pt x="535" y="314"/>
                  </a:lnTo>
                  <a:lnTo>
                    <a:pt x="425" y="387"/>
                  </a:lnTo>
                  <a:lnTo>
                    <a:pt x="333" y="498"/>
                  </a:lnTo>
                  <a:lnTo>
                    <a:pt x="259" y="590"/>
                  </a:lnTo>
                  <a:lnTo>
                    <a:pt x="185" y="719"/>
                  </a:lnTo>
                  <a:lnTo>
                    <a:pt x="130" y="830"/>
                  </a:lnTo>
                  <a:lnTo>
                    <a:pt x="74" y="959"/>
                  </a:lnTo>
                  <a:lnTo>
                    <a:pt x="38" y="1107"/>
                  </a:lnTo>
                  <a:lnTo>
                    <a:pt x="19" y="1236"/>
                  </a:lnTo>
                  <a:lnTo>
                    <a:pt x="1" y="1383"/>
                  </a:lnTo>
                  <a:lnTo>
                    <a:pt x="1" y="1531"/>
                  </a:lnTo>
                  <a:lnTo>
                    <a:pt x="19" y="1678"/>
                  </a:lnTo>
                  <a:lnTo>
                    <a:pt x="56" y="1807"/>
                  </a:lnTo>
                  <a:lnTo>
                    <a:pt x="111" y="1955"/>
                  </a:lnTo>
                  <a:lnTo>
                    <a:pt x="167" y="2065"/>
                  </a:lnTo>
                  <a:lnTo>
                    <a:pt x="222" y="2194"/>
                  </a:lnTo>
                  <a:lnTo>
                    <a:pt x="314" y="2305"/>
                  </a:lnTo>
                  <a:lnTo>
                    <a:pt x="388" y="2397"/>
                  </a:lnTo>
                  <a:lnTo>
                    <a:pt x="499" y="2489"/>
                  </a:lnTo>
                  <a:lnTo>
                    <a:pt x="591" y="2582"/>
                  </a:lnTo>
                  <a:lnTo>
                    <a:pt x="720" y="2637"/>
                  </a:lnTo>
                  <a:lnTo>
                    <a:pt x="830" y="2711"/>
                  </a:lnTo>
                  <a:lnTo>
                    <a:pt x="960" y="2748"/>
                  </a:lnTo>
                  <a:lnTo>
                    <a:pt x="1107" y="2784"/>
                  </a:lnTo>
                  <a:lnTo>
                    <a:pt x="1236" y="2821"/>
                  </a:lnTo>
                  <a:lnTo>
                    <a:pt x="1531" y="2821"/>
                  </a:lnTo>
                  <a:lnTo>
                    <a:pt x="1679" y="2803"/>
                  </a:lnTo>
                  <a:lnTo>
                    <a:pt x="1808" y="2766"/>
                  </a:lnTo>
                  <a:lnTo>
                    <a:pt x="1937" y="2729"/>
                  </a:lnTo>
                  <a:lnTo>
                    <a:pt x="2066" y="2674"/>
                  </a:lnTo>
                  <a:lnTo>
                    <a:pt x="2195" y="2600"/>
                  </a:lnTo>
                  <a:lnTo>
                    <a:pt x="2305" y="2526"/>
                  </a:lnTo>
                  <a:lnTo>
                    <a:pt x="2398" y="2434"/>
                  </a:lnTo>
                  <a:lnTo>
                    <a:pt x="2490" y="2342"/>
                  </a:lnTo>
                  <a:lnTo>
                    <a:pt x="2582" y="2231"/>
                  </a:lnTo>
                  <a:lnTo>
                    <a:pt x="2637" y="2121"/>
                  </a:lnTo>
                  <a:lnTo>
                    <a:pt x="2711" y="1992"/>
                  </a:lnTo>
                  <a:lnTo>
                    <a:pt x="2748" y="1863"/>
                  </a:lnTo>
                  <a:lnTo>
                    <a:pt x="2785" y="1733"/>
                  </a:lnTo>
                  <a:lnTo>
                    <a:pt x="2822" y="1586"/>
                  </a:lnTo>
                  <a:lnTo>
                    <a:pt x="2822" y="1438"/>
                  </a:lnTo>
                  <a:lnTo>
                    <a:pt x="2822" y="1291"/>
                  </a:lnTo>
                  <a:lnTo>
                    <a:pt x="2803" y="1143"/>
                  </a:lnTo>
                  <a:lnTo>
                    <a:pt x="2766" y="1014"/>
                  </a:lnTo>
                  <a:lnTo>
                    <a:pt x="2730" y="885"/>
                  </a:lnTo>
                  <a:lnTo>
                    <a:pt x="2674" y="756"/>
                  </a:lnTo>
                  <a:lnTo>
                    <a:pt x="2600" y="646"/>
                  </a:lnTo>
                  <a:lnTo>
                    <a:pt x="2527" y="535"/>
                  </a:lnTo>
                  <a:lnTo>
                    <a:pt x="2435" y="424"/>
                  </a:lnTo>
                  <a:lnTo>
                    <a:pt x="2342" y="332"/>
                  </a:lnTo>
                  <a:lnTo>
                    <a:pt x="2232"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1" name="Google Shape;2891;p11"/>
            <p:cNvSpPr/>
            <p:nvPr/>
          </p:nvSpPr>
          <p:spPr>
            <a:xfrm>
              <a:off x="6317350" y="1330125"/>
              <a:ext cx="69625" cy="70075"/>
            </a:xfrm>
            <a:custGeom>
              <a:avLst/>
              <a:gdLst/>
              <a:ahLst/>
              <a:cxnLst/>
              <a:rect l="l" t="t" r="r" b="b"/>
              <a:pathLst>
                <a:path w="2785" h="2803" extrusionOk="0">
                  <a:moveTo>
                    <a:pt x="1438" y="0"/>
                  </a:moveTo>
                  <a:lnTo>
                    <a:pt x="1291" y="19"/>
                  </a:lnTo>
                  <a:lnTo>
                    <a:pt x="1143" y="19"/>
                  </a:lnTo>
                  <a:lnTo>
                    <a:pt x="1014" y="55"/>
                  </a:lnTo>
                  <a:lnTo>
                    <a:pt x="885" y="92"/>
                  </a:lnTo>
                  <a:lnTo>
                    <a:pt x="756" y="148"/>
                  </a:lnTo>
                  <a:lnTo>
                    <a:pt x="627" y="221"/>
                  </a:lnTo>
                  <a:lnTo>
                    <a:pt x="517" y="295"/>
                  </a:lnTo>
                  <a:lnTo>
                    <a:pt x="424" y="387"/>
                  </a:lnTo>
                  <a:lnTo>
                    <a:pt x="332" y="479"/>
                  </a:lnTo>
                  <a:lnTo>
                    <a:pt x="240" y="590"/>
                  </a:lnTo>
                  <a:lnTo>
                    <a:pt x="166" y="701"/>
                  </a:lnTo>
                  <a:lnTo>
                    <a:pt x="111" y="811"/>
                  </a:lnTo>
                  <a:lnTo>
                    <a:pt x="56" y="940"/>
                  </a:lnTo>
                  <a:lnTo>
                    <a:pt x="19" y="1088"/>
                  </a:lnTo>
                  <a:lnTo>
                    <a:pt x="0" y="1217"/>
                  </a:lnTo>
                  <a:lnTo>
                    <a:pt x="0" y="1364"/>
                  </a:lnTo>
                  <a:lnTo>
                    <a:pt x="0" y="1512"/>
                  </a:lnTo>
                  <a:lnTo>
                    <a:pt x="19" y="1660"/>
                  </a:lnTo>
                  <a:lnTo>
                    <a:pt x="37" y="1807"/>
                  </a:lnTo>
                  <a:lnTo>
                    <a:pt x="92" y="1936"/>
                  </a:lnTo>
                  <a:lnTo>
                    <a:pt x="148" y="2047"/>
                  </a:lnTo>
                  <a:lnTo>
                    <a:pt x="203" y="2176"/>
                  </a:lnTo>
                  <a:lnTo>
                    <a:pt x="295" y="2286"/>
                  </a:lnTo>
                  <a:lnTo>
                    <a:pt x="369" y="2379"/>
                  </a:lnTo>
                  <a:lnTo>
                    <a:pt x="480" y="2471"/>
                  </a:lnTo>
                  <a:lnTo>
                    <a:pt x="572" y="2563"/>
                  </a:lnTo>
                  <a:lnTo>
                    <a:pt x="701" y="2637"/>
                  </a:lnTo>
                  <a:lnTo>
                    <a:pt x="812" y="2692"/>
                  </a:lnTo>
                  <a:lnTo>
                    <a:pt x="941" y="2729"/>
                  </a:lnTo>
                  <a:lnTo>
                    <a:pt x="1088" y="2766"/>
                  </a:lnTo>
                  <a:lnTo>
                    <a:pt x="1217" y="2803"/>
                  </a:lnTo>
                  <a:lnTo>
                    <a:pt x="1512" y="2803"/>
                  </a:lnTo>
                  <a:lnTo>
                    <a:pt x="1660" y="2784"/>
                  </a:lnTo>
                  <a:lnTo>
                    <a:pt x="1789" y="2747"/>
                  </a:lnTo>
                  <a:lnTo>
                    <a:pt x="1936" y="2710"/>
                  </a:lnTo>
                  <a:lnTo>
                    <a:pt x="2047" y="2655"/>
                  </a:lnTo>
                  <a:lnTo>
                    <a:pt x="2176" y="2581"/>
                  </a:lnTo>
                  <a:lnTo>
                    <a:pt x="2268" y="2508"/>
                  </a:lnTo>
                  <a:lnTo>
                    <a:pt x="2379" y="2415"/>
                  </a:lnTo>
                  <a:lnTo>
                    <a:pt x="2471" y="2323"/>
                  </a:lnTo>
                  <a:lnTo>
                    <a:pt x="2545" y="2213"/>
                  </a:lnTo>
                  <a:lnTo>
                    <a:pt x="2618" y="2084"/>
                  </a:lnTo>
                  <a:lnTo>
                    <a:pt x="2674" y="1973"/>
                  </a:lnTo>
                  <a:lnTo>
                    <a:pt x="2729" y="1844"/>
                  </a:lnTo>
                  <a:lnTo>
                    <a:pt x="2766" y="1696"/>
                  </a:lnTo>
                  <a:lnTo>
                    <a:pt x="2784" y="1567"/>
                  </a:lnTo>
                  <a:lnTo>
                    <a:pt x="2784" y="1420"/>
                  </a:lnTo>
                  <a:lnTo>
                    <a:pt x="2784" y="1272"/>
                  </a:lnTo>
                  <a:lnTo>
                    <a:pt x="2766" y="1125"/>
                  </a:lnTo>
                  <a:lnTo>
                    <a:pt x="2729" y="996"/>
                  </a:lnTo>
                  <a:lnTo>
                    <a:pt x="2692" y="867"/>
                  </a:lnTo>
                  <a:lnTo>
                    <a:pt x="2637" y="756"/>
                  </a:lnTo>
                  <a:lnTo>
                    <a:pt x="2563" y="627"/>
                  </a:lnTo>
                  <a:lnTo>
                    <a:pt x="2489" y="535"/>
                  </a:lnTo>
                  <a:lnTo>
                    <a:pt x="2397" y="424"/>
                  </a:lnTo>
                  <a:lnTo>
                    <a:pt x="2305" y="332"/>
                  </a:lnTo>
                  <a:lnTo>
                    <a:pt x="2213" y="258"/>
                  </a:lnTo>
                  <a:lnTo>
                    <a:pt x="2102" y="184"/>
                  </a:lnTo>
                  <a:lnTo>
                    <a:pt x="1973" y="129"/>
                  </a:lnTo>
                  <a:lnTo>
                    <a:pt x="1844" y="74"/>
                  </a:lnTo>
                  <a:lnTo>
                    <a:pt x="1715" y="37"/>
                  </a:lnTo>
                  <a:lnTo>
                    <a:pt x="1586"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2" name="Google Shape;2892;p11"/>
            <p:cNvSpPr/>
            <p:nvPr/>
          </p:nvSpPr>
          <p:spPr>
            <a:xfrm>
              <a:off x="6237150" y="1315825"/>
              <a:ext cx="70075" cy="70550"/>
            </a:xfrm>
            <a:custGeom>
              <a:avLst/>
              <a:gdLst/>
              <a:ahLst/>
              <a:cxnLst/>
              <a:rect l="l" t="t" r="r" b="b"/>
              <a:pathLst>
                <a:path w="2803" h="2822" extrusionOk="0">
                  <a:moveTo>
                    <a:pt x="1272" y="0"/>
                  </a:moveTo>
                  <a:lnTo>
                    <a:pt x="1125" y="19"/>
                  </a:lnTo>
                  <a:lnTo>
                    <a:pt x="977" y="56"/>
                  </a:lnTo>
                  <a:lnTo>
                    <a:pt x="848" y="111"/>
                  </a:lnTo>
                  <a:lnTo>
                    <a:pt x="738" y="166"/>
                  </a:lnTo>
                  <a:lnTo>
                    <a:pt x="608" y="222"/>
                  </a:lnTo>
                  <a:lnTo>
                    <a:pt x="498" y="314"/>
                  </a:lnTo>
                  <a:lnTo>
                    <a:pt x="406" y="406"/>
                  </a:lnTo>
                  <a:lnTo>
                    <a:pt x="313" y="498"/>
                  </a:lnTo>
                  <a:lnTo>
                    <a:pt x="240" y="609"/>
                  </a:lnTo>
                  <a:lnTo>
                    <a:pt x="166" y="720"/>
                  </a:lnTo>
                  <a:lnTo>
                    <a:pt x="111" y="849"/>
                  </a:lnTo>
                  <a:lnTo>
                    <a:pt x="55" y="978"/>
                  </a:lnTo>
                  <a:lnTo>
                    <a:pt x="18" y="1107"/>
                  </a:lnTo>
                  <a:lnTo>
                    <a:pt x="0" y="1254"/>
                  </a:lnTo>
                  <a:lnTo>
                    <a:pt x="0" y="1402"/>
                  </a:lnTo>
                  <a:lnTo>
                    <a:pt x="0" y="1549"/>
                  </a:lnTo>
                  <a:lnTo>
                    <a:pt x="18" y="1678"/>
                  </a:lnTo>
                  <a:lnTo>
                    <a:pt x="55" y="1826"/>
                  </a:lnTo>
                  <a:lnTo>
                    <a:pt x="92" y="1955"/>
                  </a:lnTo>
                  <a:lnTo>
                    <a:pt x="148" y="2084"/>
                  </a:lnTo>
                  <a:lnTo>
                    <a:pt x="221" y="2195"/>
                  </a:lnTo>
                  <a:lnTo>
                    <a:pt x="295" y="2305"/>
                  </a:lnTo>
                  <a:lnTo>
                    <a:pt x="387" y="2397"/>
                  </a:lnTo>
                  <a:lnTo>
                    <a:pt x="498" y="2490"/>
                  </a:lnTo>
                  <a:lnTo>
                    <a:pt x="608" y="2582"/>
                  </a:lnTo>
                  <a:lnTo>
                    <a:pt x="719" y="2637"/>
                  </a:lnTo>
                  <a:lnTo>
                    <a:pt x="848" y="2711"/>
                  </a:lnTo>
                  <a:lnTo>
                    <a:pt x="977" y="2748"/>
                  </a:lnTo>
                  <a:lnTo>
                    <a:pt x="1106" y="2785"/>
                  </a:lnTo>
                  <a:lnTo>
                    <a:pt x="1254" y="2803"/>
                  </a:lnTo>
                  <a:lnTo>
                    <a:pt x="1401" y="2822"/>
                  </a:lnTo>
                  <a:lnTo>
                    <a:pt x="1549" y="2803"/>
                  </a:lnTo>
                  <a:lnTo>
                    <a:pt x="1678" y="2785"/>
                  </a:lnTo>
                  <a:lnTo>
                    <a:pt x="1825" y="2748"/>
                  </a:lnTo>
                  <a:lnTo>
                    <a:pt x="1954" y="2711"/>
                  </a:lnTo>
                  <a:lnTo>
                    <a:pt x="2065" y="2656"/>
                  </a:lnTo>
                  <a:lnTo>
                    <a:pt x="2194" y="2582"/>
                  </a:lnTo>
                  <a:lnTo>
                    <a:pt x="2305" y="2508"/>
                  </a:lnTo>
                  <a:lnTo>
                    <a:pt x="2397" y="2416"/>
                  </a:lnTo>
                  <a:lnTo>
                    <a:pt x="2489" y="2324"/>
                  </a:lnTo>
                  <a:lnTo>
                    <a:pt x="2563" y="2213"/>
                  </a:lnTo>
                  <a:lnTo>
                    <a:pt x="2637" y="2102"/>
                  </a:lnTo>
                  <a:lnTo>
                    <a:pt x="2692" y="1973"/>
                  </a:lnTo>
                  <a:lnTo>
                    <a:pt x="2747" y="1844"/>
                  </a:lnTo>
                  <a:lnTo>
                    <a:pt x="2784" y="1697"/>
                  </a:lnTo>
                  <a:lnTo>
                    <a:pt x="2803" y="1568"/>
                  </a:lnTo>
                  <a:lnTo>
                    <a:pt x="2803" y="1420"/>
                  </a:lnTo>
                  <a:lnTo>
                    <a:pt x="2803" y="1273"/>
                  </a:lnTo>
                  <a:lnTo>
                    <a:pt x="2784" y="1125"/>
                  </a:lnTo>
                  <a:lnTo>
                    <a:pt x="2747" y="996"/>
                  </a:lnTo>
                  <a:lnTo>
                    <a:pt x="2710" y="867"/>
                  </a:lnTo>
                  <a:lnTo>
                    <a:pt x="2655" y="738"/>
                  </a:lnTo>
                  <a:lnTo>
                    <a:pt x="2581" y="627"/>
                  </a:lnTo>
                  <a:lnTo>
                    <a:pt x="2508" y="517"/>
                  </a:lnTo>
                  <a:lnTo>
                    <a:pt x="2415" y="406"/>
                  </a:lnTo>
                  <a:lnTo>
                    <a:pt x="2305" y="314"/>
                  </a:lnTo>
                  <a:lnTo>
                    <a:pt x="2213" y="240"/>
                  </a:lnTo>
                  <a:lnTo>
                    <a:pt x="2084" y="166"/>
                  </a:lnTo>
                  <a:lnTo>
                    <a:pt x="1973" y="111"/>
                  </a:lnTo>
                  <a:lnTo>
                    <a:pt x="1844" y="56"/>
                  </a:lnTo>
                  <a:lnTo>
                    <a:pt x="1696"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3" name="Google Shape;2893;p11"/>
            <p:cNvSpPr/>
            <p:nvPr/>
          </p:nvSpPr>
          <p:spPr>
            <a:xfrm>
              <a:off x="6156925" y="1301525"/>
              <a:ext cx="70550" cy="70550"/>
            </a:xfrm>
            <a:custGeom>
              <a:avLst/>
              <a:gdLst/>
              <a:ahLst/>
              <a:cxnLst/>
              <a:rect l="l" t="t" r="r" b="b"/>
              <a:pathLst>
                <a:path w="2822" h="2822" extrusionOk="0">
                  <a:moveTo>
                    <a:pt x="1273" y="1"/>
                  </a:moveTo>
                  <a:lnTo>
                    <a:pt x="1144" y="19"/>
                  </a:lnTo>
                  <a:lnTo>
                    <a:pt x="996" y="56"/>
                  </a:lnTo>
                  <a:lnTo>
                    <a:pt x="867" y="112"/>
                  </a:lnTo>
                  <a:lnTo>
                    <a:pt x="738" y="167"/>
                  </a:lnTo>
                  <a:lnTo>
                    <a:pt x="628" y="222"/>
                  </a:lnTo>
                  <a:lnTo>
                    <a:pt x="517" y="314"/>
                  </a:lnTo>
                  <a:lnTo>
                    <a:pt x="425" y="388"/>
                  </a:lnTo>
                  <a:lnTo>
                    <a:pt x="333" y="499"/>
                  </a:lnTo>
                  <a:lnTo>
                    <a:pt x="240" y="609"/>
                  </a:lnTo>
                  <a:lnTo>
                    <a:pt x="185" y="720"/>
                  </a:lnTo>
                  <a:lnTo>
                    <a:pt x="111" y="849"/>
                  </a:lnTo>
                  <a:lnTo>
                    <a:pt x="75" y="978"/>
                  </a:lnTo>
                  <a:lnTo>
                    <a:pt x="38" y="1107"/>
                  </a:lnTo>
                  <a:lnTo>
                    <a:pt x="19" y="1255"/>
                  </a:lnTo>
                  <a:lnTo>
                    <a:pt x="1" y="1402"/>
                  </a:lnTo>
                  <a:lnTo>
                    <a:pt x="19" y="1550"/>
                  </a:lnTo>
                  <a:lnTo>
                    <a:pt x="38" y="1679"/>
                  </a:lnTo>
                  <a:lnTo>
                    <a:pt x="56" y="1826"/>
                  </a:lnTo>
                  <a:lnTo>
                    <a:pt x="111" y="1955"/>
                  </a:lnTo>
                  <a:lnTo>
                    <a:pt x="167" y="2084"/>
                  </a:lnTo>
                  <a:lnTo>
                    <a:pt x="240" y="2195"/>
                  </a:lnTo>
                  <a:lnTo>
                    <a:pt x="314" y="2306"/>
                  </a:lnTo>
                  <a:lnTo>
                    <a:pt x="406" y="2398"/>
                  </a:lnTo>
                  <a:lnTo>
                    <a:pt x="499" y="2490"/>
                  </a:lnTo>
                  <a:lnTo>
                    <a:pt x="609" y="2582"/>
                  </a:lnTo>
                  <a:lnTo>
                    <a:pt x="720" y="2638"/>
                  </a:lnTo>
                  <a:lnTo>
                    <a:pt x="849" y="2711"/>
                  </a:lnTo>
                  <a:lnTo>
                    <a:pt x="978" y="2748"/>
                  </a:lnTo>
                  <a:lnTo>
                    <a:pt x="1107" y="2785"/>
                  </a:lnTo>
                  <a:lnTo>
                    <a:pt x="1255" y="2804"/>
                  </a:lnTo>
                  <a:lnTo>
                    <a:pt x="1402" y="2822"/>
                  </a:lnTo>
                  <a:lnTo>
                    <a:pt x="1550" y="2804"/>
                  </a:lnTo>
                  <a:lnTo>
                    <a:pt x="1697" y="2785"/>
                  </a:lnTo>
                  <a:lnTo>
                    <a:pt x="1826" y="2767"/>
                  </a:lnTo>
                  <a:lnTo>
                    <a:pt x="1955" y="2711"/>
                  </a:lnTo>
                  <a:lnTo>
                    <a:pt x="2084" y="2656"/>
                  </a:lnTo>
                  <a:lnTo>
                    <a:pt x="2195" y="2582"/>
                  </a:lnTo>
                  <a:lnTo>
                    <a:pt x="2306" y="2508"/>
                  </a:lnTo>
                  <a:lnTo>
                    <a:pt x="2416" y="2416"/>
                  </a:lnTo>
                  <a:lnTo>
                    <a:pt x="2508" y="2324"/>
                  </a:lnTo>
                  <a:lnTo>
                    <a:pt x="2582" y="2213"/>
                  </a:lnTo>
                  <a:lnTo>
                    <a:pt x="2656" y="2103"/>
                  </a:lnTo>
                  <a:lnTo>
                    <a:pt x="2711" y="1974"/>
                  </a:lnTo>
                  <a:lnTo>
                    <a:pt x="2767" y="1845"/>
                  </a:lnTo>
                  <a:lnTo>
                    <a:pt x="2803" y="1716"/>
                  </a:lnTo>
                  <a:lnTo>
                    <a:pt x="2822" y="1568"/>
                  </a:lnTo>
                  <a:lnTo>
                    <a:pt x="2822" y="1421"/>
                  </a:lnTo>
                  <a:lnTo>
                    <a:pt x="2822" y="1273"/>
                  </a:lnTo>
                  <a:lnTo>
                    <a:pt x="2803" y="1126"/>
                  </a:lnTo>
                  <a:lnTo>
                    <a:pt x="2767" y="997"/>
                  </a:lnTo>
                  <a:lnTo>
                    <a:pt x="2730" y="867"/>
                  </a:lnTo>
                  <a:lnTo>
                    <a:pt x="2656" y="738"/>
                  </a:lnTo>
                  <a:lnTo>
                    <a:pt x="2601" y="628"/>
                  </a:lnTo>
                  <a:lnTo>
                    <a:pt x="2508" y="517"/>
                  </a:lnTo>
                  <a:lnTo>
                    <a:pt x="2435" y="407"/>
                  </a:lnTo>
                  <a:lnTo>
                    <a:pt x="2324" y="314"/>
                  </a:lnTo>
                  <a:lnTo>
                    <a:pt x="2213" y="241"/>
                  </a:lnTo>
                  <a:lnTo>
                    <a:pt x="2103" y="167"/>
                  </a:lnTo>
                  <a:lnTo>
                    <a:pt x="1974" y="112"/>
                  </a:lnTo>
                  <a:lnTo>
                    <a:pt x="1845" y="56"/>
                  </a:lnTo>
                  <a:lnTo>
                    <a:pt x="1716" y="38"/>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4" name="Google Shape;2894;p11"/>
            <p:cNvSpPr/>
            <p:nvPr/>
          </p:nvSpPr>
          <p:spPr>
            <a:xfrm>
              <a:off x="6077175" y="1287250"/>
              <a:ext cx="70575" cy="70550"/>
            </a:xfrm>
            <a:custGeom>
              <a:avLst/>
              <a:gdLst/>
              <a:ahLst/>
              <a:cxnLst/>
              <a:rect l="l" t="t" r="r" b="b"/>
              <a:pathLst>
                <a:path w="2823" h="2822" extrusionOk="0">
                  <a:moveTo>
                    <a:pt x="1255" y="0"/>
                  </a:moveTo>
                  <a:lnTo>
                    <a:pt x="1126" y="19"/>
                  </a:lnTo>
                  <a:lnTo>
                    <a:pt x="978" y="56"/>
                  </a:lnTo>
                  <a:lnTo>
                    <a:pt x="849" y="111"/>
                  </a:lnTo>
                  <a:lnTo>
                    <a:pt x="720" y="166"/>
                  </a:lnTo>
                  <a:lnTo>
                    <a:pt x="609" y="240"/>
                  </a:lnTo>
                  <a:lnTo>
                    <a:pt x="499" y="314"/>
                  </a:lnTo>
                  <a:lnTo>
                    <a:pt x="407" y="406"/>
                  </a:lnTo>
                  <a:lnTo>
                    <a:pt x="314" y="498"/>
                  </a:lnTo>
                  <a:lnTo>
                    <a:pt x="241" y="609"/>
                  </a:lnTo>
                  <a:lnTo>
                    <a:pt x="167" y="738"/>
                  </a:lnTo>
                  <a:lnTo>
                    <a:pt x="112" y="848"/>
                  </a:lnTo>
                  <a:lnTo>
                    <a:pt x="56" y="978"/>
                  </a:lnTo>
                  <a:lnTo>
                    <a:pt x="19" y="1125"/>
                  </a:lnTo>
                  <a:lnTo>
                    <a:pt x="1" y="1273"/>
                  </a:lnTo>
                  <a:lnTo>
                    <a:pt x="1" y="1402"/>
                  </a:lnTo>
                  <a:lnTo>
                    <a:pt x="1" y="1549"/>
                  </a:lnTo>
                  <a:lnTo>
                    <a:pt x="19" y="1697"/>
                  </a:lnTo>
                  <a:lnTo>
                    <a:pt x="56" y="1844"/>
                  </a:lnTo>
                  <a:lnTo>
                    <a:pt x="112" y="1973"/>
                  </a:lnTo>
                  <a:lnTo>
                    <a:pt x="167" y="2084"/>
                  </a:lnTo>
                  <a:lnTo>
                    <a:pt x="241" y="2213"/>
                  </a:lnTo>
                  <a:lnTo>
                    <a:pt x="314" y="2305"/>
                  </a:lnTo>
                  <a:lnTo>
                    <a:pt x="407" y="2416"/>
                  </a:lnTo>
                  <a:lnTo>
                    <a:pt x="499" y="2508"/>
                  </a:lnTo>
                  <a:lnTo>
                    <a:pt x="609" y="2582"/>
                  </a:lnTo>
                  <a:lnTo>
                    <a:pt x="739" y="2655"/>
                  </a:lnTo>
                  <a:lnTo>
                    <a:pt x="849" y="2711"/>
                  </a:lnTo>
                  <a:lnTo>
                    <a:pt x="978" y="2748"/>
                  </a:lnTo>
                  <a:lnTo>
                    <a:pt x="1126" y="2784"/>
                  </a:lnTo>
                  <a:lnTo>
                    <a:pt x="1273" y="2803"/>
                  </a:lnTo>
                  <a:lnTo>
                    <a:pt x="1402" y="2821"/>
                  </a:lnTo>
                  <a:lnTo>
                    <a:pt x="1550" y="2803"/>
                  </a:lnTo>
                  <a:lnTo>
                    <a:pt x="1697" y="2784"/>
                  </a:lnTo>
                  <a:lnTo>
                    <a:pt x="1845" y="2748"/>
                  </a:lnTo>
                  <a:lnTo>
                    <a:pt x="1974" y="2711"/>
                  </a:lnTo>
                  <a:lnTo>
                    <a:pt x="2085" y="2655"/>
                  </a:lnTo>
                  <a:lnTo>
                    <a:pt x="2214" y="2582"/>
                  </a:lnTo>
                  <a:lnTo>
                    <a:pt x="2306" y="2508"/>
                  </a:lnTo>
                  <a:lnTo>
                    <a:pt x="2416" y="2416"/>
                  </a:lnTo>
                  <a:lnTo>
                    <a:pt x="2509" y="2305"/>
                  </a:lnTo>
                  <a:lnTo>
                    <a:pt x="2582" y="2194"/>
                  </a:lnTo>
                  <a:lnTo>
                    <a:pt x="2656" y="2084"/>
                  </a:lnTo>
                  <a:lnTo>
                    <a:pt x="2711" y="1955"/>
                  </a:lnTo>
                  <a:lnTo>
                    <a:pt x="2748" y="1826"/>
                  </a:lnTo>
                  <a:lnTo>
                    <a:pt x="2785" y="1697"/>
                  </a:lnTo>
                  <a:lnTo>
                    <a:pt x="2804" y="1549"/>
                  </a:lnTo>
                  <a:lnTo>
                    <a:pt x="2822" y="1402"/>
                  </a:lnTo>
                  <a:lnTo>
                    <a:pt x="2804" y="1254"/>
                  </a:lnTo>
                  <a:lnTo>
                    <a:pt x="2785" y="1125"/>
                  </a:lnTo>
                  <a:lnTo>
                    <a:pt x="2748" y="978"/>
                  </a:lnTo>
                  <a:lnTo>
                    <a:pt x="2711" y="848"/>
                  </a:lnTo>
                  <a:lnTo>
                    <a:pt x="2656" y="719"/>
                  </a:lnTo>
                  <a:lnTo>
                    <a:pt x="2582" y="609"/>
                  </a:lnTo>
                  <a:lnTo>
                    <a:pt x="2509" y="498"/>
                  </a:lnTo>
                  <a:lnTo>
                    <a:pt x="2416" y="406"/>
                  </a:lnTo>
                  <a:lnTo>
                    <a:pt x="2306" y="314"/>
                  </a:lnTo>
                  <a:lnTo>
                    <a:pt x="2195" y="240"/>
                  </a:lnTo>
                  <a:lnTo>
                    <a:pt x="2085" y="166"/>
                  </a:lnTo>
                  <a:lnTo>
                    <a:pt x="1955" y="111"/>
                  </a:lnTo>
                  <a:lnTo>
                    <a:pt x="1826" y="56"/>
                  </a:lnTo>
                  <a:lnTo>
                    <a:pt x="1697" y="19"/>
                  </a:lnTo>
                  <a:lnTo>
                    <a:pt x="15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5" name="Google Shape;2895;p11"/>
            <p:cNvSpPr/>
            <p:nvPr/>
          </p:nvSpPr>
          <p:spPr>
            <a:xfrm>
              <a:off x="5997450" y="1272950"/>
              <a:ext cx="70075" cy="70550"/>
            </a:xfrm>
            <a:custGeom>
              <a:avLst/>
              <a:gdLst/>
              <a:ahLst/>
              <a:cxnLst/>
              <a:rect l="l" t="t" r="r" b="b"/>
              <a:pathLst>
                <a:path w="2803" h="2822" extrusionOk="0">
                  <a:moveTo>
                    <a:pt x="1383" y="1"/>
                  </a:moveTo>
                  <a:lnTo>
                    <a:pt x="1236" y="19"/>
                  </a:lnTo>
                  <a:lnTo>
                    <a:pt x="1106" y="38"/>
                  </a:lnTo>
                  <a:lnTo>
                    <a:pt x="959" y="74"/>
                  </a:lnTo>
                  <a:lnTo>
                    <a:pt x="830" y="111"/>
                  </a:lnTo>
                  <a:lnTo>
                    <a:pt x="719" y="185"/>
                  </a:lnTo>
                  <a:lnTo>
                    <a:pt x="590" y="240"/>
                  </a:lnTo>
                  <a:lnTo>
                    <a:pt x="498" y="333"/>
                  </a:lnTo>
                  <a:lnTo>
                    <a:pt x="387" y="425"/>
                  </a:lnTo>
                  <a:lnTo>
                    <a:pt x="314" y="517"/>
                  </a:lnTo>
                  <a:lnTo>
                    <a:pt x="221" y="628"/>
                  </a:lnTo>
                  <a:lnTo>
                    <a:pt x="166" y="738"/>
                  </a:lnTo>
                  <a:lnTo>
                    <a:pt x="111" y="867"/>
                  </a:lnTo>
                  <a:lnTo>
                    <a:pt x="56" y="996"/>
                  </a:lnTo>
                  <a:lnTo>
                    <a:pt x="19" y="1125"/>
                  </a:lnTo>
                  <a:lnTo>
                    <a:pt x="0" y="1273"/>
                  </a:lnTo>
                  <a:lnTo>
                    <a:pt x="0" y="1420"/>
                  </a:lnTo>
                  <a:lnTo>
                    <a:pt x="0" y="1568"/>
                  </a:lnTo>
                  <a:lnTo>
                    <a:pt x="37" y="1715"/>
                  </a:lnTo>
                  <a:lnTo>
                    <a:pt x="56" y="1845"/>
                  </a:lnTo>
                  <a:lnTo>
                    <a:pt x="111" y="1974"/>
                  </a:lnTo>
                  <a:lnTo>
                    <a:pt x="166" y="2103"/>
                  </a:lnTo>
                  <a:lnTo>
                    <a:pt x="240" y="2213"/>
                  </a:lnTo>
                  <a:lnTo>
                    <a:pt x="314" y="2324"/>
                  </a:lnTo>
                  <a:lnTo>
                    <a:pt x="406" y="2416"/>
                  </a:lnTo>
                  <a:lnTo>
                    <a:pt x="516" y="2508"/>
                  </a:lnTo>
                  <a:lnTo>
                    <a:pt x="609" y="2582"/>
                  </a:lnTo>
                  <a:lnTo>
                    <a:pt x="738" y="2656"/>
                  </a:lnTo>
                  <a:lnTo>
                    <a:pt x="848" y="2711"/>
                  </a:lnTo>
                  <a:lnTo>
                    <a:pt x="996" y="2748"/>
                  </a:lnTo>
                  <a:lnTo>
                    <a:pt x="1125" y="2785"/>
                  </a:lnTo>
                  <a:lnTo>
                    <a:pt x="1272" y="2803"/>
                  </a:lnTo>
                  <a:lnTo>
                    <a:pt x="1420" y="2822"/>
                  </a:lnTo>
                  <a:lnTo>
                    <a:pt x="1567" y="2803"/>
                  </a:lnTo>
                  <a:lnTo>
                    <a:pt x="1697" y="2785"/>
                  </a:lnTo>
                  <a:lnTo>
                    <a:pt x="1844" y="2748"/>
                  </a:lnTo>
                  <a:lnTo>
                    <a:pt x="1973" y="2693"/>
                  </a:lnTo>
                  <a:lnTo>
                    <a:pt x="2084" y="2637"/>
                  </a:lnTo>
                  <a:lnTo>
                    <a:pt x="2213" y="2564"/>
                  </a:lnTo>
                  <a:lnTo>
                    <a:pt x="2305" y="2490"/>
                  </a:lnTo>
                  <a:lnTo>
                    <a:pt x="2416" y="2398"/>
                  </a:lnTo>
                  <a:lnTo>
                    <a:pt x="2489" y="2306"/>
                  </a:lnTo>
                  <a:lnTo>
                    <a:pt x="2582" y="2195"/>
                  </a:lnTo>
                  <a:lnTo>
                    <a:pt x="2637" y="2084"/>
                  </a:lnTo>
                  <a:lnTo>
                    <a:pt x="2711" y="1955"/>
                  </a:lnTo>
                  <a:lnTo>
                    <a:pt x="2747" y="1826"/>
                  </a:lnTo>
                  <a:lnTo>
                    <a:pt x="2784" y="1679"/>
                  </a:lnTo>
                  <a:lnTo>
                    <a:pt x="2803" y="1550"/>
                  </a:lnTo>
                  <a:lnTo>
                    <a:pt x="2803" y="1402"/>
                  </a:lnTo>
                  <a:lnTo>
                    <a:pt x="2803" y="1255"/>
                  </a:lnTo>
                  <a:lnTo>
                    <a:pt x="2766" y="1107"/>
                  </a:lnTo>
                  <a:lnTo>
                    <a:pt x="2747" y="978"/>
                  </a:lnTo>
                  <a:lnTo>
                    <a:pt x="2692" y="849"/>
                  </a:lnTo>
                  <a:lnTo>
                    <a:pt x="2637" y="720"/>
                  </a:lnTo>
                  <a:lnTo>
                    <a:pt x="2563" y="609"/>
                  </a:lnTo>
                  <a:lnTo>
                    <a:pt x="2489" y="499"/>
                  </a:lnTo>
                  <a:lnTo>
                    <a:pt x="2397" y="406"/>
                  </a:lnTo>
                  <a:lnTo>
                    <a:pt x="2287" y="314"/>
                  </a:lnTo>
                  <a:lnTo>
                    <a:pt x="2194" y="240"/>
                  </a:lnTo>
                  <a:lnTo>
                    <a:pt x="2065" y="167"/>
                  </a:lnTo>
                  <a:lnTo>
                    <a:pt x="1955" y="111"/>
                  </a:lnTo>
                  <a:lnTo>
                    <a:pt x="1807" y="56"/>
                  </a:lnTo>
                  <a:lnTo>
                    <a:pt x="1678" y="38"/>
                  </a:lnTo>
                  <a:lnTo>
                    <a:pt x="1531"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6" name="Google Shape;2896;p11"/>
            <p:cNvSpPr/>
            <p:nvPr/>
          </p:nvSpPr>
          <p:spPr>
            <a:xfrm>
              <a:off x="5694600" y="1138825"/>
              <a:ext cx="70550" cy="70550"/>
            </a:xfrm>
            <a:custGeom>
              <a:avLst/>
              <a:gdLst/>
              <a:ahLst/>
              <a:cxnLst/>
              <a:rect l="l" t="t" r="r" b="b"/>
              <a:pathLst>
                <a:path w="2822" h="2822" extrusionOk="0">
                  <a:moveTo>
                    <a:pt x="1254" y="0"/>
                  </a:moveTo>
                  <a:lnTo>
                    <a:pt x="1107" y="37"/>
                  </a:lnTo>
                  <a:lnTo>
                    <a:pt x="978" y="74"/>
                  </a:lnTo>
                  <a:lnTo>
                    <a:pt x="848" y="111"/>
                  </a:lnTo>
                  <a:lnTo>
                    <a:pt x="719" y="166"/>
                  </a:lnTo>
                  <a:lnTo>
                    <a:pt x="609" y="240"/>
                  </a:lnTo>
                  <a:lnTo>
                    <a:pt x="498" y="332"/>
                  </a:lnTo>
                  <a:lnTo>
                    <a:pt x="406" y="424"/>
                  </a:lnTo>
                  <a:lnTo>
                    <a:pt x="314" y="516"/>
                  </a:lnTo>
                  <a:lnTo>
                    <a:pt x="240" y="627"/>
                  </a:lnTo>
                  <a:lnTo>
                    <a:pt x="166" y="738"/>
                  </a:lnTo>
                  <a:lnTo>
                    <a:pt x="111" y="867"/>
                  </a:lnTo>
                  <a:lnTo>
                    <a:pt x="56" y="996"/>
                  </a:lnTo>
                  <a:lnTo>
                    <a:pt x="37" y="1125"/>
                  </a:lnTo>
                  <a:lnTo>
                    <a:pt x="19" y="1272"/>
                  </a:lnTo>
                  <a:lnTo>
                    <a:pt x="0" y="1420"/>
                  </a:lnTo>
                  <a:lnTo>
                    <a:pt x="19" y="1567"/>
                  </a:lnTo>
                  <a:lnTo>
                    <a:pt x="37" y="1715"/>
                  </a:lnTo>
                  <a:lnTo>
                    <a:pt x="74" y="1844"/>
                  </a:lnTo>
                  <a:lnTo>
                    <a:pt x="111" y="1973"/>
                  </a:lnTo>
                  <a:lnTo>
                    <a:pt x="185" y="2102"/>
                  </a:lnTo>
                  <a:lnTo>
                    <a:pt x="240" y="2213"/>
                  </a:lnTo>
                  <a:lnTo>
                    <a:pt x="332" y="2323"/>
                  </a:lnTo>
                  <a:lnTo>
                    <a:pt x="424" y="2416"/>
                  </a:lnTo>
                  <a:lnTo>
                    <a:pt x="517" y="2508"/>
                  </a:lnTo>
                  <a:lnTo>
                    <a:pt x="627" y="2582"/>
                  </a:lnTo>
                  <a:lnTo>
                    <a:pt x="738" y="2655"/>
                  </a:lnTo>
                  <a:lnTo>
                    <a:pt x="867" y="2711"/>
                  </a:lnTo>
                  <a:lnTo>
                    <a:pt x="996" y="2766"/>
                  </a:lnTo>
                  <a:lnTo>
                    <a:pt x="1144" y="2784"/>
                  </a:lnTo>
                  <a:lnTo>
                    <a:pt x="1273" y="2821"/>
                  </a:lnTo>
                  <a:lnTo>
                    <a:pt x="1420" y="2821"/>
                  </a:lnTo>
                  <a:lnTo>
                    <a:pt x="1568" y="2803"/>
                  </a:lnTo>
                  <a:lnTo>
                    <a:pt x="1715" y="2784"/>
                  </a:lnTo>
                  <a:lnTo>
                    <a:pt x="1844" y="2748"/>
                  </a:lnTo>
                  <a:lnTo>
                    <a:pt x="1973" y="2711"/>
                  </a:lnTo>
                  <a:lnTo>
                    <a:pt x="2102" y="2655"/>
                  </a:lnTo>
                  <a:lnTo>
                    <a:pt x="2213" y="2582"/>
                  </a:lnTo>
                  <a:lnTo>
                    <a:pt x="2324" y="2489"/>
                  </a:lnTo>
                  <a:lnTo>
                    <a:pt x="2434" y="2397"/>
                  </a:lnTo>
                  <a:lnTo>
                    <a:pt x="2508" y="2305"/>
                  </a:lnTo>
                  <a:lnTo>
                    <a:pt x="2600" y="2194"/>
                  </a:lnTo>
                  <a:lnTo>
                    <a:pt x="2655" y="2084"/>
                  </a:lnTo>
                  <a:lnTo>
                    <a:pt x="2729" y="1955"/>
                  </a:lnTo>
                  <a:lnTo>
                    <a:pt x="2766" y="1826"/>
                  </a:lnTo>
                  <a:lnTo>
                    <a:pt x="2803" y="1678"/>
                  </a:lnTo>
                  <a:lnTo>
                    <a:pt x="2821" y="1549"/>
                  </a:lnTo>
                  <a:lnTo>
                    <a:pt x="2821" y="1402"/>
                  </a:lnTo>
                  <a:lnTo>
                    <a:pt x="2821" y="1254"/>
                  </a:lnTo>
                  <a:lnTo>
                    <a:pt x="2803" y="1107"/>
                  </a:lnTo>
                  <a:lnTo>
                    <a:pt x="2766" y="977"/>
                  </a:lnTo>
                  <a:lnTo>
                    <a:pt x="2711" y="848"/>
                  </a:lnTo>
                  <a:lnTo>
                    <a:pt x="2655" y="719"/>
                  </a:lnTo>
                  <a:lnTo>
                    <a:pt x="2582" y="609"/>
                  </a:lnTo>
                  <a:lnTo>
                    <a:pt x="2508" y="498"/>
                  </a:lnTo>
                  <a:lnTo>
                    <a:pt x="2416" y="406"/>
                  </a:lnTo>
                  <a:lnTo>
                    <a:pt x="2305" y="314"/>
                  </a:lnTo>
                  <a:lnTo>
                    <a:pt x="2194" y="221"/>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7" name="Google Shape;2897;p11"/>
            <p:cNvSpPr/>
            <p:nvPr/>
          </p:nvSpPr>
          <p:spPr>
            <a:xfrm>
              <a:off x="5207375" y="642825"/>
              <a:ext cx="69150" cy="69625"/>
            </a:xfrm>
            <a:custGeom>
              <a:avLst/>
              <a:gdLst/>
              <a:ahLst/>
              <a:cxnLst/>
              <a:rect l="l" t="t" r="r" b="b"/>
              <a:pathLst>
                <a:path w="2766" h="2785" extrusionOk="0">
                  <a:moveTo>
                    <a:pt x="1254" y="1"/>
                  </a:moveTo>
                  <a:lnTo>
                    <a:pt x="1107" y="19"/>
                  </a:lnTo>
                  <a:lnTo>
                    <a:pt x="977" y="56"/>
                  </a:lnTo>
                  <a:lnTo>
                    <a:pt x="848" y="93"/>
                  </a:lnTo>
                  <a:lnTo>
                    <a:pt x="719" y="167"/>
                  </a:lnTo>
                  <a:lnTo>
                    <a:pt x="609" y="222"/>
                  </a:lnTo>
                  <a:lnTo>
                    <a:pt x="498" y="314"/>
                  </a:lnTo>
                  <a:lnTo>
                    <a:pt x="406" y="388"/>
                  </a:lnTo>
                  <a:lnTo>
                    <a:pt x="314" y="499"/>
                  </a:lnTo>
                  <a:lnTo>
                    <a:pt x="221" y="591"/>
                  </a:lnTo>
                  <a:lnTo>
                    <a:pt x="166" y="720"/>
                  </a:lnTo>
                  <a:lnTo>
                    <a:pt x="111" y="830"/>
                  </a:lnTo>
                  <a:lnTo>
                    <a:pt x="56" y="960"/>
                  </a:lnTo>
                  <a:lnTo>
                    <a:pt x="19" y="1107"/>
                  </a:lnTo>
                  <a:lnTo>
                    <a:pt x="0" y="1236"/>
                  </a:lnTo>
                  <a:lnTo>
                    <a:pt x="0" y="1384"/>
                  </a:lnTo>
                  <a:lnTo>
                    <a:pt x="0" y="1531"/>
                  </a:lnTo>
                  <a:lnTo>
                    <a:pt x="19" y="1679"/>
                  </a:lnTo>
                  <a:lnTo>
                    <a:pt x="56" y="1808"/>
                  </a:lnTo>
                  <a:lnTo>
                    <a:pt x="111" y="1937"/>
                  </a:lnTo>
                  <a:lnTo>
                    <a:pt x="166" y="2066"/>
                  </a:lnTo>
                  <a:lnTo>
                    <a:pt x="240" y="2176"/>
                  </a:lnTo>
                  <a:lnTo>
                    <a:pt x="314" y="2287"/>
                  </a:lnTo>
                  <a:lnTo>
                    <a:pt x="406" y="2379"/>
                  </a:lnTo>
                  <a:lnTo>
                    <a:pt x="498" y="2471"/>
                  </a:lnTo>
                  <a:lnTo>
                    <a:pt x="609" y="2545"/>
                  </a:lnTo>
                  <a:lnTo>
                    <a:pt x="719" y="2619"/>
                  </a:lnTo>
                  <a:lnTo>
                    <a:pt x="848" y="2674"/>
                  </a:lnTo>
                  <a:lnTo>
                    <a:pt x="977" y="2711"/>
                  </a:lnTo>
                  <a:lnTo>
                    <a:pt x="1107" y="2748"/>
                  </a:lnTo>
                  <a:lnTo>
                    <a:pt x="1254" y="2766"/>
                  </a:lnTo>
                  <a:lnTo>
                    <a:pt x="1402" y="2785"/>
                  </a:lnTo>
                  <a:lnTo>
                    <a:pt x="1549" y="2766"/>
                  </a:lnTo>
                  <a:lnTo>
                    <a:pt x="1697" y="2748"/>
                  </a:lnTo>
                  <a:lnTo>
                    <a:pt x="1826" y="2711"/>
                  </a:lnTo>
                  <a:lnTo>
                    <a:pt x="1955" y="2656"/>
                  </a:lnTo>
                  <a:lnTo>
                    <a:pt x="2065" y="2601"/>
                  </a:lnTo>
                  <a:lnTo>
                    <a:pt x="2194" y="2527"/>
                  </a:lnTo>
                  <a:lnTo>
                    <a:pt x="2287" y="2453"/>
                  </a:lnTo>
                  <a:lnTo>
                    <a:pt x="2397" y="2361"/>
                  </a:lnTo>
                  <a:lnTo>
                    <a:pt x="2471" y="2269"/>
                  </a:lnTo>
                  <a:lnTo>
                    <a:pt x="2563" y="2158"/>
                  </a:lnTo>
                  <a:lnTo>
                    <a:pt x="2618" y="2029"/>
                  </a:lnTo>
                  <a:lnTo>
                    <a:pt x="2674" y="1918"/>
                  </a:lnTo>
                  <a:lnTo>
                    <a:pt x="2729" y="1789"/>
                  </a:lnTo>
                  <a:lnTo>
                    <a:pt x="2748" y="1642"/>
                  </a:lnTo>
                  <a:lnTo>
                    <a:pt x="2766" y="1513"/>
                  </a:lnTo>
                  <a:lnTo>
                    <a:pt x="2766" y="1365"/>
                  </a:lnTo>
                  <a:lnTo>
                    <a:pt x="2766" y="1218"/>
                  </a:lnTo>
                  <a:lnTo>
                    <a:pt x="2748" y="1070"/>
                  </a:lnTo>
                  <a:lnTo>
                    <a:pt x="2711" y="941"/>
                  </a:lnTo>
                  <a:lnTo>
                    <a:pt x="2655" y="812"/>
                  </a:lnTo>
                  <a:lnTo>
                    <a:pt x="2600" y="701"/>
                  </a:lnTo>
                  <a:lnTo>
                    <a:pt x="2545" y="591"/>
                  </a:lnTo>
                  <a:lnTo>
                    <a:pt x="2452" y="480"/>
                  </a:lnTo>
                  <a:lnTo>
                    <a:pt x="2360" y="388"/>
                  </a:lnTo>
                  <a:lnTo>
                    <a:pt x="2268" y="296"/>
                  </a:lnTo>
                  <a:lnTo>
                    <a:pt x="2176" y="222"/>
                  </a:lnTo>
                  <a:lnTo>
                    <a:pt x="2047" y="167"/>
                  </a:lnTo>
                  <a:lnTo>
                    <a:pt x="1936" y="111"/>
                  </a:lnTo>
                  <a:lnTo>
                    <a:pt x="1807" y="56"/>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8" name="Google Shape;2898;p11"/>
            <p:cNvSpPr/>
            <p:nvPr/>
          </p:nvSpPr>
          <p:spPr>
            <a:xfrm>
              <a:off x="5404200" y="925400"/>
              <a:ext cx="69625" cy="69175"/>
            </a:xfrm>
            <a:custGeom>
              <a:avLst/>
              <a:gdLst/>
              <a:ahLst/>
              <a:cxnLst/>
              <a:rect l="l" t="t" r="r" b="b"/>
              <a:pathLst>
                <a:path w="2785" h="2767" extrusionOk="0">
                  <a:moveTo>
                    <a:pt x="1254" y="0"/>
                  </a:moveTo>
                  <a:lnTo>
                    <a:pt x="1125" y="19"/>
                  </a:lnTo>
                  <a:lnTo>
                    <a:pt x="978" y="56"/>
                  </a:lnTo>
                  <a:lnTo>
                    <a:pt x="848" y="93"/>
                  </a:lnTo>
                  <a:lnTo>
                    <a:pt x="719" y="148"/>
                  </a:lnTo>
                  <a:lnTo>
                    <a:pt x="609" y="222"/>
                  </a:lnTo>
                  <a:lnTo>
                    <a:pt x="498" y="295"/>
                  </a:lnTo>
                  <a:lnTo>
                    <a:pt x="406" y="388"/>
                  </a:lnTo>
                  <a:lnTo>
                    <a:pt x="314" y="480"/>
                  </a:lnTo>
                  <a:lnTo>
                    <a:pt x="240" y="590"/>
                  </a:lnTo>
                  <a:lnTo>
                    <a:pt x="166" y="701"/>
                  </a:lnTo>
                  <a:lnTo>
                    <a:pt x="111" y="830"/>
                  </a:lnTo>
                  <a:lnTo>
                    <a:pt x="56" y="959"/>
                  </a:lnTo>
                  <a:lnTo>
                    <a:pt x="19" y="1088"/>
                  </a:lnTo>
                  <a:lnTo>
                    <a:pt x="0" y="1236"/>
                  </a:lnTo>
                  <a:lnTo>
                    <a:pt x="0" y="1383"/>
                  </a:lnTo>
                  <a:lnTo>
                    <a:pt x="0" y="1531"/>
                  </a:lnTo>
                  <a:lnTo>
                    <a:pt x="19" y="1660"/>
                  </a:lnTo>
                  <a:lnTo>
                    <a:pt x="56" y="1789"/>
                  </a:lnTo>
                  <a:lnTo>
                    <a:pt x="93" y="1918"/>
                  </a:lnTo>
                  <a:lnTo>
                    <a:pt x="148" y="2047"/>
                  </a:lnTo>
                  <a:lnTo>
                    <a:pt x="222" y="2158"/>
                  </a:lnTo>
                  <a:lnTo>
                    <a:pt x="295" y="2268"/>
                  </a:lnTo>
                  <a:lnTo>
                    <a:pt x="388" y="2360"/>
                  </a:lnTo>
                  <a:lnTo>
                    <a:pt x="480" y="2453"/>
                  </a:lnTo>
                  <a:lnTo>
                    <a:pt x="572" y="2526"/>
                  </a:lnTo>
                  <a:lnTo>
                    <a:pt x="683" y="2600"/>
                  </a:lnTo>
                  <a:lnTo>
                    <a:pt x="812" y="2655"/>
                  </a:lnTo>
                  <a:lnTo>
                    <a:pt x="941" y="2711"/>
                  </a:lnTo>
                  <a:lnTo>
                    <a:pt x="1070" y="2748"/>
                  </a:lnTo>
                  <a:lnTo>
                    <a:pt x="1199" y="2766"/>
                  </a:lnTo>
                  <a:lnTo>
                    <a:pt x="1494" y="2766"/>
                  </a:lnTo>
                  <a:lnTo>
                    <a:pt x="1623" y="2748"/>
                  </a:lnTo>
                  <a:lnTo>
                    <a:pt x="1770" y="2729"/>
                  </a:lnTo>
                  <a:lnTo>
                    <a:pt x="1899" y="2674"/>
                  </a:lnTo>
                  <a:lnTo>
                    <a:pt x="2029" y="2637"/>
                  </a:lnTo>
                  <a:lnTo>
                    <a:pt x="2139" y="2563"/>
                  </a:lnTo>
                  <a:lnTo>
                    <a:pt x="2250" y="2489"/>
                  </a:lnTo>
                  <a:lnTo>
                    <a:pt x="2360" y="2397"/>
                  </a:lnTo>
                  <a:lnTo>
                    <a:pt x="2453" y="2305"/>
                  </a:lnTo>
                  <a:lnTo>
                    <a:pt x="2526" y="2194"/>
                  </a:lnTo>
                  <a:lnTo>
                    <a:pt x="2600" y="2084"/>
                  </a:lnTo>
                  <a:lnTo>
                    <a:pt x="2655" y="1973"/>
                  </a:lnTo>
                  <a:lnTo>
                    <a:pt x="2711" y="1844"/>
                  </a:lnTo>
                  <a:lnTo>
                    <a:pt x="2748" y="1697"/>
                  </a:lnTo>
                  <a:lnTo>
                    <a:pt x="2766" y="1568"/>
                  </a:lnTo>
                  <a:lnTo>
                    <a:pt x="2784" y="1420"/>
                  </a:lnTo>
                  <a:lnTo>
                    <a:pt x="2766" y="1273"/>
                  </a:lnTo>
                  <a:lnTo>
                    <a:pt x="2748" y="1125"/>
                  </a:lnTo>
                  <a:lnTo>
                    <a:pt x="2729" y="996"/>
                  </a:lnTo>
                  <a:lnTo>
                    <a:pt x="2674" y="867"/>
                  </a:lnTo>
                  <a:lnTo>
                    <a:pt x="2619" y="738"/>
                  </a:lnTo>
                  <a:lnTo>
                    <a:pt x="2563" y="627"/>
                  </a:lnTo>
                  <a:lnTo>
                    <a:pt x="2489" y="517"/>
                  </a:lnTo>
                  <a:lnTo>
                    <a:pt x="2397" y="406"/>
                  </a:lnTo>
                  <a:lnTo>
                    <a:pt x="2305" y="314"/>
                  </a:lnTo>
                  <a:lnTo>
                    <a:pt x="2194" y="240"/>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9" name="Google Shape;2899;p11"/>
            <p:cNvSpPr/>
            <p:nvPr/>
          </p:nvSpPr>
          <p:spPr>
            <a:xfrm>
              <a:off x="5470100" y="1016675"/>
              <a:ext cx="68725" cy="69150"/>
            </a:xfrm>
            <a:custGeom>
              <a:avLst/>
              <a:gdLst/>
              <a:ahLst/>
              <a:cxnLst/>
              <a:rect l="l" t="t" r="r" b="b"/>
              <a:pathLst>
                <a:path w="2749" h="2766" extrusionOk="0">
                  <a:moveTo>
                    <a:pt x="1384" y="0"/>
                  </a:moveTo>
                  <a:lnTo>
                    <a:pt x="1236" y="19"/>
                  </a:lnTo>
                  <a:lnTo>
                    <a:pt x="1107" y="37"/>
                  </a:lnTo>
                  <a:lnTo>
                    <a:pt x="978" y="74"/>
                  </a:lnTo>
                  <a:lnTo>
                    <a:pt x="849" y="111"/>
                  </a:lnTo>
                  <a:lnTo>
                    <a:pt x="720" y="166"/>
                  </a:lnTo>
                  <a:lnTo>
                    <a:pt x="609" y="240"/>
                  </a:lnTo>
                  <a:lnTo>
                    <a:pt x="499" y="314"/>
                  </a:lnTo>
                  <a:lnTo>
                    <a:pt x="407" y="406"/>
                  </a:lnTo>
                  <a:lnTo>
                    <a:pt x="314" y="498"/>
                  </a:lnTo>
                  <a:lnTo>
                    <a:pt x="241" y="590"/>
                  </a:lnTo>
                  <a:lnTo>
                    <a:pt x="167" y="701"/>
                  </a:lnTo>
                  <a:lnTo>
                    <a:pt x="112" y="830"/>
                  </a:lnTo>
                  <a:lnTo>
                    <a:pt x="75" y="959"/>
                  </a:lnTo>
                  <a:lnTo>
                    <a:pt x="38" y="1088"/>
                  </a:lnTo>
                  <a:lnTo>
                    <a:pt x="1" y="1217"/>
                  </a:lnTo>
                  <a:lnTo>
                    <a:pt x="1" y="1365"/>
                  </a:lnTo>
                  <a:lnTo>
                    <a:pt x="1" y="1512"/>
                  </a:lnTo>
                  <a:lnTo>
                    <a:pt x="19" y="1641"/>
                  </a:lnTo>
                  <a:lnTo>
                    <a:pt x="56" y="1770"/>
                  </a:lnTo>
                  <a:lnTo>
                    <a:pt x="93" y="1899"/>
                  </a:lnTo>
                  <a:lnTo>
                    <a:pt x="148" y="2028"/>
                  </a:lnTo>
                  <a:lnTo>
                    <a:pt x="222" y="2139"/>
                  </a:lnTo>
                  <a:lnTo>
                    <a:pt x="296" y="2250"/>
                  </a:lnTo>
                  <a:lnTo>
                    <a:pt x="370" y="2342"/>
                  </a:lnTo>
                  <a:lnTo>
                    <a:pt x="480" y="2434"/>
                  </a:lnTo>
                  <a:lnTo>
                    <a:pt x="573" y="2526"/>
                  </a:lnTo>
                  <a:lnTo>
                    <a:pt x="683" y="2581"/>
                  </a:lnTo>
                  <a:lnTo>
                    <a:pt x="812" y="2655"/>
                  </a:lnTo>
                  <a:lnTo>
                    <a:pt x="923" y="2692"/>
                  </a:lnTo>
                  <a:lnTo>
                    <a:pt x="1070" y="2729"/>
                  </a:lnTo>
                  <a:lnTo>
                    <a:pt x="1199" y="2747"/>
                  </a:lnTo>
                  <a:lnTo>
                    <a:pt x="1347" y="2766"/>
                  </a:lnTo>
                  <a:lnTo>
                    <a:pt x="1494" y="2766"/>
                  </a:lnTo>
                  <a:lnTo>
                    <a:pt x="1624" y="2747"/>
                  </a:lnTo>
                  <a:lnTo>
                    <a:pt x="1771" y="2711"/>
                  </a:lnTo>
                  <a:lnTo>
                    <a:pt x="1900" y="2674"/>
                  </a:lnTo>
                  <a:lnTo>
                    <a:pt x="2011" y="2618"/>
                  </a:lnTo>
                  <a:lnTo>
                    <a:pt x="2140" y="2545"/>
                  </a:lnTo>
                  <a:lnTo>
                    <a:pt x="2250" y="2471"/>
                  </a:lnTo>
                  <a:lnTo>
                    <a:pt x="2343" y="2379"/>
                  </a:lnTo>
                  <a:lnTo>
                    <a:pt x="2435" y="2286"/>
                  </a:lnTo>
                  <a:lnTo>
                    <a:pt x="2509" y="2176"/>
                  </a:lnTo>
                  <a:lnTo>
                    <a:pt x="2582" y="2065"/>
                  </a:lnTo>
                  <a:lnTo>
                    <a:pt x="2656" y="1936"/>
                  </a:lnTo>
                  <a:lnTo>
                    <a:pt x="2693" y="1807"/>
                  </a:lnTo>
                  <a:lnTo>
                    <a:pt x="2730" y="1678"/>
                  </a:lnTo>
                  <a:lnTo>
                    <a:pt x="2748" y="1530"/>
                  </a:lnTo>
                  <a:lnTo>
                    <a:pt x="2748" y="1383"/>
                  </a:lnTo>
                  <a:lnTo>
                    <a:pt x="2748" y="1235"/>
                  </a:lnTo>
                  <a:lnTo>
                    <a:pt x="2730" y="1106"/>
                  </a:lnTo>
                  <a:lnTo>
                    <a:pt x="2693" y="977"/>
                  </a:lnTo>
                  <a:lnTo>
                    <a:pt x="2656" y="848"/>
                  </a:lnTo>
                  <a:lnTo>
                    <a:pt x="2601" y="719"/>
                  </a:lnTo>
                  <a:lnTo>
                    <a:pt x="2527" y="609"/>
                  </a:lnTo>
                  <a:lnTo>
                    <a:pt x="2453" y="498"/>
                  </a:lnTo>
                  <a:lnTo>
                    <a:pt x="2361" y="406"/>
                  </a:lnTo>
                  <a:lnTo>
                    <a:pt x="2269" y="314"/>
                  </a:lnTo>
                  <a:lnTo>
                    <a:pt x="2158" y="240"/>
                  </a:lnTo>
                  <a:lnTo>
                    <a:pt x="2048" y="166"/>
                  </a:lnTo>
                  <a:lnTo>
                    <a:pt x="1919" y="111"/>
                  </a:lnTo>
                  <a:lnTo>
                    <a:pt x="1808" y="74"/>
                  </a:lnTo>
                  <a:lnTo>
                    <a:pt x="1660" y="37"/>
                  </a:lnTo>
                  <a:lnTo>
                    <a:pt x="1531" y="19"/>
                  </a:lnTo>
                  <a:lnTo>
                    <a:pt x="13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0" name="Google Shape;2900;p11"/>
            <p:cNvSpPr/>
            <p:nvPr/>
          </p:nvSpPr>
          <p:spPr>
            <a:xfrm>
              <a:off x="6397550" y="1363300"/>
              <a:ext cx="3700" cy="32300"/>
            </a:xfrm>
            <a:custGeom>
              <a:avLst/>
              <a:gdLst/>
              <a:ahLst/>
              <a:cxnLst/>
              <a:rect l="l" t="t" r="r" b="b"/>
              <a:pathLst>
                <a:path w="148" h="1292" extrusionOk="0">
                  <a:moveTo>
                    <a:pt x="148" y="1"/>
                  </a:moveTo>
                  <a:lnTo>
                    <a:pt x="93" y="148"/>
                  </a:lnTo>
                  <a:lnTo>
                    <a:pt x="37" y="296"/>
                  </a:lnTo>
                  <a:lnTo>
                    <a:pt x="1" y="443"/>
                  </a:lnTo>
                  <a:lnTo>
                    <a:pt x="1" y="591"/>
                  </a:lnTo>
                  <a:lnTo>
                    <a:pt x="1" y="793"/>
                  </a:lnTo>
                  <a:lnTo>
                    <a:pt x="37" y="959"/>
                  </a:lnTo>
                  <a:lnTo>
                    <a:pt x="74" y="1125"/>
                  </a:lnTo>
                  <a:lnTo>
                    <a:pt x="148" y="1291"/>
                  </a:lnTo>
                  <a:lnTo>
                    <a:pt x="1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1" name="Google Shape;2901;p11"/>
            <p:cNvSpPr/>
            <p:nvPr/>
          </p:nvSpPr>
          <p:spPr>
            <a:xfrm>
              <a:off x="5090275" y="377775"/>
              <a:ext cx="69175" cy="68725"/>
            </a:xfrm>
            <a:custGeom>
              <a:avLst/>
              <a:gdLst/>
              <a:ahLst/>
              <a:cxnLst/>
              <a:rect l="l" t="t" r="r" b="b"/>
              <a:pathLst>
                <a:path w="2767" h="2749" extrusionOk="0">
                  <a:moveTo>
                    <a:pt x="1292" y="1"/>
                  </a:moveTo>
                  <a:lnTo>
                    <a:pt x="1144" y="19"/>
                  </a:lnTo>
                  <a:lnTo>
                    <a:pt x="1015" y="38"/>
                  </a:lnTo>
                  <a:lnTo>
                    <a:pt x="886" y="75"/>
                  </a:lnTo>
                  <a:lnTo>
                    <a:pt x="757" y="130"/>
                  </a:lnTo>
                  <a:lnTo>
                    <a:pt x="646" y="204"/>
                  </a:lnTo>
                  <a:lnTo>
                    <a:pt x="536" y="277"/>
                  </a:lnTo>
                  <a:lnTo>
                    <a:pt x="425" y="370"/>
                  </a:lnTo>
                  <a:lnTo>
                    <a:pt x="333" y="462"/>
                  </a:lnTo>
                  <a:lnTo>
                    <a:pt x="259" y="572"/>
                  </a:lnTo>
                  <a:lnTo>
                    <a:pt x="185" y="683"/>
                  </a:lnTo>
                  <a:lnTo>
                    <a:pt x="130" y="794"/>
                  </a:lnTo>
                  <a:lnTo>
                    <a:pt x="75" y="923"/>
                  </a:lnTo>
                  <a:lnTo>
                    <a:pt x="38" y="1070"/>
                  </a:lnTo>
                  <a:lnTo>
                    <a:pt x="19" y="1199"/>
                  </a:lnTo>
                  <a:lnTo>
                    <a:pt x="1" y="1347"/>
                  </a:lnTo>
                  <a:lnTo>
                    <a:pt x="19" y="1494"/>
                  </a:lnTo>
                  <a:lnTo>
                    <a:pt x="38" y="1623"/>
                  </a:lnTo>
                  <a:lnTo>
                    <a:pt x="56" y="1752"/>
                  </a:lnTo>
                  <a:lnTo>
                    <a:pt x="93" y="1881"/>
                  </a:lnTo>
                  <a:lnTo>
                    <a:pt x="148" y="2011"/>
                  </a:lnTo>
                  <a:lnTo>
                    <a:pt x="222" y="2121"/>
                  </a:lnTo>
                  <a:lnTo>
                    <a:pt x="296" y="2232"/>
                  </a:lnTo>
                  <a:lnTo>
                    <a:pt x="388" y="2324"/>
                  </a:lnTo>
                  <a:lnTo>
                    <a:pt x="480" y="2416"/>
                  </a:lnTo>
                  <a:lnTo>
                    <a:pt x="573" y="2508"/>
                  </a:lnTo>
                  <a:lnTo>
                    <a:pt x="683" y="2564"/>
                  </a:lnTo>
                  <a:lnTo>
                    <a:pt x="812" y="2637"/>
                  </a:lnTo>
                  <a:lnTo>
                    <a:pt x="923" y="2674"/>
                  </a:lnTo>
                  <a:lnTo>
                    <a:pt x="1052" y="2711"/>
                  </a:lnTo>
                  <a:lnTo>
                    <a:pt x="1199" y="2748"/>
                  </a:lnTo>
                  <a:lnTo>
                    <a:pt x="1476" y="2748"/>
                  </a:lnTo>
                  <a:lnTo>
                    <a:pt x="1623" y="2730"/>
                  </a:lnTo>
                  <a:lnTo>
                    <a:pt x="1753" y="2711"/>
                  </a:lnTo>
                  <a:lnTo>
                    <a:pt x="1900" y="2656"/>
                  </a:lnTo>
                  <a:lnTo>
                    <a:pt x="2011" y="2601"/>
                  </a:lnTo>
                  <a:lnTo>
                    <a:pt x="2140" y="2545"/>
                  </a:lnTo>
                  <a:lnTo>
                    <a:pt x="2250" y="2471"/>
                  </a:lnTo>
                  <a:lnTo>
                    <a:pt x="2343" y="2379"/>
                  </a:lnTo>
                  <a:lnTo>
                    <a:pt x="2435" y="2287"/>
                  </a:lnTo>
                  <a:lnTo>
                    <a:pt x="2527" y="2176"/>
                  </a:lnTo>
                  <a:lnTo>
                    <a:pt x="2601" y="2066"/>
                  </a:lnTo>
                  <a:lnTo>
                    <a:pt x="2656" y="1955"/>
                  </a:lnTo>
                  <a:lnTo>
                    <a:pt x="2693" y="1826"/>
                  </a:lnTo>
                  <a:lnTo>
                    <a:pt x="2730" y="1679"/>
                  </a:lnTo>
                  <a:lnTo>
                    <a:pt x="2767" y="1550"/>
                  </a:lnTo>
                  <a:lnTo>
                    <a:pt x="2767" y="1402"/>
                  </a:lnTo>
                  <a:lnTo>
                    <a:pt x="2767" y="1255"/>
                  </a:lnTo>
                  <a:lnTo>
                    <a:pt x="2748" y="1126"/>
                  </a:lnTo>
                  <a:lnTo>
                    <a:pt x="2711" y="978"/>
                  </a:lnTo>
                  <a:lnTo>
                    <a:pt x="2674" y="849"/>
                  </a:lnTo>
                  <a:lnTo>
                    <a:pt x="2619" y="738"/>
                  </a:lnTo>
                  <a:lnTo>
                    <a:pt x="2564" y="628"/>
                  </a:lnTo>
                  <a:lnTo>
                    <a:pt x="2490" y="517"/>
                  </a:lnTo>
                  <a:lnTo>
                    <a:pt x="2398" y="406"/>
                  </a:lnTo>
                  <a:lnTo>
                    <a:pt x="2306" y="333"/>
                  </a:lnTo>
                  <a:lnTo>
                    <a:pt x="2195" y="240"/>
                  </a:lnTo>
                  <a:lnTo>
                    <a:pt x="2084" y="167"/>
                  </a:lnTo>
                  <a:lnTo>
                    <a:pt x="1974" y="111"/>
                  </a:lnTo>
                  <a:lnTo>
                    <a:pt x="1845" y="56"/>
                  </a:lnTo>
                  <a:lnTo>
                    <a:pt x="1716" y="19"/>
                  </a:lnTo>
                  <a:lnTo>
                    <a:pt x="15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2" name="Google Shape;2902;p11"/>
            <p:cNvSpPr/>
            <p:nvPr/>
          </p:nvSpPr>
          <p:spPr>
            <a:xfrm>
              <a:off x="5841175" y="1248075"/>
              <a:ext cx="68700" cy="69150"/>
            </a:xfrm>
            <a:custGeom>
              <a:avLst/>
              <a:gdLst/>
              <a:ahLst/>
              <a:cxnLst/>
              <a:rect l="l" t="t" r="r" b="b"/>
              <a:pathLst>
                <a:path w="2748" h="2766" extrusionOk="0">
                  <a:moveTo>
                    <a:pt x="1236" y="0"/>
                  </a:moveTo>
                  <a:lnTo>
                    <a:pt x="1107" y="19"/>
                  </a:lnTo>
                  <a:lnTo>
                    <a:pt x="959" y="55"/>
                  </a:lnTo>
                  <a:lnTo>
                    <a:pt x="830" y="92"/>
                  </a:lnTo>
                  <a:lnTo>
                    <a:pt x="720" y="148"/>
                  </a:lnTo>
                  <a:lnTo>
                    <a:pt x="591" y="221"/>
                  </a:lnTo>
                  <a:lnTo>
                    <a:pt x="498" y="295"/>
                  </a:lnTo>
                  <a:lnTo>
                    <a:pt x="388" y="387"/>
                  </a:lnTo>
                  <a:lnTo>
                    <a:pt x="296" y="498"/>
                  </a:lnTo>
                  <a:lnTo>
                    <a:pt x="222" y="590"/>
                  </a:lnTo>
                  <a:lnTo>
                    <a:pt x="148" y="719"/>
                  </a:lnTo>
                  <a:lnTo>
                    <a:pt x="93" y="830"/>
                  </a:lnTo>
                  <a:lnTo>
                    <a:pt x="56" y="959"/>
                  </a:lnTo>
                  <a:lnTo>
                    <a:pt x="19" y="1106"/>
                  </a:lnTo>
                  <a:lnTo>
                    <a:pt x="1" y="1235"/>
                  </a:lnTo>
                  <a:lnTo>
                    <a:pt x="1" y="1383"/>
                  </a:lnTo>
                  <a:lnTo>
                    <a:pt x="1" y="1530"/>
                  </a:lnTo>
                  <a:lnTo>
                    <a:pt x="19" y="1678"/>
                  </a:lnTo>
                  <a:lnTo>
                    <a:pt x="56" y="1807"/>
                  </a:lnTo>
                  <a:lnTo>
                    <a:pt x="93" y="1918"/>
                  </a:lnTo>
                  <a:lnTo>
                    <a:pt x="167" y="2047"/>
                  </a:lnTo>
                  <a:lnTo>
                    <a:pt x="222" y="2157"/>
                  </a:lnTo>
                  <a:lnTo>
                    <a:pt x="296" y="2268"/>
                  </a:lnTo>
                  <a:lnTo>
                    <a:pt x="388" y="2360"/>
                  </a:lnTo>
                  <a:lnTo>
                    <a:pt x="480" y="2452"/>
                  </a:lnTo>
                  <a:lnTo>
                    <a:pt x="591" y="2526"/>
                  </a:lnTo>
                  <a:lnTo>
                    <a:pt x="701" y="2600"/>
                  </a:lnTo>
                  <a:lnTo>
                    <a:pt x="830" y="2655"/>
                  </a:lnTo>
                  <a:lnTo>
                    <a:pt x="941" y="2692"/>
                  </a:lnTo>
                  <a:lnTo>
                    <a:pt x="1089" y="2729"/>
                  </a:lnTo>
                  <a:lnTo>
                    <a:pt x="1218" y="2747"/>
                  </a:lnTo>
                  <a:lnTo>
                    <a:pt x="1365" y="2766"/>
                  </a:lnTo>
                  <a:lnTo>
                    <a:pt x="1513" y="2747"/>
                  </a:lnTo>
                  <a:lnTo>
                    <a:pt x="1642" y="2729"/>
                  </a:lnTo>
                  <a:lnTo>
                    <a:pt x="1789" y="2692"/>
                  </a:lnTo>
                  <a:lnTo>
                    <a:pt x="1918" y="2655"/>
                  </a:lnTo>
                  <a:lnTo>
                    <a:pt x="2029" y="2600"/>
                  </a:lnTo>
                  <a:lnTo>
                    <a:pt x="2158" y="2526"/>
                  </a:lnTo>
                  <a:lnTo>
                    <a:pt x="2250" y="2452"/>
                  </a:lnTo>
                  <a:lnTo>
                    <a:pt x="2361" y="2360"/>
                  </a:lnTo>
                  <a:lnTo>
                    <a:pt x="2453" y="2268"/>
                  </a:lnTo>
                  <a:lnTo>
                    <a:pt x="2527" y="2157"/>
                  </a:lnTo>
                  <a:lnTo>
                    <a:pt x="2600" y="2047"/>
                  </a:lnTo>
                  <a:lnTo>
                    <a:pt x="2656" y="1918"/>
                  </a:lnTo>
                  <a:lnTo>
                    <a:pt x="2693" y="1789"/>
                  </a:lnTo>
                  <a:lnTo>
                    <a:pt x="2730" y="1660"/>
                  </a:lnTo>
                  <a:lnTo>
                    <a:pt x="2748" y="1512"/>
                  </a:lnTo>
                  <a:lnTo>
                    <a:pt x="2748" y="1364"/>
                  </a:lnTo>
                  <a:lnTo>
                    <a:pt x="2748" y="1217"/>
                  </a:lnTo>
                  <a:lnTo>
                    <a:pt x="2730" y="1088"/>
                  </a:lnTo>
                  <a:lnTo>
                    <a:pt x="2693" y="959"/>
                  </a:lnTo>
                  <a:lnTo>
                    <a:pt x="2656" y="830"/>
                  </a:lnTo>
                  <a:lnTo>
                    <a:pt x="2582" y="701"/>
                  </a:lnTo>
                  <a:lnTo>
                    <a:pt x="2527" y="590"/>
                  </a:lnTo>
                  <a:lnTo>
                    <a:pt x="2453" y="498"/>
                  </a:lnTo>
                  <a:lnTo>
                    <a:pt x="2361" y="387"/>
                  </a:lnTo>
                  <a:lnTo>
                    <a:pt x="2269" y="314"/>
                  </a:lnTo>
                  <a:lnTo>
                    <a:pt x="2158" y="221"/>
                  </a:lnTo>
                  <a:lnTo>
                    <a:pt x="2047" y="166"/>
                  </a:lnTo>
                  <a:lnTo>
                    <a:pt x="1918" y="111"/>
                  </a:lnTo>
                  <a:lnTo>
                    <a:pt x="1808" y="55"/>
                  </a:lnTo>
                  <a:lnTo>
                    <a:pt x="1660"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3" name="Google Shape;2903;p11"/>
            <p:cNvSpPr/>
            <p:nvPr/>
          </p:nvSpPr>
          <p:spPr>
            <a:xfrm>
              <a:off x="5141925" y="548800"/>
              <a:ext cx="68700" cy="69175"/>
            </a:xfrm>
            <a:custGeom>
              <a:avLst/>
              <a:gdLst/>
              <a:ahLst/>
              <a:cxnLst/>
              <a:rect l="l" t="t" r="r" b="b"/>
              <a:pathLst>
                <a:path w="2748" h="2767" extrusionOk="0">
                  <a:moveTo>
                    <a:pt x="1364" y="0"/>
                  </a:moveTo>
                  <a:lnTo>
                    <a:pt x="1217" y="19"/>
                  </a:lnTo>
                  <a:lnTo>
                    <a:pt x="1088" y="37"/>
                  </a:lnTo>
                  <a:lnTo>
                    <a:pt x="940" y="74"/>
                  </a:lnTo>
                  <a:lnTo>
                    <a:pt x="830" y="111"/>
                  </a:lnTo>
                  <a:lnTo>
                    <a:pt x="701" y="166"/>
                  </a:lnTo>
                  <a:lnTo>
                    <a:pt x="590" y="240"/>
                  </a:lnTo>
                  <a:lnTo>
                    <a:pt x="479" y="314"/>
                  </a:lnTo>
                  <a:lnTo>
                    <a:pt x="387" y="406"/>
                  </a:lnTo>
                  <a:lnTo>
                    <a:pt x="295" y="498"/>
                  </a:lnTo>
                  <a:lnTo>
                    <a:pt x="221" y="609"/>
                  </a:lnTo>
                  <a:lnTo>
                    <a:pt x="166" y="719"/>
                  </a:lnTo>
                  <a:lnTo>
                    <a:pt x="111" y="848"/>
                  </a:lnTo>
                  <a:lnTo>
                    <a:pt x="55" y="978"/>
                  </a:lnTo>
                  <a:lnTo>
                    <a:pt x="18" y="1107"/>
                  </a:lnTo>
                  <a:lnTo>
                    <a:pt x="0" y="1236"/>
                  </a:lnTo>
                  <a:lnTo>
                    <a:pt x="0" y="1383"/>
                  </a:lnTo>
                  <a:lnTo>
                    <a:pt x="0" y="1531"/>
                  </a:lnTo>
                  <a:lnTo>
                    <a:pt x="18" y="1660"/>
                  </a:lnTo>
                  <a:lnTo>
                    <a:pt x="55" y="1789"/>
                  </a:lnTo>
                  <a:lnTo>
                    <a:pt x="111" y="1918"/>
                  </a:lnTo>
                  <a:lnTo>
                    <a:pt x="166" y="2047"/>
                  </a:lnTo>
                  <a:lnTo>
                    <a:pt x="240" y="2158"/>
                  </a:lnTo>
                  <a:lnTo>
                    <a:pt x="313" y="2268"/>
                  </a:lnTo>
                  <a:lnTo>
                    <a:pt x="406" y="2360"/>
                  </a:lnTo>
                  <a:lnTo>
                    <a:pt x="498" y="2453"/>
                  </a:lnTo>
                  <a:lnTo>
                    <a:pt x="590" y="2526"/>
                  </a:lnTo>
                  <a:lnTo>
                    <a:pt x="719" y="2600"/>
                  </a:lnTo>
                  <a:lnTo>
                    <a:pt x="830" y="2655"/>
                  </a:lnTo>
                  <a:lnTo>
                    <a:pt x="959" y="2692"/>
                  </a:lnTo>
                  <a:lnTo>
                    <a:pt x="1088" y="2729"/>
                  </a:lnTo>
                  <a:lnTo>
                    <a:pt x="1217" y="2748"/>
                  </a:lnTo>
                  <a:lnTo>
                    <a:pt x="1364" y="2766"/>
                  </a:lnTo>
                  <a:lnTo>
                    <a:pt x="1512" y="2748"/>
                  </a:lnTo>
                  <a:lnTo>
                    <a:pt x="1659" y="2729"/>
                  </a:lnTo>
                  <a:lnTo>
                    <a:pt x="1789" y="2692"/>
                  </a:lnTo>
                  <a:lnTo>
                    <a:pt x="1918" y="2655"/>
                  </a:lnTo>
                  <a:lnTo>
                    <a:pt x="2047" y="2600"/>
                  </a:lnTo>
                  <a:lnTo>
                    <a:pt x="2157" y="2526"/>
                  </a:lnTo>
                  <a:lnTo>
                    <a:pt x="2268" y="2434"/>
                  </a:lnTo>
                  <a:lnTo>
                    <a:pt x="2360" y="2360"/>
                  </a:lnTo>
                  <a:lnTo>
                    <a:pt x="2452" y="2250"/>
                  </a:lnTo>
                  <a:lnTo>
                    <a:pt x="2526" y="2139"/>
                  </a:lnTo>
                  <a:lnTo>
                    <a:pt x="2600" y="2029"/>
                  </a:lnTo>
                  <a:lnTo>
                    <a:pt x="2655" y="1899"/>
                  </a:lnTo>
                  <a:lnTo>
                    <a:pt x="2692" y="1770"/>
                  </a:lnTo>
                  <a:lnTo>
                    <a:pt x="2729" y="1641"/>
                  </a:lnTo>
                  <a:lnTo>
                    <a:pt x="2747" y="1494"/>
                  </a:lnTo>
                  <a:lnTo>
                    <a:pt x="2747" y="1346"/>
                  </a:lnTo>
                  <a:lnTo>
                    <a:pt x="2747" y="1199"/>
                  </a:lnTo>
                  <a:lnTo>
                    <a:pt x="2729" y="1070"/>
                  </a:lnTo>
                  <a:lnTo>
                    <a:pt x="2692" y="941"/>
                  </a:lnTo>
                  <a:lnTo>
                    <a:pt x="2637" y="812"/>
                  </a:lnTo>
                  <a:lnTo>
                    <a:pt x="2581" y="701"/>
                  </a:lnTo>
                  <a:lnTo>
                    <a:pt x="2508" y="590"/>
                  </a:lnTo>
                  <a:lnTo>
                    <a:pt x="2434" y="480"/>
                  </a:lnTo>
                  <a:lnTo>
                    <a:pt x="2342" y="388"/>
                  </a:lnTo>
                  <a:lnTo>
                    <a:pt x="2249" y="295"/>
                  </a:lnTo>
                  <a:lnTo>
                    <a:pt x="2139" y="222"/>
                  </a:lnTo>
                  <a:lnTo>
                    <a:pt x="2028" y="148"/>
                  </a:lnTo>
                  <a:lnTo>
                    <a:pt x="1899" y="93"/>
                  </a:lnTo>
                  <a:lnTo>
                    <a:pt x="1770" y="56"/>
                  </a:lnTo>
                  <a:lnTo>
                    <a:pt x="1641" y="19"/>
                  </a:lnTo>
                  <a:lnTo>
                    <a:pt x="14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4" name="Google Shape;2904;p11"/>
            <p:cNvSpPr/>
            <p:nvPr/>
          </p:nvSpPr>
          <p:spPr>
            <a:xfrm>
              <a:off x="5615300" y="1125450"/>
              <a:ext cx="69175" cy="68700"/>
            </a:xfrm>
            <a:custGeom>
              <a:avLst/>
              <a:gdLst/>
              <a:ahLst/>
              <a:cxnLst/>
              <a:rect l="l" t="t" r="r" b="b"/>
              <a:pathLst>
                <a:path w="2767" h="2748" extrusionOk="0">
                  <a:moveTo>
                    <a:pt x="1255" y="1"/>
                  </a:moveTo>
                  <a:lnTo>
                    <a:pt x="1126" y="19"/>
                  </a:lnTo>
                  <a:lnTo>
                    <a:pt x="978" y="56"/>
                  </a:lnTo>
                  <a:lnTo>
                    <a:pt x="849" y="93"/>
                  </a:lnTo>
                  <a:lnTo>
                    <a:pt x="739" y="148"/>
                  </a:lnTo>
                  <a:lnTo>
                    <a:pt x="609" y="222"/>
                  </a:lnTo>
                  <a:lnTo>
                    <a:pt x="499" y="296"/>
                  </a:lnTo>
                  <a:lnTo>
                    <a:pt x="407" y="388"/>
                  </a:lnTo>
                  <a:lnTo>
                    <a:pt x="314" y="480"/>
                  </a:lnTo>
                  <a:lnTo>
                    <a:pt x="241" y="591"/>
                  </a:lnTo>
                  <a:lnTo>
                    <a:pt x="167" y="720"/>
                  </a:lnTo>
                  <a:lnTo>
                    <a:pt x="112" y="830"/>
                  </a:lnTo>
                  <a:lnTo>
                    <a:pt x="75" y="959"/>
                  </a:lnTo>
                  <a:lnTo>
                    <a:pt x="38" y="1107"/>
                  </a:lnTo>
                  <a:lnTo>
                    <a:pt x="19" y="1236"/>
                  </a:lnTo>
                  <a:lnTo>
                    <a:pt x="1" y="1383"/>
                  </a:lnTo>
                  <a:lnTo>
                    <a:pt x="19" y="1531"/>
                  </a:lnTo>
                  <a:lnTo>
                    <a:pt x="38" y="1660"/>
                  </a:lnTo>
                  <a:lnTo>
                    <a:pt x="75" y="1789"/>
                  </a:lnTo>
                  <a:lnTo>
                    <a:pt x="112" y="1918"/>
                  </a:lnTo>
                  <a:lnTo>
                    <a:pt x="167" y="2047"/>
                  </a:lnTo>
                  <a:lnTo>
                    <a:pt x="241" y="2158"/>
                  </a:lnTo>
                  <a:lnTo>
                    <a:pt x="314" y="2268"/>
                  </a:lnTo>
                  <a:lnTo>
                    <a:pt x="407" y="2361"/>
                  </a:lnTo>
                  <a:lnTo>
                    <a:pt x="499" y="2453"/>
                  </a:lnTo>
                  <a:lnTo>
                    <a:pt x="609" y="2527"/>
                  </a:lnTo>
                  <a:lnTo>
                    <a:pt x="720" y="2582"/>
                  </a:lnTo>
                  <a:lnTo>
                    <a:pt x="831" y="2656"/>
                  </a:lnTo>
                  <a:lnTo>
                    <a:pt x="960" y="2692"/>
                  </a:lnTo>
                  <a:lnTo>
                    <a:pt x="1089" y="2729"/>
                  </a:lnTo>
                  <a:lnTo>
                    <a:pt x="1236" y="2748"/>
                  </a:lnTo>
                  <a:lnTo>
                    <a:pt x="1513" y="2748"/>
                  </a:lnTo>
                  <a:lnTo>
                    <a:pt x="1660" y="2729"/>
                  </a:lnTo>
                  <a:lnTo>
                    <a:pt x="1808" y="2692"/>
                  </a:lnTo>
                  <a:lnTo>
                    <a:pt x="1937" y="2656"/>
                  </a:lnTo>
                  <a:lnTo>
                    <a:pt x="2048" y="2600"/>
                  </a:lnTo>
                  <a:lnTo>
                    <a:pt x="2177" y="2527"/>
                  </a:lnTo>
                  <a:lnTo>
                    <a:pt x="2269" y="2453"/>
                  </a:lnTo>
                  <a:lnTo>
                    <a:pt x="2380" y="2361"/>
                  </a:lnTo>
                  <a:lnTo>
                    <a:pt x="2472" y="2268"/>
                  </a:lnTo>
                  <a:lnTo>
                    <a:pt x="2545" y="2158"/>
                  </a:lnTo>
                  <a:lnTo>
                    <a:pt x="2619" y="2029"/>
                  </a:lnTo>
                  <a:lnTo>
                    <a:pt x="2675" y="1918"/>
                  </a:lnTo>
                  <a:lnTo>
                    <a:pt x="2711" y="1789"/>
                  </a:lnTo>
                  <a:lnTo>
                    <a:pt x="2748" y="1642"/>
                  </a:lnTo>
                  <a:lnTo>
                    <a:pt x="2767" y="1512"/>
                  </a:lnTo>
                  <a:lnTo>
                    <a:pt x="2767" y="1365"/>
                  </a:lnTo>
                  <a:lnTo>
                    <a:pt x="2767" y="1217"/>
                  </a:lnTo>
                  <a:lnTo>
                    <a:pt x="2748" y="1088"/>
                  </a:lnTo>
                  <a:lnTo>
                    <a:pt x="2711" y="959"/>
                  </a:lnTo>
                  <a:lnTo>
                    <a:pt x="2656" y="830"/>
                  </a:lnTo>
                  <a:lnTo>
                    <a:pt x="2601" y="701"/>
                  </a:lnTo>
                  <a:lnTo>
                    <a:pt x="2545" y="591"/>
                  </a:lnTo>
                  <a:lnTo>
                    <a:pt x="2472" y="480"/>
                  </a:lnTo>
                  <a:lnTo>
                    <a:pt x="2380" y="388"/>
                  </a:lnTo>
                  <a:lnTo>
                    <a:pt x="2287" y="296"/>
                  </a:lnTo>
                  <a:lnTo>
                    <a:pt x="2177" y="222"/>
                  </a:lnTo>
                  <a:lnTo>
                    <a:pt x="2066" y="166"/>
                  </a:lnTo>
                  <a:lnTo>
                    <a:pt x="1937" y="93"/>
                  </a:lnTo>
                  <a:lnTo>
                    <a:pt x="1826" y="56"/>
                  </a:lnTo>
                  <a:lnTo>
                    <a:pt x="1679" y="19"/>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5" name="Google Shape;2905;p11"/>
            <p:cNvSpPr/>
            <p:nvPr/>
          </p:nvSpPr>
          <p:spPr>
            <a:xfrm>
              <a:off x="5917700" y="1261900"/>
              <a:ext cx="69625" cy="69625"/>
            </a:xfrm>
            <a:custGeom>
              <a:avLst/>
              <a:gdLst/>
              <a:ahLst/>
              <a:cxnLst/>
              <a:rect l="l" t="t" r="r" b="b"/>
              <a:pathLst>
                <a:path w="2785" h="2785" extrusionOk="0">
                  <a:moveTo>
                    <a:pt x="1291" y="0"/>
                  </a:moveTo>
                  <a:lnTo>
                    <a:pt x="1144" y="19"/>
                  </a:lnTo>
                  <a:lnTo>
                    <a:pt x="1014" y="56"/>
                  </a:lnTo>
                  <a:lnTo>
                    <a:pt x="885" y="92"/>
                  </a:lnTo>
                  <a:lnTo>
                    <a:pt x="756" y="148"/>
                  </a:lnTo>
                  <a:lnTo>
                    <a:pt x="646" y="203"/>
                  </a:lnTo>
                  <a:lnTo>
                    <a:pt x="535" y="277"/>
                  </a:lnTo>
                  <a:lnTo>
                    <a:pt x="443" y="369"/>
                  </a:lnTo>
                  <a:lnTo>
                    <a:pt x="351" y="461"/>
                  </a:lnTo>
                  <a:lnTo>
                    <a:pt x="259" y="553"/>
                  </a:lnTo>
                  <a:lnTo>
                    <a:pt x="185" y="664"/>
                  </a:lnTo>
                  <a:lnTo>
                    <a:pt x="129" y="793"/>
                  </a:lnTo>
                  <a:lnTo>
                    <a:pt x="74" y="904"/>
                  </a:lnTo>
                  <a:lnTo>
                    <a:pt x="37" y="1051"/>
                  </a:lnTo>
                  <a:lnTo>
                    <a:pt x="19" y="1180"/>
                  </a:lnTo>
                  <a:lnTo>
                    <a:pt x="0" y="1328"/>
                  </a:lnTo>
                  <a:lnTo>
                    <a:pt x="0" y="1475"/>
                  </a:lnTo>
                  <a:lnTo>
                    <a:pt x="19" y="1604"/>
                  </a:lnTo>
                  <a:lnTo>
                    <a:pt x="37" y="1752"/>
                  </a:lnTo>
                  <a:lnTo>
                    <a:pt x="93" y="1881"/>
                  </a:lnTo>
                  <a:lnTo>
                    <a:pt x="129" y="2010"/>
                  </a:lnTo>
                  <a:lnTo>
                    <a:pt x="203" y="2139"/>
                  </a:lnTo>
                  <a:lnTo>
                    <a:pt x="277" y="2250"/>
                  </a:lnTo>
                  <a:lnTo>
                    <a:pt x="351" y="2342"/>
                  </a:lnTo>
                  <a:lnTo>
                    <a:pt x="461" y="2434"/>
                  </a:lnTo>
                  <a:lnTo>
                    <a:pt x="554" y="2526"/>
                  </a:lnTo>
                  <a:lnTo>
                    <a:pt x="664" y="2600"/>
                  </a:lnTo>
                  <a:lnTo>
                    <a:pt x="793" y="2655"/>
                  </a:lnTo>
                  <a:lnTo>
                    <a:pt x="922" y="2711"/>
                  </a:lnTo>
                  <a:lnTo>
                    <a:pt x="1051" y="2748"/>
                  </a:lnTo>
                  <a:lnTo>
                    <a:pt x="1180" y="2784"/>
                  </a:lnTo>
                  <a:lnTo>
                    <a:pt x="1475" y="2784"/>
                  </a:lnTo>
                  <a:lnTo>
                    <a:pt x="1623" y="2766"/>
                  </a:lnTo>
                  <a:lnTo>
                    <a:pt x="1770" y="2748"/>
                  </a:lnTo>
                  <a:lnTo>
                    <a:pt x="1900" y="2692"/>
                  </a:lnTo>
                  <a:lnTo>
                    <a:pt x="2029" y="2655"/>
                  </a:lnTo>
                  <a:lnTo>
                    <a:pt x="2139" y="2582"/>
                  </a:lnTo>
                  <a:lnTo>
                    <a:pt x="2250" y="2508"/>
                  </a:lnTo>
                  <a:lnTo>
                    <a:pt x="2360" y="2416"/>
                  </a:lnTo>
                  <a:lnTo>
                    <a:pt x="2453" y="2323"/>
                  </a:lnTo>
                  <a:lnTo>
                    <a:pt x="2526" y="2231"/>
                  </a:lnTo>
                  <a:lnTo>
                    <a:pt x="2600" y="2102"/>
                  </a:lnTo>
                  <a:lnTo>
                    <a:pt x="2674" y="1992"/>
                  </a:lnTo>
                  <a:lnTo>
                    <a:pt x="2711" y="1862"/>
                  </a:lnTo>
                  <a:lnTo>
                    <a:pt x="2748" y="1733"/>
                  </a:lnTo>
                  <a:lnTo>
                    <a:pt x="2785" y="1586"/>
                  </a:lnTo>
                  <a:lnTo>
                    <a:pt x="2785" y="1438"/>
                  </a:lnTo>
                  <a:lnTo>
                    <a:pt x="2785" y="1291"/>
                  </a:lnTo>
                  <a:lnTo>
                    <a:pt x="2766" y="1143"/>
                  </a:lnTo>
                  <a:lnTo>
                    <a:pt x="2748" y="1014"/>
                  </a:lnTo>
                  <a:lnTo>
                    <a:pt x="2692" y="885"/>
                  </a:lnTo>
                  <a:lnTo>
                    <a:pt x="2637" y="756"/>
                  </a:lnTo>
                  <a:lnTo>
                    <a:pt x="2582" y="646"/>
                  </a:lnTo>
                  <a:lnTo>
                    <a:pt x="2508" y="535"/>
                  </a:lnTo>
                  <a:lnTo>
                    <a:pt x="2416" y="424"/>
                  </a:lnTo>
                  <a:lnTo>
                    <a:pt x="2324" y="332"/>
                  </a:lnTo>
                  <a:lnTo>
                    <a:pt x="2213" y="258"/>
                  </a:lnTo>
                  <a:lnTo>
                    <a:pt x="2102" y="185"/>
                  </a:lnTo>
                  <a:lnTo>
                    <a:pt x="1973" y="129"/>
                  </a:lnTo>
                  <a:lnTo>
                    <a:pt x="1844" y="74"/>
                  </a:lnTo>
                  <a:lnTo>
                    <a:pt x="1715" y="37"/>
                  </a:lnTo>
                  <a:lnTo>
                    <a:pt x="1568"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6" name="Google Shape;2906;p11"/>
            <p:cNvSpPr/>
            <p:nvPr/>
          </p:nvSpPr>
          <p:spPr>
            <a:xfrm>
              <a:off x="5039575" y="238125"/>
              <a:ext cx="68250" cy="34125"/>
            </a:xfrm>
            <a:custGeom>
              <a:avLst/>
              <a:gdLst/>
              <a:ahLst/>
              <a:cxnLst/>
              <a:rect l="l" t="t" r="r" b="b"/>
              <a:pathLst>
                <a:path w="2730" h="1365" extrusionOk="0">
                  <a:moveTo>
                    <a:pt x="1" y="0"/>
                  </a:moveTo>
                  <a:lnTo>
                    <a:pt x="1" y="148"/>
                  </a:lnTo>
                  <a:lnTo>
                    <a:pt x="19" y="277"/>
                  </a:lnTo>
                  <a:lnTo>
                    <a:pt x="56" y="406"/>
                  </a:lnTo>
                  <a:lnTo>
                    <a:pt x="93" y="535"/>
                  </a:lnTo>
                  <a:lnTo>
                    <a:pt x="167" y="645"/>
                  </a:lnTo>
                  <a:lnTo>
                    <a:pt x="222" y="756"/>
                  </a:lnTo>
                  <a:lnTo>
                    <a:pt x="314" y="867"/>
                  </a:lnTo>
                  <a:lnTo>
                    <a:pt x="388" y="959"/>
                  </a:lnTo>
                  <a:lnTo>
                    <a:pt x="480" y="1051"/>
                  </a:lnTo>
                  <a:lnTo>
                    <a:pt x="591" y="1125"/>
                  </a:lnTo>
                  <a:lnTo>
                    <a:pt x="701" y="1198"/>
                  </a:lnTo>
                  <a:lnTo>
                    <a:pt x="830" y="1254"/>
                  </a:lnTo>
                  <a:lnTo>
                    <a:pt x="941" y="1309"/>
                  </a:lnTo>
                  <a:lnTo>
                    <a:pt x="1070" y="1328"/>
                  </a:lnTo>
                  <a:lnTo>
                    <a:pt x="1218" y="1364"/>
                  </a:lnTo>
                  <a:lnTo>
                    <a:pt x="1494" y="1364"/>
                  </a:lnTo>
                  <a:lnTo>
                    <a:pt x="1623" y="1346"/>
                  </a:lnTo>
                  <a:lnTo>
                    <a:pt x="1752" y="1309"/>
                  </a:lnTo>
                  <a:lnTo>
                    <a:pt x="1881" y="1254"/>
                  </a:lnTo>
                  <a:lnTo>
                    <a:pt x="2011" y="1198"/>
                  </a:lnTo>
                  <a:lnTo>
                    <a:pt x="2121" y="1143"/>
                  </a:lnTo>
                  <a:lnTo>
                    <a:pt x="2232" y="1051"/>
                  </a:lnTo>
                  <a:lnTo>
                    <a:pt x="2324" y="977"/>
                  </a:lnTo>
                  <a:lnTo>
                    <a:pt x="2416" y="867"/>
                  </a:lnTo>
                  <a:lnTo>
                    <a:pt x="2490" y="774"/>
                  </a:lnTo>
                  <a:lnTo>
                    <a:pt x="2564" y="664"/>
                  </a:lnTo>
                  <a:lnTo>
                    <a:pt x="2619" y="535"/>
                  </a:lnTo>
                  <a:lnTo>
                    <a:pt x="2674" y="406"/>
                  </a:lnTo>
                  <a:lnTo>
                    <a:pt x="2693" y="277"/>
                  </a:lnTo>
                  <a:lnTo>
                    <a:pt x="2730" y="148"/>
                  </a:lnTo>
                  <a:lnTo>
                    <a:pt x="2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7" name="Google Shape;2907;p11"/>
            <p:cNvSpPr/>
            <p:nvPr/>
          </p:nvSpPr>
          <p:spPr>
            <a:xfrm>
              <a:off x="5761425" y="1233775"/>
              <a:ext cx="68725" cy="68700"/>
            </a:xfrm>
            <a:custGeom>
              <a:avLst/>
              <a:gdLst/>
              <a:ahLst/>
              <a:cxnLst/>
              <a:rect l="l" t="t" r="r" b="b"/>
              <a:pathLst>
                <a:path w="2749" h="2748" extrusionOk="0">
                  <a:moveTo>
                    <a:pt x="1347" y="0"/>
                  </a:moveTo>
                  <a:lnTo>
                    <a:pt x="1218" y="19"/>
                  </a:lnTo>
                  <a:lnTo>
                    <a:pt x="1070" y="37"/>
                  </a:lnTo>
                  <a:lnTo>
                    <a:pt x="941" y="74"/>
                  </a:lnTo>
                  <a:lnTo>
                    <a:pt x="812" y="111"/>
                  </a:lnTo>
                  <a:lnTo>
                    <a:pt x="702" y="185"/>
                  </a:lnTo>
                  <a:lnTo>
                    <a:pt x="591" y="240"/>
                  </a:lnTo>
                  <a:lnTo>
                    <a:pt x="480" y="332"/>
                  </a:lnTo>
                  <a:lnTo>
                    <a:pt x="388" y="406"/>
                  </a:lnTo>
                  <a:lnTo>
                    <a:pt x="296" y="517"/>
                  </a:lnTo>
                  <a:lnTo>
                    <a:pt x="222" y="627"/>
                  </a:lnTo>
                  <a:lnTo>
                    <a:pt x="148" y="738"/>
                  </a:lnTo>
                  <a:lnTo>
                    <a:pt x="93" y="849"/>
                  </a:lnTo>
                  <a:lnTo>
                    <a:pt x="56" y="978"/>
                  </a:lnTo>
                  <a:lnTo>
                    <a:pt x="19" y="1107"/>
                  </a:lnTo>
                  <a:lnTo>
                    <a:pt x="1" y="1254"/>
                  </a:lnTo>
                  <a:lnTo>
                    <a:pt x="1" y="1383"/>
                  </a:lnTo>
                  <a:lnTo>
                    <a:pt x="1" y="1531"/>
                  </a:lnTo>
                  <a:lnTo>
                    <a:pt x="19" y="1660"/>
                  </a:lnTo>
                  <a:lnTo>
                    <a:pt x="56" y="1807"/>
                  </a:lnTo>
                  <a:lnTo>
                    <a:pt x="111" y="1918"/>
                  </a:lnTo>
                  <a:lnTo>
                    <a:pt x="167" y="2047"/>
                  </a:lnTo>
                  <a:lnTo>
                    <a:pt x="241" y="2158"/>
                  </a:lnTo>
                  <a:lnTo>
                    <a:pt x="314" y="2268"/>
                  </a:lnTo>
                  <a:lnTo>
                    <a:pt x="407" y="2361"/>
                  </a:lnTo>
                  <a:lnTo>
                    <a:pt x="499" y="2453"/>
                  </a:lnTo>
                  <a:lnTo>
                    <a:pt x="609" y="2527"/>
                  </a:lnTo>
                  <a:lnTo>
                    <a:pt x="720" y="2600"/>
                  </a:lnTo>
                  <a:lnTo>
                    <a:pt x="849" y="2656"/>
                  </a:lnTo>
                  <a:lnTo>
                    <a:pt x="978" y="2692"/>
                  </a:lnTo>
                  <a:lnTo>
                    <a:pt x="1107" y="2729"/>
                  </a:lnTo>
                  <a:lnTo>
                    <a:pt x="1236" y="2748"/>
                  </a:lnTo>
                  <a:lnTo>
                    <a:pt x="1513" y="2748"/>
                  </a:lnTo>
                  <a:lnTo>
                    <a:pt x="1660" y="2729"/>
                  </a:lnTo>
                  <a:lnTo>
                    <a:pt x="1789" y="2692"/>
                  </a:lnTo>
                  <a:lnTo>
                    <a:pt x="1918" y="2637"/>
                  </a:lnTo>
                  <a:lnTo>
                    <a:pt x="2029" y="2582"/>
                  </a:lnTo>
                  <a:lnTo>
                    <a:pt x="2140" y="2508"/>
                  </a:lnTo>
                  <a:lnTo>
                    <a:pt x="2250" y="2434"/>
                  </a:lnTo>
                  <a:lnTo>
                    <a:pt x="2343" y="2342"/>
                  </a:lnTo>
                  <a:lnTo>
                    <a:pt x="2435" y="2250"/>
                  </a:lnTo>
                  <a:lnTo>
                    <a:pt x="2508" y="2139"/>
                  </a:lnTo>
                  <a:lnTo>
                    <a:pt x="2582" y="2029"/>
                  </a:lnTo>
                  <a:lnTo>
                    <a:pt x="2638" y="1900"/>
                  </a:lnTo>
                  <a:lnTo>
                    <a:pt x="2674" y="1771"/>
                  </a:lnTo>
                  <a:lnTo>
                    <a:pt x="2711" y="1641"/>
                  </a:lnTo>
                  <a:lnTo>
                    <a:pt x="2730" y="1512"/>
                  </a:lnTo>
                  <a:lnTo>
                    <a:pt x="2748" y="1365"/>
                  </a:lnTo>
                  <a:lnTo>
                    <a:pt x="2730" y="1217"/>
                  </a:lnTo>
                  <a:lnTo>
                    <a:pt x="2711" y="1088"/>
                  </a:lnTo>
                  <a:lnTo>
                    <a:pt x="2674" y="959"/>
                  </a:lnTo>
                  <a:lnTo>
                    <a:pt x="2638" y="830"/>
                  </a:lnTo>
                  <a:lnTo>
                    <a:pt x="2564" y="720"/>
                  </a:lnTo>
                  <a:lnTo>
                    <a:pt x="2508" y="591"/>
                  </a:lnTo>
                  <a:lnTo>
                    <a:pt x="2416" y="498"/>
                  </a:lnTo>
                  <a:lnTo>
                    <a:pt x="2324" y="406"/>
                  </a:lnTo>
                  <a:lnTo>
                    <a:pt x="2232" y="314"/>
                  </a:lnTo>
                  <a:lnTo>
                    <a:pt x="2121" y="240"/>
                  </a:lnTo>
                  <a:lnTo>
                    <a:pt x="2011" y="166"/>
                  </a:lnTo>
                  <a:lnTo>
                    <a:pt x="1900" y="111"/>
                  </a:lnTo>
                  <a:lnTo>
                    <a:pt x="1771" y="56"/>
                  </a:lnTo>
                  <a:lnTo>
                    <a:pt x="1642" y="37"/>
                  </a:lnTo>
                  <a:lnTo>
                    <a:pt x="1494"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8" name="Google Shape;2908;p11"/>
            <p:cNvSpPr/>
            <p:nvPr/>
          </p:nvSpPr>
          <p:spPr>
            <a:xfrm>
              <a:off x="5028050" y="283750"/>
              <a:ext cx="68250" cy="68250"/>
            </a:xfrm>
            <a:custGeom>
              <a:avLst/>
              <a:gdLst/>
              <a:ahLst/>
              <a:cxnLst/>
              <a:rect l="l" t="t" r="r" b="b"/>
              <a:pathLst>
                <a:path w="2730" h="2730" extrusionOk="0">
                  <a:moveTo>
                    <a:pt x="1402" y="0"/>
                  </a:moveTo>
                  <a:lnTo>
                    <a:pt x="1255" y="19"/>
                  </a:lnTo>
                  <a:lnTo>
                    <a:pt x="1126" y="37"/>
                  </a:lnTo>
                  <a:lnTo>
                    <a:pt x="996" y="56"/>
                  </a:lnTo>
                  <a:lnTo>
                    <a:pt x="867" y="111"/>
                  </a:lnTo>
                  <a:lnTo>
                    <a:pt x="738" y="166"/>
                  </a:lnTo>
                  <a:lnTo>
                    <a:pt x="628" y="240"/>
                  </a:lnTo>
                  <a:lnTo>
                    <a:pt x="517" y="314"/>
                  </a:lnTo>
                  <a:lnTo>
                    <a:pt x="425" y="406"/>
                  </a:lnTo>
                  <a:lnTo>
                    <a:pt x="333" y="498"/>
                  </a:lnTo>
                  <a:lnTo>
                    <a:pt x="259" y="609"/>
                  </a:lnTo>
                  <a:lnTo>
                    <a:pt x="185" y="719"/>
                  </a:lnTo>
                  <a:lnTo>
                    <a:pt x="111" y="830"/>
                  </a:lnTo>
                  <a:lnTo>
                    <a:pt x="75" y="959"/>
                  </a:lnTo>
                  <a:lnTo>
                    <a:pt x="38" y="1088"/>
                  </a:lnTo>
                  <a:lnTo>
                    <a:pt x="19" y="1236"/>
                  </a:lnTo>
                  <a:lnTo>
                    <a:pt x="1" y="1365"/>
                  </a:lnTo>
                  <a:lnTo>
                    <a:pt x="19" y="1494"/>
                  </a:lnTo>
                  <a:lnTo>
                    <a:pt x="38" y="1623"/>
                  </a:lnTo>
                  <a:lnTo>
                    <a:pt x="75" y="1752"/>
                  </a:lnTo>
                  <a:lnTo>
                    <a:pt x="111" y="1881"/>
                  </a:lnTo>
                  <a:lnTo>
                    <a:pt x="167" y="1992"/>
                  </a:lnTo>
                  <a:lnTo>
                    <a:pt x="240" y="2102"/>
                  </a:lnTo>
                  <a:lnTo>
                    <a:pt x="314" y="2213"/>
                  </a:lnTo>
                  <a:lnTo>
                    <a:pt x="406" y="2305"/>
                  </a:lnTo>
                  <a:lnTo>
                    <a:pt x="499" y="2397"/>
                  </a:lnTo>
                  <a:lnTo>
                    <a:pt x="591" y="2471"/>
                  </a:lnTo>
                  <a:lnTo>
                    <a:pt x="701" y="2545"/>
                  </a:lnTo>
                  <a:lnTo>
                    <a:pt x="831" y="2600"/>
                  </a:lnTo>
                  <a:lnTo>
                    <a:pt x="941" y="2655"/>
                  </a:lnTo>
                  <a:lnTo>
                    <a:pt x="1070" y="2692"/>
                  </a:lnTo>
                  <a:lnTo>
                    <a:pt x="1199" y="2711"/>
                  </a:lnTo>
                  <a:lnTo>
                    <a:pt x="1347" y="2729"/>
                  </a:lnTo>
                  <a:lnTo>
                    <a:pt x="1476" y="2729"/>
                  </a:lnTo>
                  <a:lnTo>
                    <a:pt x="1605" y="2711"/>
                  </a:lnTo>
                  <a:lnTo>
                    <a:pt x="1734" y="2674"/>
                  </a:lnTo>
                  <a:lnTo>
                    <a:pt x="1863" y="2619"/>
                  </a:lnTo>
                  <a:lnTo>
                    <a:pt x="1992" y="2563"/>
                  </a:lnTo>
                  <a:lnTo>
                    <a:pt x="2103" y="2508"/>
                  </a:lnTo>
                  <a:lnTo>
                    <a:pt x="2213" y="2416"/>
                  </a:lnTo>
                  <a:lnTo>
                    <a:pt x="2306" y="2324"/>
                  </a:lnTo>
                  <a:lnTo>
                    <a:pt x="2398" y="2231"/>
                  </a:lnTo>
                  <a:lnTo>
                    <a:pt x="2490" y="2121"/>
                  </a:lnTo>
                  <a:lnTo>
                    <a:pt x="2545" y="2010"/>
                  </a:lnTo>
                  <a:lnTo>
                    <a:pt x="2619" y="1900"/>
                  </a:lnTo>
                  <a:lnTo>
                    <a:pt x="2656" y="1770"/>
                  </a:lnTo>
                  <a:lnTo>
                    <a:pt x="2693" y="1641"/>
                  </a:lnTo>
                  <a:lnTo>
                    <a:pt x="2711" y="1512"/>
                  </a:lnTo>
                  <a:lnTo>
                    <a:pt x="2730" y="1365"/>
                  </a:lnTo>
                  <a:lnTo>
                    <a:pt x="2711" y="1236"/>
                  </a:lnTo>
                  <a:lnTo>
                    <a:pt x="2693" y="1107"/>
                  </a:lnTo>
                  <a:lnTo>
                    <a:pt x="2656" y="978"/>
                  </a:lnTo>
                  <a:lnTo>
                    <a:pt x="2619" y="849"/>
                  </a:lnTo>
                  <a:lnTo>
                    <a:pt x="2564" y="738"/>
                  </a:lnTo>
                  <a:lnTo>
                    <a:pt x="2490" y="627"/>
                  </a:lnTo>
                  <a:lnTo>
                    <a:pt x="2416" y="517"/>
                  </a:lnTo>
                  <a:lnTo>
                    <a:pt x="2324" y="424"/>
                  </a:lnTo>
                  <a:lnTo>
                    <a:pt x="2232" y="332"/>
                  </a:lnTo>
                  <a:lnTo>
                    <a:pt x="2140" y="259"/>
                  </a:lnTo>
                  <a:lnTo>
                    <a:pt x="2029" y="185"/>
                  </a:lnTo>
                  <a:lnTo>
                    <a:pt x="1900" y="129"/>
                  </a:lnTo>
                  <a:lnTo>
                    <a:pt x="1789" y="74"/>
                  </a:lnTo>
                  <a:lnTo>
                    <a:pt x="1660" y="37"/>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9" name="Google Shape;2909;p11"/>
            <p:cNvSpPr/>
            <p:nvPr/>
          </p:nvSpPr>
          <p:spPr>
            <a:xfrm>
              <a:off x="5193550" y="723500"/>
              <a:ext cx="68225" cy="67775"/>
            </a:xfrm>
            <a:custGeom>
              <a:avLst/>
              <a:gdLst/>
              <a:ahLst/>
              <a:cxnLst/>
              <a:rect l="l" t="t" r="r" b="b"/>
              <a:pathLst>
                <a:path w="2729" h="2711" extrusionOk="0">
                  <a:moveTo>
                    <a:pt x="1162" y="0"/>
                  </a:moveTo>
                  <a:lnTo>
                    <a:pt x="1033" y="37"/>
                  </a:lnTo>
                  <a:lnTo>
                    <a:pt x="904" y="74"/>
                  </a:lnTo>
                  <a:lnTo>
                    <a:pt x="793" y="129"/>
                  </a:lnTo>
                  <a:lnTo>
                    <a:pt x="664" y="203"/>
                  </a:lnTo>
                  <a:lnTo>
                    <a:pt x="553" y="277"/>
                  </a:lnTo>
                  <a:lnTo>
                    <a:pt x="461" y="351"/>
                  </a:lnTo>
                  <a:lnTo>
                    <a:pt x="369" y="443"/>
                  </a:lnTo>
                  <a:lnTo>
                    <a:pt x="277" y="554"/>
                  </a:lnTo>
                  <a:lnTo>
                    <a:pt x="203" y="664"/>
                  </a:lnTo>
                  <a:lnTo>
                    <a:pt x="129" y="775"/>
                  </a:lnTo>
                  <a:lnTo>
                    <a:pt x="92" y="904"/>
                  </a:lnTo>
                  <a:lnTo>
                    <a:pt x="37" y="1033"/>
                  </a:lnTo>
                  <a:lnTo>
                    <a:pt x="19" y="1180"/>
                  </a:lnTo>
                  <a:lnTo>
                    <a:pt x="0" y="1310"/>
                  </a:lnTo>
                  <a:lnTo>
                    <a:pt x="0" y="1439"/>
                  </a:lnTo>
                  <a:lnTo>
                    <a:pt x="19" y="1568"/>
                  </a:lnTo>
                  <a:lnTo>
                    <a:pt x="55" y="1697"/>
                  </a:lnTo>
                  <a:lnTo>
                    <a:pt x="92" y="1826"/>
                  </a:lnTo>
                  <a:lnTo>
                    <a:pt x="148" y="1955"/>
                  </a:lnTo>
                  <a:lnTo>
                    <a:pt x="203" y="2065"/>
                  </a:lnTo>
                  <a:lnTo>
                    <a:pt x="277" y="2176"/>
                  </a:lnTo>
                  <a:lnTo>
                    <a:pt x="369" y="2268"/>
                  </a:lnTo>
                  <a:lnTo>
                    <a:pt x="461" y="2361"/>
                  </a:lnTo>
                  <a:lnTo>
                    <a:pt x="553" y="2434"/>
                  </a:lnTo>
                  <a:lnTo>
                    <a:pt x="664" y="2508"/>
                  </a:lnTo>
                  <a:lnTo>
                    <a:pt x="774" y="2582"/>
                  </a:lnTo>
                  <a:lnTo>
                    <a:pt x="904" y="2637"/>
                  </a:lnTo>
                  <a:lnTo>
                    <a:pt x="1033" y="2674"/>
                  </a:lnTo>
                  <a:lnTo>
                    <a:pt x="1162" y="2692"/>
                  </a:lnTo>
                  <a:lnTo>
                    <a:pt x="1291" y="2711"/>
                  </a:lnTo>
                  <a:lnTo>
                    <a:pt x="1567" y="2711"/>
                  </a:lnTo>
                  <a:lnTo>
                    <a:pt x="1696" y="2674"/>
                  </a:lnTo>
                  <a:lnTo>
                    <a:pt x="1825" y="2637"/>
                  </a:lnTo>
                  <a:lnTo>
                    <a:pt x="1955" y="2582"/>
                  </a:lnTo>
                  <a:lnTo>
                    <a:pt x="2065" y="2526"/>
                  </a:lnTo>
                  <a:lnTo>
                    <a:pt x="2176" y="2434"/>
                  </a:lnTo>
                  <a:lnTo>
                    <a:pt x="2286" y="2361"/>
                  </a:lnTo>
                  <a:lnTo>
                    <a:pt x="2379" y="2268"/>
                  </a:lnTo>
                  <a:lnTo>
                    <a:pt x="2452" y="2158"/>
                  </a:lnTo>
                  <a:lnTo>
                    <a:pt x="2526" y="2047"/>
                  </a:lnTo>
                  <a:lnTo>
                    <a:pt x="2600" y="1936"/>
                  </a:lnTo>
                  <a:lnTo>
                    <a:pt x="2655" y="1807"/>
                  </a:lnTo>
                  <a:lnTo>
                    <a:pt x="2692" y="1678"/>
                  </a:lnTo>
                  <a:lnTo>
                    <a:pt x="2710" y="1549"/>
                  </a:lnTo>
                  <a:lnTo>
                    <a:pt x="2729" y="1402"/>
                  </a:lnTo>
                  <a:lnTo>
                    <a:pt x="2729" y="1273"/>
                  </a:lnTo>
                  <a:lnTo>
                    <a:pt x="2710" y="1144"/>
                  </a:lnTo>
                  <a:lnTo>
                    <a:pt x="2674" y="1015"/>
                  </a:lnTo>
                  <a:lnTo>
                    <a:pt x="2637" y="885"/>
                  </a:lnTo>
                  <a:lnTo>
                    <a:pt x="2581" y="756"/>
                  </a:lnTo>
                  <a:lnTo>
                    <a:pt x="2526" y="646"/>
                  </a:lnTo>
                  <a:lnTo>
                    <a:pt x="2452" y="535"/>
                  </a:lnTo>
                  <a:lnTo>
                    <a:pt x="2360" y="443"/>
                  </a:lnTo>
                  <a:lnTo>
                    <a:pt x="2268" y="351"/>
                  </a:lnTo>
                  <a:lnTo>
                    <a:pt x="2176" y="277"/>
                  </a:lnTo>
                  <a:lnTo>
                    <a:pt x="2065" y="203"/>
                  </a:lnTo>
                  <a:lnTo>
                    <a:pt x="1955" y="129"/>
                  </a:lnTo>
                  <a:lnTo>
                    <a:pt x="1825" y="74"/>
                  </a:lnTo>
                  <a:lnTo>
                    <a:pt x="1715" y="37"/>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0" name="Google Shape;2910;p11"/>
            <p:cNvSpPr/>
            <p:nvPr/>
          </p:nvSpPr>
          <p:spPr>
            <a:xfrm>
              <a:off x="5536025" y="1111625"/>
              <a:ext cx="68250" cy="68250"/>
            </a:xfrm>
            <a:custGeom>
              <a:avLst/>
              <a:gdLst/>
              <a:ahLst/>
              <a:cxnLst/>
              <a:rect l="l" t="t" r="r" b="b"/>
              <a:pathLst>
                <a:path w="2730" h="2730" extrusionOk="0">
                  <a:moveTo>
                    <a:pt x="1254" y="0"/>
                  </a:moveTo>
                  <a:lnTo>
                    <a:pt x="1107" y="19"/>
                  </a:lnTo>
                  <a:lnTo>
                    <a:pt x="996" y="56"/>
                  </a:lnTo>
                  <a:lnTo>
                    <a:pt x="867" y="93"/>
                  </a:lnTo>
                  <a:lnTo>
                    <a:pt x="738" y="148"/>
                  </a:lnTo>
                  <a:lnTo>
                    <a:pt x="628" y="203"/>
                  </a:lnTo>
                  <a:lnTo>
                    <a:pt x="535" y="277"/>
                  </a:lnTo>
                  <a:lnTo>
                    <a:pt x="425" y="369"/>
                  </a:lnTo>
                  <a:lnTo>
                    <a:pt x="351" y="461"/>
                  </a:lnTo>
                  <a:lnTo>
                    <a:pt x="259" y="572"/>
                  </a:lnTo>
                  <a:lnTo>
                    <a:pt x="185" y="664"/>
                  </a:lnTo>
                  <a:lnTo>
                    <a:pt x="130" y="793"/>
                  </a:lnTo>
                  <a:lnTo>
                    <a:pt x="74" y="904"/>
                  </a:lnTo>
                  <a:lnTo>
                    <a:pt x="37" y="1033"/>
                  </a:lnTo>
                  <a:lnTo>
                    <a:pt x="19" y="1162"/>
                  </a:lnTo>
                  <a:lnTo>
                    <a:pt x="1" y="1291"/>
                  </a:lnTo>
                  <a:lnTo>
                    <a:pt x="1" y="1439"/>
                  </a:lnTo>
                  <a:lnTo>
                    <a:pt x="19" y="1568"/>
                  </a:lnTo>
                  <a:lnTo>
                    <a:pt x="56" y="1697"/>
                  </a:lnTo>
                  <a:lnTo>
                    <a:pt x="93" y="1826"/>
                  </a:lnTo>
                  <a:lnTo>
                    <a:pt x="148" y="1955"/>
                  </a:lnTo>
                  <a:lnTo>
                    <a:pt x="203" y="2065"/>
                  </a:lnTo>
                  <a:lnTo>
                    <a:pt x="277" y="2176"/>
                  </a:lnTo>
                  <a:lnTo>
                    <a:pt x="369" y="2287"/>
                  </a:lnTo>
                  <a:lnTo>
                    <a:pt x="462" y="2379"/>
                  </a:lnTo>
                  <a:lnTo>
                    <a:pt x="572" y="2453"/>
                  </a:lnTo>
                  <a:lnTo>
                    <a:pt x="683" y="2526"/>
                  </a:lnTo>
                  <a:lnTo>
                    <a:pt x="793" y="2600"/>
                  </a:lnTo>
                  <a:lnTo>
                    <a:pt x="923" y="2637"/>
                  </a:lnTo>
                  <a:lnTo>
                    <a:pt x="1052" y="2674"/>
                  </a:lnTo>
                  <a:lnTo>
                    <a:pt x="1181" y="2711"/>
                  </a:lnTo>
                  <a:lnTo>
                    <a:pt x="1328" y="2729"/>
                  </a:lnTo>
                  <a:lnTo>
                    <a:pt x="1457" y="2711"/>
                  </a:lnTo>
                  <a:lnTo>
                    <a:pt x="1605" y="2692"/>
                  </a:lnTo>
                  <a:lnTo>
                    <a:pt x="1734" y="2674"/>
                  </a:lnTo>
                  <a:lnTo>
                    <a:pt x="1863" y="2619"/>
                  </a:lnTo>
                  <a:lnTo>
                    <a:pt x="1974" y="2582"/>
                  </a:lnTo>
                  <a:lnTo>
                    <a:pt x="2084" y="2508"/>
                  </a:lnTo>
                  <a:lnTo>
                    <a:pt x="2195" y="2434"/>
                  </a:lnTo>
                  <a:lnTo>
                    <a:pt x="2305" y="2342"/>
                  </a:lnTo>
                  <a:lnTo>
                    <a:pt x="2398" y="2250"/>
                  </a:lnTo>
                  <a:lnTo>
                    <a:pt x="2471" y="2139"/>
                  </a:lnTo>
                  <a:lnTo>
                    <a:pt x="2545" y="2029"/>
                  </a:lnTo>
                  <a:lnTo>
                    <a:pt x="2600" y="1918"/>
                  </a:lnTo>
                  <a:lnTo>
                    <a:pt x="2656" y="1789"/>
                  </a:lnTo>
                  <a:lnTo>
                    <a:pt x="2693" y="1660"/>
                  </a:lnTo>
                  <a:lnTo>
                    <a:pt x="2729" y="1531"/>
                  </a:lnTo>
                  <a:lnTo>
                    <a:pt x="2729" y="1383"/>
                  </a:lnTo>
                  <a:lnTo>
                    <a:pt x="2729" y="1254"/>
                  </a:lnTo>
                  <a:lnTo>
                    <a:pt x="2711" y="1107"/>
                  </a:lnTo>
                  <a:lnTo>
                    <a:pt x="2674" y="978"/>
                  </a:lnTo>
                  <a:lnTo>
                    <a:pt x="2637" y="849"/>
                  </a:lnTo>
                  <a:lnTo>
                    <a:pt x="2582" y="738"/>
                  </a:lnTo>
                  <a:lnTo>
                    <a:pt x="2508" y="627"/>
                  </a:lnTo>
                  <a:lnTo>
                    <a:pt x="2434" y="517"/>
                  </a:lnTo>
                  <a:lnTo>
                    <a:pt x="2342" y="406"/>
                  </a:lnTo>
                  <a:lnTo>
                    <a:pt x="2250" y="314"/>
                  </a:lnTo>
                  <a:lnTo>
                    <a:pt x="2139" y="240"/>
                  </a:lnTo>
                  <a:lnTo>
                    <a:pt x="2029" y="166"/>
                  </a:lnTo>
                  <a:lnTo>
                    <a:pt x="1918" y="111"/>
                  </a:lnTo>
                  <a:lnTo>
                    <a:pt x="1789" y="56"/>
                  </a:lnTo>
                  <a:lnTo>
                    <a:pt x="1660" y="19"/>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1" name="Google Shape;2911;p11"/>
            <p:cNvSpPr/>
            <p:nvPr/>
          </p:nvSpPr>
          <p:spPr>
            <a:xfrm>
              <a:off x="5259450" y="817525"/>
              <a:ext cx="68250" cy="68250"/>
            </a:xfrm>
            <a:custGeom>
              <a:avLst/>
              <a:gdLst/>
              <a:ahLst/>
              <a:cxnLst/>
              <a:rect l="l" t="t" r="r" b="b"/>
              <a:pathLst>
                <a:path w="2730" h="2730" extrusionOk="0">
                  <a:moveTo>
                    <a:pt x="1273" y="1"/>
                  </a:moveTo>
                  <a:lnTo>
                    <a:pt x="1125" y="19"/>
                  </a:lnTo>
                  <a:lnTo>
                    <a:pt x="996" y="38"/>
                  </a:lnTo>
                  <a:lnTo>
                    <a:pt x="867" y="93"/>
                  </a:lnTo>
                  <a:lnTo>
                    <a:pt x="757" y="148"/>
                  </a:lnTo>
                  <a:lnTo>
                    <a:pt x="628" y="204"/>
                  </a:lnTo>
                  <a:lnTo>
                    <a:pt x="535" y="277"/>
                  </a:lnTo>
                  <a:lnTo>
                    <a:pt x="425" y="370"/>
                  </a:lnTo>
                  <a:lnTo>
                    <a:pt x="333" y="462"/>
                  </a:lnTo>
                  <a:lnTo>
                    <a:pt x="259" y="572"/>
                  </a:lnTo>
                  <a:lnTo>
                    <a:pt x="185" y="683"/>
                  </a:lnTo>
                  <a:lnTo>
                    <a:pt x="111" y="794"/>
                  </a:lnTo>
                  <a:lnTo>
                    <a:pt x="74" y="923"/>
                  </a:lnTo>
                  <a:lnTo>
                    <a:pt x="19" y="1052"/>
                  </a:lnTo>
                  <a:lnTo>
                    <a:pt x="1" y="1181"/>
                  </a:lnTo>
                  <a:lnTo>
                    <a:pt x="1" y="1328"/>
                  </a:lnTo>
                  <a:lnTo>
                    <a:pt x="1" y="1457"/>
                  </a:lnTo>
                  <a:lnTo>
                    <a:pt x="19" y="1605"/>
                  </a:lnTo>
                  <a:lnTo>
                    <a:pt x="38" y="1734"/>
                  </a:lnTo>
                  <a:lnTo>
                    <a:pt x="93" y="1863"/>
                  </a:lnTo>
                  <a:lnTo>
                    <a:pt x="148" y="1974"/>
                  </a:lnTo>
                  <a:lnTo>
                    <a:pt x="204" y="2103"/>
                  </a:lnTo>
                  <a:lnTo>
                    <a:pt x="296" y="2195"/>
                  </a:lnTo>
                  <a:lnTo>
                    <a:pt x="369" y="2306"/>
                  </a:lnTo>
                  <a:lnTo>
                    <a:pt x="480" y="2398"/>
                  </a:lnTo>
                  <a:lnTo>
                    <a:pt x="572" y="2472"/>
                  </a:lnTo>
                  <a:lnTo>
                    <a:pt x="683" y="2545"/>
                  </a:lnTo>
                  <a:lnTo>
                    <a:pt x="812" y="2601"/>
                  </a:lnTo>
                  <a:lnTo>
                    <a:pt x="923" y="2656"/>
                  </a:lnTo>
                  <a:lnTo>
                    <a:pt x="1070" y="2693"/>
                  </a:lnTo>
                  <a:lnTo>
                    <a:pt x="1199" y="2711"/>
                  </a:lnTo>
                  <a:lnTo>
                    <a:pt x="1328" y="2730"/>
                  </a:lnTo>
                  <a:lnTo>
                    <a:pt x="1476" y="2730"/>
                  </a:lnTo>
                  <a:lnTo>
                    <a:pt x="1605" y="2711"/>
                  </a:lnTo>
                  <a:lnTo>
                    <a:pt x="1734" y="2674"/>
                  </a:lnTo>
                  <a:lnTo>
                    <a:pt x="1863" y="2619"/>
                  </a:lnTo>
                  <a:lnTo>
                    <a:pt x="1992" y="2564"/>
                  </a:lnTo>
                  <a:lnTo>
                    <a:pt x="2103" y="2508"/>
                  </a:lnTo>
                  <a:lnTo>
                    <a:pt x="2213" y="2416"/>
                  </a:lnTo>
                  <a:lnTo>
                    <a:pt x="2306" y="2342"/>
                  </a:lnTo>
                  <a:lnTo>
                    <a:pt x="2398" y="2232"/>
                  </a:lnTo>
                  <a:lnTo>
                    <a:pt x="2471" y="2140"/>
                  </a:lnTo>
                  <a:lnTo>
                    <a:pt x="2545" y="2011"/>
                  </a:lnTo>
                  <a:lnTo>
                    <a:pt x="2601" y="1900"/>
                  </a:lnTo>
                  <a:lnTo>
                    <a:pt x="2656" y="1771"/>
                  </a:lnTo>
                  <a:lnTo>
                    <a:pt x="2693" y="1642"/>
                  </a:lnTo>
                  <a:lnTo>
                    <a:pt x="2711" y="1513"/>
                  </a:lnTo>
                  <a:lnTo>
                    <a:pt x="2730" y="1365"/>
                  </a:lnTo>
                  <a:lnTo>
                    <a:pt x="2711" y="1236"/>
                  </a:lnTo>
                  <a:lnTo>
                    <a:pt x="2693" y="1107"/>
                  </a:lnTo>
                  <a:lnTo>
                    <a:pt x="2656" y="978"/>
                  </a:lnTo>
                  <a:lnTo>
                    <a:pt x="2619" y="849"/>
                  </a:lnTo>
                  <a:lnTo>
                    <a:pt x="2564" y="738"/>
                  </a:lnTo>
                  <a:lnTo>
                    <a:pt x="2490" y="628"/>
                  </a:lnTo>
                  <a:lnTo>
                    <a:pt x="2416" y="517"/>
                  </a:lnTo>
                  <a:lnTo>
                    <a:pt x="2342" y="425"/>
                  </a:lnTo>
                  <a:lnTo>
                    <a:pt x="2250" y="333"/>
                  </a:lnTo>
                  <a:lnTo>
                    <a:pt x="2140" y="259"/>
                  </a:lnTo>
                  <a:lnTo>
                    <a:pt x="2029" y="185"/>
                  </a:lnTo>
                  <a:lnTo>
                    <a:pt x="1918" y="130"/>
                  </a:lnTo>
                  <a:lnTo>
                    <a:pt x="1789" y="75"/>
                  </a:lnTo>
                  <a:lnTo>
                    <a:pt x="1679" y="38"/>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2" name="Google Shape;2912;p11"/>
            <p:cNvSpPr/>
            <p:nvPr/>
          </p:nvSpPr>
          <p:spPr>
            <a:xfrm>
              <a:off x="6064275" y="1368375"/>
              <a:ext cx="67800" cy="67775"/>
            </a:xfrm>
            <a:custGeom>
              <a:avLst/>
              <a:gdLst/>
              <a:ahLst/>
              <a:cxnLst/>
              <a:rect l="l" t="t" r="r" b="b"/>
              <a:pathLst>
                <a:path w="2712" h="2711" extrusionOk="0">
                  <a:moveTo>
                    <a:pt x="1328" y="0"/>
                  </a:moveTo>
                  <a:lnTo>
                    <a:pt x="1199" y="19"/>
                  </a:lnTo>
                  <a:lnTo>
                    <a:pt x="1070" y="37"/>
                  </a:lnTo>
                  <a:lnTo>
                    <a:pt x="941" y="74"/>
                  </a:lnTo>
                  <a:lnTo>
                    <a:pt x="830" y="111"/>
                  </a:lnTo>
                  <a:lnTo>
                    <a:pt x="701" y="166"/>
                  </a:lnTo>
                  <a:lnTo>
                    <a:pt x="591" y="240"/>
                  </a:lnTo>
                  <a:lnTo>
                    <a:pt x="499" y="314"/>
                  </a:lnTo>
                  <a:lnTo>
                    <a:pt x="406" y="406"/>
                  </a:lnTo>
                  <a:lnTo>
                    <a:pt x="314" y="498"/>
                  </a:lnTo>
                  <a:lnTo>
                    <a:pt x="240" y="609"/>
                  </a:lnTo>
                  <a:lnTo>
                    <a:pt x="167" y="720"/>
                  </a:lnTo>
                  <a:lnTo>
                    <a:pt x="111" y="830"/>
                  </a:lnTo>
                  <a:lnTo>
                    <a:pt x="56" y="959"/>
                  </a:lnTo>
                  <a:lnTo>
                    <a:pt x="19" y="1088"/>
                  </a:lnTo>
                  <a:lnTo>
                    <a:pt x="1" y="1217"/>
                  </a:lnTo>
                  <a:lnTo>
                    <a:pt x="1" y="1346"/>
                  </a:lnTo>
                  <a:lnTo>
                    <a:pt x="1" y="1494"/>
                  </a:lnTo>
                  <a:lnTo>
                    <a:pt x="19" y="1623"/>
                  </a:lnTo>
                  <a:lnTo>
                    <a:pt x="56" y="1752"/>
                  </a:lnTo>
                  <a:lnTo>
                    <a:pt x="111" y="1881"/>
                  </a:lnTo>
                  <a:lnTo>
                    <a:pt x="167" y="1992"/>
                  </a:lnTo>
                  <a:lnTo>
                    <a:pt x="240" y="2102"/>
                  </a:lnTo>
                  <a:lnTo>
                    <a:pt x="314" y="2213"/>
                  </a:lnTo>
                  <a:lnTo>
                    <a:pt x="406" y="2324"/>
                  </a:lnTo>
                  <a:lnTo>
                    <a:pt x="499" y="2397"/>
                  </a:lnTo>
                  <a:lnTo>
                    <a:pt x="609" y="2490"/>
                  </a:lnTo>
                  <a:lnTo>
                    <a:pt x="720" y="2563"/>
                  </a:lnTo>
                  <a:lnTo>
                    <a:pt x="849" y="2619"/>
                  </a:lnTo>
                  <a:lnTo>
                    <a:pt x="960" y="2656"/>
                  </a:lnTo>
                  <a:lnTo>
                    <a:pt x="1107" y="2692"/>
                  </a:lnTo>
                  <a:lnTo>
                    <a:pt x="1236" y="2711"/>
                  </a:lnTo>
                  <a:lnTo>
                    <a:pt x="1513" y="2711"/>
                  </a:lnTo>
                  <a:lnTo>
                    <a:pt x="1642" y="2692"/>
                  </a:lnTo>
                  <a:lnTo>
                    <a:pt x="1771" y="2656"/>
                  </a:lnTo>
                  <a:lnTo>
                    <a:pt x="1881" y="2600"/>
                  </a:lnTo>
                  <a:lnTo>
                    <a:pt x="1992" y="2545"/>
                  </a:lnTo>
                  <a:lnTo>
                    <a:pt x="2103" y="2471"/>
                  </a:lnTo>
                  <a:lnTo>
                    <a:pt x="2213" y="2397"/>
                  </a:lnTo>
                  <a:lnTo>
                    <a:pt x="2305" y="2305"/>
                  </a:lnTo>
                  <a:lnTo>
                    <a:pt x="2398" y="2213"/>
                  </a:lnTo>
                  <a:lnTo>
                    <a:pt x="2471" y="2102"/>
                  </a:lnTo>
                  <a:lnTo>
                    <a:pt x="2545" y="1992"/>
                  </a:lnTo>
                  <a:lnTo>
                    <a:pt x="2601" y="1881"/>
                  </a:lnTo>
                  <a:lnTo>
                    <a:pt x="2656" y="1771"/>
                  </a:lnTo>
                  <a:lnTo>
                    <a:pt x="2674" y="1641"/>
                  </a:lnTo>
                  <a:lnTo>
                    <a:pt x="2711" y="1512"/>
                  </a:lnTo>
                  <a:lnTo>
                    <a:pt x="2711" y="1365"/>
                  </a:lnTo>
                  <a:lnTo>
                    <a:pt x="2711" y="1236"/>
                  </a:lnTo>
                  <a:lnTo>
                    <a:pt x="2693" y="1107"/>
                  </a:lnTo>
                  <a:lnTo>
                    <a:pt x="2656" y="959"/>
                  </a:lnTo>
                  <a:lnTo>
                    <a:pt x="2601" y="849"/>
                  </a:lnTo>
                  <a:lnTo>
                    <a:pt x="2545" y="720"/>
                  </a:lnTo>
                  <a:lnTo>
                    <a:pt x="2471" y="609"/>
                  </a:lnTo>
                  <a:lnTo>
                    <a:pt x="2398" y="498"/>
                  </a:lnTo>
                  <a:lnTo>
                    <a:pt x="2305" y="406"/>
                  </a:lnTo>
                  <a:lnTo>
                    <a:pt x="2213" y="314"/>
                  </a:lnTo>
                  <a:lnTo>
                    <a:pt x="2103" y="240"/>
                  </a:lnTo>
                  <a:lnTo>
                    <a:pt x="1992" y="166"/>
                  </a:lnTo>
                  <a:lnTo>
                    <a:pt x="1863" y="111"/>
                  </a:lnTo>
                  <a:lnTo>
                    <a:pt x="1734" y="56"/>
                  </a:lnTo>
                  <a:lnTo>
                    <a:pt x="1605"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3" name="Google Shape;2913;p11"/>
            <p:cNvSpPr/>
            <p:nvPr/>
          </p:nvSpPr>
          <p:spPr>
            <a:xfrm>
              <a:off x="5324900" y="911575"/>
              <a:ext cx="68250" cy="68250"/>
            </a:xfrm>
            <a:custGeom>
              <a:avLst/>
              <a:gdLst/>
              <a:ahLst/>
              <a:cxnLst/>
              <a:rect l="l" t="t" r="r" b="b"/>
              <a:pathLst>
                <a:path w="2730" h="2730" extrusionOk="0">
                  <a:moveTo>
                    <a:pt x="1273" y="0"/>
                  </a:moveTo>
                  <a:lnTo>
                    <a:pt x="1144" y="19"/>
                  </a:lnTo>
                  <a:lnTo>
                    <a:pt x="1015" y="56"/>
                  </a:lnTo>
                  <a:lnTo>
                    <a:pt x="886" y="92"/>
                  </a:lnTo>
                  <a:lnTo>
                    <a:pt x="757" y="148"/>
                  </a:lnTo>
                  <a:lnTo>
                    <a:pt x="646" y="221"/>
                  </a:lnTo>
                  <a:lnTo>
                    <a:pt x="536" y="295"/>
                  </a:lnTo>
                  <a:lnTo>
                    <a:pt x="443" y="387"/>
                  </a:lnTo>
                  <a:lnTo>
                    <a:pt x="351" y="480"/>
                  </a:lnTo>
                  <a:lnTo>
                    <a:pt x="259" y="572"/>
                  </a:lnTo>
                  <a:lnTo>
                    <a:pt x="185" y="701"/>
                  </a:lnTo>
                  <a:lnTo>
                    <a:pt x="130" y="811"/>
                  </a:lnTo>
                  <a:lnTo>
                    <a:pt x="75" y="941"/>
                  </a:lnTo>
                  <a:lnTo>
                    <a:pt x="38" y="1070"/>
                  </a:lnTo>
                  <a:lnTo>
                    <a:pt x="19" y="1199"/>
                  </a:lnTo>
                  <a:lnTo>
                    <a:pt x="1" y="1346"/>
                  </a:lnTo>
                  <a:lnTo>
                    <a:pt x="1" y="1475"/>
                  </a:lnTo>
                  <a:lnTo>
                    <a:pt x="19" y="1604"/>
                  </a:lnTo>
                  <a:lnTo>
                    <a:pt x="56" y="1733"/>
                  </a:lnTo>
                  <a:lnTo>
                    <a:pt x="93" y="1862"/>
                  </a:lnTo>
                  <a:lnTo>
                    <a:pt x="148" y="1973"/>
                  </a:lnTo>
                  <a:lnTo>
                    <a:pt x="222" y="2084"/>
                  </a:lnTo>
                  <a:lnTo>
                    <a:pt x="296" y="2194"/>
                  </a:lnTo>
                  <a:lnTo>
                    <a:pt x="370" y="2287"/>
                  </a:lnTo>
                  <a:lnTo>
                    <a:pt x="462" y="2379"/>
                  </a:lnTo>
                  <a:lnTo>
                    <a:pt x="573" y="2471"/>
                  </a:lnTo>
                  <a:lnTo>
                    <a:pt x="683" y="2545"/>
                  </a:lnTo>
                  <a:lnTo>
                    <a:pt x="794" y="2600"/>
                  </a:lnTo>
                  <a:lnTo>
                    <a:pt x="923" y="2655"/>
                  </a:lnTo>
                  <a:lnTo>
                    <a:pt x="1033" y="2692"/>
                  </a:lnTo>
                  <a:lnTo>
                    <a:pt x="1181" y="2711"/>
                  </a:lnTo>
                  <a:lnTo>
                    <a:pt x="1310" y="2729"/>
                  </a:lnTo>
                  <a:lnTo>
                    <a:pt x="1439" y="2729"/>
                  </a:lnTo>
                  <a:lnTo>
                    <a:pt x="1587" y="2711"/>
                  </a:lnTo>
                  <a:lnTo>
                    <a:pt x="1716" y="2674"/>
                  </a:lnTo>
                  <a:lnTo>
                    <a:pt x="1845" y="2637"/>
                  </a:lnTo>
                  <a:lnTo>
                    <a:pt x="1955" y="2582"/>
                  </a:lnTo>
                  <a:lnTo>
                    <a:pt x="2084" y="2526"/>
                  </a:lnTo>
                  <a:lnTo>
                    <a:pt x="2195" y="2434"/>
                  </a:lnTo>
                  <a:lnTo>
                    <a:pt x="2287" y="2360"/>
                  </a:lnTo>
                  <a:lnTo>
                    <a:pt x="2379" y="2268"/>
                  </a:lnTo>
                  <a:lnTo>
                    <a:pt x="2472" y="2157"/>
                  </a:lnTo>
                  <a:lnTo>
                    <a:pt x="2545" y="2047"/>
                  </a:lnTo>
                  <a:lnTo>
                    <a:pt x="2601" y="1918"/>
                  </a:lnTo>
                  <a:lnTo>
                    <a:pt x="2656" y="1807"/>
                  </a:lnTo>
                  <a:lnTo>
                    <a:pt x="2693" y="1660"/>
                  </a:lnTo>
                  <a:lnTo>
                    <a:pt x="2711" y="1531"/>
                  </a:lnTo>
                  <a:lnTo>
                    <a:pt x="2730" y="1401"/>
                  </a:lnTo>
                  <a:lnTo>
                    <a:pt x="2730" y="1254"/>
                  </a:lnTo>
                  <a:lnTo>
                    <a:pt x="2711" y="1125"/>
                  </a:lnTo>
                  <a:lnTo>
                    <a:pt x="2674" y="996"/>
                  </a:lnTo>
                  <a:lnTo>
                    <a:pt x="2638" y="885"/>
                  </a:lnTo>
                  <a:lnTo>
                    <a:pt x="2582" y="756"/>
                  </a:lnTo>
                  <a:lnTo>
                    <a:pt x="2509" y="646"/>
                  </a:lnTo>
                  <a:lnTo>
                    <a:pt x="2435" y="535"/>
                  </a:lnTo>
                  <a:lnTo>
                    <a:pt x="2343" y="443"/>
                  </a:lnTo>
                  <a:lnTo>
                    <a:pt x="2250" y="351"/>
                  </a:lnTo>
                  <a:lnTo>
                    <a:pt x="2158" y="277"/>
                  </a:lnTo>
                  <a:lnTo>
                    <a:pt x="2048" y="203"/>
                  </a:lnTo>
                  <a:lnTo>
                    <a:pt x="1937" y="129"/>
                  </a:lnTo>
                  <a:lnTo>
                    <a:pt x="1808" y="92"/>
                  </a:lnTo>
                  <a:lnTo>
                    <a:pt x="1679" y="37"/>
                  </a:lnTo>
                  <a:lnTo>
                    <a:pt x="1550" y="19"/>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4" name="Google Shape;2914;p11"/>
            <p:cNvSpPr/>
            <p:nvPr/>
          </p:nvSpPr>
          <p:spPr>
            <a:xfrm>
              <a:off x="6144025" y="1382675"/>
              <a:ext cx="67775" cy="67775"/>
            </a:xfrm>
            <a:custGeom>
              <a:avLst/>
              <a:gdLst/>
              <a:ahLst/>
              <a:cxnLst/>
              <a:rect l="l" t="t" r="r" b="b"/>
              <a:pathLst>
                <a:path w="2711" h="2711" extrusionOk="0">
                  <a:moveTo>
                    <a:pt x="1254" y="0"/>
                  </a:moveTo>
                  <a:lnTo>
                    <a:pt x="1125" y="18"/>
                  </a:lnTo>
                  <a:lnTo>
                    <a:pt x="996" y="55"/>
                  </a:lnTo>
                  <a:lnTo>
                    <a:pt x="867" y="92"/>
                  </a:lnTo>
                  <a:lnTo>
                    <a:pt x="738" y="148"/>
                  </a:lnTo>
                  <a:lnTo>
                    <a:pt x="627" y="221"/>
                  </a:lnTo>
                  <a:lnTo>
                    <a:pt x="517" y="295"/>
                  </a:lnTo>
                  <a:lnTo>
                    <a:pt x="425" y="387"/>
                  </a:lnTo>
                  <a:lnTo>
                    <a:pt x="332" y="498"/>
                  </a:lnTo>
                  <a:lnTo>
                    <a:pt x="240" y="590"/>
                  </a:lnTo>
                  <a:lnTo>
                    <a:pt x="166" y="701"/>
                  </a:lnTo>
                  <a:lnTo>
                    <a:pt x="111" y="830"/>
                  </a:lnTo>
                  <a:lnTo>
                    <a:pt x="74" y="959"/>
                  </a:lnTo>
                  <a:lnTo>
                    <a:pt x="37" y="1088"/>
                  </a:lnTo>
                  <a:lnTo>
                    <a:pt x="1" y="1217"/>
                  </a:lnTo>
                  <a:lnTo>
                    <a:pt x="1" y="1364"/>
                  </a:lnTo>
                  <a:lnTo>
                    <a:pt x="1" y="1494"/>
                  </a:lnTo>
                  <a:lnTo>
                    <a:pt x="37" y="1623"/>
                  </a:lnTo>
                  <a:lnTo>
                    <a:pt x="56" y="1752"/>
                  </a:lnTo>
                  <a:lnTo>
                    <a:pt x="111" y="1862"/>
                  </a:lnTo>
                  <a:lnTo>
                    <a:pt x="166" y="1991"/>
                  </a:lnTo>
                  <a:lnTo>
                    <a:pt x="240" y="2102"/>
                  </a:lnTo>
                  <a:lnTo>
                    <a:pt x="314" y="2213"/>
                  </a:lnTo>
                  <a:lnTo>
                    <a:pt x="388" y="2305"/>
                  </a:lnTo>
                  <a:lnTo>
                    <a:pt x="498" y="2397"/>
                  </a:lnTo>
                  <a:lnTo>
                    <a:pt x="591" y="2471"/>
                  </a:lnTo>
                  <a:lnTo>
                    <a:pt x="701" y="2544"/>
                  </a:lnTo>
                  <a:lnTo>
                    <a:pt x="812" y="2600"/>
                  </a:lnTo>
                  <a:lnTo>
                    <a:pt x="941" y="2655"/>
                  </a:lnTo>
                  <a:lnTo>
                    <a:pt x="1070" y="2674"/>
                  </a:lnTo>
                  <a:lnTo>
                    <a:pt x="1199" y="2710"/>
                  </a:lnTo>
                  <a:lnTo>
                    <a:pt x="1476" y="2710"/>
                  </a:lnTo>
                  <a:lnTo>
                    <a:pt x="1605" y="2692"/>
                  </a:lnTo>
                  <a:lnTo>
                    <a:pt x="1734" y="2655"/>
                  </a:lnTo>
                  <a:lnTo>
                    <a:pt x="1863" y="2618"/>
                  </a:lnTo>
                  <a:lnTo>
                    <a:pt x="1973" y="2563"/>
                  </a:lnTo>
                  <a:lnTo>
                    <a:pt x="2102" y="2489"/>
                  </a:lnTo>
                  <a:lnTo>
                    <a:pt x="2195" y="2415"/>
                  </a:lnTo>
                  <a:lnTo>
                    <a:pt x="2305" y="2323"/>
                  </a:lnTo>
                  <a:lnTo>
                    <a:pt x="2397" y="2231"/>
                  </a:lnTo>
                  <a:lnTo>
                    <a:pt x="2471" y="2120"/>
                  </a:lnTo>
                  <a:lnTo>
                    <a:pt x="2545" y="2010"/>
                  </a:lnTo>
                  <a:lnTo>
                    <a:pt x="2600" y="1881"/>
                  </a:lnTo>
                  <a:lnTo>
                    <a:pt x="2656" y="1770"/>
                  </a:lnTo>
                  <a:lnTo>
                    <a:pt x="2692" y="1641"/>
                  </a:lnTo>
                  <a:lnTo>
                    <a:pt x="2711" y="1494"/>
                  </a:lnTo>
                  <a:lnTo>
                    <a:pt x="2711" y="1364"/>
                  </a:lnTo>
                  <a:lnTo>
                    <a:pt x="2711" y="1235"/>
                  </a:lnTo>
                  <a:lnTo>
                    <a:pt x="2692" y="1088"/>
                  </a:lnTo>
                  <a:lnTo>
                    <a:pt x="2656" y="977"/>
                  </a:lnTo>
                  <a:lnTo>
                    <a:pt x="2619" y="848"/>
                  </a:lnTo>
                  <a:lnTo>
                    <a:pt x="2563" y="738"/>
                  </a:lnTo>
                  <a:lnTo>
                    <a:pt x="2490" y="627"/>
                  </a:lnTo>
                  <a:lnTo>
                    <a:pt x="2416" y="516"/>
                  </a:lnTo>
                  <a:lnTo>
                    <a:pt x="2324" y="424"/>
                  </a:lnTo>
                  <a:lnTo>
                    <a:pt x="2232" y="332"/>
                  </a:lnTo>
                  <a:lnTo>
                    <a:pt x="2121" y="240"/>
                  </a:lnTo>
                  <a:lnTo>
                    <a:pt x="2010" y="184"/>
                  </a:lnTo>
                  <a:lnTo>
                    <a:pt x="1900" y="111"/>
                  </a:lnTo>
                  <a:lnTo>
                    <a:pt x="1789" y="74"/>
                  </a:lnTo>
                  <a:lnTo>
                    <a:pt x="1660" y="37"/>
                  </a:lnTo>
                  <a:lnTo>
                    <a:pt x="1531" y="18"/>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5" name="Google Shape;2915;p11"/>
            <p:cNvSpPr/>
            <p:nvPr/>
          </p:nvSpPr>
          <p:spPr>
            <a:xfrm>
              <a:off x="5079225" y="458000"/>
              <a:ext cx="68250" cy="68225"/>
            </a:xfrm>
            <a:custGeom>
              <a:avLst/>
              <a:gdLst/>
              <a:ahLst/>
              <a:cxnLst/>
              <a:rect l="l" t="t" r="r" b="b"/>
              <a:pathLst>
                <a:path w="2730" h="2729" extrusionOk="0">
                  <a:moveTo>
                    <a:pt x="1273" y="0"/>
                  </a:moveTo>
                  <a:lnTo>
                    <a:pt x="1144" y="18"/>
                  </a:lnTo>
                  <a:lnTo>
                    <a:pt x="1015" y="37"/>
                  </a:lnTo>
                  <a:lnTo>
                    <a:pt x="885" y="92"/>
                  </a:lnTo>
                  <a:lnTo>
                    <a:pt x="756" y="148"/>
                  </a:lnTo>
                  <a:lnTo>
                    <a:pt x="646" y="203"/>
                  </a:lnTo>
                  <a:lnTo>
                    <a:pt x="535" y="295"/>
                  </a:lnTo>
                  <a:lnTo>
                    <a:pt x="443" y="369"/>
                  </a:lnTo>
                  <a:lnTo>
                    <a:pt x="351" y="461"/>
                  </a:lnTo>
                  <a:lnTo>
                    <a:pt x="259" y="572"/>
                  </a:lnTo>
                  <a:lnTo>
                    <a:pt x="185" y="682"/>
                  </a:lnTo>
                  <a:lnTo>
                    <a:pt x="129" y="811"/>
                  </a:lnTo>
                  <a:lnTo>
                    <a:pt x="74" y="922"/>
                  </a:lnTo>
                  <a:lnTo>
                    <a:pt x="37" y="1051"/>
                  </a:lnTo>
                  <a:lnTo>
                    <a:pt x="19" y="1198"/>
                  </a:lnTo>
                  <a:lnTo>
                    <a:pt x="0" y="1328"/>
                  </a:lnTo>
                  <a:lnTo>
                    <a:pt x="19" y="1475"/>
                  </a:lnTo>
                  <a:lnTo>
                    <a:pt x="37" y="1604"/>
                  </a:lnTo>
                  <a:lnTo>
                    <a:pt x="56" y="1733"/>
                  </a:lnTo>
                  <a:lnTo>
                    <a:pt x="111" y="1862"/>
                  </a:lnTo>
                  <a:lnTo>
                    <a:pt x="166" y="1991"/>
                  </a:lnTo>
                  <a:lnTo>
                    <a:pt x="240" y="2102"/>
                  </a:lnTo>
                  <a:lnTo>
                    <a:pt x="314" y="2213"/>
                  </a:lnTo>
                  <a:lnTo>
                    <a:pt x="406" y="2305"/>
                  </a:lnTo>
                  <a:lnTo>
                    <a:pt x="498" y="2397"/>
                  </a:lnTo>
                  <a:lnTo>
                    <a:pt x="590" y="2471"/>
                  </a:lnTo>
                  <a:lnTo>
                    <a:pt x="720" y="2544"/>
                  </a:lnTo>
                  <a:lnTo>
                    <a:pt x="830" y="2600"/>
                  </a:lnTo>
                  <a:lnTo>
                    <a:pt x="959" y="2655"/>
                  </a:lnTo>
                  <a:lnTo>
                    <a:pt x="1088" y="2692"/>
                  </a:lnTo>
                  <a:lnTo>
                    <a:pt x="1217" y="2710"/>
                  </a:lnTo>
                  <a:lnTo>
                    <a:pt x="1365" y="2729"/>
                  </a:lnTo>
                  <a:lnTo>
                    <a:pt x="1494" y="2710"/>
                  </a:lnTo>
                  <a:lnTo>
                    <a:pt x="1623" y="2692"/>
                  </a:lnTo>
                  <a:lnTo>
                    <a:pt x="1752" y="2674"/>
                  </a:lnTo>
                  <a:lnTo>
                    <a:pt x="1881" y="2618"/>
                  </a:lnTo>
                  <a:lnTo>
                    <a:pt x="1992" y="2563"/>
                  </a:lnTo>
                  <a:lnTo>
                    <a:pt x="2102" y="2508"/>
                  </a:lnTo>
                  <a:lnTo>
                    <a:pt x="2213" y="2434"/>
                  </a:lnTo>
                  <a:lnTo>
                    <a:pt x="2305" y="2342"/>
                  </a:lnTo>
                  <a:lnTo>
                    <a:pt x="2397" y="2249"/>
                  </a:lnTo>
                  <a:lnTo>
                    <a:pt x="2471" y="2157"/>
                  </a:lnTo>
                  <a:lnTo>
                    <a:pt x="2545" y="2047"/>
                  </a:lnTo>
                  <a:lnTo>
                    <a:pt x="2619" y="1936"/>
                  </a:lnTo>
                  <a:lnTo>
                    <a:pt x="2656" y="1807"/>
                  </a:lnTo>
                  <a:lnTo>
                    <a:pt x="2692" y="1678"/>
                  </a:lnTo>
                  <a:lnTo>
                    <a:pt x="2729" y="1549"/>
                  </a:lnTo>
                  <a:lnTo>
                    <a:pt x="2729" y="1420"/>
                  </a:lnTo>
                  <a:lnTo>
                    <a:pt x="2729" y="1272"/>
                  </a:lnTo>
                  <a:lnTo>
                    <a:pt x="2729" y="1143"/>
                  </a:lnTo>
                  <a:lnTo>
                    <a:pt x="2692" y="1014"/>
                  </a:lnTo>
                  <a:lnTo>
                    <a:pt x="2656" y="885"/>
                  </a:lnTo>
                  <a:lnTo>
                    <a:pt x="2600" y="756"/>
                  </a:lnTo>
                  <a:lnTo>
                    <a:pt x="2526" y="645"/>
                  </a:lnTo>
                  <a:lnTo>
                    <a:pt x="2453" y="535"/>
                  </a:lnTo>
                  <a:lnTo>
                    <a:pt x="2379" y="443"/>
                  </a:lnTo>
                  <a:lnTo>
                    <a:pt x="2268" y="350"/>
                  </a:lnTo>
                  <a:lnTo>
                    <a:pt x="2176" y="258"/>
                  </a:lnTo>
                  <a:lnTo>
                    <a:pt x="2065" y="184"/>
                  </a:lnTo>
                  <a:lnTo>
                    <a:pt x="1936" y="129"/>
                  </a:lnTo>
                  <a:lnTo>
                    <a:pt x="1826" y="74"/>
                  </a:lnTo>
                  <a:lnTo>
                    <a:pt x="1697" y="37"/>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6" name="Google Shape;2916;p11"/>
            <p:cNvSpPr/>
            <p:nvPr/>
          </p:nvSpPr>
          <p:spPr>
            <a:xfrm>
              <a:off x="5681700" y="1219950"/>
              <a:ext cx="67775" cy="67775"/>
            </a:xfrm>
            <a:custGeom>
              <a:avLst/>
              <a:gdLst/>
              <a:ahLst/>
              <a:cxnLst/>
              <a:rect l="l" t="t" r="r" b="b"/>
              <a:pathLst>
                <a:path w="2711" h="2711" extrusionOk="0">
                  <a:moveTo>
                    <a:pt x="1235" y="0"/>
                  </a:moveTo>
                  <a:lnTo>
                    <a:pt x="1106" y="19"/>
                  </a:lnTo>
                  <a:lnTo>
                    <a:pt x="977" y="56"/>
                  </a:lnTo>
                  <a:lnTo>
                    <a:pt x="848" y="111"/>
                  </a:lnTo>
                  <a:lnTo>
                    <a:pt x="738" y="166"/>
                  </a:lnTo>
                  <a:lnTo>
                    <a:pt x="609" y="240"/>
                  </a:lnTo>
                  <a:lnTo>
                    <a:pt x="516" y="314"/>
                  </a:lnTo>
                  <a:lnTo>
                    <a:pt x="406" y="406"/>
                  </a:lnTo>
                  <a:lnTo>
                    <a:pt x="314" y="498"/>
                  </a:lnTo>
                  <a:lnTo>
                    <a:pt x="240" y="609"/>
                  </a:lnTo>
                  <a:lnTo>
                    <a:pt x="166" y="719"/>
                  </a:lnTo>
                  <a:lnTo>
                    <a:pt x="111" y="848"/>
                  </a:lnTo>
                  <a:lnTo>
                    <a:pt x="55" y="978"/>
                  </a:lnTo>
                  <a:lnTo>
                    <a:pt x="37" y="1107"/>
                  </a:lnTo>
                  <a:lnTo>
                    <a:pt x="0" y="1236"/>
                  </a:lnTo>
                  <a:lnTo>
                    <a:pt x="0" y="1365"/>
                  </a:lnTo>
                  <a:lnTo>
                    <a:pt x="19" y="1512"/>
                  </a:lnTo>
                  <a:lnTo>
                    <a:pt x="37" y="1641"/>
                  </a:lnTo>
                  <a:lnTo>
                    <a:pt x="74" y="1770"/>
                  </a:lnTo>
                  <a:lnTo>
                    <a:pt x="111" y="1881"/>
                  </a:lnTo>
                  <a:lnTo>
                    <a:pt x="166" y="2010"/>
                  </a:lnTo>
                  <a:lnTo>
                    <a:pt x="240" y="2121"/>
                  </a:lnTo>
                  <a:lnTo>
                    <a:pt x="314" y="2213"/>
                  </a:lnTo>
                  <a:lnTo>
                    <a:pt x="406" y="2305"/>
                  </a:lnTo>
                  <a:lnTo>
                    <a:pt x="498" y="2397"/>
                  </a:lnTo>
                  <a:lnTo>
                    <a:pt x="609" y="2471"/>
                  </a:lnTo>
                  <a:lnTo>
                    <a:pt x="719" y="2545"/>
                  </a:lnTo>
                  <a:lnTo>
                    <a:pt x="830" y="2600"/>
                  </a:lnTo>
                  <a:lnTo>
                    <a:pt x="959" y="2655"/>
                  </a:lnTo>
                  <a:lnTo>
                    <a:pt x="1069" y="2692"/>
                  </a:lnTo>
                  <a:lnTo>
                    <a:pt x="1217" y="2711"/>
                  </a:lnTo>
                  <a:lnTo>
                    <a:pt x="1475" y="2711"/>
                  </a:lnTo>
                  <a:lnTo>
                    <a:pt x="1623" y="2692"/>
                  </a:lnTo>
                  <a:lnTo>
                    <a:pt x="1752" y="2655"/>
                  </a:lnTo>
                  <a:lnTo>
                    <a:pt x="1881" y="2619"/>
                  </a:lnTo>
                  <a:lnTo>
                    <a:pt x="1991" y="2563"/>
                  </a:lnTo>
                  <a:lnTo>
                    <a:pt x="2102" y="2489"/>
                  </a:lnTo>
                  <a:lnTo>
                    <a:pt x="2213" y="2416"/>
                  </a:lnTo>
                  <a:lnTo>
                    <a:pt x="2305" y="2324"/>
                  </a:lnTo>
                  <a:lnTo>
                    <a:pt x="2397" y="2213"/>
                  </a:lnTo>
                  <a:lnTo>
                    <a:pt x="2489" y="2121"/>
                  </a:lnTo>
                  <a:lnTo>
                    <a:pt x="2545" y="1992"/>
                  </a:lnTo>
                  <a:lnTo>
                    <a:pt x="2618" y="1881"/>
                  </a:lnTo>
                  <a:lnTo>
                    <a:pt x="2655" y="1752"/>
                  </a:lnTo>
                  <a:lnTo>
                    <a:pt x="2692" y="1623"/>
                  </a:lnTo>
                  <a:lnTo>
                    <a:pt x="2710" y="1494"/>
                  </a:lnTo>
                  <a:lnTo>
                    <a:pt x="2710" y="1346"/>
                  </a:lnTo>
                  <a:lnTo>
                    <a:pt x="2710" y="1217"/>
                  </a:lnTo>
                  <a:lnTo>
                    <a:pt x="2692" y="1088"/>
                  </a:lnTo>
                  <a:lnTo>
                    <a:pt x="2655" y="959"/>
                  </a:lnTo>
                  <a:lnTo>
                    <a:pt x="2600" y="830"/>
                  </a:lnTo>
                  <a:lnTo>
                    <a:pt x="2545" y="719"/>
                  </a:lnTo>
                  <a:lnTo>
                    <a:pt x="2489" y="609"/>
                  </a:lnTo>
                  <a:lnTo>
                    <a:pt x="2397" y="498"/>
                  </a:lnTo>
                  <a:lnTo>
                    <a:pt x="2323" y="406"/>
                  </a:lnTo>
                  <a:lnTo>
                    <a:pt x="2213" y="314"/>
                  </a:lnTo>
                  <a:lnTo>
                    <a:pt x="2120" y="240"/>
                  </a:lnTo>
                  <a:lnTo>
                    <a:pt x="2010" y="166"/>
                  </a:lnTo>
                  <a:lnTo>
                    <a:pt x="1899" y="111"/>
                  </a:lnTo>
                  <a:lnTo>
                    <a:pt x="1770" y="74"/>
                  </a:lnTo>
                  <a:lnTo>
                    <a:pt x="1641" y="37"/>
                  </a:lnTo>
                  <a:lnTo>
                    <a:pt x="1512" y="19"/>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7" name="Google Shape;2917;p11"/>
            <p:cNvSpPr/>
            <p:nvPr/>
          </p:nvSpPr>
          <p:spPr>
            <a:xfrm>
              <a:off x="5130850" y="629475"/>
              <a:ext cx="67775" cy="67775"/>
            </a:xfrm>
            <a:custGeom>
              <a:avLst/>
              <a:gdLst/>
              <a:ahLst/>
              <a:cxnLst/>
              <a:rect l="l" t="t" r="r" b="b"/>
              <a:pathLst>
                <a:path w="2711" h="2711" extrusionOk="0">
                  <a:moveTo>
                    <a:pt x="1254" y="0"/>
                  </a:moveTo>
                  <a:lnTo>
                    <a:pt x="1125" y="18"/>
                  </a:lnTo>
                  <a:lnTo>
                    <a:pt x="996" y="55"/>
                  </a:lnTo>
                  <a:lnTo>
                    <a:pt x="867" y="92"/>
                  </a:lnTo>
                  <a:lnTo>
                    <a:pt x="756" y="148"/>
                  </a:lnTo>
                  <a:lnTo>
                    <a:pt x="646" y="221"/>
                  </a:lnTo>
                  <a:lnTo>
                    <a:pt x="535" y="295"/>
                  </a:lnTo>
                  <a:lnTo>
                    <a:pt x="443" y="387"/>
                  </a:lnTo>
                  <a:lnTo>
                    <a:pt x="351" y="479"/>
                  </a:lnTo>
                  <a:lnTo>
                    <a:pt x="259" y="572"/>
                  </a:lnTo>
                  <a:lnTo>
                    <a:pt x="185" y="682"/>
                  </a:lnTo>
                  <a:lnTo>
                    <a:pt x="130" y="793"/>
                  </a:lnTo>
                  <a:lnTo>
                    <a:pt x="74" y="922"/>
                  </a:lnTo>
                  <a:lnTo>
                    <a:pt x="37" y="1051"/>
                  </a:lnTo>
                  <a:lnTo>
                    <a:pt x="19" y="1180"/>
                  </a:lnTo>
                  <a:lnTo>
                    <a:pt x="0" y="1309"/>
                  </a:lnTo>
                  <a:lnTo>
                    <a:pt x="19" y="1457"/>
                  </a:lnTo>
                  <a:lnTo>
                    <a:pt x="37" y="1586"/>
                  </a:lnTo>
                  <a:lnTo>
                    <a:pt x="56" y="1715"/>
                  </a:lnTo>
                  <a:lnTo>
                    <a:pt x="111" y="1844"/>
                  </a:lnTo>
                  <a:lnTo>
                    <a:pt x="166" y="1973"/>
                  </a:lnTo>
                  <a:lnTo>
                    <a:pt x="240" y="2084"/>
                  </a:lnTo>
                  <a:lnTo>
                    <a:pt x="314" y="2194"/>
                  </a:lnTo>
                  <a:lnTo>
                    <a:pt x="406" y="2286"/>
                  </a:lnTo>
                  <a:lnTo>
                    <a:pt x="498" y="2379"/>
                  </a:lnTo>
                  <a:lnTo>
                    <a:pt x="609" y="2471"/>
                  </a:lnTo>
                  <a:lnTo>
                    <a:pt x="720" y="2526"/>
                  </a:lnTo>
                  <a:lnTo>
                    <a:pt x="849" y="2600"/>
                  </a:lnTo>
                  <a:lnTo>
                    <a:pt x="959" y="2637"/>
                  </a:lnTo>
                  <a:lnTo>
                    <a:pt x="1107" y="2674"/>
                  </a:lnTo>
                  <a:lnTo>
                    <a:pt x="1236" y="2692"/>
                  </a:lnTo>
                  <a:lnTo>
                    <a:pt x="1365" y="2710"/>
                  </a:lnTo>
                  <a:lnTo>
                    <a:pt x="1512" y="2692"/>
                  </a:lnTo>
                  <a:lnTo>
                    <a:pt x="1641" y="2674"/>
                  </a:lnTo>
                  <a:lnTo>
                    <a:pt x="1771" y="2637"/>
                  </a:lnTo>
                  <a:lnTo>
                    <a:pt x="1881" y="2600"/>
                  </a:lnTo>
                  <a:lnTo>
                    <a:pt x="2010" y="2526"/>
                  </a:lnTo>
                  <a:lnTo>
                    <a:pt x="2121" y="2471"/>
                  </a:lnTo>
                  <a:lnTo>
                    <a:pt x="2213" y="2379"/>
                  </a:lnTo>
                  <a:lnTo>
                    <a:pt x="2324" y="2305"/>
                  </a:lnTo>
                  <a:lnTo>
                    <a:pt x="2397" y="2194"/>
                  </a:lnTo>
                  <a:lnTo>
                    <a:pt x="2490" y="2102"/>
                  </a:lnTo>
                  <a:lnTo>
                    <a:pt x="2545" y="1991"/>
                  </a:lnTo>
                  <a:lnTo>
                    <a:pt x="2600" y="1862"/>
                  </a:lnTo>
                  <a:lnTo>
                    <a:pt x="2656" y="1752"/>
                  </a:lnTo>
                  <a:lnTo>
                    <a:pt x="2692" y="1623"/>
                  </a:lnTo>
                  <a:lnTo>
                    <a:pt x="2711" y="1494"/>
                  </a:lnTo>
                  <a:lnTo>
                    <a:pt x="2711" y="1364"/>
                  </a:lnTo>
                  <a:lnTo>
                    <a:pt x="2711" y="1217"/>
                  </a:lnTo>
                  <a:lnTo>
                    <a:pt x="2692" y="1088"/>
                  </a:lnTo>
                  <a:lnTo>
                    <a:pt x="2656" y="959"/>
                  </a:lnTo>
                  <a:lnTo>
                    <a:pt x="2619" y="848"/>
                  </a:lnTo>
                  <a:lnTo>
                    <a:pt x="2563" y="719"/>
                  </a:lnTo>
                  <a:lnTo>
                    <a:pt x="2490" y="608"/>
                  </a:lnTo>
                  <a:lnTo>
                    <a:pt x="2416" y="498"/>
                  </a:lnTo>
                  <a:lnTo>
                    <a:pt x="2324" y="406"/>
                  </a:lnTo>
                  <a:lnTo>
                    <a:pt x="2232" y="313"/>
                  </a:lnTo>
                  <a:lnTo>
                    <a:pt x="2121" y="240"/>
                  </a:lnTo>
                  <a:lnTo>
                    <a:pt x="2010" y="166"/>
                  </a:lnTo>
                  <a:lnTo>
                    <a:pt x="1900" y="111"/>
                  </a:lnTo>
                  <a:lnTo>
                    <a:pt x="1771" y="55"/>
                  </a:lnTo>
                  <a:lnTo>
                    <a:pt x="1641" y="37"/>
                  </a:lnTo>
                  <a:lnTo>
                    <a:pt x="15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8" name="Google Shape;2918;p11"/>
            <p:cNvSpPr/>
            <p:nvPr/>
          </p:nvSpPr>
          <p:spPr>
            <a:xfrm>
              <a:off x="6224225" y="1396950"/>
              <a:ext cx="67800" cy="67800"/>
            </a:xfrm>
            <a:custGeom>
              <a:avLst/>
              <a:gdLst/>
              <a:ahLst/>
              <a:cxnLst/>
              <a:rect l="l" t="t" r="r" b="b"/>
              <a:pathLst>
                <a:path w="2712" h="2712" extrusionOk="0">
                  <a:moveTo>
                    <a:pt x="1236" y="1"/>
                  </a:moveTo>
                  <a:lnTo>
                    <a:pt x="1107" y="19"/>
                  </a:lnTo>
                  <a:lnTo>
                    <a:pt x="978" y="56"/>
                  </a:lnTo>
                  <a:lnTo>
                    <a:pt x="849" y="111"/>
                  </a:lnTo>
                  <a:lnTo>
                    <a:pt x="738" y="167"/>
                  </a:lnTo>
                  <a:lnTo>
                    <a:pt x="628" y="222"/>
                  </a:lnTo>
                  <a:lnTo>
                    <a:pt x="517" y="296"/>
                  </a:lnTo>
                  <a:lnTo>
                    <a:pt x="425" y="388"/>
                  </a:lnTo>
                  <a:lnTo>
                    <a:pt x="333" y="480"/>
                  </a:lnTo>
                  <a:lnTo>
                    <a:pt x="240" y="591"/>
                  </a:lnTo>
                  <a:lnTo>
                    <a:pt x="185" y="701"/>
                  </a:lnTo>
                  <a:lnTo>
                    <a:pt x="111" y="812"/>
                  </a:lnTo>
                  <a:lnTo>
                    <a:pt x="75" y="941"/>
                  </a:lnTo>
                  <a:lnTo>
                    <a:pt x="38" y="1052"/>
                  </a:lnTo>
                  <a:lnTo>
                    <a:pt x="1" y="1199"/>
                  </a:lnTo>
                  <a:lnTo>
                    <a:pt x="1" y="1328"/>
                  </a:lnTo>
                  <a:lnTo>
                    <a:pt x="1" y="1457"/>
                  </a:lnTo>
                  <a:lnTo>
                    <a:pt x="19" y="1605"/>
                  </a:lnTo>
                  <a:lnTo>
                    <a:pt x="56" y="1734"/>
                  </a:lnTo>
                  <a:lnTo>
                    <a:pt x="93" y="1863"/>
                  </a:lnTo>
                  <a:lnTo>
                    <a:pt x="148" y="1973"/>
                  </a:lnTo>
                  <a:lnTo>
                    <a:pt x="222" y="2084"/>
                  </a:lnTo>
                  <a:lnTo>
                    <a:pt x="296" y="2195"/>
                  </a:lnTo>
                  <a:lnTo>
                    <a:pt x="388" y="2305"/>
                  </a:lnTo>
                  <a:lnTo>
                    <a:pt x="480" y="2398"/>
                  </a:lnTo>
                  <a:lnTo>
                    <a:pt x="591" y="2471"/>
                  </a:lnTo>
                  <a:lnTo>
                    <a:pt x="701" y="2545"/>
                  </a:lnTo>
                  <a:lnTo>
                    <a:pt x="830" y="2600"/>
                  </a:lnTo>
                  <a:lnTo>
                    <a:pt x="960" y="2656"/>
                  </a:lnTo>
                  <a:lnTo>
                    <a:pt x="1089" y="2693"/>
                  </a:lnTo>
                  <a:lnTo>
                    <a:pt x="1218" y="2711"/>
                  </a:lnTo>
                  <a:lnTo>
                    <a:pt x="1494" y="2711"/>
                  </a:lnTo>
                  <a:lnTo>
                    <a:pt x="1623" y="2674"/>
                  </a:lnTo>
                  <a:lnTo>
                    <a:pt x="1752" y="2656"/>
                  </a:lnTo>
                  <a:lnTo>
                    <a:pt x="1881" y="2600"/>
                  </a:lnTo>
                  <a:lnTo>
                    <a:pt x="1992" y="2545"/>
                  </a:lnTo>
                  <a:lnTo>
                    <a:pt x="2103" y="2471"/>
                  </a:lnTo>
                  <a:lnTo>
                    <a:pt x="2213" y="2398"/>
                  </a:lnTo>
                  <a:lnTo>
                    <a:pt x="2306" y="2305"/>
                  </a:lnTo>
                  <a:lnTo>
                    <a:pt x="2398" y="2213"/>
                  </a:lnTo>
                  <a:lnTo>
                    <a:pt x="2471" y="2103"/>
                  </a:lnTo>
                  <a:lnTo>
                    <a:pt x="2545" y="1992"/>
                  </a:lnTo>
                  <a:lnTo>
                    <a:pt x="2601" y="1881"/>
                  </a:lnTo>
                  <a:lnTo>
                    <a:pt x="2637" y="1752"/>
                  </a:lnTo>
                  <a:lnTo>
                    <a:pt x="2674" y="1623"/>
                  </a:lnTo>
                  <a:lnTo>
                    <a:pt x="2693" y="1494"/>
                  </a:lnTo>
                  <a:lnTo>
                    <a:pt x="2711" y="1365"/>
                  </a:lnTo>
                  <a:lnTo>
                    <a:pt x="2693" y="1236"/>
                  </a:lnTo>
                  <a:lnTo>
                    <a:pt x="2674" y="1088"/>
                  </a:lnTo>
                  <a:lnTo>
                    <a:pt x="2637" y="978"/>
                  </a:lnTo>
                  <a:lnTo>
                    <a:pt x="2601" y="849"/>
                  </a:lnTo>
                  <a:lnTo>
                    <a:pt x="2545" y="738"/>
                  </a:lnTo>
                  <a:lnTo>
                    <a:pt x="2471" y="609"/>
                  </a:lnTo>
                  <a:lnTo>
                    <a:pt x="2398" y="517"/>
                  </a:lnTo>
                  <a:lnTo>
                    <a:pt x="2306" y="425"/>
                  </a:lnTo>
                  <a:lnTo>
                    <a:pt x="2213" y="332"/>
                  </a:lnTo>
                  <a:lnTo>
                    <a:pt x="2103" y="240"/>
                  </a:lnTo>
                  <a:lnTo>
                    <a:pt x="1992" y="185"/>
                  </a:lnTo>
                  <a:lnTo>
                    <a:pt x="1881" y="111"/>
                  </a:lnTo>
                  <a:lnTo>
                    <a:pt x="1752" y="74"/>
                  </a:lnTo>
                  <a:lnTo>
                    <a:pt x="1623" y="37"/>
                  </a:lnTo>
                  <a:lnTo>
                    <a:pt x="1494"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9" name="Google Shape;2919;p11"/>
            <p:cNvSpPr/>
            <p:nvPr/>
          </p:nvSpPr>
          <p:spPr>
            <a:xfrm>
              <a:off x="5984525" y="1354075"/>
              <a:ext cx="67800" cy="67800"/>
            </a:xfrm>
            <a:custGeom>
              <a:avLst/>
              <a:gdLst/>
              <a:ahLst/>
              <a:cxnLst/>
              <a:rect l="l" t="t" r="r" b="b"/>
              <a:pathLst>
                <a:path w="2712" h="2712" extrusionOk="0">
                  <a:moveTo>
                    <a:pt x="1347" y="1"/>
                  </a:moveTo>
                  <a:lnTo>
                    <a:pt x="1199" y="19"/>
                  </a:lnTo>
                  <a:lnTo>
                    <a:pt x="1070" y="38"/>
                  </a:lnTo>
                  <a:lnTo>
                    <a:pt x="941" y="75"/>
                  </a:lnTo>
                  <a:lnTo>
                    <a:pt x="831" y="111"/>
                  </a:lnTo>
                  <a:lnTo>
                    <a:pt x="702" y="167"/>
                  </a:lnTo>
                  <a:lnTo>
                    <a:pt x="591" y="241"/>
                  </a:lnTo>
                  <a:lnTo>
                    <a:pt x="499" y="314"/>
                  </a:lnTo>
                  <a:lnTo>
                    <a:pt x="388" y="406"/>
                  </a:lnTo>
                  <a:lnTo>
                    <a:pt x="314" y="499"/>
                  </a:lnTo>
                  <a:lnTo>
                    <a:pt x="222" y="609"/>
                  </a:lnTo>
                  <a:lnTo>
                    <a:pt x="167" y="720"/>
                  </a:lnTo>
                  <a:lnTo>
                    <a:pt x="112" y="831"/>
                  </a:lnTo>
                  <a:lnTo>
                    <a:pt x="56" y="960"/>
                  </a:lnTo>
                  <a:lnTo>
                    <a:pt x="19" y="1089"/>
                  </a:lnTo>
                  <a:lnTo>
                    <a:pt x="1" y="1218"/>
                  </a:lnTo>
                  <a:lnTo>
                    <a:pt x="1" y="1347"/>
                  </a:lnTo>
                  <a:lnTo>
                    <a:pt x="1" y="1494"/>
                  </a:lnTo>
                  <a:lnTo>
                    <a:pt x="19" y="1623"/>
                  </a:lnTo>
                  <a:lnTo>
                    <a:pt x="56" y="1752"/>
                  </a:lnTo>
                  <a:lnTo>
                    <a:pt x="93" y="1863"/>
                  </a:lnTo>
                  <a:lnTo>
                    <a:pt x="148" y="1992"/>
                  </a:lnTo>
                  <a:lnTo>
                    <a:pt x="222" y="2103"/>
                  </a:lnTo>
                  <a:lnTo>
                    <a:pt x="296" y="2195"/>
                  </a:lnTo>
                  <a:lnTo>
                    <a:pt x="388" y="2306"/>
                  </a:lnTo>
                  <a:lnTo>
                    <a:pt x="480" y="2398"/>
                  </a:lnTo>
                  <a:lnTo>
                    <a:pt x="591" y="2472"/>
                  </a:lnTo>
                  <a:lnTo>
                    <a:pt x="702" y="2545"/>
                  </a:lnTo>
                  <a:lnTo>
                    <a:pt x="812" y="2601"/>
                  </a:lnTo>
                  <a:lnTo>
                    <a:pt x="941" y="2656"/>
                  </a:lnTo>
                  <a:lnTo>
                    <a:pt x="1070" y="2674"/>
                  </a:lnTo>
                  <a:lnTo>
                    <a:pt x="1199" y="2711"/>
                  </a:lnTo>
                  <a:lnTo>
                    <a:pt x="1458" y="2711"/>
                  </a:lnTo>
                  <a:lnTo>
                    <a:pt x="1605" y="2693"/>
                  </a:lnTo>
                  <a:lnTo>
                    <a:pt x="1734" y="2656"/>
                  </a:lnTo>
                  <a:lnTo>
                    <a:pt x="1863" y="2619"/>
                  </a:lnTo>
                  <a:lnTo>
                    <a:pt x="1974" y="2545"/>
                  </a:lnTo>
                  <a:lnTo>
                    <a:pt x="2084" y="2490"/>
                  </a:lnTo>
                  <a:lnTo>
                    <a:pt x="2195" y="2398"/>
                  </a:lnTo>
                  <a:lnTo>
                    <a:pt x="2306" y="2306"/>
                  </a:lnTo>
                  <a:lnTo>
                    <a:pt x="2398" y="2213"/>
                  </a:lnTo>
                  <a:lnTo>
                    <a:pt x="2472" y="2103"/>
                  </a:lnTo>
                  <a:lnTo>
                    <a:pt x="2545" y="1992"/>
                  </a:lnTo>
                  <a:lnTo>
                    <a:pt x="2601" y="1863"/>
                  </a:lnTo>
                  <a:lnTo>
                    <a:pt x="2638" y="1734"/>
                  </a:lnTo>
                  <a:lnTo>
                    <a:pt x="2674" y="1605"/>
                  </a:lnTo>
                  <a:lnTo>
                    <a:pt x="2693" y="1476"/>
                  </a:lnTo>
                  <a:lnTo>
                    <a:pt x="2711" y="1347"/>
                  </a:lnTo>
                  <a:lnTo>
                    <a:pt x="2693" y="1199"/>
                  </a:lnTo>
                  <a:lnTo>
                    <a:pt x="2674" y="1070"/>
                  </a:lnTo>
                  <a:lnTo>
                    <a:pt x="2638" y="941"/>
                  </a:lnTo>
                  <a:lnTo>
                    <a:pt x="2582" y="831"/>
                  </a:lnTo>
                  <a:lnTo>
                    <a:pt x="2527" y="702"/>
                  </a:lnTo>
                  <a:lnTo>
                    <a:pt x="2453" y="591"/>
                  </a:lnTo>
                  <a:lnTo>
                    <a:pt x="2379" y="499"/>
                  </a:lnTo>
                  <a:lnTo>
                    <a:pt x="2287" y="406"/>
                  </a:lnTo>
                  <a:lnTo>
                    <a:pt x="2195" y="314"/>
                  </a:lnTo>
                  <a:lnTo>
                    <a:pt x="2084" y="241"/>
                  </a:lnTo>
                  <a:lnTo>
                    <a:pt x="1974" y="167"/>
                  </a:lnTo>
                  <a:lnTo>
                    <a:pt x="1863" y="111"/>
                  </a:lnTo>
                  <a:lnTo>
                    <a:pt x="1734" y="56"/>
                  </a:lnTo>
                  <a:lnTo>
                    <a:pt x="1605" y="38"/>
                  </a:lnTo>
                  <a:lnTo>
                    <a:pt x="1476"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0" name="Google Shape;2920;p11"/>
            <p:cNvSpPr/>
            <p:nvPr/>
          </p:nvSpPr>
          <p:spPr>
            <a:xfrm>
              <a:off x="5390825" y="1003300"/>
              <a:ext cx="67775" cy="67775"/>
            </a:xfrm>
            <a:custGeom>
              <a:avLst/>
              <a:gdLst/>
              <a:ahLst/>
              <a:cxnLst/>
              <a:rect l="l" t="t" r="r" b="b"/>
              <a:pathLst>
                <a:path w="2711" h="2711" extrusionOk="0">
                  <a:moveTo>
                    <a:pt x="1236" y="0"/>
                  </a:moveTo>
                  <a:lnTo>
                    <a:pt x="1107" y="19"/>
                  </a:lnTo>
                  <a:lnTo>
                    <a:pt x="978" y="56"/>
                  </a:lnTo>
                  <a:lnTo>
                    <a:pt x="849" y="93"/>
                  </a:lnTo>
                  <a:lnTo>
                    <a:pt x="720" y="166"/>
                  </a:lnTo>
                  <a:lnTo>
                    <a:pt x="609" y="222"/>
                  </a:lnTo>
                  <a:lnTo>
                    <a:pt x="498" y="314"/>
                  </a:lnTo>
                  <a:lnTo>
                    <a:pt x="406" y="406"/>
                  </a:lnTo>
                  <a:lnTo>
                    <a:pt x="314" y="498"/>
                  </a:lnTo>
                  <a:lnTo>
                    <a:pt x="222" y="609"/>
                  </a:lnTo>
                  <a:lnTo>
                    <a:pt x="167" y="719"/>
                  </a:lnTo>
                  <a:lnTo>
                    <a:pt x="111" y="849"/>
                  </a:lnTo>
                  <a:lnTo>
                    <a:pt x="56" y="978"/>
                  </a:lnTo>
                  <a:lnTo>
                    <a:pt x="19" y="1107"/>
                  </a:lnTo>
                  <a:lnTo>
                    <a:pt x="1" y="1236"/>
                  </a:lnTo>
                  <a:lnTo>
                    <a:pt x="1" y="1365"/>
                  </a:lnTo>
                  <a:lnTo>
                    <a:pt x="1" y="1512"/>
                  </a:lnTo>
                  <a:lnTo>
                    <a:pt x="37" y="1641"/>
                  </a:lnTo>
                  <a:lnTo>
                    <a:pt x="74" y="1770"/>
                  </a:lnTo>
                  <a:lnTo>
                    <a:pt x="111" y="1881"/>
                  </a:lnTo>
                  <a:lnTo>
                    <a:pt x="167" y="2010"/>
                  </a:lnTo>
                  <a:lnTo>
                    <a:pt x="240" y="2121"/>
                  </a:lnTo>
                  <a:lnTo>
                    <a:pt x="332" y="2213"/>
                  </a:lnTo>
                  <a:lnTo>
                    <a:pt x="406" y="2305"/>
                  </a:lnTo>
                  <a:lnTo>
                    <a:pt x="517" y="2397"/>
                  </a:lnTo>
                  <a:lnTo>
                    <a:pt x="609" y="2471"/>
                  </a:lnTo>
                  <a:lnTo>
                    <a:pt x="720" y="2545"/>
                  </a:lnTo>
                  <a:lnTo>
                    <a:pt x="849" y="2600"/>
                  </a:lnTo>
                  <a:lnTo>
                    <a:pt x="959" y="2655"/>
                  </a:lnTo>
                  <a:lnTo>
                    <a:pt x="1088" y="2674"/>
                  </a:lnTo>
                  <a:lnTo>
                    <a:pt x="1218" y="2692"/>
                  </a:lnTo>
                  <a:lnTo>
                    <a:pt x="1365" y="2711"/>
                  </a:lnTo>
                  <a:lnTo>
                    <a:pt x="1494" y="2692"/>
                  </a:lnTo>
                  <a:lnTo>
                    <a:pt x="1623" y="2674"/>
                  </a:lnTo>
                  <a:lnTo>
                    <a:pt x="1752" y="2637"/>
                  </a:lnTo>
                  <a:lnTo>
                    <a:pt x="1881" y="2600"/>
                  </a:lnTo>
                  <a:lnTo>
                    <a:pt x="1992" y="2545"/>
                  </a:lnTo>
                  <a:lnTo>
                    <a:pt x="2103" y="2471"/>
                  </a:lnTo>
                  <a:lnTo>
                    <a:pt x="2213" y="2397"/>
                  </a:lnTo>
                  <a:lnTo>
                    <a:pt x="2305" y="2305"/>
                  </a:lnTo>
                  <a:lnTo>
                    <a:pt x="2398" y="2213"/>
                  </a:lnTo>
                  <a:lnTo>
                    <a:pt x="2471" y="2102"/>
                  </a:lnTo>
                  <a:lnTo>
                    <a:pt x="2545" y="1992"/>
                  </a:lnTo>
                  <a:lnTo>
                    <a:pt x="2600" y="1881"/>
                  </a:lnTo>
                  <a:lnTo>
                    <a:pt x="2637" y="1752"/>
                  </a:lnTo>
                  <a:lnTo>
                    <a:pt x="2674" y="1623"/>
                  </a:lnTo>
                  <a:lnTo>
                    <a:pt x="2693" y="1494"/>
                  </a:lnTo>
                  <a:lnTo>
                    <a:pt x="2711" y="1365"/>
                  </a:lnTo>
                  <a:lnTo>
                    <a:pt x="2693" y="1217"/>
                  </a:lnTo>
                  <a:lnTo>
                    <a:pt x="2674" y="1088"/>
                  </a:lnTo>
                  <a:lnTo>
                    <a:pt x="2656" y="959"/>
                  </a:lnTo>
                  <a:lnTo>
                    <a:pt x="2600" y="849"/>
                  </a:lnTo>
                  <a:lnTo>
                    <a:pt x="2545" y="719"/>
                  </a:lnTo>
                  <a:lnTo>
                    <a:pt x="2471" y="609"/>
                  </a:lnTo>
                  <a:lnTo>
                    <a:pt x="2398" y="517"/>
                  </a:lnTo>
                  <a:lnTo>
                    <a:pt x="2305" y="406"/>
                  </a:lnTo>
                  <a:lnTo>
                    <a:pt x="2213" y="314"/>
                  </a:lnTo>
                  <a:lnTo>
                    <a:pt x="2121" y="240"/>
                  </a:lnTo>
                  <a:lnTo>
                    <a:pt x="2010" y="166"/>
                  </a:lnTo>
                  <a:lnTo>
                    <a:pt x="1881" y="111"/>
                  </a:lnTo>
                  <a:lnTo>
                    <a:pt x="1771" y="74"/>
                  </a:lnTo>
                  <a:lnTo>
                    <a:pt x="1642" y="37"/>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1" name="Google Shape;2921;p11"/>
            <p:cNvSpPr/>
            <p:nvPr/>
          </p:nvSpPr>
          <p:spPr>
            <a:xfrm>
              <a:off x="5828275" y="1326425"/>
              <a:ext cx="66400" cy="66400"/>
            </a:xfrm>
            <a:custGeom>
              <a:avLst/>
              <a:gdLst/>
              <a:ahLst/>
              <a:cxnLst/>
              <a:rect l="l" t="t" r="r" b="b"/>
              <a:pathLst>
                <a:path w="2656" h="2656" extrusionOk="0">
                  <a:moveTo>
                    <a:pt x="1180" y="1"/>
                  </a:moveTo>
                  <a:lnTo>
                    <a:pt x="1051" y="19"/>
                  </a:lnTo>
                  <a:lnTo>
                    <a:pt x="922" y="56"/>
                  </a:lnTo>
                  <a:lnTo>
                    <a:pt x="793" y="111"/>
                  </a:lnTo>
                  <a:lnTo>
                    <a:pt x="683" y="167"/>
                  </a:lnTo>
                  <a:lnTo>
                    <a:pt x="572" y="240"/>
                  </a:lnTo>
                  <a:lnTo>
                    <a:pt x="461" y="314"/>
                  </a:lnTo>
                  <a:lnTo>
                    <a:pt x="369" y="406"/>
                  </a:lnTo>
                  <a:lnTo>
                    <a:pt x="295" y="498"/>
                  </a:lnTo>
                  <a:lnTo>
                    <a:pt x="203" y="609"/>
                  </a:lnTo>
                  <a:lnTo>
                    <a:pt x="148" y="720"/>
                  </a:lnTo>
                  <a:lnTo>
                    <a:pt x="93" y="830"/>
                  </a:lnTo>
                  <a:lnTo>
                    <a:pt x="37" y="959"/>
                  </a:lnTo>
                  <a:lnTo>
                    <a:pt x="19" y="1088"/>
                  </a:lnTo>
                  <a:lnTo>
                    <a:pt x="0" y="1217"/>
                  </a:lnTo>
                  <a:lnTo>
                    <a:pt x="0" y="1347"/>
                  </a:lnTo>
                  <a:lnTo>
                    <a:pt x="0" y="1494"/>
                  </a:lnTo>
                  <a:lnTo>
                    <a:pt x="19" y="1623"/>
                  </a:lnTo>
                  <a:lnTo>
                    <a:pt x="56" y="1734"/>
                  </a:lnTo>
                  <a:lnTo>
                    <a:pt x="111" y="1863"/>
                  </a:lnTo>
                  <a:lnTo>
                    <a:pt x="166" y="1973"/>
                  </a:lnTo>
                  <a:lnTo>
                    <a:pt x="240" y="2084"/>
                  </a:lnTo>
                  <a:lnTo>
                    <a:pt x="314" y="2176"/>
                  </a:lnTo>
                  <a:lnTo>
                    <a:pt x="388" y="2268"/>
                  </a:lnTo>
                  <a:lnTo>
                    <a:pt x="498" y="2361"/>
                  </a:lnTo>
                  <a:lnTo>
                    <a:pt x="590" y="2434"/>
                  </a:lnTo>
                  <a:lnTo>
                    <a:pt x="701" y="2490"/>
                  </a:lnTo>
                  <a:lnTo>
                    <a:pt x="812" y="2545"/>
                  </a:lnTo>
                  <a:lnTo>
                    <a:pt x="941" y="2600"/>
                  </a:lnTo>
                  <a:lnTo>
                    <a:pt x="1051" y="2619"/>
                  </a:lnTo>
                  <a:lnTo>
                    <a:pt x="1180" y="2637"/>
                  </a:lnTo>
                  <a:lnTo>
                    <a:pt x="1328" y="2656"/>
                  </a:lnTo>
                  <a:lnTo>
                    <a:pt x="1457" y="2637"/>
                  </a:lnTo>
                  <a:lnTo>
                    <a:pt x="1586" y="2619"/>
                  </a:lnTo>
                  <a:lnTo>
                    <a:pt x="1715" y="2582"/>
                  </a:lnTo>
                  <a:lnTo>
                    <a:pt x="1844" y="2545"/>
                  </a:lnTo>
                  <a:lnTo>
                    <a:pt x="1955" y="2490"/>
                  </a:lnTo>
                  <a:lnTo>
                    <a:pt x="2065" y="2416"/>
                  </a:lnTo>
                  <a:lnTo>
                    <a:pt x="2176" y="2342"/>
                  </a:lnTo>
                  <a:lnTo>
                    <a:pt x="2268" y="2250"/>
                  </a:lnTo>
                  <a:lnTo>
                    <a:pt x="2360" y="2158"/>
                  </a:lnTo>
                  <a:lnTo>
                    <a:pt x="2434" y="2047"/>
                  </a:lnTo>
                  <a:lnTo>
                    <a:pt x="2490" y="1937"/>
                  </a:lnTo>
                  <a:lnTo>
                    <a:pt x="2545" y="1826"/>
                  </a:lnTo>
                  <a:lnTo>
                    <a:pt x="2600" y="1697"/>
                  </a:lnTo>
                  <a:lnTo>
                    <a:pt x="2619" y="1568"/>
                  </a:lnTo>
                  <a:lnTo>
                    <a:pt x="2637" y="1439"/>
                  </a:lnTo>
                  <a:lnTo>
                    <a:pt x="2655" y="1291"/>
                  </a:lnTo>
                  <a:lnTo>
                    <a:pt x="2637" y="1162"/>
                  </a:lnTo>
                  <a:lnTo>
                    <a:pt x="2619" y="1033"/>
                  </a:lnTo>
                  <a:lnTo>
                    <a:pt x="2582" y="904"/>
                  </a:lnTo>
                  <a:lnTo>
                    <a:pt x="2526" y="793"/>
                  </a:lnTo>
                  <a:lnTo>
                    <a:pt x="2471" y="683"/>
                  </a:lnTo>
                  <a:lnTo>
                    <a:pt x="2416" y="572"/>
                  </a:lnTo>
                  <a:lnTo>
                    <a:pt x="2324" y="480"/>
                  </a:lnTo>
                  <a:lnTo>
                    <a:pt x="2250" y="388"/>
                  </a:lnTo>
                  <a:lnTo>
                    <a:pt x="2158" y="296"/>
                  </a:lnTo>
                  <a:lnTo>
                    <a:pt x="2047" y="222"/>
                  </a:lnTo>
                  <a:lnTo>
                    <a:pt x="1936" y="148"/>
                  </a:lnTo>
                  <a:lnTo>
                    <a:pt x="1826" y="93"/>
                  </a:lnTo>
                  <a:lnTo>
                    <a:pt x="1697" y="56"/>
                  </a:lnTo>
                  <a:lnTo>
                    <a:pt x="1586" y="19"/>
                  </a:lnTo>
                  <a:lnTo>
                    <a:pt x="1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2" name="Google Shape;2922;p11"/>
            <p:cNvSpPr/>
            <p:nvPr/>
          </p:nvSpPr>
          <p:spPr>
            <a:xfrm>
              <a:off x="5907550" y="1340250"/>
              <a:ext cx="67325" cy="67325"/>
            </a:xfrm>
            <a:custGeom>
              <a:avLst/>
              <a:gdLst/>
              <a:ahLst/>
              <a:cxnLst/>
              <a:rect l="l" t="t" r="r" b="b"/>
              <a:pathLst>
                <a:path w="2693" h="2693" extrusionOk="0">
                  <a:moveTo>
                    <a:pt x="1199" y="1"/>
                  </a:moveTo>
                  <a:lnTo>
                    <a:pt x="1070" y="19"/>
                  </a:lnTo>
                  <a:lnTo>
                    <a:pt x="941" y="56"/>
                  </a:lnTo>
                  <a:lnTo>
                    <a:pt x="830" y="111"/>
                  </a:lnTo>
                  <a:lnTo>
                    <a:pt x="701" y="167"/>
                  </a:lnTo>
                  <a:lnTo>
                    <a:pt x="591" y="240"/>
                  </a:lnTo>
                  <a:lnTo>
                    <a:pt x="499" y="314"/>
                  </a:lnTo>
                  <a:lnTo>
                    <a:pt x="388" y="406"/>
                  </a:lnTo>
                  <a:lnTo>
                    <a:pt x="314" y="499"/>
                  </a:lnTo>
                  <a:lnTo>
                    <a:pt x="222" y="609"/>
                  </a:lnTo>
                  <a:lnTo>
                    <a:pt x="167" y="720"/>
                  </a:lnTo>
                  <a:lnTo>
                    <a:pt x="111" y="830"/>
                  </a:lnTo>
                  <a:lnTo>
                    <a:pt x="56" y="959"/>
                  </a:lnTo>
                  <a:lnTo>
                    <a:pt x="19" y="1089"/>
                  </a:lnTo>
                  <a:lnTo>
                    <a:pt x="1" y="1218"/>
                  </a:lnTo>
                  <a:lnTo>
                    <a:pt x="1" y="1347"/>
                  </a:lnTo>
                  <a:lnTo>
                    <a:pt x="1" y="1476"/>
                  </a:lnTo>
                  <a:lnTo>
                    <a:pt x="38" y="1623"/>
                  </a:lnTo>
                  <a:lnTo>
                    <a:pt x="56" y="1734"/>
                  </a:lnTo>
                  <a:lnTo>
                    <a:pt x="111" y="1863"/>
                  </a:lnTo>
                  <a:lnTo>
                    <a:pt x="167" y="1974"/>
                  </a:lnTo>
                  <a:lnTo>
                    <a:pt x="240" y="2084"/>
                  </a:lnTo>
                  <a:lnTo>
                    <a:pt x="314" y="2195"/>
                  </a:lnTo>
                  <a:lnTo>
                    <a:pt x="406" y="2287"/>
                  </a:lnTo>
                  <a:lnTo>
                    <a:pt x="499" y="2379"/>
                  </a:lnTo>
                  <a:lnTo>
                    <a:pt x="609" y="2453"/>
                  </a:lnTo>
                  <a:lnTo>
                    <a:pt x="720" y="2527"/>
                  </a:lnTo>
                  <a:lnTo>
                    <a:pt x="830" y="2582"/>
                  </a:lnTo>
                  <a:lnTo>
                    <a:pt x="960" y="2637"/>
                  </a:lnTo>
                  <a:lnTo>
                    <a:pt x="1089" y="2656"/>
                  </a:lnTo>
                  <a:lnTo>
                    <a:pt x="1218" y="2674"/>
                  </a:lnTo>
                  <a:lnTo>
                    <a:pt x="1347" y="2693"/>
                  </a:lnTo>
                  <a:lnTo>
                    <a:pt x="1494" y="2674"/>
                  </a:lnTo>
                  <a:lnTo>
                    <a:pt x="1623" y="2656"/>
                  </a:lnTo>
                  <a:lnTo>
                    <a:pt x="1752" y="2619"/>
                  </a:lnTo>
                  <a:lnTo>
                    <a:pt x="1863" y="2582"/>
                  </a:lnTo>
                  <a:lnTo>
                    <a:pt x="1992" y="2527"/>
                  </a:lnTo>
                  <a:lnTo>
                    <a:pt x="2103" y="2453"/>
                  </a:lnTo>
                  <a:lnTo>
                    <a:pt x="2195" y="2379"/>
                  </a:lnTo>
                  <a:lnTo>
                    <a:pt x="2287" y="2287"/>
                  </a:lnTo>
                  <a:lnTo>
                    <a:pt x="2379" y="2176"/>
                  </a:lnTo>
                  <a:lnTo>
                    <a:pt x="2453" y="2084"/>
                  </a:lnTo>
                  <a:lnTo>
                    <a:pt x="2527" y="1974"/>
                  </a:lnTo>
                  <a:lnTo>
                    <a:pt x="2582" y="1845"/>
                  </a:lnTo>
                  <a:lnTo>
                    <a:pt x="2637" y="1734"/>
                  </a:lnTo>
                  <a:lnTo>
                    <a:pt x="2656" y="1605"/>
                  </a:lnTo>
                  <a:lnTo>
                    <a:pt x="2693" y="1476"/>
                  </a:lnTo>
                  <a:lnTo>
                    <a:pt x="2693" y="1328"/>
                  </a:lnTo>
                  <a:lnTo>
                    <a:pt x="2674" y="1199"/>
                  </a:lnTo>
                  <a:lnTo>
                    <a:pt x="2656" y="1070"/>
                  </a:lnTo>
                  <a:lnTo>
                    <a:pt x="2619" y="941"/>
                  </a:lnTo>
                  <a:lnTo>
                    <a:pt x="2582" y="830"/>
                  </a:lnTo>
                  <a:lnTo>
                    <a:pt x="2527" y="701"/>
                  </a:lnTo>
                  <a:lnTo>
                    <a:pt x="2453" y="591"/>
                  </a:lnTo>
                  <a:lnTo>
                    <a:pt x="2379" y="499"/>
                  </a:lnTo>
                  <a:lnTo>
                    <a:pt x="2287" y="388"/>
                  </a:lnTo>
                  <a:lnTo>
                    <a:pt x="2195" y="314"/>
                  </a:lnTo>
                  <a:lnTo>
                    <a:pt x="2084" y="222"/>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3" name="Google Shape;2923;p11"/>
            <p:cNvSpPr/>
            <p:nvPr/>
          </p:nvSpPr>
          <p:spPr>
            <a:xfrm>
              <a:off x="6303975" y="1411700"/>
              <a:ext cx="67325" cy="67325"/>
            </a:xfrm>
            <a:custGeom>
              <a:avLst/>
              <a:gdLst/>
              <a:ahLst/>
              <a:cxnLst/>
              <a:rect l="l" t="t" r="r" b="b"/>
              <a:pathLst>
                <a:path w="2693" h="2693" extrusionOk="0">
                  <a:moveTo>
                    <a:pt x="1273" y="1"/>
                  </a:moveTo>
                  <a:lnTo>
                    <a:pt x="1144" y="19"/>
                  </a:lnTo>
                  <a:lnTo>
                    <a:pt x="1015" y="38"/>
                  </a:lnTo>
                  <a:lnTo>
                    <a:pt x="886" y="74"/>
                  </a:lnTo>
                  <a:lnTo>
                    <a:pt x="775" y="130"/>
                  </a:lnTo>
                  <a:lnTo>
                    <a:pt x="646" y="203"/>
                  </a:lnTo>
                  <a:lnTo>
                    <a:pt x="554" y="277"/>
                  </a:lnTo>
                  <a:lnTo>
                    <a:pt x="443" y="369"/>
                  </a:lnTo>
                  <a:lnTo>
                    <a:pt x="351" y="462"/>
                  </a:lnTo>
                  <a:lnTo>
                    <a:pt x="277" y="554"/>
                  </a:lnTo>
                  <a:lnTo>
                    <a:pt x="203" y="664"/>
                  </a:lnTo>
                  <a:lnTo>
                    <a:pt x="130" y="775"/>
                  </a:lnTo>
                  <a:lnTo>
                    <a:pt x="93" y="904"/>
                  </a:lnTo>
                  <a:lnTo>
                    <a:pt x="56" y="1033"/>
                  </a:lnTo>
                  <a:lnTo>
                    <a:pt x="19" y="1162"/>
                  </a:lnTo>
                  <a:lnTo>
                    <a:pt x="1" y="1291"/>
                  </a:lnTo>
                  <a:lnTo>
                    <a:pt x="19" y="1420"/>
                  </a:lnTo>
                  <a:lnTo>
                    <a:pt x="19" y="1549"/>
                  </a:lnTo>
                  <a:lnTo>
                    <a:pt x="56" y="1679"/>
                  </a:lnTo>
                  <a:lnTo>
                    <a:pt x="93" y="1808"/>
                  </a:lnTo>
                  <a:lnTo>
                    <a:pt x="148" y="1937"/>
                  </a:lnTo>
                  <a:lnTo>
                    <a:pt x="222" y="2047"/>
                  </a:lnTo>
                  <a:lnTo>
                    <a:pt x="296" y="2139"/>
                  </a:lnTo>
                  <a:lnTo>
                    <a:pt x="369" y="2250"/>
                  </a:lnTo>
                  <a:lnTo>
                    <a:pt x="462" y="2342"/>
                  </a:lnTo>
                  <a:lnTo>
                    <a:pt x="572" y="2416"/>
                  </a:lnTo>
                  <a:lnTo>
                    <a:pt x="683" y="2490"/>
                  </a:lnTo>
                  <a:lnTo>
                    <a:pt x="793" y="2564"/>
                  </a:lnTo>
                  <a:lnTo>
                    <a:pt x="922" y="2600"/>
                  </a:lnTo>
                  <a:lnTo>
                    <a:pt x="1052" y="2637"/>
                  </a:lnTo>
                  <a:lnTo>
                    <a:pt x="1181" y="2674"/>
                  </a:lnTo>
                  <a:lnTo>
                    <a:pt x="1310" y="2693"/>
                  </a:lnTo>
                  <a:lnTo>
                    <a:pt x="1439" y="2674"/>
                  </a:lnTo>
                  <a:lnTo>
                    <a:pt x="1568" y="2674"/>
                  </a:lnTo>
                  <a:lnTo>
                    <a:pt x="1697" y="2637"/>
                  </a:lnTo>
                  <a:lnTo>
                    <a:pt x="1826" y="2600"/>
                  </a:lnTo>
                  <a:lnTo>
                    <a:pt x="1937" y="2545"/>
                  </a:lnTo>
                  <a:lnTo>
                    <a:pt x="2066" y="2471"/>
                  </a:lnTo>
                  <a:lnTo>
                    <a:pt x="2158" y="2398"/>
                  </a:lnTo>
                  <a:lnTo>
                    <a:pt x="2268" y="2324"/>
                  </a:lnTo>
                  <a:lnTo>
                    <a:pt x="2361" y="2232"/>
                  </a:lnTo>
                  <a:lnTo>
                    <a:pt x="2434" y="2121"/>
                  </a:lnTo>
                  <a:lnTo>
                    <a:pt x="2508" y="2010"/>
                  </a:lnTo>
                  <a:lnTo>
                    <a:pt x="2563" y="1900"/>
                  </a:lnTo>
                  <a:lnTo>
                    <a:pt x="2619" y="1771"/>
                  </a:lnTo>
                  <a:lnTo>
                    <a:pt x="2656" y="1642"/>
                  </a:lnTo>
                  <a:lnTo>
                    <a:pt x="2693" y="1513"/>
                  </a:lnTo>
                  <a:lnTo>
                    <a:pt x="2693" y="1383"/>
                  </a:lnTo>
                  <a:lnTo>
                    <a:pt x="2693" y="1254"/>
                  </a:lnTo>
                  <a:lnTo>
                    <a:pt x="2674" y="1125"/>
                  </a:lnTo>
                  <a:lnTo>
                    <a:pt x="2656" y="996"/>
                  </a:lnTo>
                  <a:lnTo>
                    <a:pt x="2619" y="867"/>
                  </a:lnTo>
                  <a:lnTo>
                    <a:pt x="2563" y="757"/>
                  </a:lnTo>
                  <a:lnTo>
                    <a:pt x="2490" y="646"/>
                  </a:lnTo>
                  <a:lnTo>
                    <a:pt x="2416" y="535"/>
                  </a:lnTo>
                  <a:lnTo>
                    <a:pt x="2342" y="425"/>
                  </a:lnTo>
                  <a:lnTo>
                    <a:pt x="2232" y="333"/>
                  </a:lnTo>
                  <a:lnTo>
                    <a:pt x="2139" y="259"/>
                  </a:lnTo>
                  <a:lnTo>
                    <a:pt x="2029" y="185"/>
                  </a:lnTo>
                  <a:lnTo>
                    <a:pt x="1918" y="130"/>
                  </a:lnTo>
                  <a:lnTo>
                    <a:pt x="1789" y="74"/>
                  </a:lnTo>
                  <a:lnTo>
                    <a:pt x="1660" y="38"/>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4" name="Google Shape;2924;p11"/>
            <p:cNvSpPr/>
            <p:nvPr/>
          </p:nvSpPr>
          <p:spPr>
            <a:xfrm>
              <a:off x="6384175" y="1430600"/>
              <a:ext cx="17075" cy="57650"/>
            </a:xfrm>
            <a:custGeom>
              <a:avLst/>
              <a:gdLst/>
              <a:ahLst/>
              <a:cxnLst/>
              <a:rect l="l" t="t" r="r" b="b"/>
              <a:pathLst>
                <a:path w="683" h="2306" extrusionOk="0">
                  <a:moveTo>
                    <a:pt x="683" y="1"/>
                  </a:moveTo>
                  <a:lnTo>
                    <a:pt x="536" y="111"/>
                  </a:lnTo>
                  <a:lnTo>
                    <a:pt x="406" y="222"/>
                  </a:lnTo>
                  <a:lnTo>
                    <a:pt x="296" y="351"/>
                  </a:lnTo>
                  <a:lnTo>
                    <a:pt x="204" y="480"/>
                  </a:lnTo>
                  <a:lnTo>
                    <a:pt x="130" y="627"/>
                  </a:lnTo>
                  <a:lnTo>
                    <a:pt x="56" y="793"/>
                  </a:lnTo>
                  <a:lnTo>
                    <a:pt x="19" y="959"/>
                  </a:lnTo>
                  <a:lnTo>
                    <a:pt x="1" y="1144"/>
                  </a:lnTo>
                  <a:lnTo>
                    <a:pt x="19" y="1310"/>
                  </a:lnTo>
                  <a:lnTo>
                    <a:pt x="56" y="1494"/>
                  </a:lnTo>
                  <a:lnTo>
                    <a:pt x="111" y="1660"/>
                  </a:lnTo>
                  <a:lnTo>
                    <a:pt x="185" y="1808"/>
                  </a:lnTo>
                  <a:lnTo>
                    <a:pt x="296" y="1955"/>
                  </a:lnTo>
                  <a:lnTo>
                    <a:pt x="406" y="2084"/>
                  </a:lnTo>
                  <a:lnTo>
                    <a:pt x="536" y="2195"/>
                  </a:lnTo>
                  <a:lnTo>
                    <a:pt x="683" y="2305"/>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5" name="Google Shape;2925;p11"/>
            <p:cNvSpPr/>
            <p:nvPr/>
          </p:nvSpPr>
          <p:spPr>
            <a:xfrm>
              <a:off x="5066325" y="538650"/>
              <a:ext cx="66400" cy="66400"/>
            </a:xfrm>
            <a:custGeom>
              <a:avLst/>
              <a:gdLst/>
              <a:ahLst/>
              <a:cxnLst/>
              <a:rect l="l" t="t" r="r" b="b"/>
              <a:pathLst>
                <a:path w="2656" h="2656" extrusionOk="0">
                  <a:moveTo>
                    <a:pt x="1180" y="1"/>
                  </a:moveTo>
                  <a:lnTo>
                    <a:pt x="1070" y="38"/>
                  </a:lnTo>
                  <a:lnTo>
                    <a:pt x="941" y="56"/>
                  </a:lnTo>
                  <a:lnTo>
                    <a:pt x="811" y="111"/>
                  </a:lnTo>
                  <a:lnTo>
                    <a:pt x="701" y="167"/>
                  </a:lnTo>
                  <a:lnTo>
                    <a:pt x="590" y="222"/>
                  </a:lnTo>
                  <a:lnTo>
                    <a:pt x="498" y="296"/>
                  </a:lnTo>
                  <a:lnTo>
                    <a:pt x="406" y="388"/>
                  </a:lnTo>
                  <a:lnTo>
                    <a:pt x="314" y="480"/>
                  </a:lnTo>
                  <a:lnTo>
                    <a:pt x="240" y="572"/>
                  </a:lnTo>
                  <a:lnTo>
                    <a:pt x="166" y="683"/>
                  </a:lnTo>
                  <a:lnTo>
                    <a:pt x="111" y="794"/>
                  </a:lnTo>
                  <a:lnTo>
                    <a:pt x="55" y="923"/>
                  </a:lnTo>
                  <a:lnTo>
                    <a:pt x="19" y="1033"/>
                  </a:lnTo>
                  <a:lnTo>
                    <a:pt x="0" y="1162"/>
                  </a:lnTo>
                  <a:lnTo>
                    <a:pt x="0" y="1291"/>
                  </a:lnTo>
                  <a:lnTo>
                    <a:pt x="0" y="1439"/>
                  </a:lnTo>
                  <a:lnTo>
                    <a:pt x="19" y="1568"/>
                  </a:lnTo>
                  <a:lnTo>
                    <a:pt x="37" y="1697"/>
                  </a:lnTo>
                  <a:lnTo>
                    <a:pt x="92" y="1826"/>
                  </a:lnTo>
                  <a:lnTo>
                    <a:pt x="148" y="1937"/>
                  </a:lnTo>
                  <a:lnTo>
                    <a:pt x="203" y="2047"/>
                  </a:lnTo>
                  <a:lnTo>
                    <a:pt x="277" y="2158"/>
                  </a:lnTo>
                  <a:lnTo>
                    <a:pt x="369" y="2250"/>
                  </a:lnTo>
                  <a:lnTo>
                    <a:pt x="461" y="2342"/>
                  </a:lnTo>
                  <a:lnTo>
                    <a:pt x="572" y="2416"/>
                  </a:lnTo>
                  <a:lnTo>
                    <a:pt x="682" y="2490"/>
                  </a:lnTo>
                  <a:lnTo>
                    <a:pt x="793" y="2545"/>
                  </a:lnTo>
                  <a:lnTo>
                    <a:pt x="922" y="2600"/>
                  </a:lnTo>
                  <a:lnTo>
                    <a:pt x="1051" y="2637"/>
                  </a:lnTo>
                  <a:lnTo>
                    <a:pt x="1180" y="2656"/>
                  </a:lnTo>
                  <a:lnTo>
                    <a:pt x="1457" y="2656"/>
                  </a:lnTo>
                  <a:lnTo>
                    <a:pt x="1586" y="2637"/>
                  </a:lnTo>
                  <a:lnTo>
                    <a:pt x="1696" y="2600"/>
                  </a:lnTo>
                  <a:lnTo>
                    <a:pt x="1826" y="2564"/>
                  </a:lnTo>
                  <a:lnTo>
                    <a:pt x="1936" y="2508"/>
                  </a:lnTo>
                  <a:lnTo>
                    <a:pt x="2047" y="2435"/>
                  </a:lnTo>
                  <a:lnTo>
                    <a:pt x="2139" y="2361"/>
                  </a:lnTo>
                  <a:lnTo>
                    <a:pt x="2250" y="2269"/>
                  </a:lnTo>
                  <a:lnTo>
                    <a:pt x="2323" y="2176"/>
                  </a:lnTo>
                  <a:lnTo>
                    <a:pt x="2397" y="2084"/>
                  </a:lnTo>
                  <a:lnTo>
                    <a:pt x="2471" y="1974"/>
                  </a:lnTo>
                  <a:lnTo>
                    <a:pt x="2526" y="1863"/>
                  </a:lnTo>
                  <a:lnTo>
                    <a:pt x="2581" y="1752"/>
                  </a:lnTo>
                  <a:lnTo>
                    <a:pt x="2618" y="1623"/>
                  </a:lnTo>
                  <a:lnTo>
                    <a:pt x="2637" y="1494"/>
                  </a:lnTo>
                  <a:lnTo>
                    <a:pt x="2655" y="1365"/>
                  </a:lnTo>
                  <a:lnTo>
                    <a:pt x="2637" y="1218"/>
                  </a:lnTo>
                  <a:lnTo>
                    <a:pt x="2618" y="1089"/>
                  </a:lnTo>
                  <a:lnTo>
                    <a:pt x="2600" y="959"/>
                  </a:lnTo>
                  <a:lnTo>
                    <a:pt x="2545" y="849"/>
                  </a:lnTo>
                  <a:lnTo>
                    <a:pt x="2489" y="720"/>
                  </a:lnTo>
                  <a:lnTo>
                    <a:pt x="2434" y="609"/>
                  </a:lnTo>
                  <a:lnTo>
                    <a:pt x="2360" y="499"/>
                  </a:lnTo>
                  <a:lnTo>
                    <a:pt x="2268" y="406"/>
                  </a:lnTo>
                  <a:lnTo>
                    <a:pt x="2176" y="314"/>
                  </a:lnTo>
                  <a:lnTo>
                    <a:pt x="2065" y="240"/>
                  </a:lnTo>
                  <a:lnTo>
                    <a:pt x="1955" y="167"/>
                  </a:lnTo>
                  <a:lnTo>
                    <a:pt x="1844" y="111"/>
                  </a:lnTo>
                  <a:lnTo>
                    <a:pt x="1715" y="74"/>
                  </a:lnTo>
                  <a:lnTo>
                    <a:pt x="1586" y="38"/>
                  </a:lnTo>
                  <a:lnTo>
                    <a:pt x="1457" y="19"/>
                  </a:lnTo>
                  <a:lnTo>
                    <a:pt x="13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6" name="Google Shape;2926;p11"/>
            <p:cNvSpPr/>
            <p:nvPr/>
          </p:nvSpPr>
          <p:spPr>
            <a:xfrm>
              <a:off x="5014700" y="364425"/>
              <a:ext cx="66400" cy="66400"/>
            </a:xfrm>
            <a:custGeom>
              <a:avLst/>
              <a:gdLst/>
              <a:ahLst/>
              <a:cxnLst/>
              <a:rect l="l" t="t" r="r" b="b"/>
              <a:pathLst>
                <a:path w="2656" h="2656" extrusionOk="0">
                  <a:moveTo>
                    <a:pt x="1365" y="0"/>
                  </a:moveTo>
                  <a:lnTo>
                    <a:pt x="1217" y="19"/>
                  </a:lnTo>
                  <a:lnTo>
                    <a:pt x="1088" y="37"/>
                  </a:lnTo>
                  <a:lnTo>
                    <a:pt x="959" y="55"/>
                  </a:lnTo>
                  <a:lnTo>
                    <a:pt x="830" y="111"/>
                  </a:lnTo>
                  <a:lnTo>
                    <a:pt x="719" y="166"/>
                  </a:lnTo>
                  <a:lnTo>
                    <a:pt x="609" y="221"/>
                  </a:lnTo>
                  <a:lnTo>
                    <a:pt x="498" y="314"/>
                  </a:lnTo>
                  <a:lnTo>
                    <a:pt x="406" y="387"/>
                  </a:lnTo>
                  <a:lnTo>
                    <a:pt x="314" y="479"/>
                  </a:lnTo>
                  <a:lnTo>
                    <a:pt x="240" y="590"/>
                  </a:lnTo>
                  <a:lnTo>
                    <a:pt x="166" y="701"/>
                  </a:lnTo>
                  <a:lnTo>
                    <a:pt x="111" y="811"/>
                  </a:lnTo>
                  <a:lnTo>
                    <a:pt x="55" y="940"/>
                  </a:lnTo>
                  <a:lnTo>
                    <a:pt x="37" y="1069"/>
                  </a:lnTo>
                  <a:lnTo>
                    <a:pt x="0" y="1199"/>
                  </a:lnTo>
                  <a:lnTo>
                    <a:pt x="0" y="1328"/>
                  </a:lnTo>
                  <a:lnTo>
                    <a:pt x="0" y="1475"/>
                  </a:lnTo>
                  <a:lnTo>
                    <a:pt x="37" y="1604"/>
                  </a:lnTo>
                  <a:lnTo>
                    <a:pt x="55" y="1715"/>
                  </a:lnTo>
                  <a:lnTo>
                    <a:pt x="111" y="1844"/>
                  </a:lnTo>
                  <a:lnTo>
                    <a:pt x="166" y="1955"/>
                  </a:lnTo>
                  <a:lnTo>
                    <a:pt x="221" y="2065"/>
                  </a:lnTo>
                  <a:lnTo>
                    <a:pt x="295" y="2157"/>
                  </a:lnTo>
                  <a:lnTo>
                    <a:pt x="387" y="2268"/>
                  </a:lnTo>
                  <a:lnTo>
                    <a:pt x="479" y="2342"/>
                  </a:lnTo>
                  <a:lnTo>
                    <a:pt x="572" y="2415"/>
                  </a:lnTo>
                  <a:lnTo>
                    <a:pt x="682" y="2489"/>
                  </a:lnTo>
                  <a:lnTo>
                    <a:pt x="793" y="2545"/>
                  </a:lnTo>
                  <a:lnTo>
                    <a:pt x="922" y="2600"/>
                  </a:lnTo>
                  <a:lnTo>
                    <a:pt x="1033" y="2637"/>
                  </a:lnTo>
                  <a:lnTo>
                    <a:pt x="1162" y="2655"/>
                  </a:lnTo>
                  <a:lnTo>
                    <a:pt x="1438" y="2655"/>
                  </a:lnTo>
                  <a:lnTo>
                    <a:pt x="1567" y="2637"/>
                  </a:lnTo>
                  <a:lnTo>
                    <a:pt x="1696" y="2618"/>
                  </a:lnTo>
                  <a:lnTo>
                    <a:pt x="1825" y="2563"/>
                  </a:lnTo>
                  <a:lnTo>
                    <a:pt x="1936" y="2508"/>
                  </a:lnTo>
                  <a:lnTo>
                    <a:pt x="2047" y="2452"/>
                  </a:lnTo>
                  <a:lnTo>
                    <a:pt x="2157" y="2360"/>
                  </a:lnTo>
                  <a:lnTo>
                    <a:pt x="2250" y="2286"/>
                  </a:lnTo>
                  <a:lnTo>
                    <a:pt x="2342" y="2194"/>
                  </a:lnTo>
                  <a:lnTo>
                    <a:pt x="2415" y="2084"/>
                  </a:lnTo>
                  <a:lnTo>
                    <a:pt x="2489" y="1973"/>
                  </a:lnTo>
                  <a:lnTo>
                    <a:pt x="2545" y="1862"/>
                  </a:lnTo>
                  <a:lnTo>
                    <a:pt x="2600" y="1733"/>
                  </a:lnTo>
                  <a:lnTo>
                    <a:pt x="2637" y="1604"/>
                  </a:lnTo>
                  <a:lnTo>
                    <a:pt x="2655" y="1475"/>
                  </a:lnTo>
                  <a:lnTo>
                    <a:pt x="2655" y="1328"/>
                  </a:lnTo>
                  <a:lnTo>
                    <a:pt x="2655" y="1199"/>
                  </a:lnTo>
                  <a:lnTo>
                    <a:pt x="2637" y="1069"/>
                  </a:lnTo>
                  <a:lnTo>
                    <a:pt x="2600" y="959"/>
                  </a:lnTo>
                  <a:lnTo>
                    <a:pt x="2563" y="830"/>
                  </a:lnTo>
                  <a:lnTo>
                    <a:pt x="2508" y="719"/>
                  </a:lnTo>
                  <a:lnTo>
                    <a:pt x="2434" y="609"/>
                  </a:lnTo>
                  <a:lnTo>
                    <a:pt x="2360" y="498"/>
                  </a:lnTo>
                  <a:lnTo>
                    <a:pt x="2268" y="406"/>
                  </a:lnTo>
                  <a:lnTo>
                    <a:pt x="2176" y="332"/>
                  </a:lnTo>
                  <a:lnTo>
                    <a:pt x="2084" y="240"/>
                  </a:lnTo>
                  <a:lnTo>
                    <a:pt x="1973" y="184"/>
                  </a:lnTo>
                  <a:lnTo>
                    <a:pt x="1862" y="129"/>
                  </a:lnTo>
                  <a:lnTo>
                    <a:pt x="1733" y="74"/>
                  </a:lnTo>
                  <a:lnTo>
                    <a:pt x="1623" y="37"/>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7" name="Google Shape;2927;p11"/>
            <p:cNvSpPr/>
            <p:nvPr/>
          </p:nvSpPr>
          <p:spPr>
            <a:xfrm>
              <a:off x="5457200" y="1098250"/>
              <a:ext cx="66400" cy="66400"/>
            </a:xfrm>
            <a:custGeom>
              <a:avLst/>
              <a:gdLst/>
              <a:ahLst/>
              <a:cxnLst/>
              <a:rect l="l" t="t" r="r" b="b"/>
              <a:pathLst>
                <a:path w="2656" h="2656" extrusionOk="0">
                  <a:moveTo>
                    <a:pt x="1218" y="1"/>
                  </a:moveTo>
                  <a:lnTo>
                    <a:pt x="1089" y="19"/>
                  </a:lnTo>
                  <a:lnTo>
                    <a:pt x="959" y="38"/>
                  </a:lnTo>
                  <a:lnTo>
                    <a:pt x="830" y="93"/>
                  </a:lnTo>
                  <a:lnTo>
                    <a:pt x="720" y="148"/>
                  </a:lnTo>
                  <a:lnTo>
                    <a:pt x="609" y="203"/>
                  </a:lnTo>
                  <a:lnTo>
                    <a:pt x="499" y="296"/>
                  </a:lnTo>
                  <a:lnTo>
                    <a:pt x="406" y="369"/>
                  </a:lnTo>
                  <a:lnTo>
                    <a:pt x="314" y="462"/>
                  </a:lnTo>
                  <a:lnTo>
                    <a:pt x="240" y="572"/>
                  </a:lnTo>
                  <a:lnTo>
                    <a:pt x="167" y="683"/>
                  </a:lnTo>
                  <a:lnTo>
                    <a:pt x="111" y="794"/>
                  </a:lnTo>
                  <a:lnTo>
                    <a:pt x="56" y="923"/>
                  </a:lnTo>
                  <a:lnTo>
                    <a:pt x="19" y="1052"/>
                  </a:lnTo>
                  <a:lnTo>
                    <a:pt x="1" y="1181"/>
                  </a:lnTo>
                  <a:lnTo>
                    <a:pt x="1" y="1328"/>
                  </a:lnTo>
                  <a:lnTo>
                    <a:pt x="1" y="1457"/>
                  </a:lnTo>
                  <a:lnTo>
                    <a:pt x="19" y="1586"/>
                  </a:lnTo>
                  <a:lnTo>
                    <a:pt x="56" y="1697"/>
                  </a:lnTo>
                  <a:lnTo>
                    <a:pt x="93" y="1826"/>
                  </a:lnTo>
                  <a:lnTo>
                    <a:pt x="148" y="1937"/>
                  </a:lnTo>
                  <a:lnTo>
                    <a:pt x="222" y="2047"/>
                  </a:lnTo>
                  <a:lnTo>
                    <a:pt x="296" y="2158"/>
                  </a:lnTo>
                  <a:lnTo>
                    <a:pt x="369" y="2250"/>
                  </a:lnTo>
                  <a:lnTo>
                    <a:pt x="462" y="2324"/>
                  </a:lnTo>
                  <a:lnTo>
                    <a:pt x="572" y="2416"/>
                  </a:lnTo>
                  <a:lnTo>
                    <a:pt x="683" y="2471"/>
                  </a:lnTo>
                  <a:lnTo>
                    <a:pt x="794" y="2527"/>
                  </a:lnTo>
                  <a:lnTo>
                    <a:pt x="904" y="2582"/>
                  </a:lnTo>
                  <a:lnTo>
                    <a:pt x="1033" y="2619"/>
                  </a:lnTo>
                  <a:lnTo>
                    <a:pt x="1162" y="2637"/>
                  </a:lnTo>
                  <a:lnTo>
                    <a:pt x="1291" y="2656"/>
                  </a:lnTo>
                  <a:lnTo>
                    <a:pt x="1439" y="2637"/>
                  </a:lnTo>
                  <a:lnTo>
                    <a:pt x="1568" y="2619"/>
                  </a:lnTo>
                  <a:lnTo>
                    <a:pt x="1697" y="2600"/>
                  </a:lnTo>
                  <a:lnTo>
                    <a:pt x="1808" y="2545"/>
                  </a:lnTo>
                  <a:lnTo>
                    <a:pt x="1937" y="2490"/>
                  </a:lnTo>
                  <a:lnTo>
                    <a:pt x="2047" y="2435"/>
                  </a:lnTo>
                  <a:lnTo>
                    <a:pt x="2158" y="2361"/>
                  </a:lnTo>
                  <a:lnTo>
                    <a:pt x="2250" y="2269"/>
                  </a:lnTo>
                  <a:lnTo>
                    <a:pt x="2342" y="2176"/>
                  </a:lnTo>
                  <a:lnTo>
                    <a:pt x="2416" y="2066"/>
                  </a:lnTo>
                  <a:lnTo>
                    <a:pt x="2490" y="1955"/>
                  </a:lnTo>
                  <a:lnTo>
                    <a:pt x="2545" y="1844"/>
                  </a:lnTo>
                  <a:lnTo>
                    <a:pt x="2582" y="1715"/>
                  </a:lnTo>
                  <a:lnTo>
                    <a:pt x="2619" y="1586"/>
                  </a:lnTo>
                  <a:lnTo>
                    <a:pt x="2637" y="1457"/>
                  </a:lnTo>
                  <a:lnTo>
                    <a:pt x="2656" y="1328"/>
                  </a:lnTo>
                  <a:lnTo>
                    <a:pt x="2637" y="1181"/>
                  </a:lnTo>
                  <a:lnTo>
                    <a:pt x="2619" y="1052"/>
                  </a:lnTo>
                  <a:lnTo>
                    <a:pt x="2600" y="941"/>
                  </a:lnTo>
                  <a:lnTo>
                    <a:pt x="2545" y="812"/>
                  </a:lnTo>
                  <a:lnTo>
                    <a:pt x="2490" y="701"/>
                  </a:lnTo>
                  <a:lnTo>
                    <a:pt x="2435" y="591"/>
                  </a:lnTo>
                  <a:lnTo>
                    <a:pt x="2361" y="498"/>
                  </a:lnTo>
                  <a:lnTo>
                    <a:pt x="2269" y="388"/>
                  </a:lnTo>
                  <a:lnTo>
                    <a:pt x="2176" y="314"/>
                  </a:lnTo>
                  <a:lnTo>
                    <a:pt x="2066" y="240"/>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8" name="Google Shape;2928;p11"/>
            <p:cNvSpPr/>
            <p:nvPr/>
          </p:nvSpPr>
          <p:spPr>
            <a:xfrm>
              <a:off x="5602400" y="1206575"/>
              <a:ext cx="66400" cy="66400"/>
            </a:xfrm>
            <a:custGeom>
              <a:avLst/>
              <a:gdLst/>
              <a:ahLst/>
              <a:cxnLst/>
              <a:rect l="l" t="t" r="r" b="b"/>
              <a:pathLst>
                <a:path w="2656" h="2656" extrusionOk="0">
                  <a:moveTo>
                    <a:pt x="1181" y="1"/>
                  </a:moveTo>
                  <a:lnTo>
                    <a:pt x="1052" y="38"/>
                  </a:lnTo>
                  <a:lnTo>
                    <a:pt x="923" y="56"/>
                  </a:lnTo>
                  <a:lnTo>
                    <a:pt x="812" y="111"/>
                  </a:lnTo>
                  <a:lnTo>
                    <a:pt x="701" y="167"/>
                  </a:lnTo>
                  <a:lnTo>
                    <a:pt x="591" y="240"/>
                  </a:lnTo>
                  <a:lnTo>
                    <a:pt x="480" y="314"/>
                  </a:lnTo>
                  <a:lnTo>
                    <a:pt x="388" y="406"/>
                  </a:lnTo>
                  <a:lnTo>
                    <a:pt x="314" y="498"/>
                  </a:lnTo>
                  <a:lnTo>
                    <a:pt x="240" y="591"/>
                  </a:lnTo>
                  <a:lnTo>
                    <a:pt x="167" y="701"/>
                  </a:lnTo>
                  <a:lnTo>
                    <a:pt x="111" y="812"/>
                  </a:lnTo>
                  <a:lnTo>
                    <a:pt x="74" y="941"/>
                  </a:lnTo>
                  <a:lnTo>
                    <a:pt x="38" y="1070"/>
                  </a:lnTo>
                  <a:lnTo>
                    <a:pt x="19" y="1199"/>
                  </a:lnTo>
                  <a:lnTo>
                    <a:pt x="1" y="1328"/>
                  </a:lnTo>
                  <a:lnTo>
                    <a:pt x="19" y="1457"/>
                  </a:lnTo>
                  <a:lnTo>
                    <a:pt x="38" y="1586"/>
                  </a:lnTo>
                  <a:lnTo>
                    <a:pt x="74" y="1715"/>
                  </a:lnTo>
                  <a:lnTo>
                    <a:pt x="111" y="1844"/>
                  </a:lnTo>
                  <a:lnTo>
                    <a:pt x="167" y="1955"/>
                  </a:lnTo>
                  <a:lnTo>
                    <a:pt x="240" y="2066"/>
                  </a:lnTo>
                  <a:lnTo>
                    <a:pt x="333" y="2176"/>
                  </a:lnTo>
                  <a:lnTo>
                    <a:pt x="406" y="2269"/>
                  </a:lnTo>
                  <a:lnTo>
                    <a:pt x="517" y="2361"/>
                  </a:lnTo>
                  <a:lnTo>
                    <a:pt x="609" y="2434"/>
                  </a:lnTo>
                  <a:lnTo>
                    <a:pt x="720" y="2508"/>
                  </a:lnTo>
                  <a:lnTo>
                    <a:pt x="849" y="2564"/>
                  </a:lnTo>
                  <a:lnTo>
                    <a:pt x="959" y="2600"/>
                  </a:lnTo>
                  <a:lnTo>
                    <a:pt x="1089" y="2637"/>
                  </a:lnTo>
                  <a:lnTo>
                    <a:pt x="1236" y="2656"/>
                  </a:lnTo>
                  <a:lnTo>
                    <a:pt x="1365" y="2656"/>
                  </a:lnTo>
                  <a:lnTo>
                    <a:pt x="1494" y="2637"/>
                  </a:lnTo>
                  <a:lnTo>
                    <a:pt x="1623" y="2619"/>
                  </a:lnTo>
                  <a:lnTo>
                    <a:pt x="1752" y="2582"/>
                  </a:lnTo>
                  <a:lnTo>
                    <a:pt x="1863" y="2545"/>
                  </a:lnTo>
                  <a:lnTo>
                    <a:pt x="1974" y="2490"/>
                  </a:lnTo>
                  <a:lnTo>
                    <a:pt x="2084" y="2416"/>
                  </a:lnTo>
                  <a:lnTo>
                    <a:pt x="2195" y="2342"/>
                  </a:lnTo>
                  <a:lnTo>
                    <a:pt x="2287" y="2250"/>
                  </a:lnTo>
                  <a:lnTo>
                    <a:pt x="2361" y="2158"/>
                  </a:lnTo>
                  <a:lnTo>
                    <a:pt x="2435" y="2047"/>
                  </a:lnTo>
                  <a:lnTo>
                    <a:pt x="2508" y="1955"/>
                  </a:lnTo>
                  <a:lnTo>
                    <a:pt x="2564" y="1826"/>
                  </a:lnTo>
                  <a:lnTo>
                    <a:pt x="2600" y="1715"/>
                  </a:lnTo>
                  <a:lnTo>
                    <a:pt x="2637" y="1586"/>
                  </a:lnTo>
                  <a:lnTo>
                    <a:pt x="2656" y="1457"/>
                  </a:lnTo>
                  <a:lnTo>
                    <a:pt x="2656" y="1328"/>
                  </a:lnTo>
                  <a:lnTo>
                    <a:pt x="2656" y="1199"/>
                  </a:lnTo>
                  <a:lnTo>
                    <a:pt x="2637" y="1052"/>
                  </a:lnTo>
                  <a:lnTo>
                    <a:pt x="2600" y="923"/>
                  </a:lnTo>
                  <a:lnTo>
                    <a:pt x="2564" y="812"/>
                  </a:lnTo>
                  <a:lnTo>
                    <a:pt x="2490" y="683"/>
                  </a:lnTo>
                  <a:lnTo>
                    <a:pt x="2435" y="572"/>
                  </a:lnTo>
                  <a:lnTo>
                    <a:pt x="2342" y="480"/>
                  </a:lnTo>
                  <a:lnTo>
                    <a:pt x="2269" y="388"/>
                  </a:lnTo>
                  <a:lnTo>
                    <a:pt x="2158" y="296"/>
                  </a:lnTo>
                  <a:lnTo>
                    <a:pt x="2066" y="222"/>
                  </a:lnTo>
                  <a:lnTo>
                    <a:pt x="1955" y="148"/>
                  </a:lnTo>
                  <a:lnTo>
                    <a:pt x="1826" y="93"/>
                  </a:lnTo>
                  <a:lnTo>
                    <a:pt x="1697" y="56"/>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9" name="Google Shape;2929;p11"/>
            <p:cNvSpPr/>
            <p:nvPr/>
          </p:nvSpPr>
          <p:spPr>
            <a:xfrm>
              <a:off x="5183400" y="804625"/>
              <a:ext cx="65475" cy="65475"/>
            </a:xfrm>
            <a:custGeom>
              <a:avLst/>
              <a:gdLst/>
              <a:ahLst/>
              <a:cxnLst/>
              <a:rect l="l" t="t" r="r" b="b"/>
              <a:pathLst>
                <a:path w="2619" h="2619" extrusionOk="0">
                  <a:moveTo>
                    <a:pt x="1144" y="1"/>
                  </a:moveTo>
                  <a:lnTo>
                    <a:pt x="1015" y="37"/>
                  </a:lnTo>
                  <a:lnTo>
                    <a:pt x="904" y="56"/>
                  </a:lnTo>
                  <a:lnTo>
                    <a:pt x="775" y="111"/>
                  </a:lnTo>
                  <a:lnTo>
                    <a:pt x="664" y="166"/>
                  </a:lnTo>
                  <a:lnTo>
                    <a:pt x="554" y="240"/>
                  </a:lnTo>
                  <a:lnTo>
                    <a:pt x="461" y="314"/>
                  </a:lnTo>
                  <a:lnTo>
                    <a:pt x="369" y="406"/>
                  </a:lnTo>
                  <a:lnTo>
                    <a:pt x="295" y="498"/>
                  </a:lnTo>
                  <a:lnTo>
                    <a:pt x="222" y="591"/>
                  </a:lnTo>
                  <a:lnTo>
                    <a:pt x="148" y="701"/>
                  </a:lnTo>
                  <a:lnTo>
                    <a:pt x="93" y="812"/>
                  </a:lnTo>
                  <a:lnTo>
                    <a:pt x="56" y="941"/>
                  </a:lnTo>
                  <a:lnTo>
                    <a:pt x="19" y="1070"/>
                  </a:lnTo>
                  <a:lnTo>
                    <a:pt x="19" y="1199"/>
                  </a:lnTo>
                  <a:lnTo>
                    <a:pt x="0" y="1328"/>
                  </a:lnTo>
                  <a:lnTo>
                    <a:pt x="19" y="1457"/>
                  </a:lnTo>
                  <a:lnTo>
                    <a:pt x="37" y="1586"/>
                  </a:lnTo>
                  <a:lnTo>
                    <a:pt x="74" y="1715"/>
                  </a:lnTo>
                  <a:lnTo>
                    <a:pt x="111" y="1826"/>
                  </a:lnTo>
                  <a:lnTo>
                    <a:pt x="166" y="1955"/>
                  </a:lnTo>
                  <a:lnTo>
                    <a:pt x="240" y="2047"/>
                  </a:lnTo>
                  <a:lnTo>
                    <a:pt x="314" y="2158"/>
                  </a:lnTo>
                  <a:lnTo>
                    <a:pt x="388" y="2250"/>
                  </a:lnTo>
                  <a:lnTo>
                    <a:pt x="498" y="2324"/>
                  </a:lnTo>
                  <a:lnTo>
                    <a:pt x="590" y="2397"/>
                  </a:lnTo>
                  <a:lnTo>
                    <a:pt x="701" y="2471"/>
                  </a:lnTo>
                  <a:lnTo>
                    <a:pt x="812" y="2527"/>
                  </a:lnTo>
                  <a:lnTo>
                    <a:pt x="941" y="2563"/>
                  </a:lnTo>
                  <a:lnTo>
                    <a:pt x="1051" y="2600"/>
                  </a:lnTo>
                  <a:lnTo>
                    <a:pt x="1180" y="2619"/>
                  </a:lnTo>
                  <a:lnTo>
                    <a:pt x="1457" y="2619"/>
                  </a:lnTo>
                  <a:lnTo>
                    <a:pt x="1586" y="2600"/>
                  </a:lnTo>
                  <a:lnTo>
                    <a:pt x="1715" y="2563"/>
                  </a:lnTo>
                  <a:lnTo>
                    <a:pt x="1826" y="2508"/>
                  </a:lnTo>
                  <a:lnTo>
                    <a:pt x="1936" y="2453"/>
                  </a:lnTo>
                  <a:lnTo>
                    <a:pt x="2047" y="2397"/>
                  </a:lnTo>
                  <a:lnTo>
                    <a:pt x="2158" y="2324"/>
                  </a:lnTo>
                  <a:lnTo>
                    <a:pt x="2250" y="2232"/>
                  </a:lnTo>
                  <a:lnTo>
                    <a:pt x="2324" y="2139"/>
                  </a:lnTo>
                  <a:lnTo>
                    <a:pt x="2397" y="2047"/>
                  </a:lnTo>
                  <a:lnTo>
                    <a:pt x="2471" y="1937"/>
                  </a:lnTo>
                  <a:lnTo>
                    <a:pt x="2526" y="1826"/>
                  </a:lnTo>
                  <a:lnTo>
                    <a:pt x="2563" y="1697"/>
                  </a:lnTo>
                  <a:lnTo>
                    <a:pt x="2600" y="1586"/>
                  </a:lnTo>
                  <a:lnTo>
                    <a:pt x="2619" y="1457"/>
                  </a:lnTo>
                  <a:lnTo>
                    <a:pt x="2619" y="1310"/>
                  </a:lnTo>
                  <a:lnTo>
                    <a:pt x="2619" y="1181"/>
                  </a:lnTo>
                  <a:lnTo>
                    <a:pt x="2600" y="1052"/>
                  </a:lnTo>
                  <a:lnTo>
                    <a:pt x="2563" y="922"/>
                  </a:lnTo>
                  <a:lnTo>
                    <a:pt x="2526" y="793"/>
                  </a:lnTo>
                  <a:lnTo>
                    <a:pt x="2471" y="683"/>
                  </a:lnTo>
                  <a:lnTo>
                    <a:pt x="2397" y="572"/>
                  </a:lnTo>
                  <a:lnTo>
                    <a:pt x="2324" y="461"/>
                  </a:lnTo>
                  <a:lnTo>
                    <a:pt x="2231" y="369"/>
                  </a:lnTo>
                  <a:lnTo>
                    <a:pt x="2139" y="277"/>
                  </a:lnTo>
                  <a:lnTo>
                    <a:pt x="2029" y="203"/>
                  </a:lnTo>
                  <a:lnTo>
                    <a:pt x="1918" y="148"/>
                  </a:lnTo>
                  <a:lnTo>
                    <a:pt x="1807" y="93"/>
                  </a:lnTo>
                  <a:lnTo>
                    <a:pt x="1678" y="56"/>
                  </a:lnTo>
                  <a:lnTo>
                    <a:pt x="1549"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0" name="Google Shape;2930;p11"/>
            <p:cNvSpPr/>
            <p:nvPr/>
          </p:nvSpPr>
          <p:spPr>
            <a:xfrm>
              <a:off x="5749000" y="1315825"/>
              <a:ext cx="64550" cy="64550"/>
            </a:xfrm>
            <a:custGeom>
              <a:avLst/>
              <a:gdLst/>
              <a:ahLst/>
              <a:cxnLst/>
              <a:rect l="l" t="t" r="r" b="b"/>
              <a:pathLst>
                <a:path w="2582" h="2582" extrusionOk="0">
                  <a:moveTo>
                    <a:pt x="1143" y="0"/>
                  </a:moveTo>
                  <a:lnTo>
                    <a:pt x="1014" y="19"/>
                  </a:lnTo>
                  <a:lnTo>
                    <a:pt x="885" y="56"/>
                  </a:lnTo>
                  <a:lnTo>
                    <a:pt x="774" y="111"/>
                  </a:lnTo>
                  <a:lnTo>
                    <a:pt x="664" y="148"/>
                  </a:lnTo>
                  <a:lnTo>
                    <a:pt x="553" y="222"/>
                  </a:lnTo>
                  <a:lnTo>
                    <a:pt x="461" y="295"/>
                  </a:lnTo>
                  <a:lnTo>
                    <a:pt x="369" y="388"/>
                  </a:lnTo>
                  <a:lnTo>
                    <a:pt x="277" y="480"/>
                  </a:lnTo>
                  <a:lnTo>
                    <a:pt x="203" y="572"/>
                  </a:lnTo>
                  <a:lnTo>
                    <a:pt x="148" y="683"/>
                  </a:lnTo>
                  <a:lnTo>
                    <a:pt x="92" y="793"/>
                  </a:lnTo>
                  <a:lnTo>
                    <a:pt x="55" y="904"/>
                  </a:lnTo>
                  <a:lnTo>
                    <a:pt x="18" y="1033"/>
                  </a:lnTo>
                  <a:lnTo>
                    <a:pt x="0" y="1162"/>
                  </a:lnTo>
                  <a:lnTo>
                    <a:pt x="0" y="1310"/>
                  </a:lnTo>
                  <a:lnTo>
                    <a:pt x="0" y="1439"/>
                  </a:lnTo>
                  <a:lnTo>
                    <a:pt x="37" y="1568"/>
                  </a:lnTo>
                  <a:lnTo>
                    <a:pt x="55" y="1697"/>
                  </a:lnTo>
                  <a:lnTo>
                    <a:pt x="111" y="1807"/>
                  </a:lnTo>
                  <a:lnTo>
                    <a:pt x="166" y="1918"/>
                  </a:lnTo>
                  <a:lnTo>
                    <a:pt x="221" y="2029"/>
                  </a:lnTo>
                  <a:lnTo>
                    <a:pt x="295" y="2139"/>
                  </a:lnTo>
                  <a:lnTo>
                    <a:pt x="387" y="2213"/>
                  </a:lnTo>
                  <a:lnTo>
                    <a:pt x="479" y="2305"/>
                  </a:lnTo>
                  <a:lnTo>
                    <a:pt x="572" y="2379"/>
                  </a:lnTo>
                  <a:lnTo>
                    <a:pt x="682" y="2434"/>
                  </a:lnTo>
                  <a:lnTo>
                    <a:pt x="793" y="2490"/>
                  </a:lnTo>
                  <a:lnTo>
                    <a:pt x="922" y="2527"/>
                  </a:lnTo>
                  <a:lnTo>
                    <a:pt x="1033" y="2563"/>
                  </a:lnTo>
                  <a:lnTo>
                    <a:pt x="1162" y="2582"/>
                  </a:lnTo>
                  <a:lnTo>
                    <a:pt x="1438" y="2582"/>
                  </a:lnTo>
                  <a:lnTo>
                    <a:pt x="1567" y="2563"/>
                  </a:lnTo>
                  <a:lnTo>
                    <a:pt x="1696" y="2527"/>
                  </a:lnTo>
                  <a:lnTo>
                    <a:pt x="1807" y="2490"/>
                  </a:lnTo>
                  <a:lnTo>
                    <a:pt x="1936" y="2434"/>
                  </a:lnTo>
                  <a:lnTo>
                    <a:pt x="2028" y="2361"/>
                  </a:lnTo>
                  <a:lnTo>
                    <a:pt x="2139" y="2287"/>
                  </a:lnTo>
                  <a:lnTo>
                    <a:pt x="2231" y="2213"/>
                  </a:lnTo>
                  <a:lnTo>
                    <a:pt x="2305" y="2121"/>
                  </a:lnTo>
                  <a:lnTo>
                    <a:pt x="2379" y="2010"/>
                  </a:lnTo>
                  <a:lnTo>
                    <a:pt x="2434" y="1900"/>
                  </a:lnTo>
                  <a:lnTo>
                    <a:pt x="2489" y="1789"/>
                  </a:lnTo>
                  <a:lnTo>
                    <a:pt x="2526" y="1678"/>
                  </a:lnTo>
                  <a:lnTo>
                    <a:pt x="2563" y="1549"/>
                  </a:lnTo>
                  <a:lnTo>
                    <a:pt x="2581" y="1420"/>
                  </a:lnTo>
                  <a:lnTo>
                    <a:pt x="2581" y="1273"/>
                  </a:lnTo>
                  <a:lnTo>
                    <a:pt x="2581" y="1144"/>
                  </a:lnTo>
                  <a:lnTo>
                    <a:pt x="2563" y="1015"/>
                  </a:lnTo>
                  <a:lnTo>
                    <a:pt x="2526" y="886"/>
                  </a:lnTo>
                  <a:lnTo>
                    <a:pt x="2489" y="775"/>
                  </a:lnTo>
                  <a:lnTo>
                    <a:pt x="2434" y="664"/>
                  </a:lnTo>
                  <a:lnTo>
                    <a:pt x="2360" y="554"/>
                  </a:lnTo>
                  <a:lnTo>
                    <a:pt x="2286" y="461"/>
                  </a:lnTo>
                  <a:lnTo>
                    <a:pt x="2213" y="369"/>
                  </a:lnTo>
                  <a:lnTo>
                    <a:pt x="2120" y="277"/>
                  </a:lnTo>
                  <a:lnTo>
                    <a:pt x="2010" y="203"/>
                  </a:lnTo>
                  <a:lnTo>
                    <a:pt x="1918" y="148"/>
                  </a:lnTo>
                  <a:lnTo>
                    <a:pt x="1789" y="93"/>
                  </a:lnTo>
                  <a:lnTo>
                    <a:pt x="1678" y="56"/>
                  </a:lnTo>
                  <a:lnTo>
                    <a:pt x="1549"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1" name="Google Shape;2931;p11"/>
            <p:cNvSpPr/>
            <p:nvPr/>
          </p:nvSpPr>
          <p:spPr>
            <a:xfrm>
              <a:off x="5249325" y="899125"/>
              <a:ext cx="65000" cy="65025"/>
            </a:xfrm>
            <a:custGeom>
              <a:avLst/>
              <a:gdLst/>
              <a:ahLst/>
              <a:cxnLst/>
              <a:rect l="l" t="t" r="r" b="b"/>
              <a:pathLst>
                <a:path w="2600" h="2601" extrusionOk="0">
                  <a:moveTo>
                    <a:pt x="1162" y="0"/>
                  </a:moveTo>
                  <a:lnTo>
                    <a:pt x="1033" y="19"/>
                  </a:lnTo>
                  <a:lnTo>
                    <a:pt x="904" y="56"/>
                  </a:lnTo>
                  <a:lnTo>
                    <a:pt x="793" y="93"/>
                  </a:lnTo>
                  <a:lnTo>
                    <a:pt x="682" y="148"/>
                  </a:lnTo>
                  <a:lnTo>
                    <a:pt x="572" y="222"/>
                  </a:lnTo>
                  <a:lnTo>
                    <a:pt x="461" y="295"/>
                  </a:lnTo>
                  <a:lnTo>
                    <a:pt x="369" y="369"/>
                  </a:lnTo>
                  <a:lnTo>
                    <a:pt x="295" y="461"/>
                  </a:lnTo>
                  <a:lnTo>
                    <a:pt x="221" y="572"/>
                  </a:lnTo>
                  <a:lnTo>
                    <a:pt x="166" y="664"/>
                  </a:lnTo>
                  <a:lnTo>
                    <a:pt x="111" y="793"/>
                  </a:lnTo>
                  <a:lnTo>
                    <a:pt x="55" y="904"/>
                  </a:lnTo>
                  <a:lnTo>
                    <a:pt x="37" y="1033"/>
                  </a:lnTo>
                  <a:lnTo>
                    <a:pt x="19" y="1162"/>
                  </a:lnTo>
                  <a:lnTo>
                    <a:pt x="0" y="1291"/>
                  </a:lnTo>
                  <a:lnTo>
                    <a:pt x="19" y="1439"/>
                  </a:lnTo>
                  <a:lnTo>
                    <a:pt x="37" y="1568"/>
                  </a:lnTo>
                  <a:lnTo>
                    <a:pt x="55" y="1697"/>
                  </a:lnTo>
                  <a:lnTo>
                    <a:pt x="111" y="1807"/>
                  </a:lnTo>
                  <a:lnTo>
                    <a:pt x="166" y="1918"/>
                  </a:lnTo>
                  <a:lnTo>
                    <a:pt x="221" y="2029"/>
                  </a:lnTo>
                  <a:lnTo>
                    <a:pt x="295" y="2121"/>
                  </a:lnTo>
                  <a:lnTo>
                    <a:pt x="387" y="2213"/>
                  </a:lnTo>
                  <a:lnTo>
                    <a:pt x="479" y="2305"/>
                  </a:lnTo>
                  <a:lnTo>
                    <a:pt x="572" y="2379"/>
                  </a:lnTo>
                  <a:lnTo>
                    <a:pt x="682" y="2434"/>
                  </a:lnTo>
                  <a:lnTo>
                    <a:pt x="793" y="2490"/>
                  </a:lnTo>
                  <a:lnTo>
                    <a:pt x="922" y="2545"/>
                  </a:lnTo>
                  <a:lnTo>
                    <a:pt x="1033" y="2563"/>
                  </a:lnTo>
                  <a:lnTo>
                    <a:pt x="1180" y="2582"/>
                  </a:lnTo>
                  <a:lnTo>
                    <a:pt x="1309" y="2600"/>
                  </a:lnTo>
                  <a:lnTo>
                    <a:pt x="1438" y="2582"/>
                  </a:lnTo>
                  <a:lnTo>
                    <a:pt x="1567" y="2563"/>
                  </a:lnTo>
                  <a:lnTo>
                    <a:pt x="1696" y="2545"/>
                  </a:lnTo>
                  <a:lnTo>
                    <a:pt x="1825" y="2490"/>
                  </a:lnTo>
                  <a:lnTo>
                    <a:pt x="1936" y="2434"/>
                  </a:lnTo>
                  <a:lnTo>
                    <a:pt x="2047" y="2379"/>
                  </a:lnTo>
                  <a:lnTo>
                    <a:pt x="2139" y="2305"/>
                  </a:lnTo>
                  <a:lnTo>
                    <a:pt x="2231" y="2213"/>
                  </a:lnTo>
                  <a:lnTo>
                    <a:pt x="2323" y="2121"/>
                  </a:lnTo>
                  <a:lnTo>
                    <a:pt x="2397" y="2029"/>
                  </a:lnTo>
                  <a:lnTo>
                    <a:pt x="2452" y="1918"/>
                  </a:lnTo>
                  <a:lnTo>
                    <a:pt x="2508" y="1807"/>
                  </a:lnTo>
                  <a:lnTo>
                    <a:pt x="2545" y="1678"/>
                  </a:lnTo>
                  <a:lnTo>
                    <a:pt x="2581" y="1549"/>
                  </a:lnTo>
                  <a:lnTo>
                    <a:pt x="2600" y="1420"/>
                  </a:lnTo>
                  <a:lnTo>
                    <a:pt x="2600" y="1291"/>
                  </a:lnTo>
                  <a:lnTo>
                    <a:pt x="2600" y="1162"/>
                  </a:lnTo>
                  <a:lnTo>
                    <a:pt x="2581" y="1033"/>
                  </a:lnTo>
                  <a:lnTo>
                    <a:pt x="2545" y="904"/>
                  </a:lnTo>
                  <a:lnTo>
                    <a:pt x="2508" y="775"/>
                  </a:lnTo>
                  <a:lnTo>
                    <a:pt x="2452" y="664"/>
                  </a:lnTo>
                  <a:lnTo>
                    <a:pt x="2379" y="554"/>
                  </a:lnTo>
                  <a:lnTo>
                    <a:pt x="2305" y="461"/>
                  </a:lnTo>
                  <a:lnTo>
                    <a:pt x="2231" y="369"/>
                  </a:lnTo>
                  <a:lnTo>
                    <a:pt x="2139" y="277"/>
                  </a:lnTo>
                  <a:lnTo>
                    <a:pt x="2028" y="203"/>
                  </a:lnTo>
                  <a:lnTo>
                    <a:pt x="1936" y="148"/>
                  </a:lnTo>
                  <a:lnTo>
                    <a:pt x="1807" y="93"/>
                  </a:lnTo>
                  <a:lnTo>
                    <a:pt x="1696" y="56"/>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2" name="Google Shape;2932;p11"/>
            <p:cNvSpPr/>
            <p:nvPr/>
          </p:nvSpPr>
          <p:spPr>
            <a:xfrm>
              <a:off x="4967675" y="238125"/>
              <a:ext cx="57650" cy="18000"/>
            </a:xfrm>
            <a:custGeom>
              <a:avLst/>
              <a:gdLst/>
              <a:ahLst/>
              <a:cxnLst/>
              <a:rect l="l" t="t" r="r" b="b"/>
              <a:pathLst>
                <a:path w="2306" h="720" extrusionOk="0">
                  <a:moveTo>
                    <a:pt x="0" y="0"/>
                  </a:moveTo>
                  <a:lnTo>
                    <a:pt x="93" y="166"/>
                  </a:lnTo>
                  <a:lnTo>
                    <a:pt x="185" y="295"/>
                  </a:lnTo>
                  <a:lnTo>
                    <a:pt x="314" y="424"/>
                  </a:lnTo>
                  <a:lnTo>
                    <a:pt x="461" y="516"/>
                  </a:lnTo>
                  <a:lnTo>
                    <a:pt x="627" y="608"/>
                  </a:lnTo>
                  <a:lnTo>
                    <a:pt x="793" y="664"/>
                  </a:lnTo>
                  <a:lnTo>
                    <a:pt x="978" y="701"/>
                  </a:lnTo>
                  <a:lnTo>
                    <a:pt x="1162" y="719"/>
                  </a:lnTo>
                  <a:lnTo>
                    <a:pt x="1346" y="701"/>
                  </a:lnTo>
                  <a:lnTo>
                    <a:pt x="1531" y="664"/>
                  </a:lnTo>
                  <a:lnTo>
                    <a:pt x="1697" y="608"/>
                  </a:lnTo>
                  <a:lnTo>
                    <a:pt x="1863" y="516"/>
                  </a:lnTo>
                  <a:lnTo>
                    <a:pt x="1992" y="424"/>
                  </a:lnTo>
                  <a:lnTo>
                    <a:pt x="2121" y="295"/>
                  </a:lnTo>
                  <a:lnTo>
                    <a:pt x="2231" y="148"/>
                  </a:lnTo>
                  <a:lnTo>
                    <a:pt x="23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3" name="Google Shape;2933;p11"/>
            <p:cNvSpPr/>
            <p:nvPr/>
          </p:nvSpPr>
          <p:spPr>
            <a:xfrm>
              <a:off x="5118400" y="710600"/>
              <a:ext cx="64550" cy="65000"/>
            </a:xfrm>
            <a:custGeom>
              <a:avLst/>
              <a:gdLst/>
              <a:ahLst/>
              <a:cxnLst/>
              <a:rect l="l" t="t" r="r" b="b"/>
              <a:pathLst>
                <a:path w="2582" h="2600" extrusionOk="0">
                  <a:moveTo>
                    <a:pt x="1291" y="0"/>
                  </a:moveTo>
                  <a:lnTo>
                    <a:pt x="1144" y="19"/>
                  </a:lnTo>
                  <a:lnTo>
                    <a:pt x="1015" y="37"/>
                  </a:lnTo>
                  <a:lnTo>
                    <a:pt x="886" y="74"/>
                  </a:lnTo>
                  <a:lnTo>
                    <a:pt x="775" y="111"/>
                  </a:lnTo>
                  <a:lnTo>
                    <a:pt x="664" y="166"/>
                  </a:lnTo>
                  <a:lnTo>
                    <a:pt x="554" y="221"/>
                  </a:lnTo>
                  <a:lnTo>
                    <a:pt x="462" y="295"/>
                  </a:lnTo>
                  <a:lnTo>
                    <a:pt x="369" y="387"/>
                  </a:lnTo>
                  <a:lnTo>
                    <a:pt x="277" y="480"/>
                  </a:lnTo>
                  <a:lnTo>
                    <a:pt x="203" y="572"/>
                  </a:lnTo>
                  <a:lnTo>
                    <a:pt x="148" y="682"/>
                  </a:lnTo>
                  <a:lnTo>
                    <a:pt x="93" y="793"/>
                  </a:lnTo>
                  <a:lnTo>
                    <a:pt x="56" y="922"/>
                  </a:lnTo>
                  <a:lnTo>
                    <a:pt x="19" y="1051"/>
                  </a:lnTo>
                  <a:lnTo>
                    <a:pt x="1" y="1180"/>
                  </a:lnTo>
                  <a:lnTo>
                    <a:pt x="1" y="1309"/>
                  </a:lnTo>
                  <a:lnTo>
                    <a:pt x="1" y="1438"/>
                  </a:lnTo>
                  <a:lnTo>
                    <a:pt x="19" y="1567"/>
                  </a:lnTo>
                  <a:lnTo>
                    <a:pt x="56" y="1696"/>
                  </a:lnTo>
                  <a:lnTo>
                    <a:pt x="93" y="1826"/>
                  </a:lnTo>
                  <a:lnTo>
                    <a:pt x="148" y="1936"/>
                  </a:lnTo>
                  <a:lnTo>
                    <a:pt x="222" y="2047"/>
                  </a:lnTo>
                  <a:lnTo>
                    <a:pt x="296" y="2139"/>
                  </a:lnTo>
                  <a:lnTo>
                    <a:pt x="369" y="2231"/>
                  </a:lnTo>
                  <a:lnTo>
                    <a:pt x="462" y="2305"/>
                  </a:lnTo>
                  <a:lnTo>
                    <a:pt x="572" y="2379"/>
                  </a:lnTo>
                  <a:lnTo>
                    <a:pt x="664" y="2452"/>
                  </a:lnTo>
                  <a:lnTo>
                    <a:pt x="794" y="2508"/>
                  </a:lnTo>
                  <a:lnTo>
                    <a:pt x="904" y="2545"/>
                  </a:lnTo>
                  <a:lnTo>
                    <a:pt x="1033" y="2563"/>
                  </a:lnTo>
                  <a:lnTo>
                    <a:pt x="1162" y="2581"/>
                  </a:lnTo>
                  <a:lnTo>
                    <a:pt x="1291" y="2600"/>
                  </a:lnTo>
                  <a:lnTo>
                    <a:pt x="1439" y="2581"/>
                  </a:lnTo>
                  <a:lnTo>
                    <a:pt x="1568" y="2563"/>
                  </a:lnTo>
                  <a:lnTo>
                    <a:pt x="1697" y="2545"/>
                  </a:lnTo>
                  <a:lnTo>
                    <a:pt x="1808" y="2489"/>
                  </a:lnTo>
                  <a:lnTo>
                    <a:pt x="1918" y="2434"/>
                  </a:lnTo>
                  <a:lnTo>
                    <a:pt x="2029" y="2379"/>
                  </a:lnTo>
                  <a:lnTo>
                    <a:pt x="2121" y="2305"/>
                  </a:lnTo>
                  <a:lnTo>
                    <a:pt x="2213" y="2213"/>
                  </a:lnTo>
                  <a:lnTo>
                    <a:pt x="2305" y="2121"/>
                  </a:lnTo>
                  <a:lnTo>
                    <a:pt x="2379" y="2028"/>
                  </a:lnTo>
                  <a:lnTo>
                    <a:pt x="2435" y="1918"/>
                  </a:lnTo>
                  <a:lnTo>
                    <a:pt x="2490" y="1807"/>
                  </a:lnTo>
                  <a:lnTo>
                    <a:pt x="2527" y="1678"/>
                  </a:lnTo>
                  <a:lnTo>
                    <a:pt x="2564" y="1567"/>
                  </a:lnTo>
                  <a:lnTo>
                    <a:pt x="2582" y="1438"/>
                  </a:lnTo>
                  <a:lnTo>
                    <a:pt x="2582" y="1291"/>
                  </a:lnTo>
                  <a:lnTo>
                    <a:pt x="2582" y="1162"/>
                  </a:lnTo>
                  <a:lnTo>
                    <a:pt x="2564" y="1033"/>
                  </a:lnTo>
                  <a:lnTo>
                    <a:pt x="2527" y="904"/>
                  </a:lnTo>
                  <a:lnTo>
                    <a:pt x="2490" y="793"/>
                  </a:lnTo>
                  <a:lnTo>
                    <a:pt x="2435" y="664"/>
                  </a:lnTo>
                  <a:lnTo>
                    <a:pt x="2361" y="572"/>
                  </a:lnTo>
                  <a:lnTo>
                    <a:pt x="2287" y="461"/>
                  </a:lnTo>
                  <a:lnTo>
                    <a:pt x="2213" y="369"/>
                  </a:lnTo>
                  <a:lnTo>
                    <a:pt x="2121" y="295"/>
                  </a:lnTo>
                  <a:lnTo>
                    <a:pt x="2010" y="221"/>
                  </a:lnTo>
                  <a:lnTo>
                    <a:pt x="1918" y="166"/>
                  </a:lnTo>
                  <a:lnTo>
                    <a:pt x="1789" y="111"/>
                  </a:lnTo>
                  <a:lnTo>
                    <a:pt x="1679" y="55"/>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4" name="Google Shape;2934;p11"/>
            <p:cNvSpPr/>
            <p:nvPr/>
          </p:nvSpPr>
          <p:spPr>
            <a:xfrm>
              <a:off x="5312475" y="990400"/>
              <a:ext cx="64550" cy="64550"/>
            </a:xfrm>
            <a:custGeom>
              <a:avLst/>
              <a:gdLst/>
              <a:ahLst/>
              <a:cxnLst/>
              <a:rect l="l" t="t" r="r" b="b"/>
              <a:pathLst>
                <a:path w="2582" h="2582" extrusionOk="0">
                  <a:moveTo>
                    <a:pt x="1180" y="0"/>
                  </a:moveTo>
                  <a:lnTo>
                    <a:pt x="1051" y="19"/>
                  </a:lnTo>
                  <a:lnTo>
                    <a:pt x="922" y="55"/>
                  </a:lnTo>
                  <a:lnTo>
                    <a:pt x="811" y="92"/>
                  </a:lnTo>
                  <a:lnTo>
                    <a:pt x="682" y="148"/>
                  </a:lnTo>
                  <a:lnTo>
                    <a:pt x="572" y="203"/>
                  </a:lnTo>
                  <a:lnTo>
                    <a:pt x="480" y="277"/>
                  </a:lnTo>
                  <a:lnTo>
                    <a:pt x="387" y="350"/>
                  </a:lnTo>
                  <a:lnTo>
                    <a:pt x="295" y="443"/>
                  </a:lnTo>
                  <a:lnTo>
                    <a:pt x="221" y="553"/>
                  </a:lnTo>
                  <a:lnTo>
                    <a:pt x="166" y="645"/>
                  </a:lnTo>
                  <a:lnTo>
                    <a:pt x="111" y="756"/>
                  </a:lnTo>
                  <a:lnTo>
                    <a:pt x="55" y="885"/>
                  </a:lnTo>
                  <a:lnTo>
                    <a:pt x="19" y="1014"/>
                  </a:lnTo>
                  <a:lnTo>
                    <a:pt x="0" y="1143"/>
                  </a:lnTo>
                  <a:lnTo>
                    <a:pt x="0" y="1272"/>
                  </a:lnTo>
                  <a:lnTo>
                    <a:pt x="0" y="1401"/>
                  </a:lnTo>
                  <a:lnTo>
                    <a:pt x="19" y="1530"/>
                  </a:lnTo>
                  <a:lnTo>
                    <a:pt x="37" y="1660"/>
                  </a:lnTo>
                  <a:lnTo>
                    <a:pt x="92" y="1789"/>
                  </a:lnTo>
                  <a:lnTo>
                    <a:pt x="129" y="1899"/>
                  </a:lnTo>
                  <a:lnTo>
                    <a:pt x="203" y="2010"/>
                  </a:lnTo>
                  <a:lnTo>
                    <a:pt x="277" y="2102"/>
                  </a:lnTo>
                  <a:lnTo>
                    <a:pt x="350" y="2194"/>
                  </a:lnTo>
                  <a:lnTo>
                    <a:pt x="443" y="2286"/>
                  </a:lnTo>
                  <a:lnTo>
                    <a:pt x="535" y="2360"/>
                  </a:lnTo>
                  <a:lnTo>
                    <a:pt x="645" y="2434"/>
                  </a:lnTo>
                  <a:lnTo>
                    <a:pt x="756" y="2489"/>
                  </a:lnTo>
                  <a:lnTo>
                    <a:pt x="867" y="2526"/>
                  </a:lnTo>
                  <a:lnTo>
                    <a:pt x="996" y="2563"/>
                  </a:lnTo>
                  <a:lnTo>
                    <a:pt x="1125" y="2581"/>
                  </a:lnTo>
                  <a:lnTo>
                    <a:pt x="1401" y="2581"/>
                  </a:lnTo>
                  <a:lnTo>
                    <a:pt x="1530" y="2563"/>
                  </a:lnTo>
                  <a:lnTo>
                    <a:pt x="1660" y="2545"/>
                  </a:lnTo>
                  <a:lnTo>
                    <a:pt x="1770" y="2508"/>
                  </a:lnTo>
                  <a:lnTo>
                    <a:pt x="1899" y="2452"/>
                  </a:lnTo>
                  <a:lnTo>
                    <a:pt x="1991" y="2379"/>
                  </a:lnTo>
                  <a:lnTo>
                    <a:pt x="2102" y="2323"/>
                  </a:lnTo>
                  <a:lnTo>
                    <a:pt x="2194" y="2231"/>
                  </a:lnTo>
                  <a:lnTo>
                    <a:pt x="2286" y="2139"/>
                  </a:lnTo>
                  <a:lnTo>
                    <a:pt x="2360" y="2047"/>
                  </a:lnTo>
                  <a:lnTo>
                    <a:pt x="2416" y="1936"/>
                  </a:lnTo>
                  <a:lnTo>
                    <a:pt x="2471" y="1826"/>
                  </a:lnTo>
                  <a:lnTo>
                    <a:pt x="2526" y="1715"/>
                  </a:lnTo>
                  <a:lnTo>
                    <a:pt x="2545" y="1586"/>
                  </a:lnTo>
                  <a:lnTo>
                    <a:pt x="2581" y="1457"/>
                  </a:lnTo>
                  <a:lnTo>
                    <a:pt x="2581" y="1328"/>
                  </a:lnTo>
                  <a:lnTo>
                    <a:pt x="2581" y="1180"/>
                  </a:lnTo>
                  <a:lnTo>
                    <a:pt x="2563" y="1051"/>
                  </a:lnTo>
                  <a:lnTo>
                    <a:pt x="2526" y="922"/>
                  </a:lnTo>
                  <a:lnTo>
                    <a:pt x="2489" y="811"/>
                  </a:lnTo>
                  <a:lnTo>
                    <a:pt x="2434" y="701"/>
                  </a:lnTo>
                  <a:lnTo>
                    <a:pt x="2379" y="590"/>
                  </a:lnTo>
                  <a:lnTo>
                    <a:pt x="2305" y="480"/>
                  </a:lnTo>
                  <a:lnTo>
                    <a:pt x="2231" y="387"/>
                  </a:lnTo>
                  <a:lnTo>
                    <a:pt x="2139" y="314"/>
                  </a:lnTo>
                  <a:lnTo>
                    <a:pt x="2047" y="240"/>
                  </a:lnTo>
                  <a:lnTo>
                    <a:pt x="1936" y="166"/>
                  </a:lnTo>
                  <a:lnTo>
                    <a:pt x="1825" y="111"/>
                  </a:lnTo>
                  <a:lnTo>
                    <a:pt x="1696" y="74"/>
                  </a:lnTo>
                  <a:lnTo>
                    <a:pt x="1586" y="37"/>
                  </a:lnTo>
                  <a:lnTo>
                    <a:pt x="1457" y="19"/>
                  </a:lnTo>
                  <a:lnTo>
                    <a:pt x="1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5" name="Google Shape;2935;p11"/>
            <p:cNvSpPr/>
            <p:nvPr/>
          </p:nvSpPr>
          <p:spPr>
            <a:xfrm>
              <a:off x="5001775" y="445550"/>
              <a:ext cx="64100" cy="64100"/>
            </a:xfrm>
            <a:custGeom>
              <a:avLst/>
              <a:gdLst/>
              <a:ahLst/>
              <a:cxnLst/>
              <a:rect l="l" t="t" r="r" b="b"/>
              <a:pathLst>
                <a:path w="2564" h="2564" extrusionOk="0">
                  <a:moveTo>
                    <a:pt x="1255" y="0"/>
                  </a:moveTo>
                  <a:lnTo>
                    <a:pt x="1126" y="19"/>
                  </a:lnTo>
                  <a:lnTo>
                    <a:pt x="996" y="37"/>
                  </a:lnTo>
                  <a:lnTo>
                    <a:pt x="886" y="55"/>
                  </a:lnTo>
                  <a:lnTo>
                    <a:pt x="757" y="111"/>
                  </a:lnTo>
                  <a:lnTo>
                    <a:pt x="665" y="148"/>
                  </a:lnTo>
                  <a:lnTo>
                    <a:pt x="554" y="221"/>
                  </a:lnTo>
                  <a:lnTo>
                    <a:pt x="462" y="295"/>
                  </a:lnTo>
                  <a:lnTo>
                    <a:pt x="370" y="369"/>
                  </a:lnTo>
                  <a:lnTo>
                    <a:pt x="277" y="461"/>
                  </a:lnTo>
                  <a:lnTo>
                    <a:pt x="222" y="553"/>
                  </a:lnTo>
                  <a:lnTo>
                    <a:pt x="148" y="664"/>
                  </a:lnTo>
                  <a:lnTo>
                    <a:pt x="93" y="775"/>
                  </a:lnTo>
                  <a:lnTo>
                    <a:pt x="56" y="885"/>
                  </a:lnTo>
                  <a:lnTo>
                    <a:pt x="19" y="996"/>
                  </a:lnTo>
                  <a:lnTo>
                    <a:pt x="1" y="1125"/>
                  </a:lnTo>
                  <a:lnTo>
                    <a:pt x="1" y="1254"/>
                  </a:lnTo>
                  <a:lnTo>
                    <a:pt x="1" y="1401"/>
                  </a:lnTo>
                  <a:lnTo>
                    <a:pt x="19" y="1531"/>
                  </a:lnTo>
                  <a:lnTo>
                    <a:pt x="38" y="1660"/>
                  </a:lnTo>
                  <a:lnTo>
                    <a:pt x="75" y="1770"/>
                  </a:lnTo>
                  <a:lnTo>
                    <a:pt x="130" y="1881"/>
                  </a:lnTo>
                  <a:lnTo>
                    <a:pt x="204" y="1992"/>
                  </a:lnTo>
                  <a:lnTo>
                    <a:pt x="259" y="2102"/>
                  </a:lnTo>
                  <a:lnTo>
                    <a:pt x="351" y="2194"/>
                  </a:lnTo>
                  <a:lnTo>
                    <a:pt x="443" y="2268"/>
                  </a:lnTo>
                  <a:lnTo>
                    <a:pt x="536" y="2342"/>
                  </a:lnTo>
                  <a:lnTo>
                    <a:pt x="646" y="2416"/>
                  </a:lnTo>
                  <a:lnTo>
                    <a:pt x="757" y="2471"/>
                  </a:lnTo>
                  <a:lnTo>
                    <a:pt x="867" y="2508"/>
                  </a:lnTo>
                  <a:lnTo>
                    <a:pt x="996" y="2545"/>
                  </a:lnTo>
                  <a:lnTo>
                    <a:pt x="1126" y="2563"/>
                  </a:lnTo>
                  <a:lnTo>
                    <a:pt x="1402" y="2563"/>
                  </a:lnTo>
                  <a:lnTo>
                    <a:pt x="1531" y="2545"/>
                  </a:lnTo>
                  <a:lnTo>
                    <a:pt x="1660" y="2508"/>
                  </a:lnTo>
                  <a:lnTo>
                    <a:pt x="1771" y="2471"/>
                  </a:lnTo>
                  <a:lnTo>
                    <a:pt x="1882" y="2416"/>
                  </a:lnTo>
                  <a:lnTo>
                    <a:pt x="1992" y="2360"/>
                  </a:lnTo>
                  <a:lnTo>
                    <a:pt x="2103" y="2287"/>
                  </a:lnTo>
                  <a:lnTo>
                    <a:pt x="2177" y="2213"/>
                  </a:lnTo>
                  <a:lnTo>
                    <a:pt x="2269" y="2121"/>
                  </a:lnTo>
                  <a:lnTo>
                    <a:pt x="2342" y="2010"/>
                  </a:lnTo>
                  <a:lnTo>
                    <a:pt x="2398" y="1918"/>
                  </a:lnTo>
                  <a:lnTo>
                    <a:pt x="2453" y="1807"/>
                  </a:lnTo>
                  <a:lnTo>
                    <a:pt x="2508" y="1678"/>
                  </a:lnTo>
                  <a:lnTo>
                    <a:pt x="2527" y="1549"/>
                  </a:lnTo>
                  <a:lnTo>
                    <a:pt x="2545" y="1420"/>
                  </a:lnTo>
                  <a:lnTo>
                    <a:pt x="2564" y="1291"/>
                  </a:lnTo>
                  <a:lnTo>
                    <a:pt x="2545" y="1143"/>
                  </a:lnTo>
                  <a:lnTo>
                    <a:pt x="2527" y="1014"/>
                  </a:lnTo>
                  <a:lnTo>
                    <a:pt x="2508" y="904"/>
                  </a:lnTo>
                  <a:lnTo>
                    <a:pt x="2453" y="775"/>
                  </a:lnTo>
                  <a:lnTo>
                    <a:pt x="2398" y="664"/>
                  </a:lnTo>
                  <a:lnTo>
                    <a:pt x="2342" y="553"/>
                  </a:lnTo>
                  <a:lnTo>
                    <a:pt x="2269" y="461"/>
                  </a:lnTo>
                  <a:lnTo>
                    <a:pt x="2177" y="369"/>
                  </a:lnTo>
                  <a:lnTo>
                    <a:pt x="2103" y="295"/>
                  </a:lnTo>
                  <a:lnTo>
                    <a:pt x="1992" y="221"/>
                  </a:lnTo>
                  <a:lnTo>
                    <a:pt x="1882" y="148"/>
                  </a:lnTo>
                  <a:lnTo>
                    <a:pt x="1771" y="92"/>
                  </a:lnTo>
                  <a:lnTo>
                    <a:pt x="1660" y="55"/>
                  </a:lnTo>
                  <a:lnTo>
                    <a:pt x="1531" y="37"/>
                  </a:lnTo>
                  <a:lnTo>
                    <a:pt x="1402" y="19"/>
                  </a:lnTo>
                  <a:lnTo>
                    <a:pt x="1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6" name="Google Shape;2936;p11"/>
            <p:cNvSpPr/>
            <p:nvPr/>
          </p:nvSpPr>
          <p:spPr>
            <a:xfrm>
              <a:off x="5524050" y="1193200"/>
              <a:ext cx="64100" cy="64100"/>
            </a:xfrm>
            <a:custGeom>
              <a:avLst/>
              <a:gdLst/>
              <a:ahLst/>
              <a:cxnLst/>
              <a:rect l="l" t="t" r="r" b="b"/>
              <a:pathLst>
                <a:path w="2564" h="2564" extrusionOk="0">
                  <a:moveTo>
                    <a:pt x="1291" y="1"/>
                  </a:moveTo>
                  <a:lnTo>
                    <a:pt x="1143" y="19"/>
                  </a:lnTo>
                  <a:lnTo>
                    <a:pt x="1014" y="38"/>
                  </a:lnTo>
                  <a:lnTo>
                    <a:pt x="885" y="56"/>
                  </a:lnTo>
                  <a:lnTo>
                    <a:pt x="775" y="93"/>
                  </a:lnTo>
                  <a:lnTo>
                    <a:pt x="664" y="148"/>
                  </a:lnTo>
                  <a:lnTo>
                    <a:pt x="553" y="222"/>
                  </a:lnTo>
                  <a:lnTo>
                    <a:pt x="461" y="296"/>
                  </a:lnTo>
                  <a:lnTo>
                    <a:pt x="369" y="370"/>
                  </a:lnTo>
                  <a:lnTo>
                    <a:pt x="277" y="462"/>
                  </a:lnTo>
                  <a:lnTo>
                    <a:pt x="203" y="554"/>
                  </a:lnTo>
                  <a:lnTo>
                    <a:pt x="148" y="665"/>
                  </a:lnTo>
                  <a:lnTo>
                    <a:pt x="92" y="775"/>
                  </a:lnTo>
                  <a:lnTo>
                    <a:pt x="56" y="904"/>
                  </a:lnTo>
                  <a:lnTo>
                    <a:pt x="19" y="1033"/>
                  </a:lnTo>
                  <a:lnTo>
                    <a:pt x="0" y="1163"/>
                  </a:lnTo>
                  <a:lnTo>
                    <a:pt x="0" y="1292"/>
                  </a:lnTo>
                  <a:lnTo>
                    <a:pt x="0" y="1421"/>
                  </a:lnTo>
                  <a:lnTo>
                    <a:pt x="19" y="1550"/>
                  </a:lnTo>
                  <a:lnTo>
                    <a:pt x="56" y="1679"/>
                  </a:lnTo>
                  <a:lnTo>
                    <a:pt x="92" y="1808"/>
                  </a:lnTo>
                  <a:lnTo>
                    <a:pt x="148" y="1918"/>
                  </a:lnTo>
                  <a:lnTo>
                    <a:pt x="203" y="2029"/>
                  </a:lnTo>
                  <a:lnTo>
                    <a:pt x="277" y="2121"/>
                  </a:lnTo>
                  <a:lnTo>
                    <a:pt x="369" y="2214"/>
                  </a:lnTo>
                  <a:lnTo>
                    <a:pt x="461" y="2287"/>
                  </a:lnTo>
                  <a:lnTo>
                    <a:pt x="553" y="2361"/>
                  </a:lnTo>
                  <a:lnTo>
                    <a:pt x="664" y="2435"/>
                  </a:lnTo>
                  <a:lnTo>
                    <a:pt x="775" y="2472"/>
                  </a:lnTo>
                  <a:lnTo>
                    <a:pt x="904" y="2527"/>
                  </a:lnTo>
                  <a:lnTo>
                    <a:pt x="1033" y="2545"/>
                  </a:lnTo>
                  <a:lnTo>
                    <a:pt x="1162" y="2564"/>
                  </a:lnTo>
                  <a:lnTo>
                    <a:pt x="1420" y="2564"/>
                  </a:lnTo>
                  <a:lnTo>
                    <a:pt x="1549" y="2545"/>
                  </a:lnTo>
                  <a:lnTo>
                    <a:pt x="1678" y="2509"/>
                  </a:lnTo>
                  <a:lnTo>
                    <a:pt x="1807" y="2472"/>
                  </a:lnTo>
                  <a:lnTo>
                    <a:pt x="1918" y="2416"/>
                  </a:lnTo>
                  <a:lnTo>
                    <a:pt x="2010" y="2343"/>
                  </a:lnTo>
                  <a:lnTo>
                    <a:pt x="2121" y="2269"/>
                  </a:lnTo>
                  <a:lnTo>
                    <a:pt x="2194" y="2195"/>
                  </a:lnTo>
                  <a:lnTo>
                    <a:pt x="2287" y="2103"/>
                  </a:lnTo>
                  <a:lnTo>
                    <a:pt x="2360" y="1992"/>
                  </a:lnTo>
                  <a:lnTo>
                    <a:pt x="2416" y="1882"/>
                  </a:lnTo>
                  <a:lnTo>
                    <a:pt x="2471" y="1771"/>
                  </a:lnTo>
                  <a:lnTo>
                    <a:pt x="2508" y="1660"/>
                  </a:lnTo>
                  <a:lnTo>
                    <a:pt x="2545" y="1531"/>
                  </a:lnTo>
                  <a:lnTo>
                    <a:pt x="2545" y="1402"/>
                  </a:lnTo>
                  <a:lnTo>
                    <a:pt x="2563" y="1255"/>
                  </a:lnTo>
                  <a:lnTo>
                    <a:pt x="2545" y="1126"/>
                  </a:lnTo>
                  <a:lnTo>
                    <a:pt x="2526" y="997"/>
                  </a:lnTo>
                  <a:lnTo>
                    <a:pt x="2489" y="886"/>
                  </a:lnTo>
                  <a:lnTo>
                    <a:pt x="2453" y="757"/>
                  </a:lnTo>
                  <a:lnTo>
                    <a:pt x="2397" y="665"/>
                  </a:lnTo>
                  <a:lnTo>
                    <a:pt x="2342" y="554"/>
                  </a:lnTo>
                  <a:lnTo>
                    <a:pt x="2268" y="462"/>
                  </a:lnTo>
                  <a:lnTo>
                    <a:pt x="2176" y="370"/>
                  </a:lnTo>
                  <a:lnTo>
                    <a:pt x="2102" y="296"/>
                  </a:lnTo>
                  <a:lnTo>
                    <a:pt x="1992" y="222"/>
                  </a:lnTo>
                  <a:lnTo>
                    <a:pt x="1899" y="148"/>
                  </a:lnTo>
                  <a:lnTo>
                    <a:pt x="1789" y="112"/>
                  </a:lnTo>
                  <a:lnTo>
                    <a:pt x="1660" y="56"/>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7" name="Google Shape;2937;p11"/>
            <p:cNvSpPr/>
            <p:nvPr/>
          </p:nvSpPr>
          <p:spPr>
            <a:xfrm>
              <a:off x="5378375" y="1085350"/>
              <a:ext cx="63650" cy="63625"/>
            </a:xfrm>
            <a:custGeom>
              <a:avLst/>
              <a:gdLst/>
              <a:ahLst/>
              <a:cxnLst/>
              <a:rect l="l" t="t" r="r" b="b"/>
              <a:pathLst>
                <a:path w="2546" h="2545" extrusionOk="0">
                  <a:moveTo>
                    <a:pt x="1070" y="0"/>
                  </a:moveTo>
                  <a:lnTo>
                    <a:pt x="941" y="37"/>
                  </a:lnTo>
                  <a:lnTo>
                    <a:pt x="830" y="74"/>
                  </a:lnTo>
                  <a:lnTo>
                    <a:pt x="720" y="111"/>
                  </a:lnTo>
                  <a:lnTo>
                    <a:pt x="609" y="166"/>
                  </a:lnTo>
                  <a:lnTo>
                    <a:pt x="517" y="240"/>
                  </a:lnTo>
                  <a:lnTo>
                    <a:pt x="425" y="314"/>
                  </a:lnTo>
                  <a:lnTo>
                    <a:pt x="333" y="406"/>
                  </a:lnTo>
                  <a:lnTo>
                    <a:pt x="259" y="498"/>
                  </a:lnTo>
                  <a:lnTo>
                    <a:pt x="185" y="590"/>
                  </a:lnTo>
                  <a:lnTo>
                    <a:pt x="130" y="701"/>
                  </a:lnTo>
                  <a:lnTo>
                    <a:pt x="93" y="812"/>
                  </a:lnTo>
                  <a:lnTo>
                    <a:pt x="56" y="922"/>
                  </a:lnTo>
                  <a:lnTo>
                    <a:pt x="19" y="1051"/>
                  </a:lnTo>
                  <a:lnTo>
                    <a:pt x="1" y="1180"/>
                  </a:lnTo>
                  <a:lnTo>
                    <a:pt x="1" y="1310"/>
                  </a:lnTo>
                  <a:lnTo>
                    <a:pt x="19" y="1439"/>
                  </a:lnTo>
                  <a:lnTo>
                    <a:pt x="38" y="1568"/>
                  </a:lnTo>
                  <a:lnTo>
                    <a:pt x="75" y="1697"/>
                  </a:lnTo>
                  <a:lnTo>
                    <a:pt x="130" y="1807"/>
                  </a:lnTo>
                  <a:lnTo>
                    <a:pt x="167" y="1918"/>
                  </a:lnTo>
                  <a:lnTo>
                    <a:pt x="240" y="2010"/>
                  </a:lnTo>
                  <a:lnTo>
                    <a:pt x="314" y="2102"/>
                  </a:lnTo>
                  <a:lnTo>
                    <a:pt x="388" y="2195"/>
                  </a:lnTo>
                  <a:lnTo>
                    <a:pt x="480" y="2268"/>
                  </a:lnTo>
                  <a:lnTo>
                    <a:pt x="591" y="2342"/>
                  </a:lnTo>
                  <a:lnTo>
                    <a:pt x="683" y="2397"/>
                  </a:lnTo>
                  <a:lnTo>
                    <a:pt x="794" y="2453"/>
                  </a:lnTo>
                  <a:lnTo>
                    <a:pt x="923" y="2490"/>
                  </a:lnTo>
                  <a:lnTo>
                    <a:pt x="1033" y="2526"/>
                  </a:lnTo>
                  <a:lnTo>
                    <a:pt x="1162" y="2526"/>
                  </a:lnTo>
                  <a:lnTo>
                    <a:pt x="1310" y="2545"/>
                  </a:lnTo>
                  <a:lnTo>
                    <a:pt x="1439" y="2526"/>
                  </a:lnTo>
                  <a:lnTo>
                    <a:pt x="1568" y="2508"/>
                  </a:lnTo>
                  <a:lnTo>
                    <a:pt x="1697" y="2471"/>
                  </a:lnTo>
                  <a:lnTo>
                    <a:pt x="1808" y="2434"/>
                  </a:lnTo>
                  <a:lnTo>
                    <a:pt x="1918" y="2379"/>
                  </a:lnTo>
                  <a:lnTo>
                    <a:pt x="2029" y="2305"/>
                  </a:lnTo>
                  <a:lnTo>
                    <a:pt x="2121" y="2231"/>
                  </a:lnTo>
                  <a:lnTo>
                    <a:pt x="2213" y="2139"/>
                  </a:lnTo>
                  <a:lnTo>
                    <a:pt x="2287" y="2047"/>
                  </a:lnTo>
                  <a:lnTo>
                    <a:pt x="2361" y="1955"/>
                  </a:lnTo>
                  <a:lnTo>
                    <a:pt x="2416" y="1844"/>
                  </a:lnTo>
                  <a:lnTo>
                    <a:pt x="2471" y="1734"/>
                  </a:lnTo>
                  <a:lnTo>
                    <a:pt x="2508" y="1605"/>
                  </a:lnTo>
                  <a:lnTo>
                    <a:pt x="2545" y="1475"/>
                  </a:lnTo>
                  <a:lnTo>
                    <a:pt x="2545" y="1346"/>
                  </a:lnTo>
                  <a:lnTo>
                    <a:pt x="2545" y="1217"/>
                  </a:lnTo>
                  <a:lnTo>
                    <a:pt x="2545" y="1088"/>
                  </a:lnTo>
                  <a:lnTo>
                    <a:pt x="2508" y="959"/>
                  </a:lnTo>
                  <a:lnTo>
                    <a:pt x="2471" y="830"/>
                  </a:lnTo>
                  <a:lnTo>
                    <a:pt x="2435" y="719"/>
                  </a:lnTo>
                  <a:lnTo>
                    <a:pt x="2379" y="609"/>
                  </a:lnTo>
                  <a:lnTo>
                    <a:pt x="2306" y="498"/>
                  </a:lnTo>
                  <a:lnTo>
                    <a:pt x="2232" y="406"/>
                  </a:lnTo>
                  <a:lnTo>
                    <a:pt x="2140" y="314"/>
                  </a:lnTo>
                  <a:lnTo>
                    <a:pt x="2047" y="240"/>
                  </a:lnTo>
                  <a:lnTo>
                    <a:pt x="1937" y="166"/>
                  </a:lnTo>
                  <a:lnTo>
                    <a:pt x="1845" y="111"/>
                  </a:lnTo>
                  <a:lnTo>
                    <a:pt x="1716" y="56"/>
                  </a:lnTo>
                  <a:lnTo>
                    <a:pt x="1605" y="37"/>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8" name="Google Shape;2938;p11"/>
            <p:cNvSpPr/>
            <p:nvPr/>
          </p:nvSpPr>
          <p:spPr>
            <a:xfrm>
              <a:off x="5972550" y="1436600"/>
              <a:ext cx="63175" cy="63175"/>
            </a:xfrm>
            <a:custGeom>
              <a:avLst/>
              <a:gdLst/>
              <a:ahLst/>
              <a:cxnLst/>
              <a:rect l="l" t="t" r="r" b="b"/>
              <a:pathLst>
                <a:path w="2527" h="2527" extrusionOk="0">
                  <a:moveTo>
                    <a:pt x="1144" y="0"/>
                  </a:moveTo>
                  <a:lnTo>
                    <a:pt x="1015" y="19"/>
                  </a:lnTo>
                  <a:lnTo>
                    <a:pt x="904" y="37"/>
                  </a:lnTo>
                  <a:lnTo>
                    <a:pt x="775" y="92"/>
                  </a:lnTo>
                  <a:lnTo>
                    <a:pt x="664" y="129"/>
                  </a:lnTo>
                  <a:lnTo>
                    <a:pt x="554" y="203"/>
                  </a:lnTo>
                  <a:lnTo>
                    <a:pt x="461" y="277"/>
                  </a:lnTo>
                  <a:lnTo>
                    <a:pt x="369" y="351"/>
                  </a:lnTo>
                  <a:lnTo>
                    <a:pt x="296" y="443"/>
                  </a:lnTo>
                  <a:lnTo>
                    <a:pt x="222" y="535"/>
                  </a:lnTo>
                  <a:lnTo>
                    <a:pt x="148" y="627"/>
                  </a:lnTo>
                  <a:lnTo>
                    <a:pt x="93" y="738"/>
                  </a:lnTo>
                  <a:lnTo>
                    <a:pt x="56" y="867"/>
                  </a:lnTo>
                  <a:lnTo>
                    <a:pt x="19" y="978"/>
                  </a:lnTo>
                  <a:lnTo>
                    <a:pt x="1" y="1107"/>
                  </a:lnTo>
                  <a:lnTo>
                    <a:pt x="1" y="1236"/>
                  </a:lnTo>
                  <a:lnTo>
                    <a:pt x="1" y="1365"/>
                  </a:lnTo>
                  <a:lnTo>
                    <a:pt x="19" y="1494"/>
                  </a:lnTo>
                  <a:lnTo>
                    <a:pt x="37" y="1623"/>
                  </a:lnTo>
                  <a:lnTo>
                    <a:pt x="93" y="1733"/>
                  </a:lnTo>
                  <a:lnTo>
                    <a:pt x="130" y="1844"/>
                  </a:lnTo>
                  <a:lnTo>
                    <a:pt x="203" y="1955"/>
                  </a:lnTo>
                  <a:lnTo>
                    <a:pt x="277" y="2047"/>
                  </a:lnTo>
                  <a:lnTo>
                    <a:pt x="351" y="2139"/>
                  </a:lnTo>
                  <a:lnTo>
                    <a:pt x="443" y="2213"/>
                  </a:lnTo>
                  <a:lnTo>
                    <a:pt x="535" y="2287"/>
                  </a:lnTo>
                  <a:lnTo>
                    <a:pt x="627" y="2360"/>
                  </a:lnTo>
                  <a:lnTo>
                    <a:pt x="738" y="2416"/>
                  </a:lnTo>
                  <a:lnTo>
                    <a:pt x="867" y="2453"/>
                  </a:lnTo>
                  <a:lnTo>
                    <a:pt x="978" y="2489"/>
                  </a:lnTo>
                  <a:lnTo>
                    <a:pt x="1107" y="2508"/>
                  </a:lnTo>
                  <a:lnTo>
                    <a:pt x="1236" y="2526"/>
                  </a:lnTo>
                  <a:lnTo>
                    <a:pt x="1365" y="2508"/>
                  </a:lnTo>
                  <a:lnTo>
                    <a:pt x="1494" y="2489"/>
                  </a:lnTo>
                  <a:lnTo>
                    <a:pt x="1623" y="2471"/>
                  </a:lnTo>
                  <a:lnTo>
                    <a:pt x="1734" y="2434"/>
                  </a:lnTo>
                  <a:lnTo>
                    <a:pt x="1844" y="2379"/>
                  </a:lnTo>
                  <a:lnTo>
                    <a:pt x="1955" y="2305"/>
                  </a:lnTo>
                  <a:lnTo>
                    <a:pt x="2047" y="2250"/>
                  </a:lnTo>
                  <a:lnTo>
                    <a:pt x="2139" y="2158"/>
                  </a:lnTo>
                  <a:lnTo>
                    <a:pt x="2213" y="2084"/>
                  </a:lnTo>
                  <a:lnTo>
                    <a:pt x="2287" y="1973"/>
                  </a:lnTo>
                  <a:lnTo>
                    <a:pt x="2361" y="1881"/>
                  </a:lnTo>
                  <a:lnTo>
                    <a:pt x="2416" y="1770"/>
                  </a:lnTo>
                  <a:lnTo>
                    <a:pt x="2453" y="1660"/>
                  </a:lnTo>
                  <a:lnTo>
                    <a:pt x="2490" y="1531"/>
                  </a:lnTo>
                  <a:lnTo>
                    <a:pt x="2508" y="1402"/>
                  </a:lnTo>
                  <a:lnTo>
                    <a:pt x="2527" y="1273"/>
                  </a:lnTo>
                  <a:lnTo>
                    <a:pt x="2508" y="1143"/>
                  </a:lnTo>
                  <a:lnTo>
                    <a:pt x="2490" y="1014"/>
                  </a:lnTo>
                  <a:lnTo>
                    <a:pt x="2471" y="904"/>
                  </a:lnTo>
                  <a:lnTo>
                    <a:pt x="2434" y="775"/>
                  </a:lnTo>
                  <a:lnTo>
                    <a:pt x="2379" y="664"/>
                  </a:lnTo>
                  <a:lnTo>
                    <a:pt x="2305" y="553"/>
                  </a:lnTo>
                  <a:lnTo>
                    <a:pt x="2250" y="461"/>
                  </a:lnTo>
                  <a:lnTo>
                    <a:pt x="2158" y="369"/>
                  </a:lnTo>
                  <a:lnTo>
                    <a:pt x="2084" y="295"/>
                  </a:lnTo>
                  <a:lnTo>
                    <a:pt x="1973" y="222"/>
                  </a:lnTo>
                  <a:lnTo>
                    <a:pt x="1881" y="148"/>
                  </a:lnTo>
                  <a:lnTo>
                    <a:pt x="1771" y="92"/>
                  </a:lnTo>
                  <a:lnTo>
                    <a:pt x="1660" y="56"/>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9" name="Google Shape;2939;p11"/>
            <p:cNvSpPr/>
            <p:nvPr/>
          </p:nvSpPr>
          <p:spPr>
            <a:xfrm>
              <a:off x="6052300" y="1450425"/>
              <a:ext cx="63175" cy="63625"/>
            </a:xfrm>
            <a:custGeom>
              <a:avLst/>
              <a:gdLst/>
              <a:ahLst/>
              <a:cxnLst/>
              <a:rect l="l" t="t" r="r" b="b"/>
              <a:pathLst>
                <a:path w="2527" h="2545" extrusionOk="0">
                  <a:moveTo>
                    <a:pt x="1291" y="0"/>
                  </a:moveTo>
                  <a:lnTo>
                    <a:pt x="1162" y="19"/>
                  </a:lnTo>
                  <a:lnTo>
                    <a:pt x="1033" y="37"/>
                  </a:lnTo>
                  <a:lnTo>
                    <a:pt x="904" y="56"/>
                  </a:lnTo>
                  <a:lnTo>
                    <a:pt x="775" y="93"/>
                  </a:lnTo>
                  <a:lnTo>
                    <a:pt x="664" y="148"/>
                  </a:lnTo>
                  <a:lnTo>
                    <a:pt x="553" y="222"/>
                  </a:lnTo>
                  <a:lnTo>
                    <a:pt x="461" y="295"/>
                  </a:lnTo>
                  <a:lnTo>
                    <a:pt x="369" y="369"/>
                  </a:lnTo>
                  <a:lnTo>
                    <a:pt x="277" y="461"/>
                  </a:lnTo>
                  <a:lnTo>
                    <a:pt x="203" y="554"/>
                  </a:lnTo>
                  <a:lnTo>
                    <a:pt x="148" y="664"/>
                  </a:lnTo>
                  <a:lnTo>
                    <a:pt x="93" y="775"/>
                  </a:lnTo>
                  <a:lnTo>
                    <a:pt x="56" y="904"/>
                  </a:lnTo>
                  <a:lnTo>
                    <a:pt x="19" y="1015"/>
                  </a:lnTo>
                  <a:lnTo>
                    <a:pt x="0" y="1144"/>
                  </a:lnTo>
                  <a:lnTo>
                    <a:pt x="0" y="1291"/>
                  </a:lnTo>
                  <a:lnTo>
                    <a:pt x="0" y="1420"/>
                  </a:lnTo>
                  <a:lnTo>
                    <a:pt x="19" y="1549"/>
                  </a:lnTo>
                  <a:lnTo>
                    <a:pt x="56" y="1660"/>
                  </a:lnTo>
                  <a:lnTo>
                    <a:pt x="93" y="1771"/>
                  </a:lnTo>
                  <a:lnTo>
                    <a:pt x="148" y="1881"/>
                  </a:lnTo>
                  <a:lnTo>
                    <a:pt x="222" y="1992"/>
                  </a:lnTo>
                  <a:lnTo>
                    <a:pt x="277" y="2084"/>
                  </a:lnTo>
                  <a:lnTo>
                    <a:pt x="369" y="2176"/>
                  </a:lnTo>
                  <a:lnTo>
                    <a:pt x="461" y="2250"/>
                  </a:lnTo>
                  <a:lnTo>
                    <a:pt x="553" y="2324"/>
                  </a:lnTo>
                  <a:lnTo>
                    <a:pt x="664" y="2397"/>
                  </a:lnTo>
                  <a:lnTo>
                    <a:pt x="775" y="2434"/>
                  </a:lnTo>
                  <a:lnTo>
                    <a:pt x="885" y="2490"/>
                  </a:lnTo>
                  <a:lnTo>
                    <a:pt x="996" y="2508"/>
                  </a:lnTo>
                  <a:lnTo>
                    <a:pt x="1125" y="2526"/>
                  </a:lnTo>
                  <a:lnTo>
                    <a:pt x="1254" y="2545"/>
                  </a:lnTo>
                  <a:lnTo>
                    <a:pt x="1383" y="2526"/>
                  </a:lnTo>
                  <a:lnTo>
                    <a:pt x="1512" y="2508"/>
                  </a:lnTo>
                  <a:lnTo>
                    <a:pt x="1641" y="2490"/>
                  </a:lnTo>
                  <a:lnTo>
                    <a:pt x="1752" y="2453"/>
                  </a:lnTo>
                  <a:lnTo>
                    <a:pt x="1863" y="2397"/>
                  </a:lnTo>
                  <a:lnTo>
                    <a:pt x="1973" y="2324"/>
                  </a:lnTo>
                  <a:lnTo>
                    <a:pt x="2065" y="2268"/>
                  </a:lnTo>
                  <a:lnTo>
                    <a:pt x="2158" y="2176"/>
                  </a:lnTo>
                  <a:lnTo>
                    <a:pt x="2231" y="2084"/>
                  </a:lnTo>
                  <a:lnTo>
                    <a:pt x="2305" y="1992"/>
                  </a:lnTo>
                  <a:lnTo>
                    <a:pt x="2379" y="1900"/>
                  </a:lnTo>
                  <a:lnTo>
                    <a:pt x="2434" y="1789"/>
                  </a:lnTo>
                  <a:lnTo>
                    <a:pt x="2471" y="1660"/>
                  </a:lnTo>
                  <a:lnTo>
                    <a:pt x="2508" y="1549"/>
                  </a:lnTo>
                  <a:lnTo>
                    <a:pt x="2526" y="1420"/>
                  </a:lnTo>
                  <a:lnTo>
                    <a:pt x="2526" y="1291"/>
                  </a:lnTo>
                  <a:lnTo>
                    <a:pt x="2526" y="1162"/>
                  </a:lnTo>
                  <a:lnTo>
                    <a:pt x="2508" y="1033"/>
                  </a:lnTo>
                  <a:lnTo>
                    <a:pt x="2471" y="904"/>
                  </a:lnTo>
                  <a:lnTo>
                    <a:pt x="2434" y="793"/>
                  </a:lnTo>
                  <a:lnTo>
                    <a:pt x="2379" y="683"/>
                  </a:lnTo>
                  <a:lnTo>
                    <a:pt x="2324" y="572"/>
                  </a:lnTo>
                  <a:lnTo>
                    <a:pt x="2250" y="480"/>
                  </a:lnTo>
                  <a:lnTo>
                    <a:pt x="2176" y="388"/>
                  </a:lnTo>
                  <a:lnTo>
                    <a:pt x="2084" y="314"/>
                  </a:lnTo>
                  <a:lnTo>
                    <a:pt x="1992" y="240"/>
                  </a:lnTo>
                  <a:lnTo>
                    <a:pt x="1899" y="166"/>
                  </a:lnTo>
                  <a:lnTo>
                    <a:pt x="1789" y="111"/>
                  </a:lnTo>
                  <a:lnTo>
                    <a:pt x="1660" y="74"/>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0" name="Google Shape;2940;p11"/>
            <p:cNvSpPr/>
            <p:nvPr/>
          </p:nvSpPr>
          <p:spPr>
            <a:xfrm>
              <a:off x="6132050" y="1464725"/>
              <a:ext cx="63175" cy="63625"/>
            </a:xfrm>
            <a:custGeom>
              <a:avLst/>
              <a:gdLst/>
              <a:ahLst/>
              <a:cxnLst/>
              <a:rect l="l" t="t" r="r" b="b"/>
              <a:pathLst>
                <a:path w="2527" h="2545" extrusionOk="0">
                  <a:moveTo>
                    <a:pt x="1272" y="0"/>
                  </a:moveTo>
                  <a:lnTo>
                    <a:pt x="1143" y="18"/>
                  </a:lnTo>
                  <a:lnTo>
                    <a:pt x="1014" y="37"/>
                  </a:lnTo>
                  <a:lnTo>
                    <a:pt x="904" y="55"/>
                  </a:lnTo>
                  <a:lnTo>
                    <a:pt x="775" y="111"/>
                  </a:lnTo>
                  <a:lnTo>
                    <a:pt x="664" y="148"/>
                  </a:lnTo>
                  <a:lnTo>
                    <a:pt x="572" y="221"/>
                  </a:lnTo>
                  <a:lnTo>
                    <a:pt x="461" y="277"/>
                  </a:lnTo>
                  <a:lnTo>
                    <a:pt x="369" y="369"/>
                  </a:lnTo>
                  <a:lnTo>
                    <a:pt x="295" y="461"/>
                  </a:lnTo>
                  <a:lnTo>
                    <a:pt x="221" y="553"/>
                  </a:lnTo>
                  <a:lnTo>
                    <a:pt x="166" y="645"/>
                  </a:lnTo>
                  <a:lnTo>
                    <a:pt x="111" y="756"/>
                  </a:lnTo>
                  <a:lnTo>
                    <a:pt x="55" y="885"/>
                  </a:lnTo>
                  <a:lnTo>
                    <a:pt x="37" y="996"/>
                  </a:lnTo>
                  <a:lnTo>
                    <a:pt x="19" y="1125"/>
                  </a:lnTo>
                  <a:lnTo>
                    <a:pt x="0" y="1254"/>
                  </a:lnTo>
                  <a:lnTo>
                    <a:pt x="0" y="1383"/>
                  </a:lnTo>
                  <a:lnTo>
                    <a:pt x="19" y="1512"/>
                  </a:lnTo>
                  <a:lnTo>
                    <a:pt x="55" y="1641"/>
                  </a:lnTo>
                  <a:lnTo>
                    <a:pt x="92" y="1770"/>
                  </a:lnTo>
                  <a:lnTo>
                    <a:pt x="148" y="1881"/>
                  </a:lnTo>
                  <a:lnTo>
                    <a:pt x="221" y="1991"/>
                  </a:lnTo>
                  <a:lnTo>
                    <a:pt x="295" y="2084"/>
                  </a:lnTo>
                  <a:lnTo>
                    <a:pt x="369" y="2176"/>
                  </a:lnTo>
                  <a:lnTo>
                    <a:pt x="461" y="2249"/>
                  </a:lnTo>
                  <a:lnTo>
                    <a:pt x="553" y="2323"/>
                  </a:lnTo>
                  <a:lnTo>
                    <a:pt x="664" y="2397"/>
                  </a:lnTo>
                  <a:lnTo>
                    <a:pt x="775" y="2452"/>
                  </a:lnTo>
                  <a:lnTo>
                    <a:pt x="904" y="2489"/>
                  </a:lnTo>
                  <a:lnTo>
                    <a:pt x="1033" y="2508"/>
                  </a:lnTo>
                  <a:lnTo>
                    <a:pt x="1162" y="2526"/>
                  </a:lnTo>
                  <a:lnTo>
                    <a:pt x="1291" y="2544"/>
                  </a:lnTo>
                  <a:lnTo>
                    <a:pt x="1420" y="2526"/>
                  </a:lnTo>
                  <a:lnTo>
                    <a:pt x="1549" y="2508"/>
                  </a:lnTo>
                  <a:lnTo>
                    <a:pt x="1660" y="2471"/>
                  </a:lnTo>
                  <a:lnTo>
                    <a:pt x="1789" y="2434"/>
                  </a:lnTo>
                  <a:lnTo>
                    <a:pt x="1899" y="2379"/>
                  </a:lnTo>
                  <a:lnTo>
                    <a:pt x="1991" y="2323"/>
                  </a:lnTo>
                  <a:lnTo>
                    <a:pt x="2084" y="2249"/>
                  </a:lnTo>
                  <a:lnTo>
                    <a:pt x="2176" y="2157"/>
                  </a:lnTo>
                  <a:lnTo>
                    <a:pt x="2250" y="2065"/>
                  </a:lnTo>
                  <a:lnTo>
                    <a:pt x="2323" y="1973"/>
                  </a:lnTo>
                  <a:lnTo>
                    <a:pt x="2397" y="1862"/>
                  </a:lnTo>
                  <a:lnTo>
                    <a:pt x="2434" y="1752"/>
                  </a:lnTo>
                  <a:lnTo>
                    <a:pt x="2489" y="1641"/>
                  </a:lnTo>
                  <a:lnTo>
                    <a:pt x="2508" y="1530"/>
                  </a:lnTo>
                  <a:lnTo>
                    <a:pt x="2526" y="1401"/>
                  </a:lnTo>
                  <a:lnTo>
                    <a:pt x="2526" y="1272"/>
                  </a:lnTo>
                  <a:lnTo>
                    <a:pt x="2526" y="1143"/>
                  </a:lnTo>
                  <a:lnTo>
                    <a:pt x="2508" y="1014"/>
                  </a:lnTo>
                  <a:lnTo>
                    <a:pt x="2471" y="885"/>
                  </a:lnTo>
                  <a:lnTo>
                    <a:pt x="2434" y="774"/>
                  </a:lnTo>
                  <a:lnTo>
                    <a:pt x="2379" y="664"/>
                  </a:lnTo>
                  <a:lnTo>
                    <a:pt x="2323" y="553"/>
                  </a:lnTo>
                  <a:lnTo>
                    <a:pt x="2250" y="461"/>
                  </a:lnTo>
                  <a:lnTo>
                    <a:pt x="2176" y="369"/>
                  </a:lnTo>
                  <a:lnTo>
                    <a:pt x="2084" y="295"/>
                  </a:lnTo>
                  <a:lnTo>
                    <a:pt x="1973" y="221"/>
                  </a:lnTo>
                  <a:lnTo>
                    <a:pt x="1881" y="166"/>
                  </a:lnTo>
                  <a:lnTo>
                    <a:pt x="1770" y="111"/>
                  </a:lnTo>
                  <a:lnTo>
                    <a:pt x="1660" y="55"/>
                  </a:lnTo>
                  <a:lnTo>
                    <a:pt x="1531" y="37"/>
                  </a:lnTo>
                  <a:lnTo>
                    <a:pt x="1401" y="18"/>
                  </a:lnTo>
                  <a:lnTo>
                    <a:pt x="12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1" name="Google Shape;2941;p11"/>
            <p:cNvSpPr/>
            <p:nvPr/>
          </p:nvSpPr>
          <p:spPr>
            <a:xfrm>
              <a:off x="6212250" y="1479475"/>
              <a:ext cx="63175" cy="62700"/>
            </a:xfrm>
            <a:custGeom>
              <a:avLst/>
              <a:gdLst/>
              <a:ahLst/>
              <a:cxnLst/>
              <a:rect l="l" t="t" r="r" b="b"/>
              <a:pathLst>
                <a:path w="2527" h="2508" extrusionOk="0">
                  <a:moveTo>
                    <a:pt x="1107" y="0"/>
                  </a:moveTo>
                  <a:lnTo>
                    <a:pt x="978" y="18"/>
                  </a:lnTo>
                  <a:lnTo>
                    <a:pt x="849" y="55"/>
                  </a:lnTo>
                  <a:lnTo>
                    <a:pt x="738" y="92"/>
                  </a:lnTo>
                  <a:lnTo>
                    <a:pt x="627" y="148"/>
                  </a:lnTo>
                  <a:lnTo>
                    <a:pt x="535" y="221"/>
                  </a:lnTo>
                  <a:lnTo>
                    <a:pt x="424" y="295"/>
                  </a:lnTo>
                  <a:lnTo>
                    <a:pt x="351" y="369"/>
                  </a:lnTo>
                  <a:lnTo>
                    <a:pt x="259" y="461"/>
                  </a:lnTo>
                  <a:lnTo>
                    <a:pt x="203" y="572"/>
                  </a:lnTo>
                  <a:lnTo>
                    <a:pt x="129" y="664"/>
                  </a:lnTo>
                  <a:lnTo>
                    <a:pt x="93" y="774"/>
                  </a:lnTo>
                  <a:lnTo>
                    <a:pt x="37" y="904"/>
                  </a:lnTo>
                  <a:lnTo>
                    <a:pt x="19" y="1014"/>
                  </a:lnTo>
                  <a:lnTo>
                    <a:pt x="0" y="1143"/>
                  </a:lnTo>
                  <a:lnTo>
                    <a:pt x="0" y="1272"/>
                  </a:lnTo>
                  <a:lnTo>
                    <a:pt x="0" y="1401"/>
                  </a:lnTo>
                  <a:lnTo>
                    <a:pt x="19" y="1530"/>
                  </a:lnTo>
                  <a:lnTo>
                    <a:pt x="56" y="1659"/>
                  </a:lnTo>
                  <a:lnTo>
                    <a:pt x="93" y="1770"/>
                  </a:lnTo>
                  <a:lnTo>
                    <a:pt x="148" y="1881"/>
                  </a:lnTo>
                  <a:lnTo>
                    <a:pt x="222" y="1973"/>
                  </a:lnTo>
                  <a:lnTo>
                    <a:pt x="295" y="2084"/>
                  </a:lnTo>
                  <a:lnTo>
                    <a:pt x="369" y="2157"/>
                  </a:lnTo>
                  <a:lnTo>
                    <a:pt x="461" y="2249"/>
                  </a:lnTo>
                  <a:lnTo>
                    <a:pt x="572" y="2323"/>
                  </a:lnTo>
                  <a:lnTo>
                    <a:pt x="664" y="2379"/>
                  </a:lnTo>
                  <a:lnTo>
                    <a:pt x="793" y="2434"/>
                  </a:lnTo>
                  <a:lnTo>
                    <a:pt x="904" y="2471"/>
                  </a:lnTo>
                  <a:lnTo>
                    <a:pt x="1033" y="2489"/>
                  </a:lnTo>
                  <a:lnTo>
                    <a:pt x="1144" y="2508"/>
                  </a:lnTo>
                  <a:lnTo>
                    <a:pt x="1420" y="2508"/>
                  </a:lnTo>
                  <a:lnTo>
                    <a:pt x="1531" y="2489"/>
                  </a:lnTo>
                  <a:lnTo>
                    <a:pt x="1660" y="2452"/>
                  </a:lnTo>
                  <a:lnTo>
                    <a:pt x="1770" y="2415"/>
                  </a:lnTo>
                  <a:lnTo>
                    <a:pt x="1881" y="2360"/>
                  </a:lnTo>
                  <a:lnTo>
                    <a:pt x="1992" y="2286"/>
                  </a:lnTo>
                  <a:lnTo>
                    <a:pt x="2084" y="2213"/>
                  </a:lnTo>
                  <a:lnTo>
                    <a:pt x="2176" y="2139"/>
                  </a:lnTo>
                  <a:lnTo>
                    <a:pt x="2250" y="2047"/>
                  </a:lnTo>
                  <a:lnTo>
                    <a:pt x="2324" y="1936"/>
                  </a:lnTo>
                  <a:lnTo>
                    <a:pt x="2379" y="1844"/>
                  </a:lnTo>
                  <a:lnTo>
                    <a:pt x="2434" y="1733"/>
                  </a:lnTo>
                  <a:lnTo>
                    <a:pt x="2471" y="1604"/>
                  </a:lnTo>
                  <a:lnTo>
                    <a:pt x="2490" y="1494"/>
                  </a:lnTo>
                  <a:lnTo>
                    <a:pt x="2508" y="1364"/>
                  </a:lnTo>
                  <a:lnTo>
                    <a:pt x="2526" y="1235"/>
                  </a:lnTo>
                  <a:lnTo>
                    <a:pt x="2508" y="1106"/>
                  </a:lnTo>
                  <a:lnTo>
                    <a:pt x="2490" y="977"/>
                  </a:lnTo>
                  <a:lnTo>
                    <a:pt x="2453" y="848"/>
                  </a:lnTo>
                  <a:lnTo>
                    <a:pt x="2416" y="738"/>
                  </a:lnTo>
                  <a:lnTo>
                    <a:pt x="2360" y="627"/>
                  </a:lnTo>
                  <a:lnTo>
                    <a:pt x="2287" y="516"/>
                  </a:lnTo>
                  <a:lnTo>
                    <a:pt x="2213" y="424"/>
                  </a:lnTo>
                  <a:lnTo>
                    <a:pt x="2139" y="350"/>
                  </a:lnTo>
                  <a:lnTo>
                    <a:pt x="2047" y="258"/>
                  </a:lnTo>
                  <a:lnTo>
                    <a:pt x="1955" y="184"/>
                  </a:lnTo>
                  <a:lnTo>
                    <a:pt x="1844" y="129"/>
                  </a:lnTo>
                  <a:lnTo>
                    <a:pt x="1734" y="74"/>
                  </a:lnTo>
                  <a:lnTo>
                    <a:pt x="1604" y="37"/>
                  </a:lnTo>
                  <a:lnTo>
                    <a:pt x="1494" y="18"/>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2" name="Google Shape;2942;p11"/>
            <p:cNvSpPr/>
            <p:nvPr/>
          </p:nvSpPr>
          <p:spPr>
            <a:xfrm>
              <a:off x="5053400" y="617025"/>
              <a:ext cx="63650" cy="63625"/>
            </a:xfrm>
            <a:custGeom>
              <a:avLst/>
              <a:gdLst/>
              <a:ahLst/>
              <a:cxnLst/>
              <a:rect l="l" t="t" r="r" b="b"/>
              <a:pathLst>
                <a:path w="2546" h="2545" extrusionOk="0">
                  <a:moveTo>
                    <a:pt x="1292" y="0"/>
                  </a:moveTo>
                  <a:lnTo>
                    <a:pt x="1144" y="19"/>
                  </a:lnTo>
                  <a:lnTo>
                    <a:pt x="1015" y="19"/>
                  </a:lnTo>
                  <a:lnTo>
                    <a:pt x="886" y="56"/>
                  </a:lnTo>
                  <a:lnTo>
                    <a:pt x="775" y="92"/>
                  </a:lnTo>
                  <a:lnTo>
                    <a:pt x="665" y="148"/>
                  </a:lnTo>
                  <a:lnTo>
                    <a:pt x="554" y="203"/>
                  </a:lnTo>
                  <a:lnTo>
                    <a:pt x="462" y="277"/>
                  </a:lnTo>
                  <a:lnTo>
                    <a:pt x="370" y="369"/>
                  </a:lnTo>
                  <a:lnTo>
                    <a:pt x="277" y="461"/>
                  </a:lnTo>
                  <a:lnTo>
                    <a:pt x="204" y="553"/>
                  </a:lnTo>
                  <a:lnTo>
                    <a:pt x="148" y="664"/>
                  </a:lnTo>
                  <a:lnTo>
                    <a:pt x="93" y="775"/>
                  </a:lnTo>
                  <a:lnTo>
                    <a:pt x="56" y="885"/>
                  </a:lnTo>
                  <a:lnTo>
                    <a:pt x="19" y="1014"/>
                  </a:lnTo>
                  <a:lnTo>
                    <a:pt x="1" y="1143"/>
                  </a:lnTo>
                  <a:lnTo>
                    <a:pt x="1" y="1291"/>
                  </a:lnTo>
                  <a:lnTo>
                    <a:pt x="1" y="1420"/>
                  </a:lnTo>
                  <a:lnTo>
                    <a:pt x="19" y="1549"/>
                  </a:lnTo>
                  <a:lnTo>
                    <a:pt x="56" y="1660"/>
                  </a:lnTo>
                  <a:lnTo>
                    <a:pt x="93" y="1789"/>
                  </a:lnTo>
                  <a:lnTo>
                    <a:pt x="148" y="1899"/>
                  </a:lnTo>
                  <a:lnTo>
                    <a:pt x="204" y="1992"/>
                  </a:lnTo>
                  <a:lnTo>
                    <a:pt x="277" y="2084"/>
                  </a:lnTo>
                  <a:lnTo>
                    <a:pt x="351" y="2176"/>
                  </a:lnTo>
                  <a:lnTo>
                    <a:pt x="443" y="2268"/>
                  </a:lnTo>
                  <a:lnTo>
                    <a:pt x="536" y="2342"/>
                  </a:lnTo>
                  <a:lnTo>
                    <a:pt x="646" y="2397"/>
                  </a:lnTo>
                  <a:lnTo>
                    <a:pt x="757" y="2452"/>
                  </a:lnTo>
                  <a:lnTo>
                    <a:pt x="867" y="2489"/>
                  </a:lnTo>
                  <a:lnTo>
                    <a:pt x="978" y="2526"/>
                  </a:lnTo>
                  <a:lnTo>
                    <a:pt x="1107" y="2545"/>
                  </a:lnTo>
                  <a:lnTo>
                    <a:pt x="1384" y="2545"/>
                  </a:lnTo>
                  <a:lnTo>
                    <a:pt x="1513" y="2526"/>
                  </a:lnTo>
                  <a:lnTo>
                    <a:pt x="1642" y="2508"/>
                  </a:lnTo>
                  <a:lnTo>
                    <a:pt x="1753" y="2452"/>
                  </a:lnTo>
                  <a:lnTo>
                    <a:pt x="1863" y="2397"/>
                  </a:lnTo>
                  <a:lnTo>
                    <a:pt x="1974" y="2342"/>
                  </a:lnTo>
                  <a:lnTo>
                    <a:pt x="2084" y="2268"/>
                  </a:lnTo>
                  <a:lnTo>
                    <a:pt x="2177" y="2194"/>
                  </a:lnTo>
                  <a:lnTo>
                    <a:pt x="2250" y="2102"/>
                  </a:lnTo>
                  <a:lnTo>
                    <a:pt x="2324" y="2010"/>
                  </a:lnTo>
                  <a:lnTo>
                    <a:pt x="2379" y="1899"/>
                  </a:lnTo>
                  <a:lnTo>
                    <a:pt x="2435" y="1789"/>
                  </a:lnTo>
                  <a:lnTo>
                    <a:pt x="2490" y="1660"/>
                  </a:lnTo>
                  <a:lnTo>
                    <a:pt x="2508" y="1531"/>
                  </a:lnTo>
                  <a:lnTo>
                    <a:pt x="2527" y="1401"/>
                  </a:lnTo>
                  <a:lnTo>
                    <a:pt x="2545" y="1272"/>
                  </a:lnTo>
                  <a:lnTo>
                    <a:pt x="2527" y="1143"/>
                  </a:lnTo>
                  <a:lnTo>
                    <a:pt x="2508" y="1014"/>
                  </a:lnTo>
                  <a:lnTo>
                    <a:pt x="2490" y="885"/>
                  </a:lnTo>
                  <a:lnTo>
                    <a:pt x="2435" y="775"/>
                  </a:lnTo>
                  <a:lnTo>
                    <a:pt x="2398" y="664"/>
                  </a:lnTo>
                  <a:lnTo>
                    <a:pt x="2324" y="553"/>
                  </a:lnTo>
                  <a:lnTo>
                    <a:pt x="2250" y="461"/>
                  </a:lnTo>
                  <a:lnTo>
                    <a:pt x="2177" y="369"/>
                  </a:lnTo>
                  <a:lnTo>
                    <a:pt x="2084" y="295"/>
                  </a:lnTo>
                  <a:lnTo>
                    <a:pt x="1992" y="221"/>
                  </a:lnTo>
                  <a:lnTo>
                    <a:pt x="1882" y="166"/>
                  </a:lnTo>
                  <a:lnTo>
                    <a:pt x="1789" y="111"/>
                  </a:lnTo>
                  <a:lnTo>
                    <a:pt x="1660" y="56"/>
                  </a:lnTo>
                  <a:lnTo>
                    <a:pt x="1550" y="37"/>
                  </a:lnTo>
                  <a:lnTo>
                    <a:pt x="1421" y="19"/>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3" name="Google Shape;2943;p11"/>
            <p:cNvSpPr/>
            <p:nvPr/>
          </p:nvSpPr>
          <p:spPr>
            <a:xfrm>
              <a:off x="4950625" y="271750"/>
              <a:ext cx="63625" cy="63650"/>
            </a:xfrm>
            <a:custGeom>
              <a:avLst/>
              <a:gdLst/>
              <a:ahLst/>
              <a:cxnLst/>
              <a:rect l="l" t="t" r="r" b="b"/>
              <a:pathLst>
                <a:path w="2545" h="2546" extrusionOk="0">
                  <a:moveTo>
                    <a:pt x="1291" y="1"/>
                  </a:moveTo>
                  <a:lnTo>
                    <a:pt x="1162" y="19"/>
                  </a:lnTo>
                  <a:lnTo>
                    <a:pt x="1033" y="19"/>
                  </a:lnTo>
                  <a:lnTo>
                    <a:pt x="904" y="56"/>
                  </a:lnTo>
                  <a:lnTo>
                    <a:pt x="793" y="93"/>
                  </a:lnTo>
                  <a:lnTo>
                    <a:pt x="682" y="148"/>
                  </a:lnTo>
                  <a:lnTo>
                    <a:pt x="572" y="204"/>
                  </a:lnTo>
                  <a:lnTo>
                    <a:pt x="480" y="278"/>
                  </a:lnTo>
                  <a:lnTo>
                    <a:pt x="387" y="351"/>
                  </a:lnTo>
                  <a:lnTo>
                    <a:pt x="295" y="444"/>
                  </a:lnTo>
                  <a:lnTo>
                    <a:pt x="221" y="536"/>
                  </a:lnTo>
                  <a:lnTo>
                    <a:pt x="166" y="628"/>
                  </a:lnTo>
                  <a:lnTo>
                    <a:pt x="111" y="739"/>
                  </a:lnTo>
                  <a:lnTo>
                    <a:pt x="55" y="868"/>
                  </a:lnTo>
                  <a:lnTo>
                    <a:pt x="37" y="978"/>
                  </a:lnTo>
                  <a:lnTo>
                    <a:pt x="0" y="1107"/>
                  </a:lnTo>
                  <a:lnTo>
                    <a:pt x="0" y="1236"/>
                  </a:lnTo>
                  <a:lnTo>
                    <a:pt x="0" y="1365"/>
                  </a:lnTo>
                  <a:lnTo>
                    <a:pt x="19" y="1494"/>
                  </a:lnTo>
                  <a:lnTo>
                    <a:pt x="37" y="1624"/>
                  </a:lnTo>
                  <a:lnTo>
                    <a:pt x="74" y="1734"/>
                  </a:lnTo>
                  <a:lnTo>
                    <a:pt x="129" y="1845"/>
                  </a:lnTo>
                  <a:lnTo>
                    <a:pt x="185" y="1955"/>
                  </a:lnTo>
                  <a:lnTo>
                    <a:pt x="258" y="2048"/>
                  </a:lnTo>
                  <a:lnTo>
                    <a:pt x="332" y="2140"/>
                  </a:lnTo>
                  <a:lnTo>
                    <a:pt x="424" y="2232"/>
                  </a:lnTo>
                  <a:lnTo>
                    <a:pt x="516" y="2306"/>
                  </a:lnTo>
                  <a:lnTo>
                    <a:pt x="609" y="2380"/>
                  </a:lnTo>
                  <a:lnTo>
                    <a:pt x="719" y="2435"/>
                  </a:lnTo>
                  <a:lnTo>
                    <a:pt x="830" y="2472"/>
                  </a:lnTo>
                  <a:lnTo>
                    <a:pt x="959" y="2509"/>
                  </a:lnTo>
                  <a:lnTo>
                    <a:pt x="1088" y="2527"/>
                  </a:lnTo>
                  <a:lnTo>
                    <a:pt x="1217" y="2545"/>
                  </a:lnTo>
                  <a:lnTo>
                    <a:pt x="1346" y="2545"/>
                  </a:lnTo>
                  <a:lnTo>
                    <a:pt x="1475" y="2527"/>
                  </a:lnTo>
                  <a:lnTo>
                    <a:pt x="1604" y="2509"/>
                  </a:lnTo>
                  <a:lnTo>
                    <a:pt x="1733" y="2453"/>
                  </a:lnTo>
                  <a:lnTo>
                    <a:pt x="1844" y="2416"/>
                  </a:lnTo>
                  <a:lnTo>
                    <a:pt x="1955" y="2343"/>
                  </a:lnTo>
                  <a:lnTo>
                    <a:pt x="2047" y="2287"/>
                  </a:lnTo>
                  <a:lnTo>
                    <a:pt x="2139" y="2195"/>
                  </a:lnTo>
                  <a:lnTo>
                    <a:pt x="2231" y="2103"/>
                  </a:lnTo>
                  <a:lnTo>
                    <a:pt x="2305" y="2011"/>
                  </a:lnTo>
                  <a:lnTo>
                    <a:pt x="2379" y="1919"/>
                  </a:lnTo>
                  <a:lnTo>
                    <a:pt x="2434" y="1789"/>
                  </a:lnTo>
                  <a:lnTo>
                    <a:pt x="2471" y="1679"/>
                  </a:lnTo>
                  <a:lnTo>
                    <a:pt x="2508" y="1550"/>
                  </a:lnTo>
                  <a:lnTo>
                    <a:pt x="2526" y="1421"/>
                  </a:lnTo>
                  <a:lnTo>
                    <a:pt x="2545" y="1292"/>
                  </a:lnTo>
                  <a:lnTo>
                    <a:pt x="2526" y="1163"/>
                  </a:lnTo>
                  <a:lnTo>
                    <a:pt x="2508" y="1034"/>
                  </a:lnTo>
                  <a:lnTo>
                    <a:pt x="2489" y="904"/>
                  </a:lnTo>
                  <a:lnTo>
                    <a:pt x="2452" y="794"/>
                  </a:lnTo>
                  <a:lnTo>
                    <a:pt x="2397" y="683"/>
                  </a:lnTo>
                  <a:lnTo>
                    <a:pt x="2323" y="573"/>
                  </a:lnTo>
                  <a:lnTo>
                    <a:pt x="2268" y="480"/>
                  </a:lnTo>
                  <a:lnTo>
                    <a:pt x="2176" y="388"/>
                  </a:lnTo>
                  <a:lnTo>
                    <a:pt x="2102" y="296"/>
                  </a:lnTo>
                  <a:lnTo>
                    <a:pt x="1992" y="222"/>
                  </a:lnTo>
                  <a:lnTo>
                    <a:pt x="1899" y="167"/>
                  </a:lnTo>
                  <a:lnTo>
                    <a:pt x="1789" y="112"/>
                  </a:lnTo>
                  <a:lnTo>
                    <a:pt x="1678" y="75"/>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4" name="Google Shape;2944;p11"/>
            <p:cNvSpPr/>
            <p:nvPr/>
          </p:nvSpPr>
          <p:spPr>
            <a:xfrm>
              <a:off x="5669700" y="1302000"/>
              <a:ext cx="63650" cy="63625"/>
            </a:xfrm>
            <a:custGeom>
              <a:avLst/>
              <a:gdLst/>
              <a:ahLst/>
              <a:cxnLst/>
              <a:rect l="l" t="t" r="r" b="b"/>
              <a:pathLst>
                <a:path w="2546" h="2545" extrusionOk="0">
                  <a:moveTo>
                    <a:pt x="1273" y="0"/>
                  </a:moveTo>
                  <a:lnTo>
                    <a:pt x="1125" y="19"/>
                  </a:lnTo>
                  <a:lnTo>
                    <a:pt x="1015" y="37"/>
                  </a:lnTo>
                  <a:lnTo>
                    <a:pt x="886" y="56"/>
                  </a:lnTo>
                  <a:lnTo>
                    <a:pt x="775" y="111"/>
                  </a:lnTo>
                  <a:lnTo>
                    <a:pt x="664" y="148"/>
                  </a:lnTo>
                  <a:lnTo>
                    <a:pt x="554" y="222"/>
                  </a:lnTo>
                  <a:lnTo>
                    <a:pt x="462" y="295"/>
                  </a:lnTo>
                  <a:lnTo>
                    <a:pt x="369" y="369"/>
                  </a:lnTo>
                  <a:lnTo>
                    <a:pt x="296" y="461"/>
                  </a:lnTo>
                  <a:lnTo>
                    <a:pt x="222" y="553"/>
                  </a:lnTo>
                  <a:lnTo>
                    <a:pt x="148" y="664"/>
                  </a:lnTo>
                  <a:lnTo>
                    <a:pt x="93" y="775"/>
                  </a:lnTo>
                  <a:lnTo>
                    <a:pt x="56" y="885"/>
                  </a:lnTo>
                  <a:lnTo>
                    <a:pt x="19" y="1014"/>
                  </a:lnTo>
                  <a:lnTo>
                    <a:pt x="1" y="1144"/>
                  </a:lnTo>
                  <a:lnTo>
                    <a:pt x="1" y="1273"/>
                  </a:lnTo>
                  <a:lnTo>
                    <a:pt x="1" y="1402"/>
                  </a:lnTo>
                  <a:lnTo>
                    <a:pt x="19" y="1531"/>
                  </a:lnTo>
                  <a:lnTo>
                    <a:pt x="56" y="1641"/>
                  </a:lnTo>
                  <a:lnTo>
                    <a:pt x="93" y="1770"/>
                  </a:lnTo>
                  <a:lnTo>
                    <a:pt x="148" y="1881"/>
                  </a:lnTo>
                  <a:lnTo>
                    <a:pt x="204" y="1973"/>
                  </a:lnTo>
                  <a:lnTo>
                    <a:pt x="277" y="2084"/>
                  </a:lnTo>
                  <a:lnTo>
                    <a:pt x="351" y="2176"/>
                  </a:lnTo>
                  <a:lnTo>
                    <a:pt x="443" y="2250"/>
                  </a:lnTo>
                  <a:lnTo>
                    <a:pt x="535" y="2324"/>
                  </a:lnTo>
                  <a:lnTo>
                    <a:pt x="646" y="2379"/>
                  </a:lnTo>
                  <a:lnTo>
                    <a:pt x="757" y="2434"/>
                  </a:lnTo>
                  <a:lnTo>
                    <a:pt x="867" y="2489"/>
                  </a:lnTo>
                  <a:lnTo>
                    <a:pt x="996" y="2508"/>
                  </a:lnTo>
                  <a:lnTo>
                    <a:pt x="1125" y="2526"/>
                  </a:lnTo>
                  <a:lnTo>
                    <a:pt x="1254" y="2545"/>
                  </a:lnTo>
                  <a:lnTo>
                    <a:pt x="1384" y="2545"/>
                  </a:lnTo>
                  <a:lnTo>
                    <a:pt x="1513" y="2526"/>
                  </a:lnTo>
                  <a:lnTo>
                    <a:pt x="1642" y="2489"/>
                  </a:lnTo>
                  <a:lnTo>
                    <a:pt x="1752" y="2453"/>
                  </a:lnTo>
                  <a:lnTo>
                    <a:pt x="1881" y="2397"/>
                  </a:lnTo>
                  <a:lnTo>
                    <a:pt x="1974" y="2342"/>
                  </a:lnTo>
                  <a:lnTo>
                    <a:pt x="2084" y="2268"/>
                  </a:lnTo>
                  <a:lnTo>
                    <a:pt x="2176" y="2176"/>
                  </a:lnTo>
                  <a:lnTo>
                    <a:pt x="2250" y="2084"/>
                  </a:lnTo>
                  <a:lnTo>
                    <a:pt x="2324" y="1992"/>
                  </a:lnTo>
                  <a:lnTo>
                    <a:pt x="2398" y="1881"/>
                  </a:lnTo>
                  <a:lnTo>
                    <a:pt x="2453" y="1770"/>
                  </a:lnTo>
                  <a:lnTo>
                    <a:pt x="2490" y="1641"/>
                  </a:lnTo>
                  <a:lnTo>
                    <a:pt x="2508" y="1531"/>
                  </a:lnTo>
                  <a:lnTo>
                    <a:pt x="2527" y="1383"/>
                  </a:lnTo>
                  <a:lnTo>
                    <a:pt x="2545" y="1254"/>
                  </a:lnTo>
                  <a:lnTo>
                    <a:pt x="2527" y="1125"/>
                  </a:lnTo>
                  <a:lnTo>
                    <a:pt x="2508" y="996"/>
                  </a:lnTo>
                  <a:lnTo>
                    <a:pt x="2471" y="885"/>
                  </a:lnTo>
                  <a:lnTo>
                    <a:pt x="2435" y="756"/>
                  </a:lnTo>
                  <a:lnTo>
                    <a:pt x="2379" y="646"/>
                  </a:lnTo>
                  <a:lnTo>
                    <a:pt x="2324" y="553"/>
                  </a:lnTo>
                  <a:lnTo>
                    <a:pt x="2250" y="461"/>
                  </a:lnTo>
                  <a:lnTo>
                    <a:pt x="2158" y="369"/>
                  </a:lnTo>
                  <a:lnTo>
                    <a:pt x="2084" y="277"/>
                  </a:lnTo>
                  <a:lnTo>
                    <a:pt x="1974" y="222"/>
                  </a:lnTo>
                  <a:lnTo>
                    <a:pt x="1881" y="148"/>
                  </a:lnTo>
                  <a:lnTo>
                    <a:pt x="1771" y="93"/>
                  </a:lnTo>
                  <a:lnTo>
                    <a:pt x="1642" y="56"/>
                  </a:lnTo>
                  <a:lnTo>
                    <a:pt x="1531"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5" name="Google Shape;2945;p11"/>
            <p:cNvSpPr/>
            <p:nvPr/>
          </p:nvSpPr>
          <p:spPr>
            <a:xfrm>
              <a:off x="5170500" y="885750"/>
              <a:ext cx="62700" cy="62725"/>
            </a:xfrm>
            <a:custGeom>
              <a:avLst/>
              <a:gdLst/>
              <a:ahLst/>
              <a:cxnLst/>
              <a:rect l="l" t="t" r="r" b="b"/>
              <a:pathLst>
                <a:path w="2508" h="2509" extrusionOk="0">
                  <a:moveTo>
                    <a:pt x="1254" y="1"/>
                  </a:moveTo>
                  <a:lnTo>
                    <a:pt x="1125" y="19"/>
                  </a:lnTo>
                  <a:lnTo>
                    <a:pt x="1014" y="38"/>
                  </a:lnTo>
                  <a:lnTo>
                    <a:pt x="904" y="56"/>
                  </a:lnTo>
                  <a:lnTo>
                    <a:pt x="775" y="93"/>
                  </a:lnTo>
                  <a:lnTo>
                    <a:pt x="682" y="148"/>
                  </a:lnTo>
                  <a:lnTo>
                    <a:pt x="572" y="222"/>
                  </a:lnTo>
                  <a:lnTo>
                    <a:pt x="387" y="369"/>
                  </a:lnTo>
                  <a:lnTo>
                    <a:pt x="240" y="535"/>
                  </a:lnTo>
                  <a:lnTo>
                    <a:pt x="166" y="646"/>
                  </a:lnTo>
                  <a:lnTo>
                    <a:pt x="111" y="738"/>
                  </a:lnTo>
                  <a:lnTo>
                    <a:pt x="74" y="867"/>
                  </a:lnTo>
                  <a:lnTo>
                    <a:pt x="37" y="978"/>
                  </a:lnTo>
                  <a:lnTo>
                    <a:pt x="19" y="1089"/>
                  </a:lnTo>
                  <a:lnTo>
                    <a:pt x="0" y="1218"/>
                  </a:lnTo>
                  <a:lnTo>
                    <a:pt x="19" y="1347"/>
                  </a:lnTo>
                  <a:lnTo>
                    <a:pt x="19" y="1476"/>
                  </a:lnTo>
                  <a:lnTo>
                    <a:pt x="55" y="1586"/>
                  </a:lnTo>
                  <a:lnTo>
                    <a:pt x="92" y="1715"/>
                  </a:lnTo>
                  <a:lnTo>
                    <a:pt x="148" y="1826"/>
                  </a:lnTo>
                  <a:lnTo>
                    <a:pt x="203" y="1937"/>
                  </a:lnTo>
                  <a:lnTo>
                    <a:pt x="277" y="2029"/>
                  </a:lnTo>
                  <a:lnTo>
                    <a:pt x="351" y="2121"/>
                  </a:lnTo>
                  <a:lnTo>
                    <a:pt x="443" y="2213"/>
                  </a:lnTo>
                  <a:lnTo>
                    <a:pt x="535" y="2287"/>
                  </a:lnTo>
                  <a:lnTo>
                    <a:pt x="646" y="2342"/>
                  </a:lnTo>
                  <a:lnTo>
                    <a:pt x="756" y="2398"/>
                  </a:lnTo>
                  <a:lnTo>
                    <a:pt x="867" y="2453"/>
                  </a:lnTo>
                  <a:lnTo>
                    <a:pt x="977" y="2490"/>
                  </a:lnTo>
                  <a:lnTo>
                    <a:pt x="1106" y="2508"/>
                  </a:lnTo>
                  <a:lnTo>
                    <a:pt x="1365" y="2508"/>
                  </a:lnTo>
                  <a:lnTo>
                    <a:pt x="1494" y="2490"/>
                  </a:lnTo>
                  <a:lnTo>
                    <a:pt x="1604" y="2471"/>
                  </a:lnTo>
                  <a:lnTo>
                    <a:pt x="1733" y="2416"/>
                  </a:lnTo>
                  <a:lnTo>
                    <a:pt x="1844" y="2379"/>
                  </a:lnTo>
                  <a:lnTo>
                    <a:pt x="1936" y="2305"/>
                  </a:lnTo>
                  <a:lnTo>
                    <a:pt x="2047" y="2232"/>
                  </a:lnTo>
                  <a:lnTo>
                    <a:pt x="2139" y="2158"/>
                  </a:lnTo>
                  <a:lnTo>
                    <a:pt x="2213" y="2066"/>
                  </a:lnTo>
                  <a:lnTo>
                    <a:pt x="2287" y="1974"/>
                  </a:lnTo>
                  <a:lnTo>
                    <a:pt x="2360" y="1863"/>
                  </a:lnTo>
                  <a:lnTo>
                    <a:pt x="2416" y="1752"/>
                  </a:lnTo>
                  <a:lnTo>
                    <a:pt x="2452" y="1642"/>
                  </a:lnTo>
                  <a:lnTo>
                    <a:pt x="2489" y="1531"/>
                  </a:lnTo>
                  <a:lnTo>
                    <a:pt x="2508" y="1402"/>
                  </a:lnTo>
                  <a:lnTo>
                    <a:pt x="2508" y="1273"/>
                  </a:lnTo>
                  <a:lnTo>
                    <a:pt x="2508" y="1144"/>
                  </a:lnTo>
                  <a:lnTo>
                    <a:pt x="2489" y="1015"/>
                  </a:lnTo>
                  <a:lnTo>
                    <a:pt x="2452" y="904"/>
                  </a:lnTo>
                  <a:lnTo>
                    <a:pt x="2416" y="775"/>
                  </a:lnTo>
                  <a:lnTo>
                    <a:pt x="2360" y="664"/>
                  </a:lnTo>
                  <a:lnTo>
                    <a:pt x="2305" y="572"/>
                  </a:lnTo>
                  <a:lnTo>
                    <a:pt x="2231" y="462"/>
                  </a:lnTo>
                  <a:lnTo>
                    <a:pt x="2157" y="369"/>
                  </a:lnTo>
                  <a:lnTo>
                    <a:pt x="2065" y="296"/>
                  </a:lnTo>
                  <a:lnTo>
                    <a:pt x="1955" y="222"/>
                  </a:lnTo>
                  <a:lnTo>
                    <a:pt x="1862" y="167"/>
                  </a:lnTo>
                  <a:lnTo>
                    <a:pt x="1752" y="111"/>
                  </a:lnTo>
                  <a:lnTo>
                    <a:pt x="1641" y="56"/>
                  </a:lnTo>
                  <a:lnTo>
                    <a:pt x="1512" y="38"/>
                  </a:lnTo>
                  <a:lnTo>
                    <a:pt x="1383"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6" name="Google Shape;2946;p11"/>
            <p:cNvSpPr/>
            <p:nvPr/>
          </p:nvSpPr>
          <p:spPr>
            <a:xfrm>
              <a:off x="4936800" y="352425"/>
              <a:ext cx="62700" cy="62725"/>
            </a:xfrm>
            <a:custGeom>
              <a:avLst/>
              <a:gdLst/>
              <a:ahLst/>
              <a:cxnLst/>
              <a:rect l="l" t="t" r="r" b="b"/>
              <a:pathLst>
                <a:path w="2508" h="2509" extrusionOk="0">
                  <a:moveTo>
                    <a:pt x="1143" y="1"/>
                  </a:moveTo>
                  <a:lnTo>
                    <a:pt x="1014" y="19"/>
                  </a:lnTo>
                  <a:lnTo>
                    <a:pt x="885" y="38"/>
                  </a:lnTo>
                  <a:lnTo>
                    <a:pt x="774" y="93"/>
                  </a:lnTo>
                  <a:lnTo>
                    <a:pt x="664" y="130"/>
                  </a:lnTo>
                  <a:lnTo>
                    <a:pt x="553" y="203"/>
                  </a:lnTo>
                  <a:lnTo>
                    <a:pt x="461" y="277"/>
                  </a:lnTo>
                  <a:lnTo>
                    <a:pt x="369" y="351"/>
                  </a:lnTo>
                  <a:lnTo>
                    <a:pt x="295" y="443"/>
                  </a:lnTo>
                  <a:lnTo>
                    <a:pt x="221" y="535"/>
                  </a:lnTo>
                  <a:lnTo>
                    <a:pt x="148" y="646"/>
                  </a:lnTo>
                  <a:lnTo>
                    <a:pt x="92" y="757"/>
                  </a:lnTo>
                  <a:lnTo>
                    <a:pt x="55" y="867"/>
                  </a:lnTo>
                  <a:lnTo>
                    <a:pt x="18" y="996"/>
                  </a:lnTo>
                  <a:lnTo>
                    <a:pt x="0" y="1107"/>
                  </a:lnTo>
                  <a:lnTo>
                    <a:pt x="0" y="1236"/>
                  </a:lnTo>
                  <a:lnTo>
                    <a:pt x="0" y="1365"/>
                  </a:lnTo>
                  <a:lnTo>
                    <a:pt x="18" y="1494"/>
                  </a:lnTo>
                  <a:lnTo>
                    <a:pt x="55" y="1605"/>
                  </a:lnTo>
                  <a:lnTo>
                    <a:pt x="92" y="1715"/>
                  </a:lnTo>
                  <a:lnTo>
                    <a:pt x="148" y="1826"/>
                  </a:lnTo>
                  <a:lnTo>
                    <a:pt x="203" y="1937"/>
                  </a:lnTo>
                  <a:lnTo>
                    <a:pt x="350" y="2121"/>
                  </a:lnTo>
                  <a:lnTo>
                    <a:pt x="535" y="2269"/>
                  </a:lnTo>
                  <a:lnTo>
                    <a:pt x="627" y="2324"/>
                  </a:lnTo>
                  <a:lnTo>
                    <a:pt x="738" y="2379"/>
                  </a:lnTo>
                  <a:lnTo>
                    <a:pt x="848" y="2435"/>
                  </a:lnTo>
                  <a:lnTo>
                    <a:pt x="959" y="2471"/>
                  </a:lnTo>
                  <a:lnTo>
                    <a:pt x="1088" y="2490"/>
                  </a:lnTo>
                  <a:lnTo>
                    <a:pt x="1199" y="2508"/>
                  </a:lnTo>
                  <a:lnTo>
                    <a:pt x="1328" y="2490"/>
                  </a:lnTo>
                  <a:lnTo>
                    <a:pt x="1457" y="2490"/>
                  </a:lnTo>
                  <a:lnTo>
                    <a:pt x="1586" y="2453"/>
                  </a:lnTo>
                  <a:lnTo>
                    <a:pt x="1696" y="2416"/>
                  </a:lnTo>
                  <a:lnTo>
                    <a:pt x="1807" y="2361"/>
                  </a:lnTo>
                  <a:lnTo>
                    <a:pt x="1918" y="2305"/>
                  </a:lnTo>
                  <a:lnTo>
                    <a:pt x="2010" y="2232"/>
                  </a:lnTo>
                  <a:lnTo>
                    <a:pt x="2102" y="2158"/>
                  </a:lnTo>
                  <a:lnTo>
                    <a:pt x="2194" y="2066"/>
                  </a:lnTo>
                  <a:lnTo>
                    <a:pt x="2268" y="1974"/>
                  </a:lnTo>
                  <a:lnTo>
                    <a:pt x="2342" y="1881"/>
                  </a:lnTo>
                  <a:lnTo>
                    <a:pt x="2397" y="1771"/>
                  </a:lnTo>
                  <a:lnTo>
                    <a:pt x="2434" y="1642"/>
                  </a:lnTo>
                  <a:lnTo>
                    <a:pt x="2471" y="1531"/>
                  </a:lnTo>
                  <a:lnTo>
                    <a:pt x="2489" y="1402"/>
                  </a:lnTo>
                  <a:lnTo>
                    <a:pt x="2508" y="1273"/>
                  </a:lnTo>
                  <a:lnTo>
                    <a:pt x="2508" y="1144"/>
                  </a:lnTo>
                  <a:lnTo>
                    <a:pt x="2489" y="1015"/>
                  </a:lnTo>
                  <a:lnTo>
                    <a:pt x="2452" y="904"/>
                  </a:lnTo>
                  <a:lnTo>
                    <a:pt x="2415" y="794"/>
                  </a:lnTo>
                  <a:lnTo>
                    <a:pt x="2360" y="683"/>
                  </a:lnTo>
                  <a:lnTo>
                    <a:pt x="2305" y="572"/>
                  </a:lnTo>
                  <a:lnTo>
                    <a:pt x="2231" y="462"/>
                  </a:lnTo>
                  <a:lnTo>
                    <a:pt x="2157" y="369"/>
                  </a:lnTo>
                  <a:lnTo>
                    <a:pt x="2065" y="296"/>
                  </a:lnTo>
                  <a:lnTo>
                    <a:pt x="1973" y="222"/>
                  </a:lnTo>
                  <a:lnTo>
                    <a:pt x="1862" y="148"/>
                  </a:lnTo>
                  <a:lnTo>
                    <a:pt x="1752" y="93"/>
                  </a:lnTo>
                  <a:lnTo>
                    <a:pt x="1641" y="56"/>
                  </a:lnTo>
                  <a:lnTo>
                    <a:pt x="1512" y="19"/>
                  </a:lnTo>
                  <a:lnTo>
                    <a:pt x="14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7" name="Google Shape;2947;p11"/>
            <p:cNvSpPr/>
            <p:nvPr/>
          </p:nvSpPr>
          <p:spPr>
            <a:xfrm>
              <a:off x="4987950" y="526200"/>
              <a:ext cx="62725" cy="62725"/>
            </a:xfrm>
            <a:custGeom>
              <a:avLst/>
              <a:gdLst/>
              <a:ahLst/>
              <a:cxnLst/>
              <a:rect l="l" t="t" r="r" b="b"/>
              <a:pathLst>
                <a:path w="2509" h="2509" extrusionOk="0">
                  <a:moveTo>
                    <a:pt x="1144" y="1"/>
                  </a:moveTo>
                  <a:lnTo>
                    <a:pt x="1015" y="19"/>
                  </a:lnTo>
                  <a:lnTo>
                    <a:pt x="904" y="56"/>
                  </a:lnTo>
                  <a:lnTo>
                    <a:pt x="794" y="93"/>
                  </a:lnTo>
                  <a:lnTo>
                    <a:pt x="683" y="148"/>
                  </a:lnTo>
                  <a:lnTo>
                    <a:pt x="572" y="204"/>
                  </a:lnTo>
                  <a:lnTo>
                    <a:pt x="388" y="351"/>
                  </a:lnTo>
                  <a:lnTo>
                    <a:pt x="240" y="536"/>
                  </a:lnTo>
                  <a:lnTo>
                    <a:pt x="167" y="628"/>
                  </a:lnTo>
                  <a:lnTo>
                    <a:pt x="111" y="738"/>
                  </a:lnTo>
                  <a:lnTo>
                    <a:pt x="74" y="849"/>
                  </a:lnTo>
                  <a:lnTo>
                    <a:pt x="38" y="960"/>
                  </a:lnTo>
                  <a:lnTo>
                    <a:pt x="19" y="1089"/>
                  </a:lnTo>
                  <a:lnTo>
                    <a:pt x="1" y="1218"/>
                  </a:lnTo>
                  <a:lnTo>
                    <a:pt x="1" y="1347"/>
                  </a:lnTo>
                  <a:lnTo>
                    <a:pt x="19" y="1457"/>
                  </a:lnTo>
                  <a:lnTo>
                    <a:pt x="56" y="1587"/>
                  </a:lnTo>
                  <a:lnTo>
                    <a:pt x="93" y="1697"/>
                  </a:lnTo>
                  <a:lnTo>
                    <a:pt x="130" y="1808"/>
                  </a:lnTo>
                  <a:lnTo>
                    <a:pt x="203" y="1918"/>
                  </a:lnTo>
                  <a:lnTo>
                    <a:pt x="259" y="2029"/>
                  </a:lnTo>
                  <a:lnTo>
                    <a:pt x="351" y="2121"/>
                  </a:lnTo>
                  <a:lnTo>
                    <a:pt x="425" y="2195"/>
                  </a:lnTo>
                  <a:lnTo>
                    <a:pt x="535" y="2269"/>
                  </a:lnTo>
                  <a:lnTo>
                    <a:pt x="628" y="2343"/>
                  </a:lnTo>
                  <a:lnTo>
                    <a:pt x="738" y="2398"/>
                  </a:lnTo>
                  <a:lnTo>
                    <a:pt x="849" y="2453"/>
                  </a:lnTo>
                  <a:lnTo>
                    <a:pt x="978" y="2472"/>
                  </a:lnTo>
                  <a:lnTo>
                    <a:pt x="1107" y="2508"/>
                  </a:lnTo>
                  <a:lnTo>
                    <a:pt x="1347" y="2508"/>
                  </a:lnTo>
                  <a:lnTo>
                    <a:pt x="1476" y="2490"/>
                  </a:lnTo>
                  <a:lnTo>
                    <a:pt x="1605" y="2472"/>
                  </a:lnTo>
                  <a:lnTo>
                    <a:pt x="1715" y="2416"/>
                  </a:lnTo>
                  <a:lnTo>
                    <a:pt x="1826" y="2379"/>
                  </a:lnTo>
                  <a:lnTo>
                    <a:pt x="1937" y="2306"/>
                  </a:lnTo>
                  <a:lnTo>
                    <a:pt x="2029" y="2232"/>
                  </a:lnTo>
                  <a:lnTo>
                    <a:pt x="2121" y="2158"/>
                  </a:lnTo>
                  <a:lnTo>
                    <a:pt x="2213" y="2066"/>
                  </a:lnTo>
                  <a:lnTo>
                    <a:pt x="2287" y="1974"/>
                  </a:lnTo>
                  <a:lnTo>
                    <a:pt x="2342" y="1882"/>
                  </a:lnTo>
                  <a:lnTo>
                    <a:pt x="2398" y="1771"/>
                  </a:lnTo>
                  <a:lnTo>
                    <a:pt x="2453" y="1642"/>
                  </a:lnTo>
                  <a:lnTo>
                    <a:pt x="2490" y="1531"/>
                  </a:lnTo>
                  <a:lnTo>
                    <a:pt x="2508" y="1402"/>
                  </a:lnTo>
                  <a:lnTo>
                    <a:pt x="2508" y="1273"/>
                  </a:lnTo>
                  <a:lnTo>
                    <a:pt x="2508" y="1144"/>
                  </a:lnTo>
                  <a:lnTo>
                    <a:pt x="2490" y="1015"/>
                  </a:lnTo>
                  <a:lnTo>
                    <a:pt x="2453" y="904"/>
                  </a:lnTo>
                  <a:lnTo>
                    <a:pt x="2416" y="775"/>
                  </a:lnTo>
                  <a:lnTo>
                    <a:pt x="2361" y="665"/>
                  </a:lnTo>
                  <a:lnTo>
                    <a:pt x="2305" y="572"/>
                  </a:lnTo>
                  <a:lnTo>
                    <a:pt x="2232" y="462"/>
                  </a:lnTo>
                  <a:lnTo>
                    <a:pt x="2158" y="388"/>
                  </a:lnTo>
                  <a:lnTo>
                    <a:pt x="2066" y="296"/>
                  </a:lnTo>
                  <a:lnTo>
                    <a:pt x="1955" y="222"/>
                  </a:lnTo>
                  <a:lnTo>
                    <a:pt x="1863" y="167"/>
                  </a:lnTo>
                  <a:lnTo>
                    <a:pt x="1752" y="111"/>
                  </a:lnTo>
                  <a:lnTo>
                    <a:pt x="1642" y="56"/>
                  </a:lnTo>
                  <a:lnTo>
                    <a:pt x="1513" y="38"/>
                  </a:lnTo>
                  <a:lnTo>
                    <a:pt x="1384"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8" name="Google Shape;2948;p11"/>
            <p:cNvSpPr/>
            <p:nvPr/>
          </p:nvSpPr>
          <p:spPr>
            <a:xfrm>
              <a:off x="5444750" y="1179850"/>
              <a:ext cx="62725" cy="62700"/>
            </a:xfrm>
            <a:custGeom>
              <a:avLst/>
              <a:gdLst/>
              <a:ahLst/>
              <a:cxnLst/>
              <a:rect l="l" t="t" r="r" b="b"/>
              <a:pathLst>
                <a:path w="2509" h="2508" extrusionOk="0">
                  <a:moveTo>
                    <a:pt x="1107" y="0"/>
                  </a:moveTo>
                  <a:lnTo>
                    <a:pt x="997" y="19"/>
                  </a:lnTo>
                  <a:lnTo>
                    <a:pt x="867" y="56"/>
                  </a:lnTo>
                  <a:lnTo>
                    <a:pt x="757" y="111"/>
                  </a:lnTo>
                  <a:lnTo>
                    <a:pt x="646" y="148"/>
                  </a:lnTo>
                  <a:lnTo>
                    <a:pt x="536" y="221"/>
                  </a:lnTo>
                  <a:lnTo>
                    <a:pt x="443" y="295"/>
                  </a:lnTo>
                  <a:lnTo>
                    <a:pt x="351" y="369"/>
                  </a:lnTo>
                  <a:lnTo>
                    <a:pt x="277" y="461"/>
                  </a:lnTo>
                  <a:lnTo>
                    <a:pt x="204" y="572"/>
                  </a:lnTo>
                  <a:lnTo>
                    <a:pt x="148" y="664"/>
                  </a:lnTo>
                  <a:lnTo>
                    <a:pt x="93" y="775"/>
                  </a:lnTo>
                  <a:lnTo>
                    <a:pt x="56" y="904"/>
                  </a:lnTo>
                  <a:lnTo>
                    <a:pt x="19" y="1014"/>
                  </a:lnTo>
                  <a:lnTo>
                    <a:pt x="1" y="1143"/>
                  </a:lnTo>
                  <a:lnTo>
                    <a:pt x="1" y="1272"/>
                  </a:lnTo>
                  <a:lnTo>
                    <a:pt x="1" y="1402"/>
                  </a:lnTo>
                  <a:lnTo>
                    <a:pt x="19" y="1512"/>
                  </a:lnTo>
                  <a:lnTo>
                    <a:pt x="56" y="1641"/>
                  </a:lnTo>
                  <a:lnTo>
                    <a:pt x="93" y="1752"/>
                  </a:lnTo>
                  <a:lnTo>
                    <a:pt x="148" y="1862"/>
                  </a:lnTo>
                  <a:lnTo>
                    <a:pt x="222" y="1955"/>
                  </a:lnTo>
                  <a:lnTo>
                    <a:pt x="370" y="2139"/>
                  </a:lnTo>
                  <a:lnTo>
                    <a:pt x="554" y="2287"/>
                  </a:lnTo>
                  <a:lnTo>
                    <a:pt x="646" y="2342"/>
                  </a:lnTo>
                  <a:lnTo>
                    <a:pt x="757" y="2397"/>
                  </a:lnTo>
                  <a:lnTo>
                    <a:pt x="867" y="2452"/>
                  </a:lnTo>
                  <a:lnTo>
                    <a:pt x="978" y="2471"/>
                  </a:lnTo>
                  <a:lnTo>
                    <a:pt x="1107" y="2489"/>
                  </a:lnTo>
                  <a:lnTo>
                    <a:pt x="1236" y="2508"/>
                  </a:lnTo>
                  <a:lnTo>
                    <a:pt x="1365" y="2508"/>
                  </a:lnTo>
                  <a:lnTo>
                    <a:pt x="1476" y="2489"/>
                  </a:lnTo>
                  <a:lnTo>
                    <a:pt x="1605" y="2452"/>
                  </a:lnTo>
                  <a:lnTo>
                    <a:pt x="1716" y="2416"/>
                  </a:lnTo>
                  <a:lnTo>
                    <a:pt x="1826" y="2360"/>
                  </a:lnTo>
                  <a:lnTo>
                    <a:pt x="1937" y="2305"/>
                  </a:lnTo>
                  <a:lnTo>
                    <a:pt x="2029" y="2231"/>
                  </a:lnTo>
                  <a:lnTo>
                    <a:pt x="2121" y="2139"/>
                  </a:lnTo>
                  <a:lnTo>
                    <a:pt x="2213" y="2065"/>
                  </a:lnTo>
                  <a:lnTo>
                    <a:pt x="2287" y="1955"/>
                  </a:lnTo>
                  <a:lnTo>
                    <a:pt x="2343" y="1862"/>
                  </a:lnTo>
                  <a:lnTo>
                    <a:pt x="2398" y="1752"/>
                  </a:lnTo>
                  <a:lnTo>
                    <a:pt x="2435" y="1641"/>
                  </a:lnTo>
                  <a:lnTo>
                    <a:pt x="2472" y="1512"/>
                  </a:lnTo>
                  <a:lnTo>
                    <a:pt x="2490" y="1383"/>
                  </a:lnTo>
                  <a:lnTo>
                    <a:pt x="2508" y="1254"/>
                  </a:lnTo>
                  <a:lnTo>
                    <a:pt x="2490" y="1125"/>
                  </a:lnTo>
                  <a:lnTo>
                    <a:pt x="2472" y="1014"/>
                  </a:lnTo>
                  <a:lnTo>
                    <a:pt x="2453" y="885"/>
                  </a:lnTo>
                  <a:lnTo>
                    <a:pt x="2398" y="775"/>
                  </a:lnTo>
                  <a:lnTo>
                    <a:pt x="2361" y="664"/>
                  </a:lnTo>
                  <a:lnTo>
                    <a:pt x="2287" y="553"/>
                  </a:lnTo>
                  <a:lnTo>
                    <a:pt x="2213" y="461"/>
                  </a:lnTo>
                  <a:lnTo>
                    <a:pt x="2140" y="369"/>
                  </a:lnTo>
                  <a:lnTo>
                    <a:pt x="2048" y="295"/>
                  </a:lnTo>
                  <a:lnTo>
                    <a:pt x="1955" y="221"/>
                  </a:lnTo>
                  <a:lnTo>
                    <a:pt x="1845" y="148"/>
                  </a:lnTo>
                  <a:lnTo>
                    <a:pt x="1734" y="92"/>
                  </a:lnTo>
                  <a:lnTo>
                    <a:pt x="1623" y="56"/>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9" name="Google Shape;2949;p11"/>
            <p:cNvSpPr/>
            <p:nvPr/>
          </p:nvSpPr>
          <p:spPr>
            <a:xfrm>
              <a:off x="5895575" y="1422300"/>
              <a:ext cx="62700" cy="62725"/>
            </a:xfrm>
            <a:custGeom>
              <a:avLst/>
              <a:gdLst/>
              <a:ahLst/>
              <a:cxnLst/>
              <a:rect l="l" t="t" r="r" b="b"/>
              <a:pathLst>
                <a:path w="2508" h="2509" extrusionOk="0">
                  <a:moveTo>
                    <a:pt x="1180" y="1"/>
                  </a:moveTo>
                  <a:lnTo>
                    <a:pt x="1051" y="19"/>
                  </a:lnTo>
                  <a:lnTo>
                    <a:pt x="941" y="38"/>
                  </a:lnTo>
                  <a:lnTo>
                    <a:pt x="812" y="74"/>
                  </a:lnTo>
                  <a:lnTo>
                    <a:pt x="701" y="130"/>
                  </a:lnTo>
                  <a:lnTo>
                    <a:pt x="590" y="185"/>
                  </a:lnTo>
                  <a:lnTo>
                    <a:pt x="498" y="259"/>
                  </a:lnTo>
                  <a:lnTo>
                    <a:pt x="406" y="333"/>
                  </a:lnTo>
                  <a:lnTo>
                    <a:pt x="314" y="425"/>
                  </a:lnTo>
                  <a:lnTo>
                    <a:pt x="240" y="517"/>
                  </a:lnTo>
                  <a:lnTo>
                    <a:pt x="166" y="609"/>
                  </a:lnTo>
                  <a:lnTo>
                    <a:pt x="111" y="720"/>
                  </a:lnTo>
                  <a:lnTo>
                    <a:pt x="74" y="830"/>
                  </a:lnTo>
                  <a:lnTo>
                    <a:pt x="37" y="959"/>
                  </a:lnTo>
                  <a:lnTo>
                    <a:pt x="0" y="1089"/>
                  </a:lnTo>
                  <a:lnTo>
                    <a:pt x="0" y="1218"/>
                  </a:lnTo>
                  <a:lnTo>
                    <a:pt x="0" y="1347"/>
                  </a:lnTo>
                  <a:lnTo>
                    <a:pt x="19" y="1476"/>
                  </a:lnTo>
                  <a:lnTo>
                    <a:pt x="37" y="1586"/>
                  </a:lnTo>
                  <a:lnTo>
                    <a:pt x="74" y="1715"/>
                  </a:lnTo>
                  <a:lnTo>
                    <a:pt x="129" y="1826"/>
                  </a:lnTo>
                  <a:lnTo>
                    <a:pt x="185" y="1918"/>
                  </a:lnTo>
                  <a:lnTo>
                    <a:pt x="259" y="2029"/>
                  </a:lnTo>
                  <a:lnTo>
                    <a:pt x="332" y="2121"/>
                  </a:lnTo>
                  <a:lnTo>
                    <a:pt x="424" y="2195"/>
                  </a:lnTo>
                  <a:lnTo>
                    <a:pt x="517" y="2287"/>
                  </a:lnTo>
                  <a:lnTo>
                    <a:pt x="627" y="2342"/>
                  </a:lnTo>
                  <a:lnTo>
                    <a:pt x="738" y="2398"/>
                  </a:lnTo>
                  <a:lnTo>
                    <a:pt x="849" y="2453"/>
                  </a:lnTo>
                  <a:lnTo>
                    <a:pt x="959" y="2490"/>
                  </a:lnTo>
                  <a:lnTo>
                    <a:pt x="1088" y="2508"/>
                  </a:lnTo>
                  <a:lnTo>
                    <a:pt x="1346" y="2508"/>
                  </a:lnTo>
                  <a:lnTo>
                    <a:pt x="1475" y="2490"/>
                  </a:lnTo>
                  <a:lnTo>
                    <a:pt x="1586" y="2471"/>
                  </a:lnTo>
                  <a:lnTo>
                    <a:pt x="1697" y="2435"/>
                  </a:lnTo>
                  <a:lnTo>
                    <a:pt x="1807" y="2379"/>
                  </a:lnTo>
                  <a:lnTo>
                    <a:pt x="1918" y="2324"/>
                  </a:lnTo>
                  <a:lnTo>
                    <a:pt x="2010" y="2250"/>
                  </a:lnTo>
                  <a:lnTo>
                    <a:pt x="2102" y="2176"/>
                  </a:lnTo>
                  <a:lnTo>
                    <a:pt x="2195" y="2103"/>
                  </a:lnTo>
                  <a:lnTo>
                    <a:pt x="2268" y="2010"/>
                  </a:lnTo>
                  <a:lnTo>
                    <a:pt x="2324" y="1900"/>
                  </a:lnTo>
                  <a:lnTo>
                    <a:pt x="2379" y="1808"/>
                  </a:lnTo>
                  <a:lnTo>
                    <a:pt x="2434" y="1697"/>
                  </a:lnTo>
                  <a:lnTo>
                    <a:pt x="2471" y="1568"/>
                  </a:lnTo>
                  <a:lnTo>
                    <a:pt x="2490" y="1457"/>
                  </a:lnTo>
                  <a:lnTo>
                    <a:pt x="2508" y="1328"/>
                  </a:lnTo>
                  <a:lnTo>
                    <a:pt x="2508" y="1199"/>
                  </a:lnTo>
                  <a:lnTo>
                    <a:pt x="2490" y="1070"/>
                  </a:lnTo>
                  <a:lnTo>
                    <a:pt x="2471" y="959"/>
                  </a:lnTo>
                  <a:lnTo>
                    <a:pt x="2434" y="830"/>
                  </a:lnTo>
                  <a:lnTo>
                    <a:pt x="2379" y="720"/>
                  </a:lnTo>
                  <a:lnTo>
                    <a:pt x="2324" y="609"/>
                  </a:lnTo>
                  <a:lnTo>
                    <a:pt x="2268" y="517"/>
                  </a:lnTo>
                  <a:lnTo>
                    <a:pt x="2195" y="425"/>
                  </a:lnTo>
                  <a:lnTo>
                    <a:pt x="2102" y="333"/>
                  </a:lnTo>
                  <a:lnTo>
                    <a:pt x="2010" y="259"/>
                  </a:lnTo>
                  <a:lnTo>
                    <a:pt x="1899" y="185"/>
                  </a:lnTo>
                  <a:lnTo>
                    <a:pt x="1807" y="130"/>
                  </a:lnTo>
                  <a:lnTo>
                    <a:pt x="1678" y="74"/>
                  </a:lnTo>
                  <a:lnTo>
                    <a:pt x="1568" y="38"/>
                  </a:lnTo>
                  <a:lnTo>
                    <a:pt x="1439" y="19"/>
                  </a:lnTo>
                  <a:lnTo>
                    <a:pt x="13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0" name="Google Shape;2950;p11"/>
            <p:cNvSpPr/>
            <p:nvPr/>
          </p:nvSpPr>
          <p:spPr>
            <a:xfrm>
              <a:off x="6292000" y="1493750"/>
              <a:ext cx="63175" cy="62725"/>
            </a:xfrm>
            <a:custGeom>
              <a:avLst/>
              <a:gdLst/>
              <a:ahLst/>
              <a:cxnLst/>
              <a:rect l="l" t="t" r="r" b="b"/>
              <a:pathLst>
                <a:path w="2527" h="2509" extrusionOk="0">
                  <a:moveTo>
                    <a:pt x="1125" y="1"/>
                  </a:moveTo>
                  <a:lnTo>
                    <a:pt x="996" y="19"/>
                  </a:lnTo>
                  <a:lnTo>
                    <a:pt x="885" y="56"/>
                  </a:lnTo>
                  <a:lnTo>
                    <a:pt x="775" y="93"/>
                  </a:lnTo>
                  <a:lnTo>
                    <a:pt x="664" y="148"/>
                  </a:lnTo>
                  <a:lnTo>
                    <a:pt x="572" y="203"/>
                  </a:lnTo>
                  <a:lnTo>
                    <a:pt x="461" y="277"/>
                  </a:lnTo>
                  <a:lnTo>
                    <a:pt x="387" y="351"/>
                  </a:lnTo>
                  <a:lnTo>
                    <a:pt x="295" y="443"/>
                  </a:lnTo>
                  <a:lnTo>
                    <a:pt x="221" y="535"/>
                  </a:lnTo>
                  <a:lnTo>
                    <a:pt x="166" y="646"/>
                  </a:lnTo>
                  <a:lnTo>
                    <a:pt x="111" y="738"/>
                  </a:lnTo>
                  <a:lnTo>
                    <a:pt x="74" y="849"/>
                  </a:lnTo>
                  <a:lnTo>
                    <a:pt x="37" y="978"/>
                  </a:lnTo>
                  <a:lnTo>
                    <a:pt x="19" y="1088"/>
                  </a:lnTo>
                  <a:lnTo>
                    <a:pt x="0" y="1218"/>
                  </a:lnTo>
                  <a:lnTo>
                    <a:pt x="19" y="1347"/>
                  </a:lnTo>
                  <a:lnTo>
                    <a:pt x="19" y="1476"/>
                  </a:lnTo>
                  <a:lnTo>
                    <a:pt x="55" y="1605"/>
                  </a:lnTo>
                  <a:lnTo>
                    <a:pt x="92" y="1715"/>
                  </a:lnTo>
                  <a:lnTo>
                    <a:pt x="148" y="1826"/>
                  </a:lnTo>
                  <a:lnTo>
                    <a:pt x="203" y="1937"/>
                  </a:lnTo>
                  <a:lnTo>
                    <a:pt x="277" y="2029"/>
                  </a:lnTo>
                  <a:lnTo>
                    <a:pt x="350" y="2121"/>
                  </a:lnTo>
                  <a:lnTo>
                    <a:pt x="443" y="2213"/>
                  </a:lnTo>
                  <a:lnTo>
                    <a:pt x="535" y="2287"/>
                  </a:lnTo>
                  <a:lnTo>
                    <a:pt x="646" y="2342"/>
                  </a:lnTo>
                  <a:lnTo>
                    <a:pt x="756" y="2398"/>
                  </a:lnTo>
                  <a:lnTo>
                    <a:pt x="867" y="2453"/>
                  </a:lnTo>
                  <a:lnTo>
                    <a:pt x="996" y="2471"/>
                  </a:lnTo>
                  <a:lnTo>
                    <a:pt x="1125" y="2508"/>
                  </a:lnTo>
                  <a:lnTo>
                    <a:pt x="1383" y="2508"/>
                  </a:lnTo>
                  <a:lnTo>
                    <a:pt x="1494" y="2490"/>
                  </a:lnTo>
                  <a:lnTo>
                    <a:pt x="1623" y="2453"/>
                  </a:lnTo>
                  <a:lnTo>
                    <a:pt x="1733" y="2416"/>
                  </a:lnTo>
                  <a:lnTo>
                    <a:pt x="1844" y="2361"/>
                  </a:lnTo>
                  <a:lnTo>
                    <a:pt x="1955" y="2305"/>
                  </a:lnTo>
                  <a:lnTo>
                    <a:pt x="2047" y="2232"/>
                  </a:lnTo>
                  <a:lnTo>
                    <a:pt x="2139" y="2139"/>
                  </a:lnTo>
                  <a:lnTo>
                    <a:pt x="2231" y="2066"/>
                  </a:lnTo>
                  <a:lnTo>
                    <a:pt x="2305" y="1955"/>
                  </a:lnTo>
                  <a:lnTo>
                    <a:pt x="2360" y="1863"/>
                  </a:lnTo>
                  <a:lnTo>
                    <a:pt x="2416" y="1752"/>
                  </a:lnTo>
                  <a:lnTo>
                    <a:pt x="2452" y="1642"/>
                  </a:lnTo>
                  <a:lnTo>
                    <a:pt x="2489" y="1513"/>
                  </a:lnTo>
                  <a:lnTo>
                    <a:pt x="2508" y="1383"/>
                  </a:lnTo>
                  <a:lnTo>
                    <a:pt x="2526" y="1254"/>
                  </a:lnTo>
                  <a:lnTo>
                    <a:pt x="2508" y="1125"/>
                  </a:lnTo>
                  <a:lnTo>
                    <a:pt x="2489" y="996"/>
                  </a:lnTo>
                  <a:lnTo>
                    <a:pt x="2471" y="886"/>
                  </a:lnTo>
                  <a:lnTo>
                    <a:pt x="2416" y="757"/>
                  </a:lnTo>
                  <a:lnTo>
                    <a:pt x="2360" y="646"/>
                  </a:lnTo>
                  <a:lnTo>
                    <a:pt x="2305" y="554"/>
                  </a:lnTo>
                  <a:lnTo>
                    <a:pt x="2231" y="443"/>
                  </a:lnTo>
                  <a:lnTo>
                    <a:pt x="2157" y="369"/>
                  </a:lnTo>
                  <a:lnTo>
                    <a:pt x="2065" y="277"/>
                  </a:lnTo>
                  <a:lnTo>
                    <a:pt x="1955" y="203"/>
                  </a:lnTo>
                  <a:lnTo>
                    <a:pt x="1862" y="148"/>
                  </a:lnTo>
                  <a:lnTo>
                    <a:pt x="1752" y="93"/>
                  </a:lnTo>
                  <a:lnTo>
                    <a:pt x="1623" y="56"/>
                  </a:lnTo>
                  <a:lnTo>
                    <a:pt x="1512"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1" name="Google Shape;2951;p11"/>
            <p:cNvSpPr/>
            <p:nvPr/>
          </p:nvSpPr>
          <p:spPr>
            <a:xfrm>
              <a:off x="5302325" y="1071525"/>
              <a:ext cx="62250" cy="62250"/>
            </a:xfrm>
            <a:custGeom>
              <a:avLst/>
              <a:gdLst/>
              <a:ahLst/>
              <a:cxnLst/>
              <a:rect l="l" t="t" r="r" b="b"/>
              <a:pathLst>
                <a:path w="2490" h="2490" extrusionOk="0">
                  <a:moveTo>
                    <a:pt x="1236" y="0"/>
                  </a:moveTo>
                  <a:lnTo>
                    <a:pt x="1107" y="19"/>
                  </a:lnTo>
                  <a:lnTo>
                    <a:pt x="996" y="37"/>
                  </a:lnTo>
                  <a:lnTo>
                    <a:pt x="867" y="56"/>
                  </a:lnTo>
                  <a:lnTo>
                    <a:pt x="756" y="111"/>
                  </a:lnTo>
                  <a:lnTo>
                    <a:pt x="646" y="166"/>
                  </a:lnTo>
                  <a:lnTo>
                    <a:pt x="554" y="222"/>
                  </a:lnTo>
                  <a:lnTo>
                    <a:pt x="369" y="369"/>
                  </a:lnTo>
                  <a:lnTo>
                    <a:pt x="222" y="553"/>
                  </a:lnTo>
                  <a:lnTo>
                    <a:pt x="148" y="664"/>
                  </a:lnTo>
                  <a:lnTo>
                    <a:pt x="93" y="775"/>
                  </a:lnTo>
                  <a:lnTo>
                    <a:pt x="56" y="885"/>
                  </a:lnTo>
                  <a:lnTo>
                    <a:pt x="19" y="996"/>
                  </a:lnTo>
                  <a:lnTo>
                    <a:pt x="0" y="1125"/>
                  </a:lnTo>
                  <a:lnTo>
                    <a:pt x="0" y="1236"/>
                  </a:lnTo>
                  <a:lnTo>
                    <a:pt x="0" y="1365"/>
                  </a:lnTo>
                  <a:lnTo>
                    <a:pt x="19" y="1494"/>
                  </a:lnTo>
                  <a:lnTo>
                    <a:pt x="56" y="1604"/>
                  </a:lnTo>
                  <a:lnTo>
                    <a:pt x="93" y="1715"/>
                  </a:lnTo>
                  <a:lnTo>
                    <a:pt x="148" y="1826"/>
                  </a:lnTo>
                  <a:lnTo>
                    <a:pt x="203" y="1918"/>
                  </a:lnTo>
                  <a:lnTo>
                    <a:pt x="351" y="2102"/>
                  </a:lnTo>
                  <a:lnTo>
                    <a:pt x="535" y="2268"/>
                  </a:lnTo>
                  <a:lnTo>
                    <a:pt x="646" y="2323"/>
                  </a:lnTo>
                  <a:lnTo>
                    <a:pt x="738" y="2379"/>
                  </a:lnTo>
                  <a:lnTo>
                    <a:pt x="867" y="2434"/>
                  </a:lnTo>
                  <a:lnTo>
                    <a:pt x="978" y="2453"/>
                  </a:lnTo>
                  <a:lnTo>
                    <a:pt x="1088" y="2489"/>
                  </a:lnTo>
                  <a:lnTo>
                    <a:pt x="1346" y="2489"/>
                  </a:lnTo>
                  <a:lnTo>
                    <a:pt x="1476" y="2471"/>
                  </a:lnTo>
                  <a:lnTo>
                    <a:pt x="1586" y="2434"/>
                  </a:lnTo>
                  <a:lnTo>
                    <a:pt x="1715" y="2397"/>
                  </a:lnTo>
                  <a:lnTo>
                    <a:pt x="1826" y="2342"/>
                  </a:lnTo>
                  <a:lnTo>
                    <a:pt x="1918" y="2268"/>
                  </a:lnTo>
                  <a:lnTo>
                    <a:pt x="2029" y="2194"/>
                  </a:lnTo>
                  <a:lnTo>
                    <a:pt x="2121" y="2121"/>
                  </a:lnTo>
                  <a:lnTo>
                    <a:pt x="2195" y="2028"/>
                  </a:lnTo>
                  <a:lnTo>
                    <a:pt x="2268" y="1936"/>
                  </a:lnTo>
                  <a:lnTo>
                    <a:pt x="2342" y="1826"/>
                  </a:lnTo>
                  <a:lnTo>
                    <a:pt x="2379" y="1715"/>
                  </a:lnTo>
                  <a:lnTo>
                    <a:pt x="2434" y="1604"/>
                  </a:lnTo>
                  <a:lnTo>
                    <a:pt x="2453" y="1475"/>
                  </a:lnTo>
                  <a:lnTo>
                    <a:pt x="2471" y="1346"/>
                  </a:lnTo>
                  <a:lnTo>
                    <a:pt x="2490" y="1217"/>
                  </a:lnTo>
                  <a:lnTo>
                    <a:pt x="2471" y="1107"/>
                  </a:lnTo>
                  <a:lnTo>
                    <a:pt x="2453" y="977"/>
                  </a:lnTo>
                  <a:lnTo>
                    <a:pt x="2416" y="867"/>
                  </a:lnTo>
                  <a:lnTo>
                    <a:pt x="2379" y="756"/>
                  </a:lnTo>
                  <a:lnTo>
                    <a:pt x="2324" y="646"/>
                  </a:lnTo>
                  <a:lnTo>
                    <a:pt x="2250" y="553"/>
                  </a:lnTo>
                  <a:lnTo>
                    <a:pt x="2102" y="369"/>
                  </a:lnTo>
                  <a:lnTo>
                    <a:pt x="1918" y="222"/>
                  </a:lnTo>
                  <a:lnTo>
                    <a:pt x="1807" y="148"/>
                  </a:lnTo>
                  <a:lnTo>
                    <a:pt x="1697" y="92"/>
                  </a:lnTo>
                  <a:lnTo>
                    <a:pt x="1586" y="56"/>
                  </a:lnTo>
                  <a:lnTo>
                    <a:pt x="1476" y="37"/>
                  </a:lnTo>
                  <a:lnTo>
                    <a:pt x="1346" y="19"/>
                  </a:lnTo>
                  <a:lnTo>
                    <a:pt x="12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2" name="Google Shape;2952;p11"/>
            <p:cNvSpPr/>
            <p:nvPr/>
          </p:nvSpPr>
          <p:spPr>
            <a:xfrm>
              <a:off x="5815825" y="1408475"/>
              <a:ext cx="62250" cy="62250"/>
            </a:xfrm>
            <a:custGeom>
              <a:avLst/>
              <a:gdLst/>
              <a:ahLst/>
              <a:cxnLst/>
              <a:rect l="l" t="t" r="r" b="b"/>
              <a:pathLst>
                <a:path w="2490" h="2490" extrusionOk="0">
                  <a:moveTo>
                    <a:pt x="1144" y="1"/>
                  </a:moveTo>
                  <a:lnTo>
                    <a:pt x="1033" y="19"/>
                  </a:lnTo>
                  <a:lnTo>
                    <a:pt x="904" y="37"/>
                  </a:lnTo>
                  <a:lnTo>
                    <a:pt x="793" y="74"/>
                  </a:lnTo>
                  <a:lnTo>
                    <a:pt x="683" y="130"/>
                  </a:lnTo>
                  <a:lnTo>
                    <a:pt x="591" y="185"/>
                  </a:lnTo>
                  <a:lnTo>
                    <a:pt x="480" y="259"/>
                  </a:lnTo>
                  <a:lnTo>
                    <a:pt x="388" y="332"/>
                  </a:lnTo>
                  <a:lnTo>
                    <a:pt x="314" y="425"/>
                  </a:lnTo>
                  <a:lnTo>
                    <a:pt x="240" y="517"/>
                  </a:lnTo>
                  <a:lnTo>
                    <a:pt x="167" y="627"/>
                  </a:lnTo>
                  <a:lnTo>
                    <a:pt x="111" y="720"/>
                  </a:lnTo>
                  <a:lnTo>
                    <a:pt x="74" y="830"/>
                  </a:lnTo>
                  <a:lnTo>
                    <a:pt x="37" y="959"/>
                  </a:lnTo>
                  <a:lnTo>
                    <a:pt x="19" y="1070"/>
                  </a:lnTo>
                  <a:lnTo>
                    <a:pt x="1" y="1199"/>
                  </a:lnTo>
                  <a:lnTo>
                    <a:pt x="1" y="1328"/>
                  </a:lnTo>
                  <a:lnTo>
                    <a:pt x="19" y="1439"/>
                  </a:lnTo>
                  <a:lnTo>
                    <a:pt x="37" y="1568"/>
                  </a:lnTo>
                  <a:lnTo>
                    <a:pt x="74" y="1678"/>
                  </a:lnTo>
                  <a:lnTo>
                    <a:pt x="130" y="1789"/>
                  </a:lnTo>
                  <a:lnTo>
                    <a:pt x="185" y="1900"/>
                  </a:lnTo>
                  <a:lnTo>
                    <a:pt x="259" y="1992"/>
                  </a:lnTo>
                  <a:lnTo>
                    <a:pt x="332" y="2084"/>
                  </a:lnTo>
                  <a:lnTo>
                    <a:pt x="425" y="2158"/>
                  </a:lnTo>
                  <a:lnTo>
                    <a:pt x="517" y="2232"/>
                  </a:lnTo>
                  <a:lnTo>
                    <a:pt x="609" y="2305"/>
                  </a:lnTo>
                  <a:lnTo>
                    <a:pt x="720" y="2361"/>
                  </a:lnTo>
                  <a:lnTo>
                    <a:pt x="830" y="2416"/>
                  </a:lnTo>
                  <a:lnTo>
                    <a:pt x="941" y="2453"/>
                  </a:lnTo>
                  <a:lnTo>
                    <a:pt x="1070" y="2471"/>
                  </a:lnTo>
                  <a:lnTo>
                    <a:pt x="1199" y="2490"/>
                  </a:lnTo>
                  <a:lnTo>
                    <a:pt x="1328" y="2490"/>
                  </a:lnTo>
                  <a:lnTo>
                    <a:pt x="1439" y="2471"/>
                  </a:lnTo>
                  <a:lnTo>
                    <a:pt x="1568" y="2453"/>
                  </a:lnTo>
                  <a:lnTo>
                    <a:pt x="1678" y="2398"/>
                  </a:lnTo>
                  <a:lnTo>
                    <a:pt x="1789" y="2361"/>
                  </a:lnTo>
                  <a:lnTo>
                    <a:pt x="1900" y="2287"/>
                  </a:lnTo>
                  <a:lnTo>
                    <a:pt x="2010" y="2213"/>
                  </a:lnTo>
                  <a:lnTo>
                    <a:pt x="2103" y="2139"/>
                  </a:lnTo>
                  <a:lnTo>
                    <a:pt x="2176" y="2047"/>
                  </a:lnTo>
                  <a:lnTo>
                    <a:pt x="2268" y="1955"/>
                  </a:lnTo>
                  <a:lnTo>
                    <a:pt x="2324" y="1844"/>
                  </a:lnTo>
                  <a:lnTo>
                    <a:pt x="2379" y="1734"/>
                  </a:lnTo>
                  <a:lnTo>
                    <a:pt x="2434" y="1623"/>
                  </a:lnTo>
                  <a:lnTo>
                    <a:pt x="2471" y="1512"/>
                  </a:lnTo>
                  <a:lnTo>
                    <a:pt x="2490" y="1383"/>
                  </a:lnTo>
                  <a:lnTo>
                    <a:pt x="2490" y="1254"/>
                  </a:lnTo>
                  <a:lnTo>
                    <a:pt x="2490" y="1125"/>
                  </a:lnTo>
                  <a:lnTo>
                    <a:pt x="2471" y="1015"/>
                  </a:lnTo>
                  <a:lnTo>
                    <a:pt x="2434" y="886"/>
                  </a:lnTo>
                  <a:lnTo>
                    <a:pt x="2398" y="775"/>
                  </a:lnTo>
                  <a:lnTo>
                    <a:pt x="2342" y="664"/>
                  </a:lnTo>
                  <a:lnTo>
                    <a:pt x="2287" y="572"/>
                  </a:lnTo>
                  <a:lnTo>
                    <a:pt x="2213" y="462"/>
                  </a:lnTo>
                  <a:lnTo>
                    <a:pt x="2139" y="369"/>
                  </a:lnTo>
                  <a:lnTo>
                    <a:pt x="2047" y="296"/>
                  </a:lnTo>
                  <a:lnTo>
                    <a:pt x="1955" y="222"/>
                  </a:lnTo>
                  <a:lnTo>
                    <a:pt x="1863" y="148"/>
                  </a:lnTo>
                  <a:lnTo>
                    <a:pt x="1752" y="93"/>
                  </a:lnTo>
                  <a:lnTo>
                    <a:pt x="1642" y="56"/>
                  </a:lnTo>
                  <a:lnTo>
                    <a:pt x="1512" y="19"/>
                  </a:lnTo>
                  <a:lnTo>
                    <a:pt x="1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3" name="Google Shape;2953;p11"/>
            <p:cNvSpPr/>
            <p:nvPr/>
          </p:nvSpPr>
          <p:spPr>
            <a:xfrm>
              <a:off x="5105025" y="791725"/>
              <a:ext cx="62725" cy="62700"/>
            </a:xfrm>
            <a:custGeom>
              <a:avLst/>
              <a:gdLst/>
              <a:ahLst/>
              <a:cxnLst/>
              <a:rect l="l" t="t" r="r" b="b"/>
              <a:pathLst>
                <a:path w="2509" h="2508" extrusionOk="0">
                  <a:moveTo>
                    <a:pt x="1199" y="0"/>
                  </a:moveTo>
                  <a:lnTo>
                    <a:pt x="1070" y="19"/>
                  </a:lnTo>
                  <a:lnTo>
                    <a:pt x="960" y="37"/>
                  </a:lnTo>
                  <a:lnTo>
                    <a:pt x="831" y="74"/>
                  </a:lnTo>
                  <a:lnTo>
                    <a:pt x="720" y="129"/>
                  </a:lnTo>
                  <a:lnTo>
                    <a:pt x="609" y="185"/>
                  </a:lnTo>
                  <a:lnTo>
                    <a:pt x="517" y="258"/>
                  </a:lnTo>
                  <a:lnTo>
                    <a:pt x="425" y="332"/>
                  </a:lnTo>
                  <a:lnTo>
                    <a:pt x="333" y="424"/>
                  </a:lnTo>
                  <a:lnTo>
                    <a:pt x="259" y="517"/>
                  </a:lnTo>
                  <a:lnTo>
                    <a:pt x="185" y="609"/>
                  </a:lnTo>
                  <a:lnTo>
                    <a:pt x="130" y="719"/>
                  </a:lnTo>
                  <a:lnTo>
                    <a:pt x="75" y="830"/>
                  </a:lnTo>
                  <a:lnTo>
                    <a:pt x="38" y="959"/>
                  </a:lnTo>
                  <a:lnTo>
                    <a:pt x="19" y="1088"/>
                  </a:lnTo>
                  <a:lnTo>
                    <a:pt x="1" y="1199"/>
                  </a:lnTo>
                  <a:lnTo>
                    <a:pt x="1" y="1328"/>
                  </a:lnTo>
                  <a:lnTo>
                    <a:pt x="19" y="1457"/>
                  </a:lnTo>
                  <a:lnTo>
                    <a:pt x="38" y="1568"/>
                  </a:lnTo>
                  <a:lnTo>
                    <a:pt x="75" y="1678"/>
                  </a:lnTo>
                  <a:lnTo>
                    <a:pt x="130" y="1789"/>
                  </a:lnTo>
                  <a:lnTo>
                    <a:pt x="185" y="1899"/>
                  </a:lnTo>
                  <a:lnTo>
                    <a:pt x="333" y="2084"/>
                  </a:lnTo>
                  <a:lnTo>
                    <a:pt x="499" y="2250"/>
                  </a:lnTo>
                  <a:lnTo>
                    <a:pt x="609" y="2323"/>
                  </a:lnTo>
                  <a:lnTo>
                    <a:pt x="720" y="2379"/>
                  </a:lnTo>
                  <a:lnTo>
                    <a:pt x="831" y="2416"/>
                  </a:lnTo>
                  <a:lnTo>
                    <a:pt x="941" y="2453"/>
                  </a:lnTo>
                  <a:lnTo>
                    <a:pt x="1052" y="2489"/>
                  </a:lnTo>
                  <a:lnTo>
                    <a:pt x="1181" y="2508"/>
                  </a:lnTo>
                  <a:lnTo>
                    <a:pt x="1310" y="2508"/>
                  </a:lnTo>
                  <a:lnTo>
                    <a:pt x="1439" y="2489"/>
                  </a:lnTo>
                  <a:lnTo>
                    <a:pt x="1550" y="2471"/>
                  </a:lnTo>
                  <a:lnTo>
                    <a:pt x="1679" y="2434"/>
                  </a:lnTo>
                  <a:lnTo>
                    <a:pt x="1789" y="2379"/>
                  </a:lnTo>
                  <a:lnTo>
                    <a:pt x="1900" y="2323"/>
                  </a:lnTo>
                  <a:lnTo>
                    <a:pt x="1992" y="2250"/>
                  </a:lnTo>
                  <a:lnTo>
                    <a:pt x="2084" y="2176"/>
                  </a:lnTo>
                  <a:lnTo>
                    <a:pt x="2177" y="2084"/>
                  </a:lnTo>
                  <a:lnTo>
                    <a:pt x="2250" y="1992"/>
                  </a:lnTo>
                  <a:lnTo>
                    <a:pt x="2324" y="1899"/>
                  </a:lnTo>
                  <a:lnTo>
                    <a:pt x="2379" y="1789"/>
                  </a:lnTo>
                  <a:lnTo>
                    <a:pt x="2435" y="1678"/>
                  </a:lnTo>
                  <a:lnTo>
                    <a:pt x="2472" y="1549"/>
                  </a:lnTo>
                  <a:lnTo>
                    <a:pt x="2490" y="1420"/>
                  </a:lnTo>
                  <a:lnTo>
                    <a:pt x="2509" y="1291"/>
                  </a:lnTo>
                  <a:lnTo>
                    <a:pt x="2509" y="1180"/>
                  </a:lnTo>
                  <a:lnTo>
                    <a:pt x="2490" y="1051"/>
                  </a:lnTo>
                  <a:lnTo>
                    <a:pt x="2472" y="941"/>
                  </a:lnTo>
                  <a:lnTo>
                    <a:pt x="2435" y="812"/>
                  </a:lnTo>
                  <a:lnTo>
                    <a:pt x="2379" y="719"/>
                  </a:lnTo>
                  <a:lnTo>
                    <a:pt x="2324" y="609"/>
                  </a:lnTo>
                  <a:lnTo>
                    <a:pt x="2177" y="424"/>
                  </a:lnTo>
                  <a:lnTo>
                    <a:pt x="2011" y="258"/>
                  </a:lnTo>
                  <a:lnTo>
                    <a:pt x="1900" y="185"/>
                  </a:lnTo>
                  <a:lnTo>
                    <a:pt x="1808" y="129"/>
                  </a:lnTo>
                  <a:lnTo>
                    <a:pt x="1697" y="74"/>
                  </a:lnTo>
                  <a:lnTo>
                    <a:pt x="1568" y="37"/>
                  </a:lnTo>
                  <a:lnTo>
                    <a:pt x="1458" y="19"/>
                  </a:lnTo>
                  <a:lnTo>
                    <a:pt x="13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4" name="Google Shape;2954;p11"/>
            <p:cNvSpPr/>
            <p:nvPr/>
          </p:nvSpPr>
          <p:spPr>
            <a:xfrm>
              <a:off x="5590425" y="1288175"/>
              <a:ext cx="62250" cy="62700"/>
            </a:xfrm>
            <a:custGeom>
              <a:avLst/>
              <a:gdLst/>
              <a:ahLst/>
              <a:cxnLst/>
              <a:rect l="l" t="t" r="r" b="b"/>
              <a:pathLst>
                <a:path w="2490" h="2508" extrusionOk="0">
                  <a:moveTo>
                    <a:pt x="1254" y="0"/>
                  </a:moveTo>
                  <a:lnTo>
                    <a:pt x="1125" y="19"/>
                  </a:lnTo>
                  <a:lnTo>
                    <a:pt x="1014" y="37"/>
                  </a:lnTo>
                  <a:lnTo>
                    <a:pt x="885" y="56"/>
                  </a:lnTo>
                  <a:lnTo>
                    <a:pt x="775" y="92"/>
                  </a:lnTo>
                  <a:lnTo>
                    <a:pt x="664" y="148"/>
                  </a:lnTo>
                  <a:lnTo>
                    <a:pt x="572" y="203"/>
                  </a:lnTo>
                  <a:lnTo>
                    <a:pt x="388" y="351"/>
                  </a:lnTo>
                  <a:lnTo>
                    <a:pt x="222" y="535"/>
                  </a:lnTo>
                  <a:lnTo>
                    <a:pt x="166" y="646"/>
                  </a:lnTo>
                  <a:lnTo>
                    <a:pt x="111" y="738"/>
                  </a:lnTo>
                  <a:lnTo>
                    <a:pt x="56" y="848"/>
                  </a:lnTo>
                  <a:lnTo>
                    <a:pt x="37" y="977"/>
                  </a:lnTo>
                  <a:lnTo>
                    <a:pt x="0" y="1088"/>
                  </a:lnTo>
                  <a:lnTo>
                    <a:pt x="0" y="1217"/>
                  </a:lnTo>
                  <a:lnTo>
                    <a:pt x="0" y="1346"/>
                  </a:lnTo>
                  <a:lnTo>
                    <a:pt x="19" y="1475"/>
                  </a:lnTo>
                  <a:lnTo>
                    <a:pt x="37" y="1586"/>
                  </a:lnTo>
                  <a:lnTo>
                    <a:pt x="74" y="1715"/>
                  </a:lnTo>
                  <a:lnTo>
                    <a:pt x="129" y="1826"/>
                  </a:lnTo>
                  <a:lnTo>
                    <a:pt x="185" y="1918"/>
                  </a:lnTo>
                  <a:lnTo>
                    <a:pt x="258" y="2028"/>
                  </a:lnTo>
                  <a:lnTo>
                    <a:pt x="351" y="2121"/>
                  </a:lnTo>
                  <a:lnTo>
                    <a:pt x="424" y="2194"/>
                  </a:lnTo>
                  <a:lnTo>
                    <a:pt x="535" y="2287"/>
                  </a:lnTo>
                  <a:lnTo>
                    <a:pt x="627" y="2342"/>
                  </a:lnTo>
                  <a:lnTo>
                    <a:pt x="738" y="2397"/>
                  </a:lnTo>
                  <a:lnTo>
                    <a:pt x="867" y="2452"/>
                  </a:lnTo>
                  <a:lnTo>
                    <a:pt x="978" y="2471"/>
                  </a:lnTo>
                  <a:lnTo>
                    <a:pt x="1107" y="2508"/>
                  </a:lnTo>
                  <a:lnTo>
                    <a:pt x="1365" y="2508"/>
                  </a:lnTo>
                  <a:lnTo>
                    <a:pt x="1475" y="2489"/>
                  </a:lnTo>
                  <a:lnTo>
                    <a:pt x="1604" y="2452"/>
                  </a:lnTo>
                  <a:lnTo>
                    <a:pt x="1715" y="2416"/>
                  </a:lnTo>
                  <a:lnTo>
                    <a:pt x="1826" y="2360"/>
                  </a:lnTo>
                  <a:lnTo>
                    <a:pt x="1918" y="2305"/>
                  </a:lnTo>
                  <a:lnTo>
                    <a:pt x="2102" y="2157"/>
                  </a:lnTo>
                  <a:lnTo>
                    <a:pt x="2268" y="1973"/>
                  </a:lnTo>
                  <a:lnTo>
                    <a:pt x="2324" y="1881"/>
                  </a:lnTo>
                  <a:lnTo>
                    <a:pt x="2379" y="1770"/>
                  </a:lnTo>
                  <a:lnTo>
                    <a:pt x="2434" y="1660"/>
                  </a:lnTo>
                  <a:lnTo>
                    <a:pt x="2453" y="1549"/>
                  </a:lnTo>
                  <a:lnTo>
                    <a:pt x="2489" y="1420"/>
                  </a:lnTo>
                  <a:lnTo>
                    <a:pt x="2489" y="1291"/>
                  </a:lnTo>
                  <a:lnTo>
                    <a:pt x="2489" y="1162"/>
                  </a:lnTo>
                  <a:lnTo>
                    <a:pt x="2471" y="1051"/>
                  </a:lnTo>
                  <a:lnTo>
                    <a:pt x="2453" y="922"/>
                  </a:lnTo>
                  <a:lnTo>
                    <a:pt x="2416" y="811"/>
                  </a:lnTo>
                  <a:lnTo>
                    <a:pt x="2360" y="701"/>
                  </a:lnTo>
                  <a:lnTo>
                    <a:pt x="2305" y="590"/>
                  </a:lnTo>
                  <a:lnTo>
                    <a:pt x="2231" y="480"/>
                  </a:lnTo>
                  <a:lnTo>
                    <a:pt x="2139" y="387"/>
                  </a:lnTo>
                  <a:lnTo>
                    <a:pt x="2065" y="314"/>
                  </a:lnTo>
                  <a:lnTo>
                    <a:pt x="1955" y="240"/>
                  </a:lnTo>
                  <a:lnTo>
                    <a:pt x="1863" y="166"/>
                  </a:lnTo>
                  <a:lnTo>
                    <a:pt x="1752" y="111"/>
                  </a:lnTo>
                  <a:lnTo>
                    <a:pt x="1623" y="74"/>
                  </a:lnTo>
                  <a:lnTo>
                    <a:pt x="1512" y="37"/>
                  </a:lnTo>
                  <a:lnTo>
                    <a:pt x="1383"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5" name="Google Shape;2955;p11"/>
            <p:cNvSpPr/>
            <p:nvPr/>
          </p:nvSpPr>
          <p:spPr>
            <a:xfrm>
              <a:off x="5039575" y="697675"/>
              <a:ext cx="62250" cy="62275"/>
            </a:xfrm>
            <a:custGeom>
              <a:avLst/>
              <a:gdLst/>
              <a:ahLst/>
              <a:cxnLst/>
              <a:rect l="l" t="t" r="r" b="b"/>
              <a:pathLst>
                <a:path w="2490" h="2491" extrusionOk="0">
                  <a:moveTo>
                    <a:pt x="1236" y="1"/>
                  </a:moveTo>
                  <a:lnTo>
                    <a:pt x="1107" y="19"/>
                  </a:lnTo>
                  <a:lnTo>
                    <a:pt x="978" y="38"/>
                  </a:lnTo>
                  <a:lnTo>
                    <a:pt x="867" y="75"/>
                  </a:lnTo>
                  <a:lnTo>
                    <a:pt x="757" y="112"/>
                  </a:lnTo>
                  <a:lnTo>
                    <a:pt x="646" y="167"/>
                  </a:lnTo>
                  <a:lnTo>
                    <a:pt x="554" y="222"/>
                  </a:lnTo>
                  <a:lnTo>
                    <a:pt x="370" y="388"/>
                  </a:lnTo>
                  <a:lnTo>
                    <a:pt x="222" y="572"/>
                  </a:lnTo>
                  <a:lnTo>
                    <a:pt x="148" y="665"/>
                  </a:lnTo>
                  <a:lnTo>
                    <a:pt x="93" y="775"/>
                  </a:lnTo>
                  <a:lnTo>
                    <a:pt x="56" y="886"/>
                  </a:lnTo>
                  <a:lnTo>
                    <a:pt x="38" y="1015"/>
                  </a:lnTo>
                  <a:lnTo>
                    <a:pt x="19" y="1126"/>
                  </a:lnTo>
                  <a:lnTo>
                    <a:pt x="1" y="1255"/>
                  </a:lnTo>
                  <a:lnTo>
                    <a:pt x="19" y="1365"/>
                  </a:lnTo>
                  <a:lnTo>
                    <a:pt x="38" y="1494"/>
                  </a:lnTo>
                  <a:lnTo>
                    <a:pt x="56" y="1605"/>
                  </a:lnTo>
                  <a:lnTo>
                    <a:pt x="111" y="1716"/>
                  </a:lnTo>
                  <a:lnTo>
                    <a:pt x="148" y="1826"/>
                  </a:lnTo>
                  <a:lnTo>
                    <a:pt x="222" y="1937"/>
                  </a:lnTo>
                  <a:lnTo>
                    <a:pt x="370" y="2121"/>
                  </a:lnTo>
                  <a:lnTo>
                    <a:pt x="554" y="2269"/>
                  </a:lnTo>
                  <a:lnTo>
                    <a:pt x="646" y="2343"/>
                  </a:lnTo>
                  <a:lnTo>
                    <a:pt x="757" y="2379"/>
                  </a:lnTo>
                  <a:lnTo>
                    <a:pt x="867" y="2435"/>
                  </a:lnTo>
                  <a:lnTo>
                    <a:pt x="996" y="2472"/>
                  </a:lnTo>
                  <a:lnTo>
                    <a:pt x="1107" y="2490"/>
                  </a:lnTo>
                  <a:lnTo>
                    <a:pt x="1365" y="2490"/>
                  </a:lnTo>
                  <a:lnTo>
                    <a:pt x="1476" y="2472"/>
                  </a:lnTo>
                  <a:lnTo>
                    <a:pt x="1605" y="2435"/>
                  </a:lnTo>
                  <a:lnTo>
                    <a:pt x="1715" y="2398"/>
                  </a:lnTo>
                  <a:lnTo>
                    <a:pt x="1808" y="2343"/>
                  </a:lnTo>
                  <a:lnTo>
                    <a:pt x="1918" y="2287"/>
                  </a:lnTo>
                  <a:lnTo>
                    <a:pt x="2103" y="2140"/>
                  </a:lnTo>
                  <a:lnTo>
                    <a:pt x="2269" y="1955"/>
                  </a:lnTo>
                  <a:lnTo>
                    <a:pt x="2324" y="1845"/>
                  </a:lnTo>
                  <a:lnTo>
                    <a:pt x="2379" y="1753"/>
                  </a:lnTo>
                  <a:lnTo>
                    <a:pt x="2416" y="1642"/>
                  </a:lnTo>
                  <a:lnTo>
                    <a:pt x="2453" y="1513"/>
                  </a:lnTo>
                  <a:lnTo>
                    <a:pt x="2490" y="1402"/>
                  </a:lnTo>
                  <a:lnTo>
                    <a:pt x="2490" y="1273"/>
                  </a:lnTo>
                  <a:lnTo>
                    <a:pt x="2490" y="1144"/>
                  </a:lnTo>
                  <a:lnTo>
                    <a:pt x="2471" y="1015"/>
                  </a:lnTo>
                  <a:lnTo>
                    <a:pt x="2435" y="904"/>
                  </a:lnTo>
                  <a:lnTo>
                    <a:pt x="2398" y="794"/>
                  </a:lnTo>
                  <a:lnTo>
                    <a:pt x="2342" y="683"/>
                  </a:lnTo>
                  <a:lnTo>
                    <a:pt x="2287" y="572"/>
                  </a:lnTo>
                  <a:lnTo>
                    <a:pt x="2213" y="480"/>
                  </a:lnTo>
                  <a:lnTo>
                    <a:pt x="2121" y="388"/>
                  </a:lnTo>
                  <a:lnTo>
                    <a:pt x="2029" y="296"/>
                  </a:lnTo>
                  <a:lnTo>
                    <a:pt x="1937" y="222"/>
                  </a:lnTo>
                  <a:lnTo>
                    <a:pt x="1826" y="148"/>
                  </a:lnTo>
                  <a:lnTo>
                    <a:pt x="1715" y="112"/>
                  </a:lnTo>
                  <a:lnTo>
                    <a:pt x="1605" y="56"/>
                  </a:lnTo>
                  <a:lnTo>
                    <a:pt x="1476"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6" name="Google Shape;2956;p11"/>
            <p:cNvSpPr/>
            <p:nvPr/>
          </p:nvSpPr>
          <p:spPr>
            <a:xfrm>
              <a:off x="6372200" y="1508500"/>
              <a:ext cx="29050" cy="61800"/>
            </a:xfrm>
            <a:custGeom>
              <a:avLst/>
              <a:gdLst/>
              <a:ahLst/>
              <a:cxnLst/>
              <a:rect l="l" t="t" r="r" b="b"/>
              <a:pathLst>
                <a:path w="1162" h="2472" extrusionOk="0">
                  <a:moveTo>
                    <a:pt x="1033" y="1"/>
                  </a:moveTo>
                  <a:lnTo>
                    <a:pt x="922" y="38"/>
                  </a:lnTo>
                  <a:lnTo>
                    <a:pt x="812" y="74"/>
                  </a:lnTo>
                  <a:lnTo>
                    <a:pt x="701" y="111"/>
                  </a:lnTo>
                  <a:lnTo>
                    <a:pt x="498" y="240"/>
                  </a:lnTo>
                  <a:lnTo>
                    <a:pt x="332" y="406"/>
                  </a:lnTo>
                  <a:lnTo>
                    <a:pt x="185" y="591"/>
                  </a:lnTo>
                  <a:lnTo>
                    <a:pt x="129" y="683"/>
                  </a:lnTo>
                  <a:lnTo>
                    <a:pt x="93" y="793"/>
                  </a:lnTo>
                  <a:lnTo>
                    <a:pt x="56" y="904"/>
                  </a:lnTo>
                  <a:lnTo>
                    <a:pt x="19" y="1015"/>
                  </a:lnTo>
                  <a:lnTo>
                    <a:pt x="0" y="1144"/>
                  </a:lnTo>
                  <a:lnTo>
                    <a:pt x="0" y="1254"/>
                  </a:lnTo>
                  <a:lnTo>
                    <a:pt x="19" y="1384"/>
                  </a:lnTo>
                  <a:lnTo>
                    <a:pt x="37" y="1494"/>
                  </a:lnTo>
                  <a:lnTo>
                    <a:pt x="93" y="1715"/>
                  </a:lnTo>
                  <a:lnTo>
                    <a:pt x="203" y="1918"/>
                  </a:lnTo>
                  <a:lnTo>
                    <a:pt x="351" y="2084"/>
                  </a:lnTo>
                  <a:lnTo>
                    <a:pt x="517" y="2232"/>
                  </a:lnTo>
                  <a:lnTo>
                    <a:pt x="719" y="2361"/>
                  </a:lnTo>
                  <a:lnTo>
                    <a:pt x="941" y="2434"/>
                  </a:lnTo>
                  <a:lnTo>
                    <a:pt x="1051" y="2453"/>
                  </a:lnTo>
                  <a:lnTo>
                    <a:pt x="1162" y="2471"/>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7" name="Google Shape;2957;p11"/>
            <p:cNvSpPr/>
            <p:nvPr/>
          </p:nvSpPr>
          <p:spPr>
            <a:xfrm>
              <a:off x="5236400" y="980250"/>
              <a:ext cx="62725" cy="62250"/>
            </a:xfrm>
            <a:custGeom>
              <a:avLst/>
              <a:gdLst/>
              <a:ahLst/>
              <a:cxnLst/>
              <a:rect l="l" t="t" r="r" b="b"/>
              <a:pathLst>
                <a:path w="2509" h="2490" extrusionOk="0">
                  <a:moveTo>
                    <a:pt x="1162" y="0"/>
                  </a:moveTo>
                  <a:lnTo>
                    <a:pt x="1052" y="19"/>
                  </a:lnTo>
                  <a:lnTo>
                    <a:pt x="923" y="37"/>
                  </a:lnTo>
                  <a:lnTo>
                    <a:pt x="812" y="74"/>
                  </a:lnTo>
                  <a:lnTo>
                    <a:pt x="701" y="130"/>
                  </a:lnTo>
                  <a:lnTo>
                    <a:pt x="591" y="185"/>
                  </a:lnTo>
                  <a:lnTo>
                    <a:pt x="480" y="259"/>
                  </a:lnTo>
                  <a:lnTo>
                    <a:pt x="388" y="332"/>
                  </a:lnTo>
                  <a:lnTo>
                    <a:pt x="314" y="425"/>
                  </a:lnTo>
                  <a:lnTo>
                    <a:pt x="241" y="517"/>
                  </a:lnTo>
                  <a:lnTo>
                    <a:pt x="167" y="627"/>
                  </a:lnTo>
                  <a:lnTo>
                    <a:pt x="111" y="738"/>
                  </a:lnTo>
                  <a:lnTo>
                    <a:pt x="75" y="849"/>
                  </a:lnTo>
                  <a:lnTo>
                    <a:pt x="38" y="978"/>
                  </a:lnTo>
                  <a:lnTo>
                    <a:pt x="1" y="1107"/>
                  </a:lnTo>
                  <a:lnTo>
                    <a:pt x="1" y="1217"/>
                  </a:lnTo>
                  <a:lnTo>
                    <a:pt x="1" y="1346"/>
                  </a:lnTo>
                  <a:lnTo>
                    <a:pt x="19" y="1476"/>
                  </a:lnTo>
                  <a:lnTo>
                    <a:pt x="56" y="1586"/>
                  </a:lnTo>
                  <a:lnTo>
                    <a:pt x="93" y="1697"/>
                  </a:lnTo>
                  <a:lnTo>
                    <a:pt x="148" y="1807"/>
                  </a:lnTo>
                  <a:lnTo>
                    <a:pt x="204" y="1918"/>
                  </a:lnTo>
                  <a:lnTo>
                    <a:pt x="351" y="2102"/>
                  </a:lnTo>
                  <a:lnTo>
                    <a:pt x="517" y="2250"/>
                  </a:lnTo>
                  <a:lnTo>
                    <a:pt x="628" y="2324"/>
                  </a:lnTo>
                  <a:lnTo>
                    <a:pt x="738" y="2379"/>
                  </a:lnTo>
                  <a:lnTo>
                    <a:pt x="849" y="2434"/>
                  </a:lnTo>
                  <a:lnTo>
                    <a:pt x="960" y="2453"/>
                  </a:lnTo>
                  <a:lnTo>
                    <a:pt x="1070" y="2490"/>
                  </a:lnTo>
                  <a:lnTo>
                    <a:pt x="1328" y="2490"/>
                  </a:lnTo>
                  <a:lnTo>
                    <a:pt x="1457" y="2471"/>
                  </a:lnTo>
                  <a:lnTo>
                    <a:pt x="1587" y="2453"/>
                  </a:lnTo>
                  <a:lnTo>
                    <a:pt x="1697" y="2416"/>
                  </a:lnTo>
                  <a:lnTo>
                    <a:pt x="1808" y="2361"/>
                  </a:lnTo>
                  <a:lnTo>
                    <a:pt x="1918" y="2305"/>
                  </a:lnTo>
                  <a:lnTo>
                    <a:pt x="2011" y="2232"/>
                  </a:lnTo>
                  <a:lnTo>
                    <a:pt x="2103" y="2158"/>
                  </a:lnTo>
                  <a:lnTo>
                    <a:pt x="2195" y="2066"/>
                  </a:lnTo>
                  <a:lnTo>
                    <a:pt x="2269" y="1973"/>
                  </a:lnTo>
                  <a:lnTo>
                    <a:pt x="2342" y="1863"/>
                  </a:lnTo>
                  <a:lnTo>
                    <a:pt x="2398" y="1752"/>
                  </a:lnTo>
                  <a:lnTo>
                    <a:pt x="2435" y="1641"/>
                  </a:lnTo>
                  <a:lnTo>
                    <a:pt x="2472" y="1512"/>
                  </a:lnTo>
                  <a:lnTo>
                    <a:pt x="2490" y="1402"/>
                  </a:lnTo>
                  <a:lnTo>
                    <a:pt x="2508" y="1273"/>
                  </a:lnTo>
                  <a:lnTo>
                    <a:pt x="2490" y="1144"/>
                  </a:lnTo>
                  <a:lnTo>
                    <a:pt x="2472" y="1015"/>
                  </a:lnTo>
                  <a:lnTo>
                    <a:pt x="2453" y="904"/>
                  </a:lnTo>
                  <a:lnTo>
                    <a:pt x="2416" y="793"/>
                  </a:lnTo>
                  <a:lnTo>
                    <a:pt x="2361" y="683"/>
                  </a:lnTo>
                  <a:lnTo>
                    <a:pt x="2306" y="572"/>
                  </a:lnTo>
                  <a:lnTo>
                    <a:pt x="2158" y="388"/>
                  </a:lnTo>
                  <a:lnTo>
                    <a:pt x="1974" y="240"/>
                  </a:lnTo>
                  <a:lnTo>
                    <a:pt x="1882" y="166"/>
                  </a:lnTo>
                  <a:lnTo>
                    <a:pt x="1771" y="111"/>
                  </a:lnTo>
                  <a:lnTo>
                    <a:pt x="1660" y="74"/>
                  </a:lnTo>
                  <a:lnTo>
                    <a:pt x="1550" y="37"/>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8" name="Google Shape;2958;p11"/>
            <p:cNvSpPr/>
            <p:nvPr/>
          </p:nvSpPr>
          <p:spPr>
            <a:xfrm>
              <a:off x="5736550" y="1394650"/>
              <a:ext cx="61325" cy="61325"/>
            </a:xfrm>
            <a:custGeom>
              <a:avLst/>
              <a:gdLst/>
              <a:ahLst/>
              <a:cxnLst/>
              <a:rect l="l" t="t" r="r" b="b"/>
              <a:pathLst>
                <a:path w="2453" h="2453" extrusionOk="0">
                  <a:moveTo>
                    <a:pt x="1106" y="0"/>
                  </a:moveTo>
                  <a:lnTo>
                    <a:pt x="977" y="19"/>
                  </a:lnTo>
                  <a:lnTo>
                    <a:pt x="867" y="56"/>
                  </a:lnTo>
                  <a:lnTo>
                    <a:pt x="756" y="93"/>
                  </a:lnTo>
                  <a:lnTo>
                    <a:pt x="646" y="148"/>
                  </a:lnTo>
                  <a:lnTo>
                    <a:pt x="535" y="222"/>
                  </a:lnTo>
                  <a:lnTo>
                    <a:pt x="443" y="277"/>
                  </a:lnTo>
                  <a:lnTo>
                    <a:pt x="351" y="369"/>
                  </a:lnTo>
                  <a:lnTo>
                    <a:pt x="277" y="461"/>
                  </a:lnTo>
                  <a:lnTo>
                    <a:pt x="203" y="554"/>
                  </a:lnTo>
                  <a:lnTo>
                    <a:pt x="148" y="664"/>
                  </a:lnTo>
                  <a:lnTo>
                    <a:pt x="92" y="756"/>
                  </a:lnTo>
                  <a:lnTo>
                    <a:pt x="37" y="885"/>
                  </a:lnTo>
                  <a:lnTo>
                    <a:pt x="19" y="996"/>
                  </a:lnTo>
                  <a:lnTo>
                    <a:pt x="0" y="1107"/>
                  </a:lnTo>
                  <a:lnTo>
                    <a:pt x="0" y="1236"/>
                  </a:lnTo>
                  <a:lnTo>
                    <a:pt x="0" y="1346"/>
                  </a:lnTo>
                  <a:lnTo>
                    <a:pt x="19" y="1475"/>
                  </a:lnTo>
                  <a:lnTo>
                    <a:pt x="56" y="1586"/>
                  </a:lnTo>
                  <a:lnTo>
                    <a:pt x="92" y="1697"/>
                  </a:lnTo>
                  <a:lnTo>
                    <a:pt x="203" y="1900"/>
                  </a:lnTo>
                  <a:lnTo>
                    <a:pt x="351" y="2084"/>
                  </a:lnTo>
                  <a:lnTo>
                    <a:pt x="535" y="2231"/>
                  </a:lnTo>
                  <a:lnTo>
                    <a:pt x="738" y="2342"/>
                  </a:lnTo>
                  <a:lnTo>
                    <a:pt x="848" y="2379"/>
                  </a:lnTo>
                  <a:lnTo>
                    <a:pt x="959" y="2416"/>
                  </a:lnTo>
                  <a:lnTo>
                    <a:pt x="1070" y="2434"/>
                  </a:lnTo>
                  <a:lnTo>
                    <a:pt x="1199" y="2453"/>
                  </a:lnTo>
                  <a:lnTo>
                    <a:pt x="1309" y="2453"/>
                  </a:lnTo>
                  <a:lnTo>
                    <a:pt x="1438" y="2434"/>
                  </a:lnTo>
                  <a:lnTo>
                    <a:pt x="1549" y="2397"/>
                  </a:lnTo>
                  <a:lnTo>
                    <a:pt x="1660" y="2361"/>
                  </a:lnTo>
                  <a:lnTo>
                    <a:pt x="1770" y="2305"/>
                  </a:lnTo>
                  <a:lnTo>
                    <a:pt x="1881" y="2250"/>
                  </a:lnTo>
                  <a:lnTo>
                    <a:pt x="1973" y="2176"/>
                  </a:lnTo>
                  <a:lnTo>
                    <a:pt x="2065" y="2102"/>
                  </a:lnTo>
                  <a:lnTo>
                    <a:pt x="2139" y="2010"/>
                  </a:lnTo>
                  <a:lnTo>
                    <a:pt x="2213" y="1918"/>
                  </a:lnTo>
                  <a:lnTo>
                    <a:pt x="2287" y="1807"/>
                  </a:lnTo>
                  <a:lnTo>
                    <a:pt x="2342" y="1715"/>
                  </a:lnTo>
                  <a:lnTo>
                    <a:pt x="2379" y="1605"/>
                  </a:lnTo>
                  <a:lnTo>
                    <a:pt x="2416" y="1475"/>
                  </a:lnTo>
                  <a:lnTo>
                    <a:pt x="2434" y="1365"/>
                  </a:lnTo>
                  <a:lnTo>
                    <a:pt x="2452" y="1236"/>
                  </a:lnTo>
                  <a:lnTo>
                    <a:pt x="2452" y="1107"/>
                  </a:lnTo>
                  <a:lnTo>
                    <a:pt x="2434" y="996"/>
                  </a:lnTo>
                  <a:lnTo>
                    <a:pt x="2397" y="885"/>
                  </a:lnTo>
                  <a:lnTo>
                    <a:pt x="2360" y="756"/>
                  </a:lnTo>
                  <a:lnTo>
                    <a:pt x="2305" y="664"/>
                  </a:lnTo>
                  <a:lnTo>
                    <a:pt x="2231" y="554"/>
                  </a:lnTo>
                  <a:lnTo>
                    <a:pt x="2176" y="461"/>
                  </a:lnTo>
                  <a:lnTo>
                    <a:pt x="2084" y="369"/>
                  </a:lnTo>
                  <a:lnTo>
                    <a:pt x="1992" y="277"/>
                  </a:lnTo>
                  <a:lnTo>
                    <a:pt x="1899" y="222"/>
                  </a:lnTo>
                  <a:lnTo>
                    <a:pt x="1807" y="148"/>
                  </a:lnTo>
                  <a:lnTo>
                    <a:pt x="1697" y="93"/>
                  </a:lnTo>
                  <a:lnTo>
                    <a:pt x="1586" y="56"/>
                  </a:lnTo>
                  <a:lnTo>
                    <a:pt x="1457" y="19"/>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9" name="Google Shape;2959;p11"/>
            <p:cNvSpPr/>
            <p:nvPr/>
          </p:nvSpPr>
          <p:spPr>
            <a:xfrm>
              <a:off x="5511125" y="1274800"/>
              <a:ext cx="60875" cy="60875"/>
            </a:xfrm>
            <a:custGeom>
              <a:avLst/>
              <a:gdLst/>
              <a:ahLst/>
              <a:cxnLst/>
              <a:rect l="l" t="t" r="r" b="b"/>
              <a:pathLst>
                <a:path w="2435" h="2435" extrusionOk="0">
                  <a:moveTo>
                    <a:pt x="1107" y="0"/>
                  </a:moveTo>
                  <a:lnTo>
                    <a:pt x="978" y="19"/>
                  </a:lnTo>
                  <a:lnTo>
                    <a:pt x="868" y="56"/>
                  </a:lnTo>
                  <a:lnTo>
                    <a:pt x="757" y="93"/>
                  </a:lnTo>
                  <a:lnTo>
                    <a:pt x="554" y="203"/>
                  </a:lnTo>
                  <a:lnTo>
                    <a:pt x="370" y="351"/>
                  </a:lnTo>
                  <a:lnTo>
                    <a:pt x="222" y="535"/>
                  </a:lnTo>
                  <a:lnTo>
                    <a:pt x="112" y="738"/>
                  </a:lnTo>
                  <a:lnTo>
                    <a:pt x="56" y="849"/>
                  </a:lnTo>
                  <a:lnTo>
                    <a:pt x="38" y="959"/>
                  </a:lnTo>
                  <a:lnTo>
                    <a:pt x="1" y="1070"/>
                  </a:lnTo>
                  <a:lnTo>
                    <a:pt x="1" y="1199"/>
                  </a:lnTo>
                  <a:lnTo>
                    <a:pt x="1" y="1310"/>
                  </a:lnTo>
                  <a:lnTo>
                    <a:pt x="19" y="1439"/>
                  </a:lnTo>
                  <a:lnTo>
                    <a:pt x="56" y="1549"/>
                  </a:lnTo>
                  <a:lnTo>
                    <a:pt x="93" y="1678"/>
                  </a:lnTo>
                  <a:lnTo>
                    <a:pt x="148" y="1771"/>
                  </a:lnTo>
                  <a:lnTo>
                    <a:pt x="204" y="1881"/>
                  </a:lnTo>
                  <a:lnTo>
                    <a:pt x="278" y="1973"/>
                  </a:lnTo>
                  <a:lnTo>
                    <a:pt x="351" y="2066"/>
                  </a:lnTo>
                  <a:lnTo>
                    <a:pt x="443" y="2158"/>
                  </a:lnTo>
                  <a:lnTo>
                    <a:pt x="536" y="2232"/>
                  </a:lnTo>
                  <a:lnTo>
                    <a:pt x="646" y="2287"/>
                  </a:lnTo>
                  <a:lnTo>
                    <a:pt x="738" y="2342"/>
                  </a:lnTo>
                  <a:lnTo>
                    <a:pt x="868" y="2379"/>
                  </a:lnTo>
                  <a:lnTo>
                    <a:pt x="978" y="2416"/>
                  </a:lnTo>
                  <a:lnTo>
                    <a:pt x="1107" y="2434"/>
                  </a:lnTo>
                  <a:lnTo>
                    <a:pt x="1347" y="2434"/>
                  </a:lnTo>
                  <a:lnTo>
                    <a:pt x="1458" y="2416"/>
                  </a:lnTo>
                  <a:lnTo>
                    <a:pt x="1568" y="2379"/>
                  </a:lnTo>
                  <a:lnTo>
                    <a:pt x="1679" y="2342"/>
                  </a:lnTo>
                  <a:lnTo>
                    <a:pt x="1882" y="2232"/>
                  </a:lnTo>
                  <a:lnTo>
                    <a:pt x="2066" y="2084"/>
                  </a:lnTo>
                  <a:lnTo>
                    <a:pt x="2214" y="1918"/>
                  </a:lnTo>
                  <a:lnTo>
                    <a:pt x="2343" y="1715"/>
                  </a:lnTo>
                  <a:lnTo>
                    <a:pt x="2379" y="1605"/>
                  </a:lnTo>
                  <a:lnTo>
                    <a:pt x="2416" y="1494"/>
                  </a:lnTo>
                  <a:lnTo>
                    <a:pt x="2435" y="1365"/>
                  </a:lnTo>
                  <a:lnTo>
                    <a:pt x="2435" y="1254"/>
                  </a:lnTo>
                  <a:lnTo>
                    <a:pt x="2435" y="1125"/>
                  </a:lnTo>
                  <a:lnTo>
                    <a:pt x="2416" y="996"/>
                  </a:lnTo>
                  <a:lnTo>
                    <a:pt x="2398" y="886"/>
                  </a:lnTo>
                  <a:lnTo>
                    <a:pt x="2361" y="775"/>
                  </a:lnTo>
                  <a:lnTo>
                    <a:pt x="2306" y="664"/>
                  </a:lnTo>
                  <a:lnTo>
                    <a:pt x="2232" y="554"/>
                  </a:lnTo>
                  <a:lnTo>
                    <a:pt x="2158" y="461"/>
                  </a:lnTo>
                  <a:lnTo>
                    <a:pt x="2084" y="369"/>
                  </a:lnTo>
                  <a:lnTo>
                    <a:pt x="1992" y="295"/>
                  </a:lnTo>
                  <a:lnTo>
                    <a:pt x="1900" y="222"/>
                  </a:lnTo>
                  <a:lnTo>
                    <a:pt x="1808" y="148"/>
                  </a:lnTo>
                  <a:lnTo>
                    <a:pt x="1697" y="93"/>
                  </a:lnTo>
                  <a:lnTo>
                    <a:pt x="1587" y="56"/>
                  </a:lnTo>
                  <a:lnTo>
                    <a:pt x="1458"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0" name="Google Shape;2960;p11"/>
            <p:cNvSpPr/>
            <p:nvPr/>
          </p:nvSpPr>
          <p:spPr>
            <a:xfrm>
              <a:off x="4923425" y="433100"/>
              <a:ext cx="60875" cy="60875"/>
            </a:xfrm>
            <a:custGeom>
              <a:avLst/>
              <a:gdLst/>
              <a:ahLst/>
              <a:cxnLst/>
              <a:rect l="l" t="t" r="r" b="b"/>
              <a:pathLst>
                <a:path w="2435" h="2435" extrusionOk="0">
                  <a:moveTo>
                    <a:pt x="1088" y="0"/>
                  </a:moveTo>
                  <a:lnTo>
                    <a:pt x="978" y="19"/>
                  </a:lnTo>
                  <a:lnTo>
                    <a:pt x="867" y="56"/>
                  </a:lnTo>
                  <a:lnTo>
                    <a:pt x="756" y="93"/>
                  </a:lnTo>
                  <a:lnTo>
                    <a:pt x="535" y="203"/>
                  </a:lnTo>
                  <a:lnTo>
                    <a:pt x="369" y="351"/>
                  </a:lnTo>
                  <a:lnTo>
                    <a:pt x="222" y="535"/>
                  </a:lnTo>
                  <a:lnTo>
                    <a:pt x="93" y="738"/>
                  </a:lnTo>
                  <a:lnTo>
                    <a:pt x="56" y="849"/>
                  </a:lnTo>
                  <a:lnTo>
                    <a:pt x="19" y="959"/>
                  </a:lnTo>
                  <a:lnTo>
                    <a:pt x="0" y="1070"/>
                  </a:lnTo>
                  <a:lnTo>
                    <a:pt x="0" y="1199"/>
                  </a:lnTo>
                  <a:lnTo>
                    <a:pt x="0" y="1309"/>
                  </a:lnTo>
                  <a:lnTo>
                    <a:pt x="19" y="1439"/>
                  </a:lnTo>
                  <a:lnTo>
                    <a:pt x="37" y="1549"/>
                  </a:lnTo>
                  <a:lnTo>
                    <a:pt x="74" y="1660"/>
                  </a:lnTo>
                  <a:lnTo>
                    <a:pt x="129" y="1770"/>
                  </a:lnTo>
                  <a:lnTo>
                    <a:pt x="203" y="1881"/>
                  </a:lnTo>
                  <a:lnTo>
                    <a:pt x="277" y="1973"/>
                  </a:lnTo>
                  <a:lnTo>
                    <a:pt x="351" y="2065"/>
                  </a:lnTo>
                  <a:lnTo>
                    <a:pt x="443" y="2139"/>
                  </a:lnTo>
                  <a:lnTo>
                    <a:pt x="535" y="2213"/>
                  </a:lnTo>
                  <a:lnTo>
                    <a:pt x="627" y="2287"/>
                  </a:lnTo>
                  <a:lnTo>
                    <a:pt x="738" y="2342"/>
                  </a:lnTo>
                  <a:lnTo>
                    <a:pt x="848" y="2379"/>
                  </a:lnTo>
                  <a:lnTo>
                    <a:pt x="978" y="2416"/>
                  </a:lnTo>
                  <a:lnTo>
                    <a:pt x="1088" y="2434"/>
                  </a:lnTo>
                  <a:lnTo>
                    <a:pt x="1346" y="2434"/>
                  </a:lnTo>
                  <a:lnTo>
                    <a:pt x="1457" y="2416"/>
                  </a:lnTo>
                  <a:lnTo>
                    <a:pt x="1568" y="2379"/>
                  </a:lnTo>
                  <a:lnTo>
                    <a:pt x="1678" y="2342"/>
                  </a:lnTo>
                  <a:lnTo>
                    <a:pt x="1881" y="2231"/>
                  </a:lnTo>
                  <a:lnTo>
                    <a:pt x="2065" y="2084"/>
                  </a:lnTo>
                  <a:lnTo>
                    <a:pt x="2213" y="1899"/>
                  </a:lnTo>
                  <a:lnTo>
                    <a:pt x="2324" y="1697"/>
                  </a:lnTo>
                  <a:lnTo>
                    <a:pt x="2379" y="1586"/>
                  </a:lnTo>
                  <a:lnTo>
                    <a:pt x="2397" y="1475"/>
                  </a:lnTo>
                  <a:lnTo>
                    <a:pt x="2434" y="1365"/>
                  </a:lnTo>
                  <a:lnTo>
                    <a:pt x="2434" y="1236"/>
                  </a:lnTo>
                  <a:lnTo>
                    <a:pt x="2434" y="1107"/>
                  </a:lnTo>
                  <a:lnTo>
                    <a:pt x="2416" y="996"/>
                  </a:lnTo>
                  <a:lnTo>
                    <a:pt x="2379" y="885"/>
                  </a:lnTo>
                  <a:lnTo>
                    <a:pt x="2342" y="756"/>
                  </a:lnTo>
                  <a:lnTo>
                    <a:pt x="2287" y="646"/>
                  </a:lnTo>
                  <a:lnTo>
                    <a:pt x="2231" y="553"/>
                  </a:lnTo>
                  <a:lnTo>
                    <a:pt x="2158" y="461"/>
                  </a:lnTo>
                  <a:lnTo>
                    <a:pt x="2084" y="369"/>
                  </a:lnTo>
                  <a:lnTo>
                    <a:pt x="1992" y="277"/>
                  </a:lnTo>
                  <a:lnTo>
                    <a:pt x="1899" y="203"/>
                  </a:lnTo>
                  <a:lnTo>
                    <a:pt x="1789" y="148"/>
                  </a:lnTo>
                  <a:lnTo>
                    <a:pt x="1678" y="93"/>
                  </a:lnTo>
                  <a:lnTo>
                    <a:pt x="1568" y="56"/>
                  </a:lnTo>
                  <a:lnTo>
                    <a:pt x="1457" y="1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1" name="Google Shape;2961;p11"/>
            <p:cNvSpPr/>
            <p:nvPr/>
          </p:nvSpPr>
          <p:spPr>
            <a:xfrm>
              <a:off x="4974575" y="604100"/>
              <a:ext cx="60875" cy="60875"/>
            </a:xfrm>
            <a:custGeom>
              <a:avLst/>
              <a:gdLst/>
              <a:ahLst/>
              <a:cxnLst/>
              <a:rect l="l" t="t" r="r" b="b"/>
              <a:pathLst>
                <a:path w="2435" h="2435" extrusionOk="0">
                  <a:moveTo>
                    <a:pt x="1273" y="1"/>
                  </a:moveTo>
                  <a:lnTo>
                    <a:pt x="1144" y="19"/>
                  </a:lnTo>
                  <a:lnTo>
                    <a:pt x="1034" y="19"/>
                  </a:lnTo>
                  <a:lnTo>
                    <a:pt x="904" y="56"/>
                  </a:lnTo>
                  <a:lnTo>
                    <a:pt x="794" y="93"/>
                  </a:lnTo>
                  <a:lnTo>
                    <a:pt x="683" y="130"/>
                  </a:lnTo>
                  <a:lnTo>
                    <a:pt x="591" y="204"/>
                  </a:lnTo>
                  <a:lnTo>
                    <a:pt x="480" y="259"/>
                  </a:lnTo>
                  <a:lnTo>
                    <a:pt x="407" y="333"/>
                  </a:lnTo>
                  <a:lnTo>
                    <a:pt x="314" y="425"/>
                  </a:lnTo>
                  <a:lnTo>
                    <a:pt x="241" y="517"/>
                  </a:lnTo>
                  <a:lnTo>
                    <a:pt x="167" y="628"/>
                  </a:lnTo>
                  <a:lnTo>
                    <a:pt x="112" y="720"/>
                  </a:lnTo>
                  <a:lnTo>
                    <a:pt x="75" y="831"/>
                  </a:lnTo>
                  <a:lnTo>
                    <a:pt x="38" y="960"/>
                  </a:lnTo>
                  <a:lnTo>
                    <a:pt x="19" y="1070"/>
                  </a:lnTo>
                  <a:lnTo>
                    <a:pt x="1" y="1199"/>
                  </a:lnTo>
                  <a:lnTo>
                    <a:pt x="19" y="1328"/>
                  </a:lnTo>
                  <a:lnTo>
                    <a:pt x="19" y="1439"/>
                  </a:lnTo>
                  <a:lnTo>
                    <a:pt x="56" y="1550"/>
                  </a:lnTo>
                  <a:lnTo>
                    <a:pt x="93" y="1660"/>
                  </a:lnTo>
                  <a:lnTo>
                    <a:pt x="204" y="1863"/>
                  </a:lnTo>
                  <a:lnTo>
                    <a:pt x="333" y="2048"/>
                  </a:lnTo>
                  <a:lnTo>
                    <a:pt x="517" y="2195"/>
                  </a:lnTo>
                  <a:lnTo>
                    <a:pt x="720" y="2324"/>
                  </a:lnTo>
                  <a:lnTo>
                    <a:pt x="812" y="2361"/>
                  </a:lnTo>
                  <a:lnTo>
                    <a:pt x="941" y="2398"/>
                  </a:lnTo>
                  <a:lnTo>
                    <a:pt x="1052" y="2416"/>
                  </a:lnTo>
                  <a:lnTo>
                    <a:pt x="1163" y="2435"/>
                  </a:lnTo>
                  <a:lnTo>
                    <a:pt x="1292" y="2435"/>
                  </a:lnTo>
                  <a:lnTo>
                    <a:pt x="1421" y="2416"/>
                  </a:lnTo>
                  <a:lnTo>
                    <a:pt x="1531" y="2398"/>
                  </a:lnTo>
                  <a:lnTo>
                    <a:pt x="1642" y="2361"/>
                  </a:lnTo>
                  <a:lnTo>
                    <a:pt x="1753" y="2306"/>
                  </a:lnTo>
                  <a:lnTo>
                    <a:pt x="1863" y="2250"/>
                  </a:lnTo>
                  <a:lnTo>
                    <a:pt x="1955" y="2177"/>
                  </a:lnTo>
                  <a:lnTo>
                    <a:pt x="2048" y="2103"/>
                  </a:lnTo>
                  <a:lnTo>
                    <a:pt x="2121" y="2011"/>
                  </a:lnTo>
                  <a:lnTo>
                    <a:pt x="2195" y="1918"/>
                  </a:lnTo>
                  <a:lnTo>
                    <a:pt x="2269" y="1826"/>
                  </a:lnTo>
                  <a:lnTo>
                    <a:pt x="2324" y="1716"/>
                  </a:lnTo>
                  <a:lnTo>
                    <a:pt x="2379" y="1605"/>
                  </a:lnTo>
                  <a:lnTo>
                    <a:pt x="2398" y="1494"/>
                  </a:lnTo>
                  <a:lnTo>
                    <a:pt x="2435" y="1365"/>
                  </a:lnTo>
                  <a:lnTo>
                    <a:pt x="2435" y="1255"/>
                  </a:lnTo>
                  <a:lnTo>
                    <a:pt x="2435" y="1126"/>
                  </a:lnTo>
                  <a:lnTo>
                    <a:pt x="2416" y="1015"/>
                  </a:lnTo>
                  <a:lnTo>
                    <a:pt x="2398" y="904"/>
                  </a:lnTo>
                  <a:lnTo>
                    <a:pt x="2361" y="794"/>
                  </a:lnTo>
                  <a:lnTo>
                    <a:pt x="2250" y="591"/>
                  </a:lnTo>
                  <a:lnTo>
                    <a:pt x="2103" y="407"/>
                  </a:lnTo>
                  <a:lnTo>
                    <a:pt x="1937" y="241"/>
                  </a:lnTo>
                  <a:lnTo>
                    <a:pt x="1734" y="130"/>
                  </a:lnTo>
                  <a:lnTo>
                    <a:pt x="1624" y="75"/>
                  </a:lnTo>
                  <a:lnTo>
                    <a:pt x="1513" y="38"/>
                  </a:lnTo>
                  <a:lnTo>
                    <a:pt x="1402"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2" name="Google Shape;2962;p11"/>
            <p:cNvSpPr/>
            <p:nvPr/>
          </p:nvSpPr>
          <p:spPr>
            <a:xfrm>
              <a:off x="5365925" y="1166475"/>
              <a:ext cx="60425" cy="60875"/>
            </a:xfrm>
            <a:custGeom>
              <a:avLst/>
              <a:gdLst/>
              <a:ahLst/>
              <a:cxnLst/>
              <a:rect l="l" t="t" r="r" b="b"/>
              <a:pathLst>
                <a:path w="2417" h="2435" extrusionOk="0">
                  <a:moveTo>
                    <a:pt x="1107" y="1"/>
                  </a:moveTo>
                  <a:lnTo>
                    <a:pt x="997" y="19"/>
                  </a:lnTo>
                  <a:lnTo>
                    <a:pt x="868" y="56"/>
                  </a:lnTo>
                  <a:lnTo>
                    <a:pt x="757" y="93"/>
                  </a:lnTo>
                  <a:lnTo>
                    <a:pt x="646" y="148"/>
                  </a:lnTo>
                  <a:lnTo>
                    <a:pt x="554" y="203"/>
                  </a:lnTo>
                  <a:lnTo>
                    <a:pt x="462" y="277"/>
                  </a:lnTo>
                  <a:lnTo>
                    <a:pt x="370" y="351"/>
                  </a:lnTo>
                  <a:lnTo>
                    <a:pt x="278" y="443"/>
                  </a:lnTo>
                  <a:lnTo>
                    <a:pt x="204" y="535"/>
                  </a:lnTo>
                  <a:lnTo>
                    <a:pt x="148" y="627"/>
                  </a:lnTo>
                  <a:lnTo>
                    <a:pt x="93" y="738"/>
                  </a:lnTo>
                  <a:lnTo>
                    <a:pt x="56" y="849"/>
                  </a:lnTo>
                  <a:lnTo>
                    <a:pt x="19" y="978"/>
                  </a:lnTo>
                  <a:lnTo>
                    <a:pt x="1" y="1088"/>
                  </a:lnTo>
                  <a:lnTo>
                    <a:pt x="1" y="1217"/>
                  </a:lnTo>
                  <a:lnTo>
                    <a:pt x="1" y="1328"/>
                  </a:lnTo>
                  <a:lnTo>
                    <a:pt x="19" y="1457"/>
                  </a:lnTo>
                  <a:lnTo>
                    <a:pt x="38" y="1568"/>
                  </a:lnTo>
                  <a:lnTo>
                    <a:pt x="93" y="1678"/>
                  </a:lnTo>
                  <a:lnTo>
                    <a:pt x="204" y="1881"/>
                  </a:lnTo>
                  <a:lnTo>
                    <a:pt x="351" y="2066"/>
                  </a:lnTo>
                  <a:lnTo>
                    <a:pt x="517" y="2213"/>
                  </a:lnTo>
                  <a:lnTo>
                    <a:pt x="720" y="2324"/>
                  </a:lnTo>
                  <a:lnTo>
                    <a:pt x="831" y="2361"/>
                  </a:lnTo>
                  <a:lnTo>
                    <a:pt x="941" y="2397"/>
                  </a:lnTo>
                  <a:lnTo>
                    <a:pt x="1052" y="2416"/>
                  </a:lnTo>
                  <a:lnTo>
                    <a:pt x="1181" y="2434"/>
                  </a:lnTo>
                  <a:lnTo>
                    <a:pt x="1292" y="2434"/>
                  </a:lnTo>
                  <a:lnTo>
                    <a:pt x="1421" y="2416"/>
                  </a:lnTo>
                  <a:lnTo>
                    <a:pt x="1531" y="2379"/>
                  </a:lnTo>
                  <a:lnTo>
                    <a:pt x="1660" y="2342"/>
                  </a:lnTo>
                  <a:lnTo>
                    <a:pt x="1753" y="2287"/>
                  </a:lnTo>
                  <a:lnTo>
                    <a:pt x="1863" y="2232"/>
                  </a:lnTo>
                  <a:lnTo>
                    <a:pt x="1955" y="2158"/>
                  </a:lnTo>
                  <a:lnTo>
                    <a:pt x="2048" y="2084"/>
                  </a:lnTo>
                  <a:lnTo>
                    <a:pt x="2121" y="1992"/>
                  </a:lnTo>
                  <a:lnTo>
                    <a:pt x="2195" y="1900"/>
                  </a:lnTo>
                  <a:lnTo>
                    <a:pt x="2269" y="1789"/>
                  </a:lnTo>
                  <a:lnTo>
                    <a:pt x="2324" y="1697"/>
                  </a:lnTo>
                  <a:lnTo>
                    <a:pt x="2361" y="1586"/>
                  </a:lnTo>
                  <a:lnTo>
                    <a:pt x="2398" y="1457"/>
                  </a:lnTo>
                  <a:lnTo>
                    <a:pt x="2416" y="1346"/>
                  </a:lnTo>
                  <a:lnTo>
                    <a:pt x="2416" y="1217"/>
                  </a:lnTo>
                  <a:lnTo>
                    <a:pt x="2416" y="1107"/>
                  </a:lnTo>
                  <a:lnTo>
                    <a:pt x="2398" y="978"/>
                  </a:lnTo>
                  <a:lnTo>
                    <a:pt x="2361" y="867"/>
                  </a:lnTo>
                  <a:lnTo>
                    <a:pt x="2324" y="756"/>
                  </a:lnTo>
                  <a:lnTo>
                    <a:pt x="2214" y="554"/>
                  </a:lnTo>
                  <a:lnTo>
                    <a:pt x="2066" y="369"/>
                  </a:lnTo>
                  <a:lnTo>
                    <a:pt x="1900" y="222"/>
                  </a:lnTo>
                  <a:lnTo>
                    <a:pt x="1697" y="111"/>
                  </a:lnTo>
                  <a:lnTo>
                    <a:pt x="1587" y="74"/>
                  </a:lnTo>
                  <a:lnTo>
                    <a:pt x="1476" y="37"/>
                  </a:lnTo>
                  <a:lnTo>
                    <a:pt x="1347" y="19"/>
                  </a:lnTo>
                  <a:lnTo>
                    <a:pt x="12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3" name="Google Shape;2963;p11"/>
            <p:cNvSpPr/>
            <p:nvPr/>
          </p:nvSpPr>
          <p:spPr>
            <a:xfrm>
              <a:off x="5657250" y="1380825"/>
              <a:ext cx="59950" cy="59950"/>
            </a:xfrm>
            <a:custGeom>
              <a:avLst/>
              <a:gdLst/>
              <a:ahLst/>
              <a:cxnLst/>
              <a:rect l="l" t="t" r="r" b="b"/>
              <a:pathLst>
                <a:path w="2398" h="2398" extrusionOk="0">
                  <a:moveTo>
                    <a:pt x="1181" y="0"/>
                  </a:moveTo>
                  <a:lnTo>
                    <a:pt x="1052" y="19"/>
                  </a:lnTo>
                  <a:lnTo>
                    <a:pt x="941" y="37"/>
                  </a:lnTo>
                  <a:lnTo>
                    <a:pt x="831" y="74"/>
                  </a:lnTo>
                  <a:lnTo>
                    <a:pt x="720" y="111"/>
                  </a:lnTo>
                  <a:lnTo>
                    <a:pt x="609" y="166"/>
                  </a:lnTo>
                  <a:lnTo>
                    <a:pt x="517" y="222"/>
                  </a:lnTo>
                  <a:lnTo>
                    <a:pt x="333" y="369"/>
                  </a:lnTo>
                  <a:lnTo>
                    <a:pt x="204" y="553"/>
                  </a:lnTo>
                  <a:lnTo>
                    <a:pt x="130" y="646"/>
                  </a:lnTo>
                  <a:lnTo>
                    <a:pt x="93" y="756"/>
                  </a:lnTo>
                  <a:lnTo>
                    <a:pt x="56" y="867"/>
                  </a:lnTo>
                  <a:lnTo>
                    <a:pt x="19" y="977"/>
                  </a:lnTo>
                  <a:lnTo>
                    <a:pt x="1" y="1088"/>
                  </a:lnTo>
                  <a:lnTo>
                    <a:pt x="1" y="1217"/>
                  </a:lnTo>
                  <a:lnTo>
                    <a:pt x="1" y="1346"/>
                  </a:lnTo>
                  <a:lnTo>
                    <a:pt x="19" y="1457"/>
                  </a:lnTo>
                  <a:lnTo>
                    <a:pt x="56" y="1568"/>
                  </a:lnTo>
                  <a:lnTo>
                    <a:pt x="93" y="1678"/>
                  </a:lnTo>
                  <a:lnTo>
                    <a:pt x="148" y="1789"/>
                  </a:lnTo>
                  <a:lnTo>
                    <a:pt x="222" y="1881"/>
                  </a:lnTo>
                  <a:lnTo>
                    <a:pt x="370" y="2065"/>
                  </a:lnTo>
                  <a:lnTo>
                    <a:pt x="536" y="2213"/>
                  </a:lnTo>
                  <a:lnTo>
                    <a:pt x="646" y="2268"/>
                  </a:lnTo>
                  <a:lnTo>
                    <a:pt x="738" y="2305"/>
                  </a:lnTo>
                  <a:lnTo>
                    <a:pt x="849" y="2360"/>
                  </a:lnTo>
                  <a:lnTo>
                    <a:pt x="978" y="2379"/>
                  </a:lnTo>
                  <a:lnTo>
                    <a:pt x="1089" y="2397"/>
                  </a:lnTo>
                  <a:lnTo>
                    <a:pt x="1328" y="2397"/>
                  </a:lnTo>
                  <a:lnTo>
                    <a:pt x="1457" y="2379"/>
                  </a:lnTo>
                  <a:lnTo>
                    <a:pt x="1568" y="2342"/>
                  </a:lnTo>
                  <a:lnTo>
                    <a:pt x="1679" y="2305"/>
                  </a:lnTo>
                  <a:lnTo>
                    <a:pt x="1771" y="2250"/>
                  </a:lnTo>
                  <a:lnTo>
                    <a:pt x="1882" y="2194"/>
                  </a:lnTo>
                  <a:lnTo>
                    <a:pt x="2047" y="2047"/>
                  </a:lnTo>
                  <a:lnTo>
                    <a:pt x="2195" y="1863"/>
                  </a:lnTo>
                  <a:lnTo>
                    <a:pt x="2250" y="1770"/>
                  </a:lnTo>
                  <a:lnTo>
                    <a:pt x="2306" y="1660"/>
                  </a:lnTo>
                  <a:lnTo>
                    <a:pt x="2342" y="1549"/>
                  </a:lnTo>
                  <a:lnTo>
                    <a:pt x="2379" y="1438"/>
                  </a:lnTo>
                  <a:lnTo>
                    <a:pt x="2398" y="1309"/>
                  </a:lnTo>
                  <a:lnTo>
                    <a:pt x="2398" y="1199"/>
                  </a:lnTo>
                  <a:lnTo>
                    <a:pt x="2379" y="1070"/>
                  </a:lnTo>
                  <a:lnTo>
                    <a:pt x="2361" y="941"/>
                  </a:lnTo>
                  <a:lnTo>
                    <a:pt x="2342" y="830"/>
                  </a:lnTo>
                  <a:lnTo>
                    <a:pt x="2287" y="719"/>
                  </a:lnTo>
                  <a:lnTo>
                    <a:pt x="2250" y="627"/>
                  </a:lnTo>
                  <a:lnTo>
                    <a:pt x="2177" y="517"/>
                  </a:lnTo>
                  <a:lnTo>
                    <a:pt x="2029" y="351"/>
                  </a:lnTo>
                  <a:lnTo>
                    <a:pt x="1863"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4" name="Google Shape;2964;p11"/>
            <p:cNvSpPr/>
            <p:nvPr/>
          </p:nvSpPr>
          <p:spPr>
            <a:xfrm>
              <a:off x="5223975" y="1059075"/>
              <a:ext cx="58550" cy="58575"/>
            </a:xfrm>
            <a:custGeom>
              <a:avLst/>
              <a:gdLst/>
              <a:ahLst/>
              <a:cxnLst/>
              <a:rect l="l" t="t" r="r" b="b"/>
              <a:pathLst>
                <a:path w="2342" h="2343" extrusionOk="0">
                  <a:moveTo>
                    <a:pt x="1069" y="0"/>
                  </a:moveTo>
                  <a:lnTo>
                    <a:pt x="940" y="19"/>
                  </a:lnTo>
                  <a:lnTo>
                    <a:pt x="830" y="56"/>
                  </a:lnTo>
                  <a:lnTo>
                    <a:pt x="719" y="93"/>
                  </a:lnTo>
                  <a:lnTo>
                    <a:pt x="608" y="129"/>
                  </a:lnTo>
                  <a:lnTo>
                    <a:pt x="516" y="203"/>
                  </a:lnTo>
                  <a:lnTo>
                    <a:pt x="424" y="259"/>
                  </a:lnTo>
                  <a:lnTo>
                    <a:pt x="332" y="332"/>
                  </a:lnTo>
                  <a:lnTo>
                    <a:pt x="258" y="424"/>
                  </a:lnTo>
                  <a:lnTo>
                    <a:pt x="203" y="517"/>
                  </a:lnTo>
                  <a:lnTo>
                    <a:pt x="148" y="609"/>
                  </a:lnTo>
                  <a:lnTo>
                    <a:pt x="92" y="720"/>
                  </a:lnTo>
                  <a:lnTo>
                    <a:pt x="55" y="830"/>
                  </a:lnTo>
                  <a:lnTo>
                    <a:pt x="18" y="941"/>
                  </a:lnTo>
                  <a:lnTo>
                    <a:pt x="18" y="1070"/>
                  </a:lnTo>
                  <a:lnTo>
                    <a:pt x="0" y="1180"/>
                  </a:lnTo>
                  <a:lnTo>
                    <a:pt x="18" y="1310"/>
                  </a:lnTo>
                  <a:lnTo>
                    <a:pt x="37" y="1439"/>
                  </a:lnTo>
                  <a:lnTo>
                    <a:pt x="55" y="1549"/>
                  </a:lnTo>
                  <a:lnTo>
                    <a:pt x="111" y="1660"/>
                  </a:lnTo>
                  <a:lnTo>
                    <a:pt x="148" y="1770"/>
                  </a:lnTo>
                  <a:lnTo>
                    <a:pt x="221" y="1863"/>
                  </a:lnTo>
                  <a:lnTo>
                    <a:pt x="277" y="1955"/>
                  </a:lnTo>
                  <a:lnTo>
                    <a:pt x="369" y="2029"/>
                  </a:lnTo>
                  <a:lnTo>
                    <a:pt x="443" y="2102"/>
                  </a:lnTo>
                  <a:lnTo>
                    <a:pt x="535" y="2176"/>
                  </a:lnTo>
                  <a:lnTo>
                    <a:pt x="645" y="2231"/>
                  </a:lnTo>
                  <a:lnTo>
                    <a:pt x="738" y="2268"/>
                  </a:lnTo>
                  <a:lnTo>
                    <a:pt x="848" y="2305"/>
                  </a:lnTo>
                  <a:lnTo>
                    <a:pt x="977" y="2324"/>
                  </a:lnTo>
                  <a:lnTo>
                    <a:pt x="1088" y="2342"/>
                  </a:lnTo>
                  <a:lnTo>
                    <a:pt x="1346" y="2342"/>
                  </a:lnTo>
                  <a:lnTo>
                    <a:pt x="1457" y="2324"/>
                  </a:lnTo>
                  <a:lnTo>
                    <a:pt x="1567" y="2287"/>
                  </a:lnTo>
                  <a:lnTo>
                    <a:pt x="1678" y="2250"/>
                  </a:lnTo>
                  <a:lnTo>
                    <a:pt x="1862" y="2139"/>
                  </a:lnTo>
                  <a:lnTo>
                    <a:pt x="2028" y="1992"/>
                  </a:lnTo>
                  <a:lnTo>
                    <a:pt x="2176" y="1826"/>
                  </a:lnTo>
                  <a:lnTo>
                    <a:pt x="2268" y="1623"/>
                  </a:lnTo>
                  <a:lnTo>
                    <a:pt x="2305" y="1512"/>
                  </a:lnTo>
                  <a:lnTo>
                    <a:pt x="2323" y="1402"/>
                  </a:lnTo>
                  <a:lnTo>
                    <a:pt x="2342" y="1291"/>
                  </a:lnTo>
                  <a:lnTo>
                    <a:pt x="2342" y="1162"/>
                  </a:lnTo>
                  <a:lnTo>
                    <a:pt x="2342" y="1033"/>
                  </a:lnTo>
                  <a:lnTo>
                    <a:pt x="2323" y="922"/>
                  </a:lnTo>
                  <a:lnTo>
                    <a:pt x="2305" y="812"/>
                  </a:lnTo>
                  <a:lnTo>
                    <a:pt x="2249" y="701"/>
                  </a:lnTo>
                  <a:lnTo>
                    <a:pt x="2157" y="517"/>
                  </a:lnTo>
                  <a:lnTo>
                    <a:pt x="2010" y="332"/>
                  </a:lnTo>
                  <a:lnTo>
                    <a:pt x="1844" y="203"/>
                  </a:lnTo>
                  <a:lnTo>
                    <a:pt x="1641" y="93"/>
                  </a:lnTo>
                  <a:lnTo>
                    <a:pt x="1549" y="56"/>
                  </a:lnTo>
                  <a:lnTo>
                    <a:pt x="1420" y="19"/>
                  </a:lnTo>
                  <a:lnTo>
                    <a:pt x="1309" y="19"/>
                  </a:lnTo>
                  <a:lnTo>
                    <a:pt x="11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5" name="Google Shape;2965;p11"/>
            <p:cNvSpPr/>
            <p:nvPr/>
          </p:nvSpPr>
          <p:spPr>
            <a:xfrm>
              <a:off x="5027125" y="779725"/>
              <a:ext cx="58575" cy="58125"/>
            </a:xfrm>
            <a:custGeom>
              <a:avLst/>
              <a:gdLst/>
              <a:ahLst/>
              <a:cxnLst/>
              <a:rect l="l" t="t" r="r" b="b"/>
              <a:pathLst>
                <a:path w="2343" h="2325" extrusionOk="0">
                  <a:moveTo>
                    <a:pt x="1089" y="1"/>
                  </a:moveTo>
                  <a:lnTo>
                    <a:pt x="978" y="19"/>
                  </a:lnTo>
                  <a:lnTo>
                    <a:pt x="849" y="38"/>
                  </a:lnTo>
                  <a:lnTo>
                    <a:pt x="738" y="75"/>
                  </a:lnTo>
                  <a:lnTo>
                    <a:pt x="646" y="112"/>
                  </a:lnTo>
                  <a:lnTo>
                    <a:pt x="536" y="167"/>
                  </a:lnTo>
                  <a:lnTo>
                    <a:pt x="443" y="241"/>
                  </a:lnTo>
                  <a:lnTo>
                    <a:pt x="370" y="314"/>
                  </a:lnTo>
                  <a:lnTo>
                    <a:pt x="277" y="388"/>
                  </a:lnTo>
                  <a:lnTo>
                    <a:pt x="222" y="480"/>
                  </a:lnTo>
                  <a:lnTo>
                    <a:pt x="148" y="572"/>
                  </a:lnTo>
                  <a:lnTo>
                    <a:pt x="112" y="683"/>
                  </a:lnTo>
                  <a:lnTo>
                    <a:pt x="56" y="794"/>
                  </a:lnTo>
                  <a:lnTo>
                    <a:pt x="38" y="904"/>
                  </a:lnTo>
                  <a:lnTo>
                    <a:pt x="19" y="1015"/>
                  </a:lnTo>
                  <a:lnTo>
                    <a:pt x="1" y="1144"/>
                  </a:lnTo>
                  <a:lnTo>
                    <a:pt x="19" y="1273"/>
                  </a:lnTo>
                  <a:lnTo>
                    <a:pt x="19" y="1384"/>
                  </a:lnTo>
                  <a:lnTo>
                    <a:pt x="56" y="1494"/>
                  </a:lnTo>
                  <a:lnTo>
                    <a:pt x="93" y="1605"/>
                  </a:lnTo>
                  <a:lnTo>
                    <a:pt x="185" y="1808"/>
                  </a:lnTo>
                  <a:lnTo>
                    <a:pt x="333" y="1974"/>
                  </a:lnTo>
                  <a:lnTo>
                    <a:pt x="480" y="2121"/>
                  </a:lnTo>
                  <a:lnTo>
                    <a:pt x="683" y="2232"/>
                  </a:lnTo>
                  <a:lnTo>
                    <a:pt x="794" y="2269"/>
                  </a:lnTo>
                  <a:lnTo>
                    <a:pt x="904" y="2306"/>
                  </a:lnTo>
                  <a:lnTo>
                    <a:pt x="1015" y="2324"/>
                  </a:lnTo>
                  <a:lnTo>
                    <a:pt x="1255" y="2324"/>
                  </a:lnTo>
                  <a:lnTo>
                    <a:pt x="1384" y="2306"/>
                  </a:lnTo>
                  <a:lnTo>
                    <a:pt x="1494" y="2287"/>
                  </a:lnTo>
                  <a:lnTo>
                    <a:pt x="1605" y="2250"/>
                  </a:lnTo>
                  <a:lnTo>
                    <a:pt x="1716" y="2213"/>
                  </a:lnTo>
                  <a:lnTo>
                    <a:pt x="1808" y="2158"/>
                  </a:lnTo>
                  <a:lnTo>
                    <a:pt x="1900" y="2084"/>
                  </a:lnTo>
                  <a:lnTo>
                    <a:pt x="1992" y="2011"/>
                  </a:lnTo>
                  <a:lnTo>
                    <a:pt x="2066" y="1937"/>
                  </a:lnTo>
                  <a:lnTo>
                    <a:pt x="2140" y="1845"/>
                  </a:lnTo>
                  <a:lnTo>
                    <a:pt x="2195" y="1752"/>
                  </a:lnTo>
                  <a:lnTo>
                    <a:pt x="2250" y="1642"/>
                  </a:lnTo>
                  <a:lnTo>
                    <a:pt x="2287" y="1531"/>
                  </a:lnTo>
                  <a:lnTo>
                    <a:pt x="2324" y="1421"/>
                  </a:lnTo>
                  <a:lnTo>
                    <a:pt x="2343" y="1310"/>
                  </a:lnTo>
                  <a:lnTo>
                    <a:pt x="2343" y="1181"/>
                  </a:lnTo>
                  <a:lnTo>
                    <a:pt x="2343" y="1052"/>
                  </a:lnTo>
                  <a:lnTo>
                    <a:pt x="2324" y="941"/>
                  </a:lnTo>
                  <a:lnTo>
                    <a:pt x="2287" y="831"/>
                  </a:lnTo>
                  <a:lnTo>
                    <a:pt x="2269" y="720"/>
                  </a:lnTo>
                  <a:lnTo>
                    <a:pt x="2158" y="517"/>
                  </a:lnTo>
                  <a:lnTo>
                    <a:pt x="2029" y="351"/>
                  </a:lnTo>
                  <a:lnTo>
                    <a:pt x="1863" y="204"/>
                  </a:lnTo>
                  <a:lnTo>
                    <a:pt x="1660" y="93"/>
                  </a:lnTo>
                  <a:lnTo>
                    <a:pt x="1568" y="56"/>
                  </a:lnTo>
                  <a:lnTo>
                    <a:pt x="1458"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6" name="Google Shape;2966;p11"/>
            <p:cNvSpPr/>
            <p:nvPr/>
          </p:nvSpPr>
          <p:spPr>
            <a:xfrm>
              <a:off x="4859350" y="340450"/>
              <a:ext cx="57650" cy="57650"/>
            </a:xfrm>
            <a:custGeom>
              <a:avLst/>
              <a:gdLst/>
              <a:ahLst/>
              <a:cxnLst/>
              <a:rect l="l" t="t" r="r" b="b"/>
              <a:pathLst>
                <a:path w="2306" h="2306" extrusionOk="0">
                  <a:moveTo>
                    <a:pt x="1051" y="0"/>
                  </a:moveTo>
                  <a:lnTo>
                    <a:pt x="941" y="19"/>
                  </a:lnTo>
                  <a:lnTo>
                    <a:pt x="830" y="37"/>
                  </a:lnTo>
                  <a:lnTo>
                    <a:pt x="720" y="74"/>
                  </a:lnTo>
                  <a:lnTo>
                    <a:pt x="517" y="166"/>
                  </a:lnTo>
                  <a:lnTo>
                    <a:pt x="351" y="314"/>
                  </a:lnTo>
                  <a:lnTo>
                    <a:pt x="203" y="480"/>
                  </a:lnTo>
                  <a:lnTo>
                    <a:pt x="93" y="664"/>
                  </a:lnTo>
                  <a:lnTo>
                    <a:pt x="56" y="775"/>
                  </a:lnTo>
                  <a:lnTo>
                    <a:pt x="19" y="885"/>
                  </a:lnTo>
                  <a:lnTo>
                    <a:pt x="0" y="996"/>
                  </a:lnTo>
                  <a:lnTo>
                    <a:pt x="0" y="1107"/>
                  </a:lnTo>
                  <a:lnTo>
                    <a:pt x="0" y="1236"/>
                  </a:lnTo>
                  <a:lnTo>
                    <a:pt x="19" y="1365"/>
                  </a:lnTo>
                  <a:lnTo>
                    <a:pt x="37" y="1475"/>
                  </a:lnTo>
                  <a:lnTo>
                    <a:pt x="74" y="1586"/>
                  </a:lnTo>
                  <a:lnTo>
                    <a:pt x="111" y="1697"/>
                  </a:lnTo>
                  <a:lnTo>
                    <a:pt x="166" y="1789"/>
                  </a:lnTo>
                  <a:lnTo>
                    <a:pt x="240" y="1881"/>
                  </a:lnTo>
                  <a:lnTo>
                    <a:pt x="314" y="1973"/>
                  </a:lnTo>
                  <a:lnTo>
                    <a:pt x="388" y="2047"/>
                  </a:lnTo>
                  <a:lnTo>
                    <a:pt x="480" y="2102"/>
                  </a:lnTo>
                  <a:lnTo>
                    <a:pt x="572" y="2176"/>
                  </a:lnTo>
                  <a:lnTo>
                    <a:pt x="683" y="2213"/>
                  </a:lnTo>
                  <a:lnTo>
                    <a:pt x="793" y="2250"/>
                  </a:lnTo>
                  <a:lnTo>
                    <a:pt x="904" y="2287"/>
                  </a:lnTo>
                  <a:lnTo>
                    <a:pt x="1033" y="2305"/>
                  </a:lnTo>
                  <a:lnTo>
                    <a:pt x="1273" y="2305"/>
                  </a:lnTo>
                  <a:lnTo>
                    <a:pt x="1383" y="2287"/>
                  </a:lnTo>
                  <a:lnTo>
                    <a:pt x="1494" y="2268"/>
                  </a:lnTo>
                  <a:lnTo>
                    <a:pt x="1605" y="2231"/>
                  </a:lnTo>
                  <a:lnTo>
                    <a:pt x="1807" y="2121"/>
                  </a:lnTo>
                  <a:lnTo>
                    <a:pt x="1973" y="1973"/>
                  </a:lnTo>
                  <a:lnTo>
                    <a:pt x="2102" y="1807"/>
                  </a:lnTo>
                  <a:lnTo>
                    <a:pt x="2213" y="1623"/>
                  </a:lnTo>
                  <a:lnTo>
                    <a:pt x="2250" y="1512"/>
                  </a:lnTo>
                  <a:lnTo>
                    <a:pt x="2287" y="1402"/>
                  </a:lnTo>
                  <a:lnTo>
                    <a:pt x="2305" y="1291"/>
                  </a:lnTo>
                  <a:lnTo>
                    <a:pt x="2305" y="1162"/>
                  </a:lnTo>
                  <a:lnTo>
                    <a:pt x="2305" y="1051"/>
                  </a:lnTo>
                  <a:lnTo>
                    <a:pt x="2287" y="922"/>
                  </a:lnTo>
                  <a:lnTo>
                    <a:pt x="2268" y="812"/>
                  </a:lnTo>
                  <a:lnTo>
                    <a:pt x="2231" y="701"/>
                  </a:lnTo>
                  <a:lnTo>
                    <a:pt x="2121" y="517"/>
                  </a:lnTo>
                  <a:lnTo>
                    <a:pt x="1992" y="332"/>
                  </a:lnTo>
                  <a:lnTo>
                    <a:pt x="1826" y="203"/>
                  </a:lnTo>
                  <a:lnTo>
                    <a:pt x="1623" y="92"/>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7" name="Google Shape;2967;p11"/>
            <p:cNvSpPr/>
            <p:nvPr/>
          </p:nvSpPr>
          <p:spPr>
            <a:xfrm>
              <a:off x="5158500" y="967800"/>
              <a:ext cx="58575" cy="59025"/>
            </a:xfrm>
            <a:custGeom>
              <a:avLst/>
              <a:gdLst/>
              <a:ahLst/>
              <a:cxnLst/>
              <a:rect l="l" t="t" r="r" b="b"/>
              <a:pathLst>
                <a:path w="2343" h="2361" extrusionOk="0">
                  <a:moveTo>
                    <a:pt x="1052" y="1"/>
                  </a:moveTo>
                  <a:lnTo>
                    <a:pt x="923" y="19"/>
                  </a:lnTo>
                  <a:lnTo>
                    <a:pt x="812" y="38"/>
                  </a:lnTo>
                  <a:lnTo>
                    <a:pt x="701" y="93"/>
                  </a:lnTo>
                  <a:lnTo>
                    <a:pt x="609" y="130"/>
                  </a:lnTo>
                  <a:lnTo>
                    <a:pt x="499" y="185"/>
                  </a:lnTo>
                  <a:lnTo>
                    <a:pt x="406" y="259"/>
                  </a:lnTo>
                  <a:lnTo>
                    <a:pt x="333" y="333"/>
                  </a:lnTo>
                  <a:lnTo>
                    <a:pt x="259" y="425"/>
                  </a:lnTo>
                  <a:lnTo>
                    <a:pt x="185" y="517"/>
                  </a:lnTo>
                  <a:lnTo>
                    <a:pt x="130" y="609"/>
                  </a:lnTo>
                  <a:lnTo>
                    <a:pt x="75" y="720"/>
                  </a:lnTo>
                  <a:lnTo>
                    <a:pt x="38" y="830"/>
                  </a:lnTo>
                  <a:lnTo>
                    <a:pt x="19" y="941"/>
                  </a:lnTo>
                  <a:lnTo>
                    <a:pt x="1" y="1052"/>
                  </a:lnTo>
                  <a:lnTo>
                    <a:pt x="1" y="1181"/>
                  </a:lnTo>
                  <a:lnTo>
                    <a:pt x="1" y="1310"/>
                  </a:lnTo>
                  <a:lnTo>
                    <a:pt x="19" y="1420"/>
                  </a:lnTo>
                  <a:lnTo>
                    <a:pt x="38" y="1531"/>
                  </a:lnTo>
                  <a:lnTo>
                    <a:pt x="75" y="1642"/>
                  </a:lnTo>
                  <a:lnTo>
                    <a:pt x="185" y="1826"/>
                  </a:lnTo>
                  <a:lnTo>
                    <a:pt x="333" y="2010"/>
                  </a:lnTo>
                  <a:lnTo>
                    <a:pt x="499" y="2139"/>
                  </a:lnTo>
                  <a:lnTo>
                    <a:pt x="683" y="2250"/>
                  </a:lnTo>
                  <a:lnTo>
                    <a:pt x="794" y="2287"/>
                  </a:lnTo>
                  <a:lnTo>
                    <a:pt x="904" y="2324"/>
                  </a:lnTo>
                  <a:lnTo>
                    <a:pt x="1015" y="2342"/>
                  </a:lnTo>
                  <a:lnTo>
                    <a:pt x="1144" y="2361"/>
                  </a:lnTo>
                  <a:lnTo>
                    <a:pt x="1255" y="2342"/>
                  </a:lnTo>
                  <a:lnTo>
                    <a:pt x="1384" y="2342"/>
                  </a:lnTo>
                  <a:lnTo>
                    <a:pt x="1494" y="2305"/>
                  </a:lnTo>
                  <a:lnTo>
                    <a:pt x="1605" y="2269"/>
                  </a:lnTo>
                  <a:lnTo>
                    <a:pt x="1716" y="2232"/>
                  </a:lnTo>
                  <a:lnTo>
                    <a:pt x="1808" y="2176"/>
                  </a:lnTo>
                  <a:lnTo>
                    <a:pt x="1900" y="2103"/>
                  </a:lnTo>
                  <a:lnTo>
                    <a:pt x="1992" y="2029"/>
                  </a:lnTo>
                  <a:lnTo>
                    <a:pt x="2066" y="1955"/>
                  </a:lnTo>
                  <a:lnTo>
                    <a:pt x="2140" y="1863"/>
                  </a:lnTo>
                  <a:lnTo>
                    <a:pt x="2195" y="1752"/>
                  </a:lnTo>
                  <a:lnTo>
                    <a:pt x="2250" y="1660"/>
                  </a:lnTo>
                  <a:lnTo>
                    <a:pt x="2287" y="1549"/>
                  </a:lnTo>
                  <a:lnTo>
                    <a:pt x="2324" y="1439"/>
                  </a:lnTo>
                  <a:lnTo>
                    <a:pt x="2342" y="1310"/>
                  </a:lnTo>
                  <a:lnTo>
                    <a:pt x="2342" y="1199"/>
                  </a:lnTo>
                  <a:lnTo>
                    <a:pt x="2342" y="1070"/>
                  </a:lnTo>
                  <a:lnTo>
                    <a:pt x="2324" y="941"/>
                  </a:lnTo>
                  <a:lnTo>
                    <a:pt x="2306" y="830"/>
                  </a:lnTo>
                  <a:lnTo>
                    <a:pt x="2269" y="720"/>
                  </a:lnTo>
                  <a:lnTo>
                    <a:pt x="2213" y="609"/>
                  </a:lnTo>
                  <a:lnTo>
                    <a:pt x="2158" y="517"/>
                  </a:lnTo>
                  <a:lnTo>
                    <a:pt x="2084" y="425"/>
                  </a:lnTo>
                  <a:lnTo>
                    <a:pt x="2011" y="333"/>
                  </a:lnTo>
                  <a:lnTo>
                    <a:pt x="1937" y="259"/>
                  </a:lnTo>
                  <a:lnTo>
                    <a:pt x="1845" y="203"/>
                  </a:lnTo>
                  <a:lnTo>
                    <a:pt x="1752" y="130"/>
                  </a:lnTo>
                  <a:lnTo>
                    <a:pt x="1642" y="93"/>
                  </a:lnTo>
                  <a:lnTo>
                    <a:pt x="1531" y="56"/>
                  </a:lnTo>
                  <a:lnTo>
                    <a:pt x="142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8" name="Google Shape;2968;p11"/>
            <p:cNvSpPr/>
            <p:nvPr/>
          </p:nvSpPr>
          <p:spPr>
            <a:xfrm>
              <a:off x="5432775" y="1261900"/>
              <a:ext cx="58100" cy="58100"/>
            </a:xfrm>
            <a:custGeom>
              <a:avLst/>
              <a:gdLst/>
              <a:ahLst/>
              <a:cxnLst/>
              <a:rect l="l" t="t" r="r" b="b"/>
              <a:pathLst>
                <a:path w="2324" h="2324" extrusionOk="0">
                  <a:moveTo>
                    <a:pt x="1070" y="0"/>
                  </a:moveTo>
                  <a:lnTo>
                    <a:pt x="941" y="19"/>
                  </a:lnTo>
                  <a:lnTo>
                    <a:pt x="830" y="56"/>
                  </a:lnTo>
                  <a:lnTo>
                    <a:pt x="720" y="92"/>
                  </a:lnTo>
                  <a:lnTo>
                    <a:pt x="609" y="129"/>
                  </a:lnTo>
                  <a:lnTo>
                    <a:pt x="517" y="185"/>
                  </a:lnTo>
                  <a:lnTo>
                    <a:pt x="425" y="258"/>
                  </a:lnTo>
                  <a:lnTo>
                    <a:pt x="332" y="332"/>
                  </a:lnTo>
                  <a:lnTo>
                    <a:pt x="259" y="406"/>
                  </a:lnTo>
                  <a:lnTo>
                    <a:pt x="185" y="498"/>
                  </a:lnTo>
                  <a:lnTo>
                    <a:pt x="130" y="609"/>
                  </a:lnTo>
                  <a:lnTo>
                    <a:pt x="93" y="701"/>
                  </a:lnTo>
                  <a:lnTo>
                    <a:pt x="56" y="811"/>
                  </a:lnTo>
                  <a:lnTo>
                    <a:pt x="19" y="922"/>
                  </a:lnTo>
                  <a:lnTo>
                    <a:pt x="0" y="1051"/>
                  </a:lnTo>
                  <a:lnTo>
                    <a:pt x="0" y="1180"/>
                  </a:lnTo>
                  <a:lnTo>
                    <a:pt x="0" y="1291"/>
                  </a:lnTo>
                  <a:lnTo>
                    <a:pt x="19" y="1420"/>
                  </a:lnTo>
                  <a:lnTo>
                    <a:pt x="56" y="1531"/>
                  </a:lnTo>
                  <a:lnTo>
                    <a:pt x="93" y="1641"/>
                  </a:lnTo>
                  <a:lnTo>
                    <a:pt x="185" y="1826"/>
                  </a:lnTo>
                  <a:lnTo>
                    <a:pt x="332" y="1992"/>
                  </a:lnTo>
                  <a:lnTo>
                    <a:pt x="498" y="2139"/>
                  </a:lnTo>
                  <a:lnTo>
                    <a:pt x="701" y="2231"/>
                  </a:lnTo>
                  <a:lnTo>
                    <a:pt x="812" y="2268"/>
                  </a:lnTo>
                  <a:lnTo>
                    <a:pt x="922" y="2305"/>
                  </a:lnTo>
                  <a:lnTo>
                    <a:pt x="1033" y="2323"/>
                  </a:lnTo>
                  <a:lnTo>
                    <a:pt x="1273" y="2323"/>
                  </a:lnTo>
                  <a:lnTo>
                    <a:pt x="1383" y="2305"/>
                  </a:lnTo>
                  <a:lnTo>
                    <a:pt x="1512" y="2287"/>
                  </a:lnTo>
                  <a:lnTo>
                    <a:pt x="1605" y="2250"/>
                  </a:lnTo>
                  <a:lnTo>
                    <a:pt x="1807" y="2139"/>
                  </a:lnTo>
                  <a:lnTo>
                    <a:pt x="1973" y="2010"/>
                  </a:lnTo>
                  <a:lnTo>
                    <a:pt x="2121" y="1844"/>
                  </a:lnTo>
                  <a:lnTo>
                    <a:pt x="2231" y="1641"/>
                  </a:lnTo>
                  <a:lnTo>
                    <a:pt x="2268" y="1531"/>
                  </a:lnTo>
                  <a:lnTo>
                    <a:pt x="2287" y="1420"/>
                  </a:lnTo>
                  <a:lnTo>
                    <a:pt x="2305" y="1309"/>
                  </a:lnTo>
                  <a:lnTo>
                    <a:pt x="2324" y="1180"/>
                  </a:lnTo>
                  <a:lnTo>
                    <a:pt x="2324" y="1070"/>
                  </a:lnTo>
                  <a:lnTo>
                    <a:pt x="2305" y="941"/>
                  </a:lnTo>
                  <a:lnTo>
                    <a:pt x="2268" y="830"/>
                  </a:lnTo>
                  <a:lnTo>
                    <a:pt x="2231" y="719"/>
                  </a:lnTo>
                  <a:lnTo>
                    <a:pt x="2139" y="535"/>
                  </a:lnTo>
                  <a:lnTo>
                    <a:pt x="2010" y="351"/>
                  </a:lnTo>
                  <a:lnTo>
                    <a:pt x="1844" y="203"/>
                  </a:lnTo>
                  <a:lnTo>
                    <a:pt x="1641" y="111"/>
                  </a:lnTo>
                  <a:lnTo>
                    <a:pt x="1531" y="56"/>
                  </a:lnTo>
                  <a:lnTo>
                    <a:pt x="1420" y="37"/>
                  </a:lnTo>
                  <a:lnTo>
                    <a:pt x="1310" y="19"/>
                  </a:lnTo>
                  <a:lnTo>
                    <a:pt x="11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9" name="Google Shape;2969;p11"/>
            <p:cNvSpPr/>
            <p:nvPr/>
          </p:nvSpPr>
          <p:spPr>
            <a:xfrm>
              <a:off x="4872725" y="259775"/>
              <a:ext cx="59475" cy="59500"/>
            </a:xfrm>
            <a:custGeom>
              <a:avLst/>
              <a:gdLst/>
              <a:ahLst/>
              <a:cxnLst/>
              <a:rect l="l" t="t" r="r" b="b"/>
              <a:pathLst>
                <a:path w="2379" h="2380" extrusionOk="0">
                  <a:moveTo>
                    <a:pt x="1033" y="1"/>
                  </a:moveTo>
                  <a:lnTo>
                    <a:pt x="922" y="19"/>
                  </a:lnTo>
                  <a:lnTo>
                    <a:pt x="811" y="56"/>
                  </a:lnTo>
                  <a:lnTo>
                    <a:pt x="701" y="93"/>
                  </a:lnTo>
                  <a:lnTo>
                    <a:pt x="590" y="148"/>
                  </a:lnTo>
                  <a:lnTo>
                    <a:pt x="498" y="203"/>
                  </a:lnTo>
                  <a:lnTo>
                    <a:pt x="332" y="351"/>
                  </a:lnTo>
                  <a:lnTo>
                    <a:pt x="185" y="535"/>
                  </a:lnTo>
                  <a:lnTo>
                    <a:pt x="129" y="646"/>
                  </a:lnTo>
                  <a:lnTo>
                    <a:pt x="74" y="738"/>
                  </a:lnTo>
                  <a:lnTo>
                    <a:pt x="37" y="849"/>
                  </a:lnTo>
                  <a:lnTo>
                    <a:pt x="19" y="959"/>
                  </a:lnTo>
                  <a:lnTo>
                    <a:pt x="0" y="1088"/>
                  </a:lnTo>
                  <a:lnTo>
                    <a:pt x="0" y="1218"/>
                  </a:lnTo>
                  <a:lnTo>
                    <a:pt x="0" y="1328"/>
                  </a:lnTo>
                  <a:lnTo>
                    <a:pt x="37" y="1457"/>
                  </a:lnTo>
                  <a:lnTo>
                    <a:pt x="55" y="1568"/>
                  </a:lnTo>
                  <a:lnTo>
                    <a:pt x="92" y="1678"/>
                  </a:lnTo>
                  <a:lnTo>
                    <a:pt x="148" y="1771"/>
                  </a:lnTo>
                  <a:lnTo>
                    <a:pt x="221" y="1881"/>
                  </a:lnTo>
                  <a:lnTo>
                    <a:pt x="369" y="2047"/>
                  </a:lnTo>
                  <a:lnTo>
                    <a:pt x="535" y="2176"/>
                  </a:lnTo>
                  <a:lnTo>
                    <a:pt x="645" y="2250"/>
                  </a:lnTo>
                  <a:lnTo>
                    <a:pt x="738" y="2287"/>
                  </a:lnTo>
                  <a:lnTo>
                    <a:pt x="848" y="2324"/>
                  </a:lnTo>
                  <a:lnTo>
                    <a:pt x="977" y="2361"/>
                  </a:lnTo>
                  <a:lnTo>
                    <a:pt x="1088" y="2361"/>
                  </a:lnTo>
                  <a:lnTo>
                    <a:pt x="1217" y="2379"/>
                  </a:lnTo>
                  <a:lnTo>
                    <a:pt x="1328" y="2361"/>
                  </a:lnTo>
                  <a:lnTo>
                    <a:pt x="1457" y="2342"/>
                  </a:lnTo>
                  <a:lnTo>
                    <a:pt x="1567" y="2305"/>
                  </a:lnTo>
                  <a:lnTo>
                    <a:pt x="1678" y="2268"/>
                  </a:lnTo>
                  <a:lnTo>
                    <a:pt x="1770" y="2213"/>
                  </a:lnTo>
                  <a:lnTo>
                    <a:pt x="1881" y="2158"/>
                  </a:lnTo>
                  <a:lnTo>
                    <a:pt x="2047" y="2010"/>
                  </a:lnTo>
                  <a:lnTo>
                    <a:pt x="2194" y="1826"/>
                  </a:lnTo>
                  <a:lnTo>
                    <a:pt x="2250" y="1734"/>
                  </a:lnTo>
                  <a:lnTo>
                    <a:pt x="2286" y="1623"/>
                  </a:lnTo>
                  <a:lnTo>
                    <a:pt x="2323" y="1513"/>
                  </a:lnTo>
                  <a:lnTo>
                    <a:pt x="2360" y="1402"/>
                  </a:lnTo>
                  <a:lnTo>
                    <a:pt x="2379" y="1273"/>
                  </a:lnTo>
                  <a:lnTo>
                    <a:pt x="2379" y="1162"/>
                  </a:lnTo>
                  <a:lnTo>
                    <a:pt x="2360" y="1033"/>
                  </a:lnTo>
                  <a:lnTo>
                    <a:pt x="2342" y="923"/>
                  </a:lnTo>
                  <a:lnTo>
                    <a:pt x="2305" y="812"/>
                  </a:lnTo>
                  <a:lnTo>
                    <a:pt x="2268" y="701"/>
                  </a:lnTo>
                  <a:lnTo>
                    <a:pt x="2213" y="591"/>
                  </a:lnTo>
                  <a:lnTo>
                    <a:pt x="2157" y="498"/>
                  </a:lnTo>
                  <a:lnTo>
                    <a:pt x="2010" y="332"/>
                  </a:lnTo>
                  <a:lnTo>
                    <a:pt x="1826" y="185"/>
                  </a:lnTo>
                  <a:lnTo>
                    <a:pt x="1733" y="130"/>
                  </a:lnTo>
                  <a:lnTo>
                    <a:pt x="1623" y="74"/>
                  </a:lnTo>
                  <a:lnTo>
                    <a:pt x="1512" y="37"/>
                  </a:lnTo>
                  <a:lnTo>
                    <a:pt x="140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0" name="Google Shape;2970;p11"/>
            <p:cNvSpPr/>
            <p:nvPr/>
          </p:nvSpPr>
          <p:spPr>
            <a:xfrm>
              <a:off x="6360675" y="1590550"/>
              <a:ext cx="40575" cy="57650"/>
            </a:xfrm>
            <a:custGeom>
              <a:avLst/>
              <a:gdLst/>
              <a:ahLst/>
              <a:cxnLst/>
              <a:rect l="l" t="t" r="r" b="b"/>
              <a:pathLst>
                <a:path w="1623" h="2306" extrusionOk="0">
                  <a:moveTo>
                    <a:pt x="1033" y="1"/>
                  </a:moveTo>
                  <a:lnTo>
                    <a:pt x="922" y="19"/>
                  </a:lnTo>
                  <a:lnTo>
                    <a:pt x="812" y="38"/>
                  </a:lnTo>
                  <a:lnTo>
                    <a:pt x="701" y="74"/>
                  </a:lnTo>
                  <a:lnTo>
                    <a:pt x="498" y="185"/>
                  </a:lnTo>
                  <a:lnTo>
                    <a:pt x="332" y="314"/>
                  </a:lnTo>
                  <a:lnTo>
                    <a:pt x="203" y="480"/>
                  </a:lnTo>
                  <a:lnTo>
                    <a:pt x="93" y="683"/>
                  </a:lnTo>
                  <a:lnTo>
                    <a:pt x="56" y="793"/>
                  </a:lnTo>
                  <a:lnTo>
                    <a:pt x="19" y="904"/>
                  </a:lnTo>
                  <a:lnTo>
                    <a:pt x="0" y="1015"/>
                  </a:lnTo>
                  <a:lnTo>
                    <a:pt x="0" y="1125"/>
                  </a:lnTo>
                  <a:lnTo>
                    <a:pt x="0" y="1254"/>
                  </a:lnTo>
                  <a:lnTo>
                    <a:pt x="19" y="1365"/>
                  </a:lnTo>
                  <a:lnTo>
                    <a:pt x="37" y="1476"/>
                  </a:lnTo>
                  <a:lnTo>
                    <a:pt x="74" y="1586"/>
                  </a:lnTo>
                  <a:lnTo>
                    <a:pt x="185" y="1789"/>
                  </a:lnTo>
                  <a:lnTo>
                    <a:pt x="314" y="1955"/>
                  </a:lnTo>
                  <a:lnTo>
                    <a:pt x="480" y="2103"/>
                  </a:lnTo>
                  <a:lnTo>
                    <a:pt x="683" y="2195"/>
                  </a:lnTo>
                  <a:lnTo>
                    <a:pt x="775" y="2250"/>
                  </a:lnTo>
                  <a:lnTo>
                    <a:pt x="885" y="2269"/>
                  </a:lnTo>
                  <a:lnTo>
                    <a:pt x="1015" y="2287"/>
                  </a:lnTo>
                  <a:lnTo>
                    <a:pt x="1125" y="2305"/>
                  </a:lnTo>
                  <a:lnTo>
                    <a:pt x="1254" y="2287"/>
                  </a:lnTo>
                  <a:lnTo>
                    <a:pt x="1383" y="2269"/>
                  </a:lnTo>
                  <a:lnTo>
                    <a:pt x="1512" y="2232"/>
                  </a:lnTo>
                  <a:lnTo>
                    <a:pt x="1623" y="2195"/>
                  </a:lnTo>
                  <a:lnTo>
                    <a:pt x="1623" y="111"/>
                  </a:lnTo>
                  <a:lnTo>
                    <a:pt x="1512" y="56"/>
                  </a:lnTo>
                  <a:lnTo>
                    <a:pt x="1402"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1" name="Google Shape;2971;p11"/>
            <p:cNvSpPr/>
            <p:nvPr/>
          </p:nvSpPr>
          <p:spPr>
            <a:xfrm>
              <a:off x="6280475" y="1575800"/>
              <a:ext cx="58100" cy="58100"/>
            </a:xfrm>
            <a:custGeom>
              <a:avLst/>
              <a:gdLst/>
              <a:ahLst/>
              <a:cxnLst/>
              <a:rect l="l" t="t" r="r" b="b"/>
              <a:pathLst>
                <a:path w="2324" h="2324" extrusionOk="0">
                  <a:moveTo>
                    <a:pt x="1125" y="1"/>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2"/>
                  </a:lnTo>
                  <a:lnTo>
                    <a:pt x="0" y="1181"/>
                  </a:lnTo>
                  <a:lnTo>
                    <a:pt x="0" y="1291"/>
                  </a:lnTo>
                  <a:lnTo>
                    <a:pt x="19" y="1402"/>
                  </a:lnTo>
                  <a:lnTo>
                    <a:pt x="37" y="1531"/>
                  </a:lnTo>
                  <a:lnTo>
                    <a:pt x="74" y="1623"/>
                  </a:lnTo>
                  <a:lnTo>
                    <a:pt x="185" y="1826"/>
                  </a:lnTo>
                  <a:lnTo>
                    <a:pt x="332" y="1992"/>
                  </a:lnTo>
                  <a:lnTo>
                    <a:pt x="498" y="2139"/>
                  </a:lnTo>
                  <a:lnTo>
                    <a:pt x="682" y="2232"/>
                  </a:lnTo>
                  <a:lnTo>
                    <a:pt x="793" y="2269"/>
                  </a:lnTo>
                  <a:lnTo>
                    <a:pt x="904" y="2305"/>
                  </a:lnTo>
                  <a:lnTo>
                    <a:pt x="1014" y="2324"/>
                  </a:lnTo>
                  <a:lnTo>
                    <a:pt x="1272" y="2324"/>
                  </a:lnTo>
                  <a:lnTo>
                    <a:pt x="1383" y="2305"/>
                  </a:lnTo>
                  <a:lnTo>
                    <a:pt x="1512" y="2287"/>
                  </a:lnTo>
                  <a:lnTo>
                    <a:pt x="1623" y="2232"/>
                  </a:lnTo>
                  <a:lnTo>
                    <a:pt x="1715" y="2195"/>
                  </a:lnTo>
                  <a:lnTo>
                    <a:pt x="1826" y="2139"/>
                  </a:lnTo>
                  <a:lnTo>
                    <a:pt x="1899" y="2066"/>
                  </a:lnTo>
                  <a:lnTo>
                    <a:pt x="1992" y="1992"/>
                  </a:lnTo>
                  <a:lnTo>
                    <a:pt x="2065" y="1900"/>
                  </a:lnTo>
                  <a:lnTo>
                    <a:pt x="2139" y="1808"/>
                  </a:lnTo>
                  <a:lnTo>
                    <a:pt x="2194" y="1715"/>
                  </a:lnTo>
                  <a:lnTo>
                    <a:pt x="2231" y="1605"/>
                  </a:lnTo>
                  <a:lnTo>
                    <a:pt x="2268" y="1494"/>
                  </a:lnTo>
                  <a:lnTo>
                    <a:pt x="2305" y="1383"/>
                  </a:lnTo>
                  <a:lnTo>
                    <a:pt x="2305" y="1254"/>
                  </a:lnTo>
                  <a:lnTo>
                    <a:pt x="2323" y="1125"/>
                  </a:lnTo>
                  <a:lnTo>
                    <a:pt x="2305" y="1015"/>
                  </a:lnTo>
                  <a:lnTo>
                    <a:pt x="2287" y="904"/>
                  </a:lnTo>
                  <a:lnTo>
                    <a:pt x="2250" y="793"/>
                  </a:lnTo>
                  <a:lnTo>
                    <a:pt x="2213" y="683"/>
                  </a:lnTo>
                  <a:lnTo>
                    <a:pt x="2102" y="480"/>
                  </a:lnTo>
                  <a:lnTo>
                    <a:pt x="1973" y="314"/>
                  </a:lnTo>
                  <a:lnTo>
                    <a:pt x="1789" y="185"/>
                  </a:lnTo>
                  <a:lnTo>
                    <a:pt x="1586" y="93"/>
                  </a:lnTo>
                  <a:lnTo>
                    <a:pt x="1494" y="56"/>
                  </a:lnTo>
                  <a:lnTo>
                    <a:pt x="1365" y="19"/>
                  </a:lnTo>
                  <a:lnTo>
                    <a:pt x="1254"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2" name="Google Shape;2972;p11"/>
            <p:cNvSpPr/>
            <p:nvPr/>
          </p:nvSpPr>
          <p:spPr>
            <a:xfrm>
              <a:off x="6200250" y="1561525"/>
              <a:ext cx="58125" cy="58550"/>
            </a:xfrm>
            <a:custGeom>
              <a:avLst/>
              <a:gdLst/>
              <a:ahLst/>
              <a:cxnLst/>
              <a:rect l="l" t="t" r="r" b="b"/>
              <a:pathLst>
                <a:path w="2325" h="2342" extrusionOk="0">
                  <a:moveTo>
                    <a:pt x="1015" y="0"/>
                  </a:moveTo>
                  <a:lnTo>
                    <a:pt x="904" y="37"/>
                  </a:lnTo>
                  <a:lnTo>
                    <a:pt x="794" y="55"/>
                  </a:lnTo>
                  <a:lnTo>
                    <a:pt x="683" y="92"/>
                  </a:lnTo>
                  <a:lnTo>
                    <a:pt x="499" y="203"/>
                  </a:lnTo>
                  <a:lnTo>
                    <a:pt x="333" y="350"/>
                  </a:lnTo>
                  <a:lnTo>
                    <a:pt x="185" y="516"/>
                  </a:lnTo>
                  <a:lnTo>
                    <a:pt x="93" y="701"/>
                  </a:lnTo>
                  <a:lnTo>
                    <a:pt x="56" y="811"/>
                  </a:lnTo>
                  <a:lnTo>
                    <a:pt x="19" y="922"/>
                  </a:lnTo>
                  <a:lnTo>
                    <a:pt x="1" y="1051"/>
                  </a:lnTo>
                  <a:lnTo>
                    <a:pt x="1" y="1162"/>
                  </a:lnTo>
                  <a:lnTo>
                    <a:pt x="1" y="1291"/>
                  </a:lnTo>
                  <a:lnTo>
                    <a:pt x="19" y="1401"/>
                  </a:lnTo>
                  <a:lnTo>
                    <a:pt x="56" y="1530"/>
                  </a:lnTo>
                  <a:lnTo>
                    <a:pt x="93" y="1641"/>
                  </a:lnTo>
                  <a:lnTo>
                    <a:pt x="130" y="1733"/>
                  </a:lnTo>
                  <a:lnTo>
                    <a:pt x="204" y="1844"/>
                  </a:lnTo>
                  <a:lnTo>
                    <a:pt x="259" y="1918"/>
                  </a:lnTo>
                  <a:lnTo>
                    <a:pt x="333" y="2010"/>
                  </a:lnTo>
                  <a:lnTo>
                    <a:pt x="425" y="2084"/>
                  </a:lnTo>
                  <a:lnTo>
                    <a:pt x="517" y="2157"/>
                  </a:lnTo>
                  <a:lnTo>
                    <a:pt x="609" y="2213"/>
                  </a:lnTo>
                  <a:lnTo>
                    <a:pt x="720" y="2249"/>
                  </a:lnTo>
                  <a:lnTo>
                    <a:pt x="831" y="2286"/>
                  </a:lnTo>
                  <a:lnTo>
                    <a:pt x="941" y="2323"/>
                  </a:lnTo>
                  <a:lnTo>
                    <a:pt x="1070" y="2323"/>
                  </a:lnTo>
                  <a:lnTo>
                    <a:pt x="1199" y="2342"/>
                  </a:lnTo>
                  <a:lnTo>
                    <a:pt x="1310" y="2323"/>
                  </a:lnTo>
                  <a:lnTo>
                    <a:pt x="1421" y="2305"/>
                  </a:lnTo>
                  <a:lnTo>
                    <a:pt x="1531" y="2286"/>
                  </a:lnTo>
                  <a:lnTo>
                    <a:pt x="1642" y="2231"/>
                  </a:lnTo>
                  <a:lnTo>
                    <a:pt x="1845" y="2139"/>
                  </a:lnTo>
                  <a:lnTo>
                    <a:pt x="2011" y="1991"/>
                  </a:lnTo>
                  <a:lnTo>
                    <a:pt x="2140" y="1825"/>
                  </a:lnTo>
                  <a:lnTo>
                    <a:pt x="2250" y="1623"/>
                  </a:lnTo>
                  <a:lnTo>
                    <a:pt x="2287" y="1512"/>
                  </a:lnTo>
                  <a:lnTo>
                    <a:pt x="2306" y="1401"/>
                  </a:lnTo>
                  <a:lnTo>
                    <a:pt x="2324" y="1291"/>
                  </a:lnTo>
                  <a:lnTo>
                    <a:pt x="2324" y="1162"/>
                  </a:lnTo>
                  <a:lnTo>
                    <a:pt x="2324" y="1051"/>
                  </a:lnTo>
                  <a:lnTo>
                    <a:pt x="2306" y="922"/>
                  </a:lnTo>
                  <a:lnTo>
                    <a:pt x="2287" y="811"/>
                  </a:lnTo>
                  <a:lnTo>
                    <a:pt x="2250" y="701"/>
                  </a:lnTo>
                  <a:lnTo>
                    <a:pt x="2195" y="590"/>
                  </a:lnTo>
                  <a:lnTo>
                    <a:pt x="2140" y="498"/>
                  </a:lnTo>
                  <a:lnTo>
                    <a:pt x="2066" y="406"/>
                  </a:lnTo>
                  <a:lnTo>
                    <a:pt x="1992" y="332"/>
                  </a:lnTo>
                  <a:lnTo>
                    <a:pt x="1900" y="258"/>
                  </a:lnTo>
                  <a:lnTo>
                    <a:pt x="1808" y="184"/>
                  </a:lnTo>
                  <a:lnTo>
                    <a:pt x="1716" y="129"/>
                  </a:lnTo>
                  <a:lnTo>
                    <a:pt x="1605" y="92"/>
                  </a:lnTo>
                  <a:lnTo>
                    <a:pt x="1494" y="55"/>
                  </a:lnTo>
                  <a:lnTo>
                    <a:pt x="1384" y="18"/>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3" name="Google Shape;2973;p11"/>
            <p:cNvSpPr/>
            <p:nvPr/>
          </p:nvSpPr>
          <p:spPr>
            <a:xfrm>
              <a:off x="4962150" y="685700"/>
              <a:ext cx="57625" cy="57650"/>
            </a:xfrm>
            <a:custGeom>
              <a:avLst/>
              <a:gdLst/>
              <a:ahLst/>
              <a:cxnLst/>
              <a:rect l="l" t="t" r="r" b="b"/>
              <a:pathLst>
                <a:path w="2305" h="2306" extrusionOk="0">
                  <a:moveTo>
                    <a:pt x="1125" y="0"/>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1"/>
                  </a:lnTo>
                  <a:lnTo>
                    <a:pt x="0" y="1181"/>
                  </a:lnTo>
                  <a:lnTo>
                    <a:pt x="0" y="1291"/>
                  </a:lnTo>
                  <a:lnTo>
                    <a:pt x="19" y="1402"/>
                  </a:lnTo>
                  <a:lnTo>
                    <a:pt x="55" y="1512"/>
                  </a:lnTo>
                  <a:lnTo>
                    <a:pt x="92" y="1623"/>
                  </a:lnTo>
                  <a:lnTo>
                    <a:pt x="148" y="1734"/>
                  </a:lnTo>
                  <a:lnTo>
                    <a:pt x="203" y="1826"/>
                  </a:lnTo>
                  <a:lnTo>
                    <a:pt x="332" y="1992"/>
                  </a:lnTo>
                  <a:lnTo>
                    <a:pt x="516" y="2121"/>
                  </a:lnTo>
                  <a:lnTo>
                    <a:pt x="701" y="2232"/>
                  </a:lnTo>
                  <a:lnTo>
                    <a:pt x="811" y="2268"/>
                  </a:lnTo>
                  <a:lnTo>
                    <a:pt x="922" y="2287"/>
                  </a:lnTo>
                  <a:lnTo>
                    <a:pt x="1051" y="2305"/>
                  </a:lnTo>
                  <a:lnTo>
                    <a:pt x="1291" y="2305"/>
                  </a:lnTo>
                  <a:lnTo>
                    <a:pt x="1401" y="2287"/>
                  </a:lnTo>
                  <a:lnTo>
                    <a:pt x="1512" y="2250"/>
                  </a:lnTo>
                  <a:lnTo>
                    <a:pt x="1623" y="2213"/>
                  </a:lnTo>
                  <a:lnTo>
                    <a:pt x="1807" y="2102"/>
                  </a:lnTo>
                  <a:lnTo>
                    <a:pt x="1973" y="1973"/>
                  </a:lnTo>
                  <a:lnTo>
                    <a:pt x="2121" y="1789"/>
                  </a:lnTo>
                  <a:lnTo>
                    <a:pt x="2213" y="1605"/>
                  </a:lnTo>
                  <a:lnTo>
                    <a:pt x="2250" y="1494"/>
                  </a:lnTo>
                  <a:lnTo>
                    <a:pt x="2286" y="1383"/>
                  </a:lnTo>
                  <a:lnTo>
                    <a:pt x="2305" y="1254"/>
                  </a:lnTo>
                  <a:lnTo>
                    <a:pt x="2305" y="1144"/>
                  </a:lnTo>
                  <a:lnTo>
                    <a:pt x="2286" y="1015"/>
                  </a:lnTo>
                  <a:lnTo>
                    <a:pt x="2268" y="904"/>
                  </a:lnTo>
                  <a:lnTo>
                    <a:pt x="2250" y="793"/>
                  </a:lnTo>
                  <a:lnTo>
                    <a:pt x="2213" y="683"/>
                  </a:lnTo>
                  <a:lnTo>
                    <a:pt x="2102" y="498"/>
                  </a:lnTo>
                  <a:lnTo>
                    <a:pt x="1955" y="332"/>
                  </a:lnTo>
                  <a:lnTo>
                    <a:pt x="1789" y="185"/>
                  </a:lnTo>
                  <a:lnTo>
                    <a:pt x="1586" y="93"/>
                  </a:lnTo>
                  <a:lnTo>
                    <a:pt x="1475" y="56"/>
                  </a:lnTo>
                  <a:lnTo>
                    <a:pt x="1365"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4" name="Google Shape;2974;p11"/>
            <p:cNvSpPr/>
            <p:nvPr/>
          </p:nvSpPr>
          <p:spPr>
            <a:xfrm>
              <a:off x="6120050" y="1547225"/>
              <a:ext cx="58575" cy="58575"/>
            </a:xfrm>
            <a:custGeom>
              <a:avLst/>
              <a:gdLst/>
              <a:ahLst/>
              <a:cxnLst/>
              <a:rect l="l" t="t" r="r" b="b"/>
              <a:pathLst>
                <a:path w="2343" h="2343" extrusionOk="0">
                  <a:moveTo>
                    <a:pt x="1052" y="0"/>
                  </a:moveTo>
                  <a:lnTo>
                    <a:pt x="923" y="19"/>
                  </a:lnTo>
                  <a:lnTo>
                    <a:pt x="812" y="56"/>
                  </a:lnTo>
                  <a:lnTo>
                    <a:pt x="701" y="93"/>
                  </a:lnTo>
                  <a:lnTo>
                    <a:pt x="591" y="148"/>
                  </a:lnTo>
                  <a:lnTo>
                    <a:pt x="499" y="203"/>
                  </a:lnTo>
                  <a:lnTo>
                    <a:pt x="406" y="277"/>
                  </a:lnTo>
                  <a:lnTo>
                    <a:pt x="333" y="351"/>
                  </a:lnTo>
                  <a:lnTo>
                    <a:pt x="259" y="425"/>
                  </a:lnTo>
                  <a:lnTo>
                    <a:pt x="185" y="517"/>
                  </a:lnTo>
                  <a:lnTo>
                    <a:pt x="130" y="627"/>
                  </a:lnTo>
                  <a:lnTo>
                    <a:pt x="93" y="738"/>
                  </a:lnTo>
                  <a:lnTo>
                    <a:pt x="56" y="849"/>
                  </a:lnTo>
                  <a:lnTo>
                    <a:pt x="19" y="959"/>
                  </a:lnTo>
                  <a:lnTo>
                    <a:pt x="1" y="1070"/>
                  </a:lnTo>
                  <a:lnTo>
                    <a:pt x="1" y="1199"/>
                  </a:lnTo>
                  <a:lnTo>
                    <a:pt x="19" y="1328"/>
                  </a:lnTo>
                  <a:lnTo>
                    <a:pt x="38" y="1439"/>
                  </a:lnTo>
                  <a:lnTo>
                    <a:pt x="56" y="1549"/>
                  </a:lnTo>
                  <a:lnTo>
                    <a:pt x="111" y="1660"/>
                  </a:lnTo>
                  <a:lnTo>
                    <a:pt x="222" y="1844"/>
                  </a:lnTo>
                  <a:lnTo>
                    <a:pt x="351" y="2010"/>
                  </a:lnTo>
                  <a:lnTo>
                    <a:pt x="535" y="2158"/>
                  </a:lnTo>
                  <a:lnTo>
                    <a:pt x="720" y="2250"/>
                  </a:lnTo>
                  <a:lnTo>
                    <a:pt x="830" y="2287"/>
                  </a:lnTo>
                  <a:lnTo>
                    <a:pt x="941" y="2324"/>
                  </a:lnTo>
                  <a:lnTo>
                    <a:pt x="1070" y="2342"/>
                  </a:lnTo>
                  <a:lnTo>
                    <a:pt x="1310" y="2342"/>
                  </a:lnTo>
                  <a:lnTo>
                    <a:pt x="1420" y="2324"/>
                  </a:lnTo>
                  <a:lnTo>
                    <a:pt x="1531" y="2287"/>
                  </a:lnTo>
                  <a:lnTo>
                    <a:pt x="1642" y="2250"/>
                  </a:lnTo>
                  <a:lnTo>
                    <a:pt x="1845" y="2139"/>
                  </a:lnTo>
                  <a:lnTo>
                    <a:pt x="2011" y="2010"/>
                  </a:lnTo>
                  <a:lnTo>
                    <a:pt x="2158" y="1844"/>
                  </a:lnTo>
                  <a:lnTo>
                    <a:pt x="2250" y="1641"/>
                  </a:lnTo>
                  <a:lnTo>
                    <a:pt x="2287" y="1531"/>
                  </a:lnTo>
                  <a:lnTo>
                    <a:pt x="2324" y="1420"/>
                  </a:lnTo>
                  <a:lnTo>
                    <a:pt x="2342" y="1310"/>
                  </a:lnTo>
                  <a:lnTo>
                    <a:pt x="2342" y="1199"/>
                  </a:lnTo>
                  <a:lnTo>
                    <a:pt x="2342" y="1070"/>
                  </a:lnTo>
                  <a:lnTo>
                    <a:pt x="2324" y="941"/>
                  </a:lnTo>
                  <a:lnTo>
                    <a:pt x="2306" y="830"/>
                  </a:lnTo>
                  <a:lnTo>
                    <a:pt x="2269" y="720"/>
                  </a:lnTo>
                  <a:lnTo>
                    <a:pt x="2213" y="609"/>
                  </a:lnTo>
                  <a:lnTo>
                    <a:pt x="2158" y="517"/>
                  </a:lnTo>
                  <a:lnTo>
                    <a:pt x="2103" y="425"/>
                  </a:lnTo>
                  <a:lnTo>
                    <a:pt x="2011" y="332"/>
                  </a:lnTo>
                  <a:lnTo>
                    <a:pt x="1937" y="259"/>
                  </a:lnTo>
                  <a:lnTo>
                    <a:pt x="1845" y="185"/>
                  </a:lnTo>
                  <a:lnTo>
                    <a:pt x="1752" y="130"/>
                  </a:lnTo>
                  <a:lnTo>
                    <a:pt x="1642" y="93"/>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5" name="Google Shape;2975;p11"/>
            <p:cNvSpPr/>
            <p:nvPr/>
          </p:nvSpPr>
          <p:spPr>
            <a:xfrm>
              <a:off x="6040300" y="1532925"/>
              <a:ext cx="58575" cy="58575"/>
            </a:xfrm>
            <a:custGeom>
              <a:avLst/>
              <a:gdLst/>
              <a:ahLst/>
              <a:cxnLst/>
              <a:rect l="l" t="t" r="r" b="b"/>
              <a:pathLst>
                <a:path w="2343" h="2343" extrusionOk="0">
                  <a:moveTo>
                    <a:pt x="1052" y="1"/>
                  </a:moveTo>
                  <a:lnTo>
                    <a:pt x="923" y="19"/>
                  </a:lnTo>
                  <a:lnTo>
                    <a:pt x="812" y="56"/>
                  </a:lnTo>
                  <a:lnTo>
                    <a:pt x="702" y="93"/>
                  </a:lnTo>
                  <a:lnTo>
                    <a:pt x="591" y="130"/>
                  </a:lnTo>
                  <a:lnTo>
                    <a:pt x="499" y="204"/>
                  </a:lnTo>
                  <a:lnTo>
                    <a:pt x="407" y="259"/>
                  </a:lnTo>
                  <a:lnTo>
                    <a:pt x="333" y="333"/>
                  </a:lnTo>
                  <a:lnTo>
                    <a:pt x="259" y="425"/>
                  </a:lnTo>
                  <a:lnTo>
                    <a:pt x="185" y="517"/>
                  </a:lnTo>
                  <a:lnTo>
                    <a:pt x="130" y="609"/>
                  </a:lnTo>
                  <a:lnTo>
                    <a:pt x="75" y="720"/>
                  </a:lnTo>
                  <a:lnTo>
                    <a:pt x="38" y="831"/>
                  </a:lnTo>
                  <a:lnTo>
                    <a:pt x="19" y="941"/>
                  </a:lnTo>
                  <a:lnTo>
                    <a:pt x="1" y="1070"/>
                  </a:lnTo>
                  <a:lnTo>
                    <a:pt x="1" y="1199"/>
                  </a:lnTo>
                  <a:lnTo>
                    <a:pt x="1" y="1310"/>
                  </a:lnTo>
                  <a:lnTo>
                    <a:pt x="19" y="1439"/>
                  </a:lnTo>
                  <a:lnTo>
                    <a:pt x="56" y="1550"/>
                  </a:lnTo>
                  <a:lnTo>
                    <a:pt x="93" y="1642"/>
                  </a:lnTo>
                  <a:lnTo>
                    <a:pt x="204" y="1845"/>
                  </a:lnTo>
                  <a:lnTo>
                    <a:pt x="351" y="2011"/>
                  </a:lnTo>
                  <a:lnTo>
                    <a:pt x="517" y="2158"/>
                  </a:lnTo>
                  <a:lnTo>
                    <a:pt x="720" y="2250"/>
                  </a:lnTo>
                  <a:lnTo>
                    <a:pt x="812" y="2287"/>
                  </a:lnTo>
                  <a:lnTo>
                    <a:pt x="923" y="2324"/>
                  </a:lnTo>
                  <a:lnTo>
                    <a:pt x="1052" y="2343"/>
                  </a:lnTo>
                  <a:lnTo>
                    <a:pt x="1292" y="2343"/>
                  </a:lnTo>
                  <a:lnTo>
                    <a:pt x="1421" y="2324"/>
                  </a:lnTo>
                  <a:lnTo>
                    <a:pt x="1531" y="2287"/>
                  </a:lnTo>
                  <a:lnTo>
                    <a:pt x="1642" y="2250"/>
                  </a:lnTo>
                  <a:lnTo>
                    <a:pt x="1753" y="2195"/>
                  </a:lnTo>
                  <a:lnTo>
                    <a:pt x="1845" y="2140"/>
                  </a:lnTo>
                  <a:lnTo>
                    <a:pt x="1937" y="2084"/>
                  </a:lnTo>
                  <a:lnTo>
                    <a:pt x="2011" y="1992"/>
                  </a:lnTo>
                  <a:lnTo>
                    <a:pt x="2084" y="1918"/>
                  </a:lnTo>
                  <a:lnTo>
                    <a:pt x="2158" y="1826"/>
                  </a:lnTo>
                  <a:lnTo>
                    <a:pt x="2214" y="1716"/>
                  </a:lnTo>
                  <a:lnTo>
                    <a:pt x="2269" y="1623"/>
                  </a:lnTo>
                  <a:lnTo>
                    <a:pt x="2306" y="1513"/>
                  </a:lnTo>
                  <a:lnTo>
                    <a:pt x="2324" y="1384"/>
                  </a:lnTo>
                  <a:lnTo>
                    <a:pt x="2343" y="1273"/>
                  </a:lnTo>
                  <a:lnTo>
                    <a:pt x="2343" y="1144"/>
                  </a:lnTo>
                  <a:lnTo>
                    <a:pt x="2343" y="1015"/>
                  </a:lnTo>
                  <a:lnTo>
                    <a:pt x="2324" y="904"/>
                  </a:lnTo>
                  <a:lnTo>
                    <a:pt x="2287" y="794"/>
                  </a:lnTo>
                  <a:lnTo>
                    <a:pt x="2250" y="683"/>
                  </a:lnTo>
                  <a:lnTo>
                    <a:pt x="2140" y="499"/>
                  </a:lnTo>
                  <a:lnTo>
                    <a:pt x="1992" y="333"/>
                  </a:lnTo>
                  <a:lnTo>
                    <a:pt x="1826" y="185"/>
                  </a:lnTo>
                  <a:lnTo>
                    <a:pt x="1624" y="93"/>
                  </a:lnTo>
                  <a:lnTo>
                    <a:pt x="1531" y="56"/>
                  </a:lnTo>
                  <a:lnTo>
                    <a:pt x="1421" y="19"/>
                  </a:ln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6" name="Google Shape;2976;p11"/>
            <p:cNvSpPr/>
            <p:nvPr/>
          </p:nvSpPr>
          <p:spPr>
            <a:xfrm>
              <a:off x="5963325" y="1518650"/>
              <a:ext cx="58575" cy="58550"/>
            </a:xfrm>
            <a:custGeom>
              <a:avLst/>
              <a:gdLst/>
              <a:ahLst/>
              <a:cxnLst/>
              <a:rect l="l" t="t" r="r" b="b"/>
              <a:pathLst>
                <a:path w="2343" h="2342" extrusionOk="0">
                  <a:moveTo>
                    <a:pt x="1052" y="0"/>
                  </a:moveTo>
                  <a:lnTo>
                    <a:pt x="941" y="19"/>
                  </a:lnTo>
                  <a:lnTo>
                    <a:pt x="830" y="56"/>
                  </a:lnTo>
                  <a:lnTo>
                    <a:pt x="720" y="92"/>
                  </a:lnTo>
                  <a:lnTo>
                    <a:pt x="517" y="185"/>
                  </a:lnTo>
                  <a:lnTo>
                    <a:pt x="351" y="314"/>
                  </a:lnTo>
                  <a:lnTo>
                    <a:pt x="204" y="480"/>
                  </a:lnTo>
                  <a:lnTo>
                    <a:pt x="93" y="682"/>
                  </a:lnTo>
                  <a:lnTo>
                    <a:pt x="56" y="793"/>
                  </a:lnTo>
                  <a:lnTo>
                    <a:pt x="38" y="904"/>
                  </a:lnTo>
                  <a:lnTo>
                    <a:pt x="19" y="1014"/>
                  </a:lnTo>
                  <a:lnTo>
                    <a:pt x="1" y="1125"/>
                  </a:lnTo>
                  <a:lnTo>
                    <a:pt x="1" y="1254"/>
                  </a:lnTo>
                  <a:lnTo>
                    <a:pt x="19" y="1383"/>
                  </a:lnTo>
                  <a:lnTo>
                    <a:pt x="38" y="1494"/>
                  </a:lnTo>
                  <a:lnTo>
                    <a:pt x="75" y="1604"/>
                  </a:lnTo>
                  <a:lnTo>
                    <a:pt x="130" y="1715"/>
                  </a:lnTo>
                  <a:lnTo>
                    <a:pt x="185" y="1807"/>
                  </a:lnTo>
                  <a:lnTo>
                    <a:pt x="240" y="1899"/>
                  </a:lnTo>
                  <a:lnTo>
                    <a:pt x="314" y="1992"/>
                  </a:lnTo>
                  <a:lnTo>
                    <a:pt x="406" y="2065"/>
                  </a:lnTo>
                  <a:lnTo>
                    <a:pt x="499" y="2139"/>
                  </a:lnTo>
                  <a:lnTo>
                    <a:pt x="591" y="2194"/>
                  </a:lnTo>
                  <a:lnTo>
                    <a:pt x="683" y="2250"/>
                  </a:lnTo>
                  <a:lnTo>
                    <a:pt x="794" y="2287"/>
                  </a:lnTo>
                  <a:lnTo>
                    <a:pt x="923" y="2305"/>
                  </a:lnTo>
                  <a:lnTo>
                    <a:pt x="1033" y="2323"/>
                  </a:lnTo>
                  <a:lnTo>
                    <a:pt x="1162" y="2342"/>
                  </a:lnTo>
                  <a:lnTo>
                    <a:pt x="1273" y="2323"/>
                  </a:lnTo>
                  <a:lnTo>
                    <a:pt x="1402" y="2323"/>
                  </a:lnTo>
                  <a:lnTo>
                    <a:pt x="1513" y="2287"/>
                  </a:lnTo>
                  <a:lnTo>
                    <a:pt x="1623" y="2250"/>
                  </a:lnTo>
                  <a:lnTo>
                    <a:pt x="1808" y="2158"/>
                  </a:lnTo>
                  <a:lnTo>
                    <a:pt x="1992" y="2010"/>
                  </a:lnTo>
                  <a:lnTo>
                    <a:pt x="2121" y="1844"/>
                  </a:lnTo>
                  <a:lnTo>
                    <a:pt x="2232" y="1660"/>
                  </a:lnTo>
                  <a:lnTo>
                    <a:pt x="2269" y="1549"/>
                  </a:lnTo>
                  <a:lnTo>
                    <a:pt x="2306" y="1438"/>
                  </a:lnTo>
                  <a:lnTo>
                    <a:pt x="2324" y="1328"/>
                  </a:lnTo>
                  <a:lnTo>
                    <a:pt x="2342" y="1217"/>
                  </a:lnTo>
                  <a:lnTo>
                    <a:pt x="2324" y="1088"/>
                  </a:lnTo>
                  <a:lnTo>
                    <a:pt x="2324" y="959"/>
                  </a:lnTo>
                  <a:lnTo>
                    <a:pt x="2287" y="848"/>
                  </a:lnTo>
                  <a:lnTo>
                    <a:pt x="2250" y="738"/>
                  </a:lnTo>
                  <a:lnTo>
                    <a:pt x="2213" y="627"/>
                  </a:lnTo>
                  <a:lnTo>
                    <a:pt x="2158" y="535"/>
                  </a:lnTo>
                  <a:lnTo>
                    <a:pt x="2084" y="443"/>
                  </a:lnTo>
                  <a:lnTo>
                    <a:pt x="2011" y="351"/>
                  </a:lnTo>
                  <a:lnTo>
                    <a:pt x="1937" y="277"/>
                  </a:lnTo>
                  <a:lnTo>
                    <a:pt x="1845"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7" name="Google Shape;2977;p11"/>
            <p:cNvSpPr/>
            <p:nvPr/>
          </p:nvSpPr>
          <p:spPr>
            <a:xfrm>
              <a:off x="5578425" y="1370675"/>
              <a:ext cx="57650" cy="57650"/>
            </a:xfrm>
            <a:custGeom>
              <a:avLst/>
              <a:gdLst/>
              <a:ahLst/>
              <a:cxnLst/>
              <a:rect l="l" t="t" r="r" b="b"/>
              <a:pathLst>
                <a:path w="2306" h="2306" extrusionOk="0">
                  <a:moveTo>
                    <a:pt x="1033" y="1"/>
                  </a:moveTo>
                  <a:lnTo>
                    <a:pt x="904" y="19"/>
                  </a:lnTo>
                  <a:lnTo>
                    <a:pt x="794" y="56"/>
                  </a:lnTo>
                  <a:lnTo>
                    <a:pt x="702" y="93"/>
                  </a:lnTo>
                  <a:lnTo>
                    <a:pt x="499" y="203"/>
                  </a:lnTo>
                  <a:lnTo>
                    <a:pt x="333" y="333"/>
                  </a:lnTo>
                  <a:lnTo>
                    <a:pt x="185" y="498"/>
                  </a:lnTo>
                  <a:lnTo>
                    <a:pt x="93" y="701"/>
                  </a:lnTo>
                  <a:lnTo>
                    <a:pt x="56" y="812"/>
                  </a:lnTo>
                  <a:lnTo>
                    <a:pt x="19" y="923"/>
                  </a:lnTo>
                  <a:lnTo>
                    <a:pt x="1" y="1033"/>
                  </a:lnTo>
                  <a:lnTo>
                    <a:pt x="1" y="1162"/>
                  </a:lnTo>
                  <a:lnTo>
                    <a:pt x="1" y="1273"/>
                  </a:lnTo>
                  <a:lnTo>
                    <a:pt x="19" y="1402"/>
                  </a:lnTo>
                  <a:lnTo>
                    <a:pt x="56" y="1513"/>
                  </a:lnTo>
                  <a:lnTo>
                    <a:pt x="93" y="1605"/>
                  </a:lnTo>
                  <a:lnTo>
                    <a:pt x="204" y="1808"/>
                  </a:lnTo>
                  <a:lnTo>
                    <a:pt x="333" y="1974"/>
                  </a:lnTo>
                  <a:lnTo>
                    <a:pt x="499" y="2121"/>
                  </a:lnTo>
                  <a:lnTo>
                    <a:pt x="702" y="2213"/>
                  </a:lnTo>
                  <a:lnTo>
                    <a:pt x="812" y="2250"/>
                  </a:lnTo>
                  <a:lnTo>
                    <a:pt x="923" y="2287"/>
                  </a:lnTo>
                  <a:lnTo>
                    <a:pt x="1033" y="2305"/>
                  </a:lnTo>
                  <a:lnTo>
                    <a:pt x="1273" y="2305"/>
                  </a:lnTo>
                  <a:lnTo>
                    <a:pt x="1402" y="2287"/>
                  </a:lnTo>
                  <a:lnTo>
                    <a:pt x="1513" y="2250"/>
                  </a:lnTo>
                  <a:lnTo>
                    <a:pt x="1605" y="2213"/>
                  </a:lnTo>
                  <a:lnTo>
                    <a:pt x="1808" y="2103"/>
                  </a:lnTo>
                  <a:lnTo>
                    <a:pt x="1974" y="1974"/>
                  </a:lnTo>
                  <a:lnTo>
                    <a:pt x="2121" y="1808"/>
                  </a:lnTo>
                  <a:lnTo>
                    <a:pt x="2214" y="1605"/>
                  </a:lnTo>
                  <a:lnTo>
                    <a:pt x="2250" y="1494"/>
                  </a:lnTo>
                  <a:lnTo>
                    <a:pt x="2287" y="1383"/>
                  </a:lnTo>
                  <a:lnTo>
                    <a:pt x="2306" y="1273"/>
                  </a:lnTo>
                  <a:lnTo>
                    <a:pt x="2306" y="1144"/>
                  </a:lnTo>
                  <a:lnTo>
                    <a:pt x="2306" y="1033"/>
                  </a:lnTo>
                  <a:lnTo>
                    <a:pt x="2287" y="904"/>
                  </a:lnTo>
                  <a:lnTo>
                    <a:pt x="2250" y="793"/>
                  </a:lnTo>
                  <a:lnTo>
                    <a:pt x="2214" y="701"/>
                  </a:lnTo>
                  <a:lnTo>
                    <a:pt x="2103" y="498"/>
                  </a:lnTo>
                  <a:lnTo>
                    <a:pt x="1974" y="333"/>
                  </a:lnTo>
                  <a:lnTo>
                    <a:pt x="1808" y="185"/>
                  </a:lnTo>
                  <a:lnTo>
                    <a:pt x="1605" y="93"/>
                  </a:lnTo>
                  <a:lnTo>
                    <a:pt x="1494" y="56"/>
                  </a:lnTo>
                  <a:lnTo>
                    <a:pt x="1384"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8" name="Google Shape;2978;p11"/>
            <p:cNvSpPr/>
            <p:nvPr/>
          </p:nvSpPr>
          <p:spPr>
            <a:xfrm>
              <a:off x="5883575" y="1504825"/>
              <a:ext cx="58125" cy="57625"/>
            </a:xfrm>
            <a:custGeom>
              <a:avLst/>
              <a:gdLst/>
              <a:ahLst/>
              <a:cxnLst/>
              <a:rect l="l" t="t" r="r" b="b"/>
              <a:pathLst>
                <a:path w="2325" h="2305" extrusionOk="0">
                  <a:moveTo>
                    <a:pt x="1034" y="0"/>
                  </a:moveTo>
                  <a:lnTo>
                    <a:pt x="923" y="19"/>
                  </a:lnTo>
                  <a:lnTo>
                    <a:pt x="812" y="55"/>
                  </a:lnTo>
                  <a:lnTo>
                    <a:pt x="702" y="92"/>
                  </a:lnTo>
                  <a:lnTo>
                    <a:pt x="499" y="185"/>
                  </a:lnTo>
                  <a:lnTo>
                    <a:pt x="333" y="332"/>
                  </a:lnTo>
                  <a:lnTo>
                    <a:pt x="204" y="498"/>
                  </a:lnTo>
                  <a:lnTo>
                    <a:pt x="93" y="682"/>
                  </a:lnTo>
                  <a:lnTo>
                    <a:pt x="56" y="793"/>
                  </a:lnTo>
                  <a:lnTo>
                    <a:pt x="38" y="904"/>
                  </a:lnTo>
                  <a:lnTo>
                    <a:pt x="19" y="1014"/>
                  </a:lnTo>
                  <a:lnTo>
                    <a:pt x="1" y="1143"/>
                  </a:lnTo>
                  <a:lnTo>
                    <a:pt x="19" y="1272"/>
                  </a:lnTo>
                  <a:lnTo>
                    <a:pt x="19" y="1383"/>
                  </a:lnTo>
                  <a:lnTo>
                    <a:pt x="56" y="1512"/>
                  </a:lnTo>
                  <a:lnTo>
                    <a:pt x="93" y="1604"/>
                  </a:lnTo>
                  <a:lnTo>
                    <a:pt x="148" y="1715"/>
                  </a:lnTo>
                  <a:lnTo>
                    <a:pt x="204" y="1807"/>
                  </a:lnTo>
                  <a:lnTo>
                    <a:pt x="278" y="1899"/>
                  </a:lnTo>
                  <a:lnTo>
                    <a:pt x="351" y="1991"/>
                  </a:lnTo>
                  <a:lnTo>
                    <a:pt x="425" y="2065"/>
                  </a:lnTo>
                  <a:lnTo>
                    <a:pt x="517" y="2121"/>
                  </a:lnTo>
                  <a:lnTo>
                    <a:pt x="609" y="2176"/>
                  </a:lnTo>
                  <a:lnTo>
                    <a:pt x="720" y="2231"/>
                  </a:lnTo>
                  <a:lnTo>
                    <a:pt x="831" y="2268"/>
                  </a:lnTo>
                  <a:lnTo>
                    <a:pt x="941" y="2286"/>
                  </a:lnTo>
                  <a:lnTo>
                    <a:pt x="1070" y="2305"/>
                  </a:lnTo>
                  <a:lnTo>
                    <a:pt x="1310" y="2305"/>
                  </a:lnTo>
                  <a:lnTo>
                    <a:pt x="1439" y="2286"/>
                  </a:lnTo>
                  <a:lnTo>
                    <a:pt x="1550" y="2250"/>
                  </a:lnTo>
                  <a:lnTo>
                    <a:pt x="1642" y="2213"/>
                  </a:lnTo>
                  <a:lnTo>
                    <a:pt x="1845" y="2102"/>
                  </a:lnTo>
                  <a:lnTo>
                    <a:pt x="2011" y="1955"/>
                  </a:lnTo>
                  <a:lnTo>
                    <a:pt x="2140" y="1789"/>
                  </a:lnTo>
                  <a:lnTo>
                    <a:pt x="2232" y="1586"/>
                  </a:lnTo>
                  <a:lnTo>
                    <a:pt x="2269" y="1475"/>
                  </a:lnTo>
                  <a:lnTo>
                    <a:pt x="2306" y="1365"/>
                  </a:lnTo>
                  <a:lnTo>
                    <a:pt x="2306" y="1254"/>
                  </a:lnTo>
                  <a:lnTo>
                    <a:pt x="2324" y="1125"/>
                  </a:lnTo>
                  <a:lnTo>
                    <a:pt x="2306" y="1014"/>
                  </a:lnTo>
                  <a:lnTo>
                    <a:pt x="2287" y="904"/>
                  </a:lnTo>
                  <a:lnTo>
                    <a:pt x="2269" y="793"/>
                  </a:lnTo>
                  <a:lnTo>
                    <a:pt x="2232" y="682"/>
                  </a:lnTo>
                  <a:lnTo>
                    <a:pt x="2121" y="480"/>
                  </a:lnTo>
                  <a:lnTo>
                    <a:pt x="1974" y="314"/>
                  </a:lnTo>
                  <a:lnTo>
                    <a:pt x="1808" y="185"/>
                  </a:lnTo>
                  <a:lnTo>
                    <a:pt x="1605" y="74"/>
                  </a:lnTo>
                  <a:lnTo>
                    <a:pt x="1513"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9" name="Google Shape;2979;p11"/>
            <p:cNvSpPr/>
            <p:nvPr/>
          </p:nvSpPr>
          <p:spPr>
            <a:xfrm>
              <a:off x="5092600" y="873300"/>
              <a:ext cx="59025" cy="59025"/>
            </a:xfrm>
            <a:custGeom>
              <a:avLst/>
              <a:gdLst/>
              <a:ahLst/>
              <a:cxnLst/>
              <a:rect l="l" t="t" r="r" b="b"/>
              <a:pathLst>
                <a:path w="2361" h="2361" extrusionOk="0">
                  <a:moveTo>
                    <a:pt x="1199" y="1"/>
                  </a:moveTo>
                  <a:lnTo>
                    <a:pt x="1070" y="19"/>
                  </a:lnTo>
                  <a:lnTo>
                    <a:pt x="959" y="19"/>
                  </a:lnTo>
                  <a:lnTo>
                    <a:pt x="848" y="56"/>
                  </a:lnTo>
                  <a:lnTo>
                    <a:pt x="738" y="93"/>
                  </a:lnTo>
                  <a:lnTo>
                    <a:pt x="535" y="185"/>
                  </a:lnTo>
                  <a:lnTo>
                    <a:pt x="369" y="333"/>
                  </a:lnTo>
                  <a:lnTo>
                    <a:pt x="221" y="499"/>
                  </a:lnTo>
                  <a:lnTo>
                    <a:pt x="111" y="683"/>
                  </a:lnTo>
                  <a:lnTo>
                    <a:pt x="74" y="794"/>
                  </a:lnTo>
                  <a:lnTo>
                    <a:pt x="37" y="904"/>
                  </a:lnTo>
                  <a:lnTo>
                    <a:pt x="19" y="1015"/>
                  </a:lnTo>
                  <a:lnTo>
                    <a:pt x="0" y="1126"/>
                  </a:lnTo>
                  <a:lnTo>
                    <a:pt x="0" y="1255"/>
                  </a:lnTo>
                  <a:lnTo>
                    <a:pt x="19" y="1384"/>
                  </a:lnTo>
                  <a:lnTo>
                    <a:pt x="37" y="1494"/>
                  </a:lnTo>
                  <a:lnTo>
                    <a:pt x="74" y="1605"/>
                  </a:lnTo>
                  <a:lnTo>
                    <a:pt x="129" y="1716"/>
                  </a:lnTo>
                  <a:lnTo>
                    <a:pt x="166" y="1808"/>
                  </a:lnTo>
                  <a:lnTo>
                    <a:pt x="240" y="1900"/>
                  </a:lnTo>
                  <a:lnTo>
                    <a:pt x="314" y="1992"/>
                  </a:lnTo>
                  <a:lnTo>
                    <a:pt x="387" y="2066"/>
                  </a:lnTo>
                  <a:lnTo>
                    <a:pt x="480" y="2140"/>
                  </a:lnTo>
                  <a:lnTo>
                    <a:pt x="572" y="2213"/>
                  </a:lnTo>
                  <a:lnTo>
                    <a:pt x="682" y="2250"/>
                  </a:lnTo>
                  <a:lnTo>
                    <a:pt x="793" y="2306"/>
                  </a:lnTo>
                  <a:lnTo>
                    <a:pt x="904" y="2342"/>
                  </a:lnTo>
                  <a:lnTo>
                    <a:pt x="1014" y="2361"/>
                  </a:lnTo>
                  <a:lnTo>
                    <a:pt x="1272" y="2361"/>
                  </a:lnTo>
                  <a:lnTo>
                    <a:pt x="1383" y="2342"/>
                  </a:lnTo>
                  <a:lnTo>
                    <a:pt x="1494" y="2324"/>
                  </a:lnTo>
                  <a:lnTo>
                    <a:pt x="1604" y="2287"/>
                  </a:lnTo>
                  <a:lnTo>
                    <a:pt x="1715" y="2250"/>
                  </a:lnTo>
                  <a:lnTo>
                    <a:pt x="1826" y="2177"/>
                  </a:lnTo>
                  <a:lnTo>
                    <a:pt x="1918" y="2121"/>
                  </a:lnTo>
                  <a:lnTo>
                    <a:pt x="1991" y="2047"/>
                  </a:lnTo>
                  <a:lnTo>
                    <a:pt x="2084" y="1974"/>
                  </a:lnTo>
                  <a:lnTo>
                    <a:pt x="2139" y="1882"/>
                  </a:lnTo>
                  <a:lnTo>
                    <a:pt x="2213" y="1789"/>
                  </a:lnTo>
                  <a:lnTo>
                    <a:pt x="2250" y="1679"/>
                  </a:lnTo>
                  <a:lnTo>
                    <a:pt x="2305" y="1568"/>
                  </a:lnTo>
                  <a:lnTo>
                    <a:pt x="2323" y="1457"/>
                  </a:lnTo>
                  <a:lnTo>
                    <a:pt x="2360" y="1328"/>
                  </a:lnTo>
                  <a:lnTo>
                    <a:pt x="2360" y="1218"/>
                  </a:lnTo>
                  <a:lnTo>
                    <a:pt x="2360" y="1089"/>
                  </a:lnTo>
                  <a:lnTo>
                    <a:pt x="2342" y="960"/>
                  </a:lnTo>
                  <a:lnTo>
                    <a:pt x="2323" y="849"/>
                  </a:lnTo>
                  <a:lnTo>
                    <a:pt x="2286" y="738"/>
                  </a:lnTo>
                  <a:lnTo>
                    <a:pt x="2231" y="628"/>
                  </a:lnTo>
                  <a:lnTo>
                    <a:pt x="2176" y="536"/>
                  </a:lnTo>
                  <a:lnTo>
                    <a:pt x="2102" y="443"/>
                  </a:lnTo>
                  <a:lnTo>
                    <a:pt x="2028" y="351"/>
                  </a:lnTo>
                  <a:lnTo>
                    <a:pt x="1955" y="277"/>
                  </a:lnTo>
                  <a:lnTo>
                    <a:pt x="1862" y="222"/>
                  </a:lnTo>
                  <a:lnTo>
                    <a:pt x="1770" y="148"/>
                  </a:lnTo>
                  <a:lnTo>
                    <a:pt x="1660" y="111"/>
                  </a:lnTo>
                  <a:lnTo>
                    <a:pt x="1549" y="56"/>
                  </a:lnTo>
                  <a:lnTo>
                    <a:pt x="1438" y="38"/>
                  </a:lnTo>
                  <a:lnTo>
                    <a:pt x="1309" y="19"/>
                  </a:lnTo>
                  <a:lnTo>
                    <a:pt x="11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0" name="Google Shape;2980;p11"/>
            <p:cNvSpPr/>
            <p:nvPr/>
          </p:nvSpPr>
          <p:spPr>
            <a:xfrm>
              <a:off x="5290350" y="1154025"/>
              <a:ext cx="57625" cy="57200"/>
            </a:xfrm>
            <a:custGeom>
              <a:avLst/>
              <a:gdLst/>
              <a:ahLst/>
              <a:cxnLst/>
              <a:rect l="l" t="t" r="r" b="b"/>
              <a:pathLst>
                <a:path w="2305" h="2288" extrusionOk="0">
                  <a:moveTo>
                    <a:pt x="1014" y="1"/>
                  </a:moveTo>
                  <a:lnTo>
                    <a:pt x="885" y="19"/>
                  </a:lnTo>
                  <a:lnTo>
                    <a:pt x="774" y="56"/>
                  </a:lnTo>
                  <a:lnTo>
                    <a:pt x="682" y="93"/>
                  </a:lnTo>
                  <a:lnTo>
                    <a:pt x="479" y="185"/>
                  </a:lnTo>
                  <a:lnTo>
                    <a:pt x="314" y="333"/>
                  </a:lnTo>
                  <a:lnTo>
                    <a:pt x="184" y="517"/>
                  </a:lnTo>
                  <a:lnTo>
                    <a:pt x="74" y="701"/>
                  </a:lnTo>
                  <a:lnTo>
                    <a:pt x="37" y="812"/>
                  </a:lnTo>
                  <a:lnTo>
                    <a:pt x="19" y="923"/>
                  </a:lnTo>
                  <a:lnTo>
                    <a:pt x="0" y="1052"/>
                  </a:lnTo>
                  <a:lnTo>
                    <a:pt x="0" y="1162"/>
                  </a:lnTo>
                  <a:lnTo>
                    <a:pt x="0" y="1291"/>
                  </a:lnTo>
                  <a:lnTo>
                    <a:pt x="19" y="1402"/>
                  </a:lnTo>
                  <a:lnTo>
                    <a:pt x="55" y="1513"/>
                  </a:lnTo>
                  <a:lnTo>
                    <a:pt x="92" y="1623"/>
                  </a:lnTo>
                  <a:lnTo>
                    <a:pt x="148" y="1715"/>
                  </a:lnTo>
                  <a:lnTo>
                    <a:pt x="203" y="1808"/>
                  </a:lnTo>
                  <a:lnTo>
                    <a:pt x="332" y="1974"/>
                  </a:lnTo>
                  <a:lnTo>
                    <a:pt x="516" y="2121"/>
                  </a:lnTo>
                  <a:lnTo>
                    <a:pt x="701" y="2213"/>
                  </a:lnTo>
                  <a:lnTo>
                    <a:pt x="811" y="2250"/>
                  </a:lnTo>
                  <a:lnTo>
                    <a:pt x="922" y="2269"/>
                  </a:lnTo>
                  <a:lnTo>
                    <a:pt x="1051" y="2287"/>
                  </a:lnTo>
                  <a:lnTo>
                    <a:pt x="1291" y="2287"/>
                  </a:lnTo>
                  <a:lnTo>
                    <a:pt x="1401" y="2269"/>
                  </a:lnTo>
                  <a:lnTo>
                    <a:pt x="1512" y="2232"/>
                  </a:lnTo>
                  <a:lnTo>
                    <a:pt x="1623" y="2195"/>
                  </a:lnTo>
                  <a:lnTo>
                    <a:pt x="1807" y="2103"/>
                  </a:lnTo>
                  <a:lnTo>
                    <a:pt x="1973" y="1955"/>
                  </a:lnTo>
                  <a:lnTo>
                    <a:pt x="2120" y="1789"/>
                  </a:lnTo>
                  <a:lnTo>
                    <a:pt x="2213" y="1586"/>
                  </a:lnTo>
                  <a:lnTo>
                    <a:pt x="2250" y="1476"/>
                  </a:lnTo>
                  <a:lnTo>
                    <a:pt x="2286" y="1365"/>
                  </a:lnTo>
                  <a:lnTo>
                    <a:pt x="2305" y="1236"/>
                  </a:lnTo>
                  <a:lnTo>
                    <a:pt x="2305" y="1125"/>
                  </a:lnTo>
                  <a:lnTo>
                    <a:pt x="2286" y="996"/>
                  </a:lnTo>
                  <a:lnTo>
                    <a:pt x="2268" y="886"/>
                  </a:lnTo>
                  <a:lnTo>
                    <a:pt x="2250" y="775"/>
                  </a:lnTo>
                  <a:lnTo>
                    <a:pt x="2213" y="664"/>
                  </a:lnTo>
                  <a:lnTo>
                    <a:pt x="2157" y="572"/>
                  </a:lnTo>
                  <a:lnTo>
                    <a:pt x="2102" y="480"/>
                  </a:lnTo>
                  <a:lnTo>
                    <a:pt x="1955" y="314"/>
                  </a:lnTo>
                  <a:lnTo>
                    <a:pt x="1789" y="167"/>
                  </a:lnTo>
                  <a:lnTo>
                    <a:pt x="1586" y="74"/>
                  </a:lnTo>
                  <a:lnTo>
                    <a:pt x="1475" y="38"/>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1" name="Google Shape;2981;p11"/>
            <p:cNvSpPr/>
            <p:nvPr/>
          </p:nvSpPr>
          <p:spPr>
            <a:xfrm>
              <a:off x="4910525" y="514225"/>
              <a:ext cx="58100" cy="58100"/>
            </a:xfrm>
            <a:custGeom>
              <a:avLst/>
              <a:gdLst/>
              <a:ahLst/>
              <a:cxnLst/>
              <a:rect l="l" t="t" r="r" b="b"/>
              <a:pathLst>
                <a:path w="2324" h="2324" extrusionOk="0">
                  <a:moveTo>
                    <a:pt x="1162" y="0"/>
                  </a:moveTo>
                  <a:lnTo>
                    <a:pt x="1051" y="19"/>
                  </a:lnTo>
                  <a:lnTo>
                    <a:pt x="922" y="19"/>
                  </a:lnTo>
                  <a:lnTo>
                    <a:pt x="811" y="56"/>
                  </a:lnTo>
                  <a:lnTo>
                    <a:pt x="701" y="93"/>
                  </a:lnTo>
                  <a:lnTo>
                    <a:pt x="590" y="148"/>
                  </a:lnTo>
                  <a:lnTo>
                    <a:pt x="498" y="203"/>
                  </a:lnTo>
                  <a:lnTo>
                    <a:pt x="406" y="277"/>
                  </a:lnTo>
                  <a:lnTo>
                    <a:pt x="314" y="351"/>
                  </a:lnTo>
                  <a:lnTo>
                    <a:pt x="240" y="425"/>
                  </a:lnTo>
                  <a:lnTo>
                    <a:pt x="184" y="517"/>
                  </a:lnTo>
                  <a:lnTo>
                    <a:pt x="129" y="627"/>
                  </a:lnTo>
                  <a:lnTo>
                    <a:pt x="74" y="720"/>
                  </a:lnTo>
                  <a:lnTo>
                    <a:pt x="37" y="830"/>
                  </a:lnTo>
                  <a:lnTo>
                    <a:pt x="19" y="959"/>
                  </a:lnTo>
                  <a:lnTo>
                    <a:pt x="0" y="1070"/>
                  </a:lnTo>
                  <a:lnTo>
                    <a:pt x="0" y="1199"/>
                  </a:lnTo>
                  <a:lnTo>
                    <a:pt x="0" y="1328"/>
                  </a:lnTo>
                  <a:lnTo>
                    <a:pt x="19" y="1439"/>
                  </a:lnTo>
                  <a:lnTo>
                    <a:pt x="55" y="1549"/>
                  </a:lnTo>
                  <a:lnTo>
                    <a:pt x="92" y="1660"/>
                  </a:lnTo>
                  <a:lnTo>
                    <a:pt x="203" y="1844"/>
                  </a:lnTo>
                  <a:lnTo>
                    <a:pt x="350" y="2010"/>
                  </a:lnTo>
                  <a:lnTo>
                    <a:pt x="516" y="2139"/>
                  </a:lnTo>
                  <a:lnTo>
                    <a:pt x="719" y="2250"/>
                  </a:lnTo>
                  <a:lnTo>
                    <a:pt x="830" y="2287"/>
                  </a:lnTo>
                  <a:lnTo>
                    <a:pt x="940" y="2305"/>
                  </a:lnTo>
                  <a:lnTo>
                    <a:pt x="1051" y="2324"/>
                  </a:lnTo>
                  <a:lnTo>
                    <a:pt x="1291" y="2324"/>
                  </a:lnTo>
                  <a:lnTo>
                    <a:pt x="1420" y="2305"/>
                  </a:lnTo>
                  <a:lnTo>
                    <a:pt x="1530" y="2268"/>
                  </a:lnTo>
                  <a:lnTo>
                    <a:pt x="1641" y="2231"/>
                  </a:lnTo>
                  <a:lnTo>
                    <a:pt x="1825" y="2121"/>
                  </a:lnTo>
                  <a:lnTo>
                    <a:pt x="1991" y="1992"/>
                  </a:lnTo>
                  <a:lnTo>
                    <a:pt x="2139" y="1826"/>
                  </a:lnTo>
                  <a:lnTo>
                    <a:pt x="2231" y="1623"/>
                  </a:lnTo>
                  <a:lnTo>
                    <a:pt x="2268" y="1512"/>
                  </a:lnTo>
                  <a:lnTo>
                    <a:pt x="2305" y="1402"/>
                  </a:lnTo>
                  <a:lnTo>
                    <a:pt x="2323" y="1291"/>
                  </a:lnTo>
                  <a:lnTo>
                    <a:pt x="2323" y="1162"/>
                  </a:lnTo>
                  <a:lnTo>
                    <a:pt x="2305" y="1033"/>
                  </a:lnTo>
                  <a:lnTo>
                    <a:pt x="2305" y="922"/>
                  </a:lnTo>
                  <a:lnTo>
                    <a:pt x="2268" y="812"/>
                  </a:lnTo>
                  <a:lnTo>
                    <a:pt x="2231" y="701"/>
                  </a:lnTo>
                  <a:lnTo>
                    <a:pt x="2120" y="517"/>
                  </a:lnTo>
                  <a:lnTo>
                    <a:pt x="1991" y="332"/>
                  </a:lnTo>
                  <a:lnTo>
                    <a:pt x="1825" y="203"/>
                  </a:lnTo>
                  <a:lnTo>
                    <a:pt x="1623" y="93"/>
                  </a:lnTo>
                  <a:lnTo>
                    <a:pt x="1512" y="56"/>
                  </a:lnTo>
                  <a:lnTo>
                    <a:pt x="1401" y="37"/>
                  </a:lnTo>
                  <a:lnTo>
                    <a:pt x="1291"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2" name="Google Shape;2982;p11"/>
            <p:cNvSpPr/>
            <p:nvPr/>
          </p:nvSpPr>
          <p:spPr>
            <a:xfrm>
              <a:off x="5724550" y="1476700"/>
              <a:ext cx="56725" cy="56725"/>
            </a:xfrm>
            <a:custGeom>
              <a:avLst/>
              <a:gdLst/>
              <a:ahLst/>
              <a:cxnLst/>
              <a:rect l="l" t="t" r="r" b="b"/>
              <a:pathLst>
                <a:path w="2269" h="2269" extrusionOk="0">
                  <a:moveTo>
                    <a:pt x="1052" y="0"/>
                  </a:moveTo>
                  <a:lnTo>
                    <a:pt x="941" y="19"/>
                  </a:lnTo>
                  <a:lnTo>
                    <a:pt x="849" y="37"/>
                  </a:lnTo>
                  <a:lnTo>
                    <a:pt x="738" y="74"/>
                  </a:lnTo>
                  <a:lnTo>
                    <a:pt x="536" y="166"/>
                  </a:lnTo>
                  <a:lnTo>
                    <a:pt x="370" y="295"/>
                  </a:lnTo>
                  <a:lnTo>
                    <a:pt x="222" y="461"/>
                  </a:lnTo>
                  <a:lnTo>
                    <a:pt x="111" y="646"/>
                  </a:lnTo>
                  <a:lnTo>
                    <a:pt x="38" y="867"/>
                  </a:lnTo>
                  <a:lnTo>
                    <a:pt x="1" y="959"/>
                  </a:lnTo>
                  <a:lnTo>
                    <a:pt x="1" y="1088"/>
                  </a:lnTo>
                  <a:lnTo>
                    <a:pt x="1" y="1199"/>
                  </a:lnTo>
                  <a:lnTo>
                    <a:pt x="1" y="1310"/>
                  </a:lnTo>
                  <a:lnTo>
                    <a:pt x="38" y="1420"/>
                  </a:lnTo>
                  <a:lnTo>
                    <a:pt x="75" y="1531"/>
                  </a:lnTo>
                  <a:lnTo>
                    <a:pt x="111" y="1641"/>
                  </a:lnTo>
                  <a:lnTo>
                    <a:pt x="167" y="1734"/>
                  </a:lnTo>
                  <a:lnTo>
                    <a:pt x="314" y="1900"/>
                  </a:lnTo>
                  <a:lnTo>
                    <a:pt x="480" y="2065"/>
                  </a:lnTo>
                  <a:lnTo>
                    <a:pt x="572" y="2121"/>
                  </a:lnTo>
                  <a:lnTo>
                    <a:pt x="665" y="2176"/>
                  </a:lnTo>
                  <a:lnTo>
                    <a:pt x="775" y="2213"/>
                  </a:lnTo>
                  <a:lnTo>
                    <a:pt x="886" y="2250"/>
                  </a:lnTo>
                  <a:lnTo>
                    <a:pt x="996" y="2268"/>
                  </a:lnTo>
                  <a:lnTo>
                    <a:pt x="1236" y="2268"/>
                  </a:lnTo>
                  <a:lnTo>
                    <a:pt x="1347" y="2250"/>
                  </a:lnTo>
                  <a:lnTo>
                    <a:pt x="1550" y="2195"/>
                  </a:lnTo>
                  <a:lnTo>
                    <a:pt x="1752" y="2084"/>
                  </a:lnTo>
                  <a:lnTo>
                    <a:pt x="1918" y="1955"/>
                  </a:lnTo>
                  <a:lnTo>
                    <a:pt x="2066" y="1789"/>
                  </a:lnTo>
                  <a:lnTo>
                    <a:pt x="2158" y="1586"/>
                  </a:lnTo>
                  <a:lnTo>
                    <a:pt x="2232" y="1383"/>
                  </a:lnTo>
                  <a:lnTo>
                    <a:pt x="2250" y="1273"/>
                  </a:lnTo>
                  <a:lnTo>
                    <a:pt x="2269" y="1162"/>
                  </a:lnTo>
                  <a:lnTo>
                    <a:pt x="2269" y="1051"/>
                  </a:lnTo>
                  <a:lnTo>
                    <a:pt x="2250" y="941"/>
                  </a:lnTo>
                  <a:lnTo>
                    <a:pt x="2195" y="720"/>
                  </a:lnTo>
                  <a:lnTo>
                    <a:pt x="2084" y="535"/>
                  </a:lnTo>
                  <a:lnTo>
                    <a:pt x="1955" y="369"/>
                  </a:lnTo>
                  <a:lnTo>
                    <a:pt x="1789" y="222"/>
                  </a:lnTo>
                  <a:lnTo>
                    <a:pt x="1605" y="111"/>
                  </a:lnTo>
                  <a:lnTo>
                    <a:pt x="1402" y="37"/>
                  </a:lnTo>
                  <a:lnTo>
                    <a:pt x="1291"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3" name="Google Shape;2983;p11"/>
            <p:cNvSpPr/>
            <p:nvPr/>
          </p:nvSpPr>
          <p:spPr>
            <a:xfrm>
              <a:off x="5804300" y="1490525"/>
              <a:ext cx="57175" cy="57650"/>
            </a:xfrm>
            <a:custGeom>
              <a:avLst/>
              <a:gdLst/>
              <a:ahLst/>
              <a:cxnLst/>
              <a:rect l="l" t="t" r="r" b="b"/>
              <a:pathLst>
                <a:path w="2287" h="2306" extrusionOk="0">
                  <a:moveTo>
                    <a:pt x="1162" y="1"/>
                  </a:moveTo>
                  <a:lnTo>
                    <a:pt x="1033" y="19"/>
                  </a:lnTo>
                  <a:lnTo>
                    <a:pt x="923" y="37"/>
                  </a:lnTo>
                  <a:lnTo>
                    <a:pt x="812" y="56"/>
                  </a:lnTo>
                  <a:lnTo>
                    <a:pt x="701" y="93"/>
                  </a:lnTo>
                  <a:lnTo>
                    <a:pt x="498" y="203"/>
                  </a:lnTo>
                  <a:lnTo>
                    <a:pt x="333" y="332"/>
                  </a:lnTo>
                  <a:lnTo>
                    <a:pt x="185" y="498"/>
                  </a:lnTo>
                  <a:lnTo>
                    <a:pt x="130" y="591"/>
                  </a:lnTo>
                  <a:lnTo>
                    <a:pt x="74" y="701"/>
                  </a:lnTo>
                  <a:lnTo>
                    <a:pt x="37" y="812"/>
                  </a:lnTo>
                  <a:lnTo>
                    <a:pt x="19" y="922"/>
                  </a:lnTo>
                  <a:lnTo>
                    <a:pt x="1" y="1033"/>
                  </a:lnTo>
                  <a:lnTo>
                    <a:pt x="1" y="1144"/>
                  </a:lnTo>
                  <a:lnTo>
                    <a:pt x="1" y="1273"/>
                  </a:lnTo>
                  <a:lnTo>
                    <a:pt x="19" y="1383"/>
                  </a:lnTo>
                  <a:lnTo>
                    <a:pt x="74" y="1586"/>
                  </a:lnTo>
                  <a:lnTo>
                    <a:pt x="185" y="1789"/>
                  </a:lnTo>
                  <a:lnTo>
                    <a:pt x="314" y="1955"/>
                  </a:lnTo>
                  <a:lnTo>
                    <a:pt x="480" y="2084"/>
                  </a:lnTo>
                  <a:lnTo>
                    <a:pt x="664" y="2195"/>
                  </a:lnTo>
                  <a:lnTo>
                    <a:pt x="867" y="2268"/>
                  </a:lnTo>
                  <a:lnTo>
                    <a:pt x="978" y="2287"/>
                  </a:lnTo>
                  <a:lnTo>
                    <a:pt x="1088" y="2305"/>
                  </a:lnTo>
                  <a:lnTo>
                    <a:pt x="1218" y="2305"/>
                  </a:lnTo>
                  <a:lnTo>
                    <a:pt x="1328" y="2287"/>
                  </a:lnTo>
                  <a:lnTo>
                    <a:pt x="1439" y="2268"/>
                  </a:lnTo>
                  <a:lnTo>
                    <a:pt x="1549" y="2232"/>
                  </a:lnTo>
                  <a:lnTo>
                    <a:pt x="1752" y="2121"/>
                  </a:lnTo>
                  <a:lnTo>
                    <a:pt x="1918" y="1992"/>
                  </a:lnTo>
                  <a:lnTo>
                    <a:pt x="2066" y="1826"/>
                  </a:lnTo>
                  <a:lnTo>
                    <a:pt x="2121" y="1734"/>
                  </a:lnTo>
                  <a:lnTo>
                    <a:pt x="2176" y="1642"/>
                  </a:lnTo>
                  <a:lnTo>
                    <a:pt x="2213" y="1531"/>
                  </a:lnTo>
                  <a:lnTo>
                    <a:pt x="2250" y="1420"/>
                  </a:lnTo>
                  <a:lnTo>
                    <a:pt x="2269" y="1310"/>
                  </a:lnTo>
                  <a:lnTo>
                    <a:pt x="2287" y="1181"/>
                  </a:lnTo>
                  <a:lnTo>
                    <a:pt x="2287" y="1070"/>
                  </a:lnTo>
                  <a:lnTo>
                    <a:pt x="2269" y="941"/>
                  </a:lnTo>
                  <a:lnTo>
                    <a:pt x="2232" y="830"/>
                  </a:lnTo>
                  <a:lnTo>
                    <a:pt x="2195" y="738"/>
                  </a:lnTo>
                  <a:lnTo>
                    <a:pt x="2103" y="535"/>
                  </a:lnTo>
                  <a:lnTo>
                    <a:pt x="1973" y="351"/>
                  </a:lnTo>
                  <a:lnTo>
                    <a:pt x="1789" y="222"/>
                  </a:lnTo>
                  <a:lnTo>
                    <a:pt x="1605" y="111"/>
                  </a:lnTo>
                  <a:lnTo>
                    <a:pt x="1494" y="74"/>
                  </a:lnTo>
                  <a:lnTo>
                    <a:pt x="1383" y="37"/>
                  </a:lnTo>
                  <a:lnTo>
                    <a:pt x="1273" y="19"/>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4" name="Google Shape;2984;p11"/>
            <p:cNvSpPr/>
            <p:nvPr/>
          </p:nvSpPr>
          <p:spPr>
            <a:xfrm>
              <a:off x="4896675" y="594900"/>
              <a:ext cx="56725" cy="56725"/>
            </a:xfrm>
            <a:custGeom>
              <a:avLst/>
              <a:gdLst/>
              <a:ahLst/>
              <a:cxnLst/>
              <a:rect l="l" t="t" r="r" b="b"/>
              <a:pathLst>
                <a:path w="2269" h="2269" extrusionOk="0">
                  <a:moveTo>
                    <a:pt x="1052" y="0"/>
                  </a:moveTo>
                  <a:lnTo>
                    <a:pt x="941" y="19"/>
                  </a:lnTo>
                  <a:lnTo>
                    <a:pt x="738" y="92"/>
                  </a:lnTo>
                  <a:lnTo>
                    <a:pt x="536" y="185"/>
                  </a:lnTo>
                  <a:lnTo>
                    <a:pt x="370" y="314"/>
                  </a:lnTo>
                  <a:lnTo>
                    <a:pt x="222" y="480"/>
                  </a:lnTo>
                  <a:lnTo>
                    <a:pt x="112" y="664"/>
                  </a:lnTo>
                  <a:lnTo>
                    <a:pt x="38" y="885"/>
                  </a:lnTo>
                  <a:lnTo>
                    <a:pt x="19" y="996"/>
                  </a:lnTo>
                  <a:lnTo>
                    <a:pt x="1" y="1106"/>
                  </a:lnTo>
                  <a:lnTo>
                    <a:pt x="19" y="1217"/>
                  </a:lnTo>
                  <a:lnTo>
                    <a:pt x="19" y="1328"/>
                  </a:lnTo>
                  <a:lnTo>
                    <a:pt x="56" y="1438"/>
                  </a:lnTo>
                  <a:lnTo>
                    <a:pt x="93" y="1549"/>
                  </a:lnTo>
                  <a:lnTo>
                    <a:pt x="204" y="1733"/>
                  </a:lnTo>
                  <a:lnTo>
                    <a:pt x="333" y="1918"/>
                  </a:lnTo>
                  <a:lnTo>
                    <a:pt x="499" y="2065"/>
                  </a:lnTo>
                  <a:lnTo>
                    <a:pt x="702" y="2176"/>
                  </a:lnTo>
                  <a:lnTo>
                    <a:pt x="812" y="2213"/>
                  </a:lnTo>
                  <a:lnTo>
                    <a:pt x="923" y="2250"/>
                  </a:lnTo>
                  <a:lnTo>
                    <a:pt x="1033" y="2268"/>
                  </a:lnTo>
                  <a:lnTo>
                    <a:pt x="1255" y="2268"/>
                  </a:lnTo>
                  <a:lnTo>
                    <a:pt x="1365" y="2250"/>
                  </a:lnTo>
                  <a:lnTo>
                    <a:pt x="1568" y="2176"/>
                  </a:lnTo>
                  <a:lnTo>
                    <a:pt x="1771" y="2065"/>
                  </a:lnTo>
                  <a:lnTo>
                    <a:pt x="1937" y="1936"/>
                  </a:lnTo>
                  <a:lnTo>
                    <a:pt x="2066" y="1770"/>
                  </a:lnTo>
                  <a:lnTo>
                    <a:pt x="2177" y="1567"/>
                  </a:lnTo>
                  <a:lnTo>
                    <a:pt x="2250" y="1365"/>
                  </a:lnTo>
                  <a:lnTo>
                    <a:pt x="2269" y="1254"/>
                  </a:lnTo>
                  <a:lnTo>
                    <a:pt x="2269" y="1143"/>
                  </a:lnTo>
                  <a:lnTo>
                    <a:pt x="2269" y="1033"/>
                  </a:lnTo>
                  <a:lnTo>
                    <a:pt x="2250" y="922"/>
                  </a:lnTo>
                  <a:lnTo>
                    <a:pt x="2195" y="719"/>
                  </a:lnTo>
                  <a:lnTo>
                    <a:pt x="2084" y="516"/>
                  </a:lnTo>
                  <a:lnTo>
                    <a:pt x="1955" y="350"/>
                  </a:lnTo>
                  <a:lnTo>
                    <a:pt x="1789" y="203"/>
                  </a:lnTo>
                  <a:lnTo>
                    <a:pt x="1587" y="111"/>
                  </a:lnTo>
                  <a:lnTo>
                    <a:pt x="1384" y="37"/>
                  </a:lnTo>
                  <a:lnTo>
                    <a:pt x="1273" y="19"/>
                  </a:lnTo>
                  <a:lnTo>
                    <a:pt x="11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5" name="Google Shape;2985;p11"/>
            <p:cNvSpPr/>
            <p:nvPr/>
          </p:nvSpPr>
          <p:spPr>
            <a:xfrm>
              <a:off x="5079675" y="954425"/>
              <a:ext cx="56275" cy="56725"/>
            </a:xfrm>
            <a:custGeom>
              <a:avLst/>
              <a:gdLst/>
              <a:ahLst/>
              <a:cxnLst/>
              <a:rect l="l" t="t" r="r" b="b"/>
              <a:pathLst>
                <a:path w="2251" h="2269" extrusionOk="0">
                  <a:moveTo>
                    <a:pt x="1126" y="1"/>
                  </a:moveTo>
                  <a:lnTo>
                    <a:pt x="1015" y="19"/>
                  </a:lnTo>
                  <a:lnTo>
                    <a:pt x="904" y="38"/>
                  </a:lnTo>
                  <a:lnTo>
                    <a:pt x="812" y="56"/>
                  </a:lnTo>
                  <a:lnTo>
                    <a:pt x="702" y="93"/>
                  </a:lnTo>
                  <a:lnTo>
                    <a:pt x="517" y="204"/>
                  </a:lnTo>
                  <a:lnTo>
                    <a:pt x="351" y="351"/>
                  </a:lnTo>
                  <a:lnTo>
                    <a:pt x="204" y="517"/>
                  </a:lnTo>
                  <a:lnTo>
                    <a:pt x="93" y="702"/>
                  </a:lnTo>
                  <a:lnTo>
                    <a:pt x="56" y="794"/>
                  </a:lnTo>
                  <a:lnTo>
                    <a:pt x="19" y="904"/>
                  </a:lnTo>
                  <a:lnTo>
                    <a:pt x="1" y="1015"/>
                  </a:lnTo>
                  <a:lnTo>
                    <a:pt x="1" y="1126"/>
                  </a:lnTo>
                  <a:lnTo>
                    <a:pt x="1" y="1236"/>
                  </a:lnTo>
                  <a:lnTo>
                    <a:pt x="19" y="1347"/>
                  </a:lnTo>
                  <a:lnTo>
                    <a:pt x="56" y="1458"/>
                  </a:lnTo>
                  <a:lnTo>
                    <a:pt x="93" y="1568"/>
                  </a:lnTo>
                  <a:lnTo>
                    <a:pt x="185" y="1753"/>
                  </a:lnTo>
                  <a:lnTo>
                    <a:pt x="333" y="1919"/>
                  </a:lnTo>
                  <a:lnTo>
                    <a:pt x="499" y="2066"/>
                  </a:lnTo>
                  <a:lnTo>
                    <a:pt x="683" y="2177"/>
                  </a:lnTo>
                  <a:lnTo>
                    <a:pt x="794" y="2214"/>
                  </a:lnTo>
                  <a:lnTo>
                    <a:pt x="904" y="2232"/>
                  </a:lnTo>
                  <a:lnTo>
                    <a:pt x="1015" y="2250"/>
                  </a:lnTo>
                  <a:lnTo>
                    <a:pt x="1126" y="2269"/>
                  </a:lnTo>
                  <a:lnTo>
                    <a:pt x="1236" y="2250"/>
                  </a:lnTo>
                  <a:lnTo>
                    <a:pt x="1347" y="2250"/>
                  </a:lnTo>
                  <a:lnTo>
                    <a:pt x="1439" y="2214"/>
                  </a:lnTo>
                  <a:lnTo>
                    <a:pt x="1550" y="2177"/>
                  </a:lnTo>
                  <a:lnTo>
                    <a:pt x="1734" y="2066"/>
                  </a:lnTo>
                  <a:lnTo>
                    <a:pt x="1918" y="1937"/>
                  </a:lnTo>
                  <a:lnTo>
                    <a:pt x="2047" y="1771"/>
                  </a:lnTo>
                  <a:lnTo>
                    <a:pt x="2158" y="1568"/>
                  </a:lnTo>
                  <a:lnTo>
                    <a:pt x="2195" y="1476"/>
                  </a:lnTo>
                  <a:lnTo>
                    <a:pt x="2232" y="1365"/>
                  </a:lnTo>
                  <a:lnTo>
                    <a:pt x="2250" y="1255"/>
                  </a:lnTo>
                  <a:lnTo>
                    <a:pt x="2250" y="1144"/>
                  </a:lnTo>
                  <a:lnTo>
                    <a:pt x="2250" y="1033"/>
                  </a:lnTo>
                  <a:lnTo>
                    <a:pt x="2232" y="923"/>
                  </a:lnTo>
                  <a:lnTo>
                    <a:pt x="2213" y="812"/>
                  </a:lnTo>
                  <a:lnTo>
                    <a:pt x="2158" y="720"/>
                  </a:lnTo>
                  <a:lnTo>
                    <a:pt x="2066" y="517"/>
                  </a:lnTo>
                  <a:lnTo>
                    <a:pt x="1918" y="351"/>
                  </a:lnTo>
                  <a:lnTo>
                    <a:pt x="1752" y="204"/>
                  </a:lnTo>
                  <a:lnTo>
                    <a:pt x="1568" y="112"/>
                  </a:lnTo>
                  <a:lnTo>
                    <a:pt x="1457" y="56"/>
                  </a:lnTo>
                  <a:lnTo>
                    <a:pt x="1365" y="38"/>
                  </a:lnTo>
                  <a:lnTo>
                    <a:pt x="1255"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6" name="Google Shape;2986;p11"/>
            <p:cNvSpPr/>
            <p:nvPr/>
          </p:nvSpPr>
          <p:spPr>
            <a:xfrm>
              <a:off x="4845525" y="421100"/>
              <a:ext cx="56725" cy="56275"/>
            </a:xfrm>
            <a:custGeom>
              <a:avLst/>
              <a:gdLst/>
              <a:ahLst/>
              <a:cxnLst/>
              <a:rect l="l" t="t" r="r" b="b"/>
              <a:pathLst>
                <a:path w="2269" h="2251" extrusionOk="0">
                  <a:moveTo>
                    <a:pt x="1033" y="1"/>
                  </a:moveTo>
                  <a:lnTo>
                    <a:pt x="922" y="19"/>
                  </a:lnTo>
                  <a:lnTo>
                    <a:pt x="701" y="75"/>
                  </a:lnTo>
                  <a:lnTo>
                    <a:pt x="517" y="185"/>
                  </a:lnTo>
                  <a:lnTo>
                    <a:pt x="351" y="314"/>
                  </a:lnTo>
                  <a:lnTo>
                    <a:pt x="203" y="480"/>
                  </a:lnTo>
                  <a:lnTo>
                    <a:pt x="92" y="683"/>
                  </a:lnTo>
                  <a:lnTo>
                    <a:pt x="37" y="886"/>
                  </a:lnTo>
                  <a:lnTo>
                    <a:pt x="0" y="997"/>
                  </a:lnTo>
                  <a:lnTo>
                    <a:pt x="0" y="1107"/>
                  </a:lnTo>
                  <a:lnTo>
                    <a:pt x="0" y="1218"/>
                  </a:lnTo>
                  <a:lnTo>
                    <a:pt x="19" y="1329"/>
                  </a:lnTo>
                  <a:lnTo>
                    <a:pt x="56" y="1439"/>
                  </a:lnTo>
                  <a:lnTo>
                    <a:pt x="92" y="1550"/>
                  </a:lnTo>
                  <a:lnTo>
                    <a:pt x="203" y="1753"/>
                  </a:lnTo>
                  <a:lnTo>
                    <a:pt x="332" y="1919"/>
                  </a:lnTo>
                  <a:lnTo>
                    <a:pt x="517" y="2066"/>
                  </a:lnTo>
                  <a:lnTo>
                    <a:pt x="719" y="2177"/>
                  </a:lnTo>
                  <a:lnTo>
                    <a:pt x="812" y="2214"/>
                  </a:lnTo>
                  <a:lnTo>
                    <a:pt x="922" y="2232"/>
                  </a:lnTo>
                  <a:lnTo>
                    <a:pt x="1033" y="2250"/>
                  </a:lnTo>
                  <a:lnTo>
                    <a:pt x="1273" y="2250"/>
                  </a:lnTo>
                  <a:lnTo>
                    <a:pt x="1383" y="2232"/>
                  </a:lnTo>
                  <a:lnTo>
                    <a:pt x="1586" y="2158"/>
                  </a:lnTo>
                  <a:lnTo>
                    <a:pt x="1770" y="2048"/>
                  </a:lnTo>
                  <a:lnTo>
                    <a:pt x="1936" y="1900"/>
                  </a:lnTo>
                  <a:lnTo>
                    <a:pt x="2084" y="1734"/>
                  </a:lnTo>
                  <a:lnTo>
                    <a:pt x="2176" y="1550"/>
                  </a:lnTo>
                  <a:lnTo>
                    <a:pt x="2250" y="1329"/>
                  </a:lnTo>
                  <a:lnTo>
                    <a:pt x="2268" y="1236"/>
                  </a:lnTo>
                  <a:lnTo>
                    <a:pt x="2268" y="1107"/>
                  </a:lnTo>
                  <a:lnTo>
                    <a:pt x="2250" y="997"/>
                  </a:lnTo>
                  <a:lnTo>
                    <a:pt x="2231" y="886"/>
                  </a:lnTo>
                  <a:lnTo>
                    <a:pt x="2176" y="683"/>
                  </a:lnTo>
                  <a:lnTo>
                    <a:pt x="2065" y="499"/>
                  </a:lnTo>
                  <a:lnTo>
                    <a:pt x="1918" y="333"/>
                  </a:lnTo>
                  <a:lnTo>
                    <a:pt x="1752" y="185"/>
                  </a:lnTo>
                  <a:lnTo>
                    <a:pt x="1568" y="93"/>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7" name="Google Shape;2987;p11"/>
            <p:cNvSpPr/>
            <p:nvPr/>
          </p:nvSpPr>
          <p:spPr>
            <a:xfrm>
              <a:off x="5499150" y="1356850"/>
              <a:ext cx="56725" cy="56725"/>
            </a:xfrm>
            <a:custGeom>
              <a:avLst/>
              <a:gdLst/>
              <a:ahLst/>
              <a:cxnLst/>
              <a:rect l="l" t="t" r="r" b="b"/>
              <a:pathLst>
                <a:path w="2269" h="2269" extrusionOk="0">
                  <a:moveTo>
                    <a:pt x="1107" y="0"/>
                  </a:moveTo>
                  <a:lnTo>
                    <a:pt x="996" y="19"/>
                  </a:lnTo>
                  <a:lnTo>
                    <a:pt x="886" y="37"/>
                  </a:lnTo>
                  <a:lnTo>
                    <a:pt x="683" y="111"/>
                  </a:lnTo>
                  <a:lnTo>
                    <a:pt x="480" y="222"/>
                  </a:lnTo>
                  <a:lnTo>
                    <a:pt x="314" y="351"/>
                  </a:lnTo>
                  <a:lnTo>
                    <a:pt x="185" y="517"/>
                  </a:lnTo>
                  <a:lnTo>
                    <a:pt x="74" y="720"/>
                  </a:lnTo>
                  <a:lnTo>
                    <a:pt x="19" y="922"/>
                  </a:lnTo>
                  <a:lnTo>
                    <a:pt x="1" y="1033"/>
                  </a:lnTo>
                  <a:lnTo>
                    <a:pt x="1" y="1144"/>
                  </a:lnTo>
                  <a:lnTo>
                    <a:pt x="1" y="1254"/>
                  </a:lnTo>
                  <a:lnTo>
                    <a:pt x="19" y="1365"/>
                  </a:lnTo>
                  <a:lnTo>
                    <a:pt x="93" y="1568"/>
                  </a:lnTo>
                  <a:lnTo>
                    <a:pt x="203" y="1771"/>
                  </a:lnTo>
                  <a:lnTo>
                    <a:pt x="332" y="1936"/>
                  </a:lnTo>
                  <a:lnTo>
                    <a:pt x="498" y="2066"/>
                  </a:lnTo>
                  <a:lnTo>
                    <a:pt x="701" y="2176"/>
                  </a:lnTo>
                  <a:lnTo>
                    <a:pt x="904" y="2250"/>
                  </a:lnTo>
                  <a:lnTo>
                    <a:pt x="1015" y="2268"/>
                  </a:lnTo>
                  <a:lnTo>
                    <a:pt x="1236" y="2268"/>
                  </a:lnTo>
                  <a:lnTo>
                    <a:pt x="1347" y="2250"/>
                  </a:lnTo>
                  <a:lnTo>
                    <a:pt x="1457" y="2213"/>
                  </a:lnTo>
                  <a:lnTo>
                    <a:pt x="1568" y="2176"/>
                  </a:lnTo>
                  <a:lnTo>
                    <a:pt x="1771" y="2066"/>
                  </a:lnTo>
                  <a:lnTo>
                    <a:pt x="1937" y="1918"/>
                  </a:lnTo>
                  <a:lnTo>
                    <a:pt x="2084" y="1734"/>
                  </a:lnTo>
                  <a:lnTo>
                    <a:pt x="2176" y="1549"/>
                  </a:lnTo>
                  <a:lnTo>
                    <a:pt x="2213" y="1439"/>
                  </a:lnTo>
                  <a:lnTo>
                    <a:pt x="2250" y="1328"/>
                  </a:lnTo>
                  <a:lnTo>
                    <a:pt x="2250" y="1217"/>
                  </a:lnTo>
                  <a:lnTo>
                    <a:pt x="2268" y="1088"/>
                  </a:lnTo>
                  <a:lnTo>
                    <a:pt x="2250" y="978"/>
                  </a:lnTo>
                  <a:lnTo>
                    <a:pt x="2232" y="867"/>
                  </a:lnTo>
                  <a:lnTo>
                    <a:pt x="2158" y="664"/>
                  </a:lnTo>
                  <a:lnTo>
                    <a:pt x="2047" y="480"/>
                  </a:lnTo>
                  <a:lnTo>
                    <a:pt x="1900" y="314"/>
                  </a:lnTo>
                  <a:lnTo>
                    <a:pt x="1734" y="185"/>
                  </a:lnTo>
                  <a:lnTo>
                    <a:pt x="1531" y="74"/>
                  </a:lnTo>
                  <a:lnTo>
                    <a:pt x="1328" y="19"/>
                  </a:lnTo>
                  <a:lnTo>
                    <a:pt x="12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8" name="Google Shape;2988;p11"/>
            <p:cNvSpPr/>
            <p:nvPr/>
          </p:nvSpPr>
          <p:spPr>
            <a:xfrm>
              <a:off x="5356250" y="1248525"/>
              <a:ext cx="56725" cy="56725"/>
            </a:xfrm>
            <a:custGeom>
              <a:avLst/>
              <a:gdLst/>
              <a:ahLst/>
              <a:cxnLst/>
              <a:rect l="l" t="t" r="r" b="b"/>
              <a:pathLst>
                <a:path w="2269" h="2269" extrusionOk="0">
                  <a:moveTo>
                    <a:pt x="1033" y="1"/>
                  </a:moveTo>
                  <a:lnTo>
                    <a:pt x="923" y="19"/>
                  </a:lnTo>
                  <a:lnTo>
                    <a:pt x="701" y="93"/>
                  </a:lnTo>
                  <a:lnTo>
                    <a:pt x="517" y="203"/>
                  </a:lnTo>
                  <a:lnTo>
                    <a:pt x="351" y="332"/>
                  </a:lnTo>
                  <a:lnTo>
                    <a:pt x="204" y="498"/>
                  </a:lnTo>
                  <a:lnTo>
                    <a:pt x="93" y="683"/>
                  </a:lnTo>
                  <a:lnTo>
                    <a:pt x="38" y="904"/>
                  </a:lnTo>
                  <a:lnTo>
                    <a:pt x="19" y="1015"/>
                  </a:lnTo>
                  <a:lnTo>
                    <a:pt x="1" y="1125"/>
                  </a:lnTo>
                  <a:lnTo>
                    <a:pt x="1" y="1236"/>
                  </a:lnTo>
                  <a:lnTo>
                    <a:pt x="19" y="1346"/>
                  </a:lnTo>
                  <a:lnTo>
                    <a:pt x="93" y="1549"/>
                  </a:lnTo>
                  <a:lnTo>
                    <a:pt x="185" y="1734"/>
                  </a:lnTo>
                  <a:lnTo>
                    <a:pt x="333" y="1918"/>
                  </a:lnTo>
                  <a:lnTo>
                    <a:pt x="499" y="2047"/>
                  </a:lnTo>
                  <a:lnTo>
                    <a:pt x="683" y="2158"/>
                  </a:lnTo>
                  <a:lnTo>
                    <a:pt x="886" y="2232"/>
                  </a:lnTo>
                  <a:lnTo>
                    <a:pt x="996" y="2250"/>
                  </a:lnTo>
                  <a:lnTo>
                    <a:pt x="1107" y="2268"/>
                  </a:lnTo>
                  <a:lnTo>
                    <a:pt x="1218" y="2268"/>
                  </a:lnTo>
                  <a:lnTo>
                    <a:pt x="1347" y="2250"/>
                  </a:lnTo>
                  <a:lnTo>
                    <a:pt x="1457" y="2213"/>
                  </a:lnTo>
                  <a:lnTo>
                    <a:pt x="1550" y="2176"/>
                  </a:lnTo>
                  <a:lnTo>
                    <a:pt x="1752" y="2066"/>
                  </a:lnTo>
                  <a:lnTo>
                    <a:pt x="1918" y="1937"/>
                  </a:lnTo>
                  <a:lnTo>
                    <a:pt x="2066" y="1752"/>
                  </a:lnTo>
                  <a:lnTo>
                    <a:pt x="2176" y="1568"/>
                  </a:lnTo>
                  <a:lnTo>
                    <a:pt x="2213" y="1457"/>
                  </a:lnTo>
                  <a:lnTo>
                    <a:pt x="2250" y="1346"/>
                  </a:lnTo>
                  <a:lnTo>
                    <a:pt x="2269" y="1236"/>
                  </a:lnTo>
                  <a:lnTo>
                    <a:pt x="2269" y="1107"/>
                  </a:lnTo>
                  <a:lnTo>
                    <a:pt x="2269" y="996"/>
                  </a:lnTo>
                  <a:lnTo>
                    <a:pt x="2250" y="886"/>
                  </a:lnTo>
                  <a:lnTo>
                    <a:pt x="2176" y="683"/>
                  </a:lnTo>
                  <a:lnTo>
                    <a:pt x="2066" y="498"/>
                  </a:lnTo>
                  <a:lnTo>
                    <a:pt x="1918" y="332"/>
                  </a:lnTo>
                  <a:lnTo>
                    <a:pt x="1752" y="185"/>
                  </a:lnTo>
                  <a:lnTo>
                    <a:pt x="1568" y="93"/>
                  </a:lnTo>
                  <a:lnTo>
                    <a:pt x="1365" y="19"/>
                  </a:lnTo>
                  <a:lnTo>
                    <a:pt x="1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9" name="Google Shape;2989;p11"/>
            <p:cNvSpPr/>
            <p:nvPr/>
          </p:nvSpPr>
          <p:spPr>
            <a:xfrm>
              <a:off x="4794825" y="247325"/>
              <a:ext cx="55325" cy="55350"/>
            </a:xfrm>
            <a:custGeom>
              <a:avLst/>
              <a:gdLst/>
              <a:ahLst/>
              <a:cxnLst/>
              <a:rect l="l" t="t" r="r" b="b"/>
              <a:pathLst>
                <a:path w="2213" h="2214" extrusionOk="0">
                  <a:moveTo>
                    <a:pt x="1143" y="1"/>
                  </a:moveTo>
                  <a:lnTo>
                    <a:pt x="1033" y="19"/>
                  </a:lnTo>
                  <a:lnTo>
                    <a:pt x="922" y="19"/>
                  </a:lnTo>
                  <a:lnTo>
                    <a:pt x="719" y="75"/>
                  </a:lnTo>
                  <a:lnTo>
                    <a:pt x="535" y="185"/>
                  </a:lnTo>
                  <a:lnTo>
                    <a:pt x="369" y="314"/>
                  </a:lnTo>
                  <a:lnTo>
                    <a:pt x="221" y="462"/>
                  </a:lnTo>
                  <a:lnTo>
                    <a:pt x="111" y="646"/>
                  </a:lnTo>
                  <a:lnTo>
                    <a:pt x="37" y="849"/>
                  </a:lnTo>
                  <a:lnTo>
                    <a:pt x="19" y="960"/>
                  </a:lnTo>
                  <a:lnTo>
                    <a:pt x="0" y="1070"/>
                  </a:lnTo>
                  <a:lnTo>
                    <a:pt x="0" y="1181"/>
                  </a:lnTo>
                  <a:lnTo>
                    <a:pt x="19" y="1291"/>
                  </a:lnTo>
                  <a:lnTo>
                    <a:pt x="37" y="1384"/>
                  </a:lnTo>
                  <a:lnTo>
                    <a:pt x="74" y="1494"/>
                  </a:lnTo>
                  <a:lnTo>
                    <a:pt x="184" y="1697"/>
                  </a:lnTo>
                  <a:lnTo>
                    <a:pt x="314" y="1863"/>
                  </a:lnTo>
                  <a:lnTo>
                    <a:pt x="479" y="2011"/>
                  </a:lnTo>
                  <a:lnTo>
                    <a:pt x="664" y="2121"/>
                  </a:lnTo>
                  <a:lnTo>
                    <a:pt x="774" y="2158"/>
                  </a:lnTo>
                  <a:lnTo>
                    <a:pt x="867" y="2195"/>
                  </a:lnTo>
                  <a:lnTo>
                    <a:pt x="977" y="2213"/>
                  </a:lnTo>
                  <a:lnTo>
                    <a:pt x="1217" y="2213"/>
                  </a:lnTo>
                  <a:lnTo>
                    <a:pt x="1309" y="2195"/>
                  </a:lnTo>
                  <a:lnTo>
                    <a:pt x="1512" y="2121"/>
                  </a:lnTo>
                  <a:lnTo>
                    <a:pt x="1696" y="2029"/>
                  </a:lnTo>
                  <a:lnTo>
                    <a:pt x="1862" y="1900"/>
                  </a:lnTo>
                  <a:lnTo>
                    <a:pt x="2010" y="1734"/>
                  </a:lnTo>
                  <a:lnTo>
                    <a:pt x="2120" y="1550"/>
                  </a:lnTo>
                  <a:lnTo>
                    <a:pt x="2176" y="1347"/>
                  </a:lnTo>
                  <a:lnTo>
                    <a:pt x="2194" y="1236"/>
                  </a:lnTo>
                  <a:lnTo>
                    <a:pt x="2213" y="1125"/>
                  </a:lnTo>
                  <a:lnTo>
                    <a:pt x="2213" y="1033"/>
                  </a:lnTo>
                  <a:lnTo>
                    <a:pt x="2194" y="923"/>
                  </a:lnTo>
                  <a:lnTo>
                    <a:pt x="2139" y="720"/>
                  </a:lnTo>
                  <a:lnTo>
                    <a:pt x="2028" y="535"/>
                  </a:lnTo>
                  <a:lnTo>
                    <a:pt x="1899" y="370"/>
                  </a:lnTo>
                  <a:lnTo>
                    <a:pt x="1733" y="222"/>
                  </a:lnTo>
                  <a:lnTo>
                    <a:pt x="1567" y="111"/>
                  </a:lnTo>
                  <a:lnTo>
                    <a:pt x="1365" y="38"/>
                  </a:lnTo>
                  <a:lnTo>
                    <a:pt x="1254" y="19"/>
                  </a:lnTo>
                  <a:lnTo>
                    <a:pt x="1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0" name="Google Shape;2990;p11"/>
            <p:cNvSpPr/>
            <p:nvPr/>
          </p:nvSpPr>
          <p:spPr>
            <a:xfrm>
              <a:off x="5145600" y="1046175"/>
              <a:ext cx="55800" cy="56250"/>
            </a:xfrm>
            <a:custGeom>
              <a:avLst/>
              <a:gdLst/>
              <a:ahLst/>
              <a:cxnLst/>
              <a:rect l="l" t="t" r="r" b="b"/>
              <a:pathLst>
                <a:path w="2232" h="2250" extrusionOk="0">
                  <a:moveTo>
                    <a:pt x="1051" y="0"/>
                  </a:moveTo>
                  <a:lnTo>
                    <a:pt x="941" y="19"/>
                  </a:lnTo>
                  <a:lnTo>
                    <a:pt x="830" y="37"/>
                  </a:lnTo>
                  <a:lnTo>
                    <a:pt x="720" y="74"/>
                  </a:lnTo>
                  <a:lnTo>
                    <a:pt x="535" y="166"/>
                  </a:lnTo>
                  <a:lnTo>
                    <a:pt x="351" y="314"/>
                  </a:lnTo>
                  <a:lnTo>
                    <a:pt x="222" y="480"/>
                  </a:lnTo>
                  <a:lnTo>
                    <a:pt x="93" y="664"/>
                  </a:lnTo>
                  <a:lnTo>
                    <a:pt x="56" y="756"/>
                  </a:lnTo>
                  <a:lnTo>
                    <a:pt x="19" y="867"/>
                  </a:lnTo>
                  <a:lnTo>
                    <a:pt x="1" y="977"/>
                  </a:lnTo>
                  <a:lnTo>
                    <a:pt x="1" y="1088"/>
                  </a:lnTo>
                  <a:lnTo>
                    <a:pt x="1" y="1199"/>
                  </a:lnTo>
                  <a:lnTo>
                    <a:pt x="1" y="1309"/>
                  </a:lnTo>
                  <a:lnTo>
                    <a:pt x="74" y="1512"/>
                  </a:lnTo>
                  <a:lnTo>
                    <a:pt x="166" y="1696"/>
                  </a:lnTo>
                  <a:lnTo>
                    <a:pt x="296" y="1862"/>
                  </a:lnTo>
                  <a:lnTo>
                    <a:pt x="443" y="2010"/>
                  </a:lnTo>
                  <a:lnTo>
                    <a:pt x="627" y="2121"/>
                  </a:lnTo>
                  <a:lnTo>
                    <a:pt x="830" y="2194"/>
                  </a:lnTo>
                  <a:lnTo>
                    <a:pt x="941" y="2231"/>
                  </a:lnTo>
                  <a:lnTo>
                    <a:pt x="1051" y="2231"/>
                  </a:lnTo>
                  <a:lnTo>
                    <a:pt x="1162" y="2250"/>
                  </a:lnTo>
                  <a:lnTo>
                    <a:pt x="1273" y="2231"/>
                  </a:lnTo>
                  <a:lnTo>
                    <a:pt x="1365" y="2213"/>
                  </a:lnTo>
                  <a:lnTo>
                    <a:pt x="1476" y="2176"/>
                  </a:lnTo>
                  <a:lnTo>
                    <a:pt x="1678" y="2084"/>
                  </a:lnTo>
                  <a:lnTo>
                    <a:pt x="1844" y="1955"/>
                  </a:lnTo>
                  <a:lnTo>
                    <a:pt x="1992" y="1789"/>
                  </a:lnTo>
                  <a:lnTo>
                    <a:pt x="2121" y="1604"/>
                  </a:lnTo>
                  <a:lnTo>
                    <a:pt x="2158" y="1512"/>
                  </a:lnTo>
                  <a:lnTo>
                    <a:pt x="2195" y="1401"/>
                  </a:lnTo>
                  <a:lnTo>
                    <a:pt x="2232" y="1291"/>
                  </a:lnTo>
                  <a:lnTo>
                    <a:pt x="2232" y="1180"/>
                  </a:lnTo>
                  <a:lnTo>
                    <a:pt x="2232" y="1070"/>
                  </a:lnTo>
                  <a:lnTo>
                    <a:pt x="2232" y="959"/>
                  </a:lnTo>
                  <a:lnTo>
                    <a:pt x="2195" y="848"/>
                  </a:lnTo>
                  <a:lnTo>
                    <a:pt x="2176" y="738"/>
                  </a:lnTo>
                  <a:lnTo>
                    <a:pt x="2066" y="553"/>
                  </a:lnTo>
                  <a:lnTo>
                    <a:pt x="1937" y="369"/>
                  </a:lnTo>
                  <a:lnTo>
                    <a:pt x="1771" y="221"/>
                  </a:lnTo>
                  <a:lnTo>
                    <a:pt x="1586" y="111"/>
                  </a:lnTo>
                  <a:lnTo>
                    <a:pt x="1494" y="74"/>
                  </a:lnTo>
                  <a:lnTo>
                    <a:pt x="1383" y="37"/>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1" name="Google Shape;2991;p11"/>
            <p:cNvSpPr/>
            <p:nvPr/>
          </p:nvSpPr>
          <p:spPr>
            <a:xfrm>
              <a:off x="5211525" y="1140650"/>
              <a:ext cx="55325" cy="55350"/>
            </a:xfrm>
            <a:custGeom>
              <a:avLst/>
              <a:gdLst/>
              <a:ahLst/>
              <a:cxnLst/>
              <a:rect l="l" t="t" r="r" b="b"/>
              <a:pathLst>
                <a:path w="2213" h="2214" extrusionOk="0">
                  <a:moveTo>
                    <a:pt x="1106" y="1"/>
                  </a:moveTo>
                  <a:lnTo>
                    <a:pt x="996" y="19"/>
                  </a:lnTo>
                  <a:lnTo>
                    <a:pt x="885" y="38"/>
                  </a:lnTo>
                  <a:lnTo>
                    <a:pt x="682" y="93"/>
                  </a:lnTo>
                  <a:lnTo>
                    <a:pt x="498" y="204"/>
                  </a:lnTo>
                  <a:lnTo>
                    <a:pt x="332" y="333"/>
                  </a:lnTo>
                  <a:lnTo>
                    <a:pt x="203" y="499"/>
                  </a:lnTo>
                  <a:lnTo>
                    <a:pt x="92" y="683"/>
                  </a:lnTo>
                  <a:lnTo>
                    <a:pt x="19" y="886"/>
                  </a:lnTo>
                  <a:lnTo>
                    <a:pt x="0" y="997"/>
                  </a:lnTo>
                  <a:lnTo>
                    <a:pt x="0" y="1107"/>
                  </a:lnTo>
                  <a:lnTo>
                    <a:pt x="0" y="1218"/>
                  </a:lnTo>
                  <a:lnTo>
                    <a:pt x="19" y="1310"/>
                  </a:lnTo>
                  <a:lnTo>
                    <a:pt x="92" y="1513"/>
                  </a:lnTo>
                  <a:lnTo>
                    <a:pt x="185" y="1697"/>
                  </a:lnTo>
                  <a:lnTo>
                    <a:pt x="314" y="1863"/>
                  </a:lnTo>
                  <a:lnTo>
                    <a:pt x="480" y="2011"/>
                  </a:lnTo>
                  <a:lnTo>
                    <a:pt x="664" y="2121"/>
                  </a:lnTo>
                  <a:lnTo>
                    <a:pt x="867" y="2177"/>
                  </a:lnTo>
                  <a:lnTo>
                    <a:pt x="977" y="2195"/>
                  </a:lnTo>
                  <a:lnTo>
                    <a:pt x="1088" y="2214"/>
                  </a:lnTo>
                  <a:lnTo>
                    <a:pt x="1199" y="2214"/>
                  </a:lnTo>
                  <a:lnTo>
                    <a:pt x="1309" y="2195"/>
                  </a:lnTo>
                  <a:lnTo>
                    <a:pt x="1420" y="2158"/>
                  </a:lnTo>
                  <a:lnTo>
                    <a:pt x="1512" y="2121"/>
                  </a:lnTo>
                  <a:lnTo>
                    <a:pt x="1715" y="2029"/>
                  </a:lnTo>
                  <a:lnTo>
                    <a:pt x="1881" y="1882"/>
                  </a:lnTo>
                  <a:lnTo>
                    <a:pt x="2010" y="1716"/>
                  </a:lnTo>
                  <a:lnTo>
                    <a:pt x="2121" y="1513"/>
                  </a:lnTo>
                  <a:lnTo>
                    <a:pt x="2157" y="1421"/>
                  </a:lnTo>
                  <a:lnTo>
                    <a:pt x="2194" y="1310"/>
                  </a:lnTo>
                  <a:lnTo>
                    <a:pt x="2194" y="1199"/>
                  </a:lnTo>
                  <a:lnTo>
                    <a:pt x="2213" y="1089"/>
                  </a:lnTo>
                  <a:lnTo>
                    <a:pt x="2194" y="978"/>
                  </a:lnTo>
                  <a:lnTo>
                    <a:pt x="2176" y="868"/>
                  </a:lnTo>
                  <a:lnTo>
                    <a:pt x="2102" y="665"/>
                  </a:lnTo>
                  <a:lnTo>
                    <a:pt x="2010" y="480"/>
                  </a:lnTo>
                  <a:lnTo>
                    <a:pt x="1862" y="333"/>
                  </a:lnTo>
                  <a:lnTo>
                    <a:pt x="1696" y="185"/>
                  </a:lnTo>
                  <a:lnTo>
                    <a:pt x="1512" y="93"/>
                  </a:lnTo>
                  <a:lnTo>
                    <a:pt x="1309" y="19"/>
                  </a:lnTo>
                  <a:lnTo>
                    <a:pt x="1199" y="19"/>
                  </a:lnTo>
                  <a:lnTo>
                    <a:pt x="11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2" name="Google Shape;2992;p11"/>
            <p:cNvSpPr/>
            <p:nvPr/>
          </p:nvSpPr>
          <p:spPr>
            <a:xfrm>
              <a:off x="4949225" y="766825"/>
              <a:ext cx="54875" cy="55350"/>
            </a:xfrm>
            <a:custGeom>
              <a:avLst/>
              <a:gdLst/>
              <a:ahLst/>
              <a:cxnLst/>
              <a:rect l="l" t="t" r="r" b="b"/>
              <a:pathLst>
                <a:path w="2195" h="2214" extrusionOk="0">
                  <a:moveTo>
                    <a:pt x="1015" y="1"/>
                  </a:moveTo>
                  <a:lnTo>
                    <a:pt x="904" y="19"/>
                  </a:lnTo>
                  <a:lnTo>
                    <a:pt x="702" y="74"/>
                  </a:lnTo>
                  <a:lnTo>
                    <a:pt x="517" y="185"/>
                  </a:lnTo>
                  <a:lnTo>
                    <a:pt x="351" y="314"/>
                  </a:lnTo>
                  <a:lnTo>
                    <a:pt x="204" y="462"/>
                  </a:lnTo>
                  <a:lnTo>
                    <a:pt x="93" y="646"/>
                  </a:lnTo>
                  <a:lnTo>
                    <a:pt x="19" y="849"/>
                  </a:lnTo>
                  <a:lnTo>
                    <a:pt x="1" y="959"/>
                  </a:lnTo>
                  <a:lnTo>
                    <a:pt x="1" y="1070"/>
                  </a:lnTo>
                  <a:lnTo>
                    <a:pt x="1" y="1181"/>
                  </a:lnTo>
                  <a:lnTo>
                    <a:pt x="1" y="1291"/>
                  </a:lnTo>
                  <a:lnTo>
                    <a:pt x="56" y="1494"/>
                  </a:lnTo>
                  <a:lnTo>
                    <a:pt x="167" y="1678"/>
                  </a:lnTo>
                  <a:lnTo>
                    <a:pt x="277" y="1844"/>
                  </a:lnTo>
                  <a:lnTo>
                    <a:pt x="443" y="1992"/>
                  </a:lnTo>
                  <a:lnTo>
                    <a:pt x="628" y="2103"/>
                  </a:lnTo>
                  <a:lnTo>
                    <a:pt x="831" y="2176"/>
                  </a:lnTo>
                  <a:lnTo>
                    <a:pt x="941" y="2195"/>
                  </a:lnTo>
                  <a:lnTo>
                    <a:pt x="1033" y="2213"/>
                  </a:lnTo>
                  <a:lnTo>
                    <a:pt x="1162" y="2213"/>
                  </a:lnTo>
                  <a:lnTo>
                    <a:pt x="1273" y="2195"/>
                  </a:lnTo>
                  <a:lnTo>
                    <a:pt x="1365" y="2176"/>
                  </a:lnTo>
                  <a:lnTo>
                    <a:pt x="1476" y="2139"/>
                  </a:lnTo>
                  <a:lnTo>
                    <a:pt x="1679" y="2047"/>
                  </a:lnTo>
                  <a:lnTo>
                    <a:pt x="1845" y="1900"/>
                  </a:lnTo>
                  <a:lnTo>
                    <a:pt x="1992" y="1734"/>
                  </a:lnTo>
                  <a:lnTo>
                    <a:pt x="2103" y="1549"/>
                  </a:lnTo>
                  <a:lnTo>
                    <a:pt x="2140" y="1439"/>
                  </a:lnTo>
                  <a:lnTo>
                    <a:pt x="2177" y="1347"/>
                  </a:lnTo>
                  <a:lnTo>
                    <a:pt x="2195" y="1236"/>
                  </a:lnTo>
                  <a:lnTo>
                    <a:pt x="2195" y="1125"/>
                  </a:lnTo>
                  <a:lnTo>
                    <a:pt x="2195" y="1015"/>
                  </a:lnTo>
                  <a:lnTo>
                    <a:pt x="2177" y="904"/>
                  </a:lnTo>
                  <a:lnTo>
                    <a:pt x="2121" y="701"/>
                  </a:lnTo>
                  <a:lnTo>
                    <a:pt x="2011" y="517"/>
                  </a:lnTo>
                  <a:lnTo>
                    <a:pt x="1882" y="351"/>
                  </a:lnTo>
                  <a:lnTo>
                    <a:pt x="1716" y="203"/>
                  </a:lnTo>
                  <a:lnTo>
                    <a:pt x="1531" y="111"/>
                  </a:lnTo>
                  <a:lnTo>
                    <a:pt x="1328" y="37"/>
                  </a:lnTo>
                  <a:lnTo>
                    <a:pt x="1236"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3" name="Google Shape;2993;p11"/>
            <p:cNvSpPr/>
            <p:nvPr/>
          </p:nvSpPr>
          <p:spPr>
            <a:xfrm>
              <a:off x="5014225" y="860400"/>
              <a:ext cx="56275" cy="56275"/>
            </a:xfrm>
            <a:custGeom>
              <a:avLst/>
              <a:gdLst/>
              <a:ahLst/>
              <a:cxnLst/>
              <a:rect l="l" t="t" r="r" b="b"/>
              <a:pathLst>
                <a:path w="2251" h="2251" extrusionOk="0">
                  <a:moveTo>
                    <a:pt x="1125" y="1"/>
                  </a:moveTo>
                  <a:lnTo>
                    <a:pt x="996" y="19"/>
                  </a:lnTo>
                  <a:lnTo>
                    <a:pt x="886" y="37"/>
                  </a:lnTo>
                  <a:lnTo>
                    <a:pt x="793" y="56"/>
                  </a:lnTo>
                  <a:lnTo>
                    <a:pt x="683" y="111"/>
                  </a:lnTo>
                  <a:lnTo>
                    <a:pt x="498" y="203"/>
                  </a:lnTo>
                  <a:lnTo>
                    <a:pt x="333" y="351"/>
                  </a:lnTo>
                  <a:lnTo>
                    <a:pt x="185" y="517"/>
                  </a:lnTo>
                  <a:lnTo>
                    <a:pt x="74" y="720"/>
                  </a:lnTo>
                  <a:lnTo>
                    <a:pt x="38" y="812"/>
                  </a:lnTo>
                  <a:lnTo>
                    <a:pt x="19" y="922"/>
                  </a:lnTo>
                  <a:lnTo>
                    <a:pt x="1" y="1033"/>
                  </a:lnTo>
                  <a:lnTo>
                    <a:pt x="1" y="1144"/>
                  </a:lnTo>
                  <a:lnTo>
                    <a:pt x="1" y="1254"/>
                  </a:lnTo>
                  <a:lnTo>
                    <a:pt x="19" y="1365"/>
                  </a:lnTo>
                  <a:lnTo>
                    <a:pt x="93" y="1568"/>
                  </a:lnTo>
                  <a:lnTo>
                    <a:pt x="203" y="1752"/>
                  </a:lnTo>
                  <a:lnTo>
                    <a:pt x="333" y="1918"/>
                  </a:lnTo>
                  <a:lnTo>
                    <a:pt x="498" y="2047"/>
                  </a:lnTo>
                  <a:lnTo>
                    <a:pt x="683" y="2158"/>
                  </a:lnTo>
                  <a:lnTo>
                    <a:pt x="886" y="2232"/>
                  </a:lnTo>
                  <a:lnTo>
                    <a:pt x="978" y="2250"/>
                  </a:lnTo>
                  <a:lnTo>
                    <a:pt x="1199" y="2250"/>
                  </a:lnTo>
                  <a:lnTo>
                    <a:pt x="1310" y="2232"/>
                  </a:lnTo>
                  <a:lnTo>
                    <a:pt x="1420" y="2213"/>
                  </a:lnTo>
                  <a:lnTo>
                    <a:pt x="1531" y="2176"/>
                  </a:lnTo>
                  <a:lnTo>
                    <a:pt x="1715" y="2066"/>
                  </a:lnTo>
                  <a:lnTo>
                    <a:pt x="1900" y="1937"/>
                  </a:lnTo>
                  <a:lnTo>
                    <a:pt x="2029" y="1771"/>
                  </a:lnTo>
                  <a:lnTo>
                    <a:pt x="2139" y="1568"/>
                  </a:lnTo>
                  <a:lnTo>
                    <a:pt x="2176" y="1476"/>
                  </a:lnTo>
                  <a:lnTo>
                    <a:pt x="2213" y="1365"/>
                  </a:lnTo>
                  <a:lnTo>
                    <a:pt x="2232" y="1254"/>
                  </a:lnTo>
                  <a:lnTo>
                    <a:pt x="2250" y="1144"/>
                  </a:lnTo>
                  <a:lnTo>
                    <a:pt x="2232" y="1033"/>
                  </a:lnTo>
                  <a:lnTo>
                    <a:pt x="2213" y="922"/>
                  </a:lnTo>
                  <a:lnTo>
                    <a:pt x="2195" y="812"/>
                  </a:lnTo>
                  <a:lnTo>
                    <a:pt x="2158" y="720"/>
                  </a:lnTo>
                  <a:lnTo>
                    <a:pt x="2047" y="517"/>
                  </a:lnTo>
                  <a:lnTo>
                    <a:pt x="1900" y="351"/>
                  </a:lnTo>
                  <a:lnTo>
                    <a:pt x="1734" y="203"/>
                  </a:lnTo>
                  <a:lnTo>
                    <a:pt x="1549" y="93"/>
                  </a:lnTo>
                  <a:lnTo>
                    <a:pt x="1439" y="56"/>
                  </a:lnTo>
                  <a:lnTo>
                    <a:pt x="1347" y="37"/>
                  </a:lnTo>
                  <a:lnTo>
                    <a:pt x="1236"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4" name="Google Shape;2994;p11"/>
            <p:cNvSpPr/>
            <p:nvPr/>
          </p:nvSpPr>
          <p:spPr>
            <a:xfrm>
              <a:off x="5645275" y="1462875"/>
              <a:ext cx="55350" cy="55800"/>
            </a:xfrm>
            <a:custGeom>
              <a:avLst/>
              <a:gdLst/>
              <a:ahLst/>
              <a:cxnLst/>
              <a:rect l="l" t="t" r="r" b="b"/>
              <a:pathLst>
                <a:path w="2214" h="2232" extrusionOk="0">
                  <a:moveTo>
                    <a:pt x="1125" y="0"/>
                  </a:moveTo>
                  <a:lnTo>
                    <a:pt x="1015" y="19"/>
                  </a:lnTo>
                  <a:lnTo>
                    <a:pt x="904" y="37"/>
                  </a:lnTo>
                  <a:lnTo>
                    <a:pt x="793" y="56"/>
                  </a:lnTo>
                  <a:lnTo>
                    <a:pt x="683" y="92"/>
                  </a:lnTo>
                  <a:lnTo>
                    <a:pt x="498" y="203"/>
                  </a:lnTo>
                  <a:lnTo>
                    <a:pt x="332" y="351"/>
                  </a:lnTo>
                  <a:lnTo>
                    <a:pt x="185" y="517"/>
                  </a:lnTo>
                  <a:lnTo>
                    <a:pt x="74" y="701"/>
                  </a:lnTo>
                  <a:lnTo>
                    <a:pt x="37" y="812"/>
                  </a:lnTo>
                  <a:lnTo>
                    <a:pt x="19" y="922"/>
                  </a:lnTo>
                  <a:lnTo>
                    <a:pt x="0" y="1014"/>
                  </a:lnTo>
                  <a:lnTo>
                    <a:pt x="0" y="1143"/>
                  </a:lnTo>
                  <a:lnTo>
                    <a:pt x="0" y="1236"/>
                  </a:lnTo>
                  <a:lnTo>
                    <a:pt x="19" y="1346"/>
                  </a:lnTo>
                  <a:lnTo>
                    <a:pt x="93" y="1549"/>
                  </a:lnTo>
                  <a:lnTo>
                    <a:pt x="185" y="1733"/>
                  </a:lnTo>
                  <a:lnTo>
                    <a:pt x="332" y="1899"/>
                  </a:lnTo>
                  <a:lnTo>
                    <a:pt x="498" y="2028"/>
                  </a:lnTo>
                  <a:lnTo>
                    <a:pt x="683" y="2139"/>
                  </a:lnTo>
                  <a:lnTo>
                    <a:pt x="885" y="2194"/>
                  </a:lnTo>
                  <a:lnTo>
                    <a:pt x="978" y="2213"/>
                  </a:lnTo>
                  <a:lnTo>
                    <a:pt x="1088" y="2231"/>
                  </a:lnTo>
                  <a:lnTo>
                    <a:pt x="1199" y="2231"/>
                  </a:lnTo>
                  <a:lnTo>
                    <a:pt x="1310" y="2213"/>
                  </a:lnTo>
                  <a:lnTo>
                    <a:pt x="1420" y="2176"/>
                  </a:lnTo>
                  <a:lnTo>
                    <a:pt x="1531" y="2139"/>
                  </a:lnTo>
                  <a:lnTo>
                    <a:pt x="1715" y="2028"/>
                  </a:lnTo>
                  <a:lnTo>
                    <a:pt x="1881" y="1899"/>
                  </a:lnTo>
                  <a:lnTo>
                    <a:pt x="2029" y="1733"/>
                  </a:lnTo>
                  <a:lnTo>
                    <a:pt x="2121" y="1531"/>
                  </a:lnTo>
                  <a:lnTo>
                    <a:pt x="2176" y="1438"/>
                  </a:lnTo>
                  <a:lnTo>
                    <a:pt x="2195" y="1328"/>
                  </a:lnTo>
                  <a:lnTo>
                    <a:pt x="2213" y="1217"/>
                  </a:lnTo>
                  <a:lnTo>
                    <a:pt x="2213" y="1107"/>
                  </a:lnTo>
                  <a:lnTo>
                    <a:pt x="2213" y="996"/>
                  </a:lnTo>
                  <a:lnTo>
                    <a:pt x="2195" y="885"/>
                  </a:lnTo>
                  <a:lnTo>
                    <a:pt x="2121" y="682"/>
                  </a:lnTo>
                  <a:lnTo>
                    <a:pt x="2010" y="498"/>
                  </a:lnTo>
                  <a:lnTo>
                    <a:pt x="1881" y="332"/>
                  </a:lnTo>
                  <a:lnTo>
                    <a:pt x="1715" y="203"/>
                  </a:lnTo>
                  <a:lnTo>
                    <a:pt x="1531" y="92"/>
                  </a:lnTo>
                  <a:lnTo>
                    <a:pt x="1328" y="37"/>
                  </a:lnTo>
                  <a:lnTo>
                    <a:pt x="1217" y="19"/>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5" name="Google Shape;2995;p11"/>
            <p:cNvSpPr/>
            <p:nvPr/>
          </p:nvSpPr>
          <p:spPr>
            <a:xfrm>
              <a:off x="5420800" y="1344400"/>
              <a:ext cx="53475" cy="53500"/>
            </a:xfrm>
            <a:custGeom>
              <a:avLst/>
              <a:gdLst/>
              <a:ahLst/>
              <a:cxnLst/>
              <a:rect l="l" t="t" r="r" b="b"/>
              <a:pathLst>
                <a:path w="2139" h="2140" extrusionOk="0">
                  <a:moveTo>
                    <a:pt x="1033" y="1"/>
                  </a:moveTo>
                  <a:lnTo>
                    <a:pt x="811" y="19"/>
                  </a:lnTo>
                  <a:lnTo>
                    <a:pt x="627" y="74"/>
                  </a:lnTo>
                  <a:lnTo>
                    <a:pt x="443" y="185"/>
                  </a:lnTo>
                  <a:lnTo>
                    <a:pt x="295" y="314"/>
                  </a:lnTo>
                  <a:lnTo>
                    <a:pt x="166" y="462"/>
                  </a:lnTo>
                  <a:lnTo>
                    <a:pt x="74" y="646"/>
                  </a:lnTo>
                  <a:lnTo>
                    <a:pt x="19" y="849"/>
                  </a:lnTo>
                  <a:lnTo>
                    <a:pt x="0" y="1052"/>
                  </a:lnTo>
                  <a:lnTo>
                    <a:pt x="0" y="1162"/>
                  </a:lnTo>
                  <a:lnTo>
                    <a:pt x="19" y="1273"/>
                  </a:lnTo>
                  <a:lnTo>
                    <a:pt x="74" y="1476"/>
                  </a:lnTo>
                  <a:lnTo>
                    <a:pt x="166" y="1660"/>
                  </a:lnTo>
                  <a:lnTo>
                    <a:pt x="295" y="1826"/>
                  </a:lnTo>
                  <a:lnTo>
                    <a:pt x="461" y="1955"/>
                  </a:lnTo>
                  <a:lnTo>
                    <a:pt x="645" y="2047"/>
                  </a:lnTo>
                  <a:lnTo>
                    <a:pt x="848" y="2121"/>
                  </a:lnTo>
                  <a:lnTo>
                    <a:pt x="959" y="2121"/>
                  </a:lnTo>
                  <a:lnTo>
                    <a:pt x="1069" y="2139"/>
                  </a:lnTo>
                  <a:lnTo>
                    <a:pt x="1180" y="2121"/>
                  </a:lnTo>
                  <a:lnTo>
                    <a:pt x="1291" y="2103"/>
                  </a:lnTo>
                  <a:lnTo>
                    <a:pt x="1494" y="2047"/>
                  </a:lnTo>
                  <a:lnTo>
                    <a:pt x="1678" y="1955"/>
                  </a:lnTo>
                  <a:lnTo>
                    <a:pt x="1844" y="1826"/>
                  </a:lnTo>
                  <a:lnTo>
                    <a:pt x="1973" y="1660"/>
                  </a:lnTo>
                  <a:lnTo>
                    <a:pt x="2065" y="1476"/>
                  </a:lnTo>
                  <a:lnTo>
                    <a:pt x="2120" y="1273"/>
                  </a:lnTo>
                  <a:lnTo>
                    <a:pt x="2139" y="1162"/>
                  </a:lnTo>
                  <a:lnTo>
                    <a:pt x="2139" y="1052"/>
                  </a:lnTo>
                  <a:lnTo>
                    <a:pt x="2139" y="923"/>
                  </a:lnTo>
                  <a:lnTo>
                    <a:pt x="2120" y="830"/>
                  </a:lnTo>
                  <a:lnTo>
                    <a:pt x="2047" y="628"/>
                  </a:lnTo>
                  <a:lnTo>
                    <a:pt x="1936" y="443"/>
                  </a:lnTo>
                  <a:lnTo>
                    <a:pt x="1807" y="277"/>
                  </a:lnTo>
                  <a:lnTo>
                    <a:pt x="1641" y="148"/>
                  </a:lnTo>
                  <a:lnTo>
                    <a:pt x="1457" y="56"/>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6" name="Google Shape;2996;p11"/>
            <p:cNvSpPr/>
            <p:nvPr/>
          </p:nvSpPr>
          <p:spPr>
            <a:xfrm>
              <a:off x="6268475" y="1658325"/>
              <a:ext cx="53050" cy="53025"/>
            </a:xfrm>
            <a:custGeom>
              <a:avLst/>
              <a:gdLst/>
              <a:ahLst/>
              <a:cxnLst/>
              <a:rect l="l" t="t" r="r" b="b"/>
              <a:pathLst>
                <a:path w="2122" h="2121" extrusionOk="0">
                  <a:moveTo>
                    <a:pt x="1089" y="0"/>
                  </a:moveTo>
                  <a:lnTo>
                    <a:pt x="867" y="18"/>
                  </a:lnTo>
                  <a:lnTo>
                    <a:pt x="665" y="74"/>
                  </a:lnTo>
                  <a:lnTo>
                    <a:pt x="480" y="166"/>
                  </a:lnTo>
                  <a:lnTo>
                    <a:pt x="314" y="295"/>
                  </a:lnTo>
                  <a:lnTo>
                    <a:pt x="185" y="461"/>
                  </a:lnTo>
                  <a:lnTo>
                    <a:pt x="93" y="627"/>
                  </a:lnTo>
                  <a:lnTo>
                    <a:pt x="19" y="830"/>
                  </a:lnTo>
                  <a:lnTo>
                    <a:pt x="1" y="1051"/>
                  </a:lnTo>
                  <a:lnTo>
                    <a:pt x="19" y="1272"/>
                  </a:lnTo>
                  <a:lnTo>
                    <a:pt x="75" y="1475"/>
                  </a:lnTo>
                  <a:lnTo>
                    <a:pt x="167" y="1659"/>
                  </a:lnTo>
                  <a:lnTo>
                    <a:pt x="296" y="1807"/>
                  </a:lnTo>
                  <a:lnTo>
                    <a:pt x="443" y="1936"/>
                  </a:lnTo>
                  <a:lnTo>
                    <a:pt x="628" y="2028"/>
                  </a:lnTo>
                  <a:lnTo>
                    <a:pt x="812" y="2102"/>
                  </a:lnTo>
                  <a:lnTo>
                    <a:pt x="1033" y="2120"/>
                  </a:lnTo>
                  <a:lnTo>
                    <a:pt x="1255" y="2102"/>
                  </a:lnTo>
                  <a:lnTo>
                    <a:pt x="1457" y="2047"/>
                  </a:lnTo>
                  <a:lnTo>
                    <a:pt x="1642" y="1955"/>
                  </a:lnTo>
                  <a:lnTo>
                    <a:pt x="1808" y="1825"/>
                  </a:lnTo>
                  <a:lnTo>
                    <a:pt x="1937" y="1678"/>
                  </a:lnTo>
                  <a:lnTo>
                    <a:pt x="2029" y="1494"/>
                  </a:lnTo>
                  <a:lnTo>
                    <a:pt x="2103" y="1291"/>
                  </a:lnTo>
                  <a:lnTo>
                    <a:pt x="2121" y="1069"/>
                  </a:lnTo>
                  <a:lnTo>
                    <a:pt x="2103" y="848"/>
                  </a:lnTo>
                  <a:lnTo>
                    <a:pt x="2047" y="645"/>
                  </a:lnTo>
                  <a:lnTo>
                    <a:pt x="1955" y="479"/>
                  </a:lnTo>
                  <a:lnTo>
                    <a:pt x="1826" y="314"/>
                  </a:lnTo>
                  <a:lnTo>
                    <a:pt x="1679" y="184"/>
                  </a:lnTo>
                  <a:lnTo>
                    <a:pt x="1494" y="92"/>
                  </a:lnTo>
                  <a:lnTo>
                    <a:pt x="1310" y="37"/>
                  </a:lnTo>
                  <a:lnTo>
                    <a:pt x="1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7" name="Google Shape;2997;p11"/>
            <p:cNvSpPr/>
            <p:nvPr/>
          </p:nvSpPr>
          <p:spPr>
            <a:xfrm>
              <a:off x="5278350" y="1236075"/>
              <a:ext cx="53050" cy="53050"/>
            </a:xfrm>
            <a:custGeom>
              <a:avLst/>
              <a:gdLst/>
              <a:ahLst/>
              <a:cxnLst/>
              <a:rect l="l" t="t" r="r" b="b"/>
              <a:pathLst>
                <a:path w="2122" h="2122" extrusionOk="0">
                  <a:moveTo>
                    <a:pt x="1052" y="1"/>
                  </a:moveTo>
                  <a:lnTo>
                    <a:pt x="830" y="19"/>
                  </a:lnTo>
                  <a:lnTo>
                    <a:pt x="628" y="74"/>
                  </a:lnTo>
                  <a:lnTo>
                    <a:pt x="462" y="167"/>
                  </a:lnTo>
                  <a:lnTo>
                    <a:pt x="296" y="296"/>
                  </a:lnTo>
                  <a:lnTo>
                    <a:pt x="167" y="443"/>
                  </a:lnTo>
                  <a:lnTo>
                    <a:pt x="74" y="628"/>
                  </a:lnTo>
                  <a:lnTo>
                    <a:pt x="19" y="830"/>
                  </a:lnTo>
                  <a:lnTo>
                    <a:pt x="1" y="1052"/>
                  </a:lnTo>
                  <a:lnTo>
                    <a:pt x="1" y="1162"/>
                  </a:lnTo>
                  <a:lnTo>
                    <a:pt x="19" y="1273"/>
                  </a:lnTo>
                  <a:lnTo>
                    <a:pt x="74" y="1476"/>
                  </a:lnTo>
                  <a:lnTo>
                    <a:pt x="167" y="1660"/>
                  </a:lnTo>
                  <a:lnTo>
                    <a:pt x="296" y="1808"/>
                  </a:lnTo>
                  <a:lnTo>
                    <a:pt x="462" y="1955"/>
                  </a:lnTo>
                  <a:lnTo>
                    <a:pt x="646" y="2047"/>
                  </a:lnTo>
                  <a:lnTo>
                    <a:pt x="849" y="2103"/>
                  </a:lnTo>
                  <a:lnTo>
                    <a:pt x="959" y="2121"/>
                  </a:lnTo>
                  <a:lnTo>
                    <a:pt x="1181" y="2121"/>
                  </a:lnTo>
                  <a:lnTo>
                    <a:pt x="1291" y="2103"/>
                  </a:lnTo>
                  <a:lnTo>
                    <a:pt x="1494" y="2029"/>
                  </a:lnTo>
                  <a:lnTo>
                    <a:pt x="1679" y="1937"/>
                  </a:lnTo>
                  <a:lnTo>
                    <a:pt x="1826" y="1789"/>
                  </a:lnTo>
                  <a:lnTo>
                    <a:pt x="1955" y="1642"/>
                  </a:lnTo>
                  <a:lnTo>
                    <a:pt x="2047" y="1457"/>
                  </a:lnTo>
                  <a:lnTo>
                    <a:pt x="2103" y="1236"/>
                  </a:lnTo>
                  <a:lnTo>
                    <a:pt x="2121" y="1125"/>
                  </a:lnTo>
                  <a:lnTo>
                    <a:pt x="2121" y="1015"/>
                  </a:lnTo>
                  <a:lnTo>
                    <a:pt x="2084" y="812"/>
                  </a:lnTo>
                  <a:lnTo>
                    <a:pt x="2029" y="609"/>
                  </a:lnTo>
                  <a:lnTo>
                    <a:pt x="1937" y="425"/>
                  </a:lnTo>
                  <a:lnTo>
                    <a:pt x="1789" y="277"/>
                  </a:lnTo>
                  <a:lnTo>
                    <a:pt x="1642" y="167"/>
                  </a:lnTo>
                  <a:lnTo>
                    <a:pt x="1457" y="74"/>
                  </a:lnTo>
                  <a:lnTo>
                    <a:pt x="1254"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8" name="Google Shape;2998;p11"/>
            <p:cNvSpPr/>
            <p:nvPr/>
          </p:nvSpPr>
          <p:spPr>
            <a:xfrm>
              <a:off x="5872075" y="1587325"/>
              <a:ext cx="52550" cy="52575"/>
            </a:xfrm>
            <a:custGeom>
              <a:avLst/>
              <a:gdLst/>
              <a:ahLst/>
              <a:cxnLst/>
              <a:rect l="l" t="t" r="r" b="b"/>
              <a:pathLst>
                <a:path w="2102" h="2103" extrusionOk="0">
                  <a:moveTo>
                    <a:pt x="959" y="1"/>
                  </a:moveTo>
                  <a:lnTo>
                    <a:pt x="848" y="19"/>
                  </a:lnTo>
                  <a:lnTo>
                    <a:pt x="645" y="74"/>
                  </a:lnTo>
                  <a:lnTo>
                    <a:pt x="461" y="167"/>
                  </a:lnTo>
                  <a:lnTo>
                    <a:pt x="313" y="296"/>
                  </a:lnTo>
                  <a:lnTo>
                    <a:pt x="184" y="462"/>
                  </a:lnTo>
                  <a:lnTo>
                    <a:pt x="74" y="627"/>
                  </a:lnTo>
                  <a:lnTo>
                    <a:pt x="18" y="849"/>
                  </a:lnTo>
                  <a:lnTo>
                    <a:pt x="0" y="959"/>
                  </a:lnTo>
                  <a:lnTo>
                    <a:pt x="0" y="1070"/>
                  </a:lnTo>
                  <a:lnTo>
                    <a:pt x="18" y="1273"/>
                  </a:lnTo>
                  <a:lnTo>
                    <a:pt x="92" y="1476"/>
                  </a:lnTo>
                  <a:lnTo>
                    <a:pt x="184" y="1660"/>
                  </a:lnTo>
                  <a:lnTo>
                    <a:pt x="313" y="1808"/>
                  </a:lnTo>
                  <a:lnTo>
                    <a:pt x="461" y="1937"/>
                  </a:lnTo>
                  <a:lnTo>
                    <a:pt x="645" y="2029"/>
                  </a:lnTo>
                  <a:lnTo>
                    <a:pt x="830" y="2084"/>
                  </a:lnTo>
                  <a:lnTo>
                    <a:pt x="1051" y="2103"/>
                  </a:lnTo>
                  <a:lnTo>
                    <a:pt x="1272" y="2084"/>
                  </a:lnTo>
                  <a:lnTo>
                    <a:pt x="1475" y="2029"/>
                  </a:lnTo>
                  <a:lnTo>
                    <a:pt x="1641" y="1918"/>
                  </a:lnTo>
                  <a:lnTo>
                    <a:pt x="1807" y="1808"/>
                  </a:lnTo>
                  <a:lnTo>
                    <a:pt x="1918" y="1642"/>
                  </a:lnTo>
                  <a:lnTo>
                    <a:pt x="2010" y="1476"/>
                  </a:lnTo>
                  <a:lnTo>
                    <a:pt x="2084" y="1273"/>
                  </a:lnTo>
                  <a:lnTo>
                    <a:pt x="2102" y="1070"/>
                  </a:lnTo>
                  <a:lnTo>
                    <a:pt x="2084" y="849"/>
                  </a:lnTo>
                  <a:lnTo>
                    <a:pt x="2028" y="646"/>
                  </a:lnTo>
                  <a:lnTo>
                    <a:pt x="1936" y="462"/>
                  </a:lnTo>
                  <a:lnTo>
                    <a:pt x="1807" y="314"/>
                  </a:lnTo>
                  <a:lnTo>
                    <a:pt x="1659" y="185"/>
                  </a:lnTo>
                  <a:lnTo>
                    <a:pt x="1494" y="93"/>
                  </a:lnTo>
                  <a:lnTo>
                    <a:pt x="1291" y="19"/>
                  </a:lnTo>
                  <a:lnTo>
                    <a:pt x="1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9" name="Google Shape;2999;p11"/>
            <p:cNvSpPr/>
            <p:nvPr/>
          </p:nvSpPr>
          <p:spPr>
            <a:xfrm>
              <a:off x="5951800" y="1601150"/>
              <a:ext cx="53050" cy="53500"/>
            </a:xfrm>
            <a:custGeom>
              <a:avLst/>
              <a:gdLst/>
              <a:ahLst/>
              <a:cxnLst/>
              <a:rect l="l" t="t" r="r" b="b"/>
              <a:pathLst>
                <a:path w="2122" h="2140" extrusionOk="0">
                  <a:moveTo>
                    <a:pt x="978" y="1"/>
                  </a:moveTo>
                  <a:lnTo>
                    <a:pt x="867" y="19"/>
                  </a:lnTo>
                  <a:lnTo>
                    <a:pt x="646" y="74"/>
                  </a:lnTo>
                  <a:lnTo>
                    <a:pt x="462" y="167"/>
                  </a:lnTo>
                  <a:lnTo>
                    <a:pt x="314" y="296"/>
                  </a:lnTo>
                  <a:lnTo>
                    <a:pt x="167" y="462"/>
                  </a:lnTo>
                  <a:lnTo>
                    <a:pt x="75" y="646"/>
                  </a:lnTo>
                  <a:lnTo>
                    <a:pt x="19" y="849"/>
                  </a:lnTo>
                  <a:lnTo>
                    <a:pt x="1" y="960"/>
                  </a:lnTo>
                  <a:lnTo>
                    <a:pt x="1" y="1070"/>
                  </a:lnTo>
                  <a:lnTo>
                    <a:pt x="19" y="1291"/>
                  </a:lnTo>
                  <a:lnTo>
                    <a:pt x="75" y="1476"/>
                  </a:lnTo>
                  <a:lnTo>
                    <a:pt x="167" y="1660"/>
                  </a:lnTo>
                  <a:lnTo>
                    <a:pt x="296" y="1826"/>
                  </a:lnTo>
                  <a:lnTo>
                    <a:pt x="443" y="1955"/>
                  </a:lnTo>
                  <a:lnTo>
                    <a:pt x="628" y="2047"/>
                  </a:lnTo>
                  <a:lnTo>
                    <a:pt x="812" y="2103"/>
                  </a:lnTo>
                  <a:lnTo>
                    <a:pt x="1033" y="2140"/>
                  </a:lnTo>
                  <a:lnTo>
                    <a:pt x="1144" y="2121"/>
                  </a:lnTo>
                  <a:lnTo>
                    <a:pt x="1255" y="2121"/>
                  </a:lnTo>
                  <a:lnTo>
                    <a:pt x="1457" y="2047"/>
                  </a:lnTo>
                  <a:lnTo>
                    <a:pt x="1642" y="1955"/>
                  </a:lnTo>
                  <a:lnTo>
                    <a:pt x="1808" y="1826"/>
                  </a:lnTo>
                  <a:lnTo>
                    <a:pt x="1937" y="1679"/>
                  </a:lnTo>
                  <a:lnTo>
                    <a:pt x="2047" y="1494"/>
                  </a:lnTo>
                  <a:lnTo>
                    <a:pt x="2103" y="1291"/>
                  </a:lnTo>
                  <a:lnTo>
                    <a:pt x="2121" y="1181"/>
                  </a:lnTo>
                  <a:lnTo>
                    <a:pt x="2121" y="1070"/>
                  </a:lnTo>
                  <a:lnTo>
                    <a:pt x="2103" y="849"/>
                  </a:lnTo>
                  <a:lnTo>
                    <a:pt x="2047" y="646"/>
                  </a:lnTo>
                  <a:lnTo>
                    <a:pt x="1955" y="462"/>
                  </a:lnTo>
                  <a:lnTo>
                    <a:pt x="1826" y="314"/>
                  </a:lnTo>
                  <a:lnTo>
                    <a:pt x="1679" y="185"/>
                  </a:lnTo>
                  <a:lnTo>
                    <a:pt x="1494" y="93"/>
                  </a:lnTo>
                  <a:lnTo>
                    <a:pt x="1291" y="19"/>
                  </a:lnTo>
                  <a:lnTo>
                    <a:pt x="10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0" name="Google Shape;3000;p11"/>
            <p:cNvSpPr/>
            <p:nvPr/>
          </p:nvSpPr>
          <p:spPr>
            <a:xfrm>
              <a:off x="4884700" y="673725"/>
              <a:ext cx="52575" cy="53025"/>
            </a:xfrm>
            <a:custGeom>
              <a:avLst/>
              <a:gdLst/>
              <a:ahLst/>
              <a:cxnLst/>
              <a:rect l="l" t="t" r="r" b="b"/>
              <a:pathLst>
                <a:path w="2103" h="2121" extrusionOk="0">
                  <a:moveTo>
                    <a:pt x="1033" y="0"/>
                  </a:moveTo>
                  <a:lnTo>
                    <a:pt x="812" y="37"/>
                  </a:lnTo>
                  <a:lnTo>
                    <a:pt x="609" y="92"/>
                  </a:lnTo>
                  <a:lnTo>
                    <a:pt x="443" y="184"/>
                  </a:lnTo>
                  <a:lnTo>
                    <a:pt x="296" y="314"/>
                  </a:lnTo>
                  <a:lnTo>
                    <a:pt x="166" y="461"/>
                  </a:lnTo>
                  <a:lnTo>
                    <a:pt x="74" y="645"/>
                  </a:lnTo>
                  <a:lnTo>
                    <a:pt x="19" y="848"/>
                  </a:lnTo>
                  <a:lnTo>
                    <a:pt x="1" y="1051"/>
                  </a:lnTo>
                  <a:lnTo>
                    <a:pt x="19" y="1291"/>
                  </a:lnTo>
                  <a:lnTo>
                    <a:pt x="74" y="1494"/>
                  </a:lnTo>
                  <a:lnTo>
                    <a:pt x="166" y="1660"/>
                  </a:lnTo>
                  <a:lnTo>
                    <a:pt x="296" y="1825"/>
                  </a:lnTo>
                  <a:lnTo>
                    <a:pt x="461" y="1955"/>
                  </a:lnTo>
                  <a:lnTo>
                    <a:pt x="646" y="2047"/>
                  </a:lnTo>
                  <a:lnTo>
                    <a:pt x="849" y="2102"/>
                  </a:lnTo>
                  <a:lnTo>
                    <a:pt x="1070" y="2120"/>
                  </a:lnTo>
                  <a:lnTo>
                    <a:pt x="1291" y="2102"/>
                  </a:lnTo>
                  <a:lnTo>
                    <a:pt x="1476" y="2028"/>
                  </a:lnTo>
                  <a:lnTo>
                    <a:pt x="1660" y="1936"/>
                  </a:lnTo>
                  <a:lnTo>
                    <a:pt x="1807" y="1807"/>
                  </a:lnTo>
                  <a:lnTo>
                    <a:pt x="1937" y="1660"/>
                  </a:lnTo>
                  <a:lnTo>
                    <a:pt x="2029" y="1475"/>
                  </a:lnTo>
                  <a:lnTo>
                    <a:pt x="2084" y="1291"/>
                  </a:lnTo>
                  <a:lnTo>
                    <a:pt x="2102" y="1070"/>
                  </a:lnTo>
                  <a:lnTo>
                    <a:pt x="2084" y="848"/>
                  </a:lnTo>
                  <a:lnTo>
                    <a:pt x="2029" y="645"/>
                  </a:lnTo>
                  <a:lnTo>
                    <a:pt x="1937" y="461"/>
                  </a:lnTo>
                  <a:lnTo>
                    <a:pt x="1789" y="295"/>
                  </a:lnTo>
                  <a:lnTo>
                    <a:pt x="1642" y="184"/>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1" name="Google Shape;3001;p11"/>
            <p:cNvSpPr/>
            <p:nvPr/>
          </p:nvSpPr>
          <p:spPr>
            <a:xfrm>
              <a:off x="4781900" y="328450"/>
              <a:ext cx="52575" cy="53050"/>
            </a:xfrm>
            <a:custGeom>
              <a:avLst/>
              <a:gdLst/>
              <a:ahLst/>
              <a:cxnLst/>
              <a:rect l="l" t="t" r="r" b="b"/>
              <a:pathLst>
                <a:path w="2103" h="2122" extrusionOk="0">
                  <a:moveTo>
                    <a:pt x="1107" y="1"/>
                  </a:moveTo>
                  <a:lnTo>
                    <a:pt x="886" y="19"/>
                  </a:lnTo>
                  <a:lnTo>
                    <a:pt x="683" y="75"/>
                  </a:lnTo>
                  <a:lnTo>
                    <a:pt x="480" y="167"/>
                  </a:lnTo>
                  <a:lnTo>
                    <a:pt x="333" y="277"/>
                  </a:lnTo>
                  <a:lnTo>
                    <a:pt x="185" y="443"/>
                  </a:lnTo>
                  <a:lnTo>
                    <a:pt x="93" y="609"/>
                  </a:lnTo>
                  <a:lnTo>
                    <a:pt x="19" y="812"/>
                  </a:lnTo>
                  <a:lnTo>
                    <a:pt x="1" y="923"/>
                  </a:lnTo>
                  <a:lnTo>
                    <a:pt x="1" y="1033"/>
                  </a:lnTo>
                  <a:lnTo>
                    <a:pt x="19" y="1255"/>
                  </a:lnTo>
                  <a:lnTo>
                    <a:pt x="56" y="1458"/>
                  </a:lnTo>
                  <a:lnTo>
                    <a:pt x="148" y="1642"/>
                  </a:lnTo>
                  <a:lnTo>
                    <a:pt x="277" y="1789"/>
                  </a:lnTo>
                  <a:lnTo>
                    <a:pt x="425" y="1918"/>
                  </a:lnTo>
                  <a:lnTo>
                    <a:pt x="591" y="2029"/>
                  </a:lnTo>
                  <a:lnTo>
                    <a:pt x="794" y="2084"/>
                  </a:lnTo>
                  <a:lnTo>
                    <a:pt x="996" y="2121"/>
                  </a:lnTo>
                  <a:lnTo>
                    <a:pt x="1218" y="2103"/>
                  </a:lnTo>
                  <a:lnTo>
                    <a:pt x="1439" y="2048"/>
                  </a:lnTo>
                  <a:lnTo>
                    <a:pt x="1623" y="1974"/>
                  </a:lnTo>
                  <a:lnTo>
                    <a:pt x="1789" y="1845"/>
                  </a:lnTo>
                  <a:lnTo>
                    <a:pt x="1918" y="1697"/>
                  </a:lnTo>
                  <a:lnTo>
                    <a:pt x="2011" y="1513"/>
                  </a:lnTo>
                  <a:lnTo>
                    <a:pt x="2084" y="1310"/>
                  </a:lnTo>
                  <a:lnTo>
                    <a:pt x="2103" y="1199"/>
                  </a:lnTo>
                  <a:lnTo>
                    <a:pt x="2103" y="1089"/>
                  </a:lnTo>
                  <a:lnTo>
                    <a:pt x="2103" y="867"/>
                  </a:lnTo>
                  <a:lnTo>
                    <a:pt x="2047" y="665"/>
                  </a:lnTo>
                  <a:lnTo>
                    <a:pt x="1955" y="499"/>
                  </a:lnTo>
                  <a:lnTo>
                    <a:pt x="1826" y="333"/>
                  </a:lnTo>
                  <a:lnTo>
                    <a:pt x="1679" y="204"/>
                  </a:lnTo>
                  <a:lnTo>
                    <a:pt x="1513" y="112"/>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2" name="Google Shape;3002;p11"/>
            <p:cNvSpPr/>
            <p:nvPr/>
          </p:nvSpPr>
          <p:spPr>
            <a:xfrm>
              <a:off x="6028325" y="1615450"/>
              <a:ext cx="53950" cy="53500"/>
            </a:xfrm>
            <a:custGeom>
              <a:avLst/>
              <a:gdLst/>
              <a:ahLst/>
              <a:cxnLst/>
              <a:rect l="l" t="t" r="r" b="b"/>
              <a:pathLst>
                <a:path w="2158" h="2140" extrusionOk="0">
                  <a:moveTo>
                    <a:pt x="1107" y="0"/>
                  </a:moveTo>
                  <a:lnTo>
                    <a:pt x="886" y="19"/>
                  </a:lnTo>
                  <a:lnTo>
                    <a:pt x="683" y="74"/>
                  </a:lnTo>
                  <a:lnTo>
                    <a:pt x="498" y="166"/>
                  </a:lnTo>
                  <a:lnTo>
                    <a:pt x="332" y="295"/>
                  </a:lnTo>
                  <a:lnTo>
                    <a:pt x="203" y="443"/>
                  </a:lnTo>
                  <a:lnTo>
                    <a:pt x="93" y="627"/>
                  </a:lnTo>
                  <a:lnTo>
                    <a:pt x="37" y="830"/>
                  </a:lnTo>
                  <a:lnTo>
                    <a:pt x="19" y="941"/>
                  </a:lnTo>
                  <a:lnTo>
                    <a:pt x="1" y="1051"/>
                  </a:lnTo>
                  <a:lnTo>
                    <a:pt x="19" y="1162"/>
                  </a:lnTo>
                  <a:lnTo>
                    <a:pt x="19" y="1273"/>
                  </a:lnTo>
                  <a:lnTo>
                    <a:pt x="93" y="1475"/>
                  </a:lnTo>
                  <a:lnTo>
                    <a:pt x="185" y="1660"/>
                  </a:lnTo>
                  <a:lnTo>
                    <a:pt x="314" y="1826"/>
                  </a:lnTo>
                  <a:lnTo>
                    <a:pt x="462" y="1955"/>
                  </a:lnTo>
                  <a:lnTo>
                    <a:pt x="646" y="2047"/>
                  </a:lnTo>
                  <a:lnTo>
                    <a:pt x="849" y="2121"/>
                  </a:lnTo>
                  <a:lnTo>
                    <a:pt x="959" y="2139"/>
                  </a:lnTo>
                  <a:lnTo>
                    <a:pt x="1199" y="2139"/>
                  </a:lnTo>
                  <a:lnTo>
                    <a:pt x="1291" y="2121"/>
                  </a:lnTo>
                  <a:lnTo>
                    <a:pt x="1512" y="2047"/>
                  </a:lnTo>
                  <a:lnTo>
                    <a:pt x="1697" y="1955"/>
                  </a:lnTo>
                  <a:lnTo>
                    <a:pt x="1844" y="1826"/>
                  </a:lnTo>
                  <a:lnTo>
                    <a:pt x="1973" y="1660"/>
                  </a:lnTo>
                  <a:lnTo>
                    <a:pt x="2066" y="1475"/>
                  </a:lnTo>
                  <a:lnTo>
                    <a:pt x="2139" y="1273"/>
                  </a:lnTo>
                  <a:lnTo>
                    <a:pt x="2139" y="1162"/>
                  </a:lnTo>
                  <a:lnTo>
                    <a:pt x="2158" y="1051"/>
                  </a:lnTo>
                  <a:lnTo>
                    <a:pt x="2121" y="830"/>
                  </a:lnTo>
                  <a:lnTo>
                    <a:pt x="2066" y="646"/>
                  </a:lnTo>
                  <a:lnTo>
                    <a:pt x="1973" y="461"/>
                  </a:lnTo>
                  <a:lnTo>
                    <a:pt x="1844" y="314"/>
                  </a:lnTo>
                  <a:lnTo>
                    <a:pt x="1697" y="185"/>
                  </a:lnTo>
                  <a:lnTo>
                    <a:pt x="1512" y="74"/>
                  </a:lnTo>
                  <a:lnTo>
                    <a:pt x="1328" y="19"/>
                  </a:lnTo>
                  <a:lnTo>
                    <a:pt x="11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3" name="Google Shape;3003;p11"/>
            <p:cNvSpPr/>
            <p:nvPr/>
          </p:nvSpPr>
          <p:spPr>
            <a:xfrm>
              <a:off x="5566450" y="1449950"/>
              <a:ext cx="53025" cy="53050"/>
            </a:xfrm>
            <a:custGeom>
              <a:avLst/>
              <a:gdLst/>
              <a:ahLst/>
              <a:cxnLst/>
              <a:rect l="l" t="t" r="r" b="b"/>
              <a:pathLst>
                <a:path w="2121" h="2122" extrusionOk="0">
                  <a:moveTo>
                    <a:pt x="1107" y="1"/>
                  </a:moveTo>
                  <a:lnTo>
                    <a:pt x="886" y="19"/>
                  </a:lnTo>
                  <a:lnTo>
                    <a:pt x="664" y="75"/>
                  </a:lnTo>
                  <a:lnTo>
                    <a:pt x="480" y="167"/>
                  </a:lnTo>
                  <a:lnTo>
                    <a:pt x="332" y="296"/>
                  </a:lnTo>
                  <a:lnTo>
                    <a:pt x="185" y="444"/>
                  </a:lnTo>
                  <a:lnTo>
                    <a:pt x="93" y="628"/>
                  </a:lnTo>
                  <a:lnTo>
                    <a:pt x="37" y="831"/>
                  </a:lnTo>
                  <a:lnTo>
                    <a:pt x="1" y="1052"/>
                  </a:lnTo>
                  <a:lnTo>
                    <a:pt x="19" y="1273"/>
                  </a:lnTo>
                  <a:lnTo>
                    <a:pt x="74" y="1476"/>
                  </a:lnTo>
                  <a:lnTo>
                    <a:pt x="166" y="1642"/>
                  </a:lnTo>
                  <a:lnTo>
                    <a:pt x="296" y="1808"/>
                  </a:lnTo>
                  <a:lnTo>
                    <a:pt x="443" y="1937"/>
                  </a:lnTo>
                  <a:lnTo>
                    <a:pt x="609" y="2029"/>
                  </a:lnTo>
                  <a:lnTo>
                    <a:pt x="812" y="2103"/>
                  </a:lnTo>
                  <a:lnTo>
                    <a:pt x="1033" y="2121"/>
                  </a:lnTo>
                  <a:lnTo>
                    <a:pt x="1254" y="2103"/>
                  </a:lnTo>
                  <a:lnTo>
                    <a:pt x="1457" y="2048"/>
                  </a:lnTo>
                  <a:lnTo>
                    <a:pt x="1642" y="1955"/>
                  </a:lnTo>
                  <a:lnTo>
                    <a:pt x="1807" y="1826"/>
                  </a:lnTo>
                  <a:lnTo>
                    <a:pt x="1937" y="1679"/>
                  </a:lnTo>
                  <a:lnTo>
                    <a:pt x="2029" y="1494"/>
                  </a:lnTo>
                  <a:lnTo>
                    <a:pt x="2102" y="1292"/>
                  </a:lnTo>
                  <a:lnTo>
                    <a:pt x="2121" y="1070"/>
                  </a:lnTo>
                  <a:lnTo>
                    <a:pt x="2102" y="868"/>
                  </a:lnTo>
                  <a:lnTo>
                    <a:pt x="2047" y="665"/>
                  </a:lnTo>
                  <a:lnTo>
                    <a:pt x="1955" y="480"/>
                  </a:lnTo>
                  <a:lnTo>
                    <a:pt x="1826" y="333"/>
                  </a:lnTo>
                  <a:lnTo>
                    <a:pt x="1678" y="204"/>
                  </a:lnTo>
                  <a:lnTo>
                    <a:pt x="1512" y="93"/>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4" name="Google Shape;3004;p11"/>
            <p:cNvSpPr/>
            <p:nvPr/>
          </p:nvSpPr>
          <p:spPr>
            <a:xfrm>
              <a:off x="6108525" y="1629725"/>
              <a:ext cx="53500" cy="53500"/>
            </a:xfrm>
            <a:custGeom>
              <a:avLst/>
              <a:gdLst/>
              <a:ahLst/>
              <a:cxnLst/>
              <a:rect l="l" t="t" r="r" b="b"/>
              <a:pathLst>
                <a:path w="2140" h="2140" extrusionOk="0">
                  <a:moveTo>
                    <a:pt x="886" y="1"/>
                  </a:moveTo>
                  <a:lnTo>
                    <a:pt x="665" y="56"/>
                  </a:lnTo>
                  <a:lnTo>
                    <a:pt x="480" y="167"/>
                  </a:lnTo>
                  <a:lnTo>
                    <a:pt x="314" y="277"/>
                  </a:lnTo>
                  <a:lnTo>
                    <a:pt x="185" y="443"/>
                  </a:lnTo>
                  <a:lnTo>
                    <a:pt x="93" y="628"/>
                  </a:lnTo>
                  <a:lnTo>
                    <a:pt x="19" y="831"/>
                  </a:lnTo>
                  <a:lnTo>
                    <a:pt x="1" y="941"/>
                  </a:lnTo>
                  <a:lnTo>
                    <a:pt x="1" y="1052"/>
                  </a:lnTo>
                  <a:lnTo>
                    <a:pt x="19" y="1273"/>
                  </a:lnTo>
                  <a:lnTo>
                    <a:pt x="75" y="1476"/>
                  </a:lnTo>
                  <a:lnTo>
                    <a:pt x="167" y="1660"/>
                  </a:lnTo>
                  <a:lnTo>
                    <a:pt x="296" y="1826"/>
                  </a:lnTo>
                  <a:lnTo>
                    <a:pt x="462" y="1955"/>
                  </a:lnTo>
                  <a:lnTo>
                    <a:pt x="646" y="2048"/>
                  </a:lnTo>
                  <a:lnTo>
                    <a:pt x="849" y="2121"/>
                  </a:lnTo>
                  <a:lnTo>
                    <a:pt x="960" y="2140"/>
                  </a:lnTo>
                  <a:lnTo>
                    <a:pt x="1181" y="2140"/>
                  </a:lnTo>
                  <a:lnTo>
                    <a:pt x="1291" y="2121"/>
                  </a:lnTo>
                  <a:lnTo>
                    <a:pt x="1494" y="2048"/>
                  </a:lnTo>
                  <a:lnTo>
                    <a:pt x="1679" y="1955"/>
                  </a:lnTo>
                  <a:lnTo>
                    <a:pt x="1826" y="1826"/>
                  </a:lnTo>
                  <a:lnTo>
                    <a:pt x="1955" y="1660"/>
                  </a:lnTo>
                  <a:lnTo>
                    <a:pt x="2066" y="1476"/>
                  </a:lnTo>
                  <a:lnTo>
                    <a:pt x="2121" y="1273"/>
                  </a:lnTo>
                  <a:lnTo>
                    <a:pt x="2140" y="1162"/>
                  </a:lnTo>
                  <a:lnTo>
                    <a:pt x="2140" y="1052"/>
                  </a:lnTo>
                  <a:lnTo>
                    <a:pt x="2121" y="849"/>
                  </a:lnTo>
                  <a:lnTo>
                    <a:pt x="2066" y="646"/>
                  </a:lnTo>
                  <a:lnTo>
                    <a:pt x="1955" y="462"/>
                  </a:lnTo>
                  <a:lnTo>
                    <a:pt x="1845" y="314"/>
                  </a:lnTo>
                  <a:lnTo>
                    <a:pt x="1679" y="185"/>
                  </a:lnTo>
                  <a:lnTo>
                    <a:pt x="1513" y="75"/>
                  </a:lnTo>
                  <a:lnTo>
                    <a:pt x="1310" y="19"/>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5" name="Google Shape;3005;p11"/>
            <p:cNvSpPr/>
            <p:nvPr/>
          </p:nvSpPr>
          <p:spPr>
            <a:xfrm>
              <a:off x="4832625" y="502250"/>
              <a:ext cx="53950" cy="53475"/>
            </a:xfrm>
            <a:custGeom>
              <a:avLst/>
              <a:gdLst/>
              <a:ahLst/>
              <a:cxnLst/>
              <a:rect l="l" t="t" r="r" b="b"/>
              <a:pathLst>
                <a:path w="2158" h="2139" extrusionOk="0">
                  <a:moveTo>
                    <a:pt x="1051" y="0"/>
                  </a:moveTo>
                  <a:lnTo>
                    <a:pt x="940" y="19"/>
                  </a:lnTo>
                  <a:lnTo>
                    <a:pt x="830" y="37"/>
                  </a:lnTo>
                  <a:lnTo>
                    <a:pt x="627" y="92"/>
                  </a:lnTo>
                  <a:lnTo>
                    <a:pt x="461" y="203"/>
                  </a:lnTo>
                  <a:lnTo>
                    <a:pt x="295" y="332"/>
                  </a:lnTo>
                  <a:lnTo>
                    <a:pt x="166" y="498"/>
                  </a:lnTo>
                  <a:lnTo>
                    <a:pt x="74" y="682"/>
                  </a:lnTo>
                  <a:lnTo>
                    <a:pt x="18" y="885"/>
                  </a:lnTo>
                  <a:lnTo>
                    <a:pt x="0" y="1106"/>
                  </a:lnTo>
                  <a:lnTo>
                    <a:pt x="37" y="1328"/>
                  </a:lnTo>
                  <a:lnTo>
                    <a:pt x="92" y="1512"/>
                  </a:lnTo>
                  <a:lnTo>
                    <a:pt x="203" y="1696"/>
                  </a:lnTo>
                  <a:lnTo>
                    <a:pt x="332" y="1844"/>
                  </a:lnTo>
                  <a:lnTo>
                    <a:pt x="479" y="1973"/>
                  </a:lnTo>
                  <a:lnTo>
                    <a:pt x="664" y="2065"/>
                  </a:lnTo>
                  <a:lnTo>
                    <a:pt x="848" y="2120"/>
                  </a:lnTo>
                  <a:lnTo>
                    <a:pt x="1069" y="2139"/>
                  </a:lnTo>
                  <a:lnTo>
                    <a:pt x="1180" y="2139"/>
                  </a:lnTo>
                  <a:lnTo>
                    <a:pt x="1291" y="2120"/>
                  </a:lnTo>
                  <a:lnTo>
                    <a:pt x="1494" y="2065"/>
                  </a:lnTo>
                  <a:lnTo>
                    <a:pt x="1678" y="1973"/>
                  </a:lnTo>
                  <a:lnTo>
                    <a:pt x="1844" y="1844"/>
                  </a:lnTo>
                  <a:lnTo>
                    <a:pt x="1973" y="1678"/>
                  </a:lnTo>
                  <a:lnTo>
                    <a:pt x="2065" y="1494"/>
                  </a:lnTo>
                  <a:lnTo>
                    <a:pt x="2120" y="1291"/>
                  </a:lnTo>
                  <a:lnTo>
                    <a:pt x="2139" y="1180"/>
                  </a:lnTo>
                  <a:lnTo>
                    <a:pt x="2157" y="1069"/>
                  </a:lnTo>
                  <a:lnTo>
                    <a:pt x="2120" y="848"/>
                  </a:lnTo>
                  <a:lnTo>
                    <a:pt x="2065" y="645"/>
                  </a:lnTo>
                  <a:lnTo>
                    <a:pt x="1973" y="461"/>
                  </a:lnTo>
                  <a:lnTo>
                    <a:pt x="1825" y="295"/>
                  </a:lnTo>
                  <a:lnTo>
                    <a:pt x="1678" y="166"/>
                  </a:lnTo>
                  <a:lnTo>
                    <a:pt x="1494" y="74"/>
                  </a:lnTo>
                  <a:lnTo>
                    <a:pt x="1272" y="19"/>
                  </a:lnTo>
                  <a:lnTo>
                    <a:pt x="10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6" name="Google Shape;3006;p11"/>
            <p:cNvSpPr/>
            <p:nvPr/>
          </p:nvSpPr>
          <p:spPr>
            <a:xfrm>
              <a:off x="6188750" y="1644025"/>
              <a:ext cx="53025" cy="53025"/>
            </a:xfrm>
            <a:custGeom>
              <a:avLst/>
              <a:gdLst/>
              <a:ahLst/>
              <a:cxnLst/>
              <a:rect l="l" t="t" r="r" b="b"/>
              <a:pathLst>
                <a:path w="2121" h="2121" extrusionOk="0">
                  <a:moveTo>
                    <a:pt x="1051" y="0"/>
                  </a:moveTo>
                  <a:lnTo>
                    <a:pt x="830" y="19"/>
                  </a:lnTo>
                  <a:lnTo>
                    <a:pt x="645" y="74"/>
                  </a:lnTo>
                  <a:lnTo>
                    <a:pt x="461" y="166"/>
                  </a:lnTo>
                  <a:lnTo>
                    <a:pt x="295" y="295"/>
                  </a:lnTo>
                  <a:lnTo>
                    <a:pt x="184" y="443"/>
                  </a:lnTo>
                  <a:lnTo>
                    <a:pt x="74" y="627"/>
                  </a:lnTo>
                  <a:lnTo>
                    <a:pt x="18" y="830"/>
                  </a:lnTo>
                  <a:lnTo>
                    <a:pt x="0" y="1033"/>
                  </a:lnTo>
                  <a:lnTo>
                    <a:pt x="0" y="1162"/>
                  </a:lnTo>
                  <a:lnTo>
                    <a:pt x="0" y="1273"/>
                  </a:lnTo>
                  <a:lnTo>
                    <a:pt x="74" y="1476"/>
                  </a:lnTo>
                  <a:lnTo>
                    <a:pt x="166" y="1660"/>
                  </a:lnTo>
                  <a:lnTo>
                    <a:pt x="295" y="1807"/>
                  </a:lnTo>
                  <a:lnTo>
                    <a:pt x="443" y="1955"/>
                  </a:lnTo>
                  <a:lnTo>
                    <a:pt x="627" y="2047"/>
                  </a:lnTo>
                  <a:lnTo>
                    <a:pt x="830" y="2102"/>
                  </a:lnTo>
                  <a:lnTo>
                    <a:pt x="940" y="2121"/>
                  </a:lnTo>
                  <a:lnTo>
                    <a:pt x="1051" y="2121"/>
                  </a:lnTo>
                  <a:lnTo>
                    <a:pt x="1272" y="2102"/>
                  </a:lnTo>
                  <a:lnTo>
                    <a:pt x="1475" y="2047"/>
                  </a:lnTo>
                  <a:lnTo>
                    <a:pt x="1659" y="1955"/>
                  </a:lnTo>
                  <a:lnTo>
                    <a:pt x="1807" y="1826"/>
                  </a:lnTo>
                  <a:lnTo>
                    <a:pt x="1936" y="1678"/>
                  </a:lnTo>
                  <a:lnTo>
                    <a:pt x="2028" y="1494"/>
                  </a:lnTo>
                  <a:lnTo>
                    <a:pt x="2102" y="1310"/>
                  </a:lnTo>
                  <a:lnTo>
                    <a:pt x="2120" y="1088"/>
                  </a:lnTo>
                  <a:lnTo>
                    <a:pt x="2120" y="978"/>
                  </a:lnTo>
                  <a:lnTo>
                    <a:pt x="2102" y="867"/>
                  </a:lnTo>
                  <a:lnTo>
                    <a:pt x="2047" y="664"/>
                  </a:lnTo>
                  <a:lnTo>
                    <a:pt x="1954" y="480"/>
                  </a:lnTo>
                  <a:lnTo>
                    <a:pt x="1825" y="314"/>
                  </a:lnTo>
                  <a:lnTo>
                    <a:pt x="1659" y="185"/>
                  </a:lnTo>
                  <a:lnTo>
                    <a:pt x="1475" y="74"/>
                  </a:lnTo>
                  <a:lnTo>
                    <a:pt x="1272"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7" name="Google Shape;3007;p11"/>
            <p:cNvSpPr/>
            <p:nvPr/>
          </p:nvSpPr>
          <p:spPr>
            <a:xfrm>
              <a:off x="6348700" y="1670300"/>
              <a:ext cx="52550" cy="52100"/>
            </a:xfrm>
            <a:custGeom>
              <a:avLst/>
              <a:gdLst/>
              <a:ahLst/>
              <a:cxnLst/>
              <a:rect l="l" t="t" r="r" b="b"/>
              <a:pathLst>
                <a:path w="2102" h="2084" extrusionOk="0">
                  <a:moveTo>
                    <a:pt x="1033" y="0"/>
                  </a:moveTo>
                  <a:lnTo>
                    <a:pt x="811" y="19"/>
                  </a:lnTo>
                  <a:lnTo>
                    <a:pt x="627" y="74"/>
                  </a:lnTo>
                  <a:lnTo>
                    <a:pt x="443" y="185"/>
                  </a:lnTo>
                  <a:lnTo>
                    <a:pt x="295" y="314"/>
                  </a:lnTo>
                  <a:lnTo>
                    <a:pt x="166" y="461"/>
                  </a:lnTo>
                  <a:lnTo>
                    <a:pt x="74" y="646"/>
                  </a:lnTo>
                  <a:lnTo>
                    <a:pt x="18" y="849"/>
                  </a:lnTo>
                  <a:lnTo>
                    <a:pt x="0" y="1051"/>
                  </a:lnTo>
                  <a:lnTo>
                    <a:pt x="37" y="1273"/>
                  </a:lnTo>
                  <a:lnTo>
                    <a:pt x="92" y="1476"/>
                  </a:lnTo>
                  <a:lnTo>
                    <a:pt x="184" y="1641"/>
                  </a:lnTo>
                  <a:lnTo>
                    <a:pt x="314" y="1789"/>
                  </a:lnTo>
                  <a:lnTo>
                    <a:pt x="479" y="1918"/>
                  </a:lnTo>
                  <a:lnTo>
                    <a:pt x="645" y="2010"/>
                  </a:lnTo>
                  <a:lnTo>
                    <a:pt x="848" y="2066"/>
                  </a:lnTo>
                  <a:lnTo>
                    <a:pt x="1069" y="2084"/>
                  </a:lnTo>
                  <a:lnTo>
                    <a:pt x="1272" y="2066"/>
                  </a:lnTo>
                  <a:lnTo>
                    <a:pt x="1475" y="1992"/>
                  </a:lnTo>
                  <a:lnTo>
                    <a:pt x="1659" y="1900"/>
                  </a:lnTo>
                  <a:lnTo>
                    <a:pt x="1807" y="1771"/>
                  </a:lnTo>
                  <a:lnTo>
                    <a:pt x="1936" y="1623"/>
                  </a:lnTo>
                  <a:lnTo>
                    <a:pt x="2028" y="1439"/>
                  </a:lnTo>
                  <a:lnTo>
                    <a:pt x="2084" y="1236"/>
                  </a:lnTo>
                  <a:lnTo>
                    <a:pt x="2102" y="1015"/>
                  </a:lnTo>
                  <a:lnTo>
                    <a:pt x="2065" y="812"/>
                  </a:lnTo>
                  <a:lnTo>
                    <a:pt x="2010" y="609"/>
                  </a:lnTo>
                  <a:lnTo>
                    <a:pt x="1918" y="443"/>
                  </a:lnTo>
                  <a:lnTo>
                    <a:pt x="1789" y="277"/>
                  </a:lnTo>
                  <a:lnTo>
                    <a:pt x="1623" y="166"/>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8" name="Google Shape;3008;p11"/>
            <p:cNvSpPr/>
            <p:nvPr/>
          </p:nvSpPr>
          <p:spPr>
            <a:xfrm>
              <a:off x="4936800" y="848875"/>
              <a:ext cx="51175" cy="51200"/>
            </a:xfrm>
            <a:custGeom>
              <a:avLst/>
              <a:gdLst/>
              <a:ahLst/>
              <a:cxnLst/>
              <a:rect l="l" t="t" r="r" b="b"/>
              <a:pathLst>
                <a:path w="2047" h="2048" extrusionOk="0">
                  <a:moveTo>
                    <a:pt x="922" y="1"/>
                  </a:moveTo>
                  <a:lnTo>
                    <a:pt x="830" y="19"/>
                  </a:lnTo>
                  <a:lnTo>
                    <a:pt x="627" y="74"/>
                  </a:lnTo>
                  <a:lnTo>
                    <a:pt x="443" y="167"/>
                  </a:lnTo>
                  <a:lnTo>
                    <a:pt x="295" y="296"/>
                  </a:lnTo>
                  <a:lnTo>
                    <a:pt x="166" y="443"/>
                  </a:lnTo>
                  <a:lnTo>
                    <a:pt x="74" y="627"/>
                  </a:lnTo>
                  <a:lnTo>
                    <a:pt x="18" y="830"/>
                  </a:lnTo>
                  <a:lnTo>
                    <a:pt x="0" y="923"/>
                  </a:lnTo>
                  <a:lnTo>
                    <a:pt x="0" y="1033"/>
                  </a:lnTo>
                  <a:lnTo>
                    <a:pt x="0" y="1144"/>
                  </a:lnTo>
                  <a:lnTo>
                    <a:pt x="18" y="1254"/>
                  </a:lnTo>
                  <a:lnTo>
                    <a:pt x="92" y="1439"/>
                  </a:lnTo>
                  <a:lnTo>
                    <a:pt x="184" y="1623"/>
                  </a:lnTo>
                  <a:lnTo>
                    <a:pt x="313" y="1771"/>
                  </a:lnTo>
                  <a:lnTo>
                    <a:pt x="479" y="1900"/>
                  </a:lnTo>
                  <a:lnTo>
                    <a:pt x="664" y="1992"/>
                  </a:lnTo>
                  <a:lnTo>
                    <a:pt x="848" y="2029"/>
                  </a:lnTo>
                  <a:lnTo>
                    <a:pt x="959" y="2047"/>
                  </a:lnTo>
                  <a:lnTo>
                    <a:pt x="1069" y="2047"/>
                  </a:lnTo>
                  <a:lnTo>
                    <a:pt x="1272" y="2029"/>
                  </a:lnTo>
                  <a:lnTo>
                    <a:pt x="1457" y="1955"/>
                  </a:lnTo>
                  <a:lnTo>
                    <a:pt x="1623" y="1863"/>
                  </a:lnTo>
                  <a:lnTo>
                    <a:pt x="1770" y="1734"/>
                  </a:lnTo>
                  <a:lnTo>
                    <a:pt x="1881" y="1568"/>
                  </a:lnTo>
                  <a:lnTo>
                    <a:pt x="1973" y="1402"/>
                  </a:lnTo>
                  <a:lnTo>
                    <a:pt x="2028" y="1199"/>
                  </a:lnTo>
                  <a:lnTo>
                    <a:pt x="2047" y="996"/>
                  </a:lnTo>
                  <a:lnTo>
                    <a:pt x="2028" y="812"/>
                  </a:lnTo>
                  <a:lnTo>
                    <a:pt x="1973" y="609"/>
                  </a:lnTo>
                  <a:lnTo>
                    <a:pt x="1862" y="443"/>
                  </a:lnTo>
                  <a:lnTo>
                    <a:pt x="1752" y="296"/>
                  </a:lnTo>
                  <a:lnTo>
                    <a:pt x="1604" y="167"/>
                  </a:lnTo>
                  <a:lnTo>
                    <a:pt x="1420" y="74"/>
                  </a:lnTo>
                  <a:lnTo>
                    <a:pt x="1235" y="19"/>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9" name="Google Shape;3009;p11"/>
            <p:cNvSpPr/>
            <p:nvPr/>
          </p:nvSpPr>
          <p:spPr>
            <a:xfrm>
              <a:off x="5067700" y="1036950"/>
              <a:ext cx="51650" cy="51650"/>
            </a:xfrm>
            <a:custGeom>
              <a:avLst/>
              <a:gdLst/>
              <a:ahLst/>
              <a:cxnLst/>
              <a:rect l="l" t="t" r="r" b="b"/>
              <a:pathLst>
                <a:path w="2066" h="2066" extrusionOk="0">
                  <a:moveTo>
                    <a:pt x="1015" y="0"/>
                  </a:moveTo>
                  <a:lnTo>
                    <a:pt x="812" y="19"/>
                  </a:lnTo>
                  <a:lnTo>
                    <a:pt x="627" y="74"/>
                  </a:lnTo>
                  <a:lnTo>
                    <a:pt x="461" y="166"/>
                  </a:lnTo>
                  <a:lnTo>
                    <a:pt x="314" y="295"/>
                  </a:lnTo>
                  <a:lnTo>
                    <a:pt x="185" y="443"/>
                  </a:lnTo>
                  <a:lnTo>
                    <a:pt x="93" y="609"/>
                  </a:lnTo>
                  <a:lnTo>
                    <a:pt x="37" y="793"/>
                  </a:lnTo>
                  <a:lnTo>
                    <a:pt x="0" y="996"/>
                  </a:lnTo>
                  <a:lnTo>
                    <a:pt x="19" y="1217"/>
                  </a:lnTo>
                  <a:lnTo>
                    <a:pt x="74" y="1420"/>
                  </a:lnTo>
                  <a:lnTo>
                    <a:pt x="166" y="1586"/>
                  </a:lnTo>
                  <a:lnTo>
                    <a:pt x="295" y="1752"/>
                  </a:lnTo>
                  <a:lnTo>
                    <a:pt x="443" y="1881"/>
                  </a:lnTo>
                  <a:lnTo>
                    <a:pt x="609" y="1973"/>
                  </a:lnTo>
                  <a:lnTo>
                    <a:pt x="812" y="2047"/>
                  </a:lnTo>
                  <a:lnTo>
                    <a:pt x="1015" y="2065"/>
                  </a:lnTo>
                  <a:lnTo>
                    <a:pt x="1236" y="2047"/>
                  </a:lnTo>
                  <a:lnTo>
                    <a:pt x="1439" y="1992"/>
                  </a:lnTo>
                  <a:lnTo>
                    <a:pt x="1605" y="1900"/>
                  </a:lnTo>
                  <a:lnTo>
                    <a:pt x="1771" y="1770"/>
                  </a:lnTo>
                  <a:lnTo>
                    <a:pt x="1881" y="1623"/>
                  </a:lnTo>
                  <a:lnTo>
                    <a:pt x="1992" y="1439"/>
                  </a:lnTo>
                  <a:lnTo>
                    <a:pt x="2047" y="1236"/>
                  </a:lnTo>
                  <a:lnTo>
                    <a:pt x="2066" y="1033"/>
                  </a:lnTo>
                  <a:lnTo>
                    <a:pt x="2047" y="830"/>
                  </a:lnTo>
                  <a:lnTo>
                    <a:pt x="1992" y="627"/>
                  </a:lnTo>
                  <a:lnTo>
                    <a:pt x="1881" y="443"/>
                  </a:lnTo>
                  <a:lnTo>
                    <a:pt x="1771" y="295"/>
                  </a:lnTo>
                  <a:lnTo>
                    <a:pt x="1605" y="166"/>
                  </a:lnTo>
                  <a:lnTo>
                    <a:pt x="1439" y="74"/>
                  </a:lnTo>
                  <a:lnTo>
                    <a:pt x="1236"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0" name="Google Shape;3010;p11"/>
            <p:cNvSpPr/>
            <p:nvPr/>
          </p:nvSpPr>
          <p:spPr>
            <a:xfrm>
              <a:off x="5344725" y="1331025"/>
              <a:ext cx="51200" cy="51200"/>
            </a:xfrm>
            <a:custGeom>
              <a:avLst/>
              <a:gdLst/>
              <a:ahLst/>
              <a:cxnLst/>
              <a:rect l="l" t="t" r="r" b="b"/>
              <a:pathLst>
                <a:path w="2048" h="2048" extrusionOk="0">
                  <a:moveTo>
                    <a:pt x="941" y="1"/>
                  </a:moveTo>
                  <a:lnTo>
                    <a:pt x="831" y="19"/>
                  </a:lnTo>
                  <a:lnTo>
                    <a:pt x="646" y="75"/>
                  </a:lnTo>
                  <a:lnTo>
                    <a:pt x="462" y="167"/>
                  </a:lnTo>
                  <a:lnTo>
                    <a:pt x="296" y="296"/>
                  </a:lnTo>
                  <a:lnTo>
                    <a:pt x="185" y="443"/>
                  </a:lnTo>
                  <a:lnTo>
                    <a:pt x="75" y="628"/>
                  </a:lnTo>
                  <a:lnTo>
                    <a:pt x="19" y="831"/>
                  </a:lnTo>
                  <a:lnTo>
                    <a:pt x="1" y="923"/>
                  </a:lnTo>
                  <a:lnTo>
                    <a:pt x="1" y="1033"/>
                  </a:lnTo>
                  <a:lnTo>
                    <a:pt x="1" y="1144"/>
                  </a:lnTo>
                  <a:lnTo>
                    <a:pt x="19" y="1255"/>
                  </a:lnTo>
                  <a:lnTo>
                    <a:pt x="93" y="1439"/>
                  </a:lnTo>
                  <a:lnTo>
                    <a:pt x="185" y="1624"/>
                  </a:lnTo>
                  <a:lnTo>
                    <a:pt x="314" y="1771"/>
                  </a:lnTo>
                  <a:lnTo>
                    <a:pt x="480" y="1900"/>
                  </a:lnTo>
                  <a:lnTo>
                    <a:pt x="665" y="1992"/>
                  </a:lnTo>
                  <a:lnTo>
                    <a:pt x="849" y="2048"/>
                  </a:lnTo>
                  <a:lnTo>
                    <a:pt x="1070" y="2048"/>
                  </a:lnTo>
                  <a:lnTo>
                    <a:pt x="1273" y="2029"/>
                  </a:lnTo>
                  <a:lnTo>
                    <a:pt x="1457" y="1955"/>
                  </a:lnTo>
                  <a:lnTo>
                    <a:pt x="1623" y="1863"/>
                  </a:lnTo>
                  <a:lnTo>
                    <a:pt x="1771" y="1734"/>
                  </a:lnTo>
                  <a:lnTo>
                    <a:pt x="1881" y="1587"/>
                  </a:lnTo>
                  <a:lnTo>
                    <a:pt x="1974" y="1402"/>
                  </a:lnTo>
                  <a:lnTo>
                    <a:pt x="2029" y="1218"/>
                  </a:lnTo>
                  <a:lnTo>
                    <a:pt x="2047" y="1015"/>
                  </a:lnTo>
                  <a:lnTo>
                    <a:pt x="2029" y="812"/>
                  </a:lnTo>
                  <a:lnTo>
                    <a:pt x="1974" y="628"/>
                  </a:lnTo>
                  <a:lnTo>
                    <a:pt x="1881" y="462"/>
                  </a:lnTo>
                  <a:lnTo>
                    <a:pt x="1752" y="296"/>
                  </a:lnTo>
                  <a:lnTo>
                    <a:pt x="1605" y="185"/>
                  </a:lnTo>
                  <a:lnTo>
                    <a:pt x="1439" y="93"/>
                  </a:lnTo>
                  <a:lnTo>
                    <a:pt x="1255"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1" name="Google Shape;3011;p11"/>
            <p:cNvSpPr/>
            <p:nvPr/>
          </p:nvSpPr>
          <p:spPr>
            <a:xfrm>
              <a:off x="5713025" y="1559200"/>
              <a:ext cx="51200" cy="51650"/>
            </a:xfrm>
            <a:custGeom>
              <a:avLst/>
              <a:gdLst/>
              <a:ahLst/>
              <a:cxnLst/>
              <a:rect l="l" t="t" r="r" b="b"/>
              <a:pathLst>
                <a:path w="2048" h="2066" extrusionOk="0">
                  <a:moveTo>
                    <a:pt x="1033" y="1"/>
                  </a:moveTo>
                  <a:lnTo>
                    <a:pt x="831" y="19"/>
                  </a:lnTo>
                  <a:lnTo>
                    <a:pt x="628" y="93"/>
                  </a:lnTo>
                  <a:lnTo>
                    <a:pt x="462" y="185"/>
                  </a:lnTo>
                  <a:lnTo>
                    <a:pt x="314" y="296"/>
                  </a:lnTo>
                  <a:lnTo>
                    <a:pt x="185" y="443"/>
                  </a:lnTo>
                  <a:lnTo>
                    <a:pt x="93" y="628"/>
                  </a:lnTo>
                  <a:lnTo>
                    <a:pt x="19" y="812"/>
                  </a:lnTo>
                  <a:lnTo>
                    <a:pt x="1" y="1015"/>
                  </a:lnTo>
                  <a:lnTo>
                    <a:pt x="19" y="1218"/>
                  </a:lnTo>
                  <a:lnTo>
                    <a:pt x="75" y="1402"/>
                  </a:lnTo>
                  <a:lnTo>
                    <a:pt x="167" y="1587"/>
                  </a:lnTo>
                  <a:lnTo>
                    <a:pt x="277" y="1734"/>
                  </a:lnTo>
                  <a:lnTo>
                    <a:pt x="425" y="1863"/>
                  </a:lnTo>
                  <a:lnTo>
                    <a:pt x="591" y="1955"/>
                  </a:lnTo>
                  <a:lnTo>
                    <a:pt x="794" y="2029"/>
                  </a:lnTo>
                  <a:lnTo>
                    <a:pt x="978" y="2066"/>
                  </a:lnTo>
                  <a:lnTo>
                    <a:pt x="1089" y="2047"/>
                  </a:lnTo>
                  <a:lnTo>
                    <a:pt x="1199" y="2047"/>
                  </a:lnTo>
                  <a:lnTo>
                    <a:pt x="1402" y="1992"/>
                  </a:lnTo>
                  <a:lnTo>
                    <a:pt x="1568" y="1882"/>
                  </a:lnTo>
                  <a:lnTo>
                    <a:pt x="1734" y="1771"/>
                  </a:lnTo>
                  <a:lnTo>
                    <a:pt x="1863" y="1605"/>
                  </a:lnTo>
                  <a:lnTo>
                    <a:pt x="1955" y="1439"/>
                  </a:lnTo>
                  <a:lnTo>
                    <a:pt x="2029" y="1236"/>
                  </a:lnTo>
                  <a:lnTo>
                    <a:pt x="2047" y="1126"/>
                  </a:lnTo>
                  <a:lnTo>
                    <a:pt x="2047" y="1015"/>
                  </a:lnTo>
                  <a:lnTo>
                    <a:pt x="2029" y="812"/>
                  </a:lnTo>
                  <a:lnTo>
                    <a:pt x="1955" y="628"/>
                  </a:lnTo>
                  <a:lnTo>
                    <a:pt x="1863" y="462"/>
                  </a:lnTo>
                  <a:lnTo>
                    <a:pt x="1734" y="314"/>
                  </a:lnTo>
                  <a:lnTo>
                    <a:pt x="1587" y="185"/>
                  </a:lnTo>
                  <a:lnTo>
                    <a:pt x="1421" y="93"/>
                  </a:lnTo>
                  <a:lnTo>
                    <a:pt x="1236" y="38"/>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2" name="Google Shape;3012;p11"/>
            <p:cNvSpPr/>
            <p:nvPr/>
          </p:nvSpPr>
          <p:spPr>
            <a:xfrm>
              <a:off x="5792775" y="1573500"/>
              <a:ext cx="51650" cy="51650"/>
            </a:xfrm>
            <a:custGeom>
              <a:avLst/>
              <a:gdLst/>
              <a:ahLst/>
              <a:cxnLst/>
              <a:rect l="l" t="t" r="r" b="b"/>
              <a:pathLst>
                <a:path w="2066" h="2066" extrusionOk="0">
                  <a:moveTo>
                    <a:pt x="1052" y="0"/>
                  </a:moveTo>
                  <a:lnTo>
                    <a:pt x="830" y="19"/>
                  </a:lnTo>
                  <a:lnTo>
                    <a:pt x="646" y="74"/>
                  </a:lnTo>
                  <a:lnTo>
                    <a:pt x="462" y="166"/>
                  </a:lnTo>
                  <a:lnTo>
                    <a:pt x="296" y="277"/>
                  </a:lnTo>
                  <a:lnTo>
                    <a:pt x="167" y="443"/>
                  </a:lnTo>
                  <a:lnTo>
                    <a:pt x="74" y="609"/>
                  </a:lnTo>
                  <a:lnTo>
                    <a:pt x="19" y="812"/>
                  </a:lnTo>
                  <a:lnTo>
                    <a:pt x="1" y="1015"/>
                  </a:lnTo>
                  <a:lnTo>
                    <a:pt x="1" y="1217"/>
                  </a:lnTo>
                  <a:lnTo>
                    <a:pt x="56" y="1420"/>
                  </a:lnTo>
                  <a:lnTo>
                    <a:pt x="148" y="1586"/>
                  </a:lnTo>
                  <a:lnTo>
                    <a:pt x="277" y="1752"/>
                  </a:lnTo>
                  <a:lnTo>
                    <a:pt x="406" y="1881"/>
                  </a:lnTo>
                  <a:lnTo>
                    <a:pt x="591" y="1973"/>
                  </a:lnTo>
                  <a:lnTo>
                    <a:pt x="775" y="2029"/>
                  </a:lnTo>
                  <a:lnTo>
                    <a:pt x="978" y="2066"/>
                  </a:lnTo>
                  <a:lnTo>
                    <a:pt x="1181" y="2047"/>
                  </a:lnTo>
                  <a:lnTo>
                    <a:pt x="1384" y="2010"/>
                  </a:lnTo>
                  <a:lnTo>
                    <a:pt x="1568" y="1918"/>
                  </a:lnTo>
                  <a:lnTo>
                    <a:pt x="1734" y="1789"/>
                  </a:lnTo>
                  <a:lnTo>
                    <a:pt x="1863" y="1641"/>
                  </a:lnTo>
                  <a:lnTo>
                    <a:pt x="1974" y="1475"/>
                  </a:lnTo>
                  <a:lnTo>
                    <a:pt x="2029" y="1291"/>
                  </a:lnTo>
                  <a:lnTo>
                    <a:pt x="2066" y="1070"/>
                  </a:lnTo>
                  <a:lnTo>
                    <a:pt x="2047" y="849"/>
                  </a:lnTo>
                  <a:lnTo>
                    <a:pt x="1992" y="664"/>
                  </a:lnTo>
                  <a:lnTo>
                    <a:pt x="1900" y="480"/>
                  </a:lnTo>
                  <a:lnTo>
                    <a:pt x="1789" y="314"/>
                  </a:lnTo>
                  <a:lnTo>
                    <a:pt x="1642" y="185"/>
                  </a:lnTo>
                  <a:lnTo>
                    <a:pt x="1457" y="93"/>
                  </a:lnTo>
                  <a:lnTo>
                    <a:pt x="1273" y="19"/>
                  </a:lnTo>
                  <a:lnTo>
                    <a:pt x="105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3" name="Google Shape;3013;p11"/>
            <p:cNvSpPr/>
            <p:nvPr/>
          </p:nvSpPr>
          <p:spPr>
            <a:xfrm>
              <a:off x="5002250" y="942900"/>
              <a:ext cx="51650" cy="51675"/>
            </a:xfrm>
            <a:custGeom>
              <a:avLst/>
              <a:gdLst/>
              <a:ahLst/>
              <a:cxnLst/>
              <a:rect l="l" t="t" r="r" b="b"/>
              <a:pathLst>
                <a:path w="2066" h="2067" extrusionOk="0">
                  <a:moveTo>
                    <a:pt x="996" y="1"/>
                  </a:moveTo>
                  <a:lnTo>
                    <a:pt x="793" y="19"/>
                  </a:lnTo>
                  <a:lnTo>
                    <a:pt x="609" y="75"/>
                  </a:lnTo>
                  <a:lnTo>
                    <a:pt x="443" y="185"/>
                  </a:lnTo>
                  <a:lnTo>
                    <a:pt x="295" y="296"/>
                  </a:lnTo>
                  <a:lnTo>
                    <a:pt x="166" y="444"/>
                  </a:lnTo>
                  <a:lnTo>
                    <a:pt x="74" y="628"/>
                  </a:lnTo>
                  <a:lnTo>
                    <a:pt x="19" y="812"/>
                  </a:lnTo>
                  <a:lnTo>
                    <a:pt x="0" y="1015"/>
                  </a:lnTo>
                  <a:lnTo>
                    <a:pt x="19" y="1218"/>
                  </a:lnTo>
                  <a:lnTo>
                    <a:pt x="74" y="1421"/>
                  </a:lnTo>
                  <a:lnTo>
                    <a:pt x="166" y="1605"/>
                  </a:lnTo>
                  <a:lnTo>
                    <a:pt x="295" y="1753"/>
                  </a:lnTo>
                  <a:lnTo>
                    <a:pt x="443" y="1882"/>
                  </a:lnTo>
                  <a:lnTo>
                    <a:pt x="627" y="1974"/>
                  </a:lnTo>
                  <a:lnTo>
                    <a:pt x="812" y="2029"/>
                  </a:lnTo>
                  <a:lnTo>
                    <a:pt x="1033" y="2066"/>
                  </a:lnTo>
                  <a:lnTo>
                    <a:pt x="1236" y="2029"/>
                  </a:lnTo>
                  <a:lnTo>
                    <a:pt x="1438" y="1974"/>
                  </a:lnTo>
                  <a:lnTo>
                    <a:pt x="1604" y="1882"/>
                  </a:lnTo>
                  <a:lnTo>
                    <a:pt x="1770" y="1753"/>
                  </a:lnTo>
                  <a:lnTo>
                    <a:pt x="1881" y="1605"/>
                  </a:lnTo>
                  <a:lnTo>
                    <a:pt x="1992" y="1421"/>
                  </a:lnTo>
                  <a:lnTo>
                    <a:pt x="2047" y="1218"/>
                  </a:lnTo>
                  <a:lnTo>
                    <a:pt x="2065" y="1015"/>
                  </a:lnTo>
                  <a:lnTo>
                    <a:pt x="2028" y="812"/>
                  </a:lnTo>
                  <a:lnTo>
                    <a:pt x="1973" y="609"/>
                  </a:lnTo>
                  <a:lnTo>
                    <a:pt x="1881" y="444"/>
                  </a:lnTo>
                  <a:lnTo>
                    <a:pt x="1752" y="278"/>
                  </a:lnTo>
                  <a:lnTo>
                    <a:pt x="1586" y="167"/>
                  </a:lnTo>
                  <a:lnTo>
                    <a:pt x="1420" y="75"/>
                  </a:lnTo>
                  <a:lnTo>
                    <a:pt x="1217" y="19"/>
                  </a:lnTo>
                  <a:lnTo>
                    <a:pt x="9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4" name="Google Shape;3014;p11"/>
            <p:cNvSpPr/>
            <p:nvPr/>
          </p:nvSpPr>
          <p:spPr>
            <a:xfrm>
              <a:off x="4819700" y="583375"/>
              <a:ext cx="51200" cy="51175"/>
            </a:xfrm>
            <a:custGeom>
              <a:avLst/>
              <a:gdLst/>
              <a:ahLst/>
              <a:cxnLst/>
              <a:rect l="l" t="t" r="r" b="b"/>
              <a:pathLst>
                <a:path w="2048" h="2047" extrusionOk="0">
                  <a:moveTo>
                    <a:pt x="867" y="0"/>
                  </a:moveTo>
                  <a:lnTo>
                    <a:pt x="665" y="56"/>
                  </a:lnTo>
                  <a:lnTo>
                    <a:pt x="480" y="148"/>
                  </a:lnTo>
                  <a:lnTo>
                    <a:pt x="333" y="277"/>
                  </a:lnTo>
                  <a:lnTo>
                    <a:pt x="185" y="424"/>
                  </a:lnTo>
                  <a:lnTo>
                    <a:pt x="93" y="590"/>
                  </a:lnTo>
                  <a:lnTo>
                    <a:pt x="19" y="793"/>
                  </a:lnTo>
                  <a:lnTo>
                    <a:pt x="1" y="904"/>
                  </a:lnTo>
                  <a:lnTo>
                    <a:pt x="1" y="996"/>
                  </a:lnTo>
                  <a:lnTo>
                    <a:pt x="19" y="1199"/>
                  </a:lnTo>
                  <a:lnTo>
                    <a:pt x="75" y="1402"/>
                  </a:lnTo>
                  <a:lnTo>
                    <a:pt x="148" y="1567"/>
                  </a:lnTo>
                  <a:lnTo>
                    <a:pt x="277" y="1733"/>
                  </a:lnTo>
                  <a:lnTo>
                    <a:pt x="425" y="1862"/>
                  </a:lnTo>
                  <a:lnTo>
                    <a:pt x="591" y="1955"/>
                  </a:lnTo>
                  <a:lnTo>
                    <a:pt x="775" y="2028"/>
                  </a:lnTo>
                  <a:lnTo>
                    <a:pt x="978" y="2047"/>
                  </a:lnTo>
                  <a:lnTo>
                    <a:pt x="1181" y="2047"/>
                  </a:lnTo>
                  <a:lnTo>
                    <a:pt x="1384" y="1992"/>
                  </a:lnTo>
                  <a:lnTo>
                    <a:pt x="1568" y="1899"/>
                  </a:lnTo>
                  <a:lnTo>
                    <a:pt x="1734" y="1770"/>
                  </a:lnTo>
                  <a:lnTo>
                    <a:pt x="1863" y="1623"/>
                  </a:lnTo>
                  <a:lnTo>
                    <a:pt x="1955" y="1457"/>
                  </a:lnTo>
                  <a:lnTo>
                    <a:pt x="2029" y="1254"/>
                  </a:lnTo>
                  <a:lnTo>
                    <a:pt x="2047" y="1162"/>
                  </a:lnTo>
                  <a:lnTo>
                    <a:pt x="2047" y="1051"/>
                  </a:lnTo>
                  <a:lnTo>
                    <a:pt x="2029" y="848"/>
                  </a:lnTo>
                  <a:lnTo>
                    <a:pt x="1974" y="646"/>
                  </a:lnTo>
                  <a:lnTo>
                    <a:pt x="1900" y="480"/>
                  </a:lnTo>
                  <a:lnTo>
                    <a:pt x="1771" y="332"/>
                  </a:lnTo>
                  <a:lnTo>
                    <a:pt x="1623" y="203"/>
                  </a:lnTo>
                  <a:lnTo>
                    <a:pt x="1457" y="92"/>
                  </a:lnTo>
                  <a:lnTo>
                    <a:pt x="1273" y="19"/>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5" name="Google Shape;3015;p11"/>
            <p:cNvSpPr/>
            <p:nvPr/>
          </p:nvSpPr>
          <p:spPr>
            <a:xfrm>
              <a:off x="4768550" y="409125"/>
              <a:ext cx="51175" cy="51650"/>
            </a:xfrm>
            <a:custGeom>
              <a:avLst/>
              <a:gdLst/>
              <a:ahLst/>
              <a:cxnLst/>
              <a:rect l="l" t="t" r="r" b="b"/>
              <a:pathLst>
                <a:path w="2047" h="2066" extrusionOk="0">
                  <a:moveTo>
                    <a:pt x="1070" y="1"/>
                  </a:moveTo>
                  <a:lnTo>
                    <a:pt x="867" y="19"/>
                  </a:lnTo>
                  <a:lnTo>
                    <a:pt x="664" y="74"/>
                  </a:lnTo>
                  <a:lnTo>
                    <a:pt x="498" y="148"/>
                  </a:lnTo>
                  <a:lnTo>
                    <a:pt x="332" y="277"/>
                  </a:lnTo>
                  <a:lnTo>
                    <a:pt x="203" y="425"/>
                  </a:lnTo>
                  <a:lnTo>
                    <a:pt x="92" y="591"/>
                  </a:lnTo>
                  <a:lnTo>
                    <a:pt x="19" y="775"/>
                  </a:lnTo>
                  <a:lnTo>
                    <a:pt x="0" y="978"/>
                  </a:lnTo>
                  <a:lnTo>
                    <a:pt x="0" y="1181"/>
                  </a:lnTo>
                  <a:lnTo>
                    <a:pt x="55" y="1365"/>
                  </a:lnTo>
                  <a:lnTo>
                    <a:pt x="129" y="1549"/>
                  </a:lnTo>
                  <a:lnTo>
                    <a:pt x="240" y="1697"/>
                  </a:lnTo>
                  <a:lnTo>
                    <a:pt x="387" y="1844"/>
                  </a:lnTo>
                  <a:lnTo>
                    <a:pt x="553" y="1955"/>
                  </a:lnTo>
                  <a:lnTo>
                    <a:pt x="738" y="2010"/>
                  </a:lnTo>
                  <a:lnTo>
                    <a:pt x="940" y="2047"/>
                  </a:lnTo>
                  <a:lnTo>
                    <a:pt x="1051" y="2066"/>
                  </a:lnTo>
                  <a:lnTo>
                    <a:pt x="1162" y="2047"/>
                  </a:lnTo>
                  <a:lnTo>
                    <a:pt x="1346" y="1992"/>
                  </a:lnTo>
                  <a:lnTo>
                    <a:pt x="1530" y="1918"/>
                  </a:lnTo>
                  <a:lnTo>
                    <a:pt x="1696" y="1789"/>
                  </a:lnTo>
                  <a:lnTo>
                    <a:pt x="1844" y="1642"/>
                  </a:lnTo>
                  <a:lnTo>
                    <a:pt x="1936" y="1457"/>
                  </a:lnTo>
                  <a:lnTo>
                    <a:pt x="2010" y="1273"/>
                  </a:lnTo>
                  <a:lnTo>
                    <a:pt x="2028" y="1162"/>
                  </a:lnTo>
                  <a:lnTo>
                    <a:pt x="2047" y="1070"/>
                  </a:lnTo>
                  <a:lnTo>
                    <a:pt x="2028" y="867"/>
                  </a:lnTo>
                  <a:lnTo>
                    <a:pt x="1973" y="664"/>
                  </a:lnTo>
                  <a:lnTo>
                    <a:pt x="1881" y="498"/>
                  </a:lnTo>
                  <a:lnTo>
                    <a:pt x="1770" y="332"/>
                  </a:lnTo>
                  <a:lnTo>
                    <a:pt x="1623" y="203"/>
                  </a:lnTo>
                  <a:lnTo>
                    <a:pt x="1457" y="111"/>
                  </a:lnTo>
                  <a:lnTo>
                    <a:pt x="1254" y="37"/>
                  </a:lnTo>
                  <a:lnTo>
                    <a:pt x="10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6" name="Google Shape;3016;p11"/>
            <p:cNvSpPr/>
            <p:nvPr/>
          </p:nvSpPr>
          <p:spPr>
            <a:xfrm>
              <a:off x="5133625" y="1128225"/>
              <a:ext cx="51175" cy="51650"/>
            </a:xfrm>
            <a:custGeom>
              <a:avLst/>
              <a:gdLst/>
              <a:ahLst/>
              <a:cxnLst/>
              <a:rect l="l" t="t" r="r" b="b"/>
              <a:pathLst>
                <a:path w="2047" h="2066" extrusionOk="0">
                  <a:moveTo>
                    <a:pt x="1033" y="0"/>
                  </a:moveTo>
                  <a:lnTo>
                    <a:pt x="830" y="19"/>
                  </a:lnTo>
                  <a:lnTo>
                    <a:pt x="645" y="74"/>
                  </a:lnTo>
                  <a:lnTo>
                    <a:pt x="461" y="166"/>
                  </a:lnTo>
                  <a:lnTo>
                    <a:pt x="314" y="295"/>
                  </a:lnTo>
                  <a:lnTo>
                    <a:pt x="185" y="443"/>
                  </a:lnTo>
                  <a:lnTo>
                    <a:pt x="92" y="609"/>
                  </a:lnTo>
                  <a:lnTo>
                    <a:pt x="19" y="793"/>
                  </a:lnTo>
                  <a:lnTo>
                    <a:pt x="0" y="996"/>
                  </a:lnTo>
                  <a:lnTo>
                    <a:pt x="0" y="1106"/>
                  </a:lnTo>
                  <a:lnTo>
                    <a:pt x="19" y="1217"/>
                  </a:lnTo>
                  <a:lnTo>
                    <a:pt x="74" y="1401"/>
                  </a:lnTo>
                  <a:lnTo>
                    <a:pt x="166" y="1586"/>
                  </a:lnTo>
                  <a:lnTo>
                    <a:pt x="277" y="1752"/>
                  </a:lnTo>
                  <a:lnTo>
                    <a:pt x="443" y="1881"/>
                  </a:lnTo>
                  <a:lnTo>
                    <a:pt x="609" y="1973"/>
                  </a:lnTo>
                  <a:lnTo>
                    <a:pt x="811" y="2047"/>
                  </a:lnTo>
                  <a:lnTo>
                    <a:pt x="904" y="2065"/>
                  </a:lnTo>
                  <a:lnTo>
                    <a:pt x="1014" y="2065"/>
                  </a:lnTo>
                  <a:lnTo>
                    <a:pt x="1217" y="2047"/>
                  </a:lnTo>
                  <a:lnTo>
                    <a:pt x="1420" y="1991"/>
                  </a:lnTo>
                  <a:lnTo>
                    <a:pt x="1586" y="1899"/>
                  </a:lnTo>
                  <a:lnTo>
                    <a:pt x="1733" y="1770"/>
                  </a:lnTo>
                  <a:lnTo>
                    <a:pt x="1862" y="1623"/>
                  </a:lnTo>
                  <a:lnTo>
                    <a:pt x="1955" y="1457"/>
                  </a:lnTo>
                  <a:lnTo>
                    <a:pt x="2028" y="1272"/>
                  </a:lnTo>
                  <a:lnTo>
                    <a:pt x="2047" y="1070"/>
                  </a:lnTo>
                  <a:lnTo>
                    <a:pt x="2047" y="959"/>
                  </a:lnTo>
                  <a:lnTo>
                    <a:pt x="2028" y="848"/>
                  </a:lnTo>
                  <a:lnTo>
                    <a:pt x="1973" y="664"/>
                  </a:lnTo>
                  <a:lnTo>
                    <a:pt x="1881" y="480"/>
                  </a:lnTo>
                  <a:lnTo>
                    <a:pt x="1770" y="314"/>
                  </a:lnTo>
                  <a:lnTo>
                    <a:pt x="1604" y="185"/>
                  </a:lnTo>
                  <a:lnTo>
                    <a:pt x="1438" y="92"/>
                  </a:lnTo>
                  <a:lnTo>
                    <a:pt x="1235" y="37"/>
                  </a:lnTo>
                  <a:lnTo>
                    <a:pt x="1143"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7" name="Google Shape;3017;p11"/>
            <p:cNvSpPr/>
            <p:nvPr/>
          </p:nvSpPr>
          <p:spPr>
            <a:xfrm>
              <a:off x="5487625" y="1436600"/>
              <a:ext cx="51200" cy="51175"/>
            </a:xfrm>
            <a:custGeom>
              <a:avLst/>
              <a:gdLst/>
              <a:ahLst/>
              <a:cxnLst/>
              <a:rect l="l" t="t" r="r" b="b"/>
              <a:pathLst>
                <a:path w="2048" h="2047" extrusionOk="0">
                  <a:moveTo>
                    <a:pt x="1070" y="0"/>
                  </a:moveTo>
                  <a:lnTo>
                    <a:pt x="867" y="19"/>
                  </a:lnTo>
                  <a:lnTo>
                    <a:pt x="683" y="56"/>
                  </a:lnTo>
                  <a:lnTo>
                    <a:pt x="498" y="148"/>
                  </a:lnTo>
                  <a:lnTo>
                    <a:pt x="351" y="258"/>
                  </a:lnTo>
                  <a:lnTo>
                    <a:pt x="203" y="406"/>
                  </a:lnTo>
                  <a:lnTo>
                    <a:pt x="111" y="572"/>
                  </a:lnTo>
                  <a:lnTo>
                    <a:pt x="37" y="756"/>
                  </a:lnTo>
                  <a:lnTo>
                    <a:pt x="1" y="959"/>
                  </a:lnTo>
                  <a:lnTo>
                    <a:pt x="1" y="1070"/>
                  </a:lnTo>
                  <a:lnTo>
                    <a:pt x="1" y="1162"/>
                  </a:lnTo>
                  <a:lnTo>
                    <a:pt x="56" y="1365"/>
                  </a:lnTo>
                  <a:lnTo>
                    <a:pt x="148" y="1549"/>
                  </a:lnTo>
                  <a:lnTo>
                    <a:pt x="259" y="1715"/>
                  </a:lnTo>
                  <a:lnTo>
                    <a:pt x="406" y="1844"/>
                  </a:lnTo>
                  <a:lnTo>
                    <a:pt x="591" y="1955"/>
                  </a:lnTo>
                  <a:lnTo>
                    <a:pt x="775" y="2028"/>
                  </a:lnTo>
                  <a:lnTo>
                    <a:pt x="886" y="2047"/>
                  </a:lnTo>
                  <a:lnTo>
                    <a:pt x="1199" y="2047"/>
                  </a:lnTo>
                  <a:lnTo>
                    <a:pt x="1383" y="1992"/>
                  </a:lnTo>
                  <a:lnTo>
                    <a:pt x="1549" y="1899"/>
                  </a:lnTo>
                  <a:lnTo>
                    <a:pt x="1715" y="1770"/>
                  </a:lnTo>
                  <a:lnTo>
                    <a:pt x="1844" y="1623"/>
                  </a:lnTo>
                  <a:lnTo>
                    <a:pt x="1955" y="1457"/>
                  </a:lnTo>
                  <a:lnTo>
                    <a:pt x="2010" y="1273"/>
                  </a:lnTo>
                  <a:lnTo>
                    <a:pt x="2047" y="1070"/>
                  </a:lnTo>
                  <a:lnTo>
                    <a:pt x="2029" y="867"/>
                  </a:lnTo>
                  <a:lnTo>
                    <a:pt x="1973" y="683"/>
                  </a:lnTo>
                  <a:lnTo>
                    <a:pt x="1900" y="498"/>
                  </a:lnTo>
                  <a:lnTo>
                    <a:pt x="1771" y="351"/>
                  </a:lnTo>
                  <a:lnTo>
                    <a:pt x="1642" y="203"/>
                  </a:lnTo>
                  <a:lnTo>
                    <a:pt x="1457" y="111"/>
                  </a:lnTo>
                  <a:lnTo>
                    <a:pt x="1273" y="37"/>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8" name="Google Shape;3018;p11"/>
            <p:cNvSpPr/>
            <p:nvPr/>
          </p:nvSpPr>
          <p:spPr>
            <a:xfrm>
              <a:off x="4871325" y="754850"/>
              <a:ext cx="50750" cy="50725"/>
            </a:xfrm>
            <a:custGeom>
              <a:avLst/>
              <a:gdLst/>
              <a:ahLst/>
              <a:cxnLst/>
              <a:rect l="l" t="t" r="r" b="b"/>
              <a:pathLst>
                <a:path w="2030" h="2029" extrusionOk="0">
                  <a:moveTo>
                    <a:pt x="1015" y="0"/>
                  </a:moveTo>
                  <a:lnTo>
                    <a:pt x="812" y="19"/>
                  </a:lnTo>
                  <a:lnTo>
                    <a:pt x="628" y="74"/>
                  </a:lnTo>
                  <a:lnTo>
                    <a:pt x="462" y="166"/>
                  </a:lnTo>
                  <a:lnTo>
                    <a:pt x="314" y="295"/>
                  </a:lnTo>
                  <a:lnTo>
                    <a:pt x="204" y="443"/>
                  </a:lnTo>
                  <a:lnTo>
                    <a:pt x="93" y="609"/>
                  </a:lnTo>
                  <a:lnTo>
                    <a:pt x="38" y="775"/>
                  </a:lnTo>
                  <a:lnTo>
                    <a:pt x="1" y="977"/>
                  </a:lnTo>
                  <a:lnTo>
                    <a:pt x="1" y="1070"/>
                  </a:lnTo>
                  <a:lnTo>
                    <a:pt x="19" y="1180"/>
                  </a:lnTo>
                  <a:lnTo>
                    <a:pt x="75" y="1365"/>
                  </a:lnTo>
                  <a:lnTo>
                    <a:pt x="167" y="1549"/>
                  </a:lnTo>
                  <a:lnTo>
                    <a:pt x="277" y="1697"/>
                  </a:lnTo>
                  <a:lnTo>
                    <a:pt x="425" y="1826"/>
                  </a:lnTo>
                  <a:lnTo>
                    <a:pt x="609" y="1936"/>
                  </a:lnTo>
                  <a:lnTo>
                    <a:pt x="794" y="1992"/>
                  </a:lnTo>
                  <a:lnTo>
                    <a:pt x="996" y="2028"/>
                  </a:lnTo>
                  <a:lnTo>
                    <a:pt x="1089" y="2028"/>
                  </a:lnTo>
                  <a:lnTo>
                    <a:pt x="1181" y="2010"/>
                  </a:lnTo>
                  <a:lnTo>
                    <a:pt x="1384" y="1955"/>
                  </a:lnTo>
                  <a:lnTo>
                    <a:pt x="1550" y="1862"/>
                  </a:lnTo>
                  <a:lnTo>
                    <a:pt x="1716" y="1733"/>
                  </a:lnTo>
                  <a:lnTo>
                    <a:pt x="1845" y="1586"/>
                  </a:lnTo>
                  <a:lnTo>
                    <a:pt x="1937" y="1420"/>
                  </a:lnTo>
                  <a:lnTo>
                    <a:pt x="1992" y="1236"/>
                  </a:lnTo>
                  <a:lnTo>
                    <a:pt x="2029" y="1033"/>
                  </a:lnTo>
                  <a:lnTo>
                    <a:pt x="2029" y="922"/>
                  </a:lnTo>
                  <a:lnTo>
                    <a:pt x="2011" y="830"/>
                  </a:lnTo>
                  <a:lnTo>
                    <a:pt x="1955" y="646"/>
                  </a:lnTo>
                  <a:lnTo>
                    <a:pt x="1845" y="461"/>
                  </a:lnTo>
                  <a:lnTo>
                    <a:pt x="1734" y="314"/>
                  </a:lnTo>
                  <a:lnTo>
                    <a:pt x="1568" y="185"/>
                  </a:lnTo>
                  <a:lnTo>
                    <a:pt x="1402" y="92"/>
                  </a:lnTo>
                  <a:lnTo>
                    <a:pt x="1218"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9" name="Google Shape;3019;p11"/>
            <p:cNvSpPr/>
            <p:nvPr/>
          </p:nvSpPr>
          <p:spPr>
            <a:xfrm>
              <a:off x="5199525" y="1223175"/>
              <a:ext cx="50725" cy="50275"/>
            </a:xfrm>
            <a:custGeom>
              <a:avLst/>
              <a:gdLst/>
              <a:ahLst/>
              <a:cxnLst/>
              <a:rect l="l" t="t" r="r" b="b"/>
              <a:pathLst>
                <a:path w="2029" h="2011" extrusionOk="0">
                  <a:moveTo>
                    <a:pt x="1033" y="0"/>
                  </a:moveTo>
                  <a:lnTo>
                    <a:pt x="830" y="19"/>
                  </a:lnTo>
                  <a:lnTo>
                    <a:pt x="628" y="74"/>
                  </a:lnTo>
                  <a:lnTo>
                    <a:pt x="462" y="166"/>
                  </a:lnTo>
                  <a:lnTo>
                    <a:pt x="314" y="295"/>
                  </a:lnTo>
                  <a:lnTo>
                    <a:pt x="185" y="443"/>
                  </a:lnTo>
                  <a:lnTo>
                    <a:pt x="93" y="609"/>
                  </a:lnTo>
                  <a:lnTo>
                    <a:pt x="19" y="812"/>
                  </a:lnTo>
                  <a:lnTo>
                    <a:pt x="1" y="1015"/>
                  </a:lnTo>
                  <a:lnTo>
                    <a:pt x="19" y="1199"/>
                  </a:lnTo>
                  <a:lnTo>
                    <a:pt x="93" y="1402"/>
                  </a:lnTo>
                  <a:lnTo>
                    <a:pt x="185" y="1568"/>
                  </a:lnTo>
                  <a:lnTo>
                    <a:pt x="314" y="1715"/>
                  </a:lnTo>
                  <a:lnTo>
                    <a:pt x="462" y="1844"/>
                  </a:lnTo>
                  <a:lnTo>
                    <a:pt x="646" y="1936"/>
                  </a:lnTo>
                  <a:lnTo>
                    <a:pt x="830" y="1992"/>
                  </a:lnTo>
                  <a:lnTo>
                    <a:pt x="1033" y="2010"/>
                  </a:lnTo>
                  <a:lnTo>
                    <a:pt x="1236" y="1992"/>
                  </a:lnTo>
                  <a:lnTo>
                    <a:pt x="1421" y="1918"/>
                  </a:lnTo>
                  <a:lnTo>
                    <a:pt x="1586" y="1826"/>
                  </a:lnTo>
                  <a:lnTo>
                    <a:pt x="1734" y="1697"/>
                  </a:lnTo>
                  <a:lnTo>
                    <a:pt x="1863" y="1531"/>
                  </a:lnTo>
                  <a:lnTo>
                    <a:pt x="1955" y="1365"/>
                  </a:lnTo>
                  <a:lnTo>
                    <a:pt x="2011" y="1180"/>
                  </a:lnTo>
                  <a:lnTo>
                    <a:pt x="2029" y="1070"/>
                  </a:lnTo>
                  <a:lnTo>
                    <a:pt x="2029" y="978"/>
                  </a:lnTo>
                  <a:lnTo>
                    <a:pt x="1992" y="775"/>
                  </a:lnTo>
                  <a:lnTo>
                    <a:pt x="1937" y="590"/>
                  </a:lnTo>
                  <a:lnTo>
                    <a:pt x="1845" y="424"/>
                  </a:lnTo>
                  <a:lnTo>
                    <a:pt x="1716" y="295"/>
                  </a:lnTo>
                  <a:lnTo>
                    <a:pt x="1568" y="166"/>
                  </a:lnTo>
                  <a:lnTo>
                    <a:pt x="1402" y="74"/>
                  </a:lnTo>
                  <a:lnTo>
                    <a:pt x="1218"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0" name="Google Shape;3020;p11"/>
            <p:cNvSpPr/>
            <p:nvPr/>
          </p:nvSpPr>
          <p:spPr>
            <a:xfrm>
              <a:off x="5633750" y="1545850"/>
              <a:ext cx="49800" cy="49800"/>
            </a:xfrm>
            <a:custGeom>
              <a:avLst/>
              <a:gdLst/>
              <a:ahLst/>
              <a:cxnLst/>
              <a:rect l="l" t="t" r="r" b="b"/>
              <a:pathLst>
                <a:path w="1992" h="1992" extrusionOk="0">
                  <a:moveTo>
                    <a:pt x="941" y="0"/>
                  </a:moveTo>
                  <a:lnTo>
                    <a:pt x="830" y="19"/>
                  </a:lnTo>
                  <a:lnTo>
                    <a:pt x="646" y="74"/>
                  </a:lnTo>
                  <a:lnTo>
                    <a:pt x="480" y="148"/>
                  </a:lnTo>
                  <a:lnTo>
                    <a:pt x="314" y="277"/>
                  </a:lnTo>
                  <a:lnTo>
                    <a:pt x="185" y="424"/>
                  </a:lnTo>
                  <a:lnTo>
                    <a:pt x="93" y="609"/>
                  </a:lnTo>
                  <a:lnTo>
                    <a:pt x="19" y="793"/>
                  </a:lnTo>
                  <a:lnTo>
                    <a:pt x="1" y="885"/>
                  </a:lnTo>
                  <a:lnTo>
                    <a:pt x="1" y="977"/>
                  </a:lnTo>
                  <a:lnTo>
                    <a:pt x="19" y="1180"/>
                  </a:lnTo>
                  <a:lnTo>
                    <a:pt x="74" y="1365"/>
                  </a:lnTo>
                  <a:lnTo>
                    <a:pt x="166" y="1531"/>
                  </a:lnTo>
                  <a:lnTo>
                    <a:pt x="277" y="1678"/>
                  </a:lnTo>
                  <a:lnTo>
                    <a:pt x="425" y="1807"/>
                  </a:lnTo>
                  <a:lnTo>
                    <a:pt x="591" y="1899"/>
                  </a:lnTo>
                  <a:lnTo>
                    <a:pt x="775" y="1973"/>
                  </a:lnTo>
                  <a:lnTo>
                    <a:pt x="959" y="1991"/>
                  </a:lnTo>
                  <a:lnTo>
                    <a:pt x="1051" y="1991"/>
                  </a:lnTo>
                  <a:lnTo>
                    <a:pt x="1162" y="1973"/>
                  </a:lnTo>
                  <a:lnTo>
                    <a:pt x="1346" y="1918"/>
                  </a:lnTo>
                  <a:lnTo>
                    <a:pt x="1512" y="1844"/>
                  </a:lnTo>
                  <a:lnTo>
                    <a:pt x="1678" y="1715"/>
                  </a:lnTo>
                  <a:lnTo>
                    <a:pt x="1807" y="1567"/>
                  </a:lnTo>
                  <a:lnTo>
                    <a:pt x="1900" y="1383"/>
                  </a:lnTo>
                  <a:lnTo>
                    <a:pt x="1973" y="1199"/>
                  </a:lnTo>
                  <a:lnTo>
                    <a:pt x="1992" y="1106"/>
                  </a:lnTo>
                  <a:lnTo>
                    <a:pt x="1992" y="1014"/>
                  </a:lnTo>
                  <a:lnTo>
                    <a:pt x="1973" y="811"/>
                  </a:lnTo>
                  <a:lnTo>
                    <a:pt x="1918" y="627"/>
                  </a:lnTo>
                  <a:lnTo>
                    <a:pt x="1826" y="461"/>
                  </a:lnTo>
                  <a:lnTo>
                    <a:pt x="1715" y="314"/>
                  </a:lnTo>
                  <a:lnTo>
                    <a:pt x="1568" y="185"/>
                  </a:lnTo>
                  <a:lnTo>
                    <a:pt x="1402" y="92"/>
                  </a:lnTo>
                  <a:lnTo>
                    <a:pt x="1217"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1" name="Google Shape;3021;p11"/>
            <p:cNvSpPr/>
            <p:nvPr/>
          </p:nvSpPr>
          <p:spPr>
            <a:xfrm>
              <a:off x="4717825" y="238125"/>
              <a:ext cx="49350" cy="47500"/>
            </a:xfrm>
            <a:custGeom>
              <a:avLst/>
              <a:gdLst/>
              <a:ahLst/>
              <a:cxnLst/>
              <a:rect l="l" t="t" r="r" b="b"/>
              <a:pathLst>
                <a:path w="1974" h="1900" extrusionOk="0">
                  <a:moveTo>
                    <a:pt x="609" y="0"/>
                  </a:moveTo>
                  <a:lnTo>
                    <a:pt x="480" y="74"/>
                  </a:lnTo>
                  <a:lnTo>
                    <a:pt x="370" y="148"/>
                  </a:lnTo>
                  <a:lnTo>
                    <a:pt x="277" y="240"/>
                  </a:lnTo>
                  <a:lnTo>
                    <a:pt x="185" y="350"/>
                  </a:lnTo>
                  <a:lnTo>
                    <a:pt x="112" y="461"/>
                  </a:lnTo>
                  <a:lnTo>
                    <a:pt x="56" y="590"/>
                  </a:lnTo>
                  <a:lnTo>
                    <a:pt x="19" y="738"/>
                  </a:lnTo>
                  <a:lnTo>
                    <a:pt x="1" y="867"/>
                  </a:lnTo>
                  <a:lnTo>
                    <a:pt x="1" y="977"/>
                  </a:lnTo>
                  <a:lnTo>
                    <a:pt x="19" y="1069"/>
                  </a:lnTo>
                  <a:lnTo>
                    <a:pt x="75" y="1272"/>
                  </a:lnTo>
                  <a:lnTo>
                    <a:pt x="167" y="1438"/>
                  </a:lnTo>
                  <a:lnTo>
                    <a:pt x="296" y="1586"/>
                  </a:lnTo>
                  <a:lnTo>
                    <a:pt x="443" y="1715"/>
                  </a:lnTo>
                  <a:lnTo>
                    <a:pt x="609" y="1825"/>
                  </a:lnTo>
                  <a:lnTo>
                    <a:pt x="794" y="1881"/>
                  </a:lnTo>
                  <a:lnTo>
                    <a:pt x="904" y="1899"/>
                  </a:lnTo>
                  <a:lnTo>
                    <a:pt x="997" y="1899"/>
                  </a:lnTo>
                  <a:lnTo>
                    <a:pt x="1199" y="1881"/>
                  </a:lnTo>
                  <a:lnTo>
                    <a:pt x="1365" y="1825"/>
                  </a:lnTo>
                  <a:lnTo>
                    <a:pt x="1531" y="1715"/>
                  </a:lnTo>
                  <a:lnTo>
                    <a:pt x="1679" y="1604"/>
                  </a:lnTo>
                  <a:lnTo>
                    <a:pt x="1808" y="1457"/>
                  </a:lnTo>
                  <a:lnTo>
                    <a:pt x="1900" y="1291"/>
                  </a:lnTo>
                  <a:lnTo>
                    <a:pt x="1955" y="1106"/>
                  </a:lnTo>
                  <a:lnTo>
                    <a:pt x="1974" y="922"/>
                  </a:lnTo>
                  <a:lnTo>
                    <a:pt x="1974" y="774"/>
                  </a:lnTo>
                  <a:lnTo>
                    <a:pt x="1937" y="627"/>
                  </a:lnTo>
                  <a:lnTo>
                    <a:pt x="1882" y="498"/>
                  </a:lnTo>
                  <a:lnTo>
                    <a:pt x="1808" y="369"/>
                  </a:lnTo>
                  <a:lnTo>
                    <a:pt x="1716" y="258"/>
                  </a:lnTo>
                  <a:lnTo>
                    <a:pt x="1623" y="148"/>
                  </a:lnTo>
                  <a:lnTo>
                    <a:pt x="1494" y="74"/>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2" name="Google Shape;3022;p11"/>
            <p:cNvSpPr/>
            <p:nvPr/>
          </p:nvSpPr>
          <p:spPr>
            <a:xfrm>
              <a:off x="4755625" y="490725"/>
              <a:ext cx="48425" cy="48425"/>
            </a:xfrm>
            <a:custGeom>
              <a:avLst/>
              <a:gdLst/>
              <a:ahLst/>
              <a:cxnLst/>
              <a:rect l="l" t="t" r="r" b="b"/>
              <a:pathLst>
                <a:path w="1937" h="1937" extrusionOk="0">
                  <a:moveTo>
                    <a:pt x="941" y="0"/>
                  </a:moveTo>
                  <a:lnTo>
                    <a:pt x="738" y="19"/>
                  </a:lnTo>
                  <a:lnTo>
                    <a:pt x="554" y="92"/>
                  </a:lnTo>
                  <a:lnTo>
                    <a:pt x="388" y="185"/>
                  </a:lnTo>
                  <a:lnTo>
                    <a:pt x="259" y="295"/>
                  </a:lnTo>
                  <a:lnTo>
                    <a:pt x="130" y="461"/>
                  </a:lnTo>
                  <a:lnTo>
                    <a:pt x="56" y="627"/>
                  </a:lnTo>
                  <a:lnTo>
                    <a:pt x="1" y="811"/>
                  </a:lnTo>
                  <a:lnTo>
                    <a:pt x="1" y="1014"/>
                  </a:lnTo>
                  <a:lnTo>
                    <a:pt x="19" y="1199"/>
                  </a:lnTo>
                  <a:lnTo>
                    <a:pt x="75" y="1365"/>
                  </a:lnTo>
                  <a:lnTo>
                    <a:pt x="167" y="1530"/>
                  </a:lnTo>
                  <a:lnTo>
                    <a:pt x="296" y="1660"/>
                  </a:lnTo>
                  <a:lnTo>
                    <a:pt x="425" y="1770"/>
                  </a:lnTo>
                  <a:lnTo>
                    <a:pt x="591" y="1862"/>
                  </a:lnTo>
                  <a:lnTo>
                    <a:pt x="775" y="1918"/>
                  </a:lnTo>
                  <a:lnTo>
                    <a:pt x="960" y="1936"/>
                  </a:lnTo>
                  <a:lnTo>
                    <a:pt x="1162" y="1918"/>
                  </a:lnTo>
                  <a:lnTo>
                    <a:pt x="1347" y="1862"/>
                  </a:lnTo>
                  <a:lnTo>
                    <a:pt x="1513" y="1770"/>
                  </a:lnTo>
                  <a:lnTo>
                    <a:pt x="1660" y="1641"/>
                  </a:lnTo>
                  <a:lnTo>
                    <a:pt x="1771" y="1494"/>
                  </a:lnTo>
                  <a:lnTo>
                    <a:pt x="1863" y="1328"/>
                  </a:lnTo>
                  <a:lnTo>
                    <a:pt x="1918" y="1143"/>
                  </a:lnTo>
                  <a:lnTo>
                    <a:pt x="1937" y="959"/>
                  </a:lnTo>
                  <a:lnTo>
                    <a:pt x="1900" y="756"/>
                  </a:lnTo>
                  <a:lnTo>
                    <a:pt x="1845" y="572"/>
                  </a:lnTo>
                  <a:lnTo>
                    <a:pt x="1752" y="406"/>
                  </a:lnTo>
                  <a:lnTo>
                    <a:pt x="1642" y="258"/>
                  </a:lnTo>
                  <a:lnTo>
                    <a:pt x="1494" y="148"/>
                  </a:lnTo>
                  <a:lnTo>
                    <a:pt x="1310" y="55"/>
                  </a:lnTo>
                  <a:lnTo>
                    <a:pt x="1126"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3" name="Google Shape;3023;p11"/>
            <p:cNvSpPr/>
            <p:nvPr/>
          </p:nvSpPr>
          <p:spPr>
            <a:xfrm>
              <a:off x="5412025" y="1426450"/>
              <a:ext cx="48425" cy="48900"/>
            </a:xfrm>
            <a:custGeom>
              <a:avLst/>
              <a:gdLst/>
              <a:ahLst/>
              <a:cxnLst/>
              <a:rect l="l" t="t" r="r" b="b"/>
              <a:pathLst>
                <a:path w="1937" h="1956" extrusionOk="0">
                  <a:moveTo>
                    <a:pt x="960" y="1"/>
                  </a:moveTo>
                  <a:lnTo>
                    <a:pt x="775" y="19"/>
                  </a:lnTo>
                  <a:lnTo>
                    <a:pt x="591" y="74"/>
                  </a:lnTo>
                  <a:lnTo>
                    <a:pt x="425" y="167"/>
                  </a:lnTo>
                  <a:lnTo>
                    <a:pt x="296" y="277"/>
                  </a:lnTo>
                  <a:lnTo>
                    <a:pt x="167" y="425"/>
                  </a:lnTo>
                  <a:lnTo>
                    <a:pt x="75" y="572"/>
                  </a:lnTo>
                  <a:lnTo>
                    <a:pt x="19" y="757"/>
                  </a:lnTo>
                  <a:lnTo>
                    <a:pt x="1" y="941"/>
                  </a:lnTo>
                  <a:lnTo>
                    <a:pt x="1" y="1144"/>
                  </a:lnTo>
                  <a:lnTo>
                    <a:pt x="56" y="1328"/>
                  </a:lnTo>
                  <a:lnTo>
                    <a:pt x="130" y="1494"/>
                  </a:lnTo>
                  <a:lnTo>
                    <a:pt x="259" y="1642"/>
                  </a:lnTo>
                  <a:lnTo>
                    <a:pt x="388" y="1771"/>
                  </a:lnTo>
                  <a:lnTo>
                    <a:pt x="554" y="1863"/>
                  </a:lnTo>
                  <a:lnTo>
                    <a:pt x="738" y="1918"/>
                  </a:lnTo>
                  <a:lnTo>
                    <a:pt x="941" y="1955"/>
                  </a:lnTo>
                  <a:lnTo>
                    <a:pt x="1125" y="1937"/>
                  </a:lnTo>
                  <a:lnTo>
                    <a:pt x="1310" y="1881"/>
                  </a:lnTo>
                  <a:lnTo>
                    <a:pt x="1494" y="1789"/>
                  </a:lnTo>
                  <a:lnTo>
                    <a:pt x="1642" y="1679"/>
                  </a:lnTo>
                  <a:lnTo>
                    <a:pt x="1752" y="1531"/>
                  </a:lnTo>
                  <a:lnTo>
                    <a:pt x="1845" y="1365"/>
                  </a:lnTo>
                  <a:lnTo>
                    <a:pt x="1900" y="1181"/>
                  </a:lnTo>
                  <a:lnTo>
                    <a:pt x="1937" y="996"/>
                  </a:lnTo>
                  <a:lnTo>
                    <a:pt x="1918" y="793"/>
                  </a:lnTo>
                  <a:lnTo>
                    <a:pt x="1863" y="609"/>
                  </a:lnTo>
                  <a:lnTo>
                    <a:pt x="1771" y="443"/>
                  </a:lnTo>
                  <a:lnTo>
                    <a:pt x="1642" y="296"/>
                  </a:lnTo>
                  <a:lnTo>
                    <a:pt x="1513" y="167"/>
                  </a:lnTo>
                  <a:lnTo>
                    <a:pt x="1347" y="93"/>
                  </a:lnTo>
                  <a:lnTo>
                    <a:pt x="1162" y="19"/>
                  </a:lnTo>
                  <a:lnTo>
                    <a:pt x="9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4" name="Google Shape;3024;p11"/>
            <p:cNvSpPr/>
            <p:nvPr/>
          </p:nvSpPr>
          <p:spPr>
            <a:xfrm>
              <a:off x="5266375" y="1318600"/>
              <a:ext cx="47950" cy="47950"/>
            </a:xfrm>
            <a:custGeom>
              <a:avLst/>
              <a:gdLst/>
              <a:ahLst/>
              <a:cxnLst/>
              <a:rect l="l" t="t" r="r" b="b"/>
              <a:pathLst>
                <a:path w="1918" h="1918" extrusionOk="0">
                  <a:moveTo>
                    <a:pt x="922" y="0"/>
                  </a:moveTo>
                  <a:lnTo>
                    <a:pt x="738" y="19"/>
                  </a:lnTo>
                  <a:lnTo>
                    <a:pt x="553" y="92"/>
                  </a:lnTo>
                  <a:lnTo>
                    <a:pt x="406" y="184"/>
                  </a:lnTo>
                  <a:lnTo>
                    <a:pt x="258" y="295"/>
                  </a:lnTo>
                  <a:lnTo>
                    <a:pt x="148" y="443"/>
                  </a:lnTo>
                  <a:lnTo>
                    <a:pt x="74" y="609"/>
                  </a:lnTo>
                  <a:lnTo>
                    <a:pt x="19" y="775"/>
                  </a:lnTo>
                  <a:lnTo>
                    <a:pt x="0" y="977"/>
                  </a:lnTo>
                  <a:lnTo>
                    <a:pt x="37" y="1162"/>
                  </a:lnTo>
                  <a:lnTo>
                    <a:pt x="92" y="1346"/>
                  </a:lnTo>
                  <a:lnTo>
                    <a:pt x="166" y="1494"/>
                  </a:lnTo>
                  <a:lnTo>
                    <a:pt x="295" y="1641"/>
                  </a:lnTo>
                  <a:lnTo>
                    <a:pt x="424" y="1752"/>
                  </a:lnTo>
                  <a:lnTo>
                    <a:pt x="590" y="1844"/>
                  </a:lnTo>
                  <a:lnTo>
                    <a:pt x="756" y="1881"/>
                  </a:lnTo>
                  <a:lnTo>
                    <a:pt x="959" y="1918"/>
                  </a:lnTo>
                  <a:lnTo>
                    <a:pt x="1162" y="1899"/>
                  </a:lnTo>
                  <a:lnTo>
                    <a:pt x="1346" y="1844"/>
                  </a:lnTo>
                  <a:lnTo>
                    <a:pt x="1512" y="1752"/>
                  </a:lnTo>
                  <a:lnTo>
                    <a:pt x="1641" y="1623"/>
                  </a:lnTo>
                  <a:lnTo>
                    <a:pt x="1770" y="1494"/>
                  </a:lnTo>
                  <a:lnTo>
                    <a:pt x="1844" y="1328"/>
                  </a:lnTo>
                  <a:lnTo>
                    <a:pt x="1899" y="1143"/>
                  </a:lnTo>
                  <a:lnTo>
                    <a:pt x="1918" y="940"/>
                  </a:lnTo>
                  <a:lnTo>
                    <a:pt x="1899" y="738"/>
                  </a:lnTo>
                  <a:lnTo>
                    <a:pt x="1844" y="553"/>
                  </a:lnTo>
                  <a:lnTo>
                    <a:pt x="1752" y="387"/>
                  </a:lnTo>
                  <a:lnTo>
                    <a:pt x="1623" y="258"/>
                  </a:lnTo>
                  <a:lnTo>
                    <a:pt x="1475" y="129"/>
                  </a:lnTo>
                  <a:lnTo>
                    <a:pt x="1309" y="55"/>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5" name="Google Shape;3025;p11"/>
            <p:cNvSpPr/>
            <p:nvPr/>
          </p:nvSpPr>
          <p:spPr>
            <a:xfrm>
              <a:off x="5555400" y="1532925"/>
              <a:ext cx="47025" cy="47050"/>
            </a:xfrm>
            <a:custGeom>
              <a:avLst/>
              <a:gdLst/>
              <a:ahLst/>
              <a:cxnLst/>
              <a:rect l="l" t="t" r="r" b="b"/>
              <a:pathLst>
                <a:path w="1881" h="1882" extrusionOk="0">
                  <a:moveTo>
                    <a:pt x="940" y="1"/>
                  </a:moveTo>
                  <a:lnTo>
                    <a:pt x="738" y="19"/>
                  </a:lnTo>
                  <a:lnTo>
                    <a:pt x="572" y="75"/>
                  </a:lnTo>
                  <a:lnTo>
                    <a:pt x="406" y="148"/>
                  </a:lnTo>
                  <a:lnTo>
                    <a:pt x="277" y="259"/>
                  </a:lnTo>
                  <a:lnTo>
                    <a:pt x="148" y="407"/>
                  </a:lnTo>
                  <a:lnTo>
                    <a:pt x="74" y="554"/>
                  </a:lnTo>
                  <a:lnTo>
                    <a:pt x="18" y="738"/>
                  </a:lnTo>
                  <a:lnTo>
                    <a:pt x="0" y="923"/>
                  </a:lnTo>
                  <a:lnTo>
                    <a:pt x="0" y="1126"/>
                  </a:lnTo>
                  <a:lnTo>
                    <a:pt x="55" y="1292"/>
                  </a:lnTo>
                  <a:lnTo>
                    <a:pt x="148" y="1457"/>
                  </a:lnTo>
                  <a:lnTo>
                    <a:pt x="240" y="1605"/>
                  </a:lnTo>
                  <a:lnTo>
                    <a:pt x="387" y="1716"/>
                  </a:lnTo>
                  <a:lnTo>
                    <a:pt x="535" y="1808"/>
                  </a:lnTo>
                  <a:lnTo>
                    <a:pt x="719" y="1863"/>
                  </a:lnTo>
                  <a:lnTo>
                    <a:pt x="903" y="1882"/>
                  </a:lnTo>
                  <a:lnTo>
                    <a:pt x="1106" y="1863"/>
                  </a:lnTo>
                  <a:lnTo>
                    <a:pt x="1291" y="1826"/>
                  </a:lnTo>
                  <a:lnTo>
                    <a:pt x="1457" y="1734"/>
                  </a:lnTo>
                  <a:lnTo>
                    <a:pt x="1604" y="1623"/>
                  </a:lnTo>
                  <a:lnTo>
                    <a:pt x="1715" y="1476"/>
                  </a:lnTo>
                  <a:lnTo>
                    <a:pt x="1807" y="1310"/>
                  </a:lnTo>
                  <a:lnTo>
                    <a:pt x="1862" y="1126"/>
                  </a:lnTo>
                  <a:lnTo>
                    <a:pt x="1881" y="923"/>
                  </a:lnTo>
                  <a:lnTo>
                    <a:pt x="1862" y="738"/>
                  </a:lnTo>
                  <a:lnTo>
                    <a:pt x="1807" y="554"/>
                  </a:lnTo>
                  <a:lnTo>
                    <a:pt x="1715" y="407"/>
                  </a:lnTo>
                  <a:lnTo>
                    <a:pt x="1604" y="259"/>
                  </a:lnTo>
                  <a:lnTo>
                    <a:pt x="1457" y="148"/>
                  </a:lnTo>
                  <a:lnTo>
                    <a:pt x="1309" y="75"/>
                  </a:lnTo>
                  <a:lnTo>
                    <a:pt x="1125" y="19"/>
                  </a:lnTo>
                  <a:lnTo>
                    <a:pt x="9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6" name="Google Shape;3026;p11"/>
            <p:cNvSpPr/>
            <p:nvPr/>
          </p:nvSpPr>
          <p:spPr>
            <a:xfrm>
              <a:off x="5056175" y="1116700"/>
              <a:ext cx="46575" cy="46575"/>
            </a:xfrm>
            <a:custGeom>
              <a:avLst/>
              <a:gdLst/>
              <a:ahLst/>
              <a:cxnLst/>
              <a:rect l="l" t="t" r="r" b="b"/>
              <a:pathLst>
                <a:path w="1863" h="1863" extrusionOk="0">
                  <a:moveTo>
                    <a:pt x="756" y="0"/>
                  </a:moveTo>
                  <a:lnTo>
                    <a:pt x="572" y="56"/>
                  </a:lnTo>
                  <a:lnTo>
                    <a:pt x="406" y="129"/>
                  </a:lnTo>
                  <a:lnTo>
                    <a:pt x="277" y="240"/>
                  </a:lnTo>
                  <a:lnTo>
                    <a:pt x="148" y="387"/>
                  </a:lnTo>
                  <a:lnTo>
                    <a:pt x="74" y="535"/>
                  </a:lnTo>
                  <a:lnTo>
                    <a:pt x="19" y="719"/>
                  </a:lnTo>
                  <a:lnTo>
                    <a:pt x="1" y="904"/>
                  </a:lnTo>
                  <a:lnTo>
                    <a:pt x="1" y="1106"/>
                  </a:lnTo>
                  <a:lnTo>
                    <a:pt x="56" y="1272"/>
                  </a:lnTo>
                  <a:lnTo>
                    <a:pt x="130" y="1438"/>
                  </a:lnTo>
                  <a:lnTo>
                    <a:pt x="240" y="1586"/>
                  </a:lnTo>
                  <a:lnTo>
                    <a:pt x="388" y="1697"/>
                  </a:lnTo>
                  <a:lnTo>
                    <a:pt x="535" y="1789"/>
                  </a:lnTo>
                  <a:lnTo>
                    <a:pt x="720" y="1844"/>
                  </a:lnTo>
                  <a:lnTo>
                    <a:pt x="904" y="1862"/>
                  </a:lnTo>
                  <a:lnTo>
                    <a:pt x="1107" y="1844"/>
                  </a:lnTo>
                  <a:lnTo>
                    <a:pt x="1273" y="1789"/>
                  </a:lnTo>
                  <a:lnTo>
                    <a:pt x="1439" y="1715"/>
                  </a:lnTo>
                  <a:lnTo>
                    <a:pt x="1586" y="1604"/>
                  </a:lnTo>
                  <a:lnTo>
                    <a:pt x="1697" y="1475"/>
                  </a:lnTo>
                  <a:lnTo>
                    <a:pt x="1789" y="1309"/>
                  </a:lnTo>
                  <a:lnTo>
                    <a:pt x="1844" y="1143"/>
                  </a:lnTo>
                  <a:lnTo>
                    <a:pt x="1863" y="941"/>
                  </a:lnTo>
                  <a:lnTo>
                    <a:pt x="1844" y="756"/>
                  </a:lnTo>
                  <a:lnTo>
                    <a:pt x="1789" y="572"/>
                  </a:lnTo>
                  <a:lnTo>
                    <a:pt x="1715" y="406"/>
                  </a:lnTo>
                  <a:lnTo>
                    <a:pt x="1605" y="277"/>
                  </a:lnTo>
                  <a:lnTo>
                    <a:pt x="1476" y="148"/>
                  </a:lnTo>
                  <a:lnTo>
                    <a:pt x="1310" y="74"/>
                  </a:lnTo>
                  <a:lnTo>
                    <a:pt x="1144"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7" name="Google Shape;3027;p11"/>
            <p:cNvSpPr/>
            <p:nvPr/>
          </p:nvSpPr>
          <p:spPr>
            <a:xfrm>
              <a:off x="4924800" y="930925"/>
              <a:ext cx="46575" cy="46575"/>
            </a:xfrm>
            <a:custGeom>
              <a:avLst/>
              <a:gdLst/>
              <a:ahLst/>
              <a:cxnLst/>
              <a:rect l="l" t="t" r="r" b="b"/>
              <a:pathLst>
                <a:path w="1863" h="1863" extrusionOk="0">
                  <a:moveTo>
                    <a:pt x="904" y="1"/>
                  </a:moveTo>
                  <a:lnTo>
                    <a:pt x="720" y="19"/>
                  </a:lnTo>
                  <a:lnTo>
                    <a:pt x="535" y="74"/>
                  </a:lnTo>
                  <a:lnTo>
                    <a:pt x="388" y="167"/>
                  </a:lnTo>
                  <a:lnTo>
                    <a:pt x="240" y="277"/>
                  </a:lnTo>
                  <a:lnTo>
                    <a:pt x="148" y="425"/>
                  </a:lnTo>
                  <a:lnTo>
                    <a:pt x="56" y="591"/>
                  </a:lnTo>
                  <a:lnTo>
                    <a:pt x="19" y="775"/>
                  </a:lnTo>
                  <a:lnTo>
                    <a:pt x="1" y="959"/>
                  </a:lnTo>
                  <a:lnTo>
                    <a:pt x="19" y="1144"/>
                  </a:lnTo>
                  <a:lnTo>
                    <a:pt x="74" y="1328"/>
                  </a:lnTo>
                  <a:lnTo>
                    <a:pt x="167" y="1476"/>
                  </a:lnTo>
                  <a:lnTo>
                    <a:pt x="277" y="1623"/>
                  </a:lnTo>
                  <a:lnTo>
                    <a:pt x="425" y="1734"/>
                  </a:lnTo>
                  <a:lnTo>
                    <a:pt x="572" y="1808"/>
                  </a:lnTo>
                  <a:lnTo>
                    <a:pt x="757" y="1863"/>
                  </a:lnTo>
                  <a:lnTo>
                    <a:pt x="959" y="1863"/>
                  </a:lnTo>
                  <a:lnTo>
                    <a:pt x="1144" y="1844"/>
                  </a:lnTo>
                  <a:lnTo>
                    <a:pt x="1328" y="1789"/>
                  </a:lnTo>
                  <a:lnTo>
                    <a:pt x="1476" y="1697"/>
                  </a:lnTo>
                  <a:lnTo>
                    <a:pt x="1605" y="1586"/>
                  </a:lnTo>
                  <a:lnTo>
                    <a:pt x="1715" y="1439"/>
                  </a:lnTo>
                  <a:lnTo>
                    <a:pt x="1808" y="1291"/>
                  </a:lnTo>
                  <a:lnTo>
                    <a:pt x="1844" y="1107"/>
                  </a:lnTo>
                  <a:lnTo>
                    <a:pt x="1863" y="904"/>
                  </a:lnTo>
                  <a:lnTo>
                    <a:pt x="1844" y="720"/>
                  </a:lnTo>
                  <a:lnTo>
                    <a:pt x="1789" y="535"/>
                  </a:lnTo>
                  <a:lnTo>
                    <a:pt x="1697" y="388"/>
                  </a:lnTo>
                  <a:lnTo>
                    <a:pt x="1586" y="259"/>
                  </a:lnTo>
                  <a:lnTo>
                    <a:pt x="1439" y="148"/>
                  </a:lnTo>
                  <a:lnTo>
                    <a:pt x="1273" y="56"/>
                  </a:lnTo>
                  <a:lnTo>
                    <a:pt x="1107" y="19"/>
                  </a:lnTo>
                  <a:lnTo>
                    <a:pt x="9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8" name="Google Shape;3028;p11"/>
            <p:cNvSpPr/>
            <p:nvPr/>
          </p:nvSpPr>
          <p:spPr>
            <a:xfrm>
              <a:off x="4807250" y="662200"/>
              <a:ext cx="47525" cy="47950"/>
            </a:xfrm>
            <a:custGeom>
              <a:avLst/>
              <a:gdLst/>
              <a:ahLst/>
              <a:cxnLst/>
              <a:rect l="l" t="t" r="r" b="b"/>
              <a:pathLst>
                <a:path w="1901" h="1918" extrusionOk="0">
                  <a:moveTo>
                    <a:pt x="978" y="0"/>
                  </a:moveTo>
                  <a:lnTo>
                    <a:pt x="775" y="19"/>
                  </a:lnTo>
                  <a:lnTo>
                    <a:pt x="591" y="74"/>
                  </a:lnTo>
                  <a:lnTo>
                    <a:pt x="425" y="148"/>
                  </a:lnTo>
                  <a:lnTo>
                    <a:pt x="277" y="258"/>
                  </a:lnTo>
                  <a:lnTo>
                    <a:pt x="167" y="406"/>
                  </a:lnTo>
                  <a:lnTo>
                    <a:pt x="75" y="572"/>
                  </a:lnTo>
                  <a:lnTo>
                    <a:pt x="19" y="756"/>
                  </a:lnTo>
                  <a:lnTo>
                    <a:pt x="1" y="959"/>
                  </a:lnTo>
                  <a:lnTo>
                    <a:pt x="19" y="1143"/>
                  </a:lnTo>
                  <a:lnTo>
                    <a:pt x="75" y="1328"/>
                  </a:lnTo>
                  <a:lnTo>
                    <a:pt x="148" y="1494"/>
                  </a:lnTo>
                  <a:lnTo>
                    <a:pt x="259" y="1623"/>
                  </a:lnTo>
                  <a:lnTo>
                    <a:pt x="407" y="1733"/>
                  </a:lnTo>
                  <a:lnTo>
                    <a:pt x="554" y="1826"/>
                  </a:lnTo>
                  <a:lnTo>
                    <a:pt x="738" y="1881"/>
                  </a:lnTo>
                  <a:lnTo>
                    <a:pt x="923" y="1918"/>
                  </a:lnTo>
                  <a:lnTo>
                    <a:pt x="1126" y="1899"/>
                  </a:lnTo>
                  <a:lnTo>
                    <a:pt x="1310" y="1844"/>
                  </a:lnTo>
                  <a:lnTo>
                    <a:pt x="1476" y="1752"/>
                  </a:lnTo>
                  <a:lnTo>
                    <a:pt x="1623" y="1641"/>
                  </a:lnTo>
                  <a:lnTo>
                    <a:pt x="1734" y="1494"/>
                  </a:lnTo>
                  <a:lnTo>
                    <a:pt x="1826" y="1328"/>
                  </a:lnTo>
                  <a:lnTo>
                    <a:pt x="1882" y="1143"/>
                  </a:lnTo>
                  <a:lnTo>
                    <a:pt x="1900" y="959"/>
                  </a:lnTo>
                  <a:lnTo>
                    <a:pt x="1882" y="756"/>
                  </a:lnTo>
                  <a:lnTo>
                    <a:pt x="1845" y="590"/>
                  </a:lnTo>
                  <a:lnTo>
                    <a:pt x="1753" y="424"/>
                  </a:lnTo>
                  <a:lnTo>
                    <a:pt x="1642" y="277"/>
                  </a:lnTo>
                  <a:lnTo>
                    <a:pt x="1494" y="166"/>
                  </a:lnTo>
                  <a:lnTo>
                    <a:pt x="1347" y="74"/>
                  </a:lnTo>
                  <a:lnTo>
                    <a:pt x="1163" y="19"/>
                  </a:lnTo>
                  <a:lnTo>
                    <a:pt x="9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9" name="Google Shape;3029;p11"/>
            <p:cNvSpPr/>
            <p:nvPr/>
          </p:nvSpPr>
          <p:spPr>
            <a:xfrm>
              <a:off x="4704925" y="317400"/>
              <a:ext cx="46575" cy="46575"/>
            </a:xfrm>
            <a:custGeom>
              <a:avLst/>
              <a:gdLst/>
              <a:ahLst/>
              <a:cxnLst/>
              <a:rect l="l" t="t" r="r" b="b"/>
              <a:pathLst>
                <a:path w="1863" h="1863" extrusionOk="0">
                  <a:moveTo>
                    <a:pt x="941" y="0"/>
                  </a:moveTo>
                  <a:lnTo>
                    <a:pt x="738" y="19"/>
                  </a:lnTo>
                  <a:lnTo>
                    <a:pt x="572" y="74"/>
                  </a:lnTo>
                  <a:lnTo>
                    <a:pt x="406" y="148"/>
                  </a:lnTo>
                  <a:lnTo>
                    <a:pt x="277" y="259"/>
                  </a:lnTo>
                  <a:lnTo>
                    <a:pt x="167" y="406"/>
                  </a:lnTo>
                  <a:lnTo>
                    <a:pt x="74" y="554"/>
                  </a:lnTo>
                  <a:lnTo>
                    <a:pt x="19" y="738"/>
                  </a:lnTo>
                  <a:lnTo>
                    <a:pt x="1" y="922"/>
                  </a:lnTo>
                  <a:lnTo>
                    <a:pt x="19" y="1125"/>
                  </a:lnTo>
                  <a:lnTo>
                    <a:pt x="74" y="1309"/>
                  </a:lnTo>
                  <a:lnTo>
                    <a:pt x="148" y="1457"/>
                  </a:lnTo>
                  <a:lnTo>
                    <a:pt x="259" y="1604"/>
                  </a:lnTo>
                  <a:lnTo>
                    <a:pt x="406" y="1715"/>
                  </a:lnTo>
                  <a:lnTo>
                    <a:pt x="554" y="1789"/>
                  </a:lnTo>
                  <a:lnTo>
                    <a:pt x="738" y="1844"/>
                  </a:lnTo>
                  <a:lnTo>
                    <a:pt x="941" y="1863"/>
                  </a:lnTo>
                  <a:lnTo>
                    <a:pt x="1125" y="1844"/>
                  </a:lnTo>
                  <a:lnTo>
                    <a:pt x="1310" y="1789"/>
                  </a:lnTo>
                  <a:lnTo>
                    <a:pt x="1457" y="1715"/>
                  </a:lnTo>
                  <a:lnTo>
                    <a:pt x="1605" y="1604"/>
                  </a:lnTo>
                  <a:lnTo>
                    <a:pt x="1715" y="1457"/>
                  </a:lnTo>
                  <a:lnTo>
                    <a:pt x="1789" y="1309"/>
                  </a:lnTo>
                  <a:lnTo>
                    <a:pt x="1844" y="1125"/>
                  </a:lnTo>
                  <a:lnTo>
                    <a:pt x="1863" y="941"/>
                  </a:lnTo>
                  <a:lnTo>
                    <a:pt x="1844" y="738"/>
                  </a:lnTo>
                  <a:lnTo>
                    <a:pt x="1808" y="572"/>
                  </a:lnTo>
                  <a:lnTo>
                    <a:pt x="1715" y="406"/>
                  </a:lnTo>
                  <a:lnTo>
                    <a:pt x="1605" y="277"/>
                  </a:lnTo>
                  <a:lnTo>
                    <a:pt x="1476" y="148"/>
                  </a:lnTo>
                  <a:lnTo>
                    <a:pt x="1310" y="74"/>
                  </a:lnTo>
                  <a:lnTo>
                    <a:pt x="1125"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0" name="Google Shape;3030;p11"/>
            <p:cNvSpPr/>
            <p:nvPr/>
          </p:nvSpPr>
          <p:spPr>
            <a:xfrm>
              <a:off x="5940275" y="1684125"/>
              <a:ext cx="47050" cy="47050"/>
            </a:xfrm>
            <a:custGeom>
              <a:avLst/>
              <a:gdLst/>
              <a:ahLst/>
              <a:cxnLst/>
              <a:rect l="l" t="t" r="r" b="b"/>
              <a:pathLst>
                <a:path w="1882" h="1882" extrusionOk="0">
                  <a:moveTo>
                    <a:pt x="978" y="1"/>
                  </a:moveTo>
                  <a:lnTo>
                    <a:pt x="775" y="19"/>
                  </a:lnTo>
                  <a:lnTo>
                    <a:pt x="609" y="56"/>
                  </a:lnTo>
                  <a:lnTo>
                    <a:pt x="443" y="148"/>
                  </a:lnTo>
                  <a:lnTo>
                    <a:pt x="296" y="259"/>
                  </a:lnTo>
                  <a:lnTo>
                    <a:pt x="185" y="388"/>
                  </a:lnTo>
                  <a:lnTo>
                    <a:pt x="93" y="535"/>
                  </a:lnTo>
                  <a:lnTo>
                    <a:pt x="38" y="720"/>
                  </a:lnTo>
                  <a:lnTo>
                    <a:pt x="1" y="904"/>
                  </a:lnTo>
                  <a:lnTo>
                    <a:pt x="19" y="1107"/>
                  </a:lnTo>
                  <a:lnTo>
                    <a:pt x="75" y="1291"/>
                  </a:lnTo>
                  <a:lnTo>
                    <a:pt x="148" y="1457"/>
                  </a:lnTo>
                  <a:lnTo>
                    <a:pt x="259" y="1605"/>
                  </a:lnTo>
                  <a:lnTo>
                    <a:pt x="407" y="1715"/>
                  </a:lnTo>
                  <a:lnTo>
                    <a:pt x="572" y="1808"/>
                  </a:lnTo>
                  <a:lnTo>
                    <a:pt x="757" y="1863"/>
                  </a:lnTo>
                  <a:lnTo>
                    <a:pt x="960" y="1881"/>
                  </a:lnTo>
                  <a:lnTo>
                    <a:pt x="1144" y="1863"/>
                  </a:lnTo>
                  <a:lnTo>
                    <a:pt x="1328" y="1808"/>
                  </a:lnTo>
                  <a:lnTo>
                    <a:pt x="1476" y="1734"/>
                  </a:lnTo>
                  <a:lnTo>
                    <a:pt x="1623" y="1623"/>
                  </a:lnTo>
                  <a:lnTo>
                    <a:pt x="1734" y="1476"/>
                  </a:lnTo>
                  <a:lnTo>
                    <a:pt x="1808" y="1328"/>
                  </a:lnTo>
                  <a:lnTo>
                    <a:pt x="1863" y="1144"/>
                  </a:lnTo>
                  <a:lnTo>
                    <a:pt x="1882" y="959"/>
                  </a:lnTo>
                  <a:lnTo>
                    <a:pt x="1882" y="757"/>
                  </a:lnTo>
                  <a:lnTo>
                    <a:pt x="1826" y="591"/>
                  </a:lnTo>
                  <a:lnTo>
                    <a:pt x="1734" y="425"/>
                  </a:lnTo>
                  <a:lnTo>
                    <a:pt x="1642" y="277"/>
                  </a:lnTo>
                  <a:lnTo>
                    <a:pt x="1494" y="167"/>
                  </a:lnTo>
                  <a:lnTo>
                    <a:pt x="1347" y="74"/>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1" name="Google Shape;3031;p11"/>
            <p:cNvSpPr/>
            <p:nvPr/>
          </p:nvSpPr>
          <p:spPr>
            <a:xfrm>
              <a:off x="6020025" y="1698425"/>
              <a:ext cx="47500" cy="47025"/>
            </a:xfrm>
            <a:custGeom>
              <a:avLst/>
              <a:gdLst/>
              <a:ahLst/>
              <a:cxnLst/>
              <a:rect l="l" t="t" r="r" b="b"/>
              <a:pathLst>
                <a:path w="1900" h="1881" extrusionOk="0">
                  <a:moveTo>
                    <a:pt x="812" y="0"/>
                  </a:moveTo>
                  <a:lnTo>
                    <a:pt x="628" y="55"/>
                  </a:lnTo>
                  <a:lnTo>
                    <a:pt x="462" y="129"/>
                  </a:lnTo>
                  <a:lnTo>
                    <a:pt x="314" y="240"/>
                  </a:lnTo>
                  <a:lnTo>
                    <a:pt x="185" y="387"/>
                  </a:lnTo>
                  <a:lnTo>
                    <a:pt x="93" y="535"/>
                  </a:lnTo>
                  <a:lnTo>
                    <a:pt x="38" y="719"/>
                  </a:lnTo>
                  <a:lnTo>
                    <a:pt x="1" y="922"/>
                  </a:lnTo>
                  <a:lnTo>
                    <a:pt x="19" y="1106"/>
                  </a:lnTo>
                  <a:lnTo>
                    <a:pt x="74" y="1291"/>
                  </a:lnTo>
                  <a:lnTo>
                    <a:pt x="148" y="1457"/>
                  </a:lnTo>
                  <a:lnTo>
                    <a:pt x="259" y="1586"/>
                  </a:lnTo>
                  <a:lnTo>
                    <a:pt x="388" y="1715"/>
                  </a:lnTo>
                  <a:lnTo>
                    <a:pt x="535" y="1807"/>
                  </a:lnTo>
                  <a:lnTo>
                    <a:pt x="720" y="1862"/>
                  </a:lnTo>
                  <a:lnTo>
                    <a:pt x="904" y="1881"/>
                  </a:lnTo>
                  <a:lnTo>
                    <a:pt x="1107" y="1881"/>
                  </a:lnTo>
                  <a:lnTo>
                    <a:pt x="1291" y="1826"/>
                  </a:lnTo>
                  <a:lnTo>
                    <a:pt x="1457" y="1752"/>
                  </a:lnTo>
                  <a:lnTo>
                    <a:pt x="1605" y="1641"/>
                  </a:lnTo>
                  <a:lnTo>
                    <a:pt x="1734" y="1512"/>
                  </a:lnTo>
                  <a:lnTo>
                    <a:pt x="1826" y="1346"/>
                  </a:lnTo>
                  <a:lnTo>
                    <a:pt x="1881" y="1162"/>
                  </a:lnTo>
                  <a:lnTo>
                    <a:pt x="1900" y="977"/>
                  </a:lnTo>
                  <a:lnTo>
                    <a:pt x="1881" y="775"/>
                  </a:lnTo>
                  <a:lnTo>
                    <a:pt x="1844" y="590"/>
                  </a:lnTo>
                  <a:lnTo>
                    <a:pt x="1771" y="443"/>
                  </a:lnTo>
                  <a:lnTo>
                    <a:pt x="1660" y="295"/>
                  </a:lnTo>
                  <a:lnTo>
                    <a:pt x="1531" y="185"/>
                  </a:lnTo>
                  <a:lnTo>
                    <a:pt x="1365" y="92"/>
                  </a:lnTo>
                  <a:lnTo>
                    <a:pt x="1199"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2" name="Google Shape;3032;p11"/>
            <p:cNvSpPr/>
            <p:nvPr/>
          </p:nvSpPr>
          <p:spPr>
            <a:xfrm>
              <a:off x="4990250" y="1024950"/>
              <a:ext cx="47050" cy="47050"/>
            </a:xfrm>
            <a:custGeom>
              <a:avLst/>
              <a:gdLst/>
              <a:ahLst/>
              <a:cxnLst/>
              <a:rect l="l" t="t" r="r" b="b"/>
              <a:pathLst>
                <a:path w="1882" h="1882" extrusionOk="0">
                  <a:moveTo>
                    <a:pt x="978" y="1"/>
                  </a:moveTo>
                  <a:lnTo>
                    <a:pt x="775" y="19"/>
                  </a:lnTo>
                  <a:lnTo>
                    <a:pt x="591" y="56"/>
                  </a:lnTo>
                  <a:lnTo>
                    <a:pt x="425" y="148"/>
                  </a:lnTo>
                  <a:lnTo>
                    <a:pt x="277" y="259"/>
                  </a:lnTo>
                  <a:lnTo>
                    <a:pt x="148" y="407"/>
                  </a:lnTo>
                  <a:lnTo>
                    <a:pt x="75" y="573"/>
                  </a:lnTo>
                  <a:lnTo>
                    <a:pt x="19" y="757"/>
                  </a:lnTo>
                  <a:lnTo>
                    <a:pt x="1" y="960"/>
                  </a:lnTo>
                  <a:lnTo>
                    <a:pt x="19" y="1144"/>
                  </a:lnTo>
                  <a:lnTo>
                    <a:pt x="75" y="1329"/>
                  </a:lnTo>
                  <a:lnTo>
                    <a:pt x="148" y="1476"/>
                  </a:lnTo>
                  <a:lnTo>
                    <a:pt x="277" y="1624"/>
                  </a:lnTo>
                  <a:lnTo>
                    <a:pt x="407" y="1734"/>
                  </a:lnTo>
                  <a:lnTo>
                    <a:pt x="572" y="1808"/>
                  </a:lnTo>
                  <a:lnTo>
                    <a:pt x="738" y="1863"/>
                  </a:lnTo>
                  <a:lnTo>
                    <a:pt x="941" y="1882"/>
                  </a:lnTo>
                  <a:lnTo>
                    <a:pt x="1126" y="1863"/>
                  </a:lnTo>
                  <a:lnTo>
                    <a:pt x="1310" y="1808"/>
                  </a:lnTo>
                  <a:lnTo>
                    <a:pt x="1457" y="1734"/>
                  </a:lnTo>
                  <a:lnTo>
                    <a:pt x="1605" y="1624"/>
                  </a:lnTo>
                  <a:lnTo>
                    <a:pt x="1716" y="1476"/>
                  </a:lnTo>
                  <a:lnTo>
                    <a:pt x="1808" y="1329"/>
                  </a:lnTo>
                  <a:lnTo>
                    <a:pt x="1863" y="1144"/>
                  </a:lnTo>
                  <a:lnTo>
                    <a:pt x="1882" y="960"/>
                  </a:lnTo>
                  <a:lnTo>
                    <a:pt x="1863" y="775"/>
                  </a:lnTo>
                  <a:lnTo>
                    <a:pt x="1808" y="591"/>
                  </a:lnTo>
                  <a:lnTo>
                    <a:pt x="1734" y="425"/>
                  </a:lnTo>
                  <a:lnTo>
                    <a:pt x="1623" y="278"/>
                  </a:lnTo>
                  <a:lnTo>
                    <a:pt x="1494" y="167"/>
                  </a:lnTo>
                  <a:lnTo>
                    <a:pt x="1328" y="75"/>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3" name="Google Shape;3033;p11"/>
            <p:cNvSpPr/>
            <p:nvPr/>
          </p:nvSpPr>
          <p:spPr>
            <a:xfrm>
              <a:off x="6097475" y="1712700"/>
              <a:ext cx="47025" cy="47050"/>
            </a:xfrm>
            <a:custGeom>
              <a:avLst/>
              <a:gdLst/>
              <a:ahLst/>
              <a:cxnLst/>
              <a:rect l="l" t="t" r="r" b="b"/>
              <a:pathLst>
                <a:path w="1881" h="1882" extrusionOk="0">
                  <a:moveTo>
                    <a:pt x="922" y="1"/>
                  </a:moveTo>
                  <a:lnTo>
                    <a:pt x="719" y="19"/>
                  </a:lnTo>
                  <a:lnTo>
                    <a:pt x="553" y="75"/>
                  </a:lnTo>
                  <a:lnTo>
                    <a:pt x="387" y="167"/>
                  </a:lnTo>
                  <a:lnTo>
                    <a:pt x="258" y="277"/>
                  </a:lnTo>
                  <a:lnTo>
                    <a:pt x="148" y="406"/>
                  </a:lnTo>
                  <a:lnTo>
                    <a:pt x="56" y="572"/>
                  </a:lnTo>
                  <a:lnTo>
                    <a:pt x="19" y="757"/>
                  </a:lnTo>
                  <a:lnTo>
                    <a:pt x="0" y="941"/>
                  </a:lnTo>
                  <a:lnTo>
                    <a:pt x="19" y="1144"/>
                  </a:lnTo>
                  <a:lnTo>
                    <a:pt x="74" y="1328"/>
                  </a:lnTo>
                  <a:lnTo>
                    <a:pt x="148" y="1494"/>
                  </a:lnTo>
                  <a:lnTo>
                    <a:pt x="277" y="1623"/>
                  </a:lnTo>
                  <a:lnTo>
                    <a:pt x="424" y="1734"/>
                  </a:lnTo>
                  <a:lnTo>
                    <a:pt x="572" y="1826"/>
                  </a:lnTo>
                  <a:lnTo>
                    <a:pt x="775" y="1881"/>
                  </a:lnTo>
                  <a:lnTo>
                    <a:pt x="959" y="1881"/>
                  </a:lnTo>
                  <a:lnTo>
                    <a:pt x="1162" y="1863"/>
                  </a:lnTo>
                  <a:lnTo>
                    <a:pt x="1328" y="1808"/>
                  </a:lnTo>
                  <a:lnTo>
                    <a:pt x="1494" y="1716"/>
                  </a:lnTo>
                  <a:lnTo>
                    <a:pt x="1623" y="1605"/>
                  </a:lnTo>
                  <a:lnTo>
                    <a:pt x="1733" y="1476"/>
                  </a:lnTo>
                  <a:lnTo>
                    <a:pt x="1807" y="1310"/>
                  </a:lnTo>
                  <a:lnTo>
                    <a:pt x="1863" y="1144"/>
                  </a:lnTo>
                  <a:lnTo>
                    <a:pt x="1881" y="941"/>
                  </a:lnTo>
                  <a:lnTo>
                    <a:pt x="1863" y="738"/>
                  </a:lnTo>
                  <a:lnTo>
                    <a:pt x="1807" y="554"/>
                  </a:lnTo>
                  <a:lnTo>
                    <a:pt x="1733" y="406"/>
                  </a:lnTo>
                  <a:lnTo>
                    <a:pt x="1604" y="259"/>
                  </a:lnTo>
                  <a:lnTo>
                    <a:pt x="1457" y="148"/>
                  </a:lnTo>
                  <a:lnTo>
                    <a:pt x="1291" y="56"/>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4" name="Google Shape;3034;p11"/>
            <p:cNvSpPr/>
            <p:nvPr/>
          </p:nvSpPr>
          <p:spPr>
            <a:xfrm>
              <a:off x="6177225" y="1723775"/>
              <a:ext cx="47500" cy="47500"/>
            </a:xfrm>
            <a:custGeom>
              <a:avLst/>
              <a:gdLst/>
              <a:ahLst/>
              <a:cxnLst/>
              <a:rect l="l" t="t" r="r" b="b"/>
              <a:pathLst>
                <a:path w="1900" h="1900" extrusionOk="0">
                  <a:moveTo>
                    <a:pt x="977" y="0"/>
                  </a:moveTo>
                  <a:lnTo>
                    <a:pt x="793" y="19"/>
                  </a:lnTo>
                  <a:lnTo>
                    <a:pt x="609" y="74"/>
                  </a:lnTo>
                  <a:lnTo>
                    <a:pt x="424" y="148"/>
                  </a:lnTo>
                  <a:lnTo>
                    <a:pt x="295" y="258"/>
                  </a:lnTo>
                  <a:lnTo>
                    <a:pt x="166" y="406"/>
                  </a:lnTo>
                  <a:lnTo>
                    <a:pt x="74" y="572"/>
                  </a:lnTo>
                  <a:lnTo>
                    <a:pt x="19" y="738"/>
                  </a:lnTo>
                  <a:lnTo>
                    <a:pt x="0" y="941"/>
                  </a:lnTo>
                  <a:lnTo>
                    <a:pt x="19" y="1143"/>
                  </a:lnTo>
                  <a:lnTo>
                    <a:pt x="55" y="1309"/>
                  </a:lnTo>
                  <a:lnTo>
                    <a:pt x="148" y="1475"/>
                  </a:lnTo>
                  <a:lnTo>
                    <a:pt x="258" y="1623"/>
                  </a:lnTo>
                  <a:lnTo>
                    <a:pt x="387" y="1733"/>
                  </a:lnTo>
                  <a:lnTo>
                    <a:pt x="535" y="1826"/>
                  </a:lnTo>
                  <a:lnTo>
                    <a:pt x="719" y="1881"/>
                  </a:lnTo>
                  <a:lnTo>
                    <a:pt x="904" y="1899"/>
                  </a:lnTo>
                  <a:lnTo>
                    <a:pt x="1106" y="1899"/>
                  </a:lnTo>
                  <a:lnTo>
                    <a:pt x="1291" y="1844"/>
                  </a:lnTo>
                  <a:lnTo>
                    <a:pt x="1457" y="1752"/>
                  </a:lnTo>
                  <a:lnTo>
                    <a:pt x="1604" y="1641"/>
                  </a:lnTo>
                  <a:lnTo>
                    <a:pt x="1715" y="1512"/>
                  </a:lnTo>
                  <a:lnTo>
                    <a:pt x="1807" y="1346"/>
                  </a:lnTo>
                  <a:lnTo>
                    <a:pt x="1862" y="1162"/>
                  </a:lnTo>
                  <a:lnTo>
                    <a:pt x="1899" y="959"/>
                  </a:lnTo>
                  <a:lnTo>
                    <a:pt x="1881" y="775"/>
                  </a:lnTo>
                  <a:lnTo>
                    <a:pt x="1825" y="590"/>
                  </a:lnTo>
                  <a:lnTo>
                    <a:pt x="1752" y="443"/>
                  </a:lnTo>
                  <a:lnTo>
                    <a:pt x="1641" y="295"/>
                  </a:lnTo>
                  <a:lnTo>
                    <a:pt x="1512" y="185"/>
                  </a:lnTo>
                  <a:lnTo>
                    <a:pt x="1346" y="92"/>
                  </a:lnTo>
                  <a:lnTo>
                    <a:pt x="1180" y="37"/>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5" name="Google Shape;3035;p11"/>
            <p:cNvSpPr/>
            <p:nvPr/>
          </p:nvSpPr>
          <p:spPr>
            <a:xfrm>
              <a:off x="6257425" y="1738525"/>
              <a:ext cx="46575" cy="46575"/>
            </a:xfrm>
            <a:custGeom>
              <a:avLst/>
              <a:gdLst/>
              <a:ahLst/>
              <a:cxnLst/>
              <a:rect l="l" t="t" r="r" b="b"/>
              <a:pathLst>
                <a:path w="1863" h="1863" extrusionOk="0">
                  <a:moveTo>
                    <a:pt x="904" y="0"/>
                  </a:moveTo>
                  <a:lnTo>
                    <a:pt x="719" y="19"/>
                  </a:lnTo>
                  <a:lnTo>
                    <a:pt x="535" y="74"/>
                  </a:lnTo>
                  <a:lnTo>
                    <a:pt x="388" y="166"/>
                  </a:lnTo>
                  <a:lnTo>
                    <a:pt x="258" y="295"/>
                  </a:lnTo>
                  <a:lnTo>
                    <a:pt x="148" y="424"/>
                  </a:lnTo>
                  <a:lnTo>
                    <a:pt x="56" y="590"/>
                  </a:lnTo>
                  <a:lnTo>
                    <a:pt x="19" y="775"/>
                  </a:lnTo>
                  <a:lnTo>
                    <a:pt x="0" y="959"/>
                  </a:lnTo>
                  <a:lnTo>
                    <a:pt x="19" y="1162"/>
                  </a:lnTo>
                  <a:lnTo>
                    <a:pt x="74" y="1328"/>
                  </a:lnTo>
                  <a:lnTo>
                    <a:pt x="166" y="1494"/>
                  </a:lnTo>
                  <a:lnTo>
                    <a:pt x="277" y="1623"/>
                  </a:lnTo>
                  <a:lnTo>
                    <a:pt x="424" y="1733"/>
                  </a:lnTo>
                  <a:lnTo>
                    <a:pt x="590" y="1807"/>
                  </a:lnTo>
                  <a:lnTo>
                    <a:pt x="756" y="1863"/>
                  </a:lnTo>
                  <a:lnTo>
                    <a:pt x="959" y="1863"/>
                  </a:lnTo>
                  <a:lnTo>
                    <a:pt x="1143" y="1844"/>
                  </a:lnTo>
                  <a:lnTo>
                    <a:pt x="1328" y="1789"/>
                  </a:lnTo>
                  <a:lnTo>
                    <a:pt x="1475" y="1697"/>
                  </a:lnTo>
                  <a:lnTo>
                    <a:pt x="1623" y="1586"/>
                  </a:lnTo>
                  <a:lnTo>
                    <a:pt x="1733" y="1438"/>
                  </a:lnTo>
                  <a:lnTo>
                    <a:pt x="1807" y="1291"/>
                  </a:lnTo>
                  <a:lnTo>
                    <a:pt x="1863" y="1107"/>
                  </a:lnTo>
                  <a:lnTo>
                    <a:pt x="1863" y="904"/>
                  </a:lnTo>
                  <a:lnTo>
                    <a:pt x="1844" y="719"/>
                  </a:lnTo>
                  <a:lnTo>
                    <a:pt x="1789" y="553"/>
                  </a:lnTo>
                  <a:lnTo>
                    <a:pt x="1697" y="388"/>
                  </a:lnTo>
                  <a:lnTo>
                    <a:pt x="1586" y="258"/>
                  </a:lnTo>
                  <a:lnTo>
                    <a:pt x="1438" y="148"/>
                  </a:lnTo>
                  <a:lnTo>
                    <a:pt x="1291" y="74"/>
                  </a:lnTo>
                  <a:lnTo>
                    <a:pt x="1107"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6" name="Google Shape;3036;p11"/>
            <p:cNvSpPr/>
            <p:nvPr/>
          </p:nvSpPr>
          <p:spPr>
            <a:xfrm>
              <a:off x="4742725" y="571850"/>
              <a:ext cx="45650" cy="45650"/>
            </a:xfrm>
            <a:custGeom>
              <a:avLst/>
              <a:gdLst/>
              <a:ahLst/>
              <a:cxnLst/>
              <a:rect l="l" t="t" r="r" b="b"/>
              <a:pathLst>
                <a:path w="1826" h="1826" extrusionOk="0">
                  <a:moveTo>
                    <a:pt x="904" y="0"/>
                  </a:moveTo>
                  <a:lnTo>
                    <a:pt x="720" y="19"/>
                  </a:lnTo>
                  <a:lnTo>
                    <a:pt x="554" y="74"/>
                  </a:lnTo>
                  <a:lnTo>
                    <a:pt x="406" y="166"/>
                  </a:lnTo>
                  <a:lnTo>
                    <a:pt x="277" y="277"/>
                  </a:lnTo>
                  <a:lnTo>
                    <a:pt x="148" y="406"/>
                  </a:lnTo>
                  <a:lnTo>
                    <a:pt x="74" y="553"/>
                  </a:lnTo>
                  <a:lnTo>
                    <a:pt x="19" y="719"/>
                  </a:lnTo>
                  <a:lnTo>
                    <a:pt x="1" y="904"/>
                  </a:lnTo>
                  <a:lnTo>
                    <a:pt x="19" y="1088"/>
                  </a:lnTo>
                  <a:lnTo>
                    <a:pt x="74" y="1272"/>
                  </a:lnTo>
                  <a:lnTo>
                    <a:pt x="148" y="1420"/>
                  </a:lnTo>
                  <a:lnTo>
                    <a:pt x="277" y="1567"/>
                  </a:lnTo>
                  <a:lnTo>
                    <a:pt x="406" y="1678"/>
                  </a:lnTo>
                  <a:lnTo>
                    <a:pt x="572" y="1770"/>
                  </a:lnTo>
                  <a:lnTo>
                    <a:pt x="757" y="1807"/>
                  </a:lnTo>
                  <a:lnTo>
                    <a:pt x="941" y="1826"/>
                  </a:lnTo>
                  <a:lnTo>
                    <a:pt x="1125" y="1807"/>
                  </a:lnTo>
                  <a:lnTo>
                    <a:pt x="1291" y="1733"/>
                  </a:lnTo>
                  <a:lnTo>
                    <a:pt x="1439" y="1660"/>
                  </a:lnTo>
                  <a:lnTo>
                    <a:pt x="1568" y="1531"/>
                  </a:lnTo>
                  <a:lnTo>
                    <a:pt x="1678" y="1402"/>
                  </a:lnTo>
                  <a:lnTo>
                    <a:pt x="1752" y="1254"/>
                  </a:lnTo>
                  <a:lnTo>
                    <a:pt x="1808" y="1070"/>
                  </a:lnTo>
                  <a:lnTo>
                    <a:pt x="1826" y="904"/>
                  </a:lnTo>
                  <a:lnTo>
                    <a:pt x="1789" y="719"/>
                  </a:lnTo>
                  <a:lnTo>
                    <a:pt x="1734" y="553"/>
                  </a:lnTo>
                  <a:lnTo>
                    <a:pt x="1660" y="406"/>
                  </a:lnTo>
                  <a:lnTo>
                    <a:pt x="1549" y="258"/>
                  </a:lnTo>
                  <a:lnTo>
                    <a:pt x="1402" y="166"/>
                  </a:lnTo>
                  <a:lnTo>
                    <a:pt x="1254" y="74"/>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7" name="Google Shape;3037;p11"/>
            <p:cNvSpPr/>
            <p:nvPr/>
          </p:nvSpPr>
          <p:spPr>
            <a:xfrm>
              <a:off x="5476100" y="1519575"/>
              <a:ext cx="45200" cy="45200"/>
            </a:xfrm>
            <a:custGeom>
              <a:avLst/>
              <a:gdLst/>
              <a:ahLst/>
              <a:cxnLst/>
              <a:rect l="l" t="t" r="r" b="b"/>
              <a:pathLst>
                <a:path w="1808" h="1808" extrusionOk="0">
                  <a:moveTo>
                    <a:pt x="775" y="0"/>
                  </a:moveTo>
                  <a:lnTo>
                    <a:pt x="609" y="55"/>
                  </a:lnTo>
                  <a:lnTo>
                    <a:pt x="443" y="129"/>
                  </a:lnTo>
                  <a:lnTo>
                    <a:pt x="314" y="240"/>
                  </a:lnTo>
                  <a:lnTo>
                    <a:pt x="185" y="369"/>
                  </a:lnTo>
                  <a:lnTo>
                    <a:pt x="93" y="516"/>
                  </a:lnTo>
                  <a:lnTo>
                    <a:pt x="38" y="682"/>
                  </a:lnTo>
                  <a:lnTo>
                    <a:pt x="1" y="867"/>
                  </a:lnTo>
                  <a:lnTo>
                    <a:pt x="19" y="1033"/>
                  </a:lnTo>
                  <a:lnTo>
                    <a:pt x="56" y="1217"/>
                  </a:lnTo>
                  <a:lnTo>
                    <a:pt x="130" y="1365"/>
                  </a:lnTo>
                  <a:lnTo>
                    <a:pt x="240" y="1512"/>
                  </a:lnTo>
                  <a:lnTo>
                    <a:pt x="369" y="1623"/>
                  </a:lnTo>
                  <a:lnTo>
                    <a:pt x="517" y="1715"/>
                  </a:lnTo>
                  <a:lnTo>
                    <a:pt x="683" y="1789"/>
                  </a:lnTo>
                  <a:lnTo>
                    <a:pt x="867" y="1807"/>
                  </a:lnTo>
                  <a:lnTo>
                    <a:pt x="1052" y="1807"/>
                  </a:lnTo>
                  <a:lnTo>
                    <a:pt x="1218" y="1752"/>
                  </a:lnTo>
                  <a:lnTo>
                    <a:pt x="1365" y="1678"/>
                  </a:lnTo>
                  <a:lnTo>
                    <a:pt x="1513" y="1567"/>
                  </a:lnTo>
                  <a:lnTo>
                    <a:pt x="1623" y="1438"/>
                  </a:lnTo>
                  <a:lnTo>
                    <a:pt x="1715" y="1291"/>
                  </a:lnTo>
                  <a:lnTo>
                    <a:pt x="1789" y="1125"/>
                  </a:lnTo>
                  <a:lnTo>
                    <a:pt x="1808" y="941"/>
                  </a:lnTo>
                  <a:lnTo>
                    <a:pt x="1808" y="775"/>
                  </a:lnTo>
                  <a:lnTo>
                    <a:pt x="1752" y="609"/>
                  </a:lnTo>
                  <a:lnTo>
                    <a:pt x="1679" y="443"/>
                  </a:lnTo>
                  <a:lnTo>
                    <a:pt x="1568" y="295"/>
                  </a:lnTo>
                  <a:lnTo>
                    <a:pt x="1439" y="185"/>
                  </a:lnTo>
                  <a:lnTo>
                    <a:pt x="1291" y="92"/>
                  </a:lnTo>
                  <a:lnTo>
                    <a:pt x="1125" y="19"/>
                  </a:lnTo>
                  <a:lnTo>
                    <a:pt x="9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8" name="Google Shape;3038;p11"/>
            <p:cNvSpPr/>
            <p:nvPr/>
          </p:nvSpPr>
          <p:spPr>
            <a:xfrm>
              <a:off x="5781250" y="1656475"/>
              <a:ext cx="45675" cy="45650"/>
            </a:xfrm>
            <a:custGeom>
              <a:avLst/>
              <a:gdLst/>
              <a:ahLst/>
              <a:cxnLst/>
              <a:rect l="l" t="t" r="r" b="b"/>
              <a:pathLst>
                <a:path w="1827" h="1826" extrusionOk="0">
                  <a:moveTo>
                    <a:pt x="904" y="0"/>
                  </a:moveTo>
                  <a:lnTo>
                    <a:pt x="720" y="19"/>
                  </a:lnTo>
                  <a:lnTo>
                    <a:pt x="554" y="74"/>
                  </a:lnTo>
                  <a:lnTo>
                    <a:pt x="406" y="148"/>
                  </a:lnTo>
                  <a:lnTo>
                    <a:pt x="277" y="258"/>
                  </a:lnTo>
                  <a:lnTo>
                    <a:pt x="167" y="388"/>
                  </a:lnTo>
                  <a:lnTo>
                    <a:pt x="74" y="553"/>
                  </a:lnTo>
                  <a:lnTo>
                    <a:pt x="19" y="719"/>
                  </a:lnTo>
                  <a:lnTo>
                    <a:pt x="1" y="904"/>
                  </a:lnTo>
                  <a:lnTo>
                    <a:pt x="19" y="1088"/>
                  </a:lnTo>
                  <a:lnTo>
                    <a:pt x="74" y="1273"/>
                  </a:lnTo>
                  <a:lnTo>
                    <a:pt x="167" y="1420"/>
                  </a:lnTo>
                  <a:lnTo>
                    <a:pt x="277" y="1568"/>
                  </a:lnTo>
                  <a:lnTo>
                    <a:pt x="425" y="1678"/>
                  </a:lnTo>
                  <a:lnTo>
                    <a:pt x="591" y="1752"/>
                  </a:lnTo>
                  <a:lnTo>
                    <a:pt x="757" y="1807"/>
                  </a:lnTo>
                  <a:lnTo>
                    <a:pt x="959" y="1826"/>
                  </a:lnTo>
                  <a:lnTo>
                    <a:pt x="1144" y="1789"/>
                  </a:lnTo>
                  <a:lnTo>
                    <a:pt x="1310" y="1733"/>
                  </a:lnTo>
                  <a:lnTo>
                    <a:pt x="1457" y="1641"/>
                  </a:lnTo>
                  <a:lnTo>
                    <a:pt x="1586" y="1531"/>
                  </a:lnTo>
                  <a:lnTo>
                    <a:pt x="1697" y="1402"/>
                  </a:lnTo>
                  <a:lnTo>
                    <a:pt x="1771" y="1236"/>
                  </a:lnTo>
                  <a:lnTo>
                    <a:pt x="1826" y="1070"/>
                  </a:lnTo>
                  <a:lnTo>
                    <a:pt x="1826" y="885"/>
                  </a:lnTo>
                  <a:lnTo>
                    <a:pt x="1808" y="701"/>
                  </a:lnTo>
                  <a:lnTo>
                    <a:pt x="1752" y="535"/>
                  </a:lnTo>
                  <a:lnTo>
                    <a:pt x="1660" y="388"/>
                  </a:lnTo>
                  <a:lnTo>
                    <a:pt x="1550" y="258"/>
                  </a:lnTo>
                  <a:lnTo>
                    <a:pt x="1420" y="148"/>
                  </a:lnTo>
                  <a:lnTo>
                    <a:pt x="1273" y="56"/>
                  </a:lnTo>
                  <a:lnTo>
                    <a:pt x="1089"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9" name="Google Shape;3039;p11"/>
            <p:cNvSpPr/>
            <p:nvPr/>
          </p:nvSpPr>
          <p:spPr>
            <a:xfrm>
              <a:off x="4691550" y="398075"/>
              <a:ext cx="45200" cy="45175"/>
            </a:xfrm>
            <a:custGeom>
              <a:avLst/>
              <a:gdLst/>
              <a:ahLst/>
              <a:cxnLst/>
              <a:rect l="l" t="t" r="r" b="b"/>
              <a:pathLst>
                <a:path w="1808" h="1807" extrusionOk="0">
                  <a:moveTo>
                    <a:pt x="923" y="0"/>
                  </a:moveTo>
                  <a:lnTo>
                    <a:pt x="738" y="18"/>
                  </a:lnTo>
                  <a:lnTo>
                    <a:pt x="573" y="55"/>
                  </a:lnTo>
                  <a:lnTo>
                    <a:pt x="425" y="148"/>
                  </a:lnTo>
                  <a:lnTo>
                    <a:pt x="278" y="240"/>
                  </a:lnTo>
                  <a:lnTo>
                    <a:pt x="167" y="387"/>
                  </a:lnTo>
                  <a:lnTo>
                    <a:pt x="75" y="535"/>
                  </a:lnTo>
                  <a:lnTo>
                    <a:pt x="19" y="701"/>
                  </a:lnTo>
                  <a:lnTo>
                    <a:pt x="1" y="885"/>
                  </a:lnTo>
                  <a:lnTo>
                    <a:pt x="1" y="1051"/>
                  </a:lnTo>
                  <a:lnTo>
                    <a:pt x="56" y="1217"/>
                  </a:lnTo>
                  <a:lnTo>
                    <a:pt x="130" y="1383"/>
                  </a:lnTo>
                  <a:lnTo>
                    <a:pt x="241" y="1512"/>
                  </a:lnTo>
                  <a:lnTo>
                    <a:pt x="370" y="1641"/>
                  </a:lnTo>
                  <a:lnTo>
                    <a:pt x="536" y="1733"/>
                  </a:lnTo>
                  <a:lnTo>
                    <a:pt x="702" y="1789"/>
                  </a:lnTo>
                  <a:lnTo>
                    <a:pt x="868" y="1807"/>
                  </a:lnTo>
                  <a:lnTo>
                    <a:pt x="1052" y="1789"/>
                  </a:lnTo>
                  <a:lnTo>
                    <a:pt x="1218" y="1752"/>
                  </a:lnTo>
                  <a:lnTo>
                    <a:pt x="1384" y="1659"/>
                  </a:lnTo>
                  <a:lnTo>
                    <a:pt x="1513" y="1567"/>
                  </a:lnTo>
                  <a:lnTo>
                    <a:pt x="1624" y="1420"/>
                  </a:lnTo>
                  <a:lnTo>
                    <a:pt x="1716" y="1272"/>
                  </a:lnTo>
                  <a:lnTo>
                    <a:pt x="1789" y="1106"/>
                  </a:lnTo>
                  <a:lnTo>
                    <a:pt x="1808" y="922"/>
                  </a:lnTo>
                  <a:lnTo>
                    <a:pt x="1789" y="756"/>
                  </a:lnTo>
                  <a:lnTo>
                    <a:pt x="1753" y="590"/>
                  </a:lnTo>
                  <a:lnTo>
                    <a:pt x="1660" y="424"/>
                  </a:lnTo>
                  <a:lnTo>
                    <a:pt x="1550" y="295"/>
                  </a:lnTo>
                  <a:lnTo>
                    <a:pt x="1421" y="166"/>
                  </a:lnTo>
                  <a:lnTo>
                    <a:pt x="1273" y="74"/>
                  </a:lnTo>
                  <a:lnTo>
                    <a:pt x="1107" y="18"/>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0" name="Google Shape;3040;p11"/>
            <p:cNvSpPr/>
            <p:nvPr/>
          </p:nvSpPr>
          <p:spPr>
            <a:xfrm>
              <a:off x="5122100" y="1210725"/>
              <a:ext cx="46100" cy="46125"/>
            </a:xfrm>
            <a:custGeom>
              <a:avLst/>
              <a:gdLst/>
              <a:ahLst/>
              <a:cxnLst/>
              <a:rect l="l" t="t" r="r" b="b"/>
              <a:pathLst>
                <a:path w="1844" h="1845" extrusionOk="0">
                  <a:moveTo>
                    <a:pt x="885" y="1"/>
                  </a:moveTo>
                  <a:lnTo>
                    <a:pt x="701" y="37"/>
                  </a:lnTo>
                  <a:lnTo>
                    <a:pt x="516" y="93"/>
                  </a:lnTo>
                  <a:lnTo>
                    <a:pt x="369" y="185"/>
                  </a:lnTo>
                  <a:lnTo>
                    <a:pt x="240" y="296"/>
                  </a:lnTo>
                  <a:lnTo>
                    <a:pt x="129" y="443"/>
                  </a:lnTo>
                  <a:lnTo>
                    <a:pt x="55" y="609"/>
                  </a:lnTo>
                  <a:lnTo>
                    <a:pt x="0" y="775"/>
                  </a:lnTo>
                  <a:lnTo>
                    <a:pt x="0" y="978"/>
                  </a:lnTo>
                  <a:lnTo>
                    <a:pt x="19" y="1162"/>
                  </a:lnTo>
                  <a:lnTo>
                    <a:pt x="74" y="1328"/>
                  </a:lnTo>
                  <a:lnTo>
                    <a:pt x="166" y="1476"/>
                  </a:lnTo>
                  <a:lnTo>
                    <a:pt x="277" y="1605"/>
                  </a:lnTo>
                  <a:lnTo>
                    <a:pt x="406" y="1715"/>
                  </a:lnTo>
                  <a:lnTo>
                    <a:pt x="553" y="1789"/>
                  </a:lnTo>
                  <a:lnTo>
                    <a:pt x="738" y="1844"/>
                  </a:lnTo>
                  <a:lnTo>
                    <a:pt x="922" y="1844"/>
                  </a:lnTo>
                  <a:lnTo>
                    <a:pt x="1106" y="1826"/>
                  </a:lnTo>
                  <a:lnTo>
                    <a:pt x="1291" y="1789"/>
                  </a:lnTo>
                  <a:lnTo>
                    <a:pt x="1438" y="1697"/>
                  </a:lnTo>
                  <a:lnTo>
                    <a:pt x="1567" y="1586"/>
                  </a:lnTo>
                  <a:lnTo>
                    <a:pt x="1696" y="1439"/>
                  </a:lnTo>
                  <a:lnTo>
                    <a:pt x="1770" y="1291"/>
                  </a:lnTo>
                  <a:lnTo>
                    <a:pt x="1826" y="1107"/>
                  </a:lnTo>
                  <a:lnTo>
                    <a:pt x="1844" y="922"/>
                  </a:lnTo>
                  <a:lnTo>
                    <a:pt x="1807" y="720"/>
                  </a:lnTo>
                  <a:lnTo>
                    <a:pt x="1752" y="554"/>
                  </a:lnTo>
                  <a:lnTo>
                    <a:pt x="1678" y="388"/>
                  </a:lnTo>
                  <a:lnTo>
                    <a:pt x="1549" y="259"/>
                  </a:lnTo>
                  <a:lnTo>
                    <a:pt x="1420" y="148"/>
                  </a:lnTo>
                  <a:lnTo>
                    <a:pt x="1254" y="74"/>
                  </a:lnTo>
                  <a:lnTo>
                    <a:pt x="1088" y="19"/>
                  </a:lnTo>
                  <a:lnTo>
                    <a:pt x="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1" name="Google Shape;3041;p11"/>
            <p:cNvSpPr/>
            <p:nvPr/>
          </p:nvSpPr>
          <p:spPr>
            <a:xfrm>
              <a:off x="5861000" y="1670300"/>
              <a:ext cx="46125" cy="46575"/>
            </a:xfrm>
            <a:custGeom>
              <a:avLst/>
              <a:gdLst/>
              <a:ahLst/>
              <a:cxnLst/>
              <a:rect l="l" t="t" r="r" b="b"/>
              <a:pathLst>
                <a:path w="1845" h="1863" extrusionOk="0">
                  <a:moveTo>
                    <a:pt x="922" y="0"/>
                  </a:moveTo>
                  <a:lnTo>
                    <a:pt x="738" y="19"/>
                  </a:lnTo>
                  <a:lnTo>
                    <a:pt x="554" y="74"/>
                  </a:lnTo>
                  <a:lnTo>
                    <a:pt x="406" y="148"/>
                  </a:lnTo>
                  <a:lnTo>
                    <a:pt x="259" y="259"/>
                  </a:lnTo>
                  <a:lnTo>
                    <a:pt x="148" y="406"/>
                  </a:lnTo>
                  <a:lnTo>
                    <a:pt x="56" y="554"/>
                  </a:lnTo>
                  <a:lnTo>
                    <a:pt x="19" y="738"/>
                  </a:lnTo>
                  <a:lnTo>
                    <a:pt x="1" y="941"/>
                  </a:lnTo>
                  <a:lnTo>
                    <a:pt x="19" y="1125"/>
                  </a:lnTo>
                  <a:lnTo>
                    <a:pt x="74" y="1310"/>
                  </a:lnTo>
                  <a:lnTo>
                    <a:pt x="166" y="1457"/>
                  </a:lnTo>
                  <a:lnTo>
                    <a:pt x="277" y="1605"/>
                  </a:lnTo>
                  <a:lnTo>
                    <a:pt x="406" y="1715"/>
                  </a:lnTo>
                  <a:lnTo>
                    <a:pt x="572" y="1789"/>
                  </a:lnTo>
                  <a:lnTo>
                    <a:pt x="756" y="1844"/>
                  </a:lnTo>
                  <a:lnTo>
                    <a:pt x="941" y="1863"/>
                  </a:lnTo>
                  <a:lnTo>
                    <a:pt x="1144" y="1826"/>
                  </a:lnTo>
                  <a:lnTo>
                    <a:pt x="1310" y="1771"/>
                  </a:lnTo>
                  <a:lnTo>
                    <a:pt x="1476" y="1678"/>
                  </a:lnTo>
                  <a:lnTo>
                    <a:pt x="1605" y="1568"/>
                  </a:lnTo>
                  <a:lnTo>
                    <a:pt x="1715" y="1420"/>
                  </a:lnTo>
                  <a:lnTo>
                    <a:pt x="1789" y="1273"/>
                  </a:lnTo>
                  <a:lnTo>
                    <a:pt x="1844" y="1088"/>
                  </a:lnTo>
                  <a:lnTo>
                    <a:pt x="1844" y="885"/>
                  </a:lnTo>
                  <a:lnTo>
                    <a:pt x="1826" y="701"/>
                  </a:lnTo>
                  <a:lnTo>
                    <a:pt x="1771" y="535"/>
                  </a:lnTo>
                  <a:lnTo>
                    <a:pt x="1678" y="388"/>
                  </a:lnTo>
                  <a:lnTo>
                    <a:pt x="1568" y="259"/>
                  </a:lnTo>
                  <a:lnTo>
                    <a:pt x="1439" y="148"/>
                  </a:lnTo>
                  <a:lnTo>
                    <a:pt x="1291" y="74"/>
                  </a:lnTo>
                  <a:lnTo>
                    <a:pt x="1107" y="19"/>
                  </a:lnTo>
                  <a:lnTo>
                    <a:pt x="92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2" name="Google Shape;3042;p11"/>
            <p:cNvSpPr/>
            <p:nvPr/>
          </p:nvSpPr>
          <p:spPr>
            <a:xfrm>
              <a:off x="4859350" y="837350"/>
              <a:ext cx="46125" cy="45675"/>
            </a:xfrm>
            <a:custGeom>
              <a:avLst/>
              <a:gdLst/>
              <a:ahLst/>
              <a:cxnLst/>
              <a:rect l="l" t="t" r="r" b="b"/>
              <a:pathLst>
                <a:path w="1845" h="1827" extrusionOk="0">
                  <a:moveTo>
                    <a:pt x="922" y="1"/>
                  </a:moveTo>
                  <a:lnTo>
                    <a:pt x="738" y="19"/>
                  </a:lnTo>
                  <a:lnTo>
                    <a:pt x="572" y="56"/>
                  </a:lnTo>
                  <a:lnTo>
                    <a:pt x="406" y="148"/>
                  </a:lnTo>
                  <a:lnTo>
                    <a:pt x="277" y="259"/>
                  </a:lnTo>
                  <a:lnTo>
                    <a:pt x="166" y="388"/>
                  </a:lnTo>
                  <a:lnTo>
                    <a:pt x="74" y="535"/>
                  </a:lnTo>
                  <a:lnTo>
                    <a:pt x="19" y="701"/>
                  </a:lnTo>
                  <a:lnTo>
                    <a:pt x="0" y="886"/>
                  </a:lnTo>
                  <a:lnTo>
                    <a:pt x="19" y="1088"/>
                  </a:lnTo>
                  <a:lnTo>
                    <a:pt x="74" y="1254"/>
                  </a:lnTo>
                  <a:lnTo>
                    <a:pt x="148" y="1420"/>
                  </a:lnTo>
                  <a:lnTo>
                    <a:pt x="259" y="1549"/>
                  </a:lnTo>
                  <a:lnTo>
                    <a:pt x="406" y="1679"/>
                  </a:lnTo>
                  <a:lnTo>
                    <a:pt x="554" y="1752"/>
                  </a:lnTo>
                  <a:lnTo>
                    <a:pt x="738" y="1808"/>
                  </a:lnTo>
                  <a:lnTo>
                    <a:pt x="922" y="1826"/>
                  </a:lnTo>
                  <a:lnTo>
                    <a:pt x="1107" y="1808"/>
                  </a:lnTo>
                  <a:lnTo>
                    <a:pt x="1273" y="1752"/>
                  </a:lnTo>
                  <a:lnTo>
                    <a:pt x="1439" y="1679"/>
                  </a:lnTo>
                  <a:lnTo>
                    <a:pt x="1568" y="1568"/>
                  </a:lnTo>
                  <a:lnTo>
                    <a:pt x="1678" y="1439"/>
                  </a:lnTo>
                  <a:lnTo>
                    <a:pt x="1770" y="1291"/>
                  </a:lnTo>
                  <a:lnTo>
                    <a:pt x="1826" y="1125"/>
                  </a:lnTo>
                  <a:lnTo>
                    <a:pt x="1844" y="941"/>
                  </a:lnTo>
                  <a:lnTo>
                    <a:pt x="1826" y="738"/>
                  </a:lnTo>
                  <a:lnTo>
                    <a:pt x="1770" y="572"/>
                  </a:lnTo>
                  <a:lnTo>
                    <a:pt x="1697" y="406"/>
                  </a:lnTo>
                  <a:lnTo>
                    <a:pt x="1586" y="259"/>
                  </a:lnTo>
                  <a:lnTo>
                    <a:pt x="1439" y="148"/>
                  </a:lnTo>
                  <a:lnTo>
                    <a:pt x="1291" y="74"/>
                  </a:lnTo>
                  <a:lnTo>
                    <a:pt x="1107" y="19"/>
                  </a:lnTo>
                  <a:lnTo>
                    <a:pt x="9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3" name="Google Shape;3043;p11"/>
            <p:cNvSpPr/>
            <p:nvPr/>
          </p:nvSpPr>
          <p:spPr>
            <a:xfrm>
              <a:off x="5333200" y="1413550"/>
              <a:ext cx="45675" cy="46125"/>
            </a:xfrm>
            <a:custGeom>
              <a:avLst/>
              <a:gdLst/>
              <a:ahLst/>
              <a:cxnLst/>
              <a:rect l="l" t="t" r="r" b="b"/>
              <a:pathLst>
                <a:path w="1827" h="1845" extrusionOk="0">
                  <a:moveTo>
                    <a:pt x="941" y="0"/>
                  </a:moveTo>
                  <a:lnTo>
                    <a:pt x="757" y="19"/>
                  </a:lnTo>
                  <a:lnTo>
                    <a:pt x="591" y="74"/>
                  </a:lnTo>
                  <a:lnTo>
                    <a:pt x="425" y="148"/>
                  </a:lnTo>
                  <a:lnTo>
                    <a:pt x="296" y="259"/>
                  </a:lnTo>
                  <a:lnTo>
                    <a:pt x="185" y="388"/>
                  </a:lnTo>
                  <a:lnTo>
                    <a:pt x="93" y="535"/>
                  </a:lnTo>
                  <a:lnTo>
                    <a:pt x="38" y="701"/>
                  </a:lnTo>
                  <a:lnTo>
                    <a:pt x="1" y="885"/>
                  </a:lnTo>
                  <a:lnTo>
                    <a:pt x="19" y="1070"/>
                  </a:lnTo>
                  <a:lnTo>
                    <a:pt x="56" y="1236"/>
                  </a:lnTo>
                  <a:lnTo>
                    <a:pt x="130" y="1402"/>
                  </a:lnTo>
                  <a:lnTo>
                    <a:pt x="241" y="1531"/>
                  </a:lnTo>
                  <a:lnTo>
                    <a:pt x="370" y="1660"/>
                  </a:lnTo>
                  <a:lnTo>
                    <a:pt x="517" y="1752"/>
                  </a:lnTo>
                  <a:lnTo>
                    <a:pt x="683" y="1807"/>
                  </a:lnTo>
                  <a:lnTo>
                    <a:pt x="867" y="1844"/>
                  </a:lnTo>
                  <a:lnTo>
                    <a:pt x="1052" y="1826"/>
                  </a:lnTo>
                  <a:lnTo>
                    <a:pt x="1236" y="1789"/>
                  </a:lnTo>
                  <a:lnTo>
                    <a:pt x="1402" y="1697"/>
                  </a:lnTo>
                  <a:lnTo>
                    <a:pt x="1550" y="1586"/>
                  </a:lnTo>
                  <a:lnTo>
                    <a:pt x="1660" y="1457"/>
                  </a:lnTo>
                  <a:lnTo>
                    <a:pt x="1752" y="1291"/>
                  </a:lnTo>
                  <a:lnTo>
                    <a:pt x="1808" y="1125"/>
                  </a:lnTo>
                  <a:lnTo>
                    <a:pt x="1826" y="922"/>
                  </a:lnTo>
                  <a:lnTo>
                    <a:pt x="1808" y="738"/>
                  </a:lnTo>
                  <a:lnTo>
                    <a:pt x="1771" y="572"/>
                  </a:lnTo>
                  <a:lnTo>
                    <a:pt x="1679" y="424"/>
                  </a:lnTo>
                  <a:lnTo>
                    <a:pt x="1568" y="277"/>
                  </a:lnTo>
                  <a:lnTo>
                    <a:pt x="1439" y="166"/>
                  </a:lnTo>
                  <a:lnTo>
                    <a:pt x="1292" y="93"/>
                  </a:lnTo>
                  <a:lnTo>
                    <a:pt x="1126" y="37"/>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4" name="Google Shape;3044;p11"/>
            <p:cNvSpPr/>
            <p:nvPr/>
          </p:nvSpPr>
          <p:spPr>
            <a:xfrm>
              <a:off x="6337625" y="1753275"/>
              <a:ext cx="46125" cy="46125"/>
            </a:xfrm>
            <a:custGeom>
              <a:avLst/>
              <a:gdLst/>
              <a:ahLst/>
              <a:cxnLst/>
              <a:rect l="l" t="t" r="r" b="b"/>
              <a:pathLst>
                <a:path w="1845" h="1845" extrusionOk="0">
                  <a:moveTo>
                    <a:pt x="904" y="0"/>
                  </a:moveTo>
                  <a:lnTo>
                    <a:pt x="720" y="19"/>
                  </a:lnTo>
                  <a:lnTo>
                    <a:pt x="554" y="74"/>
                  </a:lnTo>
                  <a:lnTo>
                    <a:pt x="388" y="166"/>
                  </a:lnTo>
                  <a:lnTo>
                    <a:pt x="259" y="277"/>
                  </a:lnTo>
                  <a:lnTo>
                    <a:pt x="148" y="406"/>
                  </a:lnTo>
                  <a:lnTo>
                    <a:pt x="74" y="553"/>
                  </a:lnTo>
                  <a:lnTo>
                    <a:pt x="19" y="719"/>
                  </a:lnTo>
                  <a:lnTo>
                    <a:pt x="1" y="904"/>
                  </a:lnTo>
                  <a:lnTo>
                    <a:pt x="19" y="1107"/>
                  </a:lnTo>
                  <a:lnTo>
                    <a:pt x="74" y="1273"/>
                  </a:lnTo>
                  <a:lnTo>
                    <a:pt x="166" y="1439"/>
                  </a:lnTo>
                  <a:lnTo>
                    <a:pt x="277" y="1568"/>
                  </a:lnTo>
                  <a:lnTo>
                    <a:pt x="406" y="1697"/>
                  </a:lnTo>
                  <a:lnTo>
                    <a:pt x="572" y="1770"/>
                  </a:lnTo>
                  <a:lnTo>
                    <a:pt x="757" y="1826"/>
                  </a:lnTo>
                  <a:lnTo>
                    <a:pt x="941" y="1844"/>
                  </a:lnTo>
                  <a:lnTo>
                    <a:pt x="1125" y="1807"/>
                  </a:lnTo>
                  <a:lnTo>
                    <a:pt x="1291" y="1752"/>
                  </a:lnTo>
                  <a:lnTo>
                    <a:pt x="1457" y="1678"/>
                  </a:lnTo>
                  <a:lnTo>
                    <a:pt x="1586" y="1568"/>
                  </a:lnTo>
                  <a:lnTo>
                    <a:pt x="1697" y="1439"/>
                  </a:lnTo>
                  <a:lnTo>
                    <a:pt x="1771" y="1273"/>
                  </a:lnTo>
                  <a:lnTo>
                    <a:pt x="1826" y="1107"/>
                  </a:lnTo>
                  <a:lnTo>
                    <a:pt x="1844" y="922"/>
                  </a:lnTo>
                  <a:lnTo>
                    <a:pt x="1826" y="738"/>
                  </a:lnTo>
                  <a:lnTo>
                    <a:pt x="1771" y="553"/>
                  </a:lnTo>
                  <a:lnTo>
                    <a:pt x="1678" y="388"/>
                  </a:lnTo>
                  <a:lnTo>
                    <a:pt x="1568" y="258"/>
                  </a:lnTo>
                  <a:lnTo>
                    <a:pt x="1439" y="148"/>
                  </a:lnTo>
                  <a:lnTo>
                    <a:pt x="1273" y="56"/>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5" name="Google Shape;3045;p11"/>
            <p:cNvSpPr/>
            <p:nvPr/>
          </p:nvSpPr>
          <p:spPr>
            <a:xfrm>
              <a:off x="5188000" y="1305675"/>
              <a:ext cx="45200" cy="45200"/>
            </a:xfrm>
            <a:custGeom>
              <a:avLst/>
              <a:gdLst/>
              <a:ahLst/>
              <a:cxnLst/>
              <a:rect l="l" t="t" r="r" b="b"/>
              <a:pathLst>
                <a:path w="1808" h="1808" extrusionOk="0">
                  <a:moveTo>
                    <a:pt x="775" y="1"/>
                  </a:moveTo>
                  <a:lnTo>
                    <a:pt x="591" y="56"/>
                  </a:lnTo>
                  <a:lnTo>
                    <a:pt x="443" y="130"/>
                  </a:lnTo>
                  <a:lnTo>
                    <a:pt x="296" y="241"/>
                  </a:lnTo>
                  <a:lnTo>
                    <a:pt x="185" y="370"/>
                  </a:lnTo>
                  <a:lnTo>
                    <a:pt x="93" y="536"/>
                  </a:lnTo>
                  <a:lnTo>
                    <a:pt x="38" y="701"/>
                  </a:lnTo>
                  <a:lnTo>
                    <a:pt x="1" y="867"/>
                  </a:lnTo>
                  <a:lnTo>
                    <a:pt x="19" y="1052"/>
                  </a:lnTo>
                  <a:lnTo>
                    <a:pt x="75" y="1218"/>
                  </a:lnTo>
                  <a:lnTo>
                    <a:pt x="148" y="1384"/>
                  </a:lnTo>
                  <a:lnTo>
                    <a:pt x="259" y="1513"/>
                  </a:lnTo>
                  <a:lnTo>
                    <a:pt x="388" y="1623"/>
                  </a:lnTo>
                  <a:lnTo>
                    <a:pt x="554" y="1716"/>
                  </a:lnTo>
                  <a:lnTo>
                    <a:pt x="720" y="1771"/>
                  </a:lnTo>
                  <a:lnTo>
                    <a:pt x="886" y="1808"/>
                  </a:lnTo>
                  <a:lnTo>
                    <a:pt x="1052" y="1789"/>
                  </a:lnTo>
                  <a:lnTo>
                    <a:pt x="1218" y="1734"/>
                  </a:lnTo>
                  <a:lnTo>
                    <a:pt x="1365" y="1660"/>
                  </a:lnTo>
                  <a:lnTo>
                    <a:pt x="1513" y="1550"/>
                  </a:lnTo>
                  <a:lnTo>
                    <a:pt x="1623" y="1421"/>
                  </a:lnTo>
                  <a:lnTo>
                    <a:pt x="1716" y="1292"/>
                  </a:lnTo>
                  <a:lnTo>
                    <a:pt x="1771" y="1126"/>
                  </a:lnTo>
                  <a:lnTo>
                    <a:pt x="1808" y="960"/>
                  </a:lnTo>
                  <a:lnTo>
                    <a:pt x="1789" y="775"/>
                  </a:lnTo>
                  <a:lnTo>
                    <a:pt x="1752" y="609"/>
                  </a:lnTo>
                  <a:lnTo>
                    <a:pt x="1679" y="443"/>
                  </a:lnTo>
                  <a:lnTo>
                    <a:pt x="1568" y="314"/>
                  </a:lnTo>
                  <a:lnTo>
                    <a:pt x="1439" y="185"/>
                  </a:lnTo>
                  <a:lnTo>
                    <a:pt x="1291" y="93"/>
                  </a:lnTo>
                  <a:lnTo>
                    <a:pt x="1126" y="19"/>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6" name="Google Shape;3046;p11"/>
            <p:cNvSpPr/>
            <p:nvPr/>
          </p:nvSpPr>
          <p:spPr>
            <a:xfrm>
              <a:off x="5701975" y="1642650"/>
              <a:ext cx="44725" cy="44725"/>
            </a:xfrm>
            <a:custGeom>
              <a:avLst/>
              <a:gdLst/>
              <a:ahLst/>
              <a:cxnLst/>
              <a:rect l="l" t="t" r="r" b="b"/>
              <a:pathLst>
                <a:path w="1789" h="1789" extrusionOk="0">
                  <a:moveTo>
                    <a:pt x="904" y="0"/>
                  </a:moveTo>
                  <a:lnTo>
                    <a:pt x="738" y="19"/>
                  </a:lnTo>
                  <a:lnTo>
                    <a:pt x="572" y="55"/>
                  </a:lnTo>
                  <a:lnTo>
                    <a:pt x="424" y="148"/>
                  </a:lnTo>
                  <a:lnTo>
                    <a:pt x="277" y="258"/>
                  </a:lnTo>
                  <a:lnTo>
                    <a:pt x="166" y="387"/>
                  </a:lnTo>
                  <a:lnTo>
                    <a:pt x="74" y="535"/>
                  </a:lnTo>
                  <a:lnTo>
                    <a:pt x="19" y="682"/>
                  </a:lnTo>
                  <a:lnTo>
                    <a:pt x="0" y="848"/>
                  </a:lnTo>
                  <a:lnTo>
                    <a:pt x="19" y="1033"/>
                  </a:lnTo>
                  <a:lnTo>
                    <a:pt x="56" y="1199"/>
                  </a:lnTo>
                  <a:lnTo>
                    <a:pt x="148" y="1365"/>
                  </a:lnTo>
                  <a:lnTo>
                    <a:pt x="258" y="1494"/>
                  </a:lnTo>
                  <a:lnTo>
                    <a:pt x="388" y="1623"/>
                  </a:lnTo>
                  <a:lnTo>
                    <a:pt x="535" y="1696"/>
                  </a:lnTo>
                  <a:lnTo>
                    <a:pt x="701" y="1770"/>
                  </a:lnTo>
                  <a:lnTo>
                    <a:pt x="885" y="1789"/>
                  </a:lnTo>
                  <a:lnTo>
                    <a:pt x="1051" y="1770"/>
                  </a:lnTo>
                  <a:lnTo>
                    <a:pt x="1217" y="1715"/>
                  </a:lnTo>
                  <a:lnTo>
                    <a:pt x="1365" y="1641"/>
                  </a:lnTo>
                  <a:lnTo>
                    <a:pt x="1494" y="1531"/>
                  </a:lnTo>
                  <a:lnTo>
                    <a:pt x="1604" y="1401"/>
                  </a:lnTo>
                  <a:lnTo>
                    <a:pt x="1697" y="1254"/>
                  </a:lnTo>
                  <a:lnTo>
                    <a:pt x="1752" y="1088"/>
                  </a:lnTo>
                  <a:lnTo>
                    <a:pt x="1789" y="922"/>
                  </a:lnTo>
                  <a:lnTo>
                    <a:pt x="1770" y="756"/>
                  </a:lnTo>
                  <a:lnTo>
                    <a:pt x="1734" y="572"/>
                  </a:lnTo>
                  <a:lnTo>
                    <a:pt x="1641" y="424"/>
                  </a:lnTo>
                  <a:lnTo>
                    <a:pt x="1531" y="277"/>
                  </a:lnTo>
                  <a:lnTo>
                    <a:pt x="1402" y="166"/>
                  </a:lnTo>
                  <a:lnTo>
                    <a:pt x="1236" y="74"/>
                  </a:lnTo>
                  <a:lnTo>
                    <a:pt x="1070"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7" name="Google Shape;3047;p11"/>
            <p:cNvSpPr/>
            <p:nvPr/>
          </p:nvSpPr>
          <p:spPr>
            <a:xfrm>
              <a:off x="4794350" y="743325"/>
              <a:ext cx="44750" cy="45200"/>
            </a:xfrm>
            <a:custGeom>
              <a:avLst/>
              <a:gdLst/>
              <a:ahLst/>
              <a:cxnLst/>
              <a:rect l="l" t="t" r="r" b="b"/>
              <a:pathLst>
                <a:path w="1790" h="1808" extrusionOk="0">
                  <a:moveTo>
                    <a:pt x="923" y="0"/>
                  </a:moveTo>
                  <a:lnTo>
                    <a:pt x="738" y="19"/>
                  </a:lnTo>
                  <a:lnTo>
                    <a:pt x="572" y="74"/>
                  </a:lnTo>
                  <a:lnTo>
                    <a:pt x="406" y="148"/>
                  </a:lnTo>
                  <a:lnTo>
                    <a:pt x="277" y="258"/>
                  </a:lnTo>
                  <a:lnTo>
                    <a:pt x="167" y="406"/>
                  </a:lnTo>
                  <a:lnTo>
                    <a:pt x="74" y="553"/>
                  </a:lnTo>
                  <a:lnTo>
                    <a:pt x="19" y="719"/>
                  </a:lnTo>
                  <a:lnTo>
                    <a:pt x="1" y="904"/>
                  </a:lnTo>
                  <a:lnTo>
                    <a:pt x="19" y="1070"/>
                  </a:lnTo>
                  <a:lnTo>
                    <a:pt x="56" y="1236"/>
                  </a:lnTo>
                  <a:lnTo>
                    <a:pt x="148" y="1383"/>
                  </a:lnTo>
                  <a:lnTo>
                    <a:pt x="240" y="1512"/>
                  </a:lnTo>
                  <a:lnTo>
                    <a:pt x="369" y="1623"/>
                  </a:lnTo>
                  <a:lnTo>
                    <a:pt x="517" y="1715"/>
                  </a:lnTo>
                  <a:lnTo>
                    <a:pt x="683" y="1770"/>
                  </a:lnTo>
                  <a:lnTo>
                    <a:pt x="849" y="1807"/>
                  </a:lnTo>
                  <a:lnTo>
                    <a:pt x="1033" y="1789"/>
                  </a:lnTo>
                  <a:lnTo>
                    <a:pt x="1199" y="1752"/>
                  </a:lnTo>
                  <a:lnTo>
                    <a:pt x="1347" y="1678"/>
                  </a:lnTo>
                  <a:lnTo>
                    <a:pt x="1494" y="1568"/>
                  </a:lnTo>
                  <a:lnTo>
                    <a:pt x="1623" y="1438"/>
                  </a:lnTo>
                  <a:lnTo>
                    <a:pt x="1715" y="1291"/>
                  </a:lnTo>
                  <a:lnTo>
                    <a:pt x="1771" y="1125"/>
                  </a:lnTo>
                  <a:lnTo>
                    <a:pt x="1789" y="941"/>
                  </a:lnTo>
                  <a:lnTo>
                    <a:pt x="1789" y="756"/>
                  </a:lnTo>
                  <a:lnTo>
                    <a:pt x="1734" y="590"/>
                  </a:lnTo>
                  <a:lnTo>
                    <a:pt x="1660" y="443"/>
                  </a:lnTo>
                  <a:lnTo>
                    <a:pt x="1549" y="295"/>
                  </a:lnTo>
                  <a:lnTo>
                    <a:pt x="1420" y="185"/>
                  </a:lnTo>
                  <a:lnTo>
                    <a:pt x="1254" y="92"/>
                  </a:lnTo>
                  <a:lnTo>
                    <a:pt x="1089" y="37"/>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8" name="Google Shape;3048;p11"/>
            <p:cNvSpPr/>
            <p:nvPr/>
          </p:nvSpPr>
          <p:spPr>
            <a:xfrm>
              <a:off x="5623150" y="1629275"/>
              <a:ext cx="42425" cy="42900"/>
            </a:xfrm>
            <a:custGeom>
              <a:avLst/>
              <a:gdLst/>
              <a:ahLst/>
              <a:cxnLst/>
              <a:rect l="l" t="t" r="r" b="b"/>
              <a:pathLst>
                <a:path w="1697" h="1716" extrusionOk="0">
                  <a:moveTo>
                    <a:pt x="867" y="0"/>
                  </a:moveTo>
                  <a:lnTo>
                    <a:pt x="701" y="19"/>
                  </a:lnTo>
                  <a:lnTo>
                    <a:pt x="535" y="56"/>
                  </a:lnTo>
                  <a:lnTo>
                    <a:pt x="388" y="130"/>
                  </a:lnTo>
                  <a:lnTo>
                    <a:pt x="259" y="240"/>
                  </a:lnTo>
                  <a:lnTo>
                    <a:pt x="148" y="369"/>
                  </a:lnTo>
                  <a:lnTo>
                    <a:pt x="74" y="517"/>
                  </a:lnTo>
                  <a:lnTo>
                    <a:pt x="19" y="664"/>
                  </a:lnTo>
                  <a:lnTo>
                    <a:pt x="0" y="849"/>
                  </a:lnTo>
                  <a:lnTo>
                    <a:pt x="19" y="1015"/>
                  </a:lnTo>
                  <a:lnTo>
                    <a:pt x="56" y="1180"/>
                  </a:lnTo>
                  <a:lnTo>
                    <a:pt x="129" y="1328"/>
                  </a:lnTo>
                  <a:lnTo>
                    <a:pt x="240" y="1457"/>
                  </a:lnTo>
                  <a:lnTo>
                    <a:pt x="369" y="1568"/>
                  </a:lnTo>
                  <a:lnTo>
                    <a:pt x="517" y="1641"/>
                  </a:lnTo>
                  <a:lnTo>
                    <a:pt x="683" y="1697"/>
                  </a:lnTo>
                  <a:lnTo>
                    <a:pt x="849" y="1715"/>
                  </a:lnTo>
                  <a:lnTo>
                    <a:pt x="1033" y="1697"/>
                  </a:lnTo>
                  <a:lnTo>
                    <a:pt x="1199" y="1641"/>
                  </a:lnTo>
                  <a:lnTo>
                    <a:pt x="1328" y="1549"/>
                  </a:lnTo>
                  <a:lnTo>
                    <a:pt x="1457" y="1457"/>
                  </a:lnTo>
                  <a:lnTo>
                    <a:pt x="1568" y="1328"/>
                  </a:lnTo>
                  <a:lnTo>
                    <a:pt x="1641" y="1180"/>
                  </a:lnTo>
                  <a:lnTo>
                    <a:pt x="1697" y="1015"/>
                  </a:lnTo>
                  <a:lnTo>
                    <a:pt x="1697" y="830"/>
                  </a:lnTo>
                  <a:lnTo>
                    <a:pt x="1678" y="664"/>
                  </a:lnTo>
                  <a:lnTo>
                    <a:pt x="1641" y="517"/>
                  </a:lnTo>
                  <a:lnTo>
                    <a:pt x="1549" y="369"/>
                  </a:lnTo>
                  <a:lnTo>
                    <a:pt x="1457" y="259"/>
                  </a:lnTo>
                  <a:lnTo>
                    <a:pt x="1328" y="148"/>
                  </a:lnTo>
                  <a:lnTo>
                    <a:pt x="1199" y="74"/>
                  </a:lnTo>
                  <a:lnTo>
                    <a:pt x="1033"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9" name="Google Shape;3049;p11"/>
            <p:cNvSpPr/>
            <p:nvPr/>
          </p:nvSpPr>
          <p:spPr>
            <a:xfrm>
              <a:off x="5400500" y="1506650"/>
              <a:ext cx="42450" cy="42450"/>
            </a:xfrm>
            <a:custGeom>
              <a:avLst/>
              <a:gdLst/>
              <a:ahLst/>
              <a:cxnLst/>
              <a:rect l="l" t="t" r="r" b="b"/>
              <a:pathLst>
                <a:path w="1698" h="1698" extrusionOk="0">
                  <a:moveTo>
                    <a:pt x="886" y="1"/>
                  </a:moveTo>
                  <a:lnTo>
                    <a:pt x="720" y="19"/>
                  </a:lnTo>
                  <a:lnTo>
                    <a:pt x="554" y="56"/>
                  </a:lnTo>
                  <a:lnTo>
                    <a:pt x="406" y="130"/>
                  </a:lnTo>
                  <a:lnTo>
                    <a:pt x="277" y="222"/>
                  </a:lnTo>
                  <a:lnTo>
                    <a:pt x="167" y="351"/>
                  </a:lnTo>
                  <a:lnTo>
                    <a:pt x="75" y="499"/>
                  </a:lnTo>
                  <a:lnTo>
                    <a:pt x="38" y="665"/>
                  </a:lnTo>
                  <a:lnTo>
                    <a:pt x="1" y="831"/>
                  </a:lnTo>
                  <a:lnTo>
                    <a:pt x="19" y="1015"/>
                  </a:lnTo>
                  <a:lnTo>
                    <a:pt x="75" y="1162"/>
                  </a:lnTo>
                  <a:lnTo>
                    <a:pt x="130" y="1310"/>
                  </a:lnTo>
                  <a:lnTo>
                    <a:pt x="241" y="1439"/>
                  </a:lnTo>
                  <a:lnTo>
                    <a:pt x="351" y="1531"/>
                  </a:lnTo>
                  <a:lnTo>
                    <a:pt x="480" y="1623"/>
                  </a:lnTo>
                  <a:lnTo>
                    <a:pt x="646" y="1660"/>
                  </a:lnTo>
                  <a:lnTo>
                    <a:pt x="812" y="1697"/>
                  </a:lnTo>
                  <a:lnTo>
                    <a:pt x="978" y="1679"/>
                  </a:lnTo>
                  <a:lnTo>
                    <a:pt x="1144" y="1642"/>
                  </a:lnTo>
                  <a:lnTo>
                    <a:pt x="1291" y="1568"/>
                  </a:lnTo>
                  <a:lnTo>
                    <a:pt x="1439" y="1476"/>
                  </a:lnTo>
                  <a:lnTo>
                    <a:pt x="1531" y="1347"/>
                  </a:lnTo>
                  <a:lnTo>
                    <a:pt x="1623" y="1199"/>
                  </a:lnTo>
                  <a:lnTo>
                    <a:pt x="1679" y="1052"/>
                  </a:lnTo>
                  <a:lnTo>
                    <a:pt x="1697" y="867"/>
                  </a:lnTo>
                  <a:lnTo>
                    <a:pt x="1679" y="702"/>
                  </a:lnTo>
                  <a:lnTo>
                    <a:pt x="1642" y="536"/>
                  </a:lnTo>
                  <a:lnTo>
                    <a:pt x="1568" y="388"/>
                  </a:lnTo>
                  <a:lnTo>
                    <a:pt x="1476" y="277"/>
                  </a:lnTo>
                  <a:lnTo>
                    <a:pt x="1347" y="167"/>
                  </a:lnTo>
                  <a:lnTo>
                    <a:pt x="1218" y="93"/>
                  </a:lnTo>
                  <a:lnTo>
                    <a:pt x="1070" y="38"/>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0" name="Google Shape;3050;p11"/>
            <p:cNvSpPr/>
            <p:nvPr/>
          </p:nvSpPr>
          <p:spPr>
            <a:xfrm>
              <a:off x="4641775" y="238125"/>
              <a:ext cx="41975" cy="29525"/>
            </a:xfrm>
            <a:custGeom>
              <a:avLst/>
              <a:gdLst/>
              <a:ahLst/>
              <a:cxnLst/>
              <a:rect l="l" t="t" r="r" b="b"/>
              <a:pathLst>
                <a:path w="1679" h="1181" extrusionOk="0">
                  <a:moveTo>
                    <a:pt x="56" y="0"/>
                  </a:moveTo>
                  <a:lnTo>
                    <a:pt x="19" y="166"/>
                  </a:lnTo>
                  <a:lnTo>
                    <a:pt x="1" y="350"/>
                  </a:lnTo>
                  <a:lnTo>
                    <a:pt x="19" y="516"/>
                  </a:lnTo>
                  <a:lnTo>
                    <a:pt x="74" y="682"/>
                  </a:lnTo>
                  <a:lnTo>
                    <a:pt x="148" y="830"/>
                  </a:lnTo>
                  <a:lnTo>
                    <a:pt x="259" y="959"/>
                  </a:lnTo>
                  <a:lnTo>
                    <a:pt x="388" y="1051"/>
                  </a:lnTo>
                  <a:lnTo>
                    <a:pt x="535" y="1125"/>
                  </a:lnTo>
                  <a:lnTo>
                    <a:pt x="701" y="1162"/>
                  </a:lnTo>
                  <a:lnTo>
                    <a:pt x="867" y="1180"/>
                  </a:lnTo>
                  <a:lnTo>
                    <a:pt x="1033" y="1162"/>
                  </a:lnTo>
                  <a:lnTo>
                    <a:pt x="1199" y="1106"/>
                  </a:lnTo>
                  <a:lnTo>
                    <a:pt x="1328" y="1033"/>
                  </a:lnTo>
                  <a:lnTo>
                    <a:pt x="1457" y="922"/>
                  </a:lnTo>
                  <a:lnTo>
                    <a:pt x="1549" y="793"/>
                  </a:lnTo>
                  <a:lnTo>
                    <a:pt x="1623" y="664"/>
                  </a:lnTo>
                  <a:lnTo>
                    <a:pt x="1660" y="498"/>
                  </a:lnTo>
                  <a:lnTo>
                    <a:pt x="1679" y="332"/>
                  </a:lnTo>
                  <a:lnTo>
                    <a:pt x="1660" y="166"/>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1" name="Google Shape;3051;p11"/>
            <p:cNvSpPr/>
            <p:nvPr/>
          </p:nvSpPr>
          <p:spPr>
            <a:xfrm>
              <a:off x="4978275" y="1104700"/>
              <a:ext cx="41975" cy="41975"/>
            </a:xfrm>
            <a:custGeom>
              <a:avLst/>
              <a:gdLst/>
              <a:ahLst/>
              <a:cxnLst/>
              <a:rect l="l" t="t" r="r" b="b"/>
              <a:pathLst>
                <a:path w="1679" h="1679" extrusionOk="0">
                  <a:moveTo>
                    <a:pt x="683" y="1"/>
                  </a:moveTo>
                  <a:lnTo>
                    <a:pt x="535" y="56"/>
                  </a:lnTo>
                  <a:lnTo>
                    <a:pt x="388" y="111"/>
                  </a:lnTo>
                  <a:lnTo>
                    <a:pt x="259" y="222"/>
                  </a:lnTo>
                  <a:lnTo>
                    <a:pt x="166" y="333"/>
                  </a:lnTo>
                  <a:lnTo>
                    <a:pt x="74" y="462"/>
                  </a:lnTo>
                  <a:lnTo>
                    <a:pt x="37" y="628"/>
                  </a:lnTo>
                  <a:lnTo>
                    <a:pt x="0" y="794"/>
                  </a:lnTo>
                  <a:lnTo>
                    <a:pt x="19" y="960"/>
                  </a:lnTo>
                  <a:lnTo>
                    <a:pt x="56" y="1126"/>
                  </a:lnTo>
                  <a:lnTo>
                    <a:pt x="130" y="1291"/>
                  </a:lnTo>
                  <a:lnTo>
                    <a:pt x="222" y="1421"/>
                  </a:lnTo>
                  <a:lnTo>
                    <a:pt x="351" y="1513"/>
                  </a:lnTo>
                  <a:lnTo>
                    <a:pt x="498" y="1605"/>
                  </a:lnTo>
                  <a:lnTo>
                    <a:pt x="646" y="1660"/>
                  </a:lnTo>
                  <a:lnTo>
                    <a:pt x="830" y="1679"/>
                  </a:lnTo>
                  <a:lnTo>
                    <a:pt x="996" y="1660"/>
                  </a:lnTo>
                  <a:lnTo>
                    <a:pt x="1162" y="1623"/>
                  </a:lnTo>
                  <a:lnTo>
                    <a:pt x="1310" y="1550"/>
                  </a:lnTo>
                  <a:lnTo>
                    <a:pt x="1420" y="1457"/>
                  </a:lnTo>
                  <a:lnTo>
                    <a:pt x="1531" y="1328"/>
                  </a:lnTo>
                  <a:lnTo>
                    <a:pt x="1605" y="1199"/>
                  </a:lnTo>
                  <a:lnTo>
                    <a:pt x="1660" y="1052"/>
                  </a:lnTo>
                  <a:lnTo>
                    <a:pt x="1678" y="886"/>
                  </a:lnTo>
                  <a:lnTo>
                    <a:pt x="1678" y="701"/>
                  </a:lnTo>
                  <a:lnTo>
                    <a:pt x="1641" y="536"/>
                  </a:lnTo>
                  <a:lnTo>
                    <a:pt x="1568" y="388"/>
                  </a:lnTo>
                  <a:lnTo>
                    <a:pt x="1457" y="259"/>
                  </a:lnTo>
                  <a:lnTo>
                    <a:pt x="1346" y="148"/>
                  </a:lnTo>
                  <a:lnTo>
                    <a:pt x="1199" y="75"/>
                  </a:lnTo>
                  <a:lnTo>
                    <a:pt x="1033" y="19"/>
                  </a:lnTo>
                  <a:lnTo>
                    <a:pt x="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2" name="Google Shape;3052;p11"/>
            <p:cNvSpPr/>
            <p:nvPr/>
          </p:nvSpPr>
          <p:spPr>
            <a:xfrm>
              <a:off x="4912825" y="1012975"/>
              <a:ext cx="41975" cy="42425"/>
            </a:xfrm>
            <a:custGeom>
              <a:avLst/>
              <a:gdLst/>
              <a:ahLst/>
              <a:cxnLst/>
              <a:rect l="l" t="t" r="r" b="b"/>
              <a:pathLst>
                <a:path w="1679" h="1697" extrusionOk="0">
                  <a:moveTo>
                    <a:pt x="830" y="1"/>
                  </a:moveTo>
                  <a:lnTo>
                    <a:pt x="664" y="19"/>
                  </a:lnTo>
                  <a:lnTo>
                    <a:pt x="498" y="74"/>
                  </a:lnTo>
                  <a:lnTo>
                    <a:pt x="351" y="148"/>
                  </a:lnTo>
                  <a:lnTo>
                    <a:pt x="222" y="259"/>
                  </a:lnTo>
                  <a:lnTo>
                    <a:pt x="129" y="388"/>
                  </a:lnTo>
                  <a:lnTo>
                    <a:pt x="56" y="535"/>
                  </a:lnTo>
                  <a:lnTo>
                    <a:pt x="0" y="701"/>
                  </a:lnTo>
                  <a:lnTo>
                    <a:pt x="0" y="886"/>
                  </a:lnTo>
                  <a:lnTo>
                    <a:pt x="19" y="1052"/>
                  </a:lnTo>
                  <a:lnTo>
                    <a:pt x="74" y="1199"/>
                  </a:lnTo>
                  <a:lnTo>
                    <a:pt x="148" y="1347"/>
                  </a:lnTo>
                  <a:lnTo>
                    <a:pt x="240" y="1457"/>
                  </a:lnTo>
                  <a:lnTo>
                    <a:pt x="369" y="1549"/>
                  </a:lnTo>
                  <a:lnTo>
                    <a:pt x="517" y="1623"/>
                  </a:lnTo>
                  <a:lnTo>
                    <a:pt x="664" y="1678"/>
                  </a:lnTo>
                  <a:lnTo>
                    <a:pt x="830" y="1697"/>
                  </a:lnTo>
                  <a:lnTo>
                    <a:pt x="1014" y="1678"/>
                  </a:lnTo>
                  <a:lnTo>
                    <a:pt x="1180" y="1623"/>
                  </a:lnTo>
                  <a:lnTo>
                    <a:pt x="1328" y="1549"/>
                  </a:lnTo>
                  <a:lnTo>
                    <a:pt x="1438" y="1439"/>
                  </a:lnTo>
                  <a:lnTo>
                    <a:pt x="1549" y="1310"/>
                  </a:lnTo>
                  <a:lnTo>
                    <a:pt x="1623" y="1162"/>
                  </a:lnTo>
                  <a:lnTo>
                    <a:pt x="1660" y="996"/>
                  </a:lnTo>
                  <a:lnTo>
                    <a:pt x="1678" y="830"/>
                  </a:lnTo>
                  <a:lnTo>
                    <a:pt x="1660" y="646"/>
                  </a:lnTo>
                  <a:lnTo>
                    <a:pt x="1604" y="498"/>
                  </a:lnTo>
                  <a:lnTo>
                    <a:pt x="1531" y="369"/>
                  </a:lnTo>
                  <a:lnTo>
                    <a:pt x="1420" y="240"/>
                  </a:lnTo>
                  <a:lnTo>
                    <a:pt x="1309" y="148"/>
                  </a:lnTo>
                  <a:lnTo>
                    <a:pt x="1162" y="74"/>
                  </a:lnTo>
                  <a:lnTo>
                    <a:pt x="1014"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3" name="Google Shape;3053;p11"/>
            <p:cNvSpPr/>
            <p:nvPr/>
          </p:nvSpPr>
          <p:spPr>
            <a:xfrm>
              <a:off x="5255300" y="1401550"/>
              <a:ext cx="41525" cy="41525"/>
            </a:xfrm>
            <a:custGeom>
              <a:avLst/>
              <a:gdLst/>
              <a:ahLst/>
              <a:cxnLst/>
              <a:rect l="l" t="t" r="r" b="b"/>
              <a:pathLst>
                <a:path w="1661" h="1661" extrusionOk="0">
                  <a:moveTo>
                    <a:pt x="701" y="1"/>
                  </a:moveTo>
                  <a:lnTo>
                    <a:pt x="535" y="56"/>
                  </a:lnTo>
                  <a:lnTo>
                    <a:pt x="388" y="130"/>
                  </a:lnTo>
                  <a:lnTo>
                    <a:pt x="259" y="222"/>
                  </a:lnTo>
                  <a:lnTo>
                    <a:pt x="148" y="351"/>
                  </a:lnTo>
                  <a:lnTo>
                    <a:pt x="75" y="499"/>
                  </a:lnTo>
                  <a:lnTo>
                    <a:pt x="19" y="646"/>
                  </a:lnTo>
                  <a:lnTo>
                    <a:pt x="1" y="831"/>
                  </a:lnTo>
                  <a:lnTo>
                    <a:pt x="19" y="997"/>
                  </a:lnTo>
                  <a:lnTo>
                    <a:pt x="75" y="1163"/>
                  </a:lnTo>
                  <a:lnTo>
                    <a:pt x="148" y="1310"/>
                  </a:lnTo>
                  <a:lnTo>
                    <a:pt x="240" y="1421"/>
                  </a:lnTo>
                  <a:lnTo>
                    <a:pt x="351" y="1513"/>
                  </a:lnTo>
                  <a:lnTo>
                    <a:pt x="499" y="1605"/>
                  </a:lnTo>
                  <a:lnTo>
                    <a:pt x="646" y="1642"/>
                  </a:lnTo>
                  <a:lnTo>
                    <a:pt x="831" y="1660"/>
                  </a:lnTo>
                  <a:lnTo>
                    <a:pt x="996" y="1642"/>
                  </a:lnTo>
                  <a:lnTo>
                    <a:pt x="1162" y="1605"/>
                  </a:lnTo>
                  <a:lnTo>
                    <a:pt x="1291" y="1531"/>
                  </a:lnTo>
                  <a:lnTo>
                    <a:pt x="1421" y="1439"/>
                  </a:lnTo>
                  <a:lnTo>
                    <a:pt x="1513" y="1329"/>
                  </a:lnTo>
                  <a:lnTo>
                    <a:pt x="1605" y="1181"/>
                  </a:lnTo>
                  <a:lnTo>
                    <a:pt x="1642" y="1034"/>
                  </a:lnTo>
                  <a:lnTo>
                    <a:pt x="1660" y="868"/>
                  </a:lnTo>
                  <a:lnTo>
                    <a:pt x="1660" y="683"/>
                  </a:lnTo>
                  <a:lnTo>
                    <a:pt x="1623" y="536"/>
                  </a:lnTo>
                  <a:lnTo>
                    <a:pt x="1550" y="388"/>
                  </a:lnTo>
                  <a:lnTo>
                    <a:pt x="1457" y="259"/>
                  </a:lnTo>
                  <a:lnTo>
                    <a:pt x="1347" y="148"/>
                  </a:lnTo>
                  <a:lnTo>
                    <a:pt x="1199" y="75"/>
                  </a:lnTo>
                  <a:lnTo>
                    <a:pt x="1052" y="19"/>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4" name="Google Shape;3054;p11"/>
            <p:cNvSpPr/>
            <p:nvPr/>
          </p:nvSpPr>
          <p:spPr>
            <a:xfrm>
              <a:off x="4730275" y="653900"/>
              <a:ext cx="41525" cy="41500"/>
            </a:xfrm>
            <a:custGeom>
              <a:avLst/>
              <a:gdLst/>
              <a:ahLst/>
              <a:cxnLst/>
              <a:rect l="l" t="t" r="r" b="b"/>
              <a:pathLst>
                <a:path w="1661" h="1660" extrusionOk="0">
                  <a:moveTo>
                    <a:pt x="701" y="0"/>
                  </a:moveTo>
                  <a:lnTo>
                    <a:pt x="535" y="56"/>
                  </a:lnTo>
                  <a:lnTo>
                    <a:pt x="388" y="129"/>
                  </a:lnTo>
                  <a:lnTo>
                    <a:pt x="259" y="222"/>
                  </a:lnTo>
                  <a:lnTo>
                    <a:pt x="148" y="351"/>
                  </a:lnTo>
                  <a:lnTo>
                    <a:pt x="75" y="498"/>
                  </a:lnTo>
                  <a:lnTo>
                    <a:pt x="19" y="646"/>
                  </a:lnTo>
                  <a:lnTo>
                    <a:pt x="1" y="830"/>
                  </a:lnTo>
                  <a:lnTo>
                    <a:pt x="19" y="996"/>
                  </a:lnTo>
                  <a:lnTo>
                    <a:pt x="56" y="1162"/>
                  </a:lnTo>
                  <a:lnTo>
                    <a:pt x="130" y="1309"/>
                  </a:lnTo>
                  <a:lnTo>
                    <a:pt x="240" y="1420"/>
                  </a:lnTo>
                  <a:lnTo>
                    <a:pt x="351" y="1512"/>
                  </a:lnTo>
                  <a:lnTo>
                    <a:pt x="499" y="1604"/>
                  </a:lnTo>
                  <a:lnTo>
                    <a:pt x="646" y="1641"/>
                  </a:lnTo>
                  <a:lnTo>
                    <a:pt x="830" y="1660"/>
                  </a:lnTo>
                  <a:lnTo>
                    <a:pt x="996" y="1641"/>
                  </a:lnTo>
                  <a:lnTo>
                    <a:pt x="1144" y="1604"/>
                  </a:lnTo>
                  <a:lnTo>
                    <a:pt x="1291" y="1531"/>
                  </a:lnTo>
                  <a:lnTo>
                    <a:pt x="1420" y="1438"/>
                  </a:lnTo>
                  <a:lnTo>
                    <a:pt x="1513" y="1328"/>
                  </a:lnTo>
                  <a:lnTo>
                    <a:pt x="1586" y="1180"/>
                  </a:lnTo>
                  <a:lnTo>
                    <a:pt x="1642" y="1033"/>
                  </a:lnTo>
                  <a:lnTo>
                    <a:pt x="1660" y="848"/>
                  </a:lnTo>
                  <a:lnTo>
                    <a:pt x="1660" y="682"/>
                  </a:lnTo>
                  <a:lnTo>
                    <a:pt x="1605" y="517"/>
                  </a:lnTo>
                  <a:lnTo>
                    <a:pt x="1550" y="387"/>
                  </a:lnTo>
                  <a:lnTo>
                    <a:pt x="1457" y="258"/>
                  </a:lnTo>
                  <a:lnTo>
                    <a:pt x="1328" y="148"/>
                  </a:lnTo>
                  <a:lnTo>
                    <a:pt x="1199" y="74"/>
                  </a:lnTo>
                  <a:lnTo>
                    <a:pt x="1052"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5" name="Google Shape;3055;p11"/>
            <p:cNvSpPr/>
            <p:nvPr/>
          </p:nvSpPr>
          <p:spPr>
            <a:xfrm>
              <a:off x="4679125" y="479650"/>
              <a:ext cx="41500" cy="41525"/>
            </a:xfrm>
            <a:custGeom>
              <a:avLst/>
              <a:gdLst/>
              <a:ahLst/>
              <a:cxnLst/>
              <a:rect l="l" t="t" r="r" b="b"/>
              <a:pathLst>
                <a:path w="1660" h="1661" extrusionOk="0">
                  <a:moveTo>
                    <a:pt x="793" y="1"/>
                  </a:moveTo>
                  <a:lnTo>
                    <a:pt x="627" y="19"/>
                  </a:lnTo>
                  <a:lnTo>
                    <a:pt x="461" y="74"/>
                  </a:lnTo>
                  <a:lnTo>
                    <a:pt x="332" y="167"/>
                  </a:lnTo>
                  <a:lnTo>
                    <a:pt x="203" y="259"/>
                  </a:lnTo>
                  <a:lnTo>
                    <a:pt x="111" y="388"/>
                  </a:lnTo>
                  <a:lnTo>
                    <a:pt x="55" y="535"/>
                  </a:lnTo>
                  <a:lnTo>
                    <a:pt x="0" y="683"/>
                  </a:lnTo>
                  <a:lnTo>
                    <a:pt x="0" y="867"/>
                  </a:lnTo>
                  <a:lnTo>
                    <a:pt x="19" y="1033"/>
                  </a:lnTo>
                  <a:lnTo>
                    <a:pt x="55" y="1181"/>
                  </a:lnTo>
                  <a:lnTo>
                    <a:pt x="148" y="1328"/>
                  </a:lnTo>
                  <a:lnTo>
                    <a:pt x="240" y="1439"/>
                  </a:lnTo>
                  <a:lnTo>
                    <a:pt x="369" y="1531"/>
                  </a:lnTo>
                  <a:lnTo>
                    <a:pt x="498" y="1605"/>
                  </a:lnTo>
                  <a:lnTo>
                    <a:pt x="664" y="1660"/>
                  </a:lnTo>
                  <a:lnTo>
                    <a:pt x="996" y="1660"/>
                  </a:lnTo>
                  <a:lnTo>
                    <a:pt x="1162" y="1605"/>
                  </a:lnTo>
                  <a:lnTo>
                    <a:pt x="1309" y="1531"/>
                  </a:lnTo>
                  <a:lnTo>
                    <a:pt x="1420" y="1439"/>
                  </a:lnTo>
                  <a:lnTo>
                    <a:pt x="1512" y="1310"/>
                  </a:lnTo>
                  <a:lnTo>
                    <a:pt x="1586" y="1162"/>
                  </a:lnTo>
                  <a:lnTo>
                    <a:pt x="1641" y="1015"/>
                  </a:lnTo>
                  <a:lnTo>
                    <a:pt x="1660" y="849"/>
                  </a:lnTo>
                  <a:lnTo>
                    <a:pt x="1641" y="664"/>
                  </a:lnTo>
                  <a:lnTo>
                    <a:pt x="1586" y="498"/>
                  </a:lnTo>
                  <a:lnTo>
                    <a:pt x="1512" y="351"/>
                  </a:lnTo>
                  <a:lnTo>
                    <a:pt x="1420" y="240"/>
                  </a:lnTo>
                  <a:lnTo>
                    <a:pt x="1291" y="130"/>
                  </a:lnTo>
                  <a:lnTo>
                    <a:pt x="1143" y="56"/>
                  </a:lnTo>
                  <a:lnTo>
                    <a:pt x="977"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6" name="Google Shape;3056;p11"/>
            <p:cNvSpPr/>
            <p:nvPr/>
          </p:nvSpPr>
          <p:spPr>
            <a:xfrm>
              <a:off x="4847375" y="919400"/>
              <a:ext cx="41500" cy="41050"/>
            </a:xfrm>
            <a:custGeom>
              <a:avLst/>
              <a:gdLst/>
              <a:ahLst/>
              <a:cxnLst/>
              <a:rect l="l" t="t" r="r" b="b"/>
              <a:pathLst>
                <a:path w="1660" h="1642" extrusionOk="0">
                  <a:moveTo>
                    <a:pt x="811" y="1"/>
                  </a:moveTo>
                  <a:lnTo>
                    <a:pt x="627" y="19"/>
                  </a:lnTo>
                  <a:lnTo>
                    <a:pt x="479" y="74"/>
                  </a:lnTo>
                  <a:lnTo>
                    <a:pt x="350" y="148"/>
                  </a:lnTo>
                  <a:lnTo>
                    <a:pt x="221" y="259"/>
                  </a:lnTo>
                  <a:lnTo>
                    <a:pt x="129" y="369"/>
                  </a:lnTo>
                  <a:lnTo>
                    <a:pt x="55" y="517"/>
                  </a:lnTo>
                  <a:lnTo>
                    <a:pt x="18" y="683"/>
                  </a:lnTo>
                  <a:lnTo>
                    <a:pt x="0" y="849"/>
                  </a:lnTo>
                  <a:lnTo>
                    <a:pt x="37" y="1015"/>
                  </a:lnTo>
                  <a:lnTo>
                    <a:pt x="74" y="1181"/>
                  </a:lnTo>
                  <a:lnTo>
                    <a:pt x="148" y="1310"/>
                  </a:lnTo>
                  <a:lnTo>
                    <a:pt x="258" y="1439"/>
                  </a:lnTo>
                  <a:lnTo>
                    <a:pt x="387" y="1531"/>
                  </a:lnTo>
                  <a:lnTo>
                    <a:pt x="516" y="1605"/>
                  </a:lnTo>
                  <a:lnTo>
                    <a:pt x="682" y="1642"/>
                  </a:lnTo>
                  <a:lnTo>
                    <a:pt x="848" y="1642"/>
                  </a:lnTo>
                  <a:lnTo>
                    <a:pt x="1033" y="1623"/>
                  </a:lnTo>
                  <a:lnTo>
                    <a:pt x="1180" y="1586"/>
                  </a:lnTo>
                  <a:lnTo>
                    <a:pt x="1328" y="1494"/>
                  </a:lnTo>
                  <a:lnTo>
                    <a:pt x="1438" y="1402"/>
                  </a:lnTo>
                  <a:lnTo>
                    <a:pt x="1530" y="1273"/>
                  </a:lnTo>
                  <a:lnTo>
                    <a:pt x="1604" y="1125"/>
                  </a:lnTo>
                  <a:lnTo>
                    <a:pt x="1641" y="978"/>
                  </a:lnTo>
                  <a:lnTo>
                    <a:pt x="1659" y="793"/>
                  </a:lnTo>
                  <a:lnTo>
                    <a:pt x="1641" y="628"/>
                  </a:lnTo>
                  <a:lnTo>
                    <a:pt x="1586" y="480"/>
                  </a:lnTo>
                  <a:lnTo>
                    <a:pt x="1512" y="333"/>
                  </a:lnTo>
                  <a:lnTo>
                    <a:pt x="1401" y="222"/>
                  </a:lnTo>
                  <a:lnTo>
                    <a:pt x="1272" y="130"/>
                  </a:lnTo>
                  <a:lnTo>
                    <a:pt x="1143" y="56"/>
                  </a:lnTo>
                  <a:lnTo>
                    <a:pt x="977"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7" name="Google Shape;3057;p11"/>
            <p:cNvSpPr/>
            <p:nvPr/>
          </p:nvSpPr>
          <p:spPr>
            <a:xfrm>
              <a:off x="5044650" y="1199200"/>
              <a:ext cx="41050" cy="41050"/>
            </a:xfrm>
            <a:custGeom>
              <a:avLst/>
              <a:gdLst/>
              <a:ahLst/>
              <a:cxnLst/>
              <a:rect l="l" t="t" r="r" b="b"/>
              <a:pathLst>
                <a:path w="1642" h="1642" extrusionOk="0">
                  <a:moveTo>
                    <a:pt x="830" y="1"/>
                  </a:moveTo>
                  <a:lnTo>
                    <a:pt x="664" y="19"/>
                  </a:lnTo>
                  <a:lnTo>
                    <a:pt x="498" y="56"/>
                  </a:lnTo>
                  <a:lnTo>
                    <a:pt x="369" y="130"/>
                  </a:lnTo>
                  <a:lnTo>
                    <a:pt x="240" y="222"/>
                  </a:lnTo>
                  <a:lnTo>
                    <a:pt x="148" y="333"/>
                  </a:lnTo>
                  <a:lnTo>
                    <a:pt x="56" y="480"/>
                  </a:lnTo>
                  <a:lnTo>
                    <a:pt x="19" y="628"/>
                  </a:lnTo>
                  <a:lnTo>
                    <a:pt x="1" y="793"/>
                  </a:lnTo>
                  <a:lnTo>
                    <a:pt x="1" y="978"/>
                  </a:lnTo>
                  <a:lnTo>
                    <a:pt x="56" y="1125"/>
                  </a:lnTo>
                  <a:lnTo>
                    <a:pt x="111" y="1273"/>
                  </a:lnTo>
                  <a:lnTo>
                    <a:pt x="203" y="1402"/>
                  </a:lnTo>
                  <a:lnTo>
                    <a:pt x="332" y="1494"/>
                  </a:lnTo>
                  <a:lnTo>
                    <a:pt x="462" y="1568"/>
                  </a:lnTo>
                  <a:lnTo>
                    <a:pt x="627" y="1623"/>
                  </a:lnTo>
                  <a:lnTo>
                    <a:pt x="793" y="1642"/>
                  </a:lnTo>
                  <a:lnTo>
                    <a:pt x="959" y="1623"/>
                  </a:lnTo>
                  <a:lnTo>
                    <a:pt x="1125" y="1586"/>
                  </a:lnTo>
                  <a:lnTo>
                    <a:pt x="1273" y="1513"/>
                  </a:lnTo>
                  <a:lnTo>
                    <a:pt x="1383" y="1420"/>
                  </a:lnTo>
                  <a:lnTo>
                    <a:pt x="1494" y="1310"/>
                  </a:lnTo>
                  <a:lnTo>
                    <a:pt x="1568" y="1162"/>
                  </a:lnTo>
                  <a:lnTo>
                    <a:pt x="1623" y="1015"/>
                  </a:lnTo>
                  <a:lnTo>
                    <a:pt x="1642" y="849"/>
                  </a:lnTo>
                  <a:lnTo>
                    <a:pt x="1623" y="664"/>
                  </a:lnTo>
                  <a:lnTo>
                    <a:pt x="1586" y="517"/>
                  </a:lnTo>
                  <a:lnTo>
                    <a:pt x="1512" y="369"/>
                  </a:lnTo>
                  <a:lnTo>
                    <a:pt x="1420" y="240"/>
                  </a:lnTo>
                  <a:lnTo>
                    <a:pt x="1310" y="148"/>
                  </a:lnTo>
                  <a:lnTo>
                    <a:pt x="1162" y="74"/>
                  </a:lnTo>
                  <a:lnTo>
                    <a:pt x="1015"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8" name="Google Shape;3058;p11"/>
            <p:cNvSpPr/>
            <p:nvPr/>
          </p:nvSpPr>
          <p:spPr>
            <a:xfrm>
              <a:off x="6166600" y="1807675"/>
              <a:ext cx="40150" cy="40125"/>
            </a:xfrm>
            <a:custGeom>
              <a:avLst/>
              <a:gdLst/>
              <a:ahLst/>
              <a:cxnLst/>
              <a:rect l="l" t="t" r="r" b="b"/>
              <a:pathLst>
                <a:path w="1606" h="1605" extrusionOk="0">
                  <a:moveTo>
                    <a:pt x="683" y="0"/>
                  </a:moveTo>
                  <a:lnTo>
                    <a:pt x="536" y="37"/>
                  </a:lnTo>
                  <a:lnTo>
                    <a:pt x="388" y="111"/>
                  </a:lnTo>
                  <a:lnTo>
                    <a:pt x="259" y="203"/>
                  </a:lnTo>
                  <a:lnTo>
                    <a:pt x="149" y="313"/>
                  </a:lnTo>
                  <a:lnTo>
                    <a:pt x="75" y="443"/>
                  </a:lnTo>
                  <a:lnTo>
                    <a:pt x="19" y="608"/>
                  </a:lnTo>
                  <a:lnTo>
                    <a:pt x="1" y="774"/>
                  </a:lnTo>
                  <a:lnTo>
                    <a:pt x="1" y="922"/>
                  </a:lnTo>
                  <a:lnTo>
                    <a:pt x="38" y="1088"/>
                  </a:lnTo>
                  <a:lnTo>
                    <a:pt x="112" y="1217"/>
                  </a:lnTo>
                  <a:lnTo>
                    <a:pt x="204" y="1346"/>
                  </a:lnTo>
                  <a:lnTo>
                    <a:pt x="314" y="1438"/>
                  </a:lnTo>
                  <a:lnTo>
                    <a:pt x="444" y="1512"/>
                  </a:lnTo>
                  <a:lnTo>
                    <a:pt x="591" y="1567"/>
                  </a:lnTo>
                  <a:lnTo>
                    <a:pt x="739" y="1604"/>
                  </a:lnTo>
                  <a:lnTo>
                    <a:pt x="904" y="1586"/>
                  </a:lnTo>
                  <a:lnTo>
                    <a:pt x="1070" y="1549"/>
                  </a:lnTo>
                  <a:lnTo>
                    <a:pt x="1218" y="1494"/>
                  </a:lnTo>
                  <a:lnTo>
                    <a:pt x="1347" y="1401"/>
                  </a:lnTo>
                  <a:lnTo>
                    <a:pt x="1439" y="1272"/>
                  </a:lnTo>
                  <a:lnTo>
                    <a:pt x="1531" y="1143"/>
                  </a:lnTo>
                  <a:lnTo>
                    <a:pt x="1587" y="996"/>
                  </a:lnTo>
                  <a:lnTo>
                    <a:pt x="1605" y="830"/>
                  </a:lnTo>
                  <a:lnTo>
                    <a:pt x="1587" y="664"/>
                  </a:lnTo>
                  <a:lnTo>
                    <a:pt x="1550" y="516"/>
                  </a:lnTo>
                  <a:lnTo>
                    <a:pt x="1494" y="369"/>
                  </a:lnTo>
                  <a:lnTo>
                    <a:pt x="1402" y="258"/>
                  </a:lnTo>
                  <a:lnTo>
                    <a:pt x="1292" y="148"/>
                  </a:lnTo>
                  <a:lnTo>
                    <a:pt x="1163" y="74"/>
                  </a:lnTo>
                  <a:lnTo>
                    <a:pt x="1015" y="18"/>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9" name="Google Shape;3059;p11"/>
            <p:cNvSpPr/>
            <p:nvPr/>
          </p:nvSpPr>
          <p:spPr>
            <a:xfrm>
              <a:off x="6009425" y="1778625"/>
              <a:ext cx="40600" cy="40575"/>
            </a:xfrm>
            <a:custGeom>
              <a:avLst/>
              <a:gdLst/>
              <a:ahLst/>
              <a:cxnLst/>
              <a:rect l="l" t="t" r="r" b="b"/>
              <a:pathLst>
                <a:path w="1624" h="1623" extrusionOk="0">
                  <a:moveTo>
                    <a:pt x="849" y="0"/>
                  </a:moveTo>
                  <a:lnTo>
                    <a:pt x="664" y="19"/>
                  </a:lnTo>
                  <a:lnTo>
                    <a:pt x="517" y="56"/>
                  </a:lnTo>
                  <a:lnTo>
                    <a:pt x="369" y="129"/>
                  </a:lnTo>
                  <a:lnTo>
                    <a:pt x="240" y="222"/>
                  </a:lnTo>
                  <a:lnTo>
                    <a:pt x="148" y="351"/>
                  </a:lnTo>
                  <a:lnTo>
                    <a:pt x="74" y="480"/>
                  </a:lnTo>
                  <a:lnTo>
                    <a:pt x="19" y="646"/>
                  </a:lnTo>
                  <a:lnTo>
                    <a:pt x="1" y="812"/>
                  </a:lnTo>
                  <a:lnTo>
                    <a:pt x="19" y="978"/>
                  </a:lnTo>
                  <a:lnTo>
                    <a:pt x="56" y="1125"/>
                  </a:lnTo>
                  <a:lnTo>
                    <a:pt x="130" y="1254"/>
                  </a:lnTo>
                  <a:lnTo>
                    <a:pt x="222" y="1383"/>
                  </a:lnTo>
                  <a:lnTo>
                    <a:pt x="332" y="1475"/>
                  </a:lnTo>
                  <a:lnTo>
                    <a:pt x="462" y="1549"/>
                  </a:lnTo>
                  <a:lnTo>
                    <a:pt x="609" y="1605"/>
                  </a:lnTo>
                  <a:lnTo>
                    <a:pt x="775" y="1623"/>
                  </a:lnTo>
                  <a:lnTo>
                    <a:pt x="941" y="1623"/>
                  </a:lnTo>
                  <a:lnTo>
                    <a:pt x="1107" y="1568"/>
                  </a:lnTo>
                  <a:lnTo>
                    <a:pt x="1254" y="1512"/>
                  </a:lnTo>
                  <a:lnTo>
                    <a:pt x="1365" y="1402"/>
                  </a:lnTo>
                  <a:lnTo>
                    <a:pt x="1476" y="1291"/>
                  </a:lnTo>
                  <a:lnTo>
                    <a:pt x="1549" y="1144"/>
                  </a:lnTo>
                  <a:lnTo>
                    <a:pt x="1605" y="996"/>
                  </a:lnTo>
                  <a:lnTo>
                    <a:pt x="1623" y="830"/>
                  </a:lnTo>
                  <a:lnTo>
                    <a:pt x="1605" y="664"/>
                  </a:lnTo>
                  <a:lnTo>
                    <a:pt x="1568" y="517"/>
                  </a:lnTo>
                  <a:lnTo>
                    <a:pt x="1494" y="369"/>
                  </a:lnTo>
                  <a:lnTo>
                    <a:pt x="1402" y="259"/>
                  </a:lnTo>
                  <a:lnTo>
                    <a:pt x="1291" y="148"/>
                  </a:lnTo>
                  <a:lnTo>
                    <a:pt x="1162" y="74"/>
                  </a:lnTo>
                  <a:lnTo>
                    <a:pt x="996" y="37"/>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0" name="Google Shape;3060;p11"/>
            <p:cNvSpPr/>
            <p:nvPr/>
          </p:nvSpPr>
          <p:spPr>
            <a:xfrm>
              <a:off x="6086400" y="1792925"/>
              <a:ext cx="40600" cy="40575"/>
            </a:xfrm>
            <a:custGeom>
              <a:avLst/>
              <a:gdLst/>
              <a:ahLst/>
              <a:cxnLst/>
              <a:rect l="l" t="t" r="r" b="b"/>
              <a:pathLst>
                <a:path w="1624" h="1623" extrusionOk="0">
                  <a:moveTo>
                    <a:pt x="794" y="0"/>
                  </a:moveTo>
                  <a:lnTo>
                    <a:pt x="646" y="18"/>
                  </a:lnTo>
                  <a:lnTo>
                    <a:pt x="480" y="74"/>
                  </a:lnTo>
                  <a:lnTo>
                    <a:pt x="351" y="148"/>
                  </a:lnTo>
                  <a:lnTo>
                    <a:pt x="240" y="240"/>
                  </a:lnTo>
                  <a:lnTo>
                    <a:pt x="148" y="350"/>
                  </a:lnTo>
                  <a:lnTo>
                    <a:pt x="75" y="479"/>
                  </a:lnTo>
                  <a:lnTo>
                    <a:pt x="19" y="627"/>
                  </a:lnTo>
                  <a:lnTo>
                    <a:pt x="1" y="793"/>
                  </a:lnTo>
                  <a:lnTo>
                    <a:pt x="19" y="959"/>
                  </a:lnTo>
                  <a:lnTo>
                    <a:pt x="56" y="1125"/>
                  </a:lnTo>
                  <a:lnTo>
                    <a:pt x="130" y="1272"/>
                  </a:lnTo>
                  <a:lnTo>
                    <a:pt x="222" y="1383"/>
                  </a:lnTo>
                  <a:lnTo>
                    <a:pt x="351" y="1494"/>
                  </a:lnTo>
                  <a:lnTo>
                    <a:pt x="499" y="1567"/>
                  </a:lnTo>
                  <a:lnTo>
                    <a:pt x="646" y="1604"/>
                  </a:lnTo>
                  <a:lnTo>
                    <a:pt x="812" y="1623"/>
                  </a:lnTo>
                  <a:lnTo>
                    <a:pt x="996" y="1604"/>
                  </a:lnTo>
                  <a:lnTo>
                    <a:pt x="1144" y="1549"/>
                  </a:lnTo>
                  <a:lnTo>
                    <a:pt x="1291" y="1475"/>
                  </a:lnTo>
                  <a:lnTo>
                    <a:pt x="1402" y="1383"/>
                  </a:lnTo>
                  <a:lnTo>
                    <a:pt x="1494" y="1254"/>
                  </a:lnTo>
                  <a:lnTo>
                    <a:pt x="1568" y="1106"/>
                  </a:lnTo>
                  <a:lnTo>
                    <a:pt x="1605" y="940"/>
                  </a:lnTo>
                  <a:lnTo>
                    <a:pt x="1623" y="774"/>
                  </a:lnTo>
                  <a:lnTo>
                    <a:pt x="1605" y="608"/>
                  </a:lnTo>
                  <a:lnTo>
                    <a:pt x="1550" y="461"/>
                  </a:lnTo>
                  <a:lnTo>
                    <a:pt x="1476" y="332"/>
                  </a:lnTo>
                  <a:lnTo>
                    <a:pt x="1365" y="221"/>
                  </a:lnTo>
                  <a:lnTo>
                    <a:pt x="1255" y="129"/>
                  </a:lnTo>
                  <a:lnTo>
                    <a:pt x="1125" y="55"/>
                  </a:lnTo>
                  <a:lnTo>
                    <a:pt x="960" y="18"/>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1" name="Google Shape;3061;p11"/>
            <p:cNvSpPr/>
            <p:nvPr/>
          </p:nvSpPr>
          <p:spPr>
            <a:xfrm>
              <a:off x="5544325" y="1616375"/>
              <a:ext cx="40125" cy="40125"/>
            </a:xfrm>
            <a:custGeom>
              <a:avLst/>
              <a:gdLst/>
              <a:ahLst/>
              <a:cxnLst/>
              <a:rect l="l" t="t" r="r" b="b"/>
              <a:pathLst>
                <a:path w="1605" h="1605" extrusionOk="0">
                  <a:moveTo>
                    <a:pt x="664" y="0"/>
                  </a:moveTo>
                  <a:lnTo>
                    <a:pt x="517" y="55"/>
                  </a:lnTo>
                  <a:lnTo>
                    <a:pt x="369" y="111"/>
                  </a:lnTo>
                  <a:lnTo>
                    <a:pt x="240" y="221"/>
                  </a:lnTo>
                  <a:lnTo>
                    <a:pt x="148" y="332"/>
                  </a:lnTo>
                  <a:lnTo>
                    <a:pt x="74" y="480"/>
                  </a:lnTo>
                  <a:lnTo>
                    <a:pt x="19" y="627"/>
                  </a:lnTo>
                  <a:lnTo>
                    <a:pt x="1" y="793"/>
                  </a:lnTo>
                  <a:lnTo>
                    <a:pt x="19" y="959"/>
                  </a:lnTo>
                  <a:lnTo>
                    <a:pt x="56" y="1106"/>
                  </a:lnTo>
                  <a:lnTo>
                    <a:pt x="130" y="1236"/>
                  </a:lnTo>
                  <a:lnTo>
                    <a:pt x="222" y="1365"/>
                  </a:lnTo>
                  <a:lnTo>
                    <a:pt x="332" y="1457"/>
                  </a:lnTo>
                  <a:lnTo>
                    <a:pt x="461" y="1531"/>
                  </a:lnTo>
                  <a:lnTo>
                    <a:pt x="609" y="1586"/>
                  </a:lnTo>
                  <a:lnTo>
                    <a:pt x="775" y="1604"/>
                  </a:lnTo>
                  <a:lnTo>
                    <a:pt x="941" y="1586"/>
                  </a:lnTo>
                  <a:lnTo>
                    <a:pt x="1107" y="1549"/>
                  </a:lnTo>
                  <a:lnTo>
                    <a:pt x="1236" y="1475"/>
                  </a:lnTo>
                  <a:lnTo>
                    <a:pt x="1365" y="1383"/>
                  </a:lnTo>
                  <a:lnTo>
                    <a:pt x="1457" y="1272"/>
                  </a:lnTo>
                  <a:lnTo>
                    <a:pt x="1549" y="1125"/>
                  </a:lnTo>
                  <a:lnTo>
                    <a:pt x="1586" y="977"/>
                  </a:lnTo>
                  <a:lnTo>
                    <a:pt x="1605" y="811"/>
                  </a:lnTo>
                  <a:lnTo>
                    <a:pt x="1605" y="646"/>
                  </a:lnTo>
                  <a:lnTo>
                    <a:pt x="1549" y="498"/>
                  </a:lnTo>
                  <a:lnTo>
                    <a:pt x="1476" y="369"/>
                  </a:lnTo>
                  <a:lnTo>
                    <a:pt x="1383" y="240"/>
                  </a:lnTo>
                  <a:lnTo>
                    <a:pt x="1273" y="148"/>
                  </a:lnTo>
                  <a:lnTo>
                    <a:pt x="1144" y="74"/>
                  </a:lnTo>
                  <a:lnTo>
                    <a:pt x="996" y="19"/>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2" name="Google Shape;3062;p11"/>
            <p:cNvSpPr/>
            <p:nvPr/>
          </p:nvSpPr>
          <p:spPr>
            <a:xfrm>
              <a:off x="6246825" y="1821950"/>
              <a:ext cx="39650" cy="39675"/>
            </a:xfrm>
            <a:custGeom>
              <a:avLst/>
              <a:gdLst/>
              <a:ahLst/>
              <a:cxnLst/>
              <a:rect l="l" t="t" r="r" b="b"/>
              <a:pathLst>
                <a:path w="1586" h="1587" extrusionOk="0">
                  <a:moveTo>
                    <a:pt x="775" y="1"/>
                  </a:moveTo>
                  <a:lnTo>
                    <a:pt x="609" y="19"/>
                  </a:lnTo>
                  <a:lnTo>
                    <a:pt x="461" y="74"/>
                  </a:lnTo>
                  <a:lnTo>
                    <a:pt x="332" y="148"/>
                  </a:lnTo>
                  <a:lnTo>
                    <a:pt x="221" y="259"/>
                  </a:lnTo>
                  <a:lnTo>
                    <a:pt x="111" y="369"/>
                  </a:lnTo>
                  <a:lnTo>
                    <a:pt x="56" y="517"/>
                  </a:lnTo>
                  <a:lnTo>
                    <a:pt x="0" y="664"/>
                  </a:lnTo>
                  <a:lnTo>
                    <a:pt x="0" y="812"/>
                  </a:lnTo>
                  <a:lnTo>
                    <a:pt x="19" y="978"/>
                  </a:lnTo>
                  <a:lnTo>
                    <a:pt x="56" y="1125"/>
                  </a:lnTo>
                  <a:lnTo>
                    <a:pt x="148" y="1254"/>
                  </a:lnTo>
                  <a:lnTo>
                    <a:pt x="240" y="1365"/>
                  </a:lnTo>
                  <a:lnTo>
                    <a:pt x="369" y="1457"/>
                  </a:lnTo>
                  <a:lnTo>
                    <a:pt x="498" y="1531"/>
                  </a:lnTo>
                  <a:lnTo>
                    <a:pt x="646" y="1586"/>
                  </a:lnTo>
                  <a:lnTo>
                    <a:pt x="812" y="1586"/>
                  </a:lnTo>
                  <a:lnTo>
                    <a:pt x="959" y="1568"/>
                  </a:lnTo>
                  <a:lnTo>
                    <a:pt x="1107" y="1513"/>
                  </a:lnTo>
                  <a:lnTo>
                    <a:pt x="1236" y="1439"/>
                  </a:lnTo>
                  <a:lnTo>
                    <a:pt x="1365" y="1347"/>
                  </a:lnTo>
                  <a:lnTo>
                    <a:pt x="1457" y="1218"/>
                  </a:lnTo>
                  <a:lnTo>
                    <a:pt x="1531" y="1088"/>
                  </a:lnTo>
                  <a:lnTo>
                    <a:pt x="1567" y="941"/>
                  </a:lnTo>
                  <a:lnTo>
                    <a:pt x="1586" y="775"/>
                  </a:lnTo>
                  <a:lnTo>
                    <a:pt x="1567" y="628"/>
                  </a:lnTo>
                  <a:lnTo>
                    <a:pt x="1512" y="480"/>
                  </a:lnTo>
                  <a:lnTo>
                    <a:pt x="1438" y="333"/>
                  </a:lnTo>
                  <a:lnTo>
                    <a:pt x="1328" y="222"/>
                  </a:lnTo>
                  <a:lnTo>
                    <a:pt x="1217" y="130"/>
                  </a:lnTo>
                  <a:lnTo>
                    <a:pt x="1070" y="56"/>
                  </a:lnTo>
                  <a:lnTo>
                    <a:pt x="922" y="19"/>
                  </a:lnTo>
                  <a:lnTo>
                    <a:pt x="7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3" name="Google Shape;3063;p11"/>
            <p:cNvSpPr/>
            <p:nvPr/>
          </p:nvSpPr>
          <p:spPr>
            <a:xfrm>
              <a:off x="5929675" y="1767550"/>
              <a:ext cx="40125" cy="40150"/>
            </a:xfrm>
            <a:custGeom>
              <a:avLst/>
              <a:gdLst/>
              <a:ahLst/>
              <a:cxnLst/>
              <a:rect l="l" t="t" r="r" b="b"/>
              <a:pathLst>
                <a:path w="1605" h="1606" extrusionOk="0">
                  <a:moveTo>
                    <a:pt x="812" y="1"/>
                  </a:moveTo>
                  <a:lnTo>
                    <a:pt x="665" y="19"/>
                  </a:lnTo>
                  <a:lnTo>
                    <a:pt x="517" y="56"/>
                  </a:lnTo>
                  <a:lnTo>
                    <a:pt x="370" y="130"/>
                  </a:lnTo>
                  <a:lnTo>
                    <a:pt x="259" y="222"/>
                  </a:lnTo>
                  <a:lnTo>
                    <a:pt x="148" y="333"/>
                  </a:lnTo>
                  <a:lnTo>
                    <a:pt x="75" y="462"/>
                  </a:lnTo>
                  <a:lnTo>
                    <a:pt x="19" y="609"/>
                  </a:lnTo>
                  <a:lnTo>
                    <a:pt x="1" y="775"/>
                  </a:lnTo>
                  <a:lnTo>
                    <a:pt x="19" y="941"/>
                  </a:lnTo>
                  <a:lnTo>
                    <a:pt x="56" y="1089"/>
                  </a:lnTo>
                  <a:lnTo>
                    <a:pt x="130" y="1236"/>
                  </a:lnTo>
                  <a:lnTo>
                    <a:pt x="222" y="1365"/>
                  </a:lnTo>
                  <a:lnTo>
                    <a:pt x="351" y="1458"/>
                  </a:lnTo>
                  <a:lnTo>
                    <a:pt x="499" y="1531"/>
                  </a:lnTo>
                  <a:lnTo>
                    <a:pt x="646" y="1587"/>
                  </a:lnTo>
                  <a:lnTo>
                    <a:pt x="812" y="1605"/>
                  </a:lnTo>
                  <a:lnTo>
                    <a:pt x="978" y="1587"/>
                  </a:lnTo>
                  <a:lnTo>
                    <a:pt x="1126" y="1531"/>
                  </a:lnTo>
                  <a:lnTo>
                    <a:pt x="1255" y="1458"/>
                  </a:lnTo>
                  <a:lnTo>
                    <a:pt x="1365" y="1365"/>
                  </a:lnTo>
                  <a:lnTo>
                    <a:pt x="1476" y="1255"/>
                  </a:lnTo>
                  <a:lnTo>
                    <a:pt x="1531" y="1107"/>
                  </a:lnTo>
                  <a:lnTo>
                    <a:pt x="1586" y="960"/>
                  </a:lnTo>
                  <a:lnTo>
                    <a:pt x="1605" y="812"/>
                  </a:lnTo>
                  <a:lnTo>
                    <a:pt x="1586" y="646"/>
                  </a:lnTo>
                  <a:lnTo>
                    <a:pt x="1550" y="499"/>
                  </a:lnTo>
                  <a:lnTo>
                    <a:pt x="1476" y="370"/>
                  </a:lnTo>
                  <a:lnTo>
                    <a:pt x="1365" y="241"/>
                  </a:lnTo>
                  <a:lnTo>
                    <a:pt x="1255" y="148"/>
                  </a:lnTo>
                  <a:lnTo>
                    <a:pt x="1126" y="75"/>
                  </a:lnTo>
                  <a:lnTo>
                    <a:pt x="978"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4" name="Google Shape;3064;p11"/>
            <p:cNvSpPr/>
            <p:nvPr/>
          </p:nvSpPr>
          <p:spPr>
            <a:xfrm>
              <a:off x="4628400" y="306325"/>
              <a:ext cx="40150" cy="40125"/>
            </a:xfrm>
            <a:custGeom>
              <a:avLst/>
              <a:gdLst/>
              <a:ahLst/>
              <a:cxnLst/>
              <a:rect l="l" t="t" r="r" b="b"/>
              <a:pathLst>
                <a:path w="1606" h="1605" extrusionOk="0">
                  <a:moveTo>
                    <a:pt x="794" y="1"/>
                  </a:moveTo>
                  <a:lnTo>
                    <a:pt x="646" y="19"/>
                  </a:lnTo>
                  <a:lnTo>
                    <a:pt x="499" y="75"/>
                  </a:lnTo>
                  <a:lnTo>
                    <a:pt x="351" y="148"/>
                  </a:lnTo>
                  <a:lnTo>
                    <a:pt x="241" y="241"/>
                  </a:lnTo>
                  <a:lnTo>
                    <a:pt x="148" y="351"/>
                  </a:lnTo>
                  <a:lnTo>
                    <a:pt x="75" y="480"/>
                  </a:lnTo>
                  <a:lnTo>
                    <a:pt x="19" y="628"/>
                  </a:lnTo>
                  <a:lnTo>
                    <a:pt x="1" y="794"/>
                  </a:lnTo>
                  <a:lnTo>
                    <a:pt x="19" y="960"/>
                  </a:lnTo>
                  <a:lnTo>
                    <a:pt x="56" y="1126"/>
                  </a:lnTo>
                  <a:lnTo>
                    <a:pt x="148" y="1255"/>
                  </a:lnTo>
                  <a:lnTo>
                    <a:pt x="241" y="1384"/>
                  </a:lnTo>
                  <a:lnTo>
                    <a:pt x="370" y="1476"/>
                  </a:lnTo>
                  <a:lnTo>
                    <a:pt x="499" y="1550"/>
                  </a:lnTo>
                  <a:lnTo>
                    <a:pt x="665" y="1587"/>
                  </a:lnTo>
                  <a:lnTo>
                    <a:pt x="831" y="1605"/>
                  </a:lnTo>
                  <a:lnTo>
                    <a:pt x="997" y="1587"/>
                  </a:lnTo>
                  <a:lnTo>
                    <a:pt x="1144" y="1531"/>
                  </a:lnTo>
                  <a:lnTo>
                    <a:pt x="1273" y="1457"/>
                  </a:lnTo>
                  <a:lnTo>
                    <a:pt x="1384" y="1347"/>
                  </a:lnTo>
                  <a:lnTo>
                    <a:pt x="1476" y="1236"/>
                  </a:lnTo>
                  <a:lnTo>
                    <a:pt x="1550" y="1107"/>
                  </a:lnTo>
                  <a:lnTo>
                    <a:pt x="1587" y="941"/>
                  </a:lnTo>
                  <a:lnTo>
                    <a:pt x="1605" y="794"/>
                  </a:lnTo>
                  <a:lnTo>
                    <a:pt x="1587" y="628"/>
                  </a:lnTo>
                  <a:lnTo>
                    <a:pt x="1531" y="480"/>
                  </a:lnTo>
                  <a:lnTo>
                    <a:pt x="1458" y="351"/>
                  </a:lnTo>
                  <a:lnTo>
                    <a:pt x="1365" y="241"/>
                  </a:lnTo>
                  <a:lnTo>
                    <a:pt x="1236" y="130"/>
                  </a:lnTo>
                  <a:lnTo>
                    <a:pt x="1107" y="75"/>
                  </a:lnTo>
                  <a:lnTo>
                    <a:pt x="960"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5" name="Google Shape;3065;p11"/>
            <p:cNvSpPr/>
            <p:nvPr/>
          </p:nvSpPr>
          <p:spPr>
            <a:xfrm>
              <a:off x="5110575" y="1293700"/>
              <a:ext cx="40125" cy="40125"/>
            </a:xfrm>
            <a:custGeom>
              <a:avLst/>
              <a:gdLst/>
              <a:ahLst/>
              <a:cxnLst/>
              <a:rect l="l" t="t" r="r" b="b"/>
              <a:pathLst>
                <a:path w="1605" h="1605" extrusionOk="0">
                  <a:moveTo>
                    <a:pt x="793" y="0"/>
                  </a:moveTo>
                  <a:lnTo>
                    <a:pt x="646" y="19"/>
                  </a:lnTo>
                  <a:lnTo>
                    <a:pt x="480" y="74"/>
                  </a:lnTo>
                  <a:lnTo>
                    <a:pt x="351" y="148"/>
                  </a:lnTo>
                  <a:lnTo>
                    <a:pt x="240" y="240"/>
                  </a:lnTo>
                  <a:lnTo>
                    <a:pt x="148" y="369"/>
                  </a:lnTo>
                  <a:lnTo>
                    <a:pt x="74" y="498"/>
                  </a:lnTo>
                  <a:lnTo>
                    <a:pt x="19" y="646"/>
                  </a:lnTo>
                  <a:lnTo>
                    <a:pt x="0" y="812"/>
                  </a:lnTo>
                  <a:lnTo>
                    <a:pt x="19" y="959"/>
                  </a:lnTo>
                  <a:lnTo>
                    <a:pt x="56" y="1107"/>
                  </a:lnTo>
                  <a:lnTo>
                    <a:pt x="129" y="1254"/>
                  </a:lnTo>
                  <a:lnTo>
                    <a:pt x="240" y="1365"/>
                  </a:lnTo>
                  <a:lnTo>
                    <a:pt x="351" y="1457"/>
                  </a:lnTo>
                  <a:lnTo>
                    <a:pt x="480" y="1531"/>
                  </a:lnTo>
                  <a:lnTo>
                    <a:pt x="627" y="1586"/>
                  </a:lnTo>
                  <a:lnTo>
                    <a:pt x="793" y="1605"/>
                  </a:lnTo>
                  <a:lnTo>
                    <a:pt x="959" y="1586"/>
                  </a:lnTo>
                  <a:lnTo>
                    <a:pt x="1107" y="1549"/>
                  </a:lnTo>
                  <a:lnTo>
                    <a:pt x="1254" y="1476"/>
                  </a:lnTo>
                  <a:lnTo>
                    <a:pt x="1365" y="1365"/>
                  </a:lnTo>
                  <a:lnTo>
                    <a:pt x="1475" y="1254"/>
                  </a:lnTo>
                  <a:lnTo>
                    <a:pt x="1549" y="1107"/>
                  </a:lnTo>
                  <a:lnTo>
                    <a:pt x="1586" y="959"/>
                  </a:lnTo>
                  <a:lnTo>
                    <a:pt x="1604" y="793"/>
                  </a:lnTo>
                  <a:lnTo>
                    <a:pt x="1586" y="627"/>
                  </a:lnTo>
                  <a:lnTo>
                    <a:pt x="1531" y="480"/>
                  </a:lnTo>
                  <a:lnTo>
                    <a:pt x="1457" y="351"/>
                  </a:lnTo>
                  <a:lnTo>
                    <a:pt x="1365" y="240"/>
                  </a:lnTo>
                  <a:lnTo>
                    <a:pt x="1236" y="130"/>
                  </a:lnTo>
                  <a:lnTo>
                    <a:pt x="1107" y="74"/>
                  </a:lnTo>
                  <a:lnTo>
                    <a:pt x="959" y="19"/>
                  </a:lnTo>
                  <a:lnTo>
                    <a:pt x="7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6" name="Google Shape;3066;p11"/>
            <p:cNvSpPr/>
            <p:nvPr/>
          </p:nvSpPr>
          <p:spPr>
            <a:xfrm>
              <a:off x="4782375" y="825825"/>
              <a:ext cx="40125" cy="40125"/>
            </a:xfrm>
            <a:custGeom>
              <a:avLst/>
              <a:gdLst/>
              <a:ahLst/>
              <a:cxnLst/>
              <a:rect l="l" t="t" r="r" b="b"/>
              <a:pathLst>
                <a:path w="1605" h="1605" extrusionOk="0">
                  <a:moveTo>
                    <a:pt x="812" y="1"/>
                  </a:moveTo>
                  <a:lnTo>
                    <a:pt x="646" y="19"/>
                  </a:lnTo>
                  <a:lnTo>
                    <a:pt x="498" y="56"/>
                  </a:lnTo>
                  <a:lnTo>
                    <a:pt x="369" y="130"/>
                  </a:lnTo>
                  <a:lnTo>
                    <a:pt x="240" y="222"/>
                  </a:lnTo>
                  <a:lnTo>
                    <a:pt x="148" y="351"/>
                  </a:lnTo>
                  <a:lnTo>
                    <a:pt x="74" y="480"/>
                  </a:lnTo>
                  <a:lnTo>
                    <a:pt x="19" y="628"/>
                  </a:lnTo>
                  <a:lnTo>
                    <a:pt x="0" y="775"/>
                  </a:lnTo>
                  <a:lnTo>
                    <a:pt x="19" y="941"/>
                  </a:lnTo>
                  <a:lnTo>
                    <a:pt x="74" y="1107"/>
                  </a:lnTo>
                  <a:lnTo>
                    <a:pt x="148" y="1254"/>
                  </a:lnTo>
                  <a:lnTo>
                    <a:pt x="240" y="1365"/>
                  </a:lnTo>
                  <a:lnTo>
                    <a:pt x="369" y="1476"/>
                  </a:lnTo>
                  <a:lnTo>
                    <a:pt x="498" y="1549"/>
                  </a:lnTo>
                  <a:lnTo>
                    <a:pt x="664" y="1586"/>
                  </a:lnTo>
                  <a:lnTo>
                    <a:pt x="830" y="1605"/>
                  </a:lnTo>
                  <a:lnTo>
                    <a:pt x="977" y="1586"/>
                  </a:lnTo>
                  <a:lnTo>
                    <a:pt x="1125" y="1531"/>
                  </a:lnTo>
                  <a:lnTo>
                    <a:pt x="1272" y="1457"/>
                  </a:lnTo>
                  <a:lnTo>
                    <a:pt x="1383" y="1365"/>
                  </a:lnTo>
                  <a:lnTo>
                    <a:pt x="1475" y="1236"/>
                  </a:lnTo>
                  <a:lnTo>
                    <a:pt x="1549" y="1107"/>
                  </a:lnTo>
                  <a:lnTo>
                    <a:pt x="1586" y="959"/>
                  </a:lnTo>
                  <a:lnTo>
                    <a:pt x="1604" y="794"/>
                  </a:lnTo>
                  <a:lnTo>
                    <a:pt x="1586" y="628"/>
                  </a:lnTo>
                  <a:lnTo>
                    <a:pt x="1549" y="480"/>
                  </a:lnTo>
                  <a:lnTo>
                    <a:pt x="1475" y="351"/>
                  </a:lnTo>
                  <a:lnTo>
                    <a:pt x="1365" y="240"/>
                  </a:lnTo>
                  <a:lnTo>
                    <a:pt x="1254" y="148"/>
                  </a:lnTo>
                  <a:lnTo>
                    <a:pt x="1125" y="74"/>
                  </a:lnTo>
                  <a:lnTo>
                    <a:pt x="977"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7" name="Google Shape;3067;p11"/>
            <p:cNvSpPr/>
            <p:nvPr/>
          </p:nvSpPr>
          <p:spPr>
            <a:xfrm>
              <a:off x="5849925" y="1753725"/>
              <a:ext cx="39675" cy="39225"/>
            </a:xfrm>
            <a:custGeom>
              <a:avLst/>
              <a:gdLst/>
              <a:ahLst/>
              <a:cxnLst/>
              <a:rect l="l" t="t" r="r" b="b"/>
              <a:pathLst>
                <a:path w="1587" h="1569" extrusionOk="0">
                  <a:moveTo>
                    <a:pt x="794" y="1"/>
                  </a:moveTo>
                  <a:lnTo>
                    <a:pt x="628" y="19"/>
                  </a:lnTo>
                  <a:lnTo>
                    <a:pt x="480" y="75"/>
                  </a:lnTo>
                  <a:lnTo>
                    <a:pt x="351" y="148"/>
                  </a:lnTo>
                  <a:lnTo>
                    <a:pt x="222" y="240"/>
                  </a:lnTo>
                  <a:lnTo>
                    <a:pt x="130" y="370"/>
                  </a:lnTo>
                  <a:lnTo>
                    <a:pt x="56" y="499"/>
                  </a:lnTo>
                  <a:lnTo>
                    <a:pt x="19" y="646"/>
                  </a:lnTo>
                  <a:lnTo>
                    <a:pt x="1" y="812"/>
                  </a:lnTo>
                  <a:lnTo>
                    <a:pt x="38" y="978"/>
                  </a:lnTo>
                  <a:lnTo>
                    <a:pt x="75" y="1125"/>
                  </a:lnTo>
                  <a:lnTo>
                    <a:pt x="148" y="1236"/>
                  </a:lnTo>
                  <a:lnTo>
                    <a:pt x="241" y="1347"/>
                  </a:lnTo>
                  <a:lnTo>
                    <a:pt x="351" y="1439"/>
                  </a:lnTo>
                  <a:lnTo>
                    <a:pt x="462" y="1494"/>
                  </a:lnTo>
                  <a:lnTo>
                    <a:pt x="609" y="1550"/>
                  </a:lnTo>
                  <a:lnTo>
                    <a:pt x="775" y="1568"/>
                  </a:lnTo>
                  <a:lnTo>
                    <a:pt x="941" y="1568"/>
                  </a:lnTo>
                  <a:lnTo>
                    <a:pt x="1089" y="1531"/>
                  </a:lnTo>
                  <a:lnTo>
                    <a:pt x="1218" y="1457"/>
                  </a:lnTo>
                  <a:lnTo>
                    <a:pt x="1347" y="1347"/>
                  </a:lnTo>
                  <a:lnTo>
                    <a:pt x="1439" y="1236"/>
                  </a:lnTo>
                  <a:lnTo>
                    <a:pt x="1513" y="1089"/>
                  </a:lnTo>
                  <a:lnTo>
                    <a:pt x="1568" y="941"/>
                  </a:lnTo>
                  <a:lnTo>
                    <a:pt x="1587" y="794"/>
                  </a:lnTo>
                  <a:lnTo>
                    <a:pt x="1568" y="628"/>
                  </a:lnTo>
                  <a:lnTo>
                    <a:pt x="1531" y="480"/>
                  </a:lnTo>
                  <a:lnTo>
                    <a:pt x="1439" y="351"/>
                  </a:lnTo>
                  <a:lnTo>
                    <a:pt x="1347" y="222"/>
                  </a:lnTo>
                  <a:lnTo>
                    <a:pt x="1236" y="130"/>
                  </a:lnTo>
                  <a:lnTo>
                    <a:pt x="1089" y="56"/>
                  </a:lnTo>
                  <a:lnTo>
                    <a:pt x="941"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8" name="Google Shape;3068;p11"/>
            <p:cNvSpPr/>
            <p:nvPr/>
          </p:nvSpPr>
          <p:spPr>
            <a:xfrm>
              <a:off x="5176950" y="1388650"/>
              <a:ext cx="38750" cy="38750"/>
            </a:xfrm>
            <a:custGeom>
              <a:avLst/>
              <a:gdLst/>
              <a:ahLst/>
              <a:cxnLst/>
              <a:rect l="l" t="t" r="r" b="b"/>
              <a:pathLst>
                <a:path w="1550" h="1550" extrusionOk="0">
                  <a:moveTo>
                    <a:pt x="793" y="1"/>
                  </a:moveTo>
                  <a:lnTo>
                    <a:pt x="646" y="19"/>
                  </a:lnTo>
                  <a:lnTo>
                    <a:pt x="498" y="74"/>
                  </a:lnTo>
                  <a:lnTo>
                    <a:pt x="369" y="130"/>
                  </a:lnTo>
                  <a:lnTo>
                    <a:pt x="240" y="222"/>
                  </a:lnTo>
                  <a:lnTo>
                    <a:pt x="148" y="351"/>
                  </a:lnTo>
                  <a:lnTo>
                    <a:pt x="74" y="480"/>
                  </a:lnTo>
                  <a:lnTo>
                    <a:pt x="19" y="609"/>
                  </a:lnTo>
                  <a:lnTo>
                    <a:pt x="0" y="757"/>
                  </a:lnTo>
                  <a:lnTo>
                    <a:pt x="19" y="904"/>
                  </a:lnTo>
                  <a:lnTo>
                    <a:pt x="56" y="1052"/>
                  </a:lnTo>
                  <a:lnTo>
                    <a:pt x="129" y="1181"/>
                  </a:lnTo>
                  <a:lnTo>
                    <a:pt x="222" y="1310"/>
                  </a:lnTo>
                  <a:lnTo>
                    <a:pt x="332" y="1402"/>
                  </a:lnTo>
                  <a:lnTo>
                    <a:pt x="461" y="1476"/>
                  </a:lnTo>
                  <a:lnTo>
                    <a:pt x="609" y="1531"/>
                  </a:lnTo>
                  <a:lnTo>
                    <a:pt x="756" y="1550"/>
                  </a:lnTo>
                  <a:lnTo>
                    <a:pt x="904" y="1531"/>
                  </a:lnTo>
                  <a:lnTo>
                    <a:pt x="1051" y="1494"/>
                  </a:lnTo>
                  <a:lnTo>
                    <a:pt x="1180" y="1420"/>
                  </a:lnTo>
                  <a:lnTo>
                    <a:pt x="1309" y="1328"/>
                  </a:lnTo>
                  <a:lnTo>
                    <a:pt x="1402" y="1218"/>
                  </a:lnTo>
                  <a:lnTo>
                    <a:pt x="1475" y="1089"/>
                  </a:lnTo>
                  <a:lnTo>
                    <a:pt x="1531" y="941"/>
                  </a:lnTo>
                  <a:lnTo>
                    <a:pt x="1549" y="794"/>
                  </a:lnTo>
                  <a:lnTo>
                    <a:pt x="1531" y="646"/>
                  </a:lnTo>
                  <a:lnTo>
                    <a:pt x="1494" y="499"/>
                  </a:lnTo>
                  <a:lnTo>
                    <a:pt x="1420" y="369"/>
                  </a:lnTo>
                  <a:lnTo>
                    <a:pt x="1328" y="259"/>
                  </a:lnTo>
                  <a:lnTo>
                    <a:pt x="1217" y="148"/>
                  </a:lnTo>
                  <a:lnTo>
                    <a:pt x="1088" y="74"/>
                  </a:lnTo>
                  <a:lnTo>
                    <a:pt x="941"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9" name="Google Shape;3069;p11"/>
            <p:cNvSpPr/>
            <p:nvPr/>
          </p:nvSpPr>
          <p:spPr>
            <a:xfrm>
              <a:off x="4666200" y="561250"/>
              <a:ext cx="38750" cy="38725"/>
            </a:xfrm>
            <a:custGeom>
              <a:avLst/>
              <a:gdLst/>
              <a:ahLst/>
              <a:cxnLst/>
              <a:rect l="l" t="t" r="r" b="b"/>
              <a:pathLst>
                <a:path w="1550" h="1549" extrusionOk="0">
                  <a:moveTo>
                    <a:pt x="757" y="0"/>
                  </a:moveTo>
                  <a:lnTo>
                    <a:pt x="609" y="19"/>
                  </a:lnTo>
                  <a:lnTo>
                    <a:pt x="462" y="55"/>
                  </a:lnTo>
                  <a:lnTo>
                    <a:pt x="333" y="129"/>
                  </a:lnTo>
                  <a:lnTo>
                    <a:pt x="222" y="221"/>
                  </a:lnTo>
                  <a:lnTo>
                    <a:pt x="130" y="350"/>
                  </a:lnTo>
                  <a:lnTo>
                    <a:pt x="56" y="480"/>
                  </a:lnTo>
                  <a:lnTo>
                    <a:pt x="19" y="609"/>
                  </a:lnTo>
                  <a:lnTo>
                    <a:pt x="1" y="756"/>
                  </a:lnTo>
                  <a:lnTo>
                    <a:pt x="19" y="922"/>
                  </a:lnTo>
                  <a:lnTo>
                    <a:pt x="56" y="1051"/>
                  </a:lnTo>
                  <a:lnTo>
                    <a:pt x="130" y="1180"/>
                  </a:lnTo>
                  <a:lnTo>
                    <a:pt x="222" y="1309"/>
                  </a:lnTo>
                  <a:lnTo>
                    <a:pt x="333" y="1401"/>
                  </a:lnTo>
                  <a:lnTo>
                    <a:pt x="462" y="1475"/>
                  </a:lnTo>
                  <a:lnTo>
                    <a:pt x="609" y="1531"/>
                  </a:lnTo>
                  <a:lnTo>
                    <a:pt x="757" y="1549"/>
                  </a:lnTo>
                  <a:lnTo>
                    <a:pt x="904" y="1531"/>
                  </a:lnTo>
                  <a:lnTo>
                    <a:pt x="1052" y="1475"/>
                  </a:lnTo>
                  <a:lnTo>
                    <a:pt x="1199" y="1401"/>
                  </a:lnTo>
                  <a:lnTo>
                    <a:pt x="1310" y="1309"/>
                  </a:lnTo>
                  <a:lnTo>
                    <a:pt x="1421" y="1180"/>
                  </a:lnTo>
                  <a:lnTo>
                    <a:pt x="1494" y="1051"/>
                  </a:lnTo>
                  <a:lnTo>
                    <a:pt x="1531" y="904"/>
                  </a:lnTo>
                  <a:lnTo>
                    <a:pt x="1550" y="738"/>
                  </a:lnTo>
                  <a:lnTo>
                    <a:pt x="1531" y="590"/>
                  </a:lnTo>
                  <a:lnTo>
                    <a:pt x="1476" y="461"/>
                  </a:lnTo>
                  <a:lnTo>
                    <a:pt x="1402" y="332"/>
                  </a:lnTo>
                  <a:lnTo>
                    <a:pt x="1292" y="221"/>
                  </a:lnTo>
                  <a:lnTo>
                    <a:pt x="1181" y="129"/>
                  </a:lnTo>
                  <a:lnTo>
                    <a:pt x="1052" y="55"/>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0" name="Google Shape;3070;p11"/>
            <p:cNvSpPr/>
            <p:nvPr/>
          </p:nvSpPr>
          <p:spPr>
            <a:xfrm>
              <a:off x="6327025" y="1836700"/>
              <a:ext cx="38750" cy="38750"/>
            </a:xfrm>
            <a:custGeom>
              <a:avLst/>
              <a:gdLst/>
              <a:ahLst/>
              <a:cxnLst/>
              <a:rect l="l" t="t" r="r" b="b"/>
              <a:pathLst>
                <a:path w="1550" h="1550" extrusionOk="0">
                  <a:moveTo>
                    <a:pt x="793" y="1"/>
                  </a:moveTo>
                  <a:lnTo>
                    <a:pt x="646" y="19"/>
                  </a:lnTo>
                  <a:lnTo>
                    <a:pt x="498" y="56"/>
                  </a:lnTo>
                  <a:lnTo>
                    <a:pt x="369" y="130"/>
                  </a:lnTo>
                  <a:lnTo>
                    <a:pt x="259" y="222"/>
                  </a:lnTo>
                  <a:lnTo>
                    <a:pt x="148" y="333"/>
                  </a:lnTo>
                  <a:lnTo>
                    <a:pt x="74" y="462"/>
                  </a:lnTo>
                  <a:lnTo>
                    <a:pt x="19" y="591"/>
                  </a:lnTo>
                  <a:lnTo>
                    <a:pt x="0" y="757"/>
                  </a:lnTo>
                  <a:lnTo>
                    <a:pt x="19" y="904"/>
                  </a:lnTo>
                  <a:lnTo>
                    <a:pt x="56" y="1052"/>
                  </a:lnTo>
                  <a:lnTo>
                    <a:pt x="130" y="1199"/>
                  </a:lnTo>
                  <a:lnTo>
                    <a:pt x="222" y="1310"/>
                  </a:lnTo>
                  <a:lnTo>
                    <a:pt x="351" y="1420"/>
                  </a:lnTo>
                  <a:lnTo>
                    <a:pt x="480" y="1494"/>
                  </a:lnTo>
                  <a:lnTo>
                    <a:pt x="627" y="1531"/>
                  </a:lnTo>
                  <a:lnTo>
                    <a:pt x="793" y="1549"/>
                  </a:lnTo>
                  <a:lnTo>
                    <a:pt x="941" y="1531"/>
                  </a:lnTo>
                  <a:lnTo>
                    <a:pt x="1088" y="1494"/>
                  </a:lnTo>
                  <a:lnTo>
                    <a:pt x="1217" y="1402"/>
                  </a:lnTo>
                  <a:lnTo>
                    <a:pt x="1328" y="1310"/>
                  </a:lnTo>
                  <a:lnTo>
                    <a:pt x="1420" y="1199"/>
                  </a:lnTo>
                  <a:lnTo>
                    <a:pt x="1494" y="1070"/>
                  </a:lnTo>
                  <a:lnTo>
                    <a:pt x="1531" y="923"/>
                  </a:lnTo>
                  <a:lnTo>
                    <a:pt x="1549" y="775"/>
                  </a:lnTo>
                  <a:lnTo>
                    <a:pt x="1531" y="628"/>
                  </a:lnTo>
                  <a:lnTo>
                    <a:pt x="1494" y="480"/>
                  </a:lnTo>
                  <a:lnTo>
                    <a:pt x="1420" y="351"/>
                  </a:lnTo>
                  <a:lnTo>
                    <a:pt x="1328" y="240"/>
                  </a:lnTo>
                  <a:lnTo>
                    <a:pt x="1217" y="148"/>
                  </a:lnTo>
                  <a:lnTo>
                    <a:pt x="1088" y="74"/>
                  </a:lnTo>
                  <a:lnTo>
                    <a:pt x="941"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1" name="Google Shape;3071;p11"/>
            <p:cNvSpPr/>
            <p:nvPr/>
          </p:nvSpPr>
          <p:spPr>
            <a:xfrm>
              <a:off x="5770650" y="1739900"/>
              <a:ext cx="38275" cy="38275"/>
            </a:xfrm>
            <a:custGeom>
              <a:avLst/>
              <a:gdLst/>
              <a:ahLst/>
              <a:cxnLst/>
              <a:rect l="l" t="t" r="r" b="b"/>
              <a:pathLst>
                <a:path w="1531" h="1531" extrusionOk="0">
                  <a:moveTo>
                    <a:pt x="757" y="1"/>
                  </a:moveTo>
                  <a:lnTo>
                    <a:pt x="609" y="19"/>
                  </a:lnTo>
                  <a:lnTo>
                    <a:pt x="462" y="74"/>
                  </a:lnTo>
                  <a:lnTo>
                    <a:pt x="333" y="148"/>
                  </a:lnTo>
                  <a:lnTo>
                    <a:pt x="222" y="240"/>
                  </a:lnTo>
                  <a:lnTo>
                    <a:pt x="130" y="351"/>
                  </a:lnTo>
                  <a:lnTo>
                    <a:pt x="56" y="480"/>
                  </a:lnTo>
                  <a:lnTo>
                    <a:pt x="19" y="628"/>
                  </a:lnTo>
                  <a:lnTo>
                    <a:pt x="1" y="775"/>
                  </a:lnTo>
                  <a:lnTo>
                    <a:pt x="19" y="941"/>
                  </a:lnTo>
                  <a:lnTo>
                    <a:pt x="74" y="1070"/>
                  </a:lnTo>
                  <a:lnTo>
                    <a:pt x="148" y="1199"/>
                  </a:lnTo>
                  <a:lnTo>
                    <a:pt x="240" y="1310"/>
                  </a:lnTo>
                  <a:lnTo>
                    <a:pt x="369" y="1402"/>
                  </a:lnTo>
                  <a:lnTo>
                    <a:pt x="498" y="1476"/>
                  </a:lnTo>
                  <a:lnTo>
                    <a:pt x="628" y="1531"/>
                  </a:lnTo>
                  <a:lnTo>
                    <a:pt x="793" y="1531"/>
                  </a:lnTo>
                  <a:lnTo>
                    <a:pt x="941" y="1513"/>
                  </a:lnTo>
                  <a:lnTo>
                    <a:pt x="1070" y="1476"/>
                  </a:lnTo>
                  <a:lnTo>
                    <a:pt x="1199" y="1383"/>
                  </a:lnTo>
                  <a:lnTo>
                    <a:pt x="1310" y="1291"/>
                  </a:lnTo>
                  <a:lnTo>
                    <a:pt x="1420" y="1181"/>
                  </a:lnTo>
                  <a:lnTo>
                    <a:pt x="1476" y="1052"/>
                  </a:lnTo>
                  <a:lnTo>
                    <a:pt x="1531" y="904"/>
                  </a:lnTo>
                  <a:lnTo>
                    <a:pt x="1531" y="757"/>
                  </a:lnTo>
                  <a:lnTo>
                    <a:pt x="1513" y="609"/>
                  </a:lnTo>
                  <a:lnTo>
                    <a:pt x="1476" y="462"/>
                  </a:lnTo>
                  <a:lnTo>
                    <a:pt x="1402" y="333"/>
                  </a:lnTo>
                  <a:lnTo>
                    <a:pt x="1291" y="222"/>
                  </a:lnTo>
                  <a:lnTo>
                    <a:pt x="1181" y="130"/>
                  </a:lnTo>
                  <a:lnTo>
                    <a:pt x="1052" y="56"/>
                  </a:lnTo>
                  <a:lnTo>
                    <a:pt x="904" y="19"/>
                  </a:ln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2" name="Google Shape;3072;p11"/>
            <p:cNvSpPr/>
            <p:nvPr/>
          </p:nvSpPr>
          <p:spPr>
            <a:xfrm>
              <a:off x="5322150" y="1494225"/>
              <a:ext cx="39200" cy="39200"/>
            </a:xfrm>
            <a:custGeom>
              <a:avLst/>
              <a:gdLst/>
              <a:ahLst/>
              <a:cxnLst/>
              <a:rect l="l" t="t" r="r" b="b"/>
              <a:pathLst>
                <a:path w="1568" h="1568" extrusionOk="0">
                  <a:moveTo>
                    <a:pt x="683" y="0"/>
                  </a:moveTo>
                  <a:lnTo>
                    <a:pt x="535" y="37"/>
                  </a:lnTo>
                  <a:lnTo>
                    <a:pt x="406" y="111"/>
                  </a:lnTo>
                  <a:lnTo>
                    <a:pt x="277" y="203"/>
                  </a:lnTo>
                  <a:lnTo>
                    <a:pt x="166" y="314"/>
                  </a:lnTo>
                  <a:lnTo>
                    <a:pt x="93" y="443"/>
                  </a:lnTo>
                  <a:lnTo>
                    <a:pt x="37" y="590"/>
                  </a:lnTo>
                  <a:lnTo>
                    <a:pt x="0" y="756"/>
                  </a:lnTo>
                  <a:lnTo>
                    <a:pt x="19" y="904"/>
                  </a:lnTo>
                  <a:lnTo>
                    <a:pt x="56" y="1033"/>
                  </a:lnTo>
                  <a:lnTo>
                    <a:pt x="129" y="1180"/>
                  </a:lnTo>
                  <a:lnTo>
                    <a:pt x="203" y="1291"/>
                  </a:lnTo>
                  <a:lnTo>
                    <a:pt x="314" y="1401"/>
                  </a:lnTo>
                  <a:lnTo>
                    <a:pt x="443" y="1475"/>
                  </a:lnTo>
                  <a:lnTo>
                    <a:pt x="590" y="1530"/>
                  </a:lnTo>
                  <a:lnTo>
                    <a:pt x="738" y="1567"/>
                  </a:lnTo>
                  <a:lnTo>
                    <a:pt x="885" y="1549"/>
                  </a:lnTo>
                  <a:lnTo>
                    <a:pt x="1033" y="1512"/>
                  </a:lnTo>
                  <a:lnTo>
                    <a:pt x="1180" y="1457"/>
                  </a:lnTo>
                  <a:lnTo>
                    <a:pt x="1309" y="1346"/>
                  </a:lnTo>
                  <a:lnTo>
                    <a:pt x="1402" y="1235"/>
                  </a:lnTo>
                  <a:lnTo>
                    <a:pt x="1494" y="1106"/>
                  </a:lnTo>
                  <a:lnTo>
                    <a:pt x="1549" y="959"/>
                  </a:lnTo>
                  <a:lnTo>
                    <a:pt x="1568" y="811"/>
                  </a:lnTo>
                  <a:lnTo>
                    <a:pt x="1568" y="664"/>
                  </a:lnTo>
                  <a:lnTo>
                    <a:pt x="1531" y="516"/>
                  </a:lnTo>
                  <a:lnTo>
                    <a:pt x="1457" y="387"/>
                  </a:lnTo>
                  <a:lnTo>
                    <a:pt x="1365" y="258"/>
                  </a:lnTo>
                  <a:lnTo>
                    <a:pt x="1254" y="166"/>
                  </a:lnTo>
                  <a:lnTo>
                    <a:pt x="1125" y="74"/>
                  </a:lnTo>
                  <a:lnTo>
                    <a:pt x="996" y="19"/>
                  </a:lnTo>
                  <a:lnTo>
                    <a:pt x="8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3" name="Google Shape;3073;p11"/>
            <p:cNvSpPr/>
            <p:nvPr/>
          </p:nvSpPr>
          <p:spPr>
            <a:xfrm>
              <a:off x="4615500" y="387925"/>
              <a:ext cx="36900" cy="36900"/>
            </a:xfrm>
            <a:custGeom>
              <a:avLst/>
              <a:gdLst/>
              <a:ahLst/>
              <a:cxnLst/>
              <a:rect l="l" t="t" r="r" b="b"/>
              <a:pathLst>
                <a:path w="1476" h="1476" extrusionOk="0">
                  <a:moveTo>
                    <a:pt x="738" y="0"/>
                  </a:moveTo>
                  <a:lnTo>
                    <a:pt x="572" y="19"/>
                  </a:lnTo>
                  <a:lnTo>
                    <a:pt x="443" y="56"/>
                  </a:lnTo>
                  <a:lnTo>
                    <a:pt x="314" y="129"/>
                  </a:lnTo>
                  <a:lnTo>
                    <a:pt x="222" y="203"/>
                  </a:lnTo>
                  <a:lnTo>
                    <a:pt x="130" y="295"/>
                  </a:lnTo>
                  <a:lnTo>
                    <a:pt x="74" y="424"/>
                  </a:lnTo>
                  <a:lnTo>
                    <a:pt x="38" y="554"/>
                  </a:lnTo>
                  <a:lnTo>
                    <a:pt x="1" y="720"/>
                  </a:lnTo>
                  <a:lnTo>
                    <a:pt x="19" y="867"/>
                  </a:lnTo>
                  <a:lnTo>
                    <a:pt x="56" y="1015"/>
                  </a:lnTo>
                  <a:lnTo>
                    <a:pt x="111" y="1144"/>
                  </a:lnTo>
                  <a:lnTo>
                    <a:pt x="222" y="1254"/>
                  </a:lnTo>
                  <a:lnTo>
                    <a:pt x="333" y="1346"/>
                  </a:lnTo>
                  <a:lnTo>
                    <a:pt x="462" y="1420"/>
                  </a:lnTo>
                  <a:lnTo>
                    <a:pt x="609" y="1457"/>
                  </a:lnTo>
                  <a:lnTo>
                    <a:pt x="775" y="1475"/>
                  </a:lnTo>
                  <a:lnTo>
                    <a:pt x="923" y="1457"/>
                  </a:lnTo>
                  <a:lnTo>
                    <a:pt x="1052" y="1420"/>
                  </a:lnTo>
                  <a:lnTo>
                    <a:pt x="1181" y="1346"/>
                  </a:lnTo>
                  <a:lnTo>
                    <a:pt x="1273" y="1273"/>
                  </a:lnTo>
                  <a:lnTo>
                    <a:pt x="1347" y="1180"/>
                  </a:lnTo>
                  <a:lnTo>
                    <a:pt x="1420" y="1051"/>
                  </a:lnTo>
                  <a:lnTo>
                    <a:pt x="1457" y="922"/>
                  </a:lnTo>
                  <a:lnTo>
                    <a:pt x="1476" y="756"/>
                  </a:lnTo>
                  <a:lnTo>
                    <a:pt x="1476" y="609"/>
                  </a:lnTo>
                  <a:lnTo>
                    <a:pt x="1439" y="461"/>
                  </a:lnTo>
                  <a:lnTo>
                    <a:pt x="1365" y="332"/>
                  </a:lnTo>
                  <a:lnTo>
                    <a:pt x="1273" y="222"/>
                  </a:lnTo>
                  <a:lnTo>
                    <a:pt x="1162" y="129"/>
                  </a:lnTo>
                  <a:lnTo>
                    <a:pt x="1033" y="56"/>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4" name="Google Shape;3074;p11"/>
            <p:cNvSpPr/>
            <p:nvPr/>
          </p:nvSpPr>
          <p:spPr>
            <a:xfrm>
              <a:off x="4717825" y="732725"/>
              <a:ext cx="37825" cy="37825"/>
            </a:xfrm>
            <a:custGeom>
              <a:avLst/>
              <a:gdLst/>
              <a:ahLst/>
              <a:cxnLst/>
              <a:rect l="l" t="t" r="r" b="b"/>
              <a:pathLst>
                <a:path w="1513" h="1513" extrusionOk="0">
                  <a:moveTo>
                    <a:pt x="738" y="0"/>
                  </a:moveTo>
                  <a:lnTo>
                    <a:pt x="591" y="19"/>
                  </a:lnTo>
                  <a:lnTo>
                    <a:pt x="443" y="74"/>
                  </a:lnTo>
                  <a:lnTo>
                    <a:pt x="314" y="148"/>
                  </a:lnTo>
                  <a:lnTo>
                    <a:pt x="204" y="258"/>
                  </a:lnTo>
                  <a:lnTo>
                    <a:pt x="112" y="369"/>
                  </a:lnTo>
                  <a:lnTo>
                    <a:pt x="38" y="498"/>
                  </a:lnTo>
                  <a:lnTo>
                    <a:pt x="19" y="646"/>
                  </a:lnTo>
                  <a:lnTo>
                    <a:pt x="1" y="793"/>
                  </a:lnTo>
                  <a:lnTo>
                    <a:pt x="38" y="959"/>
                  </a:lnTo>
                  <a:lnTo>
                    <a:pt x="93" y="1088"/>
                  </a:lnTo>
                  <a:lnTo>
                    <a:pt x="148" y="1217"/>
                  </a:lnTo>
                  <a:lnTo>
                    <a:pt x="241" y="1309"/>
                  </a:lnTo>
                  <a:lnTo>
                    <a:pt x="351" y="1383"/>
                  </a:lnTo>
                  <a:lnTo>
                    <a:pt x="462" y="1457"/>
                  </a:lnTo>
                  <a:lnTo>
                    <a:pt x="609" y="1494"/>
                  </a:lnTo>
                  <a:lnTo>
                    <a:pt x="757" y="1512"/>
                  </a:lnTo>
                  <a:lnTo>
                    <a:pt x="904" y="1494"/>
                  </a:lnTo>
                  <a:lnTo>
                    <a:pt x="1052" y="1457"/>
                  </a:lnTo>
                  <a:lnTo>
                    <a:pt x="1181" y="1383"/>
                  </a:lnTo>
                  <a:lnTo>
                    <a:pt x="1292" y="1291"/>
                  </a:lnTo>
                  <a:lnTo>
                    <a:pt x="1384" y="1180"/>
                  </a:lnTo>
                  <a:lnTo>
                    <a:pt x="1458" y="1033"/>
                  </a:lnTo>
                  <a:lnTo>
                    <a:pt x="1513" y="904"/>
                  </a:lnTo>
                  <a:lnTo>
                    <a:pt x="1513" y="738"/>
                  </a:lnTo>
                  <a:lnTo>
                    <a:pt x="1494" y="590"/>
                  </a:lnTo>
                  <a:lnTo>
                    <a:pt x="1458" y="461"/>
                  </a:lnTo>
                  <a:lnTo>
                    <a:pt x="1365" y="332"/>
                  </a:lnTo>
                  <a:lnTo>
                    <a:pt x="1273" y="221"/>
                  </a:lnTo>
                  <a:lnTo>
                    <a:pt x="1163" y="129"/>
                  </a:lnTo>
                  <a:lnTo>
                    <a:pt x="1033" y="55"/>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5" name="Google Shape;3075;p11"/>
            <p:cNvSpPr/>
            <p:nvPr/>
          </p:nvSpPr>
          <p:spPr>
            <a:xfrm>
              <a:off x="5468275" y="1603450"/>
              <a:ext cx="37825" cy="37375"/>
            </a:xfrm>
            <a:custGeom>
              <a:avLst/>
              <a:gdLst/>
              <a:ahLst/>
              <a:cxnLst/>
              <a:rect l="l" t="t" r="r" b="b"/>
              <a:pathLst>
                <a:path w="1513" h="1495" extrusionOk="0">
                  <a:moveTo>
                    <a:pt x="664" y="1"/>
                  </a:moveTo>
                  <a:lnTo>
                    <a:pt x="516" y="38"/>
                  </a:lnTo>
                  <a:lnTo>
                    <a:pt x="387" y="93"/>
                  </a:lnTo>
                  <a:lnTo>
                    <a:pt x="258" y="185"/>
                  </a:lnTo>
                  <a:lnTo>
                    <a:pt x="166" y="296"/>
                  </a:lnTo>
                  <a:lnTo>
                    <a:pt x="92" y="425"/>
                  </a:lnTo>
                  <a:lnTo>
                    <a:pt x="37" y="572"/>
                  </a:lnTo>
                  <a:lnTo>
                    <a:pt x="0" y="720"/>
                  </a:lnTo>
                  <a:lnTo>
                    <a:pt x="19" y="868"/>
                  </a:lnTo>
                  <a:lnTo>
                    <a:pt x="56" y="1015"/>
                  </a:lnTo>
                  <a:lnTo>
                    <a:pt x="129" y="1144"/>
                  </a:lnTo>
                  <a:lnTo>
                    <a:pt x="221" y="1255"/>
                  </a:lnTo>
                  <a:lnTo>
                    <a:pt x="332" y="1365"/>
                  </a:lnTo>
                  <a:lnTo>
                    <a:pt x="461" y="1439"/>
                  </a:lnTo>
                  <a:lnTo>
                    <a:pt x="590" y="1476"/>
                  </a:lnTo>
                  <a:lnTo>
                    <a:pt x="756" y="1494"/>
                  </a:lnTo>
                  <a:lnTo>
                    <a:pt x="904" y="1494"/>
                  </a:lnTo>
                  <a:lnTo>
                    <a:pt x="1051" y="1439"/>
                  </a:lnTo>
                  <a:lnTo>
                    <a:pt x="1180" y="1384"/>
                  </a:lnTo>
                  <a:lnTo>
                    <a:pt x="1291" y="1292"/>
                  </a:lnTo>
                  <a:lnTo>
                    <a:pt x="1383" y="1163"/>
                  </a:lnTo>
                  <a:lnTo>
                    <a:pt x="1457" y="1033"/>
                  </a:lnTo>
                  <a:lnTo>
                    <a:pt x="1512" y="904"/>
                  </a:lnTo>
                  <a:lnTo>
                    <a:pt x="1512" y="757"/>
                  </a:lnTo>
                  <a:lnTo>
                    <a:pt x="1494" y="591"/>
                  </a:lnTo>
                  <a:lnTo>
                    <a:pt x="1457" y="443"/>
                  </a:lnTo>
                  <a:lnTo>
                    <a:pt x="1402" y="333"/>
                  </a:lnTo>
                  <a:lnTo>
                    <a:pt x="1328" y="222"/>
                  </a:lnTo>
                  <a:lnTo>
                    <a:pt x="1217" y="130"/>
                  </a:lnTo>
                  <a:lnTo>
                    <a:pt x="1107" y="75"/>
                  </a:lnTo>
                  <a:lnTo>
                    <a:pt x="959"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6" name="Google Shape;3076;p11"/>
            <p:cNvSpPr/>
            <p:nvPr/>
          </p:nvSpPr>
          <p:spPr>
            <a:xfrm>
              <a:off x="4901750" y="1095950"/>
              <a:ext cx="35525" cy="35975"/>
            </a:xfrm>
            <a:custGeom>
              <a:avLst/>
              <a:gdLst/>
              <a:ahLst/>
              <a:cxnLst/>
              <a:rect l="l" t="t" r="r" b="b"/>
              <a:pathLst>
                <a:path w="1421" h="1439" extrusionOk="0">
                  <a:moveTo>
                    <a:pt x="701" y="0"/>
                  </a:moveTo>
                  <a:lnTo>
                    <a:pt x="535" y="37"/>
                  </a:lnTo>
                  <a:lnTo>
                    <a:pt x="406" y="74"/>
                  </a:lnTo>
                  <a:lnTo>
                    <a:pt x="277" y="148"/>
                  </a:lnTo>
                  <a:lnTo>
                    <a:pt x="185" y="222"/>
                  </a:lnTo>
                  <a:lnTo>
                    <a:pt x="111" y="314"/>
                  </a:lnTo>
                  <a:lnTo>
                    <a:pt x="38" y="443"/>
                  </a:lnTo>
                  <a:lnTo>
                    <a:pt x="19" y="572"/>
                  </a:lnTo>
                  <a:lnTo>
                    <a:pt x="1" y="738"/>
                  </a:lnTo>
                  <a:lnTo>
                    <a:pt x="19" y="904"/>
                  </a:lnTo>
                  <a:lnTo>
                    <a:pt x="56" y="1033"/>
                  </a:lnTo>
                  <a:lnTo>
                    <a:pt x="111" y="1162"/>
                  </a:lnTo>
                  <a:lnTo>
                    <a:pt x="204" y="1254"/>
                  </a:lnTo>
                  <a:lnTo>
                    <a:pt x="296" y="1328"/>
                  </a:lnTo>
                  <a:lnTo>
                    <a:pt x="425" y="1383"/>
                  </a:lnTo>
                  <a:lnTo>
                    <a:pt x="554" y="1420"/>
                  </a:lnTo>
                  <a:lnTo>
                    <a:pt x="720" y="1439"/>
                  </a:lnTo>
                  <a:lnTo>
                    <a:pt x="886" y="1420"/>
                  </a:lnTo>
                  <a:lnTo>
                    <a:pt x="1015" y="1383"/>
                  </a:lnTo>
                  <a:lnTo>
                    <a:pt x="1144" y="1328"/>
                  </a:lnTo>
                  <a:lnTo>
                    <a:pt x="1236" y="1236"/>
                  </a:lnTo>
                  <a:lnTo>
                    <a:pt x="1310" y="1144"/>
                  </a:lnTo>
                  <a:lnTo>
                    <a:pt x="1384" y="1015"/>
                  </a:lnTo>
                  <a:lnTo>
                    <a:pt x="1402" y="886"/>
                  </a:lnTo>
                  <a:lnTo>
                    <a:pt x="1420" y="720"/>
                  </a:lnTo>
                  <a:lnTo>
                    <a:pt x="1402" y="554"/>
                  </a:lnTo>
                  <a:lnTo>
                    <a:pt x="1365" y="425"/>
                  </a:lnTo>
                  <a:lnTo>
                    <a:pt x="1310" y="295"/>
                  </a:lnTo>
                  <a:lnTo>
                    <a:pt x="1218" y="203"/>
                  </a:lnTo>
                  <a:lnTo>
                    <a:pt x="1125" y="130"/>
                  </a:lnTo>
                  <a:lnTo>
                    <a:pt x="996" y="74"/>
                  </a:lnTo>
                  <a:lnTo>
                    <a:pt x="867" y="37"/>
                  </a:lnTo>
                  <a:lnTo>
                    <a:pt x="7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7" name="Google Shape;3077;p11"/>
            <p:cNvSpPr/>
            <p:nvPr/>
          </p:nvSpPr>
          <p:spPr>
            <a:xfrm>
              <a:off x="4967200" y="1187675"/>
              <a:ext cx="36000" cy="35525"/>
            </a:xfrm>
            <a:custGeom>
              <a:avLst/>
              <a:gdLst/>
              <a:ahLst/>
              <a:cxnLst/>
              <a:rect l="l" t="t" r="r" b="b"/>
              <a:pathLst>
                <a:path w="1440" h="1421" extrusionOk="0">
                  <a:moveTo>
                    <a:pt x="720" y="1"/>
                  </a:moveTo>
                  <a:lnTo>
                    <a:pt x="573" y="19"/>
                  </a:lnTo>
                  <a:lnTo>
                    <a:pt x="425" y="38"/>
                  </a:lnTo>
                  <a:lnTo>
                    <a:pt x="296" y="111"/>
                  </a:lnTo>
                  <a:lnTo>
                    <a:pt x="204" y="185"/>
                  </a:lnTo>
                  <a:lnTo>
                    <a:pt x="130" y="277"/>
                  </a:lnTo>
                  <a:lnTo>
                    <a:pt x="56" y="406"/>
                  </a:lnTo>
                  <a:lnTo>
                    <a:pt x="19" y="535"/>
                  </a:lnTo>
                  <a:lnTo>
                    <a:pt x="1" y="701"/>
                  </a:lnTo>
                  <a:lnTo>
                    <a:pt x="19" y="867"/>
                  </a:lnTo>
                  <a:lnTo>
                    <a:pt x="56" y="996"/>
                  </a:lnTo>
                  <a:lnTo>
                    <a:pt x="112" y="1125"/>
                  </a:lnTo>
                  <a:lnTo>
                    <a:pt x="185" y="1218"/>
                  </a:lnTo>
                  <a:lnTo>
                    <a:pt x="296" y="1310"/>
                  </a:lnTo>
                  <a:lnTo>
                    <a:pt x="407" y="1365"/>
                  </a:lnTo>
                  <a:lnTo>
                    <a:pt x="554" y="1402"/>
                  </a:lnTo>
                  <a:lnTo>
                    <a:pt x="702" y="1420"/>
                  </a:lnTo>
                  <a:lnTo>
                    <a:pt x="868" y="1402"/>
                  </a:lnTo>
                  <a:lnTo>
                    <a:pt x="1015" y="1384"/>
                  </a:lnTo>
                  <a:lnTo>
                    <a:pt x="1126" y="1310"/>
                  </a:lnTo>
                  <a:lnTo>
                    <a:pt x="1218" y="1236"/>
                  </a:lnTo>
                  <a:lnTo>
                    <a:pt x="1310" y="1144"/>
                  </a:lnTo>
                  <a:lnTo>
                    <a:pt x="1365" y="1015"/>
                  </a:lnTo>
                  <a:lnTo>
                    <a:pt x="1421" y="886"/>
                  </a:lnTo>
                  <a:lnTo>
                    <a:pt x="1439" y="720"/>
                  </a:lnTo>
                  <a:lnTo>
                    <a:pt x="1421" y="572"/>
                  </a:lnTo>
                  <a:lnTo>
                    <a:pt x="1384" y="425"/>
                  </a:lnTo>
                  <a:lnTo>
                    <a:pt x="1310" y="296"/>
                  </a:lnTo>
                  <a:lnTo>
                    <a:pt x="1236" y="203"/>
                  </a:lnTo>
                  <a:lnTo>
                    <a:pt x="1144" y="111"/>
                  </a:lnTo>
                  <a:lnTo>
                    <a:pt x="1033" y="56"/>
                  </a:lnTo>
                  <a:lnTo>
                    <a:pt x="886"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8" name="Google Shape;3078;p11"/>
            <p:cNvSpPr/>
            <p:nvPr/>
          </p:nvSpPr>
          <p:spPr>
            <a:xfrm>
              <a:off x="5692300" y="1727000"/>
              <a:ext cx="35975" cy="35525"/>
            </a:xfrm>
            <a:custGeom>
              <a:avLst/>
              <a:gdLst/>
              <a:ahLst/>
              <a:cxnLst/>
              <a:rect l="l" t="t" r="r" b="b"/>
              <a:pathLst>
                <a:path w="1439" h="1421" extrusionOk="0">
                  <a:moveTo>
                    <a:pt x="719" y="0"/>
                  </a:moveTo>
                  <a:lnTo>
                    <a:pt x="553" y="19"/>
                  </a:lnTo>
                  <a:lnTo>
                    <a:pt x="424" y="56"/>
                  </a:lnTo>
                  <a:lnTo>
                    <a:pt x="295" y="111"/>
                  </a:lnTo>
                  <a:lnTo>
                    <a:pt x="185" y="185"/>
                  </a:lnTo>
                  <a:lnTo>
                    <a:pt x="111" y="277"/>
                  </a:lnTo>
                  <a:lnTo>
                    <a:pt x="55" y="406"/>
                  </a:lnTo>
                  <a:lnTo>
                    <a:pt x="19" y="553"/>
                  </a:lnTo>
                  <a:lnTo>
                    <a:pt x="0" y="701"/>
                  </a:lnTo>
                  <a:lnTo>
                    <a:pt x="19" y="867"/>
                  </a:lnTo>
                  <a:lnTo>
                    <a:pt x="37" y="996"/>
                  </a:lnTo>
                  <a:lnTo>
                    <a:pt x="92" y="1125"/>
                  </a:lnTo>
                  <a:lnTo>
                    <a:pt x="185" y="1236"/>
                  </a:lnTo>
                  <a:lnTo>
                    <a:pt x="277" y="1309"/>
                  </a:lnTo>
                  <a:lnTo>
                    <a:pt x="406" y="1365"/>
                  </a:lnTo>
                  <a:lnTo>
                    <a:pt x="535" y="1402"/>
                  </a:lnTo>
                  <a:lnTo>
                    <a:pt x="701" y="1420"/>
                  </a:lnTo>
                  <a:lnTo>
                    <a:pt x="867" y="1420"/>
                  </a:lnTo>
                  <a:lnTo>
                    <a:pt x="996" y="1383"/>
                  </a:lnTo>
                  <a:lnTo>
                    <a:pt x="1125" y="1309"/>
                  </a:lnTo>
                  <a:lnTo>
                    <a:pt x="1217" y="1236"/>
                  </a:lnTo>
                  <a:lnTo>
                    <a:pt x="1291" y="1125"/>
                  </a:lnTo>
                  <a:lnTo>
                    <a:pt x="1365" y="1014"/>
                  </a:lnTo>
                  <a:lnTo>
                    <a:pt x="1401" y="867"/>
                  </a:lnTo>
                  <a:lnTo>
                    <a:pt x="1438" y="701"/>
                  </a:lnTo>
                  <a:lnTo>
                    <a:pt x="1401" y="553"/>
                  </a:lnTo>
                  <a:lnTo>
                    <a:pt x="1365" y="406"/>
                  </a:lnTo>
                  <a:lnTo>
                    <a:pt x="1309" y="295"/>
                  </a:lnTo>
                  <a:lnTo>
                    <a:pt x="1236" y="203"/>
                  </a:lnTo>
                  <a:lnTo>
                    <a:pt x="1125" y="111"/>
                  </a:lnTo>
                  <a:lnTo>
                    <a:pt x="1014" y="56"/>
                  </a:lnTo>
                  <a:lnTo>
                    <a:pt x="885" y="19"/>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9" name="Google Shape;3079;p11"/>
            <p:cNvSpPr/>
            <p:nvPr/>
          </p:nvSpPr>
          <p:spPr>
            <a:xfrm>
              <a:off x="5245175" y="1485450"/>
              <a:ext cx="34125" cy="33675"/>
            </a:xfrm>
            <a:custGeom>
              <a:avLst/>
              <a:gdLst/>
              <a:ahLst/>
              <a:cxnLst/>
              <a:rect l="l" t="t" r="r" b="b"/>
              <a:pathLst>
                <a:path w="1365" h="1347" extrusionOk="0">
                  <a:moveTo>
                    <a:pt x="516" y="1"/>
                  </a:moveTo>
                  <a:lnTo>
                    <a:pt x="387" y="38"/>
                  </a:lnTo>
                  <a:lnTo>
                    <a:pt x="258" y="93"/>
                  </a:lnTo>
                  <a:lnTo>
                    <a:pt x="166" y="185"/>
                  </a:lnTo>
                  <a:lnTo>
                    <a:pt x="92" y="277"/>
                  </a:lnTo>
                  <a:lnTo>
                    <a:pt x="37" y="388"/>
                  </a:lnTo>
                  <a:lnTo>
                    <a:pt x="0" y="517"/>
                  </a:lnTo>
                  <a:lnTo>
                    <a:pt x="0" y="683"/>
                  </a:lnTo>
                  <a:lnTo>
                    <a:pt x="0" y="830"/>
                  </a:lnTo>
                  <a:lnTo>
                    <a:pt x="37" y="960"/>
                  </a:lnTo>
                  <a:lnTo>
                    <a:pt x="92" y="1070"/>
                  </a:lnTo>
                  <a:lnTo>
                    <a:pt x="166" y="1181"/>
                  </a:lnTo>
                  <a:lnTo>
                    <a:pt x="277" y="1255"/>
                  </a:lnTo>
                  <a:lnTo>
                    <a:pt x="387" y="1310"/>
                  </a:lnTo>
                  <a:lnTo>
                    <a:pt x="516" y="1347"/>
                  </a:lnTo>
                  <a:lnTo>
                    <a:pt x="830" y="1347"/>
                  </a:lnTo>
                  <a:lnTo>
                    <a:pt x="959" y="1310"/>
                  </a:lnTo>
                  <a:lnTo>
                    <a:pt x="1070" y="1236"/>
                  </a:lnTo>
                  <a:lnTo>
                    <a:pt x="1162" y="1162"/>
                  </a:lnTo>
                  <a:lnTo>
                    <a:pt x="1236" y="1052"/>
                  </a:lnTo>
                  <a:lnTo>
                    <a:pt x="1291" y="941"/>
                  </a:lnTo>
                  <a:lnTo>
                    <a:pt x="1346" y="794"/>
                  </a:lnTo>
                  <a:lnTo>
                    <a:pt x="1365" y="646"/>
                  </a:lnTo>
                  <a:lnTo>
                    <a:pt x="1346" y="499"/>
                  </a:lnTo>
                  <a:lnTo>
                    <a:pt x="1291" y="370"/>
                  </a:lnTo>
                  <a:lnTo>
                    <a:pt x="1236" y="259"/>
                  </a:lnTo>
                  <a:lnTo>
                    <a:pt x="1162" y="167"/>
                  </a:lnTo>
                  <a:lnTo>
                    <a:pt x="1070"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0" name="Google Shape;3080;p11"/>
            <p:cNvSpPr/>
            <p:nvPr/>
          </p:nvSpPr>
          <p:spPr>
            <a:xfrm>
              <a:off x="4836300" y="1002375"/>
              <a:ext cx="35525" cy="35050"/>
            </a:xfrm>
            <a:custGeom>
              <a:avLst/>
              <a:gdLst/>
              <a:ahLst/>
              <a:cxnLst/>
              <a:rect l="l" t="t" r="r" b="b"/>
              <a:pathLst>
                <a:path w="1421" h="1402" extrusionOk="0">
                  <a:moveTo>
                    <a:pt x="683" y="1"/>
                  </a:moveTo>
                  <a:lnTo>
                    <a:pt x="535" y="19"/>
                  </a:lnTo>
                  <a:lnTo>
                    <a:pt x="406" y="56"/>
                  </a:lnTo>
                  <a:lnTo>
                    <a:pt x="277" y="111"/>
                  </a:lnTo>
                  <a:lnTo>
                    <a:pt x="185" y="185"/>
                  </a:lnTo>
                  <a:lnTo>
                    <a:pt x="111" y="277"/>
                  </a:lnTo>
                  <a:lnTo>
                    <a:pt x="56" y="406"/>
                  </a:lnTo>
                  <a:lnTo>
                    <a:pt x="19" y="535"/>
                  </a:lnTo>
                  <a:lnTo>
                    <a:pt x="1" y="683"/>
                  </a:lnTo>
                  <a:lnTo>
                    <a:pt x="19" y="849"/>
                  </a:lnTo>
                  <a:lnTo>
                    <a:pt x="37" y="978"/>
                  </a:lnTo>
                  <a:lnTo>
                    <a:pt x="93" y="1107"/>
                  </a:lnTo>
                  <a:lnTo>
                    <a:pt x="166" y="1199"/>
                  </a:lnTo>
                  <a:lnTo>
                    <a:pt x="277" y="1291"/>
                  </a:lnTo>
                  <a:lnTo>
                    <a:pt x="388" y="1347"/>
                  </a:lnTo>
                  <a:lnTo>
                    <a:pt x="535" y="1383"/>
                  </a:lnTo>
                  <a:lnTo>
                    <a:pt x="701" y="1402"/>
                  </a:lnTo>
                  <a:lnTo>
                    <a:pt x="849" y="1402"/>
                  </a:lnTo>
                  <a:lnTo>
                    <a:pt x="996" y="1365"/>
                  </a:lnTo>
                  <a:lnTo>
                    <a:pt x="1107" y="1291"/>
                  </a:lnTo>
                  <a:lnTo>
                    <a:pt x="1217" y="1217"/>
                  </a:lnTo>
                  <a:lnTo>
                    <a:pt x="1291" y="1107"/>
                  </a:lnTo>
                  <a:lnTo>
                    <a:pt x="1347" y="978"/>
                  </a:lnTo>
                  <a:lnTo>
                    <a:pt x="1402" y="830"/>
                  </a:lnTo>
                  <a:lnTo>
                    <a:pt x="1420" y="664"/>
                  </a:lnTo>
                  <a:lnTo>
                    <a:pt x="1383" y="517"/>
                  </a:lnTo>
                  <a:lnTo>
                    <a:pt x="1347" y="388"/>
                  </a:lnTo>
                  <a:lnTo>
                    <a:pt x="1273" y="277"/>
                  </a:lnTo>
                  <a:lnTo>
                    <a:pt x="1199" y="185"/>
                  </a:lnTo>
                  <a:lnTo>
                    <a:pt x="1107" y="93"/>
                  </a:lnTo>
                  <a:lnTo>
                    <a:pt x="978" y="37"/>
                  </a:lnTo>
                  <a:lnTo>
                    <a:pt x="849" y="19"/>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1" name="Google Shape;3081;p11"/>
            <p:cNvSpPr/>
            <p:nvPr/>
          </p:nvSpPr>
          <p:spPr>
            <a:xfrm>
              <a:off x="4657000" y="643300"/>
              <a:ext cx="34575" cy="34125"/>
            </a:xfrm>
            <a:custGeom>
              <a:avLst/>
              <a:gdLst/>
              <a:ahLst/>
              <a:cxnLst/>
              <a:rect l="l" t="t" r="r" b="b"/>
              <a:pathLst>
                <a:path w="1383" h="1365" extrusionOk="0">
                  <a:moveTo>
                    <a:pt x="664" y="0"/>
                  </a:moveTo>
                  <a:lnTo>
                    <a:pt x="498" y="19"/>
                  </a:lnTo>
                  <a:lnTo>
                    <a:pt x="369" y="55"/>
                  </a:lnTo>
                  <a:lnTo>
                    <a:pt x="258" y="129"/>
                  </a:lnTo>
                  <a:lnTo>
                    <a:pt x="166" y="203"/>
                  </a:lnTo>
                  <a:lnTo>
                    <a:pt x="92" y="314"/>
                  </a:lnTo>
                  <a:lnTo>
                    <a:pt x="37" y="424"/>
                  </a:lnTo>
                  <a:lnTo>
                    <a:pt x="19" y="553"/>
                  </a:lnTo>
                  <a:lnTo>
                    <a:pt x="0" y="701"/>
                  </a:lnTo>
                  <a:lnTo>
                    <a:pt x="19" y="867"/>
                  </a:lnTo>
                  <a:lnTo>
                    <a:pt x="55" y="996"/>
                  </a:lnTo>
                  <a:lnTo>
                    <a:pt x="129" y="1106"/>
                  </a:lnTo>
                  <a:lnTo>
                    <a:pt x="203" y="1199"/>
                  </a:lnTo>
                  <a:lnTo>
                    <a:pt x="314" y="1272"/>
                  </a:lnTo>
                  <a:lnTo>
                    <a:pt x="424" y="1328"/>
                  </a:lnTo>
                  <a:lnTo>
                    <a:pt x="553" y="1365"/>
                  </a:lnTo>
                  <a:lnTo>
                    <a:pt x="719" y="1365"/>
                  </a:lnTo>
                  <a:lnTo>
                    <a:pt x="867" y="1346"/>
                  </a:lnTo>
                  <a:lnTo>
                    <a:pt x="996" y="1309"/>
                  </a:lnTo>
                  <a:lnTo>
                    <a:pt x="1106" y="1236"/>
                  </a:lnTo>
                  <a:lnTo>
                    <a:pt x="1199" y="1162"/>
                  </a:lnTo>
                  <a:lnTo>
                    <a:pt x="1272" y="1051"/>
                  </a:lnTo>
                  <a:lnTo>
                    <a:pt x="1328" y="922"/>
                  </a:lnTo>
                  <a:lnTo>
                    <a:pt x="1365" y="775"/>
                  </a:lnTo>
                  <a:lnTo>
                    <a:pt x="1383" y="609"/>
                  </a:lnTo>
                  <a:lnTo>
                    <a:pt x="1346" y="480"/>
                  </a:lnTo>
                  <a:lnTo>
                    <a:pt x="1291" y="369"/>
                  </a:lnTo>
                  <a:lnTo>
                    <a:pt x="1235" y="258"/>
                  </a:lnTo>
                  <a:lnTo>
                    <a:pt x="1143" y="166"/>
                  </a:lnTo>
                  <a:lnTo>
                    <a:pt x="1051" y="92"/>
                  </a:lnTo>
                  <a:lnTo>
                    <a:pt x="940" y="37"/>
                  </a:lnTo>
                  <a:lnTo>
                    <a:pt x="8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2" name="Google Shape;3082;p11"/>
            <p:cNvSpPr/>
            <p:nvPr/>
          </p:nvSpPr>
          <p:spPr>
            <a:xfrm>
              <a:off x="5033600" y="1282625"/>
              <a:ext cx="34575" cy="34150"/>
            </a:xfrm>
            <a:custGeom>
              <a:avLst/>
              <a:gdLst/>
              <a:ahLst/>
              <a:cxnLst/>
              <a:rect l="l" t="t" r="r" b="b"/>
              <a:pathLst>
                <a:path w="1383" h="1366" extrusionOk="0">
                  <a:moveTo>
                    <a:pt x="535" y="1"/>
                  </a:moveTo>
                  <a:lnTo>
                    <a:pt x="406" y="38"/>
                  </a:lnTo>
                  <a:lnTo>
                    <a:pt x="295" y="93"/>
                  </a:lnTo>
                  <a:lnTo>
                    <a:pt x="184" y="185"/>
                  </a:lnTo>
                  <a:lnTo>
                    <a:pt x="111" y="278"/>
                  </a:lnTo>
                  <a:lnTo>
                    <a:pt x="55" y="388"/>
                  </a:lnTo>
                  <a:lnTo>
                    <a:pt x="18" y="517"/>
                  </a:lnTo>
                  <a:lnTo>
                    <a:pt x="0" y="665"/>
                  </a:lnTo>
                  <a:lnTo>
                    <a:pt x="0" y="812"/>
                  </a:lnTo>
                  <a:lnTo>
                    <a:pt x="37" y="960"/>
                  </a:lnTo>
                  <a:lnTo>
                    <a:pt x="111" y="1070"/>
                  </a:lnTo>
                  <a:lnTo>
                    <a:pt x="203" y="1181"/>
                  </a:lnTo>
                  <a:lnTo>
                    <a:pt x="313" y="1273"/>
                  </a:lnTo>
                  <a:lnTo>
                    <a:pt x="424" y="1328"/>
                  </a:lnTo>
                  <a:lnTo>
                    <a:pt x="572" y="1365"/>
                  </a:lnTo>
                  <a:lnTo>
                    <a:pt x="719" y="1365"/>
                  </a:lnTo>
                  <a:lnTo>
                    <a:pt x="867" y="1347"/>
                  </a:lnTo>
                  <a:lnTo>
                    <a:pt x="996" y="1310"/>
                  </a:lnTo>
                  <a:lnTo>
                    <a:pt x="1106" y="1255"/>
                  </a:lnTo>
                  <a:lnTo>
                    <a:pt x="1199" y="1163"/>
                  </a:lnTo>
                  <a:lnTo>
                    <a:pt x="1272" y="1070"/>
                  </a:lnTo>
                  <a:lnTo>
                    <a:pt x="1328" y="978"/>
                  </a:lnTo>
                  <a:lnTo>
                    <a:pt x="1364" y="868"/>
                  </a:lnTo>
                  <a:lnTo>
                    <a:pt x="1383" y="738"/>
                  </a:lnTo>
                  <a:lnTo>
                    <a:pt x="1364" y="573"/>
                  </a:lnTo>
                  <a:lnTo>
                    <a:pt x="1328" y="425"/>
                  </a:lnTo>
                  <a:lnTo>
                    <a:pt x="1254" y="296"/>
                  </a:lnTo>
                  <a:lnTo>
                    <a:pt x="1180" y="185"/>
                  </a:lnTo>
                  <a:lnTo>
                    <a:pt x="1069"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3" name="Google Shape;3083;p11"/>
            <p:cNvSpPr/>
            <p:nvPr/>
          </p:nvSpPr>
          <p:spPr>
            <a:xfrm>
              <a:off x="5390375" y="1591025"/>
              <a:ext cx="34600" cy="33675"/>
            </a:xfrm>
            <a:custGeom>
              <a:avLst/>
              <a:gdLst/>
              <a:ahLst/>
              <a:cxnLst/>
              <a:rect l="l" t="t" r="r" b="b"/>
              <a:pathLst>
                <a:path w="1384" h="1347" extrusionOk="0">
                  <a:moveTo>
                    <a:pt x="535" y="0"/>
                  </a:moveTo>
                  <a:lnTo>
                    <a:pt x="387" y="37"/>
                  </a:lnTo>
                  <a:lnTo>
                    <a:pt x="277" y="92"/>
                  </a:lnTo>
                  <a:lnTo>
                    <a:pt x="185" y="184"/>
                  </a:lnTo>
                  <a:lnTo>
                    <a:pt x="111" y="277"/>
                  </a:lnTo>
                  <a:lnTo>
                    <a:pt x="55" y="387"/>
                  </a:lnTo>
                  <a:lnTo>
                    <a:pt x="19" y="535"/>
                  </a:lnTo>
                  <a:lnTo>
                    <a:pt x="0" y="682"/>
                  </a:lnTo>
                  <a:lnTo>
                    <a:pt x="19" y="830"/>
                  </a:lnTo>
                  <a:lnTo>
                    <a:pt x="55" y="959"/>
                  </a:lnTo>
                  <a:lnTo>
                    <a:pt x="111" y="1088"/>
                  </a:lnTo>
                  <a:lnTo>
                    <a:pt x="185" y="1180"/>
                  </a:lnTo>
                  <a:lnTo>
                    <a:pt x="295" y="1254"/>
                  </a:lnTo>
                  <a:lnTo>
                    <a:pt x="406" y="1309"/>
                  </a:lnTo>
                  <a:lnTo>
                    <a:pt x="535" y="1346"/>
                  </a:lnTo>
                  <a:lnTo>
                    <a:pt x="848" y="1346"/>
                  </a:lnTo>
                  <a:lnTo>
                    <a:pt x="977" y="1309"/>
                  </a:lnTo>
                  <a:lnTo>
                    <a:pt x="1088" y="1235"/>
                  </a:lnTo>
                  <a:lnTo>
                    <a:pt x="1180" y="1162"/>
                  </a:lnTo>
                  <a:lnTo>
                    <a:pt x="1254" y="1069"/>
                  </a:lnTo>
                  <a:lnTo>
                    <a:pt x="1309" y="940"/>
                  </a:lnTo>
                  <a:lnTo>
                    <a:pt x="1346" y="811"/>
                  </a:lnTo>
                  <a:lnTo>
                    <a:pt x="1383" y="664"/>
                  </a:lnTo>
                  <a:lnTo>
                    <a:pt x="1346" y="516"/>
                  </a:lnTo>
                  <a:lnTo>
                    <a:pt x="1309" y="387"/>
                  </a:lnTo>
                  <a:lnTo>
                    <a:pt x="1254" y="277"/>
                  </a:lnTo>
                  <a:lnTo>
                    <a:pt x="1162" y="166"/>
                  </a:lnTo>
                  <a:lnTo>
                    <a:pt x="1070" y="92"/>
                  </a:lnTo>
                  <a:lnTo>
                    <a:pt x="959" y="37"/>
                  </a:lnTo>
                  <a:lnTo>
                    <a:pt x="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4" name="Google Shape;3084;p11"/>
            <p:cNvSpPr/>
            <p:nvPr/>
          </p:nvSpPr>
          <p:spPr>
            <a:xfrm>
              <a:off x="4770850" y="908350"/>
              <a:ext cx="34600" cy="35050"/>
            </a:xfrm>
            <a:custGeom>
              <a:avLst/>
              <a:gdLst/>
              <a:ahLst/>
              <a:cxnLst/>
              <a:rect l="l" t="t" r="r" b="b"/>
              <a:pathLst>
                <a:path w="1384" h="1402" extrusionOk="0">
                  <a:moveTo>
                    <a:pt x="627" y="0"/>
                  </a:moveTo>
                  <a:lnTo>
                    <a:pt x="480" y="37"/>
                  </a:lnTo>
                  <a:lnTo>
                    <a:pt x="351" y="92"/>
                  </a:lnTo>
                  <a:lnTo>
                    <a:pt x="240" y="166"/>
                  </a:lnTo>
                  <a:lnTo>
                    <a:pt x="148" y="258"/>
                  </a:lnTo>
                  <a:lnTo>
                    <a:pt x="74" y="387"/>
                  </a:lnTo>
                  <a:lnTo>
                    <a:pt x="19" y="516"/>
                  </a:lnTo>
                  <a:lnTo>
                    <a:pt x="0" y="664"/>
                  </a:lnTo>
                  <a:lnTo>
                    <a:pt x="19" y="811"/>
                  </a:lnTo>
                  <a:lnTo>
                    <a:pt x="37" y="959"/>
                  </a:lnTo>
                  <a:lnTo>
                    <a:pt x="92" y="1070"/>
                  </a:lnTo>
                  <a:lnTo>
                    <a:pt x="166" y="1162"/>
                  </a:lnTo>
                  <a:lnTo>
                    <a:pt x="258" y="1254"/>
                  </a:lnTo>
                  <a:lnTo>
                    <a:pt x="369" y="1309"/>
                  </a:lnTo>
                  <a:lnTo>
                    <a:pt x="498" y="1365"/>
                  </a:lnTo>
                  <a:lnTo>
                    <a:pt x="646" y="1401"/>
                  </a:lnTo>
                  <a:lnTo>
                    <a:pt x="793" y="1383"/>
                  </a:lnTo>
                  <a:lnTo>
                    <a:pt x="922" y="1346"/>
                  </a:lnTo>
                  <a:lnTo>
                    <a:pt x="1051" y="1291"/>
                  </a:lnTo>
                  <a:lnTo>
                    <a:pt x="1162" y="1235"/>
                  </a:lnTo>
                  <a:lnTo>
                    <a:pt x="1236" y="1143"/>
                  </a:lnTo>
                  <a:lnTo>
                    <a:pt x="1309" y="1033"/>
                  </a:lnTo>
                  <a:lnTo>
                    <a:pt x="1365" y="904"/>
                  </a:lnTo>
                  <a:lnTo>
                    <a:pt x="1383" y="756"/>
                  </a:lnTo>
                  <a:lnTo>
                    <a:pt x="1383" y="609"/>
                  </a:lnTo>
                  <a:lnTo>
                    <a:pt x="1365" y="461"/>
                  </a:lnTo>
                  <a:lnTo>
                    <a:pt x="1309" y="350"/>
                  </a:lnTo>
                  <a:lnTo>
                    <a:pt x="1254" y="240"/>
                  </a:lnTo>
                  <a:lnTo>
                    <a:pt x="1162" y="166"/>
                  </a:lnTo>
                  <a:lnTo>
                    <a:pt x="1051" y="92"/>
                  </a:lnTo>
                  <a:lnTo>
                    <a:pt x="922" y="37"/>
                  </a:lnTo>
                  <a:lnTo>
                    <a:pt x="775"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5" name="Google Shape;3085;p11"/>
            <p:cNvSpPr/>
            <p:nvPr/>
          </p:nvSpPr>
          <p:spPr>
            <a:xfrm>
              <a:off x="4709550" y="815225"/>
              <a:ext cx="31825" cy="35050"/>
            </a:xfrm>
            <a:custGeom>
              <a:avLst/>
              <a:gdLst/>
              <a:ahLst/>
              <a:cxnLst/>
              <a:rect l="l" t="t" r="r" b="b"/>
              <a:pathLst>
                <a:path w="1273" h="1402" extrusionOk="0">
                  <a:moveTo>
                    <a:pt x="645" y="1"/>
                  </a:moveTo>
                  <a:lnTo>
                    <a:pt x="498" y="19"/>
                  </a:lnTo>
                  <a:lnTo>
                    <a:pt x="369" y="56"/>
                  </a:lnTo>
                  <a:lnTo>
                    <a:pt x="258" y="111"/>
                  </a:lnTo>
                  <a:lnTo>
                    <a:pt x="166" y="185"/>
                  </a:lnTo>
                  <a:lnTo>
                    <a:pt x="92" y="277"/>
                  </a:lnTo>
                  <a:lnTo>
                    <a:pt x="37" y="388"/>
                  </a:lnTo>
                  <a:lnTo>
                    <a:pt x="0" y="498"/>
                  </a:lnTo>
                  <a:lnTo>
                    <a:pt x="0" y="646"/>
                  </a:lnTo>
                  <a:lnTo>
                    <a:pt x="37" y="738"/>
                  </a:lnTo>
                  <a:lnTo>
                    <a:pt x="74" y="830"/>
                  </a:lnTo>
                  <a:lnTo>
                    <a:pt x="203" y="1033"/>
                  </a:lnTo>
                  <a:lnTo>
                    <a:pt x="350" y="1218"/>
                  </a:lnTo>
                  <a:lnTo>
                    <a:pt x="479" y="1402"/>
                  </a:lnTo>
                  <a:lnTo>
                    <a:pt x="756" y="1402"/>
                  </a:lnTo>
                  <a:lnTo>
                    <a:pt x="904" y="1236"/>
                  </a:lnTo>
                  <a:lnTo>
                    <a:pt x="1051" y="1052"/>
                  </a:lnTo>
                  <a:lnTo>
                    <a:pt x="1199" y="867"/>
                  </a:lnTo>
                  <a:lnTo>
                    <a:pt x="1235" y="757"/>
                  </a:lnTo>
                  <a:lnTo>
                    <a:pt x="1272" y="664"/>
                  </a:lnTo>
                  <a:lnTo>
                    <a:pt x="1272" y="535"/>
                  </a:lnTo>
                  <a:lnTo>
                    <a:pt x="1254" y="406"/>
                  </a:lnTo>
                  <a:lnTo>
                    <a:pt x="1199" y="296"/>
                  </a:lnTo>
                  <a:lnTo>
                    <a:pt x="1125" y="203"/>
                  </a:lnTo>
                  <a:lnTo>
                    <a:pt x="1033" y="130"/>
                  </a:lnTo>
                  <a:lnTo>
                    <a:pt x="922" y="56"/>
                  </a:lnTo>
                  <a:lnTo>
                    <a:pt x="793" y="19"/>
                  </a:lnTo>
                  <a:lnTo>
                    <a:pt x="6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6" name="Google Shape;3086;p11"/>
            <p:cNvSpPr/>
            <p:nvPr/>
          </p:nvSpPr>
          <p:spPr>
            <a:xfrm>
              <a:off x="4605825" y="469500"/>
              <a:ext cx="34125" cy="33675"/>
            </a:xfrm>
            <a:custGeom>
              <a:avLst/>
              <a:gdLst/>
              <a:ahLst/>
              <a:cxnLst/>
              <a:rect l="l" t="t" r="r" b="b"/>
              <a:pathLst>
                <a:path w="1365" h="1347" extrusionOk="0">
                  <a:moveTo>
                    <a:pt x="646" y="1"/>
                  </a:moveTo>
                  <a:lnTo>
                    <a:pt x="498" y="19"/>
                  </a:lnTo>
                  <a:lnTo>
                    <a:pt x="388" y="56"/>
                  </a:lnTo>
                  <a:lnTo>
                    <a:pt x="277" y="112"/>
                  </a:lnTo>
                  <a:lnTo>
                    <a:pt x="185" y="185"/>
                  </a:lnTo>
                  <a:lnTo>
                    <a:pt x="111" y="278"/>
                  </a:lnTo>
                  <a:lnTo>
                    <a:pt x="56" y="388"/>
                  </a:lnTo>
                  <a:lnTo>
                    <a:pt x="19" y="517"/>
                  </a:lnTo>
                  <a:lnTo>
                    <a:pt x="0" y="665"/>
                  </a:lnTo>
                  <a:lnTo>
                    <a:pt x="19" y="812"/>
                  </a:lnTo>
                  <a:lnTo>
                    <a:pt x="56" y="941"/>
                  </a:lnTo>
                  <a:lnTo>
                    <a:pt x="111" y="1070"/>
                  </a:lnTo>
                  <a:lnTo>
                    <a:pt x="185" y="1163"/>
                  </a:lnTo>
                  <a:lnTo>
                    <a:pt x="277" y="1236"/>
                  </a:lnTo>
                  <a:lnTo>
                    <a:pt x="388" y="1292"/>
                  </a:lnTo>
                  <a:lnTo>
                    <a:pt x="535" y="1329"/>
                  </a:lnTo>
                  <a:lnTo>
                    <a:pt x="683" y="1347"/>
                  </a:lnTo>
                  <a:lnTo>
                    <a:pt x="830" y="1329"/>
                  </a:lnTo>
                  <a:lnTo>
                    <a:pt x="959" y="1292"/>
                  </a:lnTo>
                  <a:lnTo>
                    <a:pt x="1070" y="1236"/>
                  </a:lnTo>
                  <a:lnTo>
                    <a:pt x="1162" y="1144"/>
                  </a:lnTo>
                  <a:lnTo>
                    <a:pt x="1236" y="1052"/>
                  </a:lnTo>
                  <a:lnTo>
                    <a:pt x="1291" y="923"/>
                  </a:lnTo>
                  <a:lnTo>
                    <a:pt x="1346" y="775"/>
                  </a:lnTo>
                  <a:lnTo>
                    <a:pt x="1365" y="628"/>
                  </a:lnTo>
                  <a:lnTo>
                    <a:pt x="1328" y="480"/>
                  </a:lnTo>
                  <a:lnTo>
                    <a:pt x="1291" y="370"/>
                  </a:lnTo>
                  <a:lnTo>
                    <a:pt x="1217" y="259"/>
                  </a:lnTo>
                  <a:lnTo>
                    <a:pt x="1144" y="167"/>
                  </a:lnTo>
                  <a:lnTo>
                    <a:pt x="1051" y="93"/>
                  </a:lnTo>
                  <a:lnTo>
                    <a:pt x="922"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7" name="Google Shape;3087;p11"/>
            <p:cNvSpPr/>
            <p:nvPr/>
          </p:nvSpPr>
          <p:spPr>
            <a:xfrm>
              <a:off x="5100425" y="1377600"/>
              <a:ext cx="35050" cy="31825"/>
            </a:xfrm>
            <a:custGeom>
              <a:avLst/>
              <a:gdLst/>
              <a:ahLst/>
              <a:cxnLst/>
              <a:rect l="l" t="t" r="r" b="b"/>
              <a:pathLst>
                <a:path w="1402" h="1273" extrusionOk="0">
                  <a:moveTo>
                    <a:pt x="517" y="0"/>
                  </a:moveTo>
                  <a:lnTo>
                    <a:pt x="388" y="37"/>
                  </a:lnTo>
                  <a:lnTo>
                    <a:pt x="277" y="74"/>
                  </a:lnTo>
                  <a:lnTo>
                    <a:pt x="185" y="148"/>
                  </a:lnTo>
                  <a:lnTo>
                    <a:pt x="111" y="240"/>
                  </a:lnTo>
                  <a:lnTo>
                    <a:pt x="56" y="369"/>
                  </a:lnTo>
                  <a:lnTo>
                    <a:pt x="1" y="498"/>
                  </a:lnTo>
                  <a:lnTo>
                    <a:pt x="1" y="627"/>
                  </a:lnTo>
                  <a:lnTo>
                    <a:pt x="1" y="775"/>
                  </a:lnTo>
                  <a:lnTo>
                    <a:pt x="37" y="904"/>
                  </a:lnTo>
                  <a:lnTo>
                    <a:pt x="93" y="1033"/>
                  </a:lnTo>
                  <a:lnTo>
                    <a:pt x="167" y="1125"/>
                  </a:lnTo>
                  <a:lnTo>
                    <a:pt x="259" y="1199"/>
                  </a:lnTo>
                  <a:lnTo>
                    <a:pt x="369" y="1254"/>
                  </a:lnTo>
                  <a:lnTo>
                    <a:pt x="480" y="1272"/>
                  </a:lnTo>
                  <a:lnTo>
                    <a:pt x="627" y="1272"/>
                  </a:lnTo>
                  <a:lnTo>
                    <a:pt x="720" y="1254"/>
                  </a:lnTo>
                  <a:lnTo>
                    <a:pt x="812" y="1217"/>
                  </a:lnTo>
                  <a:lnTo>
                    <a:pt x="1015" y="1088"/>
                  </a:lnTo>
                  <a:lnTo>
                    <a:pt x="1199" y="941"/>
                  </a:lnTo>
                  <a:lnTo>
                    <a:pt x="1383" y="793"/>
                  </a:lnTo>
                  <a:lnTo>
                    <a:pt x="1402" y="535"/>
                  </a:lnTo>
                  <a:lnTo>
                    <a:pt x="1217" y="387"/>
                  </a:lnTo>
                  <a:lnTo>
                    <a:pt x="1033" y="221"/>
                  </a:lnTo>
                  <a:lnTo>
                    <a:pt x="849" y="92"/>
                  </a:lnTo>
                  <a:lnTo>
                    <a:pt x="757" y="37"/>
                  </a:lnTo>
                  <a:lnTo>
                    <a:pt x="646"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8" name="Google Shape;3088;p11"/>
            <p:cNvSpPr/>
            <p:nvPr/>
          </p:nvSpPr>
          <p:spPr>
            <a:xfrm>
              <a:off x="5613475" y="1713625"/>
              <a:ext cx="34125" cy="33675"/>
            </a:xfrm>
            <a:custGeom>
              <a:avLst/>
              <a:gdLst/>
              <a:ahLst/>
              <a:cxnLst/>
              <a:rect l="l" t="t" r="r" b="b"/>
              <a:pathLst>
                <a:path w="1365" h="1347" extrusionOk="0">
                  <a:moveTo>
                    <a:pt x="646" y="1"/>
                  </a:moveTo>
                  <a:lnTo>
                    <a:pt x="516" y="19"/>
                  </a:lnTo>
                  <a:lnTo>
                    <a:pt x="387" y="56"/>
                  </a:lnTo>
                  <a:lnTo>
                    <a:pt x="277" y="111"/>
                  </a:lnTo>
                  <a:lnTo>
                    <a:pt x="185" y="185"/>
                  </a:lnTo>
                  <a:lnTo>
                    <a:pt x="92" y="277"/>
                  </a:lnTo>
                  <a:lnTo>
                    <a:pt x="37" y="388"/>
                  </a:lnTo>
                  <a:lnTo>
                    <a:pt x="0" y="517"/>
                  </a:lnTo>
                  <a:lnTo>
                    <a:pt x="0" y="646"/>
                  </a:lnTo>
                  <a:lnTo>
                    <a:pt x="0" y="793"/>
                  </a:lnTo>
                  <a:lnTo>
                    <a:pt x="37" y="941"/>
                  </a:lnTo>
                  <a:lnTo>
                    <a:pt x="92" y="1052"/>
                  </a:lnTo>
                  <a:lnTo>
                    <a:pt x="166" y="1162"/>
                  </a:lnTo>
                  <a:lnTo>
                    <a:pt x="258" y="1236"/>
                  </a:lnTo>
                  <a:lnTo>
                    <a:pt x="369" y="1291"/>
                  </a:lnTo>
                  <a:lnTo>
                    <a:pt x="498" y="1328"/>
                  </a:lnTo>
                  <a:lnTo>
                    <a:pt x="646" y="1347"/>
                  </a:lnTo>
                  <a:lnTo>
                    <a:pt x="812" y="1347"/>
                  </a:lnTo>
                  <a:lnTo>
                    <a:pt x="941" y="1310"/>
                  </a:lnTo>
                  <a:lnTo>
                    <a:pt x="1051" y="1254"/>
                  </a:lnTo>
                  <a:lnTo>
                    <a:pt x="1143" y="1162"/>
                  </a:lnTo>
                  <a:lnTo>
                    <a:pt x="1217" y="1070"/>
                  </a:lnTo>
                  <a:lnTo>
                    <a:pt x="1291" y="941"/>
                  </a:lnTo>
                  <a:lnTo>
                    <a:pt x="1328" y="812"/>
                  </a:lnTo>
                  <a:lnTo>
                    <a:pt x="1365" y="646"/>
                  </a:lnTo>
                  <a:lnTo>
                    <a:pt x="1328" y="517"/>
                  </a:lnTo>
                  <a:lnTo>
                    <a:pt x="1272" y="388"/>
                  </a:lnTo>
                  <a:lnTo>
                    <a:pt x="1217" y="277"/>
                  </a:lnTo>
                  <a:lnTo>
                    <a:pt x="1143" y="185"/>
                  </a:lnTo>
                  <a:lnTo>
                    <a:pt x="1051" y="111"/>
                  </a:lnTo>
                  <a:lnTo>
                    <a:pt x="941" y="56"/>
                  </a:lnTo>
                  <a:lnTo>
                    <a:pt x="793" y="19"/>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9" name="Google Shape;3089;p11"/>
            <p:cNvSpPr/>
            <p:nvPr/>
          </p:nvSpPr>
          <p:spPr>
            <a:xfrm>
              <a:off x="4566175" y="238125"/>
              <a:ext cx="33225" cy="13850"/>
            </a:xfrm>
            <a:custGeom>
              <a:avLst/>
              <a:gdLst/>
              <a:ahLst/>
              <a:cxnLst/>
              <a:rect l="l" t="t" r="r" b="b"/>
              <a:pathLst>
                <a:path w="1329" h="554" extrusionOk="0">
                  <a:moveTo>
                    <a:pt x="1" y="0"/>
                  </a:moveTo>
                  <a:lnTo>
                    <a:pt x="19" y="129"/>
                  </a:lnTo>
                  <a:lnTo>
                    <a:pt x="56" y="221"/>
                  </a:lnTo>
                  <a:lnTo>
                    <a:pt x="130" y="313"/>
                  </a:lnTo>
                  <a:lnTo>
                    <a:pt x="204" y="406"/>
                  </a:lnTo>
                  <a:lnTo>
                    <a:pt x="296" y="461"/>
                  </a:lnTo>
                  <a:lnTo>
                    <a:pt x="388" y="516"/>
                  </a:lnTo>
                  <a:lnTo>
                    <a:pt x="517" y="535"/>
                  </a:lnTo>
                  <a:lnTo>
                    <a:pt x="646" y="553"/>
                  </a:lnTo>
                  <a:lnTo>
                    <a:pt x="775" y="553"/>
                  </a:lnTo>
                  <a:lnTo>
                    <a:pt x="904" y="516"/>
                  </a:lnTo>
                  <a:lnTo>
                    <a:pt x="1015" y="479"/>
                  </a:lnTo>
                  <a:lnTo>
                    <a:pt x="1107" y="406"/>
                  </a:lnTo>
                  <a:lnTo>
                    <a:pt x="1181" y="332"/>
                  </a:lnTo>
                  <a:lnTo>
                    <a:pt x="1236" y="240"/>
                  </a:lnTo>
                  <a:lnTo>
                    <a:pt x="1291" y="12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0" name="Google Shape;3090;p11"/>
            <p:cNvSpPr/>
            <p:nvPr/>
          </p:nvSpPr>
          <p:spPr>
            <a:xfrm>
              <a:off x="6000200" y="1863450"/>
              <a:ext cx="33225" cy="29975"/>
            </a:xfrm>
            <a:custGeom>
              <a:avLst/>
              <a:gdLst/>
              <a:ahLst/>
              <a:cxnLst/>
              <a:rect l="l" t="t" r="r" b="b"/>
              <a:pathLst>
                <a:path w="1329" h="1199" extrusionOk="0">
                  <a:moveTo>
                    <a:pt x="517" y="0"/>
                  </a:moveTo>
                  <a:lnTo>
                    <a:pt x="388" y="18"/>
                  </a:lnTo>
                  <a:lnTo>
                    <a:pt x="259" y="55"/>
                  </a:lnTo>
                  <a:lnTo>
                    <a:pt x="167" y="129"/>
                  </a:lnTo>
                  <a:lnTo>
                    <a:pt x="93" y="221"/>
                  </a:lnTo>
                  <a:lnTo>
                    <a:pt x="38" y="332"/>
                  </a:lnTo>
                  <a:lnTo>
                    <a:pt x="1" y="461"/>
                  </a:lnTo>
                  <a:lnTo>
                    <a:pt x="1" y="590"/>
                  </a:lnTo>
                  <a:lnTo>
                    <a:pt x="38" y="682"/>
                  </a:lnTo>
                  <a:lnTo>
                    <a:pt x="75" y="793"/>
                  </a:lnTo>
                  <a:lnTo>
                    <a:pt x="148" y="885"/>
                  </a:lnTo>
                  <a:lnTo>
                    <a:pt x="222" y="977"/>
                  </a:lnTo>
                  <a:lnTo>
                    <a:pt x="296" y="1069"/>
                  </a:lnTo>
                  <a:lnTo>
                    <a:pt x="388" y="1143"/>
                  </a:lnTo>
                  <a:lnTo>
                    <a:pt x="480" y="1180"/>
                  </a:lnTo>
                  <a:lnTo>
                    <a:pt x="572" y="1199"/>
                  </a:lnTo>
                  <a:lnTo>
                    <a:pt x="646" y="1199"/>
                  </a:lnTo>
                  <a:lnTo>
                    <a:pt x="738" y="1180"/>
                  </a:lnTo>
                  <a:lnTo>
                    <a:pt x="849" y="1125"/>
                  </a:lnTo>
                  <a:lnTo>
                    <a:pt x="941" y="1069"/>
                  </a:lnTo>
                  <a:lnTo>
                    <a:pt x="1126" y="922"/>
                  </a:lnTo>
                  <a:lnTo>
                    <a:pt x="1328" y="774"/>
                  </a:lnTo>
                  <a:lnTo>
                    <a:pt x="1328" y="516"/>
                  </a:lnTo>
                  <a:lnTo>
                    <a:pt x="1162" y="369"/>
                  </a:lnTo>
                  <a:lnTo>
                    <a:pt x="996" y="221"/>
                  </a:lnTo>
                  <a:lnTo>
                    <a:pt x="831" y="92"/>
                  </a:lnTo>
                  <a:lnTo>
                    <a:pt x="738" y="37"/>
                  </a:lnTo>
                  <a:lnTo>
                    <a:pt x="646" y="18"/>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1" name="Google Shape;3091;p11"/>
            <p:cNvSpPr/>
            <p:nvPr/>
          </p:nvSpPr>
          <p:spPr>
            <a:xfrm>
              <a:off x="5537875" y="1694275"/>
              <a:ext cx="30450" cy="37350"/>
            </a:xfrm>
            <a:custGeom>
              <a:avLst/>
              <a:gdLst/>
              <a:ahLst/>
              <a:cxnLst/>
              <a:rect l="l" t="t" r="r" b="b"/>
              <a:pathLst>
                <a:path w="1218" h="1494" extrusionOk="0">
                  <a:moveTo>
                    <a:pt x="572" y="0"/>
                  </a:moveTo>
                  <a:lnTo>
                    <a:pt x="369" y="277"/>
                  </a:lnTo>
                  <a:lnTo>
                    <a:pt x="203" y="498"/>
                  </a:lnTo>
                  <a:lnTo>
                    <a:pt x="74" y="701"/>
                  </a:lnTo>
                  <a:lnTo>
                    <a:pt x="19" y="793"/>
                  </a:lnTo>
                  <a:lnTo>
                    <a:pt x="0" y="885"/>
                  </a:lnTo>
                  <a:lnTo>
                    <a:pt x="0" y="1014"/>
                  </a:lnTo>
                  <a:lnTo>
                    <a:pt x="19" y="1143"/>
                  </a:lnTo>
                  <a:lnTo>
                    <a:pt x="74" y="1254"/>
                  </a:lnTo>
                  <a:lnTo>
                    <a:pt x="148" y="1346"/>
                  </a:lnTo>
                  <a:lnTo>
                    <a:pt x="240" y="1420"/>
                  </a:lnTo>
                  <a:lnTo>
                    <a:pt x="351" y="1457"/>
                  </a:lnTo>
                  <a:lnTo>
                    <a:pt x="480" y="1494"/>
                  </a:lnTo>
                  <a:lnTo>
                    <a:pt x="627" y="1494"/>
                  </a:lnTo>
                  <a:lnTo>
                    <a:pt x="775" y="1475"/>
                  </a:lnTo>
                  <a:lnTo>
                    <a:pt x="904" y="1438"/>
                  </a:lnTo>
                  <a:lnTo>
                    <a:pt x="1014" y="1383"/>
                  </a:lnTo>
                  <a:lnTo>
                    <a:pt x="1107" y="1309"/>
                  </a:lnTo>
                  <a:lnTo>
                    <a:pt x="1162" y="1199"/>
                  </a:lnTo>
                  <a:lnTo>
                    <a:pt x="1217" y="1088"/>
                  </a:lnTo>
                  <a:lnTo>
                    <a:pt x="1217" y="977"/>
                  </a:lnTo>
                  <a:lnTo>
                    <a:pt x="1217" y="830"/>
                  </a:lnTo>
                  <a:lnTo>
                    <a:pt x="1180" y="738"/>
                  </a:lnTo>
                  <a:lnTo>
                    <a:pt x="1125" y="646"/>
                  </a:lnTo>
                  <a:lnTo>
                    <a:pt x="978" y="461"/>
                  </a:lnTo>
                  <a:lnTo>
                    <a:pt x="793" y="258"/>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2" name="Google Shape;3092;p11"/>
            <p:cNvSpPr/>
            <p:nvPr/>
          </p:nvSpPr>
          <p:spPr>
            <a:xfrm>
              <a:off x="6079950" y="1877725"/>
              <a:ext cx="33225" cy="30000"/>
            </a:xfrm>
            <a:custGeom>
              <a:avLst/>
              <a:gdLst/>
              <a:ahLst/>
              <a:cxnLst/>
              <a:rect l="l" t="t" r="r" b="b"/>
              <a:pathLst>
                <a:path w="1329" h="1200" extrusionOk="0">
                  <a:moveTo>
                    <a:pt x="480" y="1"/>
                  </a:moveTo>
                  <a:lnTo>
                    <a:pt x="351" y="38"/>
                  </a:lnTo>
                  <a:lnTo>
                    <a:pt x="240" y="74"/>
                  </a:lnTo>
                  <a:lnTo>
                    <a:pt x="148" y="148"/>
                  </a:lnTo>
                  <a:lnTo>
                    <a:pt x="74" y="259"/>
                  </a:lnTo>
                  <a:lnTo>
                    <a:pt x="19" y="369"/>
                  </a:lnTo>
                  <a:lnTo>
                    <a:pt x="1" y="480"/>
                  </a:lnTo>
                  <a:lnTo>
                    <a:pt x="19" y="628"/>
                  </a:lnTo>
                  <a:lnTo>
                    <a:pt x="38" y="720"/>
                  </a:lnTo>
                  <a:lnTo>
                    <a:pt x="93" y="812"/>
                  </a:lnTo>
                  <a:lnTo>
                    <a:pt x="167" y="904"/>
                  </a:lnTo>
                  <a:lnTo>
                    <a:pt x="240" y="996"/>
                  </a:lnTo>
                  <a:lnTo>
                    <a:pt x="333" y="1088"/>
                  </a:lnTo>
                  <a:lnTo>
                    <a:pt x="425" y="1144"/>
                  </a:lnTo>
                  <a:lnTo>
                    <a:pt x="517" y="1181"/>
                  </a:lnTo>
                  <a:lnTo>
                    <a:pt x="591" y="1199"/>
                  </a:lnTo>
                  <a:lnTo>
                    <a:pt x="683" y="1199"/>
                  </a:lnTo>
                  <a:lnTo>
                    <a:pt x="775" y="1162"/>
                  </a:lnTo>
                  <a:lnTo>
                    <a:pt x="867" y="1107"/>
                  </a:lnTo>
                  <a:lnTo>
                    <a:pt x="959" y="1052"/>
                  </a:lnTo>
                  <a:lnTo>
                    <a:pt x="1144" y="886"/>
                  </a:lnTo>
                  <a:lnTo>
                    <a:pt x="1328" y="738"/>
                  </a:lnTo>
                  <a:lnTo>
                    <a:pt x="1328" y="480"/>
                  </a:lnTo>
                  <a:lnTo>
                    <a:pt x="1162" y="351"/>
                  </a:lnTo>
                  <a:lnTo>
                    <a:pt x="978" y="203"/>
                  </a:lnTo>
                  <a:lnTo>
                    <a:pt x="812" y="74"/>
                  </a:lnTo>
                  <a:lnTo>
                    <a:pt x="720" y="38"/>
                  </a:lnTo>
                  <a:lnTo>
                    <a:pt x="628" y="19"/>
                  </a:lnTo>
                  <a:lnTo>
                    <a:pt x="4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3" name="Google Shape;3093;p11"/>
            <p:cNvSpPr/>
            <p:nvPr/>
          </p:nvSpPr>
          <p:spPr>
            <a:xfrm>
              <a:off x="4594750" y="549250"/>
              <a:ext cx="28150" cy="30925"/>
            </a:xfrm>
            <a:custGeom>
              <a:avLst/>
              <a:gdLst/>
              <a:ahLst/>
              <a:cxnLst/>
              <a:rect l="l" t="t" r="r" b="b"/>
              <a:pathLst>
                <a:path w="1126" h="1237" extrusionOk="0">
                  <a:moveTo>
                    <a:pt x="646" y="1"/>
                  </a:moveTo>
                  <a:lnTo>
                    <a:pt x="388" y="19"/>
                  </a:lnTo>
                  <a:lnTo>
                    <a:pt x="259" y="185"/>
                  </a:lnTo>
                  <a:lnTo>
                    <a:pt x="130" y="351"/>
                  </a:lnTo>
                  <a:lnTo>
                    <a:pt x="75" y="443"/>
                  </a:lnTo>
                  <a:lnTo>
                    <a:pt x="38" y="535"/>
                  </a:lnTo>
                  <a:lnTo>
                    <a:pt x="1" y="609"/>
                  </a:lnTo>
                  <a:lnTo>
                    <a:pt x="1" y="683"/>
                  </a:lnTo>
                  <a:lnTo>
                    <a:pt x="38" y="775"/>
                  </a:lnTo>
                  <a:lnTo>
                    <a:pt x="75" y="849"/>
                  </a:lnTo>
                  <a:lnTo>
                    <a:pt x="130" y="941"/>
                  </a:lnTo>
                  <a:lnTo>
                    <a:pt x="204" y="1015"/>
                  </a:lnTo>
                  <a:lnTo>
                    <a:pt x="296" y="1089"/>
                  </a:lnTo>
                  <a:lnTo>
                    <a:pt x="370" y="1162"/>
                  </a:lnTo>
                  <a:lnTo>
                    <a:pt x="462" y="1199"/>
                  </a:lnTo>
                  <a:lnTo>
                    <a:pt x="554" y="1236"/>
                  </a:lnTo>
                  <a:lnTo>
                    <a:pt x="683" y="1236"/>
                  </a:lnTo>
                  <a:lnTo>
                    <a:pt x="812" y="1218"/>
                  </a:lnTo>
                  <a:lnTo>
                    <a:pt x="904" y="1181"/>
                  </a:lnTo>
                  <a:lnTo>
                    <a:pt x="997" y="1107"/>
                  </a:lnTo>
                  <a:lnTo>
                    <a:pt x="1052" y="1015"/>
                  </a:lnTo>
                  <a:lnTo>
                    <a:pt x="1107" y="904"/>
                  </a:lnTo>
                  <a:lnTo>
                    <a:pt x="1126" y="775"/>
                  </a:lnTo>
                  <a:lnTo>
                    <a:pt x="1107" y="646"/>
                  </a:lnTo>
                  <a:lnTo>
                    <a:pt x="1070" y="554"/>
                  </a:lnTo>
                  <a:lnTo>
                    <a:pt x="1033" y="480"/>
                  </a:lnTo>
                  <a:lnTo>
                    <a:pt x="923" y="314"/>
                  </a:lnTo>
                  <a:lnTo>
                    <a:pt x="775" y="167"/>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4" name="Google Shape;3094;p11"/>
            <p:cNvSpPr/>
            <p:nvPr/>
          </p:nvSpPr>
          <p:spPr>
            <a:xfrm>
              <a:off x="5312925" y="1579025"/>
              <a:ext cx="29075" cy="31375"/>
            </a:xfrm>
            <a:custGeom>
              <a:avLst/>
              <a:gdLst/>
              <a:ahLst/>
              <a:cxnLst/>
              <a:rect l="l" t="t" r="r" b="b"/>
              <a:pathLst>
                <a:path w="1163" h="1255" extrusionOk="0">
                  <a:moveTo>
                    <a:pt x="720" y="1"/>
                  </a:moveTo>
                  <a:lnTo>
                    <a:pt x="591" y="19"/>
                  </a:lnTo>
                  <a:lnTo>
                    <a:pt x="498" y="56"/>
                  </a:lnTo>
                  <a:lnTo>
                    <a:pt x="406" y="93"/>
                  </a:lnTo>
                  <a:lnTo>
                    <a:pt x="332" y="148"/>
                  </a:lnTo>
                  <a:lnTo>
                    <a:pt x="240" y="222"/>
                  </a:lnTo>
                  <a:lnTo>
                    <a:pt x="167" y="314"/>
                  </a:lnTo>
                  <a:lnTo>
                    <a:pt x="111" y="388"/>
                  </a:lnTo>
                  <a:lnTo>
                    <a:pt x="56" y="480"/>
                  </a:lnTo>
                  <a:lnTo>
                    <a:pt x="19" y="572"/>
                  </a:lnTo>
                  <a:lnTo>
                    <a:pt x="1" y="701"/>
                  </a:lnTo>
                  <a:lnTo>
                    <a:pt x="19" y="812"/>
                  </a:lnTo>
                  <a:lnTo>
                    <a:pt x="74" y="923"/>
                  </a:lnTo>
                  <a:lnTo>
                    <a:pt x="148" y="1015"/>
                  </a:lnTo>
                  <a:lnTo>
                    <a:pt x="259" y="1089"/>
                  </a:lnTo>
                  <a:lnTo>
                    <a:pt x="388" y="1162"/>
                  </a:lnTo>
                  <a:lnTo>
                    <a:pt x="535" y="1218"/>
                  </a:lnTo>
                  <a:lnTo>
                    <a:pt x="720" y="1254"/>
                  </a:lnTo>
                  <a:lnTo>
                    <a:pt x="849" y="1107"/>
                  </a:lnTo>
                  <a:lnTo>
                    <a:pt x="978" y="941"/>
                  </a:lnTo>
                  <a:lnTo>
                    <a:pt x="1088" y="775"/>
                  </a:lnTo>
                  <a:lnTo>
                    <a:pt x="1125" y="683"/>
                  </a:lnTo>
                  <a:lnTo>
                    <a:pt x="1162" y="609"/>
                  </a:lnTo>
                  <a:lnTo>
                    <a:pt x="1162" y="462"/>
                  </a:lnTo>
                  <a:lnTo>
                    <a:pt x="1144" y="351"/>
                  </a:lnTo>
                  <a:lnTo>
                    <a:pt x="1107" y="240"/>
                  </a:lnTo>
                  <a:lnTo>
                    <a:pt x="1033" y="148"/>
                  </a:lnTo>
                  <a:lnTo>
                    <a:pt x="941" y="74"/>
                  </a:lnTo>
                  <a:lnTo>
                    <a:pt x="849"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5" name="Google Shape;3095;p11"/>
            <p:cNvSpPr/>
            <p:nvPr/>
          </p:nvSpPr>
          <p:spPr>
            <a:xfrm>
              <a:off x="4645475" y="723950"/>
              <a:ext cx="31350" cy="27700"/>
            </a:xfrm>
            <a:custGeom>
              <a:avLst/>
              <a:gdLst/>
              <a:ahLst/>
              <a:cxnLst/>
              <a:rect l="l" t="t" r="r" b="b"/>
              <a:pathLst>
                <a:path w="1254" h="1108" extrusionOk="0">
                  <a:moveTo>
                    <a:pt x="590" y="1"/>
                  </a:moveTo>
                  <a:lnTo>
                    <a:pt x="498" y="19"/>
                  </a:lnTo>
                  <a:lnTo>
                    <a:pt x="406" y="56"/>
                  </a:lnTo>
                  <a:lnTo>
                    <a:pt x="332" y="111"/>
                  </a:lnTo>
                  <a:lnTo>
                    <a:pt x="240" y="185"/>
                  </a:lnTo>
                  <a:lnTo>
                    <a:pt x="166" y="277"/>
                  </a:lnTo>
                  <a:lnTo>
                    <a:pt x="92" y="351"/>
                  </a:lnTo>
                  <a:lnTo>
                    <a:pt x="55" y="443"/>
                  </a:lnTo>
                  <a:lnTo>
                    <a:pt x="19" y="536"/>
                  </a:lnTo>
                  <a:lnTo>
                    <a:pt x="0" y="665"/>
                  </a:lnTo>
                  <a:lnTo>
                    <a:pt x="19" y="775"/>
                  </a:lnTo>
                  <a:lnTo>
                    <a:pt x="74" y="886"/>
                  </a:lnTo>
                  <a:lnTo>
                    <a:pt x="129" y="978"/>
                  </a:lnTo>
                  <a:lnTo>
                    <a:pt x="221" y="1033"/>
                  </a:lnTo>
                  <a:lnTo>
                    <a:pt x="332" y="1089"/>
                  </a:lnTo>
                  <a:lnTo>
                    <a:pt x="461" y="1107"/>
                  </a:lnTo>
                  <a:lnTo>
                    <a:pt x="590" y="1089"/>
                  </a:lnTo>
                  <a:lnTo>
                    <a:pt x="682" y="1070"/>
                  </a:lnTo>
                  <a:lnTo>
                    <a:pt x="775" y="1033"/>
                  </a:lnTo>
                  <a:lnTo>
                    <a:pt x="922" y="923"/>
                  </a:lnTo>
                  <a:lnTo>
                    <a:pt x="1088" y="794"/>
                  </a:lnTo>
                  <a:lnTo>
                    <a:pt x="1254" y="665"/>
                  </a:lnTo>
                  <a:lnTo>
                    <a:pt x="1235" y="388"/>
                  </a:lnTo>
                  <a:lnTo>
                    <a:pt x="1070" y="259"/>
                  </a:lnTo>
                  <a:lnTo>
                    <a:pt x="904" y="130"/>
                  </a:lnTo>
                  <a:lnTo>
                    <a:pt x="830" y="75"/>
                  </a:lnTo>
                  <a:lnTo>
                    <a:pt x="738" y="19"/>
                  </a:lnTo>
                  <a:lnTo>
                    <a:pt x="6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6" name="Google Shape;3096;p11"/>
            <p:cNvSpPr/>
            <p:nvPr/>
          </p:nvSpPr>
          <p:spPr>
            <a:xfrm>
              <a:off x="5840725" y="1833025"/>
              <a:ext cx="28600" cy="31350"/>
            </a:xfrm>
            <a:custGeom>
              <a:avLst/>
              <a:gdLst/>
              <a:ahLst/>
              <a:cxnLst/>
              <a:rect l="l" t="t" r="r" b="b"/>
              <a:pathLst>
                <a:path w="1144" h="1254" extrusionOk="0">
                  <a:moveTo>
                    <a:pt x="516" y="0"/>
                  </a:moveTo>
                  <a:lnTo>
                    <a:pt x="387" y="166"/>
                  </a:lnTo>
                  <a:lnTo>
                    <a:pt x="240" y="314"/>
                  </a:lnTo>
                  <a:lnTo>
                    <a:pt x="111" y="461"/>
                  </a:lnTo>
                  <a:lnTo>
                    <a:pt x="56" y="535"/>
                  </a:lnTo>
                  <a:lnTo>
                    <a:pt x="37" y="627"/>
                  </a:lnTo>
                  <a:lnTo>
                    <a:pt x="0" y="756"/>
                  </a:lnTo>
                  <a:lnTo>
                    <a:pt x="19" y="885"/>
                  </a:lnTo>
                  <a:lnTo>
                    <a:pt x="56" y="996"/>
                  </a:lnTo>
                  <a:lnTo>
                    <a:pt x="111" y="1088"/>
                  </a:lnTo>
                  <a:lnTo>
                    <a:pt x="185" y="1180"/>
                  </a:lnTo>
                  <a:lnTo>
                    <a:pt x="295" y="1235"/>
                  </a:lnTo>
                  <a:lnTo>
                    <a:pt x="406" y="1254"/>
                  </a:lnTo>
                  <a:lnTo>
                    <a:pt x="535" y="1254"/>
                  </a:lnTo>
                  <a:lnTo>
                    <a:pt x="627" y="1235"/>
                  </a:lnTo>
                  <a:lnTo>
                    <a:pt x="719" y="1199"/>
                  </a:lnTo>
                  <a:lnTo>
                    <a:pt x="830" y="1143"/>
                  </a:lnTo>
                  <a:lnTo>
                    <a:pt x="922" y="1070"/>
                  </a:lnTo>
                  <a:lnTo>
                    <a:pt x="996" y="996"/>
                  </a:lnTo>
                  <a:lnTo>
                    <a:pt x="1070" y="922"/>
                  </a:lnTo>
                  <a:lnTo>
                    <a:pt x="1107" y="848"/>
                  </a:lnTo>
                  <a:lnTo>
                    <a:pt x="1143" y="756"/>
                  </a:lnTo>
                  <a:lnTo>
                    <a:pt x="1143" y="682"/>
                  </a:lnTo>
                  <a:lnTo>
                    <a:pt x="1125" y="590"/>
                  </a:lnTo>
                  <a:lnTo>
                    <a:pt x="1070" y="498"/>
                  </a:lnTo>
                  <a:lnTo>
                    <a:pt x="1033" y="406"/>
                  </a:lnTo>
                  <a:lnTo>
                    <a:pt x="904" y="221"/>
                  </a:lnTo>
                  <a:lnTo>
                    <a:pt x="793" y="37"/>
                  </a:lnTo>
                  <a:lnTo>
                    <a:pt x="5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7" name="Google Shape;3097;p11"/>
            <p:cNvSpPr/>
            <p:nvPr/>
          </p:nvSpPr>
          <p:spPr>
            <a:xfrm>
              <a:off x="5920475" y="1849600"/>
              <a:ext cx="29975" cy="32775"/>
            </a:xfrm>
            <a:custGeom>
              <a:avLst/>
              <a:gdLst/>
              <a:ahLst/>
              <a:cxnLst/>
              <a:rect l="l" t="t" r="r" b="b"/>
              <a:pathLst>
                <a:path w="1199" h="1311" extrusionOk="0">
                  <a:moveTo>
                    <a:pt x="590" y="1"/>
                  </a:moveTo>
                  <a:lnTo>
                    <a:pt x="443" y="19"/>
                  </a:lnTo>
                  <a:lnTo>
                    <a:pt x="332" y="56"/>
                  </a:lnTo>
                  <a:lnTo>
                    <a:pt x="221" y="93"/>
                  </a:lnTo>
                  <a:lnTo>
                    <a:pt x="129" y="167"/>
                  </a:lnTo>
                  <a:lnTo>
                    <a:pt x="55" y="259"/>
                  </a:lnTo>
                  <a:lnTo>
                    <a:pt x="18" y="370"/>
                  </a:lnTo>
                  <a:lnTo>
                    <a:pt x="0" y="480"/>
                  </a:lnTo>
                  <a:lnTo>
                    <a:pt x="18" y="609"/>
                  </a:lnTo>
                  <a:lnTo>
                    <a:pt x="37" y="702"/>
                  </a:lnTo>
                  <a:lnTo>
                    <a:pt x="92" y="794"/>
                  </a:lnTo>
                  <a:lnTo>
                    <a:pt x="203" y="960"/>
                  </a:lnTo>
                  <a:lnTo>
                    <a:pt x="350" y="1144"/>
                  </a:lnTo>
                  <a:lnTo>
                    <a:pt x="479" y="1310"/>
                  </a:lnTo>
                  <a:lnTo>
                    <a:pt x="756" y="1310"/>
                  </a:lnTo>
                  <a:lnTo>
                    <a:pt x="885" y="1126"/>
                  </a:lnTo>
                  <a:lnTo>
                    <a:pt x="1014" y="960"/>
                  </a:lnTo>
                  <a:lnTo>
                    <a:pt x="1125" y="775"/>
                  </a:lnTo>
                  <a:lnTo>
                    <a:pt x="1162" y="683"/>
                  </a:lnTo>
                  <a:lnTo>
                    <a:pt x="1180" y="591"/>
                  </a:lnTo>
                  <a:lnTo>
                    <a:pt x="1199" y="462"/>
                  </a:lnTo>
                  <a:lnTo>
                    <a:pt x="1162" y="333"/>
                  </a:lnTo>
                  <a:lnTo>
                    <a:pt x="1125" y="241"/>
                  </a:lnTo>
                  <a:lnTo>
                    <a:pt x="1051" y="148"/>
                  </a:lnTo>
                  <a:lnTo>
                    <a:pt x="959" y="93"/>
                  </a:lnTo>
                  <a:lnTo>
                    <a:pt x="848" y="38"/>
                  </a:lnTo>
                  <a:lnTo>
                    <a:pt x="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8" name="Google Shape;3098;p11"/>
            <p:cNvSpPr/>
            <p:nvPr/>
          </p:nvSpPr>
          <p:spPr>
            <a:xfrm>
              <a:off x="6157400" y="1889725"/>
              <a:ext cx="29975" cy="32750"/>
            </a:xfrm>
            <a:custGeom>
              <a:avLst/>
              <a:gdLst/>
              <a:ahLst/>
              <a:cxnLst/>
              <a:rect l="l" t="t" r="r" b="b"/>
              <a:pathLst>
                <a:path w="1199" h="1310" extrusionOk="0">
                  <a:moveTo>
                    <a:pt x="719" y="0"/>
                  </a:moveTo>
                  <a:lnTo>
                    <a:pt x="461" y="18"/>
                  </a:lnTo>
                  <a:lnTo>
                    <a:pt x="332" y="184"/>
                  </a:lnTo>
                  <a:lnTo>
                    <a:pt x="185" y="350"/>
                  </a:lnTo>
                  <a:lnTo>
                    <a:pt x="74" y="535"/>
                  </a:lnTo>
                  <a:lnTo>
                    <a:pt x="37" y="627"/>
                  </a:lnTo>
                  <a:lnTo>
                    <a:pt x="19" y="719"/>
                  </a:lnTo>
                  <a:lnTo>
                    <a:pt x="0" y="848"/>
                  </a:lnTo>
                  <a:lnTo>
                    <a:pt x="19" y="959"/>
                  </a:lnTo>
                  <a:lnTo>
                    <a:pt x="74" y="1069"/>
                  </a:lnTo>
                  <a:lnTo>
                    <a:pt x="148" y="1162"/>
                  </a:lnTo>
                  <a:lnTo>
                    <a:pt x="221" y="1217"/>
                  </a:lnTo>
                  <a:lnTo>
                    <a:pt x="332" y="1272"/>
                  </a:lnTo>
                  <a:lnTo>
                    <a:pt x="461" y="1309"/>
                  </a:lnTo>
                  <a:lnTo>
                    <a:pt x="738" y="1309"/>
                  </a:lnTo>
                  <a:lnTo>
                    <a:pt x="867" y="1272"/>
                  </a:lnTo>
                  <a:lnTo>
                    <a:pt x="977" y="1217"/>
                  </a:lnTo>
                  <a:lnTo>
                    <a:pt x="1051" y="1143"/>
                  </a:lnTo>
                  <a:lnTo>
                    <a:pt x="1125" y="1069"/>
                  </a:lnTo>
                  <a:lnTo>
                    <a:pt x="1180" y="959"/>
                  </a:lnTo>
                  <a:lnTo>
                    <a:pt x="1199" y="848"/>
                  </a:lnTo>
                  <a:lnTo>
                    <a:pt x="1180" y="719"/>
                  </a:lnTo>
                  <a:lnTo>
                    <a:pt x="1162" y="608"/>
                  </a:lnTo>
                  <a:lnTo>
                    <a:pt x="1125" y="535"/>
                  </a:lnTo>
                  <a:lnTo>
                    <a:pt x="996" y="350"/>
                  </a:lnTo>
                  <a:lnTo>
                    <a:pt x="867" y="184"/>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9" name="Google Shape;3099;p11"/>
            <p:cNvSpPr/>
            <p:nvPr/>
          </p:nvSpPr>
          <p:spPr>
            <a:xfrm>
              <a:off x="6238525" y="1907700"/>
              <a:ext cx="28150" cy="31350"/>
            </a:xfrm>
            <a:custGeom>
              <a:avLst/>
              <a:gdLst/>
              <a:ahLst/>
              <a:cxnLst/>
              <a:rect l="l" t="t" r="r" b="b"/>
              <a:pathLst>
                <a:path w="1126" h="1254" extrusionOk="0">
                  <a:moveTo>
                    <a:pt x="590" y="0"/>
                  </a:moveTo>
                  <a:lnTo>
                    <a:pt x="517" y="19"/>
                  </a:lnTo>
                  <a:lnTo>
                    <a:pt x="406" y="55"/>
                  </a:lnTo>
                  <a:lnTo>
                    <a:pt x="314" y="111"/>
                  </a:lnTo>
                  <a:lnTo>
                    <a:pt x="222" y="185"/>
                  </a:lnTo>
                  <a:lnTo>
                    <a:pt x="148" y="258"/>
                  </a:lnTo>
                  <a:lnTo>
                    <a:pt x="74" y="332"/>
                  </a:lnTo>
                  <a:lnTo>
                    <a:pt x="19" y="424"/>
                  </a:lnTo>
                  <a:lnTo>
                    <a:pt x="0" y="498"/>
                  </a:lnTo>
                  <a:lnTo>
                    <a:pt x="0" y="572"/>
                  </a:lnTo>
                  <a:lnTo>
                    <a:pt x="19" y="664"/>
                  </a:lnTo>
                  <a:lnTo>
                    <a:pt x="56" y="756"/>
                  </a:lnTo>
                  <a:lnTo>
                    <a:pt x="111" y="848"/>
                  </a:lnTo>
                  <a:lnTo>
                    <a:pt x="240" y="1033"/>
                  </a:lnTo>
                  <a:lnTo>
                    <a:pt x="351" y="1235"/>
                  </a:lnTo>
                  <a:lnTo>
                    <a:pt x="627" y="1254"/>
                  </a:lnTo>
                  <a:lnTo>
                    <a:pt x="756" y="1106"/>
                  </a:lnTo>
                  <a:lnTo>
                    <a:pt x="904" y="959"/>
                  </a:lnTo>
                  <a:lnTo>
                    <a:pt x="1033" y="793"/>
                  </a:lnTo>
                  <a:lnTo>
                    <a:pt x="1088" y="719"/>
                  </a:lnTo>
                  <a:lnTo>
                    <a:pt x="1107" y="627"/>
                  </a:lnTo>
                  <a:lnTo>
                    <a:pt x="1125" y="498"/>
                  </a:lnTo>
                  <a:lnTo>
                    <a:pt x="1125" y="369"/>
                  </a:lnTo>
                  <a:lnTo>
                    <a:pt x="1088" y="258"/>
                  </a:lnTo>
                  <a:lnTo>
                    <a:pt x="1033" y="166"/>
                  </a:lnTo>
                  <a:lnTo>
                    <a:pt x="959" y="92"/>
                  </a:lnTo>
                  <a:lnTo>
                    <a:pt x="848" y="37"/>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0" name="Google Shape;3100;p11"/>
            <p:cNvSpPr/>
            <p:nvPr/>
          </p:nvSpPr>
          <p:spPr>
            <a:xfrm>
              <a:off x="4553725" y="294350"/>
              <a:ext cx="30000" cy="32750"/>
            </a:xfrm>
            <a:custGeom>
              <a:avLst/>
              <a:gdLst/>
              <a:ahLst/>
              <a:cxnLst/>
              <a:rect l="l" t="t" r="r" b="b"/>
              <a:pathLst>
                <a:path w="1200" h="1310" extrusionOk="0">
                  <a:moveTo>
                    <a:pt x="702" y="0"/>
                  </a:moveTo>
                  <a:lnTo>
                    <a:pt x="425" y="19"/>
                  </a:lnTo>
                  <a:lnTo>
                    <a:pt x="296" y="203"/>
                  </a:lnTo>
                  <a:lnTo>
                    <a:pt x="167" y="369"/>
                  </a:lnTo>
                  <a:lnTo>
                    <a:pt x="56" y="554"/>
                  </a:lnTo>
                  <a:lnTo>
                    <a:pt x="19" y="646"/>
                  </a:lnTo>
                  <a:lnTo>
                    <a:pt x="1" y="738"/>
                  </a:lnTo>
                  <a:lnTo>
                    <a:pt x="1" y="867"/>
                  </a:lnTo>
                  <a:lnTo>
                    <a:pt x="19" y="996"/>
                  </a:lnTo>
                  <a:lnTo>
                    <a:pt x="75" y="1088"/>
                  </a:lnTo>
                  <a:lnTo>
                    <a:pt x="148" y="1181"/>
                  </a:lnTo>
                  <a:lnTo>
                    <a:pt x="241" y="1236"/>
                  </a:lnTo>
                  <a:lnTo>
                    <a:pt x="351" y="1291"/>
                  </a:lnTo>
                  <a:lnTo>
                    <a:pt x="480" y="1310"/>
                  </a:lnTo>
                  <a:lnTo>
                    <a:pt x="757" y="1310"/>
                  </a:lnTo>
                  <a:lnTo>
                    <a:pt x="886" y="1273"/>
                  </a:lnTo>
                  <a:lnTo>
                    <a:pt x="978" y="1217"/>
                  </a:lnTo>
                  <a:lnTo>
                    <a:pt x="1070" y="1144"/>
                  </a:lnTo>
                  <a:lnTo>
                    <a:pt x="1126" y="1051"/>
                  </a:lnTo>
                  <a:lnTo>
                    <a:pt x="1181" y="941"/>
                  </a:lnTo>
                  <a:lnTo>
                    <a:pt x="1199" y="830"/>
                  </a:lnTo>
                  <a:lnTo>
                    <a:pt x="1181" y="701"/>
                  </a:lnTo>
                  <a:lnTo>
                    <a:pt x="1144" y="609"/>
                  </a:lnTo>
                  <a:lnTo>
                    <a:pt x="1107" y="517"/>
                  </a:lnTo>
                  <a:lnTo>
                    <a:pt x="978" y="351"/>
                  </a:lnTo>
                  <a:lnTo>
                    <a:pt x="831" y="185"/>
                  </a:lnTo>
                  <a:lnTo>
                    <a:pt x="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1" name="Google Shape;3101;p11"/>
            <p:cNvSpPr/>
            <p:nvPr/>
          </p:nvSpPr>
          <p:spPr>
            <a:xfrm>
              <a:off x="5168650" y="1471175"/>
              <a:ext cx="26750" cy="29975"/>
            </a:xfrm>
            <a:custGeom>
              <a:avLst/>
              <a:gdLst/>
              <a:ahLst/>
              <a:cxnLst/>
              <a:rect l="l" t="t" r="r" b="b"/>
              <a:pathLst>
                <a:path w="1070" h="1199" extrusionOk="0">
                  <a:moveTo>
                    <a:pt x="425" y="0"/>
                  </a:moveTo>
                  <a:lnTo>
                    <a:pt x="295" y="166"/>
                  </a:lnTo>
                  <a:lnTo>
                    <a:pt x="148" y="332"/>
                  </a:lnTo>
                  <a:lnTo>
                    <a:pt x="93" y="406"/>
                  </a:lnTo>
                  <a:lnTo>
                    <a:pt x="37" y="498"/>
                  </a:lnTo>
                  <a:lnTo>
                    <a:pt x="0" y="572"/>
                  </a:lnTo>
                  <a:lnTo>
                    <a:pt x="0" y="645"/>
                  </a:lnTo>
                  <a:lnTo>
                    <a:pt x="19" y="738"/>
                  </a:lnTo>
                  <a:lnTo>
                    <a:pt x="56" y="830"/>
                  </a:lnTo>
                  <a:lnTo>
                    <a:pt x="129" y="922"/>
                  </a:lnTo>
                  <a:lnTo>
                    <a:pt x="185" y="996"/>
                  </a:lnTo>
                  <a:lnTo>
                    <a:pt x="277" y="1088"/>
                  </a:lnTo>
                  <a:lnTo>
                    <a:pt x="351" y="1143"/>
                  </a:lnTo>
                  <a:lnTo>
                    <a:pt x="443" y="1180"/>
                  </a:lnTo>
                  <a:lnTo>
                    <a:pt x="517" y="1199"/>
                  </a:lnTo>
                  <a:lnTo>
                    <a:pt x="590" y="1199"/>
                  </a:lnTo>
                  <a:lnTo>
                    <a:pt x="683" y="1162"/>
                  </a:lnTo>
                  <a:lnTo>
                    <a:pt x="756" y="1106"/>
                  </a:lnTo>
                  <a:lnTo>
                    <a:pt x="849" y="1033"/>
                  </a:lnTo>
                  <a:lnTo>
                    <a:pt x="922" y="941"/>
                  </a:lnTo>
                  <a:lnTo>
                    <a:pt x="996" y="867"/>
                  </a:lnTo>
                  <a:lnTo>
                    <a:pt x="1051" y="775"/>
                  </a:lnTo>
                  <a:lnTo>
                    <a:pt x="1070" y="682"/>
                  </a:lnTo>
                  <a:lnTo>
                    <a:pt x="1070" y="609"/>
                  </a:lnTo>
                  <a:lnTo>
                    <a:pt x="1051" y="535"/>
                  </a:lnTo>
                  <a:lnTo>
                    <a:pt x="996" y="443"/>
                  </a:lnTo>
                  <a:lnTo>
                    <a:pt x="941" y="369"/>
                  </a:lnTo>
                  <a:lnTo>
                    <a:pt x="812" y="185"/>
                  </a:lnTo>
                  <a:lnTo>
                    <a:pt x="701" y="19"/>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2" name="Google Shape;3102;p11"/>
            <p:cNvSpPr/>
            <p:nvPr/>
          </p:nvSpPr>
          <p:spPr>
            <a:xfrm>
              <a:off x="4892075" y="1178000"/>
              <a:ext cx="26750" cy="29975"/>
            </a:xfrm>
            <a:custGeom>
              <a:avLst/>
              <a:gdLst/>
              <a:ahLst/>
              <a:cxnLst/>
              <a:rect l="l" t="t" r="r" b="b"/>
              <a:pathLst>
                <a:path w="1070" h="1199" extrusionOk="0">
                  <a:moveTo>
                    <a:pt x="517" y="0"/>
                  </a:moveTo>
                  <a:lnTo>
                    <a:pt x="443" y="19"/>
                  </a:lnTo>
                  <a:lnTo>
                    <a:pt x="351" y="56"/>
                  </a:lnTo>
                  <a:lnTo>
                    <a:pt x="277" y="111"/>
                  </a:lnTo>
                  <a:lnTo>
                    <a:pt x="185" y="185"/>
                  </a:lnTo>
                  <a:lnTo>
                    <a:pt x="111" y="277"/>
                  </a:lnTo>
                  <a:lnTo>
                    <a:pt x="56" y="369"/>
                  </a:lnTo>
                  <a:lnTo>
                    <a:pt x="19" y="461"/>
                  </a:lnTo>
                  <a:lnTo>
                    <a:pt x="1" y="535"/>
                  </a:lnTo>
                  <a:lnTo>
                    <a:pt x="1" y="627"/>
                  </a:lnTo>
                  <a:lnTo>
                    <a:pt x="19" y="701"/>
                  </a:lnTo>
                  <a:lnTo>
                    <a:pt x="74" y="775"/>
                  </a:lnTo>
                  <a:lnTo>
                    <a:pt x="130" y="867"/>
                  </a:lnTo>
                  <a:lnTo>
                    <a:pt x="277" y="1033"/>
                  </a:lnTo>
                  <a:lnTo>
                    <a:pt x="406" y="1199"/>
                  </a:lnTo>
                  <a:lnTo>
                    <a:pt x="664" y="1181"/>
                  </a:lnTo>
                  <a:lnTo>
                    <a:pt x="793" y="1015"/>
                  </a:lnTo>
                  <a:lnTo>
                    <a:pt x="922" y="849"/>
                  </a:lnTo>
                  <a:lnTo>
                    <a:pt x="996" y="756"/>
                  </a:lnTo>
                  <a:lnTo>
                    <a:pt x="1033" y="683"/>
                  </a:lnTo>
                  <a:lnTo>
                    <a:pt x="1052" y="590"/>
                  </a:lnTo>
                  <a:lnTo>
                    <a:pt x="1070" y="517"/>
                  </a:lnTo>
                  <a:lnTo>
                    <a:pt x="1033" y="443"/>
                  </a:lnTo>
                  <a:lnTo>
                    <a:pt x="996" y="351"/>
                  </a:lnTo>
                  <a:lnTo>
                    <a:pt x="922" y="259"/>
                  </a:lnTo>
                  <a:lnTo>
                    <a:pt x="849" y="185"/>
                  </a:lnTo>
                  <a:lnTo>
                    <a:pt x="757" y="111"/>
                  </a:lnTo>
                  <a:lnTo>
                    <a:pt x="683" y="56"/>
                  </a:lnTo>
                  <a:lnTo>
                    <a:pt x="591"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3" name="Google Shape;3103;p11"/>
            <p:cNvSpPr/>
            <p:nvPr/>
          </p:nvSpPr>
          <p:spPr>
            <a:xfrm>
              <a:off x="4825250" y="1086275"/>
              <a:ext cx="30900" cy="26750"/>
            </a:xfrm>
            <a:custGeom>
              <a:avLst/>
              <a:gdLst/>
              <a:ahLst/>
              <a:cxnLst/>
              <a:rect l="l" t="t" r="r" b="b"/>
              <a:pathLst>
                <a:path w="1236" h="1070" extrusionOk="0">
                  <a:moveTo>
                    <a:pt x="572" y="0"/>
                  </a:moveTo>
                  <a:lnTo>
                    <a:pt x="498" y="37"/>
                  </a:lnTo>
                  <a:lnTo>
                    <a:pt x="424" y="74"/>
                  </a:lnTo>
                  <a:lnTo>
                    <a:pt x="350" y="148"/>
                  </a:lnTo>
                  <a:lnTo>
                    <a:pt x="277" y="222"/>
                  </a:lnTo>
                  <a:lnTo>
                    <a:pt x="148" y="387"/>
                  </a:lnTo>
                  <a:lnTo>
                    <a:pt x="0" y="535"/>
                  </a:lnTo>
                  <a:lnTo>
                    <a:pt x="148" y="701"/>
                  </a:lnTo>
                  <a:lnTo>
                    <a:pt x="277" y="867"/>
                  </a:lnTo>
                  <a:lnTo>
                    <a:pt x="350" y="941"/>
                  </a:lnTo>
                  <a:lnTo>
                    <a:pt x="424" y="1014"/>
                  </a:lnTo>
                  <a:lnTo>
                    <a:pt x="498" y="1051"/>
                  </a:lnTo>
                  <a:lnTo>
                    <a:pt x="572" y="1070"/>
                  </a:lnTo>
                  <a:lnTo>
                    <a:pt x="664" y="1070"/>
                  </a:lnTo>
                  <a:lnTo>
                    <a:pt x="738" y="1051"/>
                  </a:lnTo>
                  <a:lnTo>
                    <a:pt x="811" y="996"/>
                  </a:lnTo>
                  <a:lnTo>
                    <a:pt x="903" y="941"/>
                  </a:lnTo>
                  <a:lnTo>
                    <a:pt x="1069" y="812"/>
                  </a:lnTo>
                  <a:lnTo>
                    <a:pt x="1235" y="682"/>
                  </a:lnTo>
                  <a:lnTo>
                    <a:pt x="1235" y="406"/>
                  </a:lnTo>
                  <a:lnTo>
                    <a:pt x="1069" y="277"/>
                  </a:lnTo>
                  <a:lnTo>
                    <a:pt x="903" y="148"/>
                  </a:lnTo>
                  <a:lnTo>
                    <a:pt x="811" y="92"/>
                  </a:lnTo>
                  <a:lnTo>
                    <a:pt x="738" y="37"/>
                  </a:lnTo>
                  <a:lnTo>
                    <a:pt x="664" y="19"/>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4" name="Google Shape;3104;p11"/>
            <p:cNvSpPr/>
            <p:nvPr/>
          </p:nvSpPr>
          <p:spPr>
            <a:xfrm>
              <a:off x="6318725" y="1919675"/>
              <a:ext cx="26750" cy="29525"/>
            </a:xfrm>
            <a:custGeom>
              <a:avLst/>
              <a:gdLst/>
              <a:ahLst/>
              <a:cxnLst/>
              <a:rect l="l" t="t" r="r" b="b"/>
              <a:pathLst>
                <a:path w="1070" h="1181" extrusionOk="0">
                  <a:moveTo>
                    <a:pt x="443" y="1"/>
                  </a:moveTo>
                  <a:lnTo>
                    <a:pt x="314" y="148"/>
                  </a:lnTo>
                  <a:lnTo>
                    <a:pt x="167" y="314"/>
                  </a:lnTo>
                  <a:lnTo>
                    <a:pt x="111" y="406"/>
                  </a:lnTo>
                  <a:lnTo>
                    <a:pt x="56" y="480"/>
                  </a:lnTo>
                  <a:lnTo>
                    <a:pt x="19" y="554"/>
                  </a:lnTo>
                  <a:lnTo>
                    <a:pt x="1" y="646"/>
                  </a:lnTo>
                  <a:lnTo>
                    <a:pt x="19" y="720"/>
                  </a:lnTo>
                  <a:lnTo>
                    <a:pt x="56" y="812"/>
                  </a:lnTo>
                  <a:lnTo>
                    <a:pt x="111" y="904"/>
                  </a:lnTo>
                  <a:lnTo>
                    <a:pt x="185" y="996"/>
                  </a:lnTo>
                  <a:lnTo>
                    <a:pt x="259" y="1070"/>
                  </a:lnTo>
                  <a:lnTo>
                    <a:pt x="332" y="1125"/>
                  </a:lnTo>
                  <a:lnTo>
                    <a:pt x="406" y="1162"/>
                  </a:lnTo>
                  <a:lnTo>
                    <a:pt x="480" y="1181"/>
                  </a:lnTo>
                  <a:lnTo>
                    <a:pt x="572" y="1162"/>
                  </a:lnTo>
                  <a:lnTo>
                    <a:pt x="664" y="1125"/>
                  </a:lnTo>
                  <a:lnTo>
                    <a:pt x="757" y="1070"/>
                  </a:lnTo>
                  <a:lnTo>
                    <a:pt x="830" y="996"/>
                  </a:lnTo>
                  <a:lnTo>
                    <a:pt x="922" y="922"/>
                  </a:lnTo>
                  <a:lnTo>
                    <a:pt x="978" y="849"/>
                  </a:lnTo>
                  <a:lnTo>
                    <a:pt x="1033" y="775"/>
                  </a:lnTo>
                  <a:lnTo>
                    <a:pt x="1070" y="683"/>
                  </a:lnTo>
                  <a:lnTo>
                    <a:pt x="1070" y="609"/>
                  </a:lnTo>
                  <a:lnTo>
                    <a:pt x="1033" y="535"/>
                  </a:lnTo>
                  <a:lnTo>
                    <a:pt x="996" y="443"/>
                  </a:lnTo>
                  <a:lnTo>
                    <a:pt x="941" y="369"/>
                  </a:lnTo>
                  <a:lnTo>
                    <a:pt x="812" y="185"/>
                  </a:lnTo>
                  <a:lnTo>
                    <a:pt x="7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5" name="Google Shape;3105;p11"/>
            <p:cNvSpPr/>
            <p:nvPr/>
          </p:nvSpPr>
          <p:spPr>
            <a:xfrm>
              <a:off x="5762825" y="1825175"/>
              <a:ext cx="25825" cy="33675"/>
            </a:xfrm>
            <a:custGeom>
              <a:avLst/>
              <a:gdLst/>
              <a:ahLst/>
              <a:cxnLst/>
              <a:rect l="l" t="t" r="r" b="b"/>
              <a:pathLst>
                <a:path w="1033" h="1347" extrusionOk="0">
                  <a:moveTo>
                    <a:pt x="516" y="1"/>
                  </a:moveTo>
                  <a:lnTo>
                    <a:pt x="369" y="148"/>
                  </a:lnTo>
                  <a:lnTo>
                    <a:pt x="203" y="296"/>
                  </a:lnTo>
                  <a:lnTo>
                    <a:pt x="129" y="369"/>
                  </a:lnTo>
                  <a:lnTo>
                    <a:pt x="55" y="443"/>
                  </a:lnTo>
                  <a:lnTo>
                    <a:pt x="19" y="517"/>
                  </a:lnTo>
                  <a:lnTo>
                    <a:pt x="0" y="591"/>
                  </a:lnTo>
                  <a:lnTo>
                    <a:pt x="0" y="664"/>
                  </a:lnTo>
                  <a:lnTo>
                    <a:pt x="37" y="738"/>
                  </a:lnTo>
                  <a:lnTo>
                    <a:pt x="92" y="812"/>
                  </a:lnTo>
                  <a:lnTo>
                    <a:pt x="166" y="904"/>
                  </a:lnTo>
                  <a:lnTo>
                    <a:pt x="351" y="1107"/>
                  </a:lnTo>
                  <a:lnTo>
                    <a:pt x="553" y="1347"/>
                  </a:lnTo>
                  <a:lnTo>
                    <a:pt x="738" y="1089"/>
                  </a:lnTo>
                  <a:lnTo>
                    <a:pt x="885" y="886"/>
                  </a:lnTo>
                  <a:lnTo>
                    <a:pt x="959" y="794"/>
                  </a:lnTo>
                  <a:lnTo>
                    <a:pt x="996" y="701"/>
                  </a:lnTo>
                  <a:lnTo>
                    <a:pt x="1033" y="628"/>
                  </a:lnTo>
                  <a:lnTo>
                    <a:pt x="1033" y="554"/>
                  </a:lnTo>
                  <a:lnTo>
                    <a:pt x="1014" y="480"/>
                  </a:lnTo>
                  <a:lnTo>
                    <a:pt x="977" y="406"/>
                  </a:lnTo>
                  <a:lnTo>
                    <a:pt x="904" y="333"/>
                  </a:lnTo>
                  <a:lnTo>
                    <a:pt x="830" y="259"/>
                  </a:lnTo>
                  <a:lnTo>
                    <a:pt x="664" y="130"/>
                  </a:lnTo>
                  <a:lnTo>
                    <a:pt x="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6" name="Google Shape;3106;p11"/>
            <p:cNvSpPr/>
            <p:nvPr/>
          </p:nvSpPr>
          <p:spPr>
            <a:xfrm>
              <a:off x="4957075" y="1272500"/>
              <a:ext cx="33675" cy="25825"/>
            </a:xfrm>
            <a:custGeom>
              <a:avLst/>
              <a:gdLst/>
              <a:ahLst/>
              <a:cxnLst/>
              <a:rect l="l" t="t" r="r" b="b"/>
              <a:pathLst>
                <a:path w="1347" h="1033" extrusionOk="0">
                  <a:moveTo>
                    <a:pt x="553" y="0"/>
                  </a:moveTo>
                  <a:lnTo>
                    <a:pt x="480" y="19"/>
                  </a:lnTo>
                  <a:lnTo>
                    <a:pt x="406" y="56"/>
                  </a:lnTo>
                  <a:lnTo>
                    <a:pt x="332" y="111"/>
                  </a:lnTo>
                  <a:lnTo>
                    <a:pt x="258" y="185"/>
                  </a:lnTo>
                  <a:lnTo>
                    <a:pt x="129" y="351"/>
                  </a:lnTo>
                  <a:lnTo>
                    <a:pt x="0" y="517"/>
                  </a:lnTo>
                  <a:lnTo>
                    <a:pt x="148" y="664"/>
                  </a:lnTo>
                  <a:lnTo>
                    <a:pt x="295" y="830"/>
                  </a:lnTo>
                  <a:lnTo>
                    <a:pt x="369" y="904"/>
                  </a:lnTo>
                  <a:lnTo>
                    <a:pt x="443" y="959"/>
                  </a:lnTo>
                  <a:lnTo>
                    <a:pt x="517" y="1014"/>
                  </a:lnTo>
                  <a:lnTo>
                    <a:pt x="590" y="1033"/>
                  </a:lnTo>
                  <a:lnTo>
                    <a:pt x="664" y="1033"/>
                  </a:lnTo>
                  <a:lnTo>
                    <a:pt x="738" y="996"/>
                  </a:lnTo>
                  <a:lnTo>
                    <a:pt x="812" y="941"/>
                  </a:lnTo>
                  <a:lnTo>
                    <a:pt x="904" y="867"/>
                  </a:lnTo>
                  <a:lnTo>
                    <a:pt x="1107" y="683"/>
                  </a:lnTo>
                  <a:lnTo>
                    <a:pt x="1346" y="480"/>
                  </a:lnTo>
                  <a:lnTo>
                    <a:pt x="1088" y="295"/>
                  </a:lnTo>
                  <a:lnTo>
                    <a:pt x="885" y="129"/>
                  </a:lnTo>
                  <a:lnTo>
                    <a:pt x="793" y="74"/>
                  </a:lnTo>
                  <a:lnTo>
                    <a:pt x="701"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7" name="Google Shape;3107;p11"/>
            <p:cNvSpPr/>
            <p:nvPr/>
          </p:nvSpPr>
          <p:spPr>
            <a:xfrm>
              <a:off x="4763000" y="992700"/>
              <a:ext cx="33675" cy="25825"/>
            </a:xfrm>
            <a:custGeom>
              <a:avLst/>
              <a:gdLst/>
              <a:ahLst/>
              <a:cxnLst/>
              <a:rect l="l" t="t" r="r" b="b"/>
              <a:pathLst>
                <a:path w="1347" h="1033" extrusionOk="0">
                  <a:moveTo>
                    <a:pt x="572" y="0"/>
                  </a:moveTo>
                  <a:lnTo>
                    <a:pt x="499" y="19"/>
                  </a:lnTo>
                  <a:lnTo>
                    <a:pt x="425" y="56"/>
                  </a:lnTo>
                  <a:lnTo>
                    <a:pt x="351" y="111"/>
                  </a:lnTo>
                  <a:lnTo>
                    <a:pt x="277" y="185"/>
                  </a:lnTo>
                  <a:lnTo>
                    <a:pt x="130" y="332"/>
                  </a:lnTo>
                  <a:lnTo>
                    <a:pt x="1" y="480"/>
                  </a:lnTo>
                  <a:lnTo>
                    <a:pt x="130" y="646"/>
                  </a:lnTo>
                  <a:lnTo>
                    <a:pt x="277" y="812"/>
                  </a:lnTo>
                  <a:lnTo>
                    <a:pt x="333" y="904"/>
                  </a:lnTo>
                  <a:lnTo>
                    <a:pt x="406" y="959"/>
                  </a:lnTo>
                  <a:lnTo>
                    <a:pt x="499" y="1014"/>
                  </a:lnTo>
                  <a:lnTo>
                    <a:pt x="572" y="1033"/>
                  </a:lnTo>
                  <a:lnTo>
                    <a:pt x="646" y="1033"/>
                  </a:lnTo>
                  <a:lnTo>
                    <a:pt x="720" y="1014"/>
                  </a:lnTo>
                  <a:lnTo>
                    <a:pt x="794" y="959"/>
                  </a:lnTo>
                  <a:lnTo>
                    <a:pt x="886" y="885"/>
                  </a:lnTo>
                  <a:lnTo>
                    <a:pt x="1089" y="719"/>
                  </a:lnTo>
                  <a:lnTo>
                    <a:pt x="1347" y="535"/>
                  </a:lnTo>
                  <a:lnTo>
                    <a:pt x="1107" y="332"/>
                  </a:lnTo>
                  <a:lnTo>
                    <a:pt x="904" y="166"/>
                  </a:lnTo>
                  <a:lnTo>
                    <a:pt x="812" y="93"/>
                  </a:lnTo>
                  <a:lnTo>
                    <a:pt x="720" y="37"/>
                  </a:lnTo>
                  <a:lnTo>
                    <a:pt x="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8" name="Google Shape;3108;p11"/>
            <p:cNvSpPr/>
            <p:nvPr/>
          </p:nvSpPr>
          <p:spPr>
            <a:xfrm>
              <a:off x="4544050" y="378250"/>
              <a:ext cx="26300" cy="33675"/>
            </a:xfrm>
            <a:custGeom>
              <a:avLst/>
              <a:gdLst/>
              <a:ahLst/>
              <a:cxnLst/>
              <a:rect l="l" t="t" r="r" b="b"/>
              <a:pathLst>
                <a:path w="1052" h="1347" extrusionOk="0">
                  <a:moveTo>
                    <a:pt x="517" y="0"/>
                  </a:moveTo>
                  <a:lnTo>
                    <a:pt x="370" y="148"/>
                  </a:lnTo>
                  <a:lnTo>
                    <a:pt x="204" y="295"/>
                  </a:lnTo>
                  <a:lnTo>
                    <a:pt x="130" y="369"/>
                  </a:lnTo>
                  <a:lnTo>
                    <a:pt x="74" y="443"/>
                  </a:lnTo>
                  <a:lnTo>
                    <a:pt x="19" y="516"/>
                  </a:lnTo>
                  <a:lnTo>
                    <a:pt x="1" y="609"/>
                  </a:lnTo>
                  <a:lnTo>
                    <a:pt x="1" y="664"/>
                  </a:lnTo>
                  <a:lnTo>
                    <a:pt x="38" y="738"/>
                  </a:lnTo>
                  <a:lnTo>
                    <a:pt x="93" y="811"/>
                  </a:lnTo>
                  <a:lnTo>
                    <a:pt x="167" y="904"/>
                  </a:lnTo>
                  <a:lnTo>
                    <a:pt x="351" y="1107"/>
                  </a:lnTo>
                  <a:lnTo>
                    <a:pt x="554" y="1346"/>
                  </a:lnTo>
                  <a:lnTo>
                    <a:pt x="738" y="1088"/>
                  </a:lnTo>
                  <a:lnTo>
                    <a:pt x="904" y="885"/>
                  </a:lnTo>
                  <a:lnTo>
                    <a:pt x="960" y="793"/>
                  </a:lnTo>
                  <a:lnTo>
                    <a:pt x="1015" y="701"/>
                  </a:lnTo>
                  <a:lnTo>
                    <a:pt x="1033" y="627"/>
                  </a:lnTo>
                  <a:lnTo>
                    <a:pt x="1052" y="553"/>
                  </a:lnTo>
                  <a:lnTo>
                    <a:pt x="1015" y="480"/>
                  </a:lnTo>
                  <a:lnTo>
                    <a:pt x="978" y="406"/>
                  </a:lnTo>
                  <a:lnTo>
                    <a:pt x="923" y="332"/>
                  </a:lnTo>
                  <a:lnTo>
                    <a:pt x="849" y="258"/>
                  </a:lnTo>
                  <a:lnTo>
                    <a:pt x="683" y="12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9" name="Google Shape;3109;p11"/>
            <p:cNvSpPr/>
            <p:nvPr/>
          </p:nvSpPr>
          <p:spPr>
            <a:xfrm>
              <a:off x="5459050" y="1688725"/>
              <a:ext cx="34125" cy="26300"/>
            </a:xfrm>
            <a:custGeom>
              <a:avLst/>
              <a:gdLst/>
              <a:ahLst/>
              <a:cxnLst/>
              <a:rect l="l" t="t" r="r" b="b"/>
              <a:pathLst>
                <a:path w="1365" h="1052" extrusionOk="0">
                  <a:moveTo>
                    <a:pt x="590" y="1"/>
                  </a:moveTo>
                  <a:lnTo>
                    <a:pt x="517" y="19"/>
                  </a:lnTo>
                  <a:lnTo>
                    <a:pt x="443" y="75"/>
                  </a:lnTo>
                  <a:lnTo>
                    <a:pt x="369" y="130"/>
                  </a:lnTo>
                  <a:lnTo>
                    <a:pt x="295" y="185"/>
                  </a:lnTo>
                  <a:lnTo>
                    <a:pt x="148" y="351"/>
                  </a:lnTo>
                  <a:lnTo>
                    <a:pt x="0" y="499"/>
                  </a:lnTo>
                  <a:lnTo>
                    <a:pt x="148" y="665"/>
                  </a:lnTo>
                  <a:lnTo>
                    <a:pt x="277" y="831"/>
                  </a:lnTo>
                  <a:lnTo>
                    <a:pt x="351" y="904"/>
                  </a:lnTo>
                  <a:lnTo>
                    <a:pt x="425" y="978"/>
                  </a:lnTo>
                  <a:lnTo>
                    <a:pt x="498" y="1015"/>
                  </a:lnTo>
                  <a:lnTo>
                    <a:pt x="572" y="1052"/>
                  </a:lnTo>
                  <a:lnTo>
                    <a:pt x="646" y="1052"/>
                  </a:lnTo>
                  <a:lnTo>
                    <a:pt x="720" y="1034"/>
                  </a:lnTo>
                  <a:lnTo>
                    <a:pt x="793" y="978"/>
                  </a:lnTo>
                  <a:lnTo>
                    <a:pt x="885" y="904"/>
                  </a:lnTo>
                  <a:lnTo>
                    <a:pt x="1107" y="739"/>
                  </a:lnTo>
                  <a:lnTo>
                    <a:pt x="1365" y="554"/>
                  </a:lnTo>
                  <a:lnTo>
                    <a:pt x="1107" y="351"/>
                  </a:lnTo>
                  <a:lnTo>
                    <a:pt x="904" y="167"/>
                  </a:lnTo>
                  <a:lnTo>
                    <a:pt x="830" y="112"/>
                  </a:lnTo>
                  <a:lnTo>
                    <a:pt x="738" y="56"/>
                  </a:lnTo>
                  <a:lnTo>
                    <a:pt x="664" y="19"/>
                  </a:lnTo>
                  <a:lnTo>
                    <a:pt x="5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0" name="Google Shape;3110;p11"/>
            <p:cNvSpPr/>
            <p:nvPr/>
          </p:nvSpPr>
          <p:spPr>
            <a:xfrm>
              <a:off x="4698475" y="899575"/>
              <a:ext cx="30900" cy="24000"/>
            </a:xfrm>
            <a:custGeom>
              <a:avLst/>
              <a:gdLst/>
              <a:ahLst/>
              <a:cxnLst/>
              <a:rect l="l" t="t" r="r" b="b"/>
              <a:pathLst>
                <a:path w="1236" h="960" extrusionOk="0">
                  <a:moveTo>
                    <a:pt x="480" y="1"/>
                  </a:moveTo>
                  <a:lnTo>
                    <a:pt x="406" y="38"/>
                  </a:lnTo>
                  <a:lnTo>
                    <a:pt x="277" y="148"/>
                  </a:lnTo>
                  <a:lnTo>
                    <a:pt x="130" y="296"/>
                  </a:lnTo>
                  <a:lnTo>
                    <a:pt x="1" y="425"/>
                  </a:lnTo>
                  <a:lnTo>
                    <a:pt x="111" y="572"/>
                  </a:lnTo>
                  <a:lnTo>
                    <a:pt x="240" y="738"/>
                  </a:lnTo>
                  <a:lnTo>
                    <a:pt x="369" y="886"/>
                  </a:lnTo>
                  <a:lnTo>
                    <a:pt x="425" y="923"/>
                  </a:lnTo>
                  <a:lnTo>
                    <a:pt x="498" y="960"/>
                  </a:lnTo>
                  <a:lnTo>
                    <a:pt x="572" y="960"/>
                  </a:lnTo>
                  <a:lnTo>
                    <a:pt x="627" y="941"/>
                  </a:lnTo>
                  <a:lnTo>
                    <a:pt x="793" y="831"/>
                  </a:lnTo>
                  <a:lnTo>
                    <a:pt x="996" y="683"/>
                  </a:lnTo>
                  <a:lnTo>
                    <a:pt x="1236" y="517"/>
                  </a:lnTo>
                  <a:lnTo>
                    <a:pt x="1015" y="333"/>
                  </a:lnTo>
                  <a:lnTo>
                    <a:pt x="849" y="167"/>
                  </a:lnTo>
                  <a:lnTo>
                    <a:pt x="683" y="38"/>
                  </a:lnTo>
                  <a:lnTo>
                    <a:pt x="6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1" name="Google Shape;3111;p11"/>
            <p:cNvSpPr/>
            <p:nvPr/>
          </p:nvSpPr>
          <p:spPr>
            <a:xfrm>
              <a:off x="5684450" y="1813200"/>
              <a:ext cx="29525" cy="23075"/>
            </a:xfrm>
            <a:custGeom>
              <a:avLst/>
              <a:gdLst/>
              <a:ahLst/>
              <a:cxnLst/>
              <a:rect l="l" t="t" r="r" b="b"/>
              <a:pathLst>
                <a:path w="1181" h="923" extrusionOk="0">
                  <a:moveTo>
                    <a:pt x="443" y="0"/>
                  </a:moveTo>
                  <a:lnTo>
                    <a:pt x="369" y="19"/>
                  </a:lnTo>
                  <a:lnTo>
                    <a:pt x="296" y="56"/>
                  </a:lnTo>
                  <a:lnTo>
                    <a:pt x="148" y="166"/>
                  </a:lnTo>
                  <a:lnTo>
                    <a:pt x="74" y="240"/>
                  </a:lnTo>
                  <a:lnTo>
                    <a:pt x="38" y="314"/>
                  </a:lnTo>
                  <a:lnTo>
                    <a:pt x="1" y="369"/>
                  </a:lnTo>
                  <a:lnTo>
                    <a:pt x="1" y="424"/>
                  </a:lnTo>
                  <a:lnTo>
                    <a:pt x="19" y="498"/>
                  </a:lnTo>
                  <a:lnTo>
                    <a:pt x="56" y="590"/>
                  </a:lnTo>
                  <a:lnTo>
                    <a:pt x="167" y="738"/>
                  </a:lnTo>
                  <a:lnTo>
                    <a:pt x="222" y="812"/>
                  </a:lnTo>
                  <a:lnTo>
                    <a:pt x="296" y="867"/>
                  </a:lnTo>
                  <a:lnTo>
                    <a:pt x="369" y="904"/>
                  </a:lnTo>
                  <a:lnTo>
                    <a:pt x="443" y="922"/>
                  </a:lnTo>
                  <a:lnTo>
                    <a:pt x="517" y="922"/>
                  </a:lnTo>
                  <a:lnTo>
                    <a:pt x="572" y="885"/>
                  </a:lnTo>
                  <a:lnTo>
                    <a:pt x="738" y="793"/>
                  </a:lnTo>
                  <a:lnTo>
                    <a:pt x="941" y="627"/>
                  </a:lnTo>
                  <a:lnTo>
                    <a:pt x="1181" y="461"/>
                  </a:lnTo>
                  <a:lnTo>
                    <a:pt x="941" y="295"/>
                  </a:lnTo>
                  <a:lnTo>
                    <a:pt x="738"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2" name="Google Shape;3112;p11"/>
            <p:cNvSpPr/>
            <p:nvPr/>
          </p:nvSpPr>
          <p:spPr>
            <a:xfrm>
              <a:off x="5024825" y="1367900"/>
              <a:ext cx="30000" cy="23075"/>
            </a:xfrm>
            <a:custGeom>
              <a:avLst/>
              <a:gdLst/>
              <a:ahLst/>
              <a:cxnLst/>
              <a:rect l="l" t="t" r="r" b="b"/>
              <a:pathLst>
                <a:path w="1200" h="923" extrusionOk="0">
                  <a:moveTo>
                    <a:pt x="443" y="1"/>
                  </a:moveTo>
                  <a:lnTo>
                    <a:pt x="369" y="19"/>
                  </a:lnTo>
                  <a:lnTo>
                    <a:pt x="296" y="56"/>
                  </a:lnTo>
                  <a:lnTo>
                    <a:pt x="148" y="185"/>
                  </a:lnTo>
                  <a:lnTo>
                    <a:pt x="93" y="259"/>
                  </a:lnTo>
                  <a:lnTo>
                    <a:pt x="38" y="314"/>
                  </a:lnTo>
                  <a:lnTo>
                    <a:pt x="19" y="388"/>
                  </a:lnTo>
                  <a:lnTo>
                    <a:pt x="1" y="444"/>
                  </a:lnTo>
                  <a:lnTo>
                    <a:pt x="38" y="517"/>
                  </a:lnTo>
                  <a:lnTo>
                    <a:pt x="74" y="591"/>
                  </a:lnTo>
                  <a:lnTo>
                    <a:pt x="185" y="739"/>
                  </a:lnTo>
                  <a:lnTo>
                    <a:pt x="259" y="812"/>
                  </a:lnTo>
                  <a:lnTo>
                    <a:pt x="333" y="868"/>
                  </a:lnTo>
                  <a:lnTo>
                    <a:pt x="406" y="904"/>
                  </a:lnTo>
                  <a:lnTo>
                    <a:pt x="462" y="923"/>
                  </a:lnTo>
                  <a:lnTo>
                    <a:pt x="535" y="923"/>
                  </a:lnTo>
                  <a:lnTo>
                    <a:pt x="609" y="886"/>
                  </a:lnTo>
                  <a:lnTo>
                    <a:pt x="775" y="794"/>
                  </a:lnTo>
                  <a:lnTo>
                    <a:pt x="960" y="628"/>
                  </a:lnTo>
                  <a:lnTo>
                    <a:pt x="1199" y="444"/>
                  </a:lnTo>
                  <a:lnTo>
                    <a:pt x="960" y="278"/>
                  </a:lnTo>
                  <a:lnTo>
                    <a:pt x="757" y="130"/>
                  </a:lnTo>
                  <a:lnTo>
                    <a:pt x="591" y="38"/>
                  </a:lnTo>
                  <a:lnTo>
                    <a:pt x="517" y="19"/>
                  </a:lnTo>
                  <a:lnTo>
                    <a:pt x="4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3" name="Google Shape;3113;p11"/>
            <p:cNvSpPr/>
            <p:nvPr/>
          </p:nvSpPr>
          <p:spPr>
            <a:xfrm>
              <a:off x="5235950" y="1568425"/>
              <a:ext cx="28600" cy="21700"/>
            </a:xfrm>
            <a:custGeom>
              <a:avLst/>
              <a:gdLst/>
              <a:ahLst/>
              <a:cxnLst/>
              <a:rect l="l" t="t" r="r" b="b"/>
              <a:pathLst>
                <a:path w="1144" h="868" extrusionOk="0">
                  <a:moveTo>
                    <a:pt x="498" y="1"/>
                  </a:moveTo>
                  <a:lnTo>
                    <a:pt x="443" y="19"/>
                  </a:lnTo>
                  <a:lnTo>
                    <a:pt x="369" y="37"/>
                  </a:lnTo>
                  <a:lnTo>
                    <a:pt x="259" y="148"/>
                  </a:lnTo>
                  <a:lnTo>
                    <a:pt x="129" y="277"/>
                  </a:lnTo>
                  <a:lnTo>
                    <a:pt x="0" y="388"/>
                  </a:lnTo>
                  <a:lnTo>
                    <a:pt x="111" y="535"/>
                  </a:lnTo>
                  <a:lnTo>
                    <a:pt x="222" y="683"/>
                  </a:lnTo>
                  <a:lnTo>
                    <a:pt x="351" y="793"/>
                  </a:lnTo>
                  <a:lnTo>
                    <a:pt x="406" y="849"/>
                  </a:lnTo>
                  <a:lnTo>
                    <a:pt x="480" y="867"/>
                  </a:lnTo>
                  <a:lnTo>
                    <a:pt x="535" y="867"/>
                  </a:lnTo>
                  <a:lnTo>
                    <a:pt x="590" y="849"/>
                  </a:lnTo>
                  <a:lnTo>
                    <a:pt x="738" y="757"/>
                  </a:lnTo>
                  <a:lnTo>
                    <a:pt x="922" y="628"/>
                  </a:lnTo>
                  <a:lnTo>
                    <a:pt x="1144" y="462"/>
                  </a:lnTo>
                  <a:lnTo>
                    <a:pt x="941" y="296"/>
                  </a:lnTo>
                  <a:lnTo>
                    <a:pt x="775" y="130"/>
                  </a:lnTo>
                  <a:lnTo>
                    <a:pt x="627" y="37"/>
                  </a:lnTo>
                  <a:lnTo>
                    <a:pt x="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4" name="Google Shape;3114;p11"/>
            <p:cNvSpPr/>
            <p:nvPr/>
          </p:nvSpPr>
          <p:spPr>
            <a:xfrm>
              <a:off x="5382525" y="1677225"/>
              <a:ext cx="21225" cy="26750"/>
            </a:xfrm>
            <a:custGeom>
              <a:avLst/>
              <a:gdLst/>
              <a:ahLst/>
              <a:cxnLst/>
              <a:rect l="l" t="t" r="r" b="b"/>
              <a:pathLst>
                <a:path w="849" h="1070" extrusionOk="0">
                  <a:moveTo>
                    <a:pt x="369" y="0"/>
                  </a:moveTo>
                  <a:lnTo>
                    <a:pt x="314" y="37"/>
                  </a:lnTo>
                  <a:lnTo>
                    <a:pt x="185" y="129"/>
                  </a:lnTo>
                  <a:lnTo>
                    <a:pt x="56" y="258"/>
                  </a:lnTo>
                  <a:lnTo>
                    <a:pt x="19" y="332"/>
                  </a:lnTo>
                  <a:lnTo>
                    <a:pt x="1" y="387"/>
                  </a:lnTo>
                  <a:lnTo>
                    <a:pt x="19" y="461"/>
                  </a:lnTo>
                  <a:lnTo>
                    <a:pt x="38" y="516"/>
                  </a:lnTo>
                  <a:lnTo>
                    <a:pt x="130" y="682"/>
                  </a:lnTo>
                  <a:lnTo>
                    <a:pt x="259" y="848"/>
                  </a:lnTo>
                  <a:lnTo>
                    <a:pt x="406" y="1069"/>
                  </a:lnTo>
                  <a:lnTo>
                    <a:pt x="572" y="867"/>
                  </a:lnTo>
                  <a:lnTo>
                    <a:pt x="720" y="701"/>
                  </a:lnTo>
                  <a:lnTo>
                    <a:pt x="830" y="572"/>
                  </a:lnTo>
                  <a:lnTo>
                    <a:pt x="849" y="516"/>
                  </a:lnTo>
                  <a:lnTo>
                    <a:pt x="849" y="461"/>
                  </a:lnTo>
                  <a:lnTo>
                    <a:pt x="830" y="387"/>
                  </a:lnTo>
                  <a:lnTo>
                    <a:pt x="794" y="313"/>
                  </a:lnTo>
                  <a:lnTo>
                    <a:pt x="701" y="184"/>
                  </a:lnTo>
                  <a:lnTo>
                    <a:pt x="572" y="74"/>
                  </a:lnTo>
                  <a:lnTo>
                    <a:pt x="499" y="37"/>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5" name="Google Shape;3115;p11"/>
            <p:cNvSpPr/>
            <p:nvPr/>
          </p:nvSpPr>
          <p:spPr>
            <a:xfrm>
              <a:off x="4635325" y="801400"/>
              <a:ext cx="20300" cy="26300"/>
            </a:xfrm>
            <a:custGeom>
              <a:avLst/>
              <a:gdLst/>
              <a:ahLst/>
              <a:cxnLst/>
              <a:rect l="l" t="t" r="r" b="b"/>
              <a:pathLst>
                <a:path w="812" h="1052" extrusionOk="0">
                  <a:moveTo>
                    <a:pt x="388" y="0"/>
                  </a:moveTo>
                  <a:lnTo>
                    <a:pt x="240" y="203"/>
                  </a:lnTo>
                  <a:lnTo>
                    <a:pt x="111" y="388"/>
                  </a:lnTo>
                  <a:lnTo>
                    <a:pt x="19" y="535"/>
                  </a:lnTo>
                  <a:lnTo>
                    <a:pt x="0" y="590"/>
                  </a:lnTo>
                  <a:lnTo>
                    <a:pt x="0" y="646"/>
                  </a:lnTo>
                  <a:lnTo>
                    <a:pt x="19" y="720"/>
                  </a:lnTo>
                  <a:lnTo>
                    <a:pt x="56" y="775"/>
                  </a:lnTo>
                  <a:lnTo>
                    <a:pt x="166" y="904"/>
                  </a:lnTo>
                  <a:lnTo>
                    <a:pt x="296" y="1015"/>
                  </a:lnTo>
                  <a:lnTo>
                    <a:pt x="369" y="1033"/>
                  </a:lnTo>
                  <a:lnTo>
                    <a:pt x="425" y="1051"/>
                  </a:lnTo>
                  <a:lnTo>
                    <a:pt x="480" y="1033"/>
                  </a:lnTo>
                  <a:lnTo>
                    <a:pt x="554" y="996"/>
                  </a:lnTo>
                  <a:lnTo>
                    <a:pt x="664" y="885"/>
                  </a:lnTo>
                  <a:lnTo>
                    <a:pt x="775" y="756"/>
                  </a:lnTo>
                  <a:lnTo>
                    <a:pt x="812" y="683"/>
                  </a:lnTo>
                  <a:lnTo>
                    <a:pt x="812" y="627"/>
                  </a:lnTo>
                  <a:lnTo>
                    <a:pt x="812" y="554"/>
                  </a:lnTo>
                  <a:lnTo>
                    <a:pt x="793" y="498"/>
                  </a:lnTo>
                  <a:lnTo>
                    <a:pt x="683" y="369"/>
                  </a:lnTo>
                  <a:lnTo>
                    <a:pt x="554" y="203"/>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6" name="Google Shape;3116;p11"/>
            <p:cNvSpPr/>
            <p:nvPr/>
          </p:nvSpPr>
          <p:spPr>
            <a:xfrm>
              <a:off x="4532075" y="455675"/>
              <a:ext cx="21225" cy="26775"/>
            </a:xfrm>
            <a:custGeom>
              <a:avLst/>
              <a:gdLst/>
              <a:ahLst/>
              <a:cxnLst/>
              <a:rect l="l" t="t" r="r" b="b"/>
              <a:pathLst>
                <a:path w="849" h="1071" extrusionOk="0">
                  <a:moveTo>
                    <a:pt x="461" y="1"/>
                  </a:moveTo>
                  <a:lnTo>
                    <a:pt x="295" y="204"/>
                  </a:lnTo>
                  <a:lnTo>
                    <a:pt x="148" y="351"/>
                  </a:lnTo>
                  <a:lnTo>
                    <a:pt x="37" y="499"/>
                  </a:lnTo>
                  <a:lnTo>
                    <a:pt x="19" y="554"/>
                  </a:lnTo>
                  <a:lnTo>
                    <a:pt x="0" y="609"/>
                  </a:lnTo>
                  <a:lnTo>
                    <a:pt x="19" y="665"/>
                  </a:lnTo>
                  <a:lnTo>
                    <a:pt x="56" y="738"/>
                  </a:lnTo>
                  <a:lnTo>
                    <a:pt x="166" y="886"/>
                  </a:lnTo>
                  <a:lnTo>
                    <a:pt x="277" y="996"/>
                  </a:lnTo>
                  <a:lnTo>
                    <a:pt x="351" y="1052"/>
                  </a:lnTo>
                  <a:lnTo>
                    <a:pt x="424" y="1070"/>
                  </a:lnTo>
                  <a:lnTo>
                    <a:pt x="461" y="1070"/>
                  </a:lnTo>
                  <a:lnTo>
                    <a:pt x="535" y="1052"/>
                  </a:lnTo>
                  <a:lnTo>
                    <a:pt x="664" y="960"/>
                  </a:lnTo>
                  <a:lnTo>
                    <a:pt x="793" y="831"/>
                  </a:lnTo>
                  <a:lnTo>
                    <a:pt x="830" y="757"/>
                  </a:lnTo>
                  <a:lnTo>
                    <a:pt x="849" y="701"/>
                  </a:lnTo>
                  <a:lnTo>
                    <a:pt x="849" y="628"/>
                  </a:lnTo>
                  <a:lnTo>
                    <a:pt x="830" y="554"/>
                  </a:lnTo>
                  <a:lnTo>
                    <a:pt x="738" y="406"/>
                  </a:lnTo>
                  <a:lnTo>
                    <a:pt x="609" y="222"/>
                  </a:lnTo>
                  <a:lnTo>
                    <a:pt x="4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7" name="Google Shape;3117;p11"/>
            <p:cNvSpPr/>
            <p:nvPr/>
          </p:nvSpPr>
          <p:spPr>
            <a:xfrm>
              <a:off x="5604700" y="1800300"/>
              <a:ext cx="27225" cy="20300"/>
            </a:xfrm>
            <a:custGeom>
              <a:avLst/>
              <a:gdLst/>
              <a:ahLst/>
              <a:cxnLst/>
              <a:rect l="l" t="t" r="r" b="b"/>
              <a:pathLst>
                <a:path w="1089" h="812" extrusionOk="0">
                  <a:moveTo>
                    <a:pt x="462" y="0"/>
                  </a:moveTo>
                  <a:lnTo>
                    <a:pt x="407" y="18"/>
                  </a:lnTo>
                  <a:lnTo>
                    <a:pt x="351" y="37"/>
                  </a:lnTo>
                  <a:lnTo>
                    <a:pt x="222" y="148"/>
                  </a:lnTo>
                  <a:lnTo>
                    <a:pt x="112" y="277"/>
                  </a:lnTo>
                  <a:lnTo>
                    <a:pt x="1" y="387"/>
                  </a:lnTo>
                  <a:lnTo>
                    <a:pt x="112" y="516"/>
                  </a:lnTo>
                  <a:lnTo>
                    <a:pt x="222" y="645"/>
                  </a:lnTo>
                  <a:lnTo>
                    <a:pt x="314" y="756"/>
                  </a:lnTo>
                  <a:lnTo>
                    <a:pt x="370" y="793"/>
                  </a:lnTo>
                  <a:lnTo>
                    <a:pt x="443" y="811"/>
                  </a:lnTo>
                  <a:lnTo>
                    <a:pt x="499" y="811"/>
                  </a:lnTo>
                  <a:lnTo>
                    <a:pt x="554" y="793"/>
                  </a:lnTo>
                  <a:lnTo>
                    <a:pt x="702" y="701"/>
                  </a:lnTo>
                  <a:lnTo>
                    <a:pt x="867" y="572"/>
                  </a:lnTo>
                  <a:lnTo>
                    <a:pt x="1089" y="424"/>
                  </a:lnTo>
                  <a:lnTo>
                    <a:pt x="886" y="258"/>
                  </a:lnTo>
                  <a:lnTo>
                    <a:pt x="720"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8" name="Google Shape;3118;p11"/>
            <p:cNvSpPr/>
            <p:nvPr/>
          </p:nvSpPr>
          <p:spPr>
            <a:xfrm>
              <a:off x="4582325" y="635000"/>
              <a:ext cx="28600" cy="22150"/>
            </a:xfrm>
            <a:custGeom>
              <a:avLst/>
              <a:gdLst/>
              <a:ahLst/>
              <a:cxnLst/>
              <a:rect l="l" t="t" r="r" b="b"/>
              <a:pathLst>
                <a:path w="1144" h="886" extrusionOk="0">
                  <a:moveTo>
                    <a:pt x="480" y="0"/>
                  </a:moveTo>
                  <a:lnTo>
                    <a:pt x="406" y="19"/>
                  </a:lnTo>
                  <a:lnTo>
                    <a:pt x="350" y="56"/>
                  </a:lnTo>
                  <a:lnTo>
                    <a:pt x="240" y="166"/>
                  </a:lnTo>
                  <a:lnTo>
                    <a:pt x="129" y="314"/>
                  </a:lnTo>
                  <a:lnTo>
                    <a:pt x="0" y="443"/>
                  </a:lnTo>
                  <a:lnTo>
                    <a:pt x="129" y="572"/>
                  </a:lnTo>
                  <a:lnTo>
                    <a:pt x="258" y="701"/>
                  </a:lnTo>
                  <a:lnTo>
                    <a:pt x="387" y="812"/>
                  </a:lnTo>
                  <a:lnTo>
                    <a:pt x="443" y="867"/>
                  </a:lnTo>
                  <a:lnTo>
                    <a:pt x="516" y="885"/>
                  </a:lnTo>
                  <a:lnTo>
                    <a:pt x="572" y="885"/>
                  </a:lnTo>
                  <a:lnTo>
                    <a:pt x="627" y="848"/>
                  </a:lnTo>
                  <a:lnTo>
                    <a:pt x="775" y="738"/>
                  </a:lnTo>
                  <a:lnTo>
                    <a:pt x="940" y="590"/>
                  </a:lnTo>
                  <a:lnTo>
                    <a:pt x="1143" y="406"/>
                  </a:lnTo>
                  <a:lnTo>
                    <a:pt x="940" y="258"/>
                  </a:lnTo>
                  <a:lnTo>
                    <a:pt x="756" y="129"/>
                  </a:lnTo>
                  <a:lnTo>
                    <a:pt x="609" y="37"/>
                  </a:lnTo>
                  <a:lnTo>
                    <a:pt x="535" y="19"/>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9" name="Google Shape;3119;p11"/>
            <p:cNvSpPr/>
            <p:nvPr/>
          </p:nvSpPr>
          <p:spPr>
            <a:xfrm>
              <a:off x="5092125" y="1463800"/>
              <a:ext cx="19850" cy="25375"/>
            </a:xfrm>
            <a:custGeom>
              <a:avLst/>
              <a:gdLst/>
              <a:ahLst/>
              <a:cxnLst/>
              <a:rect l="l" t="t" r="r" b="b"/>
              <a:pathLst>
                <a:path w="794" h="1015" extrusionOk="0">
                  <a:moveTo>
                    <a:pt x="425" y="0"/>
                  </a:moveTo>
                  <a:lnTo>
                    <a:pt x="369" y="19"/>
                  </a:lnTo>
                  <a:lnTo>
                    <a:pt x="296" y="55"/>
                  </a:lnTo>
                  <a:lnTo>
                    <a:pt x="167" y="148"/>
                  </a:lnTo>
                  <a:lnTo>
                    <a:pt x="56" y="277"/>
                  </a:lnTo>
                  <a:lnTo>
                    <a:pt x="19" y="332"/>
                  </a:lnTo>
                  <a:lnTo>
                    <a:pt x="1" y="387"/>
                  </a:lnTo>
                  <a:lnTo>
                    <a:pt x="1" y="443"/>
                  </a:lnTo>
                  <a:lnTo>
                    <a:pt x="38" y="516"/>
                  </a:lnTo>
                  <a:lnTo>
                    <a:pt x="130" y="645"/>
                  </a:lnTo>
                  <a:lnTo>
                    <a:pt x="259" y="811"/>
                  </a:lnTo>
                  <a:lnTo>
                    <a:pt x="406" y="1014"/>
                  </a:lnTo>
                  <a:lnTo>
                    <a:pt x="554" y="811"/>
                  </a:lnTo>
                  <a:lnTo>
                    <a:pt x="683" y="645"/>
                  </a:lnTo>
                  <a:lnTo>
                    <a:pt x="775" y="498"/>
                  </a:lnTo>
                  <a:lnTo>
                    <a:pt x="794" y="443"/>
                  </a:lnTo>
                  <a:lnTo>
                    <a:pt x="794" y="369"/>
                  </a:lnTo>
                  <a:lnTo>
                    <a:pt x="794" y="314"/>
                  </a:lnTo>
                  <a:lnTo>
                    <a:pt x="757" y="258"/>
                  </a:lnTo>
                  <a:lnTo>
                    <a:pt x="646" y="129"/>
                  </a:lnTo>
                  <a:lnTo>
                    <a:pt x="535" y="37"/>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0" name="Google Shape;3120;p11"/>
            <p:cNvSpPr/>
            <p:nvPr/>
          </p:nvSpPr>
          <p:spPr>
            <a:xfrm>
              <a:off x="4885625" y="1258200"/>
              <a:ext cx="16625" cy="21700"/>
            </a:xfrm>
            <a:custGeom>
              <a:avLst/>
              <a:gdLst/>
              <a:ahLst/>
              <a:cxnLst/>
              <a:rect l="l" t="t" r="r" b="b"/>
              <a:pathLst>
                <a:path w="665" h="868" extrusionOk="0">
                  <a:moveTo>
                    <a:pt x="295" y="1"/>
                  </a:moveTo>
                  <a:lnTo>
                    <a:pt x="185" y="185"/>
                  </a:lnTo>
                  <a:lnTo>
                    <a:pt x="74" y="314"/>
                  </a:lnTo>
                  <a:lnTo>
                    <a:pt x="0" y="443"/>
                  </a:lnTo>
                  <a:lnTo>
                    <a:pt x="0" y="499"/>
                  </a:lnTo>
                  <a:lnTo>
                    <a:pt x="0" y="535"/>
                  </a:lnTo>
                  <a:lnTo>
                    <a:pt x="19" y="591"/>
                  </a:lnTo>
                  <a:lnTo>
                    <a:pt x="37" y="628"/>
                  </a:lnTo>
                  <a:lnTo>
                    <a:pt x="129" y="720"/>
                  </a:lnTo>
                  <a:lnTo>
                    <a:pt x="351" y="867"/>
                  </a:lnTo>
                  <a:lnTo>
                    <a:pt x="554" y="683"/>
                  </a:lnTo>
                  <a:lnTo>
                    <a:pt x="627" y="591"/>
                  </a:lnTo>
                  <a:lnTo>
                    <a:pt x="646" y="535"/>
                  </a:lnTo>
                  <a:lnTo>
                    <a:pt x="664" y="480"/>
                  </a:lnTo>
                  <a:lnTo>
                    <a:pt x="646" y="443"/>
                  </a:lnTo>
                  <a:lnTo>
                    <a:pt x="627" y="388"/>
                  </a:lnTo>
                  <a:lnTo>
                    <a:pt x="554" y="277"/>
                  </a:lnTo>
                  <a:lnTo>
                    <a:pt x="424" y="148"/>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1" name="Google Shape;3121;p11"/>
            <p:cNvSpPr/>
            <p:nvPr/>
          </p:nvSpPr>
          <p:spPr>
            <a:xfrm>
              <a:off x="4754250" y="1072900"/>
              <a:ext cx="16150" cy="20775"/>
            </a:xfrm>
            <a:custGeom>
              <a:avLst/>
              <a:gdLst/>
              <a:ahLst/>
              <a:cxnLst/>
              <a:rect l="l" t="t" r="r" b="b"/>
              <a:pathLst>
                <a:path w="646" h="831" extrusionOk="0">
                  <a:moveTo>
                    <a:pt x="332" y="1"/>
                  </a:moveTo>
                  <a:lnTo>
                    <a:pt x="203" y="167"/>
                  </a:lnTo>
                  <a:lnTo>
                    <a:pt x="111" y="314"/>
                  </a:lnTo>
                  <a:lnTo>
                    <a:pt x="37" y="425"/>
                  </a:lnTo>
                  <a:lnTo>
                    <a:pt x="19" y="480"/>
                  </a:lnTo>
                  <a:lnTo>
                    <a:pt x="1" y="517"/>
                  </a:lnTo>
                  <a:lnTo>
                    <a:pt x="19" y="572"/>
                  </a:lnTo>
                  <a:lnTo>
                    <a:pt x="37" y="627"/>
                  </a:lnTo>
                  <a:lnTo>
                    <a:pt x="130" y="720"/>
                  </a:lnTo>
                  <a:lnTo>
                    <a:pt x="222" y="812"/>
                  </a:lnTo>
                  <a:lnTo>
                    <a:pt x="259" y="830"/>
                  </a:lnTo>
                  <a:lnTo>
                    <a:pt x="296" y="830"/>
                  </a:lnTo>
                  <a:lnTo>
                    <a:pt x="406" y="793"/>
                  </a:lnTo>
                  <a:lnTo>
                    <a:pt x="517" y="701"/>
                  </a:lnTo>
                  <a:lnTo>
                    <a:pt x="609" y="609"/>
                  </a:lnTo>
                  <a:lnTo>
                    <a:pt x="646" y="572"/>
                  </a:lnTo>
                  <a:lnTo>
                    <a:pt x="646" y="517"/>
                  </a:lnTo>
                  <a:lnTo>
                    <a:pt x="646" y="462"/>
                  </a:lnTo>
                  <a:lnTo>
                    <a:pt x="627" y="425"/>
                  </a:lnTo>
                  <a:lnTo>
                    <a:pt x="554" y="314"/>
                  </a:lnTo>
                  <a:lnTo>
                    <a:pt x="443" y="167"/>
                  </a:lnTo>
                  <a:lnTo>
                    <a:pt x="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2" name="Google Shape;3122;p11"/>
            <p:cNvSpPr/>
            <p:nvPr/>
          </p:nvSpPr>
          <p:spPr>
            <a:xfrm>
              <a:off x="5530950" y="1788300"/>
              <a:ext cx="20325" cy="15700"/>
            </a:xfrm>
            <a:custGeom>
              <a:avLst/>
              <a:gdLst/>
              <a:ahLst/>
              <a:cxnLst/>
              <a:rect l="l" t="t" r="r" b="b"/>
              <a:pathLst>
                <a:path w="813" h="628" extrusionOk="0">
                  <a:moveTo>
                    <a:pt x="240" y="1"/>
                  </a:moveTo>
                  <a:lnTo>
                    <a:pt x="185" y="38"/>
                  </a:lnTo>
                  <a:lnTo>
                    <a:pt x="93" y="130"/>
                  </a:lnTo>
                  <a:lnTo>
                    <a:pt x="19" y="222"/>
                  </a:lnTo>
                  <a:lnTo>
                    <a:pt x="1" y="277"/>
                  </a:lnTo>
                  <a:lnTo>
                    <a:pt x="1" y="314"/>
                  </a:lnTo>
                  <a:lnTo>
                    <a:pt x="38" y="406"/>
                  </a:lnTo>
                  <a:lnTo>
                    <a:pt x="130" y="517"/>
                  </a:lnTo>
                  <a:lnTo>
                    <a:pt x="222" y="591"/>
                  </a:lnTo>
                  <a:lnTo>
                    <a:pt x="277" y="628"/>
                  </a:lnTo>
                  <a:lnTo>
                    <a:pt x="370" y="628"/>
                  </a:lnTo>
                  <a:lnTo>
                    <a:pt x="425" y="609"/>
                  </a:lnTo>
                  <a:lnTo>
                    <a:pt x="536" y="535"/>
                  </a:lnTo>
                  <a:lnTo>
                    <a:pt x="665" y="406"/>
                  </a:lnTo>
                  <a:lnTo>
                    <a:pt x="812" y="277"/>
                  </a:lnTo>
                  <a:lnTo>
                    <a:pt x="646" y="167"/>
                  </a:lnTo>
                  <a:lnTo>
                    <a:pt x="499" y="74"/>
                  </a:lnTo>
                  <a:lnTo>
                    <a:pt x="388" y="19"/>
                  </a:lnTo>
                  <a:lnTo>
                    <a:pt x="3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3" name="Google Shape;3123;p11"/>
            <p:cNvSpPr/>
            <p:nvPr/>
          </p:nvSpPr>
          <p:spPr>
            <a:xfrm>
              <a:off x="4483200" y="289750"/>
              <a:ext cx="16175" cy="20750"/>
            </a:xfrm>
            <a:custGeom>
              <a:avLst/>
              <a:gdLst/>
              <a:ahLst/>
              <a:cxnLst/>
              <a:rect l="l" t="t" r="r" b="b"/>
              <a:pathLst>
                <a:path w="647" h="830" extrusionOk="0">
                  <a:moveTo>
                    <a:pt x="370" y="0"/>
                  </a:moveTo>
                  <a:lnTo>
                    <a:pt x="259" y="37"/>
                  </a:lnTo>
                  <a:lnTo>
                    <a:pt x="148" y="111"/>
                  </a:lnTo>
                  <a:lnTo>
                    <a:pt x="56" y="203"/>
                  </a:lnTo>
                  <a:lnTo>
                    <a:pt x="19" y="258"/>
                  </a:lnTo>
                  <a:lnTo>
                    <a:pt x="1" y="295"/>
                  </a:lnTo>
                  <a:lnTo>
                    <a:pt x="1" y="350"/>
                  </a:lnTo>
                  <a:lnTo>
                    <a:pt x="19" y="406"/>
                  </a:lnTo>
                  <a:lnTo>
                    <a:pt x="93" y="516"/>
                  </a:lnTo>
                  <a:lnTo>
                    <a:pt x="185" y="664"/>
                  </a:lnTo>
                  <a:lnTo>
                    <a:pt x="296" y="830"/>
                  </a:lnTo>
                  <a:lnTo>
                    <a:pt x="425" y="664"/>
                  </a:lnTo>
                  <a:lnTo>
                    <a:pt x="536" y="535"/>
                  </a:lnTo>
                  <a:lnTo>
                    <a:pt x="628" y="424"/>
                  </a:lnTo>
                  <a:lnTo>
                    <a:pt x="646" y="387"/>
                  </a:lnTo>
                  <a:lnTo>
                    <a:pt x="646" y="332"/>
                  </a:lnTo>
                  <a:lnTo>
                    <a:pt x="646" y="277"/>
                  </a:lnTo>
                  <a:lnTo>
                    <a:pt x="628" y="240"/>
                  </a:lnTo>
                  <a:lnTo>
                    <a:pt x="554" y="129"/>
                  </a:lnTo>
                  <a:lnTo>
                    <a:pt x="462" y="37"/>
                  </a:lnTo>
                  <a:lnTo>
                    <a:pt x="407" y="19"/>
                  </a:lnTo>
                  <a:lnTo>
                    <a:pt x="3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4" name="Google Shape;3124;p11"/>
            <p:cNvSpPr/>
            <p:nvPr/>
          </p:nvSpPr>
          <p:spPr>
            <a:xfrm>
              <a:off x="4819250" y="1167400"/>
              <a:ext cx="17525" cy="22150"/>
            </a:xfrm>
            <a:custGeom>
              <a:avLst/>
              <a:gdLst/>
              <a:ahLst/>
              <a:cxnLst/>
              <a:rect l="l" t="t" r="r" b="b"/>
              <a:pathLst>
                <a:path w="701" h="886" extrusionOk="0">
                  <a:moveTo>
                    <a:pt x="388" y="0"/>
                  </a:moveTo>
                  <a:lnTo>
                    <a:pt x="166" y="185"/>
                  </a:lnTo>
                  <a:lnTo>
                    <a:pt x="56" y="295"/>
                  </a:lnTo>
                  <a:lnTo>
                    <a:pt x="37" y="332"/>
                  </a:lnTo>
                  <a:lnTo>
                    <a:pt x="0" y="388"/>
                  </a:lnTo>
                  <a:lnTo>
                    <a:pt x="0" y="443"/>
                  </a:lnTo>
                  <a:lnTo>
                    <a:pt x="19" y="480"/>
                  </a:lnTo>
                  <a:lnTo>
                    <a:pt x="93" y="590"/>
                  </a:lnTo>
                  <a:lnTo>
                    <a:pt x="203" y="738"/>
                  </a:lnTo>
                  <a:lnTo>
                    <a:pt x="332" y="885"/>
                  </a:lnTo>
                  <a:lnTo>
                    <a:pt x="461" y="738"/>
                  </a:lnTo>
                  <a:lnTo>
                    <a:pt x="590" y="627"/>
                  </a:lnTo>
                  <a:lnTo>
                    <a:pt x="683" y="517"/>
                  </a:lnTo>
                  <a:lnTo>
                    <a:pt x="701" y="480"/>
                  </a:lnTo>
                  <a:lnTo>
                    <a:pt x="701" y="443"/>
                  </a:lnTo>
                  <a:lnTo>
                    <a:pt x="683" y="369"/>
                  </a:lnTo>
                  <a:lnTo>
                    <a:pt x="664" y="314"/>
                  </a:lnTo>
                  <a:lnTo>
                    <a:pt x="572" y="222"/>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5" name="Google Shape;3125;p11"/>
            <p:cNvSpPr/>
            <p:nvPr/>
          </p:nvSpPr>
          <p:spPr>
            <a:xfrm>
              <a:off x="6150025" y="1979600"/>
              <a:ext cx="19375" cy="15700"/>
            </a:xfrm>
            <a:custGeom>
              <a:avLst/>
              <a:gdLst/>
              <a:ahLst/>
              <a:cxnLst/>
              <a:rect l="l" t="t" r="r" b="b"/>
              <a:pathLst>
                <a:path w="775" h="628" extrusionOk="0">
                  <a:moveTo>
                    <a:pt x="314" y="0"/>
                  </a:moveTo>
                  <a:lnTo>
                    <a:pt x="277" y="19"/>
                  </a:lnTo>
                  <a:lnTo>
                    <a:pt x="185" y="93"/>
                  </a:lnTo>
                  <a:lnTo>
                    <a:pt x="0" y="259"/>
                  </a:lnTo>
                  <a:lnTo>
                    <a:pt x="148" y="480"/>
                  </a:lnTo>
                  <a:lnTo>
                    <a:pt x="221" y="572"/>
                  </a:lnTo>
                  <a:lnTo>
                    <a:pt x="277" y="590"/>
                  </a:lnTo>
                  <a:lnTo>
                    <a:pt x="314" y="627"/>
                  </a:lnTo>
                  <a:lnTo>
                    <a:pt x="351" y="627"/>
                  </a:lnTo>
                  <a:lnTo>
                    <a:pt x="406" y="609"/>
                  </a:lnTo>
                  <a:lnTo>
                    <a:pt x="498" y="554"/>
                  </a:lnTo>
                  <a:lnTo>
                    <a:pt x="627" y="461"/>
                  </a:lnTo>
                  <a:lnTo>
                    <a:pt x="775" y="351"/>
                  </a:lnTo>
                  <a:lnTo>
                    <a:pt x="646" y="222"/>
                  </a:lnTo>
                  <a:lnTo>
                    <a:pt x="535" y="111"/>
                  </a:lnTo>
                  <a:lnTo>
                    <a:pt x="443" y="37"/>
                  </a:lnTo>
                  <a:lnTo>
                    <a:pt x="4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6" name="Google Shape;3126;p11"/>
            <p:cNvSpPr/>
            <p:nvPr/>
          </p:nvSpPr>
          <p:spPr>
            <a:xfrm>
              <a:off x="5993300" y="1947325"/>
              <a:ext cx="15700" cy="19850"/>
            </a:xfrm>
            <a:custGeom>
              <a:avLst/>
              <a:gdLst/>
              <a:ahLst/>
              <a:cxnLst/>
              <a:rect l="l" t="t" r="r" b="b"/>
              <a:pathLst>
                <a:path w="628" h="794" extrusionOk="0">
                  <a:moveTo>
                    <a:pt x="295" y="1"/>
                  </a:moveTo>
                  <a:lnTo>
                    <a:pt x="185" y="148"/>
                  </a:lnTo>
                  <a:lnTo>
                    <a:pt x="92" y="259"/>
                  </a:lnTo>
                  <a:lnTo>
                    <a:pt x="19" y="370"/>
                  </a:lnTo>
                  <a:lnTo>
                    <a:pt x="0" y="406"/>
                  </a:lnTo>
                  <a:lnTo>
                    <a:pt x="0" y="462"/>
                  </a:lnTo>
                  <a:lnTo>
                    <a:pt x="19" y="499"/>
                  </a:lnTo>
                  <a:lnTo>
                    <a:pt x="37" y="536"/>
                  </a:lnTo>
                  <a:lnTo>
                    <a:pt x="111" y="628"/>
                  </a:lnTo>
                  <a:lnTo>
                    <a:pt x="295" y="794"/>
                  </a:lnTo>
                  <a:lnTo>
                    <a:pt x="498" y="628"/>
                  </a:lnTo>
                  <a:lnTo>
                    <a:pt x="572" y="536"/>
                  </a:lnTo>
                  <a:lnTo>
                    <a:pt x="609" y="480"/>
                  </a:lnTo>
                  <a:lnTo>
                    <a:pt x="627" y="425"/>
                  </a:lnTo>
                  <a:lnTo>
                    <a:pt x="627" y="388"/>
                  </a:lnTo>
                  <a:lnTo>
                    <a:pt x="609" y="351"/>
                  </a:lnTo>
                  <a:lnTo>
                    <a:pt x="535" y="259"/>
                  </a:lnTo>
                  <a:lnTo>
                    <a:pt x="424" y="130"/>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7" name="Google Shape;3127;p11"/>
            <p:cNvSpPr/>
            <p:nvPr/>
          </p:nvSpPr>
          <p:spPr>
            <a:xfrm>
              <a:off x="6072575" y="1965300"/>
              <a:ext cx="19850" cy="15700"/>
            </a:xfrm>
            <a:custGeom>
              <a:avLst/>
              <a:gdLst/>
              <a:ahLst/>
              <a:cxnLst/>
              <a:rect l="l" t="t" r="r" b="b"/>
              <a:pathLst>
                <a:path w="794" h="628" extrusionOk="0">
                  <a:moveTo>
                    <a:pt x="333" y="1"/>
                  </a:moveTo>
                  <a:lnTo>
                    <a:pt x="296" y="19"/>
                  </a:lnTo>
                  <a:lnTo>
                    <a:pt x="259" y="38"/>
                  </a:lnTo>
                  <a:lnTo>
                    <a:pt x="167" y="112"/>
                  </a:lnTo>
                  <a:lnTo>
                    <a:pt x="1" y="296"/>
                  </a:lnTo>
                  <a:lnTo>
                    <a:pt x="185" y="499"/>
                  </a:lnTo>
                  <a:lnTo>
                    <a:pt x="277" y="572"/>
                  </a:lnTo>
                  <a:lnTo>
                    <a:pt x="314" y="609"/>
                  </a:lnTo>
                  <a:lnTo>
                    <a:pt x="369" y="628"/>
                  </a:lnTo>
                  <a:lnTo>
                    <a:pt x="406" y="628"/>
                  </a:lnTo>
                  <a:lnTo>
                    <a:pt x="443" y="609"/>
                  </a:lnTo>
                  <a:lnTo>
                    <a:pt x="554" y="517"/>
                  </a:lnTo>
                  <a:lnTo>
                    <a:pt x="664" y="407"/>
                  </a:lnTo>
                  <a:lnTo>
                    <a:pt x="793" y="296"/>
                  </a:lnTo>
                  <a:lnTo>
                    <a:pt x="646" y="185"/>
                  </a:lnTo>
                  <a:lnTo>
                    <a:pt x="535" y="93"/>
                  </a:lnTo>
                  <a:lnTo>
                    <a:pt x="425" y="19"/>
                  </a:lnTo>
                  <a:lnTo>
                    <a:pt x="3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128" name="Google Shape;3128;p11"/>
          <p:cNvGrpSpPr/>
          <p:nvPr/>
        </p:nvGrpSpPr>
        <p:grpSpPr>
          <a:xfrm rot="10800000" flipH="1">
            <a:off x="9634600" y="4503885"/>
            <a:ext cx="2557400" cy="2342900"/>
            <a:chOff x="4483200" y="238125"/>
            <a:chExt cx="1918050" cy="1757175"/>
          </a:xfrm>
        </p:grpSpPr>
        <p:sp>
          <p:nvSpPr>
            <p:cNvPr id="3129" name="Google Shape;3129;p11"/>
            <p:cNvSpPr/>
            <p:nvPr/>
          </p:nvSpPr>
          <p:spPr>
            <a:xfrm>
              <a:off x="5339650" y="238125"/>
              <a:ext cx="1061600" cy="1005350"/>
            </a:xfrm>
            <a:custGeom>
              <a:avLst/>
              <a:gdLst/>
              <a:ahLst/>
              <a:cxnLst/>
              <a:rect l="l" t="t" r="r" b="b"/>
              <a:pathLst>
                <a:path w="42464" h="40214" extrusionOk="0">
                  <a:moveTo>
                    <a:pt x="20523" y="74"/>
                  </a:moveTo>
                  <a:lnTo>
                    <a:pt x="21002" y="719"/>
                  </a:lnTo>
                  <a:lnTo>
                    <a:pt x="20338" y="1217"/>
                  </a:lnTo>
                  <a:lnTo>
                    <a:pt x="19840" y="535"/>
                  </a:lnTo>
                  <a:lnTo>
                    <a:pt x="20523" y="74"/>
                  </a:lnTo>
                  <a:close/>
                  <a:moveTo>
                    <a:pt x="23694" y="719"/>
                  </a:moveTo>
                  <a:lnTo>
                    <a:pt x="24044" y="1198"/>
                  </a:lnTo>
                  <a:lnTo>
                    <a:pt x="23510" y="1623"/>
                  </a:lnTo>
                  <a:lnTo>
                    <a:pt x="23122" y="1125"/>
                  </a:lnTo>
                  <a:lnTo>
                    <a:pt x="23694" y="719"/>
                  </a:lnTo>
                  <a:close/>
                  <a:moveTo>
                    <a:pt x="7284" y="701"/>
                  </a:moveTo>
                  <a:lnTo>
                    <a:pt x="8058" y="1733"/>
                  </a:lnTo>
                  <a:lnTo>
                    <a:pt x="7026" y="2544"/>
                  </a:lnTo>
                  <a:lnTo>
                    <a:pt x="6196" y="1328"/>
                  </a:lnTo>
                  <a:lnTo>
                    <a:pt x="7284" y="701"/>
                  </a:lnTo>
                  <a:close/>
                  <a:moveTo>
                    <a:pt x="10437" y="1235"/>
                  </a:moveTo>
                  <a:lnTo>
                    <a:pt x="11119" y="2268"/>
                  </a:lnTo>
                  <a:lnTo>
                    <a:pt x="10216" y="2913"/>
                  </a:lnTo>
                  <a:lnTo>
                    <a:pt x="9441" y="1936"/>
                  </a:lnTo>
                  <a:lnTo>
                    <a:pt x="10437" y="1235"/>
                  </a:lnTo>
                  <a:close/>
                  <a:moveTo>
                    <a:pt x="13608" y="1899"/>
                  </a:moveTo>
                  <a:lnTo>
                    <a:pt x="14235" y="2821"/>
                  </a:lnTo>
                  <a:lnTo>
                    <a:pt x="13332" y="3485"/>
                  </a:lnTo>
                  <a:lnTo>
                    <a:pt x="12668" y="2544"/>
                  </a:lnTo>
                  <a:lnTo>
                    <a:pt x="13608" y="1899"/>
                  </a:lnTo>
                  <a:close/>
                  <a:moveTo>
                    <a:pt x="16798" y="2563"/>
                  </a:moveTo>
                  <a:lnTo>
                    <a:pt x="17278" y="3300"/>
                  </a:lnTo>
                  <a:lnTo>
                    <a:pt x="16503" y="3890"/>
                  </a:lnTo>
                  <a:lnTo>
                    <a:pt x="15932" y="3134"/>
                  </a:lnTo>
                  <a:lnTo>
                    <a:pt x="16798" y="2563"/>
                  </a:lnTo>
                  <a:close/>
                  <a:moveTo>
                    <a:pt x="19969" y="3208"/>
                  </a:moveTo>
                  <a:lnTo>
                    <a:pt x="20394" y="3872"/>
                  </a:lnTo>
                  <a:lnTo>
                    <a:pt x="19767" y="4370"/>
                  </a:lnTo>
                  <a:lnTo>
                    <a:pt x="19287" y="3688"/>
                  </a:lnTo>
                  <a:lnTo>
                    <a:pt x="19969" y="3208"/>
                  </a:lnTo>
                  <a:close/>
                  <a:moveTo>
                    <a:pt x="23178" y="3835"/>
                  </a:moveTo>
                  <a:lnTo>
                    <a:pt x="23602" y="4388"/>
                  </a:lnTo>
                  <a:lnTo>
                    <a:pt x="22956" y="4868"/>
                  </a:lnTo>
                  <a:lnTo>
                    <a:pt x="22569" y="4278"/>
                  </a:lnTo>
                  <a:lnTo>
                    <a:pt x="23178" y="3835"/>
                  </a:lnTo>
                  <a:close/>
                  <a:moveTo>
                    <a:pt x="3578" y="3005"/>
                  </a:moveTo>
                  <a:lnTo>
                    <a:pt x="4500" y="4351"/>
                  </a:lnTo>
                  <a:lnTo>
                    <a:pt x="3154" y="5366"/>
                  </a:lnTo>
                  <a:lnTo>
                    <a:pt x="3117" y="5144"/>
                  </a:lnTo>
                  <a:lnTo>
                    <a:pt x="3043" y="4923"/>
                  </a:lnTo>
                  <a:lnTo>
                    <a:pt x="2951" y="4720"/>
                  </a:lnTo>
                  <a:lnTo>
                    <a:pt x="2822" y="4517"/>
                  </a:lnTo>
                  <a:lnTo>
                    <a:pt x="2675" y="4333"/>
                  </a:lnTo>
                  <a:lnTo>
                    <a:pt x="2490" y="4185"/>
                  </a:lnTo>
                  <a:lnTo>
                    <a:pt x="2269" y="4038"/>
                  </a:lnTo>
                  <a:lnTo>
                    <a:pt x="2011" y="3927"/>
                  </a:lnTo>
                  <a:lnTo>
                    <a:pt x="2287" y="3890"/>
                  </a:lnTo>
                  <a:lnTo>
                    <a:pt x="2527" y="3835"/>
                  </a:lnTo>
                  <a:lnTo>
                    <a:pt x="2767" y="3743"/>
                  </a:lnTo>
                  <a:lnTo>
                    <a:pt x="2970" y="3632"/>
                  </a:lnTo>
                  <a:lnTo>
                    <a:pt x="3154" y="3503"/>
                  </a:lnTo>
                  <a:lnTo>
                    <a:pt x="3320" y="3356"/>
                  </a:lnTo>
                  <a:lnTo>
                    <a:pt x="3467" y="3190"/>
                  </a:lnTo>
                  <a:lnTo>
                    <a:pt x="3578" y="3005"/>
                  </a:lnTo>
                  <a:close/>
                  <a:moveTo>
                    <a:pt x="26331" y="4407"/>
                  </a:moveTo>
                  <a:lnTo>
                    <a:pt x="26718" y="4941"/>
                  </a:lnTo>
                  <a:lnTo>
                    <a:pt x="26183" y="5366"/>
                  </a:lnTo>
                  <a:lnTo>
                    <a:pt x="25759" y="4794"/>
                  </a:lnTo>
                  <a:lnTo>
                    <a:pt x="26331" y="4407"/>
                  </a:lnTo>
                  <a:close/>
                  <a:moveTo>
                    <a:pt x="6805" y="3761"/>
                  </a:moveTo>
                  <a:lnTo>
                    <a:pt x="7616" y="4923"/>
                  </a:lnTo>
                  <a:lnTo>
                    <a:pt x="6454" y="5790"/>
                  </a:lnTo>
                  <a:lnTo>
                    <a:pt x="5588" y="4536"/>
                  </a:lnTo>
                  <a:lnTo>
                    <a:pt x="6805" y="3761"/>
                  </a:lnTo>
                  <a:close/>
                  <a:moveTo>
                    <a:pt x="9902" y="4517"/>
                  </a:moveTo>
                  <a:lnTo>
                    <a:pt x="10548" y="5402"/>
                  </a:lnTo>
                  <a:lnTo>
                    <a:pt x="9626" y="6214"/>
                  </a:lnTo>
                  <a:lnTo>
                    <a:pt x="8870" y="5126"/>
                  </a:lnTo>
                  <a:lnTo>
                    <a:pt x="9902" y="4517"/>
                  </a:lnTo>
                  <a:close/>
                  <a:moveTo>
                    <a:pt x="13055" y="5034"/>
                  </a:moveTo>
                  <a:lnTo>
                    <a:pt x="13627" y="5956"/>
                  </a:lnTo>
                  <a:lnTo>
                    <a:pt x="12834" y="6546"/>
                  </a:lnTo>
                  <a:lnTo>
                    <a:pt x="12207" y="5661"/>
                  </a:lnTo>
                  <a:lnTo>
                    <a:pt x="13055" y="5034"/>
                  </a:lnTo>
                  <a:close/>
                  <a:moveTo>
                    <a:pt x="16263" y="5661"/>
                  </a:moveTo>
                  <a:lnTo>
                    <a:pt x="16835" y="6472"/>
                  </a:lnTo>
                  <a:lnTo>
                    <a:pt x="15968" y="7117"/>
                  </a:lnTo>
                  <a:lnTo>
                    <a:pt x="15415" y="6287"/>
                  </a:lnTo>
                  <a:lnTo>
                    <a:pt x="16263" y="5661"/>
                  </a:lnTo>
                  <a:close/>
                  <a:moveTo>
                    <a:pt x="19416" y="6251"/>
                  </a:moveTo>
                  <a:lnTo>
                    <a:pt x="19969" y="7025"/>
                  </a:lnTo>
                  <a:lnTo>
                    <a:pt x="19195" y="7615"/>
                  </a:lnTo>
                  <a:lnTo>
                    <a:pt x="18605" y="6804"/>
                  </a:lnTo>
                  <a:lnTo>
                    <a:pt x="19416" y="6251"/>
                  </a:lnTo>
                  <a:close/>
                  <a:moveTo>
                    <a:pt x="22588" y="6896"/>
                  </a:moveTo>
                  <a:lnTo>
                    <a:pt x="23104" y="7597"/>
                  </a:lnTo>
                  <a:lnTo>
                    <a:pt x="22385" y="8131"/>
                  </a:lnTo>
                  <a:lnTo>
                    <a:pt x="21850" y="7375"/>
                  </a:lnTo>
                  <a:lnTo>
                    <a:pt x="22588" y="6896"/>
                  </a:lnTo>
                  <a:close/>
                  <a:moveTo>
                    <a:pt x="25759" y="7541"/>
                  </a:moveTo>
                  <a:lnTo>
                    <a:pt x="26220" y="8150"/>
                  </a:lnTo>
                  <a:lnTo>
                    <a:pt x="25593" y="8648"/>
                  </a:lnTo>
                  <a:lnTo>
                    <a:pt x="25132" y="7965"/>
                  </a:lnTo>
                  <a:lnTo>
                    <a:pt x="25759" y="7541"/>
                  </a:lnTo>
                  <a:close/>
                  <a:moveTo>
                    <a:pt x="6270" y="6859"/>
                  </a:moveTo>
                  <a:lnTo>
                    <a:pt x="6971" y="8039"/>
                  </a:lnTo>
                  <a:lnTo>
                    <a:pt x="5864" y="8961"/>
                  </a:lnTo>
                  <a:lnTo>
                    <a:pt x="5108" y="7707"/>
                  </a:lnTo>
                  <a:lnTo>
                    <a:pt x="6270" y="6859"/>
                  </a:lnTo>
                  <a:close/>
                  <a:moveTo>
                    <a:pt x="28949" y="8168"/>
                  </a:moveTo>
                  <a:lnTo>
                    <a:pt x="29391" y="8721"/>
                  </a:lnTo>
                  <a:lnTo>
                    <a:pt x="28801" y="9145"/>
                  </a:lnTo>
                  <a:lnTo>
                    <a:pt x="28396" y="8555"/>
                  </a:lnTo>
                  <a:lnTo>
                    <a:pt x="28949" y="8168"/>
                  </a:lnTo>
                  <a:close/>
                  <a:moveTo>
                    <a:pt x="9460" y="7523"/>
                  </a:moveTo>
                  <a:lnTo>
                    <a:pt x="10197" y="8555"/>
                  </a:lnTo>
                  <a:lnTo>
                    <a:pt x="9073" y="9422"/>
                  </a:lnTo>
                  <a:lnTo>
                    <a:pt x="8353" y="8297"/>
                  </a:lnTo>
                  <a:lnTo>
                    <a:pt x="9460" y="7523"/>
                  </a:lnTo>
                  <a:close/>
                  <a:moveTo>
                    <a:pt x="32083" y="8832"/>
                  </a:moveTo>
                  <a:lnTo>
                    <a:pt x="32434" y="9293"/>
                  </a:lnTo>
                  <a:lnTo>
                    <a:pt x="31991" y="9606"/>
                  </a:lnTo>
                  <a:lnTo>
                    <a:pt x="31622" y="9164"/>
                  </a:lnTo>
                  <a:lnTo>
                    <a:pt x="32083" y="8832"/>
                  </a:lnTo>
                  <a:close/>
                  <a:moveTo>
                    <a:pt x="12520" y="8187"/>
                  </a:moveTo>
                  <a:lnTo>
                    <a:pt x="13203" y="9127"/>
                  </a:lnTo>
                  <a:lnTo>
                    <a:pt x="12262" y="9791"/>
                  </a:lnTo>
                  <a:lnTo>
                    <a:pt x="11525" y="8795"/>
                  </a:lnTo>
                  <a:lnTo>
                    <a:pt x="12520" y="8187"/>
                  </a:lnTo>
                  <a:close/>
                  <a:moveTo>
                    <a:pt x="35255" y="9348"/>
                  </a:moveTo>
                  <a:lnTo>
                    <a:pt x="35587" y="9846"/>
                  </a:lnTo>
                  <a:lnTo>
                    <a:pt x="35107" y="10215"/>
                  </a:lnTo>
                  <a:lnTo>
                    <a:pt x="34757" y="9717"/>
                  </a:lnTo>
                  <a:lnTo>
                    <a:pt x="35255" y="9348"/>
                  </a:lnTo>
                  <a:close/>
                  <a:moveTo>
                    <a:pt x="15673" y="8740"/>
                  </a:moveTo>
                  <a:lnTo>
                    <a:pt x="16319" y="9680"/>
                  </a:lnTo>
                  <a:lnTo>
                    <a:pt x="15397" y="10362"/>
                  </a:lnTo>
                  <a:lnTo>
                    <a:pt x="14696" y="9403"/>
                  </a:lnTo>
                  <a:lnTo>
                    <a:pt x="15673" y="8740"/>
                  </a:lnTo>
                  <a:close/>
                  <a:moveTo>
                    <a:pt x="38426" y="9957"/>
                  </a:moveTo>
                  <a:lnTo>
                    <a:pt x="38795" y="10436"/>
                  </a:lnTo>
                  <a:lnTo>
                    <a:pt x="38315" y="10768"/>
                  </a:lnTo>
                  <a:lnTo>
                    <a:pt x="37984" y="10307"/>
                  </a:lnTo>
                  <a:lnTo>
                    <a:pt x="38426" y="9957"/>
                  </a:lnTo>
                  <a:close/>
                  <a:moveTo>
                    <a:pt x="18863" y="9385"/>
                  </a:moveTo>
                  <a:lnTo>
                    <a:pt x="19453" y="10233"/>
                  </a:lnTo>
                  <a:lnTo>
                    <a:pt x="18605" y="10860"/>
                  </a:lnTo>
                  <a:lnTo>
                    <a:pt x="17960" y="9993"/>
                  </a:lnTo>
                  <a:lnTo>
                    <a:pt x="18863" y="9385"/>
                  </a:lnTo>
                  <a:close/>
                  <a:moveTo>
                    <a:pt x="41653" y="10528"/>
                  </a:moveTo>
                  <a:lnTo>
                    <a:pt x="42003" y="11008"/>
                  </a:lnTo>
                  <a:lnTo>
                    <a:pt x="41524" y="11339"/>
                  </a:lnTo>
                  <a:lnTo>
                    <a:pt x="41155" y="10860"/>
                  </a:lnTo>
                  <a:lnTo>
                    <a:pt x="41653" y="10528"/>
                  </a:lnTo>
                  <a:close/>
                  <a:moveTo>
                    <a:pt x="22053" y="10012"/>
                  </a:moveTo>
                  <a:lnTo>
                    <a:pt x="22588" y="10805"/>
                  </a:lnTo>
                  <a:lnTo>
                    <a:pt x="21813" y="11376"/>
                  </a:lnTo>
                  <a:lnTo>
                    <a:pt x="21223" y="10565"/>
                  </a:lnTo>
                  <a:lnTo>
                    <a:pt x="22053" y="10012"/>
                  </a:lnTo>
                  <a:close/>
                  <a:moveTo>
                    <a:pt x="25224" y="10657"/>
                  </a:moveTo>
                  <a:lnTo>
                    <a:pt x="25722" y="11376"/>
                  </a:lnTo>
                  <a:lnTo>
                    <a:pt x="25022" y="11911"/>
                  </a:lnTo>
                  <a:lnTo>
                    <a:pt x="24487" y="11137"/>
                  </a:lnTo>
                  <a:lnTo>
                    <a:pt x="25224" y="10657"/>
                  </a:lnTo>
                  <a:close/>
                  <a:moveTo>
                    <a:pt x="5643" y="9809"/>
                  </a:moveTo>
                  <a:lnTo>
                    <a:pt x="6602" y="11210"/>
                  </a:lnTo>
                  <a:lnTo>
                    <a:pt x="5219" y="12225"/>
                  </a:lnTo>
                  <a:lnTo>
                    <a:pt x="5164" y="11966"/>
                  </a:lnTo>
                  <a:lnTo>
                    <a:pt x="5071" y="11727"/>
                  </a:lnTo>
                  <a:lnTo>
                    <a:pt x="4961" y="11487"/>
                  </a:lnTo>
                  <a:lnTo>
                    <a:pt x="4887" y="11376"/>
                  </a:lnTo>
                  <a:lnTo>
                    <a:pt x="4795" y="11284"/>
                  </a:lnTo>
                  <a:lnTo>
                    <a:pt x="4721" y="11192"/>
                  </a:lnTo>
                  <a:lnTo>
                    <a:pt x="4611" y="11100"/>
                  </a:lnTo>
                  <a:lnTo>
                    <a:pt x="4500" y="11026"/>
                  </a:lnTo>
                  <a:lnTo>
                    <a:pt x="4389" y="10952"/>
                  </a:lnTo>
                  <a:lnTo>
                    <a:pt x="4242" y="10897"/>
                  </a:lnTo>
                  <a:lnTo>
                    <a:pt x="4113" y="10860"/>
                  </a:lnTo>
                  <a:lnTo>
                    <a:pt x="3947" y="10823"/>
                  </a:lnTo>
                  <a:lnTo>
                    <a:pt x="3781" y="10786"/>
                  </a:lnTo>
                  <a:lnTo>
                    <a:pt x="4076" y="10749"/>
                  </a:lnTo>
                  <a:lnTo>
                    <a:pt x="4352" y="10713"/>
                  </a:lnTo>
                  <a:lnTo>
                    <a:pt x="4629" y="10657"/>
                  </a:lnTo>
                  <a:lnTo>
                    <a:pt x="4887" y="10565"/>
                  </a:lnTo>
                  <a:lnTo>
                    <a:pt x="5016" y="10510"/>
                  </a:lnTo>
                  <a:lnTo>
                    <a:pt x="5127" y="10436"/>
                  </a:lnTo>
                  <a:lnTo>
                    <a:pt x="5219" y="10362"/>
                  </a:lnTo>
                  <a:lnTo>
                    <a:pt x="5330" y="10289"/>
                  </a:lnTo>
                  <a:lnTo>
                    <a:pt x="5422" y="10178"/>
                  </a:lnTo>
                  <a:lnTo>
                    <a:pt x="5496" y="10086"/>
                  </a:lnTo>
                  <a:lnTo>
                    <a:pt x="5569" y="9957"/>
                  </a:lnTo>
                  <a:lnTo>
                    <a:pt x="5643" y="9809"/>
                  </a:lnTo>
                  <a:close/>
                  <a:moveTo>
                    <a:pt x="28414" y="11284"/>
                  </a:moveTo>
                  <a:lnTo>
                    <a:pt x="28894" y="11930"/>
                  </a:lnTo>
                  <a:lnTo>
                    <a:pt x="28211" y="12446"/>
                  </a:lnTo>
                  <a:lnTo>
                    <a:pt x="27750" y="11745"/>
                  </a:lnTo>
                  <a:lnTo>
                    <a:pt x="28414" y="11284"/>
                  </a:lnTo>
                  <a:close/>
                  <a:moveTo>
                    <a:pt x="8870" y="10602"/>
                  </a:moveTo>
                  <a:lnTo>
                    <a:pt x="9699" y="11764"/>
                  </a:lnTo>
                  <a:lnTo>
                    <a:pt x="8501" y="12649"/>
                  </a:lnTo>
                  <a:lnTo>
                    <a:pt x="7597" y="11376"/>
                  </a:lnTo>
                  <a:lnTo>
                    <a:pt x="8870" y="10602"/>
                  </a:lnTo>
                  <a:close/>
                  <a:moveTo>
                    <a:pt x="31530" y="11966"/>
                  </a:moveTo>
                  <a:lnTo>
                    <a:pt x="31973" y="12538"/>
                  </a:lnTo>
                  <a:lnTo>
                    <a:pt x="31420" y="12999"/>
                  </a:lnTo>
                  <a:lnTo>
                    <a:pt x="30977" y="12298"/>
                  </a:lnTo>
                  <a:lnTo>
                    <a:pt x="31530" y="11966"/>
                  </a:lnTo>
                  <a:close/>
                  <a:moveTo>
                    <a:pt x="11967" y="11339"/>
                  </a:moveTo>
                  <a:lnTo>
                    <a:pt x="12742" y="12354"/>
                  </a:lnTo>
                  <a:lnTo>
                    <a:pt x="11709" y="13165"/>
                  </a:lnTo>
                  <a:lnTo>
                    <a:pt x="10898" y="11966"/>
                  </a:lnTo>
                  <a:lnTo>
                    <a:pt x="11967" y="11339"/>
                  </a:lnTo>
                  <a:close/>
                  <a:moveTo>
                    <a:pt x="34702" y="12501"/>
                  </a:moveTo>
                  <a:lnTo>
                    <a:pt x="35107" y="13073"/>
                  </a:lnTo>
                  <a:lnTo>
                    <a:pt x="34591" y="13441"/>
                  </a:lnTo>
                  <a:lnTo>
                    <a:pt x="34167" y="12851"/>
                  </a:lnTo>
                  <a:lnTo>
                    <a:pt x="34702" y="12501"/>
                  </a:lnTo>
                  <a:close/>
                  <a:moveTo>
                    <a:pt x="15120" y="11874"/>
                  </a:moveTo>
                  <a:lnTo>
                    <a:pt x="15821" y="12907"/>
                  </a:lnTo>
                  <a:lnTo>
                    <a:pt x="14881" y="13552"/>
                  </a:lnTo>
                  <a:lnTo>
                    <a:pt x="14143" y="12556"/>
                  </a:lnTo>
                  <a:lnTo>
                    <a:pt x="15120" y="11874"/>
                  </a:lnTo>
                  <a:close/>
                  <a:moveTo>
                    <a:pt x="37873" y="13091"/>
                  </a:moveTo>
                  <a:lnTo>
                    <a:pt x="38315" y="13626"/>
                  </a:lnTo>
                  <a:lnTo>
                    <a:pt x="37725" y="14087"/>
                  </a:lnTo>
                  <a:lnTo>
                    <a:pt x="37320" y="13478"/>
                  </a:lnTo>
                  <a:lnTo>
                    <a:pt x="37873" y="13091"/>
                  </a:lnTo>
                  <a:close/>
                  <a:moveTo>
                    <a:pt x="18292" y="12520"/>
                  </a:moveTo>
                  <a:lnTo>
                    <a:pt x="18937" y="13460"/>
                  </a:lnTo>
                  <a:lnTo>
                    <a:pt x="18015" y="14142"/>
                  </a:lnTo>
                  <a:lnTo>
                    <a:pt x="17333" y="13165"/>
                  </a:lnTo>
                  <a:lnTo>
                    <a:pt x="18292" y="12520"/>
                  </a:lnTo>
                  <a:close/>
                  <a:moveTo>
                    <a:pt x="21481" y="13146"/>
                  </a:moveTo>
                  <a:lnTo>
                    <a:pt x="22090" y="14013"/>
                  </a:lnTo>
                  <a:lnTo>
                    <a:pt x="21223" y="14658"/>
                  </a:lnTo>
                  <a:lnTo>
                    <a:pt x="20578" y="13755"/>
                  </a:lnTo>
                  <a:lnTo>
                    <a:pt x="21481" y="13146"/>
                  </a:lnTo>
                  <a:close/>
                  <a:moveTo>
                    <a:pt x="41100" y="13644"/>
                  </a:moveTo>
                  <a:lnTo>
                    <a:pt x="41524" y="14216"/>
                  </a:lnTo>
                  <a:lnTo>
                    <a:pt x="40934" y="14658"/>
                  </a:lnTo>
                  <a:lnTo>
                    <a:pt x="40491" y="14050"/>
                  </a:lnTo>
                  <a:lnTo>
                    <a:pt x="41100" y="13644"/>
                  </a:lnTo>
                  <a:close/>
                  <a:moveTo>
                    <a:pt x="24671" y="13773"/>
                  </a:moveTo>
                  <a:lnTo>
                    <a:pt x="25243" y="14585"/>
                  </a:lnTo>
                  <a:lnTo>
                    <a:pt x="24432" y="15175"/>
                  </a:lnTo>
                  <a:lnTo>
                    <a:pt x="23841" y="14326"/>
                  </a:lnTo>
                  <a:lnTo>
                    <a:pt x="24671" y="13773"/>
                  </a:lnTo>
                  <a:close/>
                  <a:moveTo>
                    <a:pt x="27879" y="14400"/>
                  </a:moveTo>
                  <a:lnTo>
                    <a:pt x="28396" y="15138"/>
                  </a:lnTo>
                  <a:lnTo>
                    <a:pt x="27640" y="15728"/>
                  </a:lnTo>
                  <a:lnTo>
                    <a:pt x="27087" y="14916"/>
                  </a:lnTo>
                  <a:lnTo>
                    <a:pt x="27879" y="14400"/>
                  </a:lnTo>
                  <a:close/>
                  <a:moveTo>
                    <a:pt x="8261" y="13626"/>
                  </a:moveTo>
                  <a:lnTo>
                    <a:pt x="9183" y="14990"/>
                  </a:lnTo>
                  <a:lnTo>
                    <a:pt x="7856" y="15967"/>
                  </a:lnTo>
                  <a:lnTo>
                    <a:pt x="7800" y="15765"/>
                  </a:lnTo>
                  <a:lnTo>
                    <a:pt x="7727" y="15543"/>
                  </a:lnTo>
                  <a:lnTo>
                    <a:pt x="7634" y="15341"/>
                  </a:lnTo>
                  <a:lnTo>
                    <a:pt x="7524" y="15156"/>
                  </a:lnTo>
                  <a:lnTo>
                    <a:pt x="7376" y="14972"/>
                  </a:lnTo>
                  <a:lnTo>
                    <a:pt x="7192" y="14806"/>
                  </a:lnTo>
                  <a:lnTo>
                    <a:pt x="6971" y="14677"/>
                  </a:lnTo>
                  <a:lnTo>
                    <a:pt x="6712" y="14548"/>
                  </a:lnTo>
                  <a:lnTo>
                    <a:pt x="6971" y="14511"/>
                  </a:lnTo>
                  <a:lnTo>
                    <a:pt x="7229" y="14456"/>
                  </a:lnTo>
                  <a:lnTo>
                    <a:pt x="7450" y="14363"/>
                  </a:lnTo>
                  <a:lnTo>
                    <a:pt x="7653" y="14253"/>
                  </a:lnTo>
                  <a:lnTo>
                    <a:pt x="7856" y="14124"/>
                  </a:lnTo>
                  <a:lnTo>
                    <a:pt x="8003" y="13976"/>
                  </a:lnTo>
                  <a:lnTo>
                    <a:pt x="8151" y="13810"/>
                  </a:lnTo>
                  <a:lnTo>
                    <a:pt x="8261" y="13626"/>
                  </a:lnTo>
                  <a:close/>
                  <a:moveTo>
                    <a:pt x="31051" y="14990"/>
                  </a:moveTo>
                  <a:lnTo>
                    <a:pt x="31586" y="15709"/>
                  </a:lnTo>
                  <a:lnTo>
                    <a:pt x="30848" y="16262"/>
                  </a:lnTo>
                  <a:lnTo>
                    <a:pt x="30313" y="15488"/>
                  </a:lnTo>
                  <a:lnTo>
                    <a:pt x="31051" y="14990"/>
                  </a:lnTo>
                  <a:close/>
                  <a:moveTo>
                    <a:pt x="11488" y="14400"/>
                  </a:moveTo>
                  <a:lnTo>
                    <a:pt x="12318" y="15543"/>
                  </a:lnTo>
                  <a:lnTo>
                    <a:pt x="11119" y="16428"/>
                  </a:lnTo>
                  <a:lnTo>
                    <a:pt x="10253" y="15138"/>
                  </a:lnTo>
                  <a:lnTo>
                    <a:pt x="11488" y="14400"/>
                  </a:lnTo>
                  <a:close/>
                  <a:moveTo>
                    <a:pt x="34167" y="15654"/>
                  </a:moveTo>
                  <a:lnTo>
                    <a:pt x="34646" y="16281"/>
                  </a:lnTo>
                  <a:lnTo>
                    <a:pt x="34019" y="16742"/>
                  </a:lnTo>
                  <a:lnTo>
                    <a:pt x="33540" y="16078"/>
                  </a:lnTo>
                  <a:lnTo>
                    <a:pt x="34167" y="15654"/>
                  </a:lnTo>
                  <a:close/>
                  <a:moveTo>
                    <a:pt x="14586" y="15119"/>
                  </a:moveTo>
                  <a:lnTo>
                    <a:pt x="15360" y="16115"/>
                  </a:lnTo>
                  <a:lnTo>
                    <a:pt x="14309" y="16816"/>
                  </a:lnTo>
                  <a:lnTo>
                    <a:pt x="13516" y="15746"/>
                  </a:lnTo>
                  <a:lnTo>
                    <a:pt x="14586" y="15119"/>
                  </a:lnTo>
                  <a:close/>
                  <a:moveTo>
                    <a:pt x="37338" y="16170"/>
                  </a:moveTo>
                  <a:lnTo>
                    <a:pt x="37762" y="16760"/>
                  </a:lnTo>
                  <a:lnTo>
                    <a:pt x="37099" y="17295"/>
                  </a:lnTo>
                  <a:lnTo>
                    <a:pt x="36619" y="16650"/>
                  </a:lnTo>
                  <a:lnTo>
                    <a:pt x="37338" y="16170"/>
                  </a:lnTo>
                  <a:close/>
                  <a:moveTo>
                    <a:pt x="17757" y="15654"/>
                  </a:moveTo>
                  <a:lnTo>
                    <a:pt x="18458" y="16668"/>
                  </a:lnTo>
                  <a:lnTo>
                    <a:pt x="17425" y="17424"/>
                  </a:lnTo>
                  <a:lnTo>
                    <a:pt x="16687" y="16336"/>
                  </a:lnTo>
                  <a:lnTo>
                    <a:pt x="17757" y="15654"/>
                  </a:lnTo>
                  <a:close/>
                  <a:moveTo>
                    <a:pt x="40546" y="16723"/>
                  </a:moveTo>
                  <a:lnTo>
                    <a:pt x="40971" y="17332"/>
                  </a:lnTo>
                  <a:lnTo>
                    <a:pt x="40344" y="17848"/>
                  </a:lnTo>
                  <a:lnTo>
                    <a:pt x="39920" y="17184"/>
                  </a:lnTo>
                  <a:lnTo>
                    <a:pt x="40546" y="16723"/>
                  </a:lnTo>
                  <a:close/>
                  <a:moveTo>
                    <a:pt x="20928" y="16262"/>
                  </a:moveTo>
                  <a:lnTo>
                    <a:pt x="21610" y="17221"/>
                  </a:lnTo>
                  <a:lnTo>
                    <a:pt x="20652" y="17940"/>
                  </a:lnTo>
                  <a:lnTo>
                    <a:pt x="19933" y="16926"/>
                  </a:lnTo>
                  <a:lnTo>
                    <a:pt x="20928" y="16262"/>
                  </a:lnTo>
                  <a:close/>
                  <a:moveTo>
                    <a:pt x="24118" y="16889"/>
                  </a:moveTo>
                  <a:lnTo>
                    <a:pt x="24745" y="17793"/>
                  </a:lnTo>
                  <a:lnTo>
                    <a:pt x="23841" y="18457"/>
                  </a:lnTo>
                  <a:lnTo>
                    <a:pt x="23178" y="17516"/>
                  </a:lnTo>
                  <a:lnTo>
                    <a:pt x="24118" y="16889"/>
                  </a:lnTo>
                  <a:close/>
                  <a:moveTo>
                    <a:pt x="27308" y="17498"/>
                  </a:moveTo>
                  <a:lnTo>
                    <a:pt x="27916" y="18364"/>
                  </a:lnTo>
                  <a:lnTo>
                    <a:pt x="27068" y="19010"/>
                  </a:lnTo>
                  <a:lnTo>
                    <a:pt x="26423" y="18088"/>
                  </a:lnTo>
                  <a:lnTo>
                    <a:pt x="27308" y="17498"/>
                  </a:lnTo>
                  <a:close/>
                  <a:moveTo>
                    <a:pt x="30516" y="18088"/>
                  </a:moveTo>
                  <a:lnTo>
                    <a:pt x="31014" y="18844"/>
                  </a:lnTo>
                  <a:lnTo>
                    <a:pt x="30221" y="19471"/>
                  </a:lnTo>
                  <a:lnTo>
                    <a:pt x="29650" y="18678"/>
                  </a:lnTo>
                  <a:lnTo>
                    <a:pt x="30516" y="18088"/>
                  </a:lnTo>
                  <a:close/>
                  <a:moveTo>
                    <a:pt x="10953" y="17498"/>
                  </a:moveTo>
                  <a:lnTo>
                    <a:pt x="11820" y="18752"/>
                  </a:lnTo>
                  <a:lnTo>
                    <a:pt x="10474" y="19747"/>
                  </a:lnTo>
                  <a:lnTo>
                    <a:pt x="10437" y="19544"/>
                  </a:lnTo>
                  <a:lnTo>
                    <a:pt x="10363" y="19323"/>
                  </a:lnTo>
                  <a:lnTo>
                    <a:pt x="10271" y="19120"/>
                  </a:lnTo>
                  <a:lnTo>
                    <a:pt x="10160" y="18936"/>
                  </a:lnTo>
                  <a:lnTo>
                    <a:pt x="10031" y="18770"/>
                  </a:lnTo>
                  <a:lnTo>
                    <a:pt x="9865" y="18623"/>
                  </a:lnTo>
                  <a:lnTo>
                    <a:pt x="9681" y="18494"/>
                  </a:lnTo>
                  <a:lnTo>
                    <a:pt x="9478" y="18401"/>
                  </a:lnTo>
                  <a:lnTo>
                    <a:pt x="10953" y="17498"/>
                  </a:lnTo>
                  <a:close/>
                  <a:moveTo>
                    <a:pt x="33614" y="18752"/>
                  </a:moveTo>
                  <a:lnTo>
                    <a:pt x="34130" y="19452"/>
                  </a:lnTo>
                  <a:lnTo>
                    <a:pt x="33466" y="20005"/>
                  </a:lnTo>
                  <a:lnTo>
                    <a:pt x="32950" y="19213"/>
                  </a:lnTo>
                  <a:lnTo>
                    <a:pt x="33614" y="18752"/>
                  </a:lnTo>
                  <a:close/>
                  <a:moveTo>
                    <a:pt x="14051" y="18254"/>
                  </a:moveTo>
                  <a:lnTo>
                    <a:pt x="14881" y="19323"/>
                  </a:lnTo>
                  <a:lnTo>
                    <a:pt x="13756" y="20227"/>
                  </a:lnTo>
                  <a:lnTo>
                    <a:pt x="12871" y="18918"/>
                  </a:lnTo>
                  <a:lnTo>
                    <a:pt x="14051" y="18254"/>
                  </a:lnTo>
                  <a:close/>
                  <a:moveTo>
                    <a:pt x="36803" y="19231"/>
                  </a:moveTo>
                  <a:lnTo>
                    <a:pt x="37375" y="19950"/>
                  </a:lnTo>
                  <a:lnTo>
                    <a:pt x="36619" y="20466"/>
                  </a:lnTo>
                  <a:lnTo>
                    <a:pt x="36140" y="19766"/>
                  </a:lnTo>
                  <a:lnTo>
                    <a:pt x="36803" y="19231"/>
                  </a:lnTo>
                  <a:close/>
                  <a:moveTo>
                    <a:pt x="17185" y="18770"/>
                  </a:moveTo>
                  <a:lnTo>
                    <a:pt x="17997" y="19895"/>
                  </a:lnTo>
                  <a:lnTo>
                    <a:pt x="16927" y="20595"/>
                  </a:lnTo>
                  <a:lnTo>
                    <a:pt x="16097" y="19508"/>
                  </a:lnTo>
                  <a:lnTo>
                    <a:pt x="17185" y="18770"/>
                  </a:lnTo>
                  <a:close/>
                  <a:moveTo>
                    <a:pt x="39993" y="19729"/>
                  </a:moveTo>
                  <a:lnTo>
                    <a:pt x="40565" y="20522"/>
                  </a:lnTo>
                  <a:lnTo>
                    <a:pt x="39735" y="21130"/>
                  </a:lnTo>
                  <a:lnTo>
                    <a:pt x="39182" y="20282"/>
                  </a:lnTo>
                  <a:lnTo>
                    <a:pt x="39993" y="19729"/>
                  </a:lnTo>
                  <a:close/>
                  <a:moveTo>
                    <a:pt x="20375" y="19379"/>
                  </a:moveTo>
                  <a:lnTo>
                    <a:pt x="21113" y="20430"/>
                  </a:lnTo>
                  <a:lnTo>
                    <a:pt x="20043" y="21241"/>
                  </a:lnTo>
                  <a:lnTo>
                    <a:pt x="19287" y="20098"/>
                  </a:lnTo>
                  <a:lnTo>
                    <a:pt x="20375" y="19379"/>
                  </a:lnTo>
                  <a:close/>
                  <a:moveTo>
                    <a:pt x="23583" y="20005"/>
                  </a:moveTo>
                  <a:lnTo>
                    <a:pt x="24192" y="20927"/>
                  </a:lnTo>
                  <a:lnTo>
                    <a:pt x="23233" y="21702"/>
                  </a:lnTo>
                  <a:lnTo>
                    <a:pt x="22532" y="20688"/>
                  </a:lnTo>
                  <a:lnTo>
                    <a:pt x="23583" y="20005"/>
                  </a:lnTo>
                  <a:close/>
                  <a:moveTo>
                    <a:pt x="26755" y="20595"/>
                  </a:moveTo>
                  <a:lnTo>
                    <a:pt x="27363" y="21499"/>
                  </a:lnTo>
                  <a:lnTo>
                    <a:pt x="26460" y="22181"/>
                  </a:lnTo>
                  <a:lnTo>
                    <a:pt x="25870" y="21259"/>
                  </a:lnTo>
                  <a:lnTo>
                    <a:pt x="26755" y="20595"/>
                  </a:lnTo>
                  <a:close/>
                  <a:moveTo>
                    <a:pt x="29981" y="21167"/>
                  </a:moveTo>
                  <a:lnTo>
                    <a:pt x="30627" y="22015"/>
                  </a:lnTo>
                  <a:lnTo>
                    <a:pt x="29650" y="22716"/>
                  </a:lnTo>
                  <a:lnTo>
                    <a:pt x="29096" y="21831"/>
                  </a:lnTo>
                  <a:lnTo>
                    <a:pt x="29981" y="21167"/>
                  </a:lnTo>
                  <a:close/>
                  <a:moveTo>
                    <a:pt x="33153" y="21683"/>
                  </a:moveTo>
                  <a:lnTo>
                    <a:pt x="33798" y="22587"/>
                  </a:lnTo>
                  <a:lnTo>
                    <a:pt x="32876" y="23269"/>
                  </a:lnTo>
                  <a:lnTo>
                    <a:pt x="32212" y="22310"/>
                  </a:lnTo>
                  <a:lnTo>
                    <a:pt x="33153" y="21683"/>
                  </a:lnTo>
                  <a:close/>
                  <a:moveTo>
                    <a:pt x="16687" y="21978"/>
                  </a:moveTo>
                  <a:lnTo>
                    <a:pt x="17407" y="23011"/>
                  </a:lnTo>
                  <a:lnTo>
                    <a:pt x="16337" y="23767"/>
                  </a:lnTo>
                  <a:lnTo>
                    <a:pt x="15434" y="22697"/>
                  </a:lnTo>
                  <a:lnTo>
                    <a:pt x="16687" y="21978"/>
                  </a:lnTo>
                  <a:close/>
                  <a:moveTo>
                    <a:pt x="36269" y="22366"/>
                  </a:moveTo>
                  <a:lnTo>
                    <a:pt x="36933" y="23195"/>
                  </a:lnTo>
                  <a:lnTo>
                    <a:pt x="36084" y="23841"/>
                  </a:lnTo>
                  <a:lnTo>
                    <a:pt x="35421" y="22882"/>
                  </a:lnTo>
                  <a:lnTo>
                    <a:pt x="36269" y="22366"/>
                  </a:lnTo>
                  <a:close/>
                  <a:moveTo>
                    <a:pt x="13516" y="21130"/>
                  </a:moveTo>
                  <a:lnTo>
                    <a:pt x="14512" y="22587"/>
                  </a:lnTo>
                  <a:lnTo>
                    <a:pt x="14291" y="22661"/>
                  </a:lnTo>
                  <a:lnTo>
                    <a:pt x="14069" y="22734"/>
                  </a:lnTo>
                  <a:lnTo>
                    <a:pt x="13848" y="22845"/>
                  </a:lnTo>
                  <a:lnTo>
                    <a:pt x="13645" y="22992"/>
                  </a:lnTo>
                  <a:lnTo>
                    <a:pt x="13553" y="23066"/>
                  </a:lnTo>
                  <a:lnTo>
                    <a:pt x="13479" y="23158"/>
                  </a:lnTo>
                  <a:lnTo>
                    <a:pt x="13406" y="23269"/>
                  </a:lnTo>
                  <a:lnTo>
                    <a:pt x="13332" y="23380"/>
                  </a:lnTo>
                  <a:lnTo>
                    <a:pt x="13276" y="23509"/>
                  </a:lnTo>
                  <a:lnTo>
                    <a:pt x="13240" y="23638"/>
                  </a:lnTo>
                  <a:lnTo>
                    <a:pt x="13203" y="23785"/>
                  </a:lnTo>
                  <a:lnTo>
                    <a:pt x="13184" y="23951"/>
                  </a:lnTo>
                  <a:lnTo>
                    <a:pt x="13110" y="23656"/>
                  </a:lnTo>
                  <a:lnTo>
                    <a:pt x="13037" y="23361"/>
                  </a:lnTo>
                  <a:lnTo>
                    <a:pt x="12945" y="23085"/>
                  </a:lnTo>
                  <a:lnTo>
                    <a:pt x="12834" y="22826"/>
                  </a:lnTo>
                  <a:lnTo>
                    <a:pt x="12760" y="22697"/>
                  </a:lnTo>
                  <a:lnTo>
                    <a:pt x="12668" y="22587"/>
                  </a:lnTo>
                  <a:lnTo>
                    <a:pt x="12576" y="22476"/>
                  </a:lnTo>
                  <a:lnTo>
                    <a:pt x="12484" y="22384"/>
                  </a:lnTo>
                  <a:lnTo>
                    <a:pt x="12355" y="22292"/>
                  </a:lnTo>
                  <a:lnTo>
                    <a:pt x="12225" y="22218"/>
                  </a:lnTo>
                  <a:lnTo>
                    <a:pt x="12060" y="22144"/>
                  </a:lnTo>
                  <a:lnTo>
                    <a:pt x="11894" y="22089"/>
                  </a:lnTo>
                  <a:lnTo>
                    <a:pt x="12170" y="22052"/>
                  </a:lnTo>
                  <a:lnTo>
                    <a:pt x="12428" y="21997"/>
                  </a:lnTo>
                  <a:lnTo>
                    <a:pt x="12668" y="21923"/>
                  </a:lnTo>
                  <a:lnTo>
                    <a:pt x="12889" y="21812"/>
                  </a:lnTo>
                  <a:lnTo>
                    <a:pt x="13074" y="21683"/>
                  </a:lnTo>
                  <a:lnTo>
                    <a:pt x="13258" y="21517"/>
                  </a:lnTo>
                  <a:lnTo>
                    <a:pt x="13406" y="21351"/>
                  </a:lnTo>
                  <a:lnTo>
                    <a:pt x="13516" y="21130"/>
                  </a:lnTo>
                  <a:close/>
                  <a:moveTo>
                    <a:pt x="39422" y="22826"/>
                  </a:moveTo>
                  <a:lnTo>
                    <a:pt x="40104" y="23748"/>
                  </a:lnTo>
                  <a:lnTo>
                    <a:pt x="39237" y="24320"/>
                  </a:lnTo>
                  <a:lnTo>
                    <a:pt x="38574" y="23435"/>
                  </a:lnTo>
                  <a:lnTo>
                    <a:pt x="39422" y="22826"/>
                  </a:lnTo>
                  <a:close/>
                  <a:moveTo>
                    <a:pt x="19822" y="22495"/>
                  </a:moveTo>
                  <a:lnTo>
                    <a:pt x="20541" y="23564"/>
                  </a:lnTo>
                  <a:lnTo>
                    <a:pt x="19453" y="24449"/>
                  </a:lnTo>
                  <a:lnTo>
                    <a:pt x="18753" y="23232"/>
                  </a:lnTo>
                  <a:lnTo>
                    <a:pt x="19822" y="22495"/>
                  </a:lnTo>
                  <a:close/>
                  <a:moveTo>
                    <a:pt x="23049" y="23066"/>
                  </a:moveTo>
                  <a:lnTo>
                    <a:pt x="23823" y="24099"/>
                  </a:lnTo>
                  <a:lnTo>
                    <a:pt x="22643" y="24947"/>
                  </a:lnTo>
                  <a:lnTo>
                    <a:pt x="21979" y="23822"/>
                  </a:lnTo>
                  <a:lnTo>
                    <a:pt x="23049" y="23066"/>
                  </a:lnTo>
                  <a:close/>
                  <a:moveTo>
                    <a:pt x="26202" y="23601"/>
                  </a:moveTo>
                  <a:lnTo>
                    <a:pt x="26976" y="24670"/>
                  </a:lnTo>
                  <a:lnTo>
                    <a:pt x="25870" y="25463"/>
                  </a:lnTo>
                  <a:lnTo>
                    <a:pt x="25114" y="24320"/>
                  </a:lnTo>
                  <a:lnTo>
                    <a:pt x="26202" y="23601"/>
                  </a:lnTo>
                  <a:close/>
                  <a:moveTo>
                    <a:pt x="29391" y="24209"/>
                  </a:moveTo>
                  <a:lnTo>
                    <a:pt x="30147" y="25242"/>
                  </a:lnTo>
                  <a:lnTo>
                    <a:pt x="29078" y="26016"/>
                  </a:lnTo>
                  <a:lnTo>
                    <a:pt x="28340" y="24910"/>
                  </a:lnTo>
                  <a:lnTo>
                    <a:pt x="29391" y="24209"/>
                  </a:lnTo>
                  <a:close/>
                  <a:moveTo>
                    <a:pt x="32600" y="24799"/>
                  </a:moveTo>
                  <a:lnTo>
                    <a:pt x="33337" y="25813"/>
                  </a:lnTo>
                  <a:lnTo>
                    <a:pt x="32268" y="26569"/>
                  </a:lnTo>
                  <a:lnTo>
                    <a:pt x="31549" y="25482"/>
                  </a:lnTo>
                  <a:lnTo>
                    <a:pt x="32600" y="24799"/>
                  </a:lnTo>
                  <a:close/>
                  <a:moveTo>
                    <a:pt x="35789" y="25371"/>
                  </a:moveTo>
                  <a:lnTo>
                    <a:pt x="36527" y="26385"/>
                  </a:lnTo>
                  <a:lnTo>
                    <a:pt x="35476" y="27141"/>
                  </a:lnTo>
                  <a:lnTo>
                    <a:pt x="34757" y="26053"/>
                  </a:lnTo>
                  <a:lnTo>
                    <a:pt x="35789" y="25371"/>
                  </a:lnTo>
                  <a:close/>
                  <a:moveTo>
                    <a:pt x="19269" y="25482"/>
                  </a:moveTo>
                  <a:lnTo>
                    <a:pt x="20209" y="26809"/>
                  </a:lnTo>
                  <a:lnTo>
                    <a:pt x="19933" y="26901"/>
                  </a:lnTo>
                  <a:lnTo>
                    <a:pt x="19767" y="26975"/>
                  </a:lnTo>
                  <a:lnTo>
                    <a:pt x="19582" y="27067"/>
                  </a:lnTo>
                  <a:lnTo>
                    <a:pt x="19416" y="27196"/>
                  </a:lnTo>
                  <a:lnTo>
                    <a:pt x="19269" y="27325"/>
                  </a:lnTo>
                  <a:lnTo>
                    <a:pt x="19011" y="27584"/>
                  </a:lnTo>
                  <a:lnTo>
                    <a:pt x="17997" y="26330"/>
                  </a:lnTo>
                  <a:lnTo>
                    <a:pt x="19269" y="25482"/>
                  </a:lnTo>
                  <a:close/>
                  <a:moveTo>
                    <a:pt x="38924" y="26035"/>
                  </a:moveTo>
                  <a:lnTo>
                    <a:pt x="39625" y="26957"/>
                  </a:lnTo>
                  <a:lnTo>
                    <a:pt x="38647" y="27620"/>
                  </a:lnTo>
                  <a:lnTo>
                    <a:pt x="37928" y="26625"/>
                  </a:lnTo>
                  <a:lnTo>
                    <a:pt x="38924" y="26035"/>
                  </a:lnTo>
                  <a:close/>
                  <a:moveTo>
                    <a:pt x="22477" y="26127"/>
                  </a:moveTo>
                  <a:lnTo>
                    <a:pt x="23344" y="27307"/>
                  </a:lnTo>
                  <a:lnTo>
                    <a:pt x="22090" y="28229"/>
                  </a:lnTo>
                  <a:lnTo>
                    <a:pt x="21186" y="26901"/>
                  </a:lnTo>
                  <a:lnTo>
                    <a:pt x="22477" y="26127"/>
                  </a:lnTo>
                  <a:close/>
                  <a:moveTo>
                    <a:pt x="25648" y="26735"/>
                  </a:moveTo>
                  <a:lnTo>
                    <a:pt x="26497" y="27879"/>
                  </a:lnTo>
                  <a:lnTo>
                    <a:pt x="25280" y="28800"/>
                  </a:lnTo>
                  <a:lnTo>
                    <a:pt x="24450" y="27491"/>
                  </a:lnTo>
                  <a:lnTo>
                    <a:pt x="25648" y="26735"/>
                  </a:lnTo>
                  <a:close/>
                  <a:moveTo>
                    <a:pt x="28857" y="27307"/>
                  </a:moveTo>
                  <a:lnTo>
                    <a:pt x="29686" y="28450"/>
                  </a:lnTo>
                  <a:lnTo>
                    <a:pt x="28469" y="29335"/>
                  </a:lnTo>
                  <a:lnTo>
                    <a:pt x="27677" y="28081"/>
                  </a:lnTo>
                  <a:lnTo>
                    <a:pt x="28857" y="27307"/>
                  </a:lnTo>
                  <a:close/>
                  <a:moveTo>
                    <a:pt x="32046" y="27897"/>
                  </a:moveTo>
                  <a:lnTo>
                    <a:pt x="32876" y="29022"/>
                  </a:lnTo>
                  <a:lnTo>
                    <a:pt x="31678" y="29888"/>
                  </a:lnTo>
                  <a:lnTo>
                    <a:pt x="30903" y="28653"/>
                  </a:lnTo>
                  <a:lnTo>
                    <a:pt x="32046" y="27897"/>
                  </a:lnTo>
                  <a:close/>
                  <a:moveTo>
                    <a:pt x="35236" y="28469"/>
                  </a:moveTo>
                  <a:lnTo>
                    <a:pt x="36066" y="29575"/>
                  </a:lnTo>
                  <a:lnTo>
                    <a:pt x="34867" y="30460"/>
                  </a:lnTo>
                  <a:lnTo>
                    <a:pt x="34112" y="29225"/>
                  </a:lnTo>
                  <a:lnTo>
                    <a:pt x="35236" y="28469"/>
                  </a:lnTo>
                  <a:close/>
                  <a:moveTo>
                    <a:pt x="38352" y="29132"/>
                  </a:moveTo>
                  <a:lnTo>
                    <a:pt x="39200" y="30183"/>
                  </a:lnTo>
                  <a:lnTo>
                    <a:pt x="38076" y="31031"/>
                  </a:lnTo>
                  <a:lnTo>
                    <a:pt x="37301" y="29778"/>
                  </a:lnTo>
                  <a:lnTo>
                    <a:pt x="38352" y="29132"/>
                  </a:lnTo>
                  <a:close/>
                  <a:moveTo>
                    <a:pt x="41524" y="29593"/>
                  </a:moveTo>
                  <a:lnTo>
                    <a:pt x="42390" y="30755"/>
                  </a:lnTo>
                  <a:lnTo>
                    <a:pt x="41247" y="31474"/>
                  </a:lnTo>
                  <a:lnTo>
                    <a:pt x="40436" y="30349"/>
                  </a:lnTo>
                  <a:lnTo>
                    <a:pt x="41524" y="29593"/>
                  </a:lnTo>
                  <a:close/>
                  <a:moveTo>
                    <a:pt x="25058" y="29704"/>
                  </a:moveTo>
                  <a:lnTo>
                    <a:pt x="26073" y="31179"/>
                  </a:lnTo>
                  <a:lnTo>
                    <a:pt x="25851" y="31216"/>
                  </a:lnTo>
                  <a:lnTo>
                    <a:pt x="25612" y="31290"/>
                  </a:lnTo>
                  <a:lnTo>
                    <a:pt x="25409" y="31400"/>
                  </a:lnTo>
                  <a:lnTo>
                    <a:pt x="25224" y="31548"/>
                  </a:lnTo>
                  <a:lnTo>
                    <a:pt x="25040" y="31714"/>
                  </a:lnTo>
                  <a:lnTo>
                    <a:pt x="24892" y="31917"/>
                  </a:lnTo>
                  <a:lnTo>
                    <a:pt x="24782" y="32156"/>
                  </a:lnTo>
                  <a:lnTo>
                    <a:pt x="24671" y="32433"/>
                  </a:lnTo>
                  <a:lnTo>
                    <a:pt x="24616" y="32138"/>
                  </a:lnTo>
                  <a:lnTo>
                    <a:pt x="24542" y="31861"/>
                  </a:lnTo>
                  <a:lnTo>
                    <a:pt x="24468" y="31603"/>
                  </a:lnTo>
                  <a:lnTo>
                    <a:pt x="24339" y="31363"/>
                  </a:lnTo>
                  <a:lnTo>
                    <a:pt x="24266" y="31234"/>
                  </a:lnTo>
                  <a:lnTo>
                    <a:pt x="24192" y="31124"/>
                  </a:lnTo>
                  <a:lnTo>
                    <a:pt x="24100" y="31031"/>
                  </a:lnTo>
                  <a:lnTo>
                    <a:pt x="23989" y="30939"/>
                  </a:lnTo>
                  <a:lnTo>
                    <a:pt x="23878" y="30847"/>
                  </a:lnTo>
                  <a:lnTo>
                    <a:pt x="23749" y="30773"/>
                  </a:lnTo>
                  <a:lnTo>
                    <a:pt x="23602" y="30700"/>
                  </a:lnTo>
                  <a:lnTo>
                    <a:pt x="23436" y="30644"/>
                  </a:lnTo>
                  <a:lnTo>
                    <a:pt x="23712" y="30626"/>
                  </a:lnTo>
                  <a:lnTo>
                    <a:pt x="23971" y="30552"/>
                  </a:lnTo>
                  <a:lnTo>
                    <a:pt x="24210" y="30478"/>
                  </a:lnTo>
                  <a:lnTo>
                    <a:pt x="24432" y="30368"/>
                  </a:lnTo>
                  <a:lnTo>
                    <a:pt x="24616" y="30239"/>
                  </a:lnTo>
                  <a:lnTo>
                    <a:pt x="24800" y="30091"/>
                  </a:lnTo>
                  <a:lnTo>
                    <a:pt x="24929" y="29907"/>
                  </a:lnTo>
                  <a:lnTo>
                    <a:pt x="25058" y="29704"/>
                  </a:lnTo>
                  <a:close/>
                  <a:moveTo>
                    <a:pt x="28304" y="30405"/>
                  </a:moveTo>
                  <a:lnTo>
                    <a:pt x="29262" y="31732"/>
                  </a:lnTo>
                  <a:lnTo>
                    <a:pt x="29059" y="31769"/>
                  </a:lnTo>
                  <a:lnTo>
                    <a:pt x="28838" y="31843"/>
                  </a:lnTo>
                  <a:lnTo>
                    <a:pt x="28654" y="31953"/>
                  </a:lnTo>
                  <a:lnTo>
                    <a:pt x="28451" y="32082"/>
                  </a:lnTo>
                  <a:lnTo>
                    <a:pt x="28285" y="32267"/>
                  </a:lnTo>
                  <a:lnTo>
                    <a:pt x="28119" y="32470"/>
                  </a:lnTo>
                  <a:lnTo>
                    <a:pt x="27972" y="32728"/>
                  </a:lnTo>
                  <a:lnTo>
                    <a:pt x="27861" y="33023"/>
                  </a:lnTo>
                  <a:lnTo>
                    <a:pt x="27824" y="32691"/>
                  </a:lnTo>
                  <a:lnTo>
                    <a:pt x="27750" y="32414"/>
                  </a:lnTo>
                  <a:lnTo>
                    <a:pt x="27658" y="32138"/>
                  </a:lnTo>
                  <a:lnTo>
                    <a:pt x="27548" y="31917"/>
                  </a:lnTo>
                  <a:lnTo>
                    <a:pt x="27418" y="31714"/>
                  </a:lnTo>
                  <a:lnTo>
                    <a:pt x="27271" y="31548"/>
                  </a:lnTo>
                  <a:lnTo>
                    <a:pt x="27087" y="31419"/>
                  </a:lnTo>
                  <a:lnTo>
                    <a:pt x="26884" y="31308"/>
                  </a:lnTo>
                  <a:lnTo>
                    <a:pt x="28304" y="30405"/>
                  </a:lnTo>
                  <a:close/>
                  <a:moveTo>
                    <a:pt x="31493" y="30995"/>
                  </a:moveTo>
                  <a:lnTo>
                    <a:pt x="32378" y="32212"/>
                  </a:lnTo>
                  <a:lnTo>
                    <a:pt x="31032" y="33262"/>
                  </a:lnTo>
                  <a:lnTo>
                    <a:pt x="30995" y="33041"/>
                  </a:lnTo>
                  <a:lnTo>
                    <a:pt x="30940" y="32838"/>
                  </a:lnTo>
                  <a:lnTo>
                    <a:pt x="30848" y="32636"/>
                  </a:lnTo>
                  <a:lnTo>
                    <a:pt x="30756" y="32433"/>
                  </a:lnTo>
                  <a:lnTo>
                    <a:pt x="30608" y="32267"/>
                  </a:lnTo>
                  <a:lnTo>
                    <a:pt x="30461" y="32119"/>
                  </a:lnTo>
                  <a:lnTo>
                    <a:pt x="30295" y="31972"/>
                  </a:lnTo>
                  <a:lnTo>
                    <a:pt x="30092" y="31880"/>
                  </a:lnTo>
                  <a:lnTo>
                    <a:pt x="31493" y="30995"/>
                  </a:lnTo>
                  <a:close/>
                  <a:moveTo>
                    <a:pt x="34683" y="31566"/>
                  </a:moveTo>
                  <a:lnTo>
                    <a:pt x="35642" y="32875"/>
                  </a:lnTo>
                  <a:lnTo>
                    <a:pt x="35439" y="32931"/>
                  </a:lnTo>
                  <a:lnTo>
                    <a:pt x="35218" y="33004"/>
                  </a:lnTo>
                  <a:lnTo>
                    <a:pt x="35033" y="33097"/>
                  </a:lnTo>
                  <a:lnTo>
                    <a:pt x="34831" y="33244"/>
                  </a:lnTo>
                  <a:lnTo>
                    <a:pt x="34665" y="33410"/>
                  </a:lnTo>
                  <a:lnTo>
                    <a:pt x="34499" y="33631"/>
                  </a:lnTo>
                  <a:lnTo>
                    <a:pt x="34351" y="33889"/>
                  </a:lnTo>
                  <a:lnTo>
                    <a:pt x="34241" y="34184"/>
                  </a:lnTo>
                  <a:lnTo>
                    <a:pt x="34204" y="33871"/>
                  </a:lnTo>
                  <a:lnTo>
                    <a:pt x="34148" y="33576"/>
                  </a:lnTo>
                  <a:lnTo>
                    <a:pt x="34075" y="33318"/>
                  </a:lnTo>
                  <a:lnTo>
                    <a:pt x="33964" y="33078"/>
                  </a:lnTo>
                  <a:lnTo>
                    <a:pt x="33835" y="32894"/>
                  </a:lnTo>
                  <a:lnTo>
                    <a:pt x="33687" y="32709"/>
                  </a:lnTo>
                  <a:lnTo>
                    <a:pt x="33522" y="32580"/>
                  </a:lnTo>
                  <a:lnTo>
                    <a:pt x="33319" y="32451"/>
                  </a:lnTo>
                  <a:lnTo>
                    <a:pt x="34683" y="31566"/>
                  </a:lnTo>
                  <a:close/>
                  <a:moveTo>
                    <a:pt x="37910" y="32138"/>
                  </a:moveTo>
                  <a:lnTo>
                    <a:pt x="38869" y="33447"/>
                  </a:lnTo>
                  <a:lnTo>
                    <a:pt x="38647" y="33484"/>
                  </a:lnTo>
                  <a:lnTo>
                    <a:pt x="38444" y="33558"/>
                  </a:lnTo>
                  <a:lnTo>
                    <a:pt x="38242" y="33650"/>
                  </a:lnTo>
                  <a:lnTo>
                    <a:pt x="38057" y="33797"/>
                  </a:lnTo>
                  <a:lnTo>
                    <a:pt x="37873" y="33963"/>
                  </a:lnTo>
                  <a:lnTo>
                    <a:pt x="37725" y="34166"/>
                  </a:lnTo>
                  <a:lnTo>
                    <a:pt x="37578" y="34406"/>
                  </a:lnTo>
                  <a:lnTo>
                    <a:pt x="37449" y="34682"/>
                  </a:lnTo>
                  <a:lnTo>
                    <a:pt x="37412" y="34387"/>
                  </a:lnTo>
                  <a:lnTo>
                    <a:pt x="37357" y="34111"/>
                  </a:lnTo>
                  <a:lnTo>
                    <a:pt x="37264" y="33853"/>
                  </a:lnTo>
                  <a:lnTo>
                    <a:pt x="37154" y="33631"/>
                  </a:lnTo>
                  <a:lnTo>
                    <a:pt x="37025" y="33447"/>
                  </a:lnTo>
                  <a:lnTo>
                    <a:pt x="36877" y="33281"/>
                  </a:lnTo>
                  <a:lnTo>
                    <a:pt x="36693" y="33133"/>
                  </a:lnTo>
                  <a:lnTo>
                    <a:pt x="36508" y="33023"/>
                  </a:lnTo>
                  <a:lnTo>
                    <a:pt x="37910" y="32138"/>
                  </a:lnTo>
                  <a:close/>
                  <a:moveTo>
                    <a:pt x="41007" y="32820"/>
                  </a:moveTo>
                  <a:lnTo>
                    <a:pt x="41948" y="33963"/>
                  </a:lnTo>
                  <a:lnTo>
                    <a:pt x="40657" y="34738"/>
                  </a:lnTo>
                  <a:lnTo>
                    <a:pt x="39735" y="33521"/>
                  </a:lnTo>
                  <a:lnTo>
                    <a:pt x="41007" y="32820"/>
                  </a:lnTo>
                  <a:close/>
                  <a:moveTo>
                    <a:pt x="1421" y="0"/>
                  </a:moveTo>
                  <a:lnTo>
                    <a:pt x="1587" y="184"/>
                  </a:lnTo>
                  <a:lnTo>
                    <a:pt x="1771" y="350"/>
                  </a:lnTo>
                  <a:lnTo>
                    <a:pt x="1974" y="516"/>
                  </a:lnTo>
                  <a:lnTo>
                    <a:pt x="2232" y="664"/>
                  </a:lnTo>
                  <a:lnTo>
                    <a:pt x="1900" y="701"/>
                  </a:lnTo>
                  <a:lnTo>
                    <a:pt x="1605" y="793"/>
                  </a:lnTo>
                  <a:lnTo>
                    <a:pt x="1347" y="903"/>
                  </a:lnTo>
                  <a:lnTo>
                    <a:pt x="1236" y="977"/>
                  </a:lnTo>
                  <a:lnTo>
                    <a:pt x="1126" y="1051"/>
                  </a:lnTo>
                  <a:lnTo>
                    <a:pt x="1015" y="1143"/>
                  </a:lnTo>
                  <a:lnTo>
                    <a:pt x="923" y="1235"/>
                  </a:lnTo>
                  <a:lnTo>
                    <a:pt x="849" y="1346"/>
                  </a:lnTo>
                  <a:lnTo>
                    <a:pt x="775" y="1457"/>
                  </a:lnTo>
                  <a:lnTo>
                    <a:pt x="702" y="1586"/>
                  </a:lnTo>
                  <a:lnTo>
                    <a:pt x="665" y="1715"/>
                  </a:lnTo>
                  <a:lnTo>
                    <a:pt x="609" y="1844"/>
                  </a:lnTo>
                  <a:lnTo>
                    <a:pt x="573" y="2010"/>
                  </a:lnTo>
                  <a:lnTo>
                    <a:pt x="554" y="2157"/>
                  </a:lnTo>
                  <a:lnTo>
                    <a:pt x="554" y="2305"/>
                  </a:lnTo>
                  <a:lnTo>
                    <a:pt x="554" y="2452"/>
                  </a:lnTo>
                  <a:lnTo>
                    <a:pt x="573" y="2600"/>
                  </a:lnTo>
                  <a:lnTo>
                    <a:pt x="609" y="2729"/>
                  </a:lnTo>
                  <a:lnTo>
                    <a:pt x="646" y="2858"/>
                  </a:lnTo>
                  <a:lnTo>
                    <a:pt x="702" y="2987"/>
                  </a:lnTo>
                  <a:lnTo>
                    <a:pt x="775" y="3098"/>
                  </a:lnTo>
                  <a:lnTo>
                    <a:pt x="849" y="3208"/>
                  </a:lnTo>
                  <a:lnTo>
                    <a:pt x="941" y="3319"/>
                  </a:lnTo>
                  <a:lnTo>
                    <a:pt x="1163" y="3522"/>
                  </a:lnTo>
                  <a:lnTo>
                    <a:pt x="1402" y="3688"/>
                  </a:lnTo>
                  <a:lnTo>
                    <a:pt x="1697" y="3835"/>
                  </a:lnTo>
                  <a:lnTo>
                    <a:pt x="1310" y="3946"/>
                  </a:lnTo>
                  <a:lnTo>
                    <a:pt x="960" y="4075"/>
                  </a:lnTo>
                  <a:lnTo>
                    <a:pt x="812" y="4149"/>
                  </a:lnTo>
                  <a:lnTo>
                    <a:pt x="683" y="4222"/>
                  </a:lnTo>
                  <a:lnTo>
                    <a:pt x="554" y="4315"/>
                  </a:lnTo>
                  <a:lnTo>
                    <a:pt x="443" y="4407"/>
                  </a:lnTo>
                  <a:lnTo>
                    <a:pt x="351" y="4499"/>
                  </a:lnTo>
                  <a:lnTo>
                    <a:pt x="259" y="4610"/>
                  </a:lnTo>
                  <a:lnTo>
                    <a:pt x="185" y="4720"/>
                  </a:lnTo>
                  <a:lnTo>
                    <a:pt x="130" y="4849"/>
                  </a:lnTo>
                  <a:lnTo>
                    <a:pt x="75" y="4978"/>
                  </a:lnTo>
                  <a:lnTo>
                    <a:pt x="38" y="5107"/>
                  </a:lnTo>
                  <a:lnTo>
                    <a:pt x="19" y="5255"/>
                  </a:lnTo>
                  <a:lnTo>
                    <a:pt x="1" y="5402"/>
                  </a:lnTo>
                  <a:lnTo>
                    <a:pt x="1" y="5642"/>
                  </a:lnTo>
                  <a:lnTo>
                    <a:pt x="56" y="5900"/>
                  </a:lnTo>
                  <a:lnTo>
                    <a:pt x="148" y="6140"/>
                  </a:lnTo>
                  <a:lnTo>
                    <a:pt x="259" y="6361"/>
                  </a:lnTo>
                  <a:lnTo>
                    <a:pt x="425" y="6546"/>
                  </a:lnTo>
                  <a:lnTo>
                    <a:pt x="499" y="6638"/>
                  </a:lnTo>
                  <a:lnTo>
                    <a:pt x="591" y="6712"/>
                  </a:lnTo>
                  <a:lnTo>
                    <a:pt x="702" y="6785"/>
                  </a:lnTo>
                  <a:lnTo>
                    <a:pt x="812" y="6841"/>
                  </a:lnTo>
                  <a:lnTo>
                    <a:pt x="923" y="6896"/>
                  </a:lnTo>
                  <a:lnTo>
                    <a:pt x="1052" y="6933"/>
                  </a:lnTo>
                  <a:lnTo>
                    <a:pt x="1347" y="6970"/>
                  </a:lnTo>
                  <a:lnTo>
                    <a:pt x="1494" y="6988"/>
                  </a:lnTo>
                  <a:lnTo>
                    <a:pt x="1660" y="6988"/>
                  </a:lnTo>
                  <a:lnTo>
                    <a:pt x="1808" y="6970"/>
                  </a:lnTo>
                  <a:lnTo>
                    <a:pt x="1974" y="6951"/>
                  </a:lnTo>
                  <a:lnTo>
                    <a:pt x="2103" y="6896"/>
                  </a:lnTo>
                  <a:lnTo>
                    <a:pt x="2250" y="6859"/>
                  </a:lnTo>
                  <a:lnTo>
                    <a:pt x="2379" y="6785"/>
                  </a:lnTo>
                  <a:lnTo>
                    <a:pt x="2490" y="6693"/>
                  </a:lnTo>
                  <a:lnTo>
                    <a:pt x="2619" y="6601"/>
                  </a:lnTo>
                  <a:lnTo>
                    <a:pt x="2711" y="6490"/>
                  </a:lnTo>
                  <a:lnTo>
                    <a:pt x="2914" y="6287"/>
                  </a:lnTo>
                  <a:lnTo>
                    <a:pt x="3062" y="6103"/>
                  </a:lnTo>
                  <a:lnTo>
                    <a:pt x="3873" y="7560"/>
                  </a:lnTo>
                  <a:lnTo>
                    <a:pt x="3652" y="7615"/>
                  </a:lnTo>
                  <a:lnTo>
                    <a:pt x="3467" y="7707"/>
                  </a:lnTo>
                  <a:lnTo>
                    <a:pt x="3283" y="7818"/>
                  </a:lnTo>
                  <a:lnTo>
                    <a:pt x="3117" y="7965"/>
                  </a:lnTo>
                  <a:lnTo>
                    <a:pt x="2970" y="8131"/>
                  </a:lnTo>
                  <a:lnTo>
                    <a:pt x="2840" y="8316"/>
                  </a:lnTo>
                  <a:lnTo>
                    <a:pt x="2730" y="8500"/>
                  </a:lnTo>
                  <a:lnTo>
                    <a:pt x="2619" y="8721"/>
                  </a:lnTo>
                  <a:lnTo>
                    <a:pt x="2601" y="9035"/>
                  </a:lnTo>
                  <a:lnTo>
                    <a:pt x="2619" y="9330"/>
                  </a:lnTo>
                  <a:lnTo>
                    <a:pt x="2675" y="9588"/>
                  </a:lnTo>
                  <a:lnTo>
                    <a:pt x="2730" y="9717"/>
                  </a:lnTo>
                  <a:lnTo>
                    <a:pt x="2767" y="9846"/>
                  </a:lnTo>
                  <a:lnTo>
                    <a:pt x="2840" y="9957"/>
                  </a:lnTo>
                  <a:lnTo>
                    <a:pt x="2914" y="10067"/>
                  </a:lnTo>
                  <a:lnTo>
                    <a:pt x="3006" y="10159"/>
                  </a:lnTo>
                  <a:lnTo>
                    <a:pt x="3099" y="10270"/>
                  </a:lnTo>
                  <a:lnTo>
                    <a:pt x="3209" y="10362"/>
                  </a:lnTo>
                  <a:lnTo>
                    <a:pt x="3320" y="10454"/>
                  </a:lnTo>
                  <a:lnTo>
                    <a:pt x="3596" y="10602"/>
                  </a:lnTo>
                  <a:lnTo>
                    <a:pt x="3652" y="10639"/>
                  </a:lnTo>
                  <a:lnTo>
                    <a:pt x="3689" y="10694"/>
                  </a:lnTo>
                  <a:lnTo>
                    <a:pt x="3762" y="10786"/>
                  </a:lnTo>
                  <a:lnTo>
                    <a:pt x="3596" y="10786"/>
                  </a:lnTo>
                  <a:lnTo>
                    <a:pt x="3430" y="10805"/>
                  </a:lnTo>
                  <a:lnTo>
                    <a:pt x="3283" y="10823"/>
                  </a:lnTo>
                  <a:lnTo>
                    <a:pt x="3135" y="10860"/>
                  </a:lnTo>
                  <a:lnTo>
                    <a:pt x="3006" y="10915"/>
                  </a:lnTo>
                  <a:lnTo>
                    <a:pt x="2877" y="10971"/>
                  </a:lnTo>
                  <a:lnTo>
                    <a:pt x="2748" y="11044"/>
                  </a:lnTo>
                  <a:lnTo>
                    <a:pt x="2638" y="11118"/>
                  </a:lnTo>
                  <a:lnTo>
                    <a:pt x="2545" y="11192"/>
                  </a:lnTo>
                  <a:lnTo>
                    <a:pt x="2453" y="11303"/>
                  </a:lnTo>
                  <a:lnTo>
                    <a:pt x="2361" y="11395"/>
                  </a:lnTo>
                  <a:lnTo>
                    <a:pt x="2287" y="11524"/>
                  </a:lnTo>
                  <a:lnTo>
                    <a:pt x="2232" y="11634"/>
                  </a:lnTo>
                  <a:lnTo>
                    <a:pt x="2177" y="11782"/>
                  </a:lnTo>
                  <a:lnTo>
                    <a:pt x="2121" y="11911"/>
                  </a:lnTo>
                  <a:lnTo>
                    <a:pt x="2103" y="12077"/>
                  </a:lnTo>
                  <a:lnTo>
                    <a:pt x="2084" y="12206"/>
                  </a:lnTo>
                  <a:lnTo>
                    <a:pt x="2066" y="12335"/>
                  </a:lnTo>
                  <a:lnTo>
                    <a:pt x="2084" y="12483"/>
                  </a:lnTo>
                  <a:lnTo>
                    <a:pt x="2103" y="12612"/>
                  </a:lnTo>
                  <a:lnTo>
                    <a:pt x="2121" y="12741"/>
                  </a:lnTo>
                  <a:lnTo>
                    <a:pt x="2177" y="12870"/>
                  </a:lnTo>
                  <a:lnTo>
                    <a:pt x="2214" y="12980"/>
                  </a:lnTo>
                  <a:lnTo>
                    <a:pt x="2287" y="13110"/>
                  </a:lnTo>
                  <a:lnTo>
                    <a:pt x="2361" y="13220"/>
                  </a:lnTo>
                  <a:lnTo>
                    <a:pt x="2435" y="13331"/>
                  </a:lnTo>
                  <a:lnTo>
                    <a:pt x="2527" y="13423"/>
                  </a:lnTo>
                  <a:lnTo>
                    <a:pt x="2619" y="13515"/>
                  </a:lnTo>
                  <a:lnTo>
                    <a:pt x="2730" y="13607"/>
                  </a:lnTo>
                  <a:lnTo>
                    <a:pt x="2840" y="13681"/>
                  </a:lnTo>
                  <a:lnTo>
                    <a:pt x="2970" y="13736"/>
                  </a:lnTo>
                  <a:lnTo>
                    <a:pt x="3099" y="13792"/>
                  </a:lnTo>
                  <a:lnTo>
                    <a:pt x="3246" y="13847"/>
                  </a:lnTo>
                  <a:lnTo>
                    <a:pt x="3412" y="13866"/>
                  </a:lnTo>
                  <a:lnTo>
                    <a:pt x="3560" y="13884"/>
                  </a:lnTo>
                  <a:lnTo>
                    <a:pt x="3836" y="13884"/>
                  </a:lnTo>
                  <a:lnTo>
                    <a:pt x="3984" y="13847"/>
                  </a:lnTo>
                  <a:lnTo>
                    <a:pt x="4131" y="13792"/>
                  </a:lnTo>
                  <a:lnTo>
                    <a:pt x="4260" y="13736"/>
                  </a:lnTo>
                  <a:lnTo>
                    <a:pt x="4389" y="13663"/>
                  </a:lnTo>
                  <a:lnTo>
                    <a:pt x="4518" y="13571"/>
                  </a:lnTo>
                  <a:lnTo>
                    <a:pt x="4647" y="13460"/>
                  </a:lnTo>
                  <a:lnTo>
                    <a:pt x="4758" y="13331"/>
                  </a:lnTo>
                  <a:lnTo>
                    <a:pt x="4887" y="13202"/>
                  </a:lnTo>
                  <a:lnTo>
                    <a:pt x="4998" y="13036"/>
                  </a:lnTo>
                  <a:lnTo>
                    <a:pt x="5108" y="12870"/>
                  </a:lnTo>
                  <a:lnTo>
                    <a:pt x="5219" y="12685"/>
                  </a:lnTo>
                  <a:lnTo>
                    <a:pt x="5219" y="12980"/>
                  </a:lnTo>
                  <a:lnTo>
                    <a:pt x="5274" y="13257"/>
                  </a:lnTo>
                  <a:lnTo>
                    <a:pt x="5366" y="13515"/>
                  </a:lnTo>
                  <a:lnTo>
                    <a:pt x="5477" y="13755"/>
                  </a:lnTo>
                  <a:lnTo>
                    <a:pt x="5643" y="13958"/>
                  </a:lnTo>
                  <a:lnTo>
                    <a:pt x="5827" y="14142"/>
                  </a:lnTo>
                  <a:lnTo>
                    <a:pt x="6067" y="14308"/>
                  </a:lnTo>
                  <a:lnTo>
                    <a:pt x="6325" y="14437"/>
                  </a:lnTo>
                  <a:lnTo>
                    <a:pt x="5920" y="14585"/>
                  </a:lnTo>
                  <a:lnTo>
                    <a:pt x="5569" y="14732"/>
                  </a:lnTo>
                  <a:lnTo>
                    <a:pt x="5422" y="14824"/>
                  </a:lnTo>
                  <a:lnTo>
                    <a:pt x="5293" y="14898"/>
                  </a:lnTo>
                  <a:lnTo>
                    <a:pt x="5164" y="14990"/>
                  </a:lnTo>
                  <a:lnTo>
                    <a:pt x="5071" y="15101"/>
                  </a:lnTo>
                  <a:lnTo>
                    <a:pt x="4979" y="15193"/>
                  </a:lnTo>
                  <a:lnTo>
                    <a:pt x="4887" y="15304"/>
                  </a:lnTo>
                  <a:lnTo>
                    <a:pt x="4832" y="15414"/>
                  </a:lnTo>
                  <a:lnTo>
                    <a:pt x="4776" y="15543"/>
                  </a:lnTo>
                  <a:lnTo>
                    <a:pt x="4740" y="15672"/>
                  </a:lnTo>
                  <a:lnTo>
                    <a:pt x="4703" y="15802"/>
                  </a:lnTo>
                  <a:lnTo>
                    <a:pt x="4684" y="15949"/>
                  </a:lnTo>
                  <a:lnTo>
                    <a:pt x="4684" y="16097"/>
                  </a:lnTo>
                  <a:lnTo>
                    <a:pt x="4703" y="16336"/>
                  </a:lnTo>
                  <a:lnTo>
                    <a:pt x="4758" y="16594"/>
                  </a:lnTo>
                  <a:lnTo>
                    <a:pt x="4850" y="16816"/>
                  </a:lnTo>
                  <a:lnTo>
                    <a:pt x="4979" y="17037"/>
                  </a:lnTo>
                  <a:lnTo>
                    <a:pt x="5145" y="17221"/>
                  </a:lnTo>
                  <a:lnTo>
                    <a:pt x="5237" y="17295"/>
                  </a:lnTo>
                  <a:lnTo>
                    <a:pt x="5330" y="17369"/>
                  </a:lnTo>
                  <a:lnTo>
                    <a:pt x="5440" y="17443"/>
                  </a:lnTo>
                  <a:lnTo>
                    <a:pt x="5551" y="17498"/>
                  </a:lnTo>
                  <a:lnTo>
                    <a:pt x="5680" y="17535"/>
                  </a:lnTo>
                  <a:lnTo>
                    <a:pt x="5791" y="17572"/>
                  </a:lnTo>
                  <a:lnTo>
                    <a:pt x="5938" y="17590"/>
                  </a:lnTo>
                  <a:lnTo>
                    <a:pt x="6086" y="17590"/>
                  </a:lnTo>
                  <a:lnTo>
                    <a:pt x="6399" y="17572"/>
                  </a:lnTo>
                  <a:lnTo>
                    <a:pt x="6694" y="17535"/>
                  </a:lnTo>
                  <a:lnTo>
                    <a:pt x="6989" y="17443"/>
                  </a:lnTo>
                  <a:lnTo>
                    <a:pt x="7229" y="17350"/>
                  </a:lnTo>
                  <a:lnTo>
                    <a:pt x="7450" y="17221"/>
                  </a:lnTo>
                  <a:lnTo>
                    <a:pt x="7874" y="16945"/>
                  </a:lnTo>
                  <a:lnTo>
                    <a:pt x="7929" y="17148"/>
                  </a:lnTo>
                  <a:lnTo>
                    <a:pt x="8003" y="17350"/>
                  </a:lnTo>
                  <a:lnTo>
                    <a:pt x="8114" y="17535"/>
                  </a:lnTo>
                  <a:lnTo>
                    <a:pt x="8243" y="17682"/>
                  </a:lnTo>
                  <a:lnTo>
                    <a:pt x="8390" y="17848"/>
                  </a:lnTo>
                  <a:lnTo>
                    <a:pt x="8556" y="17977"/>
                  </a:lnTo>
                  <a:lnTo>
                    <a:pt x="8741" y="18106"/>
                  </a:lnTo>
                  <a:lnTo>
                    <a:pt x="8943" y="18217"/>
                  </a:lnTo>
                  <a:lnTo>
                    <a:pt x="8556" y="18346"/>
                  </a:lnTo>
                  <a:lnTo>
                    <a:pt x="8224" y="18475"/>
                  </a:lnTo>
                  <a:lnTo>
                    <a:pt x="7948" y="18641"/>
                  </a:lnTo>
                  <a:lnTo>
                    <a:pt x="7837" y="18715"/>
                  </a:lnTo>
                  <a:lnTo>
                    <a:pt x="7727" y="18807"/>
                  </a:lnTo>
                  <a:lnTo>
                    <a:pt x="7634" y="18899"/>
                  </a:lnTo>
                  <a:lnTo>
                    <a:pt x="7561" y="19010"/>
                  </a:lnTo>
                  <a:lnTo>
                    <a:pt x="7487" y="19120"/>
                  </a:lnTo>
                  <a:lnTo>
                    <a:pt x="7432" y="19231"/>
                  </a:lnTo>
                  <a:lnTo>
                    <a:pt x="7376" y="19360"/>
                  </a:lnTo>
                  <a:lnTo>
                    <a:pt x="7339" y="19489"/>
                  </a:lnTo>
                  <a:lnTo>
                    <a:pt x="7321" y="19618"/>
                  </a:lnTo>
                  <a:lnTo>
                    <a:pt x="7302" y="19766"/>
                  </a:lnTo>
                  <a:lnTo>
                    <a:pt x="7302" y="20024"/>
                  </a:lnTo>
                  <a:lnTo>
                    <a:pt x="7358" y="20264"/>
                  </a:lnTo>
                  <a:lnTo>
                    <a:pt x="7450" y="20503"/>
                  </a:lnTo>
                  <a:lnTo>
                    <a:pt x="7561" y="20725"/>
                  </a:lnTo>
                  <a:lnTo>
                    <a:pt x="7708" y="20927"/>
                  </a:lnTo>
                  <a:lnTo>
                    <a:pt x="7800" y="21020"/>
                  </a:lnTo>
                  <a:lnTo>
                    <a:pt x="7892" y="21093"/>
                  </a:lnTo>
                  <a:lnTo>
                    <a:pt x="8003" y="21167"/>
                  </a:lnTo>
                  <a:lnTo>
                    <a:pt x="8114" y="21222"/>
                  </a:lnTo>
                  <a:lnTo>
                    <a:pt x="8224" y="21278"/>
                  </a:lnTo>
                  <a:lnTo>
                    <a:pt x="8335" y="21315"/>
                  </a:lnTo>
                  <a:lnTo>
                    <a:pt x="8483" y="21333"/>
                  </a:lnTo>
                  <a:lnTo>
                    <a:pt x="8648" y="21351"/>
                  </a:lnTo>
                  <a:lnTo>
                    <a:pt x="8962" y="21351"/>
                  </a:lnTo>
                  <a:lnTo>
                    <a:pt x="9294" y="21296"/>
                  </a:lnTo>
                  <a:lnTo>
                    <a:pt x="9589" y="21222"/>
                  </a:lnTo>
                  <a:lnTo>
                    <a:pt x="9736" y="21167"/>
                  </a:lnTo>
                  <a:lnTo>
                    <a:pt x="9865" y="21093"/>
                  </a:lnTo>
                  <a:lnTo>
                    <a:pt x="10105" y="20927"/>
                  </a:lnTo>
                  <a:lnTo>
                    <a:pt x="10474" y="20632"/>
                  </a:lnTo>
                  <a:lnTo>
                    <a:pt x="10492" y="20817"/>
                  </a:lnTo>
                  <a:lnTo>
                    <a:pt x="10548" y="21001"/>
                  </a:lnTo>
                  <a:lnTo>
                    <a:pt x="10640" y="21185"/>
                  </a:lnTo>
                  <a:lnTo>
                    <a:pt x="10769" y="21370"/>
                  </a:lnTo>
                  <a:lnTo>
                    <a:pt x="10935" y="21536"/>
                  </a:lnTo>
                  <a:lnTo>
                    <a:pt x="11138" y="21702"/>
                  </a:lnTo>
                  <a:lnTo>
                    <a:pt x="11359" y="21868"/>
                  </a:lnTo>
                  <a:lnTo>
                    <a:pt x="11617" y="22015"/>
                  </a:lnTo>
                  <a:lnTo>
                    <a:pt x="11304" y="22071"/>
                  </a:lnTo>
                  <a:lnTo>
                    <a:pt x="11009" y="22163"/>
                  </a:lnTo>
                  <a:lnTo>
                    <a:pt x="10750" y="22273"/>
                  </a:lnTo>
                  <a:lnTo>
                    <a:pt x="10621" y="22347"/>
                  </a:lnTo>
                  <a:lnTo>
                    <a:pt x="10511" y="22421"/>
                  </a:lnTo>
                  <a:lnTo>
                    <a:pt x="10419" y="22513"/>
                  </a:lnTo>
                  <a:lnTo>
                    <a:pt x="10326" y="22605"/>
                  </a:lnTo>
                  <a:lnTo>
                    <a:pt x="10234" y="22697"/>
                  </a:lnTo>
                  <a:lnTo>
                    <a:pt x="10160" y="22826"/>
                  </a:lnTo>
                  <a:lnTo>
                    <a:pt x="10105" y="22937"/>
                  </a:lnTo>
                  <a:lnTo>
                    <a:pt x="10050" y="23066"/>
                  </a:lnTo>
                  <a:lnTo>
                    <a:pt x="10013" y="23214"/>
                  </a:lnTo>
                  <a:lnTo>
                    <a:pt x="9976" y="23380"/>
                  </a:lnTo>
                  <a:lnTo>
                    <a:pt x="9958" y="23527"/>
                  </a:lnTo>
                  <a:lnTo>
                    <a:pt x="9958" y="23675"/>
                  </a:lnTo>
                  <a:lnTo>
                    <a:pt x="9958" y="23822"/>
                  </a:lnTo>
                  <a:lnTo>
                    <a:pt x="9976" y="23970"/>
                  </a:lnTo>
                  <a:lnTo>
                    <a:pt x="10013" y="24099"/>
                  </a:lnTo>
                  <a:lnTo>
                    <a:pt x="10050" y="24228"/>
                  </a:lnTo>
                  <a:lnTo>
                    <a:pt x="10105" y="24338"/>
                  </a:lnTo>
                  <a:lnTo>
                    <a:pt x="10179" y="24449"/>
                  </a:lnTo>
                  <a:lnTo>
                    <a:pt x="10253" y="24560"/>
                  </a:lnTo>
                  <a:lnTo>
                    <a:pt x="10345" y="24670"/>
                  </a:lnTo>
                  <a:lnTo>
                    <a:pt x="10548" y="24855"/>
                  </a:lnTo>
                  <a:lnTo>
                    <a:pt x="10787" y="25021"/>
                  </a:lnTo>
                  <a:lnTo>
                    <a:pt x="11064" y="25187"/>
                  </a:lnTo>
                  <a:lnTo>
                    <a:pt x="10714" y="25223"/>
                  </a:lnTo>
                  <a:lnTo>
                    <a:pt x="10419" y="25316"/>
                  </a:lnTo>
                  <a:lnTo>
                    <a:pt x="10271" y="25371"/>
                  </a:lnTo>
                  <a:lnTo>
                    <a:pt x="10142" y="25426"/>
                  </a:lnTo>
                  <a:lnTo>
                    <a:pt x="10031" y="25500"/>
                  </a:lnTo>
                  <a:lnTo>
                    <a:pt x="9921" y="25574"/>
                  </a:lnTo>
                  <a:lnTo>
                    <a:pt x="9829" y="25666"/>
                  </a:lnTo>
                  <a:lnTo>
                    <a:pt x="9736" y="25758"/>
                  </a:lnTo>
                  <a:lnTo>
                    <a:pt x="9663" y="25869"/>
                  </a:lnTo>
                  <a:lnTo>
                    <a:pt x="9589" y="25979"/>
                  </a:lnTo>
                  <a:lnTo>
                    <a:pt x="9533" y="26090"/>
                  </a:lnTo>
                  <a:lnTo>
                    <a:pt x="9497" y="26201"/>
                  </a:lnTo>
                  <a:lnTo>
                    <a:pt x="9460" y="26330"/>
                  </a:lnTo>
                  <a:lnTo>
                    <a:pt x="9441" y="26477"/>
                  </a:lnTo>
                  <a:lnTo>
                    <a:pt x="9423" y="26754"/>
                  </a:lnTo>
                  <a:lnTo>
                    <a:pt x="9460" y="27012"/>
                  </a:lnTo>
                  <a:lnTo>
                    <a:pt x="9515" y="27252"/>
                  </a:lnTo>
                  <a:lnTo>
                    <a:pt x="9626" y="27473"/>
                  </a:lnTo>
                  <a:lnTo>
                    <a:pt x="9773" y="27676"/>
                  </a:lnTo>
                  <a:lnTo>
                    <a:pt x="9939" y="27860"/>
                  </a:lnTo>
                  <a:lnTo>
                    <a:pt x="10142" y="28008"/>
                  </a:lnTo>
                  <a:lnTo>
                    <a:pt x="10382" y="28118"/>
                  </a:lnTo>
                  <a:lnTo>
                    <a:pt x="10511" y="28155"/>
                  </a:lnTo>
                  <a:lnTo>
                    <a:pt x="10640" y="28192"/>
                  </a:lnTo>
                  <a:lnTo>
                    <a:pt x="10898" y="28229"/>
                  </a:lnTo>
                  <a:lnTo>
                    <a:pt x="11156" y="28210"/>
                  </a:lnTo>
                  <a:lnTo>
                    <a:pt x="11396" y="28174"/>
                  </a:lnTo>
                  <a:lnTo>
                    <a:pt x="11525" y="28118"/>
                  </a:lnTo>
                  <a:lnTo>
                    <a:pt x="11635" y="28081"/>
                  </a:lnTo>
                  <a:lnTo>
                    <a:pt x="11746" y="28008"/>
                  </a:lnTo>
                  <a:lnTo>
                    <a:pt x="11857" y="27934"/>
                  </a:lnTo>
                  <a:lnTo>
                    <a:pt x="11949" y="27860"/>
                  </a:lnTo>
                  <a:lnTo>
                    <a:pt x="12023" y="27768"/>
                  </a:lnTo>
                  <a:lnTo>
                    <a:pt x="12096" y="27657"/>
                  </a:lnTo>
                  <a:lnTo>
                    <a:pt x="12170" y="27547"/>
                  </a:lnTo>
                  <a:lnTo>
                    <a:pt x="12244" y="27399"/>
                  </a:lnTo>
                  <a:lnTo>
                    <a:pt x="12299" y="27233"/>
                  </a:lnTo>
                  <a:lnTo>
                    <a:pt x="12336" y="27067"/>
                  </a:lnTo>
                  <a:lnTo>
                    <a:pt x="12373" y="26901"/>
                  </a:lnTo>
                  <a:lnTo>
                    <a:pt x="12391" y="26735"/>
                  </a:lnTo>
                  <a:lnTo>
                    <a:pt x="12391" y="26569"/>
                  </a:lnTo>
                  <a:lnTo>
                    <a:pt x="12373" y="26403"/>
                  </a:lnTo>
                  <a:lnTo>
                    <a:pt x="12355" y="26256"/>
                  </a:lnTo>
                  <a:lnTo>
                    <a:pt x="12299" y="26108"/>
                  </a:lnTo>
                  <a:lnTo>
                    <a:pt x="12225" y="25979"/>
                  </a:lnTo>
                  <a:lnTo>
                    <a:pt x="12152" y="25850"/>
                  </a:lnTo>
                  <a:lnTo>
                    <a:pt x="12041" y="25721"/>
                  </a:lnTo>
                  <a:lnTo>
                    <a:pt x="11820" y="25463"/>
                  </a:lnTo>
                  <a:lnTo>
                    <a:pt x="11617" y="25205"/>
                  </a:lnTo>
                  <a:lnTo>
                    <a:pt x="11838" y="25150"/>
                  </a:lnTo>
                  <a:lnTo>
                    <a:pt x="12060" y="25076"/>
                  </a:lnTo>
                  <a:lnTo>
                    <a:pt x="12262" y="24984"/>
                  </a:lnTo>
                  <a:lnTo>
                    <a:pt x="12447" y="24873"/>
                  </a:lnTo>
                  <a:lnTo>
                    <a:pt x="12613" y="24726"/>
                  </a:lnTo>
                  <a:lnTo>
                    <a:pt x="12760" y="24560"/>
                  </a:lnTo>
                  <a:lnTo>
                    <a:pt x="12889" y="24357"/>
                  </a:lnTo>
                  <a:lnTo>
                    <a:pt x="12981" y="24117"/>
                  </a:lnTo>
                  <a:lnTo>
                    <a:pt x="13018" y="24080"/>
                  </a:lnTo>
                  <a:lnTo>
                    <a:pt x="13074" y="24025"/>
                  </a:lnTo>
                  <a:lnTo>
                    <a:pt x="13184" y="23951"/>
                  </a:lnTo>
                  <a:lnTo>
                    <a:pt x="13147" y="24099"/>
                  </a:lnTo>
                  <a:lnTo>
                    <a:pt x="13129" y="24228"/>
                  </a:lnTo>
                  <a:lnTo>
                    <a:pt x="13129" y="24357"/>
                  </a:lnTo>
                  <a:lnTo>
                    <a:pt x="13129" y="24486"/>
                  </a:lnTo>
                  <a:lnTo>
                    <a:pt x="13147" y="24597"/>
                  </a:lnTo>
                  <a:lnTo>
                    <a:pt x="13184" y="24726"/>
                  </a:lnTo>
                  <a:lnTo>
                    <a:pt x="13240" y="24836"/>
                  </a:lnTo>
                  <a:lnTo>
                    <a:pt x="13295" y="24928"/>
                  </a:lnTo>
                  <a:lnTo>
                    <a:pt x="13424" y="25131"/>
                  </a:lnTo>
                  <a:lnTo>
                    <a:pt x="13590" y="25316"/>
                  </a:lnTo>
                  <a:lnTo>
                    <a:pt x="13774" y="25500"/>
                  </a:lnTo>
                  <a:lnTo>
                    <a:pt x="13977" y="25666"/>
                  </a:lnTo>
                  <a:lnTo>
                    <a:pt x="13590" y="25850"/>
                  </a:lnTo>
                  <a:lnTo>
                    <a:pt x="13276" y="26035"/>
                  </a:lnTo>
                  <a:lnTo>
                    <a:pt x="13147" y="26145"/>
                  </a:lnTo>
                  <a:lnTo>
                    <a:pt x="13018" y="26238"/>
                  </a:lnTo>
                  <a:lnTo>
                    <a:pt x="12926" y="26348"/>
                  </a:lnTo>
                  <a:lnTo>
                    <a:pt x="12834" y="26459"/>
                  </a:lnTo>
                  <a:lnTo>
                    <a:pt x="12760" y="26569"/>
                  </a:lnTo>
                  <a:lnTo>
                    <a:pt x="12686" y="26680"/>
                  </a:lnTo>
                  <a:lnTo>
                    <a:pt x="12650" y="26809"/>
                  </a:lnTo>
                  <a:lnTo>
                    <a:pt x="12613" y="26938"/>
                  </a:lnTo>
                  <a:lnTo>
                    <a:pt x="12594" y="27067"/>
                  </a:lnTo>
                  <a:lnTo>
                    <a:pt x="12594" y="27215"/>
                  </a:lnTo>
                  <a:lnTo>
                    <a:pt x="12594" y="27344"/>
                  </a:lnTo>
                  <a:lnTo>
                    <a:pt x="12613" y="27510"/>
                  </a:lnTo>
                  <a:lnTo>
                    <a:pt x="12668" y="27749"/>
                  </a:lnTo>
                  <a:lnTo>
                    <a:pt x="12760" y="27989"/>
                  </a:lnTo>
                  <a:lnTo>
                    <a:pt x="12889" y="28192"/>
                  </a:lnTo>
                  <a:lnTo>
                    <a:pt x="13037" y="28376"/>
                  </a:lnTo>
                  <a:lnTo>
                    <a:pt x="13240" y="28542"/>
                  </a:lnTo>
                  <a:lnTo>
                    <a:pt x="13442" y="28653"/>
                  </a:lnTo>
                  <a:lnTo>
                    <a:pt x="13682" y="28745"/>
                  </a:lnTo>
                  <a:lnTo>
                    <a:pt x="13922" y="28800"/>
                  </a:lnTo>
                  <a:lnTo>
                    <a:pt x="14180" y="28819"/>
                  </a:lnTo>
                  <a:lnTo>
                    <a:pt x="14438" y="28782"/>
                  </a:lnTo>
                  <a:lnTo>
                    <a:pt x="14659" y="28727"/>
                  </a:lnTo>
                  <a:lnTo>
                    <a:pt x="14899" y="28616"/>
                  </a:lnTo>
                  <a:lnTo>
                    <a:pt x="15102" y="28487"/>
                  </a:lnTo>
                  <a:lnTo>
                    <a:pt x="15268" y="28321"/>
                  </a:lnTo>
                  <a:lnTo>
                    <a:pt x="15434" y="28118"/>
                  </a:lnTo>
                  <a:lnTo>
                    <a:pt x="15544" y="27897"/>
                  </a:lnTo>
                  <a:lnTo>
                    <a:pt x="15600" y="27749"/>
                  </a:lnTo>
                  <a:lnTo>
                    <a:pt x="15637" y="27620"/>
                  </a:lnTo>
                  <a:lnTo>
                    <a:pt x="15655" y="27491"/>
                  </a:lnTo>
                  <a:lnTo>
                    <a:pt x="15673" y="27362"/>
                  </a:lnTo>
                  <a:lnTo>
                    <a:pt x="15673" y="27233"/>
                  </a:lnTo>
                  <a:lnTo>
                    <a:pt x="15673" y="27104"/>
                  </a:lnTo>
                  <a:lnTo>
                    <a:pt x="15637" y="26975"/>
                  </a:lnTo>
                  <a:lnTo>
                    <a:pt x="15618" y="26846"/>
                  </a:lnTo>
                  <a:lnTo>
                    <a:pt x="15563" y="26735"/>
                  </a:lnTo>
                  <a:lnTo>
                    <a:pt x="15507" y="26606"/>
                  </a:lnTo>
                  <a:lnTo>
                    <a:pt x="15342" y="26367"/>
                  </a:lnTo>
                  <a:lnTo>
                    <a:pt x="15139" y="26127"/>
                  </a:lnTo>
                  <a:lnTo>
                    <a:pt x="14881" y="25887"/>
                  </a:lnTo>
                  <a:lnTo>
                    <a:pt x="16116" y="25076"/>
                  </a:lnTo>
                  <a:lnTo>
                    <a:pt x="17148" y="26274"/>
                  </a:lnTo>
                  <a:lnTo>
                    <a:pt x="16872" y="26348"/>
                  </a:lnTo>
                  <a:lnTo>
                    <a:pt x="16614" y="26440"/>
                  </a:lnTo>
                  <a:lnTo>
                    <a:pt x="16392" y="26569"/>
                  </a:lnTo>
                  <a:lnTo>
                    <a:pt x="16300" y="26662"/>
                  </a:lnTo>
                  <a:lnTo>
                    <a:pt x="16208" y="26754"/>
                  </a:lnTo>
                  <a:lnTo>
                    <a:pt x="16116" y="26846"/>
                  </a:lnTo>
                  <a:lnTo>
                    <a:pt x="16042" y="26938"/>
                  </a:lnTo>
                  <a:lnTo>
                    <a:pt x="15968" y="27067"/>
                  </a:lnTo>
                  <a:lnTo>
                    <a:pt x="15913" y="27178"/>
                  </a:lnTo>
                  <a:lnTo>
                    <a:pt x="15858" y="27307"/>
                  </a:lnTo>
                  <a:lnTo>
                    <a:pt x="15802" y="27454"/>
                  </a:lnTo>
                  <a:lnTo>
                    <a:pt x="15784" y="27602"/>
                  </a:lnTo>
                  <a:lnTo>
                    <a:pt x="15766" y="27768"/>
                  </a:lnTo>
                  <a:lnTo>
                    <a:pt x="15747" y="27989"/>
                  </a:lnTo>
                  <a:lnTo>
                    <a:pt x="15784" y="28210"/>
                  </a:lnTo>
                  <a:lnTo>
                    <a:pt x="15858" y="28432"/>
                  </a:lnTo>
                  <a:lnTo>
                    <a:pt x="15968" y="28635"/>
                  </a:lnTo>
                  <a:lnTo>
                    <a:pt x="16097" y="28819"/>
                  </a:lnTo>
                  <a:lnTo>
                    <a:pt x="16245" y="28985"/>
                  </a:lnTo>
                  <a:lnTo>
                    <a:pt x="16429" y="29132"/>
                  </a:lnTo>
                  <a:lnTo>
                    <a:pt x="16632" y="29243"/>
                  </a:lnTo>
                  <a:lnTo>
                    <a:pt x="16798" y="29317"/>
                  </a:lnTo>
                  <a:lnTo>
                    <a:pt x="16964" y="29372"/>
                  </a:lnTo>
                  <a:lnTo>
                    <a:pt x="17112" y="29409"/>
                  </a:lnTo>
                  <a:lnTo>
                    <a:pt x="17259" y="29427"/>
                  </a:lnTo>
                  <a:lnTo>
                    <a:pt x="17407" y="29427"/>
                  </a:lnTo>
                  <a:lnTo>
                    <a:pt x="17554" y="29409"/>
                  </a:lnTo>
                  <a:lnTo>
                    <a:pt x="17702" y="29372"/>
                  </a:lnTo>
                  <a:lnTo>
                    <a:pt x="17831" y="29335"/>
                  </a:lnTo>
                  <a:lnTo>
                    <a:pt x="17960" y="29280"/>
                  </a:lnTo>
                  <a:lnTo>
                    <a:pt x="18089" y="29206"/>
                  </a:lnTo>
                  <a:lnTo>
                    <a:pt x="18218" y="29114"/>
                  </a:lnTo>
                  <a:lnTo>
                    <a:pt x="18347" y="29022"/>
                  </a:lnTo>
                  <a:lnTo>
                    <a:pt x="18568" y="28800"/>
                  </a:lnTo>
                  <a:lnTo>
                    <a:pt x="18789" y="28524"/>
                  </a:lnTo>
                  <a:lnTo>
                    <a:pt x="18882" y="28837"/>
                  </a:lnTo>
                  <a:lnTo>
                    <a:pt x="18974" y="29095"/>
                  </a:lnTo>
                  <a:lnTo>
                    <a:pt x="19121" y="29335"/>
                  </a:lnTo>
                  <a:lnTo>
                    <a:pt x="19269" y="29538"/>
                  </a:lnTo>
                  <a:lnTo>
                    <a:pt x="19361" y="29630"/>
                  </a:lnTo>
                  <a:lnTo>
                    <a:pt x="19472" y="29704"/>
                  </a:lnTo>
                  <a:lnTo>
                    <a:pt x="19564" y="29778"/>
                  </a:lnTo>
                  <a:lnTo>
                    <a:pt x="19674" y="29851"/>
                  </a:lnTo>
                  <a:lnTo>
                    <a:pt x="19804" y="29888"/>
                  </a:lnTo>
                  <a:lnTo>
                    <a:pt x="19933" y="29944"/>
                  </a:lnTo>
                  <a:lnTo>
                    <a:pt x="20062" y="29962"/>
                  </a:lnTo>
                  <a:lnTo>
                    <a:pt x="20209" y="29999"/>
                  </a:lnTo>
                  <a:lnTo>
                    <a:pt x="20357" y="30017"/>
                  </a:lnTo>
                  <a:lnTo>
                    <a:pt x="20504" y="30017"/>
                  </a:lnTo>
                  <a:lnTo>
                    <a:pt x="20652" y="29999"/>
                  </a:lnTo>
                  <a:lnTo>
                    <a:pt x="20781" y="29980"/>
                  </a:lnTo>
                  <a:lnTo>
                    <a:pt x="20910" y="29944"/>
                  </a:lnTo>
                  <a:lnTo>
                    <a:pt x="21039" y="29888"/>
                  </a:lnTo>
                  <a:lnTo>
                    <a:pt x="21150" y="29833"/>
                  </a:lnTo>
                  <a:lnTo>
                    <a:pt x="21260" y="29759"/>
                  </a:lnTo>
                  <a:lnTo>
                    <a:pt x="21371" y="29685"/>
                  </a:lnTo>
                  <a:lnTo>
                    <a:pt x="21463" y="29593"/>
                  </a:lnTo>
                  <a:lnTo>
                    <a:pt x="21666" y="29390"/>
                  </a:lnTo>
                  <a:lnTo>
                    <a:pt x="21832" y="29132"/>
                  </a:lnTo>
                  <a:lnTo>
                    <a:pt x="21979" y="28856"/>
                  </a:lnTo>
                  <a:lnTo>
                    <a:pt x="22016" y="29151"/>
                  </a:lnTo>
                  <a:lnTo>
                    <a:pt x="22071" y="29427"/>
                  </a:lnTo>
                  <a:lnTo>
                    <a:pt x="22164" y="29667"/>
                  </a:lnTo>
                  <a:lnTo>
                    <a:pt x="22293" y="29888"/>
                  </a:lnTo>
                  <a:lnTo>
                    <a:pt x="22459" y="30091"/>
                  </a:lnTo>
                  <a:lnTo>
                    <a:pt x="22661" y="30276"/>
                  </a:lnTo>
                  <a:lnTo>
                    <a:pt x="22883" y="30423"/>
                  </a:lnTo>
                  <a:lnTo>
                    <a:pt x="23159" y="30552"/>
                  </a:lnTo>
                  <a:lnTo>
                    <a:pt x="22625" y="30681"/>
                  </a:lnTo>
                  <a:lnTo>
                    <a:pt x="22385" y="30773"/>
                  </a:lnTo>
                  <a:lnTo>
                    <a:pt x="22145" y="30902"/>
                  </a:lnTo>
                  <a:lnTo>
                    <a:pt x="21961" y="31068"/>
                  </a:lnTo>
                  <a:lnTo>
                    <a:pt x="21776" y="31253"/>
                  </a:lnTo>
                  <a:lnTo>
                    <a:pt x="21647" y="31474"/>
                  </a:lnTo>
                  <a:lnTo>
                    <a:pt x="21555" y="31695"/>
                  </a:lnTo>
                  <a:lnTo>
                    <a:pt x="21481" y="31935"/>
                  </a:lnTo>
                  <a:lnTo>
                    <a:pt x="21481" y="32064"/>
                  </a:lnTo>
                  <a:lnTo>
                    <a:pt x="21463" y="32193"/>
                  </a:lnTo>
                  <a:lnTo>
                    <a:pt x="21481" y="32341"/>
                  </a:lnTo>
                  <a:lnTo>
                    <a:pt x="21500" y="32470"/>
                  </a:lnTo>
                  <a:lnTo>
                    <a:pt x="21518" y="32599"/>
                  </a:lnTo>
                  <a:lnTo>
                    <a:pt x="21555" y="32709"/>
                  </a:lnTo>
                  <a:lnTo>
                    <a:pt x="21666" y="32949"/>
                  </a:lnTo>
                  <a:lnTo>
                    <a:pt x="21813" y="33170"/>
                  </a:lnTo>
                  <a:lnTo>
                    <a:pt x="21998" y="33355"/>
                  </a:lnTo>
                  <a:lnTo>
                    <a:pt x="22219" y="33502"/>
                  </a:lnTo>
                  <a:lnTo>
                    <a:pt x="22330" y="33576"/>
                  </a:lnTo>
                  <a:lnTo>
                    <a:pt x="22459" y="33631"/>
                  </a:lnTo>
                  <a:lnTo>
                    <a:pt x="22588" y="33668"/>
                  </a:lnTo>
                  <a:lnTo>
                    <a:pt x="22717" y="33705"/>
                  </a:lnTo>
                  <a:lnTo>
                    <a:pt x="22975" y="33742"/>
                  </a:lnTo>
                  <a:lnTo>
                    <a:pt x="23233" y="33723"/>
                  </a:lnTo>
                  <a:lnTo>
                    <a:pt x="23473" y="33687"/>
                  </a:lnTo>
                  <a:lnTo>
                    <a:pt x="23694" y="33594"/>
                  </a:lnTo>
                  <a:lnTo>
                    <a:pt x="23915" y="33465"/>
                  </a:lnTo>
                  <a:lnTo>
                    <a:pt x="24118" y="33299"/>
                  </a:lnTo>
                  <a:lnTo>
                    <a:pt x="24284" y="33115"/>
                  </a:lnTo>
                  <a:lnTo>
                    <a:pt x="24432" y="32875"/>
                  </a:lnTo>
                  <a:lnTo>
                    <a:pt x="24542" y="32672"/>
                  </a:lnTo>
                  <a:lnTo>
                    <a:pt x="24671" y="32488"/>
                  </a:lnTo>
                  <a:lnTo>
                    <a:pt x="24671" y="32802"/>
                  </a:lnTo>
                  <a:lnTo>
                    <a:pt x="24708" y="33097"/>
                  </a:lnTo>
                  <a:lnTo>
                    <a:pt x="24782" y="33373"/>
                  </a:lnTo>
                  <a:lnTo>
                    <a:pt x="24837" y="33502"/>
                  </a:lnTo>
                  <a:lnTo>
                    <a:pt x="24892" y="33613"/>
                  </a:lnTo>
                  <a:lnTo>
                    <a:pt x="24966" y="33723"/>
                  </a:lnTo>
                  <a:lnTo>
                    <a:pt x="25040" y="33816"/>
                  </a:lnTo>
                  <a:lnTo>
                    <a:pt x="25132" y="33908"/>
                  </a:lnTo>
                  <a:lnTo>
                    <a:pt x="25224" y="33982"/>
                  </a:lnTo>
                  <a:lnTo>
                    <a:pt x="25335" y="34055"/>
                  </a:lnTo>
                  <a:lnTo>
                    <a:pt x="25446" y="34129"/>
                  </a:lnTo>
                  <a:lnTo>
                    <a:pt x="25556" y="34166"/>
                  </a:lnTo>
                  <a:lnTo>
                    <a:pt x="25704" y="34203"/>
                  </a:lnTo>
                  <a:lnTo>
                    <a:pt x="25851" y="34240"/>
                  </a:lnTo>
                  <a:lnTo>
                    <a:pt x="25999" y="34258"/>
                  </a:lnTo>
                  <a:lnTo>
                    <a:pt x="26331" y="34258"/>
                  </a:lnTo>
                  <a:lnTo>
                    <a:pt x="26644" y="34203"/>
                  </a:lnTo>
                  <a:lnTo>
                    <a:pt x="26958" y="34129"/>
                  </a:lnTo>
                  <a:lnTo>
                    <a:pt x="27087" y="34074"/>
                  </a:lnTo>
                  <a:lnTo>
                    <a:pt x="27234" y="34000"/>
                  </a:lnTo>
                  <a:lnTo>
                    <a:pt x="27474" y="33834"/>
                  </a:lnTo>
                  <a:lnTo>
                    <a:pt x="27861" y="33558"/>
                  </a:lnTo>
                  <a:lnTo>
                    <a:pt x="27916" y="33797"/>
                  </a:lnTo>
                  <a:lnTo>
                    <a:pt x="28009" y="34018"/>
                  </a:lnTo>
                  <a:lnTo>
                    <a:pt x="28119" y="34221"/>
                  </a:lnTo>
                  <a:lnTo>
                    <a:pt x="28248" y="34406"/>
                  </a:lnTo>
                  <a:lnTo>
                    <a:pt x="28433" y="34572"/>
                  </a:lnTo>
                  <a:lnTo>
                    <a:pt x="28635" y="34701"/>
                  </a:lnTo>
                  <a:lnTo>
                    <a:pt x="28875" y="34811"/>
                  </a:lnTo>
                  <a:lnTo>
                    <a:pt x="29133" y="34867"/>
                  </a:lnTo>
                  <a:lnTo>
                    <a:pt x="29299" y="34903"/>
                  </a:lnTo>
                  <a:lnTo>
                    <a:pt x="29613" y="34903"/>
                  </a:lnTo>
                  <a:lnTo>
                    <a:pt x="29760" y="34885"/>
                  </a:lnTo>
                  <a:lnTo>
                    <a:pt x="29889" y="34848"/>
                  </a:lnTo>
                  <a:lnTo>
                    <a:pt x="30018" y="34793"/>
                  </a:lnTo>
                  <a:lnTo>
                    <a:pt x="30147" y="34738"/>
                  </a:lnTo>
                  <a:lnTo>
                    <a:pt x="30258" y="34682"/>
                  </a:lnTo>
                  <a:lnTo>
                    <a:pt x="30369" y="34590"/>
                  </a:lnTo>
                  <a:lnTo>
                    <a:pt x="30479" y="34498"/>
                  </a:lnTo>
                  <a:lnTo>
                    <a:pt x="30664" y="34295"/>
                  </a:lnTo>
                  <a:lnTo>
                    <a:pt x="30830" y="34037"/>
                  </a:lnTo>
                  <a:lnTo>
                    <a:pt x="30995" y="33760"/>
                  </a:lnTo>
                  <a:lnTo>
                    <a:pt x="31069" y="34129"/>
                  </a:lnTo>
                  <a:lnTo>
                    <a:pt x="31180" y="34461"/>
                  </a:lnTo>
                  <a:lnTo>
                    <a:pt x="31309" y="34738"/>
                  </a:lnTo>
                  <a:lnTo>
                    <a:pt x="31383" y="34848"/>
                  </a:lnTo>
                  <a:lnTo>
                    <a:pt x="31456" y="34959"/>
                  </a:lnTo>
                  <a:lnTo>
                    <a:pt x="31549" y="35069"/>
                  </a:lnTo>
                  <a:lnTo>
                    <a:pt x="31641" y="35162"/>
                  </a:lnTo>
                  <a:lnTo>
                    <a:pt x="31751" y="35235"/>
                  </a:lnTo>
                  <a:lnTo>
                    <a:pt x="31862" y="35291"/>
                  </a:lnTo>
                  <a:lnTo>
                    <a:pt x="31973" y="35346"/>
                  </a:lnTo>
                  <a:lnTo>
                    <a:pt x="32102" y="35401"/>
                  </a:lnTo>
                  <a:lnTo>
                    <a:pt x="32231" y="35438"/>
                  </a:lnTo>
                  <a:lnTo>
                    <a:pt x="32378" y="35457"/>
                  </a:lnTo>
                  <a:lnTo>
                    <a:pt x="32544" y="35475"/>
                  </a:lnTo>
                  <a:lnTo>
                    <a:pt x="32839" y="35475"/>
                  </a:lnTo>
                  <a:lnTo>
                    <a:pt x="32968" y="35438"/>
                  </a:lnTo>
                  <a:lnTo>
                    <a:pt x="33097" y="35420"/>
                  </a:lnTo>
                  <a:lnTo>
                    <a:pt x="33227" y="35364"/>
                  </a:lnTo>
                  <a:lnTo>
                    <a:pt x="33356" y="35309"/>
                  </a:lnTo>
                  <a:lnTo>
                    <a:pt x="33466" y="35235"/>
                  </a:lnTo>
                  <a:lnTo>
                    <a:pt x="33577" y="35162"/>
                  </a:lnTo>
                  <a:lnTo>
                    <a:pt x="33669" y="35069"/>
                  </a:lnTo>
                  <a:lnTo>
                    <a:pt x="33872" y="34867"/>
                  </a:lnTo>
                  <a:lnTo>
                    <a:pt x="34038" y="34608"/>
                  </a:lnTo>
                  <a:lnTo>
                    <a:pt x="34185" y="34332"/>
                  </a:lnTo>
                  <a:lnTo>
                    <a:pt x="34259" y="34719"/>
                  </a:lnTo>
                  <a:lnTo>
                    <a:pt x="34370" y="35033"/>
                  </a:lnTo>
                  <a:lnTo>
                    <a:pt x="34517" y="35309"/>
                  </a:lnTo>
                  <a:lnTo>
                    <a:pt x="34591" y="35438"/>
                  </a:lnTo>
                  <a:lnTo>
                    <a:pt x="34665" y="35549"/>
                  </a:lnTo>
                  <a:lnTo>
                    <a:pt x="34757" y="35641"/>
                  </a:lnTo>
                  <a:lnTo>
                    <a:pt x="34849" y="35733"/>
                  </a:lnTo>
                  <a:lnTo>
                    <a:pt x="34941" y="35807"/>
                  </a:lnTo>
                  <a:lnTo>
                    <a:pt x="35052" y="35881"/>
                  </a:lnTo>
                  <a:lnTo>
                    <a:pt x="35181" y="35936"/>
                  </a:lnTo>
                  <a:lnTo>
                    <a:pt x="35292" y="35973"/>
                  </a:lnTo>
                  <a:lnTo>
                    <a:pt x="35439" y="36010"/>
                  </a:lnTo>
                  <a:lnTo>
                    <a:pt x="35568" y="36028"/>
                  </a:lnTo>
                  <a:lnTo>
                    <a:pt x="35734" y="36047"/>
                  </a:lnTo>
                  <a:lnTo>
                    <a:pt x="36029" y="36047"/>
                  </a:lnTo>
                  <a:lnTo>
                    <a:pt x="36177" y="36010"/>
                  </a:lnTo>
                  <a:lnTo>
                    <a:pt x="36306" y="35973"/>
                  </a:lnTo>
                  <a:lnTo>
                    <a:pt x="36435" y="35936"/>
                  </a:lnTo>
                  <a:lnTo>
                    <a:pt x="36545" y="35881"/>
                  </a:lnTo>
                  <a:lnTo>
                    <a:pt x="36674" y="35807"/>
                  </a:lnTo>
                  <a:lnTo>
                    <a:pt x="36767" y="35715"/>
                  </a:lnTo>
                  <a:lnTo>
                    <a:pt x="36877" y="35623"/>
                  </a:lnTo>
                  <a:lnTo>
                    <a:pt x="37080" y="35401"/>
                  </a:lnTo>
                  <a:lnTo>
                    <a:pt x="37246" y="35143"/>
                  </a:lnTo>
                  <a:lnTo>
                    <a:pt x="37394" y="34848"/>
                  </a:lnTo>
                  <a:lnTo>
                    <a:pt x="37430" y="35143"/>
                  </a:lnTo>
                  <a:lnTo>
                    <a:pt x="37486" y="35401"/>
                  </a:lnTo>
                  <a:lnTo>
                    <a:pt x="37578" y="35641"/>
                  </a:lnTo>
                  <a:lnTo>
                    <a:pt x="37689" y="35862"/>
                  </a:lnTo>
                  <a:lnTo>
                    <a:pt x="37836" y="36065"/>
                  </a:lnTo>
                  <a:lnTo>
                    <a:pt x="38002" y="36249"/>
                  </a:lnTo>
                  <a:lnTo>
                    <a:pt x="38223" y="36415"/>
                  </a:lnTo>
                  <a:lnTo>
                    <a:pt x="38463" y="36544"/>
                  </a:lnTo>
                  <a:lnTo>
                    <a:pt x="38113" y="36655"/>
                  </a:lnTo>
                  <a:lnTo>
                    <a:pt x="37947" y="36710"/>
                  </a:lnTo>
                  <a:lnTo>
                    <a:pt x="37781" y="36784"/>
                  </a:lnTo>
                  <a:lnTo>
                    <a:pt x="37652" y="36858"/>
                  </a:lnTo>
                  <a:lnTo>
                    <a:pt x="37523" y="36932"/>
                  </a:lnTo>
                  <a:lnTo>
                    <a:pt x="37412" y="37024"/>
                  </a:lnTo>
                  <a:lnTo>
                    <a:pt x="37301" y="37116"/>
                  </a:lnTo>
                  <a:lnTo>
                    <a:pt x="37209" y="37208"/>
                  </a:lnTo>
                  <a:lnTo>
                    <a:pt x="37135" y="37319"/>
                  </a:lnTo>
                  <a:lnTo>
                    <a:pt x="37080" y="37430"/>
                  </a:lnTo>
                  <a:lnTo>
                    <a:pt x="37025" y="37559"/>
                  </a:lnTo>
                  <a:lnTo>
                    <a:pt x="36969" y="37688"/>
                  </a:lnTo>
                  <a:lnTo>
                    <a:pt x="36951" y="37817"/>
                  </a:lnTo>
                  <a:lnTo>
                    <a:pt x="36933" y="37946"/>
                  </a:lnTo>
                  <a:lnTo>
                    <a:pt x="36914" y="38093"/>
                  </a:lnTo>
                  <a:lnTo>
                    <a:pt x="36933" y="38351"/>
                  </a:lnTo>
                  <a:lnTo>
                    <a:pt x="36988" y="38591"/>
                  </a:lnTo>
                  <a:lnTo>
                    <a:pt x="37099" y="38831"/>
                  </a:lnTo>
                  <a:lnTo>
                    <a:pt x="37228" y="39034"/>
                  </a:lnTo>
                  <a:lnTo>
                    <a:pt x="37375" y="39218"/>
                  </a:lnTo>
                  <a:lnTo>
                    <a:pt x="37559" y="39384"/>
                  </a:lnTo>
                  <a:lnTo>
                    <a:pt x="37781" y="39513"/>
                  </a:lnTo>
                  <a:lnTo>
                    <a:pt x="37891" y="39550"/>
                  </a:lnTo>
                  <a:lnTo>
                    <a:pt x="38020" y="39587"/>
                  </a:lnTo>
                  <a:lnTo>
                    <a:pt x="38149" y="39624"/>
                  </a:lnTo>
                  <a:lnTo>
                    <a:pt x="38279" y="39642"/>
                  </a:lnTo>
                  <a:lnTo>
                    <a:pt x="38408" y="39661"/>
                  </a:lnTo>
                  <a:lnTo>
                    <a:pt x="38537" y="39642"/>
                  </a:lnTo>
                  <a:lnTo>
                    <a:pt x="38795" y="39605"/>
                  </a:lnTo>
                  <a:lnTo>
                    <a:pt x="39053" y="39531"/>
                  </a:lnTo>
                  <a:lnTo>
                    <a:pt x="39274" y="39402"/>
                  </a:lnTo>
                  <a:lnTo>
                    <a:pt x="39385" y="39329"/>
                  </a:lnTo>
                  <a:lnTo>
                    <a:pt x="39477" y="39255"/>
                  </a:lnTo>
                  <a:lnTo>
                    <a:pt x="39569" y="39163"/>
                  </a:lnTo>
                  <a:lnTo>
                    <a:pt x="39661" y="39052"/>
                  </a:lnTo>
                  <a:lnTo>
                    <a:pt x="39735" y="38941"/>
                  </a:lnTo>
                  <a:lnTo>
                    <a:pt x="39809" y="38831"/>
                  </a:lnTo>
                  <a:lnTo>
                    <a:pt x="39864" y="38683"/>
                  </a:lnTo>
                  <a:lnTo>
                    <a:pt x="39920" y="38554"/>
                  </a:lnTo>
                  <a:lnTo>
                    <a:pt x="39956" y="38425"/>
                  </a:lnTo>
                  <a:lnTo>
                    <a:pt x="39975" y="38296"/>
                  </a:lnTo>
                  <a:lnTo>
                    <a:pt x="39975" y="38149"/>
                  </a:lnTo>
                  <a:lnTo>
                    <a:pt x="39975" y="38020"/>
                  </a:lnTo>
                  <a:lnTo>
                    <a:pt x="39956" y="37890"/>
                  </a:lnTo>
                  <a:lnTo>
                    <a:pt x="39920" y="37761"/>
                  </a:lnTo>
                  <a:lnTo>
                    <a:pt x="39883" y="37632"/>
                  </a:lnTo>
                  <a:lnTo>
                    <a:pt x="39809" y="37503"/>
                  </a:lnTo>
                  <a:lnTo>
                    <a:pt x="39735" y="37374"/>
                  </a:lnTo>
                  <a:lnTo>
                    <a:pt x="39661" y="37245"/>
                  </a:lnTo>
                  <a:lnTo>
                    <a:pt x="39440" y="36987"/>
                  </a:lnTo>
                  <a:lnTo>
                    <a:pt x="39182" y="36729"/>
                  </a:lnTo>
                  <a:lnTo>
                    <a:pt x="40436" y="35899"/>
                  </a:lnTo>
                  <a:lnTo>
                    <a:pt x="41395" y="37171"/>
                  </a:lnTo>
                  <a:lnTo>
                    <a:pt x="41100" y="37282"/>
                  </a:lnTo>
                  <a:lnTo>
                    <a:pt x="40823" y="37411"/>
                  </a:lnTo>
                  <a:lnTo>
                    <a:pt x="40602" y="37577"/>
                  </a:lnTo>
                  <a:lnTo>
                    <a:pt x="40510" y="37669"/>
                  </a:lnTo>
                  <a:lnTo>
                    <a:pt x="40436" y="37761"/>
                  </a:lnTo>
                  <a:lnTo>
                    <a:pt x="40344" y="37872"/>
                  </a:lnTo>
                  <a:lnTo>
                    <a:pt x="40288" y="37964"/>
                  </a:lnTo>
                  <a:lnTo>
                    <a:pt x="40233" y="38093"/>
                  </a:lnTo>
                  <a:lnTo>
                    <a:pt x="40196" y="38204"/>
                  </a:lnTo>
                  <a:lnTo>
                    <a:pt x="40159" y="38333"/>
                  </a:lnTo>
                  <a:lnTo>
                    <a:pt x="40141" y="38480"/>
                  </a:lnTo>
                  <a:lnTo>
                    <a:pt x="40122" y="38757"/>
                  </a:lnTo>
                  <a:lnTo>
                    <a:pt x="40159" y="39015"/>
                  </a:lnTo>
                  <a:lnTo>
                    <a:pt x="40233" y="39236"/>
                  </a:lnTo>
                  <a:lnTo>
                    <a:pt x="40325" y="39458"/>
                  </a:lnTo>
                  <a:lnTo>
                    <a:pt x="40473" y="39661"/>
                  </a:lnTo>
                  <a:lnTo>
                    <a:pt x="40620" y="39826"/>
                  </a:lnTo>
                  <a:lnTo>
                    <a:pt x="40823" y="39974"/>
                  </a:lnTo>
                  <a:lnTo>
                    <a:pt x="41026" y="40085"/>
                  </a:lnTo>
                  <a:lnTo>
                    <a:pt x="41266" y="40177"/>
                  </a:lnTo>
                  <a:lnTo>
                    <a:pt x="41413" y="40195"/>
                  </a:lnTo>
                  <a:lnTo>
                    <a:pt x="41579" y="40214"/>
                  </a:lnTo>
                  <a:lnTo>
                    <a:pt x="41726" y="40214"/>
                  </a:lnTo>
                  <a:lnTo>
                    <a:pt x="41892" y="40195"/>
                  </a:lnTo>
                  <a:lnTo>
                    <a:pt x="42040" y="40158"/>
                  </a:lnTo>
                  <a:lnTo>
                    <a:pt x="42187" y="40121"/>
                  </a:lnTo>
                  <a:lnTo>
                    <a:pt x="42335" y="40066"/>
                  </a:lnTo>
                  <a:lnTo>
                    <a:pt x="42464" y="39992"/>
                  </a:lnTo>
                  <a:lnTo>
                    <a:pt x="42464" y="37393"/>
                  </a:lnTo>
                  <a:lnTo>
                    <a:pt x="42409" y="37319"/>
                  </a:lnTo>
                  <a:lnTo>
                    <a:pt x="42464" y="37264"/>
                  </a:lnTo>
                  <a:lnTo>
                    <a:pt x="42464" y="27786"/>
                  </a:lnTo>
                  <a:lnTo>
                    <a:pt x="41763" y="28284"/>
                  </a:lnTo>
                  <a:lnTo>
                    <a:pt x="41026" y="27196"/>
                  </a:lnTo>
                  <a:lnTo>
                    <a:pt x="42077" y="26496"/>
                  </a:lnTo>
                  <a:lnTo>
                    <a:pt x="42464" y="27012"/>
                  </a:lnTo>
                  <a:lnTo>
                    <a:pt x="42464" y="24928"/>
                  </a:lnTo>
                  <a:lnTo>
                    <a:pt x="42353" y="25002"/>
                  </a:lnTo>
                  <a:lnTo>
                    <a:pt x="41690" y="24025"/>
                  </a:lnTo>
                  <a:lnTo>
                    <a:pt x="42464" y="23490"/>
                  </a:lnTo>
                  <a:lnTo>
                    <a:pt x="42464" y="21001"/>
                  </a:lnTo>
                  <a:lnTo>
                    <a:pt x="42353" y="20854"/>
                  </a:lnTo>
                  <a:lnTo>
                    <a:pt x="42464" y="20780"/>
                  </a:lnTo>
                  <a:lnTo>
                    <a:pt x="42464" y="0"/>
                  </a:lnTo>
                  <a:lnTo>
                    <a:pt x="17775" y="0"/>
                  </a:lnTo>
                  <a:lnTo>
                    <a:pt x="17886" y="166"/>
                  </a:lnTo>
                  <a:lnTo>
                    <a:pt x="17130" y="738"/>
                  </a:lnTo>
                  <a:lnTo>
                    <a:pt x="16595" y="0"/>
                  </a:lnTo>
                  <a:lnTo>
                    <a:pt x="14235" y="0"/>
                  </a:lnTo>
                  <a:lnTo>
                    <a:pt x="13922" y="240"/>
                  </a:lnTo>
                  <a:lnTo>
                    <a:pt x="13737" y="0"/>
                  </a:lnTo>
                  <a:lnTo>
                    <a:pt x="4260" y="0"/>
                  </a:lnTo>
                  <a:lnTo>
                    <a:pt x="5016" y="1162"/>
                  </a:lnTo>
                  <a:lnTo>
                    <a:pt x="3836" y="2047"/>
                  </a:lnTo>
                  <a:lnTo>
                    <a:pt x="2859" y="756"/>
                  </a:lnTo>
                  <a:lnTo>
                    <a:pt x="41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0" name="Google Shape;3130;p11"/>
            <p:cNvSpPr/>
            <p:nvPr/>
          </p:nvSpPr>
          <p:spPr>
            <a:xfrm>
              <a:off x="5312925" y="416500"/>
              <a:ext cx="92225" cy="153525"/>
            </a:xfrm>
            <a:custGeom>
              <a:avLst/>
              <a:gdLst/>
              <a:ahLst/>
              <a:cxnLst/>
              <a:rect l="l" t="t" r="r" b="b"/>
              <a:pathLst>
                <a:path w="3689" h="6141" extrusionOk="0">
                  <a:moveTo>
                    <a:pt x="3688" y="1586"/>
                  </a:moveTo>
                  <a:lnTo>
                    <a:pt x="3686" y="1595"/>
                  </a:lnTo>
                  <a:lnTo>
                    <a:pt x="3688" y="1605"/>
                  </a:lnTo>
                  <a:lnTo>
                    <a:pt x="3688" y="1586"/>
                  </a:lnTo>
                  <a:close/>
                  <a:moveTo>
                    <a:pt x="1900" y="1"/>
                  </a:moveTo>
                  <a:lnTo>
                    <a:pt x="1771" y="19"/>
                  </a:lnTo>
                  <a:lnTo>
                    <a:pt x="1623" y="56"/>
                  </a:lnTo>
                  <a:lnTo>
                    <a:pt x="1494" y="111"/>
                  </a:lnTo>
                  <a:lnTo>
                    <a:pt x="1365" y="167"/>
                  </a:lnTo>
                  <a:lnTo>
                    <a:pt x="1236" y="240"/>
                  </a:lnTo>
                  <a:lnTo>
                    <a:pt x="1125" y="314"/>
                  </a:lnTo>
                  <a:lnTo>
                    <a:pt x="1015" y="406"/>
                  </a:lnTo>
                  <a:lnTo>
                    <a:pt x="922" y="498"/>
                  </a:lnTo>
                  <a:lnTo>
                    <a:pt x="830" y="591"/>
                  </a:lnTo>
                  <a:lnTo>
                    <a:pt x="757" y="701"/>
                  </a:lnTo>
                  <a:lnTo>
                    <a:pt x="683" y="830"/>
                  </a:lnTo>
                  <a:lnTo>
                    <a:pt x="627" y="959"/>
                  </a:lnTo>
                  <a:lnTo>
                    <a:pt x="591" y="1088"/>
                  </a:lnTo>
                  <a:lnTo>
                    <a:pt x="554" y="1217"/>
                  </a:lnTo>
                  <a:lnTo>
                    <a:pt x="535" y="1347"/>
                  </a:lnTo>
                  <a:lnTo>
                    <a:pt x="535" y="1494"/>
                  </a:lnTo>
                  <a:lnTo>
                    <a:pt x="554" y="1789"/>
                  </a:lnTo>
                  <a:lnTo>
                    <a:pt x="572" y="1918"/>
                  </a:lnTo>
                  <a:lnTo>
                    <a:pt x="609" y="2047"/>
                  </a:lnTo>
                  <a:lnTo>
                    <a:pt x="646" y="2158"/>
                  </a:lnTo>
                  <a:lnTo>
                    <a:pt x="701" y="2268"/>
                  </a:lnTo>
                  <a:lnTo>
                    <a:pt x="849" y="2490"/>
                  </a:lnTo>
                  <a:lnTo>
                    <a:pt x="1015" y="2656"/>
                  </a:lnTo>
                  <a:lnTo>
                    <a:pt x="1217" y="2822"/>
                  </a:lnTo>
                  <a:lnTo>
                    <a:pt x="1439" y="2951"/>
                  </a:lnTo>
                  <a:lnTo>
                    <a:pt x="1697" y="3080"/>
                  </a:lnTo>
                  <a:lnTo>
                    <a:pt x="1328" y="3135"/>
                  </a:lnTo>
                  <a:lnTo>
                    <a:pt x="1162" y="3172"/>
                  </a:lnTo>
                  <a:lnTo>
                    <a:pt x="996" y="3227"/>
                  </a:lnTo>
                  <a:lnTo>
                    <a:pt x="849" y="3283"/>
                  </a:lnTo>
                  <a:lnTo>
                    <a:pt x="720" y="3338"/>
                  </a:lnTo>
                  <a:lnTo>
                    <a:pt x="591" y="3412"/>
                  </a:lnTo>
                  <a:lnTo>
                    <a:pt x="480" y="3504"/>
                  </a:lnTo>
                  <a:lnTo>
                    <a:pt x="369" y="3596"/>
                  </a:lnTo>
                  <a:lnTo>
                    <a:pt x="296" y="3688"/>
                  </a:lnTo>
                  <a:lnTo>
                    <a:pt x="203" y="3799"/>
                  </a:lnTo>
                  <a:lnTo>
                    <a:pt x="148" y="3909"/>
                  </a:lnTo>
                  <a:lnTo>
                    <a:pt x="93" y="4039"/>
                  </a:lnTo>
                  <a:lnTo>
                    <a:pt x="56" y="4168"/>
                  </a:lnTo>
                  <a:lnTo>
                    <a:pt x="19" y="4315"/>
                  </a:lnTo>
                  <a:lnTo>
                    <a:pt x="1" y="4463"/>
                  </a:lnTo>
                  <a:lnTo>
                    <a:pt x="1" y="4610"/>
                  </a:lnTo>
                  <a:lnTo>
                    <a:pt x="1" y="4739"/>
                  </a:lnTo>
                  <a:lnTo>
                    <a:pt x="19" y="4868"/>
                  </a:lnTo>
                  <a:lnTo>
                    <a:pt x="37" y="5016"/>
                  </a:lnTo>
                  <a:lnTo>
                    <a:pt x="74" y="5126"/>
                  </a:lnTo>
                  <a:lnTo>
                    <a:pt x="130" y="5255"/>
                  </a:lnTo>
                  <a:lnTo>
                    <a:pt x="259" y="5477"/>
                  </a:lnTo>
                  <a:lnTo>
                    <a:pt x="332" y="5587"/>
                  </a:lnTo>
                  <a:lnTo>
                    <a:pt x="406" y="5680"/>
                  </a:lnTo>
                  <a:lnTo>
                    <a:pt x="498" y="5772"/>
                  </a:lnTo>
                  <a:lnTo>
                    <a:pt x="609" y="5845"/>
                  </a:lnTo>
                  <a:lnTo>
                    <a:pt x="720" y="5919"/>
                  </a:lnTo>
                  <a:lnTo>
                    <a:pt x="830" y="5993"/>
                  </a:lnTo>
                  <a:lnTo>
                    <a:pt x="941" y="6048"/>
                  </a:lnTo>
                  <a:lnTo>
                    <a:pt x="1070" y="6085"/>
                  </a:lnTo>
                  <a:lnTo>
                    <a:pt x="1199" y="6104"/>
                  </a:lnTo>
                  <a:lnTo>
                    <a:pt x="1347" y="6122"/>
                  </a:lnTo>
                  <a:lnTo>
                    <a:pt x="1476" y="6140"/>
                  </a:lnTo>
                  <a:lnTo>
                    <a:pt x="1605" y="6140"/>
                  </a:lnTo>
                  <a:lnTo>
                    <a:pt x="1734" y="6122"/>
                  </a:lnTo>
                  <a:lnTo>
                    <a:pt x="1863" y="6085"/>
                  </a:lnTo>
                  <a:lnTo>
                    <a:pt x="2103" y="6011"/>
                  </a:lnTo>
                  <a:lnTo>
                    <a:pt x="2342" y="5882"/>
                  </a:lnTo>
                  <a:lnTo>
                    <a:pt x="2434" y="5809"/>
                  </a:lnTo>
                  <a:lnTo>
                    <a:pt x="2545" y="5716"/>
                  </a:lnTo>
                  <a:lnTo>
                    <a:pt x="2637" y="5624"/>
                  </a:lnTo>
                  <a:lnTo>
                    <a:pt x="2711" y="5532"/>
                  </a:lnTo>
                  <a:lnTo>
                    <a:pt x="2803" y="5421"/>
                  </a:lnTo>
                  <a:lnTo>
                    <a:pt x="2858" y="5292"/>
                  </a:lnTo>
                  <a:lnTo>
                    <a:pt x="2914" y="5163"/>
                  </a:lnTo>
                  <a:lnTo>
                    <a:pt x="2969" y="5016"/>
                  </a:lnTo>
                  <a:lnTo>
                    <a:pt x="3006" y="4887"/>
                  </a:lnTo>
                  <a:lnTo>
                    <a:pt x="3024" y="4739"/>
                  </a:lnTo>
                  <a:lnTo>
                    <a:pt x="3024" y="4610"/>
                  </a:lnTo>
                  <a:lnTo>
                    <a:pt x="3006" y="4481"/>
                  </a:lnTo>
                  <a:lnTo>
                    <a:pt x="2988" y="4334"/>
                  </a:lnTo>
                  <a:lnTo>
                    <a:pt x="2951" y="4204"/>
                  </a:lnTo>
                  <a:lnTo>
                    <a:pt x="2877" y="4075"/>
                  </a:lnTo>
                  <a:lnTo>
                    <a:pt x="2822" y="3928"/>
                  </a:lnTo>
                  <a:lnTo>
                    <a:pt x="2729" y="3799"/>
                  </a:lnTo>
                  <a:lnTo>
                    <a:pt x="2619" y="3651"/>
                  </a:lnTo>
                  <a:lnTo>
                    <a:pt x="2490" y="3522"/>
                  </a:lnTo>
                  <a:lnTo>
                    <a:pt x="2361" y="3393"/>
                  </a:lnTo>
                  <a:lnTo>
                    <a:pt x="2047" y="3117"/>
                  </a:lnTo>
                  <a:lnTo>
                    <a:pt x="2213" y="3098"/>
                  </a:lnTo>
                  <a:lnTo>
                    <a:pt x="2379" y="3061"/>
                  </a:lnTo>
                  <a:lnTo>
                    <a:pt x="2545" y="3006"/>
                  </a:lnTo>
                  <a:lnTo>
                    <a:pt x="2674" y="2951"/>
                  </a:lnTo>
                  <a:lnTo>
                    <a:pt x="2822" y="2895"/>
                  </a:lnTo>
                  <a:lnTo>
                    <a:pt x="2932" y="2803"/>
                  </a:lnTo>
                  <a:lnTo>
                    <a:pt x="3043" y="2729"/>
                  </a:lnTo>
                  <a:lnTo>
                    <a:pt x="3153" y="2637"/>
                  </a:lnTo>
                  <a:lnTo>
                    <a:pt x="3246" y="2527"/>
                  </a:lnTo>
                  <a:lnTo>
                    <a:pt x="3338" y="2416"/>
                  </a:lnTo>
                  <a:lnTo>
                    <a:pt x="3485" y="2158"/>
                  </a:lnTo>
                  <a:lnTo>
                    <a:pt x="3596" y="1881"/>
                  </a:lnTo>
                  <a:lnTo>
                    <a:pt x="3686" y="1595"/>
                  </a:lnTo>
                  <a:lnTo>
                    <a:pt x="3559" y="1107"/>
                  </a:lnTo>
                  <a:lnTo>
                    <a:pt x="3504" y="978"/>
                  </a:lnTo>
                  <a:lnTo>
                    <a:pt x="3448" y="849"/>
                  </a:lnTo>
                  <a:lnTo>
                    <a:pt x="3393" y="738"/>
                  </a:lnTo>
                  <a:lnTo>
                    <a:pt x="3319" y="627"/>
                  </a:lnTo>
                  <a:lnTo>
                    <a:pt x="3227" y="517"/>
                  </a:lnTo>
                  <a:lnTo>
                    <a:pt x="3135" y="425"/>
                  </a:lnTo>
                  <a:lnTo>
                    <a:pt x="3043" y="332"/>
                  </a:lnTo>
                  <a:lnTo>
                    <a:pt x="2932" y="259"/>
                  </a:lnTo>
                  <a:lnTo>
                    <a:pt x="2822" y="185"/>
                  </a:lnTo>
                  <a:lnTo>
                    <a:pt x="2711" y="130"/>
                  </a:lnTo>
                  <a:lnTo>
                    <a:pt x="2582" y="74"/>
                  </a:lnTo>
                  <a:lnTo>
                    <a:pt x="2453" y="37"/>
                  </a:lnTo>
                  <a:lnTo>
                    <a:pt x="2324" y="19"/>
                  </a:lnTo>
                  <a:lnTo>
                    <a:pt x="2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1" name="Google Shape;3131;p11"/>
            <p:cNvSpPr/>
            <p:nvPr/>
          </p:nvSpPr>
          <p:spPr>
            <a:xfrm>
              <a:off x="5720400" y="976550"/>
              <a:ext cx="153525" cy="90375"/>
            </a:xfrm>
            <a:custGeom>
              <a:avLst/>
              <a:gdLst/>
              <a:ahLst/>
              <a:cxnLst/>
              <a:rect l="l" t="t" r="r" b="b"/>
              <a:pathLst>
                <a:path w="6141" h="3615" extrusionOk="0">
                  <a:moveTo>
                    <a:pt x="1384" y="1"/>
                  </a:moveTo>
                  <a:lnTo>
                    <a:pt x="1236" y="19"/>
                  </a:lnTo>
                  <a:lnTo>
                    <a:pt x="997" y="93"/>
                  </a:lnTo>
                  <a:lnTo>
                    <a:pt x="757" y="204"/>
                  </a:lnTo>
                  <a:lnTo>
                    <a:pt x="554" y="333"/>
                  </a:lnTo>
                  <a:lnTo>
                    <a:pt x="443" y="425"/>
                  </a:lnTo>
                  <a:lnTo>
                    <a:pt x="370" y="517"/>
                  </a:lnTo>
                  <a:lnTo>
                    <a:pt x="277" y="628"/>
                  </a:lnTo>
                  <a:lnTo>
                    <a:pt x="204" y="739"/>
                  </a:lnTo>
                  <a:lnTo>
                    <a:pt x="148" y="849"/>
                  </a:lnTo>
                  <a:lnTo>
                    <a:pt x="93" y="978"/>
                  </a:lnTo>
                  <a:lnTo>
                    <a:pt x="56" y="1107"/>
                  </a:lnTo>
                  <a:lnTo>
                    <a:pt x="19" y="1236"/>
                  </a:lnTo>
                  <a:lnTo>
                    <a:pt x="1" y="1494"/>
                  </a:lnTo>
                  <a:lnTo>
                    <a:pt x="19" y="1753"/>
                  </a:lnTo>
                  <a:lnTo>
                    <a:pt x="75" y="1992"/>
                  </a:lnTo>
                  <a:lnTo>
                    <a:pt x="112" y="2121"/>
                  </a:lnTo>
                  <a:lnTo>
                    <a:pt x="167" y="2232"/>
                  </a:lnTo>
                  <a:lnTo>
                    <a:pt x="222" y="2343"/>
                  </a:lnTo>
                  <a:lnTo>
                    <a:pt x="296" y="2435"/>
                  </a:lnTo>
                  <a:lnTo>
                    <a:pt x="388" y="2527"/>
                  </a:lnTo>
                  <a:lnTo>
                    <a:pt x="480" y="2619"/>
                  </a:lnTo>
                  <a:lnTo>
                    <a:pt x="591" y="2693"/>
                  </a:lnTo>
                  <a:lnTo>
                    <a:pt x="702" y="2748"/>
                  </a:lnTo>
                  <a:lnTo>
                    <a:pt x="849" y="2822"/>
                  </a:lnTo>
                  <a:lnTo>
                    <a:pt x="1015" y="2877"/>
                  </a:lnTo>
                  <a:lnTo>
                    <a:pt x="1162" y="2914"/>
                  </a:lnTo>
                  <a:lnTo>
                    <a:pt x="1347" y="2951"/>
                  </a:lnTo>
                  <a:lnTo>
                    <a:pt x="1513" y="2970"/>
                  </a:lnTo>
                  <a:lnTo>
                    <a:pt x="1679" y="2970"/>
                  </a:lnTo>
                  <a:lnTo>
                    <a:pt x="1845" y="2951"/>
                  </a:lnTo>
                  <a:lnTo>
                    <a:pt x="1992" y="2914"/>
                  </a:lnTo>
                  <a:lnTo>
                    <a:pt x="2140" y="2877"/>
                  </a:lnTo>
                  <a:lnTo>
                    <a:pt x="2269" y="2804"/>
                  </a:lnTo>
                  <a:lnTo>
                    <a:pt x="2398" y="2711"/>
                  </a:lnTo>
                  <a:lnTo>
                    <a:pt x="2527" y="2619"/>
                  </a:lnTo>
                  <a:lnTo>
                    <a:pt x="2785" y="2398"/>
                  </a:lnTo>
                  <a:lnTo>
                    <a:pt x="3025" y="2177"/>
                  </a:lnTo>
                  <a:lnTo>
                    <a:pt x="3154" y="2545"/>
                  </a:lnTo>
                  <a:lnTo>
                    <a:pt x="3320" y="2859"/>
                  </a:lnTo>
                  <a:lnTo>
                    <a:pt x="3393" y="2988"/>
                  </a:lnTo>
                  <a:lnTo>
                    <a:pt x="3486" y="3117"/>
                  </a:lnTo>
                  <a:lnTo>
                    <a:pt x="3596" y="3209"/>
                  </a:lnTo>
                  <a:lnTo>
                    <a:pt x="3689" y="3320"/>
                  </a:lnTo>
                  <a:lnTo>
                    <a:pt x="3799" y="3394"/>
                  </a:lnTo>
                  <a:lnTo>
                    <a:pt x="3910" y="3467"/>
                  </a:lnTo>
                  <a:lnTo>
                    <a:pt x="4039" y="3523"/>
                  </a:lnTo>
                  <a:lnTo>
                    <a:pt x="4168" y="3560"/>
                  </a:lnTo>
                  <a:lnTo>
                    <a:pt x="4297" y="3596"/>
                  </a:lnTo>
                  <a:lnTo>
                    <a:pt x="4444" y="3615"/>
                  </a:lnTo>
                  <a:lnTo>
                    <a:pt x="4739" y="3615"/>
                  </a:lnTo>
                  <a:lnTo>
                    <a:pt x="4887" y="3596"/>
                  </a:lnTo>
                  <a:lnTo>
                    <a:pt x="5016" y="3560"/>
                  </a:lnTo>
                  <a:lnTo>
                    <a:pt x="5145" y="3523"/>
                  </a:lnTo>
                  <a:lnTo>
                    <a:pt x="5274" y="3467"/>
                  </a:lnTo>
                  <a:lnTo>
                    <a:pt x="5385" y="3394"/>
                  </a:lnTo>
                  <a:lnTo>
                    <a:pt x="5495" y="3338"/>
                  </a:lnTo>
                  <a:lnTo>
                    <a:pt x="5606" y="3246"/>
                  </a:lnTo>
                  <a:lnTo>
                    <a:pt x="5698" y="3154"/>
                  </a:lnTo>
                  <a:lnTo>
                    <a:pt x="5790" y="3062"/>
                  </a:lnTo>
                  <a:lnTo>
                    <a:pt x="5864" y="2951"/>
                  </a:lnTo>
                  <a:lnTo>
                    <a:pt x="5938" y="2840"/>
                  </a:lnTo>
                  <a:lnTo>
                    <a:pt x="6012" y="2730"/>
                  </a:lnTo>
                  <a:lnTo>
                    <a:pt x="6049" y="2601"/>
                  </a:lnTo>
                  <a:lnTo>
                    <a:pt x="6085" y="2472"/>
                  </a:lnTo>
                  <a:lnTo>
                    <a:pt x="6122" y="2324"/>
                  </a:lnTo>
                  <a:lnTo>
                    <a:pt x="6141" y="2195"/>
                  </a:lnTo>
                  <a:lnTo>
                    <a:pt x="6141" y="2066"/>
                  </a:lnTo>
                  <a:lnTo>
                    <a:pt x="6141" y="1937"/>
                  </a:lnTo>
                  <a:lnTo>
                    <a:pt x="6085" y="1679"/>
                  </a:lnTo>
                  <a:lnTo>
                    <a:pt x="6012" y="1439"/>
                  </a:lnTo>
                  <a:lnTo>
                    <a:pt x="5883" y="1218"/>
                  </a:lnTo>
                  <a:lnTo>
                    <a:pt x="5717" y="1015"/>
                  </a:lnTo>
                  <a:lnTo>
                    <a:pt x="5532" y="849"/>
                  </a:lnTo>
                  <a:lnTo>
                    <a:pt x="5422" y="775"/>
                  </a:lnTo>
                  <a:lnTo>
                    <a:pt x="5311" y="702"/>
                  </a:lnTo>
                  <a:lnTo>
                    <a:pt x="5200" y="646"/>
                  </a:lnTo>
                  <a:lnTo>
                    <a:pt x="5090" y="609"/>
                  </a:lnTo>
                  <a:lnTo>
                    <a:pt x="4924" y="573"/>
                  </a:lnTo>
                  <a:lnTo>
                    <a:pt x="4776" y="536"/>
                  </a:lnTo>
                  <a:lnTo>
                    <a:pt x="4481" y="536"/>
                  </a:lnTo>
                  <a:lnTo>
                    <a:pt x="4352" y="554"/>
                  </a:lnTo>
                  <a:lnTo>
                    <a:pt x="4205" y="591"/>
                  </a:lnTo>
                  <a:lnTo>
                    <a:pt x="4076" y="628"/>
                  </a:lnTo>
                  <a:lnTo>
                    <a:pt x="3947" y="683"/>
                  </a:lnTo>
                  <a:lnTo>
                    <a:pt x="3818" y="775"/>
                  </a:lnTo>
                  <a:lnTo>
                    <a:pt x="3707" y="849"/>
                  </a:lnTo>
                  <a:lnTo>
                    <a:pt x="3578" y="960"/>
                  </a:lnTo>
                  <a:lnTo>
                    <a:pt x="3467" y="1089"/>
                  </a:lnTo>
                  <a:lnTo>
                    <a:pt x="3357" y="1218"/>
                  </a:lnTo>
                  <a:lnTo>
                    <a:pt x="3246" y="1365"/>
                  </a:lnTo>
                  <a:lnTo>
                    <a:pt x="3062" y="1716"/>
                  </a:lnTo>
                  <a:lnTo>
                    <a:pt x="3006" y="1365"/>
                  </a:lnTo>
                  <a:lnTo>
                    <a:pt x="2933" y="1052"/>
                  </a:lnTo>
                  <a:lnTo>
                    <a:pt x="2896" y="904"/>
                  </a:lnTo>
                  <a:lnTo>
                    <a:pt x="2840" y="775"/>
                  </a:lnTo>
                  <a:lnTo>
                    <a:pt x="2767" y="646"/>
                  </a:lnTo>
                  <a:lnTo>
                    <a:pt x="2693" y="536"/>
                  </a:lnTo>
                  <a:lnTo>
                    <a:pt x="2601" y="425"/>
                  </a:lnTo>
                  <a:lnTo>
                    <a:pt x="2508" y="333"/>
                  </a:lnTo>
                  <a:lnTo>
                    <a:pt x="2416" y="259"/>
                  </a:lnTo>
                  <a:lnTo>
                    <a:pt x="2306" y="185"/>
                  </a:lnTo>
                  <a:lnTo>
                    <a:pt x="2195" y="130"/>
                  </a:lnTo>
                  <a:lnTo>
                    <a:pt x="2066" y="75"/>
                  </a:lnTo>
                  <a:lnTo>
                    <a:pt x="1937" y="38"/>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2" name="Google Shape;3132;p11"/>
            <p:cNvSpPr/>
            <p:nvPr/>
          </p:nvSpPr>
          <p:spPr>
            <a:xfrm>
              <a:off x="5274675" y="242250"/>
              <a:ext cx="77000" cy="77025"/>
            </a:xfrm>
            <a:custGeom>
              <a:avLst/>
              <a:gdLst/>
              <a:ahLst/>
              <a:cxnLst/>
              <a:rect l="l" t="t" r="r" b="b"/>
              <a:pathLst>
                <a:path w="3080" h="3081" extrusionOk="0">
                  <a:moveTo>
                    <a:pt x="1420" y="1"/>
                  </a:moveTo>
                  <a:lnTo>
                    <a:pt x="1272" y="19"/>
                  </a:lnTo>
                  <a:lnTo>
                    <a:pt x="1125" y="56"/>
                  </a:lnTo>
                  <a:lnTo>
                    <a:pt x="977" y="112"/>
                  </a:lnTo>
                  <a:lnTo>
                    <a:pt x="848" y="167"/>
                  </a:lnTo>
                  <a:lnTo>
                    <a:pt x="719" y="241"/>
                  </a:lnTo>
                  <a:lnTo>
                    <a:pt x="609" y="333"/>
                  </a:lnTo>
                  <a:lnTo>
                    <a:pt x="498" y="425"/>
                  </a:lnTo>
                  <a:lnTo>
                    <a:pt x="387" y="536"/>
                  </a:lnTo>
                  <a:lnTo>
                    <a:pt x="295" y="646"/>
                  </a:lnTo>
                  <a:lnTo>
                    <a:pt x="221" y="775"/>
                  </a:lnTo>
                  <a:lnTo>
                    <a:pt x="148" y="904"/>
                  </a:lnTo>
                  <a:lnTo>
                    <a:pt x="92" y="1033"/>
                  </a:lnTo>
                  <a:lnTo>
                    <a:pt x="56" y="1181"/>
                  </a:lnTo>
                  <a:lnTo>
                    <a:pt x="19" y="1328"/>
                  </a:lnTo>
                  <a:lnTo>
                    <a:pt x="0" y="1494"/>
                  </a:lnTo>
                  <a:lnTo>
                    <a:pt x="19" y="1642"/>
                  </a:lnTo>
                  <a:lnTo>
                    <a:pt x="37" y="1808"/>
                  </a:lnTo>
                  <a:lnTo>
                    <a:pt x="56" y="1955"/>
                  </a:lnTo>
                  <a:lnTo>
                    <a:pt x="111" y="2103"/>
                  </a:lnTo>
                  <a:lnTo>
                    <a:pt x="166" y="2232"/>
                  </a:lnTo>
                  <a:lnTo>
                    <a:pt x="240" y="2361"/>
                  </a:lnTo>
                  <a:lnTo>
                    <a:pt x="332" y="2490"/>
                  </a:lnTo>
                  <a:lnTo>
                    <a:pt x="424" y="2601"/>
                  </a:lnTo>
                  <a:lnTo>
                    <a:pt x="535" y="2711"/>
                  </a:lnTo>
                  <a:lnTo>
                    <a:pt x="646" y="2804"/>
                  </a:lnTo>
                  <a:lnTo>
                    <a:pt x="775" y="2877"/>
                  </a:lnTo>
                  <a:lnTo>
                    <a:pt x="922" y="2951"/>
                  </a:lnTo>
                  <a:lnTo>
                    <a:pt x="1051" y="3006"/>
                  </a:lnTo>
                  <a:lnTo>
                    <a:pt x="1199" y="3043"/>
                  </a:lnTo>
                  <a:lnTo>
                    <a:pt x="1365" y="3062"/>
                  </a:lnTo>
                  <a:lnTo>
                    <a:pt x="1512" y="3080"/>
                  </a:lnTo>
                  <a:lnTo>
                    <a:pt x="1678" y="3080"/>
                  </a:lnTo>
                  <a:lnTo>
                    <a:pt x="1826" y="3062"/>
                  </a:lnTo>
                  <a:lnTo>
                    <a:pt x="1973" y="3025"/>
                  </a:lnTo>
                  <a:lnTo>
                    <a:pt x="2121" y="2969"/>
                  </a:lnTo>
                  <a:lnTo>
                    <a:pt x="2250" y="2914"/>
                  </a:lnTo>
                  <a:lnTo>
                    <a:pt x="2379" y="2840"/>
                  </a:lnTo>
                  <a:lnTo>
                    <a:pt x="2489" y="2767"/>
                  </a:lnTo>
                  <a:lnTo>
                    <a:pt x="2600" y="2656"/>
                  </a:lnTo>
                  <a:lnTo>
                    <a:pt x="2711" y="2564"/>
                  </a:lnTo>
                  <a:lnTo>
                    <a:pt x="2803" y="2435"/>
                  </a:lnTo>
                  <a:lnTo>
                    <a:pt x="2877" y="2324"/>
                  </a:lnTo>
                  <a:lnTo>
                    <a:pt x="2950" y="2195"/>
                  </a:lnTo>
                  <a:lnTo>
                    <a:pt x="3006" y="2048"/>
                  </a:lnTo>
                  <a:lnTo>
                    <a:pt x="3042" y="1900"/>
                  </a:lnTo>
                  <a:lnTo>
                    <a:pt x="3079" y="1753"/>
                  </a:lnTo>
                  <a:lnTo>
                    <a:pt x="3079" y="1605"/>
                  </a:lnTo>
                  <a:lnTo>
                    <a:pt x="3079" y="1439"/>
                  </a:lnTo>
                  <a:lnTo>
                    <a:pt x="3061" y="1292"/>
                  </a:lnTo>
                  <a:lnTo>
                    <a:pt x="3024" y="1126"/>
                  </a:lnTo>
                  <a:lnTo>
                    <a:pt x="2987" y="997"/>
                  </a:lnTo>
                  <a:lnTo>
                    <a:pt x="2932" y="849"/>
                  </a:lnTo>
                  <a:lnTo>
                    <a:pt x="2840" y="720"/>
                  </a:lnTo>
                  <a:lnTo>
                    <a:pt x="2766" y="591"/>
                  </a:lnTo>
                  <a:lnTo>
                    <a:pt x="2674" y="480"/>
                  </a:lnTo>
                  <a:lnTo>
                    <a:pt x="2563" y="388"/>
                  </a:lnTo>
                  <a:lnTo>
                    <a:pt x="2434" y="296"/>
                  </a:lnTo>
                  <a:lnTo>
                    <a:pt x="2305" y="204"/>
                  </a:lnTo>
                  <a:lnTo>
                    <a:pt x="2176" y="130"/>
                  </a:lnTo>
                  <a:lnTo>
                    <a:pt x="2028" y="75"/>
                  </a:lnTo>
                  <a:lnTo>
                    <a:pt x="1881" y="38"/>
                  </a:lnTo>
                  <a:lnTo>
                    <a:pt x="1733" y="19"/>
                  </a:lnTo>
                  <a:lnTo>
                    <a:pt x="15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3" name="Google Shape;3133;p11"/>
            <p:cNvSpPr/>
            <p:nvPr/>
          </p:nvSpPr>
          <p:spPr>
            <a:xfrm>
              <a:off x="6182750" y="1141575"/>
              <a:ext cx="76075" cy="76100"/>
            </a:xfrm>
            <a:custGeom>
              <a:avLst/>
              <a:gdLst/>
              <a:ahLst/>
              <a:cxnLst/>
              <a:rect l="l" t="t" r="r" b="b"/>
              <a:pathLst>
                <a:path w="3043" h="3044" extrusionOk="0">
                  <a:moveTo>
                    <a:pt x="1420" y="1"/>
                  </a:moveTo>
                  <a:lnTo>
                    <a:pt x="1254" y="19"/>
                  </a:lnTo>
                  <a:lnTo>
                    <a:pt x="1107" y="56"/>
                  </a:lnTo>
                  <a:lnTo>
                    <a:pt x="959" y="111"/>
                  </a:lnTo>
                  <a:lnTo>
                    <a:pt x="830" y="167"/>
                  </a:lnTo>
                  <a:lnTo>
                    <a:pt x="701" y="241"/>
                  </a:lnTo>
                  <a:lnTo>
                    <a:pt x="572" y="333"/>
                  </a:lnTo>
                  <a:lnTo>
                    <a:pt x="461" y="425"/>
                  </a:lnTo>
                  <a:lnTo>
                    <a:pt x="351" y="536"/>
                  </a:lnTo>
                  <a:lnTo>
                    <a:pt x="277" y="646"/>
                  </a:lnTo>
                  <a:lnTo>
                    <a:pt x="185" y="775"/>
                  </a:lnTo>
                  <a:lnTo>
                    <a:pt x="129" y="904"/>
                  </a:lnTo>
                  <a:lnTo>
                    <a:pt x="74" y="1052"/>
                  </a:lnTo>
                  <a:lnTo>
                    <a:pt x="37" y="1199"/>
                  </a:lnTo>
                  <a:lnTo>
                    <a:pt x="0" y="1365"/>
                  </a:lnTo>
                  <a:lnTo>
                    <a:pt x="0" y="1513"/>
                  </a:lnTo>
                  <a:lnTo>
                    <a:pt x="0" y="1679"/>
                  </a:lnTo>
                  <a:lnTo>
                    <a:pt x="37" y="1826"/>
                  </a:lnTo>
                  <a:lnTo>
                    <a:pt x="56" y="1974"/>
                  </a:lnTo>
                  <a:lnTo>
                    <a:pt x="111" y="2121"/>
                  </a:lnTo>
                  <a:lnTo>
                    <a:pt x="185" y="2250"/>
                  </a:lnTo>
                  <a:lnTo>
                    <a:pt x="258" y="2379"/>
                  </a:lnTo>
                  <a:lnTo>
                    <a:pt x="332" y="2490"/>
                  </a:lnTo>
                  <a:lnTo>
                    <a:pt x="424" y="2601"/>
                  </a:lnTo>
                  <a:lnTo>
                    <a:pt x="535" y="2693"/>
                  </a:lnTo>
                  <a:lnTo>
                    <a:pt x="646" y="2785"/>
                  </a:lnTo>
                  <a:lnTo>
                    <a:pt x="775" y="2859"/>
                  </a:lnTo>
                  <a:lnTo>
                    <a:pt x="904" y="2933"/>
                  </a:lnTo>
                  <a:lnTo>
                    <a:pt x="1051" y="2988"/>
                  </a:lnTo>
                  <a:lnTo>
                    <a:pt x="1199" y="3025"/>
                  </a:lnTo>
                  <a:lnTo>
                    <a:pt x="1346" y="3043"/>
                  </a:lnTo>
                  <a:lnTo>
                    <a:pt x="1660" y="3043"/>
                  </a:lnTo>
                  <a:lnTo>
                    <a:pt x="1807" y="3025"/>
                  </a:lnTo>
                  <a:lnTo>
                    <a:pt x="1955" y="2988"/>
                  </a:lnTo>
                  <a:lnTo>
                    <a:pt x="2102" y="2951"/>
                  </a:lnTo>
                  <a:lnTo>
                    <a:pt x="2231" y="2877"/>
                  </a:lnTo>
                  <a:lnTo>
                    <a:pt x="2360" y="2803"/>
                  </a:lnTo>
                  <a:lnTo>
                    <a:pt x="2471" y="2730"/>
                  </a:lnTo>
                  <a:lnTo>
                    <a:pt x="2582" y="2638"/>
                  </a:lnTo>
                  <a:lnTo>
                    <a:pt x="2692" y="2527"/>
                  </a:lnTo>
                  <a:lnTo>
                    <a:pt x="2784" y="2416"/>
                  </a:lnTo>
                  <a:lnTo>
                    <a:pt x="2858" y="2287"/>
                  </a:lnTo>
                  <a:lnTo>
                    <a:pt x="2914" y="2158"/>
                  </a:lnTo>
                  <a:lnTo>
                    <a:pt x="2969" y="2011"/>
                  </a:lnTo>
                  <a:lnTo>
                    <a:pt x="3006" y="1863"/>
                  </a:lnTo>
                  <a:lnTo>
                    <a:pt x="3043" y="1716"/>
                  </a:lnTo>
                  <a:lnTo>
                    <a:pt x="3043" y="1568"/>
                  </a:lnTo>
                  <a:lnTo>
                    <a:pt x="3043" y="1402"/>
                  </a:lnTo>
                  <a:lnTo>
                    <a:pt x="3024" y="1255"/>
                  </a:lnTo>
                  <a:lnTo>
                    <a:pt x="2987" y="1107"/>
                  </a:lnTo>
                  <a:lnTo>
                    <a:pt x="2950" y="960"/>
                  </a:lnTo>
                  <a:lnTo>
                    <a:pt x="2877" y="831"/>
                  </a:lnTo>
                  <a:lnTo>
                    <a:pt x="2803" y="702"/>
                  </a:lnTo>
                  <a:lnTo>
                    <a:pt x="2729" y="591"/>
                  </a:lnTo>
                  <a:lnTo>
                    <a:pt x="2637" y="480"/>
                  </a:lnTo>
                  <a:lnTo>
                    <a:pt x="2526" y="370"/>
                  </a:lnTo>
                  <a:lnTo>
                    <a:pt x="2416" y="277"/>
                  </a:lnTo>
                  <a:lnTo>
                    <a:pt x="2287" y="204"/>
                  </a:lnTo>
                  <a:lnTo>
                    <a:pt x="2158" y="130"/>
                  </a:lnTo>
                  <a:lnTo>
                    <a:pt x="2029" y="75"/>
                  </a:lnTo>
                  <a:lnTo>
                    <a:pt x="1881" y="38"/>
                  </a:lnTo>
                  <a:lnTo>
                    <a:pt x="1734"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4" name="Google Shape;3134;p11"/>
            <p:cNvSpPr/>
            <p:nvPr/>
          </p:nvSpPr>
          <p:spPr>
            <a:xfrm>
              <a:off x="6103000" y="1127300"/>
              <a:ext cx="76075" cy="76550"/>
            </a:xfrm>
            <a:custGeom>
              <a:avLst/>
              <a:gdLst/>
              <a:ahLst/>
              <a:cxnLst/>
              <a:rect l="l" t="t" r="r" b="b"/>
              <a:pathLst>
                <a:path w="3043" h="3062" extrusionOk="0">
                  <a:moveTo>
                    <a:pt x="1531" y="0"/>
                  </a:moveTo>
                  <a:lnTo>
                    <a:pt x="1383" y="19"/>
                  </a:lnTo>
                  <a:lnTo>
                    <a:pt x="1217" y="37"/>
                  </a:lnTo>
                  <a:lnTo>
                    <a:pt x="1070" y="74"/>
                  </a:lnTo>
                  <a:lnTo>
                    <a:pt x="941" y="111"/>
                  </a:lnTo>
                  <a:lnTo>
                    <a:pt x="793" y="185"/>
                  </a:lnTo>
                  <a:lnTo>
                    <a:pt x="683" y="258"/>
                  </a:lnTo>
                  <a:lnTo>
                    <a:pt x="554" y="332"/>
                  </a:lnTo>
                  <a:lnTo>
                    <a:pt x="443" y="424"/>
                  </a:lnTo>
                  <a:lnTo>
                    <a:pt x="351" y="535"/>
                  </a:lnTo>
                  <a:lnTo>
                    <a:pt x="259" y="646"/>
                  </a:lnTo>
                  <a:lnTo>
                    <a:pt x="185" y="775"/>
                  </a:lnTo>
                  <a:lnTo>
                    <a:pt x="111" y="904"/>
                  </a:lnTo>
                  <a:lnTo>
                    <a:pt x="74" y="1051"/>
                  </a:lnTo>
                  <a:lnTo>
                    <a:pt x="37" y="1199"/>
                  </a:lnTo>
                  <a:lnTo>
                    <a:pt x="1" y="1346"/>
                  </a:lnTo>
                  <a:lnTo>
                    <a:pt x="1" y="1494"/>
                  </a:lnTo>
                  <a:lnTo>
                    <a:pt x="1" y="1660"/>
                  </a:lnTo>
                  <a:lnTo>
                    <a:pt x="19" y="1807"/>
                  </a:lnTo>
                  <a:lnTo>
                    <a:pt x="56" y="1973"/>
                  </a:lnTo>
                  <a:lnTo>
                    <a:pt x="111" y="2102"/>
                  </a:lnTo>
                  <a:lnTo>
                    <a:pt x="166" y="2250"/>
                  </a:lnTo>
                  <a:lnTo>
                    <a:pt x="240" y="2379"/>
                  </a:lnTo>
                  <a:lnTo>
                    <a:pt x="332" y="2489"/>
                  </a:lnTo>
                  <a:lnTo>
                    <a:pt x="425" y="2600"/>
                  </a:lnTo>
                  <a:lnTo>
                    <a:pt x="535" y="2711"/>
                  </a:lnTo>
                  <a:lnTo>
                    <a:pt x="664" y="2803"/>
                  </a:lnTo>
                  <a:lnTo>
                    <a:pt x="793" y="2877"/>
                  </a:lnTo>
                  <a:lnTo>
                    <a:pt x="922" y="2932"/>
                  </a:lnTo>
                  <a:lnTo>
                    <a:pt x="1070" y="2987"/>
                  </a:lnTo>
                  <a:lnTo>
                    <a:pt x="1217" y="3024"/>
                  </a:lnTo>
                  <a:lnTo>
                    <a:pt x="1365" y="3043"/>
                  </a:lnTo>
                  <a:lnTo>
                    <a:pt x="1531" y="3061"/>
                  </a:lnTo>
                  <a:lnTo>
                    <a:pt x="1678" y="3043"/>
                  </a:lnTo>
                  <a:lnTo>
                    <a:pt x="1844" y="3024"/>
                  </a:lnTo>
                  <a:lnTo>
                    <a:pt x="1992" y="2987"/>
                  </a:lnTo>
                  <a:lnTo>
                    <a:pt x="2121" y="2932"/>
                  </a:lnTo>
                  <a:lnTo>
                    <a:pt x="2250" y="2858"/>
                  </a:lnTo>
                  <a:lnTo>
                    <a:pt x="2379" y="2784"/>
                  </a:lnTo>
                  <a:lnTo>
                    <a:pt x="2490" y="2711"/>
                  </a:lnTo>
                  <a:lnTo>
                    <a:pt x="2600" y="2600"/>
                  </a:lnTo>
                  <a:lnTo>
                    <a:pt x="2693" y="2508"/>
                  </a:lnTo>
                  <a:lnTo>
                    <a:pt x="2785" y="2379"/>
                  </a:lnTo>
                  <a:lnTo>
                    <a:pt x="2858" y="2250"/>
                  </a:lnTo>
                  <a:lnTo>
                    <a:pt x="2932" y="2121"/>
                  </a:lnTo>
                  <a:lnTo>
                    <a:pt x="2969" y="1992"/>
                  </a:lnTo>
                  <a:lnTo>
                    <a:pt x="3006" y="1844"/>
                  </a:lnTo>
                  <a:lnTo>
                    <a:pt x="3043" y="1678"/>
                  </a:lnTo>
                  <a:lnTo>
                    <a:pt x="3043" y="1531"/>
                  </a:lnTo>
                  <a:lnTo>
                    <a:pt x="3043" y="1365"/>
                  </a:lnTo>
                  <a:lnTo>
                    <a:pt x="3006" y="1217"/>
                  </a:lnTo>
                  <a:lnTo>
                    <a:pt x="2969" y="1070"/>
                  </a:lnTo>
                  <a:lnTo>
                    <a:pt x="2932" y="941"/>
                  </a:lnTo>
                  <a:lnTo>
                    <a:pt x="2858" y="793"/>
                  </a:lnTo>
                  <a:lnTo>
                    <a:pt x="2785" y="682"/>
                  </a:lnTo>
                  <a:lnTo>
                    <a:pt x="2711" y="553"/>
                  </a:lnTo>
                  <a:lnTo>
                    <a:pt x="2600" y="443"/>
                  </a:lnTo>
                  <a:lnTo>
                    <a:pt x="2508" y="351"/>
                  </a:lnTo>
                  <a:lnTo>
                    <a:pt x="2379" y="258"/>
                  </a:lnTo>
                  <a:lnTo>
                    <a:pt x="2250" y="185"/>
                  </a:lnTo>
                  <a:lnTo>
                    <a:pt x="2121" y="129"/>
                  </a:lnTo>
                  <a:lnTo>
                    <a:pt x="1992" y="74"/>
                  </a:lnTo>
                  <a:lnTo>
                    <a:pt x="1844" y="37"/>
                  </a:lnTo>
                  <a:lnTo>
                    <a:pt x="1697"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5" name="Google Shape;3135;p11"/>
            <p:cNvSpPr/>
            <p:nvPr/>
          </p:nvSpPr>
          <p:spPr>
            <a:xfrm>
              <a:off x="5443375" y="682000"/>
              <a:ext cx="76550" cy="76550"/>
            </a:xfrm>
            <a:custGeom>
              <a:avLst/>
              <a:gdLst/>
              <a:ahLst/>
              <a:cxnLst/>
              <a:rect l="l" t="t" r="r" b="b"/>
              <a:pathLst>
                <a:path w="3062" h="3062" extrusionOk="0">
                  <a:moveTo>
                    <a:pt x="1549" y="1"/>
                  </a:moveTo>
                  <a:lnTo>
                    <a:pt x="1383" y="19"/>
                  </a:lnTo>
                  <a:lnTo>
                    <a:pt x="1236" y="38"/>
                  </a:lnTo>
                  <a:lnTo>
                    <a:pt x="1070" y="75"/>
                  </a:lnTo>
                  <a:lnTo>
                    <a:pt x="941" y="130"/>
                  </a:lnTo>
                  <a:lnTo>
                    <a:pt x="793" y="185"/>
                  </a:lnTo>
                  <a:lnTo>
                    <a:pt x="664" y="259"/>
                  </a:lnTo>
                  <a:lnTo>
                    <a:pt x="554" y="351"/>
                  </a:lnTo>
                  <a:lnTo>
                    <a:pt x="443" y="462"/>
                  </a:lnTo>
                  <a:lnTo>
                    <a:pt x="351" y="573"/>
                  </a:lnTo>
                  <a:lnTo>
                    <a:pt x="259" y="683"/>
                  </a:lnTo>
                  <a:lnTo>
                    <a:pt x="185" y="812"/>
                  </a:lnTo>
                  <a:lnTo>
                    <a:pt x="111" y="941"/>
                  </a:lnTo>
                  <a:lnTo>
                    <a:pt x="74" y="1089"/>
                  </a:lnTo>
                  <a:lnTo>
                    <a:pt x="37" y="1236"/>
                  </a:lnTo>
                  <a:lnTo>
                    <a:pt x="19" y="1402"/>
                  </a:lnTo>
                  <a:lnTo>
                    <a:pt x="1" y="1568"/>
                  </a:lnTo>
                  <a:lnTo>
                    <a:pt x="19" y="1716"/>
                  </a:lnTo>
                  <a:lnTo>
                    <a:pt x="37" y="1863"/>
                  </a:lnTo>
                  <a:lnTo>
                    <a:pt x="93" y="2011"/>
                  </a:lnTo>
                  <a:lnTo>
                    <a:pt x="130" y="2158"/>
                  </a:lnTo>
                  <a:lnTo>
                    <a:pt x="203" y="2287"/>
                  </a:lnTo>
                  <a:lnTo>
                    <a:pt x="277" y="2416"/>
                  </a:lnTo>
                  <a:lnTo>
                    <a:pt x="369" y="2527"/>
                  </a:lnTo>
                  <a:lnTo>
                    <a:pt x="462" y="2638"/>
                  </a:lnTo>
                  <a:lnTo>
                    <a:pt x="572" y="2730"/>
                  </a:lnTo>
                  <a:lnTo>
                    <a:pt x="701" y="2804"/>
                  </a:lnTo>
                  <a:lnTo>
                    <a:pt x="812" y="2877"/>
                  </a:lnTo>
                  <a:lnTo>
                    <a:pt x="959" y="2951"/>
                  </a:lnTo>
                  <a:lnTo>
                    <a:pt x="1088" y="2988"/>
                  </a:lnTo>
                  <a:lnTo>
                    <a:pt x="1236" y="3025"/>
                  </a:lnTo>
                  <a:lnTo>
                    <a:pt x="1383" y="3043"/>
                  </a:lnTo>
                  <a:lnTo>
                    <a:pt x="1549" y="3062"/>
                  </a:lnTo>
                  <a:lnTo>
                    <a:pt x="1715" y="3043"/>
                  </a:lnTo>
                  <a:lnTo>
                    <a:pt x="1863" y="3025"/>
                  </a:lnTo>
                  <a:lnTo>
                    <a:pt x="2010" y="2988"/>
                  </a:lnTo>
                  <a:lnTo>
                    <a:pt x="2139" y="2933"/>
                  </a:lnTo>
                  <a:lnTo>
                    <a:pt x="2268" y="2877"/>
                  </a:lnTo>
                  <a:lnTo>
                    <a:pt x="2398" y="2785"/>
                  </a:lnTo>
                  <a:lnTo>
                    <a:pt x="2508" y="2711"/>
                  </a:lnTo>
                  <a:lnTo>
                    <a:pt x="2619" y="2601"/>
                  </a:lnTo>
                  <a:lnTo>
                    <a:pt x="2711" y="2509"/>
                  </a:lnTo>
                  <a:lnTo>
                    <a:pt x="2803" y="2380"/>
                  </a:lnTo>
                  <a:lnTo>
                    <a:pt x="2877" y="2250"/>
                  </a:lnTo>
                  <a:lnTo>
                    <a:pt x="2951" y="2121"/>
                  </a:lnTo>
                  <a:lnTo>
                    <a:pt x="2988" y="1992"/>
                  </a:lnTo>
                  <a:lnTo>
                    <a:pt x="3024" y="1845"/>
                  </a:lnTo>
                  <a:lnTo>
                    <a:pt x="3043" y="1679"/>
                  </a:lnTo>
                  <a:lnTo>
                    <a:pt x="3061" y="1531"/>
                  </a:lnTo>
                  <a:lnTo>
                    <a:pt x="3043" y="1365"/>
                  </a:lnTo>
                  <a:lnTo>
                    <a:pt x="3024" y="1218"/>
                  </a:lnTo>
                  <a:lnTo>
                    <a:pt x="2988" y="1070"/>
                  </a:lnTo>
                  <a:lnTo>
                    <a:pt x="2932" y="941"/>
                  </a:lnTo>
                  <a:lnTo>
                    <a:pt x="2877" y="794"/>
                  </a:lnTo>
                  <a:lnTo>
                    <a:pt x="2803" y="683"/>
                  </a:lnTo>
                  <a:lnTo>
                    <a:pt x="2711" y="554"/>
                  </a:lnTo>
                  <a:lnTo>
                    <a:pt x="2619" y="462"/>
                  </a:lnTo>
                  <a:lnTo>
                    <a:pt x="2508" y="351"/>
                  </a:lnTo>
                  <a:lnTo>
                    <a:pt x="2398" y="278"/>
                  </a:lnTo>
                  <a:lnTo>
                    <a:pt x="2268" y="185"/>
                  </a:lnTo>
                  <a:lnTo>
                    <a:pt x="2139" y="130"/>
                  </a:lnTo>
                  <a:lnTo>
                    <a:pt x="1992" y="75"/>
                  </a:lnTo>
                  <a:lnTo>
                    <a:pt x="1863" y="38"/>
                  </a:lnTo>
                  <a:lnTo>
                    <a:pt x="1697" y="19"/>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6" name="Google Shape;3136;p11"/>
            <p:cNvSpPr/>
            <p:nvPr/>
          </p:nvSpPr>
          <p:spPr>
            <a:xfrm>
              <a:off x="5509300" y="776500"/>
              <a:ext cx="76075" cy="76100"/>
            </a:xfrm>
            <a:custGeom>
              <a:avLst/>
              <a:gdLst/>
              <a:ahLst/>
              <a:cxnLst/>
              <a:rect l="l" t="t" r="r" b="b"/>
              <a:pathLst>
                <a:path w="3043" h="3044" extrusionOk="0">
                  <a:moveTo>
                    <a:pt x="1365" y="1"/>
                  </a:moveTo>
                  <a:lnTo>
                    <a:pt x="1217" y="38"/>
                  </a:lnTo>
                  <a:lnTo>
                    <a:pt x="1070" y="75"/>
                  </a:lnTo>
                  <a:lnTo>
                    <a:pt x="922" y="111"/>
                  </a:lnTo>
                  <a:lnTo>
                    <a:pt x="793" y="185"/>
                  </a:lnTo>
                  <a:lnTo>
                    <a:pt x="664" y="259"/>
                  </a:lnTo>
                  <a:lnTo>
                    <a:pt x="553" y="333"/>
                  </a:lnTo>
                  <a:lnTo>
                    <a:pt x="443" y="443"/>
                  </a:lnTo>
                  <a:lnTo>
                    <a:pt x="351" y="536"/>
                  </a:lnTo>
                  <a:lnTo>
                    <a:pt x="258" y="665"/>
                  </a:lnTo>
                  <a:lnTo>
                    <a:pt x="185" y="775"/>
                  </a:lnTo>
                  <a:lnTo>
                    <a:pt x="129" y="904"/>
                  </a:lnTo>
                  <a:lnTo>
                    <a:pt x="74" y="1052"/>
                  </a:lnTo>
                  <a:lnTo>
                    <a:pt x="37" y="1199"/>
                  </a:lnTo>
                  <a:lnTo>
                    <a:pt x="19" y="1347"/>
                  </a:lnTo>
                  <a:lnTo>
                    <a:pt x="0" y="1513"/>
                  </a:lnTo>
                  <a:lnTo>
                    <a:pt x="19" y="1660"/>
                  </a:lnTo>
                  <a:lnTo>
                    <a:pt x="37" y="1826"/>
                  </a:lnTo>
                  <a:lnTo>
                    <a:pt x="74" y="1974"/>
                  </a:lnTo>
                  <a:lnTo>
                    <a:pt x="111" y="2121"/>
                  </a:lnTo>
                  <a:lnTo>
                    <a:pt x="185" y="2250"/>
                  </a:lnTo>
                  <a:lnTo>
                    <a:pt x="258" y="2379"/>
                  </a:lnTo>
                  <a:lnTo>
                    <a:pt x="351" y="2490"/>
                  </a:lnTo>
                  <a:lnTo>
                    <a:pt x="443" y="2601"/>
                  </a:lnTo>
                  <a:lnTo>
                    <a:pt x="553" y="2711"/>
                  </a:lnTo>
                  <a:lnTo>
                    <a:pt x="682" y="2785"/>
                  </a:lnTo>
                  <a:lnTo>
                    <a:pt x="811" y="2859"/>
                  </a:lnTo>
                  <a:lnTo>
                    <a:pt x="941" y="2932"/>
                  </a:lnTo>
                  <a:lnTo>
                    <a:pt x="1088" y="2969"/>
                  </a:lnTo>
                  <a:lnTo>
                    <a:pt x="1236" y="3006"/>
                  </a:lnTo>
                  <a:lnTo>
                    <a:pt x="1383" y="3025"/>
                  </a:lnTo>
                  <a:lnTo>
                    <a:pt x="1549" y="3043"/>
                  </a:lnTo>
                  <a:lnTo>
                    <a:pt x="1715" y="3025"/>
                  </a:lnTo>
                  <a:lnTo>
                    <a:pt x="1862" y="3006"/>
                  </a:lnTo>
                  <a:lnTo>
                    <a:pt x="2010" y="2969"/>
                  </a:lnTo>
                  <a:lnTo>
                    <a:pt x="2139" y="2914"/>
                  </a:lnTo>
                  <a:lnTo>
                    <a:pt x="2268" y="2840"/>
                  </a:lnTo>
                  <a:lnTo>
                    <a:pt x="2397" y="2767"/>
                  </a:lnTo>
                  <a:lnTo>
                    <a:pt x="2508" y="2674"/>
                  </a:lnTo>
                  <a:lnTo>
                    <a:pt x="2618" y="2582"/>
                  </a:lnTo>
                  <a:lnTo>
                    <a:pt x="2711" y="2472"/>
                  </a:lnTo>
                  <a:lnTo>
                    <a:pt x="2803" y="2361"/>
                  </a:lnTo>
                  <a:lnTo>
                    <a:pt x="2877" y="2232"/>
                  </a:lnTo>
                  <a:lnTo>
                    <a:pt x="2932" y="2103"/>
                  </a:lnTo>
                  <a:lnTo>
                    <a:pt x="2987" y="1955"/>
                  </a:lnTo>
                  <a:lnTo>
                    <a:pt x="3006" y="1808"/>
                  </a:lnTo>
                  <a:lnTo>
                    <a:pt x="3043" y="1660"/>
                  </a:lnTo>
                  <a:lnTo>
                    <a:pt x="3043" y="1513"/>
                  </a:lnTo>
                  <a:lnTo>
                    <a:pt x="3024" y="1347"/>
                  </a:lnTo>
                  <a:lnTo>
                    <a:pt x="3006" y="1199"/>
                  </a:lnTo>
                  <a:lnTo>
                    <a:pt x="2969" y="1052"/>
                  </a:lnTo>
                  <a:lnTo>
                    <a:pt x="2913" y="904"/>
                  </a:lnTo>
                  <a:lnTo>
                    <a:pt x="2858" y="775"/>
                  </a:lnTo>
                  <a:lnTo>
                    <a:pt x="2784" y="665"/>
                  </a:lnTo>
                  <a:lnTo>
                    <a:pt x="2692" y="536"/>
                  </a:lnTo>
                  <a:lnTo>
                    <a:pt x="2600" y="443"/>
                  </a:lnTo>
                  <a:lnTo>
                    <a:pt x="2489" y="333"/>
                  </a:lnTo>
                  <a:lnTo>
                    <a:pt x="2379" y="259"/>
                  </a:lnTo>
                  <a:lnTo>
                    <a:pt x="2250" y="185"/>
                  </a:lnTo>
                  <a:lnTo>
                    <a:pt x="2121" y="111"/>
                  </a:lnTo>
                  <a:lnTo>
                    <a:pt x="1973" y="75"/>
                  </a:lnTo>
                  <a:lnTo>
                    <a:pt x="1826" y="38"/>
                  </a:lnTo>
                  <a:lnTo>
                    <a:pt x="1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7" name="Google Shape;3137;p11"/>
            <p:cNvSpPr/>
            <p:nvPr/>
          </p:nvSpPr>
          <p:spPr>
            <a:xfrm>
              <a:off x="5943500" y="1099175"/>
              <a:ext cx="75175" cy="75625"/>
            </a:xfrm>
            <a:custGeom>
              <a:avLst/>
              <a:gdLst/>
              <a:ahLst/>
              <a:cxnLst/>
              <a:rect l="l" t="t" r="r" b="b"/>
              <a:pathLst>
                <a:path w="3007" h="3025" extrusionOk="0">
                  <a:moveTo>
                    <a:pt x="1365" y="1"/>
                  </a:moveTo>
                  <a:lnTo>
                    <a:pt x="1199" y="37"/>
                  </a:lnTo>
                  <a:lnTo>
                    <a:pt x="1052" y="74"/>
                  </a:lnTo>
                  <a:lnTo>
                    <a:pt x="923" y="111"/>
                  </a:lnTo>
                  <a:lnTo>
                    <a:pt x="794" y="166"/>
                  </a:lnTo>
                  <a:lnTo>
                    <a:pt x="665" y="240"/>
                  </a:lnTo>
                  <a:lnTo>
                    <a:pt x="554" y="332"/>
                  </a:lnTo>
                  <a:lnTo>
                    <a:pt x="443" y="425"/>
                  </a:lnTo>
                  <a:lnTo>
                    <a:pt x="333" y="535"/>
                  </a:lnTo>
                  <a:lnTo>
                    <a:pt x="259" y="646"/>
                  </a:lnTo>
                  <a:lnTo>
                    <a:pt x="185" y="775"/>
                  </a:lnTo>
                  <a:lnTo>
                    <a:pt x="112" y="904"/>
                  </a:lnTo>
                  <a:lnTo>
                    <a:pt x="56" y="1052"/>
                  </a:lnTo>
                  <a:lnTo>
                    <a:pt x="19" y="1181"/>
                  </a:lnTo>
                  <a:lnTo>
                    <a:pt x="1" y="1347"/>
                  </a:lnTo>
                  <a:lnTo>
                    <a:pt x="1" y="1494"/>
                  </a:lnTo>
                  <a:lnTo>
                    <a:pt x="1" y="1660"/>
                  </a:lnTo>
                  <a:lnTo>
                    <a:pt x="19" y="1807"/>
                  </a:lnTo>
                  <a:lnTo>
                    <a:pt x="56" y="1955"/>
                  </a:lnTo>
                  <a:lnTo>
                    <a:pt x="112" y="2102"/>
                  </a:lnTo>
                  <a:lnTo>
                    <a:pt x="167" y="2232"/>
                  </a:lnTo>
                  <a:lnTo>
                    <a:pt x="241" y="2361"/>
                  </a:lnTo>
                  <a:lnTo>
                    <a:pt x="333" y="2471"/>
                  </a:lnTo>
                  <a:lnTo>
                    <a:pt x="425" y="2582"/>
                  </a:lnTo>
                  <a:lnTo>
                    <a:pt x="536" y="2674"/>
                  </a:lnTo>
                  <a:lnTo>
                    <a:pt x="646" y="2766"/>
                  </a:lnTo>
                  <a:lnTo>
                    <a:pt x="757" y="2840"/>
                  </a:lnTo>
                  <a:lnTo>
                    <a:pt x="904" y="2895"/>
                  </a:lnTo>
                  <a:lnTo>
                    <a:pt x="1033" y="2951"/>
                  </a:lnTo>
                  <a:lnTo>
                    <a:pt x="1181" y="2988"/>
                  </a:lnTo>
                  <a:lnTo>
                    <a:pt x="1328" y="3006"/>
                  </a:lnTo>
                  <a:lnTo>
                    <a:pt x="1494" y="3024"/>
                  </a:lnTo>
                  <a:lnTo>
                    <a:pt x="1642" y="3006"/>
                  </a:lnTo>
                  <a:lnTo>
                    <a:pt x="1808" y="2988"/>
                  </a:lnTo>
                  <a:lnTo>
                    <a:pt x="1955" y="2951"/>
                  </a:lnTo>
                  <a:lnTo>
                    <a:pt x="2084" y="2914"/>
                  </a:lnTo>
                  <a:lnTo>
                    <a:pt x="2232" y="2840"/>
                  </a:lnTo>
                  <a:lnTo>
                    <a:pt x="2343" y="2766"/>
                  </a:lnTo>
                  <a:lnTo>
                    <a:pt x="2472" y="2693"/>
                  </a:lnTo>
                  <a:lnTo>
                    <a:pt x="2564" y="2600"/>
                  </a:lnTo>
                  <a:lnTo>
                    <a:pt x="2674" y="2490"/>
                  </a:lnTo>
                  <a:lnTo>
                    <a:pt x="2748" y="2379"/>
                  </a:lnTo>
                  <a:lnTo>
                    <a:pt x="2822" y="2250"/>
                  </a:lnTo>
                  <a:lnTo>
                    <a:pt x="2896" y="2121"/>
                  </a:lnTo>
                  <a:lnTo>
                    <a:pt x="2951" y="1973"/>
                  </a:lnTo>
                  <a:lnTo>
                    <a:pt x="2988" y="1826"/>
                  </a:lnTo>
                  <a:lnTo>
                    <a:pt x="3006" y="1678"/>
                  </a:lnTo>
                  <a:lnTo>
                    <a:pt x="3006" y="1531"/>
                  </a:lnTo>
                  <a:lnTo>
                    <a:pt x="3006" y="1365"/>
                  </a:lnTo>
                  <a:lnTo>
                    <a:pt x="2988" y="1217"/>
                  </a:lnTo>
                  <a:lnTo>
                    <a:pt x="2951" y="1070"/>
                  </a:lnTo>
                  <a:lnTo>
                    <a:pt x="2896" y="922"/>
                  </a:lnTo>
                  <a:lnTo>
                    <a:pt x="2840" y="793"/>
                  </a:lnTo>
                  <a:lnTo>
                    <a:pt x="2767" y="664"/>
                  </a:lnTo>
                  <a:lnTo>
                    <a:pt x="2674" y="554"/>
                  </a:lnTo>
                  <a:lnTo>
                    <a:pt x="2582" y="443"/>
                  </a:lnTo>
                  <a:lnTo>
                    <a:pt x="2490" y="351"/>
                  </a:lnTo>
                  <a:lnTo>
                    <a:pt x="2361" y="259"/>
                  </a:lnTo>
                  <a:lnTo>
                    <a:pt x="2250" y="185"/>
                  </a:lnTo>
                  <a:lnTo>
                    <a:pt x="2121" y="130"/>
                  </a:lnTo>
                  <a:lnTo>
                    <a:pt x="1974" y="74"/>
                  </a:lnTo>
                  <a:lnTo>
                    <a:pt x="1826" y="37"/>
                  </a:lnTo>
                  <a:lnTo>
                    <a:pt x="1679"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8" name="Google Shape;3138;p11"/>
            <p:cNvSpPr/>
            <p:nvPr/>
          </p:nvSpPr>
          <p:spPr>
            <a:xfrm>
              <a:off x="5261300" y="322925"/>
              <a:ext cx="75625" cy="75625"/>
            </a:xfrm>
            <a:custGeom>
              <a:avLst/>
              <a:gdLst/>
              <a:ahLst/>
              <a:cxnLst/>
              <a:rect l="l" t="t" r="r" b="b"/>
              <a:pathLst>
                <a:path w="3025" h="3025" extrusionOk="0">
                  <a:moveTo>
                    <a:pt x="1328" y="1"/>
                  </a:moveTo>
                  <a:lnTo>
                    <a:pt x="1181" y="38"/>
                  </a:lnTo>
                  <a:lnTo>
                    <a:pt x="1033" y="74"/>
                  </a:lnTo>
                  <a:lnTo>
                    <a:pt x="886" y="130"/>
                  </a:lnTo>
                  <a:lnTo>
                    <a:pt x="756" y="185"/>
                  </a:lnTo>
                  <a:lnTo>
                    <a:pt x="646" y="259"/>
                  </a:lnTo>
                  <a:lnTo>
                    <a:pt x="517" y="351"/>
                  </a:lnTo>
                  <a:lnTo>
                    <a:pt x="425" y="443"/>
                  </a:lnTo>
                  <a:lnTo>
                    <a:pt x="314" y="554"/>
                  </a:lnTo>
                  <a:lnTo>
                    <a:pt x="240" y="683"/>
                  </a:lnTo>
                  <a:lnTo>
                    <a:pt x="166" y="812"/>
                  </a:lnTo>
                  <a:lnTo>
                    <a:pt x="111" y="941"/>
                  </a:lnTo>
                  <a:lnTo>
                    <a:pt x="56" y="1070"/>
                  </a:lnTo>
                  <a:lnTo>
                    <a:pt x="19" y="1218"/>
                  </a:lnTo>
                  <a:lnTo>
                    <a:pt x="0" y="1383"/>
                  </a:lnTo>
                  <a:lnTo>
                    <a:pt x="0" y="1531"/>
                  </a:lnTo>
                  <a:lnTo>
                    <a:pt x="0" y="1697"/>
                  </a:lnTo>
                  <a:lnTo>
                    <a:pt x="37" y="1844"/>
                  </a:lnTo>
                  <a:lnTo>
                    <a:pt x="74" y="1992"/>
                  </a:lnTo>
                  <a:lnTo>
                    <a:pt x="130" y="2139"/>
                  </a:lnTo>
                  <a:lnTo>
                    <a:pt x="185" y="2269"/>
                  </a:lnTo>
                  <a:lnTo>
                    <a:pt x="259" y="2379"/>
                  </a:lnTo>
                  <a:lnTo>
                    <a:pt x="351" y="2508"/>
                  </a:lnTo>
                  <a:lnTo>
                    <a:pt x="443" y="2600"/>
                  </a:lnTo>
                  <a:lnTo>
                    <a:pt x="554" y="2693"/>
                  </a:lnTo>
                  <a:lnTo>
                    <a:pt x="683" y="2785"/>
                  </a:lnTo>
                  <a:lnTo>
                    <a:pt x="793" y="2859"/>
                  </a:lnTo>
                  <a:lnTo>
                    <a:pt x="941" y="2914"/>
                  </a:lnTo>
                  <a:lnTo>
                    <a:pt x="1070" y="2969"/>
                  </a:lnTo>
                  <a:lnTo>
                    <a:pt x="1217" y="3006"/>
                  </a:lnTo>
                  <a:lnTo>
                    <a:pt x="1383" y="3024"/>
                  </a:lnTo>
                  <a:lnTo>
                    <a:pt x="1697" y="3024"/>
                  </a:lnTo>
                  <a:lnTo>
                    <a:pt x="1844" y="2988"/>
                  </a:lnTo>
                  <a:lnTo>
                    <a:pt x="1992" y="2951"/>
                  </a:lnTo>
                  <a:lnTo>
                    <a:pt x="2121" y="2895"/>
                  </a:lnTo>
                  <a:lnTo>
                    <a:pt x="2268" y="2840"/>
                  </a:lnTo>
                  <a:lnTo>
                    <a:pt x="2379" y="2766"/>
                  </a:lnTo>
                  <a:lnTo>
                    <a:pt x="2508" y="2674"/>
                  </a:lnTo>
                  <a:lnTo>
                    <a:pt x="2600" y="2564"/>
                  </a:lnTo>
                  <a:lnTo>
                    <a:pt x="2692" y="2471"/>
                  </a:lnTo>
                  <a:lnTo>
                    <a:pt x="2785" y="2342"/>
                  </a:lnTo>
                  <a:lnTo>
                    <a:pt x="2858" y="2213"/>
                  </a:lnTo>
                  <a:lnTo>
                    <a:pt x="2914" y="2084"/>
                  </a:lnTo>
                  <a:lnTo>
                    <a:pt x="2969" y="1937"/>
                  </a:lnTo>
                  <a:lnTo>
                    <a:pt x="3006" y="1789"/>
                  </a:lnTo>
                  <a:lnTo>
                    <a:pt x="3024" y="1642"/>
                  </a:lnTo>
                  <a:lnTo>
                    <a:pt x="3024" y="1494"/>
                  </a:lnTo>
                  <a:lnTo>
                    <a:pt x="3006" y="1328"/>
                  </a:lnTo>
                  <a:lnTo>
                    <a:pt x="2987" y="1181"/>
                  </a:lnTo>
                  <a:lnTo>
                    <a:pt x="2951" y="1033"/>
                  </a:lnTo>
                  <a:lnTo>
                    <a:pt x="2895" y="886"/>
                  </a:lnTo>
                  <a:lnTo>
                    <a:pt x="2840" y="757"/>
                  </a:lnTo>
                  <a:lnTo>
                    <a:pt x="2766" y="646"/>
                  </a:lnTo>
                  <a:lnTo>
                    <a:pt x="2674" y="517"/>
                  </a:lnTo>
                  <a:lnTo>
                    <a:pt x="2563" y="425"/>
                  </a:lnTo>
                  <a:lnTo>
                    <a:pt x="2471" y="333"/>
                  </a:lnTo>
                  <a:lnTo>
                    <a:pt x="2342" y="240"/>
                  </a:lnTo>
                  <a:lnTo>
                    <a:pt x="2213" y="167"/>
                  </a:lnTo>
                  <a:lnTo>
                    <a:pt x="2084" y="111"/>
                  </a:lnTo>
                  <a:lnTo>
                    <a:pt x="1936" y="56"/>
                  </a:lnTo>
                  <a:lnTo>
                    <a:pt x="1789" y="19"/>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9" name="Google Shape;3139;p11"/>
            <p:cNvSpPr/>
            <p:nvPr/>
          </p:nvSpPr>
          <p:spPr>
            <a:xfrm>
              <a:off x="6023250" y="1113475"/>
              <a:ext cx="75625" cy="75600"/>
            </a:xfrm>
            <a:custGeom>
              <a:avLst/>
              <a:gdLst/>
              <a:ahLst/>
              <a:cxnLst/>
              <a:rect l="l" t="t" r="r" b="b"/>
              <a:pathLst>
                <a:path w="3025" h="3024" extrusionOk="0">
                  <a:moveTo>
                    <a:pt x="1402" y="0"/>
                  </a:moveTo>
                  <a:lnTo>
                    <a:pt x="1236" y="19"/>
                  </a:lnTo>
                  <a:lnTo>
                    <a:pt x="1089" y="55"/>
                  </a:lnTo>
                  <a:lnTo>
                    <a:pt x="941" y="92"/>
                  </a:lnTo>
                  <a:lnTo>
                    <a:pt x="812" y="166"/>
                  </a:lnTo>
                  <a:lnTo>
                    <a:pt x="683" y="240"/>
                  </a:lnTo>
                  <a:lnTo>
                    <a:pt x="554" y="314"/>
                  </a:lnTo>
                  <a:lnTo>
                    <a:pt x="443" y="424"/>
                  </a:lnTo>
                  <a:lnTo>
                    <a:pt x="351" y="516"/>
                  </a:lnTo>
                  <a:lnTo>
                    <a:pt x="259" y="645"/>
                  </a:lnTo>
                  <a:lnTo>
                    <a:pt x="185" y="775"/>
                  </a:lnTo>
                  <a:lnTo>
                    <a:pt x="111" y="904"/>
                  </a:lnTo>
                  <a:lnTo>
                    <a:pt x="56" y="1051"/>
                  </a:lnTo>
                  <a:lnTo>
                    <a:pt x="19" y="1199"/>
                  </a:lnTo>
                  <a:lnTo>
                    <a:pt x="1" y="1346"/>
                  </a:lnTo>
                  <a:lnTo>
                    <a:pt x="1" y="1512"/>
                  </a:lnTo>
                  <a:lnTo>
                    <a:pt x="1" y="1660"/>
                  </a:lnTo>
                  <a:lnTo>
                    <a:pt x="19" y="1826"/>
                  </a:lnTo>
                  <a:lnTo>
                    <a:pt x="56" y="1973"/>
                  </a:lnTo>
                  <a:lnTo>
                    <a:pt x="111" y="2102"/>
                  </a:lnTo>
                  <a:lnTo>
                    <a:pt x="167" y="2231"/>
                  </a:lnTo>
                  <a:lnTo>
                    <a:pt x="240" y="2360"/>
                  </a:lnTo>
                  <a:lnTo>
                    <a:pt x="333" y="2471"/>
                  </a:lnTo>
                  <a:lnTo>
                    <a:pt x="425" y="2581"/>
                  </a:lnTo>
                  <a:lnTo>
                    <a:pt x="535" y="2674"/>
                  </a:lnTo>
                  <a:lnTo>
                    <a:pt x="646" y="2766"/>
                  </a:lnTo>
                  <a:lnTo>
                    <a:pt x="775" y="2840"/>
                  </a:lnTo>
                  <a:lnTo>
                    <a:pt x="904" y="2913"/>
                  </a:lnTo>
                  <a:lnTo>
                    <a:pt x="1033" y="2950"/>
                  </a:lnTo>
                  <a:lnTo>
                    <a:pt x="1181" y="2987"/>
                  </a:lnTo>
                  <a:lnTo>
                    <a:pt x="1347" y="3024"/>
                  </a:lnTo>
                  <a:lnTo>
                    <a:pt x="1660" y="3024"/>
                  </a:lnTo>
                  <a:lnTo>
                    <a:pt x="1808" y="3006"/>
                  </a:lnTo>
                  <a:lnTo>
                    <a:pt x="1955" y="2969"/>
                  </a:lnTo>
                  <a:lnTo>
                    <a:pt x="2084" y="2913"/>
                  </a:lnTo>
                  <a:lnTo>
                    <a:pt x="2232" y="2858"/>
                  </a:lnTo>
                  <a:lnTo>
                    <a:pt x="2342" y="2784"/>
                  </a:lnTo>
                  <a:lnTo>
                    <a:pt x="2471" y="2692"/>
                  </a:lnTo>
                  <a:lnTo>
                    <a:pt x="2582" y="2600"/>
                  </a:lnTo>
                  <a:lnTo>
                    <a:pt x="2674" y="2508"/>
                  </a:lnTo>
                  <a:lnTo>
                    <a:pt x="2766" y="2379"/>
                  </a:lnTo>
                  <a:lnTo>
                    <a:pt x="2840" y="2268"/>
                  </a:lnTo>
                  <a:lnTo>
                    <a:pt x="2896" y="2139"/>
                  </a:lnTo>
                  <a:lnTo>
                    <a:pt x="2951" y="1991"/>
                  </a:lnTo>
                  <a:lnTo>
                    <a:pt x="2988" y="1844"/>
                  </a:lnTo>
                  <a:lnTo>
                    <a:pt x="3025" y="1696"/>
                  </a:lnTo>
                  <a:lnTo>
                    <a:pt x="3025" y="1549"/>
                  </a:lnTo>
                  <a:lnTo>
                    <a:pt x="3025" y="1383"/>
                  </a:lnTo>
                  <a:lnTo>
                    <a:pt x="3006" y="1235"/>
                  </a:lnTo>
                  <a:lnTo>
                    <a:pt x="2969" y="1088"/>
                  </a:lnTo>
                  <a:lnTo>
                    <a:pt x="2932" y="940"/>
                  </a:lnTo>
                  <a:lnTo>
                    <a:pt x="2859" y="811"/>
                  </a:lnTo>
                  <a:lnTo>
                    <a:pt x="2785" y="682"/>
                  </a:lnTo>
                  <a:lnTo>
                    <a:pt x="2711" y="572"/>
                  </a:lnTo>
                  <a:lnTo>
                    <a:pt x="2619" y="461"/>
                  </a:lnTo>
                  <a:lnTo>
                    <a:pt x="2508" y="350"/>
                  </a:lnTo>
                  <a:lnTo>
                    <a:pt x="2398" y="258"/>
                  </a:lnTo>
                  <a:lnTo>
                    <a:pt x="2269" y="185"/>
                  </a:lnTo>
                  <a:lnTo>
                    <a:pt x="2140" y="129"/>
                  </a:lnTo>
                  <a:lnTo>
                    <a:pt x="2010" y="74"/>
                  </a:lnTo>
                  <a:lnTo>
                    <a:pt x="1863" y="37"/>
                  </a:lnTo>
                  <a:lnTo>
                    <a:pt x="17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0" name="Google Shape;3140;p11"/>
            <p:cNvSpPr/>
            <p:nvPr/>
          </p:nvSpPr>
          <p:spPr>
            <a:xfrm>
              <a:off x="5377925" y="587975"/>
              <a:ext cx="76075" cy="76075"/>
            </a:xfrm>
            <a:custGeom>
              <a:avLst/>
              <a:gdLst/>
              <a:ahLst/>
              <a:cxnLst/>
              <a:rect l="l" t="t" r="r" b="b"/>
              <a:pathLst>
                <a:path w="3043" h="3043" extrusionOk="0">
                  <a:moveTo>
                    <a:pt x="1568" y="1"/>
                  </a:moveTo>
                  <a:lnTo>
                    <a:pt x="1402" y="19"/>
                  </a:lnTo>
                  <a:lnTo>
                    <a:pt x="1254" y="37"/>
                  </a:lnTo>
                  <a:lnTo>
                    <a:pt x="1107" y="56"/>
                  </a:lnTo>
                  <a:lnTo>
                    <a:pt x="959" y="111"/>
                  </a:lnTo>
                  <a:lnTo>
                    <a:pt x="830" y="167"/>
                  </a:lnTo>
                  <a:lnTo>
                    <a:pt x="701" y="240"/>
                  </a:lnTo>
                  <a:lnTo>
                    <a:pt x="590" y="314"/>
                  </a:lnTo>
                  <a:lnTo>
                    <a:pt x="480" y="425"/>
                  </a:lnTo>
                  <a:lnTo>
                    <a:pt x="369" y="517"/>
                  </a:lnTo>
                  <a:lnTo>
                    <a:pt x="295" y="627"/>
                  </a:lnTo>
                  <a:lnTo>
                    <a:pt x="203" y="757"/>
                  </a:lnTo>
                  <a:lnTo>
                    <a:pt x="148" y="886"/>
                  </a:lnTo>
                  <a:lnTo>
                    <a:pt x="93" y="1015"/>
                  </a:lnTo>
                  <a:lnTo>
                    <a:pt x="56" y="1162"/>
                  </a:lnTo>
                  <a:lnTo>
                    <a:pt x="19" y="1310"/>
                  </a:lnTo>
                  <a:lnTo>
                    <a:pt x="0" y="1476"/>
                  </a:lnTo>
                  <a:lnTo>
                    <a:pt x="19" y="1642"/>
                  </a:lnTo>
                  <a:lnTo>
                    <a:pt x="37" y="1789"/>
                  </a:lnTo>
                  <a:lnTo>
                    <a:pt x="56" y="1937"/>
                  </a:lnTo>
                  <a:lnTo>
                    <a:pt x="111" y="2084"/>
                  </a:lnTo>
                  <a:lnTo>
                    <a:pt x="166" y="2232"/>
                  </a:lnTo>
                  <a:lnTo>
                    <a:pt x="240" y="2361"/>
                  </a:lnTo>
                  <a:lnTo>
                    <a:pt x="332" y="2471"/>
                  </a:lnTo>
                  <a:lnTo>
                    <a:pt x="424" y="2582"/>
                  </a:lnTo>
                  <a:lnTo>
                    <a:pt x="535" y="2693"/>
                  </a:lnTo>
                  <a:lnTo>
                    <a:pt x="646" y="2766"/>
                  </a:lnTo>
                  <a:lnTo>
                    <a:pt x="775" y="2859"/>
                  </a:lnTo>
                  <a:lnTo>
                    <a:pt x="904" y="2914"/>
                  </a:lnTo>
                  <a:lnTo>
                    <a:pt x="1051" y="2969"/>
                  </a:lnTo>
                  <a:lnTo>
                    <a:pt x="1199" y="3006"/>
                  </a:lnTo>
                  <a:lnTo>
                    <a:pt x="1346" y="3043"/>
                  </a:lnTo>
                  <a:lnTo>
                    <a:pt x="1678" y="3043"/>
                  </a:lnTo>
                  <a:lnTo>
                    <a:pt x="1826" y="3024"/>
                  </a:lnTo>
                  <a:lnTo>
                    <a:pt x="1973" y="2988"/>
                  </a:lnTo>
                  <a:lnTo>
                    <a:pt x="2102" y="2932"/>
                  </a:lnTo>
                  <a:lnTo>
                    <a:pt x="2250" y="2877"/>
                  </a:lnTo>
                  <a:lnTo>
                    <a:pt x="2360" y="2803"/>
                  </a:lnTo>
                  <a:lnTo>
                    <a:pt x="2489" y="2711"/>
                  </a:lnTo>
                  <a:lnTo>
                    <a:pt x="2600" y="2619"/>
                  </a:lnTo>
                  <a:lnTo>
                    <a:pt x="2692" y="2508"/>
                  </a:lnTo>
                  <a:lnTo>
                    <a:pt x="2784" y="2398"/>
                  </a:lnTo>
                  <a:lnTo>
                    <a:pt x="2858" y="2268"/>
                  </a:lnTo>
                  <a:lnTo>
                    <a:pt x="2914" y="2139"/>
                  </a:lnTo>
                  <a:lnTo>
                    <a:pt x="2969" y="2010"/>
                  </a:lnTo>
                  <a:lnTo>
                    <a:pt x="3006" y="1863"/>
                  </a:lnTo>
                  <a:lnTo>
                    <a:pt x="3043" y="1715"/>
                  </a:lnTo>
                  <a:lnTo>
                    <a:pt x="3043" y="1549"/>
                  </a:lnTo>
                  <a:lnTo>
                    <a:pt x="3043" y="1402"/>
                  </a:lnTo>
                  <a:lnTo>
                    <a:pt x="3024" y="1236"/>
                  </a:lnTo>
                  <a:lnTo>
                    <a:pt x="2987" y="1088"/>
                  </a:lnTo>
                  <a:lnTo>
                    <a:pt x="2932" y="959"/>
                  </a:lnTo>
                  <a:lnTo>
                    <a:pt x="2877" y="830"/>
                  </a:lnTo>
                  <a:lnTo>
                    <a:pt x="2803" y="701"/>
                  </a:lnTo>
                  <a:lnTo>
                    <a:pt x="2729" y="572"/>
                  </a:lnTo>
                  <a:lnTo>
                    <a:pt x="2619" y="462"/>
                  </a:lnTo>
                  <a:lnTo>
                    <a:pt x="2526" y="369"/>
                  </a:lnTo>
                  <a:lnTo>
                    <a:pt x="2416" y="277"/>
                  </a:lnTo>
                  <a:lnTo>
                    <a:pt x="2287" y="203"/>
                  </a:lnTo>
                  <a:lnTo>
                    <a:pt x="2158" y="130"/>
                  </a:lnTo>
                  <a:lnTo>
                    <a:pt x="2010" y="93"/>
                  </a:lnTo>
                  <a:lnTo>
                    <a:pt x="1881" y="37"/>
                  </a:lnTo>
                  <a:lnTo>
                    <a:pt x="1715"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1" name="Google Shape;3141;p11"/>
            <p:cNvSpPr/>
            <p:nvPr/>
          </p:nvSpPr>
          <p:spPr>
            <a:xfrm>
              <a:off x="5863775" y="1085350"/>
              <a:ext cx="74700" cy="74700"/>
            </a:xfrm>
            <a:custGeom>
              <a:avLst/>
              <a:gdLst/>
              <a:ahLst/>
              <a:cxnLst/>
              <a:rect l="l" t="t" r="r" b="b"/>
              <a:pathLst>
                <a:path w="2988" h="2988" extrusionOk="0">
                  <a:moveTo>
                    <a:pt x="1365" y="0"/>
                  </a:moveTo>
                  <a:lnTo>
                    <a:pt x="1217" y="19"/>
                  </a:lnTo>
                  <a:lnTo>
                    <a:pt x="1070" y="56"/>
                  </a:lnTo>
                  <a:lnTo>
                    <a:pt x="940" y="93"/>
                  </a:lnTo>
                  <a:lnTo>
                    <a:pt x="793" y="166"/>
                  </a:lnTo>
                  <a:lnTo>
                    <a:pt x="682" y="240"/>
                  </a:lnTo>
                  <a:lnTo>
                    <a:pt x="553" y="314"/>
                  </a:lnTo>
                  <a:lnTo>
                    <a:pt x="461" y="406"/>
                  </a:lnTo>
                  <a:lnTo>
                    <a:pt x="350" y="498"/>
                  </a:lnTo>
                  <a:lnTo>
                    <a:pt x="277" y="627"/>
                  </a:lnTo>
                  <a:lnTo>
                    <a:pt x="203" y="738"/>
                  </a:lnTo>
                  <a:lnTo>
                    <a:pt x="129" y="867"/>
                  </a:lnTo>
                  <a:lnTo>
                    <a:pt x="74" y="996"/>
                  </a:lnTo>
                  <a:lnTo>
                    <a:pt x="37" y="1144"/>
                  </a:lnTo>
                  <a:lnTo>
                    <a:pt x="19" y="1291"/>
                  </a:lnTo>
                  <a:lnTo>
                    <a:pt x="0" y="1439"/>
                  </a:lnTo>
                  <a:lnTo>
                    <a:pt x="0" y="1605"/>
                  </a:lnTo>
                  <a:lnTo>
                    <a:pt x="19" y="1752"/>
                  </a:lnTo>
                  <a:lnTo>
                    <a:pt x="55" y="1900"/>
                  </a:lnTo>
                  <a:lnTo>
                    <a:pt x="92" y="2047"/>
                  </a:lnTo>
                  <a:lnTo>
                    <a:pt x="166" y="2176"/>
                  </a:lnTo>
                  <a:lnTo>
                    <a:pt x="240" y="2305"/>
                  </a:lnTo>
                  <a:lnTo>
                    <a:pt x="314" y="2434"/>
                  </a:lnTo>
                  <a:lnTo>
                    <a:pt x="406" y="2545"/>
                  </a:lnTo>
                  <a:lnTo>
                    <a:pt x="516" y="2637"/>
                  </a:lnTo>
                  <a:lnTo>
                    <a:pt x="627" y="2729"/>
                  </a:lnTo>
                  <a:lnTo>
                    <a:pt x="756" y="2803"/>
                  </a:lnTo>
                  <a:lnTo>
                    <a:pt x="885" y="2858"/>
                  </a:lnTo>
                  <a:lnTo>
                    <a:pt x="1014" y="2914"/>
                  </a:lnTo>
                  <a:lnTo>
                    <a:pt x="1162" y="2951"/>
                  </a:lnTo>
                  <a:lnTo>
                    <a:pt x="1309" y="2987"/>
                  </a:lnTo>
                  <a:lnTo>
                    <a:pt x="1623" y="2987"/>
                  </a:lnTo>
                  <a:lnTo>
                    <a:pt x="1770" y="2969"/>
                  </a:lnTo>
                  <a:lnTo>
                    <a:pt x="1918" y="2932"/>
                  </a:lnTo>
                  <a:lnTo>
                    <a:pt x="2065" y="2895"/>
                  </a:lnTo>
                  <a:lnTo>
                    <a:pt x="2194" y="2821"/>
                  </a:lnTo>
                  <a:lnTo>
                    <a:pt x="2323" y="2748"/>
                  </a:lnTo>
                  <a:lnTo>
                    <a:pt x="2434" y="2674"/>
                  </a:lnTo>
                  <a:lnTo>
                    <a:pt x="2545" y="2582"/>
                  </a:lnTo>
                  <a:lnTo>
                    <a:pt x="2637" y="2490"/>
                  </a:lnTo>
                  <a:lnTo>
                    <a:pt x="2729" y="2360"/>
                  </a:lnTo>
                  <a:lnTo>
                    <a:pt x="2803" y="2250"/>
                  </a:lnTo>
                  <a:lnTo>
                    <a:pt x="2858" y="2121"/>
                  </a:lnTo>
                  <a:lnTo>
                    <a:pt x="2913" y="1992"/>
                  </a:lnTo>
                  <a:lnTo>
                    <a:pt x="2950" y="1844"/>
                  </a:lnTo>
                  <a:lnTo>
                    <a:pt x="2987" y="1697"/>
                  </a:lnTo>
                  <a:lnTo>
                    <a:pt x="2987" y="1549"/>
                  </a:lnTo>
                  <a:lnTo>
                    <a:pt x="2987" y="1383"/>
                  </a:lnTo>
                  <a:lnTo>
                    <a:pt x="2969" y="1236"/>
                  </a:lnTo>
                  <a:lnTo>
                    <a:pt x="2950" y="1088"/>
                  </a:lnTo>
                  <a:lnTo>
                    <a:pt x="2895" y="941"/>
                  </a:lnTo>
                  <a:lnTo>
                    <a:pt x="2840" y="812"/>
                  </a:lnTo>
                  <a:lnTo>
                    <a:pt x="2766" y="683"/>
                  </a:lnTo>
                  <a:lnTo>
                    <a:pt x="2674" y="554"/>
                  </a:lnTo>
                  <a:lnTo>
                    <a:pt x="2581" y="443"/>
                  </a:lnTo>
                  <a:lnTo>
                    <a:pt x="2489" y="351"/>
                  </a:lnTo>
                  <a:lnTo>
                    <a:pt x="2360" y="259"/>
                  </a:lnTo>
                  <a:lnTo>
                    <a:pt x="2250" y="185"/>
                  </a:lnTo>
                  <a:lnTo>
                    <a:pt x="2121" y="129"/>
                  </a:lnTo>
                  <a:lnTo>
                    <a:pt x="1973" y="74"/>
                  </a:lnTo>
                  <a:lnTo>
                    <a:pt x="1826" y="37"/>
                  </a:lnTo>
                  <a:lnTo>
                    <a:pt x="1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2" name="Google Shape;3142;p11"/>
            <p:cNvSpPr/>
            <p:nvPr/>
          </p:nvSpPr>
          <p:spPr>
            <a:xfrm>
              <a:off x="5247475" y="403125"/>
              <a:ext cx="74700" cy="74700"/>
            </a:xfrm>
            <a:custGeom>
              <a:avLst/>
              <a:gdLst/>
              <a:ahLst/>
              <a:cxnLst/>
              <a:rect l="l" t="t" r="r" b="b"/>
              <a:pathLst>
                <a:path w="2988" h="2988" extrusionOk="0">
                  <a:moveTo>
                    <a:pt x="1531" y="1"/>
                  </a:moveTo>
                  <a:lnTo>
                    <a:pt x="1365" y="19"/>
                  </a:lnTo>
                  <a:lnTo>
                    <a:pt x="1217" y="38"/>
                  </a:lnTo>
                  <a:lnTo>
                    <a:pt x="1070" y="75"/>
                  </a:lnTo>
                  <a:lnTo>
                    <a:pt x="941" y="112"/>
                  </a:lnTo>
                  <a:lnTo>
                    <a:pt x="793" y="167"/>
                  </a:lnTo>
                  <a:lnTo>
                    <a:pt x="683" y="241"/>
                  </a:lnTo>
                  <a:lnTo>
                    <a:pt x="553" y="333"/>
                  </a:lnTo>
                  <a:lnTo>
                    <a:pt x="443" y="425"/>
                  </a:lnTo>
                  <a:lnTo>
                    <a:pt x="351" y="536"/>
                  </a:lnTo>
                  <a:lnTo>
                    <a:pt x="258" y="646"/>
                  </a:lnTo>
                  <a:lnTo>
                    <a:pt x="185" y="775"/>
                  </a:lnTo>
                  <a:lnTo>
                    <a:pt x="129" y="904"/>
                  </a:lnTo>
                  <a:lnTo>
                    <a:pt x="74" y="1033"/>
                  </a:lnTo>
                  <a:lnTo>
                    <a:pt x="37" y="1181"/>
                  </a:lnTo>
                  <a:lnTo>
                    <a:pt x="19" y="1328"/>
                  </a:lnTo>
                  <a:lnTo>
                    <a:pt x="0" y="1494"/>
                  </a:lnTo>
                  <a:lnTo>
                    <a:pt x="0" y="1642"/>
                  </a:lnTo>
                  <a:lnTo>
                    <a:pt x="37" y="1789"/>
                  </a:lnTo>
                  <a:lnTo>
                    <a:pt x="56" y="1937"/>
                  </a:lnTo>
                  <a:lnTo>
                    <a:pt x="111" y="2066"/>
                  </a:lnTo>
                  <a:lnTo>
                    <a:pt x="166" y="2195"/>
                  </a:lnTo>
                  <a:lnTo>
                    <a:pt x="240" y="2324"/>
                  </a:lnTo>
                  <a:lnTo>
                    <a:pt x="332" y="2435"/>
                  </a:lnTo>
                  <a:lnTo>
                    <a:pt x="424" y="2545"/>
                  </a:lnTo>
                  <a:lnTo>
                    <a:pt x="517" y="2638"/>
                  </a:lnTo>
                  <a:lnTo>
                    <a:pt x="627" y="2730"/>
                  </a:lnTo>
                  <a:lnTo>
                    <a:pt x="756" y="2803"/>
                  </a:lnTo>
                  <a:lnTo>
                    <a:pt x="885" y="2859"/>
                  </a:lnTo>
                  <a:lnTo>
                    <a:pt x="1014" y="2914"/>
                  </a:lnTo>
                  <a:lnTo>
                    <a:pt x="1162" y="2951"/>
                  </a:lnTo>
                  <a:lnTo>
                    <a:pt x="1309" y="2988"/>
                  </a:lnTo>
                  <a:lnTo>
                    <a:pt x="1604" y="2988"/>
                  </a:lnTo>
                  <a:lnTo>
                    <a:pt x="1770" y="2969"/>
                  </a:lnTo>
                  <a:lnTo>
                    <a:pt x="1918" y="2933"/>
                  </a:lnTo>
                  <a:lnTo>
                    <a:pt x="2047" y="2896"/>
                  </a:lnTo>
                  <a:lnTo>
                    <a:pt x="2194" y="2822"/>
                  </a:lnTo>
                  <a:lnTo>
                    <a:pt x="2305" y="2748"/>
                  </a:lnTo>
                  <a:lnTo>
                    <a:pt x="2434" y="2674"/>
                  </a:lnTo>
                  <a:lnTo>
                    <a:pt x="2545" y="2582"/>
                  </a:lnTo>
                  <a:lnTo>
                    <a:pt x="2637" y="2472"/>
                  </a:lnTo>
                  <a:lnTo>
                    <a:pt x="2729" y="2361"/>
                  </a:lnTo>
                  <a:lnTo>
                    <a:pt x="2803" y="2232"/>
                  </a:lnTo>
                  <a:lnTo>
                    <a:pt x="2858" y="2103"/>
                  </a:lnTo>
                  <a:lnTo>
                    <a:pt x="2914" y="1955"/>
                  </a:lnTo>
                  <a:lnTo>
                    <a:pt x="2950" y="1826"/>
                  </a:lnTo>
                  <a:lnTo>
                    <a:pt x="2969" y="1660"/>
                  </a:lnTo>
                  <a:lnTo>
                    <a:pt x="2987" y="1513"/>
                  </a:lnTo>
                  <a:lnTo>
                    <a:pt x="2987" y="1365"/>
                  </a:lnTo>
                  <a:lnTo>
                    <a:pt x="2950" y="1218"/>
                  </a:lnTo>
                  <a:lnTo>
                    <a:pt x="2914" y="1070"/>
                  </a:lnTo>
                  <a:lnTo>
                    <a:pt x="2877" y="923"/>
                  </a:lnTo>
                  <a:lnTo>
                    <a:pt x="2821" y="794"/>
                  </a:lnTo>
                  <a:lnTo>
                    <a:pt x="2748" y="683"/>
                  </a:lnTo>
                  <a:lnTo>
                    <a:pt x="2655" y="554"/>
                  </a:lnTo>
                  <a:lnTo>
                    <a:pt x="2563" y="462"/>
                  </a:lnTo>
                  <a:lnTo>
                    <a:pt x="2471" y="351"/>
                  </a:lnTo>
                  <a:lnTo>
                    <a:pt x="2360" y="277"/>
                  </a:lnTo>
                  <a:lnTo>
                    <a:pt x="2231" y="204"/>
                  </a:lnTo>
                  <a:lnTo>
                    <a:pt x="2102" y="130"/>
                  </a:lnTo>
                  <a:lnTo>
                    <a:pt x="1973" y="75"/>
                  </a:lnTo>
                  <a:lnTo>
                    <a:pt x="1826" y="38"/>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3" name="Google Shape;3143;p11"/>
            <p:cNvSpPr/>
            <p:nvPr/>
          </p:nvSpPr>
          <p:spPr>
            <a:xfrm>
              <a:off x="5786775" y="1071050"/>
              <a:ext cx="74700" cy="74700"/>
            </a:xfrm>
            <a:custGeom>
              <a:avLst/>
              <a:gdLst/>
              <a:ahLst/>
              <a:cxnLst/>
              <a:rect l="l" t="t" r="r" b="b"/>
              <a:pathLst>
                <a:path w="2988" h="2988" extrusionOk="0">
                  <a:moveTo>
                    <a:pt x="1494" y="1"/>
                  </a:moveTo>
                  <a:lnTo>
                    <a:pt x="1347" y="19"/>
                  </a:lnTo>
                  <a:lnTo>
                    <a:pt x="1199" y="38"/>
                  </a:lnTo>
                  <a:lnTo>
                    <a:pt x="1052" y="75"/>
                  </a:lnTo>
                  <a:lnTo>
                    <a:pt x="904" y="130"/>
                  </a:lnTo>
                  <a:lnTo>
                    <a:pt x="775" y="185"/>
                  </a:lnTo>
                  <a:lnTo>
                    <a:pt x="646" y="259"/>
                  </a:lnTo>
                  <a:lnTo>
                    <a:pt x="536" y="351"/>
                  </a:lnTo>
                  <a:lnTo>
                    <a:pt x="425" y="443"/>
                  </a:lnTo>
                  <a:lnTo>
                    <a:pt x="333" y="554"/>
                  </a:lnTo>
                  <a:lnTo>
                    <a:pt x="241" y="665"/>
                  </a:lnTo>
                  <a:lnTo>
                    <a:pt x="167" y="794"/>
                  </a:lnTo>
                  <a:lnTo>
                    <a:pt x="112" y="941"/>
                  </a:lnTo>
                  <a:lnTo>
                    <a:pt x="75" y="1070"/>
                  </a:lnTo>
                  <a:lnTo>
                    <a:pt x="38" y="1218"/>
                  </a:lnTo>
                  <a:lnTo>
                    <a:pt x="19" y="1365"/>
                  </a:lnTo>
                  <a:lnTo>
                    <a:pt x="1" y="1531"/>
                  </a:lnTo>
                  <a:lnTo>
                    <a:pt x="19" y="1679"/>
                  </a:lnTo>
                  <a:lnTo>
                    <a:pt x="38" y="1826"/>
                  </a:lnTo>
                  <a:lnTo>
                    <a:pt x="75" y="1974"/>
                  </a:lnTo>
                  <a:lnTo>
                    <a:pt x="130" y="2103"/>
                  </a:lnTo>
                  <a:lnTo>
                    <a:pt x="204" y="2232"/>
                  </a:lnTo>
                  <a:lnTo>
                    <a:pt x="278" y="2361"/>
                  </a:lnTo>
                  <a:lnTo>
                    <a:pt x="351" y="2472"/>
                  </a:lnTo>
                  <a:lnTo>
                    <a:pt x="462" y="2564"/>
                  </a:lnTo>
                  <a:lnTo>
                    <a:pt x="573" y="2656"/>
                  </a:lnTo>
                  <a:lnTo>
                    <a:pt x="683" y="2748"/>
                  </a:lnTo>
                  <a:lnTo>
                    <a:pt x="812" y="2822"/>
                  </a:lnTo>
                  <a:lnTo>
                    <a:pt x="941" y="2877"/>
                  </a:lnTo>
                  <a:lnTo>
                    <a:pt x="1070" y="2932"/>
                  </a:lnTo>
                  <a:lnTo>
                    <a:pt x="1218" y="2951"/>
                  </a:lnTo>
                  <a:lnTo>
                    <a:pt x="1365" y="2969"/>
                  </a:lnTo>
                  <a:lnTo>
                    <a:pt x="1513" y="2988"/>
                  </a:lnTo>
                  <a:lnTo>
                    <a:pt x="1660" y="2969"/>
                  </a:lnTo>
                  <a:lnTo>
                    <a:pt x="1808" y="2951"/>
                  </a:lnTo>
                  <a:lnTo>
                    <a:pt x="1955" y="2914"/>
                  </a:lnTo>
                  <a:lnTo>
                    <a:pt x="2103" y="2859"/>
                  </a:lnTo>
                  <a:lnTo>
                    <a:pt x="2232" y="2803"/>
                  </a:lnTo>
                  <a:lnTo>
                    <a:pt x="2343" y="2730"/>
                  </a:lnTo>
                  <a:lnTo>
                    <a:pt x="2453" y="2637"/>
                  </a:lnTo>
                  <a:lnTo>
                    <a:pt x="2564" y="2545"/>
                  </a:lnTo>
                  <a:lnTo>
                    <a:pt x="2656" y="2435"/>
                  </a:lnTo>
                  <a:lnTo>
                    <a:pt x="2748" y="2324"/>
                  </a:lnTo>
                  <a:lnTo>
                    <a:pt x="2804" y="2195"/>
                  </a:lnTo>
                  <a:lnTo>
                    <a:pt x="2877" y="2066"/>
                  </a:lnTo>
                  <a:lnTo>
                    <a:pt x="2914" y="1937"/>
                  </a:lnTo>
                  <a:lnTo>
                    <a:pt x="2951" y="1789"/>
                  </a:lnTo>
                  <a:lnTo>
                    <a:pt x="2970" y="1642"/>
                  </a:lnTo>
                  <a:lnTo>
                    <a:pt x="2988" y="1494"/>
                  </a:lnTo>
                  <a:lnTo>
                    <a:pt x="2970" y="1328"/>
                  </a:lnTo>
                  <a:lnTo>
                    <a:pt x="2951" y="1181"/>
                  </a:lnTo>
                  <a:lnTo>
                    <a:pt x="2914" y="1052"/>
                  </a:lnTo>
                  <a:lnTo>
                    <a:pt x="2859" y="904"/>
                  </a:lnTo>
                  <a:lnTo>
                    <a:pt x="2804" y="775"/>
                  </a:lnTo>
                  <a:lnTo>
                    <a:pt x="2730" y="665"/>
                  </a:lnTo>
                  <a:lnTo>
                    <a:pt x="2638" y="536"/>
                  </a:lnTo>
                  <a:lnTo>
                    <a:pt x="2545" y="443"/>
                  </a:lnTo>
                  <a:lnTo>
                    <a:pt x="2453" y="351"/>
                  </a:lnTo>
                  <a:lnTo>
                    <a:pt x="2343" y="259"/>
                  </a:lnTo>
                  <a:lnTo>
                    <a:pt x="2214" y="185"/>
                  </a:lnTo>
                  <a:lnTo>
                    <a:pt x="2084" y="130"/>
                  </a:lnTo>
                  <a:lnTo>
                    <a:pt x="1937" y="75"/>
                  </a:lnTo>
                  <a:lnTo>
                    <a:pt x="1808"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4" name="Google Shape;3144;p11"/>
            <p:cNvSpPr/>
            <p:nvPr/>
          </p:nvSpPr>
          <p:spPr>
            <a:xfrm>
              <a:off x="6169375" y="1219950"/>
              <a:ext cx="74250" cy="73775"/>
            </a:xfrm>
            <a:custGeom>
              <a:avLst/>
              <a:gdLst/>
              <a:ahLst/>
              <a:cxnLst/>
              <a:rect l="l" t="t" r="r" b="b"/>
              <a:pathLst>
                <a:path w="2970" h="2951" extrusionOk="0">
                  <a:moveTo>
                    <a:pt x="1328" y="0"/>
                  </a:moveTo>
                  <a:lnTo>
                    <a:pt x="1181" y="19"/>
                  </a:lnTo>
                  <a:lnTo>
                    <a:pt x="1033" y="56"/>
                  </a:lnTo>
                  <a:lnTo>
                    <a:pt x="904" y="111"/>
                  </a:lnTo>
                  <a:lnTo>
                    <a:pt x="775" y="185"/>
                  </a:lnTo>
                  <a:lnTo>
                    <a:pt x="646" y="258"/>
                  </a:lnTo>
                  <a:lnTo>
                    <a:pt x="535" y="332"/>
                  </a:lnTo>
                  <a:lnTo>
                    <a:pt x="443" y="443"/>
                  </a:lnTo>
                  <a:lnTo>
                    <a:pt x="333" y="535"/>
                  </a:lnTo>
                  <a:lnTo>
                    <a:pt x="259" y="646"/>
                  </a:lnTo>
                  <a:lnTo>
                    <a:pt x="185" y="775"/>
                  </a:lnTo>
                  <a:lnTo>
                    <a:pt x="111" y="904"/>
                  </a:lnTo>
                  <a:lnTo>
                    <a:pt x="74" y="1033"/>
                  </a:lnTo>
                  <a:lnTo>
                    <a:pt x="38" y="1180"/>
                  </a:lnTo>
                  <a:lnTo>
                    <a:pt x="19" y="1328"/>
                  </a:lnTo>
                  <a:lnTo>
                    <a:pt x="1" y="1475"/>
                  </a:lnTo>
                  <a:lnTo>
                    <a:pt x="19" y="1623"/>
                  </a:lnTo>
                  <a:lnTo>
                    <a:pt x="38" y="1770"/>
                  </a:lnTo>
                  <a:lnTo>
                    <a:pt x="74" y="1918"/>
                  </a:lnTo>
                  <a:lnTo>
                    <a:pt x="130" y="2047"/>
                  </a:lnTo>
                  <a:lnTo>
                    <a:pt x="185" y="2176"/>
                  </a:lnTo>
                  <a:lnTo>
                    <a:pt x="259" y="2305"/>
                  </a:lnTo>
                  <a:lnTo>
                    <a:pt x="351" y="2416"/>
                  </a:lnTo>
                  <a:lnTo>
                    <a:pt x="443" y="2526"/>
                  </a:lnTo>
                  <a:lnTo>
                    <a:pt x="554" y="2619"/>
                  </a:lnTo>
                  <a:lnTo>
                    <a:pt x="664" y="2711"/>
                  </a:lnTo>
                  <a:lnTo>
                    <a:pt x="793" y="2785"/>
                  </a:lnTo>
                  <a:lnTo>
                    <a:pt x="923" y="2840"/>
                  </a:lnTo>
                  <a:lnTo>
                    <a:pt x="1052" y="2895"/>
                  </a:lnTo>
                  <a:lnTo>
                    <a:pt x="1199" y="2932"/>
                  </a:lnTo>
                  <a:lnTo>
                    <a:pt x="1347" y="2950"/>
                  </a:lnTo>
                  <a:lnTo>
                    <a:pt x="1642" y="2950"/>
                  </a:lnTo>
                  <a:lnTo>
                    <a:pt x="1789" y="2932"/>
                  </a:lnTo>
                  <a:lnTo>
                    <a:pt x="1937" y="2895"/>
                  </a:lnTo>
                  <a:lnTo>
                    <a:pt x="2066" y="2840"/>
                  </a:lnTo>
                  <a:lnTo>
                    <a:pt x="2195" y="2766"/>
                  </a:lnTo>
                  <a:lnTo>
                    <a:pt x="2324" y="2692"/>
                  </a:lnTo>
                  <a:lnTo>
                    <a:pt x="2434" y="2619"/>
                  </a:lnTo>
                  <a:lnTo>
                    <a:pt x="2545" y="2526"/>
                  </a:lnTo>
                  <a:lnTo>
                    <a:pt x="2637" y="2416"/>
                  </a:lnTo>
                  <a:lnTo>
                    <a:pt x="2711" y="2305"/>
                  </a:lnTo>
                  <a:lnTo>
                    <a:pt x="2785" y="2176"/>
                  </a:lnTo>
                  <a:lnTo>
                    <a:pt x="2859" y="2047"/>
                  </a:lnTo>
                  <a:lnTo>
                    <a:pt x="2914" y="1918"/>
                  </a:lnTo>
                  <a:lnTo>
                    <a:pt x="2932" y="1770"/>
                  </a:lnTo>
                  <a:lnTo>
                    <a:pt x="2969" y="1623"/>
                  </a:lnTo>
                  <a:lnTo>
                    <a:pt x="2969" y="1475"/>
                  </a:lnTo>
                  <a:lnTo>
                    <a:pt x="2969" y="1309"/>
                  </a:lnTo>
                  <a:lnTo>
                    <a:pt x="2932" y="1180"/>
                  </a:lnTo>
                  <a:lnTo>
                    <a:pt x="2895" y="1033"/>
                  </a:lnTo>
                  <a:lnTo>
                    <a:pt x="2859" y="885"/>
                  </a:lnTo>
                  <a:lnTo>
                    <a:pt x="2785" y="756"/>
                  </a:lnTo>
                  <a:lnTo>
                    <a:pt x="2711" y="646"/>
                  </a:lnTo>
                  <a:lnTo>
                    <a:pt x="2619" y="535"/>
                  </a:lnTo>
                  <a:lnTo>
                    <a:pt x="2527" y="424"/>
                  </a:lnTo>
                  <a:lnTo>
                    <a:pt x="2416" y="332"/>
                  </a:lnTo>
                  <a:lnTo>
                    <a:pt x="2305" y="240"/>
                  </a:lnTo>
                  <a:lnTo>
                    <a:pt x="2176" y="166"/>
                  </a:lnTo>
                  <a:lnTo>
                    <a:pt x="2047" y="111"/>
                  </a:lnTo>
                  <a:lnTo>
                    <a:pt x="1918" y="56"/>
                  </a:lnTo>
                  <a:lnTo>
                    <a:pt x="1771" y="19"/>
                  </a:lnTo>
                  <a:lnTo>
                    <a:pt x="16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5" name="Google Shape;3145;p11"/>
            <p:cNvSpPr/>
            <p:nvPr/>
          </p:nvSpPr>
          <p:spPr>
            <a:xfrm>
              <a:off x="6089625" y="1205650"/>
              <a:ext cx="74250" cy="73775"/>
            </a:xfrm>
            <a:custGeom>
              <a:avLst/>
              <a:gdLst/>
              <a:ahLst/>
              <a:cxnLst/>
              <a:rect l="l" t="t" r="r" b="b"/>
              <a:pathLst>
                <a:path w="2970" h="2951" extrusionOk="0">
                  <a:moveTo>
                    <a:pt x="1347" y="1"/>
                  </a:moveTo>
                  <a:lnTo>
                    <a:pt x="1199" y="19"/>
                  </a:lnTo>
                  <a:lnTo>
                    <a:pt x="1052" y="56"/>
                  </a:lnTo>
                  <a:lnTo>
                    <a:pt x="904" y="111"/>
                  </a:lnTo>
                  <a:lnTo>
                    <a:pt x="775" y="167"/>
                  </a:lnTo>
                  <a:lnTo>
                    <a:pt x="665" y="240"/>
                  </a:lnTo>
                  <a:lnTo>
                    <a:pt x="554" y="333"/>
                  </a:lnTo>
                  <a:lnTo>
                    <a:pt x="443" y="425"/>
                  </a:lnTo>
                  <a:lnTo>
                    <a:pt x="351" y="535"/>
                  </a:lnTo>
                  <a:lnTo>
                    <a:pt x="259" y="646"/>
                  </a:lnTo>
                  <a:lnTo>
                    <a:pt x="185" y="757"/>
                  </a:lnTo>
                  <a:lnTo>
                    <a:pt x="111" y="886"/>
                  </a:lnTo>
                  <a:lnTo>
                    <a:pt x="75" y="1033"/>
                  </a:lnTo>
                  <a:lnTo>
                    <a:pt x="38" y="1162"/>
                  </a:lnTo>
                  <a:lnTo>
                    <a:pt x="1" y="1310"/>
                  </a:lnTo>
                  <a:lnTo>
                    <a:pt x="1" y="1457"/>
                  </a:lnTo>
                  <a:lnTo>
                    <a:pt x="1" y="1623"/>
                  </a:lnTo>
                  <a:lnTo>
                    <a:pt x="19" y="1771"/>
                  </a:lnTo>
                  <a:lnTo>
                    <a:pt x="56" y="1900"/>
                  </a:lnTo>
                  <a:lnTo>
                    <a:pt x="111" y="2047"/>
                  </a:lnTo>
                  <a:lnTo>
                    <a:pt x="167" y="2176"/>
                  </a:lnTo>
                  <a:lnTo>
                    <a:pt x="241" y="2287"/>
                  </a:lnTo>
                  <a:lnTo>
                    <a:pt x="333" y="2416"/>
                  </a:lnTo>
                  <a:lnTo>
                    <a:pt x="425" y="2508"/>
                  </a:lnTo>
                  <a:lnTo>
                    <a:pt x="536" y="2619"/>
                  </a:lnTo>
                  <a:lnTo>
                    <a:pt x="646" y="2693"/>
                  </a:lnTo>
                  <a:lnTo>
                    <a:pt x="775" y="2766"/>
                  </a:lnTo>
                  <a:lnTo>
                    <a:pt x="904" y="2840"/>
                  </a:lnTo>
                  <a:lnTo>
                    <a:pt x="1033" y="2896"/>
                  </a:lnTo>
                  <a:lnTo>
                    <a:pt x="1181" y="2932"/>
                  </a:lnTo>
                  <a:lnTo>
                    <a:pt x="1328" y="2951"/>
                  </a:lnTo>
                  <a:lnTo>
                    <a:pt x="1623" y="2951"/>
                  </a:lnTo>
                  <a:lnTo>
                    <a:pt x="1771" y="2932"/>
                  </a:lnTo>
                  <a:lnTo>
                    <a:pt x="1918" y="2896"/>
                  </a:lnTo>
                  <a:lnTo>
                    <a:pt x="2047" y="2840"/>
                  </a:lnTo>
                  <a:lnTo>
                    <a:pt x="2177" y="2785"/>
                  </a:lnTo>
                  <a:lnTo>
                    <a:pt x="2306" y="2711"/>
                  </a:lnTo>
                  <a:lnTo>
                    <a:pt x="2416" y="2619"/>
                  </a:lnTo>
                  <a:lnTo>
                    <a:pt x="2527" y="2527"/>
                  </a:lnTo>
                  <a:lnTo>
                    <a:pt x="2619" y="2435"/>
                  </a:lnTo>
                  <a:lnTo>
                    <a:pt x="2711" y="2306"/>
                  </a:lnTo>
                  <a:lnTo>
                    <a:pt x="2785" y="2195"/>
                  </a:lnTo>
                  <a:lnTo>
                    <a:pt x="2840" y="2066"/>
                  </a:lnTo>
                  <a:lnTo>
                    <a:pt x="2896" y="1918"/>
                  </a:lnTo>
                  <a:lnTo>
                    <a:pt x="2932" y="1789"/>
                  </a:lnTo>
                  <a:lnTo>
                    <a:pt x="2951" y="1642"/>
                  </a:lnTo>
                  <a:lnTo>
                    <a:pt x="2969" y="1494"/>
                  </a:lnTo>
                  <a:lnTo>
                    <a:pt x="2951" y="1328"/>
                  </a:lnTo>
                  <a:lnTo>
                    <a:pt x="2932" y="1181"/>
                  </a:lnTo>
                  <a:lnTo>
                    <a:pt x="2896" y="1052"/>
                  </a:lnTo>
                  <a:lnTo>
                    <a:pt x="2859" y="904"/>
                  </a:lnTo>
                  <a:lnTo>
                    <a:pt x="2785" y="775"/>
                  </a:lnTo>
                  <a:lnTo>
                    <a:pt x="2711" y="665"/>
                  </a:lnTo>
                  <a:lnTo>
                    <a:pt x="2637" y="535"/>
                  </a:lnTo>
                  <a:lnTo>
                    <a:pt x="2527" y="443"/>
                  </a:lnTo>
                  <a:lnTo>
                    <a:pt x="2435" y="333"/>
                  </a:lnTo>
                  <a:lnTo>
                    <a:pt x="2306" y="259"/>
                  </a:lnTo>
                  <a:lnTo>
                    <a:pt x="2195"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6" name="Google Shape;3146;p11"/>
            <p:cNvSpPr/>
            <p:nvPr/>
          </p:nvSpPr>
          <p:spPr>
            <a:xfrm>
              <a:off x="5495925" y="857175"/>
              <a:ext cx="74250" cy="74250"/>
            </a:xfrm>
            <a:custGeom>
              <a:avLst/>
              <a:gdLst/>
              <a:ahLst/>
              <a:cxnLst/>
              <a:rect l="l" t="t" r="r" b="b"/>
              <a:pathLst>
                <a:path w="2970" h="2970" extrusionOk="0">
                  <a:moveTo>
                    <a:pt x="1476" y="0"/>
                  </a:moveTo>
                  <a:lnTo>
                    <a:pt x="1310" y="19"/>
                  </a:lnTo>
                  <a:lnTo>
                    <a:pt x="1162" y="37"/>
                  </a:lnTo>
                  <a:lnTo>
                    <a:pt x="1033" y="74"/>
                  </a:lnTo>
                  <a:lnTo>
                    <a:pt x="886" y="130"/>
                  </a:lnTo>
                  <a:lnTo>
                    <a:pt x="756" y="185"/>
                  </a:lnTo>
                  <a:lnTo>
                    <a:pt x="646" y="259"/>
                  </a:lnTo>
                  <a:lnTo>
                    <a:pt x="535" y="351"/>
                  </a:lnTo>
                  <a:lnTo>
                    <a:pt x="425" y="443"/>
                  </a:lnTo>
                  <a:lnTo>
                    <a:pt x="332" y="554"/>
                  </a:lnTo>
                  <a:lnTo>
                    <a:pt x="240" y="664"/>
                  </a:lnTo>
                  <a:lnTo>
                    <a:pt x="166" y="793"/>
                  </a:lnTo>
                  <a:lnTo>
                    <a:pt x="111" y="922"/>
                  </a:lnTo>
                  <a:lnTo>
                    <a:pt x="56" y="1070"/>
                  </a:lnTo>
                  <a:lnTo>
                    <a:pt x="37" y="1199"/>
                  </a:lnTo>
                  <a:lnTo>
                    <a:pt x="1" y="1346"/>
                  </a:lnTo>
                  <a:lnTo>
                    <a:pt x="1" y="1512"/>
                  </a:lnTo>
                  <a:lnTo>
                    <a:pt x="19" y="1660"/>
                  </a:lnTo>
                  <a:lnTo>
                    <a:pt x="37" y="1807"/>
                  </a:lnTo>
                  <a:lnTo>
                    <a:pt x="74" y="1955"/>
                  </a:lnTo>
                  <a:lnTo>
                    <a:pt x="130" y="2084"/>
                  </a:lnTo>
                  <a:lnTo>
                    <a:pt x="185" y="2213"/>
                  </a:lnTo>
                  <a:lnTo>
                    <a:pt x="259" y="2342"/>
                  </a:lnTo>
                  <a:lnTo>
                    <a:pt x="351" y="2453"/>
                  </a:lnTo>
                  <a:lnTo>
                    <a:pt x="443" y="2545"/>
                  </a:lnTo>
                  <a:lnTo>
                    <a:pt x="554" y="2637"/>
                  </a:lnTo>
                  <a:lnTo>
                    <a:pt x="664" y="2729"/>
                  </a:lnTo>
                  <a:lnTo>
                    <a:pt x="793" y="2803"/>
                  </a:lnTo>
                  <a:lnTo>
                    <a:pt x="922" y="2858"/>
                  </a:lnTo>
                  <a:lnTo>
                    <a:pt x="1051" y="2914"/>
                  </a:lnTo>
                  <a:lnTo>
                    <a:pt x="1199" y="2951"/>
                  </a:lnTo>
                  <a:lnTo>
                    <a:pt x="1346" y="2969"/>
                  </a:lnTo>
                  <a:lnTo>
                    <a:pt x="1660" y="2969"/>
                  </a:lnTo>
                  <a:lnTo>
                    <a:pt x="1807" y="2932"/>
                  </a:lnTo>
                  <a:lnTo>
                    <a:pt x="1937" y="2895"/>
                  </a:lnTo>
                  <a:lnTo>
                    <a:pt x="2084" y="2858"/>
                  </a:lnTo>
                  <a:lnTo>
                    <a:pt x="2213" y="2785"/>
                  </a:lnTo>
                  <a:lnTo>
                    <a:pt x="2324" y="2711"/>
                  </a:lnTo>
                  <a:lnTo>
                    <a:pt x="2453" y="2619"/>
                  </a:lnTo>
                  <a:lnTo>
                    <a:pt x="2545" y="2527"/>
                  </a:lnTo>
                  <a:lnTo>
                    <a:pt x="2637" y="2416"/>
                  </a:lnTo>
                  <a:lnTo>
                    <a:pt x="2729" y="2305"/>
                  </a:lnTo>
                  <a:lnTo>
                    <a:pt x="2803" y="2176"/>
                  </a:lnTo>
                  <a:lnTo>
                    <a:pt x="2858" y="2047"/>
                  </a:lnTo>
                  <a:lnTo>
                    <a:pt x="2914" y="1918"/>
                  </a:lnTo>
                  <a:lnTo>
                    <a:pt x="2951" y="1771"/>
                  </a:lnTo>
                  <a:lnTo>
                    <a:pt x="2969" y="1623"/>
                  </a:lnTo>
                  <a:lnTo>
                    <a:pt x="2969" y="1476"/>
                  </a:lnTo>
                  <a:lnTo>
                    <a:pt x="2969" y="1328"/>
                  </a:lnTo>
                  <a:lnTo>
                    <a:pt x="2932" y="1181"/>
                  </a:lnTo>
                  <a:lnTo>
                    <a:pt x="2895" y="1033"/>
                  </a:lnTo>
                  <a:lnTo>
                    <a:pt x="2840" y="904"/>
                  </a:lnTo>
                  <a:lnTo>
                    <a:pt x="2785" y="775"/>
                  </a:lnTo>
                  <a:lnTo>
                    <a:pt x="2711" y="646"/>
                  </a:lnTo>
                  <a:lnTo>
                    <a:pt x="2619" y="535"/>
                  </a:lnTo>
                  <a:lnTo>
                    <a:pt x="2527" y="425"/>
                  </a:lnTo>
                  <a:lnTo>
                    <a:pt x="2416" y="332"/>
                  </a:lnTo>
                  <a:lnTo>
                    <a:pt x="2305" y="240"/>
                  </a:lnTo>
                  <a:lnTo>
                    <a:pt x="2176" y="185"/>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7" name="Google Shape;3147;p11"/>
            <p:cNvSpPr/>
            <p:nvPr/>
          </p:nvSpPr>
          <p:spPr>
            <a:xfrm>
              <a:off x="5430000" y="763150"/>
              <a:ext cx="74700" cy="74225"/>
            </a:xfrm>
            <a:custGeom>
              <a:avLst/>
              <a:gdLst/>
              <a:ahLst/>
              <a:cxnLst/>
              <a:rect l="l" t="t" r="r" b="b"/>
              <a:pathLst>
                <a:path w="2988" h="2969" extrusionOk="0">
                  <a:moveTo>
                    <a:pt x="1365" y="0"/>
                  </a:moveTo>
                  <a:lnTo>
                    <a:pt x="1218" y="19"/>
                  </a:lnTo>
                  <a:lnTo>
                    <a:pt x="1070" y="55"/>
                  </a:lnTo>
                  <a:lnTo>
                    <a:pt x="941" y="92"/>
                  </a:lnTo>
                  <a:lnTo>
                    <a:pt x="812" y="166"/>
                  </a:lnTo>
                  <a:lnTo>
                    <a:pt x="683" y="240"/>
                  </a:lnTo>
                  <a:lnTo>
                    <a:pt x="572" y="314"/>
                  </a:lnTo>
                  <a:lnTo>
                    <a:pt x="462" y="406"/>
                  </a:lnTo>
                  <a:lnTo>
                    <a:pt x="370" y="516"/>
                  </a:lnTo>
                  <a:lnTo>
                    <a:pt x="277" y="627"/>
                  </a:lnTo>
                  <a:lnTo>
                    <a:pt x="204" y="738"/>
                  </a:lnTo>
                  <a:lnTo>
                    <a:pt x="130" y="867"/>
                  </a:lnTo>
                  <a:lnTo>
                    <a:pt x="93" y="996"/>
                  </a:lnTo>
                  <a:lnTo>
                    <a:pt x="38" y="1143"/>
                  </a:lnTo>
                  <a:lnTo>
                    <a:pt x="19" y="1291"/>
                  </a:lnTo>
                  <a:lnTo>
                    <a:pt x="1" y="1438"/>
                  </a:lnTo>
                  <a:lnTo>
                    <a:pt x="19" y="1604"/>
                  </a:lnTo>
                  <a:lnTo>
                    <a:pt x="38" y="1752"/>
                  </a:lnTo>
                  <a:lnTo>
                    <a:pt x="75" y="1899"/>
                  </a:lnTo>
                  <a:lnTo>
                    <a:pt x="111" y="2047"/>
                  </a:lnTo>
                  <a:lnTo>
                    <a:pt x="167" y="2176"/>
                  </a:lnTo>
                  <a:lnTo>
                    <a:pt x="241" y="2305"/>
                  </a:lnTo>
                  <a:lnTo>
                    <a:pt x="333" y="2415"/>
                  </a:lnTo>
                  <a:lnTo>
                    <a:pt x="425" y="2526"/>
                  </a:lnTo>
                  <a:lnTo>
                    <a:pt x="536" y="2618"/>
                  </a:lnTo>
                  <a:lnTo>
                    <a:pt x="646" y="2711"/>
                  </a:lnTo>
                  <a:lnTo>
                    <a:pt x="775" y="2784"/>
                  </a:lnTo>
                  <a:lnTo>
                    <a:pt x="904" y="2858"/>
                  </a:lnTo>
                  <a:lnTo>
                    <a:pt x="1052" y="2913"/>
                  </a:lnTo>
                  <a:lnTo>
                    <a:pt x="1199" y="2950"/>
                  </a:lnTo>
                  <a:lnTo>
                    <a:pt x="1347" y="2969"/>
                  </a:lnTo>
                  <a:lnTo>
                    <a:pt x="1660" y="2969"/>
                  </a:lnTo>
                  <a:lnTo>
                    <a:pt x="1808" y="2950"/>
                  </a:lnTo>
                  <a:lnTo>
                    <a:pt x="1937" y="2913"/>
                  </a:lnTo>
                  <a:lnTo>
                    <a:pt x="2084" y="2858"/>
                  </a:lnTo>
                  <a:lnTo>
                    <a:pt x="2213" y="2803"/>
                  </a:lnTo>
                  <a:lnTo>
                    <a:pt x="2324" y="2729"/>
                  </a:lnTo>
                  <a:lnTo>
                    <a:pt x="2453" y="2637"/>
                  </a:lnTo>
                  <a:lnTo>
                    <a:pt x="2545" y="2545"/>
                  </a:lnTo>
                  <a:lnTo>
                    <a:pt x="2656" y="2434"/>
                  </a:lnTo>
                  <a:lnTo>
                    <a:pt x="2730" y="2323"/>
                  </a:lnTo>
                  <a:lnTo>
                    <a:pt x="2803" y="2194"/>
                  </a:lnTo>
                  <a:lnTo>
                    <a:pt x="2877" y="2065"/>
                  </a:lnTo>
                  <a:lnTo>
                    <a:pt x="2914" y="1936"/>
                  </a:lnTo>
                  <a:lnTo>
                    <a:pt x="2951" y="1789"/>
                  </a:lnTo>
                  <a:lnTo>
                    <a:pt x="2969" y="1641"/>
                  </a:lnTo>
                  <a:lnTo>
                    <a:pt x="2988" y="1494"/>
                  </a:lnTo>
                  <a:lnTo>
                    <a:pt x="2988" y="1346"/>
                  </a:lnTo>
                  <a:lnTo>
                    <a:pt x="2951" y="1199"/>
                  </a:lnTo>
                  <a:lnTo>
                    <a:pt x="2933" y="1051"/>
                  </a:lnTo>
                  <a:lnTo>
                    <a:pt x="2877" y="904"/>
                  </a:lnTo>
                  <a:lnTo>
                    <a:pt x="2822" y="775"/>
                  </a:lnTo>
                  <a:lnTo>
                    <a:pt x="2748" y="664"/>
                  </a:lnTo>
                  <a:lnTo>
                    <a:pt x="2656" y="535"/>
                  </a:lnTo>
                  <a:lnTo>
                    <a:pt x="2564" y="443"/>
                  </a:lnTo>
                  <a:lnTo>
                    <a:pt x="2453" y="332"/>
                  </a:lnTo>
                  <a:lnTo>
                    <a:pt x="2342" y="258"/>
                  </a:lnTo>
                  <a:lnTo>
                    <a:pt x="2232" y="184"/>
                  </a:lnTo>
                  <a:lnTo>
                    <a:pt x="2103" y="111"/>
                  </a:lnTo>
                  <a:lnTo>
                    <a:pt x="1955" y="74"/>
                  </a:lnTo>
                  <a:lnTo>
                    <a:pt x="1826" y="19"/>
                  </a:lnTo>
                  <a:lnTo>
                    <a:pt x="1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8" name="Google Shape;3148;p11"/>
            <p:cNvSpPr/>
            <p:nvPr/>
          </p:nvSpPr>
          <p:spPr>
            <a:xfrm>
              <a:off x="5641125" y="962725"/>
              <a:ext cx="74700" cy="74700"/>
            </a:xfrm>
            <a:custGeom>
              <a:avLst/>
              <a:gdLst/>
              <a:ahLst/>
              <a:cxnLst/>
              <a:rect l="l" t="t" r="r" b="b"/>
              <a:pathLst>
                <a:path w="2988" h="2988" extrusionOk="0">
                  <a:moveTo>
                    <a:pt x="1328" y="1"/>
                  </a:moveTo>
                  <a:lnTo>
                    <a:pt x="1181" y="38"/>
                  </a:lnTo>
                  <a:lnTo>
                    <a:pt x="1033" y="75"/>
                  </a:lnTo>
                  <a:lnTo>
                    <a:pt x="904" y="111"/>
                  </a:lnTo>
                  <a:lnTo>
                    <a:pt x="775" y="185"/>
                  </a:lnTo>
                  <a:lnTo>
                    <a:pt x="646" y="259"/>
                  </a:lnTo>
                  <a:lnTo>
                    <a:pt x="535" y="333"/>
                  </a:lnTo>
                  <a:lnTo>
                    <a:pt x="425" y="425"/>
                  </a:lnTo>
                  <a:lnTo>
                    <a:pt x="332" y="536"/>
                  </a:lnTo>
                  <a:lnTo>
                    <a:pt x="259" y="646"/>
                  </a:lnTo>
                  <a:lnTo>
                    <a:pt x="185" y="775"/>
                  </a:lnTo>
                  <a:lnTo>
                    <a:pt x="111" y="904"/>
                  </a:lnTo>
                  <a:lnTo>
                    <a:pt x="74" y="1033"/>
                  </a:lnTo>
                  <a:lnTo>
                    <a:pt x="37" y="1181"/>
                  </a:lnTo>
                  <a:lnTo>
                    <a:pt x="19" y="1328"/>
                  </a:lnTo>
                  <a:lnTo>
                    <a:pt x="1" y="1494"/>
                  </a:lnTo>
                  <a:lnTo>
                    <a:pt x="19" y="1642"/>
                  </a:lnTo>
                  <a:lnTo>
                    <a:pt x="37" y="1789"/>
                  </a:lnTo>
                  <a:lnTo>
                    <a:pt x="74" y="1937"/>
                  </a:lnTo>
                  <a:lnTo>
                    <a:pt x="130" y="2084"/>
                  </a:lnTo>
                  <a:lnTo>
                    <a:pt x="185" y="2213"/>
                  </a:lnTo>
                  <a:lnTo>
                    <a:pt x="259" y="2342"/>
                  </a:lnTo>
                  <a:lnTo>
                    <a:pt x="351" y="2453"/>
                  </a:lnTo>
                  <a:lnTo>
                    <a:pt x="443" y="2564"/>
                  </a:lnTo>
                  <a:lnTo>
                    <a:pt x="554" y="2656"/>
                  </a:lnTo>
                  <a:lnTo>
                    <a:pt x="664" y="2748"/>
                  </a:lnTo>
                  <a:lnTo>
                    <a:pt x="793" y="2822"/>
                  </a:lnTo>
                  <a:lnTo>
                    <a:pt x="922" y="2877"/>
                  </a:lnTo>
                  <a:lnTo>
                    <a:pt x="1070" y="2933"/>
                  </a:lnTo>
                  <a:lnTo>
                    <a:pt x="1217" y="2951"/>
                  </a:lnTo>
                  <a:lnTo>
                    <a:pt x="1365" y="2988"/>
                  </a:lnTo>
                  <a:lnTo>
                    <a:pt x="1531" y="2988"/>
                  </a:lnTo>
                  <a:lnTo>
                    <a:pt x="1678" y="2969"/>
                  </a:lnTo>
                  <a:lnTo>
                    <a:pt x="1826" y="2951"/>
                  </a:lnTo>
                  <a:lnTo>
                    <a:pt x="1973" y="2914"/>
                  </a:lnTo>
                  <a:lnTo>
                    <a:pt x="2102" y="2859"/>
                  </a:lnTo>
                  <a:lnTo>
                    <a:pt x="2232" y="2803"/>
                  </a:lnTo>
                  <a:lnTo>
                    <a:pt x="2342" y="2730"/>
                  </a:lnTo>
                  <a:lnTo>
                    <a:pt x="2471" y="2637"/>
                  </a:lnTo>
                  <a:lnTo>
                    <a:pt x="2563" y="2545"/>
                  </a:lnTo>
                  <a:lnTo>
                    <a:pt x="2656" y="2435"/>
                  </a:lnTo>
                  <a:lnTo>
                    <a:pt x="2748" y="2324"/>
                  </a:lnTo>
                  <a:lnTo>
                    <a:pt x="2822" y="2213"/>
                  </a:lnTo>
                  <a:lnTo>
                    <a:pt x="2877" y="2084"/>
                  </a:lnTo>
                  <a:lnTo>
                    <a:pt x="2932" y="1937"/>
                  </a:lnTo>
                  <a:lnTo>
                    <a:pt x="2969" y="1789"/>
                  </a:lnTo>
                  <a:lnTo>
                    <a:pt x="2987" y="1642"/>
                  </a:lnTo>
                  <a:lnTo>
                    <a:pt x="2987" y="1494"/>
                  </a:lnTo>
                  <a:lnTo>
                    <a:pt x="2987" y="1347"/>
                  </a:lnTo>
                  <a:lnTo>
                    <a:pt x="2969" y="1181"/>
                  </a:lnTo>
                  <a:lnTo>
                    <a:pt x="2932" y="1033"/>
                  </a:lnTo>
                  <a:lnTo>
                    <a:pt x="2877" y="904"/>
                  </a:lnTo>
                  <a:lnTo>
                    <a:pt x="2822" y="775"/>
                  </a:lnTo>
                  <a:lnTo>
                    <a:pt x="2748" y="646"/>
                  </a:lnTo>
                  <a:lnTo>
                    <a:pt x="2656" y="536"/>
                  </a:lnTo>
                  <a:lnTo>
                    <a:pt x="2563" y="425"/>
                  </a:lnTo>
                  <a:lnTo>
                    <a:pt x="2453" y="333"/>
                  </a:lnTo>
                  <a:lnTo>
                    <a:pt x="2324" y="241"/>
                  </a:lnTo>
                  <a:lnTo>
                    <a:pt x="2213"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9" name="Google Shape;3149;p11"/>
            <p:cNvSpPr/>
            <p:nvPr/>
          </p:nvSpPr>
          <p:spPr>
            <a:xfrm>
              <a:off x="5364550" y="668650"/>
              <a:ext cx="74700" cy="74700"/>
            </a:xfrm>
            <a:custGeom>
              <a:avLst/>
              <a:gdLst/>
              <a:ahLst/>
              <a:cxnLst/>
              <a:rect l="l" t="t" r="r" b="b"/>
              <a:pathLst>
                <a:path w="2988" h="2988" extrusionOk="0">
                  <a:moveTo>
                    <a:pt x="1476" y="0"/>
                  </a:moveTo>
                  <a:lnTo>
                    <a:pt x="1310" y="19"/>
                  </a:lnTo>
                  <a:lnTo>
                    <a:pt x="1162" y="37"/>
                  </a:lnTo>
                  <a:lnTo>
                    <a:pt x="1033" y="74"/>
                  </a:lnTo>
                  <a:lnTo>
                    <a:pt x="886" y="129"/>
                  </a:lnTo>
                  <a:lnTo>
                    <a:pt x="757" y="185"/>
                  </a:lnTo>
                  <a:lnTo>
                    <a:pt x="646" y="258"/>
                  </a:lnTo>
                  <a:lnTo>
                    <a:pt x="535" y="351"/>
                  </a:lnTo>
                  <a:lnTo>
                    <a:pt x="425" y="443"/>
                  </a:lnTo>
                  <a:lnTo>
                    <a:pt x="333" y="553"/>
                  </a:lnTo>
                  <a:lnTo>
                    <a:pt x="240" y="664"/>
                  </a:lnTo>
                  <a:lnTo>
                    <a:pt x="167" y="793"/>
                  </a:lnTo>
                  <a:lnTo>
                    <a:pt x="111" y="922"/>
                  </a:lnTo>
                  <a:lnTo>
                    <a:pt x="74" y="1051"/>
                  </a:lnTo>
                  <a:lnTo>
                    <a:pt x="38" y="1199"/>
                  </a:lnTo>
                  <a:lnTo>
                    <a:pt x="1" y="1346"/>
                  </a:lnTo>
                  <a:lnTo>
                    <a:pt x="1" y="1494"/>
                  </a:lnTo>
                  <a:lnTo>
                    <a:pt x="1" y="1660"/>
                  </a:lnTo>
                  <a:lnTo>
                    <a:pt x="38" y="1807"/>
                  </a:lnTo>
                  <a:lnTo>
                    <a:pt x="74" y="1936"/>
                  </a:lnTo>
                  <a:lnTo>
                    <a:pt x="111" y="2084"/>
                  </a:lnTo>
                  <a:lnTo>
                    <a:pt x="185" y="2213"/>
                  </a:lnTo>
                  <a:lnTo>
                    <a:pt x="259" y="2323"/>
                  </a:lnTo>
                  <a:lnTo>
                    <a:pt x="333" y="2453"/>
                  </a:lnTo>
                  <a:lnTo>
                    <a:pt x="425" y="2545"/>
                  </a:lnTo>
                  <a:lnTo>
                    <a:pt x="535" y="2637"/>
                  </a:lnTo>
                  <a:lnTo>
                    <a:pt x="646" y="2729"/>
                  </a:lnTo>
                  <a:lnTo>
                    <a:pt x="775" y="2803"/>
                  </a:lnTo>
                  <a:lnTo>
                    <a:pt x="904" y="2858"/>
                  </a:lnTo>
                  <a:lnTo>
                    <a:pt x="1033" y="2914"/>
                  </a:lnTo>
                  <a:lnTo>
                    <a:pt x="1181" y="2950"/>
                  </a:lnTo>
                  <a:lnTo>
                    <a:pt x="1328" y="2969"/>
                  </a:lnTo>
                  <a:lnTo>
                    <a:pt x="1476" y="2987"/>
                  </a:lnTo>
                  <a:lnTo>
                    <a:pt x="1642" y="2969"/>
                  </a:lnTo>
                  <a:lnTo>
                    <a:pt x="1789" y="2950"/>
                  </a:lnTo>
                  <a:lnTo>
                    <a:pt x="1937" y="2914"/>
                  </a:lnTo>
                  <a:lnTo>
                    <a:pt x="2084" y="2877"/>
                  </a:lnTo>
                  <a:lnTo>
                    <a:pt x="2213" y="2803"/>
                  </a:lnTo>
                  <a:lnTo>
                    <a:pt x="2324" y="2729"/>
                  </a:lnTo>
                  <a:lnTo>
                    <a:pt x="2453" y="2637"/>
                  </a:lnTo>
                  <a:lnTo>
                    <a:pt x="2545" y="2545"/>
                  </a:lnTo>
                  <a:lnTo>
                    <a:pt x="2656" y="2434"/>
                  </a:lnTo>
                  <a:lnTo>
                    <a:pt x="2729" y="2323"/>
                  </a:lnTo>
                  <a:lnTo>
                    <a:pt x="2803" y="2194"/>
                  </a:lnTo>
                  <a:lnTo>
                    <a:pt x="2877" y="2065"/>
                  </a:lnTo>
                  <a:lnTo>
                    <a:pt x="2914" y="1918"/>
                  </a:lnTo>
                  <a:lnTo>
                    <a:pt x="2951" y="1770"/>
                  </a:lnTo>
                  <a:lnTo>
                    <a:pt x="2969" y="1623"/>
                  </a:lnTo>
                  <a:lnTo>
                    <a:pt x="2988" y="1457"/>
                  </a:lnTo>
                  <a:lnTo>
                    <a:pt x="2969" y="1309"/>
                  </a:lnTo>
                  <a:lnTo>
                    <a:pt x="2951" y="1162"/>
                  </a:lnTo>
                  <a:lnTo>
                    <a:pt x="2914" y="1014"/>
                  </a:lnTo>
                  <a:lnTo>
                    <a:pt x="2859" y="885"/>
                  </a:lnTo>
                  <a:lnTo>
                    <a:pt x="2785" y="756"/>
                  </a:lnTo>
                  <a:lnTo>
                    <a:pt x="2711" y="646"/>
                  </a:lnTo>
                  <a:lnTo>
                    <a:pt x="2619" y="535"/>
                  </a:lnTo>
                  <a:lnTo>
                    <a:pt x="2527" y="424"/>
                  </a:lnTo>
                  <a:lnTo>
                    <a:pt x="2416" y="332"/>
                  </a:lnTo>
                  <a:lnTo>
                    <a:pt x="2305" y="240"/>
                  </a:lnTo>
                  <a:lnTo>
                    <a:pt x="2176" y="166"/>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0" name="Google Shape;3150;p11"/>
            <p:cNvSpPr/>
            <p:nvPr/>
          </p:nvSpPr>
          <p:spPr>
            <a:xfrm>
              <a:off x="5299100" y="574600"/>
              <a:ext cx="74225" cy="74250"/>
            </a:xfrm>
            <a:custGeom>
              <a:avLst/>
              <a:gdLst/>
              <a:ahLst/>
              <a:cxnLst/>
              <a:rect l="l" t="t" r="r" b="b"/>
              <a:pathLst>
                <a:path w="2969" h="2970" extrusionOk="0">
                  <a:moveTo>
                    <a:pt x="1346" y="1"/>
                  </a:moveTo>
                  <a:lnTo>
                    <a:pt x="1199" y="38"/>
                  </a:lnTo>
                  <a:lnTo>
                    <a:pt x="1051" y="56"/>
                  </a:lnTo>
                  <a:lnTo>
                    <a:pt x="922" y="112"/>
                  </a:lnTo>
                  <a:lnTo>
                    <a:pt x="793" y="167"/>
                  </a:lnTo>
                  <a:lnTo>
                    <a:pt x="664" y="241"/>
                  </a:lnTo>
                  <a:lnTo>
                    <a:pt x="554" y="333"/>
                  </a:lnTo>
                  <a:lnTo>
                    <a:pt x="443" y="425"/>
                  </a:lnTo>
                  <a:lnTo>
                    <a:pt x="351" y="517"/>
                  </a:lnTo>
                  <a:lnTo>
                    <a:pt x="259" y="628"/>
                  </a:lnTo>
                  <a:lnTo>
                    <a:pt x="185" y="757"/>
                  </a:lnTo>
                  <a:lnTo>
                    <a:pt x="129" y="886"/>
                  </a:lnTo>
                  <a:lnTo>
                    <a:pt x="74" y="1015"/>
                  </a:lnTo>
                  <a:lnTo>
                    <a:pt x="37" y="1162"/>
                  </a:lnTo>
                  <a:lnTo>
                    <a:pt x="0" y="1310"/>
                  </a:lnTo>
                  <a:lnTo>
                    <a:pt x="0" y="1457"/>
                  </a:lnTo>
                  <a:lnTo>
                    <a:pt x="0" y="1605"/>
                  </a:lnTo>
                  <a:lnTo>
                    <a:pt x="19" y="1771"/>
                  </a:lnTo>
                  <a:lnTo>
                    <a:pt x="56" y="1918"/>
                  </a:lnTo>
                  <a:lnTo>
                    <a:pt x="111" y="2048"/>
                  </a:lnTo>
                  <a:lnTo>
                    <a:pt x="166" y="2177"/>
                  </a:lnTo>
                  <a:lnTo>
                    <a:pt x="240" y="2306"/>
                  </a:lnTo>
                  <a:lnTo>
                    <a:pt x="332" y="2435"/>
                  </a:lnTo>
                  <a:lnTo>
                    <a:pt x="424" y="2527"/>
                  </a:lnTo>
                  <a:lnTo>
                    <a:pt x="535" y="2638"/>
                  </a:lnTo>
                  <a:lnTo>
                    <a:pt x="646" y="2730"/>
                  </a:lnTo>
                  <a:lnTo>
                    <a:pt x="775" y="2803"/>
                  </a:lnTo>
                  <a:lnTo>
                    <a:pt x="904" y="2859"/>
                  </a:lnTo>
                  <a:lnTo>
                    <a:pt x="1033" y="2914"/>
                  </a:lnTo>
                  <a:lnTo>
                    <a:pt x="1180" y="2951"/>
                  </a:lnTo>
                  <a:lnTo>
                    <a:pt x="1328" y="2969"/>
                  </a:lnTo>
                  <a:lnTo>
                    <a:pt x="1641" y="2969"/>
                  </a:lnTo>
                  <a:lnTo>
                    <a:pt x="1789" y="2951"/>
                  </a:lnTo>
                  <a:lnTo>
                    <a:pt x="1936" y="2914"/>
                  </a:lnTo>
                  <a:lnTo>
                    <a:pt x="2065" y="2859"/>
                  </a:lnTo>
                  <a:lnTo>
                    <a:pt x="2195" y="2803"/>
                  </a:lnTo>
                  <a:lnTo>
                    <a:pt x="2324" y="2730"/>
                  </a:lnTo>
                  <a:lnTo>
                    <a:pt x="2434" y="2638"/>
                  </a:lnTo>
                  <a:lnTo>
                    <a:pt x="2545" y="2545"/>
                  </a:lnTo>
                  <a:lnTo>
                    <a:pt x="2637" y="2435"/>
                  </a:lnTo>
                  <a:lnTo>
                    <a:pt x="2711" y="2324"/>
                  </a:lnTo>
                  <a:lnTo>
                    <a:pt x="2785" y="2195"/>
                  </a:lnTo>
                  <a:lnTo>
                    <a:pt x="2858" y="2066"/>
                  </a:lnTo>
                  <a:lnTo>
                    <a:pt x="2895" y="1937"/>
                  </a:lnTo>
                  <a:lnTo>
                    <a:pt x="2932" y="1789"/>
                  </a:lnTo>
                  <a:lnTo>
                    <a:pt x="2969" y="1642"/>
                  </a:lnTo>
                  <a:lnTo>
                    <a:pt x="2969" y="1494"/>
                  </a:lnTo>
                  <a:lnTo>
                    <a:pt x="2969" y="1347"/>
                  </a:lnTo>
                  <a:lnTo>
                    <a:pt x="2932" y="1199"/>
                  </a:lnTo>
                  <a:lnTo>
                    <a:pt x="2914" y="1052"/>
                  </a:lnTo>
                  <a:lnTo>
                    <a:pt x="2858" y="923"/>
                  </a:lnTo>
                  <a:lnTo>
                    <a:pt x="2803" y="794"/>
                  </a:lnTo>
                  <a:lnTo>
                    <a:pt x="2729" y="665"/>
                  </a:lnTo>
                  <a:lnTo>
                    <a:pt x="2637" y="554"/>
                  </a:lnTo>
                  <a:lnTo>
                    <a:pt x="2545" y="443"/>
                  </a:lnTo>
                  <a:lnTo>
                    <a:pt x="2434" y="351"/>
                  </a:lnTo>
                  <a:lnTo>
                    <a:pt x="2324" y="259"/>
                  </a:lnTo>
                  <a:lnTo>
                    <a:pt x="2213" y="185"/>
                  </a:lnTo>
                  <a:lnTo>
                    <a:pt x="2084" y="130"/>
                  </a:lnTo>
                  <a:lnTo>
                    <a:pt x="1936" y="75"/>
                  </a:lnTo>
                  <a:lnTo>
                    <a:pt x="1807"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1" name="Google Shape;3151;p11"/>
            <p:cNvSpPr/>
            <p:nvPr/>
          </p:nvSpPr>
          <p:spPr>
            <a:xfrm>
              <a:off x="5196300" y="238125"/>
              <a:ext cx="74250" cy="65475"/>
            </a:xfrm>
            <a:custGeom>
              <a:avLst/>
              <a:gdLst/>
              <a:ahLst/>
              <a:cxnLst/>
              <a:rect l="l" t="t" r="r" b="b"/>
              <a:pathLst>
                <a:path w="2970" h="2619" extrusionOk="0">
                  <a:moveTo>
                    <a:pt x="535" y="0"/>
                  </a:moveTo>
                  <a:lnTo>
                    <a:pt x="406" y="111"/>
                  </a:lnTo>
                  <a:lnTo>
                    <a:pt x="314" y="221"/>
                  </a:lnTo>
                  <a:lnTo>
                    <a:pt x="222" y="350"/>
                  </a:lnTo>
                  <a:lnTo>
                    <a:pt x="148" y="498"/>
                  </a:lnTo>
                  <a:lnTo>
                    <a:pt x="74" y="645"/>
                  </a:lnTo>
                  <a:lnTo>
                    <a:pt x="38" y="793"/>
                  </a:lnTo>
                  <a:lnTo>
                    <a:pt x="1" y="959"/>
                  </a:lnTo>
                  <a:lnTo>
                    <a:pt x="1" y="1125"/>
                  </a:lnTo>
                  <a:lnTo>
                    <a:pt x="1" y="1291"/>
                  </a:lnTo>
                  <a:lnTo>
                    <a:pt x="19" y="1438"/>
                  </a:lnTo>
                  <a:lnTo>
                    <a:pt x="56" y="1567"/>
                  </a:lnTo>
                  <a:lnTo>
                    <a:pt x="111" y="1715"/>
                  </a:lnTo>
                  <a:lnTo>
                    <a:pt x="167" y="1844"/>
                  </a:lnTo>
                  <a:lnTo>
                    <a:pt x="240" y="1954"/>
                  </a:lnTo>
                  <a:lnTo>
                    <a:pt x="333" y="2084"/>
                  </a:lnTo>
                  <a:lnTo>
                    <a:pt x="425" y="2176"/>
                  </a:lnTo>
                  <a:lnTo>
                    <a:pt x="535" y="2286"/>
                  </a:lnTo>
                  <a:lnTo>
                    <a:pt x="646" y="2360"/>
                  </a:lnTo>
                  <a:lnTo>
                    <a:pt x="757" y="2434"/>
                  </a:lnTo>
                  <a:lnTo>
                    <a:pt x="886" y="2508"/>
                  </a:lnTo>
                  <a:lnTo>
                    <a:pt x="1033" y="2544"/>
                  </a:lnTo>
                  <a:lnTo>
                    <a:pt x="1162" y="2600"/>
                  </a:lnTo>
                  <a:lnTo>
                    <a:pt x="1310" y="2618"/>
                  </a:lnTo>
                  <a:lnTo>
                    <a:pt x="1623" y="2618"/>
                  </a:lnTo>
                  <a:lnTo>
                    <a:pt x="1771" y="2600"/>
                  </a:lnTo>
                  <a:lnTo>
                    <a:pt x="1918" y="2563"/>
                  </a:lnTo>
                  <a:lnTo>
                    <a:pt x="2066" y="2508"/>
                  </a:lnTo>
                  <a:lnTo>
                    <a:pt x="2195" y="2452"/>
                  </a:lnTo>
                  <a:lnTo>
                    <a:pt x="2324" y="2379"/>
                  </a:lnTo>
                  <a:lnTo>
                    <a:pt x="2435" y="2286"/>
                  </a:lnTo>
                  <a:lnTo>
                    <a:pt x="2545" y="2194"/>
                  </a:lnTo>
                  <a:lnTo>
                    <a:pt x="2637" y="2084"/>
                  </a:lnTo>
                  <a:lnTo>
                    <a:pt x="2730" y="1973"/>
                  </a:lnTo>
                  <a:lnTo>
                    <a:pt x="2803" y="1844"/>
                  </a:lnTo>
                  <a:lnTo>
                    <a:pt x="2859" y="1715"/>
                  </a:lnTo>
                  <a:lnTo>
                    <a:pt x="2914" y="1567"/>
                  </a:lnTo>
                  <a:lnTo>
                    <a:pt x="2951" y="1420"/>
                  </a:lnTo>
                  <a:lnTo>
                    <a:pt x="2969" y="1272"/>
                  </a:lnTo>
                  <a:lnTo>
                    <a:pt x="2969" y="1106"/>
                  </a:lnTo>
                  <a:lnTo>
                    <a:pt x="2969" y="940"/>
                  </a:lnTo>
                  <a:lnTo>
                    <a:pt x="2932" y="793"/>
                  </a:lnTo>
                  <a:lnTo>
                    <a:pt x="2877" y="627"/>
                  </a:lnTo>
                  <a:lnTo>
                    <a:pt x="2822" y="498"/>
                  </a:lnTo>
                  <a:lnTo>
                    <a:pt x="2748" y="350"/>
                  </a:lnTo>
                  <a:lnTo>
                    <a:pt x="2656" y="221"/>
                  </a:lnTo>
                  <a:lnTo>
                    <a:pt x="2564" y="111"/>
                  </a:lnTo>
                  <a:lnTo>
                    <a:pt x="2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2" name="Google Shape;3152;p11"/>
            <p:cNvSpPr/>
            <p:nvPr/>
          </p:nvSpPr>
          <p:spPr>
            <a:xfrm>
              <a:off x="5707500" y="1057225"/>
              <a:ext cx="73775" cy="73775"/>
            </a:xfrm>
            <a:custGeom>
              <a:avLst/>
              <a:gdLst/>
              <a:ahLst/>
              <a:cxnLst/>
              <a:rect l="l" t="t" r="r" b="b"/>
              <a:pathLst>
                <a:path w="2951" h="2951" extrusionOk="0">
                  <a:moveTo>
                    <a:pt x="1439" y="1"/>
                  </a:moveTo>
                  <a:lnTo>
                    <a:pt x="1291" y="19"/>
                  </a:lnTo>
                  <a:lnTo>
                    <a:pt x="1162" y="38"/>
                  </a:lnTo>
                  <a:lnTo>
                    <a:pt x="1015" y="74"/>
                  </a:lnTo>
                  <a:lnTo>
                    <a:pt x="886" y="130"/>
                  </a:lnTo>
                  <a:lnTo>
                    <a:pt x="757" y="185"/>
                  </a:lnTo>
                  <a:lnTo>
                    <a:pt x="646" y="259"/>
                  </a:lnTo>
                  <a:lnTo>
                    <a:pt x="535" y="351"/>
                  </a:lnTo>
                  <a:lnTo>
                    <a:pt x="425" y="443"/>
                  </a:lnTo>
                  <a:lnTo>
                    <a:pt x="332" y="535"/>
                  </a:lnTo>
                  <a:lnTo>
                    <a:pt x="259" y="646"/>
                  </a:lnTo>
                  <a:lnTo>
                    <a:pt x="185" y="775"/>
                  </a:lnTo>
                  <a:lnTo>
                    <a:pt x="111" y="904"/>
                  </a:lnTo>
                  <a:lnTo>
                    <a:pt x="56" y="1033"/>
                  </a:lnTo>
                  <a:lnTo>
                    <a:pt x="19" y="1162"/>
                  </a:lnTo>
                  <a:lnTo>
                    <a:pt x="1" y="1310"/>
                  </a:lnTo>
                  <a:lnTo>
                    <a:pt x="1" y="1457"/>
                  </a:lnTo>
                  <a:lnTo>
                    <a:pt x="1" y="1605"/>
                  </a:lnTo>
                  <a:lnTo>
                    <a:pt x="19" y="1752"/>
                  </a:lnTo>
                  <a:lnTo>
                    <a:pt x="56" y="1900"/>
                  </a:lnTo>
                  <a:lnTo>
                    <a:pt x="111" y="2029"/>
                  </a:lnTo>
                  <a:lnTo>
                    <a:pt x="167" y="2158"/>
                  </a:lnTo>
                  <a:lnTo>
                    <a:pt x="240" y="2287"/>
                  </a:lnTo>
                  <a:lnTo>
                    <a:pt x="332" y="2398"/>
                  </a:lnTo>
                  <a:lnTo>
                    <a:pt x="425" y="2508"/>
                  </a:lnTo>
                  <a:lnTo>
                    <a:pt x="535" y="2600"/>
                  </a:lnTo>
                  <a:lnTo>
                    <a:pt x="646" y="2693"/>
                  </a:lnTo>
                  <a:lnTo>
                    <a:pt x="757" y="2766"/>
                  </a:lnTo>
                  <a:lnTo>
                    <a:pt x="886" y="2840"/>
                  </a:lnTo>
                  <a:lnTo>
                    <a:pt x="1033" y="2877"/>
                  </a:lnTo>
                  <a:lnTo>
                    <a:pt x="1162" y="2914"/>
                  </a:lnTo>
                  <a:lnTo>
                    <a:pt x="1310" y="2951"/>
                  </a:lnTo>
                  <a:lnTo>
                    <a:pt x="1623" y="2951"/>
                  </a:lnTo>
                  <a:lnTo>
                    <a:pt x="1771" y="2932"/>
                  </a:lnTo>
                  <a:lnTo>
                    <a:pt x="1900" y="2895"/>
                  </a:lnTo>
                  <a:lnTo>
                    <a:pt x="2047" y="2840"/>
                  </a:lnTo>
                  <a:lnTo>
                    <a:pt x="2176" y="2766"/>
                  </a:lnTo>
                  <a:lnTo>
                    <a:pt x="2287" y="2693"/>
                  </a:lnTo>
                  <a:lnTo>
                    <a:pt x="2398" y="2619"/>
                  </a:lnTo>
                  <a:lnTo>
                    <a:pt x="2508" y="2508"/>
                  </a:lnTo>
                  <a:lnTo>
                    <a:pt x="2600" y="2416"/>
                  </a:lnTo>
                  <a:lnTo>
                    <a:pt x="2693" y="2287"/>
                  </a:lnTo>
                  <a:lnTo>
                    <a:pt x="2766" y="2176"/>
                  </a:lnTo>
                  <a:lnTo>
                    <a:pt x="2840" y="2047"/>
                  </a:lnTo>
                  <a:lnTo>
                    <a:pt x="2877" y="1900"/>
                  </a:lnTo>
                  <a:lnTo>
                    <a:pt x="2914" y="1771"/>
                  </a:lnTo>
                  <a:lnTo>
                    <a:pt x="2932" y="1623"/>
                  </a:lnTo>
                  <a:lnTo>
                    <a:pt x="2951" y="1476"/>
                  </a:lnTo>
                  <a:lnTo>
                    <a:pt x="2932" y="1310"/>
                  </a:lnTo>
                  <a:lnTo>
                    <a:pt x="2914" y="1181"/>
                  </a:lnTo>
                  <a:lnTo>
                    <a:pt x="2877" y="1033"/>
                  </a:lnTo>
                  <a:lnTo>
                    <a:pt x="2822" y="886"/>
                  </a:lnTo>
                  <a:lnTo>
                    <a:pt x="2766" y="757"/>
                  </a:lnTo>
                  <a:lnTo>
                    <a:pt x="2674" y="646"/>
                  </a:lnTo>
                  <a:lnTo>
                    <a:pt x="2600" y="535"/>
                  </a:lnTo>
                  <a:lnTo>
                    <a:pt x="2490" y="425"/>
                  </a:lnTo>
                  <a:lnTo>
                    <a:pt x="2398" y="333"/>
                  </a:lnTo>
                  <a:lnTo>
                    <a:pt x="2268" y="240"/>
                  </a:lnTo>
                  <a:lnTo>
                    <a:pt x="2158" y="167"/>
                  </a:lnTo>
                  <a:lnTo>
                    <a:pt x="2029" y="111"/>
                  </a:lnTo>
                  <a:lnTo>
                    <a:pt x="1881" y="56"/>
                  </a:lnTo>
                  <a:lnTo>
                    <a:pt x="1734"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3" name="Google Shape;3153;p11"/>
            <p:cNvSpPr/>
            <p:nvPr/>
          </p:nvSpPr>
          <p:spPr>
            <a:xfrm>
              <a:off x="5233650" y="480575"/>
              <a:ext cx="73775" cy="74250"/>
            </a:xfrm>
            <a:custGeom>
              <a:avLst/>
              <a:gdLst/>
              <a:ahLst/>
              <a:cxnLst/>
              <a:rect l="l" t="t" r="r" b="b"/>
              <a:pathLst>
                <a:path w="2951" h="2970" extrusionOk="0">
                  <a:moveTo>
                    <a:pt x="1531" y="0"/>
                  </a:moveTo>
                  <a:lnTo>
                    <a:pt x="1365" y="19"/>
                  </a:lnTo>
                  <a:lnTo>
                    <a:pt x="1236" y="37"/>
                  </a:lnTo>
                  <a:lnTo>
                    <a:pt x="1088" y="56"/>
                  </a:lnTo>
                  <a:lnTo>
                    <a:pt x="941" y="111"/>
                  </a:lnTo>
                  <a:lnTo>
                    <a:pt x="811" y="166"/>
                  </a:lnTo>
                  <a:lnTo>
                    <a:pt x="701" y="240"/>
                  </a:lnTo>
                  <a:lnTo>
                    <a:pt x="572" y="314"/>
                  </a:lnTo>
                  <a:lnTo>
                    <a:pt x="461" y="406"/>
                  </a:lnTo>
                  <a:lnTo>
                    <a:pt x="369" y="517"/>
                  </a:lnTo>
                  <a:lnTo>
                    <a:pt x="277" y="627"/>
                  </a:lnTo>
                  <a:lnTo>
                    <a:pt x="203" y="756"/>
                  </a:lnTo>
                  <a:lnTo>
                    <a:pt x="129" y="886"/>
                  </a:lnTo>
                  <a:lnTo>
                    <a:pt x="74" y="1015"/>
                  </a:lnTo>
                  <a:lnTo>
                    <a:pt x="37" y="1162"/>
                  </a:lnTo>
                  <a:lnTo>
                    <a:pt x="19" y="1310"/>
                  </a:lnTo>
                  <a:lnTo>
                    <a:pt x="0" y="1457"/>
                  </a:lnTo>
                  <a:lnTo>
                    <a:pt x="0" y="1605"/>
                  </a:lnTo>
                  <a:lnTo>
                    <a:pt x="19" y="1752"/>
                  </a:lnTo>
                  <a:lnTo>
                    <a:pt x="56" y="1881"/>
                  </a:lnTo>
                  <a:lnTo>
                    <a:pt x="111" y="2029"/>
                  </a:lnTo>
                  <a:lnTo>
                    <a:pt x="166" y="2158"/>
                  </a:lnTo>
                  <a:lnTo>
                    <a:pt x="240" y="2287"/>
                  </a:lnTo>
                  <a:lnTo>
                    <a:pt x="314" y="2397"/>
                  </a:lnTo>
                  <a:lnTo>
                    <a:pt x="424" y="2508"/>
                  </a:lnTo>
                  <a:lnTo>
                    <a:pt x="516" y="2600"/>
                  </a:lnTo>
                  <a:lnTo>
                    <a:pt x="627" y="2692"/>
                  </a:lnTo>
                  <a:lnTo>
                    <a:pt x="756" y="2766"/>
                  </a:lnTo>
                  <a:lnTo>
                    <a:pt x="885" y="2840"/>
                  </a:lnTo>
                  <a:lnTo>
                    <a:pt x="1014" y="2895"/>
                  </a:lnTo>
                  <a:lnTo>
                    <a:pt x="1162" y="2932"/>
                  </a:lnTo>
                  <a:lnTo>
                    <a:pt x="1309" y="2951"/>
                  </a:lnTo>
                  <a:lnTo>
                    <a:pt x="1457" y="2969"/>
                  </a:lnTo>
                  <a:lnTo>
                    <a:pt x="1604" y="2951"/>
                  </a:lnTo>
                  <a:lnTo>
                    <a:pt x="1752" y="2932"/>
                  </a:lnTo>
                  <a:lnTo>
                    <a:pt x="1899" y="2895"/>
                  </a:lnTo>
                  <a:lnTo>
                    <a:pt x="2028" y="2858"/>
                  </a:lnTo>
                  <a:lnTo>
                    <a:pt x="2157" y="2785"/>
                  </a:lnTo>
                  <a:lnTo>
                    <a:pt x="2287" y="2711"/>
                  </a:lnTo>
                  <a:lnTo>
                    <a:pt x="2397" y="2637"/>
                  </a:lnTo>
                  <a:lnTo>
                    <a:pt x="2508" y="2527"/>
                  </a:lnTo>
                  <a:lnTo>
                    <a:pt x="2600" y="2434"/>
                  </a:lnTo>
                  <a:lnTo>
                    <a:pt x="2692" y="2305"/>
                  </a:lnTo>
                  <a:lnTo>
                    <a:pt x="2766" y="2195"/>
                  </a:lnTo>
                  <a:lnTo>
                    <a:pt x="2821" y="2066"/>
                  </a:lnTo>
                  <a:lnTo>
                    <a:pt x="2877" y="1936"/>
                  </a:lnTo>
                  <a:lnTo>
                    <a:pt x="2913" y="1789"/>
                  </a:lnTo>
                  <a:lnTo>
                    <a:pt x="2950" y="1641"/>
                  </a:lnTo>
                  <a:lnTo>
                    <a:pt x="2950" y="1494"/>
                  </a:lnTo>
                  <a:lnTo>
                    <a:pt x="2950" y="1346"/>
                  </a:lnTo>
                  <a:lnTo>
                    <a:pt x="2932" y="1199"/>
                  </a:lnTo>
                  <a:lnTo>
                    <a:pt x="2895" y="1070"/>
                  </a:lnTo>
                  <a:lnTo>
                    <a:pt x="2840" y="922"/>
                  </a:lnTo>
                  <a:lnTo>
                    <a:pt x="2784" y="812"/>
                  </a:lnTo>
                  <a:lnTo>
                    <a:pt x="2711" y="683"/>
                  </a:lnTo>
                  <a:lnTo>
                    <a:pt x="2618" y="572"/>
                  </a:lnTo>
                  <a:lnTo>
                    <a:pt x="2526" y="461"/>
                  </a:lnTo>
                  <a:lnTo>
                    <a:pt x="2434" y="369"/>
                  </a:lnTo>
                  <a:lnTo>
                    <a:pt x="2323" y="277"/>
                  </a:lnTo>
                  <a:lnTo>
                    <a:pt x="2213" y="203"/>
                  </a:lnTo>
                  <a:lnTo>
                    <a:pt x="2084" y="148"/>
                  </a:lnTo>
                  <a:lnTo>
                    <a:pt x="1955" y="93"/>
                  </a:lnTo>
                  <a:lnTo>
                    <a:pt x="1807" y="56"/>
                  </a:lnTo>
                  <a:lnTo>
                    <a:pt x="1678"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4" name="Google Shape;3154;p11"/>
            <p:cNvSpPr/>
            <p:nvPr/>
          </p:nvSpPr>
          <p:spPr>
            <a:xfrm>
              <a:off x="6009900" y="1194125"/>
              <a:ext cx="73775" cy="73775"/>
            </a:xfrm>
            <a:custGeom>
              <a:avLst/>
              <a:gdLst/>
              <a:ahLst/>
              <a:cxnLst/>
              <a:rect l="l" t="t" r="r" b="b"/>
              <a:pathLst>
                <a:path w="2951" h="2951" extrusionOk="0">
                  <a:moveTo>
                    <a:pt x="1346" y="1"/>
                  </a:moveTo>
                  <a:lnTo>
                    <a:pt x="1199" y="38"/>
                  </a:lnTo>
                  <a:lnTo>
                    <a:pt x="1069" y="56"/>
                  </a:lnTo>
                  <a:lnTo>
                    <a:pt x="922" y="111"/>
                  </a:lnTo>
                  <a:lnTo>
                    <a:pt x="793" y="167"/>
                  </a:lnTo>
                  <a:lnTo>
                    <a:pt x="682" y="240"/>
                  </a:lnTo>
                  <a:lnTo>
                    <a:pt x="553" y="333"/>
                  </a:lnTo>
                  <a:lnTo>
                    <a:pt x="443" y="425"/>
                  </a:lnTo>
                  <a:lnTo>
                    <a:pt x="350" y="536"/>
                  </a:lnTo>
                  <a:lnTo>
                    <a:pt x="258" y="646"/>
                  </a:lnTo>
                  <a:lnTo>
                    <a:pt x="184" y="775"/>
                  </a:lnTo>
                  <a:lnTo>
                    <a:pt x="129" y="904"/>
                  </a:lnTo>
                  <a:lnTo>
                    <a:pt x="74" y="1033"/>
                  </a:lnTo>
                  <a:lnTo>
                    <a:pt x="37" y="1181"/>
                  </a:lnTo>
                  <a:lnTo>
                    <a:pt x="0" y="1310"/>
                  </a:lnTo>
                  <a:lnTo>
                    <a:pt x="0" y="1476"/>
                  </a:lnTo>
                  <a:lnTo>
                    <a:pt x="0" y="1623"/>
                  </a:lnTo>
                  <a:lnTo>
                    <a:pt x="18" y="1771"/>
                  </a:lnTo>
                  <a:lnTo>
                    <a:pt x="55" y="1900"/>
                  </a:lnTo>
                  <a:lnTo>
                    <a:pt x="111" y="2047"/>
                  </a:lnTo>
                  <a:lnTo>
                    <a:pt x="166" y="2177"/>
                  </a:lnTo>
                  <a:lnTo>
                    <a:pt x="240" y="2287"/>
                  </a:lnTo>
                  <a:lnTo>
                    <a:pt x="332" y="2416"/>
                  </a:lnTo>
                  <a:lnTo>
                    <a:pt x="424" y="2508"/>
                  </a:lnTo>
                  <a:lnTo>
                    <a:pt x="535" y="2619"/>
                  </a:lnTo>
                  <a:lnTo>
                    <a:pt x="645" y="2693"/>
                  </a:lnTo>
                  <a:lnTo>
                    <a:pt x="774" y="2767"/>
                  </a:lnTo>
                  <a:lnTo>
                    <a:pt x="903" y="2840"/>
                  </a:lnTo>
                  <a:lnTo>
                    <a:pt x="1033" y="2896"/>
                  </a:lnTo>
                  <a:lnTo>
                    <a:pt x="1180" y="2932"/>
                  </a:lnTo>
                  <a:lnTo>
                    <a:pt x="1328" y="2951"/>
                  </a:lnTo>
                  <a:lnTo>
                    <a:pt x="1623" y="2951"/>
                  </a:lnTo>
                  <a:lnTo>
                    <a:pt x="1770" y="2932"/>
                  </a:lnTo>
                  <a:lnTo>
                    <a:pt x="1918" y="2896"/>
                  </a:lnTo>
                  <a:lnTo>
                    <a:pt x="2047" y="2840"/>
                  </a:lnTo>
                  <a:lnTo>
                    <a:pt x="2176" y="2767"/>
                  </a:lnTo>
                  <a:lnTo>
                    <a:pt x="2305" y="2693"/>
                  </a:lnTo>
                  <a:lnTo>
                    <a:pt x="2415" y="2619"/>
                  </a:lnTo>
                  <a:lnTo>
                    <a:pt x="2526" y="2508"/>
                  </a:lnTo>
                  <a:lnTo>
                    <a:pt x="2618" y="2416"/>
                  </a:lnTo>
                  <a:lnTo>
                    <a:pt x="2710" y="2287"/>
                  </a:lnTo>
                  <a:lnTo>
                    <a:pt x="2784" y="2177"/>
                  </a:lnTo>
                  <a:lnTo>
                    <a:pt x="2840" y="2047"/>
                  </a:lnTo>
                  <a:lnTo>
                    <a:pt x="2895" y="1900"/>
                  </a:lnTo>
                  <a:lnTo>
                    <a:pt x="2932" y="1752"/>
                  </a:lnTo>
                  <a:lnTo>
                    <a:pt x="2950" y="1623"/>
                  </a:lnTo>
                  <a:lnTo>
                    <a:pt x="2950" y="1457"/>
                  </a:lnTo>
                  <a:lnTo>
                    <a:pt x="2950" y="1310"/>
                  </a:lnTo>
                  <a:lnTo>
                    <a:pt x="2913" y="1181"/>
                  </a:lnTo>
                  <a:lnTo>
                    <a:pt x="2876" y="1033"/>
                  </a:lnTo>
                  <a:lnTo>
                    <a:pt x="2840" y="904"/>
                  </a:lnTo>
                  <a:lnTo>
                    <a:pt x="2766" y="775"/>
                  </a:lnTo>
                  <a:lnTo>
                    <a:pt x="2692" y="665"/>
                  </a:lnTo>
                  <a:lnTo>
                    <a:pt x="2618" y="554"/>
                  </a:lnTo>
                  <a:lnTo>
                    <a:pt x="2526" y="443"/>
                  </a:lnTo>
                  <a:lnTo>
                    <a:pt x="2415" y="351"/>
                  </a:lnTo>
                  <a:lnTo>
                    <a:pt x="2305" y="259"/>
                  </a:lnTo>
                  <a:lnTo>
                    <a:pt x="2176" y="185"/>
                  </a:lnTo>
                  <a:lnTo>
                    <a:pt x="2065" y="130"/>
                  </a:lnTo>
                  <a:lnTo>
                    <a:pt x="1936" y="75"/>
                  </a:lnTo>
                  <a:lnTo>
                    <a:pt x="1789" y="38"/>
                  </a:lnTo>
                  <a:lnTo>
                    <a:pt x="1641"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5" name="Google Shape;3155;p11"/>
            <p:cNvSpPr/>
            <p:nvPr/>
          </p:nvSpPr>
          <p:spPr>
            <a:xfrm>
              <a:off x="5561850" y="948900"/>
              <a:ext cx="73775" cy="73775"/>
            </a:xfrm>
            <a:custGeom>
              <a:avLst/>
              <a:gdLst/>
              <a:ahLst/>
              <a:cxnLst/>
              <a:rect l="l" t="t" r="r" b="b"/>
              <a:pathLst>
                <a:path w="2951" h="2951" extrusionOk="0">
                  <a:moveTo>
                    <a:pt x="1328" y="1"/>
                  </a:moveTo>
                  <a:lnTo>
                    <a:pt x="1199" y="19"/>
                  </a:lnTo>
                  <a:lnTo>
                    <a:pt x="1051" y="56"/>
                  </a:lnTo>
                  <a:lnTo>
                    <a:pt x="922" y="111"/>
                  </a:lnTo>
                  <a:lnTo>
                    <a:pt x="793" y="167"/>
                  </a:lnTo>
                  <a:lnTo>
                    <a:pt x="664" y="240"/>
                  </a:lnTo>
                  <a:lnTo>
                    <a:pt x="553" y="314"/>
                  </a:lnTo>
                  <a:lnTo>
                    <a:pt x="461" y="406"/>
                  </a:lnTo>
                  <a:lnTo>
                    <a:pt x="350" y="517"/>
                  </a:lnTo>
                  <a:lnTo>
                    <a:pt x="277" y="628"/>
                  </a:lnTo>
                  <a:lnTo>
                    <a:pt x="203" y="738"/>
                  </a:lnTo>
                  <a:lnTo>
                    <a:pt x="129" y="867"/>
                  </a:lnTo>
                  <a:lnTo>
                    <a:pt x="74" y="996"/>
                  </a:lnTo>
                  <a:lnTo>
                    <a:pt x="37" y="1144"/>
                  </a:lnTo>
                  <a:lnTo>
                    <a:pt x="19" y="1273"/>
                  </a:lnTo>
                  <a:lnTo>
                    <a:pt x="0" y="1420"/>
                  </a:lnTo>
                  <a:lnTo>
                    <a:pt x="0" y="1568"/>
                  </a:lnTo>
                  <a:lnTo>
                    <a:pt x="19" y="1715"/>
                  </a:lnTo>
                  <a:lnTo>
                    <a:pt x="55" y="1863"/>
                  </a:lnTo>
                  <a:lnTo>
                    <a:pt x="92" y="1992"/>
                  </a:lnTo>
                  <a:lnTo>
                    <a:pt x="166" y="2140"/>
                  </a:lnTo>
                  <a:lnTo>
                    <a:pt x="221" y="2250"/>
                  </a:lnTo>
                  <a:lnTo>
                    <a:pt x="314" y="2379"/>
                  </a:lnTo>
                  <a:lnTo>
                    <a:pt x="406" y="2490"/>
                  </a:lnTo>
                  <a:lnTo>
                    <a:pt x="516" y="2582"/>
                  </a:lnTo>
                  <a:lnTo>
                    <a:pt x="627" y="2674"/>
                  </a:lnTo>
                  <a:lnTo>
                    <a:pt x="738" y="2748"/>
                  </a:lnTo>
                  <a:lnTo>
                    <a:pt x="867" y="2822"/>
                  </a:lnTo>
                  <a:lnTo>
                    <a:pt x="996" y="2877"/>
                  </a:lnTo>
                  <a:lnTo>
                    <a:pt x="1143" y="2914"/>
                  </a:lnTo>
                  <a:lnTo>
                    <a:pt x="1291" y="2932"/>
                  </a:lnTo>
                  <a:lnTo>
                    <a:pt x="1438" y="2951"/>
                  </a:lnTo>
                  <a:lnTo>
                    <a:pt x="1586" y="2951"/>
                  </a:lnTo>
                  <a:lnTo>
                    <a:pt x="1733" y="2932"/>
                  </a:lnTo>
                  <a:lnTo>
                    <a:pt x="1881" y="2895"/>
                  </a:lnTo>
                  <a:lnTo>
                    <a:pt x="2010" y="2840"/>
                  </a:lnTo>
                  <a:lnTo>
                    <a:pt x="2139" y="2785"/>
                  </a:lnTo>
                  <a:lnTo>
                    <a:pt x="2268" y="2711"/>
                  </a:lnTo>
                  <a:lnTo>
                    <a:pt x="2379" y="2619"/>
                  </a:lnTo>
                  <a:lnTo>
                    <a:pt x="2489" y="2527"/>
                  </a:lnTo>
                  <a:lnTo>
                    <a:pt x="2600" y="2435"/>
                  </a:lnTo>
                  <a:lnTo>
                    <a:pt x="2674" y="2305"/>
                  </a:lnTo>
                  <a:lnTo>
                    <a:pt x="2766" y="2195"/>
                  </a:lnTo>
                  <a:lnTo>
                    <a:pt x="2821" y="2066"/>
                  </a:lnTo>
                  <a:lnTo>
                    <a:pt x="2877" y="1937"/>
                  </a:lnTo>
                  <a:lnTo>
                    <a:pt x="2913" y="1789"/>
                  </a:lnTo>
                  <a:lnTo>
                    <a:pt x="2950" y="1642"/>
                  </a:lnTo>
                  <a:lnTo>
                    <a:pt x="2950" y="1494"/>
                  </a:lnTo>
                  <a:lnTo>
                    <a:pt x="2950" y="1347"/>
                  </a:lnTo>
                  <a:lnTo>
                    <a:pt x="2932" y="1199"/>
                  </a:lnTo>
                  <a:lnTo>
                    <a:pt x="2895" y="1052"/>
                  </a:lnTo>
                  <a:lnTo>
                    <a:pt x="2840" y="923"/>
                  </a:lnTo>
                  <a:lnTo>
                    <a:pt x="2784" y="794"/>
                  </a:lnTo>
                  <a:lnTo>
                    <a:pt x="2711" y="664"/>
                  </a:lnTo>
                  <a:lnTo>
                    <a:pt x="2618" y="554"/>
                  </a:lnTo>
                  <a:lnTo>
                    <a:pt x="2526" y="443"/>
                  </a:lnTo>
                  <a:lnTo>
                    <a:pt x="2416" y="351"/>
                  </a:lnTo>
                  <a:lnTo>
                    <a:pt x="2305" y="259"/>
                  </a:lnTo>
                  <a:lnTo>
                    <a:pt x="2176" y="185"/>
                  </a:lnTo>
                  <a:lnTo>
                    <a:pt x="2047" y="111"/>
                  </a:lnTo>
                  <a:lnTo>
                    <a:pt x="1918" y="74"/>
                  </a:lnTo>
                  <a:lnTo>
                    <a:pt x="1770" y="19"/>
                  </a:lnTo>
                  <a:lnTo>
                    <a:pt x="16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6" name="Google Shape;3156;p11"/>
            <p:cNvSpPr/>
            <p:nvPr/>
          </p:nvSpPr>
          <p:spPr>
            <a:xfrm>
              <a:off x="5182025" y="309550"/>
              <a:ext cx="74225" cy="73800"/>
            </a:xfrm>
            <a:custGeom>
              <a:avLst/>
              <a:gdLst/>
              <a:ahLst/>
              <a:cxnLst/>
              <a:rect l="l" t="t" r="r" b="b"/>
              <a:pathLst>
                <a:path w="2969" h="2952" extrusionOk="0">
                  <a:moveTo>
                    <a:pt x="1346" y="1"/>
                  </a:moveTo>
                  <a:lnTo>
                    <a:pt x="1199" y="19"/>
                  </a:lnTo>
                  <a:lnTo>
                    <a:pt x="1070" y="56"/>
                  </a:lnTo>
                  <a:lnTo>
                    <a:pt x="940" y="112"/>
                  </a:lnTo>
                  <a:lnTo>
                    <a:pt x="811" y="167"/>
                  </a:lnTo>
                  <a:lnTo>
                    <a:pt x="682" y="241"/>
                  </a:lnTo>
                  <a:lnTo>
                    <a:pt x="572" y="333"/>
                  </a:lnTo>
                  <a:lnTo>
                    <a:pt x="461" y="425"/>
                  </a:lnTo>
                  <a:lnTo>
                    <a:pt x="369" y="517"/>
                  </a:lnTo>
                  <a:lnTo>
                    <a:pt x="277" y="628"/>
                  </a:lnTo>
                  <a:lnTo>
                    <a:pt x="203" y="738"/>
                  </a:lnTo>
                  <a:lnTo>
                    <a:pt x="148" y="868"/>
                  </a:lnTo>
                  <a:lnTo>
                    <a:pt x="92" y="997"/>
                  </a:lnTo>
                  <a:lnTo>
                    <a:pt x="55" y="1144"/>
                  </a:lnTo>
                  <a:lnTo>
                    <a:pt x="19" y="1273"/>
                  </a:lnTo>
                  <a:lnTo>
                    <a:pt x="0" y="1421"/>
                  </a:lnTo>
                  <a:lnTo>
                    <a:pt x="19" y="1587"/>
                  </a:lnTo>
                  <a:lnTo>
                    <a:pt x="37" y="1716"/>
                  </a:lnTo>
                  <a:lnTo>
                    <a:pt x="55" y="1863"/>
                  </a:lnTo>
                  <a:lnTo>
                    <a:pt x="111" y="2011"/>
                  </a:lnTo>
                  <a:lnTo>
                    <a:pt x="166" y="2140"/>
                  </a:lnTo>
                  <a:lnTo>
                    <a:pt x="240" y="2250"/>
                  </a:lnTo>
                  <a:lnTo>
                    <a:pt x="314" y="2379"/>
                  </a:lnTo>
                  <a:lnTo>
                    <a:pt x="424" y="2490"/>
                  </a:lnTo>
                  <a:lnTo>
                    <a:pt x="516" y="2582"/>
                  </a:lnTo>
                  <a:lnTo>
                    <a:pt x="627" y="2674"/>
                  </a:lnTo>
                  <a:lnTo>
                    <a:pt x="756" y="2748"/>
                  </a:lnTo>
                  <a:lnTo>
                    <a:pt x="885" y="2822"/>
                  </a:lnTo>
                  <a:lnTo>
                    <a:pt x="1014" y="2877"/>
                  </a:lnTo>
                  <a:lnTo>
                    <a:pt x="1162" y="2914"/>
                  </a:lnTo>
                  <a:lnTo>
                    <a:pt x="1309" y="2933"/>
                  </a:lnTo>
                  <a:lnTo>
                    <a:pt x="1457" y="2951"/>
                  </a:lnTo>
                  <a:lnTo>
                    <a:pt x="1604" y="2951"/>
                  </a:lnTo>
                  <a:lnTo>
                    <a:pt x="1752" y="2933"/>
                  </a:lnTo>
                  <a:lnTo>
                    <a:pt x="1881" y="2896"/>
                  </a:lnTo>
                  <a:lnTo>
                    <a:pt x="2028" y="2840"/>
                  </a:lnTo>
                  <a:lnTo>
                    <a:pt x="2157" y="2785"/>
                  </a:lnTo>
                  <a:lnTo>
                    <a:pt x="2286" y="2711"/>
                  </a:lnTo>
                  <a:lnTo>
                    <a:pt x="2397" y="2638"/>
                  </a:lnTo>
                  <a:lnTo>
                    <a:pt x="2508" y="2527"/>
                  </a:lnTo>
                  <a:lnTo>
                    <a:pt x="2600" y="2435"/>
                  </a:lnTo>
                  <a:lnTo>
                    <a:pt x="2692" y="2324"/>
                  </a:lnTo>
                  <a:lnTo>
                    <a:pt x="2766" y="2195"/>
                  </a:lnTo>
                  <a:lnTo>
                    <a:pt x="2840" y="2066"/>
                  </a:lnTo>
                  <a:lnTo>
                    <a:pt x="2895" y="1937"/>
                  </a:lnTo>
                  <a:lnTo>
                    <a:pt x="2932" y="1789"/>
                  </a:lnTo>
                  <a:lnTo>
                    <a:pt x="2950" y="1642"/>
                  </a:lnTo>
                  <a:lnTo>
                    <a:pt x="2969" y="1494"/>
                  </a:lnTo>
                  <a:lnTo>
                    <a:pt x="2950" y="1347"/>
                  </a:lnTo>
                  <a:lnTo>
                    <a:pt x="2932" y="1199"/>
                  </a:lnTo>
                  <a:lnTo>
                    <a:pt x="2895" y="1052"/>
                  </a:lnTo>
                  <a:lnTo>
                    <a:pt x="2858" y="923"/>
                  </a:lnTo>
                  <a:lnTo>
                    <a:pt x="2784" y="794"/>
                  </a:lnTo>
                  <a:lnTo>
                    <a:pt x="2711" y="665"/>
                  </a:lnTo>
                  <a:lnTo>
                    <a:pt x="2637" y="554"/>
                  </a:lnTo>
                  <a:lnTo>
                    <a:pt x="2526" y="443"/>
                  </a:lnTo>
                  <a:lnTo>
                    <a:pt x="2434" y="351"/>
                  </a:lnTo>
                  <a:lnTo>
                    <a:pt x="2323" y="259"/>
                  </a:lnTo>
                  <a:lnTo>
                    <a:pt x="2194" y="185"/>
                  </a:lnTo>
                  <a:lnTo>
                    <a:pt x="2065" y="130"/>
                  </a:lnTo>
                  <a:lnTo>
                    <a:pt x="1936" y="75"/>
                  </a:lnTo>
                  <a:lnTo>
                    <a:pt x="1789" y="38"/>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7" name="Google Shape;3157;p11"/>
            <p:cNvSpPr/>
            <p:nvPr/>
          </p:nvSpPr>
          <p:spPr>
            <a:xfrm>
              <a:off x="6249575" y="1234225"/>
              <a:ext cx="73775" cy="73800"/>
            </a:xfrm>
            <a:custGeom>
              <a:avLst/>
              <a:gdLst/>
              <a:ahLst/>
              <a:cxnLst/>
              <a:rect l="l" t="t" r="r" b="b"/>
              <a:pathLst>
                <a:path w="2951" h="2952" extrusionOk="0">
                  <a:moveTo>
                    <a:pt x="1310" y="1"/>
                  </a:moveTo>
                  <a:lnTo>
                    <a:pt x="1162" y="38"/>
                  </a:lnTo>
                  <a:lnTo>
                    <a:pt x="1033" y="75"/>
                  </a:lnTo>
                  <a:lnTo>
                    <a:pt x="886" y="112"/>
                  </a:lnTo>
                  <a:lnTo>
                    <a:pt x="757" y="185"/>
                  </a:lnTo>
                  <a:lnTo>
                    <a:pt x="646" y="259"/>
                  </a:lnTo>
                  <a:lnTo>
                    <a:pt x="536" y="333"/>
                  </a:lnTo>
                  <a:lnTo>
                    <a:pt x="425" y="425"/>
                  </a:lnTo>
                  <a:lnTo>
                    <a:pt x="333" y="536"/>
                  </a:lnTo>
                  <a:lnTo>
                    <a:pt x="259" y="646"/>
                  </a:lnTo>
                  <a:lnTo>
                    <a:pt x="185" y="775"/>
                  </a:lnTo>
                  <a:lnTo>
                    <a:pt x="111" y="886"/>
                  </a:lnTo>
                  <a:lnTo>
                    <a:pt x="75" y="1033"/>
                  </a:lnTo>
                  <a:lnTo>
                    <a:pt x="38" y="1163"/>
                  </a:lnTo>
                  <a:lnTo>
                    <a:pt x="1" y="1310"/>
                  </a:lnTo>
                  <a:lnTo>
                    <a:pt x="1" y="1458"/>
                  </a:lnTo>
                  <a:lnTo>
                    <a:pt x="1" y="1605"/>
                  </a:lnTo>
                  <a:lnTo>
                    <a:pt x="19" y="1753"/>
                  </a:lnTo>
                  <a:lnTo>
                    <a:pt x="56" y="1900"/>
                  </a:lnTo>
                  <a:lnTo>
                    <a:pt x="111" y="2029"/>
                  </a:lnTo>
                  <a:lnTo>
                    <a:pt x="167" y="2158"/>
                  </a:lnTo>
                  <a:lnTo>
                    <a:pt x="241" y="2287"/>
                  </a:lnTo>
                  <a:lnTo>
                    <a:pt x="333" y="2398"/>
                  </a:lnTo>
                  <a:lnTo>
                    <a:pt x="425" y="2509"/>
                  </a:lnTo>
                  <a:lnTo>
                    <a:pt x="536" y="2601"/>
                  </a:lnTo>
                  <a:lnTo>
                    <a:pt x="646" y="2693"/>
                  </a:lnTo>
                  <a:lnTo>
                    <a:pt x="775" y="2767"/>
                  </a:lnTo>
                  <a:lnTo>
                    <a:pt x="904" y="2840"/>
                  </a:lnTo>
                  <a:lnTo>
                    <a:pt x="1033" y="2877"/>
                  </a:lnTo>
                  <a:lnTo>
                    <a:pt x="1181" y="2914"/>
                  </a:lnTo>
                  <a:lnTo>
                    <a:pt x="1328" y="2951"/>
                  </a:lnTo>
                  <a:lnTo>
                    <a:pt x="1623" y="2951"/>
                  </a:lnTo>
                  <a:lnTo>
                    <a:pt x="1771" y="2933"/>
                  </a:lnTo>
                  <a:lnTo>
                    <a:pt x="1918" y="2896"/>
                  </a:lnTo>
                  <a:lnTo>
                    <a:pt x="2047" y="2840"/>
                  </a:lnTo>
                  <a:lnTo>
                    <a:pt x="2177" y="2767"/>
                  </a:lnTo>
                  <a:lnTo>
                    <a:pt x="2306" y="2693"/>
                  </a:lnTo>
                  <a:lnTo>
                    <a:pt x="2416" y="2619"/>
                  </a:lnTo>
                  <a:lnTo>
                    <a:pt x="2527" y="2509"/>
                  </a:lnTo>
                  <a:lnTo>
                    <a:pt x="2619" y="2416"/>
                  </a:lnTo>
                  <a:lnTo>
                    <a:pt x="2711" y="2287"/>
                  </a:lnTo>
                  <a:lnTo>
                    <a:pt x="2785" y="2177"/>
                  </a:lnTo>
                  <a:lnTo>
                    <a:pt x="2840" y="2048"/>
                  </a:lnTo>
                  <a:lnTo>
                    <a:pt x="2896" y="1900"/>
                  </a:lnTo>
                  <a:lnTo>
                    <a:pt x="2933" y="1771"/>
                  </a:lnTo>
                  <a:lnTo>
                    <a:pt x="2951" y="1623"/>
                  </a:lnTo>
                  <a:lnTo>
                    <a:pt x="2951" y="1458"/>
                  </a:lnTo>
                  <a:lnTo>
                    <a:pt x="2951" y="1310"/>
                  </a:lnTo>
                  <a:lnTo>
                    <a:pt x="2914" y="1163"/>
                  </a:lnTo>
                  <a:lnTo>
                    <a:pt x="2877" y="1033"/>
                  </a:lnTo>
                  <a:lnTo>
                    <a:pt x="2840" y="886"/>
                  </a:lnTo>
                  <a:lnTo>
                    <a:pt x="2767" y="757"/>
                  </a:lnTo>
                  <a:lnTo>
                    <a:pt x="2693" y="646"/>
                  </a:lnTo>
                  <a:lnTo>
                    <a:pt x="2601" y="517"/>
                  </a:lnTo>
                  <a:lnTo>
                    <a:pt x="2508" y="425"/>
                  </a:lnTo>
                  <a:lnTo>
                    <a:pt x="2398" y="333"/>
                  </a:lnTo>
                  <a:lnTo>
                    <a:pt x="2287" y="241"/>
                  </a:lnTo>
                  <a:lnTo>
                    <a:pt x="2158" y="167"/>
                  </a:lnTo>
                  <a:lnTo>
                    <a:pt x="2029" y="112"/>
                  </a:lnTo>
                  <a:lnTo>
                    <a:pt x="1900" y="56"/>
                  </a:lnTo>
                  <a:lnTo>
                    <a:pt x="1752"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8" name="Google Shape;3158;p11"/>
            <p:cNvSpPr/>
            <p:nvPr/>
          </p:nvSpPr>
          <p:spPr>
            <a:xfrm>
              <a:off x="5850400" y="1166025"/>
              <a:ext cx="73325" cy="73300"/>
            </a:xfrm>
            <a:custGeom>
              <a:avLst/>
              <a:gdLst/>
              <a:ahLst/>
              <a:cxnLst/>
              <a:rect l="l" t="t" r="r" b="b"/>
              <a:pathLst>
                <a:path w="2933" h="2932" extrusionOk="0">
                  <a:moveTo>
                    <a:pt x="1310" y="0"/>
                  </a:moveTo>
                  <a:lnTo>
                    <a:pt x="1162" y="37"/>
                  </a:lnTo>
                  <a:lnTo>
                    <a:pt x="1033" y="74"/>
                  </a:lnTo>
                  <a:lnTo>
                    <a:pt x="904" y="111"/>
                  </a:lnTo>
                  <a:lnTo>
                    <a:pt x="775" y="184"/>
                  </a:lnTo>
                  <a:lnTo>
                    <a:pt x="646" y="258"/>
                  </a:lnTo>
                  <a:lnTo>
                    <a:pt x="535" y="350"/>
                  </a:lnTo>
                  <a:lnTo>
                    <a:pt x="443" y="443"/>
                  </a:lnTo>
                  <a:lnTo>
                    <a:pt x="351" y="535"/>
                  </a:lnTo>
                  <a:lnTo>
                    <a:pt x="259" y="645"/>
                  </a:lnTo>
                  <a:lnTo>
                    <a:pt x="185" y="774"/>
                  </a:lnTo>
                  <a:lnTo>
                    <a:pt x="111" y="904"/>
                  </a:lnTo>
                  <a:lnTo>
                    <a:pt x="74" y="1033"/>
                  </a:lnTo>
                  <a:lnTo>
                    <a:pt x="37" y="1162"/>
                  </a:lnTo>
                  <a:lnTo>
                    <a:pt x="0" y="1309"/>
                  </a:lnTo>
                  <a:lnTo>
                    <a:pt x="0" y="1457"/>
                  </a:lnTo>
                  <a:lnTo>
                    <a:pt x="0" y="1604"/>
                  </a:lnTo>
                  <a:lnTo>
                    <a:pt x="37" y="1752"/>
                  </a:lnTo>
                  <a:lnTo>
                    <a:pt x="74" y="1881"/>
                  </a:lnTo>
                  <a:lnTo>
                    <a:pt x="111" y="2028"/>
                  </a:lnTo>
                  <a:lnTo>
                    <a:pt x="185" y="2157"/>
                  </a:lnTo>
                  <a:lnTo>
                    <a:pt x="259" y="2268"/>
                  </a:lnTo>
                  <a:lnTo>
                    <a:pt x="351" y="2397"/>
                  </a:lnTo>
                  <a:lnTo>
                    <a:pt x="443" y="2489"/>
                  </a:lnTo>
                  <a:lnTo>
                    <a:pt x="554" y="2600"/>
                  </a:lnTo>
                  <a:lnTo>
                    <a:pt x="664" y="2674"/>
                  </a:lnTo>
                  <a:lnTo>
                    <a:pt x="793" y="2747"/>
                  </a:lnTo>
                  <a:lnTo>
                    <a:pt x="922" y="2821"/>
                  </a:lnTo>
                  <a:lnTo>
                    <a:pt x="1070" y="2858"/>
                  </a:lnTo>
                  <a:lnTo>
                    <a:pt x="1199" y="2895"/>
                  </a:lnTo>
                  <a:lnTo>
                    <a:pt x="1346" y="2913"/>
                  </a:lnTo>
                  <a:lnTo>
                    <a:pt x="1494" y="2932"/>
                  </a:lnTo>
                  <a:lnTo>
                    <a:pt x="1641" y="2913"/>
                  </a:lnTo>
                  <a:lnTo>
                    <a:pt x="1789" y="2895"/>
                  </a:lnTo>
                  <a:lnTo>
                    <a:pt x="1918" y="2840"/>
                  </a:lnTo>
                  <a:lnTo>
                    <a:pt x="2047" y="2784"/>
                  </a:lnTo>
                  <a:lnTo>
                    <a:pt x="2176" y="2729"/>
                  </a:lnTo>
                  <a:lnTo>
                    <a:pt x="2287" y="2655"/>
                  </a:lnTo>
                  <a:lnTo>
                    <a:pt x="2397" y="2563"/>
                  </a:lnTo>
                  <a:lnTo>
                    <a:pt x="2508" y="2471"/>
                  </a:lnTo>
                  <a:lnTo>
                    <a:pt x="2600" y="2360"/>
                  </a:lnTo>
                  <a:lnTo>
                    <a:pt x="2692" y="2250"/>
                  </a:lnTo>
                  <a:lnTo>
                    <a:pt x="2748" y="2120"/>
                  </a:lnTo>
                  <a:lnTo>
                    <a:pt x="2821" y="1991"/>
                  </a:lnTo>
                  <a:lnTo>
                    <a:pt x="2858" y="1862"/>
                  </a:lnTo>
                  <a:lnTo>
                    <a:pt x="2895" y="1733"/>
                  </a:lnTo>
                  <a:lnTo>
                    <a:pt x="2914" y="1586"/>
                  </a:lnTo>
                  <a:lnTo>
                    <a:pt x="2932" y="1438"/>
                  </a:lnTo>
                  <a:lnTo>
                    <a:pt x="2914" y="1291"/>
                  </a:lnTo>
                  <a:lnTo>
                    <a:pt x="2895" y="1162"/>
                  </a:lnTo>
                  <a:lnTo>
                    <a:pt x="2858" y="1014"/>
                  </a:lnTo>
                  <a:lnTo>
                    <a:pt x="2803" y="885"/>
                  </a:lnTo>
                  <a:lnTo>
                    <a:pt x="2729" y="756"/>
                  </a:lnTo>
                  <a:lnTo>
                    <a:pt x="2656" y="645"/>
                  </a:lnTo>
                  <a:lnTo>
                    <a:pt x="2582" y="535"/>
                  </a:lnTo>
                  <a:lnTo>
                    <a:pt x="2471" y="424"/>
                  </a:lnTo>
                  <a:lnTo>
                    <a:pt x="2379" y="332"/>
                  </a:lnTo>
                  <a:lnTo>
                    <a:pt x="2250" y="258"/>
                  </a:lnTo>
                  <a:lnTo>
                    <a:pt x="2139" y="184"/>
                  </a:lnTo>
                  <a:lnTo>
                    <a:pt x="2010" y="111"/>
                  </a:lnTo>
                  <a:lnTo>
                    <a:pt x="1881" y="74"/>
                  </a:lnTo>
                  <a:lnTo>
                    <a:pt x="1734" y="37"/>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9" name="Google Shape;3159;p11"/>
            <p:cNvSpPr/>
            <p:nvPr/>
          </p:nvSpPr>
          <p:spPr>
            <a:xfrm>
              <a:off x="5930150" y="1179850"/>
              <a:ext cx="73775" cy="73775"/>
            </a:xfrm>
            <a:custGeom>
              <a:avLst/>
              <a:gdLst/>
              <a:ahLst/>
              <a:cxnLst/>
              <a:rect l="l" t="t" r="r" b="b"/>
              <a:pathLst>
                <a:path w="2951" h="2951" extrusionOk="0">
                  <a:moveTo>
                    <a:pt x="1438" y="0"/>
                  </a:moveTo>
                  <a:lnTo>
                    <a:pt x="1291" y="19"/>
                  </a:lnTo>
                  <a:lnTo>
                    <a:pt x="1162" y="37"/>
                  </a:lnTo>
                  <a:lnTo>
                    <a:pt x="1014" y="74"/>
                  </a:lnTo>
                  <a:lnTo>
                    <a:pt x="885" y="129"/>
                  </a:lnTo>
                  <a:lnTo>
                    <a:pt x="756" y="203"/>
                  </a:lnTo>
                  <a:lnTo>
                    <a:pt x="646" y="277"/>
                  </a:lnTo>
                  <a:lnTo>
                    <a:pt x="535" y="351"/>
                  </a:lnTo>
                  <a:lnTo>
                    <a:pt x="424" y="443"/>
                  </a:lnTo>
                  <a:lnTo>
                    <a:pt x="332" y="553"/>
                  </a:lnTo>
                  <a:lnTo>
                    <a:pt x="240" y="664"/>
                  </a:lnTo>
                  <a:lnTo>
                    <a:pt x="166" y="793"/>
                  </a:lnTo>
                  <a:lnTo>
                    <a:pt x="111" y="922"/>
                  </a:lnTo>
                  <a:lnTo>
                    <a:pt x="56" y="1051"/>
                  </a:lnTo>
                  <a:lnTo>
                    <a:pt x="19" y="1180"/>
                  </a:lnTo>
                  <a:lnTo>
                    <a:pt x="0" y="1328"/>
                  </a:lnTo>
                  <a:lnTo>
                    <a:pt x="0" y="1475"/>
                  </a:lnTo>
                  <a:lnTo>
                    <a:pt x="0" y="1623"/>
                  </a:lnTo>
                  <a:lnTo>
                    <a:pt x="19" y="1770"/>
                  </a:lnTo>
                  <a:lnTo>
                    <a:pt x="56" y="1918"/>
                  </a:lnTo>
                  <a:lnTo>
                    <a:pt x="111" y="2047"/>
                  </a:lnTo>
                  <a:lnTo>
                    <a:pt x="185" y="2176"/>
                  </a:lnTo>
                  <a:lnTo>
                    <a:pt x="258" y="2305"/>
                  </a:lnTo>
                  <a:lnTo>
                    <a:pt x="332" y="2416"/>
                  </a:lnTo>
                  <a:lnTo>
                    <a:pt x="443" y="2526"/>
                  </a:lnTo>
                  <a:lnTo>
                    <a:pt x="553" y="2618"/>
                  </a:lnTo>
                  <a:lnTo>
                    <a:pt x="664" y="2711"/>
                  </a:lnTo>
                  <a:lnTo>
                    <a:pt x="793" y="2784"/>
                  </a:lnTo>
                  <a:lnTo>
                    <a:pt x="922" y="2840"/>
                  </a:lnTo>
                  <a:lnTo>
                    <a:pt x="1051" y="2895"/>
                  </a:lnTo>
                  <a:lnTo>
                    <a:pt x="1199" y="2932"/>
                  </a:lnTo>
                  <a:lnTo>
                    <a:pt x="1346" y="2950"/>
                  </a:lnTo>
                  <a:lnTo>
                    <a:pt x="1641" y="2950"/>
                  </a:lnTo>
                  <a:lnTo>
                    <a:pt x="1770" y="2913"/>
                  </a:lnTo>
                  <a:lnTo>
                    <a:pt x="1918" y="2877"/>
                  </a:lnTo>
                  <a:lnTo>
                    <a:pt x="2047" y="2821"/>
                  </a:lnTo>
                  <a:lnTo>
                    <a:pt x="2176" y="2766"/>
                  </a:lnTo>
                  <a:lnTo>
                    <a:pt x="2287" y="2692"/>
                  </a:lnTo>
                  <a:lnTo>
                    <a:pt x="2416" y="2600"/>
                  </a:lnTo>
                  <a:lnTo>
                    <a:pt x="2508" y="2508"/>
                  </a:lnTo>
                  <a:lnTo>
                    <a:pt x="2600" y="2416"/>
                  </a:lnTo>
                  <a:lnTo>
                    <a:pt x="2692" y="2287"/>
                  </a:lnTo>
                  <a:lnTo>
                    <a:pt x="2766" y="2176"/>
                  </a:lnTo>
                  <a:lnTo>
                    <a:pt x="2821" y="2047"/>
                  </a:lnTo>
                  <a:lnTo>
                    <a:pt x="2877" y="1918"/>
                  </a:lnTo>
                  <a:lnTo>
                    <a:pt x="2913" y="1770"/>
                  </a:lnTo>
                  <a:lnTo>
                    <a:pt x="2932" y="1641"/>
                  </a:lnTo>
                  <a:lnTo>
                    <a:pt x="2950" y="1494"/>
                  </a:lnTo>
                  <a:lnTo>
                    <a:pt x="2932" y="1346"/>
                  </a:lnTo>
                  <a:lnTo>
                    <a:pt x="2913" y="1199"/>
                  </a:lnTo>
                  <a:lnTo>
                    <a:pt x="2877" y="1051"/>
                  </a:lnTo>
                  <a:lnTo>
                    <a:pt x="2821" y="922"/>
                  </a:lnTo>
                  <a:lnTo>
                    <a:pt x="2766" y="775"/>
                  </a:lnTo>
                  <a:lnTo>
                    <a:pt x="2692" y="664"/>
                  </a:lnTo>
                  <a:lnTo>
                    <a:pt x="2600" y="553"/>
                  </a:lnTo>
                  <a:lnTo>
                    <a:pt x="2489" y="443"/>
                  </a:lnTo>
                  <a:lnTo>
                    <a:pt x="2397" y="351"/>
                  </a:lnTo>
                  <a:lnTo>
                    <a:pt x="2268" y="258"/>
                  </a:lnTo>
                  <a:lnTo>
                    <a:pt x="2157" y="185"/>
                  </a:lnTo>
                  <a:lnTo>
                    <a:pt x="2028" y="111"/>
                  </a:lnTo>
                  <a:lnTo>
                    <a:pt x="1881" y="74"/>
                  </a:lnTo>
                  <a:lnTo>
                    <a:pt x="1733" y="37"/>
                  </a:lnTo>
                  <a:lnTo>
                    <a:pt x="1604"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0" name="Google Shape;3160;p11"/>
            <p:cNvSpPr/>
            <p:nvPr/>
          </p:nvSpPr>
          <p:spPr>
            <a:xfrm>
              <a:off x="5351175" y="749300"/>
              <a:ext cx="72875" cy="73325"/>
            </a:xfrm>
            <a:custGeom>
              <a:avLst/>
              <a:gdLst/>
              <a:ahLst/>
              <a:cxnLst/>
              <a:rect l="l" t="t" r="r" b="b"/>
              <a:pathLst>
                <a:path w="2915" h="2933" extrusionOk="0">
                  <a:moveTo>
                    <a:pt x="1458" y="1"/>
                  </a:moveTo>
                  <a:lnTo>
                    <a:pt x="1310" y="19"/>
                  </a:lnTo>
                  <a:lnTo>
                    <a:pt x="1163" y="38"/>
                  </a:lnTo>
                  <a:lnTo>
                    <a:pt x="1033" y="75"/>
                  </a:lnTo>
                  <a:lnTo>
                    <a:pt x="904" y="130"/>
                  </a:lnTo>
                  <a:lnTo>
                    <a:pt x="775" y="185"/>
                  </a:lnTo>
                  <a:lnTo>
                    <a:pt x="646" y="259"/>
                  </a:lnTo>
                  <a:lnTo>
                    <a:pt x="536" y="351"/>
                  </a:lnTo>
                  <a:lnTo>
                    <a:pt x="425" y="443"/>
                  </a:lnTo>
                  <a:lnTo>
                    <a:pt x="333" y="536"/>
                  </a:lnTo>
                  <a:lnTo>
                    <a:pt x="259" y="646"/>
                  </a:lnTo>
                  <a:lnTo>
                    <a:pt x="185" y="775"/>
                  </a:lnTo>
                  <a:lnTo>
                    <a:pt x="112" y="904"/>
                  </a:lnTo>
                  <a:lnTo>
                    <a:pt x="56" y="1033"/>
                  </a:lnTo>
                  <a:lnTo>
                    <a:pt x="19" y="1163"/>
                  </a:lnTo>
                  <a:lnTo>
                    <a:pt x="1" y="1310"/>
                  </a:lnTo>
                  <a:lnTo>
                    <a:pt x="1" y="1458"/>
                  </a:lnTo>
                  <a:lnTo>
                    <a:pt x="1" y="1605"/>
                  </a:lnTo>
                  <a:lnTo>
                    <a:pt x="19" y="1734"/>
                  </a:lnTo>
                  <a:lnTo>
                    <a:pt x="56" y="1882"/>
                  </a:lnTo>
                  <a:lnTo>
                    <a:pt x="112" y="2011"/>
                  </a:lnTo>
                  <a:lnTo>
                    <a:pt x="167" y="2140"/>
                  </a:lnTo>
                  <a:lnTo>
                    <a:pt x="241" y="2250"/>
                  </a:lnTo>
                  <a:lnTo>
                    <a:pt x="314" y="2379"/>
                  </a:lnTo>
                  <a:lnTo>
                    <a:pt x="407" y="2472"/>
                  </a:lnTo>
                  <a:lnTo>
                    <a:pt x="517" y="2564"/>
                  </a:lnTo>
                  <a:lnTo>
                    <a:pt x="628" y="2656"/>
                  </a:lnTo>
                  <a:lnTo>
                    <a:pt x="738" y="2730"/>
                  </a:lnTo>
                  <a:lnTo>
                    <a:pt x="868" y="2804"/>
                  </a:lnTo>
                  <a:lnTo>
                    <a:pt x="997" y="2859"/>
                  </a:lnTo>
                  <a:lnTo>
                    <a:pt x="1144" y="2896"/>
                  </a:lnTo>
                  <a:lnTo>
                    <a:pt x="1292" y="2914"/>
                  </a:lnTo>
                  <a:lnTo>
                    <a:pt x="1421" y="2933"/>
                  </a:lnTo>
                  <a:lnTo>
                    <a:pt x="1568" y="2933"/>
                  </a:lnTo>
                  <a:lnTo>
                    <a:pt x="1716" y="2896"/>
                  </a:lnTo>
                  <a:lnTo>
                    <a:pt x="1863" y="2859"/>
                  </a:lnTo>
                  <a:lnTo>
                    <a:pt x="1992" y="2822"/>
                  </a:lnTo>
                  <a:lnTo>
                    <a:pt x="2121" y="2748"/>
                  </a:lnTo>
                  <a:lnTo>
                    <a:pt x="2250" y="2674"/>
                  </a:lnTo>
                  <a:lnTo>
                    <a:pt x="2361" y="2601"/>
                  </a:lnTo>
                  <a:lnTo>
                    <a:pt x="2472" y="2490"/>
                  </a:lnTo>
                  <a:lnTo>
                    <a:pt x="2582" y="2379"/>
                  </a:lnTo>
                  <a:lnTo>
                    <a:pt x="2656" y="2269"/>
                  </a:lnTo>
                  <a:lnTo>
                    <a:pt x="2730" y="2158"/>
                  </a:lnTo>
                  <a:lnTo>
                    <a:pt x="2804" y="2011"/>
                  </a:lnTo>
                  <a:lnTo>
                    <a:pt x="2859" y="1882"/>
                  </a:lnTo>
                  <a:lnTo>
                    <a:pt x="2896" y="1734"/>
                  </a:lnTo>
                  <a:lnTo>
                    <a:pt x="2914" y="1605"/>
                  </a:lnTo>
                  <a:lnTo>
                    <a:pt x="2914" y="1458"/>
                  </a:lnTo>
                  <a:lnTo>
                    <a:pt x="2914" y="1310"/>
                  </a:lnTo>
                  <a:lnTo>
                    <a:pt x="2877" y="1163"/>
                  </a:lnTo>
                  <a:lnTo>
                    <a:pt x="2840" y="1033"/>
                  </a:lnTo>
                  <a:lnTo>
                    <a:pt x="2785" y="886"/>
                  </a:lnTo>
                  <a:lnTo>
                    <a:pt x="2730" y="775"/>
                  </a:lnTo>
                  <a:lnTo>
                    <a:pt x="2656" y="646"/>
                  </a:lnTo>
                  <a:lnTo>
                    <a:pt x="2564" y="536"/>
                  </a:lnTo>
                  <a:lnTo>
                    <a:pt x="2472" y="425"/>
                  </a:lnTo>
                  <a:lnTo>
                    <a:pt x="2361" y="333"/>
                  </a:lnTo>
                  <a:lnTo>
                    <a:pt x="2250" y="259"/>
                  </a:lnTo>
                  <a:lnTo>
                    <a:pt x="2140" y="185"/>
                  </a:lnTo>
                  <a:lnTo>
                    <a:pt x="2011" y="112"/>
                  </a:lnTo>
                  <a:lnTo>
                    <a:pt x="1882" y="75"/>
                  </a:lnTo>
                  <a:lnTo>
                    <a:pt x="1734" y="38"/>
                  </a:lnTo>
                  <a:lnTo>
                    <a:pt x="1605" y="19"/>
                  </a:lnTo>
                  <a:lnTo>
                    <a:pt x="1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1" name="Google Shape;3161;p11"/>
            <p:cNvSpPr/>
            <p:nvPr/>
          </p:nvSpPr>
          <p:spPr>
            <a:xfrm>
              <a:off x="6329325" y="1248525"/>
              <a:ext cx="71925" cy="73775"/>
            </a:xfrm>
            <a:custGeom>
              <a:avLst/>
              <a:gdLst/>
              <a:ahLst/>
              <a:cxnLst/>
              <a:rect l="l" t="t" r="r" b="b"/>
              <a:pathLst>
                <a:path w="2877" h="2951" extrusionOk="0">
                  <a:moveTo>
                    <a:pt x="1420" y="1"/>
                  </a:moveTo>
                  <a:lnTo>
                    <a:pt x="1273" y="19"/>
                  </a:lnTo>
                  <a:lnTo>
                    <a:pt x="1125" y="37"/>
                  </a:lnTo>
                  <a:lnTo>
                    <a:pt x="996" y="93"/>
                  </a:lnTo>
                  <a:lnTo>
                    <a:pt x="867" y="148"/>
                  </a:lnTo>
                  <a:lnTo>
                    <a:pt x="738" y="203"/>
                  </a:lnTo>
                  <a:lnTo>
                    <a:pt x="628" y="277"/>
                  </a:lnTo>
                  <a:lnTo>
                    <a:pt x="517" y="369"/>
                  </a:lnTo>
                  <a:lnTo>
                    <a:pt x="406" y="461"/>
                  </a:lnTo>
                  <a:lnTo>
                    <a:pt x="333" y="572"/>
                  </a:lnTo>
                  <a:lnTo>
                    <a:pt x="240" y="701"/>
                  </a:lnTo>
                  <a:lnTo>
                    <a:pt x="167" y="812"/>
                  </a:lnTo>
                  <a:lnTo>
                    <a:pt x="111" y="941"/>
                  </a:lnTo>
                  <a:lnTo>
                    <a:pt x="56" y="1088"/>
                  </a:lnTo>
                  <a:lnTo>
                    <a:pt x="38" y="1217"/>
                  </a:lnTo>
                  <a:lnTo>
                    <a:pt x="19" y="1365"/>
                  </a:lnTo>
                  <a:lnTo>
                    <a:pt x="1" y="1512"/>
                  </a:lnTo>
                  <a:lnTo>
                    <a:pt x="19" y="1660"/>
                  </a:lnTo>
                  <a:lnTo>
                    <a:pt x="56" y="1807"/>
                  </a:lnTo>
                  <a:lnTo>
                    <a:pt x="93" y="1937"/>
                  </a:lnTo>
                  <a:lnTo>
                    <a:pt x="148" y="2084"/>
                  </a:lnTo>
                  <a:lnTo>
                    <a:pt x="203" y="2213"/>
                  </a:lnTo>
                  <a:lnTo>
                    <a:pt x="296" y="2324"/>
                  </a:lnTo>
                  <a:lnTo>
                    <a:pt x="388" y="2434"/>
                  </a:lnTo>
                  <a:lnTo>
                    <a:pt x="480" y="2545"/>
                  </a:lnTo>
                  <a:lnTo>
                    <a:pt x="591" y="2637"/>
                  </a:lnTo>
                  <a:lnTo>
                    <a:pt x="720" y="2711"/>
                  </a:lnTo>
                  <a:lnTo>
                    <a:pt x="830" y="2785"/>
                  </a:lnTo>
                  <a:lnTo>
                    <a:pt x="978" y="2858"/>
                  </a:lnTo>
                  <a:lnTo>
                    <a:pt x="1107" y="2895"/>
                  </a:lnTo>
                  <a:lnTo>
                    <a:pt x="1254" y="2932"/>
                  </a:lnTo>
                  <a:lnTo>
                    <a:pt x="1402" y="2951"/>
                  </a:lnTo>
                  <a:lnTo>
                    <a:pt x="1660" y="2932"/>
                  </a:lnTo>
                  <a:lnTo>
                    <a:pt x="1881" y="2895"/>
                  </a:lnTo>
                  <a:lnTo>
                    <a:pt x="2103" y="2803"/>
                  </a:lnTo>
                  <a:lnTo>
                    <a:pt x="2305" y="2674"/>
                  </a:lnTo>
                  <a:lnTo>
                    <a:pt x="2490" y="2527"/>
                  </a:lnTo>
                  <a:lnTo>
                    <a:pt x="2656" y="2342"/>
                  </a:lnTo>
                  <a:lnTo>
                    <a:pt x="2785" y="2139"/>
                  </a:lnTo>
                  <a:lnTo>
                    <a:pt x="2877" y="1918"/>
                  </a:lnTo>
                  <a:lnTo>
                    <a:pt x="2877" y="1015"/>
                  </a:lnTo>
                  <a:lnTo>
                    <a:pt x="2785" y="812"/>
                  </a:lnTo>
                  <a:lnTo>
                    <a:pt x="2674" y="627"/>
                  </a:lnTo>
                  <a:lnTo>
                    <a:pt x="2545" y="461"/>
                  </a:lnTo>
                  <a:lnTo>
                    <a:pt x="2379" y="314"/>
                  </a:lnTo>
                  <a:lnTo>
                    <a:pt x="2195" y="185"/>
                  </a:lnTo>
                  <a:lnTo>
                    <a:pt x="1992" y="93"/>
                  </a:lnTo>
                  <a:lnTo>
                    <a:pt x="1789" y="37"/>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2" name="Google Shape;3162;p11"/>
            <p:cNvSpPr/>
            <p:nvPr/>
          </p:nvSpPr>
          <p:spPr>
            <a:xfrm>
              <a:off x="5627750" y="1043400"/>
              <a:ext cx="72875" cy="72850"/>
            </a:xfrm>
            <a:custGeom>
              <a:avLst/>
              <a:gdLst/>
              <a:ahLst/>
              <a:cxnLst/>
              <a:rect l="l" t="t" r="r" b="b"/>
              <a:pathLst>
                <a:path w="2915" h="2914" extrusionOk="0">
                  <a:moveTo>
                    <a:pt x="1328" y="1"/>
                  </a:moveTo>
                  <a:lnTo>
                    <a:pt x="1181" y="37"/>
                  </a:lnTo>
                  <a:lnTo>
                    <a:pt x="1052" y="74"/>
                  </a:lnTo>
                  <a:lnTo>
                    <a:pt x="923" y="111"/>
                  </a:lnTo>
                  <a:lnTo>
                    <a:pt x="794" y="185"/>
                  </a:lnTo>
                  <a:lnTo>
                    <a:pt x="665" y="259"/>
                  </a:lnTo>
                  <a:lnTo>
                    <a:pt x="554" y="332"/>
                  </a:lnTo>
                  <a:lnTo>
                    <a:pt x="443" y="425"/>
                  </a:lnTo>
                  <a:lnTo>
                    <a:pt x="351" y="535"/>
                  </a:lnTo>
                  <a:lnTo>
                    <a:pt x="277" y="646"/>
                  </a:lnTo>
                  <a:lnTo>
                    <a:pt x="185" y="756"/>
                  </a:lnTo>
                  <a:lnTo>
                    <a:pt x="130" y="886"/>
                  </a:lnTo>
                  <a:lnTo>
                    <a:pt x="75" y="1033"/>
                  </a:lnTo>
                  <a:lnTo>
                    <a:pt x="38" y="1162"/>
                  </a:lnTo>
                  <a:lnTo>
                    <a:pt x="19" y="1310"/>
                  </a:lnTo>
                  <a:lnTo>
                    <a:pt x="1" y="1457"/>
                  </a:lnTo>
                  <a:lnTo>
                    <a:pt x="19" y="1586"/>
                  </a:lnTo>
                  <a:lnTo>
                    <a:pt x="38" y="1734"/>
                  </a:lnTo>
                  <a:lnTo>
                    <a:pt x="75" y="1881"/>
                  </a:lnTo>
                  <a:lnTo>
                    <a:pt x="111" y="2010"/>
                  </a:lnTo>
                  <a:lnTo>
                    <a:pt x="185" y="2139"/>
                  </a:lnTo>
                  <a:lnTo>
                    <a:pt x="259" y="2250"/>
                  </a:lnTo>
                  <a:lnTo>
                    <a:pt x="333" y="2361"/>
                  </a:lnTo>
                  <a:lnTo>
                    <a:pt x="425" y="2471"/>
                  </a:lnTo>
                  <a:lnTo>
                    <a:pt x="536" y="2563"/>
                  </a:lnTo>
                  <a:lnTo>
                    <a:pt x="646" y="2656"/>
                  </a:lnTo>
                  <a:lnTo>
                    <a:pt x="775" y="2729"/>
                  </a:lnTo>
                  <a:lnTo>
                    <a:pt x="904" y="2803"/>
                  </a:lnTo>
                  <a:lnTo>
                    <a:pt x="1033" y="2840"/>
                  </a:lnTo>
                  <a:lnTo>
                    <a:pt x="1162" y="2877"/>
                  </a:lnTo>
                  <a:lnTo>
                    <a:pt x="1310" y="2914"/>
                  </a:lnTo>
                  <a:lnTo>
                    <a:pt x="1605" y="2914"/>
                  </a:lnTo>
                  <a:lnTo>
                    <a:pt x="1734" y="2895"/>
                  </a:lnTo>
                  <a:lnTo>
                    <a:pt x="1882" y="2858"/>
                  </a:lnTo>
                  <a:lnTo>
                    <a:pt x="2011" y="2803"/>
                  </a:lnTo>
                  <a:lnTo>
                    <a:pt x="2140" y="2748"/>
                  </a:lnTo>
                  <a:lnTo>
                    <a:pt x="2250" y="2674"/>
                  </a:lnTo>
                  <a:lnTo>
                    <a:pt x="2379" y="2582"/>
                  </a:lnTo>
                  <a:lnTo>
                    <a:pt x="2472" y="2490"/>
                  </a:lnTo>
                  <a:lnTo>
                    <a:pt x="2582" y="2379"/>
                  </a:lnTo>
                  <a:lnTo>
                    <a:pt x="2656" y="2268"/>
                  </a:lnTo>
                  <a:lnTo>
                    <a:pt x="2730" y="2158"/>
                  </a:lnTo>
                  <a:lnTo>
                    <a:pt x="2803" y="2029"/>
                  </a:lnTo>
                  <a:lnTo>
                    <a:pt x="2859" y="1900"/>
                  </a:lnTo>
                  <a:lnTo>
                    <a:pt x="2896" y="1752"/>
                  </a:lnTo>
                  <a:lnTo>
                    <a:pt x="2914" y="1623"/>
                  </a:lnTo>
                  <a:lnTo>
                    <a:pt x="2914" y="1476"/>
                  </a:lnTo>
                  <a:lnTo>
                    <a:pt x="2914" y="1328"/>
                  </a:lnTo>
                  <a:lnTo>
                    <a:pt x="2896" y="1181"/>
                  </a:lnTo>
                  <a:lnTo>
                    <a:pt x="2859" y="1051"/>
                  </a:lnTo>
                  <a:lnTo>
                    <a:pt x="2803" y="904"/>
                  </a:lnTo>
                  <a:lnTo>
                    <a:pt x="2748" y="793"/>
                  </a:lnTo>
                  <a:lnTo>
                    <a:pt x="2674" y="664"/>
                  </a:lnTo>
                  <a:lnTo>
                    <a:pt x="2582" y="554"/>
                  </a:lnTo>
                  <a:lnTo>
                    <a:pt x="2490" y="443"/>
                  </a:lnTo>
                  <a:lnTo>
                    <a:pt x="2398" y="351"/>
                  </a:lnTo>
                  <a:lnTo>
                    <a:pt x="2287" y="259"/>
                  </a:lnTo>
                  <a:lnTo>
                    <a:pt x="2158" y="185"/>
                  </a:lnTo>
                  <a:lnTo>
                    <a:pt x="2029" y="130"/>
                  </a:lnTo>
                  <a:lnTo>
                    <a:pt x="1900" y="74"/>
                  </a:lnTo>
                  <a:lnTo>
                    <a:pt x="1752" y="37"/>
                  </a:lnTo>
                  <a:lnTo>
                    <a:pt x="1623"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3" name="Google Shape;3163;p11"/>
            <p:cNvSpPr/>
            <p:nvPr/>
          </p:nvSpPr>
          <p:spPr>
            <a:xfrm>
              <a:off x="5168650" y="390225"/>
              <a:ext cx="72400" cy="72400"/>
            </a:xfrm>
            <a:custGeom>
              <a:avLst/>
              <a:gdLst/>
              <a:ahLst/>
              <a:cxnLst/>
              <a:rect l="l" t="t" r="r" b="b"/>
              <a:pathLst>
                <a:path w="2896" h="2896" extrusionOk="0">
                  <a:moveTo>
                    <a:pt x="1291" y="1"/>
                  </a:moveTo>
                  <a:lnTo>
                    <a:pt x="1144" y="19"/>
                  </a:lnTo>
                  <a:lnTo>
                    <a:pt x="1015" y="56"/>
                  </a:lnTo>
                  <a:lnTo>
                    <a:pt x="885" y="111"/>
                  </a:lnTo>
                  <a:lnTo>
                    <a:pt x="756" y="185"/>
                  </a:lnTo>
                  <a:lnTo>
                    <a:pt x="627" y="259"/>
                  </a:lnTo>
                  <a:lnTo>
                    <a:pt x="517" y="332"/>
                  </a:lnTo>
                  <a:lnTo>
                    <a:pt x="425" y="443"/>
                  </a:lnTo>
                  <a:lnTo>
                    <a:pt x="332" y="535"/>
                  </a:lnTo>
                  <a:lnTo>
                    <a:pt x="240" y="646"/>
                  </a:lnTo>
                  <a:lnTo>
                    <a:pt x="166" y="775"/>
                  </a:lnTo>
                  <a:lnTo>
                    <a:pt x="111" y="904"/>
                  </a:lnTo>
                  <a:lnTo>
                    <a:pt x="56" y="1033"/>
                  </a:lnTo>
                  <a:lnTo>
                    <a:pt x="19" y="1181"/>
                  </a:lnTo>
                  <a:lnTo>
                    <a:pt x="0" y="1310"/>
                  </a:lnTo>
                  <a:lnTo>
                    <a:pt x="0" y="1457"/>
                  </a:lnTo>
                  <a:lnTo>
                    <a:pt x="0" y="1605"/>
                  </a:lnTo>
                  <a:lnTo>
                    <a:pt x="37" y="1752"/>
                  </a:lnTo>
                  <a:lnTo>
                    <a:pt x="74" y="1881"/>
                  </a:lnTo>
                  <a:lnTo>
                    <a:pt x="111" y="2010"/>
                  </a:lnTo>
                  <a:lnTo>
                    <a:pt x="185" y="2139"/>
                  </a:lnTo>
                  <a:lnTo>
                    <a:pt x="259" y="2268"/>
                  </a:lnTo>
                  <a:lnTo>
                    <a:pt x="351" y="2379"/>
                  </a:lnTo>
                  <a:lnTo>
                    <a:pt x="443" y="2471"/>
                  </a:lnTo>
                  <a:lnTo>
                    <a:pt x="554" y="2564"/>
                  </a:lnTo>
                  <a:lnTo>
                    <a:pt x="664" y="2656"/>
                  </a:lnTo>
                  <a:lnTo>
                    <a:pt x="775" y="2729"/>
                  </a:lnTo>
                  <a:lnTo>
                    <a:pt x="904" y="2785"/>
                  </a:lnTo>
                  <a:lnTo>
                    <a:pt x="1033" y="2840"/>
                  </a:lnTo>
                  <a:lnTo>
                    <a:pt x="1180" y="2877"/>
                  </a:lnTo>
                  <a:lnTo>
                    <a:pt x="1310" y="2895"/>
                  </a:lnTo>
                  <a:lnTo>
                    <a:pt x="1605" y="2895"/>
                  </a:lnTo>
                  <a:lnTo>
                    <a:pt x="1752" y="2859"/>
                  </a:lnTo>
                  <a:lnTo>
                    <a:pt x="1881" y="2822"/>
                  </a:lnTo>
                  <a:lnTo>
                    <a:pt x="2010" y="2766"/>
                  </a:lnTo>
                  <a:lnTo>
                    <a:pt x="2139" y="2711"/>
                  </a:lnTo>
                  <a:lnTo>
                    <a:pt x="2268" y="2637"/>
                  </a:lnTo>
                  <a:lnTo>
                    <a:pt x="2379" y="2545"/>
                  </a:lnTo>
                  <a:lnTo>
                    <a:pt x="2471" y="2453"/>
                  </a:lnTo>
                  <a:lnTo>
                    <a:pt x="2582" y="2342"/>
                  </a:lnTo>
                  <a:lnTo>
                    <a:pt x="2656" y="2232"/>
                  </a:lnTo>
                  <a:lnTo>
                    <a:pt x="2729" y="2121"/>
                  </a:lnTo>
                  <a:lnTo>
                    <a:pt x="2785" y="1992"/>
                  </a:lnTo>
                  <a:lnTo>
                    <a:pt x="2840" y="1863"/>
                  </a:lnTo>
                  <a:lnTo>
                    <a:pt x="2877" y="1715"/>
                  </a:lnTo>
                  <a:lnTo>
                    <a:pt x="2895" y="1586"/>
                  </a:lnTo>
                  <a:lnTo>
                    <a:pt x="2895" y="1439"/>
                  </a:lnTo>
                  <a:lnTo>
                    <a:pt x="2895" y="1291"/>
                  </a:lnTo>
                  <a:lnTo>
                    <a:pt x="2877" y="1144"/>
                  </a:lnTo>
                  <a:lnTo>
                    <a:pt x="2840" y="1015"/>
                  </a:lnTo>
                  <a:lnTo>
                    <a:pt x="2785" y="886"/>
                  </a:lnTo>
                  <a:lnTo>
                    <a:pt x="2711" y="757"/>
                  </a:lnTo>
                  <a:lnTo>
                    <a:pt x="2637" y="628"/>
                  </a:lnTo>
                  <a:lnTo>
                    <a:pt x="2563" y="517"/>
                  </a:lnTo>
                  <a:lnTo>
                    <a:pt x="2453" y="425"/>
                  </a:lnTo>
                  <a:lnTo>
                    <a:pt x="2361" y="314"/>
                  </a:lnTo>
                  <a:lnTo>
                    <a:pt x="2250" y="240"/>
                  </a:lnTo>
                  <a:lnTo>
                    <a:pt x="2121" y="167"/>
                  </a:lnTo>
                  <a:lnTo>
                    <a:pt x="1992" y="111"/>
                  </a:lnTo>
                  <a:lnTo>
                    <a:pt x="1863" y="56"/>
                  </a:lnTo>
                  <a:lnTo>
                    <a:pt x="1715"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4" name="Google Shape;3164;p11"/>
            <p:cNvSpPr/>
            <p:nvPr/>
          </p:nvSpPr>
          <p:spPr>
            <a:xfrm>
              <a:off x="5117475" y="238125"/>
              <a:ext cx="71950" cy="50250"/>
            </a:xfrm>
            <a:custGeom>
              <a:avLst/>
              <a:gdLst/>
              <a:ahLst/>
              <a:cxnLst/>
              <a:rect l="l" t="t" r="r" b="b"/>
              <a:pathLst>
                <a:path w="2878" h="2010" extrusionOk="0">
                  <a:moveTo>
                    <a:pt x="130" y="0"/>
                  </a:moveTo>
                  <a:lnTo>
                    <a:pt x="75" y="129"/>
                  </a:lnTo>
                  <a:lnTo>
                    <a:pt x="38" y="277"/>
                  </a:lnTo>
                  <a:lnTo>
                    <a:pt x="1" y="406"/>
                  </a:lnTo>
                  <a:lnTo>
                    <a:pt x="1" y="553"/>
                  </a:lnTo>
                  <a:lnTo>
                    <a:pt x="1" y="701"/>
                  </a:lnTo>
                  <a:lnTo>
                    <a:pt x="38" y="848"/>
                  </a:lnTo>
                  <a:lnTo>
                    <a:pt x="75" y="977"/>
                  </a:lnTo>
                  <a:lnTo>
                    <a:pt x="111" y="1125"/>
                  </a:lnTo>
                  <a:lnTo>
                    <a:pt x="185" y="1254"/>
                  </a:lnTo>
                  <a:lnTo>
                    <a:pt x="259" y="1364"/>
                  </a:lnTo>
                  <a:lnTo>
                    <a:pt x="333" y="1475"/>
                  </a:lnTo>
                  <a:lnTo>
                    <a:pt x="425" y="1586"/>
                  </a:lnTo>
                  <a:lnTo>
                    <a:pt x="535" y="1678"/>
                  </a:lnTo>
                  <a:lnTo>
                    <a:pt x="646" y="1752"/>
                  </a:lnTo>
                  <a:lnTo>
                    <a:pt x="757" y="1825"/>
                  </a:lnTo>
                  <a:lnTo>
                    <a:pt x="886" y="1899"/>
                  </a:lnTo>
                  <a:lnTo>
                    <a:pt x="1015" y="1936"/>
                  </a:lnTo>
                  <a:lnTo>
                    <a:pt x="1162" y="1973"/>
                  </a:lnTo>
                  <a:lnTo>
                    <a:pt x="1310" y="1991"/>
                  </a:lnTo>
                  <a:lnTo>
                    <a:pt x="1457" y="2010"/>
                  </a:lnTo>
                  <a:lnTo>
                    <a:pt x="1605" y="1991"/>
                  </a:lnTo>
                  <a:lnTo>
                    <a:pt x="1734" y="1973"/>
                  </a:lnTo>
                  <a:lnTo>
                    <a:pt x="1881" y="1936"/>
                  </a:lnTo>
                  <a:lnTo>
                    <a:pt x="2011" y="1881"/>
                  </a:lnTo>
                  <a:lnTo>
                    <a:pt x="2140" y="1825"/>
                  </a:lnTo>
                  <a:lnTo>
                    <a:pt x="2250" y="1752"/>
                  </a:lnTo>
                  <a:lnTo>
                    <a:pt x="2361" y="1659"/>
                  </a:lnTo>
                  <a:lnTo>
                    <a:pt x="2472" y="1567"/>
                  </a:lnTo>
                  <a:lnTo>
                    <a:pt x="2564" y="1457"/>
                  </a:lnTo>
                  <a:lnTo>
                    <a:pt x="2637" y="1346"/>
                  </a:lnTo>
                  <a:lnTo>
                    <a:pt x="2711" y="1235"/>
                  </a:lnTo>
                  <a:lnTo>
                    <a:pt x="2767" y="1106"/>
                  </a:lnTo>
                  <a:lnTo>
                    <a:pt x="2822" y="977"/>
                  </a:lnTo>
                  <a:lnTo>
                    <a:pt x="2859" y="830"/>
                  </a:lnTo>
                  <a:lnTo>
                    <a:pt x="2877" y="682"/>
                  </a:lnTo>
                  <a:lnTo>
                    <a:pt x="2877" y="553"/>
                  </a:lnTo>
                  <a:lnTo>
                    <a:pt x="2877" y="406"/>
                  </a:lnTo>
                  <a:lnTo>
                    <a:pt x="2840" y="258"/>
                  </a:lnTo>
                  <a:lnTo>
                    <a:pt x="2803" y="129"/>
                  </a:lnTo>
                  <a:lnTo>
                    <a:pt x="27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5" name="Google Shape;3165;p11"/>
            <p:cNvSpPr/>
            <p:nvPr/>
          </p:nvSpPr>
          <p:spPr>
            <a:xfrm>
              <a:off x="5285275" y="655275"/>
              <a:ext cx="72850" cy="72850"/>
            </a:xfrm>
            <a:custGeom>
              <a:avLst/>
              <a:gdLst/>
              <a:ahLst/>
              <a:cxnLst/>
              <a:rect l="l" t="t" r="r" b="b"/>
              <a:pathLst>
                <a:path w="2914" h="2914" extrusionOk="0">
                  <a:moveTo>
                    <a:pt x="1346" y="1"/>
                  </a:moveTo>
                  <a:lnTo>
                    <a:pt x="1199" y="19"/>
                  </a:lnTo>
                  <a:lnTo>
                    <a:pt x="1051" y="56"/>
                  </a:lnTo>
                  <a:lnTo>
                    <a:pt x="922" y="111"/>
                  </a:lnTo>
                  <a:lnTo>
                    <a:pt x="793" y="167"/>
                  </a:lnTo>
                  <a:lnTo>
                    <a:pt x="682" y="240"/>
                  </a:lnTo>
                  <a:lnTo>
                    <a:pt x="572" y="332"/>
                  </a:lnTo>
                  <a:lnTo>
                    <a:pt x="461" y="425"/>
                  </a:lnTo>
                  <a:lnTo>
                    <a:pt x="369" y="517"/>
                  </a:lnTo>
                  <a:lnTo>
                    <a:pt x="277" y="646"/>
                  </a:lnTo>
                  <a:lnTo>
                    <a:pt x="203" y="757"/>
                  </a:lnTo>
                  <a:lnTo>
                    <a:pt x="129" y="886"/>
                  </a:lnTo>
                  <a:lnTo>
                    <a:pt x="74" y="1015"/>
                  </a:lnTo>
                  <a:lnTo>
                    <a:pt x="37" y="1162"/>
                  </a:lnTo>
                  <a:lnTo>
                    <a:pt x="19" y="1291"/>
                  </a:lnTo>
                  <a:lnTo>
                    <a:pt x="0" y="1439"/>
                  </a:lnTo>
                  <a:lnTo>
                    <a:pt x="19" y="1586"/>
                  </a:lnTo>
                  <a:lnTo>
                    <a:pt x="37" y="1734"/>
                  </a:lnTo>
                  <a:lnTo>
                    <a:pt x="74" y="1863"/>
                  </a:lnTo>
                  <a:lnTo>
                    <a:pt x="111" y="1992"/>
                  </a:lnTo>
                  <a:lnTo>
                    <a:pt x="185" y="2121"/>
                  </a:lnTo>
                  <a:lnTo>
                    <a:pt x="258" y="2250"/>
                  </a:lnTo>
                  <a:lnTo>
                    <a:pt x="332" y="2361"/>
                  </a:lnTo>
                  <a:lnTo>
                    <a:pt x="424" y="2471"/>
                  </a:lnTo>
                  <a:lnTo>
                    <a:pt x="535" y="2563"/>
                  </a:lnTo>
                  <a:lnTo>
                    <a:pt x="646" y="2656"/>
                  </a:lnTo>
                  <a:lnTo>
                    <a:pt x="756" y="2729"/>
                  </a:lnTo>
                  <a:lnTo>
                    <a:pt x="885" y="2785"/>
                  </a:lnTo>
                  <a:lnTo>
                    <a:pt x="1014" y="2840"/>
                  </a:lnTo>
                  <a:lnTo>
                    <a:pt x="1162" y="2877"/>
                  </a:lnTo>
                  <a:lnTo>
                    <a:pt x="1291" y="2914"/>
                  </a:lnTo>
                  <a:lnTo>
                    <a:pt x="1586" y="2914"/>
                  </a:lnTo>
                  <a:lnTo>
                    <a:pt x="1733" y="2895"/>
                  </a:lnTo>
                  <a:lnTo>
                    <a:pt x="1863" y="2858"/>
                  </a:lnTo>
                  <a:lnTo>
                    <a:pt x="2010" y="2803"/>
                  </a:lnTo>
                  <a:lnTo>
                    <a:pt x="2139" y="2748"/>
                  </a:lnTo>
                  <a:lnTo>
                    <a:pt x="2250" y="2674"/>
                  </a:lnTo>
                  <a:lnTo>
                    <a:pt x="2360" y="2582"/>
                  </a:lnTo>
                  <a:lnTo>
                    <a:pt x="2471" y="2490"/>
                  </a:lnTo>
                  <a:lnTo>
                    <a:pt x="2563" y="2398"/>
                  </a:lnTo>
                  <a:lnTo>
                    <a:pt x="2655" y="2287"/>
                  </a:lnTo>
                  <a:lnTo>
                    <a:pt x="2729" y="2158"/>
                  </a:lnTo>
                  <a:lnTo>
                    <a:pt x="2803" y="2029"/>
                  </a:lnTo>
                  <a:lnTo>
                    <a:pt x="2840" y="1900"/>
                  </a:lnTo>
                  <a:lnTo>
                    <a:pt x="2895" y="1771"/>
                  </a:lnTo>
                  <a:lnTo>
                    <a:pt x="2913" y="1623"/>
                  </a:lnTo>
                  <a:lnTo>
                    <a:pt x="2913" y="1476"/>
                  </a:lnTo>
                  <a:lnTo>
                    <a:pt x="2913" y="1328"/>
                  </a:lnTo>
                  <a:lnTo>
                    <a:pt x="2895" y="1199"/>
                  </a:lnTo>
                  <a:lnTo>
                    <a:pt x="2858" y="1052"/>
                  </a:lnTo>
                  <a:lnTo>
                    <a:pt x="2821" y="922"/>
                  </a:lnTo>
                  <a:lnTo>
                    <a:pt x="2748" y="793"/>
                  </a:lnTo>
                  <a:lnTo>
                    <a:pt x="2674" y="664"/>
                  </a:lnTo>
                  <a:lnTo>
                    <a:pt x="2600" y="554"/>
                  </a:lnTo>
                  <a:lnTo>
                    <a:pt x="2508" y="462"/>
                  </a:lnTo>
                  <a:lnTo>
                    <a:pt x="2397" y="351"/>
                  </a:lnTo>
                  <a:lnTo>
                    <a:pt x="2287" y="277"/>
                  </a:lnTo>
                  <a:lnTo>
                    <a:pt x="2176" y="185"/>
                  </a:lnTo>
                  <a:lnTo>
                    <a:pt x="2047" y="130"/>
                  </a:lnTo>
                  <a:lnTo>
                    <a:pt x="1918" y="74"/>
                  </a:lnTo>
                  <a:lnTo>
                    <a:pt x="1770" y="37"/>
                  </a:lnTo>
                  <a:lnTo>
                    <a:pt x="1623" y="19"/>
                  </a:lnTo>
                  <a:lnTo>
                    <a:pt x="14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6" name="Google Shape;3166;p11"/>
            <p:cNvSpPr/>
            <p:nvPr/>
          </p:nvSpPr>
          <p:spPr>
            <a:xfrm>
              <a:off x="5220275" y="561250"/>
              <a:ext cx="72400" cy="72375"/>
            </a:xfrm>
            <a:custGeom>
              <a:avLst/>
              <a:gdLst/>
              <a:ahLst/>
              <a:cxnLst/>
              <a:rect l="l" t="t" r="r" b="b"/>
              <a:pathLst>
                <a:path w="2896" h="2895" extrusionOk="0">
                  <a:moveTo>
                    <a:pt x="1439" y="0"/>
                  </a:moveTo>
                  <a:lnTo>
                    <a:pt x="1291" y="19"/>
                  </a:lnTo>
                  <a:lnTo>
                    <a:pt x="1162" y="37"/>
                  </a:lnTo>
                  <a:lnTo>
                    <a:pt x="1033" y="74"/>
                  </a:lnTo>
                  <a:lnTo>
                    <a:pt x="904" y="111"/>
                  </a:lnTo>
                  <a:lnTo>
                    <a:pt x="775" y="185"/>
                  </a:lnTo>
                  <a:lnTo>
                    <a:pt x="664" y="240"/>
                  </a:lnTo>
                  <a:lnTo>
                    <a:pt x="554" y="332"/>
                  </a:lnTo>
                  <a:lnTo>
                    <a:pt x="443" y="424"/>
                  </a:lnTo>
                  <a:lnTo>
                    <a:pt x="351" y="516"/>
                  </a:lnTo>
                  <a:lnTo>
                    <a:pt x="259" y="627"/>
                  </a:lnTo>
                  <a:lnTo>
                    <a:pt x="185" y="738"/>
                  </a:lnTo>
                  <a:lnTo>
                    <a:pt x="130" y="867"/>
                  </a:lnTo>
                  <a:lnTo>
                    <a:pt x="74" y="996"/>
                  </a:lnTo>
                  <a:lnTo>
                    <a:pt x="37" y="1125"/>
                  </a:lnTo>
                  <a:lnTo>
                    <a:pt x="0" y="1272"/>
                  </a:lnTo>
                  <a:lnTo>
                    <a:pt x="0" y="1401"/>
                  </a:lnTo>
                  <a:lnTo>
                    <a:pt x="0" y="1549"/>
                  </a:lnTo>
                  <a:lnTo>
                    <a:pt x="19" y="1696"/>
                  </a:lnTo>
                  <a:lnTo>
                    <a:pt x="37" y="1826"/>
                  </a:lnTo>
                  <a:lnTo>
                    <a:pt x="93" y="1973"/>
                  </a:lnTo>
                  <a:lnTo>
                    <a:pt x="148" y="2102"/>
                  </a:lnTo>
                  <a:lnTo>
                    <a:pt x="222" y="2213"/>
                  </a:lnTo>
                  <a:lnTo>
                    <a:pt x="296" y="2323"/>
                  </a:lnTo>
                  <a:lnTo>
                    <a:pt x="388" y="2434"/>
                  </a:lnTo>
                  <a:lnTo>
                    <a:pt x="498" y="2545"/>
                  </a:lnTo>
                  <a:lnTo>
                    <a:pt x="609" y="2618"/>
                  </a:lnTo>
                  <a:lnTo>
                    <a:pt x="720" y="2711"/>
                  </a:lnTo>
                  <a:lnTo>
                    <a:pt x="849" y="2766"/>
                  </a:lnTo>
                  <a:lnTo>
                    <a:pt x="978" y="2821"/>
                  </a:lnTo>
                  <a:lnTo>
                    <a:pt x="1125" y="2858"/>
                  </a:lnTo>
                  <a:lnTo>
                    <a:pt x="1254" y="2895"/>
                  </a:lnTo>
                  <a:lnTo>
                    <a:pt x="1549" y="2895"/>
                  </a:lnTo>
                  <a:lnTo>
                    <a:pt x="1697" y="2877"/>
                  </a:lnTo>
                  <a:lnTo>
                    <a:pt x="1826" y="2840"/>
                  </a:lnTo>
                  <a:lnTo>
                    <a:pt x="1973" y="2803"/>
                  </a:lnTo>
                  <a:lnTo>
                    <a:pt x="2102" y="2729"/>
                  </a:lnTo>
                  <a:lnTo>
                    <a:pt x="2213" y="2674"/>
                  </a:lnTo>
                  <a:lnTo>
                    <a:pt x="2324" y="2582"/>
                  </a:lnTo>
                  <a:lnTo>
                    <a:pt x="2434" y="2489"/>
                  </a:lnTo>
                  <a:lnTo>
                    <a:pt x="2527" y="2379"/>
                  </a:lnTo>
                  <a:lnTo>
                    <a:pt x="2619" y="2268"/>
                  </a:lnTo>
                  <a:lnTo>
                    <a:pt x="2692" y="2157"/>
                  </a:lnTo>
                  <a:lnTo>
                    <a:pt x="2766" y="2028"/>
                  </a:lnTo>
                  <a:lnTo>
                    <a:pt x="2822" y="1899"/>
                  </a:lnTo>
                  <a:lnTo>
                    <a:pt x="2858" y="1752"/>
                  </a:lnTo>
                  <a:lnTo>
                    <a:pt x="2877" y="1623"/>
                  </a:lnTo>
                  <a:lnTo>
                    <a:pt x="2895" y="1475"/>
                  </a:lnTo>
                  <a:lnTo>
                    <a:pt x="2877" y="1328"/>
                  </a:lnTo>
                  <a:lnTo>
                    <a:pt x="2858" y="1180"/>
                  </a:lnTo>
                  <a:lnTo>
                    <a:pt x="2822" y="1051"/>
                  </a:lnTo>
                  <a:lnTo>
                    <a:pt x="2785" y="904"/>
                  </a:lnTo>
                  <a:lnTo>
                    <a:pt x="2711" y="793"/>
                  </a:lnTo>
                  <a:lnTo>
                    <a:pt x="2637" y="664"/>
                  </a:lnTo>
                  <a:lnTo>
                    <a:pt x="2563" y="553"/>
                  </a:lnTo>
                  <a:lnTo>
                    <a:pt x="2471" y="443"/>
                  </a:lnTo>
                  <a:lnTo>
                    <a:pt x="2361" y="350"/>
                  </a:lnTo>
                  <a:lnTo>
                    <a:pt x="2250"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7" name="Google Shape;3167;p11"/>
            <p:cNvSpPr/>
            <p:nvPr/>
          </p:nvSpPr>
          <p:spPr>
            <a:xfrm>
              <a:off x="5416650" y="843800"/>
              <a:ext cx="72850" cy="72875"/>
            </a:xfrm>
            <a:custGeom>
              <a:avLst/>
              <a:gdLst/>
              <a:ahLst/>
              <a:cxnLst/>
              <a:rect l="l" t="t" r="r" b="b"/>
              <a:pathLst>
                <a:path w="2914" h="2915" extrusionOk="0">
                  <a:moveTo>
                    <a:pt x="1309" y="1"/>
                  </a:moveTo>
                  <a:lnTo>
                    <a:pt x="1162" y="38"/>
                  </a:lnTo>
                  <a:lnTo>
                    <a:pt x="1014" y="75"/>
                  </a:lnTo>
                  <a:lnTo>
                    <a:pt x="885" y="111"/>
                  </a:lnTo>
                  <a:lnTo>
                    <a:pt x="756" y="185"/>
                  </a:lnTo>
                  <a:lnTo>
                    <a:pt x="645" y="259"/>
                  </a:lnTo>
                  <a:lnTo>
                    <a:pt x="535" y="351"/>
                  </a:lnTo>
                  <a:lnTo>
                    <a:pt x="424" y="443"/>
                  </a:lnTo>
                  <a:lnTo>
                    <a:pt x="332" y="554"/>
                  </a:lnTo>
                  <a:lnTo>
                    <a:pt x="258" y="665"/>
                  </a:lnTo>
                  <a:lnTo>
                    <a:pt x="185" y="775"/>
                  </a:lnTo>
                  <a:lnTo>
                    <a:pt x="111" y="904"/>
                  </a:lnTo>
                  <a:lnTo>
                    <a:pt x="74" y="1033"/>
                  </a:lnTo>
                  <a:lnTo>
                    <a:pt x="37" y="1181"/>
                  </a:lnTo>
                  <a:lnTo>
                    <a:pt x="19" y="1328"/>
                  </a:lnTo>
                  <a:lnTo>
                    <a:pt x="0" y="1457"/>
                  </a:lnTo>
                  <a:lnTo>
                    <a:pt x="19" y="1605"/>
                  </a:lnTo>
                  <a:lnTo>
                    <a:pt x="37" y="1752"/>
                  </a:lnTo>
                  <a:lnTo>
                    <a:pt x="74" y="1881"/>
                  </a:lnTo>
                  <a:lnTo>
                    <a:pt x="129" y="2029"/>
                  </a:lnTo>
                  <a:lnTo>
                    <a:pt x="185" y="2158"/>
                  </a:lnTo>
                  <a:lnTo>
                    <a:pt x="258" y="2269"/>
                  </a:lnTo>
                  <a:lnTo>
                    <a:pt x="350" y="2379"/>
                  </a:lnTo>
                  <a:lnTo>
                    <a:pt x="443" y="2490"/>
                  </a:lnTo>
                  <a:lnTo>
                    <a:pt x="553" y="2582"/>
                  </a:lnTo>
                  <a:lnTo>
                    <a:pt x="664" y="2656"/>
                  </a:lnTo>
                  <a:lnTo>
                    <a:pt x="793" y="2730"/>
                  </a:lnTo>
                  <a:lnTo>
                    <a:pt x="922" y="2803"/>
                  </a:lnTo>
                  <a:lnTo>
                    <a:pt x="1051" y="2840"/>
                  </a:lnTo>
                  <a:lnTo>
                    <a:pt x="1180" y="2877"/>
                  </a:lnTo>
                  <a:lnTo>
                    <a:pt x="1328" y="2896"/>
                  </a:lnTo>
                  <a:lnTo>
                    <a:pt x="1475" y="2914"/>
                  </a:lnTo>
                  <a:lnTo>
                    <a:pt x="1623" y="2896"/>
                  </a:lnTo>
                  <a:lnTo>
                    <a:pt x="1752" y="2877"/>
                  </a:lnTo>
                  <a:lnTo>
                    <a:pt x="1899" y="2840"/>
                  </a:lnTo>
                  <a:lnTo>
                    <a:pt x="2028" y="2785"/>
                  </a:lnTo>
                  <a:lnTo>
                    <a:pt x="2157" y="2730"/>
                  </a:lnTo>
                  <a:lnTo>
                    <a:pt x="2268" y="2656"/>
                  </a:lnTo>
                  <a:lnTo>
                    <a:pt x="2397" y="2564"/>
                  </a:lnTo>
                  <a:lnTo>
                    <a:pt x="2489" y="2471"/>
                  </a:lnTo>
                  <a:lnTo>
                    <a:pt x="2581" y="2361"/>
                  </a:lnTo>
                  <a:lnTo>
                    <a:pt x="2674" y="2250"/>
                  </a:lnTo>
                  <a:lnTo>
                    <a:pt x="2747" y="2121"/>
                  </a:lnTo>
                  <a:lnTo>
                    <a:pt x="2803" y="1992"/>
                  </a:lnTo>
                  <a:lnTo>
                    <a:pt x="2858" y="1863"/>
                  </a:lnTo>
                  <a:lnTo>
                    <a:pt x="2895" y="1734"/>
                  </a:lnTo>
                  <a:lnTo>
                    <a:pt x="2913" y="1586"/>
                  </a:lnTo>
                  <a:lnTo>
                    <a:pt x="2913" y="1439"/>
                  </a:lnTo>
                  <a:lnTo>
                    <a:pt x="2913" y="1291"/>
                  </a:lnTo>
                  <a:lnTo>
                    <a:pt x="2876" y="1144"/>
                  </a:lnTo>
                  <a:lnTo>
                    <a:pt x="2840" y="1015"/>
                  </a:lnTo>
                  <a:lnTo>
                    <a:pt x="2803" y="886"/>
                  </a:lnTo>
                  <a:lnTo>
                    <a:pt x="2729" y="757"/>
                  </a:lnTo>
                  <a:lnTo>
                    <a:pt x="2655" y="628"/>
                  </a:lnTo>
                  <a:lnTo>
                    <a:pt x="2563" y="517"/>
                  </a:lnTo>
                  <a:lnTo>
                    <a:pt x="2471" y="425"/>
                  </a:lnTo>
                  <a:lnTo>
                    <a:pt x="2360" y="333"/>
                  </a:lnTo>
                  <a:lnTo>
                    <a:pt x="2250" y="240"/>
                  </a:lnTo>
                  <a:lnTo>
                    <a:pt x="2139" y="167"/>
                  </a:lnTo>
                  <a:lnTo>
                    <a:pt x="2010" y="111"/>
                  </a:lnTo>
                  <a:lnTo>
                    <a:pt x="1881" y="56"/>
                  </a:lnTo>
                  <a:lnTo>
                    <a:pt x="1733"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8" name="Google Shape;3168;p11"/>
            <p:cNvSpPr/>
            <p:nvPr/>
          </p:nvSpPr>
          <p:spPr>
            <a:xfrm>
              <a:off x="5482550" y="935075"/>
              <a:ext cx="72400" cy="72400"/>
            </a:xfrm>
            <a:custGeom>
              <a:avLst/>
              <a:gdLst/>
              <a:ahLst/>
              <a:cxnLst/>
              <a:rect l="l" t="t" r="r" b="b"/>
              <a:pathLst>
                <a:path w="2896" h="2896" extrusionOk="0">
                  <a:moveTo>
                    <a:pt x="1439" y="1"/>
                  </a:moveTo>
                  <a:lnTo>
                    <a:pt x="1291" y="19"/>
                  </a:lnTo>
                  <a:lnTo>
                    <a:pt x="1144" y="37"/>
                  </a:lnTo>
                  <a:lnTo>
                    <a:pt x="1015" y="74"/>
                  </a:lnTo>
                  <a:lnTo>
                    <a:pt x="886" y="130"/>
                  </a:lnTo>
                  <a:lnTo>
                    <a:pt x="757" y="203"/>
                  </a:lnTo>
                  <a:lnTo>
                    <a:pt x="628" y="277"/>
                  </a:lnTo>
                  <a:lnTo>
                    <a:pt x="517" y="351"/>
                  </a:lnTo>
                  <a:lnTo>
                    <a:pt x="425" y="461"/>
                  </a:lnTo>
                  <a:lnTo>
                    <a:pt x="333" y="554"/>
                  </a:lnTo>
                  <a:lnTo>
                    <a:pt x="240" y="664"/>
                  </a:lnTo>
                  <a:lnTo>
                    <a:pt x="167" y="793"/>
                  </a:lnTo>
                  <a:lnTo>
                    <a:pt x="111" y="922"/>
                  </a:lnTo>
                  <a:lnTo>
                    <a:pt x="56" y="1052"/>
                  </a:lnTo>
                  <a:lnTo>
                    <a:pt x="19" y="1199"/>
                  </a:lnTo>
                  <a:lnTo>
                    <a:pt x="1" y="1328"/>
                  </a:lnTo>
                  <a:lnTo>
                    <a:pt x="1" y="1476"/>
                  </a:lnTo>
                  <a:lnTo>
                    <a:pt x="19" y="1623"/>
                  </a:lnTo>
                  <a:lnTo>
                    <a:pt x="38" y="1752"/>
                  </a:lnTo>
                  <a:lnTo>
                    <a:pt x="75" y="1900"/>
                  </a:lnTo>
                  <a:lnTo>
                    <a:pt x="130" y="2029"/>
                  </a:lnTo>
                  <a:lnTo>
                    <a:pt x="185" y="2139"/>
                  </a:lnTo>
                  <a:lnTo>
                    <a:pt x="259" y="2268"/>
                  </a:lnTo>
                  <a:lnTo>
                    <a:pt x="351" y="2379"/>
                  </a:lnTo>
                  <a:lnTo>
                    <a:pt x="443" y="2471"/>
                  </a:lnTo>
                  <a:lnTo>
                    <a:pt x="536" y="2563"/>
                  </a:lnTo>
                  <a:lnTo>
                    <a:pt x="646" y="2656"/>
                  </a:lnTo>
                  <a:lnTo>
                    <a:pt x="757" y="2729"/>
                  </a:lnTo>
                  <a:lnTo>
                    <a:pt x="886" y="2785"/>
                  </a:lnTo>
                  <a:lnTo>
                    <a:pt x="1015" y="2840"/>
                  </a:lnTo>
                  <a:lnTo>
                    <a:pt x="1144" y="2877"/>
                  </a:lnTo>
                  <a:lnTo>
                    <a:pt x="1291" y="2895"/>
                  </a:lnTo>
                  <a:lnTo>
                    <a:pt x="1586" y="2895"/>
                  </a:lnTo>
                  <a:lnTo>
                    <a:pt x="1716" y="2877"/>
                  </a:lnTo>
                  <a:lnTo>
                    <a:pt x="1863" y="2840"/>
                  </a:lnTo>
                  <a:lnTo>
                    <a:pt x="1992" y="2785"/>
                  </a:lnTo>
                  <a:lnTo>
                    <a:pt x="2121" y="2729"/>
                  </a:lnTo>
                  <a:lnTo>
                    <a:pt x="2232" y="2656"/>
                  </a:lnTo>
                  <a:lnTo>
                    <a:pt x="2361" y="2582"/>
                  </a:lnTo>
                  <a:lnTo>
                    <a:pt x="2453" y="2471"/>
                  </a:lnTo>
                  <a:lnTo>
                    <a:pt x="2545" y="2379"/>
                  </a:lnTo>
                  <a:lnTo>
                    <a:pt x="2637" y="2268"/>
                  </a:lnTo>
                  <a:lnTo>
                    <a:pt x="2711" y="2139"/>
                  </a:lnTo>
                  <a:lnTo>
                    <a:pt x="2785" y="2010"/>
                  </a:lnTo>
                  <a:lnTo>
                    <a:pt x="2822" y="1881"/>
                  </a:lnTo>
                  <a:lnTo>
                    <a:pt x="2859" y="1752"/>
                  </a:lnTo>
                  <a:lnTo>
                    <a:pt x="2896" y="1605"/>
                  </a:lnTo>
                  <a:lnTo>
                    <a:pt x="2896" y="1457"/>
                  </a:lnTo>
                  <a:lnTo>
                    <a:pt x="2896" y="1310"/>
                  </a:lnTo>
                  <a:lnTo>
                    <a:pt x="2859" y="1162"/>
                  </a:lnTo>
                  <a:lnTo>
                    <a:pt x="2840" y="1033"/>
                  </a:lnTo>
                  <a:lnTo>
                    <a:pt x="2785" y="904"/>
                  </a:lnTo>
                  <a:lnTo>
                    <a:pt x="2711" y="775"/>
                  </a:lnTo>
                  <a:lnTo>
                    <a:pt x="2637" y="646"/>
                  </a:lnTo>
                  <a:lnTo>
                    <a:pt x="2564" y="535"/>
                  </a:lnTo>
                  <a:lnTo>
                    <a:pt x="2472" y="443"/>
                  </a:lnTo>
                  <a:lnTo>
                    <a:pt x="2361" y="332"/>
                  </a:lnTo>
                  <a:lnTo>
                    <a:pt x="2250" y="259"/>
                  </a:lnTo>
                  <a:lnTo>
                    <a:pt x="2121" y="185"/>
                  </a:lnTo>
                  <a:lnTo>
                    <a:pt x="1992" y="130"/>
                  </a:lnTo>
                  <a:lnTo>
                    <a:pt x="1863" y="74"/>
                  </a:lnTo>
                  <a:lnTo>
                    <a:pt x="1734" y="37"/>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9" name="Google Shape;3169;p11"/>
            <p:cNvSpPr/>
            <p:nvPr/>
          </p:nvSpPr>
          <p:spPr>
            <a:xfrm>
              <a:off x="5773875" y="1152175"/>
              <a:ext cx="71950" cy="72400"/>
            </a:xfrm>
            <a:custGeom>
              <a:avLst/>
              <a:gdLst/>
              <a:ahLst/>
              <a:cxnLst/>
              <a:rect l="l" t="t" r="r" b="b"/>
              <a:pathLst>
                <a:path w="2878" h="2896" extrusionOk="0">
                  <a:moveTo>
                    <a:pt x="1420" y="1"/>
                  </a:moveTo>
                  <a:lnTo>
                    <a:pt x="1273" y="19"/>
                  </a:lnTo>
                  <a:lnTo>
                    <a:pt x="1144" y="38"/>
                  </a:lnTo>
                  <a:lnTo>
                    <a:pt x="996" y="75"/>
                  </a:lnTo>
                  <a:lnTo>
                    <a:pt x="886" y="130"/>
                  </a:lnTo>
                  <a:lnTo>
                    <a:pt x="757" y="185"/>
                  </a:lnTo>
                  <a:lnTo>
                    <a:pt x="646" y="259"/>
                  </a:lnTo>
                  <a:lnTo>
                    <a:pt x="535" y="333"/>
                  </a:lnTo>
                  <a:lnTo>
                    <a:pt x="425" y="425"/>
                  </a:lnTo>
                  <a:lnTo>
                    <a:pt x="333" y="536"/>
                  </a:lnTo>
                  <a:lnTo>
                    <a:pt x="259" y="646"/>
                  </a:lnTo>
                  <a:lnTo>
                    <a:pt x="185" y="757"/>
                  </a:lnTo>
                  <a:lnTo>
                    <a:pt x="111" y="886"/>
                  </a:lnTo>
                  <a:lnTo>
                    <a:pt x="74" y="1015"/>
                  </a:lnTo>
                  <a:lnTo>
                    <a:pt x="38" y="1144"/>
                  </a:lnTo>
                  <a:lnTo>
                    <a:pt x="1" y="1273"/>
                  </a:lnTo>
                  <a:lnTo>
                    <a:pt x="1" y="1421"/>
                  </a:lnTo>
                  <a:lnTo>
                    <a:pt x="1" y="1568"/>
                  </a:lnTo>
                  <a:lnTo>
                    <a:pt x="19" y="1716"/>
                  </a:lnTo>
                  <a:lnTo>
                    <a:pt x="56" y="1845"/>
                  </a:lnTo>
                  <a:lnTo>
                    <a:pt x="111" y="1974"/>
                  </a:lnTo>
                  <a:lnTo>
                    <a:pt x="167" y="2103"/>
                  </a:lnTo>
                  <a:lnTo>
                    <a:pt x="240" y="2232"/>
                  </a:lnTo>
                  <a:lnTo>
                    <a:pt x="314" y="2343"/>
                  </a:lnTo>
                  <a:lnTo>
                    <a:pt x="425" y="2453"/>
                  </a:lnTo>
                  <a:lnTo>
                    <a:pt x="517" y="2545"/>
                  </a:lnTo>
                  <a:lnTo>
                    <a:pt x="628" y="2638"/>
                  </a:lnTo>
                  <a:lnTo>
                    <a:pt x="757" y="2711"/>
                  </a:lnTo>
                  <a:lnTo>
                    <a:pt x="867" y="2767"/>
                  </a:lnTo>
                  <a:lnTo>
                    <a:pt x="1015" y="2822"/>
                  </a:lnTo>
                  <a:lnTo>
                    <a:pt x="1144" y="2859"/>
                  </a:lnTo>
                  <a:lnTo>
                    <a:pt x="1291" y="2877"/>
                  </a:lnTo>
                  <a:lnTo>
                    <a:pt x="1439" y="2896"/>
                  </a:lnTo>
                  <a:lnTo>
                    <a:pt x="1586" y="2877"/>
                  </a:lnTo>
                  <a:lnTo>
                    <a:pt x="1715" y="2859"/>
                  </a:lnTo>
                  <a:lnTo>
                    <a:pt x="1863" y="2822"/>
                  </a:lnTo>
                  <a:lnTo>
                    <a:pt x="1992" y="2767"/>
                  </a:lnTo>
                  <a:lnTo>
                    <a:pt x="2121" y="2711"/>
                  </a:lnTo>
                  <a:lnTo>
                    <a:pt x="2232" y="2638"/>
                  </a:lnTo>
                  <a:lnTo>
                    <a:pt x="2342" y="2545"/>
                  </a:lnTo>
                  <a:lnTo>
                    <a:pt x="2453" y="2453"/>
                  </a:lnTo>
                  <a:lnTo>
                    <a:pt x="2545" y="2361"/>
                  </a:lnTo>
                  <a:lnTo>
                    <a:pt x="2637" y="2250"/>
                  </a:lnTo>
                  <a:lnTo>
                    <a:pt x="2711" y="2121"/>
                  </a:lnTo>
                  <a:lnTo>
                    <a:pt x="2766" y="1992"/>
                  </a:lnTo>
                  <a:lnTo>
                    <a:pt x="2822" y="1863"/>
                  </a:lnTo>
                  <a:lnTo>
                    <a:pt x="2859" y="1734"/>
                  </a:lnTo>
                  <a:lnTo>
                    <a:pt x="2877" y="1587"/>
                  </a:lnTo>
                  <a:lnTo>
                    <a:pt x="2877" y="1439"/>
                  </a:lnTo>
                  <a:lnTo>
                    <a:pt x="2877" y="1292"/>
                  </a:lnTo>
                  <a:lnTo>
                    <a:pt x="2859" y="1144"/>
                  </a:lnTo>
                  <a:lnTo>
                    <a:pt x="2803" y="1015"/>
                  </a:lnTo>
                  <a:lnTo>
                    <a:pt x="2766" y="886"/>
                  </a:lnTo>
                  <a:lnTo>
                    <a:pt x="2693" y="757"/>
                  </a:lnTo>
                  <a:lnTo>
                    <a:pt x="2619" y="628"/>
                  </a:lnTo>
                  <a:lnTo>
                    <a:pt x="2545" y="517"/>
                  </a:lnTo>
                  <a:lnTo>
                    <a:pt x="2435" y="425"/>
                  </a:lnTo>
                  <a:lnTo>
                    <a:pt x="2342" y="333"/>
                  </a:lnTo>
                  <a:lnTo>
                    <a:pt x="2232" y="241"/>
                  </a:lnTo>
                  <a:lnTo>
                    <a:pt x="2103" y="167"/>
                  </a:lnTo>
                  <a:lnTo>
                    <a:pt x="1974" y="112"/>
                  </a:lnTo>
                  <a:lnTo>
                    <a:pt x="1845" y="56"/>
                  </a:lnTo>
                  <a:lnTo>
                    <a:pt x="1715" y="38"/>
                  </a:lnTo>
                  <a:lnTo>
                    <a:pt x="1568"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0" name="Google Shape;3170;p11"/>
            <p:cNvSpPr/>
            <p:nvPr/>
          </p:nvSpPr>
          <p:spPr>
            <a:xfrm>
              <a:off x="5272825" y="736875"/>
              <a:ext cx="69625" cy="69625"/>
            </a:xfrm>
            <a:custGeom>
              <a:avLst/>
              <a:gdLst/>
              <a:ahLst/>
              <a:cxnLst/>
              <a:rect l="l" t="t" r="r" b="b"/>
              <a:pathLst>
                <a:path w="2785" h="2785" extrusionOk="0">
                  <a:moveTo>
                    <a:pt x="1273" y="0"/>
                  </a:moveTo>
                  <a:lnTo>
                    <a:pt x="1144" y="19"/>
                  </a:lnTo>
                  <a:lnTo>
                    <a:pt x="996" y="55"/>
                  </a:lnTo>
                  <a:lnTo>
                    <a:pt x="867" y="92"/>
                  </a:lnTo>
                  <a:lnTo>
                    <a:pt x="738" y="148"/>
                  </a:lnTo>
                  <a:lnTo>
                    <a:pt x="627" y="221"/>
                  </a:lnTo>
                  <a:lnTo>
                    <a:pt x="517" y="295"/>
                  </a:lnTo>
                  <a:lnTo>
                    <a:pt x="406" y="369"/>
                  </a:lnTo>
                  <a:lnTo>
                    <a:pt x="314" y="480"/>
                  </a:lnTo>
                  <a:lnTo>
                    <a:pt x="240" y="590"/>
                  </a:lnTo>
                  <a:lnTo>
                    <a:pt x="166" y="701"/>
                  </a:lnTo>
                  <a:lnTo>
                    <a:pt x="111" y="811"/>
                  </a:lnTo>
                  <a:lnTo>
                    <a:pt x="56" y="940"/>
                  </a:lnTo>
                  <a:lnTo>
                    <a:pt x="19" y="1088"/>
                  </a:lnTo>
                  <a:lnTo>
                    <a:pt x="0" y="1217"/>
                  </a:lnTo>
                  <a:lnTo>
                    <a:pt x="0" y="1365"/>
                  </a:lnTo>
                  <a:lnTo>
                    <a:pt x="0" y="1512"/>
                  </a:lnTo>
                  <a:lnTo>
                    <a:pt x="19" y="1660"/>
                  </a:lnTo>
                  <a:lnTo>
                    <a:pt x="56" y="1807"/>
                  </a:lnTo>
                  <a:lnTo>
                    <a:pt x="93" y="1936"/>
                  </a:lnTo>
                  <a:lnTo>
                    <a:pt x="148" y="2047"/>
                  </a:lnTo>
                  <a:lnTo>
                    <a:pt x="222" y="2176"/>
                  </a:lnTo>
                  <a:lnTo>
                    <a:pt x="295" y="2286"/>
                  </a:lnTo>
                  <a:lnTo>
                    <a:pt x="388" y="2379"/>
                  </a:lnTo>
                  <a:lnTo>
                    <a:pt x="480" y="2471"/>
                  </a:lnTo>
                  <a:lnTo>
                    <a:pt x="590" y="2545"/>
                  </a:lnTo>
                  <a:lnTo>
                    <a:pt x="701" y="2618"/>
                  </a:lnTo>
                  <a:lnTo>
                    <a:pt x="830" y="2674"/>
                  </a:lnTo>
                  <a:lnTo>
                    <a:pt x="959" y="2729"/>
                  </a:lnTo>
                  <a:lnTo>
                    <a:pt x="1088" y="2766"/>
                  </a:lnTo>
                  <a:lnTo>
                    <a:pt x="1236" y="2784"/>
                  </a:lnTo>
                  <a:lnTo>
                    <a:pt x="1531" y="2784"/>
                  </a:lnTo>
                  <a:lnTo>
                    <a:pt x="1678" y="2766"/>
                  </a:lnTo>
                  <a:lnTo>
                    <a:pt x="1807" y="2729"/>
                  </a:lnTo>
                  <a:lnTo>
                    <a:pt x="1936" y="2692"/>
                  </a:lnTo>
                  <a:lnTo>
                    <a:pt x="2066" y="2618"/>
                  </a:lnTo>
                  <a:lnTo>
                    <a:pt x="2176" y="2563"/>
                  </a:lnTo>
                  <a:lnTo>
                    <a:pt x="2287" y="2471"/>
                  </a:lnTo>
                  <a:lnTo>
                    <a:pt x="2397" y="2397"/>
                  </a:lnTo>
                  <a:lnTo>
                    <a:pt x="2471" y="2286"/>
                  </a:lnTo>
                  <a:lnTo>
                    <a:pt x="2563" y="2176"/>
                  </a:lnTo>
                  <a:lnTo>
                    <a:pt x="2619" y="2065"/>
                  </a:lnTo>
                  <a:lnTo>
                    <a:pt x="2692" y="1936"/>
                  </a:lnTo>
                  <a:lnTo>
                    <a:pt x="2729" y="1807"/>
                  </a:lnTo>
                  <a:lnTo>
                    <a:pt x="2766" y="1678"/>
                  </a:lnTo>
                  <a:lnTo>
                    <a:pt x="2785" y="1530"/>
                  </a:lnTo>
                  <a:lnTo>
                    <a:pt x="2785" y="1383"/>
                  </a:lnTo>
                  <a:lnTo>
                    <a:pt x="2785" y="1235"/>
                  </a:lnTo>
                  <a:lnTo>
                    <a:pt x="2766" y="1106"/>
                  </a:lnTo>
                  <a:lnTo>
                    <a:pt x="2729" y="977"/>
                  </a:lnTo>
                  <a:lnTo>
                    <a:pt x="2692" y="848"/>
                  </a:lnTo>
                  <a:lnTo>
                    <a:pt x="2619" y="719"/>
                  </a:lnTo>
                  <a:lnTo>
                    <a:pt x="2563" y="609"/>
                  </a:lnTo>
                  <a:lnTo>
                    <a:pt x="2490" y="498"/>
                  </a:lnTo>
                  <a:lnTo>
                    <a:pt x="2397" y="406"/>
                  </a:lnTo>
                  <a:lnTo>
                    <a:pt x="2305" y="314"/>
                  </a:lnTo>
                  <a:lnTo>
                    <a:pt x="2195" y="240"/>
                  </a:lnTo>
                  <a:lnTo>
                    <a:pt x="2084" y="166"/>
                  </a:lnTo>
                  <a:lnTo>
                    <a:pt x="1973" y="111"/>
                  </a:lnTo>
                  <a:lnTo>
                    <a:pt x="1844" y="55"/>
                  </a:lnTo>
                  <a:lnTo>
                    <a:pt x="1715" y="19"/>
                  </a:lnTo>
                  <a:lnTo>
                    <a:pt x="15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1" name="Google Shape;3171;p11"/>
            <p:cNvSpPr/>
            <p:nvPr/>
          </p:nvSpPr>
          <p:spPr>
            <a:xfrm>
              <a:off x="5548925" y="1030025"/>
              <a:ext cx="71025" cy="71025"/>
            </a:xfrm>
            <a:custGeom>
              <a:avLst/>
              <a:gdLst/>
              <a:ahLst/>
              <a:cxnLst/>
              <a:rect l="l" t="t" r="r" b="b"/>
              <a:pathLst>
                <a:path w="2841" h="2841" extrusionOk="0">
                  <a:moveTo>
                    <a:pt x="1476" y="1"/>
                  </a:moveTo>
                  <a:lnTo>
                    <a:pt x="1310" y="19"/>
                  </a:lnTo>
                  <a:lnTo>
                    <a:pt x="1162" y="19"/>
                  </a:lnTo>
                  <a:lnTo>
                    <a:pt x="1033" y="56"/>
                  </a:lnTo>
                  <a:lnTo>
                    <a:pt x="904" y="111"/>
                  </a:lnTo>
                  <a:lnTo>
                    <a:pt x="775" y="167"/>
                  </a:lnTo>
                  <a:lnTo>
                    <a:pt x="646" y="222"/>
                  </a:lnTo>
                  <a:lnTo>
                    <a:pt x="536" y="314"/>
                  </a:lnTo>
                  <a:lnTo>
                    <a:pt x="425" y="406"/>
                  </a:lnTo>
                  <a:lnTo>
                    <a:pt x="333" y="499"/>
                  </a:lnTo>
                  <a:lnTo>
                    <a:pt x="259" y="609"/>
                  </a:lnTo>
                  <a:lnTo>
                    <a:pt x="185" y="738"/>
                  </a:lnTo>
                  <a:lnTo>
                    <a:pt x="112" y="849"/>
                  </a:lnTo>
                  <a:lnTo>
                    <a:pt x="75" y="996"/>
                  </a:lnTo>
                  <a:lnTo>
                    <a:pt x="38" y="1126"/>
                  </a:lnTo>
                  <a:lnTo>
                    <a:pt x="19" y="1273"/>
                  </a:lnTo>
                  <a:lnTo>
                    <a:pt x="1" y="1421"/>
                  </a:lnTo>
                  <a:lnTo>
                    <a:pt x="19" y="1568"/>
                  </a:lnTo>
                  <a:lnTo>
                    <a:pt x="38" y="1716"/>
                  </a:lnTo>
                  <a:lnTo>
                    <a:pt x="75" y="1845"/>
                  </a:lnTo>
                  <a:lnTo>
                    <a:pt x="112" y="1974"/>
                  </a:lnTo>
                  <a:lnTo>
                    <a:pt x="167" y="2103"/>
                  </a:lnTo>
                  <a:lnTo>
                    <a:pt x="241" y="2213"/>
                  </a:lnTo>
                  <a:lnTo>
                    <a:pt x="314" y="2324"/>
                  </a:lnTo>
                  <a:lnTo>
                    <a:pt x="407" y="2416"/>
                  </a:lnTo>
                  <a:lnTo>
                    <a:pt x="499" y="2508"/>
                  </a:lnTo>
                  <a:lnTo>
                    <a:pt x="609" y="2601"/>
                  </a:lnTo>
                  <a:lnTo>
                    <a:pt x="738" y="2656"/>
                  </a:lnTo>
                  <a:lnTo>
                    <a:pt x="849" y="2730"/>
                  </a:lnTo>
                  <a:lnTo>
                    <a:pt x="978" y="2767"/>
                  </a:lnTo>
                  <a:lnTo>
                    <a:pt x="1126" y="2803"/>
                  </a:lnTo>
                  <a:lnTo>
                    <a:pt x="1255" y="2822"/>
                  </a:lnTo>
                  <a:lnTo>
                    <a:pt x="1402" y="2840"/>
                  </a:lnTo>
                  <a:lnTo>
                    <a:pt x="1550" y="2840"/>
                  </a:lnTo>
                  <a:lnTo>
                    <a:pt x="1697" y="2822"/>
                  </a:lnTo>
                  <a:lnTo>
                    <a:pt x="1826" y="2785"/>
                  </a:lnTo>
                  <a:lnTo>
                    <a:pt x="1955" y="2730"/>
                  </a:lnTo>
                  <a:lnTo>
                    <a:pt x="2084" y="2674"/>
                  </a:lnTo>
                  <a:lnTo>
                    <a:pt x="2195" y="2619"/>
                  </a:lnTo>
                  <a:lnTo>
                    <a:pt x="2306" y="2527"/>
                  </a:lnTo>
                  <a:lnTo>
                    <a:pt x="2416" y="2453"/>
                  </a:lnTo>
                  <a:lnTo>
                    <a:pt x="2508" y="2342"/>
                  </a:lnTo>
                  <a:lnTo>
                    <a:pt x="2582" y="2250"/>
                  </a:lnTo>
                  <a:lnTo>
                    <a:pt x="2656" y="2121"/>
                  </a:lnTo>
                  <a:lnTo>
                    <a:pt x="2711" y="2011"/>
                  </a:lnTo>
                  <a:lnTo>
                    <a:pt x="2767" y="1882"/>
                  </a:lnTo>
                  <a:lnTo>
                    <a:pt x="2803" y="1734"/>
                  </a:lnTo>
                  <a:lnTo>
                    <a:pt x="2822" y="1605"/>
                  </a:lnTo>
                  <a:lnTo>
                    <a:pt x="2840" y="1457"/>
                  </a:lnTo>
                  <a:lnTo>
                    <a:pt x="2840" y="1310"/>
                  </a:lnTo>
                  <a:lnTo>
                    <a:pt x="2822" y="1162"/>
                  </a:lnTo>
                  <a:lnTo>
                    <a:pt x="2785" y="1033"/>
                  </a:lnTo>
                  <a:lnTo>
                    <a:pt x="2748" y="904"/>
                  </a:lnTo>
                  <a:lnTo>
                    <a:pt x="2693" y="775"/>
                  </a:lnTo>
                  <a:lnTo>
                    <a:pt x="2619" y="665"/>
                  </a:lnTo>
                  <a:lnTo>
                    <a:pt x="2545" y="554"/>
                  </a:lnTo>
                  <a:lnTo>
                    <a:pt x="2453" y="443"/>
                  </a:lnTo>
                  <a:lnTo>
                    <a:pt x="2361" y="351"/>
                  </a:lnTo>
                  <a:lnTo>
                    <a:pt x="2250" y="277"/>
                  </a:lnTo>
                  <a:lnTo>
                    <a:pt x="2140" y="204"/>
                  </a:lnTo>
                  <a:lnTo>
                    <a:pt x="2011" y="130"/>
                  </a:lnTo>
                  <a:lnTo>
                    <a:pt x="1882" y="75"/>
                  </a:lnTo>
                  <a:lnTo>
                    <a:pt x="1753" y="38"/>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2" name="Google Shape;3172;p11"/>
            <p:cNvSpPr/>
            <p:nvPr/>
          </p:nvSpPr>
          <p:spPr>
            <a:xfrm>
              <a:off x="5338275" y="830900"/>
              <a:ext cx="70100" cy="70100"/>
            </a:xfrm>
            <a:custGeom>
              <a:avLst/>
              <a:gdLst/>
              <a:ahLst/>
              <a:cxnLst/>
              <a:rect l="l" t="t" r="r" b="b"/>
              <a:pathLst>
                <a:path w="2804" h="2804" extrusionOk="0">
                  <a:moveTo>
                    <a:pt x="1218" y="1"/>
                  </a:moveTo>
                  <a:lnTo>
                    <a:pt x="1089" y="37"/>
                  </a:lnTo>
                  <a:lnTo>
                    <a:pt x="959" y="74"/>
                  </a:lnTo>
                  <a:lnTo>
                    <a:pt x="830" y="111"/>
                  </a:lnTo>
                  <a:lnTo>
                    <a:pt x="701" y="166"/>
                  </a:lnTo>
                  <a:lnTo>
                    <a:pt x="591" y="240"/>
                  </a:lnTo>
                  <a:lnTo>
                    <a:pt x="498" y="314"/>
                  </a:lnTo>
                  <a:lnTo>
                    <a:pt x="388" y="406"/>
                  </a:lnTo>
                  <a:lnTo>
                    <a:pt x="314" y="498"/>
                  </a:lnTo>
                  <a:lnTo>
                    <a:pt x="240" y="609"/>
                  </a:lnTo>
                  <a:lnTo>
                    <a:pt x="167" y="720"/>
                  </a:lnTo>
                  <a:lnTo>
                    <a:pt x="111" y="849"/>
                  </a:lnTo>
                  <a:lnTo>
                    <a:pt x="56" y="978"/>
                  </a:lnTo>
                  <a:lnTo>
                    <a:pt x="38" y="1107"/>
                  </a:lnTo>
                  <a:lnTo>
                    <a:pt x="1" y="1236"/>
                  </a:lnTo>
                  <a:lnTo>
                    <a:pt x="1" y="1383"/>
                  </a:lnTo>
                  <a:lnTo>
                    <a:pt x="1" y="1531"/>
                  </a:lnTo>
                  <a:lnTo>
                    <a:pt x="19" y="1678"/>
                  </a:lnTo>
                  <a:lnTo>
                    <a:pt x="56" y="1807"/>
                  </a:lnTo>
                  <a:lnTo>
                    <a:pt x="111" y="1937"/>
                  </a:lnTo>
                  <a:lnTo>
                    <a:pt x="167" y="2066"/>
                  </a:lnTo>
                  <a:lnTo>
                    <a:pt x="240" y="2195"/>
                  </a:lnTo>
                  <a:lnTo>
                    <a:pt x="314" y="2287"/>
                  </a:lnTo>
                  <a:lnTo>
                    <a:pt x="406" y="2397"/>
                  </a:lnTo>
                  <a:lnTo>
                    <a:pt x="498" y="2490"/>
                  </a:lnTo>
                  <a:lnTo>
                    <a:pt x="609" y="2563"/>
                  </a:lnTo>
                  <a:lnTo>
                    <a:pt x="720" y="2637"/>
                  </a:lnTo>
                  <a:lnTo>
                    <a:pt x="849" y="2692"/>
                  </a:lnTo>
                  <a:lnTo>
                    <a:pt x="978" y="2729"/>
                  </a:lnTo>
                  <a:lnTo>
                    <a:pt x="1107" y="2766"/>
                  </a:lnTo>
                  <a:lnTo>
                    <a:pt x="1254" y="2785"/>
                  </a:lnTo>
                  <a:lnTo>
                    <a:pt x="1402" y="2803"/>
                  </a:lnTo>
                  <a:lnTo>
                    <a:pt x="1549" y="2785"/>
                  </a:lnTo>
                  <a:lnTo>
                    <a:pt x="1697" y="2766"/>
                  </a:lnTo>
                  <a:lnTo>
                    <a:pt x="1826" y="2729"/>
                  </a:lnTo>
                  <a:lnTo>
                    <a:pt x="1955" y="2692"/>
                  </a:lnTo>
                  <a:lnTo>
                    <a:pt x="2084" y="2637"/>
                  </a:lnTo>
                  <a:lnTo>
                    <a:pt x="2195" y="2563"/>
                  </a:lnTo>
                  <a:lnTo>
                    <a:pt x="2305" y="2471"/>
                  </a:lnTo>
                  <a:lnTo>
                    <a:pt x="2398" y="2379"/>
                  </a:lnTo>
                  <a:lnTo>
                    <a:pt x="2490" y="2287"/>
                  </a:lnTo>
                  <a:lnTo>
                    <a:pt x="2564" y="2176"/>
                  </a:lnTo>
                  <a:lnTo>
                    <a:pt x="2637" y="2066"/>
                  </a:lnTo>
                  <a:lnTo>
                    <a:pt x="2693" y="1937"/>
                  </a:lnTo>
                  <a:lnTo>
                    <a:pt x="2748" y="1807"/>
                  </a:lnTo>
                  <a:lnTo>
                    <a:pt x="2766" y="1678"/>
                  </a:lnTo>
                  <a:lnTo>
                    <a:pt x="2785" y="1531"/>
                  </a:lnTo>
                  <a:lnTo>
                    <a:pt x="2803" y="1383"/>
                  </a:lnTo>
                  <a:lnTo>
                    <a:pt x="2785" y="1236"/>
                  </a:lnTo>
                  <a:lnTo>
                    <a:pt x="2766" y="1088"/>
                  </a:lnTo>
                  <a:lnTo>
                    <a:pt x="2730" y="959"/>
                  </a:lnTo>
                  <a:lnTo>
                    <a:pt x="2693" y="830"/>
                  </a:lnTo>
                  <a:lnTo>
                    <a:pt x="2619" y="701"/>
                  </a:lnTo>
                  <a:lnTo>
                    <a:pt x="2545" y="591"/>
                  </a:lnTo>
                  <a:lnTo>
                    <a:pt x="2471" y="480"/>
                  </a:lnTo>
                  <a:lnTo>
                    <a:pt x="2379" y="388"/>
                  </a:lnTo>
                  <a:lnTo>
                    <a:pt x="2287" y="296"/>
                  </a:lnTo>
                  <a:lnTo>
                    <a:pt x="2176" y="222"/>
                  </a:lnTo>
                  <a:lnTo>
                    <a:pt x="2047" y="148"/>
                  </a:lnTo>
                  <a:lnTo>
                    <a:pt x="1937" y="93"/>
                  </a:lnTo>
                  <a:lnTo>
                    <a:pt x="1789" y="56"/>
                  </a:lnTo>
                  <a:lnTo>
                    <a:pt x="1660"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3" name="Google Shape;3173;p11"/>
            <p:cNvSpPr/>
            <p:nvPr/>
          </p:nvSpPr>
          <p:spPr>
            <a:xfrm>
              <a:off x="5104125" y="297125"/>
              <a:ext cx="70075" cy="70075"/>
            </a:xfrm>
            <a:custGeom>
              <a:avLst/>
              <a:gdLst/>
              <a:ahLst/>
              <a:cxnLst/>
              <a:rect l="l" t="t" r="r" b="b"/>
              <a:pathLst>
                <a:path w="2803" h="2803" extrusionOk="0">
                  <a:moveTo>
                    <a:pt x="1291" y="0"/>
                  </a:moveTo>
                  <a:lnTo>
                    <a:pt x="1143" y="19"/>
                  </a:lnTo>
                  <a:lnTo>
                    <a:pt x="996" y="55"/>
                  </a:lnTo>
                  <a:lnTo>
                    <a:pt x="867" y="92"/>
                  </a:lnTo>
                  <a:lnTo>
                    <a:pt x="756" y="148"/>
                  </a:lnTo>
                  <a:lnTo>
                    <a:pt x="627" y="221"/>
                  </a:lnTo>
                  <a:lnTo>
                    <a:pt x="516" y="295"/>
                  </a:lnTo>
                  <a:lnTo>
                    <a:pt x="424" y="387"/>
                  </a:lnTo>
                  <a:lnTo>
                    <a:pt x="332" y="479"/>
                  </a:lnTo>
                  <a:lnTo>
                    <a:pt x="258" y="590"/>
                  </a:lnTo>
                  <a:lnTo>
                    <a:pt x="184" y="701"/>
                  </a:lnTo>
                  <a:lnTo>
                    <a:pt x="111" y="830"/>
                  </a:lnTo>
                  <a:lnTo>
                    <a:pt x="74" y="959"/>
                  </a:lnTo>
                  <a:lnTo>
                    <a:pt x="37" y="1088"/>
                  </a:lnTo>
                  <a:lnTo>
                    <a:pt x="19" y="1235"/>
                  </a:lnTo>
                  <a:lnTo>
                    <a:pt x="0" y="1383"/>
                  </a:lnTo>
                  <a:lnTo>
                    <a:pt x="0" y="1530"/>
                  </a:lnTo>
                  <a:lnTo>
                    <a:pt x="19" y="1660"/>
                  </a:lnTo>
                  <a:lnTo>
                    <a:pt x="55" y="1807"/>
                  </a:lnTo>
                  <a:lnTo>
                    <a:pt x="92" y="1936"/>
                  </a:lnTo>
                  <a:lnTo>
                    <a:pt x="148" y="2065"/>
                  </a:lnTo>
                  <a:lnTo>
                    <a:pt x="221" y="2176"/>
                  </a:lnTo>
                  <a:lnTo>
                    <a:pt x="295" y="2286"/>
                  </a:lnTo>
                  <a:lnTo>
                    <a:pt x="387" y="2379"/>
                  </a:lnTo>
                  <a:lnTo>
                    <a:pt x="479" y="2471"/>
                  </a:lnTo>
                  <a:lnTo>
                    <a:pt x="590" y="2563"/>
                  </a:lnTo>
                  <a:lnTo>
                    <a:pt x="701" y="2637"/>
                  </a:lnTo>
                  <a:lnTo>
                    <a:pt x="830" y="2692"/>
                  </a:lnTo>
                  <a:lnTo>
                    <a:pt x="959" y="2729"/>
                  </a:lnTo>
                  <a:lnTo>
                    <a:pt x="1088" y="2766"/>
                  </a:lnTo>
                  <a:lnTo>
                    <a:pt x="1235" y="2803"/>
                  </a:lnTo>
                  <a:lnTo>
                    <a:pt x="1530" y="2803"/>
                  </a:lnTo>
                  <a:lnTo>
                    <a:pt x="1678" y="2784"/>
                  </a:lnTo>
                  <a:lnTo>
                    <a:pt x="1807" y="2747"/>
                  </a:lnTo>
                  <a:lnTo>
                    <a:pt x="1936" y="2711"/>
                  </a:lnTo>
                  <a:lnTo>
                    <a:pt x="2065" y="2655"/>
                  </a:lnTo>
                  <a:lnTo>
                    <a:pt x="2176" y="2581"/>
                  </a:lnTo>
                  <a:lnTo>
                    <a:pt x="2286" y="2508"/>
                  </a:lnTo>
                  <a:lnTo>
                    <a:pt x="2397" y="2415"/>
                  </a:lnTo>
                  <a:lnTo>
                    <a:pt x="2471" y="2323"/>
                  </a:lnTo>
                  <a:lnTo>
                    <a:pt x="2563" y="2213"/>
                  </a:lnTo>
                  <a:lnTo>
                    <a:pt x="2637" y="2102"/>
                  </a:lnTo>
                  <a:lnTo>
                    <a:pt x="2692" y="1973"/>
                  </a:lnTo>
                  <a:lnTo>
                    <a:pt x="2747" y="1844"/>
                  </a:lnTo>
                  <a:lnTo>
                    <a:pt x="2784" y="1715"/>
                  </a:lnTo>
                  <a:lnTo>
                    <a:pt x="2803" y="1567"/>
                  </a:lnTo>
                  <a:lnTo>
                    <a:pt x="2803" y="1420"/>
                  </a:lnTo>
                  <a:lnTo>
                    <a:pt x="2803" y="1272"/>
                  </a:lnTo>
                  <a:lnTo>
                    <a:pt x="2784" y="1143"/>
                  </a:lnTo>
                  <a:lnTo>
                    <a:pt x="2747" y="996"/>
                  </a:lnTo>
                  <a:lnTo>
                    <a:pt x="2710" y="867"/>
                  </a:lnTo>
                  <a:lnTo>
                    <a:pt x="2655" y="738"/>
                  </a:lnTo>
                  <a:lnTo>
                    <a:pt x="2581" y="627"/>
                  </a:lnTo>
                  <a:lnTo>
                    <a:pt x="2508" y="516"/>
                  </a:lnTo>
                  <a:lnTo>
                    <a:pt x="2415" y="424"/>
                  </a:lnTo>
                  <a:lnTo>
                    <a:pt x="2323" y="332"/>
                  </a:lnTo>
                  <a:lnTo>
                    <a:pt x="2213" y="240"/>
                  </a:lnTo>
                  <a:lnTo>
                    <a:pt x="2102" y="184"/>
                  </a:lnTo>
                  <a:lnTo>
                    <a:pt x="1991" y="111"/>
                  </a:lnTo>
                  <a:lnTo>
                    <a:pt x="1862" y="74"/>
                  </a:lnTo>
                  <a:lnTo>
                    <a:pt x="1715" y="37"/>
                  </a:lnTo>
                  <a:lnTo>
                    <a:pt x="15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4" name="Google Shape;3174;p11"/>
            <p:cNvSpPr/>
            <p:nvPr/>
          </p:nvSpPr>
          <p:spPr>
            <a:xfrm>
              <a:off x="5155275" y="470900"/>
              <a:ext cx="70550" cy="70550"/>
            </a:xfrm>
            <a:custGeom>
              <a:avLst/>
              <a:gdLst/>
              <a:ahLst/>
              <a:cxnLst/>
              <a:rect l="l" t="t" r="r" b="b"/>
              <a:pathLst>
                <a:path w="2822" h="2822" extrusionOk="0">
                  <a:moveTo>
                    <a:pt x="1439" y="0"/>
                  </a:moveTo>
                  <a:lnTo>
                    <a:pt x="1291" y="19"/>
                  </a:lnTo>
                  <a:lnTo>
                    <a:pt x="1144" y="37"/>
                  </a:lnTo>
                  <a:lnTo>
                    <a:pt x="1015" y="56"/>
                  </a:lnTo>
                  <a:lnTo>
                    <a:pt x="886" y="111"/>
                  </a:lnTo>
                  <a:lnTo>
                    <a:pt x="757" y="166"/>
                  </a:lnTo>
                  <a:lnTo>
                    <a:pt x="646" y="222"/>
                  </a:lnTo>
                  <a:lnTo>
                    <a:pt x="535" y="314"/>
                  </a:lnTo>
                  <a:lnTo>
                    <a:pt x="425" y="387"/>
                  </a:lnTo>
                  <a:lnTo>
                    <a:pt x="333" y="498"/>
                  </a:lnTo>
                  <a:lnTo>
                    <a:pt x="259" y="590"/>
                  </a:lnTo>
                  <a:lnTo>
                    <a:pt x="185" y="719"/>
                  </a:lnTo>
                  <a:lnTo>
                    <a:pt x="130" y="830"/>
                  </a:lnTo>
                  <a:lnTo>
                    <a:pt x="74" y="959"/>
                  </a:lnTo>
                  <a:lnTo>
                    <a:pt x="38" y="1107"/>
                  </a:lnTo>
                  <a:lnTo>
                    <a:pt x="19" y="1236"/>
                  </a:lnTo>
                  <a:lnTo>
                    <a:pt x="1" y="1383"/>
                  </a:lnTo>
                  <a:lnTo>
                    <a:pt x="1" y="1531"/>
                  </a:lnTo>
                  <a:lnTo>
                    <a:pt x="19" y="1678"/>
                  </a:lnTo>
                  <a:lnTo>
                    <a:pt x="56" y="1807"/>
                  </a:lnTo>
                  <a:lnTo>
                    <a:pt x="111" y="1955"/>
                  </a:lnTo>
                  <a:lnTo>
                    <a:pt x="167" y="2065"/>
                  </a:lnTo>
                  <a:lnTo>
                    <a:pt x="222" y="2194"/>
                  </a:lnTo>
                  <a:lnTo>
                    <a:pt x="314" y="2305"/>
                  </a:lnTo>
                  <a:lnTo>
                    <a:pt x="388" y="2397"/>
                  </a:lnTo>
                  <a:lnTo>
                    <a:pt x="499" y="2489"/>
                  </a:lnTo>
                  <a:lnTo>
                    <a:pt x="591" y="2582"/>
                  </a:lnTo>
                  <a:lnTo>
                    <a:pt x="720" y="2637"/>
                  </a:lnTo>
                  <a:lnTo>
                    <a:pt x="830" y="2711"/>
                  </a:lnTo>
                  <a:lnTo>
                    <a:pt x="960" y="2748"/>
                  </a:lnTo>
                  <a:lnTo>
                    <a:pt x="1107" y="2784"/>
                  </a:lnTo>
                  <a:lnTo>
                    <a:pt x="1236" y="2821"/>
                  </a:lnTo>
                  <a:lnTo>
                    <a:pt x="1531" y="2821"/>
                  </a:lnTo>
                  <a:lnTo>
                    <a:pt x="1679" y="2803"/>
                  </a:lnTo>
                  <a:lnTo>
                    <a:pt x="1808" y="2766"/>
                  </a:lnTo>
                  <a:lnTo>
                    <a:pt x="1937" y="2729"/>
                  </a:lnTo>
                  <a:lnTo>
                    <a:pt x="2066" y="2674"/>
                  </a:lnTo>
                  <a:lnTo>
                    <a:pt x="2195" y="2600"/>
                  </a:lnTo>
                  <a:lnTo>
                    <a:pt x="2305" y="2526"/>
                  </a:lnTo>
                  <a:lnTo>
                    <a:pt x="2398" y="2434"/>
                  </a:lnTo>
                  <a:lnTo>
                    <a:pt x="2490" y="2342"/>
                  </a:lnTo>
                  <a:lnTo>
                    <a:pt x="2582" y="2231"/>
                  </a:lnTo>
                  <a:lnTo>
                    <a:pt x="2637" y="2121"/>
                  </a:lnTo>
                  <a:lnTo>
                    <a:pt x="2711" y="1992"/>
                  </a:lnTo>
                  <a:lnTo>
                    <a:pt x="2748" y="1863"/>
                  </a:lnTo>
                  <a:lnTo>
                    <a:pt x="2785" y="1733"/>
                  </a:lnTo>
                  <a:lnTo>
                    <a:pt x="2822" y="1586"/>
                  </a:lnTo>
                  <a:lnTo>
                    <a:pt x="2822" y="1438"/>
                  </a:lnTo>
                  <a:lnTo>
                    <a:pt x="2822" y="1291"/>
                  </a:lnTo>
                  <a:lnTo>
                    <a:pt x="2803" y="1143"/>
                  </a:lnTo>
                  <a:lnTo>
                    <a:pt x="2766" y="1014"/>
                  </a:lnTo>
                  <a:lnTo>
                    <a:pt x="2730" y="885"/>
                  </a:lnTo>
                  <a:lnTo>
                    <a:pt x="2674" y="756"/>
                  </a:lnTo>
                  <a:lnTo>
                    <a:pt x="2600" y="646"/>
                  </a:lnTo>
                  <a:lnTo>
                    <a:pt x="2527" y="535"/>
                  </a:lnTo>
                  <a:lnTo>
                    <a:pt x="2435" y="424"/>
                  </a:lnTo>
                  <a:lnTo>
                    <a:pt x="2342" y="332"/>
                  </a:lnTo>
                  <a:lnTo>
                    <a:pt x="2232"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5" name="Google Shape;3175;p11"/>
            <p:cNvSpPr/>
            <p:nvPr/>
          </p:nvSpPr>
          <p:spPr>
            <a:xfrm>
              <a:off x="6317350" y="1330125"/>
              <a:ext cx="69625" cy="70075"/>
            </a:xfrm>
            <a:custGeom>
              <a:avLst/>
              <a:gdLst/>
              <a:ahLst/>
              <a:cxnLst/>
              <a:rect l="l" t="t" r="r" b="b"/>
              <a:pathLst>
                <a:path w="2785" h="2803" extrusionOk="0">
                  <a:moveTo>
                    <a:pt x="1438" y="0"/>
                  </a:moveTo>
                  <a:lnTo>
                    <a:pt x="1291" y="19"/>
                  </a:lnTo>
                  <a:lnTo>
                    <a:pt x="1143" y="19"/>
                  </a:lnTo>
                  <a:lnTo>
                    <a:pt x="1014" y="55"/>
                  </a:lnTo>
                  <a:lnTo>
                    <a:pt x="885" y="92"/>
                  </a:lnTo>
                  <a:lnTo>
                    <a:pt x="756" y="148"/>
                  </a:lnTo>
                  <a:lnTo>
                    <a:pt x="627" y="221"/>
                  </a:lnTo>
                  <a:lnTo>
                    <a:pt x="517" y="295"/>
                  </a:lnTo>
                  <a:lnTo>
                    <a:pt x="424" y="387"/>
                  </a:lnTo>
                  <a:lnTo>
                    <a:pt x="332" y="479"/>
                  </a:lnTo>
                  <a:lnTo>
                    <a:pt x="240" y="590"/>
                  </a:lnTo>
                  <a:lnTo>
                    <a:pt x="166" y="701"/>
                  </a:lnTo>
                  <a:lnTo>
                    <a:pt x="111" y="811"/>
                  </a:lnTo>
                  <a:lnTo>
                    <a:pt x="56" y="940"/>
                  </a:lnTo>
                  <a:lnTo>
                    <a:pt x="19" y="1088"/>
                  </a:lnTo>
                  <a:lnTo>
                    <a:pt x="0" y="1217"/>
                  </a:lnTo>
                  <a:lnTo>
                    <a:pt x="0" y="1364"/>
                  </a:lnTo>
                  <a:lnTo>
                    <a:pt x="0" y="1512"/>
                  </a:lnTo>
                  <a:lnTo>
                    <a:pt x="19" y="1660"/>
                  </a:lnTo>
                  <a:lnTo>
                    <a:pt x="37" y="1807"/>
                  </a:lnTo>
                  <a:lnTo>
                    <a:pt x="92" y="1936"/>
                  </a:lnTo>
                  <a:lnTo>
                    <a:pt x="148" y="2047"/>
                  </a:lnTo>
                  <a:lnTo>
                    <a:pt x="203" y="2176"/>
                  </a:lnTo>
                  <a:lnTo>
                    <a:pt x="295" y="2286"/>
                  </a:lnTo>
                  <a:lnTo>
                    <a:pt x="369" y="2379"/>
                  </a:lnTo>
                  <a:lnTo>
                    <a:pt x="480" y="2471"/>
                  </a:lnTo>
                  <a:lnTo>
                    <a:pt x="572" y="2563"/>
                  </a:lnTo>
                  <a:lnTo>
                    <a:pt x="701" y="2637"/>
                  </a:lnTo>
                  <a:lnTo>
                    <a:pt x="812" y="2692"/>
                  </a:lnTo>
                  <a:lnTo>
                    <a:pt x="941" y="2729"/>
                  </a:lnTo>
                  <a:lnTo>
                    <a:pt x="1088" y="2766"/>
                  </a:lnTo>
                  <a:lnTo>
                    <a:pt x="1217" y="2803"/>
                  </a:lnTo>
                  <a:lnTo>
                    <a:pt x="1512" y="2803"/>
                  </a:lnTo>
                  <a:lnTo>
                    <a:pt x="1660" y="2784"/>
                  </a:lnTo>
                  <a:lnTo>
                    <a:pt x="1789" y="2747"/>
                  </a:lnTo>
                  <a:lnTo>
                    <a:pt x="1936" y="2710"/>
                  </a:lnTo>
                  <a:lnTo>
                    <a:pt x="2047" y="2655"/>
                  </a:lnTo>
                  <a:lnTo>
                    <a:pt x="2176" y="2581"/>
                  </a:lnTo>
                  <a:lnTo>
                    <a:pt x="2268" y="2508"/>
                  </a:lnTo>
                  <a:lnTo>
                    <a:pt x="2379" y="2415"/>
                  </a:lnTo>
                  <a:lnTo>
                    <a:pt x="2471" y="2323"/>
                  </a:lnTo>
                  <a:lnTo>
                    <a:pt x="2545" y="2213"/>
                  </a:lnTo>
                  <a:lnTo>
                    <a:pt x="2618" y="2084"/>
                  </a:lnTo>
                  <a:lnTo>
                    <a:pt x="2674" y="1973"/>
                  </a:lnTo>
                  <a:lnTo>
                    <a:pt x="2729" y="1844"/>
                  </a:lnTo>
                  <a:lnTo>
                    <a:pt x="2766" y="1696"/>
                  </a:lnTo>
                  <a:lnTo>
                    <a:pt x="2784" y="1567"/>
                  </a:lnTo>
                  <a:lnTo>
                    <a:pt x="2784" y="1420"/>
                  </a:lnTo>
                  <a:lnTo>
                    <a:pt x="2784" y="1272"/>
                  </a:lnTo>
                  <a:lnTo>
                    <a:pt x="2766" y="1125"/>
                  </a:lnTo>
                  <a:lnTo>
                    <a:pt x="2729" y="996"/>
                  </a:lnTo>
                  <a:lnTo>
                    <a:pt x="2692" y="867"/>
                  </a:lnTo>
                  <a:lnTo>
                    <a:pt x="2637" y="756"/>
                  </a:lnTo>
                  <a:lnTo>
                    <a:pt x="2563" y="627"/>
                  </a:lnTo>
                  <a:lnTo>
                    <a:pt x="2489" y="535"/>
                  </a:lnTo>
                  <a:lnTo>
                    <a:pt x="2397" y="424"/>
                  </a:lnTo>
                  <a:lnTo>
                    <a:pt x="2305" y="332"/>
                  </a:lnTo>
                  <a:lnTo>
                    <a:pt x="2213" y="258"/>
                  </a:lnTo>
                  <a:lnTo>
                    <a:pt x="2102" y="184"/>
                  </a:lnTo>
                  <a:lnTo>
                    <a:pt x="1973" y="129"/>
                  </a:lnTo>
                  <a:lnTo>
                    <a:pt x="1844" y="74"/>
                  </a:lnTo>
                  <a:lnTo>
                    <a:pt x="1715" y="37"/>
                  </a:lnTo>
                  <a:lnTo>
                    <a:pt x="1586"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6" name="Google Shape;3176;p11"/>
            <p:cNvSpPr/>
            <p:nvPr/>
          </p:nvSpPr>
          <p:spPr>
            <a:xfrm>
              <a:off x="6237150" y="1315825"/>
              <a:ext cx="70075" cy="70550"/>
            </a:xfrm>
            <a:custGeom>
              <a:avLst/>
              <a:gdLst/>
              <a:ahLst/>
              <a:cxnLst/>
              <a:rect l="l" t="t" r="r" b="b"/>
              <a:pathLst>
                <a:path w="2803" h="2822" extrusionOk="0">
                  <a:moveTo>
                    <a:pt x="1272" y="0"/>
                  </a:moveTo>
                  <a:lnTo>
                    <a:pt x="1125" y="19"/>
                  </a:lnTo>
                  <a:lnTo>
                    <a:pt x="977" y="56"/>
                  </a:lnTo>
                  <a:lnTo>
                    <a:pt x="848" y="111"/>
                  </a:lnTo>
                  <a:lnTo>
                    <a:pt x="738" y="166"/>
                  </a:lnTo>
                  <a:lnTo>
                    <a:pt x="608" y="222"/>
                  </a:lnTo>
                  <a:lnTo>
                    <a:pt x="498" y="314"/>
                  </a:lnTo>
                  <a:lnTo>
                    <a:pt x="406" y="406"/>
                  </a:lnTo>
                  <a:lnTo>
                    <a:pt x="313" y="498"/>
                  </a:lnTo>
                  <a:lnTo>
                    <a:pt x="240" y="609"/>
                  </a:lnTo>
                  <a:lnTo>
                    <a:pt x="166" y="720"/>
                  </a:lnTo>
                  <a:lnTo>
                    <a:pt x="111" y="849"/>
                  </a:lnTo>
                  <a:lnTo>
                    <a:pt x="55" y="978"/>
                  </a:lnTo>
                  <a:lnTo>
                    <a:pt x="18" y="1107"/>
                  </a:lnTo>
                  <a:lnTo>
                    <a:pt x="0" y="1254"/>
                  </a:lnTo>
                  <a:lnTo>
                    <a:pt x="0" y="1402"/>
                  </a:lnTo>
                  <a:lnTo>
                    <a:pt x="0" y="1549"/>
                  </a:lnTo>
                  <a:lnTo>
                    <a:pt x="18" y="1678"/>
                  </a:lnTo>
                  <a:lnTo>
                    <a:pt x="55" y="1826"/>
                  </a:lnTo>
                  <a:lnTo>
                    <a:pt x="92" y="1955"/>
                  </a:lnTo>
                  <a:lnTo>
                    <a:pt x="148" y="2084"/>
                  </a:lnTo>
                  <a:lnTo>
                    <a:pt x="221" y="2195"/>
                  </a:lnTo>
                  <a:lnTo>
                    <a:pt x="295" y="2305"/>
                  </a:lnTo>
                  <a:lnTo>
                    <a:pt x="387" y="2397"/>
                  </a:lnTo>
                  <a:lnTo>
                    <a:pt x="498" y="2490"/>
                  </a:lnTo>
                  <a:lnTo>
                    <a:pt x="608" y="2582"/>
                  </a:lnTo>
                  <a:lnTo>
                    <a:pt x="719" y="2637"/>
                  </a:lnTo>
                  <a:lnTo>
                    <a:pt x="848" y="2711"/>
                  </a:lnTo>
                  <a:lnTo>
                    <a:pt x="977" y="2748"/>
                  </a:lnTo>
                  <a:lnTo>
                    <a:pt x="1106" y="2785"/>
                  </a:lnTo>
                  <a:lnTo>
                    <a:pt x="1254" y="2803"/>
                  </a:lnTo>
                  <a:lnTo>
                    <a:pt x="1401" y="2822"/>
                  </a:lnTo>
                  <a:lnTo>
                    <a:pt x="1549" y="2803"/>
                  </a:lnTo>
                  <a:lnTo>
                    <a:pt x="1678" y="2785"/>
                  </a:lnTo>
                  <a:lnTo>
                    <a:pt x="1825" y="2748"/>
                  </a:lnTo>
                  <a:lnTo>
                    <a:pt x="1954" y="2711"/>
                  </a:lnTo>
                  <a:lnTo>
                    <a:pt x="2065" y="2656"/>
                  </a:lnTo>
                  <a:lnTo>
                    <a:pt x="2194" y="2582"/>
                  </a:lnTo>
                  <a:lnTo>
                    <a:pt x="2305" y="2508"/>
                  </a:lnTo>
                  <a:lnTo>
                    <a:pt x="2397" y="2416"/>
                  </a:lnTo>
                  <a:lnTo>
                    <a:pt x="2489" y="2324"/>
                  </a:lnTo>
                  <a:lnTo>
                    <a:pt x="2563" y="2213"/>
                  </a:lnTo>
                  <a:lnTo>
                    <a:pt x="2637" y="2102"/>
                  </a:lnTo>
                  <a:lnTo>
                    <a:pt x="2692" y="1973"/>
                  </a:lnTo>
                  <a:lnTo>
                    <a:pt x="2747" y="1844"/>
                  </a:lnTo>
                  <a:lnTo>
                    <a:pt x="2784" y="1697"/>
                  </a:lnTo>
                  <a:lnTo>
                    <a:pt x="2803" y="1568"/>
                  </a:lnTo>
                  <a:lnTo>
                    <a:pt x="2803" y="1420"/>
                  </a:lnTo>
                  <a:lnTo>
                    <a:pt x="2803" y="1273"/>
                  </a:lnTo>
                  <a:lnTo>
                    <a:pt x="2784" y="1125"/>
                  </a:lnTo>
                  <a:lnTo>
                    <a:pt x="2747" y="996"/>
                  </a:lnTo>
                  <a:lnTo>
                    <a:pt x="2710" y="867"/>
                  </a:lnTo>
                  <a:lnTo>
                    <a:pt x="2655" y="738"/>
                  </a:lnTo>
                  <a:lnTo>
                    <a:pt x="2581" y="627"/>
                  </a:lnTo>
                  <a:lnTo>
                    <a:pt x="2508" y="517"/>
                  </a:lnTo>
                  <a:lnTo>
                    <a:pt x="2415" y="406"/>
                  </a:lnTo>
                  <a:lnTo>
                    <a:pt x="2305" y="314"/>
                  </a:lnTo>
                  <a:lnTo>
                    <a:pt x="2213" y="240"/>
                  </a:lnTo>
                  <a:lnTo>
                    <a:pt x="2084" y="166"/>
                  </a:lnTo>
                  <a:lnTo>
                    <a:pt x="1973" y="111"/>
                  </a:lnTo>
                  <a:lnTo>
                    <a:pt x="1844" y="56"/>
                  </a:lnTo>
                  <a:lnTo>
                    <a:pt x="1696"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7" name="Google Shape;3177;p11"/>
            <p:cNvSpPr/>
            <p:nvPr/>
          </p:nvSpPr>
          <p:spPr>
            <a:xfrm>
              <a:off x="6156925" y="1301525"/>
              <a:ext cx="70550" cy="70550"/>
            </a:xfrm>
            <a:custGeom>
              <a:avLst/>
              <a:gdLst/>
              <a:ahLst/>
              <a:cxnLst/>
              <a:rect l="l" t="t" r="r" b="b"/>
              <a:pathLst>
                <a:path w="2822" h="2822" extrusionOk="0">
                  <a:moveTo>
                    <a:pt x="1273" y="1"/>
                  </a:moveTo>
                  <a:lnTo>
                    <a:pt x="1144" y="19"/>
                  </a:lnTo>
                  <a:lnTo>
                    <a:pt x="996" y="56"/>
                  </a:lnTo>
                  <a:lnTo>
                    <a:pt x="867" y="112"/>
                  </a:lnTo>
                  <a:lnTo>
                    <a:pt x="738" y="167"/>
                  </a:lnTo>
                  <a:lnTo>
                    <a:pt x="628" y="222"/>
                  </a:lnTo>
                  <a:lnTo>
                    <a:pt x="517" y="314"/>
                  </a:lnTo>
                  <a:lnTo>
                    <a:pt x="425" y="388"/>
                  </a:lnTo>
                  <a:lnTo>
                    <a:pt x="333" y="499"/>
                  </a:lnTo>
                  <a:lnTo>
                    <a:pt x="240" y="609"/>
                  </a:lnTo>
                  <a:lnTo>
                    <a:pt x="185" y="720"/>
                  </a:lnTo>
                  <a:lnTo>
                    <a:pt x="111" y="849"/>
                  </a:lnTo>
                  <a:lnTo>
                    <a:pt x="75" y="978"/>
                  </a:lnTo>
                  <a:lnTo>
                    <a:pt x="38" y="1107"/>
                  </a:lnTo>
                  <a:lnTo>
                    <a:pt x="19" y="1255"/>
                  </a:lnTo>
                  <a:lnTo>
                    <a:pt x="1" y="1402"/>
                  </a:lnTo>
                  <a:lnTo>
                    <a:pt x="19" y="1550"/>
                  </a:lnTo>
                  <a:lnTo>
                    <a:pt x="38" y="1679"/>
                  </a:lnTo>
                  <a:lnTo>
                    <a:pt x="56" y="1826"/>
                  </a:lnTo>
                  <a:lnTo>
                    <a:pt x="111" y="1955"/>
                  </a:lnTo>
                  <a:lnTo>
                    <a:pt x="167" y="2084"/>
                  </a:lnTo>
                  <a:lnTo>
                    <a:pt x="240" y="2195"/>
                  </a:lnTo>
                  <a:lnTo>
                    <a:pt x="314" y="2306"/>
                  </a:lnTo>
                  <a:lnTo>
                    <a:pt x="406" y="2398"/>
                  </a:lnTo>
                  <a:lnTo>
                    <a:pt x="499" y="2490"/>
                  </a:lnTo>
                  <a:lnTo>
                    <a:pt x="609" y="2582"/>
                  </a:lnTo>
                  <a:lnTo>
                    <a:pt x="720" y="2638"/>
                  </a:lnTo>
                  <a:lnTo>
                    <a:pt x="849" y="2711"/>
                  </a:lnTo>
                  <a:lnTo>
                    <a:pt x="978" y="2748"/>
                  </a:lnTo>
                  <a:lnTo>
                    <a:pt x="1107" y="2785"/>
                  </a:lnTo>
                  <a:lnTo>
                    <a:pt x="1255" y="2804"/>
                  </a:lnTo>
                  <a:lnTo>
                    <a:pt x="1402" y="2822"/>
                  </a:lnTo>
                  <a:lnTo>
                    <a:pt x="1550" y="2804"/>
                  </a:lnTo>
                  <a:lnTo>
                    <a:pt x="1697" y="2785"/>
                  </a:lnTo>
                  <a:lnTo>
                    <a:pt x="1826" y="2767"/>
                  </a:lnTo>
                  <a:lnTo>
                    <a:pt x="1955" y="2711"/>
                  </a:lnTo>
                  <a:lnTo>
                    <a:pt x="2084" y="2656"/>
                  </a:lnTo>
                  <a:lnTo>
                    <a:pt x="2195" y="2582"/>
                  </a:lnTo>
                  <a:lnTo>
                    <a:pt x="2306" y="2508"/>
                  </a:lnTo>
                  <a:lnTo>
                    <a:pt x="2416" y="2416"/>
                  </a:lnTo>
                  <a:lnTo>
                    <a:pt x="2508" y="2324"/>
                  </a:lnTo>
                  <a:lnTo>
                    <a:pt x="2582" y="2213"/>
                  </a:lnTo>
                  <a:lnTo>
                    <a:pt x="2656" y="2103"/>
                  </a:lnTo>
                  <a:lnTo>
                    <a:pt x="2711" y="1974"/>
                  </a:lnTo>
                  <a:lnTo>
                    <a:pt x="2767" y="1845"/>
                  </a:lnTo>
                  <a:lnTo>
                    <a:pt x="2803" y="1716"/>
                  </a:lnTo>
                  <a:lnTo>
                    <a:pt x="2822" y="1568"/>
                  </a:lnTo>
                  <a:lnTo>
                    <a:pt x="2822" y="1421"/>
                  </a:lnTo>
                  <a:lnTo>
                    <a:pt x="2822" y="1273"/>
                  </a:lnTo>
                  <a:lnTo>
                    <a:pt x="2803" y="1126"/>
                  </a:lnTo>
                  <a:lnTo>
                    <a:pt x="2767" y="997"/>
                  </a:lnTo>
                  <a:lnTo>
                    <a:pt x="2730" y="867"/>
                  </a:lnTo>
                  <a:lnTo>
                    <a:pt x="2656" y="738"/>
                  </a:lnTo>
                  <a:lnTo>
                    <a:pt x="2601" y="628"/>
                  </a:lnTo>
                  <a:lnTo>
                    <a:pt x="2508" y="517"/>
                  </a:lnTo>
                  <a:lnTo>
                    <a:pt x="2435" y="407"/>
                  </a:lnTo>
                  <a:lnTo>
                    <a:pt x="2324" y="314"/>
                  </a:lnTo>
                  <a:lnTo>
                    <a:pt x="2213" y="241"/>
                  </a:lnTo>
                  <a:lnTo>
                    <a:pt x="2103" y="167"/>
                  </a:lnTo>
                  <a:lnTo>
                    <a:pt x="1974" y="112"/>
                  </a:lnTo>
                  <a:lnTo>
                    <a:pt x="1845" y="56"/>
                  </a:lnTo>
                  <a:lnTo>
                    <a:pt x="1716" y="38"/>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8" name="Google Shape;3178;p11"/>
            <p:cNvSpPr/>
            <p:nvPr/>
          </p:nvSpPr>
          <p:spPr>
            <a:xfrm>
              <a:off x="6077175" y="1287250"/>
              <a:ext cx="70575" cy="70550"/>
            </a:xfrm>
            <a:custGeom>
              <a:avLst/>
              <a:gdLst/>
              <a:ahLst/>
              <a:cxnLst/>
              <a:rect l="l" t="t" r="r" b="b"/>
              <a:pathLst>
                <a:path w="2823" h="2822" extrusionOk="0">
                  <a:moveTo>
                    <a:pt x="1255" y="0"/>
                  </a:moveTo>
                  <a:lnTo>
                    <a:pt x="1126" y="19"/>
                  </a:lnTo>
                  <a:lnTo>
                    <a:pt x="978" y="56"/>
                  </a:lnTo>
                  <a:lnTo>
                    <a:pt x="849" y="111"/>
                  </a:lnTo>
                  <a:lnTo>
                    <a:pt x="720" y="166"/>
                  </a:lnTo>
                  <a:lnTo>
                    <a:pt x="609" y="240"/>
                  </a:lnTo>
                  <a:lnTo>
                    <a:pt x="499" y="314"/>
                  </a:lnTo>
                  <a:lnTo>
                    <a:pt x="407" y="406"/>
                  </a:lnTo>
                  <a:lnTo>
                    <a:pt x="314" y="498"/>
                  </a:lnTo>
                  <a:lnTo>
                    <a:pt x="241" y="609"/>
                  </a:lnTo>
                  <a:lnTo>
                    <a:pt x="167" y="738"/>
                  </a:lnTo>
                  <a:lnTo>
                    <a:pt x="112" y="848"/>
                  </a:lnTo>
                  <a:lnTo>
                    <a:pt x="56" y="978"/>
                  </a:lnTo>
                  <a:lnTo>
                    <a:pt x="19" y="1125"/>
                  </a:lnTo>
                  <a:lnTo>
                    <a:pt x="1" y="1273"/>
                  </a:lnTo>
                  <a:lnTo>
                    <a:pt x="1" y="1402"/>
                  </a:lnTo>
                  <a:lnTo>
                    <a:pt x="1" y="1549"/>
                  </a:lnTo>
                  <a:lnTo>
                    <a:pt x="19" y="1697"/>
                  </a:lnTo>
                  <a:lnTo>
                    <a:pt x="56" y="1844"/>
                  </a:lnTo>
                  <a:lnTo>
                    <a:pt x="112" y="1973"/>
                  </a:lnTo>
                  <a:lnTo>
                    <a:pt x="167" y="2084"/>
                  </a:lnTo>
                  <a:lnTo>
                    <a:pt x="241" y="2213"/>
                  </a:lnTo>
                  <a:lnTo>
                    <a:pt x="314" y="2305"/>
                  </a:lnTo>
                  <a:lnTo>
                    <a:pt x="407" y="2416"/>
                  </a:lnTo>
                  <a:lnTo>
                    <a:pt x="499" y="2508"/>
                  </a:lnTo>
                  <a:lnTo>
                    <a:pt x="609" y="2582"/>
                  </a:lnTo>
                  <a:lnTo>
                    <a:pt x="739" y="2655"/>
                  </a:lnTo>
                  <a:lnTo>
                    <a:pt x="849" y="2711"/>
                  </a:lnTo>
                  <a:lnTo>
                    <a:pt x="978" y="2748"/>
                  </a:lnTo>
                  <a:lnTo>
                    <a:pt x="1126" y="2784"/>
                  </a:lnTo>
                  <a:lnTo>
                    <a:pt x="1273" y="2803"/>
                  </a:lnTo>
                  <a:lnTo>
                    <a:pt x="1402" y="2821"/>
                  </a:lnTo>
                  <a:lnTo>
                    <a:pt x="1550" y="2803"/>
                  </a:lnTo>
                  <a:lnTo>
                    <a:pt x="1697" y="2784"/>
                  </a:lnTo>
                  <a:lnTo>
                    <a:pt x="1845" y="2748"/>
                  </a:lnTo>
                  <a:lnTo>
                    <a:pt x="1974" y="2711"/>
                  </a:lnTo>
                  <a:lnTo>
                    <a:pt x="2085" y="2655"/>
                  </a:lnTo>
                  <a:lnTo>
                    <a:pt x="2214" y="2582"/>
                  </a:lnTo>
                  <a:lnTo>
                    <a:pt x="2306" y="2508"/>
                  </a:lnTo>
                  <a:lnTo>
                    <a:pt x="2416" y="2416"/>
                  </a:lnTo>
                  <a:lnTo>
                    <a:pt x="2509" y="2305"/>
                  </a:lnTo>
                  <a:lnTo>
                    <a:pt x="2582" y="2194"/>
                  </a:lnTo>
                  <a:lnTo>
                    <a:pt x="2656" y="2084"/>
                  </a:lnTo>
                  <a:lnTo>
                    <a:pt x="2711" y="1955"/>
                  </a:lnTo>
                  <a:lnTo>
                    <a:pt x="2748" y="1826"/>
                  </a:lnTo>
                  <a:lnTo>
                    <a:pt x="2785" y="1697"/>
                  </a:lnTo>
                  <a:lnTo>
                    <a:pt x="2804" y="1549"/>
                  </a:lnTo>
                  <a:lnTo>
                    <a:pt x="2822" y="1402"/>
                  </a:lnTo>
                  <a:lnTo>
                    <a:pt x="2804" y="1254"/>
                  </a:lnTo>
                  <a:lnTo>
                    <a:pt x="2785" y="1125"/>
                  </a:lnTo>
                  <a:lnTo>
                    <a:pt x="2748" y="978"/>
                  </a:lnTo>
                  <a:lnTo>
                    <a:pt x="2711" y="848"/>
                  </a:lnTo>
                  <a:lnTo>
                    <a:pt x="2656" y="719"/>
                  </a:lnTo>
                  <a:lnTo>
                    <a:pt x="2582" y="609"/>
                  </a:lnTo>
                  <a:lnTo>
                    <a:pt x="2509" y="498"/>
                  </a:lnTo>
                  <a:lnTo>
                    <a:pt x="2416" y="406"/>
                  </a:lnTo>
                  <a:lnTo>
                    <a:pt x="2306" y="314"/>
                  </a:lnTo>
                  <a:lnTo>
                    <a:pt x="2195" y="240"/>
                  </a:lnTo>
                  <a:lnTo>
                    <a:pt x="2085" y="166"/>
                  </a:lnTo>
                  <a:lnTo>
                    <a:pt x="1955" y="111"/>
                  </a:lnTo>
                  <a:lnTo>
                    <a:pt x="1826" y="56"/>
                  </a:lnTo>
                  <a:lnTo>
                    <a:pt x="1697" y="19"/>
                  </a:lnTo>
                  <a:lnTo>
                    <a:pt x="15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9" name="Google Shape;3179;p11"/>
            <p:cNvSpPr/>
            <p:nvPr/>
          </p:nvSpPr>
          <p:spPr>
            <a:xfrm>
              <a:off x="5997450" y="1272950"/>
              <a:ext cx="70075" cy="70550"/>
            </a:xfrm>
            <a:custGeom>
              <a:avLst/>
              <a:gdLst/>
              <a:ahLst/>
              <a:cxnLst/>
              <a:rect l="l" t="t" r="r" b="b"/>
              <a:pathLst>
                <a:path w="2803" h="2822" extrusionOk="0">
                  <a:moveTo>
                    <a:pt x="1383" y="1"/>
                  </a:moveTo>
                  <a:lnTo>
                    <a:pt x="1236" y="19"/>
                  </a:lnTo>
                  <a:lnTo>
                    <a:pt x="1106" y="38"/>
                  </a:lnTo>
                  <a:lnTo>
                    <a:pt x="959" y="74"/>
                  </a:lnTo>
                  <a:lnTo>
                    <a:pt x="830" y="111"/>
                  </a:lnTo>
                  <a:lnTo>
                    <a:pt x="719" y="185"/>
                  </a:lnTo>
                  <a:lnTo>
                    <a:pt x="590" y="240"/>
                  </a:lnTo>
                  <a:lnTo>
                    <a:pt x="498" y="333"/>
                  </a:lnTo>
                  <a:lnTo>
                    <a:pt x="387" y="425"/>
                  </a:lnTo>
                  <a:lnTo>
                    <a:pt x="314" y="517"/>
                  </a:lnTo>
                  <a:lnTo>
                    <a:pt x="221" y="628"/>
                  </a:lnTo>
                  <a:lnTo>
                    <a:pt x="166" y="738"/>
                  </a:lnTo>
                  <a:lnTo>
                    <a:pt x="111" y="867"/>
                  </a:lnTo>
                  <a:lnTo>
                    <a:pt x="56" y="996"/>
                  </a:lnTo>
                  <a:lnTo>
                    <a:pt x="19" y="1125"/>
                  </a:lnTo>
                  <a:lnTo>
                    <a:pt x="0" y="1273"/>
                  </a:lnTo>
                  <a:lnTo>
                    <a:pt x="0" y="1420"/>
                  </a:lnTo>
                  <a:lnTo>
                    <a:pt x="0" y="1568"/>
                  </a:lnTo>
                  <a:lnTo>
                    <a:pt x="37" y="1715"/>
                  </a:lnTo>
                  <a:lnTo>
                    <a:pt x="56" y="1845"/>
                  </a:lnTo>
                  <a:lnTo>
                    <a:pt x="111" y="1974"/>
                  </a:lnTo>
                  <a:lnTo>
                    <a:pt x="166" y="2103"/>
                  </a:lnTo>
                  <a:lnTo>
                    <a:pt x="240" y="2213"/>
                  </a:lnTo>
                  <a:lnTo>
                    <a:pt x="314" y="2324"/>
                  </a:lnTo>
                  <a:lnTo>
                    <a:pt x="406" y="2416"/>
                  </a:lnTo>
                  <a:lnTo>
                    <a:pt x="516" y="2508"/>
                  </a:lnTo>
                  <a:lnTo>
                    <a:pt x="609" y="2582"/>
                  </a:lnTo>
                  <a:lnTo>
                    <a:pt x="738" y="2656"/>
                  </a:lnTo>
                  <a:lnTo>
                    <a:pt x="848" y="2711"/>
                  </a:lnTo>
                  <a:lnTo>
                    <a:pt x="996" y="2748"/>
                  </a:lnTo>
                  <a:lnTo>
                    <a:pt x="1125" y="2785"/>
                  </a:lnTo>
                  <a:lnTo>
                    <a:pt x="1272" y="2803"/>
                  </a:lnTo>
                  <a:lnTo>
                    <a:pt x="1420" y="2822"/>
                  </a:lnTo>
                  <a:lnTo>
                    <a:pt x="1567" y="2803"/>
                  </a:lnTo>
                  <a:lnTo>
                    <a:pt x="1697" y="2785"/>
                  </a:lnTo>
                  <a:lnTo>
                    <a:pt x="1844" y="2748"/>
                  </a:lnTo>
                  <a:lnTo>
                    <a:pt x="1973" y="2693"/>
                  </a:lnTo>
                  <a:lnTo>
                    <a:pt x="2084" y="2637"/>
                  </a:lnTo>
                  <a:lnTo>
                    <a:pt x="2213" y="2564"/>
                  </a:lnTo>
                  <a:lnTo>
                    <a:pt x="2305" y="2490"/>
                  </a:lnTo>
                  <a:lnTo>
                    <a:pt x="2416" y="2398"/>
                  </a:lnTo>
                  <a:lnTo>
                    <a:pt x="2489" y="2306"/>
                  </a:lnTo>
                  <a:lnTo>
                    <a:pt x="2582" y="2195"/>
                  </a:lnTo>
                  <a:lnTo>
                    <a:pt x="2637" y="2084"/>
                  </a:lnTo>
                  <a:lnTo>
                    <a:pt x="2711" y="1955"/>
                  </a:lnTo>
                  <a:lnTo>
                    <a:pt x="2747" y="1826"/>
                  </a:lnTo>
                  <a:lnTo>
                    <a:pt x="2784" y="1679"/>
                  </a:lnTo>
                  <a:lnTo>
                    <a:pt x="2803" y="1550"/>
                  </a:lnTo>
                  <a:lnTo>
                    <a:pt x="2803" y="1402"/>
                  </a:lnTo>
                  <a:lnTo>
                    <a:pt x="2803" y="1255"/>
                  </a:lnTo>
                  <a:lnTo>
                    <a:pt x="2766" y="1107"/>
                  </a:lnTo>
                  <a:lnTo>
                    <a:pt x="2747" y="978"/>
                  </a:lnTo>
                  <a:lnTo>
                    <a:pt x="2692" y="849"/>
                  </a:lnTo>
                  <a:lnTo>
                    <a:pt x="2637" y="720"/>
                  </a:lnTo>
                  <a:lnTo>
                    <a:pt x="2563" y="609"/>
                  </a:lnTo>
                  <a:lnTo>
                    <a:pt x="2489" y="499"/>
                  </a:lnTo>
                  <a:lnTo>
                    <a:pt x="2397" y="406"/>
                  </a:lnTo>
                  <a:lnTo>
                    <a:pt x="2287" y="314"/>
                  </a:lnTo>
                  <a:lnTo>
                    <a:pt x="2194" y="240"/>
                  </a:lnTo>
                  <a:lnTo>
                    <a:pt x="2065" y="167"/>
                  </a:lnTo>
                  <a:lnTo>
                    <a:pt x="1955" y="111"/>
                  </a:lnTo>
                  <a:lnTo>
                    <a:pt x="1807" y="56"/>
                  </a:lnTo>
                  <a:lnTo>
                    <a:pt x="1678" y="38"/>
                  </a:lnTo>
                  <a:lnTo>
                    <a:pt x="1531"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0" name="Google Shape;3180;p11"/>
            <p:cNvSpPr/>
            <p:nvPr/>
          </p:nvSpPr>
          <p:spPr>
            <a:xfrm>
              <a:off x="5694600" y="1138825"/>
              <a:ext cx="70550" cy="70550"/>
            </a:xfrm>
            <a:custGeom>
              <a:avLst/>
              <a:gdLst/>
              <a:ahLst/>
              <a:cxnLst/>
              <a:rect l="l" t="t" r="r" b="b"/>
              <a:pathLst>
                <a:path w="2822" h="2822" extrusionOk="0">
                  <a:moveTo>
                    <a:pt x="1254" y="0"/>
                  </a:moveTo>
                  <a:lnTo>
                    <a:pt x="1107" y="37"/>
                  </a:lnTo>
                  <a:lnTo>
                    <a:pt x="978" y="74"/>
                  </a:lnTo>
                  <a:lnTo>
                    <a:pt x="848" y="111"/>
                  </a:lnTo>
                  <a:lnTo>
                    <a:pt x="719" y="166"/>
                  </a:lnTo>
                  <a:lnTo>
                    <a:pt x="609" y="240"/>
                  </a:lnTo>
                  <a:lnTo>
                    <a:pt x="498" y="332"/>
                  </a:lnTo>
                  <a:lnTo>
                    <a:pt x="406" y="424"/>
                  </a:lnTo>
                  <a:lnTo>
                    <a:pt x="314" y="516"/>
                  </a:lnTo>
                  <a:lnTo>
                    <a:pt x="240" y="627"/>
                  </a:lnTo>
                  <a:lnTo>
                    <a:pt x="166" y="738"/>
                  </a:lnTo>
                  <a:lnTo>
                    <a:pt x="111" y="867"/>
                  </a:lnTo>
                  <a:lnTo>
                    <a:pt x="56" y="996"/>
                  </a:lnTo>
                  <a:lnTo>
                    <a:pt x="37" y="1125"/>
                  </a:lnTo>
                  <a:lnTo>
                    <a:pt x="19" y="1272"/>
                  </a:lnTo>
                  <a:lnTo>
                    <a:pt x="0" y="1420"/>
                  </a:lnTo>
                  <a:lnTo>
                    <a:pt x="19" y="1567"/>
                  </a:lnTo>
                  <a:lnTo>
                    <a:pt x="37" y="1715"/>
                  </a:lnTo>
                  <a:lnTo>
                    <a:pt x="74" y="1844"/>
                  </a:lnTo>
                  <a:lnTo>
                    <a:pt x="111" y="1973"/>
                  </a:lnTo>
                  <a:lnTo>
                    <a:pt x="185" y="2102"/>
                  </a:lnTo>
                  <a:lnTo>
                    <a:pt x="240" y="2213"/>
                  </a:lnTo>
                  <a:lnTo>
                    <a:pt x="332" y="2323"/>
                  </a:lnTo>
                  <a:lnTo>
                    <a:pt x="424" y="2416"/>
                  </a:lnTo>
                  <a:lnTo>
                    <a:pt x="517" y="2508"/>
                  </a:lnTo>
                  <a:lnTo>
                    <a:pt x="627" y="2582"/>
                  </a:lnTo>
                  <a:lnTo>
                    <a:pt x="738" y="2655"/>
                  </a:lnTo>
                  <a:lnTo>
                    <a:pt x="867" y="2711"/>
                  </a:lnTo>
                  <a:lnTo>
                    <a:pt x="996" y="2766"/>
                  </a:lnTo>
                  <a:lnTo>
                    <a:pt x="1144" y="2784"/>
                  </a:lnTo>
                  <a:lnTo>
                    <a:pt x="1273" y="2821"/>
                  </a:lnTo>
                  <a:lnTo>
                    <a:pt x="1420" y="2821"/>
                  </a:lnTo>
                  <a:lnTo>
                    <a:pt x="1568" y="2803"/>
                  </a:lnTo>
                  <a:lnTo>
                    <a:pt x="1715" y="2784"/>
                  </a:lnTo>
                  <a:lnTo>
                    <a:pt x="1844" y="2748"/>
                  </a:lnTo>
                  <a:lnTo>
                    <a:pt x="1973" y="2711"/>
                  </a:lnTo>
                  <a:lnTo>
                    <a:pt x="2102" y="2655"/>
                  </a:lnTo>
                  <a:lnTo>
                    <a:pt x="2213" y="2582"/>
                  </a:lnTo>
                  <a:lnTo>
                    <a:pt x="2324" y="2489"/>
                  </a:lnTo>
                  <a:lnTo>
                    <a:pt x="2434" y="2397"/>
                  </a:lnTo>
                  <a:lnTo>
                    <a:pt x="2508" y="2305"/>
                  </a:lnTo>
                  <a:lnTo>
                    <a:pt x="2600" y="2194"/>
                  </a:lnTo>
                  <a:lnTo>
                    <a:pt x="2655" y="2084"/>
                  </a:lnTo>
                  <a:lnTo>
                    <a:pt x="2729" y="1955"/>
                  </a:lnTo>
                  <a:lnTo>
                    <a:pt x="2766" y="1826"/>
                  </a:lnTo>
                  <a:lnTo>
                    <a:pt x="2803" y="1678"/>
                  </a:lnTo>
                  <a:lnTo>
                    <a:pt x="2821" y="1549"/>
                  </a:lnTo>
                  <a:lnTo>
                    <a:pt x="2821" y="1402"/>
                  </a:lnTo>
                  <a:lnTo>
                    <a:pt x="2821" y="1254"/>
                  </a:lnTo>
                  <a:lnTo>
                    <a:pt x="2803" y="1107"/>
                  </a:lnTo>
                  <a:lnTo>
                    <a:pt x="2766" y="977"/>
                  </a:lnTo>
                  <a:lnTo>
                    <a:pt x="2711" y="848"/>
                  </a:lnTo>
                  <a:lnTo>
                    <a:pt x="2655" y="719"/>
                  </a:lnTo>
                  <a:lnTo>
                    <a:pt x="2582" y="609"/>
                  </a:lnTo>
                  <a:lnTo>
                    <a:pt x="2508" y="498"/>
                  </a:lnTo>
                  <a:lnTo>
                    <a:pt x="2416" y="406"/>
                  </a:lnTo>
                  <a:lnTo>
                    <a:pt x="2305" y="314"/>
                  </a:lnTo>
                  <a:lnTo>
                    <a:pt x="2194" y="221"/>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1" name="Google Shape;3181;p11"/>
            <p:cNvSpPr/>
            <p:nvPr/>
          </p:nvSpPr>
          <p:spPr>
            <a:xfrm>
              <a:off x="5207375" y="642825"/>
              <a:ext cx="69150" cy="69625"/>
            </a:xfrm>
            <a:custGeom>
              <a:avLst/>
              <a:gdLst/>
              <a:ahLst/>
              <a:cxnLst/>
              <a:rect l="l" t="t" r="r" b="b"/>
              <a:pathLst>
                <a:path w="2766" h="2785" extrusionOk="0">
                  <a:moveTo>
                    <a:pt x="1254" y="1"/>
                  </a:moveTo>
                  <a:lnTo>
                    <a:pt x="1107" y="19"/>
                  </a:lnTo>
                  <a:lnTo>
                    <a:pt x="977" y="56"/>
                  </a:lnTo>
                  <a:lnTo>
                    <a:pt x="848" y="93"/>
                  </a:lnTo>
                  <a:lnTo>
                    <a:pt x="719" y="167"/>
                  </a:lnTo>
                  <a:lnTo>
                    <a:pt x="609" y="222"/>
                  </a:lnTo>
                  <a:lnTo>
                    <a:pt x="498" y="314"/>
                  </a:lnTo>
                  <a:lnTo>
                    <a:pt x="406" y="388"/>
                  </a:lnTo>
                  <a:lnTo>
                    <a:pt x="314" y="499"/>
                  </a:lnTo>
                  <a:lnTo>
                    <a:pt x="221" y="591"/>
                  </a:lnTo>
                  <a:lnTo>
                    <a:pt x="166" y="720"/>
                  </a:lnTo>
                  <a:lnTo>
                    <a:pt x="111" y="830"/>
                  </a:lnTo>
                  <a:lnTo>
                    <a:pt x="56" y="960"/>
                  </a:lnTo>
                  <a:lnTo>
                    <a:pt x="19" y="1107"/>
                  </a:lnTo>
                  <a:lnTo>
                    <a:pt x="0" y="1236"/>
                  </a:lnTo>
                  <a:lnTo>
                    <a:pt x="0" y="1384"/>
                  </a:lnTo>
                  <a:lnTo>
                    <a:pt x="0" y="1531"/>
                  </a:lnTo>
                  <a:lnTo>
                    <a:pt x="19" y="1679"/>
                  </a:lnTo>
                  <a:lnTo>
                    <a:pt x="56" y="1808"/>
                  </a:lnTo>
                  <a:lnTo>
                    <a:pt x="111" y="1937"/>
                  </a:lnTo>
                  <a:lnTo>
                    <a:pt x="166" y="2066"/>
                  </a:lnTo>
                  <a:lnTo>
                    <a:pt x="240" y="2176"/>
                  </a:lnTo>
                  <a:lnTo>
                    <a:pt x="314" y="2287"/>
                  </a:lnTo>
                  <a:lnTo>
                    <a:pt x="406" y="2379"/>
                  </a:lnTo>
                  <a:lnTo>
                    <a:pt x="498" y="2471"/>
                  </a:lnTo>
                  <a:lnTo>
                    <a:pt x="609" y="2545"/>
                  </a:lnTo>
                  <a:lnTo>
                    <a:pt x="719" y="2619"/>
                  </a:lnTo>
                  <a:lnTo>
                    <a:pt x="848" y="2674"/>
                  </a:lnTo>
                  <a:lnTo>
                    <a:pt x="977" y="2711"/>
                  </a:lnTo>
                  <a:lnTo>
                    <a:pt x="1107" y="2748"/>
                  </a:lnTo>
                  <a:lnTo>
                    <a:pt x="1254" y="2766"/>
                  </a:lnTo>
                  <a:lnTo>
                    <a:pt x="1402" y="2785"/>
                  </a:lnTo>
                  <a:lnTo>
                    <a:pt x="1549" y="2766"/>
                  </a:lnTo>
                  <a:lnTo>
                    <a:pt x="1697" y="2748"/>
                  </a:lnTo>
                  <a:lnTo>
                    <a:pt x="1826" y="2711"/>
                  </a:lnTo>
                  <a:lnTo>
                    <a:pt x="1955" y="2656"/>
                  </a:lnTo>
                  <a:lnTo>
                    <a:pt x="2065" y="2601"/>
                  </a:lnTo>
                  <a:lnTo>
                    <a:pt x="2194" y="2527"/>
                  </a:lnTo>
                  <a:lnTo>
                    <a:pt x="2287" y="2453"/>
                  </a:lnTo>
                  <a:lnTo>
                    <a:pt x="2397" y="2361"/>
                  </a:lnTo>
                  <a:lnTo>
                    <a:pt x="2471" y="2269"/>
                  </a:lnTo>
                  <a:lnTo>
                    <a:pt x="2563" y="2158"/>
                  </a:lnTo>
                  <a:lnTo>
                    <a:pt x="2618" y="2029"/>
                  </a:lnTo>
                  <a:lnTo>
                    <a:pt x="2674" y="1918"/>
                  </a:lnTo>
                  <a:lnTo>
                    <a:pt x="2729" y="1789"/>
                  </a:lnTo>
                  <a:lnTo>
                    <a:pt x="2748" y="1642"/>
                  </a:lnTo>
                  <a:lnTo>
                    <a:pt x="2766" y="1513"/>
                  </a:lnTo>
                  <a:lnTo>
                    <a:pt x="2766" y="1365"/>
                  </a:lnTo>
                  <a:lnTo>
                    <a:pt x="2766" y="1218"/>
                  </a:lnTo>
                  <a:lnTo>
                    <a:pt x="2748" y="1070"/>
                  </a:lnTo>
                  <a:lnTo>
                    <a:pt x="2711" y="941"/>
                  </a:lnTo>
                  <a:lnTo>
                    <a:pt x="2655" y="812"/>
                  </a:lnTo>
                  <a:lnTo>
                    <a:pt x="2600" y="701"/>
                  </a:lnTo>
                  <a:lnTo>
                    <a:pt x="2545" y="591"/>
                  </a:lnTo>
                  <a:lnTo>
                    <a:pt x="2452" y="480"/>
                  </a:lnTo>
                  <a:lnTo>
                    <a:pt x="2360" y="388"/>
                  </a:lnTo>
                  <a:lnTo>
                    <a:pt x="2268" y="296"/>
                  </a:lnTo>
                  <a:lnTo>
                    <a:pt x="2176" y="222"/>
                  </a:lnTo>
                  <a:lnTo>
                    <a:pt x="2047" y="167"/>
                  </a:lnTo>
                  <a:lnTo>
                    <a:pt x="1936" y="111"/>
                  </a:lnTo>
                  <a:lnTo>
                    <a:pt x="1807" y="56"/>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2" name="Google Shape;3182;p11"/>
            <p:cNvSpPr/>
            <p:nvPr/>
          </p:nvSpPr>
          <p:spPr>
            <a:xfrm>
              <a:off x="5404200" y="925400"/>
              <a:ext cx="69625" cy="69175"/>
            </a:xfrm>
            <a:custGeom>
              <a:avLst/>
              <a:gdLst/>
              <a:ahLst/>
              <a:cxnLst/>
              <a:rect l="l" t="t" r="r" b="b"/>
              <a:pathLst>
                <a:path w="2785" h="2767" extrusionOk="0">
                  <a:moveTo>
                    <a:pt x="1254" y="0"/>
                  </a:moveTo>
                  <a:lnTo>
                    <a:pt x="1125" y="19"/>
                  </a:lnTo>
                  <a:lnTo>
                    <a:pt x="978" y="56"/>
                  </a:lnTo>
                  <a:lnTo>
                    <a:pt x="848" y="93"/>
                  </a:lnTo>
                  <a:lnTo>
                    <a:pt x="719" y="148"/>
                  </a:lnTo>
                  <a:lnTo>
                    <a:pt x="609" y="222"/>
                  </a:lnTo>
                  <a:lnTo>
                    <a:pt x="498" y="295"/>
                  </a:lnTo>
                  <a:lnTo>
                    <a:pt x="406" y="388"/>
                  </a:lnTo>
                  <a:lnTo>
                    <a:pt x="314" y="480"/>
                  </a:lnTo>
                  <a:lnTo>
                    <a:pt x="240" y="590"/>
                  </a:lnTo>
                  <a:lnTo>
                    <a:pt x="166" y="701"/>
                  </a:lnTo>
                  <a:lnTo>
                    <a:pt x="111" y="830"/>
                  </a:lnTo>
                  <a:lnTo>
                    <a:pt x="56" y="959"/>
                  </a:lnTo>
                  <a:lnTo>
                    <a:pt x="19" y="1088"/>
                  </a:lnTo>
                  <a:lnTo>
                    <a:pt x="0" y="1236"/>
                  </a:lnTo>
                  <a:lnTo>
                    <a:pt x="0" y="1383"/>
                  </a:lnTo>
                  <a:lnTo>
                    <a:pt x="0" y="1531"/>
                  </a:lnTo>
                  <a:lnTo>
                    <a:pt x="19" y="1660"/>
                  </a:lnTo>
                  <a:lnTo>
                    <a:pt x="56" y="1789"/>
                  </a:lnTo>
                  <a:lnTo>
                    <a:pt x="93" y="1918"/>
                  </a:lnTo>
                  <a:lnTo>
                    <a:pt x="148" y="2047"/>
                  </a:lnTo>
                  <a:lnTo>
                    <a:pt x="222" y="2158"/>
                  </a:lnTo>
                  <a:lnTo>
                    <a:pt x="295" y="2268"/>
                  </a:lnTo>
                  <a:lnTo>
                    <a:pt x="388" y="2360"/>
                  </a:lnTo>
                  <a:lnTo>
                    <a:pt x="480" y="2453"/>
                  </a:lnTo>
                  <a:lnTo>
                    <a:pt x="572" y="2526"/>
                  </a:lnTo>
                  <a:lnTo>
                    <a:pt x="683" y="2600"/>
                  </a:lnTo>
                  <a:lnTo>
                    <a:pt x="812" y="2655"/>
                  </a:lnTo>
                  <a:lnTo>
                    <a:pt x="941" y="2711"/>
                  </a:lnTo>
                  <a:lnTo>
                    <a:pt x="1070" y="2748"/>
                  </a:lnTo>
                  <a:lnTo>
                    <a:pt x="1199" y="2766"/>
                  </a:lnTo>
                  <a:lnTo>
                    <a:pt x="1494" y="2766"/>
                  </a:lnTo>
                  <a:lnTo>
                    <a:pt x="1623" y="2748"/>
                  </a:lnTo>
                  <a:lnTo>
                    <a:pt x="1770" y="2729"/>
                  </a:lnTo>
                  <a:lnTo>
                    <a:pt x="1899" y="2674"/>
                  </a:lnTo>
                  <a:lnTo>
                    <a:pt x="2029" y="2637"/>
                  </a:lnTo>
                  <a:lnTo>
                    <a:pt x="2139" y="2563"/>
                  </a:lnTo>
                  <a:lnTo>
                    <a:pt x="2250" y="2489"/>
                  </a:lnTo>
                  <a:lnTo>
                    <a:pt x="2360" y="2397"/>
                  </a:lnTo>
                  <a:lnTo>
                    <a:pt x="2453" y="2305"/>
                  </a:lnTo>
                  <a:lnTo>
                    <a:pt x="2526" y="2194"/>
                  </a:lnTo>
                  <a:lnTo>
                    <a:pt x="2600" y="2084"/>
                  </a:lnTo>
                  <a:lnTo>
                    <a:pt x="2655" y="1973"/>
                  </a:lnTo>
                  <a:lnTo>
                    <a:pt x="2711" y="1844"/>
                  </a:lnTo>
                  <a:lnTo>
                    <a:pt x="2748" y="1697"/>
                  </a:lnTo>
                  <a:lnTo>
                    <a:pt x="2766" y="1568"/>
                  </a:lnTo>
                  <a:lnTo>
                    <a:pt x="2784" y="1420"/>
                  </a:lnTo>
                  <a:lnTo>
                    <a:pt x="2766" y="1273"/>
                  </a:lnTo>
                  <a:lnTo>
                    <a:pt x="2748" y="1125"/>
                  </a:lnTo>
                  <a:lnTo>
                    <a:pt x="2729" y="996"/>
                  </a:lnTo>
                  <a:lnTo>
                    <a:pt x="2674" y="867"/>
                  </a:lnTo>
                  <a:lnTo>
                    <a:pt x="2619" y="738"/>
                  </a:lnTo>
                  <a:lnTo>
                    <a:pt x="2563" y="627"/>
                  </a:lnTo>
                  <a:lnTo>
                    <a:pt x="2489" y="517"/>
                  </a:lnTo>
                  <a:lnTo>
                    <a:pt x="2397" y="406"/>
                  </a:lnTo>
                  <a:lnTo>
                    <a:pt x="2305" y="314"/>
                  </a:lnTo>
                  <a:lnTo>
                    <a:pt x="2194" y="240"/>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3" name="Google Shape;3183;p11"/>
            <p:cNvSpPr/>
            <p:nvPr/>
          </p:nvSpPr>
          <p:spPr>
            <a:xfrm>
              <a:off x="5470100" y="1016675"/>
              <a:ext cx="68725" cy="69150"/>
            </a:xfrm>
            <a:custGeom>
              <a:avLst/>
              <a:gdLst/>
              <a:ahLst/>
              <a:cxnLst/>
              <a:rect l="l" t="t" r="r" b="b"/>
              <a:pathLst>
                <a:path w="2749" h="2766" extrusionOk="0">
                  <a:moveTo>
                    <a:pt x="1384" y="0"/>
                  </a:moveTo>
                  <a:lnTo>
                    <a:pt x="1236" y="19"/>
                  </a:lnTo>
                  <a:lnTo>
                    <a:pt x="1107" y="37"/>
                  </a:lnTo>
                  <a:lnTo>
                    <a:pt x="978" y="74"/>
                  </a:lnTo>
                  <a:lnTo>
                    <a:pt x="849" y="111"/>
                  </a:lnTo>
                  <a:lnTo>
                    <a:pt x="720" y="166"/>
                  </a:lnTo>
                  <a:lnTo>
                    <a:pt x="609" y="240"/>
                  </a:lnTo>
                  <a:lnTo>
                    <a:pt x="499" y="314"/>
                  </a:lnTo>
                  <a:lnTo>
                    <a:pt x="407" y="406"/>
                  </a:lnTo>
                  <a:lnTo>
                    <a:pt x="314" y="498"/>
                  </a:lnTo>
                  <a:lnTo>
                    <a:pt x="241" y="590"/>
                  </a:lnTo>
                  <a:lnTo>
                    <a:pt x="167" y="701"/>
                  </a:lnTo>
                  <a:lnTo>
                    <a:pt x="112" y="830"/>
                  </a:lnTo>
                  <a:lnTo>
                    <a:pt x="75" y="959"/>
                  </a:lnTo>
                  <a:lnTo>
                    <a:pt x="38" y="1088"/>
                  </a:lnTo>
                  <a:lnTo>
                    <a:pt x="1" y="1217"/>
                  </a:lnTo>
                  <a:lnTo>
                    <a:pt x="1" y="1365"/>
                  </a:lnTo>
                  <a:lnTo>
                    <a:pt x="1" y="1512"/>
                  </a:lnTo>
                  <a:lnTo>
                    <a:pt x="19" y="1641"/>
                  </a:lnTo>
                  <a:lnTo>
                    <a:pt x="56" y="1770"/>
                  </a:lnTo>
                  <a:lnTo>
                    <a:pt x="93" y="1899"/>
                  </a:lnTo>
                  <a:lnTo>
                    <a:pt x="148" y="2028"/>
                  </a:lnTo>
                  <a:lnTo>
                    <a:pt x="222" y="2139"/>
                  </a:lnTo>
                  <a:lnTo>
                    <a:pt x="296" y="2250"/>
                  </a:lnTo>
                  <a:lnTo>
                    <a:pt x="370" y="2342"/>
                  </a:lnTo>
                  <a:lnTo>
                    <a:pt x="480" y="2434"/>
                  </a:lnTo>
                  <a:lnTo>
                    <a:pt x="573" y="2526"/>
                  </a:lnTo>
                  <a:lnTo>
                    <a:pt x="683" y="2581"/>
                  </a:lnTo>
                  <a:lnTo>
                    <a:pt x="812" y="2655"/>
                  </a:lnTo>
                  <a:lnTo>
                    <a:pt x="923" y="2692"/>
                  </a:lnTo>
                  <a:lnTo>
                    <a:pt x="1070" y="2729"/>
                  </a:lnTo>
                  <a:lnTo>
                    <a:pt x="1199" y="2747"/>
                  </a:lnTo>
                  <a:lnTo>
                    <a:pt x="1347" y="2766"/>
                  </a:lnTo>
                  <a:lnTo>
                    <a:pt x="1494" y="2766"/>
                  </a:lnTo>
                  <a:lnTo>
                    <a:pt x="1624" y="2747"/>
                  </a:lnTo>
                  <a:lnTo>
                    <a:pt x="1771" y="2711"/>
                  </a:lnTo>
                  <a:lnTo>
                    <a:pt x="1900" y="2674"/>
                  </a:lnTo>
                  <a:lnTo>
                    <a:pt x="2011" y="2618"/>
                  </a:lnTo>
                  <a:lnTo>
                    <a:pt x="2140" y="2545"/>
                  </a:lnTo>
                  <a:lnTo>
                    <a:pt x="2250" y="2471"/>
                  </a:lnTo>
                  <a:lnTo>
                    <a:pt x="2343" y="2379"/>
                  </a:lnTo>
                  <a:lnTo>
                    <a:pt x="2435" y="2286"/>
                  </a:lnTo>
                  <a:lnTo>
                    <a:pt x="2509" y="2176"/>
                  </a:lnTo>
                  <a:lnTo>
                    <a:pt x="2582" y="2065"/>
                  </a:lnTo>
                  <a:lnTo>
                    <a:pt x="2656" y="1936"/>
                  </a:lnTo>
                  <a:lnTo>
                    <a:pt x="2693" y="1807"/>
                  </a:lnTo>
                  <a:lnTo>
                    <a:pt x="2730" y="1678"/>
                  </a:lnTo>
                  <a:lnTo>
                    <a:pt x="2748" y="1530"/>
                  </a:lnTo>
                  <a:lnTo>
                    <a:pt x="2748" y="1383"/>
                  </a:lnTo>
                  <a:lnTo>
                    <a:pt x="2748" y="1235"/>
                  </a:lnTo>
                  <a:lnTo>
                    <a:pt x="2730" y="1106"/>
                  </a:lnTo>
                  <a:lnTo>
                    <a:pt x="2693" y="977"/>
                  </a:lnTo>
                  <a:lnTo>
                    <a:pt x="2656" y="848"/>
                  </a:lnTo>
                  <a:lnTo>
                    <a:pt x="2601" y="719"/>
                  </a:lnTo>
                  <a:lnTo>
                    <a:pt x="2527" y="609"/>
                  </a:lnTo>
                  <a:lnTo>
                    <a:pt x="2453" y="498"/>
                  </a:lnTo>
                  <a:lnTo>
                    <a:pt x="2361" y="406"/>
                  </a:lnTo>
                  <a:lnTo>
                    <a:pt x="2269" y="314"/>
                  </a:lnTo>
                  <a:lnTo>
                    <a:pt x="2158" y="240"/>
                  </a:lnTo>
                  <a:lnTo>
                    <a:pt x="2048" y="166"/>
                  </a:lnTo>
                  <a:lnTo>
                    <a:pt x="1919" y="111"/>
                  </a:lnTo>
                  <a:lnTo>
                    <a:pt x="1808" y="74"/>
                  </a:lnTo>
                  <a:lnTo>
                    <a:pt x="1660" y="37"/>
                  </a:lnTo>
                  <a:lnTo>
                    <a:pt x="1531" y="19"/>
                  </a:lnTo>
                  <a:lnTo>
                    <a:pt x="13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4" name="Google Shape;3184;p11"/>
            <p:cNvSpPr/>
            <p:nvPr/>
          </p:nvSpPr>
          <p:spPr>
            <a:xfrm>
              <a:off x="6397550" y="1363300"/>
              <a:ext cx="3700" cy="32300"/>
            </a:xfrm>
            <a:custGeom>
              <a:avLst/>
              <a:gdLst/>
              <a:ahLst/>
              <a:cxnLst/>
              <a:rect l="l" t="t" r="r" b="b"/>
              <a:pathLst>
                <a:path w="148" h="1292" extrusionOk="0">
                  <a:moveTo>
                    <a:pt x="148" y="1"/>
                  </a:moveTo>
                  <a:lnTo>
                    <a:pt x="93" y="148"/>
                  </a:lnTo>
                  <a:lnTo>
                    <a:pt x="37" y="296"/>
                  </a:lnTo>
                  <a:lnTo>
                    <a:pt x="1" y="443"/>
                  </a:lnTo>
                  <a:lnTo>
                    <a:pt x="1" y="591"/>
                  </a:lnTo>
                  <a:lnTo>
                    <a:pt x="1" y="793"/>
                  </a:lnTo>
                  <a:lnTo>
                    <a:pt x="37" y="959"/>
                  </a:lnTo>
                  <a:lnTo>
                    <a:pt x="74" y="1125"/>
                  </a:lnTo>
                  <a:lnTo>
                    <a:pt x="148" y="1291"/>
                  </a:lnTo>
                  <a:lnTo>
                    <a:pt x="1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5" name="Google Shape;3185;p11"/>
            <p:cNvSpPr/>
            <p:nvPr/>
          </p:nvSpPr>
          <p:spPr>
            <a:xfrm>
              <a:off x="5090275" y="377775"/>
              <a:ext cx="69175" cy="68725"/>
            </a:xfrm>
            <a:custGeom>
              <a:avLst/>
              <a:gdLst/>
              <a:ahLst/>
              <a:cxnLst/>
              <a:rect l="l" t="t" r="r" b="b"/>
              <a:pathLst>
                <a:path w="2767" h="2749" extrusionOk="0">
                  <a:moveTo>
                    <a:pt x="1292" y="1"/>
                  </a:moveTo>
                  <a:lnTo>
                    <a:pt x="1144" y="19"/>
                  </a:lnTo>
                  <a:lnTo>
                    <a:pt x="1015" y="38"/>
                  </a:lnTo>
                  <a:lnTo>
                    <a:pt x="886" y="75"/>
                  </a:lnTo>
                  <a:lnTo>
                    <a:pt x="757" y="130"/>
                  </a:lnTo>
                  <a:lnTo>
                    <a:pt x="646" y="204"/>
                  </a:lnTo>
                  <a:lnTo>
                    <a:pt x="536" y="277"/>
                  </a:lnTo>
                  <a:lnTo>
                    <a:pt x="425" y="370"/>
                  </a:lnTo>
                  <a:lnTo>
                    <a:pt x="333" y="462"/>
                  </a:lnTo>
                  <a:lnTo>
                    <a:pt x="259" y="572"/>
                  </a:lnTo>
                  <a:lnTo>
                    <a:pt x="185" y="683"/>
                  </a:lnTo>
                  <a:lnTo>
                    <a:pt x="130" y="794"/>
                  </a:lnTo>
                  <a:lnTo>
                    <a:pt x="75" y="923"/>
                  </a:lnTo>
                  <a:lnTo>
                    <a:pt x="38" y="1070"/>
                  </a:lnTo>
                  <a:lnTo>
                    <a:pt x="19" y="1199"/>
                  </a:lnTo>
                  <a:lnTo>
                    <a:pt x="1" y="1347"/>
                  </a:lnTo>
                  <a:lnTo>
                    <a:pt x="19" y="1494"/>
                  </a:lnTo>
                  <a:lnTo>
                    <a:pt x="38" y="1623"/>
                  </a:lnTo>
                  <a:lnTo>
                    <a:pt x="56" y="1752"/>
                  </a:lnTo>
                  <a:lnTo>
                    <a:pt x="93" y="1881"/>
                  </a:lnTo>
                  <a:lnTo>
                    <a:pt x="148" y="2011"/>
                  </a:lnTo>
                  <a:lnTo>
                    <a:pt x="222" y="2121"/>
                  </a:lnTo>
                  <a:lnTo>
                    <a:pt x="296" y="2232"/>
                  </a:lnTo>
                  <a:lnTo>
                    <a:pt x="388" y="2324"/>
                  </a:lnTo>
                  <a:lnTo>
                    <a:pt x="480" y="2416"/>
                  </a:lnTo>
                  <a:lnTo>
                    <a:pt x="573" y="2508"/>
                  </a:lnTo>
                  <a:lnTo>
                    <a:pt x="683" y="2564"/>
                  </a:lnTo>
                  <a:lnTo>
                    <a:pt x="812" y="2637"/>
                  </a:lnTo>
                  <a:lnTo>
                    <a:pt x="923" y="2674"/>
                  </a:lnTo>
                  <a:lnTo>
                    <a:pt x="1052" y="2711"/>
                  </a:lnTo>
                  <a:lnTo>
                    <a:pt x="1199" y="2748"/>
                  </a:lnTo>
                  <a:lnTo>
                    <a:pt x="1476" y="2748"/>
                  </a:lnTo>
                  <a:lnTo>
                    <a:pt x="1623" y="2730"/>
                  </a:lnTo>
                  <a:lnTo>
                    <a:pt x="1753" y="2711"/>
                  </a:lnTo>
                  <a:lnTo>
                    <a:pt x="1900" y="2656"/>
                  </a:lnTo>
                  <a:lnTo>
                    <a:pt x="2011" y="2601"/>
                  </a:lnTo>
                  <a:lnTo>
                    <a:pt x="2140" y="2545"/>
                  </a:lnTo>
                  <a:lnTo>
                    <a:pt x="2250" y="2471"/>
                  </a:lnTo>
                  <a:lnTo>
                    <a:pt x="2343" y="2379"/>
                  </a:lnTo>
                  <a:lnTo>
                    <a:pt x="2435" y="2287"/>
                  </a:lnTo>
                  <a:lnTo>
                    <a:pt x="2527" y="2176"/>
                  </a:lnTo>
                  <a:lnTo>
                    <a:pt x="2601" y="2066"/>
                  </a:lnTo>
                  <a:lnTo>
                    <a:pt x="2656" y="1955"/>
                  </a:lnTo>
                  <a:lnTo>
                    <a:pt x="2693" y="1826"/>
                  </a:lnTo>
                  <a:lnTo>
                    <a:pt x="2730" y="1679"/>
                  </a:lnTo>
                  <a:lnTo>
                    <a:pt x="2767" y="1550"/>
                  </a:lnTo>
                  <a:lnTo>
                    <a:pt x="2767" y="1402"/>
                  </a:lnTo>
                  <a:lnTo>
                    <a:pt x="2767" y="1255"/>
                  </a:lnTo>
                  <a:lnTo>
                    <a:pt x="2748" y="1126"/>
                  </a:lnTo>
                  <a:lnTo>
                    <a:pt x="2711" y="978"/>
                  </a:lnTo>
                  <a:lnTo>
                    <a:pt x="2674" y="849"/>
                  </a:lnTo>
                  <a:lnTo>
                    <a:pt x="2619" y="738"/>
                  </a:lnTo>
                  <a:lnTo>
                    <a:pt x="2564" y="628"/>
                  </a:lnTo>
                  <a:lnTo>
                    <a:pt x="2490" y="517"/>
                  </a:lnTo>
                  <a:lnTo>
                    <a:pt x="2398" y="406"/>
                  </a:lnTo>
                  <a:lnTo>
                    <a:pt x="2306" y="333"/>
                  </a:lnTo>
                  <a:lnTo>
                    <a:pt x="2195" y="240"/>
                  </a:lnTo>
                  <a:lnTo>
                    <a:pt x="2084" y="167"/>
                  </a:lnTo>
                  <a:lnTo>
                    <a:pt x="1974" y="111"/>
                  </a:lnTo>
                  <a:lnTo>
                    <a:pt x="1845" y="56"/>
                  </a:lnTo>
                  <a:lnTo>
                    <a:pt x="1716" y="19"/>
                  </a:lnTo>
                  <a:lnTo>
                    <a:pt x="15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6" name="Google Shape;3186;p11"/>
            <p:cNvSpPr/>
            <p:nvPr/>
          </p:nvSpPr>
          <p:spPr>
            <a:xfrm>
              <a:off x="5841175" y="1248075"/>
              <a:ext cx="68700" cy="69150"/>
            </a:xfrm>
            <a:custGeom>
              <a:avLst/>
              <a:gdLst/>
              <a:ahLst/>
              <a:cxnLst/>
              <a:rect l="l" t="t" r="r" b="b"/>
              <a:pathLst>
                <a:path w="2748" h="2766" extrusionOk="0">
                  <a:moveTo>
                    <a:pt x="1236" y="0"/>
                  </a:moveTo>
                  <a:lnTo>
                    <a:pt x="1107" y="19"/>
                  </a:lnTo>
                  <a:lnTo>
                    <a:pt x="959" y="55"/>
                  </a:lnTo>
                  <a:lnTo>
                    <a:pt x="830" y="92"/>
                  </a:lnTo>
                  <a:lnTo>
                    <a:pt x="720" y="148"/>
                  </a:lnTo>
                  <a:lnTo>
                    <a:pt x="591" y="221"/>
                  </a:lnTo>
                  <a:lnTo>
                    <a:pt x="498" y="295"/>
                  </a:lnTo>
                  <a:lnTo>
                    <a:pt x="388" y="387"/>
                  </a:lnTo>
                  <a:lnTo>
                    <a:pt x="296" y="498"/>
                  </a:lnTo>
                  <a:lnTo>
                    <a:pt x="222" y="590"/>
                  </a:lnTo>
                  <a:lnTo>
                    <a:pt x="148" y="719"/>
                  </a:lnTo>
                  <a:lnTo>
                    <a:pt x="93" y="830"/>
                  </a:lnTo>
                  <a:lnTo>
                    <a:pt x="56" y="959"/>
                  </a:lnTo>
                  <a:lnTo>
                    <a:pt x="19" y="1106"/>
                  </a:lnTo>
                  <a:lnTo>
                    <a:pt x="1" y="1235"/>
                  </a:lnTo>
                  <a:lnTo>
                    <a:pt x="1" y="1383"/>
                  </a:lnTo>
                  <a:lnTo>
                    <a:pt x="1" y="1530"/>
                  </a:lnTo>
                  <a:lnTo>
                    <a:pt x="19" y="1678"/>
                  </a:lnTo>
                  <a:lnTo>
                    <a:pt x="56" y="1807"/>
                  </a:lnTo>
                  <a:lnTo>
                    <a:pt x="93" y="1918"/>
                  </a:lnTo>
                  <a:lnTo>
                    <a:pt x="167" y="2047"/>
                  </a:lnTo>
                  <a:lnTo>
                    <a:pt x="222" y="2157"/>
                  </a:lnTo>
                  <a:lnTo>
                    <a:pt x="296" y="2268"/>
                  </a:lnTo>
                  <a:lnTo>
                    <a:pt x="388" y="2360"/>
                  </a:lnTo>
                  <a:lnTo>
                    <a:pt x="480" y="2452"/>
                  </a:lnTo>
                  <a:lnTo>
                    <a:pt x="591" y="2526"/>
                  </a:lnTo>
                  <a:lnTo>
                    <a:pt x="701" y="2600"/>
                  </a:lnTo>
                  <a:lnTo>
                    <a:pt x="830" y="2655"/>
                  </a:lnTo>
                  <a:lnTo>
                    <a:pt x="941" y="2692"/>
                  </a:lnTo>
                  <a:lnTo>
                    <a:pt x="1089" y="2729"/>
                  </a:lnTo>
                  <a:lnTo>
                    <a:pt x="1218" y="2747"/>
                  </a:lnTo>
                  <a:lnTo>
                    <a:pt x="1365" y="2766"/>
                  </a:lnTo>
                  <a:lnTo>
                    <a:pt x="1513" y="2747"/>
                  </a:lnTo>
                  <a:lnTo>
                    <a:pt x="1642" y="2729"/>
                  </a:lnTo>
                  <a:lnTo>
                    <a:pt x="1789" y="2692"/>
                  </a:lnTo>
                  <a:lnTo>
                    <a:pt x="1918" y="2655"/>
                  </a:lnTo>
                  <a:lnTo>
                    <a:pt x="2029" y="2600"/>
                  </a:lnTo>
                  <a:lnTo>
                    <a:pt x="2158" y="2526"/>
                  </a:lnTo>
                  <a:lnTo>
                    <a:pt x="2250" y="2452"/>
                  </a:lnTo>
                  <a:lnTo>
                    <a:pt x="2361" y="2360"/>
                  </a:lnTo>
                  <a:lnTo>
                    <a:pt x="2453" y="2268"/>
                  </a:lnTo>
                  <a:lnTo>
                    <a:pt x="2527" y="2157"/>
                  </a:lnTo>
                  <a:lnTo>
                    <a:pt x="2600" y="2047"/>
                  </a:lnTo>
                  <a:lnTo>
                    <a:pt x="2656" y="1918"/>
                  </a:lnTo>
                  <a:lnTo>
                    <a:pt x="2693" y="1789"/>
                  </a:lnTo>
                  <a:lnTo>
                    <a:pt x="2730" y="1660"/>
                  </a:lnTo>
                  <a:lnTo>
                    <a:pt x="2748" y="1512"/>
                  </a:lnTo>
                  <a:lnTo>
                    <a:pt x="2748" y="1364"/>
                  </a:lnTo>
                  <a:lnTo>
                    <a:pt x="2748" y="1217"/>
                  </a:lnTo>
                  <a:lnTo>
                    <a:pt x="2730" y="1088"/>
                  </a:lnTo>
                  <a:lnTo>
                    <a:pt x="2693" y="959"/>
                  </a:lnTo>
                  <a:lnTo>
                    <a:pt x="2656" y="830"/>
                  </a:lnTo>
                  <a:lnTo>
                    <a:pt x="2582" y="701"/>
                  </a:lnTo>
                  <a:lnTo>
                    <a:pt x="2527" y="590"/>
                  </a:lnTo>
                  <a:lnTo>
                    <a:pt x="2453" y="498"/>
                  </a:lnTo>
                  <a:lnTo>
                    <a:pt x="2361" y="387"/>
                  </a:lnTo>
                  <a:lnTo>
                    <a:pt x="2269" y="314"/>
                  </a:lnTo>
                  <a:lnTo>
                    <a:pt x="2158" y="221"/>
                  </a:lnTo>
                  <a:lnTo>
                    <a:pt x="2047" y="166"/>
                  </a:lnTo>
                  <a:lnTo>
                    <a:pt x="1918" y="111"/>
                  </a:lnTo>
                  <a:lnTo>
                    <a:pt x="1808" y="55"/>
                  </a:lnTo>
                  <a:lnTo>
                    <a:pt x="1660"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7" name="Google Shape;3187;p11"/>
            <p:cNvSpPr/>
            <p:nvPr/>
          </p:nvSpPr>
          <p:spPr>
            <a:xfrm>
              <a:off x="5141925" y="548800"/>
              <a:ext cx="68700" cy="69175"/>
            </a:xfrm>
            <a:custGeom>
              <a:avLst/>
              <a:gdLst/>
              <a:ahLst/>
              <a:cxnLst/>
              <a:rect l="l" t="t" r="r" b="b"/>
              <a:pathLst>
                <a:path w="2748" h="2767" extrusionOk="0">
                  <a:moveTo>
                    <a:pt x="1364" y="0"/>
                  </a:moveTo>
                  <a:lnTo>
                    <a:pt x="1217" y="19"/>
                  </a:lnTo>
                  <a:lnTo>
                    <a:pt x="1088" y="37"/>
                  </a:lnTo>
                  <a:lnTo>
                    <a:pt x="940" y="74"/>
                  </a:lnTo>
                  <a:lnTo>
                    <a:pt x="830" y="111"/>
                  </a:lnTo>
                  <a:lnTo>
                    <a:pt x="701" y="166"/>
                  </a:lnTo>
                  <a:lnTo>
                    <a:pt x="590" y="240"/>
                  </a:lnTo>
                  <a:lnTo>
                    <a:pt x="479" y="314"/>
                  </a:lnTo>
                  <a:lnTo>
                    <a:pt x="387" y="406"/>
                  </a:lnTo>
                  <a:lnTo>
                    <a:pt x="295" y="498"/>
                  </a:lnTo>
                  <a:lnTo>
                    <a:pt x="221" y="609"/>
                  </a:lnTo>
                  <a:lnTo>
                    <a:pt x="166" y="719"/>
                  </a:lnTo>
                  <a:lnTo>
                    <a:pt x="111" y="848"/>
                  </a:lnTo>
                  <a:lnTo>
                    <a:pt x="55" y="978"/>
                  </a:lnTo>
                  <a:lnTo>
                    <a:pt x="18" y="1107"/>
                  </a:lnTo>
                  <a:lnTo>
                    <a:pt x="0" y="1236"/>
                  </a:lnTo>
                  <a:lnTo>
                    <a:pt x="0" y="1383"/>
                  </a:lnTo>
                  <a:lnTo>
                    <a:pt x="0" y="1531"/>
                  </a:lnTo>
                  <a:lnTo>
                    <a:pt x="18" y="1660"/>
                  </a:lnTo>
                  <a:lnTo>
                    <a:pt x="55" y="1789"/>
                  </a:lnTo>
                  <a:lnTo>
                    <a:pt x="111" y="1918"/>
                  </a:lnTo>
                  <a:lnTo>
                    <a:pt x="166" y="2047"/>
                  </a:lnTo>
                  <a:lnTo>
                    <a:pt x="240" y="2158"/>
                  </a:lnTo>
                  <a:lnTo>
                    <a:pt x="313" y="2268"/>
                  </a:lnTo>
                  <a:lnTo>
                    <a:pt x="406" y="2360"/>
                  </a:lnTo>
                  <a:lnTo>
                    <a:pt x="498" y="2453"/>
                  </a:lnTo>
                  <a:lnTo>
                    <a:pt x="590" y="2526"/>
                  </a:lnTo>
                  <a:lnTo>
                    <a:pt x="719" y="2600"/>
                  </a:lnTo>
                  <a:lnTo>
                    <a:pt x="830" y="2655"/>
                  </a:lnTo>
                  <a:lnTo>
                    <a:pt x="959" y="2692"/>
                  </a:lnTo>
                  <a:lnTo>
                    <a:pt x="1088" y="2729"/>
                  </a:lnTo>
                  <a:lnTo>
                    <a:pt x="1217" y="2748"/>
                  </a:lnTo>
                  <a:lnTo>
                    <a:pt x="1364" y="2766"/>
                  </a:lnTo>
                  <a:lnTo>
                    <a:pt x="1512" y="2748"/>
                  </a:lnTo>
                  <a:lnTo>
                    <a:pt x="1659" y="2729"/>
                  </a:lnTo>
                  <a:lnTo>
                    <a:pt x="1789" y="2692"/>
                  </a:lnTo>
                  <a:lnTo>
                    <a:pt x="1918" y="2655"/>
                  </a:lnTo>
                  <a:lnTo>
                    <a:pt x="2047" y="2600"/>
                  </a:lnTo>
                  <a:lnTo>
                    <a:pt x="2157" y="2526"/>
                  </a:lnTo>
                  <a:lnTo>
                    <a:pt x="2268" y="2434"/>
                  </a:lnTo>
                  <a:lnTo>
                    <a:pt x="2360" y="2360"/>
                  </a:lnTo>
                  <a:lnTo>
                    <a:pt x="2452" y="2250"/>
                  </a:lnTo>
                  <a:lnTo>
                    <a:pt x="2526" y="2139"/>
                  </a:lnTo>
                  <a:lnTo>
                    <a:pt x="2600" y="2029"/>
                  </a:lnTo>
                  <a:lnTo>
                    <a:pt x="2655" y="1899"/>
                  </a:lnTo>
                  <a:lnTo>
                    <a:pt x="2692" y="1770"/>
                  </a:lnTo>
                  <a:lnTo>
                    <a:pt x="2729" y="1641"/>
                  </a:lnTo>
                  <a:lnTo>
                    <a:pt x="2747" y="1494"/>
                  </a:lnTo>
                  <a:lnTo>
                    <a:pt x="2747" y="1346"/>
                  </a:lnTo>
                  <a:lnTo>
                    <a:pt x="2747" y="1199"/>
                  </a:lnTo>
                  <a:lnTo>
                    <a:pt x="2729" y="1070"/>
                  </a:lnTo>
                  <a:lnTo>
                    <a:pt x="2692" y="941"/>
                  </a:lnTo>
                  <a:lnTo>
                    <a:pt x="2637" y="812"/>
                  </a:lnTo>
                  <a:lnTo>
                    <a:pt x="2581" y="701"/>
                  </a:lnTo>
                  <a:lnTo>
                    <a:pt x="2508" y="590"/>
                  </a:lnTo>
                  <a:lnTo>
                    <a:pt x="2434" y="480"/>
                  </a:lnTo>
                  <a:lnTo>
                    <a:pt x="2342" y="388"/>
                  </a:lnTo>
                  <a:lnTo>
                    <a:pt x="2249" y="295"/>
                  </a:lnTo>
                  <a:lnTo>
                    <a:pt x="2139" y="222"/>
                  </a:lnTo>
                  <a:lnTo>
                    <a:pt x="2028" y="148"/>
                  </a:lnTo>
                  <a:lnTo>
                    <a:pt x="1899" y="93"/>
                  </a:lnTo>
                  <a:lnTo>
                    <a:pt x="1770" y="56"/>
                  </a:lnTo>
                  <a:lnTo>
                    <a:pt x="1641" y="19"/>
                  </a:lnTo>
                  <a:lnTo>
                    <a:pt x="14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8" name="Google Shape;3188;p11"/>
            <p:cNvSpPr/>
            <p:nvPr/>
          </p:nvSpPr>
          <p:spPr>
            <a:xfrm>
              <a:off x="5615300" y="1125450"/>
              <a:ext cx="69175" cy="68700"/>
            </a:xfrm>
            <a:custGeom>
              <a:avLst/>
              <a:gdLst/>
              <a:ahLst/>
              <a:cxnLst/>
              <a:rect l="l" t="t" r="r" b="b"/>
              <a:pathLst>
                <a:path w="2767" h="2748" extrusionOk="0">
                  <a:moveTo>
                    <a:pt x="1255" y="1"/>
                  </a:moveTo>
                  <a:lnTo>
                    <a:pt x="1126" y="19"/>
                  </a:lnTo>
                  <a:lnTo>
                    <a:pt x="978" y="56"/>
                  </a:lnTo>
                  <a:lnTo>
                    <a:pt x="849" y="93"/>
                  </a:lnTo>
                  <a:lnTo>
                    <a:pt x="739" y="148"/>
                  </a:lnTo>
                  <a:lnTo>
                    <a:pt x="609" y="222"/>
                  </a:lnTo>
                  <a:lnTo>
                    <a:pt x="499" y="296"/>
                  </a:lnTo>
                  <a:lnTo>
                    <a:pt x="407" y="388"/>
                  </a:lnTo>
                  <a:lnTo>
                    <a:pt x="314" y="480"/>
                  </a:lnTo>
                  <a:lnTo>
                    <a:pt x="241" y="591"/>
                  </a:lnTo>
                  <a:lnTo>
                    <a:pt x="167" y="720"/>
                  </a:lnTo>
                  <a:lnTo>
                    <a:pt x="112" y="830"/>
                  </a:lnTo>
                  <a:lnTo>
                    <a:pt x="75" y="959"/>
                  </a:lnTo>
                  <a:lnTo>
                    <a:pt x="38" y="1107"/>
                  </a:lnTo>
                  <a:lnTo>
                    <a:pt x="19" y="1236"/>
                  </a:lnTo>
                  <a:lnTo>
                    <a:pt x="1" y="1383"/>
                  </a:lnTo>
                  <a:lnTo>
                    <a:pt x="19" y="1531"/>
                  </a:lnTo>
                  <a:lnTo>
                    <a:pt x="38" y="1660"/>
                  </a:lnTo>
                  <a:lnTo>
                    <a:pt x="75" y="1789"/>
                  </a:lnTo>
                  <a:lnTo>
                    <a:pt x="112" y="1918"/>
                  </a:lnTo>
                  <a:lnTo>
                    <a:pt x="167" y="2047"/>
                  </a:lnTo>
                  <a:lnTo>
                    <a:pt x="241" y="2158"/>
                  </a:lnTo>
                  <a:lnTo>
                    <a:pt x="314" y="2268"/>
                  </a:lnTo>
                  <a:lnTo>
                    <a:pt x="407" y="2361"/>
                  </a:lnTo>
                  <a:lnTo>
                    <a:pt x="499" y="2453"/>
                  </a:lnTo>
                  <a:lnTo>
                    <a:pt x="609" y="2527"/>
                  </a:lnTo>
                  <a:lnTo>
                    <a:pt x="720" y="2582"/>
                  </a:lnTo>
                  <a:lnTo>
                    <a:pt x="831" y="2656"/>
                  </a:lnTo>
                  <a:lnTo>
                    <a:pt x="960" y="2692"/>
                  </a:lnTo>
                  <a:lnTo>
                    <a:pt x="1089" y="2729"/>
                  </a:lnTo>
                  <a:lnTo>
                    <a:pt x="1236" y="2748"/>
                  </a:lnTo>
                  <a:lnTo>
                    <a:pt x="1513" y="2748"/>
                  </a:lnTo>
                  <a:lnTo>
                    <a:pt x="1660" y="2729"/>
                  </a:lnTo>
                  <a:lnTo>
                    <a:pt x="1808" y="2692"/>
                  </a:lnTo>
                  <a:lnTo>
                    <a:pt x="1937" y="2656"/>
                  </a:lnTo>
                  <a:lnTo>
                    <a:pt x="2048" y="2600"/>
                  </a:lnTo>
                  <a:lnTo>
                    <a:pt x="2177" y="2527"/>
                  </a:lnTo>
                  <a:lnTo>
                    <a:pt x="2269" y="2453"/>
                  </a:lnTo>
                  <a:lnTo>
                    <a:pt x="2380" y="2361"/>
                  </a:lnTo>
                  <a:lnTo>
                    <a:pt x="2472" y="2268"/>
                  </a:lnTo>
                  <a:lnTo>
                    <a:pt x="2545" y="2158"/>
                  </a:lnTo>
                  <a:lnTo>
                    <a:pt x="2619" y="2029"/>
                  </a:lnTo>
                  <a:lnTo>
                    <a:pt x="2675" y="1918"/>
                  </a:lnTo>
                  <a:lnTo>
                    <a:pt x="2711" y="1789"/>
                  </a:lnTo>
                  <a:lnTo>
                    <a:pt x="2748" y="1642"/>
                  </a:lnTo>
                  <a:lnTo>
                    <a:pt x="2767" y="1512"/>
                  </a:lnTo>
                  <a:lnTo>
                    <a:pt x="2767" y="1365"/>
                  </a:lnTo>
                  <a:lnTo>
                    <a:pt x="2767" y="1217"/>
                  </a:lnTo>
                  <a:lnTo>
                    <a:pt x="2748" y="1088"/>
                  </a:lnTo>
                  <a:lnTo>
                    <a:pt x="2711" y="959"/>
                  </a:lnTo>
                  <a:lnTo>
                    <a:pt x="2656" y="830"/>
                  </a:lnTo>
                  <a:lnTo>
                    <a:pt x="2601" y="701"/>
                  </a:lnTo>
                  <a:lnTo>
                    <a:pt x="2545" y="591"/>
                  </a:lnTo>
                  <a:lnTo>
                    <a:pt x="2472" y="480"/>
                  </a:lnTo>
                  <a:lnTo>
                    <a:pt x="2380" y="388"/>
                  </a:lnTo>
                  <a:lnTo>
                    <a:pt x="2287" y="296"/>
                  </a:lnTo>
                  <a:lnTo>
                    <a:pt x="2177" y="222"/>
                  </a:lnTo>
                  <a:lnTo>
                    <a:pt x="2066" y="166"/>
                  </a:lnTo>
                  <a:lnTo>
                    <a:pt x="1937" y="93"/>
                  </a:lnTo>
                  <a:lnTo>
                    <a:pt x="1826" y="56"/>
                  </a:lnTo>
                  <a:lnTo>
                    <a:pt x="1679" y="19"/>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9" name="Google Shape;3189;p11"/>
            <p:cNvSpPr/>
            <p:nvPr/>
          </p:nvSpPr>
          <p:spPr>
            <a:xfrm>
              <a:off x="5917700" y="1261900"/>
              <a:ext cx="69625" cy="69625"/>
            </a:xfrm>
            <a:custGeom>
              <a:avLst/>
              <a:gdLst/>
              <a:ahLst/>
              <a:cxnLst/>
              <a:rect l="l" t="t" r="r" b="b"/>
              <a:pathLst>
                <a:path w="2785" h="2785" extrusionOk="0">
                  <a:moveTo>
                    <a:pt x="1291" y="0"/>
                  </a:moveTo>
                  <a:lnTo>
                    <a:pt x="1144" y="19"/>
                  </a:lnTo>
                  <a:lnTo>
                    <a:pt x="1014" y="56"/>
                  </a:lnTo>
                  <a:lnTo>
                    <a:pt x="885" y="92"/>
                  </a:lnTo>
                  <a:lnTo>
                    <a:pt x="756" y="148"/>
                  </a:lnTo>
                  <a:lnTo>
                    <a:pt x="646" y="203"/>
                  </a:lnTo>
                  <a:lnTo>
                    <a:pt x="535" y="277"/>
                  </a:lnTo>
                  <a:lnTo>
                    <a:pt x="443" y="369"/>
                  </a:lnTo>
                  <a:lnTo>
                    <a:pt x="351" y="461"/>
                  </a:lnTo>
                  <a:lnTo>
                    <a:pt x="259" y="553"/>
                  </a:lnTo>
                  <a:lnTo>
                    <a:pt x="185" y="664"/>
                  </a:lnTo>
                  <a:lnTo>
                    <a:pt x="129" y="793"/>
                  </a:lnTo>
                  <a:lnTo>
                    <a:pt x="74" y="904"/>
                  </a:lnTo>
                  <a:lnTo>
                    <a:pt x="37" y="1051"/>
                  </a:lnTo>
                  <a:lnTo>
                    <a:pt x="19" y="1180"/>
                  </a:lnTo>
                  <a:lnTo>
                    <a:pt x="0" y="1328"/>
                  </a:lnTo>
                  <a:lnTo>
                    <a:pt x="0" y="1475"/>
                  </a:lnTo>
                  <a:lnTo>
                    <a:pt x="19" y="1604"/>
                  </a:lnTo>
                  <a:lnTo>
                    <a:pt x="37" y="1752"/>
                  </a:lnTo>
                  <a:lnTo>
                    <a:pt x="93" y="1881"/>
                  </a:lnTo>
                  <a:lnTo>
                    <a:pt x="129" y="2010"/>
                  </a:lnTo>
                  <a:lnTo>
                    <a:pt x="203" y="2139"/>
                  </a:lnTo>
                  <a:lnTo>
                    <a:pt x="277" y="2250"/>
                  </a:lnTo>
                  <a:lnTo>
                    <a:pt x="351" y="2342"/>
                  </a:lnTo>
                  <a:lnTo>
                    <a:pt x="461" y="2434"/>
                  </a:lnTo>
                  <a:lnTo>
                    <a:pt x="554" y="2526"/>
                  </a:lnTo>
                  <a:lnTo>
                    <a:pt x="664" y="2600"/>
                  </a:lnTo>
                  <a:lnTo>
                    <a:pt x="793" y="2655"/>
                  </a:lnTo>
                  <a:lnTo>
                    <a:pt x="922" y="2711"/>
                  </a:lnTo>
                  <a:lnTo>
                    <a:pt x="1051" y="2748"/>
                  </a:lnTo>
                  <a:lnTo>
                    <a:pt x="1180" y="2784"/>
                  </a:lnTo>
                  <a:lnTo>
                    <a:pt x="1475" y="2784"/>
                  </a:lnTo>
                  <a:lnTo>
                    <a:pt x="1623" y="2766"/>
                  </a:lnTo>
                  <a:lnTo>
                    <a:pt x="1770" y="2748"/>
                  </a:lnTo>
                  <a:lnTo>
                    <a:pt x="1900" y="2692"/>
                  </a:lnTo>
                  <a:lnTo>
                    <a:pt x="2029" y="2655"/>
                  </a:lnTo>
                  <a:lnTo>
                    <a:pt x="2139" y="2582"/>
                  </a:lnTo>
                  <a:lnTo>
                    <a:pt x="2250" y="2508"/>
                  </a:lnTo>
                  <a:lnTo>
                    <a:pt x="2360" y="2416"/>
                  </a:lnTo>
                  <a:lnTo>
                    <a:pt x="2453" y="2323"/>
                  </a:lnTo>
                  <a:lnTo>
                    <a:pt x="2526" y="2231"/>
                  </a:lnTo>
                  <a:lnTo>
                    <a:pt x="2600" y="2102"/>
                  </a:lnTo>
                  <a:lnTo>
                    <a:pt x="2674" y="1992"/>
                  </a:lnTo>
                  <a:lnTo>
                    <a:pt x="2711" y="1862"/>
                  </a:lnTo>
                  <a:lnTo>
                    <a:pt x="2748" y="1733"/>
                  </a:lnTo>
                  <a:lnTo>
                    <a:pt x="2785" y="1586"/>
                  </a:lnTo>
                  <a:lnTo>
                    <a:pt x="2785" y="1438"/>
                  </a:lnTo>
                  <a:lnTo>
                    <a:pt x="2785" y="1291"/>
                  </a:lnTo>
                  <a:lnTo>
                    <a:pt x="2766" y="1143"/>
                  </a:lnTo>
                  <a:lnTo>
                    <a:pt x="2748" y="1014"/>
                  </a:lnTo>
                  <a:lnTo>
                    <a:pt x="2692" y="885"/>
                  </a:lnTo>
                  <a:lnTo>
                    <a:pt x="2637" y="756"/>
                  </a:lnTo>
                  <a:lnTo>
                    <a:pt x="2582" y="646"/>
                  </a:lnTo>
                  <a:lnTo>
                    <a:pt x="2508" y="535"/>
                  </a:lnTo>
                  <a:lnTo>
                    <a:pt x="2416" y="424"/>
                  </a:lnTo>
                  <a:lnTo>
                    <a:pt x="2324" y="332"/>
                  </a:lnTo>
                  <a:lnTo>
                    <a:pt x="2213" y="258"/>
                  </a:lnTo>
                  <a:lnTo>
                    <a:pt x="2102" y="185"/>
                  </a:lnTo>
                  <a:lnTo>
                    <a:pt x="1973" y="129"/>
                  </a:lnTo>
                  <a:lnTo>
                    <a:pt x="1844" y="74"/>
                  </a:lnTo>
                  <a:lnTo>
                    <a:pt x="1715" y="37"/>
                  </a:lnTo>
                  <a:lnTo>
                    <a:pt x="1568"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0" name="Google Shape;3190;p11"/>
            <p:cNvSpPr/>
            <p:nvPr/>
          </p:nvSpPr>
          <p:spPr>
            <a:xfrm>
              <a:off x="5039575" y="238125"/>
              <a:ext cx="68250" cy="34125"/>
            </a:xfrm>
            <a:custGeom>
              <a:avLst/>
              <a:gdLst/>
              <a:ahLst/>
              <a:cxnLst/>
              <a:rect l="l" t="t" r="r" b="b"/>
              <a:pathLst>
                <a:path w="2730" h="1365" extrusionOk="0">
                  <a:moveTo>
                    <a:pt x="1" y="0"/>
                  </a:moveTo>
                  <a:lnTo>
                    <a:pt x="1" y="148"/>
                  </a:lnTo>
                  <a:lnTo>
                    <a:pt x="19" y="277"/>
                  </a:lnTo>
                  <a:lnTo>
                    <a:pt x="56" y="406"/>
                  </a:lnTo>
                  <a:lnTo>
                    <a:pt x="93" y="535"/>
                  </a:lnTo>
                  <a:lnTo>
                    <a:pt x="167" y="645"/>
                  </a:lnTo>
                  <a:lnTo>
                    <a:pt x="222" y="756"/>
                  </a:lnTo>
                  <a:lnTo>
                    <a:pt x="314" y="867"/>
                  </a:lnTo>
                  <a:lnTo>
                    <a:pt x="388" y="959"/>
                  </a:lnTo>
                  <a:lnTo>
                    <a:pt x="480" y="1051"/>
                  </a:lnTo>
                  <a:lnTo>
                    <a:pt x="591" y="1125"/>
                  </a:lnTo>
                  <a:lnTo>
                    <a:pt x="701" y="1198"/>
                  </a:lnTo>
                  <a:lnTo>
                    <a:pt x="830" y="1254"/>
                  </a:lnTo>
                  <a:lnTo>
                    <a:pt x="941" y="1309"/>
                  </a:lnTo>
                  <a:lnTo>
                    <a:pt x="1070" y="1328"/>
                  </a:lnTo>
                  <a:lnTo>
                    <a:pt x="1218" y="1364"/>
                  </a:lnTo>
                  <a:lnTo>
                    <a:pt x="1494" y="1364"/>
                  </a:lnTo>
                  <a:lnTo>
                    <a:pt x="1623" y="1346"/>
                  </a:lnTo>
                  <a:lnTo>
                    <a:pt x="1752" y="1309"/>
                  </a:lnTo>
                  <a:lnTo>
                    <a:pt x="1881" y="1254"/>
                  </a:lnTo>
                  <a:lnTo>
                    <a:pt x="2011" y="1198"/>
                  </a:lnTo>
                  <a:lnTo>
                    <a:pt x="2121" y="1143"/>
                  </a:lnTo>
                  <a:lnTo>
                    <a:pt x="2232" y="1051"/>
                  </a:lnTo>
                  <a:lnTo>
                    <a:pt x="2324" y="977"/>
                  </a:lnTo>
                  <a:lnTo>
                    <a:pt x="2416" y="867"/>
                  </a:lnTo>
                  <a:lnTo>
                    <a:pt x="2490" y="774"/>
                  </a:lnTo>
                  <a:lnTo>
                    <a:pt x="2564" y="664"/>
                  </a:lnTo>
                  <a:lnTo>
                    <a:pt x="2619" y="535"/>
                  </a:lnTo>
                  <a:lnTo>
                    <a:pt x="2674" y="406"/>
                  </a:lnTo>
                  <a:lnTo>
                    <a:pt x="2693" y="277"/>
                  </a:lnTo>
                  <a:lnTo>
                    <a:pt x="2730" y="148"/>
                  </a:lnTo>
                  <a:lnTo>
                    <a:pt x="2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1" name="Google Shape;3191;p11"/>
            <p:cNvSpPr/>
            <p:nvPr/>
          </p:nvSpPr>
          <p:spPr>
            <a:xfrm>
              <a:off x="5761425" y="1233775"/>
              <a:ext cx="68725" cy="68700"/>
            </a:xfrm>
            <a:custGeom>
              <a:avLst/>
              <a:gdLst/>
              <a:ahLst/>
              <a:cxnLst/>
              <a:rect l="l" t="t" r="r" b="b"/>
              <a:pathLst>
                <a:path w="2749" h="2748" extrusionOk="0">
                  <a:moveTo>
                    <a:pt x="1347" y="0"/>
                  </a:moveTo>
                  <a:lnTo>
                    <a:pt x="1218" y="19"/>
                  </a:lnTo>
                  <a:lnTo>
                    <a:pt x="1070" y="37"/>
                  </a:lnTo>
                  <a:lnTo>
                    <a:pt x="941" y="74"/>
                  </a:lnTo>
                  <a:lnTo>
                    <a:pt x="812" y="111"/>
                  </a:lnTo>
                  <a:lnTo>
                    <a:pt x="702" y="185"/>
                  </a:lnTo>
                  <a:lnTo>
                    <a:pt x="591" y="240"/>
                  </a:lnTo>
                  <a:lnTo>
                    <a:pt x="480" y="332"/>
                  </a:lnTo>
                  <a:lnTo>
                    <a:pt x="388" y="406"/>
                  </a:lnTo>
                  <a:lnTo>
                    <a:pt x="296" y="517"/>
                  </a:lnTo>
                  <a:lnTo>
                    <a:pt x="222" y="627"/>
                  </a:lnTo>
                  <a:lnTo>
                    <a:pt x="148" y="738"/>
                  </a:lnTo>
                  <a:lnTo>
                    <a:pt x="93" y="849"/>
                  </a:lnTo>
                  <a:lnTo>
                    <a:pt x="56" y="978"/>
                  </a:lnTo>
                  <a:lnTo>
                    <a:pt x="19" y="1107"/>
                  </a:lnTo>
                  <a:lnTo>
                    <a:pt x="1" y="1254"/>
                  </a:lnTo>
                  <a:lnTo>
                    <a:pt x="1" y="1383"/>
                  </a:lnTo>
                  <a:lnTo>
                    <a:pt x="1" y="1531"/>
                  </a:lnTo>
                  <a:lnTo>
                    <a:pt x="19" y="1660"/>
                  </a:lnTo>
                  <a:lnTo>
                    <a:pt x="56" y="1807"/>
                  </a:lnTo>
                  <a:lnTo>
                    <a:pt x="111" y="1918"/>
                  </a:lnTo>
                  <a:lnTo>
                    <a:pt x="167" y="2047"/>
                  </a:lnTo>
                  <a:lnTo>
                    <a:pt x="241" y="2158"/>
                  </a:lnTo>
                  <a:lnTo>
                    <a:pt x="314" y="2268"/>
                  </a:lnTo>
                  <a:lnTo>
                    <a:pt x="407" y="2361"/>
                  </a:lnTo>
                  <a:lnTo>
                    <a:pt x="499" y="2453"/>
                  </a:lnTo>
                  <a:lnTo>
                    <a:pt x="609" y="2527"/>
                  </a:lnTo>
                  <a:lnTo>
                    <a:pt x="720" y="2600"/>
                  </a:lnTo>
                  <a:lnTo>
                    <a:pt x="849" y="2656"/>
                  </a:lnTo>
                  <a:lnTo>
                    <a:pt x="978" y="2692"/>
                  </a:lnTo>
                  <a:lnTo>
                    <a:pt x="1107" y="2729"/>
                  </a:lnTo>
                  <a:lnTo>
                    <a:pt x="1236" y="2748"/>
                  </a:lnTo>
                  <a:lnTo>
                    <a:pt x="1513" y="2748"/>
                  </a:lnTo>
                  <a:lnTo>
                    <a:pt x="1660" y="2729"/>
                  </a:lnTo>
                  <a:lnTo>
                    <a:pt x="1789" y="2692"/>
                  </a:lnTo>
                  <a:lnTo>
                    <a:pt x="1918" y="2637"/>
                  </a:lnTo>
                  <a:lnTo>
                    <a:pt x="2029" y="2582"/>
                  </a:lnTo>
                  <a:lnTo>
                    <a:pt x="2140" y="2508"/>
                  </a:lnTo>
                  <a:lnTo>
                    <a:pt x="2250" y="2434"/>
                  </a:lnTo>
                  <a:lnTo>
                    <a:pt x="2343" y="2342"/>
                  </a:lnTo>
                  <a:lnTo>
                    <a:pt x="2435" y="2250"/>
                  </a:lnTo>
                  <a:lnTo>
                    <a:pt x="2508" y="2139"/>
                  </a:lnTo>
                  <a:lnTo>
                    <a:pt x="2582" y="2029"/>
                  </a:lnTo>
                  <a:lnTo>
                    <a:pt x="2638" y="1900"/>
                  </a:lnTo>
                  <a:lnTo>
                    <a:pt x="2674" y="1771"/>
                  </a:lnTo>
                  <a:lnTo>
                    <a:pt x="2711" y="1641"/>
                  </a:lnTo>
                  <a:lnTo>
                    <a:pt x="2730" y="1512"/>
                  </a:lnTo>
                  <a:lnTo>
                    <a:pt x="2748" y="1365"/>
                  </a:lnTo>
                  <a:lnTo>
                    <a:pt x="2730" y="1217"/>
                  </a:lnTo>
                  <a:lnTo>
                    <a:pt x="2711" y="1088"/>
                  </a:lnTo>
                  <a:lnTo>
                    <a:pt x="2674" y="959"/>
                  </a:lnTo>
                  <a:lnTo>
                    <a:pt x="2638" y="830"/>
                  </a:lnTo>
                  <a:lnTo>
                    <a:pt x="2564" y="720"/>
                  </a:lnTo>
                  <a:lnTo>
                    <a:pt x="2508" y="591"/>
                  </a:lnTo>
                  <a:lnTo>
                    <a:pt x="2416" y="498"/>
                  </a:lnTo>
                  <a:lnTo>
                    <a:pt x="2324" y="406"/>
                  </a:lnTo>
                  <a:lnTo>
                    <a:pt x="2232" y="314"/>
                  </a:lnTo>
                  <a:lnTo>
                    <a:pt x="2121" y="240"/>
                  </a:lnTo>
                  <a:lnTo>
                    <a:pt x="2011" y="166"/>
                  </a:lnTo>
                  <a:lnTo>
                    <a:pt x="1900" y="111"/>
                  </a:lnTo>
                  <a:lnTo>
                    <a:pt x="1771" y="56"/>
                  </a:lnTo>
                  <a:lnTo>
                    <a:pt x="1642" y="37"/>
                  </a:lnTo>
                  <a:lnTo>
                    <a:pt x="1494"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2" name="Google Shape;3192;p11"/>
            <p:cNvSpPr/>
            <p:nvPr/>
          </p:nvSpPr>
          <p:spPr>
            <a:xfrm>
              <a:off x="5028050" y="283750"/>
              <a:ext cx="68250" cy="68250"/>
            </a:xfrm>
            <a:custGeom>
              <a:avLst/>
              <a:gdLst/>
              <a:ahLst/>
              <a:cxnLst/>
              <a:rect l="l" t="t" r="r" b="b"/>
              <a:pathLst>
                <a:path w="2730" h="2730" extrusionOk="0">
                  <a:moveTo>
                    <a:pt x="1402" y="0"/>
                  </a:moveTo>
                  <a:lnTo>
                    <a:pt x="1255" y="19"/>
                  </a:lnTo>
                  <a:lnTo>
                    <a:pt x="1126" y="37"/>
                  </a:lnTo>
                  <a:lnTo>
                    <a:pt x="996" y="56"/>
                  </a:lnTo>
                  <a:lnTo>
                    <a:pt x="867" y="111"/>
                  </a:lnTo>
                  <a:lnTo>
                    <a:pt x="738" y="166"/>
                  </a:lnTo>
                  <a:lnTo>
                    <a:pt x="628" y="240"/>
                  </a:lnTo>
                  <a:lnTo>
                    <a:pt x="517" y="314"/>
                  </a:lnTo>
                  <a:lnTo>
                    <a:pt x="425" y="406"/>
                  </a:lnTo>
                  <a:lnTo>
                    <a:pt x="333" y="498"/>
                  </a:lnTo>
                  <a:lnTo>
                    <a:pt x="259" y="609"/>
                  </a:lnTo>
                  <a:lnTo>
                    <a:pt x="185" y="719"/>
                  </a:lnTo>
                  <a:lnTo>
                    <a:pt x="111" y="830"/>
                  </a:lnTo>
                  <a:lnTo>
                    <a:pt x="75" y="959"/>
                  </a:lnTo>
                  <a:lnTo>
                    <a:pt x="38" y="1088"/>
                  </a:lnTo>
                  <a:lnTo>
                    <a:pt x="19" y="1236"/>
                  </a:lnTo>
                  <a:lnTo>
                    <a:pt x="1" y="1365"/>
                  </a:lnTo>
                  <a:lnTo>
                    <a:pt x="19" y="1494"/>
                  </a:lnTo>
                  <a:lnTo>
                    <a:pt x="38" y="1623"/>
                  </a:lnTo>
                  <a:lnTo>
                    <a:pt x="75" y="1752"/>
                  </a:lnTo>
                  <a:lnTo>
                    <a:pt x="111" y="1881"/>
                  </a:lnTo>
                  <a:lnTo>
                    <a:pt x="167" y="1992"/>
                  </a:lnTo>
                  <a:lnTo>
                    <a:pt x="240" y="2102"/>
                  </a:lnTo>
                  <a:lnTo>
                    <a:pt x="314" y="2213"/>
                  </a:lnTo>
                  <a:lnTo>
                    <a:pt x="406" y="2305"/>
                  </a:lnTo>
                  <a:lnTo>
                    <a:pt x="499" y="2397"/>
                  </a:lnTo>
                  <a:lnTo>
                    <a:pt x="591" y="2471"/>
                  </a:lnTo>
                  <a:lnTo>
                    <a:pt x="701" y="2545"/>
                  </a:lnTo>
                  <a:lnTo>
                    <a:pt x="831" y="2600"/>
                  </a:lnTo>
                  <a:lnTo>
                    <a:pt x="941" y="2655"/>
                  </a:lnTo>
                  <a:lnTo>
                    <a:pt x="1070" y="2692"/>
                  </a:lnTo>
                  <a:lnTo>
                    <a:pt x="1199" y="2711"/>
                  </a:lnTo>
                  <a:lnTo>
                    <a:pt x="1347" y="2729"/>
                  </a:lnTo>
                  <a:lnTo>
                    <a:pt x="1476" y="2729"/>
                  </a:lnTo>
                  <a:lnTo>
                    <a:pt x="1605" y="2711"/>
                  </a:lnTo>
                  <a:lnTo>
                    <a:pt x="1734" y="2674"/>
                  </a:lnTo>
                  <a:lnTo>
                    <a:pt x="1863" y="2619"/>
                  </a:lnTo>
                  <a:lnTo>
                    <a:pt x="1992" y="2563"/>
                  </a:lnTo>
                  <a:lnTo>
                    <a:pt x="2103" y="2508"/>
                  </a:lnTo>
                  <a:lnTo>
                    <a:pt x="2213" y="2416"/>
                  </a:lnTo>
                  <a:lnTo>
                    <a:pt x="2306" y="2324"/>
                  </a:lnTo>
                  <a:lnTo>
                    <a:pt x="2398" y="2231"/>
                  </a:lnTo>
                  <a:lnTo>
                    <a:pt x="2490" y="2121"/>
                  </a:lnTo>
                  <a:lnTo>
                    <a:pt x="2545" y="2010"/>
                  </a:lnTo>
                  <a:lnTo>
                    <a:pt x="2619" y="1900"/>
                  </a:lnTo>
                  <a:lnTo>
                    <a:pt x="2656" y="1770"/>
                  </a:lnTo>
                  <a:lnTo>
                    <a:pt x="2693" y="1641"/>
                  </a:lnTo>
                  <a:lnTo>
                    <a:pt x="2711" y="1512"/>
                  </a:lnTo>
                  <a:lnTo>
                    <a:pt x="2730" y="1365"/>
                  </a:lnTo>
                  <a:lnTo>
                    <a:pt x="2711" y="1236"/>
                  </a:lnTo>
                  <a:lnTo>
                    <a:pt x="2693" y="1107"/>
                  </a:lnTo>
                  <a:lnTo>
                    <a:pt x="2656" y="978"/>
                  </a:lnTo>
                  <a:lnTo>
                    <a:pt x="2619" y="849"/>
                  </a:lnTo>
                  <a:lnTo>
                    <a:pt x="2564" y="738"/>
                  </a:lnTo>
                  <a:lnTo>
                    <a:pt x="2490" y="627"/>
                  </a:lnTo>
                  <a:lnTo>
                    <a:pt x="2416" y="517"/>
                  </a:lnTo>
                  <a:lnTo>
                    <a:pt x="2324" y="424"/>
                  </a:lnTo>
                  <a:lnTo>
                    <a:pt x="2232" y="332"/>
                  </a:lnTo>
                  <a:lnTo>
                    <a:pt x="2140" y="259"/>
                  </a:lnTo>
                  <a:lnTo>
                    <a:pt x="2029" y="185"/>
                  </a:lnTo>
                  <a:lnTo>
                    <a:pt x="1900" y="129"/>
                  </a:lnTo>
                  <a:lnTo>
                    <a:pt x="1789" y="74"/>
                  </a:lnTo>
                  <a:lnTo>
                    <a:pt x="1660" y="37"/>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3" name="Google Shape;3193;p11"/>
            <p:cNvSpPr/>
            <p:nvPr/>
          </p:nvSpPr>
          <p:spPr>
            <a:xfrm>
              <a:off x="5193550" y="723500"/>
              <a:ext cx="68225" cy="67775"/>
            </a:xfrm>
            <a:custGeom>
              <a:avLst/>
              <a:gdLst/>
              <a:ahLst/>
              <a:cxnLst/>
              <a:rect l="l" t="t" r="r" b="b"/>
              <a:pathLst>
                <a:path w="2729" h="2711" extrusionOk="0">
                  <a:moveTo>
                    <a:pt x="1162" y="0"/>
                  </a:moveTo>
                  <a:lnTo>
                    <a:pt x="1033" y="37"/>
                  </a:lnTo>
                  <a:lnTo>
                    <a:pt x="904" y="74"/>
                  </a:lnTo>
                  <a:lnTo>
                    <a:pt x="793" y="129"/>
                  </a:lnTo>
                  <a:lnTo>
                    <a:pt x="664" y="203"/>
                  </a:lnTo>
                  <a:lnTo>
                    <a:pt x="553" y="277"/>
                  </a:lnTo>
                  <a:lnTo>
                    <a:pt x="461" y="351"/>
                  </a:lnTo>
                  <a:lnTo>
                    <a:pt x="369" y="443"/>
                  </a:lnTo>
                  <a:lnTo>
                    <a:pt x="277" y="554"/>
                  </a:lnTo>
                  <a:lnTo>
                    <a:pt x="203" y="664"/>
                  </a:lnTo>
                  <a:lnTo>
                    <a:pt x="129" y="775"/>
                  </a:lnTo>
                  <a:lnTo>
                    <a:pt x="92" y="904"/>
                  </a:lnTo>
                  <a:lnTo>
                    <a:pt x="37" y="1033"/>
                  </a:lnTo>
                  <a:lnTo>
                    <a:pt x="19" y="1180"/>
                  </a:lnTo>
                  <a:lnTo>
                    <a:pt x="0" y="1310"/>
                  </a:lnTo>
                  <a:lnTo>
                    <a:pt x="0" y="1439"/>
                  </a:lnTo>
                  <a:lnTo>
                    <a:pt x="19" y="1568"/>
                  </a:lnTo>
                  <a:lnTo>
                    <a:pt x="55" y="1697"/>
                  </a:lnTo>
                  <a:lnTo>
                    <a:pt x="92" y="1826"/>
                  </a:lnTo>
                  <a:lnTo>
                    <a:pt x="148" y="1955"/>
                  </a:lnTo>
                  <a:lnTo>
                    <a:pt x="203" y="2065"/>
                  </a:lnTo>
                  <a:lnTo>
                    <a:pt x="277" y="2176"/>
                  </a:lnTo>
                  <a:lnTo>
                    <a:pt x="369" y="2268"/>
                  </a:lnTo>
                  <a:lnTo>
                    <a:pt x="461" y="2361"/>
                  </a:lnTo>
                  <a:lnTo>
                    <a:pt x="553" y="2434"/>
                  </a:lnTo>
                  <a:lnTo>
                    <a:pt x="664" y="2508"/>
                  </a:lnTo>
                  <a:lnTo>
                    <a:pt x="774" y="2582"/>
                  </a:lnTo>
                  <a:lnTo>
                    <a:pt x="904" y="2637"/>
                  </a:lnTo>
                  <a:lnTo>
                    <a:pt x="1033" y="2674"/>
                  </a:lnTo>
                  <a:lnTo>
                    <a:pt x="1162" y="2692"/>
                  </a:lnTo>
                  <a:lnTo>
                    <a:pt x="1291" y="2711"/>
                  </a:lnTo>
                  <a:lnTo>
                    <a:pt x="1567" y="2711"/>
                  </a:lnTo>
                  <a:lnTo>
                    <a:pt x="1696" y="2674"/>
                  </a:lnTo>
                  <a:lnTo>
                    <a:pt x="1825" y="2637"/>
                  </a:lnTo>
                  <a:lnTo>
                    <a:pt x="1955" y="2582"/>
                  </a:lnTo>
                  <a:lnTo>
                    <a:pt x="2065" y="2526"/>
                  </a:lnTo>
                  <a:lnTo>
                    <a:pt x="2176" y="2434"/>
                  </a:lnTo>
                  <a:lnTo>
                    <a:pt x="2286" y="2361"/>
                  </a:lnTo>
                  <a:lnTo>
                    <a:pt x="2379" y="2268"/>
                  </a:lnTo>
                  <a:lnTo>
                    <a:pt x="2452" y="2158"/>
                  </a:lnTo>
                  <a:lnTo>
                    <a:pt x="2526" y="2047"/>
                  </a:lnTo>
                  <a:lnTo>
                    <a:pt x="2600" y="1936"/>
                  </a:lnTo>
                  <a:lnTo>
                    <a:pt x="2655" y="1807"/>
                  </a:lnTo>
                  <a:lnTo>
                    <a:pt x="2692" y="1678"/>
                  </a:lnTo>
                  <a:lnTo>
                    <a:pt x="2710" y="1549"/>
                  </a:lnTo>
                  <a:lnTo>
                    <a:pt x="2729" y="1402"/>
                  </a:lnTo>
                  <a:lnTo>
                    <a:pt x="2729" y="1273"/>
                  </a:lnTo>
                  <a:lnTo>
                    <a:pt x="2710" y="1144"/>
                  </a:lnTo>
                  <a:lnTo>
                    <a:pt x="2674" y="1015"/>
                  </a:lnTo>
                  <a:lnTo>
                    <a:pt x="2637" y="885"/>
                  </a:lnTo>
                  <a:lnTo>
                    <a:pt x="2581" y="756"/>
                  </a:lnTo>
                  <a:lnTo>
                    <a:pt x="2526" y="646"/>
                  </a:lnTo>
                  <a:lnTo>
                    <a:pt x="2452" y="535"/>
                  </a:lnTo>
                  <a:lnTo>
                    <a:pt x="2360" y="443"/>
                  </a:lnTo>
                  <a:lnTo>
                    <a:pt x="2268" y="351"/>
                  </a:lnTo>
                  <a:lnTo>
                    <a:pt x="2176" y="277"/>
                  </a:lnTo>
                  <a:lnTo>
                    <a:pt x="2065" y="203"/>
                  </a:lnTo>
                  <a:lnTo>
                    <a:pt x="1955" y="129"/>
                  </a:lnTo>
                  <a:lnTo>
                    <a:pt x="1825" y="74"/>
                  </a:lnTo>
                  <a:lnTo>
                    <a:pt x="1715" y="37"/>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4" name="Google Shape;3194;p11"/>
            <p:cNvSpPr/>
            <p:nvPr/>
          </p:nvSpPr>
          <p:spPr>
            <a:xfrm>
              <a:off x="5536025" y="1111625"/>
              <a:ext cx="68250" cy="68250"/>
            </a:xfrm>
            <a:custGeom>
              <a:avLst/>
              <a:gdLst/>
              <a:ahLst/>
              <a:cxnLst/>
              <a:rect l="l" t="t" r="r" b="b"/>
              <a:pathLst>
                <a:path w="2730" h="2730" extrusionOk="0">
                  <a:moveTo>
                    <a:pt x="1254" y="0"/>
                  </a:moveTo>
                  <a:lnTo>
                    <a:pt x="1107" y="19"/>
                  </a:lnTo>
                  <a:lnTo>
                    <a:pt x="996" y="56"/>
                  </a:lnTo>
                  <a:lnTo>
                    <a:pt x="867" y="93"/>
                  </a:lnTo>
                  <a:lnTo>
                    <a:pt x="738" y="148"/>
                  </a:lnTo>
                  <a:lnTo>
                    <a:pt x="628" y="203"/>
                  </a:lnTo>
                  <a:lnTo>
                    <a:pt x="535" y="277"/>
                  </a:lnTo>
                  <a:lnTo>
                    <a:pt x="425" y="369"/>
                  </a:lnTo>
                  <a:lnTo>
                    <a:pt x="351" y="461"/>
                  </a:lnTo>
                  <a:lnTo>
                    <a:pt x="259" y="572"/>
                  </a:lnTo>
                  <a:lnTo>
                    <a:pt x="185" y="664"/>
                  </a:lnTo>
                  <a:lnTo>
                    <a:pt x="130" y="793"/>
                  </a:lnTo>
                  <a:lnTo>
                    <a:pt x="74" y="904"/>
                  </a:lnTo>
                  <a:lnTo>
                    <a:pt x="37" y="1033"/>
                  </a:lnTo>
                  <a:lnTo>
                    <a:pt x="19" y="1162"/>
                  </a:lnTo>
                  <a:lnTo>
                    <a:pt x="1" y="1291"/>
                  </a:lnTo>
                  <a:lnTo>
                    <a:pt x="1" y="1439"/>
                  </a:lnTo>
                  <a:lnTo>
                    <a:pt x="19" y="1568"/>
                  </a:lnTo>
                  <a:lnTo>
                    <a:pt x="56" y="1697"/>
                  </a:lnTo>
                  <a:lnTo>
                    <a:pt x="93" y="1826"/>
                  </a:lnTo>
                  <a:lnTo>
                    <a:pt x="148" y="1955"/>
                  </a:lnTo>
                  <a:lnTo>
                    <a:pt x="203" y="2065"/>
                  </a:lnTo>
                  <a:lnTo>
                    <a:pt x="277" y="2176"/>
                  </a:lnTo>
                  <a:lnTo>
                    <a:pt x="369" y="2287"/>
                  </a:lnTo>
                  <a:lnTo>
                    <a:pt x="462" y="2379"/>
                  </a:lnTo>
                  <a:lnTo>
                    <a:pt x="572" y="2453"/>
                  </a:lnTo>
                  <a:lnTo>
                    <a:pt x="683" y="2526"/>
                  </a:lnTo>
                  <a:lnTo>
                    <a:pt x="793" y="2600"/>
                  </a:lnTo>
                  <a:lnTo>
                    <a:pt x="923" y="2637"/>
                  </a:lnTo>
                  <a:lnTo>
                    <a:pt x="1052" y="2674"/>
                  </a:lnTo>
                  <a:lnTo>
                    <a:pt x="1181" y="2711"/>
                  </a:lnTo>
                  <a:lnTo>
                    <a:pt x="1328" y="2729"/>
                  </a:lnTo>
                  <a:lnTo>
                    <a:pt x="1457" y="2711"/>
                  </a:lnTo>
                  <a:lnTo>
                    <a:pt x="1605" y="2692"/>
                  </a:lnTo>
                  <a:lnTo>
                    <a:pt x="1734" y="2674"/>
                  </a:lnTo>
                  <a:lnTo>
                    <a:pt x="1863" y="2619"/>
                  </a:lnTo>
                  <a:lnTo>
                    <a:pt x="1974" y="2582"/>
                  </a:lnTo>
                  <a:lnTo>
                    <a:pt x="2084" y="2508"/>
                  </a:lnTo>
                  <a:lnTo>
                    <a:pt x="2195" y="2434"/>
                  </a:lnTo>
                  <a:lnTo>
                    <a:pt x="2305" y="2342"/>
                  </a:lnTo>
                  <a:lnTo>
                    <a:pt x="2398" y="2250"/>
                  </a:lnTo>
                  <a:lnTo>
                    <a:pt x="2471" y="2139"/>
                  </a:lnTo>
                  <a:lnTo>
                    <a:pt x="2545" y="2029"/>
                  </a:lnTo>
                  <a:lnTo>
                    <a:pt x="2600" y="1918"/>
                  </a:lnTo>
                  <a:lnTo>
                    <a:pt x="2656" y="1789"/>
                  </a:lnTo>
                  <a:lnTo>
                    <a:pt x="2693" y="1660"/>
                  </a:lnTo>
                  <a:lnTo>
                    <a:pt x="2729" y="1531"/>
                  </a:lnTo>
                  <a:lnTo>
                    <a:pt x="2729" y="1383"/>
                  </a:lnTo>
                  <a:lnTo>
                    <a:pt x="2729" y="1254"/>
                  </a:lnTo>
                  <a:lnTo>
                    <a:pt x="2711" y="1107"/>
                  </a:lnTo>
                  <a:lnTo>
                    <a:pt x="2674" y="978"/>
                  </a:lnTo>
                  <a:lnTo>
                    <a:pt x="2637" y="849"/>
                  </a:lnTo>
                  <a:lnTo>
                    <a:pt x="2582" y="738"/>
                  </a:lnTo>
                  <a:lnTo>
                    <a:pt x="2508" y="627"/>
                  </a:lnTo>
                  <a:lnTo>
                    <a:pt x="2434" y="517"/>
                  </a:lnTo>
                  <a:lnTo>
                    <a:pt x="2342" y="406"/>
                  </a:lnTo>
                  <a:lnTo>
                    <a:pt x="2250" y="314"/>
                  </a:lnTo>
                  <a:lnTo>
                    <a:pt x="2139" y="240"/>
                  </a:lnTo>
                  <a:lnTo>
                    <a:pt x="2029" y="166"/>
                  </a:lnTo>
                  <a:lnTo>
                    <a:pt x="1918" y="111"/>
                  </a:lnTo>
                  <a:lnTo>
                    <a:pt x="1789" y="56"/>
                  </a:lnTo>
                  <a:lnTo>
                    <a:pt x="1660" y="19"/>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5" name="Google Shape;3195;p11"/>
            <p:cNvSpPr/>
            <p:nvPr/>
          </p:nvSpPr>
          <p:spPr>
            <a:xfrm>
              <a:off x="5259450" y="817525"/>
              <a:ext cx="68250" cy="68250"/>
            </a:xfrm>
            <a:custGeom>
              <a:avLst/>
              <a:gdLst/>
              <a:ahLst/>
              <a:cxnLst/>
              <a:rect l="l" t="t" r="r" b="b"/>
              <a:pathLst>
                <a:path w="2730" h="2730" extrusionOk="0">
                  <a:moveTo>
                    <a:pt x="1273" y="1"/>
                  </a:moveTo>
                  <a:lnTo>
                    <a:pt x="1125" y="19"/>
                  </a:lnTo>
                  <a:lnTo>
                    <a:pt x="996" y="38"/>
                  </a:lnTo>
                  <a:lnTo>
                    <a:pt x="867" y="93"/>
                  </a:lnTo>
                  <a:lnTo>
                    <a:pt x="757" y="148"/>
                  </a:lnTo>
                  <a:lnTo>
                    <a:pt x="628" y="204"/>
                  </a:lnTo>
                  <a:lnTo>
                    <a:pt x="535" y="277"/>
                  </a:lnTo>
                  <a:lnTo>
                    <a:pt x="425" y="370"/>
                  </a:lnTo>
                  <a:lnTo>
                    <a:pt x="333" y="462"/>
                  </a:lnTo>
                  <a:lnTo>
                    <a:pt x="259" y="572"/>
                  </a:lnTo>
                  <a:lnTo>
                    <a:pt x="185" y="683"/>
                  </a:lnTo>
                  <a:lnTo>
                    <a:pt x="111" y="794"/>
                  </a:lnTo>
                  <a:lnTo>
                    <a:pt x="74" y="923"/>
                  </a:lnTo>
                  <a:lnTo>
                    <a:pt x="19" y="1052"/>
                  </a:lnTo>
                  <a:lnTo>
                    <a:pt x="1" y="1181"/>
                  </a:lnTo>
                  <a:lnTo>
                    <a:pt x="1" y="1328"/>
                  </a:lnTo>
                  <a:lnTo>
                    <a:pt x="1" y="1457"/>
                  </a:lnTo>
                  <a:lnTo>
                    <a:pt x="19" y="1605"/>
                  </a:lnTo>
                  <a:lnTo>
                    <a:pt x="38" y="1734"/>
                  </a:lnTo>
                  <a:lnTo>
                    <a:pt x="93" y="1863"/>
                  </a:lnTo>
                  <a:lnTo>
                    <a:pt x="148" y="1974"/>
                  </a:lnTo>
                  <a:lnTo>
                    <a:pt x="204" y="2103"/>
                  </a:lnTo>
                  <a:lnTo>
                    <a:pt x="296" y="2195"/>
                  </a:lnTo>
                  <a:lnTo>
                    <a:pt x="369" y="2306"/>
                  </a:lnTo>
                  <a:lnTo>
                    <a:pt x="480" y="2398"/>
                  </a:lnTo>
                  <a:lnTo>
                    <a:pt x="572" y="2472"/>
                  </a:lnTo>
                  <a:lnTo>
                    <a:pt x="683" y="2545"/>
                  </a:lnTo>
                  <a:lnTo>
                    <a:pt x="812" y="2601"/>
                  </a:lnTo>
                  <a:lnTo>
                    <a:pt x="923" y="2656"/>
                  </a:lnTo>
                  <a:lnTo>
                    <a:pt x="1070" y="2693"/>
                  </a:lnTo>
                  <a:lnTo>
                    <a:pt x="1199" y="2711"/>
                  </a:lnTo>
                  <a:lnTo>
                    <a:pt x="1328" y="2730"/>
                  </a:lnTo>
                  <a:lnTo>
                    <a:pt x="1476" y="2730"/>
                  </a:lnTo>
                  <a:lnTo>
                    <a:pt x="1605" y="2711"/>
                  </a:lnTo>
                  <a:lnTo>
                    <a:pt x="1734" y="2674"/>
                  </a:lnTo>
                  <a:lnTo>
                    <a:pt x="1863" y="2619"/>
                  </a:lnTo>
                  <a:lnTo>
                    <a:pt x="1992" y="2564"/>
                  </a:lnTo>
                  <a:lnTo>
                    <a:pt x="2103" y="2508"/>
                  </a:lnTo>
                  <a:lnTo>
                    <a:pt x="2213" y="2416"/>
                  </a:lnTo>
                  <a:lnTo>
                    <a:pt x="2306" y="2342"/>
                  </a:lnTo>
                  <a:lnTo>
                    <a:pt x="2398" y="2232"/>
                  </a:lnTo>
                  <a:lnTo>
                    <a:pt x="2471" y="2140"/>
                  </a:lnTo>
                  <a:lnTo>
                    <a:pt x="2545" y="2011"/>
                  </a:lnTo>
                  <a:lnTo>
                    <a:pt x="2601" y="1900"/>
                  </a:lnTo>
                  <a:lnTo>
                    <a:pt x="2656" y="1771"/>
                  </a:lnTo>
                  <a:lnTo>
                    <a:pt x="2693" y="1642"/>
                  </a:lnTo>
                  <a:lnTo>
                    <a:pt x="2711" y="1513"/>
                  </a:lnTo>
                  <a:lnTo>
                    <a:pt x="2730" y="1365"/>
                  </a:lnTo>
                  <a:lnTo>
                    <a:pt x="2711" y="1236"/>
                  </a:lnTo>
                  <a:lnTo>
                    <a:pt x="2693" y="1107"/>
                  </a:lnTo>
                  <a:lnTo>
                    <a:pt x="2656" y="978"/>
                  </a:lnTo>
                  <a:lnTo>
                    <a:pt x="2619" y="849"/>
                  </a:lnTo>
                  <a:lnTo>
                    <a:pt x="2564" y="738"/>
                  </a:lnTo>
                  <a:lnTo>
                    <a:pt x="2490" y="628"/>
                  </a:lnTo>
                  <a:lnTo>
                    <a:pt x="2416" y="517"/>
                  </a:lnTo>
                  <a:lnTo>
                    <a:pt x="2342" y="425"/>
                  </a:lnTo>
                  <a:lnTo>
                    <a:pt x="2250" y="333"/>
                  </a:lnTo>
                  <a:lnTo>
                    <a:pt x="2140" y="259"/>
                  </a:lnTo>
                  <a:lnTo>
                    <a:pt x="2029" y="185"/>
                  </a:lnTo>
                  <a:lnTo>
                    <a:pt x="1918" y="130"/>
                  </a:lnTo>
                  <a:lnTo>
                    <a:pt x="1789" y="75"/>
                  </a:lnTo>
                  <a:lnTo>
                    <a:pt x="1679" y="38"/>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6" name="Google Shape;3196;p11"/>
            <p:cNvSpPr/>
            <p:nvPr/>
          </p:nvSpPr>
          <p:spPr>
            <a:xfrm>
              <a:off x="6064275" y="1368375"/>
              <a:ext cx="67800" cy="67775"/>
            </a:xfrm>
            <a:custGeom>
              <a:avLst/>
              <a:gdLst/>
              <a:ahLst/>
              <a:cxnLst/>
              <a:rect l="l" t="t" r="r" b="b"/>
              <a:pathLst>
                <a:path w="2712" h="2711" extrusionOk="0">
                  <a:moveTo>
                    <a:pt x="1328" y="0"/>
                  </a:moveTo>
                  <a:lnTo>
                    <a:pt x="1199" y="19"/>
                  </a:lnTo>
                  <a:lnTo>
                    <a:pt x="1070" y="37"/>
                  </a:lnTo>
                  <a:lnTo>
                    <a:pt x="941" y="74"/>
                  </a:lnTo>
                  <a:lnTo>
                    <a:pt x="830" y="111"/>
                  </a:lnTo>
                  <a:lnTo>
                    <a:pt x="701" y="166"/>
                  </a:lnTo>
                  <a:lnTo>
                    <a:pt x="591" y="240"/>
                  </a:lnTo>
                  <a:lnTo>
                    <a:pt x="499" y="314"/>
                  </a:lnTo>
                  <a:lnTo>
                    <a:pt x="406" y="406"/>
                  </a:lnTo>
                  <a:lnTo>
                    <a:pt x="314" y="498"/>
                  </a:lnTo>
                  <a:lnTo>
                    <a:pt x="240" y="609"/>
                  </a:lnTo>
                  <a:lnTo>
                    <a:pt x="167" y="720"/>
                  </a:lnTo>
                  <a:lnTo>
                    <a:pt x="111" y="830"/>
                  </a:lnTo>
                  <a:lnTo>
                    <a:pt x="56" y="959"/>
                  </a:lnTo>
                  <a:lnTo>
                    <a:pt x="19" y="1088"/>
                  </a:lnTo>
                  <a:lnTo>
                    <a:pt x="1" y="1217"/>
                  </a:lnTo>
                  <a:lnTo>
                    <a:pt x="1" y="1346"/>
                  </a:lnTo>
                  <a:lnTo>
                    <a:pt x="1" y="1494"/>
                  </a:lnTo>
                  <a:lnTo>
                    <a:pt x="19" y="1623"/>
                  </a:lnTo>
                  <a:lnTo>
                    <a:pt x="56" y="1752"/>
                  </a:lnTo>
                  <a:lnTo>
                    <a:pt x="111" y="1881"/>
                  </a:lnTo>
                  <a:lnTo>
                    <a:pt x="167" y="1992"/>
                  </a:lnTo>
                  <a:lnTo>
                    <a:pt x="240" y="2102"/>
                  </a:lnTo>
                  <a:lnTo>
                    <a:pt x="314" y="2213"/>
                  </a:lnTo>
                  <a:lnTo>
                    <a:pt x="406" y="2324"/>
                  </a:lnTo>
                  <a:lnTo>
                    <a:pt x="499" y="2397"/>
                  </a:lnTo>
                  <a:lnTo>
                    <a:pt x="609" y="2490"/>
                  </a:lnTo>
                  <a:lnTo>
                    <a:pt x="720" y="2563"/>
                  </a:lnTo>
                  <a:lnTo>
                    <a:pt x="849" y="2619"/>
                  </a:lnTo>
                  <a:lnTo>
                    <a:pt x="960" y="2656"/>
                  </a:lnTo>
                  <a:lnTo>
                    <a:pt x="1107" y="2692"/>
                  </a:lnTo>
                  <a:lnTo>
                    <a:pt x="1236" y="2711"/>
                  </a:lnTo>
                  <a:lnTo>
                    <a:pt x="1513" y="2711"/>
                  </a:lnTo>
                  <a:lnTo>
                    <a:pt x="1642" y="2692"/>
                  </a:lnTo>
                  <a:lnTo>
                    <a:pt x="1771" y="2656"/>
                  </a:lnTo>
                  <a:lnTo>
                    <a:pt x="1881" y="2600"/>
                  </a:lnTo>
                  <a:lnTo>
                    <a:pt x="1992" y="2545"/>
                  </a:lnTo>
                  <a:lnTo>
                    <a:pt x="2103" y="2471"/>
                  </a:lnTo>
                  <a:lnTo>
                    <a:pt x="2213" y="2397"/>
                  </a:lnTo>
                  <a:lnTo>
                    <a:pt x="2305" y="2305"/>
                  </a:lnTo>
                  <a:lnTo>
                    <a:pt x="2398" y="2213"/>
                  </a:lnTo>
                  <a:lnTo>
                    <a:pt x="2471" y="2102"/>
                  </a:lnTo>
                  <a:lnTo>
                    <a:pt x="2545" y="1992"/>
                  </a:lnTo>
                  <a:lnTo>
                    <a:pt x="2601" y="1881"/>
                  </a:lnTo>
                  <a:lnTo>
                    <a:pt x="2656" y="1771"/>
                  </a:lnTo>
                  <a:lnTo>
                    <a:pt x="2674" y="1641"/>
                  </a:lnTo>
                  <a:lnTo>
                    <a:pt x="2711" y="1512"/>
                  </a:lnTo>
                  <a:lnTo>
                    <a:pt x="2711" y="1365"/>
                  </a:lnTo>
                  <a:lnTo>
                    <a:pt x="2711" y="1236"/>
                  </a:lnTo>
                  <a:lnTo>
                    <a:pt x="2693" y="1107"/>
                  </a:lnTo>
                  <a:lnTo>
                    <a:pt x="2656" y="959"/>
                  </a:lnTo>
                  <a:lnTo>
                    <a:pt x="2601" y="849"/>
                  </a:lnTo>
                  <a:lnTo>
                    <a:pt x="2545" y="720"/>
                  </a:lnTo>
                  <a:lnTo>
                    <a:pt x="2471" y="609"/>
                  </a:lnTo>
                  <a:lnTo>
                    <a:pt x="2398" y="498"/>
                  </a:lnTo>
                  <a:lnTo>
                    <a:pt x="2305" y="406"/>
                  </a:lnTo>
                  <a:lnTo>
                    <a:pt x="2213" y="314"/>
                  </a:lnTo>
                  <a:lnTo>
                    <a:pt x="2103" y="240"/>
                  </a:lnTo>
                  <a:lnTo>
                    <a:pt x="1992" y="166"/>
                  </a:lnTo>
                  <a:lnTo>
                    <a:pt x="1863" y="111"/>
                  </a:lnTo>
                  <a:lnTo>
                    <a:pt x="1734" y="56"/>
                  </a:lnTo>
                  <a:lnTo>
                    <a:pt x="1605"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7" name="Google Shape;3197;p11"/>
            <p:cNvSpPr/>
            <p:nvPr/>
          </p:nvSpPr>
          <p:spPr>
            <a:xfrm>
              <a:off x="5324900" y="911575"/>
              <a:ext cx="68250" cy="68250"/>
            </a:xfrm>
            <a:custGeom>
              <a:avLst/>
              <a:gdLst/>
              <a:ahLst/>
              <a:cxnLst/>
              <a:rect l="l" t="t" r="r" b="b"/>
              <a:pathLst>
                <a:path w="2730" h="2730" extrusionOk="0">
                  <a:moveTo>
                    <a:pt x="1273" y="0"/>
                  </a:moveTo>
                  <a:lnTo>
                    <a:pt x="1144" y="19"/>
                  </a:lnTo>
                  <a:lnTo>
                    <a:pt x="1015" y="56"/>
                  </a:lnTo>
                  <a:lnTo>
                    <a:pt x="886" y="92"/>
                  </a:lnTo>
                  <a:lnTo>
                    <a:pt x="757" y="148"/>
                  </a:lnTo>
                  <a:lnTo>
                    <a:pt x="646" y="221"/>
                  </a:lnTo>
                  <a:lnTo>
                    <a:pt x="536" y="295"/>
                  </a:lnTo>
                  <a:lnTo>
                    <a:pt x="443" y="387"/>
                  </a:lnTo>
                  <a:lnTo>
                    <a:pt x="351" y="480"/>
                  </a:lnTo>
                  <a:lnTo>
                    <a:pt x="259" y="572"/>
                  </a:lnTo>
                  <a:lnTo>
                    <a:pt x="185" y="701"/>
                  </a:lnTo>
                  <a:lnTo>
                    <a:pt x="130" y="811"/>
                  </a:lnTo>
                  <a:lnTo>
                    <a:pt x="75" y="941"/>
                  </a:lnTo>
                  <a:lnTo>
                    <a:pt x="38" y="1070"/>
                  </a:lnTo>
                  <a:lnTo>
                    <a:pt x="19" y="1199"/>
                  </a:lnTo>
                  <a:lnTo>
                    <a:pt x="1" y="1346"/>
                  </a:lnTo>
                  <a:lnTo>
                    <a:pt x="1" y="1475"/>
                  </a:lnTo>
                  <a:lnTo>
                    <a:pt x="19" y="1604"/>
                  </a:lnTo>
                  <a:lnTo>
                    <a:pt x="56" y="1733"/>
                  </a:lnTo>
                  <a:lnTo>
                    <a:pt x="93" y="1862"/>
                  </a:lnTo>
                  <a:lnTo>
                    <a:pt x="148" y="1973"/>
                  </a:lnTo>
                  <a:lnTo>
                    <a:pt x="222" y="2084"/>
                  </a:lnTo>
                  <a:lnTo>
                    <a:pt x="296" y="2194"/>
                  </a:lnTo>
                  <a:lnTo>
                    <a:pt x="370" y="2287"/>
                  </a:lnTo>
                  <a:lnTo>
                    <a:pt x="462" y="2379"/>
                  </a:lnTo>
                  <a:lnTo>
                    <a:pt x="573" y="2471"/>
                  </a:lnTo>
                  <a:lnTo>
                    <a:pt x="683" y="2545"/>
                  </a:lnTo>
                  <a:lnTo>
                    <a:pt x="794" y="2600"/>
                  </a:lnTo>
                  <a:lnTo>
                    <a:pt x="923" y="2655"/>
                  </a:lnTo>
                  <a:lnTo>
                    <a:pt x="1033" y="2692"/>
                  </a:lnTo>
                  <a:lnTo>
                    <a:pt x="1181" y="2711"/>
                  </a:lnTo>
                  <a:lnTo>
                    <a:pt x="1310" y="2729"/>
                  </a:lnTo>
                  <a:lnTo>
                    <a:pt x="1439" y="2729"/>
                  </a:lnTo>
                  <a:lnTo>
                    <a:pt x="1587" y="2711"/>
                  </a:lnTo>
                  <a:lnTo>
                    <a:pt x="1716" y="2674"/>
                  </a:lnTo>
                  <a:lnTo>
                    <a:pt x="1845" y="2637"/>
                  </a:lnTo>
                  <a:lnTo>
                    <a:pt x="1955" y="2582"/>
                  </a:lnTo>
                  <a:lnTo>
                    <a:pt x="2084" y="2526"/>
                  </a:lnTo>
                  <a:lnTo>
                    <a:pt x="2195" y="2434"/>
                  </a:lnTo>
                  <a:lnTo>
                    <a:pt x="2287" y="2360"/>
                  </a:lnTo>
                  <a:lnTo>
                    <a:pt x="2379" y="2268"/>
                  </a:lnTo>
                  <a:lnTo>
                    <a:pt x="2472" y="2157"/>
                  </a:lnTo>
                  <a:lnTo>
                    <a:pt x="2545" y="2047"/>
                  </a:lnTo>
                  <a:lnTo>
                    <a:pt x="2601" y="1918"/>
                  </a:lnTo>
                  <a:lnTo>
                    <a:pt x="2656" y="1807"/>
                  </a:lnTo>
                  <a:lnTo>
                    <a:pt x="2693" y="1660"/>
                  </a:lnTo>
                  <a:lnTo>
                    <a:pt x="2711" y="1531"/>
                  </a:lnTo>
                  <a:lnTo>
                    <a:pt x="2730" y="1401"/>
                  </a:lnTo>
                  <a:lnTo>
                    <a:pt x="2730" y="1254"/>
                  </a:lnTo>
                  <a:lnTo>
                    <a:pt x="2711" y="1125"/>
                  </a:lnTo>
                  <a:lnTo>
                    <a:pt x="2674" y="996"/>
                  </a:lnTo>
                  <a:lnTo>
                    <a:pt x="2638" y="885"/>
                  </a:lnTo>
                  <a:lnTo>
                    <a:pt x="2582" y="756"/>
                  </a:lnTo>
                  <a:lnTo>
                    <a:pt x="2509" y="646"/>
                  </a:lnTo>
                  <a:lnTo>
                    <a:pt x="2435" y="535"/>
                  </a:lnTo>
                  <a:lnTo>
                    <a:pt x="2343" y="443"/>
                  </a:lnTo>
                  <a:lnTo>
                    <a:pt x="2250" y="351"/>
                  </a:lnTo>
                  <a:lnTo>
                    <a:pt x="2158" y="277"/>
                  </a:lnTo>
                  <a:lnTo>
                    <a:pt x="2048" y="203"/>
                  </a:lnTo>
                  <a:lnTo>
                    <a:pt x="1937" y="129"/>
                  </a:lnTo>
                  <a:lnTo>
                    <a:pt x="1808" y="92"/>
                  </a:lnTo>
                  <a:lnTo>
                    <a:pt x="1679" y="37"/>
                  </a:lnTo>
                  <a:lnTo>
                    <a:pt x="1550" y="19"/>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8" name="Google Shape;3198;p11"/>
            <p:cNvSpPr/>
            <p:nvPr/>
          </p:nvSpPr>
          <p:spPr>
            <a:xfrm>
              <a:off x="6144025" y="1382675"/>
              <a:ext cx="67775" cy="67775"/>
            </a:xfrm>
            <a:custGeom>
              <a:avLst/>
              <a:gdLst/>
              <a:ahLst/>
              <a:cxnLst/>
              <a:rect l="l" t="t" r="r" b="b"/>
              <a:pathLst>
                <a:path w="2711" h="2711" extrusionOk="0">
                  <a:moveTo>
                    <a:pt x="1254" y="0"/>
                  </a:moveTo>
                  <a:lnTo>
                    <a:pt x="1125" y="18"/>
                  </a:lnTo>
                  <a:lnTo>
                    <a:pt x="996" y="55"/>
                  </a:lnTo>
                  <a:lnTo>
                    <a:pt x="867" y="92"/>
                  </a:lnTo>
                  <a:lnTo>
                    <a:pt x="738" y="148"/>
                  </a:lnTo>
                  <a:lnTo>
                    <a:pt x="627" y="221"/>
                  </a:lnTo>
                  <a:lnTo>
                    <a:pt x="517" y="295"/>
                  </a:lnTo>
                  <a:lnTo>
                    <a:pt x="425" y="387"/>
                  </a:lnTo>
                  <a:lnTo>
                    <a:pt x="332" y="498"/>
                  </a:lnTo>
                  <a:lnTo>
                    <a:pt x="240" y="590"/>
                  </a:lnTo>
                  <a:lnTo>
                    <a:pt x="166" y="701"/>
                  </a:lnTo>
                  <a:lnTo>
                    <a:pt x="111" y="830"/>
                  </a:lnTo>
                  <a:lnTo>
                    <a:pt x="74" y="959"/>
                  </a:lnTo>
                  <a:lnTo>
                    <a:pt x="37" y="1088"/>
                  </a:lnTo>
                  <a:lnTo>
                    <a:pt x="1" y="1217"/>
                  </a:lnTo>
                  <a:lnTo>
                    <a:pt x="1" y="1364"/>
                  </a:lnTo>
                  <a:lnTo>
                    <a:pt x="1" y="1494"/>
                  </a:lnTo>
                  <a:lnTo>
                    <a:pt x="37" y="1623"/>
                  </a:lnTo>
                  <a:lnTo>
                    <a:pt x="56" y="1752"/>
                  </a:lnTo>
                  <a:lnTo>
                    <a:pt x="111" y="1862"/>
                  </a:lnTo>
                  <a:lnTo>
                    <a:pt x="166" y="1991"/>
                  </a:lnTo>
                  <a:lnTo>
                    <a:pt x="240" y="2102"/>
                  </a:lnTo>
                  <a:lnTo>
                    <a:pt x="314" y="2213"/>
                  </a:lnTo>
                  <a:lnTo>
                    <a:pt x="388" y="2305"/>
                  </a:lnTo>
                  <a:lnTo>
                    <a:pt x="498" y="2397"/>
                  </a:lnTo>
                  <a:lnTo>
                    <a:pt x="591" y="2471"/>
                  </a:lnTo>
                  <a:lnTo>
                    <a:pt x="701" y="2544"/>
                  </a:lnTo>
                  <a:lnTo>
                    <a:pt x="812" y="2600"/>
                  </a:lnTo>
                  <a:lnTo>
                    <a:pt x="941" y="2655"/>
                  </a:lnTo>
                  <a:lnTo>
                    <a:pt x="1070" y="2674"/>
                  </a:lnTo>
                  <a:lnTo>
                    <a:pt x="1199" y="2710"/>
                  </a:lnTo>
                  <a:lnTo>
                    <a:pt x="1476" y="2710"/>
                  </a:lnTo>
                  <a:lnTo>
                    <a:pt x="1605" y="2692"/>
                  </a:lnTo>
                  <a:lnTo>
                    <a:pt x="1734" y="2655"/>
                  </a:lnTo>
                  <a:lnTo>
                    <a:pt x="1863" y="2618"/>
                  </a:lnTo>
                  <a:lnTo>
                    <a:pt x="1973" y="2563"/>
                  </a:lnTo>
                  <a:lnTo>
                    <a:pt x="2102" y="2489"/>
                  </a:lnTo>
                  <a:lnTo>
                    <a:pt x="2195" y="2415"/>
                  </a:lnTo>
                  <a:lnTo>
                    <a:pt x="2305" y="2323"/>
                  </a:lnTo>
                  <a:lnTo>
                    <a:pt x="2397" y="2231"/>
                  </a:lnTo>
                  <a:lnTo>
                    <a:pt x="2471" y="2120"/>
                  </a:lnTo>
                  <a:lnTo>
                    <a:pt x="2545" y="2010"/>
                  </a:lnTo>
                  <a:lnTo>
                    <a:pt x="2600" y="1881"/>
                  </a:lnTo>
                  <a:lnTo>
                    <a:pt x="2656" y="1770"/>
                  </a:lnTo>
                  <a:lnTo>
                    <a:pt x="2692" y="1641"/>
                  </a:lnTo>
                  <a:lnTo>
                    <a:pt x="2711" y="1494"/>
                  </a:lnTo>
                  <a:lnTo>
                    <a:pt x="2711" y="1364"/>
                  </a:lnTo>
                  <a:lnTo>
                    <a:pt x="2711" y="1235"/>
                  </a:lnTo>
                  <a:lnTo>
                    <a:pt x="2692" y="1088"/>
                  </a:lnTo>
                  <a:lnTo>
                    <a:pt x="2656" y="977"/>
                  </a:lnTo>
                  <a:lnTo>
                    <a:pt x="2619" y="848"/>
                  </a:lnTo>
                  <a:lnTo>
                    <a:pt x="2563" y="738"/>
                  </a:lnTo>
                  <a:lnTo>
                    <a:pt x="2490" y="627"/>
                  </a:lnTo>
                  <a:lnTo>
                    <a:pt x="2416" y="516"/>
                  </a:lnTo>
                  <a:lnTo>
                    <a:pt x="2324" y="424"/>
                  </a:lnTo>
                  <a:lnTo>
                    <a:pt x="2232" y="332"/>
                  </a:lnTo>
                  <a:lnTo>
                    <a:pt x="2121" y="240"/>
                  </a:lnTo>
                  <a:lnTo>
                    <a:pt x="2010" y="184"/>
                  </a:lnTo>
                  <a:lnTo>
                    <a:pt x="1900" y="111"/>
                  </a:lnTo>
                  <a:lnTo>
                    <a:pt x="1789" y="74"/>
                  </a:lnTo>
                  <a:lnTo>
                    <a:pt x="1660" y="37"/>
                  </a:lnTo>
                  <a:lnTo>
                    <a:pt x="1531" y="18"/>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9" name="Google Shape;3199;p11"/>
            <p:cNvSpPr/>
            <p:nvPr/>
          </p:nvSpPr>
          <p:spPr>
            <a:xfrm>
              <a:off x="5079225" y="458000"/>
              <a:ext cx="68250" cy="68225"/>
            </a:xfrm>
            <a:custGeom>
              <a:avLst/>
              <a:gdLst/>
              <a:ahLst/>
              <a:cxnLst/>
              <a:rect l="l" t="t" r="r" b="b"/>
              <a:pathLst>
                <a:path w="2730" h="2729" extrusionOk="0">
                  <a:moveTo>
                    <a:pt x="1273" y="0"/>
                  </a:moveTo>
                  <a:lnTo>
                    <a:pt x="1144" y="18"/>
                  </a:lnTo>
                  <a:lnTo>
                    <a:pt x="1015" y="37"/>
                  </a:lnTo>
                  <a:lnTo>
                    <a:pt x="885" y="92"/>
                  </a:lnTo>
                  <a:lnTo>
                    <a:pt x="756" y="148"/>
                  </a:lnTo>
                  <a:lnTo>
                    <a:pt x="646" y="203"/>
                  </a:lnTo>
                  <a:lnTo>
                    <a:pt x="535" y="295"/>
                  </a:lnTo>
                  <a:lnTo>
                    <a:pt x="443" y="369"/>
                  </a:lnTo>
                  <a:lnTo>
                    <a:pt x="351" y="461"/>
                  </a:lnTo>
                  <a:lnTo>
                    <a:pt x="259" y="572"/>
                  </a:lnTo>
                  <a:lnTo>
                    <a:pt x="185" y="682"/>
                  </a:lnTo>
                  <a:lnTo>
                    <a:pt x="129" y="811"/>
                  </a:lnTo>
                  <a:lnTo>
                    <a:pt x="74" y="922"/>
                  </a:lnTo>
                  <a:lnTo>
                    <a:pt x="37" y="1051"/>
                  </a:lnTo>
                  <a:lnTo>
                    <a:pt x="19" y="1198"/>
                  </a:lnTo>
                  <a:lnTo>
                    <a:pt x="0" y="1328"/>
                  </a:lnTo>
                  <a:lnTo>
                    <a:pt x="19" y="1475"/>
                  </a:lnTo>
                  <a:lnTo>
                    <a:pt x="37" y="1604"/>
                  </a:lnTo>
                  <a:lnTo>
                    <a:pt x="56" y="1733"/>
                  </a:lnTo>
                  <a:lnTo>
                    <a:pt x="111" y="1862"/>
                  </a:lnTo>
                  <a:lnTo>
                    <a:pt x="166" y="1991"/>
                  </a:lnTo>
                  <a:lnTo>
                    <a:pt x="240" y="2102"/>
                  </a:lnTo>
                  <a:lnTo>
                    <a:pt x="314" y="2213"/>
                  </a:lnTo>
                  <a:lnTo>
                    <a:pt x="406" y="2305"/>
                  </a:lnTo>
                  <a:lnTo>
                    <a:pt x="498" y="2397"/>
                  </a:lnTo>
                  <a:lnTo>
                    <a:pt x="590" y="2471"/>
                  </a:lnTo>
                  <a:lnTo>
                    <a:pt x="720" y="2544"/>
                  </a:lnTo>
                  <a:lnTo>
                    <a:pt x="830" y="2600"/>
                  </a:lnTo>
                  <a:lnTo>
                    <a:pt x="959" y="2655"/>
                  </a:lnTo>
                  <a:lnTo>
                    <a:pt x="1088" y="2692"/>
                  </a:lnTo>
                  <a:lnTo>
                    <a:pt x="1217" y="2710"/>
                  </a:lnTo>
                  <a:lnTo>
                    <a:pt x="1365" y="2729"/>
                  </a:lnTo>
                  <a:lnTo>
                    <a:pt x="1494" y="2710"/>
                  </a:lnTo>
                  <a:lnTo>
                    <a:pt x="1623" y="2692"/>
                  </a:lnTo>
                  <a:lnTo>
                    <a:pt x="1752" y="2674"/>
                  </a:lnTo>
                  <a:lnTo>
                    <a:pt x="1881" y="2618"/>
                  </a:lnTo>
                  <a:lnTo>
                    <a:pt x="1992" y="2563"/>
                  </a:lnTo>
                  <a:lnTo>
                    <a:pt x="2102" y="2508"/>
                  </a:lnTo>
                  <a:lnTo>
                    <a:pt x="2213" y="2434"/>
                  </a:lnTo>
                  <a:lnTo>
                    <a:pt x="2305" y="2342"/>
                  </a:lnTo>
                  <a:lnTo>
                    <a:pt x="2397" y="2249"/>
                  </a:lnTo>
                  <a:lnTo>
                    <a:pt x="2471" y="2157"/>
                  </a:lnTo>
                  <a:lnTo>
                    <a:pt x="2545" y="2047"/>
                  </a:lnTo>
                  <a:lnTo>
                    <a:pt x="2619" y="1936"/>
                  </a:lnTo>
                  <a:lnTo>
                    <a:pt x="2656" y="1807"/>
                  </a:lnTo>
                  <a:lnTo>
                    <a:pt x="2692" y="1678"/>
                  </a:lnTo>
                  <a:lnTo>
                    <a:pt x="2729" y="1549"/>
                  </a:lnTo>
                  <a:lnTo>
                    <a:pt x="2729" y="1420"/>
                  </a:lnTo>
                  <a:lnTo>
                    <a:pt x="2729" y="1272"/>
                  </a:lnTo>
                  <a:lnTo>
                    <a:pt x="2729" y="1143"/>
                  </a:lnTo>
                  <a:lnTo>
                    <a:pt x="2692" y="1014"/>
                  </a:lnTo>
                  <a:lnTo>
                    <a:pt x="2656" y="885"/>
                  </a:lnTo>
                  <a:lnTo>
                    <a:pt x="2600" y="756"/>
                  </a:lnTo>
                  <a:lnTo>
                    <a:pt x="2526" y="645"/>
                  </a:lnTo>
                  <a:lnTo>
                    <a:pt x="2453" y="535"/>
                  </a:lnTo>
                  <a:lnTo>
                    <a:pt x="2379" y="443"/>
                  </a:lnTo>
                  <a:lnTo>
                    <a:pt x="2268" y="350"/>
                  </a:lnTo>
                  <a:lnTo>
                    <a:pt x="2176" y="258"/>
                  </a:lnTo>
                  <a:lnTo>
                    <a:pt x="2065" y="184"/>
                  </a:lnTo>
                  <a:lnTo>
                    <a:pt x="1936" y="129"/>
                  </a:lnTo>
                  <a:lnTo>
                    <a:pt x="1826" y="74"/>
                  </a:lnTo>
                  <a:lnTo>
                    <a:pt x="1697" y="37"/>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0" name="Google Shape;3200;p11"/>
            <p:cNvSpPr/>
            <p:nvPr/>
          </p:nvSpPr>
          <p:spPr>
            <a:xfrm>
              <a:off x="5681700" y="1219950"/>
              <a:ext cx="67775" cy="67775"/>
            </a:xfrm>
            <a:custGeom>
              <a:avLst/>
              <a:gdLst/>
              <a:ahLst/>
              <a:cxnLst/>
              <a:rect l="l" t="t" r="r" b="b"/>
              <a:pathLst>
                <a:path w="2711" h="2711" extrusionOk="0">
                  <a:moveTo>
                    <a:pt x="1235" y="0"/>
                  </a:moveTo>
                  <a:lnTo>
                    <a:pt x="1106" y="19"/>
                  </a:lnTo>
                  <a:lnTo>
                    <a:pt x="977" y="56"/>
                  </a:lnTo>
                  <a:lnTo>
                    <a:pt x="848" y="111"/>
                  </a:lnTo>
                  <a:lnTo>
                    <a:pt x="738" y="166"/>
                  </a:lnTo>
                  <a:lnTo>
                    <a:pt x="609" y="240"/>
                  </a:lnTo>
                  <a:lnTo>
                    <a:pt x="516" y="314"/>
                  </a:lnTo>
                  <a:lnTo>
                    <a:pt x="406" y="406"/>
                  </a:lnTo>
                  <a:lnTo>
                    <a:pt x="314" y="498"/>
                  </a:lnTo>
                  <a:lnTo>
                    <a:pt x="240" y="609"/>
                  </a:lnTo>
                  <a:lnTo>
                    <a:pt x="166" y="719"/>
                  </a:lnTo>
                  <a:lnTo>
                    <a:pt x="111" y="848"/>
                  </a:lnTo>
                  <a:lnTo>
                    <a:pt x="55" y="978"/>
                  </a:lnTo>
                  <a:lnTo>
                    <a:pt x="37" y="1107"/>
                  </a:lnTo>
                  <a:lnTo>
                    <a:pt x="0" y="1236"/>
                  </a:lnTo>
                  <a:lnTo>
                    <a:pt x="0" y="1365"/>
                  </a:lnTo>
                  <a:lnTo>
                    <a:pt x="19" y="1512"/>
                  </a:lnTo>
                  <a:lnTo>
                    <a:pt x="37" y="1641"/>
                  </a:lnTo>
                  <a:lnTo>
                    <a:pt x="74" y="1770"/>
                  </a:lnTo>
                  <a:lnTo>
                    <a:pt x="111" y="1881"/>
                  </a:lnTo>
                  <a:lnTo>
                    <a:pt x="166" y="2010"/>
                  </a:lnTo>
                  <a:lnTo>
                    <a:pt x="240" y="2121"/>
                  </a:lnTo>
                  <a:lnTo>
                    <a:pt x="314" y="2213"/>
                  </a:lnTo>
                  <a:lnTo>
                    <a:pt x="406" y="2305"/>
                  </a:lnTo>
                  <a:lnTo>
                    <a:pt x="498" y="2397"/>
                  </a:lnTo>
                  <a:lnTo>
                    <a:pt x="609" y="2471"/>
                  </a:lnTo>
                  <a:lnTo>
                    <a:pt x="719" y="2545"/>
                  </a:lnTo>
                  <a:lnTo>
                    <a:pt x="830" y="2600"/>
                  </a:lnTo>
                  <a:lnTo>
                    <a:pt x="959" y="2655"/>
                  </a:lnTo>
                  <a:lnTo>
                    <a:pt x="1069" y="2692"/>
                  </a:lnTo>
                  <a:lnTo>
                    <a:pt x="1217" y="2711"/>
                  </a:lnTo>
                  <a:lnTo>
                    <a:pt x="1475" y="2711"/>
                  </a:lnTo>
                  <a:lnTo>
                    <a:pt x="1623" y="2692"/>
                  </a:lnTo>
                  <a:lnTo>
                    <a:pt x="1752" y="2655"/>
                  </a:lnTo>
                  <a:lnTo>
                    <a:pt x="1881" y="2619"/>
                  </a:lnTo>
                  <a:lnTo>
                    <a:pt x="1991" y="2563"/>
                  </a:lnTo>
                  <a:lnTo>
                    <a:pt x="2102" y="2489"/>
                  </a:lnTo>
                  <a:lnTo>
                    <a:pt x="2213" y="2416"/>
                  </a:lnTo>
                  <a:lnTo>
                    <a:pt x="2305" y="2324"/>
                  </a:lnTo>
                  <a:lnTo>
                    <a:pt x="2397" y="2213"/>
                  </a:lnTo>
                  <a:lnTo>
                    <a:pt x="2489" y="2121"/>
                  </a:lnTo>
                  <a:lnTo>
                    <a:pt x="2545" y="1992"/>
                  </a:lnTo>
                  <a:lnTo>
                    <a:pt x="2618" y="1881"/>
                  </a:lnTo>
                  <a:lnTo>
                    <a:pt x="2655" y="1752"/>
                  </a:lnTo>
                  <a:lnTo>
                    <a:pt x="2692" y="1623"/>
                  </a:lnTo>
                  <a:lnTo>
                    <a:pt x="2710" y="1494"/>
                  </a:lnTo>
                  <a:lnTo>
                    <a:pt x="2710" y="1346"/>
                  </a:lnTo>
                  <a:lnTo>
                    <a:pt x="2710" y="1217"/>
                  </a:lnTo>
                  <a:lnTo>
                    <a:pt x="2692" y="1088"/>
                  </a:lnTo>
                  <a:lnTo>
                    <a:pt x="2655" y="959"/>
                  </a:lnTo>
                  <a:lnTo>
                    <a:pt x="2600" y="830"/>
                  </a:lnTo>
                  <a:lnTo>
                    <a:pt x="2545" y="719"/>
                  </a:lnTo>
                  <a:lnTo>
                    <a:pt x="2489" y="609"/>
                  </a:lnTo>
                  <a:lnTo>
                    <a:pt x="2397" y="498"/>
                  </a:lnTo>
                  <a:lnTo>
                    <a:pt x="2323" y="406"/>
                  </a:lnTo>
                  <a:lnTo>
                    <a:pt x="2213" y="314"/>
                  </a:lnTo>
                  <a:lnTo>
                    <a:pt x="2120" y="240"/>
                  </a:lnTo>
                  <a:lnTo>
                    <a:pt x="2010" y="166"/>
                  </a:lnTo>
                  <a:lnTo>
                    <a:pt x="1899" y="111"/>
                  </a:lnTo>
                  <a:lnTo>
                    <a:pt x="1770" y="74"/>
                  </a:lnTo>
                  <a:lnTo>
                    <a:pt x="1641" y="37"/>
                  </a:lnTo>
                  <a:lnTo>
                    <a:pt x="1512" y="19"/>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1" name="Google Shape;3201;p11"/>
            <p:cNvSpPr/>
            <p:nvPr/>
          </p:nvSpPr>
          <p:spPr>
            <a:xfrm>
              <a:off x="5130850" y="629475"/>
              <a:ext cx="67775" cy="67775"/>
            </a:xfrm>
            <a:custGeom>
              <a:avLst/>
              <a:gdLst/>
              <a:ahLst/>
              <a:cxnLst/>
              <a:rect l="l" t="t" r="r" b="b"/>
              <a:pathLst>
                <a:path w="2711" h="2711" extrusionOk="0">
                  <a:moveTo>
                    <a:pt x="1254" y="0"/>
                  </a:moveTo>
                  <a:lnTo>
                    <a:pt x="1125" y="18"/>
                  </a:lnTo>
                  <a:lnTo>
                    <a:pt x="996" y="55"/>
                  </a:lnTo>
                  <a:lnTo>
                    <a:pt x="867" y="92"/>
                  </a:lnTo>
                  <a:lnTo>
                    <a:pt x="756" y="148"/>
                  </a:lnTo>
                  <a:lnTo>
                    <a:pt x="646" y="221"/>
                  </a:lnTo>
                  <a:lnTo>
                    <a:pt x="535" y="295"/>
                  </a:lnTo>
                  <a:lnTo>
                    <a:pt x="443" y="387"/>
                  </a:lnTo>
                  <a:lnTo>
                    <a:pt x="351" y="479"/>
                  </a:lnTo>
                  <a:lnTo>
                    <a:pt x="259" y="572"/>
                  </a:lnTo>
                  <a:lnTo>
                    <a:pt x="185" y="682"/>
                  </a:lnTo>
                  <a:lnTo>
                    <a:pt x="130" y="793"/>
                  </a:lnTo>
                  <a:lnTo>
                    <a:pt x="74" y="922"/>
                  </a:lnTo>
                  <a:lnTo>
                    <a:pt x="37" y="1051"/>
                  </a:lnTo>
                  <a:lnTo>
                    <a:pt x="19" y="1180"/>
                  </a:lnTo>
                  <a:lnTo>
                    <a:pt x="0" y="1309"/>
                  </a:lnTo>
                  <a:lnTo>
                    <a:pt x="19" y="1457"/>
                  </a:lnTo>
                  <a:lnTo>
                    <a:pt x="37" y="1586"/>
                  </a:lnTo>
                  <a:lnTo>
                    <a:pt x="56" y="1715"/>
                  </a:lnTo>
                  <a:lnTo>
                    <a:pt x="111" y="1844"/>
                  </a:lnTo>
                  <a:lnTo>
                    <a:pt x="166" y="1973"/>
                  </a:lnTo>
                  <a:lnTo>
                    <a:pt x="240" y="2084"/>
                  </a:lnTo>
                  <a:lnTo>
                    <a:pt x="314" y="2194"/>
                  </a:lnTo>
                  <a:lnTo>
                    <a:pt x="406" y="2286"/>
                  </a:lnTo>
                  <a:lnTo>
                    <a:pt x="498" y="2379"/>
                  </a:lnTo>
                  <a:lnTo>
                    <a:pt x="609" y="2471"/>
                  </a:lnTo>
                  <a:lnTo>
                    <a:pt x="720" y="2526"/>
                  </a:lnTo>
                  <a:lnTo>
                    <a:pt x="849" y="2600"/>
                  </a:lnTo>
                  <a:lnTo>
                    <a:pt x="959" y="2637"/>
                  </a:lnTo>
                  <a:lnTo>
                    <a:pt x="1107" y="2674"/>
                  </a:lnTo>
                  <a:lnTo>
                    <a:pt x="1236" y="2692"/>
                  </a:lnTo>
                  <a:lnTo>
                    <a:pt x="1365" y="2710"/>
                  </a:lnTo>
                  <a:lnTo>
                    <a:pt x="1512" y="2692"/>
                  </a:lnTo>
                  <a:lnTo>
                    <a:pt x="1641" y="2674"/>
                  </a:lnTo>
                  <a:lnTo>
                    <a:pt x="1771" y="2637"/>
                  </a:lnTo>
                  <a:lnTo>
                    <a:pt x="1881" y="2600"/>
                  </a:lnTo>
                  <a:lnTo>
                    <a:pt x="2010" y="2526"/>
                  </a:lnTo>
                  <a:lnTo>
                    <a:pt x="2121" y="2471"/>
                  </a:lnTo>
                  <a:lnTo>
                    <a:pt x="2213" y="2379"/>
                  </a:lnTo>
                  <a:lnTo>
                    <a:pt x="2324" y="2305"/>
                  </a:lnTo>
                  <a:lnTo>
                    <a:pt x="2397" y="2194"/>
                  </a:lnTo>
                  <a:lnTo>
                    <a:pt x="2490" y="2102"/>
                  </a:lnTo>
                  <a:lnTo>
                    <a:pt x="2545" y="1991"/>
                  </a:lnTo>
                  <a:lnTo>
                    <a:pt x="2600" y="1862"/>
                  </a:lnTo>
                  <a:lnTo>
                    <a:pt x="2656" y="1752"/>
                  </a:lnTo>
                  <a:lnTo>
                    <a:pt x="2692" y="1623"/>
                  </a:lnTo>
                  <a:lnTo>
                    <a:pt x="2711" y="1494"/>
                  </a:lnTo>
                  <a:lnTo>
                    <a:pt x="2711" y="1364"/>
                  </a:lnTo>
                  <a:lnTo>
                    <a:pt x="2711" y="1217"/>
                  </a:lnTo>
                  <a:lnTo>
                    <a:pt x="2692" y="1088"/>
                  </a:lnTo>
                  <a:lnTo>
                    <a:pt x="2656" y="959"/>
                  </a:lnTo>
                  <a:lnTo>
                    <a:pt x="2619" y="848"/>
                  </a:lnTo>
                  <a:lnTo>
                    <a:pt x="2563" y="719"/>
                  </a:lnTo>
                  <a:lnTo>
                    <a:pt x="2490" y="608"/>
                  </a:lnTo>
                  <a:lnTo>
                    <a:pt x="2416" y="498"/>
                  </a:lnTo>
                  <a:lnTo>
                    <a:pt x="2324" y="406"/>
                  </a:lnTo>
                  <a:lnTo>
                    <a:pt x="2232" y="313"/>
                  </a:lnTo>
                  <a:lnTo>
                    <a:pt x="2121" y="240"/>
                  </a:lnTo>
                  <a:lnTo>
                    <a:pt x="2010" y="166"/>
                  </a:lnTo>
                  <a:lnTo>
                    <a:pt x="1900" y="111"/>
                  </a:lnTo>
                  <a:lnTo>
                    <a:pt x="1771" y="55"/>
                  </a:lnTo>
                  <a:lnTo>
                    <a:pt x="1641" y="37"/>
                  </a:lnTo>
                  <a:lnTo>
                    <a:pt x="15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2" name="Google Shape;3202;p11"/>
            <p:cNvSpPr/>
            <p:nvPr/>
          </p:nvSpPr>
          <p:spPr>
            <a:xfrm>
              <a:off x="6224225" y="1396950"/>
              <a:ext cx="67800" cy="67800"/>
            </a:xfrm>
            <a:custGeom>
              <a:avLst/>
              <a:gdLst/>
              <a:ahLst/>
              <a:cxnLst/>
              <a:rect l="l" t="t" r="r" b="b"/>
              <a:pathLst>
                <a:path w="2712" h="2712" extrusionOk="0">
                  <a:moveTo>
                    <a:pt x="1236" y="1"/>
                  </a:moveTo>
                  <a:lnTo>
                    <a:pt x="1107" y="19"/>
                  </a:lnTo>
                  <a:lnTo>
                    <a:pt x="978" y="56"/>
                  </a:lnTo>
                  <a:lnTo>
                    <a:pt x="849" y="111"/>
                  </a:lnTo>
                  <a:lnTo>
                    <a:pt x="738" y="167"/>
                  </a:lnTo>
                  <a:lnTo>
                    <a:pt x="628" y="222"/>
                  </a:lnTo>
                  <a:lnTo>
                    <a:pt x="517" y="296"/>
                  </a:lnTo>
                  <a:lnTo>
                    <a:pt x="425" y="388"/>
                  </a:lnTo>
                  <a:lnTo>
                    <a:pt x="333" y="480"/>
                  </a:lnTo>
                  <a:lnTo>
                    <a:pt x="240" y="591"/>
                  </a:lnTo>
                  <a:lnTo>
                    <a:pt x="185" y="701"/>
                  </a:lnTo>
                  <a:lnTo>
                    <a:pt x="111" y="812"/>
                  </a:lnTo>
                  <a:lnTo>
                    <a:pt x="75" y="941"/>
                  </a:lnTo>
                  <a:lnTo>
                    <a:pt x="38" y="1052"/>
                  </a:lnTo>
                  <a:lnTo>
                    <a:pt x="1" y="1199"/>
                  </a:lnTo>
                  <a:lnTo>
                    <a:pt x="1" y="1328"/>
                  </a:lnTo>
                  <a:lnTo>
                    <a:pt x="1" y="1457"/>
                  </a:lnTo>
                  <a:lnTo>
                    <a:pt x="19" y="1605"/>
                  </a:lnTo>
                  <a:lnTo>
                    <a:pt x="56" y="1734"/>
                  </a:lnTo>
                  <a:lnTo>
                    <a:pt x="93" y="1863"/>
                  </a:lnTo>
                  <a:lnTo>
                    <a:pt x="148" y="1973"/>
                  </a:lnTo>
                  <a:lnTo>
                    <a:pt x="222" y="2084"/>
                  </a:lnTo>
                  <a:lnTo>
                    <a:pt x="296" y="2195"/>
                  </a:lnTo>
                  <a:lnTo>
                    <a:pt x="388" y="2305"/>
                  </a:lnTo>
                  <a:lnTo>
                    <a:pt x="480" y="2398"/>
                  </a:lnTo>
                  <a:lnTo>
                    <a:pt x="591" y="2471"/>
                  </a:lnTo>
                  <a:lnTo>
                    <a:pt x="701" y="2545"/>
                  </a:lnTo>
                  <a:lnTo>
                    <a:pt x="830" y="2600"/>
                  </a:lnTo>
                  <a:lnTo>
                    <a:pt x="960" y="2656"/>
                  </a:lnTo>
                  <a:lnTo>
                    <a:pt x="1089" y="2693"/>
                  </a:lnTo>
                  <a:lnTo>
                    <a:pt x="1218" y="2711"/>
                  </a:lnTo>
                  <a:lnTo>
                    <a:pt x="1494" y="2711"/>
                  </a:lnTo>
                  <a:lnTo>
                    <a:pt x="1623" y="2674"/>
                  </a:lnTo>
                  <a:lnTo>
                    <a:pt x="1752" y="2656"/>
                  </a:lnTo>
                  <a:lnTo>
                    <a:pt x="1881" y="2600"/>
                  </a:lnTo>
                  <a:lnTo>
                    <a:pt x="1992" y="2545"/>
                  </a:lnTo>
                  <a:lnTo>
                    <a:pt x="2103" y="2471"/>
                  </a:lnTo>
                  <a:lnTo>
                    <a:pt x="2213" y="2398"/>
                  </a:lnTo>
                  <a:lnTo>
                    <a:pt x="2306" y="2305"/>
                  </a:lnTo>
                  <a:lnTo>
                    <a:pt x="2398" y="2213"/>
                  </a:lnTo>
                  <a:lnTo>
                    <a:pt x="2471" y="2103"/>
                  </a:lnTo>
                  <a:lnTo>
                    <a:pt x="2545" y="1992"/>
                  </a:lnTo>
                  <a:lnTo>
                    <a:pt x="2601" y="1881"/>
                  </a:lnTo>
                  <a:lnTo>
                    <a:pt x="2637" y="1752"/>
                  </a:lnTo>
                  <a:lnTo>
                    <a:pt x="2674" y="1623"/>
                  </a:lnTo>
                  <a:lnTo>
                    <a:pt x="2693" y="1494"/>
                  </a:lnTo>
                  <a:lnTo>
                    <a:pt x="2711" y="1365"/>
                  </a:lnTo>
                  <a:lnTo>
                    <a:pt x="2693" y="1236"/>
                  </a:lnTo>
                  <a:lnTo>
                    <a:pt x="2674" y="1088"/>
                  </a:lnTo>
                  <a:lnTo>
                    <a:pt x="2637" y="978"/>
                  </a:lnTo>
                  <a:lnTo>
                    <a:pt x="2601" y="849"/>
                  </a:lnTo>
                  <a:lnTo>
                    <a:pt x="2545" y="738"/>
                  </a:lnTo>
                  <a:lnTo>
                    <a:pt x="2471" y="609"/>
                  </a:lnTo>
                  <a:lnTo>
                    <a:pt x="2398" y="517"/>
                  </a:lnTo>
                  <a:lnTo>
                    <a:pt x="2306" y="425"/>
                  </a:lnTo>
                  <a:lnTo>
                    <a:pt x="2213" y="332"/>
                  </a:lnTo>
                  <a:lnTo>
                    <a:pt x="2103" y="240"/>
                  </a:lnTo>
                  <a:lnTo>
                    <a:pt x="1992" y="185"/>
                  </a:lnTo>
                  <a:lnTo>
                    <a:pt x="1881" y="111"/>
                  </a:lnTo>
                  <a:lnTo>
                    <a:pt x="1752" y="74"/>
                  </a:lnTo>
                  <a:lnTo>
                    <a:pt x="1623" y="37"/>
                  </a:lnTo>
                  <a:lnTo>
                    <a:pt x="1494"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3" name="Google Shape;3203;p11"/>
            <p:cNvSpPr/>
            <p:nvPr/>
          </p:nvSpPr>
          <p:spPr>
            <a:xfrm>
              <a:off x="5984525" y="1354075"/>
              <a:ext cx="67800" cy="67800"/>
            </a:xfrm>
            <a:custGeom>
              <a:avLst/>
              <a:gdLst/>
              <a:ahLst/>
              <a:cxnLst/>
              <a:rect l="l" t="t" r="r" b="b"/>
              <a:pathLst>
                <a:path w="2712" h="2712" extrusionOk="0">
                  <a:moveTo>
                    <a:pt x="1347" y="1"/>
                  </a:moveTo>
                  <a:lnTo>
                    <a:pt x="1199" y="19"/>
                  </a:lnTo>
                  <a:lnTo>
                    <a:pt x="1070" y="38"/>
                  </a:lnTo>
                  <a:lnTo>
                    <a:pt x="941" y="75"/>
                  </a:lnTo>
                  <a:lnTo>
                    <a:pt x="831" y="111"/>
                  </a:lnTo>
                  <a:lnTo>
                    <a:pt x="702" y="167"/>
                  </a:lnTo>
                  <a:lnTo>
                    <a:pt x="591" y="241"/>
                  </a:lnTo>
                  <a:lnTo>
                    <a:pt x="499" y="314"/>
                  </a:lnTo>
                  <a:lnTo>
                    <a:pt x="388" y="406"/>
                  </a:lnTo>
                  <a:lnTo>
                    <a:pt x="314" y="499"/>
                  </a:lnTo>
                  <a:lnTo>
                    <a:pt x="222" y="609"/>
                  </a:lnTo>
                  <a:lnTo>
                    <a:pt x="167" y="720"/>
                  </a:lnTo>
                  <a:lnTo>
                    <a:pt x="112" y="831"/>
                  </a:lnTo>
                  <a:lnTo>
                    <a:pt x="56" y="960"/>
                  </a:lnTo>
                  <a:lnTo>
                    <a:pt x="19" y="1089"/>
                  </a:lnTo>
                  <a:lnTo>
                    <a:pt x="1" y="1218"/>
                  </a:lnTo>
                  <a:lnTo>
                    <a:pt x="1" y="1347"/>
                  </a:lnTo>
                  <a:lnTo>
                    <a:pt x="1" y="1494"/>
                  </a:lnTo>
                  <a:lnTo>
                    <a:pt x="19" y="1623"/>
                  </a:lnTo>
                  <a:lnTo>
                    <a:pt x="56" y="1752"/>
                  </a:lnTo>
                  <a:lnTo>
                    <a:pt x="93" y="1863"/>
                  </a:lnTo>
                  <a:lnTo>
                    <a:pt x="148" y="1992"/>
                  </a:lnTo>
                  <a:lnTo>
                    <a:pt x="222" y="2103"/>
                  </a:lnTo>
                  <a:lnTo>
                    <a:pt x="296" y="2195"/>
                  </a:lnTo>
                  <a:lnTo>
                    <a:pt x="388" y="2306"/>
                  </a:lnTo>
                  <a:lnTo>
                    <a:pt x="480" y="2398"/>
                  </a:lnTo>
                  <a:lnTo>
                    <a:pt x="591" y="2472"/>
                  </a:lnTo>
                  <a:lnTo>
                    <a:pt x="702" y="2545"/>
                  </a:lnTo>
                  <a:lnTo>
                    <a:pt x="812" y="2601"/>
                  </a:lnTo>
                  <a:lnTo>
                    <a:pt x="941" y="2656"/>
                  </a:lnTo>
                  <a:lnTo>
                    <a:pt x="1070" y="2674"/>
                  </a:lnTo>
                  <a:lnTo>
                    <a:pt x="1199" y="2711"/>
                  </a:lnTo>
                  <a:lnTo>
                    <a:pt x="1458" y="2711"/>
                  </a:lnTo>
                  <a:lnTo>
                    <a:pt x="1605" y="2693"/>
                  </a:lnTo>
                  <a:lnTo>
                    <a:pt x="1734" y="2656"/>
                  </a:lnTo>
                  <a:lnTo>
                    <a:pt x="1863" y="2619"/>
                  </a:lnTo>
                  <a:lnTo>
                    <a:pt x="1974" y="2545"/>
                  </a:lnTo>
                  <a:lnTo>
                    <a:pt x="2084" y="2490"/>
                  </a:lnTo>
                  <a:lnTo>
                    <a:pt x="2195" y="2398"/>
                  </a:lnTo>
                  <a:lnTo>
                    <a:pt x="2306" y="2306"/>
                  </a:lnTo>
                  <a:lnTo>
                    <a:pt x="2398" y="2213"/>
                  </a:lnTo>
                  <a:lnTo>
                    <a:pt x="2472" y="2103"/>
                  </a:lnTo>
                  <a:lnTo>
                    <a:pt x="2545" y="1992"/>
                  </a:lnTo>
                  <a:lnTo>
                    <a:pt x="2601" y="1863"/>
                  </a:lnTo>
                  <a:lnTo>
                    <a:pt x="2638" y="1734"/>
                  </a:lnTo>
                  <a:lnTo>
                    <a:pt x="2674" y="1605"/>
                  </a:lnTo>
                  <a:lnTo>
                    <a:pt x="2693" y="1476"/>
                  </a:lnTo>
                  <a:lnTo>
                    <a:pt x="2711" y="1347"/>
                  </a:lnTo>
                  <a:lnTo>
                    <a:pt x="2693" y="1199"/>
                  </a:lnTo>
                  <a:lnTo>
                    <a:pt x="2674" y="1070"/>
                  </a:lnTo>
                  <a:lnTo>
                    <a:pt x="2638" y="941"/>
                  </a:lnTo>
                  <a:lnTo>
                    <a:pt x="2582" y="831"/>
                  </a:lnTo>
                  <a:lnTo>
                    <a:pt x="2527" y="702"/>
                  </a:lnTo>
                  <a:lnTo>
                    <a:pt x="2453" y="591"/>
                  </a:lnTo>
                  <a:lnTo>
                    <a:pt x="2379" y="499"/>
                  </a:lnTo>
                  <a:lnTo>
                    <a:pt x="2287" y="406"/>
                  </a:lnTo>
                  <a:lnTo>
                    <a:pt x="2195" y="314"/>
                  </a:lnTo>
                  <a:lnTo>
                    <a:pt x="2084" y="241"/>
                  </a:lnTo>
                  <a:lnTo>
                    <a:pt x="1974" y="167"/>
                  </a:lnTo>
                  <a:lnTo>
                    <a:pt x="1863" y="111"/>
                  </a:lnTo>
                  <a:lnTo>
                    <a:pt x="1734" y="56"/>
                  </a:lnTo>
                  <a:lnTo>
                    <a:pt x="1605" y="38"/>
                  </a:lnTo>
                  <a:lnTo>
                    <a:pt x="1476"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4" name="Google Shape;3204;p11"/>
            <p:cNvSpPr/>
            <p:nvPr/>
          </p:nvSpPr>
          <p:spPr>
            <a:xfrm>
              <a:off x="5390825" y="1003300"/>
              <a:ext cx="67775" cy="67775"/>
            </a:xfrm>
            <a:custGeom>
              <a:avLst/>
              <a:gdLst/>
              <a:ahLst/>
              <a:cxnLst/>
              <a:rect l="l" t="t" r="r" b="b"/>
              <a:pathLst>
                <a:path w="2711" h="2711" extrusionOk="0">
                  <a:moveTo>
                    <a:pt x="1236" y="0"/>
                  </a:moveTo>
                  <a:lnTo>
                    <a:pt x="1107" y="19"/>
                  </a:lnTo>
                  <a:lnTo>
                    <a:pt x="978" y="56"/>
                  </a:lnTo>
                  <a:lnTo>
                    <a:pt x="849" y="93"/>
                  </a:lnTo>
                  <a:lnTo>
                    <a:pt x="720" y="166"/>
                  </a:lnTo>
                  <a:lnTo>
                    <a:pt x="609" y="222"/>
                  </a:lnTo>
                  <a:lnTo>
                    <a:pt x="498" y="314"/>
                  </a:lnTo>
                  <a:lnTo>
                    <a:pt x="406" y="406"/>
                  </a:lnTo>
                  <a:lnTo>
                    <a:pt x="314" y="498"/>
                  </a:lnTo>
                  <a:lnTo>
                    <a:pt x="222" y="609"/>
                  </a:lnTo>
                  <a:lnTo>
                    <a:pt x="167" y="719"/>
                  </a:lnTo>
                  <a:lnTo>
                    <a:pt x="111" y="849"/>
                  </a:lnTo>
                  <a:lnTo>
                    <a:pt x="56" y="978"/>
                  </a:lnTo>
                  <a:lnTo>
                    <a:pt x="19" y="1107"/>
                  </a:lnTo>
                  <a:lnTo>
                    <a:pt x="1" y="1236"/>
                  </a:lnTo>
                  <a:lnTo>
                    <a:pt x="1" y="1365"/>
                  </a:lnTo>
                  <a:lnTo>
                    <a:pt x="1" y="1512"/>
                  </a:lnTo>
                  <a:lnTo>
                    <a:pt x="37" y="1641"/>
                  </a:lnTo>
                  <a:lnTo>
                    <a:pt x="74" y="1770"/>
                  </a:lnTo>
                  <a:lnTo>
                    <a:pt x="111" y="1881"/>
                  </a:lnTo>
                  <a:lnTo>
                    <a:pt x="167" y="2010"/>
                  </a:lnTo>
                  <a:lnTo>
                    <a:pt x="240" y="2121"/>
                  </a:lnTo>
                  <a:lnTo>
                    <a:pt x="332" y="2213"/>
                  </a:lnTo>
                  <a:lnTo>
                    <a:pt x="406" y="2305"/>
                  </a:lnTo>
                  <a:lnTo>
                    <a:pt x="517" y="2397"/>
                  </a:lnTo>
                  <a:lnTo>
                    <a:pt x="609" y="2471"/>
                  </a:lnTo>
                  <a:lnTo>
                    <a:pt x="720" y="2545"/>
                  </a:lnTo>
                  <a:lnTo>
                    <a:pt x="849" y="2600"/>
                  </a:lnTo>
                  <a:lnTo>
                    <a:pt x="959" y="2655"/>
                  </a:lnTo>
                  <a:lnTo>
                    <a:pt x="1088" y="2674"/>
                  </a:lnTo>
                  <a:lnTo>
                    <a:pt x="1218" y="2692"/>
                  </a:lnTo>
                  <a:lnTo>
                    <a:pt x="1365" y="2711"/>
                  </a:lnTo>
                  <a:lnTo>
                    <a:pt x="1494" y="2692"/>
                  </a:lnTo>
                  <a:lnTo>
                    <a:pt x="1623" y="2674"/>
                  </a:lnTo>
                  <a:lnTo>
                    <a:pt x="1752" y="2637"/>
                  </a:lnTo>
                  <a:lnTo>
                    <a:pt x="1881" y="2600"/>
                  </a:lnTo>
                  <a:lnTo>
                    <a:pt x="1992" y="2545"/>
                  </a:lnTo>
                  <a:lnTo>
                    <a:pt x="2103" y="2471"/>
                  </a:lnTo>
                  <a:lnTo>
                    <a:pt x="2213" y="2397"/>
                  </a:lnTo>
                  <a:lnTo>
                    <a:pt x="2305" y="2305"/>
                  </a:lnTo>
                  <a:lnTo>
                    <a:pt x="2398" y="2213"/>
                  </a:lnTo>
                  <a:lnTo>
                    <a:pt x="2471" y="2102"/>
                  </a:lnTo>
                  <a:lnTo>
                    <a:pt x="2545" y="1992"/>
                  </a:lnTo>
                  <a:lnTo>
                    <a:pt x="2600" y="1881"/>
                  </a:lnTo>
                  <a:lnTo>
                    <a:pt x="2637" y="1752"/>
                  </a:lnTo>
                  <a:lnTo>
                    <a:pt x="2674" y="1623"/>
                  </a:lnTo>
                  <a:lnTo>
                    <a:pt x="2693" y="1494"/>
                  </a:lnTo>
                  <a:lnTo>
                    <a:pt x="2711" y="1365"/>
                  </a:lnTo>
                  <a:lnTo>
                    <a:pt x="2693" y="1217"/>
                  </a:lnTo>
                  <a:lnTo>
                    <a:pt x="2674" y="1088"/>
                  </a:lnTo>
                  <a:lnTo>
                    <a:pt x="2656" y="959"/>
                  </a:lnTo>
                  <a:lnTo>
                    <a:pt x="2600" y="849"/>
                  </a:lnTo>
                  <a:lnTo>
                    <a:pt x="2545" y="719"/>
                  </a:lnTo>
                  <a:lnTo>
                    <a:pt x="2471" y="609"/>
                  </a:lnTo>
                  <a:lnTo>
                    <a:pt x="2398" y="517"/>
                  </a:lnTo>
                  <a:lnTo>
                    <a:pt x="2305" y="406"/>
                  </a:lnTo>
                  <a:lnTo>
                    <a:pt x="2213" y="314"/>
                  </a:lnTo>
                  <a:lnTo>
                    <a:pt x="2121" y="240"/>
                  </a:lnTo>
                  <a:lnTo>
                    <a:pt x="2010" y="166"/>
                  </a:lnTo>
                  <a:lnTo>
                    <a:pt x="1881" y="111"/>
                  </a:lnTo>
                  <a:lnTo>
                    <a:pt x="1771" y="74"/>
                  </a:lnTo>
                  <a:lnTo>
                    <a:pt x="1642" y="37"/>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5" name="Google Shape;3205;p11"/>
            <p:cNvSpPr/>
            <p:nvPr/>
          </p:nvSpPr>
          <p:spPr>
            <a:xfrm>
              <a:off x="5828275" y="1326425"/>
              <a:ext cx="66400" cy="66400"/>
            </a:xfrm>
            <a:custGeom>
              <a:avLst/>
              <a:gdLst/>
              <a:ahLst/>
              <a:cxnLst/>
              <a:rect l="l" t="t" r="r" b="b"/>
              <a:pathLst>
                <a:path w="2656" h="2656" extrusionOk="0">
                  <a:moveTo>
                    <a:pt x="1180" y="1"/>
                  </a:moveTo>
                  <a:lnTo>
                    <a:pt x="1051" y="19"/>
                  </a:lnTo>
                  <a:lnTo>
                    <a:pt x="922" y="56"/>
                  </a:lnTo>
                  <a:lnTo>
                    <a:pt x="793" y="111"/>
                  </a:lnTo>
                  <a:lnTo>
                    <a:pt x="683" y="167"/>
                  </a:lnTo>
                  <a:lnTo>
                    <a:pt x="572" y="240"/>
                  </a:lnTo>
                  <a:lnTo>
                    <a:pt x="461" y="314"/>
                  </a:lnTo>
                  <a:lnTo>
                    <a:pt x="369" y="406"/>
                  </a:lnTo>
                  <a:lnTo>
                    <a:pt x="295" y="498"/>
                  </a:lnTo>
                  <a:lnTo>
                    <a:pt x="203" y="609"/>
                  </a:lnTo>
                  <a:lnTo>
                    <a:pt x="148" y="720"/>
                  </a:lnTo>
                  <a:lnTo>
                    <a:pt x="93" y="830"/>
                  </a:lnTo>
                  <a:lnTo>
                    <a:pt x="37" y="959"/>
                  </a:lnTo>
                  <a:lnTo>
                    <a:pt x="19" y="1088"/>
                  </a:lnTo>
                  <a:lnTo>
                    <a:pt x="0" y="1217"/>
                  </a:lnTo>
                  <a:lnTo>
                    <a:pt x="0" y="1347"/>
                  </a:lnTo>
                  <a:lnTo>
                    <a:pt x="0" y="1494"/>
                  </a:lnTo>
                  <a:lnTo>
                    <a:pt x="19" y="1623"/>
                  </a:lnTo>
                  <a:lnTo>
                    <a:pt x="56" y="1734"/>
                  </a:lnTo>
                  <a:lnTo>
                    <a:pt x="111" y="1863"/>
                  </a:lnTo>
                  <a:lnTo>
                    <a:pt x="166" y="1973"/>
                  </a:lnTo>
                  <a:lnTo>
                    <a:pt x="240" y="2084"/>
                  </a:lnTo>
                  <a:lnTo>
                    <a:pt x="314" y="2176"/>
                  </a:lnTo>
                  <a:lnTo>
                    <a:pt x="388" y="2268"/>
                  </a:lnTo>
                  <a:lnTo>
                    <a:pt x="498" y="2361"/>
                  </a:lnTo>
                  <a:lnTo>
                    <a:pt x="590" y="2434"/>
                  </a:lnTo>
                  <a:lnTo>
                    <a:pt x="701" y="2490"/>
                  </a:lnTo>
                  <a:lnTo>
                    <a:pt x="812" y="2545"/>
                  </a:lnTo>
                  <a:lnTo>
                    <a:pt x="941" y="2600"/>
                  </a:lnTo>
                  <a:lnTo>
                    <a:pt x="1051" y="2619"/>
                  </a:lnTo>
                  <a:lnTo>
                    <a:pt x="1180" y="2637"/>
                  </a:lnTo>
                  <a:lnTo>
                    <a:pt x="1328" y="2656"/>
                  </a:lnTo>
                  <a:lnTo>
                    <a:pt x="1457" y="2637"/>
                  </a:lnTo>
                  <a:lnTo>
                    <a:pt x="1586" y="2619"/>
                  </a:lnTo>
                  <a:lnTo>
                    <a:pt x="1715" y="2582"/>
                  </a:lnTo>
                  <a:lnTo>
                    <a:pt x="1844" y="2545"/>
                  </a:lnTo>
                  <a:lnTo>
                    <a:pt x="1955" y="2490"/>
                  </a:lnTo>
                  <a:lnTo>
                    <a:pt x="2065" y="2416"/>
                  </a:lnTo>
                  <a:lnTo>
                    <a:pt x="2176" y="2342"/>
                  </a:lnTo>
                  <a:lnTo>
                    <a:pt x="2268" y="2250"/>
                  </a:lnTo>
                  <a:lnTo>
                    <a:pt x="2360" y="2158"/>
                  </a:lnTo>
                  <a:lnTo>
                    <a:pt x="2434" y="2047"/>
                  </a:lnTo>
                  <a:lnTo>
                    <a:pt x="2490" y="1937"/>
                  </a:lnTo>
                  <a:lnTo>
                    <a:pt x="2545" y="1826"/>
                  </a:lnTo>
                  <a:lnTo>
                    <a:pt x="2600" y="1697"/>
                  </a:lnTo>
                  <a:lnTo>
                    <a:pt x="2619" y="1568"/>
                  </a:lnTo>
                  <a:lnTo>
                    <a:pt x="2637" y="1439"/>
                  </a:lnTo>
                  <a:lnTo>
                    <a:pt x="2655" y="1291"/>
                  </a:lnTo>
                  <a:lnTo>
                    <a:pt x="2637" y="1162"/>
                  </a:lnTo>
                  <a:lnTo>
                    <a:pt x="2619" y="1033"/>
                  </a:lnTo>
                  <a:lnTo>
                    <a:pt x="2582" y="904"/>
                  </a:lnTo>
                  <a:lnTo>
                    <a:pt x="2526" y="793"/>
                  </a:lnTo>
                  <a:lnTo>
                    <a:pt x="2471" y="683"/>
                  </a:lnTo>
                  <a:lnTo>
                    <a:pt x="2416" y="572"/>
                  </a:lnTo>
                  <a:lnTo>
                    <a:pt x="2324" y="480"/>
                  </a:lnTo>
                  <a:lnTo>
                    <a:pt x="2250" y="388"/>
                  </a:lnTo>
                  <a:lnTo>
                    <a:pt x="2158" y="296"/>
                  </a:lnTo>
                  <a:lnTo>
                    <a:pt x="2047" y="222"/>
                  </a:lnTo>
                  <a:lnTo>
                    <a:pt x="1936" y="148"/>
                  </a:lnTo>
                  <a:lnTo>
                    <a:pt x="1826" y="93"/>
                  </a:lnTo>
                  <a:lnTo>
                    <a:pt x="1697" y="56"/>
                  </a:lnTo>
                  <a:lnTo>
                    <a:pt x="1586" y="19"/>
                  </a:lnTo>
                  <a:lnTo>
                    <a:pt x="1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6" name="Google Shape;3206;p11"/>
            <p:cNvSpPr/>
            <p:nvPr/>
          </p:nvSpPr>
          <p:spPr>
            <a:xfrm>
              <a:off x="5907550" y="1340250"/>
              <a:ext cx="67325" cy="67325"/>
            </a:xfrm>
            <a:custGeom>
              <a:avLst/>
              <a:gdLst/>
              <a:ahLst/>
              <a:cxnLst/>
              <a:rect l="l" t="t" r="r" b="b"/>
              <a:pathLst>
                <a:path w="2693" h="2693" extrusionOk="0">
                  <a:moveTo>
                    <a:pt x="1199" y="1"/>
                  </a:moveTo>
                  <a:lnTo>
                    <a:pt x="1070" y="19"/>
                  </a:lnTo>
                  <a:lnTo>
                    <a:pt x="941" y="56"/>
                  </a:lnTo>
                  <a:lnTo>
                    <a:pt x="830" y="111"/>
                  </a:lnTo>
                  <a:lnTo>
                    <a:pt x="701" y="167"/>
                  </a:lnTo>
                  <a:lnTo>
                    <a:pt x="591" y="240"/>
                  </a:lnTo>
                  <a:lnTo>
                    <a:pt x="499" y="314"/>
                  </a:lnTo>
                  <a:lnTo>
                    <a:pt x="388" y="406"/>
                  </a:lnTo>
                  <a:lnTo>
                    <a:pt x="314" y="499"/>
                  </a:lnTo>
                  <a:lnTo>
                    <a:pt x="222" y="609"/>
                  </a:lnTo>
                  <a:lnTo>
                    <a:pt x="167" y="720"/>
                  </a:lnTo>
                  <a:lnTo>
                    <a:pt x="111" y="830"/>
                  </a:lnTo>
                  <a:lnTo>
                    <a:pt x="56" y="959"/>
                  </a:lnTo>
                  <a:lnTo>
                    <a:pt x="19" y="1089"/>
                  </a:lnTo>
                  <a:lnTo>
                    <a:pt x="1" y="1218"/>
                  </a:lnTo>
                  <a:lnTo>
                    <a:pt x="1" y="1347"/>
                  </a:lnTo>
                  <a:lnTo>
                    <a:pt x="1" y="1476"/>
                  </a:lnTo>
                  <a:lnTo>
                    <a:pt x="38" y="1623"/>
                  </a:lnTo>
                  <a:lnTo>
                    <a:pt x="56" y="1734"/>
                  </a:lnTo>
                  <a:lnTo>
                    <a:pt x="111" y="1863"/>
                  </a:lnTo>
                  <a:lnTo>
                    <a:pt x="167" y="1974"/>
                  </a:lnTo>
                  <a:lnTo>
                    <a:pt x="240" y="2084"/>
                  </a:lnTo>
                  <a:lnTo>
                    <a:pt x="314" y="2195"/>
                  </a:lnTo>
                  <a:lnTo>
                    <a:pt x="406" y="2287"/>
                  </a:lnTo>
                  <a:lnTo>
                    <a:pt x="499" y="2379"/>
                  </a:lnTo>
                  <a:lnTo>
                    <a:pt x="609" y="2453"/>
                  </a:lnTo>
                  <a:lnTo>
                    <a:pt x="720" y="2527"/>
                  </a:lnTo>
                  <a:lnTo>
                    <a:pt x="830" y="2582"/>
                  </a:lnTo>
                  <a:lnTo>
                    <a:pt x="960" y="2637"/>
                  </a:lnTo>
                  <a:lnTo>
                    <a:pt x="1089" y="2656"/>
                  </a:lnTo>
                  <a:lnTo>
                    <a:pt x="1218" y="2674"/>
                  </a:lnTo>
                  <a:lnTo>
                    <a:pt x="1347" y="2693"/>
                  </a:lnTo>
                  <a:lnTo>
                    <a:pt x="1494" y="2674"/>
                  </a:lnTo>
                  <a:lnTo>
                    <a:pt x="1623" y="2656"/>
                  </a:lnTo>
                  <a:lnTo>
                    <a:pt x="1752" y="2619"/>
                  </a:lnTo>
                  <a:lnTo>
                    <a:pt x="1863" y="2582"/>
                  </a:lnTo>
                  <a:lnTo>
                    <a:pt x="1992" y="2527"/>
                  </a:lnTo>
                  <a:lnTo>
                    <a:pt x="2103" y="2453"/>
                  </a:lnTo>
                  <a:lnTo>
                    <a:pt x="2195" y="2379"/>
                  </a:lnTo>
                  <a:lnTo>
                    <a:pt x="2287" y="2287"/>
                  </a:lnTo>
                  <a:lnTo>
                    <a:pt x="2379" y="2176"/>
                  </a:lnTo>
                  <a:lnTo>
                    <a:pt x="2453" y="2084"/>
                  </a:lnTo>
                  <a:lnTo>
                    <a:pt x="2527" y="1974"/>
                  </a:lnTo>
                  <a:lnTo>
                    <a:pt x="2582" y="1845"/>
                  </a:lnTo>
                  <a:lnTo>
                    <a:pt x="2637" y="1734"/>
                  </a:lnTo>
                  <a:lnTo>
                    <a:pt x="2656" y="1605"/>
                  </a:lnTo>
                  <a:lnTo>
                    <a:pt x="2693" y="1476"/>
                  </a:lnTo>
                  <a:lnTo>
                    <a:pt x="2693" y="1328"/>
                  </a:lnTo>
                  <a:lnTo>
                    <a:pt x="2674" y="1199"/>
                  </a:lnTo>
                  <a:lnTo>
                    <a:pt x="2656" y="1070"/>
                  </a:lnTo>
                  <a:lnTo>
                    <a:pt x="2619" y="941"/>
                  </a:lnTo>
                  <a:lnTo>
                    <a:pt x="2582" y="830"/>
                  </a:lnTo>
                  <a:lnTo>
                    <a:pt x="2527" y="701"/>
                  </a:lnTo>
                  <a:lnTo>
                    <a:pt x="2453" y="591"/>
                  </a:lnTo>
                  <a:lnTo>
                    <a:pt x="2379" y="499"/>
                  </a:lnTo>
                  <a:lnTo>
                    <a:pt x="2287" y="388"/>
                  </a:lnTo>
                  <a:lnTo>
                    <a:pt x="2195" y="314"/>
                  </a:lnTo>
                  <a:lnTo>
                    <a:pt x="2084" y="222"/>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7" name="Google Shape;3207;p11"/>
            <p:cNvSpPr/>
            <p:nvPr/>
          </p:nvSpPr>
          <p:spPr>
            <a:xfrm>
              <a:off x="6303975" y="1411700"/>
              <a:ext cx="67325" cy="67325"/>
            </a:xfrm>
            <a:custGeom>
              <a:avLst/>
              <a:gdLst/>
              <a:ahLst/>
              <a:cxnLst/>
              <a:rect l="l" t="t" r="r" b="b"/>
              <a:pathLst>
                <a:path w="2693" h="2693" extrusionOk="0">
                  <a:moveTo>
                    <a:pt x="1273" y="1"/>
                  </a:moveTo>
                  <a:lnTo>
                    <a:pt x="1144" y="19"/>
                  </a:lnTo>
                  <a:lnTo>
                    <a:pt x="1015" y="38"/>
                  </a:lnTo>
                  <a:lnTo>
                    <a:pt x="886" y="74"/>
                  </a:lnTo>
                  <a:lnTo>
                    <a:pt x="775" y="130"/>
                  </a:lnTo>
                  <a:lnTo>
                    <a:pt x="646" y="203"/>
                  </a:lnTo>
                  <a:lnTo>
                    <a:pt x="554" y="277"/>
                  </a:lnTo>
                  <a:lnTo>
                    <a:pt x="443" y="369"/>
                  </a:lnTo>
                  <a:lnTo>
                    <a:pt x="351" y="462"/>
                  </a:lnTo>
                  <a:lnTo>
                    <a:pt x="277" y="554"/>
                  </a:lnTo>
                  <a:lnTo>
                    <a:pt x="203" y="664"/>
                  </a:lnTo>
                  <a:lnTo>
                    <a:pt x="130" y="775"/>
                  </a:lnTo>
                  <a:lnTo>
                    <a:pt x="93" y="904"/>
                  </a:lnTo>
                  <a:lnTo>
                    <a:pt x="56" y="1033"/>
                  </a:lnTo>
                  <a:lnTo>
                    <a:pt x="19" y="1162"/>
                  </a:lnTo>
                  <a:lnTo>
                    <a:pt x="1" y="1291"/>
                  </a:lnTo>
                  <a:lnTo>
                    <a:pt x="19" y="1420"/>
                  </a:lnTo>
                  <a:lnTo>
                    <a:pt x="19" y="1549"/>
                  </a:lnTo>
                  <a:lnTo>
                    <a:pt x="56" y="1679"/>
                  </a:lnTo>
                  <a:lnTo>
                    <a:pt x="93" y="1808"/>
                  </a:lnTo>
                  <a:lnTo>
                    <a:pt x="148" y="1937"/>
                  </a:lnTo>
                  <a:lnTo>
                    <a:pt x="222" y="2047"/>
                  </a:lnTo>
                  <a:lnTo>
                    <a:pt x="296" y="2139"/>
                  </a:lnTo>
                  <a:lnTo>
                    <a:pt x="369" y="2250"/>
                  </a:lnTo>
                  <a:lnTo>
                    <a:pt x="462" y="2342"/>
                  </a:lnTo>
                  <a:lnTo>
                    <a:pt x="572" y="2416"/>
                  </a:lnTo>
                  <a:lnTo>
                    <a:pt x="683" y="2490"/>
                  </a:lnTo>
                  <a:lnTo>
                    <a:pt x="793" y="2564"/>
                  </a:lnTo>
                  <a:lnTo>
                    <a:pt x="922" y="2600"/>
                  </a:lnTo>
                  <a:lnTo>
                    <a:pt x="1052" y="2637"/>
                  </a:lnTo>
                  <a:lnTo>
                    <a:pt x="1181" y="2674"/>
                  </a:lnTo>
                  <a:lnTo>
                    <a:pt x="1310" y="2693"/>
                  </a:lnTo>
                  <a:lnTo>
                    <a:pt x="1439" y="2674"/>
                  </a:lnTo>
                  <a:lnTo>
                    <a:pt x="1568" y="2674"/>
                  </a:lnTo>
                  <a:lnTo>
                    <a:pt x="1697" y="2637"/>
                  </a:lnTo>
                  <a:lnTo>
                    <a:pt x="1826" y="2600"/>
                  </a:lnTo>
                  <a:lnTo>
                    <a:pt x="1937" y="2545"/>
                  </a:lnTo>
                  <a:lnTo>
                    <a:pt x="2066" y="2471"/>
                  </a:lnTo>
                  <a:lnTo>
                    <a:pt x="2158" y="2398"/>
                  </a:lnTo>
                  <a:lnTo>
                    <a:pt x="2268" y="2324"/>
                  </a:lnTo>
                  <a:lnTo>
                    <a:pt x="2361" y="2232"/>
                  </a:lnTo>
                  <a:lnTo>
                    <a:pt x="2434" y="2121"/>
                  </a:lnTo>
                  <a:lnTo>
                    <a:pt x="2508" y="2010"/>
                  </a:lnTo>
                  <a:lnTo>
                    <a:pt x="2563" y="1900"/>
                  </a:lnTo>
                  <a:lnTo>
                    <a:pt x="2619" y="1771"/>
                  </a:lnTo>
                  <a:lnTo>
                    <a:pt x="2656" y="1642"/>
                  </a:lnTo>
                  <a:lnTo>
                    <a:pt x="2693" y="1513"/>
                  </a:lnTo>
                  <a:lnTo>
                    <a:pt x="2693" y="1383"/>
                  </a:lnTo>
                  <a:lnTo>
                    <a:pt x="2693" y="1254"/>
                  </a:lnTo>
                  <a:lnTo>
                    <a:pt x="2674" y="1125"/>
                  </a:lnTo>
                  <a:lnTo>
                    <a:pt x="2656" y="996"/>
                  </a:lnTo>
                  <a:lnTo>
                    <a:pt x="2619" y="867"/>
                  </a:lnTo>
                  <a:lnTo>
                    <a:pt x="2563" y="757"/>
                  </a:lnTo>
                  <a:lnTo>
                    <a:pt x="2490" y="646"/>
                  </a:lnTo>
                  <a:lnTo>
                    <a:pt x="2416" y="535"/>
                  </a:lnTo>
                  <a:lnTo>
                    <a:pt x="2342" y="425"/>
                  </a:lnTo>
                  <a:lnTo>
                    <a:pt x="2232" y="333"/>
                  </a:lnTo>
                  <a:lnTo>
                    <a:pt x="2139" y="259"/>
                  </a:lnTo>
                  <a:lnTo>
                    <a:pt x="2029" y="185"/>
                  </a:lnTo>
                  <a:lnTo>
                    <a:pt x="1918" y="130"/>
                  </a:lnTo>
                  <a:lnTo>
                    <a:pt x="1789" y="74"/>
                  </a:lnTo>
                  <a:lnTo>
                    <a:pt x="1660" y="38"/>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8" name="Google Shape;3208;p11"/>
            <p:cNvSpPr/>
            <p:nvPr/>
          </p:nvSpPr>
          <p:spPr>
            <a:xfrm>
              <a:off x="6384175" y="1430600"/>
              <a:ext cx="17075" cy="57650"/>
            </a:xfrm>
            <a:custGeom>
              <a:avLst/>
              <a:gdLst/>
              <a:ahLst/>
              <a:cxnLst/>
              <a:rect l="l" t="t" r="r" b="b"/>
              <a:pathLst>
                <a:path w="683" h="2306" extrusionOk="0">
                  <a:moveTo>
                    <a:pt x="683" y="1"/>
                  </a:moveTo>
                  <a:lnTo>
                    <a:pt x="536" y="111"/>
                  </a:lnTo>
                  <a:lnTo>
                    <a:pt x="406" y="222"/>
                  </a:lnTo>
                  <a:lnTo>
                    <a:pt x="296" y="351"/>
                  </a:lnTo>
                  <a:lnTo>
                    <a:pt x="204" y="480"/>
                  </a:lnTo>
                  <a:lnTo>
                    <a:pt x="130" y="627"/>
                  </a:lnTo>
                  <a:lnTo>
                    <a:pt x="56" y="793"/>
                  </a:lnTo>
                  <a:lnTo>
                    <a:pt x="19" y="959"/>
                  </a:lnTo>
                  <a:lnTo>
                    <a:pt x="1" y="1144"/>
                  </a:lnTo>
                  <a:lnTo>
                    <a:pt x="19" y="1310"/>
                  </a:lnTo>
                  <a:lnTo>
                    <a:pt x="56" y="1494"/>
                  </a:lnTo>
                  <a:lnTo>
                    <a:pt x="111" y="1660"/>
                  </a:lnTo>
                  <a:lnTo>
                    <a:pt x="185" y="1808"/>
                  </a:lnTo>
                  <a:lnTo>
                    <a:pt x="296" y="1955"/>
                  </a:lnTo>
                  <a:lnTo>
                    <a:pt x="406" y="2084"/>
                  </a:lnTo>
                  <a:lnTo>
                    <a:pt x="536" y="2195"/>
                  </a:lnTo>
                  <a:lnTo>
                    <a:pt x="683" y="2305"/>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9" name="Google Shape;3209;p11"/>
            <p:cNvSpPr/>
            <p:nvPr/>
          </p:nvSpPr>
          <p:spPr>
            <a:xfrm>
              <a:off x="5066325" y="538650"/>
              <a:ext cx="66400" cy="66400"/>
            </a:xfrm>
            <a:custGeom>
              <a:avLst/>
              <a:gdLst/>
              <a:ahLst/>
              <a:cxnLst/>
              <a:rect l="l" t="t" r="r" b="b"/>
              <a:pathLst>
                <a:path w="2656" h="2656" extrusionOk="0">
                  <a:moveTo>
                    <a:pt x="1180" y="1"/>
                  </a:moveTo>
                  <a:lnTo>
                    <a:pt x="1070" y="38"/>
                  </a:lnTo>
                  <a:lnTo>
                    <a:pt x="941" y="56"/>
                  </a:lnTo>
                  <a:lnTo>
                    <a:pt x="811" y="111"/>
                  </a:lnTo>
                  <a:lnTo>
                    <a:pt x="701" y="167"/>
                  </a:lnTo>
                  <a:lnTo>
                    <a:pt x="590" y="222"/>
                  </a:lnTo>
                  <a:lnTo>
                    <a:pt x="498" y="296"/>
                  </a:lnTo>
                  <a:lnTo>
                    <a:pt x="406" y="388"/>
                  </a:lnTo>
                  <a:lnTo>
                    <a:pt x="314" y="480"/>
                  </a:lnTo>
                  <a:lnTo>
                    <a:pt x="240" y="572"/>
                  </a:lnTo>
                  <a:lnTo>
                    <a:pt x="166" y="683"/>
                  </a:lnTo>
                  <a:lnTo>
                    <a:pt x="111" y="794"/>
                  </a:lnTo>
                  <a:lnTo>
                    <a:pt x="55" y="923"/>
                  </a:lnTo>
                  <a:lnTo>
                    <a:pt x="19" y="1033"/>
                  </a:lnTo>
                  <a:lnTo>
                    <a:pt x="0" y="1162"/>
                  </a:lnTo>
                  <a:lnTo>
                    <a:pt x="0" y="1291"/>
                  </a:lnTo>
                  <a:lnTo>
                    <a:pt x="0" y="1439"/>
                  </a:lnTo>
                  <a:lnTo>
                    <a:pt x="19" y="1568"/>
                  </a:lnTo>
                  <a:lnTo>
                    <a:pt x="37" y="1697"/>
                  </a:lnTo>
                  <a:lnTo>
                    <a:pt x="92" y="1826"/>
                  </a:lnTo>
                  <a:lnTo>
                    <a:pt x="148" y="1937"/>
                  </a:lnTo>
                  <a:lnTo>
                    <a:pt x="203" y="2047"/>
                  </a:lnTo>
                  <a:lnTo>
                    <a:pt x="277" y="2158"/>
                  </a:lnTo>
                  <a:lnTo>
                    <a:pt x="369" y="2250"/>
                  </a:lnTo>
                  <a:lnTo>
                    <a:pt x="461" y="2342"/>
                  </a:lnTo>
                  <a:lnTo>
                    <a:pt x="572" y="2416"/>
                  </a:lnTo>
                  <a:lnTo>
                    <a:pt x="682" y="2490"/>
                  </a:lnTo>
                  <a:lnTo>
                    <a:pt x="793" y="2545"/>
                  </a:lnTo>
                  <a:lnTo>
                    <a:pt x="922" y="2600"/>
                  </a:lnTo>
                  <a:lnTo>
                    <a:pt x="1051" y="2637"/>
                  </a:lnTo>
                  <a:lnTo>
                    <a:pt x="1180" y="2656"/>
                  </a:lnTo>
                  <a:lnTo>
                    <a:pt x="1457" y="2656"/>
                  </a:lnTo>
                  <a:lnTo>
                    <a:pt x="1586" y="2637"/>
                  </a:lnTo>
                  <a:lnTo>
                    <a:pt x="1696" y="2600"/>
                  </a:lnTo>
                  <a:lnTo>
                    <a:pt x="1826" y="2564"/>
                  </a:lnTo>
                  <a:lnTo>
                    <a:pt x="1936" y="2508"/>
                  </a:lnTo>
                  <a:lnTo>
                    <a:pt x="2047" y="2435"/>
                  </a:lnTo>
                  <a:lnTo>
                    <a:pt x="2139" y="2361"/>
                  </a:lnTo>
                  <a:lnTo>
                    <a:pt x="2250" y="2269"/>
                  </a:lnTo>
                  <a:lnTo>
                    <a:pt x="2323" y="2176"/>
                  </a:lnTo>
                  <a:lnTo>
                    <a:pt x="2397" y="2084"/>
                  </a:lnTo>
                  <a:lnTo>
                    <a:pt x="2471" y="1974"/>
                  </a:lnTo>
                  <a:lnTo>
                    <a:pt x="2526" y="1863"/>
                  </a:lnTo>
                  <a:lnTo>
                    <a:pt x="2581" y="1752"/>
                  </a:lnTo>
                  <a:lnTo>
                    <a:pt x="2618" y="1623"/>
                  </a:lnTo>
                  <a:lnTo>
                    <a:pt x="2637" y="1494"/>
                  </a:lnTo>
                  <a:lnTo>
                    <a:pt x="2655" y="1365"/>
                  </a:lnTo>
                  <a:lnTo>
                    <a:pt x="2637" y="1218"/>
                  </a:lnTo>
                  <a:lnTo>
                    <a:pt x="2618" y="1089"/>
                  </a:lnTo>
                  <a:lnTo>
                    <a:pt x="2600" y="959"/>
                  </a:lnTo>
                  <a:lnTo>
                    <a:pt x="2545" y="849"/>
                  </a:lnTo>
                  <a:lnTo>
                    <a:pt x="2489" y="720"/>
                  </a:lnTo>
                  <a:lnTo>
                    <a:pt x="2434" y="609"/>
                  </a:lnTo>
                  <a:lnTo>
                    <a:pt x="2360" y="499"/>
                  </a:lnTo>
                  <a:lnTo>
                    <a:pt x="2268" y="406"/>
                  </a:lnTo>
                  <a:lnTo>
                    <a:pt x="2176" y="314"/>
                  </a:lnTo>
                  <a:lnTo>
                    <a:pt x="2065" y="240"/>
                  </a:lnTo>
                  <a:lnTo>
                    <a:pt x="1955" y="167"/>
                  </a:lnTo>
                  <a:lnTo>
                    <a:pt x="1844" y="111"/>
                  </a:lnTo>
                  <a:lnTo>
                    <a:pt x="1715" y="74"/>
                  </a:lnTo>
                  <a:lnTo>
                    <a:pt x="1586" y="38"/>
                  </a:lnTo>
                  <a:lnTo>
                    <a:pt x="1457" y="19"/>
                  </a:lnTo>
                  <a:lnTo>
                    <a:pt x="13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0" name="Google Shape;3210;p11"/>
            <p:cNvSpPr/>
            <p:nvPr/>
          </p:nvSpPr>
          <p:spPr>
            <a:xfrm>
              <a:off x="5014700" y="364425"/>
              <a:ext cx="66400" cy="66400"/>
            </a:xfrm>
            <a:custGeom>
              <a:avLst/>
              <a:gdLst/>
              <a:ahLst/>
              <a:cxnLst/>
              <a:rect l="l" t="t" r="r" b="b"/>
              <a:pathLst>
                <a:path w="2656" h="2656" extrusionOk="0">
                  <a:moveTo>
                    <a:pt x="1365" y="0"/>
                  </a:moveTo>
                  <a:lnTo>
                    <a:pt x="1217" y="19"/>
                  </a:lnTo>
                  <a:lnTo>
                    <a:pt x="1088" y="37"/>
                  </a:lnTo>
                  <a:lnTo>
                    <a:pt x="959" y="55"/>
                  </a:lnTo>
                  <a:lnTo>
                    <a:pt x="830" y="111"/>
                  </a:lnTo>
                  <a:lnTo>
                    <a:pt x="719" y="166"/>
                  </a:lnTo>
                  <a:lnTo>
                    <a:pt x="609" y="221"/>
                  </a:lnTo>
                  <a:lnTo>
                    <a:pt x="498" y="314"/>
                  </a:lnTo>
                  <a:lnTo>
                    <a:pt x="406" y="387"/>
                  </a:lnTo>
                  <a:lnTo>
                    <a:pt x="314" y="479"/>
                  </a:lnTo>
                  <a:lnTo>
                    <a:pt x="240" y="590"/>
                  </a:lnTo>
                  <a:lnTo>
                    <a:pt x="166" y="701"/>
                  </a:lnTo>
                  <a:lnTo>
                    <a:pt x="111" y="811"/>
                  </a:lnTo>
                  <a:lnTo>
                    <a:pt x="55" y="940"/>
                  </a:lnTo>
                  <a:lnTo>
                    <a:pt x="37" y="1069"/>
                  </a:lnTo>
                  <a:lnTo>
                    <a:pt x="0" y="1199"/>
                  </a:lnTo>
                  <a:lnTo>
                    <a:pt x="0" y="1328"/>
                  </a:lnTo>
                  <a:lnTo>
                    <a:pt x="0" y="1475"/>
                  </a:lnTo>
                  <a:lnTo>
                    <a:pt x="37" y="1604"/>
                  </a:lnTo>
                  <a:lnTo>
                    <a:pt x="55" y="1715"/>
                  </a:lnTo>
                  <a:lnTo>
                    <a:pt x="111" y="1844"/>
                  </a:lnTo>
                  <a:lnTo>
                    <a:pt x="166" y="1955"/>
                  </a:lnTo>
                  <a:lnTo>
                    <a:pt x="221" y="2065"/>
                  </a:lnTo>
                  <a:lnTo>
                    <a:pt x="295" y="2157"/>
                  </a:lnTo>
                  <a:lnTo>
                    <a:pt x="387" y="2268"/>
                  </a:lnTo>
                  <a:lnTo>
                    <a:pt x="479" y="2342"/>
                  </a:lnTo>
                  <a:lnTo>
                    <a:pt x="572" y="2415"/>
                  </a:lnTo>
                  <a:lnTo>
                    <a:pt x="682" y="2489"/>
                  </a:lnTo>
                  <a:lnTo>
                    <a:pt x="793" y="2545"/>
                  </a:lnTo>
                  <a:lnTo>
                    <a:pt x="922" y="2600"/>
                  </a:lnTo>
                  <a:lnTo>
                    <a:pt x="1033" y="2637"/>
                  </a:lnTo>
                  <a:lnTo>
                    <a:pt x="1162" y="2655"/>
                  </a:lnTo>
                  <a:lnTo>
                    <a:pt x="1438" y="2655"/>
                  </a:lnTo>
                  <a:lnTo>
                    <a:pt x="1567" y="2637"/>
                  </a:lnTo>
                  <a:lnTo>
                    <a:pt x="1696" y="2618"/>
                  </a:lnTo>
                  <a:lnTo>
                    <a:pt x="1825" y="2563"/>
                  </a:lnTo>
                  <a:lnTo>
                    <a:pt x="1936" y="2508"/>
                  </a:lnTo>
                  <a:lnTo>
                    <a:pt x="2047" y="2452"/>
                  </a:lnTo>
                  <a:lnTo>
                    <a:pt x="2157" y="2360"/>
                  </a:lnTo>
                  <a:lnTo>
                    <a:pt x="2250" y="2286"/>
                  </a:lnTo>
                  <a:lnTo>
                    <a:pt x="2342" y="2194"/>
                  </a:lnTo>
                  <a:lnTo>
                    <a:pt x="2415" y="2084"/>
                  </a:lnTo>
                  <a:lnTo>
                    <a:pt x="2489" y="1973"/>
                  </a:lnTo>
                  <a:lnTo>
                    <a:pt x="2545" y="1862"/>
                  </a:lnTo>
                  <a:lnTo>
                    <a:pt x="2600" y="1733"/>
                  </a:lnTo>
                  <a:lnTo>
                    <a:pt x="2637" y="1604"/>
                  </a:lnTo>
                  <a:lnTo>
                    <a:pt x="2655" y="1475"/>
                  </a:lnTo>
                  <a:lnTo>
                    <a:pt x="2655" y="1328"/>
                  </a:lnTo>
                  <a:lnTo>
                    <a:pt x="2655" y="1199"/>
                  </a:lnTo>
                  <a:lnTo>
                    <a:pt x="2637" y="1069"/>
                  </a:lnTo>
                  <a:lnTo>
                    <a:pt x="2600" y="959"/>
                  </a:lnTo>
                  <a:lnTo>
                    <a:pt x="2563" y="830"/>
                  </a:lnTo>
                  <a:lnTo>
                    <a:pt x="2508" y="719"/>
                  </a:lnTo>
                  <a:lnTo>
                    <a:pt x="2434" y="609"/>
                  </a:lnTo>
                  <a:lnTo>
                    <a:pt x="2360" y="498"/>
                  </a:lnTo>
                  <a:lnTo>
                    <a:pt x="2268" y="406"/>
                  </a:lnTo>
                  <a:lnTo>
                    <a:pt x="2176" y="332"/>
                  </a:lnTo>
                  <a:lnTo>
                    <a:pt x="2084" y="240"/>
                  </a:lnTo>
                  <a:lnTo>
                    <a:pt x="1973" y="184"/>
                  </a:lnTo>
                  <a:lnTo>
                    <a:pt x="1862" y="129"/>
                  </a:lnTo>
                  <a:lnTo>
                    <a:pt x="1733" y="74"/>
                  </a:lnTo>
                  <a:lnTo>
                    <a:pt x="1623" y="37"/>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1" name="Google Shape;3211;p11"/>
            <p:cNvSpPr/>
            <p:nvPr/>
          </p:nvSpPr>
          <p:spPr>
            <a:xfrm>
              <a:off x="5457200" y="1098250"/>
              <a:ext cx="66400" cy="66400"/>
            </a:xfrm>
            <a:custGeom>
              <a:avLst/>
              <a:gdLst/>
              <a:ahLst/>
              <a:cxnLst/>
              <a:rect l="l" t="t" r="r" b="b"/>
              <a:pathLst>
                <a:path w="2656" h="2656" extrusionOk="0">
                  <a:moveTo>
                    <a:pt x="1218" y="1"/>
                  </a:moveTo>
                  <a:lnTo>
                    <a:pt x="1089" y="19"/>
                  </a:lnTo>
                  <a:lnTo>
                    <a:pt x="959" y="38"/>
                  </a:lnTo>
                  <a:lnTo>
                    <a:pt x="830" y="93"/>
                  </a:lnTo>
                  <a:lnTo>
                    <a:pt x="720" y="148"/>
                  </a:lnTo>
                  <a:lnTo>
                    <a:pt x="609" y="203"/>
                  </a:lnTo>
                  <a:lnTo>
                    <a:pt x="499" y="296"/>
                  </a:lnTo>
                  <a:lnTo>
                    <a:pt x="406" y="369"/>
                  </a:lnTo>
                  <a:lnTo>
                    <a:pt x="314" y="462"/>
                  </a:lnTo>
                  <a:lnTo>
                    <a:pt x="240" y="572"/>
                  </a:lnTo>
                  <a:lnTo>
                    <a:pt x="167" y="683"/>
                  </a:lnTo>
                  <a:lnTo>
                    <a:pt x="111" y="794"/>
                  </a:lnTo>
                  <a:lnTo>
                    <a:pt x="56" y="923"/>
                  </a:lnTo>
                  <a:lnTo>
                    <a:pt x="19" y="1052"/>
                  </a:lnTo>
                  <a:lnTo>
                    <a:pt x="1" y="1181"/>
                  </a:lnTo>
                  <a:lnTo>
                    <a:pt x="1" y="1328"/>
                  </a:lnTo>
                  <a:lnTo>
                    <a:pt x="1" y="1457"/>
                  </a:lnTo>
                  <a:lnTo>
                    <a:pt x="19" y="1586"/>
                  </a:lnTo>
                  <a:lnTo>
                    <a:pt x="56" y="1697"/>
                  </a:lnTo>
                  <a:lnTo>
                    <a:pt x="93" y="1826"/>
                  </a:lnTo>
                  <a:lnTo>
                    <a:pt x="148" y="1937"/>
                  </a:lnTo>
                  <a:lnTo>
                    <a:pt x="222" y="2047"/>
                  </a:lnTo>
                  <a:lnTo>
                    <a:pt x="296" y="2158"/>
                  </a:lnTo>
                  <a:lnTo>
                    <a:pt x="369" y="2250"/>
                  </a:lnTo>
                  <a:lnTo>
                    <a:pt x="462" y="2324"/>
                  </a:lnTo>
                  <a:lnTo>
                    <a:pt x="572" y="2416"/>
                  </a:lnTo>
                  <a:lnTo>
                    <a:pt x="683" y="2471"/>
                  </a:lnTo>
                  <a:lnTo>
                    <a:pt x="794" y="2527"/>
                  </a:lnTo>
                  <a:lnTo>
                    <a:pt x="904" y="2582"/>
                  </a:lnTo>
                  <a:lnTo>
                    <a:pt x="1033" y="2619"/>
                  </a:lnTo>
                  <a:lnTo>
                    <a:pt x="1162" y="2637"/>
                  </a:lnTo>
                  <a:lnTo>
                    <a:pt x="1291" y="2656"/>
                  </a:lnTo>
                  <a:lnTo>
                    <a:pt x="1439" y="2637"/>
                  </a:lnTo>
                  <a:lnTo>
                    <a:pt x="1568" y="2619"/>
                  </a:lnTo>
                  <a:lnTo>
                    <a:pt x="1697" y="2600"/>
                  </a:lnTo>
                  <a:lnTo>
                    <a:pt x="1808" y="2545"/>
                  </a:lnTo>
                  <a:lnTo>
                    <a:pt x="1937" y="2490"/>
                  </a:lnTo>
                  <a:lnTo>
                    <a:pt x="2047" y="2435"/>
                  </a:lnTo>
                  <a:lnTo>
                    <a:pt x="2158" y="2361"/>
                  </a:lnTo>
                  <a:lnTo>
                    <a:pt x="2250" y="2269"/>
                  </a:lnTo>
                  <a:lnTo>
                    <a:pt x="2342" y="2176"/>
                  </a:lnTo>
                  <a:lnTo>
                    <a:pt x="2416" y="2066"/>
                  </a:lnTo>
                  <a:lnTo>
                    <a:pt x="2490" y="1955"/>
                  </a:lnTo>
                  <a:lnTo>
                    <a:pt x="2545" y="1844"/>
                  </a:lnTo>
                  <a:lnTo>
                    <a:pt x="2582" y="1715"/>
                  </a:lnTo>
                  <a:lnTo>
                    <a:pt x="2619" y="1586"/>
                  </a:lnTo>
                  <a:lnTo>
                    <a:pt x="2637" y="1457"/>
                  </a:lnTo>
                  <a:lnTo>
                    <a:pt x="2656" y="1328"/>
                  </a:lnTo>
                  <a:lnTo>
                    <a:pt x="2637" y="1181"/>
                  </a:lnTo>
                  <a:lnTo>
                    <a:pt x="2619" y="1052"/>
                  </a:lnTo>
                  <a:lnTo>
                    <a:pt x="2600" y="941"/>
                  </a:lnTo>
                  <a:lnTo>
                    <a:pt x="2545" y="812"/>
                  </a:lnTo>
                  <a:lnTo>
                    <a:pt x="2490" y="701"/>
                  </a:lnTo>
                  <a:lnTo>
                    <a:pt x="2435" y="591"/>
                  </a:lnTo>
                  <a:lnTo>
                    <a:pt x="2361" y="498"/>
                  </a:lnTo>
                  <a:lnTo>
                    <a:pt x="2269" y="388"/>
                  </a:lnTo>
                  <a:lnTo>
                    <a:pt x="2176" y="314"/>
                  </a:lnTo>
                  <a:lnTo>
                    <a:pt x="2066" y="240"/>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2" name="Google Shape;3212;p11"/>
            <p:cNvSpPr/>
            <p:nvPr/>
          </p:nvSpPr>
          <p:spPr>
            <a:xfrm>
              <a:off x="5602400" y="1206575"/>
              <a:ext cx="66400" cy="66400"/>
            </a:xfrm>
            <a:custGeom>
              <a:avLst/>
              <a:gdLst/>
              <a:ahLst/>
              <a:cxnLst/>
              <a:rect l="l" t="t" r="r" b="b"/>
              <a:pathLst>
                <a:path w="2656" h="2656" extrusionOk="0">
                  <a:moveTo>
                    <a:pt x="1181" y="1"/>
                  </a:moveTo>
                  <a:lnTo>
                    <a:pt x="1052" y="38"/>
                  </a:lnTo>
                  <a:lnTo>
                    <a:pt x="923" y="56"/>
                  </a:lnTo>
                  <a:lnTo>
                    <a:pt x="812" y="111"/>
                  </a:lnTo>
                  <a:lnTo>
                    <a:pt x="701" y="167"/>
                  </a:lnTo>
                  <a:lnTo>
                    <a:pt x="591" y="240"/>
                  </a:lnTo>
                  <a:lnTo>
                    <a:pt x="480" y="314"/>
                  </a:lnTo>
                  <a:lnTo>
                    <a:pt x="388" y="406"/>
                  </a:lnTo>
                  <a:lnTo>
                    <a:pt x="314" y="498"/>
                  </a:lnTo>
                  <a:lnTo>
                    <a:pt x="240" y="591"/>
                  </a:lnTo>
                  <a:lnTo>
                    <a:pt x="167" y="701"/>
                  </a:lnTo>
                  <a:lnTo>
                    <a:pt x="111" y="812"/>
                  </a:lnTo>
                  <a:lnTo>
                    <a:pt x="74" y="941"/>
                  </a:lnTo>
                  <a:lnTo>
                    <a:pt x="38" y="1070"/>
                  </a:lnTo>
                  <a:lnTo>
                    <a:pt x="19" y="1199"/>
                  </a:lnTo>
                  <a:lnTo>
                    <a:pt x="1" y="1328"/>
                  </a:lnTo>
                  <a:lnTo>
                    <a:pt x="19" y="1457"/>
                  </a:lnTo>
                  <a:lnTo>
                    <a:pt x="38" y="1586"/>
                  </a:lnTo>
                  <a:lnTo>
                    <a:pt x="74" y="1715"/>
                  </a:lnTo>
                  <a:lnTo>
                    <a:pt x="111" y="1844"/>
                  </a:lnTo>
                  <a:lnTo>
                    <a:pt x="167" y="1955"/>
                  </a:lnTo>
                  <a:lnTo>
                    <a:pt x="240" y="2066"/>
                  </a:lnTo>
                  <a:lnTo>
                    <a:pt x="333" y="2176"/>
                  </a:lnTo>
                  <a:lnTo>
                    <a:pt x="406" y="2269"/>
                  </a:lnTo>
                  <a:lnTo>
                    <a:pt x="517" y="2361"/>
                  </a:lnTo>
                  <a:lnTo>
                    <a:pt x="609" y="2434"/>
                  </a:lnTo>
                  <a:lnTo>
                    <a:pt x="720" y="2508"/>
                  </a:lnTo>
                  <a:lnTo>
                    <a:pt x="849" y="2564"/>
                  </a:lnTo>
                  <a:lnTo>
                    <a:pt x="959" y="2600"/>
                  </a:lnTo>
                  <a:lnTo>
                    <a:pt x="1089" y="2637"/>
                  </a:lnTo>
                  <a:lnTo>
                    <a:pt x="1236" y="2656"/>
                  </a:lnTo>
                  <a:lnTo>
                    <a:pt x="1365" y="2656"/>
                  </a:lnTo>
                  <a:lnTo>
                    <a:pt x="1494" y="2637"/>
                  </a:lnTo>
                  <a:lnTo>
                    <a:pt x="1623" y="2619"/>
                  </a:lnTo>
                  <a:lnTo>
                    <a:pt x="1752" y="2582"/>
                  </a:lnTo>
                  <a:lnTo>
                    <a:pt x="1863" y="2545"/>
                  </a:lnTo>
                  <a:lnTo>
                    <a:pt x="1974" y="2490"/>
                  </a:lnTo>
                  <a:lnTo>
                    <a:pt x="2084" y="2416"/>
                  </a:lnTo>
                  <a:lnTo>
                    <a:pt x="2195" y="2342"/>
                  </a:lnTo>
                  <a:lnTo>
                    <a:pt x="2287" y="2250"/>
                  </a:lnTo>
                  <a:lnTo>
                    <a:pt x="2361" y="2158"/>
                  </a:lnTo>
                  <a:lnTo>
                    <a:pt x="2435" y="2047"/>
                  </a:lnTo>
                  <a:lnTo>
                    <a:pt x="2508" y="1955"/>
                  </a:lnTo>
                  <a:lnTo>
                    <a:pt x="2564" y="1826"/>
                  </a:lnTo>
                  <a:lnTo>
                    <a:pt x="2600" y="1715"/>
                  </a:lnTo>
                  <a:lnTo>
                    <a:pt x="2637" y="1586"/>
                  </a:lnTo>
                  <a:lnTo>
                    <a:pt x="2656" y="1457"/>
                  </a:lnTo>
                  <a:lnTo>
                    <a:pt x="2656" y="1328"/>
                  </a:lnTo>
                  <a:lnTo>
                    <a:pt x="2656" y="1199"/>
                  </a:lnTo>
                  <a:lnTo>
                    <a:pt x="2637" y="1052"/>
                  </a:lnTo>
                  <a:lnTo>
                    <a:pt x="2600" y="923"/>
                  </a:lnTo>
                  <a:lnTo>
                    <a:pt x="2564" y="812"/>
                  </a:lnTo>
                  <a:lnTo>
                    <a:pt x="2490" y="683"/>
                  </a:lnTo>
                  <a:lnTo>
                    <a:pt x="2435" y="572"/>
                  </a:lnTo>
                  <a:lnTo>
                    <a:pt x="2342" y="480"/>
                  </a:lnTo>
                  <a:lnTo>
                    <a:pt x="2269" y="388"/>
                  </a:lnTo>
                  <a:lnTo>
                    <a:pt x="2158" y="296"/>
                  </a:lnTo>
                  <a:lnTo>
                    <a:pt x="2066" y="222"/>
                  </a:lnTo>
                  <a:lnTo>
                    <a:pt x="1955" y="148"/>
                  </a:lnTo>
                  <a:lnTo>
                    <a:pt x="1826" y="93"/>
                  </a:lnTo>
                  <a:lnTo>
                    <a:pt x="1697" y="56"/>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3" name="Google Shape;3213;p11"/>
            <p:cNvSpPr/>
            <p:nvPr/>
          </p:nvSpPr>
          <p:spPr>
            <a:xfrm>
              <a:off x="5183400" y="804625"/>
              <a:ext cx="65475" cy="65475"/>
            </a:xfrm>
            <a:custGeom>
              <a:avLst/>
              <a:gdLst/>
              <a:ahLst/>
              <a:cxnLst/>
              <a:rect l="l" t="t" r="r" b="b"/>
              <a:pathLst>
                <a:path w="2619" h="2619" extrusionOk="0">
                  <a:moveTo>
                    <a:pt x="1144" y="1"/>
                  </a:moveTo>
                  <a:lnTo>
                    <a:pt x="1015" y="37"/>
                  </a:lnTo>
                  <a:lnTo>
                    <a:pt x="904" y="56"/>
                  </a:lnTo>
                  <a:lnTo>
                    <a:pt x="775" y="111"/>
                  </a:lnTo>
                  <a:lnTo>
                    <a:pt x="664" y="166"/>
                  </a:lnTo>
                  <a:lnTo>
                    <a:pt x="554" y="240"/>
                  </a:lnTo>
                  <a:lnTo>
                    <a:pt x="461" y="314"/>
                  </a:lnTo>
                  <a:lnTo>
                    <a:pt x="369" y="406"/>
                  </a:lnTo>
                  <a:lnTo>
                    <a:pt x="295" y="498"/>
                  </a:lnTo>
                  <a:lnTo>
                    <a:pt x="222" y="591"/>
                  </a:lnTo>
                  <a:lnTo>
                    <a:pt x="148" y="701"/>
                  </a:lnTo>
                  <a:lnTo>
                    <a:pt x="93" y="812"/>
                  </a:lnTo>
                  <a:lnTo>
                    <a:pt x="56" y="941"/>
                  </a:lnTo>
                  <a:lnTo>
                    <a:pt x="19" y="1070"/>
                  </a:lnTo>
                  <a:lnTo>
                    <a:pt x="19" y="1199"/>
                  </a:lnTo>
                  <a:lnTo>
                    <a:pt x="0" y="1328"/>
                  </a:lnTo>
                  <a:lnTo>
                    <a:pt x="19" y="1457"/>
                  </a:lnTo>
                  <a:lnTo>
                    <a:pt x="37" y="1586"/>
                  </a:lnTo>
                  <a:lnTo>
                    <a:pt x="74" y="1715"/>
                  </a:lnTo>
                  <a:lnTo>
                    <a:pt x="111" y="1826"/>
                  </a:lnTo>
                  <a:lnTo>
                    <a:pt x="166" y="1955"/>
                  </a:lnTo>
                  <a:lnTo>
                    <a:pt x="240" y="2047"/>
                  </a:lnTo>
                  <a:lnTo>
                    <a:pt x="314" y="2158"/>
                  </a:lnTo>
                  <a:lnTo>
                    <a:pt x="388" y="2250"/>
                  </a:lnTo>
                  <a:lnTo>
                    <a:pt x="498" y="2324"/>
                  </a:lnTo>
                  <a:lnTo>
                    <a:pt x="590" y="2397"/>
                  </a:lnTo>
                  <a:lnTo>
                    <a:pt x="701" y="2471"/>
                  </a:lnTo>
                  <a:lnTo>
                    <a:pt x="812" y="2527"/>
                  </a:lnTo>
                  <a:lnTo>
                    <a:pt x="941" y="2563"/>
                  </a:lnTo>
                  <a:lnTo>
                    <a:pt x="1051" y="2600"/>
                  </a:lnTo>
                  <a:lnTo>
                    <a:pt x="1180" y="2619"/>
                  </a:lnTo>
                  <a:lnTo>
                    <a:pt x="1457" y="2619"/>
                  </a:lnTo>
                  <a:lnTo>
                    <a:pt x="1586" y="2600"/>
                  </a:lnTo>
                  <a:lnTo>
                    <a:pt x="1715" y="2563"/>
                  </a:lnTo>
                  <a:lnTo>
                    <a:pt x="1826" y="2508"/>
                  </a:lnTo>
                  <a:lnTo>
                    <a:pt x="1936" y="2453"/>
                  </a:lnTo>
                  <a:lnTo>
                    <a:pt x="2047" y="2397"/>
                  </a:lnTo>
                  <a:lnTo>
                    <a:pt x="2158" y="2324"/>
                  </a:lnTo>
                  <a:lnTo>
                    <a:pt x="2250" y="2232"/>
                  </a:lnTo>
                  <a:lnTo>
                    <a:pt x="2324" y="2139"/>
                  </a:lnTo>
                  <a:lnTo>
                    <a:pt x="2397" y="2047"/>
                  </a:lnTo>
                  <a:lnTo>
                    <a:pt x="2471" y="1937"/>
                  </a:lnTo>
                  <a:lnTo>
                    <a:pt x="2526" y="1826"/>
                  </a:lnTo>
                  <a:lnTo>
                    <a:pt x="2563" y="1697"/>
                  </a:lnTo>
                  <a:lnTo>
                    <a:pt x="2600" y="1586"/>
                  </a:lnTo>
                  <a:lnTo>
                    <a:pt x="2619" y="1457"/>
                  </a:lnTo>
                  <a:lnTo>
                    <a:pt x="2619" y="1310"/>
                  </a:lnTo>
                  <a:lnTo>
                    <a:pt x="2619" y="1181"/>
                  </a:lnTo>
                  <a:lnTo>
                    <a:pt x="2600" y="1052"/>
                  </a:lnTo>
                  <a:lnTo>
                    <a:pt x="2563" y="922"/>
                  </a:lnTo>
                  <a:lnTo>
                    <a:pt x="2526" y="793"/>
                  </a:lnTo>
                  <a:lnTo>
                    <a:pt x="2471" y="683"/>
                  </a:lnTo>
                  <a:lnTo>
                    <a:pt x="2397" y="572"/>
                  </a:lnTo>
                  <a:lnTo>
                    <a:pt x="2324" y="461"/>
                  </a:lnTo>
                  <a:lnTo>
                    <a:pt x="2231" y="369"/>
                  </a:lnTo>
                  <a:lnTo>
                    <a:pt x="2139" y="277"/>
                  </a:lnTo>
                  <a:lnTo>
                    <a:pt x="2029" y="203"/>
                  </a:lnTo>
                  <a:lnTo>
                    <a:pt x="1918" y="148"/>
                  </a:lnTo>
                  <a:lnTo>
                    <a:pt x="1807" y="93"/>
                  </a:lnTo>
                  <a:lnTo>
                    <a:pt x="1678" y="56"/>
                  </a:lnTo>
                  <a:lnTo>
                    <a:pt x="1549"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4" name="Google Shape;3214;p11"/>
            <p:cNvSpPr/>
            <p:nvPr/>
          </p:nvSpPr>
          <p:spPr>
            <a:xfrm>
              <a:off x="5749000" y="1315825"/>
              <a:ext cx="64550" cy="64550"/>
            </a:xfrm>
            <a:custGeom>
              <a:avLst/>
              <a:gdLst/>
              <a:ahLst/>
              <a:cxnLst/>
              <a:rect l="l" t="t" r="r" b="b"/>
              <a:pathLst>
                <a:path w="2582" h="2582" extrusionOk="0">
                  <a:moveTo>
                    <a:pt x="1143" y="0"/>
                  </a:moveTo>
                  <a:lnTo>
                    <a:pt x="1014" y="19"/>
                  </a:lnTo>
                  <a:lnTo>
                    <a:pt x="885" y="56"/>
                  </a:lnTo>
                  <a:lnTo>
                    <a:pt x="774" y="111"/>
                  </a:lnTo>
                  <a:lnTo>
                    <a:pt x="664" y="148"/>
                  </a:lnTo>
                  <a:lnTo>
                    <a:pt x="553" y="222"/>
                  </a:lnTo>
                  <a:lnTo>
                    <a:pt x="461" y="295"/>
                  </a:lnTo>
                  <a:lnTo>
                    <a:pt x="369" y="388"/>
                  </a:lnTo>
                  <a:lnTo>
                    <a:pt x="277" y="480"/>
                  </a:lnTo>
                  <a:lnTo>
                    <a:pt x="203" y="572"/>
                  </a:lnTo>
                  <a:lnTo>
                    <a:pt x="148" y="683"/>
                  </a:lnTo>
                  <a:lnTo>
                    <a:pt x="92" y="793"/>
                  </a:lnTo>
                  <a:lnTo>
                    <a:pt x="55" y="904"/>
                  </a:lnTo>
                  <a:lnTo>
                    <a:pt x="18" y="1033"/>
                  </a:lnTo>
                  <a:lnTo>
                    <a:pt x="0" y="1162"/>
                  </a:lnTo>
                  <a:lnTo>
                    <a:pt x="0" y="1310"/>
                  </a:lnTo>
                  <a:lnTo>
                    <a:pt x="0" y="1439"/>
                  </a:lnTo>
                  <a:lnTo>
                    <a:pt x="37" y="1568"/>
                  </a:lnTo>
                  <a:lnTo>
                    <a:pt x="55" y="1697"/>
                  </a:lnTo>
                  <a:lnTo>
                    <a:pt x="111" y="1807"/>
                  </a:lnTo>
                  <a:lnTo>
                    <a:pt x="166" y="1918"/>
                  </a:lnTo>
                  <a:lnTo>
                    <a:pt x="221" y="2029"/>
                  </a:lnTo>
                  <a:lnTo>
                    <a:pt x="295" y="2139"/>
                  </a:lnTo>
                  <a:lnTo>
                    <a:pt x="387" y="2213"/>
                  </a:lnTo>
                  <a:lnTo>
                    <a:pt x="479" y="2305"/>
                  </a:lnTo>
                  <a:lnTo>
                    <a:pt x="572" y="2379"/>
                  </a:lnTo>
                  <a:lnTo>
                    <a:pt x="682" y="2434"/>
                  </a:lnTo>
                  <a:lnTo>
                    <a:pt x="793" y="2490"/>
                  </a:lnTo>
                  <a:lnTo>
                    <a:pt x="922" y="2527"/>
                  </a:lnTo>
                  <a:lnTo>
                    <a:pt x="1033" y="2563"/>
                  </a:lnTo>
                  <a:lnTo>
                    <a:pt x="1162" y="2582"/>
                  </a:lnTo>
                  <a:lnTo>
                    <a:pt x="1438" y="2582"/>
                  </a:lnTo>
                  <a:lnTo>
                    <a:pt x="1567" y="2563"/>
                  </a:lnTo>
                  <a:lnTo>
                    <a:pt x="1696" y="2527"/>
                  </a:lnTo>
                  <a:lnTo>
                    <a:pt x="1807" y="2490"/>
                  </a:lnTo>
                  <a:lnTo>
                    <a:pt x="1936" y="2434"/>
                  </a:lnTo>
                  <a:lnTo>
                    <a:pt x="2028" y="2361"/>
                  </a:lnTo>
                  <a:lnTo>
                    <a:pt x="2139" y="2287"/>
                  </a:lnTo>
                  <a:lnTo>
                    <a:pt x="2231" y="2213"/>
                  </a:lnTo>
                  <a:lnTo>
                    <a:pt x="2305" y="2121"/>
                  </a:lnTo>
                  <a:lnTo>
                    <a:pt x="2379" y="2010"/>
                  </a:lnTo>
                  <a:lnTo>
                    <a:pt x="2434" y="1900"/>
                  </a:lnTo>
                  <a:lnTo>
                    <a:pt x="2489" y="1789"/>
                  </a:lnTo>
                  <a:lnTo>
                    <a:pt x="2526" y="1678"/>
                  </a:lnTo>
                  <a:lnTo>
                    <a:pt x="2563" y="1549"/>
                  </a:lnTo>
                  <a:lnTo>
                    <a:pt x="2581" y="1420"/>
                  </a:lnTo>
                  <a:lnTo>
                    <a:pt x="2581" y="1273"/>
                  </a:lnTo>
                  <a:lnTo>
                    <a:pt x="2581" y="1144"/>
                  </a:lnTo>
                  <a:lnTo>
                    <a:pt x="2563" y="1015"/>
                  </a:lnTo>
                  <a:lnTo>
                    <a:pt x="2526" y="886"/>
                  </a:lnTo>
                  <a:lnTo>
                    <a:pt x="2489" y="775"/>
                  </a:lnTo>
                  <a:lnTo>
                    <a:pt x="2434" y="664"/>
                  </a:lnTo>
                  <a:lnTo>
                    <a:pt x="2360" y="554"/>
                  </a:lnTo>
                  <a:lnTo>
                    <a:pt x="2286" y="461"/>
                  </a:lnTo>
                  <a:lnTo>
                    <a:pt x="2213" y="369"/>
                  </a:lnTo>
                  <a:lnTo>
                    <a:pt x="2120" y="277"/>
                  </a:lnTo>
                  <a:lnTo>
                    <a:pt x="2010" y="203"/>
                  </a:lnTo>
                  <a:lnTo>
                    <a:pt x="1918" y="148"/>
                  </a:lnTo>
                  <a:lnTo>
                    <a:pt x="1789" y="93"/>
                  </a:lnTo>
                  <a:lnTo>
                    <a:pt x="1678" y="56"/>
                  </a:lnTo>
                  <a:lnTo>
                    <a:pt x="1549"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5" name="Google Shape;3215;p11"/>
            <p:cNvSpPr/>
            <p:nvPr/>
          </p:nvSpPr>
          <p:spPr>
            <a:xfrm>
              <a:off x="5249325" y="899125"/>
              <a:ext cx="65000" cy="65025"/>
            </a:xfrm>
            <a:custGeom>
              <a:avLst/>
              <a:gdLst/>
              <a:ahLst/>
              <a:cxnLst/>
              <a:rect l="l" t="t" r="r" b="b"/>
              <a:pathLst>
                <a:path w="2600" h="2601" extrusionOk="0">
                  <a:moveTo>
                    <a:pt x="1162" y="0"/>
                  </a:moveTo>
                  <a:lnTo>
                    <a:pt x="1033" y="19"/>
                  </a:lnTo>
                  <a:lnTo>
                    <a:pt x="904" y="56"/>
                  </a:lnTo>
                  <a:lnTo>
                    <a:pt x="793" y="93"/>
                  </a:lnTo>
                  <a:lnTo>
                    <a:pt x="682" y="148"/>
                  </a:lnTo>
                  <a:lnTo>
                    <a:pt x="572" y="222"/>
                  </a:lnTo>
                  <a:lnTo>
                    <a:pt x="461" y="295"/>
                  </a:lnTo>
                  <a:lnTo>
                    <a:pt x="369" y="369"/>
                  </a:lnTo>
                  <a:lnTo>
                    <a:pt x="295" y="461"/>
                  </a:lnTo>
                  <a:lnTo>
                    <a:pt x="221" y="572"/>
                  </a:lnTo>
                  <a:lnTo>
                    <a:pt x="166" y="664"/>
                  </a:lnTo>
                  <a:lnTo>
                    <a:pt x="111" y="793"/>
                  </a:lnTo>
                  <a:lnTo>
                    <a:pt x="55" y="904"/>
                  </a:lnTo>
                  <a:lnTo>
                    <a:pt x="37" y="1033"/>
                  </a:lnTo>
                  <a:lnTo>
                    <a:pt x="19" y="1162"/>
                  </a:lnTo>
                  <a:lnTo>
                    <a:pt x="0" y="1291"/>
                  </a:lnTo>
                  <a:lnTo>
                    <a:pt x="19" y="1439"/>
                  </a:lnTo>
                  <a:lnTo>
                    <a:pt x="37" y="1568"/>
                  </a:lnTo>
                  <a:lnTo>
                    <a:pt x="55" y="1697"/>
                  </a:lnTo>
                  <a:lnTo>
                    <a:pt x="111" y="1807"/>
                  </a:lnTo>
                  <a:lnTo>
                    <a:pt x="166" y="1918"/>
                  </a:lnTo>
                  <a:lnTo>
                    <a:pt x="221" y="2029"/>
                  </a:lnTo>
                  <a:lnTo>
                    <a:pt x="295" y="2121"/>
                  </a:lnTo>
                  <a:lnTo>
                    <a:pt x="387" y="2213"/>
                  </a:lnTo>
                  <a:lnTo>
                    <a:pt x="479" y="2305"/>
                  </a:lnTo>
                  <a:lnTo>
                    <a:pt x="572" y="2379"/>
                  </a:lnTo>
                  <a:lnTo>
                    <a:pt x="682" y="2434"/>
                  </a:lnTo>
                  <a:lnTo>
                    <a:pt x="793" y="2490"/>
                  </a:lnTo>
                  <a:lnTo>
                    <a:pt x="922" y="2545"/>
                  </a:lnTo>
                  <a:lnTo>
                    <a:pt x="1033" y="2563"/>
                  </a:lnTo>
                  <a:lnTo>
                    <a:pt x="1180" y="2582"/>
                  </a:lnTo>
                  <a:lnTo>
                    <a:pt x="1309" y="2600"/>
                  </a:lnTo>
                  <a:lnTo>
                    <a:pt x="1438" y="2582"/>
                  </a:lnTo>
                  <a:lnTo>
                    <a:pt x="1567" y="2563"/>
                  </a:lnTo>
                  <a:lnTo>
                    <a:pt x="1696" y="2545"/>
                  </a:lnTo>
                  <a:lnTo>
                    <a:pt x="1825" y="2490"/>
                  </a:lnTo>
                  <a:lnTo>
                    <a:pt x="1936" y="2434"/>
                  </a:lnTo>
                  <a:lnTo>
                    <a:pt x="2047" y="2379"/>
                  </a:lnTo>
                  <a:lnTo>
                    <a:pt x="2139" y="2305"/>
                  </a:lnTo>
                  <a:lnTo>
                    <a:pt x="2231" y="2213"/>
                  </a:lnTo>
                  <a:lnTo>
                    <a:pt x="2323" y="2121"/>
                  </a:lnTo>
                  <a:lnTo>
                    <a:pt x="2397" y="2029"/>
                  </a:lnTo>
                  <a:lnTo>
                    <a:pt x="2452" y="1918"/>
                  </a:lnTo>
                  <a:lnTo>
                    <a:pt x="2508" y="1807"/>
                  </a:lnTo>
                  <a:lnTo>
                    <a:pt x="2545" y="1678"/>
                  </a:lnTo>
                  <a:lnTo>
                    <a:pt x="2581" y="1549"/>
                  </a:lnTo>
                  <a:lnTo>
                    <a:pt x="2600" y="1420"/>
                  </a:lnTo>
                  <a:lnTo>
                    <a:pt x="2600" y="1291"/>
                  </a:lnTo>
                  <a:lnTo>
                    <a:pt x="2600" y="1162"/>
                  </a:lnTo>
                  <a:lnTo>
                    <a:pt x="2581" y="1033"/>
                  </a:lnTo>
                  <a:lnTo>
                    <a:pt x="2545" y="904"/>
                  </a:lnTo>
                  <a:lnTo>
                    <a:pt x="2508" y="775"/>
                  </a:lnTo>
                  <a:lnTo>
                    <a:pt x="2452" y="664"/>
                  </a:lnTo>
                  <a:lnTo>
                    <a:pt x="2379" y="554"/>
                  </a:lnTo>
                  <a:lnTo>
                    <a:pt x="2305" y="461"/>
                  </a:lnTo>
                  <a:lnTo>
                    <a:pt x="2231" y="369"/>
                  </a:lnTo>
                  <a:lnTo>
                    <a:pt x="2139" y="277"/>
                  </a:lnTo>
                  <a:lnTo>
                    <a:pt x="2028" y="203"/>
                  </a:lnTo>
                  <a:lnTo>
                    <a:pt x="1936" y="148"/>
                  </a:lnTo>
                  <a:lnTo>
                    <a:pt x="1807" y="93"/>
                  </a:lnTo>
                  <a:lnTo>
                    <a:pt x="1696" y="56"/>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6" name="Google Shape;3216;p11"/>
            <p:cNvSpPr/>
            <p:nvPr/>
          </p:nvSpPr>
          <p:spPr>
            <a:xfrm>
              <a:off x="4967675" y="238125"/>
              <a:ext cx="57650" cy="18000"/>
            </a:xfrm>
            <a:custGeom>
              <a:avLst/>
              <a:gdLst/>
              <a:ahLst/>
              <a:cxnLst/>
              <a:rect l="l" t="t" r="r" b="b"/>
              <a:pathLst>
                <a:path w="2306" h="720" extrusionOk="0">
                  <a:moveTo>
                    <a:pt x="0" y="0"/>
                  </a:moveTo>
                  <a:lnTo>
                    <a:pt x="93" y="166"/>
                  </a:lnTo>
                  <a:lnTo>
                    <a:pt x="185" y="295"/>
                  </a:lnTo>
                  <a:lnTo>
                    <a:pt x="314" y="424"/>
                  </a:lnTo>
                  <a:lnTo>
                    <a:pt x="461" y="516"/>
                  </a:lnTo>
                  <a:lnTo>
                    <a:pt x="627" y="608"/>
                  </a:lnTo>
                  <a:lnTo>
                    <a:pt x="793" y="664"/>
                  </a:lnTo>
                  <a:lnTo>
                    <a:pt x="978" y="701"/>
                  </a:lnTo>
                  <a:lnTo>
                    <a:pt x="1162" y="719"/>
                  </a:lnTo>
                  <a:lnTo>
                    <a:pt x="1346" y="701"/>
                  </a:lnTo>
                  <a:lnTo>
                    <a:pt x="1531" y="664"/>
                  </a:lnTo>
                  <a:lnTo>
                    <a:pt x="1697" y="608"/>
                  </a:lnTo>
                  <a:lnTo>
                    <a:pt x="1863" y="516"/>
                  </a:lnTo>
                  <a:lnTo>
                    <a:pt x="1992" y="424"/>
                  </a:lnTo>
                  <a:lnTo>
                    <a:pt x="2121" y="295"/>
                  </a:lnTo>
                  <a:lnTo>
                    <a:pt x="2231" y="148"/>
                  </a:lnTo>
                  <a:lnTo>
                    <a:pt x="23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7" name="Google Shape;3217;p11"/>
            <p:cNvSpPr/>
            <p:nvPr/>
          </p:nvSpPr>
          <p:spPr>
            <a:xfrm>
              <a:off x="5118400" y="710600"/>
              <a:ext cx="64550" cy="65000"/>
            </a:xfrm>
            <a:custGeom>
              <a:avLst/>
              <a:gdLst/>
              <a:ahLst/>
              <a:cxnLst/>
              <a:rect l="l" t="t" r="r" b="b"/>
              <a:pathLst>
                <a:path w="2582" h="2600" extrusionOk="0">
                  <a:moveTo>
                    <a:pt x="1291" y="0"/>
                  </a:moveTo>
                  <a:lnTo>
                    <a:pt x="1144" y="19"/>
                  </a:lnTo>
                  <a:lnTo>
                    <a:pt x="1015" y="37"/>
                  </a:lnTo>
                  <a:lnTo>
                    <a:pt x="886" y="74"/>
                  </a:lnTo>
                  <a:lnTo>
                    <a:pt x="775" y="111"/>
                  </a:lnTo>
                  <a:lnTo>
                    <a:pt x="664" y="166"/>
                  </a:lnTo>
                  <a:lnTo>
                    <a:pt x="554" y="221"/>
                  </a:lnTo>
                  <a:lnTo>
                    <a:pt x="462" y="295"/>
                  </a:lnTo>
                  <a:lnTo>
                    <a:pt x="369" y="387"/>
                  </a:lnTo>
                  <a:lnTo>
                    <a:pt x="277" y="480"/>
                  </a:lnTo>
                  <a:lnTo>
                    <a:pt x="203" y="572"/>
                  </a:lnTo>
                  <a:lnTo>
                    <a:pt x="148" y="682"/>
                  </a:lnTo>
                  <a:lnTo>
                    <a:pt x="93" y="793"/>
                  </a:lnTo>
                  <a:lnTo>
                    <a:pt x="56" y="922"/>
                  </a:lnTo>
                  <a:lnTo>
                    <a:pt x="19" y="1051"/>
                  </a:lnTo>
                  <a:lnTo>
                    <a:pt x="1" y="1180"/>
                  </a:lnTo>
                  <a:lnTo>
                    <a:pt x="1" y="1309"/>
                  </a:lnTo>
                  <a:lnTo>
                    <a:pt x="1" y="1438"/>
                  </a:lnTo>
                  <a:lnTo>
                    <a:pt x="19" y="1567"/>
                  </a:lnTo>
                  <a:lnTo>
                    <a:pt x="56" y="1696"/>
                  </a:lnTo>
                  <a:lnTo>
                    <a:pt x="93" y="1826"/>
                  </a:lnTo>
                  <a:lnTo>
                    <a:pt x="148" y="1936"/>
                  </a:lnTo>
                  <a:lnTo>
                    <a:pt x="222" y="2047"/>
                  </a:lnTo>
                  <a:lnTo>
                    <a:pt x="296" y="2139"/>
                  </a:lnTo>
                  <a:lnTo>
                    <a:pt x="369" y="2231"/>
                  </a:lnTo>
                  <a:lnTo>
                    <a:pt x="462" y="2305"/>
                  </a:lnTo>
                  <a:lnTo>
                    <a:pt x="572" y="2379"/>
                  </a:lnTo>
                  <a:lnTo>
                    <a:pt x="664" y="2452"/>
                  </a:lnTo>
                  <a:lnTo>
                    <a:pt x="794" y="2508"/>
                  </a:lnTo>
                  <a:lnTo>
                    <a:pt x="904" y="2545"/>
                  </a:lnTo>
                  <a:lnTo>
                    <a:pt x="1033" y="2563"/>
                  </a:lnTo>
                  <a:lnTo>
                    <a:pt x="1162" y="2581"/>
                  </a:lnTo>
                  <a:lnTo>
                    <a:pt x="1291" y="2600"/>
                  </a:lnTo>
                  <a:lnTo>
                    <a:pt x="1439" y="2581"/>
                  </a:lnTo>
                  <a:lnTo>
                    <a:pt x="1568" y="2563"/>
                  </a:lnTo>
                  <a:lnTo>
                    <a:pt x="1697" y="2545"/>
                  </a:lnTo>
                  <a:lnTo>
                    <a:pt x="1808" y="2489"/>
                  </a:lnTo>
                  <a:lnTo>
                    <a:pt x="1918" y="2434"/>
                  </a:lnTo>
                  <a:lnTo>
                    <a:pt x="2029" y="2379"/>
                  </a:lnTo>
                  <a:lnTo>
                    <a:pt x="2121" y="2305"/>
                  </a:lnTo>
                  <a:lnTo>
                    <a:pt x="2213" y="2213"/>
                  </a:lnTo>
                  <a:lnTo>
                    <a:pt x="2305" y="2121"/>
                  </a:lnTo>
                  <a:lnTo>
                    <a:pt x="2379" y="2028"/>
                  </a:lnTo>
                  <a:lnTo>
                    <a:pt x="2435" y="1918"/>
                  </a:lnTo>
                  <a:lnTo>
                    <a:pt x="2490" y="1807"/>
                  </a:lnTo>
                  <a:lnTo>
                    <a:pt x="2527" y="1678"/>
                  </a:lnTo>
                  <a:lnTo>
                    <a:pt x="2564" y="1567"/>
                  </a:lnTo>
                  <a:lnTo>
                    <a:pt x="2582" y="1438"/>
                  </a:lnTo>
                  <a:lnTo>
                    <a:pt x="2582" y="1291"/>
                  </a:lnTo>
                  <a:lnTo>
                    <a:pt x="2582" y="1162"/>
                  </a:lnTo>
                  <a:lnTo>
                    <a:pt x="2564" y="1033"/>
                  </a:lnTo>
                  <a:lnTo>
                    <a:pt x="2527" y="904"/>
                  </a:lnTo>
                  <a:lnTo>
                    <a:pt x="2490" y="793"/>
                  </a:lnTo>
                  <a:lnTo>
                    <a:pt x="2435" y="664"/>
                  </a:lnTo>
                  <a:lnTo>
                    <a:pt x="2361" y="572"/>
                  </a:lnTo>
                  <a:lnTo>
                    <a:pt x="2287" y="461"/>
                  </a:lnTo>
                  <a:lnTo>
                    <a:pt x="2213" y="369"/>
                  </a:lnTo>
                  <a:lnTo>
                    <a:pt x="2121" y="295"/>
                  </a:lnTo>
                  <a:lnTo>
                    <a:pt x="2010" y="221"/>
                  </a:lnTo>
                  <a:lnTo>
                    <a:pt x="1918" y="166"/>
                  </a:lnTo>
                  <a:lnTo>
                    <a:pt x="1789" y="111"/>
                  </a:lnTo>
                  <a:lnTo>
                    <a:pt x="1679" y="55"/>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8" name="Google Shape;3218;p11"/>
            <p:cNvSpPr/>
            <p:nvPr/>
          </p:nvSpPr>
          <p:spPr>
            <a:xfrm>
              <a:off x="5312475" y="990400"/>
              <a:ext cx="64550" cy="64550"/>
            </a:xfrm>
            <a:custGeom>
              <a:avLst/>
              <a:gdLst/>
              <a:ahLst/>
              <a:cxnLst/>
              <a:rect l="l" t="t" r="r" b="b"/>
              <a:pathLst>
                <a:path w="2582" h="2582" extrusionOk="0">
                  <a:moveTo>
                    <a:pt x="1180" y="0"/>
                  </a:moveTo>
                  <a:lnTo>
                    <a:pt x="1051" y="19"/>
                  </a:lnTo>
                  <a:lnTo>
                    <a:pt x="922" y="55"/>
                  </a:lnTo>
                  <a:lnTo>
                    <a:pt x="811" y="92"/>
                  </a:lnTo>
                  <a:lnTo>
                    <a:pt x="682" y="148"/>
                  </a:lnTo>
                  <a:lnTo>
                    <a:pt x="572" y="203"/>
                  </a:lnTo>
                  <a:lnTo>
                    <a:pt x="480" y="277"/>
                  </a:lnTo>
                  <a:lnTo>
                    <a:pt x="387" y="350"/>
                  </a:lnTo>
                  <a:lnTo>
                    <a:pt x="295" y="443"/>
                  </a:lnTo>
                  <a:lnTo>
                    <a:pt x="221" y="553"/>
                  </a:lnTo>
                  <a:lnTo>
                    <a:pt x="166" y="645"/>
                  </a:lnTo>
                  <a:lnTo>
                    <a:pt x="111" y="756"/>
                  </a:lnTo>
                  <a:lnTo>
                    <a:pt x="55" y="885"/>
                  </a:lnTo>
                  <a:lnTo>
                    <a:pt x="19" y="1014"/>
                  </a:lnTo>
                  <a:lnTo>
                    <a:pt x="0" y="1143"/>
                  </a:lnTo>
                  <a:lnTo>
                    <a:pt x="0" y="1272"/>
                  </a:lnTo>
                  <a:lnTo>
                    <a:pt x="0" y="1401"/>
                  </a:lnTo>
                  <a:lnTo>
                    <a:pt x="19" y="1530"/>
                  </a:lnTo>
                  <a:lnTo>
                    <a:pt x="37" y="1660"/>
                  </a:lnTo>
                  <a:lnTo>
                    <a:pt x="92" y="1789"/>
                  </a:lnTo>
                  <a:lnTo>
                    <a:pt x="129" y="1899"/>
                  </a:lnTo>
                  <a:lnTo>
                    <a:pt x="203" y="2010"/>
                  </a:lnTo>
                  <a:lnTo>
                    <a:pt x="277" y="2102"/>
                  </a:lnTo>
                  <a:lnTo>
                    <a:pt x="350" y="2194"/>
                  </a:lnTo>
                  <a:lnTo>
                    <a:pt x="443" y="2286"/>
                  </a:lnTo>
                  <a:lnTo>
                    <a:pt x="535" y="2360"/>
                  </a:lnTo>
                  <a:lnTo>
                    <a:pt x="645" y="2434"/>
                  </a:lnTo>
                  <a:lnTo>
                    <a:pt x="756" y="2489"/>
                  </a:lnTo>
                  <a:lnTo>
                    <a:pt x="867" y="2526"/>
                  </a:lnTo>
                  <a:lnTo>
                    <a:pt x="996" y="2563"/>
                  </a:lnTo>
                  <a:lnTo>
                    <a:pt x="1125" y="2581"/>
                  </a:lnTo>
                  <a:lnTo>
                    <a:pt x="1401" y="2581"/>
                  </a:lnTo>
                  <a:lnTo>
                    <a:pt x="1530" y="2563"/>
                  </a:lnTo>
                  <a:lnTo>
                    <a:pt x="1660" y="2545"/>
                  </a:lnTo>
                  <a:lnTo>
                    <a:pt x="1770" y="2508"/>
                  </a:lnTo>
                  <a:lnTo>
                    <a:pt x="1899" y="2452"/>
                  </a:lnTo>
                  <a:lnTo>
                    <a:pt x="1991" y="2379"/>
                  </a:lnTo>
                  <a:lnTo>
                    <a:pt x="2102" y="2323"/>
                  </a:lnTo>
                  <a:lnTo>
                    <a:pt x="2194" y="2231"/>
                  </a:lnTo>
                  <a:lnTo>
                    <a:pt x="2286" y="2139"/>
                  </a:lnTo>
                  <a:lnTo>
                    <a:pt x="2360" y="2047"/>
                  </a:lnTo>
                  <a:lnTo>
                    <a:pt x="2416" y="1936"/>
                  </a:lnTo>
                  <a:lnTo>
                    <a:pt x="2471" y="1826"/>
                  </a:lnTo>
                  <a:lnTo>
                    <a:pt x="2526" y="1715"/>
                  </a:lnTo>
                  <a:lnTo>
                    <a:pt x="2545" y="1586"/>
                  </a:lnTo>
                  <a:lnTo>
                    <a:pt x="2581" y="1457"/>
                  </a:lnTo>
                  <a:lnTo>
                    <a:pt x="2581" y="1328"/>
                  </a:lnTo>
                  <a:lnTo>
                    <a:pt x="2581" y="1180"/>
                  </a:lnTo>
                  <a:lnTo>
                    <a:pt x="2563" y="1051"/>
                  </a:lnTo>
                  <a:lnTo>
                    <a:pt x="2526" y="922"/>
                  </a:lnTo>
                  <a:lnTo>
                    <a:pt x="2489" y="811"/>
                  </a:lnTo>
                  <a:lnTo>
                    <a:pt x="2434" y="701"/>
                  </a:lnTo>
                  <a:lnTo>
                    <a:pt x="2379" y="590"/>
                  </a:lnTo>
                  <a:lnTo>
                    <a:pt x="2305" y="480"/>
                  </a:lnTo>
                  <a:lnTo>
                    <a:pt x="2231" y="387"/>
                  </a:lnTo>
                  <a:lnTo>
                    <a:pt x="2139" y="314"/>
                  </a:lnTo>
                  <a:lnTo>
                    <a:pt x="2047" y="240"/>
                  </a:lnTo>
                  <a:lnTo>
                    <a:pt x="1936" y="166"/>
                  </a:lnTo>
                  <a:lnTo>
                    <a:pt x="1825" y="111"/>
                  </a:lnTo>
                  <a:lnTo>
                    <a:pt x="1696" y="74"/>
                  </a:lnTo>
                  <a:lnTo>
                    <a:pt x="1586" y="37"/>
                  </a:lnTo>
                  <a:lnTo>
                    <a:pt x="1457" y="19"/>
                  </a:lnTo>
                  <a:lnTo>
                    <a:pt x="1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9" name="Google Shape;3219;p11"/>
            <p:cNvSpPr/>
            <p:nvPr/>
          </p:nvSpPr>
          <p:spPr>
            <a:xfrm>
              <a:off x="5001775" y="445550"/>
              <a:ext cx="64100" cy="64100"/>
            </a:xfrm>
            <a:custGeom>
              <a:avLst/>
              <a:gdLst/>
              <a:ahLst/>
              <a:cxnLst/>
              <a:rect l="l" t="t" r="r" b="b"/>
              <a:pathLst>
                <a:path w="2564" h="2564" extrusionOk="0">
                  <a:moveTo>
                    <a:pt x="1255" y="0"/>
                  </a:moveTo>
                  <a:lnTo>
                    <a:pt x="1126" y="19"/>
                  </a:lnTo>
                  <a:lnTo>
                    <a:pt x="996" y="37"/>
                  </a:lnTo>
                  <a:lnTo>
                    <a:pt x="886" y="55"/>
                  </a:lnTo>
                  <a:lnTo>
                    <a:pt x="757" y="111"/>
                  </a:lnTo>
                  <a:lnTo>
                    <a:pt x="665" y="148"/>
                  </a:lnTo>
                  <a:lnTo>
                    <a:pt x="554" y="221"/>
                  </a:lnTo>
                  <a:lnTo>
                    <a:pt x="462" y="295"/>
                  </a:lnTo>
                  <a:lnTo>
                    <a:pt x="370" y="369"/>
                  </a:lnTo>
                  <a:lnTo>
                    <a:pt x="277" y="461"/>
                  </a:lnTo>
                  <a:lnTo>
                    <a:pt x="222" y="553"/>
                  </a:lnTo>
                  <a:lnTo>
                    <a:pt x="148" y="664"/>
                  </a:lnTo>
                  <a:lnTo>
                    <a:pt x="93" y="775"/>
                  </a:lnTo>
                  <a:lnTo>
                    <a:pt x="56" y="885"/>
                  </a:lnTo>
                  <a:lnTo>
                    <a:pt x="19" y="996"/>
                  </a:lnTo>
                  <a:lnTo>
                    <a:pt x="1" y="1125"/>
                  </a:lnTo>
                  <a:lnTo>
                    <a:pt x="1" y="1254"/>
                  </a:lnTo>
                  <a:lnTo>
                    <a:pt x="1" y="1401"/>
                  </a:lnTo>
                  <a:lnTo>
                    <a:pt x="19" y="1531"/>
                  </a:lnTo>
                  <a:lnTo>
                    <a:pt x="38" y="1660"/>
                  </a:lnTo>
                  <a:lnTo>
                    <a:pt x="75" y="1770"/>
                  </a:lnTo>
                  <a:lnTo>
                    <a:pt x="130" y="1881"/>
                  </a:lnTo>
                  <a:lnTo>
                    <a:pt x="204" y="1992"/>
                  </a:lnTo>
                  <a:lnTo>
                    <a:pt x="259" y="2102"/>
                  </a:lnTo>
                  <a:lnTo>
                    <a:pt x="351" y="2194"/>
                  </a:lnTo>
                  <a:lnTo>
                    <a:pt x="443" y="2268"/>
                  </a:lnTo>
                  <a:lnTo>
                    <a:pt x="536" y="2342"/>
                  </a:lnTo>
                  <a:lnTo>
                    <a:pt x="646" y="2416"/>
                  </a:lnTo>
                  <a:lnTo>
                    <a:pt x="757" y="2471"/>
                  </a:lnTo>
                  <a:lnTo>
                    <a:pt x="867" y="2508"/>
                  </a:lnTo>
                  <a:lnTo>
                    <a:pt x="996" y="2545"/>
                  </a:lnTo>
                  <a:lnTo>
                    <a:pt x="1126" y="2563"/>
                  </a:lnTo>
                  <a:lnTo>
                    <a:pt x="1402" y="2563"/>
                  </a:lnTo>
                  <a:lnTo>
                    <a:pt x="1531" y="2545"/>
                  </a:lnTo>
                  <a:lnTo>
                    <a:pt x="1660" y="2508"/>
                  </a:lnTo>
                  <a:lnTo>
                    <a:pt x="1771" y="2471"/>
                  </a:lnTo>
                  <a:lnTo>
                    <a:pt x="1882" y="2416"/>
                  </a:lnTo>
                  <a:lnTo>
                    <a:pt x="1992" y="2360"/>
                  </a:lnTo>
                  <a:lnTo>
                    <a:pt x="2103" y="2287"/>
                  </a:lnTo>
                  <a:lnTo>
                    <a:pt x="2177" y="2213"/>
                  </a:lnTo>
                  <a:lnTo>
                    <a:pt x="2269" y="2121"/>
                  </a:lnTo>
                  <a:lnTo>
                    <a:pt x="2342" y="2010"/>
                  </a:lnTo>
                  <a:lnTo>
                    <a:pt x="2398" y="1918"/>
                  </a:lnTo>
                  <a:lnTo>
                    <a:pt x="2453" y="1807"/>
                  </a:lnTo>
                  <a:lnTo>
                    <a:pt x="2508" y="1678"/>
                  </a:lnTo>
                  <a:lnTo>
                    <a:pt x="2527" y="1549"/>
                  </a:lnTo>
                  <a:lnTo>
                    <a:pt x="2545" y="1420"/>
                  </a:lnTo>
                  <a:lnTo>
                    <a:pt x="2564" y="1291"/>
                  </a:lnTo>
                  <a:lnTo>
                    <a:pt x="2545" y="1143"/>
                  </a:lnTo>
                  <a:lnTo>
                    <a:pt x="2527" y="1014"/>
                  </a:lnTo>
                  <a:lnTo>
                    <a:pt x="2508" y="904"/>
                  </a:lnTo>
                  <a:lnTo>
                    <a:pt x="2453" y="775"/>
                  </a:lnTo>
                  <a:lnTo>
                    <a:pt x="2398" y="664"/>
                  </a:lnTo>
                  <a:lnTo>
                    <a:pt x="2342" y="553"/>
                  </a:lnTo>
                  <a:lnTo>
                    <a:pt x="2269" y="461"/>
                  </a:lnTo>
                  <a:lnTo>
                    <a:pt x="2177" y="369"/>
                  </a:lnTo>
                  <a:lnTo>
                    <a:pt x="2103" y="295"/>
                  </a:lnTo>
                  <a:lnTo>
                    <a:pt x="1992" y="221"/>
                  </a:lnTo>
                  <a:lnTo>
                    <a:pt x="1882" y="148"/>
                  </a:lnTo>
                  <a:lnTo>
                    <a:pt x="1771" y="92"/>
                  </a:lnTo>
                  <a:lnTo>
                    <a:pt x="1660" y="55"/>
                  </a:lnTo>
                  <a:lnTo>
                    <a:pt x="1531" y="37"/>
                  </a:lnTo>
                  <a:lnTo>
                    <a:pt x="1402" y="19"/>
                  </a:lnTo>
                  <a:lnTo>
                    <a:pt x="1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0" name="Google Shape;3220;p11"/>
            <p:cNvSpPr/>
            <p:nvPr/>
          </p:nvSpPr>
          <p:spPr>
            <a:xfrm>
              <a:off x="5524050" y="1193200"/>
              <a:ext cx="64100" cy="64100"/>
            </a:xfrm>
            <a:custGeom>
              <a:avLst/>
              <a:gdLst/>
              <a:ahLst/>
              <a:cxnLst/>
              <a:rect l="l" t="t" r="r" b="b"/>
              <a:pathLst>
                <a:path w="2564" h="2564" extrusionOk="0">
                  <a:moveTo>
                    <a:pt x="1291" y="1"/>
                  </a:moveTo>
                  <a:lnTo>
                    <a:pt x="1143" y="19"/>
                  </a:lnTo>
                  <a:lnTo>
                    <a:pt x="1014" y="38"/>
                  </a:lnTo>
                  <a:lnTo>
                    <a:pt x="885" y="56"/>
                  </a:lnTo>
                  <a:lnTo>
                    <a:pt x="775" y="93"/>
                  </a:lnTo>
                  <a:lnTo>
                    <a:pt x="664" y="148"/>
                  </a:lnTo>
                  <a:lnTo>
                    <a:pt x="553" y="222"/>
                  </a:lnTo>
                  <a:lnTo>
                    <a:pt x="461" y="296"/>
                  </a:lnTo>
                  <a:lnTo>
                    <a:pt x="369" y="370"/>
                  </a:lnTo>
                  <a:lnTo>
                    <a:pt x="277" y="462"/>
                  </a:lnTo>
                  <a:lnTo>
                    <a:pt x="203" y="554"/>
                  </a:lnTo>
                  <a:lnTo>
                    <a:pt x="148" y="665"/>
                  </a:lnTo>
                  <a:lnTo>
                    <a:pt x="92" y="775"/>
                  </a:lnTo>
                  <a:lnTo>
                    <a:pt x="56" y="904"/>
                  </a:lnTo>
                  <a:lnTo>
                    <a:pt x="19" y="1033"/>
                  </a:lnTo>
                  <a:lnTo>
                    <a:pt x="0" y="1163"/>
                  </a:lnTo>
                  <a:lnTo>
                    <a:pt x="0" y="1292"/>
                  </a:lnTo>
                  <a:lnTo>
                    <a:pt x="0" y="1421"/>
                  </a:lnTo>
                  <a:lnTo>
                    <a:pt x="19" y="1550"/>
                  </a:lnTo>
                  <a:lnTo>
                    <a:pt x="56" y="1679"/>
                  </a:lnTo>
                  <a:lnTo>
                    <a:pt x="92" y="1808"/>
                  </a:lnTo>
                  <a:lnTo>
                    <a:pt x="148" y="1918"/>
                  </a:lnTo>
                  <a:lnTo>
                    <a:pt x="203" y="2029"/>
                  </a:lnTo>
                  <a:lnTo>
                    <a:pt x="277" y="2121"/>
                  </a:lnTo>
                  <a:lnTo>
                    <a:pt x="369" y="2214"/>
                  </a:lnTo>
                  <a:lnTo>
                    <a:pt x="461" y="2287"/>
                  </a:lnTo>
                  <a:lnTo>
                    <a:pt x="553" y="2361"/>
                  </a:lnTo>
                  <a:lnTo>
                    <a:pt x="664" y="2435"/>
                  </a:lnTo>
                  <a:lnTo>
                    <a:pt x="775" y="2472"/>
                  </a:lnTo>
                  <a:lnTo>
                    <a:pt x="904" y="2527"/>
                  </a:lnTo>
                  <a:lnTo>
                    <a:pt x="1033" y="2545"/>
                  </a:lnTo>
                  <a:lnTo>
                    <a:pt x="1162" y="2564"/>
                  </a:lnTo>
                  <a:lnTo>
                    <a:pt x="1420" y="2564"/>
                  </a:lnTo>
                  <a:lnTo>
                    <a:pt x="1549" y="2545"/>
                  </a:lnTo>
                  <a:lnTo>
                    <a:pt x="1678" y="2509"/>
                  </a:lnTo>
                  <a:lnTo>
                    <a:pt x="1807" y="2472"/>
                  </a:lnTo>
                  <a:lnTo>
                    <a:pt x="1918" y="2416"/>
                  </a:lnTo>
                  <a:lnTo>
                    <a:pt x="2010" y="2343"/>
                  </a:lnTo>
                  <a:lnTo>
                    <a:pt x="2121" y="2269"/>
                  </a:lnTo>
                  <a:lnTo>
                    <a:pt x="2194" y="2195"/>
                  </a:lnTo>
                  <a:lnTo>
                    <a:pt x="2287" y="2103"/>
                  </a:lnTo>
                  <a:lnTo>
                    <a:pt x="2360" y="1992"/>
                  </a:lnTo>
                  <a:lnTo>
                    <a:pt x="2416" y="1882"/>
                  </a:lnTo>
                  <a:lnTo>
                    <a:pt x="2471" y="1771"/>
                  </a:lnTo>
                  <a:lnTo>
                    <a:pt x="2508" y="1660"/>
                  </a:lnTo>
                  <a:lnTo>
                    <a:pt x="2545" y="1531"/>
                  </a:lnTo>
                  <a:lnTo>
                    <a:pt x="2545" y="1402"/>
                  </a:lnTo>
                  <a:lnTo>
                    <a:pt x="2563" y="1255"/>
                  </a:lnTo>
                  <a:lnTo>
                    <a:pt x="2545" y="1126"/>
                  </a:lnTo>
                  <a:lnTo>
                    <a:pt x="2526" y="997"/>
                  </a:lnTo>
                  <a:lnTo>
                    <a:pt x="2489" y="886"/>
                  </a:lnTo>
                  <a:lnTo>
                    <a:pt x="2453" y="757"/>
                  </a:lnTo>
                  <a:lnTo>
                    <a:pt x="2397" y="665"/>
                  </a:lnTo>
                  <a:lnTo>
                    <a:pt x="2342" y="554"/>
                  </a:lnTo>
                  <a:lnTo>
                    <a:pt x="2268" y="462"/>
                  </a:lnTo>
                  <a:lnTo>
                    <a:pt x="2176" y="370"/>
                  </a:lnTo>
                  <a:lnTo>
                    <a:pt x="2102" y="296"/>
                  </a:lnTo>
                  <a:lnTo>
                    <a:pt x="1992" y="222"/>
                  </a:lnTo>
                  <a:lnTo>
                    <a:pt x="1899" y="148"/>
                  </a:lnTo>
                  <a:lnTo>
                    <a:pt x="1789" y="112"/>
                  </a:lnTo>
                  <a:lnTo>
                    <a:pt x="1660" y="56"/>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1" name="Google Shape;3221;p11"/>
            <p:cNvSpPr/>
            <p:nvPr/>
          </p:nvSpPr>
          <p:spPr>
            <a:xfrm>
              <a:off x="5378375" y="1085350"/>
              <a:ext cx="63650" cy="63625"/>
            </a:xfrm>
            <a:custGeom>
              <a:avLst/>
              <a:gdLst/>
              <a:ahLst/>
              <a:cxnLst/>
              <a:rect l="l" t="t" r="r" b="b"/>
              <a:pathLst>
                <a:path w="2546" h="2545" extrusionOk="0">
                  <a:moveTo>
                    <a:pt x="1070" y="0"/>
                  </a:moveTo>
                  <a:lnTo>
                    <a:pt x="941" y="37"/>
                  </a:lnTo>
                  <a:lnTo>
                    <a:pt x="830" y="74"/>
                  </a:lnTo>
                  <a:lnTo>
                    <a:pt x="720" y="111"/>
                  </a:lnTo>
                  <a:lnTo>
                    <a:pt x="609" y="166"/>
                  </a:lnTo>
                  <a:lnTo>
                    <a:pt x="517" y="240"/>
                  </a:lnTo>
                  <a:lnTo>
                    <a:pt x="425" y="314"/>
                  </a:lnTo>
                  <a:lnTo>
                    <a:pt x="333" y="406"/>
                  </a:lnTo>
                  <a:lnTo>
                    <a:pt x="259" y="498"/>
                  </a:lnTo>
                  <a:lnTo>
                    <a:pt x="185" y="590"/>
                  </a:lnTo>
                  <a:lnTo>
                    <a:pt x="130" y="701"/>
                  </a:lnTo>
                  <a:lnTo>
                    <a:pt x="93" y="812"/>
                  </a:lnTo>
                  <a:lnTo>
                    <a:pt x="56" y="922"/>
                  </a:lnTo>
                  <a:lnTo>
                    <a:pt x="19" y="1051"/>
                  </a:lnTo>
                  <a:lnTo>
                    <a:pt x="1" y="1180"/>
                  </a:lnTo>
                  <a:lnTo>
                    <a:pt x="1" y="1310"/>
                  </a:lnTo>
                  <a:lnTo>
                    <a:pt x="19" y="1439"/>
                  </a:lnTo>
                  <a:lnTo>
                    <a:pt x="38" y="1568"/>
                  </a:lnTo>
                  <a:lnTo>
                    <a:pt x="75" y="1697"/>
                  </a:lnTo>
                  <a:lnTo>
                    <a:pt x="130" y="1807"/>
                  </a:lnTo>
                  <a:lnTo>
                    <a:pt x="167" y="1918"/>
                  </a:lnTo>
                  <a:lnTo>
                    <a:pt x="240" y="2010"/>
                  </a:lnTo>
                  <a:lnTo>
                    <a:pt x="314" y="2102"/>
                  </a:lnTo>
                  <a:lnTo>
                    <a:pt x="388" y="2195"/>
                  </a:lnTo>
                  <a:lnTo>
                    <a:pt x="480" y="2268"/>
                  </a:lnTo>
                  <a:lnTo>
                    <a:pt x="591" y="2342"/>
                  </a:lnTo>
                  <a:lnTo>
                    <a:pt x="683" y="2397"/>
                  </a:lnTo>
                  <a:lnTo>
                    <a:pt x="794" y="2453"/>
                  </a:lnTo>
                  <a:lnTo>
                    <a:pt x="923" y="2490"/>
                  </a:lnTo>
                  <a:lnTo>
                    <a:pt x="1033" y="2526"/>
                  </a:lnTo>
                  <a:lnTo>
                    <a:pt x="1162" y="2526"/>
                  </a:lnTo>
                  <a:lnTo>
                    <a:pt x="1310" y="2545"/>
                  </a:lnTo>
                  <a:lnTo>
                    <a:pt x="1439" y="2526"/>
                  </a:lnTo>
                  <a:lnTo>
                    <a:pt x="1568" y="2508"/>
                  </a:lnTo>
                  <a:lnTo>
                    <a:pt x="1697" y="2471"/>
                  </a:lnTo>
                  <a:lnTo>
                    <a:pt x="1808" y="2434"/>
                  </a:lnTo>
                  <a:lnTo>
                    <a:pt x="1918" y="2379"/>
                  </a:lnTo>
                  <a:lnTo>
                    <a:pt x="2029" y="2305"/>
                  </a:lnTo>
                  <a:lnTo>
                    <a:pt x="2121" y="2231"/>
                  </a:lnTo>
                  <a:lnTo>
                    <a:pt x="2213" y="2139"/>
                  </a:lnTo>
                  <a:lnTo>
                    <a:pt x="2287" y="2047"/>
                  </a:lnTo>
                  <a:lnTo>
                    <a:pt x="2361" y="1955"/>
                  </a:lnTo>
                  <a:lnTo>
                    <a:pt x="2416" y="1844"/>
                  </a:lnTo>
                  <a:lnTo>
                    <a:pt x="2471" y="1734"/>
                  </a:lnTo>
                  <a:lnTo>
                    <a:pt x="2508" y="1605"/>
                  </a:lnTo>
                  <a:lnTo>
                    <a:pt x="2545" y="1475"/>
                  </a:lnTo>
                  <a:lnTo>
                    <a:pt x="2545" y="1346"/>
                  </a:lnTo>
                  <a:lnTo>
                    <a:pt x="2545" y="1217"/>
                  </a:lnTo>
                  <a:lnTo>
                    <a:pt x="2545" y="1088"/>
                  </a:lnTo>
                  <a:lnTo>
                    <a:pt x="2508" y="959"/>
                  </a:lnTo>
                  <a:lnTo>
                    <a:pt x="2471" y="830"/>
                  </a:lnTo>
                  <a:lnTo>
                    <a:pt x="2435" y="719"/>
                  </a:lnTo>
                  <a:lnTo>
                    <a:pt x="2379" y="609"/>
                  </a:lnTo>
                  <a:lnTo>
                    <a:pt x="2306" y="498"/>
                  </a:lnTo>
                  <a:lnTo>
                    <a:pt x="2232" y="406"/>
                  </a:lnTo>
                  <a:lnTo>
                    <a:pt x="2140" y="314"/>
                  </a:lnTo>
                  <a:lnTo>
                    <a:pt x="2047" y="240"/>
                  </a:lnTo>
                  <a:lnTo>
                    <a:pt x="1937" y="166"/>
                  </a:lnTo>
                  <a:lnTo>
                    <a:pt x="1845" y="111"/>
                  </a:lnTo>
                  <a:lnTo>
                    <a:pt x="1716" y="56"/>
                  </a:lnTo>
                  <a:lnTo>
                    <a:pt x="1605" y="37"/>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2" name="Google Shape;3222;p11"/>
            <p:cNvSpPr/>
            <p:nvPr/>
          </p:nvSpPr>
          <p:spPr>
            <a:xfrm>
              <a:off x="5972550" y="1436600"/>
              <a:ext cx="63175" cy="63175"/>
            </a:xfrm>
            <a:custGeom>
              <a:avLst/>
              <a:gdLst/>
              <a:ahLst/>
              <a:cxnLst/>
              <a:rect l="l" t="t" r="r" b="b"/>
              <a:pathLst>
                <a:path w="2527" h="2527" extrusionOk="0">
                  <a:moveTo>
                    <a:pt x="1144" y="0"/>
                  </a:moveTo>
                  <a:lnTo>
                    <a:pt x="1015" y="19"/>
                  </a:lnTo>
                  <a:lnTo>
                    <a:pt x="904" y="37"/>
                  </a:lnTo>
                  <a:lnTo>
                    <a:pt x="775" y="92"/>
                  </a:lnTo>
                  <a:lnTo>
                    <a:pt x="664" y="129"/>
                  </a:lnTo>
                  <a:lnTo>
                    <a:pt x="554" y="203"/>
                  </a:lnTo>
                  <a:lnTo>
                    <a:pt x="461" y="277"/>
                  </a:lnTo>
                  <a:lnTo>
                    <a:pt x="369" y="351"/>
                  </a:lnTo>
                  <a:lnTo>
                    <a:pt x="296" y="443"/>
                  </a:lnTo>
                  <a:lnTo>
                    <a:pt x="222" y="535"/>
                  </a:lnTo>
                  <a:lnTo>
                    <a:pt x="148" y="627"/>
                  </a:lnTo>
                  <a:lnTo>
                    <a:pt x="93" y="738"/>
                  </a:lnTo>
                  <a:lnTo>
                    <a:pt x="56" y="867"/>
                  </a:lnTo>
                  <a:lnTo>
                    <a:pt x="19" y="978"/>
                  </a:lnTo>
                  <a:lnTo>
                    <a:pt x="1" y="1107"/>
                  </a:lnTo>
                  <a:lnTo>
                    <a:pt x="1" y="1236"/>
                  </a:lnTo>
                  <a:lnTo>
                    <a:pt x="1" y="1365"/>
                  </a:lnTo>
                  <a:lnTo>
                    <a:pt x="19" y="1494"/>
                  </a:lnTo>
                  <a:lnTo>
                    <a:pt x="37" y="1623"/>
                  </a:lnTo>
                  <a:lnTo>
                    <a:pt x="93" y="1733"/>
                  </a:lnTo>
                  <a:lnTo>
                    <a:pt x="130" y="1844"/>
                  </a:lnTo>
                  <a:lnTo>
                    <a:pt x="203" y="1955"/>
                  </a:lnTo>
                  <a:lnTo>
                    <a:pt x="277" y="2047"/>
                  </a:lnTo>
                  <a:lnTo>
                    <a:pt x="351" y="2139"/>
                  </a:lnTo>
                  <a:lnTo>
                    <a:pt x="443" y="2213"/>
                  </a:lnTo>
                  <a:lnTo>
                    <a:pt x="535" y="2287"/>
                  </a:lnTo>
                  <a:lnTo>
                    <a:pt x="627" y="2360"/>
                  </a:lnTo>
                  <a:lnTo>
                    <a:pt x="738" y="2416"/>
                  </a:lnTo>
                  <a:lnTo>
                    <a:pt x="867" y="2453"/>
                  </a:lnTo>
                  <a:lnTo>
                    <a:pt x="978" y="2489"/>
                  </a:lnTo>
                  <a:lnTo>
                    <a:pt x="1107" y="2508"/>
                  </a:lnTo>
                  <a:lnTo>
                    <a:pt x="1236" y="2526"/>
                  </a:lnTo>
                  <a:lnTo>
                    <a:pt x="1365" y="2508"/>
                  </a:lnTo>
                  <a:lnTo>
                    <a:pt x="1494" y="2489"/>
                  </a:lnTo>
                  <a:lnTo>
                    <a:pt x="1623" y="2471"/>
                  </a:lnTo>
                  <a:lnTo>
                    <a:pt x="1734" y="2434"/>
                  </a:lnTo>
                  <a:lnTo>
                    <a:pt x="1844" y="2379"/>
                  </a:lnTo>
                  <a:lnTo>
                    <a:pt x="1955" y="2305"/>
                  </a:lnTo>
                  <a:lnTo>
                    <a:pt x="2047" y="2250"/>
                  </a:lnTo>
                  <a:lnTo>
                    <a:pt x="2139" y="2158"/>
                  </a:lnTo>
                  <a:lnTo>
                    <a:pt x="2213" y="2084"/>
                  </a:lnTo>
                  <a:lnTo>
                    <a:pt x="2287" y="1973"/>
                  </a:lnTo>
                  <a:lnTo>
                    <a:pt x="2361" y="1881"/>
                  </a:lnTo>
                  <a:lnTo>
                    <a:pt x="2416" y="1770"/>
                  </a:lnTo>
                  <a:lnTo>
                    <a:pt x="2453" y="1660"/>
                  </a:lnTo>
                  <a:lnTo>
                    <a:pt x="2490" y="1531"/>
                  </a:lnTo>
                  <a:lnTo>
                    <a:pt x="2508" y="1402"/>
                  </a:lnTo>
                  <a:lnTo>
                    <a:pt x="2527" y="1273"/>
                  </a:lnTo>
                  <a:lnTo>
                    <a:pt x="2508" y="1143"/>
                  </a:lnTo>
                  <a:lnTo>
                    <a:pt x="2490" y="1014"/>
                  </a:lnTo>
                  <a:lnTo>
                    <a:pt x="2471" y="904"/>
                  </a:lnTo>
                  <a:lnTo>
                    <a:pt x="2434" y="775"/>
                  </a:lnTo>
                  <a:lnTo>
                    <a:pt x="2379" y="664"/>
                  </a:lnTo>
                  <a:lnTo>
                    <a:pt x="2305" y="553"/>
                  </a:lnTo>
                  <a:lnTo>
                    <a:pt x="2250" y="461"/>
                  </a:lnTo>
                  <a:lnTo>
                    <a:pt x="2158" y="369"/>
                  </a:lnTo>
                  <a:lnTo>
                    <a:pt x="2084" y="295"/>
                  </a:lnTo>
                  <a:lnTo>
                    <a:pt x="1973" y="222"/>
                  </a:lnTo>
                  <a:lnTo>
                    <a:pt x="1881" y="148"/>
                  </a:lnTo>
                  <a:lnTo>
                    <a:pt x="1771" y="92"/>
                  </a:lnTo>
                  <a:lnTo>
                    <a:pt x="1660" y="56"/>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3" name="Google Shape;3223;p11"/>
            <p:cNvSpPr/>
            <p:nvPr/>
          </p:nvSpPr>
          <p:spPr>
            <a:xfrm>
              <a:off x="6052300" y="1450425"/>
              <a:ext cx="63175" cy="63625"/>
            </a:xfrm>
            <a:custGeom>
              <a:avLst/>
              <a:gdLst/>
              <a:ahLst/>
              <a:cxnLst/>
              <a:rect l="l" t="t" r="r" b="b"/>
              <a:pathLst>
                <a:path w="2527" h="2545" extrusionOk="0">
                  <a:moveTo>
                    <a:pt x="1291" y="0"/>
                  </a:moveTo>
                  <a:lnTo>
                    <a:pt x="1162" y="19"/>
                  </a:lnTo>
                  <a:lnTo>
                    <a:pt x="1033" y="37"/>
                  </a:lnTo>
                  <a:lnTo>
                    <a:pt x="904" y="56"/>
                  </a:lnTo>
                  <a:lnTo>
                    <a:pt x="775" y="93"/>
                  </a:lnTo>
                  <a:lnTo>
                    <a:pt x="664" y="148"/>
                  </a:lnTo>
                  <a:lnTo>
                    <a:pt x="553" y="222"/>
                  </a:lnTo>
                  <a:lnTo>
                    <a:pt x="461" y="295"/>
                  </a:lnTo>
                  <a:lnTo>
                    <a:pt x="369" y="369"/>
                  </a:lnTo>
                  <a:lnTo>
                    <a:pt x="277" y="461"/>
                  </a:lnTo>
                  <a:lnTo>
                    <a:pt x="203" y="554"/>
                  </a:lnTo>
                  <a:lnTo>
                    <a:pt x="148" y="664"/>
                  </a:lnTo>
                  <a:lnTo>
                    <a:pt x="93" y="775"/>
                  </a:lnTo>
                  <a:lnTo>
                    <a:pt x="56" y="904"/>
                  </a:lnTo>
                  <a:lnTo>
                    <a:pt x="19" y="1015"/>
                  </a:lnTo>
                  <a:lnTo>
                    <a:pt x="0" y="1144"/>
                  </a:lnTo>
                  <a:lnTo>
                    <a:pt x="0" y="1291"/>
                  </a:lnTo>
                  <a:lnTo>
                    <a:pt x="0" y="1420"/>
                  </a:lnTo>
                  <a:lnTo>
                    <a:pt x="19" y="1549"/>
                  </a:lnTo>
                  <a:lnTo>
                    <a:pt x="56" y="1660"/>
                  </a:lnTo>
                  <a:lnTo>
                    <a:pt x="93" y="1771"/>
                  </a:lnTo>
                  <a:lnTo>
                    <a:pt x="148" y="1881"/>
                  </a:lnTo>
                  <a:lnTo>
                    <a:pt x="222" y="1992"/>
                  </a:lnTo>
                  <a:lnTo>
                    <a:pt x="277" y="2084"/>
                  </a:lnTo>
                  <a:lnTo>
                    <a:pt x="369" y="2176"/>
                  </a:lnTo>
                  <a:lnTo>
                    <a:pt x="461" y="2250"/>
                  </a:lnTo>
                  <a:lnTo>
                    <a:pt x="553" y="2324"/>
                  </a:lnTo>
                  <a:lnTo>
                    <a:pt x="664" y="2397"/>
                  </a:lnTo>
                  <a:lnTo>
                    <a:pt x="775" y="2434"/>
                  </a:lnTo>
                  <a:lnTo>
                    <a:pt x="885" y="2490"/>
                  </a:lnTo>
                  <a:lnTo>
                    <a:pt x="996" y="2508"/>
                  </a:lnTo>
                  <a:lnTo>
                    <a:pt x="1125" y="2526"/>
                  </a:lnTo>
                  <a:lnTo>
                    <a:pt x="1254" y="2545"/>
                  </a:lnTo>
                  <a:lnTo>
                    <a:pt x="1383" y="2526"/>
                  </a:lnTo>
                  <a:lnTo>
                    <a:pt x="1512" y="2508"/>
                  </a:lnTo>
                  <a:lnTo>
                    <a:pt x="1641" y="2490"/>
                  </a:lnTo>
                  <a:lnTo>
                    <a:pt x="1752" y="2453"/>
                  </a:lnTo>
                  <a:lnTo>
                    <a:pt x="1863" y="2397"/>
                  </a:lnTo>
                  <a:lnTo>
                    <a:pt x="1973" y="2324"/>
                  </a:lnTo>
                  <a:lnTo>
                    <a:pt x="2065" y="2268"/>
                  </a:lnTo>
                  <a:lnTo>
                    <a:pt x="2158" y="2176"/>
                  </a:lnTo>
                  <a:lnTo>
                    <a:pt x="2231" y="2084"/>
                  </a:lnTo>
                  <a:lnTo>
                    <a:pt x="2305" y="1992"/>
                  </a:lnTo>
                  <a:lnTo>
                    <a:pt x="2379" y="1900"/>
                  </a:lnTo>
                  <a:lnTo>
                    <a:pt x="2434" y="1789"/>
                  </a:lnTo>
                  <a:lnTo>
                    <a:pt x="2471" y="1660"/>
                  </a:lnTo>
                  <a:lnTo>
                    <a:pt x="2508" y="1549"/>
                  </a:lnTo>
                  <a:lnTo>
                    <a:pt x="2526" y="1420"/>
                  </a:lnTo>
                  <a:lnTo>
                    <a:pt x="2526" y="1291"/>
                  </a:lnTo>
                  <a:lnTo>
                    <a:pt x="2526" y="1162"/>
                  </a:lnTo>
                  <a:lnTo>
                    <a:pt x="2508" y="1033"/>
                  </a:lnTo>
                  <a:lnTo>
                    <a:pt x="2471" y="904"/>
                  </a:lnTo>
                  <a:lnTo>
                    <a:pt x="2434" y="793"/>
                  </a:lnTo>
                  <a:lnTo>
                    <a:pt x="2379" y="683"/>
                  </a:lnTo>
                  <a:lnTo>
                    <a:pt x="2324" y="572"/>
                  </a:lnTo>
                  <a:lnTo>
                    <a:pt x="2250" y="480"/>
                  </a:lnTo>
                  <a:lnTo>
                    <a:pt x="2176" y="388"/>
                  </a:lnTo>
                  <a:lnTo>
                    <a:pt x="2084" y="314"/>
                  </a:lnTo>
                  <a:lnTo>
                    <a:pt x="1992" y="240"/>
                  </a:lnTo>
                  <a:lnTo>
                    <a:pt x="1899" y="166"/>
                  </a:lnTo>
                  <a:lnTo>
                    <a:pt x="1789" y="111"/>
                  </a:lnTo>
                  <a:lnTo>
                    <a:pt x="1660" y="74"/>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4" name="Google Shape;3224;p11"/>
            <p:cNvSpPr/>
            <p:nvPr/>
          </p:nvSpPr>
          <p:spPr>
            <a:xfrm>
              <a:off x="6132050" y="1464725"/>
              <a:ext cx="63175" cy="63625"/>
            </a:xfrm>
            <a:custGeom>
              <a:avLst/>
              <a:gdLst/>
              <a:ahLst/>
              <a:cxnLst/>
              <a:rect l="l" t="t" r="r" b="b"/>
              <a:pathLst>
                <a:path w="2527" h="2545" extrusionOk="0">
                  <a:moveTo>
                    <a:pt x="1272" y="0"/>
                  </a:moveTo>
                  <a:lnTo>
                    <a:pt x="1143" y="18"/>
                  </a:lnTo>
                  <a:lnTo>
                    <a:pt x="1014" y="37"/>
                  </a:lnTo>
                  <a:lnTo>
                    <a:pt x="904" y="55"/>
                  </a:lnTo>
                  <a:lnTo>
                    <a:pt x="775" y="111"/>
                  </a:lnTo>
                  <a:lnTo>
                    <a:pt x="664" y="148"/>
                  </a:lnTo>
                  <a:lnTo>
                    <a:pt x="572" y="221"/>
                  </a:lnTo>
                  <a:lnTo>
                    <a:pt x="461" y="277"/>
                  </a:lnTo>
                  <a:lnTo>
                    <a:pt x="369" y="369"/>
                  </a:lnTo>
                  <a:lnTo>
                    <a:pt x="295" y="461"/>
                  </a:lnTo>
                  <a:lnTo>
                    <a:pt x="221" y="553"/>
                  </a:lnTo>
                  <a:lnTo>
                    <a:pt x="166" y="645"/>
                  </a:lnTo>
                  <a:lnTo>
                    <a:pt x="111" y="756"/>
                  </a:lnTo>
                  <a:lnTo>
                    <a:pt x="55" y="885"/>
                  </a:lnTo>
                  <a:lnTo>
                    <a:pt x="37" y="996"/>
                  </a:lnTo>
                  <a:lnTo>
                    <a:pt x="19" y="1125"/>
                  </a:lnTo>
                  <a:lnTo>
                    <a:pt x="0" y="1254"/>
                  </a:lnTo>
                  <a:lnTo>
                    <a:pt x="0" y="1383"/>
                  </a:lnTo>
                  <a:lnTo>
                    <a:pt x="19" y="1512"/>
                  </a:lnTo>
                  <a:lnTo>
                    <a:pt x="55" y="1641"/>
                  </a:lnTo>
                  <a:lnTo>
                    <a:pt x="92" y="1770"/>
                  </a:lnTo>
                  <a:lnTo>
                    <a:pt x="148" y="1881"/>
                  </a:lnTo>
                  <a:lnTo>
                    <a:pt x="221" y="1991"/>
                  </a:lnTo>
                  <a:lnTo>
                    <a:pt x="295" y="2084"/>
                  </a:lnTo>
                  <a:lnTo>
                    <a:pt x="369" y="2176"/>
                  </a:lnTo>
                  <a:lnTo>
                    <a:pt x="461" y="2249"/>
                  </a:lnTo>
                  <a:lnTo>
                    <a:pt x="553" y="2323"/>
                  </a:lnTo>
                  <a:lnTo>
                    <a:pt x="664" y="2397"/>
                  </a:lnTo>
                  <a:lnTo>
                    <a:pt x="775" y="2452"/>
                  </a:lnTo>
                  <a:lnTo>
                    <a:pt x="904" y="2489"/>
                  </a:lnTo>
                  <a:lnTo>
                    <a:pt x="1033" y="2508"/>
                  </a:lnTo>
                  <a:lnTo>
                    <a:pt x="1162" y="2526"/>
                  </a:lnTo>
                  <a:lnTo>
                    <a:pt x="1291" y="2544"/>
                  </a:lnTo>
                  <a:lnTo>
                    <a:pt x="1420" y="2526"/>
                  </a:lnTo>
                  <a:lnTo>
                    <a:pt x="1549" y="2508"/>
                  </a:lnTo>
                  <a:lnTo>
                    <a:pt x="1660" y="2471"/>
                  </a:lnTo>
                  <a:lnTo>
                    <a:pt x="1789" y="2434"/>
                  </a:lnTo>
                  <a:lnTo>
                    <a:pt x="1899" y="2379"/>
                  </a:lnTo>
                  <a:lnTo>
                    <a:pt x="1991" y="2323"/>
                  </a:lnTo>
                  <a:lnTo>
                    <a:pt x="2084" y="2249"/>
                  </a:lnTo>
                  <a:lnTo>
                    <a:pt x="2176" y="2157"/>
                  </a:lnTo>
                  <a:lnTo>
                    <a:pt x="2250" y="2065"/>
                  </a:lnTo>
                  <a:lnTo>
                    <a:pt x="2323" y="1973"/>
                  </a:lnTo>
                  <a:lnTo>
                    <a:pt x="2397" y="1862"/>
                  </a:lnTo>
                  <a:lnTo>
                    <a:pt x="2434" y="1752"/>
                  </a:lnTo>
                  <a:lnTo>
                    <a:pt x="2489" y="1641"/>
                  </a:lnTo>
                  <a:lnTo>
                    <a:pt x="2508" y="1530"/>
                  </a:lnTo>
                  <a:lnTo>
                    <a:pt x="2526" y="1401"/>
                  </a:lnTo>
                  <a:lnTo>
                    <a:pt x="2526" y="1272"/>
                  </a:lnTo>
                  <a:lnTo>
                    <a:pt x="2526" y="1143"/>
                  </a:lnTo>
                  <a:lnTo>
                    <a:pt x="2508" y="1014"/>
                  </a:lnTo>
                  <a:lnTo>
                    <a:pt x="2471" y="885"/>
                  </a:lnTo>
                  <a:lnTo>
                    <a:pt x="2434" y="774"/>
                  </a:lnTo>
                  <a:lnTo>
                    <a:pt x="2379" y="664"/>
                  </a:lnTo>
                  <a:lnTo>
                    <a:pt x="2323" y="553"/>
                  </a:lnTo>
                  <a:lnTo>
                    <a:pt x="2250" y="461"/>
                  </a:lnTo>
                  <a:lnTo>
                    <a:pt x="2176" y="369"/>
                  </a:lnTo>
                  <a:lnTo>
                    <a:pt x="2084" y="295"/>
                  </a:lnTo>
                  <a:lnTo>
                    <a:pt x="1973" y="221"/>
                  </a:lnTo>
                  <a:lnTo>
                    <a:pt x="1881" y="166"/>
                  </a:lnTo>
                  <a:lnTo>
                    <a:pt x="1770" y="111"/>
                  </a:lnTo>
                  <a:lnTo>
                    <a:pt x="1660" y="55"/>
                  </a:lnTo>
                  <a:lnTo>
                    <a:pt x="1531" y="37"/>
                  </a:lnTo>
                  <a:lnTo>
                    <a:pt x="1401" y="18"/>
                  </a:lnTo>
                  <a:lnTo>
                    <a:pt x="12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5" name="Google Shape;3225;p11"/>
            <p:cNvSpPr/>
            <p:nvPr/>
          </p:nvSpPr>
          <p:spPr>
            <a:xfrm>
              <a:off x="6212250" y="1479475"/>
              <a:ext cx="63175" cy="62700"/>
            </a:xfrm>
            <a:custGeom>
              <a:avLst/>
              <a:gdLst/>
              <a:ahLst/>
              <a:cxnLst/>
              <a:rect l="l" t="t" r="r" b="b"/>
              <a:pathLst>
                <a:path w="2527" h="2508" extrusionOk="0">
                  <a:moveTo>
                    <a:pt x="1107" y="0"/>
                  </a:moveTo>
                  <a:lnTo>
                    <a:pt x="978" y="18"/>
                  </a:lnTo>
                  <a:lnTo>
                    <a:pt x="849" y="55"/>
                  </a:lnTo>
                  <a:lnTo>
                    <a:pt x="738" y="92"/>
                  </a:lnTo>
                  <a:lnTo>
                    <a:pt x="627" y="148"/>
                  </a:lnTo>
                  <a:lnTo>
                    <a:pt x="535" y="221"/>
                  </a:lnTo>
                  <a:lnTo>
                    <a:pt x="424" y="295"/>
                  </a:lnTo>
                  <a:lnTo>
                    <a:pt x="351" y="369"/>
                  </a:lnTo>
                  <a:lnTo>
                    <a:pt x="259" y="461"/>
                  </a:lnTo>
                  <a:lnTo>
                    <a:pt x="203" y="572"/>
                  </a:lnTo>
                  <a:lnTo>
                    <a:pt x="129" y="664"/>
                  </a:lnTo>
                  <a:lnTo>
                    <a:pt x="93" y="774"/>
                  </a:lnTo>
                  <a:lnTo>
                    <a:pt x="37" y="904"/>
                  </a:lnTo>
                  <a:lnTo>
                    <a:pt x="19" y="1014"/>
                  </a:lnTo>
                  <a:lnTo>
                    <a:pt x="0" y="1143"/>
                  </a:lnTo>
                  <a:lnTo>
                    <a:pt x="0" y="1272"/>
                  </a:lnTo>
                  <a:lnTo>
                    <a:pt x="0" y="1401"/>
                  </a:lnTo>
                  <a:lnTo>
                    <a:pt x="19" y="1530"/>
                  </a:lnTo>
                  <a:lnTo>
                    <a:pt x="56" y="1659"/>
                  </a:lnTo>
                  <a:lnTo>
                    <a:pt x="93" y="1770"/>
                  </a:lnTo>
                  <a:lnTo>
                    <a:pt x="148" y="1881"/>
                  </a:lnTo>
                  <a:lnTo>
                    <a:pt x="222" y="1973"/>
                  </a:lnTo>
                  <a:lnTo>
                    <a:pt x="295" y="2084"/>
                  </a:lnTo>
                  <a:lnTo>
                    <a:pt x="369" y="2157"/>
                  </a:lnTo>
                  <a:lnTo>
                    <a:pt x="461" y="2249"/>
                  </a:lnTo>
                  <a:lnTo>
                    <a:pt x="572" y="2323"/>
                  </a:lnTo>
                  <a:lnTo>
                    <a:pt x="664" y="2379"/>
                  </a:lnTo>
                  <a:lnTo>
                    <a:pt x="793" y="2434"/>
                  </a:lnTo>
                  <a:lnTo>
                    <a:pt x="904" y="2471"/>
                  </a:lnTo>
                  <a:lnTo>
                    <a:pt x="1033" y="2489"/>
                  </a:lnTo>
                  <a:lnTo>
                    <a:pt x="1144" y="2508"/>
                  </a:lnTo>
                  <a:lnTo>
                    <a:pt x="1420" y="2508"/>
                  </a:lnTo>
                  <a:lnTo>
                    <a:pt x="1531" y="2489"/>
                  </a:lnTo>
                  <a:lnTo>
                    <a:pt x="1660" y="2452"/>
                  </a:lnTo>
                  <a:lnTo>
                    <a:pt x="1770" y="2415"/>
                  </a:lnTo>
                  <a:lnTo>
                    <a:pt x="1881" y="2360"/>
                  </a:lnTo>
                  <a:lnTo>
                    <a:pt x="1992" y="2286"/>
                  </a:lnTo>
                  <a:lnTo>
                    <a:pt x="2084" y="2213"/>
                  </a:lnTo>
                  <a:lnTo>
                    <a:pt x="2176" y="2139"/>
                  </a:lnTo>
                  <a:lnTo>
                    <a:pt x="2250" y="2047"/>
                  </a:lnTo>
                  <a:lnTo>
                    <a:pt x="2324" y="1936"/>
                  </a:lnTo>
                  <a:lnTo>
                    <a:pt x="2379" y="1844"/>
                  </a:lnTo>
                  <a:lnTo>
                    <a:pt x="2434" y="1733"/>
                  </a:lnTo>
                  <a:lnTo>
                    <a:pt x="2471" y="1604"/>
                  </a:lnTo>
                  <a:lnTo>
                    <a:pt x="2490" y="1494"/>
                  </a:lnTo>
                  <a:lnTo>
                    <a:pt x="2508" y="1364"/>
                  </a:lnTo>
                  <a:lnTo>
                    <a:pt x="2526" y="1235"/>
                  </a:lnTo>
                  <a:lnTo>
                    <a:pt x="2508" y="1106"/>
                  </a:lnTo>
                  <a:lnTo>
                    <a:pt x="2490" y="977"/>
                  </a:lnTo>
                  <a:lnTo>
                    <a:pt x="2453" y="848"/>
                  </a:lnTo>
                  <a:lnTo>
                    <a:pt x="2416" y="738"/>
                  </a:lnTo>
                  <a:lnTo>
                    <a:pt x="2360" y="627"/>
                  </a:lnTo>
                  <a:lnTo>
                    <a:pt x="2287" y="516"/>
                  </a:lnTo>
                  <a:lnTo>
                    <a:pt x="2213" y="424"/>
                  </a:lnTo>
                  <a:lnTo>
                    <a:pt x="2139" y="350"/>
                  </a:lnTo>
                  <a:lnTo>
                    <a:pt x="2047" y="258"/>
                  </a:lnTo>
                  <a:lnTo>
                    <a:pt x="1955" y="184"/>
                  </a:lnTo>
                  <a:lnTo>
                    <a:pt x="1844" y="129"/>
                  </a:lnTo>
                  <a:lnTo>
                    <a:pt x="1734" y="74"/>
                  </a:lnTo>
                  <a:lnTo>
                    <a:pt x="1604" y="37"/>
                  </a:lnTo>
                  <a:lnTo>
                    <a:pt x="1494" y="18"/>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6" name="Google Shape;3226;p11"/>
            <p:cNvSpPr/>
            <p:nvPr/>
          </p:nvSpPr>
          <p:spPr>
            <a:xfrm>
              <a:off x="5053400" y="617025"/>
              <a:ext cx="63650" cy="63625"/>
            </a:xfrm>
            <a:custGeom>
              <a:avLst/>
              <a:gdLst/>
              <a:ahLst/>
              <a:cxnLst/>
              <a:rect l="l" t="t" r="r" b="b"/>
              <a:pathLst>
                <a:path w="2546" h="2545" extrusionOk="0">
                  <a:moveTo>
                    <a:pt x="1292" y="0"/>
                  </a:moveTo>
                  <a:lnTo>
                    <a:pt x="1144" y="19"/>
                  </a:lnTo>
                  <a:lnTo>
                    <a:pt x="1015" y="19"/>
                  </a:lnTo>
                  <a:lnTo>
                    <a:pt x="886" y="56"/>
                  </a:lnTo>
                  <a:lnTo>
                    <a:pt x="775" y="92"/>
                  </a:lnTo>
                  <a:lnTo>
                    <a:pt x="665" y="148"/>
                  </a:lnTo>
                  <a:lnTo>
                    <a:pt x="554" y="203"/>
                  </a:lnTo>
                  <a:lnTo>
                    <a:pt x="462" y="277"/>
                  </a:lnTo>
                  <a:lnTo>
                    <a:pt x="370" y="369"/>
                  </a:lnTo>
                  <a:lnTo>
                    <a:pt x="277" y="461"/>
                  </a:lnTo>
                  <a:lnTo>
                    <a:pt x="204" y="553"/>
                  </a:lnTo>
                  <a:lnTo>
                    <a:pt x="148" y="664"/>
                  </a:lnTo>
                  <a:lnTo>
                    <a:pt x="93" y="775"/>
                  </a:lnTo>
                  <a:lnTo>
                    <a:pt x="56" y="885"/>
                  </a:lnTo>
                  <a:lnTo>
                    <a:pt x="19" y="1014"/>
                  </a:lnTo>
                  <a:lnTo>
                    <a:pt x="1" y="1143"/>
                  </a:lnTo>
                  <a:lnTo>
                    <a:pt x="1" y="1291"/>
                  </a:lnTo>
                  <a:lnTo>
                    <a:pt x="1" y="1420"/>
                  </a:lnTo>
                  <a:lnTo>
                    <a:pt x="19" y="1549"/>
                  </a:lnTo>
                  <a:lnTo>
                    <a:pt x="56" y="1660"/>
                  </a:lnTo>
                  <a:lnTo>
                    <a:pt x="93" y="1789"/>
                  </a:lnTo>
                  <a:lnTo>
                    <a:pt x="148" y="1899"/>
                  </a:lnTo>
                  <a:lnTo>
                    <a:pt x="204" y="1992"/>
                  </a:lnTo>
                  <a:lnTo>
                    <a:pt x="277" y="2084"/>
                  </a:lnTo>
                  <a:lnTo>
                    <a:pt x="351" y="2176"/>
                  </a:lnTo>
                  <a:lnTo>
                    <a:pt x="443" y="2268"/>
                  </a:lnTo>
                  <a:lnTo>
                    <a:pt x="536" y="2342"/>
                  </a:lnTo>
                  <a:lnTo>
                    <a:pt x="646" y="2397"/>
                  </a:lnTo>
                  <a:lnTo>
                    <a:pt x="757" y="2452"/>
                  </a:lnTo>
                  <a:lnTo>
                    <a:pt x="867" y="2489"/>
                  </a:lnTo>
                  <a:lnTo>
                    <a:pt x="978" y="2526"/>
                  </a:lnTo>
                  <a:lnTo>
                    <a:pt x="1107" y="2545"/>
                  </a:lnTo>
                  <a:lnTo>
                    <a:pt x="1384" y="2545"/>
                  </a:lnTo>
                  <a:lnTo>
                    <a:pt x="1513" y="2526"/>
                  </a:lnTo>
                  <a:lnTo>
                    <a:pt x="1642" y="2508"/>
                  </a:lnTo>
                  <a:lnTo>
                    <a:pt x="1753" y="2452"/>
                  </a:lnTo>
                  <a:lnTo>
                    <a:pt x="1863" y="2397"/>
                  </a:lnTo>
                  <a:lnTo>
                    <a:pt x="1974" y="2342"/>
                  </a:lnTo>
                  <a:lnTo>
                    <a:pt x="2084" y="2268"/>
                  </a:lnTo>
                  <a:lnTo>
                    <a:pt x="2177" y="2194"/>
                  </a:lnTo>
                  <a:lnTo>
                    <a:pt x="2250" y="2102"/>
                  </a:lnTo>
                  <a:lnTo>
                    <a:pt x="2324" y="2010"/>
                  </a:lnTo>
                  <a:lnTo>
                    <a:pt x="2379" y="1899"/>
                  </a:lnTo>
                  <a:lnTo>
                    <a:pt x="2435" y="1789"/>
                  </a:lnTo>
                  <a:lnTo>
                    <a:pt x="2490" y="1660"/>
                  </a:lnTo>
                  <a:lnTo>
                    <a:pt x="2508" y="1531"/>
                  </a:lnTo>
                  <a:lnTo>
                    <a:pt x="2527" y="1401"/>
                  </a:lnTo>
                  <a:lnTo>
                    <a:pt x="2545" y="1272"/>
                  </a:lnTo>
                  <a:lnTo>
                    <a:pt x="2527" y="1143"/>
                  </a:lnTo>
                  <a:lnTo>
                    <a:pt x="2508" y="1014"/>
                  </a:lnTo>
                  <a:lnTo>
                    <a:pt x="2490" y="885"/>
                  </a:lnTo>
                  <a:lnTo>
                    <a:pt x="2435" y="775"/>
                  </a:lnTo>
                  <a:lnTo>
                    <a:pt x="2398" y="664"/>
                  </a:lnTo>
                  <a:lnTo>
                    <a:pt x="2324" y="553"/>
                  </a:lnTo>
                  <a:lnTo>
                    <a:pt x="2250" y="461"/>
                  </a:lnTo>
                  <a:lnTo>
                    <a:pt x="2177" y="369"/>
                  </a:lnTo>
                  <a:lnTo>
                    <a:pt x="2084" y="295"/>
                  </a:lnTo>
                  <a:lnTo>
                    <a:pt x="1992" y="221"/>
                  </a:lnTo>
                  <a:lnTo>
                    <a:pt x="1882" y="166"/>
                  </a:lnTo>
                  <a:lnTo>
                    <a:pt x="1789" y="111"/>
                  </a:lnTo>
                  <a:lnTo>
                    <a:pt x="1660" y="56"/>
                  </a:lnTo>
                  <a:lnTo>
                    <a:pt x="1550" y="37"/>
                  </a:lnTo>
                  <a:lnTo>
                    <a:pt x="1421" y="19"/>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7" name="Google Shape;3227;p11"/>
            <p:cNvSpPr/>
            <p:nvPr/>
          </p:nvSpPr>
          <p:spPr>
            <a:xfrm>
              <a:off x="4950625" y="271750"/>
              <a:ext cx="63625" cy="63650"/>
            </a:xfrm>
            <a:custGeom>
              <a:avLst/>
              <a:gdLst/>
              <a:ahLst/>
              <a:cxnLst/>
              <a:rect l="l" t="t" r="r" b="b"/>
              <a:pathLst>
                <a:path w="2545" h="2546" extrusionOk="0">
                  <a:moveTo>
                    <a:pt x="1291" y="1"/>
                  </a:moveTo>
                  <a:lnTo>
                    <a:pt x="1162" y="19"/>
                  </a:lnTo>
                  <a:lnTo>
                    <a:pt x="1033" y="19"/>
                  </a:lnTo>
                  <a:lnTo>
                    <a:pt x="904" y="56"/>
                  </a:lnTo>
                  <a:lnTo>
                    <a:pt x="793" y="93"/>
                  </a:lnTo>
                  <a:lnTo>
                    <a:pt x="682" y="148"/>
                  </a:lnTo>
                  <a:lnTo>
                    <a:pt x="572" y="204"/>
                  </a:lnTo>
                  <a:lnTo>
                    <a:pt x="480" y="278"/>
                  </a:lnTo>
                  <a:lnTo>
                    <a:pt x="387" y="351"/>
                  </a:lnTo>
                  <a:lnTo>
                    <a:pt x="295" y="444"/>
                  </a:lnTo>
                  <a:lnTo>
                    <a:pt x="221" y="536"/>
                  </a:lnTo>
                  <a:lnTo>
                    <a:pt x="166" y="628"/>
                  </a:lnTo>
                  <a:lnTo>
                    <a:pt x="111" y="739"/>
                  </a:lnTo>
                  <a:lnTo>
                    <a:pt x="55" y="868"/>
                  </a:lnTo>
                  <a:lnTo>
                    <a:pt x="37" y="978"/>
                  </a:lnTo>
                  <a:lnTo>
                    <a:pt x="0" y="1107"/>
                  </a:lnTo>
                  <a:lnTo>
                    <a:pt x="0" y="1236"/>
                  </a:lnTo>
                  <a:lnTo>
                    <a:pt x="0" y="1365"/>
                  </a:lnTo>
                  <a:lnTo>
                    <a:pt x="19" y="1494"/>
                  </a:lnTo>
                  <a:lnTo>
                    <a:pt x="37" y="1624"/>
                  </a:lnTo>
                  <a:lnTo>
                    <a:pt x="74" y="1734"/>
                  </a:lnTo>
                  <a:lnTo>
                    <a:pt x="129" y="1845"/>
                  </a:lnTo>
                  <a:lnTo>
                    <a:pt x="185" y="1955"/>
                  </a:lnTo>
                  <a:lnTo>
                    <a:pt x="258" y="2048"/>
                  </a:lnTo>
                  <a:lnTo>
                    <a:pt x="332" y="2140"/>
                  </a:lnTo>
                  <a:lnTo>
                    <a:pt x="424" y="2232"/>
                  </a:lnTo>
                  <a:lnTo>
                    <a:pt x="516" y="2306"/>
                  </a:lnTo>
                  <a:lnTo>
                    <a:pt x="609" y="2380"/>
                  </a:lnTo>
                  <a:lnTo>
                    <a:pt x="719" y="2435"/>
                  </a:lnTo>
                  <a:lnTo>
                    <a:pt x="830" y="2472"/>
                  </a:lnTo>
                  <a:lnTo>
                    <a:pt x="959" y="2509"/>
                  </a:lnTo>
                  <a:lnTo>
                    <a:pt x="1088" y="2527"/>
                  </a:lnTo>
                  <a:lnTo>
                    <a:pt x="1217" y="2545"/>
                  </a:lnTo>
                  <a:lnTo>
                    <a:pt x="1346" y="2545"/>
                  </a:lnTo>
                  <a:lnTo>
                    <a:pt x="1475" y="2527"/>
                  </a:lnTo>
                  <a:lnTo>
                    <a:pt x="1604" y="2509"/>
                  </a:lnTo>
                  <a:lnTo>
                    <a:pt x="1733" y="2453"/>
                  </a:lnTo>
                  <a:lnTo>
                    <a:pt x="1844" y="2416"/>
                  </a:lnTo>
                  <a:lnTo>
                    <a:pt x="1955" y="2343"/>
                  </a:lnTo>
                  <a:lnTo>
                    <a:pt x="2047" y="2287"/>
                  </a:lnTo>
                  <a:lnTo>
                    <a:pt x="2139" y="2195"/>
                  </a:lnTo>
                  <a:lnTo>
                    <a:pt x="2231" y="2103"/>
                  </a:lnTo>
                  <a:lnTo>
                    <a:pt x="2305" y="2011"/>
                  </a:lnTo>
                  <a:lnTo>
                    <a:pt x="2379" y="1919"/>
                  </a:lnTo>
                  <a:lnTo>
                    <a:pt x="2434" y="1789"/>
                  </a:lnTo>
                  <a:lnTo>
                    <a:pt x="2471" y="1679"/>
                  </a:lnTo>
                  <a:lnTo>
                    <a:pt x="2508" y="1550"/>
                  </a:lnTo>
                  <a:lnTo>
                    <a:pt x="2526" y="1421"/>
                  </a:lnTo>
                  <a:lnTo>
                    <a:pt x="2545" y="1292"/>
                  </a:lnTo>
                  <a:lnTo>
                    <a:pt x="2526" y="1163"/>
                  </a:lnTo>
                  <a:lnTo>
                    <a:pt x="2508" y="1034"/>
                  </a:lnTo>
                  <a:lnTo>
                    <a:pt x="2489" y="904"/>
                  </a:lnTo>
                  <a:lnTo>
                    <a:pt x="2452" y="794"/>
                  </a:lnTo>
                  <a:lnTo>
                    <a:pt x="2397" y="683"/>
                  </a:lnTo>
                  <a:lnTo>
                    <a:pt x="2323" y="573"/>
                  </a:lnTo>
                  <a:lnTo>
                    <a:pt x="2268" y="480"/>
                  </a:lnTo>
                  <a:lnTo>
                    <a:pt x="2176" y="388"/>
                  </a:lnTo>
                  <a:lnTo>
                    <a:pt x="2102" y="296"/>
                  </a:lnTo>
                  <a:lnTo>
                    <a:pt x="1992" y="222"/>
                  </a:lnTo>
                  <a:lnTo>
                    <a:pt x="1899" y="167"/>
                  </a:lnTo>
                  <a:lnTo>
                    <a:pt x="1789" y="112"/>
                  </a:lnTo>
                  <a:lnTo>
                    <a:pt x="1678" y="75"/>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8" name="Google Shape;3228;p11"/>
            <p:cNvSpPr/>
            <p:nvPr/>
          </p:nvSpPr>
          <p:spPr>
            <a:xfrm>
              <a:off x="5669700" y="1302000"/>
              <a:ext cx="63650" cy="63625"/>
            </a:xfrm>
            <a:custGeom>
              <a:avLst/>
              <a:gdLst/>
              <a:ahLst/>
              <a:cxnLst/>
              <a:rect l="l" t="t" r="r" b="b"/>
              <a:pathLst>
                <a:path w="2546" h="2545" extrusionOk="0">
                  <a:moveTo>
                    <a:pt x="1273" y="0"/>
                  </a:moveTo>
                  <a:lnTo>
                    <a:pt x="1125" y="19"/>
                  </a:lnTo>
                  <a:lnTo>
                    <a:pt x="1015" y="37"/>
                  </a:lnTo>
                  <a:lnTo>
                    <a:pt x="886" y="56"/>
                  </a:lnTo>
                  <a:lnTo>
                    <a:pt x="775" y="111"/>
                  </a:lnTo>
                  <a:lnTo>
                    <a:pt x="664" y="148"/>
                  </a:lnTo>
                  <a:lnTo>
                    <a:pt x="554" y="222"/>
                  </a:lnTo>
                  <a:lnTo>
                    <a:pt x="462" y="295"/>
                  </a:lnTo>
                  <a:lnTo>
                    <a:pt x="369" y="369"/>
                  </a:lnTo>
                  <a:lnTo>
                    <a:pt x="296" y="461"/>
                  </a:lnTo>
                  <a:lnTo>
                    <a:pt x="222" y="553"/>
                  </a:lnTo>
                  <a:lnTo>
                    <a:pt x="148" y="664"/>
                  </a:lnTo>
                  <a:lnTo>
                    <a:pt x="93" y="775"/>
                  </a:lnTo>
                  <a:lnTo>
                    <a:pt x="56" y="885"/>
                  </a:lnTo>
                  <a:lnTo>
                    <a:pt x="19" y="1014"/>
                  </a:lnTo>
                  <a:lnTo>
                    <a:pt x="1" y="1144"/>
                  </a:lnTo>
                  <a:lnTo>
                    <a:pt x="1" y="1273"/>
                  </a:lnTo>
                  <a:lnTo>
                    <a:pt x="1" y="1402"/>
                  </a:lnTo>
                  <a:lnTo>
                    <a:pt x="19" y="1531"/>
                  </a:lnTo>
                  <a:lnTo>
                    <a:pt x="56" y="1641"/>
                  </a:lnTo>
                  <a:lnTo>
                    <a:pt x="93" y="1770"/>
                  </a:lnTo>
                  <a:lnTo>
                    <a:pt x="148" y="1881"/>
                  </a:lnTo>
                  <a:lnTo>
                    <a:pt x="204" y="1973"/>
                  </a:lnTo>
                  <a:lnTo>
                    <a:pt x="277" y="2084"/>
                  </a:lnTo>
                  <a:lnTo>
                    <a:pt x="351" y="2176"/>
                  </a:lnTo>
                  <a:lnTo>
                    <a:pt x="443" y="2250"/>
                  </a:lnTo>
                  <a:lnTo>
                    <a:pt x="535" y="2324"/>
                  </a:lnTo>
                  <a:lnTo>
                    <a:pt x="646" y="2379"/>
                  </a:lnTo>
                  <a:lnTo>
                    <a:pt x="757" y="2434"/>
                  </a:lnTo>
                  <a:lnTo>
                    <a:pt x="867" y="2489"/>
                  </a:lnTo>
                  <a:lnTo>
                    <a:pt x="996" y="2508"/>
                  </a:lnTo>
                  <a:lnTo>
                    <a:pt x="1125" y="2526"/>
                  </a:lnTo>
                  <a:lnTo>
                    <a:pt x="1254" y="2545"/>
                  </a:lnTo>
                  <a:lnTo>
                    <a:pt x="1384" y="2545"/>
                  </a:lnTo>
                  <a:lnTo>
                    <a:pt x="1513" y="2526"/>
                  </a:lnTo>
                  <a:lnTo>
                    <a:pt x="1642" y="2489"/>
                  </a:lnTo>
                  <a:lnTo>
                    <a:pt x="1752" y="2453"/>
                  </a:lnTo>
                  <a:lnTo>
                    <a:pt x="1881" y="2397"/>
                  </a:lnTo>
                  <a:lnTo>
                    <a:pt x="1974" y="2342"/>
                  </a:lnTo>
                  <a:lnTo>
                    <a:pt x="2084" y="2268"/>
                  </a:lnTo>
                  <a:lnTo>
                    <a:pt x="2176" y="2176"/>
                  </a:lnTo>
                  <a:lnTo>
                    <a:pt x="2250" y="2084"/>
                  </a:lnTo>
                  <a:lnTo>
                    <a:pt x="2324" y="1992"/>
                  </a:lnTo>
                  <a:lnTo>
                    <a:pt x="2398" y="1881"/>
                  </a:lnTo>
                  <a:lnTo>
                    <a:pt x="2453" y="1770"/>
                  </a:lnTo>
                  <a:lnTo>
                    <a:pt x="2490" y="1641"/>
                  </a:lnTo>
                  <a:lnTo>
                    <a:pt x="2508" y="1531"/>
                  </a:lnTo>
                  <a:lnTo>
                    <a:pt x="2527" y="1383"/>
                  </a:lnTo>
                  <a:lnTo>
                    <a:pt x="2545" y="1254"/>
                  </a:lnTo>
                  <a:lnTo>
                    <a:pt x="2527" y="1125"/>
                  </a:lnTo>
                  <a:lnTo>
                    <a:pt x="2508" y="996"/>
                  </a:lnTo>
                  <a:lnTo>
                    <a:pt x="2471" y="885"/>
                  </a:lnTo>
                  <a:lnTo>
                    <a:pt x="2435" y="756"/>
                  </a:lnTo>
                  <a:lnTo>
                    <a:pt x="2379" y="646"/>
                  </a:lnTo>
                  <a:lnTo>
                    <a:pt x="2324" y="553"/>
                  </a:lnTo>
                  <a:lnTo>
                    <a:pt x="2250" y="461"/>
                  </a:lnTo>
                  <a:lnTo>
                    <a:pt x="2158" y="369"/>
                  </a:lnTo>
                  <a:lnTo>
                    <a:pt x="2084" y="277"/>
                  </a:lnTo>
                  <a:lnTo>
                    <a:pt x="1974" y="222"/>
                  </a:lnTo>
                  <a:lnTo>
                    <a:pt x="1881" y="148"/>
                  </a:lnTo>
                  <a:lnTo>
                    <a:pt x="1771" y="93"/>
                  </a:lnTo>
                  <a:lnTo>
                    <a:pt x="1642" y="56"/>
                  </a:lnTo>
                  <a:lnTo>
                    <a:pt x="1531"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9" name="Google Shape;3229;p11"/>
            <p:cNvSpPr/>
            <p:nvPr/>
          </p:nvSpPr>
          <p:spPr>
            <a:xfrm>
              <a:off x="5170500" y="885750"/>
              <a:ext cx="62700" cy="62725"/>
            </a:xfrm>
            <a:custGeom>
              <a:avLst/>
              <a:gdLst/>
              <a:ahLst/>
              <a:cxnLst/>
              <a:rect l="l" t="t" r="r" b="b"/>
              <a:pathLst>
                <a:path w="2508" h="2509" extrusionOk="0">
                  <a:moveTo>
                    <a:pt x="1254" y="1"/>
                  </a:moveTo>
                  <a:lnTo>
                    <a:pt x="1125" y="19"/>
                  </a:lnTo>
                  <a:lnTo>
                    <a:pt x="1014" y="38"/>
                  </a:lnTo>
                  <a:lnTo>
                    <a:pt x="904" y="56"/>
                  </a:lnTo>
                  <a:lnTo>
                    <a:pt x="775" y="93"/>
                  </a:lnTo>
                  <a:lnTo>
                    <a:pt x="682" y="148"/>
                  </a:lnTo>
                  <a:lnTo>
                    <a:pt x="572" y="222"/>
                  </a:lnTo>
                  <a:lnTo>
                    <a:pt x="387" y="369"/>
                  </a:lnTo>
                  <a:lnTo>
                    <a:pt x="240" y="535"/>
                  </a:lnTo>
                  <a:lnTo>
                    <a:pt x="166" y="646"/>
                  </a:lnTo>
                  <a:lnTo>
                    <a:pt x="111" y="738"/>
                  </a:lnTo>
                  <a:lnTo>
                    <a:pt x="74" y="867"/>
                  </a:lnTo>
                  <a:lnTo>
                    <a:pt x="37" y="978"/>
                  </a:lnTo>
                  <a:lnTo>
                    <a:pt x="19" y="1089"/>
                  </a:lnTo>
                  <a:lnTo>
                    <a:pt x="0" y="1218"/>
                  </a:lnTo>
                  <a:lnTo>
                    <a:pt x="19" y="1347"/>
                  </a:lnTo>
                  <a:lnTo>
                    <a:pt x="19" y="1476"/>
                  </a:lnTo>
                  <a:lnTo>
                    <a:pt x="55" y="1586"/>
                  </a:lnTo>
                  <a:lnTo>
                    <a:pt x="92" y="1715"/>
                  </a:lnTo>
                  <a:lnTo>
                    <a:pt x="148" y="1826"/>
                  </a:lnTo>
                  <a:lnTo>
                    <a:pt x="203" y="1937"/>
                  </a:lnTo>
                  <a:lnTo>
                    <a:pt x="277" y="2029"/>
                  </a:lnTo>
                  <a:lnTo>
                    <a:pt x="351" y="2121"/>
                  </a:lnTo>
                  <a:lnTo>
                    <a:pt x="443" y="2213"/>
                  </a:lnTo>
                  <a:lnTo>
                    <a:pt x="535" y="2287"/>
                  </a:lnTo>
                  <a:lnTo>
                    <a:pt x="646" y="2342"/>
                  </a:lnTo>
                  <a:lnTo>
                    <a:pt x="756" y="2398"/>
                  </a:lnTo>
                  <a:lnTo>
                    <a:pt x="867" y="2453"/>
                  </a:lnTo>
                  <a:lnTo>
                    <a:pt x="977" y="2490"/>
                  </a:lnTo>
                  <a:lnTo>
                    <a:pt x="1106" y="2508"/>
                  </a:lnTo>
                  <a:lnTo>
                    <a:pt x="1365" y="2508"/>
                  </a:lnTo>
                  <a:lnTo>
                    <a:pt x="1494" y="2490"/>
                  </a:lnTo>
                  <a:lnTo>
                    <a:pt x="1604" y="2471"/>
                  </a:lnTo>
                  <a:lnTo>
                    <a:pt x="1733" y="2416"/>
                  </a:lnTo>
                  <a:lnTo>
                    <a:pt x="1844" y="2379"/>
                  </a:lnTo>
                  <a:lnTo>
                    <a:pt x="1936" y="2305"/>
                  </a:lnTo>
                  <a:lnTo>
                    <a:pt x="2047" y="2232"/>
                  </a:lnTo>
                  <a:lnTo>
                    <a:pt x="2139" y="2158"/>
                  </a:lnTo>
                  <a:lnTo>
                    <a:pt x="2213" y="2066"/>
                  </a:lnTo>
                  <a:lnTo>
                    <a:pt x="2287" y="1974"/>
                  </a:lnTo>
                  <a:lnTo>
                    <a:pt x="2360" y="1863"/>
                  </a:lnTo>
                  <a:lnTo>
                    <a:pt x="2416" y="1752"/>
                  </a:lnTo>
                  <a:lnTo>
                    <a:pt x="2452" y="1642"/>
                  </a:lnTo>
                  <a:lnTo>
                    <a:pt x="2489" y="1531"/>
                  </a:lnTo>
                  <a:lnTo>
                    <a:pt x="2508" y="1402"/>
                  </a:lnTo>
                  <a:lnTo>
                    <a:pt x="2508" y="1273"/>
                  </a:lnTo>
                  <a:lnTo>
                    <a:pt x="2508" y="1144"/>
                  </a:lnTo>
                  <a:lnTo>
                    <a:pt x="2489" y="1015"/>
                  </a:lnTo>
                  <a:lnTo>
                    <a:pt x="2452" y="904"/>
                  </a:lnTo>
                  <a:lnTo>
                    <a:pt x="2416" y="775"/>
                  </a:lnTo>
                  <a:lnTo>
                    <a:pt x="2360" y="664"/>
                  </a:lnTo>
                  <a:lnTo>
                    <a:pt x="2305" y="572"/>
                  </a:lnTo>
                  <a:lnTo>
                    <a:pt x="2231" y="462"/>
                  </a:lnTo>
                  <a:lnTo>
                    <a:pt x="2157" y="369"/>
                  </a:lnTo>
                  <a:lnTo>
                    <a:pt x="2065" y="296"/>
                  </a:lnTo>
                  <a:lnTo>
                    <a:pt x="1955" y="222"/>
                  </a:lnTo>
                  <a:lnTo>
                    <a:pt x="1862" y="167"/>
                  </a:lnTo>
                  <a:lnTo>
                    <a:pt x="1752" y="111"/>
                  </a:lnTo>
                  <a:lnTo>
                    <a:pt x="1641" y="56"/>
                  </a:lnTo>
                  <a:lnTo>
                    <a:pt x="1512" y="38"/>
                  </a:lnTo>
                  <a:lnTo>
                    <a:pt x="1383"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0" name="Google Shape;3230;p11"/>
            <p:cNvSpPr/>
            <p:nvPr/>
          </p:nvSpPr>
          <p:spPr>
            <a:xfrm>
              <a:off x="4936800" y="352425"/>
              <a:ext cx="62700" cy="62725"/>
            </a:xfrm>
            <a:custGeom>
              <a:avLst/>
              <a:gdLst/>
              <a:ahLst/>
              <a:cxnLst/>
              <a:rect l="l" t="t" r="r" b="b"/>
              <a:pathLst>
                <a:path w="2508" h="2509" extrusionOk="0">
                  <a:moveTo>
                    <a:pt x="1143" y="1"/>
                  </a:moveTo>
                  <a:lnTo>
                    <a:pt x="1014" y="19"/>
                  </a:lnTo>
                  <a:lnTo>
                    <a:pt x="885" y="38"/>
                  </a:lnTo>
                  <a:lnTo>
                    <a:pt x="774" y="93"/>
                  </a:lnTo>
                  <a:lnTo>
                    <a:pt x="664" y="130"/>
                  </a:lnTo>
                  <a:lnTo>
                    <a:pt x="553" y="203"/>
                  </a:lnTo>
                  <a:lnTo>
                    <a:pt x="461" y="277"/>
                  </a:lnTo>
                  <a:lnTo>
                    <a:pt x="369" y="351"/>
                  </a:lnTo>
                  <a:lnTo>
                    <a:pt x="295" y="443"/>
                  </a:lnTo>
                  <a:lnTo>
                    <a:pt x="221" y="535"/>
                  </a:lnTo>
                  <a:lnTo>
                    <a:pt x="148" y="646"/>
                  </a:lnTo>
                  <a:lnTo>
                    <a:pt x="92" y="757"/>
                  </a:lnTo>
                  <a:lnTo>
                    <a:pt x="55" y="867"/>
                  </a:lnTo>
                  <a:lnTo>
                    <a:pt x="18" y="996"/>
                  </a:lnTo>
                  <a:lnTo>
                    <a:pt x="0" y="1107"/>
                  </a:lnTo>
                  <a:lnTo>
                    <a:pt x="0" y="1236"/>
                  </a:lnTo>
                  <a:lnTo>
                    <a:pt x="0" y="1365"/>
                  </a:lnTo>
                  <a:lnTo>
                    <a:pt x="18" y="1494"/>
                  </a:lnTo>
                  <a:lnTo>
                    <a:pt x="55" y="1605"/>
                  </a:lnTo>
                  <a:lnTo>
                    <a:pt x="92" y="1715"/>
                  </a:lnTo>
                  <a:lnTo>
                    <a:pt x="148" y="1826"/>
                  </a:lnTo>
                  <a:lnTo>
                    <a:pt x="203" y="1937"/>
                  </a:lnTo>
                  <a:lnTo>
                    <a:pt x="350" y="2121"/>
                  </a:lnTo>
                  <a:lnTo>
                    <a:pt x="535" y="2269"/>
                  </a:lnTo>
                  <a:lnTo>
                    <a:pt x="627" y="2324"/>
                  </a:lnTo>
                  <a:lnTo>
                    <a:pt x="738" y="2379"/>
                  </a:lnTo>
                  <a:lnTo>
                    <a:pt x="848" y="2435"/>
                  </a:lnTo>
                  <a:lnTo>
                    <a:pt x="959" y="2471"/>
                  </a:lnTo>
                  <a:lnTo>
                    <a:pt x="1088" y="2490"/>
                  </a:lnTo>
                  <a:lnTo>
                    <a:pt x="1199" y="2508"/>
                  </a:lnTo>
                  <a:lnTo>
                    <a:pt x="1328" y="2490"/>
                  </a:lnTo>
                  <a:lnTo>
                    <a:pt x="1457" y="2490"/>
                  </a:lnTo>
                  <a:lnTo>
                    <a:pt x="1586" y="2453"/>
                  </a:lnTo>
                  <a:lnTo>
                    <a:pt x="1696" y="2416"/>
                  </a:lnTo>
                  <a:lnTo>
                    <a:pt x="1807" y="2361"/>
                  </a:lnTo>
                  <a:lnTo>
                    <a:pt x="1918" y="2305"/>
                  </a:lnTo>
                  <a:lnTo>
                    <a:pt x="2010" y="2232"/>
                  </a:lnTo>
                  <a:lnTo>
                    <a:pt x="2102" y="2158"/>
                  </a:lnTo>
                  <a:lnTo>
                    <a:pt x="2194" y="2066"/>
                  </a:lnTo>
                  <a:lnTo>
                    <a:pt x="2268" y="1974"/>
                  </a:lnTo>
                  <a:lnTo>
                    <a:pt x="2342" y="1881"/>
                  </a:lnTo>
                  <a:lnTo>
                    <a:pt x="2397" y="1771"/>
                  </a:lnTo>
                  <a:lnTo>
                    <a:pt x="2434" y="1642"/>
                  </a:lnTo>
                  <a:lnTo>
                    <a:pt x="2471" y="1531"/>
                  </a:lnTo>
                  <a:lnTo>
                    <a:pt x="2489" y="1402"/>
                  </a:lnTo>
                  <a:lnTo>
                    <a:pt x="2508" y="1273"/>
                  </a:lnTo>
                  <a:lnTo>
                    <a:pt x="2508" y="1144"/>
                  </a:lnTo>
                  <a:lnTo>
                    <a:pt x="2489" y="1015"/>
                  </a:lnTo>
                  <a:lnTo>
                    <a:pt x="2452" y="904"/>
                  </a:lnTo>
                  <a:lnTo>
                    <a:pt x="2415" y="794"/>
                  </a:lnTo>
                  <a:lnTo>
                    <a:pt x="2360" y="683"/>
                  </a:lnTo>
                  <a:lnTo>
                    <a:pt x="2305" y="572"/>
                  </a:lnTo>
                  <a:lnTo>
                    <a:pt x="2231" y="462"/>
                  </a:lnTo>
                  <a:lnTo>
                    <a:pt x="2157" y="369"/>
                  </a:lnTo>
                  <a:lnTo>
                    <a:pt x="2065" y="296"/>
                  </a:lnTo>
                  <a:lnTo>
                    <a:pt x="1973" y="222"/>
                  </a:lnTo>
                  <a:lnTo>
                    <a:pt x="1862" y="148"/>
                  </a:lnTo>
                  <a:lnTo>
                    <a:pt x="1752" y="93"/>
                  </a:lnTo>
                  <a:lnTo>
                    <a:pt x="1641" y="56"/>
                  </a:lnTo>
                  <a:lnTo>
                    <a:pt x="1512" y="19"/>
                  </a:lnTo>
                  <a:lnTo>
                    <a:pt x="14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1" name="Google Shape;3231;p11"/>
            <p:cNvSpPr/>
            <p:nvPr/>
          </p:nvSpPr>
          <p:spPr>
            <a:xfrm>
              <a:off x="4987950" y="526200"/>
              <a:ext cx="62725" cy="62725"/>
            </a:xfrm>
            <a:custGeom>
              <a:avLst/>
              <a:gdLst/>
              <a:ahLst/>
              <a:cxnLst/>
              <a:rect l="l" t="t" r="r" b="b"/>
              <a:pathLst>
                <a:path w="2509" h="2509" extrusionOk="0">
                  <a:moveTo>
                    <a:pt x="1144" y="1"/>
                  </a:moveTo>
                  <a:lnTo>
                    <a:pt x="1015" y="19"/>
                  </a:lnTo>
                  <a:lnTo>
                    <a:pt x="904" y="56"/>
                  </a:lnTo>
                  <a:lnTo>
                    <a:pt x="794" y="93"/>
                  </a:lnTo>
                  <a:lnTo>
                    <a:pt x="683" y="148"/>
                  </a:lnTo>
                  <a:lnTo>
                    <a:pt x="572" y="204"/>
                  </a:lnTo>
                  <a:lnTo>
                    <a:pt x="388" y="351"/>
                  </a:lnTo>
                  <a:lnTo>
                    <a:pt x="240" y="536"/>
                  </a:lnTo>
                  <a:lnTo>
                    <a:pt x="167" y="628"/>
                  </a:lnTo>
                  <a:lnTo>
                    <a:pt x="111" y="738"/>
                  </a:lnTo>
                  <a:lnTo>
                    <a:pt x="74" y="849"/>
                  </a:lnTo>
                  <a:lnTo>
                    <a:pt x="38" y="960"/>
                  </a:lnTo>
                  <a:lnTo>
                    <a:pt x="19" y="1089"/>
                  </a:lnTo>
                  <a:lnTo>
                    <a:pt x="1" y="1218"/>
                  </a:lnTo>
                  <a:lnTo>
                    <a:pt x="1" y="1347"/>
                  </a:lnTo>
                  <a:lnTo>
                    <a:pt x="19" y="1457"/>
                  </a:lnTo>
                  <a:lnTo>
                    <a:pt x="56" y="1587"/>
                  </a:lnTo>
                  <a:lnTo>
                    <a:pt x="93" y="1697"/>
                  </a:lnTo>
                  <a:lnTo>
                    <a:pt x="130" y="1808"/>
                  </a:lnTo>
                  <a:lnTo>
                    <a:pt x="203" y="1918"/>
                  </a:lnTo>
                  <a:lnTo>
                    <a:pt x="259" y="2029"/>
                  </a:lnTo>
                  <a:lnTo>
                    <a:pt x="351" y="2121"/>
                  </a:lnTo>
                  <a:lnTo>
                    <a:pt x="425" y="2195"/>
                  </a:lnTo>
                  <a:lnTo>
                    <a:pt x="535" y="2269"/>
                  </a:lnTo>
                  <a:lnTo>
                    <a:pt x="628" y="2343"/>
                  </a:lnTo>
                  <a:lnTo>
                    <a:pt x="738" y="2398"/>
                  </a:lnTo>
                  <a:lnTo>
                    <a:pt x="849" y="2453"/>
                  </a:lnTo>
                  <a:lnTo>
                    <a:pt x="978" y="2472"/>
                  </a:lnTo>
                  <a:lnTo>
                    <a:pt x="1107" y="2508"/>
                  </a:lnTo>
                  <a:lnTo>
                    <a:pt x="1347" y="2508"/>
                  </a:lnTo>
                  <a:lnTo>
                    <a:pt x="1476" y="2490"/>
                  </a:lnTo>
                  <a:lnTo>
                    <a:pt x="1605" y="2472"/>
                  </a:lnTo>
                  <a:lnTo>
                    <a:pt x="1715" y="2416"/>
                  </a:lnTo>
                  <a:lnTo>
                    <a:pt x="1826" y="2379"/>
                  </a:lnTo>
                  <a:lnTo>
                    <a:pt x="1937" y="2306"/>
                  </a:lnTo>
                  <a:lnTo>
                    <a:pt x="2029" y="2232"/>
                  </a:lnTo>
                  <a:lnTo>
                    <a:pt x="2121" y="2158"/>
                  </a:lnTo>
                  <a:lnTo>
                    <a:pt x="2213" y="2066"/>
                  </a:lnTo>
                  <a:lnTo>
                    <a:pt x="2287" y="1974"/>
                  </a:lnTo>
                  <a:lnTo>
                    <a:pt x="2342" y="1882"/>
                  </a:lnTo>
                  <a:lnTo>
                    <a:pt x="2398" y="1771"/>
                  </a:lnTo>
                  <a:lnTo>
                    <a:pt x="2453" y="1642"/>
                  </a:lnTo>
                  <a:lnTo>
                    <a:pt x="2490" y="1531"/>
                  </a:lnTo>
                  <a:lnTo>
                    <a:pt x="2508" y="1402"/>
                  </a:lnTo>
                  <a:lnTo>
                    <a:pt x="2508" y="1273"/>
                  </a:lnTo>
                  <a:lnTo>
                    <a:pt x="2508" y="1144"/>
                  </a:lnTo>
                  <a:lnTo>
                    <a:pt x="2490" y="1015"/>
                  </a:lnTo>
                  <a:lnTo>
                    <a:pt x="2453" y="904"/>
                  </a:lnTo>
                  <a:lnTo>
                    <a:pt x="2416" y="775"/>
                  </a:lnTo>
                  <a:lnTo>
                    <a:pt x="2361" y="665"/>
                  </a:lnTo>
                  <a:lnTo>
                    <a:pt x="2305" y="572"/>
                  </a:lnTo>
                  <a:lnTo>
                    <a:pt x="2232" y="462"/>
                  </a:lnTo>
                  <a:lnTo>
                    <a:pt x="2158" y="388"/>
                  </a:lnTo>
                  <a:lnTo>
                    <a:pt x="2066" y="296"/>
                  </a:lnTo>
                  <a:lnTo>
                    <a:pt x="1955" y="222"/>
                  </a:lnTo>
                  <a:lnTo>
                    <a:pt x="1863" y="167"/>
                  </a:lnTo>
                  <a:lnTo>
                    <a:pt x="1752" y="111"/>
                  </a:lnTo>
                  <a:lnTo>
                    <a:pt x="1642" y="56"/>
                  </a:lnTo>
                  <a:lnTo>
                    <a:pt x="1513" y="38"/>
                  </a:lnTo>
                  <a:lnTo>
                    <a:pt x="1384"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2" name="Google Shape;3232;p11"/>
            <p:cNvSpPr/>
            <p:nvPr/>
          </p:nvSpPr>
          <p:spPr>
            <a:xfrm>
              <a:off x="5444750" y="1179850"/>
              <a:ext cx="62725" cy="62700"/>
            </a:xfrm>
            <a:custGeom>
              <a:avLst/>
              <a:gdLst/>
              <a:ahLst/>
              <a:cxnLst/>
              <a:rect l="l" t="t" r="r" b="b"/>
              <a:pathLst>
                <a:path w="2509" h="2508" extrusionOk="0">
                  <a:moveTo>
                    <a:pt x="1107" y="0"/>
                  </a:moveTo>
                  <a:lnTo>
                    <a:pt x="997" y="19"/>
                  </a:lnTo>
                  <a:lnTo>
                    <a:pt x="867" y="56"/>
                  </a:lnTo>
                  <a:lnTo>
                    <a:pt x="757" y="111"/>
                  </a:lnTo>
                  <a:lnTo>
                    <a:pt x="646" y="148"/>
                  </a:lnTo>
                  <a:lnTo>
                    <a:pt x="536" y="221"/>
                  </a:lnTo>
                  <a:lnTo>
                    <a:pt x="443" y="295"/>
                  </a:lnTo>
                  <a:lnTo>
                    <a:pt x="351" y="369"/>
                  </a:lnTo>
                  <a:lnTo>
                    <a:pt x="277" y="461"/>
                  </a:lnTo>
                  <a:lnTo>
                    <a:pt x="204" y="572"/>
                  </a:lnTo>
                  <a:lnTo>
                    <a:pt x="148" y="664"/>
                  </a:lnTo>
                  <a:lnTo>
                    <a:pt x="93" y="775"/>
                  </a:lnTo>
                  <a:lnTo>
                    <a:pt x="56" y="904"/>
                  </a:lnTo>
                  <a:lnTo>
                    <a:pt x="19" y="1014"/>
                  </a:lnTo>
                  <a:lnTo>
                    <a:pt x="1" y="1143"/>
                  </a:lnTo>
                  <a:lnTo>
                    <a:pt x="1" y="1272"/>
                  </a:lnTo>
                  <a:lnTo>
                    <a:pt x="1" y="1402"/>
                  </a:lnTo>
                  <a:lnTo>
                    <a:pt x="19" y="1512"/>
                  </a:lnTo>
                  <a:lnTo>
                    <a:pt x="56" y="1641"/>
                  </a:lnTo>
                  <a:lnTo>
                    <a:pt x="93" y="1752"/>
                  </a:lnTo>
                  <a:lnTo>
                    <a:pt x="148" y="1862"/>
                  </a:lnTo>
                  <a:lnTo>
                    <a:pt x="222" y="1955"/>
                  </a:lnTo>
                  <a:lnTo>
                    <a:pt x="370" y="2139"/>
                  </a:lnTo>
                  <a:lnTo>
                    <a:pt x="554" y="2287"/>
                  </a:lnTo>
                  <a:lnTo>
                    <a:pt x="646" y="2342"/>
                  </a:lnTo>
                  <a:lnTo>
                    <a:pt x="757" y="2397"/>
                  </a:lnTo>
                  <a:lnTo>
                    <a:pt x="867" y="2452"/>
                  </a:lnTo>
                  <a:lnTo>
                    <a:pt x="978" y="2471"/>
                  </a:lnTo>
                  <a:lnTo>
                    <a:pt x="1107" y="2489"/>
                  </a:lnTo>
                  <a:lnTo>
                    <a:pt x="1236" y="2508"/>
                  </a:lnTo>
                  <a:lnTo>
                    <a:pt x="1365" y="2508"/>
                  </a:lnTo>
                  <a:lnTo>
                    <a:pt x="1476" y="2489"/>
                  </a:lnTo>
                  <a:lnTo>
                    <a:pt x="1605" y="2452"/>
                  </a:lnTo>
                  <a:lnTo>
                    <a:pt x="1716" y="2416"/>
                  </a:lnTo>
                  <a:lnTo>
                    <a:pt x="1826" y="2360"/>
                  </a:lnTo>
                  <a:lnTo>
                    <a:pt x="1937" y="2305"/>
                  </a:lnTo>
                  <a:lnTo>
                    <a:pt x="2029" y="2231"/>
                  </a:lnTo>
                  <a:lnTo>
                    <a:pt x="2121" y="2139"/>
                  </a:lnTo>
                  <a:lnTo>
                    <a:pt x="2213" y="2065"/>
                  </a:lnTo>
                  <a:lnTo>
                    <a:pt x="2287" y="1955"/>
                  </a:lnTo>
                  <a:lnTo>
                    <a:pt x="2343" y="1862"/>
                  </a:lnTo>
                  <a:lnTo>
                    <a:pt x="2398" y="1752"/>
                  </a:lnTo>
                  <a:lnTo>
                    <a:pt x="2435" y="1641"/>
                  </a:lnTo>
                  <a:lnTo>
                    <a:pt x="2472" y="1512"/>
                  </a:lnTo>
                  <a:lnTo>
                    <a:pt x="2490" y="1383"/>
                  </a:lnTo>
                  <a:lnTo>
                    <a:pt x="2508" y="1254"/>
                  </a:lnTo>
                  <a:lnTo>
                    <a:pt x="2490" y="1125"/>
                  </a:lnTo>
                  <a:lnTo>
                    <a:pt x="2472" y="1014"/>
                  </a:lnTo>
                  <a:lnTo>
                    <a:pt x="2453" y="885"/>
                  </a:lnTo>
                  <a:lnTo>
                    <a:pt x="2398" y="775"/>
                  </a:lnTo>
                  <a:lnTo>
                    <a:pt x="2361" y="664"/>
                  </a:lnTo>
                  <a:lnTo>
                    <a:pt x="2287" y="553"/>
                  </a:lnTo>
                  <a:lnTo>
                    <a:pt x="2213" y="461"/>
                  </a:lnTo>
                  <a:lnTo>
                    <a:pt x="2140" y="369"/>
                  </a:lnTo>
                  <a:lnTo>
                    <a:pt x="2048" y="295"/>
                  </a:lnTo>
                  <a:lnTo>
                    <a:pt x="1955" y="221"/>
                  </a:lnTo>
                  <a:lnTo>
                    <a:pt x="1845" y="148"/>
                  </a:lnTo>
                  <a:lnTo>
                    <a:pt x="1734" y="92"/>
                  </a:lnTo>
                  <a:lnTo>
                    <a:pt x="1623" y="56"/>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3" name="Google Shape;3233;p11"/>
            <p:cNvSpPr/>
            <p:nvPr/>
          </p:nvSpPr>
          <p:spPr>
            <a:xfrm>
              <a:off x="5895575" y="1422300"/>
              <a:ext cx="62700" cy="62725"/>
            </a:xfrm>
            <a:custGeom>
              <a:avLst/>
              <a:gdLst/>
              <a:ahLst/>
              <a:cxnLst/>
              <a:rect l="l" t="t" r="r" b="b"/>
              <a:pathLst>
                <a:path w="2508" h="2509" extrusionOk="0">
                  <a:moveTo>
                    <a:pt x="1180" y="1"/>
                  </a:moveTo>
                  <a:lnTo>
                    <a:pt x="1051" y="19"/>
                  </a:lnTo>
                  <a:lnTo>
                    <a:pt x="941" y="38"/>
                  </a:lnTo>
                  <a:lnTo>
                    <a:pt x="812" y="74"/>
                  </a:lnTo>
                  <a:lnTo>
                    <a:pt x="701" y="130"/>
                  </a:lnTo>
                  <a:lnTo>
                    <a:pt x="590" y="185"/>
                  </a:lnTo>
                  <a:lnTo>
                    <a:pt x="498" y="259"/>
                  </a:lnTo>
                  <a:lnTo>
                    <a:pt x="406" y="333"/>
                  </a:lnTo>
                  <a:lnTo>
                    <a:pt x="314" y="425"/>
                  </a:lnTo>
                  <a:lnTo>
                    <a:pt x="240" y="517"/>
                  </a:lnTo>
                  <a:lnTo>
                    <a:pt x="166" y="609"/>
                  </a:lnTo>
                  <a:lnTo>
                    <a:pt x="111" y="720"/>
                  </a:lnTo>
                  <a:lnTo>
                    <a:pt x="74" y="830"/>
                  </a:lnTo>
                  <a:lnTo>
                    <a:pt x="37" y="959"/>
                  </a:lnTo>
                  <a:lnTo>
                    <a:pt x="0" y="1089"/>
                  </a:lnTo>
                  <a:lnTo>
                    <a:pt x="0" y="1218"/>
                  </a:lnTo>
                  <a:lnTo>
                    <a:pt x="0" y="1347"/>
                  </a:lnTo>
                  <a:lnTo>
                    <a:pt x="19" y="1476"/>
                  </a:lnTo>
                  <a:lnTo>
                    <a:pt x="37" y="1586"/>
                  </a:lnTo>
                  <a:lnTo>
                    <a:pt x="74" y="1715"/>
                  </a:lnTo>
                  <a:lnTo>
                    <a:pt x="129" y="1826"/>
                  </a:lnTo>
                  <a:lnTo>
                    <a:pt x="185" y="1918"/>
                  </a:lnTo>
                  <a:lnTo>
                    <a:pt x="259" y="2029"/>
                  </a:lnTo>
                  <a:lnTo>
                    <a:pt x="332" y="2121"/>
                  </a:lnTo>
                  <a:lnTo>
                    <a:pt x="424" y="2195"/>
                  </a:lnTo>
                  <a:lnTo>
                    <a:pt x="517" y="2287"/>
                  </a:lnTo>
                  <a:lnTo>
                    <a:pt x="627" y="2342"/>
                  </a:lnTo>
                  <a:lnTo>
                    <a:pt x="738" y="2398"/>
                  </a:lnTo>
                  <a:lnTo>
                    <a:pt x="849" y="2453"/>
                  </a:lnTo>
                  <a:lnTo>
                    <a:pt x="959" y="2490"/>
                  </a:lnTo>
                  <a:lnTo>
                    <a:pt x="1088" y="2508"/>
                  </a:lnTo>
                  <a:lnTo>
                    <a:pt x="1346" y="2508"/>
                  </a:lnTo>
                  <a:lnTo>
                    <a:pt x="1475" y="2490"/>
                  </a:lnTo>
                  <a:lnTo>
                    <a:pt x="1586" y="2471"/>
                  </a:lnTo>
                  <a:lnTo>
                    <a:pt x="1697" y="2435"/>
                  </a:lnTo>
                  <a:lnTo>
                    <a:pt x="1807" y="2379"/>
                  </a:lnTo>
                  <a:lnTo>
                    <a:pt x="1918" y="2324"/>
                  </a:lnTo>
                  <a:lnTo>
                    <a:pt x="2010" y="2250"/>
                  </a:lnTo>
                  <a:lnTo>
                    <a:pt x="2102" y="2176"/>
                  </a:lnTo>
                  <a:lnTo>
                    <a:pt x="2195" y="2103"/>
                  </a:lnTo>
                  <a:lnTo>
                    <a:pt x="2268" y="2010"/>
                  </a:lnTo>
                  <a:lnTo>
                    <a:pt x="2324" y="1900"/>
                  </a:lnTo>
                  <a:lnTo>
                    <a:pt x="2379" y="1808"/>
                  </a:lnTo>
                  <a:lnTo>
                    <a:pt x="2434" y="1697"/>
                  </a:lnTo>
                  <a:lnTo>
                    <a:pt x="2471" y="1568"/>
                  </a:lnTo>
                  <a:lnTo>
                    <a:pt x="2490" y="1457"/>
                  </a:lnTo>
                  <a:lnTo>
                    <a:pt x="2508" y="1328"/>
                  </a:lnTo>
                  <a:lnTo>
                    <a:pt x="2508" y="1199"/>
                  </a:lnTo>
                  <a:lnTo>
                    <a:pt x="2490" y="1070"/>
                  </a:lnTo>
                  <a:lnTo>
                    <a:pt x="2471" y="959"/>
                  </a:lnTo>
                  <a:lnTo>
                    <a:pt x="2434" y="830"/>
                  </a:lnTo>
                  <a:lnTo>
                    <a:pt x="2379" y="720"/>
                  </a:lnTo>
                  <a:lnTo>
                    <a:pt x="2324" y="609"/>
                  </a:lnTo>
                  <a:lnTo>
                    <a:pt x="2268" y="517"/>
                  </a:lnTo>
                  <a:lnTo>
                    <a:pt x="2195" y="425"/>
                  </a:lnTo>
                  <a:lnTo>
                    <a:pt x="2102" y="333"/>
                  </a:lnTo>
                  <a:lnTo>
                    <a:pt x="2010" y="259"/>
                  </a:lnTo>
                  <a:lnTo>
                    <a:pt x="1899" y="185"/>
                  </a:lnTo>
                  <a:lnTo>
                    <a:pt x="1807" y="130"/>
                  </a:lnTo>
                  <a:lnTo>
                    <a:pt x="1678" y="74"/>
                  </a:lnTo>
                  <a:lnTo>
                    <a:pt x="1568" y="38"/>
                  </a:lnTo>
                  <a:lnTo>
                    <a:pt x="1439" y="19"/>
                  </a:lnTo>
                  <a:lnTo>
                    <a:pt x="13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4" name="Google Shape;3234;p11"/>
            <p:cNvSpPr/>
            <p:nvPr/>
          </p:nvSpPr>
          <p:spPr>
            <a:xfrm>
              <a:off x="6292000" y="1493750"/>
              <a:ext cx="63175" cy="62725"/>
            </a:xfrm>
            <a:custGeom>
              <a:avLst/>
              <a:gdLst/>
              <a:ahLst/>
              <a:cxnLst/>
              <a:rect l="l" t="t" r="r" b="b"/>
              <a:pathLst>
                <a:path w="2527" h="2509" extrusionOk="0">
                  <a:moveTo>
                    <a:pt x="1125" y="1"/>
                  </a:moveTo>
                  <a:lnTo>
                    <a:pt x="996" y="19"/>
                  </a:lnTo>
                  <a:lnTo>
                    <a:pt x="885" y="56"/>
                  </a:lnTo>
                  <a:lnTo>
                    <a:pt x="775" y="93"/>
                  </a:lnTo>
                  <a:lnTo>
                    <a:pt x="664" y="148"/>
                  </a:lnTo>
                  <a:lnTo>
                    <a:pt x="572" y="203"/>
                  </a:lnTo>
                  <a:lnTo>
                    <a:pt x="461" y="277"/>
                  </a:lnTo>
                  <a:lnTo>
                    <a:pt x="387" y="351"/>
                  </a:lnTo>
                  <a:lnTo>
                    <a:pt x="295" y="443"/>
                  </a:lnTo>
                  <a:lnTo>
                    <a:pt x="221" y="535"/>
                  </a:lnTo>
                  <a:lnTo>
                    <a:pt x="166" y="646"/>
                  </a:lnTo>
                  <a:lnTo>
                    <a:pt x="111" y="738"/>
                  </a:lnTo>
                  <a:lnTo>
                    <a:pt x="74" y="849"/>
                  </a:lnTo>
                  <a:lnTo>
                    <a:pt x="37" y="978"/>
                  </a:lnTo>
                  <a:lnTo>
                    <a:pt x="19" y="1088"/>
                  </a:lnTo>
                  <a:lnTo>
                    <a:pt x="0" y="1218"/>
                  </a:lnTo>
                  <a:lnTo>
                    <a:pt x="19" y="1347"/>
                  </a:lnTo>
                  <a:lnTo>
                    <a:pt x="19" y="1476"/>
                  </a:lnTo>
                  <a:lnTo>
                    <a:pt x="55" y="1605"/>
                  </a:lnTo>
                  <a:lnTo>
                    <a:pt x="92" y="1715"/>
                  </a:lnTo>
                  <a:lnTo>
                    <a:pt x="148" y="1826"/>
                  </a:lnTo>
                  <a:lnTo>
                    <a:pt x="203" y="1937"/>
                  </a:lnTo>
                  <a:lnTo>
                    <a:pt x="277" y="2029"/>
                  </a:lnTo>
                  <a:lnTo>
                    <a:pt x="350" y="2121"/>
                  </a:lnTo>
                  <a:lnTo>
                    <a:pt x="443" y="2213"/>
                  </a:lnTo>
                  <a:lnTo>
                    <a:pt x="535" y="2287"/>
                  </a:lnTo>
                  <a:lnTo>
                    <a:pt x="646" y="2342"/>
                  </a:lnTo>
                  <a:lnTo>
                    <a:pt x="756" y="2398"/>
                  </a:lnTo>
                  <a:lnTo>
                    <a:pt x="867" y="2453"/>
                  </a:lnTo>
                  <a:lnTo>
                    <a:pt x="996" y="2471"/>
                  </a:lnTo>
                  <a:lnTo>
                    <a:pt x="1125" y="2508"/>
                  </a:lnTo>
                  <a:lnTo>
                    <a:pt x="1383" y="2508"/>
                  </a:lnTo>
                  <a:lnTo>
                    <a:pt x="1494" y="2490"/>
                  </a:lnTo>
                  <a:lnTo>
                    <a:pt x="1623" y="2453"/>
                  </a:lnTo>
                  <a:lnTo>
                    <a:pt x="1733" y="2416"/>
                  </a:lnTo>
                  <a:lnTo>
                    <a:pt x="1844" y="2361"/>
                  </a:lnTo>
                  <a:lnTo>
                    <a:pt x="1955" y="2305"/>
                  </a:lnTo>
                  <a:lnTo>
                    <a:pt x="2047" y="2232"/>
                  </a:lnTo>
                  <a:lnTo>
                    <a:pt x="2139" y="2139"/>
                  </a:lnTo>
                  <a:lnTo>
                    <a:pt x="2231" y="2066"/>
                  </a:lnTo>
                  <a:lnTo>
                    <a:pt x="2305" y="1955"/>
                  </a:lnTo>
                  <a:lnTo>
                    <a:pt x="2360" y="1863"/>
                  </a:lnTo>
                  <a:lnTo>
                    <a:pt x="2416" y="1752"/>
                  </a:lnTo>
                  <a:lnTo>
                    <a:pt x="2452" y="1642"/>
                  </a:lnTo>
                  <a:lnTo>
                    <a:pt x="2489" y="1513"/>
                  </a:lnTo>
                  <a:lnTo>
                    <a:pt x="2508" y="1383"/>
                  </a:lnTo>
                  <a:lnTo>
                    <a:pt x="2526" y="1254"/>
                  </a:lnTo>
                  <a:lnTo>
                    <a:pt x="2508" y="1125"/>
                  </a:lnTo>
                  <a:lnTo>
                    <a:pt x="2489" y="996"/>
                  </a:lnTo>
                  <a:lnTo>
                    <a:pt x="2471" y="886"/>
                  </a:lnTo>
                  <a:lnTo>
                    <a:pt x="2416" y="757"/>
                  </a:lnTo>
                  <a:lnTo>
                    <a:pt x="2360" y="646"/>
                  </a:lnTo>
                  <a:lnTo>
                    <a:pt x="2305" y="554"/>
                  </a:lnTo>
                  <a:lnTo>
                    <a:pt x="2231" y="443"/>
                  </a:lnTo>
                  <a:lnTo>
                    <a:pt x="2157" y="369"/>
                  </a:lnTo>
                  <a:lnTo>
                    <a:pt x="2065" y="277"/>
                  </a:lnTo>
                  <a:lnTo>
                    <a:pt x="1955" y="203"/>
                  </a:lnTo>
                  <a:lnTo>
                    <a:pt x="1862" y="148"/>
                  </a:lnTo>
                  <a:lnTo>
                    <a:pt x="1752" y="93"/>
                  </a:lnTo>
                  <a:lnTo>
                    <a:pt x="1623" y="56"/>
                  </a:lnTo>
                  <a:lnTo>
                    <a:pt x="1512"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5" name="Google Shape;3235;p11"/>
            <p:cNvSpPr/>
            <p:nvPr/>
          </p:nvSpPr>
          <p:spPr>
            <a:xfrm>
              <a:off x="5302325" y="1071525"/>
              <a:ext cx="62250" cy="62250"/>
            </a:xfrm>
            <a:custGeom>
              <a:avLst/>
              <a:gdLst/>
              <a:ahLst/>
              <a:cxnLst/>
              <a:rect l="l" t="t" r="r" b="b"/>
              <a:pathLst>
                <a:path w="2490" h="2490" extrusionOk="0">
                  <a:moveTo>
                    <a:pt x="1236" y="0"/>
                  </a:moveTo>
                  <a:lnTo>
                    <a:pt x="1107" y="19"/>
                  </a:lnTo>
                  <a:lnTo>
                    <a:pt x="996" y="37"/>
                  </a:lnTo>
                  <a:lnTo>
                    <a:pt x="867" y="56"/>
                  </a:lnTo>
                  <a:lnTo>
                    <a:pt x="756" y="111"/>
                  </a:lnTo>
                  <a:lnTo>
                    <a:pt x="646" y="166"/>
                  </a:lnTo>
                  <a:lnTo>
                    <a:pt x="554" y="222"/>
                  </a:lnTo>
                  <a:lnTo>
                    <a:pt x="369" y="369"/>
                  </a:lnTo>
                  <a:lnTo>
                    <a:pt x="222" y="553"/>
                  </a:lnTo>
                  <a:lnTo>
                    <a:pt x="148" y="664"/>
                  </a:lnTo>
                  <a:lnTo>
                    <a:pt x="93" y="775"/>
                  </a:lnTo>
                  <a:lnTo>
                    <a:pt x="56" y="885"/>
                  </a:lnTo>
                  <a:lnTo>
                    <a:pt x="19" y="996"/>
                  </a:lnTo>
                  <a:lnTo>
                    <a:pt x="0" y="1125"/>
                  </a:lnTo>
                  <a:lnTo>
                    <a:pt x="0" y="1236"/>
                  </a:lnTo>
                  <a:lnTo>
                    <a:pt x="0" y="1365"/>
                  </a:lnTo>
                  <a:lnTo>
                    <a:pt x="19" y="1494"/>
                  </a:lnTo>
                  <a:lnTo>
                    <a:pt x="56" y="1604"/>
                  </a:lnTo>
                  <a:lnTo>
                    <a:pt x="93" y="1715"/>
                  </a:lnTo>
                  <a:lnTo>
                    <a:pt x="148" y="1826"/>
                  </a:lnTo>
                  <a:lnTo>
                    <a:pt x="203" y="1918"/>
                  </a:lnTo>
                  <a:lnTo>
                    <a:pt x="351" y="2102"/>
                  </a:lnTo>
                  <a:lnTo>
                    <a:pt x="535" y="2268"/>
                  </a:lnTo>
                  <a:lnTo>
                    <a:pt x="646" y="2323"/>
                  </a:lnTo>
                  <a:lnTo>
                    <a:pt x="738" y="2379"/>
                  </a:lnTo>
                  <a:lnTo>
                    <a:pt x="867" y="2434"/>
                  </a:lnTo>
                  <a:lnTo>
                    <a:pt x="978" y="2453"/>
                  </a:lnTo>
                  <a:lnTo>
                    <a:pt x="1088" y="2489"/>
                  </a:lnTo>
                  <a:lnTo>
                    <a:pt x="1346" y="2489"/>
                  </a:lnTo>
                  <a:lnTo>
                    <a:pt x="1476" y="2471"/>
                  </a:lnTo>
                  <a:lnTo>
                    <a:pt x="1586" y="2434"/>
                  </a:lnTo>
                  <a:lnTo>
                    <a:pt x="1715" y="2397"/>
                  </a:lnTo>
                  <a:lnTo>
                    <a:pt x="1826" y="2342"/>
                  </a:lnTo>
                  <a:lnTo>
                    <a:pt x="1918" y="2268"/>
                  </a:lnTo>
                  <a:lnTo>
                    <a:pt x="2029" y="2194"/>
                  </a:lnTo>
                  <a:lnTo>
                    <a:pt x="2121" y="2121"/>
                  </a:lnTo>
                  <a:lnTo>
                    <a:pt x="2195" y="2028"/>
                  </a:lnTo>
                  <a:lnTo>
                    <a:pt x="2268" y="1936"/>
                  </a:lnTo>
                  <a:lnTo>
                    <a:pt x="2342" y="1826"/>
                  </a:lnTo>
                  <a:lnTo>
                    <a:pt x="2379" y="1715"/>
                  </a:lnTo>
                  <a:lnTo>
                    <a:pt x="2434" y="1604"/>
                  </a:lnTo>
                  <a:lnTo>
                    <a:pt x="2453" y="1475"/>
                  </a:lnTo>
                  <a:lnTo>
                    <a:pt x="2471" y="1346"/>
                  </a:lnTo>
                  <a:lnTo>
                    <a:pt x="2490" y="1217"/>
                  </a:lnTo>
                  <a:lnTo>
                    <a:pt x="2471" y="1107"/>
                  </a:lnTo>
                  <a:lnTo>
                    <a:pt x="2453" y="977"/>
                  </a:lnTo>
                  <a:lnTo>
                    <a:pt x="2416" y="867"/>
                  </a:lnTo>
                  <a:lnTo>
                    <a:pt x="2379" y="756"/>
                  </a:lnTo>
                  <a:lnTo>
                    <a:pt x="2324" y="646"/>
                  </a:lnTo>
                  <a:lnTo>
                    <a:pt x="2250" y="553"/>
                  </a:lnTo>
                  <a:lnTo>
                    <a:pt x="2102" y="369"/>
                  </a:lnTo>
                  <a:lnTo>
                    <a:pt x="1918" y="222"/>
                  </a:lnTo>
                  <a:lnTo>
                    <a:pt x="1807" y="148"/>
                  </a:lnTo>
                  <a:lnTo>
                    <a:pt x="1697" y="92"/>
                  </a:lnTo>
                  <a:lnTo>
                    <a:pt x="1586" y="56"/>
                  </a:lnTo>
                  <a:lnTo>
                    <a:pt x="1476" y="37"/>
                  </a:lnTo>
                  <a:lnTo>
                    <a:pt x="1346" y="19"/>
                  </a:lnTo>
                  <a:lnTo>
                    <a:pt x="12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6" name="Google Shape;3236;p11"/>
            <p:cNvSpPr/>
            <p:nvPr/>
          </p:nvSpPr>
          <p:spPr>
            <a:xfrm>
              <a:off x="5815825" y="1408475"/>
              <a:ext cx="62250" cy="62250"/>
            </a:xfrm>
            <a:custGeom>
              <a:avLst/>
              <a:gdLst/>
              <a:ahLst/>
              <a:cxnLst/>
              <a:rect l="l" t="t" r="r" b="b"/>
              <a:pathLst>
                <a:path w="2490" h="2490" extrusionOk="0">
                  <a:moveTo>
                    <a:pt x="1144" y="1"/>
                  </a:moveTo>
                  <a:lnTo>
                    <a:pt x="1033" y="19"/>
                  </a:lnTo>
                  <a:lnTo>
                    <a:pt x="904" y="37"/>
                  </a:lnTo>
                  <a:lnTo>
                    <a:pt x="793" y="74"/>
                  </a:lnTo>
                  <a:lnTo>
                    <a:pt x="683" y="130"/>
                  </a:lnTo>
                  <a:lnTo>
                    <a:pt x="591" y="185"/>
                  </a:lnTo>
                  <a:lnTo>
                    <a:pt x="480" y="259"/>
                  </a:lnTo>
                  <a:lnTo>
                    <a:pt x="388" y="332"/>
                  </a:lnTo>
                  <a:lnTo>
                    <a:pt x="314" y="425"/>
                  </a:lnTo>
                  <a:lnTo>
                    <a:pt x="240" y="517"/>
                  </a:lnTo>
                  <a:lnTo>
                    <a:pt x="167" y="627"/>
                  </a:lnTo>
                  <a:lnTo>
                    <a:pt x="111" y="720"/>
                  </a:lnTo>
                  <a:lnTo>
                    <a:pt x="74" y="830"/>
                  </a:lnTo>
                  <a:lnTo>
                    <a:pt x="37" y="959"/>
                  </a:lnTo>
                  <a:lnTo>
                    <a:pt x="19" y="1070"/>
                  </a:lnTo>
                  <a:lnTo>
                    <a:pt x="1" y="1199"/>
                  </a:lnTo>
                  <a:lnTo>
                    <a:pt x="1" y="1328"/>
                  </a:lnTo>
                  <a:lnTo>
                    <a:pt x="19" y="1439"/>
                  </a:lnTo>
                  <a:lnTo>
                    <a:pt x="37" y="1568"/>
                  </a:lnTo>
                  <a:lnTo>
                    <a:pt x="74" y="1678"/>
                  </a:lnTo>
                  <a:lnTo>
                    <a:pt x="130" y="1789"/>
                  </a:lnTo>
                  <a:lnTo>
                    <a:pt x="185" y="1900"/>
                  </a:lnTo>
                  <a:lnTo>
                    <a:pt x="259" y="1992"/>
                  </a:lnTo>
                  <a:lnTo>
                    <a:pt x="332" y="2084"/>
                  </a:lnTo>
                  <a:lnTo>
                    <a:pt x="425" y="2158"/>
                  </a:lnTo>
                  <a:lnTo>
                    <a:pt x="517" y="2232"/>
                  </a:lnTo>
                  <a:lnTo>
                    <a:pt x="609" y="2305"/>
                  </a:lnTo>
                  <a:lnTo>
                    <a:pt x="720" y="2361"/>
                  </a:lnTo>
                  <a:lnTo>
                    <a:pt x="830" y="2416"/>
                  </a:lnTo>
                  <a:lnTo>
                    <a:pt x="941" y="2453"/>
                  </a:lnTo>
                  <a:lnTo>
                    <a:pt x="1070" y="2471"/>
                  </a:lnTo>
                  <a:lnTo>
                    <a:pt x="1199" y="2490"/>
                  </a:lnTo>
                  <a:lnTo>
                    <a:pt x="1328" y="2490"/>
                  </a:lnTo>
                  <a:lnTo>
                    <a:pt x="1439" y="2471"/>
                  </a:lnTo>
                  <a:lnTo>
                    <a:pt x="1568" y="2453"/>
                  </a:lnTo>
                  <a:lnTo>
                    <a:pt x="1678" y="2398"/>
                  </a:lnTo>
                  <a:lnTo>
                    <a:pt x="1789" y="2361"/>
                  </a:lnTo>
                  <a:lnTo>
                    <a:pt x="1900" y="2287"/>
                  </a:lnTo>
                  <a:lnTo>
                    <a:pt x="2010" y="2213"/>
                  </a:lnTo>
                  <a:lnTo>
                    <a:pt x="2103" y="2139"/>
                  </a:lnTo>
                  <a:lnTo>
                    <a:pt x="2176" y="2047"/>
                  </a:lnTo>
                  <a:lnTo>
                    <a:pt x="2268" y="1955"/>
                  </a:lnTo>
                  <a:lnTo>
                    <a:pt x="2324" y="1844"/>
                  </a:lnTo>
                  <a:lnTo>
                    <a:pt x="2379" y="1734"/>
                  </a:lnTo>
                  <a:lnTo>
                    <a:pt x="2434" y="1623"/>
                  </a:lnTo>
                  <a:lnTo>
                    <a:pt x="2471" y="1512"/>
                  </a:lnTo>
                  <a:lnTo>
                    <a:pt x="2490" y="1383"/>
                  </a:lnTo>
                  <a:lnTo>
                    <a:pt x="2490" y="1254"/>
                  </a:lnTo>
                  <a:lnTo>
                    <a:pt x="2490" y="1125"/>
                  </a:lnTo>
                  <a:lnTo>
                    <a:pt x="2471" y="1015"/>
                  </a:lnTo>
                  <a:lnTo>
                    <a:pt x="2434" y="886"/>
                  </a:lnTo>
                  <a:lnTo>
                    <a:pt x="2398" y="775"/>
                  </a:lnTo>
                  <a:lnTo>
                    <a:pt x="2342" y="664"/>
                  </a:lnTo>
                  <a:lnTo>
                    <a:pt x="2287" y="572"/>
                  </a:lnTo>
                  <a:lnTo>
                    <a:pt x="2213" y="462"/>
                  </a:lnTo>
                  <a:lnTo>
                    <a:pt x="2139" y="369"/>
                  </a:lnTo>
                  <a:lnTo>
                    <a:pt x="2047" y="296"/>
                  </a:lnTo>
                  <a:lnTo>
                    <a:pt x="1955" y="222"/>
                  </a:lnTo>
                  <a:lnTo>
                    <a:pt x="1863" y="148"/>
                  </a:lnTo>
                  <a:lnTo>
                    <a:pt x="1752" y="93"/>
                  </a:lnTo>
                  <a:lnTo>
                    <a:pt x="1642" y="56"/>
                  </a:lnTo>
                  <a:lnTo>
                    <a:pt x="1512" y="19"/>
                  </a:lnTo>
                  <a:lnTo>
                    <a:pt x="1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7" name="Google Shape;3237;p11"/>
            <p:cNvSpPr/>
            <p:nvPr/>
          </p:nvSpPr>
          <p:spPr>
            <a:xfrm>
              <a:off x="5105025" y="791725"/>
              <a:ext cx="62725" cy="62700"/>
            </a:xfrm>
            <a:custGeom>
              <a:avLst/>
              <a:gdLst/>
              <a:ahLst/>
              <a:cxnLst/>
              <a:rect l="l" t="t" r="r" b="b"/>
              <a:pathLst>
                <a:path w="2509" h="2508" extrusionOk="0">
                  <a:moveTo>
                    <a:pt x="1199" y="0"/>
                  </a:moveTo>
                  <a:lnTo>
                    <a:pt x="1070" y="19"/>
                  </a:lnTo>
                  <a:lnTo>
                    <a:pt x="960" y="37"/>
                  </a:lnTo>
                  <a:lnTo>
                    <a:pt x="831" y="74"/>
                  </a:lnTo>
                  <a:lnTo>
                    <a:pt x="720" y="129"/>
                  </a:lnTo>
                  <a:lnTo>
                    <a:pt x="609" y="185"/>
                  </a:lnTo>
                  <a:lnTo>
                    <a:pt x="517" y="258"/>
                  </a:lnTo>
                  <a:lnTo>
                    <a:pt x="425" y="332"/>
                  </a:lnTo>
                  <a:lnTo>
                    <a:pt x="333" y="424"/>
                  </a:lnTo>
                  <a:lnTo>
                    <a:pt x="259" y="517"/>
                  </a:lnTo>
                  <a:lnTo>
                    <a:pt x="185" y="609"/>
                  </a:lnTo>
                  <a:lnTo>
                    <a:pt x="130" y="719"/>
                  </a:lnTo>
                  <a:lnTo>
                    <a:pt x="75" y="830"/>
                  </a:lnTo>
                  <a:lnTo>
                    <a:pt x="38" y="959"/>
                  </a:lnTo>
                  <a:lnTo>
                    <a:pt x="19" y="1088"/>
                  </a:lnTo>
                  <a:lnTo>
                    <a:pt x="1" y="1199"/>
                  </a:lnTo>
                  <a:lnTo>
                    <a:pt x="1" y="1328"/>
                  </a:lnTo>
                  <a:lnTo>
                    <a:pt x="19" y="1457"/>
                  </a:lnTo>
                  <a:lnTo>
                    <a:pt x="38" y="1568"/>
                  </a:lnTo>
                  <a:lnTo>
                    <a:pt x="75" y="1678"/>
                  </a:lnTo>
                  <a:lnTo>
                    <a:pt x="130" y="1789"/>
                  </a:lnTo>
                  <a:lnTo>
                    <a:pt x="185" y="1899"/>
                  </a:lnTo>
                  <a:lnTo>
                    <a:pt x="333" y="2084"/>
                  </a:lnTo>
                  <a:lnTo>
                    <a:pt x="499" y="2250"/>
                  </a:lnTo>
                  <a:lnTo>
                    <a:pt x="609" y="2323"/>
                  </a:lnTo>
                  <a:lnTo>
                    <a:pt x="720" y="2379"/>
                  </a:lnTo>
                  <a:lnTo>
                    <a:pt x="831" y="2416"/>
                  </a:lnTo>
                  <a:lnTo>
                    <a:pt x="941" y="2453"/>
                  </a:lnTo>
                  <a:lnTo>
                    <a:pt x="1052" y="2489"/>
                  </a:lnTo>
                  <a:lnTo>
                    <a:pt x="1181" y="2508"/>
                  </a:lnTo>
                  <a:lnTo>
                    <a:pt x="1310" y="2508"/>
                  </a:lnTo>
                  <a:lnTo>
                    <a:pt x="1439" y="2489"/>
                  </a:lnTo>
                  <a:lnTo>
                    <a:pt x="1550" y="2471"/>
                  </a:lnTo>
                  <a:lnTo>
                    <a:pt x="1679" y="2434"/>
                  </a:lnTo>
                  <a:lnTo>
                    <a:pt x="1789" y="2379"/>
                  </a:lnTo>
                  <a:lnTo>
                    <a:pt x="1900" y="2323"/>
                  </a:lnTo>
                  <a:lnTo>
                    <a:pt x="1992" y="2250"/>
                  </a:lnTo>
                  <a:lnTo>
                    <a:pt x="2084" y="2176"/>
                  </a:lnTo>
                  <a:lnTo>
                    <a:pt x="2177" y="2084"/>
                  </a:lnTo>
                  <a:lnTo>
                    <a:pt x="2250" y="1992"/>
                  </a:lnTo>
                  <a:lnTo>
                    <a:pt x="2324" y="1899"/>
                  </a:lnTo>
                  <a:lnTo>
                    <a:pt x="2379" y="1789"/>
                  </a:lnTo>
                  <a:lnTo>
                    <a:pt x="2435" y="1678"/>
                  </a:lnTo>
                  <a:lnTo>
                    <a:pt x="2472" y="1549"/>
                  </a:lnTo>
                  <a:lnTo>
                    <a:pt x="2490" y="1420"/>
                  </a:lnTo>
                  <a:lnTo>
                    <a:pt x="2509" y="1291"/>
                  </a:lnTo>
                  <a:lnTo>
                    <a:pt x="2509" y="1180"/>
                  </a:lnTo>
                  <a:lnTo>
                    <a:pt x="2490" y="1051"/>
                  </a:lnTo>
                  <a:lnTo>
                    <a:pt x="2472" y="941"/>
                  </a:lnTo>
                  <a:lnTo>
                    <a:pt x="2435" y="812"/>
                  </a:lnTo>
                  <a:lnTo>
                    <a:pt x="2379" y="719"/>
                  </a:lnTo>
                  <a:lnTo>
                    <a:pt x="2324" y="609"/>
                  </a:lnTo>
                  <a:lnTo>
                    <a:pt x="2177" y="424"/>
                  </a:lnTo>
                  <a:lnTo>
                    <a:pt x="2011" y="258"/>
                  </a:lnTo>
                  <a:lnTo>
                    <a:pt x="1900" y="185"/>
                  </a:lnTo>
                  <a:lnTo>
                    <a:pt x="1808" y="129"/>
                  </a:lnTo>
                  <a:lnTo>
                    <a:pt x="1697" y="74"/>
                  </a:lnTo>
                  <a:lnTo>
                    <a:pt x="1568" y="37"/>
                  </a:lnTo>
                  <a:lnTo>
                    <a:pt x="1458" y="19"/>
                  </a:lnTo>
                  <a:lnTo>
                    <a:pt x="13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8" name="Google Shape;3238;p11"/>
            <p:cNvSpPr/>
            <p:nvPr/>
          </p:nvSpPr>
          <p:spPr>
            <a:xfrm>
              <a:off x="5590425" y="1288175"/>
              <a:ext cx="62250" cy="62700"/>
            </a:xfrm>
            <a:custGeom>
              <a:avLst/>
              <a:gdLst/>
              <a:ahLst/>
              <a:cxnLst/>
              <a:rect l="l" t="t" r="r" b="b"/>
              <a:pathLst>
                <a:path w="2490" h="2508" extrusionOk="0">
                  <a:moveTo>
                    <a:pt x="1254" y="0"/>
                  </a:moveTo>
                  <a:lnTo>
                    <a:pt x="1125" y="19"/>
                  </a:lnTo>
                  <a:lnTo>
                    <a:pt x="1014" y="37"/>
                  </a:lnTo>
                  <a:lnTo>
                    <a:pt x="885" y="56"/>
                  </a:lnTo>
                  <a:lnTo>
                    <a:pt x="775" y="92"/>
                  </a:lnTo>
                  <a:lnTo>
                    <a:pt x="664" y="148"/>
                  </a:lnTo>
                  <a:lnTo>
                    <a:pt x="572" y="203"/>
                  </a:lnTo>
                  <a:lnTo>
                    <a:pt x="388" y="351"/>
                  </a:lnTo>
                  <a:lnTo>
                    <a:pt x="222" y="535"/>
                  </a:lnTo>
                  <a:lnTo>
                    <a:pt x="166" y="646"/>
                  </a:lnTo>
                  <a:lnTo>
                    <a:pt x="111" y="738"/>
                  </a:lnTo>
                  <a:lnTo>
                    <a:pt x="56" y="848"/>
                  </a:lnTo>
                  <a:lnTo>
                    <a:pt x="37" y="977"/>
                  </a:lnTo>
                  <a:lnTo>
                    <a:pt x="0" y="1088"/>
                  </a:lnTo>
                  <a:lnTo>
                    <a:pt x="0" y="1217"/>
                  </a:lnTo>
                  <a:lnTo>
                    <a:pt x="0" y="1346"/>
                  </a:lnTo>
                  <a:lnTo>
                    <a:pt x="19" y="1475"/>
                  </a:lnTo>
                  <a:lnTo>
                    <a:pt x="37" y="1586"/>
                  </a:lnTo>
                  <a:lnTo>
                    <a:pt x="74" y="1715"/>
                  </a:lnTo>
                  <a:lnTo>
                    <a:pt x="129" y="1826"/>
                  </a:lnTo>
                  <a:lnTo>
                    <a:pt x="185" y="1918"/>
                  </a:lnTo>
                  <a:lnTo>
                    <a:pt x="258" y="2028"/>
                  </a:lnTo>
                  <a:lnTo>
                    <a:pt x="351" y="2121"/>
                  </a:lnTo>
                  <a:lnTo>
                    <a:pt x="424" y="2194"/>
                  </a:lnTo>
                  <a:lnTo>
                    <a:pt x="535" y="2287"/>
                  </a:lnTo>
                  <a:lnTo>
                    <a:pt x="627" y="2342"/>
                  </a:lnTo>
                  <a:lnTo>
                    <a:pt x="738" y="2397"/>
                  </a:lnTo>
                  <a:lnTo>
                    <a:pt x="867" y="2452"/>
                  </a:lnTo>
                  <a:lnTo>
                    <a:pt x="978" y="2471"/>
                  </a:lnTo>
                  <a:lnTo>
                    <a:pt x="1107" y="2508"/>
                  </a:lnTo>
                  <a:lnTo>
                    <a:pt x="1365" y="2508"/>
                  </a:lnTo>
                  <a:lnTo>
                    <a:pt x="1475" y="2489"/>
                  </a:lnTo>
                  <a:lnTo>
                    <a:pt x="1604" y="2452"/>
                  </a:lnTo>
                  <a:lnTo>
                    <a:pt x="1715" y="2416"/>
                  </a:lnTo>
                  <a:lnTo>
                    <a:pt x="1826" y="2360"/>
                  </a:lnTo>
                  <a:lnTo>
                    <a:pt x="1918" y="2305"/>
                  </a:lnTo>
                  <a:lnTo>
                    <a:pt x="2102" y="2157"/>
                  </a:lnTo>
                  <a:lnTo>
                    <a:pt x="2268" y="1973"/>
                  </a:lnTo>
                  <a:lnTo>
                    <a:pt x="2324" y="1881"/>
                  </a:lnTo>
                  <a:lnTo>
                    <a:pt x="2379" y="1770"/>
                  </a:lnTo>
                  <a:lnTo>
                    <a:pt x="2434" y="1660"/>
                  </a:lnTo>
                  <a:lnTo>
                    <a:pt x="2453" y="1549"/>
                  </a:lnTo>
                  <a:lnTo>
                    <a:pt x="2489" y="1420"/>
                  </a:lnTo>
                  <a:lnTo>
                    <a:pt x="2489" y="1291"/>
                  </a:lnTo>
                  <a:lnTo>
                    <a:pt x="2489" y="1162"/>
                  </a:lnTo>
                  <a:lnTo>
                    <a:pt x="2471" y="1051"/>
                  </a:lnTo>
                  <a:lnTo>
                    <a:pt x="2453" y="922"/>
                  </a:lnTo>
                  <a:lnTo>
                    <a:pt x="2416" y="811"/>
                  </a:lnTo>
                  <a:lnTo>
                    <a:pt x="2360" y="701"/>
                  </a:lnTo>
                  <a:lnTo>
                    <a:pt x="2305" y="590"/>
                  </a:lnTo>
                  <a:lnTo>
                    <a:pt x="2231" y="480"/>
                  </a:lnTo>
                  <a:lnTo>
                    <a:pt x="2139" y="387"/>
                  </a:lnTo>
                  <a:lnTo>
                    <a:pt x="2065" y="314"/>
                  </a:lnTo>
                  <a:lnTo>
                    <a:pt x="1955" y="240"/>
                  </a:lnTo>
                  <a:lnTo>
                    <a:pt x="1863" y="166"/>
                  </a:lnTo>
                  <a:lnTo>
                    <a:pt x="1752" y="111"/>
                  </a:lnTo>
                  <a:lnTo>
                    <a:pt x="1623" y="74"/>
                  </a:lnTo>
                  <a:lnTo>
                    <a:pt x="1512" y="37"/>
                  </a:lnTo>
                  <a:lnTo>
                    <a:pt x="1383"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9" name="Google Shape;3239;p11"/>
            <p:cNvSpPr/>
            <p:nvPr/>
          </p:nvSpPr>
          <p:spPr>
            <a:xfrm>
              <a:off x="5039575" y="697675"/>
              <a:ext cx="62250" cy="62275"/>
            </a:xfrm>
            <a:custGeom>
              <a:avLst/>
              <a:gdLst/>
              <a:ahLst/>
              <a:cxnLst/>
              <a:rect l="l" t="t" r="r" b="b"/>
              <a:pathLst>
                <a:path w="2490" h="2491" extrusionOk="0">
                  <a:moveTo>
                    <a:pt x="1236" y="1"/>
                  </a:moveTo>
                  <a:lnTo>
                    <a:pt x="1107" y="19"/>
                  </a:lnTo>
                  <a:lnTo>
                    <a:pt x="978" y="38"/>
                  </a:lnTo>
                  <a:lnTo>
                    <a:pt x="867" y="75"/>
                  </a:lnTo>
                  <a:lnTo>
                    <a:pt x="757" y="112"/>
                  </a:lnTo>
                  <a:lnTo>
                    <a:pt x="646" y="167"/>
                  </a:lnTo>
                  <a:lnTo>
                    <a:pt x="554" y="222"/>
                  </a:lnTo>
                  <a:lnTo>
                    <a:pt x="370" y="388"/>
                  </a:lnTo>
                  <a:lnTo>
                    <a:pt x="222" y="572"/>
                  </a:lnTo>
                  <a:lnTo>
                    <a:pt x="148" y="665"/>
                  </a:lnTo>
                  <a:lnTo>
                    <a:pt x="93" y="775"/>
                  </a:lnTo>
                  <a:lnTo>
                    <a:pt x="56" y="886"/>
                  </a:lnTo>
                  <a:lnTo>
                    <a:pt x="38" y="1015"/>
                  </a:lnTo>
                  <a:lnTo>
                    <a:pt x="19" y="1126"/>
                  </a:lnTo>
                  <a:lnTo>
                    <a:pt x="1" y="1255"/>
                  </a:lnTo>
                  <a:lnTo>
                    <a:pt x="19" y="1365"/>
                  </a:lnTo>
                  <a:lnTo>
                    <a:pt x="38" y="1494"/>
                  </a:lnTo>
                  <a:lnTo>
                    <a:pt x="56" y="1605"/>
                  </a:lnTo>
                  <a:lnTo>
                    <a:pt x="111" y="1716"/>
                  </a:lnTo>
                  <a:lnTo>
                    <a:pt x="148" y="1826"/>
                  </a:lnTo>
                  <a:lnTo>
                    <a:pt x="222" y="1937"/>
                  </a:lnTo>
                  <a:lnTo>
                    <a:pt x="370" y="2121"/>
                  </a:lnTo>
                  <a:lnTo>
                    <a:pt x="554" y="2269"/>
                  </a:lnTo>
                  <a:lnTo>
                    <a:pt x="646" y="2343"/>
                  </a:lnTo>
                  <a:lnTo>
                    <a:pt x="757" y="2379"/>
                  </a:lnTo>
                  <a:lnTo>
                    <a:pt x="867" y="2435"/>
                  </a:lnTo>
                  <a:lnTo>
                    <a:pt x="996" y="2472"/>
                  </a:lnTo>
                  <a:lnTo>
                    <a:pt x="1107" y="2490"/>
                  </a:lnTo>
                  <a:lnTo>
                    <a:pt x="1365" y="2490"/>
                  </a:lnTo>
                  <a:lnTo>
                    <a:pt x="1476" y="2472"/>
                  </a:lnTo>
                  <a:lnTo>
                    <a:pt x="1605" y="2435"/>
                  </a:lnTo>
                  <a:lnTo>
                    <a:pt x="1715" y="2398"/>
                  </a:lnTo>
                  <a:lnTo>
                    <a:pt x="1808" y="2343"/>
                  </a:lnTo>
                  <a:lnTo>
                    <a:pt x="1918" y="2287"/>
                  </a:lnTo>
                  <a:lnTo>
                    <a:pt x="2103" y="2140"/>
                  </a:lnTo>
                  <a:lnTo>
                    <a:pt x="2269" y="1955"/>
                  </a:lnTo>
                  <a:lnTo>
                    <a:pt x="2324" y="1845"/>
                  </a:lnTo>
                  <a:lnTo>
                    <a:pt x="2379" y="1753"/>
                  </a:lnTo>
                  <a:lnTo>
                    <a:pt x="2416" y="1642"/>
                  </a:lnTo>
                  <a:lnTo>
                    <a:pt x="2453" y="1513"/>
                  </a:lnTo>
                  <a:lnTo>
                    <a:pt x="2490" y="1402"/>
                  </a:lnTo>
                  <a:lnTo>
                    <a:pt x="2490" y="1273"/>
                  </a:lnTo>
                  <a:lnTo>
                    <a:pt x="2490" y="1144"/>
                  </a:lnTo>
                  <a:lnTo>
                    <a:pt x="2471" y="1015"/>
                  </a:lnTo>
                  <a:lnTo>
                    <a:pt x="2435" y="904"/>
                  </a:lnTo>
                  <a:lnTo>
                    <a:pt x="2398" y="794"/>
                  </a:lnTo>
                  <a:lnTo>
                    <a:pt x="2342" y="683"/>
                  </a:lnTo>
                  <a:lnTo>
                    <a:pt x="2287" y="572"/>
                  </a:lnTo>
                  <a:lnTo>
                    <a:pt x="2213" y="480"/>
                  </a:lnTo>
                  <a:lnTo>
                    <a:pt x="2121" y="388"/>
                  </a:lnTo>
                  <a:lnTo>
                    <a:pt x="2029" y="296"/>
                  </a:lnTo>
                  <a:lnTo>
                    <a:pt x="1937" y="222"/>
                  </a:lnTo>
                  <a:lnTo>
                    <a:pt x="1826" y="148"/>
                  </a:lnTo>
                  <a:lnTo>
                    <a:pt x="1715" y="112"/>
                  </a:lnTo>
                  <a:lnTo>
                    <a:pt x="1605" y="56"/>
                  </a:lnTo>
                  <a:lnTo>
                    <a:pt x="1476"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0" name="Google Shape;3240;p11"/>
            <p:cNvSpPr/>
            <p:nvPr/>
          </p:nvSpPr>
          <p:spPr>
            <a:xfrm>
              <a:off x="6372200" y="1508500"/>
              <a:ext cx="29050" cy="61800"/>
            </a:xfrm>
            <a:custGeom>
              <a:avLst/>
              <a:gdLst/>
              <a:ahLst/>
              <a:cxnLst/>
              <a:rect l="l" t="t" r="r" b="b"/>
              <a:pathLst>
                <a:path w="1162" h="2472" extrusionOk="0">
                  <a:moveTo>
                    <a:pt x="1033" y="1"/>
                  </a:moveTo>
                  <a:lnTo>
                    <a:pt x="922" y="38"/>
                  </a:lnTo>
                  <a:lnTo>
                    <a:pt x="812" y="74"/>
                  </a:lnTo>
                  <a:lnTo>
                    <a:pt x="701" y="111"/>
                  </a:lnTo>
                  <a:lnTo>
                    <a:pt x="498" y="240"/>
                  </a:lnTo>
                  <a:lnTo>
                    <a:pt x="332" y="406"/>
                  </a:lnTo>
                  <a:lnTo>
                    <a:pt x="185" y="591"/>
                  </a:lnTo>
                  <a:lnTo>
                    <a:pt x="129" y="683"/>
                  </a:lnTo>
                  <a:lnTo>
                    <a:pt x="93" y="793"/>
                  </a:lnTo>
                  <a:lnTo>
                    <a:pt x="56" y="904"/>
                  </a:lnTo>
                  <a:lnTo>
                    <a:pt x="19" y="1015"/>
                  </a:lnTo>
                  <a:lnTo>
                    <a:pt x="0" y="1144"/>
                  </a:lnTo>
                  <a:lnTo>
                    <a:pt x="0" y="1254"/>
                  </a:lnTo>
                  <a:lnTo>
                    <a:pt x="19" y="1384"/>
                  </a:lnTo>
                  <a:lnTo>
                    <a:pt x="37" y="1494"/>
                  </a:lnTo>
                  <a:lnTo>
                    <a:pt x="93" y="1715"/>
                  </a:lnTo>
                  <a:lnTo>
                    <a:pt x="203" y="1918"/>
                  </a:lnTo>
                  <a:lnTo>
                    <a:pt x="351" y="2084"/>
                  </a:lnTo>
                  <a:lnTo>
                    <a:pt x="517" y="2232"/>
                  </a:lnTo>
                  <a:lnTo>
                    <a:pt x="719" y="2361"/>
                  </a:lnTo>
                  <a:lnTo>
                    <a:pt x="941" y="2434"/>
                  </a:lnTo>
                  <a:lnTo>
                    <a:pt x="1051" y="2453"/>
                  </a:lnTo>
                  <a:lnTo>
                    <a:pt x="1162" y="2471"/>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1" name="Google Shape;3241;p11"/>
            <p:cNvSpPr/>
            <p:nvPr/>
          </p:nvSpPr>
          <p:spPr>
            <a:xfrm>
              <a:off x="5236400" y="980250"/>
              <a:ext cx="62725" cy="62250"/>
            </a:xfrm>
            <a:custGeom>
              <a:avLst/>
              <a:gdLst/>
              <a:ahLst/>
              <a:cxnLst/>
              <a:rect l="l" t="t" r="r" b="b"/>
              <a:pathLst>
                <a:path w="2509" h="2490" extrusionOk="0">
                  <a:moveTo>
                    <a:pt x="1162" y="0"/>
                  </a:moveTo>
                  <a:lnTo>
                    <a:pt x="1052" y="19"/>
                  </a:lnTo>
                  <a:lnTo>
                    <a:pt x="923" y="37"/>
                  </a:lnTo>
                  <a:lnTo>
                    <a:pt x="812" y="74"/>
                  </a:lnTo>
                  <a:lnTo>
                    <a:pt x="701" y="130"/>
                  </a:lnTo>
                  <a:lnTo>
                    <a:pt x="591" y="185"/>
                  </a:lnTo>
                  <a:lnTo>
                    <a:pt x="480" y="259"/>
                  </a:lnTo>
                  <a:lnTo>
                    <a:pt x="388" y="332"/>
                  </a:lnTo>
                  <a:lnTo>
                    <a:pt x="314" y="425"/>
                  </a:lnTo>
                  <a:lnTo>
                    <a:pt x="241" y="517"/>
                  </a:lnTo>
                  <a:lnTo>
                    <a:pt x="167" y="627"/>
                  </a:lnTo>
                  <a:lnTo>
                    <a:pt x="111" y="738"/>
                  </a:lnTo>
                  <a:lnTo>
                    <a:pt x="75" y="849"/>
                  </a:lnTo>
                  <a:lnTo>
                    <a:pt x="38" y="978"/>
                  </a:lnTo>
                  <a:lnTo>
                    <a:pt x="1" y="1107"/>
                  </a:lnTo>
                  <a:lnTo>
                    <a:pt x="1" y="1217"/>
                  </a:lnTo>
                  <a:lnTo>
                    <a:pt x="1" y="1346"/>
                  </a:lnTo>
                  <a:lnTo>
                    <a:pt x="19" y="1476"/>
                  </a:lnTo>
                  <a:lnTo>
                    <a:pt x="56" y="1586"/>
                  </a:lnTo>
                  <a:lnTo>
                    <a:pt x="93" y="1697"/>
                  </a:lnTo>
                  <a:lnTo>
                    <a:pt x="148" y="1807"/>
                  </a:lnTo>
                  <a:lnTo>
                    <a:pt x="204" y="1918"/>
                  </a:lnTo>
                  <a:lnTo>
                    <a:pt x="351" y="2102"/>
                  </a:lnTo>
                  <a:lnTo>
                    <a:pt x="517" y="2250"/>
                  </a:lnTo>
                  <a:lnTo>
                    <a:pt x="628" y="2324"/>
                  </a:lnTo>
                  <a:lnTo>
                    <a:pt x="738" y="2379"/>
                  </a:lnTo>
                  <a:lnTo>
                    <a:pt x="849" y="2434"/>
                  </a:lnTo>
                  <a:lnTo>
                    <a:pt x="960" y="2453"/>
                  </a:lnTo>
                  <a:lnTo>
                    <a:pt x="1070" y="2490"/>
                  </a:lnTo>
                  <a:lnTo>
                    <a:pt x="1328" y="2490"/>
                  </a:lnTo>
                  <a:lnTo>
                    <a:pt x="1457" y="2471"/>
                  </a:lnTo>
                  <a:lnTo>
                    <a:pt x="1587" y="2453"/>
                  </a:lnTo>
                  <a:lnTo>
                    <a:pt x="1697" y="2416"/>
                  </a:lnTo>
                  <a:lnTo>
                    <a:pt x="1808" y="2361"/>
                  </a:lnTo>
                  <a:lnTo>
                    <a:pt x="1918" y="2305"/>
                  </a:lnTo>
                  <a:lnTo>
                    <a:pt x="2011" y="2232"/>
                  </a:lnTo>
                  <a:lnTo>
                    <a:pt x="2103" y="2158"/>
                  </a:lnTo>
                  <a:lnTo>
                    <a:pt x="2195" y="2066"/>
                  </a:lnTo>
                  <a:lnTo>
                    <a:pt x="2269" y="1973"/>
                  </a:lnTo>
                  <a:lnTo>
                    <a:pt x="2342" y="1863"/>
                  </a:lnTo>
                  <a:lnTo>
                    <a:pt x="2398" y="1752"/>
                  </a:lnTo>
                  <a:lnTo>
                    <a:pt x="2435" y="1641"/>
                  </a:lnTo>
                  <a:lnTo>
                    <a:pt x="2472" y="1512"/>
                  </a:lnTo>
                  <a:lnTo>
                    <a:pt x="2490" y="1402"/>
                  </a:lnTo>
                  <a:lnTo>
                    <a:pt x="2508" y="1273"/>
                  </a:lnTo>
                  <a:lnTo>
                    <a:pt x="2490" y="1144"/>
                  </a:lnTo>
                  <a:lnTo>
                    <a:pt x="2472" y="1015"/>
                  </a:lnTo>
                  <a:lnTo>
                    <a:pt x="2453" y="904"/>
                  </a:lnTo>
                  <a:lnTo>
                    <a:pt x="2416" y="793"/>
                  </a:lnTo>
                  <a:lnTo>
                    <a:pt x="2361" y="683"/>
                  </a:lnTo>
                  <a:lnTo>
                    <a:pt x="2306" y="572"/>
                  </a:lnTo>
                  <a:lnTo>
                    <a:pt x="2158" y="388"/>
                  </a:lnTo>
                  <a:lnTo>
                    <a:pt x="1974" y="240"/>
                  </a:lnTo>
                  <a:lnTo>
                    <a:pt x="1882" y="166"/>
                  </a:lnTo>
                  <a:lnTo>
                    <a:pt x="1771" y="111"/>
                  </a:lnTo>
                  <a:lnTo>
                    <a:pt x="1660" y="74"/>
                  </a:lnTo>
                  <a:lnTo>
                    <a:pt x="1550" y="37"/>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2" name="Google Shape;3242;p11"/>
            <p:cNvSpPr/>
            <p:nvPr/>
          </p:nvSpPr>
          <p:spPr>
            <a:xfrm>
              <a:off x="5736550" y="1394650"/>
              <a:ext cx="61325" cy="61325"/>
            </a:xfrm>
            <a:custGeom>
              <a:avLst/>
              <a:gdLst/>
              <a:ahLst/>
              <a:cxnLst/>
              <a:rect l="l" t="t" r="r" b="b"/>
              <a:pathLst>
                <a:path w="2453" h="2453" extrusionOk="0">
                  <a:moveTo>
                    <a:pt x="1106" y="0"/>
                  </a:moveTo>
                  <a:lnTo>
                    <a:pt x="977" y="19"/>
                  </a:lnTo>
                  <a:lnTo>
                    <a:pt x="867" y="56"/>
                  </a:lnTo>
                  <a:lnTo>
                    <a:pt x="756" y="93"/>
                  </a:lnTo>
                  <a:lnTo>
                    <a:pt x="646" y="148"/>
                  </a:lnTo>
                  <a:lnTo>
                    <a:pt x="535" y="222"/>
                  </a:lnTo>
                  <a:lnTo>
                    <a:pt x="443" y="277"/>
                  </a:lnTo>
                  <a:lnTo>
                    <a:pt x="351" y="369"/>
                  </a:lnTo>
                  <a:lnTo>
                    <a:pt x="277" y="461"/>
                  </a:lnTo>
                  <a:lnTo>
                    <a:pt x="203" y="554"/>
                  </a:lnTo>
                  <a:lnTo>
                    <a:pt x="148" y="664"/>
                  </a:lnTo>
                  <a:lnTo>
                    <a:pt x="92" y="756"/>
                  </a:lnTo>
                  <a:lnTo>
                    <a:pt x="37" y="885"/>
                  </a:lnTo>
                  <a:lnTo>
                    <a:pt x="19" y="996"/>
                  </a:lnTo>
                  <a:lnTo>
                    <a:pt x="0" y="1107"/>
                  </a:lnTo>
                  <a:lnTo>
                    <a:pt x="0" y="1236"/>
                  </a:lnTo>
                  <a:lnTo>
                    <a:pt x="0" y="1346"/>
                  </a:lnTo>
                  <a:lnTo>
                    <a:pt x="19" y="1475"/>
                  </a:lnTo>
                  <a:lnTo>
                    <a:pt x="56" y="1586"/>
                  </a:lnTo>
                  <a:lnTo>
                    <a:pt x="92" y="1697"/>
                  </a:lnTo>
                  <a:lnTo>
                    <a:pt x="203" y="1900"/>
                  </a:lnTo>
                  <a:lnTo>
                    <a:pt x="351" y="2084"/>
                  </a:lnTo>
                  <a:lnTo>
                    <a:pt x="535" y="2231"/>
                  </a:lnTo>
                  <a:lnTo>
                    <a:pt x="738" y="2342"/>
                  </a:lnTo>
                  <a:lnTo>
                    <a:pt x="848" y="2379"/>
                  </a:lnTo>
                  <a:lnTo>
                    <a:pt x="959" y="2416"/>
                  </a:lnTo>
                  <a:lnTo>
                    <a:pt x="1070" y="2434"/>
                  </a:lnTo>
                  <a:lnTo>
                    <a:pt x="1199" y="2453"/>
                  </a:lnTo>
                  <a:lnTo>
                    <a:pt x="1309" y="2453"/>
                  </a:lnTo>
                  <a:lnTo>
                    <a:pt x="1438" y="2434"/>
                  </a:lnTo>
                  <a:lnTo>
                    <a:pt x="1549" y="2397"/>
                  </a:lnTo>
                  <a:lnTo>
                    <a:pt x="1660" y="2361"/>
                  </a:lnTo>
                  <a:lnTo>
                    <a:pt x="1770" y="2305"/>
                  </a:lnTo>
                  <a:lnTo>
                    <a:pt x="1881" y="2250"/>
                  </a:lnTo>
                  <a:lnTo>
                    <a:pt x="1973" y="2176"/>
                  </a:lnTo>
                  <a:lnTo>
                    <a:pt x="2065" y="2102"/>
                  </a:lnTo>
                  <a:lnTo>
                    <a:pt x="2139" y="2010"/>
                  </a:lnTo>
                  <a:lnTo>
                    <a:pt x="2213" y="1918"/>
                  </a:lnTo>
                  <a:lnTo>
                    <a:pt x="2287" y="1807"/>
                  </a:lnTo>
                  <a:lnTo>
                    <a:pt x="2342" y="1715"/>
                  </a:lnTo>
                  <a:lnTo>
                    <a:pt x="2379" y="1605"/>
                  </a:lnTo>
                  <a:lnTo>
                    <a:pt x="2416" y="1475"/>
                  </a:lnTo>
                  <a:lnTo>
                    <a:pt x="2434" y="1365"/>
                  </a:lnTo>
                  <a:lnTo>
                    <a:pt x="2452" y="1236"/>
                  </a:lnTo>
                  <a:lnTo>
                    <a:pt x="2452" y="1107"/>
                  </a:lnTo>
                  <a:lnTo>
                    <a:pt x="2434" y="996"/>
                  </a:lnTo>
                  <a:lnTo>
                    <a:pt x="2397" y="885"/>
                  </a:lnTo>
                  <a:lnTo>
                    <a:pt x="2360" y="756"/>
                  </a:lnTo>
                  <a:lnTo>
                    <a:pt x="2305" y="664"/>
                  </a:lnTo>
                  <a:lnTo>
                    <a:pt x="2231" y="554"/>
                  </a:lnTo>
                  <a:lnTo>
                    <a:pt x="2176" y="461"/>
                  </a:lnTo>
                  <a:lnTo>
                    <a:pt x="2084" y="369"/>
                  </a:lnTo>
                  <a:lnTo>
                    <a:pt x="1992" y="277"/>
                  </a:lnTo>
                  <a:lnTo>
                    <a:pt x="1899" y="222"/>
                  </a:lnTo>
                  <a:lnTo>
                    <a:pt x="1807" y="148"/>
                  </a:lnTo>
                  <a:lnTo>
                    <a:pt x="1697" y="93"/>
                  </a:lnTo>
                  <a:lnTo>
                    <a:pt x="1586" y="56"/>
                  </a:lnTo>
                  <a:lnTo>
                    <a:pt x="1457" y="19"/>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3" name="Google Shape;3243;p11"/>
            <p:cNvSpPr/>
            <p:nvPr/>
          </p:nvSpPr>
          <p:spPr>
            <a:xfrm>
              <a:off x="5511125" y="1274800"/>
              <a:ext cx="60875" cy="60875"/>
            </a:xfrm>
            <a:custGeom>
              <a:avLst/>
              <a:gdLst/>
              <a:ahLst/>
              <a:cxnLst/>
              <a:rect l="l" t="t" r="r" b="b"/>
              <a:pathLst>
                <a:path w="2435" h="2435" extrusionOk="0">
                  <a:moveTo>
                    <a:pt x="1107" y="0"/>
                  </a:moveTo>
                  <a:lnTo>
                    <a:pt x="978" y="19"/>
                  </a:lnTo>
                  <a:lnTo>
                    <a:pt x="868" y="56"/>
                  </a:lnTo>
                  <a:lnTo>
                    <a:pt x="757" y="93"/>
                  </a:lnTo>
                  <a:lnTo>
                    <a:pt x="554" y="203"/>
                  </a:lnTo>
                  <a:lnTo>
                    <a:pt x="370" y="351"/>
                  </a:lnTo>
                  <a:lnTo>
                    <a:pt x="222" y="535"/>
                  </a:lnTo>
                  <a:lnTo>
                    <a:pt x="112" y="738"/>
                  </a:lnTo>
                  <a:lnTo>
                    <a:pt x="56" y="849"/>
                  </a:lnTo>
                  <a:lnTo>
                    <a:pt x="38" y="959"/>
                  </a:lnTo>
                  <a:lnTo>
                    <a:pt x="1" y="1070"/>
                  </a:lnTo>
                  <a:lnTo>
                    <a:pt x="1" y="1199"/>
                  </a:lnTo>
                  <a:lnTo>
                    <a:pt x="1" y="1310"/>
                  </a:lnTo>
                  <a:lnTo>
                    <a:pt x="19" y="1439"/>
                  </a:lnTo>
                  <a:lnTo>
                    <a:pt x="56" y="1549"/>
                  </a:lnTo>
                  <a:lnTo>
                    <a:pt x="93" y="1678"/>
                  </a:lnTo>
                  <a:lnTo>
                    <a:pt x="148" y="1771"/>
                  </a:lnTo>
                  <a:lnTo>
                    <a:pt x="204" y="1881"/>
                  </a:lnTo>
                  <a:lnTo>
                    <a:pt x="278" y="1973"/>
                  </a:lnTo>
                  <a:lnTo>
                    <a:pt x="351" y="2066"/>
                  </a:lnTo>
                  <a:lnTo>
                    <a:pt x="443" y="2158"/>
                  </a:lnTo>
                  <a:lnTo>
                    <a:pt x="536" y="2232"/>
                  </a:lnTo>
                  <a:lnTo>
                    <a:pt x="646" y="2287"/>
                  </a:lnTo>
                  <a:lnTo>
                    <a:pt x="738" y="2342"/>
                  </a:lnTo>
                  <a:lnTo>
                    <a:pt x="868" y="2379"/>
                  </a:lnTo>
                  <a:lnTo>
                    <a:pt x="978" y="2416"/>
                  </a:lnTo>
                  <a:lnTo>
                    <a:pt x="1107" y="2434"/>
                  </a:lnTo>
                  <a:lnTo>
                    <a:pt x="1347" y="2434"/>
                  </a:lnTo>
                  <a:lnTo>
                    <a:pt x="1458" y="2416"/>
                  </a:lnTo>
                  <a:lnTo>
                    <a:pt x="1568" y="2379"/>
                  </a:lnTo>
                  <a:lnTo>
                    <a:pt x="1679" y="2342"/>
                  </a:lnTo>
                  <a:lnTo>
                    <a:pt x="1882" y="2232"/>
                  </a:lnTo>
                  <a:lnTo>
                    <a:pt x="2066" y="2084"/>
                  </a:lnTo>
                  <a:lnTo>
                    <a:pt x="2214" y="1918"/>
                  </a:lnTo>
                  <a:lnTo>
                    <a:pt x="2343" y="1715"/>
                  </a:lnTo>
                  <a:lnTo>
                    <a:pt x="2379" y="1605"/>
                  </a:lnTo>
                  <a:lnTo>
                    <a:pt x="2416" y="1494"/>
                  </a:lnTo>
                  <a:lnTo>
                    <a:pt x="2435" y="1365"/>
                  </a:lnTo>
                  <a:lnTo>
                    <a:pt x="2435" y="1254"/>
                  </a:lnTo>
                  <a:lnTo>
                    <a:pt x="2435" y="1125"/>
                  </a:lnTo>
                  <a:lnTo>
                    <a:pt x="2416" y="996"/>
                  </a:lnTo>
                  <a:lnTo>
                    <a:pt x="2398" y="886"/>
                  </a:lnTo>
                  <a:lnTo>
                    <a:pt x="2361" y="775"/>
                  </a:lnTo>
                  <a:lnTo>
                    <a:pt x="2306" y="664"/>
                  </a:lnTo>
                  <a:lnTo>
                    <a:pt x="2232" y="554"/>
                  </a:lnTo>
                  <a:lnTo>
                    <a:pt x="2158" y="461"/>
                  </a:lnTo>
                  <a:lnTo>
                    <a:pt x="2084" y="369"/>
                  </a:lnTo>
                  <a:lnTo>
                    <a:pt x="1992" y="295"/>
                  </a:lnTo>
                  <a:lnTo>
                    <a:pt x="1900" y="222"/>
                  </a:lnTo>
                  <a:lnTo>
                    <a:pt x="1808" y="148"/>
                  </a:lnTo>
                  <a:lnTo>
                    <a:pt x="1697" y="93"/>
                  </a:lnTo>
                  <a:lnTo>
                    <a:pt x="1587" y="56"/>
                  </a:lnTo>
                  <a:lnTo>
                    <a:pt x="1458"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4" name="Google Shape;3244;p11"/>
            <p:cNvSpPr/>
            <p:nvPr/>
          </p:nvSpPr>
          <p:spPr>
            <a:xfrm>
              <a:off x="4923425" y="433100"/>
              <a:ext cx="60875" cy="60875"/>
            </a:xfrm>
            <a:custGeom>
              <a:avLst/>
              <a:gdLst/>
              <a:ahLst/>
              <a:cxnLst/>
              <a:rect l="l" t="t" r="r" b="b"/>
              <a:pathLst>
                <a:path w="2435" h="2435" extrusionOk="0">
                  <a:moveTo>
                    <a:pt x="1088" y="0"/>
                  </a:moveTo>
                  <a:lnTo>
                    <a:pt x="978" y="19"/>
                  </a:lnTo>
                  <a:lnTo>
                    <a:pt x="867" y="56"/>
                  </a:lnTo>
                  <a:lnTo>
                    <a:pt x="756" y="93"/>
                  </a:lnTo>
                  <a:lnTo>
                    <a:pt x="535" y="203"/>
                  </a:lnTo>
                  <a:lnTo>
                    <a:pt x="369" y="351"/>
                  </a:lnTo>
                  <a:lnTo>
                    <a:pt x="222" y="535"/>
                  </a:lnTo>
                  <a:lnTo>
                    <a:pt x="93" y="738"/>
                  </a:lnTo>
                  <a:lnTo>
                    <a:pt x="56" y="849"/>
                  </a:lnTo>
                  <a:lnTo>
                    <a:pt x="19" y="959"/>
                  </a:lnTo>
                  <a:lnTo>
                    <a:pt x="0" y="1070"/>
                  </a:lnTo>
                  <a:lnTo>
                    <a:pt x="0" y="1199"/>
                  </a:lnTo>
                  <a:lnTo>
                    <a:pt x="0" y="1309"/>
                  </a:lnTo>
                  <a:lnTo>
                    <a:pt x="19" y="1439"/>
                  </a:lnTo>
                  <a:lnTo>
                    <a:pt x="37" y="1549"/>
                  </a:lnTo>
                  <a:lnTo>
                    <a:pt x="74" y="1660"/>
                  </a:lnTo>
                  <a:lnTo>
                    <a:pt x="129" y="1770"/>
                  </a:lnTo>
                  <a:lnTo>
                    <a:pt x="203" y="1881"/>
                  </a:lnTo>
                  <a:lnTo>
                    <a:pt x="277" y="1973"/>
                  </a:lnTo>
                  <a:lnTo>
                    <a:pt x="351" y="2065"/>
                  </a:lnTo>
                  <a:lnTo>
                    <a:pt x="443" y="2139"/>
                  </a:lnTo>
                  <a:lnTo>
                    <a:pt x="535" y="2213"/>
                  </a:lnTo>
                  <a:lnTo>
                    <a:pt x="627" y="2287"/>
                  </a:lnTo>
                  <a:lnTo>
                    <a:pt x="738" y="2342"/>
                  </a:lnTo>
                  <a:lnTo>
                    <a:pt x="848" y="2379"/>
                  </a:lnTo>
                  <a:lnTo>
                    <a:pt x="978" y="2416"/>
                  </a:lnTo>
                  <a:lnTo>
                    <a:pt x="1088" y="2434"/>
                  </a:lnTo>
                  <a:lnTo>
                    <a:pt x="1346" y="2434"/>
                  </a:lnTo>
                  <a:lnTo>
                    <a:pt x="1457" y="2416"/>
                  </a:lnTo>
                  <a:lnTo>
                    <a:pt x="1568" y="2379"/>
                  </a:lnTo>
                  <a:lnTo>
                    <a:pt x="1678" y="2342"/>
                  </a:lnTo>
                  <a:lnTo>
                    <a:pt x="1881" y="2231"/>
                  </a:lnTo>
                  <a:lnTo>
                    <a:pt x="2065" y="2084"/>
                  </a:lnTo>
                  <a:lnTo>
                    <a:pt x="2213" y="1899"/>
                  </a:lnTo>
                  <a:lnTo>
                    <a:pt x="2324" y="1697"/>
                  </a:lnTo>
                  <a:lnTo>
                    <a:pt x="2379" y="1586"/>
                  </a:lnTo>
                  <a:lnTo>
                    <a:pt x="2397" y="1475"/>
                  </a:lnTo>
                  <a:lnTo>
                    <a:pt x="2434" y="1365"/>
                  </a:lnTo>
                  <a:lnTo>
                    <a:pt x="2434" y="1236"/>
                  </a:lnTo>
                  <a:lnTo>
                    <a:pt x="2434" y="1107"/>
                  </a:lnTo>
                  <a:lnTo>
                    <a:pt x="2416" y="996"/>
                  </a:lnTo>
                  <a:lnTo>
                    <a:pt x="2379" y="885"/>
                  </a:lnTo>
                  <a:lnTo>
                    <a:pt x="2342" y="756"/>
                  </a:lnTo>
                  <a:lnTo>
                    <a:pt x="2287" y="646"/>
                  </a:lnTo>
                  <a:lnTo>
                    <a:pt x="2231" y="553"/>
                  </a:lnTo>
                  <a:lnTo>
                    <a:pt x="2158" y="461"/>
                  </a:lnTo>
                  <a:lnTo>
                    <a:pt x="2084" y="369"/>
                  </a:lnTo>
                  <a:lnTo>
                    <a:pt x="1992" y="277"/>
                  </a:lnTo>
                  <a:lnTo>
                    <a:pt x="1899" y="203"/>
                  </a:lnTo>
                  <a:lnTo>
                    <a:pt x="1789" y="148"/>
                  </a:lnTo>
                  <a:lnTo>
                    <a:pt x="1678" y="93"/>
                  </a:lnTo>
                  <a:lnTo>
                    <a:pt x="1568" y="56"/>
                  </a:lnTo>
                  <a:lnTo>
                    <a:pt x="1457" y="1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5" name="Google Shape;3245;p11"/>
            <p:cNvSpPr/>
            <p:nvPr/>
          </p:nvSpPr>
          <p:spPr>
            <a:xfrm>
              <a:off x="4974575" y="604100"/>
              <a:ext cx="60875" cy="60875"/>
            </a:xfrm>
            <a:custGeom>
              <a:avLst/>
              <a:gdLst/>
              <a:ahLst/>
              <a:cxnLst/>
              <a:rect l="l" t="t" r="r" b="b"/>
              <a:pathLst>
                <a:path w="2435" h="2435" extrusionOk="0">
                  <a:moveTo>
                    <a:pt x="1273" y="1"/>
                  </a:moveTo>
                  <a:lnTo>
                    <a:pt x="1144" y="19"/>
                  </a:lnTo>
                  <a:lnTo>
                    <a:pt x="1034" y="19"/>
                  </a:lnTo>
                  <a:lnTo>
                    <a:pt x="904" y="56"/>
                  </a:lnTo>
                  <a:lnTo>
                    <a:pt x="794" y="93"/>
                  </a:lnTo>
                  <a:lnTo>
                    <a:pt x="683" y="130"/>
                  </a:lnTo>
                  <a:lnTo>
                    <a:pt x="591" y="204"/>
                  </a:lnTo>
                  <a:lnTo>
                    <a:pt x="480" y="259"/>
                  </a:lnTo>
                  <a:lnTo>
                    <a:pt x="407" y="333"/>
                  </a:lnTo>
                  <a:lnTo>
                    <a:pt x="314" y="425"/>
                  </a:lnTo>
                  <a:lnTo>
                    <a:pt x="241" y="517"/>
                  </a:lnTo>
                  <a:lnTo>
                    <a:pt x="167" y="628"/>
                  </a:lnTo>
                  <a:lnTo>
                    <a:pt x="112" y="720"/>
                  </a:lnTo>
                  <a:lnTo>
                    <a:pt x="75" y="831"/>
                  </a:lnTo>
                  <a:lnTo>
                    <a:pt x="38" y="960"/>
                  </a:lnTo>
                  <a:lnTo>
                    <a:pt x="19" y="1070"/>
                  </a:lnTo>
                  <a:lnTo>
                    <a:pt x="1" y="1199"/>
                  </a:lnTo>
                  <a:lnTo>
                    <a:pt x="19" y="1328"/>
                  </a:lnTo>
                  <a:lnTo>
                    <a:pt x="19" y="1439"/>
                  </a:lnTo>
                  <a:lnTo>
                    <a:pt x="56" y="1550"/>
                  </a:lnTo>
                  <a:lnTo>
                    <a:pt x="93" y="1660"/>
                  </a:lnTo>
                  <a:lnTo>
                    <a:pt x="204" y="1863"/>
                  </a:lnTo>
                  <a:lnTo>
                    <a:pt x="333" y="2048"/>
                  </a:lnTo>
                  <a:lnTo>
                    <a:pt x="517" y="2195"/>
                  </a:lnTo>
                  <a:lnTo>
                    <a:pt x="720" y="2324"/>
                  </a:lnTo>
                  <a:lnTo>
                    <a:pt x="812" y="2361"/>
                  </a:lnTo>
                  <a:lnTo>
                    <a:pt x="941" y="2398"/>
                  </a:lnTo>
                  <a:lnTo>
                    <a:pt x="1052" y="2416"/>
                  </a:lnTo>
                  <a:lnTo>
                    <a:pt x="1163" y="2435"/>
                  </a:lnTo>
                  <a:lnTo>
                    <a:pt x="1292" y="2435"/>
                  </a:lnTo>
                  <a:lnTo>
                    <a:pt x="1421" y="2416"/>
                  </a:lnTo>
                  <a:lnTo>
                    <a:pt x="1531" y="2398"/>
                  </a:lnTo>
                  <a:lnTo>
                    <a:pt x="1642" y="2361"/>
                  </a:lnTo>
                  <a:lnTo>
                    <a:pt x="1753" y="2306"/>
                  </a:lnTo>
                  <a:lnTo>
                    <a:pt x="1863" y="2250"/>
                  </a:lnTo>
                  <a:lnTo>
                    <a:pt x="1955" y="2177"/>
                  </a:lnTo>
                  <a:lnTo>
                    <a:pt x="2048" y="2103"/>
                  </a:lnTo>
                  <a:lnTo>
                    <a:pt x="2121" y="2011"/>
                  </a:lnTo>
                  <a:lnTo>
                    <a:pt x="2195" y="1918"/>
                  </a:lnTo>
                  <a:lnTo>
                    <a:pt x="2269" y="1826"/>
                  </a:lnTo>
                  <a:lnTo>
                    <a:pt x="2324" y="1716"/>
                  </a:lnTo>
                  <a:lnTo>
                    <a:pt x="2379" y="1605"/>
                  </a:lnTo>
                  <a:lnTo>
                    <a:pt x="2398" y="1494"/>
                  </a:lnTo>
                  <a:lnTo>
                    <a:pt x="2435" y="1365"/>
                  </a:lnTo>
                  <a:lnTo>
                    <a:pt x="2435" y="1255"/>
                  </a:lnTo>
                  <a:lnTo>
                    <a:pt x="2435" y="1126"/>
                  </a:lnTo>
                  <a:lnTo>
                    <a:pt x="2416" y="1015"/>
                  </a:lnTo>
                  <a:lnTo>
                    <a:pt x="2398" y="904"/>
                  </a:lnTo>
                  <a:lnTo>
                    <a:pt x="2361" y="794"/>
                  </a:lnTo>
                  <a:lnTo>
                    <a:pt x="2250" y="591"/>
                  </a:lnTo>
                  <a:lnTo>
                    <a:pt x="2103" y="407"/>
                  </a:lnTo>
                  <a:lnTo>
                    <a:pt x="1937" y="241"/>
                  </a:lnTo>
                  <a:lnTo>
                    <a:pt x="1734" y="130"/>
                  </a:lnTo>
                  <a:lnTo>
                    <a:pt x="1624" y="75"/>
                  </a:lnTo>
                  <a:lnTo>
                    <a:pt x="1513" y="38"/>
                  </a:lnTo>
                  <a:lnTo>
                    <a:pt x="1402"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6" name="Google Shape;3246;p11"/>
            <p:cNvSpPr/>
            <p:nvPr/>
          </p:nvSpPr>
          <p:spPr>
            <a:xfrm>
              <a:off x="5365925" y="1166475"/>
              <a:ext cx="60425" cy="60875"/>
            </a:xfrm>
            <a:custGeom>
              <a:avLst/>
              <a:gdLst/>
              <a:ahLst/>
              <a:cxnLst/>
              <a:rect l="l" t="t" r="r" b="b"/>
              <a:pathLst>
                <a:path w="2417" h="2435" extrusionOk="0">
                  <a:moveTo>
                    <a:pt x="1107" y="1"/>
                  </a:moveTo>
                  <a:lnTo>
                    <a:pt x="997" y="19"/>
                  </a:lnTo>
                  <a:lnTo>
                    <a:pt x="868" y="56"/>
                  </a:lnTo>
                  <a:lnTo>
                    <a:pt x="757" y="93"/>
                  </a:lnTo>
                  <a:lnTo>
                    <a:pt x="646" y="148"/>
                  </a:lnTo>
                  <a:lnTo>
                    <a:pt x="554" y="203"/>
                  </a:lnTo>
                  <a:lnTo>
                    <a:pt x="462" y="277"/>
                  </a:lnTo>
                  <a:lnTo>
                    <a:pt x="370" y="351"/>
                  </a:lnTo>
                  <a:lnTo>
                    <a:pt x="278" y="443"/>
                  </a:lnTo>
                  <a:lnTo>
                    <a:pt x="204" y="535"/>
                  </a:lnTo>
                  <a:lnTo>
                    <a:pt x="148" y="627"/>
                  </a:lnTo>
                  <a:lnTo>
                    <a:pt x="93" y="738"/>
                  </a:lnTo>
                  <a:lnTo>
                    <a:pt x="56" y="849"/>
                  </a:lnTo>
                  <a:lnTo>
                    <a:pt x="19" y="978"/>
                  </a:lnTo>
                  <a:lnTo>
                    <a:pt x="1" y="1088"/>
                  </a:lnTo>
                  <a:lnTo>
                    <a:pt x="1" y="1217"/>
                  </a:lnTo>
                  <a:lnTo>
                    <a:pt x="1" y="1328"/>
                  </a:lnTo>
                  <a:lnTo>
                    <a:pt x="19" y="1457"/>
                  </a:lnTo>
                  <a:lnTo>
                    <a:pt x="38" y="1568"/>
                  </a:lnTo>
                  <a:lnTo>
                    <a:pt x="93" y="1678"/>
                  </a:lnTo>
                  <a:lnTo>
                    <a:pt x="204" y="1881"/>
                  </a:lnTo>
                  <a:lnTo>
                    <a:pt x="351" y="2066"/>
                  </a:lnTo>
                  <a:lnTo>
                    <a:pt x="517" y="2213"/>
                  </a:lnTo>
                  <a:lnTo>
                    <a:pt x="720" y="2324"/>
                  </a:lnTo>
                  <a:lnTo>
                    <a:pt x="831" y="2361"/>
                  </a:lnTo>
                  <a:lnTo>
                    <a:pt x="941" y="2397"/>
                  </a:lnTo>
                  <a:lnTo>
                    <a:pt x="1052" y="2416"/>
                  </a:lnTo>
                  <a:lnTo>
                    <a:pt x="1181" y="2434"/>
                  </a:lnTo>
                  <a:lnTo>
                    <a:pt x="1292" y="2434"/>
                  </a:lnTo>
                  <a:lnTo>
                    <a:pt x="1421" y="2416"/>
                  </a:lnTo>
                  <a:lnTo>
                    <a:pt x="1531" y="2379"/>
                  </a:lnTo>
                  <a:lnTo>
                    <a:pt x="1660" y="2342"/>
                  </a:lnTo>
                  <a:lnTo>
                    <a:pt x="1753" y="2287"/>
                  </a:lnTo>
                  <a:lnTo>
                    <a:pt x="1863" y="2232"/>
                  </a:lnTo>
                  <a:lnTo>
                    <a:pt x="1955" y="2158"/>
                  </a:lnTo>
                  <a:lnTo>
                    <a:pt x="2048" y="2084"/>
                  </a:lnTo>
                  <a:lnTo>
                    <a:pt x="2121" y="1992"/>
                  </a:lnTo>
                  <a:lnTo>
                    <a:pt x="2195" y="1900"/>
                  </a:lnTo>
                  <a:lnTo>
                    <a:pt x="2269" y="1789"/>
                  </a:lnTo>
                  <a:lnTo>
                    <a:pt x="2324" y="1697"/>
                  </a:lnTo>
                  <a:lnTo>
                    <a:pt x="2361" y="1586"/>
                  </a:lnTo>
                  <a:lnTo>
                    <a:pt x="2398" y="1457"/>
                  </a:lnTo>
                  <a:lnTo>
                    <a:pt x="2416" y="1346"/>
                  </a:lnTo>
                  <a:lnTo>
                    <a:pt x="2416" y="1217"/>
                  </a:lnTo>
                  <a:lnTo>
                    <a:pt x="2416" y="1107"/>
                  </a:lnTo>
                  <a:lnTo>
                    <a:pt x="2398" y="978"/>
                  </a:lnTo>
                  <a:lnTo>
                    <a:pt x="2361" y="867"/>
                  </a:lnTo>
                  <a:lnTo>
                    <a:pt x="2324" y="756"/>
                  </a:lnTo>
                  <a:lnTo>
                    <a:pt x="2214" y="554"/>
                  </a:lnTo>
                  <a:lnTo>
                    <a:pt x="2066" y="369"/>
                  </a:lnTo>
                  <a:lnTo>
                    <a:pt x="1900" y="222"/>
                  </a:lnTo>
                  <a:lnTo>
                    <a:pt x="1697" y="111"/>
                  </a:lnTo>
                  <a:lnTo>
                    <a:pt x="1587" y="74"/>
                  </a:lnTo>
                  <a:lnTo>
                    <a:pt x="1476" y="37"/>
                  </a:lnTo>
                  <a:lnTo>
                    <a:pt x="1347" y="19"/>
                  </a:lnTo>
                  <a:lnTo>
                    <a:pt x="12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7" name="Google Shape;3247;p11"/>
            <p:cNvSpPr/>
            <p:nvPr/>
          </p:nvSpPr>
          <p:spPr>
            <a:xfrm>
              <a:off x="5657250" y="1380825"/>
              <a:ext cx="59950" cy="59950"/>
            </a:xfrm>
            <a:custGeom>
              <a:avLst/>
              <a:gdLst/>
              <a:ahLst/>
              <a:cxnLst/>
              <a:rect l="l" t="t" r="r" b="b"/>
              <a:pathLst>
                <a:path w="2398" h="2398" extrusionOk="0">
                  <a:moveTo>
                    <a:pt x="1181" y="0"/>
                  </a:moveTo>
                  <a:lnTo>
                    <a:pt x="1052" y="19"/>
                  </a:lnTo>
                  <a:lnTo>
                    <a:pt x="941" y="37"/>
                  </a:lnTo>
                  <a:lnTo>
                    <a:pt x="831" y="74"/>
                  </a:lnTo>
                  <a:lnTo>
                    <a:pt x="720" y="111"/>
                  </a:lnTo>
                  <a:lnTo>
                    <a:pt x="609" y="166"/>
                  </a:lnTo>
                  <a:lnTo>
                    <a:pt x="517" y="222"/>
                  </a:lnTo>
                  <a:lnTo>
                    <a:pt x="333" y="369"/>
                  </a:lnTo>
                  <a:lnTo>
                    <a:pt x="204" y="553"/>
                  </a:lnTo>
                  <a:lnTo>
                    <a:pt x="130" y="646"/>
                  </a:lnTo>
                  <a:lnTo>
                    <a:pt x="93" y="756"/>
                  </a:lnTo>
                  <a:lnTo>
                    <a:pt x="56" y="867"/>
                  </a:lnTo>
                  <a:lnTo>
                    <a:pt x="19" y="977"/>
                  </a:lnTo>
                  <a:lnTo>
                    <a:pt x="1" y="1088"/>
                  </a:lnTo>
                  <a:lnTo>
                    <a:pt x="1" y="1217"/>
                  </a:lnTo>
                  <a:lnTo>
                    <a:pt x="1" y="1346"/>
                  </a:lnTo>
                  <a:lnTo>
                    <a:pt x="19" y="1457"/>
                  </a:lnTo>
                  <a:lnTo>
                    <a:pt x="56" y="1568"/>
                  </a:lnTo>
                  <a:lnTo>
                    <a:pt x="93" y="1678"/>
                  </a:lnTo>
                  <a:lnTo>
                    <a:pt x="148" y="1789"/>
                  </a:lnTo>
                  <a:lnTo>
                    <a:pt x="222" y="1881"/>
                  </a:lnTo>
                  <a:lnTo>
                    <a:pt x="370" y="2065"/>
                  </a:lnTo>
                  <a:lnTo>
                    <a:pt x="536" y="2213"/>
                  </a:lnTo>
                  <a:lnTo>
                    <a:pt x="646" y="2268"/>
                  </a:lnTo>
                  <a:lnTo>
                    <a:pt x="738" y="2305"/>
                  </a:lnTo>
                  <a:lnTo>
                    <a:pt x="849" y="2360"/>
                  </a:lnTo>
                  <a:lnTo>
                    <a:pt x="978" y="2379"/>
                  </a:lnTo>
                  <a:lnTo>
                    <a:pt x="1089" y="2397"/>
                  </a:lnTo>
                  <a:lnTo>
                    <a:pt x="1328" y="2397"/>
                  </a:lnTo>
                  <a:lnTo>
                    <a:pt x="1457" y="2379"/>
                  </a:lnTo>
                  <a:lnTo>
                    <a:pt x="1568" y="2342"/>
                  </a:lnTo>
                  <a:lnTo>
                    <a:pt x="1679" y="2305"/>
                  </a:lnTo>
                  <a:lnTo>
                    <a:pt x="1771" y="2250"/>
                  </a:lnTo>
                  <a:lnTo>
                    <a:pt x="1882" y="2194"/>
                  </a:lnTo>
                  <a:lnTo>
                    <a:pt x="2047" y="2047"/>
                  </a:lnTo>
                  <a:lnTo>
                    <a:pt x="2195" y="1863"/>
                  </a:lnTo>
                  <a:lnTo>
                    <a:pt x="2250" y="1770"/>
                  </a:lnTo>
                  <a:lnTo>
                    <a:pt x="2306" y="1660"/>
                  </a:lnTo>
                  <a:lnTo>
                    <a:pt x="2342" y="1549"/>
                  </a:lnTo>
                  <a:lnTo>
                    <a:pt x="2379" y="1438"/>
                  </a:lnTo>
                  <a:lnTo>
                    <a:pt x="2398" y="1309"/>
                  </a:lnTo>
                  <a:lnTo>
                    <a:pt x="2398" y="1199"/>
                  </a:lnTo>
                  <a:lnTo>
                    <a:pt x="2379" y="1070"/>
                  </a:lnTo>
                  <a:lnTo>
                    <a:pt x="2361" y="941"/>
                  </a:lnTo>
                  <a:lnTo>
                    <a:pt x="2342" y="830"/>
                  </a:lnTo>
                  <a:lnTo>
                    <a:pt x="2287" y="719"/>
                  </a:lnTo>
                  <a:lnTo>
                    <a:pt x="2250" y="627"/>
                  </a:lnTo>
                  <a:lnTo>
                    <a:pt x="2177" y="517"/>
                  </a:lnTo>
                  <a:lnTo>
                    <a:pt x="2029" y="351"/>
                  </a:lnTo>
                  <a:lnTo>
                    <a:pt x="1863"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8" name="Google Shape;3248;p11"/>
            <p:cNvSpPr/>
            <p:nvPr/>
          </p:nvSpPr>
          <p:spPr>
            <a:xfrm>
              <a:off x="5223975" y="1059075"/>
              <a:ext cx="58550" cy="58575"/>
            </a:xfrm>
            <a:custGeom>
              <a:avLst/>
              <a:gdLst/>
              <a:ahLst/>
              <a:cxnLst/>
              <a:rect l="l" t="t" r="r" b="b"/>
              <a:pathLst>
                <a:path w="2342" h="2343" extrusionOk="0">
                  <a:moveTo>
                    <a:pt x="1069" y="0"/>
                  </a:moveTo>
                  <a:lnTo>
                    <a:pt x="940" y="19"/>
                  </a:lnTo>
                  <a:lnTo>
                    <a:pt x="830" y="56"/>
                  </a:lnTo>
                  <a:lnTo>
                    <a:pt x="719" y="93"/>
                  </a:lnTo>
                  <a:lnTo>
                    <a:pt x="608" y="129"/>
                  </a:lnTo>
                  <a:lnTo>
                    <a:pt x="516" y="203"/>
                  </a:lnTo>
                  <a:lnTo>
                    <a:pt x="424" y="259"/>
                  </a:lnTo>
                  <a:lnTo>
                    <a:pt x="332" y="332"/>
                  </a:lnTo>
                  <a:lnTo>
                    <a:pt x="258" y="424"/>
                  </a:lnTo>
                  <a:lnTo>
                    <a:pt x="203" y="517"/>
                  </a:lnTo>
                  <a:lnTo>
                    <a:pt x="148" y="609"/>
                  </a:lnTo>
                  <a:lnTo>
                    <a:pt x="92" y="720"/>
                  </a:lnTo>
                  <a:lnTo>
                    <a:pt x="55" y="830"/>
                  </a:lnTo>
                  <a:lnTo>
                    <a:pt x="18" y="941"/>
                  </a:lnTo>
                  <a:lnTo>
                    <a:pt x="18" y="1070"/>
                  </a:lnTo>
                  <a:lnTo>
                    <a:pt x="0" y="1180"/>
                  </a:lnTo>
                  <a:lnTo>
                    <a:pt x="18" y="1310"/>
                  </a:lnTo>
                  <a:lnTo>
                    <a:pt x="37" y="1439"/>
                  </a:lnTo>
                  <a:lnTo>
                    <a:pt x="55" y="1549"/>
                  </a:lnTo>
                  <a:lnTo>
                    <a:pt x="111" y="1660"/>
                  </a:lnTo>
                  <a:lnTo>
                    <a:pt x="148" y="1770"/>
                  </a:lnTo>
                  <a:lnTo>
                    <a:pt x="221" y="1863"/>
                  </a:lnTo>
                  <a:lnTo>
                    <a:pt x="277" y="1955"/>
                  </a:lnTo>
                  <a:lnTo>
                    <a:pt x="369" y="2029"/>
                  </a:lnTo>
                  <a:lnTo>
                    <a:pt x="443" y="2102"/>
                  </a:lnTo>
                  <a:lnTo>
                    <a:pt x="535" y="2176"/>
                  </a:lnTo>
                  <a:lnTo>
                    <a:pt x="645" y="2231"/>
                  </a:lnTo>
                  <a:lnTo>
                    <a:pt x="738" y="2268"/>
                  </a:lnTo>
                  <a:lnTo>
                    <a:pt x="848" y="2305"/>
                  </a:lnTo>
                  <a:lnTo>
                    <a:pt x="977" y="2324"/>
                  </a:lnTo>
                  <a:lnTo>
                    <a:pt x="1088" y="2342"/>
                  </a:lnTo>
                  <a:lnTo>
                    <a:pt x="1346" y="2342"/>
                  </a:lnTo>
                  <a:lnTo>
                    <a:pt x="1457" y="2324"/>
                  </a:lnTo>
                  <a:lnTo>
                    <a:pt x="1567" y="2287"/>
                  </a:lnTo>
                  <a:lnTo>
                    <a:pt x="1678" y="2250"/>
                  </a:lnTo>
                  <a:lnTo>
                    <a:pt x="1862" y="2139"/>
                  </a:lnTo>
                  <a:lnTo>
                    <a:pt x="2028" y="1992"/>
                  </a:lnTo>
                  <a:lnTo>
                    <a:pt x="2176" y="1826"/>
                  </a:lnTo>
                  <a:lnTo>
                    <a:pt x="2268" y="1623"/>
                  </a:lnTo>
                  <a:lnTo>
                    <a:pt x="2305" y="1512"/>
                  </a:lnTo>
                  <a:lnTo>
                    <a:pt x="2323" y="1402"/>
                  </a:lnTo>
                  <a:lnTo>
                    <a:pt x="2342" y="1291"/>
                  </a:lnTo>
                  <a:lnTo>
                    <a:pt x="2342" y="1162"/>
                  </a:lnTo>
                  <a:lnTo>
                    <a:pt x="2342" y="1033"/>
                  </a:lnTo>
                  <a:lnTo>
                    <a:pt x="2323" y="922"/>
                  </a:lnTo>
                  <a:lnTo>
                    <a:pt x="2305" y="812"/>
                  </a:lnTo>
                  <a:lnTo>
                    <a:pt x="2249" y="701"/>
                  </a:lnTo>
                  <a:lnTo>
                    <a:pt x="2157" y="517"/>
                  </a:lnTo>
                  <a:lnTo>
                    <a:pt x="2010" y="332"/>
                  </a:lnTo>
                  <a:lnTo>
                    <a:pt x="1844" y="203"/>
                  </a:lnTo>
                  <a:lnTo>
                    <a:pt x="1641" y="93"/>
                  </a:lnTo>
                  <a:lnTo>
                    <a:pt x="1549" y="56"/>
                  </a:lnTo>
                  <a:lnTo>
                    <a:pt x="1420" y="19"/>
                  </a:lnTo>
                  <a:lnTo>
                    <a:pt x="1309" y="19"/>
                  </a:lnTo>
                  <a:lnTo>
                    <a:pt x="11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9" name="Google Shape;3249;p11"/>
            <p:cNvSpPr/>
            <p:nvPr/>
          </p:nvSpPr>
          <p:spPr>
            <a:xfrm>
              <a:off x="5027125" y="779725"/>
              <a:ext cx="58575" cy="58125"/>
            </a:xfrm>
            <a:custGeom>
              <a:avLst/>
              <a:gdLst/>
              <a:ahLst/>
              <a:cxnLst/>
              <a:rect l="l" t="t" r="r" b="b"/>
              <a:pathLst>
                <a:path w="2343" h="2325" extrusionOk="0">
                  <a:moveTo>
                    <a:pt x="1089" y="1"/>
                  </a:moveTo>
                  <a:lnTo>
                    <a:pt x="978" y="19"/>
                  </a:lnTo>
                  <a:lnTo>
                    <a:pt x="849" y="38"/>
                  </a:lnTo>
                  <a:lnTo>
                    <a:pt x="738" y="75"/>
                  </a:lnTo>
                  <a:lnTo>
                    <a:pt x="646" y="112"/>
                  </a:lnTo>
                  <a:lnTo>
                    <a:pt x="536" y="167"/>
                  </a:lnTo>
                  <a:lnTo>
                    <a:pt x="443" y="241"/>
                  </a:lnTo>
                  <a:lnTo>
                    <a:pt x="370" y="314"/>
                  </a:lnTo>
                  <a:lnTo>
                    <a:pt x="277" y="388"/>
                  </a:lnTo>
                  <a:lnTo>
                    <a:pt x="222" y="480"/>
                  </a:lnTo>
                  <a:lnTo>
                    <a:pt x="148" y="572"/>
                  </a:lnTo>
                  <a:lnTo>
                    <a:pt x="112" y="683"/>
                  </a:lnTo>
                  <a:lnTo>
                    <a:pt x="56" y="794"/>
                  </a:lnTo>
                  <a:lnTo>
                    <a:pt x="38" y="904"/>
                  </a:lnTo>
                  <a:lnTo>
                    <a:pt x="19" y="1015"/>
                  </a:lnTo>
                  <a:lnTo>
                    <a:pt x="1" y="1144"/>
                  </a:lnTo>
                  <a:lnTo>
                    <a:pt x="19" y="1273"/>
                  </a:lnTo>
                  <a:lnTo>
                    <a:pt x="19" y="1384"/>
                  </a:lnTo>
                  <a:lnTo>
                    <a:pt x="56" y="1494"/>
                  </a:lnTo>
                  <a:lnTo>
                    <a:pt x="93" y="1605"/>
                  </a:lnTo>
                  <a:lnTo>
                    <a:pt x="185" y="1808"/>
                  </a:lnTo>
                  <a:lnTo>
                    <a:pt x="333" y="1974"/>
                  </a:lnTo>
                  <a:lnTo>
                    <a:pt x="480" y="2121"/>
                  </a:lnTo>
                  <a:lnTo>
                    <a:pt x="683" y="2232"/>
                  </a:lnTo>
                  <a:lnTo>
                    <a:pt x="794" y="2269"/>
                  </a:lnTo>
                  <a:lnTo>
                    <a:pt x="904" y="2306"/>
                  </a:lnTo>
                  <a:lnTo>
                    <a:pt x="1015" y="2324"/>
                  </a:lnTo>
                  <a:lnTo>
                    <a:pt x="1255" y="2324"/>
                  </a:lnTo>
                  <a:lnTo>
                    <a:pt x="1384" y="2306"/>
                  </a:lnTo>
                  <a:lnTo>
                    <a:pt x="1494" y="2287"/>
                  </a:lnTo>
                  <a:lnTo>
                    <a:pt x="1605" y="2250"/>
                  </a:lnTo>
                  <a:lnTo>
                    <a:pt x="1716" y="2213"/>
                  </a:lnTo>
                  <a:lnTo>
                    <a:pt x="1808" y="2158"/>
                  </a:lnTo>
                  <a:lnTo>
                    <a:pt x="1900" y="2084"/>
                  </a:lnTo>
                  <a:lnTo>
                    <a:pt x="1992" y="2011"/>
                  </a:lnTo>
                  <a:lnTo>
                    <a:pt x="2066" y="1937"/>
                  </a:lnTo>
                  <a:lnTo>
                    <a:pt x="2140" y="1845"/>
                  </a:lnTo>
                  <a:lnTo>
                    <a:pt x="2195" y="1752"/>
                  </a:lnTo>
                  <a:lnTo>
                    <a:pt x="2250" y="1642"/>
                  </a:lnTo>
                  <a:lnTo>
                    <a:pt x="2287" y="1531"/>
                  </a:lnTo>
                  <a:lnTo>
                    <a:pt x="2324" y="1421"/>
                  </a:lnTo>
                  <a:lnTo>
                    <a:pt x="2343" y="1310"/>
                  </a:lnTo>
                  <a:lnTo>
                    <a:pt x="2343" y="1181"/>
                  </a:lnTo>
                  <a:lnTo>
                    <a:pt x="2343" y="1052"/>
                  </a:lnTo>
                  <a:lnTo>
                    <a:pt x="2324" y="941"/>
                  </a:lnTo>
                  <a:lnTo>
                    <a:pt x="2287" y="831"/>
                  </a:lnTo>
                  <a:lnTo>
                    <a:pt x="2269" y="720"/>
                  </a:lnTo>
                  <a:lnTo>
                    <a:pt x="2158" y="517"/>
                  </a:lnTo>
                  <a:lnTo>
                    <a:pt x="2029" y="351"/>
                  </a:lnTo>
                  <a:lnTo>
                    <a:pt x="1863" y="204"/>
                  </a:lnTo>
                  <a:lnTo>
                    <a:pt x="1660" y="93"/>
                  </a:lnTo>
                  <a:lnTo>
                    <a:pt x="1568" y="56"/>
                  </a:lnTo>
                  <a:lnTo>
                    <a:pt x="1458"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0" name="Google Shape;3250;p11"/>
            <p:cNvSpPr/>
            <p:nvPr/>
          </p:nvSpPr>
          <p:spPr>
            <a:xfrm>
              <a:off x="4859350" y="340450"/>
              <a:ext cx="57650" cy="57650"/>
            </a:xfrm>
            <a:custGeom>
              <a:avLst/>
              <a:gdLst/>
              <a:ahLst/>
              <a:cxnLst/>
              <a:rect l="l" t="t" r="r" b="b"/>
              <a:pathLst>
                <a:path w="2306" h="2306" extrusionOk="0">
                  <a:moveTo>
                    <a:pt x="1051" y="0"/>
                  </a:moveTo>
                  <a:lnTo>
                    <a:pt x="941" y="19"/>
                  </a:lnTo>
                  <a:lnTo>
                    <a:pt x="830" y="37"/>
                  </a:lnTo>
                  <a:lnTo>
                    <a:pt x="720" y="74"/>
                  </a:lnTo>
                  <a:lnTo>
                    <a:pt x="517" y="166"/>
                  </a:lnTo>
                  <a:lnTo>
                    <a:pt x="351" y="314"/>
                  </a:lnTo>
                  <a:lnTo>
                    <a:pt x="203" y="480"/>
                  </a:lnTo>
                  <a:lnTo>
                    <a:pt x="93" y="664"/>
                  </a:lnTo>
                  <a:lnTo>
                    <a:pt x="56" y="775"/>
                  </a:lnTo>
                  <a:lnTo>
                    <a:pt x="19" y="885"/>
                  </a:lnTo>
                  <a:lnTo>
                    <a:pt x="0" y="996"/>
                  </a:lnTo>
                  <a:lnTo>
                    <a:pt x="0" y="1107"/>
                  </a:lnTo>
                  <a:lnTo>
                    <a:pt x="0" y="1236"/>
                  </a:lnTo>
                  <a:lnTo>
                    <a:pt x="19" y="1365"/>
                  </a:lnTo>
                  <a:lnTo>
                    <a:pt x="37" y="1475"/>
                  </a:lnTo>
                  <a:lnTo>
                    <a:pt x="74" y="1586"/>
                  </a:lnTo>
                  <a:lnTo>
                    <a:pt x="111" y="1697"/>
                  </a:lnTo>
                  <a:lnTo>
                    <a:pt x="166" y="1789"/>
                  </a:lnTo>
                  <a:lnTo>
                    <a:pt x="240" y="1881"/>
                  </a:lnTo>
                  <a:lnTo>
                    <a:pt x="314" y="1973"/>
                  </a:lnTo>
                  <a:lnTo>
                    <a:pt x="388" y="2047"/>
                  </a:lnTo>
                  <a:lnTo>
                    <a:pt x="480" y="2102"/>
                  </a:lnTo>
                  <a:lnTo>
                    <a:pt x="572" y="2176"/>
                  </a:lnTo>
                  <a:lnTo>
                    <a:pt x="683" y="2213"/>
                  </a:lnTo>
                  <a:lnTo>
                    <a:pt x="793" y="2250"/>
                  </a:lnTo>
                  <a:lnTo>
                    <a:pt x="904" y="2287"/>
                  </a:lnTo>
                  <a:lnTo>
                    <a:pt x="1033" y="2305"/>
                  </a:lnTo>
                  <a:lnTo>
                    <a:pt x="1273" y="2305"/>
                  </a:lnTo>
                  <a:lnTo>
                    <a:pt x="1383" y="2287"/>
                  </a:lnTo>
                  <a:lnTo>
                    <a:pt x="1494" y="2268"/>
                  </a:lnTo>
                  <a:lnTo>
                    <a:pt x="1605" y="2231"/>
                  </a:lnTo>
                  <a:lnTo>
                    <a:pt x="1807" y="2121"/>
                  </a:lnTo>
                  <a:lnTo>
                    <a:pt x="1973" y="1973"/>
                  </a:lnTo>
                  <a:lnTo>
                    <a:pt x="2102" y="1807"/>
                  </a:lnTo>
                  <a:lnTo>
                    <a:pt x="2213" y="1623"/>
                  </a:lnTo>
                  <a:lnTo>
                    <a:pt x="2250" y="1512"/>
                  </a:lnTo>
                  <a:lnTo>
                    <a:pt x="2287" y="1402"/>
                  </a:lnTo>
                  <a:lnTo>
                    <a:pt x="2305" y="1291"/>
                  </a:lnTo>
                  <a:lnTo>
                    <a:pt x="2305" y="1162"/>
                  </a:lnTo>
                  <a:lnTo>
                    <a:pt x="2305" y="1051"/>
                  </a:lnTo>
                  <a:lnTo>
                    <a:pt x="2287" y="922"/>
                  </a:lnTo>
                  <a:lnTo>
                    <a:pt x="2268" y="812"/>
                  </a:lnTo>
                  <a:lnTo>
                    <a:pt x="2231" y="701"/>
                  </a:lnTo>
                  <a:lnTo>
                    <a:pt x="2121" y="517"/>
                  </a:lnTo>
                  <a:lnTo>
                    <a:pt x="1992" y="332"/>
                  </a:lnTo>
                  <a:lnTo>
                    <a:pt x="1826" y="203"/>
                  </a:lnTo>
                  <a:lnTo>
                    <a:pt x="1623" y="92"/>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1" name="Google Shape;3251;p11"/>
            <p:cNvSpPr/>
            <p:nvPr/>
          </p:nvSpPr>
          <p:spPr>
            <a:xfrm>
              <a:off x="5158500" y="967800"/>
              <a:ext cx="58575" cy="59025"/>
            </a:xfrm>
            <a:custGeom>
              <a:avLst/>
              <a:gdLst/>
              <a:ahLst/>
              <a:cxnLst/>
              <a:rect l="l" t="t" r="r" b="b"/>
              <a:pathLst>
                <a:path w="2343" h="2361" extrusionOk="0">
                  <a:moveTo>
                    <a:pt x="1052" y="1"/>
                  </a:moveTo>
                  <a:lnTo>
                    <a:pt x="923" y="19"/>
                  </a:lnTo>
                  <a:lnTo>
                    <a:pt x="812" y="38"/>
                  </a:lnTo>
                  <a:lnTo>
                    <a:pt x="701" y="93"/>
                  </a:lnTo>
                  <a:lnTo>
                    <a:pt x="609" y="130"/>
                  </a:lnTo>
                  <a:lnTo>
                    <a:pt x="499" y="185"/>
                  </a:lnTo>
                  <a:lnTo>
                    <a:pt x="406" y="259"/>
                  </a:lnTo>
                  <a:lnTo>
                    <a:pt x="333" y="333"/>
                  </a:lnTo>
                  <a:lnTo>
                    <a:pt x="259" y="425"/>
                  </a:lnTo>
                  <a:lnTo>
                    <a:pt x="185" y="517"/>
                  </a:lnTo>
                  <a:lnTo>
                    <a:pt x="130" y="609"/>
                  </a:lnTo>
                  <a:lnTo>
                    <a:pt x="75" y="720"/>
                  </a:lnTo>
                  <a:lnTo>
                    <a:pt x="38" y="830"/>
                  </a:lnTo>
                  <a:lnTo>
                    <a:pt x="19" y="941"/>
                  </a:lnTo>
                  <a:lnTo>
                    <a:pt x="1" y="1052"/>
                  </a:lnTo>
                  <a:lnTo>
                    <a:pt x="1" y="1181"/>
                  </a:lnTo>
                  <a:lnTo>
                    <a:pt x="1" y="1310"/>
                  </a:lnTo>
                  <a:lnTo>
                    <a:pt x="19" y="1420"/>
                  </a:lnTo>
                  <a:lnTo>
                    <a:pt x="38" y="1531"/>
                  </a:lnTo>
                  <a:lnTo>
                    <a:pt x="75" y="1642"/>
                  </a:lnTo>
                  <a:lnTo>
                    <a:pt x="185" y="1826"/>
                  </a:lnTo>
                  <a:lnTo>
                    <a:pt x="333" y="2010"/>
                  </a:lnTo>
                  <a:lnTo>
                    <a:pt x="499" y="2139"/>
                  </a:lnTo>
                  <a:lnTo>
                    <a:pt x="683" y="2250"/>
                  </a:lnTo>
                  <a:lnTo>
                    <a:pt x="794" y="2287"/>
                  </a:lnTo>
                  <a:lnTo>
                    <a:pt x="904" y="2324"/>
                  </a:lnTo>
                  <a:lnTo>
                    <a:pt x="1015" y="2342"/>
                  </a:lnTo>
                  <a:lnTo>
                    <a:pt x="1144" y="2361"/>
                  </a:lnTo>
                  <a:lnTo>
                    <a:pt x="1255" y="2342"/>
                  </a:lnTo>
                  <a:lnTo>
                    <a:pt x="1384" y="2342"/>
                  </a:lnTo>
                  <a:lnTo>
                    <a:pt x="1494" y="2305"/>
                  </a:lnTo>
                  <a:lnTo>
                    <a:pt x="1605" y="2269"/>
                  </a:lnTo>
                  <a:lnTo>
                    <a:pt x="1716" y="2232"/>
                  </a:lnTo>
                  <a:lnTo>
                    <a:pt x="1808" y="2176"/>
                  </a:lnTo>
                  <a:lnTo>
                    <a:pt x="1900" y="2103"/>
                  </a:lnTo>
                  <a:lnTo>
                    <a:pt x="1992" y="2029"/>
                  </a:lnTo>
                  <a:lnTo>
                    <a:pt x="2066" y="1955"/>
                  </a:lnTo>
                  <a:lnTo>
                    <a:pt x="2140" y="1863"/>
                  </a:lnTo>
                  <a:lnTo>
                    <a:pt x="2195" y="1752"/>
                  </a:lnTo>
                  <a:lnTo>
                    <a:pt x="2250" y="1660"/>
                  </a:lnTo>
                  <a:lnTo>
                    <a:pt x="2287" y="1549"/>
                  </a:lnTo>
                  <a:lnTo>
                    <a:pt x="2324" y="1439"/>
                  </a:lnTo>
                  <a:lnTo>
                    <a:pt x="2342" y="1310"/>
                  </a:lnTo>
                  <a:lnTo>
                    <a:pt x="2342" y="1199"/>
                  </a:lnTo>
                  <a:lnTo>
                    <a:pt x="2342" y="1070"/>
                  </a:lnTo>
                  <a:lnTo>
                    <a:pt x="2324" y="941"/>
                  </a:lnTo>
                  <a:lnTo>
                    <a:pt x="2306" y="830"/>
                  </a:lnTo>
                  <a:lnTo>
                    <a:pt x="2269" y="720"/>
                  </a:lnTo>
                  <a:lnTo>
                    <a:pt x="2213" y="609"/>
                  </a:lnTo>
                  <a:lnTo>
                    <a:pt x="2158" y="517"/>
                  </a:lnTo>
                  <a:lnTo>
                    <a:pt x="2084" y="425"/>
                  </a:lnTo>
                  <a:lnTo>
                    <a:pt x="2011" y="333"/>
                  </a:lnTo>
                  <a:lnTo>
                    <a:pt x="1937" y="259"/>
                  </a:lnTo>
                  <a:lnTo>
                    <a:pt x="1845" y="203"/>
                  </a:lnTo>
                  <a:lnTo>
                    <a:pt x="1752" y="130"/>
                  </a:lnTo>
                  <a:lnTo>
                    <a:pt x="1642" y="93"/>
                  </a:lnTo>
                  <a:lnTo>
                    <a:pt x="1531" y="56"/>
                  </a:lnTo>
                  <a:lnTo>
                    <a:pt x="142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2" name="Google Shape;3252;p11"/>
            <p:cNvSpPr/>
            <p:nvPr/>
          </p:nvSpPr>
          <p:spPr>
            <a:xfrm>
              <a:off x="5432775" y="1261900"/>
              <a:ext cx="58100" cy="58100"/>
            </a:xfrm>
            <a:custGeom>
              <a:avLst/>
              <a:gdLst/>
              <a:ahLst/>
              <a:cxnLst/>
              <a:rect l="l" t="t" r="r" b="b"/>
              <a:pathLst>
                <a:path w="2324" h="2324" extrusionOk="0">
                  <a:moveTo>
                    <a:pt x="1070" y="0"/>
                  </a:moveTo>
                  <a:lnTo>
                    <a:pt x="941" y="19"/>
                  </a:lnTo>
                  <a:lnTo>
                    <a:pt x="830" y="56"/>
                  </a:lnTo>
                  <a:lnTo>
                    <a:pt x="720" y="92"/>
                  </a:lnTo>
                  <a:lnTo>
                    <a:pt x="609" y="129"/>
                  </a:lnTo>
                  <a:lnTo>
                    <a:pt x="517" y="185"/>
                  </a:lnTo>
                  <a:lnTo>
                    <a:pt x="425" y="258"/>
                  </a:lnTo>
                  <a:lnTo>
                    <a:pt x="332" y="332"/>
                  </a:lnTo>
                  <a:lnTo>
                    <a:pt x="259" y="406"/>
                  </a:lnTo>
                  <a:lnTo>
                    <a:pt x="185" y="498"/>
                  </a:lnTo>
                  <a:lnTo>
                    <a:pt x="130" y="609"/>
                  </a:lnTo>
                  <a:lnTo>
                    <a:pt x="93" y="701"/>
                  </a:lnTo>
                  <a:lnTo>
                    <a:pt x="56" y="811"/>
                  </a:lnTo>
                  <a:lnTo>
                    <a:pt x="19" y="922"/>
                  </a:lnTo>
                  <a:lnTo>
                    <a:pt x="0" y="1051"/>
                  </a:lnTo>
                  <a:lnTo>
                    <a:pt x="0" y="1180"/>
                  </a:lnTo>
                  <a:lnTo>
                    <a:pt x="0" y="1291"/>
                  </a:lnTo>
                  <a:lnTo>
                    <a:pt x="19" y="1420"/>
                  </a:lnTo>
                  <a:lnTo>
                    <a:pt x="56" y="1531"/>
                  </a:lnTo>
                  <a:lnTo>
                    <a:pt x="93" y="1641"/>
                  </a:lnTo>
                  <a:lnTo>
                    <a:pt x="185" y="1826"/>
                  </a:lnTo>
                  <a:lnTo>
                    <a:pt x="332" y="1992"/>
                  </a:lnTo>
                  <a:lnTo>
                    <a:pt x="498" y="2139"/>
                  </a:lnTo>
                  <a:lnTo>
                    <a:pt x="701" y="2231"/>
                  </a:lnTo>
                  <a:lnTo>
                    <a:pt x="812" y="2268"/>
                  </a:lnTo>
                  <a:lnTo>
                    <a:pt x="922" y="2305"/>
                  </a:lnTo>
                  <a:lnTo>
                    <a:pt x="1033" y="2323"/>
                  </a:lnTo>
                  <a:lnTo>
                    <a:pt x="1273" y="2323"/>
                  </a:lnTo>
                  <a:lnTo>
                    <a:pt x="1383" y="2305"/>
                  </a:lnTo>
                  <a:lnTo>
                    <a:pt x="1512" y="2287"/>
                  </a:lnTo>
                  <a:lnTo>
                    <a:pt x="1605" y="2250"/>
                  </a:lnTo>
                  <a:lnTo>
                    <a:pt x="1807" y="2139"/>
                  </a:lnTo>
                  <a:lnTo>
                    <a:pt x="1973" y="2010"/>
                  </a:lnTo>
                  <a:lnTo>
                    <a:pt x="2121" y="1844"/>
                  </a:lnTo>
                  <a:lnTo>
                    <a:pt x="2231" y="1641"/>
                  </a:lnTo>
                  <a:lnTo>
                    <a:pt x="2268" y="1531"/>
                  </a:lnTo>
                  <a:lnTo>
                    <a:pt x="2287" y="1420"/>
                  </a:lnTo>
                  <a:lnTo>
                    <a:pt x="2305" y="1309"/>
                  </a:lnTo>
                  <a:lnTo>
                    <a:pt x="2324" y="1180"/>
                  </a:lnTo>
                  <a:lnTo>
                    <a:pt x="2324" y="1070"/>
                  </a:lnTo>
                  <a:lnTo>
                    <a:pt x="2305" y="941"/>
                  </a:lnTo>
                  <a:lnTo>
                    <a:pt x="2268" y="830"/>
                  </a:lnTo>
                  <a:lnTo>
                    <a:pt x="2231" y="719"/>
                  </a:lnTo>
                  <a:lnTo>
                    <a:pt x="2139" y="535"/>
                  </a:lnTo>
                  <a:lnTo>
                    <a:pt x="2010" y="351"/>
                  </a:lnTo>
                  <a:lnTo>
                    <a:pt x="1844" y="203"/>
                  </a:lnTo>
                  <a:lnTo>
                    <a:pt x="1641" y="111"/>
                  </a:lnTo>
                  <a:lnTo>
                    <a:pt x="1531" y="56"/>
                  </a:lnTo>
                  <a:lnTo>
                    <a:pt x="1420" y="37"/>
                  </a:lnTo>
                  <a:lnTo>
                    <a:pt x="1310" y="19"/>
                  </a:lnTo>
                  <a:lnTo>
                    <a:pt x="11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3" name="Google Shape;3253;p11"/>
            <p:cNvSpPr/>
            <p:nvPr/>
          </p:nvSpPr>
          <p:spPr>
            <a:xfrm>
              <a:off x="4872725" y="259775"/>
              <a:ext cx="59475" cy="59500"/>
            </a:xfrm>
            <a:custGeom>
              <a:avLst/>
              <a:gdLst/>
              <a:ahLst/>
              <a:cxnLst/>
              <a:rect l="l" t="t" r="r" b="b"/>
              <a:pathLst>
                <a:path w="2379" h="2380" extrusionOk="0">
                  <a:moveTo>
                    <a:pt x="1033" y="1"/>
                  </a:moveTo>
                  <a:lnTo>
                    <a:pt x="922" y="19"/>
                  </a:lnTo>
                  <a:lnTo>
                    <a:pt x="811" y="56"/>
                  </a:lnTo>
                  <a:lnTo>
                    <a:pt x="701" y="93"/>
                  </a:lnTo>
                  <a:lnTo>
                    <a:pt x="590" y="148"/>
                  </a:lnTo>
                  <a:lnTo>
                    <a:pt x="498" y="203"/>
                  </a:lnTo>
                  <a:lnTo>
                    <a:pt x="332" y="351"/>
                  </a:lnTo>
                  <a:lnTo>
                    <a:pt x="185" y="535"/>
                  </a:lnTo>
                  <a:lnTo>
                    <a:pt x="129" y="646"/>
                  </a:lnTo>
                  <a:lnTo>
                    <a:pt x="74" y="738"/>
                  </a:lnTo>
                  <a:lnTo>
                    <a:pt x="37" y="849"/>
                  </a:lnTo>
                  <a:lnTo>
                    <a:pt x="19" y="959"/>
                  </a:lnTo>
                  <a:lnTo>
                    <a:pt x="0" y="1088"/>
                  </a:lnTo>
                  <a:lnTo>
                    <a:pt x="0" y="1218"/>
                  </a:lnTo>
                  <a:lnTo>
                    <a:pt x="0" y="1328"/>
                  </a:lnTo>
                  <a:lnTo>
                    <a:pt x="37" y="1457"/>
                  </a:lnTo>
                  <a:lnTo>
                    <a:pt x="55" y="1568"/>
                  </a:lnTo>
                  <a:lnTo>
                    <a:pt x="92" y="1678"/>
                  </a:lnTo>
                  <a:lnTo>
                    <a:pt x="148" y="1771"/>
                  </a:lnTo>
                  <a:lnTo>
                    <a:pt x="221" y="1881"/>
                  </a:lnTo>
                  <a:lnTo>
                    <a:pt x="369" y="2047"/>
                  </a:lnTo>
                  <a:lnTo>
                    <a:pt x="535" y="2176"/>
                  </a:lnTo>
                  <a:lnTo>
                    <a:pt x="645" y="2250"/>
                  </a:lnTo>
                  <a:lnTo>
                    <a:pt x="738" y="2287"/>
                  </a:lnTo>
                  <a:lnTo>
                    <a:pt x="848" y="2324"/>
                  </a:lnTo>
                  <a:lnTo>
                    <a:pt x="977" y="2361"/>
                  </a:lnTo>
                  <a:lnTo>
                    <a:pt x="1088" y="2361"/>
                  </a:lnTo>
                  <a:lnTo>
                    <a:pt x="1217" y="2379"/>
                  </a:lnTo>
                  <a:lnTo>
                    <a:pt x="1328" y="2361"/>
                  </a:lnTo>
                  <a:lnTo>
                    <a:pt x="1457" y="2342"/>
                  </a:lnTo>
                  <a:lnTo>
                    <a:pt x="1567" y="2305"/>
                  </a:lnTo>
                  <a:lnTo>
                    <a:pt x="1678" y="2268"/>
                  </a:lnTo>
                  <a:lnTo>
                    <a:pt x="1770" y="2213"/>
                  </a:lnTo>
                  <a:lnTo>
                    <a:pt x="1881" y="2158"/>
                  </a:lnTo>
                  <a:lnTo>
                    <a:pt x="2047" y="2010"/>
                  </a:lnTo>
                  <a:lnTo>
                    <a:pt x="2194" y="1826"/>
                  </a:lnTo>
                  <a:lnTo>
                    <a:pt x="2250" y="1734"/>
                  </a:lnTo>
                  <a:lnTo>
                    <a:pt x="2286" y="1623"/>
                  </a:lnTo>
                  <a:lnTo>
                    <a:pt x="2323" y="1513"/>
                  </a:lnTo>
                  <a:lnTo>
                    <a:pt x="2360" y="1402"/>
                  </a:lnTo>
                  <a:lnTo>
                    <a:pt x="2379" y="1273"/>
                  </a:lnTo>
                  <a:lnTo>
                    <a:pt x="2379" y="1162"/>
                  </a:lnTo>
                  <a:lnTo>
                    <a:pt x="2360" y="1033"/>
                  </a:lnTo>
                  <a:lnTo>
                    <a:pt x="2342" y="923"/>
                  </a:lnTo>
                  <a:lnTo>
                    <a:pt x="2305" y="812"/>
                  </a:lnTo>
                  <a:lnTo>
                    <a:pt x="2268" y="701"/>
                  </a:lnTo>
                  <a:lnTo>
                    <a:pt x="2213" y="591"/>
                  </a:lnTo>
                  <a:lnTo>
                    <a:pt x="2157" y="498"/>
                  </a:lnTo>
                  <a:lnTo>
                    <a:pt x="2010" y="332"/>
                  </a:lnTo>
                  <a:lnTo>
                    <a:pt x="1826" y="185"/>
                  </a:lnTo>
                  <a:lnTo>
                    <a:pt x="1733" y="130"/>
                  </a:lnTo>
                  <a:lnTo>
                    <a:pt x="1623" y="74"/>
                  </a:lnTo>
                  <a:lnTo>
                    <a:pt x="1512" y="37"/>
                  </a:lnTo>
                  <a:lnTo>
                    <a:pt x="140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4" name="Google Shape;3254;p11"/>
            <p:cNvSpPr/>
            <p:nvPr/>
          </p:nvSpPr>
          <p:spPr>
            <a:xfrm>
              <a:off x="6360675" y="1590550"/>
              <a:ext cx="40575" cy="57650"/>
            </a:xfrm>
            <a:custGeom>
              <a:avLst/>
              <a:gdLst/>
              <a:ahLst/>
              <a:cxnLst/>
              <a:rect l="l" t="t" r="r" b="b"/>
              <a:pathLst>
                <a:path w="1623" h="2306" extrusionOk="0">
                  <a:moveTo>
                    <a:pt x="1033" y="1"/>
                  </a:moveTo>
                  <a:lnTo>
                    <a:pt x="922" y="19"/>
                  </a:lnTo>
                  <a:lnTo>
                    <a:pt x="812" y="38"/>
                  </a:lnTo>
                  <a:lnTo>
                    <a:pt x="701" y="74"/>
                  </a:lnTo>
                  <a:lnTo>
                    <a:pt x="498" y="185"/>
                  </a:lnTo>
                  <a:lnTo>
                    <a:pt x="332" y="314"/>
                  </a:lnTo>
                  <a:lnTo>
                    <a:pt x="203" y="480"/>
                  </a:lnTo>
                  <a:lnTo>
                    <a:pt x="93" y="683"/>
                  </a:lnTo>
                  <a:lnTo>
                    <a:pt x="56" y="793"/>
                  </a:lnTo>
                  <a:lnTo>
                    <a:pt x="19" y="904"/>
                  </a:lnTo>
                  <a:lnTo>
                    <a:pt x="0" y="1015"/>
                  </a:lnTo>
                  <a:lnTo>
                    <a:pt x="0" y="1125"/>
                  </a:lnTo>
                  <a:lnTo>
                    <a:pt x="0" y="1254"/>
                  </a:lnTo>
                  <a:lnTo>
                    <a:pt x="19" y="1365"/>
                  </a:lnTo>
                  <a:lnTo>
                    <a:pt x="37" y="1476"/>
                  </a:lnTo>
                  <a:lnTo>
                    <a:pt x="74" y="1586"/>
                  </a:lnTo>
                  <a:lnTo>
                    <a:pt x="185" y="1789"/>
                  </a:lnTo>
                  <a:lnTo>
                    <a:pt x="314" y="1955"/>
                  </a:lnTo>
                  <a:lnTo>
                    <a:pt x="480" y="2103"/>
                  </a:lnTo>
                  <a:lnTo>
                    <a:pt x="683" y="2195"/>
                  </a:lnTo>
                  <a:lnTo>
                    <a:pt x="775" y="2250"/>
                  </a:lnTo>
                  <a:lnTo>
                    <a:pt x="885" y="2269"/>
                  </a:lnTo>
                  <a:lnTo>
                    <a:pt x="1015" y="2287"/>
                  </a:lnTo>
                  <a:lnTo>
                    <a:pt x="1125" y="2305"/>
                  </a:lnTo>
                  <a:lnTo>
                    <a:pt x="1254" y="2287"/>
                  </a:lnTo>
                  <a:lnTo>
                    <a:pt x="1383" y="2269"/>
                  </a:lnTo>
                  <a:lnTo>
                    <a:pt x="1512" y="2232"/>
                  </a:lnTo>
                  <a:lnTo>
                    <a:pt x="1623" y="2195"/>
                  </a:lnTo>
                  <a:lnTo>
                    <a:pt x="1623" y="111"/>
                  </a:lnTo>
                  <a:lnTo>
                    <a:pt x="1512" y="56"/>
                  </a:lnTo>
                  <a:lnTo>
                    <a:pt x="1402"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5" name="Google Shape;3255;p11"/>
            <p:cNvSpPr/>
            <p:nvPr/>
          </p:nvSpPr>
          <p:spPr>
            <a:xfrm>
              <a:off x="6280475" y="1575800"/>
              <a:ext cx="58100" cy="58100"/>
            </a:xfrm>
            <a:custGeom>
              <a:avLst/>
              <a:gdLst/>
              <a:ahLst/>
              <a:cxnLst/>
              <a:rect l="l" t="t" r="r" b="b"/>
              <a:pathLst>
                <a:path w="2324" h="2324" extrusionOk="0">
                  <a:moveTo>
                    <a:pt x="1125" y="1"/>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2"/>
                  </a:lnTo>
                  <a:lnTo>
                    <a:pt x="0" y="1181"/>
                  </a:lnTo>
                  <a:lnTo>
                    <a:pt x="0" y="1291"/>
                  </a:lnTo>
                  <a:lnTo>
                    <a:pt x="19" y="1402"/>
                  </a:lnTo>
                  <a:lnTo>
                    <a:pt x="37" y="1531"/>
                  </a:lnTo>
                  <a:lnTo>
                    <a:pt x="74" y="1623"/>
                  </a:lnTo>
                  <a:lnTo>
                    <a:pt x="185" y="1826"/>
                  </a:lnTo>
                  <a:lnTo>
                    <a:pt x="332" y="1992"/>
                  </a:lnTo>
                  <a:lnTo>
                    <a:pt x="498" y="2139"/>
                  </a:lnTo>
                  <a:lnTo>
                    <a:pt x="682" y="2232"/>
                  </a:lnTo>
                  <a:lnTo>
                    <a:pt x="793" y="2269"/>
                  </a:lnTo>
                  <a:lnTo>
                    <a:pt x="904" y="2305"/>
                  </a:lnTo>
                  <a:lnTo>
                    <a:pt x="1014" y="2324"/>
                  </a:lnTo>
                  <a:lnTo>
                    <a:pt x="1272" y="2324"/>
                  </a:lnTo>
                  <a:lnTo>
                    <a:pt x="1383" y="2305"/>
                  </a:lnTo>
                  <a:lnTo>
                    <a:pt x="1512" y="2287"/>
                  </a:lnTo>
                  <a:lnTo>
                    <a:pt x="1623" y="2232"/>
                  </a:lnTo>
                  <a:lnTo>
                    <a:pt x="1715" y="2195"/>
                  </a:lnTo>
                  <a:lnTo>
                    <a:pt x="1826" y="2139"/>
                  </a:lnTo>
                  <a:lnTo>
                    <a:pt x="1899" y="2066"/>
                  </a:lnTo>
                  <a:lnTo>
                    <a:pt x="1992" y="1992"/>
                  </a:lnTo>
                  <a:lnTo>
                    <a:pt x="2065" y="1900"/>
                  </a:lnTo>
                  <a:lnTo>
                    <a:pt x="2139" y="1808"/>
                  </a:lnTo>
                  <a:lnTo>
                    <a:pt x="2194" y="1715"/>
                  </a:lnTo>
                  <a:lnTo>
                    <a:pt x="2231" y="1605"/>
                  </a:lnTo>
                  <a:lnTo>
                    <a:pt x="2268" y="1494"/>
                  </a:lnTo>
                  <a:lnTo>
                    <a:pt x="2305" y="1383"/>
                  </a:lnTo>
                  <a:lnTo>
                    <a:pt x="2305" y="1254"/>
                  </a:lnTo>
                  <a:lnTo>
                    <a:pt x="2323" y="1125"/>
                  </a:lnTo>
                  <a:lnTo>
                    <a:pt x="2305" y="1015"/>
                  </a:lnTo>
                  <a:lnTo>
                    <a:pt x="2287" y="904"/>
                  </a:lnTo>
                  <a:lnTo>
                    <a:pt x="2250" y="793"/>
                  </a:lnTo>
                  <a:lnTo>
                    <a:pt x="2213" y="683"/>
                  </a:lnTo>
                  <a:lnTo>
                    <a:pt x="2102" y="480"/>
                  </a:lnTo>
                  <a:lnTo>
                    <a:pt x="1973" y="314"/>
                  </a:lnTo>
                  <a:lnTo>
                    <a:pt x="1789" y="185"/>
                  </a:lnTo>
                  <a:lnTo>
                    <a:pt x="1586" y="93"/>
                  </a:lnTo>
                  <a:lnTo>
                    <a:pt x="1494" y="56"/>
                  </a:lnTo>
                  <a:lnTo>
                    <a:pt x="1365" y="19"/>
                  </a:lnTo>
                  <a:lnTo>
                    <a:pt x="1254"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6" name="Google Shape;3256;p11"/>
            <p:cNvSpPr/>
            <p:nvPr/>
          </p:nvSpPr>
          <p:spPr>
            <a:xfrm>
              <a:off x="6200250" y="1561525"/>
              <a:ext cx="58125" cy="58550"/>
            </a:xfrm>
            <a:custGeom>
              <a:avLst/>
              <a:gdLst/>
              <a:ahLst/>
              <a:cxnLst/>
              <a:rect l="l" t="t" r="r" b="b"/>
              <a:pathLst>
                <a:path w="2325" h="2342" extrusionOk="0">
                  <a:moveTo>
                    <a:pt x="1015" y="0"/>
                  </a:moveTo>
                  <a:lnTo>
                    <a:pt x="904" y="37"/>
                  </a:lnTo>
                  <a:lnTo>
                    <a:pt x="794" y="55"/>
                  </a:lnTo>
                  <a:lnTo>
                    <a:pt x="683" y="92"/>
                  </a:lnTo>
                  <a:lnTo>
                    <a:pt x="499" y="203"/>
                  </a:lnTo>
                  <a:lnTo>
                    <a:pt x="333" y="350"/>
                  </a:lnTo>
                  <a:lnTo>
                    <a:pt x="185" y="516"/>
                  </a:lnTo>
                  <a:lnTo>
                    <a:pt x="93" y="701"/>
                  </a:lnTo>
                  <a:lnTo>
                    <a:pt x="56" y="811"/>
                  </a:lnTo>
                  <a:lnTo>
                    <a:pt x="19" y="922"/>
                  </a:lnTo>
                  <a:lnTo>
                    <a:pt x="1" y="1051"/>
                  </a:lnTo>
                  <a:lnTo>
                    <a:pt x="1" y="1162"/>
                  </a:lnTo>
                  <a:lnTo>
                    <a:pt x="1" y="1291"/>
                  </a:lnTo>
                  <a:lnTo>
                    <a:pt x="19" y="1401"/>
                  </a:lnTo>
                  <a:lnTo>
                    <a:pt x="56" y="1530"/>
                  </a:lnTo>
                  <a:lnTo>
                    <a:pt x="93" y="1641"/>
                  </a:lnTo>
                  <a:lnTo>
                    <a:pt x="130" y="1733"/>
                  </a:lnTo>
                  <a:lnTo>
                    <a:pt x="204" y="1844"/>
                  </a:lnTo>
                  <a:lnTo>
                    <a:pt x="259" y="1918"/>
                  </a:lnTo>
                  <a:lnTo>
                    <a:pt x="333" y="2010"/>
                  </a:lnTo>
                  <a:lnTo>
                    <a:pt x="425" y="2084"/>
                  </a:lnTo>
                  <a:lnTo>
                    <a:pt x="517" y="2157"/>
                  </a:lnTo>
                  <a:lnTo>
                    <a:pt x="609" y="2213"/>
                  </a:lnTo>
                  <a:lnTo>
                    <a:pt x="720" y="2249"/>
                  </a:lnTo>
                  <a:lnTo>
                    <a:pt x="831" y="2286"/>
                  </a:lnTo>
                  <a:lnTo>
                    <a:pt x="941" y="2323"/>
                  </a:lnTo>
                  <a:lnTo>
                    <a:pt x="1070" y="2323"/>
                  </a:lnTo>
                  <a:lnTo>
                    <a:pt x="1199" y="2342"/>
                  </a:lnTo>
                  <a:lnTo>
                    <a:pt x="1310" y="2323"/>
                  </a:lnTo>
                  <a:lnTo>
                    <a:pt x="1421" y="2305"/>
                  </a:lnTo>
                  <a:lnTo>
                    <a:pt x="1531" y="2286"/>
                  </a:lnTo>
                  <a:lnTo>
                    <a:pt x="1642" y="2231"/>
                  </a:lnTo>
                  <a:lnTo>
                    <a:pt x="1845" y="2139"/>
                  </a:lnTo>
                  <a:lnTo>
                    <a:pt x="2011" y="1991"/>
                  </a:lnTo>
                  <a:lnTo>
                    <a:pt x="2140" y="1825"/>
                  </a:lnTo>
                  <a:lnTo>
                    <a:pt x="2250" y="1623"/>
                  </a:lnTo>
                  <a:lnTo>
                    <a:pt x="2287" y="1512"/>
                  </a:lnTo>
                  <a:lnTo>
                    <a:pt x="2306" y="1401"/>
                  </a:lnTo>
                  <a:lnTo>
                    <a:pt x="2324" y="1291"/>
                  </a:lnTo>
                  <a:lnTo>
                    <a:pt x="2324" y="1162"/>
                  </a:lnTo>
                  <a:lnTo>
                    <a:pt x="2324" y="1051"/>
                  </a:lnTo>
                  <a:lnTo>
                    <a:pt x="2306" y="922"/>
                  </a:lnTo>
                  <a:lnTo>
                    <a:pt x="2287" y="811"/>
                  </a:lnTo>
                  <a:lnTo>
                    <a:pt x="2250" y="701"/>
                  </a:lnTo>
                  <a:lnTo>
                    <a:pt x="2195" y="590"/>
                  </a:lnTo>
                  <a:lnTo>
                    <a:pt x="2140" y="498"/>
                  </a:lnTo>
                  <a:lnTo>
                    <a:pt x="2066" y="406"/>
                  </a:lnTo>
                  <a:lnTo>
                    <a:pt x="1992" y="332"/>
                  </a:lnTo>
                  <a:lnTo>
                    <a:pt x="1900" y="258"/>
                  </a:lnTo>
                  <a:lnTo>
                    <a:pt x="1808" y="184"/>
                  </a:lnTo>
                  <a:lnTo>
                    <a:pt x="1716" y="129"/>
                  </a:lnTo>
                  <a:lnTo>
                    <a:pt x="1605" y="92"/>
                  </a:lnTo>
                  <a:lnTo>
                    <a:pt x="1494" y="55"/>
                  </a:lnTo>
                  <a:lnTo>
                    <a:pt x="1384" y="18"/>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7" name="Google Shape;3257;p11"/>
            <p:cNvSpPr/>
            <p:nvPr/>
          </p:nvSpPr>
          <p:spPr>
            <a:xfrm>
              <a:off x="4962150" y="685700"/>
              <a:ext cx="57625" cy="57650"/>
            </a:xfrm>
            <a:custGeom>
              <a:avLst/>
              <a:gdLst/>
              <a:ahLst/>
              <a:cxnLst/>
              <a:rect l="l" t="t" r="r" b="b"/>
              <a:pathLst>
                <a:path w="2305" h="2306" extrusionOk="0">
                  <a:moveTo>
                    <a:pt x="1125" y="0"/>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1"/>
                  </a:lnTo>
                  <a:lnTo>
                    <a:pt x="0" y="1181"/>
                  </a:lnTo>
                  <a:lnTo>
                    <a:pt x="0" y="1291"/>
                  </a:lnTo>
                  <a:lnTo>
                    <a:pt x="19" y="1402"/>
                  </a:lnTo>
                  <a:lnTo>
                    <a:pt x="55" y="1512"/>
                  </a:lnTo>
                  <a:lnTo>
                    <a:pt x="92" y="1623"/>
                  </a:lnTo>
                  <a:lnTo>
                    <a:pt x="148" y="1734"/>
                  </a:lnTo>
                  <a:lnTo>
                    <a:pt x="203" y="1826"/>
                  </a:lnTo>
                  <a:lnTo>
                    <a:pt x="332" y="1992"/>
                  </a:lnTo>
                  <a:lnTo>
                    <a:pt x="516" y="2121"/>
                  </a:lnTo>
                  <a:lnTo>
                    <a:pt x="701" y="2232"/>
                  </a:lnTo>
                  <a:lnTo>
                    <a:pt x="811" y="2268"/>
                  </a:lnTo>
                  <a:lnTo>
                    <a:pt x="922" y="2287"/>
                  </a:lnTo>
                  <a:lnTo>
                    <a:pt x="1051" y="2305"/>
                  </a:lnTo>
                  <a:lnTo>
                    <a:pt x="1291" y="2305"/>
                  </a:lnTo>
                  <a:lnTo>
                    <a:pt x="1401" y="2287"/>
                  </a:lnTo>
                  <a:lnTo>
                    <a:pt x="1512" y="2250"/>
                  </a:lnTo>
                  <a:lnTo>
                    <a:pt x="1623" y="2213"/>
                  </a:lnTo>
                  <a:lnTo>
                    <a:pt x="1807" y="2102"/>
                  </a:lnTo>
                  <a:lnTo>
                    <a:pt x="1973" y="1973"/>
                  </a:lnTo>
                  <a:lnTo>
                    <a:pt x="2121" y="1789"/>
                  </a:lnTo>
                  <a:lnTo>
                    <a:pt x="2213" y="1605"/>
                  </a:lnTo>
                  <a:lnTo>
                    <a:pt x="2250" y="1494"/>
                  </a:lnTo>
                  <a:lnTo>
                    <a:pt x="2286" y="1383"/>
                  </a:lnTo>
                  <a:lnTo>
                    <a:pt x="2305" y="1254"/>
                  </a:lnTo>
                  <a:lnTo>
                    <a:pt x="2305" y="1144"/>
                  </a:lnTo>
                  <a:lnTo>
                    <a:pt x="2286" y="1015"/>
                  </a:lnTo>
                  <a:lnTo>
                    <a:pt x="2268" y="904"/>
                  </a:lnTo>
                  <a:lnTo>
                    <a:pt x="2250" y="793"/>
                  </a:lnTo>
                  <a:lnTo>
                    <a:pt x="2213" y="683"/>
                  </a:lnTo>
                  <a:lnTo>
                    <a:pt x="2102" y="498"/>
                  </a:lnTo>
                  <a:lnTo>
                    <a:pt x="1955" y="332"/>
                  </a:lnTo>
                  <a:lnTo>
                    <a:pt x="1789" y="185"/>
                  </a:lnTo>
                  <a:lnTo>
                    <a:pt x="1586" y="93"/>
                  </a:lnTo>
                  <a:lnTo>
                    <a:pt x="1475" y="56"/>
                  </a:lnTo>
                  <a:lnTo>
                    <a:pt x="1365"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8" name="Google Shape;3258;p11"/>
            <p:cNvSpPr/>
            <p:nvPr/>
          </p:nvSpPr>
          <p:spPr>
            <a:xfrm>
              <a:off x="6120050" y="1547225"/>
              <a:ext cx="58575" cy="58575"/>
            </a:xfrm>
            <a:custGeom>
              <a:avLst/>
              <a:gdLst/>
              <a:ahLst/>
              <a:cxnLst/>
              <a:rect l="l" t="t" r="r" b="b"/>
              <a:pathLst>
                <a:path w="2343" h="2343" extrusionOk="0">
                  <a:moveTo>
                    <a:pt x="1052" y="0"/>
                  </a:moveTo>
                  <a:lnTo>
                    <a:pt x="923" y="19"/>
                  </a:lnTo>
                  <a:lnTo>
                    <a:pt x="812" y="56"/>
                  </a:lnTo>
                  <a:lnTo>
                    <a:pt x="701" y="93"/>
                  </a:lnTo>
                  <a:lnTo>
                    <a:pt x="591" y="148"/>
                  </a:lnTo>
                  <a:lnTo>
                    <a:pt x="499" y="203"/>
                  </a:lnTo>
                  <a:lnTo>
                    <a:pt x="406" y="277"/>
                  </a:lnTo>
                  <a:lnTo>
                    <a:pt x="333" y="351"/>
                  </a:lnTo>
                  <a:lnTo>
                    <a:pt x="259" y="425"/>
                  </a:lnTo>
                  <a:lnTo>
                    <a:pt x="185" y="517"/>
                  </a:lnTo>
                  <a:lnTo>
                    <a:pt x="130" y="627"/>
                  </a:lnTo>
                  <a:lnTo>
                    <a:pt x="93" y="738"/>
                  </a:lnTo>
                  <a:lnTo>
                    <a:pt x="56" y="849"/>
                  </a:lnTo>
                  <a:lnTo>
                    <a:pt x="19" y="959"/>
                  </a:lnTo>
                  <a:lnTo>
                    <a:pt x="1" y="1070"/>
                  </a:lnTo>
                  <a:lnTo>
                    <a:pt x="1" y="1199"/>
                  </a:lnTo>
                  <a:lnTo>
                    <a:pt x="19" y="1328"/>
                  </a:lnTo>
                  <a:lnTo>
                    <a:pt x="38" y="1439"/>
                  </a:lnTo>
                  <a:lnTo>
                    <a:pt x="56" y="1549"/>
                  </a:lnTo>
                  <a:lnTo>
                    <a:pt x="111" y="1660"/>
                  </a:lnTo>
                  <a:lnTo>
                    <a:pt x="222" y="1844"/>
                  </a:lnTo>
                  <a:lnTo>
                    <a:pt x="351" y="2010"/>
                  </a:lnTo>
                  <a:lnTo>
                    <a:pt x="535" y="2158"/>
                  </a:lnTo>
                  <a:lnTo>
                    <a:pt x="720" y="2250"/>
                  </a:lnTo>
                  <a:lnTo>
                    <a:pt x="830" y="2287"/>
                  </a:lnTo>
                  <a:lnTo>
                    <a:pt x="941" y="2324"/>
                  </a:lnTo>
                  <a:lnTo>
                    <a:pt x="1070" y="2342"/>
                  </a:lnTo>
                  <a:lnTo>
                    <a:pt x="1310" y="2342"/>
                  </a:lnTo>
                  <a:lnTo>
                    <a:pt x="1420" y="2324"/>
                  </a:lnTo>
                  <a:lnTo>
                    <a:pt x="1531" y="2287"/>
                  </a:lnTo>
                  <a:lnTo>
                    <a:pt x="1642" y="2250"/>
                  </a:lnTo>
                  <a:lnTo>
                    <a:pt x="1845" y="2139"/>
                  </a:lnTo>
                  <a:lnTo>
                    <a:pt x="2011" y="2010"/>
                  </a:lnTo>
                  <a:lnTo>
                    <a:pt x="2158" y="1844"/>
                  </a:lnTo>
                  <a:lnTo>
                    <a:pt x="2250" y="1641"/>
                  </a:lnTo>
                  <a:lnTo>
                    <a:pt x="2287" y="1531"/>
                  </a:lnTo>
                  <a:lnTo>
                    <a:pt x="2324" y="1420"/>
                  </a:lnTo>
                  <a:lnTo>
                    <a:pt x="2342" y="1310"/>
                  </a:lnTo>
                  <a:lnTo>
                    <a:pt x="2342" y="1199"/>
                  </a:lnTo>
                  <a:lnTo>
                    <a:pt x="2342" y="1070"/>
                  </a:lnTo>
                  <a:lnTo>
                    <a:pt x="2324" y="941"/>
                  </a:lnTo>
                  <a:lnTo>
                    <a:pt x="2306" y="830"/>
                  </a:lnTo>
                  <a:lnTo>
                    <a:pt x="2269" y="720"/>
                  </a:lnTo>
                  <a:lnTo>
                    <a:pt x="2213" y="609"/>
                  </a:lnTo>
                  <a:lnTo>
                    <a:pt x="2158" y="517"/>
                  </a:lnTo>
                  <a:lnTo>
                    <a:pt x="2103" y="425"/>
                  </a:lnTo>
                  <a:lnTo>
                    <a:pt x="2011" y="332"/>
                  </a:lnTo>
                  <a:lnTo>
                    <a:pt x="1937" y="259"/>
                  </a:lnTo>
                  <a:lnTo>
                    <a:pt x="1845" y="185"/>
                  </a:lnTo>
                  <a:lnTo>
                    <a:pt x="1752" y="130"/>
                  </a:lnTo>
                  <a:lnTo>
                    <a:pt x="1642" y="93"/>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9" name="Google Shape;3259;p11"/>
            <p:cNvSpPr/>
            <p:nvPr/>
          </p:nvSpPr>
          <p:spPr>
            <a:xfrm>
              <a:off x="6040300" y="1532925"/>
              <a:ext cx="58575" cy="58575"/>
            </a:xfrm>
            <a:custGeom>
              <a:avLst/>
              <a:gdLst/>
              <a:ahLst/>
              <a:cxnLst/>
              <a:rect l="l" t="t" r="r" b="b"/>
              <a:pathLst>
                <a:path w="2343" h="2343" extrusionOk="0">
                  <a:moveTo>
                    <a:pt x="1052" y="1"/>
                  </a:moveTo>
                  <a:lnTo>
                    <a:pt x="923" y="19"/>
                  </a:lnTo>
                  <a:lnTo>
                    <a:pt x="812" y="56"/>
                  </a:lnTo>
                  <a:lnTo>
                    <a:pt x="702" y="93"/>
                  </a:lnTo>
                  <a:lnTo>
                    <a:pt x="591" y="130"/>
                  </a:lnTo>
                  <a:lnTo>
                    <a:pt x="499" y="204"/>
                  </a:lnTo>
                  <a:lnTo>
                    <a:pt x="407" y="259"/>
                  </a:lnTo>
                  <a:lnTo>
                    <a:pt x="333" y="333"/>
                  </a:lnTo>
                  <a:lnTo>
                    <a:pt x="259" y="425"/>
                  </a:lnTo>
                  <a:lnTo>
                    <a:pt x="185" y="517"/>
                  </a:lnTo>
                  <a:lnTo>
                    <a:pt x="130" y="609"/>
                  </a:lnTo>
                  <a:lnTo>
                    <a:pt x="75" y="720"/>
                  </a:lnTo>
                  <a:lnTo>
                    <a:pt x="38" y="831"/>
                  </a:lnTo>
                  <a:lnTo>
                    <a:pt x="19" y="941"/>
                  </a:lnTo>
                  <a:lnTo>
                    <a:pt x="1" y="1070"/>
                  </a:lnTo>
                  <a:lnTo>
                    <a:pt x="1" y="1199"/>
                  </a:lnTo>
                  <a:lnTo>
                    <a:pt x="1" y="1310"/>
                  </a:lnTo>
                  <a:lnTo>
                    <a:pt x="19" y="1439"/>
                  </a:lnTo>
                  <a:lnTo>
                    <a:pt x="56" y="1550"/>
                  </a:lnTo>
                  <a:lnTo>
                    <a:pt x="93" y="1642"/>
                  </a:lnTo>
                  <a:lnTo>
                    <a:pt x="204" y="1845"/>
                  </a:lnTo>
                  <a:lnTo>
                    <a:pt x="351" y="2011"/>
                  </a:lnTo>
                  <a:lnTo>
                    <a:pt x="517" y="2158"/>
                  </a:lnTo>
                  <a:lnTo>
                    <a:pt x="720" y="2250"/>
                  </a:lnTo>
                  <a:lnTo>
                    <a:pt x="812" y="2287"/>
                  </a:lnTo>
                  <a:lnTo>
                    <a:pt x="923" y="2324"/>
                  </a:lnTo>
                  <a:lnTo>
                    <a:pt x="1052" y="2343"/>
                  </a:lnTo>
                  <a:lnTo>
                    <a:pt x="1292" y="2343"/>
                  </a:lnTo>
                  <a:lnTo>
                    <a:pt x="1421" y="2324"/>
                  </a:lnTo>
                  <a:lnTo>
                    <a:pt x="1531" y="2287"/>
                  </a:lnTo>
                  <a:lnTo>
                    <a:pt x="1642" y="2250"/>
                  </a:lnTo>
                  <a:lnTo>
                    <a:pt x="1753" y="2195"/>
                  </a:lnTo>
                  <a:lnTo>
                    <a:pt x="1845" y="2140"/>
                  </a:lnTo>
                  <a:lnTo>
                    <a:pt x="1937" y="2084"/>
                  </a:lnTo>
                  <a:lnTo>
                    <a:pt x="2011" y="1992"/>
                  </a:lnTo>
                  <a:lnTo>
                    <a:pt x="2084" y="1918"/>
                  </a:lnTo>
                  <a:lnTo>
                    <a:pt x="2158" y="1826"/>
                  </a:lnTo>
                  <a:lnTo>
                    <a:pt x="2214" y="1716"/>
                  </a:lnTo>
                  <a:lnTo>
                    <a:pt x="2269" y="1623"/>
                  </a:lnTo>
                  <a:lnTo>
                    <a:pt x="2306" y="1513"/>
                  </a:lnTo>
                  <a:lnTo>
                    <a:pt x="2324" y="1384"/>
                  </a:lnTo>
                  <a:lnTo>
                    <a:pt x="2343" y="1273"/>
                  </a:lnTo>
                  <a:lnTo>
                    <a:pt x="2343" y="1144"/>
                  </a:lnTo>
                  <a:lnTo>
                    <a:pt x="2343" y="1015"/>
                  </a:lnTo>
                  <a:lnTo>
                    <a:pt x="2324" y="904"/>
                  </a:lnTo>
                  <a:lnTo>
                    <a:pt x="2287" y="794"/>
                  </a:lnTo>
                  <a:lnTo>
                    <a:pt x="2250" y="683"/>
                  </a:lnTo>
                  <a:lnTo>
                    <a:pt x="2140" y="499"/>
                  </a:lnTo>
                  <a:lnTo>
                    <a:pt x="1992" y="333"/>
                  </a:lnTo>
                  <a:lnTo>
                    <a:pt x="1826" y="185"/>
                  </a:lnTo>
                  <a:lnTo>
                    <a:pt x="1624" y="93"/>
                  </a:lnTo>
                  <a:lnTo>
                    <a:pt x="1531" y="56"/>
                  </a:lnTo>
                  <a:lnTo>
                    <a:pt x="1421" y="19"/>
                  </a:ln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0" name="Google Shape;3260;p11"/>
            <p:cNvSpPr/>
            <p:nvPr/>
          </p:nvSpPr>
          <p:spPr>
            <a:xfrm>
              <a:off x="5963325" y="1518650"/>
              <a:ext cx="58575" cy="58550"/>
            </a:xfrm>
            <a:custGeom>
              <a:avLst/>
              <a:gdLst/>
              <a:ahLst/>
              <a:cxnLst/>
              <a:rect l="l" t="t" r="r" b="b"/>
              <a:pathLst>
                <a:path w="2343" h="2342" extrusionOk="0">
                  <a:moveTo>
                    <a:pt x="1052" y="0"/>
                  </a:moveTo>
                  <a:lnTo>
                    <a:pt x="941" y="19"/>
                  </a:lnTo>
                  <a:lnTo>
                    <a:pt x="830" y="56"/>
                  </a:lnTo>
                  <a:lnTo>
                    <a:pt x="720" y="92"/>
                  </a:lnTo>
                  <a:lnTo>
                    <a:pt x="517" y="185"/>
                  </a:lnTo>
                  <a:lnTo>
                    <a:pt x="351" y="314"/>
                  </a:lnTo>
                  <a:lnTo>
                    <a:pt x="204" y="480"/>
                  </a:lnTo>
                  <a:lnTo>
                    <a:pt x="93" y="682"/>
                  </a:lnTo>
                  <a:lnTo>
                    <a:pt x="56" y="793"/>
                  </a:lnTo>
                  <a:lnTo>
                    <a:pt x="38" y="904"/>
                  </a:lnTo>
                  <a:lnTo>
                    <a:pt x="19" y="1014"/>
                  </a:lnTo>
                  <a:lnTo>
                    <a:pt x="1" y="1125"/>
                  </a:lnTo>
                  <a:lnTo>
                    <a:pt x="1" y="1254"/>
                  </a:lnTo>
                  <a:lnTo>
                    <a:pt x="19" y="1383"/>
                  </a:lnTo>
                  <a:lnTo>
                    <a:pt x="38" y="1494"/>
                  </a:lnTo>
                  <a:lnTo>
                    <a:pt x="75" y="1604"/>
                  </a:lnTo>
                  <a:lnTo>
                    <a:pt x="130" y="1715"/>
                  </a:lnTo>
                  <a:lnTo>
                    <a:pt x="185" y="1807"/>
                  </a:lnTo>
                  <a:lnTo>
                    <a:pt x="240" y="1899"/>
                  </a:lnTo>
                  <a:lnTo>
                    <a:pt x="314" y="1992"/>
                  </a:lnTo>
                  <a:lnTo>
                    <a:pt x="406" y="2065"/>
                  </a:lnTo>
                  <a:lnTo>
                    <a:pt x="499" y="2139"/>
                  </a:lnTo>
                  <a:lnTo>
                    <a:pt x="591" y="2194"/>
                  </a:lnTo>
                  <a:lnTo>
                    <a:pt x="683" y="2250"/>
                  </a:lnTo>
                  <a:lnTo>
                    <a:pt x="794" y="2287"/>
                  </a:lnTo>
                  <a:lnTo>
                    <a:pt x="923" y="2305"/>
                  </a:lnTo>
                  <a:lnTo>
                    <a:pt x="1033" y="2323"/>
                  </a:lnTo>
                  <a:lnTo>
                    <a:pt x="1162" y="2342"/>
                  </a:lnTo>
                  <a:lnTo>
                    <a:pt x="1273" y="2323"/>
                  </a:lnTo>
                  <a:lnTo>
                    <a:pt x="1402" y="2323"/>
                  </a:lnTo>
                  <a:lnTo>
                    <a:pt x="1513" y="2287"/>
                  </a:lnTo>
                  <a:lnTo>
                    <a:pt x="1623" y="2250"/>
                  </a:lnTo>
                  <a:lnTo>
                    <a:pt x="1808" y="2158"/>
                  </a:lnTo>
                  <a:lnTo>
                    <a:pt x="1992" y="2010"/>
                  </a:lnTo>
                  <a:lnTo>
                    <a:pt x="2121" y="1844"/>
                  </a:lnTo>
                  <a:lnTo>
                    <a:pt x="2232" y="1660"/>
                  </a:lnTo>
                  <a:lnTo>
                    <a:pt x="2269" y="1549"/>
                  </a:lnTo>
                  <a:lnTo>
                    <a:pt x="2306" y="1438"/>
                  </a:lnTo>
                  <a:lnTo>
                    <a:pt x="2324" y="1328"/>
                  </a:lnTo>
                  <a:lnTo>
                    <a:pt x="2342" y="1217"/>
                  </a:lnTo>
                  <a:lnTo>
                    <a:pt x="2324" y="1088"/>
                  </a:lnTo>
                  <a:lnTo>
                    <a:pt x="2324" y="959"/>
                  </a:lnTo>
                  <a:lnTo>
                    <a:pt x="2287" y="848"/>
                  </a:lnTo>
                  <a:lnTo>
                    <a:pt x="2250" y="738"/>
                  </a:lnTo>
                  <a:lnTo>
                    <a:pt x="2213" y="627"/>
                  </a:lnTo>
                  <a:lnTo>
                    <a:pt x="2158" y="535"/>
                  </a:lnTo>
                  <a:lnTo>
                    <a:pt x="2084" y="443"/>
                  </a:lnTo>
                  <a:lnTo>
                    <a:pt x="2011" y="351"/>
                  </a:lnTo>
                  <a:lnTo>
                    <a:pt x="1937" y="277"/>
                  </a:lnTo>
                  <a:lnTo>
                    <a:pt x="1845"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1" name="Google Shape;3261;p11"/>
            <p:cNvSpPr/>
            <p:nvPr/>
          </p:nvSpPr>
          <p:spPr>
            <a:xfrm>
              <a:off x="5578425" y="1370675"/>
              <a:ext cx="57650" cy="57650"/>
            </a:xfrm>
            <a:custGeom>
              <a:avLst/>
              <a:gdLst/>
              <a:ahLst/>
              <a:cxnLst/>
              <a:rect l="l" t="t" r="r" b="b"/>
              <a:pathLst>
                <a:path w="2306" h="2306" extrusionOk="0">
                  <a:moveTo>
                    <a:pt x="1033" y="1"/>
                  </a:moveTo>
                  <a:lnTo>
                    <a:pt x="904" y="19"/>
                  </a:lnTo>
                  <a:lnTo>
                    <a:pt x="794" y="56"/>
                  </a:lnTo>
                  <a:lnTo>
                    <a:pt x="702" y="93"/>
                  </a:lnTo>
                  <a:lnTo>
                    <a:pt x="499" y="203"/>
                  </a:lnTo>
                  <a:lnTo>
                    <a:pt x="333" y="333"/>
                  </a:lnTo>
                  <a:lnTo>
                    <a:pt x="185" y="498"/>
                  </a:lnTo>
                  <a:lnTo>
                    <a:pt x="93" y="701"/>
                  </a:lnTo>
                  <a:lnTo>
                    <a:pt x="56" y="812"/>
                  </a:lnTo>
                  <a:lnTo>
                    <a:pt x="19" y="923"/>
                  </a:lnTo>
                  <a:lnTo>
                    <a:pt x="1" y="1033"/>
                  </a:lnTo>
                  <a:lnTo>
                    <a:pt x="1" y="1162"/>
                  </a:lnTo>
                  <a:lnTo>
                    <a:pt x="1" y="1273"/>
                  </a:lnTo>
                  <a:lnTo>
                    <a:pt x="19" y="1402"/>
                  </a:lnTo>
                  <a:lnTo>
                    <a:pt x="56" y="1513"/>
                  </a:lnTo>
                  <a:lnTo>
                    <a:pt x="93" y="1605"/>
                  </a:lnTo>
                  <a:lnTo>
                    <a:pt x="204" y="1808"/>
                  </a:lnTo>
                  <a:lnTo>
                    <a:pt x="333" y="1974"/>
                  </a:lnTo>
                  <a:lnTo>
                    <a:pt x="499" y="2121"/>
                  </a:lnTo>
                  <a:lnTo>
                    <a:pt x="702" y="2213"/>
                  </a:lnTo>
                  <a:lnTo>
                    <a:pt x="812" y="2250"/>
                  </a:lnTo>
                  <a:lnTo>
                    <a:pt x="923" y="2287"/>
                  </a:lnTo>
                  <a:lnTo>
                    <a:pt x="1033" y="2305"/>
                  </a:lnTo>
                  <a:lnTo>
                    <a:pt x="1273" y="2305"/>
                  </a:lnTo>
                  <a:lnTo>
                    <a:pt x="1402" y="2287"/>
                  </a:lnTo>
                  <a:lnTo>
                    <a:pt x="1513" y="2250"/>
                  </a:lnTo>
                  <a:lnTo>
                    <a:pt x="1605" y="2213"/>
                  </a:lnTo>
                  <a:lnTo>
                    <a:pt x="1808" y="2103"/>
                  </a:lnTo>
                  <a:lnTo>
                    <a:pt x="1974" y="1974"/>
                  </a:lnTo>
                  <a:lnTo>
                    <a:pt x="2121" y="1808"/>
                  </a:lnTo>
                  <a:lnTo>
                    <a:pt x="2214" y="1605"/>
                  </a:lnTo>
                  <a:lnTo>
                    <a:pt x="2250" y="1494"/>
                  </a:lnTo>
                  <a:lnTo>
                    <a:pt x="2287" y="1383"/>
                  </a:lnTo>
                  <a:lnTo>
                    <a:pt x="2306" y="1273"/>
                  </a:lnTo>
                  <a:lnTo>
                    <a:pt x="2306" y="1144"/>
                  </a:lnTo>
                  <a:lnTo>
                    <a:pt x="2306" y="1033"/>
                  </a:lnTo>
                  <a:lnTo>
                    <a:pt x="2287" y="904"/>
                  </a:lnTo>
                  <a:lnTo>
                    <a:pt x="2250" y="793"/>
                  </a:lnTo>
                  <a:lnTo>
                    <a:pt x="2214" y="701"/>
                  </a:lnTo>
                  <a:lnTo>
                    <a:pt x="2103" y="498"/>
                  </a:lnTo>
                  <a:lnTo>
                    <a:pt x="1974" y="333"/>
                  </a:lnTo>
                  <a:lnTo>
                    <a:pt x="1808" y="185"/>
                  </a:lnTo>
                  <a:lnTo>
                    <a:pt x="1605" y="93"/>
                  </a:lnTo>
                  <a:lnTo>
                    <a:pt x="1494" y="56"/>
                  </a:lnTo>
                  <a:lnTo>
                    <a:pt x="1384"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2" name="Google Shape;3262;p11"/>
            <p:cNvSpPr/>
            <p:nvPr/>
          </p:nvSpPr>
          <p:spPr>
            <a:xfrm>
              <a:off x="5883575" y="1504825"/>
              <a:ext cx="58125" cy="57625"/>
            </a:xfrm>
            <a:custGeom>
              <a:avLst/>
              <a:gdLst/>
              <a:ahLst/>
              <a:cxnLst/>
              <a:rect l="l" t="t" r="r" b="b"/>
              <a:pathLst>
                <a:path w="2325" h="2305" extrusionOk="0">
                  <a:moveTo>
                    <a:pt x="1034" y="0"/>
                  </a:moveTo>
                  <a:lnTo>
                    <a:pt x="923" y="19"/>
                  </a:lnTo>
                  <a:lnTo>
                    <a:pt x="812" y="55"/>
                  </a:lnTo>
                  <a:lnTo>
                    <a:pt x="702" y="92"/>
                  </a:lnTo>
                  <a:lnTo>
                    <a:pt x="499" y="185"/>
                  </a:lnTo>
                  <a:lnTo>
                    <a:pt x="333" y="332"/>
                  </a:lnTo>
                  <a:lnTo>
                    <a:pt x="204" y="498"/>
                  </a:lnTo>
                  <a:lnTo>
                    <a:pt x="93" y="682"/>
                  </a:lnTo>
                  <a:lnTo>
                    <a:pt x="56" y="793"/>
                  </a:lnTo>
                  <a:lnTo>
                    <a:pt x="38" y="904"/>
                  </a:lnTo>
                  <a:lnTo>
                    <a:pt x="19" y="1014"/>
                  </a:lnTo>
                  <a:lnTo>
                    <a:pt x="1" y="1143"/>
                  </a:lnTo>
                  <a:lnTo>
                    <a:pt x="19" y="1272"/>
                  </a:lnTo>
                  <a:lnTo>
                    <a:pt x="19" y="1383"/>
                  </a:lnTo>
                  <a:lnTo>
                    <a:pt x="56" y="1512"/>
                  </a:lnTo>
                  <a:lnTo>
                    <a:pt x="93" y="1604"/>
                  </a:lnTo>
                  <a:lnTo>
                    <a:pt x="148" y="1715"/>
                  </a:lnTo>
                  <a:lnTo>
                    <a:pt x="204" y="1807"/>
                  </a:lnTo>
                  <a:lnTo>
                    <a:pt x="278" y="1899"/>
                  </a:lnTo>
                  <a:lnTo>
                    <a:pt x="351" y="1991"/>
                  </a:lnTo>
                  <a:lnTo>
                    <a:pt x="425" y="2065"/>
                  </a:lnTo>
                  <a:lnTo>
                    <a:pt x="517" y="2121"/>
                  </a:lnTo>
                  <a:lnTo>
                    <a:pt x="609" y="2176"/>
                  </a:lnTo>
                  <a:lnTo>
                    <a:pt x="720" y="2231"/>
                  </a:lnTo>
                  <a:lnTo>
                    <a:pt x="831" y="2268"/>
                  </a:lnTo>
                  <a:lnTo>
                    <a:pt x="941" y="2286"/>
                  </a:lnTo>
                  <a:lnTo>
                    <a:pt x="1070" y="2305"/>
                  </a:lnTo>
                  <a:lnTo>
                    <a:pt x="1310" y="2305"/>
                  </a:lnTo>
                  <a:lnTo>
                    <a:pt x="1439" y="2286"/>
                  </a:lnTo>
                  <a:lnTo>
                    <a:pt x="1550" y="2250"/>
                  </a:lnTo>
                  <a:lnTo>
                    <a:pt x="1642" y="2213"/>
                  </a:lnTo>
                  <a:lnTo>
                    <a:pt x="1845" y="2102"/>
                  </a:lnTo>
                  <a:lnTo>
                    <a:pt x="2011" y="1955"/>
                  </a:lnTo>
                  <a:lnTo>
                    <a:pt x="2140" y="1789"/>
                  </a:lnTo>
                  <a:lnTo>
                    <a:pt x="2232" y="1586"/>
                  </a:lnTo>
                  <a:lnTo>
                    <a:pt x="2269" y="1475"/>
                  </a:lnTo>
                  <a:lnTo>
                    <a:pt x="2306" y="1365"/>
                  </a:lnTo>
                  <a:lnTo>
                    <a:pt x="2306" y="1254"/>
                  </a:lnTo>
                  <a:lnTo>
                    <a:pt x="2324" y="1125"/>
                  </a:lnTo>
                  <a:lnTo>
                    <a:pt x="2306" y="1014"/>
                  </a:lnTo>
                  <a:lnTo>
                    <a:pt x="2287" y="904"/>
                  </a:lnTo>
                  <a:lnTo>
                    <a:pt x="2269" y="793"/>
                  </a:lnTo>
                  <a:lnTo>
                    <a:pt x="2232" y="682"/>
                  </a:lnTo>
                  <a:lnTo>
                    <a:pt x="2121" y="480"/>
                  </a:lnTo>
                  <a:lnTo>
                    <a:pt x="1974" y="314"/>
                  </a:lnTo>
                  <a:lnTo>
                    <a:pt x="1808" y="185"/>
                  </a:lnTo>
                  <a:lnTo>
                    <a:pt x="1605" y="74"/>
                  </a:lnTo>
                  <a:lnTo>
                    <a:pt x="1513"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3" name="Google Shape;3263;p11"/>
            <p:cNvSpPr/>
            <p:nvPr/>
          </p:nvSpPr>
          <p:spPr>
            <a:xfrm>
              <a:off x="5092600" y="873300"/>
              <a:ext cx="59025" cy="59025"/>
            </a:xfrm>
            <a:custGeom>
              <a:avLst/>
              <a:gdLst/>
              <a:ahLst/>
              <a:cxnLst/>
              <a:rect l="l" t="t" r="r" b="b"/>
              <a:pathLst>
                <a:path w="2361" h="2361" extrusionOk="0">
                  <a:moveTo>
                    <a:pt x="1199" y="1"/>
                  </a:moveTo>
                  <a:lnTo>
                    <a:pt x="1070" y="19"/>
                  </a:lnTo>
                  <a:lnTo>
                    <a:pt x="959" y="19"/>
                  </a:lnTo>
                  <a:lnTo>
                    <a:pt x="848" y="56"/>
                  </a:lnTo>
                  <a:lnTo>
                    <a:pt x="738" y="93"/>
                  </a:lnTo>
                  <a:lnTo>
                    <a:pt x="535" y="185"/>
                  </a:lnTo>
                  <a:lnTo>
                    <a:pt x="369" y="333"/>
                  </a:lnTo>
                  <a:lnTo>
                    <a:pt x="221" y="499"/>
                  </a:lnTo>
                  <a:lnTo>
                    <a:pt x="111" y="683"/>
                  </a:lnTo>
                  <a:lnTo>
                    <a:pt x="74" y="794"/>
                  </a:lnTo>
                  <a:lnTo>
                    <a:pt x="37" y="904"/>
                  </a:lnTo>
                  <a:lnTo>
                    <a:pt x="19" y="1015"/>
                  </a:lnTo>
                  <a:lnTo>
                    <a:pt x="0" y="1126"/>
                  </a:lnTo>
                  <a:lnTo>
                    <a:pt x="0" y="1255"/>
                  </a:lnTo>
                  <a:lnTo>
                    <a:pt x="19" y="1384"/>
                  </a:lnTo>
                  <a:lnTo>
                    <a:pt x="37" y="1494"/>
                  </a:lnTo>
                  <a:lnTo>
                    <a:pt x="74" y="1605"/>
                  </a:lnTo>
                  <a:lnTo>
                    <a:pt x="129" y="1716"/>
                  </a:lnTo>
                  <a:lnTo>
                    <a:pt x="166" y="1808"/>
                  </a:lnTo>
                  <a:lnTo>
                    <a:pt x="240" y="1900"/>
                  </a:lnTo>
                  <a:lnTo>
                    <a:pt x="314" y="1992"/>
                  </a:lnTo>
                  <a:lnTo>
                    <a:pt x="387" y="2066"/>
                  </a:lnTo>
                  <a:lnTo>
                    <a:pt x="480" y="2140"/>
                  </a:lnTo>
                  <a:lnTo>
                    <a:pt x="572" y="2213"/>
                  </a:lnTo>
                  <a:lnTo>
                    <a:pt x="682" y="2250"/>
                  </a:lnTo>
                  <a:lnTo>
                    <a:pt x="793" y="2306"/>
                  </a:lnTo>
                  <a:lnTo>
                    <a:pt x="904" y="2342"/>
                  </a:lnTo>
                  <a:lnTo>
                    <a:pt x="1014" y="2361"/>
                  </a:lnTo>
                  <a:lnTo>
                    <a:pt x="1272" y="2361"/>
                  </a:lnTo>
                  <a:lnTo>
                    <a:pt x="1383" y="2342"/>
                  </a:lnTo>
                  <a:lnTo>
                    <a:pt x="1494" y="2324"/>
                  </a:lnTo>
                  <a:lnTo>
                    <a:pt x="1604" y="2287"/>
                  </a:lnTo>
                  <a:lnTo>
                    <a:pt x="1715" y="2250"/>
                  </a:lnTo>
                  <a:lnTo>
                    <a:pt x="1826" y="2177"/>
                  </a:lnTo>
                  <a:lnTo>
                    <a:pt x="1918" y="2121"/>
                  </a:lnTo>
                  <a:lnTo>
                    <a:pt x="1991" y="2047"/>
                  </a:lnTo>
                  <a:lnTo>
                    <a:pt x="2084" y="1974"/>
                  </a:lnTo>
                  <a:lnTo>
                    <a:pt x="2139" y="1882"/>
                  </a:lnTo>
                  <a:lnTo>
                    <a:pt x="2213" y="1789"/>
                  </a:lnTo>
                  <a:lnTo>
                    <a:pt x="2250" y="1679"/>
                  </a:lnTo>
                  <a:lnTo>
                    <a:pt x="2305" y="1568"/>
                  </a:lnTo>
                  <a:lnTo>
                    <a:pt x="2323" y="1457"/>
                  </a:lnTo>
                  <a:lnTo>
                    <a:pt x="2360" y="1328"/>
                  </a:lnTo>
                  <a:lnTo>
                    <a:pt x="2360" y="1218"/>
                  </a:lnTo>
                  <a:lnTo>
                    <a:pt x="2360" y="1089"/>
                  </a:lnTo>
                  <a:lnTo>
                    <a:pt x="2342" y="960"/>
                  </a:lnTo>
                  <a:lnTo>
                    <a:pt x="2323" y="849"/>
                  </a:lnTo>
                  <a:lnTo>
                    <a:pt x="2286" y="738"/>
                  </a:lnTo>
                  <a:lnTo>
                    <a:pt x="2231" y="628"/>
                  </a:lnTo>
                  <a:lnTo>
                    <a:pt x="2176" y="536"/>
                  </a:lnTo>
                  <a:lnTo>
                    <a:pt x="2102" y="443"/>
                  </a:lnTo>
                  <a:lnTo>
                    <a:pt x="2028" y="351"/>
                  </a:lnTo>
                  <a:lnTo>
                    <a:pt x="1955" y="277"/>
                  </a:lnTo>
                  <a:lnTo>
                    <a:pt x="1862" y="222"/>
                  </a:lnTo>
                  <a:lnTo>
                    <a:pt x="1770" y="148"/>
                  </a:lnTo>
                  <a:lnTo>
                    <a:pt x="1660" y="111"/>
                  </a:lnTo>
                  <a:lnTo>
                    <a:pt x="1549" y="56"/>
                  </a:lnTo>
                  <a:lnTo>
                    <a:pt x="1438" y="38"/>
                  </a:lnTo>
                  <a:lnTo>
                    <a:pt x="1309" y="19"/>
                  </a:lnTo>
                  <a:lnTo>
                    <a:pt x="11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4" name="Google Shape;3264;p11"/>
            <p:cNvSpPr/>
            <p:nvPr/>
          </p:nvSpPr>
          <p:spPr>
            <a:xfrm>
              <a:off x="5290350" y="1154025"/>
              <a:ext cx="57625" cy="57200"/>
            </a:xfrm>
            <a:custGeom>
              <a:avLst/>
              <a:gdLst/>
              <a:ahLst/>
              <a:cxnLst/>
              <a:rect l="l" t="t" r="r" b="b"/>
              <a:pathLst>
                <a:path w="2305" h="2288" extrusionOk="0">
                  <a:moveTo>
                    <a:pt x="1014" y="1"/>
                  </a:moveTo>
                  <a:lnTo>
                    <a:pt x="885" y="19"/>
                  </a:lnTo>
                  <a:lnTo>
                    <a:pt x="774" y="56"/>
                  </a:lnTo>
                  <a:lnTo>
                    <a:pt x="682" y="93"/>
                  </a:lnTo>
                  <a:lnTo>
                    <a:pt x="479" y="185"/>
                  </a:lnTo>
                  <a:lnTo>
                    <a:pt x="314" y="333"/>
                  </a:lnTo>
                  <a:lnTo>
                    <a:pt x="184" y="517"/>
                  </a:lnTo>
                  <a:lnTo>
                    <a:pt x="74" y="701"/>
                  </a:lnTo>
                  <a:lnTo>
                    <a:pt x="37" y="812"/>
                  </a:lnTo>
                  <a:lnTo>
                    <a:pt x="19" y="923"/>
                  </a:lnTo>
                  <a:lnTo>
                    <a:pt x="0" y="1052"/>
                  </a:lnTo>
                  <a:lnTo>
                    <a:pt x="0" y="1162"/>
                  </a:lnTo>
                  <a:lnTo>
                    <a:pt x="0" y="1291"/>
                  </a:lnTo>
                  <a:lnTo>
                    <a:pt x="19" y="1402"/>
                  </a:lnTo>
                  <a:lnTo>
                    <a:pt x="55" y="1513"/>
                  </a:lnTo>
                  <a:lnTo>
                    <a:pt x="92" y="1623"/>
                  </a:lnTo>
                  <a:lnTo>
                    <a:pt x="148" y="1715"/>
                  </a:lnTo>
                  <a:lnTo>
                    <a:pt x="203" y="1808"/>
                  </a:lnTo>
                  <a:lnTo>
                    <a:pt x="332" y="1974"/>
                  </a:lnTo>
                  <a:lnTo>
                    <a:pt x="516" y="2121"/>
                  </a:lnTo>
                  <a:lnTo>
                    <a:pt x="701" y="2213"/>
                  </a:lnTo>
                  <a:lnTo>
                    <a:pt x="811" y="2250"/>
                  </a:lnTo>
                  <a:lnTo>
                    <a:pt x="922" y="2269"/>
                  </a:lnTo>
                  <a:lnTo>
                    <a:pt x="1051" y="2287"/>
                  </a:lnTo>
                  <a:lnTo>
                    <a:pt x="1291" y="2287"/>
                  </a:lnTo>
                  <a:lnTo>
                    <a:pt x="1401" y="2269"/>
                  </a:lnTo>
                  <a:lnTo>
                    <a:pt x="1512" y="2232"/>
                  </a:lnTo>
                  <a:lnTo>
                    <a:pt x="1623" y="2195"/>
                  </a:lnTo>
                  <a:lnTo>
                    <a:pt x="1807" y="2103"/>
                  </a:lnTo>
                  <a:lnTo>
                    <a:pt x="1973" y="1955"/>
                  </a:lnTo>
                  <a:lnTo>
                    <a:pt x="2120" y="1789"/>
                  </a:lnTo>
                  <a:lnTo>
                    <a:pt x="2213" y="1586"/>
                  </a:lnTo>
                  <a:lnTo>
                    <a:pt x="2250" y="1476"/>
                  </a:lnTo>
                  <a:lnTo>
                    <a:pt x="2286" y="1365"/>
                  </a:lnTo>
                  <a:lnTo>
                    <a:pt x="2305" y="1236"/>
                  </a:lnTo>
                  <a:lnTo>
                    <a:pt x="2305" y="1125"/>
                  </a:lnTo>
                  <a:lnTo>
                    <a:pt x="2286" y="996"/>
                  </a:lnTo>
                  <a:lnTo>
                    <a:pt x="2268" y="886"/>
                  </a:lnTo>
                  <a:lnTo>
                    <a:pt x="2250" y="775"/>
                  </a:lnTo>
                  <a:lnTo>
                    <a:pt x="2213" y="664"/>
                  </a:lnTo>
                  <a:lnTo>
                    <a:pt x="2157" y="572"/>
                  </a:lnTo>
                  <a:lnTo>
                    <a:pt x="2102" y="480"/>
                  </a:lnTo>
                  <a:lnTo>
                    <a:pt x="1955" y="314"/>
                  </a:lnTo>
                  <a:lnTo>
                    <a:pt x="1789" y="167"/>
                  </a:lnTo>
                  <a:lnTo>
                    <a:pt x="1586" y="74"/>
                  </a:lnTo>
                  <a:lnTo>
                    <a:pt x="1475" y="38"/>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5" name="Google Shape;3265;p11"/>
            <p:cNvSpPr/>
            <p:nvPr/>
          </p:nvSpPr>
          <p:spPr>
            <a:xfrm>
              <a:off x="4910525" y="514225"/>
              <a:ext cx="58100" cy="58100"/>
            </a:xfrm>
            <a:custGeom>
              <a:avLst/>
              <a:gdLst/>
              <a:ahLst/>
              <a:cxnLst/>
              <a:rect l="l" t="t" r="r" b="b"/>
              <a:pathLst>
                <a:path w="2324" h="2324" extrusionOk="0">
                  <a:moveTo>
                    <a:pt x="1162" y="0"/>
                  </a:moveTo>
                  <a:lnTo>
                    <a:pt x="1051" y="19"/>
                  </a:lnTo>
                  <a:lnTo>
                    <a:pt x="922" y="19"/>
                  </a:lnTo>
                  <a:lnTo>
                    <a:pt x="811" y="56"/>
                  </a:lnTo>
                  <a:lnTo>
                    <a:pt x="701" y="93"/>
                  </a:lnTo>
                  <a:lnTo>
                    <a:pt x="590" y="148"/>
                  </a:lnTo>
                  <a:lnTo>
                    <a:pt x="498" y="203"/>
                  </a:lnTo>
                  <a:lnTo>
                    <a:pt x="406" y="277"/>
                  </a:lnTo>
                  <a:lnTo>
                    <a:pt x="314" y="351"/>
                  </a:lnTo>
                  <a:lnTo>
                    <a:pt x="240" y="425"/>
                  </a:lnTo>
                  <a:lnTo>
                    <a:pt x="184" y="517"/>
                  </a:lnTo>
                  <a:lnTo>
                    <a:pt x="129" y="627"/>
                  </a:lnTo>
                  <a:lnTo>
                    <a:pt x="74" y="720"/>
                  </a:lnTo>
                  <a:lnTo>
                    <a:pt x="37" y="830"/>
                  </a:lnTo>
                  <a:lnTo>
                    <a:pt x="19" y="959"/>
                  </a:lnTo>
                  <a:lnTo>
                    <a:pt x="0" y="1070"/>
                  </a:lnTo>
                  <a:lnTo>
                    <a:pt x="0" y="1199"/>
                  </a:lnTo>
                  <a:lnTo>
                    <a:pt x="0" y="1328"/>
                  </a:lnTo>
                  <a:lnTo>
                    <a:pt x="19" y="1439"/>
                  </a:lnTo>
                  <a:lnTo>
                    <a:pt x="55" y="1549"/>
                  </a:lnTo>
                  <a:lnTo>
                    <a:pt x="92" y="1660"/>
                  </a:lnTo>
                  <a:lnTo>
                    <a:pt x="203" y="1844"/>
                  </a:lnTo>
                  <a:lnTo>
                    <a:pt x="350" y="2010"/>
                  </a:lnTo>
                  <a:lnTo>
                    <a:pt x="516" y="2139"/>
                  </a:lnTo>
                  <a:lnTo>
                    <a:pt x="719" y="2250"/>
                  </a:lnTo>
                  <a:lnTo>
                    <a:pt x="830" y="2287"/>
                  </a:lnTo>
                  <a:lnTo>
                    <a:pt x="940" y="2305"/>
                  </a:lnTo>
                  <a:lnTo>
                    <a:pt x="1051" y="2324"/>
                  </a:lnTo>
                  <a:lnTo>
                    <a:pt x="1291" y="2324"/>
                  </a:lnTo>
                  <a:lnTo>
                    <a:pt x="1420" y="2305"/>
                  </a:lnTo>
                  <a:lnTo>
                    <a:pt x="1530" y="2268"/>
                  </a:lnTo>
                  <a:lnTo>
                    <a:pt x="1641" y="2231"/>
                  </a:lnTo>
                  <a:lnTo>
                    <a:pt x="1825" y="2121"/>
                  </a:lnTo>
                  <a:lnTo>
                    <a:pt x="1991" y="1992"/>
                  </a:lnTo>
                  <a:lnTo>
                    <a:pt x="2139" y="1826"/>
                  </a:lnTo>
                  <a:lnTo>
                    <a:pt x="2231" y="1623"/>
                  </a:lnTo>
                  <a:lnTo>
                    <a:pt x="2268" y="1512"/>
                  </a:lnTo>
                  <a:lnTo>
                    <a:pt x="2305" y="1402"/>
                  </a:lnTo>
                  <a:lnTo>
                    <a:pt x="2323" y="1291"/>
                  </a:lnTo>
                  <a:lnTo>
                    <a:pt x="2323" y="1162"/>
                  </a:lnTo>
                  <a:lnTo>
                    <a:pt x="2305" y="1033"/>
                  </a:lnTo>
                  <a:lnTo>
                    <a:pt x="2305" y="922"/>
                  </a:lnTo>
                  <a:lnTo>
                    <a:pt x="2268" y="812"/>
                  </a:lnTo>
                  <a:lnTo>
                    <a:pt x="2231" y="701"/>
                  </a:lnTo>
                  <a:lnTo>
                    <a:pt x="2120" y="517"/>
                  </a:lnTo>
                  <a:lnTo>
                    <a:pt x="1991" y="332"/>
                  </a:lnTo>
                  <a:lnTo>
                    <a:pt x="1825" y="203"/>
                  </a:lnTo>
                  <a:lnTo>
                    <a:pt x="1623" y="93"/>
                  </a:lnTo>
                  <a:lnTo>
                    <a:pt x="1512" y="56"/>
                  </a:lnTo>
                  <a:lnTo>
                    <a:pt x="1401" y="37"/>
                  </a:lnTo>
                  <a:lnTo>
                    <a:pt x="1291"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6" name="Google Shape;3266;p11"/>
            <p:cNvSpPr/>
            <p:nvPr/>
          </p:nvSpPr>
          <p:spPr>
            <a:xfrm>
              <a:off x="5724550" y="1476700"/>
              <a:ext cx="56725" cy="56725"/>
            </a:xfrm>
            <a:custGeom>
              <a:avLst/>
              <a:gdLst/>
              <a:ahLst/>
              <a:cxnLst/>
              <a:rect l="l" t="t" r="r" b="b"/>
              <a:pathLst>
                <a:path w="2269" h="2269" extrusionOk="0">
                  <a:moveTo>
                    <a:pt x="1052" y="0"/>
                  </a:moveTo>
                  <a:lnTo>
                    <a:pt x="941" y="19"/>
                  </a:lnTo>
                  <a:lnTo>
                    <a:pt x="849" y="37"/>
                  </a:lnTo>
                  <a:lnTo>
                    <a:pt x="738" y="74"/>
                  </a:lnTo>
                  <a:lnTo>
                    <a:pt x="536" y="166"/>
                  </a:lnTo>
                  <a:lnTo>
                    <a:pt x="370" y="295"/>
                  </a:lnTo>
                  <a:lnTo>
                    <a:pt x="222" y="461"/>
                  </a:lnTo>
                  <a:lnTo>
                    <a:pt x="111" y="646"/>
                  </a:lnTo>
                  <a:lnTo>
                    <a:pt x="38" y="867"/>
                  </a:lnTo>
                  <a:lnTo>
                    <a:pt x="1" y="959"/>
                  </a:lnTo>
                  <a:lnTo>
                    <a:pt x="1" y="1088"/>
                  </a:lnTo>
                  <a:lnTo>
                    <a:pt x="1" y="1199"/>
                  </a:lnTo>
                  <a:lnTo>
                    <a:pt x="1" y="1310"/>
                  </a:lnTo>
                  <a:lnTo>
                    <a:pt x="38" y="1420"/>
                  </a:lnTo>
                  <a:lnTo>
                    <a:pt x="75" y="1531"/>
                  </a:lnTo>
                  <a:lnTo>
                    <a:pt x="111" y="1641"/>
                  </a:lnTo>
                  <a:lnTo>
                    <a:pt x="167" y="1734"/>
                  </a:lnTo>
                  <a:lnTo>
                    <a:pt x="314" y="1900"/>
                  </a:lnTo>
                  <a:lnTo>
                    <a:pt x="480" y="2065"/>
                  </a:lnTo>
                  <a:lnTo>
                    <a:pt x="572" y="2121"/>
                  </a:lnTo>
                  <a:lnTo>
                    <a:pt x="665" y="2176"/>
                  </a:lnTo>
                  <a:lnTo>
                    <a:pt x="775" y="2213"/>
                  </a:lnTo>
                  <a:lnTo>
                    <a:pt x="886" y="2250"/>
                  </a:lnTo>
                  <a:lnTo>
                    <a:pt x="996" y="2268"/>
                  </a:lnTo>
                  <a:lnTo>
                    <a:pt x="1236" y="2268"/>
                  </a:lnTo>
                  <a:lnTo>
                    <a:pt x="1347" y="2250"/>
                  </a:lnTo>
                  <a:lnTo>
                    <a:pt x="1550" y="2195"/>
                  </a:lnTo>
                  <a:lnTo>
                    <a:pt x="1752" y="2084"/>
                  </a:lnTo>
                  <a:lnTo>
                    <a:pt x="1918" y="1955"/>
                  </a:lnTo>
                  <a:lnTo>
                    <a:pt x="2066" y="1789"/>
                  </a:lnTo>
                  <a:lnTo>
                    <a:pt x="2158" y="1586"/>
                  </a:lnTo>
                  <a:lnTo>
                    <a:pt x="2232" y="1383"/>
                  </a:lnTo>
                  <a:lnTo>
                    <a:pt x="2250" y="1273"/>
                  </a:lnTo>
                  <a:lnTo>
                    <a:pt x="2269" y="1162"/>
                  </a:lnTo>
                  <a:lnTo>
                    <a:pt x="2269" y="1051"/>
                  </a:lnTo>
                  <a:lnTo>
                    <a:pt x="2250" y="941"/>
                  </a:lnTo>
                  <a:lnTo>
                    <a:pt x="2195" y="720"/>
                  </a:lnTo>
                  <a:lnTo>
                    <a:pt x="2084" y="535"/>
                  </a:lnTo>
                  <a:lnTo>
                    <a:pt x="1955" y="369"/>
                  </a:lnTo>
                  <a:lnTo>
                    <a:pt x="1789" y="222"/>
                  </a:lnTo>
                  <a:lnTo>
                    <a:pt x="1605" y="111"/>
                  </a:lnTo>
                  <a:lnTo>
                    <a:pt x="1402" y="37"/>
                  </a:lnTo>
                  <a:lnTo>
                    <a:pt x="1291"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7" name="Google Shape;3267;p11"/>
            <p:cNvSpPr/>
            <p:nvPr/>
          </p:nvSpPr>
          <p:spPr>
            <a:xfrm>
              <a:off x="5804300" y="1490525"/>
              <a:ext cx="57175" cy="57650"/>
            </a:xfrm>
            <a:custGeom>
              <a:avLst/>
              <a:gdLst/>
              <a:ahLst/>
              <a:cxnLst/>
              <a:rect l="l" t="t" r="r" b="b"/>
              <a:pathLst>
                <a:path w="2287" h="2306" extrusionOk="0">
                  <a:moveTo>
                    <a:pt x="1162" y="1"/>
                  </a:moveTo>
                  <a:lnTo>
                    <a:pt x="1033" y="19"/>
                  </a:lnTo>
                  <a:lnTo>
                    <a:pt x="923" y="37"/>
                  </a:lnTo>
                  <a:lnTo>
                    <a:pt x="812" y="56"/>
                  </a:lnTo>
                  <a:lnTo>
                    <a:pt x="701" y="93"/>
                  </a:lnTo>
                  <a:lnTo>
                    <a:pt x="498" y="203"/>
                  </a:lnTo>
                  <a:lnTo>
                    <a:pt x="333" y="332"/>
                  </a:lnTo>
                  <a:lnTo>
                    <a:pt x="185" y="498"/>
                  </a:lnTo>
                  <a:lnTo>
                    <a:pt x="130" y="591"/>
                  </a:lnTo>
                  <a:lnTo>
                    <a:pt x="74" y="701"/>
                  </a:lnTo>
                  <a:lnTo>
                    <a:pt x="37" y="812"/>
                  </a:lnTo>
                  <a:lnTo>
                    <a:pt x="19" y="922"/>
                  </a:lnTo>
                  <a:lnTo>
                    <a:pt x="1" y="1033"/>
                  </a:lnTo>
                  <a:lnTo>
                    <a:pt x="1" y="1144"/>
                  </a:lnTo>
                  <a:lnTo>
                    <a:pt x="1" y="1273"/>
                  </a:lnTo>
                  <a:lnTo>
                    <a:pt x="19" y="1383"/>
                  </a:lnTo>
                  <a:lnTo>
                    <a:pt x="74" y="1586"/>
                  </a:lnTo>
                  <a:lnTo>
                    <a:pt x="185" y="1789"/>
                  </a:lnTo>
                  <a:lnTo>
                    <a:pt x="314" y="1955"/>
                  </a:lnTo>
                  <a:lnTo>
                    <a:pt x="480" y="2084"/>
                  </a:lnTo>
                  <a:lnTo>
                    <a:pt x="664" y="2195"/>
                  </a:lnTo>
                  <a:lnTo>
                    <a:pt x="867" y="2268"/>
                  </a:lnTo>
                  <a:lnTo>
                    <a:pt x="978" y="2287"/>
                  </a:lnTo>
                  <a:lnTo>
                    <a:pt x="1088" y="2305"/>
                  </a:lnTo>
                  <a:lnTo>
                    <a:pt x="1218" y="2305"/>
                  </a:lnTo>
                  <a:lnTo>
                    <a:pt x="1328" y="2287"/>
                  </a:lnTo>
                  <a:lnTo>
                    <a:pt x="1439" y="2268"/>
                  </a:lnTo>
                  <a:lnTo>
                    <a:pt x="1549" y="2232"/>
                  </a:lnTo>
                  <a:lnTo>
                    <a:pt x="1752" y="2121"/>
                  </a:lnTo>
                  <a:lnTo>
                    <a:pt x="1918" y="1992"/>
                  </a:lnTo>
                  <a:lnTo>
                    <a:pt x="2066" y="1826"/>
                  </a:lnTo>
                  <a:lnTo>
                    <a:pt x="2121" y="1734"/>
                  </a:lnTo>
                  <a:lnTo>
                    <a:pt x="2176" y="1642"/>
                  </a:lnTo>
                  <a:lnTo>
                    <a:pt x="2213" y="1531"/>
                  </a:lnTo>
                  <a:lnTo>
                    <a:pt x="2250" y="1420"/>
                  </a:lnTo>
                  <a:lnTo>
                    <a:pt x="2269" y="1310"/>
                  </a:lnTo>
                  <a:lnTo>
                    <a:pt x="2287" y="1181"/>
                  </a:lnTo>
                  <a:lnTo>
                    <a:pt x="2287" y="1070"/>
                  </a:lnTo>
                  <a:lnTo>
                    <a:pt x="2269" y="941"/>
                  </a:lnTo>
                  <a:lnTo>
                    <a:pt x="2232" y="830"/>
                  </a:lnTo>
                  <a:lnTo>
                    <a:pt x="2195" y="738"/>
                  </a:lnTo>
                  <a:lnTo>
                    <a:pt x="2103" y="535"/>
                  </a:lnTo>
                  <a:lnTo>
                    <a:pt x="1973" y="351"/>
                  </a:lnTo>
                  <a:lnTo>
                    <a:pt x="1789" y="222"/>
                  </a:lnTo>
                  <a:lnTo>
                    <a:pt x="1605" y="111"/>
                  </a:lnTo>
                  <a:lnTo>
                    <a:pt x="1494" y="74"/>
                  </a:lnTo>
                  <a:lnTo>
                    <a:pt x="1383" y="37"/>
                  </a:lnTo>
                  <a:lnTo>
                    <a:pt x="1273" y="19"/>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8" name="Google Shape;3268;p11"/>
            <p:cNvSpPr/>
            <p:nvPr/>
          </p:nvSpPr>
          <p:spPr>
            <a:xfrm>
              <a:off x="4896675" y="594900"/>
              <a:ext cx="56725" cy="56725"/>
            </a:xfrm>
            <a:custGeom>
              <a:avLst/>
              <a:gdLst/>
              <a:ahLst/>
              <a:cxnLst/>
              <a:rect l="l" t="t" r="r" b="b"/>
              <a:pathLst>
                <a:path w="2269" h="2269" extrusionOk="0">
                  <a:moveTo>
                    <a:pt x="1052" y="0"/>
                  </a:moveTo>
                  <a:lnTo>
                    <a:pt x="941" y="19"/>
                  </a:lnTo>
                  <a:lnTo>
                    <a:pt x="738" y="92"/>
                  </a:lnTo>
                  <a:lnTo>
                    <a:pt x="536" y="185"/>
                  </a:lnTo>
                  <a:lnTo>
                    <a:pt x="370" y="314"/>
                  </a:lnTo>
                  <a:lnTo>
                    <a:pt x="222" y="480"/>
                  </a:lnTo>
                  <a:lnTo>
                    <a:pt x="112" y="664"/>
                  </a:lnTo>
                  <a:lnTo>
                    <a:pt x="38" y="885"/>
                  </a:lnTo>
                  <a:lnTo>
                    <a:pt x="19" y="996"/>
                  </a:lnTo>
                  <a:lnTo>
                    <a:pt x="1" y="1106"/>
                  </a:lnTo>
                  <a:lnTo>
                    <a:pt x="19" y="1217"/>
                  </a:lnTo>
                  <a:lnTo>
                    <a:pt x="19" y="1328"/>
                  </a:lnTo>
                  <a:lnTo>
                    <a:pt x="56" y="1438"/>
                  </a:lnTo>
                  <a:lnTo>
                    <a:pt x="93" y="1549"/>
                  </a:lnTo>
                  <a:lnTo>
                    <a:pt x="204" y="1733"/>
                  </a:lnTo>
                  <a:lnTo>
                    <a:pt x="333" y="1918"/>
                  </a:lnTo>
                  <a:lnTo>
                    <a:pt x="499" y="2065"/>
                  </a:lnTo>
                  <a:lnTo>
                    <a:pt x="702" y="2176"/>
                  </a:lnTo>
                  <a:lnTo>
                    <a:pt x="812" y="2213"/>
                  </a:lnTo>
                  <a:lnTo>
                    <a:pt x="923" y="2250"/>
                  </a:lnTo>
                  <a:lnTo>
                    <a:pt x="1033" y="2268"/>
                  </a:lnTo>
                  <a:lnTo>
                    <a:pt x="1255" y="2268"/>
                  </a:lnTo>
                  <a:lnTo>
                    <a:pt x="1365" y="2250"/>
                  </a:lnTo>
                  <a:lnTo>
                    <a:pt x="1568" y="2176"/>
                  </a:lnTo>
                  <a:lnTo>
                    <a:pt x="1771" y="2065"/>
                  </a:lnTo>
                  <a:lnTo>
                    <a:pt x="1937" y="1936"/>
                  </a:lnTo>
                  <a:lnTo>
                    <a:pt x="2066" y="1770"/>
                  </a:lnTo>
                  <a:lnTo>
                    <a:pt x="2177" y="1567"/>
                  </a:lnTo>
                  <a:lnTo>
                    <a:pt x="2250" y="1365"/>
                  </a:lnTo>
                  <a:lnTo>
                    <a:pt x="2269" y="1254"/>
                  </a:lnTo>
                  <a:lnTo>
                    <a:pt x="2269" y="1143"/>
                  </a:lnTo>
                  <a:lnTo>
                    <a:pt x="2269" y="1033"/>
                  </a:lnTo>
                  <a:lnTo>
                    <a:pt x="2250" y="922"/>
                  </a:lnTo>
                  <a:lnTo>
                    <a:pt x="2195" y="719"/>
                  </a:lnTo>
                  <a:lnTo>
                    <a:pt x="2084" y="516"/>
                  </a:lnTo>
                  <a:lnTo>
                    <a:pt x="1955" y="350"/>
                  </a:lnTo>
                  <a:lnTo>
                    <a:pt x="1789" y="203"/>
                  </a:lnTo>
                  <a:lnTo>
                    <a:pt x="1587" y="111"/>
                  </a:lnTo>
                  <a:lnTo>
                    <a:pt x="1384" y="37"/>
                  </a:lnTo>
                  <a:lnTo>
                    <a:pt x="1273" y="19"/>
                  </a:lnTo>
                  <a:lnTo>
                    <a:pt x="11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9" name="Google Shape;3269;p11"/>
            <p:cNvSpPr/>
            <p:nvPr/>
          </p:nvSpPr>
          <p:spPr>
            <a:xfrm>
              <a:off x="5079675" y="954425"/>
              <a:ext cx="56275" cy="56725"/>
            </a:xfrm>
            <a:custGeom>
              <a:avLst/>
              <a:gdLst/>
              <a:ahLst/>
              <a:cxnLst/>
              <a:rect l="l" t="t" r="r" b="b"/>
              <a:pathLst>
                <a:path w="2251" h="2269" extrusionOk="0">
                  <a:moveTo>
                    <a:pt x="1126" y="1"/>
                  </a:moveTo>
                  <a:lnTo>
                    <a:pt x="1015" y="19"/>
                  </a:lnTo>
                  <a:lnTo>
                    <a:pt x="904" y="38"/>
                  </a:lnTo>
                  <a:lnTo>
                    <a:pt x="812" y="56"/>
                  </a:lnTo>
                  <a:lnTo>
                    <a:pt x="702" y="93"/>
                  </a:lnTo>
                  <a:lnTo>
                    <a:pt x="517" y="204"/>
                  </a:lnTo>
                  <a:lnTo>
                    <a:pt x="351" y="351"/>
                  </a:lnTo>
                  <a:lnTo>
                    <a:pt x="204" y="517"/>
                  </a:lnTo>
                  <a:lnTo>
                    <a:pt x="93" y="702"/>
                  </a:lnTo>
                  <a:lnTo>
                    <a:pt x="56" y="794"/>
                  </a:lnTo>
                  <a:lnTo>
                    <a:pt x="19" y="904"/>
                  </a:lnTo>
                  <a:lnTo>
                    <a:pt x="1" y="1015"/>
                  </a:lnTo>
                  <a:lnTo>
                    <a:pt x="1" y="1126"/>
                  </a:lnTo>
                  <a:lnTo>
                    <a:pt x="1" y="1236"/>
                  </a:lnTo>
                  <a:lnTo>
                    <a:pt x="19" y="1347"/>
                  </a:lnTo>
                  <a:lnTo>
                    <a:pt x="56" y="1458"/>
                  </a:lnTo>
                  <a:lnTo>
                    <a:pt x="93" y="1568"/>
                  </a:lnTo>
                  <a:lnTo>
                    <a:pt x="185" y="1753"/>
                  </a:lnTo>
                  <a:lnTo>
                    <a:pt x="333" y="1919"/>
                  </a:lnTo>
                  <a:lnTo>
                    <a:pt x="499" y="2066"/>
                  </a:lnTo>
                  <a:lnTo>
                    <a:pt x="683" y="2177"/>
                  </a:lnTo>
                  <a:lnTo>
                    <a:pt x="794" y="2214"/>
                  </a:lnTo>
                  <a:lnTo>
                    <a:pt x="904" y="2232"/>
                  </a:lnTo>
                  <a:lnTo>
                    <a:pt x="1015" y="2250"/>
                  </a:lnTo>
                  <a:lnTo>
                    <a:pt x="1126" y="2269"/>
                  </a:lnTo>
                  <a:lnTo>
                    <a:pt x="1236" y="2250"/>
                  </a:lnTo>
                  <a:lnTo>
                    <a:pt x="1347" y="2250"/>
                  </a:lnTo>
                  <a:lnTo>
                    <a:pt x="1439" y="2214"/>
                  </a:lnTo>
                  <a:lnTo>
                    <a:pt x="1550" y="2177"/>
                  </a:lnTo>
                  <a:lnTo>
                    <a:pt x="1734" y="2066"/>
                  </a:lnTo>
                  <a:lnTo>
                    <a:pt x="1918" y="1937"/>
                  </a:lnTo>
                  <a:lnTo>
                    <a:pt x="2047" y="1771"/>
                  </a:lnTo>
                  <a:lnTo>
                    <a:pt x="2158" y="1568"/>
                  </a:lnTo>
                  <a:lnTo>
                    <a:pt x="2195" y="1476"/>
                  </a:lnTo>
                  <a:lnTo>
                    <a:pt x="2232" y="1365"/>
                  </a:lnTo>
                  <a:lnTo>
                    <a:pt x="2250" y="1255"/>
                  </a:lnTo>
                  <a:lnTo>
                    <a:pt x="2250" y="1144"/>
                  </a:lnTo>
                  <a:lnTo>
                    <a:pt x="2250" y="1033"/>
                  </a:lnTo>
                  <a:lnTo>
                    <a:pt x="2232" y="923"/>
                  </a:lnTo>
                  <a:lnTo>
                    <a:pt x="2213" y="812"/>
                  </a:lnTo>
                  <a:lnTo>
                    <a:pt x="2158" y="720"/>
                  </a:lnTo>
                  <a:lnTo>
                    <a:pt x="2066" y="517"/>
                  </a:lnTo>
                  <a:lnTo>
                    <a:pt x="1918" y="351"/>
                  </a:lnTo>
                  <a:lnTo>
                    <a:pt x="1752" y="204"/>
                  </a:lnTo>
                  <a:lnTo>
                    <a:pt x="1568" y="112"/>
                  </a:lnTo>
                  <a:lnTo>
                    <a:pt x="1457" y="56"/>
                  </a:lnTo>
                  <a:lnTo>
                    <a:pt x="1365" y="38"/>
                  </a:lnTo>
                  <a:lnTo>
                    <a:pt x="1255"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0" name="Google Shape;3270;p11"/>
            <p:cNvSpPr/>
            <p:nvPr/>
          </p:nvSpPr>
          <p:spPr>
            <a:xfrm>
              <a:off x="4845525" y="421100"/>
              <a:ext cx="56725" cy="56275"/>
            </a:xfrm>
            <a:custGeom>
              <a:avLst/>
              <a:gdLst/>
              <a:ahLst/>
              <a:cxnLst/>
              <a:rect l="l" t="t" r="r" b="b"/>
              <a:pathLst>
                <a:path w="2269" h="2251" extrusionOk="0">
                  <a:moveTo>
                    <a:pt x="1033" y="1"/>
                  </a:moveTo>
                  <a:lnTo>
                    <a:pt x="922" y="19"/>
                  </a:lnTo>
                  <a:lnTo>
                    <a:pt x="701" y="75"/>
                  </a:lnTo>
                  <a:lnTo>
                    <a:pt x="517" y="185"/>
                  </a:lnTo>
                  <a:lnTo>
                    <a:pt x="351" y="314"/>
                  </a:lnTo>
                  <a:lnTo>
                    <a:pt x="203" y="480"/>
                  </a:lnTo>
                  <a:lnTo>
                    <a:pt x="92" y="683"/>
                  </a:lnTo>
                  <a:lnTo>
                    <a:pt x="37" y="886"/>
                  </a:lnTo>
                  <a:lnTo>
                    <a:pt x="0" y="997"/>
                  </a:lnTo>
                  <a:lnTo>
                    <a:pt x="0" y="1107"/>
                  </a:lnTo>
                  <a:lnTo>
                    <a:pt x="0" y="1218"/>
                  </a:lnTo>
                  <a:lnTo>
                    <a:pt x="19" y="1329"/>
                  </a:lnTo>
                  <a:lnTo>
                    <a:pt x="56" y="1439"/>
                  </a:lnTo>
                  <a:lnTo>
                    <a:pt x="92" y="1550"/>
                  </a:lnTo>
                  <a:lnTo>
                    <a:pt x="203" y="1753"/>
                  </a:lnTo>
                  <a:lnTo>
                    <a:pt x="332" y="1919"/>
                  </a:lnTo>
                  <a:lnTo>
                    <a:pt x="517" y="2066"/>
                  </a:lnTo>
                  <a:lnTo>
                    <a:pt x="719" y="2177"/>
                  </a:lnTo>
                  <a:lnTo>
                    <a:pt x="812" y="2214"/>
                  </a:lnTo>
                  <a:lnTo>
                    <a:pt x="922" y="2232"/>
                  </a:lnTo>
                  <a:lnTo>
                    <a:pt x="1033" y="2250"/>
                  </a:lnTo>
                  <a:lnTo>
                    <a:pt x="1273" y="2250"/>
                  </a:lnTo>
                  <a:lnTo>
                    <a:pt x="1383" y="2232"/>
                  </a:lnTo>
                  <a:lnTo>
                    <a:pt x="1586" y="2158"/>
                  </a:lnTo>
                  <a:lnTo>
                    <a:pt x="1770" y="2048"/>
                  </a:lnTo>
                  <a:lnTo>
                    <a:pt x="1936" y="1900"/>
                  </a:lnTo>
                  <a:lnTo>
                    <a:pt x="2084" y="1734"/>
                  </a:lnTo>
                  <a:lnTo>
                    <a:pt x="2176" y="1550"/>
                  </a:lnTo>
                  <a:lnTo>
                    <a:pt x="2250" y="1329"/>
                  </a:lnTo>
                  <a:lnTo>
                    <a:pt x="2268" y="1236"/>
                  </a:lnTo>
                  <a:lnTo>
                    <a:pt x="2268" y="1107"/>
                  </a:lnTo>
                  <a:lnTo>
                    <a:pt x="2250" y="997"/>
                  </a:lnTo>
                  <a:lnTo>
                    <a:pt x="2231" y="886"/>
                  </a:lnTo>
                  <a:lnTo>
                    <a:pt x="2176" y="683"/>
                  </a:lnTo>
                  <a:lnTo>
                    <a:pt x="2065" y="499"/>
                  </a:lnTo>
                  <a:lnTo>
                    <a:pt x="1918" y="333"/>
                  </a:lnTo>
                  <a:lnTo>
                    <a:pt x="1752" y="185"/>
                  </a:lnTo>
                  <a:lnTo>
                    <a:pt x="1568" y="93"/>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1" name="Google Shape;3271;p11"/>
            <p:cNvSpPr/>
            <p:nvPr/>
          </p:nvSpPr>
          <p:spPr>
            <a:xfrm>
              <a:off x="5499150" y="1356850"/>
              <a:ext cx="56725" cy="56725"/>
            </a:xfrm>
            <a:custGeom>
              <a:avLst/>
              <a:gdLst/>
              <a:ahLst/>
              <a:cxnLst/>
              <a:rect l="l" t="t" r="r" b="b"/>
              <a:pathLst>
                <a:path w="2269" h="2269" extrusionOk="0">
                  <a:moveTo>
                    <a:pt x="1107" y="0"/>
                  </a:moveTo>
                  <a:lnTo>
                    <a:pt x="996" y="19"/>
                  </a:lnTo>
                  <a:lnTo>
                    <a:pt x="886" y="37"/>
                  </a:lnTo>
                  <a:lnTo>
                    <a:pt x="683" y="111"/>
                  </a:lnTo>
                  <a:lnTo>
                    <a:pt x="480" y="222"/>
                  </a:lnTo>
                  <a:lnTo>
                    <a:pt x="314" y="351"/>
                  </a:lnTo>
                  <a:lnTo>
                    <a:pt x="185" y="517"/>
                  </a:lnTo>
                  <a:lnTo>
                    <a:pt x="74" y="720"/>
                  </a:lnTo>
                  <a:lnTo>
                    <a:pt x="19" y="922"/>
                  </a:lnTo>
                  <a:lnTo>
                    <a:pt x="1" y="1033"/>
                  </a:lnTo>
                  <a:lnTo>
                    <a:pt x="1" y="1144"/>
                  </a:lnTo>
                  <a:lnTo>
                    <a:pt x="1" y="1254"/>
                  </a:lnTo>
                  <a:lnTo>
                    <a:pt x="19" y="1365"/>
                  </a:lnTo>
                  <a:lnTo>
                    <a:pt x="93" y="1568"/>
                  </a:lnTo>
                  <a:lnTo>
                    <a:pt x="203" y="1771"/>
                  </a:lnTo>
                  <a:lnTo>
                    <a:pt x="332" y="1936"/>
                  </a:lnTo>
                  <a:lnTo>
                    <a:pt x="498" y="2066"/>
                  </a:lnTo>
                  <a:lnTo>
                    <a:pt x="701" y="2176"/>
                  </a:lnTo>
                  <a:lnTo>
                    <a:pt x="904" y="2250"/>
                  </a:lnTo>
                  <a:lnTo>
                    <a:pt x="1015" y="2268"/>
                  </a:lnTo>
                  <a:lnTo>
                    <a:pt x="1236" y="2268"/>
                  </a:lnTo>
                  <a:lnTo>
                    <a:pt x="1347" y="2250"/>
                  </a:lnTo>
                  <a:lnTo>
                    <a:pt x="1457" y="2213"/>
                  </a:lnTo>
                  <a:lnTo>
                    <a:pt x="1568" y="2176"/>
                  </a:lnTo>
                  <a:lnTo>
                    <a:pt x="1771" y="2066"/>
                  </a:lnTo>
                  <a:lnTo>
                    <a:pt x="1937" y="1918"/>
                  </a:lnTo>
                  <a:lnTo>
                    <a:pt x="2084" y="1734"/>
                  </a:lnTo>
                  <a:lnTo>
                    <a:pt x="2176" y="1549"/>
                  </a:lnTo>
                  <a:lnTo>
                    <a:pt x="2213" y="1439"/>
                  </a:lnTo>
                  <a:lnTo>
                    <a:pt x="2250" y="1328"/>
                  </a:lnTo>
                  <a:lnTo>
                    <a:pt x="2250" y="1217"/>
                  </a:lnTo>
                  <a:lnTo>
                    <a:pt x="2268" y="1088"/>
                  </a:lnTo>
                  <a:lnTo>
                    <a:pt x="2250" y="978"/>
                  </a:lnTo>
                  <a:lnTo>
                    <a:pt x="2232" y="867"/>
                  </a:lnTo>
                  <a:lnTo>
                    <a:pt x="2158" y="664"/>
                  </a:lnTo>
                  <a:lnTo>
                    <a:pt x="2047" y="480"/>
                  </a:lnTo>
                  <a:lnTo>
                    <a:pt x="1900" y="314"/>
                  </a:lnTo>
                  <a:lnTo>
                    <a:pt x="1734" y="185"/>
                  </a:lnTo>
                  <a:lnTo>
                    <a:pt x="1531" y="74"/>
                  </a:lnTo>
                  <a:lnTo>
                    <a:pt x="1328" y="19"/>
                  </a:lnTo>
                  <a:lnTo>
                    <a:pt x="12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2" name="Google Shape;3272;p11"/>
            <p:cNvSpPr/>
            <p:nvPr/>
          </p:nvSpPr>
          <p:spPr>
            <a:xfrm>
              <a:off x="5356250" y="1248525"/>
              <a:ext cx="56725" cy="56725"/>
            </a:xfrm>
            <a:custGeom>
              <a:avLst/>
              <a:gdLst/>
              <a:ahLst/>
              <a:cxnLst/>
              <a:rect l="l" t="t" r="r" b="b"/>
              <a:pathLst>
                <a:path w="2269" h="2269" extrusionOk="0">
                  <a:moveTo>
                    <a:pt x="1033" y="1"/>
                  </a:moveTo>
                  <a:lnTo>
                    <a:pt x="923" y="19"/>
                  </a:lnTo>
                  <a:lnTo>
                    <a:pt x="701" y="93"/>
                  </a:lnTo>
                  <a:lnTo>
                    <a:pt x="517" y="203"/>
                  </a:lnTo>
                  <a:lnTo>
                    <a:pt x="351" y="332"/>
                  </a:lnTo>
                  <a:lnTo>
                    <a:pt x="204" y="498"/>
                  </a:lnTo>
                  <a:lnTo>
                    <a:pt x="93" y="683"/>
                  </a:lnTo>
                  <a:lnTo>
                    <a:pt x="38" y="904"/>
                  </a:lnTo>
                  <a:lnTo>
                    <a:pt x="19" y="1015"/>
                  </a:lnTo>
                  <a:lnTo>
                    <a:pt x="1" y="1125"/>
                  </a:lnTo>
                  <a:lnTo>
                    <a:pt x="1" y="1236"/>
                  </a:lnTo>
                  <a:lnTo>
                    <a:pt x="19" y="1346"/>
                  </a:lnTo>
                  <a:lnTo>
                    <a:pt x="93" y="1549"/>
                  </a:lnTo>
                  <a:lnTo>
                    <a:pt x="185" y="1734"/>
                  </a:lnTo>
                  <a:lnTo>
                    <a:pt x="333" y="1918"/>
                  </a:lnTo>
                  <a:lnTo>
                    <a:pt x="499" y="2047"/>
                  </a:lnTo>
                  <a:lnTo>
                    <a:pt x="683" y="2158"/>
                  </a:lnTo>
                  <a:lnTo>
                    <a:pt x="886" y="2232"/>
                  </a:lnTo>
                  <a:lnTo>
                    <a:pt x="996" y="2250"/>
                  </a:lnTo>
                  <a:lnTo>
                    <a:pt x="1107" y="2268"/>
                  </a:lnTo>
                  <a:lnTo>
                    <a:pt x="1218" y="2268"/>
                  </a:lnTo>
                  <a:lnTo>
                    <a:pt x="1347" y="2250"/>
                  </a:lnTo>
                  <a:lnTo>
                    <a:pt x="1457" y="2213"/>
                  </a:lnTo>
                  <a:lnTo>
                    <a:pt x="1550" y="2176"/>
                  </a:lnTo>
                  <a:lnTo>
                    <a:pt x="1752" y="2066"/>
                  </a:lnTo>
                  <a:lnTo>
                    <a:pt x="1918" y="1937"/>
                  </a:lnTo>
                  <a:lnTo>
                    <a:pt x="2066" y="1752"/>
                  </a:lnTo>
                  <a:lnTo>
                    <a:pt x="2176" y="1568"/>
                  </a:lnTo>
                  <a:lnTo>
                    <a:pt x="2213" y="1457"/>
                  </a:lnTo>
                  <a:lnTo>
                    <a:pt x="2250" y="1346"/>
                  </a:lnTo>
                  <a:lnTo>
                    <a:pt x="2269" y="1236"/>
                  </a:lnTo>
                  <a:lnTo>
                    <a:pt x="2269" y="1107"/>
                  </a:lnTo>
                  <a:lnTo>
                    <a:pt x="2269" y="996"/>
                  </a:lnTo>
                  <a:lnTo>
                    <a:pt x="2250" y="886"/>
                  </a:lnTo>
                  <a:lnTo>
                    <a:pt x="2176" y="683"/>
                  </a:lnTo>
                  <a:lnTo>
                    <a:pt x="2066" y="498"/>
                  </a:lnTo>
                  <a:lnTo>
                    <a:pt x="1918" y="332"/>
                  </a:lnTo>
                  <a:lnTo>
                    <a:pt x="1752" y="185"/>
                  </a:lnTo>
                  <a:lnTo>
                    <a:pt x="1568" y="93"/>
                  </a:lnTo>
                  <a:lnTo>
                    <a:pt x="1365" y="19"/>
                  </a:lnTo>
                  <a:lnTo>
                    <a:pt x="1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3" name="Google Shape;3273;p11"/>
            <p:cNvSpPr/>
            <p:nvPr/>
          </p:nvSpPr>
          <p:spPr>
            <a:xfrm>
              <a:off x="4794825" y="247325"/>
              <a:ext cx="55325" cy="55350"/>
            </a:xfrm>
            <a:custGeom>
              <a:avLst/>
              <a:gdLst/>
              <a:ahLst/>
              <a:cxnLst/>
              <a:rect l="l" t="t" r="r" b="b"/>
              <a:pathLst>
                <a:path w="2213" h="2214" extrusionOk="0">
                  <a:moveTo>
                    <a:pt x="1143" y="1"/>
                  </a:moveTo>
                  <a:lnTo>
                    <a:pt x="1033" y="19"/>
                  </a:lnTo>
                  <a:lnTo>
                    <a:pt x="922" y="19"/>
                  </a:lnTo>
                  <a:lnTo>
                    <a:pt x="719" y="75"/>
                  </a:lnTo>
                  <a:lnTo>
                    <a:pt x="535" y="185"/>
                  </a:lnTo>
                  <a:lnTo>
                    <a:pt x="369" y="314"/>
                  </a:lnTo>
                  <a:lnTo>
                    <a:pt x="221" y="462"/>
                  </a:lnTo>
                  <a:lnTo>
                    <a:pt x="111" y="646"/>
                  </a:lnTo>
                  <a:lnTo>
                    <a:pt x="37" y="849"/>
                  </a:lnTo>
                  <a:lnTo>
                    <a:pt x="19" y="960"/>
                  </a:lnTo>
                  <a:lnTo>
                    <a:pt x="0" y="1070"/>
                  </a:lnTo>
                  <a:lnTo>
                    <a:pt x="0" y="1181"/>
                  </a:lnTo>
                  <a:lnTo>
                    <a:pt x="19" y="1291"/>
                  </a:lnTo>
                  <a:lnTo>
                    <a:pt x="37" y="1384"/>
                  </a:lnTo>
                  <a:lnTo>
                    <a:pt x="74" y="1494"/>
                  </a:lnTo>
                  <a:lnTo>
                    <a:pt x="184" y="1697"/>
                  </a:lnTo>
                  <a:lnTo>
                    <a:pt x="314" y="1863"/>
                  </a:lnTo>
                  <a:lnTo>
                    <a:pt x="479" y="2011"/>
                  </a:lnTo>
                  <a:lnTo>
                    <a:pt x="664" y="2121"/>
                  </a:lnTo>
                  <a:lnTo>
                    <a:pt x="774" y="2158"/>
                  </a:lnTo>
                  <a:lnTo>
                    <a:pt x="867" y="2195"/>
                  </a:lnTo>
                  <a:lnTo>
                    <a:pt x="977" y="2213"/>
                  </a:lnTo>
                  <a:lnTo>
                    <a:pt x="1217" y="2213"/>
                  </a:lnTo>
                  <a:lnTo>
                    <a:pt x="1309" y="2195"/>
                  </a:lnTo>
                  <a:lnTo>
                    <a:pt x="1512" y="2121"/>
                  </a:lnTo>
                  <a:lnTo>
                    <a:pt x="1696" y="2029"/>
                  </a:lnTo>
                  <a:lnTo>
                    <a:pt x="1862" y="1900"/>
                  </a:lnTo>
                  <a:lnTo>
                    <a:pt x="2010" y="1734"/>
                  </a:lnTo>
                  <a:lnTo>
                    <a:pt x="2120" y="1550"/>
                  </a:lnTo>
                  <a:lnTo>
                    <a:pt x="2176" y="1347"/>
                  </a:lnTo>
                  <a:lnTo>
                    <a:pt x="2194" y="1236"/>
                  </a:lnTo>
                  <a:lnTo>
                    <a:pt x="2213" y="1125"/>
                  </a:lnTo>
                  <a:lnTo>
                    <a:pt x="2213" y="1033"/>
                  </a:lnTo>
                  <a:lnTo>
                    <a:pt x="2194" y="923"/>
                  </a:lnTo>
                  <a:lnTo>
                    <a:pt x="2139" y="720"/>
                  </a:lnTo>
                  <a:lnTo>
                    <a:pt x="2028" y="535"/>
                  </a:lnTo>
                  <a:lnTo>
                    <a:pt x="1899" y="370"/>
                  </a:lnTo>
                  <a:lnTo>
                    <a:pt x="1733" y="222"/>
                  </a:lnTo>
                  <a:lnTo>
                    <a:pt x="1567" y="111"/>
                  </a:lnTo>
                  <a:lnTo>
                    <a:pt x="1365" y="38"/>
                  </a:lnTo>
                  <a:lnTo>
                    <a:pt x="1254" y="19"/>
                  </a:lnTo>
                  <a:lnTo>
                    <a:pt x="1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4" name="Google Shape;3274;p11"/>
            <p:cNvSpPr/>
            <p:nvPr/>
          </p:nvSpPr>
          <p:spPr>
            <a:xfrm>
              <a:off x="5145600" y="1046175"/>
              <a:ext cx="55800" cy="56250"/>
            </a:xfrm>
            <a:custGeom>
              <a:avLst/>
              <a:gdLst/>
              <a:ahLst/>
              <a:cxnLst/>
              <a:rect l="l" t="t" r="r" b="b"/>
              <a:pathLst>
                <a:path w="2232" h="2250" extrusionOk="0">
                  <a:moveTo>
                    <a:pt x="1051" y="0"/>
                  </a:moveTo>
                  <a:lnTo>
                    <a:pt x="941" y="19"/>
                  </a:lnTo>
                  <a:lnTo>
                    <a:pt x="830" y="37"/>
                  </a:lnTo>
                  <a:lnTo>
                    <a:pt x="720" y="74"/>
                  </a:lnTo>
                  <a:lnTo>
                    <a:pt x="535" y="166"/>
                  </a:lnTo>
                  <a:lnTo>
                    <a:pt x="351" y="314"/>
                  </a:lnTo>
                  <a:lnTo>
                    <a:pt x="222" y="480"/>
                  </a:lnTo>
                  <a:lnTo>
                    <a:pt x="93" y="664"/>
                  </a:lnTo>
                  <a:lnTo>
                    <a:pt x="56" y="756"/>
                  </a:lnTo>
                  <a:lnTo>
                    <a:pt x="19" y="867"/>
                  </a:lnTo>
                  <a:lnTo>
                    <a:pt x="1" y="977"/>
                  </a:lnTo>
                  <a:lnTo>
                    <a:pt x="1" y="1088"/>
                  </a:lnTo>
                  <a:lnTo>
                    <a:pt x="1" y="1199"/>
                  </a:lnTo>
                  <a:lnTo>
                    <a:pt x="1" y="1309"/>
                  </a:lnTo>
                  <a:lnTo>
                    <a:pt x="74" y="1512"/>
                  </a:lnTo>
                  <a:lnTo>
                    <a:pt x="166" y="1696"/>
                  </a:lnTo>
                  <a:lnTo>
                    <a:pt x="296" y="1862"/>
                  </a:lnTo>
                  <a:lnTo>
                    <a:pt x="443" y="2010"/>
                  </a:lnTo>
                  <a:lnTo>
                    <a:pt x="627" y="2121"/>
                  </a:lnTo>
                  <a:lnTo>
                    <a:pt x="830" y="2194"/>
                  </a:lnTo>
                  <a:lnTo>
                    <a:pt x="941" y="2231"/>
                  </a:lnTo>
                  <a:lnTo>
                    <a:pt x="1051" y="2231"/>
                  </a:lnTo>
                  <a:lnTo>
                    <a:pt x="1162" y="2250"/>
                  </a:lnTo>
                  <a:lnTo>
                    <a:pt x="1273" y="2231"/>
                  </a:lnTo>
                  <a:lnTo>
                    <a:pt x="1365" y="2213"/>
                  </a:lnTo>
                  <a:lnTo>
                    <a:pt x="1476" y="2176"/>
                  </a:lnTo>
                  <a:lnTo>
                    <a:pt x="1678" y="2084"/>
                  </a:lnTo>
                  <a:lnTo>
                    <a:pt x="1844" y="1955"/>
                  </a:lnTo>
                  <a:lnTo>
                    <a:pt x="1992" y="1789"/>
                  </a:lnTo>
                  <a:lnTo>
                    <a:pt x="2121" y="1604"/>
                  </a:lnTo>
                  <a:lnTo>
                    <a:pt x="2158" y="1512"/>
                  </a:lnTo>
                  <a:lnTo>
                    <a:pt x="2195" y="1401"/>
                  </a:lnTo>
                  <a:lnTo>
                    <a:pt x="2232" y="1291"/>
                  </a:lnTo>
                  <a:lnTo>
                    <a:pt x="2232" y="1180"/>
                  </a:lnTo>
                  <a:lnTo>
                    <a:pt x="2232" y="1070"/>
                  </a:lnTo>
                  <a:lnTo>
                    <a:pt x="2232" y="959"/>
                  </a:lnTo>
                  <a:lnTo>
                    <a:pt x="2195" y="848"/>
                  </a:lnTo>
                  <a:lnTo>
                    <a:pt x="2176" y="738"/>
                  </a:lnTo>
                  <a:lnTo>
                    <a:pt x="2066" y="553"/>
                  </a:lnTo>
                  <a:lnTo>
                    <a:pt x="1937" y="369"/>
                  </a:lnTo>
                  <a:lnTo>
                    <a:pt x="1771" y="221"/>
                  </a:lnTo>
                  <a:lnTo>
                    <a:pt x="1586" y="111"/>
                  </a:lnTo>
                  <a:lnTo>
                    <a:pt x="1494" y="74"/>
                  </a:lnTo>
                  <a:lnTo>
                    <a:pt x="1383" y="37"/>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5" name="Google Shape;3275;p11"/>
            <p:cNvSpPr/>
            <p:nvPr/>
          </p:nvSpPr>
          <p:spPr>
            <a:xfrm>
              <a:off x="5211525" y="1140650"/>
              <a:ext cx="55325" cy="55350"/>
            </a:xfrm>
            <a:custGeom>
              <a:avLst/>
              <a:gdLst/>
              <a:ahLst/>
              <a:cxnLst/>
              <a:rect l="l" t="t" r="r" b="b"/>
              <a:pathLst>
                <a:path w="2213" h="2214" extrusionOk="0">
                  <a:moveTo>
                    <a:pt x="1106" y="1"/>
                  </a:moveTo>
                  <a:lnTo>
                    <a:pt x="996" y="19"/>
                  </a:lnTo>
                  <a:lnTo>
                    <a:pt x="885" y="38"/>
                  </a:lnTo>
                  <a:lnTo>
                    <a:pt x="682" y="93"/>
                  </a:lnTo>
                  <a:lnTo>
                    <a:pt x="498" y="204"/>
                  </a:lnTo>
                  <a:lnTo>
                    <a:pt x="332" y="333"/>
                  </a:lnTo>
                  <a:lnTo>
                    <a:pt x="203" y="499"/>
                  </a:lnTo>
                  <a:lnTo>
                    <a:pt x="92" y="683"/>
                  </a:lnTo>
                  <a:lnTo>
                    <a:pt x="19" y="886"/>
                  </a:lnTo>
                  <a:lnTo>
                    <a:pt x="0" y="997"/>
                  </a:lnTo>
                  <a:lnTo>
                    <a:pt x="0" y="1107"/>
                  </a:lnTo>
                  <a:lnTo>
                    <a:pt x="0" y="1218"/>
                  </a:lnTo>
                  <a:lnTo>
                    <a:pt x="19" y="1310"/>
                  </a:lnTo>
                  <a:lnTo>
                    <a:pt x="92" y="1513"/>
                  </a:lnTo>
                  <a:lnTo>
                    <a:pt x="185" y="1697"/>
                  </a:lnTo>
                  <a:lnTo>
                    <a:pt x="314" y="1863"/>
                  </a:lnTo>
                  <a:lnTo>
                    <a:pt x="480" y="2011"/>
                  </a:lnTo>
                  <a:lnTo>
                    <a:pt x="664" y="2121"/>
                  </a:lnTo>
                  <a:lnTo>
                    <a:pt x="867" y="2177"/>
                  </a:lnTo>
                  <a:lnTo>
                    <a:pt x="977" y="2195"/>
                  </a:lnTo>
                  <a:lnTo>
                    <a:pt x="1088" y="2214"/>
                  </a:lnTo>
                  <a:lnTo>
                    <a:pt x="1199" y="2214"/>
                  </a:lnTo>
                  <a:lnTo>
                    <a:pt x="1309" y="2195"/>
                  </a:lnTo>
                  <a:lnTo>
                    <a:pt x="1420" y="2158"/>
                  </a:lnTo>
                  <a:lnTo>
                    <a:pt x="1512" y="2121"/>
                  </a:lnTo>
                  <a:lnTo>
                    <a:pt x="1715" y="2029"/>
                  </a:lnTo>
                  <a:lnTo>
                    <a:pt x="1881" y="1882"/>
                  </a:lnTo>
                  <a:lnTo>
                    <a:pt x="2010" y="1716"/>
                  </a:lnTo>
                  <a:lnTo>
                    <a:pt x="2121" y="1513"/>
                  </a:lnTo>
                  <a:lnTo>
                    <a:pt x="2157" y="1421"/>
                  </a:lnTo>
                  <a:lnTo>
                    <a:pt x="2194" y="1310"/>
                  </a:lnTo>
                  <a:lnTo>
                    <a:pt x="2194" y="1199"/>
                  </a:lnTo>
                  <a:lnTo>
                    <a:pt x="2213" y="1089"/>
                  </a:lnTo>
                  <a:lnTo>
                    <a:pt x="2194" y="978"/>
                  </a:lnTo>
                  <a:lnTo>
                    <a:pt x="2176" y="868"/>
                  </a:lnTo>
                  <a:lnTo>
                    <a:pt x="2102" y="665"/>
                  </a:lnTo>
                  <a:lnTo>
                    <a:pt x="2010" y="480"/>
                  </a:lnTo>
                  <a:lnTo>
                    <a:pt x="1862" y="333"/>
                  </a:lnTo>
                  <a:lnTo>
                    <a:pt x="1696" y="185"/>
                  </a:lnTo>
                  <a:lnTo>
                    <a:pt x="1512" y="93"/>
                  </a:lnTo>
                  <a:lnTo>
                    <a:pt x="1309" y="19"/>
                  </a:lnTo>
                  <a:lnTo>
                    <a:pt x="1199" y="19"/>
                  </a:lnTo>
                  <a:lnTo>
                    <a:pt x="11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6" name="Google Shape;3276;p11"/>
            <p:cNvSpPr/>
            <p:nvPr/>
          </p:nvSpPr>
          <p:spPr>
            <a:xfrm>
              <a:off x="4949225" y="766825"/>
              <a:ext cx="54875" cy="55350"/>
            </a:xfrm>
            <a:custGeom>
              <a:avLst/>
              <a:gdLst/>
              <a:ahLst/>
              <a:cxnLst/>
              <a:rect l="l" t="t" r="r" b="b"/>
              <a:pathLst>
                <a:path w="2195" h="2214" extrusionOk="0">
                  <a:moveTo>
                    <a:pt x="1015" y="1"/>
                  </a:moveTo>
                  <a:lnTo>
                    <a:pt x="904" y="19"/>
                  </a:lnTo>
                  <a:lnTo>
                    <a:pt x="702" y="74"/>
                  </a:lnTo>
                  <a:lnTo>
                    <a:pt x="517" y="185"/>
                  </a:lnTo>
                  <a:lnTo>
                    <a:pt x="351" y="314"/>
                  </a:lnTo>
                  <a:lnTo>
                    <a:pt x="204" y="462"/>
                  </a:lnTo>
                  <a:lnTo>
                    <a:pt x="93" y="646"/>
                  </a:lnTo>
                  <a:lnTo>
                    <a:pt x="19" y="849"/>
                  </a:lnTo>
                  <a:lnTo>
                    <a:pt x="1" y="959"/>
                  </a:lnTo>
                  <a:lnTo>
                    <a:pt x="1" y="1070"/>
                  </a:lnTo>
                  <a:lnTo>
                    <a:pt x="1" y="1181"/>
                  </a:lnTo>
                  <a:lnTo>
                    <a:pt x="1" y="1291"/>
                  </a:lnTo>
                  <a:lnTo>
                    <a:pt x="56" y="1494"/>
                  </a:lnTo>
                  <a:lnTo>
                    <a:pt x="167" y="1678"/>
                  </a:lnTo>
                  <a:lnTo>
                    <a:pt x="277" y="1844"/>
                  </a:lnTo>
                  <a:lnTo>
                    <a:pt x="443" y="1992"/>
                  </a:lnTo>
                  <a:lnTo>
                    <a:pt x="628" y="2103"/>
                  </a:lnTo>
                  <a:lnTo>
                    <a:pt x="831" y="2176"/>
                  </a:lnTo>
                  <a:lnTo>
                    <a:pt x="941" y="2195"/>
                  </a:lnTo>
                  <a:lnTo>
                    <a:pt x="1033" y="2213"/>
                  </a:lnTo>
                  <a:lnTo>
                    <a:pt x="1162" y="2213"/>
                  </a:lnTo>
                  <a:lnTo>
                    <a:pt x="1273" y="2195"/>
                  </a:lnTo>
                  <a:lnTo>
                    <a:pt x="1365" y="2176"/>
                  </a:lnTo>
                  <a:lnTo>
                    <a:pt x="1476" y="2139"/>
                  </a:lnTo>
                  <a:lnTo>
                    <a:pt x="1679" y="2047"/>
                  </a:lnTo>
                  <a:lnTo>
                    <a:pt x="1845" y="1900"/>
                  </a:lnTo>
                  <a:lnTo>
                    <a:pt x="1992" y="1734"/>
                  </a:lnTo>
                  <a:lnTo>
                    <a:pt x="2103" y="1549"/>
                  </a:lnTo>
                  <a:lnTo>
                    <a:pt x="2140" y="1439"/>
                  </a:lnTo>
                  <a:lnTo>
                    <a:pt x="2177" y="1347"/>
                  </a:lnTo>
                  <a:lnTo>
                    <a:pt x="2195" y="1236"/>
                  </a:lnTo>
                  <a:lnTo>
                    <a:pt x="2195" y="1125"/>
                  </a:lnTo>
                  <a:lnTo>
                    <a:pt x="2195" y="1015"/>
                  </a:lnTo>
                  <a:lnTo>
                    <a:pt x="2177" y="904"/>
                  </a:lnTo>
                  <a:lnTo>
                    <a:pt x="2121" y="701"/>
                  </a:lnTo>
                  <a:lnTo>
                    <a:pt x="2011" y="517"/>
                  </a:lnTo>
                  <a:lnTo>
                    <a:pt x="1882" y="351"/>
                  </a:lnTo>
                  <a:lnTo>
                    <a:pt x="1716" y="203"/>
                  </a:lnTo>
                  <a:lnTo>
                    <a:pt x="1531" y="111"/>
                  </a:lnTo>
                  <a:lnTo>
                    <a:pt x="1328" y="37"/>
                  </a:lnTo>
                  <a:lnTo>
                    <a:pt x="1236"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7" name="Google Shape;3277;p11"/>
            <p:cNvSpPr/>
            <p:nvPr/>
          </p:nvSpPr>
          <p:spPr>
            <a:xfrm>
              <a:off x="5014225" y="860400"/>
              <a:ext cx="56275" cy="56275"/>
            </a:xfrm>
            <a:custGeom>
              <a:avLst/>
              <a:gdLst/>
              <a:ahLst/>
              <a:cxnLst/>
              <a:rect l="l" t="t" r="r" b="b"/>
              <a:pathLst>
                <a:path w="2251" h="2251" extrusionOk="0">
                  <a:moveTo>
                    <a:pt x="1125" y="1"/>
                  </a:moveTo>
                  <a:lnTo>
                    <a:pt x="996" y="19"/>
                  </a:lnTo>
                  <a:lnTo>
                    <a:pt x="886" y="37"/>
                  </a:lnTo>
                  <a:lnTo>
                    <a:pt x="793" y="56"/>
                  </a:lnTo>
                  <a:lnTo>
                    <a:pt x="683" y="111"/>
                  </a:lnTo>
                  <a:lnTo>
                    <a:pt x="498" y="203"/>
                  </a:lnTo>
                  <a:lnTo>
                    <a:pt x="333" y="351"/>
                  </a:lnTo>
                  <a:lnTo>
                    <a:pt x="185" y="517"/>
                  </a:lnTo>
                  <a:lnTo>
                    <a:pt x="74" y="720"/>
                  </a:lnTo>
                  <a:lnTo>
                    <a:pt x="38" y="812"/>
                  </a:lnTo>
                  <a:lnTo>
                    <a:pt x="19" y="922"/>
                  </a:lnTo>
                  <a:lnTo>
                    <a:pt x="1" y="1033"/>
                  </a:lnTo>
                  <a:lnTo>
                    <a:pt x="1" y="1144"/>
                  </a:lnTo>
                  <a:lnTo>
                    <a:pt x="1" y="1254"/>
                  </a:lnTo>
                  <a:lnTo>
                    <a:pt x="19" y="1365"/>
                  </a:lnTo>
                  <a:lnTo>
                    <a:pt x="93" y="1568"/>
                  </a:lnTo>
                  <a:lnTo>
                    <a:pt x="203" y="1752"/>
                  </a:lnTo>
                  <a:lnTo>
                    <a:pt x="333" y="1918"/>
                  </a:lnTo>
                  <a:lnTo>
                    <a:pt x="498" y="2047"/>
                  </a:lnTo>
                  <a:lnTo>
                    <a:pt x="683" y="2158"/>
                  </a:lnTo>
                  <a:lnTo>
                    <a:pt x="886" y="2232"/>
                  </a:lnTo>
                  <a:lnTo>
                    <a:pt x="978" y="2250"/>
                  </a:lnTo>
                  <a:lnTo>
                    <a:pt x="1199" y="2250"/>
                  </a:lnTo>
                  <a:lnTo>
                    <a:pt x="1310" y="2232"/>
                  </a:lnTo>
                  <a:lnTo>
                    <a:pt x="1420" y="2213"/>
                  </a:lnTo>
                  <a:lnTo>
                    <a:pt x="1531" y="2176"/>
                  </a:lnTo>
                  <a:lnTo>
                    <a:pt x="1715" y="2066"/>
                  </a:lnTo>
                  <a:lnTo>
                    <a:pt x="1900" y="1937"/>
                  </a:lnTo>
                  <a:lnTo>
                    <a:pt x="2029" y="1771"/>
                  </a:lnTo>
                  <a:lnTo>
                    <a:pt x="2139" y="1568"/>
                  </a:lnTo>
                  <a:lnTo>
                    <a:pt x="2176" y="1476"/>
                  </a:lnTo>
                  <a:lnTo>
                    <a:pt x="2213" y="1365"/>
                  </a:lnTo>
                  <a:lnTo>
                    <a:pt x="2232" y="1254"/>
                  </a:lnTo>
                  <a:lnTo>
                    <a:pt x="2250" y="1144"/>
                  </a:lnTo>
                  <a:lnTo>
                    <a:pt x="2232" y="1033"/>
                  </a:lnTo>
                  <a:lnTo>
                    <a:pt x="2213" y="922"/>
                  </a:lnTo>
                  <a:lnTo>
                    <a:pt x="2195" y="812"/>
                  </a:lnTo>
                  <a:lnTo>
                    <a:pt x="2158" y="720"/>
                  </a:lnTo>
                  <a:lnTo>
                    <a:pt x="2047" y="517"/>
                  </a:lnTo>
                  <a:lnTo>
                    <a:pt x="1900" y="351"/>
                  </a:lnTo>
                  <a:lnTo>
                    <a:pt x="1734" y="203"/>
                  </a:lnTo>
                  <a:lnTo>
                    <a:pt x="1549" y="93"/>
                  </a:lnTo>
                  <a:lnTo>
                    <a:pt x="1439" y="56"/>
                  </a:lnTo>
                  <a:lnTo>
                    <a:pt x="1347" y="37"/>
                  </a:lnTo>
                  <a:lnTo>
                    <a:pt x="1236"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8" name="Google Shape;3278;p11"/>
            <p:cNvSpPr/>
            <p:nvPr/>
          </p:nvSpPr>
          <p:spPr>
            <a:xfrm>
              <a:off x="5645275" y="1462875"/>
              <a:ext cx="55350" cy="55800"/>
            </a:xfrm>
            <a:custGeom>
              <a:avLst/>
              <a:gdLst/>
              <a:ahLst/>
              <a:cxnLst/>
              <a:rect l="l" t="t" r="r" b="b"/>
              <a:pathLst>
                <a:path w="2214" h="2232" extrusionOk="0">
                  <a:moveTo>
                    <a:pt x="1125" y="0"/>
                  </a:moveTo>
                  <a:lnTo>
                    <a:pt x="1015" y="19"/>
                  </a:lnTo>
                  <a:lnTo>
                    <a:pt x="904" y="37"/>
                  </a:lnTo>
                  <a:lnTo>
                    <a:pt x="793" y="56"/>
                  </a:lnTo>
                  <a:lnTo>
                    <a:pt x="683" y="92"/>
                  </a:lnTo>
                  <a:lnTo>
                    <a:pt x="498" y="203"/>
                  </a:lnTo>
                  <a:lnTo>
                    <a:pt x="332" y="351"/>
                  </a:lnTo>
                  <a:lnTo>
                    <a:pt x="185" y="517"/>
                  </a:lnTo>
                  <a:lnTo>
                    <a:pt x="74" y="701"/>
                  </a:lnTo>
                  <a:lnTo>
                    <a:pt x="37" y="812"/>
                  </a:lnTo>
                  <a:lnTo>
                    <a:pt x="19" y="922"/>
                  </a:lnTo>
                  <a:lnTo>
                    <a:pt x="0" y="1014"/>
                  </a:lnTo>
                  <a:lnTo>
                    <a:pt x="0" y="1143"/>
                  </a:lnTo>
                  <a:lnTo>
                    <a:pt x="0" y="1236"/>
                  </a:lnTo>
                  <a:lnTo>
                    <a:pt x="19" y="1346"/>
                  </a:lnTo>
                  <a:lnTo>
                    <a:pt x="93" y="1549"/>
                  </a:lnTo>
                  <a:lnTo>
                    <a:pt x="185" y="1733"/>
                  </a:lnTo>
                  <a:lnTo>
                    <a:pt x="332" y="1899"/>
                  </a:lnTo>
                  <a:lnTo>
                    <a:pt x="498" y="2028"/>
                  </a:lnTo>
                  <a:lnTo>
                    <a:pt x="683" y="2139"/>
                  </a:lnTo>
                  <a:lnTo>
                    <a:pt x="885" y="2194"/>
                  </a:lnTo>
                  <a:lnTo>
                    <a:pt x="978" y="2213"/>
                  </a:lnTo>
                  <a:lnTo>
                    <a:pt x="1088" y="2231"/>
                  </a:lnTo>
                  <a:lnTo>
                    <a:pt x="1199" y="2231"/>
                  </a:lnTo>
                  <a:lnTo>
                    <a:pt x="1310" y="2213"/>
                  </a:lnTo>
                  <a:lnTo>
                    <a:pt x="1420" y="2176"/>
                  </a:lnTo>
                  <a:lnTo>
                    <a:pt x="1531" y="2139"/>
                  </a:lnTo>
                  <a:lnTo>
                    <a:pt x="1715" y="2028"/>
                  </a:lnTo>
                  <a:lnTo>
                    <a:pt x="1881" y="1899"/>
                  </a:lnTo>
                  <a:lnTo>
                    <a:pt x="2029" y="1733"/>
                  </a:lnTo>
                  <a:lnTo>
                    <a:pt x="2121" y="1531"/>
                  </a:lnTo>
                  <a:lnTo>
                    <a:pt x="2176" y="1438"/>
                  </a:lnTo>
                  <a:lnTo>
                    <a:pt x="2195" y="1328"/>
                  </a:lnTo>
                  <a:lnTo>
                    <a:pt x="2213" y="1217"/>
                  </a:lnTo>
                  <a:lnTo>
                    <a:pt x="2213" y="1107"/>
                  </a:lnTo>
                  <a:lnTo>
                    <a:pt x="2213" y="996"/>
                  </a:lnTo>
                  <a:lnTo>
                    <a:pt x="2195" y="885"/>
                  </a:lnTo>
                  <a:lnTo>
                    <a:pt x="2121" y="682"/>
                  </a:lnTo>
                  <a:lnTo>
                    <a:pt x="2010" y="498"/>
                  </a:lnTo>
                  <a:lnTo>
                    <a:pt x="1881" y="332"/>
                  </a:lnTo>
                  <a:lnTo>
                    <a:pt x="1715" y="203"/>
                  </a:lnTo>
                  <a:lnTo>
                    <a:pt x="1531" y="92"/>
                  </a:lnTo>
                  <a:lnTo>
                    <a:pt x="1328" y="37"/>
                  </a:lnTo>
                  <a:lnTo>
                    <a:pt x="1217" y="19"/>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9" name="Google Shape;3279;p11"/>
            <p:cNvSpPr/>
            <p:nvPr/>
          </p:nvSpPr>
          <p:spPr>
            <a:xfrm>
              <a:off x="5420800" y="1344400"/>
              <a:ext cx="53475" cy="53500"/>
            </a:xfrm>
            <a:custGeom>
              <a:avLst/>
              <a:gdLst/>
              <a:ahLst/>
              <a:cxnLst/>
              <a:rect l="l" t="t" r="r" b="b"/>
              <a:pathLst>
                <a:path w="2139" h="2140" extrusionOk="0">
                  <a:moveTo>
                    <a:pt x="1033" y="1"/>
                  </a:moveTo>
                  <a:lnTo>
                    <a:pt x="811" y="19"/>
                  </a:lnTo>
                  <a:lnTo>
                    <a:pt x="627" y="74"/>
                  </a:lnTo>
                  <a:lnTo>
                    <a:pt x="443" y="185"/>
                  </a:lnTo>
                  <a:lnTo>
                    <a:pt x="295" y="314"/>
                  </a:lnTo>
                  <a:lnTo>
                    <a:pt x="166" y="462"/>
                  </a:lnTo>
                  <a:lnTo>
                    <a:pt x="74" y="646"/>
                  </a:lnTo>
                  <a:lnTo>
                    <a:pt x="19" y="849"/>
                  </a:lnTo>
                  <a:lnTo>
                    <a:pt x="0" y="1052"/>
                  </a:lnTo>
                  <a:lnTo>
                    <a:pt x="0" y="1162"/>
                  </a:lnTo>
                  <a:lnTo>
                    <a:pt x="19" y="1273"/>
                  </a:lnTo>
                  <a:lnTo>
                    <a:pt x="74" y="1476"/>
                  </a:lnTo>
                  <a:lnTo>
                    <a:pt x="166" y="1660"/>
                  </a:lnTo>
                  <a:lnTo>
                    <a:pt x="295" y="1826"/>
                  </a:lnTo>
                  <a:lnTo>
                    <a:pt x="461" y="1955"/>
                  </a:lnTo>
                  <a:lnTo>
                    <a:pt x="645" y="2047"/>
                  </a:lnTo>
                  <a:lnTo>
                    <a:pt x="848" y="2121"/>
                  </a:lnTo>
                  <a:lnTo>
                    <a:pt x="959" y="2121"/>
                  </a:lnTo>
                  <a:lnTo>
                    <a:pt x="1069" y="2139"/>
                  </a:lnTo>
                  <a:lnTo>
                    <a:pt x="1180" y="2121"/>
                  </a:lnTo>
                  <a:lnTo>
                    <a:pt x="1291" y="2103"/>
                  </a:lnTo>
                  <a:lnTo>
                    <a:pt x="1494" y="2047"/>
                  </a:lnTo>
                  <a:lnTo>
                    <a:pt x="1678" y="1955"/>
                  </a:lnTo>
                  <a:lnTo>
                    <a:pt x="1844" y="1826"/>
                  </a:lnTo>
                  <a:lnTo>
                    <a:pt x="1973" y="1660"/>
                  </a:lnTo>
                  <a:lnTo>
                    <a:pt x="2065" y="1476"/>
                  </a:lnTo>
                  <a:lnTo>
                    <a:pt x="2120" y="1273"/>
                  </a:lnTo>
                  <a:lnTo>
                    <a:pt x="2139" y="1162"/>
                  </a:lnTo>
                  <a:lnTo>
                    <a:pt x="2139" y="1052"/>
                  </a:lnTo>
                  <a:lnTo>
                    <a:pt x="2139" y="923"/>
                  </a:lnTo>
                  <a:lnTo>
                    <a:pt x="2120" y="830"/>
                  </a:lnTo>
                  <a:lnTo>
                    <a:pt x="2047" y="628"/>
                  </a:lnTo>
                  <a:lnTo>
                    <a:pt x="1936" y="443"/>
                  </a:lnTo>
                  <a:lnTo>
                    <a:pt x="1807" y="277"/>
                  </a:lnTo>
                  <a:lnTo>
                    <a:pt x="1641" y="148"/>
                  </a:lnTo>
                  <a:lnTo>
                    <a:pt x="1457" y="56"/>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0" name="Google Shape;3280;p11"/>
            <p:cNvSpPr/>
            <p:nvPr/>
          </p:nvSpPr>
          <p:spPr>
            <a:xfrm>
              <a:off x="6268475" y="1658325"/>
              <a:ext cx="53050" cy="53025"/>
            </a:xfrm>
            <a:custGeom>
              <a:avLst/>
              <a:gdLst/>
              <a:ahLst/>
              <a:cxnLst/>
              <a:rect l="l" t="t" r="r" b="b"/>
              <a:pathLst>
                <a:path w="2122" h="2121" extrusionOk="0">
                  <a:moveTo>
                    <a:pt x="1089" y="0"/>
                  </a:moveTo>
                  <a:lnTo>
                    <a:pt x="867" y="18"/>
                  </a:lnTo>
                  <a:lnTo>
                    <a:pt x="665" y="74"/>
                  </a:lnTo>
                  <a:lnTo>
                    <a:pt x="480" y="166"/>
                  </a:lnTo>
                  <a:lnTo>
                    <a:pt x="314" y="295"/>
                  </a:lnTo>
                  <a:lnTo>
                    <a:pt x="185" y="461"/>
                  </a:lnTo>
                  <a:lnTo>
                    <a:pt x="93" y="627"/>
                  </a:lnTo>
                  <a:lnTo>
                    <a:pt x="19" y="830"/>
                  </a:lnTo>
                  <a:lnTo>
                    <a:pt x="1" y="1051"/>
                  </a:lnTo>
                  <a:lnTo>
                    <a:pt x="19" y="1272"/>
                  </a:lnTo>
                  <a:lnTo>
                    <a:pt x="75" y="1475"/>
                  </a:lnTo>
                  <a:lnTo>
                    <a:pt x="167" y="1659"/>
                  </a:lnTo>
                  <a:lnTo>
                    <a:pt x="296" y="1807"/>
                  </a:lnTo>
                  <a:lnTo>
                    <a:pt x="443" y="1936"/>
                  </a:lnTo>
                  <a:lnTo>
                    <a:pt x="628" y="2028"/>
                  </a:lnTo>
                  <a:lnTo>
                    <a:pt x="812" y="2102"/>
                  </a:lnTo>
                  <a:lnTo>
                    <a:pt x="1033" y="2120"/>
                  </a:lnTo>
                  <a:lnTo>
                    <a:pt x="1255" y="2102"/>
                  </a:lnTo>
                  <a:lnTo>
                    <a:pt x="1457" y="2047"/>
                  </a:lnTo>
                  <a:lnTo>
                    <a:pt x="1642" y="1955"/>
                  </a:lnTo>
                  <a:lnTo>
                    <a:pt x="1808" y="1825"/>
                  </a:lnTo>
                  <a:lnTo>
                    <a:pt x="1937" y="1678"/>
                  </a:lnTo>
                  <a:lnTo>
                    <a:pt x="2029" y="1494"/>
                  </a:lnTo>
                  <a:lnTo>
                    <a:pt x="2103" y="1291"/>
                  </a:lnTo>
                  <a:lnTo>
                    <a:pt x="2121" y="1069"/>
                  </a:lnTo>
                  <a:lnTo>
                    <a:pt x="2103" y="848"/>
                  </a:lnTo>
                  <a:lnTo>
                    <a:pt x="2047" y="645"/>
                  </a:lnTo>
                  <a:lnTo>
                    <a:pt x="1955" y="479"/>
                  </a:lnTo>
                  <a:lnTo>
                    <a:pt x="1826" y="314"/>
                  </a:lnTo>
                  <a:lnTo>
                    <a:pt x="1679" y="184"/>
                  </a:lnTo>
                  <a:lnTo>
                    <a:pt x="1494" y="92"/>
                  </a:lnTo>
                  <a:lnTo>
                    <a:pt x="1310" y="37"/>
                  </a:lnTo>
                  <a:lnTo>
                    <a:pt x="1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1" name="Google Shape;3281;p11"/>
            <p:cNvSpPr/>
            <p:nvPr/>
          </p:nvSpPr>
          <p:spPr>
            <a:xfrm>
              <a:off x="5278350" y="1236075"/>
              <a:ext cx="53050" cy="53050"/>
            </a:xfrm>
            <a:custGeom>
              <a:avLst/>
              <a:gdLst/>
              <a:ahLst/>
              <a:cxnLst/>
              <a:rect l="l" t="t" r="r" b="b"/>
              <a:pathLst>
                <a:path w="2122" h="2122" extrusionOk="0">
                  <a:moveTo>
                    <a:pt x="1052" y="1"/>
                  </a:moveTo>
                  <a:lnTo>
                    <a:pt x="830" y="19"/>
                  </a:lnTo>
                  <a:lnTo>
                    <a:pt x="628" y="74"/>
                  </a:lnTo>
                  <a:lnTo>
                    <a:pt x="462" y="167"/>
                  </a:lnTo>
                  <a:lnTo>
                    <a:pt x="296" y="296"/>
                  </a:lnTo>
                  <a:lnTo>
                    <a:pt x="167" y="443"/>
                  </a:lnTo>
                  <a:lnTo>
                    <a:pt x="74" y="628"/>
                  </a:lnTo>
                  <a:lnTo>
                    <a:pt x="19" y="830"/>
                  </a:lnTo>
                  <a:lnTo>
                    <a:pt x="1" y="1052"/>
                  </a:lnTo>
                  <a:lnTo>
                    <a:pt x="1" y="1162"/>
                  </a:lnTo>
                  <a:lnTo>
                    <a:pt x="19" y="1273"/>
                  </a:lnTo>
                  <a:lnTo>
                    <a:pt x="74" y="1476"/>
                  </a:lnTo>
                  <a:lnTo>
                    <a:pt x="167" y="1660"/>
                  </a:lnTo>
                  <a:lnTo>
                    <a:pt x="296" y="1808"/>
                  </a:lnTo>
                  <a:lnTo>
                    <a:pt x="462" y="1955"/>
                  </a:lnTo>
                  <a:lnTo>
                    <a:pt x="646" y="2047"/>
                  </a:lnTo>
                  <a:lnTo>
                    <a:pt x="849" y="2103"/>
                  </a:lnTo>
                  <a:lnTo>
                    <a:pt x="959" y="2121"/>
                  </a:lnTo>
                  <a:lnTo>
                    <a:pt x="1181" y="2121"/>
                  </a:lnTo>
                  <a:lnTo>
                    <a:pt x="1291" y="2103"/>
                  </a:lnTo>
                  <a:lnTo>
                    <a:pt x="1494" y="2029"/>
                  </a:lnTo>
                  <a:lnTo>
                    <a:pt x="1679" y="1937"/>
                  </a:lnTo>
                  <a:lnTo>
                    <a:pt x="1826" y="1789"/>
                  </a:lnTo>
                  <a:lnTo>
                    <a:pt x="1955" y="1642"/>
                  </a:lnTo>
                  <a:lnTo>
                    <a:pt x="2047" y="1457"/>
                  </a:lnTo>
                  <a:lnTo>
                    <a:pt x="2103" y="1236"/>
                  </a:lnTo>
                  <a:lnTo>
                    <a:pt x="2121" y="1125"/>
                  </a:lnTo>
                  <a:lnTo>
                    <a:pt x="2121" y="1015"/>
                  </a:lnTo>
                  <a:lnTo>
                    <a:pt x="2084" y="812"/>
                  </a:lnTo>
                  <a:lnTo>
                    <a:pt x="2029" y="609"/>
                  </a:lnTo>
                  <a:lnTo>
                    <a:pt x="1937" y="425"/>
                  </a:lnTo>
                  <a:lnTo>
                    <a:pt x="1789" y="277"/>
                  </a:lnTo>
                  <a:lnTo>
                    <a:pt x="1642" y="167"/>
                  </a:lnTo>
                  <a:lnTo>
                    <a:pt x="1457" y="74"/>
                  </a:lnTo>
                  <a:lnTo>
                    <a:pt x="1254"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2" name="Google Shape;3282;p11"/>
            <p:cNvSpPr/>
            <p:nvPr/>
          </p:nvSpPr>
          <p:spPr>
            <a:xfrm>
              <a:off x="5872075" y="1587325"/>
              <a:ext cx="52550" cy="52575"/>
            </a:xfrm>
            <a:custGeom>
              <a:avLst/>
              <a:gdLst/>
              <a:ahLst/>
              <a:cxnLst/>
              <a:rect l="l" t="t" r="r" b="b"/>
              <a:pathLst>
                <a:path w="2102" h="2103" extrusionOk="0">
                  <a:moveTo>
                    <a:pt x="959" y="1"/>
                  </a:moveTo>
                  <a:lnTo>
                    <a:pt x="848" y="19"/>
                  </a:lnTo>
                  <a:lnTo>
                    <a:pt x="645" y="74"/>
                  </a:lnTo>
                  <a:lnTo>
                    <a:pt x="461" y="167"/>
                  </a:lnTo>
                  <a:lnTo>
                    <a:pt x="313" y="296"/>
                  </a:lnTo>
                  <a:lnTo>
                    <a:pt x="184" y="462"/>
                  </a:lnTo>
                  <a:lnTo>
                    <a:pt x="74" y="627"/>
                  </a:lnTo>
                  <a:lnTo>
                    <a:pt x="18" y="849"/>
                  </a:lnTo>
                  <a:lnTo>
                    <a:pt x="0" y="959"/>
                  </a:lnTo>
                  <a:lnTo>
                    <a:pt x="0" y="1070"/>
                  </a:lnTo>
                  <a:lnTo>
                    <a:pt x="18" y="1273"/>
                  </a:lnTo>
                  <a:lnTo>
                    <a:pt x="92" y="1476"/>
                  </a:lnTo>
                  <a:lnTo>
                    <a:pt x="184" y="1660"/>
                  </a:lnTo>
                  <a:lnTo>
                    <a:pt x="313" y="1808"/>
                  </a:lnTo>
                  <a:lnTo>
                    <a:pt x="461" y="1937"/>
                  </a:lnTo>
                  <a:lnTo>
                    <a:pt x="645" y="2029"/>
                  </a:lnTo>
                  <a:lnTo>
                    <a:pt x="830" y="2084"/>
                  </a:lnTo>
                  <a:lnTo>
                    <a:pt x="1051" y="2103"/>
                  </a:lnTo>
                  <a:lnTo>
                    <a:pt x="1272" y="2084"/>
                  </a:lnTo>
                  <a:lnTo>
                    <a:pt x="1475" y="2029"/>
                  </a:lnTo>
                  <a:lnTo>
                    <a:pt x="1641" y="1918"/>
                  </a:lnTo>
                  <a:lnTo>
                    <a:pt x="1807" y="1808"/>
                  </a:lnTo>
                  <a:lnTo>
                    <a:pt x="1918" y="1642"/>
                  </a:lnTo>
                  <a:lnTo>
                    <a:pt x="2010" y="1476"/>
                  </a:lnTo>
                  <a:lnTo>
                    <a:pt x="2084" y="1273"/>
                  </a:lnTo>
                  <a:lnTo>
                    <a:pt x="2102" y="1070"/>
                  </a:lnTo>
                  <a:lnTo>
                    <a:pt x="2084" y="849"/>
                  </a:lnTo>
                  <a:lnTo>
                    <a:pt x="2028" y="646"/>
                  </a:lnTo>
                  <a:lnTo>
                    <a:pt x="1936" y="462"/>
                  </a:lnTo>
                  <a:lnTo>
                    <a:pt x="1807" y="314"/>
                  </a:lnTo>
                  <a:lnTo>
                    <a:pt x="1659" y="185"/>
                  </a:lnTo>
                  <a:lnTo>
                    <a:pt x="1494" y="93"/>
                  </a:lnTo>
                  <a:lnTo>
                    <a:pt x="1291" y="19"/>
                  </a:lnTo>
                  <a:lnTo>
                    <a:pt x="1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3" name="Google Shape;3283;p11"/>
            <p:cNvSpPr/>
            <p:nvPr/>
          </p:nvSpPr>
          <p:spPr>
            <a:xfrm>
              <a:off x="5951800" y="1601150"/>
              <a:ext cx="53050" cy="53500"/>
            </a:xfrm>
            <a:custGeom>
              <a:avLst/>
              <a:gdLst/>
              <a:ahLst/>
              <a:cxnLst/>
              <a:rect l="l" t="t" r="r" b="b"/>
              <a:pathLst>
                <a:path w="2122" h="2140" extrusionOk="0">
                  <a:moveTo>
                    <a:pt x="978" y="1"/>
                  </a:moveTo>
                  <a:lnTo>
                    <a:pt x="867" y="19"/>
                  </a:lnTo>
                  <a:lnTo>
                    <a:pt x="646" y="74"/>
                  </a:lnTo>
                  <a:lnTo>
                    <a:pt x="462" y="167"/>
                  </a:lnTo>
                  <a:lnTo>
                    <a:pt x="314" y="296"/>
                  </a:lnTo>
                  <a:lnTo>
                    <a:pt x="167" y="462"/>
                  </a:lnTo>
                  <a:lnTo>
                    <a:pt x="75" y="646"/>
                  </a:lnTo>
                  <a:lnTo>
                    <a:pt x="19" y="849"/>
                  </a:lnTo>
                  <a:lnTo>
                    <a:pt x="1" y="960"/>
                  </a:lnTo>
                  <a:lnTo>
                    <a:pt x="1" y="1070"/>
                  </a:lnTo>
                  <a:lnTo>
                    <a:pt x="19" y="1291"/>
                  </a:lnTo>
                  <a:lnTo>
                    <a:pt x="75" y="1476"/>
                  </a:lnTo>
                  <a:lnTo>
                    <a:pt x="167" y="1660"/>
                  </a:lnTo>
                  <a:lnTo>
                    <a:pt x="296" y="1826"/>
                  </a:lnTo>
                  <a:lnTo>
                    <a:pt x="443" y="1955"/>
                  </a:lnTo>
                  <a:lnTo>
                    <a:pt x="628" y="2047"/>
                  </a:lnTo>
                  <a:lnTo>
                    <a:pt x="812" y="2103"/>
                  </a:lnTo>
                  <a:lnTo>
                    <a:pt x="1033" y="2140"/>
                  </a:lnTo>
                  <a:lnTo>
                    <a:pt x="1144" y="2121"/>
                  </a:lnTo>
                  <a:lnTo>
                    <a:pt x="1255" y="2121"/>
                  </a:lnTo>
                  <a:lnTo>
                    <a:pt x="1457" y="2047"/>
                  </a:lnTo>
                  <a:lnTo>
                    <a:pt x="1642" y="1955"/>
                  </a:lnTo>
                  <a:lnTo>
                    <a:pt x="1808" y="1826"/>
                  </a:lnTo>
                  <a:lnTo>
                    <a:pt x="1937" y="1679"/>
                  </a:lnTo>
                  <a:lnTo>
                    <a:pt x="2047" y="1494"/>
                  </a:lnTo>
                  <a:lnTo>
                    <a:pt x="2103" y="1291"/>
                  </a:lnTo>
                  <a:lnTo>
                    <a:pt x="2121" y="1181"/>
                  </a:lnTo>
                  <a:lnTo>
                    <a:pt x="2121" y="1070"/>
                  </a:lnTo>
                  <a:lnTo>
                    <a:pt x="2103" y="849"/>
                  </a:lnTo>
                  <a:lnTo>
                    <a:pt x="2047" y="646"/>
                  </a:lnTo>
                  <a:lnTo>
                    <a:pt x="1955" y="462"/>
                  </a:lnTo>
                  <a:lnTo>
                    <a:pt x="1826" y="314"/>
                  </a:lnTo>
                  <a:lnTo>
                    <a:pt x="1679" y="185"/>
                  </a:lnTo>
                  <a:lnTo>
                    <a:pt x="1494" y="93"/>
                  </a:lnTo>
                  <a:lnTo>
                    <a:pt x="1291" y="19"/>
                  </a:lnTo>
                  <a:lnTo>
                    <a:pt x="10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4" name="Google Shape;3284;p11"/>
            <p:cNvSpPr/>
            <p:nvPr/>
          </p:nvSpPr>
          <p:spPr>
            <a:xfrm>
              <a:off x="4884700" y="673725"/>
              <a:ext cx="52575" cy="53025"/>
            </a:xfrm>
            <a:custGeom>
              <a:avLst/>
              <a:gdLst/>
              <a:ahLst/>
              <a:cxnLst/>
              <a:rect l="l" t="t" r="r" b="b"/>
              <a:pathLst>
                <a:path w="2103" h="2121" extrusionOk="0">
                  <a:moveTo>
                    <a:pt x="1033" y="0"/>
                  </a:moveTo>
                  <a:lnTo>
                    <a:pt x="812" y="37"/>
                  </a:lnTo>
                  <a:lnTo>
                    <a:pt x="609" y="92"/>
                  </a:lnTo>
                  <a:lnTo>
                    <a:pt x="443" y="184"/>
                  </a:lnTo>
                  <a:lnTo>
                    <a:pt x="296" y="314"/>
                  </a:lnTo>
                  <a:lnTo>
                    <a:pt x="166" y="461"/>
                  </a:lnTo>
                  <a:lnTo>
                    <a:pt x="74" y="645"/>
                  </a:lnTo>
                  <a:lnTo>
                    <a:pt x="19" y="848"/>
                  </a:lnTo>
                  <a:lnTo>
                    <a:pt x="1" y="1051"/>
                  </a:lnTo>
                  <a:lnTo>
                    <a:pt x="19" y="1291"/>
                  </a:lnTo>
                  <a:lnTo>
                    <a:pt x="74" y="1494"/>
                  </a:lnTo>
                  <a:lnTo>
                    <a:pt x="166" y="1660"/>
                  </a:lnTo>
                  <a:lnTo>
                    <a:pt x="296" y="1825"/>
                  </a:lnTo>
                  <a:lnTo>
                    <a:pt x="461" y="1955"/>
                  </a:lnTo>
                  <a:lnTo>
                    <a:pt x="646" y="2047"/>
                  </a:lnTo>
                  <a:lnTo>
                    <a:pt x="849" y="2102"/>
                  </a:lnTo>
                  <a:lnTo>
                    <a:pt x="1070" y="2120"/>
                  </a:lnTo>
                  <a:lnTo>
                    <a:pt x="1291" y="2102"/>
                  </a:lnTo>
                  <a:lnTo>
                    <a:pt x="1476" y="2028"/>
                  </a:lnTo>
                  <a:lnTo>
                    <a:pt x="1660" y="1936"/>
                  </a:lnTo>
                  <a:lnTo>
                    <a:pt x="1807" y="1807"/>
                  </a:lnTo>
                  <a:lnTo>
                    <a:pt x="1937" y="1660"/>
                  </a:lnTo>
                  <a:lnTo>
                    <a:pt x="2029" y="1475"/>
                  </a:lnTo>
                  <a:lnTo>
                    <a:pt x="2084" y="1291"/>
                  </a:lnTo>
                  <a:lnTo>
                    <a:pt x="2102" y="1070"/>
                  </a:lnTo>
                  <a:lnTo>
                    <a:pt x="2084" y="848"/>
                  </a:lnTo>
                  <a:lnTo>
                    <a:pt x="2029" y="645"/>
                  </a:lnTo>
                  <a:lnTo>
                    <a:pt x="1937" y="461"/>
                  </a:lnTo>
                  <a:lnTo>
                    <a:pt x="1789" y="295"/>
                  </a:lnTo>
                  <a:lnTo>
                    <a:pt x="1642" y="184"/>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5" name="Google Shape;3285;p11"/>
            <p:cNvSpPr/>
            <p:nvPr/>
          </p:nvSpPr>
          <p:spPr>
            <a:xfrm>
              <a:off x="4781900" y="328450"/>
              <a:ext cx="52575" cy="53050"/>
            </a:xfrm>
            <a:custGeom>
              <a:avLst/>
              <a:gdLst/>
              <a:ahLst/>
              <a:cxnLst/>
              <a:rect l="l" t="t" r="r" b="b"/>
              <a:pathLst>
                <a:path w="2103" h="2122" extrusionOk="0">
                  <a:moveTo>
                    <a:pt x="1107" y="1"/>
                  </a:moveTo>
                  <a:lnTo>
                    <a:pt x="886" y="19"/>
                  </a:lnTo>
                  <a:lnTo>
                    <a:pt x="683" y="75"/>
                  </a:lnTo>
                  <a:lnTo>
                    <a:pt x="480" y="167"/>
                  </a:lnTo>
                  <a:lnTo>
                    <a:pt x="333" y="277"/>
                  </a:lnTo>
                  <a:lnTo>
                    <a:pt x="185" y="443"/>
                  </a:lnTo>
                  <a:lnTo>
                    <a:pt x="93" y="609"/>
                  </a:lnTo>
                  <a:lnTo>
                    <a:pt x="19" y="812"/>
                  </a:lnTo>
                  <a:lnTo>
                    <a:pt x="1" y="923"/>
                  </a:lnTo>
                  <a:lnTo>
                    <a:pt x="1" y="1033"/>
                  </a:lnTo>
                  <a:lnTo>
                    <a:pt x="19" y="1255"/>
                  </a:lnTo>
                  <a:lnTo>
                    <a:pt x="56" y="1458"/>
                  </a:lnTo>
                  <a:lnTo>
                    <a:pt x="148" y="1642"/>
                  </a:lnTo>
                  <a:lnTo>
                    <a:pt x="277" y="1789"/>
                  </a:lnTo>
                  <a:lnTo>
                    <a:pt x="425" y="1918"/>
                  </a:lnTo>
                  <a:lnTo>
                    <a:pt x="591" y="2029"/>
                  </a:lnTo>
                  <a:lnTo>
                    <a:pt x="794" y="2084"/>
                  </a:lnTo>
                  <a:lnTo>
                    <a:pt x="996" y="2121"/>
                  </a:lnTo>
                  <a:lnTo>
                    <a:pt x="1218" y="2103"/>
                  </a:lnTo>
                  <a:lnTo>
                    <a:pt x="1439" y="2048"/>
                  </a:lnTo>
                  <a:lnTo>
                    <a:pt x="1623" y="1974"/>
                  </a:lnTo>
                  <a:lnTo>
                    <a:pt x="1789" y="1845"/>
                  </a:lnTo>
                  <a:lnTo>
                    <a:pt x="1918" y="1697"/>
                  </a:lnTo>
                  <a:lnTo>
                    <a:pt x="2011" y="1513"/>
                  </a:lnTo>
                  <a:lnTo>
                    <a:pt x="2084" y="1310"/>
                  </a:lnTo>
                  <a:lnTo>
                    <a:pt x="2103" y="1199"/>
                  </a:lnTo>
                  <a:lnTo>
                    <a:pt x="2103" y="1089"/>
                  </a:lnTo>
                  <a:lnTo>
                    <a:pt x="2103" y="867"/>
                  </a:lnTo>
                  <a:lnTo>
                    <a:pt x="2047" y="665"/>
                  </a:lnTo>
                  <a:lnTo>
                    <a:pt x="1955" y="499"/>
                  </a:lnTo>
                  <a:lnTo>
                    <a:pt x="1826" y="333"/>
                  </a:lnTo>
                  <a:lnTo>
                    <a:pt x="1679" y="204"/>
                  </a:lnTo>
                  <a:lnTo>
                    <a:pt x="1513" y="112"/>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6" name="Google Shape;3286;p11"/>
            <p:cNvSpPr/>
            <p:nvPr/>
          </p:nvSpPr>
          <p:spPr>
            <a:xfrm>
              <a:off x="6028325" y="1615450"/>
              <a:ext cx="53950" cy="53500"/>
            </a:xfrm>
            <a:custGeom>
              <a:avLst/>
              <a:gdLst/>
              <a:ahLst/>
              <a:cxnLst/>
              <a:rect l="l" t="t" r="r" b="b"/>
              <a:pathLst>
                <a:path w="2158" h="2140" extrusionOk="0">
                  <a:moveTo>
                    <a:pt x="1107" y="0"/>
                  </a:moveTo>
                  <a:lnTo>
                    <a:pt x="886" y="19"/>
                  </a:lnTo>
                  <a:lnTo>
                    <a:pt x="683" y="74"/>
                  </a:lnTo>
                  <a:lnTo>
                    <a:pt x="498" y="166"/>
                  </a:lnTo>
                  <a:lnTo>
                    <a:pt x="332" y="295"/>
                  </a:lnTo>
                  <a:lnTo>
                    <a:pt x="203" y="443"/>
                  </a:lnTo>
                  <a:lnTo>
                    <a:pt x="93" y="627"/>
                  </a:lnTo>
                  <a:lnTo>
                    <a:pt x="37" y="830"/>
                  </a:lnTo>
                  <a:lnTo>
                    <a:pt x="19" y="941"/>
                  </a:lnTo>
                  <a:lnTo>
                    <a:pt x="1" y="1051"/>
                  </a:lnTo>
                  <a:lnTo>
                    <a:pt x="19" y="1162"/>
                  </a:lnTo>
                  <a:lnTo>
                    <a:pt x="19" y="1273"/>
                  </a:lnTo>
                  <a:lnTo>
                    <a:pt x="93" y="1475"/>
                  </a:lnTo>
                  <a:lnTo>
                    <a:pt x="185" y="1660"/>
                  </a:lnTo>
                  <a:lnTo>
                    <a:pt x="314" y="1826"/>
                  </a:lnTo>
                  <a:lnTo>
                    <a:pt x="462" y="1955"/>
                  </a:lnTo>
                  <a:lnTo>
                    <a:pt x="646" y="2047"/>
                  </a:lnTo>
                  <a:lnTo>
                    <a:pt x="849" y="2121"/>
                  </a:lnTo>
                  <a:lnTo>
                    <a:pt x="959" y="2139"/>
                  </a:lnTo>
                  <a:lnTo>
                    <a:pt x="1199" y="2139"/>
                  </a:lnTo>
                  <a:lnTo>
                    <a:pt x="1291" y="2121"/>
                  </a:lnTo>
                  <a:lnTo>
                    <a:pt x="1512" y="2047"/>
                  </a:lnTo>
                  <a:lnTo>
                    <a:pt x="1697" y="1955"/>
                  </a:lnTo>
                  <a:lnTo>
                    <a:pt x="1844" y="1826"/>
                  </a:lnTo>
                  <a:lnTo>
                    <a:pt x="1973" y="1660"/>
                  </a:lnTo>
                  <a:lnTo>
                    <a:pt x="2066" y="1475"/>
                  </a:lnTo>
                  <a:lnTo>
                    <a:pt x="2139" y="1273"/>
                  </a:lnTo>
                  <a:lnTo>
                    <a:pt x="2139" y="1162"/>
                  </a:lnTo>
                  <a:lnTo>
                    <a:pt x="2158" y="1051"/>
                  </a:lnTo>
                  <a:lnTo>
                    <a:pt x="2121" y="830"/>
                  </a:lnTo>
                  <a:lnTo>
                    <a:pt x="2066" y="646"/>
                  </a:lnTo>
                  <a:lnTo>
                    <a:pt x="1973" y="461"/>
                  </a:lnTo>
                  <a:lnTo>
                    <a:pt x="1844" y="314"/>
                  </a:lnTo>
                  <a:lnTo>
                    <a:pt x="1697" y="185"/>
                  </a:lnTo>
                  <a:lnTo>
                    <a:pt x="1512" y="74"/>
                  </a:lnTo>
                  <a:lnTo>
                    <a:pt x="1328" y="19"/>
                  </a:lnTo>
                  <a:lnTo>
                    <a:pt x="11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7" name="Google Shape;3287;p11"/>
            <p:cNvSpPr/>
            <p:nvPr/>
          </p:nvSpPr>
          <p:spPr>
            <a:xfrm>
              <a:off x="5566450" y="1449950"/>
              <a:ext cx="53025" cy="53050"/>
            </a:xfrm>
            <a:custGeom>
              <a:avLst/>
              <a:gdLst/>
              <a:ahLst/>
              <a:cxnLst/>
              <a:rect l="l" t="t" r="r" b="b"/>
              <a:pathLst>
                <a:path w="2121" h="2122" extrusionOk="0">
                  <a:moveTo>
                    <a:pt x="1107" y="1"/>
                  </a:moveTo>
                  <a:lnTo>
                    <a:pt x="886" y="19"/>
                  </a:lnTo>
                  <a:lnTo>
                    <a:pt x="664" y="75"/>
                  </a:lnTo>
                  <a:lnTo>
                    <a:pt x="480" y="167"/>
                  </a:lnTo>
                  <a:lnTo>
                    <a:pt x="332" y="296"/>
                  </a:lnTo>
                  <a:lnTo>
                    <a:pt x="185" y="444"/>
                  </a:lnTo>
                  <a:lnTo>
                    <a:pt x="93" y="628"/>
                  </a:lnTo>
                  <a:lnTo>
                    <a:pt x="37" y="831"/>
                  </a:lnTo>
                  <a:lnTo>
                    <a:pt x="1" y="1052"/>
                  </a:lnTo>
                  <a:lnTo>
                    <a:pt x="19" y="1273"/>
                  </a:lnTo>
                  <a:lnTo>
                    <a:pt x="74" y="1476"/>
                  </a:lnTo>
                  <a:lnTo>
                    <a:pt x="166" y="1642"/>
                  </a:lnTo>
                  <a:lnTo>
                    <a:pt x="296" y="1808"/>
                  </a:lnTo>
                  <a:lnTo>
                    <a:pt x="443" y="1937"/>
                  </a:lnTo>
                  <a:lnTo>
                    <a:pt x="609" y="2029"/>
                  </a:lnTo>
                  <a:lnTo>
                    <a:pt x="812" y="2103"/>
                  </a:lnTo>
                  <a:lnTo>
                    <a:pt x="1033" y="2121"/>
                  </a:lnTo>
                  <a:lnTo>
                    <a:pt x="1254" y="2103"/>
                  </a:lnTo>
                  <a:lnTo>
                    <a:pt x="1457" y="2048"/>
                  </a:lnTo>
                  <a:lnTo>
                    <a:pt x="1642" y="1955"/>
                  </a:lnTo>
                  <a:lnTo>
                    <a:pt x="1807" y="1826"/>
                  </a:lnTo>
                  <a:lnTo>
                    <a:pt x="1937" y="1679"/>
                  </a:lnTo>
                  <a:lnTo>
                    <a:pt x="2029" y="1494"/>
                  </a:lnTo>
                  <a:lnTo>
                    <a:pt x="2102" y="1292"/>
                  </a:lnTo>
                  <a:lnTo>
                    <a:pt x="2121" y="1070"/>
                  </a:lnTo>
                  <a:lnTo>
                    <a:pt x="2102" y="868"/>
                  </a:lnTo>
                  <a:lnTo>
                    <a:pt x="2047" y="665"/>
                  </a:lnTo>
                  <a:lnTo>
                    <a:pt x="1955" y="480"/>
                  </a:lnTo>
                  <a:lnTo>
                    <a:pt x="1826" y="333"/>
                  </a:lnTo>
                  <a:lnTo>
                    <a:pt x="1678" y="204"/>
                  </a:lnTo>
                  <a:lnTo>
                    <a:pt x="1512" y="93"/>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8" name="Google Shape;3288;p11"/>
            <p:cNvSpPr/>
            <p:nvPr/>
          </p:nvSpPr>
          <p:spPr>
            <a:xfrm>
              <a:off x="6108525" y="1629725"/>
              <a:ext cx="53500" cy="53500"/>
            </a:xfrm>
            <a:custGeom>
              <a:avLst/>
              <a:gdLst/>
              <a:ahLst/>
              <a:cxnLst/>
              <a:rect l="l" t="t" r="r" b="b"/>
              <a:pathLst>
                <a:path w="2140" h="2140" extrusionOk="0">
                  <a:moveTo>
                    <a:pt x="886" y="1"/>
                  </a:moveTo>
                  <a:lnTo>
                    <a:pt x="665" y="56"/>
                  </a:lnTo>
                  <a:lnTo>
                    <a:pt x="480" y="167"/>
                  </a:lnTo>
                  <a:lnTo>
                    <a:pt x="314" y="277"/>
                  </a:lnTo>
                  <a:lnTo>
                    <a:pt x="185" y="443"/>
                  </a:lnTo>
                  <a:lnTo>
                    <a:pt x="93" y="628"/>
                  </a:lnTo>
                  <a:lnTo>
                    <a:pt x="19" y="831"/>
                  </a:lnTo>
                  <a:lnTo>
                    <a:pt x="1" y="941"/>
                  </a:lnTo>
                  <a:lnTo>
                    <a:pt x="1" y="1052"/>
                  </a:lnTo>
                  <a:lnTo>
                    <a:pt x="19" y="1273"/>
                  </a:lnTo>
                  <a:lnTo>
                    <a:pt x="75" y="1476"/>
                  </a:lnTo>
                  <a:lnTo>
                    <a:pt x="167" y="1660"/>
                  </a:lnTo>
                  <a:lnTo>
                    <a:pt x="296" y="1826"/>
                  </a:lnTo>
                  <a:lnTo>
                    <a:pt x="462" y="1955"/>
                  </a:lnTo>
                  <a:lnTo>
                    <a:pt x="646" y="2048"/>
                  </a:lnTo>
                  <a:lnTo>
                    <a:pt x="849" y="2121"/>
                  </a:lnTo>
                  <a:lnTo>
                    <a:pt x="960" y="2140"/>
                  </a:lnTo>
                  <a:lnTo>
                    <a:pt x="1181" y="2140"/>
                  </a:lnTo>
                  <a:lnTo>
                    <a:pt x="1291" y="2121"/>
                  </a:lnTo>
                  <a:lnTo>
                    <a:pt x="1494" y="2048"/>
                  </a:lnTo>
                  <a:lnTo>
                    <a:pt x="1679" y="1955"/>
                  </a:lnTo>
                  <a:lnTo>
                    <a:pt x="1826" y="1826"/>
                  </a:lnTo>
                  <a:lnTo>
                    <a:pt x="1955" y="1660"/>
                  </a:lnTo>
                  <a:lnTo>
                    <a:pt x="2066" y="1476"/>
                  </a:lnTo>
                  <a:lnTo>
                    <a:pt x="2121" y="1273"/>
                  </a:lnTo>
                  <a:lnTo>
                    <a:pt x="2140" y="1162"/>
                  </a:lnTo>
                  <a:lnTo>
                    <a:pt x="2140" y="1052"/>
                  </a:lnTo>
                  <a:lnTo>
                    <a:pt x="2121" y="849"/>
                  </a:lnTo>
                  <a:lnTo>
                    <a:pt x="2066" y="646"/>
                  </a:lnTo>
                  <a:lnTo>
                    <a:pt x="1955" y="462"/>
                  </a:lnTo>
                  <a:lnTo>
                    <a:pt x="1845" y="314"/>
                  </a:lnTo>
                  <a:lnTo>
                    <a:pt x="1679" y="185"/>
                  </a:lnTo>
                  <a:lnTo>
                    <a:pt x="1513" y="75"/>
                  </a:lnTo>
                  <a:lnTo>
                    <a:pt x="1310" y="19"/>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9" name="Google Shape;3289;p11"/>
            <p:cNvSpPr/>
            <p:nvPr/>
          </p:nvSpPr>
          <p:spPr>
            <a:xfrm>
              <a:off x="4832625" y="502250"/>
              <a:ext cx="53950" cy="53475"/>
            </a:xfrm>
            <a:custGeom>
              <a:avLst/>
              <a:gdLst/>
              <a:ahLst/>
              <a:cxnLst/>
              <a:rect l="l" t="t" r="r" b="b"/>
              <a:pathLst>
                <a:path w="2158" h="2139" extrusionOk="0">
                  <a:moveTo>
                    <a:pt x="1051" y="0"/>
                  </a:moveTo>
                  <a:lnTo>
                    <a:pt x="940" y="19"/>
                  </a:lnTo>
                  <a:lnTo>
                    <a:pt x="830" y="37"/>
                  </a:lnTo>
                  <a:lnTo>
                    <a:pt x="627" y="92"/>
                  </a:lnTo>
                  <a:lnTo>
                    <a:pt x="461" y="203"/>
                  </a:lnTo>
                  <a:lnTo>
                    <a:pt x="295" y="332"/>
                  </a:lnTo>
                  <a:lnTo>
                    <a:pt x="166" y="498"/>
                  </a:lnTo>
                  <a:lnTo>
                    <a:pt x="74" y="682"/>
                  </a:lnTo>
                  <a:lnTo>
                    <a:pt x="18" y="885"/>
                  </a:lnTo>
                  <a:lnTo>
                    <a:pt x="0" y="1106"/>
                  </a:lnTo>
                  <a:lnTo>
                    <a:pt x="37" y="1328"/>
                  </a:lnTo>
                  <a:lnTo>
                    <a:pt x="92" y="1512"/>
                  </a:lnTo>
                  <a:lnTo>
                    <a:pt x="203" y="1696"/>
                  </a:lnTo>
                  <a:lnTo>
                    <a:pt x="332" y="1844"/>
                  </a:lnTo>
                  <a:lnTo>
                    <a:pt x="479" y="1973"/>
                  </a:lnTo>
                  <a:lnTo>
                    <a:pt x="664" y="2065"/>
                  </a:lnTo>
                  <a:lnTo>
                    <a:pt x="848" y="2120"/>
                  </a:lnTo>
                  <a:lnTo>
                    <a:pt x="1069" y="2139"/>
                  </a:lnTo>
                  <a:lnTo>
                    <a:pt x="1180" y="2139"/>
                  </a:lnTo>
                  <a:lnTo>
                    <a:pt x="1291" y="2120"/>
                  </a:lnTo>
                  <a:lnTo>
                    <a:pt x="1494" y="2065"/>
                  </a:lnTo>
                  <a:lnTo>
                    <a:pt x="1678" y="1973"/>
                  </a:lnTo>
                  <a:lnTo>
                    <a:pt x="1844" y="1844"/>
                  </a:lnTo>
                  <a:lnTo>
                    <a:pt x="1973" y="1678"/>
                  </a:lnTo>
                  <a:lnTo>
                    <a:pt x="2065" y="1494"/>
                  </a:lnTo>
                  <a:lnTo>
                    <a:pt x="2120" y="1291"/>
                  </a:lnTo>
                  <a:lnTo>
                    <a:pt x="2139" y="1180"/>
                  </a:lnTo>
                  <a:lnTo>
                    <a:pt x="2157" y="1069"/>
                  </a:lnTo>
                  <a:lnTo>
                    <a:pt x="2120" y="848"/>
                  </a:lnTo>
                  <a:lnTo>
                    <a:pt x="2065" y="645"/>
                  </a:lnTo>
                  <a:lnTo>
                    <a:pt x="1973" y="461"/>
                  </a:lnTo>
                  <a:lnTo>
                    <a:pt x="1825" y="295"/>
                  </a:lnTo>
                  <a:lnTo>
                    <a:pt x="1678" y="166"/>
                  </a:lnTo>
                  <a:lnTo>
                    <a:pt x="1494" y="74"/>
                  </a:lnTo>
                  <a:lnTo>
                    <a:pt x="1272" y="19"/>
                  </a:lnTo>
                  <a:lnTo>
                    <a:pt x="10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0" name="Google Shape;3290;p11"/>
            <p:cNvSpPr/>
            <p:nvPr/>
          </p:nvSpPr>
          <p:spPr>
            <a:xfrm>
              <a:off x="6188750" y="1644025"/>
              <a:ext cx="53025" cy="53025"/>
            </a:xfrm>
            <a:custGeom>
              <a:avLst/>
              <a:gdLst/>
              <a:ahLst/>
              <a:cxnLst/>
              <a:rect l="l" t="t" r="r" b="b"/>
              <a:pathLst>
                <a:path w="2121" h="2121" extrusionOk="0">
                  <a:moveTo>
                    <a:pt x="1051" y="0"/>
                  </a:moveTo>
                  <a:lnTo>
                    <a:pt x="830" y="19"/>
                  </a:lnTo>
                  <a:lnTo>
                    <a:pt x="645" y="74"/>
                  </a:lnTo>
                  <a:lnTo>
                    <a:pt x="461" y="166"/>
                  </a:lnTo>
                  <a:lnTo>
                    <a:pt x="295" y="295"/>
                  </a:lnTo>
                  <a:lnTo>
                    <a:pt x="184" y="443"/>
                  </a:lnTo>
                  <a:lnTo>
                    <a:pt x="74" y="627"/>
                  </a:lnTo>
                  <a:lnTo>
                    <a:pt x="18" y="830"/>
                  </a:lnTo>
                  <a:lnTo>
                    <a:pt x="0" y="1033"/>
                  </a:lnTo>
                  <a:lnTo>
                    <a:pt x="0" y="1162"/>
                  </a:lnTo>
                  <a:lnTo>
                    <a:pt x="0" y="1273"/>
                  </a:lnTo>
                  <a:lnTo>
                    <a:pt x="74" y="1476"/>
                  </a:lnTo>
                  <a:lnTo>
                    <a:pt x="166" y="1660"/>
                  </a:lnTo>
                  <a:lnTo>
                    <a:pt x="295" y="1807"/>
                  </a:lnTo>
                  <a:lnTo>
                    <a:pt x="443" y="1955"/>
                  </a:lnTo>
                  <a:lnTo>
                    <a:pt x="627" y="2047"/>
                  </a:lnTo>
                  <a:lnTo>
                    <a:pt x="830" y="2102"/>
                  </a:lnTo>
                  <a:lnTo>
                    <a:pt x="940" y="2121"/>
                  </a:lnTo>
                  <a:lnTo>
                    <a:pt x="1051" y="2121"/>
                  </a:lnTo>
                  <a:lnTo>
                    <a:pt x="1272" y="2102"/>
                  </a:lnTo>
                  <a:lnTo>
                    <a:pt x="1475" y="2047"/>
                  </a:lnTo>
                  <a:lnTo>
                    <a:pt x="1659" y="1955"/>
                  </a:lnTo>
                  <a:lnTo>
                    <a:pt x="1807" y="1826"/>
                  </a:lnTo>
                  <a:lnTo>
                    <a:pt x="1936" y="1678"/>
                  </a:lnTo>
                  <a:lnTo>
                    <a:pt x="2028" y="1494"/>
                  </a:lnTo>
                  <a:lnTo>
                    <a:pt x="2102" y="1310"/>
                  </a:lnTo>
                  <a:lnTo>
                    <a:pt x="2120" y="1088"/>
                  </a:lnTo>
                  <a:lnTo>
                    <a:pt x="2120" y="978"/>
                  </a:lnTo>
                  <a:lnTo>
                    <a:pt x="2102" y="867"/>
                  </a:lnTo>
                  <a:lnTo>
                    <a:pt x="2047" y="664"/>
                  </a:lnTo>
                  <a:lnTo>
                    <a:pt x="1954" y="480"/>
                  </a:lnTo>
                  <a:lnTo>
                    <a:pt x="1825" y="314"/>
                  </a:lnTo>
                  <a:lnTo>
                    <a:pt x="1659" y="185"/>
                  </a:lnTo>
                  <a:lnTo>
                    <a:pt x="1475" y="74"/>
                  </a:lnTo>
                  <a:lnTo>
                    <a:pt x="1272"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1" name="Google Shape;3291;p11"/>
            <p:cNvSpPr/>
            <p:nvPr/>
          </p:nvSpPr>
          <p:spPr>
            <a:xfrm>
              <a:off x="6348700" y="1670300"/>
              <a:ext cx="52550" cy="52100"/>
            </a:xfrm>
            <a:custGeom>
              <a:avLst/>
              <a:gdLst/>
              <a:ahLst/>
              <a:cxnLst/>
              <a:rect l="l" t="t" r="r" b="b"/>
              <a:pathLst>
                <a:path w="2102" h="2084" extrusionOk="0">
                  <a:moveTo>
                    <a:pt x="1033" y="0"/>
                  </a:moveTo>
                  <a:lnTo>
                    <a:pt x="811" y="19"/>
                  </a:lnTo>
                  <a:lnTo>
                    <a:pt x="627" y="74"/>
                  </a:lnTo>
                  <a:lnTo>
                    <a:pt x="443" y="185"/>
                  </a:lnTo>
                  <a:lnTo>
                    <a:pt x="295" y="314"/>
                  </a:lnTo>
                  <a:lnTo>
                    <a:pt x="166" y="461"/>
                  </a:lnTo>
                  <a:lnTo>
                    <a:pt x="74" y="646"/>
                  </a:lnTo>
                  <a:lnTo>
                    <a:pt x="18" y="849"/>
                  </a:lnTo>
                  <a:lnTo>
                    <a:pt x="0" y="1051"/>
                  </a:lnTo>
                  <a:lnTo>
                    <a:pt x="37" y="1273"/>
                  </a:lnTo>
                  <a:lnTo>
                    <a:pt x="92" y="1476"/>
                  </a:lnTo>
                  <a:lnTo>
                    <a:pt x="184" y="1641"/>
                  </a:lnTo>
                  <a:lnTo>
                    <a:pt x="314" y="1789"/>
                  </a:lnTo>
                  <a:lnTo>
                    <a:pt x="479" y="1918"/>
                  </a:lnTo>
                  <a:lnTo>
                    <a:pt x="645" y="2010"/>
                  </a:lnTo>
                  <a:lnTo>
                    <a:pt x="848" y="2066"/>
                  </a:lnTo>
                  <a:lnTo>
                    <a:pt x="1069" y="2084"/>
                  </a:lnTo>
                  <a:lnTo>
                    <a:pt x="1272" y="2066"/>
                  </a:lnTo>
                  <a:lnTo>
                    <a:pt x="1475" y="1992"/>
                  </a:lnTo>
                  <a:lnTo>
                    <a:pt x="1659" y="1900"/>
                  </a:lnTo>
                  <a:lnTo>
                    <a:pt x="1807" y="1771"/>
                  </a:lnTo>
                  <a:lnTo>
                    <a:pt x="1936" y="1623"/>
                  </a:lnTo>
                  <a:lnTo>
                    <a:pt x="2028" y="1439"/>
                  </a:lnTo>
                  <a:lnTo>
                    <a:pt x="2084" y="1236"/>
                  </a:lnTo>
                  <a:lnTo>
                    <a:pt x="2102" y="1015"/>
                  </a:lnTo>
                  <a:lnTo>
                    <a:pt x="2065" y="812"/>
                  </a:lnTo>
                  <a:lnTo>
                    <a:pt x="2010" y="609"/>
                  </a:lnTo>
                  <a:lnTo>
                    <a:pt x="1918" y="443"/>
                  </a:lnTo>
                  <a:lnTo>
                    <a:pt x="1789" y="277"/>
                  </a:lnTo>
                  <a:lnTo>
                    <a:pt x="1623" y="166"/>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2" name="Google Shape;3292;p11"/>
            <p:cNvSpPr/>
            <p:nvPr/>
          </p:nvSpPr>
          <p:spPr>
            <a:xfrm>
              <a:off x="4936800" y="848875"/>
              <a:ext cx="51175" cy="51200"/>
            </a:xfrm>
            <a:custGeom>
              <a:avLst/>
              <a:gdLst/>
              <a:ahLst/>
              <a:cxnLst/>
              <a:rect l="l" t="t" r="r" b="b"/>
              <a:pathLst>
                <a:path w="2047" h="2048" extrusionOk="0">
                  <a:moveTo>
                    <a:pt x="922" y="1"/>
                  </a:moveTo>
                  <a:lnTo>
                    <a:pt x="830" y="19"/>
                  </a:lnTo>
                  <a:lnTo>
                    <a:pt x="627" y="74"/>
                  </a:lnTo>
                  <a:lnTo>
                    <a:pt x="443" y="167"/>
                  </a:lnTo>
                  <a:lnTo>
                    <a:pt x="295" y="296"/>
                  </a:lnTo>
                  <a:lnTo>
                    <a:pt x="166" y="443"/>
                  </a:lnTo>
                  <a:lnTo>
                    <a:pt x="74" y="627"/>
                  </a:lnTo>
                  <a:lnTo>
                    <a:pt x="18" y="830"/>
                  </a:lnTo>
                  <a:lnTo>
                    <a:pt x="0" y="923"/>
                  </a:lnTo>
                  <a:lnTo>
                    <a:pt x="0" y="1033"/>
                  </a:lnTo>
                  <a:lnTo>
                    <a:pt x="0" y="1144"/>
                  </a:lnTo>
                  <a:lnTo>
                    <a:pt x="18" y="1254"/>
                  </a:lnTo>
                  <a:lnTo>
                    <a:pt x="92" y="1439"/>
                  </a:lnTo>
                  <a:lnTo>
                    <a:pt x="184" y="1623"/>
                  </a:lnTo>
                  <a:lnTo>
                    <a:pt x="313" y="1771"/>
                  </a:lnTo>
                  <a:lnTo>
                    <a:pt x="479" y="1900"/>
                  </a:lnTo>
                  <a:lnTo>
                    <a:pt x="664" y="1992"/>
                  </a:lnTo>
                  <a:lnTo>
                    <a:pt x="848" y="2029"/>
                  </a:lnTo>
                  <a:lnTo>
                    <a:pt x="959" y="2047"/>
                  </a:lnTo>
                  <a:lnTo>
                    <a:pt x="1069" y="2047"/>
                  </a:lnTo>
                  <a:lnTo>
                    <a:pt x="1272" y="2029"/>
                  </a:lnTo>
                  <a:lnTo>
                    <a:pt x="1457" y="1955"/>
                  </a:lnTo>
                  <a:lnTo>
                    <a:pt x="1623" y="1863"/>
                  </a:lnTo>
                  <a:lnTo>
                    <a:pt x="1770" y="1734"/>
                  </a:lnTo>
                  <a:lnTo>
                    <a:pt x="1881" y="1568"/>
                  </a:lnTo>
                  <a:lnTo>
                    <a:pt x="1973" y="1402"/>
                  </a:lnTo>
                  <a:lnTo>
                    <a:pt x="2028" y="1199"/>
                  </a:lnTo>
                  <a:lnTo>
                    <a:pt x="2047" y="996"/>
                  </a:lnTo>
                  <a:lnTo>
                    <a:pt x="2028" y="812"/>
                  </a:lnTo>
                  <a:lnTo>
                    <a:pt x="1973" y="609"/>
                  </a:lnTo>
                  <a:lnTo>
                    <a:pt x="1862" y="443"/>
                  </a:lnTo>
                  <a:lnTo>
                    <a:pt x="1752" y="296"/>
                  </a:lnTo>
                  <a:lnTo>
                    <a:pt x="1604" y="167"/>
                  </a:lnTo>
                  <a:lnTo>
                    <a:pt x="1420" y="74"/>
                  </a:lnTo>
                  <a:lnTo>
                    <a:pt x="1235" y="19"/>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3" name="Google Shape;3293;p11"/>
            <p:cNvSpPr/>
            <p:nvPr/>
          </p:nvSpPr>
          <p:spPr>
            <a:xfrm>
              <a:off x="5067700" y="1036950"/>
              <a:ext cx="51650" cy="51650"/>
            </a:xfrm>
            <a:custGeom>
              <a:avLst/>
              <a:gdLst/>
              <a:ahLst/>
              <a:cxnLst/>
              <a:rect l="l" t="t" r="r" b="b"/>
              <a:pathLst>
                <a:path w="2066" h="2066" extrusionOk="0">
                  <a:moveTo>
                    <a:pt x="1015" y="0"/>
                  </a:moveTo>
                  <a:lnTo>
                    <a:pt x="812" y="19"/>
                  </a:lnTo>
                  <a:lnTo>
                    <a:pt x="627" y="74"/>
                  </a:lnTo>
                  <a:lnTo>
                    <a:pt x="461" y="166"/>
                  </a:lnTo>
                  <a:lnTo>
                    <a:pt x="314" y="295"/>
                  </a:lnTo>
                  <a:lnTo>
                    <a:pt x="185" y="443"/>
                  </a:lnTo>
                  <a:lnTo>
                    <a:pt x="93" y="609"/>
                  </a:lnTo>
                  <a:lnTo>
                    <a:pt x="37" y="793"/>
                  </a:lnTo>
                  <a:lnTo>
                    <a:pt x="0" y="996"/>
                  </a:lnTo>
                  <a:lnTo>
                    <a:pt x="19" y="1217"/>
                  </a:lnTo>
                  <a:lnTo>
                    <a:pt x="74" y="1420"/>
                  </a:lnTo>
                  <a:lnTo>
                    <a:pt x="166" y="1586"/>
                  </a:lnTo>
                  <a:lnTo>
                    <a:pt x="295" y="1752"/>
                  </a:lnTo>
                  <a:lnTo>
                    <a:pt x="443" y="1881"/>
                  </a:lnTo>
                  <a:lnTo>
                    <a:pt x="609" y="1973"/>
                  </a:lnTo>
                  <a:lnTo>
                    <a:pt x="812" y="2047"/>
                  </a:lnTo>
                  <a:lnTo>
                    <a:pt x="1015" y="2065"/>
                  </a:lnTo>
                  <a:lnTo>
                    <a:pt x="1236" y="2047"/>
                  </a:lnTo>
                  <a:lnTo>
                    <a:pt x="1439" y="1992"/>
                  </a:lnTo>
                  <a:lnTo>
                    <a:pt x="1605" y="1900"/>
                  </a:lnTo>
                  <a:lnTo>
                    <a:pt x="1771" y="1770"/>
                  </a:lnTo>
                  <a:lnTo>
                    <a:pt x="1881" y="1623"/>
                  </a:lnTo>
                  <a:lnTo>
                    <a:pt x="1992" y="1439"/>
                  </a:lnTo>
                  <a:lnTo>
                    <a:pt x="2047" y="1236"/>
                  </a:lnTo>
                  <a:lnTo>
                    <a:pt x="2066" y="1033"/>
                  </a:lnTo>
                  <a:lnTo>
                    <a:pt x="2047" y="830"/>
                  </a:lnTo>
                  <a:lnTo>
                    <a:pt x="1992" y="627"/>
                  </a:lnTo>
                  <a:lnTo>
                    <a:pt x="1881" y="443"/>
                  </a:lnTo>
                  <a:lnTo>
                    <a:pt x="1771" y="295"/>
                  </a:lnTo>
                  <a:lnTo>
                    <a:pt x="1605" y="166"/>
                  </a:lnTo>
                  <a:lnTo>
                    <a:pt x="1439" y="74"/>
                  </a:lnTo>
                  <a:lnTo>
                    <a:pt x="1236"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4" name="Google Shape;3294;p11"/>
            <p:cNvSpPr/>
            <p:nvPr/>
          </p:nvSpPr>
          <p:spPr>
            <a:xfrm>
              <a:off x="5344725" y="1331025"/>
              <a:ext cx="51200" cy="51200"/>
            </a:xfrm>
            <a:custGeom>
              <a:avLst/>
              <a:gdLst/>
              <a:ahLst/>
              <a:cxnLst/>
              <a:rect l="l" t="t" r="r" b="b"/>
              <a:pathLst>
                <a:path w="2048" h="2048" extrusionOk="0">
                  <a:moveTo>
                    <a:pt x="941" y="1"/>
                  </a:moveTo>
                  <a:lnTo>
                    <a:pt x="831" y="19"/>
                  </a:lnTo>
                  <a:lnTo>
                    <a:pt x="646" y="75"/>
                  </a:lnTo>
                  <a:lnTo>
                    <a:pt x="462" y="167"/>
                  </a:lnTo>
                  <a:lnTo>
                    <a:pt x="296" y="296"/>
                  </a:lnTo>
                  <a:lnTo>
                    <a:pt x="185" y="443"/>
                  </a:lnTo>
                  <a:lnTo>
                    <a:pt x="75" y="628"/>
                  </a:lnTo>
                  <a:lnTo>
                    <a:pt x="19" y="831"/>
                  </a:lnTo>
                  <a:lnTo>
                    <a:pt x="1" y="923"/>
                  </a:lnTo>
                  <a:lnTo>
                    <a:pt x="1" y="1033"/>
                  </a:lnTo>
                  <a:lnTo>
                    <a:pt x="1" y="1144"/>
                  </a:lnTo>
                  <a:lnTo>
                    <a:pt x="19" y="1255"/>
                  </a:lnTo>
                  <a:lnTo>
                    <a:pt x="93" y="1439"/>
                  </a:lnTo>
                  <a:lnTo>
                    <a:pt x="185" y="1624"/>
                  </a:lnTo>
                  <a:lnTo>
                    <a:pt x="314" y="1771"/>
                  </a:lnTo>
                  <a:lnTo>
                    <a:pt x="480" y="1900"/>
                  </a:lnTo>
                  <a:lnTo>
                    <a:pt x="665" y="1992"/>
                  </a:lnTo>
                  <a:lnTo>
                    <a:pt x="849" y="2048"/>
                  </a:lnTo>
                  <a:lnTo>
                    <a:pt x="1070" y="2048"/>
                  </a:lnTo>
                  <a:lnTo>
                    <a:pt x="1273" y="2029"/>
                  </a:lnTo>
                  <a:lnTo>
                    <a:pt x="1457" y="1955"/>
                  </a:lnTo>
                  <a:lnTo>
                    <a:pt x="1623" y="1863"/>
                  </a:lnTo>
                  <a:lnTo>
                    <a:pt x="1771" y="1734"/>
                  </a:lnTo>
                  <a:lnTo>
                    <a:pt x="1881" y="1587"/>
                  </a:lnTo>
                  <a:lnTo>
                    <a:pt x="1974" y="1402"/>
                  </a:lnTo>
                  <a:lnTo>
                    <a:pt x="2029" y="1218"/>
                  </a:lnTo>
                  <a:lnTo>
                    <a:pt x="2047" y="1015"/>
                  </a:lnTo>
                  <a:lnTo>
                    <a:pt x="2029" y="812"/>
                  </a:lnTo>
                  <a:lnTo>
                    <a:pt x="1974" y="628"/>
                  </a:lnTo>
                  <a:lnTo>
                    <a:pt x="1881" y="462"/>
                  </a:lnTo>
                  <a:lnTo>
                    <a:pt x="1752" y="296"/>
                  </a:lnTo>
                  <a:lnTo>
                    <a:pt x="1605" y="185"/>
                  </a:lnTo>
                  <a:lnTo>
                    <a:pt x="1439" y="93"/>
                  </a:lnTo>
                  <a:lnTo>
                    <a:pt x="1255"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5" name="Google Shape;3295;p11"/>
            <p:cNvSpPr/>
            <p:nvPr/>
          </p:nvSpPr>
          <p:spPr>
            <a:xfrm>
              <a:off x="5713025" y="1559200"/>
              <a:ext cx="51200" cy="51650"/>
            </a:xfrm>
            <a:custGeom>
              <a:avLst/>
              <a:gdLst/>
              <a:ahLst/>
              <a:cxnLst/>
              <a:rect l="l" t="t" r="r" b="b"/>
              <a:pathLst>
                <a:path w="2048" h="2066" extrusionOk="0">
                  <a:moveTo>
                    <a:pt x="1033" y="1"/>
                  </a:moveTo>
                  <a:lnTo>
                    <a:pt x="831" y="19"/>
                  </a:lnTo>
                  <a:lnTo>
                    <a:pt x="628" y="93"/>
                  </a:lnTo>
                  <a:lnTo>
                    <a:pt x="462" y="185"/>
                  </a:lnTo>
                  <a:lnTo>
                    <a:pt x="314" y="296"/>
                  </a:lnTo>
                  <a:lnTo>
                    <a:pt x="185" y="443"/>
                  </a:lnTo>
                  <a:lnTo>
                    <a:pt x="93" y="628"/>
                  </a:lnTo>
                  <a:lnTo>
                    <a:pt x="19" y="812"/>
                  </a:lnTo>
                  <a:lnTo>
                    <a:pt x="1" y="1015"/>
                  </a:lnTo>
                  <a:lnTo>
                    <a:pt x="19" y="1218"/>
                  </a:lnTo>
                  <a:lnTo>
                    <a:pt x="75" y="1402"/>
                  </a:lnTo>
                  <a:lnTo>
                    <a:pt x="167" y="1587"/>
                  </a:lnTo>
                  <a:lnTo>
                    <a:pt x="277" y="1734"/>
                  </a:lnTo>
                  <a:lnTo>
                    <a:pt x="425" y="1863"/>
                  </a:lnTo>
                  <a:lnTo>
                    <a:pt x="591" y="1955"/>
                  </a:lnTo>
                  <a:lnTo>
                    <a:pt x="794" y="2029"/>
                  </a:lnTo>
                  <a:lnTo>
                    <a:pt x="978" y="2066"/>
                  </a:lnTo>
                  <a:lnTo>
                    <a:pt x="1089" y="2047"/>
                  </a:lnTo>
                  <a:lnTo>
                    <a:pt x="1199" y="2047"/>
                  </a:lnTo>
                  <a:lnTo>
                    <a:pt x="1402" y="1992"/>
                  </a:lnTo>
                  <a:lnTo>
                    <a:pt x="1568" y="1882"/>
                  </a:lnTo>
                  <a:lnTo>
                    <a:pt x="1734" y="1771"/>
                  </a:lnTo>
                  <a:lnTo>
                    <a:pt x="1863" y="1605"/>
                  </a:lnTo>
                  <a:lnTo>
                    <a:pt x="1955" y="1439"/>
                  </a:lnTo>
                  <a:lnTo>
                    <a:pt x="2029" y="1236"/>
                  </a:lnTo>
                  <a:lnTo>
                    <a:pt x="2047" y="1126"/>
                  </a:lnTo>
                  <a:lnTo>
                    <a:pt x="2047" y="1015"/>
                  </a:lnTo>
                  <a:lnTo>
                    <a:pt x="2029" y="812"/>
                  </a:lnTo>
                  <a:lnTo>
                    <a:pt x="1955" y="628"/>
                  </a:lnTo>
                  <a:lnTo>
                    <a:pt x="1863" y="462"/>
                  </a:lnTo>
                  <a:lnTo>
                    <a:pt x="1734" y="314"/>
                  </a:lnTo>
                  <a:lnTo>
                    <a:pt x="1587" y="185"/>
                  </a:lnTo>
                  <a:lnTo>
                    <a:pt x="1421" y="93"/>
                  </a:lnTo>
                  <a:lnTo>
                    <a:pt x="1236" y="38"/>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6" name="Google Shape;3296;p11"/>
            <p:cNvSpPr/>
            <p:nvPr/>
          </p:nvSpPr>
          <p:spPr>
            <a:xfrm>
              <a:off x="5792775" y="1573500"/>
              <a:ext cx="51650" cy="51650"/>
            </a:xfrm>
            <a:custGeom>
              <a:avLst/>
              <a:gdLst/>
              <a:ahLst/>
              <a:cxnLst/>
              <a:rect l="l" t="t" r="r" b="b"/>
              <a:pathLst>
                <a:path w="2066" h="2066" extrusionOk="0">
                  <a:moveTo>
                    <a:pt x="1052" y="0"/>
                  </a:moveTo>
                  <a:lnTo>
                    <a:pt x="830" y="19"/>
                  </a:lnTo>
                  <a:lnTo>
                    <a:pt x="646" y="74"/>
                  </a:lnTo>
                  <a:lnTo>
                    <a:pt x="462" y="166"/>
                  </a:lnTo>
                  <a:lnTo>
                    <a:pt x="296" y="277"/>
                  </a:lnTo>
                  <a:lnTo>
                    <a:pt x="167" y="443"/>
                  </a:lnTo>
                  <a:lnTo>
                    <a:pt x="74" y="609"/>
                  </a:lnTo>
                  <a:lnTo>
                    <a:pt x="19" y="812"/>
                  </a:lnTo>
                  <a:lnTo>
                    <a:pt x="1" y="1015"/>
                  </a:lnTo>
                  <a:lnTo>
                    <a:pt x="1" y="1217"/>
                  </a:lnTo>
                  <a:lnTo>
                    <a:pt x="56" y="1420"/>
                  </a:lnTo>
                  <a:lnTo>
                    <a:pt x="148" y="1586"/>
                  </a:lnTo>
                  <a:lnTo>
                    <a:pt x="277" y="1752"/>
                  </a:lnTo>
                  <a:lnTo>
                    <a:pt x="406" y="1881"/>
                  </a:lnTo>
                  <a:lnTo>
                    <a:pt x="591" y="1973"/>
                  </a:lnTo>
                  <a:lnTo>
                    <a:pt x="775" y="2029"/>
                  </a:lnTo>
                  <a:lnTo>
                    <a:pt x="978" y="2066"/>
                  </a:lnTo>
                  <a:lnTo>
                    <a:pt x="1181" y="2047"/>
                  </a:lnTo>
                  <a:lnTo>
                    <a:pt x="1384" y="2010"/>
                  </a:lnTo>
                  <a:lnTo>
                    <a:pt x="1568" y="1918"/>
                  </a:lnTo>
                  <a:lnTo>
                    <a:pt x="1734" y="1789"/>
                  </a:lnTo>
                  <a:lnTo>
                    <a:pt x="1863" y="1641"/>
                  </a:lnTo>
                  <a:lnTo>
                    <a:pt x="1974" y="1475"/>
                  </a:lnTo>
                  <a:lnTo>
                    <a:pt x="2029" y="1291"/>
                  </a:lnTo>
                  <a:lnTo>
                    <a:pt x="2066" y="1070"/>
                  </a:lnTo>
                  <a:lnTo>
                    <a:pt x="2047" y="849"/>
                  </a:lnTo>
                  <a:lnTo>
                    <a:pt x="1992" y="664"/>
                  </a:lnTo>
                  <a:lnTo>
                    <a:pt x="1900" y="480"/>
                  </a:lnTo>
                  <a:lnTo>
                    <a:pt x="1789" y="314"/>
                  </a:lnTo>
                  <a:lnTo>
                    <a:pt x="1642" y="185"/>
                  </a:lnTo>
                  <a:lnTo>
                    <a:pt x="1457" y="93"/>
                  </a:lnTo>
                  <a:lnTo>
                    <a:pt x="1273" y="19"/>
                  </a:lnTo>
                  <a:lnTo>
                    <a:pt x="105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7" name="Google Shape;3297;p11"/>
            <p:cNvSpPr/>
            <p:nvPr/>
          </p:nvSpPr>
          <p:spPr>
            <a:xfrm>
              <a:off x="5002250" y="942900"/>
              <a:ext cx="51650" cy="51675"/>
            </a:xfrm>
            <a:custGeom>
              <a:avLst/>
              <a:gdLst/>
              <a:ahLst/>
              <a:cxnLst/>
              <a:rect l="l" t="t" r="r" b="b"/>
              <a:pathLst>
                <a:path w="2066" h="2067" extrusionOk="0">
                  <a:moveTo>
                    <a:pt x="996" y="1"/>
                  </a:moveTo>
                  <a:lnTo>
                    <a:pt x="793" y="19"/>
                  </a:lnTo>
                  <a:lnTo>
                    <a:pt x="609" y="75"/>
                  </a:lnTo>
                  <a:lnTo>
                    <a:pt x="443" y="185"/>
                  </a:lnTo>
                  <a:lnTo>
                    <a:pt x="295" y="296"/>
                  </a:lnTo>
                  <a:lnTo>
                    <a:pt x="166" y="444"/>
                  </a:lnTo>
                  <a:lnTo>
                    <a:pt x="74" y="628"/>
                  </a:lnTo>
                  <a:lnTo>
                    <a:pt x="19" y="812"/>
                  </a:lnTo>
                  <a:lnTo>
                    <a:pt x="0" y="1015"/>
                  </a:lnTo>
                  <a:lnTo>
                    <a:pt x="19" y="1218"/>
                  </a:lnTo>
                  <a:lnTo>
                    <a:pt x="74" y="1421"/>
                  </a:lnTo>
                  <a:lnTo>
                    <a:pt x="166" y="1605"/>
                  </a:lnTo>
                  <a:lnTo>
                    <a:pt x="295" y="1753"/>
                  </a:lnTo>
                  <a:lnTo>
                    <a:pt x="443" y="1882"/>
                  </a:lnTo>
                  <a:lnTo>
                    <a:pt x="627" y="1974"/>
                  </a:lnTo>
                  <a:lnTo>
                    <a:pt x="812" y="2029"/>
                  </a:lnTo>
                  <a:lnTo>
                    <a:pt x="1033" y="2066"/>
                  </a:lnTo>
                  <a:lnTo>
                    <a:pt x="1236" y="2029"/>
                  </a:lnTo>
                  <a:lnTo>
                    <a:pt x="1438" y="1974"/>
                  </a:lnTo>
                  <a:lnTo>
                    <a:pt x="1604" y="1882"/>
                  </a:lnTo>
                  <a:lnTo>
                    <a:pt x="1770" y="1753"/>
                  </a:lnTo>
                  <a:lnTo>
                    <a:pt x="1881" y="1605"/>
                  </a:lnTo>
                  <a:lnTo>
                    <a:pt x="1992" y="1421"/>
                  </a:lnTo>
                  <a:lnTo>
                    <a:pt x="2047" y="1218"/>
                  </a:lnTo>
                  <a:lnTo>
                    <a:pt x="2065" y="1015"/>
                  </a:lnTo>
                  <a:lnTo>
                    <a:pt x="2028" y="812"/>
                  </a:lnTo>
                  <a:lnTo>
                    <a:pt x="1973" y="609"/>
                  </a:lnTo>
                  <a:lnTo>
                    <a:pt x="1881" y="444"/>
                  </a:lnTo>
                  <a:lnTo>
                    <a:pt x="1752" y="278"/>
                  </a:lnTo>
                  <a:lnTo>
                    <a:pt x="1586" y="167"/>
                  </a:lnTo>
                  <a:lnTo>
                    <a:pt x="1420" y="75"/>
                  </a:lnTo>
                  <a:lnTo>
                    <a:pt x="1217" y="19"/>
                  </a:lnTo>
                  <a:lnTo>
                    <a:pt x="9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8" name="Google Shape;3298;p11"/>
            <p:cNvSpPr/>
            <p:nvPr/>
          </p:nvSpPr>
          <p:spPr>
            <a:xfrm>
              <a:off x="4819700" y="583375"/>
              <a:ext cx="51200" cy="51175"/>
            </a:xfrm>
            <a:custGeom>
              <a:avLst/>
              <a:gdLst/>
              <a:ahLst/>
              <a:cxnLst/>
              <a:rect l="l" t="t" r="r" b="b"/>
              <a:pathLst>
                <a:path w="2048" h="2047" extrusionOk="0">
                  <a:moveTo>
                    <a:pt x="867" y="0"/>
                  </a:moveTo>
                  <a:lnTo>
                    <a:pt x="665" y="56"/>
                  </a:lnTo>
                  <a:lnTo>
                    <a:pt x="480" y="148"/>
                  </a:lnTo>
                  <a:lnTo>
                    <a:pt x="333" y="277"/>
                  </a:lnTo>
                  <a:lnTo>
                    <a:pt x="185" y="424"/>
                  </a:lnTo>
                  <a:lnTo>
                    <a:pt x="93" y="590"/>
                  </a:lnTo>
                  <a:lnTo>
                    <a:pt x="19" y="793"/>
                  </a:lnTo>
                  <a:lnTo>
                    <a:pt x="1" y="904"/>
                  </a:lnTo>
                  <a:lnTo>
                    <a:pt x="1" y="996"/>
                  </a:lnTo>
                  <a:lnTo>
                    <a:pt x="19" y="1199"/>
                  </a:lnTo>
                  <a:lnTo>
                    <a:pt x="75" y="1402"/>
                  </a:lnTo>
                  <a:lnTo>
                    <a:pt x="148" y="1567"/>
                  </a:lnTo>
                  <a:lnTo>
                    <a:pt x="277" y="1733"/>
                  </a:lnTo>
                  <a:lnTo>
                    <a:pt x="425" y="1862"/>
                  </a:lnTo>
                  <a:lnTo>
                    <a:pt x="591" y="1955"/>
                  </a:lnTo>
                  <a:lnTo>
                    <a:pt x="775" y="2028"/>
                  </a:lnTo>
                  <a:lnTo>
                    <a:pt x="978" y="2047"/>
                  </a:lnTo>
                  <a:lnTo>
                    <a:pt x="1181" y="2047"/>
                  </a:lnTo>
                  <a:lnTo>
                    <a:pt x="1384" y="1992"/>
                  </a:lnTo>
                  <a:lnTo>
                    <a:pt x="1568" y="1899"/>
                  </a:lnTo>
                  <a:lnTo>
                    <a:pt x="1734" y="1770"/>
                  </a:lnTo>
                  <a:lnTo>
                    <a:pt x="1863" y="1623"/>
                  </a:lnTo>
                  <a:lnTo>
                    <a:pt x="1955" y="1457"/>
                  </a:lnTo>
                  <a:lnTo>
                    <a:pt x="2029" y="1254"/>
                  </a:lnTo>
                  <a:lnTo>
                    <a:pt x="2047" y="1162"/>
                  </a:lnTo>
                  <a:lnTo>
                    <a:pt x="2047" y="1051"/>
                  </a:lnTo>
                  <a:lnTo>
                    <a:pt x="2029" y="848"/>
                  </a:lnTo>
                  <a:lnTo>
                    <a:pt x="1974" y="646"/>
                  </a:lnTo>
                  <a:lnTo>
                    <a:pt x="1900" y="480"/>
                  </a:lnTo>
                  <a:lnTo>
                    <a:pt x="1771" y="332"/>
                  </a:lnTo>
                  <a:lnTo>
                    <a:pt x="1623" y="203"/>
                  </a:lnTo>
                  <a:lnTo>
                    <a:pt x="1457" y="92"/>
                  </a:lnTo>
                  <a:lnTo>
                    <a:pt x="1273" y="19"/>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9" name="Google Shape;3299;p11"/>
            <p:cNvSpPr/>
            <p:nvPr/>
          </p:nvSpPr>
          <p:spPr>
            <a:xfrm>
              <a:off x="4768550" y="409125"/>
              <a:ext cx="51175" cy="51650"/>
            </a:xfrm>
            <a:custGeom>
              <a:avLst/>
              <a:gdLst/>
              <a:ahLst/>
              <a:cxnLst/>
              <a:rect l="l" t="t" r="r" b="b"/>
              <a:pathLst>
                <a:path w="2047" h="2066" extrusionOk="0">
                  <a:moveTo>
                    <a:pt x="1070" y="1"/>
                  </a:moveTo>
                  <a:lnTo>
                    <a:pt x="867" y="19"/>
                  </a:lnTo>
                  <a:lnTo>
                    <a:pt x="664" y="74"/>
                  </a:lnTo>
                  <a:lnTo>
                    <a:pt x="498" y="148"/>
                  </a:lnTo>
                  <a:lnTo>
                    <a:pt x="332" y="277"/>
                  </a:lnTo>
                  <a:lnTo>
                    <a:pt x="203" y="425"/>
                  </a:lnTo>
                  <a:lnTo>
                    <a:pt x="92" y="591"/>
                  </a:lnTo>
                  <a:lnTo>
                    <a:pt x="19" y="775"/>
                  </a:lnTo>
                  <a:lnTo>
                    <a:pt x="0" y="978"/>
                  </a:lnTo>
                  <a:lnTo>
                    <a:pt x="0" y="1181"/>
                  </a:lnTo>
                  <a:lnTo>
                    <a:pt x="55" y="1365"/>
                  </a:lnTo>
                  <a:lnTo>
                    <a:pt x="129" y="1549"/>
                  </a:lnTo>
                  <a:lnTo>
                    <a:pt x="240" y="1697"/>
                  </a:lnTo>
                  <a:lnTo>
                    <a:pt x="387" y="1844"/>
                  </a:lnTo>
                  <a:lnTo>
                    <a:pt x="553" y="1955"/>
                  </a:lnTo>
                  <a:lnTo>
                    <a:pt x="738" y="2010"/>
                  </a:lnTo>
                  <a:lnTo>
                    <a:pt x="940" y="2047"/>
                  </a:lnTo>
                  <a:lnTo>
                    <a:pt x="1051" y="2066"/>
                  </a:lnTo>
                  <a:lnTo>
                    <a:pt x="1162" y="2047"/>
                  </a:lnTo>
                  <a:lnTo>
                    <a:pt x="1346" y="1992"/>
                  </a:lnTo>
                  <a:lnTo>
                    <a:pt x="1530" y="1918"/>
                  </a:lnTo>
                  <a:lnTo>
                    <a:pt x="1696" y="1789"/>
                  </a:lnTo>
                  <a:lnTo>
                    <a:pt x="1844" y="1642"/>
                  </a:lnTo>
                  <a:lnTo>
                    <a:pt x="1936" y="1457"/>
                  </a:lnTo>
                  <a:lnTo>
                    <a:pt x="2010" y="1273"/>
                  </a:lnTo>
                  <a:lnTo>
                    <a:pt x="2028" y="1162"/>
                  </a:lnTo>
                  <a:lnTo>
                    <a:pt x="2047" y="1070"/>
                  </a:lnTo>
                  <a:lnTo>
                    <a:pt x="2028" y="867"/>
                  </a:lnTo>
                  <a:lnTo>
                    <a:pt x="1973" y="664"/>
                  </a:lnTo>
                  <a:lnTo>
                    <a:pt x="1881" y="498"/>
                  </a:lnTo>
                  <a:lnTo>
                    <a:pt x="1770" y="332"/>
                  </a:lnTo>
                  <a:lnTo>
                    <a:pt x="1623" y="203"/>
                  </a:lnTo>
                  <a:lnTo>
                    <a:pt x="1457" y="111"/>
                  </a:lnTo>
                  <a:lnTo>
                    <a:pt x="1254" y="37"/>
                  </a:lnTo>
                  <a:lnTo>
                    <a:pt x="10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0" name="Google Shape;3300;p11"/>
            <p:cNvSpPr/>
            <p:nvPr/>
          </p:nvSpPr>
          <p:spPr>
            <a:xfrm>
              <a:off x="5133625" y="1128225"/>
              <a:ext cx="51175" cy="51650"/>
            </a:xfrm>
            <a:custGeom>
              <a:avLst/>
              <a:gdLst/>
              <a:ahLst/>
              <a:cxnLst/>
              <a:rect l="l" t="t" r="r" b="b"/>
              <a:pathLst>
                <a:path w="2047" h="2066" extrusionOk="0">
                  <a:moveTo>
                    <a:pt x="1033" y="0"/>
                  </a:moveTo>
                  <a:lnTo>
                    <a:pt x="830" y="19"/>
                  </a:lnTo>
                  <a:lnTo>
                    <a:pt x="645" y="74"/>
                  </a:lnTo>
                  <a:lnTo>
                    <a:pt x="461" y="166"/>
                  </a:lnTo>
                  <a:lnTo>
                    <a:pt x="314" y="295"/>
                  </a:lnTo>
                  <a:lnTo>
                    <a:pt x="185" y="443"/>
                  </a:lnTo>
                  <a:lnTo>
                    <a:pt x="92" y="609"/>
                  </a:lnTo>
                  <a:lnTo>
                    <a:pt x="19" y="793"/>
                  </a:lnTo>
                  <a:lnTo>
                    <a:pt x="0" y="996"/>
                  </a:lnTo>
                  <a:lnTo>
                    <a:pt x="0" y="1106"/>
                  </a:lnTo>
                  <a:lnTo>
                    <a:pt x="19" y="1217"/>
                  </a:lnTo>
                  <a:lnTo>
                    <a:pt x="74" y="1401"/>
                  </a:lnTo>
                  <a:lnTo>
                    <a:pt x="166" y="1586"/>
                  </a:lnTo>
                  <a:lnTo>
                    <a:pt x="277" y="1752"/>
                  </a:lnTo>
                  <a:lnTo>
                    <a:pt x="443" y="1881"/>
                  </a:lnTo>
                  <a:lnTo>
                    <a:pt x="609" y="1973"/>
                  </a:lnTo>
                  <a:lnTo>
                    <a:pt x="811" y="2047"/>
                  </a:lnTo>
                  <a:lnTo>
                    <a:pt x="904" y="2065"/>
                  </a:lnTo>
                  <a:lnTo>
                    <a:pt x="1014" y="2065"/>
                  </a:lnTo>
                  <a:lnTo>
                    <a:pt x="1217" y="2047"/>
                  </a:lnTo>
                  <a:lnTo>
                    <a:pt x="1420" y="1991"/>
                  </a:lnTo>
                  <a:lnTo>
                    <a:pt x="1586" y="1899"/>
                  </a:lnTo>
                  <a:lnTo>
                    <a:pt x="1733" y="1770"/>
                  </a:lnTo>
                  <a:lnTo>
                    <a:pt x="1862" y="1623"/>
                  </a:lnTo>
                  <a:lnTo>
                    <a:pt x="1955" y="1457"/>
                  </a:lnTo>
                  <a:lnTo>
                    <a:pt x="2028" y="1272"/>
                  </a:lnTo>
                  <a:lnTo>
                    <a:pt x="2047" y="1070"/>
                  </a:lnTo>
                  <a:lnTo>
                    <a:pt x="2047" y="959"/>
                  </a:lnTo>
                  <a:lnTo>
                    <a:pt x="2028" y="848"/>
                  </a:lnTo>
                  <a:lnTo>
                    <a:pt x="1973" y="664"/>
                  </a:lnTo>
                  <a:lnTo>
                    <a:pt x="1881" y="480"/>
                  </a:lnTo>
                  <a:lnTo>
                    <a:pt x="1770" y="314"/>
                  </a:lnTo>
                  <a:lnTo>
                    <a:pt x="1604" y="185"/>
                  </a:lnTo>
                  <a:lnTo>
                    <a:pt x="1438" y="92"/>
                  </a:lnTo>
                  <a:lnTo>
                    <a:pt x="1235" y="37"/>
                  </a:lnTo>
                  <a:lnTo>
                    <a:pt x="1143"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1" name="Google Shape;3301;p11"/>
            <p:cNvSpPr/>
            <p:nvPr/>
          </p:nvSpPr>
          <p:spPr>
            <a:xfrm>
              <a:off x="5487625" y="1436600"/>
              <a:ext cx="51200" cy="51175"/>
            </a:xfrm>
            <a:custGeom>
              <a:avLst/>
              <a:gdLst/>
              <a:ahLst/>
              <a:cxnLst/>
              <a:rect l="l" t="t" r="r" b="b"/>
              <a:pathLst>
                <a:path w="2048" h="2047" extrusionOk="0">
                  <a:moveTo>
                    <a:pt x="1070" y="0"/>
                  </a:moveTo>
                  <a:lnTo>
                    <a:pt x="867" y="19"/>
                  </a:lnTo>
                  <a:lnTo>
                    <a:pt x="683" y="56"/>
                  </a:lnTo>
                  <a:lnTo>
                    <a:pt x="498" y="148"/>
                  </a:lnTo>
                  <a:lnTo>
                    <a:pt x="351" y="258"/>
                  </a:lnTo>
                  <a:lnTo>
                    <a:pt x="203" y="406"/>
                  </a:lnTo>
                  <a:lnTo>
                    <a:pt x="111" y="572"/>
                  </a:lnTo>
                  <a:lnTo>
                    <a:pt x="37" y="756"/>
                  </a:lnTo>
                  <a:lnTo>
                    <a:pt x="1" y="959"/>
                  </a:lnTo>
                  <a:lnTo>
                    <a:pt x="1" y="1070"/>
                  </a:lnTo>
                  <a:lnTo>
                    <a:pt x="1" y="1162"/>
                  </a:lnTo>
                  <a:lnTo>
                    <a:pt x="56" y="1365"/>
                  </a:lnTo>
                  <a:lnTo>
                    <a:pt x="148" y="1549"/>
                  </a:lnTo>
                  <a:lnTo>
                    <a:pt x="259" y="1715"/>
                  </a:lnTo>
                  <a:lnTo>
                    <a:pt x="406" y="1844"/>
                  </a:lnTo>
                  <a:lnTo>
                    <a:pt x="591" y="1955"/>
                  </a:lnTo>
                  <a:lnTo>
                    <a:pt x="775" y="2028"/>
                  </a:lnTo>
                  <a:lnTo>
                    <a:pt x="886" y="2047"/>
                  </a:lnTo>
                  <a:lnTo>
                    <a:pt x="1199" y="2047"/>
                  </a:lnTo>
                  <a:lnTo>
                    <a:pt x="1383" y="1992"/>
                  </a:lnTo>
                  <a:lnTo>
                    <a:pt x="1549" y="1899"/>
                  </a:lnTo>
                  <a:lnTo>
                    <a:pt x="1715" y="1770"/>
                  </a:lnTo>
                  <a:lnTo>
                    <a:pt x="1844" y="1623"/>
                  </a:lnTo>
                  <a:lnTo>
                    <a:pt x="1955" y="1457"/>
                  </a:lnTo>
                  <a:lnTo>
                    <a:pt x="2010" y="1273"/>
                  </a:lnTo>
                  <a:lnTo>
                    <a:pt x="2047" y="1070"/>
                  </a:lnTo>
                  <a:lnTo>
                    <a:pt x="2029" y="867"/>
                  </a:lnTo>
                  <a:lnTo>
                    <a:pt x="1973" y="683"/>
                  </a:lnTo>
                  <a:lnTo>
                    <a:pt x="1900" y="498"/>
                  </a:lnTo>
                  <a:lnTo>
                    <a:pt x="1771" y="351"/>
                  </a:lnTo>
                  <a:lnTo>
                    <a:pt x="1642" y="203"/>
                  </a:lnTo>
                  <a:lnTo>
                    <a:pt x="1457" y="111"/>
                  </a:lnTo>
                  <a:lnTo>
                    <a:pt x="1273" y="37"/>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2" name="Google Shape;3302;p11"/>
            <p:cNvSpPr/>
            <p:nvPr/>
          </p:nvSpPr>
          <p:spPr>
            <a:xfrm>
              <a:off x="4871325" y="754850"/>
              <a:ext cx="50750" cy="50725"/>
            </a:xfrm>
            <a:custGeom>
              <a:avLst/>
              <a:gdLst/>
              <a:ahLst/>
              <a:cxnLst/>
              <a:rect l="l" t="t" r="r" b="b"/>
              <a:pathLst>
                <a:path w="2030" h="2029" extrusionOk="0">
                  <a:moveTo>
                    <a:pt x="1015" y="0"/>
                  </a:moveTo>
                  <a:lnTo>
                    <a:pt x="812" y="19"/>
                  </a:lnTo>
                  <a:lnTo>
                    <a:pt x="628" y="74"/>
                  </a:lnTo>
                  <a:lnTo>
                    <a:pt x="462" y="166"/>
                  </a:lnTo>
                  <a:lnTo>
                    <a:pt x="314" y="295"/>
                  </a:lnTo>
                  <a:lnTo>
                    <a:pt x="204" y="443"/>
                  </a:lnTo>
                  <a:lnTo>
                    <a:pt x="93" y="609"/>
                  </a:lnTo>
                  <a:lnTo>
                    <a:pt x="38" y="775"/>
                  </a:lnTo>
                  <a:lnTo>
                    <a:pt x="1" y="977"/>
                  </a:lnTo>
                  <a:lnTo>
                    <a:pt x="1" y="1070"/>
                  </a:lnTo>
                  <a:lnTo>
                    <a:pt x="19" y="1180"/>
                  </a:lnTo>
                  <a:lnTo>
                    <a:pt x="75" y="1365"/>
                  </a:lnTo>
                  <a:lnTo>
                    <a:pt x="167" y="1549"/>
                  </a:lnTo>
                  <a:lnTo>
                    <a:pt x="277" y="1697"/>
                  </a:lnTo>
                  <a:lnTo>
                    <a:pt x="425" y="1826"/>
                  </a:lnTo>
                  <a:lnTo>
                    <a:pt x="609" y="1936"/>
                  </a:lnTo>
                  <a:lnTo>
                    <a:pt x="794" y="1992"/>
                  </a:lnTo>
                  <a:lnTo>
                    <a:pt x="996" y="2028"/>
                  </a:lnTo>
                  <a:lnTo>
                    <a:pt x="1089" y="2028"/>
                  </a:lnTo>
                  <a:lnTo>
                    <a:pt x="1181" y="2010"/>
                  </a:lnTo>
                  <a:lnTo>
                    <a:pt x="1384" y="1955"/>
                  </a:lnTo>
                  <a:lnTo>
                    <a:pt x="1550" y="1862"/>
                  </a:lnTo>
                  <a:lnTo>
                    <a:pt x="1716" y="1733"/>
                  </a:lnTo>
                  <a:lnTo>
                    <a:pt x="1845" y="1586"/>
                  </a:lnTo>
                  <a:lnTo>
                    <a:pt x="1937" y="1420"/>
                  </a:lnTo>
                  <a:lnTo>
                    <a:pt x="1992" y="1236"/>
                  </a:lnTo>
                  <a:lnTo>
                    <a:pt x="2029" y="1033"/>
                  </a:lnTo>
                  <a:lnTo>
                    <a:pt x="2029" y="922"/>
                  </a:lnTo>
                  <a:lnTo>
                    <a:pt x="2011" y="830"/>
                  </a:lnTo>
                  <a:lnTo>
                    <a:pt x="1955" y="646"/>
                  </a:lnTo>
                  <a:lnTo>
                    <a:pt x="1845" y="461"/>
                  </a:lnTo>
                  <a:lnTo>
                    <a:pt x="1734" y="314"/>
                  </a:lnTo>
                  <a:lnTo>
                    <a:pt x="1568" y="185"/>
                  </a:lnTo>
                  <a:lnTo>
                    <a:pt x="1402" y="92"/>
                  </a:lnTo>
                  <a:lnTo>
                    <a:pt x="1218"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3" name="Google Shape;3303;p11"/>
            <p:cNvSpPr/>
            <p:nvPr/>
          </p:nvSpPr>
          <p:spPr>
            <a:xfrm>
              <a:off x="5199525" y="1223175"/>
              <a:ext cx="50725" cy="50275"/>
            </a:xfrm>
            <a:custGeom>
              <a:avLst/>
              <a:gdLst/>
              <a:ahLst/>
              <a:cxnLst/>
              <a:rect l="l" t="t" r="r" b="b"/>
              <a:pathLst>
                <a:path w="2029" h="2011" extrusionOk="0">
                  <a:moveTo>
                    <a:pt x="1033" y="0"/>
                  </a:moveTo>
                  <a:lnTo>
                    <a:pt x="830" y="19"/>
                  </a:lnTo>
                  <a:lnTo>
                    <a:pt x="628" y="74"/>
                  </a:lnTo>
                  <a:lnTo>
                    <a:pt x="462" y="166"/>
                  </a:lnTo>
                  <a:lnTo>
                    <a:pt x="314" y="295"/>
                  </a:lnTo>
                  <a:lnTo>
                    <a:pt x="185" y="443"/>
                  </a:lnTo>
                  <a:lnTo>
                    <a:pt x="93" y="609"/>
                  </a:lnTo>
                  <a:lnTo>
                    <a:pt x="19" y="812"/>
                  </a:lnTo>
                  <a:lnTo>
                    <a:pt x="1" y="1015"/>
                  </a:lnTo>
                  <a:lnTo>
                    <a:pt x="19" y="1199"/>
                  </a:lnTo>
                  <a:lnTo>
                    <a:pt x="93" y="1402"/>
                  </a:lnTo>
                  <a:lnTo>
                    <a:pt x="185" y="1568"/>
                  </a:lnTo>
                  <a:lnTo>
                    <a:pt x="314" y="1715"/>
                  </a:lnTo>
                  <a:lnTo>
                    <a:pt x="462" y="1844"/>
                  </a:lnTo>
                  <a:lnTo>
                    <a:pt x="646" y="1936"/>
                  </a:lnTo>
                  <a:lnTo>
                    <a:pt x="830" y="1992"/>
                  </a:lnTo>
                  <a:lnTo>
                    <a:pt x="1033" y="2010"/>
                  </a:lnTo>
                  <a:lnTo>
                    <a:pt x="1236" y="1992"/>
                  </a:lnTo>
                  <a:lnTo>
                    <a:pt x="1421" y="1918"/>
                  </a:lnTo>
                  <a:lnTo>
                    <a:pt x="1586" y="1826"/>
                  </a:lnTo>
                  <a:lnTo>
                    <a:pt x="1734" y="1697"/>
                  </a:lnTo>
                  <a:lnTo>
                    <a:pt x="1863" y="1531"/>
                  </a:lnTo>
                  <a:lnTo>
                    <a:pt x="1955" y="1365"/>
                  </a:lnTo>
                  <a:lnTo>
                    <a:pt x="2011" y="1180"/>
                  </a:lnTo>
                  <a:lnTo>
                    <a:pt x="2029" y="1070"/>
                  </a:lnTo>
                  <a:lnTo>
                    <a:pt x="2029" y="978"/>
                  </a:lnTo>
                  <a:lnTo>
                    <a:pt x="1992" y="775"/>
                  </a:lnTo>
                  <a:lnTo>
                    <a:pt x="1937" y="590"/>
                  </a:lnTo>
                  <a:lnTo>
                    <a:pt x="1845" y="424"/>
                  </a:lnTo>
                  <a:lnTo>
                    <a:pt x="1716" y="295"/>
                  </a:lnTo>
                  <a:lnTo>
                    <a:pt x="1568" y="166"/>
                  </a:lnTo>
                  <a:lnTo>
                    <a:pt x="1402" y="74"/>
                  </a:lnTo>
                  <a:lnTo>
                    <a:pt x="1218"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4" name="Google Shape;3304;p11"/>
            <p:cNvSpPr/>
            <p:nvPr/>
          </p:nvSpPr>
          <p:spPr>
            <a:xfrm>
              <a:off x="5633750" y="1545850"/>
              <a:ext cx="49800" cy="49800"/>
            </a:xfrm>
            <a:custGeom>
              <a:avLst/>
              <a:gdLst/>
              <a:ahLst/>
              <a:cxnLst/>
              <a:rect l="l" t="t" r="r" b="b"/>
              <a:pathLst>
                <a:path w="1992" h="1992" extrusionOk="0">
                  <a:moveTo>
                    <a:pt x="941" y="0"/>
                  </a:moveTo>
                  <a:lnTo>
                    <a:pt x="830" y="19"/>
                  </a:lnTo>
                  <a:lnTo>
                    <a:pt x="646" y="74"/>
                  </a:lnTo>
                  <a:lnTo>
                    <a:pt x="480" y="148"/>
                  </a:lnTo>
                  <a:lnTo>
                    <a:pt x="314" y="277"/>
                  </a:lnTo>
                  <a:lnTo>
                    <a:pt x="185" y="424"/>
                  </a:lnTo>
                  <a:lnTo>
                    <a:pt x="93" y="609"/>
                  </a:lnTo>
                  <a:lnTo>
                    <a:pt x="19" y="793"/>
                  </a:lnTo>
                  <a:lnTo>
                    <a:pt x="1" y="885"/>
                  </a:lnTo>
                  <a:lnTo>
                    <a:pt x="1" y="977"/>
                  </a:lnTo>
                  <a:lnTo>
                    <a:pt x="19" y="1180"/>
                  </a:lnTo>
                  <a:lnTo>
                    <a:pt x="74" y="1365"/>
                  </a:lnTo>
                  <a:lnTo>
                    <a:pt x="166" y="1531"/>
                  </a:lnTo>
                  <a:lnTo>
                    <a:pt x="277" y="1678"/>
                  </a:lnTo>
                  <a:lnTo>
                    <a:pt x="425" y="1807"/>
                  </a:lnTo>
                  <a:lnTo>
                    <a:pt x="591" y="1899"/>
                  </a:lnTo>
                  <a:lnTo>
                    <a:pt x="775" y="1973"/>
                  </a:lnTo>
                  <a:lnTo>
                    <a:pt x="959" y="1991"/>
                  </a:lnTo>
                  <a:lnTo>
                    <a:pt x="1051" y="1991"/>
                  </a:lnTo>
                  <a:lnTo>
                    <a:pt x="1162" y="1973"/>
                  </a:lnTo>
                  <a:lnTo>
                    <a:pt x="1346" y="1918"/>
                  </a:lnTo>
                  <a:lnTo>
                    <a:pt x="1512" y="1844"/>
                  </a:lnTo>
                  <a:lnTo>
                    <a:pt x="1678" y="1715"/>
                  </a:lnTo>
                  <a:lnTo>
                    <a:pt x="1807" y="1567"/>
                  </a:lnTo>
                  <a:lnTo>
                    <a:pt x="1900" y="1383"/>
                  </a:lnTo>
                  <a:lnTo>
                    <a:pt x="1973" y="1199"/>
                  </a:lnTo>
                  <a:lnTo>
                    <a:pt x="1992" y="1106"/>
                  </a:lnTo>
                  <a:lnTo>
                    <a:pt x="1992" y="1014"/>
                  </a:lnTo>
                  <a:lnTo>
                    <a:pt x="1973" y="811"/>
                  </a:lnTo>
                  <a:lnTo>
                    <a:pt x="1918" y="627"/>
                  </a:lnTo>
                  <a:lnTo>
                    <a:pt x="1826" y="461"/>
                  </a:lnTo>
                  <a:lnTo>
                    <a:pt x="1715" y="314"/>
                  </a:lnTo>
                  <a:lnTo>
                    <a:pt x="1568" y="185"/>
                  </a:lnTo>
                  <a:lnTo>
                    <a:pt x="1402" y="92"/>
                  </a:lnTo>
                  <a:lnTo>
                    <a:pt x="1217"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5" name="Google Shape;3305;p11"/>
            <p:cNvSpPr/>
            <p:nvPr/>
          </p:nvSpPr>
          <p:spPr>
            <a:xfrm>
              <a:off x="4717825" y="238125"/>
              <a:ext cx="49350" cy="47500"/>
            </a:xfrm>
            <a:custGeom>
              <a:avLst/>
              <a:gdLst/>
              <a:ahLst/>
              <a:cxnLst/>
              <a:rect l="l" t="t" r="r" b="b"/>
              <a:pathLst>
                <a:path w="1974" h="1900" extrusionOk="0">
                  <a:moveTo>
                    <a:pt x="609" y="0"/>
                  </a:moveTo>
                  <a:lnTo>
                    <a:pt x="480" y="74"/>
                  </a:lnTo>
                  <a:lnTo>
                    <a:pt x="370" y="148"/>
                  </a:lnTo>
                  <a:lnTo>
                    <a:pt x="277" y="240"/>
                  </a:lnTo>
                  <a:lnTo>
                    <a:pt x="185" y="350"/>
                  </a:lnTo>
                  <a:lnTo>
                    <a:pt x="112" y="461"/>
                  </a:lnTo>
                  <a:lnTo>
                    <a:pt x="56" y="590"/>
                  </a:lnTo>
                  <a:lnTo>
                    <a:pt x="19" y="738"/>
                  </a:lnTo>
                  <a:lnTo>
                    <a:pt x="1" y="867"/>
                  </a:lnTo>
                  <a:lnTo>
                    <a:pt x="1" y="977"/>
                  </a:lnTo>
                  <a:lnTo>
                    <a:pt x="19" y="1069"/>
                  </a:lnTo>
                  <a:lnTo>
                    <a:pt x="75" y="1272"/>
                  </a:lnTo>
                  <a:lnTo>
                    <a:pt x="167" y="1438"/>
                  </a:lnTo>
                  <a:lnTo>
                    <a:pt x="296" y="1586"/>
                  </a:lnTo>
                  <a:lnTo>
                    <a:pt x="443" y="1715"/>
                  </a:lnTo>
                  <a:lnTo>
                    <a:pt x="609" y="1825"/>
                  </a:lnTo>
                  <a:lnTo>
                    <a:pt x="794" y="1881"/>
                  </a:lnTo>
                  <a:lnTo>
                    <a:pt x="904" y="1899"/>
                  </a:lnTo>
                  <a:lnTo>
                    <a:pt x="997" y="1899"/>
                  </a:lnTo>
                  <a:lnTo>
                    <a:pt x="1199" y="1881"/>
                  </a:lnTo>
                  <a:lnTo>
                    <a:pt x="1365" y="1825"/>
                  </a:lnTo>
                  <a:lnTo>
                    <a:pt x="1531" y="1715"/>
                  </a:lnTo>
                  <a:lnTo>
                    <a:pt x="1679" y="1604"/>
                  </a:lnTo>
                  <a:lnTo>
                    <a:pt x="1808" y="1457"/>
                  </a:lnTo>
                  <a:lnTo>
                    <a:pt x="1900" y="1291"/>
                  </a:lnTo>
                  <a:lnTo>
                    <a:pt x="1955" y="1106"/>
                  </a:lnTo>
                  <a:lnTo>
                    <a:pt x="1974" y="922"/>
                  </a:lnTo>
                  <a:lnTo>
                    <a:pt x="1974" y="774"/>
                  </a:lnTo>
                  <a:lnTo>
                    <a:pt x="1937" y="627"/>
                  </a:lnTo>
                  <a:lnTo>
                    <a:pt x="1882" y="498"/>
                  </a:lnTo>
                  <a:lnTo>
                    <a:pt x="1808" y="369"/>
                  </a:lnTo>
                  <a:lnTo>
                    <a:pt x="1716" y="258"/>
                  </a:lnTo>
                  <a:lnTo>
                    <a:pt x="1623" y="148"/>
                  </a:lnTo>
                  <a:lnTo>
                    <a:pt x="1494" y="74"/>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6" name="Google Shape;3306;p11"/>
            <p:cNvSpPr/>
            <p:nvPr/>
          </p:nvSpPr>
          <p:spPr>
            <a:xfrm>
              <a:off x="4755625" y="490725"/>
              <a:ext cx="48425" cy="48425"/>
            </a:xfrm>
            <a:custGeom>
              <a:avLst/>
              <a:gdLst/>
              <a:ahLst/>
              <a:cxnLst/>
              <a:rect l="l" t="t" r="r" b="b"/>
              <a:pathLst>
                <a:path w="1937" h="1937" extrusionOk="0">
                  <a:moveTo>
                    <a:pt x="941" y="0"/>
                  </a:moveTo>
                  <a:lnTo>
                    <a:pt x="738" y="19"/>
                  </a:lnTo>
                  <a:lnTo>
                    <a:pt x="554" y="92"/>
                  </a:lnTo>
                  <a:lnTo>
                    <a:pt x="388" y="185"/>
                  </a:lnTo>
                  <a:lnTo>
                    <a:pt x="259" y="295"/>
                  </a:lnTo>
                  <a:lnTo>
                    <a:pt x="130" y="461"/>
                  </a:lnTo>
                  <a:lnTo>
                    <a:pt x="56" y="627"/>
                  </a:lnTo>
                  <a:lnTo>
                    <a:pt x="1" y="811"/>
                  </a:lnTo>
                  <a:lnTo>
                    <a:pt x="1" y="1014"/>
                  </a:lnTo>
                  <a:lnTo>
                    <a:pt x="19" y="1199"/>
                  </a:lnTo>
                  <a:lnTo>
                    <a:pt x="75" y="1365"/>
                  </a:lnTo>
                  <a:lnTo>
                    <a:pt x="167" y="1530"/>
                  </a:lnTo>
                  <a:lnTo>
                    <a:pt x="296" y="1660"/>
                  </a:lnTo>
                  <a:lnTo>
                    <a:pt x="425" y="1770"/>
                  </a:lnTo>
                  <a:lnTo>
                    <a:pt x="591" y="1862"/>
                  </a:lnTo>
                  <a:lnTo>
                    <a:pt x="775" y="1918"/>
                  </a:lnTo>
                  <a:lnTo>
                    <a:pt x="960" y="1936"/>
                  </a:lnTo>
                  <a:lnTo>
                    <a:pt x="1162" y="1918"/>
                  </a:lnTo>
                  <a:lnTo>
                    <a:pt x="1347" y="1862"/>
                  </a:lnTo>
                  <a:lnTo>
                    <a:pt x="1513" y="1770"/>
                  </a:lnTo>
                  <a:lnTo>
                    <a:pt x="1660" y="1641"/>
                  </a:lnTo>
                  <a:lnTo>
                    <a:pt x="1771" y="1494"/>
                  </a:lnTo>
                  <a:lnTo>
                    <a:pt x="1863" y="1328"/>
                  </a:lnTo>
                  <a:lnTo>
                    <a:pt x="1918" y="1143"/>
                  </a:lnTo>
                  <a:lnTo>
                    <a:pt x="1937" y="959"/>
                  </a:lnTo>
                  <a:lnTo>
                    <a:pt x="1900" y="756"/>
                  </a:lnTo>
                  <a:lnTo>
                    <a:pt x="1845" y="572"/>
                  </a:lnTo>
                  <a:lnTo>
                    <a:pt x="1752" y="406"/>
                  </a:lnTo>
                  <a:lnTo>
                    <a:pt x="1642" y="258"/>
                  </a:lnTo>
                  <a:lnTo>
                    <a:pt x="1494" y="148"/>
                  </a:lnTo>
                  <a:lnTo>
                    <a:pt x="1310" y="55"/>
                  </a:lnTo>
                  <a:lnTo>
                    <a:pt x="1126"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7" name="Google Shape;3307;p11"/>
            <p:cNvSpPr/>
            <p:nvPr/>
          </p:nvSpPr>
          <p:spPr>
            <a:xfrm>
              <a:off x="5412025" y="1426450"/>
              <a:ext cx="48425" cy="48900"/>
            </a:xfrm>
            <a:custGeom>
              <a:avLst/>
              <a:gdLst/>
              <a:ahLst/>
              <a:cxnLst/>
              <a:rect l="l" t="t" r="r" b="b"/>
              <a:pathLst>
                <a:path w="1937" h="1956" extrusionOk="0">
                  <a:moveTo>
                    <a:pt x="960" y="1"/>
                  </a:moveTo>
                  <a:lnTo>
                    <a:pt x="775" y="19"/>
                  </a:lnTo>
                  <a:lnTo>
                    <a:pt x="591" y="74"/>
                  </a:lnTo>
                  <a:lnTo>
                    <a:pt x="425" y="167"/>
                  </a:lnTo>
                  <a:lnTo>
                    <a:pt x="296" y="277"/>
                  </a:lnTo>
                  <a:lnTo>
                    <a:pt x="167" y="425"/>
                  </a:lnTo>
                  <a:lnTo>
                    <a:pt x="75" y="572"/>
                  </a:lnTo>
                  <a:lnTo>
                    <a:pt x="19" y="757"/>
                  </a:lnTo>
                  <a:lnTo>
                    <a:pt x="1" y="941"/>
                  </a:lnTo>
                  <a:lnTo>
                    <a:pt x="1" y="1144"/>
                  </a:lnTo>
                  <a:lnTo>
                    <a:pt x="56" y="1328"/>
                  </a:lnTo>
                  <a:lnTo>
                    <a:pt x="130" y="1494"/>
                  </a:lnTo>
                  <a:lnTo>
                    <a:pt x="259" y="1642"/>
                  </a:lnTo>
                  <a:lnTo>
                    <a:pt x="388" y="1771"/>
                  </a:lnTo>
                  <a:lnTo>
                    <a:pt x="554" y="1863"/>
                  </a:lnTo>
                  <a:lnTo>
                    <a:pt x="738" y="1918"/>
                  </a:lnTo>
                  <a:lnTo>
                    <a:pt x="941" y="1955"/>
                  </a:lnTo>
                  <a:lnTo>
                    <a:pt x="1125" y="1937"/>
                  </a:lnTo>
                  <a:lnTo>
                    <a:pt x="1310" y="1881"/>
                  </a:lnTo>
                  <a:lnTo>
                    <a:pt x="1494" y="1789"/>
                  </a:lnTo>
                  <a:lnTo>
                    <a:pt x="1642" y="1679"/>
                  </a:lnTo>
                  <a:lnTo>
                    <a:pt x="1752" y="1531"/>
                  </a:lnTo>
                  <a:lnTo>
                    <a:pt x="1845" y="1365"/>
                  </a:lnTo>
                  <a:lnTo>
                    <a:pt x="1900" y="1181"/>
                  </a:lnTo>
                  <a:lnTo>
                    <a:pt x="1937" y="996"/>
                  </a:lnTo>
                  <a:lnTo>
                    <a:pt x="1918" y="793"/>
                  </a:lnTo>
                  <a:lnTo>
                    <a:pt x="1863" y="609"/>
                  </a:lnTo>
                  <a:lnTo>
                    <a:pt x="1771" y="443"/>
                  </a:lnTo>
                  <a:lnTo>
                    <a:pt x="1642" y="296"/>
                  </a:lnTo>
                  <a:lnTo>
                    <a:pt x="1513" y="167"/>
                  </a:lnTo>
                  <a:lnTo>
                    <a:pt x="1347" y="93"/>
                  </a:lnTo>
                  <a:lnTo>
                    <a:pt x="1162" y="19"/>
                  </a:lnTo>
                  <a:lnTo>
                    <a:pt x="9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8" name="Google Shape;3308;p11"/>
            <p:cNvSpPr/>
            <p:nvPr/>
          </p:nvSpPr>
          <p:spPr>
            <a:xfrm>
              <a:off x="5266375" y="1318600"/>
              <a:ext cx="47950" cy="47950"/>
            </a:xfrm>
            <a:custGeom>
              <a:avLst/>
              <a:gdLst/>
              <a:ahLst/>
              <a:cxnLst/>
              <a:rect l="l" t="t" r="r" b="b"/>
              <a:pathLst>
                <a:path w="1918" h="1918" extrusionOk="0">
                  <a:moveTo>
                    <a:pt x="922" y="0"/>
                  </a:moveTo>
                  <a:lnTo>
                    <a:pt x="738" y="19"/>
                  </a:lnTo>
                  <a:lnTo>
                    <a:pt x="553" y="92"/>
                  </a:lnTo>
                  <a:lnTo>
                    <a:pt x="406" y="184"/>
                  </a:lnTo>
                  <a:lnTo>
                    <a:pt x="258" y="295"/>
                  </a:lnTo>
                  <a:lnTo>
                    <a:pt x="148" y="443"/>
                  </a:lnTo>
                  <a:lnTo>
                    <a:pt x="74" y="609"/>
                  </a:lnTo>
                  <a:lnTo>
                    <a:pt x="19" y="775"/>
                  </a:lnTo>
                  <a:lnTo>
                    <a:pt x="0" y="977"/>
                  </a:lnTo>
                  <a:lnTo>
                    <a:pt x="37" y="1162"/>
                  </a:lnTo>
                  <a:lnTo>
                    <a:pt x="92" y="1346"/>
                  </a:lnTo>
                  <a:lnTo>
                    <a:pt x="166" y="1494"/>
                  </a:lnTo>
                  <a:lnTo>
                    <a:pt x="295" y="1641"/>
                  </a:lnTo>
                  <a:lnTo>
                    <a:pt x="424" y="1752"/>
                  </a:lnTo>
                  <a:lnTo>
                    <a:pt x="590" y="1844"/>
                  </a:lnTo>
                  <a:lnTo>
                    <a:pt x="756" y="1881"/>
                  </a:lnTo>
                  <a:lnTo>
                    <a:pt x="959" y="1918"/>
                  </a:lnTo>
                  <a:lnTo>
                    <a:pt x="1162" y="1899"/>
                  </a:lnTo>
                  <a:lnTo>
                    <a:pt x="1346" y="1844"/>
                  </a:lnTo>
                  <a:lnTo>
                    <a:pt x="1512" y="1752"/>
                  </a:lnTo>
                  <a:lnTo>
                    <a:pt x="1641" y="1623"/>
                  </a:lnTo>
                  <a:lnTo>
                    <a:pt x="1770" y="1494"/>
                  </a:lnTo>
                  <a:lnTo>
                    <a:pt x="1844" y="1328"/>
                  </a:lnTo>
                  <a:lnTo>
                    <a:pt x="1899" y="1143"/>
                  </a:lnTo>
                  <a:lnTo>
                    <a:pt x="1918" y="940"/>
                  </a:lnTo>
                  <a:lnTo>
                    <a:pt x="1899" y="738"/>
                  </a:lnTo>
                  <a:lnTo>
                    <a:pt x="1844" y="553"/>
                  </a:lnTo>
                  <a:lnTo>
                    <a:pt x="1752" y="387"/>
                  </a:lnTo>
                  <a:lnTo>
                    <a:pt x="1623" y="258"/>
                  </a:lnTo>
                  <a:lnTo>
                    <a:pt x="1475" y="129"/>
                  </a:lnTo>
                  <a:lnTo>
                    <a:pt x="1309" y="55"/>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9" name="Google Shape;3309;p11"/>
            <p:cNvSpPr/>
            <p:nvPr/>
          </p:nvSpPr>
          <p:spPr>
            <a:xfrm>
              <a:off x="5555400" y="1532925"/>
              <a:ext cx="47025" cy="47050"/>
            </a:xfrm>
            <a:custGeom>
              <a:avLst/>
              <a:gdLst/>
              <a:ahLst/>
              <a:cxnLst/>
              <a:rect l="l" t="t" r="r" b="b"/>
              <a:pathLst>
                <a:path w="1881" h="1882" extrusionOk="0">
                  <a:moveTo>
                    <a:pt x="940" y="1"/>
                  </a:moveTo>
                  <a:lnTo>
                    <a:pt x="738" y="19"/>
                  </a:lnTo>
                  <a:lnTo>
                    <a:pt x="572" y="75"/>
                  </a:lnTo>
                  <a:lnTo>
                    <a:pt x="406" y="148"/>
                  </a:lnTo>
                  <a:lnTo>
                    <a:pt x="277" y="259"/>
                  </a:lnTo>
                  <a:lnTo>
                    <a:pt x="148" y="407"/>
                  </a:lnTo>
                  <a:lnTo>
                    <a:pt x="74" y="554"/>
                  </a:lnTo>
                  <a:lnTo>
                    <a:pt x="18" y="738"/>
                  </a:lnTo>
                  <a:lnTo>
                    <a:pt x="0" y="923"/>
                  </a:lnTo>
                  <a:lnTo>
                    <a:pt x="0" y="1126"/>
                  </a:lnTo>
                  <a:lnTo>
                    <a:pt x="55" y="1292"/>
                  </a:lnTo>
                  <a:lnTo>
                    <a:pt x="148" y="1457"/>
                  </a:lnTo>
                  <a:lnTo>
                    <a:pt x="240" y="1605"/>
                  </a:lnTo>
                  <a:lnTo>
                    <a:pt x="387" y="1716"/>
                  </a:lnTo>
                  <a:lnTo>
                    <a:pt x="535" y="1808"/>
                  </a:lnTo>
                  <a:lnTo>
                    <a:pt x="719" y="1863"/>
                  </a:lnTo>
                  <a:lnTo>
                    <a:pt x="903" y="1882"/>
                  </a:lnTo>
                  <a:lnTo>
                    <a:pt x="1106" y="1863"/>
                  </a:lnTo>
                  <a:lnTo>
                    <a:pt x="1291" y="1826"/>
                  </a:lnTo>
                  <a:lnTo>
                    <a:pt x="1457" y="1734"/>
                  </a:lnTo>
                  <a:lnTo>
                    <a:pt x="1604" y="1623"/>
                  </a:lnTo>
                  <a:lnTo>
                    <a:pt x="1715" y="1476"/>
                  </a:lnTo>
                  <a:lnTo>
                    <a:pt x="1807" y="1310"/>
                  </a:lnTo>
                  <a:lnTo>
                    <a:pt x="1862" y="1126"/>
                  </a:lnTo>
                  <a:lnTo>
                    <a:pt x="1881" y="923"/>
                  </a:lnTo>
                  <a:lnTo>
                    <a:pt x="1862" y="738"/>
                  </a:lnTo>
                  <a:lnTo>
                    <a:pt x="1807" y="554"/>
                  </a:lnTo>
                  <a:lnTo>
                    <a:pt x="1715" y="407"/>
                  </a:lnTo>
                  <a:lnTo>
                    <a:pt x="1604" y="259"/>
                  </a:lnTo>
                  <a:lnTo>
                    <a:pt x="1457" y="148"/>
                  </a:lnTo>
                  <a:lnTo>
                    <a:pt x="1309" y="75"/>
                  </a:lnTo>
                  <a:lnTo>
                    <a:pt x="1125" y="19"/>
                  </a:lnTo>
                  <a:lnTo>
                    <a:pt x="9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0" name="Google Shape;3310;p11"/>
            <p:cNvSpPr/>
            <p:nvPr/>
          </p:nvSpPr>
          <p:spPr>
            <a:xfrm>
              <a:off x="5056175" y="1116700"/>
              <a:ext cx="46575" cy="46575"/>
            </a:xfrm>
            <a:custGeom>
              <a:avLst/>
              <a:gdLst/>
              <a:ahLst/>
              <a:cxnLst/>
              <a:rect l="l" t="t" r="r" b="b"/>
              <a:pathLst>
                <a:path w="1863" h="1863" extrusionOk="0">
                  <a:moveTo>
                    <a:pt x="756" y="0"/>
                  </a:moveTo>
                  <a:lnTo>
                    <a:pt x="572" y="56"/>
                  </a:lnTo>
                  <a:lnTo>
                    <a:pt x="406" y="129"/>
                  </a:lnTo>
                  <a:lnTo>
                    <a:pt x="277" y="240"/>
                  </a:lnTo>
                  <a:lnTo>
                    <a:pt x="148" y="387"/>
                  </a:lnTo>
                  <a:lnTo>
                    <a:pt x="74" y="535"/>
                  </a:lnTo>
                  <a:lnTo>
                    <a:pt x="19" y="719"/>
                  </a:lnTo>
                  <a:lnTo>
                    <a:pt x="1" y="904"/>
                  </a:lnTo>
                  <a:lnTo>
                    <a:pt x="1" y="1106"/>
                  </a:lnTo>
                  <a:lnTo>
                    <a:pt x="56" y="1272"/>
                  </a:lnTo>
                  <a:lnTo>
                    <a:pt x="130" y="1438"/>
                  </a:lnTo>
                  <a:lnTo>
                    <a:pt x="240" y="1586"/>
                  </a:lnTo>
                  <a:lnTo>
                    <a:pt x="388" y="1697"/>
                  </a:lnTo>
                  <a:lnTo>
                    <a:pt x="535" y="1789"/>
                  </a:lnTo>
                  <a:lnTo>
                    <a:pt x="720" y="1844"/>
                  </a:lnTo>
                  <a:lnTo>
                    <a:pt x="904" y="1862"/>
                  </a:lnTo>
                  <a:lnTo>
                    <a:pt x="1107" y="1844"/>
                  </a:lnTo>
                  <a:lnTo>
                    <a:pt x="1273" y="1789"/>
                  </a:lnTo>
                  <a:lnTo>
                    <a:pt x="1439" y="1715"/>
                  </a:lnTo>
                  <a:lnTo>
                    <a:pt x="1586" y="1604"/>
                  </a:lnTo>
                  <a:lnTo>
                    <a:pt x="1697" y="1475"/>
                  </a:lnTo>
                  <a:lnTo>
                    <a:pt x="1789" y="1309"/>
                  </a:lnTo>
                  <a:lnTo>
                    <a:pt x="1844" y="1143"/>
                  </a:lnTo>
                  <a:lnTo>
                    <a:pt x="1863" y="941"/>
                  </a:lnTo>
                  <a:lnTo>
                    <a:pt x="1844" y="756"/>
                  </a:lnTo>
                  <a:lnTo>
                    <a:pt x="1789" y="572"/>
                  </a:lnTo>
                  <a:lnTo>
                    <a:pt x="1715" y="406"/>
                  </a:lnTo>
                  <a:lnTo>
                    <a:pt x="1605" y="277"/>
                  </a:lnTo>
                  <a:lnTo>
                    <a:pt x="1476" y="148"/>
                  </a:lnTo>
                  <a:lnTo>
                    <a:pt x="1310" y="74"/>
                  </a:lnTo>
                  <a:lnTo>
                    <a:pt x="1144"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1" name="Google Shape;3311;p11"/>
            <p:cNvSpPr/>
            <p:nvPr/>
          </p:nvSpPr>
          <p:spPr>
            <a:xfrm>
              <a:off x="4924800" y="930925"/>
              <a:ext cx="46575" cy="46575"/>
            </a:xfrm>
            <a:custGeom>
              <a:avLst/>
              <a:gdLst/>
              <a:ahLst/>
              <a:cxnLst/>
              <a:rect l="l" t="t" r="r" b="b"/>
              <a:pathLst>
                <a:path w="1863" h="1863" extrusionOk="0">
                  <a:moveTo>
                    <a:pt x="904" y="1"/>
                  </a:moveTo>
                  <a:lnTo>
                    <a:pt x="720" y="19"/>
                  </a:lnTo>
                  <a:lnTo>
                    <a:pt x="535" y="74"/>
                  </a:lnTo>
                  <a:lnTo>
                    <a:pt x="388" y="167"/>
                  </a:lnTo>
                  <a:lnTo>
                    <a:pt x="240" y="277"/>
                  </a:lnTo>
                  <a:lnTo>
                    <a:pt x="148" y="425"/>
                  </a:lnTo>
                  <a:lnTo>
                    <a:pt x="56" y="591"/>
                  </a:lnTo>
                  <a:lnTo>
                    <a:pt x="19" y="775"/>
                  </a:lnTo>
                  <a:lnTo>
                    <a:pt x="1" y="959"/>
                  </a:lnTo>
                  <a:lnTo>
                    <a:pt x="19" y="1144"/>
                  </a:lnTo>
                  <a:lnTo>
                    <a:pt x="74" y="1328"/>
                  </a:lnTo>
                  <a:lnTo>
                    <a:pt x="167" y="1476"/>
                  </a:lnTo>
                  <a:lnTo>
                    <a:pt x="277" y="1623"/>
                  </a:lnTo>
                  <a:lnTo>
                    <a:pt x="425" y="1734"/>
                  </a:lnTo>
                  <a:lnTo>
                    <a:pt x="572" y="1808"/>
                  </a:lnTo>
                  <a:lnTo>
                    <a:pt x="757" y="1863"/>
                  </a:lnTo>
                  <a:lnTo>
                    <a:pt x="959" y="1863"/>
                  </a:lnTo>
                  <a:lnTo>
                    <a:pt x="1144" y="1844"/>
                  </a:lnTo>
                  <a:lnTo>
                    <a:pt x="1328" y="1789"/>
                  </a:lnTo>
                  <a:lnTo>
                    <a:pt x="1476" y="1697"/>
                  </a:lnTo>
                  <a:lnTo>
                    <a:pt x="1605" y="1586"/>
                  </a:lnTo>
                  <a:lnTo>
                    <a:pt x="1715" y="1439"/>
                  </a:lnTo>
                  <a:lnTo>
                    <a:pt x="1808" y="1291"/>
                  </a:lnTo>
                  <a:lnTo>
                    <a:pt x="1844" y="1107"/>
                  </a:lnTo>
                  <a:lnTo>
                    <a:pt x="1863" y="904"/>
                  </a:lnTo>
                  <a:lnTo>
                    <a:pt x="1844" y="720"/>
                  </a:lnTo>
                  <a:lnTo>
                    <a:pt x="1789" y="535"/>
                  </a:lnTo>
                  <a:lnTo>
                    <a:pt x="1697" y="388"/>
                  </a:lnTo>
                  <a:lnTo>
                    <a:pt x="1586" y="259"/>
                  </a:lnTo>
                  <a:lnTo>
                    <a:pt x="1439" y="148"/>
                  </a:lnTo>
                  <a:lnTo>
                    <a:pt x="1273" y="56"/>
                  </a:lnTo>
                  <a:lnTo>
                    <a:pt x="1107" y="19"/>
                  </a:lnTo>
                  <a:lnTo>
                    <a:pt x="9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2" name="Google Shape;3312;p11"/>
            <p:cNvSpPr/>
            <p:nvPr/>
          </p:nvSpPr>
          <p:spPr>
            <a:xfrm>
              <a:off x="4807250" y="662200"/>
              <a:ext cx="47525" cy="47950"/>
            </a:xfrm>
            <a:custGeom>
              <a:avLst/>
              <a:gdLst/>
              <a:ahLst/>
              <a:cxnLst/>
              <a:rect l="l" t="t" r="r" b="b"/>
              <a:pathLst>
                <a:path w="1901" h="1918" extrusionOk="0">
                  <a:moveTo>
                    <a:pt x="978" y="0"/>
                  </a:moveTo>
                  <a:lnTo>
                    <a:pt x="775" y="19"/>
                  </a:lnTo>
                  <a:lnTo>
                    <a:pt x="591" y="74"/>
                  </a:lnTo>
                  <a:lnTo>
                    <a:pt x="425" y="148"/>
                  </a:lnTo>
                  <a:lnTo>
                    <a:pt x="277" y="258"/>
                  </a:lnTo>
                  <a:lnTo>
                    <a:pt x="167" y="406"/>
                  </a:lnTo>
                  <a:lnTo>
                    <a:pt x="75" y="572"/>
                  </a:lnTo>
                  <a:lnTo>
                    <a:pt x="19" y="756"/>
                  </a:lnTo>
                  <a:lnTo>
                    <a:pt x="1" y="959"/>
                  </a:lnTo>
                  <a:lnTo>
                    <a:pt x="19" y="1143"/>
                  </a:lnTo>
                  <a:lnTo>
                    <a:pt x="75" y="1328"/>
                  </a:lnTo>
                  <a:lnTo>
                    <a:pt x="148" y="1494"/>
                  </a:lnTo>
                  <a:lnTo>
                    <a:pt x="259" y="1623"/>
                  </a:lnTo>
                  <a:lnTo>
                    <a:pt x="407" y="1733"/>
                  </a:lnTo>
                  <a:lnTo>
                    <a:pt x="554" y="1826"/>
                  </a:lnTo>
                  <a:lnTo>
                    <a:pt x="738" y="1881"/>
                  </a:lnTo>
                  <a:lnTo>
                    <a:pt x="923" y="1918"/>
                  </a:lnTo>
                  <a:lnTo>
                    <a:pt x="1126" y="1899"/>
                  </a:lnTo>
                  <a:lnTo>
                    <a:pt x="1310" y="1844"/>
                  </a:lnTo>
                  <a:lnTo>
                    <a:pt x="1476" y="1752"/>
                  </a:lnTo>
                  <a:lnTo>
                    <a:pt x="1623" y="1641"/>
                  </a:lnTo>
                  <a:lnTo>
                    <a:pt x="1734" y="1494"/>
                  </a:lnTo>
                  <a:lnTo>
                    <a:pt x="1826" y="1328"/>
                  </a:lnTo>
                  <a:lnTo>
                    <a:pt x="1882" y="1143"/>
                  </a:lnTo>
                  <a:lnTo>
                    <a:pt x="1900" y="959"/>
                  </a:lnTo>
                  <a:lnTo>
                    <a:pt x="1882" y="756"/>
                  </a:lnTo>
                  <a:lnTo>
                    <a:pt x="1845" y="590"/>
                  </a:lnTo>
                  <a:lnTo>
                    <a:pt x="1753" y="424"/>
                  </a:lnTo>
                  <a:lnTo>
                    <a:pt x="1642" y="277"/>
                  </a:lnTo>
                  <a:lnTo>
                    <a:pt x="1494" y="166"/>
                  </a:lnTo>
                  <a:lnTo>
                    <a:pt x="1347" y="74"/>
                  </a:lnTo>
                  <a:lnTo>
                    <a:pt x="1163" y="19"/>
                  </a:lnTo>
                  <a:lnTo>
                    <a:pt x="9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3" name="Google Shape;3313;p11"/>
            <p:cNvSpPr/>
            <p:nvPr/>
          </p:nvSpPr>
          <p:spPr>
            <a:xfrm>
              <a:off x="4704925" y="317400"/>
              <a:ext cx="46575" cy="46575"/>
            </a:xfrm>
            <a:custGeom>
              <a:avLst/>
              <a:gdLst/>
              <a:ahLst/>
              <a:cxnLst/>
              <a:rect l="l" t="t" r="r" b="b"/>
              <a:pathLst>
                <a:path w="1863" h="1863" extrusionOk="0">
                  <a:moveTo>
                    <a:pt x="941" y="0"/>
                  </a:moveTo>
                  <a:lnTo>
                    <a:pt x="738" y="19"/>
                  </a:lnTo>
                  <a:lnTo>
                    <a:pt x="572" y="74"/>
                  </a:lnTo>
                  <a:lnTo>
                    <a:pt x="406" y="148"/>
                  </a:lnTo>
                  <a:lnTo>
                    <a:pt x="277" y="259"/>
                  </a:lnTo>
                  <a:lnTo>
                    <a:pt x="167" y="406"/>
                  </a:lnTo>
                  <a:lnTo>
                    <a:pt x="74" y="554"/>
                  </a:lnTo>
                  <a:lnTo>
                    <a:pt x="19" y="738"/>
                  </a:lnTo>
                  <a:lnTo>
                    <a:pt x="1" y="922"/>
                  </a:lnTo>
                  <a:lnTo>
                    <a:pt x="19" y="1125"/>
                  </a:lnTo>
                  <a:lnTo>
                    <a:pt x="74" y="1309"/>
                  </a:lnTo>
                  <a:lnTo>
                    <a:pt x="148" y="1457"/>
                  </a:lnTo>
                  <a:lnTo>
                    <a:pt x="259" y="1604"/>
                  </a:lnTo>
                  <a:lnTo>
                    <a:pt x="406" y="1715"/>
                  </a:lnTo>
                  <a:lnTo>
                    <a:pt x="554" y="1789"/>
                  </a:lnTo>
                  <a:lnTo>
                    <a:pt x="738" y="1844"/>
                  </a:lnTo>
                  <a:lnTo>
                    <a:pt x="941" y="1863"/>
                  </a:lnTo>
                  <a:lnTo>
                    <a:pt x="1125" y="1844"/>
                  </a:lnTo>
                  <a:lnTo>
                    <a:pt x="1310" y="1789"/>
                  </a:lnTo>
                  <a:lnTo>
                    <a:pt x="1457" y="1715"/>
                  </a:lnTo>
                  <a:lnTo>
                    <a:pt x="1605" y="1604"/>
                  </a:lnTo>
                  <a:lnTo>
                    <a:pt x="1715" y="1457"/>
                  </a:lnTo>
                  <a:lnTo>
                    <a:pt x="1789" y="1309"/>
                  </a:lnTo>
                  <a:lnTo>
                    <a:pt x="1844" y="1125"/>
                  </a:lnTo>
                  <a:lnTo>
                    <a:pt x="1863" y="941"/>
                  </a:lnTo>
                  <a:lnTo>
                    <a:pt x="1844" y="738"/>
                  </a:lnTo>
                  <a:lnTo>
                    <a:pt x="1808" y="572"/>
                  </a:lnTo>
                  <a:lnTo>
                    <a:pt x="1715" y="406"/>
                  </a:lnTo>
                  <a:lnTo>
                    <a:pt x="1605" y="277"/>
                  </a:lnTo>
                  <a:lnTo>
                    <a:pt x="1476" y="148"/>
                  </a:lnTo>
                  <a:lnTo>
                    <a:pt x="1310" y="74"/>
                  </a:lnTo>
                  <a:lnTo>
                    <a:pt x="1125"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4" name="Google Shape;3314;p11"/>
            <p:cNvSpPr/>
            <p:nvPr/>
          </p:nvSpPr>
          <p:spPr>
            <a:xfrm>
              <a:off x="5940275" y="1684125"/>
              <a:ext cx="47050" cy="47050"/>
            </a:xfrm>
            <a:custGeom>
              <a:avLst/>
              <a:gdLst/>
              <a:ahLst/>
              <a:cxnLst/>
              <a:rect l="l" t="t" r="r" b="b"/>
              <a:pathLst>
                <a:path w="1882" h="1882" extrusionOk="0">
                  <a:moveTo>
                    <a:pt x="978" y="1"/>
                  </a:moveTo>
                  <a:lnTo>
                    <a:pt x="775" y="19"/>
                  </a:lnTo>
                  <a:lnTo>
                    <a:pt x="609" y="56"/>
                  </a:lnTo>
                  <a:lnTo>
                    <a:pt x="443" y="148"/>
                  </a:lnTo>
                  <a:lnTo>
                    <a:pt x="296" y="259"/>
                  </a:lnTo>
                  <a:lnTo>
                    <a:pt x="185" y="388"/>
                  </a:lnTo>
                  <a:lnTo>
                    <a:pt x="93" y="535"/>
                  </a:lnTo>
                  <a:lnTo>
                    <a:pt x="38" y="720"/>
                  </a:lnTo>
                  <a:lnTo>
                    <a:pt x="1" y="904"/>
                  </a:lnTo>
                  <a:lnTo>
                    <a:pt x="19" y="1107"/>
                  </a:lnTo>
                  <a:lnTo>
                    <a:pt x="75" y="1291"/>
                  </a:lnTo>
                  <a:lnTo>
                    <a:pt x="148" y="1457"/>
                  </a:lnTo>
                  <a:lnTo>
                    <a:pt x="259" y="1605"/>
                  </a:lnTo>
                  <a:lnTo>
                    <a:pt x="407" y="1715"/>
                  </a:lnTo>
                  <a:lnTo>
                    <a:pt x="572" y="1808"/>
                  </a:lnTo>
                  <a:lnTo>
                    <a:pt x="757" y="1863"/>
                  </a:lnTo>
                  <a:lnTo>
                    <a:pt x="960" y="1881"/>
                  </a:lnTo>
                  <a:lnTo>
                    <a:pt x="1144" y="1863"/>
                  </a:lnTo>
                  <a:lnTo>
                    <a:pt x="1328" y="1808"/>
                  </a:lnTo>
                  <a:lnTo>
                    <a:pt x="1476" y="1734"/>
                  </a:lnTo>
                  <a:lnTo>
                    <a:pt x="1623" y="1623"/>
                  </a:lnTo>
                  <a:lnTo>
                    <a:pt x="1734" y="1476"/>
                  </a:lnTo>
                  <a:lnTo>
                    <a:pt x="1808" y="1328"/>
                  </a:lnTo>
                  <a:lnTo>
                    <a:pt x="1863" y="1144"/>
                  </a:lnTo>
                  <a:lnTo>
                    <a:pt x="1882" y="959"/>
                  </a:lnTo>
                  <a:lnTo>
                    <a:pt x="1882" y="757"/>
                  </a:lnTo>
                  <a:lnTo>
                    <a:pt x="1826" y="591"/>
                  </a:lnTo>
                  <a:lnTo>
                    <a:pt x="1734" y="425"/>
                  </a:lnTo>
                  <a:lnTo>
                    <a:pt x="1642" y="277"/>
                  </a:lnTo>
                  <a:lnTo>
                    <a:pt x="1494" y="167"/>
                  </a:lnTo>
                  <a:lnTo>
                    <a:pt x="1347" y="74"/>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5" name="Google Shape;3315;p11"/>
            <p:cNvSpPr/>
            <p:nvPr/>
          </p:nvSpPr>
          <p:spPr>
            <a:xfrm>
              <a:off x="6020025" y="1698425"/>
              <a:ext cx="47500" cy="47025"/>
            </a:xfrm>
            <a:custGeom>
              <a:avLst/>
              <a:gdLst/>
              <a:ahLst/>
              <a:cxnLst/>
              <a:rect l="l" t="t" r="r" b="b"/>
              <a:pathLst>
                <a:path w="1900" h="1881" extrusionOk="0">
                  <a:moveTo>
                    <a:pt x="812" y="0"/>
                  </a:moveTo>
                  <a:lnTo>
                    <a:pt x="628" y="55"/>
                  </a:lnTo>
                  <a:lnTo>
                    <a:pt x="462" y="129"/>
                  </a:lnTo>
                  <a:lnTo>
                    <a:pt x="314" y="240"/>
                  </a:lnTo>
                  <a:lnTo>
                    <a:pt x="185" y="387"/>
                  </a:lnTo>
                  <a:lnTo>
                    <a:pt x="93" y="535"/>
                  </a:lnTo>
                  <a:lnTo>
                    <a:pt x="38" y="719"/>
                  </a:lnTo>
                  <a:lnTo>
                    <a:pt x="1" y="922"/>
                  </a:lnTo>
                  <a:lnTo>
                    <a:pt x="19" y="1106"/>
                  </a:lnTo>
                  <a:lnTo>
                    <a:pt x="74" y="1291"/>
                  </a:lnTo>
                  <a:lnTo>
                    <a:pt x="148" y="1457"/>
                  </a:lnTo>
                  <a:lnTo>
                    <a:pt x="259" y="1586"/>
                  </a:lnTo>
                  <a:lnTo>
                    <a:pt x="388" y="1715"/>
                  </a:lnTo>
                  <a:lnTo>
                    <a:pt x="535" y="1807"/>
                  </a:lnTo>
                  <a:lnTo>
                    <a:pt x="720" y="1862"/>
                  </a:lnTo>
                  <a:lnTo>
                    <a:pt x="904" y="1881"/>
                  </a:lnTo>
                  <a:lnTo>
                    <a:pt x="1107" y="1881"/>
                  </a:lnTo>
                  <a:lnTo>
                    <a:pt x="1291" y="1826"/>
                  </a:lnTo>
                  <a:lnTo>
                    <a:pt x="1457" y="1752"/>
                  </a:lnTo>
                  <a:lnTo>
                    <a:pt x="1605" y="1641"/>
                  </a:lnTo>
                  <a:lnTo>
                    <a:pt x="1734" y="1512"/>
                  </a:lnTo>
                  <a:lnTo>
                    <a:pt x="1826" y="1346"/>
                  </a:lnTo>
                  <a:lnTo>
                    <a:pt x="1881" y="1162"/>
                  </a:lnTo>
                  <a:lnTo>
                    <a:pt x="1900" y="977"/>
                  </a:lnTo>
                  <a:lnTo>
                    <a:pt x="1881" y="775"/>
                  </a:lnTo>
                  <a:lnTo>
                    <a:pt x="1844" y="590"/>
                  </a:lnTo>
                  <a:lnTo>
                    <a:pt x="1771" y="443"/>
                  </a:lnTo>
                  <a:lnTo>
                    <a:pt x="1660" y="295"/>
                  </a:lnTo>
                  <a:lnTo>
                    <a:pt x="1531" y="185"/>
                  </a:lnTo>
                  <a:lnTo>
                    <a:pt x="1365" y="92"/>
                  </a:lnTo>
                  <a:lnTo>
                    <a:pt x="1199"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6" name="Google Shape;3316;p11"/>
            <p:cNvSpPr/>
            <p:nvPr/>
          </p:nvSpPr>
          <p:spPr>
            <a:xfrm>
              <a:off x="4990250" y="1024950"/>
              <a:ext cx="47050" cy="47050"/>
            </a:xfrm>
            <a:custGeom>
              <a:avLst/>
              <a:gdLst/>
              <a:ahLst/>
              <a:cxnLst/>
              <a:rect l="l" t="t" r="r" b="b"/>
              <a:pathLst>
                <a:path w="1882" h="1882" extrusionOk="0">
                  <a:moveTo>
                    <a:pt x="978" y="1"/>
                  </a:moveTo>
                  <a:lnTo>
                    <a:pt x="775" y="19"/>
                  </a:lnTo>
                  <a:lnTo>
                    <a:pt x="591" y="56"/>
                  </a:lnTo>
                  <a:lnTo>
                    <a:pt x="425" y="148"/>
                  </a:lnTo>
                  <a:lnTo>
                    <a:pt x="277" y="259"/>
                  </a:lnTo>
                  <a:lnTo>
                    <a:pt x="148" y="407"/>
                  </a:lnTo>
                  <a:lnTo>
                    <a:pt x="75" y="573"/>
                  </a:lnTo>
                  <a:lnTo>
                    <a:pt x="19" y="757"/>
                  </a:lnTo>
                  <a:lnTo>
                    <a:pt x="1" y="960"/>
                  </a:lnTo>
                  <a:lnTo>
                    <a:pt x="19" y="1144"/>
                  </a:lnTo>
                  <a:lnTo>
                    <a:pt x="75" y="1329"/>
                  </a:lnTo>
                  <a:lnTo>
                    <a:pt x="148" y="1476"/>
                  </a:lnTo>
                  <a:lnTo>
                    <a:pt x="277" y="1624"/>
                  </a:lnTo>
                  <a:lnTo>
                    <a:pt x="407" y="1734"/>
                  </a:lnTo>
                  <a:lnTo>
                    <a:pt x="572" y="1808"/>
                  </a:lnTo>
                  <a:lnTo>
                    <a:pt x="738" y="1863"/>
                  </a:lnTo>
                  <a:lnTo>
                    <a:pt x="941" y="1882"/>
                  </a:lnTo>
                  <a:lnTo>
                    <a:pt x="1126" y="1863"/>
                  </a:lnTo>
                  <a:lnTo>
                    <a:pt x="1310" y="1808"/>
                  </a:lnTo>
                  <a:lnTo>
                    <a:pt x="1457" y="1734"/>
                  </a:lnTo>
                  <a:lnTo>
                    <a:pt x="1605" y="1624"/>
                  </a:lnTo>
                  <a:lnTo>
                    <a:pt x="1716" y="1476"/>
                  </a:lnTo>
                  <a:lnTo>
                    <a:pt x="1808" y="1329"/>
                  </a:lnTo>
                  <a:lnTo>
                    <a:pt x="1863" y="1144"/>
                  </a:lnTo>
                  <a:lnTo>
                    <a:pt x="1882" y="960"/>
                  </a:lnTo>
                  <a:lnTo>
                    <a:pt x="1863" y="775"/>
                  </a:lnTo>
                  <a:lnTo>
                    <a:pt x="1808" y="591"/>
                  </a:lnTo>
                  <a:lnTo>
                    <a:pt x="1734" y="425"/>
                  </a:lnTo>
                  <a:lnTo>
                    <a:pt x="1623" y="278"/>
                  </a:lnTo>
                  <a:lnTo>
                    <a:pt x="1494" y="167"/>
                  </a:lnTo>
                  <a:lnTo>
                    <a:pt x="1328" y="75"/>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7" name="Google Shape;3317;p11"/>
            <p:cNvSpPr/>
            <p:nvPr/>
          </p:nvSpPr>
          <p:spPr>
            <a:xfrm>
              <a:off x="6097475" y="1712700"/>
              <a:ext cx="47025" cy="47050"/>
            </a:xfrm>
            <a:custGeom>
              <a:avLst/>
              <a:gdLst/>
              <a:ahLst/>
              <a:cxnLst/>
              <a:rect l="l" t="t" r="r" b="b"/>
              <a:pathLst>
                <a:path w="1881" h="1882" extrusionOk="0">
                  <a:moveTo>
                    <a:pt x="922" y="1"/>
                  </a:moveTo>
                  <a:lnTo>
                    <a:pt x="719" y="19"/>
                  </a:lnTo>
                  <a:lnTo>
                    <a:pt x="553" y="75"/>
                  </a:lnTo>
                  <a:lnTo>
                    <a:pt x="387" y="167"/>
                  </a:lnTo>
                  <a:lnTo>
                    <a:pt x="258" y="277"/>
                  </a:lnTo>
                  <a:lnTo>
                    <a:pt x="148" y="406"/>
                  </a:lnTo>
                  <a:lnTo>
                    <a:pt x="56" y="572"/>
                  </a:lnTo>
                  <a:lnTo>
                    <a:pt x="19" y="757"/>
                  </a:lnTo>
                  <a:lnTo>
                    <a:pt x="0" y="941"/>
                  </a:lnTo>
                  <a:lnTo>
                    <a:pt x="19" y="1144"/>
                  </a:lnTo>
                  <a:lnTo>
                    <a:pt x="74" y="1328"/>
                  </a:lnTo>
                  <a:lnTo>
                    <a:pt x="148" y="1494"/>
                  </a:lnTo>
                  <a:lnTo>
                    <a:pt x="277" y="1623"/>
                  </a:lnTo>
                  <a:lnTo>
                    <a:pt x="424" y="1734"/>
                  </a:lnTo>
                  <a:lnTo>
                    <a:pt x="572" y="1826"/>
                  </a:lnTo>
                  <a:lnTo>
                    <a:pt x="775" y="1881"/>
                  </a:lnTo>
                  <a:lnTo>
                    <a:pt x="959" y="1881"/>
                  </a:lnTo>
                  <a:lnTo>
                    <a:pt x="1162" y="1863"/>
                  </a:lnTo>
                  <a:lnTo>
                    <a:pt x="1328" y="1808"/>
                  </a:lnTo>
                  <a:lnTo>
                    <a:pt x="1494" y="1716"/>
                  </a:lnTo>
                  <a:lnTo>
                    <a:pt x="1623" y="1605"/>
                  </a:lnTo>
                  <a:lnTo>
                    <a:pt x="1733" y="1476"/>
                  </a:lnTo>
                  <a:lnTo>
                    <a:pt x="1807" y="1310"/>
                  </a:lnTo>
                  <a:lnTo>
                    <a:pt x="1863" y="1144"/>
                  </a:lnTo>
                  <a:lnTo>
                    <a:pt x="1881" y="941"/>
                  </a:lnTo>
                  <a:lnTo>
                    <a:pt x="1863" y="738"/>
                  </a:lnTo>
                  <a:lnTo>
                    <a:pt x="1807" y="554"/>
                  </a:lnTo>
                  <a:lnTo>
                    <a:pt x="1733" y="406"/>
                  </a:lnTo>
                  <a:lnTo>
                    <a:pt x="1604" y="259"/>
                  </a:lnTo>
                  <a:lnTo>
                    <a:pt x="1457" y="148"/>
                  </a:lnTo>
                  <a:lnTo>
                    <a:pt x="1291" y="56"/>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8" name="Google Shape;3318;p11"/>
            <p:cNvSpPr/>
            <p:nvPr/>
          </p:nvSpPr>
          <p:spPr>
            <a:xfrm>
              <a:off x="6177225" y="1723775"/>
              <a:ext cx="47500" cy="47500"/>
            </a:xfrm>
            <a:custGeom>
              <a:avLst/>
              <a:gdLst/>
              <a:ahLst/>
              <a:cxnLst/>
              <a:rect l="l" t="t" r="r" b="b"/>
              <a:pathLst>
                <a:path w="1900" h="1900" extrusionOk="0">
                  <a:moveTo>
                    <a:pt x="977" y="0"/>
                  </a:moveTo>
                  <a:lnTo>
                    <a:pt x="793" y="19"/>
                  </a:lnTo>
                  <a:lnTo>
                    <a:pt x="609" y="74"/>
                  </a:lnTo>
                  <a:lnTo>
                    <a:pt x="424" y="148"/>
                  </a:lnTo>
                  <a:lnTo>
                    <a:pt x="295" y="258"/>
                  </a:lnTo>
                  <a:lnTo>
                    <a:pt x="166" y="406"/>
                  </a:lnTo>
                  <a:lnTo>
                    <a:pt x="74" y="572"/>
                  </a:lnTo>
                  <a:lnTo>
                    <a:pt x="19" y="738"/>
                  </a:lnTo>
                  <a:lnTo>
                    <a:pt x="0" y="941"/>
                  </a:lnTo>
                  <a:lnTo>
                    <a:pt x="19" y="1143"/>
                  </a:lnTo>
                  <a:lnTo>
                    <a:pt x="55" y="1309"/>
                  </a:lnTo>
                  <a:lnTo>
                    <a:pt x="148" y="1475"/>
                  </a:lnTo>
                  <a:lnTo>
                    <a:pt x="258" y="1623"/>
                  </a:lnTo>
                  <a:lnTo>
                    <a:pt x="387" y="1733"/>
                  </a:lnTo>
                  <a:lnTo>
                    <a:pt x="535" y="1826"/>
                  </a:lnTo>
                  <a:lnTo>
                    <a:pt x="719" y="1881"/>
                  </a:lnTo>
                  <a:lnTo>
                    <a:pt x="904" y="1899"/>
                  </a:lnTo>
                  <a:lnTo>
                    <a:pt x="1106" y="1899"/>
                  </a:lnTo>
                  <a:lnTo>
                    <a:pt x="1291" y="1844"/>
                  </a:lnTo>
                  <a:lnTo>
                    <a:pt x="1457" y="1752"/>
                  </a:lnTo>
                  <a:lnTo>
                    <a:pt x="1604" y="1641"/>
                  </a:lnTo>
                  <a:lnTo>
                    <a:pt x="1715" y="1512"/>
                  </a:lnTo>
                  <a:lnTo>
                    <a:pt x="1807" y="1346"/>
                  </a:lnTo>
                  <a:lnTo>
                    <a:pt x="1862" y="1162"/>
                  </a:lnTo>
                  <a:lnTo>
                    <a:pt x="1899" y="959"/>
                  </a:lnTo>
                  <a:lnTo>
                    <a:pt x="1881" y="775"/>
                  </a:lnTo>
                  <a:lnTo>
                    <a:pt x="1825" y="590"/>
                  </a:lnTo>
                  <a:lnTo>
                    <a:pt x="1752" y="443"/>
                  </a:lnTo>
                  <a:lnTo>
                    <a:pt x="1641" y="295"/>
                  </a:lnTo>
                  <a:lnTo>
                    <a:pt x="1512" y="185"/>
                  </a:lnTo>
                  <a:lnTo>
                    <a:pt x="1346" y="92"/>
                  </a:lnTo>
                  <a:lnTo>
                    <a:pt x="1180" y="37"/>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9" name="Google Shape;3319;p11"/>
            <p:cNvSpPr/>
            <p:nvPr/>
          </p:nvSpPr>
          <p:spPr>
            <a:xfrm>
              <a:off x="6257425" y="1738525"/>
              <a:ext cx="46575" cy="46575"/>
            </a:xfrm>
            <a:custGeom>
              <a:avLst/>
              <a:gdLst/>
              <a:ahLst/>
              <a:cxnLst/>
              <a:rect l="l" t="t" r="r" b="b"/>
              <a:pathLst>
                <a:path w="1863" h="1863" extrusionOk="0">
                  <a:moveTo>
                    <a:pt x="904" y="0"/>
                  </a:moveTo>
                  <a:lnTo>
                    <a:pt x="719" y="19"/>
                  </a:lnTo>
                  <a:lnTo>
                    <a:pt x="535" y="74"/>
                  </a:lnTo>
                  <a:lnTo>
                    <a:pt x="388" y="166"/>
                  </a:lnTo>
                  <a:lnTo>
                    <a:pt x="258" y="295"/>
                  </a:lnTo>
                  <a:lnTo>
                    <a:pt x="148" y="424"/>
                  </a:lnTo>
                  <a:lnTo>
                    <a:pt x="56" y="590"/>
                  </a:lnTo>
                  <a:lnTo>
                    <a:pt x="19" y="775"/>
                  </a:lnTo>
                  <a:lnTo>
                    <a:pt x="0" y="959"/>
                  </a:lnTo>
                  <a:lnTo>
                    <a:pt x="19" y="1162"/>
                  </a:lnTo>
                  <a:lnTo>
                    <a:pt x="74" y="1328"/>
                  </a:lnTo>
                  <a:lnTo>
                    <a:pt x="166" y="1494"/>
                  </a:lnTo>
                  <a:lnTo>
                    <a:pt x="277" y="1623"/>
                  </a:lnTo>
                  <a:lnTo>
                    <a:pt x="424" y="1733"/>
                  </a:lnTo>
                  <a:lnTo>
                    <a:pt x="590" y="1807"/>
                  </a:lnTo>
                  <a:lnTo>
                    <a:pt x="756" y="1863"/>
                  </a:lnTo>
                  <a:lnTo>
                    <a:pt x="959" y="1863"/>
                  </a:lnTo>
                  <a:lnTo>
                    <a:pt x="1143" y="1844"/>
                  </a:lnTo>
                  <a:lnTo>
                    <a:pt x="1328" y="1789"/>
                  </a:lnTo>
                  <a:lnTo>
                    <a:pt x="1475" y="1697"/>
                  </a:lnTo>
                  <a:lnTo>
                    <a:pt x="1623" y="1586"/>
                  </a:lnTo>
                  <a:lnTo>
                    <a:pt x="1733" y="1438"/>
                  </a:lnTo>
                  <a:lnTo>
                    <a:pt x="1807" y="1291"/>
                  </a:lnTo>
                  <a:lnTo>
                    <a:pt x="1863" y="1107"/>
                  </a:lnTo>
                  <a:lnTo>
                    <a:pt x="1863" y="904"/>
                  </a:lnTo>
                  <a:lnTo>
                    <a:pt x="1844" y="719"/>
                  </a:lnTo>
                  <a:lnTo>
                    <a:pt x="1789" y="553"/>
                  </a:lnTo>
                  <a:lnTo>
                    <a:pt x="1697" y="388"/>
                  </a:lnTo>
                  <a:lnTo>
                    <a:pt x="1586" y="258"/>
                  </a:lnTo>
                  <a:lnTo>
                    <a:pt x="1438" y="148"/>
                  </a:lnTo>
                  <a:lnTo>
                    <a:pt x="1291" y="74"/>
                  </a:lnTo>
                  <a:lnTo>
                    <a:pt x="1107"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0" name="Google Shape;3320;p11"/>
            <p:cNvSpPr/>
            <p:nvPr/>
          </p:nvSpPr>
          <p:spPr>
            <a:xfrm>
              <a:off x="4742725" y="571850"/>
              <a:ext cx="45650" cy="45650"/>
            </a:xfrm>
            <a:custGeom>
              <a:avLst/>
              <a:gdLst/>
              <a:ahLst/>
              <a:cxnLst/>
              <a:rect l="l" t="t" r="r" b="b"/>
              <a:pathLst>
                <a:path w="1826" h="1826" extrusionOk="0">
                  <a:moveTo>
                    <a:pt x="904" y="0"/>
                  </a:moveTo>
                  <a:lnTo>
                    <a:pt x="720" y="19"/>
                  </a:lnTo>
                  <a:lnTo>
                    <a:pt x="554" y="74"/>
                  </a:lnTo>
                  <a:lnTo>
                    <a:pt x="406" y="166"/>
                  </a:lnTo>
                  <a:lnTo>
                    <a:pt x="277" y="277"/>
                  </a:lnTo>
                  <a:lnTo>
                    <a:pt x="148" y="406"/>
                  </a:lnTo>
                  <a:lnTo>
                    <a:pt x="74" y="553"/>
                  </a:lnTo>
                  <a:lnTo>
                    <a:pt x="19" y="719"/>
                  </a:lnTo>
                  <a:lnTo>
                    <a:pt x="1" y="904"/>
                  </a:lnTo>
                  <a:lnTo>
                    <a:pt x="19" y="1088"/>
                  </a:lnTo>
                  <a:lnTo>
                    <a:pt x="74" y="1272"/>
                  </a:lnTo>
                  <a:lnTo>
                    <a:pt x="148" y="1420"/>
                  </a:lnTo>
                  <a:lnTo>
                    <a:pt x="277" y="1567"/>
                  </a:lnTo>
                  <a:lnTo>
                    <a:pt x="406" y="1678"/>
                  </a:lnTo>
                  <a:lnTo>
                    <a:pt x="572" y="1770"/>
                  </a:lnTo>
                  <a:lnTo>
                    <a:pt x="757" y="1807"/>
                  </a:lnTo>
                  <a:lnTo>
                    <a:pt x="941" y="1826"/>
                  </a:lnTo>
                  <a:lnTo>
                    <a:pt x="1125" y="1807"/>
                  </a:lnTo>
                  <a:lnTo>
                    <a:pt x="1291" y="1733"/>
                  </a:lnTo>
                  <a:lnTo>
                    <a:pt x="1439" y="1660"/>
                  </a:lnTo>
                  <a:lnTo>
                    <a:pt x="1568" y="1531"/>
                  </a:lnTo>
                  <a:lnTo>
                    <a:pt x="1678" y="1402"/>
                  </a:lnTo>
                  <a:lnTo>
                    <a:pt x="1752" y="1254"/>
                  </a:lnTo>
                  <a:lnTo>
                    <a:pt x="1808" y="1070"/>
                  </a:lnTo>
                  <a:lnTo>
                    <a:pt x="1826" y="904"/>
                  </a:lnTo>
                  <a:lnTo>
                    <a:pt x="1789" y="719"/>
                  </a:lnTo>
                  <a:lnTo>
                    <a:pt x="1734" y="553"/>
                  </a:lnTo>
                  <a:lnTo>
                    <a:pt x="1660" y="406"/>
                  </a:lnTo>
                  <a:lnTo>
                    <a:pt x="1549" y="258"/>
                  </a:lnTo>
                  <a:lnTo>
                    <a:pt x="1402" y="166"/>
                  </a:lnTo>
                  <a:lnTo>
                    <a:pt x="1254" y="74"/>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1" name="Google Shape;3321;p11"/>
            <p:cNvSpPr/>
            <p:nvPr/>
          </p:nvSpPr>
          <p:spPr>
            <a:xfrm>
              <a:off x="5476100" y="1519575"/>
              <a:ext cx="45200" cy="45200"/>
            </a:xfrm>
            <a:custGeom>
              <a:avLst/>
              <a:gdLst/>
              <a:ahLst/>
              <a:cxnLst/>
              <a:rect l="l" t="t" r="r" b="b"/>
              <a:pathLst>
                <a:path w="1808" h="1808" extrusionOk="0">
                  <a:moveTo>
                    <a:pt x="775" y="0"/>
                  </a:moveTo>
                  <a:lnTo>
                    <a:pt x="609" y="55"/>
                  </a:lnTo>
                  <a:lnTo>
                    <a:pt x="443" y="129"/>
                  </a:lnTo>
                  <a:lnTo>
                    <a:pt x="314" y="240"/>
                  </a:lnTo>
                  <a:lnTo>
                    <a:pt x="185" y="369"/>
                  </a:lnTo>
                  <a:lnTo>
                    <a:pt x="93" y="516"/>
                  </a:lnTo>
                  <a:lnTo>
                    <a:pt x="38" y="682"/>
                  </a:lnTo>
                  <a:lnTo>
                    <a:pt x="1" y="867"/>
                  </a:lnTo>
                  <a:lnTo>
                    <a:pt x="19" y="1033"/>
                  </a:lnTo>
                  <a:lnTo>
                    <a:pt x="56" y="1217"/>
                  </a:lnTo>
                  <a:lnTo>
                    <a:pt x="130" y="1365"/>
                  </a:lnTo>
                  <a:lnTo>
                    <a:pt x="240" y="1512"/>
                  </a:lnTo>
                  <a:lnTo>
                    <a:pt x="369" y="1623"/>
                  </a:lnTo>
                  <a:lnTo>
                    <a:pt x="517" y="1715"/>
                  </a:lnTo>
                  <a:lnTo>
                    <a:pt x="683" y="1789"/>
                  </a:lnTo>
                  <a:lnTo>
                    <a:pt x="867" y="1807"/>
                  </a:lnTo>
                  <a:lnTo>
                    <a:pt x="1052" y="1807"/>
                  </a:lnTo>
                  <a:lnTo>
                    <a:pt x="1218" y="1752"/>
                  </a:lnTo>
                  <a:lnTo>
                    <a:pt x="1365" y="1678"/>
                  </a:lnTo>
                  <a:lnTo>
                    <a:pt x="1513" y="1567"/>
                  </a:lnTo>
                  <a:lnTo>
                    <a:pt x="1623" y="1438"/>
                  </a:lnTo>
                  <a:lnTo>
                    <a:pt x="1715" y="1291"/>
                  </a:lnTo>
                  <a:lnTo>
                    <a:pt x="1789" y="1125"/>
                  </a:lnTo>
                  <a:lnTo>
                    <a:pt x="1808" y="941"/>
                  </a:lnTo>
                  <a:lnTo>
                    <a:pt x="1808" y="775"/>
                  </a:lnTo>
                  <a:lnTo>
                    <a:pt x="1752" y="609"/>
                  </a:lnTo>
                  <a:lnTo>
                    <a:pt x="1679" y="443"/>
                  </a:lnTo>
                  <a:lnTo>
                    <a:pt x="1568" y="295"/>
                  </a:lnTo>
                  <a:lnTo>
                    <a:pt x="1439" y="185"/>
                  </a:lnTo>
                  <a:lnTo>
                    <a:pt x="1291" y="92"/>
                  </a:lnTo>
                  <a:lnTo>
                    <a:pt x="1125" y="19"/>
                  </a:lnTo>
                  <a:lnTo>
                    <a:pt x="9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2" name="Google Shape;3322;p11"/>
            <p:cNvSpPr/>
            <p:nvPr/>
          </p:nvSpPr>
          <p:spPr>
            <a:xfrm>
              <a:off x="5781250" y="1656475"/>
              <a:ext cx="45675" cy="45650"/>
            </a:xfrm>
            <a:custGeom>
              <a:avLst/>
              <a:gdLst/>
              <a:ahLst/>
              <a:cxnLst/>
              <a:rect l="l" t="t" r="r" b="b"/>
              <a:pathLst>
                <a:path w="1827" h="1826" extrusionOk="0">
                  <a:moveTo>
                    <a:pt x="904" y="0"/>
                  </a:moveTo>
                  <a:lnTo>
                    <a:pt x="720" y="19"/>
                  </a:lnTo>
                  <a:lnTo>
                    <a:pt x="554" y="74"/>
                  </a:lnTo>
                  <a:lnTo>
                    <a:pt x="406" y="148"/>
                  </a:lnTo>
                  <a:lnTo>
                    <a:pt x="277" y="258"/>
                  </a:lnTo>
                  <a:lnTo>
                    <a:pt x="167" y="388"/>
                  </a:lnTo>
                  <a:lnTo>
                    <a:pt x="74" y="553"/>
                  </a:lnTo>
                  <a:lnTo>
                    <a:pt x="19" y="719"/>
                  </a:lnTo>
                  <a:lnTo>
                    <a:pt x="1" y="904"/>
                  </a:lnTo>
                  <a:lnTo>
                    <a:pt x="19" y="1088"/>
                  </a:lnTo>
                  <a:lnTo>
                    <a:pt x="74" y="1273"/>
                  </a:lnTo>
                  <a:lnTo>
                    <a:pt x="167" y="1420"/>
                  </a:lnTo>
                  <a:lnTo>
                    <a:pt x="277" y="1568"/>
                  </a:lnTo>
                  <a:lnTo>
                    <a:pt x="425" y="1678"/>
                  </a:lnTo>
                  <a:lnTo>
                    <a:pt x="591" y="1752"/>
                  </a:lnTo>
                  <a:lnTo>
                    <a:pt x="757" y="1807"/>
                  </a:lnTo>
                  <a:lnTo>
                    <a:pt x="959" y="1826"/>
                  </a:lnTo>
                  <a:lnTo>
                    <a:pt x="1144" y="1789"/>
                  </a:lnTo>
                  <a:lnTo>
                    <a:pt x="1310" y="1733"/>
                  </a:lnTo>
                  <a:lnTo>
                    <a:pt x="1457" y="1641"/>
                  </a:lnTo>
                  <a:lnTo>
                    <a:pt x="1586" y="1531"/>
                  </a:lnTo>
                  <a:lnTo>
                    <a:pt x="1697" y="1402"/>
                  </a:lnTo>
                  <a:lnTo>
                    <a:pt x="1771" y="1236"/>
                  </a:lnTo>
                  <a:lnTo>
                    <a:pt x="1826" y="1070"/>
                  </a:lnTo>
                  <a:lnTo>
                    <a:pt x="1826" y="885"/>
                  </a:lnTo>
                  <a:lnTo>
                    <a:pt x="1808" y="701"/>
                  </a:lnTo>
                  <a:lnTo>
                    <a:pt x="1752" y="535"/>
                  </a:lnTo>
                  <a:lnTo>
                    <a:pt x="1660" y="388"/>
                  </a:lnTo>
                  <a:lnTo>
                    <a:pt x="1550" y="258"/>
                  </a:lnTo>
                  <a:lnTo>
                    <a:pt x="1420" y="148"/>
                  </a:lnTo>
                  <a:lnTo>
                    <a:pt x="1273" y="56"/>
                  </a:lnTo>
                  <a:lnTo>
                    <a:pt x="1089"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3" name="Google Shape;3323;p11"/>
            <p:cNvSpPr/>
            <p:nvPr/>
          </p:nvSpPr>
          <p:spPr>
            <a:xfrm>
              <a:off x="4691550" y="398075"/>
              <a:ext cx="45200" cy="45175"/>
            </a:xfrm>
            <a:custGeom>
              <a:avLst/>
              <a:gdLst/>
              <a:ahLst/>
              <a:cxnLst/>
              <a:rect l="l" t="t" r="r" b="b"/>
              <a:pathLst>
                <a:path w="1808" h="1807" extrusionOk="0">
                  <a:moveTo>
                    <a:pt x="923" y="0"/>
                  </a:moveTo>
                  <a:lnTo>
                    <a:pt x="738" y="18"/>
                  </a:lnTo>
                  <a:lnTo>
                    <a:pt x="573" y="55"/>
                  </a:lnTo>
                  <a:lnTo>
                    <a:pt x="425" y="148"/>
                  </a:lnTo>
                  <a:lnTo>
                    <a:pt x="278" y="240"/>
                  </a:lnTo>
                  <a:lnTo>
                    <a:pt x="167" y="387"/>
                  </a:lnTo>
                  <a:lnTo>
                    <a:pt x="75" y="535"/>
                  </a:lnTo>
                  <a:lnTo>
                    <a:pt x="19" y="701"/>
                  </a:lnTo>
                  <a:lnTo>
                    <a:pt x="1" y="885"/>
                  </a:lnTo>
                  <a:lnTo>
                    <a:pt x="1" y="1051"/>
                  </a:lnTo>
                  <a:lnTo>
                    <a:pt x="56" y="1217"/>
                  </a:lnTo>
                  <a:lnTo>
                    <a:pt x="130" y="1383"/>
                  </a:lnTo>
                  <a:lnTo>
                    <a:pt x="241" y="1512"/>
                  </a:lnTo>
                  <a:lnTo>
                    <a:pt x="370" y="1641"/>
                  </a:lnTo>
                  <a:lnTo>
                    <a:pt x="536" y="1733"/>
                  </a:lnTo>
                  <a:lnTo>
                    <a:pt x="702" y="1789"/>
                  </a:lnTo>
                  <a:lnTo>
                    <a:pt x="868" y="1807"/>
                  </a:lnTo>
                  <a:lnTo>
                    <a:pt x="1052" y="1789"/>
                  </a:lnTo>
                  <a:lnTo>
                    <a:pt x="1218" y="1752"/>
                  </a:lnTo>
                  <a:lnTo>
                    <a:pt x="1384" y="1659"/>
                  </a:lnTo>
                  <a:lnTo>
                    <a:pt x="1513" y="1567"/>
                  </a:lnTo>
                  <a:lnTo>
                    <a:pt x="1624" y="1420"/>
                  </a:lnTo>
                  <a:lnTo>
                    <a:pt x="1716" y="1272"/>
                  </a:lnTo>
                  <a:lnTo>
                    <a:pt x="1789" y="1106"/>
                  </a:lnTo>
                  <a:lnTo>
                    <a:pt x="1808" y="922"/>
                  </a:lnTo>
                  <a:lnTo>
                    <a:pt x="1789" y="756"/>
                  </a:lnTo>
                  <a:lnTo>
                    <a:pt x="1753" y="590"/>
                  </a:lnTo>
                  <a:lnTo>
                    <a:pt x="1660" y="424"/>
                  </a:lnTo>
                  <a:lnTo>
                    <a:pt x="1550" y="295"/>
                  </a:lnTo>
                  <a:lnTo>
                    <a:pt x="1421" y="166"/>
                  </a:lnTo>
                  <a:lnTo>
                    <a:pt x="1273" y="74"/>
                  </a:lnTo>
                  <a:lnTo>
                    <a:pt x="1107" y="18"/>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4" name="Google Shape;3324;p11"/>
            <p:cNvSpPr/>
            <p:nvPr/>
          </p:nvSpPr>
          <p:spPr>
            <a:xfrm>
              <a:off x="5122100" y="1210725"/>
              <a:ext cx="46100" cy="46125"/>
            </a:xfrm>
            <a:custGeom>
              <a:avLst/>
              <a:gdLst/>
              <a:ahLst/>
              <a:cxnLst/>
              <a:rect l="l" t="t" r="r" b="b"/>
              <a:pathLst>
                <a:path w="1844" h="1845" extrusionOk="0">
                  <a:moveTo>
                    <a:pt x="885" y="1"/>
                  </a:moveTo>
                  <a:lnTo>
                    <a:pt x="701" y="37"/>
                  </a:lnTo>
                  <a:lnTo>
                    <a:pt x="516" y="93"/>
                  </a:lnTo>
                  <a:lnTo>
                    <a:pt x="369" y="185"/>
                  </a:lnTo>
                  <a:lnTo>
                    <a:pt x="240" y="296"/>
                  </a:lnTo>
                  <a:lnTo>
                    <a:pt x="129" y="443"/>
                  </a:lnTo>
                  <a:lnTo>
                    <a:pt x="55" y="609"/>
                  </a:lnTo>
                  <a:lnTo>
                    <a:pt x="0" y="775"/>
                  </a:lnTo>
                  <a:lnTo>
                    <a:pt x="0" y="978"/>
                  </a:lnTo>
                  <a:lnTo>
                    <a:pt x="19" y="1162"/>
                  </a:lnTo>
                  <a:lnTo>
                    <a:pt x="74" y="1328"/>
                  </a:lnTo>
                  <a:lnTo>
                    <a:pt x="166" y="1476"/>
                  </a:lnTo>
                  <a:lnTo>
                    <a:pt x="277" y="1605"/>
                  </a:lnTo>
                  <a:lnTo>
                    <a:pt x="406" y="1715"/>
                  </a:lnTo>
                  <a:lnTo>
                    <a:pt x="553" y="1789"/>
                  </a:lnTo>
                  <a:lnTo>
                    <a:pt x="738" y="1844"/>
                  </a:lnTo>
                  <a:lnTo>
                    <a:pt x="922" y="1844"/>
                  </a:lnTo>
                  <a:lnTo>
                    <a:pt x="1106" y="1826"/>
                  </a:lnTo>
                  <a:lnTo>
                    <a:pt x="1291" y="1789"/>
                  </a:lnTo>
                  <a:lnTo>
                    <a:pt x="1438" y="1697"/>
                  </a:lnTo>
                  <a:lnTo>
                    <a:pt x="1567" y="1586"/>
                  </a:lnTo>
                  <a:lnTo>
                    <a:pt x="1696" y="1439"/>
                  </a:lnTo>
                  <a:lnTo>
                    <a:pt x="1770" y="1291"/>
                  </a:lnTo>
                  <a:lnTo>
                    <a:pt x="1826" y="1107"/>
                  </a:lnTo>
                  <a:lnTo>
                    <a:pt x="1844" y="922"/>
                  </a:lnTo>
                  <a:lnTo>
                    <a:pt x="1807" y="720"/>
                  </a:lnTo>
                  <a:lnTo>
                    <a:pt x="1752" y="554"/>
                  </a:lnTo>
                  <a:lnTo>
                    <a:pt x="1678" y="388"/>
                  </a:lnTo>
                  <a:lnTo>
                    <a:pt x="1549" y="259"/>
                  </a:lnTo>
                  <a:lnTo>
                    <a:pt x="1420" y="148"/>
                  </a:lnTo>
                  <a:lnTo>
                    <a:pt x="1254" y="74"/>
                  </a:lnTo>
                  <a:lnTo>
                    <a:pt x="1088" y="19"/>
                  </a:lnTo>
                  <a:lnTo>
                    <a:pt x="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5" name="Google Shape;3325;p11"/>
            <p:cNvSpPr/>
            <p:nvPr/>
          </p:nvSpPr>
          <p:spPr>
            <a:xfrm>
              <a:off x="5861000" y="1670300"/>
              <a:ext cx="46125" cy="46575"/>
            </a:xfrm>
            <a:custGeom>
              <a:avLst/>
              <a:gdLst/>
              <a:ahLst/>
              <a:cxnLst/>
              <a:rect l="l" t="t" r="r" b="b"/>
              <a:pathLst>
                <a:path w="1845" h="1863" extrusionOk="0">
                  <a:moveTo>
                    <a:pt x="922" y="0"/>
                  </a:moveTo>
                  <a:lnTo>
                    <a:pt x="738" y="19"/>
                  </a:lnTo>
                  <a:lnTo>
                    <a:pt x="554" y="74"/>
                  </a:lnTo>
                  <a:lnTo>
                    <a:pt x="406" y="148"/>
                  </a:lnTo>
                  <a:lnTo>
                    <a:pt x="259" y="259"/>
                  </a:lnTo>
                  <a:lnTo>
                    <a:pt x="148" y="406"/>
                  </a:lnTo>
                  <a:lnTo>
                    <a:pt x="56" y="554"/>
                  </a:lnTo>
                  <a:lnTo>
                    <a:pt x="19" y="738"/>
                  </a:lnTo>
                  <a:lnTo>
                    <a:pt x="1" y="941"/>
                  </a:lnTo>
                  <a:lnTo>
                    <a:pt x="19" y="1125"/>
                  </a:lnTo>
                  <a:lnTo>
                    <a:pt x="74" y="1310"/>
                  </a:lnTo>
                  <a:lnTo>
                    <a:pt x="166" y="1457"/>
                  </a:lnTo>
                  <a:lnTo>
                    <a:pt x="277" y="1605"/>
                  </a:lnTo>
                  <a:lnTo>
                    <a:pt x="406" y="1715"/>
                  </a:lnTo>
                  <a:lnTo>
                    <a:pt x="572" y="1789"/>
                  </a:lnTo>
                  <a:lnTo>
                    <a:pt x="756" y="1844"/>
                  </a:lnTo>
                  <a:lnTo>
                    <a:pt x="941" y="1863"/>
                  </a:lnTo>
                  <a:lnTo>
                    <a:pt x="1144" y="1826"/>
                  </a:lnTo>
                  <a:lnTo>
                    <a:pt x="1310" y="1771"/>
                  </a:lnTo>
                  <a:lnTo>
                    <a:pt x="1476" y="1678"/>
                  </a:lnTo>
                  <a:lnTo>
                    <a:pt x="1605" y="1568"/>
                  </a:lnTo>
                  <a:lnTo>
                    <a:pt x="1715" y="1420"/>
                  </a:lnTo>
                  <a:lnTo>
                    <a:pt x="1789" y="1273"/>
                  </a:lnTo>
                  <a:lnTo>
                    <a:pt x="1844" y="1088"/>
                  </a:lnTo>
                  <a:lnTo>
                    <a:pt x="1844" y="885"/>
                  </a:lnTo>
                  <a:lnTo>
                    <a:pt x="1826" y="701"/>
                  </a:lnTo>
                  <a:lnTo>
                    <a:pt x="1771" y="535"/>
                  </a:lnTo>
                  <a:lnTo>
                    <a:pt x="1678" y="388"/>
                  </a:lnTo>
                  <a:lnTo>
                    <a:pt x="1568" y="259"/>
                  </a:lnTo>
                  <a:lnTo>
                    <a:pt x="1439" y="148"/>
                  </a:lnTo>
                  <a:lnTo>
                    <a:pt x="1291" y="74"/>
                  </a:lnTo>
                  <a:lnTo>
                    <a:pt x="1107" y="19"/>
                  </a:lnTo>
                  <a:lnTo>
                    <a:pt x="92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6" name="Google Shape;3326;p11"/>
            <p:cNvSpPr/>
            <p:nvPr/>
          </p:nvSpPr>
          <p:spPr>
            <a:xfrm>
              <a:off x="4859350" y="837350"/>
              <a:ext cx="46125" cy="45675"/>
            </a:xfrm>
            <a:custGeom>
              <a:avLst/>
              <a:gdLst/>
              <a:ahLst/>
              <a:cxnLst/>
              <a:rect l="l" t="t" r="r" b="b"/>
              <a:pathLst>
                <a:path w="1845" h="1827" extrusionOk="0">
                  <a:moveTo>
                    <a:pt x="922" y="1"/>
                  </a:moveTo>
                  <a:lnTo>
                    <a:pt x="738" y="19"/>
                  </a:lnTo>
                  <a:lnTo>
                    <a:pt x="572" y="56"/>
                  </a:lnTo>
                  <a:lnTo>
                    <a:pt x="406" y="148"/>
                  </a:lnTo>
                  <a:lnTo>
                    <a:pt x="277" y="259"/>
                  </a:lnTo>
                  <a:lnTo>
                    <a:pt x="166" y="388"/>
                  </a:lnTo>
                  <a:lnTo>
                    <a:pt x="74" y="535"/>
                  </a:lnTo>
                  <a:lnTo>
                    <a:pt x="19" y="701"/>
                  </a:lnTo>
                  <a:lnTo>
                    <a:pt x="0" y="886"/>
                  </a:lnTo>
                  <a:lnTo>
                    <a:pt x="19" y="1088"/>
                  </a:lnTo>
                  <a:lnTo>
                    <a:pt x="74" y="1254"/>
                  </a:lnTo>
                  <a:lnTo>
                    <a:pt x="148" y="1420"/>
                  </a:lnTo>
                  <a:lnTo>
                    <a:pt x="259" y="1549"/>
                  </a:lnTo>
                  <a:lnTo>
                    <a:pt x="406" y="1679"/>
                  </a:lnTo>
                  <a:lnTo>
                    <a:pt x="554" y="1752"/>
                  </a:lnTo>
                  <a:lnTo>
                    <a:pt x="738" y="1808"/>
                  </a:lnTo>
                  <a:lnTo>
                    <a:pt x="922" y="1826"/>
                  </a:lnTo>
                  <a:lnTo>
                    <a:pt x="1107" y="1808"/>
                  </a:lnTo>
                  <a:lnTo>
                    <a:pt x="1273" y="1752"/>
                  </a:lnTo>
                  <a:lnTo>
                    <a:pt x="1439" y="1679"/>
                  </a:lnTo>
                  <a:lnTo>
                    <a:pt x="1568" y="1568"/>
                  </a:lnTo>
                  <a:lnTo>
                    <a:pt x="1678" y="1439"/>
                  </a:lnTo>
                  <a:lnTo>
                    <a:pt x="1770" y="1291"/>
                  </a:lnTo>
                  <a:lnTo>
                    <a:pt x="1826" y="1125"/>
                  </a:lnTo>
                  <a:lnTo>
                    <a:pt x="1844" y="941"/>
                  </a:lnTo>
                  <a:lnTo>
                    <a:pt x="1826" y="738"/>
                  </a:lnTo>
                  <a:lnTo>
                    <a:pt x="1770" y="572"/>
                  </a:lnTo>
                  <a:lnTo>
                    <a:pt x="1697" y="406"/>
                  </a:lnTo>
                  <a:lnTo>
                    <a:pt x="1586" y="259"/>
                  </a:lnTo>
                  <a:lnTo>
                    <a:pt x="1439" y="148"/>
                  </a:lnTo>
                  <a:lnTo>
                    <a:pt x="1291" y="74"/>
                  </a:lnTo>
                  <a:lnTo>
                    <a:pt x="1107" y="19"/>
                  </a:lnTo>
                  <a:lnTo>
                    <a:pt x="9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7" name="Google Shape;3327;p11"/>
            <p:cNvSpPr/>
            <p:nvPr/>
          </p:nvSpPr>
          <p:spPr>
            <a:xfrm>
              <a:off x="5333200" y="1413550"/>
              <a:ext cx="45675" cy="46125"/>
            </a:xfrm>
            <a:custGeom>
              <a:avLst/>
              <a:gdLst/>
              <a:ahLst/>
              <a:cxnLst/>
              <a:rect l="l" t="t" r="r" b="b"/>
              <a:pathLst>
                <a:path w="1827" h="1845" extrusionOk="0">
                  <a:moveTo>
                    <a:pt x="941" y="0"/>
                  </a:moveTo>
                  <a:lnTo>
                    <a:pt x="757" y="19"/>
                  </a:lnTo>
                  <a:lnTo>
                    <a:pt x="591" y="74"/>
                  </a:lnTo>
                  <a:lnTo>
                    <a:pt x="425" y="148"/>
                  </a:lnTo>
                  <a:lnTo>
                    <a:pt x="296" y="259"/>
                  </a:lnTo>
                  <a:lnTo>
                    <a:pt x="185" y="388"/>
                  </a:lnTo>
                  <a:lnTo>
                    <a:pt x="93" y="535"/>
                  </a:lnTo>
                  <a:lnTo>
                    <a:pt x="38" y="701"/>
                  </a:lnTo>
                  <a:lnTo>
                    <a:pt x="1" y="885"/>
                  </a:lnTo>
                  <a:lnTo>
                    <a:pt x="19" y="1070"/>
                  </a:lnTo>
                  <a:lnTo>
                    <a:pt x="56" y="1236"/>
                  </a:lnTo>
                  <a:lnTo>
                    <a:pt x="130" y="1402"/>
                  </a:lnTo>
                  <a:lnTo>
                    <a:pt x="241" y="1531"/>
                  </a:lnTo>
                  <a:lnTo>
                    <a:pt x="370" y="1660"/>
                  </a:lnTo>
                  <a:lnTo>
                    <a:pt x="517" y="1752"/>
                  </a:lnTo>
                  <a:lnTo>
                    <a:pt x="683" y="1807"/>
                  </a:lnTo>
                  <a:lnTo>
                    <a:pt x="867" y="1844"/>
                  </a:lnTo>
                  <a:lnTo>
                    <a:pt x="1052" y="1826"/>
                  </a:lnTo>
                  <a:lnTo>
                    <a:pt x="1236" y="1789"/>
                  </a:lnTo>
                  <a:lnTo>
                    <a:pt x="1402" y="1697"/>
                  </a:lnTo>
                  <a:lnTo>
                    <a:pt x="1550" y="1586"/>
                  </a:lnTo>
                  <a:lnTo>
                    <a:pt x="1660" y="1457"/>
                  </a:lnTo>
                  <a:lnTo>
                    <a:pt x="1752" y="1291"/>
                  </a:lnTo>
                  <a:lnTo>
                    <a:pt x="1808" y="1125"/>
                  </a:lnTo>
                  <a:lnTo>
                    <a:pt x="1826" y="922"/>
                  </a:lnTo>
                  <a:lnTo>
                    <a:pt x="1808" y="738"/>
                  </a:lnTo>
                  <a:lnTo>
                    <a:pt x="1771" y="572"/>
                  </a:lnTo>
                  <a:lnTo>
                    <a:pt x="1679" y="424"/>
                  </a:lnTo>
                  <a:lnTo>
                    <a:pt x="1568" y="277"/>
                  </a:lnTo>
                  <a:lnTo>
                    <a:pt x="1439" y="166"/>
                  </a:lnTo>
                  <a:lnTo>
                    <a:pt x="1292" y="93"/>
                  </a:lnTo>
                  <a:lnTo>
                    <a:pt x="1126" y="37"/>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8" name="Google Shape;3328;p11"/>
            <p:cNvSpPr/>
            <p:nvPr/>
          </p:nvSpPr>
          <p:spPr>
            <a:xfrm>
              <a:off x="6337625" y="1753275"/>
              <a:ext cx="46125" cy="46125"/>
            </a:xfrm>
            <a:custGeom>
              <a:avLst/>
              <a:gdLst/>
              <a:ahLst/>
              <a:cxnLst/>
              <a:rect l="l" t="t" r="r" b="b"/>
              <a:pathLst>
                <a:path w="1845" h="1845" extrusionOk="0">
                  <a:moveTo>
                    <a:pt x="904" y="0"/>
                  </a:moveTo>
                  <a:lnTo>
                    <a:pt x="720" y="19"/>
                  </a:lnTo>
                  <a:lnTo>
                    <a:pt x="554" y="74"/>
                  </a:lnTo>
                  <a:lnTo>
                    <a:pt x="388" y="166"/>
                  </a:lnTo>
                  <a:lnTo>
                    <a:pt x="259" y="277"/>
                  </a:lnTo>
                  <a:lnTo>
                    <a:pt x="148" y="406"/>
                  </a:lnTo>
                  <a:lnTo>
                    <a:pt x="74" y="553"/>
                  </a:lnTo>
                  <a:lnTo>
                    <a:pt x="19" y="719"/>
                  </a:lnTo>
                  <a:lnTo>
                    <a:pt x="1" y="904"/>
                  </a:lnTo>
                  <a:lnTo>
                    <a:pt x="19" y="1107"/>
                  </a:lnTo>
                  <a:lnTo>
                    <a:pt x="74" y="1273"/>
                  </a:lnTo>
                  <a:lnTo>
                    <a:pt x="166" y="1439"/>
                  </a:lnTo>
                  <a:lnTo>
                    <a:pt x="277" y="1568"/>
                  </a:lnTo>
                  <a:lnTo>
                    <a:pt x="406" y="1697"/>
                  </a:lnTo>
                  <a:lnTo>
                    <a:pt x="572" y="1770"/>
                  </a:lnTo>
                  <a:lnTo>
                    <a:pt x="757" y="1826"/>
                  </a:lnTo>
                  <a:lnTo>
                    <a:pt x="941" y="1844"/>
                  </a:lnTo>
                  <a:lnTo>
                    <a:pt x="1125" y="1807"/>
                  </a:lnTo>
                  <a:lnTo>
                    <a:pt x="1291" y="1752"/>
                  </a:lnTo>
                  <a:lnTo>
                    <a:pt x="1457" y="1678"/>
                  </a:lnTo>
                  <a:lnTo>
                    <a:pt x="1586" y="1568"/>
                  </a:lnTo>
                  <a:lnTo>
                    <a:pt x="1697" y="1439"/>
                  </a:lnTo>
                  <a:lnTo>
                    <a:pt x="1771" y="1273"/>
                  </a:lnTo>
                  <a:lnTo>
                    <a:pt x="1826" y="1107"/>
                  </a:lnTo>
                  <a:lnTo>
                    <a:pt x="1844" y="922"/>
                  </a:lnTo>
                  <a:lnTo>
                    <a:pt x="1826" y="738"/>
                  </a:lnTo>
                  <a:lnTo>
                    <a:pt x="1771" y="553"/>
                  </a:lnTo>
                  <a:lnTo>
                    <a:pt x="1678" y="388"/>
                  </a:lnTo>
                  <a:lnTo>
                    <a:pt x="1568" y="258"/>
                  </a:lnTo>
                  <a:lnTo>
                    <a:pt x="1439" y="148"/>
                  </a:lnTo>
                  <a:lnTo>
                    <a:pt x="1273" y="56"/>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9" name="Google Shape;3329;p11"/>
            <p:cNvSpPr/>
            <p:nvPr/>
          </p:nvSpPr>
          <p:spPr>
            <a:xfrm>
              <a:off x="5188000" y="1305675"/>
              <a:ext cx="45200" cy="45200"/>
            </a:xfrm>
            <a:custGeom>
              <a:avLst/>
              <a:gdLst/>
              <a:ahLst/>
              <a:cxnLst/>
              <a:rect l="l" t="t" r="r" b="b"/>
              <a:pathLst>
                <a:path w="1808" h="1808" extrusionOk="0">
                  <a:moveTo>
                    <a:pt x="775" y="1"/>
                  </a:moveTo>
                  <a:lnTo>
                    <a:pt x="591" y="56"/>
                  </a:lnTo>
                  <a:lnTo>
                    <a:pt x="443" y="130"/>
                  </a:lnTo>
                  <a:lnTo>
                    <a:pt x="296" y="241"/>
                  </a:lnTo>
                  <a:lnTo>
                    <a:pt x="185" y="370"/>
                  </a:lnTo>
                  <a:lnTo>
                    <a:pt x="93" y="536"/>
                  </a:lnTo>
                  <a:lnTo>
                    <a:pt x="38" y="701"/>
                  </a:lnTo>
                  <a:lnTo>
                    <a:pt x="1" y="867"/>
                  </a:lnTo>
                  <a:lnTo>
                    <a:pt x="19" y="1052"/>
                  </a:lnTo>
                  <a:lnTo>
                    <a:pt x="75" y="1218"/>
                  </a:lnTo>
                  <a:lnTo>
                    <a:pt x="148" y="1384"/>
                  </a:lnTo>
                  <a:lnTo>
                    <a:pt x="259" y="1513"/>
                  </a:lnTo>
                  <a:lnTo>
                    <a:pt x="388" y="1623"/>
                  </a:lnTo>
                  <a:lnTo>
                    <a:pt x="554" y="1716"/>
                  </a:lnTo>
                  <a:lnTo>
                    <a:pt x="720" y="1771"/>
                  </a:lnTo>
                  <a:lnTo>
                    <a:pt x="886" y="1808"/>
                  </a:lnTo>
                  <a:lnTo>
                    <a:pt x="1052" y="1789"/>
                  </a:lnTo>
                  <a:lnTo>
                    <a:pt x="1218" y="1734"/>
                  </a:lnTo>
                  <a:lnTo>
                    <a:pt x="1365" y="1660"/>
                  </a:lnTo>
                  <a:lnTo>
                    <a:pt x="1513" y="1550"/>
                  </a:lnTo>
                  <a:lnTo>
                    <a:pt x="1623" y="1421"/>
                  </a:lnTo>
                  <a:lnTo>
                    <a:pt x="1716" y="1292"/>
                  </a:lnTo>
                  <a:lnTo>
                    <a:pt x="1771" y="1126"/>
                  </a:lnTo>
                  <a:lnTo>
                    <a:pt x="1808" y="960"/>
                  </a:lnTo>
                  <a:lnTo>
                    <a:pt x="1789" y="775"/>
                  </a:lnTo>
                  <a:lnTo>
                    <a:pt x="1752" y="609"/>
                  </a:lnTo>
                  <a:lnTo>
                    <a:pt x="1679" y="443"/>
                  </a:lnTo>
                  <a:lnTo>
                    <a:pt x="1568" y="314"/>
                  </a:lnTo>
                  <a:lnTo>
                    <a:pt x="1439" y="185"/>
                  </a:lnTo>
                  <a:lnTo>
                    <a:pt x="1291" y="93"/>
                  </a:lnTo>
                  <a:lnTo>
                    <a:pt x="1126" y="19"/>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0" name="Google Shape;3330;p11"/>
            <p:cNvSpPr/>
            <p:nvPr/>
          </p:nvSpPr>
          <p:spPr>
            <a:xfrm>
              <a:off x="5701975" y="1642650"/>
              <a:ext cx="44725" cy="44725"/>
            </a:xfrm>
            <a:custGeom>
              <a:avLst/>
              <a:gdLst/>
              <a:ahLst/>
              <a:cxnLst/>
              <a:rect l="l" t="t" r="r" b="b"/>
              <a:pathLst>
                <a:path w="1789" h="1789" extrusionOk="0">
                  <a:moveTo>
                    <a:pt x="904" y="0"/>
                  </a:moveTo>
                  <a:lnTo>
                    <a:pt x="738" y="19"/>
                  </a:lnTo>
                  <a:lnTo>
                    <a:pt x="572" y="55"/>
                  </a:lnTo>
                  <a:lnTo>
                    <a:pt x="424" y="148"/>
                  </a:lnTo>
                  <a:lnTo>
                    <a:pt x="277" y="258"/>
                  </a:lnTo>
                  <a:lnTo>
                    <a:pt x="166" y="387"/>
                  </a:lnTo>
                  <a:lnTo>
                    <a:pt x="74" y="535"/>
                  </a:lnTo>
                  <a:lnTo>
                    <a:pt x="19" y="682"/>
                  </a:lnTo>
                  <a:lnTo>
                    <a:pt x="0" y="848"/>
                  </a:lnTo>
                  <a:lnTo>
                    <a:pt x="19" y="1033"/>
                  </a:lnTo>
                  <a:lnTo>
                    <a:pt x="56" y="1199"/>
                  </a:lnTo>
                  <a:lnTo>
                    <a:pt x="148" y="1365"/>
                  </a:lnTo>
                  <a:lnTo>
                    <a:pt x="258" y="1494"/>
                  </a:lnTo>
                  <a:lnTo>
                    <a:pt x="388" y="1623"/>
                  </a:lnTo>
                  <a:lnTo>
                    <a:pt x="535" y="1696"/>
                  </a:lnTo>
                  <a:lnTo>
                    <a:pt x="701" y="1770"/>
                  </a:lnTo>
                  <a:lnTo>
                    <a:pt x="885" y="1789"/>
                  </a:lnTo>
                  <a:lnTo>
                    <a:pt x="1051" y="1770"/>
                  </a:lnTo>
                  <a:lnTo>
                    <a:pt x="1217" y="1715"/>
                  </a:lnTo>
                  <a:lnTo>
                    <a:pt x="1365" y="1641"/>
                  </a:lnTo>
                  <a:lnTo>
                    <a:pt x="1494" y="1531"/>
                  </a:lnTo>
                  <a:lnTo>
                    <a:pt x="1604" y="1401"/>
                  </a:lnTo>
                  <a:lnTo>
                    <a:pt x="1697" y="1254"/>
                  </a:lnTo>
                  <a:lnTo>
                    <a:pt x="1752" y="1088"/>
                  </a:lnTo>
                  <a:lnTo>
                    <a:pt x="1789" y="922"/>
                  </a:lnTo>
                  <a:lnTo>
                    <a:pt x="1770" y="756"/>
                  </a:lnTo>
                  <a:lnTo>
                    <a:pt x="1734" y="572"/>
                  </a:lnTo>
                  <a:lnTo>
                    <a:pt x="1641" y="424"/>
                  </a:lnTo>
                  <a:lnTo>
                    <a:pt x="1531" y="277"/>
                  </a:lnTo>
                  <a:lnTo>
                    <a:pt x="1402" y="166"/>
                  </a:lnTo>
                  <a:lnTo>
                    <a:pt x="1236" y="74"/>
                  </a:lnTo>
                  <a:lnTo>
                    <a:pt x="1070"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1" name="Google Shape;3331;p11"/>
            <p:cNvSpPr/>
            <p:nvPr/>
          </p:nvSpPr>
          <p:spPr>
            <a:xfrm>
              <a:off x="4794350" y="743325"/>
              <a:ext cx="44750" cy="45200"/>
            </a:xfrm>
            <a:custGeom>
              <a:avLst/>
              <a:gdLst/>
              <a:ahLst/>
              <a:cxnLst/>
              <a:rect l="l" t="t" r="r" b="b"/>
              <a:pathLst>
                <a:path w="1790" h="1808" extrusionOk="0">
                  <a:moveTo>
                    <a:pt x="923" y="0"/>
                  </a:moveTo>
                  <a:lnTo>
                    <a:pt x="738" y="19"/>
                  </a:lnTo>
                  <a:lnTo>
                    <a:pt x="572" y="74"/>
                  </a:lnTo>
                  <a:lnTo>
                    <a:pt x="406" y="148"/>
                  </a:lnTo>
                  <a:lnTo>
                    <a:pt x="277" y="258"/>
                  </a:lnTo>
                  <a:lnTo>
                    <a:pt x="167" y="406"/>
                  </a:lnTo>
                  <a:lnTo>
                    <a:pt x="74" y="553"/>
                  </a:lnTo>
                  <a:lnTo>
                    <a:pt x="19" y="719"/>
                  </a:lnTo>
                  <a:lnTo>
                    <a:pt x="1" y="904"/>
                  </a:lnTo>
                  <a:lnTo>
                    <a:pt x="19" y="1070"/>
                  </a:lnTo>
                  <a:lnTo>
                    <a:pt x="56" y="1236"/>
                  </a:lnTo>
                  <a:lnTo>
                    <a:pt x="148" y="1383"/>
                  </a:lnTo>
                  <a:lnTo>
                    <a:pt x="240" y="1512"/>
                  </a:lnTo>
                  <a:lnTo>
                    <a:pt x="369" y="1623"/>
                  </a:lnTo>
                  <a:lnTo>
                    <a:pt x="517" y="1715"/>
                  </a:lnTo>
                  <a:lnTo>
                    <a:pt x="683" y="1770"/>
                  </a:lnTo>
                  <a:lnTo>
                    <a:pt x="849" y="1807"/>
                  </a:lnTo>
                  <a:lnTo>
                    <a:pt x="1033" y="1789"/>
                  </a:lnTo>
                  <a:lnTo>
                    <a:pt x="1199" y="1752"/>
                  </a:lnTo>
                  <a:lnTo>
                    <a:pt x="1347" y="1678"/>
                  </a:lnTo>
                  <a:lnTo>
                    <a:pt x="1494" y="1568"/>
                  </a:lnTo>
                  <a:lnTo>
                    <a:pt x="1623" y="1438"/>
                  </a:lnTo>
                  <a:lnTo>
                    <a:pt x="1715" y="1291"/>
                  </a:lnTo>
                  <a:lnTo>
                    <a:pt x="1771" y="1125"/>
                  </a:lnTo>
                  <a:lnTo>
                    <a:pt x="1789" y="941"/>
                  </a:lnTo>
                  <a:lnTo>
                    <a:pt x="1789" y="756"/>
                  </a:lnTo>
                  <a:lnTo>
                    <a:pt x="1734" y="590"/>
                  </a:lnTo>
                  <a:lnTo>
                    <a:pt x="1660" y="443"/>
                  </a:lnTo>
                  <a:lnTo>
                    <a:pt x="1549" y="295"/>
                  </a:lnTo>
                  <a:lnTo>
                    <a:pt x="1420" y="185"/>
                  </a:lnTo>
                  <a:lnTo>
                    <a:pt x="1254" y="92"/>
                  </a:lnTo>
                  <a:lnTo>
                    <a:pt x="1089" y="37"/>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2" name="Google Shape;3332;p11"/>
            <p:cNvSpPr/>
            <p:nvPr/>
          </p:nvSpPr>
          <p:spPr>
            <a:xfrm>
              <a:off x="5623150" y="1629275"/>
              <a:ext cx="42425" cy="42900"/>
            </a:xfrm>
            <a:custGeom>
              <a:avLst/>
              <a:gdLst/>
              <a:ahLst/>
              <a:cxnLst/>
              <a:rect l="l" t="t" r="r" b="b"/>
              <a:pathLst>
                <a:path w="1697" h="1716" extrusionOk="0">
                  <a:moveTo>
                    <a:pt x="867" y="0"/>
                  </a:moveTo>
                  <a:lnTo>
                    <a:pt x="701" y="19"/>
                  </a:lnTo>
                  <a:lnTo>
                    <a:pt x="535" y="56"/>
                  </a:lnTo>
                  <a:lnTo>
                    <a:pt x="388" y="130"/>
                  </a:lnTo>
                  <a:lnTo>
                    <a:pt x="259" y="240"/>
                  </a:lnTo>
                  <a:lnTo>
                    <a:pt x="148" y="369"/>
                  </a:lnTo>
                  <a:lnTo>
                    <a:pt x="74" y="517"/>
                  </a:lnTo>
                  <a:lnTo>
                    <a:pt x="19" y="664"/>
                  </a:lnTo>
                  <a:lnTo>
                    <a:pt x="0" y="849"/>
                  </a:lnTo>
                  <a:lnTo>
                    <a:pt x="19" y="1015"/>
                  </a:lnTo>
                  <a:lnTo>
                    <a:pt x="56" y="1180"/>
                  </a:lnTo>
                  <a:lnTo>
                    <a:pt x="129" y="1328"/>
                  </a:lnTo>
                  <a:lnTo>
                    <a:pt x="240" y="1457"/>
                  </a:lnTo>
                  <a:lnTo>
                    <a:pt x="369" y="1568"/>
                  </a:lnTo>
                  <a:lnTo>
                    <a:pt x="517" y="1641"/>
                  </a:lnTo>
                  <a:lnTo>
                    <a:pt x="683" y="1697"/>
                  </a:lnTo>
                  <a:lnTo>
                    <a:pt x="849" y="1715"/>
                  </a:lnTo>
                  <a:lnTo>
                    <a:pt x="1033" y="1697"/>
                  </a:lnTo>
                  <a:lnTo>
                    <a:pt x="1199" y="1641"/>
                  </a:lnTo>
                  <a:lnTo>
                    <a:pt x="1328" y="1549"/>
                  </a:lnTo>
                  <a:lnTo>
                    <a:pt x="1457" y="1457"/>
                  </a:lnTo>
                  <a:lnTo>
                    <a:pt x="1568" y="1328"/>
                  </a:lnTo>
                  <a:lnTo>
                    <a:pt x="1641" y="1180"/>
                  </a:lnTo>
                  <a:lnTo>
                    <a:pt x="1697" y="1015"/>
                  </a:lnTo>
                  <a:lnTo>
                    <a:pt x="1697" y="830"/>
                  </a:lnTo>
                  <a:lnTo>
                    <a:pt x="1678" y="664"/>
                  </a:lnTo>
                  <a:lnTo>
                    <a:pt x="1641" y="517"/>
                  </a:lnTo>
                  <a:lnTo>
                    <a:pt x="1549" y="369"/>
                  </a:lnTo>
                  <a:lnTo>
                    <a:pt x="1457" y="259"/>
                  </a:lnTo>
                  <a:lnTo>
                    <a:pt x="1328" y="148"/>
                  </a:lnTo>
                  <a:lnTo>
                    <a:pt x="1199" y="74"/>
                  </a:lnTo>
                  <a:lnTo>
                    <a:pt x="1033"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3" name="Google Shape;3333;p11"/>
            <p:cNvSpPr/>
            <p:nvPr/>
          </p:nvSpPr>
          <p:spPr>
            <a:xfrm>
              <a:off x="5400500" y="1506650"/>
              <a:ext cx="42450" cy="42450"/>
            </a:xfrm>
            <a:custGeom>
              <a:avLst/>
              <a:gdLst/>
              <a:ahLst/>
              <a:cxnLst/>
              <a:rect l="l" t="t" r="r" b="b"/>
              <a:pathLst>
                <a:path w="1698" h="1698" extrusionOk="0">
                  <a:moveTo>
                    <a:pt x="886" y="1"/>
                  </a:moveTo>
                  <a:lnTo>
                    <a:pt x="720" y="19"/>
                  </a:lnTo>
                  <a:lnTo>
                    <a:pt x="554" y="56"/>
                  </a:lnTo>
                  <a:lnTo>
                    <a:pt x="406" y="130"/>
                  </a:lnTo>
                  <a:lnTo>
                    <a:pt x="277" y="222"/>
                  </a:lnTo>
                  <a:lnTo>
                    <a:pt x="167" y="351"/>
                  </a:lnTo>
                  <a:lnTo>
                    <a:pt x="75" y="499"/>
                  </a:lnTo>
                  <a:lnTo>
                    <a:pt x="38" y="665"/>
                  </a:lnTo>
                  <a:lnTo>
                    <a:pt x="1" y="831"/>
                  </a:lnTo>
                  <a:lnTo>
                    <a:pt x="19" y="1015"/>
                  </a:lnTo>
                  <a:lnTo>
                    <a:pt x="75" y="1162"/>
                  </a:lnTo>
                  <a:lnTo>
                    <a:pt x="130" y="1310"/>
                  </a:lnTo>
                  <a:lnTo>
                    <a:pt x="241" y="1439"/>
                  </a:lnTo>
                  <a:lnTo>
                    <a:pt x="351" y="1531"/>
                  </a:lnTo>
                  <a:lnTo>
                    <a:pt x="480" y="1623"/>
                  </a:lnTo>
                  <a:lnTo>
                    <a:pt x="646" y="1660"/>
                  </a:lnTo>
                  <a:lnTo>
                    <a:pt x="812" y="1697"/>
                  </a:lnTo>
                  <a:lnTo>
                    <a:pt x="978" y="1679"/>
                  </a:lnTo>
                  <a:lnTo>
                    <a:pt x="1144" y="1642"/>
                  </a:lnTo>
                  <a:lnTo>
                    <a:pt x="1291" y="1568"/>
                  </a:lnTo>
                  <a:lnTo>
                    <a:pt x="1439" y="1476"/>
                  </a:lnTo>
                  <a:lnTo>
                    <a:pt x="1531" y="1347"/>
                  </a:lnTo>
                  <a:lnTo>
                    <a:pt x="1623" y="1199"/>
                  </a:lnTo>
                  <a:lnTo>
                    <a:pt x="1679" y="1052"/>
                  </a:lnTo>
                  <a:lnTo>
                    <a:pt x="1697" y="867"/>
                  </a:lnTo>
                  <a:lnTo>
                    <a:pt x="1679" y="702"/>
                  </a:lnTo>
                  <a:lnTo>
                    <a:pt x="1642" y="536"/>
                  </a:lnTo>
                  <a:lnTo>
                    <a:pt x="1568" y="388"/>
                  </a:lnTo>
                  <a:lnTo>
                    <a:pt x="1476" y="277"/>
                  </a:lnTo>
                  <a:lnTo>
                    <a:pt x="1347" y="167"/>
                  </a:lnTo>
                  <a:lnTo>
                    <a:pt x="1218" y="93"/>
                  </a:lnTo>
                  <a:lnTo>
                    <a:pt x="1070" y="38"/>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4" name="Google Shape;3334;p11"/>
            <p:cNvSpPr/>
            <p:nvPr/>
          </p:nvSpPr>
          <p:spPr>
            <a:xfrm>
              <a:off x="4641775" y="238125"/>
              <a:ext cx="41975" cy="29525"/>
            </a:xfrm>
            <a:custGeom>
              <a:avLst/>
              <a:gdLst/>
              <a:ahLst/>
              <a:cxnLst/>
              <a:rect l="l" t="t" r="r" b="b"/>
              <a:pathLst>
                <a:path w="1679" h="1181" extrusionOk="0">
                  <a:moveTo>
                    <a:pt x="56" y="0"/>
                  </a:moveTo>
                  <a:lnTo>
                    <a:pt x="19" y="166"/>
                  </a:lnTo>
                  <a:lnTo>
                    <a:pt x="1" y="350"/>
                  </a:lnTo>
                  <a:lnTo>
                    <a:pt x="19" y="516"/>
                  </a:lnTo>
                  <a:lnTo>
                    <a:pt x="74" y="682"/>
                  </a:lnTo>
                  <a:lnTo>
                    <a:pt x="148" y="830"/>
                  </a:lnTo>
                  <a:lnTo>
                    <a:pt x="259" y="959"/>
                  </a:lnTo>
                  <a:lnTo>
                    <a:pt x="388" y="1051"/>
                  </a:lnTo>
                  <a:lnTo>
                    <a:pt x="535" y="1125"/>
                  </a:lnTo>
                  <a:lnTo>
                    <a:pt x="701" y="1162"/>
                  </a:lnTo>
                  <a:lnTo>
                    <a:pt x="867" y="1180"/>
                  </a:lnTo>
                  <a:lnTo>
                    <a:pt x="1033" y="1162"/>
                  </a:lnTo>
                  <a:lnTo>
                    <a:pt x="1199" y="1106"/>
                  </a:lnTo>
                  <a:lnTo>
                    <a:pt x="1328" y="1033"/>
                  </a:lnTo>
                  <a:lnTo>
                    <a:pt x="1457" y="922"/>
                  </a:lnTo>
                  <a:lnTo>
                    <a:pt x="1549" y="793"/>
                  </a:lnTo>
                  <a:lnTo>
                    <a:pt x="1623" y="664"/>
                  </a:lnTo>
                  <a:lnTo>
                    <a:pt x="1660" y="498"/>
                  </a:lnTo>
                  <a:lnTo>
                    <a:pt x="1679" y="332"/>
                  </a:lnTo>
                  <a:lnTo>
                    <a:pt x="1660" y="166"/>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5" name="Google Shape;3335;p11"/>
            <p:cNvSpPr/>
            <p:nvPr/>
          </p:nvSpPr>
          <p:spPr>
            <a:xfrm>
              <a:off x="4978275" y="1104700"/>
              <a:ext cx="41975" cy="41975"/>
            </a:xfrm>
            <a:custGeom>
              <a:avLst/>
              <a:gdLst/>
              <a:ahLst/>
              <a:cxnLst/>
              <a:rect l="l" t="t" r="r" b="b"/>
              <a:pathLst>
                <a:path w="1679" h="1679" extrusionOk="0">
                  <a:moveTo>
                    <a:pt x="683" y="1"/>
                  </a:moveTo>
                  <a:lnTo>
                    <a:pt x="535" y="56"/>
                  </a:lnTo>
                  <a:lnTo>
                    <a:pt x="388" y="111"/>
                  </a:lnTo>
                  <a:lnTo>
                    <a:pt x="259" y="222"/>
                  </a:lnTo>
                  <a:lnTo>
                    <a:pt x="166" y="333"/>
                  </a:lnTo>
                  <a:lnTo>
                    <a:pt x="74" y="462"/>
                  </a:lnTo>
                  <a:lnTo>
                    <a:pt x="37" y="628"/>
                  </a:lnTo>
                  <a:lnTo>
                    <a:pt x="0" y="794"/>
                  </a:lnTo>
                  <a:lnTo>
                    <a:pt x="19" y="960"/>
                  </a:lnTo>
                  <a:lnTo>
                    <a:pt x="56" y="1126"/>
                  </a:lnTo>
                  <a:lnTo>
                    <a:pt x="130" y="1291"/>
                  </a:lnTo>
                  <a:lnTo>
                    <a:pt x="222" y="1421"/>
                  </a:lnTo>
                  <a:lnTo>
                    <a:pt x="351" y="1513"/>
                  </a:lnTo>
                  <a:lnTo>
                    <a:pt x="498" y="1605"/>
                  </a:lnTo>
                  <a:lnTo>
                    <a:pt x="646" y="1660"/>
                  </a:lnTo>
                  <a:lnTo>
                    <a:pt x="830" y="1679"/>
                  </a:lnTo>
                  <a:lnTo>
                    <a:pt x="996" y="1660"/>
                  </a:lnTo>
                  <a:lnTo>
                    <a:pt x="1162" y="1623"/>
                  </a:lnTo>
                  <a:lnTo>
                    <a:pt x="1310" y="1550"/>
                  </a:lnTo>
                  <a:lnTo>
                    <a:pt x="1420" y="1457"/>
                  </a:lnTo>
                  <a:lnTo>
                    <a:pt x="1531" y="1328"/>
                  </a:lnTo>
                  <a:lnTo>
                    <a:pt x="1605" y="1199"/>
                  </a:lnTo>
                  <a:lnTo>
                    <a:pt x="1660" y="1052"/>
                  </a:lnTo>
                  <a:lnTo>
                    <a:pt x="1678" y="886"/>
                  </a:lnTo>
                  <a:lnTo>
                    <a:pt x="1678" y="701"/>
                  </a:lnTo>
                  <a:lnTo>
                    <a:pt x="1641" y="536"/>
                  </a:lnTo>
                  <a:lnTo>
                    <a:pt x="1568" y="388"/>
                  </a:lnTo>
                  <a:lnTo>
                    <a:pt x="1457" y="259"/>
                  </a:lnTo>
                  <a:lnTo>
                    <a:pt x="1346" y="148"/>
                  </a:lnTo>
                  <a:lnTo>
                    <a:pt x="1199" y="75"/>
                  </a:lnTo>
                  <a:lnTo>
                    <a:pt x="1033" y="19"/>
                  </a:lnTo>
                  <a:lnTo>
                    <a:pt x="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6" name="Google Shape;3336;p11"/>
            <p:cNvSpPr/>
            <p:nvPr/>
          </p:nvSpPr>
          <p:spPr>
            <a:xfrm>
              <a:off x="4912825" y="1012975"/>
              <a:ext cx="41975" cy="42425"/>
            </a:xfrm>
            <a:custGeom>
              <a:avLst/>
              <a:gdLst/>
              <a:ahLst/>
              <a:cxnLst/>
              <a:rect l="l" t="t" r="r" b="b"/>
              <a:pathLst>
                <a:path w="1679" h="1697" extrusionOk="0">
                  <a:moveTo>
                    <a:pt x="830" y="1"/>
                  </a:moveTo>
                  <a:lnTo>
                    <a:pt x="664" y="19"/>
                  </a:lnTo>
                  <a:lnTo>
                    <a:pt x="498" y="74"/>
                  </a:lnTo>
                  <a:lnTo>
                    <a:pt x="351" y="148"/>
                  </a:lnTo>
                  <a:lnTo>
                    <a:pt x="222" y="259"/>
                  </a:lnTo>
                  <a:lnTo>
                    <a:pt x="129" y="388"/>
                  </a:lnTo>
                  <a:lnTo>
                    <a:pt x="56" y="535"/>
                  </a:lnTo>
                  <a:lnTo>
                    <a:pt x="0" y="701"/>
                  </a:lnTo>
                  <a:lnTo>
                    <a:pt x="0" y="886"/>
                  </a:lnTo>
                  <a:lnTo>
                    <a:pt x="19" y="1052"/>
                  </a:lnTo>
                  <a:lnTo>
                    <a:pt x="74" y="1199"/>
                  </a:lnTo>
                  <a:lnTo>
                    <a:pt x="148" y="1347"/>
                  </a:lnTo>
                  <a:lnTo>
                    <a:pt x="240" y="1457"/>
                  </a:lnTo>
                  <a:lnTo>
                    <a:pt x="369" y="1549"/>
                  </a:lnTo>
                  <a:lnTo>
                    <a:pt x="517" y="1623"/>
                  </a:lnTo>
                  <a:lnTo>
                    <a:pt x="664" y="1678"/>
                  </a:lnTo>
                  <a:lnTo>
                    <a:pt x="830" y="1697"/>
                  </a:lnTo>
                  <a:lnTo>
                    <a:pt x="1014" y="1678"/>
                  </a:lnTo>
                  <a:lnTo>
                    <a:pt x="1180" y="1623"/>
                  </a:lnTo>
                  <a:lnTo>
                    <a:pt x="1328" y="1549"/>
                  </a:lnTo>
                  <a:lnTo>
                    <a:pt x="1438" y="1439"/>
                  </a:lnTo>
                  <a:lnTo>
                    <a:pt x="1549" y="1310"/>
                  </a:lnTo>
                  <a:lnTo>
                    <a:pt x="1623" y="1162"/>
                  </a:lnTo>
                  <a:lnTo>
                    <a:pt x="1660" y="996"/>
                  </a:lnTo>
                  <a:lnTo>
                    <a:pt x="1678" y="830"/>
                  </a:lnTo>
                  <a:lnTo>
                    <a:pt x="1660" y="646"/>
                  </a:lnTo>
                  <a:lnTo>
                    <a:pt x="1604" y="498"/>
                  </a:lnTo>
                  <a:lnTo>
                    <a:pt x="1531" y="369"/>
                  </a:lnTo>
                  <a:lnTo>
                    <a:pt x="1420" y="240"/>
                  </a:lnTo>
                  <a:lnTo>
                    <a:pt x="1309" y="148"/>
                  </a:lnTo>
                  <a:lnTo>
                    <a:pt x="1162" y="74"/>
                  </a:lnTo>
                  <a:lnTo>
                    <a:pt x="1014"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7" name="Google Shape;3337;p11"/>
            <p:cNvSpPr/>
            <p:nvPr/>
          </p:nvSpPr>
          <p:spPr>
            <a:xfrm>
              <a:off x="5255300" y="1401550"/>
              <a:ext cx="41525" cy="41525"/>
            </a:xfrm>
            <a:custGeom>
              <a:avLst/>
              <a:gdLst/>
              <a:ahLst/>
              <a:cxnLst/>
              <a:rect l="l" t="t" r="r" b="b"/>
              <a:pathLst>
                <a:path w="1661" h="1661" extrusionOk="0">
                  <a:moveTo>
                    <a:pt x="701" y="1"/>
                  </a:moveTo>
                  <a:lnTo>
                    <a:pt x="535" y="56"/>
                  </a:lnTo>
                  <a:lnTo>
                    <a:pt x="388" y="130"/>
                  </a:lnTo>
                  <a:lnTo>
                    <a:pt x="259" y="222"/>
                  </a:lnTo>
                  <a:lnTo>
                    <a:pt x="148" y="351"/>
                  </a:lnTo>
                  <a:lnTo>
                    <a:pt x="75" y="499"/>
                  </a:lnTo>
                  <a:lnTo>
                    <a:pt x="19" y="646"/>
                  </a:lnTo>
                  <a:lnTo>
                    <a:pt x="1" y="831"/>
                  </a:lnTo>
                  <a:lnTo>
                    <a:pt x="19" y="997"/>
                  </a:lnTo>
                  <a:lnTo>
                    <a:pt x="75" y="1163"/>
                  </a:lnTo>
                  <a:lnTo>
                    <a:pt x="148" y="1310"/>
                  </a:lnTo>
                  <a:lnTo>
                    <a:pt x="240" y="1421"/>
                  </a:lnTo>
                  <a:lnTo>
                    <a:pt x="351" y="1513"/>
                  </a:lnTo>
                  <a:lnTo>
                    <a:pt x="499" y="1605"/>
                  </a:lnTo>
                  <a:lnTo>
                    <a:pt x="646" y="1642"/>
                  </a:lnTo>
                  <a:lnTo>
                    <a:pt x="831" y="1660"/>
                  </a:lnTo>
                  <a:lnTo>
                    <a:pt x="996" y="1642"/>
                  </a:lnTo>
                  <a:lnTo>
                    <a:pt x="1162" y="1605"/>
                  </a:lnTo>
                  <a:lnTo>
                    <a:pt x="1291" y="1531"/>
                  </a:lnTo>
                  <a:lnTo>
                    <a:pt x="1421" y="1439"/>
                  </a:lnTo>
                  <a:lnTo>
                    <a:pt x="1513" y="1329"/>
                  </a:lnTo>
                  <a:lnTo>
                    <a:pt x="1605" y="1181"/>
                  </a:lnTo>
                  <a:lnTo>
                    <a:pt x="1642" y="1034"/>
                  </a:lnTo>
                  <a:lnTo>
                    <a:pt x="1660" y="868"/>
                  </a:lnTo>
                  <a:lnTo>
                    <a:pt x="1660" y="683"/>
                  </a:lnTo>
                  <a:lnTo>
                    <a:pt x="1623" y="536"/>
                  </a:lnTo>
                  <a:lnTo>
                    <a:pt x="1550" y="388"/>
                  </a:lnTo>
                  <a:lnTo>
                    <a:pt x="1457" y="259"/>
                  </a:lnTo>
                  <a:lnTo>
                    <a:pt x="1347" y="148"/>
                  </a:lnTo>
                  <a:lnTo>
                    <a:pt x="1199" y="75"/>
                  </a:lnTo>
                  <a:lnTo>
                    <a:pt x="1052" y="19"/>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8" name="Google Shape;3338;p11"/>
            <p:cNvSpPr/>
            <p:nvPr/>
          </p:nvSpPr>
          <p:spPr>
            <a:xfrm>
              <a:off x="4730275" y="653900"/>
              <a:ext cx="41525" cy="41500"/>
            </a:xfrm>
            <a:custGeom>
              <a:avLst/>
              <a:gdLst/>
              <a:ahLst/>
              <a:cxnLst/>
              <a:rect l="l" t="t" r="r" b="b"/>
              <a:pathLst>
                <a:path w="1661" h="1660" extrusionOk="0">
                  <a:moveTo>
                    <a:pt x="701" y="0"/>
                  </a:moveTo>
                  <a:lnTo>
                    <a:pt x="535" y="56"/>
                  </a:lnTo>
                  <a:lnTo>
                    <a:pt x="388" y="129"/>
                  </a:lnTo>
                  <a:lnTo>
                    <a:pt x="259" y="222"/>
                  </a:lnTo>
                  <a:lnTo>
                    <a:pt x="148" y="351"/>
                  </a:lnTo>
                  <a:lnTo>
                    <a:pt x="75" y="498"/>
                  </a:lnTo>
                  <a:lnTo>
                    <a:pt x="19" y="646"/>
                  </a:lnTo>
                  <a:lnTo>
                    <a:pt x="1" y="830"/>
                  </a:lnTo>
                  <a:lnTo>
                    <a:pt x="19" y="996"/>
                  </a:lnTo>
                  <a:lnTo>
                    <a:pt x="56" y="1162"/>
                  </a:lnTo>
                  <a:lnTo>
                    <a:pt x="130" y="1309"/>
                  </a:lnTo>
                  <a:lnTo>
                    <a:pt x="240" y="1420"/>
                  </a:lnTo>
                  <a:lnTo>
                    <a:pt x="351" y="1512"/>
                  </a:lnTo>
                  <a:lnTo>
                    <a:pt x="499" y="1604"/>
                  </a:lnTo>
                  <a:lnTo>
                    <a:pt x="646" y="1641"/>
                  </a:lnTo>
                  <a:lnTo>
                    <a:pt x="830" y="1660"/>
                  </a:lnTo>
                  <a:lnTo>
                    <a:pt x="996" y="1641"/>
                  </a:lnTo>
                  <a:lnTo>
                    <a:pt x="1144" y="1604"/>
                  </a:lnTo>
                  <a:lnTo>
                    <a:pt x="1291" y="1531"/>
                  </a:lnTo>
                  <a:lnTo>
                    <a:pt x="1420" y="1438"/>
                  </a:lnTo>
                  <a:lnTo>
                    <a:pt x="1513" y="1328"/>
                  </a:lnTo>
                  <a:lnTo>
                    <a:pt x="1586" y="1180"/>
                  </a:lnTo>
                  <a:lnTo>
                    <a:pt x="1642" y="1033"/>
                  </a:lnTo>
                  <a:lnTo>
                    <a:pt x="1660" y="848"/>
                  </a:lnTo>
                  <a:lnTo>
                    <a:pt x="1660" y="682"/>
                  </a:lnTo>
                  <a:lnTo>
                    <a:pt x="1605" y="517"/>
                  </a:lnTo>
                  <a:lnTo>
                    <a:pt x="1550" y="387"/>
                  </a:lnTo>
                  <a:lnTo>
                    <a:pt x="1457" y="258"/>
                  </a:lnTo>
                  <a:lnTo>
                    <a:pt x="1328" y="148"/>
                  </a:lnTo>
                  <a:lnTo>
                    <a:pt x="1199" y="74"/>
                  </a:lnTo>
                  <a:lnTo>
                    <a:pt x="1052"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9" name="Google Shape;3339;p11"/>
            <p:cNvSpPr/>
            <p:nvPr/>
          </p:nvSpPr>
          <p:spPr>
            <a:xfrm>
              <a:off x="4679125" y="479650"/>
              <a:ext cx="41500" cy="41525"/>
            </a:xfrm>
            <a:custGeom>
              <a:avLst/>
              <a:gdLst/>
              <a:ahLst/>
              <a:cxnLst/>
              <a:rect l="l" t="t" r="r" b="b"/>
              <a:pathLst>
                <a:path w="1660" h="1661" extrusionOk="0">
                  <a:moveTo>
                    <a:pt x="793" y="1"/>
                  </a:moveTo>
                  <a:lnTo>
                    <a:pt x="627" y="19"/>
                  </a:lnTo>
                  <a:lnTo>
                    <a:pt x="461" y="74"/>
                  </a:lnTo>
                  <a:lnTo>
                    <a:pt x="332" y="167"/>
                  </a:lnTo>
                  <a:lnTo>
                    <a:pt x="203" y="259"/>
                  </a:lnTo>
                  <a:lnTo>
                    <a:pt x="111" y="388"/>
                  </a:lnTo>
                  <a:lnTo>
                    <a:pt x="55" y="535"/>
                  </a:lnTo>
                  <a:lnTo>
                    <a:pt x="0" y="683"/>
                  </a:lnTo>
                  <a:lnTo>
                    <a:pt x="0" y="867"/>
                  </a:lnTo>
                  <a:lnTo>
                    <a:pt x="19" y="1033"/>
                  </a:lnTo>
                  <a:lnTo>
                    <a:pt x="55" y="1181"/>
                  </a:lnTo>
                  <a:lnTo>
                    <a:pt x="148" y="1328"/>
                  </a:lnTo>
                  <a:lnTo>
                    <a:pt x="240" y="1439"/>
                  </a:lnTo>
                  <a:lnTo>
                    <a:pt x="369" y="1531"/>
                  </a:lnTo>
                  <a:lnTo>
                    <a:pt x="498" y="1605"/>
                  </a:lnTo>
                  <a:lnTo>
                    <a:pt x="664" y="1660"/>
                  </a:lnTo>
                  <a:lnTo>
                    <a:pt x="996" y="1660"/>
                  </a:lnTo>
                  <a:lnTo>
                    <a:pt x="1162" y="1605"/>
                  </a:lnTo>
                  <a:lnTo>
                    <a:pt x="1309" y="1531"/>
                  </a:lnTo>
                  <a:lnTo>
                    <a:pt x="1420" y="1439"/>
                  </a:lnTo>
                  <a:lnTo>
                    <a:pt x="1512" y="1310"/>
                  </a:lnTo>
                  <a:lnTo>
                    <a:pt x="1586" y="1162"/>
                  </a:lnTo>
                  <a:lnTo>
                    <a:pt x="1641" y="1015"/>
                  </a:lnTo>
                  <a:lnTo>
                    <a:pt x="1660" y="849"/>
                  </a:lnTo>
                  <a:lnTo>
                    <a:pt x="1641" y="664"/>
                  </a:lnTo>
                  <a:lnTo>
                    <a:pt x="1586" y="498"/>
                  </a:lnTo>
                  <a:lnTo>
                    <a:pt x="1512" y="351"/>
                  </a:lnTo>
                  <a:lnTo>
                    <a:pt x="1420" y="240"/>
                  </a:lnTo>
                  <a:lnTo>
                    <a:pt x="1291" y="130"/>
                  </a:lnTo>
                  <a:lnTo>
                    <a:pt x="1143" y="56"/>
                  </a:lnTo>
                  <a:lnTo>
                    <a:pt x="977"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0" name="Google Shape;3340;p11"/>
            <p:cNvSpPr/>
            <p:nvPr/>
          </p:nvSpPr>
          <p:spPr>
            <a:xfrm>
              <a:off x="4847375" y="919400"/>
              <a:ext cx="41500" cy="41050"/>
            </a:xfrm>
            <a:custGeom>
              <a:avLst/>
              <a:gdLst/>
              <a:ahLst/>
              <a:cxnLst/>
              <a:rect l="l" t="t" r="r" b="b"/>
              <a:pathLst>
                <a:path w="1660" h="1642" extrusionOk="0">
                  <a:moveTo>
                    <a:pt x="811" y="1"/>
                  </a:moveTo>
                  <a:lnTo>
                    <a:pt x="627" y="19"/>
                  </a:lnTo>
                  <a:lnTo>
                    <a:pt x="479" y="74"/>
                  </a:lnTo>
                  <a:lnTo>
                    <a:pt x="350" y="148"/>
                  </a:lnTo>
                  <a:lnTo>
                    <a:pt x="221" y="259"/>
                  </a:lnTo>
                  <a:lnTo>
                    <a:pt x="129" y="369"/>
                  </a:lnTo>
                  <a:lnTo>
                    <a:pt x="55" y="517"/>
                  </a:lnTo>
                  <a:lnTo>
                    <a:pt x="18" y="683"/>
                  </a:lnTo>
                  <a:lnTo>
                    <a:pt x="0" y="849"/>
                  </a:lnTo>
                  <a:lnTo>
                    <a:pt x="37" y="1015"/>
                  </a:lnTo>
                  <a:lnTo>
                    <a:pt x="74" y="1181"/>
                  </a:lnTo>
                  <a:lnTo>
                    <a:pt x="148" y="1310"/>
                  </a:lnTo>
                  <a:lnTo>
                    <a:pt x="258" y="1439"/>
                  </a:lnTo>
                  <a:lnTo>
                    <a:pt x="387" y="1531"/>
                  </a:lnTo>
                  <a:lnTo>
                    <a:pt x="516" y="1605"/>
                  </a:lnTo>
                  <a:lnTo>
                    <a:pt x="682" y="1642"/>
                  </a:lnTo>
                  <a:lnTo>
                    <a:pt x="848" y="1642"/>
                  </a:lnTo>
                  <a:lnTo>
                    <a:pt x="1033" y="1623"/>
                  </a:lnTo>
                  <a:lnTo>
                    <a:pt x="1180" y="1586"/>
                  </a:lnTo>
                  <a:lnTo>
                    <a:pt x="1328" y="1494"/>
                  </a:lnTo>
                  <a:lnTo>
                    <a:pt x="1438" y="1402"/>
                  </a:lnTo>
                  <a:lnTo>
                    <a:pt x="1530" y="1273"/>
                  </a:lnTo>
                  <a:lnTo>
                    <a:pt x="1604" y="1125"/>
                  </a:lnTo>
                  <a:lnTo>
                    <a:pt x="1641" y="978"/>
                  </a:lnTo>
                  <a:lnTo>
                    <a:pt x="1659" y="793"/>
                  </a:lnTo>
                  <a:lnTo>
                    <a:pt x="1641" y="628"/>
                  </a:lnTo>
                  <a:lnTo>
                    <a:pt x="1586" y="480"/>
                  </a:lnTo>
                  <a:lnTo>
                    <a:pt x="1512" y="333"/>
                  </a:lnTo>
                  <a:lnTo>
                    <a:pt x="1401" y="222"/>
                  </a:lnTo>
                  <a:lnTo>
                    <a:pt x="1272" y="130"/>
                  </a:lnTo>
                  <a:lnTo>
                    <a:pt x="1143" y="56"/>
                  </a:lnTo>
                  <a:lnTo>
                    <a:pt x="977"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1" name="Google Shape;3341;p11"/>
            <p:cNvSpPr/>
            <p:nvPr/>
          </p:nvSpPr>
          <p:spPr>
            <a:xfrm>
              <a:off x="5044650" y="1199200"/>
              <a:ext cx="41050" cy="41050"/>
            </a:xfrm>
            <a:custGeom>
              <a:avLst/>
              <a:gdLst/>
              <a:ahLst/>
              <a:cxnLst/>
              <a:rect l="l" t="t" r="r" b="b"/>
              <a:pathLst>
                <a:path w="1642" h="1642" extrusionOk="0">
                  <a:moveTo>
                    <a:pt x="830" y="1"/>
                  </a:moveTo>
                  <a:lnTo>
                    <a:pt x="664" y="19"/>
                  </a:lnTo>
                  <a:lnTo>
                    <a:pt x="498" y="56"/>
                  </a:lnTo>
                  <a:lnTo>
                    <a:pt x="369" y="130"/>
                  </a:lnTo>
                  <a:lnTo>
                    <a:pt x="240" y="222"/>
                  </a:lnTo>
                  <a:lnTo>
                    <a:pt x="148" y="333"/>
                  </a:lnTo>
                  <a:lnTo>
                    <a:pt x="56" y="480"/>
                  </a:lnTo>
                  <a:lnTo>
                    <a:pt x="19" y="628"/>
                  </a:lnTo>
                  <a:lnTo>
                    <a:pt x="1" y="793"/>
                  </a:lnTo>
                  <a:lnTo>
                    <a:pt x="1" y="978"/>
                  </a:lnTo>
                  <a:lnTo>
                    <a:pt x="56" y="1125"/>
                  </a:lnTo>
                  <a:lnTo>
                    <a:pt x="111" y="1273"/>
                  </a:lnTo>
                  <a:lnTo>
                    <a:pt x="203" y="1402"/>
                  </a:lnTo>
                  <a:lnTo>
                    <a:pt x="332" y="1494"/>
                  </a:lnTo>
                  <a:lnTo>
                    <a:pt x="462" y="1568"/>
                  </a:lnTo>
                  <a:lnTo>
                    <a:pt x="627" y="1623"/>
                  </a:lnTo>
                  <a:lnTo>
                    <a:pt x="793" y="1642"/>
                  </a:lnTo>
                  <a:lnTo>
                    <a:pt x="959" y="1623"/>
                  </a:lnTo>
                  <a:lnTo>
                    <a:pt x="1125" y="1586"/>
                  </a:lnTo>
                  <a:lnTo>
                    <a:pt x="1273" y="1513"/>
                  </a:lnTo>
                  <a:lnTo>
                    <a:pt x="1383" y="1420"/>
                  </a:lnTo>
                  <a:lnTo>
                    <a:pt x="1494" y="1310"/>
                  </a:lnTo>
                  <a:lnTo>
                    <a:pt x="1568" y="1162"/>
                  </a:lnTo>
                  <a:lnTo>
                    <a:pt x="1623" y="1015"/>
                  </a:lnTo>
                  <a:lnTo>
                    <a:pt x="1642" y="849"/>
                  </a:lnTo>
                  <a:lnTo>
                    <a:pt x="1623" y="664"/>
                  </a:lnTo>
                  <a:lnTo>
                    <a:pt x="1586" y="517"/>
                  </a:lnTo>
                  <a:lnTo>
                    <a:pt x="1512" y="369"/>
                  </a:lnTo>
                  <a:lnTo>
                    <a:pt x="1420" y="240"/>
                  </a:lnTo>
                  <a:lnTo>
                    <a:pt x="1310" y="148"/>
                  </a:lnTo>
                  <a:lnTo>
                    <a:pt x="1162" y="74"/>
                  </a:lnTo>
                  <a:lnTo>
                    <a:pt x="1015"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2" name="Google Shape;3342;p11"/>
            <p:cNvSpPr/>
            <p:nvPr/>
          </p:nvSpPr>
          <p:spPr>
            <a:xfrm>
              <a:off x="6166600" y="1807675"/>
              <a:ext cx="40150" cy="40125"/>
            </a:xfrm>
            <a:custGeom>
              <a:avLst/>
              <a:gdLst/>
              <a:ahLst/>
              <a:cxnLst/>
              <a:rect l="l" t="t" r="r" b="b"/>
              <a:pathLst>
                <a:path w="1606" h="1605" extrusionOk="0">
                  <a:moveTo>
                    <a:pt x="683" y="0"/>
                  </a:moveTo>
                  <a:lnTo>
                    <a:pt x="536" y="37"/>
                  </a:lnTo>
                  <a:lnTo>
                    <a:pt x="388" y="111"/>
                  </a:lnTo>
                  <a:lnTo>
                    <a:pt x="259" y="203"/>
                  </a:lnTo>
                  <a:lnTo>
                    <a:pt x="149" y="313"/>
                  </a:lnTo>
                  <a:lnTo>
                    <a:pt x="75" y="443"/>
                  </a:lnTo>
                  <a:lnTo>
                    <a:pt x="19" y="608"/>
                  </a:lnTo>
                  <a:lnTo>
                    <a:pt x="1" y="774"/>
                  </a:lnTo>
                  <a:lnTo>
                    <a:pt x="1" y="922"/>
                  </a:lnTo>
                  <a:lnTo>
                    <a:pt x="38" y="1088"/>
                  </a:lnTo>
                  <a:lnTo>
                    <a:pt x="112" y="1217"/>
                  </a:lnTo>
                  <a:lnTo>
                    <a:pt x="204" y="1346"/>
                  </a:lnTo>
                  <a:lnTo>
                    <a:pt x="314" y="1438"/>
                  </a:lnTo>
                  <a:lnTo>
                    <a:pt x="444" y="1512"/>
                  </a:lnTo>
                  <a:lnTo>
                    <a:pt x="591" y="1567"/>
                  </a:lnTo>
                  <a:lnTo>
                    <a:pt x="739" y="1604"/>
                  </a:lnTo>
                  <a:lnTo>
                    <a:pt x="904" y="1586"/>
                  </a:lnTo>
                  <a:lnTo>
                    <a:pt x="1070" y="1549"/>
                  </a:lnTo>
                  <a:lnTo>
                    <a:pt x="1218" y="1494"/>
                  </a:lnTo>
                  <a:lnTo>
                    <a:pt x="1347" y="1401"/>
                  </a:lnTo>
                  <a:lnTo>
                    <a:pt x="1439" y="1272"/>
                  </a:lnTo>
                  <a:lnTo>
                    <a:pt x="1531" y="1143"/>
                  </a:lnTo>
                  <a:lnTo>
                    <a:pt x="1587" y="996"/>
                  </a:lnTo>
                  <a:lnTo>
                    <a:pt x="1605" y="830"/>
                  </a:lnTo>
                  <a:lnTo>
                    <a:pt x="1587" y="664"/>
                  </a:lnTo>
                  <a:lnTo>
                    <a:pt x="1550" y="516"/>
                  </a:lnTo>
                  <a:lnTo>
                    <a:pt x="1494" y="369"/>
                  </a:lnTo>
                  <a:lnTo>
                    <a:pt x="1402" y="258"/>
                  </a:lnTo>
                  <a:lnTo>
                    <a:pt x="1292" y="148"/>
                  </a:lnTo>
                  <a:lnTo>
                    <a:pt x="1163" y="74"/>
                  </a:lnTo>
                  <a:lnTo>
                    <a:pt x="1015" y="18"/>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3" name="Google Shape;3343;p11"/>
            <p:cNvSpPr/>
            <p:nvPr/>
          </p:nvSpPr>
          <p:spPr>
            <a:xfrm>
              <a:off x="6009425" y="1778625"/>
              <a:ext cx="40600" cy="40575"/>
            </a:xfrm>
            <a:custGeom>
              <a:avLst/>
              <a:gdLst/>
              <a:ahLst/>
              <a:cxnLst/>
              <a:rect l="l" t="t" r="r" b="b"/>
              <a:pathLst>
                <a:path w="1624" h="1623" extrusionOk="0">
                  <a:moveTo>
                    <a:pt x="849" y="0"/>
                  </a:moveTo>
                  <a:lnTo>
                    <a:pt x="664" y="19"/>
                  </a:lnTo>
                  <a:lnTo>
                    <a:pt x="517" y="56"/>
                  </a:lnTo>
                  <a:lnTo>
                    <a:pt x="369" y="129"/>
                  </a:lnTo>
                  <a:lnTo>
                    <a:pt x="240" y="222"/>
                  </a:lnTo>
                  <a:lnTo>
                    <a:pt x="148" y="351"/>
                  </a:lnTo>
                  <a:lnTo>
                    <a:pt x="74" y="480"/>
                  </a:lnTo>
                  <a:lnTo>
                    <a:pt x="19" y="646"/>
                  </a:lnTo>
                  <a:lnTo>
                    <a:pt x="1" y="812"/>
                  </a:lnTo>
                  <a:lnTo>
                    <a:pt x="19" y="978"/>
                  </a:lnTo>
                  <a:lnTo>
                    <a:pt x="56" y="1125"/>
                  </a:lnTo>
                  <a:lnTo>
                    <a:pt x="130" y="1254"/>
                  </a:lnTo>
                  <a:lnTo>
                    <a:pt x="222" y="1383"/>
                  </a:lnTo>
                  <a:lnTo>
                    <a:pt x="332" y="1475"/>
                  </a:lnTo>
                  <a:lnTo>
                    <a:pt x="462" y="1549"/>
                  </a:lnTo>
                  <a:lnTo>
                    <a:pt x="609" y="1605"/>
                  </a:lnTo>
                  <a:lnTo>
                    <a:pt x="775" y="1623"/>
                  </a:lnTo>
                  <a:lnTo>
                    <a:pt x="941" y="1623"/>
                  </a:lnTo>
                  <a:lnTo>
                    <a:pt x="1107" y="1568"/>
                  </a:lnTo>
                  <a:lnTo>
                    <a:pt x="1254" y="1512"/>
                  </a:lnTo>
                  <a:lnTo>
                    <a:pt x="1365" y="1402"/>
                  </a:lnTo>
                  <a:lnTo>
                    <a:pt x="1476" y="1291"/>
                  </a:lnTo>
                  <a:lnTo>
                    <a:pt x="1549" y="1144"/>
                  </a:lnTo>
                  <a:lnTo>
                    <a:pt x="1605" y="996"/>
                  </a:lnTo>
                  <a:lnTo>
                    <a:pt x="1623" y="830"/>
                  </a:lnTo>
                  <a:lnTo>
                    <a:pt x="1605" y="664"/>
                  </a:lnTo>
                  <a:lnTo>
                    <a:pt x="1568" y="517"/>
                  </a:lnTo>
                  <a:lnTo>
                    <a:pt x="1494" y="369"/>
                  </a:lnTo>
                  <a:lnTo>
                    <a:pt x="1402" y="259"/>
                  </a:lnTo>
                  <a:lnTo>
                    <a:pt x="1291" y="148"/>
                  </a:lnTo>
                  <a:lnTo>
                    <a:pt x="1162" y="74"/>
                  </a:lnTo>
                  <a:lnTo>
                    <a:pt x="996" y="37"/>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4" name="Google Shape;3344;p11"/>
            <p:cNvSpPr/>
            <p:nvPr/>
          </p:nvSpPr>
          <p:spPr>
            <a:xfrm>
              <a:off x="6086400" y="1792925"/>
              <a:ext cx="40600" cy="40575"/>
            </a:xfrm>
            <a:custGeom>
              <a:avLst/>
              <a:gdLst/>
              <a:ahLst/>
              <a:cxnLst/>
              <a:rect l="l" t="t" r="r" b="b"/>
              <a:pathLst>
                <a:path w="1624" h="1623" extrusionOk="0">
                  <a:moveTo>
                    <a:pt x="794" y="0"/>
                  </a:moveTo>
                  <a:lnTo>
                    <a:pt x="646" y="18"/>
                  </a:lnTo>
                  <a:lnTo>
                    <a:pt x="480" y="74"/>
                  </a:lnTo>
                  <a:lnTo>
                    <a:pt x="351" y="148"/>
                  </a:lnTo>
                  <a:lnTo>
                    <a:pt x="240" y="240"/>
                  </a:lnTo>
                  <a:lnTo>
                    <a:pt x="148" y="350"/>
                  </a:lnTo>
                  <a:lnTo>
                    <a:pt x="75" y="479"/>
                  </a:lnTo>
                  <a:lnTo>
                    <a:pt x="19" y="627"/>
                  </a:lnTo>
                  <a:lnTo>
                    <a:pt x="1" y="793"/>
                  </a:lnTo>
                  <a:lnTo>
                    <a:pt x="19" y="959"/>
                  </a:lnTo>
                  <a:lnTo>
                    <a:pt x="56" y="1125"/>
                  </a:lnTo>
                  <a:lnTo>
                    <a:pt x="130" y="1272"/>
                  </a:lnTo>
                  <a:lnTo>
                    <a:pt x="222" y="1383"/>
                  </a:lnTo>
                  <a:lnTo>
                    <a:pt x="351" y="1494"/>
                  </a:lnTo>
                  <a:lnTo>
                    <a:pt x="499" y="1567"/>
                  </a:lnTo>
                  <a:lnTo>
                    <a:pt x="646" y="1604"/>
                  </a:lnTo>
                  <a:lnTo>
                    <a:pt x="812" y="1623"/>
                  </a:lnTo>
                  <a:lnTo>
                    <a:pt x="996" y="1604"/>
                  </a:lnTo>
                  <a:lnTo>
                    <a:pt x="1144" y="1549"/>
                  </a:lnTo>
                  <a:lnTo>
                    <a:pt x="1291" y="1475"/>
                  </a:lnTo>
                  <a:lnTo>
                    <a:pt x="1402" y="1383"/>
                  </a:lnTo>
                  <a:lnTo>
                    <a:pt x="1494" y="1254"/>
                  </a:lnTo>
                  <a:lnTo>
                    <a:pt x="1568" y="1106"/>
                  </a:lnTo>
                  <a:lnTo>
                    <a:pt x="1605" y="940"/>
                  </a:lnTo>
                  <a:lnTo>
                    <a:pt x="1623" y="774"/>
                  </a:lnTo>
                  <a:lnTo>
                    <a:pt x="1605" y="608"/>
                  </a:lnTo>
                  <a:lnTo>
                    <a:pt x="1550" y="461"/>
                  </a:lnTo>
                  <a:lnTo>
                    <a:pt x="1476" y="332"/>
                  </a:lnTo>
                  <a:lnTo>
                    <a:pt x="1365" y="221"/>
                  </a:lnTo>
                  <a:lnTo>
                    <a:pt x="1255" y="129"/>
                  </a:lnTo>
                  <a:lnTo>
                    <a:pt x="1125" y="55"/>
                  </a:lnTo>
                  <a:lnTo>
                    <a:pt x="960" y="18"/>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5" name="Google Shape;3345;p11"/>
            <p:cNvSpPr/>
            <p:nvPr/>
          </p:nvSpPr>
          <p:spPr>
            <a:xfrm>
              <a:off x="5544325" y="1616375"/>
              <a:ext cx="40125" cy="40125"/>
            </a:xfrm>
            <a:custGeom>
              <a:avLst/>
              <a:gdLst/>
              <a:ahLst/>
              <a:cxnLst/>
              <a:rect l="l" t="t" r="r" b="b"/>
              <a:pathLst>
                <a:path w="1605" h="1605" extrusionOk="0">
                  <a:moveTo>
                    <a:pt x="664" y="0"/>
                  </a:moveTo>
                  <a:lnTo>
                    <a:pt x="517" y="55"/>
                  </a:lnTo>
                  <a:lnTo>
                    <a:pt x="369" y="111"/>
                  </a:lnTo>
                  <a:lnTo>
                    <a:pt x="240" y="221"/>
                  </a:lnTo>
                  <a:lnTo>
                    <a:pt x="148" y="332"/>
                  </a:lnTo>
                  <a:lnTo>
                    <a:pt x="74" y="480"/>
                  </a:lnTo>
                  <a:lnTo>
                    <a:pt x="19" y="627"/>
                  </a:lnTo>
                  <a:lnTo>
                    <a:pt x="1" y="793"/>
                  </a:lnTo>
                  <a:lnTo>
                    <a:pt x="19" y="959"/>
                  </a:lnTo>
                  <a:lnTo>
                    <a:pt x="56" y="1106"/>
                  </a:lnTo>
                  <a:lnTo>
                    <a:pt x="130" y="1236"/>
                  </a:lnTo>
                  <a:lnTo>
                    <a:pt x="222" y="1365"/>
                  </a:lnTo>
                  <a:lnTo>
                    <a:pt x="332" y="1457"/>
                  </a:lnTo>
                  <a:lnTo>
                    <a:pt x="461" y="1531"/>
                  </a:lnTo>
                  <a:lnTo>
                    <a:pt x="609" y="1586"/>
                  </a:lnTo>
                  <a:lnTo>
                    <a:pt x="775" y="1604"/>
                  </a:lnTo>
                  <a:lnTo>
                    <a:pt x="941" y="1586"/>
                  </a:lnTo>
                  <a:lnTo>
                    <a:pt x="1107" y="1549"/>
                  </a:lnTo>
                  <a:lnTo>
                    <a:pt x="1236" y="1475"/>
                  </a:lnTo>
                  <a:lnTo>
                    <a:pt x="1365" y="1383"/>
                  </a:lnTo>
                  <a:lnTo>
                    <a:pt x="1457" y="1272"/>
                  </a:lnTo>
                  <a:lnTo>
                    <a:pt x="1549" y="1125"/>
                  </a:lnTo>
                  <a:lnTo>
                    <a:pt x="1586" y="977"/>
                  </a:lnTo>
                  <a:lnTo>
                    <a:pt x="1605" y="811"/>
                  </a:lnTo>
                  <a:lnTo>
                    <a:pt x="1605" y="646"/>
                  </a:lnTo>
                  <a:lnTo>
                    <a:pt x="1549" y="498"/>
                  </a:lnTo>
                  <a:lnTo>
                    <a:pt x="1476" y="369"/>
                  </a:lnTo>
                  <a:lnTo>
                    <a:pt x="1383" y="240"/>
                  </a:lnTo>
                  <a:lnTo>
                    <a:pt x="1273" y="148"/>
                  </a:lnTo>
                  <a:lnTo>
                    <a:pt x="1144" y="74"/>
                  </a:lnTo>
                  <a:lnTo>
                    <a:pt x="996" y="19"/>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6" name="Google Shape;3346;p11"/>
            <p:cNvSpPr/>
            <p:nvPr/>
          </p:nvSpPr>
          <p:spPr>
            <a:xfrm>
              <a:off x="6246825" y="1821950"/>
              <a:ext cx="39650" cy="39675"/>
            </a:xfrm>
            <a:custGeom>
              <a:avLst/>
              <a:gdLst/>
              <a:ahLst/>
              <a:cxnLst/>
              <a:rect l="l" t="t" r="r" b="b"/>
              <a:pathLst>
                <a:path w="1586" h="1587" extrusionOk="0">
                  <a:moveTo>
                    <a:pt x="775" y="1"/>
                  </a:moveTo>
                  <a:lnTo>
                    <a:pt x="609" y="19"/>
                  </a:lnTo>
                  <a:lnTo>
                    <a:pt x="461" y="74"/>
                  </a:lnTo>
                  <a:lnTo>
                    <a:pt x="332" y="148"/>
                  </a:lnTo>
                  <a:lnTo>
                    <a:pt x="221" y="259"/>
                  </a:lnTo>
                  <a:lnTo>
                    <a:pt x="111" y="369"/>
                  </a:lnTo>
                  <a:lnTo>
                    <a:pt x="56" y="517"/>
                  </a:lnTo>
                  <a:lnTo>
                    <a:pt x="0" y="664"/>
                  </a:lnTo>
                  <a:lnTo>
                    <a:pt x="0" y="812"/>
                  </a:lnTo>
                  <a:lnTo>
                    <a:pt x="19" y="978"/>
                  </a:lnTo>
                  <a:lnTo>
                    <a:pt x="56" y="1125"/>
                  </a:lnTo>
                  <a:lnTo>
                    <a:pt x="148" y="1254"/>
                  </a:lnTo>
                  <a:lnTo>
                    <a:pt x="240" y="1365"/>
                  </a:lnTo>
                  <a:lnTo>
                    <a:pt x="369" y="1457"/>
                  </a:lnTo>
                  <a:lnTo>
                    <a:pt x="498" y="1531"/>
                  </a:lnTo>
                  <a:lnTo>
                    <a:pt x="646" y="1586"/>
                  </a:lnTo>
                  <a:lnTo>
                    <a:pt x="812" y="1586"/>
                  </a:lnTo>
                  <a:lnTo>
                    <a:pt x="959" y="1568"/>
                  </a:lnTo>
                  <a:lnTo>
                    <a:pt x="1107" y="1513"/>
                  </a:lnTo>
                  <a:lnTo>
                    <a:pt x="1236" y="1439"/>
                  </a:lnTo>
                  <a:lnTo>
                    <a:pt x="1365" y="1347"/>
                  </a:lnTo>
                  <a:lnTo>
                    <a:pt x="1457" y="1218"/>
                  </a:lnTo>
                  <a:lnTo>
                    <a:pt x="1531" y="1088"/>
                  </a:lnTo>
                  <a:lnTo>
                    <a:pt x="1567" y="941"/>
                  </a:lnTo>
                  <a:lnTo>
                    <a:pt x="1586" y="775"/>
                  </a:lnTo>
                  <a:lnTo>
                    <a:pt x="1567" y="628"/>
                  </a:lnTo>
                  <a:lnTo>
                    <a:pt x="1512" y="480"/>
                  </a:lnTo>
                  <a:lnTo>
                    <a:pt x="1438" y="333"/>
                  </a:lnTo>
                  <a:lnTo>
                    <a:pt x="1328" y="222"/>
                  </a:lnTo>
                  <a:lnTo>
                    <a:pt x="1217" y="130"/>
                  </a:lnTo>
                  <a:lnTo>
                    <a:pt x="1070" y="56"/>
                  </a:lnTo>
                  <a:lnTo>
                    <a:pt x="922" y="19"/>
                  </a:lnTo>
                  <a:lnTo>
                    <a:pt x="7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7" name="Google Shape;3347;p11"/>
            <p:cNvSpPr/>
            <p:nvPr/>
          </p:nvSpPr>
          <p:spPr>
            <a:xfrm>
              <a:off x="5929675" y="1767550"/>
              <a:ext cx="40125" cy="40150"/>
            </a:xfrm>
            <a:custGeom>
              <a:avLst/>
              <a:gdLst/>
              <a:ahLst/>
              <a:cxnLst/>
              <a:rect l="l" t="t" r="r" b="b"/>
              <a:pathLst>
                <a:path w="1605" h="1606" extrusionOk="0">
                  <a:moveTo>
                    <a:pt x="812" y="1"/>
                  </a:moveTo>
                  <a:lnTo>
                    <a:pt x="665" y="19"/>
                  </a:lnTo>
                  <a:lnTo>
                    <a:pt x="517" y="56"/>
                  </a:lnTo>
                  <a:lnTo>
                    <a:pt x="370" y="130"/>
                  </a:lnTo>
                  <a:lnTo>
                    <a:pt x="259" y="222"/>
                  </a:lnTo>
                  <a:lnTo>
                    <a:pt x="148" y="333"/>
                  </a:lnTo>
                  <a:lnTo>
                    <a:pt x="75" y="462"/>
                  </a:lnTo>
                  <a:lnTo>
                    <a:pt x="19" y="609"/>
                  </a:lnTo>
                  <a:lnTo>
                    <a:pt x="1" y="775"/>
                  </a:lnTo>
                  <a:lnTo>
                    <a:pt x="19" y="941"/>
                  </a:lnTo>
                  <a:lnTo>
                    <a:pt x="56" y="1089"/>
                  </a:lnTo>
                  <a:lnTo>
                    <a:pt x="130" y="1236"/>
                  </a:lnTo>
                  <a:lnTo>
                    <a:pt x="222" y="1365"/>
                  </a:lnTo>
                  <a:lnTo>
                    <a:pt x="351" y="1458"/>
                  </a:lnTo>
                  <a:lnTo>
                    <a:pt x="499" y="1531"/>
                  </a:lnTo>
                  <a:lnTo>
                    <a:pt x="646" y="1587"/>
                  </a:lnTo>
                  <a:lnTo>
                    <a:pt x="812" y="1605"/>
                  </a:lnTo>
                  <a:lnTo>
                    <a:pt x="978" y="1587"/>
                  </a:lnTo>
                  <a:lnTo>
                    <a:pt x="1126" y="1531"/>
                  </a:lnTo>
                  <a:lnTo>
                    <a:pt x="1255" y="1458"/>
                  </a:lnTo>
                  <a:lnTo>
                    <a:pt x="1365" y="1365"/>
                  </a:lnTo>
                  <a:lnTo>
                    <a:pt x="1476" y="1255"/>
                  </a:lnTo>
                  <a:lnTo>
                    <a:pt x="1531" y="1107"/>
                  </a:lnTo>
                  <a:lnTo>
                    <a:pt x="1586" y="960"/>
                  </a:lnTo>
                  <a:lnTo>
                    <a:pt x="1605" y="812"/>
                  </a:lnTo>
                  <a:lnTo>
                    <a:pt x="1586" y="646"/>
                  </a:lnTo>
                  <a:lnTo>
                    <a:pt x="1550" y="499"/>
                  </a:lnTo>
                  <a:lnTo>
                    <a:pt x="1476" y="370"/>
                  </a:lnTo>
                  <a:lnTo>
                    <a:pt x="1365" y="241"/>
                  </a:lnTo>
                  <a:lnTo>
                    <a:pt x="1255" y="148"/>
                  </a:lnTo>
                  <a:lnTo>
                    <a:pt x="1126" y="75"/>
                  </a:lnTo>
                  <a:lnTo>
                    <a:pt x="978"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8" name="Google Shape;3348;p11"/>
            <p:cNvSpPr/>
            <p:nvPr/>
          </p:nvSpPr>
          <p:spPr>
            <a:xfrm>
              <a:off x="4628400" y="306325"/>
              <a:ext cx="40150" cy="40125"/>
            </a:xfrm>
            <a:custGeom>
              <a:avLst/>
              <a:gdLst/>
              <a:ahLst/>
              <a:cxnLst/>
              <a:rect l="l" t="t" r="r" b="b"/>
              <a:pathLst>
                <a:path w="1606" h="1605" extrusionOk="0">
                  <a:moveTo>
                    <a:pt x="794" y="1"/>
                  </a:moveTo>
                  <a:lnTo>
                    <a:pt x="646" y="19"/>
                  </a:lnTo>
                  <a:lnTo>
                    <a:pt x="499" y="75"/>
                  </a:lnTo>
                  <a:lnTo>
                    <a:pt x="351" y="148"/>
                  </a:lnTo>
                  <a:lnTo>
                    <a:pt x="241" y="241"/>
                  </a:lnTo>
                  <a:lnTo>
                    <a:pt x="148" y="351"/>
                  </a:lnTo>
                  <a:lnTo>
                    <a:pt x="75" y="480"/>
                  </a:lnTo>
                  <a:lnTo>
                    <a:pt x="19" y="628"/>
                  </a:lnTo>
                  <a:lnTo>
                    <a:pt x="1" y="794"/>
                  </a:lnTo>
                  <a:lnTo>
                    <a:pt x="19" y="960"/>
                  </a:lnTo>
                  <a:lnTo>
                    <a:pt x="56" y="1126"/>
                  </a:lnTo>
                  <a:lnTo>
                    <a:pt x="148" y="1255"/>
                  </a:lnTo>
                  <a:lnTo>
                    <a:pt x="241" y="1384"/>
                  </a:lnTo>
                  <a:lnTo>
                    <a:pt x="370" y="1476"/>
                  </a:lnTo>
                  <a:lnTo>
                    <a:pt x="499" y="1550"/>
                  </a:lnTo>
                  <a:lnTo>
                    <a:pt x="665" y="1587"/>
                  </a:lnTo>
                  <a:lnTo>
                    <a:pt x="831" y="1605"/>
                  </a:lnTo>
                  <a:lnTo>
                    <a:pt x="997" y="1587"/>
                  </a:lnTo>
                  <a:lnTo>
                    <a:pt x="1144" y="1531"/>
                  </a:lnTo>
                  <a:lnTo>
                    <a:pt x="1273" y="1457"/>
                  </a:lnTo>
                  <a:lnTo>
                    <a:pt x="1384" y="1347"/>
                  </a:lnTo>
                  <a:lnTo>
                    <a:pt x="1476" y="1236"/>
                  </a:lnTo>
                  <a:lnTo>
                    <a:pt x="1550" y="1107"/>
                  </a:lnTo>
                  <a:lnTo>
                    <a:pt x="1587" y="941"/>
                  </a:lnTo>
                  <a:lnTo>
                    <a:pt x="1605" y="794"/>
                  </a:lnTo>
                  <a:lnTo>
                    <a:pt x="1587" y="628"/>
                  </a:lnTo>
                  <a:lnTo>
                    <a:pt x="1531" y="480"/>
                  </a:lnTo>
                  <a:lnTo>
                    <a:pt x="1458" y="351"/>
                  </a:lnTo>
                  <a:lnTo>
                    <a:pt x="1365" y="241"/>
                  </a:lnTo>
                  <a:lnTo>
                    <a:pt x="1236" y="130"/>
                  </a:lnTo>
                  <a:lnTo>
                    <a:pt x="1107" y="75"/>
                  </a:lnTo>
                  <a:lnTo>
                    <a:pt x="960"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9" name="Google Shape;3349;p11"/>
            <p:cNvSpPr/>
            <p:nvPr/>
          </p:nvSpPr>
          <p:spPr>
            <a:xfrm>
              <a:off x="5110575" y="1293700"/>
              <a:ext cx="40125" cy="40125"/>
            </a:xfrm>
            <a:custGeom>
              <a:avLst/>
              <a:gdLst/>
              <a:ahLst/>
              <a:cxnLst/>
              <a:rect l="l" t="t" r="r" b="b"/>
              <a:pathLst>
                <a:path w="1605" h="1605" extrusionOk="0">
                  <a:moveTo>
                    <a:pt x="793" y="0"/>
                  </a:moveTo>
                  <a:lnTo>
                    <a:pt x="646" y="19"/>
                  </a:lnTo>
                  <a:lnTo>
                    <a:pt x="480" y="74"/>
                  </a:lnTo>
                  <a:lnTo>
                    <a:pt x="351" y="148"/>
                  </a:lnTo>
                  <a:lnTo>
                    <a:pt x="240" y="240"/>
                  </a:lnTo>
                  <a:lnTo>
                    <a:pt x="148" y="369"/>
                  </a:lnTo>
                  <a:lnTo>
                    <a:pt x="74" y="498"/>
                  </a:lnTo>
                  <a:lnTo>
                    <a:pt x="19" y="646"/>
                  </a:lnTo>
                  <a:lnTo>
                    <a:pt x="0" y="812"/>
                  </a:lnTo>
                  <a:lnTo>
                    <a:pt x="19" y="959"/>
                  </a:lnTo>
                  <a:lnTo>
                    <a:pt x="56" y="1107"/>
                  </a:lnTo>
                  <a:lnTo>
                    <a:pt x="129" y="1254"/>
                  </a:lnTo>
                  <a:lnTo>
                    <a:pt x="240" y="1365"/>
                  </a:lnTo>
                  <a:lnTo>
                    <a:pt x="351" y="1457"/>
                  </a:lnTo>
                  <a:lnTo>
                    <a:pt x="480" y="1531"/>
                  </a:lnTo>
                  <a:lnTo>
                    <a:pt x="627" y="1586"/>
                  </a:lnTo>
                  <a:lnTo>
                    <a:pt x="793" y="1605"/>
                  </a:lnTo>
                  <a:lnTo>
                    <a:pt x="959" y="1586"/>
                  </a:lnTo>
                  <a:lnTo>
                    <a:pt x="1107" y="1549"/>
                  </a:lnTo>
                  <a:lnTo>
                    <a:pt x="1254" y="1476"/>
                  </a:lnTo>
                  <a:lnTo>
                    <a:pt x="1365" y="1365"/>
                  </a:lnTo>
                  <a:lnTo>
                    <a:pt x="1475" y="1254"/>
                  </a:lnTo>
                  <a:lnTo>
                    <a:pt x="1549" y="1107"/>
                  </a:lnTo>
                  <a:lnTo>
                    <a:pt x="1586" y="959"/>
                  </a:lnTo>
                  <a:lnTo>
                    <a:pt x="1604" y="793"/>
                  </a:lnTo>
                  <a:lnTo>
                    <a:pt x="1586" y="627"/>
                  </a:lnTo>
                  <a:lnTo>
                    <a:pt x="1531" y="480"/>
                  </a:lnTo>
                  <a:lnTo>
                    <a:pt x="1457" y="351"/>
                  </a:lnTo>
                  <a:lnTo>
                    <a:pt x="1365" y="240"/>
                  </a:lnTo>
                  <a:lnTo>
                    <a:pt x="1236" y="130"/>
                  </a:lnTo>
                  <a:lnTo>
                    <a:pt x="1107" y="74"/>
                  </a:lnTo>
                  <a:lnTo>
                    <a:pt x="959" y="19"/>
                  </a:lnTo>
                  <a:lnTo>
                    <a:pt x="7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0" name="Google Shape;3350;p11"/>
            <p:cNvSpPr/>
            <p:nvPr/>
          </p:nvSpPr>
          <p:spPr>
            <a:xfrm>
              <a:off x="4782375" y="825825"/>
              <a:ext cx="40125" cy="40125"/>
            </a:xfrm>
            <a:custGeom>
              <a:avLst/>
              <a:gdLst/>
              <a:ahLst/>
              <a:cxnLst/>
              <a:rect l="l" t="t" r="r" b="b"/>
              <a:pathLst>
                <a:path w="1605" h="1605" extrusionOk="0">
                  <a:moveTo>
                    <a:pt x="812" y="1"/>
                  </a:moveTo>
                  <a:lnTo>
                    <a:pt x="646" y="19"/>
                  </a:lnTo>
                  <a:lnTo>
                    <a:pt x="498" y="56"/>
                  </a:lnTo>
                  <a:lnTo>
                    <a:pt x="369" y="130"/>
                  </a:lnTo>
                  <a:lnTo>
                    <a:pt x="240" y="222"/>
                  </a:lnTo>
                  <a:lnTo>
                    <a:pt x="148" y="351"/>
                  </a:lnTo>
                  <a:lnTo>
                    <a:pt x="74" y="480"/>
                  </a:lnTo>
                  <a:lnTo>
                    <a:pt x="19" y="628"/>
                  </a:lnTo>
                  <a:lnTo>
                    <a:pt x="0" y="775"/>
                  </a:lnTo>
                  <a:lnTo>
                    <a:pt x="19" y="941"/>
                  </a:lnTo>
                  <a:lnTo>
                    <a:pt x="74" y="1107"/>
                  </a:lnTo>
                  <a:lnTo>
                    <a:pt x="148" y="1254"/>
                  </a:lnTo>
                  <a:lnTo>
                    <a:pt x="240" y="1365"/>
                  </a:lnTo>
                  <a:lnTo>
                    <a:pt x="369" y="1476"/>
                  </a:lnTo>
                  <a:lnTo>
                    <a:pt x="498" y="1549"/>
                  </a:lnTo>
                  <a:lnTo>
                    <a:pt x="664" y="1586"/>
                  </a:lnTo>
                  <a:lnTo>
                    <a:pt x="830" y="1605"/>
                  </a:lnTo>
                  <a:lnTo>
                    <a:pt x="977" y="1586"/>
                  </a:lnTo>
                  <a:lnTo>
                    <a:pt x="1125" y="1531"/>
                  </a:lnTo>
                  <a:lnTo>
                    <a:pt x="1272" y="1457"/>
                  </a:lnTo>
                  <a:lnTo>
                    <a:pt x="1383" y="1365"/>
                  </a:lnTo>
                  <a:lnTo>
                    <a:pt x="1475" y="1236"/>
                  </a:lnTo>
                  <a:lnTo>
                    <a:pt x="1549" y="1107"/>
                  </a:lnTo>
                  <a:lnTo>
                    <a:pt x="1586" y="959"/>
                  </a:lnTo>
                  <a:lnTo>
                    <a:pt x="1604" y="794"/>
                  </a:lnTo>
                  <a:lnTo>
                    <a:pt x="1586" y="628"/>
                  </a:lnTo>
                  <a:lnTo>
                    <a:pt x="1549" y="480"/>
                  </a:lnTo>
                  <a:lnTo>
                    <a:pt x="1475" y="351"/>
                  </a:lnTo>
                  <a:lnTo>
                    <a:pt x="1365" y="240"/>
                  </a:lnTo>
                  <a:lnTo>
                    <a:pt x="1254" y="148"/>
                  </a:lnTo>
                  <a:lnTo>
                    <a:pt x="1125" y="74"/>
                  </a:lnTo>
                  <a:lnTo>
                    <a:pt x="977"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1" name="Google Shape;3351;p11"/>
            <p:cNvSpPr/>
            <p:nvPr/>
          </p:nvSpPr>
          <p:spPr>
            <a:xfrm>
              <a:off x="5849925" y="1753725"/>
              <a:ext cx="39675" cy="39225"/>
            </a:xfrm>
            <a:custGeom>
              <a:avLst/>
              <a:gdLst/>
              <a:ahLst/>
              <a:cxnLst/>
              <a:rect l="l" t="t" r="r" b="b"/>
              <a:pathLst>
                <a:path w="1587" h="1569" extrusionOk="0">
                  <a:moveTo>
                    <a:pt x="794" y="1"/>
                  </a:moveTo>
                  <a:lnTo>
                    <a:pt x="628" y="19"/>
                  </a:lnTo>
                  <a:lnTo>
                    <a:pt x="480" y="75"/>
                  </a:lnTo>
                  <a:lnTo>
                    <a:pt x="351" y="148"/>
                  </a:lnTo>
                  <a:lnTo>
                    <a:pt x="222" y="240"/>
                  </a:lnTo>
                  <a:lnTo>
                    <a:pt x="130" y="370"/>
                  </a:lnTo>
                  <a:lnTo>
                    <a:pt x="56" y="499"/>
                  </a:lnTo>
                  <a:lnTo>
                    <a:pt x="19" y="646"/>
                  </a:lnTo>
                  <a:lnTo>
                    <a:pt x="1" y="812"/>
                  </a:lnTo>
                  <a:lnTo>
                    <a:pt x="38" y="978"/>
                  </a:lnTo>
                  <a:lnTo>
                    <a:pt x="75" y="1125"/>
                  </a:lnTo>
                  <a:lnTo>
                    <a:pt x="148" y="1236"/>
                  </a:lnTo>
                  <a:lnTo>
                    <a:pt x="241" y="1347"/>
                  </a:lnTo>
                  <a:lnTo>
                    <a:pt x="351" y="1439"/>
                  </a:lnTo>
                  <a:lnTo>
                    <a:pt x="462" y="1494"/>
                  </a:lnTo>
                  <a:lnTo>
                    <a:pt x="609" y="1550"/>
                  </a:lnTo>
                  <a:lnTo>
                    <a:pt x="775" y="1568"/>
                  </a:lnTo>
                  <a:lnTo>
                    <a:pt x="941" y="1568"/>
                  </a:lnTo>
                  <a:lnTo>
                    <a:pt x="1089" y="1531"/>
                  </a:lnTo>
                  <a:lnTo>
                    <a:pt x="1218" y="1457"/>
                  </a:lnTo>
                  <a:lnTo>
                    <a:pt x="1347" y="1347"/>
                  </a:lnTo>
                  <a:lnTo>
                    <a:pt x="1439" y="1236"/>
                  </a:lnTo>
                  <a:lnTo>
                    <a:pt x="1513" y="1089"/>
                  </a:lnTo>
                  <a:lnTo>
                    <a:pt x="1568" y="941"/>
                  </a:lnTo>
                  <a:lnTo>
                    <a:pt x="1587" y="794"/>
                  </a:lnTo>
                  <a:lnTo>
                    <a:pt x="1568" y="628"/>
                  </a:lnTo>
                  <a:lnTo>
                    <a:pt x="1531" y="480"/>
                  </a:lnTo>
                  <a:lnTo>
                    <a:pt x="1439" y="351"/>
                  </a:lnTo>
                  <a:lnTo>
                    <a:pt x="1347" y="222"/>
                  </a:lnTo>
                  <a:lnTo>
                    <a:pt x="1236" y="130"/>
                  </a:lnTo>
                  <a:lnTo>
                    <a:pt x="1089" y="56"/>
                  </a:lnTo>
                  <a:lnTo>
                    <a:pt x="941"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2" name="Google Shape;3352;p11"/>
            <p:cNvSpPr/>
            <p:nvPr/>
          </p:nvSpPr>
          <p:spPr>
            <a:xfrm>
              <a:off x="5176950" y="1388650"/>
              <a:ext cx="38750" cy="38750"/>
            </a:xfrm>
            <a:custGeom>
              <a:avLst/>
              <a:gdLst/>
              <a:ahLst/>
              <a:cxnLst/>
              <a:rect l="l" t="t" r="r" b="b"/>
              <a:pathLst>
                <a:path w="1550" h="1550" extrusionOk="0">
                  <a:moveTo>
                    <a:pt x="793" y="1"/>
                  </a:moveTo>
                  <a:lnTo>
                    <a:pt x="646" y="19"/>
                  </a:lnTo>
                  <a:lnTo>
                    <a:pt x="498" y="74"/>
                  </a:lnTo>
                  <a:lnTo>
                    <a:pt x="369" y="130"/>
                  </a:lnTo>
                  <a:lnTo>
                    <a:pt x="240" y="222"/>
                  </a:lnTo>
                  <a:lnTo>
                    <a:pt x="148" y="351"/>
                  </a:lnTo>
                  <a:lnTo>
                    <a:pt x="74" y="480"/>
                  </a:lnTo>
                  <a:lnTo>
                    <a:pt x="19" y="609"/>
                  </a:lnTo>
                  <a:lnTo>
                    <a:pt x="0" y="757"/>
                  </a:lnTo>
                  <a:lnTo>
                    <a:pt x="19" y="904"/>
                  </a:lnTo>
                  <a:lnTo>
                    <a:pt x="56" y="1052"/>
                  </a:lnTo>
                  <a:lnTo>
                    <a:pt x="129" y="1181"/>
                  </a:lnTo>
                  <a:lnTo>
                    <a:pt x="222" y="1310"/>
                  </a:lnTo>
                  <a:lnTo>
                    <a:pt x="332" y="1402"/>
                  </a:lnTo>
                  <a:lnTo>
                    <a:pt x="461" y="1476"/>
                  </a:lnTo>
                  <a:lnTo>
                    <a:pt x="609" y="1531"/>
                  </a:lnTo>
                  <a:lnTo>
                    <a:pt x="756" y="1550"/>
                  </a:lnTo>
                  <a:lnTo>
                    <a:pt x="904" y="1531"/>
                  </a:lnTo>
                  <a:lnTo>
                    <a:pt x="1051" y="1494"/>
                  </a:lnTo>
                  <a:lnTo>
                    <a:pt x="1180" y="1420"/>
                  </a:lnTo>
                  <a:lnTo>
                    <a:pt x="1309" y="1328"/>
                  </a:lnTo>
                  <a:lnTo>
                    <a:pt x="1402" y="1218"/>
                  </a:lnTo>
                  <a:lnTo>
                    <a:pt x="1475" y="1089"/>
                  </a:lnTo>
                  <a:lnTo>
                    <a:pt x="1531" y="941"/>
                  </a:lnTo>
                  <a:lnTo>
                    <a:pt x="1549" y="794"/>
                  </a:lnTo>
                  <a:lnTo>
                    <a:pt x="1531" y="646"/>
                  </a:lnTo>
                  <a:lnTo>
                    <a:pt x="1494" y="499"/>
                  </a:lnTo>
                  <a:lnTo>
                    <a:pt x="1420" y="369"/>
                  </a:lnTo>
                  <a:lnTo>
                    <a:pt x="1328" y="259"/>
                  </a:lnTo>
                  <a:lnTo>
                    <a:pt x="1217" y="148"/>
                  </a:lnTo>
                  <a:lnTo>
                    <a:pt x="1088" y="74"/>
                  </a:lnTo>
                  <a:lnTo>
                    <a:pt x="941"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3" name="Google Shape;3353;p11"/>
            <p:cNvSpPr/>
            <p:nvPr/>
          </p:nvSpPr>
          <p:spPr>
            <a:xfrm>
              <a:off x="4666200" y="561250"/>
              <a:ext cx="38750" cy="38725"/>
            </a:xfrm>
            <a:custGeom>
              <a:avLst/>
              <a:gdLst/>
              <a:ahLst/>
              <a:cxnLst/>
              <a:rect l="l" t="t" r="r" b="b"/>
              <a:pathLst>
                <a:path w="1550" h="1549" extrusionOk="0">
                  <a:moveTo>
                    <a:pt x="757" y="0"/>
                  </a:moveTo>
                  <a:lnTo>
                    <a:pt x="609" y="19"/>
                  </a:lnTo>
                  <a:lnTo>
                    <a:pt x="462" y="55"/>
                  </a:lnTo>
                  <a:lnTo>
                    <a:pt x="333" y="129"/>
                  </a:lnTo>
                  <a:lnTo>
                    <a:pt x="222" y="221"/>
                  </a:lnTo>
                  <a:lnTo>
                    <a:pt x="130" y="350"/>
                  </a:lnTo>
                  <a:lnTo>
                    <a:pt x="56" y="480"/>
                  </a:lnTo>
                  <a:lnTo>
                    <a:pt x="19" y="609"/>
                  </a:lnTo>
                  <a:lnTo>
                    <a:pt x="1" y="756"/>
                  </a:lnTo>
                  <a:lnTo>
                    <a:pt x="19" y="922"/>
                  </a:lnTo>
                  <a:lnTo>
                    <a:pt x="56" y="1051"/>
                  </a:lnTo>
                  <a:lnTo>
                    <a:pt x="130" y="1180"/>
                  </a:lnTo>
                  <a:lnTo>
                    <a:pt x="222" y="1309"/>
                  </a:lnTo>
                  <a:lnTo>
                    <a:pt x="333" y="1401"/>
                  </a:lnTo>
                  <a:lnTo>
                    <a:pt x="462" y="1475"/>
                  </a:lnTo>
                  <a:lnTo>
                    <a:pt x="609" y="1531"/>
                  </a:lnTo>
                  <a:lnTo>
                    <a:pt x="757" y="1549"/>
                  </a:lnTo>
                  <a:lnTo>
                    <a:pt x="904" y="1531"/>
                  </a:lnTo>
                  <a:lnTo>
                    <a:pt x="1052" y="1475"/>
                  </a:lnTo>
                  <a:lnTo>
                    <a:pt x="1199" y="1401"/>
                  </a:lnTo>
                  <a:lnTo>
                    <a:pt x="1310" y="1309"/>
                  </a:lnTo>
                  <a:lnTo>
                    <a:pt x="1421" y="1180"/>
                  </a:lnTo>
                  <a:lnTo>
                    <a:pt x="1494" y="1051"/>
                  </a:lnTo>
                  <a:lnTo>
                    <a:pt x="1531" y="904"/>
                  </a:lnTo>
                  <a:lnTo>
                    <a:pt x="1550" y="738"/>
                  </a:lnTo>
                  <a:lnTo>
                    <a:pt x="1531" y="590"/>
                  </a:lnTo>
                  <a:lnTo>
                    <a:pt x="1476" y="461"/>
                  </a:lnTo>
                  <a:lnTo>
                    <a:pt x="1402" y="332"/>
                  </a:lnTo>
                  <a:lnTo>
                    <a:pt x="1292" y="221"/>
                  </a:lnTo>
                  <a:lnTo>
                    <a:pt x="1181" y="129"/>
                  </a:lnTo>
                  <a:lnTo>
                    <a:pt x="1052" y="55"/>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4" name="Google Shape;3354;p11"/>
            <p:cNvSpPr/>
            <p:nvPr/>
          </p:nvSpPr>
          <p:spPr>
            <a:xfrm>
              <a:off x="6327025" y="1836700"/>
              <a:ext cx="38750" cy="38750"/>
            </a:xfrm>
            <a:custGeom>
              <a:avLst/>
              <a:gdLst/>
              <a:ahLst/>
              <a:cxnLst/>
              <a:rect l="l" t="t" r="r" b="b"/>
              <a:pathLst>
                <a:path w="1550" h="1550" extrusionOk="0">
                  <a:moveTo>
                    <a:pt x="793" y="1"/>
                  </a:moveTo>
                  <a:lnTo>
                    <a:pt x="646" y="19"/>
                  </a:lnTo>
                  <a:lnTo>
                    <a:pt x="498" y="56"/>
                  </a:lnTo>
                  <a:lnTo>
                    <a:pt x="369" y="130"/>
                  </a:lnTo>
                  <a:lnTo>
                    <a:pt x="259" y="222"/>
                  </a:lnTo>
                  <a:lnTo>
                    <a:pt x="148" y="333"/>
                  </a:lnTo>
                  <a:lnTo>
                    <a:pt x="74" y="462"/>
                  </a:lnTo>
                  <a:lnTo>
                    <a:pt x="19" y="591"/>
                  </a:lnTo>
                  <a:lnTo>
                    <a:pt x="0" y="757"/>
                  </a:lnTo>
                  <a:lnTo>
                    <a:pt x="19" y="904"/>
                  </a:lnTo>
                  <a:lnTo>
                    <a:pt x="56" y="1052"/>
                  </a:lnTo>
                  <a:lnTo>
                    <a:pt x="130" y="1199"/>
                  </a:lnTo>
                  <a:lnTo>
                    <a:pt x="222" y="1310"/>
                  </a:lnTo>
                  <a:lnTo>
                    <a:pt x="351" y="1420"/>
                  </a:lnTo>
                  <a:lnTo>
                    <a:pt x="480" y="1494"/>
                  </a:lnTo>
                  <a:lnTo>
                    <a:pt x="627" y="1531"/>
                  </a:lnTo>
                  <a:lnTo>
                    <a:pt x="793" y="1549"/>
                  </a:lnTo>
                  <a:lnTo>
                    <a:pt x="941" y="1531"/>
                  </a:lnTo>
                  <a:lnTo>
                    <a:pt x="1088" y="1494"/>
                  </a:lnTo>
                  <a:lnTo>
                    <a:pt x="1217" y="1402"/>
                  </a:lnTo>
                  <a:lnTo>
                    <a:pt x="1328" y="1310"/>
                  </a:lnTo>
                  <a:lnTo>
                    <a:pt x="1420" y="1199"/>
                  </a:lnTo>
                  <a:lnTo>
                    <a:pt x="1494" y="1070"/>
                  </a:lnTo>
                  <a:lnTo>
                    <a:pt x="1531" y="923"/>
                  </a:lnTo>
                  <a:lnTo>
                    <a:pt x="1549" y="775"/>
                  </a:lnTo>
                  <a:lnTo>
                    <a:pt x="1531" y="628"/>
                  </a:lnTo>
                  <a:lnTo>
                    <a:pt x="1494" y="480"/>
                  </a:lnTo>
                  <a:lnTo>
                    <a:pt x="1420" y="351"/>
                  </a:lnTo>
                  <a:lnTo>
                    <a:pt x="1328" y="240"/>
                  </a:lnTo>
                  <a:lnTo>
                    <a:pt x="1217" y="148"/>
                  </a:lnTo>
                  <a:lnTo>
                    <a:pt x="1088" y="74"/>
                  </a:lnTo>
                  <a:lnTo>
                    <a:pt x="941"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5" name="Google Shape;3355;p11"/>
            <p:cNvSpPr/>
            <p:nvPr/>
          </p:nvSpPr>
          <p:spPr>
            <a:xfrm>
              <a:off x="5770650" y="1739900"/>
              <a:ext cx="38275" cy="38275"/>
            </a:xfrm>
            <a:custGeom>
              <a:avLst/>
              <a:gdLst/>
              <a:ahLst/>
              <a:cxnLst/>
              <a:rect l="l" t="t" r="r" b="b"/>
              <a:pathLst>
                <a:path w="1531" h="1531" extrusionOk="0">
                  <a:moveTo>
                    <a:pt x="757" y="1"/>
                  </a:moveTo>
                  <a:lnTo>
                    <a:pt x="609" y="19"/>
                  </a:lnTo>
                  <a:lnTo>
                    <a:pt x="462" y="74"/>
                  </a:lnTo>
                  <a:lnTo>
                    <a:pt x="333" y="148"/>
                  </a:lnTo>
                  <a:lnTo>
                    <a:pt x="222" y="240"/>
                  </a:lnTo>
                  <a:lnTo>
                    <a:pt x="130" y="351"/>
                  </a:lnTo>
                  <a:lnTo>
                    <a:pt x="56" y="480"/>
                  </a:lnTo>
                  <a:lnTo>
                    <a:pt x="19" y="628"/>
                  </a:lnTo>
                  <a:lnTo>
                    <a:pt x="1" y="775"/>
                  </a:lnTo>
                  <a:lnTo>
                    <a:pt x="19" y="941"/>
                  </a:lnTo>
                  <a:lnTo>
                    <a:pt x="74" y="1070"/>
                  </a:lnTo>
                  <a:lnTo>
                    <a:pt x="148" y="1199"/>
                  </a:lnTo>
                  <a:lnTo>
                    <a:pt x="240" y="1310"/>
                  </a:lnTo>
                  <a:lnTo>
                    <a:pt x="369" y="1402"/>
                  </a:lnTo>
                  <a:lnTo>
                    <a:pt x="498" y="1476"/>
                  </a:lnTo>
                  <a:lnTo>
                    <a:pt x="628" y="1531"/>
                  </a:lnTo>
                  <a:lnTo>
                    <a:pt x="793" y="1531"/>
                  </a:lnTo>
                  <a:lnTo>
                    <a:pt x="941" y="1513"/>
                  </a:lnTo>
                  <a:lnTo>
                    <a:pt x="1070" y="1476"/>
                  </a:lnTo>
                  <a:lnTo>
                    <a:pt x="1199" y="1383"/>
                  </a:lnTo>
                  <a:lnTo>
                    <a:pt x="1310" y="1291"/>
                  </a:lnTo>
                  <a:lnTo>
                    <a:pt x="1420" y="1181"/>
                  </a:lnTo>
                  <a:lnTo>
                    <a:pt x="1476" y="1052"/>
                  </a:lnTo>
                  <a:lnTo>
                    <a:pt x="1531" y="904"/>
                  </a:lnTo>
                  <a:lnTo>
                    <a:pt x="1531" y="757"/>
                  </a:lnTo>
                  <a:lnTo>
                    <a:pt x="1513" y="609"/>
                  </a:lnTo>
                  <a:lnTo>
                    <a:pt x="1476" y="462"/>
                  </a:lnTo>
                  <a:lnTo>
                    <a:pt x="1402" y="333"/>
                  </a:lnTo>
                  <a:lnTo>
                    <a:pt x="1291" y="222"/>
                  </a:lnTo>
                  <a:lnTo>
                    <a:pt x="1181" y="130"/>
                  </a:lnTo>
                  <a:lnTo>
                    <a:pt x="1052" y="56"/>
                  </a:lnTo>
                  <a:lnTo>
                    <a:pt x="904" y="19"/>
                  </a:ln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6" name="Google Shape;3356;p11"/>
            <p:cNvSpPr/>
            <p:nvPr/>
          </p:nvSpPr>
          <p:spPr>
            <a:xfrm>
              <a:off x="5322150" y="1494225"/>
              <a:ext cx="39200" cy="39200"/>
            </a:xfrm>
            <a:custGeom>
              <a:avLst/>
              <a:gdLst/>
              <a:ahLst/>
              <a:cxnLst/>
              <a:rect l="l" t="t" r="r" b="b"/>
              <a:pathLst>
                <a:path w="1568" h="1568" extrusionOk="0">
                  <a:moveTo>
                    <a:pt x="683" y="0"/>
                  </a:moveTo>
                  <a:lnTo>
                    <a:pt x="535" y="37"/>
                  </a:lnTo>
                  <a:lnTo>
                    <a:pt x="406" y="111"/>
                  </a:lnTo>
                  <a:lnTo>
                    <a:pt x="277" y="203"/>
                  </a:lnTo>
                  <a:lnTo>
                    <a:pt x="166" y="314"/>
                  </a:lnTo>
                  <a:lnTo>
                    <a:pt x="93" y="443"/>
                  </a:lnTo>
                  <a:lnTo>
                    <a:pt x="37" y="590"/>
                  </a:lnTo>
                  <a:lnTo>
                    <a:pt x="0" y="756"/>
                  </a:lnTo>
                  <a:lnTo>
                    <a:pt x="19" y="904"/>
                  </a:lnTo>
                  <a:lnTo>
                    <a:pt x="56" y="1033"/>
                  </a:lnTo>
                  <a:lnTo>
                    <a:pt x="129" y="1180"/>
                  </a:lnTo>
                  <a:lnTo>
                    <a:pt x="203" y="1291"/>
                  </a:lnTo>
                  <a:lnTo>
                    <a:pt x="314" y="1401"/>
                  </a:lnTo>
                  <a:lnTo>
                    <a:pt x="443" y="1475"/>
                  </a:lnTo>
                  <a:lnTo>
                    <a:pt x="590" y="1530"/>
                  </a:lnTo>
                  <a:lnTo>
                    <a:pt x="738" y="1567"/>
                  </a:lnTo>
                  <a:lnTo>
                    <a:pt x="885" y="1549"/>
                  </a:lnTo>
                  <a:lnTo>
                    <a:pt x="1033" y="1512"/>
                  </a:lnTo>
                  <a:lnTo>
                    <a:pt x="1180" y="1457"/>
                  </a:lnTo>
                  <a:lnTo>
                    <a:pt x="1309" y="1346"/>
                  </a:lnTo>
                  <a:lnTo>
                    <a:pt x="1402" y="1235"/>
                  </a:lnTo>
                  <a:lnTo>
                    <a:pt x="1494" y="1106"/>
                  </a:lnTo>
                  <a:lnTo>
                    <a:pt x="1549" y="959"/>
                  </a:lnTo>
                  <a:lnTo>
                    <a:pt x="1568" y="811"/>
                  </a:lnTo>
                  <a:lnTo>
                    <a:pt x="1568" y="664"/>
                  </a:lnTo>
                  <a:lnTo>
                    <a:pt x="1531" y="516"/>
                  </a:lnTo>
                  <a:lnTo>
                    <a:pt x="1457" y="387"/>
                  </a:lnTo>
                  <a:lnTo>
                    <a:pt x="1365" y="258"/>
                  </a:lnTo>
                  <a:lnTo>
                    <a:pt x="1254" y="166"/>
                  </a:lnTo>
                  <a:lnTo>
                    <a:pt x="1125" y="74"/>
                  </a:lnTo>
                  <a:lnTo>
                    <a:pt x="996" y="19"/>
                  </a:lnTo>
                  <a:lnTo>
                    <a:pt x="8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7" name="Google Shape;3357;p11"/>
            <p:cNvSpPr/>
            <p:nvPr/>
          </p:nvSpPr>
          <p:spPr>
            <a:xfrm>
              <a:off x="4615500" y="387925"/>
              <a:ext cx="36900" cy="36900"/>
            </a:xfrm>
            <a:custGeom>
              <a:avLst/>
              <a:gdLst/>
              <a:ahLst/>
              <a:cxnLst/>
              <a:rect l="l" t="t" r="r" b="b"/>
              <a:pathLst>
                <a:path w="1476" h="1476" extrusionOk="0">
                  <a:moveTo>
                    <a:pt x="738" y="0"/>
                  </a:moveTo>
                  <a:lnTo>
                    <a:pt x="572" y="19"/>
                  </a:lnTo>
                  <a:lnTo>
                    <a:pt x="443" y="56"/>
                  </a:lnTo>
                  <a:lnTo>
                    <a:pt x="314" y="129"/>
                  </a:lnTo>
                  <a:lnTo>
                    <a:pt x="222" y="203"/>
                  </a:lnTo>
                  <a:lnTo>
                    <a:pt x="130" y="295"/>
                  </a:lnTo>
                  <a:lnTo>
                    <a:pt x="74" y="424"/>
                  </a:lnTo>
                  <a:lnTo>
                    <a:pt x="38" y="554"/>
                  </a:lnTo>
                  <a:lnTo>
                    <a:pt x="1" y="720"/>
                  </a:lnTo>
                  <a:lnTo>
                    <a:pt x="19" y="867"/>
                  </a:lnTo>
                  <a:lnTo>
                    <a:pt x="56" y="1015"/>
                  </a:lnTo>
                  <a:lnTo>
                    <a:pt x="111" y="1144"/>
                  </a:lnTo>
                  <a:lnTo>
                    <a:pt x="222" y="1254"/>
                  </a:lnTo>
                  <a:lnTo>
                    <a:pt x="333" y="1346"/>
                  </a:lnTo>
                  <a:lnTo>
                    <a:pt x="462" y="1420"/>
                  </a:lnTo>
                  <a:lnTo>
                    <a:pt x="609" y="1457"/>
                  </a:lnTo>
                  <a:lnTo>
                    <a:pt x="775" y="1475"/>
                  </a:lnTo>
                  <a:lnTo>
                    <a:pt x="923" y="1457"/>
                  </a:lnTo>
                  <a:lnTo>
                    <a:pt x="1052" y="1420"/>
                  </a:lnTo>
                  <a:lnTo>
                    <a:pt x="1181" y="1346"/>
                  </a:lnTo>
                  <a:lnTo>
                    <a:pt x="1273" y="1273"/>
                  </a:lnTo>
                  <a:lnTo>
                    <a:pt x="1347" y="1180"/>
                  </a:lnTo>
                  <a:lnTo>
                    <a:pt x="1420" y="1051"/>
                  </a:lnTo>
                  <a:lnTo>
                    <a:pt x="1457" y="922"/>
                  </a:lnTo>
                  <a:lnTo>
                    <a:pt x="1476" y="756"/>
                  </a:lnTo>
                  <a:lnTo>
                    <a:pt x="1476" y="609"/>
                  </a:lnTo>
                  <a:lnTo>
                    <a:pt x="1439" y="461"/>
                  </a:lnTo>
                  <a:lnTo>
                    <a:pt x="1365" y="332"/>
                  </a:lnTo>
                  <a:lnTo>
                    <a:pt x="1273" y="222"/>
                  </a:lnTo>
                  <a:lnTo>
                    <a:pt x="1162" y="129"/>
                  </a:lnTo>
                  <a:lnTo>
                    <a:pt x="1033" y="56"/>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8" name="Google Shape;3358;p11"/>
            <p:cNvSpPr/>
            <p:nvPr/>
          </p:nvSpPr>
          <p:spPr>
            <a:xfrm>
              <a:off x="4717825" y="732725"/>
              <a:ext cx="37825" cy="37825"/>
            </a:xfrm>
            <a:custGeom>
              <a:avLst/>
              <a:gdLst/>
              <a:ahLst/>
              <a:cxnLst/>
              <a:rect l="l" t="t" r="r" b="b"/>
              <a:pathLst>
                <a:path w="1513" h="1513" extrusionOk="0">
                  <a:moveTo>
                    <a:pt x="738" y="0"/>
                  </a:moveTo>
                  <a:lnTo>
                    <a:pt x="591" y="19"/>
                  </a:lnTo>
                  <a:lnTo>
                    <a:pt x="443" y="74"/>
                  </a:lnTo>
                  <a:lnTo>
                    <a:pt x="314" y="148"/>
                  </a:lnTo>
                  <a:lnTo>
                    <a:pt x="204" y="258"/>
                  </a:lnTo>
                  <a:lnTo>
                    <a:pt x="112" y="369"/>
                  </a:lnTo>
                  <a:lnTo>
                    <a:pt x="38" y="498"/>
                  </a:lnTo>
                  <a:lnTo>
                    <a:pt x="19" y="646"/>
                  </a:lnTo>
                  <a:lnTo>
                    <a:pt x="1" y="793"/>
                  </a:lnTo>
                  <a:lnTo>
                    <a:pt x="38" y="959"/>
                  </a:lnTo>
                  <a:lnTo>
                    <a:pt x="93" y="1088"/>
                  </a:lnTo>
                  <a:lnTo>
                    <a:pt x="148" y="1217"/>
                  </a:lnTo>
                  <a:lnTo>
                    <a:pt x="241" y="1309"/>
                  </a:lnTo>
                  <a:lnTo>
                    <a:pt x="351" y="1383"/>
                  </a:lnTo>
                  <a:lnTo>
                    <a:pt x="462" y="1457"/>
                  </a:lnTo>
                  <a:lnTo>
                    <a:pt x="609" y="1494"/>
                  </a:lnTo>
                  <a:lnTo>
                    <a:pt x="757" y="1512"/>
                  </a:lnTo>
                  <a:lnTo>
                    <a:pt x="904" y="1494"/>
                  </a:lnTo>
                  <a:lnTo>
                    <a:pt x="1052" y="1457"/>
                  </a:lnTo>
                  <a:lnTo>
                    <a:pt x="1181" y="1383"/>
                  </a:lnTo>
                  <a:lnTo>
                    <a:pt x="1292" y="1291"/>
                  </a:lnTo>
                  <a:lnTo>
                    <a:pt x="1384" y="1180"/>
                  </a:lnTo>
                  <a:lnTo>
                    <a:pt x="1458" y="1033"/>
                  </a:lnTo>
                  <a:lnTo>
                    <a:pt x="1513" y="904"/>
                  </a:lnTo>
                  <a:lnTo>
                    <a:pt x="1513" y="738"/>
                  </a:lnTo>
                  <a:lnTo>
                    <a:pt x="1494" y="590"/>
                  </a:lnTo>
                  <a:lnTo>
                    <a:pt x="1458" y="461"/>
                  </a:lnTo>
                  <a:lnTo>
                    <a:pt x="1365" y="332"/>
                  </a:lnTo>
                  <a:lnTo>
                    <a:pt x="1273" y="221"/>
                  </a:lnTo>
                  <a:lnTo>
                    <a:pt x="1163" y="129"/>
                  </a:lnTo>
                  <a:lnTo>
                    <a:pt x="1033" y="55"/>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9" name="Google Shape;3359;p11"/>
            <p:cNvSpPr/>
            <p:nvPr/>
          </p:nvSpPr>
          <p:spPr>
            <a:xfrm>
              <a:off x="5468275" y="1603450"/>
              <a:ext cx="37825" cy="37375"/>
            </a:xfrm>
            <a:custGeom>
              <a:avLst/>
              <a:gdLst/>
              <a:ahLst/>
              <a:cxnLst/>
              <a:rect l="l" t="t" r="r" b="b"/>
              <a:pathLst>
                <a:path w="1513" h="1495" extrusionOk="0">
                  <a:moveTo>
                    <a:pt x="664" y="1"/>
                  </a:moveTo>
                  <a:lnTo>
                    <a:pt x="516" y="38"/>
                  </a:lnTo>
                  <a:lnTo>
                    <a:pt x="387" y="93"/>
                  </a:lnTo>
                  <a:lnTo>
                    <a:pt x="258" y="185"/>
                  </a:lnTo>
                  <a:lnTo>
                    <a:pt x="166" y="296"/>
                  </a:lnTo>
                  <a:lnTo>
                    <a:pt x="92" y="425"/>
                  </a:lnTo>
                  <a:lnTo>
                    <a:pt x="37" y="572"/>
                  </a:lnTo>
                  <a:lnTo>
                    <a:pt x="0" y="720"/>
                  </a:lnTo>
                  <a:lnTo>
                    <a:pt x="19" y="868"/>
                  </a:lnTo>
                  <a:lnTo>
                    <a:pt x="56" y="1015"/>
                  </a:lnTo>
                  <a:lnTo>
                    <a:pt x="129" y="1144"/>
                  </a:lnTo>
                  <a:lnTo>
                    <a:pt x="221" y="1255"/>
                  </a:lnTo>
                  <a:lnTo>
                    <a:pt x="332" y="1365"/>
                  </a:lnTo>
                  <a:lnTo>
                    <a:pt x="461" y="1439"/>
                  </a:lnTo>
                  <a:lnTo>
                    <a:pt x="590" y="1476"/>
                  </a:lnTo>
                  <a:lnTo>
                    <a:pt x="756" y="1494"/>
                  </a:lnTo>
                  <a:lnTo>
                    <a:pt x="904" y="1494"/>
                  </a:lnTo>
                  <a:lnTo>
                    <a:pt x="1051" y="1439"/>
                  </a:lnTo>
                  <a:lnTo>
                    <a:pt x="1180" y="1384"/>
                  </a:lnTo>
                  <a:lnTo>
                    <a:pt x="1291" y="1292"/>
                  </a:lnTo>
                  <a:lnTo>
                    <a:pt x="1383" y="1163"/>
                  </a:lnTo>
                  <a:lnTo>
                    <a:pt x="1457" y="1033"/>
                  </a:lnTo>
                  <a:lnTo>
                    <a:pt x="1512" y="904"/>
                  </a:lnTo>
                  <a:lnTo>
                    <a:pt x="1512" y="757"/>
                  </a:lnTo>
                  <a:lnTo>
                    <a:pt x="1494" y="591"/>
                  </a:lnTo>
                  <a:lnTo>
                    <a:pt x="1457" y="443"/>
                  </a:lnTo>
                  <a:lnTo>
                    <a:pt x="1402" y="333"/>
                  </a:lnTo>
                  <a:lnTo>
                    <a:pt x="1328" y="222"/>
                  </a:lnTo>
                  <a:lnTo>
                    <a:pt x="1217" y="130"/>
                  </a:lnTo>
                  <a:lnTo>
                    <a:pt x="1107" y="75"/>
                  </a:lnTo>
                  <a:lnTo>
                    <a:pt x="959"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0" name="Google Shape;3360;p11"/>
            <p:cNvSpPr/>
            <p:nvPr/>
          </p:nvSpPr>
          <p:spPr>
            <a:xfrm>
              <a:off x="4901750" y="1095950"/>
              <a:ext cx="35525" cy="35975"/>
            </a:xfrm>
            <a:custGeom>
              <a:avLst/>
              <a:gdLst/>
              <a:ahLst/>
              <a:cxnLst/>
              <a:rect l="l" t="t" r="r" b="b"/>
              <a:pathLst>
                <a:path w="1421" h="1439" extrusionOk="0">
                  <a:moveTo>
                    <a:pt x="701" y="0"/>
                  </a:moveTo>
                  <a:lnTo>
                    <a:pt x="535" y="37"/>
                  </a:lnTo>
                  <a:lnTo>
                    <a:pt x="406" y="74"/>
                  </a:lnTo>
                  <a:lnTo>
                    <a:pt x="277" y="148"/>
                  </a:lnTo>
                  <a:lnTo>
                    <a:pt x="185" y="222"/>
                  </a:lnTo>
                  <a:lnTo>
                    <a:pt x="111" y="314"/>
                  </a:lnTo>
                  <a:lnTo>
                    <a:pt x="38" y="443"/>
                  </a:lnTo>
                  <a:lnTo>
                    <a:pt x="19" y="572"/>
                  </a:lnTo>
                  <a:lnTo>
                    <a:pt x="1" y="738"/>
                  </a:lnTo>
                  <a:lnTo>
                    <a:pt x="19" y="904"/>
                  </a:lnTo>
                  <a:lnTo>
                    <a:pt x="56" y="1033"/>
                  </a:lnTo>
                  <a:lnTo>
                    <a:pt x="111" y="1162"/>
                  </a:lnTo>
                  <a:lnTo>
                    <a:pt x="204" y="1254"/>
                  </a:lnTo>
                  <a:lnTo>
                    <a:pt x="296" y="1328"/>
                  </a:lnTo>
                  <a:lnTo>
                    <a:pt x="425" y="1383"/>
                  </a:lnTo>
                  <a:lnTo>
                    <a:pt x="554" y="1420"/>
                  </a:lnTo>
                  <a:lnTo>
                    <a:pt x="720" y="1439"/>
                  </a:lnTo>
                  <a:lnTo>
                    <a:pt x="886" y="1420"/>
                  </a:lnTo>
                  <a:lnTo>
                    <a:pt x="1015" y="1383"/>
                  </a:lnTo>
                  <a:lnTo>
                    <a:pt x="1144" y="1328"/>
                  </a:lnTo>
                  <a:lnTo>
                    <a:pt x="1236" y="1236"/>
                  </a:lnTo>
                  <a:lnTo>
                    <a:pt x="1310" y="1144"/>
                  </a:lnTo>
                  <a:lnTo>
                    <a:pt x="1384" y="1015"/>
                  </a:lnTo>
                  <a:lnTo>
                    <a:pt x="1402" y="886"/>
                  </a:lnTo>
                  <a:lnTo>
                    <a:pt x="1420" y="720"/>
                  </a:lnTo>
                  <a:lnTo>
                    <a:pt x="1402" y="554"/>
                  </a:lnTo>
                  <a:lnTo>
                    <a:pt x="1365" y="425"/>
                  </a:lnTo>
                  <a:lnTo>
                    <a:pt x="1310" y="295"/>
                  </a:lnTo>
                  <a:lnTo>
                    <a:pt x="1218" y="203"/>
                  </a:lnTo>
                  <a:lnTo>
                    <a:pt x="1125" y="130"/>
                  </a:lnTo>
                  <a:lnTo>
                    <a:pt x="996" y="74"/>
                  </a:lnTo>
                  <a:lnTo>
                    <a:pt x="867" y="37"/>
                  </a:lnTo>
                  <a:lnTo>
                    <a:pt x="7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1" name="Google Shape;3361;p11"/>
            <p:cNvSpPr/>
            <p:nvPr/>
          </p:nvSpPr>
          <p:spPr>
            <a:xfrm>
              <a:off x="4967200" y="1187675"/>
              <a:ext cx="36000" cy="35525"/>
            </a:xfrm>
            <a:custGeom>
              <a:avLst/>
              <a:gdLst/>
              <a:ahLst/>
              <a:cxnLst/>
              <a:rect l="l" t="t" r="r" b="b"/>
              <a:pathLst>
                <a:path w="1440" h="1421" extrusionOk="0">
                  <a:moveTo>
                    <a:pt x="720" y="1"/>
                  </a:moveTo>
                  <a:lnTo>
                    <a:pt x="573" y="19"/>
                  </a:lnTo>
                  <a:lnTo>
                    <a:pt x="425" y="38"/>
                  </a:lnTo>
                  <a:lnTo>
                    <a:pt x="296" y="111"/>
                  </a:lnTo>
                  <a:lnTo>
                    <a:pt x="204" y="185"/>
                  </a:lnTo>
                  <a:lnTo>
                    <a:pt x="130" y="277"/>
                  </a:lnTo>
                  <a:lnTo>
                    <a:pt x="56" y="406"/>
                  </a:lnTo>
                  <a:lnTo>
                    <a:pt x="19" y="535"/>
                  </a:lnTo>
                  <a:lnTo>
                    <a:pt x="1" y="701"/>
                  </a:lnTo>
                  <a:lnTo>
                    <a:pt x="19" y="867"/>
                  </a:lnTo>
                  <a:lnTo>
                    <a:pt x="56" y="996"/>
                  </a:lnTo>
                  <a:lnTo>
                    <a:pt x="112" y="1125"/>
                  </a:lnTo>
                  <a:lnTo>
                    <a:pt x="185" y="1218"/>
                  </a:lnTo>
                  <a:lnTo>
                    <a:pt x="296" y="1310"/>
                  </a:lnTo>
                  <a:lnTo>
                    <a:pt x="407" y="1365"/>
                  </a:lnTo>
                  <a:lnTo>
                    <a:pt x="554" y="1402"/>
                  </a:lnTo>
                  <a:lnTo>
                    <a:pt x="702" y="1420"/>
                  </a:lnTo>
                  <a:lnTo>
                    <a:pt x="868" y="1402"/>
                  </a:lnTo>
                  <a:lnTo>
                    <a:pt x="1015" y="1384"/>
                  </a:lnTo>
                  <a:lnTo>
                    <a:pt x="1126" y="1310"/>
                  </a:lnTo>
                  <a:lnTo>
                    <a:pt x="1218" y="1236"/>
                  </a:lnTo>
                  <a:lnTo>
                    <a:pt x="1310" y="1144"/>
                  </a:lnTo>
                  <a:lnTo>
                    <a:pt x="1365" y="1015"/>
                  </a:lnTo>
                  <a:lnTo>
                    <a:pt x="1421" y="886"/>
                  </a:lnTo>
                  <a:lnTo>
                    <a:pt x="1439" y="720"/>
                  </a:lnTo>
                  <a:lnTo>
                    <a:pt x="1421" y="572"/>
                  </a:lnTo>
                  <a:lnTo>
                    <a:pt x="1384" y="425"/>
                  </a:lnTo>
                  <a:lnTo>
                    <a:pt x="1310" y="296"/>
                  </a:lnTo>
                  <a:lnTo>
                    <a:pt x="1236" y="203"/>
                  </a:lnTo>
                  <a:lnTo>
                    <a:pt x="1144" y="111"/>
                  </a:lnTo>
                  <a:lnTo>
                    <a:pt x="1033" y="56"/>
                  </a:lnTo>
                  <a:lnTo>
                    <a:pt x="886"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2" name="Google Shape;3362;p11"/>
            <p:cNvSpPr/>
            <p:nvPr/>
          </p:nvSpPr>
          <p:spPr>
            <a:xfrm>
              <a:off x="5692300" y="1727000"/>
              <a:ext cx="35975" cy="35525"/>
            </a:xfrm>
            <a:custGeom>
              <a:avLst/>
              <a:gdLst/>
              <a:ahLst/>
              <a:cxnLst/>
              <a:rect l="l" t="t" r="r" b="b"/>
              <a:pathLst>
                <a:path w="1439" h="1421" extrusionOk="0">
                  <a:moveTo>
                    <a:pt x="719" y="0"/>
                  </a:moveTo>
                  <a:lnTo>
                    <a:pt x="553" y="19"/>
                  </a:lnTo>
                  <a:lnTo>
                    <a:pt x="424" y="56"/>
                  </a:lnTo>
                  <a:lnTo>
                    <a:pt x="295" y="111"/>
                  </a:lnTo>
                  <a:lnTo>
                    <a:pt x="185" y="185"/>
                  </a:lnTo>
                  <a:lnTo>
                    <a:pt x="111" y="277"/>
                  </a:lnTo>
                  <a:lnTo>
                    <a:pt x="55" y="406"/>
                  </a:lnTo>
                  <a:lnTo>
                    <a:pt x="19" y="553"/>
                  </a:lnTo>
                  <a:lnTo>
                    <a:pt x="0" y="701"/>
                  </a:lnTo>
                  <a:lnTo>
                    <a:pt x="19" y="867"/>
                  </a:lnTo>
                  <a:lnTo>
                    <a:pt x="37" y="996"/>
                  </a:lnTo>
                  <a:lnTo>
                    <a:pt x="92" y="1125"/>
                  </a:lnTo>
                  <a:lnTo>
                    <a:pt x="185" y="1236"/>
                  </a:lnTo>
                  <a:lnTo>
                    <a:pt x="277" y="1309"/>
                  </a:lnTo>
                  <a:lnTo>
                    <a:pt x="406" y="1365"/>
                  </a:lnTo>
                  <a:lnTo>
                    <a:pt x="535" y="1402"/>
                  </a:lnTo>
                  <a:lnTo>
                    <a:pt x="701" y="1420"/>
                  </a:lnTo>
                  <a:lnTo>
                    <a:pt x="867" y="1420"/>
                  </a:lnTo>
                  <a:lnTo>
                    <a:pt x="996" y="1383"/>
                  </a:lnTo>
                  <a:lnTo>
                    <a:pt x="1125" y="1309"/>
                  </a:lnTo>
                  <a:lnTo>
                    <a:pt x="1217" y="1236"/>
                  </a:lnTo>
                  <a:lnTo>
                    <a:pt x="1291" y="1125"/>
                  </a:lnTo>
                  <a:lnTo>
                    <a:pt x="1365" y="1014"/>
                  </a:lnTo>
                  <a:lnTo>
                    <a:pt x="1401" y="867"/>
                  </a:lnTo>
                  <a:lnTo>
                    <a:pt x="1438" y="701"/>
                  </a:lnTo>
                  <a:lnTo>
                    <a:pt x="1401" y="553"/>
                  </a:lnTo>
                  <a:lnTo>
                    <a:pt x="1365" y="406"/>
                  </a:lnTo>
                  <a:lnTo>
                    <a:pt x="1309" y="295"/>
                  </a:lnTo>
                  <a:lnTo>
                    <a:pt x="1236" y="203"/>
                  </a:lnTo>
                  <a:lnTo>
                    <a:pt x="1125" y="111"/>
                  </a:lnTo>
                  <a:lnTo>
                    <a:pt x="1014" y="56"/>
                  </a:lnTo>
                  <a:lnTo>
                    <a:pt x="885" y="19"/>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3" name="Google Shape;3363;p11"/>
            <p:cNvSpPr/>
            <p:nvPr/>
          </p:nvSpPr>
          <p:spPr>
            <a:xfrm>
              <a:off x="5245175" y="1485450"/>
              <a:ext cx="34125" cy="33675"/>
            </a:xfrm>
            <a:custGeom>
              <a:avLst/>
              <a:gdLst/>
              <a:ahLst/>
              <a:cxnLst/>
              <a:rect l="l" t="t" r="r" b="b"/>
              <a:pathLst>
                <a:path w="1365" h="1347" extrusionOk="0">
                  <a:moveTo>
                    <a:pt x="516" y="1"/>
                  </a:moveTo>
                  <a:lnTo>
                    <a:pt x="387" y="38"/>
                  </a:lnTo>
                  <a:lnTo>
                    <a:pt x="258" y="93"/>
                  </a:lnTo>
                  <a:lnTo>
                    <a:pt x="166" y="185"/>
                  </a:lnTo>
                  <a:lnTo>
                    <a:pt x="92" y="277"/>
                  </a:lnTo>
                  <a:lnTo>
                    <a:pt x="37" y="388"/>
                  </a:lnTo>
                  <a:lnTo>
                    <a:pt x="0" y="517"/>
                  </a:lnTo>
                  <a:lnTo>
                    <a:pt x="0" y="683"/>
                  </a:lnTo>
                  <a:lnTo>
                    <a:pt x="0" y="830"/>
                  </a:lnTo>
                  <a:lnTo>
                    <a:pt x="37" y="960"/>
                  </a:lnTo>
                  <a:lnTo>
                    <a:pt x="92" y="1070"/>
                  </a:lnTo>
                  <a:lnTo>
                    <a:pt x="166" y="1181"/>
                  </a:lnTo>
                  <a:lnTo>
                    <a:pt x="277" y="1255"/>
                  </a:lnTo>
                  <a:lnTo>
                    <a:pt x="387" y="1310"/>
                  </a:lnTo>
                  <a:lnTo>
                    <a:pt x="516" y="1347"/>
                  </a:lnTo>
                  <a:lnTo>
                    <a:pt x="830" y="1347"/>
                  </a:lnTo>
                  <a:lnTo>
                    <a:pt x="959" y="1310"/>
                  </a:lnTo>
                  <a:lnTo>
                    <a:pt x="1070" y="1236"/>
                  </a:lnTo>
                  <a:lnTo>
                    <a:pt x="1162" y="1162"/>
                  </a:lnTo>
                  <a:lnTo>
                    <a:pt x="1236" y="1052"/>
                  </a:lnTo>
                  <a:lnTo>
                    <a:pt x="1291" y="941"/>
                  </a:lnTo>
                  <a:lnTo>
                    <a:pt x="1346" y="794"/>
                  </a:lnTo>
                  <a:lnTo>
                    <a:pt x="1365" y="646"/>
                  </a:lnTo>
                  <a:lnTo>
                    <a:pt x="1346" y="499"/>
                  </a:lnTo>
                  <a:lnTo>
                    <a:pt x="1291" y="370"/>
                  </a:lnTo>
                  <a:lnTo>
                    <a:pt x="1236" y="259"/>
                  </a:lnTo>
                  <a:lnTo>
                    <a:pt x="1162" y="167"/>
                  </a:lnTo>
                  <a:lnTo>
                    <a:pt x="1070"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4" name="Google Shape;3364;p11"/>
            <p:cNvSpPr/>
            <p:nvPr/>
          </p:nvSpPr>
          <p:spPr>
            <a:xfrm>
              <a:off x="4836300" y="1002375"/>
              <a:ext cx="35525" cy="35050"/>
            </a:xfrm>
            <a:custGeom>
              <a:avLst/>
              <a:gdLst/>
              <a:ahLst/>
              <a:cxnLst/>
              <a:rect l="l" t="t" r="r" b="b"/>
              <a:pathLst>
                <a:path w="1421" h="1402" extrusionOk="0">
                  <a:moveTo>
                    <a:pt x="683" y="1"/>
                  </a:moveTo>
                  <a:lnTo>
                    <a:pt x="535" y="19"/>
                  </a:lnTo>
                  <a:lnTo>
                    <a:pt x="406" y="56"/>
                  </a:lnTo>
                  <a:lnTo>
                    <a:pt x="277" y="111"/>
                  </a:lnTo>
                  <a:lnTo>
                    <a:pt x="185" y="185"/>
                  </a:lnTo>
                  <a:lnTo>
                    <a:pt x="111" y="277"/>
                  </a:lnTo>
                  <a:lnTo>
                    <a:pt x="56" y="406"/>
                  </a:lnTo>
                  <a:lnTo>
                    <a:pt x="19" y="535"/>
                  </a:lnTo>
                  <a:lnTo>
                    <a:pt x="1" y="683"/>
                  </a:lnTo>
                  <a:lnTo>
                    <a:pt x="19" y="849"/>
                  </a:lnTo>
                  <a:lnTo>
                    <a:pt x="37" y="978"/>
                  </a:lnTo>
                  <a:lnTo>
                    <a:pt x="93" y="1107"/>
                  </a:lnTo>
                  <a:lnTo>
                    <a:pt x="166" y="1199"/>
                  </a:lnTo>
                  <a:lnTo>
                    <a:pt x="277" y="1291"/>
                  </a:lnTo>
                  <a:lnTo>
                    <a:pt x="388" y="1347"/>
                  </a:lnTo>
                  <a:lnTo>
                    <a:pt x="535" y="1383"/>
                  </a:lnTo>
                  <a:lnTo>
                    <a:pt x="701" y="1402"/>
                  </a:lnTo>
                  <a:lnTo>
                    <a:pt x="849" y="1402"/>
                  </a:lnTo>
                  <a:lnTo>
                    <a:pt x="996" y="1365"/>
                  </a:lnTo>
                  <a:lnTo>
                    <a:pt x="1107" y="1291"/>
                  </a:lnTo>
                  <a:lnTo>
                    <a:pt x="1217" y="1217"/>
                  </a:lnTo>
                  <a:lnTo>
                    <a:pt x="1291" y="1107"/>
                  </a:lnTo>
                  <a:lnTo>
                    <a:pt x="1347" y="978"/>
                  </a:lnTo>
                  <a:lnTo>
                    <a:pt x="1402" y="830"/>
                  </a:lnTo>
                  <a:lnTo>
                    <a:pt x="1420" y="664"/>
                  </a:lnTo>
                  <a:lnTo>
                    <a:pt x="1383" y="517"/>
                  </a:lnTo>
                  <a:lnTo>
                    <a:pt x="1347" y="388"/>
                  </a:lnTo>
                  <a:lnTo>
                    <a:pt x="1273" y="277"/>
                  </a:lnTo>
                  <a:lnTo>
                    <a:pt x="1199" y="185"/>
                  </a:lnTo>
                  <a:lnTo>
                    <a:pt x="1107" y="93"/>
                  </a:lnTo>
                  <a:lnTo>
                    <a:pt x="978" y="37"/>
                  </a:lnTo>
                  <a:lnTo>
                    <a:pt x="849" y="19"/>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5" name="Google Shape;3365;p11"/>
            <p:cNvSpPr/>
            <p:nvPr/>
          </p:nvSpPr>
          <p:spPr>
            <a:xfrm>
              <a:off x="4657000" y="643300"/>
              <a:ext cx="34575" cy="34125"/>
            </a:xfrm>
            <a:custGeom>
              <a:avLst/>
              <a:gdLst/>
              <a:ahLst/>
              <a:cxnLst/>
              <a:rect l="l" t="t" r="r" b="b"/>
              <a:pathLst>
                <a:path w="1383" h="1365" extrusionOk="0">
                  <a:moveTo>
                    <a:pt x="664" y="0"/>
                  </a:moveTo>
                  <a:lnTo>
                    <a:pt x="498" y="19"/>
                  </a:lnTo>
                  <a:lnTo>
                    <a:pt x="369" y="55"/>
                  </a:lnTo>
                  <a:lnTo>
                    <a:pt x="258" y="129"/>
                  </a:lnTo>
                  <a:lnTo>
                    <a:pt x="166" y="203"/>
                  </a:lnTo>
                  <a:lnTo>
                    <a:pt x="92" y="314"/>
                  </a:lnTo>
                  <a:lnTo>
                    <a:pt x="37" y="424"/>
                  </a:lnTo>
                  <a:lnTo>
                    <a:pt x="19" y="553"/>
                  </a:lnTo>
                  <a:lnTo>
                    <a:pt x="0" y="701"/>
                  </a:lnTo>
                  <a:lnTo>
                    <a:pt x="19" y="867"/>
                  </a:lnTo>
                  <a:lnTo>
                    <a:pt x="55" y="996"/>
                  </a:lnTo>
                  <a:lnTo>
                    <a:pt x="129" y="1106"/>
                  </a:lnTo>
                  <a:lnTo>
                    <a:pt x="203" y="1199"/>
                  </a:lnTo>
                  <a:lnTo>
                    <a:pt x="314" y="1272"/>
                  </a:lnTo>
                  <a:lnTo>
                    <a:pt x="424" y="1328"/>
                  </a:lnTo>
                  <a:lnTo>
                    <a:pt x="553" y="1365"/>
                  </a:lnTo>
                  <a:lnTo>
                    <a:pt x="719" y="1365"/>
                  </a:lnTo>
                  <a:lnTo>
                    <a:pt x="867" y="1346"/>
                  </a:lnTo>
                  <a:lnTo>
                    <a:pt x="996" y="1309"/>
                  </a:lnTo>
                  <a:lnTo>
                    <a:pt x="1106" y="1236"/>
                  </a:lnTo>
                  <a:lnTo>
                    <a:pt x="1199" y="1162"/>
                  </a:lnTo>
                  <a:lnTo>
                    <a:pt x="1272" y="1051"/>
                  </a:lnTo>
                  <a:lnTo>
                    <a:pt x="1328" y="922"/>
                  </a:lnTo>
                  <a:lnTo>
                    <a:pt x="1365" y="775"/>
                  </a:lnTo>
                  <a:lnTo>
                    <a:pt x="1383" y="609"/>
                  </a:lnTo>
                  <a:lnTo>
                    <a:pt x="1346" y="480"/>
                  </a:lnTo>
                  <a:lnTo>
                    <a:pt x="1291" y="369"/>
                  </a:lnTo>
                  <a:lnTo>
                    <a:pt x="1235" y="258"/>
                  </a:lnTo>
                  <a:lnTo>
                    <a:pt x="1143" y="166"/>
                  </a:lnTo>
                  <a:lnTo>
                    <a:pt x="1051" y="92"/>
                  </a:lnTo>
                  <a:lnTo>
                    <a:pt x="940" y="37"/>
                  </a:lnTo>
                  <a:lnTo>
                    <a:pt x="8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6" name="Google Shape;3366;p11"/>
            <p:cNvSpPr/>
            <p:nvPr/>
          </p:nvSpPr>
          <p:spPr>
            <a:xfrm>
              <a:off x="5033600" y="1282625"/>
              <a:ext cx="34575" cy="34150"/>
            </a:xfrm>
            <a:custGeom>
              <a:avLst/>
              <a:gdLst/>
              <a:ahLst/>
              <a:cxnLst/>
              <a:rect l="l" t="t" r="r" b="b"/>
              <a:pathLst>
                <a:path w="1383" h="1366" extrusionOk="0">
                  <a:moveTo>
                    <a:pt x="535" y="1"/>
                  </a:moveTo>
                  <a:lnTo>
                    <a:pt x="406" y="38"/>
                  </a:lnTo>
                  <a:lnTo>
                    <a:pt x="295" y="93"/>
                  </a:lnTo>
                  <a:lnTo>
                    <a:pt x="184" y="185"/>
                  </a:lnTo>
                  <a:lnTo>
                    <a:pt x="111" y="278"/>
                  </a:lnTo>
                  <a:lnTo>
                    <a:pt x="55" y="388"/>
                  </a:lnTo>
                  <a:lnTo>
                    <a:pt x="18" y="517"/>
                  </a:lnTo>
                  <a:lnTo>
                    <a:pt x="0" y="665"/>
                  </a:lnTo>
                  <a:lnTo>
                    <a:pt x="0" y="812"/>
                  </a:lnTo>
                  <a:lnTo>
                    <a:pt x="37" y="960"/>
                  </a:lnTo>
                  <a:lnTo>
                    <a:pt x="111" y="1070"/>
                  </a:lnTo>
                  <a:lnTo>
                    <a:pt x="203" y="1181"/>
                  </a:lnTo>
                  <a:lnTo>
                    <a:pt x="313" y="1273"/>
                  </a:lnTo>
                  <a:lnTo>
                    <a:pt x="424" y="1328"/>
                  </a:lnTo>
                  <a:lnTo>
                    <a:pt x="572" y="1365"/>
                  </a:lnTo>
                  <a:lnTo>
                    <a:pt x="719" y="1365"/>
                  </a:lnTo>
                  <a:lnTo>
                    <a:pt x="867" y="1347"/>
                  </a:lnTo>
                  <a:lnTo>
                    <a:pt x="996" y="1310"/>
                  </a:lnTo>
                  <a:lnTo>
                    <a:pt x="1106" y="1255"/>
                  </a:lnTo>
                  <a:lnTo>
                    <a:pt x="1199" y="1163"/>
                  </a:lnTo>
                  <a:lnTo>
                    <a:pt x="1272" y="1070"/>
                  </a:lnTo>
                  <a:lnTo>
                    <a:pt x="1328" y="978"/>
                  </a:lnTo>
                  <a:lnTo>
                    <a:pt x="1364" y="868"/>
                  </a:lnTo>
                  <a:lnTo>
                    <a:pt x="1383" y="738"/>
                  </a:lnTo>
                  <a:lnTo>
                    <a:pt x="1364" y="573"/>
                  </a:lnTo>
                  <a:lnTo>
                    <a:pt x="1328" y="425"/>
                  </a:lnTo>
                  <a:lnTo>
                    <a:pt x="1254" y="296"/>
                  </a:lnTo>
                  <a:lnTo>
                    <a:pt x="1180" y="185"/>
                  </a:lnTo>
                  <a:lnTo>
                    <a:pt x="1069"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7" name="Google Shape;3367;p11"/>
            <p:cNvSpPr/>
            <p:nvPr/>
          </p:nvSpPr>
          <p:spPr>
            <a:xfrm>
              <a:off x="5390375" y="1591025"/>
              <a:ext cx="34600" cy="33675"/>
            </a:xfrm>
            <a:custGeom>
              <a:avLst/>
              <a:gdLst/>
              <a:ahLst/>
              <a:cxnLst/>
              <a:rect l="l" t="t" r="r" b="b"/>
              <a:pathLst>
                <a:path w="1384" h="1347" extrusionOk="0">
                  <a:moveTo>
                    <a:pt x="535" y="0"/>
                  </a:moveTo>
                  <a:lnTo>
                    <a:pt x="387" y="37"/>
                  </a:lnTo>
                  <a:lnTo>
                    <a:pt x="277" y="92"/>
                  </a:lnTo>
                  <a:lnTo>
                    <a:pt x="185" y="184"/>
                  </a:lnTo>
                  <a:lnTo>
                    <a:pt x="111" y="277"/>
                  </a:lnTo>
                  <a:lnTo>
                    <a:pt x="55" y="387"/>
                  </a:lnTo>
                  <a:lnTo>
                    <a:pt x="19" y="535"/>
                  </a:lnTo>
                  <a:lnTo>
                    <a:pt x="0" y="682"/>
                  </a:lnTo>
                  <a:lnTo>
                    <a:pt x="19" y="830"/>
                  </a:lnTo>
                  <a:lnTo>
                    <a:pt x="55" y="959"/>
                  </a:lnTo>
                  <a:lnTo>
                    <a:pt x="111" y="1088"/>
                  </a:lnTo>
                  <a:lnTo>
                    <a:pt x="185" y="1180"/>
                  </a:lnTo>
                  <a:lnTo>
                    <a:pt x="295" y="1254"/>
                  </a:lnTo>
                  <a:lnTo>
                    <a:pt x="406" y="1309"/>
                  </a:lnTo>
                  <a:lnTo>
                    <a:pt x="535" y="1346"/>
                  </a:lnTo>
                  <a:lnTo>
                    <a:pt x="848" y="1346"/>
                  </a:lnTo>
                  <a:lnTo>
                    <a:pt x="977" y="1309"/>
                  </a:lnTo>
                  <a:lnTo>
                    <a:pt x="1088" y="1235"/>
                  </a:lnTo>
                  <a:lnTo>
                    <a:pt x="1180" y="1162"/>
                  </a:lnTo>
                  <a:lnTo>
                    <a:pt x="1254" y="1069"/>
                  </a:lnTo>
                  <a:lnTo>
                    <a:pt x="1309" y="940"/>
                  </a:lnTo>
                  <a:lnTo>
                    <a:pt x="1346" y="811"/>
                  </a:lnTo>
                  <a:lnTo>
                    <a:pt x="1383" y="664"/>
                  </a:lnTo>
                  <a:lnTo>
                    <a:pt x="1346" y="516"/>
                  </a:lnTo>
                  <a:lnTo>
                    <a:pt x="1309" y="387"/>
                  </a:lnTo>
                  <a:lnTo>
                    <a:pt x="1254" y="277"/>
                  </a:lnTo>
                  <a:lnTo>
                    <a:pt x="1162" y="166"/>
                  </a:lnTo>
                  <a:lnTo>
                    <a:pt x="1070" y="92"/>
                  </a:lnTo>
                  <a:lnTo>
                    <a:pt x="959" y="37"/>
                  </a:lnTo>
                  <a:lnTo>
                    <a:pt x="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8" name="Google Shape;3368;p11"/>
            <p:cNvSpPr/>
            <p:nvPr/>
          </p:nvSpPr>
          <p:spPr>
            <a:xfrm>
              <a:off x="4770850" y="908350"/>
              <a:ext cx="34600" cy="35050"/>
            </a:xfrm>
            <a:custGeom>
              <a:avLst/>
              <a:gdLst/>
              <a:ahLst/>
              <a:cxnLst/>
              <a:rect l="l" t="t" r="r" b="b"/>
              <a:pathLst>
                <a:path w="1384" h="1402" extrusionOk="0">
                  <a:moveTo>
                    <a:pt x="627" y="0"/>
                  </a:moveTo>
                  <a:lnTo>
                    <a:pt x="480" y="37"/>
                  </a:lnTo>
                  <a:lnTo>
                    <a:pt x="351" y="92"/>
                  </a:lnTo>
                  <a:lnTo>
                    <a:pt x="240" y="166"/>
                  </a:lnTo>
                  <a:lnTo>
                    <a:pt x="148" y="258"/>
                  </a:lnTo>
                  <a:lnTo>
                    <a:pt x="74" y="387"/>
                  </a:lnTo>
                  <a:lnTo>
                    <a:pt x="19" y="516"/>
                  </a:lnTo>
                  <a:lnTo>
                    <a:pt x="0" y="664"/>
                  </a:lnTo>
                  <a:lnTo>
                    <a:pt x="19" y="811"/>
                  </a:lnTo>
                  <a:lnTo>
                    <a:pt x="37" y="959"/>
                  </a:lnTo>
                  <a:lnTo>
                    <a:pt x="92" y="1070"/>
                  </a:lnTo>
                  <a:lnTo>
                    <a:pt x="166" y="1162"/>
                  </a:lnTo>
                  <a:lnTo>
                    <a:pt x="258" y="1254"/>
                  </a:lnTo>
                  <a:lnTo>
                    <a:pt x="369" y="1309"/>
                  </a:lnTo>
                  <a:lnTo>
                    <a:pt x="498" y="1365"/>
                  </a:lnTo>
                  <a:lnTo>
                    <a:pt x="646" y="1401"/>
                  </a:lnTo>
                  <a:lnTo>
                    <a:pt x="793" y="1383"/>
                  </a:lnTo>
                  <a:lnTo>
                    <a:pt x="922" y="1346"/>
                  </a:lnTo>
                  <a:lnTo>
                    <a:pt x="1051" y="1291"/>
                  </a:lnTo>
                  <a:lnTo>
                    <a:pt x="1162" y="1235"/>
                  </a:lnTo>
                  <a:lnTo>
                    <a:pt x="1236" y="1143"/>
                  </a:lnTo>
                  <a:lnTo>
                    <a:pt x="1309" y="1033"/>
                  </a:lnTo>
                  <a:lnTo>
                    <a:pt x="1365" y="904"/>
                  </a:lnTo>
                  <a:lnTo>
                    <a:pt x="1383" y="756"/>
                  </a:lnTo>
                  <a:lnTo>
                    <a:pt x="1383" y="609"/>
                  </a:lnTo>
                  <a:lnTo>
                    <a:pt x="1365" y="461"/>
                  </a:lnTo>
                  <a:lnTo>
                    <a:pt x="1309" y="350"/>
                  </a:lnTo>
                  <a:lnTo>
                    <a:pt x="1254" y="240"/>
                  </a:lnTo>
                  <a:lnTo>
                    <a:pt x="1162" y="166"/>
                  </a:lnTo>
                  <a:lnTo>
                    <a:pt x="1051" y="92"/>
                  </a:lnTo>
                  <a:lnTo>
                    <a:pt x="922" y="37"/>
                  </a:lnTo>
                  <a:lnTo>
                    <a:pt x="775"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9" name="Google Shape;3369;p11"/>
            <p:cNvSpPr/>
            <p:nvPr/>
          </p:nvSpPr>
          <p:spPr>
            <a:xfrm>
              <a:off x="4709550" y="815225"/>
              <a:ext cx="31825" cy="35050"/>
            </a:xfrm>
            <a:custGeom>
              <a:avLst/>
              <a:gdLst/>
              <a:ahLst/>
              <a:cxnLst/>
              <a:rect l="l" t="t" r="r" b="b"/>
              <a:pathLst>
                <a:path w="1273" h="1402" extrusionOk="0">
                  <a:moveTo>
                    <a:pt x="645" y="1"/>
                  </a:moveTo>
                  <a:lnTo>
                    <a:pt x="498" y="19"/>
                  </a:lnTo>
                  <a:lnTo>
                    <a:pt x="369" y="56"/>
                  </a:lnTo>
                  <a:lnTo>
                    <a:pt x="258" y="111"/>
                  </a:lnTo>
                  <a:lnTo>
                    <a:pt x="166" y="185"/>
                  </a:lnTo>
                  <a:lnTo>
                    <a:pt x="92" y="277"/>
                  </a:lnTo>
                  <a:lnTo>
                    <a:pt x="37" y="388"/>
                  </a:lnTo>
                  <a:lnTo>
                    <a:pt x="0" y="498"/>
                  </a:lnTo>
                  <a:lnTo>
                    <a:pt x="0" y="646"/>
                  </a:lnTo>
                  <a:lnTo>
                    <a:pt x="37" y="738"/>
                  </a:lnTo>
                  <a:lnTo>
                    <a:pt x="74" y="830"/>
                  </a:lnTo>
                  <a:lnTo>
                    <a:pt x="203" y="1033"/>
                  </a:lnTo>
                  <a:lnTo>
                    <a:pt x="350" y="1218"/>
                  </a:lnTo>
                  <a:lnTo>
                    <a:pt x="479" y="1402"/>
                  </a:lnTo>
                  <a:lnTo>
                    <a:pt x="756" y="1402"/>
                  </a:lnTo>
                  <a:lnTo>
                    <a:pt x="904" y="1236"/>
                  </a:lnTo>
                  <a:lnTo>
                    <a:pt x="1051" y="1052"/>
                  </a:lnTo>
                  <a:lnTo>
                    <a:pt x="1199" y="867"/>
                  </a:lnTo>
                  <a:lnTo>
                    <a:pt x="1235" y="757"/>
                  </a:lnTo>
                  <a:lnTo>
                    <a:pt x="1272" y="664"/>
                  </a:lnTo>
                  <a:lnTo>
                    <a:pt x="1272" y="535"/>
                  </a:lnTo>
                  <a:lnTo>
                    <a:pt x="1254" y="406"/>
                  </a:lnTo>
                  <a:lnTo>
                    <a:pt x="1199" y="296"/>
                  </a:lnTo>
                  <a:lnTo>
                    <a:pt x="1125" y="203"/>
                  </a:lnTo>
                  <a:lnTo>
                    <a:pt x="1033" y="130"/>
                  </a:lnTo>
                  <a:lnTo>
                    <a:pt x="922" y="56"/>
                  </a:lnTo>
                  <a:lnTo>
                    <a:pt x="793" y="19"/>
                  </a:lnTo>
                  <a:lnTo>
                    <a:pt x="6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0" name="Google Shape;3370;p11"/>
            <p:cNvSpPr/>
            <p:nvPr/>
          </p:nvSpPr>
          <p:spPr>
            <a:xfrm>
              <a:off x="4605825" y="469500"/>
              <a:ext cx="34125" cy="33675"/>
            </a:xfrm>
            <a:custGeom>
              <a:avLst/>
              <a:gdLst/>
              <a:ahLst/>
              <a:cxnLst/>
              <a:rect l="l" t="t" r="r" b="b"/>
              <a:pathLst>
                <a:path w="1365" h="1347" extrusionOk="0">
                  <a:moveTo>
                    <a:pt x="646" y="1"/>
                  </a:moveTo>
                  <a:lnTo>
                    <a:pt x="498" y="19"/>
                  </a:lnTo>
                  <a:lnTo>
                    <a:pt x="388" y="56"/>
                  </a:lnTo>
                  <a:lnTo>
                    <a:pt x="277" y="112"/>
                  </a:lnTo>
                  <a:lnTo>
                    <a:pt x="185" y="185"/>
                  </a:lnTo>
                  <a:lnTo>
                    <a:pt x="111" y="278"/>
                  </a:lnTo>
                  <a:lnTo>
                    <a:pt x="56" y="388"/>
                  </a:lnTo>
                  <a:lnTo>
                    <a:pt x="19" y="517"/>
                  </a:lnTo>
                  <a:lnTo>
                    <a:pt x="0" y="665"/>
                  </a:lnTo>
                  <a:lnTo>
                    <a:pt x="19" y="812"/>
                  </a:lnTo>
                  <a:lnTo>
                    <a:pt x="56" y="941"/>
                  </a:lnTo>
                  <a:lnTo>
                    <a:pt x="111" y="1070"/>
                  </a:lnTo>
                  <a:lnTo>
                    <a:pt x="185" y="1163"/>
                  </a:lnTo>
                  <a:lnTo>
                    <a:pt x="277" y="1236"/>
                  </a:lnTo>
                  <a:lnTo>
                    <a:pt x="388" y="1292"/>
                  </a:lnTo>
                  <a:lnTo>
                    <a:pt x="535" y="1329"/>
                  </a:lnTo>
                  <a:lnTo>
                    <a:pt x="683" y="1347"/>
                  </a:lnTo>
                  <a:lnTo>
                    <a:pt x="830" y="1329"/>
                  </a:lnTo>
                  <a:lnTo>
                    <a:pt x="959" y="1292"/>
                  </a:lnTo>
                  <a:lnTo>
                    <a:pt x="1070" y="1236"/>
                  </a:lnTo>
                  <a:lnTo>
                    <a:pt x="1162" y="1144"/>
                  </a:lnTo>
                  <a:lnTo>
                    <a:pt x="1236" y="1052"/>
                  </a:lnTo>
                  <a:lnTo>
                    <a:pt x="1291" y="923"/>
                  </a:lnTo>
                  <a:lnTo>
                    <a:pt x="1346" y="775"/>
                  </a:lnTo>
                  <a:lnTo>
                    <a:pt x="1365" y="628"/>
                  </a:lnTo>
                  <a:lnTo>
                    <a:pt x="1328" y="480"/>
                  </a:lnTo>
                  <a:lnTo>
                    <a:pt x="1291" y="370"/>
                  </a:lnTo>
                  <a:lnTo>
                    <a:pt x="1217" y="259"/>
                  </a:lnTo>
                  <a:lnTo>
                    <a:pt x="1144" y="167"/>
                  </a:lnTo>
                  <a:lnTo>
                    <a:pt x="1051" y="93"/>
                  </a:lnTo>
                  <a:lnTo>
                    <a:pt x="922"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1" name="Google Shape;3371;p11"/>
            <p:cNvSpPr/>
            <p:nvPr/>
          </p:nvSpPr>
          <p:spPr>
            <a:xfrm>
              <a:off x="5100425" y="1377600"/>
              <a:ext cx="35050" cy="31825"/>
            </a:xfrm>
            <a:custGeom>
              <a:avLst/>
              <a:gdLst/>
              <a:ahLst/>
              <a:cxnLst/>
              <a:rect l="l" t="t" r="r" b="b"/>
              <a:pathLst>
                <a:path w="1402" h="1273" extrusionOk="0">
                  <a:moveTo>
                    <a:pt x="517" y="0"/>
                  </a:moveTo>
                  <a:lnTo>
                    <a:pt x="388" y="37"/>
                  </a:lnTo>
                  <a:lnTo>
                    <a:pt x="277" y="74"/>
                  </a:lnTo>
                  <a:lnTo>
                    <a:pt x="185" y="148"/>
                  </a:lnTo>
                  <a:lnTo>
                    <a:pt x="111" y="240"/>
                  </a:lnTo>
                  <a:lnTo>
                    <a:pt x="56" y="369"/>
                  </a:lnTo>
                  <a:lnTo>
                    <a:pt x="1" y="498"/>
                  </a:lnTo>
                  <a:lnTo>
                    <a:pt x="1" y="627"/>
                  </a:lnTo>
                  <a:lnTo>
                    <a:pt x="1" y="775"/>
                  </a:lnTo>
                  <a:lnTo>
                    <a:pt x="37" y="904"/>
                  </a:lnTo>
                  <a:lnTo>
                    <a:pt x="93" y="1033"/>
                  </a:lnTo>
                  <a:lnTo>
                    <a:pt x="167" y="1125"/>
                  </a:lnTo>
                  <a:lnTo>
                    <a:pt x="259" y="1199"/>
                  </a:lnTo>
                  <a:lnTo>
                    <a:pt x="369" y="1254"/>
                  </a:lnTo>
                  <a:lnTo>
                    <a:pt x="480" y="1272"/>
                  </a:lnTo>
                  <a:lnTo>
                    <a:pt x="627" y="1272"/>
                  </a:lnTo>
                  <a:lnTo>
                    <a:pt x="720" y="1254"/>
                  </a:lnTo>
                  <a:lnTo>
                    <a:pt x="812" y="1217"/>
                  </a:lnTo>
                  <a:lnTo>
                    <a:pt x="1015" y="1088"/>
                  </a:lnTo>
                  <a:lnTo>
                    <a:pt x="1199" y="941"/>
                  </a:lnTo>
                  <a:lnTo>
                    <a:pt x="1383" y="793"/>
                  </a:lnTo>
                  <a:lnTo>
                    <a:pt x="1402" y="535"/>
                  </a:lnTo>
                  <a:lnTo>
                    <a:pt x="1217" y="387"/>
                  </a:lnTo>
                  <a:lnTo>
                    <a:pt x="1033" y="221"/>
                  </a:lnTo>
                  <a:lnTo>
                    <a:pt x="849" y="92"/>
                  </a:lnTo>
                  <a:lnTo>
                    <a:pt x="757" y="37"/>
                  </a:lnTo>
                  <a:lnTo>
                    <a:pt x="646"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2" name="Google Shape;3372;p11"/>
            <p:cNvSpPr/>
            <p:nvPr/>
          </p:nvSpPr>
          <p:spPr>
            <a:xfrm>
              <a:off x="5613475" y="1713625"/>
              <a:ext cx="34125" cy="33675"/>
            </a:xfrm>
            <a:custGeom>
              <a:avLst/>
              <a:gdLst/>
              <a:ahLst/>
              <a:cxnLst/>
              <a:rect l="l" t="t" r="r" b="b"/>
              <a:pathLst>
                <a:path w="1365" h="1347" extrusionOk="0">
                  <a:moveTo>
                    <a:pt x="646" y="1"/>
                  </a:moveTo>
                  <a:lnTo>
                    <a:pt x="516" y="19"/>
                  </a:lnTo>
                  <a:lnTo>
                    <a:pt x="387" y="56"/>
                  </a:lnTo>
                  <a:lnTo>
                    <a:pt x="277" y="111"/>
                  </a:lnTo>
                  <a:lnTo>
                    <a:pt x="185" y="185"/>
                  </a:lnTo>
                  <a:lnTo>
                    <a:pt x="92" y="277"/>
                  </a:lnTo>
                  <a:lnTo>
                    <a:pt x="37" y="388"/>
                  </a:lnTo>
                  <a:lnTo>
                    <a:pt x="0" y="517"/>
                  </a:lnTo>
                  <a:lnTo>
                    <a:pt x="0" y="646"/>
                  </a:lnTo>
                  <a:lnTo>
                    <a:pt x="0" y="793"/>
                  </a:lnTo>
                  <a:lnTo>
                    <a:pt x="37" y="941"/>
                  </a:lnTo>
                  <a:lnTo>
                    <a:pt x="92" y="1052"/>
                  </a:lnTo>
                  <a:lnTo>
                    <a:pt x="166" y="1162"/>
                  </a:lnTo>
                  <a:lnTo>
                    <a:pt x="258" y="1236"/>
                  </a:lnTo>
                  <a:lnTo>
                    <a:pt x="369" y="1291"/>
                  </a:lnTo>
                  <a:lnTo>
                    <a:pt x="498" y="1328"/>
                  </a:lnTo>
                  <a:lnTo>
                    <a:pt x="646" y="1347"/>
                  </a:lnTo>
                  <a:lnTo>
                    <a:pt x="812" y="1347"/>
                  </a:lnTo>
                  <a:lnTo>
                    <a:pt x="941" y="1310"/>
                  </a:lnTo>
                  <a:lnTo>
                    <a:pt x="1051" y="1254"/>
                  </a:lnTo>
                  <a:lnTo>
                    <a:pt x="1143" y="1162"/>
                  </a:lnTo>
                  <a:lnTo>
                    <a:pt x="1217" y="1070"/>
                  </a:lnTo>
                  <a:lnTo>
                    <a:pt x="1291" y="941"/>
                  </a:lnTo>
                  <a:lnTo>
                    <a:pt x="1328" y="812"/>
                  </a:lnTo>
                  <a:lnTo>
                    <a:pt x="1365" y="646"/>
                  </a:lnTo>
                  <a:lnTo>
                    <a:pt x="1328" y="517"/>
                  </a:lnTo>
                  <a:lnTo>
                    <a:pt x="1272" y="388"/>
                  </a:lnTo>
                  <a:lnTo>
                    <a:pt x="1217" y="277"/>
                  </a:lnTo>
                  <a:lnTo>
                    <a:pt x="1143" y="185"/>
                  </a:lnTo>
                  <a:lnTo>
                    <a:pt x="1051" y="111"/>
                  </a:lnTo>
                  <a:lnTo>
                    <a:pt x="941" y="56"/>
                  </a:lnTo>
                  <a:lnTo>
                    <a:pt x="793" y="19"/>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3" name="Google Shape;3373;p11"/>
            <p:cNvSpPr/>
            <p:nvPr/>
          </p:nvSpPr>
          <p:spPr>
            <a:xfrm>
              <a:off x="4566175" y="238125"/>
              <a:ext cx="33225" cy="13850"/>
            </a:xfrm>
            <a:custGeom>
              <a:avLst/>
              <a:gdLst/>
              <a:ahLst/>
              <a:cxnLst/>
              <a:rect l="l" t="t" r="r" b="b"/>
              <a:pathLst>
                <a:path w="1329" h="554" extrusionOk="0">
                  <a:moveTo>
                    <a:pt x="1" y="0"/>
                  </a:moveTo>
                  <a:lnTo>
                    <a:pt x="19" y="129"/>
                  </a:lnTo>
                  <a:lnTo>
                    <a:pt x="56" y="221"/>
                  </a:lnTo>
                  <a:lnTo>
                    <a:pt x="130" y="313"/>
                  </a:lnTo>
                  <a:lnTo>
                    <a:pt x="204" y="406"/>
                  </a:lnTo>
                  <a:lnTo>
                    <a:pt x="296" y="461"/>
                  </a:lnTo>
                  <a:lnTo>
                    <a:pt x="388" y="516"/>
                  </a:lnTo>
                  <a:lnTo>
                    <a:pt x="517" y="535"/>
                  </a:lnTo>
                  <a:lnTo>
                    <a:pt x="646" y="553"/>
                  </a:lnTo>
                  <a:lnTo>
                    <a:pt x="775" y="553"/>
                  </a:lnTo>
                  <a:lnTo>
                    <a:pt x="904" y="516"/>
                  </a:lnTo>
                  <a:lnTo>
                    <a:pt x="1015" y="479"/>
                  </a:lnTo>
                  <a:lnTo>
                    <a:pt x="1107" y="406"/>
                  </a:lnTo>
                  <a:lnTo>
                    <a:pt x="1181" y="332"/>
                  </a:lnTo>
                  <a:lnTo>
                    <a:pt x="1236" y="240"/>
                  </a:lnTo>
                  <a:lnTo>
                    <a:pt x="1291" y="12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4" name="Google Shape;3374;p11"/>
            <p:cNvSpPr/>
            <p:nvPr/>
          </p:nvSpPr>
          <p:spPr>
            <a:xfrm>
              <a:off x="6000200" y="1863450"/>
              <a:ext cx="33225" cy="29975"/>
            </a:xfrm>
            <a:custGeom>
              <a:avLst/>
              <a:gdLst/>
              <a:ahLst/>
              <a:cxnLst/>
              <a:rect l="l" t="t" r="r" b="b"/>
              <a:pathLst>
                <a:path w="1329" h="1199" extrusionOk="0">
                  <a:moveTo>
                    <a:pt x="517" y="0"/>
                  </a:moveTo>
                  <a:lnTo>
                    <a:pt x="388" y="18"/>
                  </a:lnTo>
                  <a:lnTo>
                    <a:pt x="259" y="55"/>
                  </a:lnTo>
                  <a:lnTo>
                    <a:pt x="167" y="129"/>
                  </a:lnTo>
                  <a:lnTo>
                    <a:pt x="93" y="221"/>
                  </a:lnTo>
                  <a:lnTo>
                    <a:pt x="38" y="332"/>
                  </a:lnTo>
                  <a:lnTo>
                    <a:pt x="1" y="461"/>
                  </a:lnTo>
                  <a:lnTo>
                    <a:pt x="1" y="590"/>
                  </a:lnTo>
                  <a:lnTo>
                    <a:pt x="38" y="682"/>
                  </a:lnTo>
                  <a:lnTo>
                    <a:pt x="75" y="793"/>
                  </a:lnTo>
                  <a:lnTo>
                    <a:pt x="148" y="885"/>
                  </a:lnTo>
                  <a:lnTo>
                    <a:pt x="222" y="977"/>
                  </a:lnTo>
                  <a:lnTo>
                    <a:pt x="296" y="1069"/>
                  </a:lnTo>
                  <a:lnTo>
                    <a:pt x="388" y="1143"/>
                  </a:lnTo>
                  <a:lnTo>
                    <a:pt x="480" y="1180"/>
                  </a:lnTo>
                  <a:lnTo>
                    <a:pt x="572" y="1199"/>
                  </a:lnTo>
                  <a:lnTo>
                    <a:pt x="646" y="1199"/>
                  </a:lnTo>
                  <a:lnTo>
                    <a:pt x="738" y="1180"/>
                  </a:lnTo>
                  <a:lnTo>
                    <a:pt x="849" y="1125"/>
                  </a:lnTo>
                  <a:lnTo>
                    <a:pt x="941" y="1069"/>
                  </a:lnTo>
                  <a:lnTo>
                    <a:pt x="1126" y="922"/>
                  </a:lnTo>
                  <a:lnTo>
                    <a:pt x="1328" y="774"/>
                  </a:lnTo>
                  <a:lnTo>
                    <a:pt x="1328" y="516"/>
                  </a:lnTo>
                  <a:lnTo>
                    <a:pt x="1162" y="369"/>
                  </a:lnTo>
                  <a:lnTo>
                    <a:pt x="996" y="221"/>
                  </a:lnTo>
                  <a:lnTo>
                    <a:pt x="831" y="92"/>
                  </a:lnTo>
                  <a:lnTo>
                    <a:pt x="738" y="37"/>
                  </a:lnTo>
                  <a:lnTo>
                    <a:pt x="646" y="18"/>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5" name="Google Shape;3375;p11"/>
            <p:cNvSpPr/>
            <p:nvPr/>
          </p:nvSpPr>
          <p:spPr>
            <a:xfrm>
              <a:off x="5537875" y="1694275"/>
              <a:ext cx="30450" cy="37350"/>
            </a:xfrm>
            <a:custGeom>
              <a:avLst/>
              <a:gdLst/>
              <a:ahLst/>
              <a:cxnLst/>
              <a:rect l="l" t="t" r="r" b="b"/>
              <a:pathLst>
                <a:path w="1218" h="1494" extrusionOk="0">
                  <a:moveTo>
                    <a:pt x="572" y="0"/>
                  </a:moveTo>
                  <a:lnTo>
                    <a:pt x="369" y="277"/>
                  </a:lnTo>
                  <a:lnTo>
                    <a:pt x="203" y="498"/>
                  </a:lnTo>
                  <a:lnTo>
                    <a:pt x="74" y="701"/>
                  </a:lnTo>
                  <a:lnTo>
                    <a:pt x="19" y="793"/>
                  </a:lnTo>
                  <a:lnTo>
                    <a:pt x="0" y="885"/>
                  </a:lnTo>
                  <a:lnTo>
                    <a:pt x="0" y="1014"/>
                  </a:lnTo>
                  <a:lnTo>
                    <a:pt x="19" y="1143"/>
                  </a:lnTo>
                  <a:lnTo>
                    <a:pt x="74" y="1254"/>
                  </a:lnTo>
                  <a:lnTo>
                    <a:pt x="148" y="1346"/>
                  </a:lnTo>
                  <a:lnTo>
                    <a:pt x="240" y="1420"/>
                  </a:lnTo>
                  <a:lnTo>
                    <a:pt x="351" y="1457"/>
                  </a:lnTo>
                  <a:lnTo>
                    <a:pt x="480" y="1494"/>
                  </a:lnTo>
                  <a:lnTo>
                    <a:pt x="627" y="1494"/>
                  </a:lnTo>
                  <a:lnTo>
                    <a:pt x="775" y="1475"/>
                  </a:lnTo>
                  <a:lnTo>
                    <a:pt x="904" y="1438"/>
                  </a:lnTo>
                  <a:lnTo>
                    <a:pt x="1014" y="1383"/>
                  </a:lnTo>
                  <a:lnTo>
                    <a:pt x="1107" y="1309"/>
                  </a:lnTo>
                  <a:lnTo>
                    <a:pt x="1162" y="1199"/>
                  </a:lnTo>
                  <a:lnTo>
                    <a:pt x="1217" y="1088"/>
                  </a:lnTo>
                  <a:lnTo>
                    <a:pt x="1217" y="977"/>
                  </a:lnTo>
                  <a:lnTo>
                    <a:pt x="1217" y="830"/>
                  </a:lnTo>
                  <a:lnTo>
                    <a:pt x="1180" y="738"/>
                  </a:lnTo>
                  <a:lnTo>
                    <a:pt x="1125" y="646"/>
                  </a:lnTo>
                  <a:lnTo>
                    <a:pt x="978" y="461"/>
                  </a:lnTo>
                  <a:lnTo>
                    <a:pt x="793" y="258"/>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6" name="Google Shape;3376;p11"/>
            <p:cNvSpPr/>
            <p:nvPr/>
          </p:nvSpPr>
          <p:spPr>
            <a:xfrm>
              <a:off x="6079950" y="1877725"/>
              <a:ext cx="33225" cy="30000"/>
            </a:xfrm>
            <a:custGeom>
              <a:avLst/>
              <a:gdLst/>
              <a:ahLst/>
              <a:cxnLst/>
              <a:rect l="l" t="t" r="r" b="b"/>
              <a:pathLst>
                <a:path w="1329" h="1200" extrusionOk="0">
                  <a:moveTo>
                    <a:pt x="480" y="1"/>
                  </a:moveTo>
                  <a:lnTo>
                    <a:pt x="351" y="38"/>
                  </a:lnTo>
                  <a:lnTo>
                    <a:pt x="240" y="74"/>
                  </a:lnTo>
                  <a:lnTo>
                    <a:pt x="148" y="148"/>
                  </a:lnTo>
                  <a:lnTo>
                    <a:pt x="74" y="259"/>
                  </a:lnTo>
                  <a:lnTo>
                    <a:pt x="19" y="369"/>
                  </a:lnTo>
                  <a:lnTo>
                    <a:pt x="1" y="480"/>
                  </a:lnTo>
                  <a:lnTo>
                    <a:pt x="19" y="628"/>
                  </a:lnTo>
                  <a:lnTo>
                    <a:pt x="38" y="720"/>
                  </a:lnTo>
                  <a:lnTo>
                    <a:pt x="93" y="812"/>
                  </a:lnTo>
                  <a:lnTo>
                    <a:pt x="167" y="904"/>
                  </a:lnTo>
                  <a:lnTo>
                    <a:pt x="240" y="996"/>
                  </a:lnTo>
                  <a:lnTo>
                    <a:pt x="333" y="1088"/>
                  </a:lnTo>
                  <a:lnTo>
                    <a:pt x="425" y="1144"/>
                  </a:lnTo>
                  <a:lnTo>
                    <a:pt x="517" y="1181"/>
                  </a:lnTo>
                  <a:lnTo>
                    <a:pt x="591" y="1199"/>
                  </a:lnTo>
                  <a:lnTo>
                    <a:pt x="683" y="1199"/>
                  </a:lnTo>
                  <a:lnTo>
                    <a:pt x="775" y="1162"/>
                  </a:lnTo>
                  <a:lnTo>
                    <a:pt x="867" y="1107"/>
                  </a:lnTo>
                  <a:lnTo>
                    <a:pt x="959" y="1052"/>
                  </a:lnTo>
                  <a:lnTo>
                    <a:pt x="1144" y="886"/>
                  </a:lnTo>
                  <a:lnTo>
                    <a:pt x="1328" y="738"/>
                  </a:lnTo>
                  <a:lnTo>
                    <a:pt x="1328" y="480"/>
                  </a:lnTo>
                  <a:lnTo>
                    <a:pt x="1162" y="351"/>
                  </a:lnTo>
                  <a:lnTo>
                    <a:pt x="978" y="203"/>
                  </a:lnTo>
                  <a:lnTo>
                    <a:pt x="812" y="74"/>
                  </a:lnTo>
                  <a:lnTo>
                    <a:pt x="720" y="38"/>
                  </a:lnTo>
                  <a:lnTo>
                    <a:pt x="628" y="19"/>
                  </a:lnTo>
                  <a:lnTo>
                    <a:pt x="4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7" name="Google Shape;3377;p11"/>
            <p:cNvSpPr/>
            <p:nvPr/>
          </p:nvSpPr>
          <p:spPr>
            <a:xfrm>
              <a:off x="4594750" y="549250"/>
              <a:ext cx="28150" cy="30925"/>
            </a:xfrm>
            <a:custGeom>
              <a:avLst/>
              <a:gdLst/>
              <a:ahLst/>
              <a:cxnLst/>
              <a:rect l="l" t="t" r="r" b="b"/>
              <a:pathLst>
                <a:path w="1126" h="1237" extrusionOk="0">
                  <a:moveTo>
                    <a:pt x="646" y="1"/>
                  </a:moveTo>
                  <a:lnTo>
                    <a:pt x="388" y="19"/>
                  </a:lnTo>
                  <a:lnTo>
                    <a:pt x="259" y="185"/>
                  </a:lnTo>
                  <a:lnTo>
                    <a:pt x="130" y="351"/>
                  </a:lnTo>
                  <a:lnTo>
                    <a:pt x="75" y="443"/>
                  </a:lnTo>
                  <a:lnTo>
                    <a:pt x="38" y="535"/>
                  </a:lnTo>
                  <a:lnTo>
                    <a:pt x="1" y="609"/>
                  </a:lnTo>
                  <a:lnTo>
                    <a:pt x="1" y="683"/>
                  </a:lnTo>
                  <a:lnTo>
                    <a:pt x="38" y="775"/>
                  </a:lnTo>
                  <a:lnTo>
                    <a:pt x="75" y="849"/>
                  </a:lnTo>
                  <a:lnTo>
                    <a:pt x="130" y="941"/>
                  </a:lnTo>
                  <a:lnTo>
                    <a:pt x="204" y="1015"/>
                  </a:lnTo>
                  <a:lnTo>
                    <a:pt x="296" y="1089"/>
                  </a:lnTo>
                  <a:lnTo>
                    <a:pt x="370" y="1162"/>
                  </a:lnTo>
                  <a:lnTo>
                    <a:pt x="462" y="1199"/>
                  </a:lnTo>
                  <a:lnTo>
                    <a:pt x="554" y="1236"/>
                  </a:lnTo>
                  <a:lnTo>
                    <a:pt x="683" y="1236"/>
                  </a:lnTo>
                  <a:lnTo>
                    <a:pt x="812" y="1218"/>
                  </a:lnTo>
                  <a:lnTo>
                    <a:pt x="904" y="1181"/>
                  </a:lnTo>
                  <a:lnTo>
                    <a:pt x="997" y="1107"/>
                  </a:lnTo>
                  <a:lnTo>
                    <a:pt x="1052" y="1015"/>
                  </a:lnTo>
                  <a:lnTo>
                    <a:pt x="1107" y="904"/>
                  </a:lnTo>
                  <a:lnTo>
                    <a:pt x="1126" y="775"/>
                  </a:lnTo>
                  <a:lnTo>
                    <a:pt x="1107" y="646"/>
                  </a:lnTo>
                  <a:lnTo>
                    <a:pt x="1070" y="554"/>
                  </a:lnTo>
                  <a:lnTo>
                    <a:pt x="1033" y="480"/>
                  </a:lnTo>
                  <a:lnTo>
                    <a:pt x="923" y="314"/>
                  </a:lnTo>
                  <a:lnTo>
                    <a:pt x="775" y="167"/>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8" name="Google Shape;3378;p11"/>
            <p:cNvSpPr/>
            <p:nvPr/>
          </p:nvSpPr>
          <p:spPr>
            <a:xfrm>
              <a:off x="5312925" y="1579025"/>
              <a:ext cx="29075" cy="31375"/>
            </a:xfrm>
            <a:custGeom>
              <a:avLst/>
              <a:gdLst/>
              <a:ahLst/>
              <a:cxnLst/>
              <a:rect l="l" t="t" r="r" b="b"/>
              <a:pathLst>
                <a:path w="1163" h="1255" extrusionOk="0">
                  <a:moveTo>
                    <a:pt x="720" y="1"/>
                  </a:moveTo>
                  <a:lnTo>
                    <a:pt x="591" y="19"/>
                  </a:lnTo>
                  <a:lnTo>
                    <a:pt x="498" y="56"/>
                  </a:lnTo>
                  <a:lnTo>
                    <a:pt x="406" y="93"/>
                  </a:lnTo>
                  <a:lnTo>
                    <a:pt x="332" y="148"/>
                  </a:lnTo>
                  <a:lnTo>
                    <a:pt x="240" y="222"/>
                  </a:lnTo>
                  <a:lnTo>
                    <a:pt x="167" y="314"/>
                  </a:lnTo>
                  <a:lnTo>
                    <a:pt x="111" y="388"/>
                  </a:lnTo>
                  <a:lnTo>
                    <a:pt x="56" y="480"/>
                  </a:lnTo>
                  <a:lnTo>
                    <a:pt x="19" y="572"/>
                  </a:lnTo>
                  <a:lnTo>
                    <a:pt x="1" y="701"/>
                  </a:lnTo>
                  <a:lnTo>
                    <a:pt x="19" y="812"/>
                  </a:lnTo>
                  <a:lnTo>
                    <a:pt x="74" y="923"/>
                  </a:lnTo>
                  <a:lnTo>
                    <a:pt x="148" y="1015"/>
                  </a:lnTo>
                  <a:lnTo>
                    <a:pt x="259" y="1089"/>
                  </a:lnTo>
                  <a:lnTo>
                    <a:pt x="388" y="1162"/>
                  </a:lnTo>
                  <a:lnTo>
                    <a:pt x="535" y="1218"/>
                  </a:lnTo>
                  <a:lnTo>
                    <a:pt x="720" y="1254"/>
                  </a:lnTo>
                  <a:lnTo>
                    <a:pt x="849" y="1107"/>
                  </a:lnTo>
                  <a:lnTo>
                    <a:pt x="978" y="941"/>
                  </a:lnTo>
                  <a:lnTo>
                    <a:pt x="1088" y="775"/>
                  </a:lnTo>
                  <a:lnTo>
                    <a:pt x="1125" y="683"/>
                  </a:lnTo>
                  <a:lnTo>
                    <a:pt x="1162" y="609"/>
                  </a:lnTo>
                  <a:lnTo>
                    <a:pt x="1162" y="462"/>
                  </a:lnTo>
                  <a:lnTo>
                    <a:pt x="1144" y="351"/>
                  </a:lnTo>
                  <a:lnTo>
                    <a:pt x="1107" y="240"/>
                  </a:lnTo>
                  <a:lnTo>
                    <a:pt x="1033" y="148"/>
                  </a:lnTo>
                  <a:lnTo>
                    <a:pt x="941" y="74"/>
                  </a:lnTo>
                  <a:lnTo>
                    <a:pt x="849"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9" name="Google Shape;3379;p11"/>
            <p:cNvSpPr/>
            <p:nvPr/>
          </p:nvSpPr>
          <p:spPr>
            <a:xfrm>
              <a:off x="4645475" y="723950"/>
              <a:ext cx="31350" cy="27700"/>
            </a:xfrm>
            <a:custGeom>
              <a:avLst/>
              <a:gdLst/>
              <a:ahLst/>
              <a:cxnLst/>
              <a:rect l="l" t="t" r="r" b="b"/>
              <a:pathLst>
                <a:path w="1254" h="1108" extrusionOk="0">
                  <a:moveTo>
                    <a:pt x="590" y="1"/>
                  </a:moveTo>
                  <a:lnTo>
                    <a:pt x="498" y="19"/>
                  </a:lnTo>
                  <a:lnTo>
                    <a:pt x="406" y="56"/>
                  </a:lnTo>
                  <a:lnTo>
                    <a:pt x="332" y="111"/>
                  </a:lnTo>
                  <a:lnTo>
                    <a:pt x="240" y="185"/>
                  </a:lnTo>
                  <a:lnTo>
                    <a:pt x="166" y="277"/>
                  </a:lnTo>
                  <a:lnTo>
                    <a:pt x="92" y="351"/>
                  </a:lnTo>
                  <a:lnTo>
                    <a:pt x="55" y="443"/>
                  </a:lnTo>
                  <a:lnTo>
                    <a:pt x="19" y="536"/>
                  </a:lnTo>
                  <a:lnTo>
                    <a:pt x="0" y="665"/>
                  </a:lnTo>
                  <a:lnTo>
                    <a:pt x="19" y="775"/>
                  </a:lnTo>
                  <a:lnTo>
                    <a:pt x="74" y="886"/>
                  </a:lnTo>
                  <a:lnTo>
                    <a:pt x="129" y="978"/>
                  </a:lnTo>
                  <a:lnTo>
                    <a:pt x="221" y="1033"/>
                  </a:lnTo>
                  <a:lnTo>
                    <a:pt x="332" y="1089"/>
                  </a:lnTo>
                  <a:lnTo>
                    <a:pt x="461" y="1107"/>
                  </a:lnTo>
                  <a:lnTo>
                    <a:pt x="590" y="1089"/>
                  </a:lnTo>
                  <a:lnTo>
                    <a:pt x="682" y="1070"/>
                  </a:lnTo>
                  <a:lnTo>
                    <a:pt x="775" y="1033"/>
                  </a:lnTo>
                  <a:lnTo>
                    <a:pt x="922" y="923"/>
                  </a:lnTo>
                  <a:lnTo>
                    <a:pt x="1088" y="794"/>
                  </a:lnTo>
                  <a:lnTo>
                    <a:pt x="1254" y="665"/>
                  </a:lnTo>
                  <a:lnTo>
                    <a:pt x="1235" y="388"/>
                  </a:lnTo>
                  <a:lnTo>
                    <a:pt x="1070" y="259"/>
                  </a:lnTo>
                  <a:lnTo>
                    <a:pt x="904" y="130"/>
                  </a:lnTo>
                  <a:lnTo>
                    <a:pt x="830" y="75"/>
                  </a:lnTo>
                  <a:lnTo>
                    <a:pt x="738" y="19"/>
                  </a:lnTo>
                  <a:lnTo>
                    <a:pt x="6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0" name="Google Shape;3380;p11"/>
            <p:cNvSpPr/>
            <p:nvPr/>
          </p:nvSpPr>
          <p:spPr>
            <a:xfrm>
              <a:off x="5840725" y="1833025"/>
              <a:ext cx="28600" cy="31350"/>
            </a:xfrm>
            <a:custGeom>
              <a:avLst/>
              <a:gdLst/>
              <a:ahLst/>
              <a:cxnLst/>
              <a:rect l="l" t="t" r="r" b="b"/>
              <a:pathLst>
                <a:path w="1144" h="1254" extrusionOk="0">
                  <a:moveTo>
                    <a:pt x="516" y="0"/>
                  </a:moveTo>
                  <a:lnTo>
                    <a:pt x="387" y="166"/>
                  </a:lnTo>
                  <a:lnTo>
                    <a:pt x="240" y="314"/>
                  </a:lnTo>
                  <a:lnTo>
                    <a:pt x="111" y="461"/>
                  </a:lnTo>
                  <a:lnTo>
                    <a:pt x="56" y="535"/>
                  </a:lnTo>
                  <a:lnTo>
                    <a:pt x="37" y="627"/>
                  </a:lnTo>
                  <a:lnTo>
                    <a:pt x="0" y="756"/>
                  </a:lnTo>
                  <a:lnTo>
                    <a:pt x="19" y="885"/>
                  </a:lnTo>
                  <a:lnTo>
                    <a:pt x="56" y="996"/>
                  </a:lnTo>
                  <a:lnTo>
                    <a:pt x="111" y="1088"/>
                  </a:lnTo>
                  <a:lnTo>
                    <a:pt x="185" y="1180"/>
                  </a:lnTo>
                  <a:lnTo>
                    <a:pt x="295" y="1235"/>
                  </a:lnTo>
                  <a:lnTo>
                    <a:pt x="406" y="1254"/>
                  </a:lnTo>
                  <a:lnTo>
                    <a:pt x="535" y="1254"/>
                  </a:lnTo>
                  <a:lnTo>
                    <a:pt x="627" y="1235"/>
                  </a:lnTo>
                  <a:lnTo>
                    <a:pt x="719" y="1199"/>
                  </a:lnTo>
                  <a:lnTo>
                    <a:pt x="830" y="1143"/>
                  </a:lnTo>
                  <a:lnTo>
                    <a:pt x="922" y="1070"/>
                  </a:lnTo>
                  <a:lnTo>
                    <a:pt x="996" y="996"/>
                  </a:lnTo>
                  <a:lnTo>
                    <a:pt x="1070" y="922"/>
                  </a:lnTo>
                  <a:lnTo>
                    <a:pt x="1107" y="848"/>
                  </a:lnTo>
                  <a:lnTo>
                    <a:pt x="1143" y="756"/>
                  </a:lnTo>
                  <a:lnTo>
                    <a:pt x="1143" y="682"/>
                  </a:lnTo>
                  <a:lnTo>
                    <a:pt x="1125" y="590"/>
                  </a:lnTo>
                  <a:lnTo>
                    <a:pt x="1070" y="498"/>
                  </a:lnTo>
                  <a:lnTo>
                    <a:pt x="1033" y="406"/>
                  </a:lnTo>
                  <a:lnTo>
                    <a:pt x="904" y="221"/>
                  </a:lnTo>
                  <a:lnTo>
                    <a:pt x="793" y="37"/>
                  </a:lnTo>
                  <a:lnTo>
                    <a:pt x="5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1" name="Google Shape;3381;p11"/>
            <p:cNvSpPr/>
            <p:nvPr/>
          </p:nvSpPr>
          <p:spPr>
            <a:xfrm>
              <a:off x="5920475" y="1849600"/>
              <a:ext cx="29975" cy="32775"/>
            </a:xfrm>
            <a:custGeom>
              <a:avLst/>
              <a:gdLst/>
              <a:ahLst/>
              <a:cxnLst/>
              <a:rect l="l" t="t" r="r" b="b"/>
              <a:pathLst>
                <a:path w="1199" h="1311" extrusionOk="0">
                  <a:moveTo>
                    <a:pt x="590" y="1"/>
                  </a:moveTo>
                  <a:lnTo>
                    <a:pt x="443" y="19"/>
                  </a:lnTo>
                  <a:lnTo>
                    <a:pt x="332" y="56"/>
                  </a:lnTo>
                  <a:lnTo>
                    <a:pt x="221" y="93"/>
                  </a:lnTo>
                  <a:lnTo>
                    <a:pt x="129" y="167"/>
                  </a:lnTo>
                  <a:lnTo>
                    <a:pt x="55" y="259"/>
                  </a:lnTo>
                  <a:lnTo>
                    <a:pt x="18" y="370"/>
                  </a:lnTo>
                  <a:lnTo>
                    <a:pt x="0" y="480"/>
                  </a:lnTo>
                  <a:lnTo>
                    <a:pt x="18" y="609"/>
                  </a:lnTo>
                  <a:lnTo>
                    <a:pt x="37" y="702"/>
                  </a:lnTo>
                  <a:lnTo>
                    <a:pt x="92" y="794"/>
                  </a:lnTo>
                  <a:lnTo>
                    <a:pt x="203" y="960"/>
                  </a:lnTo>
                  <a:lnTo>
                    <a:pt x="350" y="1144"/>
                  </a:lnTo>
                  <a:lnTo>
                    <a:pt x="479" y="1310"/>
                  </a:lnTo>
                  <a:lnTo>
                    <a:pt x="756" y="1310"/>
                  </a:lnTo>
                  <a:lnTo>
                    <a:pt x="885" y="1126"/>
                  </a:lnTo>
                  <a:lnTo>
                    <a:pt x="1014" y="960"/>
                  </a:lnTo>
                  <a:lnTo>
                    <a:pt x="1125" y="775"/>
                  </a:lnTo>
                  <a:lnTo>
                    <a:pt x="1162" y="683"/>
                  </a:lnTo>
                  <a:lnTo>
                    <a:pt x="1180" y="591"/>
                  </a:lnTo>
                  <a:lnTo>
                    <a:pt x="1199" y="462"/>
                  </a:lnTo>
                  <a:lnTo>
                    <a:pt x="1162" y="333"/>
                  </a:lnTo>
                  <a:lnTo>
                    <a:pt x="1125" y="241"/>
                  </a:lnTo>
                  <a:lnTo>
                    <a:pt x="1051" y="148"/>
                  </a:lnTo>
                  <a:lnTo>
                    <a:pt x="959" y="93"/>
                  </a:lnTo>
                  <a:lnTo>
                    <a:pt x="848" y="38"/>
                  </a:lnTo>
                  <a:lnTo>
                    <a:pt x="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2" name="Google Shape;3382;p11"/>
            <p:cNvSpPr/>
            <p:nvPr/>
          </p:nvSpPr>
          <p:spPr>
            <a:xfrm>
              <a:off x="6157400" y="1889725"/>
              <a:ext cx="29975" cy="32750"/>
            </a:xfrm>
            <a:custGeom>
              <a:avLst/>
              <a:gdLst/>
              <a:ahLst/>
              <a:cxnLst/>
              <a:rect l="l" t="t" r="r" b="b"/>
              <a:pathLst>
                <a:path w="1199" h="1310" extrusionOk="0">
                  <a:moveTo>
                    <a:pt x="719" y="0"/>
                  </a:moveTo>
                  <a:lnTo>
                    <a:pt x="461" y="18"/>
                  </a:lnTo>
                  <a:lnTo>
                    <a:pt x="332" y="184"/>
                  </a:lnTo>
                  <a:lnTo>
                    <a:pt x="185" y="350"/>
                  </a:lnTo>
                  <a:lnTo>
                    <a:pt x="74" y="535"/>
                  </a:lnTo>
                  <a:lnTo>
                    <a:pt x="37" y="627"/>
                  </a:lnTo>
                  <a:lnTo>
                    <a:pt x="19" y="719"/>
                  </a:lnTo>
                  <a:lnTo>
                    <a:pt x="0" y="848"/>
                  </a:lnTo>
                  <a:lnTo>
                    <a:pt x="19" y="959"/>
                  </a:lnTo>
                  <a:lnTo>
                    <a:pt x="74" y="1069"/>
                  </a:lnTo>
                  <a:lnTo>
                    <a:pt x="148" y="1162"/>
                  </a:lnTo>
                  <a:lnTo>
                    <a:pt x="221" y="1217"/>
                  </a:lnTo>
                  <a:lnTo>
                    <a:pt x="332" y="1272"/>
                  </a:lnTo>
                  <a:lnTo>
                    <a:pt x="461" y="1309"/>
                  </a:lnTo>
                  <a:lnTo>
                    <a:pt x="738" y="1309"/>
                  </a:lnTo>
                  <a:lnTo>
                    <a:pt x="867" y="1272"/>
                  </a:lnTo>
                  <a:lnTo>
                    <a:pt x="977" y="1217"/>
                  </a:lnTo>
                  <a:lnTo>
                    <a:pt x="1051" y="1143"/>
                  </a:lnTo>
                  <a:lnTo>
                    <a:pt x="1125" y="1069"/>
                  </a:lnTo>
                  <a:lnTo>
                    <a:pt x="1180" y="959"/>
                  </a:lnTo>
                  <a:lnTo>
                    <a:pt x="1199" y="848"/>
                  </a:lnTo>
                  <a:lnTo>
                    <a:pt x="1180" y="719"/>
                  </a:lnTo>
                  <a:lnTo>
                    <a:pt x="1162" y="608"/>
                  </a:lnTo>
                  <a:lnTo>
                    <a:pt x="1125" y="535"/>
                  </a:lnTo>
                  <a:lnTo>
                    <a:pt x="996" y="350"/>
                  </a:lnTo>
                  <a:lnTo>
                    <a:pt x="867" y="184"/>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3" name="Google Shape;3383;p11"/>
            <p:cNvSpPr/>
            <p:nvPr/>
          </p:nvSpPr>
          <p:spPr>
            <a:xfrm>
              <a:off x="6238525" y="1907700"/>
              <a:ext cx="28150" cy="31350"/>
            </a:xfrm>
            <a:custGeom>
              <a:avLst/>
              <a:gdLst/>
              <a:ahLst/>
              <a:cxnLst/>
              <a:rect l="l" t="t" r="r" b="b"/>
              <a:pathLst>
                <a:path w="1126" h="1254" extrusionOk="0">
                  <a:moveTo>
                    <a:pt x="590" y="0"/>
                  </a:moveTo>
                  <a:lnTo>
                    <a:pt x="517" y="19"/>
                  </a:lnTo>
                  <a:lnTo>
                    <a:pt x="406" y="55"/>
                  </a:lnTo>
                  <a:lnTo>
                    <a:pt x="314" y="111"/>
                  </a:lnTo>
                  <a:lnTo>
                    <a:pt x="222" y="185"/>
                  </a:lnTo>
                  <a:lnTo>
                    <a:pt x="148" y="258"/>
                  </a:lnTo>
                  <a:lnTo>
                    <a:pt x="74" y="332"/>
                  </a:lnTo>
                  <a:lnTo>
                    <a:pt x="19" y="424"/>
                  </a:lnTo>
                  <a:lnTo>
                    <a:pt x="0" y="498"/>
                  </a:lnTo>
                  <a:lnTo>
                    <a:pt x="0" y="572"/>
                  </a:lnTo>
                  <a:lnTo>
                    <a:pt x="19" y="664"/>
                  </a:lnTo>
                  <a:lnTo>
                    <a:pt x="56" y="756"/>
                  </a:lnTo>
                  <a:lnTo>
                    <a:pt x="111" y="848"/>
                  </a:lnTo>
                  <a:lnTo>
                    <a:pt x="240" y="1033"/>
                  </a:lnTo>
                  <a:lnTo>
                    <a:pt x="351" y="1235"/>
                  </a:lnTo>
                  <a:lnTo>
                    <a:pt x="627" y="1254"/>
                  </a:lnTo>
                  <a:lnTo>
                    <a:pt x="756" y="1106"/>
                  </a:lnTo>
                  <a:lnTo>
                    <a:pt x="904" y="959"/>
                  </a:lnTo>
                  <a:lnTo>
                    <a:pt x="1033" y="793"/>
                  </a:lnTo>
                  <a:lnTo>
                    <a:pt x="1088" y="719"/>
                  </a:lnTo>
                  <a:lnTo>
                    <a:pt x="1107" y="627"/>
                  </a:lnTo>
                  <a:lnTo>
                    <a:pt x="1125" y="498"/>
                  </a:lnTo>
                  <a:lnTo>
                    <a:pt x="1125" y="369"/>
                  </a:lnTo>
                  <a:lnTo>
                    <a:pt x="1088" y="258"/>
                  </a:lnTo>
                  <a:lnTo>
                    <a:pt x="1033" y="166"/>
                  </a:lnTo>
                  <a:lnTo>
                    <a:pt x="959" y="92"/>
                  </a:lnTo>
                  <a:lnTo>
                    <a:pt x="848" y="37"/>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4" name="Google Shape;3384;p11"/>
            <p:cNvSpPr/>
            <p:nvPr/>
          </p:nvSpPr>
          <p:spPr>
            <a:xfrm>
              <a:off x="4553725" y="294350"/>
              <a:ext cx="30000" cy="32750"/>
            </a:xfrm>
            <a:custGeom>
              <a:avLst/>
              <a:gdLst/>
              <a:ahLst/>
              <a:cxnLst/>
              <a:rect l="l" t="t" r="r" b="b"/>
              <a:pathLst>
                <a:path w="1200" h="1310" extrusionOk="0">
                  <a:moveTo>
                    <a:pt x="702" y="0"/>
                  </a:moveTo>
                  <a:lnTo>
                    <a:pt x="425" y="19"/>
                  </a:lnTo>
                  <a:lnTo>
                    <a:pt x="296" y="203"/>
                  </a:lnTo>
                  <a:lnTo>
                    <a:pt x="167" y="369"/>
                  </a:lnTo>
                  <a:lnTo>
                    <a:pt x="56" y="554"/>
                  </a:lnTo>
                  <a:lnTo>
                    <a:pt x="19" y="646"/>
                  </a:lnTo>
                  <a:lnTo>
                    <a:pt x="1" y="738"/>
                  </a:lnTo>
                  <a:lnTo>
                    <a:pt x="1" y="867"/>
                  </a:lnTo>
                  <a:lnTo>
                    <a:pt x="19" y="996"/>
                  </a:lnTo>
                  <a:lnTo>
                    <a:pt x="75" y="1088"/>
                  </a:lnTo>
                  <a:lnTo>
                    <a:pt x="148" y="1181"/>
                  </a:lnTo>
                  <a:lnTo>
                    <a:pt x="241" y="1236"/>
                  </a:lnTo>
                  <a:lnTo>
                    <a:pt x="351" y="1291"/>
                  </a:lnTo>
                  <a:lnTo>
                    <a:pt x="480" y="1310"/>
                  </a:lnTo>
                  <a:lnTo>
                    <a:pt x="757" y="1310"/>
                  </a:lnTo>
                  <a:lnTo>
                    <a:pt x="886" y="1273"/>
                  </a:lnTo>
                  <a:lnTo>
                    <a:pt x="978" y="1217"/>
                  </a:lnTo>
                  <a:lnTo>
                    <a:pt x="1070" y="1144"/>
                  </a:lnTo>
                  <a:lnTo>
                    <a:pt x="1126" y="1051"/>
                  </a:lnTo>
                  <a:lnTo>
                    <a:pt x="1181" y="941"/>
                  </a:lnTo>
                  <a:lnTo>
                    <a:pt x="1199" y="830"/>
                  </a:lnTo>
                  <a:lnTo>
                    <a:pt x="1181" y="701"/>
                  </a:lnTo>
                  <a:lnTo>
                    <a:pt x="1144" y="609"/>
                  </a:lnTo>
                  <a:lnTo>
                    <a:pt x="1107" y="517"/>
                  </a:lnTo>
                  <a:lnTo>
                    <a:pt x="978" y="351"/>
                  </a:lnTo>
                  <a:lnTo>
                    <a:pt x="831" y="185"/>
                  </a:lnTo>
                  <a:lnTo>
                    <a:pt x="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5" name="Google Shape;3385;p11"/>
            <p:cNvSpPr/>
            <p:nvPr/>
          </p:nvSpPr>
          <p:spPr>
            <a:xfrm>
              <a:off x="5168650" y="1471175"/>
              <a:ext cx="26750" cy="29975"/>
            </a:xfrm>
            <a:custGeom>
              <a:avLst/>
              <a:gdLst/>
              <a:ahLst/>
              <a:cxnLst/>
              <a:rect l="l" t="t" r="r" b="b"/>
              <a:pathLst>
                <a:path w="1070" h="1199" extrusionOk="0">
                  <a:moveTo>
                    <a:pt x="425" y="0"/>
                  </a:moveTo>
                  <a:lnTo>
                    <a:pt x="295" y="166"/>
                  </a:lnTo>
                  <a:lnTo>
                    <a:pt x="148" y="332"/>
                  </a:lnTo>
                  <a:lnTo>
                    <a:pt x="93" y="406"/>
                  </a:lnTo>
                  <a:lnTo>
                    <a:pt x="37" y="498"/>
                  </a:lnTo>
                  <a:lnTo>
                    <a:pt x="0" y="572"/>
                  </a:lnTo>
                  <a:lnTo>
                    <a:pt x="0" y="645"/>
                  </a:lnTo>
                  <a:lnTo>
                    <a:pt x="19" y="738"/>
                  </a:lnTo>
                  <a:lnTo>
                    <a:pt x="56" y="830"/>
                  </a:lnTo>
                  <a:lnTo>
                    <a:pt x="129" y="922"/>
                  </a:lnTo>
                  <a:lnTo>
                    <a:pt x="185" y="996"/>
                  </a:lnTo>
                  <a:lnTo>
                    <a:pt x="277" y="1088"/>
                  </a:lnTo>
                  <a:lnTo>
                    <a:pt x="351" y="1143"/>
                  </a:lnTo>
                  <a:lnTo>
                    <a:pt x="443" y="1180"/>
                  </a:lnTo>
                  <a:lnTo>
                    <a:pt x="517" y="1199"/>
                  </a:lnTo>
                  <a:lnTo>
                    <a:pt x="590" y="1199"/>
                  </a:lnTo>
                  <a:lnTo>
                    <a:pt x="683" y="1162"/>
                  </a:lnTo>
                  <a:lnTo>
                    <a:pt x="756" y="1106"/>
                  </a:lnTo>
                  <a:lnTo>
                    <a:pt x="849" y="1033"/>
                  </a:lnTo>
                  <a:lnTo>
                    <a:pt x="922" y="941"/>
                  </a:lnTo>
                  <a:lnTo>
                    <a:pt x="996" y="867"/>
                  </a:lnTo>
                  <a:lnTo>
                    <a:pt x="1051" y="775"/>
                  </a:lnTo>
                  <a:lnTo>
                    <a:pt x="1070" y="682"/>
                  </a:lnTo>
                  <a:lnTo>
                    <a:pt x="1070" y="609"/>
                  </a:lnTo>
                  <a:lnTo>
                    <a:pt x="1051" y="535"/>
                  </a:lnTo>
                  <a:lnTo>
                    <a:pt x="996" y="443"/>
                  </a:lnTo>
                  <a:lnTo>
                    <a:pt x="941" y="369"/>
                  </a:lnTo>
                  <a:lnTo>
                    <a:pt x="812" y="185"/>
                  </a:lnTo>
                  <a:lnTo>
                    <a:pt x="701" y="19"/>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6" name="Google Shape;3386;p11"/>
            <p:cNvSpPr/>
            <p:nvPr/>
          </p:nvSpPr>
          <p:spPr>
            <a:xfrm>
              <a:off x="4892075" y="1178000"/>
              <a:ext cx="26750" cy="29975"/>
            </a:xfrm>
            <a:custGeom>
              <a:avLst/>
              <a:gdLst/>
              <a:ahLst/>
              <a:cxnLst/>
              <a:rect l="l" t="t" r="r" b="b"/>
              <a:pathLst>
                <a:path w="1070" h="1199" extrusionOk="0">
                  <a:moveTo>
                    <a:pt x="517" y="0"/>
                  </a:moveTo>
                  <a:lnTo>
                    <a:pt x="443" y="19"/>
                  </a:lnTo>
                  <a:lnTo>
                    <a:pt x="351" y="56"/>
                  </a:lnTo>
                  <a:lnTo>
                    <a:pt x="277" y="111"/>
                  </a:lnTo>
                  <a:lnTo>
                    <a:pt x="185" y="185"/>
                  </a:lnTo>
                  <a:lnTo>
                    <a:pt x="111" y="277"/>
                  </a:lnTo>
                  <a:lnTo>
                    <a:pt x="56" y="369"/>
                  </a:lnTo>
                  <a:lnTo>
                    <a:pt x="19" y="461"/>
                  </a:lnTo>
                  <a:lnTo>
                    <a:pt x="1" y="535"/>
                  </a:lnTo>
                  <a:lnTo>
                    <a:pt x="1" y="627"/>
                  </a:lnTo>
                  <a:lnTo>
                    <a:pt x="19" y="701"/>
                  </a:lnTo>
                  <a:lnTo>
                    <a:pt x="74" y="775"/>
                  </a:lnTo>
                  <a:lnTo>
                    <a:pt x="130" y="867"/>
                  </a:lnTo>
                  <a:lnTo>
                    <a:pt x="277" y="1033"/>
                  </a:lnTo>
                  <a:lnTo>
                    <a:pt x="406" y="1199"/>
                  </a:lnTo>
                  <a:lnTo>
                    <a:pt x="664" y="1181"/>
                  </a:lnTo>
                  <a:lnTo>
                    <a:pt x="793" y="1015"/>
                  </a:lnTo>
                  <a:lnTo>
                    <a:pt x="922" y="849"/>
                  </a:lnTo>
                  <a:lnTo>
                    <a:pt x="996" y="756"/>
                  </a:lnTo>
                  <a:lnTo>
                    <a:pt x="1033" y="683"/>
                  </a:lnTo>
                  <a:lnTo>
                    <a:pt x="1052" y="590"/>
                  </a:lnTo>
                  <a:lnTo>
                    <a:pt x="1070" y="517"/>
                  </a:lnTo>
                  <a:lnTo>
                    <a:pt x="1033" y="443"/>
                  </a:lnTo>
                  <a:lnTo>
                    <a:pt x="996" y="351"/>
                  </a:lnTo>
                  <a:lnTo>
                    <a:pt x="922" y="259"/>
                  </a:lnTo>
                  <a:lnTo>
                    <a:pt x="849" y="185"/>
                  </a:lnTo>
                  <a:lnTo>
                    <a:pt x="757" y="111"/>
                  </a:lnTo>
                  <a:lnTo>
                    <a:pt x="683" y="56"/>
                  </a:lnTo>
                  <a:lnTo>
                    <a:pt x="591"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7" name="Google Shape;3387;p11"/>
            <p:cNvSpPr/>
            <p:nvPr/>
          </p:nvSpPr>
          <p:spPr>
            <a:xfrm>
              <a:off x="4825250" y="1086275"/>
              <a:ext cx="30900" cy="26750"/>
            </a:xfrm>
            <a:custGeom>
              <a:avLst/>
              <a:gdLst/>
              <a:ahLst/>
              <a:cxnLst/>
              <a:rect l="l" t="t" r="r" b="b"/>
              <a:pathLst>
                <a:path w="1236" h="1070" extrusionOk="0">
                  <a:moveTo>
                    <a:pt x="572" y="0"/>
                  </a:moveTo>
                  <a:lnTo>
                    <a:pt x="498" y="37"/>
                  </a:lnTo>
                  <a:lnTo>
                    <a:pt x="424" y="74"/>
                  </a:lnTo>
                  <a:lnTo>
                    <a:pt x="350" y="148"/>
                  </a:lnTo>
                  <a:lnTo>
                    <a:pt x="277" y="222"/>
                  </a:lnTo>
                  <a:lnTo>
                    <a:pt x="148" y="387"/>
                  </a:lnTo>
                  <a:lnTo>
                    <a:pt x="0" y="535"/>
                  </a:lnTo>
                  <a:lnTo>
                    <a:pt x="148" y="701"/>
                  </a:lnTo>
                  <a:lnTo>
                    <a:pt x="277" y="867"/>
                  </a:lnTo>
                  <a:lnTo>
                    <a:pt x="350" y="941"/>
                  </a:lnTo>
                  <a:lnTo>
                    <a:pt x="424" y="1014"/>
                  </a:lnTo>
                  <a:lnTo>
                    <a:pt x="498" y="1051"/>
                  </a:lnTo>
                  <a:lnTo>
                    <a:pt x="572" y="1070"/>
                  </a:lnTo>
                  <a:lnTo>
                    <a:pt x="664" y="1070"/>
                  </a:lnTo>
                  <a:lnTo>
                    <a:pt x="738" y="1051"/>
                  </a:lnTo>
                  <a:lnTo>
                    <a:pt x="811" y="996"/>
                  </a:lnTo>
                  <a:lnTo>
                    <a:pt x="903" y="941"/>
                  </a:lnTo>
                  <a:lnTo>
                    <a:pt x="1069" y="812"/>
                  </a:lnTo>
                  <a:lnTo>
                    <a:pt x="1235" y="682"/>
                  </a:lnTo>
                  <a:lnTo>
                    <a:pt x="1235" y="406"/>
                  </a:lnTo>
                  <a:lnTo>
                    <a:pt x="1069" y="277"/>
                  </a:lnTo>
                  <a:lnTo>
                    <a:pt x="903" y="148"/>
                  </a:lnTo>
                  <a:lnTo>
                    <a:pt x="811" y="92"/>
                  </a:lnTo>
                  <a:lnTo>
                    <a:pt x="738" y="37"/>
                  </a:lnTo>
                  <a:lnTo>
                    <a:pt x="664" y="19"/>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8" name="Google Shape;3388;p11"/>
            <p:cNvSpPr/>
            <p:nvPr/>
          </p:nvSpPr>
          <p:spPr>
            <a:xfrm>
              <a:off x="6318725" y="1919675"/>
              <a:ext cx="26750" cy="29525"/>
            </a:xfrm>
            <a:custGeom>
              <a:avLst/>
              <a:gdLst/>
              <a:ahLst/>
              <a:cxnLst/>
              <a:rect l="l" t="t" r="r" b="b"/>
              <a:pathLst>
                <a:path w="1070" h="1181" extrusionOk="0">
                  <a:moveTo>
                    <a:pt x="443" y="1"/>
                  </a:moveTo>
                  <a:lnTo>
                    <a:pt x="314" y="148"/>
                  </a:lnTo>
                  <a:lnTo>
                    <a:pt x="167" y="314"/>
                  </a:lnTo>
                  <a:lnTo>
                    <a:pt x="111" y="406"/>
                  </a:lnTo>
                  <a:lnTo>
                    <a:pt x="56" y="480"/>
                  </a:lnTo>
                  <a:lnTo>
                    <a:pt x="19" y="554"/>
                  </a:lnTo>
                  <a:lnTo>
                    <a:pt x="1" y="646"/>
                  </a:lnTo>
                  <a:lnTo>
                    <a:pt x="19" y="720"/>
                  </a:lnTo>
                  <a:lnTo>
                    <a:pt x="56" y="812"/>
                  </a:lnTo>
                  <a:lnTo>
                    <a:pt x="111" y="904"/>
                  </a:lnTo>
                  <a:lnTo>
                    <a:pt x="185" y="996"/>
                  </a:lnTo>
                  <a:lnTo>
                    <a:pt x="259" y="1070"/>
                  </a:lnTo>
                  <a:lnTo>
                    <a:pt x="332" y="1125"/>
                  </a:lnTo>
                  <a:lnTo>
                    <a:pt x="406" y="1162"/>
                  </a:lnTo>
                  <a:lnTo>
                    <a:pt x="480" y="1181"/>
                  </a:lnTo>
                  <a:lnTo>
                    <a:pt x="572" y="1162"/>
                  </a:lnTo>
                  <a:lnTo>
                    <a:pt x="664" y="1125"/>
                  </a:lnTo>
                  <a:lnTo>
                    <a:pt x="757" y="1070"/>
                  </a:lnTo>
                  <a:lnTo>
                    <a:pt x="830" y="996"/>
                  </a:lnTo>
                  <a:lnTo>
                    <a:pt x="922" y="922"/>
                  </a:lnTo>
                  <a:lnTo>
                    <a:pt x="978" y="849"/>
                  </a:lnTo>
                  <a:lnTo>
                    <a:pt x="1033" y="775"/>
                  </a:lnTo>
                  <a:lnTo>
                    <a:pt x="1070" y="683"/>
                  </a:lnTo>
                  <a:lnTo>
                    <a:pt x="1070" y="609"/>
                  </a:lnTo>
                  <a:lnTo>
                    <a:pt x="1033" y="535"/>
                  </a:lnTo>
                  <a:lnTo>
                    <a:pt x="996" y="443"/>
                  </a:lnTo>
                  <a:lnTo>
                    <a:pt x="941" y="369"/>
                  </a:lnTo>
                  <a:lnTo>
                    <a:pt x="812" y="185"/>
                  </a:lnTo>
                  <a:lnTo>
                    <a:pt x="7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9" name="Google Shape;3389;p11"/>
            <p:cNvSpPr/>
            <p:nvPr/>
          </p:nvSpPr>
          <p:spPr>
            <a:xfrm>
              <a:off x="5762825" y="1825175"/>
              <a:ext cx="25825" cy="33675"/>
            </a:xfrm>
            <a:custGeom>
              <a:avLst/>
              <a:gdLst/>
              <a:ahLst/>
              <a:cxnLst/>
              <a:rect l="l" t="t" r="r" b="b"/>
              <a:pathLst>
                <a:path w="1033" h="1347" extrusionOk="0">
                  <a:moveTo>
                    <a:pt x="516" y="1"/>
                  </a:moveTo>
                  <a:lnTo>
                    <a:pt x="369" y="148"/>
                  </a:lnTo>
                  <a:lnTo>
                    <a:pt x="203" y="296"/>
                  </a:lnTo>
                  <a:lnTo>
                    <a:pt x="129" y="369"/>
                  </a:lnTo>
                  <a:lnTo>
                    <a:pt x="55" y="443"/>
                  </a:lnTo>
                  <a:lnTo>
                    <a:pt x="19" y="517"/>
                  </a:lnTo>
                  <a:lnTo>
                    <a:pt x="0" y="591"/>
                  </a:lnTo>
                  <a:lnTo>
                    <a:pt x="0" y="664"/>
                  </a:lnTo>
                  <a:lnTo>
                    <a:pt x="37" y="738"/>
                  </a:lnTo>
                  <a:lnTo>
                    <a:pt x="92" y="812"/>
                  </a:lnTo>
                  <a:lnTo>
                    <a:pt x="166" y="904"/>
                  </a:lnTo>
                  <a:lnTo>
                    <a:pt x="351" y="1107"/>
                  </a:lnTo>
                  <a:lnTo>
                    <a:pt x="553" y="1347"/>
                  </a:lnTo>
                  <a:lnTo>
                    <a:pt x="738" y="1089"/>
                  </a:lnTo>
                  <a:lnTo>
                    <a:pt x="885" y="886"/>
                  </a:lnTo>
                  <a:lnTo>
                    <a:pt x="959" y="794"/>
                  </a:lnTo>
                  <a:lnTo>
                    <a:pt x="996" y="701"/>
                  </a:lnTo>
                  <a:lnTo>
                    <a:pt x="1033" y="628"/>
                  </a:lnTo>
                  <a:lnTo>
                    <a:pt x="1033" y="554"/>
                  </a:lnTo>
                  <a:lnTo>
                    <a:pt x="1014" y="480"/>
                  </a:lnTo>
                  <a:lnTo>
                    <a:pt x="977" y="406"/>
                  </a:lnTo>
                  <a:lnTo>
                    <a:pt x="904" y="333"/>
                  </a:lnTo>
                  <a:lnTo>
                    <a:pt x="830" y="259"/>
                  </a:lnTo>
                  <a:lnTo>
                    <a:pt x="664" y="130"/>
                  </a:lnTo>
                  <a:lnTo>
                    <a:pt x="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0" name="Google Shape;3390;p11"/>
            <p:cNvSpPr/>
            <p:nvPr/>
          </p:nvSpPr>
          <p:spPr>
            <a:xfrm>
              <a:off x="4957075" y="1272500"/>
              <a:ext cx="33675" cy="25825"/>
            </a:xfrm>
            <a:custGeom>
              <a:avLst/>
              <a:gdLst/>
              <a:ahLst/>
              <a:cxnLst/>
              <a:rect l="l" t="t" r="r" b="b"/>
              <a:pathLst>
                <a:path w="1347" h="1033" extrusionOk="0">
                  <a:moveTo>
                    <a:pt x="553" y="0"/>
                  </a:moveTo>
                  <a:lnTo>
                    <a:pt x="480" y="19"/>
                  </a:lnTo>
                  <a:lnTo>
                    <a:pt x="406" y="56"/>
                  </a:lnTo>
                  <a:lnTo>
                    <a:pt x="332" y="111"/>
                  </a:lnTo>
                  <a:lnTo>
                    <a:pt x="258" y="185"/>
                  </a:lnTo>
                  <a:lnTo>
                    <a:pt x="129" y="351"/>
                  </a:lnTo>
                  <a:lnTo>
                    <a:pt x="0" y="517"/>
                  </a:lnTo>
                  <a:lnTo>
                    <a:pt x="148" y="664"/>
                  </a:lnTo>
                  <a:lnTo>
                    <a:pt x="295" y="830"/>
                  </a:lnTo>
                  <a:lnTo>
                    <a:pt x="369" y="904"/>
                  </a:lnTo>
                  <a:lnTo>
                    <a:pt x="443" y="959"/>
                  </a:lnTo>
                  <a:lnTo>
                    <a:pt x="517" y="1014"/>
                  </a:lnTo>
                  <a:lnTo>
                    <a:pt x="590" y="1033"/>
                  </a:lnTo>
                  <a:lnTo>
                    <a:pt x="664" y="1033"/>
                  </a:lnTo>
                  <a:lnTo>
                    <a:pt x="738" y="996"/>
                  </a:lnTo>
                  <a:lnTo>
                    <a:pt x="812" y="941"/>
                  </a:lnTo>
                  <a:lnTo>
                    <a:pt x="904" y="867"/>
                  </a:lnTo>
                  <a:lnTo>
                    <a:pt x="1107" y="683"/>
                  </a:lnTo>
                  <a:lnTo>
                    <a:pt x="1346" y="480"/>
                  </a:lnTo>
                  <a:lnTo>
                    <a:pt x="1088" y="295"/>
                  </a:lnTo>
                  <a:lnTo>
                    <a:pt x="885" y="129"/>
                  </a:lnTo>
                  <a:lnTo>
                    <a:pt x="793" y="74"/>
                  </a:lnTo>
                  <a:lnTo>
                    <a:pt x="701"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1" name="Google Shape;3391;p11"/>
            <p:cNvSpPr/>
            <p:nvPr/>
          </p:nvSpPr>
          <p:spPr>
            <a:xfrm>
              <a:off x="4763000" y="992700"/>
              <a:ext cx="33675" cy="25825"/>
            </a:xfrm>
            <a:custGeom>
              <a:avLst/>
              <a:gdLst/>
              <a:ahLst/>
              <a:cxnLst/>
              <a:rect l="l" t="t" r="r" b="b"/>
              <a:pathLst>
                <a:path w="1347" h="1033" extrusionOk="0">
                  <a:moveTo>
                    <a:pt x="572" y="0"/>
                  </a:moveTo>
                  <a:lnTo>
                    <a:pt x="499" y="19"/>
                  </a:lnTo>
                  <a:lnTo>
                    <a:pt x="425" y="56"/>
                  </a:lnTo>
                  <a:lnTo>
                    <a:pt x="351" y="111"/>
                  </a:lnTo>
                  <a:lnTo>
                    <a:pt x="277" y="185"/>
                  </a:lnTo>
                  <a:lnTo>
                    <a:pt x="130" y="332"/>
                  </a:lnTo>
                  <a:lnTo>
                    <a:pt x="1" y="480"/>
                  </a:lnTo>
                  <a:lnTo>
                    <a:pt x="130" y="646"/>
                  </a:lnTo>
                  <a:lnTo>
                    <a:pt x="277" y="812"/>
                  </a:lnTo>
                  <a:lnTo>
                    <a:pt x="333" y="904"/>
                  </a:lnTo>
                  <a:lnTo>
                    <a:pt x="406" y="959"/>
                  </a:lnTo>
                  <a:lnTo>
                    <a:pt x="499" y="1014"/>
                  </a:lnTo>
                  <a:lnTo>
                    <a:pt x="572" y="1033"/>
                  </a:lnTo>
                  <a:lnTo>
                    <a:pt x="646" y="1033"/>
                  </a:lnTo>
                  <a:lnTo>
                    <a:pt x="720" y="1014"/>
                  </a:lnTo>
                  <a:lnTo>
                    <a:pt x="794" y="959"/>
                  </a:lnTo>
                  <a:lnTo>
                    <a:pt x="886" y="885"/>
                  </a:lnTo>
                  <a:lnTo>
                    <a:pt x="1089" y="719"/>
                  </a:lnTo>
                  <a:lnTo>
                    <a:pt x="1347" y="535"/>
                  </a:lnTo>
                  <a:lnTo>
                    <a:pt x="1107" y="332"/>
                  </a:lnTo>
                  <a:lnTo>
                    <a:pt x="904" y="166"/>
                  </a:lnTo>
                  <a:lnTo>
                    <a:pt x="812" y="93"/>
                  </a:lnTo>
                  <a:lnTo>
                    <a:pt x="720" y="37"/>
                  </a:lnTo>
                  <a:lnTo>
                    <a:pt x="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2" name="Google Shape;3392;p11"/>
            <p:cNvSpPr/>
            <p:nvPr/>
          </p:nvSpPr>
          <p:spPr>
            <a:xfrm>
              <a:off x="4544050" y="378250"/>
              <a:ext cx="26300" cy="33675"/>
            </a:xfrm>
            <a:custGeom>
              <a:avLst/>
              <a:gdLst/>
              <a:ahLst/>
              <a:cxnLst/>
              <a:rect l="l" t="t" r="r" b="b"/>
              <a:pathLst>
                <a:path w="1052" h="1347" extrusionOk="0">
                  <a:moveTo>
                    <a:pt x="517" y="0"/>
                  </a:moveTo>
                  <a:lnTo>
                    <a:pt x="370" y="148"/>
                  </a:lnTo>
                  <a:lnTo>
                    <a:pt x="204" y="295"/>
                  </a:lnTo>
                  <a:lnTo>
                    <a:pt x="130" y="369"/>
                  </a:lnTo>
                  <a:lnTo>
                    <a:pt x="74" y="443"/>
                  </a:lnTo>
                  <a:lnTo>
                    <a:pt x="19" y="516"/>
                  </a:lnTo>
                  <a:lnTo>
                    <a:pt x="1" y="609"/>
                  </a:lnTo>
                  <a:lnTo>
                    <a:pt x="1" y="664"/>
                  </a:lnTo>
                  <a:lnTo>
                    <a:pt x="38" y="738"/>
                  </a:lnTo>
                  <a:lnTo>
                    <a:pt x="93" y="811"/>
                  </a:lnTo>
                  <a:lnTo>
                    <a:pt x="167" y="904"/>
                  </a:lnTo>
                  <a:lnTo>
                    <a:pt x="351" y="1107"/>
                  </a:lnTo>
                  <a:lnTo>
                    <a:pt x="554" y="1346"/>
                  </a:lnTo>
                  <a:lnTo>
                    <a:pt x="738" y="1088"/>
                  </a:lnTo>
                  <a:lnTo>
                    <a:pt x="904" y="885"/>
                  </a:lnTo>
                  <a:lnTo>
                    <a:pt x="960" y="793"/>
                  </a:lnTo>
                  <a:lnTo>
                    <a:pt x="1015" y="701"/>
                  </a:lnTo>
                  <a:lnTo>
                    <a:pt x="1033" y="627"/>
                  </a:lnTo>
                  <a:lnTo>
                    <a:pt x="1052" y="553"/>
                  </a:lnTo>
                  <a:lnTo>
                    <a:pt x="1015" y="480"/>
                  </a:lnTo>
                  <a:lnTo>
                    <a:pt x="978" y="406"/>
                  </a:lnTo>
                  <a:lnTo>
                    <a:pt x="923" y="332"/>
                  </a:lnTo>
                  <a:lnTo>
                    <a:pt x="849" y="258"/>
                  </a:lnTo>
                  <a:lnTo>
                    <a:pt x="683" y="12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3" name="Google Shape;3393;p11"/>
            <p:cNvSpPr/>
            <p:nvPr/>
          </p:nvSpPr>
          <p:spPr>
            <a:xfrm>
              <a:off x="5459050" y="1688725"/>
              <a:ext cx="34125" cy="26300"/>
            </a:xfrm>
            <a:custGeom>
              <a:avLst/>
              <a:gdLst/>
              <a:ahLst/>
              <a:cxnLst/>
              <a:rect l="l" t="t" r="r" b="b"/>
              <a:pathLst>
                <a:path w="1365" h="1052" extrusionOk="0">
                  <a:moveTo>
                    <a:pt x="590" y="1"/>
                  </a:moveTo>
                  <a:lnTo>
                    <a:pt x="517" y="19"/>
                  </a:lnTo>
                  <a:lnTo>
                    <a:pt x="443" y="75"/>
                  </a:lnTo>
                  <a:lnTo>
                    <a:pt x="369" y="130"/>
                  </a:lnTo>
                  <a:lnTo>
                    <a:pt x="295" y="185"/>
                  </a:lnTo>
                  <a:lnTo>
                    <a:pt x="148" y="351"/>
                  </a:lnTo>
                  <a:lnTo>
                    <a:pt x="0" y="499"/>
                  </a:lnTo>
                  <a:lnTo>
                    <a:pt x="148" y="665"/>
                  </a:lnTo>
                  <a:lnTo>
                    <a:pt x="277" y="831"/>
                  </a:lnTo>
                  <a:lnTo>
                    <a:pt x="351" y="904"/>
                  </a:lnTo>
                  <a:lnTo>
                    <a:pt x="425" y="978"/>
                  </a:lnTo>
                  <a:lnTo>
                    <a:pt x="498" y="1015"/>
                  </a:lnTo>
                  <a:lnTo>
                    <a:pt x="572" y="1052"/>
                  </a:lnTo>
                  <a:lnTo>
                    <a:pt x="646" y="1052"/>
                  </a:lnTo>
                  <a:lnTo>
                    <a:pt x="720" y="1034"/>
                  </a:lnTo>
                  <a:lnTo>
                    <a:pt x="793" y="978"/>
                  </a:lnTo>
                  <a:lnTo>
                    <a:pt x="885" y="904"/>
                  </a:lnTo>
                  <a:lnTo>
                    <a:pt x="1107" y="739"/>
                  </a:lnTo>
                  <a:lnTo>
                    <a:pt x="1365" y="554"/>
                  </a:lnTo>
                  <a:lnTo>
                    <a:pt x="1107" y="351"/>
                  </a:lnTo>
                  <a:lnTo>
                    <a:pt x="904" y="167"/>
                  </a:lnTo>
                  <a:lnTo>
                    <a:pt x="830" y="112"/>
                  </a:lnTo>
                  <a:lnTo>
                    <a:pt x="738" y="56"/>
                  </a:lnTo>
                  <a:lnTo>
                    <a:pt x="664" y="19"/>
                  </a:lnTo>
                  <a:lnTo>
                    <a:pt x="5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4" name="Google Shape;3394;p11"/>
            <p:cNvSpPr/>
            <p:nvPr/>
          </p:nvSpPr>
          <p:spPr>
            <a:xfrm>
              <a:off x="4698475" y="899575"/>
              <a:ext cx="30900" cy="24000"/>
            </a:xfrm>
            <a:custGeom>
              <a:avLst/>
              <a:gdLst/>
              <a:ahLst/>
              <a:cxnLst/>
              <a:rect l="l" t="t" r="r" b="b"/>
              <a:pathLst>
                <a:path w="1236" h="960" extrusionOk="0">
                  <a:moveTo>
                    <a:pt x="480" y="1"/>
                  </a:moveTo>
                  <a:lnTo>
                    <a:pt x="406" y="38"/>
                  </a:lnTo>
                  <a:lnTo>
                    <a:pt x="277" y="148"/>
                  </a:lnTo>
                  <a:lnTo>
                    <a:pt x="130" y="296"/>
                  </a:lnTo>
                  <a:lnTo>
                    <a:pt x="1" y="425"/>
                  </a:lnTo>
                  <a:lnTo>
                    <a:pt x="111" y="572"/>
                  </a:lnTo>
                  <a:lnTo>
                    <a:pt x="240" y="738"/>
                  </a:lnTo>
                  <a:lnTo>
                    <a:pt x="369" y="886"/>
                  </a:lnTo>
                  <a:lnTo>
                    <a:pt x="425" y="923"/>
                  </a:lnTo>
                  <a:lnTo>
                    <a:pt x="498" y="960"/>
                  </a:lnTo>
                  <a:lnTo>
                    <a:pt x="572" y="960"/>
                  </a:lnTo>
                  <a:lnTo>
                    <a:pt x="627" y="941"/>
                  </a:lnTo>
                  <a:lnTo>
                    <a:pt x="793" y="831"/>
                  </a:lnTo>
                  <a:lnTo>
                    <a:pt x="996" y="683"/>
                  </a:lnTo>
                  <a:lnTo>
                    <a:pt x="1236" y="517"/>
                  </a:lnTo>
                  <a:lnTo>
                    <a:pt x="1015" y="333"/>
                  </a:lnTo>
                  <a:lnTo>
                    <a:pt x="849" y="167"/>
                  </a:lnTo>
                  <a:lnTo>
                    <a:pt x="683" y="38"/>
                  </a:lnTo>
                  <a:lnTo>
                    <a:pt x="6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5" name="Google Shape;3395;p11"/>
            <p:cNvSpPr/>
            <p:nvPr/>
          </p:nvSpPr>
          <p:spPr>
            <a:xfrm>
              <a:off x="5684450" y="1813200"/>
              <a:ext cx="29525" cy="23075"/>
            </a:xfrm>
            <a:custGeom>
              <a:avLst/>
              <a:gdLst/>
              <a:ahLst/>
              <a:cxnLst/>
              <a:rect l="l" t="t" r="r" b="b"/>
              <a:pathLst>
                <a:path w="1181" h="923" extrusionOk="0">
                  <a:moveTo>
                    <a:pt x="443" y="0"/>
                  </a:moveTo>
                  <a:lnTo>
                    <a:pt x="369" y="19"/>
                  </a:lnTo>
                  <a:lnTo>
                    <a:pt x="296" y="56"/>
                  </a:lnTo>
                  <a:lnTo>
                    <a:pt x="148" y="166"/>
                  </a:lnTo>
                  <a:lnTo>
                    <a:pt x="74" y="240"/>
                  </a:lnTo>
                  <a:lnTo>
                    <a:pt x="38" y="314"/>
                  </a:lnTo>
                  <a:lnTo>
                    <a:pt x="1" y="369"/>
                  </a:lnTo>
                  <a:lnTo>
                    <a:pt x="1" y="424"/>
                  </a:lnTo>
                  <a:lnTo>
                    <a:pt x="19" y="498"/>
                  </a:lnTo>
                  <a:lnTo>
                    <a:pt x="56" y="590"/>
                  </a:lnTo>
                  <a:lnTo>
                    <a:pt x="167" y="738"/>
                  </a:lnTo>
                  <a:lnTo>
                    <a:pt x="222" y="812"/>
                  </a:lnTo>
                  <a:lnTo>
                    <a:pt x="296" y="867"/>
                  </a:lnTo>
                  <a:lnTo>
                    <a:pt x="369" y="904"/>
                  </a:lnTo>
                  <a:lnTo>
                    <a:pt x="443" y="922"/>
                  </a:lnTo>
                  <a:lnTo>
                    <a:pt x="517" y="922"/>
                  </a:lnTo>
                  <a:lnTo>
                    <a:pt x="572" y="885"/>
                  </a:lnTo>
                  <a:lnTo>
                    <a:pt x="738" y="793"/>
                  </a:lnTo>
                  <a:lnTo>
                    <a:pt x="941" y="627"/>
                  </a:lnTo>
                  <a:lnTo>
                    <a:pt x="1181" y="461"/>
                  </a:lnTo>
                  <a:lnTo>
                    <a:pt x="941" y="295"/>
                  </a:lnTo>
                  <a:lnTo>
                    <a:pt x="738"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6" name="Google Shape;3396;p11"/>
            <p:cNvSpPr/>
            <p:nvPr/>
          </p:nvSpPr>
          <p:spPr>
            <a:xfrm>
              <a:off x="5024825" y="1367900"/>
              <a:ext cx="30000" cy="23075"/>
            </a:xfrm>
            <a:custGeom>
              <a:avLst/>
              <a:gdLst/>
              <a:ahLst/>
              <a:cxnLst/>
              <a:rect l="l" t="t" r="r" b="b"/>
              <a:pathLst>
                <a:path w="1200" h="923" extrusionOk="0">
                  <a:moveTo>
                    <a:pt x="443" y="1"/>
                  </a:moveTo>
                  <a:lnTo>
                    <a:pt x="369" y="19"/>
                  </a:lnTo>
                  <a:lnTo>
                    <a:pt x="296" y="56"/>
                  </a:lnTo>
                  <a:lnTo>
                    <a:pt x="148" y="185"/>
                  </a:lnTo>
                  <a:lnTo>
                    <a:pt x="93" y="259"/>
                  </a:lnTo>
                  <a:lnTo>
                    <a:pt x="38" y="314"/>
                  </a:lnTo>
                  <a:lnTo>
                    <a:pt x="19" y="388"/>
                  </a:lnTo>
                  <a:lnTo>
                    <a:pt x="1" y="444"/>
                  </a:lnTo>
                  <a:lnTo>
                    <a:pt x="38" y="517"/>
                  </a:lnTo>
                  <a:lnTo>
                    <a:pt x="74" y="591"/>
                  </a:lnTo>
                  <a:lnTo>
                    <a:pt x="185" y="739"/>
                  </a:lnTo>
                  <a:lnTo>
                    <a:pt x="259" y="812"/>
                  </a:lnTo>
                  <a:lnTo>
                    <a:pt x="333" y="868"/>
                  </a:lnTo>
                  <a:lnTo>
                    <a:pt x="406" y="904"/>
                  </a:lnTo>
                  <a:lnTo>
                    <a:pt x="462" y="923"/>
                  </a:lnTo>
                  <a:lnTo>
                    <a:pt x="535" y="923"/>
                  </a:lnTo>
                  <a:lnTo>
                    <a:pt x="609" y="886"/>
                  </a:lnTo>
                  <a:lnTo>
                    <a:pt x="775" y="794"/>
                  </a:lnTo>
                  <a:lnTo>
                    <a:pt x="960" y="628"/>
                  </a:lnTo>
                  <a:lnTo>
                    <a:pt x="1199" y="444"/>
                  </a:lnTo>
                  <a:lnTo>
                    <a:pt x="960" y="278"/>
                  </a:lnTo>
                  <a:lnTo>
                    <a:pt x="757" y="130"/>
                  </a:lnTo>
                  <a:lnTo>
                    <a:pt x="591" y="38"/>
                  </a:lnTo>
                  <a:lnTo>
                    <a:pt x="517" y="19"/>
                  </a:lnTo>
                  <a:lnTo>
                    <a:pt x="4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7" name="Google Shape;3397;p11"/>
            <p:cNvSpPr/>
            <p:nvPr/>
          </p:nvSpPr>
          <p:spPr>
            <a:xfrm>
              <a:off x="5235950" y="1568425"/>
              <a:ext cx="28600" cy="21700"/>
            </a:xfrm>
            <a:custGeom>
              <a:avLst/>
              <a:gdLst/>
              <a:ahLst/>
              <a:cxnLst/>
              <a:rect l="l" t="t" r="r" b="b"/>
              <a:pathLst>
                <a:path w="1144" h="868" extrusionOk="0">
                  <a:moveTo>
                    <a:pt x="498" y="1"/>
                  </a:moveTo>
                  <a:lnTo>
                    <a:pt x="443" y="19"/>
                  </a:lnTo>
                  <a:lnTo>
                    <a:pt x="369" y="37"/>
                  </a:lnTo>
                  <a:lnTo>
                    <a:pt x="259" y="148"/>
                  </a:lnTo>
                  <a:lnTo>
                    <a:pt x="129" y="277"/>
                  </a:lnTo>
                  <a:lnTo>
                    <a:pt x="0" y="388"/>
                  </a:lnTo>
                  <a:lnTo>
                    <a:pt x="111" y="535"/>
                  </a:lnTo>
                  <a:lnTo>
                    <a:pt x="222" y="683"/>
                  </a:lnTo>
                  <a:lnTo>
                    <a:pt x="351" y="793"/>
                  </a:lnTo>
                  <a:lnTo>
                    <a:pt x="406" y="849"/>
                  </a:lnTo>
                  <a:lnTo>
                    <a:pt x="480" y="867"/>
                  </a:lnTo>
                  <a:lnTo>
                    <a:pt x="535" y="867"/>
                  </a:lnTo>
                  <a:lnTo>
                    <a:pt x="590" y="849"/>
                  </a:lnTo>
                  <a:lnTo>
                    <a:pt x="738" y="757"/>
                  </a:lnTo>
                  <a:lnTo>
                    <a:pt x="922" y="628"/>
                  </a:lnTo>
                  <a:lnTo>
                    <a:pt x="1144" y="462"/>
                  </a:lnTo>
                  <a:lnTo>
                    <a:pt x="941" y="296"/>
                  </a:lnTo>
                  <a:lnTo>
                    <a:pt x="775" y="130"/>
                  </a:lnTo>
                  <a:lnTo>
                    <a:pt x="627" y="37"/>
                  </a:lnTo>
                  <a:lnTo>
                    <a:pt x="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8" name="Google Shape;3398;p11"/>
            <p:cNvSpPr/>
            <p:nvPr/>
          </p:nvSpPr>
          <p:spPr>
            <a:xfrm>
              <a:off x="5382525" y="1677225"/>
              <a:ext cx="21225" cy="26750"/>
            </a:xfrm>
            <a:custGeom>
              <a:avLst/>
              <a:gdLst/>
              <a:ahLst/>
              <a:cxnLst/>
              <a:rect l="l" t="t" r="r" b="b"/>
              <a:pathLst>
                <a:path w="849" h="1070" extrusionOk="0">
                  <a:moveTo>
                    <a:pt x="369" y="0"/>
                  </a:moveTo>
                  <a:lnTo>
                    <a:pt x="314" y="37"/>
                  </a:lnTo>
                  <a:lnTo>
                    <a:pt x="185" y="129"/>
                  </a:lnTo>
                  <a:lnTo>
                    <a:pt x="56" y="258"/>
                  </a:lnTo>
                  <a:lnTo>
                    <a:pt x="19" y="332"/>
                  </a:lnTo>
                  <a:lnTo>
                    <a:pt x="1" y="387"/>
                  </a:lnTo>
                  <a:lnTo>
                    <a:pt x="19" y="461"/>
                  </a:lnTo>
                  <a:lnTo>
                    <a:pt x="38" y="516"/>
                  </a:lnTo>
                  <a:lnTo>
                    <a:pt x="130" y="682"/>
                  </a:lnTo>
                  <a:lnTo>
                    <a:pt x="259" y="848"/>
                  </a:lnTo>
                  <a:lnTo>
                    <a:pt x="406" y="1069"/>
                  </a:lnTo>
                  <a:lnTo>
                    <a:pt x="572" y="867"/>
                  </a:lnTo>
                  <a:lnTo>
                    <a:pt x="720" y="701"/>
                  </a:lnTo>
                  <a:lnTo>
                    <a:pt x="830" y="572"/>
                  </a:lnTo>
                  <a:lnTo>
                    <a:pt x="849" y="516"/>
                  </a:lnTo>
                  <a:lnTo>
                    <a:pt x="849" y="461"/>
                  </a:lnTo>
                  <a:lnTo>
                    <a:pt x="830" y="387"/>
                  </a:lnTo>
                  <a:lnTo>
                    <a:pt x="794" y="313"/>
                  </a:lnTo>
                  <a:lnTo>
                    <a:pt x="701" y="184"/>
                  </a:lnTo>
                  <a:lnTo>
                    <a:pt x="572" y="74"/>
                  </a:lnTo>
                  <a:lnTo>
                    <a:pt x="499" y="37"/>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9" name="Google Shape;3399;p11"/>
            <p:cNvSpPr/>
            <p:nvPr/>
          </p:nvSpPr>
          <p:spPr>
            <a:xfrm>
              <a:off x="4635325" y="801400"/>
              <a:ext cx="20300" cy="26300"/>
            </a:xfrm>
            <a:custGeom>
              <a:avLst/>
              <a:gdLst/>
              <a:ahLst/>
              <a:cxnLst/>
              <a:rect l="l" t="t" r="r" b="b"/>
              <a:pathLst>
                <a:path w="812" h="1052" extrusionOk="0">
                  <a:moveTo>
                    <a:pt x="388" y="0"/>
                  </a:moveTo>
                  <a:lnTo>
                    <a:pt x="240" y="203"/>
                  </a:lnTo>
                  <a:lnTo>
                    <a:pt x="111" y="388"/>
                  </a:lnTo>
                  <a:lnTo>
                    <a:pt x="19" y="535"/>
                  </a:lnTo>
                  <a:lnTo>
                    <a:pt x="0" y="590"/>
                  </a:lnTo>
                  <a:lnTo>
                    <a:pt x="0" y="646"/>
                  </a:lnTo>
                  <a:lnTo>
                    <a:pt x="19" y="720"/>
                  </a:lnTo>
                  <a:lnTo>
                    <a:pt x="56" y="775"/>
                  </a:lnTo>
                  <a:lnTo>
                    <a:pt x="166" y="904"/>
                  </a:lnTo>
                  <a:lnTo>
                    <a:pt x="296" y="1015"/>
                  </a:lnTo>
                  <a:lnTo>
                    <a:pt x="369" y="1033"/>
                  </a:lnTo>
                  <a:lnTo>
                    <a:pt x="425" y="1051"/>
                  </a:lnTo>
                  <a:lnTo>
                    <a:pt x="480" y="1033"/>
                  </a:lnTo>
                  <a:lnTo>
                    <a:pt x="554" y="996"/>
                  </a:lnTo>
                  <a:lnTo>
                    <a:pt x="664" y="885"/>
                  </a:lnTo>
                  <a:lnTo>
                    <a:pt x="775" y="756"/>
                  </a:lnTo>
                  <a:lnTo>
                    <a:pt x="812" y="683"/>
                  </a:lnTo>
                  <a:lnTo>
                    <a:pt x="812" y="627"/>
                  </a:lnTo>
                  <a:lnTo>
                    <a:pt x="812" y="554"/>
                  </a:lnTo>
                  <a:lnTo>
                    <a:pt x="793" y="498"/>
                  </a:lnTo>
                  <a:lnTo>
                    <a:pt x="683" y="369"/>
                  </a:lnTo>
                  <a:lnTo>
                    <a:pt x="554" y="203"/>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0" name="Google Shape;3400;p11"/>
            <p:cNvSpPr/>
            <p:nvPr/>
          </p:nvSpPr>
          <p:spPr>
            <a:xfrm>
              <a:off x="4532075" y="455675"/>
              <a:ext cx="21225" cy="26775"/>
            </a:xfrm>
            <a:custGeom>
              <a:avLst/>
              <a:gdLst/>
              <a:ahLst/>
              <a:cxnLst/>
              <a:rect l="l" t="t" r="r" b="b"/>
              <a:pathLst>
                <a:path w="849" h="1071" extrusionOk="0">
                  <a:moveTo>
                    <a:pt x="461" y="1"/>
                  </a:moveTo>
                  <a:lnTo>
                    <a:pt x="295" y="204"/>
                  </a:lnTo>
                  <a:lnTo>
                    <a:pt x="148" y="351"/>
                  </a:lnTo>
                  <a:lnTo>
                    <a:pt x="37" y="499"/>
                  </a:lnTo>
                  <a:lnTo>
                    <a:pt x="19" y="554"/>
                  </a:lnTo>
                  <a:lnTo>
                    <a:pt x="0" y="609"/>
                  </a:lnTo>
                  <a:lnTo>
                    <a:pt x="19" y="665"/>
                  </a:lnTo>
                  <a:lnTo>
                    <a:pt x="56" y="738"/>
                  </a:lnTo>
                  <a:lnTo>
                    <a:pt x="166" y="886"/>
                  </a:lnTo>
                  <a:lnTo>
                    <a:pt x="277" y="996"/>
                  </a:lnTo>
                  <a:lnTo>
                    <a:pt x="351" y="1052"/>
                  </a:lnTo>
                  <a:lnTo>
                    <a:pt x="424" y="1070"/>
                  </a:lnTo>
                  <a:lnTo>
                    <a:pt x="461" y="1070"/>
                  </a:lnTo>
                  <a:lnTo>
                    <a:pt x="535" y="1052"/>
                  </a:lnTo>
                  <a:lnTo>
                    <a:pt x="664" y="960"/>
                  </a:lnTo>
                  <a:lnTo>
                    <a:pt x="793" y="831"/>
                  </a:lnTo>
                  <a:lnTo>
                    <a:pt x="830" y="757"/>
                  </a:lnTo>
                  <a:lnTo>
                    <a:pt x="849" y="701"/>
                  </a:lnTo>
                  <a:lnTo>
                    <a:pt x="849" y="628"/>
                  </a:lnTo>
                  <a:lnTo>
                    <a:pt x="830" y="554"/>
                  </a:lnTo>
                  <a:lnTo>
                    <a:pt x="738" y="406"/>
                  </a:lnTo>
                  <a:lnTo>
                    <a:pt x="609" y="222"/>
                  </a:lnTo>
                  <a:lnTo>
                    <a:pt x="4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1" name="Google Shape;3401;p11"/>
            <p:cNvSpPr/>
            <p:nvPr/>
          </p:nvSpPr>
          <p:spPr>
            <a:xfrm>
              <a:off x="5604700" y="1800300"/>
              <a:ext cx="27225" cy="20300"/>
            </a:xfrm>
            <a:custGeom>
              <a:avLst/>
              <a:gdLst/>
              <a:ahLst/>
              <a:cxnLst/>
              <a:rect l="l" t="t" r="r" b="b"/>
              <a:pathLst>
                <a:path w="1089" h="812" extrusionOk="0">
                  <a:moveTo>
                    <a:pt x="462" y="0"/>
                  </a:moveTo>
                  <a:lnTo>
                    <a:pt x="407" y="18"/>
                  </a:lnTo>
                  <a:lnTo>
                    <a:pt x="351" y="37"/>
                  </a:lnTo>
                  <a:lnTo>
                    <a:pt x="222" y="148"/>
                  </a:lnTo>
                  <a:lnTo>
                    <a:pt x="112" y="277"/>
                  </a:lnTo>
                  <a:lnTo>
                    <a:pt x="1" y="387"/>
                  </a:lnTo>
                  <a:lnTo>
                    <a:pt x="112" y="516"/>
                  </a:lnTo>
                  <a:lnTo>
                    <a:pt x="222" y="645"/>
                  </a:lnTo>
                  <a:lnTo>
                    <a:pt x="314" y="756"/>
                  </a:lnTo>
                  <a:lnTo>
                    <a:pt x="370" y="793"/>
                  </a:lnTo>
                  <a:lnTo>
                    <a:pt x="443" y="811"/>
                  </a:lnTo>
                  <a:lnTo>
                    <a:pt x="499" y="811"/>
                  </a:lnTo>
                  <a:lnTo>
                    <a:pt x="554" y="793"/>
                  </a:lnTo>
                  <a:lnTo>
                    <a:pt x="702" y="701"/>
                  </a:lnTo>
                  <a:lnTo>
                    <a:pt x="867" y="572"/>
                  </a:lnTo>
                  <a:lnTo>
                    <a:pt x="1089" y="424"/>
                  </a:lnTo>
                  <a:lnTo>
                    <a:pt x="886" y="258"/>
                  </a:lnTo>
                  <a:lnTo>
                    <a:pt x="720"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2" name="Google Shape;3402;p11"/>
            <p:cNvSpPr/>
            <p:nvPr/>
          </p:nvSpPr>
          <p:spPr>
            <a:xfrm>
              <a:off x="4582325" y="635000"/>
              <a:ext cx="28600" cy="22150"/>
            </a:xfrm>
            <a:custGeom>
              <a:avLst/>
              <a:gdLst/>
              <a:ahLst/>
              <a:cxnLst/>
              <a:rect l="l" t="t" r="r" b="b"/>
              <a:pathLst>
                <a:path w="1144" h="886" extrusionOk="0">
                  <a:moveTo>
                    <a:pt x="480" y="0"/>
                  </a:moveTo>
                  <a:lnTo>
                    <a:pt x="406" y="19"/>
                  </a:lnTo>
                  <a:lnTo>
                    <a:pt x="350" y="56"/>
                  </a:lnTo>
                  <a:lnTo>
                    <a:pt x="240" y="166"/>
                  </a:lnTo>
                  <a:lnTo>
                    <a:pt x="129" y="314"/>
                  </a:lnTo>
                  <a:lnTo>
                    <a:pt x="0" y="443"/>
                  </a:lnTo>
                  <a:lnTo>
                    <a:pt x="129" y="572"/>
                  </a:lnTo>
                  <a:lnTo>
                    <a:pt x="258" y="701"/>
                  </a:lnTo>
                  <a:lnTo>
                    <a:pt x="387" y="812"/>
                  </a:lnTo>
                  <a:lnTo>
                    <a:pt x="443" y="867"/>
                  </a:lnTo>
                  <a:lnTo>
                    <a:pt x="516" y="885"/>
                  </a:lnTo>
                  <a:lnTo>
                    <a:pt x="572" y="885"/>
                  </a:lnTo>
                  <a:lnTo>
                    <a:pt x="627" y="848"/>
                  </a:lnTo>
                  <a:lnTo>
                    <a:pt x="775" y="738"/>
                  </a:lnTo>
                  <a:lnTo>
                    <a:pt x="940" y="590"/>
                  </a:lnTo>
                  <a:lnTo>
                    <a:pt x="1143" y="406"/>
                  </a:lnTo>
                  <a:lnTo>
                    <a:pt x="940" y="258"/>
                  </a:lnTo>
                  <a:lnTo>
                    <a:pt x="756" y="129"/>
                  </a:lnTo>
                  <a:lnTo>
                    <a:pt x="609" y="37"/>
                  </a:lnTo>
                  <a:lnTo>
                    <a:pt x="535" y="19"/>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3" name="Google Shape;3403;p11"/>
            <p:cNvSpPr/>
            <p:nvPr/>
          </p:nvSpPr>
          <p:spPr>
            <a:xfrm>
              <a:off x="5092125" y="1463800"/>
              <a:ext cx="19850" cy="25375"/>
            </a:xfrm>
            <a:custGeom>
              <a:avLst/>
              <a:gdLst/>
              <a:ahLst/>
              <a:cxnLst/>
              <a:rect l="l" t="t" r="r" b="b"/>
              <a:pathLst>
                <a:path w="794" h="1015" extrusionOk="0">
                  <a:moveTo>
                    <a:pt x="425" y="0"/>
                  </a:moveTo>
                  <a:lnTo>
                    <a:pt x="369" y="19"/>
                  </a:lnTo>
                  <a:lnTo>
                    <a:pt x="296" y="55"/>
                  </a:lnTo>
                  <a:lnTo>
                    <a:pt x="167" y="148"/>
                  </a:lnTo>
                  <a:lnTo>
                    <a:pt x="56" y="277"/>
                  </a:lnTo>
                  <a:lnTo>
                    <a:pt x="19" y="332"/>
                  </a:lnTo>
                  <a:lnTo>
                    <a:pt x="1" y="387"/>
                  </a:lnTo>
                  <a:lnTo>
                    <a:pt x="1" y="443"/>
                  </a:lnTo>
                  <a:lnTo>
                    <a:pt x="38" y="516"/>
                  </a:lnTo>
                  <a:lnTo>
                    <a:pt x="130" y="645"/>
                  </a:lnTo>
                  <a:lnTo>
                    <a:pt x="259" y="811"/>
                  </a:lnTo>
                  <a:lnTo>
                    <a:pt x="406" y="1014"/>
                  </a:lnTo>
                  <a:lnTo>
                    <a:pt x="554" y="811"/>
                  </a:lnTo>
                  <a:lnTo>
                    <a:pt x="683" y="645"/>
                  </a:lnTo>
                  <a:lnTo>
                    <a:pt x="775" y="498"/>
                  </a:lnTo>
                  <a:lnTo>
                    <a:pt x="794" y="443"/>
                  </a:lnTo>
                  <a:lnTo>
                    <a:pt x="794" y="369"/>
                  </a:lnTo>
                  <a:lnTo>
                    <a:pt x="794" y="314"/>
                  </a:lnTo>
                  <a:lnTo>
                    <a:pt x="757" y="258"/>
                  </a:lnTo>
                  <a:lnTo>
                    <a:pt x="646" y="129"/>
                  </a:lnTo>
                  <a:lnTo>
                    <a:pt x="535" y="37"/>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4" name="Google Shape;3404;p11"/>
            <p:cNvSpPr/>
            <p:nvPr/>
          </p:nvSpPr>
          <p:spPr>
            <a:xfrm>
              <a:off x="4885625" y="1258200"/>
              <a:ext cx="16625" cy="21700"/>
            </a:xfrm>
            <a:custGeom>
              <a:avLst/>
              <a:gdLst/>
              <a:ahLst/>
              <a:cxnLst/>
              <a:rect l="l" t="t" r="r" b="b"/>
              <a:pathLst>
                <a:path w="665" h="868" extrusionOk="0">
                  <a:moveTo>
                    <a:pt x="295" y="1"/>
                  </a:moveTo>
                  <a:lnTo>
                    <a:pt x="185" y="185"/>
                  </a:lnTo>
                  <a:lnTo>
                    <a:pt x="74" y="314"/>
                  </a:lnTo>
                  <a:lnTo>
                    <a:pt x="0" y="443"/>
                  </a:lnTo>
                  <a:lnTo>
                    <a:pt x="0" y="499"/>
                  </a:lnTo>
                  <a:lnTo>
                    <a:pt x="0" y="535"/>
                  </a:lnTo>
                  <a:lnTo>
                    <a:pt x="19" y="591"/>
                  </a:lnTo>
                  <a:lnTo>
                    <a:pt x="37" y="628"/>
                  </a:lnTo>
                  <a:lnTo>
                    <a:pt x="129" y="720"/>
                  </a:lnTo>
                  <a:lnTo>
                    <a:pt x="351" y="867"/>
                  </a:lnTo>
                  <a:lnTo>
                    <a:pt x="554" y="683"/>
                  </a:lnTo>
                  <a:lnTo>
                    <a:pt x="627" y="591"/>
                  </a:lnTo>
                  <a:lnTo>
                    <a:pt x="646" y="535"/>
                  </a:lnTo>
                  <a:lnTo>
                    <a:pt x="664" y="480"/>
                  </a:lnTo>
                  <a:lnTo>
                    <a:pt x="646" y="443"/>
                  </a:lnTo>
                  <a:lnTo>
                    <a:pt x="627" y="388"/>
                  </a:lnTo>
                  <a:lnTo>
                    <a:pt x="554" y="277"/>
                  </a:lnTo>
                  <a:lnTo>
                    <a:pt x="424" y="148"/>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5" name="Google Shape;3405;p11"/>
            <p:cNvSpPr/>
            <p:nvPr/>
          </p:nvSpPr>
          <p:spPr>
            <a:xfrm>
              <a:off x="4754250" y="1072900"/>
              <a:ext cx="16150" cy="20775"/>
            </a:xfrm>
            <a:custGeom>
              <a:avLst/>
              <a:gdLst/>
              <a:ahLst/>
              <a:cxnLst/>
              <a:rect l="l" t="t" r="r" b="b"/>
              <a:pathLst>
                <a:path w="646" h="831" extrusionOk="0">
                  <a:moveTo>
                    <a:pt x="332" y="1"/>
                  </a:moveTo>
                  <a:lnTo>
                    <a:pt x="203" y="167"/>
                  </a:lnTo>
                  <a:lnTo>
                    <a:pt x="111" y="314"/>
                  </a:lnTo>
                  <a:lnTo>
                    <a:pt x="37" y="425"/>
                  </a:lnTo>
                  <a:lnTo>
                    <a:pt x="19" y="480"/>
                  </a:lnTo>
                  <a:lnTo>
                    <a:pt x="1" y="517"/>
                  </a:lnTo>
                  <a:lnTo>
                    <a:pt x="19" y="572"/>
                  </a:lnTo>
                  <a:lnTo>
                    <a:pt x="37" y="627"/>
                  </a:lnTo>
                  <a:lnTo>
                    <a:pt x="130" y="720"/>
                  </a:lnTo>
                  <a:lnTo>
                    <a:pt x="222" y="812"/>
                  </a:lnTo>
                  <a:lnTo>
                    <a:pt x="259" y="830"/>
                  </a:lnTo>
                  <a:lnTo>
                    <a:pt x="296" y="830"/>
                  </a:lnTo>
                  <a:lnTo>
                    <a:pt x="406" y="793"/>
                  </a:lnTo>
                  <a:lnTo>
                    <a:pt x="517" y="701"/>
                  </a:lnTo>
                  <a:lnTo>
                    <a:pt x="609" y="609"/>
                  </a:lnTo>
                  <a:lnTo>
                    <a:pt x="646" y="572"/>
                  </a:lnTo>
                  <a:lnTo>
                    <a:pt x="646" y="517"/>
                  </a:lnTo>
                  <a:lnTo>
                    <a:pt x="646" y="462"/>
                  </a:lnTo>
                  <a:lnTo>
                    <a:pt x="627" y="425"/>
                  </a:lnTo>
                  <a:lnTo>
                    <a:pt x="554" y="314"/>
                  </a:lnTo>
                  <a:lnTo>
                    <a:pt x="443" y="167"/>
                  </a:lnTo>
                  <a:lnTo>
                    <a:pt x="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6" name="Google Shape;3406;p11"/>
            <p:cNvSpPr/>
            <p:nvPr/>
          </p:nvSpPr>
          <p:spPr>
            <a:xfrm>
              <a:off x="5530950" y="1788300"/>
              <a:ext cx="20325" cy="15700"/>
            </a:xfrm>
            <a:custGeom>
              <a:avLst/>
              <a:gdLst/>
              <a:ahLst/>
              <a:cxnLst/>
              <a:rect l="l" t="t" r="r" b="b"/>
              <a:pathLst>
                <a:path w="813" h="628" extrusionOk="0">
                  <a:moveTo>
                    <a:pt x="240" y="1"/>
                  </a:moveTo>
                  <a:lnTo>
                    <a:pt x="185" y="38"/>
                  </a:lnTo>
                  <a:lnTo>
                    <a:pt x="93" y="130"/>
                  </a:lnTo>
                  <a:lnTo>
                    <a:pt x="19" y="222"/>
                  </a:lnTo>
                  <a:lnTo>
                    <a:pt x="1" y="277"/>
                  </a:lnTo>
                  <a:lnTo>
                    <a:pt x="1" y="314"/>
                  </a:lnTo>
                  <a:lnTo>
                    <a:pt x="38" y="406"/>
                  </a:lnTo>
                  <a:lnTo>
                    <a:pt x="130" y="517"/>
                  </a:lnTo>
                  <a:lnTo>
                    <a:pt x="222" y="591"/>
                  </a:lnTo>
                  <a:lnTo>
                    <a:pt x="277" y="628"/>
                  </a:lnTo>
                  <a:lnTo>
                    <a:pt x="370" y="628"/>
                  </a:lnTo>
                  <a:lnTo>
                    <a:pt x="425" y="609"/>
                  </a:lnTo>
                  <a:lnTo>
                    <a:pt x="536" y="535"/>
                  </a:lnTo>
                  <a:lnTo>
                    <a:pt x="665" y="406"/>
                  </a:lnTo>
                  <a:lnTo>
                    <a:pt x="812" y="277"/>
                  </a:lnTo>
                  <a:lnTo>
                    <a:pt x="646" y="167"/>
                  </a:lnTo>
                  <a:lnTo>
                    <a:pt x="499" y="74"/>
                  </a:lnTo>
                  <a:lnTo>
                    <a:pt x="388" y="19"/>
                  </a:lnTo>
                  <a:lnTo>
                    <a:pt x="3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7" name="Google Shape;3407;p11"/>
            <p:cNvSpPr/>
            <p:nvPr/>
          </p:nvSpPr>
          <p:spPr>
            <a:xfrm>
              <a:off x="4483200" y="289750"/>
              <a:ext cx="16175" cy="20750"/>
            </a:xfrm>
            <a:custGeom>
              <a:avLst/>
              <a:gdLst/>
              <a:ahLst/>
              <a:cxnLst/>
              <a:rect l="l" t="t" r="r" b="b"/>
              <a:pathLst>
                <a:path w="647" h="830" extrusionOk="0">
                  <a:moveTo>
                    <a:pt x="370" y="0"/>
                  </a:moveTo>
                  <a:lnTo>
                    <a:pt x="259" y="37"/>
                  </a:lnTo>
                  <a:lnTo>
                    <a:pt x="148" y="111"/>
                  </a:lnTo>
                  <a:lnTo>
                    <a:pt x="56" y="203"/>
                  </a:lnTo>
                  <a:lnTo>
                    <a:pt x="19" y="258"/>
                  </a:lnTo>
                  <a:lnTo>
                    <a:pt x="1" y="295"/>
                  </a:lnTo>
                  <a:lnTo>
                    <a:pt x="1" y="350"/>
                  </a:lnTo>
                  <a:lnTo>
                    <a:pt x="19" y="406"/>
                  </a:lnTo>
                  <a:lnTo>
                    <a:pt x="93" y="516"/>
                  </a:lnTo>
                  <a:lnTo>
                    <a:pt x="185" y="664"/>
                  </a:lnTo>
                  <a:lnTo>
                    <a:pt x="296" y="830"/>
                  </a:lnTo>
                  <a:lnTo>
                    <a:pt x="425" y="664"/>
                  </a:lnTo>
                  <a:lnTo>
                    <a:pt x="536" y="535"/>
                  </a:lnTo>
                  <a:lnTo>
                    <a:pt x="628" y="424"/>
                  </a:lnTo>
                  <a:lnTo>
                    <a:pt x="646" y="387"/>
                  </a:lnTo>
                  <a:lnTo>
                    <a:pt x="646" y="332"/>
                  </a:lnTo>
                  <a:lnTo>
                    <a:pt x="646" y="277"/>
                  </a:lnTo>
                  <a:lnTo>
                    <a:pt x="628" y="240"/>
                  </a:lnTo>
                  <a:lnTo>
                    <a:pt x="554" y="129"/>
                  </a:lnTo>
                  <a:lnTo>
                    <a:pt x="462" y="37"/>
                  </a:lnTo>
                  <a:lnTo>
                    <a:pt x="407" y="19"/>
                  </a:lnTo>
                  <a:lnTo>
                    <a:pt x="3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8" name="Google Shape;3408;p11"/>
            <p:cNvSpPr/>
            <p:nvPr/>
          </p:nvSpPr>
          <p:spPr>
            <a:xfrm>
              <a:off x="4819250" y="1167400"/>
              <a:ext cx="17525" cy="22150"/>
            </a:xfrm>
            <a:custGeom>
              <a:avLst/>
              <a:gdLst/>
              <a:ahLst/>
              <a:cxnLst/>
              <a:rect l="l" t="t" r="r" b="b"/>
              <a:pathLst>
                <a:path w="701" h="886" extrusionOk="0">
                  <a:moveTo>
                    <a:pt x="388" y="0"/>
                  </a:moveTo>
                  <a:lnTo>
                    <a:pt x="166" y="185"/>
                  </a:lnTo>
                  <a:lnTo>
                    <a:pt x="56" y="295"/>
                  </a:lnTo>
                  <a:lnTo>
                    <a:pt x="37" y="332"/>
                  </a:lnTo>
                  <a:lnTo>
                    <a:pt x="0" y="388"/>
                  </a:lnTo>
                  <a:lnTo>
                    <a:pt x="0" y="443"/>
                  </a:lnTo>
                  <a:lnTo>
                    <a:pt x="19" y="480"/>
                  </a:lnTo>
                  <a:lnTo>
                    <a:pt x="93" y="590"/>
                  </a:lnTo>
                  <a:lnTo>
                    <a:pt x="203" y="738"/>
                  </a:lnTo>
                  <a:lnTo>
                    <a:pt x="332" y="885"/>
                  </a:lnTo>
                  <a:lnTo>
                    <a:pt x="461" y="738"/>
                  </a:lnTo>
                  <a:lnTo>
                    <a:pt x="590" y="627"/>
                  </a:lnTo>
                  <a:lnTo>
                    <a:pt x="683" y="517"/>
                  </a:lnTo>
                  <a:lnTo>
                    <a:pt x="701" y="480"/>
                  </a:lnTo>
                  <a:lnTo>
                    <a:pt x="701" y="443"/>
                  </a:lnTo>
                  <a:lnTo>
                    <a:pt x="683" y="369"/>
                  </a:lnTo>
                  <a:lnTo>
                    <a:pt x="664" y="314"/>
                  </a:lnTo>
                  <a:lnTo>
                    <a:pt x="572" y="222"/>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9" name="Google Shape;3409;p11"/>
            <p:cNvSpPr/>
            <p:nvPr/>
          </p:nvSpPr>
          <p:spPr>
            <a:xfrm>
              <a:off x="6150025" y="1979600"/>
              <a:ext cx="19375" cy="15700"/>
            </a:xfrm>
            <a:custGeom>
              <a:avLst/>
              <a:gdLst/>
              <a:ahLst/>
              <a:cxnLst/>
              <a:rect l="l" t="t" r="r" b="b"/>
              <a:pathLst>
                <a:path w="775" h="628" extrusionOk="0">
                  <a:moveTo>
                    <a:pt x="314" y="0"/>
                  </a:moveTo>
                  <a:lnTo>
                    <a:pt x="277" y="19"/>
                  </a:lnTo>
                  <a:lnTo>
                    <a:pt x="185" y="93"/>
                  </a:lnTo>
                  <a:lnTo>
                    <a:pt x="0" y="259"/>
                  </a:lnTo>
                  <a:lnTo>
                    <a:pt x="148" y="480"/>
                  </a:lnTo>
                  <a:lnTo>
                    <a:pt x="221" y="572"/>
                  </a:lnTo>
                  <a:lnTo>
                    <a:pt x="277" y="590"/>
                  </a:lnTo>
                  <a:lnTo>
                    <a:pt x="314" y="627"/>
                  </a:lnTo>
                  <a:lnTo>
                    <a:pt x="351" y="627"/>
                  </a:lnTo>
                  <a:lnTo>
                    <a:pt x="406" y="609"/>
                  </a:lnTo>
                  <a:lnTo>
                    <a:pt x="498" y="554"/>
                  </a:lnTo>
                  <a:lnTo>
                    <a:pt x="627" y="461"/>
                  </a:lnTo>
                  <a:lnTo>
                    <a:pt x="775" y="351"/>
                  </a:lnTo>
                  <a:lnTo>
                    <a:pt x="646" y="222"/>
                  </a:lnTo>
                  <a:lnTo>
                    <a:pt x="535" y="111"/>
                  </a:lnTo>
                  <a:lnTo>
                    <a:pt x="443" y="37"/>
                  </a:lnTo>
                  <a:lnTo>
                    <a:pt x="4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0" name="Google Shape;3410;p11"/>
            <p:cNvSpPr/>
            <p:nvPr/>
          </p:nvSpPr>
          <p:spPr>
            <a:xfrm>
              <a:off x="5993300" y="1947325"/>
              <a:ext cx="15700" cy="19850"/>
            </a:xfrm>
            <a:custGeom>
              <a:avLst/>
              <a:gdLst/>
              <a:ahLst/>
              <a:cxnLst/>
              <a:rect l="l" t="t" r="r" b="b"/>
              <a:pathLst>
                <a:path w="628" h="794" extrusionOk="0">
                  <a:moveTo>
                    <a:pt x="295" y="1"/>
                  </a:moveTo>
                  <a:lnTo>
                    <a:pt x="185" y="148"/>
                  </a:lnTo>
                  <a:lnTo>
                    <a:pt x="92" y="259"/>
                  </a:lnTo>
                  <a:lnTo>
                    <a:pt x="19" y="370"/>
                  </a:lnTo>
                  <a:lnTo>
                    <a:pt x="0" y="406"/>
                  </a:lnTo>
                  <a:lnTo>
                    <a:pt x="0" y="462"/>
                  </a:lnTo>
                  <a:lnTo>
                    <a:pt x="19" y="499"/>
                  </a:lnTo>
                  <a:lnTo>
                    <a:pt x="37" y="536"/>
                  </a:lnTo>
                  <a:lnTo>
                    <a:pt x="111" y="628"/>
                  </a:lnTo>
                  <a:lnTo>
                    <a:pt x="295" y="794"/>
                  </a:lnTo>
                  <a:lnTo>
                    <a:pt x="498" y="628"/>
                  </a:lnTo>
                  <a:lnTo>
                    <a:pt x="572" y="536"/>
                  </a:lnTo>
                  <a:lnTo>
                    <a:pt x="609" y="480"/>
                  </a:lnTo>
                  <a:lnTo>
                    <a:pt x="627" y="425"/>
                  </a:lnTo>
                  <a:lnTo>
                    <a:pt x="627" y="388"/>
                  </a:lnTo>
                  <a:lnTo>
                    <a:pt x="609" y="351"/>
                  </a:lnTo>
                  <a:lnTo>
                    <a:pt x="535" y="259"/>
                  </a:lnTo>
                  <a:lnTo>
                    <a:pt x="424" y="130"/>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1" name="Google Shape;3411;p11"/>
            <p:cNvSpPr/>
            <p:nvPr/>
          </p:nvSpPr>
          <p:spPr>
            <a:xfrm>
              <a:off x="6072575" y="1965300"/>
              <a:ext cx="19850" cy="15700"/>
            </a:xfrm>
            <a:custGeom>
              <a:avLst/>
              <a:gdLst/>
              <a:ahLst/>
              <a:cxnLst/>
              <a:rect l="l" t="t" r="r" b="b"/>
              <a:pathLst>
                <a:path w="794" h="628" extrusionOk="0">
                  <a:moveTo>
                    <a:pt x="333" y="1"/>
                  </a:moveTo>
                  <a:lnTo>
                    <a:pt x="296" y="19"/>
                  </a:lnTo>
                  <a:lnTo>
                    <a:pt x="259" y="38"/>
                  </a:lnTo>
                  <a:lnTo>
                    <a:pt x="167" y="112"/>
                  </a:lnTo>
                  <a:lnTo>
                    <a:pt x="1" y="296"/>
                  </a:lnTo>
                  <a:lnTo>
                    <a:pt x="185" y="499"/>
                  </a:lnTo>
                  <a:lnTo>
                    <a:pt x="277" y="572"/>
                  </a:lnTo>
                  <a:lnTo>
                    <a:pt x="314" y="609"/>
                  </a:lnTo>
                  <a:lnTo>
                    <a:pt x="369" y="628"/>
                  </a:lnTo>
                  <a:lnTo>
                    <a:pt x="406" y="628"/>
                  </a:lnTo>
                  <a:lnTo>
                    <a:pt x="443" y="609"/>
                  </a:lnTo>
                  <a:lnTo>
                    <a:pt x="554" y="517"/>
                  </a:lnTo>
                  <a:lnTo>
                    <a:pt x="664" y="407"/>
                  </a:lnTo>
                  <a:lnTo>
                    <a:pt x="793" y="296"/>
                  </a:lnTo>
                  <a:lnTo>
                    <a:pt x="646" y="185"/>
                  </a:lnTo>
                  <a:lnTo>
                    <a:pt x="535" y="93"/>
                  </a:lnTo>
                  <a:lnTo>
                    <a:pt x="425" y="19"/>
                  </a:lnTo>
                  <a:lnTo>
                    <a:pt x="3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412" name="Google Shape;3412;p11"/>
          <p:cNvGrpSpPr/>
          <p:nvPr/>
        </p:nvGrpSpPr>
        <p:grpSpPr>
          <a:xfrm>
            <a:off x="2682315" y="5419203"/>
            <a:ext cx="6827371" cy="1438611"/>
            <a:chOff x="580050" y="3886863"/>
            <a:chExt cx="5963811" cy="1256648"/>
          </a:xfrm>
        </p:grpSpPr>
        <p:sp>
          <p:nvSpPr>
            <p:cNvPr id="3413" name="Google Shape;3413;p11"/>
            <p:cNvSpPr/>
            <p:nvPr/>
          </p:nvSpPr>
          <p:spPr>
            <a:xfrm rot="10800000">
              <a:off x="580050" y="3886863"/>
              <a:ext cx="3101537" cy="1256635"/>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4" name="Google Shape;3414;p11"/>
            <p:cNvSpPr/>
            <p:nvPr/>
          </p:nvSpPr>
          <p:spPr>
            <a:xfrm rot="10800000" flipH="1">
              <a:off x="3442325" y="3886876"/>
              <a:ext cx="3101537" cy="1256635"/>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415" name="Google Shape;3415;p11"/>
          <p:cNvSpPr/>
          <p:nvPr/>
        </p:nvSpPr>
        <p:spPr>
          <a:xfrm rot="-5400000">
            <a:off x="411933" y="2498200"/>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416" name="Google Shape;3416;p11"/>
          <p:cNvSpPr/>
          <p:nvPr/>
        </p:nvSpPr>
        <p:spPr>
          <a:xfrm rot="-5400000">
            <a:off x="716733" y="2797900"/>
            <a:ext cx="146800" cy="146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417" name="Google Shape;3417;p11"/>
          <p:cNvSpPr/>
          <p:nvPr/>
        </p:nvSpPr>
        <p:spPr>
          <a:xfrm rot="-5400000">
            <a:off x="11600633" y="3793600"/>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418" name="Google Shape;3418;p11"/>
          <p:cNvSpPr/>
          <p:nvPr/>
        </p:nvSpPr>
        <p:spPr>
          <a:xfrm rot="-5400000">
            <a:off x="11905433" y="4093300"/>
            <a:ext cx="146800" cy="146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3419" name="Google Shape;3419;p11"/>
          <p:cNvGrpSpPr/>
          <p:nvPr/>
        </p:nvGrpSpPr>
        <p:grpSpPr>
          <a:xfrm>
            <a:off x="4105400" y="-1355633"/>
            <a:ext cx="3535773" cy="2955372"/>
            <a:chOff x="8778750" y="1654938"/>
            <a:chExt cx="2651830" cy="2216529"/>
          </a:xfrm>
        </p:grpSpPr>
        <p:sp>
          <p:nvSpPr>
            <p:cNvPr id="3420" name="Google Shape;3420;p11"/>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1" name="Google Shape;3421;p11"/>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2" name="Google Shape;3422;p11"/>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3" name="Google Shape;3423;p11"/>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4" name="Google Shape;3424;p11"/>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5" name="Google Shape;3425;p11"/>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6" name="Google Shape;3426;p11"/>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7" name="Google Shape;3427;p11"/>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8" name="Google Shape;3428;p11"/>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429" name="Google Shape;3429;p11"/>
          <p:cNvGrpSpPr/>
          <p:nvPr/>
        </p:nvGrpSpPr>
        <p:grpSpPr>
          <a:xfrm>
            <a:off x="5481318" y="6036501"/>
            <a:ext cx="1229333" cy="668633"/>
            <a:chOff x="1470950" y="1480875"/>
            <a:chExt cx="922000" cy="501475"/>
          </a:xfrm>
        </p:grpSpPr>
        <p:sp>
          <p:nvSpPr>
            <p:cNvPr id="3430" name="Google Shape;3430;p11"/>
            <p:cNvSpPr/>
            <p:nvPr/>
          </p:nvSpPr>
          <p:spPr>
            <a:xfrm>
              <a:off x="1470950" y="1602250"/>
              <a:ext cx="296375" cy="258750"/>
            </a:xfrm>
            <a:custGeom>
              <a:avLst/>
              <a:gdLst/>
              <a:ahLst/>
              <a:cxnLst/>
              <a:rect l="l" t="t" r="r" b="b"/>
              <a:pathLst>
                <a:path w="11855" h="10350" extrusionOk="0">
                  <a:moveTo>
                    <a:pt x="8543" y="640"/>
                  </a:moveTo>
                  <a:lnTo>
                    <a:pt x="11159" y="5175"/>
                  </a:lnTo>
                  <a:lnTo>
                    <a:pt x="8543" y="9709"/>
                  </a:lnTo>
                  <a:lnTo>
                    <a:pt x="3312" y="9709"/>
                  </a:lnTo>
                  <a:lnTo>
                    <a:pt x="678" y="5175"/>
                  </a:lnTo>
                  <a:lnTo>
                    <a:pt x="3312" y="640"/>
                  </a:lnTo>
                  <a:close/>
                  <a:moveTo>
                    <a:pt x="3030" y="0"/>
                  </a:moveTo>
                  <a:lnTo>
                    <a:pt x="2955" y="38"/>
                  </a:lnTo>
                  <a:lnTo>
                    <a:pt x="2899" y="94"/>
                  </a:lnTo>
                  <a:lnTo>
                    <a:pt x="2842" y="151"/>
                  </a:lnTo>
                  <a:lnTo>
                    <a:pt x="39" y="5005"/>
                  </a:lnTo>
                  <a:lnTo>
                    <a:pt x="1" y="5081"/>
                  </a:lnTo>
                  <a:lnTo>
                    <a:pt x="1" y="5175"/>
                  </a:lnTo>
                  <a:lnTo>
                    <a:pt x="1" y="5250"/>
                  </a:lnTo>
                  <a:lnTo>
                    <a:pt x="39" y="5325"/>
                  </a:lnTo>
                  <a:lnTo>
                    <a:pt x="2842" y="10180"/>
                  </a:lnTo>
                  <a:lnTo>
                    <a:pt x="2899" y="10255"/>
                  </a:lnTo>
                  <a:lnTo>
                    <a:pt x="2955" y="10311"/>
                  </a:lnTo>
                  <a:lnTo>
                    <a:pt x="3030" y="10330"/>
                  </a:lnTo>
                  <a:lnTo>
                    <a:pt x="3124" y="10349"/>
                  </a:lnTo>
                  <a:lnTo>
                    <a:pt x="8731" y="10349"/>
                  </a:lnTo>
                  <a:lnTo>
                    <a:pt x="8807" y="10330"/>
                  </a:lnTo>
                  <a:lnTo>
                    <a:pt x="8882" y="10311"/>
                  </a:lnTo>
                  <a:lnTo>
                    <a:pt x="8957" y="10255"/>
                  </a:lnTo>
                  <a:lnTo>
                    <a:pt x="8995" y="10180"/>
                  </a:lnTo>
                  <a:lnTo>
                    <a:pt x="11798" y="5325"/>
                  </a:lnTo>
                  <a:lnTo>
                    <a:pt x="11836" y="5250"/>
                  </a:lnTo>
                  <a:lnTo>
                    <a:pt x="11855" y="5175"/>
                  </a:lnTo>
                  <a:lnTo>
                    <a:pt x="11836" y="5081"/>
                  </a:lnTo>
                  <a:lnTo>
                    <a:pt x="11798" y="5005"/>
                  </a:lnTo>
                  <a:lnTo>
                    <a:pt x="8995" y="151"/>
                  </a:lnTo>
                  <a:lnTo>
                    <a:pt x="8957" y="94"/>
                  </a:lnTo>
                  <a:lnTo>
                    <a:pt x="8882" y="38"/>
                  </a:lnTo>
                  <a:lnTo>
                    <a:pt x="88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1" name="Google Shape;3431;p11"/>
            <p:cNvSpPr/>
            <p:nvPr/>
          </p:nvSpPr>
          <p:spPr>
            <a:xfrm>
              <a:off x="1679350" y="1480875"/>
              <a:ext cx="296375" cy="258750"/>
            </a:xfrm>
            <a:custGeom>
              <a:avLst/>
              <a:gdLst/>
              <a:ahLst/>
              <a:cxnLst/>
              <a:rect l="l" t="t" r="r" b="b"/>
              <a:pathLst>
                <a:path w="11855" h="10350" extrusionOk="0">
                  <a:moveTo>
                    <a:pt x="8543" y="641"/>
                  </a:moveTo>
                  <a:lnTo>
                    <a:pt x="11177" y="5175"/>
                  </a:lnTo>
                  <a:lnTo>
                    <a:pt x="8543" y="9710"/>
                  </a:lnTo>
                  <a:lnTo>
                    <a:pt x="3312" y="9710"/>
                  </a:lnTo>
                  <a:lnTo>
                    <a:pt x="696" y="5175"/>
                  </a:lnTo>
                  <a:lnTo>
                    <a:pt x="3312" y="641"/>
                  </a:lnTo>
                  <a:close/>
                  <a:moveTo>
                    <a:pt x="3048" y="1"/>
                  </a:moveTo>
                  <a:lnTo>
                    <a:pt x="2973" y="39"/>
                  </a:lnTo>
                  <a:lnTo>
                    <a:pt x="2898" y="95"/>
                  </a:lnTo>
                  <a:lnTo>
                    <a:pt x="2841" y="151"/>
                  </a:lnTo>
                  <a:lnTo>
                    <a:pt x="38" y="5006"/>
                  </a:lnTo>
                  <a:lnTo>
                    <a:pt x="19" y="5081"/>
                  </a:lnTo>
                  <a:lnTo>
                    <a:pt x="0" y="5175"/>
                  </a:lnTo>
                  <a:lnTo>
                    <a:pt x="19" y="5251"/>
                  </a:lnTo>
                  <a:lnTo>
                    <a:pt x="38" y="5326"/>
                  </a:lnTo>
                  <a:lnTo>
                    <a:pt x="2841" y="10180"/>
                  </a:lnTo>
                  <a:lnTo>
                    <a:pt x="2898" y="10256"/>
                  </a:lnTo>
                  <a:lnTo>
                    <a:pt x="2973" y="10293"/>
                  </a:lnTo>
                  <a:lnTo>
                    <a:pt x="3048" y="10331"/>
                  </a:lnTo>
                  <a:lnTo>
                    <a:pt x="3124" y="10350"/>
                  </a:lnTo>
                  <a:lnTo>
                    <a:pt x="8731" y="10350"/>
                  </a:lnTo>
                  <a:lnTo>
                    <a:pt x="8825" y="10331"/>
                  </a:lnTo>
                  <a:lnTo>
                    <a:pt x="8900" y="10293"/>
                  </a:lnTo>
                  <a:lnTo>
                    <a:pt x="8956" y="10256"/>
                  </a:lnTo>
                  <a:lnTo>
                    <a:pt x="9013" y="10180"/>
                  </a:lnTo>
                  <a:lnTo>
                    <a:pt x="11816" y="5326"/>
                  </a:lnTo>
                  <a:lnTo>
                    <a:pt x="11835" y="5251"/>
                  </a:lnTo>
                  <a:lnTo>
                    <a:pt x="11854" y="5175"/>
                  </a:lnTo>
                  <a:lnTo>
                    <a:pt x="11835" y="5081"/>
                  </a:lnTo>
                  <a:lnTo>
                    <a:pt x="11816" y="5006"/>
                  </a:lnTo>
                  <a:lnTo>
                    <a:pt x="9013" y="151"/>
                  </a:lnTo>
                  <a:lnTo>
                    <a:pt x="8956" y="95"/>
                  </a:lnTo>
                  <a:lnTo>
                    <a:pt x="8900" y="39"/>
                  </a:lnTo>
                  <a:lnTo>
                    <a:pt x="88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2" name="Google Shape;3432;p11"/>
            <p:cNvSpPr/>
            <p:nvPr/>
          </p:nvSpPr>
          <p:spPr>
            <a:xfrm>
              <a:off x="1893375" y="1602250"/>
              <a:ext cx="296375" cy="258750"/>
            </a:xfrm>
            <a:custGeom>
              <a:avLst/>
              <a:gdLst/>
              <a:ahLst/>
              <a:cxnLst/>
              <a:rect l="l" t="t" r="r" b="b"/>
              <a:pathLst>
                <a:path w="11855" h="10350" extrusionOk="0">
                  <a:moveTo>
                    <a:pt x="8561" y="640"/>
                  </a:moveTo>
                  <a:lnTo>
                    <a:pt x="11177" y="5175"/>
                  </a:lnTo>
                  <a:lnTo>
                    <a:pt x="8561" y="9709"/>
                  </a:lnTo>
                  <a:lnTo>
                    <a:pt x="3312" y="9709"/>
                  </a:lnTo>
                  <a:lnTo>
                    <a:pt x="697" y="5175"/>
                  </a:lnTo>
                  <a:lnTo>
                    <a:pt x="3312" y="640"/>
                  </a:lnTo>
                  <a:close/>
                  <a:moveTo>
                    <a:pt x="3048" y="0"/>
                  </a:moveTo>
                  <a:lnTo>
                    <a:pt x="2973" y="38"/>
                  </a:lnTo>
                  <a:lnTo>
                    <a:pt x="2898" y="94"/>
                  </a:lnTo>
                  <a:lnTo>
                    <a:pt x="2860" y="151"/>
                  </a:lnTo>
                  <a:lnTo>
                    <a:pt x="57" y="5005"/>
                  </a:lnTo>
                  <a:lnTo>
                    <a:pt x="19" y="5081"/>
                  </a:lnTo>
                  <a:lnTo>
                    <a:pt x="0" y="5175"/>
                  </a:lnTo>
                  <a:lnTo>
                    <a:pt x="19" y="5250"/>
                  </a:lnTo>
                  <a:lnTo>
                    <a:pt x="57" y="5325"/>
                  </a:lnTo>
                  <a:lnTo>
                    <a:pt x="2860" y="10180"/>
                  </a:lnTo>
                  <a:lnTo>
                    <a:pt x="2898" y="10255"/>
                  </a:lnTo>
                  <a:lnTo>
                    <a:pt x="2973" y="10311"/>
                  </a:lnTo>
                  <a:lnTo>
                    <a:pt x="3048" y="10330"/>
                  </a:lnTo>
                  <a:lnTo>
                    <a:pt x="3124" y="10349"/>
                  </a:lnTo>
                  <a:lnTo>
                    <a:pt x="8731" y="10349"/>
                  </a:lnTo>
                  <a:lnTo>
                    <a:pt x="8825" y="10330"/>
                  </a:lnTo>
                  <a:lnTo>
                    <a:pt x="8900" y="10311"/>
                  </a:lnTo>
                  <a:lnTo>
                    <a:pt x="8957" y="10255"/>
                  </a:lnTo>
                  <a:lnTo>
                    <a:pt x="9013" y="10180"/>
                  </a:lnTo>
                  <a:lnTo>
                    <a:pt x="11817" y="5325"/>
                  </a:lnTo>
                  <a:lnTo>
                    <a:pt x="11854" y="5250"/>
                  </a:lnTo>
                  <a:lnTo>
                    <a:pt x="11854" y="5175"/>
                  </a:lnTo>
                  <a:lnTo>
                    <a:pt x="11854" y="5081"/>
                  </a:lnTo>
                  <a:lnTo>
                    <a:pt x="11817" y="5005"/>
                  </a:lnTo>
                  <a:lnTo>
                    <a:pt x="9013" y="151"/>
                  </a:lnTo>
                  <a:lnTo>
                    <a:pt x="8957" y="94"/>
                  </a:lnTo>
                  <a:lnTo>
                    <a:pt x="8900" y="38"/>
                  </a:lnTo>
                  <a:lnTo>
                    <a:pt x="88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3" name="Google Shape;3433;p11"/>
            <p:cNvSpPr/>
            <p:nvPr/>
          </p:nvSpPr>
          <p:spPr>
            <a:xfrm>
              <a:off x="2096575" y="1723600"/>
              <a:ext cx="296375" cy="258750"/>
            </a:xfrm>
            <a:custGeom>
              <a:avLst/>
              <a:gdLst/>
              <a:ahLst/>
              <a:cxnLst/>
              <a:rect l="l" t="t" r="r" b="b"/>
              <a:pathLst>
                <a:path w="11855" h="10350" extrusionOk="0">
                  <a:moveTo>
                    <a:pt x="8543" y="641"/>
                  </a:moveTo>
                  <a:lnTo>
                    <a:pt x="11158" y="5175"/>
                  </a:lnTo>
                  <a:lnTo>
                    <a:pt x="8543" y="9710"/>
                  </a:lnTo>
                  <a:lnTo>
                    <a:pt x="3312" y="9710"/>
                  </a:lnTo>
                  <a:lnTo>
                    <a:pt x="678" y="5175"/>
                  </a:lnTo>
                  <a:lnTo>
                    <a:pt x="3312" y="641"/>
                  </a:lnTo>
                  <a:close/>
                  <a:moveTo>
                    <a:pt x="3030" y="1"/>
                  </a:moveTo>
                  <a:lnTo>
                    <a:pt x="2955" y="38"/>
                  </a:lnTo>
                  <a:lnTo>
                    <a:pt x="2898" y="95"/>
                  </a:lnTo>
                  <a:lnTo>
                    <a:pt x="2842" y="151"/>
                  </a:lnTo>
                  <a:lnTo>
                    <a:pt x="38" y="5006"/>
                  </a:lnTo>
                  <a:lnTo>
                    <a:pt x="1" y="5100"/>
                  </a:lnTo>
                  <a:lnTo>
                    <a:pt x="1" y="5175"/>
                  </a:lnTo>
                  <a:lnTo>
                    <a:pt x="1" y="5250"/>
                  </a:lnTo>
                  <a:lnTo>
                    <a:pt x="38" y="5326"/>
                  </a:lnTo>
                  <a:lnTo>
                    <a:pt x="2842" y="10180"/>
                  </a:lnTo>
                  <a:lnTo>
                    <a:pt x="2898" y="10255"/>
                  </a:lnTo>
                  <a:lnTo>
                    <a:pt x="2955" y="10312"/>
                  </a:lnTo>
                  <a:lnTo>
                    <a:pt x="3030" y="10331"/>
                  </a:lnTo>
                  <a:lnTo>
                    <a:pt x="3124" y="10349"/>
                  </a:lnTo>
                  <a:lnTo>
                    <a:pt x="8731" y="10349"/>
                  </a:lnTo>
                  <a:lnTo>
                    <a:pt x="8806" y="10331"/>
                  </a:lnTo>
                  <a:lnTo>
                    <a:pt x="8882" y="10312"/>
                  </a:lnTo>
                  <a:lnTo>
                    <a:pt x="8957" y="10255"/>
                  </a:lnTo>
                  <a:lnTo>
                    <a:pt x="8995" y="10180"/>
                  </a:lnTo>
                  <a:lnTo>
                    <a:pt x="11798" y="5326"/>
                  </a:lnTo>
                  <a:lnTo>
                    <a:pt x="11836" y="5250"/>
                  </a:lnTo>
                  <a:lnTo>
                    <a:pt x="11855" y="5175"/>
                  </a:lnTo>
                  <a:lnTo>
                    <a:pt x="11836" y="5100"/>
                  </a:lnTo>
                  <a:lnTo>
                    <a:pt x="11798" y="5006"/>
                  </a:lnTo>
                  <a:lnTo>
                    <a:pt x="8995" y="151"/>
                  </a:lnTo>
                  <a:lnTo>
                    <a:pt x="8957" y="95"/>
                  </a:lnTo>
                  <a:lnTo>
                    <a:pt x="8882" y="38"/>
                  </a:lnTo>
                  <a:lnTo>
                    <a:pt x="88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4" name="Google Shape;3434;p11"/>
            <p:cNvSpPr/>
            <p:nvPr/>
          </p:nvSpPr>
          <p:spPr>
            <a:xfrm>
              <a:off x="1679350" y="1723600"/>
              <a:ext cx="296375" cy="258750"/>
            </a:xfrm>
            <a:custGeom>
              <a:avLst/>
              <a:gdLst/>
              <a:ahLst/>
              <a:cxnLst/>
              <a:rect l="l" t="t" r="r" b="b"/>
              <a:pathLst>
                <a:path w="11855" h="10350" extrusionOk="0">
                  <a:moveTo>
                    <a:pt x="8543" y="641"/>
                  </a:moveTo>
                  <a:lnTo>
                    <a:pt x="11177" y="5175"/>
                  </a:lnTo>
                  <a:lnTo>
                    <a:pt x="8543" y="9710"/>
                  </a:lnTo>
                  <a:lnTo>
                    <a:pt x="3312" y="9710"/>
                  </a:lnTo>
                  <a:lnTo>
                    <a:pt x="696" y="5175"/>
                  </a:lnTo>
                  <a:lnTo>
                    <a:pt x="3312" y="641"/>
                  </a:lnTo>
                  <a:close/>
                  <a:moveTo>
                    <a:pt x="3048" y="1"/>
                  </a:moveTo>
                  <a:lnTo>
                    <a:pt x="2973" y="38"/>
                  </a:lnTo>
                  <a:lnTo>
                    <a:pt x="2898" y="95"/>
                  </a:lnTo>
                  <a:lnTo>
                    <a:pt x="2841" y="151"/>
                  </a:lnTo>
                  <a:lnTo>
                    <a:pt x="38" y="5006"/>
                  </a:lnTo>
                  <a:lnTo>
                    <a:pt x="19" y="5100"/>
                  </a:lnTo>
                  <a:lnTo>
                    <a:pt x="0" y="5175"/>
                  </a:lnTo>
                  <a:lnTo>
                    <a:pt x="19" y="5250"/>
                  </a:lnTo>
                  <a:lnTo>
                    <a:pt x="38" y="5326"/>
                  </a:lnTo>
                  <a:lnTo>
                    <a:pt x="2841" y="10180"/>
                  </a:lnTo>
                  <a:lnTo>
                    <a:pt x="2898" y="10255"/>
                  </a:lnTo>
                  <a:lnTo>
                    <a:pt x="2973" y="10312"/>
                  </a:lnTo>
                  <a:lnTo>
                    <a:pt x="3048" y="10331"/>
                  </a:lnTo>
                  <a:lnTo>
                    <a:pt x="3124" y="10349"/>
                  </a:lnTo>
                  <a:lnTo>
                    <a:pt x="8731" y="10349"/>
                  </a:lnTo>
                  <a:lnTo>
                    <a:pt x="8825" y="10331"/>
                  </a:lnTo>
                  <a:lnTo>
                    <a:pt x="8900" y="10312"/>
                  </a:lnTo>
                  <a:lnTo>
                    <a:pt x="8956" y="10255"/>
                  </a:lnTo>
                  <a:lnTo>
                    <a:pt x="9013" y="10180"/>
                  </a:lnTo>
                  <a:lnTo>
                    <a:pt x="11816" y="5326"/>
                  </a:lnTo>
                  <a:lnTo>
                    <a:pt x="11835" y="5250"/>
                  </a:lnTo>
                  <a:lnTo>
                    <a:pt x="11854" y="5175"/>
                  </a:lnTo>
                  <a:lnTo>
                    <a:pt x="11835" y="5100"/>
                  </a:lnTo>
                  <a:lnTo>
                    <a:pt x="11816" y="5006"/>
                  </a:lnTo>
                  <a:lnTo>
                    <a:pt x="9013" y="151"/>
                  </a:lnTo>
                  <a:lnTo>
                    <a:pt x="8956" y="95"/>
                  </a:lnTo>
                  <a:lnTo>
                    <a:pt x="8900" y="38"/>
                  </a:lnTo>
                  <a:lnTo>
                    <a:pt x="88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5" name="Google Shape;3435;p11"/>
            <p:cNvSpPr/>
            <p:nvPr/>
          </p:nvSpPr>
          <p:spPr>
            <a:xfrm>
              <a:off x="1723100" y="1695375"/>
              <a:ext cx="72450" cy="72475"/>
            </a:xfrm>
            <a:custGeom>
              <a:avLst/>
              <a:gdLst/>
              <a:ahLst/>
              <a:cxnLst/>
              <a:rect l="l" t="t" r="r" b="b"/>
              <a:pathLst>
                <a:path w="2898" h="2899" extrusionOk="0">
                  <a:moveTo>
                    <a:pt x="1355" y="1"/>
                  </a:moveTo>
                  <a:lnTo>
                    <a:pt x="1204" y="20"/>
                  </a:lnTo>
                  <a:lnTo>
                    <a:pt x="1073" y="39"/>
                  </a:lnTo>
                  <a:lnTo>
                    <a:pt x="922" y="95"/>
                  </a:lnTo>
                  <a:lnTo>
                    <a:pt x="790" y="151"/>
                  </a:lnTo>
                  <a:lnTo>
                    <a:pt x="677" y="208"/>
                  </a:lnTo>
                  <a:lnTo>
                    <a:pt x="565" y="302"/>
                  </a:lnTo>
                  <a:lnTo>
                    <a:pt x="452" y="396"/>
                  </a:lnTo>
                  <a:lnTo>
                    <a:pt x="358" y="490"/>
                  </a:lnTo>
                  <a:lnTo>
                    <a:pt x="264" y="603"/>
                  </a:lnTo>
                  <a:lnTo>
                    <a:pt x="188" y="716"/>
                  </a:lnTo>
                  <a:lnTo>
                    <a:pt x="132" y="848"/>
                  </a:lnTo>
                  <a:lnTo>
                    <a:pt x="75" y="961"/>
                  </a:lnTo>
                  <a:lnTo>
                    <a:pt x="38" y="1111"/>
                  </a:lnTo>
                  <a:lnTo>
                    <a:pt x="0" y="1243"/>
                  </a:lnTo>
                  <a:lnTo>
                    <a:pt x="0" y="1393"/>
                  </a:lnTo>
                  <a:lnTo>
                    <a:pt x="0" y="1525"/>
                  </a:lnTo>
                  <a:lnTo>
                    <a:pt x="19" y="1676"/>
                  </a:lnTo>
                  <a:lnTo>
                    <a:pt x="38" y="1826"/>
                  </a:lnTo>
                  <a:lnTo>
                    <a:pt x="94" y="1958"/>
                  </a:lnTo>
                  <a:lnTo>
                    <a:pt x="151" y="2089"/>
                  </a:lnTo>
                  <a:lnTo>
                    <a:pt x="207" y="2221"/>
                  </a:lnTo>
                  <a:lnTo>
                    <a:pt x="301" y="2334"/>
                  </a:lnTo>
                  <a:lnTo>
                    <a:pt x="395" y="2447"/>
                  </a:lnTo>
                  <a:lnTo>
                    <a:pt x="489" y="2541"/>
                  </a:lnTo>
                  <a:lnTo>
                    <a:pt x="602" y="2616"/>
                  </a:lnTo>
                  <a:lnTo>
                    <a:pt x="715" y="2710"/>
                  </a:lnTo>
                  <a:lnTo>
                    <a:pt x="847" y="2767"/>
                  </a:lnTo>
                  <a:lnTo>
                    <a:pt x="960" y="2823"/>
                  </a:lnTo>
                  <a:lnTo>
                    <a:pt x="1110" y="2861"/>
                  </a:lnTo>
                  <a:lnTo>
                    <a:pt x="1242" y="2880"/>
                  </a:lnTo>
                  <a:lnTo>
                    <a:pt x="1392" y="2899"/>
                  </a:lnTo>
                  <a:lnTo>
                    <a:pt x="1524" y="2899"/>
                  </a:lnTo>
                  <a:lnTo>
                    <a:pt x="1675" y="2880"/>
                  </a:lnTo>
                  <a:lnTo>
                    <a:pt x="1825" y="2842"/>
                  </a:lnTo>
                  <a:lnTo>
                    <a:pt x="1957" y="2804"/>
                  </a:lnTo>
                  <a:lnTo>
                    <a:pt x="2089" y="2748"/>
                  </a:lnTo>
                  <a:lnTo>
                    <a:pt x="2220" y="2673"/>
                  </a:lnTo>
                  <a:lnTo>
                    <a:pt x="2333" y="2597"/>
                  </a:lnTo>
                  <a:lnTo>
                    <a:pt x="2446" y="2503"/>
                  </a:lnTo>
                  <a:lnTo>
                    <a:pt x="2540" y="2409"/>
                  </a:lnTo>
                  <a:lnTo>
                    <a:pt x="2615" y="2296"/>
                  </a:lnTo>
                  <a:lnTo>
                    <a:pt x="2710" y="2184"/>
                  </a:lnTo>
                  <a:lnTo>
                    <a:pt x="2766" y="2052"/>
                  </a:lnTo>
                  <a:lnTo>
                    <a:pt x="2822" y="1920"/>
                  </a:lnTo>
                  <a:lnTo>
                    <a:pt x="2860" y="1788"/>
                  </a:lnTo>
                  <a:lnTo>
                    <a:pt x="2879" y="1657"/>
                  </a:lnTo>
                  <a:lnTo>
                    <a:pt x="2898" y="1506"/>
                  </a:lnTo>
                  <a:lnTo>
                    <a:pt x="2898" y="1356"/>
                  </a:lnTo>
                  <a:lnTo>
                    <a:pt x="2879" y="1205"/>
                  </a:lnTo>
                  <a:lnTo>
                    <a:pt x="2841" y="1073"/>
                  </a:lnTo>
                  <a:lnTo>
                    <a:pt x="2804" y="923"/>
                  </a:lnTo>
                  <a:lnTo>
                    <a:pt x="2747" y="791"/>
                  </a:lnTo>
                  <a:lnTo>
                    <a:pt x="2672" y="678"/>
                  </a:lnTo>
                  <a:lnTo>
                    <a:pt x="2597" y="565"/>
                  </a:lnTo>
                  <a:lnTo>
                    <a:pt x="2503" y="452"/>
                  </a:lnTo>
                  <a:lnTo>
                    <a:pt x="2408" y="358"/>
                  </a:lnTo>
                  <a:lnTo>
                    <a:pt x="2296" y="264"/>
                  </a:lnTo>
                  <a:lnTo>
                    <a:pt x="2183" y="189"/>
                  </a:lnTo>
                  <a:lnTo>
                    <a:pt x="2051" y="133"/>
                  </a:lnTo>
                  <a:lnTo>
                    <a:pt x="1919" y="76"/>
                  </a:lnTo>
                  <a:lnTo>
                    <a:pt x="1788" y="39"/>
                  </a:lnTo>
                  <a:lnTo>
                    <a:pt x="165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6" name="Google Shape;3436;p11"/>
            <p:cNvSpPr/>
            <p:nvPr/>
          </p:nvSpPr>
          <p:spPr>
            <a:xfrm>
              <a:off x="1931475" y="1574025"/>
              <a:ext cx="72475" cy="72475"/>
            </a:xfrm>
            <a:custGeom>
              <a:avLst/>
              <a:gdLst/>
              <a:ahLst/>
              <a:cxnLst/>
              <a:rect l="l" t="t" r="r" b="b"/>
              <a:pathLst>
                <a:path w="2899" h="2899" extrusionOk="0">
                  <a:moveTo>
                    <a:pt x="1374" y="0"/>
                  </a:moveTo>
                  <a:lnTo>
                    <a:pt x="1223" y="19"/>
                  </a:lnTo>
                  <a:lnTo>
                    <a:pt x="1073" y="38"/>
                  </a:lnTo>
                  <a:lnTo>
                    <a:pt x="941" y="95"/>
                  </a:lnTo>
                  <a:lnTo>
                    <a:pt x="809" y="151"/>
                  </a:lnTo>
                  <a:lnTo>
                    <a:pt x="678" y="207"/>
                  </a:lnTo>
                  <a:lnTo>
                    <a:pt x="565" y="302"/>
                  </a:lnTo>
                  <a:lnTo>
                    <a:pt x="452" y="396"/>
                  </a:lnTo>
                  <a:lnTo>
                    <a:pt x="358" y="490"/>
                  </a:lnTo>
                  <a:lnTo>
                    <a:pt x="264" y="603"/>
                  </a:lnTo>
                  <a:lnTo>
                    <a:pt x="189" y="715"/>
                  </a:lnTo>
                  <a:lnTo>
                    <a:pt x="132" y="828"/>
                  </a:lnTo>
                  <a:lnTo>
                    <a:pt x="76" y="960"/>
                  </a:lnTo>
                  <a:lnTo>
                    <a:pt x="38" y="1111"/>
                  </a:lnTo>
                  <a:lnTo>
                    <a:pt x="19" y="1242"/>
                  </a:lnTo>
                  <a:lnTo>
                    <a:pt x="0" y="1393"/>
                  </a:lnTo>
                  <a:lnTo>
                    <a:pt x="0" y="1525"/>
                  </a:lnTo>
                  <a:lnTo>
                    <a:pt x="19" y="1675"/>
                  </a:lnTo>
                  <a:lnTo>
                    <a:pt x="57" y="1826"/>
                  </a:lnTo>
                  <a:lnTo>
                    <a:pt x="94" y="1957"/>
                  </a:lnTo>
                  <a:lnTo>
                    <a:pt x="151" y="2089"/>
                  </a:lnTo>
                  <a:lnTo>
                    <a:pt x="226" y="2221"/>
                  </a:lnTo>
                  <a:lnTo>
                    <a:pt x="301" y="2334"/>
                  </a:lnTo>
                  <a:lnTo>
                    <a:pt x="396" y="2447"/>
                  </a:lnTo>
                  <a:lnTo>
                    <a:pt x="490" y="2541"/>
                  </a:lnTo>
                  <a:lnTo>
                    <a:pt x="603" y="2616"/>
                  </a:lnTo>
                  <a:lnTo>
                    <a:pt x="715" y="2691"/>
                  </a:lnTo>
                  <a:lnTo>
                    <a:pt x="847" y="2766"/>
                  </a:lnTo>
                  <a:lnTo>
                    <a:pt x="979" y="2823"/>
                  </a:lnTo>
                  <a:lnTo>
                    <a:pt x="1111" y="2860"/>
                  </a:lnTo>
                  <a:lnTo>
                    <a:pt x="1242" y="2879"/>
                  </a:lnTo>
                  <a:lnTo>
                    <a:pt x="1393" y="2898"/>
                  </a:lnTo>
                  <a:lnTo>
                    <a:pt x="1543" y="2898"/>
                  </a:lnTo>
                  <a:lnTo>
                    <a:pt x="1694" y="2879"/>
                  </a:lnTo>
                  <a:lnTo>
                    <a:pt x="1826" y="2842"/>
                  </a:lnTo>
                  <a:lnTo>
                    <a:pt x="1976" y="2804"/>
                  </a:lnTo>
                  <a:lnTo>
                    <a:pt x="2108" y="2748"/>
                  </a:lnTo>
                  <a:lnTo>
                    <a:pt x="2221" y="2672"/>
                  </a:lnTo>
                  <a:lnTo>
                    <a:pt x="2334" y="2597"/>
                  </a:lnTo>
                  <a:lnTo>
                    <a:pt x="2446" y="2503"/>
                  </a:lnTo>
                  <a:lnTo>
                    <a:pt x="2541" y="2409"/>
                  </a:lnTo>
                  <a:lnTo>
                    <a:pt x="2635" y="2296"/>
                  </a:lnTo>
                  <a:lnTo>
                    <a:pt x="2710" y="2183"/>
                  </a:lnTo>
                  <a:lnTo>
                    <a:pt x="2766" y="2051"/>
                  </a:lnTo>
                  <a:lnTo>
                    <a:pt x="2823" y="1920"/>
                  </a:lnTo>
                  <a:lnTo>
                    <a:pt x="2860" y="1788"/>
                  </a:lnTo>
                  <a:lnTo>
                    <a:pt x="2898" y="1656"/>
                  </a:lnTo>
                  <a:lnTo>
                    <a:pt x="2898" y="1506"/>
                  </a:lnTo>
                  <a:lnTo>
                    <a:pt x="2898" y="1355"/>
                  </a:lnTo>
                  <a:lnTo>
                    <a:pt x="2879" y="1205"/>
                  </a:lnTo>
                  <a:lnTo>
                    <a:pt x="2860" y="1073"/>
                  </a:lnTo>
                  <a:lnTo>
                    <a:pt x="2804" y="922"/>
                  </a:lnTo>
                  <a:lnTo>
                    <a:pt x="2747" y="791"/>
                  </a:lnTo>
                  <a:lnTo>
                    <a:pt x="2691" y="678"/>
                  </a:lnTo>
                  <a:lnTo>
                    <a:pt x="2597" y="565"/>
                  </a:lnTo>
                  <a:lnTo>
                    <a:pt x="2503" y="452"/>
                  </a:lnTo>
                  <a:lnTo>
                    <a:pt x="2409" y="358"/>
                  </a:lnTo>
                  <a:lnTo>
                    <a:pt x="2296" y="264"/>
                  </a:lnTo>
                  <a:lnTo>
                    <a:pt x="2183" y="189"/>
                  </a:lnTo>
                  <a:lnTo>
                    <a:pt x="2051" y="132"/>
                  </a:lnTo>
                  <a:lnTo>
                    <a:pt x="1938" y="76"/>
                  </a:lnTo>
                  <a:lnTo>
                    <a:pt x="1788" y="38"/>
                  </a:lnTo>
                  <a:lnTo>
                    <a:pt x="165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7" name="Google Shape;3437;p11"/>
            <p:cNvSpPr/>
            <p:nvPr/>
          </p:nvSpPr>
          <p:spPr>
            <a:xfrm>
              <a:off x="2068350" y="1806875"/>
              <a:ext cx="72475" cy="72925"/>
            </a:xfrm>
            <a:custGeom>
              <a:avLst/>
              <a:gdLst/>
              <a:ahLst/>
              <a:cxnLst/>
              <a:rect l="l" t="t" r="r" b="b"/>
              <a:pathLst>
                <a:path w="2899" h="2917" extrusionOk="0">
                  <a:moveTo>
                    <a:pt x="1355" y="0"/>
                  </a:moveTo>
                  <a:lnTo>
                    <a:pt x="1205" y="19"/>
                  </a:lnTo>
                  <a:lnTo>
                    <a:pt x="1073" y="57"/>
                  </a:lnTo>
                  <a:lnTo>
                    <a:pt x="923" y="94"/>
                  </a:lnTo>
                  <a:lnTo>
                    <a:pt x="791" y="151"/>
                  </a:lnTo>
                  <a:lnTo>
                    <a:pt x="678" y="226"/>
                  </a:lnTo>
                  <a:lnTo>
                    <a:pt x="565" y="301"/>
                  </a:lnTo>
                  <a:lnTo>
                    <a:pt x="452" y="395"/>
                  </a:lnTo>
                  <a:lnTo>
                    <a:pt x="358" y="508"/>
                  </a:lnTo>
                  <a:lnTo>
                    <a:pt x="264" y="602"/>
                  </a:lnTo>
                  <a:lnTo>
                    <a:pt x="189" y="734"/>
                  </a:lnTo>
                  <a:lnTo>
                    <a:pt x="132" y="847"/>
                  </a:lnTo>
                  <a:lnTo>
                    <a:pt x="76" y="979"/>
                  </a:lnTo>
                  <a:lnTo>
                    <a:pt x="38" y="1110"/>
                  </a:lnTo>
                  <a:lnTo>
                    <a:pt x="1" y="1261"/>
                  </a:lnTo>
                  <a:lnTo>
                    <a:pt x="1" y="1393"/>
                  </a:lnTo>
                  <a:lnTo>
                    <a:pt x="1" y="1543"/>
                  </a:lnTo>
                  <a:lnTo>
                    <a:pt x="20" y="1694"/>
                  </a:lnTo>
                  <a:lnTo>
                    <a:pt x="38" y="1844"/>
                  </a:lnTo>
                  <a:lnTo>
                    <a:pt x="95" y="1976"/>
                  </a:lnTo>
                  <a:lnTo>
                    <a:pt x="151" y="2108"/>
                  </a:lnTo>
                  <a:lnTo>
                    <a:pt x="208" y="2239"/>
                  </a:lnTo>
                  <a:lnTo>
                    <a:pt x="302" y="2352"/>
                  </a:lnTo>
                  <a:lnTo>
                    <a:pt x="396" y="2446"/>
                  </a:lnTo>
                  <a:lnTo>
                    <a:pt x="490" y="2559"/>
                  </a:lnTo>
                  <a:lnTo>
                    <a:pt x="603" y="2634"/>
                  </a:lnTo>
                  <a:lnTo>
                    <a:pt x="716" y="2710"/>
                  </a:lnTo>
                  <a:lnTo>
                    <a:pt x="847" y="2785"/>
                  </a:lnTo>
                  <a:lnTo>
                    <a:pt x="960" y="2823"/>
                  </a:lnTo>
                  <a:lnTo>
                    <a:pt x="1111" y="2879"/>
                  </a:lnTo>
                  <a:lnTo>
                    <a:pt x="1243" y="2898"/>
                  </a:lnTo>
                  <a:lnTo>
                    <a:pt x="1393" y="2917"/>
                  </a:lnTo>
                  <a:lnTo>
                    <a:pt x="1525" y="2917"/>
                  </a:lnTo>
                  <a:lnTo>
                    <a:pt x="1675" y="2898"/>
                  </a:lnTo>
                  <a:lnTo>
                    <a:pt x="1826" y="2860"/>
                  </a:lnTo>
                  <a:lnTo>
                    <a:pt x="1958" y="2823"/>
                  </a:lnTo>
                  <a:lnTo>
                    <a:pt x="2089" y="2766"/>
                  </a:lnTo>
                  <a:lnTo>
                    <a:pt x="2221" y="2691"/>
                  </a:lnTo>
                  <a:lnTo>
                    <a:pt x="2334" y="2616"/>
                  </a:lnTo>
                  <a:lnTo>
                    <a:pt x="2447" y="2522"/>
                  </a:lnTo>
                  <a:lnTo>
                    <a:pt x="2541" y="2409"/>
                  </a:lnTo>
                  <a:lnTo>
                    <a:pt x="2616" y="2315"/>
                  </a:lnTo>
                  <a:lnTo>
                    <a:pt x="2691" y="2183"/>
                  </a:lnTo>
                  <a:lnTo>
                    <a:pt x="2767" y="2070"/>
                  </a:lnTo>
                  <a:lnTo>
                    <a:pt x="2823" y="1938"/>
                  </a:lnTo>
                  <a:lnTo>
                    <a:pt x="2861" y="1807"/>
                  </a:lnTo>
                  <a:lnTo>
                    <a:pt x="2880" y="1656"/>
                  </a:lnTo>
                  <a:lnTo>
                    <a:pt x="2898" y="1524"/>
                  </a:lnTo>
                  <a:lnTo>
                    <a:pt x="2898" y="1374"/>
                  </a:lnTo>
                  <a:lnTo>
                    <a:pt x="2880" y="1223"/>
                  </a:lnTo>
                  <a:lnTo>
                    <a:pt x="2842" y="1073"/>
                  </a:lnTo>
                  <a:lnTo>
                    <a:pt x="2804" y="941"/>
                  </a:lnTo>
                  <a:lnTo>
                    <a:pt x="2748" y="809"/>
                  </a:lnTo>
                  <a:lnTo>
                    <a:pt x="2673" y="678"/>
                  </a:lnTo>
                  <a:lnTo>
                    <a:pt x="2597" y="565"/>
                  </a:lnTo>
                  <a:lnTo>
                    <a:pt x="2503" y="471"/>
                  </a:lnTo>
                  <a:lnTo>
                    <a:pt x="2409" y="358"/>
                  </a:lnTo>
                  <a:lnTo>
                    <a:pt x="2296" y="282"/>
                  </a:lnTo>
                  <a:lnTo>
                    <a:pt x="2183" y="207"/>
                  </a:lnTo>
                  <a:lnTo>
                    <a:pt x="2052" y="132"/>
                  </a:lnTo>
                  <a:lnTo>
                    <a:pt x="1920" y="94"/>
                  </a:lnTo>
                  <a:lnTo>
                    <a:pt x="1788" y="57"/>
                  </a:lnTo>
                  <a:lnTo>
                    <a:pt x="1657" y="19"/>
                  </a:lnTo>
                  <a:lnTo>
                    <a:pt x="15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843885383"/>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1"/>
        </a:solidFill>
        <a:effectLst/>
      </p:bgPr>
    </p:bg>
    <p:spTree>
      <p:nvGrpSpPr>
        <p:cNvPr id="1" name="Shape 3438"/>
        <p:cNvGrpSpPr/>
        <p:nvPr/>
      </p:nvGrpSpPr>
      <p:grpSpPr>
        <a:xfrm>
          <a:off x="0" y="0"/>
          <a:ext cx="0" cy="0"/>
          <a:chOff x="0" y="0"/>
          <a:chExt cx="0" cy="0"/>
        </a:xfrm>
      </p:grpSpPr>
    </p:spTree>
    <p:extLst>
      <p:ext uri="{BB962C8B-B14F-4D97-AF65-F5344CB8AC3E}">
        <p14:creationId xmlns:p14="http://schemas.microsoft.com/office/powerpoint/2010/main" val="3779275710"/>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439"/>
        <p:cNvGrpSpPr/>
        <p:nvPr/>
      </p:nvGrpSpPr>
      <p:grpSpPr>
        <a:xfrm>
          <a:off x="0" y="0"/>
          <a:ext cx="0" cy="0"/>
          <a:chOff x="0" y="0"/>
          <a:chExt cx="0" cy="0"/>
        </a:xfrm>
      </p:grpSpPr>
      <p:sp>
        <p:nvSpPr>
          <p:cNvPr id="3440" name="Google Shape;3440;p13"/>
          <p:cNvSpPr txBox="1">
            <a:spLocks noGrp="1"/>
          </p:cNvSpPr>
          <p:nvPr>
            <p:ph type="title"/>
          </p:nvPr>
        </p:nvSpPr>
        <p:spPr>
          <a:xfrm>
            <a:off x="2677335" y="1992936"/>
            <a:ext cx="32648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067" b="0">
                <a:solidFill>
                  <a:schemeClr val="lt1"/>
                </a:solidFill>
                <a:latin typeface="#9Slide07 SVNBango" panose="02000000000000000000" pitchFamily="2" charset="0"/>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3441" name="Google Shape;3441;p13"/>
          <p:cNvSpPr txBox="1">
            <a:spLocks noGrp="1"/>
          </p:cNvSpPr>
          <p:nvPr>
            <p:ph type="subTitle" idx="1"/>
          </p:nvPr>
        </p:nvSpPr>
        <p:spPr>
          <a:xfrm>
            <a:off x="2677335" y="2481120"/>
            <a:ext cx="3264800" cy="609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atin typeface="#9Slide03 Quicksand" panose="00000500000000000000" pitchFamily="2" charset="0"/>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3442" name="Google Shape;3442;p13"/>
          <p:cNvSpPr txBox="1">
            <a:spLocks noGrp="1"/>
          </p:cNvSpPr>
          <p:nvPr>
            <p:ph type="title" idx="2"/>
          </p:nvPr>
        </p:nvSpPr>
        <p:spPr>
          <a:xfrm flipH="1">
            <a:off x="7859632" y="1992941"/>
            <a:ext cx="32648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067" b="0">
                <a:solidFill>
                  <a:schemeClr val="lt1"/>
                </a:solidFill>
                <a:latin typeface="#9Slide07 SVNBango" panose="02000000000000000000" pitchFamily="2" charset="0"/>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3443" name="Google Shape;3443;p13"/>
          <p:cNvSpPr txBox="1">
            <a:spLocks noGrp="1"/>
          </p:cNvSpPr>
          <p:nvPr>
            <p:ph type="subTitle" idx="3"/>
          </p:nvPr>
        </p:nvSpPr>
        <p:spPr>
          <a:xfrm flipH="1">
            <a:off x="7859691" y="2481129"/>
            <a:ext cx="3264400" cy="609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atin typeface="#9Slide03 Quicksand" panose="00000500000000000000" pitchFamily="2" charset="0"/>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3444" name="Google Shape;3444;p13"/>
          <p:cNvSpPr txBox="1">
            <a:spLocks noGrp="1"/>
          </p:cNvSpPr>
          <p:nvPr>
            <p:ph type="title" idx="4" hasCustomPrompt="1"/>
          </p:nvPr>
        </p:nvSpPr>
        <p:spPr>
          <a:xfrm>
            <a:off x="1278368" y="2255137"/>
            <a:ext cx="979600" cy="6096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333">
                <a:latin typeface="#9Slide07 SVNBango" panose="02000000000000000000" pitchFamily="2" charset="0"/>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r>
              <a:t>xx%</a:t>
            </a:r>
          </a:p>
        </p:txBody>
      </p:sp>
      <p:sp>
        <p:nvSpPr>
          <p:cNvPr id="3445" name="Google Shape;3445;p13"/>
          <p:cNvSpPr txBox="1">
            <a:spLocks noGrp="1"/>
          </p:cNvSpPr>
          <p:nvPr>
            <p:ph type="title" idx="5" hasCustomPrompt="1"/>
          </p:nvPr>
        </p:nvSpPr>
        <p:spPr>
          <a:xfrm flipH="1">
            <a:off x="6459968" y="2255137"/>
            <a:ext cx="979600" cy="6096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333">
                <a:latin typeface="#9Slide07 SVNBango" panose="02000000000000000000" pitchFamily="2" charset="0"/>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r>
              <a:t>xx%</a:t>
            </a:r>
          </a:p>
        </p:txBody>
      </p:sp>
      <p:sp>
        <p:nvSpPr>
          <p:cNvPr id="3446" name="Google Shape;3446;p13"/>
          <p:cNvSpPr txBox="1">
            <a:spLocks noGrp="1"/>
          </p:cNvSpPr>
          <p:nvPr>
            <p:ph type="title" idx="6"/>
          </p:nvPr>
        </p:nvSpPr>
        <p:spPr>
          <a:xfrm>
            <a:off x="960000" y="719333"/>
            <a:ext cx="102720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3500"/>
              <a:buNone/>
              <a:defRPr>
                <a:latin typeface="#9Slide07 SVNBango" panose="02000000000000000000" pitchFamily="2" charset="0"/>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3447" name="Google Shape;3447;p13"/>
          <p:cNvSpPr txBox="1">
            <a:spLocks noGrp="1"/>
          </p:cNvSpPr>
          <p:nvPr>
            <p:ph type="title" idx="7"/>
          </p:nvPr>
        </p:nvSpPr>
        <p:spPr>
          <a:xfrm>
            <a:off x="2677335" y="4342699"/>
            <a:ext cx="32648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067" b="0">
                <a:solidFill>
                  <a:schemeClr val="lt1"/>
                </a:solidFill>
                <a:latin typeface="#9Slide07 SVNBango" panose="02000000000000000000" pitchFamily="2" charset="0"/>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3448" name="Google Shape;3448;p13"/>
          <p:cNvSpPr txBox="1">
            <a:spLocks noGrp="1"/>
          </p:cNvSpPr>
          <p:nvPr>
            <p:ph type="subTitle" idx="8"/>
          </p:nvPr>
        </p:nvSpPr>
        <p:spPr>
          <a:xfrm>
            <a:off x="2677335" y="4832535"/>
            <a:ext cx="3265200" cy="609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atin typeface="#9Slide03 Quicksand" panose="00000500000000000000" pitchFamily="2" charset="0"/>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3449" name="Google Shape;3449;p13"/>
          <p:cNvSpPr txBox="1">
            <a:spLocks noGrp="1"/>
          </p:cNvSpPr>
          <p:nvPr>
            <p:ph type="title" idx="9"/>
          </p:nvPr>
        </p:nvSpPr>
        <p:spPr>
          <a:xfrm flipH="1">
            <a:off x="7859632" y="4342699"/>
            <a:ext cx="32648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067" b="0">
                <a:solidFill>
                  <a:schemeClr val="lt1"/>
                </a:solidFill>
                <a:latin typeface="#9Slide07 SVNBango" panose="02000000000000000000" pitchFamily="2" charset="0"/>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3450" name="Google Shape;3450;p13"/>
          <p:cNvSpPr txBox="1">
            <a:spLocks noGrp="1"/>
          </p:cNvSpPr>
          <p:nvPr>
            <p:ph type="subTitle" idx="13"/>
          </p:nvPr>
        </p:nvSpPr>
        <p:spPr>
          <a:xfrm flipH="1">
            <a:off x="7859691" y="4832535"/>
            <a:ext cx="3264400" cy="609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atin typeface="#9Slide03 Quicksand" panose="00000500000000000000" pitchFamily="2" charset="0"/>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3451" name="Google Shape;3451;p13"/>
          <p:cNvSpPr txBox="1">
            <a:spLocks noGrp="1"/>
          </p:cNvSpPr>
          <p:nvPr>
            <p:ph type="title" idx="14" hasCustomPrompt="1"/>
          </p:nvPr>
        </p:nvSpPr>
        <p:spPr>
          <a:xfrm>
            <a:off x="1278368" y="4490337"/>
            <a:ext cx="979600" cy="6096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333">
                <a:latin typeface="#9Slide07 SVNBango" panose="02000000000000000000" pitchFamily="2" charset="0"/>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r>
              <a:t>xx%</a:t>
            </a:r>
          </a:p>
        </p:txBody>
      </p:sp>
      <p:sp>
        <p:nvSpPr>
          <p:cNvPr id="3452" name="Google Shape;3452;p13"/>
          <p:cNvSpPr txBox="1">
            <a:spLocks noGrp="1"/>
          </p:cNvSpPr>
          <p:nvPr>
            <p:ph type="title" idx="15" hasCustomPrompt="1"/>
          </p:nvPr>
        </p:nvSpPr>
        <p:spPr>
          <a:xfrm flipH="1">
            <a:off x="6459968" y="4490337"/>
            <a:ext cx="979600" cy="6096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3333">
                <a:latin typeface="#9Slide07 SVNBango" panose="02000000000000000000" pitchFamily="2" charset="0"/>
              </a:defRPr>
            </a:lvl1pPr>
            <a:lvl2pPr lvl="1" rtl="0">
              <a:spcBef>
                <a:spcPts val="0"/>
              </a:spcBef>
              <a:spcAft>
                <a:spcPts val="0"/>
              </a:spcAft>
              <a:buSzPts val="3000"/>
              <a:buNone/>
              <a:defRPr sz="4000"/>
            </a:lvl2pPr>
            <a:lvl3pPr lvl="2" rtl="0">
              <a:spcBef>
                <a:spcPts val="0"/>
              </a:spcBef>
              <a:spcAft>
                <a:spcPts val="0"/>
              </a:spcAft>
              <a:buSzPts val="3000"/>
              <a:buNone/>
              <a:defRPr sz="4000"/>
            </a:lvl3pPr>
            <a:lvl4pPr lvl="3" rtl="0">
              <a:spcBef>
                <a:spcPts val="0"/>
              </a:spcBef>
              <a:spcAft>
                <a:spcPts val="0"/>
              </a:spcAft>
              <a:buSzPts val="3000"/>
              <a:buNone/>
              <a:defRPr sz="4000"/>
            </a:lvl4pPr>
            <a:lvl5pPr lvl="4" rtl="0">
              <a:spcBef>
                <a:spcPts val="0"/>
              </a:spcBef>
              <a:spcAft>
                <a:spcPts val="0"/>
              </a:spcAft>
              <a:buSzPts val="3000"/>
              <a:buNone/>
              <a:defRPr sz="4000"/>
            </a:lvl5pPr>
            <a:lvl6pPr lvl="5" rtl="0">
              <a:spcBef>
                <a:spcPts val="0"/>
              </a:spcBef>
              <a:spcAft>
                <a:spcPts val="0"/>
              </a:spcAft>
              <a:buSzPts val="3000"/>
              <a:buNone/>
              <a:defRPr sz="4000"/>
            </a:lvl6pPr>
            <a:lvl7pPr lvl="6" rtl="0">
              <a:spcBef>
                <a:spcPts val="0"/>
              </a:spcBef>
              <a:spcAft>
                <a:spcPts val="0"/>
              </a:spcAft>
              <a:buSzPts val="3000"/>
              <a:buNone/>
              <a:defRPr sz="4000"/>
            </a:lvl7pPr>
            <a:lvl8pPr lvl="7" rtl="0">
              <a:spcBef>
                <a:spcPts val="0"/>
              </a:spcBef>
              <a:spcAft>
                <a:spcPts val="0"/>
              </a:spcAft>
              <a:buSzPts val="3000"/>
              <a:buNone/>
              <a:defRPr sz="4000"/>
            </a:lvl8pPr>
            <a:lvl9pPr lvl="8" rtl="0">
              <a:spcBef>
                <a:spcPts val="0"/>
              </a:spcBef>
              <a:spcAft>
                <a:spcPts val="0"/>
              </a:spcAft>
              <a:buSzPts val="3000"/>
              <a:buNone/>
              <a:defRPr sz="4000"/>
            </a:lvl9pPr>
          </a:lstStyle>
          <a:p>
            <a:r>
              <a:t>xx%</a:t>
            </a:r>
          </a:p>
        </p:txBody>
      </p:sp>
      <p:sp>
        <p:nvSpPr>
          <p:cNvPr id="3453" name="Google Shape;3453;p13"/>
          <p:cNvSpPr/>
          <p:nvPr/>
        </p:nvSpPr>
        <p:spPr>
          <a:xfrm>
            <a:off x="799" y="1"/>
            <a:ext cx="4049604" cy="1640831"/>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454" name="Google Shape;3454;p13"/>
          <p:cNvSpPr/>
          <p:nvPr/>
        </p:nvSpPr>
        <p:spPr>
          <a:xfrm rot="10800000">
            <a:off x="8056634" y="5165685"/>
            <a:ext cx="4135383" cy="1675513"/>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3455" name="Google Shape;3455;p13"/>
          <p:cNvGrpSpPr/>
          <p:nvPr/>
        </p:nvGrpSpPr>
        <p:grpSpPr>
          <a:xfrm rot="10800000">
            <a:off x="-1655400" y="-453550"/>
            <a:ext cx="3535773" cy="2955372"/>
            <a:chOff x="8778750" y="1654938"/>
            <a:chExt cx="2651830" cy="2216529"/>
          </a:xfrm>
        </p:grpSpPr>
        <p:sp>
          <p:nvSpPr>
            <p:cNvPr id="3456" name="Google Shape;3456;p13"/>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7" name="Google Shape;3457;p13"/>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8" name="Google Shape;3458;p13"/>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9" name="Google Shape;3459;p13"/>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0" name="Google Shape;3460;p13"/>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1" name="Google Shape;3461;p13"/>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2" name="Google Shape;3462;p13"/>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3" name="Google Shape;3463;p13"/>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4" name="Google Shape;3464;p13"/>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465" name="Google Shape;3465;p13"/>
          <p:cNvSpPr/>
          <p:nvPr/>
        </p:nvSpPr>
        <p:spPr>
          <a:xfrm rot="-5400000">
            <a:off x="280633" y="2013484"/>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466" name="Google Shape;3466;p13"/>
          <p:cNvSpPr/>
          <p:nvPr/>
        </p:nvSpPr>
        <p:spPr>
          <a:xfrm rot="-5400000">
            <a:off x="585433" y="2285584"/>
            <a:ext cx="174400" cy="1744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3467" name="Google Shape;3467;p13"/>
          <p:cNvGrpSpPr/>
          <p:nvPr/>
        </p:nvGrpSpPr>
        <p:grpSpPr>
          <a:xfrm>
            <a:off x="9634600" y="1"/>
            <a:ext cx="2557400" cy="2342900"/>
            <a:chOff x="4483200" y="238125"/>
            <a:chExt cx="1918050" cy="1757175"/>
          </a:xfrm>
        </p:grpSpPr>
        <p:sp>
          <p:nvSpPr>
            <p:cNvPr id="3468" name="Google Shape;3468;p13"/>
            <p:cNvSpPr/>
            <p:nvPr/>
          </p:nvSpPr>
          <p:spPr>
            <a:xfrm>
              <a:off x="5339650" y="238125"/>
              <a:ext cx="1061600" cy="1005350"/>
            </a:xfrm>
            <a:custGeom>
              <a:avLst/>
              <a:gdLst/>
              <a:ahLst/>
              <a:cxnLst/>
              <a:rect l="l" t="t" r="r" b="b"/>
              <a:pathLst>
                <a:path w="42464" h="40214" extrusionOk="0">
                  <a:moveTo>
                    <a:pt x="20523" y="74"/>
                  </a:moveTo>
                  <a:lnTo>
                    <a:pt x="21002" y="719"/>
                  </a:lnTo>
                  <a:lnTo>
                    <a:pt x="20338" y="1217"/>
                  </a:lnTo>
                  <a:lnTo>
                    <a:pt x="19840" y="535"/>
                  </a:lnTo>
                  <a:lnTo>
                    <a:pt x="20523" y="74"/>
                  </a:lnTo>
                  <a:close/>
                  <a:moveTo>
                    <a:pt x="23694" y="719"/>
                  </a:moveTo>
                  <a:lnTo>
                    <a:pt x="24044" y="1198"/>
                  </a:lnTo>
                  <a:lnTo>
                    <a:pt x="23510" y="1623"/>
                  </a:lnTo>
                  <a:lnTo>
                    <a:pt x="23122" y="1125"/>
                  </a:lnTo>
                  <a:lnTo>
                    <a:pt x="23694" y="719"/>
                  </a:lnTo>
                  <a:close/>
                  <a:moveTo>
                    <a:pt x="7284" y="701"/>
                  </a:moveTo>
                  <a:lnTo>
                    <a:pt x="8058" y="1733"/>
                  </a:lnTo>
                  <a:lnTo>
                    <a:pt x="7026" y="2544"/>
                  </a:lnTo>
                  <a:lnTo>
                    <a:pt x="6196" y="1328"/>
                  </a:lnTo>
                  <a:lnTo>
                    <a:pt x="7284" y="701"/>
                  </a:lnTo>
                  <a:close/>
                  <a:moveTo>
                    <a:pt x="10437" y="1235"/>
                  </a:moveTo>
                  <a:lnTo>
                    <a:pt x="11119" y="2268"/>
                  </a:lnTo>
                  <a:lnTo>
                    <a:pt x="10216" y="2913"/>
                  </a:lnTo>
                  <a:lnTo>
                    <a:pt x="9441" y="1936"/>
                  </a:lnTo>
                  <a:lnTo>
                    <a:pt x="10437" y="1235"/>
                  </a:lnTo>
                  <a:close/>
                  <a:moveTo>
                    <a:pt x="13608" y="1899"/>
                  </a:moveTo>
                  <a:lnTo>
                    <a:pt x="14235" y="2821"/>
                  </a:lnTo>
                  <a:lnTo>
                    <a:pt x="13332" y="3485"/>
                  </a:lnTo>
                  <a:lnTo>
                    <a:pt x="12668" y="2544"/>
                  </a:lnTo>
                  <a:lnTo>
                    <a:pt x="13608" y="1899"/>
                  </a:lnTo>
                  <a:close/>
                  <a:moveTo>
                    <a:pt x="16798" y="2563"/>
                  </a:moveTo>
                  <a:lnTo>
                    <a:pt x="17278" y="3300"/>
                  </a:lnTo>
                  <a:lnTo>
                    <a:pt x="16503" y="3890"/>
                  </a:lnTo>
                  <a:lnTo>
                    <a:pt x="15932" y="3134"/>
                  </a:lnTo>
                  <a:lnTo>
                    <a:pt x="16798" y="2563"/>
                  </a:lnTo>
                  <a:close/>
                  <a:moveTo>
                    <a:pt x="19969" y="3208"/>
                  </a:moveTo>
                  <a:lnTo>
                    <a:pt x="20394" y="3872"/>
                  </a:lnTo>
                  <a:lnTo>
                    <a:pt x="19767" y="4370"/>
                  </a:lnTo>
                  <a:lnTo>
                    <a:pt x="19287" y="3688"/>
                  </a:lnTo>
                  <a:lnTo>
                    <a:pt x="19969" y="3208"/>
                  </a:lnTo>
                  <a:close/>
                  <a:moveTo>
                    <a:pt x="23178" y="3835"/>
                  </a:moveTo>
                  <a:lnTo>
                    <a:pt x="23602" y="4388"/>
                  </a:lnTo>
                  <a:lnTo>
                    <a:pt x="22956" y="4868"/>
                  </a:lnTo>
                  <a:lnTo>
                    <a:pt x="22569" y="4278"/>
                  </a:lnTo>
                  <a:lnTo>
                    <a:pt x="23178" y="3835"/>
                  </a:lnTo>
                  <a:close/>
                  <a:moveTo>
                    <a:pt x="3578" y="3005"/>
                  </a:moveTo>
                  <a:lnTo>
                    <a:pt x="4500" y="4351"/>
                  </a:lnTo>
                  <a:lnTo>
                    <a:pt x="3154" y="5366"/>
                  </a:lnTo>
                  <a:lnTo>
                    <a:pt x="3117" y="5144"/>
                  </a:lnTo>
                  <a:lnTo>
                    <a:pt x="3043" y="4923"/>
                  </a:lnTo>
                  <a:lnTo>
                    <a:pt x="2951" y="4720"/>
                  </a:lnTo>
                  <a:lnTo>
                    <a:pt x="2822" y="4517"/>
                  </a:lnTo>
                  <a:lnTo>
                    <a:pt x="2675" y="4333"/>
                  </a:lnTo>
                  <a:lnTo>
                    <a:pt x="2490" y="4185"/>
                  </a:lnTo>
                  <a:lnTo>
                    <a:pt x="2269" y="4038"/>
                  </a:lnTo>
                  <a:lnTo>
                    <a:pt x="2011" y="3927"/>
                  </a:lnTo>
                  <a:lnTo>
                    <a:pt x="2287" y="3890"/>
                  </a:lnTo>
                  <a:lnTo>
                    <a:pt x="2527" y="3835"/>
                  </a:lnTo>
                  <a:lnTo>
                    <a:pt x="2767" y="3743"/>
                  </a:lnTo>
                  <a:lnTo>
                    <a:pt x="2970" y="3632"/>
                  </a:lnTo>
                  <a:lnTo>
                    <a:pt x="3154" y="3503"/>
                  </a:lnTo>
                  <a:lnTo>
                    <a:pt x="3320" y="3356"/>
                  </a:lnTo>
                  <a:lnTo>
                    <a:pt x="3467" y="3190"/>
                  </a:lnTo>
                  <a:lnTo>
                    <a:pt x="3578" y="3005"/>
                  </a:lnTo>
                  <a:close/>
                  <a:moveTo>
                    <a:pt x="26331" y="4407"/>
                  </a:moveTo>
                  <a:lnTo>
                    <a:pt x="26718" y="4941"/>
                  </a:lnTo>
                  <a:lnTo>
                    <a:pt x="26183" y="5366"/>
                  </a:lnTo>
                  <a:lnTo>
                    <a:pt x="25759" y="4794"/>
                  </a:lnTo>
                  <a:lnTo>
                    <a:pt x="26331" y="4407"/>
                  </a:lnTo>
                  <a:close/>
                  <a:moveTo>
                    <a:pt x="6805" y="3761"/>
                  </a:moveTo>
                  <a:lnTo>
                    <a:pt x="7616" y="4923"/>
                  </a:lnTo>
                  <a:lnTo>
                    <a:pt x="6454" y="5790"/>
                  </a:lnTo>
                  <a:lnTo>
                    <a:pt x="5588" y="4536"/>
                  </a:lnTo>
                  <a:lnTo>
                    <a:pt x="6805" y="3761"/>
                  </a:lnTo>
                  <a:close/>
                  <a:moveTo>
                    <a:pt x="9902" y="4517"/>
                  </a:moveTo>
                  <a:lnTo>
                    <a:pt x="10548" y="5402"/>
                  </a:lnTo>
                  <a:lnTo>
                    <a:pt x="9626" y="6214"/>
                  </a:lnTo>
                  <a:lnTo>
                    <a:pt x="8870" y="5126"/>
                  </a:lnTo>
                  <a:lnTo>
                    <a:pt x="9902" y="4517"/>
                  </a:lnTo>
                  <a:close/>
                  <a:moveTo>
                    <a:pt x="13055" y="5034"/>
                  </a:moveTo>
                  <a:lnTo>
                    <a:pt x="13627" y="5956"/>
                  </a:lnTo>
                  <a:lnTo>
                    <a:pt x="12834" y="6546"/>
                  </a:lnTo>
                  <a:lnTo>
                    <a:pt x="12207" y="5661"/>
                  </a:lnTo>
                  <a:lnTo>
                    <a:pt x="13055" y="5034"/>
                  </a:lnTo>
                  <a:close/>
                  <a:moveTo>
                    <a:pt x="16263" y="5661"/>
                  </a:moveTo>
                  <a:lnTo>
                    <a:pt x="16835" y="6472"/>
                  </a:lnTo>
                  <a:lnTo>
                    <a:pt x="15968" y="7117"/>
                  </a:lnTo>
                  <a:lnTo>
                    <a:pt x="15415" y="6287"/>
                  </a:lnTo>
                  <a:lnTo>
                    <a:pt x="16263" y="5661"/>
                  </a:lnTo>
                  <a:close/>
                  <a:moveTo>
                    <a:pt x="19416" y="6251"/>
                  </a:moveTo>
                  <a:lnTo>
                    <a:pt x="19969" y="7025"/>
                  </a:lnTo>
                  <a:lnTo>
                    <a:pt x="19195" y="7615"/>
                  </a:lnTo>
                  <a:lnTo>
                    <a:pt x="18605" y="6804"/>
                  </a:lnTo>
                  <a:lnTo>
                    <a:pt x="19416" y="6251"/>
                  </a:lnTo>
                  <a:close/>
                  <a:moveTo>
                    <a:pt x="22588" y="6896"/>
                  </a:moveTo>
                  <a:lnTo>
                    <a:pt x="23104" y="7597"/>
                  </a:lnTo>
                  <a:lnTo>
                    <a:pt x="22385" y="8131"/>
                  </a:lnTo>
                  <a:lnTo>
                    <a:pt x="21850" y="7375"/>
                  </a:lnTo>
                  <a:lnTo>
                    <a:pt x="22588" y="6896"/>
                  </a:lnTo>
                  <a:close/>
                  <a:moveTo>
                    <a:pt x="25759" y="7541"/>
                  </a:moveTo>
                  <a:lnTo>
                    <a:pt x="26220" y="8150"/>
                  </a:lnTo>
                  <a:lnTo>
                    <a:pt x="25593" y="8648"/>
                  </a:lnTo>
                  <a:lnTo>
                    <a:pt x="25132" y="7965"/>
                  </a:lnTo>
                  <a:lnTo>
                    <a:pt x="25759" y="7541"/>
                  </a:lnTo>
                  <a:close/>
                  <a:moveTo>
                    <a:pt x="6270" y="6859"/>
                  </a:moveTo>
                  <a:lnTo>
                    <a:pt x="6971" y="8039"/>
                  </a:lnTo>
                  <a:lnTo>
                    <a:pt x="5864" y="8961"/>
                  </a:lnTo>
                  <a:lnTo>
                    <a:pt x="5108" y="7707"/>
                  </a:lnTo>
                  <a:lnTo>
                    <a:pt x="6270" y="6859"/>
                  </a:lnTo>
                  <a:close/>
                  <a:moveTo>
                    <a:pt x="28949" y="8168"/>
                  </a:moveTo>
                  <a:lnTo>
                    <a:pt x="29391" y="8721"/>
                  </a:lnTo>
                  <a:lnTo>
                    <a:pt x="28801" y="9145"/>
                  </a:lnTo>
                  <a:lnTo>
                    <a:pt x="28396" y="8555"/>
                  </a:lnTo>
                  <a:lnTo>
                    <a:pt x="28949" y="8168"/>
                  </a:lnTo>
                  <a:close/>
                  <a:moveTo>
                    <a:pt x="9460" y="7523"/>
                  </a:moveTo>
                  <a:lnTo>
                    <a:pt x="10197" y="8555"/>
                  </a:lnTo>
                  <a:lnTo>
                    <a:pt x="9073" y="9422"/>
                  </a:lnTo>
                  <a:lnTo>
                    <a:pt x="8353" y="8297"/>
                  </a:lnTo>
                  <a:lnTo>
                    <a:pt x="9460" y="7523"/>
                  </a:lnTo>
                  <a:close/>
                  <a:moveTo>
                    <a:pt x="32083" y="8832"/>
                  </a:moveTo>
                  <a:lnTo>
                    <a:pt x="32434" y="9293"/>
                  </a:lnTo>
                  <a:lnTo>
                    <a:pt x="31991" y="9606"/>
                  </a:lnTo>
                  <a:lnTo>
                    <a:pt x="31622" y="9164"/>
                  </a:lnTo>
                  <a:lnTo>
                    <a:pt x="32083" y="8832"/>
                  </a:lnTo>
                  <a:close/>
                  <a:moveTo>
                    <a:pt x="12520" y="8187"/>
                  </a:moveTo>
                  <a:lnTo>
                    <a:pt x="13203" y="9127"/>
                  </a:lnTo>
                  <a:lnTo>
                    <a:pt x="12262" y="9791"/>
                  </a:lnTo>
                  <a:lnTo>
                    <a:pt x="11525" y="8795"/>
                  </a:lnTo>
                  <a:lnTo>
                    <a:pt x="12520" y="8187"/>
                  </a:lnTo>
                  <a:close/>
                  <a:moveTo>
                    <a:pt x="35255" y="9348"/>
                  </a:moveTo>
                  <a:lnTo>
                    <a:pt x="35587" y="9846"/>
                  </a:lnTo>
                  <a:lnTo>
                    <a:pt x="35107" y="10215"/>
                  </a:lnTo>
                  <a:lnTo>
                    <a:pt x="34757" y="9717"/>
                  </a:lnTo>
                  <a:lnTo>
                    <a:pt x="35255" y="9348"/>
                  </a:lnTo>
                  <a:close/>
                  <a:moveTo>
                    <a:pt x="15673" y="8740"/>
                  </a:moveTo>
                  <a:lnTo>
                    <a:pt x="16319" y="9680"/>
                  </a:lnTo>
                  <a:lnTo>
                    <a:pt x="15397" y="10362"/>
                  </a:lnTo>
                  <a:lnTo>
                    <a:pt x="14696" y="9403"/>
                  </a:lnTo>
                  <a:lnTo>
                    <a:pt x="15673" y="8740"/>
                  </a:lnTo>
                  <a:close/>
                  <a:moveTo>
                    <a:pt x="38426" y="9957"/>
                  </a:moveTo>
                  <a:lnTo>
                    <a:pt x="38795" y="10436"/>
                  </a:lnTo>
                  <a:lnTo>
                    <a:pt x="38315" y="10768"/>
                  </a:lnTo>
                  <a:lnTo>
                    <a:pt x="37984" y="10307"/>
                  </a:lnTo>
                  <a:lnTo>
                    <a:pt x="38426" y="9957"/>
                  </a:lnTo>
                  <a:close/>
                  <a:moveTo>
                    <a:pt x="18863" y="9385"/>
                  </a:moveTo>
                  <a:lnTo>
                    <a:pt x="19453" y="10233"/>
                  </a:lnTo>
                  <a:lnTo>
                    <a:pt x="18605" y="10860"/>
                  </a:lnTo>
                  <a:lnTo>
                    <a:pt x="17960" y="9993"/>
                  </a:lnTo>
                  <a:lnTo>
                    <a:pt x="18863" y="9385"/>
                  </a:lnTo>
                  <a:close/>
                  <a:moveTo>
                    <a:pt x="41653" y="10528"/>
                  </a:moveTo>
                  <a:lnTo>
                    <a:pt x="42003" y="11008"/>
                  </a:lnTo>
                  <a:lnTo>
                    <a:pt x="41524" y="11339"/>
                  </a:lnTo>
                  <a:lnTo>
                    <a:pt x="41155" y="10860"/>
                  </a:lnTo>
                  <a:lnTo>
                    <a:pt x="41653" y="10528"/>
                  </a:lnTo>
                  <a:close/>
                  <a:moveTo>
                    <a:pt x="22053" y="10012"/>
                  </a:moveTo>
                  <a:lnTo>
                    <a:pt x="22588" y="10805"/>
                  </a:lnTo>
                  <a:lnTo>
                    <a:pt x="21813" y="11376"/>
                  </a:lnTo>
                  <a:lnTo>
                    <a:pt x="21223" y="10565"/>
                  </a:lnTo>
                  <a:lnTo>
                    <a:pt x="22053" y="10012"/>
                  </a:lnTo>
                  <a:close/>
                  <a:moveTo>
                    <a:pt x="25224" y="10657"/>
                  </a:moveTo>
                  <a:lnTo>
                    <a:pt x="25722" y="11376"/>
                  </a:lnTo>
                  <a:lnTo>
                    <a:pt x="25022" y="11911"/>
                  </a:lnTo>
                  <a:lnTo>
                    <a:pt x="24487" y="11137"/>
                  </a:lnTo>
                  <a:lnTo>
                    <a:pt x="25224" y="10657"/>
                  </a:lnTo>
                  <a:close/>
                  <a:moveTo>
                    <a:pt x="5643" y="9809"/>
                  </a:moveTo>
                  <a:lnTo>
                    <a:pt x="6602" y="11210"/>
                  </a:lnTo>
                  <a:lnTo>
                    <a:pt x="5219" y="12225"/>
                  </a:lnTo>
                  <a:lnTo>
                    <a:pt x="5164" y="11966"/>
                  </a:lnTo>
                  <a:lnTo>
                    <a:pt x="5071" y="11727"/>
                  </a:lnTo>
                  <a:lnTo>
                    <a:pt x="4961" y="11487"/>
                  </a:lnTo>
                  <a:lnTo>
                    <a:pt x="4887" y="11376"/>
                  </a:lnTo>
                  <a:lnTo>
                    <a:pt x="4795" y="11284"/>
                  </a:lnTo>
                  <a:lnTo>
                    <a:pt x="4721" y="11192"/>
                  </a:lnTo>
                  <a:lnTo>
                    <a:pt x="4611" y="11100"/>
                  </a:lnTo>
                  <a:lnTo>
                    <a:pt x="4500" y="11026"/>
                  </a:lnTo>
                  <a:lnTo>
                    <a:pt x="4389" y="10952"/>
                  </a:lnTo>
                  <a:lnTo>
                    <a:pt x="4242" y="10897"/>
                  </a:lnTo>
                  <a:lnTo>
                    <a:pt x="4113" y="10860"/>
                  </a:lnTo>
                  <a:lnTo>
                    <a:pt x="3947" y="10823"/>
                  </a:lnTo>
                  <a:lnTo>
                    <a:pt x="3781" y="10786"/>
                  </a:lnTo>
                  <a:lnTo>
                    <a:pt x="4076" y="10749"/>
                  </a:lnTo>
                  <a:lnTo>
                    <a:pt x="4352" y="10713"/>
                  </a:lnTo>
                  <a:lnTo>
                    <a:pt x="4629" y="10657"/>
                  </a:lnTo>
                  <a:lnTo>
                    <a:pt x="4887" y="10565"/>
                  </a:lnTo>
                  <a:lnTo>
                    <a:pt x="5016" y="10510"/>
                  </a:lnTo>
                  <a:lnTo>
                    <a:pt x="5127" y="10436"/>
                  </a:lnTo>
                  <a:lnTo>
                    <a:pt x="5219" y="10362"/>
                  </a:lnTo>
                  <a:lnTo>
                    <a:pt x="5330" y="10289"/>
                  </a:lnTo>
                  <a:lnTo>
                    <a:pt x="5422" y="10178"/>
                  </a:lnTo>
                  <a:lnTo>
                    <a:pt x="5496" y="10086"/>
                  </a:lnTo>
                  <a:lnTo>
                    <a:pt x="5569" y="9957"/>
                  </a:lnTo>
                  <a:lnTo>
                    <a:pt x="5643" y="9809"/>
                  </a:lnTo>
                  <a:close/>
                  <a:moveTo>
                    <a:pt x="28414" y="11284"/>
                  </a:moveTo>
                  <a:lnTo>
                    <a:pt x="28894" y="11930"/>
                  </a:lnTo>
                  <a:lnTo>
                    <a:pt x="28211" y="12446"/>
                  </a:lnTo>
                  <a:lnTo>
                    <a:pt x="27750" y="11745"/>
                  </a:lnTo>
                  <a:lnTo>
                    <a:pt x="28414" y="11284"/>
                  </a:lnTo>
                  <a:close/>
                  <a:moveTo>
                    <a:pt x="8870" y="10602"/>
                  </a:moveTo>
                  <a:lnTo>
                    <a:pt x="9699" y="11764"/>
                  </a:lnTo>
                  <a:lnTo>
                    <a:pt x="8501" y="12649"/>
                  </a:lnTo>
                  <a:lnTo>
                    <a:pt x="7597" y="11376"/>
                  </a:lnTo>
                  <a:lnTo>
                    <a:pt x="8870" y="10602"/>
                  </a:lnTo>
                  <a:close/>
                  <a:moveTo>
                    <a:pt x="31530" y="11966"/>
                  </a:moveTo>
                  <a:lnTo>
                    <a:pt x="31973" y="12538"/>
                  </a:lnTo>
                  <a:lnTo>
                    <a:pt x="31420" y="12999"/>
                  </a:lnTo>
                  <a:lnTo>
                    <a:pt x="30977" y="12298"/>
                  </a:lnTo>
                  <a:lnTo>
                    <a:pt x="31530" y="11966"/>
                  </a:lnTo>
                  <a:close/>
                  <a:moveTo>
                    <a:pt x="11967" y="11339"/>
                  </a:moveTo>
                  <a:lnTo>
                    <a:pt x="12742" y="12354"/>
                  </a:lnTo>
                  <a:lnTo>
                    <a:pt x="11709" y="13165"/>
                  </a:lnTo>
                  <a:lnTo>
                    <a:pt x="10898" y="11966"/>
                  </a:lnTo>
                  <a:lnTo>
                    <a:pt x="11967" y="11339"/>
                  </a:lnTo>
                  <a:close/>
                  <a:moveTo>
                    <a:pt x="34702" y="12501"/>
                  </a:moveTo>
                  <a:lnTo>
                    <a:pt x="35107" y="13073"/>
                  </a:lnTo>
                  <a:lnTo>
                    <a:pt x="34591" y="13441"/>
                  </a:lnTo>
                  <a:lnTo>
                    <a:pt x="34167" y="12851"/>
                  </a:lnTo>
                  <a:lnTo>
                    <a:pt x="34702" y="12501"/>
                  </a:lnTo>
                  <a:close/>
                  <a:moveTo>
                    <a:pt x="15120" y="11874"/>
                  </a:moveTo>
                  <a:lnTo>
                    <a:pt x="15821" y="12907"/>
                  </a:lnTo>
                  <a:lnTo>
                    <a:pt x="14881" y="13552"/>
                  </a:lnTo>
                  <a:lnTo>
                    <a:pt x="14143" y="12556"/>
                  </a:lnTo>
                  <a:lnTo>
                    <a:pt x="15120" y="11874"/>
                  </a:lnTo>
                  <a:close/>
                  <a:moveTo>
                    <a:pt x="37873" y="13091"/>
                  </a:moveTo>
                  <a:lnTo>
                    <a:pt x="38315" y="13626"/>
                  </a:lnTo>
                  <a:lnTo>
                    <a:pt x="37725" y="14087"/>
                  </a:lnTo>
                  <a:lnTo>
                    <a:pt x="37320" y="13478"/>
                  </a:lnTo>
                  <a:lnTo>
                    <a:pt x="37873" y="13091"/>
                  </a:lnTo>
                  <a:close/>
                  <a:moveTo>
                    <a:pt x="18292" y="12520"/>
                  </a:moveTo>
                  <a:lnTo>
                    <a:pt x="18937" y="13460"/>
                  </a:lnTo>
                  <a:lnTo>
                    <a:pt x="18015" y="14142"/>
                  </a:lnTo>
                  <a:lnTo>
                    <a:pt x="17333" y="13165"/>
                  </a:lnTo>
                  <a:lnTo>
                    <a:pt x="18292" y="12520"/>
                  </a:lnTo>
                  <a:close/>
                  <a:moveTo>
                    <a:pt x="21481" y="13146"/>
                  </a:moveTo>
                  <a:lnTo>
                    <a:pt x="22090" y="14013"/>
                  </a:lnTo>
                  <a:lnTo>
                    <a:pt x="21223" y="14658"/>
                  </a:lnTo>
                  <a:lnTo>
                    <a:pt x="20578" y="13755"/>
                  </a:lnTo>
                  <a:lnTo>
                    <a:pt x="21481" y="13146"/>
                  </a:lnTo>
                  <a:close/>
                  <a:moveTo>
                    <a:pt x="41100" y="13644"/>
                  </a:moveTo>
                  <a:lnTo>
                    <a:pt x="41524" y="14216"/>
                  </a:lnTo>
                  <a:lnTo>
                    <a:pt x="40934" y="14658"/>
                  </a:lnTo>
                  <a:lnTo>
                    <a:pt x="40491" y="14050"/>
                  </a:lnTo>
                  <a:lnTo>
                    <a:pt x="41100" y="13644"/>
                  </a:lnTo>
                  <a:close/>
                  <a:moveTo>
                    <a:pt x="24671" y="13773"/>
                  </a:moveTo>
                  <a:lnTo>
                    <a:pt x="25243" y="14585"/>
                  </a:lnTo>
                  <a:lnTo>
                    <a:pt x="24432" y="15175"/>
                  </a:lnTo>
                  <a:lnTo>
                    <a:pt x="23841" y="14326"/>
                  </a:lnTo>
                  <a:lnTo>
                    <a:pt x="24671" y="13773"/>
                  </a:lnTo>
                  <a:close/>
                  <a:moveTo>
                    <a:pt x="27879" y="14400"/>
                  </a:moveTo>
                  <a:lnTo>
                    <a:pt x="28396" y="15138"/>
                  </a:lnTo>
                  <a:lnTo>
                    <a:pt x="27640" y="15728"/>
                  </a:lnTo>
                  <a:lnTo>
                    <a:pt x="27087" y="14916"/>
                  </a:lnTo>
                  <a:lnTo>
                    <a:pt x="27879" y="14400"/>
                  </a:lnTo>
                  <a:close/>
                  <a:moveTo>
                    <a:pt x="8261" y="13626"/>
                  </a:moveTo>
                  <a:lnTo>
                    <a:pt x="9183" y="14990"/>
                  </a:lnTo>
                  <a:lnTo>
                    <a:pt x="7856" y="15967"/>
                  </a:lnTo>
                  <a:lnTo>
                    <a:pt x="7800" y="15765"/>
                  </a:lnTo>
                  <a:lnTo>
                    <a:pt x="7727" y="15543"/>
                  </a:lnTo>
                  <a:lnTo>
                    <a:pt x="7634" y="15341"/>
                  </a:lnTo>
                  <a:lnTo>
                    <a:pt x="7524" y="15156"/>
                  </a:lnTo>
                  <a:lnTo>
                    <a:pt x="7376" y="14972"/>
                  </a:lnTo>
                  <a:lnTo>
                    <a:pt x="7192" y="14806"/>
                  </a:lnTo>
                  <a:lnTo>
                    <a:pt x="6971" y="14677"/>
                  </a:lnTo>
                  <a:lnTo>
                    <a:pt x="6712" y="14548"/>
                  </a:lnTo>
                  <a:lnTo>
                    <a:pt x="6971" y="14511"/>
                  </a:lnTo>
                  <a:lnTo>
                    <a:pt x="7229" y="14456"/>
                  </a:lnTo>
                  <a:lnTo>
                    <a:pt x="7450" y="14363"/>
                  </a:lnTo>
                  <a:lnTo>
                    <a:pt x="7653" y="14253"/>
                  </a:lnTo>
                  <a:lnTo>
                    <a:pt x="7856" y="14124"/>
                  </a:lnTo>
                  <a:lnTo>
                    <a:pt x="8003" y="13976"/>
                  </a:lnTo>
                  <a:lnTo>
                    <a:pt x="8151" y="13810"/>
                  </a:lnTo>
                  <a:lnTo>
                    <a:pt x="8261" y="13626"/>
                  </a:lnTo>
                  <a:close/>
                  <a:moveTo>
                    <a:pt x="31051" y="14990"/>
                  </a:moveTo>
                  <a:lnTo>
                    <a:pt x="31586" y="15709"/>
                  </a:lnTo>
                  <a:lnTo>
                    <a:pt x="30848" y="16262"/>
                  </a:lnTo>
                  <a:lnTo>
                    <a:pt x="30313" y="15488"/>
                  </a:lnTo>
                  <a:lnTo>
                    <a:pt x="31051" y="14990"/>
                  </a:lnTo>
                  <a:close/>
                  <a:moveTo>
                    <a:pt x="11488" y="14400"/>
                  </a:moveTo>
                  <a:lnTo>
                    <a:pt x="12318" y="15543"/>
                  </a:lnTo>
                  <a:lnTo>
                    <a:pt x="11119" y="16428"/>
                  </a:lnTo>
                  <a:lnTo>
                    <a:pt x="10253" y="15138"/>
                  </a:lnTo>
                  <a:lnTo>
                    <a:pt x="11488" y="14400"/>
                  </a:lnTo>
                  <a:close/>
                  <a:moveTo>
                    <a:pt x="34167" y="15654"/>
                  </a:moveTo>
                  <a:lnTo>
                    <a:pt x="34646" y="16281"/>
                  </a:lnTo>
                  <a:lnTo>
                    <a:pt x="34019" y="16742"/>
                  </a:lnTo>
                  <a:lnTo>
                    <a:pt x="33540" y="16078"/>
                  </a:lnTo>
                  <a:lnTo>
                    <a:pt x="34167" y="15654"/>
                  </a:lnTo>
                  <a:close/>
                  <a:moveTo>
                    <a:pt x="14586" y="15119"/>
                  </a:moveTo>
                  <a:lnTo>
                    <a:pt x="15360" y="16115"/>
                  </a:lnTo>
                  <a:lnTo>
                    <a:pt x="14309" y="16816"/>
                  </a:lnTo>
                  <a:lnTo>
                    <a:pt x="13516" y="15746"/>
                  </a:lnTo>
                  <a:lnTo>
                    <a:pt x="14586" y="15119"/>
                  </a:lnTo>
                  <a:close/>
                  <a:moveTo>
                    <a:pt x="37338" y="16170"/>
                  </a:moveTo>
                  <a:lnTo>
                    <a:pt x="37762" y="16760"/>
                  </a:lnTo>
                  <a:lnTo>
                    <a:pt x="37099" y="17295"/>
                  </a:lnTo>
                  <a:lnTo>
                    <a:pt x="36619" y="16650"/>
                  </a:lnTo>
                  <a:lnTo>
                    <a:pt x="37338" y="16170"/>
                  </a:lnTo>
                  <a:close/>
                  <a:moveTo>
                    <a:pt x="17757" y="15654"/>
                  </a:moveTo>
                  <a:lnTo>
                    <a:pt x="18458" y="16668"/>
                  </a:lnTo>
                  <a:lnTo>
                    <a:pt x="17425" y="17424"/>
                  </a:lnTo>
                  <a:lnTo>
                    <a:pt x="16687" y="16336"/>
                  </a:lnTo>
                  <a:lnTo>
                    <a:pt x="17757" y="15654"/>
                  </a:lnTo>
                  <a:close/>
                  <a:moveTo>
                    <a:pt x="40546" y="16723"/>
                  </a:moveTo>
                  <a:lnTo>
                    <a:pt x="40971" y="17332"/>
                  </a:lnTo>
                  <a:lnTo>
                    <a:pt x="40344" y="17848"/>
                  </a:lnTo>
                  <a:lnTo>
                    <a:pt x="39920" y="17184"/>
                  </a:lnTo>
                  <a:lnTo>
                    <a:pt x="40546" y="16723"/>
                  </a:lnTo>
                  <a:close/>
                  <a:moveTo>
                    <a:pt x="20928" y="16262"/>
                  </a:moveTo>
                  <a:lnTo>
                    <a:pt x="21610" y="17221"/>
                  </a:lnTo>
                  <a:lnTo>
                    <a:pt x="20652" y="17940"/>
                  </a:lnTo>
                  <a:lnTo>
                    <a:pt x="19933" y="16926"/>
                  </a:lnTo>
                  <a:lnTo>
                    <a:pt x="20928" y="16262"/>
                  </a:lnTo>
                  <a:close/>
                  <a:moveTo>
                    <a:pt x="24118" y="16889"/>
                  </a:moveTo>
                  <a:lnTo>
                    <a:pt x="24745" y="17793"/>
                  </a:lnTo>
                  <a:lnTo>
                    <a:pt x="23841" y="18457"/>
                  </a:lnTo>
                  <a:lnTo>
                    <a:pt x="23178" y="17516"/>
                  </a:lnTo>
                  <a:lnTo>
                    <a:pt x="24118" y="16889"/>
                  </a:lnTo>
                  <a:close/>
                  <a:moveTo>
                    <a:pt x="27308" y="17498"/>
                  </a:moveTo>
                  <a:lnTo>
                    <a:pt x="27916" y="18364"/>
                  </a:lnTo>
                  <a:lnTo>
                    <a:pt x="27068" y="19010"/>
                  </a:lnTo>
                  <a:lnTo>
                    <a:pt x="26423" y="18088"/>
                  </a:lnTo>
                  <a:lnTo>
                    <a:pt x="27308" y="17498"/>
                  </a:lnTo>
                  <a:close/>
                  <a:moveTo>
                    <a:pt x="30516" y="18088"/>
                  </a:moveTo>
                  <a:lnTo>
                    <a:pt x="31014" y="18844"/>
                  </a:lnTo>
                  <a:lnTo>
                    <a:pt x="30221" y="19471"/>
                  </a:lnTo>
                  <a:lnTo>
                    <a:pt x="29650" y="18678"/>
                  </a:lnTo>
                  <a:lnTo>
                    <a:pt x="30516" y="18088"/>
                  </a:lnTo>
                  <a:close/>
                  <a:moveTo>
                    <a:pt x="10953" y="17498"/>
                  </a:moveTo>
                  <a:lnTo>
                    <a:pt x="11820" y="18752"/>
                  </a:lnTo>
                  <a:lnTo>
                    <a:pt x="10474" y="19747"/>
                  </a:lnTo>
                  <a:lnTo>
                    <a:pt x="10437" y="19544"/>
                  </a:lnTo>
                  <a:lnTo>
                    <a:pt x="10363" y="19323"/>
                  </a:lnTo>
                  <a:lnTo>
                    <a:pt x="10271" y="19120"/>
                  </a:lnTo>
                  <a:lnTo>
                    <a:pt x="10160" y="18936"/>
                  </a:lnTo>
                  <a:lnTo>
                    <a:pt x="10031" y="18770"/>
                  </a:lnTo>
                  <a:lnTo>
                    <a:pt x="9865" y="18623"/>
                  </a:lnTo>
                  <a:lnTo>
                    <a:pt x="9681" y="18494"/>
                  </a:lnTo>
                  <a:lnTo>
                    <a:pt x="9478" y="18401"/>
                  </a:lnTo>
                  <a:lnTo>
                    <a:pt x="10953" y="17498"/>
                  </a:lnTo>
                  <a:close/>
                  <a:moveTo>
                    <a:pt x="33614" y="18752"/>
                  </a:moveTo>
                  <a:lnTo>
                    <a:pt x="34130" y="19452"/>
                  </a:lnTo>
                  <a:lnTo>
                    <a:pt x="33466" y="20005"/>
                  </a:lnTo>
                  <a:lnTo>
                    <a:pt x="32950" y="19213"/>
                  </a:lnTo>
                  <a:lnTo>
                    <a:pt x="33614" y="18752"/>
                  </a:lnTo>
                  <a:close/>
                  <a:moveTo>
                    <a:pt x="14051" y="18254"/>
                  </a:moveTo>
                  <a:lnTo>
                    <a:pt x="14881" y="19323"/>
                  </a:lnTo>
                  <a:lnTo>
                    <a:pt x="13756" y="20227"/>
                  </a:lnTo>
                  <a:lnTo>
                    <a:pt x="12871" y="18918"/>
                  </a:lnTo>
                  <a:lnTo>
                    <a:pt x="14051" y="18254"/>
                  </a:lnTo>
                  <a:close/>
                  <a:moveTo>
                    <a:pt x="36803" y="19231"/>
                  </a:moveTo>
                  <a:lnTo>
                    <a:pt x="37375" y="19950"/>
                  </a:lnTo>
                  <a:lnTo>
                    <a:pt x="36619" y="20466"/>
                  </a:lnTo>
                  <a:lnTo>
                    <a:pt x="36140" y="19766"/>
                  </a:lnTo>
                  <a:lnTo>
                    <a:pt x="36803" y="19231"/>
                  </a:lnTo>
                  <a:close/>
                  <a:moveTo>
                    <a:pt x="17185" y="18770"/>
                  </a:moveTo>
                  <a:lnTo>
                    <a:pt x="17997" y="19895"/>
                  </a:lnTo>
                  <a:lnTo>
                    <a:pt x="16927" y="20595"/>
                  </a:lnTo>
                  <a:lnTo>
                    <a:pt x="16097" y="19508"/>
                  </a:lnTo>
                  <a:lnTo>
                    <a:pt x="17185" y="18770"/>
                  </a:lnTo>
                  <a:close/>
                  <a:moveTo>
                    <a:pt x="39993" y="19729"/>
                  </a:moveTo>
                  <a:lnTo>
                    <a:pt x="40565" y="20522"/>
                  </a:lnTo>
                  <a:lnTo>
                    <a:pt x="39735" y="21130"/>
                  </a:lnTo>
                  <a:lnTo>
                    <a:pt x="39182" y="20282"/>
                  </a:lnTo>
                  <a:lnTo>
                    <a:pt x="39993" y="19729"/>
                  </a:lnTo>
                  <a:close/>
                  <a:moveTo>
                    <a:pt x="20375" y="19379"/>
                  </a:moveTo>
                  <a:lnTo>
                    <a:pt x="21113" y="20430"/>
                  </a:lnTo>
                  <a:lnTo>
                    <a:pt x="20043" y="21241"/>
                  </a:lnTo>
                  <a:lnTo>
                    <a:pt x="19287" y="20098"/>
                  </a:lnTo>
                  <a:lnTo>
                    <a:pt x="20375" y="19379"/>
                  </a:lnTo>
                  <a:close/>
                  <a:moveTo>
                    <a:pt x="23583" y="20005"/>
                  </a:moveTo>
                  <a:lnTo>
                    <a:pt x="24192" y="20927"/>
                  </a:lnTo>
                  <a:lnTo>
                    <a:pt x="23233" y="21702"/>
                  </a:lnTo>
                  <a:lnTo>
                    <a:pt x="22532" y="20688"/>
                  </a:lnTo>
                  <a:lnTo>
                    <a:pt x="23583" y="20005"/>
                  </a:lnTo>
                  <a:close/>
                  <a:moveTo>
                    <a:pt x="26755" y="20595"/>
                  </a:moveTo>
                  <a:lnTo>
                    <a:pt x="27363" y="21499"/>
                  </a:lnTo>
                  <a:lnTo>
                    <a:pt x="26460" y="22181"/>
                  </a:lnTo>
                  <a:lnTo>
                    <a:pt x="25870" y="21259"/>
                  </a:lnTo>
                  <a:lnTo>
                    <a:pt x="26755" y="20595"/>
                  </a:lnTo>
                  <a:close/>
                  <a:moveTo>
                    <a:pt x="29981" y="21167"/>
                  </a:moveTo>
                  <a:lnTo>
                    <a:pt x="30627" y="22015"/>
                  </a:lnTo>
                  <a:lnTo>
                    <a:pt x="29650" y="22716"/>
                  </a:lnTo>
                  <a:lnTo>
                    <a:pt x="29096" y="21831"/>
                  </a:lnTo>
                  <a:lnTo>
                    <a:pt x="29981" y="21167"/>
                  </a:lnTo>
                  <a:close/>
                  <a:moveTo>
                    <a:pt x="33153" y="21683"/>
                  </a:moveTo>
                  <a:lnTo>
                    <a:pt x="33798" y="22587"/>
                  </a:lnTo>
                  <a:lnTo>
                    <a:pt x="32876" y="23269"/>
                  </a:lnTo>
                  <a:lnTo>
                    <a:pt x="32212" y="22310"/>
                  </a:lnTo>
                  <a:lnTo>
                    <a:pt x="33153" y="21683"/>
                  </a:lnTo>
                  <a:close/>
                  <a:moveTo>
                    <a:pt x="16687" y="21978"/>
                  </a:moveTo>
                  <a:lnTo>
                    <a:pt x="17407" y="23011"/>
                  </a:lnTo>
                  <a:lnTo>
                    <a:pt x="16337" y="23767"/>
                  </a:lnTo>
                  <a:lnTo>
                    <a:pt x="15434" y="22697"/>
                  </a:lnTo>
                  <a:lnTo>
                    <a:pt x="16687" y="21978"/>
                  </a:lnTo>
                  <a:close/>
                  <a:moveTo>
                    <a:pt x="36269" y="22366"/>
                  </a:moveTo>
                  <a:lnTo>
                    <a:pt x="36933" y="23195"/>
                  </a:lnTo>
                  <a:lnTo>
                    <a:pt x="36084" y="23841"/>
                  </a:lnTo>
                  <a:lnTo>
                    <a:pt x="35421" y="22882"/>
                  </a:lnTo>
                  <a:lnTo>
                    <a:pt x="36269" y="22366"/>
                  </a:lnTo>
                  <a:close/>
                  <a:moveTo>
                    <a:pt x="13516" y="21130"/>
                  </a:moveTo>
                  <a:lnTo>
                    <a:pt x="14512" y="22587"/>
                  </a:lnTo>
                  <a:lnTo>
                    <a:pt x="14291" y="22661"/>
                  </a:lnTo>
                  <a:lnTo>
                    <a:pt x="14069" y="22734"/>
                  </a:lnTo>
                  <a:lnTo>
                    <a:pt x="13848" y="22845"/>
                  </a:lnTo>
                  <a:lnTo>
                    <a:pt x="13645" y="22992"/>
                  </a:lnTo>
                  <a:lnTo>
                    <a:pt x="13553" y="23066"/>
                  </a:lnTo>
                  <a:lnTo>
                    <a:pt x="13479" y="23158"/>
                  </a:lnTo>
                  <a:lnTo>
                    <a:pt x="13406" y="23269"/>
                  </a:lnTo>
                  <a:lnTo>
                    <a:pt x="13332" y="23380"/>
                  </a:lnTo>
                  <a:lnTo>
                    <a:pt x="13276" y="23509"/>
                  </a:lnTo>
                  <a:lnTo>
                    <a:pt x="13240" y="23638"/>
                  </a:lnTo>
                  <a:lnTo>
                    <a:pt x="13203" y="23785"/>
                  </a:lnTo>
                  <a:lnTo>
                    <a:pt x="13184" y="23951"/>
                  </a:lnTo>
                  <a:lnTo>
                    <a:pt x="13110" y="23656"/>
                  </a:lnTo>
                  <a:lnTo>
                    <a:pt x="13037" y="23361"/>
                  </a:lnTo>
                  <a:lnTo>
                    <a:pt x="12945" y="23085"/>
                  </a:lnTo>
                  <a:lnTo>
                    <a:pt x="12834" y="22826"/>
                  </a:lnTo>
                  <a:lnTo>
                    <a:pt x="12760" y="22697"/>
                  </a:lnTo>
                  <a:lnTo>
                    <a:pt x="12668" y="22587"/>
                  </a:lnTo>
                  <a:lnTo>
                    <a:pt x="12576" y="22476"/>
                  </a:lnTo>
                  <a:lnTo>
                    <a:pt x="12484" y="22384"/>
                  </a:lnTo>
                  <a:lnTo>
                    <a:pt x="12355" y="22292"/>
                  </a:lnTo>
                  <a:lnTo>
                    <a:pt x="12225" y="22218"/>
                  </a:lnTo>
                  <a:lnTo>
                    <a:pt x="12060" y="22144"/>
                  </a:lnTo>
                  <a:lnTo>
                    <a:pt x="11894" y="22089"/>
                  </a:lnTo>
                  <a:lnTo>
                    <a:pt x="12170" y="22052"/>
                  </a:lnTo>
                  <a:lnTo>
                    <a:pt x="12428" y="21997"/>
                  </a:lnTo>
                  <a:lnTo>
                    <a:pt x="12668" y="21923"/>
                  </a:lnTo>
                  <a:lnTo>
                    <a:pt x="12889" y="21812"/>
                  </a:lnTo>
                  <a:lnTo>
                    <a:pt x="13074" y="21683"/>
                  </a:lnTo>
                  <a:lnTo>
                    <a:pt x="13258" y="21517"/>
                  </a:lnTo>
                  <a:lnTo>
                    <a:pt x="13406" y="21351"/>
                  </a:lnTo>
                  <a:lnTo>
                    <a:pt x="13516" y="21130"/>
                  </a:lnTo>
                  <a:close/>
                  <a:moveTo>
                    <a:pt x="39422" y="22826"/>
                  </a:moveTo>
                  <a:lnTo>
                    <a:pt x="40104" y="23748"/>
                  </a:lnTo>
                  <a:lnTo>
                    <a:pt x="39237" y="24320"/>
                  </a:lnTo>
                  <a:lnTo>
                    <a:pt x="38574" y="23435"/>
                  </a:lnTo>
                  <a:lnTo>
                    <a:pt x="39422" y="22826"/>
                  </a:lnTo>
                  <a:close/>
                  <a:moveTo>
                    <a:pt x="19822" y="22495"/>
                  </a:moveTo>
                  <a:lnTo>
                    <a:pt x="20541" y="23564"/>
                  </a:lnTo>
                  <a:lnTo>
                    <a:pt x="19453" y="24449"/>
                  </a:lnTo>
                  <a:lnTo>
                    <a:pt x="18753" y="23232"/>
                  </a:lnTo>
                  <a:lnTo>
                    <a:pt x="19822" y="22495"/>
                  </a:lnTo>
                  <a:close/>
                  <a:moveTo>
                    <a:pt x="23049" y="23066"/>
                  </a:moveTo>
                  <a:lnTo>
                    <a:pt x="23823" y="24099"/>
                  </a:lnTo>
                  <a:lnTo>
                    <a:pt x="22643" y="24947"/>
                  </a:lnTo>
                  <a:lnTo>
                    <a:pt x="21979" y="23822"/>
                  </a:lnTo>
                  <a:lnTo>
                    <a:pt x="23049" y="23066"/>
                  </a:lnTo>
                  <a:close/>
                  <a:moveTo>
                    <a:pt x="26202" y="23601"/>
                  </a:moveTo>
                  <a:lnTo>
                    <a:pt x="26976" y="24670"/>
                  </a:lnTo>
                  <a:lnTo>
                    <a:pt x="25870" y="25463"/>
                  </a:lnTo>
                  <a:lnTo>
                    <a:pt x="25114" y="24320"/>
                  </a:lnTo>
                  <a:lnTo>
                    <a:pt x="26202" y="23601"/>
                  </a:lnTo>
                  <a:close/>
                  <a:moveTo>
                    <a:pt x="29391" y="24209"/>
                  </a:moveTo>
                  <a:lnTo>
                    <a:pt x="30147" y="25242"/>
                  </a:lnTo>
                  <a:lnTo>
                    <a:pt x="29078" y="26016"/>
                  </a:lnTo>
                  <a:lnTo>
                    <a:pt x="28340" y="24910"/>
                  </a:lnTo>
                  <a:lnTo>
                    <a:pt x="29391" y="24209"/>
                  </a:lnTo>
                  <a:close/>
                  <a:moveTo>
                    <a:pt x="32600" y="24799"/>
                  </a:moveTo>
                  <a:lnTo>
                    <a:pt x="33337" y="25813"/>
                  </a:lnTo>
                  <a:lnTo>
                    <a:pt x="32268" y="26569"/>
                  </a:lnTo>
                  <a:lnTo>
                    <a:pt x="31549" y="25482"/>
                  </a:lnTo>
                  <a:lnTo>
                    <a:pt x="32600" y="24799"/>
                  </a:lnTo>
                  <a:close/>
                  <a:moveTo>
                    <a:pt x="35789" y="25371"/>
                  </a:moveTo>
                  <a:lnTo>
                    <a:pt x="36527" y="26385"/>
                  </a:lnTo>
                  <a:lnTo>
                    <a:pt x="35476" y="27141"/>
                  </a:lnTo>
                  <a:lnTo>
                    <a:pt x="34757" y="26053"/>
                  </a:lnTo>
                  <a:lnTo>
                    <a:pt x="35789" y="25371"/>
                  </a:lnTo>
                  <a:close/>
                  <a:moveTo>
                    <a:pt x="19269" y="25482"/>
                  </a:moveTo>
                  <a:lnTo>
                    <a:pt x="20209" y="26809"/>
                  </a:lnTo>
                  <a:lnTo>
                    <a:pt x="19933" y="26901"/>
                  </a:lnTo>
                  <a:lnTo>
                    <a:pt x="19767" y="26975"/>
                  </a:lnTo>
                  <a:lnTo>
                    <a:pt x="19582" y="27067"/>
                  </a:lnTo>
                  <a:lnTo>
                    <a:pt x="19416" y="27196"/>
                  </a:lnTo>
                  <a:lnTo>
                    <a:pt x="19269" y="27325"/>
                  </a:lnTo>
                  <a:lnTo>
                    <a:pt x="19011" y="27584"/>
                  </a:lnTo>
                  <a:lnTo>
                    <a:pt x="17997" y="26330"/>
                  </a:lnTo>
                  <a:lnTo>
                    <a:pt x="19269" y="25482"/>
                  </a:lnTo>
                  <a:close/>
                  <a:moveTo>
                    <a:pt x="38924" y="26035"/>
                  </a:moveTo>
                  <a:lnTo>
                    <a:pt x="39625" y="26957"/>
                  </a:lnTo>
                  <a:lnTo>
                    <a:pt x="38647" y="27620"/>
                  </a:lnTo>
                  <a:lnTo>
                    <a:pt x="37928" y="26625"/>
                  </a:lnTo>
                  <a:lnTo>
                    <a:pt x="38924" y="26035"/>
                  </a:lnTo>
                  <a:close/>
                  <a:moveTo>
                    <a:pt x="22477" y="26127"/>
                  </a:moveTo>
                  <a:lnTo>
                    <a:pt x="23344" y="27307"/>
                  </a:lnTo>
                  <a:lnTo>
                    <a:pt x="22090" y="28229"/>
                  </a:lnTo>
                  <a:lnTo>
                    <a:pt x="21186" y="26901"/>
                  </a:lnTo>
                  <a:lnTo>
                    <a:pt x="22477" y="26127"/>
                  </a:lnTo>
                  <a:close/>
                  <a:moveTo>
                    <a:pt x="25648" y="26735"/>
                  </a:moveTo>
                  <a:lnTo>
                    <a:pt x="26497" y="27879"/>
                  </a:lnTo>
                  <a:lnTo>
                    <a:pt x="25280" y="28800"/>
                  </a:lnTo>
                  <a:lnTo>
                    <a:pt x="24450" y="27491"/>
                  </a:lnTo>
                  <a:lnTo>
                    <a:pt x="25648" y="26735"/>
                  </a:lnTo>
                  <a:close/>
                  <a:moveTo>
                    <a:pt x="28857" y="27307"/>
                  </a:moveTo>
                  <a:lnTo>
                    <a:pt x="29686" y="28450"/>
                  </a:lnTo>
                  <a:lnTo>
                    <a:pt x="28469" y="29335"/>
                  </a:lnTo>
                  <a:lnTo>
                    <a:pt x="27677" y="28081"/>
                  </a:lnTo>
                  <a:lnTo>
                    <a:pt x="28857" y="27307"/>
                  </a:lnTo>
                  <a:close/>
                  <a:moveTo>
                    <a:pt x="32046" y="27897"/>
                  </a:moveTo>
                  <a:lnTo>
                    <a:pt x="32876" y="29022"/>
                  </a:lnTo>
                  <a:lnTo>
                    <a:pt x="31678" y="29888"/>
                  </a:lnTo>
                  <a:lnTo>
                    <a:pt x="30903" y="28653"/>
                  </a:lnTo>
                  <a:lnTo>
                    <a:pt x="32046" y="27897"/>
                  </a:lnTo>
                  <a:close/>
                  <a:moveTo>
                    <a:pt x="35236" y="28469"/>
                  </a:moveTo>
                  <a:lnTo>
                    <a:pt x="36066" y="29575"/>
                  </a:lnTo>
                  <a:lnTo>
                    <a:pt x="34867" y="30460"/>
                  </a:lnTo>
                  <a:lnTo>
                    <a:pt x="34112" y="29225"/>
                  </a:lnTo>
                  <a:lnTo>
                    <a:pt x="35236" y="28469"/>
                  </a:lnTo>
                  <a:close/>
                  <a:moveTo>
                    <a:pt x="38352" y="29132"/>
                  </a:moveTo>
                  <a:lnTo>
                    <a:pt x="39200" y="30183"/>
                  </a:lnTo>
                  <a:lnTo>
                    <a:pt x="38076" y="31031"/>
                  </a:lnTo>
                  <a:lnTo>
                    <a:pt x="37301" y="29778"/>
                  </a:lnTo>
                  <a:lnTo>
                    <a:pt x="38352" y="29132"/>
                  </a:lnTo>
                  <a:close/>
                  <a:moveTo>
                    <a:pt x="41524" y="29593"/>
                  </a:moveTo>
                  <a:lnTo>
                    <a:pt x="42390" y="30755"/>
                  </a:lnTo>
                  <a:lnTo>
                    <a:pt x="41247" y="31474"/>
                  </a:lnTo>
                  <a:lnTo>
                    <a:pt x="40436" y="30349"/>
                  </a:lnTo>
                  <a:lnTo>
                    <a:pt x="41524" y="29593"/>
                  </a:lnTo>
                  <a:close/>
                  <a:moveTo>
                    <a:pt x="25058" y="29704"/>
                  </a:moveTo>
                  <a:lnTo>
                    <a:pt x="26073" y="31179"/>
                  </a:lnTo>
                  <a:lnTo>
                    <a:pt x="25851" y="31216"/>
                  </a:lnTo>
                  <a:lnTo>
                    <a:pt x="25612" y="31290"/>
                  </a:lnTo>
                  <a:lnTo>
                    <a:pt x="25409" y="31400"/>
                  </a:lnTo>
                  <a:lnTo>
                    <a:pt x="25224" y="31548"/>
                  </a:lnTo>
                  <a:lnTo>
                    <a:pt x="25040" y="31714"/>
                  </a:lnTo>
                  <a:lnTo>
                    <a:pt x="24892" y="31917"/>
                  </a:lnTo>
                  <a:lnTo>
                    <a:pt x="24782" y="32156"/>
                  </a:lnTo>
                  <a:lnTo>
                    <a:pt x="24671" y="32433"/>
                  </a:lnTo>
                  <a:lnTo>
                    <a:pt x="24616" y="32138"/>
                  </a:lnTo>
                  <a:lnTo>
                    <a:pt x="24542" y="31861"/>
                  </a:lnTo>
                  <a:lnTo>
                    <a:pt x="24468" y="31603"/>
                  </a:lnTo>
                  <a:lnTo>
                    <a:pt x="24339" y="31363"/>
                  </a:lnTo>
                  <a:lnTo>
                    <a:pt x="24266" y="31234"/>
                  </a:lnTo>
                  <a:lnTo>
                    <a:pt x="24192" y="31124"/>
                  </a:lnTo>
                  <a:lnTo>
                    <a:pt x="24100" y="31031"/>
                  </a:lnTo>
                  <a:lnTo>
                    <a:pt x="23989" y="30939"/>
                  </a:lnTo>
                  <a:lnTo>
                    <a:pt x="23878" y="30847"/>
                  </a:lnTo>
                  <a:lnTo>
                    <a:pt x="23749" y="30773"/>
                  </a:lnTo>
                  <a:lnTo>
                    <a:pt x="23602" y="30700"/>
                  </a:lnTo>
                  <a:lnTo>
                    <a:pt x="23436" y="30644"/>
                  </a:lnTo>
                  <a:lnTo>
                    <a:pt x="23712" y="30626"/>
                  </a:lnTo>
                  <a:lnTo>
                    <a:pt x="23971" y="30552"/>
                  </a:lnTo>
                  <a:lnTo>
                    <a:pt x="24210" y="30478"/>
                  </a:lnTo>
                  <a:lnTo>
                    <a:pt x="24432" y="30368"/>
                  </a:lnTo>
                  <a:lnTo>
                    <a:pt x="24616" y="30239"/>
                  </a:lnTo>
                  <a:lnTo>
                    <a:pt x="24800" y="30091"/>
                  </a:lnTo>
                  <a:lnTo>
                    <a:pt x="24929" y="29907"/>
                  </a:lnTo>
                  <a:lnTo>
                    <a:pt x="25058" y="29704"/>
                  </a:lnTo>
                  <a:close/>
                  <a:moveTo>
                    <a:pt x="28304" y="30405"/>
                  </a:moveTo>
                  <a:lnTo>
                    <a:pt x="29262" y="31732"/>
                  </a:lnTo>
                  <a:lnTo>
                    <a:pt x="29059" y="31769"/>
                  </a:lnTo>
                  <a:lnTo>
                    <a:pt x="28838" y="31843"/>
                  </a:lnTo>
                  <a:lnTo>
                    <a:pt x="28654" y="31953"/>
                  </a:lnTo>
                  <a:lnTo>
                    <a:pt x="28451" y="32082"/>
                  </a:lnTo>
                  <a:lnTo>
                    <a:pt x="28285" y="32267"/>
                  </a:lnTo>
                  <a:lnTo>
                    <a:pt x="28119" y="32470"/>
                  </a:lnTo>
                  <a:lnTo>
                    <a:pt x="27972" y="32728"/>
                  </a:lnTo>
                  <a:lnTo>
                    <a:pt x="27861" y="33023"/>
                  </a:lnTo>
                  <a:lnTo>
                    <a:pt x="27824" y="32691"/>
                  </a:lnTo>
                  <a:lnTo>
                    <a:pt x="27750" y="32414"/>
                  </a:lnTo>
                  <a:lnTo>
                    <a:pt x="27658" y="32138"/>
                  </a:lnTo>
                  <a:lnTo>
                    <a:pt x="27548" y="31917"/>
                  </a:lnTo>
                  <a:lnTo>
                    <a:pt x="27418" y="31714"/>
                  </a:lnTo>
                  <a:lnTo>
                    <a:pt x="27271" y="31548"/>
                  </a:lnTo>
                  <a:lnTo>
                    <a:pt x="27087" y="31419"/>
                  </a:lnTo>
                  <a:lnTo>
                    <a:pt x="26884" y="31308"/>
                  </a:lnTo>
                  <a:lnTo>
                    <a:pt x="28304" y="30405"/>
                  </a:lnTo>
                  <a:close/>
                  <a:moveTo>
                    <a:pt x="31493" y="30995"/>
                  </a:moveTo>
                  <a:lnTo>
                    <a:pt x="32378" y="32212"/>
                  </a:lnTo>
                  <a:lnTo>
                    <a:pt x="31032" y="33262"/>
                  </a:lnTo>
                  <a:lnTo>
                    <a:pt x="30995" y="33041"/>
                  </a:lnTo>
                  <a:lnTo>
                    <a:pt x="30940" y="32838"/>
                  </a:lnTo>
                  <a:lnTo>
                    <a:pt x="30848" y="32636"/>
                  </a:lnTo>
                  <a:lnTo>
                    <a:pt x="30756" y="32433"/>
                  </a:lnTo>
                  <a:lnTo>
                    <a:pt x="30608" y="32267"/>
                  </a:lnTo>
                  <a:lnTo>
                    <a:pt x="30461" y="32119"/>
                  </a:lnTo>
                  <a:lnTo>
                    <a:pt x="30295" y="31972"/>
                  </a:lnTo>
                  <a:lnTo>
                    <a:pt x="30092" y="31880"/>
                  </a:lnTo>
                  <a:lnTo>
                    <a:pt x="31493" y="30995"/>
                  </a:lnTo>
                  <a:close/>
                  <a:moveTo>
                    <a:pt x="34683" y="31566"/>
                  </a:moveTo>
                  <a:lnTo>
                    <a:pt x="35642" y="32875"/>
                  </a:lnTo>
                  <a:lnTo>
                    <a:pt x="35439" y="32931"/>
                  </a:lnTo>
                  <a:lnTo>
                    <a:pt x="35218" y="33004"/>
                  </a:lnTo>
                  <a:lnTo>
                    <a:pt x="35033" y="33097"/>
                  </a:lnTo>
                  <a:lnTo>
                    <a:pt x="34831" y="33244"/>
                  </a:lnTo>
                  <a:lnTo>
                    <a:pt x="34665" y="33410"/>
                  </a:lnTo>
                  <a:lnTo>
                    <a:pt x="34499" y="33631"/>
                  </a:lnTo>
                  <a:lnTo>
                    <a:pt x="34351" y="33889"/>
                  </a:lnTo>
                  <a:lnTo>
                    <a:pt x="34241" y="34184"/>
                  </a:lnTo>
                  <a:lnTo>
                    <a:pt x="34204" y="33871"/>
                  </a:lnTo>
                  <a:lnTo>
                    <a:pt x="34148" y="33576"/>
                  </a:lnTo>
                  <a:lnTo>
                    <a:pt x="34075" y="33318"/>
                  </a:lnTo>
                  <a:lnTo>
                    <a:pt x="33964" y="33078"/>
                  </a:lnTo>
                  <a:lnTo>
                    <a:pt x="33835" y="32894"/>
                  </a:lnTo>
                  <a:lnTo>
                    <a:pt x="33687" y="32709"/>
                  </a:lnTo>
                  <a:lnTo>
                    <a:pt x="33522" y="32580"/>
                  </a:lnTo>
                  <a:lnTo>
                    <a:pt x="33319" y="32451"/>
                  </a:lnTo>
                  <a:lnTo>
                    <a:pt x="34683" y="31566"/>
                  </a:lnTo>
                  <a:close/>
                  <a:moveTo>
                    <a:pt x="37910" y="32138"/>
                  </a:moveTo>
                  <a:lnTo>
                    <a:pt x="38869" y="33447"/>
                  </a:lnTo>
                  <a:lnTo>
                    <a:pt x="38647" y="33484"/>
                  </a:lnTo>
                  <a:lnTo>
                    <a:pt x="38444" y="33558"/>
                  </a:lnTo>
                  <a:lnTo>
                    <a:pt x="38242" y="33650"/>
                  </a:lnTo>
                  <a:lnTo>
                    <a:pt x="38057" y="33797"/>
                  </a:lnTo>
                  <a:lnTo>
                    <a:pt x="37873" y="33963"/>
                  </a:lnTo>
                  <a:lnTo>
                    <a:pt x="37725" y="34166"/>
                  </a:lnTo>
                  <a:lnTo>
                    <a:pt x="37578" y="34406"/>
                  </a:lnTo>
                  <a:lnTo>
                    <a:pt x="37449" y="34682"/>
                  </a:lnTo>
                  <a:lnTo>
                    <a:pt x="37412" y="34387"/>
                  </a:lnTo>
                  <a:lnTo>
                    <a:pt x="37357" y="34111"/>
                  </a:lnTo>
                  <a:lnTo>
                    <a:pt x="37264" y="33853"/>
                  </a:lnTo>
                  <a:lnTo>
                    <a:pt x="37154" y="33631"/>
                  </a:lnTo>
                  <a:lnTo>
                    <a:pt x="37025" y="33447"/>
                  </a:lnTo>
                  <a:lnTo>
                    <a:pt x="36877" y="33281"/>
                  </a:lnTo>
                  <a:lnTo>
                    <a:pt x="36693" y="33133"/>
                  </a:lnTo>
                  <a:lnTo>
                    <a:pt x="36508" y="33023"/>
                  </a:lnTo>
                  <a:lnTo>
                    <a:pt x="37910" y="32138"/>
                  </a:lnTo>
                  <a:close/>
                  <a:moveTo>
                    <a:pt x="41007" y="32820"/>
                  </a:moveTo>
                  <a:lnTo>
                    <a:pt x="41948" y="33963"/>
                  </a:lnTo>
                  <a:lnTo>
                    <a:pt x="40657" y="34738"/>
                  </a:lnTo>
                  <a:lnTo>
                    <a:pt x="39735" y="33521"/>
                  </a:lnTo>
                  <a:lnTo>
                    <a:pt x="41007" y="32820"/>
                  </a:lnTo>
                  <a:close/>
                  <a:moveTo>
                    <a:pt x="1421" y="0"/>
                  </a:moveTo>
                  <a:lnTo>
                    <a:pt x="1587" y="184"/>
                  </a:lnTo>
                  <a:lnTo>
                    <a:pt x="1771" y="350"/>
                  </a:lnTo>
                  <a:lnTo>
                    <a:pt x="1974" y="516"/>
                  </a:lnTo>
                  <a:lnTo>
                    <a:pt x="2232" y="664"/>
                  </a:lnTo>
                  <a:lnTo>
                    <a:pt x="1900" y="701"/>
                  </a:lnTo>
                  <a:lnTo>
                    <a:pt x="1605" y="793"/>
                  </a:lnTo>
                  <a:lnTo>
                    <a:pt x="1347" y="903"/>
                  </a:lnTo>
                  <a:lnTo>
                    <a:pt x="1236" y="977"/>
                  </a:lnTo>
                  <a:lnTo>
                    <a:pt x="1126" y="1051"/>
                  </a:lnTo>
                  <a:lnTo>
                    <a:pt x="1015" y="1143"/>
                  </a:lnTo>
                  <a:lnTo>
                    <a:pt x="923" y="1235"/>
                  </a:lnTo>
                  <a:lnTo>
                    <a:pt x="849" y="1346"/>
                  </a:lnTo>
                  <a:lnTo>
                    <a:pt x="775" y="1457"/>
                  </a:lnTo>
                  <a:lnTo>
                    <a:pt x="702" y="1586"/>
                  </a:lnTo>
                  <a:lnTo>
                    <a:pt x="665" y="1715"/>
                  </a:lnTo>
                  <a:lnTo>
                    <a:pt x="609" y="1844"/>
                  </a:lnTo>
                  <a:lnTo>
                    <a:pt x="573" y="2010"/>
                  </a:lnTo>
                  <a:lnTo>
                    <a:pt x="554" y="2157"/>
                  </a:lnTo>
                  <a:lnTo>
                    <a:pt x="554" y="2305"/>
                  </a:lnTo>
                  <a:lnTo>
                    <a:pt x="554" y="2452"/>
                  </a:lnTo>
                  <a:lnTo>
                    <a:pt x="573" y="2600"/>
                  </a:lnTo>
                  <a:lnTo>
                    <a:pt x="609" y="2729"/>
                  </a:lnTo>
                  <a:lnTo>
                    <a:pt x="646" y="2858"/>
                  </a:lnTo>
                  <a:lnTo>
                    <a:pt x="702" y="2987"/>
                  </a:lnTo>
                  <a:lnTo>
                    <a:pt x="775" y="3098"/>
                  </a:lnTo>
                  <a:lnTo>
                    <a:pt x="849" y="3208"/>
                  </a:lnTo>
                  <a:lnTo>
                    <a:pt x="941" y="3319"/>
                  </a:lnTo>
                  <a:lnTo>
                    <a:pt x="1163" y="3522"/>
                  </a:lnTo>
                  <a:lnTo>
                    <a:pt x="1402" y="3688"/>
                  </a:lnTo>
                  <a:lnTo>
                    <a:pt x="1697" y="3835"/>
                  </a:lnTo>
                  <a:lnTo>
                    <a:pt x="1310" y="3946"/>
                  </a:lnTo>
                  <a:lnTo>
                    <a:pt x="960" y="4075"/>
                  </a:lnTo>
                  <a:lnTo>
                    <a:pt x="812" y="4149"/>
                  </a:lnTo>
                  <a:lnTo>
                    <a:pt x="683" y="4222"/>
                  </a:lnTo>
                  <a:lnTo>
                    <a:pt x="554" y="4315"/>
                  </a:lnTo>
                  <a:lnTo>
                    <a:pt x="443" y="4407"/>
                  </a:lnTo>
                  <a:lnTo>
                    <a:pt x="351" y="4499"/>
                  </a:lnTo>
                  <a:lnTo>
                    <a:pt x="259" y="4610"/>
                  </a:lnTo>
                  <a:lnTo>
                    <a:pt x="185" y="4720"/>
                  </a:lnTo>
                  <a:lnTo>
                    <a:pt x="130" y="4849"/>
                  </a:lnTo>
                  <a:lnTo>
                    <a:pt x="75" y="4978"/>
                  </a:lnTo>
                  <a:lnTo>
                    <a:pt x="38" y="5107"/>
                  </a:lnTo>
                  <a:lnTo>
                    <a:pt x="19" y="5255"/>
                  </a:lnTo>
                  <a:lnTo>
                    <a:pt x="1" y="5402"/>
                  </a:lnTo>
                  <a:lnTo>
                    <a:pt x="1" y="5642"/>
                  </a:lnTo>
                  <a:lnTo>
                    <a:pt x="56" y="5900"/>
                  </a:lnTo>
                  <a:lnTo>
                    <a:pt x="148" y="6140"/>
                  </a:lnTo>
                  <a:lnTo>
                    <a:pt x="259" y="6361"/>
                  </a:lnTo>
                  <a:lnTo>
                    <a:pt x="425" y="6546"/>
                  </a:lnTo>
                  <a:lnTo>
                    <a:pt x="499" y="6638"/>
                  </a:lnTo>
                  <a:lnTo>
                    <a:pt x="591" y="6712"/>
                  </a:lnTo>
                  <a:lnTo>
                    <a:pt x="702" y="6785"/>
                  </a:lnTo>
                  <a:lnTo>
                    <a:pt x="812" y="6841"/>
                  </a:lnTo>
                  <a:lnTo>
                    <a:pt x="923" y="6896"/>
                  </a:lnTo>
                  <a:lnTo>
                    <a:pt x="1052" y="6933"/>
                  </a:lnTo>
                  <a:lnTo>
                    <a:pt x="1347" y="6970"/>
                  </a:lnTo>
                  <a:lnTo>
                    <a:pt x="1494" y="6988"/>
                  </a:lnTo>
                  <a:lnTo>
                    <a:pt x="1660" y="6988"/>
                  </a:lnTo>
                  <a:lnTo>
                    <a:pt x="1808" y="6970"/>
                  </a:lnTo>
                  <a:lnTo>
                    <a:pt x="1974" y="6951"/>
                  </a:lnTo>
                  <a:lnTo>
                    <a:pt x="2103" y="6896"/>
                  </a:lnTo>
                  <a:lnTo>
                    <a:pt x="2250" y="6859"/>
                  </a:lnTo>
                  <a:lnTo>
                    <a:pt x="2379" y="6785"/>
                  </a:lnTo>
                  <a:lnTo>
                    <a:pt x="2490" y="6693"/>
                  </a:lnTo>
                  <a:lnTo>
                    <a:pt x="2619" y="6601"/>
                  </a:lnTo>
                  <a:lnTo>
                    <a:pt x="2711" y="6490"/>
                  </a:lnTo>
                  <a:lnTo>
                    <a:pt x="2914" y="6287"/>
                  </a:lnTo>
                  <a:lnTo>
                    <a:pt x="3062" y="6103"/>
                  </a:lnTo>
                  <a:lnTo>
                    <a:pt x="3873" y="7560"/>
                  </a:lnTo>
                  <a:lnTo>
                    <a:pt x="3652" y="7615"/>
                  </a:lnTo>
                  <a:lnTo>
                    <a:pt x="3467" y="7707"/>
                  </a:lnTo>
                  <a:lnTo>
                    <a:pt x="3283" y="7818"/>
                  </a:lnTo>
                  <a:lnTo>
                    <a:pt x="3117" y="7965"/>
                  </a:lnTo>
                  <a:lnTo>
                    <a:pt x="2970" y="8131"/>
                  </a:lnTo>
                  <a:lnTo>
                    <a:pt x="2840" y="8316"/>
                  </a:lnTo>
                  <a:lnTo>
                    <a:pt x="2730" y="8500"/>
                  </a:lnTo>
                  <a:lnTo>
                    <a:pt x="2619" y="8721"/>
                  </a:lnTo>
                  <a:lnTo>
                    <a:pt x="2601" y="9035"/>
                  </a:lnTo>
                  <a:lnTo>
                    <a:pt x="2619" y="9330"/>
                  </a:lnTo>
                  <a:lnTo>
                    <a:pt x="2675" y="9588"/>
                  </a:lnTo>
                  <a:lnTo>
                    <a:pt x="2730" y="9717"/>
                  </a:lnTo>
                  <a:lnTo>
                    <a:pt x="2767" y="9846"/>
                  </a:lnTo>
                  <a:lnTo>
                    <a:pt x="2840" y="9957"/>
                  </a:lnTo>
                  <a:lnTo>
                    <a:pt x="2914" y="10067"/>
                  </a:lnTo>
                  <a:lnTo>
                    <a:pt x="3006" y="10159"/>
                  </a:lnTo>
                  <a:lnTo>
                    <a:pt x="3099" y="10270"/>
                  </a:lnTo>
                  <a:lnTo>
                    <a:pt x="3209" y="10362"/>
                  </a:lnTo>
                  <a:lnTo>
                    <a:pt x="3320" y="10454"/>
                  </a:lnTo>
                  <a:lnTo>
                    <a:pt x="3596" y="10602"/>
                  </a:lnTo>
                  <a:lnTo>
                    <a:pt x="3652" y="10639"/>
                  </a:lnTo>
                  <a:lnTo>
                    <a:pt x="3689" y="10694"/>
                  </a:lnTo>
                  <a:lnTo>
                    <a:pt x="3762" y="10786"/>
                  </a:lnTo>
                  <a:lnTo>
                    <a:pt x="3596" y="10786"/>
                  </a:lnTo>
                  <a:lnTo>
                    <a:pt x="3430" y="10805"/>
                  </a:lnTo>
                  <a:lnTo>
                    <a:pt x="3283" y="10823"/>
                  </a:lnTo>
                  <a:lnTo>
                    <a:pt x="3135" y="10860"/>
                  </a:lnTo>
                  <a:lnTo>
                    <a:pt x="3006" y="10915"/>
                  </a:lnTo>
                  <a:lnTo>
                    <a:pt x="2877" y="10971"/>
                  </a:lnTo>
                  <a:lnTo>
                    <a:pt x="2748" y="11044"/>
                  </a:lnTo>
                  <a:lnTo>
                    <a:pt x="2638" y="11118"/>
                  </a:lnTo>
                  <a:lnTo>
                    <a:pt x="2545" y="11192"/>
                  </a:lnTo>
                  <a:lnTo>
                    <a:pt x="2453" y="11303"/>
                  </a:lnTo>
                  <a:lnTo>
                    <a:pt x="2361" y="11395"/>
                  </a:lnTo>
                  <a:lnTo>
                    <a:pt x="2287" y="11524"/>
                  </a:lnTo>
                  <a:lnTo>
                    <a:pt x="2232" y="11634"/>
                  </a:lnTo>
                  <a:lnTo>
                    <a:pt x="2177" y="11782"/>
                  </a:lnTo>
                  <a:lnTo>
                    <a:pt x="2121" y="11911"/>
                  </a:lnTo>
                  <a:lnTo>
                    <a:pt x="2103" y="12077"/>
                  </a:lnTo>
                  <a:lnTo>
                    <a:pt x="2084" y="12206"/>
                  </a:lnTo>
                  <a:lnTo>
                    <a:pt x="2066" y="12335"/>
                  </a:lnTo>
                  <a:lnTo>
                    <a:pt x="2084" y="12483"/>
                  </a:lnTo>
                  <a:lnTo>
                    <a:pt x="2103" y="12612"/>
                  </a:lnTo>
                  <a:lnTo>
                    <a:pt x="2121" y="12741"/>
                  </a:lnTo>
                  <a:lnTo>
                    <a:pt x="2177" y="12870"/>
                  </a:lnTo>
                  <a:lnTo>
                    <a:pt x="2214" y="12980"/>
                  </a:lnTo>
                  <a:lnTo>
                    <a:pt x="2287" y="13110"/>
                  </a:lnTo>
                  <a:lnTo>
                    <a:pt x="2361" y="13220"/>
                  </a:lnTo>
                  <a:lnTo>
                    <a:pt x="2435" y="13331"/>
                  </a:lnTo>
                  <a:lnTo>
                    <a:pt x="2527" y="13423"/>
                  </a:lnTo>
                  <a:lnTo>
                    <a:pt x="2619" y="13515"/>
                  </a:lnTo>
                  <a:lnTo>
                    <a:pt x="2730" y="13607"/>
                  </a:lnTo>
                  <a:lnTo>
                    <a:pt x="2840" y="13681"/>
                  </a:lnTo>
                  <a:lnTo>
                    <a:pt x="2970" y="13736"/>
                  </a:lnTo>
                  <a:lnTo>
                    <a:pt x="3099" y="13792"/>
                  </a:lnTo>
                  <a:lnTo>
                    <a:pt x="3246" y="13847"/>
                  </a:lnTo>
                  <a:lnTo>
                    <a:pt x="3412" y="13866"/>
                  </a:lnTo>
                  <a:lnTo>
                    <a:pt x="3560" y="13884"/>
                  </a:lnTo>
                  <a:lnTo>
                    <a:pt x="3836" y="13884"/>
                  </a:lnTo>
                  <a:lnTo>
                    <a:pt x="3984" y="13847"/>
                  </a:lnTo>
                  <a:lnTo>
                    <a:pt x="4131" y="13792"/>
                  </a:lnTo>
                  <a:lnTo>
                    <a:pt x="4260" y="13736"/>
                  </a:lnTo>
                  <a:lnTo>
                    <a:pt x="4389" y="13663"/>
                  </a:lnTo>
                  <a:lnTo>
                    <a:pt x="4518" y="13571"/>
                  </a:lnTo>
                  <a:lnTo>
                    <a:pt x="4647" y="13460"/>
                  </a:lnTo>
                  <a:lnTo>
                    <a:pt x="4758" y="13331"/>
                  </a:lnTo>
                  <a:lnTo>
                    <a:pt x="4887" y="13202"/>
                  </a:lnTo>
                  <a:lnTo>
                    <a:pt x="4998" y="13036"/>
                  </a:lnTo>
                  <a:lnTo>
                    <a:pt x="5108" y="12870"/>
                  </a:lnTo>
                  <a:lnTo>
                    <a:pt x="5219" y="12685"/>
                  </a:lnTo>
                  <a:lnTo>
                    <a:pt x="5219" y="12980"/>
                  </a:lnTo>
                  <a:lnTo>
                    <a:pt x="5274" y="13257"/>
                  </a:lnTo>
                  <a:lnTo>
                    <a:pt x="5366" y="13515"/>
                  </a:lnTo>
                  <a:lnTo>
                    <a:pt x="5477" y="13755"/>
                  </a:lnTo>
                  <a:lnTo>
                    <a:pt x="5643" y="13958"/>
                  </a:lnTo>
                  <a:lnTo>
                    <a:pt x="5827" y="14142"/>
                  </a:lnTo>
                  <a:lnTo>
                    <a:pt x="6067" y="14308"/>
                  </a:lnTo>
                  <a:lnTo>
                    <a:pt x="6325" y="14437"/>
                  </a:lnTo>
                  <a:lnTo>
                    <a:pt x="5920" y="14585"/>
                  </a:lnTo>
                  <a:lnTo>
                    <a:pt x="5569" y="14732"/>
                  </a:lnTo>
                  <a:lnTo>
                    <a:pt x="5422" y="14824"/>
                  </a:lnTo>
                  <a:lnTo>
                    <a:pt x="5293" y="14898"/>
                  </a:lnTo>
                  <a:lnTo>
                    <a:pt x="5164" y="14990"/>
                  </a:lnTo>
                  <a:lnTo>
                    <a:pt x="5071" y="15101"/>
                  </a:lnTo>
                  <a:lnTo>
                    <a:pt x="4979" y="15193"/>
                  </a:lnTo>
                  <a:lnTo>
                    <a:pt x="4887" y="15304"/>
                  </a:lnTo>
                  <a:lnTo>
                    <a:pt x="4832" y="15414"/>
                  </a:lnTo>
                  <a:lnTo>
                    <a:pt x="4776" y="15543"/>
                  </a:lnTo>
                  <a:lnTo>
                    <a:pt x="4740" y="15672"/>
                  </a:lnTo>
                  <a:lnTo>
                    <a:pt x="4703" y="15802"/>
                  </a:lnTo>
                  <a:lnTo>
                    <a:pt x="4684" y="15949"/>
                  </a:lnTo>
                  <a:lnTo>
                    <a:pt x="4684" y="16097"/>
                  </a:lnTo>
                  <a:lnTo>
                    <a:pt x="4703" y="16336"/>
                  </a:lnTo>
                  <a:lnTo>
                    <a:pt x="4758" y="16594"/>
                  </a:lnTo>
                  <a:lnTo>
                    <a:pt x="4850" y="16816"/>
                  </a:lnTo>
                  <a:lnTo>
                    <a:pt x="4979" y="17037"/>
                  </a:lnTo>
                  <a:lnTo>
                    <a:pt x="5145" y="17221"/>
                  </a:lnTo>
                  <a:lnTo>
                    <a:pt x="5237" y="17295"/>
                  </a:lnTo>
                  <a:lnTo>
                    <a:pt x="5330" y="17369"/>
                  </a:lnTo>
                  <a:lnTo>
                    <a:pt x="5440" y="17443"/>
                  </a:lnTo>
                  <a:lnTo>
                    <a:pt x="5551" y="17498"/>
                  </a:lnTo>
                  <a:lnTo>
                    <a:pt x="5680" y="17535"/>
                  </a:lnTo>
                  <a:lnTo>
                    <a:pt x="5791" y="17572"/>
                  </a:lnTo>
                  <a:lnTo>
                    <a:pt x="5938" y="17590"/>
                  </a:lnTo>
                  <a:lnTo>
                    <a:pt x="6086" y="17590"/>
                  </a:lnTo>
                  <a:lnTo>
                    <a:pt x="6399" y="17572"/>
                  </a:lnTo>
                  <a:lnTo>
                    <a:pt x="6694" y="17535"/>
                  </a:lnTo>
                  <a:lnTo>
                    <a:pt x="6989" y="17443"/>
                  </a:lnTo>
                  <a:lnTo>
                    <a:pt x="7229" y="17350"/>
                  </a:lnTo>
                  <a:lnTo>
                    <a:pt x="7450" y="17221"/>
                  </a:lnTo>
                  <a:lnTo>
                    <a:pt x="7874" y="16945"/>
                  </a:lnTo>
                  <a:lnTo>
                    <a:pt x="7929" y="17148"/>
                  </a:lnTo>
                  <a:lnTo>
                    <a:pt x="8003" y="17350"/>
                  </a:lnTo>
                  <a:lnTo>
                    <a:pt x="8114" y="17535"/>
                  </a:lnTo>
                  <a:lnTo>
                    <a:pt x="8243" y="17682"/>
                  </a:lnTo>
                  <a:lnTo>
                    <a:pt x="8390" y="17848"/>
                  </a:lnTo>
                  <a:lnTo>
                    <a:pt x="8556" y="17977"/>
                  </a:lnTo>
                  <a:lnTo>
                    <a:pt x="8741" y="18106"/>
                  </a:lnTo>
                  <a:lnTo>
                    <a:pt x="8943" y="18217"/>
                  </a:lnTo>
                  <a:lnTo>
                    <a:pt x="8556" y="18346"/>
                  </a:lnTo>
                  <a:lnTo>
                    <a:pt x="8224" y="18475"/>
                  </a:lnTo>
                  <a:lnTo>
                    <a:pt x="7948" y="18641"/>
                  </a:lnTo>
                  <a:lnTo>
                    <a:pt x="7837" y="18715"/>
                  </a:lnTo>
                  <a:lnTo>
                    <a:pt x="7727" y="18807"/>
                  </a:lnTo>
                  <a:lnTo>
                    <a:pt x="7634" y="18899"/>
                  </a:lnTo>
                  <a:lnTo>
                    <a:pt x="7561" y="19010"/>
                  </a:lnTo>
                  <a:lnTo>
                    <a:pt x="7487" y="19120"/>
                  </a:lnTo>
                  <a:lnTo>
                    <a:pt x="7432" y="19231"/>
                  </a:lnTo>
                  <a:lnTo>
                    <a:pt x="7376" y="19360"/>
                  </a:lnTo>
                  <a:lnTo>
                    <a:pt x="7339" y="19489"/>
                  </a:lnTo>
                  <a:lnTo>
                    <a:pt x="7321" y="19618"/>
                  </a:lnTo>
                  <a:lnTo>
                    <a:pt x="7302" y="19766"/>
                  </a:lnTo>
                  <a:lnTo>
                    <a:pt x="7302" y="20024"/>
                  </a:lnTo>
                  <a:lnTo>
                    <a:pt x="7358" y="20264"/>
                  </a:lnTo>
                  <a:lnTo>
                    <a:pt x="7450" y="20503"/>
                  </a:lnTo>
                  <a:lnTo>
                    <a:pt x="7561" y="20725"/>
                  </a:lnTo>
                  <a:lnTo>
                    <a:pt x="7708" y="20927"/>
                  </a:lnTo>
                  <a:lnTo>
                    <a:pt x="7800" y="21020"/>
                  </a:lnTo>
                  <a:lnTo>
                    <a:pt x="7892" y="21093"/>
                  </a:lnTo>
                  <a:lnTo>
                    <a:pt x="8003" y="21167"/>
                  </a:lnTo>
                  <a:lnTo>
                    <a:pt x="8114" y="21222"/>
                  </a:lnTo>
                  <a:lnTo>
                    <a:pt x="8224" y="21278"/>
                  </a:lnTo>
                  <a:lnTo>
                    <a:pt x="8335" y="21315"/>
                  </a:lnTo>
                  <a:lnTo>
                    <a:pt x="8483" y="21333"/>
                  </a:lnTo>
                  <a:lnTo>
                    <a:pt x="8648" y="21351"/>
                  </a:lnTo>
                  <a:lnTo>
                    <a:pt x="8962" y="21351"/>
                  </a:lnTo>
                  <a:lnTo>
                    <a:pt x="9294" y="21296"/>
                  </a:lnTo>
                  <a:lnTo>
                    <a:pt x="9589" y="21222"/>
                  </a:lnTo>
                  <a:lnTo>
                    <a:pt x="9736" y="21167"/>
                  </a:lnTo>
                  <a:lnTo>
                    <a:pt x="9865" y="21093"/>
                  </a:lnTo>
                  <a:lnTo>
                    <a:pt x="10105" y="20927"/>
                  </a:lnTo>
                  <a:lnTo>
                    <a:pt x="10474" y="20632"/>
                  </a:lnTo>
                  <a:lnTo>
                    <a:pt x="10492" y="20817"/>
                  </a:lnTo>
                  <a:lnTo>
                    <a:pt x="10548" y="21001"/>
                  </a:lnTo>
                  <a:lnTo>
                    <a:pt x="10640" y="21185"/>
                  </a:lnTo>
                  <a:lnTo>
                    <a:pt x="10769" y="21370"/>
                  </a:lnTo>
                  <a:lnTo>
                    <a:pt x="10935" y="21536"/>
                  </a:lnTo>
                  <a:lnTo>
                    <a:pt x="11138" y="21702"/>
                  </a:lnTo>
                  <a:lnTo>
                    <a:pt x="11359" y="21868"/>
                  </a:lnTo>
                  <a:lnTo>
                    <a:pt x="11617" y="22015"/>
                  </a:lnTo>
                  <a:lnTo>
                    <a:pt x="11304" y="22071"/>
                  </a:lnTo>
                  <a:lnTo>
                    <a:pt x="11009" y="22163"/>
                  </a:lnTo>
                  <a:lnTo>
                    <a:pt x="10750" y="22273"/>
                  </a:lnTo>
                  <a:lnTo>
                    <a:pt x="10621" y="22347"/>
                  </a:lnTo>
                  <a:lnTo>
                    <a:pt x="10511" y="22421"/>
                  </a:lnTo>
                  <a:lnTo>
                    <a:pt x="10419" y="22513"/>
                  </a:lnTo>
                  <a:lnTo>
                    <a:pt x="10326" y="22605"/>
                  </a:lnTo>
                  <a:lnTo>
                    <a:pt x="10234" y="22697"/>
                  </a:lnTo>
                  <a:lnTo>
                    <a:pt x="10160" y="22826"/>
                  </a:lnTo>
                  <a:lnTo>
                    <a:pt x="10105" y="22937"/>
                  </a:lnTo>
                  <a:lnTo>
                    <a:pt x="10050" y="23066"/>
                  </a:lnTo>
                  <a:lnTo>
                    <a:pt x="10013" y="23214"/>
                  </a:lnTo>
                  <a:lnTo>
                    <a:pt x="9976" y="23380"/>
                  </a:lnTo>
                  <a:lnTo>
                    <a:pt x="9958" y="23527"/>
                  </a:lnTo>
                  <a:lnTo>
                    <a:pt x="9958" y="23675"/>
                  </a:lnTo>
                  <a:lnTo>
                    <a:pt x="9958" y="23822"/>
                  </a:lnTo>
                  <a:lnTo>
                    <a:pt x="9976" y="23970"/>
                  </a:lnTo>
                  <a:lnTo>
                    <a:pt x="10013" y="24099"/>
                  </a:lnTo>
                  <a:lnTo>
                    <a:pt x="10050" y="24228"/>
                  </a:lnTo>
                  <a:lnTo>
                    <a:pt x="10105" y="24338"/>
                  </a:lnTo>
                  <a:lnTo>
                    <a:pt x="10179" y="24449"/>
                  </a:lnTo>
                  <a:lnTo>
                    <a:pt x="10253" y="24560"/>
                  </a:lnTo>
                  <a:lnTo>
                    <a:pt x="10345" y="24670"/>
                  </a:lnTo>
                  <a:lnTo>
                    <a:pt x="10548" y="24855"/>
                  </a:lnTo>
                  <a:lnTo>
                    <a:pt x="10787" y="25021"/>
                  </a:lnTo>
                  <a:lnTo>
                    <a:pt x="11064" y="25187"/>
                  </a:lnTo>
                  <a:lnTo>
                    <a:pt x="10714" y="25223"/>
                  </a:lnTo>
                  <a:lnTo>
                    <a:pt x="10419" y="25316"/>
                  </a:lnTo>
                  <a:lnTo>
                    <a:pt x="10271" y="25371"/>
                  </a:lnTo>
                  <a:lnTo>
                    <a:pt x="10142" y="25426"/>
                  </a:lnTo>
                  <a:lnTo>
                    <a:pt x="10031" y="25500"/>
                  </a:lnTo>
                  <a:lnTo>
                    <a:pt x="9921" y="25574"/>
                  </a:lnTo>
                  <a:lnTo>
                    <a:pt x="9829" y="25666"/>
                  </a:lnTo>
                  <a:lnTo>
                    <a:pt x="9736" y="25758"/>
                  </a:lnTo>
                  <a:lnTo>
                    <a:pt x="9663" y="25869"/>
                  </a:lnTo>
                  <a:lnTo>
                    <a:pt x="9589" y="25979"/>
                  </a:lnTo>
                  <a:lnTo>
                    <a:pt x="9533" y="26090"/>
                  </a:lnTo>
                  <a:lnTo>
                    <a:pt x="9497" y="26201"/>
                  </a:lnTo>
                  <a:lnTo>
                    <a:pt x="9460" y="26330"/>
                  </a:lnTo>
                  <a:lnTo>
                    <a:pt x="9441" y="26477"/>
                  </a:lnTo>
                  <a:lnTo>
                    <a:pt x="9423" y="26754"/>
                  </a:lnTo>
                  <a:lnTo>
                    <a:pt x="9460" y="27012"/>
                  </a:lnTo>
                  <a:lnTo>
                    <a:pt x="9515" y="27252"/>
                  </a:lnTo>
                  <a:lnTo>
                    <a:pt x="9626" y="27473"/>
                  </a:lnTo>
                  <a:lnTo>
                    <a:pt x="9773" y="27676"/>
                  </a:lnTo>
                  <a:lnTo>
                    <a:pt x="9939" y="27860"/>
                  </a:lnTo>
                  <a:lnTo>
                    <a:pt x="10142" y="28008"/>
                  </a:lnTo>
                  <a:lnTo>
                    <a:pt x="10382" y="28118"/>
                  </a:lnTo>
                  <a:lnTo>
                    <a:pt x="10511" y="28155"/>
                  </a:lnTo>
                  <a:lnTo>
                    <a:pt x="10640" y="28192"/>
                  </a:lnTo>
                  <a:lnTo>
                    <a:pt x="10898" y="28229"/>
                  </a:lnTo>
                  <a:lnTo>
                    <a:pt x="11156" y="28210"/>
                  </a:lnTo>
                  <a:lnTo>
                    <a:pt x="11396" y="28174"/>
                  </a:lnTo>
                  <a:lnTo>
                    <a:pt x="11525" y="28118"/>
                  </a:lnTo>
                  <a:lnTo>
                    <a:pt x="11635" y="28081"/>
                  </a:lnTo>
                  <a:lnTo>
                    <a:pt x="11746" y="28008"/>
                  </a:lnTo>
                  <a:lnTo>
                    <a:pt x="11857" y="27934"/>
                  </a:lnTo>
                  <a:lnTo>
                    <a:pt x="11949" y="27860"/>
                  </a:lnTo>
                  <a:lnTo>
                    <a:pt x="12023" y="27768"/>
                  </a:lnTo>
                  <a:lnTo>
                    <a:pt x="12096" y="27657"/>
                  </a:lnTo>
                  <a:lnTo>
                    <a:pt x="12170" y="27547"/>
                  </a:lnTo>
                  <a:lnTo>
                    <a:pt x="12244" y="27399"/>
                  </a:lnTo>
                  <a:lnTo>
                    <a:pt x="12299" y="27233"/>
                  </a:lnTo>
                  <a:lnTo>
                    <a:pt x="12336" y="27067"/>
                  </a:lnTo>
                  <a:lnTo>
                    <a:pt x="12373" y="26901"/>
                  </a:lnTo>
                  <a:lnTo>
                    <a:pt x="12391" y="26735"/>
                  </a:lnTo>
                  <a:lnTo>
                    <a:pt x="12391" y="26569"/>
                  </a:lnTo>
                  <a:lnTo>
                    <a:pt x="12373" y="26403"/>
                  </a:lnTo>
                  <a:lnTo>
                    <a:pt x="12355" y="26256"/>
                  </a:lnTo>
                  <a:lnTo>
                    <a:pt x="12299" y="26108"/>
                  </a:lnTo>
                  <a:lnTo>
                    <a:pt x="12225" y="25979"/>
                  </a:lnTo>
                  <a:lnTo>
                    <a:pt x="12152" y="25850"/>
                  </a:lnTo>
                  <a:lnTo>
                    <a:pt x="12041" y="25721"/>
                  </a:lnTo>
                  <a:lnTo>
                    <a:pt x="11820" y="25463"/>
                  </a:lnTo>
                  <a:lnTo>
                    <a:pt x="11617" y="25205"/>
                  </a:lnTo>
                  <a:lnTo>
                    <a:pt x="11838" y="25150"/>
                  </a:lnTo>
                  <a:lnTo>
                    <a:pt x="12060" y="25076"/>
                  </a:lnTo>
                  <a:lnTo>
                    <a:pt x="12262" y="24984"/>
                  </a:lnTo>
                  <a:lnTo>
                    <a:pt x="12447" y="24873"/>
                  </a:lnTo>
                  <a:lnTo>
                    <a:pt x="12613" y="24726"/>
                  </a:lnTo>
                  <a:lnTo>
                    <a:pt x="12760" y="24560"/>
                  </a:lnTo>
                  <a:lnTo>
                    <a:pt x="12889" y="24357"/>
                  </a:lnTo>
                  <a:lnTo>
                    <a:pt x="12981" y="24117"/>
                  </a:lnTo>
                  <a:lnTo>
                    <a:pt x="13018" y="24080"/>
                  </a:lnTo>
                  <a:lnTo>
                    <a:pt x="13074" y="24025"/>
                  </a:lnTo>
                  <a:lnTo>
                    <a:pt x="13184" y="23951"/>
                  </a:lnTo>
                  <a:lnTo>
                    <a:pt x="13147" y="24099"/>
                  </a:lnTo>
                  <a:lnTo>
                    <a:pt x="13129" y="24228"/>
                  </a:lnTo>
                  <a:lnTo>
                    <a:pt x="13129" y="24357"/>
                  </a:lnTo>
                  <a:lnTo>
                    <a:pt x="13129" y="24486"/>
                  </a:lnTo>
                  <a:lnTo>
                    <a:pt x="13147" y="24597"/>
                  </a:lnTo>
                  <a:lnTo>
                    <a:pt x="13184" y="24726"/>
                  </a:lnTo>
                  <a:lnTo>
                    <a:pt x="13240" y="24836"/>
                  </a:lnTo>
                  <a:lnTo>
                    <a:pt x="13295" y="24928"/>
                  </a:lnTo>
                  <a:lnTo>
                    <a:pt x="13424" y="25131"/>
                  </a:lnTo>
                  <a:lnTo>
                    <a:pt x="13590" y="25316"/>
                  </a:lnTo>
                  <a:lnTo>
                    <a:pt x="13774" y="25500"/>
                  </a:lnTo>
                  <a:lnTo>
                    <a:pt x="13977" y="25666"/>
                  </a:lnTo>
                  <a:lnTo>
                    <a:pt x="13590" y="25850"/>
                  </a:lnTo>
                  <a:lnTo>
                    <a:pt x="13276" y="26035"/>
                  </a:lnTo>
                  <a:lnTo>
                    <a:pt x="13147" y="26145"/>
                  </a:lnTo>
                  <a:lnTo>
                    <a:pt x="13018" y="26238"/>
                  </a:lnTo>
                  <a:lnTo>
                    <a:pt x="12926" y="26348"/>
                  </a:lnTo>
                  <a:lnTo>
                    <a:pt x="12834" y="26459"/>
                  </a:lnTo>
                  <a:lnTo>
                    <a:pt x="12760" y="26569"/>
                  </a:lnTo>
                  <a:lnTo>
                    <a:pt x="12686" y="26680"/>
                  </a:lnTo>
                  <a:lnTo>
                    <a:pt x="12650" y="26809"/>
                  </a:lnTo>
                  <a:lnTo>
                    <a:pt x="12613" y="26938"/>
                  </a:lnTo>
                  <a:lnTo>
                    <a:pt x="12594" y="27067"/>
                  </a:lnTo>
                  <a:lnTo>
                    <a:pt x="12594" y="27215"/>
                  </a:lnTo>
                  <a:lnTo>
                    <a:pt x="12594" y="27344"/>
                  </a:lnTo>
                  <a:lnTo>
                    <a:pt x="12613" y="27510"/>
                  </a:lnTo>
                  <a:lnTo>
                    <a:pt x="12668" y="27749"/>
                  </a:lnTo>
                  <a:lnTo>
                    <a:pt x="12760" y="27989"/>
                  </a:lnTo>
                  <a:lnTo>
                    <a:pt x="12889" y="28192"/>
                  </a:lnTo>
                  <a:lnTo>
                    <a:pt x="13037" y="28376"/>
                  </a:lnTo>
                  <a:lnTo>
                    <a:pt x="13240" y="28542"/>
                  </a:lnTo>
                  <a:lnTo>
                    <a:pt x="13442" y="28653"/>
                  </a:lnTo>
                  <a:lnTo>
                    <a:pt x="13682" y="28745"/>
                  </a:lnTo>
                  <a:lnTo>
                    <a:pt x="13922" y="28800"/>
                  </a:lnTo>
                  <a:lnTo>
                    <a:pt x="14180" y="28819"/>
                  </a:lnTo>
                  <a:lnTo>
                    <a:pt x="14438" y="28782"/>
                  </a:lnTo>
                  <a:lnTo>
                    <a:pt x="14659" y="28727"/>
                  </a:lnTo>
                  <a:lnTo>
                    <a:pt x="14899" y="28616"/>
                  </a:lnTo>
                  <a:lnTo>
                    <a:pt x="15102" y="28487"/>
                  </a:lnTo>
                  <a:lnTo>
                    <a:pt x="15268" y="28321"/>
                  </a:lnTo>
                  <a:lnTo>
                    <a:pt x="15434" y="28118"/>
                  </a:lnTo>
                  <a:lnTo>
                    <a:pt x="15544" y="27897"/>
                  </a:lnTo>
                  <a:lnTo>
                    <a:pt x="15600" y="27749"/>
                  </a:lnTo>
                  <a:lnTo>
                    <a:pt x="15637" y="27620"/>
                  </a:lnTo>
                  <a:lnTo>
                    <a:pt x="15655" y="27491"/>
                  </a:lnTo>
                  <a:lnTo>
                    <a:pt x="15673" y="27362"/>
                  </a:lnTo>
                  <a:lnTo>
                    <a:pt x="15673" y="27233"/>
                  </a:lnTo>
                  <a:lnTo>
                    <a:pt x="15673" y="27104"/>
                  </a:lnTo>
                  <a:lnTo>
                    <a:pt x="15637" y="26975"/>
                  </a:lnTo>
                  <a:lnTo>
                    <a:pt x="15618" y="26846"/>
                  </a:lnTo>
                  <a:lnTo>
                    <a:pt x="15563" y="26735"/>
                  </a:lnTo>
                  <a:lnTo>
                    <a:pt x="15507" y="26606"/>
                  </a:lnTo>
                  <a:lnTo>
                    <a:pt x="15342" y="26367"/>
                  </a:lnTo>
                  <a:lnTo>
                    <a:pt x="15139" y="26127"/>
                  </a:lnTo>
                  <a:lnTo>
                    <a:pt x="14881" y="25887"/>
                  </a:lnTo>
                  <a:lnTo>
                    <a:pt x="16116" y="25076"/>
                  </a:lnTo>
                  <a:lnTo>
                    <a:pt x="17148" y="26274"/>
                  </a:lnTo>
                  <a:lnTo>
                    <a:pt x="16872" y="26348"/>
                  </a:lnTo>
                  <a:lnTo>
                    <a:pt x="16614" y="26440"/>
                  </a:lnTo>
                  <a:lnTo>
                    <a:pt x="16392" y="26569"/>
                  </a:lnTo>
                  <a:lnTo>
                    <a:pt x="16300" y="26662"/>
                  </a:lnTo>
                  <a:lnTo>
                    <a:pt x="16208" y="26754"/>
                  </a:lnTo>
                  <a:lnTo>
                    <a:pt x="16116" y="26846"/>
                  </a:lnTo>
                  <a:lnTo>
                    <a:pt x="16042" y="26938"/>
                  </a:lnTo>
                  <a:lnTo>
                    <a:pt x="15968" y="27067"/>
                  </a:lnTo>
                  <a:lnTo>
                    <a:pt x="15913" y="27178"/>
                  </a:lnTo>
                  <a:lnTo>
                    <a:pt x="15858" y="27307"/>
                  </a:lnTo>
                  <a:lnTo>
                    <a:pt x="15802" y="27454"/>
                  </a:lnTo>
                  <a:lnTo>
                    <a:pt x="15784" y="27602"/>
                  </a:lnTo>
                  <a:lnTo>
                    <a:pt x="15766" y="27768"/>
                  </a:lnTo>
                  <a:lnTo>
                    <a:pt x="15747" y="27989"/>
                  </a:lnTo>
                  <a:lnTo>
                    <a:pt x="15784" y="28210"/>
                  </a:lnTo>
                  <a:lnTo>
                    <a:pt x="15858" y="28432"/>
                  </a:lnTo>
                  <a:lnTo>
                    <a:pt x="15968" y="28635"/>
                  </a:lnTo>
                  <a:lnTo>
                    <a:pt x="16097" y="28819"/>
                  </a:lnTo>
                  <a:lnTo>
                    <a:pt x="16245" y="28985"/>
                  </a:lnTo>
                  <a:lnTo>
                    <a:pt x="16429" y="29132"/>
                  </a:lnTo>
                  <a:lnTo>
                    <a:pt x="16632" y="29243"/>
                  </a:lnTo>
                  <a:lnTo>
                    <a:pt x="16798" y="29317"/>
                  </a:lnTo>
                  <a:lnTo>
                    <a:pt x="16964" y="29372"/>
                  </a:lnTo>
                  <a:lnTo>
                    <a:pt x="17112" y="29409"/>
                  </a:lnTo>
                  <a:lnTo>
                    <a:pt x="17259" y="29427"/>
                  </a:lnTo>
                  <a:lnTo>
                    <a:pt x="17407" y="29427"/>
                  </a:lnTo>
                  <a:lnTo>
                    <a:pt x="17554" y="29409"/>
                  </a:lnTo>
                  <a:lnTo>
                    <a:pt x="17702" y="29372"/>
                  </a:lnTo>
                  <a:lnTo>
                    <a:pt x="17831" y="29335"/>
                  </a:lnTo>
                  <a:lnTo>
                    <a:pt x="17960" y="29280"/>
                  </a:lnTo>
                  <a:lnTo>
                    <a:pt x="18089" y="29206"/>
                  </a:lnTo>
                  <a:lnTo>
                    <a:pt x="18218" y="29114"/>
                  </a:lnTo>
                  <a:lnTo>
                    <a:pt x="18347" y="29022"/>
                  </a:lnTo>
                  <a:lnTo>
                    <a:pt x="18568" y="28800"/>
                  </a:lnTo>
                  <a:lnTo>
                    <a:pt x="18789" y="28524"/>
                  </a:lnTo>
                  <a:lnTo>
                    <a:pt x="18882" y="28837"/>
                  </a:lnTo>
                  <a:lnTo>
                    <a:pt x="18974" y="29095"/>
                  </a:lnTo>
                  <a:lnTo>
                    <a:pt x="19121" y="29335"/>
                  </a:lnTo>
                  <a:lnTo>
                    <a:pt x="19269" y="29538"/>
                  </a:lnTo>
                  <a:lnTo>
                    <a:pt x="19361" y="29630"/>
                  </a:lnTo>
                  <a:lnTo>
                    <a:pt x="19472" y="29704"/>
                  </a:lnTo>
                  <a:lnTo>
                    <a:pt x="19564" y="29778"/>
                  </a:lnTo>
                  <a:lnTo>
                    <a:pt x="19674" y="29851"/>
                  </a:lnTo>
                  <a:lnTo>
                    <a:pt x="19804" y="29888"/>
                  </a:lnTo>
                  <a:lnTo>
                    <a:pt x="19933" y="29944"/>
                  </a:lnTo>
                  <a:lnTo>
                    <a:pt x="20062" y="29962"/>
                  </a:lnTo>
                  <a:lnTo>
                    <a:pt x="20209" y="29999"/>
                  </a:lnTo>
                  <a:lnTo>
                    <a:pt x="20357" y="30017"/>
                  </a:lnTo>
                  <a:lnTo>
                    <a:pt x="20504" y="30017"/>
                  </a:lnTo>
                  <a:lnTo>
                    <a:pt x="20652" y="29999"/>
                  </a:lnTo>
                  <a:lnTo>
                    <a:pt x="20781" y="29980"/>
                  </a:lnTo>
                  <a:lnTo>
                    <a:pt x="20910" y="29944"/>
                  </a:lnTo>
                  <a:lnTo>
                    <a:pt x="21039" y="29888"/>
                  </a:lnTo>
                  <a:lnTo>
                    <a:pt x="21150" y="29833"/>
                  </a:lnTo>
                  <a:lnTo>
                    <a:pt x="21260" y="29759"/>
                  </a:lnTo>
                  <a:lnTo>
                    <a:pt x="21371" y="29685"/>
                  </a:lnTo>
                  <a:lnTo>
                    <a:pt x="21463" y="29593"/>
                  </a:lnTo>
                  <a:lnTo>
                    <a:pt x="21666" y="29390"/>
                  </a:lnTo>
                  <a:lnTo>
                    <a:pt x="21832" y="29132"/>
                  </a:lnTo>
                  <a:lnTo>
                    <a:pt x="21979" y="28856"/>
                  </a:lnTo>
                  <a:lnTo>
                    <a:pt x="22016" y="29151"/>
                  </a:lnTo>
                  <a:lnTo>
                    <a:pt x="22071" y="29427"/>
                  </a:lnTo>
                  <a:lnTo>
                    <a:pt x="22164" y="29667"/>
                  </a:lnTo>
                  <a:lnTo>
                    <a:pt x="22293" y="29888"/>
                  </a:lnTo>
                  <a:lnTo>
                    <a:pt x="22459" y="30091"/>
                  </a:lnTo>
                  <a:lnTo>
                    <a:pt x="22661" y="30276"/>
                  </a:lnTo>
                  <a:lnTo>
                    <a:pt x="22883" y="30423"/>
                  </a:lnTo>
                  <a:lnTo>
                    <a:pt x="23159" y="30552"/>
                  </a:lnTo>
                  <a:lnTo>
                    <a:pt x="22625" y="30681"/>
                  </a:lnTo>
                  <a:lnTo>
                    <a:pt x="22385" y="30773"/>
                  </a:lnTo>
                  <a:lnTo>
                    <a:pt x="22145" y="30902"/>
                  </a:lnTo>
                  <a:lnTo>
                    <a:pt x="21961" y="31068"/>
                  </a:lnTo>
                  <a:lnTo>
                    <a:pt x="21776" y="31253"/>
                  </a:lnTo>
                  <a:lnTo>
                    <a:pt x="21647" y="31474"/>
                  </a:lnTo>
                  <a:lnTo>
                    <a:pt x="21555" y="31695"/>
                  </a:lnTo>
                  <a:lnTo>
                    <a:pt x="21481" y="31935"/>
                  </a:lnTo>
                  <a:lnTo>
                    <a:pt x="21481" y="32064"/>
                  </a:lnTo>
                  <a:lnTo>
                    <a:pt x="21463" y="32193"/>
                  </a:lnTo>
                  <a:lnTo>
                    <a:pt x="21481" y="32341"/>
                  </a:lnTo>
                  <a:lnTo>
                    <a:pt x="21500" y="32470"/>
                  </a:lnTo>
                  <a:lnTo>
                    <a:pt x="21518" y="32599"/>
                  </a:lnTo>
                  <a:lnTo>
                    <a:pt x="21555" y="32709"/>
                  </a:lnTo>
                  <a:lnTo>
                    <a:pt x="21666" y="32949"/>
                  </a:lnTo>
                  <a:lnTo>
                    <a:pt x="21813" y="33170"/>
                  </a:lnTo>
                  <a:lnTo>
                    <a:pt x="21998" y="33355"/>
                  </a:lnTo>
                  <a:lnTo>
                    <a:pt x="22219" y="33502"/>
                  </a:lnTo>
                  <a:lnTo>
                    <a:pt x="22330" y="33576"/>
                  </a:lnTo>
                  <a:lnTo>
                    <a:pt x="22459" y="33631"/>
                  </a:lnTo>
                  <a:lnTo>
                    <a:pt x="22588" y="33668"/>
                  </a:lnTo>
                  <a:lnTo>
                    <a:pt x="22717" y="33705"/>
                  </a:lnTo>
                  <a:lnTo>
                    <a:pt x="22975" y="33742"/>
                  </a:lnTo>
                  <a:lnTo>
                    <a:pt x="23233" y="33723"/>
                  </a:lnTo>
                  <a:lnTo>
                    <a:pt x="23473" y="33687"/>
                  </a:lnTo>
                  <a:lnTo>
                    <a:pt x="23694" y="33594"/>
                  </a:lnTo>
                  <a:lnTo>
                    <a:pt x="23915" y="33465"/>
                  </a:lnTo>
                  <a:lnTo>
                    <a:pt x="24118" y="33299"/>
                  </a:lnTo>
                  <a:lnTo>
                    <a:pt x="24284" y="33115"/>
                  </a:lnTo>
                  <a:lnTo>
                    <a:pt x="24432" y="32875"/>
                  </a:lnTo>
                  <a:lnTo>
                    <a:pt x="24542" y="32672"/>
                  </a:lnTo>
                  <a:lnTo>
                    <a:pt x="24671" y="32488"/>
                  </a:lnTo>
                  <a:lnTo>
                    <a:pt x="24671" y="32802"/>
                  </a:lnTo>
                  <a:lnTo>
                    <a:pt x="24708" y="33097"/>
                  </a:lnTo>
                  <a:lnTo>
                    <a:pt x="24782" y="33373"/>
                  </a:lnTo>
                  <a:lnTo>
                    <a:pt x="24837" y="33502"/>
                  </a:lnTo>
                  <a:lnTo>
                    <a:pt x="24892" y="33613"/>
                  </a:lnTo>
                  <a:lnTo>
                    <a:pt x="24966" y="33723"/>
                  </a:lnTo>
                  <a:lnTo>
                    <a:pt x="25040" y="33816"/>
                  </a:lnTo>
                  <a:lnTo>
                    <a:pt x="25132" y="33908"/>
                  </a:lnTo>
                  <a:lnTo>
                    <a:pt x="25224" y="33982"/>
                  </a:lnTo>
                  <a:lnTo>
                    <a:pt x="25335" y="34055"/>
                  </a:lnTo>
                  <a:lnTo>
                    <a:pt x="25446" y="34129"/>
                  </a:lnTo>
                  <a:lnTo>
                    <a:pt x="25556" y="34166"/>
                  </a:lnTo>
                  <a:lnTo>
                    <a:pt x="25704" y="34203"/>
                  </a:lnTo>
                  <a:lnTo>
                    <a:pt x="25851" y="34240"/>
                  </a:lnTo>
                  <a:lnTo>
                    <a:pt x="25999" y="34258"/>
                  </a:lnTo>
                  <a:lnTo>
                    <a:pt x="26331" y="34258"/>
                  </a:lnTo>
                  <a:lnTo>
                    <a:pt x="26644" y="34203"/>
                  </a:lnTo>
                  <a:lnTo>
                    <a:pt x="26958" y="34129"/>
                  </a:lnTo>
                  <a:lnTo>
                    <a:pt x="27087" y="34074"/>
                  </a:lnTo>
                  <a:lnTo>
                    <a:pt x="27234" y="34000"/>
                  </a:lnTo>
                  <a:lnTo>
                    <a:pt x="27474" y="33834"/>
                  </a:lnTo>
                  <a:lnTo>
                    <a:pt x="27861" y="33558"/>
                  </a:lnTo>
                  <a:lnTo>
                    <a:pt x="27916" y="33797"/>
                  </a:lnTo>
                  <a:lnTo>
                    <a:pt x="28009" y="34018"/>
                  </a:lnTo>
                  <a:lnTo>
                    <a:pt x="28119" y="34221"/>
                  </a:lnTo>
                  <a:lnTo>
                    <a:pt x="28248" y="34406"/>
                  </a:lnTo>
                  <a:lnTo>
                    <a:pt x="28433" y="34572"/>
                  </a:lnTo>
                  <a:lnTo>
                    <a:pt x="28635" y="34701"/>
                  </a:lnTo>
                  <a:lnTo>
                    <a:pt x="28875" y="34811"/>
                  </a:lnTo>
                  <a:lnTo>
                    <a:pt x="29133" y="34867"/>
                  </a:lnTo>
                  <a:lnTo>
                    <a:pt x="29299" y="34903"/>
                  </a:lnTo>
                  <a:lnTo>
                    <a:pt x="29613" y="34903"/>
                  </a:lnTo>
                  <a:lnTo>
                    <a:pt x="29760" y="34885"/>
                  </a:lnTo>
                  <a:lnTo>
                    <a:pt x="29889" y="34848"/>
                  </a:lnTo>
                  <a:lnTo>
                    <a:pt x="30018" y="34793"/>
                  </a:lnTo>
                  <a:lnTo>
                    <a:pt x="30147" y="34738"/>
                  </a:lnTo>
                  <a:lnTo>
                    <a:pt x="30258" y="34682"/>
                  </a:lnTo>
                  <a:lnTo>
                    <a:pt x="30369" y="34590"/>
                  </a:lnTo>
                  <a:lnTo>
                    <a:pt x="30479" y="34498"/>
                  </a:lnTo>
                  <a:lnTo>
                    <a:pt x="30664" y="34295"/>
                  </a:lnTo>
                  <a:lnTo>
                    <a:pt x="30830" y="34037"/>
                  </a:lnTo>
                  <a:lnTo>
                    <a:pt x="30995" y="33760"/>
                  </a:lnTo>
                  <a:lnTo>
                    <a:pt x="31069" y="34129"/>
                  </a:lnTo>
                  <a:lnTo>
                    <a:pt x="31180" y="34461"/>
                  </a:lnTo>
                  <a:lnTo>
                    <a:pt x="31309" y="34738"/>
                  </a:lnTo>
                  <a:lnTo>
                    <a:pt x="31383" y="34848"/>
                  </a:lnTo>
                  <a:lnTo>
                    <a:pt x="31456" y="34959"/>
                  </a:lnTo>
                  <a:lnTo>
                    <a:pt x="31549" y="35069"/>
                  </a:lnTo>
                  <a:lnTo>
                    <a:pt x="31641" y="35162"/>
                  </a:lnTo>
                  <a:lnTo>
                    <a:pt x="31751" y="35235"/>
                  </a:lnTo>
                  <a:lnTo>
                    <a:pt x="31862" y="35291"/>
                  </a:lnTo>
                  <a:lnTo>
                    <a:pt x="31973" y="35346"/>
                  </a:lnTo>
                  <a:lnTo>
                    <a:pt x="32102" y="35401"/>
                  </a:lnTo>
                  <a:lnTo>
                    <a:pt x="32231" y="35438"/>
                  </a:lnTo>
                  <a:lnTo>
                    <a:pt x="32378" y="35457"/>
                  </a:lnTo>
                  <a:lnTo>
                    <a:pt x="32544" y="35475"/>
                  </a:lnTo>
                  <a:lnTo>
                    <a:pt x="32839" y="35475"/>
                  </a:lnTo>
                  <a:lnTo>
                    <a:pt x="32968" y="35438"/>
                  </a:lnTo>
                  <a:lnTo>
                    <a:pt x="33097" y="35420"/>
                  </a:lnTo>
                  <a:lnTo>
                    <a:pt x="33227" y="35364"/>
                  </a:lnTo>
                  <a:lnTo>
                    <a:pt x="33356" y="35309"/>
                  </a:lnTo>
                  <a:lnTo>
                    <a:pt x="33466" y="35235"/>
                  </a:lnTo>
                  <a:lnTo>
                    <a:pt x="33577" y="35162"/>
                  </a:lnTo>
                  <a:lnTo>
                    <a:pt x="33669" y="35069"/>
                  </a:lnTo>
                  <a:lnTo>
                    <a:pt x="33872" y="34867"/>
                  </a:lnTo>
                  <a:lnTo>
                    <a:pt x="34038" y="34608"/>
                  </a:lnTo>
                  <a:lnTo>
                    <a:pt x="34185" y="34332"/>
                  </a:lnTo>
                  <a:lnTo>
                    <a:pt x="34259" y="34719"/>
                  </a:lnTo>
                  <a:lnTo>
                    <a:pt x="34370" y="35033"/>
                  </a:lnTo>
                  <a:lnTo>
                    <a:pt x="34517" y="35309"/>
                  </a:lnTo>
                  <a:lnTo>
                    <a:pt x="34591" y="35438"/>
                  </a:lnTo>
                  <a:lnTo>
                    <a:pt x="34665" y="35549"/>
                  </a:lnTo>
                  <a:lnTo>
                    <a:pt x="34757" y="35641"/>
                  </a:lnTo>
                  <a:lnTo>
                    <a:pt x="34849" y="35733"/>
                  </a:lnTo>
                  <a:lnTo>
                    <a:pt x="34941" y="35807"/>
                  </a:lnTo>
                  <a:lnTo>
                    <a:pt x="35052" y="35881"/>
                  </a:lnTo>
                  <a:lnTo>
                    <a:pt x="35181" y="35936"/>
                  </a:lnTo>
                  <a:lnTo>
                    <a:pt x="35292" y="35973"/>
                  </a:lnTo>
                  <a:lnTo>
                    <a:pt x="35439" y="36010"/>
                  </a:lnTo>
                  <a:lnTo>
                    <a:pt x="35568" y="36028"/>
                  </a:lnTo>
                  <a:lnTo>
                    <a:pt x="35734" y="36047"/>
                  </a:lnTo>
                  <a:lnTo>
                    <a:pt x="36029" y="36047"/>
                  </a:lnTo>
                  <a:lnTo>
                    <a:pt x="36177" y="36010"/>
                  </a:lnTo>
                  <a:lnTo>
                    <a:pt x="36306" y="35973"/>
                  </a:lnTo>
                  <a:lnTo>
                    <a:pt x="36435" y="35936"/>
                  </a:lnTo>
                  <a:lnTo>
                    <a:pt x="36545" y="35881"/>
                  </a:lnTo>
                  <a:lnTo>
                    <a:pt x="36674" y="35807"/>
                  </a:lnTo>
                  <a:lnTo>
                    <a:pt x="36767" y="35715"/>
                  </a:lnTo>
                  <a:lnTo>
                    <a:pt x="36877" y="35623"/>
                  </a:lnTo>
                  <a:lnTo>
                    <a:pt x="37080" y="35401"/>
                  </a:lnTo>
                  <a:lnTo>
                    <a:pt x="37246" y="35143"/>
                  </a:lnTo>
                  <a:lnTo>
                    <a:pt x="37394" y="34848"/>
                  </a:lnTo>
                  <a:lnTo>
                    <a:pt x="37430" y="35143"/>
                  </a:lnTo>
                  <a:lnTo>
                    <a:pt x="37486" y="35401"/>
                  </a:lnTo>
                  <a:lnTo>
                    <a:pt x="37578" y="35641"/>
                  </a:lnTo>
                  <a:lnTo>
                    <a:pt x="37689" y="35862"/>
                  </a:lnTo>
                  <a:lnTo>
                    <a:pt x="37836" y="36065"/>
                  </a:lnTo>
                  <a:lnTo>
                    <a:pt x="38002" y="36249"/>
                  </a:lnTo>
                  <a:lnTo>
                    <a:pt x="38223" y="36415"/>
                  </a:lnTo>
                  <a:lnTo>
                    <a:pt x="38463" y="36544"/>
                  </a:lnTo>
                  <a:lnTo>
                    <a:pt x="38113" y="36655"/>
                  </a:lnTo>
                  <a:lnTo>
                    <a:pt x="37947" y="36710"/>
                  </a:lnTo>
                  <a:lnTo>
                    <a:pt x="37781" y="36784"/>
                  </a:lnTo>
                  <a:lnTo>
                    <a:pt x="37652" y="36858"/>
                  </a:lnTo>
                  <a:lnTo>
                    <a:pt x="37523" y="36932"/>
                  </a:lnTo>
                  <a:lnTo>
                    <a:pt x="37412" y="37024"/>
                  </a:lnTo>
                  <a:lnTo>
                    <a:pt x="37301" y="37116"/>
                  </a:lnTo>
                  <a:lnTo>
                    <a:pt x="37209" y="37208"/>
                  </a:lnTo>
                  <a:lnTo>
                    <a:pt x="37135" y="37319"/>
                  </a:lnTo>
                  <a:lnTo>
                    <a:pt x="37080" y="37430"/>
                  </a:lnTo>
                  <a:lnTo>
                    <a:pt x="37025" y="37559"/>
                  </a:lnTo>
                  <a:lnTo>
                    <a:pt x="36969" y="37688"/>
                  </a:lnTo>
                  <a:lnTo>
                    <a:pt x="36951" y="37817"/>
                  </a:lnTo>
                  <a:lnTo>
                    <a:pt x="36933" y="37946"/>
                  </a:lnTo>
                  <a:lnTo>
                    <a:pt x="36914" y="38093"/>
                  </a:lnTo>
                  <a:lnTo>
                    <a:pt x="36933" y="38351"/>
                  </a:lnTo>
                  <a:lnTo>
                    <a:pt x="36988" y="38591"/>
                  </a:lnTo>
                  <a:lnTo>
                    <a:pt x="37099" y="38831"/>
                  </a:lnTo>
                  <a:lnTo>
                    <a:pt x="37228" y="39034"/>
                  </a:lnTo>
                  <a:lnTo>
                    <a:pt x="37375" y="39218"/>
                  </a:lnTo>
                  <a:lnTo>
                    <a:pt x="37559" y="39384"/>
                  </a:lnTo>
                  <a:lnTo>
                    <a:pt x="37781" y="39513"/>
                  </a:lnTo>
                  <a:lnTo>
                    <a:pt x="37891" y="39550"/>
                  </a:lnTo>
                  <a:lnTo>
                    <a:pt x="38020" y="39587"/>
                  </a:lnTo>
                  <a:lnTo>
                    <a:pt x="38149" y="39624"/>
                  </a:lnTo>
                  <a:lnTo>
                    <a:pt x="38279" y="39642"/>
                  </a:lnTo>
                  <a:lnTo>
                    <a:pt x="38408" y="39661"/>
                  </a:lnTo>
                  <a:lnTo>
                    <a:pt x="38537" y="39642"/>
                  </a:lnTo>
                  <a:lnTo>
                    <a:pt x="38795" y="39605"/>
                  </a:lnTo>
                  <a:lnTo>
                    <a:pt x="39053" y="39531"/>
                  </a:lnTo>
                  <a:lnTo>
                    <a:pt x="39274" y="39402"/>
                  </a:lnTo>
                  <a:lnTo>
                    <a:pt x="39385" y="39329"/>
                  </a:lnTo>
                  <a:lnTo>
                    <a:pt x="39477" y="39255"/>
                  </a:lnTo>
                  <a:lnTo>
                    <a:pt x="39569" y="39163"/>
                  </a:lnTo>
                  <a:lnTo>
                    <a:pt x="39661" y="39052"/>
                  </a:lnTo>
                  <a:lnTo>
                    <a:pt x="39735" y="38941"/>
                  </a:lnTo>
                  <a:lnTo>
                    <a:pt x="39809" y="38831"/>
                  </a:lnTo>
                  <a:lnTo>
                    <a:pt x="39864" y="38683"/>
                  </a:lnTo>
                  <a:lnTo>
                    <a:pt x="39920" y="38554"/>
                  </a:lnTo>
                  <a:lnTo>
                    <a:pt x="39956" y="38425"/>
                  </a:lnTo>
                  <a:lnTo>
                    <a:pt x="39975" y="38296"/>
                  </a:lnTo>
                  <a:lnTo>
                    <a:pt x="39975" y="38149"/>
                  </a:lnTo>
                  <a:lnTo>
                    <a:pt x="39975" y="38020"/>
                  </a:lnTo>
                  <a:lnTo>
                    <a:pt x="39956" y="37890"/>
                  </a:lnTo>
                  <a:lnTo>
                    <a:pt x="39920" y="37761"/>
                  </a:lnTo>
                  <a:lnTo>
                    <a:pt x="39883" y="37632"/>
                  </a:lnTo>
                  <a:lnTo>
                    <a:pt x="39809" y="37503"/>
                  </a:lnTo>
                  <a:lnTo>
                    <a:pt x="39735" y="37374"/>
                  </a:lnTo>
                  <a:lnTo>
                    <a:pt x="39661" y="37245"/>
                  </a:lnTo>
                  <a:lnTo>
                    <a:pt x="39440" y="36987"/>
                  </a:lnTo>
                  <a:lnTo>
                    <a:pt x="39182" y="36729"/>
                  </a:lnTo>
                  <a:lnTo>
                    <a:pt x="40436" y="35899"/>
                  </a:lnTo>
                  <a:lnTo>
                    <a:pt x="41395" y="37171"/>
                  </a:lnTo>
                  <a:lnTo>
                    <a:pt x="41100" y="37282"/>
                  </a:lnTo>
                  <a:lnTo>
                    <a:pt x="40823" y="37411"/>
                  </a:lnTo>
                  <a:lnTo>
                    <a:pt x="40602" y="37577"/>
                  </a:lnTo>
                  <a:lnTo>
                    <a:pt x="40510" y="37669"/>
                  </a:lnTo>
                  <a:lnTo>
                    <a:pt x="40436" y="37761"/>
                  </a:lnTo>
                  <a:lnTo>
                    <a:pt x="40344" y="37872"/>
                  </a:lnTo>
                  <a:lnTo>
                    <a:pt x="40288" y="37964"/>
                  </a:lnTo>
                  <a:lnTo>
                    <a:pt x="40233" y="38093"/>
                  </a:lnTo>
                  <a:lnTo>
                    <a:pt x="40196" y="38204"/>
                  </a:lnTo>
                  <a:lnTo>
                    <a:pt x="40159" y="38333"/>
                  </a:lnTo>
                  <a:lnTo>
                    <a:pt x="40141" y="38480"/>
                  </a:lnTo>
                  <a:lnTo>
                    <a:pt x="40122" y="38757"/>
                  </a:lnTo>
                  <a:lnTo>
                    <a:pt x="40159" y="39015"/>
                  </a:lnTo>
                  <a:lnTo>
                    <a:pt x="40233" y="39236"/>
                  </a:lnTo>
                  <a:lnTo>
                    <a:pt x="40325" y="39458"/>
                  </a:lnTo>
                  <a:lnTo>
                    <a:pt x="40473" y="39661"/>
                  </a:lnTo>
                  <a:lnTo>
                    <a:pt x="40620" y="39826"/>
                  </a:lnTo>
                  <a:lnTo>
                    <a:pt x="40823" y="39974"/>
                  </a:lnTo>
                  <a:lnTo>
                    <a:pt x="41026" y="40085"/>
                  </a:lnTo>
                  <a:lnTo>
                    <a:pt x="41266" y="40177"/>
                  </a:lnTo>
                  <a:lnTo>
                    <a:pt x="41413" y="40195"/>
                  </a:lnTo>
                  <a:lnTo>
                    <a:pt x="41579" y="40214"/>
                  </a:lnTo>
                  <a:lnTo>
                    <a:pt x="41726" y="40214"/>
                  </a:lnTo>
                  <a:lnTo>
                    <a:pt x="41892" y="40195"/>
                  </a:lnTo>
                  <a:lnTo>
                    <a:pt x="42040" y="40158"/>
                  </a:lnTo>
                  <a:lnTo>
                    <a:pt x="42187" y="40121"/>
                  </a:lnTo>
                  <a:lnTo>
                    <a:pt x="42335" y="40066"/>
                  </a:lnTo>
                  <a:lnTo>
                    <a:pt x="42464" y="39992"/>
                  </a:lnTo>
                  <a:lnTo>
                    <a:pt x="42464" y="37393"/>
                  </a:lnTo>
                  <a:lnTo>
                    <a:pt x="42409" y="37319"/>
                  </a:lnTo>
                  <a:lnTo>
                    <a:pt x="42464" y="37264"/>
                  </a:lnTo>
                  <a:lnTo>
                    <a:pt x="42464" y="27786"/>
                  </a:lnTo>
                  <a:lnTo>
                    <a:pt x="41763" y="28284"/>
                  </a:lnTo>
                  <a:lnTo>
                    <a:pt x="41026" y="27196"/>
                  </a:lnTo>
                  <a:lnTo>
                    <a:pt x="42077" y="26496"/>
                  </a:lnTo>
                  <a:lnTo>
                    <a:pt x="42464" y="27012"/>
                  </a:lnTo>
                  <a:lnTo>
                    <a:pt x="42464" y="24928"/>
                  </a:lnTo>
                  <a:lnTo>
                    <a:pt x="42353" y="25002"/>
                  </a:lnTo>
                  <a:lnTo>
                    <a:pt x="41690" y="24025"/>
                  </a:lnTo>
                  <a:lnTo>
                    <a:pt x="42464" y="23490"/>
                  </a:lnTo>
                  <a:lnTo>
                    <a:pt x="42464" y="21001"/>
                  </a:lnTo>
                  <a:lnTo>
                    <a:pt x="42353" y="20854"/>
                  </a:lnTo>
                  <a:lnTo>
                    <a:pt x="42464" y="20780"/>
                  </a:lnTo>
                  <a:lnTo>
                    <a:pt x="42464" y="0"/>
                  </a:lnTo>
                  <a:lnTo>
                    <a:pt x="17775" y="0"/>
                  </a:lnTo>
                  <a:lnTo>
                    <a:pt x="17886" y="166"/>
                  </a:lnTo>
                  <a:lnTo>
                    <a:pt x="17130" y="738"/>
                  </a:lnTo>
                  <a:lnTo>
                    <a:pt x="16595" y="0"/>
                  </a:lnTo>
                  <a:lnTo>
                    <a:pt x="14235" y="0"/>
                  </a:lnTo>
                  <a:lnTo>
                    <a:pt x="13922" y="240"/>
                  </a:lnTo>
                  <a:lnTo>
                    <a:pt x="13737" y="0"/>
                  </a:lnTo>
                  <a:lnTo>
                    <a:pt x="4260" y="0"/>
                  </a:lnTo>
                  <a:lnTo>
                    <a:pt x="5016" y="1162"/>
                  </a:lnTo>
                  <a:lnTo>
                    <a:pt x="3836" y="2047"/>
                  </a:lnTo>
                  <a:lnTo>
                    <a:pt x="2859" y="756"/>
                  </a:lnTo>
                  <a:lnTo>
                    <a:pt x="41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9" name="Google Shape;3469;p13"/>
            <p:cNvSpPr/>
            <p:nvPr/>
          </p:nvSpPr>
          <p:spPr>
            <a:xfrm>
              <a:off x="5312925" y="416500"/>
              <a:ext cx="92225" cy="153525"/>
            </a:xfrm>
            <a:custGeom>
              <a:avLst/>
              <a:gdLst/>
              <a:ahLst/>
              <a:cxnLst/>
              <a:rect l="l" t="t" r="r" b="b"/>
              <a:pathLst>
                <a:path w="3689" h="6141" extrusionOk="0">
                  <a:moveTo>
                    <a:pt x="3688" y="1586"/>
                  </a:moveTo>
                  <a:lnTo>
                    <a:pt x="3686" y="1595"/>
                  </a:lnTo>
                  <a:lnTo>
                    <a:pt x="3688" y="1605"/>
                  </a:lnTo>
                  <a:lnTo>
                    <a:pt x="3688" y="1586"/>
                  </a:lnTo>
                  <a:close/>
                  <a:moveTo>
                    <a:pt x="1900" y="1"/>
                  </a:moveTo>
                  <a:lnTo>
                    <a:pt x="1771" y="19"/>
                  </a:lnTo>
                  <a:lnTo>
                    <a:pt x="1623" y="56"/>
                  </a:lnTo>
                  <a:lnTo>
                    <a:pt x="1494" y="111"/>
                  </a:lnTo>
                  <a:lnTo>
                    <a:pt x="1365" y="167"/>
                  </a:lnTo>
                  <a:lnTo>
                    <a:pt x="1236" y="240"/>
                  </a:lnTo>
                  <a:lnTo>
                    <a:pt x="1125" y="314"/>
                  </a:lnTo>
                  <a:lnTo>
                    <a:pt x="1015" y="406"/>
                  </a:lnTo>
                  <a:lnTo>
                    <a:pt x="922" y="498"/>
                  </a:lnTo>
                  <a:lnTo>
                    <a:pt x="830" y="591"/>
                  </a:lnTo>
                  <a:lnTo>
                    <a:pt x="757" y="701"/>
                  </a:lnTo>
                  <a:lnTo>
                    <a:pt x="683" y="830"/>
                  </a:lnTo>
                  <a:lnTo>
                    <a:pt x="627" y="959"/>
                  </a:lnTo>
                  <a:lnTo>
                    <a:pt x="591" y="1088"/>
                  </a:lnTo>
                  <a:lnTo>
                    <a:pt x="554" y="1217"/>
                  </a:lnTo>
                  <a:lnTo>
                    <a:pt x="535" y="1347"/>
                  </a:lnTo>
                  <a:lnTo>
                    <a:pt x="535" y="1494"/>
                  </a:lnTo>
                  <a:lnTo>
                    <a:pt x="554" y="1789"/>
                  </a:lnTo>
                  <a:lnTo>
                    <a:pt x="572" y="1918"/>
                  </a:lnTo>
                  <a:lnTo>
                    <a:pt x="609" y="2047"/>
                  </a:lnTo>
                  <a:lnTo>
                    <a:pt x="646" y="2158"/>
                  </a:lnTo>
                  <a:lnTo>
                    <a:pt x="701" y="2268"/>
                  </a:lnTo>
                  <a:lnTo>
                    <a:pt x="849" y="2490"/>
                  </a:lnTo>
                  <a:lnTo>
                    <a:pt x="1015" y="2656"/>
                  </a:lnTo>
                  <a:lnTo>
                    <a:pt x="1217" y="2822"/>
                  </a:lnTo>
                  <a:lnTo>
                    <a:pt x="1439" y="2951"/>
                  </a:lnTo>
                  <a:lnTo>
                    <a:pt x="1697" y="3080"/>
                  </a:lnTo>
                  <a:lnTo>
                    <a:pt x="1328" y="3135"/>
                  </a:lnTo>
                  <a:lnTo>
                    <a:pt x="1162" y="3172"/>
                  </a:lnTo>
                  <a:lnTo>
                    <a:pt x="996" y="3227"/>
                  </a:lnTo>
                  <a:lnTo>
                    <a:pt x="849" y="3283"/>
                  </a:lnTo>
                  <a:lnTo>
                    <a:pt x="720" y="3338"/>
                  </a:lnTo>
                  <a:lnTo>
                    <a:pt x="591" y="3412"/>
                  </a:lnTo>
                  <a:lnTo>
                    <a:pt x="480" y="3504"/>
                  </a:lnTo>
                  <a:lnTo>
                    <a:pt x="369" y="3596"/>
                  </a:lnTo>
                  <a:lnTo>
                    <a:pt x="296" y="3688"/>
                  </a:lnTo>
                  <a:lnTo>
                    <a:pt x="203" y="3799"/>
                  </a:lnTo>
                  <a:lnTo>
                    <a:pt x="148" y="3909"/>
                  </a:lnTo>
                  <a:lnTo>
                    <a:pt x="93" y="4039"/>
                  </a:lnTo>
                  <a:lnTo>
                    <a:pt x="56" y="4168"/>
                  </a:lnTo>
                  <a:lnTo>
                    <a:pt x="19" y="4315"/>
                  </a:lnTo>
                  <a:lnTo>
                    <a:pt x="1" y="4463"/>
                  </a:lnTo>
                  <a:lnTo>
                    <a:pt x="1" y="4610"/>
                  </a:lnTo>
                  <a:lnTo>
                    <a:pt x="1" y="4739"/>
                  </a:lnTo>
                  <a:lnTo>
                    <a:pt x="19" y="4868"/>
                  </a:lnTo>
                  <a:lnTo>
                    <a:pt x="37" y="5016"/>
                  </a:lnTo>
                  <a:lnTo>
                    <a:pt x="74" y="5126"/>
                  </a:lnTo>
                  <a:lnTo>
                    <a:pt x="130" y="5255"/>
                  </a:lnTo>
                  <a:lnTo>
                    <a:pt x="259" y="5477"/>
                  </a:lnTo>
                  <a:lnTo>
                    <a:pt x="332" y="5587"/>
                  </a:lnTo>
                  <a:lnTo>
                    <a:pt x="406" y="5680"/>
                  </a:lnTo>
                  <a:lnTo>
                    <a:pt x="498" y="5772"/>
                  </a:lnTo>
                  <a:lnTo>
                    <a:pt x="609" y="5845"/>
                  </a:lnTo>
                  <a:lnTo>
                    <a:pt x="720" y="5919"/>
                  </a:lnTo>
                  <a:lnTo>
                    <a:pt x="830" y="5993"/>
                  </a:lnTo>
                  <a:lnTo>
                    <a:pt x="941" y="6048"/>
                  </a:lnTo>
                  <a:lnTo>
                    <a:pt x="1070" y="6085"/>
                  </a:lnTo>
                  <a:lnTo>
                    <a:pt x="1199" y="6104"/>
                  </a:lnTo>
                  <a:lnTo>
                    <a:pt x="1347" y="6122"/>
                  </a:lnTo>
                  <a:lnTo>
                    <a:pt x="1476" y="6140"/>
                  </a:lnTo>
                  <a:lnTo>
                    <a:pt x="1605" y="6140"/>
                  </a:lnTo>
                  <a:lnTo>
                    <a:pt x="1734" y="6122"/>
                  </a:lnTo>
                  <a:lnTo>
                    <a:pt x="1863" y="6085"/>
                  </a:lnTo>
                  <a:lnTo>
                    <a:pt x="2103" y="6011"/>
                  </a:lnTo>
                  <a:lnTo>
                    <a:pt x="2342" y="5882"/>
                  </a:lnTo>
                  <a:lnTo>
                    <a:pt x="2434" y="5809"/>
                  </a:lnTo>
                  <a:lnTo>
                    <a:pt x="2545" y="5716"/>
                  </a:lnTo>
                  <a:lnTo>
                    <a:pt x="2637" y="5624"/>
                  </a:lnTo>
                  <a:lnTo>
                    <a:pt x="2711" y="5532"/>
                  </a:lnTo>
                  <a:lnTo>
                    <a:pt x="2803" y="5421"/>
                  </a:lnTo>
                  <a:lnTo>
                    <a:pt x="2858" y="5292"/>
                  </a:lnTo>
                  <a:lnTo>
                    <a:pt x="2914" y="5163"/>
                  </a:lnTo>
                  <a:lnTo>
                    <a:pt x="2969" y="5016"/>
                  </a:lnTo>
                  <a:lnTo>
                    <a:pt x="3006" y="4887"/>
                  </a:lnTo>
                  <a:lnTo>
                    <a:pt x="3024" y="4739"/>
                  </a:lnTo>
                  <a:lnTo>
                    <a:pt x="3024" y="4610"/>
                  </a:lnTo>
                  <a:lnTo>
                    <a:pt x="3006" y="4481"/>
                  </a:lnTo>
                  <a:lnTo>
                    <a:pt x="2988" y="4334"/>
                  </a:lnTo>
                  <a:lnTo>
                    <a:pt x="2951" y="4204"/>
                  </a:lnTo>
                  <a:lnTo>
                    <a:pt x="2877" y="4075"/>
                  </a:lnTo>
                  <a:lnTo>
                    <a:pt x="2822" y="3928"/>
                  </a:lnTo>
                  <a:lnTo>
                    <a:pt x="2729" y="3799"/>
                  </a:lnTo>
                  <a:lnTo>
                    <a:pt x="2619" y="3651"/>
                  </a:lnTo>
                  <a:lnTo>
                    <a:pt x="2490" y="3522"/>
                  </a:lnTo>
                  <a:lnTo>
                    <a:pt x="2361" y="3393"/>
                  </a:lnTo>
                  <a:lnTo>
                    <a:pt x="2047" y="3117"/>
                  </a:lnTo>
                  <a:lnTo>
                    <a:pt x="2213" y="3098"/>
                  </a:lnTo>
                  <a:lnTo>
                    <a:pt x="2379" y="3061"/>
                  </a:lnTo>
                  <a:lnTo>
                    <a:pt x="2545" y="3006"/>
                  </a:lnTo>
                  <a:lnTo>
                    <a:pt x="2674" y="2951"/>
                  </a:lnTo>
                  <a:lnTo>
                    <a:pt x="2822" y="2895"/>
                  </a:lnTo>
                  <a:lnTo>
                    <a:pt x="2932" y="2803"/>
                  </a:lnTo>
                  <a:lnTo>
                    <a:pt x="3043" y="2729"/>
                  </a:lnTo>
                  <a:lnTo>
                    <a:pt x="3153" y="2637"/>
                  </a:lnTo>
                  <a:lnTo>
                    <a:pt x="3246" y="2527"/>
                  </a:lnTo>
                  <a:lnTo>
                    <a:pt x="3338" y="2416"/>
                  </a:lnTo>
                  <a:lnTo>
                    <a:pt x="3485" y="2158"/>
                  </a:lnTo>
                  <a:lnTo>
                    <a:pt x="3596" y="1881"/>
                  </a:lnTo>
                  <a:lnTo>
                    <a:pt x="3686" y="1595"/>
                  </a:lnTo>
                  <a:lnTo>
                    <a:pt x="3559" y="1107"/>
                  </a:lnTo>
                  <a:lnTo>
                    <a:pt x="3504" y="978"/>
                  </a:lnTo>
                  <a:lnTo>
                    <a:pt x="3448" y="849"/>
                  </a:lnTo>
                  <a:lnTo>
                    <a:pt x="3393" y="738"/>
                  </a:lnTo>
                  <a:lnTo>
                    <a:pt x="3319" y="627"/>
                  </a:lnTo>
                  <a:lnTo>
                    <a:pt x="3227" y="517"/>
                  </a:lnTo>
                  <a:lnTo>
                    <a:pt x="3135" y="425"/>
                  </a:lnTo>
                  <a:lnTo>
                    <a:pt x="3043" y="332"/>
                  </a:lnTo>
                  <a:lnTo>
                    <a:pt x="2932" y="259"/>
                  </a:lnTo>
                  <a:lnTo>
                    <a:pt x="2822" y="185"/>
                  </a:lnTo>
                  <a:lnTo>
                    <a:pt x="2711" y="130"/>
                  </a:lnTo>
                  <a:lnTo>
                    <a:pt x="2582" y="74"/>
                  </a:lnTo>
                  <a:lnTo>
                    <a:pt x="2453" y="37"/>
                  </a:lnTo>
                  <a:lnTo>
                    <a:pt x="2324" y="19"/>
                  </a:lnTo>
                  <a:lnTo>
                    <a:pt x="2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0" name="Google Shape;3470;p13"/>
            <p:cNvSpPr/>
            <p:nvPr/>
          </p:nvSpPr>
          <p:spPr>
            <a:xfrm>
              <a:off x="5720400" y="976550"/>
              <a:ext cx="153525" cy="90375"/>
            </a:xfrm>
            <a:custGeom>
              <a:avLst/>
              <a:gdLst/>
              <a:ahLst/>
              <a:cxnLst/>
              <a:rect l="l" t="t" r="r" b="b"/>
              <a:pathLst>
                <a:path w="6141" h="3615" extrusionOk="0">
                  <a:moveTo>
                    <a:pt x="1384" y="1"/>
                  </a:moveTo>
                  <a:lnTo>
                    <a:pt x="1236" y="19"/>
                  </a:lnTo>
                  <a:lnTo>
                    <a:pt x="997" y="93"/>
                  </a:lnTo>
                  <a:lnTo>
                    <a:pt x="757" y="204"/>
                  </a:lnTo>
                  <a:lnTo>
                    <a:pt x="554" y="333"/>
                  </a:lnTo>
                  <a:lnTo>
                    <a:pt x="443" y="425"/>
                  </a:lnTo>
                  <a:lnTo>
                    <a:pt x="370" y="517"/>
                  </a:lnTo>
                  <a:lnTo>
                    <a:pt x="277" y="628"/>
                  </a:lnTo>
                  <a:lnTo>
                    <a:pt x="204" y="739"/>
                  </a:lnTo>
                  <a:lnTo>
                    <a:pt x="148" y="849"/>
                  </a:lnTo>
                  <a:lnTo>
                    <a:pt x="93" y="978"/>
                  </a:lnTo>
                  <a:lnTo>
                    <a:pt x="56" y="1107"/>
                  </a:lnTo>
                  <a:lnTo>
                    <a:pt x="19" y="1236"/>
                  </a:lnTo>
                  <a:lnTo>
                    <a:pt x="1" y="1494"/>
                  </a:lnTo>
                  <a:lnTo>
                    <a:pt x="19" y="1753"/>
                  </a:lnTo>
                  <a:lnTo>
                    <a:pt x="75" y="1992"/>
                  </a:lnTo>
                  <a:lnTo>
                    <a:pt x="112" y="2121"/>
                  </a:lnTo>
                  <a:lnTo>
                    <a:pt x="167" y="2232"/>
                  </a:lnTo>
                  <a:lnTo>
                    <a:pt x="222" y="2343"/>
                  </a:lnTo>
                  <a:lnTo>
                    <a:pt x="296" y="2435"/>
                  </a:lnTo>
                  <a:lnTo>
                    <a:pt x="388" y="2527"/>
                  </a:lnTo>
                  <a:lnTo>
                    <a:pt x="480" y="2619"/>
                  </a:lnTo>
                  <a:lnTo>
                    <a:pt x="591" y="2693"/>
                  </a:lnTo>
                  <a:lnTo>
                    <a:pt x="702" y="2748"/>
                  </a:lnTo>
                  <a:lnTo>
                    <a:pt x="849" y="2822"/>
                  </a:lnTo>
                  <a:lnTo>
                    <a:pt x="1015" y="2877"/>
                  </a:lnTo>
                  <a:lnTo>
                    <a:pt x="1162" y="2914"/>
                  </a:lnTo>
                  <a:lnTo>
                    <a:pt x="1347" y="2951"/>
                  </a:lnTo>
                  <a:lnTo>
                    <a:pt x="1513" y="2970"/>
                  </a:lnTo>
                  <a:lnTo>
                    <a:pt x="1679" y="2970"/>
                  </a:lnTo>
                  <a:lnTo>
                    <a:pt x="1845" y="2951"/>
                  </a:lnTo>
                  <a:lnTo>
                    <a:pt x="1992" y="2914"/>
                  </a:lnTo>
                  <a:lnTo>
                    <a:pt x="2140" y="2877"/>
                  </a:lnTo>
                  <a:lnTo>
                    <a:pt x="2269" y="2804"/>
                  </a:lnTo>
                  <a:lnTo>
                    <a:pt x="2398" y="2711"/>
                  </a:lnTo>
                  <a:lnTo>
                    <a:pt x="2527" y="2619"/>
                  </a:lnTo>
                  <a:lnTo>
                    <a:pt x="2785" y="2398"/>
                  </a:lnTo>
                  <a:lnTo>
                    <a:pt x="3025" y="2177"/>
                  </a:lnTo>
                  <a:lnTo>
                    <a:pt x="3154" y="2545"/>
                  </a:lnTo>
                  <a:lnTo>
                    <a:pt x="3320" y="2859"/>
                  </a:lnTo>
                  <a:lnTo>
                    <a:pt x="3393" y="2988"/>
                  </a:lnTo>
                  <a:lnTo>
                    <a:pt x="3486" y="3117"/>
                  </a:lnTo>
                  <a:lnTo>
                    <a:pt x="3596" y="3209"/>
                  </a:lnTo>
                  <a:lnTo>
                    <a:pt x="3689" y="3320"/>
                  </a:lnTo>
                  <a:lnTo>
                    <a:pt x="3799" y="3394"/>
                  </a:lnTo>
                  <a:lnTo>
                    <a:pt x="3910" y="3467"/>
                  </a:lnTo>
                  <a:lnTo>
                    <a:pt x="4039" y="3523"/>
                  </a:lnTo>
                  <a:lnTo>
                    <a:pt x="4168" y="3560"/>
                  </a:lnTo>
                  <a:lnTo>
                    <a:pt x="4297" y="3596"/>
                  </a:lnTo>
                  <a:lnTo>
                    <a:pt x="4444" y="3615"/>
                  </a:lnTo>
                  <a:lnTo>
                    <a:pt x="4739" y="3615"/>
                  </a:lnTo>
                  <a:lnTo>
                    <a:pt x="4887" y="3596"/>
                  </a:lnTo>
                  <a:lnTo>
                    <a:pt x="5016" y="3560"/>
                  </a:lnTo>
                  <a:lnTo>
                    <a:pt x="5145" y="3523"/>
                  </a:lnTo>
                  <a:lnTo>
                    <a:pt x="5274" y="3467"/>
                  </a:lnTo>
                  <a:lnTo>
                    <a:pt x="5385" y="3394"/>
                  </a:lnTo>
                  <a:lnTo>
                    <a:pt x="5495" y="3338"/>
                  </a:lnTo>
                  <a:lnTo>
                    <a:pt x="5606" y="3246"/>
                  </a:lnTo>
                  <a:lnTo>
                    <a:pt x="5698" y="3154"/>
                  </a:lnTo>
                  <a:lnTo>
                    <a:pt x="5790" y="3062"/>
                  </a:lnTo>
                  <a:lnTo>
                    <a:pt x="5864" y="2951"/>
                  </a:lnTo>
                  <a:lnTo>
                    <a:pt x="5938" y="2840"/>
                  </a:lnTo>
                  <a:lnTo>
                    <a:pt x="6012" y="2730"/>
                  </a:lnTo>
                  <a:lnTo>
                    <a:pt x="6049" y="2601"/>
                  </a:lnTo>
                  <a:lnTo>
                    <a:pt x="6085" y="2472"/>
                  </a:lnTo>
                  <a:lnTo>
                    <a:pt x="6122" y="2324"/>
                  </a:lnTo>
                  <a:lnTo>
                    <a:pt x="6141" y="2195"/>
                  </a:lnTo>
                  <a:lnTo>
                    <a:pt x="6141" y="2066"/>
                  </a:lnTo>
                  <a:lnTo>
                    <a:pt x="6141" y="1937"/>
                  </a:lnTo>
                  <a:lnTo>
                    <a:pt x="6085" y="1679"/>
                  </a:lnTo>
                  <a:lnTo>
                    <a:pt x="6012" y="1439"/>
                  </a:lnTo>
                  <a:lnTo>
                    <a:pt x="5883" y="1218"/>
                  </a:lnTo>
                  <a:lnTo>
                    <a:pt x="5717" y="1015"/>
                  </a:lnTo>
                  <a:lnTo>
                    <a:pt x="5532" y="849"/>
                  </a:lnTo>
                  <a:lnTo>
                    <a:pt x="5422" y="775"/>
                  </a:lnTo>
                  <a:lnTo>
                    <a:pt x="5311" y="702"/>
                  </a:lnTo>
                  <a:lnTo>
                    <a:pt x="5200" y="646"/>
                  </a:lnTo>
                  <a:lnTo>
                    <a:pt x="5090" y="609"/>
                  </a:lnTo>
                  <a:lnTo>
                    <a:pt x="4924" y="573"/>
                  </a:lnTo>
                  <a:lnTo>
                    <a:pt x="4776" y="536"/>
                  </a:lnTo>
                  <a:lnTo>
                    <a:pt x="4481" y="536"/>
                  </a:lnTo>
                  <a:lnTo>
                    <a:pt x="4352" y="554"/>
                  </a:lnTo>
                  <a:lnTo>
                    <a:pt x="4205" y="591"/>
                  </a:lnTo>
                  <a:lnTo>
                    <a:pt x="4076" y="628"/>
                  </a:lnTo>
                  <a:lnTo>
                    <a:pt x="3947" y="683"/>
                  </a:lnTo>
                  <a:lnTo>
                    <a:pt x="3818" y="775"/>
                  </a:lnTo>
                  <a:lnTo>
                    <a:pt x="3707" y="849"/>
                  </a:lnTo>
                  <a:lnTo>
                    <a:pt x="3578" y="960"/>
                  </a:lnTo>
                  <a:lnTo>
                    <a:pt x="3467" y="1089"/>
                  </a:lnTo>
                  <a:lnTo>
                    <a:pt x="3357" y="1218"/>
                  </a:lnTo>
                  <a:lnTo>
                    <a:pt x="3246" y="1365"/>
                  </a:lnTo>
                  <a:lnTo>
                    <a:pt x="3062" y="1716"/>
                  </a:lnTo>
                  <a:lnTo>
                    <a:pt x="3006" y="1365"/>
                  </a:lnTo>
                  <a:lnTo>
                    <a:pt x="2933" y="1052"/>
                  </a:lnTo>
                  <a:lnTo>
                    <a:pt x="2896" y="904"/>
                  </a:lnTo>
                  <a:lnTo>
                    <a:pt x="2840" y="775"/>
                  </a:lnTo>
                  <a:lnTo>
                    <a:pt x="2767" y="646"/>
                  </a:lnTo>
                  <a:lnTo>
                    <a:pt x="2693" y="536"/>
                  </a:lnTo>
                  <a:lnTo>
                    <a:pt x="2601" y="425"/>
                  </a:lnTo>
                  <a:lnTo>
                    <a:pt x="2508" y="333"/>
                  </a:lnTo>
                  <a:lnTo>
                    <a:pt x="2416" y="259"/>
                  </a:lnTo>
                  <a:lnTo>
                    <a:pt x="2306" y="185"/>
                  </a:lnTo>
                  <a:lnTo>
                    <a:pt x="2195" y="130"/>
                  </a:lnTo>
                  <a:lnTo>
                    <a:pt x="2066" y="75"/>
                  </a:lnTo>
                  <a:lnTo>
                    <a:pt x="1937" y="38"/>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1" name="Google Shape;3471;p13"/>
            <p:cNvSpPr/>
            <p:nvPr/>
          </p:nvSpPr>
          <p:spPr>
            <a:xfrm>
              <a:off x="5274675" y="242250"/>
              <a:ext cx="77000" cy="77025"/>
            </a:xfrm>
            <a:custGeom>
              <a:avLst/>
              <a:gdLst/>
              <a:ahLst/>
              <a:cxnLst/>
              <a:rect l="l" t="t" r="r" b="b"/>
              <a:pathLst>
                <a:path w="3080" h="3081" extrusionOk="0">
                  <a:moveTo>
                    <a:pt x="1420" y="1"/>
                  </a:moveTo>
                  <a:lnTo>
                    <a:pt x="1272" y="19"/>
                  </a:lnTo>
                  <a:lnTo>
                    <a:pt x="1125" y="56"/>
                  </a:lnTo>
                  <a:lnTo>
                    <a:pt x="977" y="112"/>
                  </a:lnTo>
                  <a:lnTo>
                    <a:pt x="848" y="167"/>
                  </a:lnTo>
                  <a:lnTo>
                    <a:pt x="719" y="241"/>
                  </a:lnTo>
                  <a:lnTo>
                    <a:pt x="609" y="333"/>
                  </a:lnTo>
                  <a:lnTo>
                    <a:pt x="498" y="425"/>
                  </a:lnTo>
                  <a:lnTo>
                    <a:pt x="387" y="536"/>
                  </a:lnTo>
                  <a:lnTo>
                    <a:pt x="295" y="646"/>
                  </a:lnTo>
                  <a:lnTo>
                    <a:pt x="221" y="775"/>
                  </a:lnTo>
                  <a:lnTo>
                    <a:pt x="148" y="904"/>
                  </a:lnTo>
                  <a:lnTo>
                    <a:pt x="92" y="1033"/>
                  </a:lnTo>
                  <a:lnTo>
                    <a:pt x="56" y="1181"/>
                  </a:lnTo>
                  <a:lnTo>
                    <a:pt x="19" y="1328"/>
                  </a:lnTo>
                  <a:lnTo>
                    <a:pt x="0" y="1494"/>
                  </a:lnTo>
                  <a:lnTo>
                    <a:pt x="19" y="1642"/>
                  </a:lnTo>
                  <a:lnTo>
                    <a:pt x="37" y="1808"/>
                  </a:lnTo>
                  <a:lnTo>
                    <a:pt x="56" y="1955"/>
                  </a:lnTo>
                  <a:lnTo>
                    <a:pt x="111" y="2103"/>
                  </a:lnTo>
                  <a:lnTo>
                    <a:pt x="166" y="2232"/>
                  </a:lnTo>
                  <a:lnTo>
                    <a:pt x="240" y="2361"/>
                  </a:lnTo>
                  <a:lnTo>
                    <a:pt x="332" y="2490"/>
                  </a:lnTo>
                  <a:lnTo>
                    <a:pt x="424" y="2601"/>
                  </a:lnTo>
                  <a:lnTo>
                    <a:pt x="535" y="2711"/>
                  </a:lnTo>
                  <a:lnTo>
                    <a:pt x="646" y="2804"/>
                  </a:lnTo>
                  <a:lnTo>
                    <a:pt x="775" y="2877"/>
                  </a:lnTo>
                  <a:lnTo>
                    <a:pt x="922" y="2951"/>
                  </a:lnTo>
                  <a:lnTo>
                    <a:pt x="1051" y="3006"/>
                  </a:lnTo>
                  <a:lnTo>
                    <a:pt x="1199" y="3043"/>
                  </a:lnTo>
                  <a:lnTo>
                    <a:pt x="1365" y="3062"/>
                  </a:lnTo>
                  <a:lnTo>
                    <a:pt x="1512" y="3080"/>
                  </a:lnTo>
                  <a:lnTo>
                    <a:pt x="1678" y="3080"/>
                  </a:lnTo>
                  <a:lnTo>
                    <a:pt x="1826" y="3062"/>
                  </a:lnTo>
                  <a:lnTo>
                    <a:pt x="1973" y="3025"/>
                  </a:lnTo>
                  <a:lnTo>
                    <a:pt x="2121" y="2969"/>
                  </a:lnTo>
                  <a:lnTo>
                    <a:pt x="2250" y="2914"/>
                  </a:lnTo>
                  <a:lnTo>
                    <a:pt x="2379" y="2840"/>
                  </a:lnTo>
                  <a:lnTo>
                    <a:pt x="2489" y="2767"/>
                  </a:lnTo>
                  <a:lnTo>
                    <a:pt x="2600" y="2656"/>
                  </a:lnTo>
                  <a:lnTo>
                    <a:pt x="2711" y="2564"/>
                  </a:lnTo>
                  <a:lnTo>
                    <a:pt x="2803" y="2435"/>
                  </a:lnTo>
                  <a:lnTo>
                    <a:pt x="2877" y="2324"/>
                  </a:lnTo>
                  <a:lnTo>
                    <a:pt x="2950" y="2195"/>
                  </a:lnTo>
                  <a:lnTo>
                    <a:pt x="3006" y="2048"/>
                  </a:lnTo>
                  <a:lnTo>
                    <a:pt x="3042" y="1900"/>
                  </a:lnTo>
                  <a:lnTo>
                    <a:pt x="3079" y="1753"/>
                  </a:lnTo>
                  <a:lnTo>
                    <a:pt x="3079" y="1605"/>
                  </a:lnTo>
                  <a:lnTo>
                    <a:pt x="3079" y="1439"/>
                  </a:lnTo>
                  <a:lnTo>
                    <a:pt x="3061" y="1292"/>
                  </a:lnTo>
                  <a:lnTo>
                    <a:pt x="3024" y="1126"/>
                  </a:lnTo>
                  <a:lnTo>
                    <a:pt x="2987" y="997"/>
                  </a:lnTo>
                  <a:lnTo>
                    <a:pt x="2932" y="849"/>
                  </a:lnTo>
                  <a:lnTo>
                    <a:pt x="2840" y="720"/>
                  </a:lnTo>
                  <a:lnTo>
                    <a:pt x="2766" y="591"/>
                  </a:lnTo>
                  <a:lnTo>
                    <a:pt x="2674" y="480"/>
                  </a:lnTo>
                  <a:lnTo>
                    <a:pt x="2563" y="388"/>
                  </a:lnTo>
                  <a:lnTo>
                    <a:pt x="2434" y="296"/>
                  </a:lnTo>
                  <a:lnTo>
                    <a:pt x="2305" y="204"/>
                  </a:lnTo>
                  <a:lnTo>
                    <a:pt x="2176" y="130"/>
                  </a:lnTo>
                  <a:lnTo>
                    <a:pt x="2028" y="75"/>
                  </a:lnTo>
                  <a:lnTo>
                    <a:pt x="1881" y="38"/>
                  </a:lnTo>
                  <a:lnTo>
                    <a:pt x="1733" y="19"/>
                  </a:lnTo>
                  <a:lnTo>
                    <a:pt x="15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2" name="Google Shape;3472;p13"/>
            <p:cNvSpPr/>
            <p:nvPr/>
          </p:nvSpPr>
          <p:spPr>
            <a:xfrm>
              <a:off x="6182750" y="1141575"/>
              <a:ext cx="76075" cy="76100"/>
            </a:xfrm>
            <a:custGeom>
              <a:avLst/>
              <a:gdLst/>
              <a:ahLst/>
              <a:cxnLst/>
              <a:rect l="l" t="t" r="r" b="b"/>
              <a:pathLst>
                <a:path w="3043" h="3044" extrusionOk="0">
                  <a:moveTo>
                    <a:pt x="1420" y="1"/>
                  </a:moveTo>
                  <a:lnTo>
                    <a:pt x="1254" y="19"/>
                  </a:lnTo>
                  <a:lnTo>
                    <a:pt x="1107" y="56"/>
                  </a:lnTo>
                  <a:lnTo>
                    <a:pt x="959" y="111"/>
                  </a:lnTo>
                  <a:lnTo>
                    <a:pt x="830" y="167"/>
                  </a:lnTo>
                  <a:lnTo>
                    <a:pt x="701" y="241"/>
                  </a:lnTo>
                  <a:lnTo>
                    <a:pt x="572" y="333"/>
                  </a:lnTo>
                  <a:lnTo>
                    <a:pt x="461" y="425"/>
                  </a:lnTo>
                  <a:lnTo>
                    <a:pt x="351" y="536"/>
                  </a:lnTo>
                  <a:lnTo>
                    <a:pt x="277" y="646"/>
                  </a:lnTo>
                  <a:lnTo>
                    <a:pt x="185" y="775"/>
                  </a:lnTo>
                  <a:lnTo>
                    <a:pt x="129" y="904"/>
                  </a:lnTo>
                  <a:lnTo>
                    <a:pt x="74" y="1052"/>
                  </a:lnTo>
                  <a:lnTo>
                    <a:pt x="37" y="1199"/>
                  </a:lnTo>
                  <a:lnTo>
                    <a:pt x="0" y="1365"/>
                  </a:lnTo>
                  <a:lnTo>
                    <a:pt x="0" y="1513"/>
                  </a:lnTo>
                  <a:lnTo>
                    <a:pt x="0" y="1679"/>
                  </a:lnTo>
                  <a:lnTo>
                    <a:pt x="37" y="1826"/>
                  </a:lnTo>
                  <a:lnTo>
                    <a:pt x="56" y="1974"/>
                  </a:lnTo>
                  <a:lnTo>
                    <a:pt x="111" y="2121"/>
                  </a:lnTo>
                  <a:lnTo>
                    <a:pt x="185" y="2250"/>
                  </a:lnTo>
                  <a:lnTo>
                    <a:pt x="258" y="2379"/>
                  </a:lnTo>
                  <a:lnTo>
                    <a:pt x="332" y="2490"/>
                  </a:lnTo>
                  <a:lnTo>
                    <a:pt x="424" y="2601"/>
                  </a:lnTo>
                  <a:lnTo>
                    <a:pt x="535" y="2693"/>
                  </a:lnTo>
                  <a:lnTo>
                    <a:pt x="646" y="2785"/>
                  </a:lnTo>
                  <a:lnTo>
                    <a:pt x="775" y="2859"/>
                  </a:lnTo>
                  <a:lnTo>
                    <a:pt x="904" y="2933"/>
                  </a:lnTo>
                  <a:lnTo>
                    <a:pt x="1051" y="2988"/>
                  </a:lnTo>
                  <a:lnTo>
                    <a:pt x="1199" y="3025"/>
                  </a:lnTo>
                  <a:lnTo>
                    <a:pt x="1346" y="3043"/>
                  </a:lnTo>
                  <a:lnTo>
                    <a:pt x="1660" y="3043"/>
                  </a:lnTo>
                  <a:lnTo>
                    <a:pt x="1807" y="3025"/>
                  </a:lnTo>
                  <a:lnTo>
                    <a:pt x="1955" y="2988"/>
                  </a:lnTo>
                  <a:lnTo>
                    <a:pt x="2102" y="2951"/>
                  </a:lnTo>
                  <a:lnTo>
                    <a:pt x="2231" y="2877"/>
                  </a:lnTo>
                  <a:lnTo>
                    <a:pt x="2360" y="2803"/>
                  </a:lnTo>
                  <a:lnTo>
                    <a:pt x="2471" y="2730"/>
                  </a:lnTo>
                  <a:lnTo>
                    <a:pt x="2582" y="2638"/>
                  </a:lnTo>
                  <a:lnTo>
                    <a:pt x="2692" y="2527"/>
                  </a:lnTo>
                  <a:lnTo>
                    <a:pt x="2784" y="2416"/>
                  </a:lnTo>
                  <a:lnTo>
                    <a:pt x="2858" y="2287"/>
                  </a:lnTo>
                  <a:lnTo>
                    <a:pt x="2914" y="2158"/>
                  </a:lnTo>
                  <a:lnTo>
                    <a:pt x="2969" y="2011"/>
                  </a:lnTo>
                  <a:lnTo>
                    <a:pt x="3006" y="1863"/>
                  </a:lnTo>
                  <a:lnTo>
                    <a:pt x="3043" y="1716"/>
                  </a:lnTo>
                  <a:lnTo>
                    <a:pt x="3043" y="1568"/>
                  </a:lnTo>
                  <a:lnTo>
                    <a:pt x="3043" y="1402"/>
                  </a:lnTo>
                  <a:lnTo>
                    <a:pt x="3024" y="1255"/>
                  </a:lnTo>
                  <a:lnTo>
                    <a:pt x="2987" y="1107"/>
                  </a:lnTo>
                  <a:lnTo>
                    <a:pt x="2950" y="960"/>
                  </a:lnTo>
                  <a:lnTo>
                    <a:pt x="2877" y="831"/>
                  </a:lnTo>
                  <a:lnTo>
                    <a:pt x="2803" y="702"/>
                  </a:lnTo>
                  <a:lnTo>
                    <a:pt x="2729" y="591"/>
                  </a:lnTo>
                  <a:lnTo>
                    <a:pt x="2637" y="480"/>
                  </a:lnTo>
                  <a:lnTo>
                    <a:pt x="2526" y="370"/>
                  </a:lnTo>
                  <a:lnTo>
                    <a:pt x="2416" y="277"/>
                  </a:lnTo>
                  <a:lnTo>
                    <a:pt x="2287" y="204"/>
                  </a:lnTo>
                  <a:lnTo>
                    <a:pt x="2158" y="130"/>
                  </a:lnTo>
                  <a:lnTo>
                    <a:pt x="2029" y="75"/>
                  </a:lnTo>
                  <a:lnTo>
                    <a:pt x="1881" y="38"/>
                  </a:lnTo>
                  <a:lnTo>
                    <a:pt x="1734"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3" name="Google Shape;3473;p13"/>
            <p:cNvSpPr/>
            <p:nvPr/>
          </p:nvSpPr>
          <p:spPr>
            <a:xfrm>
              <a:off x="6103000" y="1127300"/>
              <a:ext cx="76075" cy="76550"/>
            </a:xfrm>
            <a:custGeom>
              <a:avLst/>
              <a:gdLst/>
              <a:ahLst/>
              <a:cxnLst/>
              <a:rect l="l" t="t" r="r" b="b"/>
              <a:pathLst>
                <a:path w="3043" h="3062" extrusionOk="0">
                  <a:moveTo>
                    <a:pt x="1531" y="0"/>
                  </a:moveTo>
                  <a:lnTo>
                    <a:pt x="1383" y="19"/>
                  </a:lnTo>
                  <a:lnTo>
                    <a:pt x="1217" y="37"/>
                  </a:lnTo>
                  <a:lnTo>
                    <a:pt x="1070" y="74"/>
                  </a:lnTo>
                  <a:lnTo>
                    <a:pt x="941" y="111"/>
                  </a:lnTo>
                  <a:lnTo>
                    <a:pt x="793" y="185"/>
                  </a:lnTo>
                  <a:lnTo>
                    <a:pt x="683" y="258"/>
                  </a:lnTo>
                  <a:lnTo>
                    <a:pt x="554" y="332"/>
                  </a:lnTo>
                  <a:lnTo>
                    <a:pt x="443" y="424"/>
                  </a:lnTo>
                  <a:lnTo>
                    <a:pt x="351" y="535"/>
                  </a:lnTo>
                  <a:lnTo>
                    <a:pt x="259" y="646"/>
                  </a:lnTo>
                  <a:lnTo>
                    <a:pt x="185" y="775"/>
                  </a:lnTo>
                  <a:lnTo>
                    <a:pt x="111" y="904"/>
                  </a:lnTo>
                  <a:lnTo>
                    <a:pt x="74" y="1051"/>
                  </a:lnTo>
                  <a:lnTo>
                    <a:pt x="37" y="1199"/>
                  </a:lnTo>
                  <a:lnTo>
                    <a:pt x="1" y="1346"/>
                  </a:lnTo>
                  <a:lnTo>
                    <a:pt x="1" y="1494"/>
                  </a:lnTo>
                  <a:lnTo>
                    <a:pt x="1" y="1660"/>
                  </a:lnTo>
                  <a:lnTo>
                    <a:pt x="19" y="1807"/>
                  </a:lnTo>
                  <a:lnTo>
                    <a:pt x="56" y="1973"/>
                  </a:lnTo>
                  <a:lnTo>
                    <a:pt x="111" y="2102"/>
                  </a:lnTo>
                  <a:lnTo>
                    <a:pt x="166" y="2250"/>
                  </a:lnTo>
                  <a:lnTo>
                    <a:pt x="240" y="2379"/>
                  </a:lnTo>
                  <a:lnTo>
                    <a:pt x="332" y="2489"/>
                  </a:lnTo>
                  <a:lnTo>
                    <a:pt x="425" y="2600"/>
                  </a:lnTo>
                  <a:lnTo>
                    <a:pt x="535" y="2711"/>
                  </a:lnTo>
                  <a:lnTo>
                    <a:pt x="664" y="2803"/>
                  </a:lnTo>
                  <a:lnTo>
                    <a:pt x="793" y="2877"/>
                  </a:lnTo>
                  <a:lnTo>
                    <a:pt x="922" y="2932"/>
                  </a:lnTo>
                  <a:lnTo>
                    <a:pt x="1070" y="2987"/>
                  </a:lnTo>
                  <a:lnTo>
                    <a:pt x="1217" y="3024"/>
                  </a:lnTo>
                  <a:lnTo>
                    <a:pt x="1365" y="3043"/>
                  </a:lnTo>
                  <a:lnTo>
                    <a:pt x="1531" y="3061"/>
                  </a:lnTo>
                  <a:lnTo>
                    <a:pt x="1678" y="3043"/>
                  </a:lnTo>
                  <a:lnTo>
                    <a:pt x="1844" y="3024"/>
                  </a:lnTo>
                  <a:lnTo>
                    <a:pt x="1992" y="2987"/>
                  </a:lnTo>
                  <a:lnTo>
                    <a:pt x="2121" y="2932"/>
                  </a:lnTo>
                  <a:lnTo>
                    <a:pt x="2250" y="2858"/>
                  </a:lnTo>
                  <a:lnTo>
                    <a:pt x="2379" y="2784"/>
                  </a:lnTo>
                  <a:lnTo>
                    <a:pt x="2490" y="2711"/>
                  </a:lnTo>
                  <a:lnTo>
                    <a:pt x="2600" y="2600"/>
                  </a:lnTo>
                  <a:lnTo>
                    <a:pt x="2693" y="2508"/>
                  </a:lnTo>
                  <a:lnTo>
                    <a:pt x="2785" y="2379"/>
                  </a:lnTo>
                  <a:lnTo>
                    <a:pt x="2858" y="2250"/>
                  </a:lnTo>
                  <a:lnTo>
                    <a:pt x="2932" y="2121"/>
                  </a:lnTo>
                  <a:lnTo>
                    <a:pt x="2969" y="1992"/>
                  </a:lnTo>
                  <a:lnTo>
                    <a:pt x="3006" y="1844"/>
                  </a:lnTo>
                  <a:lnTo>
                    <a:pt x="3043" y="1678"/>
                  </a:lnTo>
                  <a:lnTo>
                    <a:pt x="3043" y="1531"/>
                  </a:lnTo>
                  <a:lnTo>
                    <a:pt x="3043" y="1365"/>
                  </a:lnTo>
                  <a:lnTo>
                    <a:pt x="3006" y="1217"/>
                  </a:lnTo>
                  <a:lnTo>
                    <a:pt x="2969" y="1070"/>
                  </a:lnTo>
                  <a:lnTo>
                    <a:pt x="2932" y="941"/>
                  </a:lnTo>
                  <a:lnTo>
                    <a:pt x="2858" y="793"/>
                  </a:lnTo>
                  <a:lnTo>
                    <a:pt x="2785" y="682"/>
                  </a:lnTo>
                  <a:lnTo>
                    <a:pt x="2711" y="553"/>
                  </a:lnTo>
                  <a:lnTo>
                    <a:pt x="2600" y="443"/>
                  </a:lnTo>
                  <a:lnTo>
                    <a:pt x="2508" y="351"/>
                  </a:lnTo>
                  <a:lnTo>
                    <a:pt x="2379" y="258"/>
                  </a:lnTo>
                  <a:lnTo>
                    <a:pt x="2250" y="185"/>
                  </a:lnTo>
                  <a:lnTo>
                    <a:pt x="2121" y="129"/>
                  </a:lnTo>
                  <a:lnTo>
                    <a:pt x="1992" y="74"/>
                  </a:lnTo>
                  <a:lnTo>
                    <a:pt x="1844" y="37"/>
                  </a:lnTo>
                  <a:lnTo>
                    <a:pt x="1697"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4" name="Google Shape;3474;p13"/>
            <p:cNvSpPr/>
            <p:nvPr/>
          </p:nvSpPr>
          <p:spPr>
            <a:xfrm>
              <a:off x="5443375" y="682000"/>
              <a:ext cx="76550" cy="76550"/>
            </a:xfrm>
            <a:custGeom>
              <a:avLst/>
              <a:gdLst/>
              <a:ahLst/>
              <a:cxnLst/>
              <a:rect l="l" t="t" r="r" b="b"/>
              <a:pathLst>
                <a:path w="3062" h="3062" extrusionOk="0">
                  <a:moveTo>
                    <a:pt x="1549" y="1"/>
                  </a:moveTo>
                  <a:lnTo>
                    <a:pt x="1383" y="19"/>
                  </a:lnTo>
                  <a:lnTo>
                    <a:pt x="1236" y="38"/>
                  </a:lnTo>
                  <a:lnTo>
                    <a:pt x="1070" y="75"/>
                  </a:lnTo>
                  <a:lnTo>
                    <a:pt x="941" y="130"/>
                  </a:lnTo>
                  <a:lnTo>
                    <a:pt x="793" y="185"/>
                  </a:lnTo>
                  <a:lnTo>
                    <a:pt x="664" y="259"/>
                  </a:lnTo>
                  <a:lnTo>
                    <a:pt x="554" y="351"/>
                  </a:lnTo>
                  <a:lnTo>
                    <a:pt x="443" y="462"/>
                  </a:lnTo>
                  <a:lnTo>
                    <a:pt x="351" y="573"/>
                  </a:lnTo>
                  <a:lnTo>
                    <a:pt x="259" y="683"/>
                  </a:lnTo>
                  <a:lnTo>
                    <a:pt x="185" y="812"/>
                  </a:lnTo>
                  <a:lnTo>
                    <a:pt x="111" y="941"/>
                  </a:lnTo>
                  <a:lnTo>
                    <a:pt x="74" y="1089"/>
                  </a:lnTo>
                  <a:lnTo>
                    <a:pt x="37" y="1236"/>
                  </a:lnTo>
                  <a:lnTo>
                    <a:pt x="19" y="1402"/>
                  </a:lnTo>
                  <a:lnTo>
                    <a:pt x="1" y="1568"/>
                  </a:lnTo>
                  <a:lnTo>
                    <a:pt x="19" y="1716"/>
                  </a:lnTo>
                  <a:lnTo>
                    <a:pt x="37" y="1863"/>
                  </a:lnTo>
                  <a:lnTo>
                    <a:pt x="93" y="2011"/>
                  </a:lnTo>
                  <a:lnTo>
                    <a:pt x="130" y="2158"/>
                  </a:lnTo>
                  <a:lnTo>
                    <a:pt x="203" y="2287"/>
                  </a:lnTo>
                  <a:lnTo>
                    <a:pt x="277" y="2416"/>
                  </a:lnTo>
                  <a:lnTo>
                    <a:pt x="369" y="2527"/>
                  </a:lnTo>
                  <a:lnTo>
                    <a:pt x="462" y="2638"/>
                  </a:lnTo>
                  <a:lnTo>
                    <a:pt x="572" y="2730"/>
                  </a:lnTo>
                  <a:lnTo>
                    <a:pt x="701" y="2804"/>
                  </a:lnTo>
                  <a:lnTo>
                    <a:pt x="812" y="2877"/>
                  </a:lnTo>
                  <a:lnTo>
                    <a:pt x="959" y="2951"/>
                  </a:lnTo>
                  <a:lnTo>
                    <a:pt x="1088" y="2988"/>
                  </a:lnTo>
                  <a:lnTo>
                    <a:pt x="1236" y="3025"/>
                  </a:lnTo>
                  <a:lnTo>
                    <a:pt x="1383" y="3043"/>
                  </a:lnTo>
                  <a:lnTo>
                    <a:pt x="1549" y="3062"/>
                  </a:lnTo>
                  <a:lnTo>
                    <a:pt x="1715" y="3043"/>
                  </a:lnTo>
                  <a:lnTo>
                    <a:pt x="1863" y="3025"/>
                  </a:lnTo>
                  <a:lnTo>
                    <a:pt x="2010" y="2988"/>
                  </a:lnTo>
                  <a:lnTo>
                    <a:pt x="2139" y="2933"/>
                  </a:lnTo>
                  <a:lnTo>
                    <a:pt x="2268" y="2877"/>
                  </a:lnTo>
                  <a:lnTo>
                    <a:pt x="2398" y="2785"/>
                  </a:lnTo>
                  <a:lnTo>
                    <a:pt x="2508" y="2711"/>
                  </a:lnTo>
                  <a:lnTo>
                    <a:pt x="2619" y="2601"/>
                  </a:lnTo>
                  <a:lnTo>
                    <a:pt x="2711" y="2509"/>
                  </a:lnTo>
                  <a:lnTo>
                    <a:pt x="2803" y="2380"/>
                  </a:lnTo>
                  <a:lnTo>
                    <a:pt x="2877" y="2250"/>
                  </a:lnTo>
                  <a:lnTo>
                    <a:pt x="2951" y="2121"/>
                  </a:lnTo>
                  <a:lnTo>
                    <a:pt x="2988" y="1992"/>
                  </a:lnTo>
                  <a:lnTo>
                    <a:pt x="3024" y="1845"/>
                  </a:lnTo>
                  <a:lnTo>
                    <a:pt x="3043" y="1679"/>
                  </a:lnTo>
                  <a:lnTo>
                    <a:pt x="3061" y="1531"/>
                  </a:lnTo>
                  <a:lnTo>
                    <a:pt x="3043" y="1365"/>
                  </a:lnTo>
                  <a:lnTo>
                    <a:pt x="3024" y="1218"/>
                  </a:lnTo>
                  <a:lnTo>
                    <a:pt x="2988" y="1070"/>
                  </a:lnTo>
                  <a:lnTo>
                    <a:pt x="2932" y="941"/>
                  </a:lnTo>
                  <a:lnTo>
                    <a:pt x="2877" y="794"/>
                  </a:lnTo>
                  <a:lnTo>
                    <a:pt x="2803" y="683"/>
                  </a:lnTo>
                  <a:lnTo>
                    <a:pt x="2711" y="554"/>
                  </a:lnTo>
                  <a:lnTo>
                    <a:pt x="2619" y="462"/>
                  </a:lnTo>
                  <a:lnTo>
                    <a:pt x="2508" y="351"/>
                  </a:lnTo>
                  <a:lnTo>
                    <a:pt x="2398" y="278"/>
                  </a:lnTo>
                  <a:lnTo>
                    <a:pt x="2268" y="185"/>
                  </a:lnTo>
                  <a:lnTo>
                    <a:pt x="2139" y="130"/>
                  </a:lnTo>
                  <a:lnTo>
                    <a:pt x="1992" y="75"/>
                  </a:lnTo>
                  <a:lnTo>
                    <a:pt x="1863" y="38"/>
                  </a:lnTo>
                  <a:lnTo>
                    <a:pt x="1697" y="19"/>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5" name="Google Shape;3475;p13"/>
            <p:cNvSpPr/>
            <p:nvPr/>
          </p:nvSpPr>
          <p:spPr>
            <a:xfrm>
              <a:off x="5509300" y="776500"/>
              <a:ext cx="76075" cy="76100"/>
            </a:xfrm>
            <a:custGeom>
              <a:avLst/>
              <a:gdLst/>
              <a:ahLst/>
              <a:cxnLst/>
              <a:rect l="l" t="t" r="r" b="b"/>
              <a:pathLst>
                <a:path w="3043" h="3044" extrusionOk="0">
                  <a:moveTo>
                    <a:pt x="1365" y="1"/>
                  </a:moveTo>
                  <a:lnTo>
                    <a:pt x="1217" y="38"/>
                  </a:lnTo>
                  <a:lnTo>
                    <a:pt x="1070" y="75"/>
                  </a:lnTo>
                  <a:lnTo>
                    <a:pt x="922" y="111"/>
                  </a:lnTo>
                  <a:lnTo>
                    <a:pt x="793" y="185"/>
                  </a:lnTo>
                  <a:lnTo>
                    <a:pt x="664" y="259"/>
                  </a:lnTo>
                  <a:lnTo>
                    <a:pt x="553" y="333"/>
                  </a:lnTo>
                  <a:lnTo>
                    <a:pt x="443" y="443"/>
                  </a:lnTo>
                  <a:lnTo>
                    <a:pt x="351" y="536"/>
                  </a:lnTo>
                  <a:lnTo>
                    <a:pt x="258" y="665"/>
                  </a:lnTo>
                  <a:lnTo>
                    <a:pt x="185" y="775"/>
                  </a:lnTo>
                  <a:lnTo>
                    <a:pt x="129" y="904"/>
                  </a:lnTo>
                  <a:lnTo>
                    <a:pt x="74" y="1052"/>
                  </a:lnTo>
                  <a:lnTo>
                    <a:pt x="37" y="1199"/>
                  </a:lnTo>
                  <a:lnTo>
                    <a:pt x="19" y="1347"/>
                  </a:lnTo>
                  <a:lnTo>
                    <a:pt x="0" y="1513"/>
                  </a:lnTo>
                  <a:lnTo>
                    <a:pt x="19" y="1660"/>
                  </a:lnTo>
                  <a:lnTo>
                    <a:pt x="37" y="1826"/>
                  </a:lnTo>
                  <a:lnTo>
                    <a:pt x="74" y="1974"/>
                  </a:lnTo>
                  <a:lnTo>
                    <a:pt x="111" y="2121"/>
                  </a:lnTo>
                  <a:lnTo>
                    <a:pt x="185" y="2250"/>
                  </a:lnTo>
                  <a:lnTo>
                    <a:pt x="258" y="2379"/>
                  </a:lnTo>
                  <a:lnTo>
                    <a:pt x="351" y="2490"/>
                  </a:lnTo>
                  <a:lnTo>
                    <a:pt x="443" y="2601"/>
                  </a:lnTo>
                  <a:lnTo>
                    <a:pt x="553" y="2711"/>
                  </a:lnTo>
                  <a:lnTo>
                    <a:pt x="682" y="2785"/>
                  </a:lnTo>
                  <a:lnTo>
                    <a:pt x="811" y="2859"/>
                  </a:lnTo>
                  <a:lnTo>
                    <a:pt x="941" y="2932"/>
                  </a:lnTo>
                  <a:lnTo>
                    <a:pt x="1088" y="2969"/>
                  </a:lnTo>
                  <a:lnTo>
                    <a:pt x="1236" y="3006"/>
                  </a:lnTo>
                  <a:lnTo>
                    <a:pt x="1383" y="3025"/>
                  </a:lnTo>
                  <a:lnTo>
                    <a:pt x="1549" y="3043"/>
                  </a:lnTo>
                  <a:lnTo>
                    <a:pt x="1715" y="3025"/>
                  </a:lnTo>
                  <a:lnTo>
                    <a:pt x="1862" y="3006"/>
                  </a:lnTo>
                  <a:lnTo>
                    <a:pt x="2010" y="2969"/>
                  </a:lnTo>
                  <a:lnTo>
                    <a:pt x="2139" y="2914"/>
                  </a:lnTo>
                  <a:lnTo>
                    <a:pt x="2268" y="2840"/>
                  </a:lnTo>
                  <a:lnTo>
                    <a:pt x="2397" y="2767"/>
                  </a:lnTo>
                  <a:lnTo>
                    <a:pt x="2508" y="2674"/>
                  </a:lnTo>
                  <a:lnTo>
                    <a:pt x="2618" y="2582"/>
                  </a:lnTo>
                  <a:lnTo>
                    <a:pt x="2711" y="2472"/>
                  </a:lnTo>
                  <a:lnTo>
                    <a:pt x="2803" y="2361"/>
                  </a:lnTo>
                  <a:lnTo>
                    <a:pt x="2877" y="2232"/>
                  </a:lnTo>
                  <a:lnTo>
                    <a:pt x="2932" y="2103"/>
                  </a:lnTo>
                  <a:lnTo>
                    <a:pt x="2987" y="1955"/>
                  </a:lnTo>
                  <a:lnTo>
                    <a:pt x="3006" y="1808"/>
                  </a:lnTo>
                  <a:lnTo>
                    <a:pt x="3043" y="1660"/>
                  </a:lnTo>
                  <a:lnTo>
                    <a:pt x="3043" y="1513"/>
                  </a:lnTo>
                  <a:lnTo>
                    <a:pt x="3024" y="1347"/>
                  </a:lnTo>
                  <a:lnTo>
                    <a:pt x="3006" y="1199"/>
                  </a:lnTo>
                  <a:lnTo>
                    <a:pt x="2969" y="1052"/>
                  </a:lnTo>
                  <a:lnTo>
                    <a:pt x="2913" y="904"/>
                  </a:lnTo>
                  <a:lnTo>
                    <a:pt x="2858" y="775"/>
                  </a:lnTo>
                  <a:lnTo>
                    <a:pt x="2784" y="665"/>
                  </a:lnTo>
                  <a:lnTo>
                    <a:pt x="2692" y="536"/>
                  </a:lnTo>
                  <a:lnTo>
                    <a:pt x="2600" y="443"/>
                  </a:lnTo>
                  <a:lnTo>
                    <a:pt x="2489" y="333"/>
                  </a:lnTo>
                  <a:lnTo>
                    <a:pt x="2379" y="259"/>
                  </a:lnTo>
                  <a:lnTo>
                    <a:pt x="2250" y="185"/>
                  </a:lnTo>
                  <a:lnTo>
                    <a:pt x="2121" y="111"/>
                  </a:lnTo>
                  <a:lnTo>
                    <a:pt x="1973" y="75"/>
                  </a:lnTo>
                  <a:lnTo>
                    <a:pt x="1826" y="38"/>
                  </a:lnTo>
                  <a:lnTo>
                    <a:pt x="1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6" name="Google Shape;3476;p13"/>
            <p:cNvSpPr/>
            <p:nvPr/>
          </p:nvSpPr>
          <p:spPr>
            <a:xfrm>
              <a:off x="5943500" y="1099175"/>
              <a:ext cx="75175" cy="75625"/>
            </a:xfrm>
            <a:custGeom>
              <a:avLst/>
              <a:gdLst/>
              <a:ahLst/>
              <a:cxnLst/>
              <a:rect l="l" t="t" r="r" b="b"/>
              <a:pathLst>
                <a:path w="3007" h="3025" extrusionOk="0">
                  <a:moveTo>
                    <a:pt x="1365" y="1"/>
                  </a:moveTo>
                  <a:lnTo>
                    <a:pt x="1199" y="37"/>
                  </a:lnTo>
                  <a:lnTo>
                    <a:pt x="1052" y="74"/>
                  </a:lnTo>
                  <a:lnTo>
                    <a:pt x="923" y="111"/>
                  </a:lnTo>
                  <a:lnTo>
                    <a:pt x="794" y="166"/>
                  </a:lnTo>
                  <a:lnTo>
                    <a:pt x="665" y="240"/>
                  </a:lnTo>
                  <a:lnTo>
                    <a:pt x="554" y="332"/>
                  </a:lnTo>
                  <a:lnTo>
                    <a:pt x="443" y="425"/>
                  </a:lnTo>
                  <a:lnTo>
                    <a:pt x="333" y="535"/>
                  </a:lnTo>
                  <a:lnTo>
                    <a:pt x="259" y="646"/>
                  </a:lnTo>
                  <a:lnTo>
                    <a:pt x="185" y="775"/>
                  </a:lnTo>
                  <a:lnTo>
                    <a:pt x="112" y="904"/>
                  </a:lnTo>
                  <a:lnTo>
                    <a:pt x="56" y="1052"/>
                  </a:lnTo>
                  <a:lnTo>
                    <a:pt x="19" y="1181"/>
                  </a:lnTo>
                  <a:lnTo>
                    <a:pt x="1" y="1347"/>
                  </a:lnTo>
                  <a:lnTo>
                    <a:pt x="1" y="1494"/>
                  </a:lnTo>
                  <a:lnTo>
                    <a:pt x="1" y="1660"/>
                  </a:lnTo>
                  <a:lnTo>
                    <a:pt x="19" y="1807"/>
                  </a:lnTo>
                  <a:lnTo>
                    <a:pt x="56" y="1955"/>
                  </a:lnTo>
                  <a:lnTo>
                    <a:pt x="112" y="2102"/>
                  </a:lnTo>
                  <a:lnTo>
                    <a:pt x="167" y="2232"/>
                  </a:lnTo>
                  <a:lnTo>
                    <a:pt x="241" y="2361"/>
                  </a:lnTo>
                  <a:lnTo>
                    <a:pt x="333" y="2471"/>
                  </a:lnTo>
                  <a:lnTo>
                    <a:pt x="425" y="2582"/>
                  </a:lnTo>
                  <a:lnTo>
                    <a:pt x="536" y="2674"/>
                  </a:lnTo>
                  <a:lnTo>
                    <a:pt x="646" y="2766"/>
                  </a:lnTo>
                  <a:lnTo>
                    <a:pt x="757" y="2840"/>
                  </a:lnTo>
                  <a:lnTo>
                    <a:pt x="904" y="2895"/>
                  </a:lnTo>
                  <a:lnTo>
                    <a:pt x="1033" y="2951"/>
                  </a:lnTo>
                  <a:lnTo>
                    <a:pt x="1181" y="2988"/>
                  </a:lnTo>
                  <a:lnTo>
                    <a:pt x="1328" y="3006"/>
                  </a:lnTo>
                  <a:lnTo>
                    <a:pt x="1494" y="3024"/>
                  </a:lnTo>
                  <a:lnTo>
                    <a:pt x="1642" y="3006"/>
                  </a:lnTo>
                  <a:lnTo>
                    <a:pt x="1808" y="2988"/>
                  </a:lnTo>
                  <a:lnTo>
                    <a:pt x="1955" y="2951"/>
                  </a:lnTo>
                  <a:lnTo>
                    <a:pt x="2084" y="2914"/>
                  </a:lnTo>
                  <a:lnTo>
                    <a:pt x="2232" y="2840"/>
                  </a:lnTo>
                  <a:lnTo>
                    <a:pt x="2343" y="2766"/>
                  </a:lnTo>
                  <a:lnTo>
                    <a:pt x="2472" y="2693"/>
                  </a:lnTo>
                  <a:lnTo>
                    <a:pt x="2564" y="2600"/>
                  </a:lnTo>
                  <a:lnTo>
                    <a:pt x="2674" y="2490"/>
                  </a:lnTo>
                  <a:lnTo>
                    <a:pt x="2748" y="2379"/>
                  </a:lnTo>
                  <a:lnTo>
                    <a:pt x="2822" y="2250"/>
                  </a:lnTo>
                  <a:lnTo>
                    <a:pt x="2896" y="2121"/>
                  </a:lnTo>
                  <a:lnTo>
                    <a:pt x="2951" y="1973"/>
                  </a:lnTo>
                  <a:lnTo>
                    <a:pt x="2988" y="1826"/>
                  </a:lnTo>
                  <a:lnTo>
                    <a:pt x="3006" y="1678"/>
                  </a:lnTo>
                  <a:lnTo>
                    <a:pt x="3006" y="1531"/>
                  </a:lnTo>
                  <a:lnTo>
                    <a:pt x="3006" y="1365"/>
                  </a:lnTo>
                  <a:lnTo>
                    <a:pt x="2988" y="1217"/>
                  </a:lnTo>
                  <a:lnTo>
                    <a:pt x="2951" y="1070"/>
                  </a:lnTo>
                  <a:lnTo>
                    <a:pt x="2896" y="922"/>
                  </a:lnTo>
                  <a:lnTo>
                    <a:pt x="2840" y="793"/>
                  </a:lnTo>
                  <a:lnTo>
                    <a:pt x="2767" y="664"/>
                  </a:lnTo>
                  <a:lnTo>
                    <a:pt x="2674" y="554"/>
                  </a:lnTo>
                  <a:lnTo>
                    <a:pt x="2582" y="443"/>
                  </a:lnTo>
                  <a:lnTo>
                    <a:pt x="2490" y="351"/>
                  </a:lnTo>
                  <a:lnTo>
                    <a:pt x="2361" y="259"/>
                  </a:lnTo>
                  <a:lnTo>
                    <a:pt x="2250" y="185"/>
                  </a:lnTo>
                  <a:lnTo>
                    <a:pt x="2121" y="130"/>
                  </a:lnTo>
                  <a:lnTo>
                    <a:pt x="1974" y="74"/>
                  </a:lnTo>
                  <a:lnTo>
                    <a:pt x="1826" y="37"/>
                  </a:lnTo>
                  <a:lnTo>
                    <a:pt x="1679"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7" name="Google Shape;3477;p13"/>
            <p:cNvSpPr/>
            <p:nvPr/>
          </p:nvSpPr>
          <p:spPr>
            <a:xfrm>
              <a:off x="5261300" y="322925"/>
              <a:ext cx="75625" cy="75625"/>
            </a:xfrm>
            <a:custGeom>
              <a:avLst/>
              <a:gdLst/>
              <a:ahLst/>
              <a:cxnLst/>
              <a:rect l="l" t="t" r="r" b="b"/>
              <a:pathLst>
                <a:path w="3025" h="3025" extrusionOk="0">
                  <a:moveTo>
                    <a:pt x="1328" y="1"/>
                  </a:moveTo>
                  <a:lnTo>
                    <a:pt x="1181" y="38"/>
                  </a:lnTo>
                  <a:lnTo>
                    <a:pt x="1033" y="74"/>
                  </a:lnTo>
                  <a:lnTo>
                    <a:pt x="886" y="130"/>
                  </a:lnTo>
                  <a:lnTo>
                    <a:pt x="756" y="185"/>
                  </a:lnTo>
                  <a:lnTo>
                    <a:pt x="646" y="259"/>
                  </a:lnTo>
                  <a:lnTo>
                    <a:pt x="517" y="351"/>
                  </a:lnTo>
                  <a:lnTo>
                    <a:pt x="425" y="443"/>
                  </a:lnTo>
                  <a:lnTo>
                    <a:pt x="314" y="554"/>
                  </a:lnTo>
                  <a:lnTo>
                    <a:pt x="240" y="683"/>
                  </a:lnTo>
                  <a:lnTo>
                    <a:pt x="166" y="812"/>
                  </a:lnTo>
                  <a:lnTo>
                    <a:pt x="111" y="941"/>
                  </a:lnTo>
                  <a:lnTo>
                    <a:pt x="56" y="1070"/>
                  </a:lnTo>
                  <a:lnTo>
                    <a:pt x="19" y="1218"/>
                  </a:lnTo>
                  <a:lnTo>
                    <a:pt x="0" y="1383"/>
                  </a:lnTo>
                  <a:lnTo>
                    <a:pt x="0" y="1531"/>
                  </a:lnTo>
                  <a:lnTo>
                    <a:pt x="0" y="1697"/>
                  </a:lnTo>
                  <a:lnTo>
                    <a:pt x="37" y="1844"/>
                  </a:lnTo>
                  <a:lnTo>
                    <a:pt x="74" y="1992"/>
                  </a:lnTo>
                  <a:lnTo>
                    <a:pt x="130" y="2139"/>
                  </a:lnTo>
                  <a:lnTo>
                    <a:pt x="185" y="2269"/>
                  </a:lnTo>
                  <a:lnTo>
                    <a:pt x="259" y="2379"/>
                  </a:lnTo>
                  <a:lnTo>
                    <a:pt x="351" y="2508"/>
                  </a:lnTo>
                  <a:lnTo>
                    <a:pt x="443" y="2600"/>
                  </a:lnTo>
                  <a:lnTo>
                    <a:pt x="554" y="2693"/>
                  </a:lnTo>
                  <a:lnTo>
                    <a:pt x="683" y="2785"/>
                  </a:lnTo>
                  <a:lnTo>
                    <a:pt x="793" y="2859"/>
                  </a:lnTo>
                  <a:lnTo>
                    <a:pt x="941" y="2914"/>
                  </a:lnTo>
                  <a:lnTo>
                    <a:pt x="1070" y="2969"/>
                  </a:lnTo>
                  <a:lnTo>
                    <a:pt x="1217" y="3006"/>
                  </a:lnTo>
                  <a:lnTo>
                    <a:pt x="1383" y="3024"/>
                  </a:lnTo>
                  <a:lnTo>
                    <a:pt x="1697" y="3024"/>
                  </a:lnTo>
                  <a:lnTo>
                    <a:pt x="1844" y="2988"/>
                  </a:lnTo>
                  <a:lnTo>
                    <a:pt x="1992" y="2951"/>
                  </a:lnTo>
                  <a:lnTo>
                    <a:pt x="2121" y="2895"/>
                  </a:lnTo>
                  <a:lnTo>
                    <a:pt x="2268" y="2840"/>
                  </a:lnTo>
                  <a:lnTo>
                    <a:pt x="2379" y="2766"/>
                  </a:lnTo>
                  <a:lnTo>
                    <a:pt x="2508" y="2674"/>
                  </a:lnTo>
                  <a:lnTo>
                    <a:pt x="2600" y="2564"/>
                  </a:lnTo>
                  <a:lnTo>
                    <a:pt x="2692" y="2471"/>
                  </a:lnTo>
                  <a:lnTo>
                    <a:pt x="2785" y="2342"/>
                  </a:lnTo>
                  <a:lnTo>
                    <a:pt x="2858" y="2213"/>
                  </a:lnTo>
                  <a:lnTo>
                    <a:pt x="2914" y="2084"/>
                  </a:lnTo>
                  <a:lnTo>
                    <a:pt x="2969" y="1937"/>
                  </a:lnTo>
                  <a:lnTo>
                    <a:pt x="3006" y="1789"/>
                  </a:lnTo>
                  <a:lnTo>
                    <a:pt x="3024" y="1642"/>
                  </a:lnTo>
                  <a:lnTo>
                    <a:pt x="3024" y="1494"/>
                  </a:lnTo>
                  <a:lnTo>
                    <a:pt x="3006" y="1328"/>
                  </a:lnTo>
                  <a:lnTo>
                    <a:pt x="2987" y="1181"/>
                  </a:lnTo>
                  <a:lnTo>
                    <a:pt x="2951" y="1033"/>
                  </a:lnTo>
                  <a:lnTo>
                    <a:pt x="2895" y="886"/>
                  </a:lnTo>
                  <a:lnTo>
                    <a:pt x="2840" y="757"/>
                  </a:lnTo>
                  <a:lnTo>
                    <a:pt x="2766" y="646"/>
                  </a:lnTo>
                  <a:lnTo>
                    <a:pt x="2674" y="517"/>
                  </a:lnTo>
                  <a:lnTo>
                    <a:pt x="2563" y="425"/>
                  </a:lnTo>
                  <a:lnTo>
                    <a:pt x="2471" y="333"/>
                  </a:lnTo>
                  <a:lnTo>
                    <a:pt x="2342" y="240"/>
                  </a:lnTo>
                  <a:lnTo>
                    <a:pt x="2213" y="167"/>
                  </a:lnTo>
                  <a:lnTo>
                    <a:pt x="2084" y="111"/>
                  </a:lnTo>
                  <a:lnTo>
                    <a:pt x="1936" y="56"/>
                  </a:lnTo>
                  <a:lnTo>
                    <a:pt x="1789" y="19"/>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8" name="Google Shape;3478;p13"/>
            <p:cNvSpPr/>
            <p:nvPr/>
          </p:nvSpPr>
          <p:spPr>
            <a:xfrm>
              <a:off x="6023250" y="1113475"/>
              <a:ext cx="75625" cy="75600"/>
            </a:xfrm>
            <a:custGeom>
              <a:avLst/>
              <a:gdLst/>
              <a:ahLst/>
              <a:cxnLst/>
              <a:rect l="l" t="t" r="r" b="b"/>
              <a:pathLst>
                <a:path w="3025" h="3024" extrusionOk="0">
                  <a:moveTo>
                    <a:pt x="1402" y="0"/>
                  </a:moveTo>
                  <a:lnTo>
                    <a:pt x="1236" y="19"/>
                  </a:lnTo>
                  <a:lnTo>
                    <a:pt x="1089" y="55"/>
                  </a:lnTo>
                  <a:lnTo>
                    <a:pt x="941" y="92"/>
                  </a:lnTo>
                  <a:lnTo>
                    <a:pt x="812" y="166"/>
                  </a:lnTo>
                  <a:lnTo>
                    <a:pt x="683" y="240"/>
                  </a:lnTo>
                  <a:lnTo>
                    <a:pt x="554" y="314"/>
                  </a:lnTo>
                  <a:lnTo>
                    <a:pt x="443" y="424"/>
                  </a:lnTo>
                  <a:lnTo>
                    <a:pt x="351" y="516"/>
                  </a:lnTo>
                  <a:lnTo>
                    <a:pt x="259" y="645"/>
                  </a:lnTo>
                  <a:lnTo>
                    <a:pt x="185" y="775"/>
                  </a:lnTo>
                  <a:lnTo>
                    <a:pt x="111" y="904"/>
                  </a:lnTo>
                  <a:lnTo>
                    <a:pt x="56" y="1051"/>
                  </a:lnTo>
                  <a:lnTo>
                    <a:pt x="19" y="1199"/>
                  </a:lnTo>
                  <a:lnTo>
                    <a:pt x="1" y="1346"/>
                  </a:lnTo>
                  <a:lnTo>
                    <a:pt x="1" y="1512"/>
                  </a:lnTo>
                  <a:lnTo>
                    <a:pt x="1" y="1660"/>
                  </a:lnTo>
                  <a:lnTo>
                    <a:pt x="19" y="1826"/>
                  </a:lnTo>
                  <a:lnTo>
                    <a:pt x="56" y="1973"/>
                  </a:lnTo>
                  <a:lnTo>
                    <a:pt x="111" y="2102"/>
                  </a:lnTo>
                  <a:lnTo>
                    <a:pt x="167" y="2231"/>
                  </a:lnTo>
                  <a:lnTo>
                    <a:pt x="240" y="2360"/>
                  </a:lnTo>
                  <a:lnTo>
                    <a:pt x="333" y="2471"/>
                  </a:lnTo>
                  <a:lnTo>
                    <a:pt x="425" y="2581"/>
                  </a:lnTo>
                  <a:lnTo>
                    <a:pt x="535" y="2674"/>
                  </a:lnTo>
                  <a:lnTo>
                    <a:pt x="646" y="2766"/>
                  </a:lnTo>
                  <a:lnTo>
                    <a:pt x="775" y="2840"/>
                  </a:lnTo>
                  <a:lnTo>
                    <a:pt x="904" y="2913"/>
                  </a:lnTo>
                  <a:lnTo>
                    <a:pt x="1033" y="2950"/>
                  </a:lnTo>
                  <a:lnTo>
                    <a:pt x="1181" y="2987"/>
                  </a:lnTo>
                  <a:lnTo>
                    <a:pt x="1347" y="3024"/>
                  </a:lnTo>
                  <a:lnTo>
                    <a:pt x="1660" y="3024"/>
                  </a:lnTo>
                  <a:lnTo>
                    <a:pt x="1808" y="3006"/>
                  </a:lnTo>
                  <a:lnTo>
                    <a:pt x="1955" y="2969"/>
                  </a:lnTo>
                  <a:lnTo>
                    <a:pt x="2084" y="2913"/>
                  </a:lnTo>
                  <a:lnTo>
                    <a:pt x="2232" y="2858"/>
                  </a:lnTo>
                  <a:lnTo>
                    <a:pt x="2342" y="2784"/>
                  </a:lnTo>
                  <a:lnTo>
                    <a:pt x="2471" y="2692"/>
                  </a:lnTo>
                  <a:lnTo>
                    <a:pt x="2582" y="2600"/>
                  </a:lnTo>
                  <a:lnTo>
                    <a:pt x="2674" y="2508"/>
                  </a:lnTo>
                  <a:lnTo>
                    <a:pt x="2766" y="2379"/>
                  </a:lnTo>
                  <a:lnTo>
                    <a:pt x="2840" y="2268"/>
                  </a:lnTo>
                  <a:lnTo>
                    <a:pt x="2896" y="2139"/>
                  </a:lnTo>
                  <a:lnTo>
                    <a:pt x="2951" y="1991"/>
                  </a:lnTo>
                  <a:lnTo>
                    <a:pt x="2988" y="1844"/>
                  </a:lnTo>
                  <a:lnTo>
                    <a:pt x="3025" y="1696"/>
                  </a:lnTo>
                  <a:lnTo>
                    <a:pt x="3025" y="1549"/>
                  </a:lnTo>
                  <a:lnTo>
                    <a:pt x="3025" y="1383"/>
                  </a:lnTo>
                  <a:lnTo>
                    <a:pt x="3006" y="1235"/>
                  </a:lnTo>
                  <a:lnTo>
                    <a:pt x="2969" y="1088"/>
                  </a:lnTo>
                  <a:lnTo>
                    <a:pt x="2932" y="940"/>
                  </a:lnTo>
                  <a:lnTo>
                    <a:pt x="2859" y="811"/>
                  </a:lnTo>
                  <a:lnTo>
                    <a:pt x="2785" y="682"/>
                  </a:lnTo>
                  <a:lnTo>
                    <a:pt x="2711" y="572"/>
                  </a:lnTo>
                  <a:lnTo>
                    <a:pt x="2619" y="461"/>
                  </a:lnTo>
                  <a:lnTo>
                    <a:pt x="2508" y="350"/>
                  </a:lnTo>
                  <a:lnTo>
                    <a:pt x="2398" y="258"/>
                  </a:lnTo>
                  <a:lnTo>
                    <a:pt x="2269" y="185"/>
                  </a:lnTo>
                  <a:lnTo>
                    <a:pt x="2140" y="129"/>
                  </a:lnTo>
                  <a:lnTo>
                    <a:pt x="2010" y="74"/>
                  </a:lnTo>
                  <a:lnTo>
                    <a:pt x="1863" y="37"/>
                  </a:lnTo>
                  <a:lnTo>
                    <a:pt x="17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9" name="Google Shape;3479;p13"/>
            <p:cNvSpPr/>
            <p:nvPr/>
          </p:nvSpPr>
          <p:spPr>
            <a:xfrm>
              <a:off x="5377925" y="587975"/>
              <a:ext cx="76075" cy="76075"/>
            </a:xfrm>
            <a:custGeom>
              <a:avLst/>
              <a:gdLst/>
              <a:ahLst/>
              <a:cxnLst/>
              <a:rect l="l" t="t" r="r" b="b"/>
              <a:pathLst>
                <a:path w="3043" h="3043" extrusionOk="0">
                  <a:moveTo>
                    <a:pt x="1568" y="1"/>
                  </a:moveTo>
                  <a:lnTo>
                    <a:pt x="1402" y="19"/>
                  </a:lnTo>
                  <a:lnTo>
                    <a:pt x="1254" y="37"/>
                  </a:lnTo>
                  <a:lnTo>
                    <a:pt x="1107" y="56"/>
                  </a:lnTo>
                  <a:lnTo>
                    <a:pt x="959" y="111"/>
                  </a:lnTo>
                  <a:lnTo>
                    <a:pt x="830" y="167"/>
                  </a:lnTo>
                  <a:lnTo>
                    <a:pt x="701" y="240"/>
                  </a:lnTo>
                  <a:lnTo>
                    <a:pt x="590" y="314"/>
                  </a:lnTo>
                  <a:lnTo>
                    <a:pt x="480" y="425"/>
                  </a:lnTo>
                  <a:lnTo>
                    <a:pt x="369" y="517"/>
                  </a:lnTo>
                  <a:lnTo>
                    <a:pt x="295" y="627"/>
                  </a:lnTo>
                  <a:lnTo>
                    <a:pt x="203" y="757"/>
                  </a:lnTo>
                  <a:lnTo>
                    <a:pt x="148" y="886"/>
                  </a:lnTo>
                  <a:lnTo>
                    <a:pt x="93" y="1015"/>
                  </a:lnTo>
                  <a:lnTo>
                    <a:pt x="56" y="1162"/>
                  </a:lnTo>
                  <a:lnTo>
                    <a:pt x="19" y="1310"/>
                  </a:lnTo>
                  <a:lnTo>
                    <a:pt x="0" y="1476"/>
                  </a:lnTo>
                  <a:lnTo>
                    <a:pt x="19" y="1642"/>
                  </a:lnTo>
                  <a:lnTo>
                    <a:pt x="37" y="1789"/>
                  </a:lnTo>
                  <a:lnTo>
                    <a:pt x="56" y="1937"/>
                  </a:lnTo>
                  <a:lnTo>
                    <a:pt x="111" y="2084"/>
                  </a:lnTo>
                  <a:lnTo>
                    <a:pt x="166" y="2232"/>
                  </a:lnTo>
                  <a:lnTo>
                    <a:pt x="240" y="2361"/>
                  </a:lnTo>
                  <a:lnTo>
                    <a:pt x="332" y="2471"/>
                  </a:lnTo>
                  <a:lnTo>
                    <a:pt x="424" y="2582"/>
                  </a:lnTo>
                  <a:lnTo>
                    <a:pt x="535" y="2693"/>
                  </a:lnTo>
                  <a:lnTo>
                    <a:pt x="646" y="2766"/>
                  </a:lnTo>
                  <a:lnTo>
                    <a:pt x="775" y="2859"/>
                  </a:lnTo>
                  <a:lnTo>
                    <a:pt x="904" y="2914"/>
                  </a:lnTo>
                  <a:lnTo>
                    <a:pt x="1051" y="2969"/>
                  </a:lnTo>
                  <a:lnTo>
                    <a:pt x="1199" y="3006"/>
                  </a:lnTo>
                  <a:lnTo>
                    <a:pt x="1346" y="3043"/>
                  </a:lnTo>
                  <a:lnTo>
                    <a:pt x="1678" y="3043"/>
                  </a:lnTo>
                  <a:lnTo>
                    <a:pt x="1826" y="3024"/>
                  </a:lnTo>
                  <a:lnTo>
                    <a:pt x="1973" y="2988"/>
                  </a:lnTo>
                  <a:lnTo>
                    <a:pt x="2102" y="2932"/>
                  </a:lnTo>
                  <a:lnTo>
                    <a:pt x="2250" y="2877"/>
                  </a:lnTo>
                  <a:lnTo>
                    <a:pt x="2360" y="2803"/>
                  </a:lnTo>
                  <a:lnTo>
                    <a:pt x="2489" y="2711"/>
                  </a:lnTo>
                  <a:lnTo>
                    <a:pt x="2600" y="2619"/>
                  </a:lnTo>
                  <a:lnTo>
                    <a:pt x="2692" y="2508"/>
                  </a:lnTo>
                  <a:lnTo>
                    <a:pt x="2784" y="2398"/>
                  </a:lnTo>
                  <a:lnTo>
                    <a:pt x="2858" y="2268"/>
                  </a:lnTo>
                  <a:lnTo>
                    <a:pt x="2914" y="2139"/>
                  </a:lnTo>
                  <a:lnTo>
                    <a:pt x="2969" y="2010"/>
                  </a:lnTo>
                  <a:lnTo>
                    <a:pt x="3006" y="1863"/>
                  </a:lnTo>
                  <a:lnTo>
                    <a:pt x="3043" y="1715"/>
                  </a:lnTo>
                  <a:lnTo>
                    <a:pt x="3043" y="1549"/>
                  </a:lnTo>
                  <a:lnTo>
                    <a:pt x="3043" y="1402"/>
                  </a:lnTo>
                  <a:lnTo>
                    <a:pt x="3024" y="1236"/>
                  </a:lnTo>
                  <a:lnTo>
                    <a:pt x="2987" y="1088"/>
                  </a:lnTo>
                  <a:lnTo>
                    <a:pt x="2932" y="959"/>
                  </a:lnTo>
                  <a:lnTo>
                    <a:pt x="2877" y="830"/>
                  </a:lnTo>
                  <a:lnTo>
                    <a:pt x="2803" y="701"/>
                  </a:lnTo>
                  <a:lnTo>
                    <a:pt x="2729" y="572"/>
                  </a:lnTo>
                  <a:lnTo>
                    <a:pt x="2619" y="462"/>
                  </a:lnTo>
                  <a:lnTo>
                    <a:pt x="2526" y="369"/>
                  </a:lnTo>
                  <a:lnTo>
                    <a:pt x="2416" y="277"/>
                  </a:lnTo>
                  <a:lnTo>
                    <a:pt x="2287" y="203"/>
                  </a:lnTo>
                  <a:lnTo>
                    <a:pt x="2158" y="130"/>
                  </a:lnTo>
                  <a:lnTo>
                    <a:pt x="2010" y="93"/>
                  </a:lnTo>
                  <a:lnTo>
                    <a:pt x="1881" y="37"/>
                  </a:lnTo>
                  <a:lnTo>
                    <a:pt x="1715"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0" name="Google Shape;3480;p13"/>
            <p:cNvSpPr/>
            <p:nvPr/>
          </p:nvSpPr>
          <p:spPr>
            <a:xfrm>
              <a:off x="5863775" y="1085350"/>
              <a:ext cx="74700" cy="74700"/>
            </a:xfrm>
            <a:custGeom>
              <a:avLst/>
              <a:gdLst/>
              <a:ahLst/>
              <a:cxnLst/>
              <a:rect l="l" t="t" r="r" b="b"/>
              <a:pathLst>
                <a:path w="2988" h="2988" extrusionOk="0">
                  <a:moveTo>
                    <a:pt x="1365" y="0"/>
                  </a:moveTo>
                  <a:lnTo>
                    <a:pt x="1217" y="19"/>
                  </a:lnTo>
                  <a:lnTo>
                    <a:pt x="1070" y="56"/>
                  </a:lnTo>
                  <a:lnTo>
                    <a:pt x="940" y="93"/>
                  </a:lnTo>
                  <a:lnTo>
                    <a:pt x="793" y="166"/>
                  </a:lnTo>
                  <a:lnTo>
                    <a:pt x="682" y="240"/>
                  </a:lnTo>
                  <a:lnTo>
                    <a:pt x="553" y="314"/>
                  </a:lnTo>
                  <a:lnTo>
                    <a:pt x="461" y="406"/>
                  </a:lnTo>
                  <a:lnTo>
                    <a:pt x="350" y="498"/>
                  </a:lnTo>
                  <a:lnTo>
                    <a:pt x="277" y="627"/>
                  </a:lnTo>
                  <a:lnTo>
                    <a:pt x="203" y="738"/>
                  </a:lnTo>
                  <a:lnTo>
                    <a:pt x="129" y="867"/>
                  </a:lnTo>
                  <a:lnTo>
                    <a:pt x="74" y="996"/>
                  </a:lnTo>
                  <a:lnTo>
                    <a:pt x="37" y="1144"/>
                  </a:lnTo>
                  <a:lnTo>
                    <a:pt x="19" y="1291"/>
                  </a:lnTo>
                  <a:lnTo>
                    <a:pt x="0" y="1439"/>
                  </a:lnTo>
                  <a:lnTo>
                    <a:pt x="0" y="1605"/>
                  </a:lnTo>
                  <a:lnTo>
                    <a:pt x="19" y="1752"/>
                  </a:lnTo>
                  <a:lnTo>
                    <a:pt x="55" y="1900"/>
                  </a:lnTo>
                  <a:lnTo>
                    <a:pt x="92" y="2047"/>
                  </a:lnTo>
                  <a:lnTo>
                    <a:pt x="166" y="2176"/>
                  </a:lnTo>
                  <a:lnTo>
                    <a:pt x="240" y="2305"/>
                  </a:lnTo>
                  <a:lnTo>
                    <a:pt x="314" y="2434"/>
                  </a:lnTo>
                  <a:lnTo>
                    <a:pt x="406" y="2545"/>
                  </a:lnTo>
                  <a:lnTo>
                    <a:pt x="516" y="2637"/>
                  </a:lnTo>
                  <a:lnTo>
                    <a:pt x="627" y="2729"/>
                  </a:lnTo>
                  <a:lnTo>
                    <a:pt x="756" y="2803"/>
                  </a:lnTo>
                  <a:lnTo>
                    <a:pt x="885" y="2858"/>
                  </a:lnTo>
                  <a:lnTo>
                    <a:pt x="1014" y="2914"/>
                  </a:lnTo>
                  <a:lnTo>
                    <a:pt x="1162" y="2951"/>
                  </a:lnTo>
                  <a:lnTo>
                    <a:pt x="1309" y="2987"/>
                  </a:lnTo>
                  <a:lnTo>
                    <a:pt x="1623" y="2987"/>
                  </a:lnTo>
                  <a:lnTo>
                    <a:pt x="1770" y="2969"/>
                  </a:lnTo>
                  <a:lnTo>
                    <a:pt x="1918" y="2932"/>
                  </a:lnTo>
                  <a:lnTo>
                    <a:pt x="2065" y="2895"/>
                  </a:lnTo>
                  <a:lnTo>
                    <a:pt x="2194" y="2821"/>
                  </a:lnTo>
                  <a:lnTo>
                    <a:pt x="2323" y="2748"/>
                  </a:lnTo>
                  <a:lnTo>
                    <a:pt x="2434" y="2674"/>
                  </a:lnTo>
                  <a:lnTo>
                    <a:pt x="2545" y="2582"/>
                  </a:lnTo>
                  <a:lnTo>
                    <a:pt x="2637" y="2490"/>
                  </a:lnTo>
                  <a:lnTo>
                    <a:pt x="2729" y="2360"/>
                  </a:lnTo>
                  <a:lnTo>
                    <a:pt x="2803" y="2250"/>
                  </a:lnTo>
                  <a:lnTo>
                    <a:pt x="2858" y="2121"/>
                  </a:lnTo>
                  <a:lnTo>
                    <a:pt x="2913" y="1992"/>
                  </a:lnTo>
                  <a:lnTo>
                    <a:pt x="2950" y="1844"/>
                  </a:lnTo>
                  <a:lnTo>
                    <a:pt x="2987" y="1697"/>
                  </a:lnTo>
                  <a:lnTo>
                    <a:pt x="2987" y="1549"/>
                  </a:lnTo>
                  <a:lnTo>
                    <a:pt x="2987" y="1383"/>
                  </a:lnTo>
                  <a:lnTo>
                    <a:pt x="2969" y="1236"/>
                  </a:lnTo>
                  <a:lnTo>
                    <a:pt x="2950" y="1088"/>
                  </a:lnTo>
                  <a:lnTo>
                    <a:pt x="2895" y="941"/>
                  </a:lnTo>
                  <a:lnTo>
                    <a:pt x="2840" y="812"/>
                  </a:lnTo>
                  <a:lnTo>
                    <a:pt x="2766" y="683"/>
                  </a:lnTo>
                  <a:lnTo>
                    <a:pt x="2674" y="554"/>
                  </a:lnTo>
                  <a:lnTo>
                    <a:pt x="2581" y="443"/>
                  </a:lnTo>
                  <a:lnTo>
                    <a:pt x="2489" y="351"/>
                  </a:lnTo>
                  <a:lnTo>
                    <a:pt x="2360" y="259"/>
                  </a:lnTo>
                  <a:lnTo>
                    <a:pt x="2250" y="185"/>
                  </a:lnTo>
                  <a:lnTo>
                    <a:pt x="2121" y="129"/>
                  </a:lnTo>
                  <a:lnTo>
                    <a:pt x="1973" y="74"/>
                  </a:lnTo>
                  <a:lnTo>
                    <a:pt x="1826" y="37"/>
                  </a:lnTo>
                  <a:lnTo>
                    <a:pt x="1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1" name="Google Shape;3481;p13"/>
            <p:cNvSpPr/>
            <p:nvPr/>
          </p:nvSpPr>
          <p:spPr>
            <a:xfrm>
              <a:off x="5247475" y="403125"/>
              <a:ext cx="74700" cy="74700"/>
            </a:xfrm>
            <a:custGeom>
              <a:avLst/>
              <a:gdLst/>
              <a:ahLst/>
              <a:cxnLst/>
              <a:rect l="l" t="t" r="r" b="b"/>
              <a:pathLst>
                <a:path w="2988" h="2988" extrusionOk="0">
                  <a:moveTo>
                    <a:pt x="1531" y="1"/>
                  </a:moveTo>
                  <a:lnTo>
                    <a:pt x="1365" y="19"/>
                  </a:lnTo>
                  <a:lnTo>
                    <a:pt x="1217" y="38"/>
                  </a:lnTo>
                  <a:lnTo>
                    <a:pt x="1070" y="75"/>
                  </a:lnTo>
                  <a:lnTo>
                    <a:pt x="941" y="112"/>
                  </a:lnTo>
                  <a:lnTo>
                    <a:pt x="793" y="167"/>
                  </a:lnTo>
                  <a:lnTo>
                    <a:pt x="683" y="241"/>
                  </a:lnTo>
                  <a:lnTo>
                    <a:pt x="553" y="333"/>
                  </a:lnTo>
                  <a:lnTo>
                    <a:pt x="443" y="425"/>
                  </a:lnTo>
                  <a:lnTo>
                    <a:pt x="351" y="536"/>
                  </a:lnTo>
                  <a:lnTo>
                    <a:pt x="258" y="646"/>
                  </a:lnTo>
                  <a:lnTo>
                    <a:pt x="185" y="775"/>
                  </a:lnTo>
                  <a:lnTo>
                    <a:pt x="129" y="904"/>
                  </a:lnTo>
                  <a:lnTo>
                    <a:pt x="74" y="1033"/>
                  </a:lnTo>
                  <a:lnTo>
                    <a:pt x="37" y="1181"/>
                  </a:lnTo>
                  <a:lnTo>
                    <a:pt x="19" y="1328"/>
                  </a:lnTo>
                  <a:lnTo>
                    <a:pt x="0" y="1494"/>
                  </a:lnTo>
                  <a:lnTo>
                    <a:pt x="0" y="1642"/>
                  </a:lnTo>
                  <a:lnTo>
                    <a:pt x="37" y="1789"/>
                  </a:lnTo>
                  <a:lnTo>
                    <a:pt x="56" y="1937"/>
                  </a:lnTo>
                  <a:lnTo>
                    <a:pt x="111" y="2066"/>
                  </a:lnTo>
                  <a:lnTo>
                    <a:pt x="166" y="2195"/>
                  </a:lnTo>
                  <a:lnTo>
                    <a:pt x="240" y="2324"/>
                  </a:lnTo>
                  <a:lnTo>
                    <a:pt x="332" y="2435"/>
                  </a:lnTo>
                  <a:lnTo>
                    <a:pt x="424" y="2545"/>
                  </a:lnTo>
                  <a:lnTo>
                    <a:pt x="517" y="2638"/>
                  </a:lnTo>
                  <a:lnTo>
                    <a:pt x="627" y="2730"/>
                  </a:lnTo>
                  <a:lnTo>
                    <a:pt x="756" y="2803"/>
                  </a:lnTo>
                  <a:lnTo>
                    <a:pt x="885" y="2859"/>
                  </a:lnTo>
                  <a:lnTo>
                    <a:pt x="1014" y="2914"/>
                  </a:lnTo>
                  <a:lnTo>
                    <a:pt x="1162" y="2951"/>
                  </a:lnTo>
                  <a:lnTo>
                    <a:pt x="1309" y="2988"/>
                  </a:lnTo>
                  <a:lnTo>
                    <a:pt x="1604" y="2988"/>
                  </a:lnTo>
                  <a:lnTo>
                    <a:pt x="1770" y="2969"/>
                  </a:lnTo>
                  <a:lnTo>
                    <a:pt x="1918" y="2933"/>
                  </a:lnTo>
                  <a:lnTo>
                    <a:pt x="2047" y="2896"/>
                  </a:lnTo>
                  <a:lnTo>
                    <a:pt x="2194" y="2822"/>
                  </a:lnTo>
                  <a:lnTo>
                    <a:pt x="2305" y="2748"/>
                  </a:lnTo>
                  <a:lnTo>
                    <a:pt x="2434" y="2674"/>
                  </a:lnTo>
                  <a:lnTo>
                    <a:pt x="2545" y="2582"/>
                  </a:lnTo>
                  <a:lnTo>
                    <a:pt x="2637" y="2472"/>
                  </a:lnTo>
                  <a:lnTo>
                    <a:pt x="2729" y="2361"/>
                  </a:lnTo>
                  <a:lnTo>
                    <a:pt x="2803" y="2232"/>
                  </a:lnTo>
                  <a:lnTo>
                    <a:pt x="2858" y="2103"/>
                  </a:lnTo>
                  <a:lnTo>
                    <a:pt x="2914" y="1955"/>
                  </a:lnTo>
                  <a:lnTo>
                    <a:pt x="2950" y="1826"/>
                  </a:lnTo>
                  <a:lnTo>
                    <a:pt x="2969" y="1660"/>
                  </a:lnTo>
                  <a:lnTo>
                    <a:pt x="2987" y="1513"/>
                  </a:lnTo>
                  <a:lnTo>
                    <a:pt x="2987" y="1365"/>
                  </a:lnTo>
                  <a:lnTo>
                    <a:pt x="2950" y="1218"/>
                  </a:lnTo>
                  <a:lnTo>
                    <a:pt x="2914" y="1070"/>
                  </a:lnTo>
                  <a:lnTo>
                    <a:pt x="2877" y="923"/>
                  </a:lnTo>
                  <a:lnTo>
                    <a:pt x="2821" y="794"/>
                  </a:lnTo>
                  <a:lnTo>
                    <a:pt x="2748" y="683"/>
                  </a:lnTo>
                  <a:lnTo>
                    <a:pt x="2655" y="554"/>
                  </a:lnTo>
                  <a:lnTo>
                    <a:pt x="2563" y="462"/>
                  </a:lnTo>
                  <a:lnTo>
                    <a:pt x="2471" y="351"/>
                  </a:lnTo>
                  <a:lnTo>
                    <a:pt x="2360" y="277"/>
                  </a:lnTo>
                  <a:lnTo>
                    <a:pt x="2231" y="204"/>
                  </a:lnTo>
                  <a:lnTo>
                    <a:pt x="2102" y="130"/>
                  </a:lnTo>
                  <a:lnTo>
                    <a:pt x="1973" y="75"/>
                  </a:lnTo>
                  <a:lnTo>
                    <a:pt x="1826" y="38"/>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2" name="Google Shape;3482;p13"/>
            <p:cNvSpPr/>
            <p:nvPr/>
          </p:nvSpPr>
          <p:spPr>
            <a:xfrm>
              <a:off x="5786775" y="1071050"/>
              <a:ext cx="74700" cy="74700"/>
            </a:xfrm>
            <a:custGeom>
              <a:avLst/>
              <a:gdLst/>
              <a:ahLst/>
              <a:cxnLst/>
              <a:rect l="l" t="t" r="r" b="b"/>
              <a:pathLst>
                <a:path w="2988" h="2988" extrusionOk="0">
                  <a:moveTo>
                    <a:pt x="1494" y="1"/>
                  </a:moveTo>
                  <a:lnTo>
                    <a:pt x="1347" y="19"/>
                  </a:lnTo>
                  <a:lnTo>
                    <a:pt x="1199" y="38"/>
                  </a:lnTo>
                  <a:lnTo>
                    <a:pt x="1052" y="75"/>
                  </a:lnTo>
                  <a:lnTo>
                    <a:pt x="904" y="130"/>
                  </a:lnTo>
                  <a:lnTo>
                    <a:pt x="775" y="185"/>
                  </a:lnTo>
                  <a:lnTo>
                    <a:pt x="646" y="259"/>
                  </a:lnTo>
                  <a:lnTo>
                    <a:pt x="536" y="351"/>
                  </a:lnTo>
                  <a:lnTo>
                    <a:pt x="425" y="443"/>
                  </a:lnTo>
                  <a:lnTo>
                    <a:pt x="333" y="554"/>
                  </a:lnTo>
                  <a:lnTo>
                    <a:pt x="241" y="665"/>
                  </a:lnTo>
                  <a:lnTo>
                    <a:pt x="167" y="794"/>
                  </a:lnTo>
                  <a:lnTo>
                    <a:pt x="112" y="941"/>
                  </a:lnTo>
                  <a:lnTo>
                    <a:pt x="75" y="1070"/>
                  </a:lnTo>
                  <a:lnTo>
                    <a:pt x="38" y="1218"/>
                  </a:lnTo>
                  <a:lnTo>
                    <a:pt x="19" y="1365"/>
                  </a:lnTo>
                  <a:lnTo>
                    <a:pt x="1" y="1531"/>
                  </a:lnTo>
                  <a:lnTo>
                    <a:pt x="19" y="1679"/>
                  </a:lnTo>
                  <a:lnTo>
                    <a:pt x="38" y="1826"/>
                  </a:lnTo>
                  <a:lnTo>
                    <a:pt x="75" y="1974"/>
                  </a:lnTo>
                  <a:lnTo>
                    <a:pt x="130" y="2103"/>
                  </a:lnTo>
                  <a:lnTo>
                    <a:pt x="204" y="2232"/>
                  </a:lnTo>
                  <a:lnTo>
                    <a:pt x="278" y="2361"/>
                  </a:lnTo>
                  <a:lnTo>
                    <a:pt x="351" y="2472"/>
                  </a:lnTo>
                  <a:lnTo>
                    <a:pt x="462" y="2564"/>
                  </a:lnTo>
                  <a:lnTo>
                    <a:pt x="573" y="2656"/>
                  </a:lnTo>
                  <a:lnTo>
                    <a:pt x="683" y="2748"/>
                  </a:lnTo>
                  <a:lnTo>
                    <a:pt x="812" y="2822"/>
                  </a:lnTo>
                  <a:lnTo>
                    <a:pt x="941" y="2877"/>
                  </a:lnTo>
                  <a:lnTo>
                    <a:pt x="1070" y="2932"/>
                  </a:lnTo>
                  <a:lnTo>
                    <a:pt x="1218" y="2951"/>
                  </a:lnTo>
                  <a:lnTo>
                    <a:pt x="1365" y="2969"/>
                  </a:lnTo>
                  <a:lnTo>
                    <a:pt x="1513" y="2988"/>
                  </a:lnTo>
                  <a:lnTo>
                    <a:pt x="1660" y="2969"/>
                  </a:lnTo>
                  <a:lnTo>
                    <a:pt x="1808" y="2951"/>
                  </a:lnTo>
                  <a:lnTo>
                    <a:pt x="1955" y="2914"/>
                  </a:lnTo>
                  <a:lnTo>
                    <a:pt x="2103" y="2859"/>
                  </a:lnTo>
                  <a:lnTo>
                    <a:pt x="2232" y="2803"/>
                  </a:lnTo>
                  <a:lnTo>
                    <a:pt x="2343" y="2730"/>
                  </a:lnTo>
                  <a:lnTo>
                    <a:pt x="2453" y="2637"/>
                  </a:lnTo>
                  <a:lnTo>
                    <a:pt x="2564" y="2545"/>
                  </a:lnTo>
                  <a:lnTo>
                    <a:pt x="2656" y="2435"/>
                  </a:lnTo>
                  <a:lnTo>
                    <a:pt x="2748" y="2324"/>
                  </a:lnTo>
                  <a:lnTo>
                    <a:pt x="2804" y="2195"/>
                  </a:lnTo>
                  <a:lnTo>
                    <a:pt x="2877" y="2066"/>
                  </a:lnTo>
                  <a:lnTo>
                    <a:pt x="2914" y="1937"/>
                  </a:lnTo>
                  <a:lnTo>
                    <a:pt x="2951" y="1789"/>
                  </a:lnTo>
                  <a:lnTo>
                    <a:pt x="2970" y="1642"/>
                  </a:lnTo>
                  <a:lnTo>
                    <a:pt x="2988" y="1494"/>
                  </a:lnTo>
                  <a:lnTo>
                    <a:pt x="2970" y="1328"/>
                  </a:lnTo>
                  <a:lnTo>
                    <a:pt x="2951" y="1181"/>
                  </a:lnTo>
                  <a:lnTo>
                    <a:pt x="2914" y="1052"/>
                  </a:lnTo>
                  <a:lnTo>
                    <a:pt x="2859" y="904"/>
                  </a:lnTo>
                  <a:lnTo>
                    <a:pt x="2804" y="775"/>
                  </a:lnTo>
                  <a:lnTo>
                    <a:pt x="2730" y="665"/>
                  </a:lnTo>
                  <a:lnTo>
                    <a:pt x="2638" y="536"/>
                  </a:lnTo>
                  <a:lnTo>
                    <a:pt x="2545" y="443"/>
                  </a:lnTo>
                  <a:lnTo>
                    <a:pt x="2453" y="351"/>
                  </a:lnTo>
                  <a:lnTo>
                    <a:pt x="2343" y="259"/>
                  </a:lnTo>
                  <a:lnTo>
                    <a:pt x="2214" y="185"/>
                  </a:lnTo>
                  <a:lnTo>
                    <a:pt x="2084" y="130"/>
                  </a:lnTo>
                  <a:lnTo>
                    <a:pt x="1937" y="75"/>
                  </a:lnTo>
                  <a:lnTo>
                    <a:pt x="1808"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3" name="Google Shape;3483;p13"/>
            <p:cNvSpPr/>
            <p:nvPr/>
          </p:nvSpPr>
          <p:spPr>
            <a:xfrm>
              <a:off x="6169375" y="1219950"/>
              <a:ext cx="74250" cy="73775"/>
            </a:xfrm>
            <a:custGeom>
              <a:avLst/>
              <a:gdLst/>
              <a:ahLst/>
              <a:cxnLst/>
              <a:rect l="l" t="t" r="r" b="b"/>
              <a:pathLst>
                <a:path w="2970" h="2951" extrusionOk="0">
                  <a:moveTo>
                    <a:pt x="1328" y="0"/>
                  </a:moveTo>
                  <a:lnTo>
                    <a:pt x="1181" y="19"/>
                  </a:lnTo>
                  <a:lnTo>
                    <a:pt x="1033" y="56"/>
                  </a:lnTo>
                  <a:lnTo>
                    <a:pt x="904" y="111"/>
                  </a:lnTo>
                  <a:lnTo>
                    <a:pt x="775" y="185"/>
                  </a:lnTo>
                  <a:lnTo>
                    <a:pt x="646" y="258"/>
                  </a:lnTo>
                  <a:lnTo>
                    <a:pt x="535" y="332"/>
                  </a:lnTo>
                  <a:lnTo>
                    <a:pt x="443" y="443"/>
                  </a:lnTo>
                  <a:lnTo>
                    <a:pt x="333" y="535"/>
                  </a:lnTo>
                  <a:lnTo>
                    <a:pt x="259" y="646"/>
                  </a:lnTo>
                  <a:lnTo>
                    <a:pt x="185" y="775"/>
                  </a:lnTo>
                  <a:lnTo>
                    <a:pt x="111" y="904"/>
                  </a:lnTo>
                  <a:lnTo>
                    <a:pt x="74" y="1033"/>
                  </a:lnTo>
                  <a:lnTo>
                    <a:pt x="38" y="1180"/>
                  </a:lnTo>
                  <a:lnTo>
                    <a:pt x="19" y="1328"/>
                  </a:lnTo>
                  <a:lnTo>
                    <a:pt x="1" y="1475"/>
                  </a:lnTo>
                  <a:lnTo>
                    <a:pt x="19" y="1623"/>
                  </a:lnTo>
                  <a:lnTo>
                    <a:pt x="38" y="1770"/>
                  </a:lnTo>
                  <a:lnTo>
                    <a:pt x="74" y="1918"/>
                  </a:lnTo>
                  <a:lnTo>
                    <a:pt x="130" y="2047"/>
                  </a:lnTo>
                  <a:lnTo>
                    <a:pt x="185" y="2176"/>
                  </a:lnTo>
                  <a:lnTo>
                    <a:pt x="259" y="2305"/>
                  </a:lnTo>
                  <a:lnTo>
                    <a:pt x="351" y="2416"/>
                  </a:lnTo>
                  <a:lnTo>
                    <a:pt x="443" y="2526"/>
                  </a:lnTo>
                  <a:lnTo>
                    <a:pt x="554" y="2619"/>
                  </a:lnTo>
                  <a:lnTo>
                    <a:pt x="664" y="2711"/>
                  </a:lnTo>
                  <a:lnTo>
                    <a:pt x="793" y="2785"/>
                  </a:lnTo>
                  <a:lnTo>
                    <a:pt x="923" y="2840"/>
                  </a:lnTo>
                  <a:lnTo>
                    <a:pt x="1052" y="2895"/>
                  </a:lnTo>
                  <a:lnTo>
                    <a:pt x="1199" y="2932"/>
                  </a:lnTo>
                  <a:lnTo>
                    <a:pt x="1347" y="2950"/>
                  </a:lnTo>
                  <a:lnTo>
                    <a:pt x="1642" y="2950"/>
                  </a:lnTo>
                  <a:lnTo>
                    <a:pt x="1789" y="2932"/>
                  </a:lnTo>
                  <a:lnTo>
                    <a:pt x="1937" y="2895"/>
                  </a:lnTo>
                  <a:lnTo>
                    <a:pt x="2066" y="2840"/>
                  </a:lnTo>
                  <a:lnTo>
                    <a:pt x="2195" y="2766"/>
                  </a:lnTo>
                  <a:lnTo>
                    <a:pt x="2324" y="2692"/>
                  </a:lnTo>
                  <a:lnTo>
                    <a:pt x="2434" y="2619"/>
                  </a:lnTo>
                  <a:lnTo>
                    <a:pt x="2545" y="2526"/>
                  </a:lnTo>
                  <a:lnTo>
                    <a:pt x="2637" y="2416"/>
                  </a:lnTo>
                  <a:lnTo>
                    <a:pt x="2711" y="2305"/>
                  </a:lnTo>
                  <a:lnTo>
                    <a:pt x="2785" y="2176"/>
                  </a:lnTo>
                  <a:lnTo>
                    <a:pt x="2859" y="2047"/>
                  </a:lnTo>
                  <a:lnTo>
                    <a:pt x="2914" y="1918"/>
                  </a:lnTo>
                  <a:lnTo>
                    <a:pt x="2932" y="1770"/>
                  </a:lnTo>
                  <a:lnTo>
                    <a:pt x="2969" y="1623"/>
                  </a:lnTo>
                  <a:lnTo>
                    <a:pt x="2969" y="1475"/>
                  </a:lnTo>
                  <a:lnTo>
                    <a:pt x="2969" y="1309"/>
                  </a:lnTo>
                  <a:lnTo>
                    <a:pt x="2932" y="1180"/>
                  </a:lnTo>
                  <a:lnTo>
                    <a:pt x="2895" y="1033"/>
                  </a:lnTo>
                  <a:lnTo>
                    <a:pt x="2859" y="885"/>
                  </a:lnTo>
                  <a:lnTo>
                    <a:pt x="2785" y="756"/>
                  </a:lnTo>
                  <a:lnTo>
                    <a:pt x="2711" y="646"/>
                  </a:lnTo>
                  <a:lnTo>
                    <a:pt x="2619" y="535"/>
                  </a:lnTo>
                  <a:lnTo>
                    <a:pt x="2527" y="424"/>
                  </a:lnTo>
                  <a:lnTo>
                    <a:pt x="2416" y="332"/>
                  </a:lnTo>
                  <a:lnTo>
                    <a:pt x="2305" y="240"/>
                  </a:lnTo>
                  <a:lnTo>
                    <a:pt x="2176" y="166"/>
                  </a:lnTo>
                  <a:lnTo>
                    <a:pt x="2047" y="111"/>
                  </a:lnTo>
                  <a:lnTo>
                    <a:pt x="1918" y="56"/>
                  </a:lnTo>
                  <a:lnTo>
                    <a:pt x="1771" y="19"/>
                  </a:lnTo>
                  <a:lnTo>
                    <a:pt x="16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4" name="Google Shape;3484;p13"/>
            <p:cNvSpPr/>
            <p:nvPr/>
          </p:nvSpPr>
          <p:spPr>
            <a:xfrm>
              <a:off x="6089625" y="1205650"/>
              <a:ext cx="74250" cy="73775"/>
            </a:xfrm>
            <a:custGeom>
              <a:avLst/>
              <a:gdLst/>
              <a:ahLst/>
              <a:cxnLst/>
              <a:rect l="l" t="t" r="r" b="b"/>
              <a:pathLst>
                <a:path w="2970" h="2951" extrusionOk="0">
                  <a:moveTo>
                    <a:pt x="1347" y="1"/>
                  </a:moveTo>
                  <a:lnTo>
                    <a:pt x="1199" y="19"/>
                  </a:lnTo>
                  <a:lnTo>
                    <a:pt x="1052" y="56"/>
                  </a:lnTo>
                  <a:lnTo>
                    <a:pt x="904" y="111"/>
                  </a:lnTo>
                  <a:lnTo>
                    <a:pt x="775" y="167"/>
                  </a:lnTo>
                  <a:lnTo>
                    <a:pt x="665" y="240"/>
                  </a:lnTo>
                  <a:lnTo>
                    <a:pt x="554" y="333"/>
                  </a:lnTo>
                  <a:lnTo>
                    <a:pt x="443" y="425"/>
                  </a:lnTo>
                  <a:lnTo>
                    <a:pt x="351" y="535"/>
                  </a:lnTo>
                  <a:lnTo>
                    <a:pt x="259" y="646"/>
                  </a:lnTo>
                  <a:lnTo>
                    <a:pt x="185" y="757"/>
                  </a:lnTo>
                  <a:lnTo>
                    <a:pt x="111" y="886"/>
                  </a:lnTo>
                  <a:lnTo>
                    <a:pt x="75" y="1033"/>
                  </a:lnTo>
                  <a:lnTo>
                    <a:pt x="38" y="1162"/>
                  </a:lnTo>
                  <a:lnTo>
                    <a:pt x="1" y="1310"/>
                  </a:lnTo>
                  <a:lnTo>
                    <a:pt x="1" y="1457"/>
                  </a:lnTo>
                  <a:lnTo>
                    <a:pt x="1" y="1623"/>
                  </a:lnTo>
                  <a:lnTo>
                    <a:pt x="19" y="1771"/>
                  </a:lnTo>
                  <a:lnTo>
                    <a:pt x="56" y="1900"/>
                  </a:lnTo>
                  <a:lnTo>
                    <a:pt x="111" y="2047"/>
                  </a:lnTo>
                  <a:lnTo>
                    <a:pt x="167" y="2176"/>
                  </a:lnTo>
                  <a:lnTo>
                    <a:pt x="241" y="2287"/>
                  </a:lnTo>
                  <a:lnTo>
                    <a:pt x="333" y="2416"/>
                  </a:lnTo>
                  <a:lnTo>
                    <a:pt x="425" y="2508"/>
                  </a:lnTo>
                  <a:lnTo>
                    <a:pt x="536" y="2619"/>
                  </a:lnTo>
                  <a:lnTo>
                    <a:pt x="646" y="2693"/>
                  </a:lnTo>
                  <a:lnTo>
                    <a:pt x="775" y="2766"/>
                  </a:lnTo>
                  <a:lnTo>
                    <a:pt x="904" y="2840"/>
                  </a:lnTo>
                  <a:lnTo>
                    <a:pt x="1033" y="2896"/>
                  </a:lnTo>
                  <a:lnTo>
                    <a:pt x="1181" y="2932"/>
                  </a:lnTo>
                  <a:lnTo>
                    <a:pt x="1328" y="2951"/>
                  </a:lnTo>
                  <a:lnTo>
                    <a:pt x="1623" y="2951"/>
                  </a:lnTo>
                  <a:lnTo>
                    <a:pt x="1771" y="2932"/>
                  </a:lnTo>
                  <a:lnTo>
                    <a:pt x="1918" y="2896"/>
                  </a:lnTo>
                  <a:lnTo>
                    <a:pt x="2047" y="2840"/>
                  </a:lnTo>
                  <a:lnTo>
                    <a:pt x="2177" y="2785"/>
                  </a:lnTo>
                  <a:lnTo>
                    <a:pt x="2306" y="2711"/>
                  </a:lnTo>
                  <a:lnTo>
                    <a:pt x="2416" y="2619"/>
                  </a:lnTo>
                  <a:lnTo>
                    <a:pt x="2527" y="2527"/>
                  </a:lnTo>
                  <a:lnTo>
                    <a:pt x="2619" y="2435"/>
                  </a:lnTo>
                  <a:lnTo>
                    <a:pt x="2711" y="2306"/>
                  </a:lnTo>
                  <a:lnTo>
                    <a:pt x="2785" y="2195"/>
                  </a:lnTo>
                  <a:lnTo>
                    <a:pt x="2840" y="2066"/>
                  </a:lnTo>
                  <a:lnTo>
                    <a:pt x="2896" y="1918"/>
                  </a:lnTo>
                  <a:lnTo>
                    <a:pt x="2932" y="1789"/>
                  </a:lnTo>
                  <a:lnTo>
                    <a:pt x="2951" y="1642"/>
                  </a:lnTo>
                  <a:lnTo>
                    <a:pt x="2969" y="1494"/>
                  </a:lnTo>
                  <a:lnTo>
                    <a:pt x="2951" y="1328"/>
                  </a:lnTo>
                  <a:lnTo>
                    <a:pt x="2932" y="1181"/>
                  </a:lnTo>
                  <a:lnTo>
                    <a:pt x="2896" y="1052"/>
                  </a:lnTo>
                  <a:lnTo>
                    <a:pt x="2859" y="904"/>
                  </a:lnTo>
                  <a:lnTo>
                    <a:pt x="2785" y="775"/>
                  </a:lnTo>
                  <a:lnTo>
                    <a:pt x="2711" y="665"/>
                  </a:lnTo>
                  <a:lnTo>
                    <a:pt x="2637" y="535"/>
                  </a:lnTo>
                  <a:lnTo>
                    <a:pt x="2527" y="443"/>
                  </a:lnTo>
                  <a:lnTo>
                    <a:pt x="2435" y="333"/>
                  </a:lnTo>
                  <a:lnTo>
                    <a:pt x="2306" y="259"/>
                  </a:lnTo>
                  <a:lnTo>
                    <a:pt x="2195"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5" name="Google Shape;3485;p13"/>
            <p:cNvSpPr/>
            <p:nvPr/>
          </p:nvSpPr>
          <p:spPr>
            <a:xfrm>
              <a:off x="5495925" y="857175"/>
              <a:ext cx="74250" cy="74250"/>
            </a:xfrm>
            <a:custGeom>
              <a:avLst/>
              <a:gdLst/>
              <a:ahLst/>
              <a:cxnLst/>
              <a:rect l="l" t="t" r="r" b="b"/>
              <a:pathLst>
                <a:path w="2970" h="2970" extrusionOk="0">
                  <a:moveTo>
                    <a:pt x="1476" y="0"/>
                  </a:moveTo>
                  <a:lnTo>
                    <a:pt x="1310" y="19"/>
                  </a:lnTo>
                  <a:lnTo>
                    <a:pt x="1162" y="37"/>
                  </a:lnTo>
                  <a:lnTo>
                    <a:pt x="1033" y="74"/>
                  </a:lnTo>
                  <a:lnTo>
                    <a:pt x="886" y="130"/>
                  </a:lnTo>
                  <a:lnTo>
                    <a:pt x="756" y="185"/>
                  </a:lnTo>
                  <a:lnTo>
                    <a:pt x="646" y="259"/>
                  </a:lnTo>
                  <a:lnTo>
                    <a:pt x="535" y="351"/>
                  </a:lnTo>
                  <a:lnTo>
                    <a:pt x="425" y="443"/>
                  </a:lnTo>
                  <a:lnTo>
                    <a:pt x="332" y="554"/>
                  </a:lnTo>
                  <a:lnTo>
                    <a:pt x="240" y="664"/>
                  </a:lnTo>
                  <a:lnTo>
                    <a:pt x="166" y="793"/>
                  </a:lnTo>
                  <a:lnTo>
                    <a:pt x="111" y="922"/>
                  </a:lnTo>
                  <a:lnTo>
                    <a:pt x="56" y="1070"/>
                  </a:lnTo>
                  <a:lnTo>
                    <a:pt x="37" y="1199"/>
                  </a:lnTo>
                  <a:lnTo>
                    <a:pt x="1" y="1346"/>
                  </a:lnTo>
                  <a:lnTo>
                    <a:pt x="1" y="1512"/>
                  </a:lnTo>
                  <a:lnTo>
                    <a:pt x="19" y="1660"/>
                  </a:lnTo>
                  <a:lnTo>
                    <a:pt x="37" y="1807"/>
                  </a:lnTo>
                  <a:lnTo>
                    <a:pt x="74" y="1955"/>
                  </a:lnTo>
                  <a:lnTo>
                    <a:pt x="130" y="2084"/>
                  </a:lnTo>
                  <a:lnTo>
                    <a:pt x="185" y="2213"/>
                  </a:lnTo>
                  <a:lnTo>
                    <a:pt x="259" y="2342"/>
                  </a:lnTo>
                  <a:lnTo>
                    <a:pt x="351" y="2453"/>
                  </a:lnTo>
                  <a:lnTo>
                    <a:pt x="443" y="2545"/>
                  </a:lnTo>
                  <a:lnTo>
                    <a:pt x="554" y="2637"/>
                  </a:lnTo>
                  <a:lnTo>
                    <a:pt x="664" y="2729"/>
                  </a:lnTo>
                  <a:lnTo>
                    <a:pt x="793" y="2803"/>
                  </a:lnTo>
                  <a:lnTo>
                    <a:pt x="922" y="2858"/>
                  </a:lnTo>
                  <a:lnTo>
                    <a:pt x="1051" y="2914"/>
                  </a:lnTo>
                  <a:lnTo>
                    <a:pt x="1199" y="2951"/>
                  </a:lnTo>
                  <a:lnTo>
                    <a:pt x="1346" y="2969"/>
                  </a:lnTo>
                  <a:lnTo>
                    <a:pt x="1660" y="2969"/>
                  </a:lnTo>
                  <a:lnTo>
                    <a:pt x="1807" y="2932"/>
                  </a:lnTo>
                  <a:lnTo>
                    <a:pt x="1937" y="2895"/>
                  </a:lnTo>
                  <a:lnTo>
                    <a:pt x="2084" y="2858"/>
                  </a:lnTo>
                  <a:lnTo>
                    <a:pt x="2213" y="2785"/>
                  </a:lnTo>
                  <a:lnTo>
                    <a:pt x="2324" y="2711"/>
                  </a:lnTo>
                  <a:lnTo>
                    <a:pt x="2453" y="2619"/>
                  </a:lnTo>
                  <a:lnTo>
                    <a:pt x="2545" y="2527"/>
                  </a:lnTo>
                  <a:lnTo>
                    <a:pt x="2637" y="2416"/>
                  </a:lnTo>
                  <a:lnTo>
                    <a:pt x="2729" y="2305"/>
                  </a:lnTo>
                  <a:lnTo>
                    <a:pt x="2803" y="2176"/>
                  </a:lnTo>
                  <a:lnTo>
                    <a:pt x="2858" y="2047"/>
                  </a:lnTo>
                  <a:lnTo>
                    <a:pt x="2914" y="1918"/>
                  </a:lnTo>
                  <a:lnTo>
                    <a:pt x="2951" y="1771"/>
                  </a:lnTo>
                  <a:lnTo>
                    <a:pt x="2969" y="1623"/>
                  </a:lnTo>
                  <a:lnTo>
                    <a:pt x="2969" y="1476"/>
                  </a:lnTo>
                  <a:lnTo>
                    <a:pt x="2969" y="1328"/>
                  </a:lnTo>
                  <a:lnTo>
                    <a:pt x="2932" y="1181"/>
                  </a:lnTo>
                  <a:lnTo>
                    <a:pt x="2895" y="1033"/>
                  </a:lnTo>
                  <a:lnTo>
                    <a:pt x="2840" y="904"/>
                  </a:lnTo>
                  <a:lnTo>
                    <a:pt x="2785" y="775"/>
                  </a:lnTo>
                  <a:lnTo>
                    <a:pt x="2711" y="646"/>
                  </a:lnTo>
                  <a:lnTo>
                    <a:pt x="2619" y="535"/>
                  </a:lnTo>
                  <a:lnTo>
                    <a:pt x="2527" y="425"/>
                  </a:lnTo>
                  <a:lnTo>
                    <a:pt x="2416" y="332"/>
                  </a:lnTo>
                  <a:lnTo>
                    <a:pt x="2305" y="240"/>
                  </a:lnTo>
                  <a:lnTo>
                    <a:pt x="2176" y="185"/>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6" name="Google Shape;3486;p13"/>
            <p:cNvSpPr/>
            <p:nvPr/>
          </p:nvSpPr>
          <p:spPr>
            <a:xfrm>
              <a:off x="5430000" y="763150"/>
              <a:ext cx="74700" cy="74225"/>
            </a:xfrm>
            <a:custGeom>
              <a:avLst/>
              <a:gdLst/>
              <a:ahLst/>
              <a:cxnLst/>
              <a:rect l="l" t="t" r="r" b="b"/>
              <a:pathLst>
                <a:path w="2988" h="2969" extrusionOk="0">
                  <a:moveTo>
                    <a:pt x="1365" y="0"/>
                  </a:moveTo>
                  <a:lnTo>
                    <a:pt x="1218" y="19"/>
                  </a:lnTo>
                  <a:lnTo>
                    <a:pt x="1070" y="55"/>
                  </a:lnTo>
                  <a:lnTo>
                    <a:pt x="941" y="92"/>
                  </a:lnTo>
                  <a:lnTo>
                    <a:pt x="812" y="166"/>
                  </a:lnTo>
                  <a:lnTo>
                    <a:pt x="683" y="240"/>
                  </a:lnTo>
                  <a:lnTo>
                    <a:pt x="572" y="314"/>
                  </a:lnTo>
                  <a:lnTo>
                    <a:pt x="462" y="406"/>
                  </a:lnTo>
                  <a:lnTo>
                    <a:pt x="370" y="516"/>
                  </a:lnTo>
                  <a:lnTo>
                    <a:pt x="277" y="627"/>
                  </a:lnTo>
                  <a:lnTo>
                    <a:pt x="204" y="738"/>
                  </a:lnTo>
                  <a:lnTo>
                    <a:pt x="130" y="867"/>
                  </a:lnTo>
                  <a:lnTo>
                    <a:pt x="93" y="996"/>
                  </a:lnTo>
                  <a:lnTo>
                    <a:pt x="38" y="1143"/>
                  </a:lnTo>
                  <a:lnTo>
                    <a:pt x="19" y="1291"/>
                  </a:lnTo>
                  <a:lnTo>
                    <a:pt x="1" y="1438"/>
                  </a:lnTo>
                  <a:lnTo>
                    <a:pt x="19" y="1604"/>
                  </a:lnTo>
                  <a:lnTo>
                    <a:pt x="38" y="1752"/>
                  </a:lnTo>
                  <a:lnTo>
                    <a:pt x="75" y="1899"/>
                  </a:lnTo>
                  <a:lnTo>
                    <a:pt x="111" y="2047"/>
                  </a:lnTo>
                  <a:lnTo>
                    <a:pt x="167" y="2176"/>
                  </a:lnTo>
                  <a:lnTo>
                    <a:pt x="241" y="2305"/>
                  </a:lnTo>
                  <a:lnTo>
                    <a:pt x="333" y="2415"/>
                  </a:lnTo>
                  <a:lnTo>
                    <a:pt x="425" y="2526"/>
                  </a:lnTo>
                  <a:lnTo>
                    <a:pt x="536" y="2618"/>
                  </a:lnTo>
                  <a:lnTo>
                    <a:pt x="646" y="2711"/>
                  </a:lnTo>
                  <a:lnTo>
                    <a:pt x="775" y="2784"/>
                  </a:lnTo>
                  <a:lnTo>
                    <a:pt x="904" y="2858"/>
                  </a:lnTo>
                  <a:lnTo>
                    <a:pt x="1052" y="2913"/>
                  </a:lnTo>
                  <a:lnTo>
                    <a:pt x="1199" y="2950"/>
                  </a:lnTo>
                  <a:lnTo>
                    <a:pt x="1347" y="2969"/>
                  </a:lnTo>
                  <a:lnTo>
                    <a:pt x="1660" y="2969"/>
                  </a:lnTo>
                  <a:lnTo>
                    <a:pt x="1808" y="2950"/>
                  </a:lnTo>
                  <a:lnTo>
                    <a:pt x="1937" y="2913"/>
                  </a:lnTo>
                  <a:lnTo>
                    <a:pt x="2084" y="2858"/>
                  </a:lnTo>
                  <a:lnTo>
                    <a:pt x="2213" y="2803"/>
                  </a:lnTo>
                  <a:lnTo>
                    <a:pt x="2324" y="2729"/>
                  </a:lnTo>
                  <a:lnTo>
                    <a:pt x="2453" y="2637"/>
                  </a:lnTo>
                  <a:lnTo>
                    <a:pt x="2545" y="2545"/>
                  </a:lnTo>
                  <a:lnTo>
                    <a:pt x="2656" y="2434"/>
                  </a:lnTo>
                  <a:lnTo>
                    <a:pt x="2730" y="2323"/>
                  </a:lnTo>
                  <a:lnTo>
                    <a:pt x="2803" y="2194"/>
                  </a:lnTo>
                  <a:lnTo>
                    <a:pt x="2877" y="2065"/>
                  </a:lnTo>
                  <a:lnTo>
                    <a:pt x="2914" y="1936"/>
                  </a:lnTo>
                  <a:lnTo>
                    <a:pt x="2951" y="1789"/>
                  </a:lnTo>
                  <a:lnTo>
                    <a:pt x="2969" y="1641"/>
                  </a:lnTo>
                  <a:lnTo>
                    <a:pt x="2988" y="1494"/>
                  </a:lnTo>
                  <a:lnTo>
                    <a:pt x="2988" y="1346"/>
                  </a:lnTo>
                  <a:lnTo>
                    <a:pt x="2951" y="1199"/>
                  </a:lnTo>
                  <a:lnTo>
                    <a:pt x="2933" y="1051"/>
                  </a:lnTo>
                  <a:lnTo>
                    <a:pt x="2877" y="904"/>
                  </a:lnTo>
                  <a:lnTo>
                    <a:pt x="2822" y="775"/>
                  </a:lnTo>
                  <a:lnTo>
                    <a:pt x="2748" y="664"/>
                  </a:lnTo>
                  <a:lnTo>
                    <a:pt x="2656" y="535"/>
                  </a:lnTo>
                  <a:lnTo>
                    <a:pt x="2564" y="443"/>
                  </a:lnTo>
                  <a:lnTo>
                    <a:pt x="2453" y="332"/>
                  </a:lnTo>
                  <a:lnTo>
                    <a:pt x="2342" y="258"/>
                  </a:lnTo>
                  <a:lnTo>
                    <a:pt x="2232" y="184"/>
                  </a:lnTo>
                  <a:lnTo>
                    <a:pt x="2103" y="111"/>
                  </a:lnTo>
                  <a:lnTo>
                    <a:pt x="1955" y="74"/>
                  </a:lnTo>
                  <a:lnTo>
                    <a:pt x="1826" y="19"/>
                  </a:lnTo>
                  <a:lnTo>
                    <a:pt x="1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7" name="Google Shape;3487;p13"/>
            <p:cNvSpPr/>
            <p:nvPr/>
          </p:nvSpPr>
          <p:spPr>
            <a:xfrm>
              <a:off x="5641125" y="962725"/>
              <a:ext cx="74700" cy="74700"/>
            </a:xfrm>
            <a:custGeom>
              <a:avLst/>
              <a:gdLst/>
              <a:ahLst/>
              <a:cxnLst/>
              <a:rect l="l" t="t" r="r" b="b"/>
              <a:pathLst>
                <a:path w="2988" h="2988" extrusionOk="0">
                  <a:moveTo>
                    <a:pt x="1328" y="1"/>
                  </a:moveTo>
                  <a:lnTo>
                    <a:pt x="1181" y="38"/>
                  </a:lnTo>
                  <a:lnTo>
                    <a:pt x="1033" y="75"/>
                  </a:lnTo>
                  <a:lnTo>
                    <a:pt x="904" y="111"/>
                  </a:lnTo>
                  <a:lnTo>
                    <a:pt x="775" y="185"/>
                  </a:lnTo>
                  <a:lnTo>
                    <a:pt x="646" y="259"/>
                  </a:lnTo>
                  <a:lnTo>
                    <a:pt x="535" y="333"/>
                  </a:lnTo>
                  <a:lnTo>
                    <a:pt x="425" y="425"/>
                  </a:lnTo>
                  <a:lnTo>
                    <a:pt x="332" y="536"/>
                  </a:lnTo>
                  <a:lnTo>
                    <a:pt x="259" y="646"/>
                  </a:lnTo>
                  <a:lnTo>
                    <a:pt x="185" y="775"/>
                  </a:lnTo>
                  <a:lnTo>
                    <a:pt x="111" y="904"/>
                  </a:lnTo>
                  <a:lnTo>
                    <a:pt x="74" y="1033"/>
                  </a:lnTo>
                  <a:lnTo>
                    <a:pt x="37" y="1181"/>
                  </a:lnTo>
                  <a:lnTo>
                    <a:pt x="19" y="1328"/>
                  </a:lnTo>
                  <a:lnTo>
                    <a:pt x="1" y="1494"/>
                  </a:lnTo>
                  <a:lnTo>
                    <a:pt x="19" y="1642"/>
                  </a:lnTo>
                  <a:lnTo>
                    <a:pt x="37" y="1789"/>
                  </a:lnTo>
                  <a:lnTo>
                    <a:pt x="74" y="1937"/>
                  </a:lnTo>
                  <a:lnTo>
                    <a:pt x="130" y="2084"/>
                  </a:lnTo>
                  <a:lnTo>
                    <a:pt x="185" y="2213"/>
                  </a:lnTo>
                  <a:lnTo>
                    <a:pt x="259" y="2342"/>
                  </a:lnTo>
                  <a:lnTo>
                    <a:pt x="351" y="2453"/>
                  </a:lnTo>
                  <a:lnTo>
                    <a:pt x="443" y="2564"/>
                  </a:lnTo>
                  <a:lnTo>
                    <a:pt x="554" y="2656"/>
                  </a:lnTo>
                  <a:lnTo>
                    <a:pt x="664" y="2748"/>
                  </a:lnTo>
                  <a:lnTo>
                    <a:pt x="793" y="2822"/>
                  </a:lnTo>
                  <a:lnTo>
                    <a:pt x="922" y="2877"/>
                  </a:lnTo>
                  <a:lnTo>
                    <a:pt x="1070" y="2933"/>
                  </a:lnTo>
                  <a:lnTo>
                    <a:pt x="1217" y="2951"/>
                  </a:lnTo>
                  <a:lnTo>
                    <a:pt x="1365" y="2988"/>
                  </a:lnTo>
                  <a:lnTo>
                    <a:pt x="1531" y="2988"/>
                  </a:lnTo>
                  <a:lnTo>
                    <a:pt x="1678" y="2969"/>
                  </a:lnTo>
                  <a:lnTo>
                    <a:pt x="1826" y="2951"/>
                  </a:lnTo>
                  <a:lnTo>
                    <a:pt x="1973" y="2914"/>
                  </a:lnTo>
                  <a:lnTo>
                    <a:pt x="2102" y="2859"/>
                  </a:lnTo>
                  <a:lnTo>
                    <a:pt x="2232" y="2803"/>
                  </a:lnTo>
                  <a:lnTo>
                    <a:pt x="2342" y="2730"/>
                  </a:lnTo>
                  <a:lnTo>
                    <a:pt x="2471" y="2637"/>
                  </a:lnTo>
                  <a:lnTo>
                    <a:pt x="2563" y="2545"/>
                  </a:lnTo>
                  <a:lnTo>
                    <a:pt x="2656" y="2435"/>
                  </a:lnTo>
                  <a:lnTo>
                    <a:pt x="2748" y="2324"/>
                  </a:lnTo>
                  <a:lnTo>
                    <a:pt x="2822" y="2213"/>
                  </a:lnTo>
                  <a:lnTo>
                    <a:pt x="2877" y="2084"/>
                  </a:lnTo>
                  <a:lnTo>
                    <a:pt x="2932" y="1937"/>
                  </a:lnTo>
                  <a:lnTo>
                    <a:pt x="2969" y="1789"/>
                  </a:lnTo>
                  <a:lnTo>
                    <a:pt x="2987" y="1642"/>
                  </a:lnTo>
                  <a:lnTo>
                    <a:pt x="2987" y="1494"/>
                  </a:lnTo>
                  <a:lnTo>
                    <a:pt x="2987" y="1347"/>
                  </a:lnTo>
                  <a:lnTo>
                    <a:pt x="2969" y="1181"/>
                  </a:lnTo>
                  <a:lnTo>
                    <a:pt x="2932" y="1033"/>
                  </a:lnTo>
                  <a:lnTo>
                    <a:pt x="2877" y="904"/>
                  </a:lnTo>
                  <a:lnTo>
                    <a:pt x="2822" y="775"/>
                  </a:lnTo>
                  <a:lnTo>
                    <a:pt x="2748" y="646"/>
                  </a:lnTo>
                  <a:lnTo>
                    <a:pt x="2656" y="536"/>
                  </a:lnTo>
                  <a:lnTo>
                    <a:pt x="2563" y="425"/>
                  </a:lnTo>
                  <a:lnTo>
                    <a:pt x="2453" y="333"/>
                  </a:lnTo>
                  <a:lnTo>
                    <a:pt x="2324" y="241"/>
                  </a:lnTo>
                  <a:lnTo>
                    <a:pt x="2213"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8" name="Google Shape;3488;p13"/>
            <p:cNvSpPr/>
            <p:nvPr/>
          </p:nvSpPr>
          <p:spPr>
            <a:xfrm>
              <a:off x="5364550" y="668650"/>
              <a:ext cx="74700" cy="74700"/>
            </a:xfrm>
            <a:custGeom>
              <a:avLst/>
              <a:gdLst/>
              <a:ahLst/>
              <a:cxnLst/>
              <a:rect l="l" t="t" r="r" b="b"/>
              <a:pathLst>
                <a:path w="2988" h="2988" extrusionOk="0">
                  <a:moveTo>
                    <a:pt x="1476" y="0"/>
                  </a:moveTo>
                  <a:lnTo>
                    <a:pt x="1310" y="19"/>
                  </a:lnTo>
                  <a:lnTo>
                    <a:pt x="1162" y="37"/>
                  </a:lnTo>
                  <a:lnTo>
                    <a:pt x="1033" y="74"/>
                  </a:lnTo>
                  <a:lnTo>
                    <a:pt x="886" y="129"/>
                  </a:lnTo>
                  <a:lnTo>
                    <a:pt x="757" y="185"/>
                  </a:lnTo>
                  <a:lnTo>
                    <a:pt x="646" y="258"/>
                  </a:lnTo>
                  <a:lnTo>
                    <a:pt x="535" y="351"/>
                  </a:lnTo>
                  <a:lnTo>
                    <a:pt x="425" y="443"/>
                  </a:lnTo>
                  <a:lnTo>
                    <a:pt x="333" y="553"/>
                  </a:lnTo>
                  <a:lnTo>
                    <a:pt x="240" y="664"/>
                  </a:lnTo>
                  <a:lnTo>
                    <a:pt x="167" y="793"/>
                  </a:lnTo>
                  <a:lnTo>
                    <a:pt x="111" y="922"/>
                  </a:lnTo>
                  <a:lnTo>
                    <a:pt x="74" y="1051"/>
                  </a:lnTo>
                  <a:lnTo>
                    <a:pt x="38" y="1199"/>
                  </a:lnTo>
                  <a:lnTo>
                    <a:pt x="1" y="1346"/>
                  </a:lnTo>
                  <a:lnTo>
                    <a:pt x="1" y="1494"/>
                  </a:lnTo>
                  <a:lnTo>
                    <a:pt x="1" y="1660"/>
                  </a:lnTo>
                  <a:lnTo>
                    <a:pt x="38" y="1807"/>
                  </a:lnTo>
                  <a:lnTo>
                    <a:pt x="74" y="1936"/>
                  </a:lnTo>
                  <a:lnTo>
                    <a:pt x="111" y="2084"/>
                  </a:lnTo>
                  <a:lnTo>
                    <a:pt x="185" y="2213"/>
                  </a:lnTo>
                  <a:lnTo>
                    <a:pt x="259" y="2323"/>
                  </a:lnTo>
                  <a:lnTo>
                    <a:pt x="333" y="2453"/>
                  </a:lnTo>
                  <a:lnTo>
                    <a:pt x="425" y="2545"/>
                  </a:lnTo>
                  <a:lnTo>
                    <a:pt x="535" y="2637"/>
                  </a:lnTo>
                  <a:lnTo>
                    <a:pt x="646" y="2729"/>
                  </a:lnTo>
                  <a:lnTo>
                    <a:pt x="775" y="2803"/>
                  </a:lnTo>
                  <a:lnTo>
                    <a:pt x="904" y="2858"/>
                  </a:lnTo>
                  <a:lnTo>
                    <a:pt x="1033" y="2914"/>
                  </a:lnTo>
                  <a:lnTo>
                    <a:pt x="1181" y="2950"/>
                  </a:lnTo>
                  <a:lnTo>
                    <a:pt x="1328" y="2969"/>
                  </a:lnTo>
                  <a:lnTo>
                    <a:pt x="1476" y="2987"/>
                  </a:lnTo>
                  <a:lnTo>
                    <a:pt x="1642" y="2969"/>
                  </a:lnTo>
                  <a:lnTo>
                    <a:pt x="1789" y="2950"/>
                  </a:lnTo>
                  <a:lnTo>
                    <a:pt x="1937" y="2914"/>
                  </a:lnTo>
                  <a:lnTo>
                    <a:pt x="2084" y="2877"/>
                  </a:lnTo>
                  <a:lnTo>
                    <a:pt x="2213" y="2803"/>
                  </a:lnTo>
                  <a:lnTo>
                    <a:pt x="2324" y="2729"/>
                  </a:lnTo>
                  <a:lnTo>
                    <a:pt x="2453" y="2637"/>
                  </a:lnTo>
                  <a:lnTo>
                    <a:pt x="2545" y="2545"/>
                  </a:lnTo>
                  <a:lnTo>
                    <a:pt x="2656" y="2434"/>
                  </a:lnTo>
                  <a:lnTo>
                    <a:pt x="2729" y="2323"/>
                  </a:lnTo>
                  <a:lnTo>
                    <a:pt x="2803" y="2194"/>
                  </a:lnTo>
                  <a:lnTo>
                    <a:pt x="2877" y="2065"/>
                  </a:lnTo>
                  <a:lnTo>
                    <a:pt x="2914" y="1918"/>
                  </a:lnTo>
                  <a:lnTo>
                    <a:pt x="2951" y="1770"/>
                  </a:lnTo>
                  <a:lnTo>
                    <a:pt x="2969" y="1623"/>
                  </a:lnTo>
                  <a:lnTo>
                    <a:pt x="2988" y="1457"/>
                  </a:lnTo>
                  <a:lnTo>
                    <a:pt x="2969" y="1309"/>
                  </a:lnTo>
                  <a:lnTo>
                    <a:pt x="2951" y="1162"/>
                  </a:lnTo>
                  <a:lnTo>
                    <a:pt x="2914" y="1014"/>
                  </a:lnTo>
                  <a:lnTo>
                    <a:pt x="2859" y="885"/>
                  </a:lnTo>
                  <a:lnTo>
                    <a:pt x="2785" y="756"/>
                  </a:lnTo>
                  <a:lnTo>
                    <a:pt x="2711" y="646"/>
                  </a:lnTo>
                  <a:lnTo>
                    <a:pt x="2619" y="535"/>
                  </a:lnTo>
                  <a:lnTo>
                    <a:pt x="2527" y="424"/>
                  </a:lnTo>
                  <a:lnTo>
                    <a:pt x="2416" y="332"/>
                  </a:lnTo>
                  <a:lnTo>
                    <a:pt x="2305" y="240"/>
                  </a:lnTo>
                  <a:lnTo>
                    <a:pt x="2176" y="166"/>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9" name="Google Shape;3489;p13"/>
            <p:cNvSpPr/>
            <p:nvPr/>
          </p:nvSpPr>
          <p:spPr>
            <a:xfrm>
              <a:off x="5299100" y="574600"/>
              <a:ext cx="74225" cy="74250"/>
            </a:xfrm>
            <a:custGeom>
              <a:avLst/>
              <a:gdLst/>
              <a:ahLst/>
              <a:cxnLst/>
              <a:rect l="l" t="t" r="r" b="b"/>
              <a:pathLst>
                <a:path w="2969" h="2970" extrusionOk="0">
                  <a:moveTo>
                    <a:pt x="1346" y="1"/>
                  </a:moveTo>
                  <a:lnTo>
                    <a:pt x="1199" y="38"/>
                  </a:lnTo>
                  <a:lnTo>
                    <a:pt x="1051" y="56"/>
                  </a:lnTo>
                  <a:lnTo>
                    <a:pt x="922" y="112"/>
                  </a:lnTo>
                  <a:lnTo>
                    <a:pt x="793" y="167"/>
                  </a:lnTo>
                  <a:lnTo>
                    <a:pt x="664" y="241"/>
                  </a:lnTo>
                  <a:lnTo>
                    <a:pt x="554" y="333"/>
                  </a:lnTo>
                  <a:lnTo>
                    <a:pt x="443" y="425"/>
                  </a:lnTo>
                  <a:lnTo>
                    <a:pt x="351" y="517"/>
                  </a:lnTo>
                  <a:lnTo>
                    <a:pt x="259" y="628"/>
                  </a:lnTo>
                  <a:lnTo>
                    <a:pt x="185" y="757"/>
                  </a:lnTo>
                  <a:lnTo>
                    <a:pt x="129" y="886"/>
                  </a:lnTo>
                  <a:lnTo>
                    <a:pt x="74" y="1015"/>
                  </a:lnTo>
                  <a:lnTo>
                    <a:pt x="37" y="1162"/>
                  </a:lnTo>
                  <a:lnTo>
                    <a:pt x="0" y="1310"/>
                  </a:lnTo>
                  <a:lnTo>
                    <a:pt x="0" y="1457"/>
                  </a:lnTo>
                  <a:lnTo>
                    <a:pt x="0" y="1605"/>
                  </a:lnTo>
                  <a:lnTo>
                    <a:pt x="19" y="1771"/>
                  </a:lnTo>
                  <a:lnTo>
                    <a:pt x="56" y="1918"/>
                  </a:lnTo>
                  <a:lnTo>
                    <a:pt x="111" y="2048"/>
                  </a:lnTo>
                  <a:lnTo>
                    <a:pt x="166" y="2177"/>
                  </a:lnTo>
                  <a:lnTo>
                    <a:pt x="240" y="2306"/>
                  </a:lnTo>
                  <a:lnTo>
                    <a:pt x="332" y="2435"/>
                  </a:lnTo>
                  <a:lnTo>
                    <a:pt x="424" y="2527"/>
                  </a:lnTo>
                  <a:lnTo>
                    <a:pt x="535" y="2638"/>
                  </a:lnTo>
                  <a:lnTo>
                    <a:pt x="646" y="2730"/>
                  </a:lnTo>
                  <a:lnTo>
                    <a:pt x="775" y="2803"/>
                  </a:lnTo>
                  <a:lnTo>
                    <a:pt x="904" y="2859"/>
                  </a:lnTo>
                  <a:lnTo>
                    <a:pt x="1033" y="2914"/>
                  </a:lnTo>
                  <a:lnTo>
                    <a:pt x="1180" y="2951"/>
                  </a:lnTo>
                  <a:lnTo>
                    <a:pt x="1328" y="2969"/>
                  </a:lnTo>
                  <a:lnTo>
                    <a:pt x="1641" y="2969"/>
                  </a:lnTo>
                  <a:lnTo>
                    <a:pt x="1789" y="2951"/>
                  </a:lnTo>
                  <a:lnTo>
                    <a:pt x="1936" y="2914"/>
                  </a:lnTo>
                  <a:lnTo>
                    <a:pt x="2065" y="2859"/>
                  </a:lnTo>
                  <a:lnTo>
                    <a:pt x="2195" y="2803"/>
                  </a:lnTo>
                  <a:lnTo>
                    <a:pt x="2324" y="2730"/>
                  </a:lnTo>
                  <a:lnTo>
                    <a:pt x="2434" y="2638"/>
                  </a:lnTo>
                  <a:lnTo>
                    <a:pt x="2545" y="2545"/>
                  </a:lnTo>
                  <a:lnTo>
                    <a:pt x="2637" y="2435"/>
                  </a:lnTo>
                  <a:lnTo>
                    <a:pt x="2711" y="2324"/>
                  </a:lnTo>
                  <a:lnTo>
                    <a:pt x="2785" y="2195"/>
                  </a:lnTo>
                  <a:lnTo>
                    <a:pt x="2858" y="2066"/>
                  </a:lnTo>
                  <a:lnTo>
                    <a:pt x="2895" y="1937"/>
                  </a:lnTo>
                  <a:lnTo>
                    <a:pt x="2932" y="1789"/>
                  </a:lnTo>
                  <a:lnTo>
                    <a:pt x="2969" y="1642"/>
                  </a:lnTo>
                  <a:lnTo>
                    <a:pt x="2969" y="1494"/>
                  </a:lnTo>
                  <a:lnTo>
                    <a:pt x="2969" y="1347"/>
                  </a:lnTo>
                  <a:lnTo>
                    <a:pt x="2932" y="1199"/>
                  </a:lnTo>
                  <a:lnTo>
                    <a:pt x="2914" y="1052"/>
                  </a:lnTo>
                  <a:lnTo>
                    <a:pt x="2858" y="923"/>
                  </a:lnTo>
                  <a:lnTo>
                    <a:pt x="2803" y="794"/>
                  </a:lnTo>
                  <a:lnTo>
                    <a:pt x="2729" y="665"/>
                  </a:lnTo>
                  <a:lnTo>
                    <a:pt x="2637" y="554"/>
                  </a:lnTo>
                  <a:lnTo>
                    <a:pt x="2545" y="443"/>
                  </a:lnTo>
                  <a:lnTo>
                    <a:pt x="2434" y="351"/>
                  </a:lnTo>
                  <a:lnTo>
                    <a:pt x="2324" y="259"/>
                  </a:lnTo>
                  <a:lnTo>
                    <a:pt x="2213" y="185"/>
                  </a:lnTo>
                  <a:lnTo>
                    <a:pt x="2084" y="130"/>
                  </a:lnTo>
                  <a:lnTo>
                    <a:pt x="1936" y="75"/>
                  </a:lnTo>
                  <a:lnTo>
                    <a:pt x="1807"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0" name="Google Shape;3490;p13"/>
            <p:cNvSpPr/>
            <p:nvPr/>
          </p:nvSpPr>
          <p:spPr>
            <a:xfrm>
              <a:off x="5196300" y="238125"/>
              <a:ext cx="74250" cy="65475"/>
            </a:xfrm>
            <a:custGeom>
              <a:avLst/>
              <a:gdLst/>
              <a:ahLst/>
              <a:cxnLst/>
              <a:rect l="l" t="t" r="r" b="b"/>
              <a:pathLst>
                <a:path w="2970" h="2619" extrusionOk="0">
                  <a:moveTo>
                    <a:pt x="535" y="0"/>
                  </a:moveTo>
                  <a:lnTo>
                    <a:pt x="406" y="111"/>
                  </a:lnTo>
                  <a:lnTo>
                    <a:pt x="314" y="221"/>
                  </a:lnTo>
                  <a:lnTo>
                    <a:pt x="222" y="350"/>
                  </a:lnTo>
                  <a:lnTo>
                    <a:pt x="148" y="498"/>
                  </a:lnTo>
                  <a:lnTo>
                    <a:pt x="74" y="645"/>
                  </a:lnTo>
                  <a:lnTo>
                    <a:pt x="38" y="793"/>
                  </a:lnTo>
                  <a:lnTo>
                    <a:pt x="1" y="959"/>
                  </a:lnTo>
                  <a:lnTo>
                    <a:pt x="1" y="1125"/>
                  </a:lnTo>
                  <a:lnTo>
                    <a:pt x="1" y="1291"/>
                  </a:lnTo>
                  <a:lnTo>
                    <a:pt x="19" y="1438"/>
                  </a:lnTo>
                  <a:lnTo>
                    <a:pt x="56" y="1567"/>
                  </a:lnTo>
                  <a:lnTo>
                    <a:pt x="111" y="1715"/>
                  </a:lnTo>
                  <a:lnTo>
                    <a:pt x="167" y="1844"/>
                  </a:lnTo>
                  <a:lnTo>
                    <a:pt x="240" y="1954"/>
                  </a:lnTo>
                  <a:lnTo>
                    <a:pt x="333" y="2084"/>
                  </a:lnTo>
                  <a:lnTo>
                    <a:pt x="425" y="2176"/>
                  </a:lnTo>
                  <a:lnTo>
                    <a:pt x="535" y="2286"/>
                  </a:lnTo>
                  <a:lnTo>
                    <a:pt x="646" y="2360"/>
                  </a:lnTo>
                  <a:lnTo>
                    <a:pt x="757" y="2434"/>
                  </a:lnTo>
                  <a:lnTo>
                    <a:pt x="886" y="2508"/>
                  </a:lnTo>
                  <a:lnTo>
                    <a:pt x="1033" y="2544"/>
                  </a:lnTo>
                  <a:lnTo>
                    <a:pt x="1162" y="2600"/>
                  </a:lnTo>
                  <a:lnTo>
                    <a:pt x="1310" y="2618"/>
                  </a:lnTo>
                  <a:lnTo>
                    <a:pt x="1623" y="2618"/>
                  </a:lnTo>
                  <a:lnTo>
                    <a:pt x="1771" y="2600"/>
                  </a:lnTo>
                  <a:lnTo>
                    <a:pt x="1918" y="2563"/>
                  </a:lnTo>
                  <a:lnTo>
                    <a:pt x="2066" y="2508"/>
                  </a:lnTo>
                  <a:lnTo>
                    <a:pt x="2195" y="2452"/>
                  </a:lnTo>
                  <a:lnTo>
                    <a:pt x="2324" y="2379"/>
                  </a:lnTo>
                  <a:lnTo>
                    <a:pt x="2435" y="2286"/>
                  </a:lnTo>
                  <a:lnTo>
                    <a:pt x="2545" y="2194"/>
                  </a:lnTo>
                  <a:lnTo>
                    <a:pt x="2637" y="2084"/>
                  </a:lnTo>
                  <a:lnTo>
                    <a:pt x="2730" y="1973"/>
                  </a:lnTo>
                  <a:lnTo>
                    <a:pt x="2803" y="1844"/>
                  </a:lnTo>
                  <a:lnTo>
                    <a:pt x="2859" y="1715"/>
                  </a:lnTo>
                  <a:lnTo>
                    <a:pt x="2914" y="1567"/>
                  </a:lnTo>
                  <a:lnTo>
                    <a:pt x="2951" y="1420"/>
                  </a:lnTo>
                  <a:lnTo>
                    <a:pt x="2969" y="1272"/>
                  </a:lnTo>
                  <a:lnTo>
                    <a:pt x="2969" y="1106"/>
                  </a:lnTo>
                  <a:lnTo>
                    <a:pt x="2969" y="940"/>
                  </a:lnTo>
                  <a:lnTo>
                    <a:pt x="2932" y="793"/>
                  </a:lnTo>
                  <a:lnTo>
                    <a:pt x="2877" y="627"/>
                  </a:lnTo>
                  <a:lnTo>
                    <a:pt x="2822" y="498"/>
                  </a:lnTo>
                  <a:lnTo>
                    <a:pt x="2748" y="350"/>
                  </a:lnTo>
                  <a:lnTo>
                    <a:pt x="2656" y="221"/>
                  </a:lnTo>
                  <a:lnTo>
                    <a:pt x="2564" y="111"/>
                  </a:lnTo>
                  <a:lnTo>
                    <a:pt x="2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1" name="Google Shape;3491;p13"/>
            <p:cNvSpPr/>
            <p:nvPr/>
          </p:nvSpPr>
          <p:spPr>
            <a:xfrm>
              <a:off x="5707500" y="1057225"/>
              <a:ext cx="73775" cy="73775"/>
            </a:xfrm>
            <a:custGeom>
              <a:avLst/>
              <a:gdLst/>
              <a:ahLst/>
              <a:cxnLst/>
              <a:rect l="l" t="t" r="r" b="b"/>
              <a:pathLst>
                <a:path w="2951" h="2951" extrusionOk="0">
                  <a:moveTo>
                    <a:pt x="1439" y="1"/>
                  </a:moveTo>
                  <a:lnTo>
                    <a:pt x="1291" y="19"/>
                  </a:lnTo>
                  <a:lnTo>
                    <a:pt x="1162" y="38"/>
                  </a:lnTo>
                  <a:lnTo>
                    <a:pt x="1015" y="74"/>
                  </a:lnTo>
                  <a:lnTo>
                    <a:pt x="886" y="130"/>
                  </a:lnTo>
                  <a:lnTo>
                    <a:pt x="757" y="185"/>
                  </a:lnTo>
                  <a:lnTo>
                    <a:pt x="646" y="259"/>
                  </a:lnTo>
                  <a:lnTo>
                    <a:pt x="535" y="351"/>
                  </a:lnTo>
                  <a:lnTo>
                    <a:pt x="425" y="443"/>
                  </a:lnTo>
                  <a:lnTo>
                    <a:pt x="332" y="535"/>
                  </a:lnTo>
                  <a:lnTo>
                    <a:pt x="259" y="646"/>
                  </a:lnTo>
                  <a:lnTo>
                    <a:pt x="185" y="775"/>
                  </a:lnTo>
                  <a:lnTo>
                    <a:pt x="111" y="904"/>
                  </a:lnTo>
                  <a:lnTo>
                    <a:pt x="56" y="1033"/>
                  </a:lnTo>
                  <a:lnTo>
                    <a:pt x="19" y="1162"/>
                  </a:lnTo>
                  <a:lnTo>
                    <a:pt x="1" y="1310"/>
                  </a:lnTo>
                  <a:lnTo>
                    <a:pt x="1" y="1457"/>
                  </a:lnTo>
                  <a:lnTo>
                    <a:pt x="1" y="1605"/>
                  </a:lnTo>
                  <a:lnTo>
                    <a:pt x="19" y="1752"/>
                  </a:lnTo>
                  <a:lnTo>
                    <a:pt x="56" y="1900"/>
                  </a:lnTo>
                  <a:lnTo>
                    <a:pt x="111" y="2029"/>
                  </a:lnTo>
                  <a:lnTo>
                    <a:pt x="167" y="2158"/>
                  </a:lnTo>
                  <a:lnTo>
                    <a:pt x="240" y="2287"/>
                  </a:lnTo>
                  <a:lnTo>
                    <a:pt x="332" y="2398"/>
                  </a:lnTo>
                  <a:lnTo>
                    <a:pt x="425" y="2508"/>
                  </a:lnTo>
                  <a:lnTo>
                    <a:pt x="535" y="2600"/>
                  </a:lnTo>
                  <a:lnTo>
                    <a:pt x="646" y="2693"/>
                  </a:lnTo>
                  <a:lnTo>
                    <a:pt x="757" y="2766"/>
                  </a:lnTo>
                  <a:lnTo>
                    <a:pt x="886" y="2840"/>
                  </a:lnTo>
                  <a:lnTo>
                    <a:pt x="1033" y="2877"/>
                  </a:lnTo>
                  <a:lnTo>
                    <a:pt x="1162" y="2914"/>
                  </a:lnTo>
                  <a:lnTo>
                    <a:pt x="1310" y="2951"/>
                  </a:lnTo>
                  <a:lnTo>
                    <a:pt x="1623" y="2951"/>
                  </a:lnTo>
                  <a:lnTo>
                    <a:pt x="1771" y="2932"/>
                  </a:lnTo>
                  <a:lnTo>
                    <a:pt x="1900" y="2895"/>
                  </a:lnTo>
                  <a:lnTo>
                    <a:pt x="2047" y="2840"/>
                  </a:lnTo>
                  <a:lnTo>
                    <a:pt x="2176" y="2766"/>
                  </a:lnTo>
                  <a:lnTo>
                    <a:pt x="2287" y="2693"/>
                  </a:lnTo>
                  <a:lnTo>
                    <a:pt x="2398" y="2619"/>
                  </a:lnTo>
                  <a:lnTo>
                    <a:pt x="2508" y="2508"/>
                  </a:lnTo>
                  <a:lnTo>
                    <a:pt x="2600" y="2416"/>
                  </a:lnTo>
                  <a:lnTo>
                    <a:pt x="2693" y="2287"/>
                  </a:lnTo>
                  <a:lnTo>
                    <a:pt x="2766" y="2176"/>
                  </a:lnTo>
                  <a:lnTo>
                    <a:pt x="2840" y="2047"/>
                  </a:lnTo>
                  <a:lnTo>
                    <a:pt x="2877" y="1900"/>
                  </a:lnTo>
                  <a:lnTo>
                    <a:pt x="2914" y="1771"/>
                  </a:lnTo>
                  <a:lnTo>
                    <a:pt x="2932" y="1623"/>
                  </a:lnTo>
                  <a:lnTo>
                    <a:pt x="2951" y="1476"/>
                  </a:lnTo>
                  <a:lnTo>
                    <a:pt x="2932" y="1310"/>
                  </a:lnTo>
                  <a:lnTo>
                    <a:pt x="2914" y="1181"/>
                  </a:lnTo>
                  <a:lnTo>
                    <a:pt x="2877" y="1033"/>
                  </a:lnTo>
                  <a:lnTo>
                    <a:pt x="2822" y="886"/>
                  </a:lnTo>
                  <a:lnTo>
                    <a:pt x="2766" y="757"/>
                  </a:lnTo>
                  <a:lnTo>
                    <a:pt x="2674" y="646"/>
                  </a:lnTo>
                  <a:lnTo>
                    <a:pt x="2600" y="535"/>
                  </a:lnTo>
                  <a:lnTo>
                    <a:pt x="2490" y="425"/>
                  </a:lnTo>
                  <a:lnTo>
                    <a:pt x="2398" y="333"/>
                  </a:lnTo>
                  <a:lnTo>
                    <a:pt x="2268" y="240"/>
                  </a:lnTo>
                  <a:lnTo>
                    <a:pt x="2158" y="167"/>
                  </a:lnTo>
                  <a:lnTo>
                    <a:pt x="2029" y="111"/>
                  </a:lnTo>
                  <a:lnTo>
                    <a:pt x="1881" y="56"/>
                  </a:lnTo>
                  <a:lnTo>
                    <a:pt x="1734"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2" name="Google Shape;3492;p13"/>
            <p:cNvSpPr/>
            <p:nvPr/>
          </p:nvSpPr>
          <p:spPr>
            <a:xfrm>
              <a:off x="5233650" y="480575"/>
              <a:ext cx="73775" cy="74250"/>
            </a:xfrm>
            <a:custGeom>
              <a:avLst/>
              <a:gdLst/>
              <a:ahLst/>
              <a:cxnLst/>
              <a:rect l="l" t="t" r="r" b="b"/>
              <a:pathLst>
                <a:path w="2951" h="2970" extrusionOk="0">
                  <a:moveTo>
                    <a:pt x="1531" y="0"/>
                  </a:moveTo>
                  <a:lnTo>
                    <a:pt x="1365" y="19"/>
                  </a:lnTo>
                  <a:lnTo>
                    <a:pt x="1236" y="37"/>
                  </a:lnTo>
                  <a:lnTo>
                    <a:pt x="1088" y="56"/>
                  </a:lnTo>
                  <a:lnTo>
                    <a:pt x="941" y="111"/>
                  </a:lnTo>
                  <a:lnTo>
                    <a:pt x="811" y="166"/>
                  </a:lnTo>
                  <a:lnTo>
                    <a:pt x="701" y="240"/>
                  </a:lnTo>
                  <a:lnTo>
                    <a:pt x="572" y="314"/>
                  </a:lnTo>
                  <a:lnTo>
                    <a:pt x="461" y="406"/>
                  </a:lnTo>
                  <a:lnTo>
                    <a:pt x="369" y="517"/>
                  </a:lnTo>
                  <a:lnTo>
                    <a:pt x="277" y="627"/>
                  </a:lnTo>
                  <a:lnTo>
                    <a:pt x="203" y="756"/>
                  </a:lnTo>
                  <a:lnTo>
                    <a:pt x="129" y="886"/>
                  </a:lnTo>
                  <a:lnTo>
                    <a:pt x="74" y="1015"/>
                  </a:lnTo>
                  <a:lnTo>
                    <a:pt x="37" y="1162"/>
                  </a:lnTo>
                  <a:lnTo>
                    <a:pt x="19" y="1310"/>
                  </a:lnTo>
                  <a:lnTo>
                    <a:pt x="0" y="1457"/>
                  </a:lnTo>
                  <a:lnTo>
                    <a:pt x="0" y="1605"/>
                  </a:lnTo>
                  <a:lnTo>
                    <a:pt x="19" y="1752"/>
                  </a:lnTo>
                  <a:lnTo>
                    <a:pt x="56" y="1881"/>
                  </a:lnTo>
                  <a:lnTo>
                    <a:pt x="111" y="2029"/>
                  </a:lnTo>
                  <a:lnTo>
                    <a:pt x="166" y="2158"/>
                  </a:lnTo>
                  <a:lnTo>
                    <a:pt x="240" y="2287"/>
                  </a:lnTo>
                  <a:lnTo>
                    <a:pt x="314" y="2397"/>
                  </a:lnTo>
                  <a:lnTo>
                    <a:pt x="424" y="2508"/>
                  </a:lnTo>
                  <a:lnTo>
                    <a:pt x="516" y="2600"/>
                  </a:lnTo>
                  <a:lnTo>
                    <a:pt x="627" y="2692"/>
                  </a:lnTo>
                  <a:lnTo>
                    <a:pt x="756" y="2766"/>
                  </a:lnTo>
                  <a:lnTo>
                    <a:pt x="885" y="2840"/>
                  </a:lnTo>
                  <a:lnTo>
                    <a:pt x="1014" y="2895"/>
                  </a:lnTo>
                  <a:lnTo>
                    <a:pt x="1162" y="2932"/>
                  </a:lnTo>
                  <a:lnTo>
                    <a:pt x="1309" y="2951"/>
                  </a:lnTo>
                  <a:lnTo>
                    <a:pt x="1457" y="2969"/>
                  </a:lnTo>
                  <a:lnTo>
                    <a:pt x="1604" y="2951"/>
                  </a:lnTo>
                  <a:lnTo>
                    <a:pt x="1752" y="2932"/>
                  </a:lnTo>
                  <a:lnTo>
                    <a:pt x="1899" y="2895"/>
                  </a:lnTo>
                  <a:lnTo>
                    <a:pt x="2028" y="2858"/>
                  </a:lnTo>
                  <a:lnTo>
                    <a:pt x="2157" y="2785"/>
                  </a:lnTo>
                  <a:lnTo>
                    <a:pt x="2287" y="2711"/>
                  </a:lnTo>
                  <a:lnTo>
                    <a:pt x="2397" y="2637"/>
                  </a:lnTo>
                  <a:lnTo>
                    <a:pt x="2508" y="2527"/>
                  </a:lnTo>
                  <a:lnTo>
                    <a:pt x="2600" y="2434"/>
                  </a:lnTo>
                  <a:lnTo>
                    <a:pt x="2692" y="2305"/>
                  </a:lnTo>
                  <a:lnTo>
                    <a:pt x="2766" y="2195"/>
                  </a:lnTo>
                  <a:lnTo>
                    <a:pt x="2821" y="2066"/>
                  </a:lnTo>
                  <a:lnTo>
                    <a:pt x="2877" y="1936"/>
                  </a:lnTo>
                  <a:lnTo>
                    <a:pt x="2913" y="1789"/>
                  </a:lnTo>
                  <a:lnTo>
                    <a:pt x="2950" y="1641"/>
                  </a:lnTo>
                  <a:lnTo>
                    <a:pt x="2950" y="1494"/>
                  </a:lnTo>
                  <a:lnTo>
                    <a:pt x="2950" y="1346"/>
                  </a:lnTo>
                  <a:lnTo>
                    <a:pt x="2932" y="1199"/>
                  </a:lnTo>
                  <a:lnTo>
                    <a:pt x="2895" y="1070"/>
                  </a:lnTo>
                  <a:lnTo>
                    <a:pt x="2840" y="922"/>
                  </a:lnTo>
                  <a:lnTo>
                    <a:pt x="2784" y="812"/>
                  </a:lnTo>
                  <a:lnTo>
                    <a:pt x="2711" y="683"/>
                  </a:lnTo>
                  <a:lnTo>
                    <a:pt x="2618" y="572"/>
                  </a:lnTo>
                  <a:lnTo>
                    <a:pt x="2526" y="461"/>
                  </a:lnTo>
                  <a:lnTo>
                    <a:pt x="2434" y="369"/>
                  </a:lnTo>
                  <a:lnTo>
                    <a:pt x="2323" y="277"/>
                  </a:lnTo>
                  <a:lnTo>
                    <a:pt x="2213" y="203"/>
                  </a:lnTo>
                  <a:lnTo>
                    <a:pt x="2084" y="148"/>
                  </a:lnTo>
                  <a:lnTo>
                    <a:pt x="1955" y="93"/>
                  </a:lnTo>
                  <a:lnTo>
                    <a:pt x="1807" y="56"/>
                  </a:lnTo>
                  <a:lnTo>
                    <a:pt x="1678"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3" name="Google Shape;3493;p13"/>
            <p:cNvSpPr/>
            <p:nvPr/>
          </p:nvSpPr>
          <p:spPr>
            <a:xfrm>
              <a:off x="6009900" y="1194125"/>
              <a:ext cx="73775" cy="73775"/>
            </a:xfrm>
            <a:custGeom>
              <a:avLst/>
              <a:gdLst/>
              <a:ahLst/>
              <a:cxnLst/>
              <a:rect l="l" t="t" r="r" b="b"/>
              <a:pathLst>
                <a:path w="2951" h="2951" extrusionOk="0">
                  <a:moveTo>
                    <a:pt x="1346" y="1"/>
                  </a:moveTo>
                  <a:lnTo>
                    <a:pt x="1199" y="38"/>
                  </a:lnTo>
                  <a:lnTo>
                    <a:pt x="1069" y="56"/>
                  </a:lnTo>
                  <a:lnTo>
                    <a:pt x="922" y="111"/>
                  </a:lnTo>
                  <a:lnTo>
                    <a:pt x="793" y="167"/>
                  </a:lnTo>
                  <a:lnTo>
                    <a:pt x="682" y="240"/>
                  </a:lnTo>
                  <a:lnTo>
                    <a:pt x="553" y="333"/>
                  </a:lnTo>
                  <a:lnTo>
                    <a:pt x="443" y="425"/>
                  </a:lnTo>
                  <a:lnTo>
                    <a:pt x="350" y="536"/>
                  </a:lnTo>
                  <a:lnTo>
                    <a:pt x="258" y="646"/>
                  </a:lnTo>
                  <a:lnTo>
                    <a:pt x="184" y="775"/>
                  </a:lnTo>
                  <a:lnTo>
                    <a:pt x="129" y="904"/>
                  </a:lnTo>
                  <a:lnTo>
                    <a:pt x="74" y="1033"/>
                  </a:lnTo>
                  <a:lnTo>
                    <a:pt x="37" y="1181"/>
                  </a:lnTo>
                  <a:lnTo>
                    <a:pt x="0" y="1310"/>
                  </a:lnTo>
                  <a:lnTo>
                    <a:pt x="0" y="1476"/>
                  </a:lnTo>
                  <a:lnTo>
                    <a:pt x="0" y="1623"/>
                  </a:lnTo>
                  <a:lnTo>
                    <a:pt x="18" y="1771"/>
                  </a:lnTo>
                  <a:lnTo>
                    <a:pt x="55" y="1900"/>
                  </a:lnTo>
                  <a:lnTo>
                    <a:pt x="111" y="2047"/>
                  </a:lnTo>
                  <a:lnTo>
                    <a:pt x="166" y="2177"/>
                  </a:lnTo>
                  <a:lnTo>
                    <a:pt x="240" y="2287"/>
                  </a:lnTo>
                  <a:lnTo>
                    <a:pt x="332" y="2416"/>
                  </a:lnTo>
                  <a:lnTo>
                    <a:pt x="424" y="2508"/>
                  </a:lnTo>
                  <a:lnTo>
                    <a:pt x="535" y="2619"/>
                  </a:lnTo>
                  <a:lnTo>
                    <a:pt x="645" y="2693"/>
                  </a:lnTo>
                  <a:lnTo>
                    <a:pt x="774" y="2767"/>
                  </a:lnTo>
                  <a:lnTo>
                    <a:pt x="903" y="2840"/>
                  </a:lnTo>
                  <a:lnTo>
                    <a:pt x="1033" y="2896"/>
                  </a:lnTo>
                  <a:lnTo>
                    <a:pt x="1180" y="2932"/>
                  </a:lnTo>
                  <a:lnTo>
                    <a:pt x="1328" y="2951"/>
                  </a:lnTo>
                  <a:lnTo>
                    <a:pt x="1623" y="2951"/>
                  </a:lnTo>
                  <a:lnTo>
                    <a:pt x="1770" y="2932"/>
                  </a:lnTo>
                  <a:lnTo>
                    <a:pt x="1918" y="2896"/>
                  </a:lnTo>
                  <a:lnTo>
                    <a:pt x="2047" y="2840"/>
                  </a:lnTo>
                  <a:lnTo>
                    <a:pt x="2176" y="2767"/>
                  </a:lnTo>
                  <a:lnTo>
                    <a:pt x="2305" y="2693"/>
                  </a:lnTo>
                  <a:lnTo>
                    <a:pt x="2415" y="2619"/>
                  </a:lnTo>
                  <a:lnTo>
                    <a:pt x="2526" y="2508"/>
                  </a:lnTo>
                  <a:lnTo>
                    <a:pt x="2618" y="2416"/>
                  </a:lnTo>
                  <a:lnTo>
                    <a:pt x="2710" y="2287"/>
                  </a:lnTo>
                  <a:lnTo>
                    <a:pt x="2784" y="2177"/>
                  </a:lnTo>
                  <a:lnTo>
                    <a:pt x="2840" y="2047"/>
                  </a:lnTo>
                  <a:lnTo>
                    <a:pt x="2895" y="1900"/>
                  </a:lnTo>
                  <a:lnTo>
                    <a:pt x="2932" y="1752"/>
                  </a:lnTo>
                  <a:lnTo>
                    <a:pt x="2950" y="1623"/>
                  </a:lnTo>
                  <a:lnTo>
                    <a:pt x="2950" y="1457"/>
                  </a:lnTo>
                  <a:lnTo>
                    <a:pt x="2950" y="1310"/>
                  </a:lnTo>
                  <a:lnTo>
                    <a:pt x="2913" y="1181"/>
                  </a:lnTo>
                  <a:lnTo>
                    <a:pt x="2876" y="1033"/>
                  </a:lnTo>
                  <a:lnTo>
                    <a:pt x="2840" y="904"/>
                  </a:lnTo>
                  <a:lnTo>
                    <a:pt x="2766" y="775"/>
                  </a:lnTo>
                  <a:lnTo>
                    <a:pt x="2692" y="665"/>
                  </a:lnTo>
                  <a:lnTo>
                    <a:pt x="2618" y="554"/>
                  </a:lnTo>
                  <a:lnTo>
                    <a:pt x="2526" y="443"/>
                  </a:lnTo>
                  <a:lnTo>
                    <a:pt x="2415" y="351"/>
                  </a:lnTo>
                  <a:lnTo>
                    <a:pt x="2305" y="259"/>
                  </a:lnTo>
                  <a:lnTo>
                    <a:pt x="2176" y="185"/>
                  </a:lnTo>
                  <a:lnTo>
                    <a:pt x="2065" y="130"/>
                  </a:lnTo>
                  <a:lnTo>
                    <a:pt x="1936" y="75"/>
                  </a:lnTo>
                  <a:lnTo>
                    <a:pt x="1789" y="38"/>
                  </a:lnTo>
                  <a:lnTo>
                    <a:pt x="1641"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4" name="Google Shape;3494;p13"/>
            <p:cNvSpPr/>
            <p:nvPr/>
          </p:nvSpPr>
          <p:spPr>
            <a:xfrm>
              <a:off x="5561850" y="948900"/>
              <a:ext cx="73775" cy="73775"/>
            </a:xfrm>
            <a:custGeom>
              <a:avLst/>
              <a:gdLst/>
              <a:ahLst/>
              <a:cxnLst/>
              <a:rect l="l" t="t" r="r" b="b"/>
              <a:pathLst>
                <a:path w="2951" h="2951" extrusionOk="0">
                  <a:moveTo>
                    <a:pt x="1328" y="1"/>
                  </a:moveTo>
                  <a:lnTo>
                    <a:pt x="1199" y="19"/>
                  </a:lnTo>
                  <a:lnTo>
                    <a:pt x="1051" y="56"/>
                  </a:lnTo>
                  <a:lnTo>
                    <a:pt x="922" y="111"/>
                  </a:lnTo>
                  <a:lnTo>
                    <a:pt x="793" y="167"/>
                  </a:lnTo>
                  <a:lnTo>
                    <a:pt x="664" y="240"/>
                  </a:lnTo>
                  <a:lnTo>
                    <a:pt x="553" y="314"/>
                  </a:lnTo>
                  <a:lnTo>
                    <a:pt x="461" y="406"/>
                  </a:lnTo>
                  <a:lnTo>
                    <a:pt x="350" y="517"/>
                  </a:lnTo>
                  <a:lnTo>
                    <a:pt x="277" y="628"/>
                  </a:lnTo>
                  <a:lnTo>
                    <a:pt x="203" y="738"/>
                  </a:lnTo>
                  <a:lnTo>
                    <a:pt x="129" y="867"/>
                  </a:lnTo>
                  <a:lnTo>
                    <a:pt x="74" y="996"/>
                  </a:lnTo>
                  <a:lnTo>
                    <a:pt x="37" y="1144"/>
                  </a:lnTo>
                  <a:lnTo>
                    <a:pt x="19" y="1273"/>
                  </a:lnTo>
                  <a:lnTo>
                    <a:pt x="0" y="1420"/>
                  </a:lnTo>
                  <a:lnTo>
                    <a:pt x="0" y="1568"/>
                  </a:lnTo>
                  <a:lnTo>
                    <a:pt x="19" y="1715"/>
                  </a:lnTo>
                  <a:lnTo>
                    <a:pt x="55" y="1863"/>
                  </a:lnTo>
                  <a:lnTo>
                    <a:pt x="92" y="1992"/>
                  </a:lnTo>
                  <a:lnTo>
                    <a:pt x="166" y="2140"/>
                  </a:lnTo>
                  <a:lnTo>
                    <a:pt x="221" y="2250"/>
                  </a:lnTo>
                  <a:lnTo>
                    <a:pt x="314" y="2379"/>
                  </a:lnTo>
                  <a:lnTo>
                    <a:pt x="406" y="2490"/>
                  </a:lnTo>
                  <a:lnTo>
                    <a:pt x="516" y="2582"/>
                  </a:lnTo>
                  <a:lnTo>
                    <a:pt x="627" y="2674"/>
                  </a:lnTo>
                  <a:lnTo>
                    <a:pt x="738" y="2748"/>
                  </a:lnTo>
                  <a:lnTo>
                    <a:pt x="867" y="2822"/>
                  </a:lnTo>
                  <a:lnTo>
                    <a:pt x="996" y="2877"/>
                  </a:lnTo>
                  <a:lnTo>
                    <a:pt x="1143" y="2914"/>
                  </a:lnTo>
                  <a:lnTo>
                    <a:pt x="1291" y="2932"/>
                  </a:lnTo>
                  <a:lnTo>
                    <a:pt x="1438" y="2951"/>
                  </a:lnTo>
                  <a:lnTo>
                    <a:pt x="1586" y="2951"/>
                  </a:lnTo>
                  <a:lnTo>
                    <a:pt x="1733" y="2932"/>
                  </a:lnTo>
                  <a:lnTo>
                    <a:pt x="1881" y="2895"/>
                  </a:lnTo>
                  <a:lnTo>
                    <a:pt x="2010" y="2840"/>
                  </a:lnTo>
                  <a:lnTo>
                    <a:pt x="2139" y="2785"/>
                  </a:lnTo>
                  <a:lnTo>
                    <a:pt x="2268" y="2711"/>
                  </a:lnTo>
                  <a:lnTo>
                    <a:pt x="2379" y="2619"/>
                  </a:lnTo>
                  <a:lnTo>
                    <a:pt x="2489" y="2527"/>
                  </a:lnTo>
                  <a:lnTo>
                    <a:pt x="2600" y="2435"/>
                  </a:lnTo>
                  <a:lnTo>
                    <a:pt x="2674" y="2305"/>
                  </a:lnTo>
                  <a:lnTo>
                    <a:pt x="2766" y="2195"/>
                  </a:lnTo>
                  <a:lnTo>
                    <a:pt x="2821" y="2066"/>
                  </a:lnTo>
                  <a:lnTo>
                    <a:pt x="2877" y="1937"/>
                  </a:lnTo>
                  <a:lnTo>
                    <a:pt x="2913" y="1789"/>
                  </a:lnTo>
                  <a:lnTo>
                    <a:pt x="2950" y="1642"/>
                  </a:lnTo>
                  <a:lnTo>
                    <a:pt x="2950" y="1494"/>
                  </a:lnTo>
                  <a:lnTo>
                    <a:pt x="2950" y="1347"/>
                  </a:lnTo>
                  <a:lnTo>
                    <a:pt x="2932" y="1199"/>
                  </a:lnTo>
                  <a:lnTo>
                    <a:pt x="2895" y="1052"/>
                  </a:lnTo>
                  <a:lnTo>
                    <a:pt x="2840" y="923"/>
                  </a:lnTo>
                  <a:lnTo>
                    <a:pt x="2784" y="794"/>
                  </a:lnTo>
                  <a:lnTo>
                    <a:pt x="2711" y="664"/>
                  </a:lnTo>
                  <a:lnTo>
                    <a:pt x="2618" y="554"/>
                  </a:lnTo>
                  <a:lnTo>
                    <a:pt x="2526" y="443"/>
                  </a:lnTo>
                  <a:lnTo>
                    <a:pt x="2416" y="351"/>
                  </a:lnTo>
                  <a:lnTo>
                    <a:pt x="2305" y="259"/>
                  </a:lnTo>
                  <a:lnTo>
                    <a:pt x="2176" y="185"/>
                  </a:lnTo>
                  <a:lnTo>
                    <a:pt x="2047" y="111"/>
                  </a:lnTo>
                  <a:lnTo>
                    <a:pt x="1918" y="74"/>
                  </a:lnTo>
                  <a:lnTo>
                    <a:pt x="1770" y="19"/>
                  </a:lnTo>
                  <a:lnTo>
                    <a:pt x="16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5" name="Google Shape;3495;p13"/>
            <p:cNvSpPr/>
            <p:nvPr/>
          </p:nvSpPr>
          <p:spPr>
            <a:xfrm>
              <a:off x="5182025" y="309550"/>
              <a:ext cx="74225" cy="73800"/>
            </a:xfrm>
            <a:custGeom>
              <a:avLst/>
              <a:gdLst/>
              <a:ahLst/>
              <a:cxnLst/>
              <a:rect l="l" t="t" r="r" b="b"/>
              <a:pathLst>
                <a:path w="2969" h="2952" extrusionOk="0">
                  <a:moveTo>
                    <a:pt x="1346" y="1"/>
                  </a:moveTo>
                  <a:lnTo>
                    <a:pt x="1199" y="19"/>
                  </a:lnTo>
                  <a:lnTo>
                    <a:pt x="1070" y="56"/>
                  </a:lnTo>
                  <a:lnTo>
                    <a:pt x="940" y="112"/>
                  </a:lnTo>
                  <a:lnTo>
                    <a:pt x="811" y="167"/>
                  </a:lnTo>
                  <a:lnTo>
                    <a:pt x="682" y="241"/>
                  </a:lnTo>
                  <a:lnTo>
                    <a:pt x="572" y="333"/>
                  </a:lnTo>
                  <a:lnTo>
                    <a:pt x="461" y="425"/>
                  </a:lnTo>
                  <a:lnTo>
                    <a:pt x="369" y="517"/>
                  </a:lnTo>
                  <a:lnTo>
                    <a:pt x="277" y="628"/>
                  </a:lnTo>
                  <a:lnTo>
                    <a:pt x="203" y="738"/>
                  </a:lnTo>
                  <a:lnTo>
                    <a:pt x="148" y="868"/>
                  </a:lnTo>
                  <a:lnTo>
                    <a:pt x="92" y="997"/>
                  </a:lnTo>
                  <a:lnTo>
                    <a:pt x="55" y="1144"/>
                  </a:lnTo>
                  <a:lnTo>
                    <a:pt x="19" y="1273"/>
                  </a:lnTo>
                  <a:lnTo>
                    <a:pt x="0" y="1421"/>
                  </a:lnTo>
                  <a:lnTo>
                    <a:pt x="19" y="1587"/>
                  </a:lnTo>
                  <a:lnTo>
                    <a:pt x="37" y="1716"/>
                  </a:lnTo>
                  <a:lnTo>
                    <a:pt x="55" y="1863"/>
                  </a:lnTo>
                  <a:lnTo>
                    <a:pt x="111" y="2011"/>
                  </a:lnTo>
                  <a:lnTo>
                    <a:pt x="166" y="2140"/>
                  </a:lnTo>
                  <a:lnTo>
                    <a:pt x="240" y="2250"/>
                  </a:lnTo>
                  <a:lnTo>
                    <a:pt x="314" y="2379"/>
                  </a:lnTo>
                  <a:lnTo>
                    <a:pt x="424" y="2490"/>
                  </a:lnTo>
                  <a:lnTo>
                    <a:pt x="516" y="2582"/>
                  </a:lnTo>
                  <a:lnTo>
                    <a:pt x="627" y="2674"/>
                  </a:lnTo>
                  <a:lnTo>
                    <a:pt x="756" y="2748"/>
                  </a:lnTo>
                  <a:lnTo>
                    <a:pt x="885" y="2822"/>
                  </a:lnTo>
                  <a:lnTo>
                    <a:pt x="1014" y="2877"/>
                  </a:lnTo>
                  <a:lnTo>
                    <a:pt x="1162" y="2914"/>
                  </a:lnTo>
                  <a:lnTo>
                    <a:pt x="1309" y="2933"/>
                  </a:lnTo>
                  <a:lnTo>
                    <a:pt x="1457" y="2951"/>
                  </a:lnTo>
                  <a:lnTo>
                    <a:pt x="1604" y="2951"/>
                  </a:lnTo>
                  <a:lnTo>
                    <a:pt x="1752" y="2933"/>
                  </a:lnTo>
                  <a:lnTo>
                    <a:pt x="1881" y="2896"/>
                  </a:lnTo>
                  <a:lnTo>
                    <a:pt x="2028" y="2840"/>
                  </a:lnTo>
                  <a:lnTo>
                    <a:pt x="2157" y="2785"/>
                  </a:lnTo>
                  <a:lnTo>
                    <a:pt x="2286" y="2711"/>
                  </a:lnTo>
                  <a:lnTo>
                    <a:pt x="2397" y="2638"/>
                  </a:lnTo>
                  <a:lnTo>
                    <a:pt x="2508" y="2527"/>
                  </a:lnTo>
                  <a:lnTo>
                    <a:pt x="2600" y="2435"/>
                  </a:lnTo>
                  <a:lnTo>
                    <a:pt x="2692" y="2324"/>
                  </a:lnTo>
                  <a:lnTo>
                    <a:pt x="2766" y="2195"/>
                  </a:lnTo>
                  <a:lnTo>
                    <a:pt x="2840" y="2066"/>
                  </a:lnTo>
                  <a:lnTo>
                    <a:pt x="2895" y="1937"/>
                  </a:lnTo>
                  <a:lnTo>
                    <a:pt x="2932" y="1789"/>
                  </a:lnTo>
                  <a:lnTo>
                    <a:pt x="2950" y="1642"/>
                  </a:lnTo>
                  <a:lnTo>
                    <a:pt x="2969" y="1494"/>
                  </a:lnTo>
                  <a:lnTo>
                    <a:pt x="2950" y="1347"/>
                  </a:lnTo>
                  <a:lnTo>
                    <a:pt x="2932" y="1199"/>
                  </a:lnTo>
                  <a:lnTo>
                    <a:pt x="2895" y="1052"/>
                  </a:lnTo>
                  <a:lnTo>
                    <a:pt x="2858" y="923"/>
                  </a:lnTo>
                  <a:lnTo>
                    <a:pt x="2784" y="794"/>
                  </a:lnTo>
                  <a:lnTo>
                    <a:pt x="2711" y="665"/>
                  </a:lnTo>
                  <a:lnTo>
                    <a:pt x="2637" y="554"/>
                  </a:lnTo>
                  <a:lnTo>
                    <a:pt x="2526" y="443"/>
                  </a:lnTo>
                  <a:lnTo>
                    <a:pt x="2434" y="351"/>
                  </a:lnTo>
                  <a:lnTo>
                    <a:pt x="2323" y="259"/>
                  </a:lnTo>
                  <a:lnTo>
                    <a:pt x="2194" y="185"/>
                  </a:lnTo>
                  <a:lnTo>
                    <a:pt x="2065" y="130"/>
                  </a:lnTo>
                  <a:lnTo>
                    <a:pt x="1936" y="75"/>
                  </a:lnTo>
                  <a:lnTo>
                    <a:pt x="1789" y="38"/>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6" name="Google Shape;3496;p13"/>
            <p:cNvSpPr/>
            <p:nvPr/>
          </p:nvSpPr>
          <p:spPr>
            <a:xfrm>
              <a:off x="6249575" y="1234225"/>
              <a:ext cx="73775" cy="73800"/>
            </a:xfrm>
            <a:custGeom>
              <a:avLst/>
              <a:gdLst/>
              <a:ahLst/>
              <a:cxnLst/>
              <a:rect l="l" t="t" r="r" b="b"/>
              <a:pathLst>
                <a:path w="2951" h="2952" extrusionOk="0">
                  <a:moveTo>
                    <a:pt x="1310" y="1"/>
                  </a:moveTo>
                  <a:lnTo>
                    <a:pt x="1162" y="38"/>
                  </a:lnTo>
                  <a:lnTo>
                    <a:pt x="1033" y="75"/>
                  </a:lnTo>
                  <a:lnTo>
                    <a:pt x="886" y="112"/>
                  </a:lnTo>
                  <a:lnTo>
                    <a:pt x="757" y="185"/>
                  </a:lnTo>
                  <a:lnTo>
                    <a:pt x="646" y="259"/>
                  </a:lnTo>
                  <a:lnTo>
                    <a:pt x="536" y="333"/>
                  </a:lnTo>
                  <a:lnTo>
                    <a:pt x="425" y="425"/>
                  </a:lnTo>
                  <a:lnTo>
                    <a:pt x="333" y="536"/>
                  </a:lnTo>
                  <a:lnTo>
                    <a:pt x="259" y="646"/>
                  </a:lnTo>
                  <a:lnTo>
                    <a:pt x="185" y="775"/>
                  </a:lnTo>
                  <a:lnTo>
                    <a:pt x="111" y="886"/>
                  </a:lnTo>
                  <a:lnTo>
                    <a:pt x="75" y="1033"/>
                  </a:lnTo>
                  <a:lnTo>
                    <a:pt x="38" y="1163"/>
                  </a:lnTo>
                  <a:lnTo>
                    <a:pt x="1" y="1310"/>
                  </a:lnTo>
                  <a:lnTo>
                    <a:pt x="1" y="1458"/>
                  </a:lnTo>
                  <a:lnTo>
                    <a:pt x="1" y="1605"/>
                  </a:lnTo>
                  <a:lnTo>
                    <a:pt x="19" y="1753"/>
                  </a:lnTo>
                  <a:lnTo>
                    <a:pt x="56" y="1900"/>
                  </a:lnTo>
                  <a:lnTo>
                    <a:pt x="111" y="2029"/>
                  </a:lnTo>
                  <a:lnTo>
                    <a:pt x="167" y="2158"/>
                  </a:lnTo>
                  <a:lnTo>
                    <a:pt x="241" y="2287"/>
                  </a:lnTo>
                  <a:lnTo>
                    <a:pt x="333" y="2398"/>
                  </a:lnTo>
                  <a:lnTo>
                    <a:pt x="425" y="2509"/>
                  </a:lnTo>
                  <a:lnTo>
                    <a:pt x="536" y="2601"/>
                  </a:lnTo>
                  <a:lnTo>
                    <a:pt x="646" y="2693"/>
                  </a:lnTo>
                  <a:lnTo>
                    <a:pt x="775" y="2767"/>
                  </a:lnTo>
                  <a:lnTo>
                    <a:pt x="904" y="2840"/>
                  </a:lnTo>
                  <a:lnTo>
                    <a:pt x="1033" y="2877"/>
                  </a:lnTo>
                  <a:lnTo>
                    <a:pt x="1181" y="2914"/>
                  </a:lnTo>
                  <a:lnTo>
                    <a:pt x="1328" y="2951"/>
                  </a:lnTo>
                  <a:lnTo>
                    <a:pt x="1623" y="2951"/>
                  </a:lnTo>
                  <a:lnTo>
                    <a:pt x="1771" y="2933"/>
                  </a:lnTo>
                  <a:lnTo>
                    <a:pt x="1918" y="2896"/>
                  </a:lnTo>
                  <a:lnTo>
                    <a:pt x="2047" y="2840"/>
                  </a:lnTo>
                  <a:lnTo>
                    <a:pt x="2177" y="2767"/>
                  </a:lnTo>
                  <a:lnTo>
                    <a:pt x="2306" y="2693"/>
                  </a:lnTo>
                  <a:lnTo>
                    <a:pt x="2416" y="2619"/>
                  </a:lnTo>
                  <a:lnTo>
                    <a:pt x="2527" y="2509"/>
                  </a:lnTo>
                  <a:lnTo>
                    <a:pt x="2619" y="2416"/>
                  </a:lnTo>
                  <a:lnTo>
                    <a:pt x="2711" y="2287"/>
                  </a:lnTo>
                  <a:lnTo>
                    <a:pt x="2785" y="2177"/>
                  </a:lnTo>
                  <a:lnTo>
                    <a:pt x="2840" y="2048"/>
                  </a:lnTo>
                  <a:lnTo>
                    <a:pt x="2896" y="1900"/>
                  </a:lnTo>
                  <a:lnTo>
                    <a:pt x="2933" y="1771"/>
                  </a:lnTo>
                  <a:lnTo>
                    <a:pt x="2951" y="1623"/>
                  </a:lnTo>
                  <a:lnTo>
                    <a:pt x="2951" y="1458"/>
                  </a:lnTo>
                  <a:lnTo>
                    <a:pt x="2951" y="1310"/>
                  </a:lnTo>
                  <a:lnTo>
                    <a:pt x="2914" y="1163"/>
                  </a:lnTo>
                  <a:lnTo>
                    <a:pt x="2877" y="1033"/>
                  </a:lnTo>
                  <a:lnTo>
                    <a:pt x="2840" y="886"/>
                  </a:lnTo>
                  <a:lnTo>
                    <a:pt x="2767" y="757"/>
                  </a:lnTo>
                  <a:lnTo>
                    <a:pt x="2693" y="646"/>
                  </a:lnTo>
                  <a:lnTo>
                    <a:pt x="2601" y="517"/>
                  </a:lnTo>
                  <a:lnTo>
                    <a:pt x="2508" y="425"/>
                  </a:lnTo>
                  <a:lnTo>
                    <a:pt x="2398" y="333"/>
                  </a:lnTo>
                  <a:lnTo>
                    <a:pt x="2287" y="241"/>
                  </a:lnTo>
                  <a:lnTo>
                    <a:pt x="2158" y="167"/>
                  </a:lnTo>
                  <a:lnTo>
                    <a:pt x="2029" y="112"/>
                  </a:lnTo>
                  <a:lnTo>
                    <a:pt x="1900" y="56"/>
                  </a:lnTo>
                  <a:lnTo>
                    <a:pt x="1752"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7" name="Google Shape;3497;p13"/>
            <p:cNvSpPr/>
            <p:nvPr/>
          </p:nvSpPr>
          <p:spPr>
            <a:xfrm>
              <a:off x="5850400" y="1166025"/>
              <a:ext cx="73325" cy="73300"/>
            </a:xfrm>
            <a:custGeom>
              <a:avLst/>
              <a:gdLst/>
              <a:ahLst/>
              <a:cxnLst/>
              <a:rect l="l" t="t" r="r" b="b"/>
              <a:pathLst>
                <a:path w="2933" h="2932" extrusionOk="0">
                  <a:moveTo>
                    <a:pt x="1310" y="0"/>
                  </a:moveTo>
                  <a:lnTo>
                    <a:pt x="1162" y="37"/>
                  </a:lnTo>
                  <a:lnTo>
                    <a:pt x="1033" y="74"/>
                  </a:lnTo>
                  <a:lnTo>
                    <a:pt x="904" y="111"/>
                  </a:lnTo>
                  <a:lnTo>
                    <a:pt x="775" y="184"/>
                  </a:lnTo>
                  <a:lnTo>
                    <a:pt x="646" y="258"/>
                  </a:lnTo>
                  <a:lnTo>
                    <a:pt x="535" y="350"/>
                  </a:lnTo>
                  <a:lnTo>
                    <a:pt x="443" y="443"/>
                  </a:lnTo>
                  <a:lnTo>
                    <a:pt x="351" y="535"/>
                  </a:lnTo>
                  <a:lnTo>
                    <a:pt x="259" y="645"/>
                  </a:lnTo>
                  <a:lnTo>
                    <a:pt x="185" y="774"/>
                  </a:lnTo>
                  <a:lnTo>
                    <a:pt x="111" y="904"/>
                  </a:lnTo>
                  <a:lnTo>
                    <a:pt x="74" y="1033"/>
                  </a:lnTo>
                  <a:lnTo>
                    <a:pt x="37" y="1162"/>
                  </a:lnTo>
                  <a:lnTo>
                    <a:pt x="0" y="1309"/>
                  </a:lnTo>
                  <a:lnTo>
                    <a:pt x="0" y="1457"/>
                  </a:lnTo>
                  <a:lnTo>
                    <a:pt x="0" y="1604"/>
                  </a:lnTo>
                  <a:lnTo>
                    <a:pt x="37" y="1752"/>
                  </a:lnTo>
                  <a:lnTo>
                    <a:pt x="74" y="1881"/>
                  </a:lnTo>
                  <a:lnTo>
                    <a:pt x="111" y="2028"/>
                  </a:lnTo>
                  <a:lnTo>
                    <a:pt x="185" y="2157"/>
                  </a:lnTo>
                  <a:lnTo>
                    <a:pt x="259" y="2268"/>
                  </a:lnTo>
                  <a:lnTo>
                    <a:pt x="351" y="2397"/>
                  </a:lnTo>
                  <a:lnTo>
                    <a:pt x="443" y="2489"/>
                  </a:lnTo>
                  <a:lnTo>
                    <a:pt x="554" y="2600"/>
                  </a:lnTo>
                  <a:lnTo>
                    <a:pt x="664" y="2674"/>
                  </a:lnTo>
                  <a:lnTo>
                    <a:pt x="793" y="2747"/>
                  </a:lnTo>
                  <a:lnTo>
                    <a:pt x="922" y="2821"/>
                  </a:lnTo>
                  <a:lnTo>
                    <a:pt x="1070" y="2858"/>
                  </a:lnTo>
                  <a:lnTo>
                    <a:pt x="1199" y="2895"/>
                  </a:lnTo>
                  <a:lnTo>
                    <a:pt x="1346" y="2913"/>
                  </a:lnTo>
                  <a:lnTo>
                    <a:pt x="1494" y="2932"/>
                  </a:lnTo>
                  <a:lnTo>
                    <a:pt x="1641" y="2913"/>
                  </a:lnTo>
                  <a:lnTo>
                    <a:pt x="1789" y="2895"/>
                  </a:lnTo>
                  <a:lnTo>
                    <a:pt x="1918" y="2840"/>
                  </a:lnTo>
                  <a:lnTo>
                    <a:pt x="2047" y="2784"/>
                  </a:lnTo>
                  <a:lnTo>
                    <a:pt x="2176" y="2729"/>
                  </a:lnTo>
                  <a:lnTo>
                    <a:pt x="2287" y="2655"/>
                  </a:lnTo>
                  <a:lnTo>
                    <a:pt x="2397" y="2563"/>
                  </a:lnTo>
                  <a:lnTo>
                    <a:pt x="2508" y="2471"/>
                  </a:lnTo>
                  <a:lnTo>
                    <a:pt x="2600" y="2360"/>
                  </a:lnTo>
                  <a:lnTo>
                    <a:pt x="2692" y="2250"/>
                  </a:lnTo>
                  <a:lnTo>
                    <a:pt x="2748" y="2120"/>
                  </a:lnTo>
                  <a:lnTo>
                    <a:pt x="2821" y="1991"/>
                  </a:lnTo>
                  <a:lnTo>
                    <a:pt x="2858" y="1862"/>
                  </a:lnTo>
                  <a:lnTo>
                    <a:pt x="2895" y="1733"/>
                  </a:lnTo>
                  <a:lnTo>
                    <a:pt x="2914" y="1586"/>
                  </a:lnTo>
                  <a:lnTo>
                    <a:pt x="2932" y="1438"/>
                  </a:lnTo>
                  <a:lnTo>
                    <a:pt x="2914" y="1291"/>
                  </a:lnTo>
                  <a:lnTo>
                    <a:pt x="2895" y="1162"/>
                  </a:lnTo>
                  <a:lnTo>
                    <a:pt x="2858" y="1014"/>
                  </a:lnTo>
                  <a:lnTo>
                    <a:pt x="2803" y="885"/>
                  </a:lnTo>
                  <a:lnTo>
                    <a:pt x="2729" y="756"/>
                  </a:lnTo>
                  <a:lnTo>
                    <a:pt x="2656" y="645"/>
                  </a:lnTo>
                  <a:lnTo>
                    <a:pt x="2582" y="535"/>
                  </a:lnTo>
                  <a:lnTo>
                    <a:pt x="2471" y="424"/>
                  </a:lnTo>
                  <a:lnTo>
                    <a:pt x="2379" y="332"/>
                  </a:lnTo>
                  <a:lnTo>
                    <a:pt x="2250" y="258"/>
                  </a:lnTo>
                  <a:lnTo>
                    <a:pt x="2139" y="184"/>
                  </a:lnTo>
                  <a:lnTo>
                    <a:pt x="2010" y="111"/>
                  </a:lnTo>
                  <a:lnTo>
                    <a:pt x="1881" y="74"/>
                  </a:lnTo>
                  <a:lnTo>
                    <a:pt x="1734" y="37"/>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8" name="Google Shape;3498;p13"/>
            <p:cNvSpPr/>
            <p:nvPr/>
          </p:nvSpPr>
          <p:spPr>
            <a:xfrm>
              <a:off x="5930150" y="1179850"/>
              <a:ext cx="73775" cy="73775"/>
            </a:xfrm>
            <a:custGeom>
              <a:avLst/>
              <a:gdLst/>
              <a:ahLst/>
              <a:cxnLst/>
              <a:rect l="l" t="t" r="r" b="b"/>
              <a:pathLst>
                <a:path w="2951" h="2951" extrusionOk="0">
                  <a:moveTo>
                    <a:pt x="1438" y="0"/>
                  </a:moveTo>
                  <a:lnTo>
                    <a:pt x="1291" y="19"/>
                  </a:lnTo>
                  <a:lnTo>
                    <a:pt x="1162" y="37"/>
                  </a:lnTo>
                  <a:lnTo>
                    <a:pt x="1014" y="74"/>
                  </a:lnTo>
                  <a:lnTo>
                    <a:pt x="885" y="129"/>
                  </a:lnTo>
                  <a:lnTo>
                    <a:pt x="756" y="203"/>
                  </a:lnTo>
                  <a:lnTo>
                    <a:pt x="646" y="277"/>
                  </a:lnTo>
                  <a:lnTo>
                    <a:pt x="535" y="351"/>
                  </a:lnTo>
                  <a:lnTo>
                    <a:pt x="424" y="443"/>
                  </a:lnTo>
                  <a:lnTo>
                    <a:pt x="332" y="553"/>
                  </a:lnTo>
                  <a:lnTo>
                    <a:pt x="240" y="664"/>
                  </a:lnTo>
                  <a:lnTo>
                    <a:pt x="166" y="793"/>
                  </a:lnTo>
                  <a:lnTo>
                    <a:pt x="111" y="922"/>
                  </a:lnTo>
                  <a:lnTo>
                    <a:pt x="56" y="1051"/>
                  </a:lnTo>
                  <a:lnTo>
                    <a:pt x="19" y="1180"/>
                  </a:lnTo>
                  <a:lnTo>
                    <a:pt x="0" y="1328"/>
                  </a:lnTo>
                  <a:lnTo>
                    <a:pt x="0" y="1475"/>
                  </a:lnTo>
                  <a:lnTo>
                    <a:pt x="0" y="1623"/>
                  </a:lnTo>
                  <a:lnTo>
                    <a:pt x="19" y="1770"/>
                  </a:lnTo>
                  <a:lnTo>
                    <a:pt x="56" y="1918"/>
                  </a:lnTo>
                  <a:lnTo>
                    <a:pt x="111" y="2047"/>
                  </a:lnTo>
                  <a:lnTo>
                    <a:pt x="185" y="2176"/>
                  </a:lnTo>
                  <a:lnTo>
                    <a:pt x="258" y="2305"/>
                  </a:lnTo>
                  <a:lnTo>
                    <a:pt x="332" y="2416"/>
                  </a:lnTo>
                  <a:lnTo>
                    <a:pt x="443" y="2526"/>
                  </a:lnTo>
                  <a:lnTo>
                    <a:pt x="553" y="2618"/>
                  </a:lnTo>
                  <a:lnTo>
                    <a:pt x="664" y="2711"/>
                  </a:lnTo>
                  <a:lnTo>
                    <a:pt x="793" y="2784"/>
                  </a:lnTo>
                  <a:lnTo>
                    <a:pt x="922" y="2840"/>
                  </a:lnTo>
                  <a:lnTo>
                    <a:pt x="1051" y="2895"/>
                  </a:lnTo>
                  <a:lnTo>
                    <a:pt x="1199" y="2932"/>
                  </a:lnTo>
                  <a:lnTo>
                    <a:pt x="1346" y="2950"/>
                  </a:lnTo>
                  <a:lnTo>
                    <a:pt x="1641" y="2950"/>
                  </a:lnTo>
                  <a:lnTo>
                    <a:pt x="1770" y="2913"/>
                  </a:lnTo>
                  <a:lnTo>
                    <a:pt x="1918" y="2877"/>
                  </a:lnTo>
                  <a:lnTo>
                    <a:pt x="2047" y="2821"/>
                  </a:lnTo>
                  <a:lnTo>
                    <a:pt x="2176" y="2766"/>
                  </a:lnTo>
                  <a:lnTo>
                    <a:pt x="2287" y="2692"/>
                  </a:lnTo>
                  <a:lnTo>
                    <a:pt x="2416" y="2600"/>
                  </a:lnTo>
                  <a:lnTo>
                    <a:pt x="2508" y="2508"/>
                  </a:lnTo>
                  <a:lnTo>
                    <a:pt x="2600" y="2416"/>
                  </a:lnTo>
                  <a:lnTo>
                    <a:pt x="2692" y="2287"/>
                  </a:lnTo>
                  <a:lnTo>
                    <a:pt x="2766" y="2176"/>
                  </a:lnTo>
                  <a:lnTo>
                    <a:pt x="2821" y="2047"/>
                  </a:lnTo>
                  <a:lnTo>
                    <a:pt x="2877" y="1918"/>
                  </a:lnTo>
                  <a:lnTo>
                    <a:pt x="2913" y="1770"/>
                  </a:lnTo>
                  <a:lnTo>
                    <a:pt x="2932" y="1641"/>
                  </a:lnTo>
                  <a:lnTo>
                    <a:pt x="2950" y="1494"/>
                  </a:lnTo>
                  <a:lnTo>
                    <a:pt x="2932" y="1346"/>
                  </a:lnTo>
                  <a:lnTo>
                    <a:pt x="2913" y="1199"/>
                  </a:lnTo>
                  <a:lnTo>
                    <a:pt x="2877" y="1051"/>
                  </a:lnTo>
                  <a:lnTo>
                    <a:pt x="2821" y="922"/>
                  </a:lnTo>
                  <a:lnTo>
                    <a:pt x="2766" y="775"/>
                  </a:lnTo>
                  <a:lnTo>
                    <a:pt x="2692" y="664"/>
                  </a:lnTo>
                  <a:lnTo>
                    <a:pt x="2600" y="553"/>
                  </a:lnTo>
                  <a:lnTo>
                    <a:pt x="2489" y="443"/>
                  </a:lnTo>
                  <a:lnTo>
                    <a:pt x="2397" y="351"/>
                  </a:lnTo>
                  <a:lnTo>
                    <a:pt x="2268" y="258"/>
                  </a:lnTo>
                  <a:lnTo>
                    <a:pt x="2157" y="185"/>
                  </a:lnTo>
                  <a:lnTo>
                    <a:pt x="2028" y="111"/>
                  </a:lnTo>
                  <a:lnTo>
                    <a:pt x="1881" y="74"/>
                  </a:lnTo>
                  <a:lnTo>
                    <a:pt x="1733" y="37"/>
                  </a:lnTo>
                  <a:lnTo>
                    <a:pt x="1604"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9" name="Google Shape;3499;p13"/>
            <p:cNvSpPr/>
            <p:nvPr/>
          </p:nvSpPr>
          <p:spPr>
            <a:xfrm>
              <a:off x="5351175" y="749300"/>
              <a:ext cx="72875" cy="73325"/>
            </a:xfrm>
            <a:custGeom>
              <a:avLst/>
              <a:gdLst/>
              <a:ahLst/>
              <a:cxnLst/>
              <a:rect l="l" t="t" r="r" b="b"/>
              <a:pathLst>
                <a:path w="2915" h="2933" extrusionOk="0">
                  <a:moveTo>
                    <a:pt x="1458" y="1"/>
                  </a:moveTo>
                  <a:lnTo>
                    <a:pt x="1310" y="19"/>
                  </a:lnTo>
                  <a:lnTo>
                    <a:pt x="1163" y="38"/>
                  </a:lnTo>
                  <a:lnTo>
                    <a:pt x="1033" y="75"/>
                  </a:lnTo>
                  <a:lnTo>
                    <a:pt x="904" y="130"/>
                  </a:lnTo>
                  <a:lnTo>
                    <a:pt x="775" y="185"/>
                  </a:lnTo>
                  <a:lnTo>
                    <a:pt x="646" y="259"/>
                  </a:lnTo>
                  <a:lnTo>
                    <a:pt x="536" y="351"/>
                  </a:lnTo>
                  <a:lnTo>
                    <a:pt x="425" y="443"/>
                  </a:lnTo>
                  <a:lnTo>
                    <a:pt x="333" y="536"/>
                  </a:lnTo>
                  <a:lnTo>
                    <a:pt x="259" y="646"/>
                  </a:lnTo>
                  <a:lnTo>
                    <a:pt x="185" y="775"/>
                  </a:lnTo>
                  <a:lnTo>
                    <a:pt x="112" y="904"/>
                  </a:lnTo>
                  <a:lnTo>
                    <a:pt x="56" y="1033"/>
                  </a:lnTo>
                  <a:lnTo>
                    <a:pt x="19" y="1163"/>
                  </a:lnTo>
                  <a:lnTo>
                    <a:pt x="1" y="1310"/>
                  </a:lnTo>
                  <a:lnTo>
                    <a:pt x="1" y="1458"/>
                  </a:lnTo>
                  <a:lnTo>
                    <a:pt x="1" y="1605"/>
                  </a:lnTo>
                  <a:lnTo>
                    <a:pt x="19" y="1734"/>
                  </a:lnTo>
                  <a:lnTo>
                    <a:pt x="56" y="1882"/>
                  </a:lnTo>
                  <a:lnTo>
                    <a:pt x="112" y="2011"/>
                  </a:lnTo>
                  <a:lnTo>
                    <a:pt x="167" y="2140"/>
                  </a:lnTo>
                  <a:lnTo>
                    <a:pt x="241" y="2250"/>
                  </a:lnTo>
                  <a:lnTo>
                    <a:pt x="314" y="2379"/>
                  </a:lnTo>
                  <a:lnTo>
                    <a:pt x="407" y="2472"/>
                  </a:lnTo>
                  <a:lnTo>
                    <a:pt x="517" y="2564"/>
                  </a:lnTo>
                  <a:lnTo>
                    <a:pt x="628" y="2656"/>
                  </a:lnTo>
                  <a:lnTo>
                    <a:pt x="738" y="2730"/>
                  </a:lnTo>
                  <a:lnTo>
                    <a:pt x="868" y="2804"/>
                  </a:lnTo>
                  <a:lnTo>
                    <a:pt x="997" y="2859"/>
                  </a:lnTo>
                  <a:lnTo>
                    <a:pt x="1144" y="2896"/>
                  </a:lnTo>
                  <a:lnTo>
                    <a:pt x="1292" y="2914"/>
                  </a:lnTo>
                  <a:lnTo>
                    <a:pt x="1421" y="2933"/>
                  </a:lnTo>
                  <a:lnTo>
                    <a:pt x="1568" y="2933"/>
                  </a:lnTo>
                  <a:lnTo>
                    <a:pt x="1716" y="2896"/>
                  </a:lnTo>
                  <a:lnTo>
                    <a:pt x="1863" y="2859"/>
                  </a:lnTo>
                  <a:lnTo>
                    <a:pt x="1992" y="2822"/>
                  </a:lnTo>
                  <a:lnTo>
                    <a:pt x="2121" y="2748"/>
                  </a:lnTo>
                  <a:lnTo>
                    <a:pt x="2250" y="2674"/>
                  </a:lnTo>
                  <a:lnTo>
                    <a:pt x="2361" y="2601"/>
                  </a:lnTo>
                  <a:lnTo>
                    <a:pt x="2472" y="2490"/>
                  </a:lnTo>
                  <a:lnTo>
                    <a:pt x="2582" y="2379"/>
                  </a:lnTo>
                  <a:lnTo>
                    <a:pt x="2656" y="2269"/>
                  </a:lnTo>
                  <a:lnTo>
                    <a:pt x="2730" y="2158"/>
                  </a:lnTo>
                  <a:lnTo>
                    <a:pt x="2804" y="2011"/>
                  </a:lnTo>
                  <a:lnTo>
                    <a:pt x="2859" y="1882"/>
                  </a:lnTo>
                  <a:lnTo>
                    <a:pt x="2896" y="1734"/>
                  </a:lnTo>
                  <a:lnTo>
                    <a:pt x="2914" y="1605"/>
                  </a:lnTo>
                  <a:lnTo>
                    <a:pt x="2914" y="1458"/>
                  </a:lnTo>
                  <a:lnTo>
                    <a:pt x="2914" y="1310"/>
                  </a:lnTo>
                  <a:lnTo>
                    <a:pt x="2877" y="1163"/>
                  </a:lnTo>
                  <a:lnTo>
                    <a:pt x="2840" y="1033"/>
                  </a:lnTo>
                  <a:lnTo>
                    <a:pt x="2785" y="886"/>
                  </a:lnTo>
                  <a:lnTo>
                    <a:pt x="2730" y="775"/>
                  </a:lnTo>
                  <a:lnTo>
                    <a:pt x="2656" y="646"/>
                  </a:lnTo>
                  <a:lnTo>
                    <a:pt x="2564" y="536"/>
                  </a:lnTo>
                  <a:lnTo>
                    <a:pt x="2472" y="425"/>
                  </a:lnTo>
                  <a:lnTo>
                    <a:pt x="2361" y="333"/>
                  </a:lnTo>
                  <a:lnTo>
                    <a:pt x="2250" y="259"/>
                  </a:lnTo>
                  <a:lnTo>
                    <a:pt x="2140" y="185"/>
                  </a:lnTo>
                  <a:lnTo>
                    <a:pt x="2011" y="112"/>
                  </a:lnTo>
                  <a:lnTo>
                    <a:pt x="1882" y="75"/>
                  </a:lnTo>
                  <a:lnTo>
                    <a:pt x="1734" y="38"/>
                  </a:lnTo>
                  <a:lnTo>
                    <a:pt x="1605" y="19"/>
                  </a:lnTo>
                  <a:lnTo>
                    <a:pt x="1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0" name="Google Shape;3500;p13"/>
            <p:cNvSpPr/>
            <p:nvPr/>
          </p:nvSpPr>
          <p:spPr>
            <a:xfrm>
              <a:off x="6329325" y="1248525"/>
              <a:ext cx="71925" cy="73775"/>
            </a:xfrm>
            <a:custGeom>
              <a:avLst/>
              <a:gdLst/>
              <a:ahLst/>
              <a:cxnLst/>
              <a:rect l="l" t="t" r="r" b="b"/>
              <a:pathLst>
                <a:path w="2877" h="2951" extrusionOk="0">
                  <a:moveTo>
                    <a:pt x="1420" y="1"/>
                  </a:moveTo>
                  <a:lnTo>
                    <a:pt x="1273" y="19"/>
                  </a:lnTo>
                  <a:lnTo>
                    <a:pt x="1125" y="37"/>
                  </a:lnTo>
                  <a:lnTo>
                    <a:pt x="996" y="93"/>
                  </a:lnTo>
                  <a:lnTo>
                    <a:pt x="867" y="148"/>
                  </a:lnTo>
                  <a:lnTo>
                    <a:pt x="738" y="203"/>
                  </a:lnTo>
                  <a:lnTo>
                    <a:pt x="628" y="277"/>
                  </a:lnTo>
                  <a:lnTo>
                    <a:pt x="517" y="369"/>
                  </a:lnTo>
                  <a:lnTo>
                    <a:pt x="406" y="461"/>
                  </a:lnTo>
                  <a:lnTo>
                    <a:pt x="333" y="572"/>
                  </a:lnTo>
                  <a:lnTo>
                    <a:pt x="240" y="701"/>
                  </a:lnTo>
                  <a:lnTo>
                    <a:pt x="167" y="812"/>
                  </a:lnTo>
                  <a:lnTo>
                    <a:pt x="111" y="941"/>
                  </a:lnTo>
                  <a:lnTo>
                    <a:pt x="56" y="1088"/>
                  </a:lnTo>
                  <a:lnTo>
                    <a:pt x="38" y="1217"/>
                  </a:lnTo>
                  <a:lnTo>
                    <a:pt x="19" y="1365"/>
                  </a:lnTo>
                  <a:lnTo>
                    <a:pt x="1" y="1512"/>
                  </a:lnTo>
                  <a:lnTo>
                    <a:pt x="19" y="1660"/>
                  </a:lnTo>
                  <a:lnTo>
                    <a:pt x="56" y="1807"/>
                  </a:lnTo>
                  <a:lnTo>
                    <a:pt x="93" y="1937"/>
                  </a:lnTo>
                  <a:lnTo>
                    <a:pt x="148" y="2084"/>
                  </a:lnTo>
                  <a:lnTo>
                    <a:pt x="203" y="2213"/>
                  </a:lnTo>
                  <a:lnTo>
                    <a:pt x="296" y="2324"/>
                  </a:lnTo>
                  <a:lnTo>
                    <a:pt x="388" y="2434"/>
                  </a:lnTo>
                  <a:lnTo>
                    <a:pt x="480" y="2545"/>
                  </a:lnTo>
                  <a:lnTo>
                    <a:pt x="591" y="2637"/>
                  </a:lnTo>
                  <a:lnTo>
                    <a:pt x="720" y="2711"/>
                  </a:lnTo>
                  <a:lnTo>
                    <a:pt x="830" y="2785"/>
                  </a:lnTo>
                  <a:lnTo>
                    <a:pt x="978" y="2858"/>
                  </a:lnTo>
                  <a:lnTo>
                    <a:pt x="1107" y="2895"/>
                  </a:lnTo>
                  <a:lnTo>
                    <a:pt x="1254" y="2932"/>
                  </a:lnTo>
                  <a:lnTo>
                    <a:pt x="1402" y="2951"/>
                  </a:lnTo>
                  <a:lnTo>
                    <a:pt x="1660" y="2932"/>
                  </a:lnTo>
                  <a:lnTo>
                    <a:pt x="1881" y="2895"/>
                  </a:lnTo>
                  <a:lnTo>
                    <a:pt x="2103" y="2803"/>
                  </a:lnTo>
                  <a:lnTo>
                    <a:pt x="2305" y="2674"/>
                  </a:lnTo>
                  <a:lnTo>
                    <a:pt x="2490" y="2527"/>
                  </a:lnTo>
                  <a:lnTo>
                    <a:pt x="2656" y="2342"/>
                  </a:lnTo>
                  <a:lnTo>
                    <a:pt x="2785" y="2139"/>
                  </a:lnTo>
                  <a:lnTo>
                    <a:pt x="2877" y="1918"/>
                  </a:lnTo>
                  <a:lnTo>
                    <a:pt x="2877" y="1015"/>
                  </a:lnTo>
                  <a:lnTo>
                    <a:pt x="2785" y="812"/>
                  </a:lnTo>
                  <a:lnTo>
                    <a:pt x="2674" y="627"/>
                  </a:lnTo>
                  <a:lnTo>
                    <a:pt x="2545" y="461"/>
                  </a:lnTo>
                  <a:lnTo>
                    <a:pt x="2379" y="314"/>
                  </a:lnTo>
                  <a:lnTo>
                    <a:pt x="2195" y="185"/>
                  </a:lnTo>
                  <a:lnTo>
                    <a:pt x="1992" y="93"/>
                  </a:lnTo>
                  <a:lnTo>
                    <a:pt x="1789" y="37"/>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1" name="Google Shape;3501;p13"/>
            <p:cNvSpPr/>
            <p:nvPr/>
          </p:nvSpPr>
          <p:spPr>
            <a:xfrm>
              <a:off x="5627750" y="1043400"/>
              <a:ext cx="72875" cy="72850"/>
            </a:xfrm>
            <a:custGeom>
              <a:avLst/>
              <a:gdLst/>
              <a:ahLst/>
              <a:cxnLst/>
              <a:rect l="l" t="t" r="r" b="b"/>
              <a:pathLst>
                <a:path w="2915" h="2914" extrusionOk="0">
                  <a:moveTo>
                    <a:pt x="1328" y="1"/>
                  </a:moveTo>
                  <a:lnTo>
                    <a:pt x="1181" y="37"/>
                  </a:lnTo>
                  <a:lnTo>
                    <a:pt x="1052" y="74"/>
                  </a:lnTo>
                  <a:lnTo>
                    <a:pt x="923" y="111"/>
                  </a:lnTo>
                  <a:lnTo>
                    <a:pt x="794" y="185"/>
                  </a:lnTo>
                  <a:lnTo>
                    <a:pt x="665" y="259"/>
                  </a:lnTo>
                  <a:lnTo>
                    <a:pt x="554" y="332"/>
                  </a:lnTo>
                  <a:lnTo>
                    <a:pt x="443" y="425"/>
                  </a:lnTo>
                  <a:lnTo>
                    <a:pt x="351" y="535"/>
                  </a:lnTo>
                  <a:lnTo>
                    <a:pt x="277" y="646"/>
                  </a:lnTo>
                  <a:lnTo>
                    <a:pt x="185" y="756"/>
                  </a:lnTo>
                  <a:lnTo>
                    <a:pt x="130" y="886"/>
                  </a:lnTo>
                  <a:lnTo>
                    <a:pt x="75" y="1033"/>
                  </a:lnTo>
                  <a:lnTo>
                    <a:pt x="38" y="1162"/>
                  </a:lnTo>
                  <a:lnTo>
                    <a:pt x="19" y="1310"/>
                  </a:lnTo>
                  <a:lnTo>
                    <a:pt x="1" y="1457"/>
                  </a:lnTo>
                  <a:lnTo>
                    <a:pt x="19" y="1586"/>
                  </a:lnTo>
                  <a:lnTo>
                    <a:pt x="38" y="1734"/>
                  </a:lnTo>
                  <a:lnTo>
                    <a:pt x="75" y="1881"/>
                  </a:lnTo>
                  <a:lnTo>
                    <a:pt x="111" y="2010"/>
                  </a:lnTo>
                  <a:lnTo>
                    <a:pt x="185" y="2139"/>
                  </a:lnTo>
                  <a:lnTo>
                    <a:pt x="259" y="2250"/>
                  </a:lnTo>
                  <a:lnTo>
                    <a:pt x="333" y="2361"/>
                  </a:lnTo>
                  <a:lnTo>
                    <a:pt x="425" y="2471"/>
                  </a:lnTo>
                  <a:lnTo>
                    <a:pt x="536" y="2563"/>
                  </a:lnTo>
                  <a:lnTo>
                    <a:pt x="646" y="2656"/>
                  </a:lnTo>
                  <a:lnTo>
                    <a:pt x="775" y="2729"/>
                  </a:lnTo>
                  <a:lnTo>
                    <a:pt x="904" y="2803"/>
                  </a:lnTo>
                  <a:lnTo>
                    <a:pt x="1033" y="2840"/>
                  </a:lnTo>
                  <a:lnTo>
                    <a:pt x="1162" y="2877"/>
                  </a:lnTo>
                  <a:lnTo>
                    <a:pt x="1310" y="2914"/>
                  </a:lnTo>
                  <a:lnTo>
                    <a:pt x="1605" y="2914"/>
                  </a:lnTo>
                  <a:lnTo>
                    <a:pt x="1734" y="2895"/>
                  </a:lnTo>
                  <a:lnTo>
                    <a:pt x="1882" y="2858"/>
                  </a:lnTo>
                  <a:lnTo>
                    <a:pt x="2011" y="2803"/>
                  </a:lnTo>
                  <a:lnTo>
                    <a:pt x="2140" y="2748"/>
                  </a:lnTo>
                  <a:lnTo>
                    <a:pt x="2250" y="2674"/>
                  </a:lnTo>
                  <a:lnTo>
                    <a:pt x="2379" y="2582"/>
                  </a:lnTo>
                  <a:lnTo>
                    <a:pt x="2472" y="2490"/>
                  </a:lnTo>
                  <a:lnTo>
                    <a:pt x="2582" y="2379"/>
                  </a:lnTo>
                  <a:lnTo>
                    <a:pt x="2656" y="2268"/>
                  </a:lnTo>
                  <a:lnTo>
                    <a:pt x="2730" y="2158"/>
                  </a:lnTo>
                  <a:lnTo>
                    <a:pt x="2803" y="2029"/>
                  </a:lnTo>
                  <a:lnTo>
                    <a:pt x="2859" y="1900"/>
                  </a:lnTo>
                  <a:lnTo>
                    <a:pt x="2896" y="1752"/>
                  </a:lnTo>
                  <a:lnTo>
                    <a:pt x="2914" y="1623"/>
                  </a:lnTo>
                  <a:lnTo>
                    <a:pt x="2914" y="1476"/>
                  </a:lnTo>
                  <a:lnTo>
                    <a:pt x="2914" y="1328"/>
                  </a:lnTo>
                  <a:lnTo>
                    <a:pt x="2896" y="1181"/>
                  </a:lnTo>
                  <a:lnTo>
                    <a:pt x="2859" y="1051"/>
                  </a:lnTo>
                  <a:lnTo>
                    <a:pt x="2803" y="904"/>
                  </a:lnTo>
                  <a:lnTo>
                    <a:pt x="2748" y="793"/>
                  </a:lnTo>
                  <a:lnTo>
                    <a:pt x="2674" y="664"/>
                  </a:lnTo>
                  <a:lnTo>
                    <a:pt x="2582" y="554"/>
                  </a:lnTo>
                  <a:lnTo>
                    <a:pt x="2490" y="443"/>
                  </a:lnTo>
                  <a:lnTo>
                    <a:pt x="2398" y="351"/>
                  </a:lnTo>
                  <a:lnTo>
                    <a:pt x="2287" y="259"/>
                  </a:lnTo>
                  <a:lnTo>
                    <a:pt x="2158" y="185"/>
                  </a:lnTo>
                  <a:lnTo>
                    <a:pt x="2029" y="130"/>
                  </a:lnTo>
                  <a:lnTo>
                    <a:pt x="1900" y="74"/>
                  </a:lnTo>
                  <a:lnTo>
                    <a:pt x="1752" y="37"/>
                  </a:lnTo>
                  <a:lnTo>
                    <a:pt x="1623"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2" name="Google Shape;3502;p13"/>
            <p:cNvSpPr/>
            <p:nvPr/>
          </p:nvSpPr>
          <p:spPr>
            <a:xfrm>
              <a:off x="5168650" y="390225"/>
              <a:ext cx="72400" cy="72400"/>
            </a:xfrm>
            <a:custGeom>
              <a:avLst/>
              <a:gdLst/>
              <a:ahLst/>
              <a:cxnLst/>
              <a:rect l="l" t="t" r="r" b="b"/>
              <a:pathLst>
                <a:path w="2896" h="2896" extrusionOk="0">
                  <a:moveTo>
                    <a:pt x="1291" y="1"/>
                  </a:moveTo>
                  <a:lnTo>
                    <a:pt x="1144" y="19"/>
                  </a:lnTo>
                  <a:lnTo>
                    <a:pt x="1015" y="56"/>
                  </a:lnTo>
                  <a:lnTo>
                    <a:pt x="885" y="111"/>
                  </a:lnTo>
                  <a:lnTo>
                    <a:pt x="756" y="185"/>
                  </a:lnTo>
                  <a:lnTo>
                    <a:pt x="627" y="259"/>
                  </a:lnTo>
                  <a:lnTo>
                    <a:pt x="517" y="332"/>
                  </a:lnTo>
                  <a:lnTo>
                    <a:pt x="425" y="443"/>
                  </a:lnTo>
                  <a:lnTo>
                    <a:pt x="332" y="535"/>
                  </a:lnTo>
                  <a:lnTo>
                    <a:pt x="240" y="646"/>
                  </a:lnTo>
                  <a:lnTo>
                    <a:pt x="166" y="775"/>
                  </a:lnTo>
                  <a:lnTo>
                    <a:pt x="111" y="904"/>
                  </a:lnTo>
                  <a:lnTo>
                    <a:pt x="56" y="1033"/>
                  </a:lnTo>
                  <a:lnTo>
                    <a:pt x="19" y="1181"/>
                  </a:lnTo>
                  <a:lnTo>
                    <a:pt x="0" y="1310"/>
                  </a:lnTo>
                  <a:lnTo>
                    <a:pt x="0" y="1457"/>
                  </a:lnTo>
                  <a:lnTo>
                    <a:pt x="0" y="1605"/>
                  </a:lnTo>
                  <a:lnTo>
                    <a:pt x="37" y="1752"/>
                  </a:lnTo>
                  <a:lnTo>
                    <a:pt x="74" y="1881"/>
                  </a:lnTo>
                  <a:lnTo>
                    <a:pt x="111" y="2010"/>
                  </a:lnTo>
                  <a:lnTo>
                    <a:pt x="185" y="2139"/>
                  </a:lnTo>
                  <a:lnTo>
                    <a:pt x="259" y="2268"/>
                  </a:lnTo>
                  <a:lnTo>
                    <a:pt x="351" y="2379"/>
                  </a:lnTo>
                  <a:lnTo>
                    <a:pt x="443" y="2471"/>
                  </a:lnTo>
                  <a:lnTo>
                    <a:pt x="554" y="2564"/>
                  </a:lnTo>
                  <a:lnTo>
                    <a:pt x="664" y="2656"/>
                  </a:lnTo>
                  <a:lnTo>
                    <a:pt x="775" y="2729"/>
                  </a:lnTo>
                  <a:lnTo>
                    <a:pt x="904" y="2785"/>
                  </a:lnTo>
                  <a:lnTo>
                    <a:pt x="1033" y="2840"/>
                  </a:lnTo>
                  <a:lnTo>
                    <a:pt x="1180" y="2877"/>
                  </a:lnTo>
                  <a:lnTo>
                    <a:pt x="1310" y="2895"/>
                  </a:lnTo>
                  <a:lnTo>
                    <a:pt x="1605" y="2895"/>
                  </a:lnTo>
                  <a:lnTo>
                    <a:pt x="1752" y="2859"/>
                  </a:lnTo>
                  <a:lnTo>
                    <a:pt x="1881" y="2822"/>
                  </a:lnTo>
                  <a:lnTo>
                    <a:pt x="2010" y="2766"/>
                  </a:lnTo>
                  <a:lnTo>
                    <a:pt x="2139" y="2711"/>
                  </a:lnTo>
                  <a:lnTo>
                    <a:pt x="2268" y="2637"/>
                  </a:lnTo>
                  <a:lnTo>
                    <a:pt x="2379" y="2545"/>
                  </a:lnTo>
                  <a:lnTo>
                    <a:pt x="2471" y="2453"/>
                  </a:lnTo>
                  <a:lnTo>
                    <a:pt x="2582" y="2342"/>
                  </a:lnTo>
                  <a:lnTo>
                    <a:pt x="2656" y="2232"/>
                  </a:lnTo>
                  <a:lnTo>
                    <a:pt x="2729" y="2121"/>
                  </a:lnTo>
                  <a:lnTo>
                    <a:pt x="2785" y="1992"/>
                  </a:lnTo>
                  <a:lnTo>
                    <a:pt x="2840" y="1863"/>
                  </a:lnTo>
                  <a:lnTo>
                    <a:pt x="2877" y="1715"/>
                  </a:lnTo>
                  <a:lnTo>
                    <a:pt x="2895" y="1586"/>
                  </a:lnTo>
                  <a:lnTo>
                    <a:pt x="2895" y="1439"/>
                  </a:lnTo>
                  <a:lnTo>
                    <a:pt x="2895" y="1291"/>
                  </a:lnTo>
                  <a:lnTo>
                    <a:pt x="2877" y="1144"/>
                  </a:lnTo>
                  <a:lnTo>
                    <a:pt x="2840" y="1015"/>
                  </a:lnTo>
                  <a:lnTo>
                    <a:pt x="2785" y="886"/>
                  </a:lnTo>
                  <a:lnTo>
                    <a:pt x="2711" y="757"/>
                  </a:lnTo>
                  <a:lnTo>
                    <a:pt x="2637" y="628"/>
                  </a:lnTo>
                  <a:lnTo>
                    <a:pt x="2563" y="517"/>
                  </a:lnTo>
                  <a:lnTo>
                    <a:pt x="2453" y="425"/>
                  </a:lnTo>
                  <a:lnTo>
                    <a:pt x="2361" y="314"/>
                  </a:lnTo>
                  <a:lnTo>
                    <a:pt x="2250" y="240"/>
                  </a:lnTo>
                  <a:lnTo>
                    <a:pt x="2121" y="167"/>
                  </a:lnTo>
                  <a:lnTo>
                    <a:pt x="1992" y="111"/>
                  </a:lnTo>
                  <a:lnTo>
                    <a:pt x="1863" y="56"/>
                  </a:lnTo>
                  <a:lnTo>
                    <a:pt x="1715"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3" name="Google Shape;3503;p13"/>
            <p:cNvSpPr/>
            <p:nvPr/>
          </p:nvSpPr>
          <p:spPr>
            <a:xfrm>
              <a:off x="5117475" y="238125"/>
              <a:ext cx="71950" cy="50250"/>
            </a:xfrm>
            <a:custGeom>
              <a:avLst/>
              <a:gdLst/>
              <a:ahLst/>
              <a:cxnLst/>
              <a:rect l="l" t="t" r="r" b="b"/>
              <a:pathLst>
                <a:path w="2878" h="2010" extrusionOk="0">
                  <a:moveTo>
                    <a:pt x="130" y="0"/>
                  </a:moveTo>
                  <a:lnTo>
                    <a:pt x="75" y="129"/>
                  </a:lnTo>
                  <a:lnTo>
                    <a:pt x="38" y="277"/>
                  </a:lnTo>
                  <a:lnTo>
                    <a:pt x="1" y="406"/>
                  </a:lnTo>
                  <a:lnTo>
                    <a:pt x="1" y="553"/>
                  </a:lnTo>
                  <a:lnTo>
                    <a:pt x="1" y="701"/>
                  </a:lnTo>
                  <a:lnTo>
                    <a:pt x="38" y="848"/>
                  </a:lnTo>
                  <a:lnTo>
                    <a:pt x="75" y="977"/>
                  </a:lnTo>
                  <a:lnTo>
                    <a:pt x="111" y="1125"/>
                  </a:lnTo>
                  <a:lnTo>
                    <a:pt x="185" y="1254"/>
                  </a:lnTo>
                  <a:lnTo>
                    <a:pt x="259" y="1364"/>
                  </a:lnTo>
                  <a:lnTo>
                    <a:pt x="333" y="1475"/>
                  </a:lnTo>
                  <a:lnTo>
                    <a:pt x="425" y="1586"/>
                  </a:lnTo>
                  <a:lnTo>
                    <a:pt x="535" y="1678"/>
                  </a:lnTo>
                  <a:lnTo>
                    <a:pt x="646" y="1752"/>
                  </a:lnTo>
                  <a:lnTo>
                    <a:pt x="757" y="1825"/>
                  </a:lnTo>
                  <a:lnTo>
                    <a:pt x="886" y="1899"/>
                  </a:lnTo>
                  <a:lnTo>
                    <a:pt x="1015" y="1936"/>
                  </a:lnTo>
                  <a:lnTo>
                    <a:pt x="1162" y="1973"/>
                  </a:lnTo>
                  <a:lnTo>
                    <a:pt x="1310" y="1991"/>
                  </a:lnTo>
                  <a:lnTo>
                    <a:pt x="1457" y="2010"/>
                  </a:lnTo>
                  <a:lnTo>
                    <a:pt x="1605" y="1991"/>
                  </a:lnTo>
                  <a:lnTo>
                    <a:pt x="1734" y="1973"/>
                  </a:lnTo>
                  <a:lnTo>
                    <a:pt x="1881" y="1936"/>
                  </a:lnTo>
                  <a:lnTo>
                    <a:pt x="2011" y="1881"/>
                  </a:lnTo>
                  <a:lnTo>
                    <a:pt x="2140" y="1825"/>
                  </a:lnTo>
                  <a:lnTo>
                    <a:pt x="2250" y="1752"/>
                  </a:lnTo>
                  <a:lnTo>
                    <a:pt x="2361" y="1659"/>
                  </a:lnTo>
                  <a:lnTo>
                    <a:pt x="2472" y="1567"/>
                  </a:lnTo>
                  <a:lnTo>
                    <a:pt x="2564" y="1457"/>
                  </a:lnTo>
                  <a:lnTo>
                    <a:pt x="2637" y="1346"/>
                  </a:lnTo>
                  <a:lnTo>
                    <a:pt x="2711" y="1235"/>
                  </a:lnTo>
                  <a:lnTo>
                    <a:pt x="2767" y="1106"/>
                  </a:lnTo>
                  <a:lnTo>
                    <a:pt x="2822" y="977"/>
                  </a:lnTo>
                  <a:lnTo>
                    <a:pt x="2859" y="830"/>
                  </a:lnTo>
                  <a:lnTo>
                    <a:pt x="2877" y="682"/>
                  </a:lnTo>
                  <a:lnTo>
                    <a:pt x="2877" y="553"/>
                  </a:lnTo>
                  <a:lnTo>
                    <a:pt x="2877" y="406"/>
                  </a:lnTo>
                  <a:lnTo>
                    <a:pt x="2840" y="258"/>
                  </a:lnTo>
                  <a:lnTo>
                    <a:pt x="2803" y="129"/>
                  </a:lnTo>
                  <a:lnTo>
                    <a:pt x="27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4" name="Google Shape;3504;p13"/>
            <p:cNvSpPr/>
            <p:nvPr/>
          </p:nvSpPr>
          <p:spPr>
            <a:xfrm>
              <a:off x="5285275" y="655275"/>
              <a:ext cx="72850" cy="72850"/>
            </a:xfrm>
            <a:custGeom>
              <a:avLst/>
              <a:gdLst/>
              <a:ahLst/>
              <a:cxnLst/>
              <a:rect l="l" t="t" r="r" b="b"/>
              <a:pathLst>
                <a:path w="2914" h="2914" extrusionOk="0">
                  <a:moveTo>
                    <a:pt x="1346" y="1"/>
                  </a:moveTo>
                  <a:lnTo>
                    <a:pt x="1199" y="19"/>
                  </a:lnTo>
                  <a:lnTo>
                    <a:pt x="1051" y="56"/>
                  </a:lnTo>
                  <a:lnTo>
                    <a:pt x="922" y="111"/>
                  </a:lnTo>
                  <a:lnTo>
                    <a:pt x="793" y="167"/>
                  </a:lnTo>
                  <a:lnTo>
                    <a:pt x="682" y="240"/>
                  </a:lnTo>
                  <a:lnTo>
                    <a:pt x="572" y="332"/>
                  </a:lnTo>
                  <a:lnTo>
                    <a:pt x="461" y="425"/>
                  </a:lnTo>
                  <a:lnTo>
                    <a:pt x="369" y="517"/>
                  </a:lnTo>
                  <a:lnTo>
                    <a:pt x="277" y="646"/>
                  </a:lnTo>
                  <a:lnTo>
                    <a:pt x="203" y="757"/>
                  </a:lnTo>
                  <a:lnTo>
                    <a:pt x="129" y="886"/>
                  </a:lnTo>
                  <a:lnTo>
                    <a:pt x="74" y="1015"/>
                  </a:lnTo>
                  <a:lnTo>
                    <a:pt x="37" y="1162"/>
                  </a:lnTo>
                  <a:lnTo>
                    <a:pt x="19" y="1291"/>
                  </a:lnTo>
                  <a:lnTo>
                    <a:pt x="0" y="1439"/>
                  </a:lnTo>
                  <a:lnTo>
                    <a:pt x="19" y="1586"/>
                  </a:lnTo>
                  <a:lnTo>
                    <a:pt x="37" y="1734"/>
                  </a:lnTo>
                  <a:lnTo>
                    <a:pt x="74" y="1863"/>
                  </a:lnTo>
                  <a:lnTo>
                    <a:pt x="111" y="1992"/>
                  </a:lnTo>
                  <a:lnTo>
                    <a:pt x="185" y="2121"/>
                  </a:lnTo>
                  <a:lnTo>
                    <a:pt x="258" y="2250"/>
                  </a:lnTo>
                  <a:lnTo>
                    <a:pt x="332" y="2361"/>
                  </a:lnTo>
                  <a:lnTo>
                    <a:pt x="424" y="2471"/>
                  </a:lnTo>
                  <a:lnTo>
                    <a:pt x="535" y="2563"/>
                  </a:lnTo>
                  <a:lnTo>
                    <a:pt x="646" y="2656"/>
                  </a:lnTo>
                  <a:lnTo>
                    <a:pt x="756" y="2729"/>
                  </a:lnTo>
                  <a:lnTo>
                    <a:pt x="885" y="2785"/>
                  </a:lnTo>
                  <a:lnTo>
                    <a:pt x="1014" y="2840"/>
                  </a:lnTo>
                  <a:lnTo>
                    <a:pt x="1162" y="2877"/>
                  </a:lnTo>
                  <a:lnTo>
                    <a:pt x="1291" y="2914"/>
                  </a:lnTo>
                  <a:lnTo>
                    <a:pt x="1586" y="2914"/>
                  </a:lnTo>
                  <a:lnTo>
                    <a:pt x="1733" y="2895"/>
                  </a:lnTo>
                  <a:lnTo>
                    <a:pt x="1863" y="2858"/>
                  </a:lnTo>
                  <a:lnTo>
                    <a:pt x="2010" y="2803"/>
                  </a:lnTo>
                  <a:lnTo>
                    <a:pt x="2139" y="2748"/>
                  </a:lnTo>
                  <a:lnTo>
                    <a:pt x="2250" y="2674"/>
                  </a:lnTo>
                  <a:lnTo>
                    <a:pt x="2360" y="2582"/>
                  </a:lnTo>
                  <a:lnTo>
                    <a:pt x="2471" y="2490"/>
                  </a:lnTo>
                  <a:lnTo>
                    <a:pt x="2563" y="2398"/>
                  </a:lnTo>
                  <a:lnTo>
                    <a:pt x="2655" y="2287"/>
                  </a:lnTo>
                  <a:lnTo>
                    <a:pt x="2729" y="2158"/>
                  </a:lnTo>
                  <a:lnTo>
                    <a:pt x="2803" y="2029"/>
                  </a:lnTo>
                  <a:lnTo>
                    <a:pt x="2840" y="1900"/>
                  </a:lnTo>
                  <a:lnTo>
                    <a:pt x="2895" y="1771"/>
                  </a:lnTo>
                  <a:lnTo>
                    <a:pt x="2913" y="1623"/>
                  </a:lnTo>
                  <a:lnTo>
                    <a:pt x="2913" y="1476"/>
                  </a:lnTo>
                  <a:lnTo>
                    <a:pt x="2913" y="1328"/>
                  </a:lnTo>
                  <a:lnTo>
                    <a:pt x="2895" y="1199"/>
                  </a:lnTo>
                  <a:lnTo>
                    <a:pt x="2858" y="1052"/>
                  </a:lnTo>
                  <a:lnTo>
                    <a:pt x="2821" y="922"/>
                  </a:lnTo>
                  <a:lnTo>
                    <a:pt x="2748" y="793"/>
                  </a:lnTo>
                  <a:lnTo>
                    <a:pt x="2674" y="664"/>
                  </a:lnTo>
                  <a:lnTo>
                    <a:pt x="2600" y="554"/>
                  </a:lnTo>
                  <a:lnTo>
                    <a:pt x="2508" y="462"/>
                  </a:lnTo>
                  <a:lnTo>
                    <a:pt x="2397" y="351"/>
                  </a:lnTo>
                  <a:lnTo>
                    <a:pt x="2287" y="277"/>
                  </a:lnTo>
                  <a:lnTo>
                    <a:pt x="2176" y="185"/>
                  </a:lnTo>
                  <a:lnTo>
                    <a:pt x="2047" y="130"/>
                  </a:lnTo>
                  <a:lnTo>
                    <a:pt x="1918" y="74"/>
                  </a:lnTo>
                  <a:lnTo>
                    <a:pt x="1770" y="37"/>
                  </a:lnTo>
                  <a:lnTo>
                    <a:pt x="1623" y="19"/>
                  </a:lnTo>
                  <a:lnTo>
                    <a:pt x="14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5" name="Google Shape;3505;p13"/>
            <p:cNvSpPr/>
            <p:nvPr/>
          </p:nvSpPr>
          <p:spPr>
            <a:xfrm>
              <a:off x="5220275" y="561250"/>
              <a:ext cx="72400" cy="72375"/>
            </a:xfrm>
            <a:custGeom>
              <a:avLst/>
              <a:gdLst/>
              <a:ahLst/>
              <a:cxnLst/>
              <a:rect l="l" t="t" r="r" b="b"/>
              <a:pathLst>
                <a:path w="2896" h="2895" extrusionOk="0">
                  <a:moveTo>
                    <a:pt x="1439" y="0"/>
                  </a:moveTo>
                  <a:lnTo>
                    <a:pt x="1291" y="19"/>
                  </a:lnTo>
                  <a:lnTo>
                    <a:pt x="1162" y="37"/>
                  </a:lnTo>
                  <a:lnTo>
                    <a:pt x="1033" y="74"/>
                  </a:lnTo>
                  <a:lnTo>
                    <a:pt x="904" y="111"/>
                  </a:lnTo>
                  <a:lnTo>
                    <a:pt x="775" y="185"/>
                  </a:lnTo>
                  <a:lnTo>
                    <a:pt x="664" y="240"/>
                  </a:lnTo>
                  <a:lnTo>
                    <a:pt x="554" y="332"/>
                  </a:lnTo>
                  <a:lnTo>
                    <a:pt x="443" y="424"/>
                  </a:lnTo>
                  <a:lnTo>
                    <a:pt x="351" y="516"/>
                  </a:lnTo>
                  <a:lnTo>
                    <a:pt x="259" y="627"/>
                  </a:lnTo>
                  <a:lnTo>
                    <a:pt x="185" y="738"/>
                  </a:lnTo>
                  <a:lnTo>
                    <a:pt x="130" y="867"/>
                  </a:lnTo>
                  <a:lnTo>
                    <a:pt x="74" y="996"/>
                  </a:lnTo>
                  <a:lnTo>
                    <a:pt x="37" y="1125"/>
                  </a:lnTo>
                  <a:lnTo>
                    <a:pt x="0" y="1272"/>
                  </a:lnTo>
                  <a:lnTo>
                    <a:pt x="0" y="1401"/>
                  </a:lnTo>
                  <a:lnTo>
                    <a:pt x="0" y="1549"/>
                  </a:lnTo>
                  <a:lnTo>
                    <a:pt x="19" y="1696"/>
                  </a:lnTo>
                  <a:lnTo>
                    <a:pt x="37" y="1826"/>
                  </a:lnTo>
                  <a:lnTo>
                    <a:pt x="93" y="1973"/>
                  </a:lnTo>
                  <a:lnTo>
                    <a:pt x="148" y="2102"/>
                  </a:lnTo>
                  <a:lnTo>
                    <a:pt x="222" y="2213"/>
                  </a:lnTo>
                  <a:lnTo>
                    <a:pt x="296" y="2323"/>
                  </a:lnTo>
                  <a:lnTo>
                    <a:pt x="388" y="2434"/>
                  </a:lnTo>
                  <a:lnTo>
                    <a:pt x="498" y="2545"/>
                  </a:lnTo>
                  <a:lnTo>
                    <a:pt x="609" y="2618"/>
                  </a:lnTo>
                  <a:lnTo>
                    <a:pt x="720" y="2711"/>
                  </a:lnTo>
                  <a:lnTo>
                    <a:pt x="849" y="2766"/>
                  </a:lnTo>
                  <a:lnTo>
                    <a:pt x="978" y="2821"/>
                  </a:lnTo>
                  <a:lnTo>
                    <a:pt x="1125" y="2858"/>
                  </a:lnTo>
                  <a:lnTo>
                    <a:pt x="1254" y="2895"/>
                  </a:lnTo>
                  <a:lnTo>
                    <a:pt x="1549" y="2895"/>
                  </a:lnTo>
                  <a:lnTo>
                    <a:pt x="1697" y="2877"/>
                  </a:lnTo>
                  <a:lnTo>
                    <a:pt x="1826" y="2840"/>
                  </a:lnTo>
                  <a:lnTo>
                    <a:pt x="1973" y="2803"/>
                  </a:lnTo>
                  <a:lnTo>
                    <a:pt x="2102" y="2729"/>
                  </a:lnTo>
                  <a:lnTo>
                    <a:pt x="2213" y="2674"/>
                  </a:lnTo>
                  <a:lnTo>
                    <a:pt x="2324" y="2582"/>
                  </a:lnTo>
                  <a:lnTo>
                    <a:pt x="2434" y="2489"/>
                  </a:lnTo>
                  <a:lnTo>
                    <a:pt x="2527" y="2379"/>
                  </a:lnTo>
                  <a:lnTo>
                    <a:pt x="2619" y="2268"/>
                  </a:lnTo>
                  <a:lnTo>
                    <a:pt x="2692" y="2157"/>
                  </a:lnTo>
                  <a:lnTo>
                    <a:pt x="2766" y="2028"/>
                  </a:lnTo>
                  <a:lnTo>
                    <a:pt x="2822" y="1899"/>
                  </a:lnTo>
                  <a:lnTo>
                    <a:pt x="2858" y="1752"/>
                  </a:lnTo>
                  <a:lnTo>
                    <a:pt x="2877" y="1623"/>
                  </a:lnTo>
                  <a:lnTo>
                    <a:pt x="2895" y="1475"/>
                  </a:lnTo>
                  <a:lnTo>
                    <a:pt x="2877" y="1328"/>
                  </a:lnTo>
                  <a:lnTo>
                    <a:pt x="2858" y="1180"/>
                  </a:lnTo>
                  <a:lnTo>
                    <a:pt x="2822" y="1051"/>
                  </a:lnTo>
                  <a:lnTo>
                    <a:pt x="2785" y="904"/>
                  </a:lnTo>
                  <a:lnTo>
                    <a:pt x="2711" y="793"/>
                  </a:lnTo>
                  <a:lnTo>
                    <a:pt x="2637" y="664"/>
                  </a:lnTo>
                  <a:lnTo>
                    <a:pt x="2563" y="553"/>
                  </a:lnTo>
                  <a:lnTo>
                    <a:pt x="2471" y="443"/>
                  </a:lnTo>
                  <a:lnTo>
                    <a:pt x="2361" y="350"/>
                  </a:lnTo>
                  <a:lnTo>
                    <a:pt x="2250"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6" name="Google Shape;3506;p13"/>
            <p:cNvSpPr/>
            <p:nvPr/>
          </p:nvSpPr>
          <p:spPr>
            <a:xfrm>
              <a:off x="5416650" y="843800"/>
              <a:ext cx="72850" cy="72875"/>
            </a:xfrm>
            <a:custGeom>
              <a:avLst/>
              <a:gdLst/>
              <a:ahLst/>
              <a:cxnLst/>
              <a:rect l="l" t="t" r="r" b="b"/>
              <a:pathLst>
                <a:path w="2914" h="2915" extrusionOk="0">
                  <a:moveTo>
                    <a:pt x="1309" y="1"/>
                  </a:moveTo>
                  <a:lnTo>
                    <a:pt x="1162" y="38"/>
                  </a:lnTo>
                  <a:lnTo>
                    <a:pt x="1014" y="75"/>
                  </a:lnTo>
                  <a:lnTo>
                    <a:pt x="885" y="111"/>
                  </a:lnTo>
                  <a:lnTo>
                    <a:pt x="756" y="185"/>
                  </a:lnTo>
                  <a:lnTo>
                    <a:pt x="645" y="259"/>
                  </a:lnTo>
                  <a:lnTo>
                    <a:pt x="535" y="351"/>
                  </a:lnTo>
                  <a:lnTo>
                    <a:pt x="424" y="443"/>
                  </a:lnTo>
                  <a:lnTo>
                    <a:pt x="332" y="554"/>
                  </a:lnTo>
                  <a:lnTo>
                    <a:pt x="258" y="665"/>
                  </a:lnTo>
                  <a:lnTo>
                    <a:pt x="185" y="775"/>
                  </a:lnTo>
                  <a:lnTo>
                    <a:pt x="111" y="904"/>
                  </a:lnTo>
                  <a:lnTo>
                    <a:pt x="74" y="1033"/>
                  </a:lnTo>
                  <a:lnTo>
                    <a:pt x="37" y="1181"/>
                  </a:lnTo>
                  <a:lnTo>
                    <a:pt x="19" y="1328"/>
                  </a:lnTo>
                  <a:lnTo>
                    <a:pt x="0" y="1457"/>
                  </a:lnTo>
                  <a:lnTo>
                    <a:pt x="19" y="1605"/>
                  </a:lnTo>
                  <a:lnTo>
                    <a:pt x="37" y="1752"/>
                  </a:lnTo>
                  <a:lnTo>
                    <a:pt x="74" y="1881"/>
                  </a:lnTo>
                  <a:lnTo>
                    <a:pt x="129" y="2029"/>
                  </a:lnTo>
                  <a:lnTo>
                    <a:pt x="185" y="2158"/>
                  </a:lnTo>
                  <a:lnTo>
                    <a:pt x="258" y="2269"/>
                  </a:lnTo>
                  <a:lnTo>
                    <a:pt x="350" y="2379"/>
                  </a:lnTo>
                  <a:lnTo>
                    <a:pt x="443" y="2490"/>
                  </a:lnTo>
                  <a:lnTo>
                    <a:pt x="553" y="2582"/>
                  </a:lnTo>
                  <a:lnTo>
                    <a:pt x="664" y="2656"/>
                  </a:lnTo>
                  <a:lnTo>
                    <a:pt x="793" y="2730"/>
                  </a:lnTo>
                  <a:lnTo>
                    <a:pt x="922" y="2803"/>
                  </a:lnTo>
                  <a:lnTo>
                    <a:pt x="1051" y="2840"/>
                  </a:lnTo>
                  <a:lnTo>
                    <a:pt x="1180" y="2877"/>
                  </a:lnTo>
                  <a:lnTo>
                    <a:pt x="1328" y="2896"/>
                  </a:lnTo>
                  <a:lnTo>
                    <a:pt x="1475" y="2914"/>
                  </a:lnTo>
                  <a:lnTo>
                    <a:pt x="1623" y="2896"/>
                  </a:lnTo>
                  <a:lnTo>
                    <a:pt x="1752" y="2877"/>
                  </a:lnTo>
                  <a:lnTo>
                    <a:pt x="1899" y="2840"/>
                  </a:lnTo>
                  <a:lnTo>
                    <a:pt x="2028" y="2785"/>
                  </a:lnTo>
                  <a:lnTo>
                    <a:pt x="2157" y="2730"/>
                  </a:lnTo>
                  <a:lnTo>
                    <a:pt x="2268" y="2656"/>
                  </a:lnTo>
                  <a:lnTo>
                    <a:pt x="2397" y="2564"/>
                  </a:lnTo>
                  <a:lnTo>
                    <a:pt x="2489" y="2471"/>
                  </a:lnTo>
                  <a:lnTo>
                    <a:pt x="2581" y="2361"/>
                  </a:lnTo>
                  <a:lnTo>
                    <a:pt x="2674" y="2250"/>
                  </a:lnTo>
                  <a:lnTo>
                    <a:pt x="2747" y="2121"/>
                  </a:lnTo>
                  <a:lnTo>
                    <a:pt x="2803" y="1992"/>
                  </a:lnTo>
                  <a:lnTo>
                    <a:pt x="2858" y="1863"/>
                  </a:lnTo>
                  <a:lnTo>
                    <a:pt x="2895" y="1734"/>
                  </a:lnTo>
                  <a:lnTo>
                    <a:pt x="2913" y="1586"/>
                  </a:lnTo>
                  <a:lnTo>
                    <a:pt x="2913" y="1439"/>
                  </a:lnTo>
                  <a:lnTo>
                    <a:pt x="2913" y="1291"/>
                  </a:lnTo>
                  <a:lnTo>
                    <a:pt x="2876" y="1144"/>
                  </a:lnTo>
                  <a:lnTo>
                    <a:pt x="2840" y="1015"/>
                  </a:lnTo>
                  <a:lnTo>
                    <a:pt x="2803" y="886"/>
                  </a:lnTo>
                  <a:lnTo>
                    <a:pt x="2729" y="757"/>
                  </a:lnTo>
                  <a:lnTo>
                    <a:pt x="2655" y="628"/>
                  </a:lnTo>
                  <a:lnTo>
                    <a:pt x="2563" y="517"/>
                  </a:lnTo>
                  <a:lnTo>
                    <a:pt x="2471" y="425"/>
                  </a:lnTo>
                  <a:lnTo>
                    <a:pt x="2360" y="333"/>
                  </a:lnTo>
                  <a:lnTo>
                    <a:pt x="2250" y="240"/>
                  </a:lnTo>
                  <a:lnTo>
                    <a:pt x="2139" y="167"/>
                  </a:lnTo>
                  <a:lnTo>
                    <a:pt x="2010" y="111"/>
                  </a:lnTo>
                  <a:lnTo>
                    <a:pt x="1881" y="56"/>
                  </a:lnTo>
                  <a:lnTo>
                    <a:pt x="1733"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7" name="Google Shape;3507;p13"/>
            <p:cNvSpPr/>
            <p:nvPr/>
          </p:nvSpPr>
          <p:spPr>
            <a:xfrm>
              <a:off x="5482550" y="935075"/>
              <a:ext cx="72400" cy="72400"/>
            </a:xfrm>
            <a:custGeom>
              <a:avLst/>
              <a:gdLst/>
              <a:ahLst/>
              <a:cxnLst/>
              <a:rect l="l" t="t" r="r" b="b"/>
              <a:pathLst>
                <a:path w="2896" h="2896" extrusionOk="0">
                  <a:moveTo>
                    <a:pt x="1439" y="1"/>
                  </a:moveTo>
                  <a:lnTo>
                    <a:pt x="1291" y="19"/>
                  </a:lnTo>
                  <a:lnTo>
                    <a:pt x="1144" y="37"/>
                  </a:lnTo>
                  <a:lnTo>
                    <a:pt x="1015" y="74"/>
                  </a:lnTo>
                  <a:lnTo>
                    <a:pt x="886" y="130"/>
                  </a:lnTo>
                  <a:lnTo>
                    <a:pt x="757" y="203"/>
                  </a:lnTo>
                  <a:lnTo>
                    <a:pt x="628" y="277"/>
                  </a:lnTo>
                  <a:lnTo>
                    <a:pt x="517" y="351"/>
                  </a:lnTo>
                  <a:lnTo>
                    <a:pt x="425" y="461"/>
                  </a:lnTo>
                  <a:lnTo>
                    <a:pt x="333" y="554"/>
                  </a:lnTo>
                  <a:lnTo>
                    <a:pt x="240" y="664"/>
                  </a:lnTo>
                  <a:lnTo>
                    <a:pt x="167" y="793"/>
                  </a:lnTo>
                  <a:lnTo>
                    <a:pt x="111" y="922"/>
                  </a:lnTo>
                  <a:lnTo>
                    <a:pt x="56" y="1052"/>
                  </a:lnTo>
                  <a:lnTo>
                    <a:pt x="19" y="1199"/>
                  </a:lnTo>
                  <a:lnTo>
                    <a:pt x="1" y="1328"/>
                  </a:lnTo>
                  <a:lnTo>
                    <a:pt x="1" y="1476"/>
                  </a:lnTo>
                  <a:lnTo>
                    <a:pt x="19" y="1623"/>
                  </a:lnTo>
                  <a:lnTo>
                    <a:pt x="38" y="1752"/>
                  </a:lnTo>
                  <a:lnTo>
                    <a:pt x="75" y="1900"/>
                  </a:lnTo>
                  <a:lnTo>
                    <a:pt x="130" y="2029"/>
                  </a:lnTo>
                  <a:lnTo>
                    <a:pt x="185" y="2139"/>
                  </a:lnTo>
                  <a:lnTo>
                    <a:pt x="259" y="2268"/>
                  </a:lnTo>
                  <a:lnTo>
                    <a:pt x="351" y="2379"/>
                  </a:lnTo>
                  <a:lnTo>
                    <a:pt x="443" y="2471"/>
                  </a:lnTo>
                  <a:lnTo>
                    <a:pt x="536" y="2563"/>
                  </a:lnTo>
                  <a:lnTo>
                    <a:pt x="646" y="2656"/>
                  </a:lnTo>
                  <a:lnTo>
                    <a:pt x="757" y="2729"/>
                  </a:lnTo>
                  <a:lnTo>
                    <a:pt x="886" y="2785"/>
                  </a:lnTo>
                  <a:lnTo>
                    <a:pt x="1015" y="2840"/>
                  </a:lnTo>
                  <a:lnTo>
                    <a:pt x="1144" y="2877"/>
                  </a:lnTo>
                  <a:lnTo>
                    <a:pt x="1291" y="2895"/>
                  </a:lnTo>
                  <a:lnTo>
                    <a:pt x="1586" y="2895"/>
                  </a:lnTo>
                  <a:lnTo>
                    <a:pt x="1716" y="2877"/>
                  </a:lnTo>
                  <a:lnTo>
                    <a:pt x="1863" y="2840"/>
                  </a:lnTo>
                  <a:lnTo>
                    <a:pt x="1992" y="2785"/>
                  </a:lnTo>
                  <a:lnTo>
                    <a:pt x="2121" y="2729"/>
                  </a:lnTo>
                  <a:lnTo>
                    <a:pt x="2232" y="2656"/>
                  </a:lnTo>
                  <a:lnTo>
                    <a:pt x="2361" y="2582"/>
                  </a:lnTo>
                  <a:lnTo>
                    <a:pt x="2453" y="2471"/>
                  </a:lnTo>
                  <a:lnTo>
                    <a:pt x="2545" y="2379"/>
                  </a:lnTo>
                  <a:lnTo>
                    <a:pt x="2637" y="2268"/>
                  </a:lnTo>
                  <a:lnTo>
                    <a:pt x="2711" y="2139"/>
                  </a:lnTo>
                  <a:lnTo>
                    <a:pt x="2785" y="2010"/>
                  </a:lnTo>
                  <a:lnTo>
                    <a:pt x="2822" y="1881"/>
                  </a:lnTo>
                  <a:lnTo>
                    <a:pt x="2859" y="1752"/>
                  </a:lnTo>
                  <a:lnTo>
                    <a:pt x="2896" y="1605"/>
                  </a:lnTo>
                  <a:lnTo>
                    <a:pt x="2896" y="1457"/>
                  </a:lnTo>
                  <a:lnTo>
                    <a:pt x="2896" y="1310"/>
                  </a:lnTo>
                  <a:lnTo>
                    <a:pt x="2859" y="1162"/>
                  </a:lnTo>
                  <a:lnTo>
                    <a:pt x="2840" y="1033"/>
                  </a:lnTo>
                  <a:lnTo>
                    <a:pt x="2785" y="904"/>
                  </a:lnTo>
                  <a:lnTo>
                    <a:pt x="2711" y="775"/>
                  </a:lnTo>
                  <a:lnTo>
                    <a:pt x="2637" y="646"/>
                  </a:lnTo>
                  <a:lnTo>
                    <a:pt x="2564" y="535"/>
                  </a:lnTo>
                  <a:lnTo>
                    <a:pt x="2472" y="443"/>
                  </a:lnTo>
                  <a:lnTo>
                    <a:pt x="2361" y="332"/>
                  </a:lnTo>
                  <a:lnTo>
                    <a:pt x="2250" y="259"/>
                  </a:lnTo>
                  <a:lnTo>
                    <a:pt x="2121" y="185"/>
                  </a:lnTo>
                  <a:lnTo>
                    <a:pt x="1992" y="130"/>
                  </a:lnTo>
                  <a:lnTo>
                    <a:pt x="1863" y="74"/>
                  </a:lnTo>
                  <a:lnTo>
                    <a:pt x="1734" y="37"/>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8" name="Google Shape;3508;p13"/>
            <p:cNvSpPr/>
            <p:nvPr/>
          </p:nvSpPr>
          <p:spPr>
            <a:xfrm>
              <a:off x="5773875" y="1152175"/>
              <a:ext cx="71950" cy="72400"/>
            </a:xfrm>
            <a:custGeom>
              <a:avLst/>
              <a:gdLst/>
              <a:ahLst/>
              <a:cxnLst/>
              <a:rect l="l" t="t" r="r" b="b"/>
              <a:pathLst>
                <a:path w="2878" h="2896" extrusionOk="0">
                  <a:moveTo>
                    <a:pt x="1420" y="1"/>
                  </a:moveTo>
                  <a:lnTo>
                    <a:pt x="1273" y="19"/>
                  </a:lnTo>
                  <a:lnTo>
                    <a:pt x="1144" y="38"/>
                  </a:lnTo>
                  <a:lnTo>
                    <a:pt x="996" y="75"/>
                  </a:lnTo>
                  <a:lnTo>
                    <a:pt x="886" y="130"/>
                  </a:lnTo>
                  <a:lnTo>
                    <a:pt x="757" y="185"/>
                  </a:lnTo>
                  <a:lnTo>
                    <a:pt x="646" y="259"/>
                  </a:lnTo>
                  <a:lnTo>
                    <a:pt x="535" y="333"/>
                  </a:lnTo>
                  <a:lnTo>
                    <a:pt x="425" y="425"/>
                  </a:lnTo>
                  <a:lnTo>
                    <a:pt x="333" y="536"/>
                  </a:lnTo>
                  <a:lnTo>
                    <a:pt x="259" y="646"/>
                  </a:lnTo>
                  <a:lnTo>
                    <a:pt x="185" y="757"/>
                  </a:lnTo>
                  <a:lnTo>
                    <a:pt x="111" y="886"/>
                  </a:lnTo>
                  <a:lnTo>
                    <a:pt x="74" y="1015"/>
                  </a:lnTo>
                  <a:lnTo>
                    <a:pt x="38" y="1144"/>
                  </a:lnTo>
                  <a:lnTo>
                    <a:pt x="1" y="1273"/>
                  </a:lnTo>
                  <a:lnTo>
                    <a:pt x="1" y="1421"/>
                  </a:lnTo>
                  <a:lnTo>
                    <a:pt x="1" y="1568"/>
                  </a:lnTo>
                  <a:lnTo>
                    <a:pt x="19" y="1716"/>
                  </a:lnTo>
                  <a:lnTo>
                    <a:pt x="56" y="1845"/>
                  </a:lnTo>
                  <a:lnTo>
                    <a:pt x="111" y="1974"/>
                  </a:lnTo>
                  <a:lnTo>
                    <a:pt x="167" y="2103"/>
                  </a:lnTo>
                  <a:lnTo>
                    <a:pt x="240" y="2232"/>
                  </a:lnTo>
                  <a:lnTo>
                    <a:pt x="314" y="2343"/>
                  </a:lnTo>
                  <a:lnTo>
                    <a:pt x="425" y="2453"/>
                  </a:lnTo>
                  <a:lnTo>
                    <a:pt x="517" y="2545"/>
                  </a:lnTo>
                  <a:lnTo>
                    <a:pt x="628" y="2638"/>
                  </a:lnTo>
                  <a:lnTo>
                    <a:pt x="757" y="2711"/>
                  </a:lnTo>
                  <a:lnTo>
                    <a:pt x="867" y="2767"/>
                  </a:lnTo>
                  <a:lnTo>
                    <a:pt x="1015" y="2822"/>
                  </a:lnTo>
                  <a:lnTo>
                    <a:pt x="1144" y="2859"/>
                  </a:lnTo>
                  <a:lnTo>
                    <a:pt x="1291" y="2877"/>
                  </a:lnTo>
                  <a:lnTo>
                    <a:pt x="1439" y="2896"/>
                  </a:lnTo>
                  <a:lnTo>
                    <a:pt x="1586" y="2877"/>
                  </a:lnTo>
                  <a:lnTo>
                    <a:pt x="1715" y="2859"/>
                  </a:lnTo>
                  <a:lnTo>
                    <a:pt x="1863" y="2822"/>
                  </a:lnTo>
                  <a:lnTo>
                    <a:pt x="1992" y="2767"/>
                  </a:lnTo>
                  <a:lnTo>
                    <a:pt x="2121" y="2711"/>
                  </a:lnTo>
                  <a:lnTo>
                    <a:pt x="2232" y="2638"/>
                  </a:lnTo>
                  <a:lnTo>
                    <a:pt x="2342" y="2545"/>
                  </a:lnTo>
                  <a:lnTo>
                    <a:pt x="2453" y="2453"/>
                  </a:lnTo>
                  <a:lnTo>
                    <a:pt x="2545" y="2361"/>
                  </a:lnTo>
                  <a:lnTo>
                    <a:pt x="2637" y="2250"/>
                  </a:lnTo>
                  <a:lnTo>
                    <a:pt x="2711" y="2121"/>
                  </a:lnTo>
                  <a:lnTo>
                    <a:pt x="2766" y="1992"/>
                  </a:lnTo>
                  <a:lnTo>
                    <a:pt x="2822" y="1863"/>
                  </a:lnTo>
                  <a:lnTo>
                    <a:pt x="2859" y="1734"/>
                  </a:lnTo>
                  <a:lnTo>
                    <a:pt x="2877" y="1587"/>
                  </a:lnTo>
                  <a:lnTo>
                    <a:pt x="2877" y="1439"/>
                  </a:lnTo>
                  <a:lnTo>
                    <a:pt x="2877" y="1292"/>
                  </a:lnTo>
                  <a:lnTo>
                    <a:pt x="2859" y="1144"/>
                  </a:lnTo>
                  <a:lnTo>
                    <a:pt x="2803" y="1015"/>
                  </a:lnTo>
                  <a:lnTo>
                    <a:pt x="2766" y="886"/>
                  </a:lnTo>
                  <a:lnTo>
                    <a:pt x="2693" y="757"/>
                  </a:lnTo>
                  <a:lnTo>
                    <a:pt x="2619" y="628"/>
                  </a:lnTo>
                  <a:lnTo>
                    <a:pt x="2545" y="517"/>
                  </a:lnTo>
                  <a:lnTo>
                    <a:pt x="2435" y="425"/>
                  </a:lnTo>
                  <a:lnTo>
                    <a:pt x="2342" y="333"/>
                  </a:lnTo>
                  <a:lnTo>
                    <a:pt x="2232" y="241"/>
                  </a:lnTo>
                  <a:lnTo>
                    <a:pt x="2103" y="167"/>
                  </a:lnTo>
                  <a:lnTo>
                    <a:pt x="1974" y="112"/>
                  </a:lnTo>
                  <a:lnTo>
                    <a:pt x="1845" y="56"/>
                  </a:lnTo>
                  <a:lnTo>
                    <a:pt x="1715" y="38"/>
                  </a:lnTo>
                  <a:lnTo>
                    <a:pt x="1568"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9" name="Google Shape;3509;p13"/>
            <p:cNvSpPr/>
            <p:nvPr/>
          </p:nvSpPr>
          <p:spPr>
            <a:xfrm>
              <a:off x="5272825" y="736875"/>
              <a:ext cx="69625" cy="69625"/>
            </a:xfrm>
            <a:custGeom>
              <a:avLst/>
              <a:gdLst/>
              <a:ahLst/>
              <a:cxnLst/>
              <a:rect l="l" t="t" r="r" b="b"/>
              <a:pathLst>
                <a:path w="2785" h="2785" extrusionOk="0">
                  <a:moveTo>
                    <a:pt x="1273" y="0"/>
                  </a:moveTo>
                  <a:lnTo>
                    <a:pt x="1144" y="19"/>
                  </a:lnTo>
                  <a:lnTo>
                    <a:pt x="996" y="55"/>
                  </a:lnTo>
                  <a:lnTo>
                    <a:pt x="867" y="92"/>
                  </a:lnTo>
                  <a:lnTo>
                    <a:pt x="738" y="148"/>
                  </a:lnTo>
                  <a:lnTo>
                    <a:pt x="627" y="221"/>
                  </a:lnTo>
                  <a:lnTo>
                    <a:pt x="517" y="295"/>
                  </a:lnTo>
                  <a:lnTo>
                    <a:pt x="406" y="369"/>
                  </a:lnTo>
                  <a:lnTo>
                    <a:pt x="314" y="480"/>
                  </a:lnTo>
                  <a:lnTo>
                    <a:pt x="240" y="590"/>
                  </a:lnTo>
                  <a:lnTo>
                    <a:pt x="166" y="701"/>
                  </a:lnTo>
                  <a:lnTo>
                    <a:pt x="111" y="811"/>
                  </a:lnTo>
                  <a:lnTo>
                    <a:pt x="56" y="940"/>
                  </a:lnTo>
                  <a:lnTo>
                    <a:pt x="19" y="1088"/>
                  </a:lnTo>
                  <a:lnTo>
                    <a:pt x="0" y="1217"/>
                  </a:lnTo>
                  <a:lnTo>
                    <a:pt x="0" y="1365"/>
                  </a:lnTo>
                  <a:lnTo>
                    <a:pt x="0" y="1512"/>
                  </a:lnTo>
                  <a:lnTo>
                    <a:pt x="19" y="1660"/>
                  </a:lnTo>
                  <a:lnTo>
                    <a:pt x="56" y="1807"/>
                  </a:lnTo>
                  <a:lnTo>
                    <a:pt x="93" y="1936"/>
                  </a:lnTo>
                  <a:lnTo>
                    <a:pt x="148" y="2047"/>
                  </a:lnTo>
                  <a:lnTo>
                    <a:pt x="222" y="2176"/>
                  </a:lnTo>
                  <a:lnTo>
                    <a:pt x="295" y="2286"/>
                  </a:lnTo>
                  <a:lnTo>
                    <a:pt x="388" y="2379"/>
                  </a:lnTo>
                  <a:lnTo>
                    <a:pt x="480" y="2471"/>
                  </a:lnTo>
                  <a:lnTo>
                    <a:pt x="590" y="2545"/>
                  </a:lnTo>
                  <a:lnTo>
                    <a:pt x="701" y="2618"/>
                  </a:lnTo>
                  <a:lnTo>
                    <a:pt x="830" y="2674"/>
                  </a:lnTo>
                  <a:lnTo>
                    <a:pt x="959" y="2729"/>
                  </a:lnTo>
                  <a:lnTo>
                    <a:pt x="1088" y="2766"/>
                  </a:lnTo>
                  <a:lnTo>
                    <a:pt x="1236" y="2784"/>
                  </a:lnTo>
                  <a:lnTo>
                    <a:pt x="1531" y="2784"/>
                  </a:lnTo>
                  <a:lnTo>
                    <a:pt x="1678" y="2766"/>
                  </a:lnTo>
                  <a:lnTo>
                    <a:pt x="1807" y="2729"/>
                  </a:lnTo>
                  <a:lnTo>
                    <a:pt x="1936" y="2692"/>
                  </a:lnTo>
                  <a:lnTo>
                    <a:pt x="2066" y="2618"/>
                  </a:lnTo>
                  <a:lnTo>
                    <a:pt x="2176" y="2563"/>
                  </a:lnTo>
                  <a:lnTo>
                    <a:pt x="2287" y="2471"/>
                  </a:lnTo>
                  <a:lnTo>
                    <a:pt x="2397" y="2397"/>
                  </a:lnTo>
                  <a:lnTo>
                    <a:pt x="2471" y="2286"/>
                  </a:lnTo>
                  <a:lnTo>
                    <a:pt x="2563" y="2176"/>
                  </a:lnTo>
                  <a:lnTo>
                    <a:pt x="2619" y="2065"/>
                  </a:lnTo>
                  <a:lnTo>
                    <a:pt x="2692" y="1936"/>
                  </a:lnTo>
                  <a:lnTo>
                    <a:pt x="2729" y="1807"/>
                  </a:lnTo>
                  <a:lnTo>
                    <a:pt x="2766" y="1678"/>
                  </a:lnTo>
                  <a:lnTo>
                    <a:pt x="2785" y="1530"/>
                  </a:lnTo>
                  <a:lnTo>
                    <a:pt x="2785" y="1383"/>
                  </a:lnTo>
                  <a:lnTo>
                    <a:pt x="2785" y="1235"/>
                  </a:lnTo>
                  <a:lnTo>
                    <a:pt x="2766" y="1106"/>
                  </a:lnTo>
                  <a:lnTo>
                    <a:pt x="2729" y="977"/>
                  </a:lnTo>
                  <a:lnTo>
                    <a:pt x="2692" y="848"/>
                  </a:lnTo>
                  <a:lnTo>
                    <a:pt x="2619" y="719"/>
                  </a:lnTo>
                  <a:lnTo>
                    <a:pt x="2563" y="609"/>
                  </a:lnTo>
                  <a:lnTo>
                    <a:pt x="2490" y="498"/>
                  </a:lnTo>
                  <a:lnTo>
                    <a:pt x="2397" y="406"/>
                  </a:lnTo>
                  <a:lnTo>
                    <a:pt x="2305" y="314"/>
                  </a:lnTo>
                  <a:lnTo>
                    <a:pt x="2195" y="240"/>
                  </a:lnTo>
                  <a:lnTo>
                    <a:pt x="2084" y="166"/>
                  </a:lnTo>
                  <a:lnTo>
                    <a:pt x="1973" y="111"/>
                  </a:lnTo>
                  <a:lnTo>
                    <a:pt x="1844" y="55"/>
                  </a:lnTo>
                  <a:lnTo>
                    <a:pt x="1715" y="19"/>
                  </a:lnTo>
                  <a:lnTo>
                    <a:pt x="15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0" name="Google Shape;3510;p13"/>
            <p:cNvSpPr/>
            <p:nvPr/>
          </p:nvSpPr>
          <p:spPr>
            <a:xfrm>
              <a:off x="5548925" y="1030025"/>
              <a:ext cx="71025" cy="71025"/>
            </a:xfrm>
            <a:custGeom>
              <a:avLst/>
              <a:gdLst/>
              <a:ahLst/>
              <a:cxnLst/>
              <a:rect l="l" t="t" r="r" b="b"/>
              <a:pathLst>
                <a:path w="2841" h="2841" extrusionOk="0">
                  <a:moveTo>
                    <a:pt x="1476" y="1"/>
                  </a:moveTo>
                  <a:lnTo>
                    <a:pt x="1310" y="19"/>
                  </a:lnTo>
                  <a:lnTo>
                    <a:pt x="1162" y="19"/>
                  </a:lnTo>
                  <a:lnTo>
                    <a:pt x="1033" y="56"/>
                  </a:lnTo>
                  <a:lnTo>
                    <a:pt x="904" y="111"/>
                  </a:lnTo>
                  <a:lnTo>
                    <a:pt x="775" y="167"/>
                  </a:lnTo>
                  <a:lnTo>
                    <a:pt x="646" y="222"/>
                  </a:lnTo>
                  <a:lnTo>
                    <a:pt x="536" y="314"/>
                  </a:lnTo>
                  <a:lnTo>
                    <a:pt x="425" y="406"/>
                  </a:lnTo>
                  <a:lnTo>
                    <a:pt x="333" y="499"/>
                  </a:lnTo>
                  <a:lnTo>
                    <a:pt x="259" y="609"/>
                  </a:lnTo>
                  <a:lnTo>
                    <a:pt x="185" y="738"/>
                  </a:lnTo>
                  <a:lnTo>
                    <a:pt x="112" y="849"/>
                  </a:lnTo>
                  <a:lnTo>
                    <a:pt x="75" y="996"/>
                  </a:lnTo>
                  <a:lnTo>
                    <a:pt x="38" y="1126"/>
                  </a:lnTo>
                  <a:lnTo>
                    <a:pt x="19" y="1273"/>
                  </a:lnTo>
                  <a:lnTo>
                    <a:pt x="1" y="1421"/>
                  </a:lnTo>
                  <a:lnTo>
                    <a:pt x="19" y="1568"/>
                  </a:lnTo>
                  <a:lnTo>
                    <a:pt x="38" y="1716"/>
                  </a:lnTo>
                  <a:lnTo>
                    <a:pt x="75" y="1845"/>
                  </a:lnTo>
                  <a:lnTo>
                    <a:pt x="112" y="1974"/>
                  </a:lnTo>
                  <a:lnTo>
                    <a:pt x="167" y="2103"/>
                  </a:lnTo>
                  <a:lnTo>
                    <a:pt x="241" y="2213"/>
                  </a:lnTo>
                  <a:lnTo>
                    <a:pt x="314" y="2324"/>
                  </a:lnTo>
                  <a:lnTo>
                    <a:pt x="407" y="2416"/>
                  </a:lnTo>
                  <a:lnTo>
                    <a:pt x="499" y="2508"/>
                  </a:lnTo>
                  <a:lnTo>
                    <a:pt x="609" y="2601"/>
                  </a:lnTo>
                  <a:lnTo>
                    <a:pt x="738" y="2656"/>
                  </a:lnTo>
                  <a:lnTo>
                    <a:pt x="849" y="2730"/>
                  </a:lnTo>
                  <a:lnTo>
                    <a:pt x="978" y="2767"/>
                  </a:lnTo>
                  <a:lnTo>
                    <a:pt x="1126" y="2803"/>
                  </a:lnTo>
                  <a:lnTo>
                    <a:pt x="1255" y="2822"/>
                  </a:lnTo>
                  <a:lnTo>
                    <a:pt x="1402" y="2840"/>
                  </a:lnTo>
                  <a:lnTo>
                    <a:pt x="1550" y="2840"/>
                  </a:lnTo>
                  <a:lnTo>
                    <a:pt x="1697" y="2822"/>
                  </a:lnTo>
                  <a:lnTo>
                    <a:pt x="1826" y="2785"/>
                  </a:lnTo>
                  <a:lnTo>
                    <a:pt x="1955" y="2730"/>
                  </a:lnTo>
                  <a:lnTo>
                    <a:pt x="2084" y="2674"/>
                  </a:lnTo>
                  <a:lnTo>
                    <a:pt x="2195" y="2619"/>
                  </a:lnTo>
                  <a:lnTo>
                    <a:pt x="2306" y="2527"/>
                  </a:lnTo>
                  <a:lnTo>
                    <a:pt x="2416" y="2453"/>
                  </a:lnTo>
                  <a:lnTo>
                    <a:pt x="2508" y="2342"/>
                  </a:lnTo>
                  <a:lnTo>
                    <a:pt x="2582" y="2250"/>
                  </a:lnTo>
                  <a:lnTo>
                    <a:pt x="2656" y="2121"/>
                  </a:lnTo>
                  <a:lnTo>
                    <a:pt x="2711" y="2011"/>
                  </a:lnTo>
                  <a:lnTo>
                    <a:pt x="2767" y="1882"/>
                  </a:lnTo>
                  <a:lnTo>
                    <a:pt x="2803" y="1734"/>
                  </a:lnTo>
                  <a:lnTo>
                    <a:pt x="2822" y="1605"/>
                  </a:lnTo>
                  <a:lnTo>
                    <a:pt x="2840" y="1457"/>
                  </a:lnTo>
                  <a:lnTo>
                    <a:pt x="2840" y="1310"/>
                  </a:lnTo>
                  <a:lnTo>
                    <a:pt x="2822" y="1162"/>
                  </a:lnTo>
                  <a:lnTo>
                    <a:pt x="2785" y="1033"/>
                  </a:lnTo>
                  <a:lnTo>
                    <a:pt x="2748" y="904"/>
                  </a:lnTo>
                  <a:lnTo>
                    <a:pt x="2693" y="775"/>
                  </a:lnTo>
                  <a:lnTo>
                    <a:pt x="2619" y="665"/>
                  </a:lnTo>
                  <a:lnTo>
                    <a:pt x="2545" y="554"/>
                  </a:lnTo>
                  <a:lnTo>
                    <a:pt x="2453" y="443"/>
                  </a:lnTo>
                  <a:lnTo>
                    <a:pt x="2361" y="351"/>
                  </a:lnTo>
                  <a:lnTo>
                    <a:pt x="2250" y="277"/>
                  </a:lnTo>
                  <a:lnTo>
                    <a:pt x="2140" y="204"/>
                  </a:lnTo>
                  <a:lnTo>
                    <a:pt x="2011" y="130"/>
                  </a:lnTo>
                  <a:lnTo>
                    <a:pt x="1882" y="75"/>
                  </a:lnTo>
                  <a:lnTo>
                    <a:pt x="1753" y="38"/>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1" name="Google Shape;3511;p13"/>
            <p:cNvSpPr/>
            <p:nvPr/>
          </p:nvSpPr>
          <p:spPr>
            <a:xfrm>
              <a:off x="5338275" y="830900"/>
              <a:ext cx="70100" cy="70100"/>
            </a:xfrm>
            <a:custGeom>
              <a:avLst/>
              <a:gdLst/>
              <a:ahLst/>
              <a:cxnLst/>
              <a:rect l="l" t="t" r="r" b="b"/>
              <a:pathLst>
                <a:path w="2804" h="2804" extrusionOk="0">
                  <a:moveTo>
                    <a:pt x="1218" y="1"/>
                  </a:moveTo>
                  <a:lnTo>
                    <a:pt x="1089" y="37"/>
                  </a:lnTo>
                  <a:lnTo>
                    <a:pt x="959" y="74"/>
                  </a:lnTo>
                  <a:lnTo>
                    <a:pt x="830" y="111"/>
                  </a:lnTo>
                  <a:lnTo>
                    <a:pt x="701" y="166"/>
                  </a:lnTo>
                  <a:lnTo>
                    <a:pt x="591" y="240"/>
                  </a:lnTo>
                  <a:lnTo>
                    <a:pt x="498" y="314"/>
                  </a:lnTo>
                  <a:lnTo>
                    <a:pt x="388" y="406"/>
                  </a:lnTo>
                  <a:lnTo>
                    <a:pt x="314" y="498"/>
                  </a:lnTo>
                  <a:lnTo>
                    <a:pt x="240" y="609"/>
                  </a:lnTo>
                  <a:lnTo>
                    <a:pt x="167" y="720"/>
                  </a:lnTo>
                  <a:lnTo>
                    <a:pt x="111" y="849"/>
                  </a:lnTo>
                  <a:lnTo>
                    <a:pt x="56" y="978"/>
                  </a:lnTo>
                  <a:lnTo>
                    <a:pt x="38" y="1107"/>
                  </a:lnTo>
                  <a:lnTo>
                    <a:pt x="1" y="1236"/>
                  </a:lnTo>
                  <a:lnTo>
                    <a:pt x="1" y="1383"/>
                  </a:lnTo>
                  <a:lnTo>
                    <a:pt x="1" y="1531"/>
                  </a:lnTo>
                  <a:lnTo>
                    <a:pt x="19" y="1678"/>
                  </a:lnTo>
                  <a:lnTo>
                    <a:pt x="56" y="1807"/>
                  </a:lnTo>
                  <a:lnTo>
                    <a:pt x="111" y="1937"/>
                  </a:lnTo>
                  <a:lnTo>
                    <a:pt x="167" y="2066"/>
                  </a:lnTo>
                  <a:lnTo>
                    <a:pt x="240" y="2195"/>
                  </a:lnTo>
                  <a:lnTo>
                    <a:pt x="314" y="2287"/>
                  </a:lnTo>
                  <a:lnTo>
                    <a:pt x="406" y="2397"/>
                  </a:lnTo>
                  <a:lnTo>
                    <a:pt x="498" y="2490"/>
                  </a:lnTo>
                  <a:lnTo>
                    <a:pt x="609" y="2563"/>
                  </a:lnTo>
                  <a:lnTo>
                    <a:pt x="720" y="2637"/>
                  </a:lnTo>
                  <a:lnTo>
                    <a:pt x="849" y="2692"/>
                  </a:lnTo>
                  <a:lnTo>
                    <a:pt x="978" y="2729"/>
                  </a:lnTo>
                  <a:lnTo>
                    <a:pt x="1107" y="2766"/>
                  </a:lnTo>
                  <a:lnTo>
                    <a:pt x="1254" y="2785"/>
                  </a:lnTo>
                  <a:lnTo>
                    <a:pt x="1402" y="2803"/>
                  </a:lnTo>
                  <a:lnTo>
                    <a:pt x="1549" y="2785"/>
                  </a:lnTo>
                  <a:lnTo>
                    <a:pt x="1697" y="2766"/>
                  </a:lnTo>
                  <a:lnTo>
                    <a:pt x="1826" y="2729"/>
                  </a:lnTo>
                  <a:lnTo>
                    <a:pt x="1955" y="2692"/>
                  </a:lnTo>
                  <a:lnTo>
                    <a:pt x="2084" y="2637"/>
                  </a:lnTo>
                  <a:lnTo>
                    <a:pt x="2195" y="2563"/>
                  </a:lnTo>
                  <a:lnTo>
                    <a:pt x="2305" y="2471"/>
                  </a:lnTo>
                  <a:lnTo>
                    <a:pt x="2398" y="2379"/>
                  </a:lnTo>
                  <a:lnTo>
                    <a:pt x="2490" y="2287"/>
                  </a:lnTo>
                  <a:lnTo>
                    <a:pt x="2564" y="2176"/>
                  </a:lnTo>
                  <a:lnTo>
                    <a:pt x="2637" y="2066"/>
                  </a:lnTo>
                  <a:lnTo>
                    <a:pt x="2693" y="1937"/>
                  </a:lnTo>
                  <a:lnTo>
                    <a:pt x="2748" y="1807"/>
                  </a:lnTo>
                  <a:lnTo>
                    <a:pt x="2766" y="1678"/>
                  </a:lnTo>
                  <a:lnTo>
                    <a:pt x="2785" y="1531"/>
                  </a:lnTo>
                  <a:lnTo>
                    <a:pt x="2803" y="1383"/>
                  </a:lnTo>
                  <a:lnTo>
                    <a:pt x="2785" y="1236"/>
                  </a:lnTo>
                  <a:lnTo>
                    <a:pt x="2766" y="1088"/>
                  </a:lnTo>
                  <a:lnTo>
                    <a:pt x="2730" y="959"/>
                  </a:lnTo>
                  <a:lnTo>
                    <a:pt x="2693" y="830"/>
                  </a:lnTo>
                  <a:lnTo>
                    <a:pt x="2619" y="701"/>
                  </a:lnTo>
                  <a:lnTo>
                    <a:pt x="2545" y="591"/>
                  </a:lnTo>
                  <a:lnTo>
                    <a:pt x="2471" y="480"/>
                  </a:lnTo>
                  <a:lnTo>
                    <a:pt x="2379" y="388"/>
                  </a:lnTo>
                  <a:lnTo>
                    <a:pt x="2287" y="296"/>
                  </a:lnTo>
                  <a:lnTo>
                    <a:pt x="2176" y="222"/>
                  </a:lnTo>
                  <a:lnTo>
                    <a:pt x="2047" y="148"/>
                  </a:lnTo>
                  <a:lnTo>
                    <a:pt x="1937" y="93"/>
                  </a:lnTo>
                  <a:lnTo>
                    <a:pt x="1789" y="56"/>
                  </a:lnTo>
                  <a:lnTo>
                    <a:pt x="1660"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2" name="Google Shape;3512;p13"/>
            <p:cNvSpPr/>
            <p:nvPr/>
          </p:nvSpPr>
          <p:spPr>
            <a:xfrm>
              <a:off x="5104125" y="297125"/>
              <a:ext cx="70075" cy="70075"/>
            </a:xfrm>
            <a:custGeom>
              <a:avLst/>
              <a:gdLst/>
              <a:ahLst/>
              <a:cxnLst/>
              <a:rect l="l" t="t" r="r" b="b"/>
              <a:pathLst>
                <a:path w="2803" h="2803" extrusionOk="0">
                  <a:moveTo>
                    <a:pt x="1291" y="0"/>
                  </a:moveTo>
                  <a:lnTo>
                    <a:pt x="1143" y="19"/>
                  </a:lnTo>
                  <a:lnTo>
                    <a:pt x="996" y="55"/>
                  </a:lnTo>
                  <a:lnTo>
                    <a:pt x="867" y="92"/>
                  </a:lnTo>
                  <a:lnTo>
                    <a:pt x="756" y="148"/>
                  </a:lnTo>
                  <a:lnTo>
                    <a:pt x="627" y="221"/>
                  </a:lnTo>
                  <a:lnTo>
                    <a:pt x="516" y="295"/>
                  </a:lnTo>
                  <a:lnTo>
                    <a:pt x="424" y="387"/>
                  </a:lnTo>
                  <a:lnTo>
                    <a:pt x="332" y="479"/>
                  </a:lnTo>
                  <a:lnTo>
                    <a:pt x="258" y="590"/>
                  </a:lnTo>
                  <a:lnTo>
                    <a:pt x="184" y="701"/>
                  </a:lnTo>
                  <a:lnTo>
                    <a:pt x="111" y="830"/>
                  </a:lnTo>
                  <a:lnTo>
                    <a:pt x="74" y="959"/>
                  </a:lnTo>
                  <a:lnTo>
                    <a:pt x="37" y="1088"/>
                  </a:lnTo>
                  <a:lnTo>
                    <a:pt x="19" y="1235"/>
                  </a:lnTo>
                  <a:lnTo>
                    <a:pt x="0" y="1383"/>
                  </a:lnTo>
                  <a:lnTo>
                    <a:pt x="0" y="1530"/>
                  </a:lnTo>
                  <a:lnTo>
                    <a:pt x="19" y="1660"/>
                  </a:lnTo>
                  <a:lnTo>
                    <a:pt x="55" y="1807"/>
                  </a:lnTo>
                  <a:lnTo>
                    <a:pt x="92" y="1936"/>
                  </a:lnTo>
                  <a:lnTo>
                    <a:pt x="148" y="2065"/>
                  </a:lnTo>
                  <a:lnTo>
                    <a:pt x="221" y="2176"/>
                  </a:lnTo>
                  <a:lnTo>
                    <a:pt x="295" y="2286"/>
                  </a:lnTo>
                  <a:lnTo>
                    <a:pt x="387" y="2379"/>
                  </a:lnTo>
                  <a:lnTo>
                    <a:pt x="479" y="2471"/>
                  </a:lnTo>
                  <a:lnTo>
                    <a:pt x="590" y="2563"/>
                  </a:lnTo>
                  <a:lnTo>
                    <a:pt x="701" y="2637"/>
                  </a:lnTo>
                  <a:lnTo>
                    <a:pt x="830" y="2692"/>
                  </a:lnTo>
                  <a:lnTo>
                    <a:pt x="959" y="2729"/>
                  </a:lnTo>
                  <a:lnTo>
                    <a:pt x="1088" y="2766"/>
                  </a:lnTo>
                  <a:lnTo>
                    <a:pt x="1235" y="2803"/>
                  </a:lnTo>
                  <a:lnTo>
                    <a:pt x="1530" y="2803"/>
                  </a:lnTo>
                  <a:lnTo>
                    <a:pt x="1678" y="2784"/>
                  </a:lnTo>
                  <a:lnTo>
                    <a:pt x="1807" y="2747"/>
                  </a:lnTo>
                  <a:lnTo>
                    <a:pt x="1936" y="2711"/>
                  </a:lnTo>
                  <a:lnTo>
                    <a:pt x="2065" y="2655"/>
                  </a:lnTo>
                  <a:lnTo>
                    <a:pt x="2176" y="2581"/>
                  </a:lnTo>
                  <a:lnTo>
                    <a:pt x="2286" y="2508"/>
                  </a:lnTo>
                  <a:lnTo>
                    <a:pt x="2397" y="2415"/>
                  </a:lnTo>
                  <a:lnTo>
                    <a:pt x="2471" y="2323"/>
                  </a:lnTo>
                  <a:lnTo>
                    <a:pt x="2563" y="2213"/>
                  </a:lnTo>
                  <a:lnTo>
                    <a:pt x="2637" y="2102"/>
                  </a:lnTo>
                  <a:lnTo>
                    <a:pt x="2692" y="1973"/>
                  </a:lnTo>
                  <a:lnTo>
                    <a:pt x="2747" y="1844"/>
                  </a:lnTo>
                  <a:lnTo>
                    <a:pt x="2784" y="1715"/>
                  </a:lnTo>
                  <a:lnTo>
                    <a:pt x="2803" y="1567"/>
                  </a:lnTo>
                  <a:lnTo>
                    <a:pt x="2803" y="1420"/>
                  </a:lnTo>
                  <a:lnTo>
                    <a:pt x="2803" y="1272"/>
                  </a:lnTo>
                  <a:lnTo>
                    <a:pt x="2784" y="1143"/>
                  </a:lnTo>
                  <a:lnTo>
                    <a:pt x="2747" y="996"/>
                  </a:lnTo>
                  <a:lnTo>
                    <a:pt x="2710" y="867"/>
                  </a:lnTo>
                  <a:lnTo>
                    <a:pt x="2655" y="738"/>
                  </a:lnTo>
                  <a:lnTo>
                    <a:pt x="2581" y="627"/>
                  </a:lnTo>
                  <a:lnTo>
                    <a:pt x="2508" y="516"/>
                  </a:lnTo>
                  <a:lnTo>
                    <a:pt x="2415" y="424"/>
                  </a:lnTo>
                  <a:lnTo>
                    <a:pt x="2323" y="332"/>
                  </a:lnTo>
                  <a:lnTo>
                    <a:pt x="2213" y="240"/>
                  </a:lnTo>
                  <a:lnTo>
                    <a:pt x="2102" y="184"/>
                  </a:lnTo>
                  <a:lnTo>
                    <a:pt x="1991" y="111"/>
                  </a:lnTo>
                  <a:lnTo>
                    <a:pt x="1862" y="74"/>
                  </a:lnTo>
                  <a:lnTo>
                    <a:pt x="1715" y="37"/>
                  </a:lnTo>
                  <a:lnTo>
                    <a:pt x="15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3" name="Google Shape;3513;p13"/>
            <p:cNvSpPr/>
            <p:nvPr/>
          </p:nvSpPr>
          <p:spPr>
            <a:xfrm>
              <a:off x="5155275" y="470900"/>
              <a:ext cx="70550" cy="70550"/>
            </a:xfrm>
            <a:custGeom>
              <a:avLst/>
              <a:gdLst/>
              <a:ahLst/>
              <a:cxnLst/>
              <a:rect l="l" t="t" r="r" b="b"/>
              <a:pathLst>
                <a:path w="2822" h="2822" extrusionOk="0">
                  <a:moveTo>
                    <a:pt x="1439" y="0"/>
                  </a:moveTo>
                  <a:lnTo>
                    <a:pt x="1291" y="19"/>
                  </a:lnTo>
                  <a:lnTo>
                    <a:pt x="1144" y="37"/>
                  </a:lnTo>
                  <a:lnTo>
                    <a:pt x="1015" y="56"/>
                  </a:lnTo>
                  <a:lnTo>
                    <a:pt x="886" y="111"/>
                  </a:lnTo>
                  <a:lnTo>
                    <a:pt x="757" y="166"/>
                  </a:lnTo>
                  <a:lnTo>
                    <a:pt x="646" y="222"/>
                  </a:lnTo>
                  <a:lnTo>
                    <a:pt x="535" y="314"/>
                  </a:lnTo>
                  <a:lnTo>
                    <a:pt x="425" y="387"/>
                  </a:lnTo>
                  <a:lnTo>
                    <a:pt x="333" y="498"/>
                  </a:lnTo>
                  <a:lnTo>
                    <a:pt x="259" y="590"/>
                  </a:lnTo>
                  <a:lnTo>
                    <a:pt x="185" y="719"/>
                  </a:lnTo>
                  <a:lnTo>
                    <a:pt x="130" y="830"/>
                  </a:lnTo>
                  <a:lnTo>
                    <a:pt x="74" y="959"/>
                  </a:lnTo>
                  <a:lnTo>
                    <a:pt x="38" y="1107"/>
                  </a:lnTo>
                  <a:lnTo>
                    <a:pt x="19" y="1236"/>
                  </a:lnTo>
                  <a:lnTo>
                    <a:pt x="1" y="1383"/>
                  </a:lnTo>
                  <a:lnTo>
                    <a:pt x="1" y="1531"/>
                  </a:lnTo>
                  <a:lnTo>
                    <a:pt x="19" y="1678"/>
                  </a:lnTo>
                  <a:lnTo>
                    <a:pt x="56" y="1807"/>
                  </a:lnTo>
                  <a:lnTo>
                    <a:pt x="111" y="1955"/>
                  </a:lnTo>
                  <a:lnTo>
                    <a:pt x="167" y="2065"/>
                  </a:lnTo>
                  <a:lnTo>
                    <a:pt x="222" y="2194"/>
                  </a:lnTo>
                  <a:lnTo>
                    <a:pt x="314" y="2305"/>
                  </a:lnTo>
                  <a:lnTo>
                    <a:pt x="388" y="2397"/>
                  </a:lnTo>
                  <a:lnTo>
                    <a:pt x="499" y="2489"/>
                  </a:lnTo>
                  <a:lnTo>
                    <a:pt x="591" y="2582"/>
                  </a:lnTo>
                  <a:lnTo>
                    <a:pt x="720" y="2637"/>
                  </a:lnTo>
                  <a:lnTo>
                    <a:pt x="830" y="2711"/>
                  </a:lnTo>
                  <a:lnTo>
                    <a:pt x="960" y="2748"/>
                  </a:lnTo>
                  <a:lnTo>
                    <a:pt x="1107" y="2784"/>
                  </a:lnTo>
                  <a:lnTo>
                    <a:pt x="1236" y="2821"/>
                  </a:lnTo>
                  <a:lnTo>
                    <a:pt x="1531" y="2821"/>
                  </a:lnTo>
                  <a:lnTo>
                    <a:pt x="1679" y="2803"/>
                  </a:lnTo>
                  <a:lnTo>
                    <a:pt x="1808" y="2766"/>
                  </a:lnTo>
                  <a:lnTo>
                    <a:pt x="1937" y="2729"/>
                  </a:lnTo>
                  <a:lnTo>
                    <a:pt x="2066" y="2674"/>
                  </a:lnTo>
                  <a:lnTo>
                    <a:pt x="2195" y="2600"/>
                  </a:lnTo>
                  <a:lnTo>
                    <a:pt x="2305" y="2526"/>
                  </a:lnTo>
                  <a:lnTo>
                    <a:pt x="2398" y="2434"/>
                  </a:lnTo>
                  <a:lnTo>
                    <a:pt x="2490" y="2342"/>
                  </a:lnTo>
                  <a:lnTo>
                    <a:pt x="2582" y="2231"/>
                  </a:lnTo>
                  <a:lnTo>
                    <a:pt x="2637" y="2121"/>
                  </a:lnTo>
                  <a:lnTo>
                    <a:pt x="2711" y="1992"/>
                  </a:lnTo>
                  <a:lnTo>
                    <a:pt x="2748" y="1863"/>
                  </a:lnTo>
                  <a:lnTo>
                    <a:pt x="2785" y="1733"/>
                  </a:lnTo>
                  <a:lnTo>
                    <a:pt x="2822" y="1586"/>
                  </a:lnTo>
                  <a:lnTo>
                    <a:pt x="2822" y="1438"/>
                  </a:lnTo>
                  <a:lnTo>
                    <a:pt x="2822" y="1291"/>
                  </a:lnTo>
                  <a:lnTo>
                    <a:pt x="2803" y="1143"/>
                  </a:lnTo>
                  <a:lnTo>
                    <a:pt x="2766" y="1014"/>
                  </a:lnTo>
                  <a:lnTo>
                    <a:pt x="2730" y="885"/>
                  </a:lnTo>
                  <a:lnTo>
                    <a:pt x="2674" y="756"/>
                  </a:lnTo>
                  <a:lnTo>
                    <a:pt x="2600" y="646"/>
                  </a:lnTo>
                  <a:lnTo>
                    <a:pt x="2527" y="535"/>
                  </a:lnTo>
                  <a:lnTo>
                    <a:pt x="2435" y="424"/>
                  </a:lnTo>
                  <a:lnTo>
                    <a:pt x="2342" y="332"/>
                  </a:lnTo>
                  <a:lnTo>
                    <a:pt x="2232"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4" name="Google Shape;3514;p13"/>
            <p:cNvSpPr/>
            <p:nvPr/>
          </p:nvSpPr>
          <p:spPr>
            <a:xfrm>
              <a:off x="6317350" y="1330125"/>
              <a:ext cx="69625" cy="70075"/>
            </a:xfrm>
            <a:custGeom>
              <a:avLst/>
              <a:gdLst/>
              <a:ahLst/>
              <a:cxnLst/>
              <a:rect l="l" t="t" r="r" b="b"/>
              <a:pathLst>
                <a:path w="2785" h="2803" extrusionOk="0">
                  <a:moveTo>
                    <a:pt x="1438" y="0"/>
                  </a:moveTo>
                  <a:lnTo>
                    <a:pt x="1291" y="19"/>
                  </a:lnTo>
                  <a:lnTo>
                    <a:pt x="1143" y="19"/>
                  </a:lnTo>
                  <a:lnTo>
                    <a:pt x="1014" y="55"/>
                  </a:lnTo>
                  <a:lnTo>
                    <a:pt x="885" y="92"/>
                  </a:lnTo>
                  <a:lnTo>
                    <a:pt x="756" y="148"/>
                  </a:lnTo>
                  <a:lnTo>
                    <a:pt x="627" y="221"/>
                  </a:lnTo>
                  <a:lnTo>
                    <a:pt x="517" y="295"/>
                  </a:lnTo>
                  <a:lnTo>
                    <a:pt x="424" y="387"/>
                  </a:lnTo>
                  <a:lnTo>
                    <a:pt x="332" y="479"/>
                  </a:lnTo>
                  <a:lnTo>
                    <a:pt x="240" y="590"/>
                  </a:lnTo>
                  <a:lnTo>
                    <a:pt x="166" y="701"/>
                  </a:lnTo>
                  <a:lnTo>
                    <a:pt x="111" y="811"/>
                  </a:lnTo>
                  <a:lnTo>
                    <a:pt x="56" y="940"/>
                  </a:lnTo>
                  <a:lnTo>
                    <a:pt x="19" y="1088"/>
                  </a:lnTo>
                  <a:lnTo>
                    <a:pt x="0" y="1217"/>
                  </a:lnTo>
                  <a:lnTo>
                    <a:pt x="0" y="1364"/>
                  </a:lnTo>
                  <a:lnTo>
                    <a:pt x="0" y="1512"/>
                  </a:lnTo>
                  <a:lnTo>
                    <a:pt x="19" y="1660"/>
                  </a:lnTo>
                  <a:lnTo>
                    <a:pt x="37" y="1807"/>
                  </a:lnTo>
                  <a:lnTo>
                    <a:pt x="92" y="1936"/>
                  </a:lnTo>
                  <a:lnTo>
                    <a:pt x="148" y="2047"/>
                  </a:lnTo>
                  <a:lnTo>
                    <a:pt x="203" y="2176"/>
                  </a:lnTo>
                  <a:lnTo>
                    <a:pt x="295" y="2286"/>
                  </a:lnTo>
                  <a:lnTo>
                    <a:pt x="369" y="2379"/>
                  </a:lnTo>
                  <a:lnTo>
                    <a:pt x="480" y="2471"/>
                  </a:lnTo>
                  <a:lnTo>
                    <a:pt x="572" y="2563"/>
                  </a:lnTo>
                  <a:lnTo>
                    <a:pt x="701" y="2637"/>
                  </a:lnTo>
                  <a:lnTo>
                    <a:pt x="812" y="2692"/>
                  </a:lnTo>
                  <a:lnTo>
                    <a:pt x="941" y="2729"/>
                  </a:lnTo>
                  <a:lnTo>
                    <a:pt x="1088" y="2766"/>
                  </a:lnTo>
                  <a:lnTo>
                    <a:pt x="1217" y="2803"/>
                  </a:lnTo>
                  <a:lnTo>
                    <a:pt x="1512" y="2803"/>
                  </a:lnTo>
                  <a:lnTo>
                    <a:pt x="1660" y="2784"/>
                  </a:lnTo>
                  <a:lnTo>
                    <a:pt x="1789" y="2747"/>
                  </a:lnTo>
                  <a:lnTo>
                    <a:pt x="1936" y="2710"/>
                  </a:lnTo>
                  <a:lnTo>
                    <a:pt x="2047" y="2655"/>
                  </a:lnTo>
                  <a:lnTo>
                    <a:pt x="2176" y="2581"/>
                  </a:lnTo>
                  <a:lnTo>
                    <a:pt x="2268" y="2508"/>
                  </a:lnTo>
                  <a:lnTo>
                    <a:pt x="2379" y="2415"/>
                  </a:lnTo>
                  <a:lnTo>
                    <a:pt x="2471" y="2323"/>
                  </a:lnTo>
                  <a:lnTo>
                    <a:pt x="2545" y="2213"/>
                  </a:lnTo>
                  <a:lnTo>
                    <a:pt x="2618" y="2084"/>
                  </a:lnTo>
                  <a:lnTo>
                    <a:pt x="2674" y="1973"/>
                  </a:lnTo>
                  <a:lnTo>
                    <a:pt x="2729" y="1844"/>
                  </a:lnTo>
                  <a:lnTo>
                    <a:pt x="2766" y="1696"/>
                  </a:lnTo>
                  <a:lnTo>
                    <a:pt x="2784" y="1567"/>
                  </a:lnTo>
                  <a:lnTo>
                    <a:pt x="2784" y="1420"/>
                  </a:lnTo>
                  <a:lnTo>
                    <a:pt x="2784" y="1272"/>
                  </a:lnTo>
                  <a:lnTo>
                    <a:pt x="2766" y="1125"/>
                  </a:lnTo>
                  <a:lnTo>
                    <a:pt x="2729" y="996"/>
                  </a:lnTo>
                  <a:lnTo>
                    <a:pt x="2692" y="867"/>
                  </a:lnTo>
                  <a:lnTo>
                    <a:pt x="2637" y="756"/>
                  </a:lnTo>
                  <a:lnTo>
                    <a:pt x="2563" y="627"/>
                  </a:lnTo>
                  <a:lnTo>
                    <a:pt x="2489" y="535"/>
                  </a:lnTo>
                  <a:lnTo>
                    <a:pt x="2397" y="424"/>
                  </a:lnTo>
                  <a:lnTo>
                    <a:pt x="2305" y="332"/>
                  </a:lnTo>
                  <a:lnTo>
                    <a:pt x="2213" y="258"/>
                  </a:lnTo>
                  <a:lnTo>
                    <a:pt x="2102" y="184"/>
                  </a:lnTo>
                  <a:lnTo>
                    <a:pt x="1973" y="129"/>
                  </a:lnTo>
                  <a:lnTo>
                    <a:pt x="1844" y="74"/>
                  </a:lnTo>
                  <a:lnTo>
                    <a:pt x="1715" y="37"/>
                  </a:lnTo>
                  <a:lnTo>
                    <a:pt x="1586"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5" name="Google Shape;3515;p13"/>
            <p:cNvSpPr/>
            <p:nvPr/>
          </p:nvSpPr>
          <p:spPr>
            <a:xfrm>
              <a:off x="6237150" y="1315825"/>
              <a:ext cx="70075" cy="70550"/>
            </a:xfrm>
            <a:custGeom>
              <a:avLst/>
              <a:gdLst/>
              <a:ahLst/>
              <a:cxnLst/>
              <a:rect l="l" t="t" r="r" b="b"/>
              <a:pathLst>
                <a:path w="2803" h="2822" extrusionOk="0">
                  <a:moveTo>
                    <a:pt x="1272" y="0"/>
                  </a:moveTo>
                  <a:lnTo>
                    <a:pt x="1125" y="19"/>
                  </a:lnTo>
                  <a:lnTo>
                    <a:pt x="977" y="56"/>
                  </a:lnTo>
                  <a:lnTo>
                    <a:pt x="848" y="111"/>
                  </a:lnTo>
                  <a:lnTo>
                    <a:pt x="738" y="166"/>
                  </a:lnTo>
                  <a:lnTo>
                    <a:pt x="608" y="222"/>
                  </a:lnTo>
                  <a:lnTo>
                    <a:pt x="498" y="314"/>
                  </a:lnTo>
                  <a:lnTo>
                    <a:pt x="406" y="406"/>
                  </a:lnTo>
                  <a:lnTo>
                    <a:pt x="313" y="498"/>
                  </a:lnTo>
                  <a:lnTo>
                    <a:pt x="240" y="609"/>
                  </a:lnTo>
                  <a:lnTo>
                    <a:pt x="166" y="720"/>
                  </a:lnTo>
                  <a:lnTo>
                    <a:pt x="111" y="849"/>
                  </a:lnTo>
                  <a:lnTo>
                    <a:pt x="55" y="978"/>
                  </a:lnTo>
                  <a:lnTo>
                    <a:pt x="18" y="1107"/>
                  </a:lnTo>
                  <a:lnTo>
                    <a:pt x="0" y="1254"/>
                  </a:lnTo>
                  <a:lnTo>
                    <a:pt x="0" y="1402"/>
                  </a:lnTo>
                  <a:lnTo>
                    <a:pt x="0" y="1549"/>
                  </a:lnTo>
                  <a:lnTo>
                    <a:pt x="18" y="1678"/>
                  </a:lnTo>
                  <a:lnTo>
                    <a:pt x="55" y="1826"/>
                  </a:lnTo>
                  <a:lnTo>
                    <a:pt x="92" y="1955"/>
                  </a:lnTo>
                  <a:lnTo>
                    <a:pt x="148" y="2084"/>
                  </a:lnTo>
                  <a:lnTo>
                    <a:pt x="221" y="2195"/>
                  </a:lnTo>
                  <a:lnTo>
                    <a:pt x="295" y="2305"/>
                  </a:lnTo>
                  <a:lnTo>
                    <a:pt x="387" y="2397"/>
                  </a:lnTo>
                  <a:lnTo>
                    <a:pt x="498" y="2490"/>
                  </a:lnTo>
                  <a:lnTo>
                    <a:pt x="608" y="2582"/>
                  </a:lnTo>
                  <a:lnTo>
                    <a:pt x="719" y="2637"/>
                  </a:lnTo>
                  <a:lnTo>
                    <a:pt x="848" y="2711"/>
                  </a:lnTo>
                  <a:lnTo>
                    <a:pt x="977" y="2748"/>
                  </a:lnTo>
                  <a:lnTo>
                    <a:pt x="1106" y="2785"/>
                  </a:lnTo>
                  <a:lnTo>
                    <a:pt x="1254" y="2803"/>
                  </a:lnTo>
                  <a:lnTo>
                    <a:pt x="1401" y="2822"/>
                  </a:lnTo>
                  <a:lnTo>
                    <a:pt x="1549" y="2803"/>
                  </a:lnTo>
                  <a:lnTo>
                    <a:pt x="1678" y="2785"/>
                  </a:lnTo>
                  <a:lnTo>
                    <a:pt x="1825" y="2748"/>
                  </a:lnTo>
                  <a:lnTo>
                    <a:pt x="1954" y="2711"/>
                  </a:lnTo>
                  <a:lnTo>
                    <a:pt x="2065" y="2656"/>
                  </a:lnTo>
                  <a:lnTo>
                    <a:pt x="2194" y="2582"/>
                  </a:lnTo>
                  <a:lnTo>
                    <a:pt x="2305" y="2508"/>
                  </a:lnTo>
                  <a:lnTo>
                    <a:pt x="2397" y="2416"/>
                  </a:lnTo>
                  <a:lnTo>
                    <a:pt x="2489" y="2324"/>
                  </a:lnTo>
                  <a:lnTo>
                    <a:pt x="2563" y="2213"/>
                  </a:lnTo>
                  <a:lnTo>
                    <a:pt x="2637" y="2102"/>
                  </a:lnTo>
                  <a:lnTo>
                    <a:pt x="2692" y="1973"/>
                  </a:lnTo>
                  <a:lnTo>
                    <a:pt x="2747" y="1844"/>
                  </a:lnTo>
                  <a:lnTo>
                    <a:pt x="2784" y="1697"/>
                  </a:lnTo>
                  <a:lnTo>
                    <a:pt x="2803" y="1568"/>
                  </a:lnTo>
                  <a:lnTo>
                    <a:pt x="2803" y="1420"/>
                  </a:lnTo>
                  <a:lnTo>
                    <a:pt x="2803" y="1273"/>
                  </a:lnTo>
                  <a:lnTo>
                    <a:pt x="2784" y="1125"/>
                  </a:lnTo>
                  <a:lnTo>
                    <a:pt x="2747" y="996"/>
                  </a:lnTo>
                  <a:lnTo>
                    <a:pt x="2710" y="867"/>
                  </a:lnTo>
                  <a:lnTo>
                    <a:pt x="2655" y="738"/>
                  </a:lnTo>
                  <a:lnTo>
                    <a:pt x="2581" y="627"/>
                  </a:lnTo>
                  <a:lnTo>
                    <a:pt x="2508" y="517"/>
                  </a:lnTo>
                  <a:lnTo>
                    <a:pt x="2415" y="406"/>
                  </a:lnTo>
                  <a:lnTo>
                    <a:pt x="2305" y="314"/>
                  </a:lnTo>
                  <a:lnTo>
                    <a:pt x="2213" y="240"/>
                  </a:lnTo>
                  <a:lnTo>
                    <a:pt x="2084" y="166"/>
                  </a:lnTo>
                  <a:lnTo>
                    <a:pt x="1973" y="111"/>
                  </a:lnTo>
                  <a:lnTo>
                    <a:pt x="1844" y="56"/>
                  </a:lnTo>
                  <a:lnTo>
                    <a:pt x="1696"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6" name="Google Shape;3516;p13"/>
            <p:cNvSpPr/>
            <p:nvPr/>
          </p:nvSpPr>
          <p:spPr>
            <a:xfrm>
              <a:off x="6156925" y="1301525"/>
              <a:ext cx="70550" cy="70550"/>
            </a:xfrm>
            <a:custGeom>
              <a:avLst/>
              <a:gdLst/>
              <a:ahLst/>
              <a:cxnLst/>
              <a:rect l="l" t="t" r="r" b="b"/>
              <a:pathLst>
                <a:path w="2822" h="2822" extrusionOk="0">
                  <a:moveTo>
                    <a:pt x="1273" y="1"/>
                  </a:moveTo>
                  <a:lnTo>
                    <a:pt x="1144" y="19"/>
                  </a:lnTo>
                  <a:lnTo>
                    <a:pt x="996" y="56"/>
                  </a:lnTo>
                  <a:lnTo>
                    <a:pt x="867" y="112"/>
                  </a:lnTo>
                  <a:lnTo>
                    <a:pt x="738" y="167"/>
                  </a:lnTo>
                  <a:lnTo>
                    <a:pt x="628" y="222"/>
                  </a:lnTo>
                  <a:lnTo>
                    <a:pt x="517" y="314"/>
                  </a:lnTo>
                  <a:lnTo>
                    <a:pt x="425" y="388"/>
                  </a:lnTo>
                  <a:lnTo>
                    <a:pt x="333" y="499"/>
                  </a:lnTo>
                  <a:lnTo>
                    <a:pt x="240" y="609"/>
                  </a:lnTo>
                  <a:lnTo>
                    <a:pt x="185" y="720"/>
                  </a:lnTo>
                  <a:lnTo>
                    <a:pt x="111" y="849"/>
                  </a:lnTo>
                  <a:lnTo>
                    <a:pt x="75" y="978"/>
                  </a:lnTo>
                  <a:lnTo>
                    <a:pt x="38" y="1107"/>
                  </a:lnTo>
                  <a:lnTo>
                    <a:pt x="19" y="1255"/>
                  </a:lnTo>
                  <a:lnTo>
                    <a:pt x="1" y="1402"/>
                  </a:lnTo>
                  <a:lnTo>
                    <a:pt x="19" y="1550"/>
                  </a:lnTo>
                  <a:lnTo>
                    <a:pt x="38" y="1679"/>
                  </a:lnTo>
                  <a:lnTo>
                    <a:pt x="56" y="1826"/>
                  </a:lnTo>
                  <a:lnTo>
                    <a:pt x="111" y="1955"/>
                  </a:lnTo>
                  <a:lnTo>
                    <a:pt x="167" y="2084"/>
                  </a:lnTo>
                  <a:lnTo>
                    <a:pt x="240" y="2195"/>
                  </a:lnTo>
                  <a:lnTo>
                    <a:pt x="314" y="2306"/>
                  </a:lnTo>
                  <a:lnTo>
                    <a:pt x="406" y="2398"/>
                  </a:lnTo>
                  <a:lnTo>
                    <a:pt x="499" y="2490"/>
                  </a:lnTo>
                  <a:lnTo>
                    <a:pt x="609" y="2582"/>
                  </a:lnTo>
                  <a:lnTo>
                    <a:pt x="720" y="2638"/>
                  </a:lnTo>
                  <a:lnTo>
                    <a:pt x="849" y="2711"/>
                  </a:lnTo>
                  <a:lnTo>
                    <a:pt x="978" y="2748"/>
                  </a:lnTo>
                  <a:lnTo>
                    <a:pt x="1107" y="2785"/>
                  </a:lnTo>
                  <a:lnTo>
                    <a:pt x="1255" y="2804"/>
                  </a:lnTo>
                  <a:lnTo>
                    <a:pt x="1402" y="2822"/>
                  </a:lnTo>
                  <a:lnTo>
                    <a:pt x="1550" y="2804"/>
                  </a:lnTo>
                  <a:lnTo>
                    <a:pt x="1697" y="2785"/>
                  </a:lnTo>
                  <a:lnTo>
                    <a:pt x="1826" y="2767"/>
                  </a:lnTo>
                  <a:lnTo>
                    <a:pt x="1955" y="2711"/>
                  </a:lnTo>
                  <a:lnTo>
                    <a:pt x="2084" y="2656"/>
                  </a:lnTo>
                  <a:lnTo>
                    <a:pt x="2195" y="2582"/>
                  </a:lnTo>
                  <a:lnTo>
                    <a:pt x="2306" y="2508"/>
                  </a:lnTo>
                  <a:lnTo>
                    <a:pt x="2416" y="2416"/>
                  </a:lnTo>
                  <a:lnTo>
                    <a:pt x="2508" y="2324"/>
                  </a:lnTo>
                  <a:lnTo>
                    <a:pt x="2582" y="2213"/>
                  </a:lnTo>
                  <a:lnTo>
                    <a:pt x="2656" y="2103"/>
                  </a:lnTo>
                  <a:lnTo>
                    <a:pt x="2711" y="1974"/>
                  </a:lnTo>
                  <a:lnTo>
                    <a:pt x="2767" y="1845"/>
                  </a:lnTo>
                  <a:lnTo>
                    <a:pt x="2803" y="1716"/>
                  </a:lnTo>
                  <a:lnTo>
                    <a:pt x="2822" y="1568"/>
                  </a:lnTo>
                  <a:lnTo>
                    <a:pt x="2822" y="1421"/>
                  </a:lnTo>
                  <a:lnTo>
                    <a:pt x="2822" y="1273"/>
                  </a:lnTo>
                  <a:lnTo>
                    <a:pt x="2803" y="1126"/>
                  </a:lnTo>
                  <a:lnTo>
                    <a:pt x="2767" y="997"/>
                  </a:lnTo>
                  <a:lnTo>
                    <a:pt x="2730" y="867"/>
                  </a:lnTo>
                  <a:lnTo>
                    <a:pt x="2656" y="738"/>
                  </a:lnTo>
                  <a:lnTo>
                    <a:pt x="2601" y="628"/>
                  </a:lnTo>
                  <a:lnTo>
                    <a:pt x="2508" y="517"/>
                  </a:lnTo>
                  <a:lnTo>
                    <a:pt x="2435" y="407"/>
                  </a:lnTo>
                  <a:lnTo>
                    <a:pt x="2324" y="314"/>
                  </a:lnTo>
                  <a:lnTo>
                    <a:pt x="2213" y="241"/>
                  </a:lnTo>
                  <a:lnTo>
                    <a:pt x="2103" y="167"/>
                  </a:lnTo>
                  <a:lnTo>
                    <a:pt x="1974" y="112"/>
                  </a:lnTo>
                  <a:lnTo>
                    <a:pt x="1845" y="56"/>
                  </a:lnTo>
                  <a:lnTo>
                    <a:pt x="1716" y="38"/>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7" name="Google Shape;3517;p13"/>
            <p:cNvSpPr/>
            <p:nvPr/>
          </p:nvSpPr>
          <p:spPr>
            <a:xfrm>
              <a:off x="6077175" y="1287250"/>
              <a:ext cx="70575" cy="70550"/>
            </a:xfrm>
            <a:custGeom>
              <a:avLst/>
              <a:gdLst/>
              <a:ahLst/>
              <a:cxnLst/>
              <a:rect l="l" t="t" r="r" b="b"/>
              <a:pathLst>
                <a:path w="2823" h="2822" extrusionOk="0">
                  <a:moveTo>
                    <a:pt x="1255" y="0"/>
                  </a:moveTo>
                  <a:lnTo>
                    <a:pt x="1126" y="19"/>
                  </a:lnTo>
                  <a:lnTo>
                    <a:pt x="978" y="56"/>
                  </a:lnTo>
                  <a:lnTo>
                    <a:pt x="849" y="111"/>
                  </a:lnTo>
                  <a:lnTo>
                    <a:pt x="720" y="166"/>
                  </a:lnTo>
                  <a:lnTo>
                    <a:pt x="609" y="240"/>
                  </a:lnTo>
                  <a:lnTo>
                    <a:pt x="499" y="314"/>
                  </a:lnTo>
                  <a:lnTo>
                    <a:pt x="407" y="406"/>
                  </a:lnTo>
                  <a:lnTo>
                    <a:pt x="314" y="498"/>
                  </a:lnTo>
                  <a:lnTo>
                    <a:pt x="241" y="609"/>
                  </a:lnTo>
                  <a:lnTo>
                    <a:pt x="167" y="738"/>
                  </a:lnTo>
                  <a:lnTo>
                    <a:pt x="112" y="848"/>
                  </a:lnTo>
                  <a:lnTo>
                    <a:pt x="56" y="978"/>
                  </a:lnTo>
                  <a:lnTo>
                    <a:pt x="19" y="1125"/>
                  </a:lnTo>
                  <a:lnTo>
                    <a:pt x="1" y="1273"/>
                  </a:lnTo>
                  <a:lnTo>
                    <a:pt x="1" y="1402"/>
                  </a:lnTo>
                  <a:lnTo>
                    <a:pt x="1" y="1549"/>
                  </a:lnTo>
                  <a:lnTo>
                    <a:pt x="19" y="1697"/>
                  </a:lnTo>
                  <a:lnTo>
                    <a:pt x="56" y="1844"/>
                  </a:lnTo>
                  <a:lnTo>
                    <a:pt x="112" y="1973"/>
                  </a:lnTo>
                  <a:lnTo>
                    <a:pt x="167" y="2084"/>
                  </a:lnTo>
                  <a:lnTo>
                    <a:pt x="241" y="2213"/>
                  </a:lnTo>
                  <a:lnTo>
                    <a:pt x="314" y="2305"/>
                  </a:lnTo>
                  <a:lnTo>
                    <a:pt x="407" y="2416"/>
                  </a:lnTo>
                  <a:lnTo>
                    <a:pt x="499" y="2508"/>
                  </a:lnTo>
                  <a:lnTo>
                    <a:pt x="609" y="2582"/>
                  </a:lnTo>
                  <a:lnTo>
                    <a:pt x="739" y="2655"/>
                  </a:lnTo>
                  <a:lnTo>
                    <a:pt x="849" y="2711"/>
                  </a:lnTo>
                  <a:lnTo>
                    <a:pt x="978" y="2748"/>
                  </a:lnTo>
                  <a:lnTo>
                    <a:pt x="1126" y="2784"/>
                  </a:lnTo>
                  <a:lnTo>
                    <a:pt x="1273" y="2803"/>
                  </a:lnTo>
                  <a:lnTo>
                    <a:pt x="1402" y="2821"/>
                  </a:lnTo>
                  <a:lnTo>
                    <a:pt x="1550" y="2803"/>
                  </a:lnTo>
                  <a:lnTo>
                    <a:pt x="1697" y="2784"/>
                  </a:lnTo>
                  <a:lnTo>
                    <a:pt x="1845" y="2748"/>
                  </a:lnTo>
                  <a:lnTo>
                    <a:pt x="1974" y="2711"/>
                  </a:lnTo>
                  <a:lnTo>
                    <a:pt x="2085" y="2655"/>
                  </a:lnTo>
                  <a:lnTo>
                    <a:pt x="2214" y="2582"/>
                  </a:lnTo>
                  <a:lnTo>
                    <a:pt x="2306" y="2508"/>
                  </a:lnTo>
                  <a:lnTo>
                    <a:pt x="2416" y="2416"/>
                  </a:lnTo>
                  <a:lnTo>
                    <a:pt x="2509" y="2305"/>
                  </a:lnTo>
                  <a:lnTo>
                    <a:pt x="2582" y="2194"/>
                  </a:lnTo>
                  <a:lnTo>
                    <a:pt x="2656" y="2084"/>
                  </a:lnTo>
                  <a:lnTo>
                    <a:pt x="2711" y="1955"/>
                  </a:lnTo>
                  <a:lnTo>
                    <a:pt x="2748" y="1826"/>
                  </a:lnTo>
                  <a:lnTo>
                    <a:pt x="2785" y="1697"/>
                  </a:lnTo>
                  <a:lnTo>
                    <a:pt x="2804" y="1549"/>
                  </a:lnTo>
                  <a:lnTo>
                    <a:pt x="2822" y="1402"/>
                  </a:lnTo>
                  <a:lnTo>
                    <a:pt x="2804" y="1254"/>
                  </a:lnTo>
                  <a:lnTo>
                    <a:pt x="2785" y="1125"/>
                  </a:lnTo>
                  <a:lnTo>
                    <a:pt x="2748" y="978"/>
                  </a:lnTo>
                  <a:lnTo>
                    <a:pt x="2711" y="848"/>
                  </a:lnTo>
                  <a:lnTo>
                    <a:pt x="2656" y="719"/>
                  </a:lnTo>
                  <a:lnTo>
                    <a:pt x="2582" y="609"/>
                  </a:lnTo>
                  <a:lnTo>
                    <a:pt x="2509" y="498"/>
                  </a:lnTo>
                  <a:lnTo>
                    <a:pt x="2416" y="406"/>
                  </a:lnTo>
                  <a:lnTo>
                    <a:pt x="2306" y="314"/>
                  </a:lnTo>
                  <a:lnTo>
                    <a:pt x="2195" y="240"/>
                  </a:lnTo>
                  <a:lnTo>
                    <a:pt x="2085" y="166"/>
                  </a:lnTo>
                  <a:lnTo>
                    <a:pt x="1955" y="111"/>
                  </a:lnTo>
                  <a:lnTo>
                    <a:pt x="1826" y="56"/>
                  </a:lnTo>
                  <a:lnTo>
                    <a:pt x="1697" y="19"/>
                  </a:lnTo>
                  <a:lnTo>
                    <a:pt x="15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8" name="Google Shape;3518;p13"/>
            <p:cNvSpPr/>
            <p:nvPr/>
          </p:nvSpPr>
          <p:spPr>
            <a:xfrm>
              <a:off x="5997450" y="1272950"/>
              <a:ext cx="70075" cy="70550"/>
            </a:xfrm>
            <a:custGeom>
              <a:avLst/>
              <a:gdLst/>
              <a:ahLst/>
              <a:cxnLst/>
              <a:rect l="l" t="t" r="r" b="b"/>
              <a:pathLst>
                <a:path w="2803" h="2822" extrusionOk="0">
                  <a:moveTo>
                    <a:pt x="1383" y="1"/>
                  </a:moveTo>
                  <a:lnTo>
                    <a:pt x="1236" y="19"/>
                  </a:lnTo>
                  <a:lnTo>
                    <a:pt x="1106" y="38"/>
                  </a:lnTo>
                  <a:lnTo>
                    <a:pt x="959" y="74"/>
                  </a:lnTo>
                  <a:lnTo>
                    <a:pt x="830" y="111"/>
                  </a:lnTo>
                  <a:lnTo>
                    <a:pt x="719" y="185"/>
                  </a:lnTo>
                  <a:lnTo>
                    <a:pt x="590" y="240"/>
                  </a:lnTo>
                  <a:lnTo>
                    <a:pt x="498" y="333"/>
                  </a:lnTo>
                  <a:lnTo>
                    <a:pt x="387" y="425"/>
                  </a:lnTo>
                  <a:lnTo>
                    <a:pt x="314" y="517"/>
                  </a:lnTo>
                  <a:lnTo>
                    <a:pt x="221" y="628"/>
                  </a:lnTo>
                  <a:lnTo>
                    <a:pt x="166" y="738"/>
                  </a:lnTo>
                  <a:lnTo>
                    <a:pt x="111" y="867"/>
                  </a:lnTo>
                  <a:lnTo>
                    <a:pt x="56" y="996"/>
                  </a:lnTo>
                  <a:lnTo>
                    <a:pt x="19" y="1125"/>
                  </a:lnTo>
                  <a:lnTo>
                    <a:pt x="0" y="1273"/>
                  </a:lnTo>
                  <a:lnTo>
                    <a:pt x="0" y="1420"/>
                  </a:lnTo>
                  <a:lnTo>
                    <a:pt x="0" y="1568"/>
                  </a:lnTo>
                  <a:lnTo>
                    <a:pt x="37" y="1715"/>
                  </a:lnTo>
                  <a:lnTo>
                    <a:pt x="56" y="1845"/>
                  </a:lnTo>
                  <a:lnTo>
                    <a:pt x="111" y="1974"/>
                  </a:lnTo>
                  <a:lnTo>
                    <a:pt x="166" y="2103"/>
                  </a:lnTo>
                  <a:lnTo>
                    <a:pt x="240" y="2213"/>
                  </a:lnTo>
                  <a:lnTo>
                    <a:pt x="314" y="2324"/>
                  </a:lnTo>
                  <a:lnTo>
                    <a:pt x="406" y="2416"/>
                  </a:lnTo>
                  <a:lnTo>
                    <a:pt x="516" y="2508"/>
                  </a:lnTo>
                  <a:lnTo>
                    <a:pt x="609" y="2582"/>
                  </a:lnTo>
                  <a:lnTo>
                    <a:pt x="738" y="2656"/>
                  </a:lnTo>
                  <a:lnTo>
                    <a:pt x="848" y="2711"/>
                  </a:lnTo>
                  <a:lnTo>
                    <a:pt x="996" y="2748"/>
                  </a:lnTo>
                  <a:lnTo>
                    <a:pt x="1125" y="2785"/>
                  </a:lnTo>
                  <a:lnTo>
                    <a:pt x="1272" y="2803"/>
                  </a:lnTo>
                  <a:lnTo>
                    <a:pt x="1420" y="2822"/>
                  </a:lnTo>
                  <a:lnTo>
                    <a:pt x="1567" y="2803"/>
                  </a:lnTo>
                  <a:lnTo>
                    <a:pt x="1697" y="2785"/>
                  </a:lnTo>
                  <a:lnTo>
                    <a:pt x="1844" y="2748"/>
                  </a:lnTo>
                  <a:lnTo>
                    <a:pt x="1973" y="2693"/>
                  </a:lnTo>
                  <a:lnTo>
                    <a:pt x="2084" y="2637"/>
                  </a:lnTo>
                  <a:lnTo>
                    <a:pt x="2213" y="2564"/>
                  </a:lnTo>
                  <a:lnTo>
                    <a:pt x="2305" y="2490"/>
                  </a:lnTo>
                  <a:lnTo>
                    <a:pt x="2416" y="2398"/>
                  </a:lnTo>
                  <a:lnTo>
                    <a:pt x="2489" y="2306"/>
                  </a:lnTo>
                  <a:lnTo>
                    <a:pt x="2582" y="2195"/>
                  </a:lnTo>
                  <a:lnTo>
                    <a:pt x="2637" y="2084"/>
                  </a:lnTo>
                  <a:lnTo>
                    <a:pt x="2711" y="1955"/>
                  </a:lnTo>
                  <a:lnTo>
                    <a:pt x="2747" y="1826"/>
                  </a:lnTo>
                  <a:lnTo>
                    <a:pt x="2784" y="1679"/>
                  </a:lnTo>
                  <a:lnTo>
                    <a:pt x="2803" y="1550"/>
                  </a:lnTo>
                  <a:lnTo>
                    <a:pt x="2803" y="1402"/>
                  </a:lnTo>
                  <a:lnTo>
                    <a:pt x="2803" y="1255"/>
                  </a:lnTo>
                  <a:lnTo>
                    <a:pt x="2766" y="1107"/>
                  </a:lnTo>
                  <a:lnTo>
                    <a:pt x="2747" y="978"/>
                  </a:lnTo>
                  <a:lnTo>
                    <a:pt x="2692" y="849"/>
                  </a:lnTo>
                  <a:lnTo>
                    <a:pt x="2637" y="720"/>
                  </a:lnTo>
                  <a:lnTo>
                    <a:pt x="2563" y="609"/>
                  </a:lnTo>
                  <a:lnTo>
                    <a:pt x="2489" y="499"/>
                  </a:lnTo>
                  <a:lnTo>
                    <a:pt x="2397" y="406"/>
                  </a:lnTo>
                  <a:lnTo>
                    <a:pt x="2287" y="314"/>
                  </a:lnTo>
                  <a:lnTo>
                    <a:pt x="2194" y="240"/>
                  </a:lnTo>
                  <a:lnTo>
                    <a:pt x="2065" y="167"/>
                  </a:lnTo>
                  <a:lnTo>
                    <a:pt x="1955" y="111"/>
                  </a:lnTo>
                  <a:lnTo>
                    <a:pt x="1807" y="56"/>
                  </a:lnTo>
                  <a:lnTo>
                    <a:pt x="1678" y="38"/>
                  </a:lnTo>
                  <a:lnTo>
                    <a:pt x="1531"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9" name="Google Shape;3519;p13"/>
            <p:cNvSpPr/>
            <p:nvPr/>
          </p:nvSpPr>
          <p:spPr>
            <a:xfrm>
              <a:off x="5694600" y="1138825"/>
              <a:ext cx="70550" cy="70550"/>
            </a:xfrm>
            <a:custGeom>
              <a:avLst/>
              <a:gdLst/>
              <a:ahLst/>
              <a:cxnLst/>
              <a:rect l="l" t="t" r="r" b="b"/>
              <a:pathLst>
                <a:path w="2822" h="2822" extrusionOk="0">
                  <a:moveTo>
                    <a:pt x="1254" y="0"/>
                  </a:moveTo>
                  <a:lnTo>
                    <a:pt x="1107" y="37"/>
                  </a:lnTo>
                  <a:lnTo>
                    <a:pt x="978" y="74"/>
                  </a:lnTo>
                  <a:lnTo>
                    <a:pt x="848" y="111"/>
                  </a:lnTo>
                  <a:lnTo>
                    <a:pt x="719" y="166"/>
                  </a:lnTo>
                  <a:lnTo>
                    <a:pt x="609" y="240"/>
                  </a:lnTo>
                  <a:lnTo>
                    <a:pt x="498" y="332"/>
                  </a:lnTo>
                  <a:lnTo>
                    <a:pt x="406" y="424"/>
                  </a:lnTo>
                  <a:lnTo>
                    <a:pt x="314" y="516"/>
                  </a:lnTo>
                  <a:lnTo>
                    <a:pt x="240" y="627"/>
                  </a:lnTo>
                  <a:lnTo>
                    <a:pt x="166" y="738"/>
                  </a:lnTo>
                  <a:lnTo>
                    <a:pt x="111" y="867"/>
                  </a:lnTo>
                  <a:lnTo>
                    <a:pt x="56" y="996"/>
                  </a:lnTo>
                  <a:lnTo>
                    <a:pt x="37" y="1125"/>
                  </a:lnTo>
                  <a:lnTo>
                    <a:pt x="19" y="1272"/>
                  </a:lnTo>
                  <a:lnTo>
                    <a:pt x="0" y="1420"/>
                  </a:lnTo>
                  <a:lnTo>
                    <a:pt x="19" y="1567"/>
                  </a:lnTo>
                  <a:lnTo>
                    <a:pt x="37" y="1715"/>
                  </a:lnTo>
                  <a:lnTo>
                    <a:pt x="74" y="1844"/>
                  </a:lnTo>
                  <a:lnTo>
                    <a:pt x="111" y="1973"/>
                  </a:lnTo>
                  <a:lnTo>
                    <a:pt x="185" y="2102"/>
                  </a:lnTo>
                  <a:lnTo>
                    <a:pt x="240" y="2213"/>
                  </a:lnTo>
                  <a:lnTo>
                    <a:pt x="332" y="2323"/>
                  </a:lnTo>
                  <a:lnTo>
                    <a:pt x="424" y="2416"/>
                  </a:lnTo>
                  <a:lnTo>
                    <a:pt x="517" y="2508"/>
                  </a:lnTo>
                  <a:lnTo>
                    <a:pt x="627" y="2582"/>
                  </a:lnTo>
                  <a:lnTo>
                    <a:pt x="738" y="2655"/>
                  </a:lnTo>
                  <a:lnTo>
                    <a:pt x="867" y="2711"/>
                  </a:lnTo>
                  <a:lnTo>
                    <a:pt x="996" y="2766"/>
                  </a:lnTo>
                  <a:lnTo>
                    <a:pt x="1144" y="2784"/>
                  </a:lnTo>
                  <a:lnTo>
                    <a:pt x="1273" y="2821"/>
                  </a:lnTo>
                  <a:lnTo>
                    <a:pt x="1420" y="2821"/>
                  </a:lnTo>
                  <a:lnTo>
                    <a:pt x="1568" y="2803"/>
                  </a:lnTo>
                  <a:lnTo>
                    <a:pt x="1715" y="2784"/>
                  </a:lnTo>
                  <a:lnTo>
                    <a:pt x="1844" y="2748"/>
                  </a:lnTo>
                  <a:lnTo>
                    <a:pt x="1973" y="2711"/>
                  </a:lnTo>
                  <a:lnTo>
                    <a:pt x="2102" y="2655"/>
                  </a:lnTo>
                  <a:lnTo>
                    <a:pt x="2213" y="2582"/>
                  </a:lnTo>
                  <a:lnTo>
                    <a:pt x="2324" y="2489"/>
                  </a:lnTo>
                  <a:lnTo>
                    <a:pt x="2434" y="2397"/>
                  </a:lnTo>
                  <a:lnTo>
                    <a:pt x="2508" y="2305"/>
                  </a:lnTo>
                  <a:lnTo>
                    <a:pt x="2600" y="2194"/>
                  </a:lnTo>
                  <a:lnTo>
                    <a:pt x="2655" y="2084"/>
                  </a:lnTo>
                  <a:lnTo>
                    <a:pt x="2729" y="1955"/>
                  </a:lnTo>
                  <a:lnTo>
                    <a:pt x="2766" y="1826"/>
                  </a:lnTo>
                  <a:lnTo>
                    <a:pt x="2803" y="1678"/>
                  </a:lnTo>
                  <a:lnTo>
                    <a:pt x="2821" y="1549"/>
                  </a:lnTo>
                  <a:lnTo>
                    <a:pt x="2821" y="1402"/>
                  </a:lnTo>
                  <a:lnTo>
                    <a:pt x="2821" y="1254"/>
                  </a:lnTo>
                  <a:lnTo>
                    <a:pt x="2803" y="1107"/>
                  </a:lnTo>
                  <a:lnTo>
                    <a:pt x="2766" y="977"/>
                  </a:lnTo>
                  <a:lnTo>
                    <a:pt x="2711" y="848"/>
                  </a:lnTo>
                  <a:lnTo>
                    <a:pt x="2655" y="719"/>
                  </a:lnTo>
                  <a:lnTo>
                    <a:pt x="2582" y="609"/>
                  </a:lnTo>
                  <a:lnTo>
                    <a:pt x="2508" y="498"/>
                  </a:lnTo>
                  <a:lnTo>
                    <a:pt x="2416" y="406"/>
                  </a:lnTo>
                  <a:lnTo>
                    <a:pt x="2305" y="314"/>
                  </a:lnTo>
                  <a:lnTo>
                    <a:pt x="2194" y="221"/>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0" name="Google Shape;3520;p13"/>
            <p:cNvSpPr/>
            <p:nvPr/>
          </p:nvSpPr>
          <p:spPr>
            <a:xfrm>
              <a:off x="5207375" y="642825"/>
              <a:ext cx="69150" cy="69625"/>
            </a:xfrm>
            <a:custGeom>
              <a:avLst/>
              <a:gdLst/>
              <a:ahLst/>
              <a:cxnLst/>
              <a:rect l="l" t="t" r="r" b="b"/>
              <a:pathLst>
                <a:path w="2766" h="2785" extrusionOk="0">
                  <a:moveTo>
                    <a:pt x="1254" y="1"/>
                  </a:moveTo>
                  <a:lnTo>
                    <a:pt x="1107" y="19"/>
                  </a:lnTo>
                  <a:lnTo>
                    <a:pt x="977" y="56"/>
                  </a:lnTo>
                  <a:lnTo>
                    <a:pt x="848" y="93"/>
                  </a:lnTo>
                  <a:lnTo>
                    <a:pt x="719" y="167"/>
                  </a:lnTo>
                  <a:lnTo>
                    <a:pt x="609" y="222"/>
                  </a:lnTo>
                  <a:lnTo>
                    <a:pt x="498" y="314"/>
                  </a:lnTo>
                  <a:lnTo>
                    <a:pt x="406" y="388"/>
                  </a:lnTo>
                  <a:lnTo>
                    <a:pt x="314" y="499"/>
                  </a:lnTo>
                  <a:lnTo>
                    <a:pt x="221" y="591"/>
                  </a:lnTo>
                  <a:lnTo>
                    <a:pt x="166" y="720"/>
                  </a:lnTo>
                  <a:lnTo>
                    <a:pt x="111" y="830"/>
                  </a:lnTo>
                  <a:lnTo>
                    <a:pt x="56" y="960"/>
                  </a:lnTo>
                  <a:lnTo>
                    <a:pt x="19" y="1107"/>
                  </a:lnTo>
                  <a:lnTo>
                    <a:pt x="0" y="1236"/>
                  </a:lnTo>
                  <a:lnTo>
                    <a:pt x="0" y="1384"/>
                  </a:lnTo>
                  <a:lnTo>
                    <a:pt x="0" y="1531"/>
                  </a:lnTo>
                  <a:lnTo>
                    <a:pt x="19" y="1679"/>
                  </a:lnTo>
                  <a:lnTo>
                    <a:pt x="56" y="1808"/>
                  </a:lnTo>
                  <a:lnTo>
                    <a:pt x="111" y="1937"/>
                  </a:lnTo>
                  <a:lnTo>
                    <a:pt x="166" y="2066"/>
                  </a:lnTo>
                  <a:lnTo>
                    <a:pt x="240" y="2176"/>
                  </a:lnTo>
                  <a:lnTo>
                    <a:pt x="314" y="2287"/>
                  </a:lnTo>
                  <a:lnTo>
                    <a:pt x="406" y="2379"/>
                  </a:lnTo>
                  <a:lnTo>
                    <a:pt x="498" y="2471"/>
                  </a:lnTo>
                  <a:lnTo>
                    <a:pt x="609" y="2545"/>
                  </a:lnTo>
                  <a:lnTo>
                    <a:pt x="719" y="2619"/>
                  </a:lnTo>
                  <a:lnTo>
                    <a:pt x="848" y="2674"/>
                  </a:lnTo>
                  <a:lnTo>
                    <a:pt x="977" y="2711"/>
                  </a:lnTo>
                  <a:lnTo>
                    <a:pt x="1107" y="2748"/>
                  </a:lnTo>
                  <a:lnTo>
                    <a:pt x="1254" y="2766"/>
                  </a:lnTo>
                  <a:lnTo>
                    <a:pt x="1402" y="2785"/>
                  </a:lnTo>
                  <a:lnTo>
                    <a:pt x="1549" y="2766"/>
                  </a:lnTo>
                  <a:lnTo>
                    <a:pt x="1697" y="2748"/>
                  </a:lnTo>
                  <a:lnTo>
                    <a:pt x="1826" y="2711"/>
                  </a:lnTo>
                  <a:lnTo>
                    <a:pt x="1955" y="2656"/>
                  </a:lnTo>
                  <a:lnTo>
                    <a:pt x="2065" y="2601"/>
                  </a:lnTo>
                  <a:lnTo>
                    <a:pt x="2194" y="2527"/>
                  </a:lnTo>
                  <a:lnTo>
                    <a:pt x="2287" y="2453"/>
                  </a:lnTo>
                  <a:lnTo>
                    <a:pt x="2397" y="2361"/>
                  </a:lnTo>
                  <a:lnTo>
                    <a:pt x="2471" y="2269"/>
                  </a:lnTo>
                  <a:lnTo>
                    <a:pt x="2563" y="2158"/>
                  </a:lnTo>
                  <a:lnTo>
                    <a:pt x="2618" y="2029"/>
                  </a:lnTo>
                  <a:lnTo>
                    <a:pt x="2674" y="1918"/>
                  </a:lnTo>
                  <a:lnTo>
                    <a:pt x="2729" y="1789"/>
                  </a:lnTo>
                  <a:lnTo>
                    <a:pt x="2748" y="1642"/>
                  </a:lnTo>
                  <a:lnTo>
                    <a:pt x="2766" y="1513"/>
                  </a:lnTo>
                  <a:lnTo>
                    <a:pt x="2766" y="1365"/>
                  </a:lnTo>
                  <a:lnTo>
                    <a:pt x="2766" y="1218"/>
                  </a:lnTo>
                  <a:lnTo>
                    <a:pt x="2748" y="1070"/>
                  </a:lnTo>
                  <a:lnTo>
                    <a:pt x="2711" y="941"/>
                  </a:lnTo>
                  <a:lnTo>
                    <a:pt x="2655" y="812"/>
                  </a:lnTo>
                  <a:lnTo>
                    <a:pt x="2600" y="701"/>
                  </a:lnTo>
                  <a:lnTo>
                    <a:pt x="2545" y="591"/>
                  </a:lnTo>
                  <a:lnTo>
                    <a:pt x="2452" y="480"/>
                  </a:lnTo>
                  <a:lnTo>
                    <a:pt x="2360" y="388"/>
                  </a:lnTo>
                  <a:lnTo>
                    <a:pt x="2268" y="296"/>
                  </a:lnTo>
                  <a:lnTo>
                    <a:pt x="2176" y="222"/>
                  </a:lnTo>
                  <a:lnTo>
                    <a:pt x="2047" y="167"/>
                  </a:lnTo>
                  <a:lnTo>
                    <a:pt x="1936" y="111"/>
                  </a:lnTo>
                  <a:lnTo>
                    <a:pt x="1807" y="56"/>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1" name="Google Shape;3521;p13"/>
            <p:cNvSpPr/>
            <p:nvPr/>
          </p:nvSpPr>
          <p:spPr>
            <a:xfrm>
              <a:off x="5404200" y="925400"/>
              <a:ext cx="69625" cy="69175"/>
            </a:xfrm>
            <a:custGeom>
              <a:avLst/>
              <a:gdLst/>
              <a:ahLst/>
              <a:cxnLst/>
              <a:rect l="l" t="t" r="r" b="b"/>
              <a:pathLst>
                <a:path w="2785" h="2767" extrusionOk="0">
                  <a:moveTo>
                    <a:pt x="1254" y="0"/>
                  </a:moveTo>
                  <a:lnTo>
                    <a:pt x="1125" y="19"/>
                  </a:lnTo>
                  <a:lnTo>
                    <a:pt x="978" y="56"/>
                  </a:lnTo>
                  <a:lnTo>
                    <a:pt x="848" y="93"/>
                  </a:lnTo>
                  <a:lnTo>
                    <a:pt x="719" y="148"/>
                  </a:lnTo>
                  <a:lnTo>
                    <a:pt x="609" y="222"/>
                  </a:lnTo>
                  <a:lnTo>
                    <a:pt x="498" y="295"/>
                  </a:lnTo>
                  <a:lnTo>
                    <a:pt x="406" y="388"/>
                  </a:lnTo>
                  <a:lnTo>
                    <a:pt x="314" y="480"/>
                  </a:lnTo>
                  <a:lnTo>
                    <a:pt x="240" y="590"/>
                  </a:lnTo>
                  <a:lnTo>
                    <a:pt x="166" y="701"/>
                  </a:lnTo>
                  <a:lnTo>
                    <a:pt x="111" y="830"/>
                  </a:lnTo>
                  <a:lnTo>
                    <a:pt x="56" y="959"/>
                  </a:lnTo>
                  <a:lnTo>
                    <a:pt x="19" y="1088"/>
                  </a:lnTo>
                  <a:lnTo>
                    <a:pt x="0" y="1236"/>
                  </a:lnTo>
                  <a:lnTo>
                    <a:pt x="0" y="1383"/>
                  </a:lnTo>
                  <a:lnTo>
                    <a:pt x="0" y="1531"/>
                  </a:lnTo>
                  <a:lnTo>
                    <a:pt x="19" y="1660"/>
                  </a:lnTo>
                  <a:lnTo>
                    <a:pt x="56" y="1789"/>
                  </a:lnTo>
                  <a:lnTo>
                    <a:pt x="93" y="1918"/>
                  </a:lnTo>
                  <a:lnTo>
                    <a:pt x="148" y="2047"/>
                  </a:lnTo>
                  <a:lnTo>
                    <a:pt x="222" y="2158"/>
                  </a:lnTo>
                  <a:lnTo>
                    <a:pt x="295" y="2268"/>
                  </a:lnTo>
                  <a:lnTo>
                    <a:pt x="388" y="2360"/>
                  </a:lnTo>
                  <a:lnTo>
                    <a:pt x="480" y="2453"/>
                  </a:lnTo>
                  <a:lnTo>
                    <a:pt x="572" y="2526"/>
                  </a:lnTo>
                  <a:lnTo>
                    <a:pt x="683" y="2600"/>
                  </a:lnTo>
                  <a:lnTo>
                    <a:pt x="812" y="2655"/>
                  </a:lnTo>
                  <a:lnTo>
                    <a:pt x="941" y="2711"/>
                  </a:lnTo>
                  <a:lnTo>
                    <a:pt x="1070" y="2748"/>
                  </a:lnTo>
                  <a:lnTo>
                    <a:pt x="1199" y="2766"/>
                  </a:lnTo>
                  <a:lnTo>
                    <a:pt x="1494" y="2766"/>
                  </a:lnTo>
                  <a:lnTo>
                    <a:pt x="1623" y="2748"/>
                  </a:lnTo>
                  <a:lnTo>
                    <a:pt x="1770" y="2729"/>
                  </a:lnTo>
                  <a:lnTo>
                    <a:pt x="1899" y="2674"/>
                  </a:lnTo>
                  <a:lnTo>
                    <a:pt x="2029" y="2637"/>
                  </a:lnTo>
                  <a:lnTo>
                    <a:pt x="2139" y="2563"/>
                  </a:lnTo>
                  <a:lnTo>
                    <a:pt x="2250" y="2489"/>
                  </a:lnTo>
                  <a:lnTo>
                    <a:pt x="2360" y="2397"/>
                  </a:lnTo>
                  <a:lnTo>
                    <a:pt x="2453" y="2305"/>
                  </a:lnTo>
                  <a:lnTo>
                    <a:pt x="2526" y="2194"/>
                  </a:lnTo>
                  <a:lnTo>
                    <a:pt x="2600" y="2084"/>
                  </a:lnTo>
                  <a:lnTo>
                    <a:pt x="2655" y="1973"/>
                  </a:lnTo>
                  <a:lnTo>
                    <a:pt x="2711" y="1844"/>
                  </a:lnTo>
                  <a:lnTo>
                    <a:pt x="2748" y="1697"/>
                  </a:lnTo>
                  <a:lnTo>
                    <a:pt x="2766" y="1568"/>
                  </a:lnTo>
                  <a:lnTo>
                    <a:pt x="2784" y="1420"/>
                  </a:lnTo>
                  <a:lnTo>
                    <a:pt x="2766" y="1273"/>
                  </a:lnTo>
                  <a:lnTo>
                    <a:pt x="2748" y="1125"/>
                  </a:lnTo>
                  <a:lnTo>
                    <a:pt x="2729" y="996"/>
                  </a:lnTo>
                  <a:lnTo>
                    <a:pt x="2674" y="867"/>
                  </a:lnTo>
                  <a:lnTo>
                    <a:pt x="2619" y="738"/>
                  </a:lnTo>
                  <a:lnTo>
                    <a:pt x="2563" y="627"/>
                  </a:lnTo>
                  <a:lnTo>
                    <a:pt x="2489" y="517"/>
                  </a:lnTo>
                  <a:lnTo>
                    <a:pt x="2397" y="406"/>
                  </a:lnTo>
                  <a:lnTo>
                    <a:pt x="2305" y="314"/>
                  </a:lnTo>
                  <a:lnTo>
                    <a:pt x="2194" y="240"/>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2" name="Google Shape;3522;p13"/>
            <p:cNvSpPr/>
            <p:nvPr/>
          </p:nvSpPr>
          <p:spPr>
            <a:xfrm>
              <a:off x="5470100" y="1016675"/>
              <a:ext cx="68725" cy="69150"/>
            </a:xfrm>
            <a:custGeom>
              <a:avLst/>
              <a:gdLst/>
              <a:ahLst/>
              <a:cxnLst/>
              <a:rect l="l" t="t" r="r" b="b"/>
              <a:pathLst>
                <a:path w="2749" h="2766" extrusionOk="0">
                  <a:moveTo>
                    <a:pt x="1384" y="0"/>
                  </a:moveTo>
                  <a:lnTo>
                    <a:pt x="1236" y="19"/>
                  </a:lnTo>
                  <a:lnTo>
                    <a:pt x="1107" y="37"/>
                  </a:lnTo>
                  <a:lnTo>
                    <a:pt x="978" y="74"/>
                  </a:lnTo>
                  <a:lnTo>
                    <a:pt x="849" y="111"/>
                  </a:lnTo>
                  <a:lnTo>
                    <a:pt x="720" y="166"/>
                  </a:lnTo>
                  <a:lnTo>
                    <a:pt x="609" y="240"/>
                  </a:lnTo>
                  <a:lnTo>
                    <a:pt x="499" y="314"/>
                  </a:lnTo>
                  <a:lnTo>
                    <a:pt x="407" y="406"/>
                  </a:lnTo>
                  <a:lnTo>
                    <a:pt x="314" y="498"/>
                  </a:lnTo>
                  <a:lnTo>
                    <a:pt x="241" y="590"/>
                  </a:lnTo>
                  <a:lnTo>
                    <a:pt x="167" y="701"/>
                  </a:lnTo>
                  <a:lnTo>
                    <a:pt x="112" y="830"/>
                  </a:lnTo>
                  <a:lnTo>
                    <a:pt x="75" y="959"/>
                  </a:lnTo>
                  <a:lnTo>
                    <a:pt x="38" y="1088"/>
                  </a:lnTo>
                  <a:lnTo>
                    <a:pt x="1" y="1217"/>
                  </a:lnTo>
                  <a:lnTo>
                    <a:pt x="1" y="1365"/>
                  </a:lnTo>
                  <a:lnTo>
                    <a:pt x="1" y="1512"/>
                  </a:lnTo>
                  <a:lnTo>
                    <a:pt x="19" y="1641"/>
                  </a:lnTo>
                  <a:lnTo>
                    <a:pt x="56" y="1770"/>
                  </a:lnTo>
                  <a:lnTo>
                    <a:pt x="93" y="1899"/>
                  </a:lnTo>
                  <a:lnTo>
                    <a:pt x="148" y="2028"/>
                  </a:lnTo>
                  <a:lnTo>
                    <a:pt x="222" y="2139"/>
                  </a:lnTo>
                  <a:lnTo>
                    <a:pt x="296" y="2250"/>
                  </a:lnTo>
                  <a:lnTo>
                    <a:pt x="370" y="2342"/>
                  </a:lnTo>
                  <a:lnTo>
                    <a:pt x="480" y="2434"/>
                  </a:lnTo>
                  <a:lnTo>
                    <a:pt x="573" y="2526"/>
                  </a:lnTo>
                  <a:lnTo>
                    <a:pt x="683" y="2581"/>
                  </a:lnTo>
                  <a:lnTo>
                    <a:pt x="812" y="2655"/>
                  </a:lnTo>
                  <a:lnTo>
                    <a:pt x="923" y="2692"/>
                  </a:lnTo>
                  <a:lnTo>
                    <a:pt x="1070" y="2729"/>
                  </a:lnTo>
                  <a:lnTo>
                    <a:pt x="1199" y="2747"/>
                  </a:lnTo>
                  <a:lnTo>
                    <a:pt x="1347" y="2766"/>
                  </a:lnTo>
                  <a:lnTo>
                    <a:pt x="1494" y="2766"/>
                  </a:lnTo>
                  <a:lnTo>
                    <a:pt x="1624" y="2747"/>
                  </a:lnTo>
                  <a:lnTo>
                    <a:pt x="1771" y="2711"/>
                  </a:lnTo>
                  <a:lnTo>
                    <a:pt x="1900" y="2674"/>
                  </a:lnTo>
                  <a:lnTo>
                    <a:pt x="2011" y="2618"/>
                  </a:lnTo>
                  <a:lnTo>
                    <a:pt x="2140" y="2545"/>
                  </a:lnTo>
                  <a:lnTo>
                    <a:pt x="2250" y="2471"/>
                  </a:lnTo>
                  <a:lnTo>
                    <a:pt x="2343" y="2379"/>
                  </a:lnTo>
                  <a:lnTo>
                    <a:pt x="2435" y="2286"/>
                  </a:lnTo>
                  <a:lnTo>
                    <a:pt x="2509" y="2176"/>
                  </a:lnTo>
                  <a:lnTo>
                    <a:pt x="2582" y="2065"/>
                  </a:lnTo>
                  <a:lnTo>
                    <a:pt x="2656" y="1936"/>
                  </a:lnTo>
                  <a:lnTo>
                    <a:pt x="2693" y="1807"/>
                  </a:lnTo>
                  <a:lnTo>
                    <a:pt x="2730" y="1678"/>
                  </a:lnTo>
                  <a:lnTo>
                    <a:pt x="2748" y="1530"/>
                  </a:lnTo>
                  <a:lnTo>
                    <a:pt x="2748" y="1383"/>
                  </a:lnTo>
                  <a:lnTo>
                    <a:pt x="2748" y="1235"/>
                  </a:lnTo>
                  <a:lnTo>
                    <a:pt x="2730" y="1106"/>
                  </a:lnTo>
                  <a:lnTo>
                    <a:pt x="2693" y="977"/>
                  </a:lnTo>
                  <a:lnTo>
                    <a:pt x="2656" y="848"/>
                  </a:lnTo>
                  <a:lnTo>
                    <a:pt x="2601" y="719"/>
                  </a:lnTo>
                  <a:lnTo>
                    <a:pt x="2527" y="609"/>
                  </a:lnTo>
                  <a:lnTo>
                    <a:pt x="2453" y="498"/>
                  </a:lnTo>
                  <a:lnTo>
                    <a:pt x="2361" y="406"/>
                  </a:lnTo>
                  <a:lnTo>
                    <a:pt x="2269" y="314"/>
                  </a:lnTo>
                  <a:lnTo>
                    <a:pt x="2158" y="240"/>
                  </a:lnTo>
                  <a:lnTo>
                    <a:pt x="2048" y="166"/>
                  </a:lnTo>
                  <a:lnTo>
                    <a:pt x="1919" y="111"/>
                  </a:lnTo>
                  <a:lnTo>
                    <a:pt x="1808" y="74"/>
                  </a:lnTo>
                  <a:lnTo>
                    <a:pt x="1660" y="37"/>
                  </a:lnTo>
                  <a:lnTo>
                    <a:pt x="1531" y="19"/>
                  </a:lnTo>
                  <a:lnTo>
                    <a:pt x="13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3" name="Google Shape;3523;p13"/>
            <p:cNvSpPr/>
            <p:nvPr/>
          </p:nvSpPr>
          <p:spPr>
            <a:xfrm>
              <a:off x="6397550" y="1363300"/>
              <a:ext cx="3700" cy="32300"/>
            </a:xfrm>
            <a:custGeom>
              <a:avLst/>
              <a:gdLst/>
              <a:ahLst/>
              <a:cxnLst/>
              <a:rect l="l" t="t" r="r" b="b"/>
              <a:pathLst>
                <a:path w="148" h="1292" extrusionOk="0">
                  <a:moveTo>
                    <a:pt x="148" y="1"/>
                  </a:moveTo>
                  <a:lnTo>
                    <a:pt x="93" y="148"/>
                  </a:lnTo>
                  <a:lnTo>
                    <a:pt x="37" y="296"/>
                  </a:lnTo>
                  <a:lnTo>
                    <a:pt x="1" y="443"/>
                  </a:lnTo>
                  <a:lnTo>
                    <a:pt x="1" y="591"/>
                  </a:lnTo>
                  <a:lnTo>
                    <a:pt x="1" y="793"/>
                  </a:lnTo>
                  <a:lnTo>
                    <a:pt x="37" y="959"/>
                  </a:lnTo>
                  <a:lnTo>
                    <a:pt x="74" y="1125"/>
                  </a:lnTo>
                  <a:lnTo>
                    <a:pt x="148" y="1291"/>
                  </a:lnTo>
                  <a:lnTo>
                    <a:pt x="1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4" name="Google Shape;3524;p13"/>
            <p:cNvSpPr/>
            <p:nvPr/>
          </p:nvSpPr>
          <p:spPr>
            <a:xfrm>
              <a:off x="5090275" y="377775"/>
              <a:ext cx="69175" cy="68725"/>
            </a:xfrm>
            <a:custGeom>
              <a:avLst/>
              <a:gdLst/>
              <a:ahLst/>
              <a:cxnLst/>
              <a:rect l="l" t="t" r="r" b="b"/>
              <a:pathLst>
                <a:path w="2767" h="2749" extrusionOk="0">
                  <a:moveTo>
                    <a:pt x="1292" y="1"/>
                  </a:moveTo>
                  <a:lnTo>
                    <a:pt x="1144" y="19"/>
                  </a:lnTo>
                  <a:lnTo>
                    <a:pt x="1015" y="38"/>
                  </a:lnTo>
                  <a:lnTo>
                    <a:pt x="886" y="75"/>
                  </a:lnTo>
                  <a:lnTo>
                    <a:pt x="757" y="130"/>
                  </a:lnTo>
                  <a:lnTo>
                    <a:pt x="646" y="204"/>
                  </a:lnTo>
                  <a:lnTo>
                    <a:pt x="536" y="277"/>
                  </a:lnTo>
                  <a:lnTo>
                    <a:pt x="425" y="370"/>
                  </a:lnTo>
                  <a:lnTo>
                    <a:pt x="333" y="462"/>
                  </a:lnTo>
                  <a:lnTo>
                    <a:pt x="259" y="572"/>
                  </a:lnTo>
                  <a:lnTo>
                    <a:pt x="185" y="683"/>
                  </a:lnTo>
                  <a:lnTo>
                    <a:pt x="130" y="794"/>
                  </a:lnTo>
                  <a:lnTo>
                    <a:pt x="75" y="923"/>
                  </a:lnTo>
                  <a:lnTo>
                    <a:pt x="38" y="1070"/>
                  </a:lnTo>
                  <a:lnTo>
                    <a:pt x="19" y="1199"/>
                  </a:lnTo>
                  <a:lnTo>
                    <a:pt x="1" y="1347"/>
                  </a:lnTo>
                  <a:lnTo>
                    <a:pt x="19" y="1494"/>
                  </a:lnTo>
                  <a:lnTo>
                    <a:pt x="38" y="1623"/>
                  </a:lnTo>
                  <a:lnTo>
                    <a:pt x="56" y="1752"/>
                  </a:lnTo>
                  <a:lnTo>
                    <a:pt x="93" y="1881"/>
                  </a:lnTo>
                  <a:lnTo>
                    <a:pt x="148" y="2011"/>
                  </a:lnTo>
                  <a:lnTo>
                    <a:pt x="222" y="2121"/>
                  </a:lnTo>
                  <a:lnTo>
                    <a:pt x="296" y="2232"/>
                  </a:lnTo>
                  <a:lnTo>
                    <a:pt x="388" y="2324"/>
                  </a:lnTo>
                  <a:lnTo>
                    <a:pt x="480" y="2416"/>
                  </a:lnTo>
                  <a:lnTo>
                    <a:pt x="573" y="2508"/>
                  </a:lnTo>
                  <a:lnTo>
                    <a:pt x="683" y="2564"/>
                  </a:lnTo>
                  <a:lnTo>
                    <a:pt x="812" y="2637"/>
                  </a:lnTo>
                  <a:lnTo>
                    <a:pt x="923" y="2674"/>
                  </a:lnTo>
                  <a:lnTo>
                    <a:pt x="1052" y="2711"/>
                  </a:lnTo>
                  <a:lnTo>
                    <a:pt x="1199" y="2748"/>
                  </a:lnTo>
                  <a:lnTo>
                    <a:pt x="1476" y="2748"/>
                  </a:lnTo>
                  <a:lnTo>
                    <a:pt x="1623" y="2730"/>
                  </a:lnTo>
                  <a:lnTo>
                    <a:pt x="1753" y="2711"/>
                  </a:lnTo>
                  <a:lnTo>
                    <a:pt x="1900" y="2656"/>
                  </a:lnTo>
                  <a:lnTo>
                    <a:pt x="2011" y="2601"/>
                  </a:lnTo>
                  <a:lnTo>
                    <a:pt x="2140" y="2545"/>
                  </a:lnTo>
                  <a:lnTo>
                    <a:pt x="2250" y="2471"/>
                  </a:lnTo>
                  <a:lnTo>
                    <a:pt x="2343" y="2379"/>
                  </a:lnTo>
                  <a:lnTo>
                    <a:pt x="2435" y="2287"/>
                  </a:lnTo>
                  <a:lnTo>
                    <a:pt x="2527" y="2176"/>
                  </a:lnTo>
                  <a:lnTo>
                    <a:pt x="2601" y="2066"/>
                  </a:lnTo>
                  <a:lnTo>
                    <a:pt x="2656" y="1955"/>
                  </a:lnTo>
                  <a:lnTo>
                    <a:pt x="2693" y="1826"/>
                  </a:lnTo>
                  <a:lnTo>
                    <a:pt x="2730" y="1679"/>
                  </a:lnTo>
                  <a:lnTo>
                    <a:pt x="2767" y="1550"/>
                  </a:lnTo>
                  <a:lnTo>
                    <a:pt x="2767" y="1402"/>
                  </a:lnTo>
                  <a:lnTo>
                    <a:pt x="2767" y="1255"/>
                  </a:lnTo>
                  <a:lnTo>
                    <a:pt x="2748" y="1126"/>
                  </a:lnTo>
                  <a:lnTo>
                    <a:pt x="2711" y="978"/>
                  </a:lnTo>
                  <a:lnTo>
                    <a:pt x="2674" y="849"/>
                  </a:lnTo>
                  <a:lnTo>
                    <a:pt x="2619" y="738"/>
                  </a:lnTo>
                  <a:lnTo>
                    <a:pt x="2564" y="628"/>
                  </a:lnTo>
                  <a:lnTo>
                    <a:pt x="2490" y="517"/>
                  </a:lnTo>
                  <a:lnTo>
                    <a:pt x="2398" y="406"/>
                  </a:lnTo>
                  <a:lnTo>
                    <a:pt x="2306" y="333"/>
                  </a:lnTo>
                  <a:lnTo>
                    <a:pt x="2195" y="240"/>
                  </a:lnTo>
                  <a:lnTo>
                    <a:pt x="2084" y="167"/>
                  </a:lnTo>
                  <a:lnTo>
                    <a:pt x="1974" y="111"/>
                  </a:lnTo>
                  <a:lnTo>
                    <a:pt x="1845" y="56"/>
                  </a:lnTo>
                  <a:lnTo>
                    <a:pt x="1716" y="19"/>
                  </a:lnTo>
                  <a:lnTo>
                    <a:pt x="15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5" name="Google Shape;3525;p13"/>
            <p:cNvSpPr/>
            <p:nvPr/>
          </p:nvSpPr>
          <p:spPr>
            <a:xfrm>
              <a:off x="5841175" y="1248075"/>
              <a:ext cx="68700" cy="69150"/>
            </a:xfrm>
            <a:custGeom>
              <a:avLst/>
              <a:gdLst/>
              <a:ahLst/>
              <a:cxnLst/>
              <a:rect l="l" t="t" r="r" b="b"/>
              <a:pathLst>
                <a:path w="2748" h="2766" extrusionOk="0">
                  <a:moveTo>
                    <a:pt x="1236" y="0"/>
                  </a:moveTo>
                  <a:lnTo>
                    <a:pt x="1107" y="19"/>
                  </a:lnTo>
                  <a:lnTo>
                    <a:pt x="959" y="55"/>
                  </a:lnTo>
                  <a:lnTo>
                    <a:pt x="830" y="92"/>
                  </a:lnTo>
                  <a:lnTo>
                    <a:pt x="720" y="148"/>
                  </a:lnTo>
                  <a:lnTo>
                    <a:pt x="591" y="221"/>
                  </a:lnTo>
                  <a:lnTo>
                    <a:pt x="498" y="295"/>
                  </a:lnTo>
                  <a:lnTo>
                    <a:pt x="388" y="387"/>
                  </a:lnTo>
                  <a:lnTo>
                    <a:pt x="296" y="498"/>
                  </a:lnTo>
                  <a:lnTo>
                    <a:pt x="222" y="590"/>
                  </a:lnTo>
                  <a:lnTo>
                    <a:pt x="148" y="719"/>
                  </a:lnTo>
                  <a:lnTo>
                    <a:pt x="93" y="830"/>
                  </a:lnTo>
                  <a:lnTo>
                    <a:pt x="56" y="959"/>
                  </a:lnTo>
                  <a:lnTo>
                    <a:pt x="19" y="1106"/>
                  </a:lnTo>
                  <a:lnTo>
                    <a:pt x="1" y="1235"/>
                  </a:lnTo>
                  <a:lnTo>
                    <a:pt x="1" y="1383"/>
                  </a:lnTo>
                  <a:lnTo>
                    <a:pt x="1" y="1530"/>
                  </a:lnTo>
                  <a:lnTo>
                    <a:pt x="19" y="1678"/>
                  </a:lnTo>
                  <a:lnTo>
                    <a:pt x="56" y="1807"/>
                  </a:lnTo>
                  <a:lnTo>
                    <a:pt x="93" y="1918"/>
                  </a:lnTo>
                  <a:lnTo>
                    <a:pt x="167" y="2047"/>
                  </a:lnTo>
                  <a:lnTo>
                    <a:pt x="222" y="2157"/>
                  </a:lnTo>
                  <a:lnTo>
                    <a:pt x="296" y="2268"/>
                  </a:lnTo>
                  <a:lnTo>
                    <a:pt x="388" y="2360"/>
                  </a:lnTo>
                  <a:lnTo>
                    <a:pt x="480" y="2452"/>
                  </a:lnTo>
                  <a:lnTo>
                    <a:pt x="591" y="2526"/>
                  </a:lnTo>
                  <a:lnTo>
                    <a:pt x="701" y="2600"/>
                  </a:lnTo>
                  <a:lnTo>
                    <a:pt x="830" y="2655"/>
                  </a:lnTo>
                  <a:lnTo>
                    <a:pt x="941" y="2692"/>
                  </a:lnTo>
                  <a:lnTo>
                    <a:pt x="1089" y="2729"/>
                  </a:lnTo>
                  <a:lnTo>
                    <a:pt x="1218" y="2747"/>
                  </a:lnTo>
                  <a:lnTo>
                    <a:pt x="1365" y="2766"/>
                  </a:lnTo>
                  <a:lnTo>
                    <a:pt x="1513" y="2747"/>
                  </a:lnTo>
                  <a:lnTo>
                    <a:pt x="1642" y="2729"/>
                  </a:lnTo>
                  <a:lnTo>
                    <a:pt x="1789" y="2692"/>
                  </a:lnTo>
                  <a:lnTo>
                    <a:pt x="1918" y="2655"/>
                  </a:lnTo>
                  <a:lnTo>
                    <a:pt x="2029" y="2600"/>
                  </a:lnTo>
                  <a:lnTo>
                    <a:pt x="2158" y="2526"/>
                  </a:lnTo>
                  <a:lnTo>
                    <a:pt x="2250" y="2452"/>
                  </a:lnTo>
                  <a:lnTo>
                    <a:pt x="2361" y="2360"/>
                  </a:lnTo>
                  <a:lnTo>
                    <a:pt x="2453" y="2268"/>
                  </a:lnTo>
                  <a:lnTo>
                    <a:pt x="2527" y="2157"/>
                  </a:lnTo>
                  <a:lnTo>
                    <a:pt x="2600" y="2047"/>
                  </a:lnTo>
                  <a:lnTo>
                    <a:pt x="2656" y="1918"/>
                  </a:lnTo>
                  <a:lnTo>
                    <a:pt x="2693" y="1789"/>
                  </a:lnTo>
                  <a:lnTo>
                    <a:pt x="2730" y="1660"/>
                  </a:lnTo>
                  <a:lnTo>
                    <a:pt x="2748" y="1512"/>
                  </a:lnTo>
                  <a:lnTo>
                    <a:pt x="2748" y="1364"/>
                  </a:lnTo>
                  <a:lnTo>
                    <a:pt x="2748" y="1217"/>
                  </a:lnTo>
                  <a:lnTo>
                    <a:pt x="2730" y="1088"/>
                  </a:lnTo>
                  <a:lnTo>
                    <a:pt x="2693" y="959"/>
                  </a:lnTo>
                  <a:lnTo>
                    <a:pt x="2656" y="830"/>
                  </a:lnTo>
                  <a:lnTo>
                    <a:pt x="2582" y="701"/>
                  </a:lnTo>
                  <a:lnTo>
                    <a:pt x="2527" y="590"/>
                  </a:lnTo>
                  <a:lnTo>
                    <a:pt x="2453" y="498"/>
                  </a:lnTo>
                  <a:lnTo>
                    <a:pt x="2361" y="387"/>
                  </a:lnTo>
                  <a:lnTo>
                    <a:pt x="2269" y="314"/>
                  </a:lnTo>
                  <a:lnTo>
                    <a:pt x="2158" y="221"/>
                  </a:lnTo>
                  <a:lnTo>
                    <a:pt x="2047" y="166"/>
                  </a:lnTo>
                  <a:lnTo>
                    <a:pt x="1918" y="111"/>
                  </a:lnTo>
                  <a:lnTo>
                    <a:pt x="1808" y="55"/>
                  </a:lnTo>
                  <a:lnTo>
                    <a:pt x="1660"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6" name="Google Shape;3526;p13"/>
            <p:cNvSpPr/>
            <p:nvPr/>
          </p:nvSpPr>
          <p:spPr>
            <a:xfrm>
              <a:off x="5141925" y="548800"/>
              <a:ext cx="68700" cy="69175"/>
            </a:xfrm>
            <a:custGeom>
              <a:avLst/>
              <a:gdLst/>
              <a:ahLst/>
              <a:cxnLst/>
              <a:rect l="l" t="t" r="r" b="b"/>
              <a:pathLst>
                <a:path w="2748" h="2767" extrusionOk="0">
                  <a:moveTo>
                    <a:pt x="1364" y="0"/>
                  </a:moveTo>
                  <a:lnTo>
                    <a:pt x="1217" y="19"/>
                  </a:lnTo>
                  <a:lnTo>
                    <a:pt x="1088" y="37"/>
                  </a:lnTo>
                  <a:lnTo>
                    <a:pt x="940" y="74"/>
                  </a:lnTo>
                  <a:lnTo>
                    <a:pt x="830" y="111"/>
                  </a:lnTo>
                  <a:lnTo>
                    <a:pt x="701" y="166"/>
                  </a:lnTo>
                  <a:lnTo>
                    <a:pt x="590" y="240"/>
                  </a:lnTo>
                  <a:lnTo>
                    <a:pt x="479" y="314"/>
                  </a:lnTo>
                  <a:lnTo>
                    <a:pt x="387" y="406"/>
                  </a:lnTo>
                  <a:lnTo>
                    <a:pt x="295" y="498"/>
                  </a:lnTo>
                  <a:lnTo>
                    <a:pt x="221" y="609"/>
                  </a:lnTo>
                  <a:lnTo>
                    <a:pt x="166" y="719"/>
                  </a:lnTo>
                  <a:lnTo>
                    <a:pt x="111" y="848"/>
                  </a:lnTo>
                  <a:lnTo>
                    <a:pt x="55" y="978"/>
                  </a:lnTo>
                  <a:lnTo>
                    <a:pt x="18" y="1107"/>
                  </a:lnTo>
                  <a:lnTo>
                    <a:pt x="0" y="1236"/>
                  </a:lnTo>
                  <a:lnTo>
                    <a:pt x="0" y="1383"/>
                  </a:lnTo>
                  <a:lnTo>
                    <a:pt x="0" y="1531"/>
                  </a:lnTo>
                  <a:lnTo>
                    <a:pt x="18" y="1660"/>
                  </a:lnTo>
                  <a:lnTo>
                    <a:pt x="55" y="1789"/>
                  </a:lnTo>
                  <a:lnTo>
                    <a:pt x="111" y="1918"/>
                  </a:lnTo>
                  <a:lnTo>
                    <a:pt x="166" y="2047"/>
                  </a:lnTo>
                  <a:lnTo>
                    <a:pt x="240" y="2158"/>
                  </a:lnTo>
                  <a:lnTo>
                    <a:pt x="313" y="2268"/>
                  </a:lnTo>
                  <a:lnTo>
                    <a:pt x="406" y="2360"/>
                  </a:lnTo>
                  <a:lnTo>
                    <a:pt x="498" y="2453"/>
                  </a:lnTo>
                  <a:lnTo>
                    <a:pt x="590" y="2526"/>
                  </a:lnTo>
                  <a:lnTo>
                    <a:pt x="719" y="2600"/>
                  </a:lnTo>
                  <a:lnTo>
                    <a:pt x="830" y="2655"/>
                  </a:lnTo>
                  <a:lnTo>
                    <a:pt x="959" y="2692"/>
                  </a:lnTo>
                  <a:lnTo>
                    <a:pt x="1088" y="2729"/>
                  </a:lnTo>
                  <a:lnTo>
                    <a:pt x="1217" y="2748"/>
                  </a:lnTo>
                  <a:lnTo>
                    <a:pt x="1364" y="2766"/>
                  </a:lnTo>
                  <a:lnTo>
                    <a:pt x="1512" y="2748"/>
                  </a:lnTo>
                  <a:lnTo>
                    <a:pt x="1659" y="2729"/>
                  </a:lnTo>
                  <a:lnTo>
                    <a:pt x="1789" y="2692"/>
                  </a:lnTo>
                  <a:lnTo>
                    <a:pt x="1918" y="2655"/>
                  </a:lnTo>
                  <a:lnTo>
                    <a:pt x="2047" y="2600"/>
                  </a:lnTo>
                  <a:lnTo>
                    <a:pt x="2157" y="2526"/>
                  </a:lnTo>
                  <a:lnTo>
                    <a:pt x="2268" y="2434"/>
                  </a:lnTo>
                  <a:lnTo>
                    <a:pt x="2360" y="2360"/>
                  </a:lnTo>
                  <a:lnTo>
                    <a:pt x="2452" y="2250"/>
                  </a:lnTo>
                  <a:lnTo>
                    <a:pt x="2526" y="2139"/>
                  </a:lnTo>
                  <a:lnTo>
                    <a:pt x="2600" y="2029"/>
                  </a:lnTo>
                  <a:lnTo>
                    <a:pt x="2655" y="1899"/>
                  </a:lnTo>
                  <a:lnTo>
                    <a:pt x="2692" y="1770"/>
                  </a:lnTo>
                  <a:lnTo>
                    <a:pt x="2729" y="1641"/>
                  </a:lnTo>
                  <a:lnTo>
                    <a:pt x="2747" y="1494"/>
                  </a:lnTo>
                  <a:lnTo>
                    <a:pt x="2747" y="1346"/>
                  </a:lnTo>
                  <a:lnTo>
                    <a:pt x="2747" y="1199"/>
                  </a:lnTo>
                  <a:lnTo>
                    <a:pt x="2729" y="1070"/>
                  </a:lnTo>
                  <a:lnTo>
                    <a:pt x="2692" y="941"/>
                  </a:lnTo>
                  <a:lnTo>
                    <a:pt x="2637" y="812"/>
                  </a:lnTo>
                  <a:lnTo>
                    <a:pt x="2581" y="701"/>
                  </a:lnTo>
                  <a:lnTo>
                    <a:pt x="2508" y="590"/>
                  </a:lnTo>
                  <a:lnTo>
                    <a:pt x="2434" y="480"/>
                  </a:lnTo>
                  <a:lnTo>
                    <a:pt x="2342" y="388"/>
                  </a:lnTo>
                  <a:lnTo>
                    <a:pt x="2249" y="295"/>
                  </a:lnTo>
                  <a:lnTo>
                    <a:pt x="2139" y="222"/>
                  </a:lnTo>
                  <a:lnTo>
                    <a:pt x="2028" y="148"/>
                  </a:lnTo>
                  <a:lnTo>
                    <a:pt x="1899" y="93"/>
                  </a:lnTo>
                  <a:lnTo>
                    <a:pt x="1770" y="56"/>
                  </a:lnTo>
                  <a:lnTo>
                    <a:pt x="1641" y="19"/>
                  </a:lnTo>
                  <a:lnTo>
                    <a:pt x="14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7" name="Google Shape;3527;p13"/>
            <p:cNvSpPr/>
            <p:nvPr/>
          </p:nvSpPr>
          <p:spPr>
            <a:xfrm>
              <a:off x="5615300" y="1125450"/>
              <a:ext cx="69175" cy="68700"/>
            </a:xfrm>
            <a:custGeom>
              <a:avLst/>
              <a:gdLst/>
              <a:ahLst/>
              <a:cxnLst/>
              <a:rect l="l" t="t" r="r" b="b"/>
              <a:pathLst>
                <a:path w="2767" h="2748" extrusionOk="0">
                  <a:moveTo>
                    <a:pt x="1255" y="1"/>
                  </a:moveTo>
                  <a:lnTo>
                    <a:pt x="1126" y="19"/>
                  </a:lnTo>
                  <a:lnTo>
                    <a:pt x="978" y="56"/>
                  </a:lnTo>
                  <a:lnTo>
                    <a:pt x="849" y="93"/>
                  </a:lnTo>
                  <a:lnTo>
                    <a:pt x="739" y="148"/>
                  </a:lnTo>
                  <a:lnTo>
                    <a:pt x="609" y="222"/>
                  </a:lnTo>
                  <a:lnTo>
                    <a:pt x="499" y="296"/>
                  </a:lnTo>
                  <a:lnTo>
                    <a:pt x="407" y="388"/>
                  </a:lnTo>
                  <a:lnTo>
                    <a:pt x="314" y="480"/>
                  </a:lnTo>
                  <a:lnTo>
                    <a:pt x="241" y="591"/>
                  </a:lnTo>
                  <a:lnTo>
                    <a:pt x="167" y="720"/>
                  </a:lnTo>
                  <a:lnTo>
                    <a:pt x="112" y="830"/>
                  </a:lnTo>
                  <a:lnTo>
                    <a:pt x="75" y="959"/>
                  </a:lnTo>
                  <a:lnTo>
                    <a:pt x="38" y="1107"/>
                  </a:lnTo>
                  <a:lnTo>
                    <a:pt x="19" y="1236"/>
                  </a:lnTo>
                  <a:lnTo>
                    <a:pt x="1" y="1383"/>
                  </a:lnTo>
                  <a:lnTo>
                    <a:pt x="19" y="1531"/>
                  </a:lnTo>
                  <a:lnTo>
                    <a:pt x="38" y="1660"/>
                  </a:lnTo>
                  <a:lnTo>
                    <a:pt x="75" y="1789"/>
                  </a:lnTo>
                  <a:lnTo>
                    <a:pt x="112" y="1918"/>
                  </a:lnTo>
                  <a:lnTo>
                    <a:pt x="167" y="2047"/>
                  </a:lnTo>
                  <a:lnTo>
                    <a:pt x="241" y="2158"/>
                  </a:lnTo>
                  <a:lnTo>
                    <a:pt x="314" y="2268"/>
                  </a:lnTo>
                  <a:lnTo>
                    <a:pt x="407" y="2361"/>
                  </a:lnTo>
                  <a:lnTo>
                    <a:pt x="499" y="2453"/>
                  </a:lnTo>
                  <a:lnTo>
                    <a:pt x="609" y="2527"/>
                  </a:lnTo>
                  <a:lnTo>
                    <a:pt x="720" y="2582"/>
                  </a:lnTo>
                  <a:lnTo>
                    <a:pt x="831" y="2656"/>
                  </a:lnTo>
                  <a:lnTo>
                    <a:pt x="960" y="2692"/>
                  </a:lnTo>
                  <a:lnTo>
                    <a:pt x="1089" y="2729"/>
                  </a:lnTo>
                  <a:lnTo>
                    <a:pt x="1236" y="2748"/>
                  </a:lnTo>
                  <a:lnTo>
                    <a:pt x="1513" y="2748"/>
                  </a:lnTo>
                  <a:lnTo>
                    <a:pt x="1660" y="2729"/>
                  </a:lnTo>
                  <a:lnTo>
                    <a:pt x="1808" y="2692"/>
                  </a:lnTo>
                  <a:lnTo>
                    <a:pt x="1937" y="2656"/>
                  </a:lnTo>
                  <a:lnTo>
                    <a:pt x="2048" y="2600"/>
                  </a:lnTo>
                  <a:lnTo>
                    <a:pt x="2177" y="2527"/>
                  </a:lnTo>
                  <a:lnTo>
                    <a:pt x="2269" y="2453"/>
                  </a:lnTo>
                  <a:lnTo>
                    <a:pt x="2380" y="2361"/>
                  </a:lnTo>
                  <a:lnTo>
                    <a:pt x="2472" y="2268"/>
                  </a:lnTo>
                  <a:lnTo>
                    <a:pt x="2545" y="2158"/>
                  </a:lnTo>
                  <a:lnTo>
                    <a:pt x="2619" y="2029"/>
                  </a:lnTo>
                  <a:lnTo>
                    <a:pt x="2675" y="1918"/>
                  </a:lnTo>
                  <a:lnTo>
                    <a:pt x="2711" y="1789"/>
                  </a:lnTo>
                  <a:lnTo>
                    <a:pt x="2748" y="1642"/>
                  </a:lnTo>
                  <a:lnTo>
                    <a:pt x="2767" y="1512"/>
                  </a:lnTo>
                  <a:lnTo>
                    <a:pt x="2767" y="1365"/>
                  </a:lnTo>
                  <a:lnTo>
                    <a:pt x="2767" y="1217"/>
                  </a:lnTo>
                  <a:lnTo>
                    <a:pt x="2748" y="1088"/>
                  </a:lnTo>
                  <a:lnTo>
                    <a:pt x="2711" y="959"/>
                  </a:lnTo>
                  <a:lnTo>
                    <a:pt x="2656" y="830"/>
                  </a:lnTo>
                  <a:lnTo>
                    <a:pt x="2601" y="701"/>
                  </a:lnTo>
                  <a:lnTo>
                    <a:pt x="2545" y="591"/>
                  </a:lnTo>
                  <a:lnTo>
                    <a:pt x="2472" y="480"/>
                  </a:lnTo>
                  <a:lnTo>
                    <a:pt x="2380" y="388"/>
                  </a:lnTo>
                  <a:lnTo>
                    <a:pt x="2287" y="296"/>
                  </a:lnTo>
                  <a:lnTo>
                    <a:pt x="2177" y="222"/>
                  </a:lnTo>
                  <a:lnTo>
                    <a:pt x="2066" y="166"/>
                  </a:lnTo>
                  <a:lnTo>
                    <a:pt x="1937" y="93"/>
                  </a:lnTo>
                  <a:lnTo>
                    <a:pt x="1826" y="56"/>
                  </a:lnTo>
                  <a:lnTo>
                    <a:pt x="1679" y="19"/>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8" name="Google Shape;3528;p13"/>
            <p:cNvSpPr/>
            <p:nvPr/>
          </p:nvSpPr>
          <p:spPr>
            <a:xfrm>
              <a:off x="5917700" y="1261900"/>
              <a:ext cx="69625" cy="69625"/>
            </a:xfrm>
            <a:custGeom>
              <a:avLst/>
              <a:gdLst/>
              <a:ahLst/>
              <a:cxnLst/>
              <a:rect l="l" t="t" r="r" b="b"/>
              <a:pathLst>
                <a:path w="2785" h="2785" extrusionOk="0">
                  <a:moveTo>
                    <a:pt x="1291" y="0"/>
                  </a:moveTo>
                  <a:lnTo>
                    <a:pt x="1144" y="19"/>
                  </a:lnTo>
                  <a:lnTo>
                    <a:pt x="1014" y="56"/>
                  </a:lnTo>
                  <a:lnTo>
                    <a:pt x="885" y="92"/>
                  </a:lnTo>
                  <a:lnTo>
                    <a:pt x="756" y="148"/>
                  </a:lnTo>
                  <a:lnTo>
                    <a:pt x="646" y="203"/>
                  </a:lnTo>
                  <a:lnTo>
                    <a:pt x="535" y="277"/>
                  </a:lnTo>
                  <a:lnTo>
                    <a:pt x="443" y="369"/>
                  </a:lnTo>
                  <a:lnTo>
                    <a:pt x="351" y="461"/>
                  </a:lnTo>
                  <a:lnTo>
                    <a:pt x="259" y="553"/>
                  </a:lnTo>
                  <a:lnTo>
                    <a:pt x="185" y="664"/>
                  </a:lnTo>
                  <a:lnTo>
                    <a:pt x="129" y="793"/>
                  </a:lnTo>
                  <a:lnTo>
                    <a:pt x="74" y="904"/>
                  </a:lnTo>
                  <a:lnTo>
                    <a:pt x="37" y="1051"/>
                  </a:lnTo>
                  <a:lnTo>
                    <a:pt x="19" y="1180"/>
                  </a:lnTo>
                  <a:lnTo>
                    <a:pt x="0" y="1328"/>
                  </a:lnTo>
                  <a:lnTo>
                    <a:pt x="0" y="1475"/>
                  </a:lnTo>
                  <a:lnTo>
                    <a:pt x="19" y="1604"/>
                  </a:lnTo>
                  <a:lnTo>
                    <a:pt x="37" y="1752"/>
                  </a:lnTo>
                  <a:lnTo>
                    <a:pt x="93" y="1881"/>
                  </a:lnTo>
                  <a:lnTo>
                    <a:pt x="129" y="2010"/>
                  </a:lnTo>
                  <a:lnTo>
                    <a:pt x="203" y="2139"/>
                  </a:lnTo>
                  <a:lnTo>
                    <a:pt x="277" y="2250"/>
                  </a:lnTo>
                  <a:lnTo>
                    <a:pt x="351" y="2342"/>
                  </a:lnTo>
                  <a:lnTo>
                    <a:pt x="461" y="2434"/>
                  </a:lnTo>
                  <a:lnTo>
                    <a:pt x="554" y="2526"/>
                  </a:lnTo>
                  <a:lnTo>
                    <a:pt x="664" y="2600"/>
                  </a:lnTo>
                  <a:lnTo>
                    <a:pt x="793" y="2655"/>
                  </a:lnTo>
                  <a:lnTo>
                    <a:pt x="922" y="2711"/>
                  </a:lnTo>
                  <a:lnTo>
                    <a:pt x="1051" y="2748"/>
                  </a:lnTo>
                  <a:lnTo>
                    <a:pt x="1180" y="2784"/>
                  </a:lnTo>
                  <a:lnTo>
                    <a:pt x="1475" y="2784"/>
                  </a:lnTo>
                  <a:lnTo>
                    <a:pt x="1623" y="2766"/>
                  </a:lnTo>
                  <a:lnTo>
                    <a:pt x="1770" y="2748"/>
                  </a:lnTo>
                  <a:lnTo>
                    <a:pt x="1900" y="2692"/>
                  </a:lnTo>
                  <a:lnTo>
                    <a:pt x="2029" y="2655"/>
                  </a:lnTo>
                  <a:lnTo>
                    <a:pt x="2139" y="2582"/>
                  </a:lnTo>
                  <a:lnTo>
                    <a:pt x="2250" y="2508"/>
                  </a:lnTo>
                  <a:lnTo>
                    <a:pt x="2360" y="2416"/>
                  </a:lnTo>
                  <a:lnTo>
                    <a:pt x="2453" y="2323"/>
                  </a:lnTo>
                  <a:lnTo>
                    <a:pt x="2526" y="2231"/>
                  </a:lnTo>
                  <a:lnTo>
                    <a:pt x="2600" y="2102"/>
                  </a:lnTo>
                  <a:lnTo>
                    <a:pt x="2674" y="1992"/>
                  </a:lnTo>
                  <a:lnTo>
                    <a:pt x="2711" y="1862"/>
                  </a:lnTo>
                  <a:lnTo>
                    <a:pt x="2748" y="1733"/>
                  </a:lnTo>
                  <a:lnTo>
                    <a:pt x="2785" y="1586"/>
                  </a:lnTo>
                  <a:lnTo>
                    <a:pt x="2785" y="1438"/>
                  </a:lnTo>
                  <a:lnTo>
                    <a:pt x="2785" y="1291"/>
                  </a:lnTo>
                  <a:lnTo>
                    <a:pt x="2766" y="1143"/>
                  </a:lnTo>
                  <a:lnTo>
                    <a:pt x="2748" y="1014"/>
                  </a:lnTo>
                  <a:lnTo>
                    <a:pt x="2692" y="885"/>
                  </a:lnTo>
                  <a:lnTo>
                    <a:pt x="2637" y="756"/>
                  </a:lnTo>
                  <a:lnTo>
                    <a:pt x="2582" y="646"/>
                  </a:lnTo>
                  <a:lnTo>
                    <a:pt x="2508" y="535"/>
                  </a:lnTo>
                  <a:lnTo>
                    <a:pt x="2416" y="424"/>
                  </a:lnTo>
                  <a:lnTo>
                    <a:pt x="2324" y="332"/>
                  </a:lnTo>
                  <a:lnTo>
                    <a:pt x="2213" y="258"/>
                  </a:lnTo>
                  <a:lnTo>
                    <a:pt x="2102" y="185"/>
                  </a:lnTo>
                  <a:lnTo>
                    <a:pt x="1973" y="129"/>
                  </a:lnTo>
                  <a:lnTo>
                    <a:pt x="1844" y="74"/>
                  </a:lnTo>
                  <a:lnTo>
                    <a:pt x="1715" y="37"/>
                  </a:lnTo>
                  <a:lnTo>
                    <a:pt x="1568"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9" name="Google Shape;3529;p13"/>
            <p:cNvSpPr/>
            <p:nvPr/>
          </p:nvSpPr>
          <p:spPr>
            <a:xfrm>
              <a:off x="5039575" y="238125"/>
              <a:ext cx="68250" cy="34125"/>
            </a:xfrm>
            <a:custGeom>
              <a:avLst/>
              <a:gdLst/>
              <a:ahLst/>
              <a:cxnLst/>
              <a:rect l="l" t="t" r="r" b="b"/>
              <a:pathLst>
                <a:path w="2730" h="1365" extrusionOk="0">
                  <a:moveTo>
                    <a:pt x="1" y="0"/>
                  </a:moveTo>
                  <a:lnTo>
                    <a:pt x="1" y="148"/>
                  </a:lnTo>
                  <a:lnTo>
                    <a:pt x="19" y="277"/>
                  </a:lnTo>
                  <a:lnTo>
                    <a:pt x="56" y="406"/>
                  </a:lnTo>
                  <a:lnTo>
                    <a:pt x="93" y="535"/>
                  </a:lnTo>
                  <a:lnTo>
                    <a:pt x="167" y="645"/>
                  </a:lnTo>
                  <a:lnTo>
                    <a:pt x="222" y="756"/>
                  </a:lnTo>
                  <a:lnTo>
                    <a:pt x="314" y="867"/>
                  </a:lnTo>
                  <a:lnTo>
                    <a:pt x="388" y="959"/>
                  </a:lnTo>
                  <a:lnTo>
                    <a:pt x="480" y="1051"/>
                  </a:lnTo>
                  <a:lnTo>
                    <a:pt x="591" y="1125"/>
                  </a:lnTo>
                  <a:lnTo>
                    <a:pt x="701" y="1198"/>
                  </a:lnTo>
                  <a:lnTo>
                    <a:pt x="830" y="1254"/>
                  </a:lnTo>
                  <a:lnTo>
                    <a:pt x="941" y="1309"/>
                  </a:lnTo>
                  <a:lnTo>
                    <a:pt x="1070" y="1328"/>
                  </a:lnTo>
                  <a:lnTo>
                    <a:pt x="1218" y="1364"/>
                  </a:lnTo>
                  <a:lnTo>
                    <a:pt x="1494" y="1364"/>
                  </a:lnTo>
                  <a:lnTo>
                    <a:pt x="1623" y="1346"/>
                  </a:lnTo>
                  <a:lnTo>
                    <a:pt x="1752" y="1309"/>
                  </a:lnTo>
                  <a:lnTo>
                    <a:pt x="1881" y="1254"/>
                  </a:lnTo>
                  <a:lnTo>
                    <a:pt x="2011" y="1198"/>
                  </a:lnTo>
                  <a:lnTo>
                    <a:pt x="2121" y="1143"/>
                  </a:lnTo>
                  <a:lnTo>
                    <a:pt x="2232" y="1051"/>
                  </a:lnTo>
                  <a:lnTo>
                    <a:pt x="2324" y="977"/>
                  </a:lnTo>
                  <a:lnTo>
                    <a:pt x="2416" y="867"/>
                  </a:lnTo>
                  <a:lnTo>
                    <a:pt x="2490" y="774"/>
                  </a:lnTo>
                  <a:lnTo>
                    <a:pt x="2564" y="664"/>
                  </a:lnTo>
                  <a:lnTo>
                    <a:pt x="2619" y="535"/>
                  </a:lnTo>
                  <a:lnTo>
                    <a:pt x="2674" y="406"/>
                  </a:lnTo>
                  <a:lnTo>
                    <a:pt x="2693" y="277"/>
                  </a:lnTo>
                  <a:lnTo>
                    <a:pt x="2730" y="148"/>
                  </a:lnTo>
                  <a:lnTo>
                    <a:pt x="2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0" name="Google Shape;3530;p13"/>
            <p:cNvSpPr/>
            <p:nvPr/>
          </p:nvSpPr>
          <p:spPr>
            <a:xfrm>
              <a:off x="5761425" y="1233775"/>
              <a:ext cx="68725" cy="68700"/>
            </a:xfrm>
            <a:custGeom>
              <a:avLst/>
              <a:gdLst/>
              <a:ahLst/>
              <a:cxnLst/>
              <a:rect l="l" t="t" r="r" b="b"/>
              <a:pathLst>
                <a:path w="2749" h="2748" extrusionOk="0">
                  <a:moveTo>
                    <a:pt x="1347" y="0"/>
                  </a:moveTo>
                  <a:lnTo>
                    <a:pt x="1218" y="19"/>
                  </a:lnTo>
                  <a:lnTo>
                    <a:pt x="1070" y="37"/>
                  </a:lnTo>
                  <a:lnTo>
                    <a:pt x="941" y="74"/>
                  </a:lnTo>
                  <a:lnTo>
                    <a:pt x="812" y="111"/>
                  </a:lnTo>
                  <a:lnTo>
                    <a:pt x="702" y="185"/>
                  </a:lnTo>
                  <a:lnTo>
                    <a:pt x="591" y="240"/>
                  </a:lnTo>
                  <a:lnTo>
                    <a:pt x="480" y="332"/>
                  </a:lnTo>
                  <a:lnTo>
                    <a:pt x="388" y="406"/>
                  </a:lnTo>
                  <a:lnTo>
                    <a:pt x="296" y="517"/>
                  </a:lnTo>
                  <a:lnTo>
                    <a:pt x="222" y="627"/>
                  </a:lnTo>
                  <a:lnTo>
                    <a:pt x="148" y="738"/>
                  </a:lnTo>
                  <a:lnTo>
                    <a:pt x="93" y="849"/>
                  </a:lnTo>
                  <a:lnTo>
                    <a:pt x="56" y="978"/>
                  </a:lnTo>
                  <a:lnTo>
                    <a:pt x="19" y="1107"/>
                  </a:lnTo>
                  <a:lnTo>
                    <a:pt x="1" y="1254"/>
                  </a:lnTo>
                  <a:lnTo>
                    <a:pt x="1" y="1383"/>
                  </a:lnTo>
                  <a:lnTo>
                    <a:pt x="1" y="1531"/>
                  </a:lnTo>
                  <a:lnTo>
                    <a:pt x="19" y="1660"/>
                  </a:lnTo>
                  <a:lnTo>
                    <a:pt x="56" y="1807"/>
                  </a:lnTo>
                  <a:lnTo>
                    <a:pt x="111" y="1918"/>
                  </a:lnTo>
                  <a:lnTo>
                    <a:pt x="167" y="2047"/>
                  </a:lnTo>
                  <a:lnTo>
                    <a:pt x="241" y="2158"/>
                  </a:lnTo>
                  <a:lnTo>
                    <a:pt x="314" y="2268"/>
                  </a:lnTo>
                  <a:lnTo>
                    <a:pt x="407" y="2361"/>
                  </a:lnTo>
                  <a:lnTo>
                    <a:pt x="499" y="2453"/>
                  </a:lnTo>
                  <a:lnTo>
                    <a:pt x="609" y="2527"/>
                  </a:lnTo>
                  <a:lnTo>
                    <a:pt x="720" y="2600"/>
                  </a:lnTo>
                  <a:lnTo>
                    <a:pt x="849" y="2656"/>
                  </a:lnTo>
                  <a:lnTo>
                    <a:pt x="978" y="2692"/>
                  </a:lnTo>
                  <a:lnTo>
                    <a:pt x="1107" y="2729"/>
                  </a:lnTo>
                  <a:lnTo>
                    <a:pt x="1236" y="2748"/>
                  </a:lnTo>
                  <a:lnTo>
                    <a:pt x="1513" y="2748"/>
                  </a:lnTo>
                  <a:lnTo>
                    <a:pt x="1660" y="2729"/>
                  </a:lnTo>
                  <a:lnTo>
                    <a:pt x="1789" y="2692"/>
                  </a:lnTo>
                  <a:lnTo>
                    <a:pt x="1918" y="2637"/>
                  </a:lnTo>
                  <a:lnTo>
                    <a:pt x="2029" y="2582"/>
                  </a:lnTo>
                  <a:lnTo>
                    <a:pt x="2140" y="2508"/>
                  </a:lnTo>
                  <a:lnTo>
                    <a:pt x="2250" y="2434"/>
                  </a:lnTo>
                  <a:lnTo>
                    <a:pt x="2343" y="2342"/>
                  </a:lnTo>
                  <a:lnTo>
                    <a:pt x="2435" y="2250"/>
                  </a:lnTo>
                  <a:lnTo>
                    <a:pt x="2508" y="2139"/>
                  </a:lnTo>
                  <a:lnTo>
                    <a:pt x="2582" y="2029"/>
                  </a:lnTo>
                  <a:lnTo>
                    <a:pt x="2638" y="1900"/>
                  </a:lnTo>
                  <a:lnTo>
                    <a:pt x="2674" y="1771"/>
                  </a:lnTo>
                  <a:lnTo>
                    <a:pt x="2711" y="1641"/>
                  </a:lnTo>
                  <a:lnTo>
                    <a:pt x="2730" y="1512"/>
                  </a:lnTo>
                  <a:lnTo>
                    <a:pt x="2748" y="1365"/>
                  </a:lnTo>
                  <a:lnTo>
                    <a:pt x="2730" y="1217"/>
                  </a:lnTo>
                  <a:lnTo>
                    <a:pt x="2711" y="1088"/>
                  </a:lnTo>
                  <a:lnTo>
                    <a:pt x="2674" y="959"/>
                  </a:lnTo>
                  <a:lnTo>
                    <a:pt x="2638" y="830"/>
                  </a:lnTo>
                  <a:lnTo>
                    <a:pt x="2564" y="720"/>
                  </a:lnTo>
                  <a:lnTo>
                    <a:pt x="2508" y="591"/>
                  </a:lnTo>
                  <a:lnTo>
                    <a:pt x="2416" y="498"/>
                  </a:lnTo>
                  <a:lnTo>
                    <a:pt x="2324" y="406"/>
                  </a:lnTo>
                  <a:lnTo>
                    <a:pt x="2232" y="314"/>
                  </a:lnTo>
                  <a:lnTo>
                    <a:pt x="2121" y="240"/>
                  </a:lnTo>
                  <a:lnTo>
                    <a:pt x="2011" y="166"/>
                  </a:lnTo>
                  <a:lnTo>
                    <a:pt x="1900" y="111"/>
                  </a:lnTo>
                  <a:lnTo>
                    <a:pt x="1771" y="56"/>
                  </a:lnTo>
                  <a:lnTo>
                    <a:pt x="1642" y="37"/>
                  </a:lnTo>
                  <a:lnTo>
                    <a:pt x="1494"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1" name="Google Shape;3531;p13"/>
            <p:cNvSpPr/>
            <p:nvPr/>
          </p:nvSpPr>
          <p:spPr>
            <a:xfrm>
              <a:off x="5028050" y="283750"/>
              <a:ext cx="68250" cy="68250"/>
            </a:xfrm>
            <a:custGeom>
              <a:avLst/>
              <a:gdLst/>
              <a:ahLst/>
              <a:cxnLst/>
              <a:rect l="l" t="t" r="r" b="b"/>
              <a:pathLst>
                <a:path w="2730" h="2730" extrusionOk="0">
                  <a:moveTo>
                    <a:pt x="1402" y="0"/>
                  </a:moveTo>
                  <a:lnTo>
                    <a:pt x="1255" y="19"/>
                  </a:lnTo>
                  <a:lnTo>
                    <a:pt x="1126" y="37"/>
                  </a:lnTo>
                  <a:lnTo>
                    <a:pt x="996" y="56"/>
                  </a:lnTo>
                  <a:lnTo>
                    <a:pt x="867" y="111"/>
                  </a:lnTo>
                  <a:lnTo>
                    <a:pt x="738" y="166"/>
                  </a:lnTo>
                  <a:lnTo>
                    <a:pt x="628" y="240"/>
                  </a:lnTo>
                  <a:lnTo>
                    <a:pt x="517" y="314"/>
                  </a:lnTo>
                  <a:lnTo>
                    <a:pt x="425" y="406"/>
                  </a:lnTo>
                  <a:lnTo>
                    <a:pt x="333" y="498"/>
                  </a:lnTo>
                  <a:lnTo>
                    <a:pt x="259" y="609"/>
                  </a:lnTo>
                  <a:lnTo>
                    <a:pt x="185" y="719"/>
                  </a:lnTo>
                  <a:lnTo>
                    <a:pt x="111" y="830"/>
                  </a:lnTo>
                  <a:lnTo>
                    <a:pt x="75" y="959"/>
                  </a:lnTo>
                  <a:lnTo>
                    <a:pt x="38" y="1088"/>
                  </a:lnTo>
                  <a:lnTo>
                    <a:pt x="19" y="1236"/>
                  </a:lnTo>
                  <a:lnTo>
                    <a:pt x="1" y="1365"/>
                  </a:lnTo>
                  <a:lnTo>
                    <a:pt x="19" y="1494"/>
                  </a:lnTo>
                  <a:lnTo>
                    <a:pt x="38" y="1623"/>
                  </a:lnTo>
                  <a:lnTo>
                    <a:pt x="75" y="1752"/>
                  </a:lnTo>
                  <a:lnTo>
                    <a:pt x="111" y="1881"/>
                  </a:lnTo>
                  <a:lnTo>
                    <a:pt x="167" y="1992"/>
                  </a:lnTo>
                  <a:lnTo>
                    <a:pt x="240" y="2102"/>
                  </a:lnTo>
                  <a:lnTo>
                    <a:pt x="314" y="2213"/>
                  </a:lnTo>
                  <a:lnTo>
                    <a:pt x="406" y="2305"/>
                  </a:lnTo>
                  <a:lnTo>
                    <a:pt x="499" y="2397"/>
                  </a:lnTo>
                  <a:lnTo>
                    <a:pt x="591" y="2471"/>
                  </a:lnTo>
                  <a:lnTo>
                    <a:pt x="701" y="2545"/>
                  </a:lnTo>
                  <a:lnTo>
                    <a:pt x="831" y="2600"/>
                  </a:lnTo>
                  <a:lnTo>
                    <a:pt x="941" y="2655"/>
                  </a:lnTo>
                  <a:lnTo>
                    <a:pt x="1070" y="2692"/>
                  </a:lnTo>
                  <a:lnTo>
                    <a:pt x="1199" y="2711"/>
                  </a:lnTo>
                  <a:lnTo>
                    <a:pt x="1347" y="2729"/>
                  </a:lnTo>
                  <a:lnTo>
                    <a:pt x="1476" y="2729"/>
                  </a:lnTo>
                  <a:lnTo>
                    <a:pt x="1605" y="2711"/>
                  </a:lnTo>
                  <a:lnTo>
                    <a:pt x="1734" y="2674"/>
                  </a:lnTo>
                  <a:lnTo>
                    <a:pt x="1863" y="2619"/>
                  </a:lnTo>
                  <a:lnTo>
                    <a:pt x="1992" y="2563"/>
                  </a:lnTo>
                  <a:lnTo>
                    <a:pt x="2103" y="2508"/>
                  </a:lnTo>
                  <a:lnTo>
                    <a:pt x="2213" y="2416"/>
                  </a:lnTo>
                  <a:lnTo>
                    <a:pt x="2306" y="2324"/>
                  </a:lnTo>
                  <a:lnTo>
                    <a:pt x="2398" y="2231"/>
                  </a:lnTo>
                  <a:lnTo>
                    <a:pt x="2490" y="2121"/>
                  </a:lnTo>
                  <a:lnTo>
                    <a:pt x="2545" y="2010"/>
                  </a:lnTo>
                  <a:lnTo>
                    <a:pt x="2619" y="1900"/>
                  </a:lnTo>
                  <a:lnTo>
                    <a:pt x="2656" y="1770"/>
                  </a:lnTo>
                  <a:lnTo>
                    <a:pt x="2693" y="1641"/>
                  </a:lnTo>
                  <a:lnTo>
                    <a:pt x="2711" y="1512"/>
                  </a:lnTo>
                  <a:lnTo>
                    <a:pt x="2730" y="1365"/>
                  </a:lnTo>
                  <a:lnTo>
                    <a:pt x="2711" y="1236"/>
                  </a:lnTo>
                  <a:lnTo>
                    <a:pt x="2693" y="1107"/>
                  </a:lnTo>
                  <a:lnTo>
                    <a:pt x="2656" y="978"/>
                  </a:lnTo>
                  <a:lnTo>
                    <a:pt x="2619" y="849"/>
                  </a:lnTo>
                  <a:lnTo>
                    <a:pt x="2564" y="738"/>
                  </a:lnTo>
                  <a:lnTo>
                    <a:pt x="2490" y="627"/>
                  </a:lnTo>
                  <a:lnTo>
                    <a:pt x="2416" y="517"/>
                  </a:lnTo>
                  <a:lnTo>
                    <a:pt x="2324" y="424"/>
                  </a:lnTo>
                  <a:lnTo>
                    <a:pt x="2232" y="332"/>
                  </a:lnTo>
                  <a:lnTo>
                    <a:pt x="2140" y="259"/>
                  </a:lnTo>
                  <a:lnTo>
                    <a:pt x="2029" y="185"/>
                  </a:lnTo>
                  <a:lnTo>
                    <a:pt x="1900" y="129"/>
                  </a:lnTo>
                  <a:lnTo>
                    <a:pt x="1789" y="74"/>
                  </a:lnTo>
                  <a:lnTo>
                    <a:pt x="1660" y="37"/>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2" name="Google Shape;3532;p13"/>
            <p:cNvSpPr/>
            <p:nvPr/>
          </p:nvSpPr>
          <p:spPr>
            <a:xfrm>
              <a:off x="5193550" y="723500"/>
              <a:ext cx="68225" cy="67775"/>
            </a:xfrm>
            <a:custGeom>
              <a:avLst/>
              <a:gdLst/>
              <a:ahLst/>
              <a:cxnLst/>
              <a:rect l="l" t="t" r="r" b="b"/>
              <a:pathLst>
                <a:path w="2729" h="2711" extrusionOk="0">
                  <a:moveTo>
                    <a:pt x="1162" y="0"/>
                  </a:moveTo>
                  <a:lnTo>
                    <a:pt x="1033" y="37"/>
                  </a:lnTo>
                  <a:lnTo>
                    <a:pt x="904" y="74"/>
                  </a:lnTo>
                  <a:lnTo>
                    <a:pt x="793" y="129"/>
                  </a:lnTo>
                  <a:lnTo>
                    <a:pt x="664" y="203"/>
                  </a:lnTo>
                  <a:lnTo>
                    <a:pt x="553" y="277"/>
                  </a:lnTo>
                  <a:lnTo>
                    <a:pt x="461" y="351"/>
                  </a:lnTo>
                  <a:lnTo>
                    <a:pt x="369" y="443"/>
                  </a:lnTo>
                  <a:lnTo>
                    <a:pt x="277" y="554"/>
                  </a:lnTo>
                  <a:lnTo>
                    <a:pt x="203" y="664"/>
                  </a:lnTo>
                  <a:lnTo>
                    <a:pt x="129" y="775"/>
                  </a:lnTo>
                  <a:lnTo>
                    <a:pt x="92" y="904"/>
                  </a:lnTo>
                  <a:lnTo>
                    <a:pt x="37" y="1033"/>
                  </a:lnTo>
                  <a:lnTo>
                    <a:pt x="19" y="1180"/>
                  </a:lnTo>
                  <a:lnTo>
                    <a:pt x="0" y="1310"/>
                  </a:lnTo>
                  <a:lnTo>
                    <a:pt x="0" y="1439"/>
                  </a:lnTo>
                  <a:lnTo>
                    <a:pt x="19" y="1568"/>
                  </a:lnTo>
                  <a:lnTo>
                    <a:pt x="55" y="1697"/>
                  </a:lnTo>
                  <a:lnTo>
                    <a:pt x="92" y="1826"/>
                  </a:lnTo>
                  <a:lnTo>
                    <a:pt x="148" y="1955"/>
                  </a:lnTo>
                  <a:lnTo>
                    <a:pt x="203" y="2065"/>
                  </a:lnTo>
                  <a:lnTo>
                    <a:pt x="277" y="2176"/>
                  </a:lnTo>
                  <a:lnTo>
                    <a:pt x="369" y="2268"/>
                  </a:lnTo>
                  <a:lnTo>
                    <a:pt x="461" y="2361"/>
                  </a:lnTo>
                  <a:lnTo>
                    <a:pt x="553" y="2434"/>
                  </a:lnTo>
                  <a:lnTo>
                    <a:pt x="664" y="2508"/>
                  </a:lnTo>
                  <a:lnTo>
                    <a:pt x="774" y="2582"/>
                  </a:lnTo>
                  <a:lnTo>
                    <a:pt x="904" y="2637"/>
                  </a:lnTo>
                  <a:lnTo>
                    <a:pt x="1033" y="2674"/>
                  </a:lnTo>
                  <a:lnTo>
                    <a:pt x="1162" y="2692"/>
                  </a:lnTo>
                  <a:lnTo>
                    <a:pt x="1291" y="2711"/>
                  </a:lnTo>
                  <a:lnTo>
                    <a:pt x="1567" y="2711"/>
                  </a:lnTo>
                  <a:lnTo>
                    <a:pt x="1696" y="2674"/>
                  </a:lnTo>
                  <a:lnTo>
                    <a:pt x="1825" y="2637"/>
                  </a:lnTo>
                  <a:lnTo>
                    <a:pt x="1955" y="2582"/>
                  </a:lnTo>
                  <a:lnTo>
                    <a:pt x="2065" y="2526"/>
                  </a:lnTo>
                  <a:lnTo>
                    <a:pt x="2176" y="2434"/>
                  </a:lnTo>
                  <a:lnTo>
                    <a:pt x="2286" y="2361"/>
                  </a:lnTo>
                  <a:lnTo>
                    <a:pt x="2379" y="2268"/>
                  </a:lnTo>
                  <a:lnTo>
                    <a:pt x="2452" y="2158"/>
                  </a:lnTo>
                  <a:lnTo>
                    <a:pt x="2526" y="2047"/>
                  </a:lnTo>
                  <a:lnTo>
                    <a:pt x="2600" y="1936"/>
                  </a:lnTo>
                  <a:lnTo>
                    <a:pt x="2655" y="1807"/>
                  </a:lnTo>
                  <a:lnTo>
                    <a:pt x="2692" y="1678"/>
                  </a:lnTo>
                  <a:lnTo>
                    <a:pt x="2710" y="1549"/>
                  </a:lnTo>
                  <a:lnTo>
                    <a:pt x="2729" y="1402"/>
                  </a:lnTo>
                  <a:lnTo>
                    <a:pt x="2729" y="1273"/>
                  </a:lnTo>
                  <a:lnTo>
                    <a:pt x="2710" y="1144"/>
                  </a:lnTo>
                  <a:lnTo>
                    <a:pt x="2674" y="1015"/>
                  </a:lnTo>
                  <a:lnTo>
                    <a:pt x="2637" y="885"/>
                  </a:lnTo>
                  <a:lnTo>
                    <a:pt x="2581" y="756"/>
                  </a:lnTo>
                  <a:lnTo>
                    <a:pt x="2526" y="646"/>
                  </a:lnTo>
                  <a:lnTo>
                    <a:pt x="2452" y="535"/>
                  </a:lnTo>
                  <a:lnTo>
                    <a:pt x="2360" y="443"/>
                  </a:lnTo>
                  <a:lnTo>
                    <a:pt x="2268" y="351"/>
                  </a:lnTo>
                  <a:lnTo>
                    <a:pt x="2176" y="277"/>
                  </a:lnTo>
                  <a:lnTo>
                    <a:pt x="2065" y="203"/>
                  </a:lnTo>
                  <a:lnTo>
                    <a:pt x="1955" y="129"/>
                  </a:lnTo>
                  <a:lnTo>
                    <a:pt x="1825" y="74"/>
                  </a:lnTo>
                  <a:lnTo>
                    <a:pt x="1715" y="37"/>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3" name="Google Shape;3533;p13"/>
            <p:cNvSpPr/>
            <p:nvPr/>
          </p:nvSpPr>
          <p:spPr>
            <a:xfrm>
              <a:off x="5536025" y="1111625"/>
              <a:ext cx="68250" cy="68250"/>
            </a:xfrm>
            <a:custGeom>
              <a:avLst/>
              <a:gdLst/>
              <a:ahLst/>
              <a:cxnLst/>
              <a:rect l="l" t="t" r="r" b="b"/>
              <a:pathLst>
                <a:path w="2730" h="2730" extrusionOk="0">
                  <a:moveTo>
                    <a:pt x="1254" y="0"/>
                  </a:moveTo>
                  <a:lnTo>
                    <a:pt x="1107" y="19"/>
                  </a:lnTo>
                  <a:lnTo>
                    <a:pt x="996" y="56"/>
                  </a:lnTo>
                  <a:lnTo>
                    <a:pt x="867" y="93"/>
                  </a:lnTo>
                  <a:lnTo>
                    <a:pt x="738" y="148"/>
                  </a:lnTo>
                  <a:lnTo>
                    <a:pt x="628" y="203"/>
                  </a:lnTo>
                  <a:lnTo>
                    <a:pt x="535" y="277"/>
                  </a:lnTo>
                  <a:lnTo>
                    <a:pt x="425" y="369"/>
                  </a:lnTo>
                  <a:lnTo>
                    <a:pt x="351" y="461"/>
                  </a:lnTo>
                  <a:lnTo>
                    <a:pt x="259" y="572"/>
                  </a:lnTo>
                  <a:lnTo>
                    <a:pt x="185" y="664"/>
                  </a:lnTo>
                  <a:lnTo>
                    <a:pt x="130" y="793"/>
                  </a:lnTo>
                  <a:lnTo>
                    <a:pt x="74" y="904"/>
                  </a:lnTo>
                  <a:lnTo>
                    <a:pt x="37" y="1033"/>
                  </a:lnTo>
                  <a:lnTo>
                    <a:pt x="19" y="1162"/>
                  </a:lnTo>
                  <a:lnTo>
                    <a:pt x="1" y="1291"/>
                  </a:lnTo>
                  <a:lnTo>
                    <a:pt x="1" y="1439"/>
                  </a:lnTo>
                  <a:lnTo>
                    <a:pt x="19" y="1568"/>
                  </a:lnTo>
                  <a:lnTo>
                    <a:pt x="56" y="1697"/>
                  </a:lnTo>
                  <a:lnTo>
                    <a:pt x="93" y="1826"/>
                  </a:lnTo>
                  <a:lnTo>
                    <a:pt x="148" y="1955"/>
                  </a:lnTo>
                  <a:lnTo>
                    <a:pt x="203" y="2065"/>
                  </a:lnTo>
                  <a:lnTo>
                    <a:pt x="277" y="2176"/>
                  </a:lnTo>
                  <a:lnTo>
                    <a:pt x="369" y="2287"/>
                  </a:lnTo>
                  <a:lnTo>
                    <a:pt x="462" y="2379"/>
                  </a:lnTo>
                  <a:lnTo>
                    <a:pt x="572" y="2453"/>
                  </a:lnTo>
                  <a:lnTo>
                    <a:pt x="683" y="2526"/>
                  </a:lnTo>
                  <a:lnTo>
                    <a:pt x="793" y="2600"/>
                  </a:lnTo>
                  <a:lnTo>
                    <a:pt x="923" y="2637"/>
                  </a:lnTo>
                  <a:lnTo>
                    <a:pt x="1052" y="2674"/>
                  </a:lnTo>
                  <a:lnTo>
                    <a:pt x="1181" y="2711"/>
                  </a:lnTo>
                  <a:lnTo>
                    <a:pt x="1328" y="2729"/>
                  </a:lnTo>
                  <a:lnTo>
                    <a:pt x="1457" y="2711"/>
                  </a:lnTo>
                  <a:lnTo>
                    <a:pt x="1605" y="2692"/>
                  </a:lnTo>
                  <a:lnTo>
                    <a:pt x="1734" y="2674"/>
                  </a:lnTo>
                  <a:lnTo>
                    <a:pt x="1863" y="2619"/>
                  </a:lnTo>
                  <a:lnTo>
                    <a:pt x="1974" y="2582"/>
                  </a:lnTo>
                  <a:lnTo>
                    <a:pt x="2084" y="2508"/>
                  </a:lnTo>
                  <a:lnTo>
                    <a:pt x="2195" y="2434"/>
                  </a:lnTo>
                  <a:lnTo>
                    <a:pt x="2305" y="2342"/>
                  </a:lnTo>
                  <a:lnTo>
                    <a:pt x="2398" y="2250"/>
                  </a:lnTo>
                  <a:lnTo>
                    <a:pt x="2471" y="2139"/>
                  </a:lnTo>
                  <a:lnTo>
                    <a:pt x="2545" y="2029"/>
                  </a:lnTo>
                  <a:lnTo>
                    <a:pt x="2600" y="1918"/>
                  </a:lnTo>
                  <a:lnTo>
                    <a:pt x="2656" y="1789"/>
                  </a:lnTo>
                  <a:lnTo>
                    <a:pt x="2693" y="1660"/>
                  </a:lnTo>
                  <a:lnTo>
                    <a:pt x="2729" y="1531"/>
                  </a:lnTo>
                  <a:lnTo>
                    <a:pt x="2729" y="1383"/>
                  </a:lnTo>
                  <a:lnTo>
                    <a:pt x="2729" y="1254"/>
                  </a:lnTo>
                  <a:lnTo>
                    <a:pt x="2711" y="1107"/>
                  </a:lnTo>
                  <a:lnTo>
                    <a:pt x="2674" y="978"/>
                  </a:lnTo>
                  <a:lnTo>
                    <a:pt x="2637" y="849"/>
                  </a:lnTo>
                  <a:lnTo>
                    <a:pt x="2582" y="738"/>
                  </a:lnTo>
                  <a:lnTo>
                    <a:pt x="2508" y="627"/>
                  </a:lnTo>
                  <a:lnTo>
                    <a:pt x="2434" y="517"/>
                  </a:lnTo>
                  <a:lnTo>
                    <a:pt x="2342" y="406"/>
                  </a:lnTo>
                  <a:lnTo>
                    <a:pt x="2250" y="314"/>
                  </a:lnTo>
                  <a:lnTo>
                    <a:pt x="2139" y="240"/>
                  </a:lnTo>
                  <a:lnTo>
                    <a:pt x="2029" y="166"/>
                  </a:lnTo>
                  <a:lnTo>
                    <a:pt x="1918" y="111"/>
                  </a:lnTo>
                  <a:lnTo>
                    <a:pt x="1789" y="56"/>
                  </a:lnTo>
                  <a:lnTo>
                    <a:pt x="1660" y="19"/>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4" name="Google Shape;3534;p13"/>
            <p:cNvSpPr/>
            <p:nvPr/>
          </p:nvSpPr>
          <p:spPr>
            <a:xfrm>
              <a:off x="5259450" y="817525"/>
              <a:ext cx="68250" cy="68250"/>
            </a:xfrm>
            <a:custGeom>
              <a:avLst/>
              <a:gdLst/>
              <a:ahLst/>
              <a:cxnLst/>
              <a:rect l="l" t="t" r="r" b="b"/>
              <a:pathLst>
                <a:path w="2730" h="2730" extrusionOk="0">
                  <a:moveTo>
                    <a:pt x="1273" y="1"/>
                  </a:moveTo>
                  <a:lnTo>
                    <a:pt x="1125" y="19"/>
                  </a:lnTo>
                  <a:lnTo>
                    <a:pt x="996" y="38"/>
                  </a:lnTo>
                  <a:lnTo>
                    <a:pt x="867" y="93"/>
                  </a:lnTo>
                  <a:lnTo>
                    <a:pt x="757" y="148"/>
                  </a:lnTo>
                  <a:lnTo>
                    <a:pt x="628" y="204"/>
                  </a:lnTo>
                  <a:lnTo>
                    <a:pt x="535" y="277"/>
                  </a:lnTo>
                  <a:lnTo>
                    <a:pt x="425" y="370"/>
                  </a:lnTo>
                  <a:lnTo>
                    <a:pt x="333" y="462"/>
                  </a:lnTo>
                  <a:lnTo>
                    <a:pt x="259" y="572"/>
                  </a:lnTo>
                  <a:lnTo>
                    <a:pt x="185" y="683"/>
                  </a:lnTo>
                  <a:lnTo>
                    <a:pt x="111" y="794"/>
                  </a:lnTo>
                  <a:lnTo>
                    <a:pt x="74" y="923"/>
                  </a:lnTo>
                  <a:lnTo>
                    <a:pt x="19" y="1052"/>
                  </a:lnTo>
                  <a:lnTo>
                    <a:pt x="1" y="1181"/>
                  </a:lnTo>
                  <a:lnTo>
                    <a:pt x="1" y="1328"/>
                  </a:lnTo>
                  <a:lnTo>
                    <a:pt x="1" y="1457"/>
                  </a:lnTo>
                  <a:lnTo>
                    <a:pt x="19" y="1605"/>
                  </a:lnTo>
                  <a:lnTo>
                    <a:pt x="38" y="1734"/>
                  </a:lnTo>
                  <a:lnTo>
                    <a:pt x="93" y="1863"/>
                  </a:lnTo>
                  <a:lnTo>
                    <a:pt x="148" y="1974"/>
                  </a:lnTo>
                  <a:lnTo>
                    <a:pt x="204" y="2103"/>
                  </a:lnTo>
                  <a:lnTo>
                    <a:pt x="296" y="2195"/>
                  </a:lnTo>
                  <a:lnTo>
                    <a:pt x="369" y="2306"/>
                  </a:lnTo>
                  <a:lnTo>
                    <a:pt x="480" y="2398"/>
                  </a:lnTo>
                  <a:lnTo>
                    <a:pt x="572" y="2472"/>
                  </a:lnTo>
                  <a:lnTo>
                    <a:pt x="683" y="2545"/>
                  </a:lnTo>
                  <a:lnTo>
                    <a:pt x="812" y="2601"/>
                  </a:lnTo>
                  <a:lnTo>
                    <a:pt x="923" y="2656"/>
                  </a:lnTo>
                  <a:lnTo>
                    <a:pt x="1070" y="2693"/>
                  </a:lnTo>
                  <a:lnTo>
                    <a:pt x="1199" y="2711"/>
                  </a:lnTo>
                  <a:lnTo>
                    <a:pt x="1328" y="2730"/>
                  </a:lnTo>
                  <a:lnTo>
                    <a:pt x="1476" y="2730"/>
                  </a:lnTo>
                  <a:lnTo>
                    <a:pt x="1605" y="2711"/>
                  </a:lnTo>
                  <a:lnTo>
                    <a:pt x="1734" y="2674"/>
                  </a:lnTo>
                  <a:lnTo>
                    <a:pt x="1863" y="2619"/>
                  </a:lnTo>
                  <a:lnTo>
                    <a:pt x="1992" y="2564"/>
                  </a:lnTo>
                  <a:lnTo>
                    <a:pt x="2103" y="2508"/>
                  </a:lnTo>
                  <a:lnTo>
                    <a:pt x="2213" y="2416"/>
                  </a:lnTo>
                  <a:lnTo>
                    <a:pt x="2306" y="2342"/>
                  </a:lnTo>
                  <a:lnTo>
                    <a:pt x="2398" y="2232"/>
                  </a:lnTo>
                  <a:lnTo>
                    <a:pt x="2471" y="2140"/>
                  </a:lnTo>
                  <a:lnTo>
                    <a:pt x="2545" y="2011"/>
                  </a:lnTo>
                  <a:lnTo>
                    <a:pt x="2601" y="1900"/>
                  </a:lnTo>
                  <a:lnTo>
                    <a:pt x="2656" y="1771"/>
                  </a:lnTo>
                  <a:lnTo>
                    <a:pt x="2693" y="1642"/>
                  </a:lnTo>
                  <a:lnTo>
                    <a:pt x="2711" y="1513"/>
                  </a:lnTo>
                  <a:lnTo>
                    <a:pt x="2730" y="1365"/>
                  </a:lnTo>
                  <a:lnTo>
                    <a:pt x="2711" y="1236"/>
                  </a:lnTo>
                  <a:lnTo>
                    <a:pt x="2693" y="1107"/>
                  </a:lnTo>
                  <a:lnTo>
                    <a:pt x="2656" y="978"/>
                  </a:lnTo>
                  <a:lnTo>
                    <a:pt x="2619" y="849"/>
                  </a:lnTo>
                  <a:lnTo>
                    <a:pt x="2564" y="738"/>
                  </a:lnTo>
                  <a:lnTo>
                    <a:pt x="2490" y="628"/>
                  </a:lnTo>
                  <a:lnTo>
                    <a:pt x="2416" y="517"/>
                  </a:lnTo>
                  <a:lnTo>
                    <a:pt x="2342" y="425"/>
                  </a:lnTo>
                  <a:lnTo>
                    <a:pt x="2250" y="333"/>
                  </a:lnTo>
                  <a:lnTo>
                    <a:pt x="2140" y="259"/>
                  </a:lnTo>
                  <a:lnTo>
                    <a:pt x="2029" y="185"/>
                  </a:lnTo>
                  <a:lnTo>
                    <a:pt x="1918" y="130"/>
                  </a:lnTo>
                  <a:lnTo>
                    <a:pt x="1789" y="75"/>
                  </a:lnTo>
                  <a:lnTo>
                    <a:pt x="1679" y="38"/>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5" name="Google Shape;3535;p13"/>
            <p:cNvSpPr/>
            <p:nvPr/>
          </p:nvSpPr>
          <p:spPr>
            <a:xfrm>
              <a:off x="6064275" y="1368375"/>
              <a:ext cx="67800" cy="67775"/>
            </a:xfrm>
            <a:custGeom>
              <a:avLst/>
              <a:gdLst/>
              <a:ahLst/>
              <a:cxnLst/>
              <a:rect l="l" t="t" r="r" b="b"/>
              <a:pathLst>
                <a:path w="2712" h="2711" extrusionOk="0">
                  <a:moveTo>
                    <a:pt x="1328" y="0"/>
                  </a:moveTo>
                  <a:lnTo>
                    <a:pt x="1199" y="19"/>
                  </a:lnTo>
                  <a:lnTo>
                    <a:pt x="1070" y="37"/>
                  </a:lnTo>
                  <a:lnTo>
                    <a:pt x="941" y="74"/>
                  </a:lnTo>
                  <a:lnTo>
                    <a:pt x="830" y="111"/>
                  </a:lnTo>
                  <a:lnTo>
                    <a:pt x="701" y="166"/>
                  </a:lnTo>
                  <a:lnTo>
                    <a:pt x="591" y="240"/>
                  </a:lnTo>
                  <a:lnTo>
                    <a:pt x="499" y="314"/>
                  </a:lnTo>
                  <a:lnTo>
                    <a:pt x="406" y="406"/>
                  </a:lnTo>
                  <a:lnTo>
                    <a:pt x="314" y="498"/>
                  </a:lnTo>
                  <a:lnTo>
                    <a:pt x="240" y="609"/>
                  </a:lnTo>
                  <a:lnTo>
                    <a:pt x="167" y="720"/>
                  </a:lnTo>
                  <a:lnTo>
                    <a:pt x="111" y="830"/>
                  </a:lnTo>
                  <a:lnTo>
                    <a:pt x="56" y="959"/>
                  </a:lnTo>
                  <a:lnTo>
                    <a:pt x="19" y="1088"/>
                  </a:lnTo>
                  <a:lnTo>
                    <a:pt x="1" y="1217"/>
                  </a:lnTo>
                  <a:lnTo>
                    <a:pt x="1" y="1346"/>
                  </a:lnTo>
                  <a:lnTo>
                    <a:pt x="1" y="1494"/>
                  </a:lnTo>
                  <a:lnTo>
                    <a:pt x="19" y="1623"/>
                  </a:lnTo>
                  <a:lnTo>
                    <a:pt x="56" y="1752"/>
                  </a:lnTo>
                  <a:lnTo>
                    <a:pt x="111" y="1881"/>
                  </a:lnTo>
                  <a:lnTo>
                    <a:pt x="167" y="1992"/>
                  </a:lnTo>
                  <a:lnTo>
                    <a:pt x="240" y="2102"/>
                  </a:lnTo>
                  <a:lnTo>
                    <a:pt x="314" y="2213"/>
                  </a:lnTo>
                  <a:lnTo>
                    <a:pt x="406" y="2324"/>
                  </a:lnTo>
                  <a:lnTo>
                    <a:pt x="499" y="2397"/>
                  </a:lnTo>
                  <a:lnTo>
                    <a:pt x="609" y="2490"/>
                  </a:lnTo>
                  <a:lnTo>
                    <a:pt x="720" y="2563"/>
                  </a:lnTo>
                  <a:lnTo>
                    <a:pt x="849" y="2619"/>
                  </a:lnTo>
                  <a:lnTo>
                    <a:pt x="960" y="2656"/>
                  </a:lnTo>
                  <a:lnTo>
                    <a:pt x="1107" y="2692"/>
                  </a:lnTo>
                  <a:lnTo>
                    <a:pt x="1236" y="2711"/>
                  </a:lnTo>
                  <a:lnTo>
                    <a:pt x="1513" y="2711"/>
                  </a:lnTo>
                  <a:lnTo>
                    <a:pt x="1642" y="2692"/>
                  </a:lnTo>
                  <a:lnTo>
                    <a:pt x="1771" y="2656"/>
                  </a:lnTo>
                  <a:lnTo>
                    <a:pt x="1881" y="2600"/>
                  </a:lnTo>
                  <a:lnTo>
                    <a:pt x="1992" y="2545"/>
                  </a:lnTo>
                  <a:lnTo>
                    <a:pt x="2103" y="2471"/>
                  </a:lnTo>
                  <a:lnTo>
                    <a:pt x="2213" y="2397"/>
                  </a:lnTo>
                  <a:lnTo>
                    <a:pt x="2305" y="2305"/>
                  </a:lnTo>
                  <a:lnTo>
                    <a:pt x="2398" y="2213"/>
                  </a:lnTo>
                  <a:lnTo>
                    <a:pt x="2471" y="2102"/>
                  </a:lnTo>
                  <a:lnTo>
                    <a:pt x="2545" y="1992"/>
                  </a:lnTo>
                  <a:lnTo>
                    <a:pt x="2601" y="1881"/>
                  </a:lnTo>
                  <a:lnTo>
                    <a:pt x="2656" y="1771"/>
                  </a:lnTo>
                  <a:lnTo>
                    <a:pt x="2674" y="1641"/>
                  </a:lnTo>
                  <a:lnTo>
                    <a:pt x="2711" y="1512"/>
                  </a:lnTo>
                  <a:lnTo>
                    <a:pt x="2711" y="1365"/>
                  </a:lnTo>
                  <a:lnTo>
                    <a:pt x="2711" y="1236"/>
                  </a:lnTo>
                  <a:lnTo>
                    <a:pt x="2693" y="1107"/>
                  </a:lnTo>
                  <a:lnTo>
                    <a:pt x="2656" y="959"/>
                  </a:lnTo>
                  <a:lnTo>
                    <a:pt x="2601" y="849"/>
                  </a:lnTo>
                  <a:lnTo>
                    <a:pt x="2545" y="720"/>
                  </a:lnTo>
                  <a:lnTo>
                    <a:pt x="2471" y="609"/>
                  </a:lnTo>
                  <a:lnTo>
                    <a:pt x="2398" y="498"/>
                  </a:lnTo>
                  <a:lnTo>
                    <a:pt x="2305" y="406"/>
                  </a:lnTo>
                  <a:lnTo>
                    <a:pt x="2213" y="314"/>
                  </a:lnTo>
                  <a:lnTo>
                    <a:pt x="2103" y="240"/>
                  </a:lnTo>
                  <a:lnTo>
                    <a:pt x="1992" y="166"/>
                  </a:lnTo>
                  <a:lnTo>
                    <a:pt x="1863" y="111"/>
                  </a:lnTo>
                  <a:lnTo>
                    <a:pt x="1734" y="56"/>
                  </a:lnTo>
                  <a:lnTo>
                    <a:pt x="1605"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6" name="Google Shape;3536;p13"/>
            <p:cNvSpPr/>
            <p:nvPr/>
          </p:nvSpPr>
          <p:spPr>
            <a:xfrm>
              <a:off x="5324900" y="911575"/>
              <a:ext cx="68250" cy="68250"/>
            </a:xfrm>
            <a:custGeom>
              <a:avLst/>
              <a:gdLst/>
              <a:ahLst/>
              <a:cxnLst/>
              <a:rect l="l" t="t" r="r" b="b"/>
              <a:pathLst>
                <a:path w="2730" h="2730" extrusionOk="0">
                  <a:moveTo>
                    <a:pt x="1273" y="0"/>
                  </a:moveTo>
                  <a:lnTo>
                    <a:pt x="1144" y="19"/>
                  </a:lnTo>
                  <a:lnTo>
                    <a:pt x="1015" y="56"/>
                  </a:lnTo>
                  <a:lnTo>
                    <a:pt x="886" y="92"/>
                  </a:lnTo>
                  <a:lnTo>
                    <a:pt x="757" y="148"/>
                  </a:lnTo>
                  <a:lnTo>
                    <a:pt x="646" y="221"/>
                  </a:lnTo>
                  <a:lnTo>
                    <a:pt x="536" y="295"/>
                  </a:lnTo>
                  <a:lnTo>
                    <a:pt x="443" y="387"/>
                  </a:lnTo>
                  <a:lnTo>
                    <a:pt x="351" y="480"/>
                  </a:lnTo>
                  <a:lnTo>
                    <a:pt x="259" y="572"/>
                  </a:lnTo>
                  <a:lnTo>
                    <a:pt x="185" y="701"/>
                  </a:lnTo>
                  <a:lnTo>
                    <a:pt x="130" y="811"/>
                  </a:lnTo>
                  <a:lnTo>
                    <a:pt x="75" y="941"/>
                  </a:lnTo>
                  <a:lnTo>
                    <a:pt x="38" y="1070"/>
                  </a:lnTo>
                  <a:lnTo>
                    <a:pt x="19" y="1199"/>
                  </a:lnTo>
                  <a:lnTo>
                    <a:pt x="1" y="1346"/>
                  </a:lnTo>
                  <a:lnTo>
                    <a:pt x="1" y="1475"/>
                  </a:lnTo>
                  <a:lnTo>
                    <a:pt x="19" y="1604"/>
                  </a:lnTo>
                  <a:lnTo>
                    <a:pt x="56" y="1733"/>
                  </a:lnTo>
                  <a:lnTo>
                    <a:pt x="93" y="1862"/>
                  </a:lnTo>
                  <a:lnTo>
                    <a:pt x="148" y="1973"/>
                  </a:lnTo>
                  <a:lnTo>
                    <a:pt x="222" y="2084"/>
                  </a:lnTo>
                  <a:lnTo>
                    <a:pt x="296" y="2194"/>
                  </a:lnTo>
                  <a:lnTo>
                    <a:pt x="370" y="2287"/>
                  </a:lnTo>
                  <a:lnTo>
                    <a:pt x="462" y="2379"/>
                  </a:lnTo>
                  <a:lnTo>
                    <a:pt x="573" y="2471"/>
                  </a:lnTo>
                  <a:lnTo>
                    <a:pt x="683" y="2545"/>
                  </a:lnTo>
                  <a:lnTo>
                    <a:pt x="794" y="2600"/>
                  </a:lnTo>
                  <a:lnTo>
                    <a:pt x="923" y="2655"/>
                  </a:lnTo>
                  <a:lnTo>
                    <a:pt x="1033" y="2692"/>
                  </a:lnTo>
                  <a:lnTo>
                    <a:pt x="1181" y="2711"/>
                  </a:lnTo>
                  <a:lnTo>
                    <a:pt x="1310" y="2729"/>
                  </a:lnTo>
                  <a:lnTo>
                    <a:pt x="1439" y="2729"/>
                  </a:lnTo>
                  <a:lnTo>
                    <a:pt x="1587" y="2711"/>
                  </a:lnTo>
                  <a:lnTo>
                    <a:pt x="1716" y="2674"/>
                  </a:lnTo>
                  <a:lnTo>
                    <a:pt x="1845" y="2637"/>
                  </a:lnTo>
                  <a:lnTo>
                    <a:pt x="1955" y="2582"/>
                  </a:lnTo>
                  <a:lnTo>
                    <a:pt x="2084" y="2526"/>
                  </a:lnTo>
                  <a:lnTo>
                    <a:pt x="2195" y="2434"/>
                  </a:lnTo>
                  <a:lnTo>
                    <a:pt x="2287" y="2360"/>
                  </a:lnTo>
                  <a:lnTo>
                    <a:pt x="2379" y="2268"/>
                  </a:lnTo>
                  <a:lnTo>
                    <a:pt x="2472" y="2157"/>
                  </a:lnTo>
                  <a:lnTo>
                    <a:pt x="2545" y="2047"/>
                  </a:lnTo>
                  <a:lnTo>
                    <a:pt x="2601" y="1918"/>
                  </a:lnTo>
                  <a:lnTo>
                    <a:pt x="2656" y="1807"/>
                  </a:lnTo>
                  <a:lnTo>
                    <a:pt x="2693" y="1660"/>
                  </a:lnTo>
                  <a:lnTo>
                    <a:pt x="2711" y="1531"/>
                  </a:lnTo>
                  <a:lnTo>
                    <a:pt x="2730" y="1401"/>
                  </a:lnTo>
                  <a:lnTo>
                    <a:pt x="2730" y="1254"/>
                  </a:lnTo>
                  <a:lnTo>
                    <a:pt x="2711" y="1125"/>
                  </a:lnTo>
                  <a:lnTo>
                    <a:pt x="2674" y="996"/>
                  </a:lnTo>
                  <a:lnTo>
                    <a:pt x="2638" y="885"/>
                  </a:lnTo>
                  <a:lnTo>
                    <a:pt x="2582" y="756"/>
                  </a:lnTo>
                  <a:lnTo>
                    <a:pt x="2509" y="646"/>
                  </a:lnTo>
                  <a:lnTo>
                    <a:pt x="2435" y="535"/>
                  </a:lnTo>
                  <a:lnTo>
                    <a:pt x="2343" y="443"/>
                  </a:lnTo>
                  <a:lnTo>
                    <a:pt x="2250" y="351"/>
                  </a:lnTo>
                  <a:lnTo>
                    <a:pt x="2158" y="277"/>
                  </a:lnTo>
                  <a:lnTo>
                    <a:pt x="2048" y="203"/>
                  </a:lnTo>
                  <a:lnTo>
                    <a:pt x="1937" y="129"/>
                  </a:lnTo>
                  <a:lnTo>
                    <a:pt x="1808" y="92"/>
                  </a:lnTo>
                  <a:lnTo>
                    <a:pt x="1679" y="37"/>
                  </a:lnTo>
                  <a:lnTo>
                    <a:pt x="1550" y="19"/>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7" name="Google Shape;3537;p13"/>
            <p:cNvSpPr/>
            <p:nvPr/>
          </p:nvSpPr>
          <p:spPr>
            <a:xfrm>
              <a:off x="6144025" y="1382675"/>
              <a:ext cx="67775" cy="67775"/>
            </a:xfrm>
            <a:custGeom>
              <a:avLst/>
              <a:gdLst/>
              <a:ahLst/>
              <a:cxnLst/>
              <a:rect l="l" t="t" r="r" b="b"/>
              <a:pathLst>
                <a:path w="2711" h="2711" extrusionOk="0">
                  <a:moveTo>
                    <a:pt x="1254" y="0"/>
                  </a:moveTo>
                  <a:lnTo>
                    <a:pt x="1125" y="18"/>
                  </a:lnTo>
                  <a:lnTo>
                    <a:pt x="996" y="55"/>
                  </a:lnTo>
                  <a:lnTo>
                    <a:pt x="867" y="92"/>
                  </a:lnTo>
                  <a:lnTo>
                    <a:pt x="738" y="148"/>
                  </a:lnTo>
                  <a:lnTo>
                    <a:pt x="627" y="221"/>
                  </a:lnTo>
                  <a:lnTo>
                    <a:pt x="517" y="295"/>
                  </a:lnTo>
                  <a:lnTo>
                    <a:pt x="425" y="387"/>
                  </a:lnTo>
                  <a:lnTo>
                    <a:pt x="332" y="498"/>
                  </a:lnTo>
                  <a:lnTo>
                    <a:pt x="240" y="590"/>
                  </a:lnTo>
                  <a:lnTo>
                    <a:pt x="166" y="701"/>
                  </a:lnTo>
                  <a:lnTo>
                    <a:pt x="111" y="830"/>
                  </a:lnTo>
                  <a:lnTo>
                    <a:pt x="74" y="959"/>
                  </a:lnTo>
                  <a:lnTo>
                    <a:pt x="37" y="1088"/>
                  </a:lnTo>
                  <a:lnTo>
                    <a:pt x="1" y="1217"/>
                  </a:lnTo>
                  <a:lnTo>
                    <a:pt x="1" y="1364"/>
                  </a:lnTo>
                  <a:lnTo>
                    <a:pt x="1" y="1494"/>
                  </a:lnTo>
                  <a:lnTo>
                    <a:pt x="37" y="1623"/>
                  </a:lnTo>
                  <a:lnTo>
                    <a:pt x="56" y="1752"/>
                  </a:lnTo>
                  <a:lnTo>
                    <a:pt x="111" y="1862"/>
                  </a:lnTo>
                  <a:lnTo>
                    <a:pt x="166" y="1991"/>
                  </a:lnTo>
                  <a:lnTo>
                    <a:pt x="240" y="2102"/>
                  </a:lnTo>
                  <a:lnTo>
                    <a:pt x="314" y="2213"/>
                  </a:lnTo>
                  <a:lnTo>
                    <a:pt x="388" y="2305"/>
                  </a:lnTo>
                  <a:lnTo>
                    <a:pt x="498" y="2397"/>
                  </a:lnTo>
                  <a:lnTo>
                    <a:pt x="591" y="2471"/>
                  </a:lnTo>
                  <a:lnTo>
                    <a:pt x="701" y="2544"/>
                  </a:lnTo>
                  <a:lnTo>
                    <a:pt x="812" y="2600"/>
                  </a:lnTo>
                  <a:lnTo>
                    <a:pt x="941" y="2655"/>
                  </a:lnTo>
                  <a:lnTo>
                    <a:pt x="1070" y="2674"/>
                  </a:lnTo>
                  <a:lnTo>
                    <a:pt x="1199" y="2710"/>
                  </a:lnTo>
                  <a:lnTo>
                    <a:pt x="1476" y="2710"/>
                  </a:lnTo>
                  <a:lnTo>
                    <a:pt x="1605" y="2692"/>
                  </a:lnTo>
                  <a:lnTo>
                    <a:pt x="1734" y="2655"/>
                  </a:lnTo>
                  <a:lnTo>
                    <a:pt x="1863" y="2618"/>
                  </a:lnTo>
                  <a:lnTo>
                    <a:pt x="1973" y="2563"/>
                  </a:lnTo>
                  <a:lnTo>
                    <a:pt x="2102" y="2489"/>
                  </a:lnTo>
                  <a:lnTo>
                    <a:pt x="2195" y="2415"/>
                  </a:lnTo>
                  <a:lnTo>
                    <a:pt x="2305" y="2323"/>
                  </a:lnTo>
                  <a:lnTo>
                    <a:pt x="2397" y="2231"/>
                  </a:lnTo>
                  <a:lnTo>
                    <a:pt x="2471" y="2120"/>
                  </a:lnTo>
                  <a:lnTo>
                    <a:pt x="2545" y="2010"/>
                  </a:lnTo>
                  <a:lnTo>
                    <a:pt x="2600" y="1881"/>
                  </a:lnTo>
                  <a:lnTo>
                    <a:pt x="2656" y="1770"/>
                  </a:lnTo>
                  <a:lnTo>
                    <a:pt x="2692" y="1641"/>
                  </a:lnTo>
                  <a:lnTo>
                    <a:pt x="2711" y="1494"/>
                  </a:lnTo>
                  <a:lnTo>
                    <a:pt x="2711" y="1364"/>
                  </a:lnTo>
                  <a:lnTo>
                    <a:pt x="2711" y="1235"/>
                  </a:lnTo>
                  <a:lnTo>
                    <a:pt x="2692" y="1088"/>
                  </a:lnTo>
                  <a:lnTo>
                    <a:pt x="2656" y="977"/>
                  </a:lnTo>
                  <a:lnTo>
                    <a:pt x="2619" y="848"/>
                  </a:lnTo>
                  <a:lnTo>
                    <a:pt x="2563" y="738"/>
                  </a:lnTo>
                  <a:lnTo>
                    <a:pt x="2490" y="627"/>
                  </a:lnTo>
                  <a:lnTo>
                    <a:pt x="2416" y="516"/>
                  </a:lnTo>
                  <a:lnTo>
                    <a:pt x="2324" y="424"/>
                  </a:lnTo>
                  <a:lnTo>
                    <a:pt x="2232" y="332"/>
                  </a:lnTo>
                  <a:lnTo>
                    <a:pt x="2121" y="240"/>
                  </a:lnTo>
                  <a:lnTo>
                    <a:pt x="2010" y="184"/>
                  </a:lnTo>
                  <a:lnTo>
                    <a:pt x="1900" y="111"/>
                  </a:lnTo>
                  <a:lnTo>
                    <a:pt x="1789" y="74"/>
                  </a:lnTo>
                  <a:lnTo>
                    <a:pt x="1660" y="37"/>
                  </a:lnTo>
                  <a:lnTo>
                    <a:pt x="1531" y="18"/>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8" name="Google Shape;3538;p13"/>
            <p:cNvSpPr/>
            <p:nvPr/>
          </p:nvSpPr>
          <p:spPr>
            <a:xfrm>
              <a:off x="5079225" y="458000"/>
              <a:ext cx="68250" cy="68225"/>
            </a:xfrm>
            <a:custGeom>
              <a:avLst/>
              <a:gdLst/>
              <a:ahLst/>
              <a:cxnLst/>
              <a:rect l="l" t="t" r="r" b="b"/>
              <a:pathLst>
                <a:path w="2730" h="2729" extrusionOk="0">
                  <a:moveTo>
                    <a:pt x="1273" y="0"/>
                  </a:moveTo>
                  <a:lnTo>
                    <a:pt x="1144" y="18"/>
                  </a:lnTo>
                  <a:lnTo>
                    <a:pt x="1015" y="37"/>
                  </a:lnTo>
                  <a:lnTo>
                    <a:pt x="885" y="92"/>
                  </a:lnTo>
                  <a:lnTo>
                    <a:pt x="756" y="148"/>
                  </a:lnTo>
                  <a:lnTo>
                    <a:pt x="646" y="203"/>
                  </a:lnTo>
                  <a:lnTo>
                    <a:pt x="535" y="295"/>
                  </a:lnTo>
                  <a:lnTo>
                    <a:pt x="443" y="369"/>
                  </a:lnTo>
                  <a:lnTo>
                    <a:pt x="351" y="461"/>
                  </a:lnTo>
                  <a:lnTo>
                    <a:pt x="259" y="572"/>
                  </a:lnTo>
                  <a:lnTo>
                    <a:pt x="185" y="682"/>
                  </a:lnTo>
                  <a:lnTo>
                    <a:pt x="129" y="811"/>
                  </a:lnTo>
                  <a:lnTo>
                    <a:pt x="74" y="922"/>
                  </a:lnTo>
                  <a:lnTo>
                    <a:pt x="37" y="1051"/>
                  </a:lnTo>
                  <a:lnTo>
                    <a:pt x="19" y="1198"/>
                  </a:lnTo>
                  <a:lnTo>
                    <a:pt x="0" y="1328"/>
                  </a:lnTo>
                  <a:lnTo>
                    <a:pt x="19" y="1475"/>
                  </a:lnTo>
                  <a:lnTo>
                    <a:pt x="37" y="1604"/>
                  </a:lnTo>
                  <a:lnTo>
                    <a:pt x="56" y="1733"/>
                  </a:lnTo>
                  <a:lnTo>
                    <a:pt x="111" y="1862"/>
                  </a:lnTo>
                  <a:lnTo>
                    <a:pt x="166" y="1991"/>
                  </a:lnTo>
                  <a:lnTo>
                    <a:pt x="240" y="2102"/>
                  </a:lnTo>
                  <a:lnTo>
                    <a:pt x="314" y="2213"/>
                  </a:lnTo>
                  <a:lnTo>
                    <a:pt x="406" y="2305"/>
                  </a:lnTo>
                  <a:lnTo>
                    <a:pt x="498" y="2397"/>
                  </a:lnTo>
                  <a:lnTo>
                    <a:pt x="590" y="2471"/>
                  </a:lnTo>
                  <a:lnTo>
                    <a:pt x="720" y="2544"/>
                  </a:lnTo>
                  <a:lnTo>
                    <a:pt x="830" y="2600"/>
                  </a:lnTo>
                  <a:lnTo>
                    <a:pt x="959" y="2655"/>
                  </a:lnTo>
                  <a:lnTo>
                    <a:pt x="1088" y="2692"/>
                  </a:lnTo>
                  <a:lnTo>
                    <a:pt x="1217" y="2710"/>
                  </a:lnTo>
                  <a:lnTo>
                    <a:pt x="1365" y="2729"/>
                  </a:lnTo>
                  <a:lnTo>
                    <a:pt x="1494" y="2710"/>
                  </a:lnTo>
                  <a:lnTo>
                    <a:pt x="1623" y="2692"/>
                  </a:lnTo>
                  <a:lnTo>
                    <a:pt x="1752" y="2674"/>
                  </a:lnTo>
                  <a:lnTo>
                    <a:pt x="1881" y="2618"/>
                  </a:lnTo>
                  <a:lnTo>
                    <a:pt x="1992" y="2563"/>
                  </a:lnTo>
                  <a:lnTo>
                    <a:pt x="2102" y="2508"/>
                  </a:lnTo>
                  <a:lnTo>
                    <a:pt x="2213" y="2434"/>
                  </a:lnTo>
                  <a:lnTo>
                    <a:pt x="2305" y="2342"/>
                  </a:lnTo>
                  <a:lnTo>
                    <a:pt x="2397" y="2249"/>
                  </a:lnTo>
                  <a:lnTo>
                    <a:pt x="2471" y="2157"/>
                  </a:lnTo>
                  <a:lnTo>
                    <a:pt x="2545" y="2047"/>
                  </a:lnTo>
                  <a:lnTo>
                    <a:pt x="2619" y="1936"/>
                  </a:lnTo>
                  <a:lnTo>
                    <a:pt x="2656" y="1807"/>
                  </a:lnTo>
                  <a:lnTo>
                    <a:pt x="2692" y="1678"/>
                  </a:lnTo>
                  <a:lnTo>
                    <a:pt x="2729" y="1549"/>
                  </a:lnTo>
                  <a:lnTo>
                    <a:pt x="2729" y="1420"/>
                  </a:lnTo>
                  <a:lnTo>
                    <a:pt x="2729" y="1272"/>
                  </a:lnTo>
                  <a:lnTo>
                    <a:pt x="2729" y="1143"/>
                  </a:lnTo>
                  <a:lnTo>
                    <a:pt x="2692" y="1014"/>
                  </a:lnTo>
                  <a:lnTo>
                    <a:pt x="2656" y="885"/>
                  </a:lnTo>
                  <a:lnTo>
                    <a:pt x="2600" y="756"/>
                  </a:lnTo>
                  <a:lnTo>
                    <a:pt x="2526" y="645"/>
                  </a:lnTo>
                  <a:lnTo>
                    <a:pt x="2453" y="535"/>
                  </a:lnTo>
                  <a:lnTo>
                    <a:pt x="2379" y="443"/>
                  </a:lnTo>
                  <a:lnTo>
                    <a:pt x="2268" y="350"/>
                  </a:lnTo>
                  <a:lnTo>
                    <a:pt x="2176" y="258"/>
                  </a:lnTo>
                  <a:lnTo>
                    <a:pt x="2065" y="184"/>
                  </a:lnTo>
                  <a:lnTo>
                    <a:pt x="1936" y="129"/>
                  </a:lnTo>
                  <a:lnTo>
                    <a:pt x="1826" y="74"/>
                  </a:lnTo>
                  <a:lnTo>
                    <a:pt x="1697" y="37"/>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9" name="Google Shape;3539;p13"/>
            <p:cNvSpPr/>
            <p:nvPr/>
          </p:nvSpPr>
          <p:spPr>
            <a:xfrm>
              <a:off x="5681700" y="1219950"/>
              <a:ext cx="67775" cy="67775"/>
            </a:xfrm>
            <a:custGeom>
              <a:avLst/>
              <a:gdLst/>
              <a:ahLst/>
              <a:cxnLst/>
              <a:rect l="l" t="t" r="r" b="b"/>
              <a:pathLst>
                <a:path w="2711" h="2711" extrusionOk="0">
                  <a:moveTo>
                    <a:pt x="1235" y="0"/>
                  </a:moveTo>
                  <a:lnTo>
                    <a:pt x="1106" y="19"/>
                  </a:lnTo>
                  <a:lnTo>
                    <a:pt x="977" y="56"/>
                  </a:lnTo>
                  <a:lnTo>
                    <a:pt x="848" y="111"/>
                  </a:lnTo>
                  <a:lnTo>
                    <a:pt x="738" y="166"/>
                  </a:lnTo>
                  <a:lnTo>
                    <a:pt x="609" y="240"/>
                  </a:lnTo>
                  <a:lnTo>
                    <a:pt x="516" y="314"/>
                  </a:lnTo>
                  <a:lnTo>
                    <a:pt x="406" y="406"/>
                  </a:lnTo>
                  <a:lnTo>
                    <a:pt x="314" y="498"/>
                  </a:lnTo>
                  <a:lnTo>
                    <a:pt x="240" y="609"/>
                  </a:lnTo>
                  <a:lnTo>
                    <a:pt x="166" y="719"/>
                  </a:lnTo>
                  <a:lnTo>
                    <a:pt x="111" y="848"/>
                  </a:lnTo>
                  <a:lnTo>
                    <a:pt x="55" y="978"/>
                  </a:lnTo>
                  <a:lnTo>
                    <a:pt x="37" y="1107"/>
                  </a:lnTo>
                  <a:lnTo>
                    <a:pt x="0" y="1236"/>
                  </a:lnTo>
                  <a:lnTo>
                    <a:pt x="0" y="1365"/>
                  </a:lnTo>
                  <a:lnTo>
                    <a:pt x="19" y="1512"/>
                  </a:lnTo>
                  <a:lnTo>
                    <a:pt x="37" y="1641"/>
                  </a:lnTo>
                  <a:lnTo>
                    <a:pt x="74" y="1770"/>
                  </a:lnTo>
                  <a:lnTo>
                    <a:pt x="111" y="1881"/>
                  </a:lnTo>
                  <a:lnTo>
                    <a:pt x="166" y="2010"/>
                  </a:lnTo>
                  <a:lnTo>
                    <a:pt x="240" y="2121"/>
                  </a:lnTo>
                  <a:lnTo>
                    <a:pt x="314" y="2213"/>
                  </a:lnTo>
                  <a:lnTo>
                    <a:pt x="406" y="2305"/>
                  </a:lnTo>
                  <a:lnTo>
                    <a:pt x="498" y="2397"/>
                  </a:lnTo>
                  <a:lnTo>
                    <a:pt x="609" y="2471"/>
                  </a:lnTo>
                  <a:lnTo>
                    <a:pt x="719" y="2545"/>
                  </a:lnTo>
                  <a:lnTo>
                    <a:pt x="830" y="2600"/>
                  </a:lnTo>
                  <a:lnTo>
                    <a:pt x="959" y="2655"/>
                  </a:lnTo>
                  <a:lnTo>
                    <a:pt x="1069" y="2692"/>
                  </a:lnTo>
                  <a:lnTo>
                    <a:pt x="1217" y="2711"/>
                  </a:lnTo>
                  <a:lnTo>
                    <a:pt x="1475" y="2711"/>
                  </a:lnTo>
                  <a:lnTo>
                    <a:pt x="1623" y="2692"/>
                  </a:lnTo>
                  <a:lnTo>
                    <a:pt x="1752" y="2655"/>
                  </a:lnTo>
                  <a:lnTo>
                    <a:pt x="1881" y="2619"/>
                  </a:lnTo>
                  <a:lnTo>
                    <a:pt x="1991" y="2563"/>
                  </a:lnTo>
                  <a:lnTo>
                    <a:pt x="2102" y="2489"/>
                  </a:lnTo>
                  <a:lnTo>
                    <a:pt x="2213" y="2416"/>
                  </a:lnTo>
                  <a:lnTo>
                    <a:pt x="2305" y="2324"/>
                  </a:lnTo>
                  <a:lnTo>
                    <a:pt x="2397" y="2213"/>
                  </a:lnTo>
                  <a:lnTo>
                    <a:pt x="2489" y="2121"/>
                  </a:lnTo>
                  <a:lnTo>
                    <a:pt x="2545" y="1992"/>
                  </a:lnTo>
                  <a:lnTo>
                    <a:pt x="2618" y="1881"/>
                  </a:lnTo>
                  <a:lnTo>
                    <a:pt x="2655" y="1752"/>
                  </a:lnTo>
                  <a:lnTo>
                    <a:pt x="2692" y="1623"/>
                  </a:lnTo>
                  <a:lnTo>
                    <a:pt x="2710" y="1494"/>
                  </a:lnTo>
                  <a:lnTo>
                    <a:pt x="2710" y="1346"/>
                  </a:lnTo>
                  <a:lnTo>
                    <a:pt x="2710" y="1217"/>
                  </a:lnTo>
                  <a:lnTo>
                    <a:pt x="2692" y="1088"/>
                  </a:lnTo>
                  <a:lnTo>
                    <a:pt x="2655" y="959"/>
                  </a:lnTo>
                  <a:lnTo>
                    <a:pt x="2600" y="830"/>
                  </a:lnTo>
                  <a:lnTo>
                    <a:pt x="2545" y="719"/>
                  </a:lnTo>
                  <a:lnTo>
                    <a:pt x="2489" y="609"/>
                  </a:lnTo>
                  <a:lnTo>
                    <a:pt x="2397" y="498"/>
                  </a:lnTo>
                  <a:lnTo>
                    <a:pt x="2323" y="406"/>
                  </a:lnTo>
                  <a:lnTo>
                    <a:pt x="2213" y="314"/>
                  </a:lnTo>
                  <a:lnTo>
                    <a:pt x="2120" y="240"/>
                  </a:lnTo>
                  <a:lnTo>
                    <a:pt x="2010" y="166"/>
                  </a:lnTo>
                  <a:lnTo>
                    <a:pt x="1899" y="111"/>
                  </a:lnTo>
                  <a:lnTo>
                    <a:pt x="1770" y="74"/>
                  </a:lnTo>
                  <a:lnTo>
                    <a:pt x="1641" y="37"/>
                  </a:lnTo>
                  <a:lnTo>
                    <a:pt x="1512" y="19"/>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0" name="Google Shape;3540;p13"/>
            <p:cNvSpPr/>
            <p:nvPr/>
          </p:nvSpPr>
          <p:spPr>
            <a:xfrm>
              <a:off x="5130850" y="629475"/>
              <a:ext cx="67775" cy="67775"/>
            </a:xfrm>
            <a:custGeom>
              <a:avLst/>
              <a:gdLst/>
              <a:ahLst/>
              <a:cxnLst/>
              <a:rect l="l" t="t" r="r" b="b"/>
              <a:pathLst>
                <a:path w="2711" h="2711" extrusionOk="0">
                  <a:moveTo>
                    <a:pt x="1254" y="0"/>
                  </a:moveTo>
                  <a:lnTo>
                    <a:pt x="1125" y="18"/>
                  </a:lnTo>
                  <a:lnTo>
                    <a:pt x="996" y="55"/>
                  </a:lnTo>
                  <a:lnTo>
                    <a:pt x="867" y="92"/>
                  </a:lnTo>
                  <a:lnTo>
                    <a:pt x="756" y="148"/>
                  </a:lnTo>
                  <a:lnTo>
                    <a:pt x="646" y="221"/>
                  </a:lnTo>
                  <a:lnTo>
                    <a:pt x="535" y="295"/>
                  </a:lnTo>
                  <a:lnTo>
                    <a:pt x="443" y="387"/>
                  </a:lnTo>
                  <a:lnTo>
                    <a:pt x="351" y="479"/>
                  </a:lnTo>
                  <a:lnTo>
                    <a:pt x="259" y="572"/>
                  </a:lnTo>
                  <a:lnTo>
                    <a:pt x="185" y="682"/>
                  </a:lnTo>
                  <a:lnTo>
                    <a:pt x="130" y="793"/>
                  </a:lnTo>
                  <a:lnTo>
                    <a:pt x="74" y="922"/>
                  </a:lnTo>
                  <a:lnTo>
                    <a:pt x="37" y="1051"/>
                  </a:lnTo>
                  <a:lnTo>
                    <a:pt x="19" y="1180"/>
                  </a:lnTo>
                  <a:lnTo>
                    <a:pt x="0" y="1309"/>
                  </a:lnTo>
                  <a:lnTo>
                    <a:pt x="19" y="1457"/>
                  </a:lnTo>
                  <a:lnTo>
                    <a:pt x="37" y="1586"/>
                  </a:lnTo>
                  <a:lnTo>
                    <a:pt x="56" y="1715"/>
                  </a:lnTo>
                  <a:lnTo>
                    <a:pt x="111" y="1844"/>
                  </a:lnTo>
                  <a:lnTo>
                    <a:pt x="166" y="1973"/>
                  </a:lnTo>
                  <a:lnTo>
                    <a:pt x="240" y="2084"/>
                  </a:lnTo>
                  <a:lnTo>
                    <a:pt x="314" y="2194"/>
                  </a:lnTo>
                  <a:lnTo>
                    <a:pt x="406" y="2286"/>
                  </a:lnTo>
                  <a:lnTo>
                    <a:pt x="498" y="2379"/>
                  </a:lnTo>
                  <a:lnTo>
                    <a:pt x="609" y="2471"/>
                  </a:lnTo>
                  <a:lnTo>
                    <a:pt x="720" y="2526"/>
                  </a:lnTo>
                  <a:lnTo>
                    <a:pt x="849" y="2600"/>
                  </a:lnTo>
                  <a:lnTo>
                    <a:pt x="959" y="2637"/>
                  </a:lnTo>
                  <a:lnTo>
                    <a:pt x="1107" y="2674"/>
                  </a:lnTo>
                  <a:lnTo>
                    <a:pt x="1236" y="2692"/>
                  </a:lnTo>
                  <a:lnTo>
                    <a:pt x="1365" y="2710"/>
                  </a:lnTo>
                  <a:lnTo>
                    <a:pt x="1512" y="2692"/>
                  </a:lnTo>
                  <a:lnTo>
                    <a:pt x="1641" y="2674"/>
                  </a:lnTo>
                  <a:lnTo>
                    <a:pt x="1771" y="2637"/>
                  </a:lnTo>
                  <a:lnTo>
                    <a:pt x="1881" y="2600"/>
                  </a:lnTo>
                  <a:lnTo>
                    <a:pt x="2010" y="2526"/>
                  </a:lnTo>
                  <a:lnTo>
                    <a:pt x="2121" y="2471"/>
                  </a:lnTo>
                  <a:lnTo>
                    <a:pt x="2213" y="2379"/>
                  </a:lnTo>
                  <a:lnTo>
                    <a:pt x="2324" y="2305"/>
                  </a:lnTo>
                  <a:lnTo>
                    <a:pt x="2397" y="2194"/>
                  </a:lnTo>
                  <a:lnTo>
                    <a:pt x="2490" y="2102"/>
                  </a:lnTo>
                  <a:lnTo>
                    <a:pt x="2545" y="1991"/>
                  </a:lnTo>
                  <a:lnTo>
                    <a:pt x="2600" y="1862"/>
                  </a:lnTo>
                  <a:lnTo>
                    <a:pt x="2656" y="1752"/>
                  </a:lnTo>
                  <a:lnTo>
                    <a:pt x="2692" y="1623"/>
                  </a:lnTo>
                  <a:lnTo>
                    <a:pt x="2711" y="1494"/>
                  </a:lnTo>
                  <a:lnTo>
                    <a:pt x="2711" y="1364"/>
                  </a:lnTo>
                  <a:lnTo>
                    <a:pt x="2711" y="1217"/>
                  </a:lnTo>
                  <a:lnTo>
                    <a:pt x="2692" y="1088"/>
                  </a:lnTo>
                  <a:lnTo>
                    <a:pt x="2656" y="959"/>
                  </a:lnTo>
                  <a:lnTo>
                    <a:pt x="2619" y="848"/>
                  </a:lnTo>
                  <a:lnTo>
                    <a:pt x="2563" y="719"/>
                  </a:lnTo>
                  <a:lnTo>
                    <a:pt x="2490" y="608"/>
                  </a:lnTo>
                  <a:lnTo>
                    <a:pt x="2416" y="498"/>
                  </a:lnTo>
                  <a:lnTo>
                    <a:pt x="2324" y="406"/>
                  </a:lnTo>
                  <a:lnTo>
                    <a:pt x="2232" y="313"/>
                  </a:lnTo>
                  <a:lnTo>
                    <a:pt x="2121" y="240"/>
                  </a:lnTo>
                  <a:lnTo>
                    <a:pt x="2010" y="166"/>
                  </a:lnTo>
                  <a:lnTo>
                    <a:pt x="1900" y="111"/>
                  </a:lnTo>
                  <a:lnTo>
                    <a:pt x="1771" y="55"/>
                  </a:lnTo>
                  <a:lnTo>
                    <a:pt x="1641" y="37"/>
                  </a:lnTo>
                  <a:lnTo>
                    <a:pt x="15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1" name="Google Shape;3541;p13"/>
            <p:cNvSpPr/>
            <p:nvPr/>
          </p:nvSpPr>
          <p:spPr>
            <a:xfrm>
              <a:off x="6224225" y="1396950"/>
              <a:ext cx="67800" cy="67800"/>
            </a:xfrm>
            <a:custGeom>
              <a:avLst/>
              <a:gdLst/>
              <a:ahLst/>
              <a:cxnLst/>
              <a:rect l="l" t="t" r="r" b="b"/>
              <a:pathLst>
                <a:path w="2712" h="2712" extrusionOk="0">
                  <a:moveTo>
                    <a:pt x="1236" y="1"/>
                  </a:moveTo>
                  <a:lnTo>
                    <a:pt x="1107" y="19"/>
                  </a:lnTo>
                  <a:lnTo>
                    <a:pt x="978" y="56"/>
                  </a:lnTo>
                  <a:lnTo>
                    <a:pt x="849" y="111"/>
                  </a:lnTo>
                  <a:lnTo>
                    <a:pt x="738" y="167"/>
                  </a:lnTo>
                  <a:lnTo>
                    <a:pt x="628" y="222"/>
                  </a:lnTo>
                  <a:lnTo>
                    <a:pt x="517" y="296"/>
                  </a:lnTo>
                  <a:lnTo>
                    <a:pt x="425" y="388"/>
                  </a:lnTo>
                  <a:lnTo>
                    <a:pt x="333" y="480"/>
                  </a:lnTo>
                  <a:lnTo>
                    <a:pt x="240" y="591"/>
                  </a:lnTo>
                  <a:lnTo>
                    <a:pt x="185" y="701"/>
                  </a:lnTo>
                  <a:lnTo>
                    <a:pt x="111" y="812"/>
                  </a:lnTo>
                  <a:lnTo>
                    <a:pt x="75" y="941"/>
                  </a:lnTo>
                  <a:lnTo>
                    <a:pt x="38" y="1052"/>
                  </a:lnTo>
                  <a:lnTo>
                    <a:pt x="1" y="1199"/>
                  </a:lnTo>
                  <a:lnTo>
                    <a:pt x="1" y="1328"/>
                  </a:lnTo>
                  <a:lnTo>
                    <a:pt x="1" y="1457"/>
                  </a:lnTo>
                  <a:lnTo>
                    <a:pt x="19" y="1605"/>
                  </a:lnTo>
                  <a:lnTo>
                    <a:pt x="56" y="1734"/>
                  </a:lnTo>
                  <a:lnTo>
                    <a:pt x="93" y="1863"/>
                  </a:lnTo>
                  <a:lnTo>
                    <a:pt x="148" y="1973"/>
                  </a:lnTo>
                  <a:lnTo>
                    <a:pt x="222" y="2084"/>
                  </a:lnTo>
                  <a:lnTo>
                    <a:pt x="296" y="2195"/>
                  </a:lnTo>
                  <a:lnTo>
                    <a:pt x="388" y="2305"/>
                  </a:lnTo>
                  <a:lnTo>
                    <a:pt x="480" y="2398"/>
                  </a:lnTo>
                  <a:lnTo>
                    <a:pt x="591" y="2471"/>
                  </a:lnTo>
                  <a:lnTo>
                    <a:pt x="701" y="2545"/>
                  </a:lnTo>
                  <a:lnTo>
                    <a:pt x="830" y="2600"/>
                  </a:lnTo>
                  <a:lnTo>
                    <a:pt x="960" y="2656"/>
                  </a:lnTo>
                  <a:lnTo>
                    <a:pt x="1089" y="2693"/>
                  </a:lnTo>
                  <a:lnTo>
                    <a:pt x="1218" y="2711"/>
                  </a:lnTo>
                  <a:lnTo>
                    <a:pt x="1494" y="2711"/>
                  </a:lnTo>
                  <a:lnTo>
                    <a:pt x="1623" y="2674"/>
                  </a:lnTo>
                  <a:lnTo>
                    <a:pt x="1752" y="2656"/>
                  </a:lnTo>
                  <a:lnTo>
                    <a:pt x="1881" y="2600"/>
                  </a:lnTo>
                  <a:lnTo>
                    <a:pt x="1992" y="2545"/>
                  </a:lnTo>
                  <a:lnTo>
                    <a:pt x="2103" y="2471"/>
                  </a:lnTo>
                  <a:lnTo>
                    <a:pt x="2213" y="2398"/>
                  </a:lnTo>
                  <a:lnTo>
                    <a:pt x="2306" y="2305"/>
                  </a:lnTo>
                  <a:lnTo>
                    <a:pt x="2398" y="2213"/>
                  </a:lnTo>
                  <a:lnTo>
                    <a:pt x="2471" y="2103"/>
                  </a:lnTo>
                  <a:lnTo>
                    <a:pt x="2545" y="1992"/>
                  </a:lnTo>
                  <a:lnTo>
                    <a:pt x="2601" y="1881"/>
                  </a:lnTo>
                  <a:lnTo>
                    <a:pt x="2637" y="1752"/>
                  </a:lnTo>
                  <a:lnTo>
                    <a:pt x="2674" y="1623"/>
                  </a:lnTo>
                  <a:lnTo>
                    <a:pt x="2693" y="1494"/>
                  </a:lnTo>
                  <a:lnTo>
                    <a:pt x="2711" y="1365"/>
                  </a:lnTo>
                  <a:lnTo>
                    <a:pt x="2693" y="1236"/>
                  </a:lnTo>
                  <a:lnTo>
                    <a:pt x="2674" y="1088"/>
                  </a:lnTo>
                  <a:lnTo>
                    <a:pt x="2637" y="978"/>
                  </a:lnTo>
                  <a:lnTo>
                    <a:pt x="2601" y="849"/>
                  </a:lnTo>
                  <a:lnTo>
                    <a:pt x="2545" y="738"/>
                  </a:lnTo>
                  <a:lnTo>
                    <a:pt x="2471" y="609"/>
                  </a:lnTo>
                  <a:lnTo>
                    <a:pt x="2398" y="517"/>
                  </a:lnTo>
                  <a:lnTo>
                    <a:pt x="2306" y="425"/>
                  </a:lnTo>
                  <a:lnTo>
                    <a:pt x="2213" y="332"/>
                  </a:lnTo>
                  <a:lnTo>
                    <a:pt x="2103" y="240"/>
                  </a:lnTo>
                  <a:lnTo>
                    <a:pt x="1992" y="185"/>
                  </a:lnTo>
                  <a:lnTo>
                    <a:pt x="1881" y="111"/>
                  </a:lnTo>
                  <a:lnTo>
                    <a:pt x="1752" y="74"/>
                  </a:lnTo>
                  <a:lnTo>
                    <a:pt x="1623" y="37"/>
                  </a:lnTo>
                  <a:lnTo>
                    <a:pt x="1494"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2" name="Google Shape;3542;p13"/>
            <p:cNvSpPr/>
            <p:nvPr/>
          </p:nvSpPr>
          <p:spPr>
            <a:xfrm>
              <a:off x="5984525" y="1354075"/>
              <a:ext cx="67800" cy="67800"/>
            </a:xfrm>
            <a:custGeom>
              <a:avLst/>
              <a:gdLst/>
              <a:ahLst/>
              <a:cxnLst/>
              <a:rect l="l" t="t" r="r" b="b"/>
              <a:pathLst>
                <a:path w="2712" h="2712" extrusionOk="0">
                  <a:moveTo>
                    <a:pt x="1347" y="1"/>
                  </a:moveTo>
                  <a:lnTo>
                    <a:pt x="1199" y="19"/>
                  </a:lnTo>
                  <a:lnTo>
                    <a:pt x="1070" y="38"/>
                  </a:lnTo>
                  <a:lnTo>
                    <a:pt x="941" y="75"/>
                  </a:lnTo>
                  <a:lnTo>
                    <a:pt x="831" y="111"/>
                  </a:lnTo>
                  <a:lnTo>
                    <a:pt x="702" y="167"/>
                  </a:lnTo>
                  <a:lnTo>
                    <a:pt x="591" y="241"/>
                  </a:lnTo>
                  <a:lnTo>
                    <a:pt x="499" y="314"/>
                  </a:lnTo>
                  <a:lnTo>
                    <a:pt x="388" y="406"/>
                  </a:lnTo>
                  <a:lnTo>
                    <a:pt x="314" y="499"/>
                  </a:lnTo>
                  <a:lnTo>
                    <a:pt x="222" y="609"/>
                  </a:lnTo>
                  <a:lnTo>
                    <a:pt x="167" y="720"/>
                  </a:lnTo>
                  <a:lnTo>
                    <a:pt x="112" y="831"/>
                  </a:lnTo>
                  <a:lnTo>
                    <a:pt x="56" y="960"/>
                  </a:lnTo>
                  <a:lnTo>
                    <a:pt x="19" y="1089"/>
                  </a:lnTo>
                  <a:lnTo>
                    <a:pt x="1" y="1218"/>
                  </a:lnTo>
                  <a:lnTo>
                    <a:pt x="1" y="1347"/>
                  </a:lnTo>
                  <a:lnTo>
                    <a:pt x="1" y="1494"/>
                  </a:lnTo>
                  <a:lnTo>
                    <a:pt x="19" y="1623"/>
                  </a:lnTo>
                  <a:lnTo>
                    <a:pt x="56" y="1752"/>
                  </a:lnTo>
                  <a:lnTo>
                    <a:pt x="93" y="1863"/>
                  </a:lnTo>
                  <a:lnTo>
                    <a:pt x="148" y="1992"/>
                  </a:lnTo>
                  <a:lnTo>
                    <a:pt x="222" y="2103"/>
                  </a:lnTo>
                  <a:lnTo>
                    <a:pt x="296" y="2195"/>
                  </a:lnTo>
                  <a:lnTo>
                    <a:pt x="388" y="2306"/>
                  </a:lnTo>
                  <a:lnTo>
                    <a:pt x="480" y="2398"/>
                  </a:lnTo>
                  <a:lnTo>
                    <a:pt x="591" y="2472"/>
                  </a:lnTo>
                  <a:lnTo>
                    <a:pt x="702" y="2545"/>
                  </a:lnTo>
                  <a:lnTo>
                    <a:pt x="812" y="2601"/>
                  </a:lnTo>
                  <a:lnTo>
                    <a:pt x="941" y="2656"/>
                  </a:lnTo>
                  <a:lnTo>
                    <a:pt x="1070" y="2674"/>
                  </a:lnTo>
                  <a:lnTo>
                    <a:pt x="1199" y="2711"/>
                  </a:lnTo>
                  <a:lnTo>
                    <a:pt x="1458" y="2711"/>
                  </a:lnTo>
                  <a:lnTo>
                    <a:pt x="1605" y="2693"/>
                  </a:lnTo>
                  <a:lnTo>
                    <a:pt x="1734" y="2656"/>
                  </a:lnTo>
                  <a:lnTo>
                    <a:pt x="1863" y="2619"/>
                  </a:lnTo>
                  <a:lnTo>
                    <a:pt x="1974" y="2545"/>
                  </a:lnTo>
                  <a:lnTo>
                    <a:pt x="2084" y="2490"/>
                  </a:lnTo>
                  <a:lnTo>
                    <a:pt x="2195" y="2398"/>
                  </a:lnTo>
                  <a:lnTo>
                    <a:pt x="2306" y="2306"/>
                  </a:lnTo>
                  <a:lnTo>
                    <a:pt x="2398" y="2213"/>
                  </a:lnTo>
                  <a:lnTo>
                    <a:pt x="2472" y="2103"/>
                  </a:lnTo>
                  <a:lnTo>
                    <a:pt x="2545" y="1992"/>
                  </a:lnTo>
                  <a:lnTo>
                    <a:pt x="2601" y="1863"/>
                  </a:lnTo>
                  <a:lnTo>
                    <a:pt x="2638" y="1734"/>
                  </a:lnTo>
                  <a:lnTo>
                    <a:pt x="2674" y="1605"/>
                  </a:lnTo>
                  <a:lnTo>
                    <a:pt x="2693" y="1476"/>
                  </a:lnTo>
                  <a:lnTo>
                    <a:pt x="2711" y="1347"/>
                  </a:lnTo>
                  <a:lnTo>
                    <a:pt x="2693" y="1199"/>
                  </a:lnTo>
                  <a:lnTo>
                    <a:pt x="2674" y="1070"/>
                  </a:lnTo>
                  <a:lnTo>
                    <a:pt x="2638" y="941"/>
                  </a:lnTo>
                  <a:lnTo>
                    <a:pt x="2582" y="831"/>
                  </a:lnTo>
                  <a:lnTo>
                    <a:pt x="2527" y="702"/>
                  </a:lnTo>
                  <a:lnTo>
                    <a:pt x="2453" y="591"/>
                  </a:lnTo>
                  <a:lnTo>
                    <a:pt x="2379" y="499"/>
                  </a:lnTo>
                  <a:lnTo>
                    <a:pt x="2287" y="406"/>
                  </a:lnTo>
                  <a:lnTo>
                    <a:pt x="2195" y="314"/>
                  </a:lnTo>
                  <a:lnTo>
                    <a:pt x="2084" y="241"/>
                  </a:lnTo>
                  <a:lnTo>
                    <a:pt x="1974" y="167"/>
                  </a:lnTo>
                  <a:lnTo>
                    <a:pt x="1863" y="111"/>
                  </a:lnTo>
                  <a:lnTo>
                    <a:pt x="1734" y="56"/>
                  </a:lnTo>
                  <a:lnTo>
                    <a:pt x="1605" y="38"/>
                  </a:lnTo>
                  <a:lnTo>
                    <a:pt x="1476"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3" name="Google Shape;3543;p13"/>
            <p:cNvSpPr/>
            <p:nvPr/>
          </p:nvSpPr>
          <p:spPr>
            <a:xfrm>
              <a:off x="5390825" y="1003300"/>
              <a:ext cx="67775" cy="67775"/>
            </a:xfrm>
            <a:custGeom>
              <a:avLst/>
              <a:gdLst/>
              <a:ahLst/>
              <a:cxnLst/>
              <a:rect l="l" t="t" r="r" b="b"/>
              <a:pathLst>
                <a:path w="2711" h="2711" extrusionOk="0">
                  <a:moveTo>
                    <a:pt x="1236" y="0"/>
                  </a:moveTo>
                  <a:lnTo>
                    <a:pt x="1107" y="19"/>
                  </a:lnTo>
                  <a:lnTo>
                    <a:pt x="978" y="56"/>
                  </a:lnTo>
                  <a:lnTo>
                    <a:pt x="849" y="93"/>
                  </a:lnTo>
                  <a:lnTo>
                    <a:pt x="720" y="166"/>
                  </a:lnTo>
                  <a:lnTo>
                    <a:pt x="609" y="222"/>
                  </a:lnTo>
                  <a:lnTo>
                    <a:pt x="498" y="314"/>
                  </a:lnTo>
                  <a:lnTo>
                    <a:pt x="406" y="406"/>
                  </a:lnTo>
                  <a:lnTo>
                    <a:pt x="314" y="498"/>
                  </a:lnTo>
                  <a:lnTo>
                    <a:pt x="222" y="609"/>
                  </a:lnTo>
                  <a:lnTo>
                    <a:pt x="167" y="719"/>
                  </a:lnTo>
                  <a:lnTo>
                    <a:pt x="111" y="849"/>
                  </a:lnTo>
                  <a:lnTo>
                    <a:pt x="56" y="978"/>
                  </a:lnTo>
                  <a:lnTo>
                    <a:pt x="19" y="1107"/>
                  </a:lnTo>
                  <a:lnTo>
                    <a:pt x="1" y="1236"/>
                  </a:lnTo>
                  <a:lnTo>
                    <a:pt x="1" y="1365"/>
                  </a:lnTo>
                  <a:lnTo>
                    <a:pt x="1" y="1512"/>
                  </a:lnTo>
                  <a:lnTo>
                    <a:pt x="37" y="1641"/>
                  </a:lnTo>
                  <a:lnTo>
                    <a:pt x="74" y="1770"/>
                  </a:lnTo>
                  <a:lnTo>
                    <a:pt x="111" y="1881"/>
                  </a:lnTo>
                  <a:lnTo>
                    <a:pt x="167" y="2010"/>
                  </a:lnTo>
                  <a:lnTo>
                    <a:pt x="240" y="2121"/>
                  </a:lnTo>
                  <a:lnTo>
                    <a:pt x="332" y="2213"/>
                  </a:lnTo>
                  <a:lnTo>
                    <a:pt x="406" y="2305"/>
                  </a:lnTo>
                  <a:lnTo>
                    <a:pt x="517" y="2397"/>
                  </a:lnTo>
                  <a:lnTo>
                    <a:pt x="609" y="2471"/>
                  </a:lnTo>
                  <a:lnTo>
                    <a:pt x="720" y="2545"/>
                  </a:lnTo>
                  <a:lnTo>
                    <a:pt x="849" y="2600"/>
                  </a:lnTo>
                  <a:lnTo>
                    <a:pt x="959" y="2655"/>
                  </a:lnTo>
                  <a:lnTo>
                    <a:pt x="1088" y="2674"/>
                  </a:lnTo>
                  <a:lnTo>
                    <a:pt x="1218" y="2692"/>
                  </a:lnTo>
                  <a:lnTo>
                    <a:pt x="1365" y="2711"/>
                  </a:lnTo>
                  <a:lnTo>
                    <a:pt x="1494" y="2692"/>
                  </a:lnTo>
                  <a:lnTo>
                    <a:pt x="1623" y="2674"/>
                  </a:lnTo>
                  <a:lnTo>
                    <a:pt x="1752" y="2637"/>
                  </a:lnTo>
                  <a:lnTo>
                    <a:pt x="1881" y="2600"/>
                  </a:lnTo>
                  <a:lnTo>
                    <a:pt x="1992" y="2545"/>
                  </a:lnTo>
                  <a:lnTo>
                    <a:pt x="2103" y="2471"/>
                  </a:lnTo>
                  <a:lnTo>
                    <a:pt x="2213" y="2397"/>
                  </a:lnTo>
                  <a:lnTo>
                    <a:pt x="2305" y="2305"/>
                  </a:lnTo>
                  <a:lnTo>
                    <a:pt x="2398" y="2213"/>
                  </a:lnTo>
                  <a:lnTo>
                    <a:pt x="2471" y="2102"/>
                  </a:lnTo>
                  <a:lnTo>
                    <a:pt x="2545" y="1992"/>
                  </a:lnTo>
                  <a:lnTo>
                    <a:pt x="2600" y="1881"/>
                  </a:lnTo>
                  <a:lnTo>
                    <a:pt x="2637" y="1752"/>
                  </a:lnTo>
                  <a:lnTo>
                    <a:pt x="2674" y="1623"/>
                  </a:lnTo>
                  <a:lnTo>
                    <a:pt x="2693" y="1494"/>
                  </a:lnTo>
                  <a:lnTo>
                    <a:pt x="2711" y="1365"/>
                  </a:lnTo>
                  <a:lnTo>
                    <a:pt x="2693" y="1217"/>
                  </a:lnTo>
                  <a:lnTo>
                    <a:pt x="2674" y="1088"/>
                  </a:lnTo>
                  <a:lnTo>
                    <a:pt x="2656" y="959"/>
                  </a:lnTo>
                  <a:lnTo>
                    <a:pt x="2600" y="849"/>
                  </a:lnTo>
                  <a:lnTo>
                    <a:pt x="2545" y="719"/>
                  </a:lnTo>
                  <a:lnTo>
                    <a:pt x="2471" y="609"/>
                  </a:lnTo>
                  <a:lnTo>
                    <a:pt x="2398" y="517"/>
                  </a:lnTo>
                  <a:lnTo>
                    <a:pt x="2305" y="406"/>
                  </a:lnTo>
                  <a:lnTo>
                    <a:pt x="2213" y="314"/>
                  </a:lnTo>
                  <a:lnTo>
                    <a:pt x="2121" y="240"/>
                  </a:lnTo>
                  <a:lnTo>
                    <a:pt x="2010" y="166"/>
                  </a:lnTo>
                  <a:lnTo>
                    <a:pt x="1881" y="111"/>
                  </a:lnTo>
                  <a:lnTo>
                    <a:pt x="1771" y="74"/>
                  </a:lnTo>
                  <a:lnTo>
                    <a:pt x="1642" y="37"/>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4" name="Google Shape;3544;p13"/>
            <p:cNvSpPr/>
            <p:nvPr/>
          </p:nvSpPr>
          <p:spPr>
            <a:xfrm>
              <a:off x="5828275" y="1326425"/>
              <a:ext cx="66400" cy="66400"/>
            </a:xfrm>
            <a:custGeom>
              <a:avLst/>
              <a:gdLst/>
              <a:ahLst/>
              <a:cxnLst/>
              <a:rect l="l" t="t" r="r" b="b"/>
              <a:pathLst>
                <a:path w="2656" h="2656" extrusionOk="0">
                  <a:moveTo>
                    <a:pt x="1180" y="1"/>
                  </a:moveTo>
                  <a:lnTo>
                    <a:pt x="1051" y="19"/>
                  </a:lnTo>
                  <a:lnTo>
                    <a:pt x="922" y="56"/>
                  </a:lnTo>
                  <a:lnTo>
                    <a:pt x="793" y="111"/>
                  </a:lnTo>
                  <a:lnTo>
                    <a:pt x="683" y="167"/>
                  </a:lnTo>
                  <a:lnTo>
                    <a:pt x="572" y="240"/>
                  </a:lnTo>
                  <a:lnTo>
                    <a:pt x="461" y="314"/>
                  </a:lnTo>
                  <a:lnTo>
                    <a:pt x="369" y="406"/>
                  </a:lnTo>
                  <a:lnTo>
                    <a:pt x="295" y="498"/>
                  </a:lnTo>
                  <a:lnTo>
                    <a:pt x="203" y="609"/>
                  </a:lnTo>
                  <a:lnTo>
                    <a:pt x="148" y="720"/>
                  </a:lnTo>
                  <a:lnTo>
                    <a:pt x="93" y="830"/>
                  </a:lnTo>
                  <a:lnTo>
                    <a:pt x="37" y="959"/>
                  </a:lnTo>
                  <a:lnTo>
                    <a:pt x="19" y="1088"/>
                  </a:lnTo>
                  <a:lnTo>
                    <a:pt x="0" y="1217"/>
                  </a:lnTo>
                  <a:lnTo>
                    <a:pt x="0" y="1347"/>
                  </a:lnTo>
                  <a:lnTo>
                    <a:pt x="0" y="1494"/>
                  </a:lnTo>
                  <a:lnTo>
                    <a:pt x="19" y="1623"/>
                  </a:lnTo>
                  <a:lnTo>
                    <a:pt x="56" y="1734"/>
                  </a:lnTo>
                  <a:lnTo>
                    <a:pt x="111" y="1863"/>
                  </a:lnTo>
                  <a:lnTo>
                    <a:pt x="166" y="1973"/>
                  </a:lnTo>
                  <a:lnTo>
                    <a:pt x="240" y="2084"/>
                  </a:lnTo>
                  <a:lnTo>
                    <a:pt x="314" y="2176"/>
                  </a:lnTo>
                  <a:lnTo>
                    <a:pt x="388" y="2268"/>
                  </a:lnTo>
                  <a:lnTo>
                    <a:pt x="498" y="2361"/>
                  </a:lnTo>
                  <a:lnTo>
                    <a:pt x="590" y="2434"/>
                  </a:lnTo>
                  <a:lnTo>
                    <a:pt x="701" y="2490"/>
                  </a:lnTo>
                  <a:lnTo>
                    <a:pt x="812" y="2545"/>
                  </a:lnTo>
                  <a:lnTo>
                    <a:pt x="941" y="2600"/>
                  </a:lnTo>
                  <a:lnTo>
                    <a:pt x="1051" y="2619"/>
                  </a:lnTo>
                  <a:lnTo>
                    <a:pt x="1180" y="2637"/>
                  </a:lnTo>
                  <a:lnTo>
                    <a:pt x="1328" y="2656"/>
                  </a:lnTo>
                  <a:lnTo>
                    <a:pt x="1457" y="2637"/>
                  </a:lnTo>
                  <a:lnTo>
                    <a:pt x="1586" y="2619"/>
                  </a:lnTo>
                  <a:lnTo>
                    <a:pt x="1715" y="2582"/>
                  </a:lnTo>
                  <a:lnTo>
                    <a:pt x="1844" y="2545"/>
                  </a:lnTo>
                  <a:lnTo>
                    <a:pt x="1955" y="2490"/>
                  </a:lnTo>
                  <a:lnTo>
                    <a:pt x="2065" y="2416"/>
                  </a:lnTo>
                  <a:lnTo>
                    <a:pt x="2176" y="2342"/>
                  </a:lnTo>
                  <a:lnTo>
                    <a:pt x="2268" y="2250"/>
                  </a:lnTo>
                  <a:lnTo>
                    <a:pt x="2360" y="2158"/>
                  </a:lnTo>
                  <a:lnTo>
                    <a:pt x="2434" y="2047"/>
                  </a:lnTo>
                  <a:lnTo>
                    <a:pt x="2490" y="1937"/>
                  </a:lnTo>
                  <a:lnTo>
                    <a:pt x="2545" y="1826"/>
                  </a:lnTo>
                  <a:lnTo>
                    <a:pt x="2600" y="1697"/>
                  </a:lnTo>
                  <a:lnTo>
                    <a:pt x="2619" y="1568"/>
                  </a:lnTo>
                  <a:lnTo>
                    <a:pt x="2637" y="1439"/>
                  </a:lnTo>
                  <a:lnTo>
                    <a:pt x="2655" y="1291"/>
                  </a:lnTo>
                  <a:lnTo>
                    <a:pt x="2637" y="1162"/>
                  </a:lnTo>
                  <a:lnTo>
                    <a:pt x="2619" y="1033"/>
                  </a:lnTo>
                  <a:lnTo>
                    <a:pt x="2582" y="904"/>
                  </a:lnTo>
                  <a:lnTo>
                    <a:pt x="2526" y="793"/>
                  </a:lnTo>
                  <a:lnTo>
                    <a:pt x="2471" y="683"/>
                  </a:lnTo>
                  <a:lnTo>
                    <a:pt x="2416" y="572"/>
                  </a:lnTo>
                  <a:lnTo>
                    <a:pt x="2324" y="480"/>
                  </a:lnTo>
                  <a:lnTo>
                    <a:pt x="2250" y="388"/>
                  </a:lnTo>
                  <a:lnTo>
                    <a:pt x="2158" y="296"/>
                  </a:lnTo>
                  <a:lnTo>
                    <a:pt x="2047" y="222"/>
                  </a:lnTo>
                  <a:lnTo>
                    <a:pt x="1936" y="148"/>
                  </a:lnTo>
                  <a:lnTo>
                    <a:pt x="1826" y="93"/>
                  </a:lnTo>
                  <a:lnTo>
                    <a:pt x="1697" y="56"/>
                  </a:lnTo>
                  <a:lnTo>
                    <a:pt x="1586" y="19"/>
                  </a:lnTo>
                  <a:lnTo>
                    <a:pt x="1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5" name="Google Shape;3545;p13"/>
            <p:cNvSpPr/>
            <p:nvPr/>
          </p:nvSpPr>
          <p:spPr>
            <a:xfrm>
              <a:off x="5907550" y="1340250"/>
              <a:ext cx="67325" cy="67325"/>
            </a:xfrm>
            <a:custGeom>
              <a:avLst/>
              <a:gdLst/>
              <a:ahLst/>
              <a:cxnLst/>
              <a:rect l="l" t="t" r="r" b="b"/>
              <a:pathLst>
                <a:path w="2693" h="2693" extrusionOk="0">
                  <a:moveTo>
                    <a:pt x="1199" y="1"/>
                  </a:moveTo>
                  <a:lnTo>
                    <a:pt x="1070" y="19"/>
                  </a:lnTo>
                  <a:lnTo>
                    <a:pt x="941" y="56"/>
                  </a:lnTo>
                  <a:lnTo>
                    <a:pt x="830" y="111"/>
                  </a:lnTo>
                  <a:lnTo>
                    <a:pt x="701" y="167"/>
                  </a:lnTo>
                  <a:lnTo>
                    <a:pt x="591" y="240"/>
                  </a:lnTo>
                  <a:lnTo>
                    <a:pt x="499" y="314"/>
                  </a:lnTo>
                  <a:lnTo>
                    <a:pt x="388" y="406"/>
                  </a:lnTo>
                  <a:lnTo>
                    <a:pt x="314" y="499"/>
                  </a:lnTo>
                  <a:lnTo>
                    <a:pt x="222" y="609"/>
                  </a:lnTo>
                  <a:lnTo>
                    <a:pt x="167" y="720"/>
                  </a:lnTo>
                  <a:lnTo>
                    <a:pt x="111" y="830"/>
                  </a:lnTo>
                  <a:lnTo>
                    <a:pt x="56" y="959"/>
                  </a:lnTo>
                  <a:lnTo>
                    <a:pt x="19" y="1089"/>
                  </a:lnTo>
                  <a:lnTo>
                    <a:pt x="1" y="1218"/>
                  </a:lnTo>
                  <a:lnTo>
                    <a:pt x="1" y="1347"/>
                  </a:lnTo>
                  <a:lnTo>
                    <a:pt x="1" y="1476"/>
                  </a:lnTo>
                  <a:lnTo>
                    <a:pt x="38" y="1623"/>
                  </a:lnTo>
                  <a:lnTo>
                    <a:pt x="56" y="1734"/>
                  </a:lnTo>
                  <a:lnTo>
                    <a:pt x="111" y="1863"/>
                  </a:lnTo>
                  <a:lnTo>
                    <a:pt x="167" y="1974"/>
                  </a:lnTo>
                  <a:lnTo>
                    <a:pt x="240" y="2084"/>
                  </a:lnTo>
                  <a:lnTo>
                    <a:pt x="314" y="2195"/>
                  </a:lnTo>
                  <a:lnTo>
                    <a:pt x="406" y="2287"/>
                  </a:lnTo>
                  <a:lnTo>
                    <a:pt x="499" y="2379"/>
                  </a:lnTo>
                  <a:lnTo>
                    <a:pt x="609" y="2453"/>
                  </a:lnTo>
                  <a:lnTo>
                    <a:pt x="720" y="2527"/>
                  </a:lnTo>
                  <a:lnTo>
                    <a:pt x="830" y="2582"/>
                  </a:lnTo>
                  <a:lnTo>
                    <a:pt x="960" y="2637"/>
                  </a:lnTo>
                  <a:lnTo>
                    <a:pt x="1089" y="2656"/>
                  </a:lnTo>
                  <a:lnTo>
                    <a:pt x="1218" y="2674"/>
                  </a:lnTo>
                  <a:lnTo>
                    <a:pt x="1347" y="2693"/>
                  </a:lnTo>
                  <a:lnTo>
                    <a:pt x="1494" y="2674"/>
                  </a:lnTo>
                  <a:lnTo>
                    <a:pt x="1623" y="2656"/>
                  </a:lnTo>
                  <a:lnTo>
                    <a:pt x="1752" y="2619"/>
                  </a:lnTo>
                  <a:lnTo>
                    <a:pt x="1863" y="2582"/>
                  </a:lnTo>
                  <a:lnTo>
                    <a:pt x="1992" y="2527"/>
                  </a:lnTo>
                  <a:lnTo>
                    <a:pt x="2103" y="2453"/>
                  </a:lnTo>
                  <a:lnTo>
                    <a:pt x="2195" y="2379"/>
                  </a:lnTo>
                  <a:lnTo>
                    <a:pt x="2287" y="2287"/>
                  </a:lnTo>
                  <a:lnTo>
                    <a:pt x="2379" y="2176"/>
                  </a:lnTo>
                  <a:lnTo>
                    <a:pt x="2453" y="2084"/>
                  </a:lnTo>
                  <a:lnTo>
                    <a:pt x="2527" y="1974"/>
                  </a:lnTo>
                  <a:lnTo>
                    <a:pt x="2582" y="1845"/>
                  </a:lnTo>
                  <a:lnTo>
                    <a:pt x="2637" y="1734"/>
                  </a:lnTo>
                  <a:lnTo>
                    <a:pt x="2656" y="1605"/>
                  </a:lnTo>
                  <a:lnTo>
                    <a:pt x="2693" y="1476"/>
                  </a:lnTo>
                  <a:lnTo>
                    <a:pt x="2693" y="1328"/>
                  </a:lnTo>
                  <a:lnTo>
                    <a:pt x="2674" y="1199"/>
                  </a:lnTo>
                  <a:lnTo>
                    <a:pt x="2656" y="1070"/>
                  </a:lnTo>
                  <a:lnTo>
                    <a:pt x="2619" y="941"/>
                  </a:lnTo>
                  <a:lnTo>
                    <a:pt x="2582" y="830"/>
                  </a:lnTo>
                  <a:lnTo>
                    <a:pt x="2527" y="701"/>
                  </a:lnTo>
                  <a:lnTo>
                    <a:pt x="2453" y="591"/>
                  </a:lnTo>
                  <a:lnTo>
                    <a:pt x="2379" y="499"/>
                  </a:lnTo>
                  <a:lnTo>
                    <a:pt x="2287" y="388"/>
                  </a:lnTo>
                  <a:lnTo>
                    <a:pt x="2195" y="314"/>
                  </a:lnTo>
                  <a:lnTo>
                    <a:pt x="2084" y="222"/>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6" name="Google Shape;3546;p13"/>
            <p:cNvSpPr/>
            <p:nvPr/>
          </p:nvSpPr>
          <p:spPr>
            <a:xfrm>
              <a:off x="6303975" y="1411700"/>
              <a:ext cx="67325" cy="67325"/>
            </a:xfrm>
            <a:custGeom>
              <a:avLst/>
              <a:gdLst/>
              <a:ahLst/>
              <a:cxnLst/>
              <a:rect l="l" t="t" r="r" b="b"/>
              <a:pathLst>
                <a:path w="2693" h="2693" extrusionOk="0">
                  <a:moveTo>
                    <a:pt x="1273" y="1"/>
                  </a:moveTo>
                  <a:lnTo>
                    <a:pt x="1144" y="19"/>
                  </a:lnTo>
                  <a:lnTo>
                    <a:pt x="1015" y="38"/>
                  </a:lnTo>
                  <a:lnTo>
                    <a:pt x="886" y="74"/>
                  </a:lnTo>
                  <a:lnTo>
                    <a:pt x="775" y="130"/>
                  </a:lnTo>
                  <a:lnTo>
                    <a:pt x="646" y="203"/>
                  </a:lnTo>
                  <a:lnTo>
                    <a:pt x="554" y="277"/>
                  </a:lnTo>
                  <a:lnTo>
                    <a:pt x="443" y="369"/>
                  </a:lnTo>
                  <a:lnTo>
                    <a:pt x="351" y="462"/>
                  </a:lnTo>
                  <a:lnTo>
                    <a:pt x="277" y="554"/>
                  </a:lnTo>
                  <a:lnTo>
                    <a:pt x="203" y="664"/>
                  </a:lnTo>
                  <a:lnTo>
                    <a:pt x="130" y="775"/>
                  </a:lnTo>
                  <a:lnTo>
                    <a:pt x="93" y="904"/>
                  </a:lnTo>
                  <a:lnTo>
                    <a:pt x="56" y="1033"/>
                  </a:lnTo>
                  <a:lnTo>
                    <a:pt x="19" y="1162"/>
                  </a:lnTo>
                  <a:lnTo>
                    <a:pt x="1" y="1291"/>
                  </a:lnTo>
                  <a:lnTo>
                    <a:pt x="19" y="1420"/>
                  </a:lnTo>
                  <a:lnTo>
                    <a:pt x="19" y="1549"/>
                  </a:lnTo>
                  <a:lnTo>
                    <a:pt x="56" y="1679"/>
                  </a:lnTo>
                  <a:lnTo>
                    <a:pt x="93" y="1808"/>
                  </a:lnTo>
                  <a:lnTo>
                    <a:pt x="148" y="1937"/>
                  </a:lnTo>
                  <a:lnTo>
                    <a:pt x="222" y="2047"/>
                  </a:lnTo>
                  <a:lnTo>
                    <a:pt x="296" y="2139"/>
                  </a:lnTo>
                  <a:lnTo>
                    <a:pt x="369" y="2250"/>
                  </a:lnTo>
                  <a:lnTo>
                    <a:pt x="462" y="2342"/>
                  </a:lnTo>
                  <a:lnTo>
                    <a:pt x="572" y="2416"/>
                  </a:lnTo>
                  <a:lnTo>
                    <a:pt x="683" y="2490"/>
                  </a:lnTo>
                  <a:lnTo>
                    <a:pt x="793" y="2564"/>
                  </a:lnTo>
                  <a:lnTo>
                    <a:pt x="922" y="2600"/>
                  </a:lnTo>
                  <a:lnTo>
                    <a:pt x="1052" y="2637"/>
                  </a:lnTo>
                  <a:lnTo>
                    <a:pt x="1181" y="2674"/>
                  </a:lnTo>
                  <a:lnTo>
                    <a:pt x="1310" y="2693"/>
                  </a:lnTo>
                  <a:lnTo>
                    <a:pt x="1439" y="2674"/>
                  </a:lnTo>
                  <a:lnTo>
                    <a:pt x="1568" y="2674"/>
                  </a:lnTo>
                  <a:lnTo>
                    <a:pt x="1697" y="2637"/>
                  </a:lnTo>
                  <a:lnTo>
                    <a:pt x="1826" y="2600"/>
                  </a:lnTo>
                  <a:lnTo>
                    <a:pt x="1937" y="2545"/>
                  </a:lnTo>
                  <a:lnTo>
                    <a:pt x="2066" y="2471"/>
                  </a:lnTo>
                  <a:lnTo>
                    <a:pt x="2158" y="2398"/>
                  </a:lnTo>
                  <a:lnTo>
                    <a:pt x="2268" y="2324"/>
                  </a:lnTo>
                  <a:lnTo>
                    <a:pt x="2361" y="2232"/>
                  </a:lnTo>
                  <a:lnTo>
                    <a:pt x="2434" y="2121"/>
                  </a:lnTo>
                  <a:lnTo>
                    <a:pt x="2508" y="2010"/>
                  </a:lnTo>
                  <a:lnTo>
                    <a:pt x="2563" y="1900"/>
                  </a:lnTo>
                  <a:lnTo>
                    <a:pt x="2619" y="1771"/>
                  </a:lnTo>
                  <a:lnTo>
                    <a:pt x="2656" y="1642"/>
                  </a:lnTo>
                  <a:lnTo>
                    <a:pt x="2693" y="1513"/>
                  </a:lnTo>
                  <a:lnTo>
                    <a:pt x="2693" y="1383"/>
                  </a:lnTo>
                  <a:lnTo>
                    <a:pt x="2693" y="1254"/>
                  </a:lnTo>
                  <a:lnTo>
                    <a:pt x="2674" y="1125"/>
                  </a:lnTo>
                  <a:lnTo>
                    <a:pt x="2656" y="996"/>
                  </a:lnTo>
                  <a:lnTo>
                    <a:pt x="2619" y="867"/>
                  </a:lnTo>
                  <a:lnTo>
                    <a:pt x="2563" y="757"/>
                  </a:lnTo>
                  <a:lnTo>
                    <a:pt x="2490" y="646"/>
                  </a:lnTo>
                  <a:lnTo>
                    <a:pt x="2416" y="535"/>
                  </a:lnTo>
                  <a:lnTo>
                    <a:pt x="2342" y="425"/>
                  </a:lnTo>
                  <a:lnTo>
                    <a:pt x="2232" y="333"/>
                  </a:lnTo>
                  <a:lnTo>
                    <a:pt x="2139" y="259"/>
                  </a:lnTo>
                  <a:lnTo>
                    <a:pt x="2029" y="185"/>
                  </a:lnTo>
                  <a:lnTo>
                    <a:pt x="1918" y="130"/>
                  </a:lnTo>
                  <a:lnTo>
                    <a:pt x="1789" y="74"/>
                  </a:lnTo>
                  <a:lnTo>
                    <a:pt x="1660" y="38"/>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7" name="Google Shape;3547;p13"/>
            <p:cNvSpPr/>
            <p:nvPr/>
          </p:nvSpPr>
          <p:spPr>
            <a:xfrm>
              <a:off x="6384175" y="1430600"/>
              <a:ext cx="17075" cy="57650"/>
            </a:xfrm>
            <a:custGeom>
              <a:avLst/>
              <a:gdLst/>
              <a:ahLst/>
              <a:cxnLst/>
              <a:rect l="l" t="t" r="r" b="b"/>
              <a:pathLst>
                <a:path w="683" h="2306" extrusionOk="0">
                  <a:moveTo>
                    <a:pt x="683" y="1"/>
                  </a:moveTo>
                  <a:lnTo>
                    <a:pt x="536" y="111"/>
                  </a:lnTo>
                  <a:lnTo>
                    <a:pt x="406" y="222"/>
                  </a:lnTo>
                  <a:lnTo>
                    <a:pt x="296" y="351"/>
                  </a:lnTo>
                  <a:lnTo>
                    <a:pt x="204" y="480"/>
                  </a:lnTo>
                  <a:lnTo>
                    <a:pt x="130" y="627"/>
                  </a:lnTo>
                  <a:lnTo>
                    <a:pt x="56" y="793"/>
                  </a:lnTo>
                  <a:lnTo>
                    <a:pt x="19" y="959"/>
                  </a:lnTo>
                  <a:lnTo>
                    <a:pt x="1" y="1144"/>
                  </a:lnTo>
                  <a:lnTo>
                    <a:pt x="19" y="1310"/>
                  </a:lnTo>
                  <a:lnTo>
                    <a:pt x="56" y="1494"/>
                  </a:lnTo>
                  <a:lnTo>
                    <a:pt x="111" y="1660"/>
                  </a:lnTo>
                  <a:lnTo>
                    <a:pt x="185" y="1808"/>
                  </a:lnTo>
                  <a:lnTo>
                    <a:pt x="296" y="1955"/>
                  </a:lnTo>
                  <a:lnTo>
                    <a:pt x="406" y="2084"/>
                  </a:lnTo>
                  <a:lnTo>
                    <a:pt x="536" y="2195"/>
                  </a:lnTo>
                  <a:lnTo>
                    <a:pt x="683" y="2305"/>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8" name="Google Shape;3548;p13"/>
            <p:cNvSpPr/>
            <p:nvPr/>
          </p:nvSpPr>
          <p:spPr>
            <a:xfrm>
              <a:off x="5066325" y="538650"/>
              <a:ext cx="66400" cy="66400"/>
            </a:xfrm>
            <a:custGeom>
              <a:avLst/>
              <a:gdLst/>
              <a:ahLst/>
              <a:cxnLst/>
              <a:rect l="l" t="t" r="r" b="b"/>
              <a:pathLst>
                <a:path w="2656" h="2656" extrusionOk="0">
                  <a:moveTo>
                    <a:pt x="1180" y="1"/>
                  </a:moveTo>
                  <a:lnTo>
                    <a:pt x="1070" y="38"/>
                  </a:lnTo>
                  <a:lnTo>
                    <a:pt x="941" y="56"/>
                  </a:lnTo>
                  <a:lnTo>
                    <a:pt x="811" y="111"/>
                  </a:lnTo>
                  <a:lnTo>
                    <a:pt x="701" y="167"/>
                  </a:lnTo>
                  <a:lnTo>
                    <a:pt x="590" y="222"/>
                  </a:lnTo>
                  <a:lnTo>
                    <a:pt x="498" y="296"/>
                  </a:lnTo>
                  <a:lnTo>
                    <a:pt x="406" y="388"/>
                  </a:lnTo>
                  <a:lnTo>
                    <a:pt x="314" y="480"/>
                  </a:lnTo>
                  <a:lnTo>
                    <a:pt x="240" y="572"/>
                  </a:lnTo>
                  <a:lnTo>
                    <a:pt x="166" y="683"/>
                  </a:lnTo>
                  <a:lnTo>
                    <a:pt x="111" y="794"/>
                  </a:lnTo>
                  <a:lnTo>
                    <a:pt x="55" y="923"/>
                  </a:lnTo>
                  <a:lnTo>
                    <a:pt x="19" y="1033"/>
                  </a:lnTo>
                  <a:lnTo>
                    <a:pt x="0" y="1162"/>
                  </a:lnTo>
                  <a:lnTo>
                    <a:pt x="0" y="1291"/>
                  </a:lnTo>
                  <a:lnTo>
                    <a:pt x="0" y="1439"/>
                  </a:lnTo>
                  <a:lnTo>
                    <a:pt x="19" y="1568"/>
                  </a:lnTo>
                  <a:lnTo>
                    <a:pt x="37" y="1697"/>
                  </a:lnTo>
                  <a:lnTo>
                    <a:pt x="92" y="1826"/>
                  </a:lnTo>
                  <a:lnTo>
                    <a:pt x="148" y="1937"/>
                  </a:lnTo>
                  <a:lnTo>
                    <a:pt x="203" y="2047"/>
                  </a:lnTo>
                  <a:lnTo>
                    <a:pt x="277" y="2158"/>
                  </a:lnTo>
                  <a:lnTo>
                    <a:pt x="369" y="2250"/>
                  </a:lnTo>
                  <a:lnTo>
                    <a:pt x="461" y="2342"/>
                  </a:lnTo>
                  <a:lnTo>
                    <a:pt x="572" y="2416"/>
                  </a:lnTo>
                  <a:lnTo>
                    <a:pt x="682" y="2490"/>
                  </a:lnTo>
                  <a:lnTo>
                    <a:pt x="793" y="2545"/>
                  </a:lnTo>
                  <a:lnTo>
                    <a:pt x="922" y="2600"/>
                  </a:lnTo>
                  <a:lnTo>
                    <a:pt x="1051" y="2637"/>
                  </a:lnTo>
                  <a:lnTo>
                    <a:pt x="1180" y="2656"/>
                  </a:lnTo>
                  <a:lnTo>
                    <a:pt x="1457" y="2656"/>
                  </a:lnTo>
                  <a:lnTo>
                    <a:pt x="1586" y="2637"/>
                  </a:lnTo>
                  <a:lnTo>
                    <a:pt x="1696" y="2600"/>
                  </a:lnTo>
                  <a:lnTo>
                    <a:pt x="1826" y="2564"/>
                  </a:lnTo>
                  <a:lnTo>
                    <a:pt x="1936" y="2508"/>
                  </a:lnTo>
                  <a:lnTo>
                    <a:pt x="2047" y="2435"/>
                  </a:lnTo>
                  <a:lnTo>
                    <a:pt x="2139" y="2361"/>
                  </a:lnTo>
                  <a:lnTo>
                    <a:pt x="2250" y="2269"/>
                  </a:lnTo>
                  <a:lnTo>
                    <a:pt x="2323" y="2176"/>
                  </a:lnTo>
                  <a:lnTo>
                    <a:pt x="2397" y="2084"/>
                  </a:lnTo>
                  <a:lnTo>
                    <a:pt x="2471" y="1974"/>
                  </a:lnTo>
                  <a:lnTo>
                    <a:pt x="2526" y="1863"/>
                  </a:lnTo>
                  <a:lnTo>
                    <a:pt x="2581" y="1752"/>
                  </a:lnTo>
                  <a:lnTo>
                    <a:pt x="2618" y="1623"/>
                  </a:lnTo>
                  <a:lnTo>
                    <a:pt x="2637" y="1494"/>
                  </a:lnTo>
                  <a:lnTo>
                    <a:pt x="2655" y="1365"/>
                  </a:lnTo>
                  <a:lnTo>
                    <a:pt x="2637" y="1218"/>
                  </a:lnTo>
                  <a:lnTo>
                    <a:pt x="2618" y="1089"/>
                  </a:lnTo>
                  <a:lnTo>
                    <a:pt x="2600" y="959"/>
                  </a:lnTo>
                  <a:lnTo>
                    <a:pt x="2545" y="849"/>
                  </a:lnTo>
                  <a:lnTo>
                    <a:pt x="2489" y="720"/>
                  </a:lnTo>
                  <a:lnTo>
                    <a:pt x="2434" y="609"/>
                  </a:lnTo>
                  <a:lnTo>
                    <a:pt x="2360" y="499"/>
                  </a:lnTo>
                  <a:lnTo>
                    <a:pt x="2268" y="406"/>
                  </a:lnTo>
                  <a:lnTo>
                    <a:pt x="2176" y="314"/>
                  </a:lnTo>
                  <a:lnTo>
                    <a:pt x="2065" y="240"/>
                  </a:lnTo>
                  <a:lnTo>
                    <a:pt x="1955" y="167"/>
                  </a:lnTo>
                  <a:lnTo>
                    <a:pt x="1844" y="111"/>
                  </a:lnTo>
                  <a:lnTo>
                    <a:pt x="1715" y="74"/>
                  </a:lnTo>
                  <a:lnTo>
                    <a:pt x="1586" y="38"/>
                  </a:lnTo>
                  <a:lnTo>
                    <a:pt x="1457" y="19"/>
                  </a:lnTo>
                  <a:lnTo>
                    <a:pt x="13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9" name="Google Shape;3549;p13"/>
            <p:cNvSpPr/>
            <p:nvPr/>
          </p:nvSpPr>
          <p:spPr>
            <a:xfrm>
              <a:off x="5014700" y="364425"/>
              <a:ext cx="66400" cy="66400"/>
            </a:xfrm>
            <a:custGeom>
              <a:avLst/>
              <a:gdLst/>
              <a:ahLst/>
              <a:cxnLst/>
              <a:rect l="l" t="t" r="r" b="b"/>
              <a:pathLst>
                <a:path w="2656" h="2656" extrusionOk="0">
                  <a:moveTo>
                    <a:pt x="1365" y="0"/>
                  </a:moveTo>
                  <a:lnTo>
                    <a:pt x="1217" y="19"/>
                  </a:lnTo>
                  <a:lnTo>
                    <a:pt x="1088" y="37"/>
                  </a:lnTo>
                  <a:lnTo>
                    <a:pt x="959" y="55"/>
                  </a:lnTo>
                  <a:lnTo>
                    <a:pt x="830" y="111"/>
                  </a:lnTo>
                  <a:lnTo>
                    <a:pt x="719" y="166"/>
                  </a:lnTo>
                  <a:lnTo>
                    <a:pt x="609" y="221"/>
                  </a:lnTo>
                  <a:lnTo>
                    <a:pt x="498" y="314"/>
                  </a:lnTo>
                  <a:lnTo>
                    <a:pt x="406" y="387"/>
                  </a:lnTo>
                  <a:lnTo>
                    <a:pt x="314" y="479"/>
                  </a:lnTo>
                  <a:lnTo>
                    <a:pt x="240" y="590"/>
                  </a:lnTo>
                  <a:lnTo>
                    <a:pt x="166" y="701"/>
                  </a:lnTo>
                  <a:lnTo>
                    <a:pt x="111" y="811"/>
                  </a:lnTo>
                  <a:lnTo>
                    <a:pt x="55" y="940"/>
                  </a:lnTo>
                  <a:lnTo>
                    <a:pt x="37" y="1069"/>
                  </a:lnTo>
                  <a:lnTo>
                    <a:pt x="0" y="1199"/>
                  </a:lnTo>
                  <a:lnTo>
                    <a:pt x="0" y="1328"/>
                  </a:lnTo>
                  <a:lnTo>
                    <a:pt x="0" y="1475"/>
                  </a:lnTo>
                  <a:lnTo>
                    <a:pt x="37" y="1604"/>
                  </a:lnTo>
                  <a:lnTo>
                    <a:pt x="55" y="1715"/>
                  </a:lnTo>
                  <a:lnTo>
                    <a:pt x="111" y="1844"/>
                  </a:lnTo>
                  <a:lnTo>
                    <a:pt x="166" y="1955"/>
                  </a:lnTo>
                  <a:lnTo>
                    <a:pt x="221" y="2065"/>
                  </a:lnTo>
                  <a:lnTo>
                    <a:pt x="295" y="2157"/>
                  </a:lnTo>
                  <a:lnTo>
                    <a:pt x="387" y="2268"/>
                  </a:lnTo>
                  <a:lnTo>
                    <a:pt x="479" y="2342"/>
                  </a:lnTo>
                  <a:lnTo>
                    <a:pt x="572" y="2415"/>
                  </a:lnTo>
                  <a:lnTo>
                    <a:pt x="682" y="2489"/>
                  </a:lnTo>
                  <a:lnTo>
                    <a:pt x="793" y="2545"/>
                  </a:lnTo>
                  <a:lnTo>
                    <a:pt x="922" y="2600"/>
                  </a:lnTo>
                  <a:lnTo>
                    <a:pt x="1033" y="2637"/>
                  </a:lnTo>
                  <a:lnTo>
                    <a:pt x="1162" y="2655"/>
                  </a:lnTo>
                  <a:lnTo>
                    <a:pt x="1438" y="2655"/>
                  </a:lnTo>
                  <a:lnTo>
                    <a:pt x="1567" y="2637"/>
                  </a:lnTo>
                  <a:lnTo>
                    <a:pt x="1696" y="2618"/>
                  </a:lnTo>
                  <a:lnTo>
                    <a:pt x="1825" y="2563"/>
                  </a:lnTo>
                  <a:lnTo>
                    <a:pt x="1936" y="2508"/>
                  </a:lnTo>
                  <a:lnTo>
                    <a:pt x="2047" y="2452"/>
                  </a:lnTo>
                  <a:lnTo>
                    <a:pt x="2157" y="2360"/>
                  </a:lnTo>
                  <a:lnTo>
                    <a:pt x="2250" y="2286"/>
                  </a:lnTo>
                  <a:lnTo>
                    <a:pt x="2342" y="2194"/>
                  </a:lnTo>
                  <a:lnTo>
                    <a:pt x="2415" y="2084"/>
                  </a:lnTo>
                  <a:lnTo>
                    <a:pt x="2489" y="1973"/>
                  </a:lnTo>
                  <a:lnTo>
                    <a:pt x="2545" y="1862"/>
                  </a:lnTo>
                  <a:lnTo>
                    <a:pt x="2600" y="1733"/>
                  </a:lnTo>
                  <a:lnTo>
                    <a:pt x="2637" y="1604"/>
                  </a:lnTo>
                  <a:lnTo>
                    <a:pt x="2655" y="1475"/>
                  </a:lnTo>
                  <a:lnTo>
                    <a:pt x="2655" y="1328"/>
                  </a:lnTo>
                  <a:lnTo>
                    <a:pt x="2655" y="1199"/>
                  </a:lnTo>
                  <a:lnTo>
                    <a:pt x="2637" y="1069"/>
                  </a:lnTo>
                  <a:lnTo>
                    <a:pt x="2600" y="959"/>
                  </a:lnTo>
                  <a:lnTo>
                    <a:pt x="2563" y="830"/>
                  </a:lnTo>
                  <a:lnTo>
                    <a:pt x="2508" y="719"/>
                  </a:lnTo>
                  <a:lnTo>
                    <a:pt x="2434" y="609"/>
                  </a:lnTo>
                  <a:lnTo>
                    <a:pt x="2360" y="498"/>
                  </a:lnTo>
                  <a:lnTo>
                    <a:pt x="2268" y="406"/>
                  </a:lnTo>
                  <a:lnTo>
                    <a:pt x="2176" y="332"/>
                  </a:lnTo>
                  <a:lnTo>
                    <a:pt x="2084" y="240"/>
                  </a:lnTo>
                  <a:lnTo>
                    <a:pt x="1973" y="184"/>
                  </a:lnTo>
                  <a:lnTo>
                    <a:pt x="1862" y="129"/>
                  </a:lnTo>
                  <a:lnTo>
                    <a:pt x="1733" y="74"/>
                  </a:lnTo>
                  <a:lnTo>
                    <a:pt x="1623" y="37"/>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0" name="Google Shape;3550;p13"/>
            <p:cNvSpPr/>
            <p:nvPr/>
          </p:nvSpPr>
          <p:spPr>
            <a:xfrm>
              <a:off x="5457200" y="1098250"/>
              <a:ext cx="66400" cy="66400"/>
            </a:xfrm>
            <a:custGeom>
              <a:avLst/>
              <a:gdLst/>
              <a:ahLst/>
              <a:cxnLst/>
              <a:rect l="l" t="t" r="r" b="b"/>
              <a:pathLst>
                <a:path w="2656" h="2656" extrusionOk="0">
                  <a:moveTo>
                    <a:pt x="1218" y="1"/>
                  </a:moveTo>
                  <a:lnTo>
                    <a:pt x="1089" y="19"/>
                  </a:lnTo>
                  <a:lnTo>
                    <a:pt x="959" y="38"/>
                  </a:lnTo>
                  <a:lnTo>
                    <a:pt x="830" y="93"/>
                  </a:lnTo>
                  <a:lnTo>
                    <a:pt x="720" y="148"/>
                  </a:lnTo>
                  <a:lnTo>
                    <a:pt x="609" y="203"/>
                  </a:lnTo>
                  <a:lnTo>
                    <a:pt x="499" y="296"/>
                  </a:lnTo>
                  <a:lnTo>
                    <a:pt x="406" y="369"/>
                  </a:lnTo>
                  <a:lnTo>
                    <a:pt x="314" y="462"/>
                  </a:lnTo>
                  <a:lnTo>
                    <a:pt x="240" y="572"/>
                  </a:lnTo>
                  <a:lnTo>
                    <a:pt x="167" y="683"/>
                  </a:lnTo>
                  <a:lnTo>
                    <a:pt x="111" y="794"/>
                  </a:lnTo>
                  <a:lnTo>
                    <a:pt x="56" y="923"/>
                  </a:lnTo>
                  <a:lnTo>
                    <a:pt x="19" y="1052"/>
                  </a:lnTo>
                  <a:lnTo>
                    <a:pt x="1" y="1181"/>
                  </a:lnTo>
                  <a:lnTo>
                    <a:pt x="1" y="1328"/>
                  </a:lnTo>
                  <a:lnTo>
                    <a:pt x="1" y="1457"/>
                  </a:lnTo>
                  <a:lnTo>
                    <a:pt x="19" y="1586"/>
                  </a:lnTo>
                  <a:lnTo>
                    <a:pt x="56" y="1697"/>
                  </a:lnTo>
                  <a:lnTo>
                    <a:pt x="93" y="1826"/>
                  </a:lnTo>
                  <a:lnTo>
                    <a:pt x="148" y="1937"/>
                  </a:lnTo>
                  <a:lnTo>
                    <a:pt x="222" y="2047"/>
                  </a:lnTo>
                  <a:lnTo>
                    <a:pt x="296" y="2158"/>
                  </a:lnTo>
                  <a:lnTo>
                    <a:pt x="369" y="2250"/>
                  </a:lnTo>
                  <a:lnTo>
                    <a:pt x="462" y="2324"/>
                  </a:lnTo>
                  <a:lnTo>
                    <a:pt x="572" y="2416"/>
                  </a:lnTo>
                  <a:lnTo>
                    <a:pt x="683" y="2471"/>
                  </a:lnTo>
                  <a:lnTo>
                    <a:pt x="794" y="2527"/>
                  </a:lnTo>
                  <a:lnTo>
                    <a:pt x="904" y="2582"/>
                  </a:lnTo>
                  <a:lnTo>
                    <a:pt x="1033" y="2619"/>
                  </a:lnTo>
                  <a:lnTo>
                    <a:pt x="1162" y="2637"/>
                  </a:lnTo>
                  <a:lnTo>
                    <a:pt x="1291" y="2656"/>
                  </a:lnTo>
                  <a:lnTo>
                    <a:pt x="1439" y="2637"/>
                  </a:lnTo>
                  <a:lnTo>
                    <a:pt x="1568" y="2619"/>
                  </a:lnTo>
                  <a:lnTo>
                    <a:pt x="1697" y="2600"/>
                  </a:lnTo>
                  <a:lnTo>
                    <a:pt x="1808" y="2545"/>
                  </a:lnTo>
                  <a:lnTo>
                    <a:pt x="1937" y="2490"/>
                  </a:lnTo>
                  <a:lnTo>
                    <a:pt x="2047" y="2435"/>
                  </a:lnTo>
                  <a:lnTo>
                    <a:pt x="2158" y="2361"/>
                  </a:lnTo>
                  <a:lnTo>
                    <a:pt x="2250" y="2269"/>
                  </a:lnTo>
                  <a:lnTo>
                    <a:pt x="2342" y="2176"/>
                  </a:lnTo>
                  <a:lnTo>
                    <a:pt x="2416" y="2066"/>
                  </a:lnTo>
                  <a:lnTo>
                    <a:pt x="2490" y="1955"/>
                  </a:lnTo>
                  <a:lnTo>
                    <a:pt x="2545" y="1844"/>
                  </a:lnTo>
                  <a:lnTo>
                    <a:pt x="2582" y="1715"/>
                  </a:lnTo>
                  <a:lnTo>
                    <a:pt x="2619" y="1586"/>
                  </a:lnTo>
                  <a:lnTo>
                    <a:pt x="2637" y="1457"/>
                  </a:lnTo>
                  <a:lnTo>
                    <a:pt x="2656" y="1328"/>
                  </a:lnTo>
                  <a:lnTo>
                    <a:pt x="2637" y="1181"/>
                  </a:lnTo>
                  <a:lnTo>
                    <a:pt x="2619" y="1052"/>
                  </a:lnTo>
                  <a:lnTo>
                    <a:pt x="2600" y="941"/>
                  </a:lnTo>
                  <a:lnTo>
                    <a:pt x="2545" y="812"/>
                  </a:lnTo>
                  <a:lnTo>
                    <a:pt x="2490" y="701"/>
                  </a:lnTo>
                  <a:lnTo>
                    <a:pt x="2435" y="591"/>
                  </a:lnTo>
                  <a:lnTo>
                    <a:pt x="2361" y="498"/>
                  </a:lnTo>
                  <a:lnTo>
                    <a:pt x="2269" y="388"/>
                  </a:lnTo>
                  <a:lnTo>
                    <a:pt x="2176" y="314"/>
                  </a:lnTo>
                  <a:lnTo>
                    <a:pt x="2066" y="240"/>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1" name="Google Shape;3551;p13"/>
            <p:cNvSpPr/>
            <p:nvPr/>
          </p:nvSpPr>
          <p:spPr>
            <a:xfrm>
              <a:off x="5602400" y="1206575"/>
              <a:ext cx="66400" cy="66400"/>
            </a:xfrm>
            <a:custGeom>
              <a:avLst/>
              <a:gdLst/>
              <a:ahLst/>
              <a:cxnLst/>
              <a:rect l="l" t="t" r="r" b="b"/>
              <a:pathLst>
                <a:path w="2656" h="2656" extrusionOk="0">
                  <a:moveTo>
                    <a:pt x="1181" y="1"/>
                  </a:moveTo>
                  <a:lnTo>
                    <a:pt x="1052" y="38"/>
                  </a:lnTo>
                  <a:lnTo>
                    <a:pt x="923" y="56"/>
                  </a:lnTo>
                  <a:lnTo>
                    <a:pt x="812" y="111"/>
                  </a:lnTo>
                  <a:lnTo>
                    <a:pt x="701" y="167"/>
                  </a:lnTo>
                  <a:lnTo>
                    <a:pt x="591" y="240"/>
                  </a:lnTo>
                  <a:lnTo>
                    <a:pt x="480" y="314"/>
                  </a:lnTo>
                  <a:lnTo>
                    <a:pt x="388" y="406"/>
                  </a:lnTo>
                  <a:lnTo>
                    <a:pt x="314" y="498"/>
                  </a:lnTo>
                  <a:lnTo>
                    <a:pt x="240" y="591"/>
                  </a:lnTo>
                  <a:lnTo>
                    <a:pt x="167" y="701"/>
                  </a:lnTo>
                  <a:lnTo>
                    <a:pt x="111" y="812"/>
                  </a:lnTo>
                  <a:lnTo>
                    <a:pt x="74" y="941"/>
                  </a:lnTo>
                  <a:lnTo>
                    <a:pt x="38" y="1070"/>
                  </a:lnTo>
                  <a:lnTo>
                    <a:pt x="19" y="1199"/>
                  </a:lnTo>
                  <a:lnTo>
                    <a:pt x="1" y="1328"/>
                  </a:lnTo>
                  <a:lnTo>
                    <a:pt x="19" y="1457"/>
                  </a:lnTo>
                  <a:lnTo>
                    <a:pt x="38" y="1586"/>
                  </a:lnTo>
                  <a:lnTo>
                    <a:pt x="74" y="1715"/>
                  </a:lnTo>
                  <a:lnTo>
                    <a:pt x="111" y="1844"/>
                  </a:lnTo>
                  <a:lnTo>
                    <a:pt x="167" y="1955"/>
                  </a:lnTo>
                  <a:lnTo>
                    <a:pt x="240" y="2066"/>
                  </a:lnTo>
                  <a:lnTo>
                    <a:pt x="333" y="2176"/>
                  </a:lnTo>
                  <a:lnTo>
                    <a:pt x="406" y="2269"/>
                  </a:lnTo>
                  <a:lnTo>
                    <a:pt x="517" y="2361"/>
                  </a:lnTo>
                  <a:lnTo>
                    <a:pt x="609" y="2434"/>
                  </a:lnTo>
                  <a:lnTo>
                    <a:pt x="720" y="2508"/>
                  </a:lnTo>
                  <a:lnTo>
                    <a:pt x="849" y="2564"/>
                  </a:lnTo>
                  <a:lnTo>
                    <a:pt x="959" y="2600"/>
                  </a:lnTo>
                  <a:lnTo>
                    <a:pt x="1089" y="2637"/>
                  </a:lnTo>
                  <a:lnTo>
                    <a:pt x="1236" y="2656"/>
                  </a:lnTo>
                  <a:lnTo>
                    <a:pt x="1365" y="2656"/>
                  </a:lnTo>
                  <a:lnTo>
                    <a:pt x="1494" y="2637"/>
                  </a:lnTo>
                  <a:lnTo>
                    <a:pt x="1623" y="2619"/>
                  </a:lnTo>
                  <a:lnTo>
                    <a:pt x="1752" y="2582"/>
                  </a:lnTo>
                  <a:lnTo>
                    <a:pt x="1863" y="2545"/>
                  </a:lnTo>
                  <a:lnTo>
                    <a:pt x="1974" y="2490"/>
                  </a:lnTo>
                  <a:lnTo>
                    <a:pt x="2084" y="2416"/>
                  </a:lnTo>
                  <a:lnTo>
                    <a:pt x="2195" y="2342"/>
                  </a:lnTo>
                  <a:lnTo>
                    <a:pt x="2287" y="2250"/>
                  </a:lnTo>
                  <a:lnTo>
                    <a:pt x="2361" y="2158"/>
                  </a:lnTo>
                  <a:lnTo>
                    <a:pt x="2435" y="2047"/>
                  </a:lnTo>
                  <a:lnTo>
                    <a:pt x="2508" y="1955"/>
                  </a:lnTo>
                  <a:lnTo>
                    <a:pt x="2564" y="1826"/>
                  </a:lnTo>
                  <a:lnTo>
                    <a:pt x="2600" y="1715"/>
                  </a:lnTo>
                  <a:lnTo>
                    <a:pt x="2637" y="1586"/>
                  </a:lnTo>
                  <a:lnTo>
                    <a:pt x="2656" y="1457"/>
                  </a:lnTo>
                  <a:lnTo>
                    <a:pt x="2656" y="1328"/>
                  </a:lnTo>
                  <a:lnTo>
                    <a:pt x="2656" y="1199"/>
                  </a:lnTo>
                  <a:lnTo>
                    <a:pt x="2637" y="1052"/>
                  </a:lnTo>
                  <a:lnTo>
                    <a:pt x="2600" y="923"/>
                  </a:lnTo>
                  <a:lnTo>
                    <a:pt x="2564" y="812"/>
                  </a:lnTo>
                  <a:lnTo>
                    <a:pt x="2490" y="683"/>
                  </a:lnTo>
                  <a:lnTo>
                    <a:pt x="2435" y="572"/>
                  </a:lnTo>
                  <a:lnTo>
                    <a:pt x="2342" y="480"/>
                  </a:lnTo>
                  <a:lnTo>
                    <a:pt x="2269" y="388"/>
                  </a:lnTo>
                  <a:lnTo>
                    <a:pt x="2158" y="296"/>
                  </a:lnTo>
                  <a:lnTo>
                    <a:pt x="2066" y="222"/>
                  </a:lnTo>
                  <a:lnTo>
                    <a:pt x="1955" y="148"/>
                  </a:lnTo>
                  <a:lnTo>
                    <a:pt x="1826" y="93"/>
                  </a:lnTo>
                  <a:lnTo>
                    <a:pt x="1697" y="56"/>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2" name="Google Shape;3552;p13"/>
            <p:cNvSpPr/>
            <p:nvPr/>
          </p:nvSpPr>
          <p:spPr>
            <a:xfrm>
              <a:off x="5183400" y="804625"/>
              <a:ext cx="65475" cy="65475"/>
            </a:xfrm>
            <a:custGeom>
              <a:avLst/>
              <a:gdLst/>
              <a:ahLst/>
              <a:cxnLst/>
              <a:rect l="l" t="t" r="r" b="b"/>
              <a:pathLst>
                <a:path w="2619" h="2619" extrusionOk="0">
                  <a:moveTo>
                    <a:pt x="1144" y="1"/>
                  </a:moveTo>
                  <a:lnTo>
                    <a:pt x="1015" y="37"/>
                  </a:lnTo>
                  <a:lnTo>
                    <a:pt x="904" y="56"/>
                  </a:lnTo>
                  <a:lnTo>
                    <a:pt x="775" y="111"/>
                  </a:lnTo>
                  <a:lnTo>
                    <a:pt x="664" y="166"/>
                  </a:lnTo>
                  <a:lnTo>
                    <a:pt x="554" y="240"/>
                  </a:lnTo>
                  <a:lnTo>
                    <a:pt x="461" y="314"/>
                  </a:lnTo>
                  <a:lnTo>
                    <a:pt x="369" y="406"/>
                  </a:lnTo>
                  <a:lnTo>
                    <a:pt x="295" y="498"/>
                  </a:lnTo>
                  <a:lnTo>
                    <a:pt x="222" y="591"/>
                  </a:lnTo>
                  <a:lnTo>
                    <a:pt x="148" y="701"/>
                  </a:lnTo>
                  <a:lnTo>
                    <a:pt x="93" y="812"/>
                  </a:lnTo>
                  <a:lnTo>
                    <a:pt x="56" y="941"/>
                  </a:lnTo>
                  <a:lnTo>
                    <a:pt x="19" y="1070"/>
                  </a:lnTo>
                  <a:lnTo>
                    <a:pt x="19" y="1199"/>
                  </a:lnTo>
                  <a:lnTo>
                    <a:pt x="0" y="1328"/>
                  </a:lnTo>
                  <a:lnTo>
                    <a:pt x="19" y="1457"/>
                  </a:lnTo>
                  <a:lnTo>
                    <a:pt x="37" y="1586"/>
                  </a:lnTo>
                  <a:lnTo>
                    <a:pt x="74" y="1715"/>
                  </a:lnTo>
                  <a:lnTo>
                    <a:pt x="111" y="1826"/>
                  </a:lnTo>
                  <a:lnTo>
                    <a:pt x="166" y="1955"/>
                  </a:lnTo>
                  <a:lnTo>
                    <a:pt x="240" y="2047"/>
                  </a:lnTo>
                  <a:lnTo>
                    <a:pt x="314" y="2158"/>
                  </a:lnTo>
                  <a:lnTo>
                    <a:pt x="388" y="2250"/>
                  </a:lnTo>
                  <a:lnTo>
                    <a:pt x="498" y="2324"/>
                  </a:lnTo>
                  <a:lnTo>
                    <a:pt x="590" y="2397"/>
                  </a:lnTo>
                  <a:lnTo>
                    <a:pt x="701" y="2471"/>
                  </a:lnTo>
                  <a:lnTo>
                    <a:pt x="812" y="2527"/>
                  </a:lnTo>
                  <a:lnTo>
                    <a:pt x="941" y="2563"/>
                  </a:lnTo>
                  <a:lnTo>
                    <a:pt x="1051" y="2600"/>
                  </a:lnTo>
                  <a:lnTo>
                    <a:pt x="1180" y="2619"/>
                  </a:lnTo>
                  <a:lnTo>
                    <a:pt x="1457" y="2619"/>
                  </a:lnTo>
                  <a:lnTo>
                    <a:pt x="1586" y="2600"/>
                  </a:lnTo>
                  <a:lnTo>
                    <a:pt x="1715" y="2563"/>
                  </a:lnTo>
                  <a:lnTo>
                    <a:pt x="1826" y="2508"/>
                  </a:lnTo>
                  <a:lnTo>
                    <a:pt x="1936" y="2453"/>
                  </a:lnTo>
                  <a:lnTo>
                    <a:pt x="2047" y="2397"/>
                  </a:lnTo>
                  <a:lnTo>
                    <a:pt x="2158" y="2324"/>
                  </a:lnTo>
                  <a:lnTo>
                    <a:pt x="2250" y="2232"/>
                  </a:lnTo>
                  <a:lnTo>
                    <a:pt x="2324" y="2139"/>
                  </a:lnTo>
                  <a:lnTo>
                    <a:pt x="2397" y="2047"/>
                  </a:lnTo>
                  <a:lnTo>
                    <a:pt x="2471" y="1937"/>
                  </a:lnTo>
                  <a:lnTo>
                    <a:pt x="2526" y="1826"/>
                  </a:lnTo>
                  <a:lnTo>
                    <a:pt x="2563" y="1697"/>
                  </a:lnTo>
                  <a:lnTo>
                    <a:pt x="2600" y="1586"/>
                  </a:lnTo>
                  <a:lnTo>
                    <a:pt x="2619" y="1457"/>
                  </a:lnTo>
                  <a:lnTo>
                    <a:pt x="2619" y="1310"/>
                  </a:lnTo>
                  <a:lnTo>
                    <a:pt x="2619" y="1181"/>
                  </a:lnTo>
                  <a:lnTo>
                    <a:pt x="2600" y="1052"/>
                  </a:lnTo>
                  <a:lnTo>
                    <a:pt x="2563" y="922"/>
                  </a:lnTo>
                  <a:lnTo>
                    <a:pt x="2526" y="793"/>
                  </a:lnTo>
                  <a:lnTo>
                    <a:pt x="2471" y="683"/>
                  </a:lnTo>
                  <a:lnTo>
                    <a:pt x="2397" y="572"/>
                  </a:lnTo>
                  <a:lnTo>
                    <a:pt x="2324" y="461"/>
                  </a:lnTo>
                  <a:lnTo>
                    <a:pt x="2231" y="369"/>
                  </a:lnTo>
                  <a:lnTo>
                    <a:pt x="2139" y="277"/>
                  </a:lnTo>
                  <a:lnTo>
                    <a:pt x="2029" y="203"/>
                  </a:lnTo>
                  <a:lnTo>
                    <a:pt x="1918" y="148"/>
                  </a:lnTo>
                  <a:lnTo>
                    <a:pt x="1807" y="93"/>
                  </a:lnTo>
                  <a:lnTo>
                    <a:pt x="1678" y="56"/>
                  </a:lnTo>
                  <a:lnTo>
                    <a:pt x="1549"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3" name="Google Shape;3553;p13"/>
            <p:cNvSpPr/>
            <p:nvPr/>
          </p:nvSpPr>
          <p:spPr>
            <a:xfrm>
              <a:off x="5749000" y="1315825"/>
              <a:ext cx="64550" cy="64550"/>
            </a:xfrm>
            <a:custGeom>
              <a:avLst/>
              <a:gdLst/>
              <a:ahLst/>
              <a:cxnLst/>
              <a:rect l="l" t="t" r="r" b="b"/>
              <a:pathLst>
                <a:path w="2582" h="2582" extrusionOk="0">
                  <a:moveTo>
                    <a:pt x="1143" y="0"/>
                  </a:moveTo>
                  <a:lnTo>
                    <a:pt x="1014" y="19"/>
                  </a:lnTo>
                  <a:lnTo>
                    <a:pt x="885" y="56"/>
                  </a:lnTo>
                  <a:lnTo>
                    <a:pt x="774" y="111"/>
                  </a:lnTo>
                  <a:lnTo>
                    <a:pt x="664" y="148"/>
                  </a:lnTo>
                  <a:lnTo>
                    <a:pt x="553" y="222"/>
                  </a:lnTo>
                  <a:lnTo>
                    <a:pt x="461" y="295"/>
                  </a:lnTo>
                  <a:lnTo>
                    <a:pt x="369" y="388"/>
                  </a:lnTo>
                  <a:lnTo>
                    <a:pt x="277" y="480"/>
                  </a:lnTo>
                  <a:lnTo>
                    <a:pt x="203" y="572"/>
                  </a:lnTo>
                  <a:lnTo>
                    <a:pt x="148" y="683"/>
                  </a:lnTo>
                  <a:lnTo>
                    <a:pt x="92" y="793"/>
                  </a:lnTo>
                  <a:lnTo>
                    <a:pt x="55" y="904"/>
                  </a:lnTo>
                  <a:lnTo>
                    <a:pt x="18" y="1033"/>
                  </a:lnTo>
                  <a:lnTo>
                    <a:pt x="0" y="1162"/>
                  </a:lnTo>
                  <a:lnTo>
                    <a:pt x="0" y="1310"/>
                  </a:lnTo>
                  <a:lnTo>
                    <a:pt x="0" y="1439"/>
                  </a:lnTo>
                  <a:lnTo>
                    <a:pt x="37" y="1568"/>
                  </a:lnTo>
                  <a:lnTo>
                    <a:pt x="55" y="1697"/>
                  </a:lnTo>
                  <a:lnTo>
                    <a:pt x="111" y="1807"/>
                  </a:lnTo>
                  <a:lnTo>
                    <a:pt x="166" y="1918"/>
                  </a:lnTo>
                  <a:lnTo>
                    <a:pt x="221" y="2029"/>
                  </a:lnTo>
                  <a:lnTo>
                    <a:pt x="295" y="2139"/>
                  </a:lnTo>
                  <a:lnTo>
                    <a:pt x="387" y="2213"/>
                  </a:lnTo>
                  <a:lnTo>
                    <a:pt x="479" y="2305"/>
                  </a:lnTo>
                  <a:lnTo>
                    <a:pt x="572" y="2379"/>
                  </a:lnTo>
                  <a:lnTo>
                    <a:pt x="682" y="2434"/>
                  </a:lnTo>
                  <a:lnTo>
                    <a:pt x="793" y="2490"/>
                  </a:lnTo>
                  <a:lnTo>
                    <a:pt x="922" y="2527"/>
                  </a:lnTo>
                  <a:lnTo>
                    <a:pt x="1033" y="2563"/>
                  </a:lnTo>
                  <a:lnTo>
                    <a:pt x="1162" y="2582"/>
                  </a:lnTo>
                  <a:lnTo>
                    <a:pt x="1438" y="2582"/>
                  </a:lnTo>
                  <a:lnTo>
                    <a:pt x="1567" y="2563"/>
                  </a:lnTo>
                  <a:lnTo>
                    <a:pt x="1696" y="2527"/>
                  </a:lnTo>
                  <a:lnTo>
                    <a:pt x="1807" y="2490"/>
                  </a:lnTo>
                  <a:lnTo>
                    <a:pt x="1936" y="2434"/>
                  </a:lnTo>
                  <a:lnTo>
                    <a:pt x="2028" y="2361"/>
                  </a:lnTo>
                  <a:lnTo>
                    <a:pt x="2139" y="2287"/>
                  </a:lnTo>
                  <a:lnTo>
                    <a:pt x="2231" y="2213"/>
                  </a:lnTo>
                  <a:lnTo>
                    <a:pt x="2305" y="2121"/>
                  </a:lnTo>
                  <a:lnTo>
                    <a:pt x="2379" y="2010"/>
                  </a:lnTo>
                  <a:lnTo>
                    <a:pt x="2434" y="1900"/>
                  </a:lnTo>
                  <a:lnTo>
                    <a:pt x="2489" y="1789"/>
                  </a:lnTo>
                  <a:lnTo>
                    <a:pt x="2526" y="1678"/>
                  </a:lnTo>
                  <a:lnTo>
                    <a:pt x="2563" y="1549"/>
                  </a:lnTo>
                  <a:lnTo>
                    <a:pt x="2581" y="1420"/>
                  </a:lnTo>
                  <a:lnTo>
                    <a:pt x="2581" y="1273"/>
                  </a:lnTo>
                  <a:lnTo>
                    <a:pt x="2581" y="1144"/>
                  </a:lnTo>
                  <a:lnTo>
                    <a:pt x="2563" y="1015"/>
                  </a:lnTo>
                  <a:lnTo>
                    <a:pt x="2526" y="886"/>
                  </a:lnTo>
                  <a:lnTo>
                    <a:pt x="2489" y="775"/>
                  </a:lnTo>
                  <a:lnTo>
                    <a:pt x="2434" y="664"/>
                  </a:lnTo>
                  <a:lnTo>
                    <a:pt x="2360" y="554"/>
                  </a:lnTo>
                  <a:lnTo>
                    <a:pt x="2286" y="461"/>
                  </a:lnTo>
                  <a:lnTo>
                    <a:pt x="2213" y="369"/>
                  </a:lnTo>
                  <a:lnTo>
                    <a:pt x="2120" y="277"/>
                  </a:lnTo>
                  <a:lnTo>
                    <a:pt x="2010" y="203"/>
                  </a:lnTo>
                  <a:lnTo>
                    <a:pt x="1918" y="148"/>
                  </a:lnTo>
                  <a:lnTo>
                    <a:pt x="1789" y="93"/>
                  </a:lnTo>
                  <a:lnTo>
                    <a:pt x="1678" y="56"/>
                  </a:lnTo>
                  <a:lnTo>
                    <a:pt x="1549"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4" name="Google Shape;3554;p13"/>
            <p:cNvSpPr/>
            <p:nvPr/>
          </p:nvSpPr>
          <p:spPr>
            <a:xfrm>
              <a:off x="5249325" y="899125"/>
              <a:ext cx="65000" cy="65025"/>
            </a:xfrm>
            <a:custGeom>
              <a:avLst/>
              <a:gdLst/>
              <a:ahLst/>
              <a:cxnLst/>
              <a:rect l="l" t="t" r="r" b="b"/>
              <a:pathLst>
                <a:path w="2600" h="2601" extrusionOk="0">
                  <a:moveTo>
                    <a:pt x="1162" y="0"/>
                  </a:moveTo>
                  <a:lnTo>
                    <a:pt x="1033" y="19"/>
                  </a:lnTo>
                  <a:lnTo>
                    <a:pt x="904" y="56"/>
                  </a:lnTo>
                  <a:lnTo>
                    <a:pt x="793" y="93"/>
                  </a:lnTo>
                  <a:lnTo>
                    <a:pt x="682" y="148"/>
                  </a:lnTo>
                  <a:lnTo>
                    <a:pt x="572" y="222"/>
                  </a:lnTo>
                  <a:lnTo>
                    <a:pt x="461" y="295"/>
                  </a:lnTo>
                  <a:lnTo>
                    <a:pt x="369" y="369"/>
                  </a:lnTo>
                  <a:lnTo>
                    <a:pt x="295" y="461"/>
                  </a:lnTo>
                  <a:lnTo>
                    <a:pt x="221" y="572"/>
                  </a:lnTo>
                  <a:lnTo>
                    <a:pt x="166" y="664"/>
                  </a:lnTo>
                  <a:lnTo>
                    <a:pt x="111" y="793"/>
                  </a:lnTo>
                  <a:lnTo>
                    <a:pt x="55" y="904"/>
                  </a:lnTo>
                  <a:lnTo>
                    <a:pt x="37" y="1033"/>
                  </a:lnTo>
                  <a:lnTo>
                    <a:pt x="19" y="1162"/>
                  </a:lnTo>
                  <a:lnTo>
                    <a:pt x="0" y="1291"/>
                  </a:lnTo>
                  <a:lnTo>
                    <a:pt x="19" y="1439"/>
                  </a:lnTo>
                  <a:lnTo>
                    <a:pt x="37" y="1568"/>
                  </a:lnTo>
                  <a:lnTo>
                    <a:pt x="55" y="1697"/>
                  </a:lnTo>
                  <a:lnTo>
                    <a:pt x="111" y="1807"/>
                  </a:lnTo>
                  <a:lnTo>
                    <a:pt x="166" y="1918"/>
                  </a:lnTo>
                  <a:lnTo>
                    <a:pt x="221" y="2029"/>
                  </a:lnTo>
                  <a:lnTo>
                    <a:pt x="295" y="2121"/>
                  </a:lnTo>
                  <a:lnTo>
                    <a:pt x="387" y="2213"/>
                  </a:lnTo>
                  <a:lnTo>
                    <a:pt x="479" y="2305"/>
                  </a:lnTo>
                  <a:lnTo>
                    <a:pt x="572" y="2379"/>
                  </a:lnTo>
                  <a:lnTo>
                    <a:pt x="682" y="2434"/>
                  </a:lnTo>
                  <a:lnTo>
                    <a:pt x="793" y="2490"/>
                  </a:lnTo>
                  <a:lnTo>
                    <a:pt x="922" y="2545"/>
                  </a:lnTo>
                  <a:lnTo>
                    <a:pt x="1033" y="2563"/>
                  </a:lnTo>
                  <a:lnTo>
                    <a:pt x="1180" y="2582"/>
                  </a:lnTo>
                  <a:lnTo>
                    <a:pt x="1309" y="2600"/>
                  </a:lnTo>
                  <a:lnTo>
                    <a:pt x="1438" y="2582"/>
                  </a:lnTo>
                  <a:lnTo>
                    <a:pt x="1567" y="2563"/>
                  </a:lnTo>
                  <a:lnTo>
                    <a:pt x="1696" y="2545"/>
                  </a:lnTo>
                  <a:lnTo>
                    <a:pt x="1825" y="2490"/>
                  </a:lnTo>
                  <a:lnTo>
                    <a:pt x="1936" y="2434"/>
                  </a:lnTo>
                  <a:lnTo>
                    <a:pt x="2047" y="2379"/>
                  </a:lnTo>
                  <a:lnTo>
                    <a:pt x="2139" y="2305"/>
                  </a:lnTo>
                  <a:lnTo>
                    <a:pt x="2231" y="2213"/>
                  </a:lnTo>
                  <a:lnTo>
                    <a:pt x="2323" y="2121"/>
                  </a:lnTo>
                  <a:lnTo>
                    <a:pt x="2397" y="2029"/>
                  </a:lnTo>
                  <a:lnTo>
                    <a:pt x="2452" y="1918"/>
                  </a:lnTo>
                  <a:lnTo>
                    <a:pt x="2508" y="1807"/>
                  </a:lnTo>
                  <a:lnTo>
                    <a:pt x="2545" y="1678"/>
                  </a:lnTo>
                  <a:lnTo>
                    <a:pt x="2581" y="1549"/>
                  </a:lnTo>
                  <a:lnTo>
                    <a:pt x="2600" y="1420"/>
                  </a:lnTo>
                  <a:lnTo>
                    <a:pt x="2600" y="1291"/>
                  </a:lnTo>
                  <a:lnTo>
                    <a:pt x="2600" y="1162"/>
                  </a:lnTo>
                  <a:lnTo>
                    <a:pt x="2581" y="1033"/>
                  </a:lnTo>
                  <a:lnTo>
                    <a:pt x="2545" y="904"/>
                  </a:lnTo>
                  <a:lnTo>
                    <a:pt x="2508" y="775"/>
                  </a:lnTo>
                  <a:lnTo>
                    <a:pt x="2452" y="664"/>
                  </a:lnTo>
                  <a:lnTo>
                    <a:pt x="2379" y="554"/>
                  </a:lnTo>
                  <a:lnTo>
                    <a:pt x="2305" y="461"/>
                  </a:lnTo>
                  <a:lnTo>
                    <a:pt x="2231" y="369"/>
                  </a:lnTo>
                  <a:lnTo>
                    <a:pt x="2139" y="277"/>
                  </a:lnTo>
                  <a:lnTo>
                    <a:pt x="2028" y="203"/>
                  </a:lnTo>
                  <a:lnTo>
                    <a:pt x="1936" y="148"/>
                  </a:lnTo>
                  <a:lnTo>
                    <a:pt x="1807" y="93"/>
                  </a:lnTo>
                  <a:lnTo>
                    <a:pt x="1696" y="56"/>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5" name="Google Shape;3555;p13"/>
            <p:cNvSpPr/>
            <p:nvPr/>
          </p:nvSpPr>
          <p:spPr>
            <a:xfrm>
              <a:off x="4967675" y="238125"/>
              <a:ext cx="57650" cy="18000"/>
            </a:xfrm>
            <a:custGeom>
              <a:avLst/>
              <a:gdLst/>
              <a:ahLst/>
              <a:cxnLst/>
              <a:rect l="l" t="t" r="r" b="b"/>
              <a:pathLst>
                <a:path w="2306" h="720" extrusionOk="0">
                  <a:moveTo>
                    <a:pt x="0" y="0"/>
                  </a:moveTo>
                  <a:lnTo>
                    <a:pt x="93" y="166"/>
                  </a:lnTo>
                  <a:lnTo>
                    <a:pt x="185" y="295"/>
                  </a:lnTo>
                  <a:lnTo>
                    <a:pt x="314" y="424"/>
                  </a:lnTo>
                  <a:lnTo>
                    <a:pt x="461" y="516"/>
                  </a:lnTo>
                  <a:lnTo>
                    <a:pt x="627" y="608"/>
                  </a:lnTo>
                  <a:lnTo>
                    <a:pt x="793" y="664"/>
                  </a:lnTo>
                  <a:lnTo>
                    <a:pt x="978" y="701"/>
                  </a:lnTo>
                  <a:lnTo>
                    <a:pt x="1162" y="719"/>
                  </a:lnTo>
                  <a:lnTo>
                    <a:pt x="1346" y="701"/>
                  </a:lnTo>
                  <a:lnTo>
                    <a:pt x="1531" y="664"/>
                  </a:lnTo>
                  <a:lnTo>
                    <a:pt x="1697" y="608"/>
                  </a:lnTo>
                  <a:lnTo>
                    <a:pt x="1863" y="516"/>
                  </a:lnTo>
                  <a:lnTo>
                    <a:pt x="1992" y="424"/>
                  </a:lnTo>
                  <a:lnTo>
                    <a:pt x="2121" y="295"/>
                  </a:lnTo>
                  <a:lnTo>
                    <a:pt x="2231" y="148"/>
                  </a:lnTo>
                  <a:lnTo>
                    <a:pt x="23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6" name="Google Shape;3556;p13"/>
            <p:cNvSpPr/>
            <p:nvPr/>
          </p:nvSpPr>
          <p:spPr>
            <a:xfrm>
              <a:off x="5118400" y="710600"/>
              <a:ext cx="64550" cy="65000"/>
            </a:xfrm>
            <a:custGeom>
              <a:avLst/>
              <a:gdLst/>
              <a:ahLst/>
              <a:cxnLst/>
              <a:rect l="l" t="t" r="r" b="b"/>
              <a:pathLst>
                <a:path w="2582" h="2600" extrusionOk="0">
                  <a:moveTo>
                    <a:pt x="1291" y="0"/>
                  </a:moveTo>
                  <a:lnTo>
                    <a:pt x="1144" y="19"/>
                  </a:lnTo>
                  <a:lnTo>
                    <a:pt x="1015" y="37"/>
                  </a:lnTo>
                  <a:lnTo>
                    <a:pt x="886" y="74"/>
                  </a:lnTo>
                  <a:lnTo>
                    <a:pt x="775" y="111"/>
                  </a:lnTo>
                  <a:lnTo>
                    <a:pt x="664" y="166"/>
                  </a:lnTo>
                  <a:lnTo>
                    <a:pt x="554" y="221"/>
                  </a:lnTo>
                  <a:lnTo>
                    <a:pt x="462" y="295"/>
                  </a:lnTo>
                  <a:lnTo>
                    <a:pt x="369" y="387"/>
                  </a:lnTo>
                  <a:lnTo>
                    <a:pt x="277" y="480"/>
                  </a:lnTo>
                  <a:lnTo>
                    <a:pt x="203" y="572"/>
                  </a:lnTo>
                  <a:lnTo>
                    <a:pt x="148" y="682"/>
                  </a:lnTo>
                  <a:lnTo>
                    <a:pt x="93" y="793"/>
                  </a:lnTo>
                  <a:lnTo>
                    <a:pt x="56" y="922"/>
                  </a:lnTo>
                  <a:lnTo>
                    <a:pt x="19" y="1051"/>
                  </a:lnTo>
                  <a:lnTo>
                    <a:pt x="1" y="1180"/>
                  </a:lnTo>
                  <a:lnTo>
                    <a:pt x="1" y="1309"/>
                  </a:lnTo>
                  <a:lnTo>
                    <a:pt x="1" y="1438"/>
                  </a:lnTo>
                  <a:lnTo>
                    <a:pt x="19" y="1567"/>
                  </a:lnTo>
                  <a:lnTo>
                    <a:pt x="56" y="1696"/>
                  </a:lnTo>
                  <a:lnTo>
                    <a:pt x="93" y="1826"/>
                  </a:lnTo>
                  <a:lnTo>
                    <a:pt x="148" y="1936"/>
                  </a:lnTo>
                  <a:lnTo>
                    <a:pt x="222" y="2047"/>
                  </a:lnTo>
                  <a:lnTo>
                    <a:pt x="296" y="2139"/>
                  </a:lnTo>
                  <a:lnTo>
                    <a:pt x="369" y="2231"/>
                  </a:lnTo>
                  <a:lnTo>
                    <a:pt x="462" y="2305"/>
                  </a:lnTo>
                  <a:lnTo>
                    <a:pt x="572" y="2379"/>
                  </a:lnTo>
                  <a:lnTo>
                    <a:pt x="664" y="2452"/>
                  </a:lnTo>
                  <a:lnTo>
                    <a:pt x="794" y="2508"/>
                  </a:lnTo>
                  <a:lnTo>
                    <a:pt x="904" y="2545"/>
                  </a:lnTo>
                  <a:lnTo>
                    <a:pt x="1033" y="2563"/>
                  </a:lnTo>
                  <a:lnTo>
                    <a:pt x="1162" y="2581"/>
                  </a:lnTo>
                  <a:lnTo>
                    <a:pt x="1291" y="2600"/>
                  </a:lnTo>
                  <a:lnTo>
                    <a:pt x="1439" y="2581"/>
                  </a:lnTo>
                  <a:lnTo>
                    <a:pt x="1568" y="2563"/>
                  </a:lnTo>
                  <a:lnTo>
                    <a:pt x="1697" y="2545"/>
                  </a:lnTo>
                  <a:lnTo>
                    <a:pt x="1808" y="2489"/>
                  </a:lnTo>
                  <a:lnTo>
                    <a:pt x="1918" y="2434"/>
                  </a:lnTo>
                  <a:lnTo>
                    <a:pt x="2029" y="2379"/>
                  </a:lnTo>
                  <a:lnTo>
                    <a:pt x="2121" y="2305"/>
                  </a:lnTo>
                  <a:lnTo>
                    <a:pt x="2213" y="2213"/>
                  </a:lnTo>
                  <a:lnTo>
                    <a:pt x="2305" y="2121"/>
                  </a:lnTo>
                  <a:lnTo>
                    <a:pt x="2379" y="2028"/>
                  </a:lnTo>
                  <a:lnTo>
                    <a:pt x="2435" y="1918"/>
                  </a:lnTo>
                  <a:lnTo>
                    <a:pt x="2490" y="1807"/>
                  </a:lnTo>
                  <a:lnTo>
                    <a:pt x="2527" y="1678"/>
                  </a:lnTo>
                  <a:lnTo>
                    <a:pt x="2564" y="1567"/>
                  </a:lnTo>
                  <a:lnTo>
                    <a:pt x="2582" y="1438"/>
                  </a:lnTo>
                  <a:lnTo>
                    <a:pt x="2582" y="1291"/>
                  </a:lnTo>
                  <a:lnTo>
                    <a:pt x="2582" y="1162"/>
                  </a:lnTo>
                  <a:lnTo>
                    <a:pt x="2564" y="1033"/>
                  </a:lnTo>
                  <a:lnTo>
                    <a:pt x="2527" y="904"/>
                  </a:lnTo>
                  <a:lnTo>
                    <a:pt x="2490" y="793"/>
                  </a:lnTo>
                  <a:lnTo>
                    <a:pt x="2435" y="664"/>
                  </a:lnTo>
                  <a:lnTo>
                    <a:pt x="2361" y="572"/>
                  </a:lnTo>
                  <a:lnTo>
                    <a:pt x="2287" y="461"/>
                  </a:lnTo>
                  <a:lnTo>
                    <a:pt x="2213" y="369"/>
                  </a:lnTo>
                  <a:lnTo>
                    <a:pt x="2121" y="295"/>
                  </a:lnTo>
                  <a:lnTo>
                    <a:pt x="2010" y="221"/>
                  </a:lnTo>
                  <a:lnTo>
                    <a:pt x="1918" y="166"/>
                  </a:lnTo>
                  <a:lnTo>
                    <a:pt x="1789" y="111"/>
                  </a:lnTo>
                  <a:lnTo>
                    <a:pt x="1679" y="55"/>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7" name="Google Shape;3557;p13"/>
            <p:cNvSpPr/>
            <p:nvPr/>
          </p:nvSpPr>
          <p:spPr>
            <a:xfrm>
              <a:off x="5312475" y="990400"/>
              <a:ext cx="64550" cy="64550"/>
            </a:xfrm>
            <a:custGeom>
              <a:avLst/>
              <a:gdLst/>
              <a:ahLst/>
              <a:cxnLst/>
              <a:rect l="l" t="t" r="r" b="b"/>
              <a:pathLst>
                <a:path w="2582" h="2582" extrusionOk="0">
                  <a:moveTo>
                    <a:pt x="1180" y="0"/>
                  </a:moveTo>
                  <a:lnTo>
                    <a:pt x="1051" y="19"/>
                  </a:lnTo>
                  <a:lnTo>
                    <a:pt x="922" y="55"/>
                  </a:lnTo>
                  <a:lnTo>
                    <a:pt x="811" y="92"/>
                  </a:lnTo>
                  <a:lnTo>
                    <a:pt x="682" y="148"/>
                  </a:lnTo>
                  <a:lnTo>
                    <a:pt x="572" y="203"/>
                  </a:lnTo>
                  <a:lnTo>
                    <a:pt x="480" y="277"/>
                  </a:lnTo>
                  <a:lnTo>
                    <a:pt x="387" y="350"/>
                  </a:lnTo>
                  <a:lnTo>
                    <a:pt x="295" y="443"/>
                  </a:lnTo>
                  <a:lnTo>
                    <a:pt x="221" y="553"/>
                  </a:lnTo>
                  <a:lnTo>
                    <a:pt x="166" y="645"/>
                  </a:lnTo>
                  <a:lnTo>
                    <a:pt x="111" y="756"/>
                  </a:lnTo>
                  <a:lnTo>
                    <a:pt x="55" y="885"/>
                  </a:lnTo>
                  <a:lnTo>
                    <a:pt x="19" y="1014"/>
                  </a:lnTo>
                  <a:lnTo>
                    <a:pt x="0" y="1143"/>
                  </a:lnTo>
                  <a:lnTo>
                    <a:pt x="0" y="1272"/>
                  </a:lnTo>
                  <a:lnTo>
                    <a:pt x="0" y="1401"/>
                  </a:lnTo>
                  <a:lnTo>
                    <a:pt x="19" y="1530"/>
                  </a:lnTo>
                  <a:lnTo>
                    <a:pt x="37" y="1660"/>
                  </a:lnTo>
                  <a:lnTo>
                    <a:pt x="92" y="1789"/>
                  </a:lnTo>
                  <a:lnTo>
                    <a:pt x="129" y="1899"/>
                  </a:lnTo>
                  <a:lnTo>
                    <a:pt x="203" y="2010"/>
                  </a:lnTo>
                  <a:lnTo>
                    <a:pt x="277" y="2102"/>
                  </a:lnTo>
                  <a:lnTo>
                    <a:pt x="350" y="2194"/>
                  </a:lnTo>
                  <a:lnTo>
                    <a:pt x="443" y="2286"/>
                  </a:lnTo>
                  <a:lnTo>
                    <a:pt x="535" y="2360"/>
                  </a:lnTo>
                  <a:lnTo>
                    <a:pt x="645" y="2434"/>
                  </a:lnTo>
                  <a:lnTo>
                    <a:pt x="756" y="2489"/>
                  </a:lnTo>
                  <a:lnTo>
                    <a:pt x="867" y="2526"/>
                  </a:lnTo>
                  <a:lnTo>
                    <a:pt x="996" y="2563"/>
                  </a:lnTo>
                  <a:lnTo>
                    <a:pt x="1125" y="2581"/>
                  </a:lnTo>
                  <a:lnTo>
                    <a:pt x="1401" y="2581"/>
                  </a:lnTo>
                  <a:lnTo>
                    <a:pt x="1530" y="2563"/>
                  </a:lnTo>
                  <a:lnTo>
                    <a:pt x="1660" y="2545"/>
                  </a:lnTo>
                  <a:lnTo>
                    <a:pt x="1770" y="2508"/>
                  </a:lnTo>
                  <a:lnTo>
                    <a:pt x="1899" y="2452"/>
                  </a:lnTo>
                  <a:lnTo>
                    <a:pt x="1991" y="2379"/>
                  </a:lnTo>
                  <a:lnTo>
                    <a:pt x="2102" y="2323"/>
                  </a:lnTo>
                  <a:lnTo>
                    <a:pt x="2194" y="2231"/>
                  </a:lnTo>
                  <a:lnTo>
                    <a:pt x="2286" y="2139"/>
                  </a:lnTo>
                  <a:lnTo>
                    <a:pt x="2360" y="2047"/>
                  </a:lnTo>
                  <a:lnTo>
                    <a:pt x="2416" y="1936"/>
                  </a:lnTo>
                  <a:lnTo>
                    <a:pt x="2471" y="1826"/>
                  </a:lnTo>
                  <a:lnTo>
                    <a:pt x="2526" y="1715"/>
                  </a:lnTo>
                  <a:lnTo>
                    <a:pt x="2545" y="1586"/>
                  </a:lnTo>
                  <a:lnTo>
                    <a:pt x="2581" y="1457"/>
                  </a:lnTo>
                  <a:lnTo>
                    <a:pt x="2581" y="1328"/>
                  </a:lnTo>
                  <a:lnTo>
                    <a:pt x="2581" y="1180"/>
                  </a:lnTo>
                  <a:lnTo>
                    <a:pt x="2563" y="1051"/>
                  </a:lnTo>
                  <a:lnTo>
                    <a:pt x="2526" y="922"/>
                  </a:lnTo>
                  <a:lnTo>
                    <a:pt x="2489" y="811"/>
                  </a:lnTo>
                  <a:lnTo>
                    <a:pt x="2434" y="701"/>
                  </a:lnTo>
                  <a:lnTo>
                    <a:pt x="2379" y="590"/>
                  </a:lnTo>
                  <a:lnTo>
                    <a:pt x="2305" y="480"/>
                  </a:lnTo>
                  <a:lnTo>
                    <a:pt x="2231" y="387"/>
                  </a:lnTo>
                  <a:lnTo>
                    <a:pt x="2139" y="314"/>
                  </a:lnTo>
                  <a:lnTo>
                    <a:pt x="2047" y="240"/>
                  </a:lnTo>
                  <a:lnTo>
                    <a:pt x="1936" y="166"/>
                  </a:lnTo>
                  <a:lnTo>
                    <a:pt x="1825" y="111"/>
                  </a:lnTo>
                  <a:lnTo>
                    <a:pt x="1696" y="74"/>
                  </a:lnTo>
                  <a:lnTo>
                    <a:pt x="1586" y="37"/>
                  </a:lnTo>
                  <a:lnTo>
                    <a:pt x="1457" y="19"/>
                  </a:lnTo>
                  <a:lnTo>
                    <a:pt x="1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8" name="Google Shape;3558;p13"/>
            <p:cNvSpPr/>
            <p:nvPr/>
          </p:nvSpPr>
          <p:spPr>
            <a:xfrm>
              <a:off x="5001775" y="445550"/>
              <a:ext cx="64100" cy="64100"/>
            </a:xfrm>
            <a:custGeom>
              <a:avLst/>
              <a:gdLst/>
              <a:ahLst/>
              <a:cxnLst/>
              <a:rect l="l" t="t" r="r" b="b"/>
              <a:pathLst>
                <a:path w="2564" h="2564" extrusionOk="0">
                  <a:moveTo>
                    <a:pt x="1255" y="0"/>
                  </a:moveTo>
                  <a:lnTo>
                    <a:pt x="1126" y="19"/>
                  </a:lnTo>
                  <a:lnTo>
                    <a:pt x="996" y="37"/>
                  </a:lnTo>
                  <a:lnTo>
                    <a:pt x="886" y="55"/>
                  </a:lnTo>
                  <a:lnTo>
                    <a:pt x="757" y="111"/>
                  </a:lnTo>
                  <a:lnTo>
                    <a:pt x="665" y="148"/>
                  </a:lnTo>
                  <a:lnTo>
                    <a:pt x="554" y="221"/>
                  </a:lnTo>
                  <a:lnTo>
                    <a:pt x="462" y="295"/>
                  </a:lnTo>
                  <a:lnTo>
                    <a:pt x="370" y="369"/>
                  </a:lnTo>
                  <a:lnTo>
                    <a:pt x="277" y="461"/>
                  </a:lnTo>
                  <a:lnTo>
                    <a:pt x="222" y="553"/>
                  </a:lnTo>
                  <a:lnTo>
                    <a:pt x="148" y="664"/>
                  </a:lnTo>
                  <a:lnTo>
                    <a:pt x="93" y="775"/>
                  </a:lnTo>
                  <a:lnTo>
                    <a:pt x="56" y="885"/>
                  </a:lnTo>
                  <a:lnTo>
                    <a:pt x="19" y="996"/>
                  </a:lnTo>
                  <a:lnTo>
                    <a:pt x="1" y="1125"/>
                  </a:lnTo>
                  <a:lnTo>
                    <a:pt x="1" y="1254"/>
                  </a:lnTo>
                  <a:lnTo>
                    <a:pt x="1" y="1401"/>
                  </a:lnTo>
                  <a:lnTo>
                    <a:pt x="19" y="1531"/>
                  </a:lnTo>
                  <a:lnTo>
                    <a:pt x="38" y="1660"/>
                  </a:lnTo>
                  <a:lnTo>
                    <a:pt x="75" y="1770"/>
                  </a:lnTo>
                  <a:lnTo>
                    <a:pt x="130" y="1881"/>
                  </a:lnTo>
                  <a:lnTo>
                    <a:pt x="204" y="1992"/>
                  </a:lnTo>
                  <a:lnTo>
                    <a:pt x="259" y="2102"/>
                  </a:lnTo>
                  <a:lnTo>
                    <a:pt x="351" y="2194"/>
                  </a:lnTo>
                  <a:lnTo>
                    <a:pt x="443" y="2268"/>
                  </a:lnTo>
                  <a:lnTo>
                    <a:pt x="536" y="2342"/>
                  </a:lnTo>
                  <a:lnTo>
                    <a:pt x="646" y="2416"/>
                  </a:lnTo>
                  <a:lnTo>
                    <a:pt x="757" y="2471"/>
                  </a:lnTo>
                  <a:lnTo>
                    <a:pt x="867" y="2508"/>
                  </a:lnTo>
                  <a:lnTo>
                    <a:pt x="996" y="2545"/>
                  </a:lnTo>
                  <a:lnTo>
                    <a:pt x="1126" y="2563"/>
                  </a:lnTo>
                  <a:lnTo>
                    <a:pt x="1402" y="2563"/>
                  </a:lnTo>
                  <a:lnTo>
                    <a:pt x="1531" y="2545"/>
                  </a:lnTo>
                  <a:lnTo>
                    <a:pt x="1660" y="2508"/>
                  </a:lnTo>
                  <a:lnTo>
                    <a:pt x="1771" y="2471"/>
                  </a:lnTo>
                  <a:lnTo>
                    <a:pt x="1882" y="2416"/>
                  </a:lnTo>
                  <a:lnTo>
                    <a:pt x="1992" y="2360"/>
                  </a:lnTo>
                  <a:lnTo>
                    <a:pt x="2103" y="2287"/>
                  </a:lnTo>
                  <a:lnTo>
                    <a:pt x="2177" y="2213"/>
                  </a:lnTo>
                  <a:lnTo>
                    <a:pt x="2269" y="2121"/>
                  </a:lnTo>
                  <a:lnTo>
                    <a:pt x="2342" y="2010"/>
                  </a:lnTo>
                  <a:lnTo>
                    <a:pt x="2398" y="1918"/>
                  </a:lnTo>
                  <a:lnTo>
                    <a:pt x="2453" y="1807"/>
                  </a:lnTo>
                  <a:lnTo>
                    <a:pt x="2508" y="1678"/>
                  </a:lnTo>
                  <a:lnTo>
                    <a:pt x="2527" y="1549"/>
                  </a:lnTo>
                  <a:lnTo>
                    <a:pt x="2545" y="1420"/>
                  </a:lnTo>
                  <a:lnTo>
                    <a:pt x="2564" y="1291"/>
                  </a:lnTo>
                  <a:lnTo>
                    <a:pt x="2545" y="1143"/>
                  </a:lnTo>
                  <a:lnTo>
                    <a:pt x="2527" y="1014"/>
                  </a:lnTo>
                  <a:lnTo>
                    <a:pt x="2508" y="904"/>
                  </a:lnTo>
                  <a:lnTo>
                    <a:pt x="2453" y="775"/>
                  </a:lnTo>
                  <a:lnTo>
                    <a:pt x="2398" y="664"/>
                  </a:lnTo>
                  <a:lnTo>
                    <a:pt x="2342" y="553"/>
                  </a:lnTo>
                  <a:lnTo>
                    <a:pt x="2269" y="461"/>
                  </a:lnTo>
                  <a:lnTo>
                    <a:pt x="2177" y="369"/>
                  </a:lnTo>
                  <a:lnTo>
                    <a:pt x="2103" y="295"/>
                  </a:lnTo>
                  <a:lnTo>
                    <a:pt x="1992" y="221"/>
                  </a:lnTo>
                  <a:lnTo>
                    <a:pt x="1882" y="148"/>
                  </a:lnTo>
                  <a:lnTo>
                    <a:pt x="1771" y="92"/>
                  </a:lnTo>
                  <a:lnTo>
                    <a:pt x="1660" y="55"/>
                  </a:lnTo>
                  <a:lnTo>
                    <a:pt x="1531" y="37"/>
                  </a:lnTo>
                  <a:lnTo>
                    <a:pt x="1402" y="19"/>
                  </a:lnTo>
                  <a:lnTo>
                    <a:pt x="1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9" name="Google Shape;3559;p13"/>
            <p:cNvSpPr/>
            <p:nvPr/>
          </p:nvSpPr>
          <p:spPr>
            <a:xfrm>
              <a:off x="5524050" y="1193200"/>
              <a:ext cx="64100" cy="64100"/>
            </a:xfrm>
            <a:custGeom>
              <a:avLst/>
              <a:gdLst/>
              <a:ahLst/>
              <a:cxnLst/>
              <a:rect l="l" t="t" r="r" b="b"/>
              <a:pathLst>
                <a:path w="2564" h="2564" extrusionOk="0">
                  <a:moveTo>
                    <a:pt x="1291" y="1"/>
                  </a:moveTo>
                  <a:lnTo>
                    <a:pt x="1143" y="19"/>
                  </a:lnTo>
                  <a:lnTo>
                    <a:pt x="1014" y="38"/>
                  </a:lnTo>
                  <a:lnTo>
                    <a:pt x="885" y="56"/>
                  </a:lnTo>
                  <a:lnTo>
                    <a:pt x="775" y="93"/>
                  </a:lnTo>
                  <a:lnTo>
                    <a:pt x="664" y="148"/>
                  </a:lnTo>
                  <a:lnTo>
                    <a:pt x="553" y="222"/>
                  </a:lnTo>
                  <a:lnTo>
                    <a:pt x="461" y="296"/>
                  </a:lnTo>
                  <a:lnTo>
                    <a:pt x="369" y="370"/>
                  </a:lnTo>
                  <a:lnTo>
                    <a:pt x="277" y="462"/>
                  </a:lnTo>
                  <a:lnTo>
                    <a:pt x="203" y="554"/>
                  </a:lnTo>
                  <a:lnTo>
                    <a:pt x="148" y="665"/>
                  </a:lnTo>
                  <a:lnTo>
                    <a:pt x="92" y="775"/>
                  </a:lnTo>
                  <a:lnTo>
                    <a:pt x="56" y="904"/>
                  </a:lnTo>
                  <a:lnTo>
                    <a:pt x="19" y="1033"/>
                  </a:lnTo>
                  <a:lnTo>
                    <a:pt x="0" y="1163"/>
                  </a:lnTo>
                  <a:lnTo>
                    <a:pt x="0" y="1292"/>
                  </a:lnTo>
                  <a:lnTo>
                    <a:pt x="0" y="1421"/>
                  </a:lnTo>
                  <a:lnTo>
                    <a:pt x="19" y="1550"/>
                  </a:lnTo>
                  <a:lnTo>
                    <a:pt x="56" y="1679"/>
                  </a:lnTo>
                  <a:lnTo>
                    <a:pt x="92" y="1808"/>
                  </a:lnTo>
                  <a:lnTo>
                    <a:pt x="148" y="1918"/>
                  </a:lnTo>
                  <a:lnTo>
                    <a:pt x="203" y="2029"/>
                  </a:lnTo>
                  <a:lnTo>
                    <a:pt x="277" y="2121"/>
                  </a:lnTo>
                  <a:lnTo>
                    <a:pt x="369" y="2214"/>
                  </a:lnTo>
                  <a:lnTo>
                    <a:pt x="461" y="2287"/>
                  </a:lnTo>
                  <a:lnTo>
                    <a:pt x="553" y="2361"/>
                  </a:lnTo>
                  <a:lnTo>
                    <a:pt x="664" y="2435"/>
                  </a:lnTo>
                  <a:lnTo>
                    <a:pt x="775" y="2472"/>
                  </a:lnTo>
                  <a:lnTo>
                    <a:pt x="904" y="2527"/>
                  </a:lnTo>
                  <a:lnTo>
                    <a:pt x="1033" y="2545"/>
                  </a:lnTo>
                  <a:lnTo>
                    <a:pt x="1162" y="2564"/>
                  </a:lnTo>
                  <a:lnTo>
                    <a:pt x="1420" y="2564"/>
                  </a:lnTo>
                  <a:lnTo>
                    <a:pt x="1549" y="2545"/>
                  </a:lnTo>
                  <a:lnTo>
                    <a:pt x="1678" y="2509"/>
                  </a:lnTo>
                  <a:lnTo>
                    <a:pt x="1807" y="2472"/>
                  </a:lnTo>
                  <a:lnTo>
                    <a:pt x="1918" y="2416"/>
                  </a:lnTo>
                  <a:lnTo>
                    <a:pt x="2010" y="2343"/>
                  </a:lnTo>
                  <a:lnTo>
                    <a:pt x="2121" y="2269"/>
                  </a:lnTo>
                  <a:lnTo>
                    <a:pt x="2194" y="2195"/>
                  </a:lnTo>
                  <a:lnTo>
                    <a:pt x="2287" y="2103"/>
                  </a:lnTo>
                  <a:lnTo>
                    <a:pt x="2360" y="1992"/>
                  </a:lnTo>
                  <a:lnTo>
                    <a:pt x="2416" y="1882"/>
                  </a:lnTo>
                  <a:lnTo>
                    <a:pt x="2471" y="1771"/>
                  </a:lnTo>
                  <a:lnTo>
                    <a:pt x="2508" y="1660"/>
                  </a:lnTo>
                  <a:lnTo>
                    <a:pt x="2545" y="1531"/>
                  </a:lnTo>
                  <a:lnTo>
                    <a:pt x="2545" y="1402"/>
                  </a:lnTo>
                  <a:lnTo>
                    <a:pt x="2563" y="1255"/>
                  </a:lnTo>
                  <a:lnTo>
                    <a:pt x="2545" y="1126"/>
                  </a:lnTo>
                  <a:lnTo>
                    <a:pt x="2526" y="997"/>
                  </a:lnTo>
                  <a:lnTo>
                    <a:pt x="2489" y="886"/>
                  </a:lnTo>
                  <a:lnTo>
                    <a:pt x="2453" y="757"/>
                  </a:lnTo>
                  <a:lnTo>
                    <a:pt x="2397" y="665"/>
                  </a:lnTo>
                  <a:lnTo>
                    <a:pt x="2342" y="554"/>
                  </a:lnTo>
                  <a:lnTo>
                    <a:pt x="2268" y="462"/>
                  </a:lnTo>
                  <a:lnTo>
                    <a:pt x="2176" y="370"/>
                  </a:lnTo>
                  <a:lnTo>
                    <a:pt x="2102" y="296"/>
                  </a:lnTo>
                  <a:lnTo>
                    <a:pt x="1992" y="222"/>
                  </a:lnTo>
                  <a:lnTo>
                    <a:pt x="1899" y="148"/>
                  </a:lnTo>
                  <a:lnTo>
                    <a:pt x="1789" y="112"/>
                  </a:lnTo>
                  <a:lnTo>
                    <a:pt x="1660" y="56"/>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0" name="Google Shape;3560;p13"/>
            <p:cNvSpPr/>
            <p:nvPr/>
          </p:nvSpPr>
          <p:spPr>
            <a:xfrm>
              <a:off x="5378375" y="1085350"/>
              <a:ext cx="63650" cy="63625"/>
            </a:xfrm>
            <a:custGeom>
              <a:avLst/>
              <a:gdLst/>
              <a:ahLst/>
              <a:cxnLst/>
              <a:rect l="l" t="t" r="r" b="b"/>
              <a:pathLst>
                <a:path w="2546" h="2545" extrusionOk="0">
                  <a:moveTo>
                    <a:pt x="1070" y="0"/>
                  </a:moveTo>
                  <a:lnTo>
                    <a:pt x="941" y="37"/>
                  </a:lnTo>
                  <a:lnTo>
                    <a:pt x="830" y="74"/>
                  </a:lnTo>
                  <a:lnTo>
                    <a:pt x="720" y="111"/>
                  </a:lnTo>
                  <a:lnTo>
                    <a:pt x="609" y="166"/>
                  </a:lnTo>
                  <a:lnTo>
                    <a:pt x="517" y="240"/>
                  </a:lnTo>
                  <a:lnTo>
                    <a:pt x="425" y="314"/>
                  </a:lnTo>
                  <a:lnTo>
                    <a:pt x="333" y="406"/>
                  </a:lnTo>
                  <a:lnTo>
                    <a:pt x="259" y="498"/>
                  </a:lnTo>
                  <a:lnTo>
                    <a:pt x="185" y="590"/>
                  </a:lnTo>
                  <a:lnTo>
                    <a:pt x="130" y="701"/>
                  </a:lnTo>
                  <a:lnTo>
                    <a:pt x="93" y="812"/>
                  </a:lnTo>
                  <a:lnTo>
                    <a:pt x="56" y="922"/>
                  </a:lnTo>
                  <a:lnTo>
                    <a:pt x="19" y="1051"/>
                  </a:lnTo>
                  <a:lnTo>
                    <a:pt x="1" y="1180"/>
                  </a:lnTo>
                  <a:lnTo>
                    <a:pt x="1" y="1310"/>
                  </a:lnTo>
                  <a:lnTo>
                    <a:pt x="19" y="1439"/>
                  </a:lnTo>
                  <a:lnTo>
                    <a:pt x="38" y="1568"/>
                  </a:lnTo>
                  <a:lnTo>
                    <a:pt x="75" y="1697"/>
                  </a:lnTo>
                  <a:lnTo>
                    <a:pt x="130" y="1807"/>
                  </a:lnTo>
                  <a:lnTo>
                    <a:pt x="167" y="1918"/>
                  </a:lnTo>
                  <a:lnTo>
                    <a:pt x="240" y="2010"/>
                  </a:lnTo>
                  <a:lnTo>
                    <a:pt x="314" y="2102"/>
                  </a:lnTo>
                  <a:lnTo>
                    <a:pt x="388" y="2195"/>
                  </a:lnTo>
                  <a:lnTo>
                    <a:pt x="480" y="2268"/>
                  </a:lnTo>
                  <a:lnTo>
                    <a:pt x="591" y="2342"/>
                  </a:lnTo>
                  <a:lnTo>
                    <a:pt x="683" y="2397"/>
                  </a:lnTo>
                  <a:lnTo>
                    <a:pt x="794" y="2453"/>
                  </a:lnTo>
                  <a:lnTo>
                    <a:pt x="923" y="2490"/>
                  </a:lnTo>
                  <a:lnTo>
                    <a:pt x="1033" y="2526"/>
                  </a:lnTo>
                  <a:lnTo>
                    <a:pt x="1162" y="2526"/>
                  </a:lnTo>
                  <a:lnTo>
                    <a:pt x="1310" y="2545"/>
                  </a:lnTo>
                  <a:lnTo>
                    <a:pt x="1439" y="2526"/>
                  </a:lnTo>
                  <a:lnTo>
                    <a:pt x="1568" y="2508"/>
                  </a:lnTo>
                  <a:lnTo>
                    <a:pt x="1697" y="2471"/>
                  </a:lnTo>
                  <a:lnTo>
                    <a:pt x="1808" y="2434"/>
                  </a:lnTo>
                  <a:lnTo>
                    <a:pt x="1918" y="2379"/>
                  </a:lnTo>
                  <a:lnTo>
                    <a:pt x="2029" y="2305"/>
                  </a:lnTo>
                  <a:lnTo>
                    <a:pt x="2121" y="2231"/>
                  </a:lnTo>
                  <a:lnTo>
                    <a:pt x="2213" y="2139"/>
                  </a:lnTo>
                  <a:lnTo>
                    <a:pt x="2287" y="2047"/>
                  </a:lnTo>
                  <a:lnTo>
                    <a:pt x="2361" y="1955"/>
                  </a:lnTo>
                  <a:lnTo>
                    <a:pt x="2416" y="1844"/>
                  </a:lnTo>
                  <a:lnTo>
                    <a:pt x="2471" y="1734"/>
                  </a:lnTo>
                  <a:lnTo>
                    <a:pt x="2508" y="1605"/>
                  </a:lnTo>
                  <a:lnTo>
                    <a:pt x="2545" y="1475"/>
                  </a:lnTo>
                  <a:lnTo>
                    <a:pt x="2545" y="1346"/>
                  </a:lnTo>
                  <a:lnTo>
                    <a:pt x="2545" y="1217"/>
                  </a:lnTo>
                  <a:lnTo>
                    <a:pt x="2545" y="1088"/>
                  </a:lnTo>
                  <a:lnTo>
                    <a:pt x="2508" y="959"/>
                  </a:lnTo>
                  <a:lnTo>
                    <a:pt x="2471" y="830"/>
                  </a:lnTo>
                  <a:lnTo>
                    <a:pt x="2435" y="719"/>
                  </a:lnTo>
                  <a:lnTo>
                    <a:pt x="2379" y="609"/>
                  </a:lnTo>
                  <a:lnTo>
                    <a:pt x="2306" y="498"/>
                  </a:lnTo>
                  <a:lnTo>
                    <a:pt x="2232" y="406"/>
                  </a:lnTo>
                  <a:lnTo>
                    <a:pt x="2140" y="314"/>
                  </a:lnTo>
                  <a:lnTo>
                    <a:pt x="2047" y="240"/>
                  </a:lnTo>
                  <a:lnTo>
                    <a:pt x="1937" y="166"/>
                  </a:lnTo>
                  <a:lnTo>
                    <a:pt x="1845" y="111"/>
                  </a:lnTo>
                  <a:lnTo>
                    <a:pt x="1716" y="56"/>
                  </a:lnTo>
                  <a:lnTo>
                    <a:pt x="1605" y="37"/>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1" name="Google Shape;3561;p13"/>
            <p:cNvSpPr/>
            <p:nvPr/>
          </p:nvSpPr>
          <p:spPr>
            <a:xfrm>
              <a:off x="5972550" y="1436600"/>
              <a:ext cx="63175" cy="63175"/>
            </a:xfrm>
            <a:custGeom>
              <a:avLst/>
              <a:gdLst/>
              <a:ahLst/>
              <a:cxnLst/>
              <a:rect l="l" t="t" r="r" b="b"/>
              <a:pathLst>
                <a:path w="2527" h="2527" extrusionOk="0">
                  <a:moveTo>
                    <a:pt x="1144" y="0"/>
                  </a:moveTo>
                  <a:lnTo>
                    <a:pt x="1015" y="19"/>
                  </a:lnTo>
                  <a:lnTo>
                    <a:pt x="904" y="37"/>
                  </a:lnTo>
                  <a:lnTo>
                    <a:pt x="775" y="92"/>
                  </a:lnTo>
                  <a:lnTo>
                    <a:pt x="664" y="129"/>
                  </a:lnTo>
                  <a:lnTo>
                    <a:pt x="554" y="203"/>
                  </a:lnTo>
                  <a:lnTo>
                    <a:pt x="461" y="277"/>
                  </a:lnTo>
                  <a:lnTo>
                    <a:pt x="369" y="351"/>
                  </a:lnTo>
                  <a:lnTo>
                    <a:pt x="296" y="443"/>
                  </a:lnTo>
                  <a:lnTo>
                    <a:pt x="222" y="535"/>
                  </a:lnTo>
                  <a:lnTo>
                    <a:pt x="148" y="627"/>
                  </a:lnTo>
                  <a:lnTo>
                    <a:pt x="93" y="738"/>
                  </a:lnTo>
                  <a:lnTo>
                    <a:pt x="56" y="867"/>
                  </a:lnTo>
                  <a:lnTo>
                    <a:pt x="19" y="978"/>
                  </a:lnTo>
                  <a:lnTo>
                    <a:pt x="1" y="1107"/>
                  </a:lnTo>
                  <a:lnTo>
                    <a:pt x="1" y="1236"/>
                  </a:lnTo>
                  <a:lnTo>
                    <a:pt x="1" y="1365"/>
                  </a:lnTo>
                  <a:lnTo>
                    <a:pt x="19" y="1494"/>
                  </a:lnTo>
                  <a:lnTo>
                    <a:pt x="37" y="1623"/>
                  </a:lnTo>
                  <a:lnTo>
                    <a:pt x="93" y="1733"/>
                  </a:lnTo>
                  <a:lnTo>
                    <a:pt x="130" y="1844"/>
                  </a:lnTo>
                  <a:lnTo>
                    <a:pt x="203" y="1955"/>
                  </a:lnTo>
                  <a:lnTo>
                    <a:pt x="277" y="2047"/>
                  </a:lnTo>
                  <a:lnTo>
                    <a:pt x="351" y="2139"/>
                  </a:lnTo>
                  <a:lnTo>
                    <a:pt x="443" y="2213"/>
                  </a:lnTo>
                  <a:lnTo>
                    <a:pt x="535" y="2287"/>
                  </a:lnTo>
                  <a:lnTo>
                    <a:pt x="627" y="2360"/>
                  </a:lnTo>
                  <a:lnTo>
                    <a:pt x="738" y="2416"/>
                  </a:lnTo>
                  <a:lnTo>
                    <a:pt x="867" y="2453"/>
                  </a:lnTo>
                  <a:lnTo>
                    <a:pt x="978" y="2489"/>
                  </a:lnTo>
                  <a:lnTo>
                    <a:pt x="1107" y="2508"/>
                  </a:lnTo>
                  <a:lnTo>
                    <a:pt x="1236" y="2526"/>
                  </a:lnTo>
                  <a:lnTo>
                    <a:pt x="1365" y="2508"/>
                  </a:lnTo>
                  <a:lnTo>
                    <a:pt x="1494" y="2489"/>
                  </a:lnTo>
                  <a:lnTo>
                    <a:pt x="1623" y="2471"/>
                  </a:lnTo>
                  <a:lnTo>
                    <a:pt x="1734" y="2434"/>
                  </a:lnTo>
                  <a:lnTo>
                    <a:pt x="1844" y="2379"/>
                  </a:lnTo>
                  <a:lnTo>
                    <a:pt x="1955" y="2305"/>
                  </a:lnTo>
                  <a:lnTo>
                    <a:pt x="2047" y="2250"/>
                  </a:lnTo>
                  <a:lnTo>
                    <a:pt x="2139" y="2158"/>
                  </a:lnTo>
                  <a:lnTo>
                    <a:pt x="2213" y="2084"/>
                  </a:lnTo>
                  <a:lnTo>
                    <a:pt x="2287" y="1973"/>
                  </a:lnTo>
                  <a:lnTo>
                    <a:pt x="2361" y="1881"/>
                  </a:lnTo>
                  <a:lnTo>
                    <a:pt x="2416" y="1770"/>
                  </a:lnTo>
                  <a:lnTo>
                    <a:pt x="2453" y="1660"/>
                  </a:lnTo>
                  <a:lnTo>
                    <a:pt x="2490" y="1531"/>
                  </a:lnTo>
                  <a:lnTo>
                    <a:pt x="2508" y="1402"/>
                  </a:lnTo>
                  <a:lnTo>
                    <a:pt x="2527" y="1273"/>
                  </a:lnTo>
                  <a:lnTo>
                    <a:pt x="2508" y="1143"/>
                  </a:lnTo>
                  <a:lnTo>
                    <a:pt x="2490" y="1014"/>
                  </a:lnTo>
                  <a:lnTo>
                    <a:pt x="2471" y="904"/>
                  </a:lnTo>
                  <a:lnTo>
                    <a:pt x="2434" y="775"/>
                  </a:lnTo>
                  <a:lnTo>
                    <a:pt x="2379" y="664"/>
                  </a:lnTo>
                  <a:lnTo>
                    <a:pt x="2305" y="553"/>
                  </a:lnTo>
                  <a:lnTo>
                    <a:pt x="2250" y="461"/>
                  </a:lnTo>
                  <a:lnTo>
                    <a:pt x="2158" y="369"/>
                  </a:lnTo>
                  <a:lnTo>
                    <a:pt x="2084" y="295"/>
                  </a:lnTo>
                  <a:lnTo>
                    <a:pt x="1973" y="222"/>
                  </a:lnTo>
                  <a:lnTo>
                    <a:pt x="1881" y="148"/>
                  </a:lnTo>
                  <a:lnTo>
                    <a:pt x="1771" y="92"/>
                  </a:lnTo>
                  <a:lnTo>
                    <a:pt x="1660" y="56"/>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2" name="Google Shape;3562;p13"/>
            <p:cNvSpPr/>
            <p:nvPr/>
          </p:nvSpPr>
          <p:spPr>
            <a:xfrm>
              <a:off x="6052300" y="1450425"/>
              <a:ext cx="63175" cy="63625"/>
            </a:xfrm>
            <a:custGeom>
              <a:avLst/>
              <a:gdLst/>
              <a:ahLst/>
              <a:cxnLst/>
              <a:rect l="l" t="t" r="r" b="b"/>
              <a:pathLst>
                <a:path w="2527" h="2545" extrusionOk="0">
                  <a:moveTo>
                    <a:pt x="1291" y="0"/>
                  </a:moveTo>
                  <a:lnTo>
                    <a:pt x="1162" y="19"/>
                  </a:lnTo>
                  <a:lnTo>
                    <a:pt x="1033" y="37"/>
                  </a:lnTo>
                  <a:lnTo>
                    <a:pt x="904" y="56"/>
                  </a:lnTo>
                  <a:lnTo>
                    <a:pt x="775" y="93"/>
                  </a:lnTo>
                  <a:lnTo>
                    <a:pt x="664" y="148"/>
                  </a:lnTo>
                  <a:lnTo>
                    <a:pt x="553" y="222"/>
                  </a:lnTo>
                  <a:lnTo>
                    <a:pt x="461" y="295"/>
                  </a:lnTo>
                  <a:lnTo>
                    <a:pt x="369" y="369"/>
                  </a:lnTo>
                  <a:lnTo>
                    <a:pt x="277" y="461"/>
                  </a:lnTo>
                  <a:lnTo>
                    <a:pt x="203" y="554"/>
                  </a:lnTo>
                  <a:lnTo>
                    <a:pt x="148" y="664"/>
                  </a:lnTo>
                  <a:lnTo>
                    <a:pt x="93" y="775"/>
                  </a:lnTo>
                  <a:lnTo>
                    <a:pt x="56" y="904"/>
                  </a:lnTo>
                  <a:lnTo>
                    <a:pt x="19" y="1015"/>
                  </a:lnTo>
                  <a:lnTo>
                    <a:pt x="0" y="1144"/>
                  </a:lnTo>
                  <a:lnTo>
                    <a:pt x="0" y="1291"/>
                  </a:lnTo>
                  <a:lnTo>
                    <a:pt x="0" y="1420"/>
                  </a:lnTo>
                  <a:lnTo>
                    <a:pt x="19" y="1549"/>
                  </a:lnTo>
                  <a:lnTo>
                    <a:pt x="56" y="1660"/>
                  </a:lnTo>
                  <a:lnTo>
                    <a:pt x="93" y="1771"/>
                  </a:lnTo>
                  <a:lnTo>
                    <a:pt x="148" y="1881"/>
                  </a:lnTo>
                  <a:lnTo>
                    <a:pt x="222" y="1992"/>
                  </a:lnTo>
                  <a:lnTo>
                    <a:pt x="277" y="2084"/>
                  </a:lnTo>
                  <a:lnTo>
                    <a:pt x="369" y="2176"/>
                  </a:lnTo>
                  <a:lnTo>
                    <a:pt x="461" y="2250"/>
                  </a:lnTo>
                  <a:lnTo>
                    <a:pt x="553" y="2324"/>
                  </a:lnTo>
                  <a:lnTo>
                    <a:pt x="664" y="2397"/>
                  </a:lnTo>
                  <a:lnTo>
                    <a:pt x="775" y="2434"/>
                  </a:lnTo>
                  <a:lnTo>
                    <a:pt x="885" y="2490"/>
                  </a:lnTo>
                  <a:lnTo>
                    <a:pt x="996" y="2508"/>
                  </a:lnTo>
                  <a:lnTo>
                    <a:pt x="1125" y="2526"/>
                  </a:lnTo>
                  <a:lnTo>
                    <a:pt x="1254" y="2545"/>
                  </a:lnTo>
                  <a:lnTo>
                    <a:pt x="1383" y="2526"/>
                  </a:lnTo>
                  <a:lnTo>
                    <a:pt x="1512" y="2508"/>
                  </a:lnTo>
                  <a:lnTo>
                    <a:pt x="1641" y="2490"/>
                  </a:lnTo>
                  <a:lnTo>
                    <a:pt x="1752" y="2453"/>
                  </a:lnTo>
                  <a:lnTo>
                    <a:pt x="1863" y="2397"/>
                  </a:lnTo>
                  <a:lnTo>
                    <a:pt x="1973" y="2324"/>
                  </a:lnTo>
                  <a:lnTo>
                    <a:pt x="2065" y="2268"/>
                  </a:lnTo>
                  <a:lnTo>
                    <a:pt x="2158" y="2176"/>
                  </a:lnTo>
                  <a:lnTo>
                    <a:pt x="2231" y="2084"/>
                  </a:lnTo>
                  <a:lnTo>
                    <a:pt x="2305" y="1992"/>
                  </a:lnTo>
                  <a:lnTo>
                    <a:pt x="2379" y="1900"/>
                  </a:lnTo>
                  <a:lnTo>
                    <a:pt x="2434" y="1789"/>
                  </a:lnTo>
                  <a:lnTo>
                    <a:pt x="2471" y="1660"/>
                  </a:lnTo>
                  <a:lnTo>
                    <a:pt x="2508" y="1549"/>
                  </a:lnTo>
                  <a:lnTo>
                    <a:pt x="2526" y="1420"/>
                  </a:lnTo>
                  <a:lnTo>
                    <a:pt x="2526" y="1291"/>
                  </a:lnTo>
                  <a:lnTo>
                    <a:pt x="2526" y="1162"/>
                  </a:lnTo>
                  <a:lnTo>
                    <a:pt x="2508" y="1033"/>
                  </a:lnTo>
                  <a:lnTo>
                    <a:pt x="2471" y="904"/>
                  </a:lnTo>
                  <a:lnTo>
                    <a:pt x="2434" y="793"/>
                  </a:lnTo>
                  <a:lnTo>
                    <a:pt x="2379" y="683"/>
                  </a:lnTo>
                  <a:lnTo>
                    <a:pt x="2324" y="572"/>
                  </a:lnTo>
                  <a:lnTo>
                    <a:pt x="2250" y="480"/>
                  </a:lnTo>
                  <a:lnTo>
                    <a:pt x="2176" y="388"/>
                  </a:lnTo>
                  <a:lnTo>
                    <a:pt x="2084" y="314"/>
                  </a:lnTo>
                  <a:lnTo>
                    <a:pt x="1992" y="240"/>
                  </a:lnTo>
                  <a:lnTo>
                    <a:pt x="1899" y="166"/>
                  </a:lnTo>
                  <a:lnTo>
                    <a:pt x="1789" y="111"/>
                  </a:lnTo>
                  <a:lnTo>
                    <a:pt x="1660" y="74"/>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3" name="Google Shape;3563;p13"/>
            <p:cNvSpPr/>
            <p:nvPr/>
          </p:nvSpPr>
          <p:spPr>
            <a:xfrm>
              <a:off x="6132050" y="1464725"/>
              <a:ext cx="63175" cy="63625"/>
            </a:xfrm>
            <a:custGeom>
              <a:avLst/>
              <a:gdLst/>
              <a:ahLst/>
              <a:cxnLst/>
              <a:rect l="l" t="t" r="r" b="b"/>
              <a:pathLst>
                <a:path w="2527" h="2545" extrusionOk="0">
                  <a:moveTo>
                    <a:pt x="1272" y="0"/>
                  </a:moveTo>
                  <a:lnTo>
                    <a:pt x="1143" y="18"/>
                  </a:lnTo>
                  <a:lnTo>
                    <a:pt x="1014" y="37"/>
                  </a:lnTo>
                  <a:lnTo>
                    <a:pt x="904" y="55"/>
                  </a:lnTo>
                  <a:lnTo>
                    <a:pt x="775" y="111"/>
                  </a:lnTo>
                  <a:lnTo>
                    <a:pt x="664" y="148"/>
                  </a:lnTo>
                  <a:lnTo>
                    <a:pt x="572" y="221"/>
                  </a:lnTo>
                  <a:lnTo>
                    <a:pt x="461" y="277"/>
                  </a:lnTo>
                  <a:lnTo>
                    <a:pt x="369" y="369"/>
                  </a:lnTo>
                  <a:lnTo>
                    <a:pt x="295" y="461"/>
                  </a:lnTo>
                  <a:lnTo>
                    <a:pt x="221" y="553"/>
                  </a:lnTo>
                  <a:lnTo>
                    <a:pt x="166" y="645"/>
                  </a:lnTo>
                  <a:lnTo>
                    <a:pt x="111" y="756"/>
                  </a:lnTo>
                  <a:lnTo>
                    <a:pt x="55" y="885"/>
                  </a:lnTo>
                  <a:lnTo>
                    <a:pt x="37" y="996"/>
                  </a:lnTo>
                  <a:lnTo>
                    <a:pt x="19" y="1125"/>
                  </a:lnTo>
                  <a:lnTo>
                    <a:pt x="0" y="1254"/>
                  </a:lnTo>
                  <a:lnTo>
                    <a:pt x="0" y="1383"/>
                  </a:lnTo>
                  <a:lnTo>
                    <a:pt x="19" y="1512"/>
                  </a:lnTo>
                  <a:lnTo>
                    <a:pt x="55" y="1641"/>
                  </a:lnTo>
                  <a:lnTo>
                    <a:pt x="92" y="1770"/>
                  </a:lnTo>
                  <a:lnTo>
                    <a:pt x="148" y="1881"/>
                  </a:lnTo>
                  <a:lnTo>
                    <a:pt x="221" y="1991"/>
                  </a:lnTo>
                  <a:lnTo>
                    <a:pt x="295" y="2084"/>
                  </a:lnTo>
                  <a:lnTo>
                    <a:pt x="369" y="2176"/>
                  </a:lnTo>
                  <a:lnTo>
                    <a:pt x="461" y="2249"/>
                  </a:lnTo>
                  <a:lnTo>
                    <a:pt x="553" y="2323"/>
                  </a:lnTo>
                  <a:lnTo>
                    <a:pt x="664" y="2397"/>
                  </a:lnTo>
                  <a:lnTo>
                    <a:pt x="775" y="2452"/>
                  </a:lnTo>
                  <a:lnTo>
                    <a:pt x="904" y="2489"/>
                  </a:lnTo>
                  <a:lnTo>
                    <a:pt x="1033" y="2508"/>
                  </a:lnTo>
                  <a:lnTo>
                    <a:pt x="1162" y="2526"/>
                  </a:lnTo>
                  <a:lnTo>
                    <a:pt x="1291" y="2544"/>
                  </a:lnTo>
                  <a:lnTo>
                    <a:pt x="1420" y="2526"/>
                  </a:lnTo>
                  <a:lnTo>
                    <a:pt x="1549" y="2508"/>
                  </a:lnTo>
                  <a:lnTo>
                    <a:pt x="1660" y="2471"/>
                  </a:lnTo>
                  <a:lnTo>
                    <a:pt x="1789" y="2434"/>
                  </a:lnTo>
                  <a:lnTo>
                    <a:pt x="1899" y="2379"/>
                  </a:lnTo>
                  <a:lnTo>
                    <a:pt x="1991" y="2323"/>
                  </a:lnTo>
                  <a:lnTo>
                    <a:pt x="2084" y="2249"/>
                  </a:lnTo>
                  <a:lnTo>
                    <a:pt x="2176" y="2157"/>
                  </a:lnTo>
                  <a:lnTo>
                    <a:pt x="2250" y="2065"/>
                  </a:lnTo>
                  <a:lnTo>
                    <a:pt x="2323" y="1973"/>
                  </a:lnTo>
                  <a:lnTo>
                    <a:pt x="2397" y="1862"/>
                  </a:lnTo>
                  <a:lnTo>
                    <a:pt x="2434" y="1752"/>
                  </a:lnTo>
                  <a:lnTo>
                    <a:pt x="2489" y="1641"/>
                  </a:lnTo>
                  <a:lnTo>
                    <a:pt x="2508" y="1530"/>
                  </a:lnTo>
                  <a:lnTo>
                    <a:pt x="2526" y="1401"/>
                  </a:lnTo>
                  <a:lnTo>
                    <a:pt x="2526" y="1272"/>
                  </a:lnTo>
                  <a:lnTo>
                    <a:pt x="2526" y="1143"/>
                  </a:lnTo>
                  <a:lnTo>
                    <a:pt x="2508" y="1014"/>
                  </a:lnTo>
                  <a:lnTo>
                    <a:pt x="2471" y="885"/>
                  </a:lnTo>
                  <a:lnTo>
                    <a:pt x="2434" y="774"/>
                  </a:lnTo>
                  <a:lnTo>
                    <a:pt x="2379" y="664"/>
                  </a:lnTo>
                  <a:lnTo>
                    <a:pt x="2323" y="553"/>
                  </a:lnTo>
                  <a:lnTo>
                    <a:pt x="2250" y="461"/>
                  </a:lnTo>
                  <a:lnTo>
                    <a:pt x="2176" y="369"/>
                  </a:lnTo>
                  <a:lnTo>
                    <a:pt x="2084" y="295"/>
                  </a:lnTo>
                  <a:lnTo>
                    <a:pt x="1973" y="221"/>
                  </a:lnTo>
                  <a:lnTo>
                    <a:pt x="1881" y="166"/>
                  </a:lnTo>
                  <a:lnTo>
                    <a:pt x="1770" y="111"/>
                  </a:lnTo>
                  <a:lnTo>
                    <a:pt x="1660" y="55"/>
                  </a:lnTo>
                  <a:lnTo>
                    <a:pt x="1531" y="37"/>
                  </a:lnTo>
                  <a:lnTo>
                    <a:pt x="1401" y="18"/>
                  </a:lnTo>
                  <a:lnTo>
                    <a:pt x="12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4" name="Google Shape;3564;p13"/>
            <p:cNvSpPr/>
            <p:nvPr/>
          </p:nvSpPr>
          <p:spPr>
            <a:xfrm>
              <a:off x="6212250" y="1479475"/>
              <a:ext cx="63175" cy="62700"/>
            </a:xfrm>
            <a:custGeom>
              <a:avLst/>
              <a:gdLst/>
              <a:ahLst/>
              <a:cxnLst/>
              <a:rect l="l" t="t" r="r" b="b"/>
              <a:pathLst>
                <a:path w="2527" h="2508" extrusionOk="0">
                  <a:moveTo>
                    <a:pt x="1107" y="0"/>
                  </a:moveTo>
                  <a:lnTo>
                    <a:pt x="978" y="18"/>
                  </a:lnTo>
                  <a:lnTo>
                    <a:pt x="849" y="55"/>
                  </a:lnTo>
                  <a:lnTo>
                    <a:pt x="738" y="92"/>
                  </a:lnTo>
                  <a:lnTo>
                    <a:pt x="627" y="148"/>
                  </a:lnTo>
                  <a:lnTo>
                    <a:pt x="535" y="221"/>
                  </a:lnTo>
                  <a:lnTo>
                    <a:pt x="424" y="295"/>
                  </a:lnTo>
                  <a:lnTo>
                    <a:pt x="351" y="369"/>
                  </a:lnTo>
                  <a:lnTo>
                    <a:pt x="259" y="461"/>
                  </a:lnTo>
                  <a:lnTo>
                    <a:pt x="203" y="572"/>
                  </a:lnTo>
                  <a:lnTo>
                    <a:pt x="129" y="664"/>
                  </a:lnTo>
                  <a:lnTo>
                    <a:pt x="93" y="774"/>
                  </a:lnTo>
                  <a:lnTo>
                    <a:pt x="37" y="904"/>
                  </a:lnTo>
                  <a:lnTo>
                    <a:pt x="19" y="1014"/>
                  </a:lnTo>
                  <a:lnTo>
                    <a:pt x="0" y="1143"/>
                  </a:lnTo>
                  <a:lnTo>
                    <a:pt x="0" y="1272"/>
                  </a:lnTo>
                  <a:lnTo>
                    <a:pt x="0" y="1401"/>
                  </a:lnTo>
                  <a:lnTo>
                    <a:pt x="19" y="1530"/>
                  </a:lnTo>
                  <a:lnTo>
                    <a:pt x="56" y="1659"/>
                  </a:lnTo>
                  <a:lnTo>
                    <a:pt x="93" y="1770"/>
                  </a:lnTo>
                  <a:lnTo>
                    <a:pt x="148" y="1881"/>
                  </a:lnTo>
                  <a:lnTo>
                    <a:pt x="222" y="1973"/>
                  </a:lnTo>
                  <a:lnTo>
                    <a:pt x="295" y="2084"/>
                  </a:lnTo>
                  <a:lnTo>
                    <a:pt x="369" y="2157"/>
                  </a:lnTo>
                  <a:lnTo>
                    <a:pt x="461" y="2249"/>
                  </a:lnTo>
                  <a:lnTo>
                    <a:pt x="572" y="2323"/>
                  </a:lnTo>
                  <a:lnTo>
                    <a:pt x="664" y="2379"/>
                  </a:lnTo>
                  <a:lnTo>
                    <a:pt x="793" y="2434"/>
                  </a:lnTo>
                  <a:lnTo>
                    <a:pt x="904" y="2471"/>
                  </a:lnTo>
                  <a:lnTo>
                    <a:pt x="1033" y="2489"/>
                  </a:lnTo>
                  <a:lnTo>
                    <a:pt x="1144" y="2508"/>
                  </a:lnTo>
                  <a:lnTo>
                    <a:pt x="1420" y="2508"/>
                  </a:lnTo>
                  <a:lnTo>
                    <a:pt x="1531" y="2489"/>
                  </a:lnTo>
                  <a:lnTo>
                    <a:pt x="1660" y="2452"/>
                  </a:lnTo>
                  <a:lnTo>
                    <a:pt x="1770" y="2415"/>
                  </a:lnTo>
                  <a:lnTo>
                    <a:pt x="1881" y="2360"/>
                  </a:lnTo>
                  <a:lnTo>
                    <a:pt x="1992" y="2286"/>
                  </a:lnTo>
                  <a:lnTo>
                    <a:pt x="2084" y="2213"/>
                  </a:lnTo>
                  <a:lnTo>
                    <a:pt x="2176" y="2139"/>
                  </a:lnTo>
                  <a:lnTo>
                    <a:pt x="2250" y="2047"/>
                  </a:lnTo>
                  <a:lnTo>
                    <a:pt x="2324" y="1936"/>
                  </a:lnTo>
                  <a:lnTo>
                    <a:pt x="2379" y="1844"/>
                  </a:lnTo>
                  <a:lnTo>
                    <a:pt x="2434" y="1733"/>
                  </a:lnTo>
                  <a:lnTo>
                    <a:pt x="2471" y="1604"/>
                  </a:lnTo>
                  <a:lnTo>
                    <a:pt x="2490" y="1494"/>
                  </a:lnTo>
                  <a:lnTo>
                    <a:pt x="2508" y="1364"/>
                  </a:lnTo>
                  <a:lnTo>
                    <a:pt x="2526" y="1235"/>
                  </a:lnTo>
                  <a:lnTo>
                    <a:pt x="2508" y="1106"/>
                  </a:lnTo>
                  <a:lnTo>
                    <a:pt x="2490" y="977"/>
                  </a:lnTo>
                  <a:lnTo>
                    <a:pt x="2453" y="848"/>
                  </a:lnTo>
                  <a:lnTo>
                    <a:pt x="2416" y="738"/>
                  </a:lnTo>
                  <a:lnTo>
                    <a:pt x="2360" y="627"/>
                  </a:lnTo>
                  <a:lnTo>
                    <a:pt x="2287" y="516"/>
                  </a:lnTo>
                  <a:lnTo>
                    <a:pt x="2213" y="424"/>
                  </a:lnTo>
                  <a:lnTo>
                    <a:pt x="2139" y="350"/>
                  </a:lnTo>
                  <a:lnTo>
                    <a:pt x="2047" y="258"/>
                  </a:lnTo>
                  <a:lnTo>
                    <a:pt x="1955" y="184"/>
                  </a:lnTo>
                  <a:lnTo>
                    <a:pt x="1844" y="129"/>
                  </a:lnTo>
                  <a:lnTo>
                    <a:pt x="1734" y="74"/>
                  </a:lnTo>
                  <a:lnTo>
                    <a:pt x="1604" y="37"/>
                  </a:lnTo>
                  <a:lnTo>
                    <a:pt x="1494" y="18"/>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5" name="Google Shape;3565;p13"/>
            <p:cNvSpPr/>
            <p:nvPr/>
          </p:nvSpPr>
          <p:spPr>
            <a:xfrm>
              <a:off x="5053400" y="617025"/>
              <a:ext cx="63650" cy="63625"/>
            </a:xfrm>
            <a:custGeom>
              <a:avLst/>
              <a:gdLst/>
              <a:ahLst/>
              <a:cxnLst/>
              <a:rect l="l" t="t" r="r" b="b"/>
              <a:pathLst>
                <a:path w="2546" h="2545" extrusionOk="0">
                  <a:moveTo>
                    <a:pt x="1292" y="0"/>
                  </a:moveTo>
                  <a:lnTo>
                    <a:pt x="1144" y="19"/>
                  </a:lnTo>
                  <a:lnTo>
                    <a:pt x="1015" y="19"/>
                  </a:lnTo>
                  <a:lnTo>
                    <a:pt x="886" y="56"/>
                  </a:lnTo>
                  <a:lnTo>
                    <a:pt x="775" y="92"/>
                  </a:lnTo>
                  <a:lnTo>
                    <a:pt x="665" y="148"/>
                  </a:lnTo>
                  <a:lnTo>
                    <a:pt x="554" y="203"/>
                  </a:lnTo>
                  <a:lnTo>
                    <a:pt x="462" y="277"/>
                  </a:lnTo>
                  <a:lnTo>
                    <a:pt x="370" y="369"/>
                  </a:lnTo>
                  <a:lnTo>
                    <a:pt x="277" y="461"/>
                  </a:lnTo>
                  <a:lnTo>
                    <a:pt x="204" y="553"/>
                  </a:lnTo>
                  <a:lnTo>
                    <a:pt x="148" y="664"/>
                  </a:lnTo>
                  <a:lnTo>
                    <a:pt x="93" y="775"/>
                  </a:lnTo>
                  <a:lnTo>
                    <a:pt x="56" y="885"/>
                  </a:lnTo>
                  <a:lnTo>
                    <a:pt x="19" y="1014"/>
                  </a:lnTo>
                  <a:lnTo>
                    <a:pt x="1" y="1143"/>
                  </a:lnTo>
                  <a:lnTo>
                    <a:pt x="1" y="1291"/>
                  </a:lnTo>
                  <a:lnTo>
                    <a:pt x="1" y="1420"/>
                  </a:lnTo>
                  <a:lnTo>
                    <a:pt x="19" y="1549"/>
                  </a:lnTo>
                  <a:lnTo>
                    <a:pt x="56" y="1660"/>
                  </a:lnTo>
                  <a:lnTo>
                    <a:pt x="93" y="1789"/>
                  </a:lnTo>
                  <a:lnTo>
                    <a:pt x="148" y="1899"/>
                  </a:lnTo>
                  <a:lnTo>
                    <a:pt x="204" y="1992"/>
                  </a:lnTo>
                  <a:lnTo>
                    <a:pt x="277" y="2084"/>
                  </a:lnTo>
                  <a:lnTo>
                    <a:pt x="351" y="2176"/>
                  </a:lnTo>
                  <a:lnTo>
                    <a:pt x="443" y="2268"/>
                  </a:lnTo>
                  <a:lnTo>
                    <a:pt x="536" y="2342"/>
                  </a:lnTo>
                  <a:lnTo>
                    <a:pt x="646" y="2397"/>
                  </a:lnTo>
                  <a:lnTo>
                    <a:pt x="757" y="2452"/>
                  </a:lnTo>
                  <a:lnTo>
                    <a:pt x="867" y="2489"/>
                  </a:lnTo>
                  <a:lnTo>
                    <a:pt x="978" y="2526"/>
                  </a:lnTo>
                  <a:lnTo>
                    <a:pt x="1107" y="2545"/>
                  </a:lnTo>
                  <a:lnTo>
                    <a:pt x="1384" y="2545"/>
                  </a:lnTo>
                  <a:lnTo>
                    <a:pt x="1513" y="2526"/>
                  </a:lnTo>
                  <a:lnTo>
                    <a:pt x="1642" y="2508"/>
                  </a:lnTo>
                  <a:lnTo>
                    <a:pt x="1753" y="2452"/>
                  </a:lnTo>
                  <a:lnTo>
                    <a:pt x="1863" y="2397"/>
                  </a:lnTo>
                  <a:lnTo>
                    <a:pt x="1974" y="2342"/>
                  </a:lnTo>
                  <a:lnTo>
                    <a:pt x="2084" y="2268"/>
                  </a:lnTo>
                  <a:lnTo>
                    <a:pt x="2177" y="2194"/>
                  </a:lnTo>
                  <a:lnTo>
                    <a:pt x="2250" y="2102"/>
                  </a:lnTo>
                  <a:lnTo>
                    <a:pt x="2324" y="2010"/>
                  </a:lnTo>
                  <a:lnTo>
                    <a:pt x="2379" y="1899"/>
                  </a:lnTo>
                  <a:lnTo>
                    <a:pt x="2435" y="1789"/>
                  </a:lnTo>
                  <a:lnTo>
                    <a:pt x="2490" y="1660"/>
                  </a:lnTo>
                  <a:lnTo>
                    <a:pt x="2508" y="1531"/>
                  </a:lnTo>
                  <a:lnTo>
                    <a:pt x="2527" y="1401"/>
                  </a:lnTo>
                  <a:lnTo>
                    <a:pt x="2545" y="1272"/>
                  </a:lnTo>
                  <a:lnTo>
                    <a:pt x="2527" y="1143"/>
                  </a:lnTo>
                  <a:lnTo>
                    <a:pt x="2508" y="1014"/>
                  </a:lnTo>
                  <a:lnTo>
                    <a:pt x="2490" y="885"/>
                  </a:lnTo>
                  <a:lnTo>
                    <a:pt x="2435" y="775"/>
                  </a:lnTo>
                  <a:lnTo>
                    <a:pt x="2398" y="664"/>
                  </a:lnTo>
                  <a:lnTo>
                    <a:pt x="2324" y="553"/>
                  </a:lnTo>
                  <a:lnTo>
                    <a:pt x="2250" y="461"/>
                  </a:lnTo>
                  <a:lnTo>
                    <a:pt x="2177" y="369"/>
                  </a:lnTo>
                  <a:lnTo>
                    <a:pt x="2084" y="295"/>
                  </a:lnTo>
                  <a:lnTo>
                    <a:pt x="1992" y="221"/>
                  </a:lnTo>
                  <a:lnTo>
                    <a:pt x="1882" y="166"/>
                  </a:lnTo>
                  <a:lnTo>
                    <a:pt x="1789" y="111"/>
                  </a:lnTo>
                  <a:lnTo>
                    <a:pt x="1660" y="56"/>
                  </a:lnTo>
                  <a:lnTo>
                    <a:pt x="1550" y="37"/>
                  </a:lnTo>
                  <a:lnTo>
                    <a:pt x="1421" y="19"/>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6" name="Google Shape;3566;p13"/>
            <p:cNvSpPr/>
            <p:nvPr/>
          </p:nvSpPr>
          <p:spPr>
            <a:xfrm>
              <a:off x="4950625" y="271750"/>
              <a:ext cx="63625" cy="63650"/>
            </a:xfrm>
            <a:custGeom>
              <a:avLst/>
              <a:gdLst/>
              <a:ahLst/>
              <a:cxnLst/>
              <a:rect l="l" t="t" r="r" b="b"/>
              <a:pathLst>
                <a:path w="2545" h="2546" extrusionOk="0">
                  <a:moveTo>
                    <a:pt x="1291" y="1"/>
                  </a:moveTo>
                  <a:lnTo>
                    <a:pt x="1162" y="19"/>
                  </a:lnTo>
                  <a:lnTo>
                    <a:pt x="1033" y="19"/>
                  </a:lnTo>
                  <a:lnTo>
                    <a:pt x="904" y="56"/>
                  </a:lnTo>
                  <a:lnTo>
                    <a:pt x="793" y="93"/>
                  </a:lnTo>
                  <a:lnTo>
                    <a:pt x="682" y="148"/>
                  </a:lnTo>
                  <a:lnTo>
                    <a:pt x="572" y="204"/>
                  </a:lnTo>
                  <a:lnTo>
                    <a:pt x="480" y="278"/>
                  </a:lnTo>
                  <a:lnTo>
                    <a:pt x="387" y="351"/>
                  </a:lnTo>
                  <a:lnTo>
                    <a:pt x="295" y="444"/>
                  </a:lnTo>
                  <a:lnTo>
                    <a:pt x="221" y="536"/>
                  </a:lnTo>
                  <a:lnTo>
                    <a:pt x="166" y="628"/>
                  </a:lnTo>
                  <a:lnTo>
                    <a:pt x="111" y="739"/>
                  </a:lnTo>
                  <a:lnTo>
                    <a:pt x="55" y="868"/>
                  </a:lnTo>
                  <a:lnTo>
                    <a:pt x="37" y="978"/>
                  </a:lnTo>
                  <a:lnTo>
                    <a:pt x="0" y="1107"/>
                  </a:lnTo>
                  <a:lnTo>
                    <a:pt x="0" y="1236"/>
                  </a:lnTo>
                  <a:lnTo>
                    <a:pt x="0" y="1365"/>
                  </a:lnTo>
                  <a:lnTo>
                    <a:pt x="19" y="1494"/>
                  </a:lnTo>
                  <a:lnTo>
                    <a:pt x="37" y="1624"/>
                  </a:lnTo>
                  <a:lnTo>
                    <a:pt x="74" y="1734"/>
                  </a:lnTo>
                  <a:lnTo>
                    <a:pt x="129" y="1845"/>
                  </a:lnTo>
                  <a:lnTo>
                    <a:pt x="185" y="1955"/>
                  </a:lnTo>
                  <a:lnTo>
                    <a:pt x="258" y="2048"/>
                  </a:lnTo>
                  <a:lnTo>
                    <a:pt x="332" y="2140"/>
                  </a:lnTo>
                  <a:lnTo>
                    <a:pt x="424" y="2232"/>
                  </a:lnTo>
                  <a:lnTo>
                    <a:pt x="516" y="2306"/>
                  </a:lnTo>
                  <a:lnTo>
                    <a:pt x="609" y="2380"/>
                  </a:lnTo>
                  <a:lnTo>
                    <a:pt x="719" y="2435"/>
                  </a:lnTo>
                  <a:lnTo>
                    <a:pt x="830" y="2472"/>
                  </a:lnTo>
                  <a:lnTo>
                    <a:pt x="959" y="2509"/>
                  </a:lnTo>
                  <a:lnTo>
                    <a:pt x="1088" y="2527"/>
                  </a:lnTo>
                  <a:lnTo>
                    <a:pt x="1217" y="2545"/>
                  </a:lnTo>
                  <a:lnTo>
                    <a:pt x="1346" y="2545"/>
                  </a:lnTo>
                  <a:lnTo>
                    <a:pt x="1475" y="2527"/>
                  </a:lnTo>
                  <a:lnTo>
                    <a:pt x="1604" y="2509"/>
                  </a:lnTo>
                  <a:lnTo>
                    <a:pt x="1733" y="2453"/>
                  </a:lnTo>
                  <a:lnTo>
                    <a:pt x="1844" y="2416"/>
                  </a:lnTo>
                  <a:lnTo>
                    <a:pt x="1955" y="2343"/>
                  </a:lnTo>
                  <a:lnTo>
                    <a:pt x="2047" y="2287"/>
                  </a:lnTo>
                  <a:lnTo>
                    <a:pt x="2139" y="2195"/>
                  </a:lnTo>
                  <a:lnTo>
                    <a:pt x="2231" y="2103"/>
                  </a:lnTo>
                  <a:lnTo>
                    <a:pt x="2305" y="2011"/>
                  </a:lnTo>
                  <a:lnTo>
                    <a:pt x="2379" y="1919"/>
                  </a:lnTo>
                  <a:lnTo>
                    <a:pt x="2434" y="1789"/>
                  </a:lnTo>
                  <a:lnTo>
                    <a:pt x="2471" y="1679"/>
                  </a:lnTo>
                  <a:lnTo>
                    <a:pt x="2508" y="1550"/>
                  </a:lnTo>
                  <a:lnTo>
                    <a:pt x="2526" y="1421"/>
                  </a:lnTo>
                  <a:lnTo>
                    <a:pt x="2545" y="1292"/>
                  </a:lnTo>
                  <a:lnTo>
                    <a:pt x="2526" y="1163"/>
                  </a:lnTo>
                  <a:lnTo>
                    <a:pt x="2508" y="1034"/>
                  </a:lnTo>
                  <a:lnTo>
                    <a:pt x="2489" y="904"/>
                  </a:lnTo>
                  <a:lnTo>
                    <a:pt x="2452" y="794"/>
                  </a:lnTo>
                  <a:lnTo>
                    <a:pt x="2397" y="683"/>
                  </a:lnTo>
                  <a:lnTo>
                    <a:pt x="2323" y="573"/>
                  </a:lnTo>
                  <a:lnTo>
                    <a:pt x="2268" y="480"/>
                  </a:lnTo>
                  <a:lnTo>
                    <a:pt x="2176" y="388"/>
                  </a:lnTo>
                  <a:lnTo>
                    <a:pt x="2102" y="296"/>
                  </a:lnTo>
                  <a:lnTo>
                    <a:pt x="1992" y="222"/>
                  </a:lnTo>
                  <a:lnTo>
                    <a:pt x="1899" y="167"/>
                  </a:lnTo>
                  <a:lnTo>
                    <a:pt x="1789" y="112"/>
                  </a:lnTo>
                  <a:lnTo>
                    <a:pt x="1678" y="75"/>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7" name="Google Shape;3567;p13"/>
            <p:cNvSpPr/>
            <p:nvPr/>
          </p:nvSpPr>
          <p:spPr>
            <a:xfrm>
              <a:off x="5669700" y="1302000"/>
              <a:ext cx="63650" cy="63625"/>
            </a:xfrm>
            <a:custGeom>
              <a:avLst/>
              <a:gdLst/>
              <a:ahLst/>
              <a:cxnLst/>
              <a:rect l="l" t="t" r="r" b="b"/>
              <a:pathLst>
                <a:path w="2546" h="2545" extrusionOk="0">
                  <a:moveTo>
                    <a:pt x="1273" y="0"/>
                  </a:moveTo>
                  <a:lnTo>
                    <a:pt x="1125" y="19"/>
                  </a:lnTo>
                  <a:lnTo>
                    <a:pt x="1015" y="37"/>
                  </a:lnTo>
                  <a:lnTo>
                    <a:pt x="886" y="56"/>
                  </a:lnTo>
                  <a:lnTo>
                    <a:pt x="775" y="111"/>
                  </a:lnTo>
                  <a:lnTo>
                    <a:pt x="664" y="148"/>
                  </a:lnTo>
                  <a:lnTo>
                    <a:pt x="554" y="222"/>
                  </a:lnTo>
                  <a:lnTo>
                    <a:pt x="462" y="295"/>
                  </a:lnTo>
                  <a:lnTo>
                    <a:pt x="369" y="369"/>
                  </a:lnTo>
                  <a:lnTo>
                    <a:pt x="296" y="461"/>
                  </a:lnTo>
                  <a:lnTo>
                    <a:pt x="222" y="553"/>
                  </a:lnTo>
                  <a:lnTo>
                    <a:pt x="148" y="664"/>
                  </a:lnTo>
                  <a:lnTo>
                    <a:pt x="93" y="775"/>
                  </a:lnTo>
                  <a:lnTo>
                    <a:pt x="56" y="885"/>
                  </a:lnTo>
                  <a:lnTo>
                    <a:pt x="19" y="1014"/>
                  </a:lnTo>
                  <a:lnTo>
                    <a:pt x="1" y="1144"/>
                  </a:lnTo>
                  <a:lnTo>
                    <a:pt x="1" y="1273"/>
                  </a:lnTo>
                  <a:lnTo>
                    <a:pt x="1" y="1402"/>
                  </a:lnTo>
                  <a:lnTo>
                    <a:pt x="19" y="1531"/>
                  </a:lnTo>
                  <a:lnTo>
                    <a:pt x="56" y="1641"/>
                  </a:lnTo>
                  <a:lnTo>
                    <a:pt x="93" y="1770"/>
                  </a:lnTo>
                  <a:lnTo>
                    <a:pt x="148" y="1881"/>
                  </a:lnTo>
                  <a:lnTo>
                    <a:pt x="204" y="1973"/>
                  </a:lnTo>
                  <a:lnTo>
                    <a:pt x="277" y="2084"/>
                  </a:lnTo>
                  <a:lnTo>
                    <a:pt x="351" y="2176"/>
                  </a:lnTo>
                  <a:lnTo>
                    <a:pt x="443" y="2250"/>
                  </a:lnTo>
                  <a:lnTo>
                    <a:pt x="535" y="2324"/>
                  </a:lnTo>
                  <a:lnTo>
                    <a:pt x="646" y="2379"/>
                  </a:lnTo>
                  <a:lnTo>
                    <a:pt x="757" y="2434"/>
                  </a:lnTo>
                  <a:lnTo>
                    <a:pt x="867" y="2489"/>
                  </a:lnTo>
                  <a:lnTo>
                    <a:pt x="996" y="2508"/>
                  </a:lnTo>
                  <a:lnTo>
                    <a:pt x="1125" y="2526"/>
                  </a:lnTo>
                  <a:lnTo>
                    <a:pt x="1254" y="2545"/>
                  </a:lnTo>
                  <a:lnTo>
                    <a:pt x="1384" y="2545"/>
                  </a:lnTo>
                  <a:lnTo>
                    <a:pt x="1513" y="2526"/>
                  </a:lnTo>
                  <a:lnTo>
                    <a:pt x="1642" y="2489"/>
                  </a:lnTo>
                  <a:lnTo>
                    <a:pt x="1752" y="2453"/>
                  </a:lnTo>
                  <a:lnTo>
                    <a:pt x="1881" y="2397"/>
                  </a:lnTo>
                  <a:lnTo>
                    <a:pt x="1974" y="2342"/>
                  </a:lnTo>
                  <a:lnTo>
                    <a:pt x="2084" y="2268"/>
                  </a:lnTo>
                  <a:lnTo>
                    <a:pt x="2176" y="2176"/>
                  </a:lnTo>
                  <a:lnTo>
                    <a:pt x="2250" y="2084"/>
                  </a:lnTo>
                  <a:lnTo>
                    <a:pt x="2324" y="1992"/>
                  </a:lnTo>
                  <a:lnTo>
                    <a:pt x="2398" y="1881"/>
                  </a:lnTo>
                  <a:lnTo>
                    <a:pt x="2453" y="1770"/>
                  </a:lnTo>
                  <a:lnTo>
                    <a:pt x="2490" y="1641"/>
                  </a:lnTo>
                  <a:lnTo>
                    <a:pt x="2508" y="1531"/>
                  </a:lnTo>
                  <a:lnTo>
                    <a:pt x="2527" y="1383"/>
                  </a:lnTo>
                  <a:lnTo>
                    <a:pt x="2545" y="1254"/>
                  </a:lnTo>
                  <a:lnTo>
                    <a:pt x="2527" y="1125"/>
                  </a:lnTo>
                  <a:lnTo>
                    <a:pt x="2508" y="996"/>
                  </a:lnTo>
                  <a:lnTo>
                    <a:pt x="2471" y="885"/>
                  </a:lnTo>
                  <a:lnTo>
                    <a:pt x="2435" y="756"/>
                  </a:lnTo>
                  <a:lnTo>
                    <a:pt x="2379" y="646"/>
                  </a:lnTo>
                  <a:lnTo>
                    <a:pt x="2324" y="553"/>
                  </a:lnTo>
                  <a:lnTo>
                    <a:pt x="2250" y="461"/>
                  </a:lnTo>
                  <a:lnTo>
                    <a:pt x="2158" y="369"/>
                  </a:lnTo>
                  <a:lnTo>
                    <a:pt x="2084" y="277"/>
                  </a:lnTo>
                  <a:lnTo>
                    <a:pt x="1974" y="222"/>
                  </a:lnTo>
                  <a:lnTo>
                    <a:pt x="1881" y="148"/>
                  </a:lnTo>
                  <a:lnTo>
                    <a:pt x="1771" y="93"/>
                  </a:lnTo>
                  <a:lnTo>
                    <a:pt x="1642" y="56"/>
                  </a:lnTo>
                  <a:lnTo>
                    <a:pt x="1531"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8" name="Google Shape;3568;p13"/>
            <p:cNvSpPr/>
            <p:nvPr/>
          </p:nvSpPr>
          <p:spPr>
            <a:xfrm>
              <a:off x="5170500" y="885750"/>
              <a:ext cx="62700" cy="62725"/>
            </a:xfrm>
            <a:custGeom>
              <a:avLst/>
              <a:gdLst/>
              <a:ahLst/>
              <a:cxnLst/>
              <a:rect l="l" t="t" r="r" b="b"/>
              <a:pathLst>
                <a:path w="2508" h="2509" extrusionOk="0">
                  <a:moveTo>
                    <a:pt x="1254" y="1"/>
                  </a:moveTo>
                  <a:lnTo>
                    <a:pt x="1125" y="19"/>
                  </a:lnTo>
                  <a:lnTo>
                    <a:pt x="1014" y="38"/>
                  </a:lnTo>
                  <a:lnTo>
                    <a:pt x="904" y="56"/>
                  </a:lnTo>
                  <a:lnTo>
                    <a:pt x="775" y="93"/>
                  </a:lnTo>
                  <a:lnTo>
                    <a:pt x="682" y="148"/>
                  </a:lnTo>
                  <a:lnTo>
                    <a:pt x="572" y="222"/>
                  </a:lnTo>
                  <a:lnTo>
                    <a:pt x="387" y="369"/>
                  </a:lnTo>
                  <a:lnTo>
                    <a:pt x="240" y="535"/>
                  </a:lnTo>
                  <a:lnTo>
                    <a:pt x="166" y="646"/>
                  </a:lnTo>
                  <a:lnTo>
                    <a:pt x="111" y="738"/>
                  </a:lnTo>
                  <a:lnTo>
                    <a:pt x="74" y="867"/>
                  </a:lnTo>
                  <a:lnTo>
                    <a:pt x="37" y="978"/>
                  </a:lnTo>
                  <a:lnTo>
                    <a:pt x="19" y="1089"/>
                  </a:lnTo>
                  <a:lnTo>
                    <a:pt x="0" y="1218"/>
                  </a:lnTo>
                  <a:lnTo>
                    <a:pt x="19" y="1347"/>
                  </a:lnTo>
                  <a:lnTo>
                    <a:pt x="19" y="1476"/>
                  </a:lnTo>
                  <a:lnTo>
                    <a:pt x="55" y="1586"/>
                  </a:lnTo>
                  <a:lnTo>
                    <a:pt x="92" y="1715"/>
                  </a:lnTo>
                  <a:lnTo>
                    <a:pt x="148" y="1826"/>
                  </a:lnTo>
                  <a:lnTo>
                    <a:pt x="203" y="1937"/>
                  </a:lnTo>
                  <a:lnTo>
                    <a:pt x="277" y="2029"/>
                  </a:lnTo>
                  <a:lnTo>
                    <a:pt x="351" y="2121"/>
                  </a:lnTo>
                  <a:lnTo>
                    <a:pt x="443" y="2213"/>
                  </a:lnTo>
                  <a:lnTo>
                    <a:pt x="535" y="2287"/>
                  </a:lnTo>
                  <a:lnTo>
                    <a:pt x="646" y="2342"/>
                  </a:lnTo>
                  <a:lnTo>
                    <a:pt x="756" y="2398"/>
                  </a:lnTo>
                  <a:lnTo>
                    <a:pt x="867" y="2453"/>
                  </a:lnTo>
                  <a:lnTo>
                    <a:pt x="977" y="2490"/>
                  </a:lnTo>
                  <a:lnTo>
                    <a:pt x="1106" y="2508"/>
                  </a:lnTo>
                  <a:lnTo>
                    <a:pt x="1365" y="2508"/>
                  </a:lnTo>
                  <a:lnTo>
                    <a:pt x="1494" y="2490"/>
                  </a:lnTo>
                  <a:lnTo>
                    <a:pt x="1604" y="2471"/>
                  </a:lnTo>
                  <a:lnTo>
                    <a:pt x="1733" y="2416"/>
                  </a:lnTo>
                  <a:lnTo>
                    <a:pt x="1844" y="2379"/>
                  </a:lnTo>
                  <a:lnTo>
                    <a:pt x="1936" y="2305"/>
                  </a:lnTo>
                  <a:lnTo>
                    <a:pt x="2047" y="2232"/>
                  </a:lnTo>
                  <a:lnTo>
                    <a:pt x="2139" y="2158"/>
                  </a:lnTo>
                  <a:lnTo>
                    <a:pt x="2213" y="2066"/>
                  </a:lnTo>
                  <a:lnTo>
                    <a:pt x="2287" y="1974"/>
                  </a:lnTo>
                  <a:lnTo>
                    <a:pt x="2360" y="1863"/>
                  </a:lnTo>
                  <a:lnTo>
                    <a:pt x="2416" y="1752"/>
                  </a:lnTo>
                  <a:lnTo>
                    <a:pt x="2452" y="1642"/>
                  </a:lnTo>
                  <a:lnTo>
                    <a:pt x="2489" y="1531"/>
                  </a:lnTo>
                  <a:lnTo>
                    <a:pt x="2508" y="1402"/>
                  </a:lnTo>
                  <a:lnTo>
                    <a:pt x="2508" y="1273"/>
                  </a:lnTo>
                  <a:lnTo>
                    <a:pt x="2508" y="1144"/>
                  </a:lnTo>
                  <a:lnTo>
                    <a:pt x="2489" y="1015"/>
                  </a:lnTo>
                  <a:lnTo>
                    <a:pt x="2452" y="904"/>
                  </a:lnTo>
                  <a:lnTo>
                    <a:pt x="2416" y="775"/>
                  </a:lnTo>
                  <a:lnTo>
                    <a:pt x="2360" y="664"/>
                  </a:lnTo>
                  <a:lnTo>
                    <a:pt x="2305" y="572"/>
                  </a:lnTo>
                  <a:lnTo>
                    <a:pt x="2231" y="462"/>
                  </a:lnTo>
                  <a:lnTo>
                    <a:pt x="2157" y="369"/>
                  </a:lnTo>
                  <a:lnTo>
                    <a:pt x="2065" y="296"/>
                  </a:lnTo>
                  <a:lnTo>
                    <a:pt x="1955" y="222"/>
                  </a:lnTo>
                  <a:lnTo>
                    <a:pt x="1862" y="167"/>
                  </a:lnTo>
                  <a:lnTo>
                    <a:pt x="1752" y="111"/>
                  </a:lnTo>
                  <a:lnTo>
                    <a:pt x="1641" y="56"/>
                  </a:lnTo>
                  <a:lnTo>
                    <a:pt x="1512" y="38"/>
                  </a:lnTo>
                  <a:lnTo>
                    <a:pt x="1383"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9" name="Google Shape;3569;p13"/>
            <p:cNvSpPr/>
            <p:nvPr/>
          </p:nvSpPr>
          <p:spPr>
            <a:xfrm>
              <a:off x="4936800" y="352425"/>
              <a:ext cx="62700" cy="62725"/>
            </a:xfrm>
            <a:custGeom>
              <a:avLst/>
              <a:gdLst/>
              <a:ahLst/>
              <a:cxnLst/>
              <a:rect l="l" t="t" r="r" b="b"/>
              <a:pathLst>
                <a:path w="2508" h="2509" extrusionOk="0">
                  <a:moveTo>
                    <a:pt x="1143" y="1"/>
                  </a:moveTo>
                  <a:lnTo>
                    <a:pt x="1014" y="19"/>
                  </a:lnTo>
                  <a:lnTo>
                    <a:pt x="885" y="38"/>
                  </a:lnTo>
                  <a:lnTo>
                    <a:pt x="774" y="93"/>
                  </a:lnTo>
                  <a:lnTo>
                    <a:pt x="664" y="130"/>
                  </a:lnTo>
                  <a:lnTo>
                    <a:pt x="553" y="203"/>
                  </a:lnTo>
                  <a:lnTo>
                    <a:pt x="461" y="277"/>
                  </a:lnTo>
                  <a:lnTo>
                    <a:pt x="369" y="351"/>
                  </a:lnTo>
                  <a:lnTo>
                    <a:pt x="295" y="443"/>
                  </a:lnTo>
                  <a:lnTo>
                    <a:pt x="221" y="535"/>
                  </a:lnTo>
                  <a:lnTo>
                    <a:pt x="148" y="646"/>
                  </a:lnTo>
                  <a:lnTo>
                    <a:pt x="92" y="757"/>
                  </a:lnTo>
                  <a:lnTo>
                    <a:pt x="55" y="867"/>
                  </a:lnTo>
                  <a:lnTo>
                    <a:pt x="18" y="996"/>
                  </a:lnTo>
                  <a:lnTo>
                    <a:pt x="0" y="1107"/>
                  </a:lnTo>
                  <a:lnTo>
                    <a:pt x="0" y="1236"/>
                  </a:lnTo>
                  <a:lnTo>
                    <a:pt x="0" y="1365"/>
                  </a:lnTo>
                  <a:lnTo>
                    <a:pt x="18" y="1494"/>
                  </a:lnTo>
                  <a:lnTo>
                    <a:pt x="55" y="1605"/>
                  </a:lnTo>
                  <a:lnTo>
                    <a:pt x="92" y="1715"/>
                  </a:lnTo>
                  <a:lnTo>
                    <a:pt x="148" y="1826"/>
                  </a:lnTo>
                  <a:lnTo>
                    <a:pt x="203" y="1937"/>
                  </a:lnTo>
                  <a:lnTo>
                    <a:pt x="350" y="2121"/>
                  </a:lnTo>
                  <a:lnTo>
                    <a:pt x="535" y="2269"/>
                  </a:lnTo>
                  <a:lnTo>
                    <a:pt x="627" y="2324"/>
                  </a:lnTo>
                  <a:lnTo>
                    <a:pt x="738" y="2379"/>
                  </a:lnTo>
                  <a:lnTo>
                    <a:pt x="848" y="2435"/>
                  </a:lnTo>
                  <a:lnTo>
                    <a:pt x="959" y="2471"/>
                  </a:lnTo>
                  <a:lnTo>
                    <a:pt x="1088" y="2490"/>
                  </a:lnTo>
                  <a:lnTo>
                    <a:pt x="1199" y="2508"/>
                  </a:lnTo>
                  <a:lnTo>
                    <a:pt x="1328" y="2490"/>
                  </a:lnTo>
                  <a:lnTo>
                    <a:pt x="1457" y="2490"/>
                  </a:lnTo>
                  <a:lnTo>
                    <a:pt x="1586" y="2453"/>
                  </a:lnTo>
                  <a:lnTo>
                    <a:pt x="1696" y="2416"/>
                  </a:lnTo>
                  <a:lnTo>
                    <a:pt x="1807" y="2361"/>
                  </a:lnTo>
                  <a:lnTo>
                    <a:pt x="1918" y="2305"/>
                  </a:lnTo>
                  <a:lnTo>
                    <a:pt x="2010" y="2232"/>
                  </a:lnTo>
                  <a:lnTo>
                    <a:pt x="2102" y="2158"/>
                  </a:lnTo>
                  <a:lnTo>
                    <a:pt x="2194" y="2066"/>
                  </a:lnTo>
                  <a:lnTo>
                    <a:pt x="2268" y="1974"/>
                  </a:lnTo>
                  <a:lnTo>
                    <a:pt x="2342" y="1881"/>
                  </a:lnTo>
                  <a:lnTo>
                    <a:pt x="2397" y="1771"/>
                  </a:lnTo>
                  <a:lnTo>
                    <a:pt x="2434" y="1642"/>
                  </a:lnTo>
                  <a:lnTo>
                    <a:pt x="2471" y="1531"/>
                  </a:lnTo>
                  <a:lnTo>
                    <a:pt x="2489" y="1402"/>
                  </a:lnTo>
                  <a:lnTo>
                    <a:pt x="2508" y="1273"/>
                  </a:lnTo>
                  <a:lnTo>
                    <a:pt x="2508" y="1144"/>
                  </a:lnTo>
                  <a:lnTo>
                    <a:pt x="2489" y="1015"/>
                  </a:lnTo>
                  <a:lnTo>
                    <a:pt x="2452" y="904"/>
                  </a:lnTo>
                  <a:lnTo>
                    <a:pt x="2415" y="794"/>
                  </a:lnTo>
                  <a:lnTo>
                    <a:pt x="2360" y="683"/>
                  </a:lnTo>
                  <a:lnTo>
                    <a:pt x="2305" y="572"/>
                  </a:lnTo>
                  <a:lnTo>
                    <a:pt x="2231" y="462"/>
                  </a:lnTo>
                  <a:lnTo>
                    <a:pt x="2157" y="369"/>
                  </a:lnTo>
                  <a:lnTo>
                    <a:pt x="2065" y="296"/>
                  </a:lnTo>
                  <a:lnTo>
                    <a:pt x="1973" y="222"/>
                  </a:lnTo>
                  <a:lnTo>
                    <a:pt x="1862" y="148"/>
                  </a:lnTo>
                  <a:lnTo>
                    <a:pt x="1752" y="93"/>
                  </a:lnTo>
                  <a:lnTo>
                    <a:pt x="1641" y="56"/>
                  </a:lnTo>
                  <a:lnTo>
                    <a:pt x="1512" y="19"/>
                  </a:lnTo>
                  <a:lnTo>
                    <a:pt x="14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0" name="Google Shape;3570;p13"/>
            <p:cNvSpPr/>
            <p:nvPr/>
          </p:nvSpPr>
          <p:spPr>
            <a:xfrm>
              <a:off x="4987950" y="526200"/>
              <a:ext cx="62725" cy="62725"/>
            </a:xfrm>
            <a:custGeom>
              <a:avLst/>
              <a:gdLst/>
              <a:ahLst/>
              <a:cxnLst/>
              <a:rect l="l" t="t" r="r" b="b"/>
              <a:pathLst>
                <a:path w="2509" h="2509" extrusionOk="0">
                  <a:moveTo>
                    <a:pt x="1144" y="1"/>
                  </a:moveTo>
                  <a:lnTo>
                    <a:pt x="1015" y="19"/>
                  </a:lnTo>
                  <a:lnTo>
                    <a:pt x="904" y="56"/>
                  </a:lnTo>
                  <a:lnTo>
                    <a:pt x="794" y="93"/>
                  </a:lnTo>
                  <a:lnTo>
                    <a:pt x="683" y="148"/>
                  </a:lnTo>
                  <a:lnTo>
                    <a:pt x="572" y="204"/>
                  </a:lnTo>
                  <a:lnTo>
                    <a:pt x="388" y="351"/>
                  </a:lnTo>
                  <a:lnTo>
                    <a:pt x="240" y="536"/>
                  </a:lnTo>
                  <a:lnTo>
                    <a:pt x="167" y="628"/>
                  </a:lnTo>
                  <a:lnTo>
                    <a:pt x="111" y="738"/>
                  </a:lnTo>
                  <a:lnTo>
                    <a:pt x="74" y="849"/>
                  </a:lnTo>
                  <a:lnTo>
                    <a:pt x="38" y="960"/>
                  </a:lnTo>
                  <a:lnTo>
                    <a:pt x="19" y="1089"/>
                  </a:lnTo>
                  <a:lnTo>
                    <a:pt x="1" y="1218"/>
                  </a:lnTo>
                  <a:lnTo>
                    <a:pt x="1" y="1347"/>
                  </a:lnTo>
                  <a:lnTo>
                    <a:pt x="19" y="1457"/>
                  </a:lnTo>
                  <a:lnTo>
                    <a:pt x="56" y="1587"/>
                  </a:lnTo>
                  <a:lnTo>
                    <a:pt x="93" y="1697"/>
                  </a:lnTo>
                  <a:lnTo>
                    <a:pt x="130" y="1808"/>
                  </a:lnTo>
                  <a:lnTo>
                    <a:pt x="203" y="1918"/>
                  </a:lnTo>
                  <a:lnTo>
                    <a:pt x="259" y="2029"/>
                  </a:lnTo>
                  <a:lnTo>
                    <a:pt x="351" y="2121"/>
                  </a:lnTo>
                  <a:lnTo>
                    <a:pt x="425" y="2195"/>
                  </a:lnTo>
                  <a:lnTo>
                    <a:pt x="535" y="2269"/>
                  </a:lnTo>
                  <a:lnTo>
                    <a:pt x="628" y="2343"/>
                  </a:lnTo>
                  <a:lnTo>
                    <a:pt x="738" y="2398"/>
                  </a:lnTo>
                  <a:lnTo>
                    <a:pt x="849" y="2453"/>
                  </a:lnTo>
                  <a:lnTo>
                    <a:pt x="978" y="2472"/>
                  </a:lnTo>
                  <a:lnTo>
                    <a:pt x="1107" y="2508"/>
                  </a:lnTo>
                  <a:lnTo>
                    <a:pt x="1347" y="2508"/>
                  </a:lnTo>
                  <a:lnTo>
                    <a:pt x="1476" y="2490"/>
                  </a:lnTo>
                  <a:lnTo>
                    <a:pt x="1605" y="2472"/>
                  </a:lnTo>
                  <a:lnTo>
                    <a:pt x="1715" y="2416"/>
                  </a:lnTo>
                  <a:lnTo>
                    <a:pt x="1826" y="2379"/>
                  </a:lnTo>
                  <a:lnTo>
                    <a:pt x="1937" y="2306"/>
                  </a:lnTo>
                  <a:lnTo>
                    <a:pt x="2029" y="2232"/>
                  </a:lnTo>
                  <a:lnTo>
                    <a:pt x="2121" y="2158"/>
                  </a:lnTo>
                  <a:lnTo>
                    <a:pt x="2213" y="2066"/>
                  </a:lnTo>
                  <a:lnTo>
                    <a:pt x="2287" y="1974"/>
                  </a:lnTo>
                  <a:lnTo>
                    <a:pt x="2342" y="1882"/>
                  </a:lnTo>
                  <a:lnTo>
                    <a:pt x="2398" y="1771"/>
                  </a:lnTo>
                  <a:lnTo>
                    <a:pt x="2453" y="1642"/>
                  </a:lnTo>
                  <a:lnTo>
                    <a:pt x="2490" y="1531"/>
                  </a:lnTo>
                  <a:lnTo>
                    <a:pt x="2508" y="1402"/>
                  </a:lnTo>
                  <a:lnTo>
                    <a:pt x="2508" y="1273"/>
                  </a:lnTo>
                  <a:lnTo>
                    <a:pt x="2508" y="1144"/>
                  </a:lnTo>
                  <a:lnTo>
                    <a:pt x="2490" y="1015"/>
                  </a:lnTo>
                  <a:lnTo>
                    <a:pt x="2453" y="904"/>
                  </a:lnTo>
                  <a:lnTo>
                    <a:pt x="2416" y="775"/>
                  </a:lnTo>
                  <a:lnTo>
                    <a:pt x="2361" y="665"/>
                  </a:lnTo>
                  <a:lnTo>
                    <a:pt x="2305" y="572"/>
                  </a:lnTo>
                  <a:lnTo>
                    <a:pt x="2232" y="462"/>
                  </a:lnTo>
                  <a:lnTo>
                    <a:pt x="2158" y="388"/>
                  </a:lnTo>
                  <a:lnTo>
                    <a:pt x="2066" y="296"/>
                  </a:lnTo>
                  <a:lnTo>
                    <a:pt x="1955" y="222"/>
                  </a:lnTo>
                  <a:lnTo>
                    <a:pt x="1863" y="167"/>
                  </a:lnTo>
                  <a:lnTo>
                    <a:pt x="1752" y="111"/>
                  </a:lnTo>
                  <a:lnTo>
                    <a:pt x="1642" y="56"/>
                  </a:lnTo>
                  <a:lnTo>
                    <a:pt x="1513" y="38"/>
                  </a:lnTo>
                  <a:lnTo>
                    <a:pt x="1384"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1" name="Google Shape;3571;p13"/>
            <p:cNvSpPr/>
            <p:nvPr/>
          </p:nvSpPr>
          <p:spPr>
            <a:xfrm>
              <a:off x="5444750" y="1179850"/>
              <a:ext cx="62725" cy="62700"/>
            </a:xfrm>
            <a:custGeom>
              <a:avLst/>
              <a:gdLst/>
              <a:ahLst/>
              <a:cxnLst/>
              <a:rect l="l" t="t" r="r" b="b"/>
              <a:pathLst>
                <a:path w="2509" h="2508" extrusionOk="0">
                  <a:moveTo>
                    <a:pt x="1107" y="0"/>
                  </a:moveTo>
                  <a:lnTo>
                    <a:pt x="997" y="19"/>
                  </a:lnTo>
                  <a:lnTo>
                    <a:pt x="867" y="56"/>
                  </a:lnTo>
                  <a:lnTo>
                    <a:pt x="757" y="111"/>
                  </a:lnTo>
                  <a:lnTo>
                    <a:pt x="646" y="148"/>
                  </a:lnTo>
                  <a:lnTo>
                    <a:pt x="536" y="221"/>
                  </a:lnTo>
                  <a:lnTo>
                    <a:pt x="443" y="295"/>
                  </a:lnTo>
                  <a:lnTo>
                    <a:pt x="351" y="369"/>
                  </a:lnTo>
                  <a:lnTo>
                    <a:pt x="277" y="461"/>
                  </a:lnTo>
                  <a:lnTo>
                    <a:pt x="204" y="572"/>
                  </a:lnTo>
                  <a:lnTo>
                    <a:pt x="148" y="664"/>
                  </a:lnTo>
                  <a:lnTo>
                    <a:pt x="93" y="775"/>
                  </a:lnTo>
                  <a:lnTo>
                    <a:pt x="56" y="904"/>
                  </a:lnTo>
                  <a:lnTo>
                    <a:pt x="19" y="1014"/>
                  </a:lnTo>
                  <a:lnTo>
                    <a:pt x="1" y="1143"/>
                  </a:lnTo>
                  <a:lnTo>
                    <a:pt x="1" y="1272"/>
                  </a:lnTo>
                  <a:lnTo>
                    <a:pt x="1" y="1402"/>
                  </a:lnTo>
                  <a:lnTo>
                    <a:pt x="19" y="1512"/>
                  </a:lnTo>
                  <a:lnTo>
                    <a:pt x="56" y="1641"/>
                  </a:lnTo>
                  <a:lnTo>
                    <a:pt x="93" y="1752"/>
                  </a:lnTo>
                  <a:lnTo>
                    <a:pt x="148" y="1862"/>
                  </a:lnTo>
                  <a:lnTo>
                    <a:pt x="222" y="1955"/>
                  </a:lnTo>
                  <a:lnTo>
                    <a:pt x="370" y="2139"/>
                  </a:lnTo>
                  <a:lnTo>
                    <a:pt x="554" y="2287"/>
                  </a:lnTo>
                  <a:lnTo>
                    <a:pt x="646" y="2342"/>
                  </a:lnTo>
                  <a:lnTo>
                    <a:pt x="757" y="2397"/>
                  </a:lnTo>
                  <a:lnTo>
                    <a:pt x="867" y="2452"/>
                  </a:lnTo>
                  <a:lnTo>
                    <a:pt x="978" y="2471"/>
                  </a:lnTo>
                  <a:lnTo>
                    <a:pt x="1107" y="2489"/>
                  </a:lnTo>
                  <a:lnTo>
                    <a:pt x="1236" y="2508"/>
                  </a:lnTo>
                  <a:lnTo>
                    <a:pt x="1365" y="2508"/>
                  </a:lnTo>
                  <a:lnTo>
                    <a:pt x="1476" y="2489"/>
                  </a:lnTo>
                  <a:lnTo>
                    <a:pt x="1605" y="2452"/>
                  </a:lnTo>
                  <a:lnTo>
                    <a:pt x="1716" y="2416"/>
                  </a:lnTo>
                  <a:lnTo>
                    <a:pt x="1826" y="2360"/>
                  </a:lnTo>
                  <a:lnTo>
                    <a:pt x="1937" y="2305"/>
                  </a:lnTo>
                  <a:lnTo>
                    <a:pt x="2029" y="2231"/>
                  </a:lnTo>
                  <a:lnTo>
                    <a:pt x="2121" y="2139"/>
                  </a:lnTo>
                  <a:lnTo>
                    <a:pt x="2213" y="2065"/>
                  </a:lnTo>
                  <a:lnTo>
                    <a:pt x="2287" y="1955"/>
                  </a:lnTo>
                  <a:lnTo>
                    <a:pt x="2343" y="1862"/>
                  </a:lnTo>
                  <a:lnTo>
                    <a:pt x="2398" y="1752"/>
                  </a:lnTo>
                  <a:lnTo>
                    <a:pt x="2435" y="1641"/>
                  </a:lnTo>
                  <a:lnTo>
                    <a:pt x="2472" y="1512"/>
                  </a:lnTo>
                  <a:lnTo>
                    <a:pt x="2490" y="1383"/>
                  </a:lnTo>
                  <a:lnTo>
                    <a:pt x="2508" y="1254"/>
                  </a:lnTo>
                  <a:lnTo>
                    <a:pt x="2490" y="1125"/>
                  </a:lnTo>
                  <a:lnTo>
                    <a:pt x="2472" y="1014"/>
                  </a:lnTo>
                  <a:lnTo>
                    <a:pt x="2453" y="885"/>
                  </a:lnTo>
                  <a:lnTo>
                    <a:pt x="2398" y="775"/>
                  </a:lnTo>
                  <a:lnTo>
                    <a:pt x="2361" y="664"/>
                  </a:lnTo>
                  <a:lnTo>
                    <a:pt x="2287" y="553"/>
                  </a:lnTo>
                  <a:lnTo>
                    <a:pt x="2213" y="461"/>
                  </a:lnTo>
                  <a:lnTo>
                    <a:pt x="2140" y="369"/>
                  </a:lnTo>
                  <a:lnTo>
                    <a:pt x="2048" y="295"/>
                  </a:lnTo>
                  <a:lnTo>
                    <a:pt x="1955" y="221"/>
                  </a:lnTo>
                  <a:lnTo>
                    <a:pt x="1845" y="148"/>
                  </a:lnTo>
                  <a:lnTo>
                    <a:pt x="1734" y="92"/>
                  </a:lnTo>
                  <a:lnTo>
                    <a:pt x="1623" y="56"/>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2" name="Google Shape;3572;p13"/>
            <p:cNvSpPr/>
            <p:nvPr/>
          </p:nvSpPr>
          <p:spPr>
            <a:xfrm>
              <a:off x="5895575" y="1422300"/>
              <a:ext cx="62700" cy="62725"/>
            </a:xfrm>
            <a:custGeom>
              <a:avLst/>
              <a:gdLst/>
              <a:ahLst/>
              <a:cxnLst/>
              <a:rect l="l" t="t" r="r" b="b"/>
              <a:pathLst>
                <a:path w="2508" h="2509" extrusionOk="0">
                  <a:moveTo>
                    <a:pt x="1180" y="1"/>
                  </a:moveTo>
                  <a:lnTo>
                    <a:pt x="1051" y="19"/>
                  </a:lnTo>
                  <a:lnTo>
                    <a:pt x="941" y="38"/>
                  </a:lnTo>
                  <a:lnTo>
                    <a:pt x="812" y="74"/>
                  </a:lnTo>
                  <a:lnTo>
                    <a:pt x="701" y="130"/>
                  </a:lnTo>
                  <a:lnTo>
                    <a:pt x="590" y="185"/>
                  </a:lnTo>
                  <a:lnTo>
                    <a:pt x="498" y="259"/>
                  </a:lnTo>
                  <a:lnTo>
                    <a:pt x="406" y="333"/>
                  </a:lnTo>
                  <a:lnTo>
                    <a:pt x="314" y="425"/>
                  </a:lnTo>
                  <a:lnTo>
                    <a:pt x="240" y="517"/>
                  </a:lnTo>
                  <a:lnTo>
                    <a:pt x="166" y="609"/>
                  </a:lnTo>
                  <a:lnTo>
                    <a:pt x="111" y="720"/>
                  </a:lnTo>
                  <a:lnTo>
                    <a:pt x="74" y="830"/>
                  </a:lnTo>
                  <a:lnTo>
                    <a:pt x="37" y="959"/>
                  </a:lnTo>
                  <a:lnTo>
                    <a:pt x="0" y="1089"/>
                  </a:lnTo>
                  <a:lnTo>
                    <a:pt x="0" y="1218"/>
                  </a:lnTo>
                  <a:lnTo>
                    <a:pt x="0" y="1347"/>
                  </a:lnTo>
                  <a:lnTo>
                    <a:pt x="19" y="1476"/>
                  </a:lnTo>
                  <a:lnTo>
                    <a:pt x="37" y="1586"/>
                  </a:lnTo>
                  <a:lnTo>
                    <a:pt x="74" y="1715"/>
                  </a:lnTo>
                  <a:lnTo>
                    <a:pt x="129" y="1826"/>
                  </a:lnTo>
                  <a:lnTo>
                    <a:pt x="185" y="1918"/>
                  </a:lnTo>
                  <a:lnTo>
                    <a:pt x="259" y="2029"/>
                  </a:lnTo>
                  <a:lnTo>
                    <a:pt x="332" y="2121"/>
                  </a:lnTo>
                  <a:lnTo>
                    <a:pt x="424" y="2195"/>
                  </a:lnTo>
                  <a:lnTo>
                    <a:pt x="517" y="2287"/>
                  </a:lnTo>
                  <a:lnTo>
                    <a:pt x="627" y="2342"/>
                  </a:lnTo>
                  <a:lnTo>
                    <a:pt x="738" y="2398"/>
                  </a:lnTo>
                  <a:lnTo>
                    <a:pt x="849" y="2453"/>
                  </a:lnTo>
                  <a:lnTo>
                    <a:pt x="959" y="2490"/>
                  </a:lnTo>
                  <a:lnTo>
                    <a:pt x="1088" y="2508"/>
                  </a:lnTo>
                  <a:lnTo>
                    <a:pt x="1346" y="2508"/>
                  </a:lnTo>
                  <a:lnTo>
                    <a:pt x="1475" y="2490"/>
                  </a:lnTo>
                  <a:lnTo>
                    <a:pt x="1586" y="2471"/>
                  </a:lnTo>
                  <a:lnTo>
                    <a:pt x="1697" y="2435"/>
                  </a:lnTo>
                  <a:lnTo>
                    <a:pt x="1807" y="2379"/>
                  </a:lnTo>
                  <a:lnTo>
                    <a:pt x="1918" y="2324"/>
                  </a:lnTo>
                  <a:lnTo>
                    <a:pt x="2010" y="2250"/>
                  </a:lnTo>
                  <a:lnTo>
                    <a:pt x="2102" y="2176"/>
                  </a:lnTo>
                  <a:lnTo>
                    <a:pt x="2195" y="2103"/>
                  </a:lnTo>
                  <a:lnTo>
                    <a:pt x="2268" y="2010"/>
                  </a:lnTo>
                  <a:lnTo>
                    <a:pt x="2324" y="1900"/>
                  </a:lnTo>
                  <a:lnTo>
                    <a:pt x="2379" y="1808"/>
                  </a:lnTo>
                  <a:lnTo>
                    <a:pt x="2434" y="1697"/>
                  </a:lnTo>
                  <a:lnTo>
                    <a:pt x="2471" y="1568"/>
                  </a:lnTo>
                  <a:lnTo>
                    <a:pt x="2490" y="1457"/>
                  </a:lnTo>
                  <a:lnTo>
                    <a:pt x="2508" y="1328"/>
                  </a:lnTo>
                  <a:lnTo>
                    <a:pt x="2508" y="1199"/>
                  </a:lnTo>
                  <a:lnTo>
                    <a:pt x="2490" y="1070"/>
                  </a:lnTo>
                  <a:lnTo>
                    <a:pt x="2471" y="959"/>
                  </a:lnTo>
                  <a:lnTo>
                    <a:pt x="2434" y="830"/>
                  </a:lnTo>
                  <a:lnTo>
                    <a:pt x="2379" y="720"/>
                  </a:lnTo>
                  <a:lnTo>
                    <a:pt x="2324" y="609"/>
                  </a:lnTo>
                  <a:lnTo>
                    <a:pt x="2268" y="517"/>
                  </a:lnTo>
                  <a:lnTo>
                    <a:pt x="2195" y="425"/>
                  </a:lnTo>
                  <a:lnTo>
                    <a:pt x="2102" y="333"/>
                  </a:lnTo>
                  <a:lnTo>
                    <a:pt x="2010" y="259"/>
                  </a:lnTo>
                  <a:lnTo>
                    <a:pt x="1899" y="185"/>
                  </a:lnTo>
                  <a:lnTo>
                    <a:pt x="1807" y="130"/>
                  </a:lnTo>
                  <a:lnTo>
                    <a:pt x="1678" y="74"/>
                  </a:lnTo>
                  <a:lnTo>
                    <a:pt x="1568" y="38"/>
                  </a:lnTo>
                  <a:lnTo>
                    <a:pt x="1439" y="19"/>
                  </a:lnTo>
                  <a:lnTo>
                    <a:pt x="13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3" name="Google Shape;3573;p13"/>
            <p:cNvSpPr/>
            <p:nvPr/>
          </p:nvSpPr>
          <p:spPr>
            <a:xfrm>
              <a:off x="6292000" y="1493750"/>
              <a:ext cx="63175" cy="62725"/>
            </a:xfrm>
            <a:custGeom>
              <a:avLst/>
              <a:gdLst/>
              <a:ahLst/>
              <a:cxnLst/>
              <a:rect l="l" t="t" r="r" b="b"/>
              <a:pathLst>
                <a:path w="2527" h="2509" extrusionOk="0">
                  <a:moveTo>
                    <a:pt x="1125" y="1"/>
                  </a:moveTo>
                  <a:lnTo>
                    <a:pt x="996" y="19"/>
                  </a:lnTo>
                  <a:lnTo>
                    <a:pt x="885" y="56"/>
                  </a:lnTo>
                  <a:lnTo>
                    <a:pt x="775" y="93"/>
                  </a:lnTo>
                  <a:lnTo>
                    <a:pt x="664" y="148"/>
                  </a:lnTo>
                  <a:lnTo>
                    <a:pt x="572" y="203"/>
                  </a:lnTo>
                  <a:lnTo>
                    <a:pt x="461" y="277"/>
                  </a:lnTo>
                  <a:lnTo>
                    <a:pt x="387" y="351"/>
                  </a:lnTo>
                  <a:lnTo>
                    <a:pt x="295" y="443"/>
                  </a:lnTo>
                  <a:lnTo>
                    <a:pt x="221" y="535"/>
                  </a:lnTo>
                  <a:lnTo>
                    <a:pt x="166" y="646"/>
                  </a:lnTo>
                  <a:lnTo>
                    <a:pt x="111" y="738"/>
                  </a:lnTo>
                  <a:lnTo>
                    <a:pt x="74" y="849"/>
                  </a:lnTo>
                  <a:lnTo>
                    <a:pt x="37" y="978"/>
                  </a:lnTo>
                  <a:lnTo>
                    <a:pt x="19" y="1088"/>
                  </a:lnTo>
                  <a:lnTo>
                    <a:pt x="0" y="1218"/>
                  </a:lnTo>
                  <a:lnTo>
                    <a:pt x="19" y="1347"/>
                  </a:lnTo>
                  <a:lnTo>
                    <a:pt x="19" y="1476"/>
                  </a:lnTo>
                  <a:lnTo>
                    <a:pt x="55" y="1605"/>
                  </a:lnTo>
                  <a:lnTo>
                    <a:pt x="92" y="1715"/>
                  </a:lnTo>
                  <a:lnTo>
                    <a:pt x="148" y="1826"/>
                  </a:lnTo>
                  <a:lnTo>
                    <a:pt x="203" y="1937"/>
                  </a:lnTo>
                  <a:lnTo>
                    <a:pt x="277" y="2029"/>
                  </a:lnTo>
                  <a:lnTo>
                    <a:pt x="350" y="2121"/>
                  </a:lnTo>
                  <a:lnTo>
                    <a:pt x="443" y="2213"/>
                  </a:lnTo>
                  <a:lnTo>
                    <a:pt x="535" y="2287"/>
                  </a:lnTo>
                  <a:lnTo>
                    <a:pt x="646" y="2342"/>
                  </a:lnTo>
                  <a:lnTo>
                    <a:pt x="756" y="2398"/>
                  </a:lnTo>
                  <a:lnTo>
                    <a:pt x="867" y="2453"/>
                  </a:lnTo>
                  <a:lnTo>
                    <a:pt x="996" y="2471"/>
                  </a:lnTo>
                  <a:lnTo>
                    <a:pt x="1125" y="2508"/>
                  </a:lnTo>
                  <a:lnTo>
                    <a:pt x="1383" y="2508"/>
                  </a:lnTo>
                  <a:lnTo>
                    <a:pt x="1494" y="2490"/>
                  </a:lnTo>
                  <a:lnTo>
                    <a:pt x="1623" y="2453"/>
                  </a:lnTo>
                  <a:lnTo>
                    <a:pt x="1733" y="2416"/>
                  </a:lnTo>
                  <a:lnTo>
                    <a:pt x="1844" y="2361"/>
                  </a:lnTo>
                  <a:lnTo>
                    <a:pt x="1955" y="2305"/>
                  </a:lnTo>
                  <a:lnTo>
                    <a:pt x="2047" y="2232"/>
                  </a:lnTo>
                  <a:lnTo>
                    <a:pt x="2139" y="2139"/>
                  </a:lnTo>
                  <a:lnTo>
                    <a:pt x="2231" y="2066"/>
                  </a:lnTo>
                  <a:lnTo>
                    <a:pt x="2305" y="1955"/>
                  </a:lnTo>
                  <a:lnTo>
                    <a:pt x="2360" y="1863"/>
                  </a:lnTo>
                  <a:lnTo>
                    <a:pt x="2416" y="1752"/>
                  </a:lnTo>
                  <a:lnTo>
                    <a:pt x="2452" y="1642"/>
                  </a:lnTo>
                  <a:lnTo>
                    <a:pt x="2489" y="1513"/>
                  </a:lnTo>
                  <a:lnTo>
                    <a:pt x="2508" y="1383"/>
                  </a:lnTo>
                  <a:lnTo>
                    <a:pt x="2526" y="1254"/>
                  </a:lnTo>
                  <a:lnTo>
                    <a:pt x="2508" y="1125"/>
                  </a:lnTo>
                  <a:lnTo>
                    <a:pt x="2489" y="996"/>
                  </a:lnTo>
                  <a:lnTo>
                    <a:pt x="2471" y="886"/>
                  </a:lnTo>
                  <a:lnTo>
                    <a:pt x="2416" y="757"/>
                  </a:lnTo>
                  <a:lnTo>
                    <a:pt x="2360" y="646"/>
                  </a:lnTo>
                  <a:lnTo>
                    <a:pt x="2305" y="554"/>
                  </a:lnTo>
                  <a:lnTo>
                    <a:pt x="2231" y="443"/>
                  </a:lnTo>
                  <a:lnTo>
                    <a:pt x="2157" y="369"/>
                  </a:lnTo>
                  <a:lnTo>
                    <a:pt x="2065" y="277"/>
                  </a:lnTo>
                  <a:lnTo>
                    <a:pt x="1955" y="203"/>
                  </a:lnTo>
                  <a:lnTo>
                    <a:pt x="1862" y="148"/>
                  </a:lnTo>
                  <a:lnTo>
                    <a:pt x="1752" y="93"/>
                  </a:lnTo>
                  <a:lnTo>
                    <a:pt x="1623" y="56"/>
                  </a:lnTo>
                  <a:lnTo>
                    <a:pt x="1512"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4" name="Google Shape;3574;p13"/>
            <p:cNvSpPr/>
            <p:nvPr/>
          </p:nvSpPr>
          <p:spPr>
            <a:xfrm>
              <a:off x="5302325" y="1071525"/>
              <a:ext cx="62250" cy="62250"/>
            </a:xfrm>
            <a:custGeom>
              <a:avLst/>
              <a:gdLst/>
              <a:ahLst/>
              <a:cxnLst/>
              <a:rect l="l" t="t" r="r" b="b"/>
              <a:pathLst>
                <a:path w="2490" h="2490" extrusionOk="0">
                  <a:moveTo>
                    <a:pt x="1236" y="0"/>
                  </a:moveTo>
                  <a:lnTo>
                    <a:pt x="1107" y="19"/>
                  </a:lnTo>
                  <a:lnTo>
                    <a:pt x="996" y="37"/>
                  </a:lnTo>
                  <a:lnTo>
                    <a:pt x="867" y="56"/>
                  </a:lnTo>
                  <a:lnTo>
                    <a:pt x="756" y="111"/>
                  </a:lnTo>
                  <a:lnTo>
                    <a:pt x="646" y="166"/>
                  </a:lnTo>
                  <a:lnTo>
                    <a:pt x="554" y="222"/>
                  </a:lnTo>
                  <a:lnTo>
                    <a:pt x="369" y="369"/>
                  </a:lnTo>
                  <a:lnTo>
                    <a:pt x="222" y="553"/>
                  </a:lnTo>
                  <a:lnTo>
                    <a:pt x="148" y="664"/>
                  </a:lnTo>
                  <a:lnTo>
                    <a:pt x="93" y="775"/>
                  </a:lnTo>
                  <a:lnTo>
                    <a:pt x="56" y="885"/>
                  </a:lnTo>
                  <a:lnTo>
                    <a:pt x="19" y="996"/>
                  </a:lnTo>
                  <a:lnTo>
                    <a:pt x="0" y="1125"/>
                  </a:lnTo>
                  <a:lnTo>
                    <a:pt x="0" y="1236"/>
                  </a:lnTo>
                  <a:lnTo>
                    <a:pt x="0" y="1365"/>
                  </a:lnTo>
                  <a:lnTo>
                    <a:pt x="19" y="1494"/>
                  </a:lnTo>
                  <a:lnTo>
                    <a:pt x="56" y="1604"/>
                  </a:lnTo>
                  <a:lnTo>
                    <a:pt x="93" y="1715"/>
                  </a:lnTo>
                  <a:lnTo>
                    <a:pt x="148" y="1826"/>
                  </a:lnTo>
                  <a:lnTo>
                    <a:pt x="203" y="1918"/>
                  </a:lnTo>
                  <a:lnTo>
                    <a:pt x="351" y="2102"/>
                  </a:lnTo>
                  <a:lnTo>
                    <a:pt x="535" y="2268"/>
                  </a:lnTo>
                  <a:lnTo>
                    <a:pt x="646" y="2323"/>
                  </a:lnTo>
                  <a:lnTo>
                    <a:pt x="738" y="2379"/>
                  </a:lnTo>
                  <a:lnTo>
                    <a:pt x="867" y="2434"/>
                  </a:lnTo>
                  <a:lnTo>
                    <a:pt x="978" y="2453"/>
                  </a:lnTo>
                  <a:lnTo>
                    <a:pt x="1088" y="2489"/>
                  </a:lnTo>
                  <a:lnTo>
                    <a:pt x="1346" y="2489"/>
                  </a:lnTo>
                  <a:lnTo>
                    <a:pt x="1476" y="2471"/>
                  </a:lnTo>
                  <a:lnTo>
                    <a:pt x="1586" y="2434"/>
                  </a:lnTo>
                  <a:lnTo>
                    <a:pt x="1715" y="2397"/>
                  </a:lnTo>
                  <a:lnTo>
                    <a:pt x="1826" y="2342"/>
                  </a:lnTo>
                  <a:lnTo>
                    <a:pt x="1918" y="2268"/>
                  </a:lnTo>
                  <a:lnTo>
                    <a:pt x="2029" y="2194"/>
                  </a:lnTo>
                  <a:lnTo>
                    <a:pt x="2121" y="2121"/>
                  </a:lnTo>
                  <a:lnTo>
                    <a:pt x="2195" y="2028"/>
                  </a:lnTo>
                  <a:lnTo>
                    <a:pt x="2268" y="1936"/>
                  </a:lnTo>
                  <a:lnTo>
                    <a:pt x="2342" y="1826"/>
                  </a:lnTo>
                  <a:lnTo>
                    <a:pt x="2379" y="1715"/>
                  </a:lnTo>
                  <a:lnTo>
                    <a:pt x="2434" y="1604"/>
                  </a:lnTo>
                  <a:lnTo>
                    <a:pt x="2453" y="1475"/>
                  </a:lnTo>
                  <a:lnTo>
                    <a:pt x="2471" y="1346"/>
                  </a:lnTo>
                  <a:lnTo>
                    <a:pt x="2490" y="1217"/>
                  </a:lnTo>
                  <a:lnTo>
                    <a:pt x="2471" y="1107"/>
                  </a:lnTo>
                  <a:lnTo>
                    <a:pt x="2453" y="977"/>
                  </a:lnTo>
                  <a:lnTo>
                    <a:pt x="2416" y="867"/>
                  </a:lnTo>
                  <a:lnTo>
                    <a:pt x="2379" y="756"/>
                  </a:lnTo>
                  <a:lnTo>
                    <a:pt x="2324" y="646"/>
                  </a:lnTo>
                  <a:lnTo>
                    <a:pt x="2250" y="553"/>
                  </a:lnTo>
                  <a:lnTo>
                    <a:pt x="2102" y="369"/>
                  </a:lnTo>
                  <a:lnTo>
                    <a:pt x="1918" y="222"/>
                  </a:lnTo>
                  <a:lnTo>
                    <a:pt x="1807" y="148"/>
                  </a:lnTo>
                  <a:lnTo>
                    <a:pt x="1697" y="92"/>
                  </a:lnTo>
                  <a:lnTo>
                    <a:pt x="1586" y="56"/>
                  </a:lnTo>
                  <a:lnTo>
                    <a:pt x="1476" y="37"/>
                  </a:lnTo>
                  <a:lnTo>
                    <a:pt x="1346" y="19"/>
                  </a:lnTo>
                  <a:lnTo>
                    <a:pt x="12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5" name="Google Shape;3575;p13"/>
            <p:cNvSpPr/>
            <p:nvPr/>
          </p:nvSpPr>
          <p:spPr>
            <a:xfrm>
              <a:off x="5815825" y="1408475"/>
              <a:ext cx="62250" cy="62250"/>
            </a:xfrm>
            <a:custGeom>
              <a:avLst/>
              <a:gdLst/>
              <a:ahLst/>
              <a:cxnLst/>
              <a:rect l="l" t="t" r="r" b="b"/>
              <a:pathLst>
                <a:path w="2490" h="2490" extrusionOk="0">
                  <a:moveTo>
                    <a:pt x="1144" y="1"/>
                  </a:moveTo>
                  <a:lnTo>
                    <a:pt x="1033" y="19"/>
                  </a:lnTo>
                  <a:lnTo>
                    <a:pt x="904" y="37"/>
                  </a:lnTo>
                  <a:lnTo>
                    <a:pt x="793" y="74"/>
                  </a:lnTo>
                  <a:lnTo>
                    <a:pt x="683" y="130"/>
                  </a:lnTo>
                  <a:lnTo>
                    <a:pt x="591" y="185"/>
                  </a:lnTo>
                  <a:lnTo>
                    <a:pt x="480" y="259"/>
                  </a:lnTo>
                  <a:lnTo>
                    <a:pt x="388" y="332"/>
                  </a:lnTo>
                  <a:lnTo>
                    <a:pt x="314" y="425"/>
                  </a:lnTo>
                  <a:lnTo>
                    <a:pt x="240" y="517"/>
                  </a:lnTo>
                  <a:lnTo>
                    <a:pt x="167" y="627"/>
                  </a:lnTo>
                  <a:lnTo>
                    <a:pt x="111" y="720"/>
                  </a:lnTo>
                  <a:lnTo>
                    <a:pt x="74" y="830"/>
                  </a:lnTo>
                  <a:lnTo>
                    <a:pt x="37" y="959"/>
                  </a:lnTo>
                  <a:lnTo>
                    <a:pt x="19" y="1070"/>
                  </a:lnTo>
                  <a:lnTo>
                    <a:pt x="1" y="1199"/>
                  </a:lnTo>
                  <a:lnTo>
                    <a:pt x="1" y="1328"/>
                  </a:lnTo>
                  <a:lnTo>
                    <a:pt x="19" y="1439"/>
                  </a:lnTo>
                  <a:lnTo>
                    <a:pt x="37" y="1568"/>
                  </a:lnTo>
                  <a:lnTo>
                    <a:pt x="74" y="1678"/>
                  </a:lnTo>
                  <a:lnTo>
                    <a:pt x="130" y="1789"/>
                  </a:lnTo>
                  <a:lnTo>
                    <a:pt x="185" y="1900"/>
                  </a:lnTo>
                  <a:lnTo>
                    <a:pt x="259" y="1992"/>
                  </a:lnTo>
                  <a:lnTo>
                    <a:pt x="332" y="2084"/>
                  </a:lnTo>
                  <a:lnTo>
                    <a:pt x="425" y="2158"/>
                  </a:lnTo>
                  <a:lnTo>
                    <a:pt x="517" y="2232"/>
                  </a:lnTo>
                  <a:lnTo>
                    <a:pt x="609" y="2305"/>
                  </a:lnTo>
                  <a:lnTo>
                    <a:pt x="720" y="2361"/>
                  </a:lnTo>
                  <a:lnTo>
                    <a:pt x="830" y="2416"/>
                  </a:lnTo>
                  <a:lnTo>
                    <a:pt x="941" y="2453"/>
                  </a:lnTo>
                  <a:lnTo>
                    <a:pt x="1070" y="2471"/>
                  </a:lnTo>
                  <a:lnTo>
                    <a:pt x="1199" y="2490"/>
                  </a:lnTo>
                  <a:lnTo>
                    <a:pt x="1328" y="2490"/>
                  </a:lnTo>
                  <a:lnTo>
                    <a:pt x="1439" y="2471"/>
                  </a:lnTo>
                  <a:lnTo>
                    <a:pt x="1568" y="2453"/>
                  </a:lnTo>
                  <a:lnTo>
                    <a:pt x="1678" y="2398"/>
                  </a:lnTo>
                  <a:lnTo>
                    <a:pt x="1789" y="2361"/>
                  </a:lnTo>
                  <a:lnTo>
                    <a:pt x="1900" y="2287"/>
                  </a:lnTo>
                  <a:lnTo>
                    <a:pt x="2010" y="2213"/>
                  </a:lnTo>
                  <a:lnTo>
                    <a:pt x="2103" y="2139"/>
                  </a:lnTo>
                  <a:lnTo>
                    <a:pt x="2176" y="2047"/>
                  </a:lnTo>
                  <a:lnTo>
                    <a:pt x="2268" y="1955"/>
                  </a:lnTo>
                  <a:lnTo>
                    <a:pt x="2324" y="1844"/>
                  </a:lnTo>
                  <a:lnTo>
                    <a:pt x="2379" y="1734"/>
                  </a:lnTo>
                  <a:lnTo>
                    <a:pt x="2434" y="1623"/>
                  </a:lnTo>
                  <a:lnTo>
                    <a:pt x="2471" y="1512"/>
                  </a:lnTo>
                  <a:lnTo>
                    <a:pt x="2490" y="1383"/>
                  </a:lnTo>
                  <a:lnTo>
                    <a:pt x="2490" y="1254"/>
                  </a:lnTo>
                  <a:lnTo>
                    <a:pt x="2490" y="1125"/>
                  </a:lnTo>
                  <a:lnTo>
                    <a:pt x="2471" y="1015"/>
                  </a:lnTo>
                  <a:lnTo>
                    <a:pt x="2434" y="886"/>
                  </a:lnTo>
                  <a:lnTo>
                    <a:pt x="2398" y="775"/>
                  </a:lnTo>
                  <a:lnTo>
                    <a:pt x="2342" y="664"/>
                  </a:lnTo>
                  <a:lnTo>
                    <a:pt x="2287" y="572"/>
                  </a:lnTo>
                  <a:lnTo>
                    <a:pt x="2213" y="462"/>
                  </a:lnTo>
                  <a:lnTo>
                    <a:pt x="2139" y="369"/>
                  </a:lnTo>
                  <a:lnTo>
                    <a:pt x="2047" y="296"/>
                  </a:lnTo>
                  <a:lnTo>
                    <a:pt x="1955" y="222"/>
                  </a:lnTo>
                  <a:lnTo>
                    <a:pt x="1863" y="148"/>
                  </a:lnTo>
                  <a:lnTo>
                    <a:pt x="1752" y="93"/>
                  </a:lnTo>
                  <a:lnTo>
                    <a:pt x="1642" y="56"/>
                  </a:lnTo>
                  <a:lnTo>
                    <a:pt x="1512" y="19"/>
                  </a:lnTo>
                  <a:lnTo>
                    <a:pt x="1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6" name="Google Shape;3576;p13"/>
            <p:cNvSpPr/>
            <p:nvPr/>
          </p:nvSpPr>
          <p:spPr>
            <a:xfrm>
              <a:off x="5105025" y="791725"/>
              <a:ext cx="62725" cy="62700"/>
            </a:xfrm>
            <a:custGeom>
              <a:avLst/>
              <a:gdLst/>
              <a:ahLst/>
              <a:cxnLst/>
              <a:rect l="l" t="t" r="r" b="b"/>
              <a:pathLst>
                <a:path w="2509" h="2508" extrusionOk="0">
                  <a:moveTo>
                    <a:pt x="1199" y="0"/>
                  </a:moveTo>
                  <a:lnTo>
                    <a:pt x="1070" y="19"/>
                  </a:lnTo>
                  <a:lnTo>
                    <a:pt x="960" y="37"/>
                  </a:lnTo>
                  <a:lnTo>
                    <a:pt x="831" y="74"/>
                  </a:lnTo>
                  <a:lnTo>
                    <a:pt x="720" y="129"/>
                  </a:lnTo>
                  <a:lnTo>
                    <a:pt x="609" y="185"/>
                  </a:lnTo>
                  <a:lnTo>
                    <a:pt x="517" y="258"/>
                  </a:lnTo>
                  <a:lnTo>
                    <a:pt x="425" y="332"/>
                  </a:lnTo>
                  <a:lnTo>
                    <a:pt x="333" y="424"/>
                  </a:lnTo>
                  <a:lnTo>
                    <a:pt x="259" y="517"/>
                  </a:lnTo>
                  <a:lnTo>
                    <a:pt x="185" y="609"/>
                  </a:lnTo>
                  <a:lnTo>
                    <a:pt x="130" y="719"/>
                  </a:lnTo>
                  <a:lnTo>
                    <a:pt x="75" y="830"/>
                  </a:lnTo>
                  <a:lnTo>
                    <a:pt x="38" y="959"/>
                  </a:lnTo>
                  <a:lnTo>
                    <a:pt x="19" y="1088"/>
                  </a:lnTo>
                  <a:lnTo>
                    <a:pt x="1" y="1199"/>
                  </a:lnTo>
                  <a:lnTo>
                    <a:pt x="1" y="1328"/>
                  </a:lnTo>
                  <a:lnTo>
                    <a:pt x="19" y="1457"/>
                  </a:lnTo>
                  <a:lnTo>
                    <a:pt x="38" y="1568"/>
                  </a:lnTo>
                  <a:lnTo>
                    <a:pt x="75" y="1678"/>
                  </a:lnTo>
                  <a:lnTo>
                    <a:pt x="130" y="1789"/>
                  </a:lnTo>
                  <a:lnTo>
                    <a:pt x="185" y="1899"/>
                  </a:lnTo>
                  <a:lnTo>
                    <a:pt x="333" y="2084"/>
                  </a:lnTo>
                  <a:lnTo>
                    <a:pt x="499" y="2250"/>
                  </a:lnTo>
                  <a:lnTo>
                    <a:pt x="609" y="2323"/>
                  </a:lnTo>
                  <a:lnTo>
                    <a:pt x="720" y="2379"/>
                  </a:lnTo>
                  <a:lnTo>
                    <a:pt x="831" y="2416"/>
                  </a:lnTo>
                  <a:lnTo>
                    <a:pt x="941" y="2453"/>
                  </a:lnTo>
                  <a:lnTo>
                    <a:pt x="1052" y="2489"/>
                  </a:lnTo>
                  <a:lnTo>
                    <a:pt x="1181" y="2508"/>
                  </a:lnTo>
                  <a:lnTo>
                    <a:pt x="1310" y="2508"/>
                  </a:lnTo>
                  <a:lnTo>
                    <a:pt x="1439" y="2489"/>
                  </a:lnTo>
                  <a:lnTo>
                    <a:pt x="1550" y="2471"/>
                  </a:lnTo>
                  <a:lnTo>
                    <a:pt x="1679" y="2434"/>
                  </a:lnTo>
                  <a:lnTo>
                    <a:pt x="1789" y="2379"/>
                  </a:lnTo>
                  <a:lnTo>
                    <a:pt x="1900" y="2323"/>
                  </a:lnTo>
                  <a:lnTo>
                    <a:pt x="1992" y="2250"/>
                  </a:lnTo>
                  <a:lnTo>
                    <a:pt x="2084" y="2176"/>
                  </a:lnTo>
                  <a:lnTo>
                    <a:pt x="2177" y="2084"/>
                  </a:lnTo>
                  <a:lnTo>
                    <a:pt x="2250" y="1992"/>
                  </a:lnTo>
                  <a:lnTo>
                    <a:pt x="2324" y="1899"/>
                  </a:lnTo>
                  <a:lnTo>
                    <a:pt x="2379" y="1789"/>
                  </a:lnTo>
                  <a:lnTo>
                    <a:pt x="2435" y="1678"/>
                  </a:lnTo>
                  <a:lnTo>
                    <a:pt x="2472" y="1549"/>
                  </a:lnTo>
                  <a:lnTo>
                    <a:pt x="2490" y="1420"/>
                  </a:lnTo>
                  <a:lnTo>
                    <a:pt x="2509" y="1291"/>
                  </a:lnTo>
                  <a:lnTo>
                    <a:pt x="2509" y="1180"/>
                  </a:lnTo>
                  <a:lnTo>
                    <a:pt x="2490" y="1051"/>
                  </a:lnTo>
                  <a:lnTo>
                    <a:pt x="2472" y="941"/>
                  </a:lnTo>
                  <a:lnTo>
                    <a:pt x="2435" y="812"/>
                  </a:lnTo>
                  <a:lnTo>
                    <a:pt x="2379" y="719"/>
                  </a:lnTo>
                  <a:lnTo>
                    <a:pt x="2324" y="609"/>
                  </a:lnTo>
                  <a:lnTo>
                    <a:pt x="2177" y="424"/>
                  </a:lnTo>
                  <a:lnTo>
                    <a:pt x="2011" y="258"/>
                  </a:lnTo>
                  <a:lnTo>
                    <a:pt x="1900" y="185"/>
                  </a:lnTo>
                  <a:lnTo>
                    <a:pt x="1808" y="129"/>
                  </a:lnTo>
                  <a:lnTo>
                    <a:pt x="1697" y="74"/>
                  </a:lnTo>
                  <a:lnTo>
                    <a:pt x="1568" y="37"/>
                  </a:lnTo>
                  <a:lnTo>
                    <a:pt x="1458" y="19"/>
                  </a:lnTo>
                  <a:lnTo>
                    <a:pt x="13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7" name="Google Shape;3577;p13"/>
            <p:cNvSpPr/>
            <p:nvPr/>
          </p:nvSpPr>
          <p:spPr>
            <a:xfrm>
              <a:off x="5590425" y="1288175"/>
              <a:ext cx="62250" cy="62700"/>
            </a:xfrm>
            <a:custGeom>
              <a:avLst/>
              <a:gdLst/>
              <a:ahLst/>
              <a:cxnLst/>
              <a:rect l="l" t="t" r="r" b="b"/>
              <a:pathLst>
                <a:path w="2490" h="2508" extrusionOk="0">
                  <a:moveTo>
                    <a:pt x="1254" y="0"/>
                  </a:moveTo>
                  <a:lnTo>
                    <a:pt x="1125" y="19"/>
                  </a:lnTo>
                  <a:lnTo>
                    <a:pt x="1014" y="37"/>
                  </a:lnTo>
                  <a:lnTo>
                    <a:pt x="885" y="56"/>
                  </a:lnTo>
                  <a:lnTo>
                    <a:pt x="775" y="92"/>
                  </a:lnTo>
                  <a:lnTo>
                    <a:pt x="664" y="148"/>
                  </a:lnTo>
                  <a:lnTo>
                    <a:pt x="572" y="203"/>
                  </a:lnTo>
                  <a:lnTo>
                    <a:pt x="388" y="351"/>
                  </a:lnTo>
                  <a:lnTo>
                    <a:pt x="222" y="535"/>
                  </a:lnTo>
                  <a:lnTo>
                    <a:pt x="166" y="646"/>
                  </a:lnTo>
                  <a:lnTo>
                    <a:pt x="111" y="738"/>
                  </a:lnTo>
                  <a:lnTo>
                    <a:pt x="56" y="848"/>
                  </a:lnTo>
                  <a:lnTo>
                    <a:pt x="37" y="977"/>
                  </a:lnTo>
                  <a:lnTo>
                    <a:pt x="0" y="1088"/>
                  </a:lnTo>
                  <a:lnTo>
                    <a:pt x="0" y="1217"/>
                  </a:lnTo>
                  <a:lnTo>
                    <a:pt x="0" y="1346"/>
                  </a:lnTo>
                  <a:lnTo>
                    <a:pt x="19" y="1475"/>
                  </a:lnTo>
                  <a:lnTo>
                    <a:pt x="37" y="1586"/>
                  </a:lnTo>
                  <a:lnTo>
                    <a:pt x="74" y="1715"/>
                  </a:lnTo>
                  <a:lnTo>
                    <a:pt x="129" y="1826"/>
                  </a:lnTo>
                  <a:lnTo>
                    <a:pt x="185" y="1918"/>
                  </a:lnTo>
                  <a:lnTo>
                    <a:pt x="258" y="2028"/>
                  </a:lnTo>
                  <a:lnTo>
                    <a:pt x="351" y="2121"/>
                  </a:lnTo>
                  <a:lnTo>
                    <a:pt x="424" y="2194"/>
                  </a:lnTo>
                  <a:lnTo>
                    <a:pt x="535" y="2287"/>
                  </a:lnTo>
                  <a:lnTo>
                    <a:pt x="627" y="2342"/>
                  </a:lnTo>
                  <a:lnTo>
                    <a:pt x="738" y="2397"/>
                  </a:lnTo>
                  <a:lnTo>
                    <a:pt x="867" y="2452"/>
                  </a:lnTo>
                  <a:lnTo>
                    <a:pt x="978" y="2471"/>
                  </a:lnTo>
                  <a:lnTo>
                    <a:pt x="1107" y="2508"/>
                  </a:lnTo>
                  <a:lnTo>
                    <a:pt x="1365" y="2508"/>
                  </a:lnTo>
                  <a:lnTo>
                    <a:pt x="1475" y="2489"/>
                  </a:lnTo>
                  <a:lnTo>
                    <a:pt x="1604" y="2452"/>
                  </a:lnTo>
                  <a:lnTo>
                    <a:pt x="1715" y="2416"/>
                  </a:lnTo>
                  <a:lnTo>
                    <a:pt x="1826" y="2360"/>
                  </a:lnTo>
                  <a:lnTo>
                    <a:pt x="1918" y="2305"/>
                  </a:lnTo>
                  <a:lnTo>
                    <a:pt x="2102" y="2157"/>
                  </a:lnTo>
                  <a:lnTo>
                    <a:pt x="2268" y="1973"/>
                  </a:lnTo>
                  <a:lnTo>
                    <a:pt x="2324" y="1881"/>
                  </a:lnTo>
                  <a:lnTo>
                    <a:pt x="2379" y="1770"/>
                  </a:lnTo>
                  <a:lnTo>
                    <a:pt x="2434" y="1660"/>
                  </a:lnTo>
                  <a:lnTo>
                    <a:pt x="2453" y="1549"/>
                  </a:lnTo>
                  <a:lnTo>
                    <a:pt x="2489" y="1420"/>
                  </a:lnTo>
                  <a:lnTo>
                    <a:pt x="2489" y="1291"/>
                  </a:lnTo>
                  <a:lnTo>
                    <a:pt x="2489" y="1162"/>
                  </a:lnTo>
                  <a:lnTo>
                    <a:pt x="2471" y="1051"/>
                  </a:lnTo>
                  <a:lnTo>
                    <a:pt x="2453" y="922"/>
                  </a:lnTo>
                  <a:lnTo>
                    <a:pt x="2416" y="811"/>
                  </a:lnTo>
                  <a:lnTo>
                    <a:pt x="2360" y="701"/>
                  </a:lnTo>
                  <a:lnTo>
                    <a:pt x="2305" y="590"/>
                  </a:lnTo>
                  <a:lnTo>
                    <a:pt x="2231" y="480"/>
                  </a:lnTo>
                  <a:lnTo>
                    <a:pt x="2139" y="387"/>
                  </a:lnTo>
                  <a:lnTo>
                    <a:pt x="2065" y="314"/>
                  </a:lnTo>
                  <a:lnTo>
                    <a:pt x="1955" y="240"/>
                  </a:lnTo>
                  <a:lnTo>
                    <a:pt x="1863" y="166"/>
                  </a:lnTo>
                  <a:lnTo>
                    <a:pt x="1752" y="111"/>
                  </a:lnTo>
                  <a:lnTo>
                    <a:pt x="1623" y="74"/>
                  </a:lnTo>
                  <a:lnTo>
                    <a:pt x="1512" y="37"/>
                  </a:lnTo>
                  <a:lnTo>
                    <a:pt x="1383"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8" name="Google Shape;3578;p13"/>
            <p:cNvSpPr/>
            <p:nvPr/>
          </p:nvSpPr>
          <p:spPr>
            <a:xfrm>
              <a:off x="5039575" y="697675"/>
              <a:ext cx="62250" cy="62275"/>
            </a:xfrm>
            <a:custGeom>
              <a:avLst/>
              <a:gdLst/>
              <a:ahLst/>
              <a:cxnLst/>
              <a:rect l="l" t="t" r="r" b="b"/>
              <a:pathLst>
                <a:path w="2490" h="2491" extrusionOk="0">
                  <a:moveTo>
                    <a:pt x="1236" y="1"/>
                  </a:moveTo>
                  <a:lnTo>
                    <a:pt x="1107" y="19"/>
                  </a:lnTo>
                  <a:lnTo>
                    <a:pt x="978" y="38"/>
                  </a:lnTo>
                  <a:lnTo>
                    <a:pt x="867" y="75"/>
                  </a:lnTo>
                  <a:lnTo>
                    <a:pt x="757" y="112"/>
                  </a:lnTo>
                  <a:lnTo>
                    <a:pt x="646" y="167"/>
                  </a:lnTo>
                  <a:lnTo>
                    <a:pt x="554" y="222"/>
                  </a:lnTo>
                  <a:lnTo>
                    <a:pt x="370" y="388"/>
                  </a:lnTo>
                  <a:lnTo>
                    <a:pt x="222" y="572"/>
                  </a:lnTo>
                  <a:lnTo>
                    <a:pt x="148" y="665"/>
                  </a:lnTo>
                  <a:lnTo>
                    <a:pt x="93" y="775"/>
                  </a:lnTo>
                  <a:lnTo>
                    <a:pt x="56" y="886"/>
                  </a:lnTo>
                  <a:lnTo>
                    <a:pt x="38" y="1015"/>
                  </a:lnTo>
                  <a:lnTo>
                    <a:pt x="19" y="1126"/>
                  </a:lnTo>
                  <a:lnTo>
                    <a:pt x="1" y="1255"/>
                  </a:lnTo>
                  <a:lnTo>
                    <a:pt x="19" y="1365"/>
                  </a:lnTo>
                  <a:lnTo>
                    <a:pt x="38" y="1494"/>
                  </a:lnTo>
                  <a:lnTo>
                    <a:pt x="56" y="1605"/>
                  </a:lnTo>
                  <a:lnTo>
                    <a:pt x="111" y="1716"/>
                  </a:lnTo>
                  <a:lnTo>
                    <a:pt x="148" y="1826"/>
                  </a:lnTo>
                  <a:lnTo>
                    <a:pt x="222" y="1937"/>
                  </a:lnTo>
                  <a:lnTo>
                    <a:pt x="370" y="2121"/>
                  </a:lnTo>
                  <a:lnTo>
                    <a:pt x="554" y="2269"/>
                  </a:lnTo>
                  <a:lnTo>
                    <a:pt x="646" y="2343"/>
                  </a:lnTo>
                  <a:lnTo>
                    <a:pt x="757" y="2379"/>
                  </a:lnTo>
                  <a:lnTo>
                    <a:pt x="867" y="2435"/>
                  </a:lnTo>
                  <a:lnTo>
                    <a:pt x="996" y="2472"/>
                  </a:lnTo>
                  <a:lnTo>
                    <a:pt x="1107" y="2490"/>
                  </a:lnTo>
                  <a:lnTo>
                    <a:pt x="1365" y="2490"/>
                  </a:lnTo>
                  <a:lnTo>
                    <a:pt x="1476" y="2472"/>
                  </a:lnTo>
                  <a:lnTo>
                    <a:pt x="1605" y="2435"/>
                  </a:lnTo>
                  <a:lnTo>
                    <a:pt x="1715" y="2398"/>
                  </a:lnTo>
                  <a:lnTo>
                    <a:pt x="1808" y="2343"/>
                  </a:lnTo>
                  <a:lnTo>
                    <a:pt x="1918" y="2287"/>
                  </a:lnTo>
                  <a:lnTo>
                    <a:pt x="2103" y="2140"/>
                  </a:lnTo>
                  <a:lnTo>
                    <a:pt x="2269" y="1955"/>
                  </a:lnTo>
                  <a:lnTo>
                    <a:pt x="2324" y="1845"/>
                  </a:lnTo>
                  <a:lnTo>
                    <a:pt x="2379" y="1753"/>
                  </a:lnTo>
                  <a:lnTo>
                    <a:pt x="2416" y="1642"/>
                  </a:lnTo>
                  <a:lnTo>
                    <a:pt x="2453" y="1513"/>
                  </a:lnTo>
                  <a:lnTo>
                    <a:pt x="2490" y="1402"/>
                  </a:lnTo>
                  <a:lnTo>
                    <a:pt x="2490" y="1273"/>
                  </a:lnTo>
                  <a:lnTo>
                    <a:pt x="2490" y="1144"/>
                  </a:lnTo>
                  <a:lnTo>
                    <a:pt x="2471" y="1015"/>
                  </a:lnTo>
                  <a:lnTo>
                    <a:pt x="2435" y="904"/>
                  </a:lnTo>
                  <a:lnTo>
                    <a:pt x="2398" y="794"/>
                  </a:lnTo>
                  <a:lnTo>
                    <a:pt x="2342" y="683"/>
                  </a:lnTo>
                  <a:lnTo>
                    <a:pt x="2287" y="572"/>
                  </a:lnTo>
                  <a:lnTo>
                    <a:pt x="2213" y="480"/>
                  </a:lnTo>
                  <a:lnTo>
                    <a:pt x="2121" y="388"/>
                  </a:lnTo>
                  <a:lnTo>
                    <a:pt x="2029" y="296"/>
                  </a:lnTo>
                  <a:lnTo>
                    <a:pt x="1937" y="222"/>
                  </a:lnTo>
                  <a:lnTo>
                    <a:pt x="1826" y="148"/>
                  </a:lnTo>
                  <a:lnTo>
                    <a:pt x="1715" y="112"/>
                  </a:lnTo>
                  <a:lnTo>
                    <a:pt x="1605" y="56"/>
                  </a:lnTo>
                  <a:lnTo>
                    <a:pt x="1476"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9" name="Google Shape;3579;p13"/>
            <p:cNvSpPr/>
            <p:nvPr/>
          </p:nvSpPr>
          <p:spPr>
            <a:xfrm>
              <a:off x="6372200" y="1508500"/>
              <a:ext cx="29050" cy="61800"/>
            </a:xfrm>
            <a:custGeom>
              <a:avLst/>
              <a:gdLst/>
              <a:ahLst/>
              <a:cxnLst/>
              <a:rect l="l" t="t" r="r" b="b"/>
              <a:pathLst>
                <a:path w="1162" h="2472" extrusionOk="0">
                  <a:moveTo>
                    <a:pt x="1033" y="1"/>
                  </a:moveTo>
                  <a:lnTo>
                    <a:pt x="922" y="38"/>
                  </a:lnTo>
                  <a:lnTo>
                    <a:pt x="812" y="74"/>
                  </a:lnTo>
                  <a:lnTo>
                    <a:pt x="701" y="111"/>
                  </a:lnTo>
                  <a:lnTo>
                    <a:pt x="498" y="240"/>
                  </a:lnTo>
                  <a:lnTo>
                    <a:pt x="332" y="406"/>
                  </a:lnTo>
                  <a:lnTo>
                    <a:pt x="185" y="591"/>
                  </a:lnTo>
                  <a:lnTo>
                    <a:pt x="129" y="683"/>
                  </a:lnTo>
                  <a:lnTo>
                    <a:pt x="93" y="793"/>
                  </a:lnTo>
                  <a:lnTo>
                    <a:pt x="56" y="904"/>
                  </a:lnTo>
                  <a:lnTo>
                    <a:pt x="19" y="1015"/>
                  </a:lnTo>
                  <a:lnTo>
                    <a:pt x="0" y="1144"/>
                  </a:lnTo>
                  <a:lnTo>
                    <a:pt x="0" y="1254"/>
                  </a:lnTo>
                  <a:lnTo>
                    <a:pt x="19" y="1384"/>
                  </a:lnTo>
                  <a:lnTo>
                    <a:pt x="37" y="1494"/>
                  </a:lnTo>
                  <a:lnTo>
                    <a:pt x="93" y="1715"/>
                  </a:lnTo>
                  <a:lnTo>
                    <a:pt x="203" y="1918"/>
                  </a:lnTo>
                  <a:lnTo>
                    <a:pt x="351" y="2084"/>
                  </a:lnTo>
                  <a:lnTo>
                    <a:pt x="517" y="2232"/>
                  </a:lnTo>
                  <a:lnTo>
                    <a:pt x="719" y="2361"/>
                  </a:lnTo>
                  <a:lnTo>
                    <a:pt x="941" y="2434"/>
                  </a:lnTo>
                  <a:lnTo>
                    <a:pt x="1051" y="2453"/>
                  </a:lnTo>
                  <a:lnTo>
                    <a:pt x="1162" y="2471"/>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0" name="Google Shape;3580;p13"/>
            <p:cNvSpPr/>
            <p:nvPr/>
          </p:nvSpPr>
          <p:spPr>
            <a:xfrm>
              <a:off x="5236400" y="980250"/>
              <a:ext cx="62725" cy="62250"/>
            </a:xfrm>
            <a:custGeom>
              <a:avLst/>
              <a:gdLst/>
              <a:ahLst/>
              <a:cxnLst/>
              <a:rect l="l" t="t" r="r" b="b"/>
              <a:pathLst>
                <a:path w="2509" h="2490" extrusionOk="0">
                  <a:moveTo>
                    <a:pt x="1162" y="0"/>
                  </a:moveTo>
                  <a:lnTo>
                    <a:pt x="1052" y="19"/>
                  </a:lnTo>
                  <a:lnTo>
                    <a:pt x="923" y="37"/>
                  </a:lnTo>
                  <a:lnTo>
                    <a:pt x="812" y="74"/>
                  </a:lnTo>
                  <a:lnTo>
                    <a:pt x="701" y="130"/>
                  </a:lnTo>
                  <a:lnTo>
                    <a:pt x="591" y="185"/>
                  </a:lnTo>
                  <a:lnTo>
                    <a:pt x="480" y="259"/>
                  </a:lnTo>
                  <a:lnTo>
                    <a:pt x="388" y="332"/>
                  </a:lnTo>
                  <a:lnTo>
                    <a:pt x="314" y="425"/>
                  </a:lnTo>
                  <a:lnTo>
                    <a:pt x="241" y="517"/>
                  </a:lnTo>
                  <a:lnTo>
                    <a:pt x="167" y="627"/>
                  </a:lnTo>
                  <a:lnTo>
                    <a:pt x="111" y="738"/>
                  </a:lnTo>
                  <a:lnTo>
                    <a:pt x="75" y="849"/>
                  </a:lnTo>
                  <a:lnTo>
                    <a:pt x="38" y="978"/>
                  </a:lnTo>
                  <a:lnTo>
                    <a:pt x="1" y="1107"/>
                  </a:lnTo>
                  <a:lnTo>
                    <a:pt x="1" y="1217"/>
                  </a:lnTo>
                  <a:lnTo>
                    <a:pt x="1" y="1346"/>
                  </a:lnTo>
                  <a:lnTo>
                    <a:pt x="19" y="1476"/>
                  </a:lnTo>
                  <a:lnTo>
                    <a:pt x="56" y="1586"/>
                  </a:lnTo>
                  <a:lnTo>
                    <a:pt x="93" y="1697"/>
                  </a:lnTo>
                  <a:lnTo>
                    <a:pt x="148" y="1807"/>
                  </a:lnTo>
                  <a:lnTo>
                    <a:pt x="204" y="1918"/>
                  </a:lnTo>
                  <a:lnTo>
                    <a:pt x="351" y="2102"/>
                  </a:lnTo>
                  <a:lnTo>
                    <a:pt x="517" y="2250"/>
                  </a:lnTo>
                  <a:lnTo>
                    <a:pt x="628" y="2324"/>
                  </a:lnTo>
                  <a:lnTo>
                    <a:pt x="738" y="2379"/>
                  </a:lnTo>
                  <a:lnTo>
                    <a:pt x="849" y="2434"/>
                  </a:lnTo>
                  <a:lnTo>
                    <a:pt x="960" y="2453"/>
                  </a:lnTo>
                  <a:lnTo>
                    <a:pt x="1070" y="2490"/>
                  </a:lnTo>
                  <a:lnTo>
                    <a:pt x="1328" y="2490"/>
                  </a:lnTo>
                  <a:lnTo>
                    <a:pt x="1457" y="2471"/>
                  </a:lnTo>
                  <a:lnTo>
                    <a:pt x="1587" y="2453"/>
                  </a:lnTo>
                  <a:lnTo>
                    <a:pt x="1697" y="2416"/>
                  </a:lnTo>
                  <a:lnTo>
                    <a:pt x="1808" y="2361"/>
                  </a:lnTo>
                  <a:lnTo>
                    <a:pt x="1918" y="2305"/>
                  </a:lnTo>
                  <a:lnTo>
                    <a:pt x="2011" y="2232"/>
                  </a:lnTo>
                  <a:lnTo>
                    <a:pt x="2103" y="2158"/>
                  </a:lnTo>
                  <a:lnTo>
                    <a:pt x="2195" y="2066"/>
                  </a:lnTo>
                  <a:lnTo>
                    <a:pt x="2269" y="1973"/>
                  </a:lnTo>
                  <a:lnTo>
                    <a:pt x="2342" y="1863"/>
                  </a:lnTo>
                  <a:lnTo>
                    <a:pt x="2398" y="1752"/>
                  </a:lnTo>
                  <a:lnTo>
                    <a:pt x="2435" y="1641"/>
                  </a:lnTo>
                  <a:lnTo>
                    <a:pt x="2472" y="1512"/>
                  </a:lnTo>
                  <a:lnTo>
                    <a:pt x="2490" y="1402"/>
                  </a:lnTo>
                  <a:lnTo>
                    <a:pt x="2508" y="1273"/>
                  </a:lnTo>
                  <a:lnTo>
                    <a:pt x="2490" y="1144"/>
                  </a:lnTo>
                  <a:lnTo>
                    <a:pt x="2472" y="1015"/>
                  </a:lnTo>
                  <a:lnTo>
                    <a:pt x="2453" y="904"/>
                  </a:lnTo>
                  <a:lnTo>
                    <a:pt x="2416" y="793"/>
                  </a:lnTo>
                  <a:lnTo>
                    <a:pt x="2361" y="683"/>
                  </a:lnTo>
                  <a:lnTo>
                    <a:pt x="2306" y="572"/>
                  </a:lnTo>
                  <a:lnTo>
                    <a:pt x="2158" y="388"/>
                  </a:lnTo>
                  <a:lnTo>
                    <a:pt x="1974" y="240"/>
                  </a:lnTo>
                  <a:lnTo>
                    <a:pt x="1882" y="166"/>
                  </a:lnTo>
                  <a:lnTo>
                    <a:pt x="1771" y="111"/>
                  </a:lnTo>
                  <a:lnTo>
                    <a:pt x="1660" y="74"/>
                  </a:lnTo>
                  <a:lnTo>
                    <a:pt x="1550" y="37"/>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1" name="Google Shape;3581;p13"/>
            <p:cNvSpPr/>
            <p:nvPr/>
          </p:nvSpPr>
          <p:spPr>
            <a:xfrm>
              <a:off x="5736550" y="1394650"/>
              <a:ext cx="61325" cy="61325"/>
            </a:xfrm>
            <a:custGeom>
              <a:avLst/>
              <a:gdLst/>
              <a:ahLst/>
              <a:cxnLst/>
              <a:rect l="l" t="t" r="r" b="b"/>
              <a:pathLst>
                <a:path w="2453" h="2453" extrusionOk="0">
                  <a:moveTo>
                    <a:pt x="1106" y="0"/>
                  </a:moveTo>
                  <a:lnTo>
                    <a:pt x="977" y="19"/>
                  </a:lnTo>
                  <a:lnTo>
                    <a:pt x="867" y="56"/>
                  </a:lnTo>
                  <a:lnTo>
                    <a:pt x="756" y="93"/>
                  </a:lnTo>
                  <a:lnTo>
                    <a:pt x="646" y="148"/>
                  </a:lnTo>
                  <a:lnTo>
                    <a:pt x="535" y="222"/>
                  </a:lnTo>
                  <a:lnTo>
                    <a:pt x="443" y="277"/>
                  </a:lnTo>
                  <a:lnTo>
                    <a:pt x="351" y="369"/>
                  </a:lnTo>
                  <a:lnTo>
                    <a:pt x="277" y="461"/>
                  </a:lnTo>
                  <a:lnTo>
                    <a:pt x="203" y="554"/>
                  </a:lnTo>
                  <a:lnTo>
                    <a:pt x="148" y="664"/>
                  </a:lnTo>
                  <a:lnTo>
                    <a:pt x="92" y="756"/>
                  </a:lnTo>
                  <a:lnTo>
                    <a:pt x="37" y="885"/>
                  </a:lnTo>
                  <a:lnTo>
                    <a:pt x="19" y="996"/>
                  </a:lnTo>
                  <a:lnTo>
                    <a:pt x="0" y="1107"/>
                  </a:lnTo>
                  <a:lnTo>
                    <a:pt x="0" y="1236"/>
                  </a:lnTo>
                  <a:lnTo>
                    <a:pt x="0" y="1346"/>
                  </a:lnTo>
                  <a:lnTo>
                    <a:pt x="19" y="1475"/>
                  </a:lnTo>
                  <a:lnTo>
                    <a:pt x="56" y="1586"/>
                  </a:lnTo>
                  <a:lnTo>
                    <a:pt x="92" y="1697"/>
                  </a:lnTo>
                  <a:lnTo>
                    <a:pt x="203" y="1900"/>
                  </a:lnTo>
                  <a:lnTo>
                    <a:pt x="351" y="2084"/>
                  </a:lnTo>
                  <a:lnTo>
                    <a:pt x="535" y="2231"/>
                  </a:lnTo>
                  <a:lnTo>
                    <a:pt x="738" y="2342"/>
                  </a:lnTo>
                  <a:lnTo>
                    <a:pt x="848" y="2379"/>
                  </a:lnTo>
                  <a:lnTo>
                    <a:pt x="959" y="2416"/>
                  </a:lnTo>
                  <a:lnTo>
                    <a:pt x="1070" y="2434"/>
                  </a:lnTo>
                  <a:lnTo>
                    <a:pt x="1199" y="2453"/>
                  </a:lnTo>
                  <a:lnTo>
                    <a:pt x="1309" y="2453"/>
                  </a:lnTo>
                  <a:lnTo>
                    <a:pt x="1438" y="2434"/>
                  </a:lnTo>
                  <a:lnTo>
                    <a:pt x="1549" y="2397"/>
                  </a:lnTo>
                  <a:lnTo>
                    <a:pt x="1660" y="2361"/>
                  </a:lnTo>
                  <a:lnTo>
                    <a:pt x="1770" y="2305"/>
                  </a:lnTo>
                  <a:lnTo>
                    <a:pt x="1881" y="2250"/>
                  </a:lnTo>
                  <a:lnTo>
                    <a:pt x="1973" y="2176"/>
                  </a:lnTo>
                  <a:lnTo>
                    <a:pt x="2065" y="2102"/>
                  </a:lnTo>
                  <a:lnTo>
                    <a:pt x="2139" y="2010"/>
                  </a:lnTo>
                  <a:lnTo>
                    <a:pt x="2213" y="1918"/>
                  </a:lnTo>
                  <a:lnTo>
                    <a:pt x="2287" y="1807"/>
                  </a:lnTo>
                  <a:lnTo>
                    <a:pt x="2342" y="1715"/>
                  </a:lnTo>
                  <a:lnTo>
                    <a:pt x="2379" y="1605"/>
                  </a:lnTo>
                  <a:lnTo>
                    <a:pt x="2416" y="1475"/>
                  </a:lnTo>
                  <a:lnTo>
                    <a:pt x="2434" y="1365"/>
                  </a:lnTo>
                  <a:lnTo>
                    <a:pt x="2452" y="1236"/>
                  </a:lnTo>
                  <a:lnTo>
                    <a:pt x="2452" y="1107"/>
                  </a:lnTo>
                  <a:lnTo>
                    <a:pt x="2434" y="996"/>
                  </a:lnTo>
                  <a:lnTo>
                    <a:pt x="2397" y="885"/>
                  </a:lnTo>
                  <a:lnTo>
                    <a:pt x="2360" y="756"/>
                  </a:lnTo>
                  <a:lnTo>
                    <a:pt x="2305" y="664"/>
                  </a:lnTo>
                  <a:lnTo>
                    <a:pt x="2231" y="554"/>
                  </a:lnTo>
                  <a:lnTo>
                    <a:pt x="2176" y="461"/>
                  </a:lnTo>
                  <a:lnTo>
                    <a:pt x="2084" y="369"/>
                  </a:lnTo>
                  <a:lnTo>
                    <a:pt x="1992" y="277"/>
                  </a:lnTo>
                  <a:lnTo>
                    <a:pt x="1899" y="222"/>
                  </a:lnTo>
                  <a:lnTo>
                    <a:pt x="1807" y="148"/>
                  </a:lnTo>
                  <a:lnTo>
                    <a:pt x="1697" y="93"/>
                  </a:lnTo>
                  <a:lnTo>
                    <a:pt x="1586" y="56"/>
                  </a:lnTo>
                  <a:lnTo>
                    <a:pt x="1457" y="19"/>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2" name="Google Shape;3582;p13"/>
            <p:cNvSpPr/>
            <p:nvPr/>
          </p:nvSpPr>
          <p:spPr>
            <a:xfrm>
              <a:off x="5511125" y="1274800"/>
              <a:ext cx="60875" cy="60875"/>
            </a:xfrm>
            <a:custGeom>
              <a:avLst/>
              <a:gdLst/>
              <a:ahLst/>
              <a:cxnLst/>
              <a:rect l="l" t="t" r="r" b="b"/>
              <a:pathLst>
                <a:path w="2435" h="2435" extrusionOk="0">
                  <a:moveTo>
                    <a:pt x="1107" y="0"/>
                  </a:moveTo>
                  <a:lnTo>
                    <a:pt x="978" y="19"/>
                  </a:lnTo>
                  <a:lnTo>
                    <a:pt x="868" y="56"/>
                  </a:lnTo>
                  <a:lnTo>
                    <a:pt x="757" y="93"/>
                  </a:lnTo>
                  <a:lnTo>
                    <a:pt x="554" y="203"/>
                  </a:lnTo>
                  <a:lnTo>
                    <a:pt x="370" y="351"/>
                  </a:lnTo>
                  <a:lnTo>
                    <a:pt x="222" y="535"/>
                  </a:lnTo>
                  <a:lnTo>
                    <a:pt x="112" y="738"/>
                  </a:lnTo>
                  <a:lnTo>
                    <a:pt x="56" y="849"/>
                  </a:lnTo>
                  <a:lnTo>
                    <a:pt x="38" y="959"/>
                  </a:lnTo>
                  <a:lnTo>
                    <a:pt x="1" y="1070"/>
                  </a:lnTo>
                  <a:lnTo>
                    <a:pt x="1" y="1199"/>
                  </a:lnTo>
                  <a:lnTo>
                    <a:pt x="1" y="1310"/>
                  </a:lnTo>
                  <a:lnTo>
                    <a:pt x="19" y="1439"/>
                  </a:lnTo>
                  <a:lnTo>
                    <a:pt x="56" y="1549"/>
                  </a:lnTo>
                  <a:lnTo>
                    <a:pt x="93" y="1678"/>
                  </a:lnTo>
                  <a:lnTo>
                    <a:pt x="148" y="1771"/>
                  </a:lnTo>
                  <a:lnTo>
                    <a:pt x="204" y="1881"/>
                  </a:lnTo>
                  <a:lnTo>
                    <a:pt x="278" y="1973"/>
                  </a:lnTo>
                  <a:lnTo>
                    <a:pt x="351" y="2066"/>
                  </a:lnTo>
                  <a:lnTo>
                    <a:pt x="443" y="2158"/>
                  </a:lnTo>
                  <a:lnTo>
                    <a:pt x="536" y="2232"/>
                  </a:lnTo>
                  <a:lnTo>
                    <a:pt x="646" y="2287"/>
                  </a:lnTo>
                  <a:lnTo>
                    <a:pt x="738" y="2342"/>
                  </a:lnTo>
                  <a:lnTo>
                    <a:pt x="868" y="2379"/>
                  </a:lnTo>
                  <a:lnTo>
                    <a:pt x="978" y="2416"/>
                  </a:lnTo>
                  <a:lnTo>
                    <a:pt x="1107" y="2434"/>
                  </a:lnTo>
                  <a:lnTo>
                    <a:pt x="1347" y="2434"/>
                  </a:lnTo>
                  <a:lnTo>
                    <a:pt x="1458" y="2416"/>
                  </a:lnTo>
                  <a:lnTo>
                    <a:pt x="1568" y="2379"/>
                  </a:lnTo>
                  <a:lnTo>
                    <a:pt x="1679" y="2342"/>
                  </a:lnTo>
                  <a:lnTo>
                    <a:pt x="1882" y="2232"/>
                  </a:lnTo>
                  <a:lnTo>
                    <a:pt x="2066" y="2084"/>
                  </a:lnTo>
                  <a:lnTo>
                    <a:pt x="2214" y="1918"/>
                  </a:lnTo>
                  <a:lnTo>
                    <a:pt x="2343" y="1715"/>
                  </a:lnTo>
                  <a:lnTo>
                    <a:pt x="2379" y="1605"/>
                  </a:lnTo>
                  <a:lnTo>
                    <a:pt x="2416" y="1494"/>
                  </a:lnTo>
                  <a:lnTo>
                    <a:pt x="2435" y="1365"/>
                  </a:lnTo>
                  <a:lnTo>
                    <a:pt x="2435" y="1254"/>
                  </a:lnTo>
                  <a:lnTo>
                    <a:pt x="2435" y="1125"/>
                  </a:lnTo>
                  <a:lnTo>
                    <a:pt x="2416" y="996"/>
                  </a:lnTo>
                  <a:lnTo>
                    <a:pt x="2398" y="886"/>
                  </a:lnTo>
                  <a:lnTo>
                    <a:pt x="2361" y="775"/>
                  </a:lnTo>
                  <a:lnTo>
                    <a:pt x="2306" y="664"/>
                  </a:lnTo>
                  <a:lnTo>
                    <a:pt x="2232" y="554"/>
                  </a:lnTo>
                  <a:lnTo>
                    <a:pt x="2158" y="461"/>
                  </a:lnTo>
                  <a:lnTo>
                    <a:pt x="2084" y="369"/>
                  </a:lnTo>
                  <a:lnTo>
                    <a:pt x="1992" y="295"/>
                  </a:lnTo>
                  <a:lnTo>
                    <a:pt x="1900" y="222"/>
                  </a:lnTo>
                  <a:lnTo>
                    <a:pt x="1808" y="148"/>
                  </a:lnTo>
                  <a:lnTo>
                    <a:pt x="1697" y="93"/>
                  </a:lnTo>
                  <a:lnTo>
                    <a:pt x="1587" y="56"/>
                  </a:lnTo>
                  <a:lnTo>
                    <a:pt x="1458"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3" name="Google Shape;3583;p13"/>
            <p:cNvSpPr/>
            <p:nvPr/>
          </p:nvSpPr>
          <p:spPr>
            <a:xfrm>
              <a:off x="4923425" y="433100"/>
              <a:ext cx="60875" cy="60875"/>
            </a:xfrm>
            <a:custGeom>
              <a:avLst/>
              <a:gdLst/>
              <a:ahLst/>
              <a:cxnLst/>
              <a:rect l="l" t="t" r="r" b="b"/>
              <a:pathLst>
                <a:path w="2435" h="2435" extrusionOk="0">
                  <a:moveTo>
                    <a:pt x="1088" y="0"/>
                  </a:moveTo>
                  <a:lnTo>
                    <a:pt x="978" y="19"/>
                  </a:lnTo>
                  <a:lnTo>
                    <a:pt x="867" y="56"/>
                  </a:lnTo>
                  <a:lnTo>
                    <a:pt x="756" y="93"/>
                  </a:lnTo>
                  <a:lnTo>
                    <a:pt x="535" y="203"/>
                  </a:lnTo>
                  <a:lnTo>
                    <a:pt x="369" y="351"/>
                  </a:lnTo>
                  <a:lnTo>
                    <a:pt x="222" y="535"/>
                  </a:lnTo>
                  <a:lnTo>
                    <a:pt x="93" y="738"/>
                  </a:lnTo>
                  <a:lnTo>
                    <a:pt x="56" y="849"/>
                  </a:lnTo>
                  <a:lnTo>
                    <a:pt x="19" y="959"/>
                  </a:lnTo>
                  <a:lnTo>
                    <a:pt x="0" y="1070"/>
                  </a:lnTo>
                  <a:lnTo>
                    <a:pt x="0" y="1199"/>
                  </a:lnTo>
                  <a:lnTo>
                    <a:pt x="0" y="1309"/>
                  </a:lnTo>
                  <a:lnTo>
                    <a:pt x="19" y="1439"/>
                  </a:lnTo>
                  <a:lnTo>
                    <a:pt x="37" y="1549"/>
                  </a:lnTo>
                  <a:lnTo>
                    <a:pt x="74" y="1660"/>
                  </a:lnTo>
                  <a:lnTo>
                    <a:pt x="129" y="1770"/>
                  </a:lnTo>
                  <a:lnTo>
                    <a:pt x="203" y="1881"/>
                  </a:lnTo>
                  <a:lnTo>
                    <a:pt x="277" y="1973"/>
                  </a:lnTo>
                  <a:lnTo>
                    <a:pt x="351" y="2065"/>
                  </a:lnTo>
                  <a:lnTo>
                    <a:pt x="443" y="2139"/>
                  </a:lnTo>
                  <a:lnTo>
                    <a:pt x="535" y="2213"/>
                  </a:lnTo>
                  <a:lnTo>
                    <a:pt x="627" y="2287"/>
                  </a:lnTo>
                  <a:lnTo>
                    <a:pt x="738" y="2342"/>
                  </a:lnTo>
                  <a:lnTo>
                    <a:pt x="848" y="2379"/>
                  </a:lnTo>
                  <a:lnTo>
                    <a:pt x="978" y="2416"/>
                  </a:lnTo>
                  <a:lnTo>
                    <a:pt x="1088" y="2434"/>
                  </a:lnTo>
                  <a:lnTo>
                    <a:pt x="1346" y="2434"/>
                  </a:lnTo>
                  <a:lnTo>
                    <a:pt x="1457" y="2416"/>
                  </a:lnTo>
                  <a:lnTo>
                    <a:pt x="1568" y="2379"/>
                  </a:lnTo>
                  <a:lnTo>
                    <a:pt x="1678" y="2342"/>
                  </a:lnTo>
                  <a:lnTo>
                    <a:pt x="1881" y="2231"/>
                  </a:lnTo>
                  <a:lnTo>
                    <a:pt x="2065" y="2084"/>
                  </a:lnTo>
                  <a:lnTo>
                    <a:pt x="2213" y="1899"/>
                  </a:lnTo>
                  <a:lnTo>
                    <a:pt x="2324" y="1697"/>
                  </a:lnTo>
                  <a:lnTo>
                    <a:pt x="2379" y="1586"/>
                  </a:lnTo>
                  <a:lnTo>
                    <a:pt x="2397" y="1475"/>
                  </a:lnTo>
                  <a:lnTo>
                    <a:pt x="2434" y="1365"/>
                  </a:lnTo>
                  <a:lnTo>
                    <a:pt x="2434" y="1236"/>
                  </a:lnTo>
                  <a:lnTo>
                    <a:pt x="2434" y="1107"/>
                  </a:lnTo>
                  <a:lnTo>
                    <a:pt x="2416" y="996"/>
                  </a:lnTo>
                  <a:lnTo>
                    <a:pt x="2379" y="885"/>
                  </a:lnTo>
                  <a:lnTo>
                    <a:pt x="2342" y="756"/>
                  </a:lnTo>
                  <a:lnTo>
                    <a:pt x="2287" y="646"/>
                  </a:lnTo>
                  <a:lnTo>
                    <a:pt x="2231" y="553"/>
                  </a:lnTo>
                  <a:lnTo>
                    <a:pt x="2158" y="461"/>
                  </a:lnTo>
                  <a:lnTo>
                    <a:pt x="2084" y="369"/>
                  </a:lnTo>
                  <a:lnTo>
                    <a:pt x="1992" y="277"/>
                  </a:lnTo>
                  <a:lnTo>
                    <a:pt x="1899" y="203"/>
                  </a:lnTo>
                  <a:lnTo>
                    <a:pt x="1789" y="148"/>
                  </a:lnTo>
                  <a:lnTo>
                    <a:pt x="1678" y="93"/>
                  </a:lnTo>
                  <a:lnTo>
                    <a:pt x="1568" y="56"/>
                  </a:lnTo>
                  <a:lnTo>
                    <a:pt x="1457" y="1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4" name="Google Shape;3584;p13"/>
            <p:cNvSpPr/>
            <p:nvPr/>
          </p:nvSpPr>
          <p:spPr>
            <a:xfrm>
              <a:off x="4974575" y="604100"/>
              <a:ext cx="60875" cy="60875"/>
            </a:xfrm>
            <a:custGeom>
              <a:avLst/>
              <a:gdLst/>
              <a:ahLst/>
              <a:cxnLst/>
              <a:rect l="l" t="t" r="r" b="b"/>
              <a:pathLst>
                <a:path w="2435" h="2435" extrusionOk="0">
                  <a:moveTo>
                    <a:pt x="1273" y="1"/>
                  </a:moveTo>
                  <a:lnTo>
                    <a:pt x="1144" y="19"/>
                  </a:lnTo>
                  <a:lnTo>
                    <a:pt x="1034" y="19"/>
                  </a:lnTo>
                  <a:lnTo>
                    <a:pt x="904" y="56"/>
                  </a:lnTo>
                  <a:lnTo>
                    <a:pt x="794" y="93"/>
                  </a:lnTo>
                  <a:lnTo>
                    <a:pt x="683" y="130"/>
                  </a:lnTo>
                  <a:lnTo>
                    <a:pt x="591" y="204"/>
                  </a:lnTo>
                  <a:lnTo>
                    <a:pt x="480" y="259"/>
                  </a:lnTo>
                  <a:lnTo>
                    <a:pt x="407" y="333"/>
                  </a:lnTo>
                  <a:lnTo>
                    <a:pt x="314" y="425"/>
                  </a:lnTo>
                  <a:lnTo>
                    <a:pt x="241" y="517"/>
                  </a:lnTo>
                  <a:lnTo>
                    <a:pt x="167" y="628"/>
                  </a:lnTo>
                  <a:lnTo>
                    <a:pt x="112" y="720"/>
                  </a:lnTo>
                  <a:lnTo>
                    <a:pt x="75" y="831"/>
                  </a:lnTo>
                  <a:lnTo>
                    <a:pt x="38" y="960"/>
                  </a:lnTo>
                  <a:lnTo>
                    <a:pt x="19" y="1070"/>
                  </a:lnTo>
                  <a:lnTo>
                    <a:pt x="1" y="1199"/>
                  </a:lnTo>
                  <a:lnTo>
                    <a:pt x="19" y="1328"/>
                  </a:lnTo>
                  <a:lnTo>
                    <a:pt x="19" y="1439"/>
                  </a:lnTo>
                  <a:lnTo>
                    <a:pt x="56" y="1550"/>
                  </a:lnTo>
                  <a:lnTo>
                    <a:pt x="93" y="1660"/>
                  </a:lnTo>
                  <a:lnTo>
                    <a:pt x="204" y="1863"/>
                  </a:lnTo>
                  <a:lnTo>
                    <a:pt x="333" y="2048"/>
                  </a:lnTo>
                  <a:lnTo>
                    <a:pt x="517" y="2195"/>
                  </a:lnTo>
                  <a:lnTo>
                    <a:pt x="720" y="2324"/>
                  </a:lnTo>
                  <a:lnTo>
                    <a:pt x="812" y="2361"/>
                  </a:lnTo>
                  <a:lnTo>
                    <a:pt x="941" y="2398"/>
                  </a:lnTo>
                  <a:lnTo>
                    <a:pt x="1052" y="2416"/>
                  </a:lnTo>
                  <a:lnTo>
                    <a:pt x="1163" y="2435"/>
                  </a:lnTo>
                  <a:lnTo>
                    <a:pt x="1292" y="2435"/>
                  </a:lnTo>
                  <a:lnTo>
                    <a:pt x="1421" y="2416"/>
                  </a:lnTo>
                  <a:lnTo>
                    <a:pt x="1531" y="2398"/>
                  </a:lnTo>
                  <a:lnTo>
                    <a:pt x="1642" y="2361"/>
                  </a:lnTo>
                  <a:lnTo>
                    <a:pt x="1753" y="2306"/>
                  </a:lnTo>
                  <a:lnTo>
                    <a:pt x="1863" y="2250"/>
                  </a:lnTo>
                  <a:lnTo>
                    <a:pt x="1955" y="2177"/>
                  </a:lnTo>
                  <a:lnTo>
                    <a:pt x="2048" y="2103"/>
                  </a:lnTo>
                  <a:lnTo>
                    <a:pt x="2121" y="2011"/>
                  </a:lnTo>
                  <a:lnTo>
                    <a:pt x="2195" y="1918"/>
                  </a:lnTo>
                  <a:lnTo>
                    <a:pt x="2269" y="1826"/>
                  </a:lnTo>
                  <a:lnTo>
                    <a:pt x="2324" y="1716"/>
                  </a:lnTo>
                  <a:lnTo>
                    <a:pt x="2379" y="1605"/>
                  </a:lnTo>
                  <a:lnTo>
                    <a:pt x="2398" y="1494"/>
                  </a:lnTo>
                  <a:lnTo>
                    <a:pt x="2435" y="1365"/>
                  </a:lnTo>
                  <a:lnTo>
                    <a:pt x="2435" y="1255"/>
                  </a:lnTo>
                  <a:lnTo>
                    <a:pt x="2435" y="1126"/>
                  </a:lnTo>
                  <a:lnTo>
                    <a:pt x="2416" y="1015"/>
                  </a:lnTo>
                  <a:lnTo>
                    <a:pt x="2398" y="904"/>
                  </a:lnTo>
                  <a:lnTo>
                    <a:pt x="2361" y="794"/>
                  </a:lnTo>
                  <a:lnTo>
                    <a:pt x="2250" y="591"/>
                  </a:lnTo>
                  <a:lnTo>
                    <a:pt x="2103" y="407"/>
                  </a:lnTo>
                  <a:lnTo>
                    <a:pt x="1937" y="241"/>
                  </a:lnTo>
                  <a:lnTo>
                    <a:pt x="1734" y="130"/>
                  </a:lnTo>
                  <a:lnTo>
                    <a:pt x="1624" y="75"/>
                  </a:lnTo>
                  <a:lnTo>
                    <a:pt x="1513" y="38"/>
                  </a:lnTo>
                  <a:lnTo>
                    <a:pt x="1402"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5" name="Google Shape;3585;p13"/>
            <p:cNvSpPr/>
            <p:nvPr/>
          </p:nvSpPr>
          <p:spPr>
            <a:xfrm>
              <a:off x="5365925" y="1166475"/>
              <a:ext cx="60425" cy="60875"/>
            </a:xfrm>
            <a:custGeom>
              <a:avLst/>
              <a:gdLst/>
              <a:ahLst/>
              <a:cxnLst/>
              <a:rect l="l" t="t" r="r" b="b"/>
              <a:pathLst>
                <a:path w="2417" h="2435" extrusionOk="0">
                  <a:moveTo>
                    <a:pt x="1107" y="1"/>
                  </a:moveTo>
                  <a:lnTo>
                    <a:pt x="997" y="19"/>
                  </a:lnTo>
                  <a:lnTo>
                    <a:pt x="868" y="56"/>
                  </a:lnTo>
                  <a:lnTo>
                    <a:pt x="757" y="93"/>
                  </a:lnTo>
                  <a:lnTo>
                    <a:pt x="646" y="148"/>
                  </a:lnTo>
                  <a:lnTo>
                    <a:pt x="554" y="203"/>
                  </a:lnTo>
                  <a:lnTo>
                    <a:pt x="462" y="277"/>
                  </a:lnTo>
                  <a:lnTo>
                    <a:pt x="370" y="351"/>
                  </a:lnTo>
                  <a:lnTo>
                    <a:pt x="278" y="443"/>
                  </a:lnTo>
                  <a:lnTo>
                    <a:pt x="204" y="535"/>
                  </a:lnTo>
                  <a:lnTo>
                    <a:pt x="148" y="627"/>
                  </a:lnTo>
                  <a:lnTo>
                    <a:pt x="93" y="738"/>
                  </a:lnTo>
                  <a:lnTo>
                    <a:pt x="56" y="849"/>
                  </a:lnTo>
                  <a:lnTo>
                    <a:pt x="19" y="978"/>
                  </a:lnTo>
                  <a:lnTo>
                    <a:pt x="1" y="1088"/>
                  </a:lnTo>
                  <a:lnTo>
                    <a:pt x="1" y="1217"/>
                  </a:lnTo>
                  <a:lnTo>
                    <a:pt x="1" y="1328"/>
                  </a:lnTo>
                  <a:lnTo>
                    <a:pt x="19" y="1457"/>
                  </a:lnTo>
                  <a:lnTo>
                    <a:pt x="38" y="1568"/>
                  </a:lnTo>
                  <a:lnTo>
                    <a:pt x="93" y="1678"/>
                  </a:lnTo>
                  <a:lnTo>
                    <a:pt x="204" y="1881"/>
                  </a:lnTo>
                  <a:lnTo>
                    <a:pt x="351" y="2066"/>
                  </a:lnTo>
                  <a:lnTo>
                    <a:pt x="517" y="2213"/>
                  </a:lnTo>
                  <a:lnTo>
                    <a:pt x="720" y="2324"/>
                  </a:lnTo>
                  <a:lnTo>
                    <a:pt x="831" y="2361"/>
                  </a:lnTo>
                  <a:lnTo>
                    <a:pt x="941" y="2397"/>
                  </a:lnTo>
                  <a:lnTo>
                    <a:pt x="1052" y="2416"/>
                  </a:lnTo>
                  <a:lnTo>
                    <a:pt x="1181" y="2434"/>
                  </a:lnTo>
                  <a:lnTo>
                    <a:pt x="1292" y="2434"/>
                  </a:lnTo>
                  <a:lnTo>
                    <a:pt x="1421" y="2416"/>
                  </a:lnTo>
                  <a:lnTo>
                    <a:pt x="1531" y="2379"/>
                  </a:lnTo>
                  <a:lnTo>
                    <a:pt x="1660" y="2342"/>
                  </a:lnTo>
                  <a:lnTo>
                    <a:pt x="1753" y="2287"/>
                  </a:lnTo>
                  <a:lnTo>
                    <a:pt x="1863" y="2232"/>
                  </a:lnTo>
                  <a:lnTo>
                    <a:pt x="1955" y="2158"/>
                  </a:lnTo>
                  <a:lnTo>
                    <a:pt x="2048" y="2084"/>
                  </a:lnTo>
                  <a:lnTo>
                    <a:pt x="2121" y="1992"/>
                  </a:lnTo>
                  <a:lnTo>
                    <a:pt x="2195" y="1900"/>
                  </a:lnTo>
                  <a:lnTo>
                    <a:pt x="2269" y="1789"/>
                  </a:lnTo>
                  <a:lnTo>
                    <a:pt x="2324" y="1697"/>
                  </a:lnTo>
                  <a:lnTo>
                    <a:pt x="2361" y="1586"/>
                  </a:lnTo>
                  <a:lnTo>
                    <a:pt x="2398" y="1457"/>
                  </a:lnTo>
                  <a:lnTo>
                    <a:pt x="2416" y="1346"/>
                  </a:lnTo>
                  <a:lnTo>
                    <a:pt x="2416" y="1217"/>
                  </a:lnTo>
                  <a:lnTo>
                    <a:pt x="2416" y="1107"/>
                  </a:lnTo>
                  <a:lnTo>
                    <a:pt x="2398" y="978"/>
                  </a:lnTo>
                  <a:lnTo>
                    <a:pt x="2361" y="867"/>
                  </a:lnTo>
                  <a:lnTo>
                    <a:pt x="2324" y="756"/>
                  </a:lnTo>
                  <a:lnTo>
                    <a:pt x="2214" y="554"/>
                  </a:lnTo>
                  <a:lnTo>
                    <a:pt x="2066" y="369"/>
                  </a:lnTo>
                  <a:lnTo>
                    <a:pt x="1900" y="222"/>
                  </a:lnTo>
                  <a:lnTo>
                    <a:pt x="1697" y="111"/>
                  </a:lnTo>
                  <a:lnTo>
                    <a:pt x="1587" y="74"/>
                  </a:lnTo>
                  <a:lnTo>
                    <a:pt x="1476" y="37"/>
                  </a:lnTo>
                  <a:lnTo>
                    <a:pt x="1347" y="19"/>
                  </a:lnTo>
                  <a:lnTo>
                    <a:pt x="12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6" name="Google Shape;3586;p13"/>
            <p:cNvSpPr/>
            <p:nvPr/>
          </p:nvSpPr>
          <p:spPr>
            <a:xfrm>
              <a:off x="5657250" y="1380825"/>
              <a:ext cx="59950" cy="59950"/>
            </a:xfrm>
            <a:custGeom>
              <a:avLst/>
              <a:gdLst/>
              <a:ahLst/>
              <a:cxnLst/>
              <a:rect l="l" t="t" r="r" b="b"/>
              <a:pathLst>
                <a:path w="2398" h="2398" extrusionOk="0">
                  <a:moveTo>
                    <a:pt x="1181" y="0"/>
                  </a:moveTo>
                  <a:lnTo>
                    <a:pt x="1052" y="19"/>
                  </a:lnTo>
                  <a:lnTo>
                    <a:pt x="941" y="37"/>
                  </a:lnTo>
                  <a:lnTo>
                    <a:pt x="831" y="74"/>
                  </a:lnTo>
                  <a:lnTo>
                    <a:pt x="720" y="111"/>
                  </a:lnTo>
                  <a:lnTo>
                    <a:pt x="609" y="166"/>
                  </a:lnTo>
                  <a:lnTo>
                    <a:pt x="517" y="222"/>
                  </a:lnTo>
                  <a:lnTo>
                    <a:pt x="333" y="369"/>
                  </a:lnTo>
                  <a:lnTo>
                    <a:pt x="204" y="553"/>
                  </a:lnTo>
                  <a:lnTo>
                    <a:pt x="130" y="646"/>
                  </a:lnTo>
                  <a:lnTo>
                    <a:pt x="93" y="756"/>
                  </a:lnTo>
                  <a:lnTo>
                    <a:pt x="56" y="867"/>
                  </a:lnTo>
                  <a:lnTo>
                    <a:pt x="19" y="977"/>
                  </a:lnTo>
                  <a:lnTo>
                    <a:pt x="1" y="1088"/>
                  </a:lnTo>
                  <a:lnTo>
                    <a:pt x="1" y="1217"/>
                  </a:lnTo>
                  <a:lnTo>
                    <a:pt x="1" y="1346"/>
                  </a:lnTo>
                  <a:lnTo>
                    <a:pt x="19" y="1457"/>
                  </a:lnTo>
                  <a:lnTo>
                    <a:pt x="56" y="1568"/>
                  </a:lnTo>
                  <a:lnTo>
                    <a:pt x="93" y="1678"/>
                  </a:lnTo>
                  <a:lnTo>
                    <a:pt x="148" y="1789"/>
                  </a:lnTo>
                  <a:lnTo>
                    <a:pt x="222" y="1881"/>
                  </a:lnTo>
                  <a:lnTo>
                    <a:pt x="370" y="2065"/>
                  </a:lnTo>
                  <a:lnTo>
                    <a:pt x="536" y="2213"/>
                  </a:lnTo>
                  <a:lnTo>
                    <a:pt x="646" y="2268"/>
                  </a:lnTo>
                  <a:lnTo>
                    <a:pt x="738" y="2305"/>
                  </a:lnTo>
                  <a:lnTo>
                    <a:pt x="849" y="2360"/>
                  </a:lnTo>
                  <a:lnTo>
                    <a:pt x="978" y="2379"/>
                  </a:lnTo>
                  <a:lnTo>
                    <a:pt x="1089" y="2397"/>
                  </a:lnTo>
                  <a:lnTo>
                    <a:pt x="1328" y="2397"/>
                  </a:lnTo>
                  <a:lnTo>
                    <a:pt x="1457" y="2379"/>
                  </a:lnTo>
                  <a:lnTo>
                    <a:pt x="1568" y="2342"/>
                  </a:lnTo>
                  <a:lnTo>
                    <a:pt x="1679" y="2305"/>
                  </a:lnTo>
                  <a:lnTo>
                    <a:pt x="1771" y="2250"/>
                  </a:lnTo>
                  <a:lnTo>
                    <a:pt x="1882" y="2194"/>
                  </a:lnTo>
                  <a:lnTo>
                    <a:pt x="2047" y="2047"/>
                  </a:lnTo>
                  <a:lnTo>
                    <a:pt x="2195" y="1863"/>
                  </a:lnTo>
                  <a:lnTo>
                    <a:pt x="2250" y="1770"/>
                  </a:lnTo>
                  <a:lnTo>
                    <a:pt x="2306" y="1660"/>
                  </a:lnTo>
                  <a:lnTo>
                    <a:pt x="2342" y="1549"/>
                  </a:lnTo>
                  <a:lnTo>
                    <a:pt x="2379" y="1438"/>
                  </a:lnTo>
                  <a:lnTo>
                    <a:pt x="2398" y="1309"/>
                  </a:lnTo>
                  <a:lnTo>
                    <a:pt x="2398" y="1199"/>
                  </a:lnTo>
                  <a:lnTo>
                    <a:pt x="2379" y="1070"/>
                  </a:lnTo>
                  <a:lnTo>
                    <a:pt x="2361" y="941"/>
                  </a:lnTo>
                  <a:lnTo>
                    <a:pt x="2342" y="830"/>
                  </a:lnTo>
                  <a:lnTo>
                    <a:pt x="2287" y="719"/>
                  </a:lnTo>
                  <a:lnTo>
                    <a:pt x="2250" y="627"/>
                  </a:lnTo>
                  <a:lnTo>
                    <a:pt x="2177" y="517"/>
                  </a:lnTo>
                  <a:lnTo>
                    <a:pt x="2029" y="351"/>
                  </a:lnTo>
                  <a:lnTo>
                    <a:pt x="1863"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7" name="Google Shape;3587;p13"/>
            <p:cNvSpPr/>
            <p:nvPr/>
          </p:nvSpPr>
          <p:spPr>
            <a:xfrm>
              <a:off x="5223975" y="1059075"/>
              <a:ext cx="58550" cy="58575"/>
            </a:xfrm>
            <a:custGeom>
              <a:avLst/>
              <a:gdLst/>
              <a:ahLst/>
              <a:cxnLst/>
              <a:rect l="l" t="t" r="r" b="b"/>
              <a:pathLst>
                <a:path w="2342" h="2343" extrusionOk="0">
                  <a:moveTo>
                    <a:pt x="1069" y="0"/>
                  </a:moveTo>
                  <a:lnTo>
                    <a:pt x="940" y="19"/>
                  </a:lnTo>
                  <a:lnTo>
                    <a:pt x="830" y="56"/>
                  </a:lnTo>
                  <a:lnTo>
                    <a:pt x="719" y="93"/>
                  </a:lnTo>
                  <a:lnTo>
                    <a:pt x="608" y="129"/>
                  </a:lnTo>
                  <a:lnTo>
                    <a:pt x="516" y="203"/>
                  </a:lnTo>
                  <a:lnTo>
                    <a:pt x="424" y="259"/>
                  </a:lnTo>
                  <a:lnTo>
                    <a:pt x="332" y="332"/>
                  </a:lnTo>
                  <a:lnTo>
                    <a:pt x="258" y="424"/>
                  </a:lnTo>
                  <a:lnTo>
                    <a:pt x="203" y="517"/>
                  </a:lnTo>
                  <a:lnTo>
                    <a:pt x="148" y="609"/>
                  </a:lnTo>
                  <a:lnTo>
                    <a:pt x="92" y="720"/>
                  </a:lnTo>
                  <a:lnTo>
                    <a:pt x="55" y="830"/>
                  </a:lnTo>
                  <a:lnTo>
                    <a:pt x="18" y="941"/>
                  </a:lnTo>
                  <a:lnTo>
                    <a:pt x="18" y="1070"/>
                  </a:lnTo>
                  <a:lnTo>
                    <a:pt x="0" y="1180"/>
                  </a:lnTo>
                  <a:lnTo>
                    <a:pt x="18" y="1310"/>
                  </a:lnTo>
                  <a:lnTo>
                    <a:pt x="37" y="1439"/>
                  </a:lnTo>
                  <a:lnTo>
                    <a:pt x="55" y="1549"/>
                  </a:lnTo>
                  <a:lnTo>
                    <a:pt x="111" y="1660"/>
                  </a:lnTo>
                  <a:lnTo>
                    <a:pt x="148" y="1770"/>
                  </a:lnTo>
                  <a:lnTo>
                    <a:pt x="221" y="1863"/>
                  </a:lnTo>
                  <a:lnTo>
                    <a:pt x="277" y="1955"/>
                  </a:lnTo>
                  <a:lnTo>
                    <a:pt x="369" y="2029"/>
                  </a:lnTo>
                  <a:lnTo>
                    <a:pt x="443" y="2102"/>
                  </a:lnTo>
                  <a:lnTo>
                    <a:pt x="535" y="2176"/>
                  </a:lnTo>
                  <a:lnTo>
                    <a:pt x="645" y="2231"/>
                  </a:lnTo>
                  <a:lnTo>
                    <a:pt x="738" y="2268"/>
                  </a:lnTo>
                  <a:lnTo>
                    <a:pt x="848" y="2305"/>
                  </a:lnTo>
                  <a:lnTo>
                    <a:pt x="977" y="2324"/>
                  </a:lnTo>
                  <a:lnTo>
                    <a:pt x="1088" y="2342"/>
                  </a:lnTo>
                  <a:lnTo>
                    <a:pt x="1346" y="2342"/>
                  </a:lnTo>
                  <a:lnTo>
                    <a:pt x="1457" y="2324"/>
                  </a:lnTo>
                  <a:lnTo>
                    <a:pt x="1567" y="2287"/>
                  </a:lnTo>
                  <a:lnTo>
                    <a:pt x="1678" y="2250"/>
                  </a:lnTo>
                  <a:lnTo>
                    <a:pt x="1862" y="2139"/>
                  </a:lnTo>
                  <a:lnTo>
                    <a:pt x="2028" y="1992"/>
                  </a:lnTo>
                  <a:lnTo>
                    <a:pt x="2176" y="1826"/>
                  </a:lnTo>
                  <a:lnTo>
                    <a:pt x="2268" y="1623"/>
                  </a:lnTo>
                  <a:lnTo>
                    <a:pt x="2305" y="1512"/>
                  </a:lnTo>
                  <a:lnTo>
                    <a:pt x="2323" y="1402"/>
                  </a:lnTo>
                  <a:lnTo>
                    <a:pt x="2342" y="1291"/>
                  </a:lnTo>
                  <a:lnTo>
                    <a:pt x="2342" y="1162"/>
                  </a:lnTo>
                  <a:lnTo>
                    <a:pt x="2342" y="1033"/>
                  </a:lnTo>
                  <a:lnTo>
                    <a:pt x="2323" y="922"/>
                  </a:lnTo>
                  <a:lnTo>
                    <a:pt x="2305" y="812"/>
                  </a:lnTo>
                  <a:lnTo>
                    <a:pt x="2249" y="701"/>
                  </a:lnTo>
                  <a:lnTo>
                    <a:pt x="2157" y="517"/>
                  </a:lnTo>
                  <a:lnTo>
                    <a:pt x="2010" y="332"/>
                  </a:lnTo>
                  <a:lnTo>
                    <a:pt x="1844" y="203"/>
                  </a:lnTo>
                  <a:lnTo>
                    <a:pt x="1641" y="93"/>
                  </a:lnTo>
                  <a:lnTo>
                    <a:pt x="1549" y="56"/>
                  </a:lnTo>
                  <a:lnTo>
                    <a:pt x="1420" y="19"/>
                  </a:lnTo>
                  <a:lnTo>
                    <a:pt x="1309" y="19"/>
                  </a:lnTo>
                  <a:lnTo>
                    <a:pt x="11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8" name="Google Shape;3588;p13"/>
            <p:cNvSpPr/>
            <p:nvPr/>
          </p:nvSpPr>
          <p:spPr>
            <a:xfrm>
              <a:off x="5027125" y="779725"/>
              <a:ext cx="58575" cy="58125"/>
            </a:xfrm>
            <a:custGeom>
              <a:avLst/>
              <a:gdLst/>
              <a:ahLst/>
              <a:cxnLst/>
              <a:rect l="l" t="t" r="r" b="b"/>
              <a:pathLst>
                <a:path w="2343" h="2325" extrusionOk="0">
                  <a:moveTo>
                    <a:pt x="1089" y="1"/>
                  </a:moveTo>
                  <a:lnTo>
                    <a:pt x="978" y="19"/>
                  </a:lnTo>
                  <a:lnTo>
                    <a:pt x="849" y="38"/>
                  </a:lnTo>
                  <a:lnTo>
                    <a:pt x="738" y="75"/>
                  </a:lnTo>
                  <a:lnTo>
                    <a:pt x="646" y="112"/>
                  </a:lnTo>
                  <a:lnTo>
                    <a:pt x="536" y="167"/>
                  </a:lnTo>
                  <a:lnTo>
                    <a:pt x="443" y="241"/>
                  </a:lnTo>
                  <a:lnTo>
                    <a:pt x="370" y="314"/>
                  </a:lnTo>
                  <a:lnTo>
                    <a:pt x="277" y="388"/>
                  </a:lnTo>
                  <a:lnTo>
                    <a:pt x="222" y="480"/>
                  </a:lnTo>
                  <a:lnTo>
                    <a:pt x="148" y="572"/>
                  </a:lnTo>
                  <a:lnTo>
                    <a:pt x="112" y="683"/>
                  </a:lnTo>
                  <a:lnTo>
                    <a:pt x="56" y="794"/>
                  </a:lnTo>
                  <a:lnTo>
                    <a:pt x="38" y="904"/>
                  </a:lnTo>
                  <a:lnTo>
                    <a:pt x="19" y="1015"/>
                  </a:lnTo>
                  <a:lnTo>
                    <a:pt x="1" y="1144"/>
                  </a:lnTo>
                  <a:lnTo>
                    <a:pt x="19" y="1273"/>
                  </a:lnTo>
                  <a:lnTo>
                    <a:pt x="19" y="1384"/>
                  </a:lnTo>
                  <a:lnTo>
                    <a:pt x="56" y="1494"/>
                  </a:lnTo>
                  <a:lnTo>
                    <a:pt x="93" y="1605"/>
                  </a:lnTo>
                  <a:lnTo>
                    <a:pt x="185" y="1808"/>
                  </a:lnTo>
                  <a:lnTo>
                    <a:pt x="333" y="1974"/>
                  </a:lnTo>
                  <a:lnTo>
                    <a:pt x="480" y="2121"/>
                  </a:lnTo>
                  <a:lnTo>
                    <a:pt x="683" y="2232"/>
                  </a:lnTo>
                  <a:lnTo>
                    <a:pt x="794" y="2269"/>
                  </a:lnTo>
                  <a:lnTo>
                    <a:pt x="904" y="2306"/>
                  </a:lnTo>
                  <a:lnTo>
                    <a:pt x="1015" y="2324"/>
                  </a:lnTo>
                  <a:lnTo>
                    <a:pt x="1255" y="2324"/>
                  </a:lnTo>
                  <a:lnTo>
                    <a:pt x="1384" y="2306"/>
                  </a:lnTo>
                  <a:lnTo>
                    <a:pt x="1494" y="2287"/>
                  </a:lnTo>
                  <a:lnTo>
                    <a:pt x="1605" y="2250"/>
                  </a:lnTo>
                  <a:lnTo>
                    <a:pt x="1716" y="2213"/>
                  </a:lnTo>
                  <a:lnTo>
                    <a:pt x="1808" y="2158"/>
                  </a:lnTo>
                  <a:lnTo>
                    <a:pt x="1900" y="2084"/>
                  </a:lnTo>
                  <a:lnTo>
                    <a:pt x="1992" y="2011"/>
                  </a:lnTo>
                  <a:lnTo>
                    <a:pt x="2066" y="1937"/>
                  </a:lnTo>
                  <a:lnTo>
                    <a:pt x="2140" y="1845"/>
                  </a:lnTo>
                  <a:lnTo>
                    <a:pt x="2195" y="1752"/>
                  </a:lnTo>
                  <a:lnTo>
                    <a:pt x="2250" y="1642"/>
                  </a:lnTo>
                  <a:lnTo>
                    <a:pt x="2287" y="1531"/>
                  </a:lnTo>
                  <a:lnTo>
                    <a:pt x="2324" y="1421"/>
                  </a:lnTo>
                  <a:lnTo>
                    <a:pt x="2343" y="1310"/>
                  </a:lnTo>
                  <a:lnTo>
                    <a:pt x="2343" y="1181"/>
                  </a:lnTo>
                  <a:lnTo>
                    <a:pt x="2343" y="1052"/>
                  </a:lnTo>
                  <a:lnTo>
                    <a:pt x="2324" y="941"/>
                  </a:lnTo>
                  <a:lnTo>
                    <a:pt x="2287" y="831"/>
                  </a:lnTo>
                  <a:lnTo>
                    <a:pt x="2269" y="720"/>
                  </a:lnTo>
                  <a:lnTo>
                    <a:pt x="2158" y="517"/>
                  </a:lnTo>
                  <a:lnTo>
                    <a:pt x="2029" y="351"/>
                  </a:lnTo>
                  <a:lnTo>
                    <a:pt x="1863" y="204"/>
                  </a:lnTo>
                  <a:lnTo>
                    <a:pt x="1660" y="93"/>
                  </a:lnTo>
                  <a:lnTo>
                    <a:pt x="1568" y="56"/>
                  </a:lnTo>
                  <a:lnTo>
                    <a:pt x="1458"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9" name="Google Shape;3589;p13"/>
            <p:cNvSpPr/>
            <p:nvPr/>
          </p:nvSpPr>
          <p:spPr>
            <a:xfrm>
              <a:off x="4859350" y="340450"/>
              <a:ext cx="57650" cy="57650"/>
            </a:xfrm>
            <a:custGeom>
              <a:avLst/>
              <a:gdLst/>
              <a:ahLst/>
              <a:cxnLst/>
              <a:rect l="l" t="t" r="r" b="b"/>
              <a:pathLst>
                <a:path w="2306" h="2306" extrusionOk="0">
                  <a:moveTo>
                    <a:pt x="1051" y="0"/>
                  </a:moveTo>
                  <a:lnTo>
                    <a:pt x="941" y="19"/>
                  </a:lnTo>
                  <a:lnTo>
                    <a:pt x="830" y="37"/>
                  </a:lnTo>
                  <a:lnTo>
                    <a:pt x="720" y="74"/>
                  </a:lnTo>
                  <a:lnTo>
                    <a:pt x="517" y="166"/>
                  </a:lnTo>
                  <a:lnTo>
                    <a:pt x="351" y="314"/>
                  </a:lnTo>
                  <a:lnTo>
                    <a:pt x="203" y="480"/>
                  </a:lnTo>
                  <a:lnTo>
                    <a:pt x="93" y="664"/>
                  </a:lnTo>
                  <a:lnTo>
                    <a:pt x="56" y="775"/>
                  </a:lnTo>
                  <a:lnTo>
                    <a:pt x="19" y="885"/>
                  </a:lnTo>
                  <a:lnTo>
                    <a:pt x="0" y="996"/>
                  </a:lnTo>
                  <a:lnTo>
                    <a:pt x="0" y="1107"/>
                  </a:lnTo>
                  <a:lnTo>
                    <a:pt x="0" y="1236"/>
                  </a:lnTo>
                  <a:lnTo>
                    <a:pt x="19" y="1365"/>
                  </a:lnTo>
                  <a:lnTo>
                    <a:pt x="37" y="1475"/>
                  </a:lnTo>
                  <a:lnTo>
                    <a:pt x="74" y="1586"/>
                  </a:lnTo>
                  <a:lnTo>
                    <a:pt x="111" y="1697"/>
                  </a:lnTo>
                  <a:lnTo>
                    <a:pt x="166" y="1789"/>
                  </a:lnTo>
                  <a:lnTo>
                    <a:pt x="240" y="1881"/>
                  </a:lnTo>
                  <a:lnTo>
                    <a:pt x="314" y="1973"/>
                  </a:lnTo>
                  <a:lnTo>
                    <a:pt x="388" y="2047"/>
                  </a:lnTo>
                  <a:lnTo>
                    <a:pt x="480" y="2102"/>
                  </a:lnTo>
                  <a:lnTo>
                    <a:pt x="572" y="2176"/>
                  </a:lnTo>
                  <a:lnTo>
                    <a:pt x="683" y="2213"/>
                  </a:lnTo>
                  <a:lnTo>
                    <a:pt x="793" y="2250"/>
                  </a:lnTo>
                  <a:lnTo>
                    <a:pt x="904" y="2287"/>
                  </a:lnTo>
                  <a:lnTo>
                    <a:pt x="1033" y="2305"/>
                  </a:lnTo>
                  <a:lnTo>
                    <a:pt x="1273" y="2305"/>
                  </a:lnTo>
                  <a:lnTo>
                    <a:pt x="1383" y="2287"/>
                  </a:lnTo>
                  <a:lnTo>
                    <a:pt x="1494" y="2268"/>
                  </a:lnTo>
                  <a:lnTo>
                    <a:pt x="1605" y="2231"/>
                  </a:lnTo>
                  <a:lnTo>
                    <a:pt x="1807" y="2121"/>
                  </a:lnTo>
                  <a:lnTo>
                    <a:pt x="1973" y="1973"/>
                  </a:lnTo>
                  <a:lnTo>
                    <a:pt x="2102" y="1807"/>
                  </a:lnTo>
                  <a:lnTo>
                    <a:pt x="2213" y="1623"/>
                  </a:lnTo>
                  <a:lnTo>
                    <a:pt x="2250" y="1512"/>
                  </a:lnTo>
                  <a:lnTo>
                    <a:pt x="2287" y="1402"/>
                  </a:lnTo>
                  <a:lnTo>
                    <a:pt x="2305" y="1291"/>
                  </a:lnTo>
                  <a:lnTo>
                    <a:pt x="2305" y="1162"/>
                  </a:lnTo>
                  <a:lnTo>
                    <a:pt x="2305" y="1051"/>
                  </a:lnTo>
                  <a:lnTo>
                    <a:pt x="2287" y="922"/>
                  </a:lnTo>
                  <a:lnTo>
                    <a:pt x="2268" y="812"/>
                  </a:lnTo>
                  <a:lnTo>
                    <a:pt x="2231" y="701"/>
                  </a:lnTo>
                  <a:lnTo>
                    <a:pt x="2121" y="517"/>
                  </a:lnTo>
                  <a:lnTo>
                    <a:pt x="1992" y="332"/>
                  </a:lnTo>
                  <a:lnTo>
                    <a:pt x="1826" y="203"/>
                  </a:lnTo>
                  <a:lnTo>
                    <a:pt x="1623" y="92"/>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0" name="Google Shape;3590;p13"/>
            <p:cNvSpPr/>
            <p:nvPr/>
          </p:nvSpPr>
          <p:spPr>
            <a:xfrm>
              <a:off x="5158500" y="967800"/>
              <a:ext cx="58575" cy="59025"/>
            </a:xfrm>
            <a:custGeom>
              <a:avLst/>
              <a:gdLst/>
              <a:ahLst/>
              <a:cxnLst/>
              <a:rect l="l" t="t" r="r" b="b"/>
              <a:pathLst>
                <a:path w="2343" h="2361" extrusionOk="0">
                  <a:moveTo>
                    <a:pt x="1052" y="1"/>
                  </a:moveTo>
                  <a:lnTo>
                    <a:pt x="923" y="19"/>
                  </a:lnTo>
                  <a:lnTo>
                    <a:pt x="812" y="38"/>
                  </a:lnTo>
                  <a:lnTo>
                    <a:pt x="701" y="93"/>
                  </a:lnTo>
                  <a:lnTo>
                    <a:pt x="609" y="130"/>
                  </a:lnTo>
                  <a:lnTo>
                    <a:pt x="499" y="185"/>
                  </a:lnTo>
                  <a:lnTo>
                    <a:pt x="406" y="259"/>
                  </a:lnTo>
                  <a:lnTo>
                    <a:pt x="333" y="333"/>
                  </a:lnTo>
                  <a:lnTo>
                    <a:pt x="259" y="425"/>
                  </a:lnTo>
                  <a:lnTo>
                    <a:pt x="185" y="517"/>
                  </a:lnTo>
                  <a:lnTo>
                    <a:pt x="130" y="609"/>
                  </a:lnTo>
                  <a:lnTo>
                    <a:pt x="75" y="720"/>
                  </a:lnTo>
                  <a:lnTo>
                    <a:pt x="38" y="830"/>
                  </a:lnTo>
                  <a:lnTo>
                    <a:pt x="19" y="941"/>
                  </a:lnTo>
                  <a:lnTo>
                    <a:pt x="1" y="1052"/>
                  </a:lnTo>
                  <a:lnTo>
                    <a:pt x="1" y="1181"/>
                  </a:lnTo>
                  <a:lnTo>
                    <a:pt x="1" y="1310"/>
                  </a:lnTo>
                  <a:lnTo>
                    <a:pt x="19" y="1420"/>
                  </a:lnTo>
                  <a:lnTo>
                    <a:pt x="38" y="1531"/>
                  </a:lnTo>
                  <a:lnTo>
                    <a:pt x="75" y="1642"/>
                  </a:lnTo>
                  <a:lnTo>
                    <a:pt x="185" y="1826"/>
                  </a:lnTo>
                  <a:lnTo>
                    <a:pt x="333" y="2010"/>
                  </a:lnTo>
                  <a:lnTo>
                    <a:pt x="499" y="2139"/>
                  </a:lnTo>
                  <a:lnTo>
                    <a:pt x="683" y="2250"/>
                  </a:lnTo>
                  <a:lnTo>
                    <a:pt x="794" y="2287"/>
                  </a:lnTo>
                  <a:lnTo>
                    <a:pt x="904" y="2324"/>
                  </a:lnTo>
                  <a:lnTo>
                    <a:pt x="1015" y="2342"/>
                  </a:lnTo>
                  <a:lnTo>
                    <a:pt x="1144" y="2361"/>
                  </a:lnTo>
                  <a:lnTo>
                    <a:pt x="1255" y="2342"/>
                  </a:lnTo>
                  <a:lnTo>
                    <a:pt x="1384" y="2342"/>
                  </a:lnTo>
                  <a:lnTo>
                    <a:pt x="1494" y="2305"/>
                  </a:lnTo>
                  <a:lnTo>
                    <a:pt x="1605" y="2269"/>
                  </a:lnTo>
                  <a:lnTo>
                    <a:pt x="1716" y="2232"/>
                  </a:lnTo>
                  <a:lnTo>
                    <a:pt x="1808" y="2176"/>
                  </a:lnTo>
                  <a:lnTo>
                    <a:pt x="1900" y="2103"/>
                  </a:lnTo>
                  <a:lnTo>
                    <a:pt x="1992" y="2029"/>
                  </a:lnTo>
                  <a:lnTo>
                    <a:pt x="2066" y="1955"/>
                  </a:lnTo>
                  <a:lnTo>
                    <a:pt x="2140" y="1863"/>
                  </a:lnTo>
                  <a:lnTo>
                    <a:pt x="2195" y="1752"/>
                  </a:lnTo>
                  <a:lnTo>
                    <a:pt x="2250" y="1660"/>
                  </a:lnTo>
                  <a:lnTo>
                    <a:pt x="2287" y="1549"/>
                  </a:lnTo>
                  <a:lnTo>
                    <a:pt x="2324" y="1439"/>
                  </a:lnTo>
                  <a:lnTo>
                    <a:pt x="2342" y="1310"/>
                  </a:lnTo>
                  <a:lnTo>
                    <a:pt x="2342" y="1199"/>
                  </a:lnTo>
                  <a:lnTo>
                    <a:pt x="2342" y="1070"/>
                  </a:lnTo>
                  <a:lnTo>
                    <a:pt x="2324" y="941"/>
                  </a:lnTo>
                  <a:lnTo>
                    <a:pt x="2306" y="830"/>
                  </a:lnTo>
                  <a:lnTo>
                    <a:pt x="2269" y="720"/>
                  </a:lnTo>
                  <a:lnTo>
                    <a:pt x="2213" y="609"/>
                  </a:lnTo>
                  <a:lnTo>
                    <a:pt x="2158" y="517"/>
                  </a:lnTo>
                  <a:lnTo>
                    <a:pt x="2084" y="425"/>
                  </a:lnTo>
                  <a:lnTo>
                    <a:pt x="2011" y="333"/>
                  </a:lnTo>
                  <a:lnTo>
                    <a:pt x="1937" y="259"/>
                  </a:lnTo>
                  <a:lnTo>
                    <a:pt x="1845" y="203"/>
                  </a:lnTo>
                  <a:lnTo>
                    <a:pt x="1752" y="130"/>
                  </a:lnTo>
                  <a:lnTo>
                    <a:pt x="1642" y="93"/>
                  </a:lnTo>
                  <a:lnTo>
                    <a:pt x="1531" y="56"/>
                  </a:lnTo>
                  <a:lnTo>
                    <a:pt x="142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1" name="Google Shape;3591;p13"/>
            <p:cNvSpPr/>
            <p:nvPr/>
          </p:nvSpPr>
          <p:spPr>
            <a:xfrm>
              <a:off x="5432775" y="1261900"/>
              <a:ext cx="58100" cy="58100"/>
            </a:xfrm>
            <a:custGeom>
              <a:avLst/>
              <a:gdLst/>
              <a:ahLst/>
              <a:cxnLst/>
              <a:rect l="l" t="t" r="r" b="b"/>
              <a:pathLst>
                <a:path w="2324" h="2324" extrusionOk="0">
                  <a:moveTo>
                    <a:pt x="1070" y="0"/>
                  </a:moveTo>
                  <a:lnTo>
                    <a:pt x="941" y="19"/>
                  </a:lnTo>
                  <a:lnTo>
                    <a:pt x="830" y="56"/>
                  </a:lnTo>
                  <a:lnTo>
                    <a:pt x="720" y="92"/>
                  </a:lnTo>
                  <a:lnTo>
                    <a:pt x="609" y="129"/>
                  </a:lnTo>
                  <a:lnTo>
                    <a:pt x="517" y="185"/>
                  </a:lnTo>
                  <a:lnTo>
                    <a:pt x="425" y="258"/>
                  </a:lnTo>
                  <a:lnTo>
                    <a:pt x="332" y="332"/>
                  </a:lnTo>
                  <a:lnTo>
                    <a:pt x="259" y="406"/>
                  </a:lnTo>
                  <a:lnTo>
                    <a:pt x="185" y="498"/>
                  </a:lnTo>
                  <a:lnTo>
                    <a:pt x="130" y="609"/>
                  </a:lnTo>
                  <a:lnTo>
                    <a:pt x="93" y="701"/>
                  </a:lnTo>
                  <a:lnTo>
                    <a:pt x="56" y="811"/>
                  </a:lnTo>
                  <a:lnTo>
                    <a:pt x="19" y="922"/>
                  </a:lnTo>
                  <a:lnTo>
                    <a:pt x="0" y="1051"/>
                  </a:lnTo>
                  <a:lnTo>
                    <a:pt x="0" y="1180"/>
                  </a:lnTo>
                  <a:lnTo>
                    <a:pt x="0" y="1291"/>
                  </a:lnTo>
                  <a:lnTo>
                    <a:pt x="19" y="1420"/>
                  </a:lnTo>
                  <a:lnTo>
                    <a:pt x="56" y="1531"/>
                  </a:lnTo>
                  <a:lnTo>
                    <a:pt x="93" y="1641"/>
                  </a:lnTo>
                  <a:lnTo>
                    <a:pt x="185" y="1826"/>
                  </a:lnTo>
                  <a:lnTo>
                    <a:pt x="332" y="1992"/>
                  </a:lnTo>
                  <a:lnTo>
                    <a:pt x="498" y="2139"/>
                  </a:lnTo>
                  <a:lnTo>
                    <a:pt x="701" y="2231"/>
                  </a:lnTo>
                  <a:lnTo>
                    <a:pt x="812" y="2268"/>
                  </a:lnTo>
                  <a:lnTo>
                    <a:pt x="922" y="2305"/>
                  </a:lnTo>
                  <a:lnTo>
                    <a:pt x="1033" y="2323"/>
                  </a:lnTo>
                  <a:lnTo>
                    <a:pt x="1273" y="2323"/>
                  </a:lnTo>
                  <a:lnTo>
                    <a:pt x="1383" y="2305"/>
                  </a:lnTo>
                  <a:lnTo>
                    <a:pt x="1512" y="2287"/>
                  </a:lnTo>
                  <a:lnTo>
                    <a:pt x="1605" y="2250"/>
                  </a:lnTo>
                  <a:lnTo>
                    <a:pt x="1807" y="2139"/>
                  </a:lnTo>
                  <a:lnTo>
                    <a:pt x="1973" y="2010"/>
                  </a:lnTo>
                  <a:lnTo>
                    <a:pt x="2121" y="1844"/>
                  </a:lnTo>
                  <a:lnTo>
                    <a:pt x="2231" y="1641"/>
                  </a:lnTo>
                  <a:lnTo>
                    <a:pt x="2268" y="1531"/>
                  </a:lnTo>
                  <a:lnTo>
                    <a:pt x="2287" y="1420"/>
                  </a:lnTo>
                  <a:lnTo>
                    <a:pt x="2305" y="1309"/>
                  </a:lnTo>
                  <a:lnTo>
                    <a:pt x="2324" y="1180"/>
                  </a:lnTo>
                  <a:lnTo>
                    <a:pt x="2324" y="1070"/>
                  </a:lnTo>
                  <a:lnTo>
                    <a:pt x="2305" y="941"/>
                  </a:lnTo>
                  <a:lnTo>
                    <a:pt x="2268" y="830"/>
                  </a:lnTo>
                  <a:lnTo>
                    <a:pt x="2231" y="719"/>
                  </a:lnTo>
                  <a:lnTo>
                    <a:pt x="2139" y="535"/>
                  </a:lnTo>
                  <a:lnTo>
                    <a:pt x="2010" y="351"/>
                  </a:lnTo>
                  <a:lnTo>
                    <a:pt x="1844" y="203"/>
                  </a:lnTo>
                  <a:lnTo>
                    <a:pt x="1641" y="111"/>
                  </a:lnTo>
                  <a:lnTo>
                    <a:pt x="1531" y="56"/>
                  </a:lnTo>
                  <a:lnTo>
                    <a:pt x="1420" y="37"/>
                  </a:lnTo>
                  <a:lnTo>
                    <a:pt x="1310" y="19"/>
                  </a:lnTo>
                  <a:lnTo>
                    <a:pt x="11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2" name="Google Shape;3592;p13"/>
            <p:cNvSpPr/>
            <p:nvPr/>
          </p:nvSpPr>
          <p:spPr>
            <a:xfrm>
              <a:off x="4872725" y="259775"/>
              <a:ext cx="59475" cy="59500"/>
            </a:xfrm>
            <a:custGeom>
              <a:avLst/>
              <a:gdLst/>
              <a:ahLst/>
              <a:cxnLst/>
              <a:rect l="l" t="t" r="r" b="b"/>
              <a:pathLst>
                <a:path w="2379" h="2380" extrusionOk="0">
                  <a:moveTo>
                    <a:pt x="1033" y="1"/>
                  </a:moveTo>
                  <a:lnTo>
                    <a:pt x="922" y="19"/>
                  </a:lnTo>
                  <a:lnTo>
                    <a:pt x="811" y="56"/>
                  </a:lnTo>
                  <a:lnTo>
                    <a:pt x="701" y="93"/>
                  </a:lnTo>
                  <a:lnTo>
                    <a:pt x="590" y="148"/>
                  </a:lnTo>
                  <a:lnTo>
                    <a:pt x="498" y="203"/>
                  </a:lnTo>
                  <a:lnTo>
                    <a:pt x="332" y="351"/>
                  </a:lnTo>
                  <a:lnTo>
                    <a:pt x="185" y="535"/>
                  </a:lnTo>
                  <a:lnTo>
                    <a:pt x="129" y="646"/>
                  </a:lnTo>
                  <a:lnTo>
                    <a:pt x="74" y="738"/>
                  </a:lnTo>
                  <a:lnTo>
                    <a:pt x="37" y="849"/>
                  </a:lnTo>
                  <a:lnTo>
                    <a:pt x="19" y="959"/>
                  </a:lnTo>
                  <a:lnTo>
                    <a:pt x="0" y="1088"/>
                  </a:lnTo>
                  <a:lnTo>
                    <a:pt x="0" y="1218"/>
                  </a:lnTo>
                  <a:lnTo>
                    <a:pt x="0" y="1328"/>
                  </a:lnTo>
                  <a:lnTo>
                    <a:pt x="37" y="1457"/>
                  </a:lnTo>
                  <a:lnTo>
                    <a:pt x="55" y="1568"/>
                  </a:lnTo>
                  <a:lnTo>
                    <a:pt x="92" y="1678"/>
                  </a:lnTo>
                  <a:lnTo>
                    <a:pt x="148" y="1771"/>
                  </a:lnTo>
                  <a:lnTo>
                    <a:pt x="221" y="1881"/>
                  </a:lnTo>
                  <a:lnTo>
                    <a:pt x="369" y="2047"/>
                  </a:lnTo>
                  <a:lnTo>
                    <a:pt x="535" y="2176"/>
                  </a:lnTo>
                  <a:lnTo>
                    <a:pt x="645" y="2250"/>
                  </a:lnTo>
                  <a:lnTo>
                    <a:pt x="738" y="2287"/>
                  </a:lnTo>
                  <a:lnTo>
                    <a:pt x="848" y="2324"/>
                  </a:lnTo>
                  <a:lnTo>
                    <a:pt x="977" y="2361"/>
                  </a:lnTo>
                  <a:lnTo>
                    <a:pt x="1088" y="2361"/>
                  </a:lnTo>
                  <a:lnTo>
                    <a:pt x="1217" y="2379"/>
                  </a:lnTo>
                  <a:lnTo>
                    <a:pt x="1328" y="2361"/>
                  </a:lnTo>
                  <a:lnTo>
                    <a:pt x="1457" y="2342"/>
                  </a:lnTo>
                  <a:lnTo>
                    <a:pt x="1567" y="2305"/>
                  </a:lnTo>
                  <a:lnTo>
                    <a:pt x="1678" y="2268"/>
                  </a:lnTo>
                  <a:lnTo>
                    <a:pt x="1770" y="2213"/>
                  </a:lnTo>
                  <a:lnTo>
                    <a:pt x="1881" y="2158"/>
                  </a:lnTo>
                  <a:lnTo>
                    <a:pt x="2047" y="2010"/>
                  </a:lnTo>
                  <a:lnTo>
                    <a:pt x="2194" y="1826"/>
                  </a:lnTo>
                  <a:lnTo>
                    <a:pt x="2250" y="1734"/>
                  </a:lnTo>
                  <a:lnTo>
                    <a:pt x="2286" y="1623"/>
                  </a:lnTo>
                  <a:lnTo>
                    <a:pt x="2323" y="1513"/>
                  </a:lnTo>
                  <a:lnTo>
                    <a:pt x="2360" y="1402"/>
                  </a:lnTo>
                  <a:lnTo>
                    <a:pt x="2379" y="1273"/>
                  </a:lnTo>
                  <a:lnTo>
                    <a:pt x="2379" y="1162"/>
                  </a:lnTo>
                  <a:lnTo>
                    <a:pt x="2360" y="1033"/>
                  </a:lnTo>
                  <a:lnTo>
                    <a:pt x="2342" y="923"/>
                  </a:lnTo>
                  <a:lnTo>
                    <a:pt x="2305" y="812"/>
                  </a:lnTo>
                  <a:lnTo>
                    <a:pt x="2268" y="701"/>
                  </a:lnTo>
                  <a:lnTo>
                    <a:pt x="2213" y="591"/>
                  </a:lnTo>
                  <a:lnTo>
                    <a:pt x="2157" y="498"/>
                  </a:lnTo>
                  <a:lnTo>
                    <a:pt x="2010" y="332"/>
                  </a:lnTo>
                  <a:lnTo>
                    <a:pt x="1826" y="185"/>
                  </a:lnTo>
                  <a:lnTo>
                    <a:pt x="1733" y="130"/>
                  </a:lnTo>
                  <a:lnTo>
                    <a:pt x="1623" y="74"/>
                  </a:lnTo>
                  <a:lnTo>
                    <a:pt x="1512" y="37"/>
                  </a:lnTo>
                  <a:lnTo>
                    <a:pt x="140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3" name="Google Shape;3593;p13"/>
            <p:cNvSpPr/>
            <p:nvPr/>
          </p:nvSpPr>
          <p:spPr>
            <a:xfrm>
              <a:off x="6360675" y="1590550"/>
              <a:ext cx="40575" cy="57650"/>
            </a:xfrm>
            <a:custGeom>
              <a:avLst/>
              <a:gdLst/>
              <a:ahLst/>
              <a:cxnLst/>
              <a:rect l="l" t="t" r="r" b="b"/>
              <a:pathLst>
                <a:path w="1623" h="2306" extrusionOk="0">
                  <a:moveTo>
                    <a:pt x="1033" y="1"/>
                  </a:moveTo>
                  <a:lnTo>
                    <a:pt x="922" y="19"/>
                  </a:lnTo>
                  <a:lnTo>
                    <a:pt x="812" y="38"/>
                  </a:lnTo>
                  <a:lnTo>
                    <a:pt x="701" y="74"/>
                  </a:lnTo>
                  <a:lnTo>
                    <a:pt x="498" y="185"/>
                  </a:lnTo>
                  <a:lnTo>
                    <a:pt x="332" y="314"/>
                  </a:lnTo>
                  <a:lnTo>
                    <a:pt x="203" y="480"/>
                  </a:lnTo>
                  <a:lnTo>
                    <a:pt x="93" y="683"/>
                  </a:lnTo>
                  <a:lnTo>
                    <a:pt x="56" y="793"/>
                  </a:lnTo>
                  <a:lnTo>
                    <a:pt x="19" y="904"/>
                  </a:lnTo>
                  <a:lnTo>
                    <a:pt x="0" y="1015"/>
                  </a:lnTo>
                  <a:lnTo>
                    <a:pt x="0" y="1125"/>
                  </a:lnTo>
                  <a:lnTo>
                    <a:pt x="0" y="1254"/>
                  </a:lnTo>
                  <a:lnTo>
                    <a:pt x="19" y="1365"/>
                  </a:lnTo>
                  <a:lnTo>
                    <a:pt x="37" y="1476"/>
                  </a:lnTo>
                  <a:lnTo>
                    <a:pt x="74" y="1586"/>
                  </a:lnTo>
                  <a:lnTo>
                    <a:pt x="185" y="1789"/>
                  </a:lnTo>
                  <a:lnTo>
                    <a:pt x="314" y="1955"/>
                  </a:lnTo>
                  <a:lnTo>
                    <a:pt x="480" y="2103"/>
                  </a:lnTo>
                  <a:lnTo>
                    <a:pt x="683" y="2195"/>
                  </a:lnTo>
                  <a:lnTo>
                    <a:pt x="775" y="2250"/>
                  </a:lnTo>
                  <a:lnTo>
                    <a:pt x="885" y="2269"/>
                  </a:lnTo>
                  <a:lnTo>
                    <a:pt x="1015" y="2287"/>
                  </a:lnTo>
                  <a:lnTo>
                    <a:pt x="1125" y="2305"/>
                  </a:lnTo>
                  <a:lnTo>
                    <a:pt x="1254" y="2287"/>
                  </a:lnTo>
                  <a:lnTo>
                    <a:pt x="1383" y="2269"/>
                  </a:lnTo>
                  <a:lnTo>
                    <a:pt x="1512" y="2232"/>
                  </a:lnTo>
                  <a:lnTo>
                    <a:pt x="1623" y="2195"/>
                  </a:lnTo>
                  <a:lnTo>
                    <a:pt x="1623" y="111"/>
                  </a:lnTo>
                  <a:lnTo>
                    <a:pt x="1512" y="56"/>
                  </a:lnTo>
                  <a:lnTo>
                    <a:pt x="1402"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4" name="Google Shape;3594;p13"/>
            <p:cNvSpPr/>
            <p:nvPr/>
          </p:nvSpPr>
          <p:spPr>
            <a:xfrm>
              <a:off x="6280475" y="1575800"/>
              <a:ext cx="58100" cy="58100"/>
            </a:xfrm>
            <a:custGeom>
              <a:avLst/>
              <a:gdLst/>
              <a:ahLst/>
              <a:cxnLst/>
              <a:rect l="l" t="t" r="r" b="b"/>
              <a:pathLst>
                <a:path w="2324" h="2324" extrusionOk="0">
                  <a:moveTo>
                    <a:pt x="1125" y="1"/>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2"/>
                  </a:lnTo>
                  <a:lnTo>
                    <a:pt x="0" y="1181"/>
                  </a:lnTo>
                  <a:lnTo>
                    <a:pt x="0" y="1291"/>
                  </a:lnTo>
                  <a:lnTo>
                    <a:pt x="19" y="1402"/>
                  </a:lnTo>
                  <a:lnTo>
                    <a:pt x="37" y="1531"/>
                  </a:lnTo>
                  <a:lnTo>
                    <a:pt x="74" y="1623"/>
                  </a:lnTo>
                  <a:lnTo>
                    <a:pt x="185" y="1826"/>
                  </a:lnTo>
                  <a:lnTo>
                    <a:pt x="332" y="1992"/>
                  </a:lnTo>
                  <a:lnTo>
                    <a:pt x="498" y="2139"/>
                  </a:lnTo>
                  <a:lnTo>
                    <a:pt x="682" y="2232"/>
                  </a:lnTo>
                  <a:lnTo>
                    <a:pt x="793" y="2269"/>
                  </a:lnTo>
                  <a:lnTo>
                    <a:pt x="904" y="2305"/>
                  </a:lnTo>
                  <a:lnTo>
                    <a:pt x="1014" y="2324"/>
                  </a:lnTo>
                  <a:lnTo>
                    <a:pt x="1272" y="2324"/>
                  </a:lnTo>
                  <a:lnTo>
                    <a:pt x="1383" y="2305"/>
                  </a:lnTo>
                  <a:lnTo>
                    <a:pt x="1512" y="2287"/>
                  </a:lnTo>
                  <a:lnTo>
                    <a:pt x="1623" y="2232"/>
                  </a:lnTo>
                  <a:lnTo>
                    <a:pt x="1715" y="2195"/>
                  </a:lnTo>
                  <a:lnTo>
                    <a:pt x="1826" y="2139"/>
                  </a:lnTo>
                  <a:lnTo>
                    <a:pt x="1899" y="2066"/>
                  </a:lnTo>
                  <a:lnTo>
                    <a:pt x="1992" y="1992"/>
                  </a:lnTo>
                  <a:lnTo>
                    <a:pt x="2065" y="1900"/>
                  </a:lnTo>
                  <a:lnTo>
                    <a:pt x="2139" y="1808"/>
                  </a:lnTo>
                  <a:lnTo>
                    <a:pt x="2194" y="1715"/>
                  </a:lnTo>
                  <a:lnTo>
                    <a:pt x="2231" y="1605"/>
                  </a:lnTo>
                  <a:lnTo>
                    <a:pt x="2268" y="1494"/>
                  </a:lnTo>
                  <a:lnTo>
                    <a:pt x="2305" y="1383"/>
                  </a:lnTo>
                  <a:lnTo>
                    <a:pt x="2305" y="1254"/>
                  </a:lnTo>
                  <a:lnTo>
                    <a:pt x="2323" y="1125"/>
                  </a:lnTo>
                  <a:lnTo>
                    <a:pt x="2305" y="1015"/>
                  </a:lnTo>
                  <a:lnTo>
                    <a:pt x="2287" y="904"/>
                  </a:lnTo>
                  <a:lnTo>
                    <a:pt x="2250" y="793"/>
                  </a:lnTo>
                  <a:lnTo>
                    <a:pt x="2213" y="683"/>
                  </a:lnTo>
                  <a:lnTo>
                    <a:pt x="2102" y="480"/>
                  </a:lnTo>
                  <a:lnTo>
                    <a:pt x="1973" y="314"/>
                  </a:lnTo>
                  <a:lnTo>
                    <a:pt x="1789" y="185"/>
                  </a:lnTo>
                  <a:lnTo>
                    <a:pt x="1586" y="93"/>
                  </a:lnTo>
                  <a:lnTo>
                    <a:pt x="1494" y="56"/>
                  </a:lnTo>
                  <a:lnTo>
                    <a:pt x="1365" y="19"/>
                  </a:lnTo>
                  <a:lnTo>
                    <a:pt x="1254"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5" name="Google Shape;3595;p13"/>
            <p:cNvSpPr/>
            <p:nvPr/>
          </p:nvSpPr>
          <p:spPr>
            <a:xfrm>
              <a:off x="6200250" y="1561525"/>
              <a:ext cx="58125" cy="58550"/>
            </a:xfrm>
            <a:custGeom>
              <a:avLst/>
              <a:gdLst/>
              <a:ahLst/>
              <a:cxnLst/>
              <a:rect l="l" t="t" r="r" b="b"/>
              <a:pathLst>
                <a:path w="2325" h="2342" extrusionOk="0">
                  <a:moveTo>
                    <a:pt x="1015" y="0"/>
                  </a:moveTo>
                  <a:lnTo>
                    <a:pt x="904" y="37"/>
                  </a:lnTo>
                  <a:lnTo>
                    <a:pt x="794" y="55"/>
                  </a:lnTo>
                  <a:lnTo>
                    <a:pt x="683" y="92"/>
                  </a:lnTo>
                  <a:lnTo>
                    <a:pt x="499" y="203"/>
                  </a:lnTo>
                  <a:lnTo>
                    <a:pt x="333" y="350"/>
                  </a:lnTo>
                  <a:lnTo>
                    <a:pt x="185" y="516"/>
                  </a:lnTo>
                  <a:lnTo>
                    <a:pt x="93" y="701"/>
                  </a:lnTo>
                  <a:lnTo>
                    <a:pt x="56" y="811"/>
                  </a:lnTo>
                  <a:lnTo>
                    <a:pt x="19" y="922"/>
                  </a:lnTo>
                  <a:lnTo>
                    <a:pt x="1" y="1051"/>
                  </a:lnTo>
                  <a:lnTo>
                    <a:pt x="1" y="1162"/>
                  </a:lnTo>
                  <a:lnTo>
                    <a:pt x="1" y="1291"/>
                  </a:lnTo>
                  <a:lnTo>
                    <a:pt x="19" y="1401"/>
                  </a:lnTo>
                  <a:lnTo>
                    <a:pt x="56" y="1530"/>
                  </a:lnTo>
                  <a:lnTo>
                    <a:pt x="93" y="1641"/>
                  </a:lnTo>
                  <a:lnTo>
                    <a:pt x="130" y="1733"/>
                  </a:lnTo>
                  <a:lnTo>
                    <a:pt x="204" y="1844"/>
                  </a:lnTo>
                  <a:lnTo>
                    <a:pt x="259" y="1918"/>
                  </a:lnTo>
                  <a:lnTo>
                    <a:pt x="333" y="2010"/>
                  </a:lnTo>
                  <a:lnTo>
                    <a:pt x="425" y="2084"/>
                  </a:lnTo>
                  <a:lnTo>
                    <a:pt x="517" y="2157"/>
                  </a:lnTo>
                  <a:lnTo>
                    <a:pt x="609" y="2213"/>
                  </a:lnTo>
                  <a:lnTo>
                    <a:pt x="720" y="2249"/>
                  </a:lnTo>
                  <a:lnTo>
                    <a:pt x="831" y="2286"/>
                  </a:lnTo>
                  <a:lnTo>
                    <a:pt x="941" y="2323"/>
                  </a:lnTo>
                  <a:lnTo>
                    <a:pt x="1070" y="2323"/>
                  </a:lnTo>
                  <a:lnTo>
                    <a:pt x="1199" y="2342"/>
                  </a:lnTo>
                  <a:lnTo>
                    <a:pt x="1310" y="2323"/>
                  </a:lnTo>
                  <a:lnTo>
                    <a:pt x="1421" y="2305"/>
                  </a:lnTo>
                  <a:lnTo>
                    <a:pt x="1531" y="2286"/>
                  </a:lnTo>
                  <a:lnTo>
                    <a:pt x="1642" y="2231"/>
                  </a:lnTo>
                  <a:lnTo>
                    <a:pt x="1845" y="2139"/>
                  </a:lnTo>
                  <a:lnTo>
                    <a:pt x="2011" y="1991"/>
                  </a:lnTo>
                  <a:lnTo>
                    <a:pt x="2140" y="1825"/>
                  </a:lnTo>
                  <a:lnTo>
                    <a:pt x="2250" y="1623"/>
                  </a:lnTo>
                  <a:lnTo>
                    <a:pt x="2287" y="1512"/>
                  </a:lnTo>
                  <a:lnTo>
                    <a:pt x="2306" y="1401"/>
                  </a:lnTo>
                  <a:lnTo>
                    <a:pt x="2324" y="1291"/>
                  </a:lnTo>
                  <a:lnTo>
                    <a:pt x="2324" y="1162"/>
                  </a:lnTo>
                  <a:lnTo>
                    <a:pt x="2324" y="1051"/>
                  </a:lnTo>
                  <a:lnTo>
                    <a:pt x="2306" y="922"/>
                  </a:lnTo>
                  <a:lnTo>
                    <a:pt x="2287" y="811"/>
                  </a:lnTo>
                  <a:lnTo>
                    <a:pt x="2250" y="701"/>
                  </a:lnTo>
                  <a:lnTo>
                    <a:pt x="2195" y="590"/>
                  </a:lnTo>
                  <a:lnTo>
                    <a:pt x="2140" y="498"/>
                  </a:lnTo>
                  <a:lnTo>
                    <a:pt x="2066" y="406"/>
                  </a:lnTo>
                  <a:lnTo>
                    <a:pt x="1992" y="332"/>
                  </a:lnTo>
                  <a:lnTo>
                    <a:pt x="1900" y="258"/>
                  </a:lnTo>
                  <a:lnTo>
                    <a:pt x="1808" y="184"/>
                  </a:lnTo>
                  <a:lnTo>
                    <a:pt x="1716" y="129"/>
                  </a:lnTo>
                  <a:lnTo>
                    <a:pt x="1605" y="92"/>
                  </a:lnTo>
                  <a:lnTo>
                    <a:pt x="1494" y="55"/>
                  </a:lnTo>
                  <a:lnTo>
                    <a:pt x="1384" y="18"/>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6" name="Google Shape;3596;p13"/>
            <p:cNvSpPr/>
            <p:nvPr/>
          </p:nvSpPr>
          <p:spPr>
            <a:xfrm>
              <a:off x="4962150" y="685700"/>
              <a:ext cx="57625" cy="57650"/>
            </a:xfrm>
            <a:custGeom>
              <a:avLst/>
              <a:gdLst/>
              <a:ahLst/>
              <a:cxnLst/>
              <a:rect l="l" t="t" r="r" b="b"/>
              <a:pathLst>
                <a:path w="2305" h="2306" extrusionOk="0">
                  <a:moveTo>
                    <a:pt x="1125" y="0"/>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1"/>
                  </a:lnTo>
                  <a:lnTo>
                    <a:pt x="0" y="1181"/>
                  </a:lnTo>
                  <a:lnTo>
                    <a:pt x="0" y="1291"/>
                  </a:lnTo>
                  <a:lnTo>
                    <a:pt x="19" y="1402"/>
                  </a:lnTo>
                  <a:lnTo>
                    <a:pt x="55" y="1512"/>
                  </a:lnTo>
                  <a:lnTo>
                    <a:pt x="92" y="1623"/>
                  </a:lnTo>
                  <a:lnTo>
                    <a:pt x="148" y="1734"/>
                  </a:lnTo>
                  <a:lnTo>
                    <a:pt x="203" y="1826"/>
                  </a:lnTo>
                  <a:lnTo>
                    <a:pt x="332" y="1992"/>
                  </a:lnTo>
                  <a:lnTo>
                    <a:pt x="516" y="2121"/>
                  </a:lnTo>
                  <a:lnTo>
                    <a:pt x="701" y="2232"/>
                  </a:lnTo>
                  <a:lnTo>
                    <a:pt x="811" y="2268"/>
                  </a:lnTo>
                  <a:lnTo>
                    <a:pt x="922" y="2287"/>
                  </a:lnTo>
                  <a:lnTo>
                    <a:pt x="1051" y="2305"/>
                  </a:lnTo>
                  <a:lnTo>
                    <a:pt x="1291" y="2305"/>
                  </a:lnTo>
                  <a:lnTo>
                    <a:pt x="1401" y="2287"/>
                  </a:lnTo>
                  <a:lnTo>
                    <a:pt x="1512" y="2250"/>
                  </a:lnTo>
                  <a:lnTo>
                    <a:pt x="1623" y="2213"/>
                  </a:lnTo>
                  <a:lnTo>
                    <a:pt x="1807" y="2102"/>
                  </a:lnTo>
                  <a:lnTo>
                    <a:pt x="1973" y="1973"/>
                  </a:lnTo>
                  <a:lnTo>
                    <a:pt x="2121" y="1789"/>
                  </a:lnTo>
                  <a:lnTo>
                    <a:pt x="2213" y="1605"/>
                  </a:lnTo>
                  <a:lnTo>
                    <a:pt x="2250" y="1494"/>
                  </a:lnTo>
                  <a:lnTo>
                    <a:pt x="2286" y="1383"/>
                  </a:lnTo>
                  <a:lnTo>
                    <a:pt x="2305" y="1254"/>
                  </a:lnTo>
                  <a:lnTo>
                    <a:pt x="2305" y="1144"/>
                  </a:lnTo>
                  <a:lnTo>
                    <a:pt x="2286" y="1015"/>
                  </a:lnTo>
                  <a:lnTo>
                    <a:pt x="2268" y="904"/>
                  </a:lnTo>
                  <a:lnTo>
                    <a:pt x="2250" y="793"/>
                  </a:lnTo>
                  <a:lnTo>
                    <a:pt x="2213" y="683"/>
                  </a:lnTo>
                  <a:lnTo>
                    <a:pt x="2102" y="498"/>
                  </a:lnTo>
                  <a:lnTo>
                    <a:pt x="1955" y="332"/>
                  </a:lnTo>
                  <a:lnTo>
                    <a:pt x="1789" y="185"/>
                  </a:lnTo>
                  <a:lnTo>
                    <a:pt x="1586" y="93"/>
                  </a:lnTo>
                  <a:lnTo>
                    <a:pt x="1475" y="56"/>
                  </a:lnTo>
                  <a:lnTo>
                    <a:pt x="1365"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7" name="Google Shape;3597;p13"/>
            <p:cNvSpPr/>
            <p:nvPr/>
          </p:nvSpPr>
          <p:spPr>
            <a:xfrm>
              <a:off x="6120050" y="1547225"/>
              <a:ext cx="58575" cy="58575"/>
            </a:xfrm>
            <a:custGeom>
              <a:avLst/>
              <a:gdLst/>
              <a:ahLst/>
              <a:cxnLst/>
              <a:rect l="l" t="t" r="r" b="b"/>
              <a:pathLst>
                <a:path w="2343" h="2343" extrusionOk="0">
                  <a:moveTo>
                    <a:pt x="1052" y="0"/>
                  </a:moveTo>
                  <a:lnTo>
                    <a:pt x="923" y="19"/>
                  </a:lnTo>
                  <a:lnTo>
                    <a:pt x="812" y="56"/>
                  </a:lnTo>
                  <a:lnTo>
                    <a:pt x="701" y="93"/>
                  </a:lnTo>
                  <a:lnTo>
                    <a:pt x="591" y="148"/>
                  </a:lnTo>
                  <a:lnTo>
                    <a:pt x="499" y="203"/>
                  </a:lnTo>
                  <a:lnTo>
                    <a:pt x="406" y="277"/>
                  </a:lnTo>
                  <a:lnTo>
                    <a:pt x="333" y="351"/>
                  </a:lnTo>
                  <a:lnTo>
                    <a:pt x="259" y="425"/>
                  </a:lnTo>
                  <a:lnTo>
                    <a:pt x="185" y="517"/>
                  </a:lnTo>
                  <a:lnTo>
                    <a:pt x="130" y="627"/>
                  </a:lnTo>
                  <a:lnTo>
                    <a:pt x="93" y="738"/>
                  </a:lnTo>
                  <a:lnTo>
                    <a:pt x="56" y="849"/>
                  </a:lnTo>
                  <a:lnTo>
                    <a:pt x="19" y="959"/>
                  </a:lnTo>
                  <a:lnTo>
                    <a:pt x="1" y="1070"/>
                  </a:lnTo>
                  <a:lnTo>
                    <a:pt x="1" y="1199"/>
                  </a:lnTo>
                  <a:lnTo>
                    <a:pt x="19" y="1328"/>
                  </a:lnTo>
                  <a:lnTo>
                    <a:pt x="38" y="1439"/>
                  </a:lnTo>
                  <a:lnTo>
                    <a:pt x="56" y="1549"/>
                  </a:lnTo>
                  <a:lnTo>
                    <a:pt x="111" y="1660"/>
                  </a:lnTo>
                  <a:lnTo>
                    <a:pt x="222" y="1844"/>
                  </a:lnTo>
                  <a:lnTo>
                    <a:pt x="351" y="2010"/>
                  </a:lnTo>
                  <a:lnTo>
                    <a:pt x="535" y="2158"/>
                  </a:lnTo>
                  <a:lnTo>
                    <a:pt x="720" y="2250"/>
                  </a:lnTo>
                  <a:lnTo>
                    <a:pt x="830" y="2287"/>
                  </a:lnTo>
                  <a:lnTo>
                    <a:pt x="941" y="2324"/>
                  </a:lnTo>
                  <a:lnTo>
                    <a:pt x="1070" y="2342"/>
                  </a:lnTo>
                  <a:lnTo>
                    <a:pt x="1310" y="2342"/>
                  </a:lnTo>
                  <a:lnTo>
                    <a:pt x="1420" y="2324"/>
                  </a:lnTo>
                  <a:lnTo>
                    <a:pt x="1531" y="2287"/>
                  </a:lnTo>
                  <a:lnTo>
                    <a:pt x="1642" y="2250"/>
                  </a:lnTo>
                  <a:lnTo>
                    <a:pt x="1845" y="2139"/>
                  </a:lnTo>
                  <a:lnTo>
                    <a:pt x="2011" y="2010"/>
                  </a:lnTo>
                  <a:lnTo>
                    <a:pt x="2158" y="1844"/>
                  </a:lnTo>
                  <a:lnTo>
                    <a:pt x="2250" y="1641"/>
                  </a:lnTo>
                  <a:lnTo>
                    <a:pt x="2287" y="1531"/>
                  </a:lnTo>
                  <a:lnTo>
                    <a:pt x="2324" y="1420"/>
                  </a:lnTo>
                  <a:lnTo>
                    <a:pt x="2342" y="1310"/>
                  </a:lnTo>
                  <a:lnTo>
                    <a:pt x="2342" y="1199"/>
                  </a:lnTo>
                  <a:lnTo>
                    <a:pt x="2342" y="1070"/>
                  </a:lnTo>
                  <a:lnTo>
                    <a:pt x="2324" y="941"/>
                  </a:lnTo>
                  <a:lnTo>
                    <a:pt x="2306" y="830"/>
                  </a:lnTo>
                  <a:lnTo>
                    <a:pt x="2269" y="720"/>
                  </a:lnTo>
                  <a:lnTo>
                    <a:pt x="2213" y="609"/>
                  </a:lnTo>
                  <a:lnTo>
                    <a:pt x="2158" y="517"/>
                  </a:lnTo>
                  <a:lnTo>
                    <a:pt x="2103" y="425"/>
                  </a:lnTo>
                  <a:lnTo>
                    <a:pt x="2011" y="332"/>
                  </a:lnTo>
                  <a:lnTo>
                    <a:pt x="1937" y="259"/>
                  </a:lnTo>
                  <a:lnTo>
                    <a:pt x="1845" y="185"/>
                  </a:lnTo>
                  <a:lnTo>
                    <a:pt x="1752" y="130"/>
                  </a:lnTo>
                  <a:lnTo>
                    <a:pt x="1642" y="93"/>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8" name="Google Shape;3598;p13"/>
            <p:cNvSpPr/>
            <p:nvPr/>
          </p:nvSpPr>
          <p:spPr>
            <a:xfrm>
              <a:off x="6040300" y="1532925"/>
              <a:ext cx="58575" cy="58575"/>
            </a:xfrm>
            <a:custGeom>
              <a:avLst/>
              <a:gdLst/>
              <a:ahLst/>
              <a:cxnLst/>
              <a:rect l="l" t="t" r="r" b="b"/>
              <a:pathLst>
                <a:path w="2343" h="2343" extrusionOk="0">
                  <a:moveTo>
                    <a:pt x="1052" y="1"/>
                  </a:moveTo>
                  <a:lnTo>
                    <a:pt x="923" y="19"/>
                  </a:lnTo>
                  <a:lnTo>
                    <a:pt x="812" y="56"/>
                  </a:lnTo>
                  <a:lnTo>
                    <a:pt x="702" y="93"/>
                  </a:lnTo>
                  <a:lnTo>
                    <a:pt x="591" y="130"/>
                  </a:lnTo>
                  <a:lnTo>
                    <a:pt x="499" y="204"/>
                  </a:lnTo>
                  <a:lnTo>
                    <a:pt x="407" y="259"/>
                  </a:lnTo>
                  <a:lnTo>
                    <a:pt x="333" y="333"/>
                  </a:lnTo>
                  <a:lnTo>
                    <a:pt x="259" y="425"/>
                  </a:lnTo>
                  <a:lnTo>
                    <a:pt x="185" y="517"/>
                  </a:lnTo>
                  <a:lnTo>
                    <a:pt x="130" y="609"/>
                  </a:lnTo>
                  <a:lnTo>
                    <a:pt x="75" y="720"/>
                  </a:lnTo>
                  <a:lnTo>
                    <a:pt x="38" y="831"/>
                  </a:lnTo>
                  <a:lnTo>
                    <a:pt x="19" y="941"/>
                  </a:lnTo>
                  <a:lnTo>
                    <a:pt x="1" y="1070"/>
                  </a:lnTo>
                  <a:lnTo>
                    <a:pt x="1" y="1199"/>
                  </a:lnTo>
                  <a:lnTo>
                    <a:pt x="1" y="1310"/>
                  </a:lnTo>
                  <a:lnTo>
                    <a:pt x="19" y="1439"/>
                  </a:lnTo>
                  <a:lnTo>
                    <a:pt x="56" y="1550"/>
                  </a:lnTo>
                  <a:lnTo>
                    <a:pt x="93" y="1642"/>
                  </a:lnTo>
                  <a:lnTo>
                    <a:pt x="204" y="1845"/>
                  </a:lnTo>
                  <a:lnTo>
                    <a:pt x="351" y="2011"/>
                  </a:lnTo>
                  <a:lnTo>
                    <a:pt x="517" y="2158"/>
                  </a:lnTo>
                  <a:lnTo>
                    <a:pt x="720" y="2250"/>
                  </a:lnTo>
                  <a:lnTo>
                    <a:pt x="812" y="2287"/>
                  </a:lnTo>
                  <a:lnTo>
                    <a:pt x="923" y="2324"/>
                  </a:lnTo>
                  <a:lnTo>
                    <a:pt x="1052" y="2343"/>
                  </a:lnTo>
                  <a:lnTo>
                    <a:pt x="1292" y="2343"/>
                  </a:lnTo>
                  <a:lnTo>
                    <a:pt x="1421" y="2324"/>
                  </a:lnTo>
                  <a:lnTo>
                    <a:pt x="1531" y="2287"/>
                  </a:lnTo>
                  <a:lnTo>
                    <a:pt x="1642" y="2250"/>
                  </a:lnTo>
                  <a:lnTo>
                    <a:pt x="1753" y="2195"/>
                  </a:lnTo>
                  <a:lnTo>
                    <a:pt x="1845" y="2140"/>
                  </a:lnTo>
                  <a:lnTo>
                    <a:pt x="1937" y="2084"/>
                  </a:lnTo>
                  <a:lnTo>
                    <a:pt x="2011" y="1992"/>
                  </a:lnTo>
                  <a:lnTo>
                    <a:pt x="2084" y="1918"/>
                  </a:lnTo>
                  <a:lnTo>
                    <a:pt x="2158" y="1826"/>
                  </a:lnTo>
                  <a:lnTo>
                    <a:pt x="2214" y="1716"/>
                  </a:lnTo>
                  <a:lnTo>
                    <a:pt x="2269" y="1623"/>
                  </a:lnTo>
                  <a:lnTo>
                    <a:pt x="2306" y="1513"/>
                  </a:lnTo>
                  <a:lnTo>
                    <a:pt x="2324" y="1384"/>
                  </a:lnTo>
                  <a:lnTo>
                    <a:pt x="2343" y="1273"/>
                  </a:lnTo>
                  <a:lnTo>
                    <a:pt x="2343" y="1144"/>
                  </a:lnTo>
                  <a:lnTo>
                    <a:pt x="2343" y="1015"/>
                  </a:lnTo>
                  <a:lnTo>
                    <a:pt x="2324" y="904"/>
                  </a:lnTo>
                  <a:lnTo>
                    <a:pt x="2287" y="794"/>
                  </a:lnTo>
                  <a:lnTo>
                    <a:pt x="2250" y="683"/>
                  </a:lnTo>
                  <a:lnTo>
                    <a:pt x="2140" y="499"/>
                  </a:lnTo>
                  <a:lnTo>
                    <a:pt x="1992" y="333"/>
                  </a:lnTo>
                  <a:lnTo>
                    <a:pt x="1826" y="185"/>
                  </a:lnTo>
                  <a:lnTo>
                    <a:pt x="1624" y="93"/>
                  </a:lnTo>
                  <a:lnTo>
                    <a:pt x="1531" y="56"/>
                  </a:lnTo>
                  <a:lnTo>
                    <a:pt x="1421" y="19"/>
                  </a:ln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9" name="Google Shape;3599;p13"/>
            <p:cNvSpPr/>
            <p:nvPr/>
          </p:nvSpPr>
          <p:spPr>
            <a:xfrm>
              <a:off x="5963325" y="1518650"/>
              <a:ext cx="58575" cy="58550"/>
            </a:xfrm>
            <a:custGeom>
              <a:avLst/>
              <a:gdLst/>
              <a:ahLst/>
              <a:cxnLst/>
              <a:rect l="l" t="t" r="r" b="b"/>
              <a:pathLst>
                <a:path w="2343" h="2342" extrusionOk="0">
                  <a:moveTo>
                    <a:pt x="1052" y="0"/>
                  </a:moveTo>
                  <a:lnTo>
                    <a:pt x="941" y="19"/>
                  </a:lnTo>
                  <a:lnTo>
                    <a:pt x="830" y="56"/>
                  </a:lnTo>
                  <a:lnTo>
                    <a:pt x="720" y="92"/>
                  </a:lnTo>
                  <a:lnTo>
                    <a:pt x="517" y="185"/>
                  </a:lnTo>
                  <a:lnTo>
                    <a:pt x="351" y="314"/>
                  </a:lnTo>
                  <a:lnTo>
                    <a:pt x="204" y="480"/>
                  </a:lnTo>
                  <a:lnTo>
                    <a:pt x="93" y="682"/>
                  </a:lnTo>
                  <a:lnTo>
                    <a:pt x="56" y="793"/>
                  </a:lnTo>
                  <a:lnTo>
                    <a:pt x="38" y="904"/>
                  </a:lnTo>
                  <a:lnTo>
                    <a:pt x="19" y="1014"/>
                  </a:lnTo>
                  <a:lnTo>
                    <a:pt x="1" y="1125"/>
                  </a:lnTo>
                  <a:lnTo>
                    <a:pt x="1" y="1254"/>
                  </a:lnTo>
                  <a:lnTo>
                    <a:pt x="19" y="1383"/>
                  </a:lnTo>
                  <a:lnTo>
                    <a:pt x="38" y="1494"/>
                  </a:lnTo>
                  <a:lnTo>
                    <a:pt x="75" y="1604"/>
                  </a:lnTo>
                  <a:lnTo>
                    <a:pt x="130" y="1715"/>
                  </a:lnTo>
                  <a:lnTo>
                    <a:pt x="185" y="1807"/>
                  </a:lnTo>
                  <a:lnTo>
                    <a:pt x="240" y="1899"/>
                  </a:lnTo>
                  <a:lnTo>
                    <a:pt x="314" y="1992"/>
                  </a:lnTo>
                  <a:lnTo>
                    <a:pt x="406" y="2065"/>
                  </a:lnTo>
                  <a:lnTo>
                    <a:pt x="499" y="2139"/>
                  </a:lnTo>
                  <a:lnTo>
                    <a:pt x="591" y="2194"/>
                  </a:lnTo>
                  <a:lnTo>
                    <a:pt x="683" y="2250"/>
                  </a:lnTo>
                  <a:lnTo>
                    <a:pt x="794" y="2287"/>
                  </a:lnTo>
                  <a:lnTo>
                    <a:pt x="923" y="2305"/>
                  </a:lnTo>
                  <a:lnTo>
                    <a:pt x="1033" y="2323"/>
                  </a:lnTo>
                  <a:lnTo>
                    <a:pt x="1162" y="2342"/>
                  </a:lnTo>
                  <a:lnTo>
                    <a:pt x="1273" y="2323"/>
                  </a:lnTo>
                  <a:lnTo>
                    <a:pt x="1402" y="2323"/>
                  </a:lnTo>
                  <a:lnTo>
                    <a:pt x="1513" y="2287"/>
                  </a:lnTo>
                  <a:lnTo>
                    <a:pt x="1623" y="2250"/>
                  </a:lnTo>
                  <a:lnTo>
                    <a:pt x="1808" y="2158"/>
                  </a:lnTo>
                  <a:lnTo>
                    <a:pt x="1992" y="2010"/>
                  </a:lnTo>
                  <a:lnTo>
                    <a:pt x="2121" y="1844"/>
                  </a:lnTo>
                  <a:lnTo>
                    <a:pt x="2232" y="1660"/>
                  </a:lnTo>
                  <a:lnTo>
                    <a:pt x="2269" y="1549"/>
                  </a:lnTo>
                  <a:lnTo>
                    <a:pt x="2306" y="1438"/>
                  </a:lnTo>
                  <a:lnTo>
                    <a:pt x="2324" y="1328"/>
                  </a:lnTo>
                  <a:lnTo>
                    <a:pt x="2342" y="1217"/>
                  </a:lnTo>
                  <a:lnTo>
                    <a:pt x="2324" y="1088"/>
                  </a:lnTo>
                  <a:lnTo>
                    <a:pt x="2324" y="959"/>
                  </a:lnTo>
                  <a:lnTo>
                    <a:pt x="2287" y="848"/>
                  </a:lnTo>
                  <a:lnTo>
                    <a:pt x="2250" y="738"/>
                  </a:lnTo>
                  <a:lnTo>
                    <a:pt x="2213" y="627"/>
                  </a:lnTo>
                  <a:lnTo>
                    <a:pt x="2158" y="535"/>
                  </a:lnTo>
                  <a:lnTo>
                    <a:pt x="2084" y="443"/>
                  </a:lnTo>
                  <a:lnTo>
                    <a:pt x="2011" y="351"/>
                  </a:lnTo>
                  <a:lnTo>
                    <a:pt x="1937" y="277"/>
                  </a:lnTo>
                  <a:lnTo>
                    <a:pt x="1845"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0" name="Google Shape;3600;p13"/>
            <p:cNvSpPr/>
            <p:nvPr/>
          </p:nvSpPr>
          <p:spPr>
            <a:xfrm>
              <a:off x="5578425" y="1370675"/>
              <a:ext cx="57650" cy="57650"/>
            </a:xfrm>
            <a:custGeom>
              <a:avLst/>
              <a:gdLst/>
              <a:ahLst/>
              <a:cxnLst/>
              <a:rect l="l" t="t" r="r" b="b"/>
              <a:pathLst>
                <a:path w="2306" h="2306" extrusionOk="0">
                  <a:moveTo>
                    <a:pt x="1033" y="1"/>
                  </a:moveTo>
                  <a:lnTo>
                    <a:pt x="904" y="19"/>
                  </a:lnTo>
                  <a:lnTo>
                    <a:pt x="794" y="56"/>
                  </a:lnTo>
                  <a:lnTo>
                    <a:pt x="702" y="93"/>
                  </a:lnTo>
                  <a:lnTo>
                    <a:pt x="499" y="203"/>
                  </a:lnTo>
                  <a:lnTo>
                    <a:pt x="333" y="333"/>
                  </a:lnTo>
                  <a:lnTo>
                    <a:pt x="185" y="498"/>
                  </a:lnTo>
                  <a:lnTo>
                    <a:pt x="93" y="701"/>
                  </a:lnTo>
                  <a:lnTo>
                    <a:pt x="56" y="812"/>
                  </a:lnTo>
                  <a:lnTo>
                    <a:pt x="19" y="923"/>
                  </a:lnTo>
                  <a:lnTo>
                    <a:pt x="1" y="1033"/>
                  </a:lnTo>
                  <a:lnTo>
                    <a:pt x="1" y="1162"/>
                  </a:lnTo>
                  <a:lnTo>
                    <a:pt x="1" y="1273"/>
                  </a:lnTo>
                  <a:lnTo>
                    <a:pt x="19" y="1402"/>
                  </a:lnTo>
                  <a:lnTo>
                    <a:pt x="56" y="1513"/>
                  </a:lnTo>
                  <a:lnTo>
                    <a:pt x="93" y="1605"/>
                  </a:lnTo>
                  <a:lnTo>
                    <a:pt x="204" y="1808"/>
                  </a:lnTo>
                  <a:lnTo>
                    <a:pt x="333" y="1974"/>
                  </a:lnTo>
                  <a:lnTo>
                    <a:pt x="499" y="2121"/>
                  </a:lnTo>
                  <a:lnTo>
                    <a:pt x="702" y="2213"/>
                  </a:lnTo>
                  <a:lnTo>
                    <a:pt x="812" y="2250"/>
                  </a:lnTo>
                  <a:lnTo>
                    <a:pt x="923" y="2287"/>
                  </a:lnTo>
                  <a:lnTo>
                    <a:pt x="1033" y="2305"/>
                  </a:lnTo>
                  <a:lnTo>
                    <a:pt x="1273" y="2305"/>
                  </a:lnTo>
                  <a:lnTo>
                    <a:pt x="1402" y="2287"/>
                  </a:lnTo>
                  <a:lnTo>
                    <a:pt x="1513" y="2250"/>
                  </a:lnTo>
                  <a:lnTo>
                    <a:pt x="1605" y="2213"/>
                  </a:lnTo>
                  <a:lnTo>
                    <a:pt x="1808" y="2103"/>
                  </a:lnTo>
                  <a:lnTo>
                    <a:pt x="1974" y="1974"/>
                  </a:lnTo>
                  <a:lnTo>
                    <a:pt x="2121" y="1808"/>
                  </a:lnTo>
                  <a:lnTo>
                    <a:pt x="2214" y="1605"/>
                  </a:lnTo>
                  <a:lnTo>
                    <a:pt x="2250" y="1494"/>
                  </a:lnTo>
                  <a:lnTo>
                    <a:pt x="2287" y="1383"/>
                  </a:lnTo>
                  <a:lnTo>
                    <a:pt x="2306" y="1273"/>
                  </a:lnTo>
                  <a:lnTo>
                    <a:pt x="2306" y="1144"/>
                  </a:lnTo>
                  <a:lnTo>
                    <a:pt x="2306" y="1033"/>
                  </a:lnTo>
                  <a:lnTo>
                    <a:pt x="2287" y="904"/>
                  </a:lnTo>
                  <a:lnTo>
                    <a:pt x="2250" y="793"/>
                  </a:lnTo>
                  <a:lnTo>
                    <a:pt x="2214" y="701"/>
                  </a:lnTo>
                  <a:lnTo>
                    <a:pt x="2103" y="498"/>
                  </a:lnTo>
                  <a:lnTo>
                    <a:pt x="1974" y="333"/>
                  </a:lnTo>
                  <a:lnTo>
                    <a:pt x="1808" y="185"/>
                  </a:lnTo>
                  <a:lnTo>
                    <a:pt x="1605" y="93"/>
                  </a:lnTo>
                  <a:lnTo>
                    <a:pt x="1494" y="56"/>
                  </a:lnTo>
                  <a:lnTo>
                    <a:pt x="1384"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1" name="Google Shape;3601;p13"/>
            <p:cNvSpPr/>
            <p:nvPr/>
          </p:nvSpPr>
          <p:spPr>
            <a:xfrm>
              <a:off x="5883575" y="1504825"/>
              <a:ext cx="58125" cy="57625"/>
            </a:xfrm>
            <a:custGeom>
              <a:avLst/>
              <a:gdLst/>
              <a:ahLst/>
              <a:cxnLst/>
              <a:rect l="l" t="t" r="r" b="b"/>
              <a:pathLst>
                <a:path w="2325" h="2305" extrusionOk="0">
                  <a:moveTo>
                    <a:pt x="1034" y="0"/>
                  </a:moveTo>
                  <a:lnTo>
                    <a:pt x="923" y="19"/>
                  </a:lnTo>
                  <a:lnTo>
                    <a:pt x="812" y="55"/>
                  </a:lnTo>
                  <a:lnTo>
                    <a:pt x="702" y="92"/>
                  </a:lnTo>
                  <a:lnTo>
                    <a:pt x="499" y="185"/>
                  </a:lnTo>
                  <a:lnTo>
                    <a:pt x="333" y="332"/>
                  </a:lnTo>
                  <a:lnTo>
                    <a:pt x="204" y="498"/>
                  </a:lnTo>
                  <a:lnTo>
                    <a:pt x="93" y="682"/>
                  </a:lnTo>
                  <a:lnTo>
                    <a:pt x="56" y="793"/>
                  </a:lnTo>
                  <a:lnTo>
                    <a:pt x="38" y="904"/>
                  </a:lnTo>
                  <a:lnTo>
                    <a:pt x="19" y="1014"/>
                  </a:lnTo>
                  <a:lnTo>
                    <a:pt x="1" y="1143"/>
                  </a:lnTo>
                  <a:lnTo>
                    <a:pt x="19" y="1272"/>
                  </a:lnTo>
                  <a:lnTo>
                    <a:pt x="19" y="1383"/>
                  </a:lnTo>
                  <a:lnTo>
                    <a:pt x="56" y="1512"/>
                  </a:lnTo>
                  <a:lnTo>
                    <a:pt x="93" y="1604"/>
                  </a:lnTo>
                  <a:lnTo>
                    <a:pt x="148" y="1715"/>
                  </a:lnTo>
                  <a:lnTo>
                    <a:pt x="204" y="1807"/>
                  </a:lnTo>
                  <a:lnTo>
                    <a:pt x="278" y="1899"/>
                  </a:lnTo>
                  <a:lnTo>
                    <a:pt x="351" y="1991"/>
                  </a:lnTo>
                  <a:lnTo>
                    <a:pt x="425" y="2065"/>
                  </a:lnTo>
                  <a:lnTo>
                    <a:pt x="517" y="2121"/>
                  </a:lnTo>
                  <a:lnTo>
                    <a:pt x="609" y="2176"/>
                  </a:lnTo>
                  <a:lnTo>
                    <a:pt x="720" y="2231"/>
                  </a:lnTo>
                  <a:lnTo>
                    <a:pt x="831" y="2268"/>
                  </a:lnTo>
                  <a:lnTo>
                    <a:pt x="941" y="2286"/>
                  </a:lnTo>
                  <a:lnTo>
                    <a:pt x="1070" y="2305"/>
                  </a:lnTo>
                  <a:lnTo>
                    <a:pt x="1310" y="2305"/>
                  </a:lnTo>
                  <a:lnTo>
                    <a:pt x="1439" y="2286"/>
                  </a:lnTo>
                  <a:lnTo>
                    <a:pt x="1550" y="2250"/>
                  </a:lnTo>
                  <a:lnTo>
                    <a:pt x="1642" y="2213"/>
                  </a:lnTo>
                  <a:lnTo>
                    <a:pt x="1845" y="2102"/>
                  </a:lnTo>
                  <a:lnTo>
                    <a:pt x="2011" y="1955"/>
                  </a:lnTo>
                  <a:lnTo>
                    <a:pt x="2140" y="1789"/>
                  </a:lnTo>
                  <a:lnTo>
                    <a:pt x="2232" y="1586"/>
                  </a:lnTo>
                  <a:lnTo>
                    <a:pt x="2269" y="1475"/>
                  </a:lnTo>
                  <a:lnTo>
                    <a:pt x="2306" y="1365"/>
                  </a:lnTo>
                  <a:lnTo>
                    <a:pt x="2306" y="1254"/>
                  </a:lnTo>
                  <a:lnTo>
                    <a:pt x="2324" y="1125"/>
                  </a:lnTo>
                  <a:lnTo>
                    <a:pt x="2306" y="1014"/>
                  </a:lnTo>
                  <a:lnTo>
                    <a:pt x="2287" y="904"/>
                  </a:lnTo>
                  <a:lnTo>
                    <a:pt x="2269" y="793"/>
                  </a:lnTo>
                  <a:lnTo>
                    <a:pt x="2232" y="682"/>
                  </a:lnTo>
                  <a:lnTo>
                    <a:pt x="2121" y="480"/>
                  </a:lnTo>
                  <a:lnTo>
                    <a:pt x="1974" y="314"/>
                  </a:lnTo>
                  <a:lnTo>
                    <a:pt x="1808" y="185"/>
                  </a:lnTo>
                  <a:lnTo>
                    <a:pt x="1605" y="74"/>
                  </a:lnTo>
                  <a:lnTo>
                    <a:pt x="1513"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2" name="Google Shape;3602;p13"/>
            <p:cNvSpPr/>
            <p:nvPr/>
          </p:nvSpPr>
          <p:spPr>
            <a:xfrm>
              <a:off x="5092600" y="873300"/>
              <a:ext cx="59025" cy="59025"/>
            </a:xfrm>
            <a:custGeom>
              <a:avLst/>
              <a:gdLst/>
              <a:ahLst/>
              <a:cxnLst/>
              <a:rect l="l" t="t" r="r" b="b"/>
              <a:pathLst>
                <a:path w="2361" h="2361" extrusionOk="0">
                  <a:moveTo>
                    <a:pt x="1199" y="1"/>
                  </a:moveTo>
                  <a:lnTo>
                    <a:pt x="1070" y="19"/>
                  </a:lnTo>
                  <a:lnTo>
                    <a:pt x="959" y="19"/>
                  </a:lnTo>
                  <a:lnTo>
                    <a:pt x="848" y="56"/>
                  </a:lnTo>
                  <a:lnTo>
                    <a:pt x="738" y="93"/>
                  </a:lnTo>
                  <a:lnTo>
                    <a:pt x="535" y="185"/>
                  </a:lnTo>
                  <a:lnTo>
                    <a:pt x="369" y="333"/>
                  </a:lnTo>
                  <a:lnTo>
                    <a:pt x="221" y="499"/>
                  </a:lnTo>
                  <a:lnTo>
                    <a:pt x="111" y="683"/>
                  </a:lnTo>
                  <a:lnTo>
                    <a:pt x="74" y="794"/>
                  </a:lnTo>
                  <a:lnTo>
                    <a:pt x="37" y="904"/>
                  </a:lnTo>
                  <a:lnTo>
                    <a:pt x="19" y="1015"/>
                  </a:lnTo>
                  <a:lnTo>
                    <a:pt x="0" y="1126"/>
                  </a:lnTo>
                  <a:lnTo>
                    <a:pt x="0" y="1255"/>
                  </a:lnTo>
                  <a:lnTo>
                    <a:pt x="19" y="1384"/>
                  </a:lnTo>
                  <a:lnTo>
                    <a:pt x="37" y="1494"/>
                  </a:lnTo>
                  <a:lnTo>
                    <a:pt x="74" y="1605"/>
                  </a:lnTo>
                  <a:lnTo>
                    <a:pt x="129" y="1716"/>
                  </a:lnTo>
                  <a:lnTo>
                    <a:pt x="166" y="1808"/>
                  </a:lnTo>
                  <a:lnTo>
                    <a:pt x="240" y="1900"/>
                  </a:lnTo>
                  <a:lnTo>
                    <a:pt x="314" y="1992"/>
                  </a:lnTo>
                  <a:lnTo>
                    <a:pt x="387" y="2066"/>
                  </a:lnTo>
                  <a:lnTo>
                    <a:pt x="480" y="2140"/>
                  </a:lnTo>
                  <a:lnTo>
                    <a:pt x="572" y="2213"/>
                  </a:lnTo>
                  <a:lnTo>
                    <a:pt x="682" y="2250"/>
                  </a:lnTo>
                  <a:lnTo>
                    <a:pt x="793" y="2306"/>
                  </a:lnTo>
                  <a:lnTo>
                    <a:pt x="904" y="2342"/>
                  </a:lnTo>
                  <a:lnTo>
                    <a:pt x="1014" y="2361"/>
                  </a:lnTo>
                  <a:lnTo>
                    <a:pt x="1272" y="2361"/>
                  </a:lnTo>
                  <a:lnTo>
                    <a:pt x="1383" y="2342"/>
                  </a:lnTo>
                  <a:lnTo>
                    <a:pt x="1494" y="2324"/>
                  </a:lnTo>
                  <a:lnTo>
                    <a:pt x="1604" y="2287"/>
                  </a:lnTo>
                  <a:lnTo>
                    <a:pt x="1715" y="2250"/>
                  </a:lnTo>
                  <a:lnTo>
                    <a:pt x="1826" y="2177"/>
                  </a:lnTo>
                  <a:lnTo>
                    <a:pt x="1918" y="2121"/>
                  </a:lnTo>
                  <a:lnTo>
                    <a:pt x="1991" y="2047"/>
                  </a:lnTo>
                  <a:lnTo>
                    <a:pt x="2084" y="1974"/>
                  </a:lnTo>
                  <a:lnTo>
                    <a:pt x="2139" y="1882"/>
                  </a:lnTo>
                  <a:lnTo>
                    <a:pt x="2213" y="1789"/>
                  </a:lnTo>
                  <a:lnTo>
                    <a:pt x="2250" y="1679"/>
                  </a:lnTo>
                  <a:lnTo>
                    <a:pt x="2305" y="1568"/>
                  </a:lnTo>
                  <a:lnTo>
                    <a:pt x="2323" y="1457"/>
                  </a:lnTo>
                  <a:lnTo>
                    <a:pt x="2360" y="1328"/>
                  </a:lnTo>
                  <a:lnTo>
                    <a:pt x="2360" y="1218"/>
                  </a:lnTo>
                  <a:lnTo>
                    <a:pt x="2360" y="1089"/>
                  </a:lnTo>
                  <a:lnTo>
                    <a:pt x="2342" y="960"/>
                  </a:lnTo>
                  <a:lnTo>
                    <a:pt x="2323" y="849"/>
                  </a:lnTo>
                  <a:lnTo>
                    <a:pt x="2286" y="738"/>
                  </a:lnTo>
                  <a:lnTo>
                    <a:pt x="2231" y="628"/>
                  </a:lnTo>
                  <a:lnTo>
                    <a:pt x="2176" y="536"/>
                  </a:lnTo>
                  <a:lnTo>
                    <a:pt x="2102" y="443"/>
                  </a:lnTo>
                  <a:lnTo>
                    <a:pt x="2028" y="351"/>
                  </a:lnTo>
                  <a:lnTo>
                    <a:pt x="1955" y="277"/>
                  </a:lnTo>
                  <a:lnTo>
                    <a:pt x="1862" y="222"/>
                  </a:lnTo>
                  <a:lnTo>
                    <a:pt x="1770" y="148"/>
                  </a:lnTo>
                  <a:lnTo>
                    <a:pt x="1660" y="111"/>
                  </a:lnTo>
                  <a:lnTo>
                    <a:pt x="1549" y="56"/>
                  </a:lnTo>
                  <a:lnTo>
                    <a:pt x="1438" y="38"/>
                  </a:lnTo>
                  <a:lnTo>
                    <a:pt x="1309" y="19"/>
                  </a:lnTo>
                  <a:lnTo>
                    <a:pt x="11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3" name="Google Shape;3603;p13"/>
            <p:cNvSpPr/>
            <p:nvPr/>
          </p:nvSpPr>
          <p:spPr>
            <a:xfrm>
              <a:off x="5290350" y="1154025"/>
              <a:ext cx="57625" cy="57200"/>
            </a:xfrm>
            <a:custGeom>
              <a:avLst/>
              <a:gdLst/>
              <a:ahLst/>
              <a:cxnLst/>
              <a:rect l="l" t="t" r="r" b="b"/>
              <a:pathLst>
                <a:path w="2305" h="2288" extrusionOk="0">
                  <a:moveTo>
                    <a:pt x="1014" y="1"/>
                  </a:moveTo>
                  <a:lnTo>
                    <a:pt x="885" y="19"/>
                  </a:lnTo>
                  <a:lnTo>
                    <a:pt x="774" y="56"/>
                  </a:lnTo>
                  <a:lnTo>
                    <a:pt x="682" y="93"/>
                  </a:lnTo>
                  <a:lnTo>
                    <a:pt x="479" y="185"/>
                  </a:lnTo>
                  <a:lnTo>
                    <a:pt x="314" y="333"/>
                  </a:lnTo>
                  <a:lnTo>
                    <a:pt x="184" y="517"/>
                  </a:lnTo>
                  <a:lnTo>
                    <a:pt x="74" y="701"/>
                  </a:lnTo>
                  <a:lnTo>
                    <a:pt x="37" y="812"/>
                  </a:lnTo>
                  <a:lnTo>
                    <a:pt x="19" y="923"/>
                  </a:lnTo>
                  <a:lnTo>
                    <a:pt x="0" y="1052"/>
                  </a:lnTo>
                  <a:lnTo>
                    <a:pt x="0" y="1162"/>
                  </a:lnTo>
                  <a:lnTo>
                    <a:pt x="0" y="1291"/>
                  </a:lnTo>
                  <a:lnTo>
                    <a:pt x="19" y="1402"/>
                  </a:lnTo>
                  <a:lnTo>
                    <a:pt x="55" y="1513"/>
                  </a:lnTo>
                  <a:lnTo>
                    <a:pt x="92" y="1623"/>
                  </a:lnTo>
                  <a:lnTo>
                    <a:pt x="148" y="1715"/>
                  </a:lnTo>
                  <a:lnTo>
                    <a:pt x="203" y="1808"/>
                  </a:lnTo>
                  <a:lnTo>
                    <a:pt x="332" y="1974"/>
                  </a:lnTo>
                  <a:lnTo>
                    <a:pt x="516" y="2121"/>
                  </a:lnTo>
                  <a:lnTo>
                    <a:pt x="701" y="2213"/>
                  </a:lnTo>
                  <a:lnTo>
                    <a:pt x="811" y="2250"/>
                  </a:lnTo>
                  <a:lnTo>
                    <a:pt x="922" y="2269"/>
                  </a:lnTo>
                  <a:lnTo>
                    <a:pt x="1051" y="2287"/>
                  </a:lnTo>
                  <a:lnTo>
                    <a:pt x="1291" y="2287"/>
                  </a:lnTo>
                  <a:lnTo>
                    <a:pt x="1401" y="2269"/>
                  </a:lnTo>
                  <a:lnTo>
                    <a:pt x="1512" y="2232"/>
                  </a:lnTo>
                  <a:lnTo>
                    <a:pt x="1623" y="2195"/>
                  </a:lnTo>
                  <a:lnTo>
                    <a:pt x="1807" y="2103"/>
                  </a:lnTo>
                  <a:lnTo>
                    <a:pt x="1973" y="1955"/>
                  </a:lnTo>
                  <a:lnTo>
                    <a:pt x="2120" y="1789"/>
                  </a:lnTo>
                  <a:lnTo>
                    <a:pt x="2213" y="1586"/>
                  </a:lnTo>
                  <a:lnTo>
                    <a:pt x="2250" y="1476"/>
                  </a:lnTo>
                  <a:lnTo>
                    <a:pt x="2286" y="1365"/>
                  </a:lnTo>
                  <a:lnTo>
                    <a:pt x="2305" y="1236"/>
                  </a:lnTo>
                  <a:lnTo>
                    <a:pt x="2305" y="1125"/>
                  </a:lnTo>
                  <a:lnTo>
                    <a:pt x="2286" y="996"/>
                  </a:lnTo>
                  <a:lnTo>
                    <a:pt x="2268" y="886"/>
                  </a:lnTo>
                  <a:lnTo>
                    <a:pt x="2250" y="775"/>
                  </a:lnTo>
                  <a:lnTo>
                    <a:pt x="2213" y="664"/>
                  </a:lnTo>
                  <a:lnTo>
                    <a:pt x="2157" y="572"/>
                  </a:lnTo>
                  <a:lnTo>
                    <a:pt x="2102" y="480"/>
                  </a:lnTo>
                  <a:lnTo>
                    <a:pt x="1955" y="314"/>
                  </a:lnTo>
                  <a:lnTo>
                    <a:pt x="1789" y="167"/>
                  </a:lnTo>
                  <a:lnTo>
                    <a:pt x="1586" y="74"/>
                  </a:lnTo>
                  <a:lnTo>
                    <a:pt x="1475" y="38"/>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4" name="Google Shape;3604;p13"/>
            <p:cNvSpPr/>
            <p:nvPr/>
          </p:nvSpPr>
          <p:spPr>
            <a:xfrm>
              <a:off x="4910525" y="514225"/>
              <a:ext cx="58100" cy="58100"/>
            </a:xfrm>
            <a:custGeom>
              <a:avLst/>
              <a:gdLst/>
              <a:ahLst/>
              <a:cxnLst/>
              <a:rect l="l" t="t" r="r" b="b"/>
              <a:pathLst>
                <a:path w="2324" h="2324" extrusionOk="0">
                  <a:moveTo>
                    <a:pt x="1162" y="0"/>
                  </a:moveTo>
                  <a:lnTo>
                    <a:pt x="1051" y="19"/>
                  </a:lnTo>
                  <a:lnTo>
                    <a:pt x="922" y="19"/>
                  </a:lnTo>
                  <a:lnTo>
                    <a:pt x="811" y="56"/>
                  </a:lnTo>
                  <a:lnTo>
                    <a:pt x="701" y="93"/>
                  </a:lnTo>
                  <a:lnTo>
                    <a:pt x="590" y="148"/>
                  </a:lnTo>
                  <a:lnTo>
                    <a:pt x="498" y="203"/>
                  </a:lnTo>
                  <a:lnTo>
                    <a:pt x="406" y="277"/>
                  </a:lnTo>
                  <a:lnTo>
                    <a:pt x="314" y="351"/>
                  </a:lnTo>
                  <a:lnTo>
                    <a:pt x="240" y="425"/>
                  </a:lnTo>
                  <a:lnTo>
                    <a:pt x="184" y="517"/>
                  </a:lnTo>
                  <a:lnTo>
                    <a:pt x="129" y="627"/>
                  </a:lnTo>
                  <a:lnTo>
                    <a:pt x="74" y="720"/>
                  </a:lnTo>
                  <a:lnTo>
                    <a:pt x="37" y="830"/>
                  </a:lnTo>
                  <a:lnTo>
                    <a:pt x="19" y="959"/>
                  </a:lnTo>
                  <a:lnTo>
                    <a:pt x="0" y="1070"/>
                  </a:lnTo>
                  <a:lnTo>
                    <a:pt x="0" y="1199"/>
                  </a:lnTo>
                  <a:lnTo>
                    <a:pt x="0" y="1328"/>
                  </a:lnTo>
                  <a:lnTo>
                    <a:pt x="19" y="1439"/>
                  </a:lnTo>
                  <a:lnTo>
                    <a:pt x="55" y="1549"/>
                  </a:lnTo>
                  <a:lnTo>
                    <a:pt x="92" y="1660"/>
                  </a:lnTo>
                  <a:lnTo>
                    <a:pt x="203" y="1844"/>
                  </a:lnTo>
                  <a:lnTo>
                    <a:pt x="350" y="2010"/>
                  </a:lnTo>
                  <a:lnTo>
                    <a:pt x="516" y="2139"/>
                  </a:lnTo>
                  <a:lnTo>
                    <a:pt x="719" y="2250"/>
                  </a:lnTo>
                  <a:lnTo>
                    <a:pt x="830" y="2287"/>
                  </a:lnTo>
                  <a:lnTo>
                    <a:pt x="940" y="2305"/>
                  </a:lnTo>
                  <a:lnTo>
                    <a:pt x="1051" y="2324"/>
                  </a:lnTo>
                  <a:lnTo>
                    <a:pt x="1291" y="2324"/>
                  </a:lnTo>
                  <a:lnTo>
                    <a:pt x="1420" y="2305"/>
                  </a:lnTo>
                  <a:lnTo>
                    <a:pt x="1530" y="2268"/>
                  </a:lnTo>
                  <a:lnTo>
                    <a:pt x="1641" y="2231"/>
                  </a:lnTo>
                  <a:lnTo>
                    <a:pt x="1825" y="2121"/>
                  </a:lnTo>
                  <a:lnTo>
                    <a:pt x="1991" y="1992"/>
                  </a:lnTo>
                  <a:lnTo>
                    <a:pt x="2139" y="1826"/>
                  </a:lnTo>
                  <a:lnTo>
                    <a:pt x="2231" y="1623"/>
                  </a:lnTo>
                  <a:lnTo>
                    <a:pt x="2268" y="1512"/>
                  </a:lnTo>
                  <a:lnTo>
                    <a:pt x="2305" y="1402"/>
                  </a:lnTo>
                  <a:lnTo>
                    <a:pt x="2323" y="1291"/>
                  </a:lnTo>
                  <a:lnTo>
                    <a:pt x="2323" y="1162"/>
                  </a:lnTo>
                  <a:lnTo>
                    <a:pt x="2305" y="1033"/>
                  </a:lnTo>
                  <a:lnTo>
                    <a:pt x="2305" y="922"/>
                  </a:lnTo>
                  <a:lnTo>
                    <a:pt x="2268" y="812"/>
                  </a:lnTo>
                  <a:lnTo>
                    <a:pt x="2231" y="701"/>
                  </a:lnTo>
                  <a:lnTo>
                    <a:pt x="2120" y="517"/>
                  </a:lnTo>
                  <a:lnTo>
                    <a:pt x="1991" y="332"/>
                  </a:lnTo>
                  <a:lnTo>
                    <a:pt x="1825" y="203"/>
                  </a:lnTo>
                  <a:lnTo>
                    <a:pt x="1623" y="93"/>
                  </a:lnTo>
                  <a:lnTo>
                    <a:pt x="1512" y="56"/>
                  </a:lnTo>
                  <a:lnTo>
                    <a:pt x="1401" y="37"/>
                  </a:lnTo>
                  <a:lnTo>
                    <a:pt x="1291"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5" name="Google Shape;3605;p13"/>
            <p:cNvSpPr/>
            <p:nvPr/>
          </p:nvSpPr>
          <p:spPr>
            <a:xfrm>
              <a:off x="5724550" y="1476700"/>
              <a:ext cx="56725" cy="56725"/>
            </a:xfrm>
            <a:custGeom>
              <a:avLst/>
              <a:gdLst/>
              <a:ahLst/>
              <a:cxnLst/>
              <a:rect l="l" t="t" r="r" b="b"/>
              <a:pathLst>
                <a:path w="2269" h="2269" extrusionOk="0">
                  <a:moveTo>
                    <a:pt x="1052" y="0"/>
                  </a:moveTo>
                  <a:lnTo>
                    <a:pt x="941" y="19"/>
                  </a:lnTo>
                  <a:lnTo>
                    <a:pt x="849" y="37"/>
                  </a:lnTo>
                  <a:lnTo>
                    <a:pt x="738" y="74"/>
                  </a:lnTo>
                  <a:lnTo>
                    <a:pt x="536" y="166"/>
                  </a:lnTo>
                  <a:lnTo>
                    <a:pt x="370" y="295"/>
                  </a:lnTo>
                  <a:lnTo>
                    <a:pt x="222" y="461"/>
                  </a:lnTo>
                  <a:lnTo>
                    <a:pt x="111" y="646"/>
                  </a:lnTo>
                  <a:lnTo>
                    <a:pt x="38" y="867"/>
                  </a:lnTo>
                  <a:lnTo>
                    <a:pt x="1" y="959"/>
                  </a:lnTo>
                  <a:lnTo>
                    <a:pt x="1" y="1088"/>
                  </a:lnTo>
                  <a:lnTo>
                    <a:pt x="1" y="1199"/>
                  </a:lnTo>
                  <a:lnTo>
                    <a:pt x="1" y="1310"/>
                  </a:lnTo>
                  <a:lnTo>
                    <a:pt x="38" y="1420"/>
                  </a:lnTo>
                  <a:lnTo>
                    <a:pt x="75" y="1531"/>
                  </a:lnTo>
                  <a:lnTo>
                    <a:pt x="111" y="1641"/>
                  </a:lnTo>
                  <a:lnTo>
                    <a:pt x="167" y="1734"/>
                  </a:lnTo>
                  <a:lnTo>
                    <a:pt x="314" y="1900"/>
                  </a:lnTo>
                  <a:lnTo>
                    <a:pt x="480" y="2065"/>
                  </a:lnTo>
                  <a:lnTo>
                    <a:pt x="572" y="2121"/>
                  </a:lnTo>
                  <a:lnTo>
                    <a:pt x="665" y="2176"/>
                  </a:lnTo>
                  <a:lnTo>
                    <a:pt x="775" y="2213"/>
                  </a:lnTo>
                  <a:lnTo>
                    <a:pt x="886" y="2250"/>
                  </a:lnTo>
                  <a:lnTo>
                    <a:pt x="996" y="2268"/>
                  </a:lnTo>
                  <a:lnTo>
                    <a:pt x="1236" y="2268"/>
                  </a:lnTo>
                  <a:lnTo>
                    <a:pt x="1347" y="2250"/>
                  </a:lnTo>
                  <a:lnTo>
                    <a:pt x="1550" y="2195"/>
                  </a:lnTo>
                  <a:lnTo>
                    <a:pt x="1752" y="2084"/>
                  </a:lnTo>
                  <a:lnTo>
                    <a:pt x="1918" y="1955"/>
                  </a:lnTo>
                  <a:lnTo>
                    <a:pt x="2066" y="1789"/>
                  </a:lnTo>
                  <a:lnTo>
                    <a:pt x="2158" y="1586"/>
                  </a:lnTo>
                  <a:lnTo>
                    <a:pt x="2232" y="1383"/>
                  </a:lnTo>
                  <a:lnTo>
                    <a:pt x="2250" y="1273"/>
                  </a:lnTo>
                  <a:lnTo>
                    <a:pt x="2269" y="1162"/>
                  </a:lnTo>
                  <a:lnTo>
                    <a:pt x="2269" y="1051"/>
                  </a:lnTo>
                  <a:lnTo>
                    <a:pt x="2250" y="941"/>
                  </a:lnTo>
                  <a:lnTo>
                    <a:pt x="2195" y="720"/>
                  </a:lnTo>
                  <a:lnTo>
                    <a:pt x="2084" y="535"/>
                  </a:lnTo>
                  <a:lnTo>
                    <a:pt x="1955" y="369"/>
                  </a:lnTo>
                  <a:lnTo>
                    <a:pt x="1789" y="222"/>
                  </a:lnTo>
                  <a:lnTo>
                    <a:pt x="1605" y="111"/>
                  </a:lnTo>
                  <a:lnTo>
                    <a:pt x="1402" y="37"/>
                  </a:lnTo>
                  <a:lnTo>
                    <a:pt x="1291"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6" name="Google Shape;3606;p13"/>
            <p:cNvSpPr/>
            <p:nvPr/>
          </p:nvSpPr>
          <p:spPr>
            <a:xfrm>
              <a:off x="5804300" y="1490525"/>
              <a:ext cx="57175" cy="57650"/>
            </a:xfrm>
            <a:custGeom>
              <a:avLst/>
              <a:gdLst/>
              <a:ahLst/>
              <a:cxnLst/>
              <a:rect l="l" t="t" r="r" b="b"/>
              <a:pathLst>
                <a:path w="2287" h="2306" extrusionOk="0">
                  <a:moveTo>
                    <a:pt x="1162" y="1"/>
                  </a:moveTo>
                  <a:lnTo>
                    <a:pt x="1033" y="19"/>
                  </a:lnTo>
                  <a:lnTo>
                    <a:pt x="923" y="37"/>
                  </a:lnTo>
                  <a:lnTo>
                    <a:pt x="812" y="56"/>
                  </a:lnTo>
                  <a:lnTo>
                    <a:pt x="701" y="93"/>
                  </a:lnTo>
                  <a:lnTo>
                    <a:pt x="498" y="203"/>
                  </a:lnTo>
                  <a:lnTo>
                    <a:pt x="333" y="332"/>
                  </a:lnTo>
                  <a:lnTo>
                    <a:pt x="185" y="498"/>
                  </a:lnTo>
                  <a:lnTo>
                    <a:pt x="130" y="591"/>
                  </a:lnTo>
                  <a:lnTo>
                    <a:pt x="74" y="701"/>
                  </a:lnTo>
                  <a:lnTo>
                    <a:pt x="37" y="812"/>
                  </a:lnTo>
                  <a:lnTo>
                    <a:pt x="19" y="922"/>
                  </a:lnTo>
                  <a:lnTo>
                    <a:pt x="1" y="1033"/>
                  </a:lnTo>
                  <a:lnTo>
                    <a:pt x="1" y="1144"/>
                  </a:lnTo>
                  <a:lnTo>
                    <a:pt x="1" y="1273"/>
                  </a:lnTo>
                  <a:lnTo>
                    <a:pt x="19" y="1383"/>
                  </a:lnTo>
                  <a:lnTo>
                    <a:pt x="74" y="1586"/>
                  </a:lnTo>
                  <a:lnTo>
                    <a:pt x="185" y="1789"/>
                  </a:lnTo>
                  <a:lnTo>
                    <a:pt x="314" y="1955"/>
                  </a:lnTo>
                  <a:lnTo>
                    <a:pt x="480" y="2084"/>
                  </a:lnTo>
                  <a:lnTo>
                    <a:pt x="664" y="2195"/>
                  </a:lnTo>
                  <a:lnTo>
                    <a:pt x="867" y="2268"/>
                  </a:lnTo>
                  <a:lnTo>
                    <a:pt x="978" y="2287"/>
                  </a:lnTo>
                  <a:lnTo>
                    <a:pt x="1088" y="2305"/>
                  </a:lnTo>
                  <a:lnTo>
                    <a:pt x="1218" y="2305"/>
                  </a:lnTo>
                  <a:lnTo>
                    <a:pt x="1328" y="2287"/>
                  </a:lnTo>
                  <a:lnTo>
                    <a:pt x="1439" y="2268"/>
                  </a:lnTo>
                  <a:lnTo>
                    <a:pt x="1549" y="2232"/>
                  </a:lnTo>
                  <a:lnTo>
                    <a:pt x="1752" y="2121"/>
                  </a:lnTo>
                  <a:lnTo>
                    <a:pt x="1918" y="1992"/>
                  </a:lnTo>
                  <a:lnTo>
                    <a:pt x="2066" y="1826"/>
                  </a:lnTo>
                  <a:lnTo>
                    <a:pt x="2121" y="1734"/>
                  </a:lnTo>
                  <a:lnTo>
                    <a:pt x="2176" y="1642"/>
                  </a:lnTo>
                  <a:lnTo>
                    <a:pt x="2213" y="1531"/>
                  </a:lnTo>
                  <a:lnTo>
                    <a:pt x="2250" y="1420"/>
                  </a:lnTo>
                  <a:lnTo>
                    <a:pt x="2269" y="1310"/>
                  </a:lnTo>
                  <a:lnTo>
                    <a:pt x="2287" y="1181"/>
                  </a:lnTo>
                  <a:lnTo>
                    <a:pt x="2287" y="1070"/>
                  </a:lnTo>
                  <a:lnTo>
                    <a:pt x="2269" y="941"/>
                  </a:lnTo>
                  <a:lnTo>
                    <a:pt x="2232" y="830"/>
                  </a:lnTo>
                  <a:lnTo>
                    <a:pt x="2195" y="738"/>
                  </a:lnTo>
                  <a:lnTo>
                    <a:pt x="2103" y="535"/>
                  </a:lnTo>
                  <a:lnTo>
                    <a:pt x="1973" y="351"/>
                  </a:lnTo>
                  <a:lnTo>
                    <a:pt x="1789" y="222"/>
                  </a:lnTo>
                  <a:lnTo>
                    <a:pt x="1605" y="111"/>
                  </a:lnTo>
                  <a:lnTo>
                    <a:pt x="1494" y="74"/>
                  </a:lnTo>
                  <a:lnTo>
                    <a:pt x="1383" y="37"/>
                  </a:lnTo>
                  <a:lnTo>
                    <a:pt x="1273" y="19"/>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7" name="Google Shape;3607;p13"/>
            <p:cNvSpPr/>
            <p:nvPr/>
          </p:nvSpPr>
          <p:spPr>
            <a:xfrm>
              <a:off x="4896675" y="594900"/>
              <a:ext cx="56725" cy="56725"/>
            </a:xfrm>
            <a:custGeom>
              <a:avLst/>
              <a:gdLst/>
              <a:ahLst/>
              <a:cxnLst/>
              <a:rect l="l" t="t" r="r" b="b"/>
              <a:pathLst>
                <a:path w="2269" h="2269" extrusionOk="0">
                  <a:moveTo>
                    <a:pt x="1052" y="0"/>
                  </a:moveTo>
                  <a:lnTo>
                    <a:pt x="941" y="19"/>
                  </a:lnTo>
                  <a:lnTo>
                    <a:pt x="738" y="92"/>
                  </a:lnTo>
                  <a:lnTo>
                    <a:pt x="536" y="185"/>
                  </a:lnTo>
                  <a:lnTo>
                    <a:pt x="370" y="314"/>
                  </a:lnTo>
                  <a:lnTo>
                    <a:pt x="222" y="480"/>
                  </a:lnTo>
                  <a:lnTo>
                    <a:pt x="112" y="664"/>
                  </a:lnTo>
                  <a:lnTo>
                    <a:pt x="38" y="885"/>
                  </a:lnTo>
                  <a:lnTo>
                    <a:pt x="19" y="996"/>
                  </a:lnTo>
                  <a:lnTo>
                    <a:pt x="1" y="1106"/>
                  </a:lnTo>
                  <a:lnTo>
                    <a:pt x="19" y="1217"/>
                  </a:lnTo>
                  <a:lnTo>
                    <a:pt x="19" y="1328"/>
                  </a:lnTo>
                  <a:lnTo>
                    <a:pt x="56" y="1438"/>
                  </a:lnTo>
                  <a:lnTo>
                    <a:pt x="93" y="1549"/>
                  </a:lnTo>
                  <a:lnTo>
                    <a:pt x="204" y="1733"/>
                  </a:lnTo>
                  <a:lnTo>
                    <a:pt x="333" y="1918"/>
                  </a:lnTo>
                  <a:lnTo>
                    <a:pt x="499" y="2065"/>
                  </a:lnTo>
                  <a:lnTo>
                    <a:pt x="702" y="2176"/>
                  </a:lnTo>
                  <a:lnTo>
                    <a:pt x="812" y="2213"/>
                  </a:lnTo>
                  <a:lnTo>
                    <a:pt x="923" y="2250"/>
                  </a:lnTo>
                  <a:lnTo>
                    <a:pt x="1033" y="2268"/>
                  </a:lnTo>
                  <a:lnTo>
                    <a:pt x="1255" y="2268"/>
                  </a:lnTo>
                  <a:lnTo>
                    <a:pt x="1365" y="2250"/>
                  </a:lnTo>
                  <a:lnTo>
                    <a:pt x="1568" y="2176"/>
                  </a:lnTo>
                  <a:lnTo>
                    <a:pt x="1771" y="2065"/>
                  </a:lnTo>
                  <a:lnTo>
                    <a:pt x="1937" y="1936"/>
                  </a:lnTo>
                  <a:lnTo>
                    <a:pt x="2066" y="1770"/>
                  </a:lnTo>
                  <a:lnTo>
                    <a:pt x="2177" y="1567"/>
                  </a:lnTo>
                  <a:lnTo>
                    <a:pt x="2250" y="1365"/>
                  </a:lnTo>
                  <a:lnTo>
                    <a:pt x="2269" y="1254"/>
                  </a:lnTo>
                  <a:lnTo>
                    <a:pt x="2269" y="1143"/>
                  </a:lnTo>
                  <a:lnTo>
                    <a:pt x="2269" y="1033"/>
                  </a:lnTo>
                  <a:lnTo>
                    <a:pt x="2250" y="922"/>
                  </a:lnTo>
                  <a:lnTo>
                    <a:pt x="2195" y="719"/>
                  </a:lnTo>
                  <a:lnTo>
                    <a:pt x="2084" y="516"/>
                  </a:lnTo>
                  <a:lnTo>
                    <a:pt x="1955" y="350"/>
                  </a:lnTo>
                  <a:lnTo>
                    <a:pt x="1789" y="203"/>
                  </a:lnTo>
                  <a:lnTo>
                    <a:pt x="1587" y="111"/>
                  </a:lnTo>
                  <a:lnTo>
                    <a:pt x="1384" y="37"/>
                  </a:lnTo>
                  <a:lnTo>
                    <a:pt x="1273" y="19"/>
                  </a:lnTo>
                  <a:lnTo>
                    <a:pt x="11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8" name="Google Shape;3608;p13"/>
            <p:cNvSpPr/>
            <p:nvPr/>
          </p:nvSpPr>
          <p:spPr>
            <a:xfrm>
              <a:off x="5079675" y="954425"/>
              <a:ext cx="56275" cy="56725"/>
            </a:xfrm>
            <a:custGeom>
              <a:avLst/>
              <a:gdLst/>
              <a:ahLst/>
              <a:cxnLst/>
              <a:rect l="l" t="t" r="r" b="b"/>
              <a:pathLst>
                <a:path w="2251" h="2269" extrusionOk="0">
                  <a:moveTo>
                    <a:pt x="1126" y="1"/>
                  </a:moveTo>
                  <a:lnTo>
                    <a:pt x="1015" y="19"/>
                  </a:lnTo>
                  <a:lnTo>
                    <a:pt x="904" y="38"/>
                  </a:lnTo>
                  <a:lnTo>
                    <a:pt x="812" y="56"/>
                  </a:lnTo>
                  <a:lnTo>
                    <a:pt x="702" y="93"/>
                  </a:lnTo>
                  <a:lnTo>
                    <a:pt x="517" y="204"/>
                  </a:lnTo>
                  <a:lnTo>
                    <a:pt x="351" y="351"/>
                  </a:lnTo>
                  <a:lnTo>
                    <a:pt x="204" y="517"/>
                  </a:lnTo>
                  <a:lnTo>
                    <a:pt x="93" y="702"/>
                  </a:lnTo>
                  <a:lnTo>
                    <a:pt x="56" y="794"/>
                  </a:lnTo>
                  <a:lnTo>
                    <a:pt x="19" y="904"/>
                  </a:lnTo>
                  <a:lnTo>
                    <a:pt x="1" y="1015"/>
                  </a:lnTo>
                  <a:lnTo>
                    <a:pt x="1" y="1126"/>
                  </a:lnTo>
                  <a:lnTo>
                    <a:pt x="1" y="1236"/>
                  </a:lnTo>
                  <a:lnTo>
                    <a:pt x="19" y="1347"/>
                  </a:lnTo>
                  <a:lnTo>
                    <a:pt x="56" y="1458"/>
                  </a:lnTo>
                  <a:lnTo>
                    <a:pt x="93" y="1568"/>
                  </a:lnTo>
                  <a:lnTo>
                    <a:pt x="185" y="1753"/>
                  </a:lnTo>
                  <a:lnTo>
                    <a:pt x="333" y="1919"/>
                  </a:lnTo>
                  <a:lnTo>
                    <a:pt x="499" y="2066"/>
                  </a:lnTo>
                  <a:lnTo>
                    <a:pt x="683" y="2177"/>
                  </a:lnTo>
                  <a:lnTo>
                    <a:pt x="794" y="2214"/>
                  </a:lnTo>
                  <a:lnTo>
                    <a:pt x="904" y="2232"/>
                  </a:lnTo>
                  <a:lnTo>
                    <a:pt x="1015" y="2250"/>
                  </a:lnTo>
                  <a:lnTo>
                    <a:pt x="1126" y="2269"/>
                  </a:lnTo>
                  <a:lnTo>
                    <a:pt x="1236" y="2250"/>
                  </a:lnTo>
                  <a:lnTo>
                    <a:pt x="1347" y="2250"/>
                  </a:lnTo>
                  <a:lnTo>
                    <a:pt x="1439" y="2214"/>
                  </a:lnTo>
                  <a:lnTo>
                    <a:pt x="1550" y="2177"/>
                  </a:lnTo>
                  <a:lnTo>
                    <a:pt x="1734" y="2066"/>
                  </a:lnTo>
                  <a:lnTo>
                    <a:pt x="1918" y="1937"/>
                  </a:lnTo>
                  <a:lnTo>
                    <a:pt x="2047" y="1771"/>
                  </a:lnTo>
                  <a:lnTo>
                    <a:pt x="2158" y="1568"/>
                  </a:lnTo>
                  <a:lnTo>
                    <a:pt x="2195" y="1476"/>
                  </a:lnTo>
                  <a:lnTo>
                    <a:pt x="2232" y="1365"/>
                  </a:lnTo>
                  <a:lnTo>
                    <a:pt x="2250" y="1255"/>
                  </a:lnTo>
                  <a:lnTo>
                    <a:pt x="2250" y="1144"/>
                  </a:lnTo>
                  <a:lnTo>
                    <a:pt x="2250" y="1033"/>
                  </a:lnTo>
                  <a:lnTo>
                    <a:pt x="2232" y="923"/>
                  </a:lnTo>
                  <a:lnTo>
                    <a:pt x="2213" y="812"/>
                  </a:lnTo>
                  <a:lnTo>
                    <a:pt x="2158" y="720"/>
                  </a:lnTo>
                  <a:lnTo>
                    <a:pt x="2066" y="517"/>
                  </a:lnTo>
                  <a:lnTo>
                    <a:pt x="1918" y="351"/>
                  </a:lnTo>
                  <a:lnTo>
                    <a:pt x="1752" y="204"/>
                  </a:lnTo>
                  <a:lnTo>
                    <a:pt x="1568" y="112"/>
                  </a:lnTo>
                  <a:lnTo>
                    <a:pt x="1457" y="56"/>
                  </a:lnTo>
                  <a:lnTo>
                    <a:pt x="1365" y="38"/>
                  </a:lnTo>
                  <a:lnTo>
                    <a:pt x="1255"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9" name="Google Shape;3609;p13"/>
            <p:cNvSpPr/>
            <p:nvPr/>
          </p:nvSpPr>
          <p:spPr>
            <a:xfrm>
              <a:off x="4845525" y="421100"/>
              <a:ext cx="56725" cy="56275"/>
            </a:xfrm>
            <a:custGeom>
              <a:avLst/>
              <a:gdLst/>
              <a:ahLst/>
              <a:cxnLst/>
              <a:rect l="l" t="t" r="r" b="b"/>
              <a:pathLst>
                <a:path w="2269" h="2251" extrusionOk="0">
                  <a:moveTo>
                    <a:pt x="1033" y="1"/>
                  </a:moveTo>
                  <a:lnTo>
                    <a:pt x="922" y="19"/>
                  </a:lnTo>
                  <a:lnTo>
                    <a:pt x="701" y="75"/>
                  </a:lnTo>
                  <a:lnTo>
                    <a:pt x="517" y="185"/>
                  </a:lnTo>
                  <a:lnTo>
                    <a:pt x="351" y="314"/>
                  </a:lnTo>
                  <a:lnTo>
                    <a:pt x="203" y="480"/>
                  </a:lnTo>
                  <a:lnTo>
                    <a:pt x="92" y="683"/>
                  </a:lnTo>
                  <a:lnTo>
                    <a:pt x="37" y="886"/>
                  </a:lnTo>
                  <a:lnTo>
                    <a:pt x="0" y="997"/>
                  </a:lnTo>
                  <a:lnTo>
                    <a:pt x="0" y="1107"/>
                  </a:lnTo>
                  <a:lnTo>
                    <a:pt x="0" y="1218"/>
                  </a:lnTo>
                  <a:lnTo>
                    <a:pt x="19" y="1329"/>
                  </a:lnTo>
                  <a:lnTo>
                    <a:pt x="56" y="1439"/>
                  </a:lnTo>
                  <a:lnTo>
                    <a:pt x="92" y="1550"/>
                  </a:lnTo>
                  <a:lnTo>
                    <a:pt x="203" y="1753"/>
                  </a:lnTo>
                  <a:lnTo>
                    <a:pt x="332" y="1919"/>
                  </a:lnTo>
                  <a:lnTo>
                    <a:pt x="517" y="2066"/>
                  </a:lnTo>
                  <a:lnTo>
                    <a:pt x="719" y="2177"/>
                  </a:lnTo>
                  <a:lnTo>
                    <a:pt x="812" y="2214"/>
                  </a:lnTo>
                  <a:lnTo>
                    <a:pt x="922" y="2232"/>
                  </a:lnTo>
                  <a:lnTo>
                    <a:pt x="1033" y="2250"/>
                  </a:lnTo>
                  <a:lnTo>
                    <a:pt x="1273" y="2250"/>
                  </a:lnTo>
                  <a:lnTo>
                    <a:pt x="1383" y="2232"/>
                  </a:lnTo>
                  <a:lnTo>
                    <a:pt x="1586" y="2158"/>
                  </a:lnTo>
                  <a:lnTo>
                    <a:pt x="1770" y="2048"/>
                  </a:lnTo>
                  <a:lnTo>
                    <a:pt x="1936" y="1900"/>
                  </a:lnTo>
                  <a:lnTo>
                    <a:pt x="2084" y="1734"/>
                  </a:lnTo>
                  <a:lnTo>
                    <a:pt x="2176" y="1550"/>
                  </a:lnTo>
                  <a:lnTo>
                    <a:pt x="2250" y="1329"/>
                  </a:lnTo>
                  <a:lnTo>
                    <a:pt x="2268" y="1236"/>
                  </a:lnTo>
                  <a:lnTo>
                    <a:pt x="2268" y="1107"/>
                  </a:lnTo>
                  <a:lnTo>
                    <a:pt x="2250" y="997"/>
                  </a:lnTo>
                  <a:lnTo>
                    <a:pt x="2231" y="886"/>
                  </a:lnTo>
                  <a:lnTo>
                    <a:pt x="2176" y="683"/>
                  </a:lnTo>
                  <a:lnTo>
                    <a:pt x="2065" y="499"/>
                  </a:lnTo>
                  <a:lnTo>
                    <a:pt x="1918" y="333"/>
                  </a:lnTo>
                  <a:lnTo>
                    <a:pt x="1752" y="185"/>
                  </a:lnTo>
                  <a:lnTo>
                    <a:pt x="1568" y="93"/>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0" name="Google Shape;3610;p13"/>
            <p:cNvSpPr/>
            <p:nvPr/>
          </p:nvSpPr>
          <p:spPr>
            <a:xfrm>
              <a:off x="5499150" y="1356850"/>
              <a:ext cx="56725" cy="56725"/>
            </a:xfrm>
            <a:custGeom>
              <a:avLst/>
              <a:gdLst/>
              <a:ahLst/>
              <a:cxnLst/>
              <a:rect l="l" t="t" r="r" b="b"/>
              <a:pathLst>
                <a:path w="2269" h="2269" extrusionOk="0">
                  <a:moveTo>
                    <a:pt x="1107" y="0"/>
                  </a:moveTo>
                  <a:lnTo>
                    <a:pt x="996" y="19"/>
                  </a:lnTo>
                  <a:lnTo>
                    <a:pt x="886" y="37"/>
                  </a:lnTo>
                  <a:lnTo>
                    <a:pt x="683" y="111"/>
                  </a:lnTo>
                  <a:lnTo>
                    <a:pt x="480" y="222"/>
                  </a:lnTo>
                  <a:lnTo>
                    <a:pt x="314" y="351"/>
                  </a:lnTo>
                  <a:lnTo>
                    <a:pt x="185" y="517"/>
                  </a:lnTo>
                  <a:lnTo>
                    <a:pt x="74" y="720"/>
                  </a:lnTo>
                  <a:lnTo>
                    <a:pt x="19" y="922"/>
                  </a:lnTo>
                  <a:lnTo>
                    <a:pt x="1" y="1033"/>
                  </a:lnTo>
                  <a:lnTo>
                    <a:pt x="1" y="1144"/>
                  </a:lnTo>
                  <a:lnTo>
                    <a:pt x="1" y="1254"/>
                  </a:lnTo>
                  <a:lnTo>
                    <a:pt x="19" y="1365"/>
                  </a:lnTo>
                  <a:lnTo>
                    <a:pt x="93" y="1568"/>
                  </a:lnTo>
                  <a:lnTo>
                    <a:pt x="203" y="1771"/>
                  </a:lnTo>
                  <a:lnTo>
                    <a:pt x="332" y="1936"/>
                  </a:lnTo>
                  <a:lnTo>
                    <a:pt x="498" y="2066"/>
                  </a:lnTo>
                  <a:lnTo>
                    <a:pt x="701" y="2176"/>
                  </a:lnTo>
                  <a:lnTo>
                    <a:pt x="904" y="2250"/>
                  </a:lnTo>
                  <a:lnTo>
                    <a:pt x="1015" y="2268"/>
                  </a:lnTo>
                  <a:lnTo>
                    <a:pt x="1236" y="2268"/>
                  </a:lnTo>
                  <a:lnTo>
                    <a:pt x="1347" y="2250"/>
                  </a:lnTo>
                  <a:lnTo>
                    <a:pt x="1457" y="2213"/>
                  </a:lnTo>
                  <a:lnTo>
                    <a:pt x="1568" y="2176"/>
                  </a:lnTo>
                  <a:lnTo>
                    <a:pt x="1771" y="2066"/>
                  </a:lnTo>
                  <a:lnTo>
                    <a:pt x="1937" y="1918"/>
                  </a:lnTo>
                  <a:lnTo>
                    <a:pt x="2084" y="1734"/>
                  </a:lnTo>
                  <a:lnTo>
                    <a:pt x="2176" y="1549"/>
                  </a:lnTo>
                  <a:lnTo>
                    <a:pt x="2213" y="1439"/>
                  </a:lnTo>
                  <a:lnTo>
                    <a:pt x="2250" y="1328"/>
                  </a:lnTo>
                  <a:lnTo>
                    <a:pt x="2250" y="1217"/>
                  </a:lnTo>
                  <a:lnTo>
                    <a:pt x="2268" y="1088"/>
                  </a:lnTo>
                  <a:lnTo>
                    <a:pt x="2250" y="978"/>
                  </a:lnTo>
                  <a:lnTo>
                    <a:pt x="2232" y="867"/>
                  </a:lnTo>
                  <a:lnTo>
                    <a:pt x="2158" y="664"/>
                  </a:lnTo>
                  <a:lnTo>
                    <a:pt x="2047" y="480"/>
                  </a:lnTo>
                  <a:lnTo>
                    <a:pt x="1900" y="314"/>
                  </a:lnTo>
                  <a:lnTo>
                    <a:pt x="1734" y="185"/>
                  </a:lnTo>
                  <a:lnTo>
                    <a:pt x="1531" y="74"/>
                  </a:lnTo>
                  <a:lnTo>
                    <a:pt x="1328" y="19"/>
                  </a:lnTo>
                  <a:lnTo>
                    <a:pt x="12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1" name="Google Shape;3611;p13"/>
            <p:cNvSpPr/>
            <p:nvPr/>
          </p:nvSpPr>
          <p:spPr>
            <a:xfrm>
              <a:off x="5356250" y="1248525"/>
              <a:ext cx="56725" cy="56725"/>
            </a:xfrm>
            <a:custGeom>
              <a:avLst/>
              <a:gdLst/>
              <a:ahLst/>
              <a:cxnLst/>
              <a:rect l="l" t="t" r="r" b="b"/>
              <a:pathLst>
                <a:path w="2269" h="2269" extrusionOk="0">
                  <a:moveTo>
                    <a:pt x="1033" y="1"/>
                  </a:moveTo>
                  <a:lnTo>
                    <a:pt x="923" y="19"/>
                  </a:lnTo>
                  <a:lnTo>
                    <a:pt x="701" y="93"/>
                  </a:lnTo>
                  <a:lnTo>
                    <a:pt x="517" y="203"/>
                  </a:lnTo>
                  <a:lnTo>
                    <a:pt x="351" y="332"/>
                  </a:lnTo>
                  <a:lnTo>
                    <a:pt x="204" y="498"/>
                  </a:lnTo>
                  <a:lnTo>
                    <a:pt x="93" y="683"/>
                  </a:lnTo>
                  <a:lnTo>
                    <a:pt x="38" y="904"/>
                  </a:lnTo>
                  <a:lnTo>
                    <a:pt x="19" y="1015"/>
                  </a:lnTo>
                  <a:lnTo>
                    <a:pt x="1" y="1125"/>
                  </a:lnTo>
                  <a:lnTo>
                    <a:pt x="1" y="1236"/>
                  </a:lnTo>
                  <a:lnTo>
                    <a:pt x="19" y="1346"/>
                  </a:lnTo>
                  <a:lnTo>
                    <a:pt x="93" y="1549"/>
                  </a:lnTo>
                  <a:lnTo>
                    <a:pt x="185" y="1734"/>
                  </a:lnTo>
                  <a:lnTo>
                    <a:pt x="333" y="1918"/>
                  </a:lnTo>
                  <a:lnTo>
                    <a:pt x="499" y="2047"/>
                  </a:lnTo>
                  <a:lnTo>
                    <a:pt x="683" y="2158"/>
                  </a:lnTo>
                  <a:lnTo>
                    <a:pt x="886" y="2232"/>
                  </a:lnTo>
                  <a:lnTo>
                    <a:pt x="996" y="2250"/>
                  </a:lnTo>
                  <a:lnTo>
                    <a:pt x="1107" y="2268"/>
                  </a:lnTo>
                  <a:lnTo>
                    <a:pt x="1218" y="2268"/>
                  </a:lnTo>
                  <a:lnTo>
                    <a:pt x="1347" y="2250"/>
                  </a:lnTo>
                  <a:lnTo>
                    <a:pt x="1457" y="2213"/>
                  </a:lnTo>
                  <a:lnTo>
                    <a:pt x="1550" y="2176"/>
                  </a:lnTo>
                  <a:lnTo>
                    <a:pt x="1752" y="2066"/>
                  </a:lnTo>
                  <a:lnTo>
                    <a:pt x="1918" y="1937"/>
                  </a:lnTo>
                  <a:lnTo>
                    <a:pt x="2066" y="1752"/>
                  </a:lnTo>
                  <a:lnTo>
                    <a:pt x="2176" y="1568"/>
                  </a:lnTo>
                  <a:lnTo>
                    <a:pt x="2213" y="1457"/>
                  </a:lnTo>
                  <a:lnTo>
                    <a:pt x="2250" y="1346"/>
                  </a:lnTo>
                  <a:lnTo>
                    <a:pt x="2269" y="1236"/>
                  </a:lnTo>
                  <a:lnTo>
                    <a:pt x="2269" y="1107"/>
                  </a:lnTo>
                  <a:lnTo>
                    <a:pt x="2269" y="996"/>
                  </a:lnTo>
                  <a:lnTo>
                    <a:pt x="2250" y="886"/>
                  </a:lnTo>
                  <a:lnTo>
                    <a:pt x="2176" y="683"/>
                  </a:lnTo>
                  <a:lnTo>
                    <a:pt x="2066" y="498"/>
                  </a:lnTo>
                  <a:lnTo>
                    <a:pt x="1918" y="332"/>
                  </a:lnTo>
                  <a:lnTo>
                    <a:pt x="1752" y="185"/>
                  </a:lnTo>
                  <a:lnTo>
                    <a:pt x="1568" y="93"/>
                  </a:lnTo>
                  <a:lnTo>
                    <a:pt x="1365" y="19"/>
                  </a:lnTo>
                  <a:lnTo>
                    <a:pt x="1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2" name="Google Shape;3612;p13"/>
            <p:cNvSpPr/>
            <p:nvPr/>
          </p:nvSpPr>
          <p:spPr>
            <a:xfrm>
              <a:off x="4794825" y="247325"/>
              <a:ext cx="55325" cy="55350"/>
            </a:xfrm>
            <a:custGeom>
              <a:avLst/>
              <a:gdLst/>
              <a:ahLst/>
              <a:cxnLst/>
              <a:rect l="l" t="t" r="r" b="b"/>
              <a:pathLst>
                <a:path w="2213" h="2214" extrusionOk="0">
                  <a:moveTo>
                    <a:pt x="1143" y="1"/>
                  </a:moveTo>
                  <a:lnTo>
                    <a:pt x="1033" y="19"/>
                  </a:lnTo>
                  <a:lnTo>
                    <a:pt x="922" y="19"/>
                  </a:lnTo>
                  <a:lnTo>
                    <a:pt x="719" y="75"/>
                  </a:lnTo>
                  <a:lnTo>
                    <a:pt x="535" y="185"/>
                  </a:lnTo>
                  <a:lnTo>
                    <a:pt x="369" y="314"/>
                  </a:lnTo>
                  <a:lnTo>
                    <a:pt x="221" y="462"/>
                  </a:lnTo>
                  <a:lnTo>
                    <a:pt x="111" y="646"/>
                  </a:lnTo>
                  <a:lnTo>
                    <a:pt x="37" y="849"/>
                  </a:lnTo>
                  <a:lnTo>
                    <a:pt x="19" y="960"/>
                  </a:lnTo>
                  <a:lnTo>
                    <a:pt x="0" y="1070"/>
                  </a:lnTo>
                  <a:lnTo>
                    <a:pt x="0" y="1181"/>
                  </a:lnTo>
                  <a:lnTo>
                    <a:pt x="19" y="1291"/>
                  </a:lnTo>
                  <a:lnTo>
                    <a:pt x="37" y="1384"/>
                  </a:lnTo>
                  <a:lnTo>
                    <a:pt x="74" y="1494"/>
                  </a:lnTo>
                  <a:lnTo>
                    <a:pt x="184" y="1697"/>
                  </a:lnTo>
                  <a:lnTo>
                    <a:pt x="314" y="1863"/>
                  </a:lnTo>
                  <a:lnTo>
                    <a:pt x="479" y="2011"/>
                  </a:lnTo>
                  <a:lnTo>
                    <a:pt x="664" y="2121"/>
                  </a:lnTo>
                  <a:lnTo>
                    <a:pt x="774" y="2158"/>
                  </a:lnTo>
                  <a:lnTo>
                    <a:pt x="867" y="2195"/>
                  </a:lnTo>
                  <a:lnTo>
                    <a:pt x="977" y="2213"/>
                  </a:lnTo>
                  <a:lnTo>
                    <a:pt x="1217" y="2213"/>
                  </a:lnTo>
                  <a:lnTo>
                    <a:pt x="1309" y="2195"/>
                  </a:lnTo>
                  <a:lnTo>
                    <a:pt x="1512" y="2121"/>
                  </a:lnTo>
                  <a:lnTo>
                    <a:pt x="1696" y="2029"/>
                  </a:lnTo>
                  <a:lnTo>
                    <a:pt x="1862" y="1900"/>
                  </a:lnTo>
                  <a:lnTo>
                    <a:pt x="2010" y="1734"/>
                  </a:lnTo>
                  <a:lnTo>
                    <a:pt x="2120" y="1550"/>
                  </a:lnTo>
                  <a:lnTo>
                    <a:pt x="2176" y="1347"/>
                  </a:lnTo>
                  <a:lnTo>
                    <a:pt x="2194" y="1236"/>
                  </a:lnTo>
                  <a:lnTo>
                    <a:pt x="2213" y="1125"/>
                  </a:lnTo>
                  <a:lnTo>
                    <a:pt x="2213" y="1033"/>
                  </a:lnTo>
                  <a:lnTo>
                    <a:pt x="2194" y="923"/>
                  </a:lnTo>
                  <a:lnTo>
                    <a:pt x="2139" y="720"/>
                  </a:lnTo>
                  <a:lnTo>
                    <a:pt x="2028" y="535"/>
                  </a:lnTo>
                  <a:lnTo>
                    <a:pt x="1899" y="370"/>
                  </a:lnTo>
                  <a:lnTo>
                    <a:pt x="1733" y="222"/>
                  </a:lnTo>
                  <a:lnTo>
                    <a:pt x="1567" y="111"/>
                  </a:lnTo>
                  <a:lnTo>
                    <a:pt x="1365" y="38"/>
                  </a:lnTo>
                  <a:lnTo>
                    <a:pt x="1254" y="19"/>
                  </a:lnTo>
                  <a:lnTo>
                    <a:pt x="1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3" name="Google Shape;3613;p13"/>
            <p:cNvSpPr/>
            <p:nvPr/>
          </p:nvSpPr>
          <p:spPr>
            <a:xfrm>
              <a:off x="5145600" y="1046175"/>
              <a:ext cx="55800" cy="56250"/>
            </a:xfrm>
            <a:custGeom>
              <a:avLst/>
              <a:gdLst/>
              <a:ahLst/>
              <a:cxnLst/>
              <a:rect l="l" t="t" r="r" b="b"/>
              <a:pathLst>
                <a:path w="2232" h="2250" extrusionOk="0">
                  <a:moveTo>
                    <a:pt x="1051" y="0"/>
                  </a:moveTo>
                  <a:lnTo>
                    <a:pt x="941" y="19"/>
                  </a:lnTo>
                  <a:lnTo>
                    <a:pt x="830" y="37"/>
                  </a:lnTo>
                  <a:lnTo>
                    <a:pt x="720" y="74"/>
                  </a:lnTo>
                  <a:lnTo>
                    <a:pt x="535" y="166"/>
                  </a:lnTo>
                  <a:lnTo>
                    <a:pt x="351" y="314"/>
                  </a:lnTo>
                  <a:lnTo>
                    <a:pt x="222" y="480"/>
                  </a:lnTo>
                  <a:lnTo>
                    <a:pt x="93" y="664"/>
                  </a:lnTo>
                  <a:lnTo>
                    <a:pt x="56" y="756"/>
                  </a:lnTo>
                  <a:lnTo>
                    <a:pt x="19" y="867"/>
                  </a:lnTo>
                  <a:lnTo>
                    <a:pt x="1" y="977"/>
                  </a:lnTo>
                  <a:lnTo>
                    <a:pt x="1" y="1088"/>
                  </a:lnTo>
                  <a:lnTo>
                    <a:pt x="1" y="1199"/>
                  </a:lnTo>
                  <a:lnTo>
                    <a:pt x="1" y="1309"/>
                  </a:lnTo>
                  <a:lnTo>
                    <a:pt x="74" y="1512"/>
                  </a:lnTo>
                  <a:lnTo>
                    <a:pt x="166" y="1696"/>
                  </a:lnTo>
                  <a:lnTo>
                    <a:pt x="296" y="1862"/>
                  </a:lnTo>
                  <a:lnTo>
                    <a:pt x="443" y="2010"/>
                  </a:lnTo>
                  <a:lnTo>
                    <a:pt x="627" y="2121"/>
                  </a:lnTo>
                  <a:lnTo>
                    <a:pt x="830" y="2194"/>
                  </a:lnTo>
                  <a:lnTo>
                    <a:pt x="941" y="2231"/>
                  </a:lnTo>
                  <a:lnTo>
                    <a:pt x="1051" y="2231"/>
                  </a:lnTo>
                  <a:lnTo>
                    <a:pt x="1162" y="2250"/>
                  </a:lnTo>
                  <a:lnTo>
                    <a:pt x="1273" y="2231"/>
                  </a:lnTo>
                  <a:lnTo>
                    <a:pt x="1365" y="2213"/>
                  </a:lnTo>
                  <a:lnTo>
                    <a:pt x="1476" y="2176"/>
                  </a:lnTo>
                  <a:lnTo>
                    <a:pt x="1678" y="2084"/>
                  </a:lnTo>
                  <a:lnTo>
                    <a:pt x="1844" y="1955"/>
                  </a:lnTo>
                  <a:lnTo>
                    <a:pt x="1992" y="1789"/>
                  </a:lnTo>
                  <a:lnTo>
                    <a:pt x="2121" y="1604"/>
                  </a:lnTo>
                  <a:lnTo>
                    <a:pt x="2158" y="1512"/>
                  </a:lnTo>
                  <a:lnTo>
                    <a:pt x="2195" y="1401"/>
                  </a:lnTo>
                  <a:lnTo>
                    <a:pt x="2232" y="1291"/>
                  </a:lnTo>
                  <a:lnTo>
                    <a:pt x="2232" y="1180"/>
                  </a:lnTo>
                  <a:lnTo>
                    <a:pt x="2232" y="1070"/>
                  </a:lnTo>
                  <a:lnTo>
                    <a:pt x="2232" y="959"/>
                  </a:lnTo>
                  <a:lnTo>
                    <a:pt x="2195" y="848"/>
                  </a:lnTo>
                  <a:lnTo>
                    <a:pt x="2176" y="738"/>
                  </a:lnTo>
                  <a:lnTo>
                    <a:pt x="2066" y="553"/>
                  </a:lnTo>
                  <a:lnTo>
                    <a:pt x="1937" y="369"/>
                  </a:lnTo>
                  <a:lnTo>
                    <a:pt x="1771" y="221"/>
                  </a:lnTo>
                  <a:lnTo>
                    <a:pt x="1586" y="111"/>
                  </a:lnTo>
                  <a:lnTo>
                    <a:pt x="1494" y="74"/>
                  </a:lnTo>
                  <a:lnTo>
                    <a:pt x="1383" y="37"/>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4" name="Google Shape;3614;p13"/>
            <p:cNvSpPr/>
            <p:nvPr/>
          </p:nvSpPr>
          <p:spPr>
            <a:xfrm>
              <a:off x="5211525" y="1140650"/>
              <a:ext cx="55325" cy="55350"/>
            </a:xfrm>
            <a:custGeom>
              <a:avLst/>
              <a:gdLst/>
              <a:ahLst/>
              <a:cxnLst/>
              <a:rect l="l" t="t" r="r" b="b"/>
              <a:pathLst>
                <a:path w="2213" h="2214" extrusionOk="0">
                  <a:moveTo>
                    <a:pt x="1106" y="1"/>
                  </a:moveTo>
                  <a:lnTo>
                    <a:pt x="996" y="19"/>
                  </a:lnTo>
                  <a:lnTo>
                    <a:pt x="885" y="38"/>
                  </a:lnTo>
                  <a:lnTo>
                    <a:pt x="682" y="93"/>
                  </a:lnTo>
                  <a:lnTo>
                    <a:pt x="498" y="204"/>
                  </a:lnTo>
                  <a:lnTo>
                    <a:pt x="332" y="333"/>
                  </a:lnTo>
                  <a:lnTo>
                    <a:pt x="203" y="499"/>
                  </a:lnTo>
                  <a:lnTo>
                    <a:pt x="92" y="683"/>
                  </a:lnTo>
                  <a:lnTo>
                    <a:pt x="19" y="886"/>
                  </a:lnTo>
                  <a:lnTo>
                    <a:pt x="0" y="997"/>
                  </a:lnTo>
                  <a:lnTo>
                    <a:pt x="0" y="1107"/>
                  </a:lnTo>
                  <a:lnTo>
                    <a:pt x="0" y="1218"/>
                  </a:lnTo>
                  <a:lnTo>
                    <a:pt x="19" y="1310"/>
                  </a:lnTo>
                  <a:lnTo>
                    <a:pt x="92" y="1513"/>
                  </a:lnTo>
                  <a:lnTo>
                    <a:pt x="185" y="1697"/>
                  </a:lnTo>
                  <a:lnTo>
                    <a:pt x="314" y="1863"/>
                  </a:lnTo>
                  <a:lnTo>
                    <a:pt x="480" y="2011"/>
                  </a:lnTo>
                  <a:lnTo>
                    <a:pt x="664" y="2121"/>
                  </a:lnTo>
                  <a:lnTo>
                    <a:pt x="867" y="2177"/>
                  </a:lnTo>
                  <a:lnTo>
                    <a:pt x="977" y="2195"/>
                  </a:lnTo>
                  <a:lnTo>
                    <a:pt x="1088" y="2214"/>
                  </a:lnTo>
                  <a:lnTo>
                    <a:pt x="1199" y="2214"/>
                  </a:lnTo>
                  <a:lnTo>
                    <a:pt x="1309" y="2195"/>
                  </a:lnTo>
                  <a:lnTo>
                    <a:pt x="1420" y="2158"/>
                  </a:lnTo>
                  <a:lnTo>
                    <a:pt x="1512" y="2121"/>
                  </a:lnTo>
                  <a:lnTo>
                    <a:pt x="1715" y="2029"/>
                  </a:lnTo>
                  <a:lnTo>
                    <a:pt x="1881" y="1882"/>
                  </a:lnTo>
                  <a:lnTo>
                    <a:pt x="2010" y="1716"/>
                  </a:lnTo>
                  <a:lnTo>
                    <a:pt x="2121" y="1513"/>
                  </a:lnTo>
                  <a:lnTo>
                    <a:pt x="2157" y="1421"/>
                  </a:lnTo>
                  <a:lnTo>
                    <a:pt x="2194" y="1310"/>
                  </a:lnTo>
                  <a:lnTo>
                    <a:pt x="2194" y="1199"/>
                  </a:lnTo>
                  <a:lnTo>
                    <a:pt x="2213" y="1089"/>
                  </a:lnTo>
                  <a:lnTo>
                    <a:pt x="2194" y="978"/>
                  </a:lnTo>
                  <a:lnTo>
                    <a:pt x="2176" y="868"/>
                  </a:lnTo>
                  <a:lnTo>
                    <a:pt x="2102" y="665"/>
                  </a:lnTo>
                  <a:lnTo>
                    <a:pt x="2010" y="480"/>
                  </a:lnTo>
                  <a:lnTo>
                    <a:pt x="1862" y="333"/>
                  </a:lnTo>
                  <a:lnTo>
                    <a:pt x="1696" y="185"/>
                  </a:lnTo>
                  <a:lnTo>
                    <a:pt x="1512" y="93"/>
                  </a:lnTo>
                  <a:lnTo>
                    <a:pt x="1309" y="19"/>
                  </a:lnTo>
                  <a:lnTo>
                    <a:pt x="1199" y="19"/>
                  </a:lnTo>
                  <a:lnTo>
                    <a:pt x="11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5" name="Google Shape;3615;p13"/>
            <p:cNvSpPr/>
            <p:nvPr/>
          </p:nvSpPr>
          <p:spPr>
            <a:xfrm>
              <a:off x="4949225" y="766825"/>
              <a:ext cx="54875" cy="55350"/>
            </a:xfrm>
            <a:custGeom>
              <a:avLst/>
              <a:gdLst/>
              <a:ahLst/>
              <a:cxnLst/>
              <a:rect l="l" t="t" r="r" b="b"/>
              <a:pathLst>
                <a:path w="2195" h="2214" extrusionOk="0">
                  <a:moveTo>
                    <a:pt x="1015" y="1"/>
                  </a:moveTo>
                  <a:lnTo>
                    <a:pt x="904" y="19"/>
                  </a:lnTo>
                  <a:lnTo>
                    <a:pt x="702" y="74"/>
                  </a:lnTo>
                  <a:lnTo>
                    <a:pt x="517" y="185"/>
                  </a:lnTo>
                  <a:lnTo>
                    <a:pt x="351" y="314"/>
                  </a:lnTo>
                  <a:lnTo>
                    <a:pt x="204" y="462"/>
                  </a:lnTo>
                  <a:lnTo>
                    <a:pt x="93" y="646"/>
                  </a:lnTo>
                  <a:lnTo>
                    <a:pt x="19" y="849"/>
                  </a:lnTo>
                  <a:lnTo>
                    <a:pt x="1" y="959"/>
                  </a:lnTo>
                  <a:lnTo>
                    <a:pt x="1" y="1070"/>
                  </a:lnTo>
                  <a:lnTo>
                    <a:pt x="1" y="1181"/>
                  </a:lnTo>
                  <a:lnTo>
                    <a:pt x="1" y="1291"/>
                  </a:lnTo>
                  <a:lnTo>
                    <a:pt x="56" y="1494"/>
                  </a:lnTo>
                  <a:lnTo>
                    <a:pt x="167" y="1678"/>
                  </a:lnTo>
                  <a:lnTo>
                    <a:pt x="277" y="1844"/>
                  </a:lnTo>
                  <a:lnTo>
                    <a:pt x="443" y="1992"/>
                  </a:lnTo>
                  <a:lnTo>
                    <a:pt x="628" y="2103"/>
                  </a:lnTo>
                  <a:lnTo>
                    <a:pt x="831" y="2176"/>
                  </a:lnTo>
                  <a:lnTo>
                    <a:pt x="941" y="2195"/>
                  </a:lnTo>
                  <a:lnTo>
                    <a:pt x="1033" y="2213"/>
                  </a:lnTo>
                  <a:lnTo>
                    <a:pt x="1162" y="2213"/>
                  </a:lnTo>
                  <a:lnTo>
                    <a:pt x="1273" y="2195"/>
                  </a:lnTo>
                  <a:lnTo>
                    <a:pt x="1365" y="2176"/>
                  </a:lnTo>
                  <a:lnTo>
                    <a:pt x="1476" y="2139"/>
                  </a:lnTo>
                  <a:lnTo>
                    <a:pt x="1679" y="2047"/>
                  </a:lnTo>
                  <a:lnTo>
                    <a:pt x="1845" y="1900"/>
                  </a:lnTo>
                  <a:lnTo>
                    <a:pt x="1992" y="1734"/>
                  </a:lnTo>
                  <a:lnTo>
                    <a:pt x="2103" y="1549"/>
                  </a:lnTo>
                  <a:lnTo>
                    <a:pt x="2140" y="1439"/>
                  </a:lnTo>
                  <a:lnTo>
                    <a:pt x="2177" y="1347"/>
                  </a:lnTo>
                  <a:lnTo>
                    <a:pt x="2195" y="1236"/>
                  </a:lnTo>
                  <a:lnTo>
                    <a:pt x="2195" y="1125"/>
                  </a:lnTo>
                  <a:lnTo>
                    <a:pt x="2195" y="1015"/>
                  </a:lnTo>
                  <a:lnTo>
                    <a:pt x="2177" y="904"/>
                  </a:lnTo>
                  <a:lnTo>
                    <a:pt x="2121" y="701"/>
                  </a:lnTo>
                  <a:lnTo>
                    <a:pt x="2011" y="517"/>
                  </a:lnTo>
                  <a:lnTo>
                    <a:pt x="1882" y="351"/>
                  </a:lnTo>
                  <a:lnTo>
                    <a:pt x="1716" y="203"/>
                  </a:lnTo>
                  <a:lnTo>
                    <a:pt x="1531" y="111"/>
                  </a:lnTo>
                  <a:lnTo>
                    <a:pt x="1328" y="37"/>
                  </a:lnTo>
                  <a:lnTo>
                    <a:pt x="1236"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6" name="Google Shape;3616;p13"/>
            <p:cNvSpPr/>
            <p:nvPr/>
          </p:nvSpPr>
          <p:spPr>
            <a:xfrm>
              <a:off x="5014225" y="860400"/>
              <a:ext cx="56275" cy="56275"/>
            </a:xfrm>
            <a:custGeom>
              <a:avLst/>
              <a:gdLst/>
              <a:ahLst/>
              <a:cxnLst/>
              <a:rect l="l" t="t" r="r" b="b"/>
              <a:pathLst>
                <a:path w="2251" h="2251" extrusionOk="0">
                  <a:moveTo>
                    <a:pt x="1125" y="1"/>
                  </a:moveTo>
                  <a:lnTo>
                    <a:pt x="996" y="19"/>
                  </a:lnTo>
                  <a:lnTo>
                    <a:pt x="886" y="37"/>
                  </a:lnTo>
                  <a:lnTo>
                    <a:pt x="793" y="56"/>
                  </a:lnTo>
                  <a:lnTo>
                    <a:pt x="683" y="111"/>
                  </a:lnTo>
                  <a:lnTo>
                    <a:pt x="498" y="203"/>
                  </a:lnTo>
                  <a:lnTo>
                    <a:pt x="333" y="351"/>
                  </a:lnTo>
                  <a:lnTo>
                    <a:pt x="185" y="517"/>
                  </a:lnTo>
                  <a:lnTo>
                    <a:pt x="74" y="720"/>
                  </a:lnTo>
                  <a:lnTo>
                    <a:pt x="38" y="812"/>
                  </a:lnTo>
                  <a:lnTo>
                    <a:pt x="19" y="922"/>
                  </a:lnTo>
                  <a:lnTo>
                    <a:pt x="1" y="1033"/>
                  </a:lnTo>
                  <a:lnTo>
                    <a:pt x="1" y="1144"/>
                  </a:lnTo>
                  <a:lnTo>
                    <a:pt x="1" y="1254"/>
                  </a:lnTo>
                  <a:lnTo>
                    <a:pt x="19" y="1365"/>
                  </a:lnTo>
                  <a:lnTo>
                    <a:pt x="93" y="1568"/>
                  </a:lnTo>
                  <a:lnTo>
                    <a:pt x="203" y="1752"/>
                  </a:lnTo>
                  <a:lnTo>
                    <a:pt x="333" y="1918"/>
                  </a:lnTo>
                  <a:lnTo>
                    <a:pt x="498" y="2047"/>
                  </a:lnTo>
                  <a:lnTo>
                    <a:pt x="683" y="2158"/>
                  </a:lnTo>
                  <a:lnTo>
                    <a:pt x="886" y="2232"/>
                  </a:lnTo>
                  <a:lnTo>
                    <a:pt x="978" y="2250"/>
                  </a:lnTo>
                  <a:lnTo>
                    <a:pt x="1199" y="2250"/>
                  </a:lnTo>
                  <a:lnTo>
                    <a:pt x="1310" y="2232"/>
                  </a:lnTo>
                  <a:lnTo>
                    <a:pt x="1420" y="2213"/>
                  </a:lnTo>
                  <a:lnTo>
                    <a:pt x="1531" y="2176"/>
                  </a:lnTo>
                  <a:lnTo>
                    <a:pt x="1715" y="2066"/>
                  </a:lnTo>
                  <a:lnTo>
                    <a:pt x="1900" y="1937"/>
                  </a:lnTo>
                  <a:lnTo>
                    <a:pt x="2029" y="1771"/>
                  </a:lnTo>
                  <a:lnTo>
                    <a:pt x="2139" y="1568"/>
                  </a:lnTo>
                  <a:lnTo>
                    <a:pt x="2176" y="1476"/>
                  </a:lnTo>
                  <a:lnTo>
                    <a:pt x="2213" y="1365"/>
                  </a:lnTo>
                  <a:lnTo>
                    <a:pt x="2232" y="1254"/>
                  </a:lnTo>
                  <a:lnTo>
                    <a:pt x="2250" y="1144"/>
                  </a:lnTo>
                  <a:lnTo>
                    <a:pt x="2232" y="1033"/>
                  </a:lnTo>
                  <a:lnTo>
                    <a:pt x="2213" y="922"/>
                  </a:lnTo>
                  <a:lnTo>
                    <a:pt x="2195" y="812"/>
                  </a:lnTo>
                  <a:lnTo>
                    <a:pt x="2158" y="720"/>
                  </a:lnTo>
                  <a:lnTo>
                    <a:pt x="2047" y="517"/>
                  </a:lnTo>
                  <a:lnTo>
                    <a:pt x="1900" y="351"/>
                  </a:lnTo>
                  <a:lnTo>
                    <a:pt x="1734" y="203"/>
                  </a:lnTo>
                  <a:lnTo>
                    <a:pt x="1549" y="93"/>
                  </a:lnTo>
                  <a:lnTo>
                    <a:pt x="1439" y="56"/>
                  </a:lnTo>
                  <a:lnTo>
                    <a:pt x="1347" y="37"/>
                  </a:lnTo>
                  <a:lnTo>
                    <a:pt x="1236"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7" name="Google Shape;3617;p13"/>
            <p:cNvSpPr/>
            <p:nvPr/>
          </p:nvSpPr>
          <p:spPr>
            <a:xfrm>
              <a:off x="5645275" y="1462875"/>
              <a:ext cx="55350" cy="55800"/>
            </a:xfrm>
            <a:custGeom>
              <a:avLst/>
              <a:gdLst/>
              <a:ahLst/>
              <a:cxnLst/>
              <a:rect l="l" t="t" r="r" b="b"/>
              <a:pathLst>
                <a:path w="2214" h="2232" extrusionOk="0">
                  <a:moveTo>
                    <a:pt x="1125" y="0"/>
                  </a:moveTo>
                  <a:lnTo>
                    <a:pt x="1015" y="19"/>
                  </a:lnTo>
                  <a:lnTo>
                    <a:pt x="904" y="37"/>
                  </a:lnTo>
                  <a:lnTo>
                    <a:pt x="793" y="56"/>
                  </a:lnTo>
                  <a:lnTo>
                    <a:pt x="683" y="92"/>
                  </a:lnTo>
                  <a:lnTo>
                    <a:pt x="498" y="203"/>
                  </a:lnTo>
                  <a:lnTo>
                    <a:pt x="332" y="351"/>
                  </a:lnTo>
                  <a:lnTo>
                    <a:pt x="185" y="517"/>
                  </a:lnTo>
                  <a:lnTo>
                    <a:pt x="74" y="701"/>
                  </a:lnTo>
                  <a:lnTo>
                    <a:pt x="37" y="812"/>
                  </a:lnTo>
                  <a:lnTo>
                    <a:pt x="19" y="922"/>
                  </a:lnTo>
                  <a:lnTo>
                    <a:pt x="0" y="1014"/>
                  </a:lnTo>
                  <a:lnTo>
                    <a:pt x="0" y="1143"/>
                  </a:lnTo>
                  <a:lnTo>
                    <a:pt x="0" y="1236"/>
                  </a:lnTo>
                  <a:lnTo>
                    <a:pt x="19" y="1346"/>
                  </a:lnTo>
                  <a:lnTo>
                    <a:pt x="93" y="1549"/>
                  </a:lnTo>
                  <a:lnTo>
                    <a:pt x="185" y="1733"/>
                  </a:lnTo>
                  <a:lnTo>
                    <a:pt x="332" y="1899"/>
                  </a:lnTo>
                  <a:lnTo>
                    <a:pt x="498" y="2028"/>
                  </a:lnTo>
                  <a:lnTo>
                    <a:pt x="683" y="2139"/>
                  </a:lnTo>
                  <a:lnTo>
                    <a:pt x="885" y="2194"/>
                  </a:lnTo>
                  <a:lnTo>
                    <a:pt x="978" y="2213"/>
                  </a:lnTo>
                  <a:lnTo>
                    <a:pt x="1088" y="2231"/>
                  </a:lnTo>
                  <a:lnTo>
                    <a:pt x="1199" y="2231"/>
                  </a:lnTo>
                  <a:lnTo>
                    <a:pt x="1310" y="2213"/>
                  </a:lnTo>
                  <a:lnTo>
                    <a:pt x="1420" y="2176"/>
                  </a:lnTo>
                  <a:lnTo>
                    <a:pt x="1531" y="2139"/>
                  </a:lnTo>
                  <a:lnTo>
                    <a:pt x="1715" y="2028"/>
                  </a:lnTo>
                  <a:lnTo>
                    <a:pt x="1881" y="1899"/>
                  </a:lnTo>
                  <a:lnTo>
                    <a:pt x="2029" y="1733"/>
                  </a:lnTo>
                  <a:lnTo>
                    <a:pt x="2121" y="1531"/>
                  </a:lnTo>
                  <a:lnTo>
                    <a:pt x="2176" y="1438"/>
                  </a:lnTo>
                  <a:lnTo>
                    <a:pt x="2195" y="1328"/>
                  </a:lnTo>
                  <a:lnTo>
                    <a:pt x="2213" y="1217"/>
                  </a:lnTo>
                  <a:lnTo>
                    <a:pt x="2213" y="1107"/>
                  </a:lnTo>
                  <a:lnTo>
                    <a:pt x="2213" y="996"/>
                  </a:lnTo>
                  <a:lnTo>
                    <a:pt x="2195" y="885"/>
                  </a:lnTo>
                  <a:lnTo>
                    <a:pt x="2121" y="682"/>
                  </a:lnTo>
                  <a:lnTo>
                    <a:pt x="2010" y="498"/>
                  </a:lnTo>
                  <a:lnTo>
                    <a:pt x="1881" y="332"/>
                  </a:lnTo>
                  <a:lnTo>
                    <a:pt x="1715" y="203"/>
                  </a:lnTo>
                  <a:lnTo>
                    <a:pt x="1531" y="92"/>
                  </a:lnTo>
                  <a:lnTo>
                    <a:pt x="1328" y="37"/>
                  </a:lnTo>
                  <a:lnTo>
                    <a:pt x="1217" y="19"/>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8" name="Google Shape;3618;p13"/>
            <p:cNvSpPr/>
            <p:nvPr/>
          </p:nvSpPr>
          <p:spPr>
            <a:xfrm>
              <a:off x="5420800" y="1344400"/>
              <a:ext cx="53475" cy="53500"/>
            </a:xfrm>
            <a:custGeom>
              <a:avLst/>
              <a:gdLst/>
              <a:ahLst/>
              <a:cxnLst/>
              <a:rect l="l" t="t" r="r" b="b"/>
              <a:pathLst>
                <a:path w="2139" h="2140" extrusionOk="0">
                  <a:moveTo>
                    <a:pt x="1033" y="1"/>
                  </a:moveTo>
                  <a:lnTo>
                    <a:pt x="811" y="19"/>
                  </a:lnTo>
                  <a:lnTo>
                    <a:pt x="627" y="74"/>
                  </a:lnTo>
                  <a:lnTo>
                    <a:pt x="443" y="185"/>
                  </a:lnTo>
                  <a:lnTo>
                    <a:pt x="295" y="314"/>
                  </a:lnTo>
                  <a:lnTo>
                    <a:pt x="166" y="462"/>
                  </a:lnTo>
                  <a:lnTo>
                    <a:pt x="74" y="646"/>
                  </a:lnTo>
                  <a:lnTo>
                    <a:pt x="19" y="849"/>
                  </a:lnTo>
                  <a:lnTo>
                    <a:pt x="0" y="1052"/>
                  </a:lnTo>
                  <a:lnTo>
                    <a:pt x="0" y="1162"/>
                  </a:lnTo>
                  <a:lnTo>
                    <a:pt x="19" y="1273"/>
                  </a:lnTo>
                  <a:lnTo>
                    <a:pt x="74" y="1476"/>
                  </a:lnTo>
                  <a:lnTo>
                    <a:pt x="166" y="1660"/>
                  </a:lnTo>
                  <a:lnTo>
                    <a:pt x="295" y="1826"/>
                  </a:lnTo>
                  <a:lnTo>
                    <a:pt x="461" y="1955"/>
                  </a:lnTo>
                  <a:lnTo>
                    <a:pt x="645" y="2047"/>
                  </a:lnTo>
                  <a:lnTo>
                    <a:pt x="848" y="2121"/>
                  </a:lnTo>
                  <a:lnTo>
                    <a:pt x="959" y="2121"/>
                  </a:lnTo>
                  <a:lnTo>
                    <a:pt x="1069" y="2139"/>
                  </a:lnTo>
                  <a:lnTo>
                    <a:pt x="1180" y="2121"/>
                  </a:lnTo>
                  <a:lnTo>
                    <a:pt x="1291" y="2103"/>
                  </a:lnTo>
                  <a:lnTo>
                    <a:pt x="1494" y="2047"/>
                  </a:lnTo>
                  <a:lnTo>
                    <a:pt x="1678" y="1955"/>
                  </a:lnTo>
                  <a:lnTo>
                    <a:pt x="1844" y="1826"/>
                  </a:lnTo>
                  <a:lnTo>
                    <a:pt x="1973" y="1660"/>
                  </a:lnTo>
                  <a:lnTo>
                    <a:pt x="2065" y="1476"/>
                  </a:lnTo>
                  <a:lnTo>
                    <a:pt x="2120" y="1273"/>
                  </a:lnTo>
                  <a:lnTo>
                    <a:pt x="2139" y="1162"/>
                  </a:lnTo>
                  <a:lnTo>
                    <a:pt x="2139" y="1052"/>
                  </a:lnTo>
                  <a:lnTo>
                    <a:pt x="2139" y="923"/>
                  </a:lnTo>
                  <a:lnTo>
                    <a:pt x="2120" y="830"/>
                  </a:lnTo>
                  <a:lnTo>
                    <a:pt x="2047" y="628"/>
                  </a:lnTo>
                  <a:lnTo>
                    <a:pt x="1936" y="443"/>
                  </a:lnTo>
                  <a:lnTo>
                    <a:pt x="1807" y="277"/>
                  </a:lnTo>
                  <a:lnTo>
                    <a:pt x="1641" y="148"/>
                  </a:lnTo>
                  <a:lnTo>
                    <a:pt x="1457" y="56"/>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9" name="Google Shape;3619;p13"/>
            <p:cNvSpPr/>
            <p:nvPr/>
          </p:nvSpPr>
          <p:spPr>
            <a:xfrm>
              <a:off x="6268475" y="1658325"/>
              <a:ext cx="53050" cy="53025"/>
            </a:xfrm>
            <a:custGeom>
              <a:avLst/>
              <a:gdLst/>
              <a:ahLst/>
              <a:cxnLst/>
              <a:rect l="l" t="t" r="r" b="b"/>
              <a:pathLst>
                <a:path w="2122" h="2121" extrusionOk="0">
                  <a:moveTo>
                    <a:pt x="1089" y="0"/>
                  </a:moveTo>
                  <a:lnTo>
                    <a:pt x="867" y="18"/>
                  </a:lnTo>
                  <a:lnTo>
                    <a:pt x="665" y="74"/>
                  </a:lnTo>
                  <a:lnTo>
                    <a:pt x="480" y="166"/>
                  </a:lnTo>
                  <a:lnTo>
                    <a:pt x="314" y="295"/>
                  </a:lnTo>
                  <a:lnTo>
                    <a:pt x="185" y="461"/>
                  </a:lnTo>
                  <a:lnTo>
                    <a:pt x="93" y="627"/>
                  </a:lnTo>
                  <a:lnTo>
                    <a:pt x="19" y="830"/>
                  </a:lnTo>
                  <a:lnTo>
                    <a:pt x="1" y="1051"/>
                  </a:lnTo>
                  <a:lnTo>
                    <a:pt x="19" y="1272"/>
                  </a:lnTo>
                  <a:lnTo>
                    <a:pt x="75" y="1475"/>
                  </a:lnTo>
                  <a:lnTo>
                    <a:pt x="167" y="1659"/>
                  </a:lnTo>
                  <a:lnTo>
                    <a:pt x="296" y="1807"/>
                  </a:lnTo>
                  <a:lnTo>
                    <a:pt x="443" y="1936"/>
                  </a:lnTo>
                  <a:lnTo>
                    <a:pt x="628" y="2028"/>
                  </a:lnTo>
                  <a:lnTo>
                    <a:pt x="812" y="2102"/>
                  </a:lnTo>
                  <a:lnTo>
                    <a:pt x="1033" y="2120"/>
                  </a:lnTo>
                  <a:lnTo>
                    <a:pt x="1255" y="2102"/>
                  </a:lnTo>
                  <a:lnTo>
                    <a:pt x="1457" y="2047"/>
                  </a:lnTo>
                  <a:lnTo>
                    <a:pt x="1642" y="1955"/>
                  </a:lnTo>
                  <a:lnTo>
                    <a:pt x="1808" y="1825"/>
                  </a:lnTo>
                  <a:lnTo>
                    <a:pt x="1937" y="1678"/>
                  </a:lnTo>
                  <a:lnTo>
                    <a:pt x="2029" y="1494"/>
                  </a:lnTo>
                  <a:lnTo>
                    <a:pt x="2103" y="1291"/>
                  </a:lnTo>
                  <a:lnTo>
                    <a:pt x="2121" y="1069"/>
                  </a:lnTo>
                  <a:lnTo>
                    <a:pt x="2103" y="848"/>
                  </a:lnTo>
                  <a:lnTo>
                    <a:pt x="2047" y="645"/>
                  </a:lnTo>
                  <a:lnTo>
                    <a:pt x="1955" y="479"/>
                  </a:lnTo>
                  <a:lnTo>
                    <a:pt x="1826" y="314"/>
                  </a:lnTo>
                  <a:lnTo>
                    <a:pt x="1679" y="184"/>
                  </a:lnTo>
                  <a:lnTo>
                    <a:pt x="1494" y="92"/>
                  </a:lnTo>
                  <a:lnTo>
                    <a:pt x="1310" y="37"/>
                  </a:lnTo>
                  <a:lnTo>
                    <a:pt x="1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0" name="Google Shape;3620;p13"/>
            <p:cNvSpPr/>
            <p:nvPr/>
          </p:nvSpPr>
          <p:spPr>
            <a:xfrm>
              <a:off x="5278350" y="1236075"/>
              <a:ext cx="53050" cy="53050"/>
            </a:xfrm>
            <a:custGeom>
              <a:avLst/>
              <a:gdLst/>
              <a:ahLst/>
              <a:cxnLst/>
              <a:rect l="l" t="t" r="r" b="b"/>
              <a:pathLst>
                <a:path w="2122" h="2122" extrusionOk="0">
                  <a:moveTo>
                    <a:pt x="1052" y="1"/>
                  </a:moveTo>
                  <a:lnTo>
                    <a:pt x="830" y="19"/>
                  </a:lnTo>
                  <a:lnTo>
                    <a:pt x="628" y="74"/>
                  </a:lnTo>
                  <a:lnTo>
                    <a:pt x="462" y="167"/>
                  </a:lnTo>
                  <a:lnTo>
                    <a:pt x="296" y="296"/>
                  </a:lnTo>
                  <a:lnTo>
                    <a:pt x="167" y="443"/>
                  </a:lnTo>
                  <a:lnTo>
                    <a:pt x="74" y="628"/>
                  </a:lnTo>
                  <a:lnTo>
                    <a:pt x="19" y="830"/>
                  </a:lnTo>
                  <a:lnTo>
                    <a:pt x="1" y="1052"/>
                  </a:lnTo>
                  <a:lnTo>
                    <a:pt x="1" y="1162"/>
                  </a:lnTo>
                  <a:lnTo>
                    <a:pt x="19" y="1273"/>
                  </a:lnTo>
                  <a:lnTo>
                    <a:pt x="74" y="1476"/>
                  </a:lnTo>
                  <a:lnTo>
                    <a:pt x="167" y="1660"/>
                  </a:lnTo>
                  <a:lnTo>
                    <a:pt x="296" y="1808"/>
                  </a:lnTo>
                  <a:lnTo>
                    <a:pt x="462" y="1955"/>
                  </a:lnTo>
                  <a:lnTo>
                    <a:pt x="646" y="2047"/>
                  </a:lnTo>
                  <a:lnTo>
                    <a:pt x="849" y="2103"/>
                  </a:lnTo>
                  <a:lnTo>
                    <a:pt x="959" y="2121"/>
                  </a:lnTo>
                  <a:lnTo>
                    <a:pt x="1181" y="2121"/>
                  </a:lnTo>
                  <a:lnTo>
                    <a:pt x="1291" y="2103"/>
                  </a:lnTo>
                  <a:lnTo>
                    <a:pt x="1494" y="2029"/>
                  </a:lnTo>
                  <a:lnTo>
                    <a:pt x="1679" y="1937"/>
                  </a:lnTo>
                  <a:lnTo>
                    <a:pt x="1826" y="1789"/>
                  </a:lnTo>
                  <a:lnTo>
                    <a:pt x="1955" y="1642"/>
                  </a:lnTo>
                  <a:lnTo>
                    <a:pt x="2047" y="1457"/>
                  </a:lnTo>
                  <a:lnTo>
                    <a:pt x="2103" y="1236"/>
                  </a:lnTo>
                  <a:lnTo>
                    <a:pt x="2121" y="1125"/>
                  </a:lnTo>
                  <a:lnTo>
                    <a:pt x="2121" y="1015"/>
                  </a:lnTo>
                  <a:lnTo>
                    <a:pt x="2084" y="812"/>
                  </a:lnTo>
                  <a:lnTo>
                    <a:pt x="2029" y="609"/>
                  </a:lnTo>
                  <a:lnTo>
                    <a:pt x="1937" y="425"/>
                  </a:lnTo>
                  <a:lnTo>
                    <a:pt x="1789" y="277"/>
                  </a:lnTo>
                  <a:lnTo>
                    <a:pt x="1642" y="167"/>
                  </a:lnTo>
                  <a:lnTo>
                    <a:pt x="1457" y="74"/>
                  </a:lnTo>
                  <a:lnTo>
                    <a:pt x="1254"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1" name="Google Shape;3621;p13"/>
            <p:cNvSpPr/>
            <p:nvPr/>
          </p:nvSpPr>
          <p:spPr>
            <a:xfrm>
              <a:off x="5872075" y="1587325"/>
              <a:ext cx="52550" cy="52575"/>
            </a:xfrm>
            <a:custGeom>
              <a:avLst/>
              <a:gdLst/>
              <a:ahLst/>
              <a:cxnLst/>
              <a:rect l="l" t="t" r="r" b="b"/>
              <a:pathLst>
                <a:path w="2102" h="2103" extrusionOk="0">
                  <a:moveTo>
                    <a:pt x="959" y="1"/>
                  </a:moveTo>
                  <a:lnTo>
                    <a:pt x="848" y="19"/>
                  </a:lnTo>
                  <a:lnTo>
                    <a:pt x="645" y="74"/>
                  </a:lnTo>
                  <a:lnTo>
                    <a:pt x="461" y="167"/>
                  </a:lnTo>
                  <a:lnTo>
                    <a:pt x="313" y="296"/>
                  </a:lnTo>
                  <a:lnTo>
                    <a:pt x="184" y="462"/>
                  </a:lnTo>
                  <a:lnTo>
                    <a:pt x="74" y="627"/>
                  </a:lnTo>
                  <a:lnTo>
                    <a:pt x="18" y="849"/>
                  </a:lnTo>
                  <a:lnTo>
                    <a:pt x="0" y="959"/>
                  </a:lnTo>
                  <a:lnTo>
                    <a:pt x="0" y="1070"/>
                  </a:lnTo>
                  <a:lnTo>
                    <a:pt x="18" y="1273"/>
                  </a:lnTo>
                  <a:lnTo>
                    <a:pt x="92" y="1476"/>
                  </a:lnTo>
                  <a:lnTo>
                    <a:pt x="184" y="1660"/>
                  </a:lnTo>
                  <a:lnTo>
                    <a:pt x="313" y="1808"/>
                  </a:lnTo>
                  <a:lnTo>
                    <a:pt x="461" y="1937"/>
                  </a:lnTo>
                  <a:lnTo>
                    <a:pt x="645" y="2029"/>
                  </a:lnTo>
                  <a:lnTo>
                    <a:pt x="830" y="2084"/>
                  </a:lnTo>
                  <a:lnTo>
                    <a:pt x="1051" y="2103"/>
                  </a:lnTo>
                  <a:lnTo>
                    <a:pt x="1272" y="2084"/>
                  </a:lnTo>
                  <a:lnTo>
                    <a:pt x="1475" y="2029"/>
                  </a:lnTo>
                  <a:lnTo>
                    <a:pt x="1641" y="1918"/>
                  </a:lnTo>
                  <a:lnTo>
                    <a:pt x="1807" y="1808"/>
                  </a:lnTo>
                  <a:lnTo>
                    <a:pt x="1918" y="1642"/>
                  </a:lnTo>
                  <a:lnTo>
                    <a:pt x="2010" y="1476"/>
                  </a:lnTo>
                  <a:lnTo>
                    <a:pt x="2084" y="1273"/>
                  </a:lnTo>
                  <a:lnTo>
                    <a:pt x="2102" y="1070"/>
                  </a:lnTo>
                  <a:lnTo>
                    <a:pt x="2084" y="849"/>
                  </a:lnTo>
                  <a:lnTo>
                    <a:pt x="2028" y="646"/>
                  </a:lnTo>
                  <a:lnTo>
                    <a:pt x="1936" y="462"/>
                  </a:lnTo>
                  <a:lnTo>
                    <a:pt x="1807" y="314"/>
                  </a:lnTo>
                  <a:lnTo>
                    <a:pt x="1659" y="185"/>
                  </a:lnTo>
                  <a:lnTo>
                    <a:pt x="1494" y="93"/>
                  </a:lnTo>
                  <a:lnTo>
                    <a:pt x="1291" y="19"/>
                  </a:lnTo>
                  <a:lnTo>
                    <a:pt x="1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2" name="Google Shape;3622;p13"/>
            <p:cNvSpPr/>
            <p:nvPr/>
          </p:nvSpPr>
          <p:spPr>
            <a:xfrm>
              <a:off x="5951800" y="1601150"/>
              <a:ext cx="53050" cy="53500"/>
            </a:xfrm>
            <a:custGeom>
              <a:avLst/>
              <a:gdLst/>
              <a:ahLst/>
              <a:cxnLst/>
              <a:rect l="l" t="t" r="r" b="b"/>
              <a:pathLst>
                <a:path w="2122" h="2140" extrusionOk="0">
                  <a:moveTo>
                    <a:pt x="978" y="1"/>
                  </a:moveTo>
                  <a:lnTo>
                    <a:pt x="867" y="19"/>
                  </a:lnTo>
                  <a:lnTo>
                    <a:pt x="646" y="74"/>
                  </a:lnTo>
                  <a:lnTo>
                    <a:pt x="462" y="167"/>
                  </a:lnTo>
                  <a:lnTo>
                    <a:pt x="314" y="296"/>
                  </a:lnTo>
                  <a:lnTo>
                    <a:pt x="167" y="462"/>
                  </a:lnTo>
                  <a:lnTo>
                    <a:pt x="75" y="646"/>
                  </a:lnTo>
                  <a:lnTo>
                    <a:pt x="19" y="849"/>
                  </a:lnTo>
                  <a:lnTo>
                    <a:pt x="1" y="960"/>
                  </a:lnTo>
                  <a:lnTo>
                    <a:pt x="1" y="1070"/>
                  </a:lnTo>
                  <a:lnTo>
                    <a:pt x="19" y="1291"/>
                  </a:lnTo>
                  <a:lnTo>
                    <a:pt x="75" y="1476"/>
                  </a:lnTo>
                  <a:lnTo>
                    <a:pt x="167" y="1660"/>
                  </a:lnTo>
                  <a:lnTo>
                    <a:pt x="296" y="1826"/>
                  </a:lnTo>
                  <a:lnTo>
                    <a:pt x="443" y="1955"/>
                  </a:lnTo>
                  <a:lnTo>
                    <a:pt x="628" y="2047"/>
                  </a:lnTo>
                  <a:lnTo>
                    <a:pt x="812" y="2103"/>
                  </a:lnTo>
                  <a:lnTo>
                    <a:pt x="1033" y="2140"/>
                  </a:lnTo>
                  <a:lnTo>
                    <a:pt x="1144" y="2121"/>
                  </a:lnTo>
                  <a:lnTo>
                    <a:pt x="1255" y="2121"/>
                  </a:lnTo>
                  <a:lnTo>
                    <a:pt x="1457" y="2047"/>
                  </a:lnTo>
                  <a:lnTo>
                    <a:pt x="1642" y="1955"/>
                  </a:lnTo>
                  <a:lnTo>
                    <a:pt x="1808" y="1826"/>
                  </a:lnTo>
                  <a:lnTo>
                    <a:pt x="1937" y="1679"/>
                  </a:lnTo>
                  <a:lnTo>
                    <a:pt x="2047" y="1494"/>
                  </a:lnTo>
                  <a:lnTo>
                    <a:pt x="2103" y="1291"/>
                  </a:lnTo>
                  <a:lnTo>
                    <a:pt x="2121" y="1181"/>
                  </a:lnTo>
                  <a:lnTo>
                    <a:pt x="2121" y="1070"/>
                  </a:lnTo>
                  <a:lnTo>
                    <a:pt x="2103" y="849"/>
                  </a:lnTo>
                  <a:lnTo>
                    <a:pt x="2047" y="646"/>
                  </a:lnTo>
                  <a:lnTo>
                    <a:pt x="1955" y="462"/>
                  </a:lnTo>
                  <a:lnTo>
                    <a:pt x="1826" y="314"/>
                  </a:lnTo>
                  <a:lnTo>
                    <a:pt x="1679" y="185"/>
                  </a:lnTo>
                  <a:lnTo>
                    <a:pt x="1494" y="93"/>
                  </a:lnTo>
                  <a:lnTo>
                    <a:pt x="1291" y="19"/>
                  </a:lnTo>
                  <a:lnTo>
                    <a:pt x="10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3" name="Google Shape;3623;p13"/>
            <p:cNvSpPr/>
            <p:nvPr/>
          </p:nvSpPr>
          <p:spPr>
            <a:xfrm>
              <a:off x="4884700" y="673725"/>
              <a:ext cx="52575" cy="53025"/>
            </a:xfrm>
            <a:custGeom>
              <a:avLst/>
              <a:gdLst/>
              <a:ahLst/>
              <a:cxnLst/>
              <a:rect l="l" t="t" r="r" b="b"/>
              <a:pathLst>
                <a:path w="2103" h="2121" extrusionOk="0">
                  <a:moveTo>
                    <a:pt x="1033" y="0"/>
                  </a:moveTo>
                  <a:lnTo>
                    <a:pt x="812" y="37"/>
                  </a:lnTo>
                  <a:lnTo>
                    <a:pt x="609" y="92"/>
                  </a:lnTo>
                  <a:lnTo>
                    <a:pt x="443" y="184"/>
                  </a:lnTo>
                  <a:lnTo>
                    <a:pt x="296" y="314"/>
                  </a:lnTo>
                  <a:lnTo>
                    <a:pt x="166" y="461"/>
                  </a:lnTo>
                  <a:lnTo>
                    <a:pt x="74" y="645"/>
                  </a:lnTo>
                  <a:lnTo>
                    <a:pt x="19" y="848"/>
                  </a:lnTo>
                  <a:lnTo>
                    <a:pt x="1" y="1051"/>
                  </a:lnTo>
                  <a:lnTo>
                    <a:pt x="19" y="1291"/>
                  </a:lnTo>
                  <a:lnTo>
                    <a:pt x="74" y="1494"/>
                  </a:lnTo>
                  <a:lnTo>
                    <a:pt x="166" y="1660"/>
                  </a:lnTo>
                  <a:lnTo>
                    <a:pt x="296" y="1825"/>
                  </a:lnTo>
                  <a:lnTo>
                    <a:pt x="461" y="1955"/>
                  </a:lnTo>
                  <a:lnTo>
                    <a:pt x="646" y="2047"/>
                  </a:lnTo>
                  <a:lnTo>
                    <a:pt x="849" y="2102"/>
                  </a:lnTo>
                  <a:lnTo>
                    <a:pt x="1070" y="2120"/>
                  </a:lnTo>
                  <a:lnTo>
                    <a:pt x="1291" y="2102"/>
                  </a:lnTo>
                  <a:lnTo>
                    <a:pt x="1476" y="2028"/>
                  </a:lnTo>
                  <a:lnTo>
                    <a:pt x="1660" y="1936"/>
                  </a:lnTo>
                  <a:lnTo>
                    <a:pt x="1807" y="1807"/>
                  </a:lnTo>
                  <a:lnTo>
                    <a:pt x="1937" y="1660"/>
                  </a:lnTo>
                  <a:lnTo>
                    <a:pt x="2029" y="1475"/>
                  </a:lnTo>
                  <a:lnTo>
                    <a:pt x="2084" y="1291"/>
                  </a:lnTo>
                  <a:lnTo>
                    <a:pt x="2102" y="1070"/>
                  </a:lnTo>
                  <a:lnTo>
                    <a:pt x="2084" y="848"/>
                  </a:lnTo>
                  <a:lnTo>
                    <a:pt x="2029" y="645"/>
                  </a:lnTo>
                  <a:lnTo>
                    <a:pt x="1937" y="461"/>
                  </a:lnTo>
                  <a:lnTo>
                    <a:pt x="1789" y="295"/>
                  </a:lnTo>
                  <a:lnTo>
                    <a:pt x="1642" y="184"/>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4" name="Google Shape;3624;p13"/>
            <p:cNvSpPr/>
            <p:nvPr/>
          </p:nvSpPr>
          <p:spPr>
            <a:xfrm>
              <a:off x="4781900" y="328450"/>
              <a:ext cx="52575" cy="53050"/>
            </a:xfrm>
            <a:custGeom>
              <a:avLst/>
              <a:gdLst/>
              <a:ahLst/>
              <a:cxnLst/>
              <a:rect l="l" t="t" r="r" b="b"/>
              <a:pathLst>
                <a:path w="2103" h="2122" extrusionOk="0">
                  <a:moveTo>
                    <a:pt x="1107" y="1"/>
                  </a:moveTo>
                  <a:lnTo>
                    <a:pt x="886" y="19"/>
                  </a:lnTo>
                  <a:lnTo>
                    <a:pt x="683" y="75"/>
                  </a:lnTo>
                  <a:lnTo>
                    <a:pt x="480" y="167"/>
                  </a:lnTo>
                  <a:lnTo>
                    <a:pt x="333" y="277"/>
                  </a:lnTo>
                  <a:lnTo>
                    <a:pt x="185" y="443"/>
                  </a:lnTo>
                  <a:lnTo>
                    <a:pt x="93" y="609"/>
                  </a:lnTo>
                  <a:lnTo>
                    <a:pt x="19" y="812"/>
                  </a:lnTo>
                  <a:lnTo>
                    <a:pt x="1" y="923"/>
                  </a:lnTo>
                  <a:lnTo>
                    <a:pt x="1" y="1033"/>
                  </a:lnTo>
                  <a:lnTo>
                    <a:pt x="19" y="1255"/>
                  </a:lnTo>
                  <a:lnTo>
                    <a:pt x="56" y="1458"/>
                  </a:lnTo>
                  <a:lnTo>
                    <a:pt x="148" y="1642"/>
                  </a:lnTo>
                  <a:lnTo>
                    <a:pt x="277" y="1789"/>
                  </a:lnTo>
                  <a:lnTo>
                    <a:pt x="425" y="1918"/>
                  </a:lnTo>
                  <a:lnTo>
                    <a:pt x="591" y="2029"/>
                  </a:lnTo>
                  <a:lnTo>
                    <a:pt x="794" y="2084"/>
                  </a:lnTo>
                  <a:lnTo>
                    <a:pt x="996" y="2121"/>
                  </a:lnTo>
                  <a:lnTo>
                    <a:pt x="1218" y="2103"/>
                  </a:lnTo>
                  <a:lnTo>
                    <a:pt x="1439" y="2048"/>
                  </a:lnTo>
                  <a:lnTo>
                    <a:pt x="1623" y="1974"/>
                  </a:lnTo>
                  <a:lnTo>
                    <a:pt x="1789" y="1845"/>
                  </a:lnTo>
                  <a:lnTo>
                    <a:pt x="1918" y="1697"/>
                  </a:lnTo>
                  <a:lnTo>
                    <a:pt x="2011" y="1513"/>
                  </a:lnTo>
                  <a:lnTo>
                    <a:pt x="2084" y="1310"/>
                  </a:lnTo>
                  <a:lnTo>
                    <a:pt x="2103" y="1199"/>
                  </a:lnTo>
                  <a:lnTo>
                    <a:pt x="2103" y="1089"/>
                  </a:lnTo>
                  <a:lnTo>
                    <a:pt x="2103" y="867"/>
                  </a:lnTo>
                  <a:lnTo>
                    <a:pt x="2047" y="665"/>
                  </a:lnTo>
                  <a:lnTo>
                    <a:pt x="1955" y="499"/>
                  </a:lnTo>
                  <a:lnTo>
                    <a:pt x="1826" y="333"/>
                  </a:lnTo>
                  <a:lnTo>
                    <a:pt x="1679" y="204"/>
                  </a:lnTo>
                  <a:lnTo>
                    <a:pt x="1513" y="112"/>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5" name="Google Shape;3625;p13"/>
            <p:cNvSpPr/>
            <p:nvPr/>
          </p:nvSpPr>
          <p:spPr>
            <a:xfrm>
              <a:off x="6028325" y="1615450"/>
              <a:ext cx="53950" cy="53500"/>
            </a:xfrm>
            <a:custGeom>
              <a:avLst/>
              <a:gdLst/>
              <a:ahLst/>
              <a:cxnLst/>
              <a:rect l="l" t="t" r="r" b="b"/>
              <a:pathLst>
                <a:path w="2158" h="2140" extrusionOk="0">
                  <a:moveTo>
                    <a:pt x="1107" y="0"/>
                  </a:moveTo>
                  <a:lnTo>
                    <a:pt x="886" y="19"/>
                  </a:lnTo>
                  <a:lnTo>
                    <a:pt x="683" y="74"/>
                  </a:lnTo>
                  <a:lnTo>
                    <a:pt x="498" y="166"/>
                  </a:lnTo>
                  <a:lnTo>
                    <a:pt x="332" y="295"/>
                  </a:lnTo>
                  <a:lnTo>
                    <a:pt x="203" y="443"/>
                  </a:lnTo>
                  <a:lnTo>
                    <a:pt x="93" y="627"/>
                  </a:lnTo>
                  <a:lnTo>
                    <a:pt x="37" y="830"/>
                  </a:lnTo>
                  <a:lnTo>
                    <a:pt x="19" y="941"/>
                  </a:lnTo>
                  <a:lnTo>
                    <a:pt x="1" y="1051"/>
                  </a:lnTo>
                  <a:lnTo>
                    <a:pt x="19" y="1162"/>
                  </a:lnTo>
                  <a:lnTo>
                    <a:pt x="19" y="1273"/>
                  </a:lnTo>
                  <a:lnTo>
                    <a:pt x="93" y="1475"/>
                  </a:lnTo>
                  <a:lnTo>
                    <a:pt x="185" y="1660"/>
                  </a:lnTo>
                  <a:lnTo>
                    <a:pt x="314" y="1826"/>
                  </a:lnTo>
                  <a:lnTo>
                    <a:pt x="462" y="1955"/>
                  </a:lnTo>
                  <a:lnTo>
                    <a:pt x="646" y="2047"/>
                  </a:lnTo>
                  <a:lnTo>
                    <a:pt x="849" y="2121"/>
                  </a:lnTo>
                  <a:lnTo>
                    <a:pt x="959" y="2139"/>
                  </a:lnTo>
                  <a:lnTo>
                    <a:pt x="1199" y="2139"/>
                  </a:lnTo>
                  <a:lnTo>
                    <a:pt x="1291" y="2121"/>
                  </a:lnTo>
                  <a:lnTo>
                    <a:pt x="1512" y="2047"/>
                  </a:lnTo>
                  <a:lnTo>
                    <a:pt x="1697" y="1955"/>
                  </a:lnTo>
                  <a:lnTo>
                    <a:pt x="1844" y="1826"/>
                  </a:lnTo>
                  <a:lnTo>
                    <a:pt x="1973" y="1660"/>
                  </a:lnTo>
                  <a:lnTo>
                    <a:pt x="2066" y="1475"/>
                  </a:lnTo>
                  <a:lnTo>
                    <a:pt x="2139" y="1273"/>
                  </a:lnTo>
                  <a:lnTo>
                    <a:pt x="2139" y="1162"/>
                  </a:lnTo>
                  <a:lnTo>
                    <a:pt x="2158" y="1051"/>
                  </a:lnTo>
                  <a:lnTo>
                    <a:pt x="2121" y="830"/>
                  </a:lnTo>
                  <a:lnTo>
                    <a:pt x="2066" y="646"/>
                  </a:lnTo>
                  <a:lnTo>
                    <a:pt x="1973" y="461"/>
                  </a:lnTo>
                  <a:lnTo>
                    <a:pt x="1844" y="314"/>
                  </a:lnTo>
                  <a:lnTo>
                    <a:pt x="1697" y="185"/>
                  </a:lnTo>
                  <a:lnTo>
                    <a:pt x="1512" y="74"/>
                  </a:lnTo>
                  <a:lnTo>
                    <a:pt x="1328" y="19"/>
                  </a:lnTo>
                  <a:lnTo>
                    <a:pt x="11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6" name="Google Shape;3626;p13"/>
            <p:cNvSpPr/>
            <p:nvPr/>
          </p:nvSpPr>
          <p:spPr>
            <a:xfrm>
              <a:off x="5566450" y="1449950"/>
              <a:ext cx="53025" cy="53050"/>
            </a:xfrm>
            <a:custGeom>
              <a:avLst/>
              <a:gdLst/>
              <a:ahLst/>
              <a:cxnLst/>
              <a:rect l="l" t="t" r="r" b="b"/>
              <a:pathLst>
                <a:path w="2121" h="2122" extrusionOk="0">
                  <a:moveTo>
                    <a:pt x="1107" y="1"/>
                  </a:moveTo>
                  <a:lnTo>
                    <a:pt x="886" y="19"/>
                  </a:lnTo>
                  <a:lnTo>
                    <a:pt x="664" y="75"/>
                  </a:lnTo>
                  <a:lnTo>
                    <a:pt x="480" y="167"/>
                  </a:lnTo>
                  <a:lnTo>
                    <a:pt x="332" y="296"/>
                  </a:lnTo>
                  <a:lnTo>
                    <a:pt x="185" y="444"/>
                  </a:lnTo>
                  <a:lnTo>
                    <a:pt x="93" y="628"/>
                  </a:lnTo>
                  <a:lnTo>
                    <a:pt x="37" y="831"/>
                  </a:lnTo>
                  <a:lnTo>
                    <a:pt x="1" y="1052"/>
                  </a:lnTo>
                  <a:lnTo>
                    <a:pt x="19" y="1273"/>
                  </a:lnTo>
                  <a:lnTo>
                    <a:pt x="74" y="1476"/>
                  </a:lnTo>
                  <a:lnTo>
                    <a:pt x="166" y="1642"/>
                  </a:lnTo>
                  <a:lnTo>
                    <a:pt x="296" y="1808"/>
                  </a:lnTo>
                  <a:lnTo>
                    <a:pt x="443" y="1937"/>
                  </a:lnTo>
                  <a:lnTo>
                    <a:pt x="609" y="2029"/>
                  </a:lnTo>
                  <a:lnTo>
                    <a:pt x="812" y="2103"/>
                  </a:lnTo>
                  <a:lnTo>
                    <a:pt x="1033" y="2121"/>
                  </a:lnTo>
                  <a:lnTo>
                    <a:pt x="1254" y="2103"/>
                  </a:lnTo>
                  <a:lnTo>
                    <a:pt x="1457" y="2048"/>
                  </a:lnTo>
                  <a:lnTo>
                    <a:pt x="1642" y="1955"/>
                  </a:lnTo>
                  <a:lnTo>
                    <a:pt x="1807" y="1826"/>
                  </a:lnTo>
                  <a:lnTo>
                    <a:pt x="1937" y="1679"/>
                  </a:lnTo>
                  <a:lnTo>
                    <a:pt x="2029" y="1494"/>
                  </a:lnTo>
                  <a:lnTo>
                    <a:pt x="2102" y="1292"/>
                  </a:lnTo>
                  <a:lnTo>
                    <a:pt x="2121" y="1070"/>
                  </a:lnTo>
                  <a:lnTo>
                    <a:pt x="2102" y="868"/>
                  </a:lnTo>
                  <a:lnTo>
                    <a:pt x="2047" y="665"/>
                  </a:lnTo>
                  <a:lnTo>
                    <a:pt x="1955" y="480"/>
                  </a:lnTo>
                  <a:lnTo>
                    <a:pt x="1826" y="333"/>
                  </a:lnTo>
                  <a:lnTo>
                    <a:pt x="1678" y="204"/>
                  </a:lnTo>
                  <a:lnTo>
                    <a:pt x="1512" y="93"/>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7" name="Google Shape;3627;p13"/>
            <p:cNvSpPr/>
            <p:nvPr/>
          </p:nvSpPr>
          <p:spPr>
            <a:xfrm>
              <a:off x="6108525" y="1629725"/>
              <a:ext cx="53500" cy="53500"/>
            </a:xfrm>
            <a:custGeom>
              <a:avLst/>
              <a:gdLst/>
              <a:ahLst/>
              <a:cxnLst/>
              <a:rect l="l" t="t" r="r" b="b"/>
              <a:pathLst>
                <a:path w="2140" h="2140" extrusionOk="0">
                  <a:moveTo>
                    <a:pt x="886" y="1"/>
                  </a:moveTo>
                  <a:lnTo>
                    <a:pt x="665" y="56"/>
                  </a:lnTo>
                  <a:lnTo>
                    <a:pt x="480" y="167"/>
                  </a:lnTo>
                  <a:lnTo>
                    <a:pt x="314" y="277"/>
                  </a:lnTo>
                  <a:lnTo>
                    <a:pt x="185" y="443"/>
                  </a:lnTo>
                  <a:lnTo>
                    <a:pt x="93" y="628"/>
                  </a:lnTo>
                  <a:lnTo>
                    <a:pt x="19" y="831"/>
                  </a:lnTo>
                  <a:lnTo>
                    <a:pt x="1" y="941"/>
                  </a:lnTo>
                  <a:lnTo>
                    <a:pt x="1" y="1052"/>
                  </a:lnTo>
                  <a:lnTo>
                    <a:pt x="19" y="1273"/>
                  </a:lnTo>
                  <a:lnTo>
                    <a:pt x="75" y="1476"/>
                  </a:lnTo>
                  <a:lnTo>
                    <a:pt x="167" y="1660"/>
                  </a:lnTo>
                  <a:lnTo>
                    <a:pt x="296" y="1826"/>
                  </a:lnTo>
                  <a:lnTo>
                    <a:pt x="462" y="1955"/>
                  </a:lnTo>
                  <a:lnTo>
                    <a:pt x="646" y="2048"/>
                  </a:lnTo>
                  <a:lnTo>
                    <a:pt x="849" y="2121"/>
                  </a:lnTo>
                  <a:lnTo>
                    <a:pt x="960" y="2140"/>
                  </a:lnTo>
                  <a:lnTo>
                    <a:pt x="1181" y="2140"/>
                  </a:lnTo>
                  <a:lnTo>
                    <a:pt x="1291" y="2121"/>
                  </a:lnTo>
                  <a:lnTo>
                    <a:pt x="1494" y="2048"/>
                  </a:lnTo>
                  <a:lnTo>
                    <a:pt x="1679" y="1955"/>
                  </a:lnTo>
                  <a:lnTo>
                    <a:pt x="1826" y="1826"/>
                  </a:lnTo>
                  <a:lnTo>
                    <a:pt x="1955" y="1660"/>
                  </a:lnTo>
                  <a:lnTo>
                    <a:pt x="2066" y="1476"/>
                  </a:lnTo>
                  <a:lnTo>
                    <a:pt x="2121" y="1273"/>
                  </a:lnTo>
                  <a:lnTo>
                    <a:pt x="2140" y="1162"/>
                  </a:lnTo>
                  <a:lnTo>
                    <a:pt x="2140" y="1052"/>
                  </a:lnTo>
                  <a:lnTo>
                    <a:pt x="2121" y="849"/>
                  </a:lnTo>
                  <a:lnTo>
                    <a:pt x="2066" y="646"/>
                  </a:lnTo>
                  <a:lnTo>
                    <a:pt x="1955" y="462"/>
                  </a:lnTo>
                  <a:lnTo>
                    <a:pt x="1845" y="314"/>
                  </a:lnTo>
                  <a:lnTo>
                    <a:pt x="1679" y="185"/>
                  </a:lnTo>
                  <a:lnTo>
                    <a:pt x="1513" y="75"/>
                  </a:lnTo>
                  <a:lnTo>
                    <a:pt x="1310" y="19"/>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8" name="Google Shape;3628;p13"/>
            <p:cNvSpPr/>
            <p:nvPr/>
          </p:nvSpPr>
          <p:spPr>
            <a:xfrm>
              <a:off x="4832625" y="502250"/>
              <a:ext cx="53950" cy="53475"/>
            </a:xfrm>
            <a:custGeom>
              <a:avLst/>
              <a:gdLst/>
              <a:ahLst/>
              <a:cxnLst/>
              <a:rect l="l" t="t" r="r" b="b"/>
              <a:pathLst>
                <a:path w="2158" h="2139" extrusionOk="0">
                  <a:moveTo>
                    <a:pt x="1051" y="0"/>
                  </a:moveTo>
                  <a:lnTo>
                    <a:pt x="940" y="19"/>
                  </a:lnTo>
                  <a:lnTo>
                    <a:pt x="830" y="37"/>
                  </a:lnTo>
                  <a:lnTo>
                    <a:pt x="627" y="92"/>
                  </a:lnTo>
                  <a:lnTo>
                    <a:pt x="461" y="203"/>
                  </a:lnTo>
                  <a:lnTo>
                    <a:pt x="295" y="332"/>
                  </a:lnTo>
                  <a:lnTo>
                    <a:pt x="166" y="498"/>
                  </a:lnTo>
                  <a:lnTo>
                    <a:pt x="74" y="682"/>
                  </a:lnTo>
                  <a:lnTo>
                    <a:pt x="18" y="885"/>
                  </a:lnTo>
                  <a:lnTo>
                    <a:pt x="0" y="1106"/>
                  </a:lnTo>
                  <a:lnTo>
                    <a:pt x="37" y="1328"/>
                  </a:lnTo>
                  <a:lnTo>
                    <a:pt x="92" y="1512"/>
                  </a:lnTo>
                  <a:lnTo>
                    <a:pt x="203" y="1696"/>
                  </a:lnTo>
                  <a:lnTo>
                    <a:pt x="332" y="1844"/>
                  </a:lnTo>
                  <a:lnTo>
                    <a:pt x="479" y="1973"/>
                  </a:lnTo>
                  <a:lnTo>
                    <a:pt x="664" y="2065"/>
                  </a:lnTo>
                  <a:lnTo>
                    <a:pt x="848" y="2120"/>
                  </a:lnTo>
                  <a:lnTo>
                    <a:pt x="1069" y="2139"/>
                  </a:lnTo>
                  <a:lnTo>
                    <a:pt x="1180" y="2139"/>
                  </a:lnTo>
                  <a:lnTo>
                    <a:pt x="1291" y="2120"/>
                  </a:lnTo>
                  <a:lnTo>
                    <a:pt x="1494" y="2065"/>
                  </a:lnTo>
                  <a:lnTo>
                    <a:pt x="1678" y="1973"/>
                  </a:lnTo>
                  <a:lnTo>
                    <a:pt x="1844" y="1844"/>
                  </a:lnTo>
                  <a:lnTo>
                    <a:pt x="1973" y="1678"/>
                  </a:lnTo>
                  <a:lnTo>
                    <a:pt x="2065" y="1494"/>
                  </a:lnTo>
                  <a:lnTo>
                    <a:pt x="2120" y="1291"/>
                  </a:lnTo>
                  <a:lnTo>
                    <a:pt x="2139" y="1180"/>
                  </a:lnTo>
                  <a:lnTo>
                    <a:pt x="2157" y="1069"/>
                  </a:lnTo>
                  <a:lnTo>
                    <a:pt x="2120" y="848"/>
                  </a:lnTo>
                  <a:lnTo>
                    <a:pt x="2065" y="645"/>
                  </a:lnTo>
                  <a:lnTo>
                    <a:pt x="1973" y="461"/>
                  </a:lnTo>
                  <a:lnTo>
                    <a:pt x="1825" y="295"/>
                  </a:lnTo>
                  <a:lnTo>
                    <a:pt x="1678" y="166"/>
                  </a:lnTo>
                  <a:lnTo>
                    <a:pt x="1494" y="74"/>
                  </a:lnTo>
                  <a:lnTo>
                    <a:pt x="1272" y="19"/>
                  </a:lnTo>
                  <a:lnTo>
                    <a:pt x="10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9" name="Google Shape;3629;p13"/>
            <p:cNvSpPr/>
            <p:nvPr/>
          </p:nvSpPr>
          <p:spPr>
            <a:xfrm>
              <a:off x="6188750" y="1644025"/>
              <a:ext cx="53025" cy="53025"/>
            </a:xfrm>
            <a:custGeom>
              <a:avLst/>
              <a:gdLst/>
              <a:ahLst/>
              <a:cxnLst/>
              <a:rect l="l" t="t" r="r" b="b"/>
              <a:pathLst>
                <a:path w="2121" h="2121" extrusionOk="0">
                  <a:moveTo>
                    <a:pt x="1051" y="0"/>
                  </a:moveTo>
                  <a:lnTo>
                    <a:pt x="830" y="19"/>
                  </a:lnTo>
                  <a:lnTo>
                    <a:pt x="645" y="74"/>
                  </a:lnTo>
                  <a:lnTo>
                    <a:pt x="461" y="166"/>
                  </a:lnTo>
                  <a:lnTo>
                    <a:pt x="295" y="295"/>
                  </a:lnTo>
                  <a:lnTo>
                    <a:pt x="184" y="443"/>
                  </a:lnTo>
                  <a:lnTo>
                    <a:pt x="74" y="627"/>
                  </a:lnTo>
                  <a:lnTo>
                    <a:pt x="18" y="830"/>
                  </a:lnTo>
                  <a:lnTo>
                    <a:pt x="0" y="1033"/>
                  </a:lnTo>
                  <a:lnTo>
                    <a:pt x="0" y="1162"/>
                  </a:lnTo>
                  <a:lnTo>
                    <a:pt x="0" y="1273"/>
                  </a:lnTo>
                  <a:lnTo>
                    <a:pt x="74" y="1476"/>
                  </a:lnTo>
                  <a:lnTo>
                    <a:pt x="166" y="1660"/>
                  </a:lnTo>
                  <a:lnTo>
                    <a:pt x="295" y="1807"/>
                  </a:lnTo>
                  <a:lnTo>
                    <a:pt x="443" y="1955"/>
                  </a:lnTo>
                  <a:lnTo>
                    <a:pt x="627" y="2047"/>
                  </a:lnTo>
                  <a:lnTo>
                    <a:pt x="830" y="2102"/>
                  </a:lnTo>
                  <a:lnTo>
                    <a:pt x="940" y="2121"/>
                  </a:lnTo>
                  <a:lnTo>
                    <a:pt x="1051" y="2121"/>
                  </a:lnTo>
                  <a:lnTo>
                    <a:pt x="1272" y="2102"/>
                  </a:lnTo>
                  <a:lnTo>
                    <a:pt x="1475" y="2047"/>
                  </a:lnTo>
                  <a:lnTo>
                    <a:pt x="1659" y="1955"/>
                  </a:lnTo>
                  <a:lnTo>
                    <a:pt x="1807" y="1826"/>
                  </a:lnTo>
                  <a:lnTo>
                    <a:pt x="1936" y="1678"/>
                  </a:lnTo>
                  <a:lnTo>
                    <a:pt x="2028" y="1494"/>
                  </a:lnTo>
                  <a:lnTo>
                    <a:pt x="2102" y="1310"/>
                  </a:lnTo>
                  <a:lnTo>
                    <a:pt x="2120" y="1088"/>
                  </a:lnTo>
                  <a:lnTo>
                    <a:pt x="2120" y="978"/>
                  </a:lnTo>
                  <a:lnTo>
                    <a:pt x="2102" y="867"/>
                  </a:lnTo>
                  <a:lnTo>
                    <a:pt x="2047" y="664"/>
                  </a:lnTo>
                  <a:lnTo>
                    <a:pt x="1954" y="480"/>
                  </a:lnTo>
                  <a:lnTo>
                    <a:pt x="1825" y="314"/>
                  </a:lnTo>
                  <a:lnTo>
                    <a:pt x="1659" y="185"/>
                  </a:lnTo>
                  <a:lnTo>
                    <a:pt x="1475" y="74"/>
                  </a:lnTo>
                  <a:lnTo>
                    <a:pt x="1272"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0" name="Google Shape;3630;p13"/>
            <p:cNvSpPr/>
            <p:nvPr/>
          </p:nvSpPr>
          <p:spPr>
            <a:xfrm>
              <a:off x="6348700" y="1670300"/>
              <a:ext cx="52550" cy="52100"/>
            </a:xfrm>
            <a:custGeom>
              <a:avLst/>
              <a:gdLst/>
              <a:ahLst/>
              <a:cxnLst/>
              <a:rect l="l" t="t" r="r" b="b"/>
              <a:pathLst>
                <a:path w="2102" h="2084" extrusionOk="0">
                  <a:moveTo>
                    <a:pt x="1033" y="0"/>
                  </a:moveTo>
                  <a:lnTo>
                    <a:pt x="811" y="19"/>
                  </a:lnTo>
                  <a:lnTo>
                    <a:pt x="627" y="74"/>
                  </a:lnTo>
                  <a:lnTo>
                    <a:pt x="443" y="185"/>
                  </a:lnTo>
                  <a:lnTo>
                    <a:pt x="295" y="314"/>
                  </a:lnTo>
                  <a:lnTo>
                    <a:pt x="166" y="461"/>
                  </a:lnTo>
                  <a:lnTo>
                    <a:pt x="74" y="646"/>
                  </a:lnTo>
                  <a:lnTo>
                    <a:pt x="18" y="849"/>
                  </a:lnTo>
                  <a:lnTo>
                    <a:pt x="0" y="1051"/>
                  </a:lnTo>
                  <a:lnTo>
                    <a:pt x="37" y="1273"/>
                  </a:lnTo>
                  <a:lnTo>
                    <a:pt x="92" y="1476"/>
                  </a:lnTo>
                  <a:lnTo>
                    <a:pt x="184" y="1641"/>
                  </a:lnTo>
                  <a:lnTo>
                    <a:pt x="314" y="1789"/>
                  </a:lnTo>
                  <a:lnTo>
                    <a:pt x="479" y="1918"/>
                  </a:lnTo>
                  <a:lnTo>
                    <a:pt x="645" y="2010"/>
                  </a:lnTo>
                  <a:lnTo>
                    <a:pt x="848" y="2066"/>
                  </a:lnTo>
                  <a:lnTo>
                    <a:pt x="1069" y="2084"/>
                  </a:lnTo>
                  <a:lnTo>
                    <a:pt x="1272" y="2066"/>
                  </a:lnTo>
                  <a:lnTo>
                    <a:pt x="1475" y="1992"/>
                  </a:lnTo>
                  <a:lnTo>
                    <a:pt x="1659" y="1900"/>
                  </a:lnTo>
                  <a:lnTo>
                    <a:pt x="1807" y="1771"/>
                  </a:lnTo>
                  <a:lnTo>
                    <a:pt x="1936" y="1623"/>
                  </a:lnTo>
                  <a:lnTo>
                    <a:pt x="2028" y="1439"/>
                  </a:lnTo>
                  <a:lnTo>
                    <a:pt x="2084" y="1236"/>
                  </a:lnTo>
                  <a:lnTo>
                    <a:pt x="2102" y="1015"/>
                  </a:lnTo>
                  <a:lnTo>
                    <a:pt x="2065" y="812"/>
                  </a:lnTo>
                  <a:lnTo>
                    <a:pt x="2010" y="609"/>
                  </a:lnTo>
                  <a:lnTo>
                    <a:pt x="1918" y="443"/>
                  </a:lnTo>
                  <a:lnTo>
                    <a:pt x="1789" y="277"/>
                  </a:lnTo>
                  <a:lnTo>
                    <a:pt x="1623" y="166"/>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1" name="Google Shape;3631;p13"/>
            <p:cNvSpPr/>
            <p:nvPr/>
          </p:nvSpPr>
          <p:spPr>
            <a:xfrm>
              <a:off x="4936800" y="848875"/>
              <a:ext cx="51175" cy="51200"/>
            </a:xfrm>
            <a:custGeom>
              <a:avLst/>
              <a:gdLst/>
              <a:ahLst/>
              <a:cxnLst/>
              <a:rect l="l" t="t" r="r" b="b"/>
              <a:pathLst>
                <a:path w="2047" h="2048" extrusionOk="0">
                  <a:moveTo>
                    <a:pt x="922" y="1"/>
                  </a:moveTo>
                  <a:lnTo>
                    <a:pt x="830" y="19"/>
                  </a:lnTo>
                  <a:lnTo>
                    <a:pt x="627" y="74"/>
                  </a:lnTo>
                  <a:lnTo>
                    <a:pt x="443" y="167"/>
                  </a:lnTo>
                  <a:lnTo>
                    <a:pt x="295" y="296"/>
                  </a:lnTo>
                  <a:lnTo>
                    <a:pt x="166" y="443"/>
                  </a:lnTo>
                  <a:lnTo>
                    <a:pt x="74" y="627"/>
                  </a:lnTo>
                  <a:lnTo>
                    <a:pt x="18" y="830"/>
                  </a:lnTo>
                  <a:lnTo>
                    <a:pt x="0" y="923"/>
                  </a:lnTo>
                  <a:lnTo>
                    <a:pt x="0" y="1033"/>
                  </a:lnTo>
                  <a:lnTo>
                    <a:pt x="0" y="1144"/>
                  </a:lnTo>
                  <a:lnTo>
                    <a:pt x="18" y="1254"/>
                  </a:lnTo>
                  <a:lnTo>
                    <a:pt x="92" y="1439"/>
                  </a:lnTo>
                  <a:lnTo>
                    <a:pt x="184" y="1623"/>
                  </a:lnTo>
                  <a:lnTo>
                    <a:pt x="313" y="1771"/>
                  </a:lnTo>
                  <a:lnTo>
                    <a:pt x="479" y="1900"/>
                  </a:lnTo>
                  <a:lnTo>
                    <a:pt x="664" y="1992"/>
                  </a:lnTo>
                  <a:lnTo>
                    <a:pt x="848" y="2029"/>
                  </a:lnTo>
                  <a:lnTo>
                    <a:pt x="959" y="2047"/>
                  </a:lnTo>
                  <a:lnTo>
                    <a:pt x="1069" y="2047"/>
                  </a:lnTo>
                  <a:lnTo>
                    <a:pt x="1272" y="2029"/>
                  </a:lnTo>
                  <a:lnTo>
                    <a:pt x="1457" y="1955"/>
                  </a:lnTo>
                  <a:lnTo>
                    <a:pt x="1623" y="1863"/>
                  </a:lnTo>
                  <a:lnTo>
                    <a:pt x="1770" y="1734"/>
                  </a:lnTo>
                  <a:lnTo>
                    <a:pt x="1881" y="1568"/>
                  </a:lnTo>
                  <a:lnTo>
                    <a:pt x="1973" y="1402"/>
                  </a:lnTo>
                  <a:lnTo>
                    <a:pt x="2028" y="1199"/>
                  </a:lnTo>
                  <a:lnTo>
                    <a:pt x="2047" y="996"/>
                  </a:lnTo>
                  <a:lnTo>
                    <a:pt x="2028" y="812"/>
                  </a:lnTo>
                  <a:lnTo>
                    <a:pt x="1973" y="609"/>
                  </a:lnTo>
                  <a:lnTo>
                    <a:pt x="1862" y="443"/>
                  </a:lnTo>
                  <a:lnTo>
                    <a:pt x="1752" y="296"/>
                  </a:lnTo>
                  <a:lnTo>
                    <a:pt x="1604" y="167"/>
                  </a:lnTo>
                  <a:lnTo>
                    <a:pt x="1420" y="74"/>
                  </a:lnTo>
                  <a:lnTo>
                    <a:pt x="1235" y="19"/>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2" name="Google Shape;3632;p13"/>
            <p:cNvSpPr/>
            <p:nvPr/>
          </p:nvSpPr>
          <p:spPr>
            <a:xfrm>
              <a:off x="5067700" y="1036950"/>
              <a:ext cx="51650" cy="51650"/>
            </a:xfrm>
            <a:custGeom>
              <a:avLst/>
              <a:gdLst/>
              <a:ahLst/>
              <a:cxnLst/>
              <a:rect l="l" t="t" r="r" b="b"/>
              <a:pathLst>
                <a:path w="2066" h="2066" extrusionOk="0">
                  <a:moveTo>
                    <a:pt x="1015" y="0"/>
                  </a:moveTo>
                  <a:lnTo>
                    <a:pt x="812" y="19"/>
                  </a:lnTo>
                  <a:lnTo>
                    <a:pt x="627" y="74"/>
                  </a:lnTo>
                  <a:lnTo>
                    <a:pt x="461" y="166"/>
                  </a:lnTo>
                  <a:lnTo>
                    <a:pt x="314" y="295"/>
                  </a:lnTo>
                  <a:lnTo>
                    <a:pt x="185" y="443"/>
                  </a:lnTo>
                  <a:lnTo>
                    <a:pt x="93" y="609"/>
                  </a:lnTo>
                  <a:lnTo>
                    <a:pt x="37" y="793"/>
                  </a:lnTo>
                  <a:lnTo>
                    <a:pt x="0" y="996"/>
                  </a:lnTo>
                  <a:lnTo>
                    <a:pt x="19" y="1217"/>
                  </a:lnTo>
                  <a:lnTo>
                    <a:pt x="74" y="1420"/>
                  </a:lnTo>
                  <a:lnTo>
                    <a:pt x="166" y="1586"/>
                  </a:lnTo>
                  <a:lnTo>
                    <a:pt x="295" y="1752"/>
                  </a:lnTo>
                  <a:lnTo>
                    <a:pt x="443" y="1881"/>
                  </a:lnTo>
                  <a:lnTo>
                    <a:pt x="609" y="1973"/>
                  </a:lnTo>
                  <a:lnTo>
                    <a:pt x="812" y="2047"/>
                  </a:lnTo>
                  <a:lnTo>
                    <a:pt x="1015" y="2065"/>
                  </a:lnTo>
                  <a:lnTo>
                    <a:pt x="1236" y="2047"/>
                  </a:lnTo>
                  <a:lnTo>
                    <a:pt x="1439" y="1992"/>
                  </a:lnTo>
                  <a:lnTo>
                    <a:pt x="1605" y="1900"/>
                  </a:lnTo>
                  <a:lnTo>
                    <a:pt x="1771" y="1770"/>
                  </a:lnTo>
                  <a:lnTo>
                    <a:pt x="1881" y="1623"/>
                  </a:lnTo>
                  <a:lnTo>
                    <a:pt x="1992" y="1439"/>
                  </a:lnTo>
                  <a:lnTo>
                    <a:pt x="2047" y="1236"/>
                  </a:lnTo>
                  <a:lnTo>
                    <a:pt x="2066" y="1033"/>
                  </a:lnTo>
                  <a:lnTo>
                    <a:pt x="2047" y="830"/>
                  </a:lnTo>
                  <a:lnTo>
                    <a:pt x="1992" y="627"/>
                  </a:lnTo>
                  <a:lnTo>
                    <a:pt x="1881" y="443"/>
                  </a:lnTo>
                  <a:lnTo>
                    <a:pt x="1771" y="295"/>
                  </a:lnTo>
                  <a:lnTo>
                    <a:pt x="1605" y="166"/>
                  </a:lnTo>
                  <a:lnTo>
                    <a:pt x="1439" y="74"/>
                  </a:lnTo>
                  <a:lnTo>
                    <a:pt x="1236"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3" name="Google Shape;3633;p13"/>
            <p:cNvSpPr/>
            <p:nvPr/>
          </p:nvSpPr>
          <p:spPr>
            <a:xfrm>
              <a:off x="5344725" y="1331025"/>
              <a:ext cx="51200" cy="51200"/>
            </a:xfrm>
            <a:custGeom>
              <a:avLst/>
              <a:gdLst/>
              <a:ahLst/>
              <a:cxnLst/>
              <a:rect l="l" t="t" r="r" b="b"/>
              <a:pathLst>
                <a:path w="2048" h="2048" extrusionOk="0">
                  <a:moveTo>
                    <a:pt x="941" y="1"/>
                  </a:moveTo>
                  <a:lnTo>
                    <a:pt x="831" y="19"/>
                  </a:lnTo>
                  <a:lnTo>
                    <a:pt x="646" y="75"/>
                  </a:lnTo>
                  <a:lnTo>
                    <a:pt x="462" y="167"/>
                  </a:lnTo>
                  <a:lnTo>
                    <a:pt x="296" y="296"/>
                  </a:lnTo>
                  <a:lnTo>
                    <a:pt x="185" y="443"/>
                  </a:lnTo>
                  <a:lnTo>
                    <a:pt x="75" y="628"/>
                  </a:lnTo>
                  <a:lnTo>
                    <a:pt x="19" y="831"/>
                  </a:lnTo>
                  <a:lnTo>
                    <a:pt x="1" y="923"/>
                  </a:lnTo>
                  <a:lnTo>
                    <a:pt x="1" y="1033"/>
                  </a:lnTo>
                  <a:lnTo>
                    <a:pt x="1" y="1144"/>
                  </a:lnTo>
                  <a:lnTo>
                    <a:pt x="19" y="1255"/>
                  </a:lnTo>
                  <a:lnTo>
                    <a:pt x="93" y="1439"/>
                  </a:lnTo>
                  <a:lnTo>
                    <a:pt x="185" y="1624"/>
                  </a:lnTo>
                  <a:lnTo>
                    <a:pt x="314" y="1771"/>
                  </a:lnTo>
                  <a:lnTo>
                    <a:pt x="480" y="1900"/>
                  </a:lnTo>
                  <a:lnTo>
                    <a:pt x="665" y="1992"/>
                  </a:lnTo>
                  <a:lnTo>
                    <a:pt x="849" y="2048"/>
                  </a:lnTo>
                  <a:lnTo>
                    <a:pt x="1070" y="2048"/>
                  </a:lnTo>
                  <a:lnTo>
                    <a:pt x="1273" y="2029"/>
                  </a:lnTo>
                  <a:lnTo>
                    <a:pt x="1457" y="1955"/>
                  </a:lnTo>
                  <a:lnTo>
                    <a:pt x="1623" y="1863"/>
                  </a:lnTo>
                  <a:lnTo>
                    <a:pt x="1771" y="1734"/>
                  </a:lnTo>
                  <a:lnTo>
                    <a:pt x="1881" y="1587"/>
                  </a:lnTo>
                  <a:lnTo>
                    <a:pt x="1974" y="1402"/>
                  </a:lnTo>
                  <a:lnTo>
                    <a:pt x="2029" y="1218"/>
                  </a:lnTo>
                  <a:lnTo>
                    <a:pt x="2047" y="1015"/>
                  </a:lnTo>
                  <a:lnTo>
                    <a:pt x="2029" y="812"/>
                  </a:lnTo>
                  <a:lnTo>
                    <a:pt x="1974" y="628"/>
                  </a:lnTo>
                  <a:lnTo>
                    <a:pt x="1881" y="462"/>
                  </a:lnTo>
                  <a:lnTo>
                    <a:pt x="1752" y="296"/>
                  </a:lnTo>
                  <a:lnTo>
                    <a:pt x="1605" y="185"/>
                  </a:lnTo>
                  <a:lnTo>
                    <a:pt x="1439" y="93"/>
                  </a:lnTo>
                  <a:lnTo>
                    <a:pt x="1255"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4" name="Google Shape;3634;p13"/>
            <p:cNvSpPr/>
            <p:nvPr/>
          </p:nvSpPr>
          <p:spPr>
            <a:xfrm>
              <a:off x="5713025" y="1559200"/>
              <a:ext cx="51200" cy="51650"/>
            </a:xfrm>
            <a:custGeom>
              <a:avLst/>
              <a:gdLst/>
              <a:ahLst/>
              <a:cxnLst/>
              <a:rect l="l" t="t" r="r" b="b"/>
              <a:pathLst>
                <a:path w="2048" h="2066" extrusionOk="0">
                  <a:moveTo>
                    <a:pt x="1033" y="1"/>
                  </a:moveTo>
                  <a:lnTo>
                    <a:pt x="831" y="19"/>
                  </a:lnTo>
                  <a:lnTo>
                    <a:pt x="628" y="93"/>
                  </a:lnTo>
                  <a:lnTo>
                    <a:pt x="462" y="185"/>
                  </a:lnTo>
                  <a:lnTo>
                    <a:pt x="314" y="296"/>
                  </a:lnTo>
                  <a:lnTo>
                    <a:pt x="185" y="443"/>
                  </a:lnTo>
                  <a:lnTo>
                    <a:pt x="93" y="628"/>
                  </a:lnTo>
                  <a:lnTo>
                    <a:pt x="19" y="812"/>
                  </a:lnTo>
                  <a:lnTo>
                    <a:pt x="1" y="1015"/>
                  </a:lnTo>
                  <a:lnTo>
                    <a:pt x="19" y="1218"/>
                  </a:lnTo>
                  <a:lnTo>
                    <a:pt x="75" y="1402"/>
                  </a:lnTo>
                  <a:lnTo>
                    <a:pt x="167" y="1587"/>
                  </a:lnTo>
                  <a:lnTo>
                    <a:pt x="277" y="1734"/>
                  </a:lnTo>
                  <a:lnTo>
                    <a:pt x="425" y="1863"/>
                  </a:lnTo>
                  <a:lnTo>
                    <a:pt x="591" y="1955"/>
                  </a:lnTo>
                  <a:lnTo>
                    <a:pt x="794" y="2029"/>
                  </a:lnTo>
                  <a:lnTo>
                    <a:pt x="978" y="2066"/>
                  </a:lnTo>
                  <a:lnTo>
                    <a:pt x="1089" y="2047"/>
                  </a:lnTo>
                  <a:lnTo>
                    <a:pt x="1199" y="2047"/>
                  </a:lnTo>
                  <a:lnTo>
                    <a:pt x="1402" y="1992"/>
                  </a:lnTo>
                  <a:lnTo>
                    <a:pt x="1568" y="1882"/>
                  </a:lnTo>
                  <a:lnTo>
                    <a:pt x="1734" y="1771"/>
                  </a:lnTo>
                  <a:lnTo>
                    <a:pt x="1863" y="1605"/>
                  </a:lnTo>
                  <a:lnTo>
                    <a:pt x="1955" y="1439"/>
                  </a:lnTo>
                  <a:lnTo>
                    <a:pt x="2029" y="1236"/>
                  </a:lnTo>
                  <a:lnTo>
                    <a:pt x="2047" y="1126"/>
                  </a:lnTo>
                  <a:lnTo>
                    <a:pt x="2047" y="1015"/>
                  </a:lnTo>
                  <a:lnTo>
                    <a:pt x="2029" y="812"/>
                  </a:lnTo>
                  <a:lnTo>
                    <a:pt x="1955" y="628"/>
                  </a:lnTo>
                  <a:lnTo>
                    <a:pt x="1863" y="462"/>
                  </a:lnTo>
                  <a:lnTo>
                    <a:pt x="1734" y="314"/>
                  </a:lnTo>
                  <a:lnTo>
                    <a:pt x="1587" y="185"/>
                  </a:lnTo>
                  <a:lnTo>
                    <a:pt x="1421" y="93"/>
                  </a:lnTo>
                  <a:lnTo>
                    <a:pt x="1236" y="38"/>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5" name="Google Shape;3635;p13"/>
            <p:cNvSpPr/>
            <p:nvPr/>
          </p:nvSpPr>
          <p:spPr>
            <a:xfrm>
              <a:off x="5792775" y="1573500"/>
              <a:ext cx="51650" cy="51650"/>
            </a:xfrm>
            <a:custGeom>
              <a:avLst/>
              <a:gdLst/>
              <a:ahLst/>
              <a:cxnLst/>
              <a:rect l="l" t="t" r="r" b="b"/>
              <a:pathLst>
                <a:path w="2066" h="2066" extrusionOk="0">
                  <a:moveTo>
                    <a:pt x="1052" y="0"/>
                  </a:moveTo>
                  <a:lnTo>
                    <a:pt x="830" y="19"/>
                  </a:lnTo>
                  <a:lnTo>
                    <a:pt x="646" y="74"/>
                  </a:lnTo>
                  <a:lnTo>
                    <a:pt x="462" y="166"/>
                  </a:lnTo>
                  <a:lnTo>
                    <a:pt x="296" y="277"/>
                  </a:lnTo>
                  <a:lnTo>
                    <a:pt x="167" y="443"/>
                  </a:lnTo>
                  <a:lnTo>
                    <a:pt x="74" y="609"/>
                  </a:lnTo>
                  <a:lnTo>
                    <a:pt x="19" y="812"/>
                  </a:lnTo>
                  <a:lnTo>
                    <a:pt x="1" y="1015"/>
                  </a:lnTo>
                  <a:lnTo>
                    <a:pt x="1" y="1217"/>
                  </a:lnTo>
                  <a:lnTo>
                    <a:pt x="56" y="1420"/>
                  </a:lnTo>
                  <a:lnTo>
                    <a:pt x="148" y="1586"/>
                  </a:lnTo>
                  <a:lnTo>
                    <a:pt x="277" y="1752"/>
                  </a:lnTo>
                  <a:lnTo>
                    <a:pt x="406" y="1881"/>
                  </a:lnTo>
                  <a:lnTo>
                    <a:pt x="591" y="1973"/>
                  </a:lnTo>
                  <a:lnTo>
                    <a:pt x="775" y="2029"/>
                  </a:lnTo>
                  <a:lnTo>
                    <a:pt x="978" y="2066"/>
                  </a:lnTo>
                  <a:lnTo>
                    <a:pt x="1181" y="2047"/>
                  </a:lnTo>
                  <a:lnTo>
                    <a:pt x="1384" y="2010"/>
                  </a:lnTo>
                  <a:lnTo>
                    <a:pt x="1568" y="1918"/>
                  </a:lnTo>
                  <a:lnTo>
                    <a:pt x="1734" y="1789"/>
                  </a:lnTo>
                  <a:lnTo>
                    <a:pt x="1863" y="1641"/>
                  </a:lnTo>
                  <a:lnTo>
                    <a:pt x="1974" y="1475"/>
                  </a:lnTo>
                  <a:lnTo>
                    <a:pt x="2029" y="1291"/>
                  </a:lnTo>
                  <a:lnTo>
                    <a:pt x="2066" y="1070"/>
                  </a:lnTo>
                  <a:lnTo>
                    <a:pt x="2047" y="849"/>
                  </a:lnTo>
                  <a:lnTo>
                    <a:pt x="1992" y="664"/>
                  </a:lnTo>
                  <a:lnTo>
                    <a:pt x="1900" y="480"/>
                  </a:lnTo>
                  <a:lnTo>
                    <a:pt x="1789" y="314"/>
                  </a:lnTo>
                  <a:lnTo>
                    <a:pt x="1642" y="185"/>
                  </a:lnTo>
                  <a:lnTo>
                    <a:pt x="1457" y="93"/>
                  </a:lnTo>
                  <a:lnTo>
                    <a:pt x="1273" y="19"/>
                  </a:lnTo>
                  <a:lnTo>
                    <a:pt x="105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6" name="Google Shape;3636;p13"/>
            <p:cNvSpPr/>
            <p:nvPr/>
          </p:nvSpPr>
          <p:spPr>
            <a:xfrm>
              <a:off x="5002250" y="942900"/>
              <a:ext cx="51650" cy="51675"/>
            </a:xfrm>
            <a:custGeom>
              <a:avLst/>
              <a:gdLst/>
              <a:ahLst/>
              <a:cxnLst/>
              <a:rect l="l" t="t" r="r" b="b"/>
              <a:pathLst>
                <a:path w="2066" h="2067" extrusionOk="0">
                  <a:moveTo>
                    <a:pt x="996" y="1"/>
                  </a:moveTo>
                  <a:lnTo>
                    <a:pt x="793" y="19"/>
                  </a:lnTo>
                  <a:lnTo>
                    <a:pt x="609" y="75"/>
                  </a:lnTo>
                  <a:lnTo>
                    <a:pt x="443" y="185"/>
                  </a:lnTo>
                  <a:lnTo>
                    <a:pt x="295" y="296"/>
                  </a:lnTo>
                  <a:lnTo>
                    <a:pt x="166" y="444"/>
                  </a:lnTo>
                  <a:lnTo>
                    <a:pt x="74" y="628"/>
                  </a:lnTo>
                  <a:lnTo>
                    <a:pt x="19" y="812"/>
                  </a:lnTo>
                  <a:lnTo>
                    <a:pt x="0" y="1015"/>
                  </a:lnTo>
                  <a:lnTo>
                    <a:pt x="19" y="1218"/>
                  </a:lnTo>
                  <a:lnTo>
                    <a:pt x="74" y="1421"/>
                  </a:lnTo>
                  <a:lnTo>
                    <a:pt x="166" y="1605"/>
                  </a:lnTo>
                  <a:lnTo>
                    <a:pt x="295" y="1753"/>
                  </a:lnTo>
                  <a:lnTo>
                    <a:pt x="443" y="1882"/>
                  </a:lnTo>
                  <a:lnTo>
                    <a:pt x="627" y="1974"/>
                  </a:lnTo>
                  <a:lnTo>
                    <a:pt x="812" y="2029"/>
                  </a:lnTo>
                  <a:lnTo>
                    <a:pt x="1033" y="2066"/>
                  </a:lnTo>
                  <a:lnTo>
                    <a:pt x="1236" y="2029"/>
                  </a:lnTo>
                  <a:lnTo>
                    <a:pt x="1438" y="1974"/>
                  </a:lnTo>
                  <a:lnTo>
                    <a:pt x="1604" y="1882"/>
                  </a:lnTo>
                  <a:lnTo>
                    <a:pt x="1770" y="1753"/>
                  </a:lnTo>
                  <a:lnTo>
                    <a:pt x="1881" y="1605"/>
                  </a:lnTo>
                  <a:lnTo>
                    <a:pt x="1992" y="1421"/>
                  </a:lnTo>
                  <a:lnTo>
                    <a:pt x="2047" y="1218"/>
                  </a:lnTo>
                  <a:lnTo>
                    <a:pt x="2065" y="1015"/>
                  </a:lnTo>
                  <a:lnTo>
                    <a:pt x="2028" y="812"/>
                  </a:lnTo>
                  <a:lnTo>
                    <a:pt x="1973" y="609"/>
                  </a:lnTo>
                  <a:lnTo>
                    <a:pt x="1881" y="444"/>
                  </a:lnTo>
                  <a:lnTo>
                    <a:pt x="1752" y="278"/>
                  </a:lnTo>
                  <a:lnTo>
                    <a:pt x="1586" y="167"/>
                  </a:lnTo>
                  <a:lnTo>
                    <a:pt x="1420" y="75"/>
                  </a:lnTo>
                  <a:lnTo>
                    <a:pt x="1217" y="19"/>
                  </a:lnTo>
                  <a:lnTo>
                    <a:pt x="9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7" name="Google Shape;3637;p13"/>
            <p:cNvSpPr/>
            <p:nvPr/>
          </p:nvSpPr>
          <p:spPr>
            <a:xfrm>
              <a:off x="4819700" y="583375"/>
              <a:ext cx="51200" cy="51175"/>
            </a:xfrm>
            <a:custGeom>
              <a:avLst/>
              <a:gdLst/>
              <a:ahLst/>
              <a:cxnLst/>
              <a:rect l="l" t="t" r="r" b="b"/>
              <a:pathLst>
                <a:path w="2048" h="2047" extrusionOk="0">
                  <a:moveTo>
                    <a:pt x="867" y="0"/>
                  </a:moveTo>
                  <a:lnTo>
                    <a:pt x="665" y="56"/>
                  </a:lnTo>
                  <a:lnTo>
                    <a:pt x="480" y="148"/>
                  </a:lnTo>
                  <a:lnTo>
                    <a:pt x="333" y="277"/>
                  </a:lnTo>
                  <a:lnTo>
                    <a:pt x="185" y="424"/>
                  </a:lnTo>
                  <a:lnTo>
                    <a:pt x="93" y="590"/>
                  </a:lnTo>
                  <a:lnTo>
                    <a:pt x="19" y="793"/>
                  </a:lnTo>
                  <a:lnTo>
                    <a:pt x="1" y="904"/>
                  </a:lnTo>
                  <a:lnTo>
                    <a:pt x="1" y="996"/>
                  </a:lnTo>
                  <a:lnTo>
                    <a:pt x="19" y="1199"/>
                  </a:lnTo>
                  <a:lnTo>
                    <a:pt x="75" y="1402"/>
                  </a:lnTo>
                  <a:lnTo>
                    <a:pt x="148" y="1567"/>
                  </a:lnTo>
                  <a:lnTo>
                    <a:pt x="277" y="1733"/>
                  </a:lnTo>
                  <a:lnTo>
                    <a:pt x="425" y="1862"/>
                  </a:lnTo>
                  <a:lnTo>
                    <a:pt x="591" y="1955"/>
                  </a:lnTo>
                  <a:lnTo>
                    <a:pt x="775" y="2028"/>
                  </a:lnTo>
                  <a:lnTo>
                    <a:pt x="978" y="2047"/>
                  </a:lnTo>
                  <a:lnTo>
                    <a:pt x="1181" y="2047"/>
                  </a:lnTo>
                  <a:lnTo>
                    <a:pt x="1384" y="1992"/>
                  </a:lnTo>
                  <a:lnTo>
                    <a:pt x="1568" y="1899"/>
                  </a:lnTo>
                  <a:lnTo>
                    <a:pt x="1734" y="1770"/>
                  </a:lnTo>
                  <a:lnTo>
                    <a:pt x="1863" y="1623"/>
                  </a:lnTo>
                  <a:lnTo>
                    <a:pt x="1955" y="1457"/>
                  </a:lnTo>
                  <a:lnTo>
                    <a:pt x="2029" y="1254"/>
                  </a:lnTo>
                  <a:lnTo>
                    <a:pt x="2047" y="1162"/>
                  </a:lnTo>
                  <a:lnTo>
                    <a:pt x="2047" y="1051"/>
                  </a:lnTo>
                  <a:lnTo>
                    <a:pt x="2029" y="848"/>
                  </a:lnTo>
                  <a:lnTo>
                    <a:pt x="1974" y="646"/>
                  </a:lnTo>
                  <a:lnTo>
                    <a:pt x="1900" y="480"/>
                  </a:lnTo>
                  <a:lnTo>
                    <a:pt x="1771" y="332"/>
                  </a:lnTo>
                  <a:lnTo>
                    <a:pt x="1623" y="203"/>
                  </a:lnTo>
                  <a:lnTo>
                    <a:pt x="1457" y="92"/>
                  </a:lnTo>
                  <a:lnTo>
                    <a:pt x="1273" y="19"/>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8" name="Google Shape;3638;p13"/>
            <p:cNvSpPr/>
            <p:nvPr/>
          </p:nvSpPr>
          <p:spPr>
            <a:xfrm>
              <a:off x="4768550" y="409125"/>
              <a:ext cx="51175" cy="51650"/>
            </a:xfrm>
            <a:custGeom>
              <a:avLst/>
              <a:gdLst/>
              <a:ahLst/>
              <a:cxnLst/>
              <a:rect l="l" t="t" r="r" b="b"/>
              <a:pathLst>
                <a:path w="2047" h="2066" extrusionOk="0">
                  <a:moveTo>
                    <a:pt x="1070" y="1"/>
                  </a:moveTo>
                  <a:lnTo>
                    <a:pt x="867" y="19"/>
                  </a:lnTo>
                  <a:lnTo>
                    <a:pt x="664" y="74"/>
                  </a:lnTo>
                  <a:lnTo>
                    <a:pt x="498" y="148"/>
                  </a:lnTo>
                  <a:lnTo>
                    <a:pt x="332" y="277"/>
                  </a:lnTo>
                  <a:lnTo>
                    <a:pt x="203" y="425"/>
                  </a:lnTo>
                  <a:lnTo>
                    <a:pt x="92" y="591"/>
                  </a:lnTo>
                  <a:lnTo>
                    <a:pt x="19" y="775"/>
                  </a:lnTo>
                  <a:lnTo>
                    <a:pt x="0" y="978"/>
                  </a:lnTo>
                  <a:lnTo>
                    <a:pt x="0" y="1181"/>
                  </a:lnTo>
                  <a:lnTo>
                    <a:pt x="55" y="1365"/>
                  </a:lnTo>
                  <a:lnTo>
                    <a:pt x="129" y="1549"/>
                  </a:lnTo>
                  <a:lnTo>
                    <a:pt x="240" y="1697"/>
                  </a:lnTo>
                  <a:lnTo>
                    <a:pt x="387" y="1844"/>
                  </a:lnTo>
                  <a:lnTo>
                    <a:pt x="553" y="1955"/>
                  </a:lnTo>
                  <a:lnTo>
                    <a:pt x="738" y="2010"/>
                  </a:lnTo>
                  <a:lnTo>
                    <a:pt x="940" y="2047"/>
                  </a:lnTo>
                  <a:lnTo>
                    <a:pt x="1051" y="2066"/>
                  </a:lnTo>
                  <a:lnTo>
                    <a:pt x="1162" y="2047"/>
                  </a:lnTo>
                  <a:lnTo>
                    <a:pt x="1346" y="1992"/>
                  </a:lnTo>
                  <a:lnTo>
                    <a:pt x="1530" y="1918"/>
                  </a:lnTo>
                  <a:lnTo>
                    <a:pt x="1696" y="1789"/>
                  </a:lnTo>
                  <a:lnTo>
                    <a:pt x="1844" y="1642"/>
                  </a:lnTo>
                  <a:lnTo>
                    <a:pt x="1936" y="1457"/>
                  </a:lnTo>
                  <a:lnTo>
                    <a:pt x="2010" y="1273"/>
                  </a:lnTo>
                  <a:lnTo>
                    <a:pt x="2028" y="1162"/>
                  </a:lnTo>
                  <a:lnTo>
                    <a:pt x="2047" y="1070"/>
                  </a:lnTo>
                  <a:lnTo>
                    <a:pt x="2028" y="867"/>
                  </a:lnTo>
                  <a:lnTo>
                    <a:pt x="1973" y="664"/>
                  </a:lnTo>
                  <a:lnTo>
                    <a:pt x="1881" y="498"/>
                  </a:lnTo>
                  <a:lnTo>
                    <a:pt x="1770" y="332"/>
                  </a:lnTo>
                  <a:lnTo>
                    <a:pt x="1623" y="203"/>
                  </a:lnTo>
                  <a:lnTo>
                    <a:pt x="1457" y="111"/>
                  </a:lnTo>
                  <a:lnTo>
                    <a:pt x="1254" y="37"/>
                  </a:lnTo>
                  <a:lnTo>
                    <a:pt x="10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9" name="Google Shape;3639;p13"/>
            <p:cNvSpPr/>
            <p:nvPr/>
          </p:nvSpPr>
          <p:spPr>
            <a:xfrm>
              <a:off x="5133625" y="1128225"/>
              <a:ext cx="51175" cy="51650"/>
            </a:xfrm>
            <a:custGeom>
              <a:avLst/>
              <a:gdLst/>
              <a:ahLst/>
              <a:cxnLst/>
              <a:rect l="l" t="t" r="r" b="b"/>
              <a:pathLst>
                <a:path w="2047" h="2066" extrusionOk="0">
                  <a:moveTo>
                    <a:pt x="1033" y="0"/>
                  </a:moveTo>
                  <a:lnTo>
                    <a:pt x="830" y="19"/>
                  </a:lnTo>
                  <a:lnTo>
                    <a:pt x="645" y="74"/>
                  </a:lnTo>
                  <a:lnTo>
                    <a:pt x="461" y="166"/>
                  </a:lnTo>
                  <a:lnTo>
                    <a:pt x="314" y="295"/>
                  </a:lnTo>
                  <a:lnTo>
                    <a:pt x="185" y="443"/>
                  </a:lnTo>
                  <a:lnTo>
                    <a:pt x="92" y="609"/>
                  </a:lnTo>
                  <a:lnTo>
                    <a:pt x="19" y="793"/>
                  </a:lnTo>
                  <a:lnTo>
                    <a:pt x="0" y="996"/>
                  </a:lnTo>
                  <a:lnTo>
                    <a:pt x="0" y="1106"/>
                  </a:lnTo>
                  <a:lnTo>
                    <a:pt x="19" y="1217"/>
                  </a:lnTo>
                  <a:lnTo>
                    <a:pt x="74" y="1401"/>
                  </a:lnTo>
                  <a:lnTo>
                    <a:pt x="166" y="1586"/>
                  </a:lnTo>
                  <a:lnTo>
                    <a:pt x="277" y="1752"/>
                  </a:lnTo>
                  <a:lnTo>
                    <a:pt x="443" y="1881"/>
                  </a:lnTo>
                  <a:lnTo>
                    <a:pt x="609" y="1973"/>
                  </a:lnTo>
                  <a:lnTo>
                    <a:pt x="811" y="2047"/>
                  </a:lnTo>
                  <a:lnTo>
                    <a:pt x="904" y="2065"/>
                  </a:lnTo>
                  <a:lnTo>
                    <a:pt x="1014" y="2065"/>
                  </a:lnTo>
                  <a:lnTo>
                    <a:pt x="1217" y="2047"/>
                  </a:lnTo>
                  <a:lnTo>
                    <a:pt x="1420" y="1991"/>
                  </a:lnTo>
                  <a:lnTo>
                    <a:pt x="1586" y="1899"/>
                  </a:lnTo>
                  <a:lnTo>
                    <a:pt x="1733" y="1770"/>
                  </a:lnTo>
                  <a:lnTo>
                    <a:pt x="1862" y="1623"/>
                  </a:lnTo>
                  <a:lnTo>
                    <a:pt x="1955" y="1457"/>
                  </a:lnTo>
                  <a:lnTo>
                    <a:pt x="2028" y="1272"/>
                  </a:lnTo>
                  <a:lnTo>
                    <a:pt x="2047" y="1070"/>
                  </a:lnTo>
                  <a:lnTo>
                    <a:pt x="2047" y="959"/>
                  </a:lnTo>
                  <a:lnTo>
                    <a:pt x="2028" y="848"/>
                  </a:lnTo>
                  <a:lnTo>
                    <a:pt x="1973" y="664"/>
                  </a:lnTo>
                  <a:lnTo>
                    <a:pt x="1881" y="480"/>
                  </a:lnTo>
                  <a:lnTo>
                    <a:pt x="1770" y="314"/>
                  </a:lnTo>
                  <a:lnTo>
                    <a:pt x="1604" y="185"/>
                  </a:lnTo>
                  <a:lnTo>
                    <a:pt x="1438" y="92"/>
                  </a:lnTo>
                  <a:lnTo>
                    <a:pt x="1235" y="37"/>
                  </a:lnTo>
                  <a:lnTo>
                    <a:pt x="1143"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0" name="Google Shape;3640;p13"/>
            <p:cNvSpPr/>
            <p:nvPr/>
          </p:nvSpPr>
          <p:spPr>
            <a:xfrm>
              <a:off x="5487625" y="1436600"/>
              <a:ext cx="51200" cy="51175"/>
            </a:xfrm>
            <a:custGeom>
              <a:avLst/>
              <a:gdLst/>
              <a:ahLst/>
              <a:cxnLst/>
              <a:rect l="l" t="t" r="r" b="b"/>
              <a:pathLst>
                <a:path w="2048" h="2047" extrusionOk="0">
                  <a:moveTo>
                    <a:pt x="1070" y="0"/>
                  </a:moveTo>
                  <a:lnTo>
                    <a:pt x="867" y="19"/>
                  </a:lnTo>
                  <a:lnTo>
                    <a:pt x="683" y="56"/>
                  </a:lnTo>
                  <a:lnTo>
                    <a:pt x="498" y="148"/>
                  </a:lnTo>
                  <a:lnTo>
                    <a:pt x="351" y="258"/>
                  </a:lnTo>
                  <a:lnTo>
                    <a:pt x="203" y="406"/>
                  </a:lnTo>
                  <a:lnTo>
                    <a:pt x="111" y="572"/>
                  </a:lnTo>
                  <a:lnTo>
                    <a:pt x="37" y="756"/>
                  </a:lnTo>
                  <a:lnTo>
                    <a:pt x="1" y="959"/>
                  </a:lnTo>
                  <a:lnTo>
                    <a:pt x="1" y="1070"/>
                  </a:lnTo>
                  <a:lnTo>
                    <a:pt x="1" y="1162"/>
                  </a:lnTo>
                  <a:lnTo>
                    <a:pt x="56" y="1365"/>
                  </a:lnTo>
                  <a:lnTo>
                    <a:pt x="148" y="1549"/>
                  </a:lnTo>
                  <a:lnTo>
                    <a:pt x="259" y="1715"/>
                  </a:lnTo>
                  <a:lnTo>
                    <a:pt x="406" y="1844"/>
                  </a:lnTo>
                  <a:lnTo>
                    <a:pt x="591" y="1955"/>
                  </a:lnTo>
                  <a:lnTo>
                    <a:pt x="775" y="2028"/>
                  </a:lnTo>
                  <a:lnTo>
                    <a:pt x="886" y="2047"/>
                  </a:lnTo>
                  <a:lnTo>
                    <a:pt x="1199" y="2047"/>
                  </a:lnTo>
                  <a:lnTo>
                    <a:pt x="1383" y="1992"/>
                  </a:lnTo>
                  <a:lnTo>
                    <a:pt x="1549" y="1899"/>
                  </a:lnTo>
                  <a:lnTo>
                    <a:pt x="1715" y="1770"/>
                  </a:lnTo>
                  <a:lnTo>
                    <a:pt x="1844" y="1623"/>
                  </a:lnTo>
                  <a:lnTo>
                    <a:pt x="1955" y="1457"/>
                  </a:lnTo>
                  <a:lnTo>
                    <a:pt x="2010" y="1273"/>
                  </a:lnTo>
                  <a:lnTo>
                    <a:pt x="2047" y="1070"/>
                  </a:lnTo>
                  <a:lnTo>
                    <a:pt x="2029" y="867"/>
                  </a:lnTo>
                  <a:lnTo>
                    <a:pt x="1973" y="683"/>
                  </a:lnTo>
                  <a:lnTo>
                    <a:pt x="1900" y="498"/>
                  </a:lnTo>
                  <a:lnTo>
                    <a:pt x="1771" y="351"/>
                  </a:lnTo>
                  <a:lnTo>
                    <a:pt x="1642" y="203"/>
                  </a:lnTo>
                  <a:lnTo>
                    <a:pt x="1457" y="111"/>
                  </a:lnTo>
                  <a:lnTo>
                    <a:pt x="1273" y="37"/>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1" name="Google Shape;3641;p13"/>
            <p:cNvSpPr/>
            <p:nvPr/>
          </p:nvSpPr>
          <p:spPr>
            <a:xfrm>
              <a:off x="4871325" y="754850"/>
              <a:ext cx="50750" cy="50725"/>
            </a:xfrm>
            <a:custGeom>
              <a:avLst/>
              <a:gdLst/>
              <a:ahLst/>
              <a:cxnLst/>
              <a:rect l="l" t="t" r="r" b="b"/>
              <a:pathLst>
                <a:path w="2030" h="2029" extrusionOk="0">
                  <a:moveTo>
                    <a:pt x="1015" y="0"/>
                  </a:moveTo>
                  <a:lnTo>
                    <a:pt x="812" y="19"/>
                  </a:lnTo>
                  <a:lnTo>
                    <a:pt x="628" y="74"/>
                  </a:lnTo>
                  <a:lnTo>
                    <a:pt x="462" y="166"/>
                  </a:lnTo>
                  <a:lnTo>
                    <a:pt x="314" y="295"/>
                  </a:lnTo>
                  <a:lnTo>
                    <a:pt x="204" y="443"/>
                  </a:lnTo>
                  <a:lnTo>
                    <a:pt x="93" y="609"/>
                  </a:lnTo>
                  <a:lnTo>
                    <a:pt x="38" y="775"/>
                  </a:lnTo>
                  <a:lnTo>
                    <a:pt x="1" y="977"/>
                  </a:lnTo>
                  <a:lnTo>
                    <a:pt x="1" y="1070"/>
                  </a:lnTo>
                  <a:lnTo>
                    <a:pt x="19" y="1180"/>
                  </a:lnTo>
                  <a:lnTo>
                    <a:pt x="75" y="1365"/>
                  </a:lnTo>
                  <a:lnTo>
                    <a:pt x="167" y="1549"/>
                  </a:lnTo>
                  <a:lnTo>
                    <a:pt x="277" y="1697"/>
                  </a:lnTo>
                  <a:lnTo>
                    <a:pt x="425" y="1826"/>
                  </a:lnTo>
                  <a:lnTo>
                    <a:pt x="609" y="1936"/>
                  </a:lnTo>
                  <a:lnTo>
                    <a:pt x="794" y="1992"/>
                  </a:lnTo>
                  <a:lnTo>
                    <a:pt x="996" y="2028"/>
                  </a:lnTo>
                  <a:lnTo>
                    <a:pt x="1089" y="2028"/>
                  </a:lnTo>
                  <a:lnTo>
                    <a:pt x="1181" y="2010"/>
                  </a:lnTo>
                  <a:lnTo>
                    <a:pt x="1384" y="1955"/>
                  </a:lnTo>
                  <a:lnTo>
                    <a:pt x="1550" y="1862"/>
                  </a:lnTo>
                  <a:lnTo>
                    <a:pt x="1716" y="1733"/>
                  </a:lnTo>
                  <a:lnTo>
                    <a:pt x="1845" y="1586"/>
                  </a:lnTo>
                  <a:lnTo>
                    <a:pt x="1937" y="1420"/>
                  </a:lnTo>
                  <a:lnTo>
                    <a:pt x="1992" y="1236"/>
                  </a:lnTo>
                  <a:lnTo>
                    <a:pt x="2029" y="1033"/>
                  </a:lnTo>
                  <a:lnTo>
                    <a:pt x="2029" y="922"/>
                  </a:lnTo>
                  <a:lnTo>
                    <a:pt x="2011" y="830"/>
                  </a:lnTo>
                  <a:lnTo>
                    <a:pt x="1955" y="646"/>
                  </a:lnTo>
                  <a:lnTo>
                    <a:pt x="1845" y="461"/>
                  </a:lnTo>
                  <a:lnTo>
                    <a:pt x="1734" y="314"/>
                  </a:lnTo>
                  <a:lnTo>
                    <a:pt x="1568" y="185"/>
                  </a:lnTo>
                  <a:lnTo>
                    <a:pt x="1402" y="92"/>
                  </a:lnTo>
                  <a:lnTo>
                    <a:pt x="1218"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2" name="Google Shape;3642;p13"/>
            <p:cNvSpPr/>
            <p:nvPr/>
          </p:nvSpPr>
          <p:spPr>
            <a:xfrm>
              <a:off x="5199525" y="1223175"/>
              <a:ext cx="50725" cy="50275"/>
            </a:xfrm>
            <a:custGeom>
              <a:avLst/>
              <a:gdLst/>
              <a:ahLst/>
              <a:cxnLst/>
              <a:rect l="l" t="t" r="r" b="b"/>
              <a:pathLst>
                <a:path w="2029" h="2011" extrusionOk="0">
                  <a:moveTo>
                    <a:pt x="1033" y="0"/>
                  </a:moveTo>
                  <a:lnTo>
                    <a:pt x="830" y="19"/>
                  </a:lnTo>
                  <a:lnTo>
                    <a:pt x="628" y="74"/>
                  </a:lnTo>
                  <a:lnTo>
                    <a:pt x="462" y="166"/>
                  </a:lnTo>
                  <a:lnTo>
                    <a:pt x="314" y="295"/>
                  </a:lnTo>
                  <a:lnTo>
                    <a:pt x="185" y="443"/>
                  </a:lnTo>
                  <a:lnTo>
                    <a:pt x="93" y="609"/>
                  </a:lnTo>
                  <a:lnTo>
                    <a:pt x="19" y="812"/>
                  </a:lnTo>
                  <a:lnTo>
                    <a:pt x="1" y="1015"/>
                  </a:lnTo>
                  <a:lnTo>
                    <a:pt x="19" y="1199"/>
                  </a:lnTo>
                  <a:lnTo>
                    <a:pt x="93" y="1402"/>
                  </a:lnTo>
                  <a:lnTo>
                    <a:pt x="185" y="1568"/>
                  </a:lnTo>
                  <a:lnTo>
                    <a:pt x="314" y="1715"/>
                  </a:lnTo>
                  <a:lnTo>
                    <a:pt x="462" y="1844"/>
                  </a:lnTo>
                  <a:lnTo>
                    <a:pt x="646" y="1936"/>
                  </a:lnTo>
                  <a:lnTo>
                    <a:pt x="830" y="1992"/>
                  </a:lnTo>
                  <a:lnTo>
                    <a:pt x="1033" y="2010"/>
                  </a:lnTo>
                  <a:lnTo>
                    <a:pt x="1236" y="1992"/>
                  </a:lnTo>
                  <a:lnTo>
                    <a:pt x="1421" y="1918"/>
                  </a:lnTo>
                  <a:lnTo>
                    <a:pt x="1586" y="1826"/>
                  </a:lnTo>
                  <a:lnTo>
                    <a:pt x="1734" y="1697"/>
                  </a:lnTo>
                  <a:lnTo>
                    <a:pt x="1863" y="1531"/>
                  </a:lnTo>
                  <a:lnTo>
                    <a:pt x="1955" y="1365"/>
                  </a:lnTo>
                  <a:lnTo>
                    <a:pt x="2011" y="1180"/>
                  </a:lnTo>
                  <a:lnTo>
                    <a:pt x="2029" y="1070"/>
                  </a:lnTo>
                  <a:lnTo>
                    <a:pt x="2029" y="978"/>
                  </a:lnTo>
                  <a:lnTo>
                    <a:pt x="1992" y="775"/>
                  </a:lnTo>
                  <a:lnTo>
                    <a:pt x="1937" y="590"/>
                  </a:lnTo>
                  <a:lnTo>
                    <a:pt x="1845" y="424"/>
                  </a:lnTo>
                  <a:lnTo>
                    <a:pt x="1716" y="295"/>
                  </a:lnTo>
                  <a:lnTo>
                    <a:pt x="1568" y="166"/>
                  </a:lnTo>
                  <a:lnTo>
                    <a:pt x="1402" y="74"/>
                  </a:lnTo>
                  <a:lnTo>
                    <a:pt x="1218"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3" name="Google Shape;3643;p13"/>
            <p:cNvSpPr/>
            <p:nvPr/>
          </p:nvSpPr>
          <p:spPr>
            <a:xfrm>
              <a:off x="5633750" y="1545850"/>
              <a:ext cx="49800" cy="49800"/>
            </a:xfrm>
            <a:custGeom>
              <a:avLst/>
              <a:gdLst/>
              <a:ahLst/>
              <a:cxnLst/>
              <a:rect l="l" t="t" r="r" b="b"/>
              <a:pathLst>
                <a:path w="1992" h="1992" extrusionOk="0">
                  <a:moveTo>
                    <a:pt x="941" y="0"/>
                  </a:moveTo>
                  <a:lnTo>
                    <a:pt x="830" y="19"/>
                  </a:lnTo>
                  <a:lnTo>
                    <a:pt x="646" y="74"/>
                  </a:lnTo>
                  <a:lnTo>
                    <a:pt x="480" y="148"/>
                  </a:lnTo>
                  <a:lnTo>
                    <a:pt x="314" y="277"/>
                  </a:lnTo>
                  <a:lnTo>
                    <a:pt x="185" y="424"/>
                  </a:lnTo>
                  <a:lnTo>
                    <a:pt x="93" y="609"/>
                  </a:lnTo>
                  <a:lnTo>
                    <a:pt x="19" y="793"/>
                  </a:lnTo>
                  <a:lnTo>
                    <a:pt x="1" y="885"/>
                  </a:lnTo>
                  <a:lnTo>
                    <a:pt x="1" y="977"/>
                  </a:lnTo>
                  <a:lnTo>
                    <a:pt x="19" y="1180"/>
                  </a:lnTo>
                  <a:lnTo>
                    <a:pt x="74" y="1365"/>
                  </a:lnTo>
                  <a:lnTo>
                    <a:pt x="166" y="1531"/>
                  </a:lnTo>
                  <a:lnTo>
                    <a:pt x="277" y="1678"/>
                  </a:lnTo>
                  <a:lnTo>
                    <a:pt x="425" y="1807"/>
                  </a:lnTo>
                  <a:lnTo>
                    <a:pt x="591" y="1899"/>
                  </a:lnTo>
                  <a:lnTo>
                    <a:pt x="775" y="1973"/>
                  </a:lnTo>
                  <a:lnTo>
                    <a:pt x="959" y="1991"/>
                  </a:lnTo>
                  <a:lnTo>
                    <a:pt x="1051" y="1991"/>
                  </a:lnTo>
                  <a:lnTo>
                    <a:pt x="1162" y="1973"/>
                  </a:lnTo>
                  <a:lnTo>
                    <a:pt x="1346" y="1918"/>
                  </a:lnTo>
                  <a:lnTo>
                    <a:pt x="1512" y="1844"/>
                  </a:lnTo>
                  <a:lnTo>
                    <a:pt x="1678" y="1715"/>
                  </a:lnTo>
                  <a:lnTo>
                    <a:pt x="1807" y="1567"/>
                  </a:lnTo>
                  <a:lnTo>
                    <a:pt x="1900" y="1383"/>
                  </a:lnTo>
                  <a:lnTo>
                    <a:pt x="1973" y="1199"/>
                  </a:lnTo>
                  <a:lnTo>
                    <a:pt x="1992" y="1106"/>
                  </a:lnTo>
                  <a:lnTo>
                    <a:pt x="1992" y="1014"/>
                  </a:lnTo>
                  <a:lnTo>
                    <a:pt x="1973" y="811"/>
                  </a:lnTo>
                  <a:lnTo>
                    <a:pt x="1918" y="627"/>
                  </a:lnTo>
                  <a:lnTo>
                    <a:pt x="1826" y="461"/>
                  </a:lnTo>
                  <a:lnTo>
                    <a:pt x="1715" y="314"/>
                  </a:lnTo>
                  <a:lnTo>
                    <a:pt x="1568" y="185"/>
                  </a:lnTo>
                  <a:lnTo>
                    <a:pt x="1402" y="92"/>
                  </a:lnTo>
                  <a:lnTo>
                    <a:pt x="1217"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4" name="Google Shape;3644;p13"/>
            <p:cNvSpPr/>
            <p:nvPr/>
          </p:nvSpPr>
          <p:spPr>
            <a:xfrm>
              <a:off x="4717825" y="238125"/>
              <a:ext cx="49350" cy="47500"/>
            </a:xfrm>
            <a:custGeom>
              <a:avLst/>
              <a:gdLst/>
              <a:ahLst/>
              <a:cxnLst/>
              <a:rect l="l" t="t" r="r" b="b"/>
              <a:pathLst>
                <a:path w="1974" h="1900" extrusionOk="0">
                  <a:moveTo>
                    <a:pt x="609" y="0"/>
                  </a:moveTo>
                  <a:lnTo>
                    <a:pt x="480" y="74"/>
                  </a:lnTo>
                  <a:lnTo>
                    <a:pt x="370" y="148"/>
                  </a:lnTo>
                  <a:lnTo>
                    <a:pt x="277" y="240"/>
                  </a:lnTo>
                  <a:lnTo>
                    <a:pt x="185" y="350"/>
                  </a:lnTo>
                  <a:lnTo>
                    <a:pt x="112" y="461"/>
                  </a:lnTo>
                  <a:lnTo>
                    <a:pt x="56" y="590"/>
                  </a:lnTo>
                  <a:lnTo>
                    <a:pt x="19" y="738"/>
                  </a:lnTo>
                  <a:lnTo>
                    <a:pt x="1" y="867"/>
                  </a:lnTo>
                  <a:lnTo>
                    <a:pt x="1" y="977"/>
                  </a:lnTo>
                  <a:lnTo>
                    <a:pt x="19" y="1069"/>
                  </a:lnTo>
                  <a:lnTo>
                    <a:pt x="75" y="1272"/>
                  </a:lnTo>
                  <a:lnTo>
                    <a:pt x="167" y="1438"/>
                  </a:lnTo>
                  <a:lnTo>
                    <a:pt x="296" y="1586"/>
                  </a:lnTo>
                  <a:lnTo>
                    <a:pt x="443" y="1715"/>
                  </a:lnTo>
                  <a:lnTo>
                    <a:pt x="609" y="1825"/>
                  </a:lnTo>
                  <a:lnTo>
                    <a:pt x="794" y="1881"/>
                  </a:lnTo>
                  <a:lnTo>
                    <a:pt x="904" y="1899"/>
                  </a:lnTo>
                  <a:lnTo>
                    <a:pt x="997" y="1899"/>
                  </a:lnTo>
                  <a:lnTo>
                    <a:pt x="1199" y="1881"/>
                  </a:lnTo>
                  <a:lnTo>
                    <a:pt x="1365" y="1825"/>
                  </a:lnTo>
                  <a:lnTo>
                    <a:pt x="1531" y="1715"/>
                  </a:lnTo>
                  <a:lnTo>
                    <a:pt x="1679" y="1604"/>
                  </a:lnTo>
                  <a:lnTo>
                    <a:pt x="1808" y="1457"/>
                  </a:lnTo>
                  <a:lnTo>
                    <a:pt x="1900" y="1291"/>
                  </a:lnTo>
                  <a:lnTo>
                    <a:pt x="1955" y="1106"/>
                  </a:lnTo>
                  <a:lnTo>
                    <a:pt x="1974" y="922"/>
                  </a:lnTo>
                  <a:lnTo>
                    <a:pt x="1974" y="774"/>
                  </a:lnTo>
                  <a:lnTo>
                    <a:pt x="1937" y="627"/>
                  </a:lnTo>
                  <a:lnTo>
                    <a:pt x="1882" y="498"/>
                  </a:lnTo>
                  <a:lnTo>
                    <a:pt x="1808" y="369"/>
                  </a:lnTo>
                  <a:lnTo>
                    <a:pt x="1716" y="258"/>
                  </a:lnTo>
                  <a:lnTo>
                    <a:pt x="1623" y="148"/>
                  </a:lnTo>
                  <a:lnTo>
                    <a:pt x="1494" y="74"/>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5" name="Google Shape;3645;p13"/>
            <p:cNvSpPr/>
            <p:nvPr/>
          </p:nvSpPr>
          <p:spPr>
            <a:xfrm>
              <a:off x="4755625" y="490725"/>
              <a:ext cx="48425" cy="48425"/>
            </a:xfrm>
            <a:custGeom>
              <a:avLst/>
              <a:gdLst/>
              <a:ahLst/>
              <a:cxnLst/>
              <a:rect l="l" t="t" r="r" b="b"/>
              <a:pathLst>
                <a:path w="1937" h="1937" extrusionOk="0">
                  <a:moveTo>
                    <a:pt x="941" y="0"/>
                  </a:moveTo>
                  <a:lnTo>
                    <a:pt x="738" y="19"/>
                  </a:lnTo>
                  <a:lnTo>
                    <a:pt x="554" y="92"/>
                  </a:lnTo>
                  <a:lnTo>
                    <a:pt x="388" y="185"/>
                  </a:lnTo>
                  <a:lnTo>
                    <a:pt x="259" y="295"/>
                  </a:lnTo>
                  <a:lnTo>
                    <a:pt x="130" y="461"/>
                  </a:lnTo>
                  <a:lnTo>
                    <a:pt x="56" y="627"/>
                  </a:lnTo>
                  <a:lnTo>
                    <a:pt x="1" y="811"/>
                  </a:lnTo>
                  <a:lnTo>
                    <a:pt x="1" y="1014"/>
                  </a:lnTo>
                  <a:lnTo>
                    <a:pt x="19" y="1199"/>
                  </a:lnTo>
                  <a:lnTo>
                    <a:pt x="75" y="1365"/>
                  </a:lnTo>
                  <a:lnTo>
                    <a:pt x="167" y="1530"/>
                  </a:lnTo>
                  <a:lnTo>
                    <a:pt x="296" y="1660"/>
                  </a:lnTo>
                  <a:lnTo>
                    <a:pt x="425" y="1770"/>
                  </a:lnTo>
                  <a:lnTo>
                    <a:pt x="591" y="1862"/>
                  </a:lnTo>
                  <a:lnTo>
                    <a:pt x="775" y="1918"/>
                  </a:lnTo>
                  <a:lnTo>
                    <a:pt x="960" y="1936"/>
                  </a:lnTo>
                  <a:lnTo>
                    <a:pt x="1162" y="1918"/>
                  </a:lnTo>
                  <a:lnTo>
                    <a:pt x="1347" y="1862"/>
                  </a:lnTo>
                  <a:lnTo>
                    <a:pt x="1513" y="1770"/>
                  </a:lnTo>
                  <a:lnTo>
                    <a:pt x="1660" y="1641"/>
                  </a:lnTo>
                  <a:lnTo>
                    <a:pt x="1771" y="1494"/>
                  </a:lnTo>
                  <a:lnTo>
                    <a:pt x="1863" y="1328"/>
                  </a:lnTo>
                  <a:lnTo>
                    <a:pt x="1918" y="1143"/>
                  </a:lnTo>
                  <a:lnTo>
                    <a:pt x="1937" y="959"/>
                  </a:lnTo>
                  <a:lnTo>
                    <a:pt x="1900" y="756"/>
                  </a:lnTo>
                  <a:lnTo>
                    <a:pt x="1845" y="572"/>
                  </a:lnTo>
                  <a:lnTo>
                    <a:pt x="1752" y="406"/>
                  </a:lnTo>
                  <a:lnTo>
                    <a:pt x="1642" y="258"/>
                  </a:lnTo>
                  <a:lnTo>
                    <a:pt x="1494" y="148"/>
                  </a:lnTo>
                  <a:lnTo>
                    <a:pt x="1310" y="55"/>
                  </a:lnTo>
                  <a:lnTo>
                    <a:pt x="1126"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6" name="Google Shape;3646;p13"/>
            <p:cNvSpPr/>
            <p:nvPr/>
          </p:nvSpPr>
          <p:spPr>
            <a:xfrm>
              <a:off x="5412025" y="1426450"/>
              <a:ext cx="48425" cy="48900"/>
            </a:xfrm>
            <a:custGeom>
              <a:avLst/>
              <a:gdLst/>
              <a:ahLst/>
              <a:cxnLst/>
              <a:rect l="l" t="t" r="r" b="b"/>
              <a:pathLst>
                <a:path w="1937" h="1956" extrusionOk="0">
                  <a:moveTo>
                    <a:pt x="960" y="1"/>
                  </a:moveTo>
                  <a:lnTo>
                    <a:pt x="775" y="19"/>
                  </a:lnTo>
                  <a:lnTo>
                    <a:pt x="591" y="74"/>
                  </a:lnTo>
                  <a:lnTo>
                    <a:pt x="425" y="167"/>
                  </a:lnTo>
                  <a:lnTo>
                    <a:pt x="296" y="277"/>
                  </a:lnTo>
                  <a:lnTo>
                    <a:pt x="167" y="425"/>
                  </a:lnTo>
                  <a:lnTo>
                    <a:pt x="75" y="572"/>
                  </a:lnTo>
                  <a:lnTo>
                    <a:pt x="19" y="757"/>
                  </a:lnTo>
                  <a:lnTo>
                    <a:pt x="1" y="941"/>
                  </a:lnTo>
                  <a:lnTo>
                    <a:pt x="1" y="1144"/>
                  </a:lnTo>
                  <a:lnTo>
                    <a:pt x="56" y="1328"/>
                  </a:lnTo>
                  <a:lnTo>
                    <a:pt x="130" y="1494"/>
                  </a:lnTo>
                  <a:lnTo>
                    <a:pt x="259" y="1642"/>
                  </a:lnTo>
                  <a:lnTo>
                    <a:pt x="388" y="1771"/>
                  </a:lnTo>
                  <a:lnTo>
                    <a:pt x="554" y="1863"/>
                  </a:lnTo>
                  <a:lnTo>
                    <a:pt x="738" y="1918"/>
                  </a:lnTo>
                  <a:lnTo>
                    <a:pt x="941" y="1955"/>
                  </a:lnTo>
                  <a:lnTo>
                    <a:pt x="1125" y="1937"/>
                  </a:lnTo>
                  <a:lnTo>
                    <a:pt x="1310" y="1881"/>
                  </a:lnTo>
                  <a:lnTo>
                    <a:pt x="1494" y="1789"/>
                  </a:lnTo>
                  <a:lnTo>
                    <a:pt x="1642" y="1679"/>
                  </a:lnTo>
                  <a:lnTo>
                    <a:pt x="1752" y="1531"/>
                  </a:lnTo>
                  <a:lnTo>
                    <a:pt x="1845" y="1365"/>
                  </a:lnTo>
                  <a:lnTo>
                    <a:pt x="1900" y="1181"/>
                  </a:lnTo>
                  <a:lnTo>
                    <a:pt x="1937" y="996"/>
                  </a:lnTo>
                  <a:lnTo>
                    <a:pt x="1918" y="793"/>
                  </a:lnTo>
                  <a:lnTo>
                    <a:pt x="1863" y="609"/>
                  </a:lnTo>
                  <a:lnTo>
                    <a:pt x="1771" y="443"/>
                  </a:lnTo>
                  <a:lnTo>
                    <a:pt x="1642" y="296"/>
                  </a:lnTo>
                  <a:lnTo>
                    <a:pt x="1513" y="167"/>
                  </a:lnTo>
                  <a:lnTo>
                    <a:pt x="1347" y="93"/>
                  </a:lnTo>
                  <a:lnTo>
                    <a:pt x="1162" y="19"/>
                  </a:lnTo>
                  <a:lnTo>
                    <a:pt x="9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7" name="Google Shape;3647;p13"/>
            <p:cNvSpPr/>
            <p:nvPr/>
          </p:nvSpPr>
          <p:spPr>
            <a:xfrm>
              <a:off x="5266375" y="1318600"/>
              <a:ext cx="47950" cy="47950"/>
            </a:xfrm>
            <a:custGeom>
              <a:avLst/>
              <a:gdLst/>
              <a:ahLst/>
              <a:cxnLst/>
              <a:rect l="l" t="t" r="r" b="b"/>
              <a:pathLst>
                <a:path w="1918" h="1918" extrusionOk="0">
                  <a:moveTo>
                    <a:pt x="922" y="0"/>
                  </a:moveTo>
                  <a:lnTo>
                    <a:pt x="738" y="19"/>
                  </a:lnTo>
                  <a:lnTo>
                    <a:pt x="553" y="92"/>
                  </a:lnTo>
                  <a:lnTo>
                    <a:pt x="406" y="184"/>
                  </a:lnTo>
                  <a:lnTo>
                    <a:pt x="258" y="295"/>
                  </a:lnTo>
                  <a:lnTo>
                    <a:pt x="148" y="443"/>
                  </a:lnTo>
                  <a:lnTo>
                    <a:pt x="74" y="609"/>
                  </a:lnTo>
                  <a:lnTo>
                    <a:pt x="19" y="775"/>
                  </a:lnTo>
                  <a:lnTo>
                    <a:pt x="0" y="977"/>
                  </a:lnTo>
                  <a:lnTo>
                    <a:pt x="37" y="1162"/>
                  </a:lnTo>
                  <a:lnTo>
                    <a:pt x="92" y="1346"/>
                  </a:lnTo>
                  <a:lnTo>
                    <a:pt x="166" y="1494"/>
                  </a:lnTo>
                  <a:lnTo>
                    <a:pt x="295" y="1641"/>
                  </a:lnTo>
                  <a:lnTo>
                    <a:pt x="424" y="1752"/>
                  </a:lnTo>
                  <a:lnTo>
                    <a:pt x="590" y="1844"/>
                  </a:lnTo>
                  <a:lnTo>
                    <a:pt x="756" y="1881"/>
                  </a:lnTo>
                  <a:lnTo>
                    <a:pt x="959" y="1918"/>
                  </a:lnTo>
                  <a:lnTo>
                    <a:pt x="1162" y="1899"/>
                  </a:lnTo>
                  <a:lnTo>
                    <a:pt x="1346" y="1844"/>
                  </a:lnTo>
                  <a:lnTo>
                    <a:pt x="1512" y="1752"/>
                  </a:lnTo>
                  <a:lnTo>
                    <a:pt x="1641" y="1623"/>
                  </a:lnTo>
                  <a:lnTo>
                    <a:pt x="1770" y="1494"/>
                  </a:lnTo>
                  <a:lnTo>
                    <a:pt x="1844" y="1328"/>
                  </a:lnTo>
                  <a:lnTo>
                    <a:pt x="1899" y="1143"/>
                  </a:lnTo>
                  <a:lnTo>
                    <a:pt x="1918" y="940"/>
                  </a:lnTo>
                  <a:lnTo>
                    <a:pt x="1899" y="738"/>
                  </a:lnTo>
                  <a:lnTo>
                    <a:pt x="1844" y="553"/>
                  </a:lnTo>
                  <a:lnTo>
                    <a:pt x="1752" y="387"/>
                  </a:lnTo>
                  <a:lnTo>
                    <a:pt x="1623" y="258"/>
                  </a:lnTo>
                  <a:lnTo>
                    <a:pt x="1475" y="129"/>
                  </a:lnTo>
                  <a:lnTo>
                    <a:pt x="1309" y="55"/>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8" name="Google Shape;3648;p13"/>
            <p:cNvSpPr/>
            <p:nvPr/>
          </p:nvSpPr>
          <p:spPr>
            <a:xfrm>
              <a:off x="5555400" y="1532925"/>
              <a:ext cx="47025" cy="47050"/>
            </a:xfrm>
            <a:custGeom>
              <a:avLst/>
              <a:gdLst/>
              <a:ahLst/>
              <a:cxnLst/>
              <a:rect l="l" t="t" r="r" b="b"/>
              <a:pathLst>
                <a:path w="1881" h="1882" extrusionOk="0">
                  <a:moveTo>
                    <a:pt x="940" y="1"/>
                  </a:moveTo>
                  <a:lnTo>
                    <a:pt x="738" y="19"/>
                  </a:lnTo>
                  <a:lnTo>
                    <a:pt x="572" y="75"/>
                  </a:lnTo>
                  <a:lnTo>
                    <a:pt x="406" y="148"/>
                  </a:lnTo>
                  <a:lnTo>
                    <a:pt x="277" y="259"/>
                  </a:lnTo>
                  <a:lnTo>
                    <a:pt x="148" y="407"/>
                  </a:lnTo>
                  <a:lnTo>
                    <a:pt x="74" y="554"/>
                  </a:lnTo>
                  <a:lnTo>
                    <a:pt x="18" y="738"/>
                  </a:lnTo>
                  <a:lnTo>
                    <a:pt x="0" y="923"/>
                  </a:lnTo>
                  <a:lnTo>
                    <a:pt x="0" y="1126"/>
                  </a:lnTo>
                  <a:lnTo>
                    <a:pt x="55" y="1292"/>
                  </a:lnTo>
                  <a:lnTo>
                    <a:pt x="148" y="1457"/>
                  </a:lnTo>
                  <a:lnTo>
                    <a:pt x="240" y="1605"/>
                  </a:lnTo>
                  <a:lnTo>
                    <a:pt x="387" y="1716"/>
                  </a:lnTo>
                  <a:lnTo>
                    <a:pt x="535" y="1808"/>
                  </a:lnTo>
                  <a:lnTo>
                    <a:pt x="719" y="1863"/>
                  </a:lnTo>
                  <a:lnTo>
                    <a:pt x="903" y="1882"/>
                  </a:lnTo>
                  <a:lnTo>
                    <a:pt x="1106" y="1863"/>
                  </a:lnTo>
                  <a:lnTo>
                    <a:pt x="1291" y="1826"/>
                  </a:lnTo>
                  <a:lnTo>
                    <a:pt x="1457" y="1734"/>
                  </a:lnTo>
                  <a:lnTo>
                    <a:pt x="1604" y="1623"/>
                  </a:lnTo>
                  <a:lnTo>
                    <a:pt x="1715" y="1476"/>
                  </a:lnTo>
                  <a:lnTo>
                    <a:pt x="1807" y="1310"/>
                  </a:lnTo>
                  <a:lnTo>
                    <a:pt x="1862" y="1126"/>
                  </a:lnTo>
                  <a:lnTo>
                    <a:pt x="1881" y="923"/>
                  </a:lnTo>
                  <a:lnTo>
                    <a:pt x="1862" y="738"/>
                  </a:lnTo>
                  <a:lnTo>
                    <a:pt x="1807" y="554"/>
                  </a:lnTo>
                  <a:lnTo>
                    <a:pt x="1715" y="407"/>
                  </a:lnTo>
                  <a:lnTo>
                    <a:pt x="1604" y="259"/>
                  </a:lnTo>
                  <a:lnTo>
                    <a:pt x="1457" y="148"/>
                  </a:lnTo>
                  <a:lnTo>
                    <a:pt x="1309" y="75"/>
                  </a:lnTo>
                  <a:lnTo>
                    <a:pt x="1125" y="19"/>
                  </a:lnTo>
                  <a:lnTo>
                    <a:pt x="9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9" name="Google Shape;3649;p13"/>
            <p:cNvSpPr/>
            <p:nvPr/>
          </p:nvSpPr>
          <p:spPr>
            <a:xfrm>
              <a:off x="5056175" y="1116700"/>
              <a:ext cx="46575" cy="46575"/>
            </a:xfrm>
            <a:custGeom>
              <a:avLst/>
              <a:gdLst/>
              <a:ahLst/>
              <a:cxnLst/>
              <a:rect l="l" t="t" r="r" b="b"/>
              <a:pathLst>
                <a:path w="1863" h="1863" extrusionOk="0">
                  <a:moveTo>
                    <a:pt x="756" y="0"/>
                  </a:moveTo>
                  <a:lnTo>
                    <a:pt x="572" y="56"/>
                  </a:lnTo>
                  <a:lnTo>
                    <a:pt x="406" y="129"/>
                  </a:lnTo>
                  <a:lnTo>
                    <a:pt x="277" y="240"/>
                  </a:lnTo>
                  <a:lnTo>
                    <a:pt x="148" y="387"/>
                  </a:lnTo>
                  <a:lnTo>
                    <a:pt x="74" y="535"/>
                  </a:lnTo>
                  <a:lnTo>
                    <a:pt x="19" y="719"/>
                  </a:lnTo>
                  <a:lnTo>
                    <a:pt x="1" y="904"/>
                  </a:lnTo>
                  <a:lnTo>
                    <a:pt x="1" y="1106"/>
                  </a:lnTo>
                  <a:lnTo>
                    <a:pt x="56" y="1272"/>
                  </a:lnTo>
                  <a:lnTo>
                    <a:pt x="130" y="1438"/>
                  </a:lnTo>
                  <a:lnTo>
                    <a:pt x="240" y="1586"/>
                  </a:lnTo>
                  <a:lnTo>
                    <a:pt x="388" y="1697"/>
                  </a:lnTo>
                  <a:lnTo>
                    <a:pt x="535" y="1789"/>
                  </a:lnTo>
                  <a:lnTo>
                    <a:pt x="720" y="1844"/>
                  </a:lnTo>
                  <a:lnTo>
                    <a:pt x="904" y="1862"/>
                  </a:lnTo>
                  <a:lnTo>
                    <a:pt x="1107" y="1844"/>
                  </a:lnTo>
                  <a:lnTo>
                    <a:pt x="1273" y="1789"/>
                  </a:lnTo>
                  <a:lnTo>
                    <a:pt x="1439" y="1715"/>
                  </a:lnTo>
                  <a:lnTo>
                    <a:pt x="1586" y="1604"/>
                  </a:lnTo>
                  <a:lnTo>
                    <a:pt x="1697" y="1475"/>
                  </a:lnTo>
                  <a:lnTo>
                    <a:pt x="1789" y="1309"/>
                  </a:lnTo>
                  <a:lnTo>
                    <a:pt x="1844" y="1143"/>
                  </a:lnTo>
                  <a:lnTo>
                    <a:pt x="1863" y="941"/>
                  </a:lnTo>
                  <a:lnTo>
                    <a:pt x="1844" y="756"/>
                  </a:lnTo>
                  <a:lnTo>
                    <a:pt x="1789" y="572"/>
                  </a:lnTo>
                  <a:lnTo>
                    <a:pt x="1715" y="406"/>
                  </a:lnTo>
                  <a:lnTo>
                    <a:pt x="1605" y="277"/>
                  </a:lnTo>
                  <a:lnTo>
                    <a:pt x="1476" y="148"/>
                  </a:lnTo>
                  <a:lnTo>
                    <a:pt x="1310" y="74"/>
                  </a:lnTo>
                  <a:lnTo>
                    <a:pt x="1144"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0" name="Google Shape;3650;p13"/>
            <p:cNvSpPr/>
            <p:nvPr/>
          </p:nvSpPr>
          <p:spPr>
            <a:xfrm>
              <a:off x="4924800" y="930925"/>
              <a:ext cx="46575" cy="46575"/>
            </a:xfrm>
            <a:custGeom>
              <a:avLst/>
              <a:gdLst/>
              <a:ahLst/>
              <a:cxnLst/>
              <a:rect l="l" t="t" r="r" b="b"/>
              <a:pathLst>
                <a:path w="1863" h="1863" extrusionOk="0">
                  <a:moveTo>
                    <a:pt x="904" y="1"/>
                  </a:moveTo>
                  <a:lnTo>
                    <a:pt x="720" y="19"/>
                  </a:lnTo>
                  <a:lnTo>
                    <a:pt x="535" y="74"/>
                  </a:lnTo>
                  <a:lnTo>
                    <a:pt x="388" y="167"/>
                  </a:lnTo>
                  <a:lnTo>
                    <a:pt x="240" y="277"/>
                  </a:lnTo>
                  <a:lnTo>
                    <a:pt x="148" y="425"/>
                  </a:lnTo>
                  <a:lnTo>
                    <a:pt x="56" y="591"/>
                  </a:lnTo>
                  <a:lnTo>
                    <a:pt x="19" y="775"/>
                  </a:lnTo>
                  <a:lnTo>
                    <a:pt x="1" y="959"/>
                  </a:lnTo>
                  <a:lnTo>
                    <a:pt x="19" y="1144"/>
                  </a:lnTo>
                  <a:lnTo>
                    <a:pt x="74" y="1328"/>
                  </a:lnTo>
                  <a:lnTo>
                    <a:pt x="167" y="1476"/>
                  </a:lnTo>
                  <a:lnTo>
                    <a:pt x="277" y="1623"/>
                  </a:lnTo>
                  <a:lnTo>
                    <a:pt x="425" y="1734"/>
                  </a:lnTo>
                  <a:lnTo>
                    <a:pt x="572" y="1808"/>
                  </a:lnTo>
                  <a:lnTo>
                    <a:pt x="757" y="1863"/>
                  </a:lnTo>
                  <a:lnTo>
                    <a:pt x="959" y="1863"/>
                  </a:lnTo>
                  <a:lnTo>
                    <a:pt x="1144" y="1844"/>
                  </a:lnTo>
                  <a:lnTo>
                    <a:pt x="1328" y="1789"/>
                  </a:lnTo>
                  <a:lnTo>
                    <a:pt x="1476" y="1697"/>
                  </a:lnTo>
                  <a:lnTo>
                    <a:pt x="1605" y="1586"/>
                  </a:lnTo>
                  <a:lnTo>
                    <a:pt x="1715" y="1439"/>
                  </a:lnTo>
                  <a:lnTo>
                    <a:pt x="1808" y="1291"/>
                  </a:lnTo>
                  <a:lnTo>
                    <a:pt x="1844" y="1107"/>
                  </a:lnTo>
                  <a:lnTo>
                    <a:pt x="1863" y="904"/>
                  </a:lnTo>
                  <a:lnTo>
                    <a:pt x="1844" y="720"/>
                  </a:lnTo>
                  <a:lnTo>
                    <a:pt x="1789" y="535"/>
                  </a:lnTo>
                  <a:lnTo>
                    <a:pt x="1697" y="388"/>
                  </a:lnTo>
                  <a:lnTo>
                    <a:pt x="1586" y="259"/>
                  </a:lnTo>
                  <a:lnTo>
                    <a:pt x="1439" y="148"/>
                  </a:lnTo>
                  <a:lnTo>
                    <a:pt x="1273" y="56"/>
                  </a:lnTo>
                  <a:lnTo>
                    <a:pt x="1107" y="19"/>
                  </a:lnTo>
                  <a:lnTo>
                    <a:pt x="9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1" name="Google Shape;3651;p13"/>
            <p:cNvSpPr/>
            <p:nvPr/>
          </p:nvSpPr>
          <p:spPr>
            <a:xfrm>
              <a:off x="4807250" y="662200"/>
              <a:ext cx="47525" cy="47950"/>
            </a:xfrm>
            <a:custGeom>
              <a:avLst/>
              <a:gdLst/>
              <a:ahLst/>
              <a:cxnLst/>
              <a:rect l="l" t="t" r="r" b="b"/>
              <a:pathLst>
                <a:path w="1901" h="1918" extrusionOk="0">
                  <a:moveTo>
                    <a:pt x="978" y="0"/>
                  </a:moveTo>
                  <a:lnTo>
                    <a:pt x="775" y="19"/>
                  </a:lnTo>
                  <a:lnTo>
                    <a:pt x="591" y="74"/>
                  </a:lnTo>
                  <a:lnTo>
                    <a:pt x="425" y="148"/>
                  </a:lnTo>
                  <a:lnTo>
                    <a:pt x="277" y="258"/>
                  </a:lnTo>
                  <a:lnTo>
                    <a:pt x="167" y="406"/>
                  </a:lnTo>
                  <a:lnTo>
                    <a:pt x="75" y="572"/>
                  </a:lnTo>
                  <a:lnTo>
                    <a:pt x="19" y="756"/>
                  </a:lnTo>
                  <a:lnTo>
                    <a:pt x="1" y="959"/>
                  </a:lnTo>
                  <a:lnTo>
                    <a:pt x="19" y="1143"/>
                  </a:lnTo>
                  <a:lnTo>
                    <a:pt x="75" y="1328"/>
                  </a:lnTo>
                  <a:lnTo>
                    <a:pt x="148" y="1494"/>
                  </a:lnTo>
                  <a:lnTo>
                    <a:pt x="259" y="1623"/>
                  </a:lnTo>
                  <a:lnTo>
                    <a:pt x="407" y="1733"/>
                  </a:lnTo>
                  <a:lnTo>
                    <a:pt x="554" y="1826"/>
                  </a:lnTo>
                  <a:lnTo>
                    <a:pt x="738" y="1881"/>
                  </a:lnTo>
                  <a:lnTo>
                    <a:pt x="923" y="1918"/>
                  </a:lnTo>
                  <a:lnTo>
                    <a:pt x="1126" y="1899"/>
                  </a:lnTo>
                  <a:lnTo>
                    <a:pt x="1310" y="1844"/>
                  </a:lnTo>
                  <a:lnTo>
                    <a:pt x="1476" y="1752"/>
                  </a:lnTo>
                  <a:lnTo>
                    <a:pt x="1623" y="1641"/>
                  </a:lnTo>
                  <a:lnTo>
                    <a:pt x="1734" y="1494"/>
                  </a:lnTo>
                  <a:lnTo>
                    <a:pt x="1826" y="1328"/>
                  </a:lnTo>
                  <a:lnTo>
                    <a:pt x="1882" y="1143"/>
                  </a:lnTo>
                  <a:lnTo>
                    <a:pt x="1900" y="959"/>
                  </a:lnTo>
                  <a:lnTo>
                    <a:pt x="1882" y="756"/>
                  </a:lnTo>
                  <a:lnTo>
                    <a:pt x="1845" y="590"/>
                  </a:lnTo>
                  <a:lnTo>
                    <a:pt x="1753" y="424"/>
                  </a:lnTo>
                  <a:lnTo>
                    <a:pt x="1642" y="277"/>
                  </a:lnTo>
                  <a:lnTo>
                    <a:pt x="1494" y="166"/>
                  </a:lnTo>
                  <a:lnTo>
                    <a:pt x="1347" y="74"/>
                  </a:lnTo>
                  <a:lnTo>
                    <a:pt x="1163" y="19"/>
                  </a:lnTo>
                  <a:lnTo>
                    <a:pt x="9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2" name="Google Shape;3652;p13"/>
            <p:cNvSpPr/>
            <p:nvPr/>
          </p:nvSpPr>
          <p:spPr>
            <a:xfrm>
              <a:off x="4704925" y="317400"/>
              <a:ext cx="46575" cy="46575"/>
            </a:xfrm>
            <a:custGeom>
              <a:avLst/>
              <a:gdLst/>
              <a:ahLst/>
              <a:cxnLst/>
              <a:rect l="l" t="t" r="r" b="b"/>
              <a:pathLst>
                <a:path w="1863" h="1863" extrusionOk="0">
                  <a:moveTo>
                    <a:pt x="941" y="0"/>
                  </a:moveTo>
                  <a:lnTo>
                    <a:pt x="738" y="19"/>
                  </a:lnTo>
                  <a:lnTo>
                    <a:pt x="572" y="74"/>
                  </a:lnTo>
                  <a:lnTo>
                    <a:pt x="406" y="148"/>
                  </a:lnTo>
                  <a:lnTo>
                    <a:pt x="277" y="259"/>
                  </a:lnTo>
                  <a:lnTo>
                    <a:pt x="167" y="406"/>
                  </a:lnTo>
                  <a:lnTo>
                    <a:pt x="74" y="554"/>
                  </a:lnTo>
                  <a:lnTo>
                    <a:pt x="19" y="738"/>
                  </a:lnTo>
                  <a:lnTo>
                    <a:pt x="1" y="922"/>
                  </a:lnTo>
                  <a:lnTo>
                    <a:pt x="19" y="1125"/>
                  </a:lnTo>
                  <a:lnTo>
                    <a:pt x="74" y="1309"/>
                  </a:lnTo>
                  <a:lnTo>
                    <a:pt x="148" y="1457"/>
                  </a:lnTo>
                  <a:lnTo>
                    <a:pt x="259" y="1604"/>
                  </a:lnTo>
                  <a:lnTo>
                    <a:pt x="406" y="1715"/>
                  </a:lnTo>
                  <a:lnTo>
                    <a:pt x="554" y="1789"/>
                  </a:lnTo>
                  <a:lnTo>
                    <a:pt x="738" y="1844"/>
                  </a:lnTo>
                  <a:lnTo>
                    <a:pt x="941" y="1863"/>
                  </a:lnTo>
                  <a:lnTo>
                    <a:pt x="1125" y="1844"/>
                  </a:lnTo>
                  <a:lnTo>
                    <a:pt x="1310" y="1789"/>
                  </a:lnTo>
                  <a:lnTo>
                    <a:pt x="1457" y="1715"/>
                  </a:lnTo>
                  <a:lnTo>
                    <a:pt x="1605" y="1604"/>
                  </a:lnTo>
                  <a:lnTo>
                    <a:pt x="1715" y="1457"/>
                  </a:lnTo>
                  <a:lnTo>
                    <a:pt x="1789" y="1309"/>
                  </a:lnTo>
                  <a:lnTo>
                    <a:pt x="1844" y="1125"/>
                  </a:lnTo>
                  <a:lnTo>
                    <a:pt x="1863" y="941"/>
                  </a:lnTo>
                  <a:lnTo>
                    <a:pt x="1844" y="738"/>
                  </a:lnTo>
                  <a:lnTo>
                    <a:pt x="1808" y="572"/>
                  </a:lnTo>
                  <a:lnTo>
                    <a:pt x="1715" y="406"/>
                  </a:lnTo>
                  <a:lnTo>
                    <a:pt x="1605" y="277"/>
                  </a:lnTo>
                  <a:lnTo>
                    <a:pt x="1476" y="148"/>
                  </a:lnTo>
                  <a:lnTo>
                    <a:pt x="1310" y="74"/>
                  </a:lnTo>
                  <a:lnTo>
                    <a:pt x="1125"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3" name="Google Shape;3653;p13"/>
            <p:cNvSpPr/>
            <p:nvPr/>
          </p:nvSpPr>
          <p:spPr>
            <a:xfrm>
              <a:off x="5940275" y="1684125"/>
              <a:ext cx="47050" cy="47050"/>
            </a:xfrm>
            <a:custGeom>
              <a:avLst/>
              <a:gdLst/>
              <a:ahLst/>
              <a:cxnLst/>
              <a:rect l="l" t="t" r="r" b="b"/>
              <a:pathLst>
                <a:path w="1882" h="1882" extrusionOk="0">
                  <a:moveTo>
                    <a:pt x="978" y="1"/>
                  </a:moveTo>
                  <a:lnTo>
                    <a:pt x="775" y="19"/>
                  </a:lnTo>
                  <a:lnTo>
                    <a:pt x="609" y="56"/>
                  </a:lnTo>
                  <a:lnTo>
                    <a:pt x="443" y="148"/>
                  </a:lnTo>
                  <a:lnTo>
                    <a:pt x="296" y="259"/>
                  </a:lnTo>
                  <a:lnTo>
                    <a:pt x="185" y="388"/>
                  </a:lnTo>
                  <a:lnTo>
                    <a:pt x="93" y="535"/>
                  </a:lnTo>
                  <a:lnTo>
                    <a:pt x="38" y="720"/>
                  </a:lnTo>
                  <a:lnTo>
                    <a:pt x="1" y="904"/>
                  </a:lnTo>
                  <a:lnTo>
                    <a:pt x="19" y="1107"/>
                  </a:lnTo>
                  <a:lnTo>
                    <a:pt x="75" y="1291"/>
                  </a:lnTo>
                  <a:lnTo>
                    <a:pt x="148" y="1457"/>
                  </a:lnTo>
                  <a:lnTo>
                    <a:pt x="259" y="1605"/>
                  </a:lnTo>
                  <a:lnTo>
                    <a:pt x="407" y="1715"/>
                  </a:lnTo>
                  <a:lnTo>
                    <a:pt x="572" y="1808"/>
                  </a:lnTo>
                  <a:lnTo>
                    <a:pt x="757" y="1863"/>
                  </a:lnTo>
                  <a:lnTo>
                    <a:pt x="960" y="1881"/>
                  </a:lnTo>
                  <a:lnTo>
                    <a:pt x="1144" y="1863"/>
                  </a:lnTo>
                  <a:lnTo>
                    <a:pt x="1328" y="1808"/>
                  </a:lnTo>
                  <a:lnTo>
                    <a:pt x="1476" y="1734"/>
                  </a:lnTo>
                  <a:lnTo>
                    <a:pt x="1623" y="1623"/>
                  </a:lnTo>
                  <a:lnTo>
                    <a:pt x="1734" y="1476"/>
                  </a:lnTo>
                  <a:lnTo>
                    <a:pt x="1808" y="1328"/>
                  </a:lnTo>
                  <a:lnTo>
                    <a:pt x="1863" y="1144"/>
                  </a:lnTo>
                  <a:lnTo>
                    <a:pt x="1882" y="959"/>
                  </a:lnTo>
                  <a:lnTo>
                    <a:pt x="1882" y="757"/>
                  </a:lnTo>
                  <a:lnTo>
                    <a:pt x="1826" y="591"/>
                  </a:lnTo>
                  <a:lnTo>
                    <a:pt x="1734" y="425"/>
                  </a:lnTo>
                  <a:lnTo>
                    <a:pt x="1642" y="277"/>
                  </a:lnTo>
                  <a:lnTo>
                    <a:pt x="1494" y="167"/>
                  </a:lnTo>
                  <a:lnTo>
                    <a:pt x="1347" y="74"/>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4" name="Google Shape;3654;p13"/>
            <p:cNvSpPr/>
            <p:nvPr/>
          </p:nvSpPr>
          <p:spPr>
            <a:xfrm>
              <a:off x="6020025" y="1698425"/>
              <a:ext cx="47500" cy="47025"/>
            </a:xfrm>
            <a:custGeom>
              <a:avLst/>
              <a:gdLst/>
              <a:ahLst/>
              <a:cxnLst/>
              <a:rect l="l" t="t" r="r" b="b"/>
              <a:pathLst>
                <a:path w="1900" h="1881" extrusionOk="0">
                  <a:moveTo>
                    <a:pt x="812" y="0"/>
                  </a:moveTo>
                  <a:lnTo>
                    <a:pt x="628" y="55"/>
                  </a:lnTo>
                  <a:lnTo>
                    <a:pt x="462" y="129"/>
                  </a:lnTo>
                  <a:lnTo>
                    <a:pt x="314" y="240"/>
                  </a:lnTo>
                  <a:lnTo>
                    <a:pt x="185" y="387"/>
                  </a:lnTo>
                  <a:lnTo>
                    <a:pt x="93" y="535"/>
                  </a:lnTo>
                  <a:lnTo>
                    <a:pt x="38" y="719"/>
                  </a:lnTo>
                  <a:lnTo>
                    <a:pt x="1" y="922"/>
                  </a:lnTo>
                  <a:lnTo>
                    <a:pt x="19" y="1106"/>
                  </a:lnTo>
                  <a:lnTo>
                    <a:pt x="74" y="1291"/>
                  </a:lnTo>
                  <a:lnTo>
                    <a:pt x="148" y="1457"/>
                  </a:lnTo>
                  <a:lnTo>
                    <a:pt x="259" y="1586"/>
                  </a:lnTo>
                  <a:lnTo>
                    <a:pt x="388" y="1715"/>
                  </a:lnTo>
                  <a:lnTo>
                    <a:pt x="535" y="1807"/>
                  </a:lnTo>
                  <a:lnTo>
                    <a:pt x="720" y="1862"/>
                  </a:lnTo>
                  <a:lnTo>
                    <a:pt x="904" y="1881"/>
                  </a:lnTo>
                  <a:lnTo>
                    <a:pt x="1107" y="1881"/>
                  </a:lnTo>
                  <a:lnTo>
                    <a:pt x="1291" y="1826"/>
                  </a:lnTo>
                  <a:lnTo>
                    <a:pt x="1457" y="1752"/>
                  </a:lnTo>
                  <a:lnTo>
                    <a:pt x="1605" y="1641"/>
                  </a:lnTo>
                  <a:lnTo>
                    <a:pt x="1734" y="1512"/>
                  </a:lnTo>
                  <a:lnTo>
                    <a:pt x="1826" y="1346"/>
                  </a:lnTo>
                  <a:lnTo>
                    <a:pt x="1881" y="1162"/>
                  </a:lnTo>
                  <a:lnTo>
                    <a:pt x="1900" y="977"/>
                  </a:lnTo>
                  <a:lnTo>
                    <a:pt x="1881" y="775"/>
                  </a:lnTo>
                  <a:lnTo>
                    <a:pt x="1844" y="590"/>
                  </a:lnTo>
                  <a:lnTo>
                    <a:pt x="1771" y="443"/>
                  </a:lnTo>
                  <a:lnTo>
                    <a:pt x="1660" y="295"/>
                  </a:lnTo>
                  <a:lnTo>
                    <a:pt x="1531" y="185"/>
                  </a:lnTo>
                  <a:lnTo>
                    <a:pt x="1365" y="92"/>
                  </a:lnTo>
                  <a:lnTo>
                    <a:pt x="1199"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5" name="Google Shape;3655;p13"/>
            <p:cNvSpPr/>
            <p:nvPr/>
          </p:nvSpPr>
          <p:spPr>
            <a:xfrm>
              <a:off x="4990250" y="1024950"/>
              <a:ext cx="47050" cy="47050"/>
            </a:xfrm>
            <a:custGeom>
              <a:avLst/>
              <a:gdLst/>
              <a:ahLst/>
              <a:cxnLst/>
              <a:rect l="l" t="t" r="r" b="b"/>
              <a:pathLst>
                <a:path w="1882" h="1882" extrusionOk="0">
                  <a:moveTo>
                    <a:pt x="978" y="1"/>
                  </a:moveTo>
                  <a:lnTo>
                    <a:pt x="775" y="19"/>
                  </a:lnTo>
                  <a:lnTo>
                    <a:pt x="591" y="56"/>
                  </a:lnTo>
                  <a:lnTo>
                    <a:pt x="425" y="148"/>
                  </a:lnTo>
                  <a:lnTo>
                    <a:pt x="277" y="259"/>
                  </a:lnTo>
                  <a:lnTo>
                    <a:pt x="148" y="407"/>
                  </a:lnTo>
                  <a:lnTo>
                    <a:pt x="75" y="573"/>
                  </a:lnTo>
                  <a:lnTo>
                    <a:pt x="19" y="757"/>
                  </a:lnTo>
                  <a:lnTo>
                    <a:pt x="1" y="960"/>
                  </a:lnTo>
                  <a:lnTo>
                    <a:pt x="19" y="1144"/>
                  </a:lnTo>
                  <a:lnTo>
                    <a:pt x="75" y="1329"/>
                  </a:lnTo>
                  <a:lnTo>
                    <a:pt x="148" y="1476"/>
                  </a:lnTo>
                  <a:lnTo>
                    <a:pt x="277" y="1624"/>
                  </a:lnTo>
                  <a:lnTo>
                    <a:pt x="407" y="1734"/>
                  </a:lnTo>
                  <a:lnTo>
                    <a:pt x="572" y="1808"/>
                  </a:lnTo>
                  <a:lnTo>
                    <a:pt x="738" y="1863"/>
                  </a:lnTo>
                  <a:lnTo>
                    <a:pt x="941" y="1882"/>
                  </a:lnTo>
                  <a:lnTo>
                    <a:pt x="1126" y="1863"/>
                  </a:lnTo>
                  <a:lnTo>
                    <a:pt x="1310" y="1808"/>
                  </a:lnTo>
                  <a:lnTo>
                    <a:pt x="1457" y="1734"/>
                  </a:lnTo>
                  <a:lnTo>
                    <a:pt x="1605" y="1624"/>
                  </a:lnTo>
                  <a:lnTo>
                    <a:pt x="1716" y="1476"/>
                  </a:lnTo>
                  <a:lnTo>
                    <a:pt x="1808" y="1329"/>
                  </a:lnTo>
                  <a:lnTo>
                    <a:pt x="1863" y="1144"/>
                  </a:lnTo>
                  <a:lnTo>
                    <a:pt x="1882" y="960"/>
                  </a:lnTo>
                  <a:lnTo>
                    <a:pt x="1863" y="775"/>
                  </a:lnTo>
                  <a:lnTo>
                    <a:pt x="1808" y="591"/>
                  </a:lnTo>
                  <a:lnTo>
                    <a:pt x="1734" y="425"/>
                  </a:lnTo>
                  <a:lnTo>
                    <a:pt x="1623" y="278"/>
                  </a:lnTo>
                  <a:lnTo>
                    <a:pt x="1494" y="167"/>
                  </a:lnTo>
                  <a:lnTo>
                    <a:pt x="1328" y="75"/>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6" name="Google Shape;3656;p13"/>
            <p:cNvSpPr/>
            <p:nvPr/>
          </p:nvSpPr>
          <p:spPr>
            <a:xfrm>
              <a:off x="6097475" y="1712700"/>
              <a:ext cx="47025" cy="47050"/>
            </a:xfrm>
            <a:custGeom>
              <a:avLst/>
              <a:gdLst/>
              <a:ahLst/>
              <a:cxnLst/>
              <a:rect l="l" t="t" r="r" b="b"/>
              <a:pathLst>
                <a:path w="1881" h="1882" extrusionOk="0">
                  <a:moveTo>
                    <a:pt x="922" y="1"/>
                  </a:moveTo>
                  <a:lnTo>
                    <a:pt x="719" y="19"/>
                  </a:lnTo>
                  <a:lnTo>
                    <a:pt x="553" y="75"/>
                  </a:lnTo>
                  <a:lnTo>
                    <a:pt x="387" y="167"/>
                  </a:lnTo>
                  <a:lnTo>
                    <a:pt x="258" y="277"/>
                  </a:lnTo>
                  <a:lnTo>
                    <a:pt x="148" y="406"/>
                  </a:lnTo>
                  <a:lnTo>
                    <a:pt x="56" y="572"/>
                  </a:lnTo>
                  <a:lnTo>
                    <a:pt x="19" y="757"/>
                  </a:lnTo>
                  <a:lnTo>
                    <a:pt x="0" y="941"/>
                  </a:lnTo>
                  <a:lnTo>
                    <a:pt x="19" y="1144"/>
                  </a:lnTo>
                  <a:lnTo>
                    <a:pt x="74" y="1328"/>
                  </a:lnTo>
                  <a:lnTo>
                    <a:pt x="148" y="1494"/>
                  </a:lnTo>
                  <a:lnTo>
                    <a:pt x="277" y="1623"/>
                  </a:lnTo>
                  <a:lnTo>
                    <a:pt x="424" y="1734"/>
                  </a:lnTo>
                  <a:lnTo>
                    <a:pt x="572" y="1826"/>
                  </a:lnTo>
                  <a:lnTo>
                    <a:pt x="775" y="1881"/>
                  </a:lnTo>
                  <a:lnTo>
                    <a:pt x="959" y="1881"/>
                  </a:lnTo>
                  <a:lnTo>
                    <a:pt x="1162" y="1863"/>
                  </a:lnTo>
                  <a:lnTo>
                    <a:pt x="1328" y="1808"/>
                  </a:lnTo>
                  <a:lnTo>
                    <a:pt x="1494" y="1716"/>
                  </a:lnTo>
                  <a:lnTo>
                    <a:pt x="1623" y="1605"/>
                  </a:lnTo>
                  <a:lnTo>
                    <a:pt x="1733" y="1476"/>
                  </a:lnTo>
                  <a:lnTo>
                    <a:pt x="1807" y="1310"/>
                  </a:lnTo>
                  <a:lnTo>
                    <a:pt x="1863" y="1144"/>
                  </a:lnTo>
                  <a:lnTo>
                    <a:pt x="1881" y="941"/>
                  </a:lnTo>
                  <a:lnTo>
                    <a:pt x="1863" y="738"/>
                  </a:lnTo>
                  <a:lnTo>
                    <a:pt x="1807" y="554"/>
                  </a:lnTo>
                  <a:lnTo>
                    <a:pt x="1733" y="406"/>
                  </a:lnTo>
                  <a:lnTo>
                    <a:pt x="1604" y="259"/>
                  </a:lnTo>
                  <a:lnTo>
                    <a:pt x="1457" y="148"/>
                  </a:lnTo>
                  <a:lnTo>
                    <a:pt x="1291" y="56"/>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7" name="Google Shape;3657;p13"/>
            <p:cNvSpPr/>
            <p:nvPr/>
          </p:nvSpPr>
          <p:spPr>
            <a:xfrm>
              <a:off x="6177225" y="1723775"/>
              <a:ext cx="47500" cy="47500"/>
            </a:xfrm>
            <a:custGeom>
              <a:avLst/>
              <a:gdLst/>
              <a:ahLst/>
              <a:cxnLst/>
              <a:rect l="l" t="t" r="r" b="b"/>
              <a:pathLst>
                <a:path w="1900" h="1900" extrusionOk="0">
                  <a:moveTo>
                    <a:pt x="977" y="0"/>
                  </a:moveTo>
                  <a:lnTo>
                    <a:pt x="793" y="19"/>
                  </a:lnTo>
                  <a:lnTo>
                    <a:pt x="609" y="74"/>
                  </a:lnTo>
                  <a:lnTo>
                    <a:pt x="424" y="148"/>
                  </a:lnTo>
                  <a:lnTo>
                    <a:pt x="295" y="258"/>
                  </a:lnTo>
                  <a:lnTo>
                    <a:pt x="166" y="406"/>
                  </a:lnTo>
                  <a:lnTo>
                    <a:pt x="74" y="572"/>
                  </a:lnTo>
                  <a:lnTo>
                    <a:pt x="19" y="738"/>
                  </a:lnTo>
                  <a:lnTo>
                    <a:pt x="0" y="941"/>
                  </a:lnTo>
                  <a:lnTo>
                    <a:pt x="19" y="1143"/>
                  </a:lnTo>
                  <a:lnTo>
                    <a:pt x="55" y="1309"/>
                  </a:lnTo>
                  <a:lnTo>
                    <a:pt x="148" y="1475"/>
                  </a:lnTo>
                  <a:lnTo>
                    <a:pt x="258" y="1623"/>
                  </a:lnTo>
                  <a:lnTo>
                    <a:pt x="387" y="1733"/>
                  </a:lnTo>
                  <a:lnTo>
                    <a:pt x="535" y="1826"/>
                  </a:lnTo>
                  <a:lnTo>
                    <a:pt x="719" y="1881"/>
                  </a:lnTo>
                  <a:lnTo>
                    <a:pt x="904" y="1899"/>
                  </a:lnTo>
                  <a:lnTo>
                    <a:pt x="1106" y="1899"/>
                  </a:lnTo>
                  <a:lnTo>
                    <a:pt x="1291" y="1844"/>
                  </a:lnTo>
                  <a:lnTo>
                    <a:pt x="1457" y="1752"/>
                  </a:lnTo>
                  <a:lnTo>
                    <a:pt x="1604" y="1641"/>
                  </a:lnTo>
                  <a:lnTo>
                    <a:pt x="1715" y="1512"/>
                  </a:lnTo>
                  <a:lnTo>
                    <a:pt x="1807" y="1346"/>
                  </a:lnTo>
                  <a:lnTo>
                    <a:pt x="1862" y="1162"/>
                  </a:lnTo>
                  <a:lnTo>
                    <a:pt x="1899" y="959"/>
                  </a:lnTo>
                  <a:lnTo>
                    <a:pt x="1881" y="775"/>
                  </a:lnTo>
                  <a:lnTo>
                    <a:pt x="1825" y="590"/>
                  </a:lnTo>
                  <a:lnTo>
                    <a:pt x="1752" y="443"/>
                  </a:lnTo>
                  <a:lnTo>
                    <a:pt x="1641" y="295"/>
                  </a:lnTo>
                  <a:lnTo>
                    <a:pt x="1512" y="185"/>
                  </a:lnTo>
                  <a:lnTo>
                    <a:pt x="1346" y="92"/>
                  </a:lnTo>
                  <a:lnTo>
                    <a:pt x="1180" y="37"/>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8" name="Google Shape;3658;p13"/>
            <p:cNvSpPr/>
            <p:nvPr/>
          </p:nvSpPr>
          <p:spPr>
            <a:xfrm>
              <a:off x="6257425" y="1738525"/>
              <a:ext cx="46575" cy="46575"/>
            </a:xfrm>
            <a:custGeom>
              <a:avLst/>
              <a:gdLst/>
              <a:ahLst/>
              <a:cxnLst/>
              <a:rect l="l" t="t" r="r" b="b"/>
              <a:pathLst>
                <a:path w="1863" h="1863" extrusionOk="0">
                  <a:moveTo>
                    <a:pt x="904" y="0"/>
                  </a:moveTo>
                  <a:lnTo>
                    <a:pt x="719" y="19"/>
                  </a:lnTo>
                  <a:lnTo>
                    <a:pt x="535" y="74"/>
                  </a:lnTo>
                  <a:lnTo>
                    <a:pt x="388" y="166"/>
                  </a:lnTo>
                  <a:lnTo>
                    <a:pt x="258" y="295"/>
                  </a:lnTo>
                  <a:lnTo>
                    <a:pt x="148" y="424"/>
                  </a:lnTo>
                  <a:lnTo>
                    <a:pt x="56" y="590"/>
                  </a:lnTo>
                  <a:lnTo>
                    <a:pt x="19" y="775"/>
                  </a:lnTo>
                  <a:lnTo>
                    <a:pt x="0" y="959"/>
                  </a:lnTo>
                  <a:lnTo>
                    <a:pt x="19" y="1162"/>
                  </a:lnTo>
                  <a:lnTo>
                    <a:pt x="74" y="1328"/>
                  </a:lnTo>
                  <a:lnTo>
                    <a:pt x="166" y="1494"/>
                  </a:lnTo>
                  <a:lnTo>
                    <a:pt x="277" y="1623"/>
                  </a:lnTo>
                  <a:lnTo>
                    <a:pt x="424" y="1733"/>
                  </a:lnTo>
                  <a:lnTo>
                    <a:pt x="590" y="1807"/>
                  </a:lnTo>
                  <a:lnTo>
                    <a:pt x="756" y="1863"/>
                  </a:lnTo>
                  <a:lnTo>
                    <a:pt x="959" y="1863"/>
                  </a:lnTo>
                  <a:lnTo>
                    <a:pt x="1143" y="1844"/>
                  </a:lnTo>
                  <a:lnTo>
                    <a:pt x="1328" y="1789"/>
                  </a:lnTo>
                  <a:lnTo>
                    <a:pt x="1475" y="1697"/>
                  </a:lnTo>
                  <a:lnTo>
                    <a:pt x="1623" y="1586"/>
                  </a:lnTo>
                  <a:lnTo>
                    <a:pt x="1733" y="1438"/>
                  </a:lnTo>
                  <a:lnTo>
                    <a:pt x="1807" y="1291"/>
                  </a:lnTo>
                  <a:lnTo>
                    <a:pt x="1863" y="1107"/>
                  </a:lnTo>
                  <a:lnTo>
                    <a:pt x="1863" y="904"/>
                  </a:lnTo>
                  <a:lnTo>
                    <a:pt x="1844" y="719"/>
                  </a:lnTo>
                  <a:lnTo>
                    <a:pt x="1789" y="553"/>
                  </a:lnTo>
                  <a:lnTo>
                    <a:pt x="1697" y="388"/>
                  </a:lnTo>
                  <a:lnTo>
                    <a:pt x="1586" y="258"/>
                  </a:lnTo>
                  <a:lnTo>
                    <a:pt x="1438" y="148"/>
                  </a:lnTo>
                  <a:lnTo>
                    <a:pt x="1291" y="74"/>
                  </a:lnTo>
                  <a:lnTo>
                    <a:pt x="1107"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9" name="Google Shape;3659;p13"/>
            <p:cNvSpPr/>
            <p:nvPr/>
          </p:nvSpPr>
          <p:spPr>
            <a:xfrm>
              <a:off x="4742725" y="571850"/>
              <a:ext cx="45650" cy="45650"/>
            </a:xfrm>
            <a:custGeom>
              <a:avLst/>
              <a:gdLst/>
              <a:ahLst/>
              <a:cxnLst/>
              <a:rect l="l" t="t" r="r" b="b"/>
              <a:pathLst>
                <a:path w="1826" h="1826" extrusionOk="0">
                  <a:moveTo>
                    <a:pt x="904" y="0"/>
                  </a:moveTo>
                  <a:lnTo>
                    <a:pt x="720" y="19"/>
                  </a:lnTo>
                  <a:lnTo>
                    <a:pt x="554" y="74"/>
                  </a:lnTo>
                  <a:lnTo>
                    <a:pt x="406" y="166"/>
                  </a:lnTo>
                  <a:lnTo>
                    <a:pt x="277" y="277"/>
                  </a:lnTo>
                  <a:lnTo>
                    <a:pt x="148" y="406"/>
                  </a:lnTo>
                  <a:lnTo>
                    <a:pt x="74" y="553"/>
                  </a:lnTo>
                  <a:lnTo>
                    <a:pt x="19" y="719"/>
                  </a:lnTo>
                  <a:lnTo>
                    <a:pt x="1" y="904"/>
                  </a:lnTo>
                  <a:lnTo>
                    <a:pt x="19" y="1088"/>
                  </a:lnTo>
                  <a:lnTo>
                    <a:pt x="74" y="1272"/>
                  </a:lnTo>
                  <a:lnTo>
                    <a:pt x="148" y="1420"/>
                  </a:lnTo>
                  <a:lnTo>
                    <a:pt x="277" y="1567"/>
                  </a:lnTo>
                  <a:lnTo>
                    <a:pt x="406" y="1678"/>
                  </a:lnTo>
                  <a:lnTo>
                    <a:pt x="572" y="1770"/>
                  </a:lnTo>
                  <a:lnTo>
                    <a:pt x="757" y="1807"/>
                  </a:lnTo>
                  <a:lnTo>
                    <a:pt x="941" y="1826"/>
                  </a:lnTo>
                  <a:lnTo>
                    <a:pt x="1125" y="1807"/>
                  </a:lnTo>
                  <a:lnTo>
                    <a:pt x="1291" y="1733"/>
                  </a:lnTo>
                  <a:lnTo>
                    <a:pt x="1439" y="1660"/>
                  </a:lnTo>
                  <a:lnTo>
                    <a:pt x="1568" y="1531"/>
                  </a:lnTo>
                  <a:lnTo>
                    <a:pt x="1678" y="1402"/>
                  </a:lnTo>
                  <a:lnTo>
                    <a:pt x="1752" y="1254"/>
                  </a:lnTo>
                  <a:lnTo>
                    <a:pt x="1808" y="1070"/>
                  </a:lnTo>
                  <a:lnTo>
                    <a:pt x="1826" y="904"/>
                  </a:lnTo>
                  <a:lnTo>
                    <a:pt x="1789" y="719"/>
                  </a:lnTo>
                  <a:lnTo>
                    <a:pt x="1734" y="553"/>
                  </a:lnTo>
                  <a:lnTo>
                    <a:pt x="1660" y="406"/>
                  </a:lnTo>
                  <a:lnTo>
                    <a:pt x="1549" y="258"/>
                  </a:lnTo>
                  <a:lnTo>
                    <a:pt x="1402" y="166"/>
                  </a:lnTo>
                  <a:lnTo>
                    <a:pt x="1254" y="74"/>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0" name="Google Shape;3660;p13"/>
            <p:cNvSpPr/>
            <p:nvPr/>
          </p:nvSpPr>
          <p:spPr>
            <a:xfrm>
              <a:off x="5476100" y="1519575"/>
              <a:ext cx="45200" cy="45200"/>
            </a:xfrm>
            <a:custGeom>
              <a:avLst/>
              <a:gdLst/>
              <a:ahLst/>
              <a:cxnLst/>
              <a:rect l="l" t="t" r="r" b="b"/>
              <a:pathLst>
                <a:path w="1808" h="1808" extrusionOk="0">
                  <a:moveTo>
                    <a:pt x="775" y="0"/>
                  </a:moveTo>
                  <a:lnTo>
                    <a:pt x="609" y="55"/>
                  </a:lnTo>
                  <a:lnTo>
                    <a:pt x="443" y="129"/>
                  </a:lnTo>
                  <a:lnTo>
                    <a:pt x="314" y="240"/>
                  </a:lnTo>
                  <a:lnTo>
                    <a:pt x="185" y="369"/>
                  </a:lnTo>
                  <a:lnTo>
                    <a:pt x="93" y="516"/>
                  </a:lnTo>
                  <a:lnTo>
                    <a:pt x="38" y="682"/>
                  </a:lnTo>
                  <a:lnTo>
                    <a:pt x="1" y="867"/>
                  </a:lnTo>
                  <a:lnTo>
                    <a:pt x="19" y="1033"/>
                  </a:lnTo>
                  <a:lnTo>
                    <a:pt x="56" y="1217"/>
                  </a:lnTo>
                  <a:lnTo>
                    <a:pt x="130" y="1365"/>
                  </a:lnTo>
                  <a:lnTo>
                    <a:pt x="240" y="1512"/>
                  </a:lnTo>
                  <a:lnTo>
                    <a:pt x="369" y="1623"/>
                  </a:lnTo>
                  <a:lnTo>
                    <a:pt x="517" y="1715"/>
                  </a:lnTo>
                  <a:lnTo>
                    <a:pt x="683" y="1789"/>
                  </a:lnTo>
                  <a:lnTo>
                    <a:pt x="867" y="1807"/>
                  </a:lnTo>
                  <a:lnTo>
                    <a:pt x="1052" y="1807"/>
                  </a:lnTo>
                  <a:lnTo>
                    <a:pt x="1218" y="1752"/>
                  </a:lnTo>
                  <a:lnTo>
                    <a:pt x="1365" y="1678"/>
                  </a:lnTo>
                  <a:lnTo>
                    <a:pt x="1513" y="1567"/>
                  </a:lnTo>
                  <a:lnTo>
                    <a:pt x="1623" y="1438"/>
                  </a:lnTo>
                  <a:lnTo>
                    <a:pt x="1715" y="1291"/>
                  </a:lnTo>
                  <a:lnTo>
                    <a:pt x="1789" y="1125"/>
                  </a:lnTo>
                  <a:lnTo>
                    <a:pt x="1808" y="941"/>
                  </a:lnTo>
                  <a:lnTo>
                    <a:pt x="1808" y="775"/>
                  </a:lnTo>
                  <a:lnTo>
                    <a:pt x="1752" y="609"/>
                  </a:lnTo>
                  <a:lnTo>
                    <a:pt x="1679" y="443"/>
                  </a:lnTo>
                  <a:lnTo>
                    <a:pt x="1568" y="295"/>
                  </a:lnTo>
                  <a:lnTo>
                    <a:pt x="1439" y="185"/>
                  </a:lnTo>
                  <a:lnTo>
                    <a:pt x="1291" y="92"/>
                  </a:lnTo>
                  <a:lnTo>
                    <a:pt x="1125" y="19"/>
                  </a:lnTo>
                  <a:lnTo>
                    <a:pt x="9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1" name="Google Shape;3661;p13"/>
            <p:cNvSpPr/>
            <p:nvPr/>
          </p:nvSpPr>
          <p:spPr>
            <a:xfrm>
              <a:off x="5781250" y="1656475"/>
              <a:ext cx="45675" cy="45650"/>
            </a:xfrm>
            <a:custGeom>
              <a:avLst/>
              <a:gdLst/>
              <a:ahLst/>
              <a:cxnLst/>
              <a:rect l="l" t="t" r="r" b="b"/>
              <a:pathLst>
                <a:path w="1827" h="1826" extrusionOk="0">
                  <a:moveTo>
                    <a:pt x="904" y="0"/>
                  </a:moveTo>
                  <a:lnTo>
                    <a:pt x="720" y="19"/>
                  </a:lnTo>
                  <a:lnTo>
                    <a:pt x="554" y="74"/>
                  </a:lnTo>
                  <a:lnTo>
                    <a:pt x="406" y="148"/>
                  </a:lnTo>
                  <a:lnTo>
                    <a:pt x="277" y="258"/>
                  </a:lnTo>
                  <a:lnTo>
                    <a:pt x="167" y="388"/>
                  </a:lnTo>
                  <a:lnTo>
                    <a:pt x="74" y="553"/>
                  </a:lnTo>
                  <a:lnTo>
                    <a:pt x="19" y="719"/>
                  </a:lnTo>
                  <a:lnTo>
                    <a:pt x="1" y="904"/>
                  </a:lnTo>
                  <a:lnTo>
                    <a:pt x="19" y="1088"/>
                  </a:lnTo>
                  <a:lnTo>
                    <a:pt x="74" y="1273"/>
                  </a:lnTo>
                  <a:lnTo>
                    <a:pt x="167" y="1420"/>
                  </a:lnTo>
                  <a:lnTo>
                    <a:pt x="277" y="1568"/>
                  </a:lnTo>
                  <a:lnTo>
                    <a:pt x="425" y="1678"/>
                  </a:lnTo>
                  <a:lnTo>
                    <a:pt x="591" y="1752"/>
                  </a:lnTo>
                  <a:lnTo>
                    <a:pt x="757" y="1807"/>
                  </a:lnTo>
                  <a:lnTo>
                    <a:pt x="959" y="1826"/>
                  </a:lnTo>
                  <a:lnTo>
                    <a:pt x="1144" y="1789"/>
                  </a:lnTo>
                  <a:lnTo>
                    <a:pt x="1310" y="1733"/>
                  </a:lnTo>
                  <a:lnTo>
                    <a:pt x="1457" y="1641"/>
                  </a:lnTo>
                  <a:lnTo>
                    <a:pt x="1586" y="1531"/>
                  </a:lnTo>
                  <a:lnTo>
                    <a:pt x="1697" y="1402"/>
                  </a:lnTo>
                  <a:lnTo>
                    <a:pt x="1771" y="1236"/>
                  </a:lnTo>
                  <a:lnTo>
                    <a:pt x="1826" y="1070"/>
                  </a:lnTo>
                  <a:lnTo>
                    <a:pt x="1826" y="885"/>
                  </a:lnTo>
                  <a:lnTo>
                    <a:pt x="1808" y="701"/>
                  </a:lnTo>
                  <a:lnTo>
                    <a:pt x="1752" y="535"/>
                  </a:lnTo>
                  <a:lnTo>
                    <a:pt x="1660" y="388"/>
                  </a:lnTo>
                  <a:lnTo>
                    <a:pt x="1550" y="258"/>
                  </a:lnTo>
                  <a:lnTo>
                    <a:pt x="1420" y="148"/>
                  </a:lnTo>
                  <a:lnTo>
                    <a:pt x="1273" y="56"/>
                  </a:lnTo>
                  <a:lnTo>
                    <a:pt x="1089"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2" name="Google Shape;3662;p13"/>
            <p:cNvSpPr/>
            <p:nvPr/>
          </p:nvSpPr>
          <p:spPr>
            <a:xfrm>
              <a:off x="4691550" y="398075"/>
              <a:ext cx="45200" cy="45175"/>
            </a:xfrm>
            <a:custGeom>
              <a:avLst/>
              <a:gdLst/>
              <a:ahLst/>
              <a:cxnLst/>
              <a:rect l="l" t="t" r="r" b="b"/>
              <a:pathLst>
                <a:path w="1808" h="1807" extrusionOk="0">
                  <a:moveTo>
                    <a:pt x="923" y="0"/>
                  </a:moveTo>
                  <a:lnTo>
                    <a:pt x="738" y="18"/>
                  </a:lnTo>
                  <a:lnTo>
                    <a:pt x="573" y="55"/>
                  </a:lnTo>
                  <a:lnTo>
                    <a:pt x="425" y="148"/>
                  </a:lnTo>
                  <a:lnTo>
                    <a:pt x="278" y="240"/>
                  </a:lnTo>
                  <a:lnTo>
                    <a:pt x="167" y="387"/>
                  </a:lnTo>
                  <a:lnTo>
                    <a:pt x="75" y="535"/>
                  </a:lnTo>
                  <a:lnTo>
                    <a:pt x="19" y="701"/>
                  </a:lnTo>
                  <a:lnTo>
                    <a:pt x="1" y="885"/>
                  </a:lnTo>
                  <a:lnTo>
                    <a:pt x="1" y="1051"/>
                  </a:lnTo>
                  <a:lnTo>
                    <a:pt x="56" y="1217"/>
                  </a:lnTo>
                  <a:lnTo>
                    <a:pt x="130" y="1383"/>
                  </a:lnTo>
                  <a:lnTo>
                    <a:pt x="241" y="1512"/>
                  </a:lnTo>
                  <a:lnTo>
                    <a:pt x="370" y="1641"/>
                  </a:lnTo>
                  <a:lnTo>
                    <a:pt x="536" y="1733"/>
                  </a:lnTo>
                  <a:lnTo>
                    <a:pt x="702" y="1789"/>
                  </a:lnTo>
                  <a:lnTo>
                    <a:pt x="868" y="1807"/>
                  </a:lnTo>
                  <a:lnTo>
                    <a:pt x="1052" y="1789"/>
                  </a:lnTo>
                  <a:lnTo>
                    <a:pt x="1218" y="1752"/>
                  </a:lnTo>
                  <a:lnTo>
                    <a:pt x="1384" y="1659"/>
                  </a:lnTo>
                  <a:lnTo>
                    <a:pt x="1513" y="1567"/>
                  </a:lnTo>
                  <a:lnTo>
                    <a:pt x="1624" y="1420"/>
                  </a:lnTo>
                  <a:lnTo>
                    <a:pt x="1716" y="1272"/>
                  </a:lnTo>
                  <a:lnTo>
                    <a:pt x="1789" y="1106"/>
                  </a:lnTo>
                  <a:lnTo>
                    <a:pt x="1808" y="922"/>
                  </a:lnTo>
                  <a:lnTo>
                    <a:pt x="1789" y="756"/>
                  </a:lnTo>
                  <a:lnTo>
                    <a:pt x="1753" y="590"/>
                  </a:lnTo>
                  <a:lnTo>
                    <a:pt x="1660" y="424"/>
                  </a:lnTo>
                  <a:lnTo>
                    <a:pt x="1550" y="295"/>
                  </a:lnTo>
                  <a:lnTo>
                    <a:pt x="1421" y="166"/>
                  </a:lnTo>
                  <a:lnTo>
                    <a:pt x="1273" y="74"/>
                  </a:lnTo>
                  <a:lnTo>
                    <a:pt x="1107" y="18"/>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3" name="Google Shape;3663;p13"/>
            <p:cNvSpPr/>
            <p:nvPr/>
          </p:nvSpPr>
          <p:spPr>
            <a:xfrm>
              <a:off x="5122100" y="1210725"/>
              <a:ext cx="46100" cy="46125"/>
            </a:xfrm>
            <a:custGeom>
              <a:avLst/>
              <a:gdLst/>
              <a:ahLst/>
              <a:cxnLst/>
              <a:rect l="l" t="t" r="r" b="b"/>
              <a:pathLst>
                <a:path w="1844" h="1845" extrusionOk="0">
                  <a:moveTo>
                    <a:pt x="885" y="1"/>
                  </a:moveTo>
                  <a:lnTo>
                    <a:pt x="701" y="37"/>
                  </a:lnTo>
                  <a:lnTo>
                    <a:pt x="516" y="93"/>
                  </a:lnTo>
                  <a:lnTo>
                    <a:pt x="369" y="185"/>
                  </a:lnTo>
                  <a:lnTo>
                    <a:pt x="240" y="296"/>
                  </a:lnTo>
                  <a:lnTo>
                    <a:pt x="129" y="443"/>
                  </a:lnTo>
                  <a:lnTo>
                    <a:pt x="55" y="609"/>
                  </a:lnTo>
                  <a:lnTo>
                    <a:pt x="0" y="775"/>
                  </a:lnTo>
                  <a:lnTo>
                    <a:pt x="0" y="978"/>
                  </a:lnTo>
                  <a:lnTo>
                    <a:pt x="19" y="1162"/>
                  </a:lnTo>
                  <a:lnTo>
                    <a:pt x="74" y="1328"/>
                  </a:lnTo>
                  <a:lnTo>
                    <a:pt x="166" y="1476"/>
                  </a:lnTo>
                  <a:lnTo>
                    <a:pt x="277" y="1605"/>
                  </a:lnTo>
                  <a:lnTo>
                    <a:pt x="406" y="1715"/>
                  </a:lnTo>
                  <a:lnTo>
                    <a:pt x="553" y="1789"/>
                  </a:lnTo>
                  <a:lnTo>
                    <a:pt x="738" y="1844"/>
                  </a:lnTo>
                  <a:lnTo>
                    <a:pt x="922" y="1844"/>
                  </a:lnTo>
                  <a:lnTo>
                    <a:pt x="1106" y="1826"/>
                  </a:lnTo>
                  <a:lnTo>
                    <a:pt x="1291" y="1789"/>
                  </a:lnTo>
                  <a:lnTo>
                    <a:pt x="1438" y="1697"/>
                  </a:lnTo>
                  <a:lnTo>
                    <a:pt x="1567" y="1586"/>
                  </a:lnTo>
                  <a:lnTo>
                    <a:pt x="1696" y="1439"/>
                  </a:lnTo>
                  <a:lnTo>
                    <a:pt x="1770" y="1291"/>
                  </a:lnTo>
                  <a:lnTo>
                    <a:pt x="1826" y="1107"/>
                  </a:lnTo>
                  <a:lnTo>
                    <a:pt x="1844" y="922"/>
                  </a:lnTo>
                  <a:lnTo>
                    <a:pt x="1807" y="720"/>
                  </a:lnTo>
                  <a:lnTo>
                    <a:pt x="1752" y="554"/>
                  </a:lnTo>
                  <a:lnTo>
                    <a:pt x="1678" y="388"/>
                  </a:lnTo>
                  <a:lnTo>
                    <a:pt x="1549" y="259"/>
                  </a:lnTo>
                  <a:lnTo>
                    <a:pt x="1420" y="148"/>
                  </a:lnTo>
                  <a:lnTo>
                    <a:pt x="1254" y="74"/>
                  </a:lnTo>
                  <a:lnTo>
                    <a:pt x="1088" y="19"/>
                  </a:lnTo>
                  <a:lnTo>
                    <a:pt x="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4" name="Google Shape;3664;p13"/>
            <p:cNvSpPr/>
            <p:nvPr/>
          </p:nvSpPr>
          <p:spPr>
            <a:xfrm>
              <a:off x="5861000" y="1670300"/>
              <a:ext cx="46125" cy="46575"/>
            </a:xfrm>
            <a:custGeom>
              <a:avLst/>
              <a:gdLst/>
              <a:ahLst/>
              <a:cxnLst/>
              <a:rect l="l" t="t" r="r" b="b"/>
              <a:pathLst>
                <a:path w="1845" h="1863" extrusionOk="0">
                  <a:moveTo>
                    <a:pt x="922" y="0"/>
                  </a:moveTo>
                  <a:lnTo>
                    <a:pt x="738" y="19"/>
                  </a:lnTo>
                  <a:lnTo>
                    <a:pt x="554" y="74"/>
                  </a:lnTo>
                  <a:lnTo>
                    <a:pt x="406" y="148"/>
                  </a:lnTo>
                  <a:lnTo>
                    <a:pt x="259" y="259"/>
                  </a:lnTo>
                  <a:lnTo>
                    <a:pt x="148" y="406"/>
                  </a:lnTo>
                  <a:lnTo>
                    <a:pt x="56" y="554"/>
                  </a:lnTo>
                  <a:lnTo>
                    <a:pt x="19" y="738"/>
                  </a:lnTo>
                  <a:lnTo>
                    <a:pt x="1" y="941"/>
                  </a:lnTo>
                  <a:lnTo>
                    <a:pt x="19" y="1125"/>
                  </a:lnTo>
                  <a:lnTo>
                    <a:pt x="74" y="1310"/>
                  </a:lnTo>
                  <a:lnTo>
                    <a:pt x="166" y="1457"/>
                  </a:lnTo>
                  <a:lnTo>
                    <a:pt x="277" y="1605"/>
                  </a:lnTo>
                  <a:lnTo>
                    <a:pt x="406" y="1715"/>
                  </a:lnTo>
                  <a:lnTo>
                    <a:pt x="572" y="1789"/>
                  </a:lnTo>
                  <a:lnTo>
                    <a:pt x="756" y="1844"/>
                  </a:lnTo>
                  <a:lnTo>
                    <a:pt x="941" y="1863"/>
                  </a:lnTo>
                  <a:lnTo>
                    <a:pt x="1144" y="1826"/>
                  </a:lnTo>
                  <a:lnTo>
                    <a:pt x="1310" y="1771"/>
                  </a:lnTo>
                  <a:lnTo>
                    <a:pt x="1476" y="1678"/>
                  </a:lnTo>
                  <a:lnTo>
                    <a:pt x="1605" y="1568"/>
                  </a:lnTo>
                  <a:lnTo>
                    <a:pt x="1715" y="1420"/>
                  </a:lnTo>
                  <a:lnTo>
                    <a:pt x="1789" y="1273"/>
                  </a:lnTo>
                  <a:lnTo>
                    <a:pt x="1844" y="1088"/>
                  </a:lnTo>
                  <a:lnTo>
                    <a:pt x="1844" y="885"/>
                  </a:lnTo>
                  <a:lnTo>
                    <a:pt x="1826" y="701"/>
                  </a:lnTo>
                  <a:lnTo>
                    <a:pt x="1771" y="535"/>
                  </a:lnTo>
                  <a:lnTo>
                    <a:pt x="1678" y="388"/>
                  </a:lnTo>
                  <a:lnTo>
                    <a:pt x="1568" y="259"/>
                  </a:lnTo>
                  <a:lnTo>
                    <a:pt x="1439" y="148"/>
                  </a:lnTo>
                  <a:lnTo>
                    <a:pt x="1291" y="74"/>
                  </a:lnTo>
                  <a:lnTo>
                    <a:pt x="1107" y="19"/>
                  </a:lnTo>
                  <a:lnTo>
                    <a:pt x="92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5" name="Google Shape;3665;p13"/>
            <p:cNvSpPr/>
            <p:nvPr/>
          </p:nvSpPr>
          <p:spPr>
            <a:xfrm>
              <a:off x="4859350" y="837350"/>
              <a:ext cx="46125" cy="45675"/>
            </a:xfrm>
            <a:custGeom>
              <a:avLst/>
              <a:gdLst/>
              <a:ahLst/>
              <a:cxnLst/>
              <a:rect l="l" t="t" r="r" b="b"/>
              <a:pathLst>
                <a:path w="1845" h="1827" extrusionOk="0">
                  <a:moveTo>
                    <a:pt x="922" y="1"/>
                  </a:moveTo>
                  <a:lnTo>
                    <a:pt x="738" y="19"/>
                  </a:lnTo>
                  <a:lnTo>
                    <a:pt x="572" y="56"/>
                  </a:lnTo>
                  <a:lnTo>
                    <a:pt x="406" y="148"/>
                  </a:lnTo>
                  <a:lnTo>
                    <a:pt x="277" y="259"/>
                  </a:lnTo>
                  <a:lnTo>
                    <a:pt x="166" y="388"/>
                  </a:lnTo>
                  <a:lnTo>
                    <a:pt x="74" y="535"/>
                  </a:lnTo>
                  <a:lnTo>
                    <a:pt x="19" y="701"/>
                  </a:lnTo>
                  <a:lnTo>
                    <a:pt x="0" y="886"/>
                  </a:lnTo>
                  <a:lnTo>
                    <a:pt x="19" y="1088"/>
                  </a:lnTo>
                  <a:lnTo>
                    <a:pt x="74" y="1254"/>
                  </a:lnTo>
                  <a:lnTo>
                    <a:pt x="148" y="1420"/>
                  </a:lnTo>
                  <a:lnTo>
                    <a:pt x="259" y="1549"/>
                  </a:lnTo>
                  <a:lnTo>
                    <a:pt x="406" y="1679"/>
                  </a:lnTo>
                  <a:lnTo>
                    <a:pt x="554" y="1752"/>
                  </a:lnTo>
                  <a:lnTo>
                    <a:pt x="738" y="1808"/>
                  </a:lnTo>
                  <a:lnTo>
                    <a:pt x="922" y="1826"/>
                  </a:lnTo>
                  <a:lnTo>
                    <a:pt x="1107" y="1808"/>
                  </a:lnTo>
                  <a:lnTo>
                    <a:pt x="1273" y="1752"/>
                  </a:lnTo>
                  <a:lnTo>
                    <a:pt x="1439" y="1679"/>
                  </a:lnTo>
                  <a:lnTo>
                    <a:pt x="1568" y="1568"/>
                  </a:lnTo>
                  <a:lnTo>
                    <a:pt x="1678" y="1439"/>
                  </a:lnTo>
                  <a:lnTo>
                    <a:pt x="1770" y="1291"/>
                  </a:lnTo>
                  <a:lnTo>
                    <a:pt x="1826" y="1125"/>
                  </a:lnTo>
                  <a:lnTo>
                    <a:pt x="1844" y="941"/>
                  </a:lnTo>
                  <a:lnTo>
                    <a:pt x="1826" y="738"/>
                  </a:lnTo>
                  <a:lnTo>
                    <a:pt x="1770" y="572"/>
                  </a:lnTo>
                  <a:lnTo>
                    <a:pt x="1697" y="406"/>
                  </a:lnTo>
                  <a:lnTo>
                    <a:pt x="1586" y="259"/>
                  </a:lnTo>
                  <a:lnTo>
                    <a:pt x="1439" y="148"/>
                  </a:lnTo>
                  <a:lnTo>
                    <a:pt x="1291" y="74"/>
                  </a:lnTo>
                  <a:lnTo>
                    <a:pt x="1107" y="19"/>
                  </a:lnTo>
                  <a:lnTo>
                    <a:pt x="9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6" name="Google Shape;3666;p13"/>
            <p:cNvSpPr/>
            <p:nvPr/>
          </p:nvSpPr>
          <p:spPr>
            <a:xfrm>
              <a:off x="5333200" y="1413550"/>
              <a:ext cx="45675" cy="46125"/>
            </a:xfrm>
            <a:custGeom>
              <a:avLst/>
              <a:gdLst/>
              <a:ahLst/>
              <a:cxnLst/>
              <a:rect l="l" t="t" r="r" b="b"/>
              <a:pathLst>
                <a:path w="1827" h="1845" extrusionOk="0">
                  <a:moveTo>
                    <a:pt x="941" y="0"/>
                  </a:moveTo>
                  <a:lnTo>
                    <a:pt x="757" y="19"/>
                  </a:lnTo>
                  <a:lnTo>
                    <a:pt x="591" y="74"/>
                  </a:lnTo>
                  <a:lnTo>
                    <a:pt x="425" y="148"/>
                  </a:lnTo>
                  <a:lnTo>
                    <a:pt x="296" y="259"/>
                  </a:lnTo>
                  <a:lnTo>
                    <a:pt x="185" y="388"/>
                  </a:lnTo>
                  <a:lnTo>
                    <a:pt x="93" y="535"/>
                  </a:lnTo>
                  <a:lnTo>
                    <a:pt x="38" y="701"/>
                  </a:lnTo>
                  <a:lnTo>
                    <a:pt x="1" y="885"/>
                  </a:lnTo>
                  <a:lnTo>
                    <a:pt x="19" y="1070"/>
                  </a:lnTo>
                  <a:lnTo>
                    <a:pt x="56" y="1236"/>
                  </a:lnTo>
                  <a:lnTo>
                    <a:pt x="130" y="1402"/>
                  </a:lnTo>
                  <a:lnTo>
                    <a:pt x="241" y="1531"/>
                  </a:lnTo>
                  <a:lnTo>
                    <a:pt x="370" y="1660"/>
                  </a:lnTo>
                  <a:lnTo>
                    <a:pt x="517" y="1752"/>
                  </a:lnTo>
                  <a:lnTo>
                    <a:pt x="683" y="1807"/>
                  </a:lnTo>
                  <a:lnTo>
                    <a:pt x="867" y="1844"/>
                  </a:lnTo>
                  <a:lnTo>
                    <a:pt x="1052" y="1826"/>
                  </a:lnTo>
                  <a:lnTo>
                    <a:pt x="1236" y="1789"/>
                  </a:lnTo>
                  <a:lnTo>
                    <a:pt x="1402" y="1697"/>
                  </a:lnTo>
                  <a:lnTo>
                    <a:pt x="1550" y="1586"/>
                  </a:lnTo>
                  <a:lnTo>
                    <a:pt x="1660" y="1457"/>
                  </a:lnTo>
                  <a:lnTo>
                    <a:pt x="1752" y="1291"/>
                  </a:lnTo>
                  <a:lnTo>
                    <a:pt x="1808" y="1125"/>
                  </a:lnTo>
                  <a:lnTo>
                    <a:pt x="1826" y="922"/>
                  </a:lnTo>
                  <a:lnTo>
                    <a:pt x="1808" y="738"/>
                  </a:lnTo>
                  <a:lnTo>
                    <a:pt x="1771" y="572"/>
                  </a:lnTo>
                  <a:lnTo>
                    <a:pt x="1679" y="424"/>
                  </a:lnTo>
                  <a:lnTo>
                    <a:pt x="1568" y="277"/>
                  </a:lnTo>
                  <a:lnTo>
                    <a:pt x="1439" y="166"/>
                  </a:lnTo>
                  <a:lnTo>
                    <a:pt x="1292" y="93"/>
                  </a:lnTo>
                  <a:lnTo>
                    <a:pt x="1126" y="37"/>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7" name="Google Shape;3667;p13"/>
            <p:cNvSpPr/>
            <p:nvPr/>
          </p:nvSpPr>
          <p:spPr>
            <a:xfrm>
              <a:off x="6337625" y="1753275"/>
              <a:ext cx="46125" cy="46125"/>
            </a:xfrm>
            <a:custGeom>
              <a:avLst/>
              <a:gdLst/>
              <a:ahLst/>
              <a:cxnLst/>
              <a:rect l="l" t="t" r="r" b="b"/>
              <a:pathLst>
                <a:path w="1845" h="1845" extrusionOk="0">
                  <a:moveTo>
                    <a:pt x="904" y="0"/>
                  </a:moveTo>
                  <a:lnTo>
                    <a:pt x="720" y="19"/>
                  </a:lnTo>
                  <a:lnTo>
                    <a:pt x="554" y="74"/>
                  </a:lnTo>
                  <a:lnTo>
                    <a:pt x="388" y="166"/>
                  </a:lnTo>
                  <a:lnTo>
                    <a:pt x="259" y="277"/>
                  </a:lnTo>
                  <a:lnTo>
                    <a:pt x="148" y="406"/>
                  </a:lnTo>
                  <a:lnTo>
                    <a:pt x="74" y="553"/>
                  </a:lnTo>
                  <a:lnTo>
                    <a:pt x="19" y="719"/>
                  </a:lnTo>
                  <a:lnTo>
                    <a:pt x="1" y="904"/>
                  </a:lnTo>
                  <a:lnTo>
                    <a:pt x="19" y="1107"/>
                  </a:lnTo>
                  <a:lnTo>
                    <a:pt x="74" y="1273"/>
                  </a:lnTo>
                  <a:lnTo>
                    <a:pt x="166" y="1439"/>
                  </a:lnTo>
                  <a:lnTo>
                    <a:pt x="277" y="1568"/>
                  </a:lnTo>
                  <a:lnTo>
                    <a:pt x="406" y="1697"/>
                  </a:lnTo>
                  <a:lnTo>
                    <a:pt x="572" y="1770"/>
                  </a:lnTo>
                  <a:lnTo>
                    <a:pt x="757" y="1826"/>
                  </a:lnTo>
                  <a:lnTo>
                    <a:pt x="941" y="1844"/>
                  </a:lnTo>
                  <a:lnTo>
                    <a:pt x="1125" y="1807"/>
                  </a:lnTo>
                  <a:lnTo>
                    <a:pt x="1291" y="1752"/>
                  </a:lnTo>
                  <a:lnTo>
                    <a:pt x="1457" y="1678"/>
                  </a:lnTo>
                  <a:lnTo>
                    <a:pt x="1586" y="1568"/>
                  </a:lnTo>
                  <a:lnTo>
                    <a:pt x="1697" y="1439"/>
                  </a:lnTo>
                  <a:lnTo>
                    <a:pt x="1771" y="1273"/>
                  </a:lnTo>
                  <a:lnTo>
                    <a:pt x="1826" y="1107"/>
                  </a:lnTo>
                  <a:lnTo>
                    <a:pt x="1844" y="922"/>
                  </a:lnTo>
                  <a:lnTo>
                    <a:pt x="1826" y="738"/>
                  </a:lnTo>
                  <a:lnTo>
                    <a:pt x="1771" y="553"/>
                  </a:lnTo>
                  <a:lnTo>
                    <a:pt x="1678" y="388"/>
                  </a:lnTo>
                  <a:lnTo>
                    <a:pt x="1568" y="258"/>
                  </a:lnTo>
                  <a:lnTo>
                    <a:pt x="1439" y="148"/>
                  </a:lnTo>
                  <a:lnTo>
                    <a:pt x="1273" y="56"/>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8" name="Google Shape;3668;p13"/>
            <p:cNvSpPr/>
            <p:nvPr/>
          </p:nvSpPr>
          <p:spPr>
            <a:xfrm>
              <a:off x="5188000" y="1305675"/>
              <a:ext cx="45200" cy="45200"/>
            </a:xfrm>
            <a:custGeom>
              <a:avLst/>
              <a:gdLst/>
              <a:ahLst/>
              <a:cxnLst/>
              <a:rect l="l" t="t" r="r" b="b"/>
              <a:pathLst>
                <a:path w="1808" h="1808" extrusionOk="0">
                  <a:moveTo>
                    <a:pt x="775" y="1"/>
                  </a:moveTo>
                  <a:lnTo>
                    <a:pt x="591" y="56"/>
                  </a:lnTo>
                  <a:lnTo>
                    <a:pt x="443" y="130"/>
                  </a:lnTo>
                  <a:lnTo>
                    <a:pt x="296" y="241"/>
                  </a:lnTo>
                  <a:lnTo>
                    <a:pt x="185" y="370"/>
                  </a:lnTo>
                  <a:lnTo>
                    <a:pt x="93" y="536"/>
                  </a:lnTo>
                  <a:lnTo>
                    <a:pt x="38" y="701"/>
                  </a:lnTo>
                  <a:lnTo>
                    <a:pt x="1" y="867"/>
                  </a:lnTo>
                  <a:lnTo>
                    <a:pt x="19" y="1052"/>
                  </a:lnTo>
                  <a:lnTo>
                    <a:pt x="75" y="1218"/>
                  </a:lnTo>
                  <a:lnTo>
                    <a:pt x="148" y="1384"/>
                  </a:lnTo>
                  <a:lnTo>
                    <a:pt x="259" y="1513"/>
                  </a:lnTo>
                  <a:lnTo>
                    <a:pt x="388" y="1623"/>
                  </a:lnTo>
                  <a:lnTo>
                    <a:pt x="554" y="1716"/>
                  </a:lnTo>
                  <a:lnTo>
                    <a:pt x="720" y="1771"/>
                  </a:lnTo>
                  <a:lnTo>
                    <a:pt x="886" y="1808"/>
                  </a:lnTo>
                  <a:lnTo>
                    <a:pt x="1052" y="1789"/>
                  </a:lnTo>
                  <a:lnTo>
                    <a:pt x="1218" y="1734"/>
                  </a:lnTo>
                  <a:lnTo>
                    <a:pt x="1365" y="1660"/>
                  </a:lnTo>
                  <a:lnTo>
                    <a:pt x="1513" y="1550"/>
                  </a:lnTo>
                  <a:lnTo>
                    <a:pt x="1623" y="1421"/>
                  </a:lnTo>
                  <a:lnTo>
                    <a:pt x="1716" y="1292"/>
                  </a:lnTo>
                  <a:lnTo>
                    <a:pt x="1771" y="1126"/>
                  </a:lnTo>
                  <a:lnTo>
                    <a:pt x="1808" y="960"/>
                  </a:lnTo>
                  <a:lnTo>
                    <a:pt x="1789" y="775"/>
                  </a:lnTo>
                  <a:lnTo>
                    <a:pt x="1752" y="609"/>
                  </a:lnTo>
                  <a:lnTo>
                    <a:pt x="1679" y="443"/>
                  </a:lnTo>
                  <a:lnTo>
                    <a:pt x="1568" y="314"/>
                  </a:lnTo>
                  <a:lnTo>
                    <a:pt x="1439" y="185"/>
                  </a:lnTo>
                  <a:lnTo>
                    <a:pt x="1291" y="93"/>
                  </a:lnTo>
                  <a:lnTo>
                    <a:pt x="1126" y="19"/>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9" name="Google Shape;3669;p13"/>
            <p:cNvSpPr/>
            <p:nvPr/>
          </p:nvSpPr>
          <p:spPr>
            <a:xfrm>
              <a:off x="5701975" y="1642650"/>
              <a:ext cx="44725" cy="44725"/>
            </a:xfrm>
            <a:custGeom>
              <a:avLst/>
              <a:gdLst/>
              <a:ahLst/>
              <a:cxnLst/>
              <a:rect l="l" t="t" r="r" b="b"/>
              <a:pathLst>
                <a:path w="1789" h="1789" extrusionOk="0">
                  <a:moveTo>
                    <a:pt x="904" y="0"/>
                  </a:moveTo>
                  <a:lnTo>
                    <a:pt x="738" y="19"/>
                  </a:lnTo>
                  <a:lnTo>
                    <a:pt x="572" y="55"/>
                  </a:lnTo>
                  <a:lnTo>
                    <a:pt x="424" y="148"/>
                  </a:lnTo>
                  <a:lnTo>
                    <a:pt x="277" y="258"/>
                  </a:lnTo>
                  <a:lnTo>
                    <a:pt x="166" y="387"/>
                  </a:lnTo>
                  <a:lnTo>
                    <a:pt x="74" y="535"/>
                  </a:lnTo>
                  <a:lnTo>
                    <a:pt x="19" y="682"/>
                  </a:lnTo>
                  <a:lnTo>
                    <a:pt x="0" y="848"/>
                  </a:lnTo>
                  <a:lnTo>
                    <a:pt x="19" y="1033"/>
                  </a:lnTo>
                  <a:lnTo>
                    <a:pt x="56" y="1199"/>
                  </a:lnTo>
                  <a:lnTo>
                    <a:pt x="148" y="1365"/>
                  </a:lnTo>
                  <a:lnTo>
                    <a:pt x="258" y="1494"/>
                  </a:lnTo>
                  <a:lnTo>
                    <a:pt x="388" y="1623"/>
                  </a:lnTo>
                  <a:lnTo>
                    <a:pt x="535" y="1696"/>
                  </a:lnTo>
                  <a:lnTo>
                    <a:pt x="701" y="1770"/>
                  </a:lnTo>
                  <a:lnTo>
                    <a:pt x="885" y="1789"/>
                  </a:lnTo>
                  <a:lnTo>
                    <a:pt x="1051" y="1770"/>
                  </a:lnTo>
                  <a:lnTo>
                    <a:pt x="1217" y="1715"/>
                  </a:lnTo>
                  <a:lnTo>
                    <a:pt x="1365" y="1641"/>
                  </a:lnTo>
                  <a:lnTo>
                    <a:pt x="1494" y="1531"/>
                  </a:lnTo>
                  <a:lnTo>
                    <a:pt x="1604" y="1401"/>
                  </a:lnTo>
                  <a:lnTo>
                    <a:pt x="1697" y="1254"/>
                  </a:lnTo>
                  <a:lnTo>
                    <a:pt x="1752" y="1088"/>
                  </a:lnTo>
                  <a:lnTo>
                    <a:pt x="1789" y="922"/>
                  </a:lnTo>
                  <a:lnTo>
                    <a:pt x="1770" y="756"/>
                  </a:lnTo>
                  <a:lnTo>
                    <a:pt x="1734" y="572"/>
                  </a:lnTo>
                  <a:lnTo>
                    <a:pt x="1641" y="424"/>
                  </a:lnTo>
                  <a:lnTo>
                    <a:pt x="1531" y="277"/>
                  </a:lnTo>
                  <a:lnTo>
                    <a:pt x="1402" y="166"/>
                  </a:lnTo>
                  <a:lnTo>
                    <a:pt x="1236" y="74"/>
                  </a:lnTo>
                  <a:lnTo>
                    <a:pt x="1070"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0" name="Google Shape;3670;p13"/>
            <p:cNvSpPr/>
            <p:nvPr/>
          </p:nvSpPr>
          <p:spPr>
            <a:xfrm>
              <a:off x="4794350" y="743325"/>
              <a:ext cx="44750" cy="45200"/>
            </a:xfrm>
            <a:custGeom>
              <a:avLst/>
              <a:gdLst/>
              <a:ahLst/>
              <a:cxnLst/>
              <a:rect l="l" t="t" r="r" b="b"/>
              <a:pathLst>
                <a:path w="1790" h="1808" extrusionOk="0">
                  <a:moveTo>
                    <a:pt x="923" y="0"/>
                  </a:moveTo>
                  <a:lnTo>
                    <a:pt x="738" y="19"/>
                  </a:lnTo>
                  <a:lnTo>
                    <a:pt x="572" y="74"/>
                  </a:lnTo>
                  <a:lnTo>
                    <a:pt x="406" y="148"/>
                  </a:lnTo>
                  <a:lnTo>
                    <a:pt x="277" y="258"/>
                  </a:lnTo>
                  <a:lnTo>
                    <a:pt x="167" y="406"/>
                  </a:lnTo>
                  <a:lnTo>
                    <a:pt x="74" y="553"/>
                  </a:lnTo>
                  <a:lnTo>
                    <a:pt x="19" y="719"/>
                  </a:lnTo>
                  <a:lnTo>
                    <a:pt x="1" y="904"/>
                  </a:lnTo>
                  <a:lnTo>
                    <a:pt x="19" y="1070"/>
                  </a:lnTo>
                  <a:lnTo>
                    <a:pt x="56" y="1236"/>
                  </a:lnTo>
                  <a:lnTo>
                    <a:pt x="148" y="1383"/>
                  </a:lnTo>
                  <a:lnTo>
                    <a:pt x="240" y="1512"/>
                  </a:lnTo>
                  <a:lnTo>
                    <a:pt x="369" y="1623"/>
                  </a:lnTo>
                  <a:lnTo>
                    <a:pt x="517" y="1715"/>
                  </a:lnTo>
                  <a:lnTo>
                    <a:pt x="683" y="1770"/>
                  </a:lnTo>
                  <a:lnTo>
                    <a:pt x="849" y="1807"/>
                  </a:lnTo>
                  <a:lnTo>
                    <a:pt x="1033" y="1789"/>
                  </a:lnTo>
                  <a:lnTo>
                    <a:pt x="1199" y="1752"/>
                  </a:lnTo>
                  <a:lnTo>
                    <a:pt x="1347" y="1678"/>
                  </a:lnTo>
                  <a:lnTo>
                    <a:pt x="1494" y="1568"/>
                  </a:lnTo>
                  <a:lnTo>
                    <a:pt x="1623" y="1438"/>
                  </a:lnTo>
                  <a:lnTo>
                    <a:pt x="1715" y="1291"/>
                  </a:lnTo>
                  <a:lnTo>
                    <a:pt x="1771" y="1125"/>
                  </a:lnTo>
                  <a:lnTo>
                    <a:pt x="1789" y="941"/>
                  </a:lnTo>
                  <a:lnTo>
                    <a:pt x="1789" y="756"/>
                  </a:lnTo>
                  <a:lnTo>
                    <a:pt x="1734" y="590"/>
                  </a:lnTo>
                  <a:lnTo>
                    <a:pt x="1660" y="443"/>
                  </a:lnTo>
                  <a:lnTo>
                    <a:pt x="1549" y="295"/>
                  </a:lnTo>
                  <a:lnTo>
                    <a:pt x="1420" y="185"/>
                  </a:lnTo>
                  <a:lnTo>
                    <a:pt x="1254" y="92"/>
                  </a:lnTo>
                  <a:lnTo>
                    <a:pt x="1089" y="37"/>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1" name="Google Shape;3671;p13"/>
            <p:cNvSpPr/>
            <p:nvPr/>
          </p:nvSpPr>
          <p:spPr>
            <a:xfrm>
              <a:off x="5623150" y="1629275"/>
              <a:ext cx="42425" cy="42900"/>
            </a:xfrm>
            <a:custGeom>
              <a:avLst/>
              <a:gdLst/>
              <a:ahLst/>
              <a:cxnLst/>
              <a:rect l="l" t="t" r="r" b="b"/>
              <a:pathLst>
                <a:path w="1697" h="1716" extrusionOk="0">
                  <a:moveTo>
                    <a:pt x="867" y="0"/>
                  </a:moveTo>
                  <a:lnTo>
                    <a:pt x="701" y="19"/>
                  </a:lnTo>
                  <a:lnTo>
                    <a:pt x="535" y="56"/>
                  </a:lnTo>
                  <a:lnTo>
                    <a:pt x="388" y="130"/>
                  </a:lnTo>
                  <a:lnTo>
                    <a:pt x="259" y="240"/>
                  </a:lnTo>
                  <a:lnTo>
                    <a:pt x="148" y="369"/>
                  </a:lnTo>
                  <a:lnTo>
                    <a:pt x="74" y="517"/>
                  </a:lnTo>
                  <a:lnTo>
                    <a:pt x="19" y="664"/>
                  </a:lnTo>
                  <a:lnTo>
                    <a:pt x="0" y="849"/>
                  </a:lnTo>
                  <a:lnTo>
                    <a:pt x="19" y="1015"/>
                  </a:lnTo>
                  <a:lnTo>
                    <a:pt x="56" y="1180"/>
                  </a:lnTo>
                  <a:lnTo>
                    <a:pt x="129" y="1328"/>
                  </a:lnTo>
                  <a:lnTo>
                    <a:pt x="240" y="1457"/>
                  </a:lnTo>
                  <a:lnTo>
                    <a:pt x="369" y="1568"/>
                  </a:lnTo>
                  <a:lnTo>
                    <a:pt x="517" y="1641"/>
                  </a:lnTo>
                  <a:lnTo>
                    <a:pt x="683" y="1697"/>
                  </a:lnTo>
                  <a:lnTo>
                    <a:pt x="849" y="1715"/>
                  </a:lnTo>
                  <a:lnTo>
                    <a:pt x="1033" y="1697"/>
                  </a:lnTo>
                  <a:lnTo>
                    <a:pt x="1199" y="1641"/>
                  </a:lnTo>
                  <a:lnTo>
                    <a:pt x="1328" y="1549"/>
                  </a:lnTo>
                  <a:lnTo>
                    <a:pt x="1457" y="1457"/>
                  </a:lnTo>
                  <a:lnTo>
                    <a:pt x="1568" y="1328"/>
                  </a:lnTo>
                  <a:lnTo>
                    <a:pt x="1641" y="1180"/>
                  </a:lnTo>
                  <a:lnTo>
                    <a:pt x="1697" y="1015"/>
                  </a:lnTo>
                  <a:lnTo>
                    <a:pt x="1697" y="830"/>
                  </a:lnTo>
                  <a:lnTo>
                    <a:pt x="1678" y="664"/>
                  </a:lnTo>
                  <a:lnTo>
                    <a:pt x="1641" y="517"/>
                  </a:lnTo>
                  <a:lnTo>
                    <a:pt x="1549" y="369"/>
                  </a:lnTo>
                  <a:lnTo>
                    <a:pt x="1457" y="259"/>
                  </a:lnTo>
                  <a:lnTo>
                    <a:pt x="1328" y="148"/>
                  </a:lnTo>
                  <a:lnTo>
                    <a:pt x="1199" y="74"/>
                  </a:lnTo>
                  <a:lnTo>
                    <a:pt x="1033"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2" name="Google Shape;3672;p13"/>
            <p:cNvSpPr/>
            <p:nvPr/>
          </p:nvSpPr>
          <p:spPr>
            <a:xfrm>
              <a:off x="5400500" y="1506650"/>
              <a:ext cx="42450" cy="42450"/>
            </a:xfrm>
            <a:custGeom>
              <a:avLst/>
              <a:gdLst/>
              <a:ahLst/>
              <a:cxnLst/>
              <a:rect l="l" t="t" r="r" b="b"/>
              <a:pathLst>
                <a:path w="1698" h="1698" extrusionOk="0">
                  <a:moveTo>
                    <a:pt x="886" y="1"/>
                  </a:moveTo>
                  <a:lnTo>
                    <a:pt x="720" y="19"/>
                  </a:lnTo>
                  <a:lnTo>
                    <a:pt x="554" y="56"/>
                  </a:lnTo>
                  <a:lnTo>
                    <a:pt x="406" y="130"/>
                  </a:lnTo>
                  <a:lnTo>
                    <a:pt x="277" y="222"/>
                  </a:lnTo>
                  <a:lnTo>
                    <a:pt x="167" y="351"/>
                  </a:lnTo>
                  <a:lnTo>
                    <a:pt x="75" y="499"/>
                  </a:lnTo>
                  <a:lnTo>
                    <a:pt x="38" y="665"/>
                  </a:lnTo>
                  <a:lnTo>
                    <a:pt x="1" y="831"/>
                  </a:lnTo>
                  <a:lnTo>
                    <a:pt x="19" y="1015"/>
                  </a:lnTo>
                  <a:lnTo>
                    <a:pt x="75" y="1162"/>
                  </a:lnTo>
                  <a:lnTo>
                    <a:pt x="130" y="1310"/>
                  </a:lnTo>
                  <a:lnTo>
                    <a:pt x="241" y="1439"/>
                  </a:lnTo>
                  <a:lnTo>
                    <a:pt x="351" y="1531"/>
                  </a:lnTo>
                  <a:lnTo>
                    <a:pt x="480" y="1623"/>
                  </a:lnTo>
                  <a:lnTo>
                    <a:pt x="646" y="1660"/>
                  </a:lnTo>
                  <a:lnTo>
                    <a:pt x="812" y="1697"/>
                  </a:lnTo>
                  <a:lnTo>
                    <a:pt x="978" y="1679"/>
                  </a:lnTo>
                  <a:lnTo>
                    <a:pt x="1144" y="1642"/>
                  </a:lnTo>
                  <a:lnTo>
                    <a:pt x="1291" y="1568"/>
                  </a:lnTo>
                  <a:lnTo>
                    <a:pt x="1439" y="1476"/>
                  </a:lnTo>
                  <a:lnTo>
                    <a:pt x="1531" y="1347"/>
                  </a:lnTo>
                  <a:lnTo>
                    <a:pt x="1623" y="1199"/>
                  </a:lnTo>
                  <a:lnTo>
                    <a:pt x="1679" y="1052"/>
                  </a:lnTo>
                  <a:lnTo>
                    <a:pt x="1697" y="867"/>
                  </a:lnTo>
                  <a:lnTo>
                    <a:pt x="1679" y="702"/>
                  </a:lnTo>
                  <a:lnTo>
                    <a:pt x="1642" y="536"/>
                  </a:lnTo>
                  <a:lnTo>
                    <a:pt x="1568" y="388"/>
                  </a:lnTo>
                  <a:lnTo>
                    <a:pt x="1476" y="277"/>
                  </a:lnTo>
                  <a:lnTo>
                    <a:pt x="1347" y="167"/>
                  </a:lnTo>
                  <a:lnTo>
                    <a:pt x="1218" y="93"/>
                  </a:lnTo>
                  <a:lnTo>
                    <a:pt x="1070" y="38"/>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3" name="Google Shape;3673;p13"/>
            <p:cNvSpPr/>
            <p:nvPr/>
          </p:nvSpPr>
          <p:spPr>
            <a:xfrm>
              <a:off x="4641775" y="238125"/>
              <a:ext cx="41975" cy="29525"/>
            </a:xfrm>
            <a:custGeom>
              <a:avLst/>
              <a:gdLst/>
              <a:ahLst/>
              <a:cxnLst/>
              <a:rect l="l" t="t" r="r" b="b"/>
              <a:pathLst>
                <a:path w="1679" h="1181" extrusionOk="0">
                  <a:moveTo>
                    <a:pt x="56" y="0"/>
                  </a:moveTo>
                  <a:lnTo>
                    <a:pt x="19" y="166"/>
                  </a:lnTo>
                  <a:lnTo>
                    <a:pt x="1" y="350"/>
                  </a:lnTo>
                  <a:lnTo>
                    <a:pt x="19" y="516"/>
                  </a:lnTo>
                  <a:lnTo>
                    <a:pt x="74" y="682"/>
                  </a:lnTo>
                  <a:lnTo>
                    <a:pt x="148" y="830"/>
                  </a:lnTo>
                  <a:lnTo>
                    <a:pt x="259" y="959"/>
                  </a:lnTo>
                  <a:lnTo>
                    <a:pt x="388" y="1051"/>
                  </a:lnTo>
                  <a:lnTo>
                    <a:pt x="535" y="1125"/>
                  </a:lnTo>
                  <a:lnTo>
                    <a:pt x="701" y="1162"/>
                  </a:lnTo>
                  <a:lnTo>
                    <a:pt x="867" y="1180"/>
                  </a:lnTo>
                  <a:lnTo>
                    <a:pt x="1033" y="1162"/>
                  </a:lnTo>
                  <a:lnTo>
                    <a:pt x="1199" y="1106"/>
                  </a:lnTo>
                  <a:lnTo>
                    <a:pt x="1328" y="1033"/>
                  </a:lnTo>
                  <a:lnTo>
                    <a:pt x="1457" y="922"/>
                  </a:lnTo>
                  <a:lnTo>
                    <a:pt x="1549" y="793"/>
                  </a:lnTo>
                  <a:lnTo>
                    <a:pt x="1623" y="664"/>
                  </a:lnTo>
                  <a:lnTo>
                    <a:pt x="1660" y="498"/>
                  </a:lnTo>
                  <a:lnTo>
                    <a:pt x="1679" y="332"/>
                  </a:lnTo>
                  <a:lnTo>
                    <a:pt x="1660" y="166"/>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4" name="Google Shape;3674;p13"/>
            <p:cNvSpPr/>
            <p:nvPr/>
          </p:nvSpPr>
          <p:spPr>
            <a:xfrm>
              <a:off x="4978275" y="1104700"/>
              <a:ext cx="41975" cy="41975"/>
            </a:xfrm>
            <a:custGeom>
              <a:avLst/>
              <a:gdLst/>
              <a:ahLst/>
              <a:cxnLst/>
              <a:rect l="l" t="t" r="r" b="b"/>
              <a:pathLst>
                <a:path w="1679" h="1679" extrusionOk="0">
                  <a:moveTo>
                    <a:pt x="683" y="1"/>
                  </a:moveTo>
                  <a:lnTo>
                    <a:pt x="535" y="56"/>
                  </a:lnTo>
                  <a:lnTo>
                    <a:pt x="388" y="111"/>
                  </a:lnTo>
                  <a:lnTo>
                    <a:pt x="259" y="222"/>
                  </a:lnTo>
                  <a:lnTo>
                    <a:pt x="166" y="333"/>
                  </a:lnTo>
                  <a:lnTo>
                    <a:pt x="74" y="462"/>
                  </a:lnTo>
                  <a:lnTo>
                    <a:pt x="37" y="628"/>
                  </a:lnTo>
                  <a:lnTo>
                    <a:pt x="0" y="794"/>
                  </a:lnTo>
                  <a:lnTo>
                    <a:pt x="19" y="960"/>
                  </a:lnTo>
                  <a:lnTo>
                    <a:pt x="56" y="1126"/>
                  </a:lnTo>
                  <a:lnTo>
                    <a:pt x="130" y="1291"/>
                  </a:lnTo>
                  <a:lnTo>
                    <a:pt x="222" y="1421"/>
                  </a:lnTo>
                  <a:lnTo>
                    <a:pt x="351" y="1513"/>
                  </a:lnTo>
                  <a:lnTo>
                    <a:pt x="498" y="1605"/>
                  </a:lnTo>
                  <a:lnTo>
                    <a:pt x="646" y="1660"/>
                  </a:lnTo>
                  <a:lnTo>
                    <a:pt x="830" y="1679"/>
                  </a:lnTo>
                  <a:lnTo>
                    <a:pt x="996" y="1660"/>
                  </a:lnTo>
                  <a:lnTo>
                    <a:pt x="1162" y="1623"/>
                  </a:lnTo>
                  <a:lnTo>
                    <a:pt x="1310" y="1550"/>
                  </a:lnTo>
                  <a:lnTo>
                    <a:pt x="1420" y="1457"/>
                  </a:lnTo>
                  <a:lnTo>
                    <a:pt x="1531" y="1328"/>
                  </a:lnTo>
                  <a:lnTo>
                    <a:pt x="1605" y="1199"/>
                  </a:lnTo>
                  <a:lnTo>
                    <a:pt x="1660" y="1052"/>
                  </a:lnTo>
                  <a:lnTo>
                    <a:pt x="1678" y="886"/>
                  </a:lnTo>
                  <a:lnTo>
                    <a:pt x="1678" y="701"/>
                  </a:lnTo>
                  <a:lnTo>
                    <a:pt x="1641" y="536"/>
                  </a:lnTo>
                  <a:lnTo>
                    <a:pt x="1568" y="388"/>
                  </a:lnTo>
                  <a:lnTo>
                    <a:pt x="1457" y="259"/>
                  </a:lnTo>
                  <a:lnTo>
                    <a:pt x="1346" y="148"/>
                  </a:lnTo>
                  <a:lnTo>
                    <a:pt x="1199" y="75"/>
                  </a:lnTo>
                  <a:lnTo>
                    <a:pt x="1033" y="19"/>
                  </a:lnTo>
                  <a:lnTo>
                    <a:pt x="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5" name="Google Shape;3675;p13"/>
            <p:cNvSpPr/>
            <p:nvPr/>
          </p:nvSpPr>
          <p:spPr>
            <a:xfrm>
              <a:off x="4912825" y="1012975"/>
              <a:ext cx="41975" cy="42425"/>
            </a:xfrm>
            <a:custGeom>
              <a:avLst/>
              <a:gdLst/>
              <a:ahLst/>
              <a:cxnLst/>
              <a:rect l="l" t="t" r="r" b="b"/>
              <a:pathLst>
                <a:path w="1679" h="1697" extrusionOk="0">
                  <a:moveTo>
                    <a:pt x="830" y="1"/>
                  </a:moveTo>
                  <a:lnTo>
                    <a:pt x="664" y="19"/>
                  </a:lnTo>
                  <a:lnTo>
                    <a:pt x="498" y="74"/>
                  </a:lnTo>
                  <a:lnTo>
                    <a:pt x="351" y="148"/>
                  </a:lnTo>
                  <a:lnTo>
                    <a:pt x="222" y="259"/>
                  </a:lnTo>
                  <a:lnTo>
                    <a:pt x="129" y="388"/>
                  </a:lnTo>
                  <a:lnTo>
                    <a:pt x="56" y="535"/>
                  </a:lnTo>
                  <a:lnTo>
                    <a:pt x="0" y="701"/>
                  </a:lnTo>
                  <a:lnTo>
                    <a:pt x="0" y="886"/>
                  </a:lnTo>
                  <a:lnTo>
                    <a:pt x="19" y="1052"/>
                  </a:lnTo>
                  <a:lnTo>
                    <a:pt x="74" y="1199"/>
                  </a:lnTo>
                  <a:lnTo>
                    <a:pt x="148" y="1347"/>
                  </a:lnTo>
                  <a:lnTo>
                    <a:pt x="240" y="1457"/>
                  </a:lnTo>
                  <a:lnTo>
                    <a:pt x="369" y="1549"/>
                  </a:lnTo>
                  <a:lnTo>
                    <a:pt x="517" y="1623"/>
                  </a:lnTo>
                  <a:lnTo>
                    <a:pt x="664" y="1678"/>
                  </a:lnTo>
                  <a:lnTo>
                    <a:pt x="830" y="1697"/>
                  </a:lnTo>
                  <a:lnTo>
                    <a:pt x="1014" y="1678"/>
                  </a:lnTo>
                  <a:lnTo>
                    <a:pt x="1180" y="1623"/>
                  </a:lnTo>
                  <a:lnTo>
                    <a:pt x="1328" y="1549"/>
                  </a:lnTo>
                  <a:lnTo>
                    <a:pt x="1438" y="1439"/>
                  </a:lnTo>
                  <a:lnTo>
                    <a:pt x="1549" y="1310"/>
                  </a:lnTo>
                  <a:lnTo>
                    <a:pt x="1623" y="1162"/>
                  </a:lnTo>
                  <a:lnTo>
                    <a:pt x="1660" y="996"/>
                  </a:lnTo>
                  <a:lnTo>
                    <a:pt x="1678" y="830"/>
                  </a:lnTo>
                  <a:lnTo>
                    <a:pt x="1660" y="646"/>
                  </a:lnTo>
                  <a:lnTo>
                    <a:pt x="1604" y="498"/>
                  </a:lnTo>
                  <a:lnTo>
                    <a:pt x="1531" y="369"/>
                  </a:lnTo>
                  <a:lnTo>
                    <a:pt x="1420" y="240"/>
                  </a:lnTo>
                  <a:lnTo>
                    <a:pt x="1309" y="148"/>
                  </a:lnTo>
                  <a:lnTo>
                    <a:pt x="1162" y="74"/>
                  </a:lnTo>
                  <a:lnTo>
                    <a:pt x="1014"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6" name="Google Shape;3676;p13"/>
            <p:cNvSpPr/>
            <p:nvPr/>
          </p:nvSpPr>
          <p:spPr>
            <a:xfrm>
              <a:off x="5255300" y="1401550"/>
              <a:ext cx="41525" cy="41525"/>
            </a:xfrm>
            <a:custGeom>
              <a:avLst/>
              <a:gdLst/>
              <a:ahLst/>
              <a:cxnLst/>
              <a:rect l="l" t="t" r="r" b="b"/>
              <a:pathLst>
                <a:path w="1661" h="1661" extrusionOk="0">
                  <a:moveTo>
                    <a:pt x="701" y="1"/>
                  </a:moveTo>
                  <a:lnTo>
                    <a:pt x="535" y="56"/>
                  </a:lnTo>
                  <a:lnTo>
                    <a:pt x="388" y="130"/>
                  </a:lnTo>
                  <a:lnTo>
                    <a:pt x="259" y="222"/>
                  </a:lnTo>
                  <a:lnTo>
                    <a:pt x="148" y="351"/>
                  </a:lnTo>
                  <a:lnTo>
                    <a:pt x="75" y="499"/>
                  </a:lnTo>
                  <a:lnTo>
                    <a:pt x="19" y="646"/>
                  </a:lnTo>
                  <a:lnTo>
                    <a:pt x="1" y="831"/>
                  </a:lnTo>
                  <a:lnTo>
                    <a:pt x="19" y="997"/>
                  </a:lnTo>
                  <a:lnTo>
                    <a:pt x="75" y="1163"/>
                  </a:lnTo>
                  <a:lnTo>
                    <a:pt x="148" y="1310"/>
                  </a:lnTo>
                  <a:lnTo>
                    <a:pt x="240" y="1421"/>
                  </a:lnTo>
                  <a:lnTo>
                    <a:pt x="351" y="1513"/>
                  </a:lnTo>
                  <a:lnTo>
                    <a:pt x="499" y="1605"/>
                  </a:lnTo>
                  <a:lnTo>
                    <a:pt x="646" y="1642"/>
                  </a:lnTo>
                  <a:lnTo>
                    <a:pt x="831" y="1660"/>
                  </a:lnTo>
                  <a:lnTo>
                    <a:pt x="996" y="1642"/>
                  </a:lnTo>
                  <a:lnTo>
                    <a:pt x="1162" y="1605"/>
                  </a:lnTo>
                  <a:lnTo>
                    <a:pt x="1291" y="1531"/>
                  </a:lnTo>
                  <a:lnTo>
                    <a:pt x="1421" y="1439"/>
                  </a:lnTo>
                  <a:lnTo>
                    <a:pt x="1513" y="1329"/>
                  </a:lnTo>
                  <a:lnTo>
                    <a:pt x="1605" y="1181"/>
                  </a:lnTo>
                  <a:lnTo>
                    <a:pt x="1642" y="1034"/>
                  </a:lnTo>
                  <a:lnTo>
                    <a:pt x="1660" y="868"/>
                  </a:lnTo>
                  <a:lnTo>
                    <a:pt x="1660" y="683"/>
                  </a:lnTo>
                  <a:lnTo>
                    <a:pt x="1623" y="536"/>
                  </a:lnTo>
                  <a:lnTo>
                    <a:pt x="1550" y="388"/>
                  </a:lnTo>
                  <a:lnTo>
                    <a:pt x="1457" y="259"/>
                  </a:lnTo>
                  <a:lnTo>
                    <a:pt x="1347" y="148"/>
                  </a:lnTo>
                  <a:lnTo>
                    <a:pt x="1199" y="75"/>
                  </a:lnTo>
                  <a:lnTo>
                    <a:pt x="1052" y="19"/>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7" name="Google Shape;3677;p13"/>
            <p:cNvSpPr/>
            <p:nvPr/>
          </p:nvSpPr>
          <p:spPr>
            <a:xfrm>
              <a:off x="4730275" y="653900"/>
              <a:ext cx="41525" cy="41500"/>
            </a:xfrm>
            <a:custGeom>
              <a:avLst/>
              <a:gdLst/>
              <a:ahLst/>
              <a:cxnLst/>
              <a:rect l="l" t="t" r="r" b="b"/>
              <a:pathLst>
                <a:path w="1661" h="1660" extrusionOk="0">
                  <a:moveTo>
                    <a:pt x="701" y="0"/>
                  </a:moveTo>
                  <a:lnTo>
                    <a:pt x="535" y="56"/>
                  </a:lnTo>
                  <a:lnTo>
                    <a:pt x="388" y="129"/>
                  </a:lnTo>
                  <a:lnTo>
                    <a:pt x="259" y="222"/>
                  </a:lnTo>
                  <a:lnTo>
                    <a:pt x="148" y="351"/>
                  </a:lnTo>
                  <a:lnTo>
                    <a:pt x="75" y="498"/>
                  </a:lnTo>
                  <a:lnTo>
                    <a:pt x="19" y="646"/>
                  </a:lnTo>
                  <a:lnTo>
                    <a:pt x="1" y="830"/>
                  </a:lnTo>
                  <a:lnTo>
                    <a:pt x="19" y="996"/>
                  </a:lnTo>
                  <a:lnTo>
                    <a:pt x="56" y="1162"/>
                  </a:lnTo>
                  <a:lnTo>
                    <a:pt x="130" y="1309"/>
                  </a:lnTo>
                  <a:lnTo>
                    <a:pt x="240" y="1420"/>
                  </a:lnTo>
                  <a:lnTo>
                    <a:pt x="351" y="1512"/>
                  </a:lnTo>
                  <a:lnTo>
                    <a:pt x="499" y="1604"/>
                  </a:lnTo>
                  <a:lnTo>
                    <a:pt x="646" y="1641"/>
                  </a:lnTo>
                  <a:lnTo>
                    <a:pt x="830" y="1660"/>
                  </a:lnTo>
                  <a:lnTo>
                    <a:pt x="996" y="1641"/>
                  </a:lnTo>
                  <a:lnTo>
                    <a:pt x="1144" y="1604"/>
                  </a:lnTo>
                  <a:lnTo>
                    <a:pt x="1291" y="1531"/>
                  </a:lnTo>
                  <a:lnTo>
                    <a:pt x="1420" y="1438"/>
                  </a:lnTo>
                  <a:lnTo>
                    <a:pt x="1513" y="1328"/>
                  </a:lnTo>
                  <a:lnTo>
                    <a:pt x="1586" y="1180"/>
                  </a:lnTo>
                  <a:lnTo>
                    <a:pt x="1642" y="1033"/>
                  </a:lnTo>
                  <a:lnTo>
                    <a:pt x="1660" y="848"/>
                  </a:lnTo>
                  <a:lnTo>
                    <a:pt x="1660" y="682"/>
                  </a:lnTo>
                  <a:lnTo>
                    <a:pt x="1605" y="517"/>
                  </a:lnTo>
                  <a:lnTo>
                    <a:pt x="1550" y="387"/>
                  </a:lnTo>
                  <a:lnTo>
                    <a:pt x="1457" y="258"/>
                  </a:lnTo>
                  <a:lnTo>
                    <a:pt x="1328" y="148"/>
                  </a:lnTo>
                  <a:lnTo>
                    <a:pt x="1199" y="74"/>
                  </a:lnTo>
                  <a:lnTo>
                    <a:pt x="1052"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8" name="Google Shape;3678;p13"/>
            <p:cNvSpPr/>
            <p:nvPr/>
          </p:nvSpPr>
          <p:spPr>
            <a:xfrm>
              <a:off x="4679125" y="479650"/>
              <a:ext cx="41500" cy="41525"/>
            </a:xfrm>
            <a:custGeom>
              <a:avLst/>
              <a:gdLst/>
              <a:ahLst/>
              <a:cxnLst/>
              <a:rect l="l" t="t" r="r" b="b"/>
              <a:pathLst>
                <a:path w="1660" h="1661" extrusionOk="0">
                  <a:moveTo>
                    <a:pt x="793" y="1"/>
                  </a:moveTo>
                  <a:lnTo>
                    <a:pt x="627" y="19"/>
                  </a:lnTo>
                  <a:lnTo>
                    <a:pt x="461" y="74"/>
                  </a:lnTo>
                  <a:lnTo>
                    <a:pt x="332" y="167"/>
                  </a:lnTo>
                  <a:lnTo>
                    <a:pt x="203" y="259"/>
                  </a:lnTo>
                  <a:lnTo>
                    <a:pt x="111" y="388"/>
                  </a:lnTo>
                  <a:lnTo>
                    <a:pt x="55" y="535"/>
                  </a:lnTo>
                  <a:lnTo>
                    <a:pt x="0" y="683"/>
                  </a:lnTo>
                  <a:lnTo>
                    <a:pt x="0" y="867"/>
                  </a:lnTo>
                  <a:lnTo>
                    <a:pt x="19" y="1033"/>
                  </a:lnTo>
                  <a:lnTo>
                    <a:pt x="55" y="1181"/>
                  </a:lnTo>
                  <a:lnTo>
                    <a:pt x="148" y="1328"/>
                  </a:lnTo>
                  <a:lnTo>
                    <a:pt x="240" y="1439"/>
                  </a:lnTo>
                  <a:lnTo>
                    <a:pt x="369" y="1531"/>
                  </a:lnTo>
                  <a:lnTo>
                    <a:pt x="498" y="1605"/>
                  </a:lnTo>
                  <a:lnTo>
                    <a:pt x="664" y="1660"/>
                  </a:lnTo>
                  <a:lnTo>
                    <a:pt x="996" y="1660"/>
                  </a:lnTo>
                  <a:lnTo>
                    <a:pt x="1162" y="1605"/>
                  </a:lnTo>
                  <a:lnTo>
                    <a:pt x="1309" y="1531"/>
                  </a:lnTo>
                  <a:lnTo>
                    <a:pt x="1420" y="1439"/>
                  </a:lnTo>
                  <a:lnTo>
                    <a:pt x="1512" y="1310"/>
                  </a:lnTo>
                  <a:lnTo>
                    <a:pt x="1586" y="1162"/>
                  </a:lnTo>
                  <a:lnTo>
                    <a:pt x="1641" y="1015"/>
                  </a:lnTo>
                  <a:lnTo>
                    <a:pt x="1660" y="849"/>
                  </a:lnTo>
                  <a:lnTo>
                    <a:pt x="1641" y="664"/>
                  </a:lnTo>
                  <a:lnTo>
                    <a:pt x="1586" y="498"/>
                  </a:lnTo>
                  <a:lnTo>
                    <a:pt x="1512" y="351"/>
                  </a:lnTo>
                  <a:lnTo>
                    <a:pt x="1420" y="240"/>
                  </a:lnTo>
                  <a:lnTo>
                    <a:pt x="1291" y="130"/>
                  </a:lnTo>
                  <a:lnTo>
                    <a:pt x="1143" y="56"/>
                  </a:lnTo>
                  <a:lnTo>
                    <a:pt x="977"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9" name="Google Shape;3679;p13"/>
            <p:cNvSpPr/>
            <p:nvPr/>
          </p:nvSpPr>
          <p:spPr>
            <a:xfrm>
              <a:off x="4847375" y="919400"/>
              <a:ext cx="41500" cy="41050"/>
            </a:xfrm>
            <a:custGeom>
              <a:avLst/>
              <a:gdLst/>
              <a:ahLst/>
              <a:cxnLst/>
              <a:rect l="l" t="t" r="r" b="b"/>
              <a:pathLst>
                <a:path w="1660" h="1642" extrusionOk="0">
                  <a:moveTo>
                    <a:pt x="811" y="1"/>
                  </a:moveTo>
                  <a:lnTo>
                    <a:pt x="627" y="19"/>
                  </a:lnTo>
                  <a:lnTo>
                    <a:pt x="479" y="74"/>
                  </a:lnTo>
                  <a:lnTo>
                    <a:pt x="350" y="148"/>
                  </a:lnTo>
                  <a:lnTo>
                    <a:pt x="221" y="259"/>
                  </a:lnTo>
                  <a:lnTo>
                    <a:pt x="129" y="369"/>
                  </a:lnTo>
                  <a:lnTo>
                    <a:pt x="55" y="517"/>
                  </a:lnTo>
                  <a:lnTo>
                    <a:pt x="18" y="683"/>
                  </a:lnTo>
                  <a:lnTo>
                    <a:pt x="0" y="849"/>
                  </a:lnTo>
                  <a:lnTo>
                    <a:pt x="37" y="1015"/>
                  </a:lnTo>
                  <a:lnTo>
                    <a:pt x="74" y="1181"/>
                  </a:lnTo>
                  <a:lnTo>
                    <a:pt x="148" y="1310"/>
                  </a:lnTo>
                  <a:lnTo>
                    <a:pt x="258" y="1439"/>
                  </a:lnTo>
                  <a:lnTo>
                    <a:pt x="387" y="1531"/>
                  </a:lnTo>
                  <a:lnTo>
                    <a:pt x="516" y="1605"/>
                  </a:lnTo>
                  <a:lnTo>
                    <a:pt x="682" y="1642"/>
                  </a:lnTo>
                  <a:lnTo>
                    <a:pt x="848" y="1642"/>
                  </a:lnTo>
                  <a:lnTo>
                    <a:pt x="1033" y="1623"/>
                  </a:lnTo>
                  <a:lnTo>
                    <a:pt x="1180" y="1586"/>
                  </a:lnTo>
                  <a:lnTo>
                    <a:pt x="1328" y="1494"/>
                  </a:lnTo>
                  <a:lnTo>
                    <a:pt x="1438" y="1402"/>
                  </a:lnTo>
                  <a:lnTo>
                    <a:pt x="1530" y="1273"/>
                  </a:lnTo>
                  <a:lnTo>
                    <a:pt x="1604" y="1125"/>
                  </a:lnTo>
                  <a:lnTo>
                    <a:pt x="1641" y="978"/>
                  </a:lnTo>
                  <a:lnTo>
                    <a:pt x="1659" y="793"/>
                  </a:lnTo>
                  <a:lnTo>
                    <a:pt x="1641" y="628"/>
                  </a:lnTo>
                  <a:lnTo>
                    <a:pt x="1586" y="480"/>
                  </a:lnTo>
                  <a:lnTo>
                    <a:pt x="1512" y="333"/>
                  </a:lnTo>
                  <a:lnTo>
                    <a:pt x="1401" y="222"/>
                  </a:lnTo>
                  <a:lnTo>
                    <a:pt x="1272" y="130"/>
                  </a:lnTo>
                  <a:lnTo>
                    <a:pt x="1143" y="56"/>
                  </a:lnTo>
                  <a:lnTo>
                    <a:pt x="977"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0" name="Google Shape;3680;p13"/>
            <p:cNvSpPr/>
            <p:nvPr/>
          </p:nvSpPr>
          <p:spPr>
            <a:xfrm>
              <a:off x="5044650" y="1199200"/>
              <a:ext cx="41050" cy="41050"/>
            </a:xfrm>
            <a:custGeom>
              <a:avLst/>
              <a:gdLst/>
              <a:ahLst/>
              <a:cxnLst/>
              <a:rect l="l" t="t" r="r" b="b"/>
              <a:pathLst>
                <a:path w="1642" h="1642" extrusionOk="0">
                  <a:moveTo>
                    <a:pt x="830" y="1"/>
                  </a:moveTo>
                  <a:lnTo>
                    <a:pt x="664" y="19"/>
                  </a:lnTo>
                  <a:lnTo>
                    <a:pt x="498" y="56"/>
                  </a:lnTo>
                  <a:lnTo>
                    <a:pt x="369" y="130"/>
                  </a:lnTo>
                  <a:lnTo>
                    <a:pt x="240" y="222"/>
                  </a:lnTo>
                  <a:lnTo>
                    <a:pt x="148" y="333"/>
                  </a:lnTo>
                  <a:lnTo>
                    <a:pt x="56" y="480"/>
                  </a:lnTo>
                  <a:lnTo>
                    <a:pt x="19" y="628"/>
                  </a:lnTo>
                  <a:lnTo>
                    <a:pt x="1" y="793"/>
                  </a:lnTo>
                  <a:lnTo>
                    <a:pt x="1" y="978"/>
                  </a:lnTo>
                  <a:lnTo>
                    <a:pt x="56" y="1125"/>
                  </a:lnTo>
                  <a:lnTo>
                    <a:pt x="111" y="1273"/>
                  </a:lnTo>
                  <a:lnTo>
                    <a:pt x="203" y="1402"/>
                  </a:lnTo>
                  <a:lnTo>
                    <a:pt x="332" y="1494"/>
                  </a:lnTo>
                  <a:lnTo>
                    <a:pt x="462" y="1568"/>
                  </a:lnTo>
                  <a:lnTo>
                    <a:pt x="627" y="1623"/>
                  </a:lnTo>
                  <a:lnTo>
                    <a:pt x="793" y="1642"/>
                  </a:lnTo>
                  <a:lnTo>
                    <a:pt x="959" y="1623"/>
                  </a:lnTo>
                  <a:lnTo>
                    <a:pt x="1125" y="1586"/>
                  </a:lnTo>
                  <a:lnTo>
                    <a:pt x="1273" y="1513"/>
                  </a:lnTo>
                  <a:lnTo>
                    <a:pt x="1383" y="1420"/>
                  </a:lnTo>
                  <a:lnTo>
                    <a:pt x="1494" y="1310"/>
                  </a:lnTo>
                  <a:lnTo>
                    <a:pt x="1568" y="1162"/>
                  </a:lnTo>
                  <a:lnTo>
                    <a:pt x="1623" y="1015"/>
                  </a:lnTo>
                  <a:lnTo>
                    <a:pt x="1642" y="849"/>
                  </a:lnTo>
                  <a:lnTo>
                    <a:pt x="1623" y="664"/>
                  </a:lnTo>
                  <a:lnTo>
                    <a:pt x="1586" y="517"/>
                  </a:lnTo>
                  <a:lnTo>
                    <a:pt x="1512" y="369"/>
                  </a:lnTo>
                  <a:lnTo>
                    <a:pt x="1420" y="240"/>
                  </a:lnTo>
                  <a:lnTo>
                    <a:pt x="1310" y="148"/>
                  </a:lnTo>
                  <a:lnTo>
                    <a:pt x="1162" y="74"/>
                  </a:lnTo>
                  <a:lnTo>
                    <a:pt x="1015"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1" name="Google Shape;3681;p13"/>
            <p:cNvSpPr/>
            <p:nvPr/>
          </p:nvSpPr>
          <p:spPr>
            <a:xfrm>
              <a:off x="6166600" y="1807675"/>
              <a:ext cx="40150" cy="40125"/>
            </a:xfrm>
            <a:custGeom>
              <a:avLst/>
              <a:gdLst/>
              <a:ahLst/>
              <a:cxnLst/>
              <a:rect l="l" t="t" r="r" b="b"/>
              <a:pathLst>
                <a:path w="1606" h="1605" extrusionOk="0">
                  <a:moveTo>
                    <a:pt x="683" y="0"/>
                  </a:moveTo>
                  <a:lnTo>
                    <a:pt x="536" y="37"/>
                  </a:lnTo>
                  <a:lnTo>
                    <a:pt x="388" y="111"/>
                  </a:lnTo>
                  <a:lnTo>
                    <a:pt x="259" y="203"/>
                  </a:lnTo>
                  <a:lnTo>
                    <a:pt x="149" y="313"/>
                  </a:lnTo>
                  <a:lnTo>
                    <a:pt x="75" y="443"/>
                  </a:lnTo>
                  <a:lnTo>
                    <a:pt x="19" y="608"/>
                  </a:lnTo>
                  <a:lnTo>
                    <a:pt x="1" y="774"/>
                  </a:lnTo>
                  <a:lnTo>
                    <a:pt x="1" y="922"/>
                  </a:lnTo>
                  <a:lnTo>
                    <a:pt x="38" y="1088"/>
                  </a:lnTo>
                  <a:lnTo>
                    <a:pt x="112" y="1217"/>
                  </a:lnTo>
                  <a:lnTo>
                    <a:pt x="204" y="1346"/>
                  </a:lnTo>
                  <a:lnTo>
                    <a:pt x="314" y="1438"/>
                  </a:lnTo>
                  <a:lnTo>
                    <a:pt x="444" y="1512"/>
                  </a:lnTo>
                  <a:lnTo>
                    <a:pt x="591" y="1567"/>
                  </a:lnTo>
                  <a:lnTo>
                    <a:pt x="739" y="1604"/>
                  </a:lnTo>
                  <a:lnTo>
                    <a:pt x="904" y="1586"/>
                  </a:lnTo>
                  <a:lnTo>
                    <a:pt x="1070" y="1549"/>
                  </a:lnTo>
                  <a:lnTo>
                    <a:pt x="1218" y="1494"/>
                  </a:lnTo>
                  <a:lnTo>
                    <a:pt x="1347" y="1401"/>
                  </a:lnTo>
                  <a:lnTo>
                    <a:pt x="1439" y="1272"/>
                  </a:lnTo>
                  <a:lnTo>
                    <a:pt x="1531" y="1143"/>
                  </a:lnTo>
                  <a:lnTo>
                    <a:pt x="1587" y="996"/>
                  </a:lnTo>
                  <a:lnTo>
                    <a:pt x="1605" y="830"/>
                  </a:lnTo>
                  <a:lnTo>
                    <a:pt x="1587" y="664"/>
                  </a:lnTo>
                  <a:lnTo>
                    <a:pt x="1550" y="516"/>
                  </a:lnTo>
                  <a:lnTo>
                    <a:pt x="1494" y="369"/>
                  </a:lnTo>
                  <a:lnTo>
                    <a:pt x="1402" y="258"/>
                  </a:lnTo>
                  <a:lnTo>
                    <a:pt x="1292" y="148"/>
                  </a:lnTo>
                  <a:lnTo>
                    <a:pt x="1163" y="74"/>
                  </a:lnTo>
                  <a:lnTo>
                    <a:pt x="1015" y="18"/>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2" name="Google Shape;3682;p13"/>
            <p:cNvSpPr/>
            <p:nvPr/>
          </p:nvSpPr>
          <p:spPr>
            <a:xfrm>
              <a:off x="6009425" y="1778625"/>
              <a:ext cx="40600" cy="40575"/>
            </a:xfrm>
            <a:custGeom>
              <a:avLst/>
              <a:gdLst/>
              <a:ahLst/>
              <a:cxnLst/>
              <a:rect l="l" t="t" r="r" b="b"/>
              <a:pathLst>
                <a:path w="1624" h="1623" extrusionOk="0">
                  <a:moveTo>
                    <a:pt x="849" y="0"/>
                  </a:moveTo>
                  <a:lnTo>
                    <a:pt x="664" y="19"/>
                  </a:lnTo>
                  <a:lnTo>
                    <a:pt x="517" y="56"/>
                  </a:lnTo>
                  <a:lnTo>
                    <a:pt x="369" y="129"/>
                  </a:lnTo>
                  <a:lnTo>
                    <a:pt x="240" y="222"/>
                  </a:lnTo>
                  <a:lnTo>
                    <a:pt x="148" y="351"/>
                  </a:lnTo>
                  <a:lnTo>
                    <a:pt x="74" y="480"/>
                  </a:lnTo>
                  <a:lnTo>
                    <a:pt x="19" y="646"/>
                  </a:lnTo>
                  <a:lnTo>
                    <a:pt x="1" y="812"/>
                  </a:lnTo>
                  <a:lnTo>
                    <a:pt x="19" y="978"/>
                  </a:lnTo>
                  <a:lnTo>
                    <a:pt x="56" y="1125"/>
                  </a:lnTo>
                  <a:lnTo>
                    <a:pt x="130" y="1254"/>
                  </a:lnTo>
                  <a:lnTo>
                    <a:pt x="222" y="1383"/>
                  </a:lnTo>
                  <a:lnTo>
                    <a:pt x="332" y="1475"/>
                  </a:lnTo>
                  <a:lnTo>
                    <a:pt x="462" y="1549"/>
                  </a:lnTo>
                  <a:lnTo>
                    <a:pt x="609" y="1605"/>
                  </a:lnTo>
                  <a:lnTo>
                    <a:pt x="775" y="1623"/>
                  </a:lnTo>
                  <a:lnTo>
                    <a:pt x="941" y="1623"/>
                  </a:lnTo>
                  <a:lnTo>
                    <a:pt x="1107" y="1568"/>
                  </a:lnTo>
                  <a:lnTo>
                    <a:pt x="1254" y="1512"/>
                  </a:lnTo>
                  <a:lnTo>
                    <a:pt x="1365" y="1402"/>
                  </a:lnTo>
                  <a:lnTo>
                    <a:pt x="1476" y="1291"/>
                  </a:lnTo>
                  <a:lnTo>
                    <a:pt x="1549" y="1144"/>
                  </a:lnTo>
                  <a:lnTo>
                    <a:pt x="1605" y="996"/>
                  </a:lnTo>
                  <a:lnTo>
                    <a:pt x="1623" y="830"/>
                  </a:lnTo>
                  <a:lnTo>
                    <a:pt x="1605" y="664"/>
                  </a:lnTo>
                  <a:lnTo>
                    <a:pt x="1568" y="517"/>
                  </a:lnTo>
                  <a:lnTo>
                    <a:pt x="1494" y="369"/>
                  </a:lnTo>
                  <a:lnTo>
                    <a:pt x="1402" y="259"/>
                  </a:lnTo>
                  <a:lnTo>
                    <a:pt x="1291" y="148"/>
                  </a:lnTo>
                  <a:lnTo>
                    <a:pt x="1162" y="74"/>
                  </a:lnTo>
                  <a:lnTo>
                    <a:pt x="996" y="37"/>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3" name="Google Shape;3683;p13"/>
            <p:cNvSpPr/>
            <p:nvPr/>
          </p:nvSpPr>
          <p:spPr>
            <a:xfrm>
              <a:off x="6086400" y="1792925"/>
              <a:ext cx="40600" cy="40575"/>
            </a:xfrm>
            <a:custGeom>
              <a:avLst/>
              <a:gdLst/>
              <a:ahLst/>
              <a:cxnLst/>
              <a:rect l="l" t="t" r="r" b="b"/>
              <a:pathLst>
                <a:path w="1624" h="1623" extrusionOk="0">
                  <a:moveTo>
                    <a:pt x="794" y="0"/>
                  </a:moveTo>
                  <a:lnTo>
                    <a:pt x="646" y="18"/>
                  </a:lnTo>
                  <a:lnTo>
                    <a:pt x="480" y="74"/>
                  </a:lnTo>
                  <a:lnTo>
                    <a:pt x="351" y="148"/>
                  </a:lnTo>
                  <a:lnTo>
                    <a:pt x="240" y="240"/>
                  </a:lnTo>
                  <a:lnTo>
                    <a:pt x="148" y="350"/>
                  </a:lnTo>
                  <a:lnTo>
                    <a:pt x="75" y="479"/>
                  </a:lnTo>
                  <a:lnTo>
                    <a:pt x="19" y="627"/>
                  </a:lnTo>
                  <a:lnTo>
                    <a:pt x="1" y="793"/>
                  </a:lnTo>
                  <a:lnTo>
                    <a:pt x="19" y="959"/>
                  </a:lnTo>
                  <a:lnTo>
                    <a:pt x="56" y="1125"/>
                  </a:lnTo>
                  <a:lnTo>
                    <a:pt x="130" y="1272"/>
                  </a:lnTo>
                  <a:lnTo>
                    <a:pt x="222" y="1383"/>
                  </a:lnTo>
                  <a:lnTo>
                    <a:pt x="351" y="1494"/>
                  </a:lnTo>
                  <a:lnTo>
                    <a:pt x="499" y="1567"/>
                  </a:lnTo>
                  <a:lnTo>
                    <a:pt x="646" y="1604"/>
                  </a:lnTo>
                  <a:lnTo>
                    <a:pt x="812" y="1623"/>
                  </a:lnTo>
                  <a:lnTo>
                    <a:pt x="996" y="1604"/>
                  </a:lnTo>
                  <a:lnTo>
                    <a:pt x="1144" y="1549"/>
                  </a:lnTo>
                  <a:lnTo>
                    <a:pt x="1291" y="1475"/>
                  </a:lnTo>
                  <a:lnTo>
                    <a:pt x="1402" y="1383"/>
                  </a:lnTo>
                  <a:lnTo>
                    <a:pt x="1494" y="1254"/>
                  </a:lnTo>
                  <a:lnTo>
                    <a:pt x="1568" y="1106"/>
                  </a:lnTo>
                  <a:lnTo>
                    <a:pt x="1605" y="940"/>
                  </a:lnTo>
                  <a:lnTo>
                    <a:pt x="1623" y="774"/>
                  </a:lnTo>
                  <a:lnTo>
                    <a:pt x="1605" y="608"/>
                  </a:lnTo>
                  <a:lnTo>
                    <a:pt x="1550" y="461"/>
                  </a:lnTo>
                  <a:lnTo>
                    <a:pt x="1476" y="332"/>
                  </a:lnTo>
                  <a:lnTo>
                    <a:pt x="1365" y="221"/>
                  </a:lnTo>
                  <a:lnTo>
                    <a:pt x="1255" y="129"/>
                  </a:lnTo>
                  <a:lnTo>
                    <a:pt x="1125" y="55"/>
                  </a:lnTo>
                  <a:lnTo>
                    <a:pt x="960" y="18"/>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4" name="Google Shape;3684;p13"/>
            <p:cNvSpPr/>
            <p:nvPr/>
          </p:nvSpPr>
          <p:spPr>
            <a:xfrm>
              <a:off x="5544325" y="1616375"/>
              <a:ext cx="40125" cy="40125"/>
            </a:xfrm>
            <a:custGeom>
              <a:avLst/>
              <a:gdLst/>
              <a:ahLst/>
              <a:cxnLst/>
              <a:rect l="l" t="t" r="r" b="b"/>
              <a:pathLst>
                <a:path w="1605" h="1605" extrusionOk="0">
                  <a:moveTo>
                    <a:pt x="664" y="0"/>
                  </a:moveTo>
                  <a:lnTo>
                    <a:pt x="517" y="55"/>
                  </a:lnTo>
                  <a:lnTo>
                    <a:pt x="369" y="111"/>
                  </a:lnTo>
                  <a:lnTo>
                    <a:pt x="240" y="221"/>
                  </a:lnTo>
                  <a:lnTo>
                    <a:pt x="148" y="332"/>
                  </a:lnTo>
                  <a:lnTo>
                    <a:pt x="74" y="480"/>
                  </a:lnTo>
                  <a:lnTo>
                    <a:pt x="19" y="627"/>
                  </a:lnTo>
                  <a:lnTo>
                    <a:pt x="1" y="793"/>
                  </a:lnTo>
                  <a:lnTo>
                    <a:pt x="19" y="959"/>
                  </a:lnTo>
                  <a:lnTo>
                    <a:pt x="56" y="1106"/>
                  </a:lnTo>
                  <a:lnTo>
                    <a:pt x="130" y="1236"/>
                  </a:lnTo>
                  <a:lnTo>
                    <a:pt x="222" y="1365"/>
                  </a:lnTo>
                  <a:lnTo>
                    <a:pt x="332" y="1457"/>
                  </a:lnTo>
                  <a:lnTo>
                    <a:pt x="461" y="1531"/>
                  </a:lnTo>
                  <a:lnTo>
                    <a:pt x="609" y="1586"/>
                  </a:lnTo>
                  <a:lnTo>
                    <a:pt x="775" y="1604"/>
                  </a:lnTo>
                  <a:lnTo>
                    <a:pt x="941" y="1586"/>
                  </a:lnTo>
                  <a:lnTo>
                    <a:pt x="1107" y="1549"/>
                  </a:lnTo>
                  <a:lnTo>
                    <a:pt x="1236" y="1475"/>
                  </a:lnTo>
                  <a:lnTo>
                    <a:pt x="1365" y="1383"/>
                  </a:lnTo>
                  <a:lnTo>
                    <a:pt x="1457" y="1272"/>
                  </a:lnTo>
                  <a:lnTo>
                    <a:pt x="1549" y="1125"/>
                  </a:lnTo>
                  <a:lnTo>
                    <a:pt x="1586" y="977"/>
                  </a:lnTo>
                  <a:lnTo>
                    <a:pt x="1605" y="811"/>
                  </a:lnTo>
                  <a:lnTo>
                    <a:pt x="1605" y="646"/>
                  </a:lnTo>
                  <a:lnTo>
                    <a:pt x="1549" y="498"/>
                  </a:lnTo>
                  <a:lnTo>
                    <a:pt x="1476" y="369"/>
                  </a:lnTo>
                  <a:lnTo>
                    <a:pt x="1383" y="240"/>
                  </a:lnTo>
                  <a:lnTo>
                    <a:pt x="1273" y="148"/>
                  </a:lnTo>
                  <a:lnTo>
                    <a:pt x="1144" y="74"/>
                  </a:lnTo>
                  <a:lnTo>
                    <a:pt x="996" y="19"/>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5" name="Google Shape;3685;p13"/>
            <p:cNvSpPr/>
            <p:nvPr/>
          </p:nvSpPr>
          <p:spPr>
            <a:xfrm>
              <a:off x="6246825" y="1821950"/>
              <a:ext cx="39650" cy="39675"/>
            </a:xfrm>
            <a:custGeom>
              <a:avLst/>
              <a:gdLst/>
              <a:ahLst/>
              <a:cxnLst/>
              <a:rect l="l" t="t" r="r" b="b"/>
              <a:pathLst>
                <a:path w="1586" h="1587" extrusionOk="0">
                  <a:moveTo>
                    <a:pt x="775" y="1"/>
                  </a:moveTo>
                  <a:lnTo>
                    <a:pt x="609" y="19"/>
                  </a:lnTo>
                  <a:lnTo>
                    <a:pt x="461" y="74"/>
                  </a:lnTo>
                  <a:lnTo>
                    <a:pt x="332" y="148"/>
                  </a:lnTo>
                  <a:lnTo>
                    <a:pt x="221" y="259"/>
                  </a:lnTo>
                  <a:lnTo>
                    <a:pt x="111" y="369"/>
                  </a:lnTo>
                  <a:lnTo>
                    <a:pt x="56" y="517"/>
                  </a:lnTo>
                  <a:lnTo>
                    <a:pt x="0" y="664"/>
                  </a:lnTo>
                  <a:lnTo>
                    <a:pt x="0" y="812"/>
                  </a:lnTo>
                  <a:lnTo>
                    <a:pt x="19" y="978"/>
                  </a:lnTo>
                  <a:lnTo>
                    <a:pt x="56" y="1125"/>
                  </a:lnTo>
                  <a:lnTo>
                    <a:pt x="148" y="1254"/>
                  </a:lnTo>
                  <a:lnTo>
                    <a:pt x="240" y="1365"/>
                  </a:lnTo>
                  <a:lnTo>
                    <a:pt x="369" y="1457"/>
                  </a:lnTo>
                  <a:lnTo>
                    <a:pt x="498" y="1531"/>
                  </a:lnTo>
                  <a:lnTo>
                    <a:pt x="646" y="1586"/>
                  </a:lnTo>
                  <a:lnTo>
                    <a:pt x="812" y="1586"/>
                  </a:lnTo>
                  <a:lnTo>
                    <a:pt x="959" y="1568"/>
                  </a:lnTo>
                  <a:lnTo>
                    <a:pt x="1107" y="1513"/>
                  </a:lnTo>
                  <a:lnTo>
                    <a:pt x="1236" y="1439"/>
                  </a:lnTo>
                  <a:lnTo>
                    <a:pt x="1365" y="1347"/>
                  </a:lnTo>
                  <a:lnTo>
                    <a:pt x="1457" y="1218"/>
                  </a:lnTo>
                  <a:lnTo>
                    <a:pt x="1531" y="1088"/>
                  </a:lnTo>
                  <a:lnTo>
                    <a:pt x="1567" y="941"/>
                  </a:lnTo>
                  <a:lnTo>
                    <a:pt x="1586" y="775"/>
                  </a:lnTo>
                  <a:lnTo>
                    <a:pt x="1567" y="628"/>
                  </a:lnTo>
                  <a:lnTo>
                    <a:pt x="1512" y="480"/>
                  </a:lnTo>
                  <a:lnTo>
                    <a:pt x="1438" y="333"/>
                  </a:lnTo>
                  <a:lnTo>
                    <a:pt x="1328" y="222"/>
                  </a:lnTo>
                  <a:lnTo>
                    <a:pt x="1217" y="130"/>
                  </a:lnTo>
                  <a:lnTo>
                    <a:pt x="1070" y="56"/>
                  </a:lnTo>
                  <a:lnTo>
                    <a:pt x="922" y="19"/>
                  </a:lnTo>
                  <a:lnTo>
                    <a:pt x="7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6" name="Google Shape;3686;p13"/>
            <p:cNvSpPr/>
            <p:nvPr/>
          </p:nvSpPr>
          <p:spPr>
            <a:xfrm>
              <a:off x="5929675" y="1767550"/>
              <a:ext cx="40125" cy="40150"/>
            </a:xfrm>
            <a:custGeom>
              <a:avLst/>
              <a:gdLst/>
              <a:ahLst/>
              <a:cxnLst/>
              <a:rect l="l" t="t" r="r" b="b"/>
              <a:pathLst>
                <a:path w="1605" h="1606" extrusionOk="0">
                  <a:moveTo>
                    <a:pt x="812" y="1"/>
                  </a:moveTo>
                  <a:lnTo>
                    <a:pt x="665" y="19"/>
                  </a:lnTo>
                  <a:lnTo>
                    <a:pt x="517" y="56"/>
                  </a:lnTo>
                  <a:lnTo>
                    <a:pt x="370" y="130"/>
                  </a:lnTo>
                  <a:lnTo>
                    <a:pt x="259" y="222"/>
                  </a:lnTo>
                  <a:lnTo>
                    <a:pt x="148" y="333"/>
                  </a:lnTo>
                  <a:lnTo>
                    <a:pt x="75" y="462"/>
                  </a:lnTo>
                  <a:lnTo>
                    <a:pt x="19" y="609"/>
                  </a:lnTo>
                  <a:lnTo>
                    <a:pt x="1" y="775"/>
                  </a:lnTo>
                  <a:lnTo>
                    <a:pt x="19" y="941"/>
                  </a:lnTo>
                  <a:lnTo>
                    <a:pt x="56" y="1089"/>
                  </a:lnTo>
                  <a:lnTo>
                    <a:pt x="130" y="1236"/>
                  </a:lnTo>
                  <a:lnTo>
                    <a:pt x="222" y="1365"/>
                  </a:lnTo>
                  <a:lnTo>
                    <a:pt x="351" y="1458"/>
                  </a:lnTo>
                  <a:lnTo>
                    <a:pt x="499" y="1531"/>
                  </a:lnTo>
                  <a:lnTo>
                    <a:pt x="646" y="1587"/>
                  </a:lnTo>
                  <a:lnTo>
                    <a:pt x="812" y="1605"/>
                  </a:lnTo>
                  <a:lnTo>
                    <a:pt x="978" y="1587"/>
                  </a:lnTo>
                  <a:lnTo>
                    <a:pt x="1126" y="1531"/>
                  </a:lnTo>
                  <a:lnTo>
                    <a:pt x="1255" y="1458"/>
                  </a:lnTo>
                  <a:lnTo>
                    <a:pt x="1365" y="1365"/>
                  </a:lnTo>
                  <a:lnTo>
                    <a:pt x="1476" y="1255"/>
                  </a:lnTo>
                  <a:lnTo>
                    <a:pt x="1531" y="1107"/>
                  </a:lnTo>
                  <a:lnTo>
                    <a:pt x="1586" y="960"/>
                  </a:lnTo>
                  <a:lnTo>
                    <a:pt x="1605" y="812"/>
                  </a:lnTo>
                  <a:lnTo>
                    <a:pt x="1586" y="646"/>
                  </a:lnTo>
                  <a:lnTo>
                    <a:pt x="1550" y="499"/>
                  </a:lnTo>
                  <a:lnTo>
                    <a:pt x="1476" y="370"/>
                  </a:lnTo>
                  <a:lnTo>
                    <a:pt x="1365" y="241"/>
                  </a:lnTo>
                  <a:lnTo>
                    <a:pt x="1255" y="148"/>
                  </a:lnTo>
                  <a:lnTo>
                    <a:pt x="1126" y="75"/>
                  </a:lnTo>
                  <a:lnTo>
                    <a:pt x="978"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7" name="Google Shape;3687;p13"/>
            <p:cNvSpPr/>
            <p:nvPr/>
          </p:nvSpPr>
          <p:spPr>
            <a:xfrm>
              <a:off x="4628400" y="306325"/>
              <a:ext cx="40150" cy="40125"/>
            </a:xfrm>
            <a:custGeom>
              <a:avLst/>
              <a:gdLst/>
              <a:ahLst/>
              <a:cxnLst/>
              <a:rect l="l" t="t" r="r" b="b"/>
              <a:pathLst>
                <a:path w="1606" h="1605" extrusionOk="0">
                  <a:moveTo>
                    <a:pt x="794" y="1"/>
                  </a:moveTo>
                  <a:lnTo>
                    <a:pt x="646" y="19"/>
                  </a:lnTo>
                  <a:lnTo>
                    <a:pt x="499" y="75"/>
                  </a:lnTo>
                  <a:lnTo>
                    <a:pt x="351" y="148"/>
                  </a:lnTo>
                  <a:lnTo>
                    <a:pt x="241" y="241"/>
                  </a:lnTo>
                  <a:lnTo>
                    <a:pt x="148" y="351"/>
                  </a:lnTo>
                  <a:lnTo>
                    <a:pt x="75" y="480"/>
                  </a:lnTo>
                  <a:lnTo>
                    <a:pt x="19" y="628"/>
                  </a:lnTo>
                  <a:lnTo>
                    <a:pt x="1" y="794"/>
                  </a:lnTo>
                  <a:lnTo>
                    <a:pt x="19" y="960"/>
                  </a:lnTo>
                  <a:lnTo>
                    <a:pt x="56" y="1126"/>
                  </a:lnTo>
                  <a:lnTo>
                    <a:pt x="148" y="1255"/>
                  </a:lnTo>
                  <a:lnTo>
                    <a:pt x="241" y="1384"/>
                  </a:lnTo>
                  <a:lnTo>
                    <a:pt x="370" y="1476"/>
                  </a:lnTo>
                  <a:lnTo>
                    <a:pt x="499" y="1550"/>
                  </a:lnTo>
                  <a:lnTo>
                    <a:pt x="665" y="1587"/>
                  </a:lnTo>
                  <a:lnTo>
                    <a:pt x="831" y="1605"/>
                  </a:lnTo>
                  <a:lnTo>
                    <a:pt x="997" y="1587"/>
                  </a:lnTo>
                  <a:lnTo>
                    <a:pt x="1144" y="1531"/>
                  </a:lnTo>
                  <a:lnTo>
                    <a:pt x="1273" y="1457"/>
                  </a:lnTo>
                  <a:lnTo>
                    <a:pt x="1384" y="1347"/>
                  </a:lnTo>
                  <a:lnTo>
                    <a:pt x="1476" y="1236"/>
                  </a:lnTo>
                  <a:lnTo>
                    <a:pt x="1550" y="1107"/>
                  </a:lnTo>
                  <a:lnTo>
                    <a:pt x="1587" y="941"/>
                  </a:lnTo>
                  <a:lnTo>
                    <a:pt x="1605" y="794"/>
                  </a:lnTo>
                  <a:lnTo>
                    <a:pt x="1587" y="628"/>
                  </a:lnTo>
                  <a:lnTo>
                    <a:pt x="1531" y="480"/>
                  </a:lnTo>
                  <a:lnTo>
                    <a:pt x="1458" y="351"/>
                  </a:lnTo>
                  <a:lnTo>
                    <a:pt x="1365" y="241"/>
                  </a:lnTo>
                  <a:lnTo>
                    <a:pt x="1236" y="130"/>
                  </a:lnTo>
                  <a:lnTo>
                    <a:pt x="1107" y="75"/>
                  </a:lnTo>
                  <a:lnTo>
                    <a:pt x="960"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8" name="Google Shape;3688;p13"/>
            <p:cNvSpPr/>
            <p:nvPr/>
          </p:nvSpPr>
          <p:spPr>
            <a:xfrm>
              <a:off x="5110575" y="1293700"/>
              <a:ext cx="40125" cy="40125"/>
            </a:xfrm>
            <a:custGeom>
              <a:avLst/>
              <a:gdLst/>
              <a:ahLst/>
              <a:cxnLst/>
              <a:rect l="l" t="t" r="r" b="b"/>
              <a:pathLst>
                <a:path w="1605" h="1605" extrusionOk="0">
                  <a:moveTo>
                    <a:pt x="793" y="0"/>
                  </a:moveTo>
                  <a:lnTo>
                    <a:pt x="646" y="19"/>
                  </a:lnTo>
                  <a:lnTo>
                    <a:pt x="480" y="74"/>
                  </a:lnTo>
                  <a:lnTo>
                    <a:pt x="351" y="148"/>
                  </a:lnTo>
                  <a:lnTo>
                    <a:pt x="240" y="240"/>
                  </a:lnTo>
                  <a:lnTo>
                    <a:pt x="148" y="369"/>
                  </a:lnTo>
                  <a:lnTo>
                    <a:pt x="74" y="498"/>
                  </a:lnTo>
                  <a:lnTo>
                    <a:pt x="19" y="646"/>
                  </a:lnTo>
                  <a:lnTo>
                    <a:pt x="0" y="812"/>
                  </a:lnTo>
                  <a:lnTo>
                    <a:pt x="19" y="959"/>
                  </a:lnTo>
                  <a:lnTo>
                    <a:pt x="56" y="1107"/>
                  </a:lnTo>
                  <a:lnTo>
                    <a:pt x="129" y="1254"/>
                  </a:lnTo>
                  <a:lnTo>
                    <a:pt x="240" y="1365"/>
                  </a:lnTo>
                  <a:lnTo>
                    <a:pt x="351" y="1457"/>
                  </a:lnTo>
                  <a:lnTo>
                    <a:pt x="480" y="1531"/>
                  </a:lnTo>
                  <a:lnTo>
                    <a:pt x="627" y="1586"/>
                  </a:lnTo>
                  <a:lnTo>
                    <a:pt x="793" y="1605"/>
                  </a:lnTo>
                  <a:lnTo>
                    <a:pt x="959" y="1586"/>
                  </a:lnTo>
                  <a:lnTo>
                    <a:pt x="1107" y="1549"/>
                  </a:lnTo>
                  <a:lnTo>
                    <a:pt x="1254" y="1476"/>
                  </a:lnTo>
                  <a:lnTo>
                    <a:pt x="1365" y="1365"/>
                  </a:lnTo>
                  <a:lnTo>
                    <a:pt x="1475" y="1254"/>
                  </a:lnTo>
                  <a:lnTo>
                    <a:pt x="1549" y="1107"/>
                  </a:lnTo>
                  <a:lnTo>
                    <a:pt x="1586" y="959"/>
                  </a:lnTo>
                  <a:lnTo>
                    <a:pt x="1604" y="793"/>
                  </a:lnTo>
                  <a:lnTo>
                    <a:pt x="1586" y="627"/>
                  </a:lnTo>
                  <a:lnTo>
                    <a:pt x="1531" y="480"/>
                  </a:lnTo>
                  <a:lnTo>
                    <a:pt x="1457" y="351"/>
                  </a:lnTo>
                  <a:lnTo>
                    <a:pt x="1365" y="240"/>
                  </a:lnTo>
                  <a:lnTo>
                    <a:pt x="1236" y="130"/>
                  </a:lnTo>
                  <a:lnTo>
                    <a:pt x="1107" y="74"/>
                  </a:lnTo>
                  <a:lnTo>
                    <a:pt x="959" y="19"/>
                  </a:lnTo>
                  <a:lnTo>
                    <a:pt x="7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9" name="Google Shape;3689;p13"/>
            <p:cNvSpPr/>
            <p:nvPr/>
          </p:nvSpPr>
          <p:spPr>
            <a:xfrm>
              <a:off x="4782375" y="825825"/>
              <a:ext cx="40125" cy="40125"/>
            </a:xfrm>
            <a:custGeom>
              <a:avLst/>
              <a:gdLst/>
              <a:ahLst/>
              <a:cxnLst/>
              <a:rect l="l" t="t" r="r" b="b"/>
              <a:pathLst>
                <a:path w="1605" h="1605" extrusionOk="0">
                  <a:moveTo>
                    <a:pt x="812" y="1"/>
                  </a:moveTo>
                  <a:lnTo>
                    <a:pt x="646" y="19"/>
                  </a:lnTo>
                  <a:lnTo>
                    <a:pt x="498" y="56"/>
                  </a:lnTo>
                  <a:lnTo>
                    <a:pt x="369" y="130"/>
                  </a:lnTo>
                  <a:lnTo>
                    <a:pt x="240" y="222"/>
                  </a:lnTo>
                  <a:lnTo>
                    <a:pt x="148" y="351"/>
                  </a:lnTo>
                  <a:lnTo>
                    <a:pt x="74" y="480"/>
                  </a:lnTo>
                  <a:lnTo>
                    <a:pt x="19" y="628"/>
                  </a:lnTo>
                  <a:lnTo>
                    <a:pt x="0" y="775"/>
                  </a:lnTo>
                  <a:lnTo>
                    <a:pt x="19" y="941"/>
                  </a:lnTo>
                  <a:lnTo>
                    <a:pt x="74" y="1107"/>
                  </a:lnTo>
                  <a:lnTo>
                    <a:pt x="148" y="1254"/>
                  </a:lnTo>
                  <a:lnTo>
                    <a:pt x="240" y="1365"/>
                  </a:lnTo>
                  <a:lnTo>
                    <a:pt x="369" y="1476"/>
                  </a:lnTo>
                  <a:lnTo>
                    <a:pt x="498" y="1549"/>
                  </a:lnTo>
                  <a:lnTo>
                    <a:pt x="664" y="1586"/>
                  </a:lnTo>
                  <a:lnTo>
                    <a:pt x="830" y="1605"/>
                  </a:lnTo>
                  <a:lnTo>
                    <a:pt x="977" y="1586"/>
                  </a:lnTo>
                  <a:lnTo>
                    <a:pt x="1125" y="1531"/>
                  </a:lnTo>
                  <a:lnTo>
                    <a:pt x="1272" y="1457"/>
                  </a:lnTo>
                  <a:lnTo>
                    <a:pt x="1383" y="1365"/>
                  </a:lnTo>
                  <a:lnTo>
                    <a:pt x="1475" y="1236"/>
                  </a:lnTo>
                  <a:lnTo>
                    <a:pt x="1549" y="1107"/>
                  </a:lnTo>
                  <a:lnTo>
                    <a:pt x="1586" y="959"/>
                  </a:lnTo>
                  <a:lnTo>
                    <a:pt x="1604" y="794"/>
                  </a:lnTo>
                  <a:lnTo>
                    <a:pt x="1586" y="628"/>
                  </a:lnTo>
                  <a:lnTo>
                    <a:pt x="1549" y="480"/>
                  </a:lnTo>
                  <a:lnTo>
                    <a:pt x="1475" y="351"/>
                  </a:lnTo>
                  <a:lnTo>
                    <a:pt x="1365" y="240"/>
                  </a:lnTo>
                  <a:lnTo>
                    <a:pt x="1254" y="148"/>
                  </a:lnTo>
                  <a:lnTo>
                    <a:pt x="1125" y="74"/>
                  </a:lnTo>
                  <a:lnTo>
                    <a:pt x="977"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0" name="Google Shape;3690;p13"/>
            <p:cNvSpPr/>
            <p:nvPr/>
          </p:nvSpPr>
          <p:spPr>
            <a:xfrm>
              <a:off x="5849925" y="1753725"/>
              <a:ext cx="39675" cy="39225"/>
            </a:xfrm>
            <a:custGeom>
              <a:avLst/>
              <a:gdLst/>
              <a:ahLst/>
              <a:cxnLst/>
              <a:rect l="l" t="t" r="r" b="b"/>
              <a:pathLst>
                <a:path w="1587" h="1569" extrusionOk="0">
                  <a:moveTo>
                    <a:pt x="794" y="1"/>
                  </a:moveTo>
                  <a:lnTo>
                    <a:pt x="628" y="19"/>
                  </a:lnTo>
                  <a:lnTo>
                    <a:pt x="480" y="75"/>
                  </a:lnTo>
                  <a:lnTo>
                    <a:pt x="351" y="148"/>
                  </a:lnTo>
                  <a:lnTo>
                    <a:pt x="222" y="240"/>
                  </a:lnTo>
                  <a:lnTo>
                    <a:pt x="130" y="370"/>
                  </a:lnTo>
                  <a:lnTo>
                    <a:pt x="56" y="499"/>
                  </a:lnTo>
                  <a:lnTo>
                    <a:pt x="19" y="646"/>
                  </a:lnTo>
                  <a:lnTo>
                    <a:pt x="1" y="812"/>
                  </a:lnTo>
                  <a:lnTo>
                    <a:pt x="38" y="978"/>
                  </a:lnTo>
                  <a:lnTo>
                    <a:pt x="75" y="1125"/>
                  </a:lnTo>
                  <a:lnTo>
                    <a:pt x="148" y="1236"/>
                  </a:lnTo>
                  <a:lnTo>
                    <a:pt x="241" y="1347"/>
                  </a:lnTo>
                  <a:lnTo>
                    <a:pt x="351" y="1439"/>
                  </a:lnTo>
                  <a:lnTo>
                    <a:pt x="462" y="1494"/>
                  </a:lnTo>
                  <a:lnTo>
                    <a:pt x="609" y="1550"/>
                  </a:lnTo>
                  <a:lnTo>
                    <a:pt x="775" y="1568"/>
                  </a:lnTo>
                  <a:lnTo>
                    <a:pt x="941" y="1568"/>
                  </a:lnTo>
                  <a:lnTo>
                    <a:pt x="1089" y="1531"/>
                  </a:lnTo>
                  <a:lnTo>
                    <a:pt x="1218" y="1457"/>
                  </a:lnTo>
                  <a:lnTo>
                    <a:pt x="1347" y="1347"/>
                  </a:lnTo>
                  <a:lnTo>
                    <a:pt x="1439" y="1236"/>
                  </a:lnTo>
                  <a:lnTo>
                    <a:pt x="1513" y="1089"/>
                  </a:lnTo>
                  <a:lnTo>
                    <a:pt x="1568" y="941"/>
                  </a:lnTo>
                  <a:lnTo>
                    <a:pt x="1587" y="794"/>
                  </a:lnTo>
                  <a:lnTo>
                    <a:pt x="1568" y="628"/>
                  </a:lnTo>
                  <a:lnTo>
                    <a:pt x="1531" y="480"/>
                  </a:lnTo>
                  <a:lnTo>
                    <a:pt x="1439" y="351"/>
                  </a:lnTo>
                  <a:lnTo>
                    <a:pt x="1347" y="222"/>
                  </a:lnTo>
                  <a:lnTo>
                    <a:pt x="1236" y="130"/>
                  </a:lnTo>
                  <a:lnTo>
                    <a:pt x="1089" y="56"/>
                  </a:lnTo>
                  <a:lnTo>
                    <a:pt x="941"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1" name="Google Shape;3691;p13"/>
            <p:cNvSpPr/>
            <p:nvPr/>
          </p:nvSpPr>
          <p:spPr>
            <a:xfrm>
              <a:off x="5176950" y="1388650"/>
              <a:ext cx="38750" cy="38750"/>
            </a:xfrm>
            <a:custGeom>
              <a:avLst/>
              <a:gdLst/>
              <a:ahLst/>
              <a:cxnLst/>
              <a:rect l="l" t="t" r="r" b="b"/>
              <a:pathLst>
                <a:path w="1550" h="1550" extrusionOk="0">
                  <a:moveTo>
                    <a:pt x="793" y="1"/>
                  </a:moveTo>
                  <a:lnTo>
                    <a:pt x="646" y="19"/>
                  </a:lnTo>
                  <a:lnTo>
                    <a:pt x="498" y="74"/>
                  </a:lnTo>
                  <a:lnTo>
                    <a:pt x="369" y="130"/>
                  </a:lnTo>
                  <a:lnTo>
                    <a:pt x="240" y="222"/>
                  </a:lnTo>
                  <a:lnTo>
                    <a:pt x="148" y="351"/>
                  </a:lnTo>
                  <a:lnTo>
                    <a:pt x="74" y="480"/>
                  </a:lnTo>
                  <a:lnTo>
                    <a:pt x="19" y="609"/>
                  </a:lnTo>
                  <a:lnTo>
                    <a:pt x="0" y="757"/>
                  </a:lnTo>
                  <a:lnTo>
                    <a:pt x="19" y="904"/>
                  </a:lnTo>
                  <a:lnTo>
                    <a:pt x="56" y="1052"/>
                  </a:lnTo>
                  <a:lnTo>
                    <a:pt x="129" y="1181"/>
                  </a:lnTo>
                  <a:lnTo>
                    <a:pt x="222" y="1310"/>
                  </a:lnTo>
                  <a:lnTo>
                    <a:pt x="332" y="1402"/>
                  </a:lnTo>
                  <a:lnTo>
                    <a:pt x="461" y="1476"/>
                  </a:lnTo>
                  <a:lnTo>
                    <a:pt x="609" y="1531"/>
                  </a:lnTo>
                  <a:lnTo>
                    <a:pt x="756" y="1550"/>
                  </a:lnTo>
                  <a:lnTo>
                    <a:pt x="904" y="1531"/>
                  </a:lnTo>
                  <a:lnTo>
                    <a:pt x="1051" y="1494"/>
                  </a:lnTo>
                  <a:lnTo>
                    <a:pt x="1180" y="1420"/>
                  </a:lnTo>
                  <a:lnTo>
                    <a:pt x="1309" y="1328"/>
                  </a:lnTo>
                  <a:lnTo>
                    <a:pt x="1402" y="1218"/>
                  </a:lnTo>
                  <a:lnTo>
                    <a:pt x="1475" y="1089"/>
                  </a:lnTo>
                  <a:lnTo>
                    <a:pt x="1531" y="941"/>
                  </a:lnTo>
                  <a:lnTo>
                    <a:pt x="1549" y="794"/>
                  </a:lnTo>
                  <a:lnTo>
                    <a:pt x="1531" y="646"/>
                  </a:lnTo>
                  <a:lnTo>
                    <a:pt x="1494" y="499"/>
                  </a:lnTo>
                  <a:lnTo>
                    <a:pt x="1420" y="369"/>
                  </a:lnTo>
                  <a:lnTo>
                    <a:pt x="1328" y="259"/>
                  </a:lnTo>
                  <a:lnTo>
                    <a:pt x="1217" y="148"/>
                  </a:lnTo>
                  <a:lnTo>
                    <a:pt x="1088" y="74"/>
                  </a:lnTo>
                  <a:lnTo>
                    <a:pt x="941"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2" name="Google Shape;3692;p13"/>
            <p:cNvSpPr/>
            <p:nvPr/>
          </p:nvSpPr>
          <p:spPr>
            <a:xfrm>
              <a:off x="4666200" y="561250"/>
              <a:ext cx="38750" cy="38725"/>
            </a:xfrm>
            <a:custGeom>
              <a:avLst/>
              <a:gdLst/>
              <a:ahLst/>
              <a:cxnLst/>
              <a:rect l="l" t="t" r="r" b="b"/>
              <a:pathLst>
                <a:path w="1550" h="1549" extrusionOk="0">
                  <a:moveTo>
                    <a:pt x="757" y="0"/>
                  </a:moveTo>
                  <a:lnTo>
                    <a:pt x="609" y="19"/>
                  </a:lnTo>
                  <a:lnTo>
                    <a:pt x="462" y="55"/>
                  </a:lnTo>
                  <a:lnTo>
                    <a:pt x="333" y="129"/>
                  </a:lnTo>
                  <a:lnTo>
                    <a:pt x="222" y="221"/>
                  </a:lnTo>
                  <a:lnTo>
                    <a:pt x="130" y="350"/>
                  </a:lnTo>
                  <a:lnTo>
                    <a:pt x="56" y="480"/>
                  </a:lnTo>
                  <a:lnTo>
                    <a:pt x="19" y="609"/>
                  </a:lnTo>
                  <a:lnTo>
                    <a:pt x="1" y="756"/>
                  </a:lnTo>
                  <a:lnTo>
                    <a:pt x="19" y="922"/>
                  </a:lnTo>
                  <a:lnTo>
                    <a:pt x="56" y="1051"/>
                  </a:lnTo>
                  <a:lnTo>
                    <a:pt x="130" y="1180"/>
                  </a:lnTo>
                  <a:lnTo>
                    <a:pt x="222" y="1309"/>
                  </a:lnTo>
                  <a:lnTo>
                    <a:pt x="333" y="1401"/>
                  </a:lnTo>
                  <a:lnTo>
                    <a:pt x="462" y="1475"/>
                  </a:lnTo>
                  <a:lnTo>
                    <a:pt x="609" y="1531"/>
                  </a:lnTo>
                  <a:lnTo>
                    <a:pt x="757" y="1549"/>
                  </a:lnTo>
                  <a:lnTo>
                    <a:pt x="904" y="1531"/>
                  </a:lnTo>
                  <a:lnTo>
                    <a:pt x="1052" y="1475"/>
                  </a:lnTo>
                  <a:lnTo>
                    <a:pt x="1199" y="1401"/>
                  </a:lnTo>
                  <a:lnTo>
                    <a:pt x="1310" y="1309"/>
                  </a:lnTo>
                  <a:lnTo>
                    <a:pt x="1421" y="1180"/>
                  </a:lnTo>
                  <a:lnTo>
                    <a:pt x="1494" y="1051"/>
                  </a:lnTo>
                  <a:lnTo>
                    <a:pt x="1531" y="904"/>
                  </a:lnTo>
                  <a:lnTo>
                    <a:pt x="1550" y="738"/>
                  </a:lnTo>
                  <a:lnTo>
                    <a:pt x="1531" y="590"/>
                  </a:lnTo>
                  <a:lnTo>
                    <a:pt x="1476" y="461"/>
                  </a:lnTo>
                  <a:lnTo>
                    <a:pt x="1402" y="332"/>
                  </a:lnTo>
                  <a:lnTo>
                    <a:pt x="1292" y="221"/>
                  </a:lnTo>
                  <a:lnTo>
                    <a:pt x="1181" y="129"/>
                  </a:lnTo>
                  <a:lnTo>
                    <a:pt x="1052" y="55"/>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3" name="Google Shape;3693;p13"/>
            <p:cNvSpPr/>
            <p:nvPr/>
          </p:nvSpPr>
          <p:spPr>
            <a:xfrm>
              <a:off x="6327025" y="1836700"/>
              <a:ext cx="38750" cy="38750"/>
            </a:xfrm>
            <a:custGeom>
              <a:avLst/>
              <a:gdLst/>
              <a:ahLst/>
              <a:cxnLst/>
              <a:rect l="l" t="t" r="r" b="b"/>
              <a:pathLst>
                <a:path w="1550" h="1550" extrusionOk="0">
                  <a:moveTo>
                    <a:pt x="793" y="1"/>
                  </a:moveTo>
                  <a:lnTo>
                    <a:pt x="646" y="19"/>
                  </a:lnTo>
                  <a:lnTo>
                    <a:pt x="498" y="56"/>
                  </a:lnTo>
                  <a:lnTo>
                    <a:pt x="369" y="130"/>
                  </a:lnTo>
                  <a:lnTo>
                    <a:pt x="259" y="222"/>
                  </a:lnTo>
                  <a:lnTo>
                    <a:pt x="148" y="333"/>
                  </a:lnTo>
                  <a:lnTo>
                    <a:pt x="74" y="462"/>
                  </a:lnTo>
                  <a:lnTo>
                    <a:pt x="19" y="591"/>
                  </a:lnTo>
                  <a:lnTo>
                    <a:pt x="0" y="757"/>
                  </a:lnTo>
                  <a:lnTo>
                    <a:pt x="19" y="904"/>
                  </a:lnTo>
                  <a:lnTo>
                    <a:pt x="56" y="1052"/>
                  </a:lnTo>
                  <a:lnTo>
                    <a:pt x="130" y="1199"/>
                  </a:lnTo>
                  <a:lnTo>
                    <a:pt x="222" y="1310"/>
                  </a:lnTo>
                  <a:lnTo>
                    <a:pt x="351" y="1420"/>
                  </a:lnTo>
                  <a:lnTo>
                    <a:pt x="480" y="1494"/>
                  </a:lnTo>
                  <a:lnTo>
                    <a:pt x="627" y="1531"/>
                  </a:lnTo>
                  <a:lnTo>
                    <a:pt x="793" y="1549"/>
                  </a:lnTo>
                  <a:lnTo>
                    <a:pt x="941" y="1531"/>
                  </a:lnTo>
                  <a:lnTo>
                    <a:pt x="1088" y="1494"/>
                  </a:lnTo>
                  <a:lnTo>
                    <a:pt x="1217" y="1402"/>
                  </a:lnTo>
                  <a:lnTo>
                    <a:pt x="1328" y="1310"/>
                  </a:lnTo>
                  <a:lnTo>
                    <a:pt x="1420" y="1199"/>
                  </a:lnTo>
                  <a:lnTo>
                    <a:pt x="1494" y="1070"/>
                  </a:lnTo>
                  <a:lnTo>
                    <a:pt x="1531" y="923"/>
                  </a:lnTo>
                  <a:lnTo>
                    <a:pt x="1549" y="775"/>
                  </a:lnTo>
                  <a:lnTo>
                    <a:pt x="1531" y="628"/>
                  </a:lnTo>
                  <a:lnTo>
                    <a:pt x="1494" y="480"/>
                  </a:lnTo>
                  <a:lnTo>
                    <a:pt x="1420" y="351"/>
                  </a:lnTo>
                  <a:lnTo>
                    <a:pt x="1328" y="240"/>
                  </a:lnTo>
                  <a:lnTo>
                    <a:pt x="1217" y="148"/>
                  </a:lnTo>
                  <a:lnTo>
                    <a:pt x="1088" y="74"/>
                  </a:lnTo>
                  <a:lnTo>
                    <a:pt x="941"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4" name="Google Shape;3694;p13"/>
            <p:cNvSpPr/>
            <p:nvPr/>
          </p:nvSpPr>
          <p:spPr>
            <a:xfrm>
              <a:off x="5770650" y="1739900"/>
              <a:ext cx="38275" cy="38275"/>
            </a:xfrm>
            <a:custGeom>
              <a:avLst/>
              <a:gdLst/>
              <a:ahLst/>
              <a:cxnLst/>
              <a:rect l="l" t="t" r="r" b="b"/>
              <a:pathLst>
                <a:path w="1531" h="1531" extrusionOk="0">
                  <a:moveTo>
                    <a:pt x="757" y="1"/>
                  </a:moveTo>
                  <a:lnTo>
                    <a:pt x="609" y="19"/>
                  </a:lnTo>
                  <a:lnTo>
                    <a:pt x="462" y="74"/>
                  </a:lnTo>
                  <a:lnTo>
                    <a:pt x="333" y="148"/>
                  </a:lnTo>
                  <a:lnTo>
                    <a:pt x="222" y="240"/>
                  </a:lnTo>
                  <a:lnTo>
                    <a:pt x="130" y="351"/>
                  </a:lnTo>
                  <a:lnTo>
                    <a:pt x="56" y="480"/>
                  </a:lnTo>
                  <a:lnTo>
                    <a:pt x="19" y="628"/>
                  </a:lnTo>
                  <a:lnTo>
                    <a:pt x="1" y="775"/>
                  </a:lnTo>
                  <a:lnTo>
                    <a:pt x="19" y="941"/>
                  </a:lnTo>
                  <a:lnTo>
                    <a:pt x="74" y="1070"/>
                  </a:lnTo>
                  <a:lnTo>
                    <a:pt x="148" y="1199"/>
                  </a:lnTo>
                  <a:lnTo>
                    <a:pt x="240" y="1310"/>
                  </a:lnTo>
                  <a:lnTo>
                    <a:pt x="369" y="1402"/>
                  </a:lnTo>
                  <a:lnTo>
                    <a:pt x="498" y="1476"/>
                  </a:lnTo>
                  <a:lnTo>
                    <a:pt x="628" y="1531"/>
                  </a:lnTo>
                  <a:lnTo>
                    <a:pt x="793" y="1531"/>
                  </a:lnTo>
                  <a:lnTo>
                    <a:pt x="941" y="1513"/>
                  </a:lnTo>
                  <a:lnTo>
                    <a:pt x="1070" y="1476"/>
                  </a:lnTo>
                  <a:lnTo>
                    <a:pt x="1199" y="1383"/>
                  </a:lnTo>
                  <a:lnTo>
                    <a:pt x="1310" y="1291"/>
                  </a:lnTo>
                  <a:lnTo>
                    <a:pt x="1420" y="1181"/>
                  </a:lnTo>
                  <a:lnTo>
                    <a:pt x="1476" y="1052"/>
                  </a:lnTo>
                  <a:lnTo>
                    <a:pt x="1531" y="904"/>
                  </a:lnTo>
                  <a:lnTo>
                    <a:pt x="1531" y="757"/>
                  </a:lnTo>
                  <a:lnTo>
                    <a:pt x="1513" y="609"/>
                  </a:lnTo>
                  <a:lnTo>
                    <a:pt x="1476" y="462"/>
                  </a:lnTo>
                  <a:lnTo>
                    <a:pt x="1402" y="333"/>
                  </a:lnTo>
                  <a:lnTo>
                    <a:pt x="1291" y="222"/>
                  </a:lnTo>
                  <a:lnTo>
                    <a:pt x="1181" y="130"/>
                  </a:lnTo>
                  <a:lnTo>
                    <a:pt x="1052" y="56"/>
                  </a:lnTo>
                  <a:lnTo>
                    <a:pt x="904" y="19"/>
                  </a:ln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5" name="Google Shape;3695;p13"/>
            <p:cNvSpPr/>
            <p:nvPr/>
          </p:nvSpPr>
          <p:spPr>
            <a:xfrm>
              <a:off x="5322150" y="1494225"/>
              <a:ext cx="39200" cy="39200"/>
            </a:xfrm>
            <a:custGeom>
              <a:avLst/>
              <a:gdLst/>
              <a:ahLst/>
              <a:cxnLst/>
              <a:rect l="l" t="t" r="r" b="b"/>
              <a:pathLst>
                <a:path w="1568" h="1568" extrusionOk="0">
                  <a:moveTo>
                    <a:pt x="683" y="0"/>
                  </a:moveTo>
                  <a:lnTo>
                    <a:pt x="535" y="37"/>
                  </a:lnTo>
                  <a:lnTo>
                    <a:pt x="406" y="111"/>
                  </a:lnTo>
                  <a:lnTo>
                    <a:pt x="277" y="203"/>
                  </a:lnTo>
                  <a:lnTo>
                    <a:pt x="166" y="314"/>
                  </a:lnTo>
                  <a:lnTo>
                    <a:pt x="93" y="443"/>
                  </a:lnTo>
                  <a:lnTo>
                    <a:pt x="37" y="590"/>
                  </a:lnTo>
                  <a:lnTo>
                    <a:pt x="0" y="756"/>
                  </a:lnTo>
                  <a:lnTo>
                    <a:pt x="19" y="904"/>
                  </a:lnTo>
                  <a:lnTo>
                    <a:pt x="56" y="1033"/>
                  </a:lnTo>
                  <a:lnTo>
                    <a:pt x="129" y="1180"/>
                  </a:lnTo>
                  <a:lnTo>
                    <a:pt x="203" y="1291"/>
                  </a:lnTo>
                  <a:lnTo>
                    <a:pt x="314" y="1401"/>
                  </a:lnTo>
                  <a:lnTo>
                    <a:pt x="443" y="1475"/>
                  </a:lnTo>
                  <a:lnTo>
                    <a:pt x="590" y="1530"/>
                  </a:lnTo>
                  <a:lnTo>
                    <a:pt x="738" y="1567"/>
                  </a:lnTo>
                  <a:lnTo>
                    <a:pt x="885" y="1549"/>
                  </a:lnTo>
                  <a:lnTo>
                    <a:pt x="1033" y="1512"/>
                  </a:lnTo>
                  <a:lnTo>
                    <a:pt x="1180" y="1457"/>
                  </a:lnTo>
                  <a:lnTo>
                    <a:pt x="1309" y="1346"/>
                  </a:lnTo>
                  <a:lnTo>
                    <a:pt x="1402" y="1235"/>
                  </a:lnTo>
                  <a:lnTo>
                    <a:pt x="1494" y="1106"/>
                  </a:lnTo>
                  <a:lnTo>
                    <a:pt x="1549" y="959"/>
                  </a:lnTo>
                  <a:lnTo>
                    <a:pt x="1568" y="811"/>
                  </a:lnTo>
                  <a:lnTo>
                    <a:pt x="1568" y="664"/>
                  </a:lnTo>
                  <a:lnTo>
                    <a:pt x="1531" y="516"/>
                  </a:lnTo>
                  <a:lnTo>
                    <a:pt x="1457" y="387"/>
                  </a:lnTo>
                  <a:lnTo>
                    <a:pt x="1365" y="258"/>
                  </a:lnTo>
                  <a:lnTo>
                    <a:pt x="1254" y="166"/>
                  </a:lnTo>
                  <a:lnTo>
                    <a:pt x="1125" y="74"/>
                  </a:lnTo>
                  <a:lnTo>
                    <a:pt x="996" y="19"/>
                  </a:lnTo>
                  <a:lnTo>
                    <a:pt x="8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6" name="Google Shape;3696;p13"/>
            <p:cNvSpPr/>
            <p:nvPr/>
          </p:nvSpPr>
          <p:spPr>
            <a:xfrm>
              <a:off x="4615500" y="387925"/>
              <a:ext cx="36900" cy="36900"/>
            </a:xfrm>
            <a:custGeom>
              <a:avLst/>
              <a:gdLst/>
              <a:ahLst/>
              <a:cxnLst/>
              <a:rect l="l" t="t" r="r" b="b"/>
              <a:pathLst>
                <a:path w="1476" h="1476" extrusionOk="0">
                  <a:moveTo>
                    <a:pt x="738" y="0"/>
                  </a:moveTo>
                  <a:lnTo>
                    <a:pt x="572" y="19"/>
                  </a:lnTo>
                  <a:lnTo>
                    <a:pt x="443" y="56"/>
                  </a:lnTo>
                  <a:lnTo>
                    <a:pt x="314" y="129"/>
                  </a:lnTo>
                  <a:lnTo>
                    <a:pt x="222" y="203"/>
                  </a:lnTo>
                  <a:lnTo>
                    <a:pt x="130" y="295"/>
                  </a:lnTo>
                  <a:lnTo>
                    <a:pt x="74" y="424"/>
                  </a:lnTo>
                  <a:lnTo>
                    <a:pt x="38" y="554"/>
                  </a:lnTo>
                  <a:lnTo>
                    <a:pt x="1" y="720"/>
                  </a:lnTo>
                  <a:lnTo>
                    <a:pt x="19" y="867"/>
                  </a:lnTo>
                  <a:lnTo>
                    <a:pt x="56" y="1015"/>
                  </a:lnTo>
                  <a:lnTo>
                    <a:pt x="111" y="1144"/>
                  </a:lnTo>
                  <a:lnTo>
                    <a:pt x="222" y="1254"/>
                  </a:lnTo>
                  <a:lnTo>
                    <a:pt x="333" y="1346"/>
                  </a:lnTo>
                  <a:lnTo>
                    <a:pt x="462" y="1420"/>
                  </a:lnTo>
                  <a:lnTo>
                    <a:pt x="609" y="1457"/>
                  </a:lnTo>
                  <a:lnTo>
                    <a:pt x="775" y="1475"/>
                  </a:lnTo>
                  <a:lnTo>
                    <a:pt x="923" y="1457"/>
                  </a:lnTo>
                  <a:lnTo>
                    <a:pt x="1052" y="1420"/>
                  </a:lnTo>
                  <a:lnTo>
                    <a:pt x="1181" y="1346"/>
                  </a:lnTo>
                  <a:lnTo>
                    <a:pt x="1273" y="1273"/>
                  </a:lnTo>
                  <a:lnTo>
                    <a:pt x="1347" y="1180"/>
                  </a:lnTo>
                  <a:lnTo>
                    <a:pt x="1420" y="1051"/>
                  </a:lnTo>
                  <a:lnTo>
                    <a:pt x="1457" y="922"/>
                  </a:lnTo>
                  <a:lnTo>
                    <a:pt x="1476" y="756"/>
                  </a:lnTo>
                  <a:lnTo>
                    <a:pt x="1476" y="609"/>
                  </a:lnTo>
                  <a:lnTo>
                    <a:pt x="1439" y="461"/>
                  </a:lnTo>
                  <a:lnTo>
                    <a:pt x="1365" y="332"/>
                  </a:lnTo>
                  <a:lnTo>
                    <a:pt x="1273" y="222"/>
                  </a:lnTo>
                  <a:lnTo>
                    <a:pt x="1162" y="129"/>
                  </a:lnTo>
                  <a:lnTo>
                    <a:pt x="1033" y="56"/>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7" name="Google Shape;3697;p13"/>
            <p:cNvSpPr/>
            <p:nvPr/>
          </p:nvSpPr>
          <p:spPr>
            <a:xfrm>
              <a:off x="4717825" y="732725"/>
              <a:ext cx="37825" cy="37825"/>
            </a:xfrm>
            <a:custGeom>
              <a:avLst/>
              <a:gdLst/>
              <a:ahLst/>
              <a:cxnLst/>
              <a:rect l="l" t="t" r="r" b="b"/>
              <a:pathLst>
                <a:path w="1513" h="1513" extrusionOk="0">
                  <a:moveTo>
                    <a:pt x="738" y="0"/>
                  </a:moveTo>
                  <a:lnTo>
                    <a:pt x="591" y="19"/>
                  </a:lnTo>
                  <a:lnTo>
                    <a:pt x="443" y="74"/>
                  </a:lnTo>
                  <a:lnTo>
                    <a:pt x="314" y="148"/>
                  </a:lnTo>
                  <a:lnTo>
                    <a:pt x="204" y="258"/>
                  </a:lnTo>
                  <a:lnTo>
                    <a:pt x="112" y="369"/>
                  </a:lnTo>
                  <a:lnTo>
                    <a:pt x="38" y="498"/>
                  </a:lnTo>
                  <a:lnTo>
                    <a:pt x="19" y="646"/>
                  </a:lnTo>
                  <a:lnTo>
                    <a:pt x="1" y="793"/>
                  </a:lnTo>
                  <a:lnTo>
                    <a:pt x="38" y="959"/>
                  </a:lnTo>
                  <a:lnTo>
                    <a:pt x="93" y="1088"/>
                  </a:lnTo>
                  <a:lnTo>
                    <a:pt x="148" y="1217"/>
                  </a:lnTo>
                  <a:lnTo>
                    <a:pt x="241" y="1309"/>
                  </a:lnTo>
                  <a:lnTo>
                    <a:pt x="351" y="1383"/>
                  </a:lnTo>
                  <a:lnTo>
                    <a:pt x="462" y="1457"/>
                  </a:lnTo>
                  <a:lnTo>
                    <a:pt x="609" y="1494"/>
                  </a:lnTo>
                  <a:lnTo>
                    <a:pt x="757" y="1512"/>
                  </a:lnTo>
                  <a:lnTo>
                    <a:pt x="904" y="1494"/>
                  </a:lnTo>
                  <a:lnTo>
                    <a:pt x="1052" y="1457"/>
                  </a:lnTo>
                  <a:lnTo>
                    <a:pt x="1181" y="1383"/>
                  </a:lnTo>
                  <a:lnTo>
                    <a:pt x="1292" y="1291"/>
                  </a:lnTo>
                  <a:lnTo>
                    <a:pt x="1384" y="1180"/>
                  </a:lnTo>
                  <a:lnTo>
                    <a:pt x="1458" y="1033"/>
                  </a:lnTo>
                  <a:lnTo>
                    <a:pt x="1513" y="904"/>
                  </a:lnTo>
                  <a:lnTo>
                    <a:pt x="1513" y="738"/>
                  </a:lnTo>
                  <a:lnTo>
                    <a:pt x="1494" y="590"/>
                  </a:lnTo>
                  <a:lnTo>
                    <a:pt x="1458" y="461"/>
                  </a:lnTo>
                  <a:lnTo>
                    <a:pt x="1365" y="332"/>
                  </a:lnTo>
                  <a:lnTo>
                    <a:pt x="1273" y="221"/>
                  </a:lnTo>
                  <a:lnTo>
                    <a:pt x="1163" y="129"/>
                  </a:lnTo>
                  <a:lnTo>
                    <a:pt x="1033" y="55"/>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8" name="Google Shape;3698;p13"/>
            <p:cNvSpPr/>
            <p:nvPr/>
          </p:nvSpPr>
          <p:spPr>
            <a:xfrm>
              <a:off x="5468275" y="1603450"/>
              <a:ext cx="37825" cy="37375"/>
            </a:xfrm>
            <a:custGeom>
              <a:avLst/>
              <a:gdLst/>
              <a:ahLst/>
              <a:cxnLst/>
              <a:rect l="l" t="t" r="r" b="b"/>
              <a:pathLst>
                <a:path w="1513" h="1495" extrusionOk="0">
                  <a:moveTo>
                    <a:pt x="664" y="1"/>
                  </a:moveTo>
                  <a:lnTo>
                    <a:pt x="516" y="38"/>
                  </a:lnTo>
                  <a:lnTo>
                    <a:pt x="387" y="93"/>
                  </a:lnTo>
                  <a:lnTo>
                    <a:pt x="258" y="185"/>
                  </a:lnTo>
                  <a:lnTo>
                    <a:pt x="166" y="296"/>
                  </a:lnTo>
                  <a:lnTo>
                    <a:pt x="92" y="425"/>
                  </a:lnTo>
                  <a:lnTo>
                    <a:pt x="37" y="572"/>
                  </a:lnTo>
                  <a:lnTo>
                    <a:pt x="0" y="720"/>
                  </a:lnTo>
                  <a:lnTo>
                    <a:pt x="19" y="868"/>
                  </a:lnTo>
                  <a:lnTo>
                    <a:pt x="56" y="1015"/>
                  </a:lnTo>
                  <a:lnTo>
                    <a:pt x="129" y="1144"/>
                  </a:lnTo>
                  <a:lnTo>
                    <a:pt x="221" y="1255"/>
                  </a:lnTo>
                  <a:lnTo>
                    <a:pt x="332" y="1365"/>
                  </a:lnTo>
                  <a:lnTo>
                    <a:pt x="461" y="1439"/>
                  </a:lnTo>
                  <a:lnTo>
                    <a:pt x="590" y="1476"/>
                  </a:lnTo>
                  <a:lnTo>
                    <a:pt x="756" y="1494"/>
                  </a:lnTo>
                  <a:lnTo>
                    <a:pt x="904" y="1494"/>
                  </a:lnTo>
                  <a:lnTo>
                    <a:pt x="1051" y="1439"/>
                  </a:lnTo>
                  <a:lnTo>
                    <a:pt x="1180" y="1384"/>
                  </a:lnTo>
                  <a:lnTo>
                    <a:pt x="1291" y="1292"/>
                  </a:lnTo>
                  <a:lnTo>
                    <a:pt x="1383" y="1163"/>
                  </a:lnTo>
                  <a:lnTo>
                    <a:pt x="1457" y="1033"/>
                  </a:lnTo>
                  <a:lnTo>
                    <a:pt x="1512" y="904"/>
                  </a:lnTo>
                  <a:lnTo>
                    <a:pt x="1512" y="757"/>
                  </a:lnTo>
                  <a:lnTo>
                    <a:pt x="1494" y="591"/>
                  </a:lnTo>
                  <a:lnTo>
                    <a:pt x="1457" y="443"/>
                  </a:lnTo>
                  <a:lnTo>
                    <a:pt x="1402" y="333"/>
                  </a:lnTo>
                  <a:lnTo>
                    <a:pt x="1328" y="222"/>
                  </a:lnTo>
                  <a:lnTo>
                    <a:pt x="1217" y="130"/>
                  </a:lnTo>
                  <a:lnTo>
                    <a:pt x="1107" y="75"/>
                  </a:lnTo>
                  <a:lnTo>
                    <a:pt x="959"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9" name="Google Shape;3699;p13"/>
            <p:cNvSpPr/>
            <p:nvPr/>
          </p:nvSpPr>
          <p:spPr>
            <a:xfrm>
              <a:off x="4901750" y="1095950"/>
              <a:ext cx="35525" cy="35975"/>
            </a:xfrm>
            <a:custGeom>
              <a:avLst/>
              <a:gdLst/>
              <a:ahLst/>
              <a:cxnLst/>
              <a:rect l="l" t="t" r="r" b="b"/>
              <a:pathLst>
                <a:path w="1421" h="1439" extrusionOk="0">
                  <a:moveTo>
                    <a:pt x="701" y="0"/>
                  </a:moveTo>
                  <a:lnTo>
                    <a:pt x="535" y="37"/>
                  </a:lnTo>
                  <a:lnTo>
                    <a:pt x="406" y="74"/>
                  </a:lnTo>
                  <a:lnTo>
                    <a:pt x="277" y="148"/>
                  </a:lnTo>
                  <a:lnTo>
                    <a:pt x="185" y="222"/>
                  </a:lnTo>
                  <a:lnTo>
                    <a:pt x="111" y="314"/>
                  </a:lnTo>
                  <a:lnTo>
                    <a:pt x="38" y="443"/>
                  </a:lnTo>
                  <a:lnTo>
                    <a:pt x="19" y="572"/>
                  </a:lnTo>
                  <a:lnTo>
                    <a:pt x="1" y="738"/>
                  </a:lnTo>
                  <a:lnTo>
                    <a:pt x="19" y="904"/>
                  </a:lnTo>
                  <a:lnTo>
                    <a:pt x="56" y="1033"/>
                  </a:lnTo>
                  <a:lnTo>
                    <a:pt x="111" y="1162"/>
                  </a:lnTo>
                  <a:lnTo>
                    <a:pt x="204" y="1254"/>
                  </a:lnTo>
                  <a:lnTo>
                    <a:pt x="296" y="1328"/>
                  </a:lnTo>
                  <a:lnTo>
                    <a:pt x="425" y="1383"/>
                  </a:lnTo>
                  <a:lnTo>
                    <a:pt x="554" y="1420"/>
                  </a:lnTo>
                  <a:lnTo>
                    <a:pt x="720" y="1439"/>
                  </a:lnTo>
                  <a:lnTo>
                    <a:pt x="886" y="1420"/>
                  </a:lnTo>
                  <a:lnTo>
                    <a:pt x="1015" y="1383"/>
                  </a:lnTo>
                  <a:lnTo>
                    <a:pt x="1144" y="1328"/>
                  </a:lnTo>
                  <a:lnTo>
                    <a:pt x="1236" y="1236"/>
                  </a:lnTo>
                  <a:lnTo>
                    <a:pt x="1310" y="1144"/>
                  </a:lnTo>
                  <a:lnTo>
                    <a:pt x="1384" y="1015"/>
                  </a:lnTo>
                  <a:lnTo>
                    <a:pt x="1402" y="886"/>
                  </a:lnTo>
                  <a:lnTo>
                    <a:pt x="1420" y="720"/>
                  </a:lnTo>
                  <a:lnTo>
                    <a:pt x="1402" y="554"/>
                  </a:lnTo>
                  <a:lnTo>
                    <a:pt x="1365" y="425"/>
                  </a:lnTo>
                  <a:lnTo>
                    <a:pt x="1310" y="295"/>
                  </a:lnTo>
                  <a:lnTo>
                    <a:pt x="1218" y="203"/>
                  </a:lnTo>
                  <a:lnTo>
                    <a:pt x="1125" y="130"/>
                  </a:lnTo>
                  <a:lnTo>
                    <a:pt x="996" y="74"/>
                  </a:lnTo>
                  <a:lnTo>
                    <a:pt x="867" y="37"/>
                  </a:lnTo>
                  <a:lnTo>
                    <a:pt x="7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0" name="Google Shape;3700;p13"/>
            <p:cNvSpPr/>
            <p:nvPr/>
          </p:nvSpPr>
          <p:spPr>
            <a:xfrm>
              <a:off x="4967200" y="1187675"/>
              <a:ext cx="36000" cy="35525"/>
            </a:xfrm>
            <a:custGeom>
              <a:avLst/>
              <a:gdLst/>
              <a:ahLst/>
              <a:cxnLst/>
              <a:rect l="l" t="t" r="r" b="b"/>
              <a:pathLst>
                <a:path w="1440" h="1421" extrusionOk="0">
                  <a:moveTo>
                    <a:pt x="720" y="1"/>
                  </a:moveTo>
                  <a:lnTo>
                    <a:pt x="573" y="19"/>
                  </a:lnTo>
                  <a:lnTo>
                    <a:pt x="425" y="38"/>
                  </a:lnTo>
                  <a:lnTo>
                    <a:pt x="296" y="111"/>
                  </a:lnTo>
                  <a:lnTo>
                    <a:pt x="204" y="185"/>
                  </a:lnTo>
                  <a:lnTo>
                    <a:pt x="130" y="277"/>
                  </a:lnTo>
                  <a:lnTo>
                    <a:pt x="56" y="406"/>
                  </a:lnTo>
                  <a:lnTo>
                    <a:pt x="19" y="535"/>
                  </a:lnTo>
                  <a:lnTo>
                    <a:pt x="1" y="701"/>
                  </a:lnTo>
                  <a:lnTo>
                    <a:pt x="19" y="867"/>
                  </a:lnTo>
                  <a:lnTo>
                    <a:pt x="56" y="996"/>
                  </a:lnTo>
                  <a:lnTo>
                    <a:pt x="112" y="1125"/>
                  </a:lnTo>
                  <a:lnTo>
                    <a:pt x="185" y="1218"/>
                  </a:lnTo>
                  <a:lnTo>
                    <a:pt x="296" y="1310"/>
                  </a:lnTo>
                  <a:lnTo>
                    <a:pt x="407" y="1365"/>
                  </a:lnTo>
                  <a:lnTo>
                    <a:pt x="554" y="1402"/>
                  </a:lnTo>
                  <a:lnTo>
                    <a:pt x="702" y="1420"/>
                  </a:lnTo>
                  <a:lnTo>
                    <a:pt x="868" y="1402"/>
                  </a:lnTo>
                  <a:lnTo>
                    <a:pt x="1015" y="1384"/>
                  </a:lnTo>
                  <a:lnTo>
                    <a:pt x="1126" y="1310"/>
                  </a:lnTo>
                  <a:lnTo>
                    <a:pt x="1218" y="1236"/>
                  </a:lnTo>
                  <a:lnTo>
                    <a:pt x="1310" y="1144"/>
                  </a:lnTo>
                  <a:lnTo>
                    <a:pt x="1365" y="1015"/>
                  </a:lnTo>
                  <a:lnTo>
                    <a:pt x="1421" y="886"/>
                  </a:lnTo>
                  <a:lnTo>
                    <a:pt x="1439" y="720"/>
                  </a:lnTo>
                  <a:lnTo>
                    <a:pt x="1421" y="572"/>
                  </a:lnTo>
                  <a:lnTo>
                    <a:pt x="1384" y="425"/>
                  </a:lnTo>
                  <a:lnTo>
                    <a:pt x="1310" y="296"/>
                  </a:lnTo>
                  <a:lnTo>
                    <a:pt x="1236" y="203"/>
                  </a:lnTo>
                  <a:lnTo>
                    <a:pt x="1144" y="111"/>
                  </a:lnTo>
                  <a:lnTo>
                    <a:pt x="1033" y="56"/>
                  </a:lnTo>
                  <a:lnTo>
                    <a:pt x="886"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1" name="Google Shape;3701;p13"/>
            <p:cNvSpPr/>
            <p:nvPr/>
          </p:nvSpPr>
          <p:spPr>
            <a:xfrm>
              <a:off x="5692300" y="1727000"/>
              <a:ext cx="35975" cy="35525"/>
            </a:xfrm>
            <a:custGeom>
              <a:avLst/>
              <a:gdLst/>
              <a:ahLst/>
              <a:cxnLst/>
              <a:rect l="l" t="t" r="r" b="b"/>
              <a:pathLst>
                <a:path w="1439" h="1421" extrusionOk="0">
                  <a:moveTo>
                    <a:pt x="719" y="0"/>
                  </a:moveTo>
                  <a:lnTo>
                    <a:pt x="553" y="19"/>
                  </a:lnTo>
                  <a:lnTo>
                    <a:pt x="424" y="56"/>
                  </a:lnTo>
                  <a:lnTo>
                    <a:pt x="295" y="111"/>
                  </a:lnTo>
                  <a:lnTo>
                    <a:pt x="185" y="185"/>
                  </a:lnTo>
                  <a:lnTo>
                    <a:pt x="111" y="277"/>
                  </a:lnTo>
                  <a:lnTo>
                    <a:pt x="55" y="406"/>
                  </a:lnTo>
                  <a:lnTo>
                    <a:pt x="19" y="553"/>
                  </a:lnTo>
                  <a:lnTo>
                    <a:pt x="0" y="701"/>
                  </a:lnTo>
                  <a:lnTo>
                    <a:pt x="19" y="867"/>
                  </a:lnTo>
                  <a:lnTo>
                    <a:pt x="37" y="996"/>
                  </a:lnTo>
                  <a:lnTo>
                    <a:pt x="92" y="1125"/>
                  </a:lnTo>
                  <a:lnTo>
                    <a:pt x="185" y="1236"/>
                  </a:lnTo>
                  <a:lnTo>
                    <a:pt x="277" y="1309"/>
                  </a:lnTo>
                  <a:lnTo>
                    <a:pt x="406" y="1365"/>
                  </a:lnTo>
                  <a:lnTo>
                    <a:pt x="535" y="1402"/>
                  </a:lnTo>
                  <a:lnTo>
                    <a:pt x="701" y="1420"/>
                  </a:lnTo>
                  <a:lnTo>
                    <a:pt x="867" y="1420"/>
                  </a:lnTo>
                  <a:lnTo>
                    <a:pt x="996" y="1383"/>
                  </a:lnTo>
                  <a:lnTo>
                    <a:pt x="1125" y="1309"/>
                  </a:lnTo>
                  <a:lnTo>
                    <a:pt x="1217" y="1236"/>
                  </a:lnTo>
                  <a:lnTo>
                    <a:pt x="1291" y="1125"/>
                  </a:lnTo>
                  <a:lnTo>
                    <a:pt x="1365" y="1014"/>
                  </a:lnTo>
                  <a:lnTo>
                    <a:pt x="1401" y="867"/>
                  </a:lnTo>
                  <a:lnTo>
                    <a:pt x="1438" y="701"/>
                  </a:lnTo>
                  <a:lnTo>
                    <a:pt x="1401" y="553"/>
                  </a:lnTo>
                  <a:lnTo>
                    <a:pt x="1365" y="406"/>
                  </a:lnTo>
                  <a:lnTo>
                    <a:pt x="1309" y="295"/>
                  </a:lnTo>
                  <a:lnTo>
                    <a:pt x="1236" y="203"/>
                  </a:lnTo>
                  <a:lnTo>
                    <a:pt x="1125" y="111"/>
                  </a:lnTo>
                  <a:lnTo>
                    <a:pt x="1014" y="56"/>
                  </a:lnTo>
                  <a:lnTo>
                    <a:pt x="885" y="19"/>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2" name="Google Shape;3702;p13"/>
            <p:cNvSpPr/>
            <p:nvPr/>
          </p:nvSpPr>
          <p:spPr>
            <a:xfrm>
              <a:off x="5245175" y="1485450"/>
              <a:ext cx="34125" cy="33675"/>
            </a:xfrm>
            <a:custGeom>
              <a:avLst/>
              <a:gdLst/>
              <a:ahLst/>
              <a:cxnLst/>
              <a:rect l="l" t="t" r="r" b="b"/>
              <a:pathLst>
                <a:path w="1365" h="1347" extrusionOk="0">
                  <a:moveTo>
                    <a:pt x="516" y="1"/>
                  </a:moveTo>
                  <a:lnTo>
                    <a:pt x="387" y="38"/>
                  </a:lnTo>
                  <a:lnTo>
                    <a:pt x="258" y="93"/>
                  </a:lnTo>
                  <a:lnTo>
                    <a:pt x="166" y="185"/>
                  </a:lnTo>
                  <a:lnTo>
                    <a:pt x="92" y="277"/>
                  </a:lnTo>
                  <a:lnTo>
                    <a:pt x="37" y="388"/>
                  </a:lnTo>
                  <a:lnTo>
                    <a:pt x="0" y="517"/>
                  </a:lnTo>
                  <a:lnTo>
                    <a:pt x="0" y="683"/>
                  </a:lnTo>
                  <a:lnTo>
                    <a:pt x="0" y="830"/>
                  </a:lnTo>
                  <a:lnTo>
                    <a:pt x="37" y="960"/>
                  </a:lnTo>
                  <a:lnTo>
                    <a:pt x="92" y="1070"/>
                  </a:lnTo>
                  <a:lnTo>
                    <a:pt x="166" y="1181"/>
                  </a:lnTo>
                  <a:lnTo>
                    <a:pt x="277" y="1255"/>
                  </a:lnTo>
                  <a:lnTo>
                    <a:pt x="387" y="1310"/>
                  </a:lnTo>
                  <a:lnTo>
                    <a:pt x="516" y="1347"/>
                  </a:lnTo>
                  <a:lnTo>
                    <a:pt x="830" y="1347"/>
                  </a:lnTo>
                  <a:lnTo>
                    <a:pt x="959" y="1310"/>
                  </a:lnTo>
                  <a:lnTo>
                    <a:pt x="1070" y="1236"/>
                  </a:lnTo>
                  <a:lnTo>
                    <a:pt x="1162" y="1162"/>
                  </a:lnTo>
                  <a:lnTo>
                    <a:pt x="1236" y="1052"/>
                  </a:lnTo>
                  <a:lnTo>
                    <a:pt x="1291" y="941"/>
                  </a:lnTo>
                  <a:lnTo>
                    <a:pt x="1346" y="794"/>
                  </a:lnTo>
                  <a:lnTo>
                    <a:pt x="1365" y="646"/>
                  </a:lnTo>
                  <a:lnTo>
                    <a:pt x="1346" y="499"/>
                  </a:lnTo>
                  <a:lnTo>
                    <a:pt x="1291" y="370"/>
                  </a:lnTo>
                  <a:lnTo>
                    <a:pt x="1236" y="259"/>
                  </a:lnTo>
                  <a:lnTo>
                    <a:pt x="1162" y="167"/>
                  </a:lnTo>
                  <a:lnTo>
                    <a:pt x="1070"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3" name="Google Shape;3703;p13"/>
            <p:cNvSpPr/>
            <p:nvPr/>
          </p:nvSpPr>
          <p:spPr>
            <a:xfrm>
              <a:off x="4836300" y="1002375"/>
              <a:ext cx="35525" cy="35050"/>
            </a:xfrm>
            <a:custGeom>
              <a:avLst/>
              <a:gdLst/>
              <a:ahLst/>
              <a:cxnLst/>
              <a:rect l="l" t="t" r="r" b="b"/>
              <a:pathLst>
                <a:path w="1421" h="1402" extrusionOk="0">
                  <a:moveTo>
                    <a:pt x="683" y="1"/>
                  </a:moveTo>
                  <a:lnTo>
                    <a:pt x="535" y="19"/>
                  </a:lnTo>
                  <a:lnTo>
                    <a:pt x="406" y="56"/>
                  </a:lnTo>
                  <a:lnTo>
                    <a:pt x="277" y="111"/>
                  </a:lnTo>
                  <a:lnTo>
                    <a:pt x="185" y="185"/>
                  </a:lnTo>
                  <a:lnTo>
                    <a:pt x="111" y="277"/>
                  </a:lnTo>
                  <a:lnTo>
                    <a:pt x="56" y="406"/>
                  </a:lnTo>
                  <a:lnTo>
                    <a:pt x="19" y="535"/>
                  </a:lnTo>
                  <a:lnTo>
                    <a:pt x="1" y="683"/>
                  </a:lnTo>
                  <a:lnTo>
                    <a:pt x="19" y="849"/>
                  </a:lnTo>
                  <a:lnTo>
                    <a:pt x="37" y="978"/>
                  </a:lnTo>
                  <a:lnTo>
                    <a:pt x="93" y="1107"/>
                  </a:lnTo>
                  <a:lnTo>
                    <a:pt x="166" y="1199"/>
                  </a:lnTo>
                  <a:lnTo>
                    <a:pt x="277" y="1291"/>
                  </a:lnTo>
                  <a:lnTo>
                    <a:pt x="388" y="1347"/>
                  </a:lnTo>
                  <a:lnTo>
                    <a:pt x="535" y="1383"/>
                  </a:lnTo>
                  <a:lnTo>
                    <a:pt x="701" y="1402"/>
                  </a:lnTo>
                  <a:lnTo>
                    <a:pt x="849" y="1402"/>
                  </a:lnTo>
                  <a:lnTo>
                    <a:pt x="996" y="1365"/>
                  </a:lnTo>
                  <a:lnTo>
                    <a:pt x="1107" y="1291"/>
                  </a:lnTo>
                  <a:lnTo>
                    <a:pt x="1217" y="1217"/>
                  </a:lnTo>
                  <a:lnTo>
                    <a:pt x="1291" y="1107"/>
                  </a:lnTo>
                  <a:lnTo>
                    <a:pt x="1347" y="978"/>
                  </a:lnTo>
                  <a:lnTo>
                    <a:pt x="1402" y="830"/>
                  </a:lnTo>
                  <a:lnTo>
                    <a:pt x="1420" y="664"/>
                  </a:lnTo>
                  <a:lnTo>
                    <a:pt x="1383" y="517"/>
                  </a:lnTo>
                  <a:lnTo>
                    <a:pt x="1347" y="388"/>
                  </a:lnTo>
                  <a:lnTo>
                    <a:pt x="1273" y="277"/>
                  </a:lnTo>
                  <a:lnTo>
                    <a:pt x="1199" y="185"/>
                  </a:lnTo>
                  <a:lnTo>
                    <a:pt x="1107" y="93"/>
                  </a:lnTo>
                  <a:lnTo>
                    <a:pt x="978" y="37"/>
                  </a:lnTo>
                  <a:lnTo>
                    <a:pt x="849" y="19"/>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4" name="Google Shape;3704;p13"/>
            <p:cNvSpPr/>
            <p:nvPr/>
          </p:nvSpPr>
          <p:spPr>
            <a:xfrm>
              <a:off x="4657000" y="643300"/>
              <a:ext cx="34575" cy="34125"/>
            </a:xfrm>
            <a:custGeom>
              <a:avLst/>
              <a:gdLst/>
              <a:ahLst/>
              <a:cxnLst/>
              <a:rect l="l" t="t" r="r" b="b"/>
              <a:pathLst>
                <a:path w="1383" h="1365" extrusionOk="0">
                  <a:moveTo>
                    <a:pt x="664" y="0"/>
                  </a:moveTo>
                  <a:lnTo>
                    <a:pt x="498" y="19"/>
                  </a:lnTo>
                  <a:lnTo>
                    <a:pt x="369" y="55"/>
                  </a:lnTo>
                  <a:lnTo>
                    <a:pt x="258" y="129"/>
                  </a:lnTo>
                  <a:lnTo>
                    <a:pt x="166" y="203"/>
                  </a:lnTo>
                  <a:lnTo>
                    <a:pt x="92" y="314"/>
                  </a:lnTo>
                  <a:lnTo>
                    <a:pt x="37" y="424"/>
                  </a:lnTo>
                  <a:lnTo>
                    <a:pt x="19" y="553"/>
                  </a:lnTo>
                  <a:lnTo>
                    <a:pt x="0" y="701"/>
                  </a:lnTo>
                  <a:lnTo>
                    <a:pt x="19" y="867"/>
                  </a:lnTo>
                  <a:lnTo>
                    <a:pt x="55" y="996"/>
                  </a:lnTo>
                  <a:lnTo>
                    <a:pt x="129" y="1106"/>
                  </a:lnTo>
                  <a:lnTo>
                    <a:pt x="203" y="1199"/>
                  </a:lnTo>
                  <a:lnTo>
                    <a:pt x="314" y="1272"/>
                  </a:lnTo>
                  <a:lnTo>
                    <a:pt x="424" y="1328"/>
                  </a:lnTo>
                  <a:lnTo>
                    <a:pt x="553" y="1365"/>
                  </a:lnTo>
                  <a:lnTo>
                    <a:pt x="719" y="1365"/>
                  </a:lnTo>
                  <a:lnTo>
                    <a:pt x="867" y="1346"/>
                  </a:lnTo>
                  <a:lnTo>
                    <a:pt x="996" y="1309"/>
                  </a:lnTo>
                  <a:lnTo>
                    <a:pt x="1106" y="1236"/>
                  </a:lnTo>
                  <a:lnTo>
                    <a:pt x="1199" y="1162"/>
                  </a:lnTo>
                  <a:lnTo>
                    <a:pt x="1272" y="1051"/>
                  </a:lnTo>
                  <a:lnTo>
                    <a:pt x="1328" y="922"/>
                  </a:lnTo>
                  <a:lnTo>
                    <a:pt x="1365" y="775"/>
                  </a:lnTo>
                  <a:lnTo>
                    <a:pt x="1383" y="609"/>
                  </a:lnTo>
                  <a:lnTo>
                    <a:pt x="1346" y="480"/>
                  </a:lnTo>
                  <a:lnTo>
                    <a:pt x="1291" y="369"/>
                  </a:lnTo>
                  <a:lnTo>
                    <a:pt x="1235" y="258"/>
                  </a:lnTo>
                  <a:lnTo>
                    <a:pt x="1143" y="166"/>
                  </a:lnTo>
                  <a:lnTo>
                    <a:pt x="1051" y="92"/>
                  </a:lnTo>
                  <a:lnTo>
                    <a:pt x="940" y="37"/>
                  </a:lnTo>
                  <a:lnTo>
                    <a:pt x="8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5" name="Google Shape;3705;p13"/>
            <p:cNvSpPr/>
            <p:nvPr/>
          </p:nvSpPr>
          <p:spPr>
            <a:xfrm>
              <a:off x="5033600" y="1282625"/>
              <a:ext cx="34575" cy="34150"/>
            </a:xfrm>
            <a:custGeom>
              <a:avLst/>
              <a:gdLst/>
              <a:ahLst/>
              <a:cxnLst/>
              <a:rect l="l" t="t" r="r" b="b"/>
              <a:pathLst>
                <a:path w="1383" h="1366" extrusionOk="0">
                  <a:moveTo>
                    <a:pt x="535" y="1"/>
                  </a:moveTo>
                  <a:lnTo>
                    <a:pt x="406" y="38"/>
                  </a:lnTo>
                  <a:lnTo>
                    <a:pt x="295" y="93"/>
                  </a:lnTo>
                  <a:lnTo>
                    <a:pt x="184" y="185"/>
                  </a:lnTo>
                  <a:lnTo>
                    <a:pt x="111" y="278"/>
                  </a:lnTo>
                  <a:lnTo>
                    <a:pt x="55" y="388"/>
                  </a:lnTo>
                  <a:lnTo>
                    <a:pt x="18" y="517"/>
                  </a:lnTo>
                  <a:lnTo>
                    <a:pt x="0" y="665"/>
                  </a:lnTo>
                  <a:lnTo>
                    <a:pt x="0" y="812"/>
                  </a:lnTo>
                  <a:lnTo>
                    <a:pt x="37" y="960"/>
                  </a:lnTo>
                  <a:lnTo>
                    <a:pt x="111" y="1070"/>
                  </a:lnTo>
                  <a:lnTo>
                    <a:pt x="203" y="1181"/>
                  </a:lnTo>
                  <a:lnTo>
                    <a:pt x="313" y="1273"/>
                  </a:lnTo>
                  <a:lnTo>
                    <a:pt x="424" y="1328"/>
                  </a:lnTo>
                  <a:lnTo>
                    <a:pt x="572" y="1365"/>
                  </a:lnTo>
                  <a:lnTo>
                    <a:pt x="719" y="1365"/>
                  </a:lnTo>
                  <a:lnTo>
                    <a:pt x="867" y="1347"/>
                  </a:lnTo>
                  <a:lnTo>
                    <a:pt x="996" y="1310"/>
                  </a:lnTo>
                  <a:lnTo>
                    <a:pt x="1106" y="1255"/>
                  </a:lnTo>
                  <a:lnTo>
                    <a:pt x="1199" y="1163"/>
                  </a:lnTo>
                  <a:lnTo>
                    <a:pt x="1272" y="1070"/>
                  </a:lnTo>
                  <a:lnTo>
                    <a:pt x="1328" y="978"/>
                  </a:lnTo>
                  <a:lnTo>
                    <a:pt x="1364" y="868"/>
                  </a:lnTo>
                  <a:lnTo>
                    <a:pt x="1383" y="738"/>
                  </a:lnTo>
                  <a:lnTo>
                    <a:pt x="1364" y="573"/>
                  </a:lnTo>
                  <a:lnTo>
                    <a:pt x="1328" y="425"/>
                  </a:lnTo>
                  <a:lnTo>
                    <a:pt x="1254" y="296"/>
                  </a:lnTo>
                  <a:lnTo>
                    <a:pt x="1180" y="185"/>
                  </a:lnTo>
                  <a:lnTo>
                    <a:pt x="1069"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6" name="Google Shape;3706;p13"/>
            <p:cNvSpPr/>
            <p:nvPr/>
          </p:nvSpPr>
          <p:spPr>
            <a:xfrm>
              <a:off x="5390375" y="1591025"/>
              <a:ext cx="34600" cy="33675"/>
            </a:xfrm>
            <a:custGeom>
              <a:avLst/>
              <a:gdLst/>
              <a:ahLst/>
              <a:cxnLst/>
              <a:rect l="l" t="t" r="r" b="b"/>
              <a:pathLst>
                <a:path w="1384" h="1347" extrusionOk="0">
                  <a:moveTo>
                    <a:pt x="535" y="0"/>
                  </a:moveTo>
                  <a:lnTo>
                    <a:pt x="387" y="37"/>
                  </a:lnTo>
                  <a:lnTo>
                    <a:pt x="277" y="92"/>
                  </a:lnTo>
                  <a:lnTo>
                    <a:pt x="185" y="184"/>
                  </a:lnTo>
                  <a:lnTo>
                    <a:pt x="111" y="277"/>
                  </a:lnTo>
                  <a:lnTo>
                    <a:pt x="55" y="387"/>
                  </a:lnTo>
                  <a:lnTo>
                    <a:pt x="19" y="535"/>
                  </a:lnTo>
                  <a:lnTo>
                    <a:pt x="0" y="682"/>
                  </a:lnTo>
                  <a:lnTo>
                    <a:pt x="19" y="830"/>
                  </a:lnTo>
                  <a:lnTo>
                    <a:pt x="55" y="959"/>
                  </a:lnTo>
                  <a:lnTo>
                    <a:pt x="111" y="1088"/>
                  </a:lnTo>
                  <a:lnTo>
                    <a:pt x="185" y="1180"/>
                  </a:lnTo>
                  <a:lnTo>
                    <a:pt x="295" y="1254"/>
                  </a:lnTo>
                  <a:lnTo>
                    <a:pt x="406" y="1309"/>
                  </a:lnTo>
                  <a:lnTo>
                    <a:pt x="535" y="1346"/>
                  </a:lnTo>
                  <a:lnTo>
                    <a:pt x="848" y="1346"/>
                  </a:lnTo>
                  <a:lnTo>
                    <a:pt x="977" y="1309"/>
                  </a:lnTo>
                  <a:lnTo>
                    <a:pt x="1088" y="1235"/>
                  </a:lnTo>
                  <a:lnTo>
                    <a:pt x="1180" y="1162"/>
                  </a:lnTo>
                  <a:lnTo>
                    <a:pt x="1254" y="1069"/>
                  </a:lnTo>
                  <a:lnTo>
                    <a:pt x="1309" y="940"/>
                  </a:lnTo>
                  <a:lnTo>
                    <a:pt x="1346" y="811"/>
                  </a:lnTo>
                  <a:lnTo>
                    <a:pt x="1383" y="664"/>
                  </a:lnTo>
                  <a:lnTo>
                    <a:pt x="1346" y="516"/>
                  </a:lnTo>
                  <a:lnTo>
                    <a:pt x="1309" y="387"/>
                  </a:lnTo>
                  <a:lnTo>
                    <a:pt x="1254" y="277"/>
                  </a:lnTo>
                  <a:lnTo>
                    <a:pt x="1162" y="166"/>
                  </a:lnTo>
                  <a:lnTo>
                    <a:pt x="1070" y="92"/>
                  </a:lnTo>
                  <a:lnTo>
                    <a:pt x="959" y="37"/>
                  </a:lnTo>
                  <a:lnTo>
                    <a:pt x="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7" name="Google Shape;3707;p13"/>
            <p:cNvSpPr/>
            <p:nvPr/>
          </p:nvSpPr>
          <p:spPr>
            <a:xfrm>
              <a:off x="4770850" y="908350"/>
              <a:ext cx="34600" cy="35050"/>
            </a:xfrm>
            <a:custGeom>
              <a:avLst/>
              <a:gdLst/>
              <a:ahLst/>
              <a:cxnLst/>
              <a:rect l="l" t="t" r="r" b="b"/>
              <a:pathLst>
                <a:path w="1384" h="1402" extrusionOk="0">
                  <a:moveTo>
                    <a:pt x="627" y="0"/>
                  </a:moveTo>
                  <a:lnTo>
                    <a:pt x="480" y="37"/>
                  </a:lnTo>
                  <a:lnTo>
                    <a:pt x="351" y="92"/>
                  </a:lnTo>
                  <a:lnTo>
                    <a:pt x="240" y="166"/>
                  </a:lnTo>
                  <a:lnTo>
                    <a:pt x="148" y="258"/>
                  </a:lnTo>
                  <a:lnTo>
                    <a:pt x="74" y="387"/>
                  </a:lnTo>
                  <a:lnTo>
                    <a:pt x="19" y="516"/>
                  </a:lnTo>
                  <a:lnTo>
                    <a:pt x="0" y="664"/>
                  </a:lnTo>
                  <a:lnTo>
                    <a:pt x="19" y="811"/>
                  </a:lnTo>
                  <a:lnTo>
                    <a:pt x="37" y="959"/>
                  </a:lnTo>
                  <a:lnTo>
                    <a:pt x="92" y="1070"/>
                  </a:lnTo>
                  <a:lnTo>
                    <a:pt x="166" y="1162"/>
                  </a:lnTo>
                  <a:lnTo>
                    <a:pt x="258" y="1254"/>
                  </a:lnTo>
                  <a:lnTo>
                    <a:pt x="369" y="1309"/>
                  </a:lnTo>
                  <a:lnTo>
                    <a:pt x="498" y="1365"/>
                  </a:lnTo>
                  <a:lnTo>
                    <a:pt x="646" y="1401"/>
                  </a:lnTo>
                  <a:lnTo>
                    <a:pt x="793" y="1383"/>
                  </a:lnTo>
                  <a:lnTo>
                    <a:pt x="922" y="1346"/>
                  </a:lnTo>
                  <a:lnTo>
                    <a:pt x="1051" y="1291"/>
                  </a:lnTo>
                  <a:lnTo>
                    <a:pt x="1162" y="1235"/>
                  </a:lnTo>
                  <a:lnTo>
                    <a:pt x="1236" y="1143"/>
                  </a:lnTo>
                  <a:lnTo>
                    <a:pt x="1309" y="1033"/>
                  </a:lnTo>
                  <a:lnTo>
                    <a:pt x="1365" y="904"/>
                  </a:lnTo>
                  <a:lnTo>
                    <a:pt x="1383" y="756"/>
                  </a:lnTo>
                  <a:lnTo>
                    <a:pt x="1383" y="609"/>
                  </a:lnTo>
                  <a:lnTo>
                    <a:pt x="1365" y="461"/>
                  </a:lnTo>
                  <a:lnTo>
                    <a:pt x="1309" y="350"/>
                  </a:lnTo>
                  <a:lnTo>
                    <a:pt x="1254" y="240"/>
                  </a:lnTo>
                  <a:lnTo>
                    <a:pt x="1162" y="166"/>
                  </a:lnTo>
                  <a:lnTo>
                    <a:pt x="1051" y="92"/>
                  </a:lnTo>
                  <a:lnTo>
                    <a:pt x="922" y="37"/>
                  </a:lnTo>
                  <a:lnTo>
                    <a:pt x="775"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8" name="Google Shape;3708;p13"/>
            <p:cNvSpPr/>
            <p:nvPr/>
          </p:nvSpPr>
          <p:spPr>
            <a:xfrm>
              <a:off x="4709550" y="815225"/>
              <a:ext cx="31825" cy="35050"/>
            </a:xfrm>
            <a:custGeom>
              <a:avLst/>
              <a:gdLst/>
              <a:ahLst/>
              <a:cxnLst/>
              <a:rect l="l" t="t" r="r" b="b"/>
              <a:pathLst>
                <a:path w="1273" h="1402" extrusionOk="0">
                  <a:moveTo>
                    <a:pt x="645" y="1"/>
                  </a:moveTo>
                  <a:lnTo>
                    <a:pt x="498" y="19"/>
                  </a:lnTo>
                  <a:lnTo>
                    <a:pt x="369" y="56"/>
                  </a:lnTo>
                  <a:lnTo>
                    <a:pt x="258" y="111"/>
                  </a:lnTo>
                  <a:lnTo>
                    <a:pt x="166" y="185"/>
                  </a:lnTo>
                  <a:lnTo>
                    <a:pt x="92" y="277"/>
                  </a:lnTo>
                  <a:lnTo>
                    <a:pt x="37" y="388"/>
                  </a:lnTo>
                  <a:lnTo>
                    <a:pt x="0" y="498"/>
                  </a:lnTo>
                  <a:lnTo>
                    <a:pt x="0" y="646"/>
                  </a:lnTo>
                  <a:lnTo>
                    <a:pt x="37" y="738"/>
                  </a:lnTo>
                  <a:lnTo>
                    <a:pt x="74" y="830"/>
                  </a:lnTo>
                  <a:lnTo>
                    <a:pt x="203" y="1033"/>
                  </a:lnTo>
                  <a:lnTo>
                    <a:pt x="350" y="1218"/>
                  </a:lnTo>
                  <a:lnTo>
                    <a:pt x="479" y="1402"/>
                  </a:lnTo>
                  <a:lnTo>
                    <a:pt x="756" y="1402"/>
                  </a:lnTo>
                  <a:lnTo>
                    <a:pt x="904" y="1236"/>
                  </a:lnTo>
                  <a:lnTo>
                    <a:pt x="1051" y="1052"/>
                  </a:lnTo>
                  <a:lnTo>
                    <a:pt x="1199" y="867"/>
                  </a:lnTo>
                  <a:lnTo>
                    <a:pt x="1235" y="757"/>
                  </a:lnTo>
                  <a:lnTo>
                    <a:pt x="1272" y="664"/>
                  </a:lnTo>
                  <a:lnTo>
                    <a:pt x="1272" y="535"/>
                  </a:lnTo>
                  <a:lnTo>
                    <a:pt x="1254" y="406"/>
                  </a:lnTo>
                  <a:lnTo>
                    <a:pt x="1199" y="296"/>
                  </a:lnTo>
                  <a:lnTo>
                    <a:pt x="1125" y="203"/>
                  </a:lnTo>
                  <a:lnTo>
                    <a:pt x="1033" y="130"/>
                  </a:lnTo>
                  <a:lnTo>
                    <a:pt x="922" y="56"/>
                  </a:lnTo>
                  <a:lnTo>
                    <a:pt x="793" y="19"/>
                  </a:lnTo>
                  <a:lnTo>
                    <a:pt x="6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9" name="Google Shape;3709;p13"/>
            <p:cNvSpPr/>
            <p:nvPr/>
          </p:nvSpPr>
          <p:spPr>
            <a:xfrm>
              <a:off x="4605825" y="469500"/>
              <a:ext cx="34125" cy="33675"/>
            </a:xfrm>
            <a:custGeom>
              <a:avLst/>
              <a:gdLst/>
              <a:ahLst/>
              <a:cxnLst/>
              <a:rect l="l" t="t" r="r" b="b"/>
              <a:pathLst>
                <a:path w="1365" h="1347" extrusionOk="0">
                  <a:moveTo>
                    <a:pt x="646" y="1"/>
                  </a:moveTo>
                  <a:lnTo>
                    <a:pt x="498" y="19"/>
                  </a:lnTo>
                  <a:lnTo>
                    <a:pt x="388" y="56"/>
                  </a:lnTo>
                  <a:lnTo>
                    <a:pt x="277" y="112"/>
                  </a:lnTo>
                  <a:lnTo>
                    <a:pt x="185" y="185"/>
                  </a:lnTo>
                  <a:lnTo>
                    <a:pt x="111" y="278"/>
                  </a:lnTo>
                  <a:lnTo>
                    <a:pt x="56" y="388"/>
                  </a:lnTo>
                  <a:lnTo>
                    <a:pt x="19" y="517"/>
                  </a:lnTo>
                  <a:lnTo>
                    <a:pt x="0" y="665"/>
                  </a:lnTo>
                  <a:lnTo>
                    <a:pt x="19" y="812"/>
                  </a:lnTo>
                  <a:lnTo>
                    <a:pt x="56" y="941"/>
                  </a:lnTo>
                  <a:lnTo>
                    <a:pt x="111" y="1070"/>
                  </a:lnTo>
                  <a:lnTo>
                    <a:pt x="185" y="1163"/>
                  </a:lnTo>
                  <a:lnTo>
                    <a:pt x="277" y="1236"/>
                  </a:lnTo>
                  <a:lnTo>
                    <a:pt x="388" y="1292"/>
                  </a:lnTo>
                  <a:lnTo>
                    <a:pt x="535" y="1329"/>
                  </a:lnTo>
                  <a:lnTo>
                    <a:pt x="683" y="1347"/>
                  </a:lnTo>
                  <a:lnTo>
                    <a:pt x="830" y="1329"/>
                  </a:lnTo>
                  <a:lnTo>
                    <a:pt x="959" y="1292"/>
                  </a:lnTo>
                  <a:lnTo>
                    <a:pt x="1070" y="1236"/>
                  </a:lnTo>
                  <a:lnTo>
                    <a:pt x="1162" y="1144"/>
                  </a:lnTo>
                  <a:lnTo>
                    <a:pt x="1236" y="1052"/>
                  </a:lnTo>
                  <a:lnTo>
                    <a:pt x="1291" y="923"/>
                  </a:lnTo>
                  <a:lnTo>
                    <a:pt x="1346" y="775"/>
                  </a:lnTo>
                  <a:lnTo>
                    <a:pt x="1365" y="628"/>
                  </a:lnTo>
                  <a:lnTo>
                    <a:pt x="1328" y="480"/>
                  </a:lnTo>
                  <a:lnTo>
                    <a:pt x="1291" y="370"/>
                  </a:lnTo>
                  <a:lnTo>
                    <a:pt x="1217" y="259"/>
                  </a:lnTo>
                  <a:lnTo>
                    <a:pt x="1144" y="167"/>
                  </a:lnTo>
                  <a:lnTo>
                    <a:pt x="1051" y="93"/>
                  </a:lnTo>
                  <a:lnTo>
                    <a:pt x="922"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0" name="Google Shape;3710;p13"/>
            <p:cNvSpPr/>
            <p:nvPr/>
          </p:nvSpPr>
          <p:spPr>
            <a:xfrm>
              <a:off x="5100425" y="1377600"/>
              <a:ext cx="35050" cy="31825"/>
            </a:xfrm>
            <a:custGeom>
              <a:avLst/>
              <a:gdLst/>
              <a:ahLst/>
              <a:cxnLst/>
              <a:rect l="l" t="t" r="r" b="b"/>
              <a:pathLst>
                <a:path w="1402" h="1273" extrusionOk="0">
                  <a:moveTo>
                    <a:pt x="517" y="0"/>
                  </a:moveTo>
                  <a:lnTo>
                    <a:pt x="388" y="37"/>
                  </a:lnTo>
                  <a:lnTo>
                    <a:pt x="277" y="74"/>
                  </a:lnTo>
                  <a:lnTo>
                    <a:pt x="185" y="148"/>
                  </a:lnTo>
                  <a:lnTo>
                    <a:pt x="111" y="240"/>
                  </a:lnTo>
                  <a:lnTo>
                    <a:pt x="56" y="369"/>
                  </a:lnTo>
                  <a:lnTo>
                    <a:pt x="1" y="498"/>
                  </a:lnTo>
                  <a:lnTo>
                    <a:pt x="1" y="627"/>
                  </a:lnTo>
                  <a:lnTo>
                    <a:pt x="1" y="775"/>
                  </a:lnTo>
                  <a:lnTo>
                    <a:pt x="37" y="904"/>
                  </a:lnTo>
                  <a:lnTo>
                    <a:pt x="93" y="1033"/>
                  </a:lnTo>
                  <a:lnTo>
                    <a:pt x="167" y="1125"/>
                  </a:lnTo>
                  <a:lnTo>
                    <a:pt x="259" y="1199"/>
                  </a:lnTo>
                  <a:lnTo>
                    <a:pt x="369" y="1254"/>
                  </a:lnTo>
                  <a:lnTo>
                    <a:pt x="480" y="1272"/>
                  </a:lnTo>
                  <a:lnTo>
                    <a:pt x="627" y="1272"/>
                  </a:lnTo>
                  <a:lnTo>
                    <a:pt x="720" y="1254"/>
                  </a:lnTo>
                  <a:lnTo>
                    <a:pt x="812" y="1217"/>
                  </a:lnTo>
                  <a:lnTo>
                    <a:pt x="1015" y="1088"/>
                  </a:lnTo>
                  <a:lnTo>
                    <a:pt x="1199" y="941"/>
                  </a:lnTo>
                  <a:lnTo>
                    <a:pt x="1383" y="793"/>
                  </a:lnTo>
                  <a:lnTo>
                    <a:pt x="1402" y="535"/>
                  </a:lnTo>
                  <a:lnTo>
                    <a:pt x="1217" y="387"/>
                  </a:lnTo>
                  <a:lnTo>
                    <a:pt x="1033" y="221"/>
                  </a:lnTo>
                  <a:lnTo>
                    <a:pt x="849" y="92"/>
                  </a:lnTo>
                  <a:lnTo>
                    <a:pt x="757" y="37"/>
                  </a:lnTo>
                  <a:lnTo>
                    <a:pt x="646"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1" name="Google Shape;3711;p13"/>
            <p:cNvSpPr/>
            <p:nvPr/>
          </p:nvSpPr>
          <p:spPr>
            <a:xfrm>
              <a:off x="5613475" y="1713625"/>
              <a:ext cx="34125" cy="33675"/>
            </a:xfrm>
            <a:custGeom>
              <a:avLst/>
              <a:gdLst/>
              <a:ahLst/>
              <a:cxnLst/>
              <a:rect l="l" t="t" r="r" b="b"/>
              <a:pathLst>
                <a:path w="1365" h="1347" extrusionOk="0">
                  <a:moveTo>
                    <a:pt x="646" y="1"/>
                  </a:moveTo>
                  <a:lnTo>
                    <a:pt x="516" y="19"/>
                  </a:lnTo>
                  <a:lnTo>
                    <a:pt x="387" y="56"/>
                  </a:lnTo>
                  <a:lnTo>
                    <a:pt x="277" y="111"/>
                  </a:lnTo>
                  <a:lnTo>
                    <a:pt x="185" y="185"/>
                  </a:lnTo>
                  <a:lnTo>
                    <a:pt x="92" y="277"/>
                  </a:lnTo>
                  <a:lnTo>
                    <a:pt x="37" y="388"/>
                  </a:lnTo>
                  <a:lnTo>
                    <a:pt x="0" y="517"/>
                  </a:lnTo>
                  <a:lnTo>
                    <a:pt x="0" y="646"/>
                  </a:lnTo>
                  <a:lnTo>
                    <a:pt x="0" y="793"/>
                  </a:lnTo>
                  <a:lnTo>
                    <a:pt x="37" y="941"/>
                  </a:lnTo>
                  <a:lnTo>
                    <a:pt x="92" y="1052"/>
                  </a:lnTo>
                  <a:lnTo>
                    <a:pt x="166" y="1162"/>
                  </a:lnTo>
                  <a:lnTo>
                    <a:pt x="258" y="1236"/>
                  </a:lnTo>
                  <a:lnTo>
                    <a:pt x="369" y="1291"/>
                  </a:lnTo>
                  <a:lnTo>
                    <a:pt x="498" y="1328"/>
                  </a:lnTo>
                  <a:lnTo>
                    <a:pt x="646" y="1347"/>
                  </a:lnTo>
                  <a:lnTo>
                    <a:pt x="812" y="1347"/>
                  </a:lnTo>
                  <a:lnTo>
                    <a:pt x="941" y="1310"/>
                  </a:lnTo>
                  <a:lnTo>
                    <a:pt x="1051" y="1254"/>
                  </a:lnTo>
                  <a:lnTo>
                    <a:pt x="1143" y="1162"/>
                  </a:lnTo>
                  <a:lnTo>
                    <a:pt x="1217" y="1070"/>
                  </a:lnTo>
                  <a:lnTo>
                    <a:pt x="1291" y="941"/>
                  </a:lnTo>
                  <a:lnTo>
                    <a:pt x="1328" y="812"/>
                  </a:lnTo>
                  <a:lnTo>
                    <a:pt x="1365" y="646"/>
                  </a:lnTo>
                  <a:lnTo>
                    <a:pt x="1328" y="517"/>
                  </a:lnTo>
                  <a:lnTo>
                    <a:pt x="1272" y="388"/>
                  </a:lnTo>
                  <a:lnTo>
                    <a:pt x="1217" y="277"/>
                  </a:lnTo>
                  <a:lnTo>
                    <a:pt x="1143" y="185"/>
                  </a:lnTo>
                  <a:lnTo>
                    <a:pt x="1051" y="111"/>
                  </a:lnTo>
                  <a:lnTo>
                    <a:pt x="941" y="56"/>
                  </a:lnTo>
                  <a:lnTo>
                    <a:pt x="793" y="19"/>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2" name="Google Shape;3712;p13"/>
            <p:cNvSpPr/>
            <p:nvPr/>
          </p:nvSpPr>
          <p:spPr>
            <a:xfrm>
              <a:off x="4566175" y="238125"/>
              <a:ext cx="33225" cy="13850"/>
            </a:xfrm>
            <a:custGeom>
              <a:avLst/>
              <a:gdLst/>
              <a:ahLst/>
              <a:cxnLst/>
              <a:rect l="l" t="t" r="r" b="b"/>
              <a:pathLst>
                <a:path w="1329" h="554" extrusionOk="0">
                  <a:moveTo>
                    <a:pt x="1" y="0"/>
                  </a:moveTo>
                  <a:lnTo>
                    <a:pt x="19" y="129"/>
                  </a:lnTo>
                  <a:lnTo>
                    <a:pt x="56" y="221"/>
                  </a:lnTo>
                  <a:lnTo>
                    <a:pt x="130" y="313"/>
                  </a:lnTo>
                  <a:lnTo>
                    <a:pt x="204" y="406"/>
                  </a:lnTo>
                  <a:lnTo>
                    <a:pt x="296" y="461"/>
                  </a:lnTo>
                  <a:lnTo>
                    <a:pt x="388" y="516"/>
                  </a:lnTo>
                  <a:lnTo>
                    <a:pt x="517" y="535"/>
                  </a:lnTo>
                  <a:lnTo>
                    <a:pt x="646" y="553"/>
                  </a:lnTo>
                  <a:lnTo>
                    <a:pt x="775" y="553"/>
                  </a:lnTo>
                  <a:lnTo>
                    <a:pt x="904" y="516"/>
                  </a:lnTo>
                  <a:lnTo>
                    <a:pt x="1015" y="479"/>
                  </a:lnTo>
                  <a:lnTo>
                    <a:pt x="1107" y="406"/>
                  </a:lnTo>
                  <a:lnTo>
                    <a:pt x="1181" y="332"/>
                  </a:lnTo>
                  <a:lnTo>
                    <a:pt x="1236" y="240"/>
                  </a:lnTo>
                  <a:lnTo>
                    <a:pt x="1291" y="12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3" name="Google Shape;3713;p13"/>
            <p:cNvSpPr/>
            <p:nvPr/>
          </p:nvSpPr>
          <p:spPr>
            <a:xfrm>
              <a:off x="6000200" y="1863450"/>
              <a:ext cx="33225" cy="29975"/>
            </a:xfrm>
            <a:custGeom>
              <a:avLst/>
              <a:gdLst/>
              <a:ahLst/>
              <a:cxnLst/>
              <a:rect l="l" t="t" r="r" b="b"/>
              <a:pathLst>
                <a:path w="1329" h="1199" extrusionOk="0">
                  <a:moveTo>
                    <a:pt x="517" y="0"/>
                  </a:moveTo>
                  <a:lnTo>
                    <a:pt x="388" y="18"/>
                  </a:lnTo>
                  <a:lnTo>
                    <a:pt x="259" y="55"/>
                  </a:lnTo>
                  <a:lnTo>
                    <a:pt x="167" y="129"/>
                  </a:lnTo>
                  <a:lnTo>
                    <a:pt x="93" y="221"/>
                  </a:lnTo>
                  <a:lnTo>
                    <a:pt x="38" y="332"/>
                  </a:lnTo>
                  <a:lnTo>
                    <a:pt x="1" y="461"/>
                  </a:lnTo>
                  <a:lnTo>
                    <a:pt x="1" y="590"/>
                  </a:lnTo>
                  <a:lnTo>
                    <a:pt x="38" y="682"/>
                  </a:lnTo>
                  <a:lnTo>
                    <a:pt x="75" y="793"/>
                  </a:lnTo>
                  <a:lnTo>
                    <a:pt x="148" y="885"/>
                  </a:lnTo>
                  <a:lnTo>
                    <a:pt x="222" y="977"/>
                  </a:lnTo>
                  <a:lnTo>
                    <a:pt x="296" y="1069"/>
                  </a:lnTo>
                  <a:lnTo>
                    <a:pt x="388" y="1143"/>
                  </a:lnTo>
                  <a:lnTo>
                    <a:pt x="480" y="1180"/>
                  </a:lnTo>
                  <a:lnTo>
                    <a:pt x="572" y="1199"/>
                  </a:lnTo>
                  <a:lnTo>
                    <a:pt x="646" y="1199"/>
                  </a:lnTo>
                  <a:lnTo>
                    <a:pt x="738" y="1180"/>
                  </a:lnTo>
                  <a:lnTo>
                    <a:pt x="849" y="1125"/>
                  </a:lnTo>
                  <a:lnTo>
                    <a:pt x="941" y="1069"/>
                  </a:lnTo>
                  <a:lnTo>
                    <a:pt x="1126" y="922"/>
                  </a:lnTo>
                  <a:lnTo>
                    <a:pt x="1328" y="774"/>
                  </a:lnTo>
                  <a:lnTo>
                    <a:pt x="1328" y="516"/>
                  </a:lnTo>
                  <a:lnTo>
                    <a:pt x="1162" y="369"/>
                  </a:lnTo>
                  <a:lnTo>
                    <a:pt x="996" y="221"/>
                  </a:lnTo>
                  <a:lnTo>
                    <a:pt x="831" y="92"/>
                  </a:lnTo>
                  <a:lnTo>
                    <a:pt x="738" y="37"/>
                  </a:lnTo>
                  <a:lnTo>
                    <a:pt x="646" y="18"/>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4" name="Google Shape;3714;p13"/>
            <p:cNvSpPr/>
            <p:nvPr/>
          </p:nvSpPr>
          <p:spPr>
            <a:xfrm>
              <a:off x="5537875" y="1694275"/>
              <a:ext cx="30450" cy="37350"/>
            </a:xfrm>
            <a:custGeom>
              <a:avLst/>
              <a:gdLst/>
              <a:ahLst/>
              <a:cxnLst/>
              <a:rect l="l" t="t" r="r" b="b"/>
              <a:pathLst>
                <a:path w="1218" h="1494" extrusionOk="0">
                  <a:moveTo>
                    <a:pt x="572" y="0"/>
                  </a:moveTo>
                  <a:lnTo>
                    <a:pt x="369" y="277"/>
                  </a:lnTo>
                  <a:lnTo>
                    <a:pt x="203" y="498"/>
                  </a:lnTo>
                  <a:lnTo>
                    <a:pt x="74" y="701"/>
                  </a:lnTo>
                  <a:lnTo>
                    <a:pt x="19" y="793"/>
                  </a:lnTo>
                  <a:lnTo>
                    <a:pt x="0" y="885"/>
                  </a:lnTo>
                  <a:lnTo>
                    <a:pt x="0" y="1014"/>
                  </a:lnTo>
                  <a:lnTo>
                    <a:pt x="19" y="1143"/>
                  </a:lnTo>
                  <a:lnTo>
                    <a:pt x="74" y="1254"/>
                  </a:lnTo>
                  <a:lnTo>
                    <a:pt x="148" y="1346"/>
                  </a:lnTo>
                  <a:lnTo>
                    <a:pt x="240" y="1420"/>
                  </a:lnTo>
                  <a:lnTo>
                    <a:pt x="351" y="1457"/>
                  </a:lnTo>
                  <a:lnTo>
                    <a:pt x="480" y="1494"/>
                  </a:lnTo>
                  <a:lnTo>
                    <a:pt x="627" y="1494"/>
                  </a:lnTo>
                  <a:lnTo>
                    <a:pt x="775" y="1475"/>
                  </a:lnTo>
                  <a:lnTo>
                    <a:pt x="904" y="1438"/>
                  </a:lnTo>
                  <a:lnTo>
                    <a:pt x="1014" y="1383"/>
                  </a:lnTo>
                  <a:lnTo>
                    <a:pt x="1107" y="1309"/>
                  </a:lnTo>
                  <a:lnTo>
                    <a:pt x="1162" y="1199"/>
                  </a:lnTo>
                  <a:lnTo>
                    <a:pt x="1217" y="1088"/>
                  </a:lnTo>
                  <a:lnTo>
                    <a:pt x="1217" y="977"/>
                  </a:lnTo>
                  <a:lnTo>
                    <a:pt x="1217" y="830"/>
                  </a:lnTo>
                  <a:lnTo>
                    <a:pt x="1180" y="738"/>
                  </a:lnTo>
                  <a:lnTo>
                    <a:pt x="1125" y="646"/>
                  </a:lnTo>
                  <a:lnTo>
                    <a:pt x="978" y="461"/>
                  </a:lnTo>
                  <a:lnTo>
                    <a:pt x="793" y="258"/>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5" name="Google Shape;3715;p13"/>
            <p:cNvSpPr/>
            <p:nvPr/>
          </p:nvSpPr>
          <p:spPr>
            <a:xfrm>
              <a:off x="6079950" y="1877725"/>
              <a:ext cx="33225" cy="30000"/>
            </a:xfrm>
            <a:custGeom>
              <a:avLst/>
              <a:gdLst/>
              <a:ahLst/>
              <a:cxnLst/>
              <a:rect l="l" t="t" r="r" b="b"/>
              <a:pathLst>
                <a:path w="1329" h="1200" extrusionOk="0">
                  <a:moveTo>
                    <a:pt x="480" y="1"/>
                  </a:moveTo>
                  <a:lnTo>
                    <a:pt x="351" y="38"/>
                  </a:lnTo>
                  <a:lnTo>
                    <a:pt x="240" y="74"/>
                  </a:lnTo>
                  <a:lnTo>
                    <a:pt x="148" y="148"/>
                  </a:lnTo>
                  <a:lnTo>
                    <a:pt x="74" y="259"/>
                  </a:lnTo>
                  <a:lnTo>
                    <a:pt x="19" y="369"/>
                  </a:lnTo>
                  <a:lnTo>
                    <a:pt x="1" y="480"/>
                  </a:lnTo>
                  <a:lnTo>
                    <a:pt x="19" y="628"/>
                  </a:lnTo>
                  <a:lnTo>
                    <a:pt x="38" y="720"/>
                  </a:lnTo>
                  <a:lnTo>
                    <a:pt x="93" y="812"/>
                  </a:lnTo>
                  <a:lnTo>
                    <a:pt x="167" y="904"/>
                  </a:lnTo>
                  <a:lnTo>
                    <a:pt x="240" y="996"/>
                  </a:lnTo>
                  <a:lnTo>
                    <a:pt x="333" y="1088"/>
                  </a:lnTo>
                  <a:lnTo>
                    <a:pt x="425" y="1144"/>
                  </a:lnTo>
                  <a:lnTo>
                    <a:pt x="517" y="1181"/>
                  </a:lnTo>
                  <a:lnTo>
                    <a:pt x="591" y="1199"/>
                  </a:lnTo>
                  <a:lnTo>
                    <a:pt x="683" y="1199"/>
                  </a:lnTo>
                  <a:lnTo>
                    <a:pt x="775" y="1162"/>
                  </a:lnTo>
                  <a:lnTo>
                    <a:pt x="867" y="1107"/>
                  </a:lnTo>
                  <a:lnTo>
                    <a:pt x="959" y="1052"/>
                  </a:lnTo>
                  <a:lnTo>
                    <a:pt x="1144" y="886"/>
                  </a:lnTo>
                  <a:lnTo>
                    <a:pt x="1328" y="738"/>
                  </a:lnTo>
                  <a:lnTo>
                    <a:pt x="1328" y="480"/>
                  </a:lnTo>
                  <a:lnTo>
                    <a:pt x="1162" y="351"/>
                  </a:lnTo>
                  <a:lnTo>
                    <a:pt x="978" y="203"/>
                  </a:lnTo>
                  <a:lnTo>
                    <a:pt x="812" y="74"/>
                  </a:lnTo>
                  <a:lnTo>
                    <a:pt x="720" y="38"/>
                  </a:lnTo>
                  <a:lnTo>
                    <a:pt x="628" y="19"/>
                  </a:lnTo>
                  <a:lnTo>
                    <a:pt x="4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6" name="Google Shape;3716;p13"/>
            <p:cNvSpPr/>
            <p:nvPr/>
          </p:nvSpPr>
          <p:spPr>
            <a:xfrm>
              <a:off x="4594750" y="549250"/>
              <a:ext cx="28150" cy="30925"/>
            </a:xfrm>
            <a:custGeom>
              <a:avLst/>
              <a:gdLst/>
              <a:ahLst/>
              <a:cxnLst/>
              <a:rect l="l" t="t" r="r" b="b"/>
              <a:pathLst>
                <a:path w="1126" h="1237" extrusionOk="0">
                  <a:moveTo>
                    <a:pt x="646" y="1"/>
                  </a:moveTo>
                  <a:lnTo>
                    <a:pt x="388" y="19"/>
                  </a:lnTo>
                  <a:lnTo>
                    <a:pt x="259" y="185"/>
                  </a:lnTo>
                  <a:lnTo>
                    <a:pt x="130" y="351"/>
                  </a:lnTo>
                  <a:lnTo>
                    <a:pt x="75" y="443"/>
                  </a:lnTo>
                  <a:lnTo>
                    <a:pt x="38" y="535"/>
                  </a:lnTo>
                  <a:lnTo>
                    <a:pt x="1" y="609"/>
                  </a:lnTo>
                  <a:lnTo>
                    <a:pt x="1" y="683"/>
                  </a:lnTo>
                  <a:lnTo>
                    <a:pt x="38" y="775"/>
                  </a:lnTo>
                  <a:lnTo>
                    <a:pt x="75" y="849"/>
                  </a:lnTo>
                  <a:lnTo>
                    <a:pt x="130" y="941"/>
                  </a:lnTo>
                  <a:lnTo>
                    <a:pt x="204" y="1015"/>
                  </a:lnTo>
                  <a:lnTo>
                    <a:pt x="296" y="1089"/>
                  </a:lnTo>
                  <a:lnTo>
                    <a:pt x="370" y="1162"/>
                  </a:lnTo>
                  <a:lnTo>
                    <a:pt x="462" y="1199"/>
                  </a:lnTo>
                  <a:lnTo>
                    <a:pt x="554" y="1236"/>
                  </a:lnTo>
                  <a:lnTo>
                    <a:pt x="683" y="1236"/>
                  </a:lnTo>
                  <a:lnTo>
                    <a:pt x="812" y="1218"/>
                  </a:lnTo>
                  <a:lnTo>
                    <a:pt x="904" y="1181"/>
                  </a:lnTo>
                  <a:lnTo>
                    <a:pt x="997" y="1107"/>
                  </a:lnTo>
                  <a:lnTo>
                    <a:pt x="1052" y="1015"/>
                  </a:lnTo>
                  <a:lnTo>
                    <a:pt x="1107" y="904"/>
                  </a:lnTo>
                  <a:lnTo>
                    <a:pt x="1126" y="775"/>
                  </a:lnTo>
                  <a:lnTo>
                    <a:pt x="1107" y="646"/>
                  </a:lnTo>
                  <a:lnTo>
                    <a:pt x="1070" y="554"/>
                  </a:lnTo>
                  <a:lnTo>
                    <a:pt x="1033" y="480"/>
                  </a:lnTo>
                  <a:lnTo>
                    <a:pt x="923" y="314"/>
                  </a:lnTo>
                  <a:lnTo>
                    <a:pt x="775" y="167"/>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7" name="Google Shape;3717;p13"/>
            <p:cNvSpPr/>
            <p:nvPr/>
          </p:nvSpPr>
          <p:spPr>
            <a:xfrm>
              <a:off x="5312925" y="1579025"/>
              <a:ext cx="29075" cy="31375"/>
            </a:xfrm>
            <a:custGeom>
              <a:avLst/>
              <a:gdLst/>
              <a:ahLst/>
              <a:cxnLst/>
              <a:rect l="l" t="t" r="r" b="b"/>
              <a:pathLst>
                <a:path w="1163" h="1255" extrusionOk="0">
                  <a:moveTo>
                    <a:pt x="720" y="1"/>
                  </a:moveTo>
                  <a:lnTo>
                    <a:pt x="591" y="19"/>
                  </a:lnTo>
                  <a:lnTo>
                    <a:pt x="498" y="56"/>
                  </a:lnTo>
                  <a:lnTo>
                    <a:pt x="406" y="93"/>
                  </a:lnTo>
                  <a:lnTo>
                    <a:pt x="332" y="148"/>
                  </a:lnTo>
                  <a:lnTo>
                    <a:pt x="240" y="222"/>
                  </a:lnTo>
                  <a:lnTo>
                    <a:pt x="167" y="314"/>
                  </a:lnTo>
                  <a:lnTo>
                    <a:pt x="111" y="388"/>
                  </a:lnTo>
                  <a:lnTo>
                    <a:pt x="56" y="480"/>
                  </a:lnTo>
                  <a:lnTo>
                    <a:pt x="19" y="572"/>
                  </a:lnTo>
                  <a:lnTo>
                    <a:pt x="1" y="701"/>
                  </a:lnTo>
                  <a:lnTo>
                    <a:pt x="19" y="812"/>
                  </a:lnTo>
                  <a:lnTo>
                    <a:pt x="74" y="923"/>
                  </a:lnTo>
                  <a:lnTo>
                    <a:pt x="148" y="1015"/>
                  </a:lnTo>
                  <a:lnTo>
                    <a:pt x="259" y="1089"/>
                  </a:lnTo>
                  <a:lnTo>
                    <a:pt x="388" y="1162"/>
                  </a:lnTo>
                  <a:lnTo>
                    <a:pt x="535" y="1218"/>
                  </a:lnTo>
                  <a:lnTo>
                    <a:pt x="720" y="1254"/>
                  </a:lnTo>
                  <a:lnTo>
                    <a:pt x="849" y="1107"/>
                  </a:lnTo>
                  <a:lnTo>
                    <a:pt x="978" y="941"/>
                  </a:lnTo>
                  <a:lnTo>
                    <a:pt x="1088" y="775"/>
                  </a:lnTo>
                  <a:lnTo>
                    <a:pt x="1125" y="683"/>
                  </a:lnTo>
                  <a:lnTo>
                    <a:pt x="1162" y="609"/>
                  </a:lnTo>
                  <a:lnTo>
                    <a:pt x="1162" y="462"/>
                  </a:lnTo>
                  <a:lnTo>
                    <a:pt x="1144" y="351"/>
                  </a:lnTo>
                  <a:lnTo>
                    <a:pt x="1107" y="240"/>
                  </a:lnTo>
                  <a:lnTo>
                    <a:pt x="1033" y="148"/>
                  </a:lnTo>
                  <a:lnTo>
                    <a:pt x="941" y="74"/>
                  </a:lnTo>
                  <a:lnTo>
                    <a:pt x="849"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8" name="Google Shape;3718;p13"/>
            <p:cNvSpPr/>
            <p:nvPr/>
          </p:nvSpPr>
          <p:spPr>
            <a:xfrm>
              <a:off x="4645475" y="723950"/>
              <a:ext cx="31350" cy="27700"/>
            </a:xfrm>
            <a:custGeom>
              <a:avLst/>
              <a:gdLst/>
              <a:ahLst/>
              <a:cxnLst/>
              <a:rect l="l" t="t" r="r" b="b"/>
              <a:pathLst>
                <a:path w="1254" h="1108" extrusionOk="0">
                  <a:moveTo>
                    <a:pt x="590" y="1"/>
                  </a:moveTo>
                  <a:lnTo>
                    <a:pt x="498" y="19"/>
                  </a:lnTo>
                  <a:lnTo>
                    <a:pt x="406" y="56"/>
                  </a:lnTo>
                  <a:lnTo>
                    <a:pt x="332" y="111"/>
                  </a:lnTo>
                  <a:lnTo>
                    <a:pt x="240" y="185"/>
                  </a:lnTo>
                  <a:lnTo>
                    <a:pt x="166" y="277"/>
                  </a:lnTo>
                  <a:lnTo>
                    <a:pt x="92" y="351"/>
                  </a:lnTo>
                  <a:lnTo>
                    <a:pt x="55" y="443"/>
                  </a:lnTo>
                  <a:lnTo>
                    <a:pt x="19" y="536"/>
                  </a:lnTo>
                  <a:lnTo>
                    <a:pt x="0" y="665"/>
                  </a:lnTo>
                  <a:lnTo>
                    <a:pt x="19" y="775"/>
                  </a:lnTo>
                  <a:lnTo>
                    <a:pt x="74" y="886"/>
                  </a:lnTo>
                  <a:lnTo>
                    <a:pt x="129" y="978"/>
                  </a:lnTo>
                  <a:lnTo>
                    <a:pt x="221" y="1033"/>
                  </a:lnTo>
                  <a:lnTo>
                    <a:pt x="332" y="1089"/>
                  </a:lnTo>
                  <a:lnTo>
                    <a:pt x="461" y="1107"/>
                  </a:lnTo>
                  <a:lnTo>
                    <a:pt x="590" y="1089"/>
                  </a:lnTo>
                  <a:lnTo>
                    <a:pt x="682" y="1070"/>
                  </a:lnTo>
                  <a:lnTo>
                    <a:pt x="775" y="1033"/>
                  </a:lnTo>
                  <a:lnTo>
                    <a:pt x="922" y="923"/>
                  </a:lnTo>
                  <a:lnTo>
                    <a:pt x="1088" y="794"/>
                  </a:lnTo>
                  <a:lnTo>
                    <a:pt x="1254" y="665"/>
                  </a:lnTo>
                  <a:lnTo>
                    <a:pt x="1235" y="388"/>
                  </a:lnTo>
                  <a:lnTo>
                    <a:pt x="1070" y="259"/>
                  </a:lnTo>
                  <a:lnTo>
                    <a:pt x="904" y="130"/>
                  </a:lnTo>
                  <a:lnTo>
                    <a:pt x="830" y="75"/>
                  </a:lnTo>
                  <a:lnTo>
                    <a:pt x="738" y="19"/>
                  </a:lnTo>
                  <a:lnTo>
                    <a:pt x="6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9" name="Google Shape;3719;p13"/>
            <p:cNvSpPr/>
            <p:nvPr/>
          </p:nvSpPr>
          <p:spPr>
            <a:xfrm>
              <a:off x="5840725" y="1833025"/>
              <a:ext cx="28600" cy="31350"/>
            </a:xfrm>
            <a:custGeom>
              <a:avLst/>
              <a:gdLst/>
              <a:ahLst/>
              <a:cxnLst/>
              <a:rect l="l" t="t" r="r" b="b"/>
              <a:pathLst>
                <a:path w="1144" h="1254" extrusionOk="0">
                  <a:moveTo>
                    <a:pt x="516" y="0"/>
                  </a:moveTo>
                  <a:lnTo>
                    <a:pt x="387" y="166"/>
                  </a:lnTo>
                  <a:lnTo>
                    <a:pt x="240" y="314"/>
                  </a:lnTo>
                  <a:lnTo>
                    <a:pt x="111" y="461"/>
                  </a:lnTo>
                  <a:lnTo>
                    <a:pt x="56" y="535"/>
                  </a:lnTo>
                  <a:lnTo>
                    <a:pt x="37" y="627"/>
                  </a:lnTo>
                  <a:lnTo>
                    <a:pt x="0" y="756"/>
                  </a:lnTo>
                  <a:lnTo>
                    <a:pt x="19" y="885"/>
                  </a:lnTo>
                  <a:lnTo>
                    <a:pt x="56" y="996"/>
                  </a:lnTo>
                  <a:lnTo>
                    <a:pt x="111" y="1088"/>
                  </a:lnTo>
                  <a:lnTo>
                    <a:pt x="185" y="1180"/>
                  </a:lnTo>
                  <a:lnTo>
                    <a:pt x="295" y="1235"/>
                  </a:lnTo>
                  <a:lnTo>
                    <a:pt x="406" y="1254"/>
                  </a:lnTo>
                  <a:lnTo>
                    <a:pt x="535" y="1254"/>
                  </a:lnTo>
                  <a:lnTo>
                    <a:pt x="627" y="1235"/>
                  </a:lnTo>
                  <a:lnTo>
                    <a:pt x="719" y="1199"/>
                  </a:lnTo>
                  <a:lnTo>
                    <a:pt x="830" y="1143"/>
                  </a:lnTo>
                  <a:lnTo>
                    <a:pt x="922" y="1070"/>
                  </a:lnTo>
                  <a:lnTo>
                    <a:pt x="996" y="996"/>
                  </a:lnTo>
                  <a:lnTo>
                    <a:pt x="1070" y="922"/>
                  </a:lnTo>
                  <a:lnTo>
                    <a:pt x="1107" y="848"/>
                  </a:lnTo>
                  <a:lnTo>
                    <a:pt x="1143" y="756"/>
                  </a:lnTo>
                  <a:lnTo>
                    <a:pt x="1143" y="682"/>
                  </a:lnTo>
                  <a:lnTo>
                    <a:pt x="1125" y="590"/>
                  </a:lnTo>
                  <a:lnTo>
                    <a:pt x="1070" y="498"/>
                  </a:lnTo>
                  <a:lnTo>
                    <a:pt x="1033" y="406"/>
                  </a:lnTo>
                  <a:lnTo>
                    <a:pt x="904" y="221"/>
                  </a:lnTo>
                  <a:lnTo>
                    <a:pt x="793" y="37"/>
                  </a:lnTo>
                  <a:lnTo>
                    <a:pt x="5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0" name="Google Shape;3720;p13"/>
            <p:cNvSpPr/>
            <p:nvPr/>
          </p:nvSpPr>
          <p:spPr>
            <a:xfrm>
              <a:off x="5920475" y="1849600"/>
              <a:ext cx="29975" cy="32775"/>
            </a:xfrm>
            <a:custGeom>
              <a:avLst/>
              <a:gdLst/>
              <a:ahLst/>
              <a:cxnLst/>
              <a:rect l="l" t="t" r="r" b="b"/>
              <a:pathLst>
                <a:path w="1199" h="1311" extrusionOk="0">
                  <a:moveTo>
                    <a:pt x="590" y="1"/>
                  </a:moveTo>
                  <a:lnTo>
                    <a:pt x="443" y="19"/>
                  </a:lnTo>
                  <a:lnTo>
                    <a:pt x="332" y="56"/>
                  </a:lnTo>
                  <a:lnTo>
                    <a:pt x="221" y="93"/>
                  </a:lnTo>
                  <a:lnTo>
                    <a:pt x="129" y="167"/>
                  </a:lnTo>
                  <a:lnTo>
                    <a:pt x="55" y="259"/>
                  </a:lnTo>
                  <a:lnTo>
                    <a:pt x="18" y="370"/>
                  </a:lnTo>
                  <a:lnTo>
                    <a:pt x="0" y="480"/>
                  </a:lnTo>
                  <a:lnTo>
                    <a:pt x="18" y="609"/>
                  </a:lnTo>
                  <a:lnTo>
                    <a:pt x="37" y="702"/>
                  </a:lnTo>
                  <a:lnTo>
                    <a:pt x="92" y="794"/>
                  </a:lnTo>
                  <a:lnTo>
                    <a:pt x="203" y="960"/>
                  </a:lnTo>
                  <a:lnTo>
                    <a:pt x="350" y="1144"/>
                  </a:lnTo>
                  <a:lnTo>
                    <a:pt x="479" y="1310"/>
                  </a:lnTo>
                  <a:lnTo>
                    <a:pt x="756" y="1310"/>
                  </a:lnTo>
                  <a:lnTo>
                    <a:pt x="885" y="1126"/>
                  </a:lnTo>
                  <a:lnTo>
                    <a:pt x="1014" y="960"/>
                  </a:lnTo>
                  <a:lnTo>
                    <a:pt x="1125" y="775"/>
                  </a:lnTo>
                  <a:lnTo>
                    <a:pt x="1162" y="683"/>
                  </a:lnTo>
                  <a:lnTo>
                    <a:pt x="1180" y="591"/>
                  </a:lnTo>
                  <a:lnTo>
                    <a:pt x="1199" y="462"/>
                  </a:lnTo>
                  <a:lnTo>
                    <a:pt x="1162" y="333"/>
                  </a:lnTo>
                  <a:lnTo>
                    <a:pt x="1125" y="241"/>
                  </a:lnTo>
                  <a:lnTo>
                    <a:pt x="1051" y="148"/>
                  </a:lnTo>
                  <a:lnTo>
                    <a:pt x="959" y="93"/>
                  </a:lnTo>
                  <a:lnTo>
                    <a:pt x="848" y="38"/>
                  </a:lnTo>
                  <a:lnTo>
                    <a:pt x="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1" name="Google Shape;3721;p13"/>
            <p:cNvSpPr/>
            <p:nvPr/>
          </p:nvSpPr>
          <p:spPr>
            <a:xfrm>
              <a:off x="6157400" y="1889725"/>
              <a:ext cx="29975" cy="32750"/>
            </a:xfrm>
            <a:custGeom>
              <a:avLst/>
              <a:gdLst/>
              <a:ahLst/>
              <a:cxnLst/>
              <a:rect l="l" t="t" r="r" b="b"/>
              <a:pathLst>
                <a:path w="1199" h="1310" extrusionOk="0">
                  <a:moveTo>
                    <a:pt x="719" y="0"/>
                  </a:moveTo>
                  <a:lnTo>
                    <a:pt x="461" y="18"/>
                  </a:lnTo>
                  <a:lnTo>
                    <a:pt x="332" y="184"/>
                  </a:lnTo>
                  <a:lnTo>
                    <a:pt x="185" y="350"/>
                  </a:lnTo>
                  <a:lnTo>
                    <a:pt x="74" y="535"/>
                  </a:lnTo>
                  <a:lnTo>
                    <a:pt x="37" y="627"/>
                  </a:lnTo>
                  <a:lnTo>
                    <a:pt x="19" y="719"/>
                  </a:lnTo>
                  <a:lnTo>
                    <a:pt x="0" y="848"/>
                  </a:lnTo>
                  <a:lnTo>
                    <a:pt x="19" y="959"/>
                  </a:lnTo>
                  <a:lnTo>
                    <a:pt x="74" y="1069"/>
                  </a:lnTo>
                  <a:lnTo>
                    <a:pt x="148" y="1162"/>
                  </a:lnTo>
                  <a:lnTo>
                    <a:pt x="221" y="1217"/>
                  </a:lnTo>
                  <a:lnTo>
                    <a:pt x="332" y="1272"/>
                  </a:lnTo>
                  <a:lnTo>
                    <a:pt x="461" y="1309"/>
                  </a:lnTo>
                  <a:lnTo>
                    <a:pt x="738" y="1309"/>
                  </a:lnTo>
                  <a:lnTo>
                    <a:pt x="867" y="1272"/>
                  </a:lnTo>
                  <a:lnTo>
                    <a:pt x="977" y="1217"/>
                  </a:lnTo>
                  <a:lnTo>
                    <a:pt x="1051" y="1143"/>
                  </a:lnTo>
                  <a:lnTo>
                    <a:pt x="1125" y="1069"/>
                  </a:lnTo>
                  <a:lnTo>
                    <a:pt x="1180" y="959"/>
                  </a:lnTo>
                  <a:lnTo>
                    <a:pt x="1199" y="848"/>
                  </a:lnTo>
                  <a:lnTo>
                    <a:pt x="1180" y="719"/>
                  </a:lnTo>
                  <a:lnTo>
                    <a:pt x="1162" y="608"/>
                  </a:lnTo>
                  <a:lnTo>
                    <a:pt x="1125" y="535"/>
                  </a:lnTo>
                  <a:lnTo>
                    <a:pt x="996" y="350"/>
                  </a:lnTo>
                  <a:lnTo>
                    <a:pt x="867" y="184"/>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2" name="Google Shape;3722;p13"/>
            <p:cNvSpPr/>
            <p:nvPr/>
          </p:nvSpPr>
          <p:spPr>
            <a:xfrm>
              <a:off x="6238525" y="1907700"/>
              <a:ext cx="28150" cy="31350"/>
            </a:xfrm>
            <a:custGeom>
              <a:avLst/>
              <a:gdLst/>
              <a:ahLst/>
              <a:cxnLst/>
              <a:rect l="l" t="t" r="r" b="b"/>
              <a:pathLst>
                <a:path w="1126" h="1254" extrusionOk="0">
                  <a:moveTo>
                    <a:pt x="590" y="0"/>
                  </a:moveTo>
                  <a:lnTo>
                    <a:pt x="517" y="19"/>
                  </a:lnTo>
                  <a:lnTo>
                    <a:pt x="406" y="55"/>
                  </a:lnTo>
                  <a:lnTo>
                    <a:pt x="314" y="111"/>
                  </a:lnTo>
                  <a:lnTo>
                    <a:pt x="222" y="185"/>
                  </a:lnTo>
                  <a:lnTo>
                    <a:pt x="148" y="258"/>
                  </a:lnTo>
                  <a:lnTo>
                    <a:pt x="74" y="332"/>
                  </a:lnTo>
                  <a:lnTo>
                    <a:pt x="19" y="424"/>
                  </a:lnTo>
                  <a:lnTo>
                    <a:pt x="0" y="498"/>
                  </a:lnTo>
                  <a:lnTo>
                    <a:pt x="0" y="572"/>
                  </a:lnTo>
                  <a:lnTo>
                    <a:pt x="19" y="664"/>
                  </a:lnTo>
                  <a:lnTo>
                    <a:pt x="56" y="756"/>
                  </a:lnTo>
                  <a:lnTo>
                    <a:pt x="111" y="848"/>
                  </a:lnTo>
                  <a:lnTo>
                    <a:pt x="240" y="1033"/>
                  </a:lnTo>
                  <a:lnTo>
                    <a:pt x="351" y="1235"/>
                  </a:lnTo>
                  <a:lnTo>
                    <a:pt x="627" y="1254"/>
                  </a:lnTo>
                  <a:lnTo>
                    <a:pt x="756" y="1106"/>
                  </a:lnTo>
                  <a:lnTo>
                    <a:pt x="904" y="959"/>
                  </a:lnTo>
                  <a:lnTo>
                    <a:pt x="1033" y="793"/>
                  </a:lnTo>
                  <a:lnTo>
                    <a:pt x="1088" y="719"/>
                  </a:lnTo>
                  <a:lnTo>
                    <a:pt x="1107" y="627"/>
                  </a:lnTo>
                  <a:lnTo>
                    <a:pt x="1125" y="498"/>
                  </a:lnTo>
                  <a:lnTo>
                    <a:pt x="1125" y="369"/>
                  </a:lnTo>
                  <a:lnTo>
                    <a:pt x="1088" y="258"/>
                  </a:lnTo>
                  <a:lnTo>
                    <a:pt x="1033" y="166"/>
                  </a:lnTo>
                  <a:lnTo>
                    <a:pt x="959" y="92"/>
                  </a:lnTo>
                  <a:lnTo>
                    <a:pt x="848" y="37"/>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3" name="Google Shape;3723;p13"/>
            <p:cNvSpPr/>
            <p:nvPr/>
          </p:nvSpPr>
          <p:spPr>
            <a:xfrm>
              <a:off x="4553725" y="294350"/>
              <a:ext cx="30000" cy="32750"/>
            </a:xfrm>
            <a:custGeom>
              <a:avLst/>
              <a:gdLst/>
              <a:ahLst/>
              <a:cxnLst/>
              <a:rect l="l" t="t" r="r" b="b"/>
              <a:pathLst>
                <a:path w="1200" h="1310" extrusionOk="0">
                  <a:moveTo>
                    <a:pt x="702" y="0"/>
                  </a:moveTo>
                  <a:lnTo>
                    <a:pt x="425" y="19"/>
                  </a:lnTo>
                  <a:lnTo>
                    <a:pt x="296" y="203"/>
                  </a:lnTo>
                  <a:lnTo>
                    <a:pt x="167" y="369"/>
                  </a:lnTo>
                  <a:lnTo>
                    <a:pt x="56" y="554"/>
                  </a:lnTo>
                  <a:lnTo>
                    <a:pt x="19" y="646"/>
                  </a:lnTo>
                  <a:lnTo>
                    <a:pt x="1" y="738"/>
                  </a:lnTo>
                  <a:lnTo>
                    <a:pt x="1" y="867"/>
                  </a:lnTo>
                  <a:lnTo>
                    <a:pt x="19" y="996"/>
                  </a:lnTo>
                  <a:lnTo>
                    <a:pt x="75" y="1088"/>
                  </a:lnTo>
                  <a:lnTo>
                    <a:pt x="148" y="1181"/>
                  </a:lnTo>
                  <a:lnTo>
                    <a:pt x="241" y="1236"/>
                  </a:lnTo>
                  <a:lnTo>
                    <a:pt x="351" y="1291"/>
                  </a:lnTo>
                  <a:lnTo>
                    <a:pt x="480" y="1310"/>
                  </a:lnTo>
                  <a:lnTo>
                    <a:pt x="757" y="1310"/>
                  </a:lnTo>
                  <a:lnTo>
                    <a:pt x="886" y="1273"/>
                  </a:lnTo>
                  <a:lnTo>
                    <a:pt x="978" y="1217"/>
                  </a:lnTo>
                  <a:lnTo>
                    <a:pt x="1070" y="1144"/>
                  </a:lnTo>
                  <a:lnTo>
                    <a:pt x="1126" y="1051"/>
                  </a:lnTo>
                  <a:lnTo>
                    <a:pt x="1181" y="941"/>
                  </a:lnTo>
                  <a:lnTo>
                    <a:pt x="1199" y="830"/>
                  </a:lnTo>
                  <a:lnTo>
                    <a:pt x="1181" y="701"/>
                  </a:lnTo>
                  <a:lnTo>
                    <a:pt x="1144" y="609"/>
                  </a:lnTo>
                  <a:lnTo>
                    <a:pt x="1107" y="517"/>
                  </a:lnTo>
                  <a:lnTo>
                    <a:pt x="978" y="351"/>
                  </a:lnTo>
                  <a:lnTo>
                    <a:pt x="831" y="185"/>
                  </a:lnTo>
                  <a:lnTo>
                    <a:pt x="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4" name="Google Shape;3724;p13"/>
            <p:cNvSpPr/>
            <p:nvPr/>
          </p:nvSpPr>
          <p:spPr>
            <a:xfrm>
              <a:off x="5168650" y="1471175"/>
              <a:ext cx="26750" cy="29975"/>
            </a:xfrm>
            <a:custGeom>
              <a:avLst/>
              <a:gdLst/>
              <a:ahLst/>
              <a:cxnLst/>
              <a:rect l="l" t="t" r="r" b="b"/>
              <a:pathLst>
                <a:path w="1070" h="1199" extrusionOk="0">
                  <a:moveTo>
                    <a:pt x="425" y="0"/>
                  </a:moveTo>
                  <a:lnTo>
                    <a:pt x="295" y="166"/>
                  </a:lnTo>
                  <a:lnTo>
                    <a:pt x="148" y="332"/>
                  </a:lnTo>
                  <a:lnTo>
                    <a:pt x="93" y="406"/>
                  </a:lnTo>
                  <a:lnTo>
                    <a:pt x="37" y="498"/>
                  </a:lnTo>
                  <a:lnTo>
                    <a:pt x="0" y="572"/>
                  </a:lnTo>
                  <a:lnTo>
                    <a:pt x="0" y="645"/>
                  </a:lnTo>
                  <a:lnTo>
                    <a:pt x="19" y="738"/>
                  </a:lnTo>
                  <a:lnTo>
                    <a:pt x="56" y="830"/>
                  </a:lnTo>
                  <a:lnTo>
                    <a:pt x="129" y="922"/>
                  </a:lnTo>
                  <a:lnTo>
                    <a:pt x="185" y="996"/>
                  </a:lnTo>
                  <a:lnTo>
                    <a:pt x="277" y="1088"/>
                  </a:lnTo>
                  <a:lnTo>
                    <a:pt x="351" y="1143"/>
                  </a:lnTo>
                  <a:lnTo>
                    <a:pt x="443" y="1180"/>
                  </a:lnTo>
                  <a:lnTo>
                    <a:pt x="517" y="1199"/>
                  </a:lnTo>
                  <a:lnTo>
                    <a:pt x="590" y="1199"/>
                  </a:lnTo>
                  <a:lnTo>
                    <a:pt x="683" y="1162"/>
                  </a:lnTo>
                  <a:lnTo>
                    <a:pt x="756" y="1106"/>
                  </a:lnTo>
                  <a:lnTo>
                    <a:pt x="849" y="1033"/>
                  </a:lnTo>
                  <a:lnTo>
                    <a:pt x="922" y="941"/>
                  </a:lnTo>
                  <a:lnTo>
                    <a:pt x="996" y="867"/>
                  </a:lnTo>
                  <a:lnTo>
                    <a:pt x="1051" y="775"/>
                  </a:lnTo>
                  <a:lnTo>
                    <a:pt x="1070" y="682"/>
                  </a:lnTo>
                  <a:lnTo>
                    <a:pt x="1070" y="609"/>
                  </a:lnTo>
                  <a:lnTo>
                    <a:pt x="1051" y="535"/>
                  </a:lnTo>
                  <a:lnTo>
                    <a:pt x="996" y="443"/>
                  </a:lnTo>
                  <a:lnTo>
                    <a:pt x="941" y="369"/>
                  </a:lnTo>
                  <a:lnTo>
                    <a:pt x="812" y="185"/>
                  </a:lnTo>
                  <a:lnTo>
                    <a:pt x="701" y="19"/>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5" name="Google Shape;3725;p13"/>
            <p:cNvSpPr/>
            <p:nvPr/>
          </p:nvSpPr>
          <p:spPr>
            <a:xfrm>
              <a:off x="4892075" y="1178000"/>
              <a:ext cx="26750" cy="29975"/>
            </a:xfrm>
            <a:custGeom>
              <a:avLst/>
              <a:gdLst/>
              <a:ahLst/>
              <a:cxnLst/>
              <a:rect l="l" t="t" r="r" b="b"/>
              <a:pathLst>
                <a:path w="1070" h="1199" extrusionOk="0">
                  <a:moveTo>
                    <a:pt x="517" y="0"/>
                  </a:moveTo>
                  <a:lnTo>
                    <a:pt x="443" y="19"/>
                  </a:lnTo>
                  <a:lnTo>
                    <a:pt x="351" y="56"/>
                  </a:lnTo>
                  <a:lnTo>
                    <a:pt x="277" y="111"/>
                  </a:lnTo>
                  <a:lnTo>
                    <a:pt x="185" y="185"/>
                  </a:lnTo>
                  <a:lnTo>
                    <a:pt x="111" y="277"/>
                  </a:lnTo>
                  <a:lnTo>
                    <a:pt x="56" y="369"/>
                  </a:lnTo>
                  <a:lnTo>
                    <a:pt x="19" y="461"/>
                  </a:lnTo>
                  <a:lnTo>
                    <a:pt x="1" y="535"/>
                  </a:lnTo>
                  <a:lnTo>
                    <a:pt x="1" y="627"/>
                  </a:lnTo>
                  <a:lnTo>
                    <a:pt x="19" y="701"/>
                  </a:lnTo>
                  <a:lnTo>
                    <a:pt x="74" y="775"/>
                  </a:lnTo>
                  <a:lnTo>
                    <a:pt x="130" y="867"/>
                  </a:lnTo>
                  <a:lnTo>
                    <a:pt x="277" y="1033"/>
                  </a:lnTo>
                  <a:lnTo>
                    <a:pt x="406" y="1199"/>
                  </a:lnTo>
                  <a:lnTo>
                    <a:pt x="664" y="1181"/>
                  </a:lnTo>
                  <a:lnTo>
                    <a:pt x="793" y="1015"/>
                  </a:lnTo>
                  <a:lnTo>
                    <a:pt x="922" y="849"/>
                  </a:lnTo>
                  <a:lnTo>
                    <a:pt x="996" y="756"/>
                  </a:lnTo>
                  <a:lnTo>
                    <a:pt x="1033" y="683"/>
                  </a:lnTo>
                  <a:lnTo>
                    <a:pt x="1052" y="590"/>
                  </a:lnTo>
                  <a:lnTo>
                    <a:pt x="1070" y="517"/>
                  </a:lnTo>
                  <a:lnTo>
                    <a:pt x="1033" y="443"/>
                  </a:lnTo>
                  <a:lnTo>
                    <a:pt x="996" y="351"/>
                  </a:lnTo>
                  <a:lnTo>
                    <a:pt x="922" y="259"/>
                  </a:lnTo>
                  <a:lnTo>
                    <a:pt x="849" y="185"/>
                  </a:lnTo>
                  <a:lnTo>
                    <a:pt x="757" y="111"/>
                  </a:lnTo>
                  <a:lnTo>
                    <a:pt x="683" y="56"/>
                  </a:lnTo>
                  <a:lnTo>
                    <a:pt x="591"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6" name="Google Shape;3726;p13"/>
            <p:cNvSpPr/>
            <p:nvPr/>
          </p:nvSpPr>
          <p:spPr>
            <a:xfrm>
              <a:off x="4825250" y="1086275"/>
              <a:ext cx="30900" cy="26750"/>
            </a:xfrm>
            <a:custGeom>
              <a:avLst/>
              <a:gdLst/>
              <a:ahLst/>
              <a:cxnLst/>
              <a:rect l="l" t="t" r="r" b="b"/>
              <a:pathLst>
                <a:path w="1236" h="1070" extrusionOk="0">
                  <a:moveTo>
                    <a:pt x="572" y="0"/>
                  </a:moveTo>
                  <a:lnTo>
                    <a:pt x="498" y="37"/>
                  </a:lnTo>
                  <a:lnTo>
                    <a:pt x="424" y="74"/>
                  </a:lnTo>
                  <a:lnTo>
                    <a:pt x="350" y="148"/>
                  </a:lnTo>
                  <a:lnTo>
                    <a:pt x="277" y="222"/>
                  </a:lnTo>
                  <a:lnTo>
                    <a:pt x="148" y="387"/>
                  </a:lnTo>
                  <a:lnTo>
                    <a:pt x="0" y="535"/>
                  </a:lnTo>
                  <a:lnTo>
                    <a:pt x="148" y="701"/>
                  </a:lnTo>
                  <a:lnTo>
                    <a:pt x="277" y="867"/>
                  </a:lnTo>
                  <a:lnTo>
                    <a:pt x="350" y="941"/>
                  </a:lnTo>
                  <a:lnTo>
                    <a:pt x="424" y="1014"/>
                  </a:lnTo>
                  <a:lnTo>
                    <a:pt x="498" y="1051"/>
                  </a:lnTo>
                  <a:lnTo>
                    <a:pt x="572" y="1070"/>
                  </a:lnTo>
                  <a:lnTo>
                    <a:pt x="664" y="1070"/>
                  </a:lnTo>
                  <a:lnTo>
                    <a:pt x="738" y="1051"/>
                  </a:lnTo>
                  <a:lnTo>
                    <a:pt x="811" y="996"/>
                  </a:lnTo>
                  <a:lnTo>
                    <a:pt x="903" y="941"/>
                  </a:lnTo>
                  <a:lnTo>
                    <a:pt x="1069" y="812"/>
                  </a:lnTo>
                  <a:lnTo>
                    <a:pt x="1235" y="682"/>
                  </a:lnTo>
                  <a:lnTo>
                    <a:pt x="1235" y="406"/>
                  </a:lnTo>
                  <a:lnTo>
                    <a:pt x="1069" y="277"/>
                  </a:lnTo>
                  <a:lnTo>
                    <a:pt x="903" y="148"/>
                  </a:lnTo>
                  <a:lnTo>
                    <a:pt x="811" y="92"/>
                  </a:lnTo>
                  <a:lnTo>
                    <a:pt x="738" y="37"/>
                  </a:lnTo>
                  <a:lnTo>
                    <a:pt x="664" y="19"/>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7" name="Google Shape;3727;p13"/>
            <p:cNvSpPr/>
            <p:nvPr/>
          </p:nvSpPr>
          <p:spPr>
            <a:xfrm>
              <a:off x="6318725" y="1919675"/>
              <a:ext cx="26750" cy="29525"/>
            </a:xfrm>
            <a:custGeom>
              <a:avLst/>
              <a:gdLst/>
              <a:ahLst/>
              <a:cxnLst/>
              <a:rect l="l" t="t" r="r" b="b"/>
              <a:pathLst>
                <a:path w="1070" h="1181" extrusionOk="0">
                  <a:moveTo>
                    <a:pt x="443" y="1"/>
                  </a:moveTo>
                  <a:lnTo>
                    <a:pt x="314" y="148"/>
                  </a:lnTo>
                  <a:lnTo>
                    <a:pt x="167" y="314"/>
                  </a:lnTo>
                  <a:lnTo>
                    <a:pt x="111" y="406"/>
                  </a:lnTo>
                  <a:lnTo>
                    <a:pt x="56" y="480"/>
                  </a:lnTo>
                  <a:lnTo>
                    <a:pt x="19" y="554"/>
                  </a:lnTo>
                  <a:lnTo>
                    <a:pt x="1" y="646"/>
                  </a:lnTo>
                  <a:lnTo>
                    <a:pt x="19" y="720"/>
                  </a:lnTo>
                  <a:lnTo>
                    <a:pt x="56" y="812"/>
                  </a:lnTo>
                  <a:lnTo>
                    <a:pt x="111" y="904"/>
                  </a:lnTo>
                  <a:lnTo>
                    <a:pt x="185" y="996"/>
                  </a:lnTo>
                  <a:lnTo>
                    <a:pt x="259" y="1070"/>
                  </a:lnTo>
                  <a:lnTo>
                    <a:pt x="332" y="1125"/>
                  </a:lnTo>
                  <a:lnTo>
                    <a:pt x="406" y="1162"/>
                  </a:lnTo>
                  <a:lnTo>
                    <a:pt x="480" y="1181"/>
                  </a:lnTo>
                  <a:lnTo>
                    <a:pt x="572" y="1162"/>
                  </a:lnTo>
                  <a:lnTo>
                    <a:pt x="664" y="1125"/>
                  </a:lnTo>
                  <a:lnTo>
                    <a:pt x="757" y="1070"/>
                  </a:lnTo>
                  <a:lnTo>
                    <a:pt x="830" y="996"/>
                  </a:lnTo>
                  <a:lnTo>
                    <a:pt x="922" y="922"/>
                  </a:lnTo>
                  <a:lnTo>
                    <a:pt x="978" y="849"/>
                  </a:lnTo>
                  <a:lnTo>
                    <a:pt x="1033" y="775"/>
                  </a:lnTo>
                  <a:lnTo>
                    <a:pt x="1070" y="683"/>
                  </a:lnTo>
                  <a:lnTo>
                    <a:pt x="1070" y="609"/>
                  </a:lnTo>
                  <a:lnTo>
                    <a:pt x="1033" y="535"/>
                  </a:lnTo>
                  <a:lnTo>
                    <a:pt x="996" y="443"/>
                  </a:lnTo>
                  <a:lnTo>
                    <a:pt x="941" y="369"/>
                  </a:lnTo>
                  <a:lnTo>
                    <a:pt x="812" y="185"/>
                  </a:lnTo>
                  <a:lnTo>
                    <a:pt x="7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8" name="Google Shape;3728;p13"/>
            <p:cNvSpPr/>
            <p:nvPr/>
          </p:nvSpPr>
          <p:spPr>
            <a:xfrm>
              <a:off x="5762825" y="1825175"/>
              <a:ext cx="25825" cy="33675"/>
            </a:xfrm>
            <a:custGeom>
              <a:avLst/>
              <a:gdLst/>
              <a:ahLst/>
              <a:cxnLst/>
              <a:rect l="l" t="t" r="r" b="b"/>
              <a:pathLst>
                <a:path w="1033" h="1347" extrusionOk="0">
                  <a:moveTo>
                    <a:pt x="516" y="1"/>
                  </a:moveTo>
                  <a:lnTo>
                    <a:pt x="369" y="148"/>
                  </a:lnTo>
                  <a:lnTo>
                    <a:pt x="203" y="296"/>
                  </a:lnTo>
                  <a:lnTo>
                    <a:pt x="129" y="369"/>
                  </a:lnTo>
                  <a:lnTo>
                    <a:pt x="55" y="443"/>
                  </a:lnTo>
                  <a:lnTo>
                    <a:pt x="19" y="517"/>
                  </a:lnTo>
                  <a:lnTo>
                    <a:pt x="0" y="591"/>
                  </a:lnTo>
                  <a:lnTo>
                    <a:pt x="0" y="664"/>
                  </a:lnTo>
                  <a:lnTo>
                    <a:pt x="37" y="738"/>
                  </a:lnTo>
                  <a:lnTo>
                    <a:pt x="92" y="812"/>
                  </a:lnTo>
                  <a:lnTo>
                    <a:pt x="166" y="904"/>
                  </a:lnTo>
                  <a:lnTo>
                    <a:pt x="351" y="1107"/>
                  </a:lnTo>
                  <a:lnTo>
                    <a:pt x="553" y="1347"/>
                  </a:lnTo>
                  <a:lnTo>
                    <a:pt x="738" y="1089"/>
                  </a:lnTo>
                  <a:lnTo>
                    <a:pt x="885" y="886"/>
                  </a:lnTo>
                  <a:lnTo>
                    <a:pt x="959" y="794"/>
                  </a:lnTo>
                  <a:lnTo>
                    <a:pt x="996" y="701"/>
                  </a:lnTo>
                  <a:lnTo>
                    <a:pt x="1033" y="628"/>
                  </a:lnTo>
                  <a:lnTo>
                    <a:pt x="1033" y="554"/>
                  </a:lnTo>
                  <a:lnTo>
                    <a:pt x="1014" y="480"/>
                  </a:lnTo>
                  <a:lnTo>
                    <a:pt x="977" y="406"/>
                  </a:lnTo>
                  <a:lnTo>
                    <a:pt x="904" y="333"/>
                  </a:lnTo>
                  <a:lnTo>
                    <a:pt x="830" y="259"/>
                  </a:lnTo>
                  <a:lnTo>
                    <a:pt x="664" y="130"/>
                  </a:lnTo>
                  <a:lnTo>
                    <a:pt x="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9" name="Google Shape;3729;p13"/>
            <p:cNvSpPr/>
            <p:nvPr/>
          </p:nvSpPr>
          <p:spPr>
            <a:xfrm>
              <a:off x="4957075" y="1272500"/>
              <a:ext cx="33675" cy="25825"/>
            </a:xfrm>
            <a:custGeom>
              <a:avLst/>
              <a:gdLst/>
              <a:ahLst/>
              <a:cxnLst/>
              <a:rect l="l" t="t" r="r" b="b"/>
              <a:pathLst>
                <a:path w="1347" h="1033" extrusionOk="0">
                  <a:moveTo>
                    <a:pt x="553" y="0"/>
                  </a:moveTo>
                  <a:lnTo>
                    <a:pt x="480" y="19"/>
                  </a:lnTo>
                  <a:lnTo>
                    <a:pt x="406" y="56"/>
                  </a:lnTo>
                  <a:lnTo>
                    <a:pt x="332" y="111"/>
                  </a:lnTo>
                  <a:lnTo>
                    <a:pt x="258" y="185"/>
                  </a:lnTo>
                  <a:lnTo>
                    <a:pt x="129" y="351"/>
                  </a:lnTo>
                  <a:lnTo>
                    <a:pt x="0" y="517"/>
                  </a:lnTo>
                  <a:lnTo>
                    <a:pt x="148" y="664"/>
                  </a:lnTo>
                  <a:lnTo>
                    <a:pt x="295" y="830"/>
                  </a:lnTo>
                  <a:lnTo>
                    <a:pt x="369" y="904"/>
                  </a:lnTo>
                  <a:lnTo>
                    <a:pt x="443" y="959"/>
                  </a:lnTo>
                  <a:lnTo>
                    <a:pt x="517" y="1014"/>
                  </a:lnTo>
                  <a:lnTo>
                    <a:pt x="590" y="1033"/>
                  </a:lnTo>
                  <a:lnTo>
                    <a:pt x="664" y="1033"/>
                  </a:lnTo>
                  <a:lnTo>
                    <a:pt x="738" y="996"/>
                  </a:lnTo>
                  <a:lnTo>
                    <a:pt x="812" y="941"/>
                  </a:lnTo>
                  <a:lnTo>
                    <a:pt x="904" y="867"/>
                  </a:lnTo>
                  <a:lnTo>
                    <a:pt x="1107" y="683"/>
                  </a:lnTo>
                  <a:lnTo>
                    <a:pt x="1346" y="480"/>
                  </a:lnTo>
                  <a:lnTo>
                    <a:pt x="1088" y="295"/>
                  </a:lnTo>
                  <a:lnTo>
                    <a:pt x="885" y="129"/>
                  </a:lnTo>
                  <a:lnTo>
                    <a:pt x="793" y="74"/>
                  </a:lnTo>
                  <a:lnTo>
                    <a:pt x="701"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0" name="Google Shape;3730;p13"/>
            <p:cNvSpPr/>
            <p:nvPr/>
          </p:nvSpPr>
          <p:spPr>
            <a:xfrm>
              <a:off x="4763000" y="992700"/>
              <a:ext cx="33675" cy="25825"/>
            </a:xfrm>
            <a:custGeom>
              <a:avLst/>
              <a:gdLst/>
              <a:ahLst/>
              <a:cxnLst/>
              <a:rect l="l" t="t" r="r" b="b"/>
              <a:pathLst>
                <a:path w="1347" h="1033" extrusionOk="0">
                  <a:moveTo>
                    <a:pt x="572" y="0"/>
                  </a:moveTo>
                  <a:lnTo>
                    <a:pt x="499" y="19"/>
                  </a:lnTo>
                  <a:lnTo>
                    <a:pt x="425" y="56"/>
                  </a:lnTo>
                  <a:lnTo>
                    <a:pt x="351" y="111"/>
                  </a:lnTo>
                  <a:lnTo>
                    <a:pt x="277" y="185"/>
                  </a:lnTo>
                  <a:lnTo>
                    <a:pt x="130" y="332"/>
                  </a:lnTo>
                  <a:lnTo>
                    <a:pt x="1" y="480"/>
                  </a:lnTo>
                  <a:lnTo>
                    <a:pt x="130" y="646"/>
                  </a:lnTo>
                  <a:lnTo>
                    <a:pt x="277" y="812"/>
                  </a:lnTo>
                  <a:lnTo>
                    <a:pt x="333" y="904"/>
                  </a:lnTo>
                  <a:lnTo>
                    <a:pt x="406" y="959"/>
                  </a:lnTo>
                  <a:lnTo>
                    <a:pt x="499" y="1014"/>
                  </a:lnTo>
                  <a:lnTo>
                    <a:pt x="572" y="1033"/>
                  </a:lnTo>
                  <a:lnTo>
                    <a:pt x="646" y="1033"/>
                  </a:lnTo>
                  <a:lnTo>
                    <a:pt x="720" y="1014"/>
                  </a:lnTo>
                  <a:lnTo>
                    <a:pt x="794" y="959"/>
                  </a:lnTo>
                  <a:lnTo>
                    <a:pt x="886" y="885"/>
                  </a:lnTo>
                  <a:lnTo>
                    <a:pt x="1089" y="719"/>
                  </a:lnTo>
                  <a:lnTo>
                    <a:pt x="1347" y="535"/>
                  </a:lnTo>
                  <a:lnTo>
                    <a:pt x="1107" y="332"/>
                  </a:lnTo>
                  <a:lnTo>
                    <a:pt x="904" y="166"/>
                  </a:lnTo>
                  <a:lnTo>
                    <a:pt x="812" y="93"/>
                  </a:lnTo>
                  <a:lnTo>
                    <a:pt x="720" y="37"/>
                  </a:lnTo>
                  <a:lnTo>
                    <a:pt x="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1" name="Google Shape;3731;p13"/>
            <p:cNvSpPr/>
            <p:nvPr/>
          </p:nvSpPr>
          <p:spPr>
            <a:xfrm>
              <a:off x="4544050" y="378250"/>
              <a:ext cx="26300" cy="33675"/>
            </a:xfrm>
            <a:custGeom>
              <a:avLst/>
              <a:gdLst/>
              <a:ahLst/>
              <a:cxnLst/>
              <a:rect l="l" t="t" r="r" b="b"/>
              <a:pathLst>
                <a:path w="1052" h="1347" extrusionOk="0">
                  <a:moveTo>
                    <a:pt x="517" y="0"/>
                  </a:moveTo>
                  <a:lnTo>
                    <a:pt x="370" y="148"/>
                  </a:lnTo>
                  <a:lnTo>
                    <a:pt x="204" y="295"/>
                  </a:lnTo>
                  <a:lnTo>
                    <a:pt x="130" y="369"/>
                  </a:lnTo>
                  <a:lnTo>
                    <a:pt x="74" y="443"/>
                  </a:lnTo>
                  <a:lnTo>
                    <a:pt x="19" y="516"/>
                  </a:lnTo>
                  <a:lnTo>
                    <a:pt x="1" y="609"/>
                  </a:lnTo>
                  <a:lnTo>
                    <a:pt x="1" y="664"/>
                  </a:lnTo>
                  <a:lnTo>
                    <a:pt x="38" y="738"/>
                  </a:lnTo>
                  <a:lnTo>
                    <a:pt x="93" y="811"/>
                  </a:lnTo>
                  <a:lnTo>
                    <a:pt x="167" y="904"/>
                  </a:lnTo>
                  <a:lnTo>
                    <a:pt x="351" y="1107"/>
                  </a:lnTo>
                  <a:lnTo>
                    <a:pt x="554" y="1346"/>
                  </a:lnTo>
                  <a:lnTo>
                    <a:pt x="738" y="1088"/>
                  </a:lnTo>
                  <a:lnTo>
                    <a:pt x="904" y="885"/>
                  </a:lnTo>
                  <a:lnTo>
                    <a:pt x="960" y="793"/>
                  </a:lnTo>
                  <a:lnTo>
                    <a:pt x="1015" y="701"/>
                  </a:lnTo>
                  <a:lnTo>
                    <a:pt x="1033" y="627"/>
                  </a:lnTo>
                  <a:lnTo>
                    <a:pt x="1052" y="553"/>
                  </a:lnTo>
                  <a:lnTo>
                    <a:pt x="1015" y="480"/>
                  </a:lnTo>
                  <a:lnTo>
                    <a:pt x="978" y="406"/>
                  </a:lnTo>
                  <a:lnTo>
                    <a:pt x="923" y="332"/>
                  </a:lnTo>
                  <a:lnTo>
                    <a:pt x="849" y="258"/>
                  </a:lnTo>
                  <a:lnTo>
                    <a:pt x="683" y="12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2" name="Google Shape;3732;p13"/>
            <p:cNvSpPr/>
            <p:nvPr/>
          </p:nvSpPr>
          <p:spPr>
            <a:xfrm>
              <a:off x="5459050" y="1688725"/>
              <a:ext cx="34125" cy="26300"/>
            </a:xfrm>
            <a:custGeom>
              <a:avLst/>
              <a:gdLst/>
              <a:ahLst/>
              <a:cxnLst/>
              <a:rect l="l" t="t" r="r" b="b"/>
              <a:pathLst>
                <a:path w="1365" h="1052" extrusionOk="0">
                  <a:moveTo>
                    <a:pt x="590" y="1"/>
                  </a:moveTo>
                  <a:lnTo>
                    <a:pt x="517" y="19"/>
                  </a:lnTo>
                  <a:lnTo>
                    <a:pt x="443" y="75"/>
                  </a:lnTo>
                  <a:lnTo>
                    <a:pt x="369" y="130"/>
                  </a:lnTo>
                  <a:lnTo>
                    <a:pt x="295" y="185"/>
                  </a:lnTo>
                  <a:lnTo>
                    <a:pt x="148" y="351"/>
                  </a:lnTo>
                  <a:lnTo>
                    <a:pt x="0" y="499"/>
                  </a:lnTo>
                  <a:lnTo>
                    <a:pt x="148" y="665"/>
                  </a:lnTo>
                  <a:lnTo>
                    <a:pt x="277" y="831"/>
                  </a:lnTo>
                  <a:lnTo>
                    <a:pt x="351" y="904"/>
                  </a:lnTo>
                  <a:lnTo>
                    <a:pt x="425" y="978"/>
                  </a:lnTo>
                  <a:lnTo>
                    <a:pt x="498" y="1015"/>
                  </a:lnTo>
                  <a:lnTo>
                    <a:pt x="572" y="1052"/>
                  </a:lnTo>
                  <a:lnTo>
                    <a:pt x="646" y="1052"/>
                  </a:lnTo>
                  <a:lnTo>
                    <a:pt x="720" y="1034"/>
                  </a:lnTo>
                  <a:lnTo>
                    <a:pt x="793" y="978"/>
                  </a:lnTo>
                  <a:lnTo>
                    <a:pt x="885" y="904"/>
                  </a:lnTo>
                  <a:lnTo>
                    <a:pt x="1107" y="739"/>
                  </a:lnTo>
                  <a:lnTo>
                    <a:pt x="1365" y="554"/>
                  </a:lnTo>
                  <a:lnTo>
                    <a:pt x="1107" y="351"/>
                  </a:lnTo>
                  <a:lnTo>
                    <a:pt x="904" y="167"/>
                  </a:lnTo>
                  <a:lnTo>
                    <a:pt x="830" y="112"/>
                  </a:lnTo>
                  <a:lnTo>
                    <a:pt x="738" y="56"/>
                  </a:lnTo>
                  <a:lnTo>
                    <a:pt x="664" y="19"/>
                  </a:lnTo>
                  <a:lnTo>
                    <a:pt x="5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3" name="Google Shape;3733;p13"/>
            <p:cNvSpPr/>
            <p:nvPr/>
          </p:nvSpPr>
          <p:spPr>
            <a:xfrm>
              <a:off x="4698475" y="899575"/>
              <a:ext cx="30900" cy="24000"/>
            </a:xfrm>
            <a:custGeom>
              <a:avLst/>
              <a:gdLst/>
              <a:ahLst/>
              <a:cxnLst/>
              <a:rect l="l" t="t" r="r" b="b"/>
              <a:pathLst>
                <a:path w="1236" h="960" extrusionOk="0">
                  <a:moveTo>
                    <a:pt x="480" y="1"/>
                  </a:moveTo>
                  <a:lnTo>
                    <a:pt x="406" y="38"/>
                  </a:lnTo>
                  <a:lnTo>
                    <a:pt x="277" y="148"/>
                  </a:lnTo>
                  <a:lnTo>
                    <a:pt x="130" y="296"/>
                  </a:lnTo>
                  <a:lnTo>
                    <a:pt x="1" y="425"/>
                  </a:lnTo>
                  <a:lnTo>
                    <a:pt x="111" y="572"/>
                  </a:lnTo>
                  <a:lnTo>
                    <a:pt x="240" y="738"/>
                  </a:lnTo>
                  <a:lnTo>
                    <a:pt x="369" y="886"/>
                  </a:lnTo>
                  <a:lnTo>
                    <a:pt x="425" y="923"/>
                  </a:lnTo>
                  <a:lnTo>
                    <a:pt x="498" y="960"/>
                  </a:lnTo>
                  <a:lnTo>
                    <a:pt x="572" y="960"/>
                  </a:lnTo>
                  <a:lnTo>
                    <a:pt x="627" y="941"/>
                  </a:lnTo>
                  <a:lnTo>
                    <a:pt x="793" y="831"/>
                  </a:lnTo>
                  <a:lnTo>
                    <a:pt x="996" y="683"/>
                  </a:lnTo>
                  <a:lnTo>
                    <a:pt x="1236" y="517"/>
                  </a:lnTo>
                  <a:lnTo>
                    <a:pt x="1015" y="333"/>
                  </a:lnTo>
                  <a:lnTo>
                    <a:pt x="849" y="167"/>
                  </a:lnTo>
                  <a:lnTo>
                    <a:pt x="683" y="38"/>
                  </a:lnTo>
                  <a:lnTo>
                    <a:pt x="6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4" name="Google Shape;3734;p13"/>
            <p:cNvSpPr/>
            <p:nvPr/>
          </p:nvSpPr>
          <p:spPr>
            <a:xfrm>
              <a:off x="5684450" y="1813200"/>
              <a:ext cx="29525" cy="23075"/>
            </a:xfrm>
            <a:custGeom>
              <a:avLst/>
              <a:gdLst/>
              <a:ahLst/>
              <a:cxnLst/>
              <a:rect l="l" t="t" r="r" b="b"/>
              <a:pathLst>
                <a:path w="1181" h="923" extrusionOk="0">
                  <a:moveTo>
                    <a:pt x="443" y="0"/>
                  </a:moveTo>
                  <a:lnTo>
                    <a:pt x="369" y="19"/>
                  </a:lnTo>
                  <a:lnTo>
                    <a:pt x="296" y="56"/>
                  </a:lnTo>
                  <a:lnTo>
                    <a:pt x="148" y="166"/>
                  </a:lnTo>
                  <a:lnTo>
                    <a:pt x="74" y="240"/>
                  </a:lnTo>
                  <a:lnTo>
                    <a:pt x="38" y="314"/>
                  </a:lnTo>
                  <a:lnTo>
                    <a:pt x="1" y="369"/>
                  </a:lnTo>
                  <a:lnTo>
                    <a:pt x="1" y="424"/>
                  </a:lnTo>
                  <a:lnTo>
                    <a:pt x="19" y="498"/>
                  </a:lnTo>
                  <a:lnTo>
                    <a:pt x="56" y="590"/>
                  </a:lnTo>
                  <a:lnTo>
                    <a:pt x="167" y="738"/>
                  </a:lnTo>
                  <a:lnTo>
                    <a:pt x="222" y="812"/>
                  </a:lnTo>
                  <a:lnTo>
                    <a:pt x="296" y="867"/>
                  </a:lnTo>
                  <a:lnTo>
                    <a:pt x="369" y="904"/>
                  </a:lnTo>
                  <a:lnTo>
                    <a:pt x="443" y="922"/>
                  </a:lnTo>
                  <a:lnTo>
                    <a:pt x="517" y="922"/>
                  </a:lnTo>
                  <a:lnTo>
                    <a:pt x="572" y="885"/>
                  </a:lnTo>
                  <a:lnTo>
                    <a:pt x="738" y="793"/>
                  </a:lnTo>
                  <a:lnTo>
                    <a:pt x="941" y="627"/>
                  </a:lnTo>
                  <a:lnTo>
                    <a:pt x="1181" y="461"/>
                  </a:lnTo>
                  <a:lnTo>
                    <a:pt x="941" y="295"/>
                  </a:lnTo>
                  <a:lnTo>
                    <a:pt x="738"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5" name="Google Shape;3735;p13"/>
            <p:cNvSpPr/>
            <p:nvPr/>
          </p:nvSpPr>
          <p:spPr>
            <a:xfrm>
              <a:off x="5024825" y="1367900"/>
              <a:ext cx="30000" cy="23075"/>
            </a:xfrm>
            <a:custGeom>
              <a:avLst/>
              <a:gdLst/>
              <a:ahLst/>
              <a:cxnLst/>
              <a:rect l="l" t="t" r="r" b="b"/>
              <a:pathLst>
                <a:path w="1200" h="923" extrusionOk="0">
                  <a:moveTo>
                    <a:pt x="443" y="1"/>
                  </a:moveTo>
                  <a:lnTo>
                    <a:pt x="369" y="19"/>
                  </a:lnTo>
                  <a:lnTo>
                    <a:pt x="296" y="56"/>
                  </a:lnTo>
                  <a:lnTo>
                    <a:pt x="148" y="185"/>
                  </a:lnTo>
                  <a:lnTo>
                    <a:pt x="93" y="259"/>
                  </a:lnTo>
                  <a:lnTo>
                    <a:pt x="38" y="314"/>
                  </a:lnTo>
                  <a:lnTo>
                    <a:pt x="19" y="388"/>
                  </a:lnTo>
                  <a:lnTo>
                    <a:pt x="1" y="444"/>
                  </a:lnTo>
                  <a:lnTo>
                    <a:pt x="38" y="517"/>
                  </a:lnTo>
                  <a:lnTo>
                    <a:pt x="74" y="591"/>
                  </a:lnTo>
                  <a:lnTo>
                    <a:pt x="185" y="739"/>
                  </a:lnTo>
                  <a:lnTo>
                    <a:pt x="259" y="812"/>
                  </a:lnTo>
                  <a:lnTo>
                    <a:pt x="333" y="868"/>
                  </a:lnTo>
                  <a:lnTo>
                    <a:pt x="406" y="904"/>
                  </a:lnTo>
                  <a:lnTo>
                    <a:pt x="462" y="923"/>
                  </a:lnTo>
                  <a:lnTo>
                    <a:pt x="535" y="923"/>
                  </a:lnTo>
                  <a:lnTo>
                    <a:pt x="609" y="886"/>
                  </a:lnTo>
                  <a:lnTo>
                    <a:pt x="775" y="794"/>
                  </a:lnTo>
                  <a:lnTo>
                    <a:pt x="960" y="628"/>
                  </a:lnTo>
                  <a:lnTo>
                    <a:pt x="1199" y="444"/>
                  </a:lnTo>
                  <a:lnTo>
                    <a:pt x="960" y="278"/>
                  </a:lnTo>
                  <a:lnTo>
                    <a:pt x="757" y="130"/>
                  </a:lnTo>
                  <a:lnTo>
                    <a:pt x="591" y="38"/>
                  </a:lnTo>
                  <a:lnTo>
                    <a:pt x="517" y="19"/>
                  </a:lnTo>
                  <a:lnTo>
                    <a:pt x="4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6" name="Google Shape;3736;p13"/>
            <p:cNvSpPr/>
            <p:nvPr/>
          </p:nvSpPr>
          <p:spPr>
            <a:xfrm>
              <a:off x="5235950" y="1568425"/>
              <a:ext cx="28600" cy="21700"/>
            </a:xfrm>
            <a:custGeom>
              <a:avLst/>
              <a:gdLst/>
              <a:ahLst/>
              <a:cxnLst/>
              <a:rect l="l" t="t" r="r" b="b"/>
              <a:pathLst>
                <a:path w="1144" h="868" extrusionOk="0">
                  <a:moveTo>
                    <a:pt x="498" y="1"/>
                  </a:moveTo>
                  <a:lnTo>
                    <a:pt x="443" y="19"/>
                  </a:lnTo>
                  <a:lnTo>
                    <a:pt x="369" y="37"/>
                  </a:lnTo>
                  <a:lnTo>
                    <a:pt x="259" y="148"/>
                  </a:lnTo>
                  <a:lnTo>
                    <a:pt x="129" y="277"/>
                  </a:lnTo>
                  <a:lnTo>
                    <a:pt x="0" y="388"/>
                  </a:lnTo>
                  <a:lnTo>
                    <a:pt x="111" y="535"/>
                  </a:lnTo>
                  <a:lnTo>
                    <a:pt x="222" y="683"/>
                  </a:lnTo>
                  <a:lnTo>
                    <a:pt x="351" y="793"/>
                  </a:lnTo>
                  <a:lnTo>
                    <a:pt x="406" y="849"/>
                  </a:lnTo>
                  <a:lnTo>
                    <a:pt x="480" y="867"/>
                  </a:lnTo>
                  <a:lnTo>
                    <a:pt x="535" y="867"/>
                  </a:lnTo>
                  <a:lnTo>
                    <a:pt x="590" y="849"/>
                  </a:lnTo>
                  <a:lnTo>
                    <a:pt x="738" y="757"/>
                  </a:lnTo>
                  <a:lnTo>
                    <a:pt x="922" y="628"/>
                  </a:lnTo>
                  <a:lnTo>
                    <a:pt x="1144" y="462"/>
                  </a:lnTo>
                  <a:lnTo>
                    <a:pt x="941" y="296"/>
                  </a:lnTo>
                  <a:lnTo>
                    <a:pt x="775" y="130"/>
                  </a:lnTo>
                  <a:lnTo>
                    <a:pt x="627" y="37"/>
                  </a:lnTo>
                  <a:lnTo>
                    <a:pt x="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7" name="Google Shape;3737;p13"/>
            <p:cNvSpPr/>
            <p:nvPr/>
          </p:nvSpPr>
          <p:spPr>
            <a:xfrm>
              <a:off x="5382525" y="1677225"/>
              <a:ext cx="21225" cy="26750"/>
            </a:xfrm>
            <a:custGeom>
              <a:avLst/>
              <a:gdLst/>
              <a:ahLst/>
              <a:cxnLst/>
              <a:rect l="l" t="t" r="r" b="b"/>
              <a:pathLst>
                <a:path w="849" h="1070" extrusionOk="0">
                  <a:moveTo>
                    <a:pt x="369" y="0"/>
                  </a:moveTo>
                  <a:lnTo>
                    <a:pt x="314" y="37"/>
                  </a:lnTo>
                  <a:lnTo>
                    <a:pt x="185" y="129"/>
                  </a:lnTo>
                  <a:lnTo>
                    <a:pt x="56" y="258"/>
                  </a:lnTo>
                  <a:lnTo>
                    <a:pt x="19" y="332"/>
                  </a:lnTo>
                  <a:lnTo>
                    <a:pt x="1" y="387"/>
                  </a:lnTo>
                  <a:lnTo>
                    <a:pt x="19" y="461"/>
                  </a:lnTo>
                  <a:lnTo>
                    <a:pt x="38" y="516"/>
                  </a:lnTo>
                  <a:lnTo>
                    <a:pt x="130" y="682"/>
                  </a:lnTo>
                  <a:lnTo>
                    <a:pt x="259" y="848"/>
                  </a:lnTo>
                  <a:lnTo>
                    <a:pt x="406" y="1069"/>
                  </a:lnTo>
                  <a:lnTo>
                    <a:pt x="572" y="867"/>
                  </a:lnTo>
                  <a:lnTo>
                    <a:pt x="720" y="701"/>
                  </a:lnTo>
                  <a:lnTo>
                    <a:pt x="830" y="572"/>
                  </a:lnTo>
                  <a:lnTo>
                    <a:pt x="849" y="516"/>
                  </a:lnTo>
                  <a:lnTo>
                    <a:pt x="849" y="461"/>
                  </a:lnTo>
                  <a:lnTo>
                    <a:pt x="830" y="387"/>
                  </a:lnTo>
                  <a:lnTo>
                    <a:pt x="794" y="313"/>
                  </a:lnTo>
                  <a:lnTo>
                    <a:pt x="701" y="184"/>
                  </a:lnTo>
                  <a:lnTo>
                    <a:pt x="572" y="74"/>
                  </a:lnTo>
                  <a:lnTo>
                    <a:pt x="499" y="37"/>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8" name="Google Shape;3738;p13"/>
            <p:cNvSpPr/>
            <p:nvPr/>
          </p:nvSpPr>
          <p:spPr>
            <a:xfrm>
              <a:off x="4635325" y="801400"/>
              <a:ext cx="20300" cy="26300"/>
            </a:xfrm>
            <a:custGeom>
              <a:avLst/>
              <a:gdLst/>
              <a:ahLst/>
              <a:cxnLst/>
              <a:rect l="l" t="t" r="r" b="b"/>
              <a:pathLst>
                <a:path w="812" h="1052" extrusionOk="0">
                  <a:moveTo>
                    <a:pt x="388" y="0"/>
                  </a:moveTo>
                  <a:lnTo>
                    <a:pt x="240" y="203"/>
                  </a:lnTo>
                  <a:lnTo>
                    <a:pt x="111" y="388"/>
                  </a:lnTo>
                  <a:lnTo>
                    <a:pt x="19" y="535"/>
                  </a:lnTo>
                  <a:lnTo>
                    <a:pt x="0" y="590"/>
                  </a:lnTo>
                  <a:lnTo>
                    <a:pt x="0" y="646"/>
                  </a:lnTo>
                  <a:lnTo>
                    <a:pt x="19" y="720"/>
                  </a:lnTo>
                  <a:lnTo>
                    <a:pt x="56" y="775"/>
                  </a:lnTo>
                  <a:lnTo>
                    <a:pt x="166" y="904"/>
                  </a:lnTo>
                  <a:lnTo>
                    <a:pt x="296" y="1015"/>
                  </a:lnTo>
                  <a:lnTo>
                    <a:pt x="369" y="1033"/>
                  </a:lnTo>
                  <a:lnTo>
                    <a:pt x="425" y="1051"/>
                  </a:lnTo>
                  <a:lnTo>
                    <a:pt x="480" y="1033"/>
                  </a:lnTo>
                  <a:lnTo>
                    <a:pt x="554" y="996"/>
                  </a:lnTo>
                  <a:lnTo>
                    <a:pt x="664" y="885"/>
                  </a:lnTo>
                  <a:lnTo>
                    <a:pt x="775" y="756"/>
                  </a:lnTo>
                  <a:lnTo>
                    <a:pt x="812" y="683"/>
                  </a:lnTo>
                  <a:lnTo>
                    <a:pt x="812" y="627"/>
                  </a:lnTo>
                  <a:lnTo>
                    <a:pt x="812" y="554"/>
                  </a:lnTo>
                  <a:lnTo>
                    <a:pt x="793" y="498"/>
                  </a:lnTo>
                  <a:lnTo>
                    <a:pt x="683" y="369"/>
                  </a:lnTo>
                  <a:lnTo>
                    <a:pt x="554" y="203"/>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9" name="Google Shape;3739;p13"/>
            <p:cNvSpPr/>
            <p:nvPr/>
          </p:nvSpPr>
          <p:spPr>
            <a:xfrm>
              <a:off x="4532075" y="455675"/>
              <a:ext cx="21225" cy="26775"/>
            </a:xfrm>
            <a:custGeom>
              <a:avLst/>
              <a:gdLst/>
              <a:ahLst/>
              <a:cxnLst/>
              <a:rect l="l" t="t" r="r" b="b"/>
              <a:pathLst>
                <a:path w="849" h="1071" extrusionOk="0">
                  <a:moveTo>
                    <a:pt x="461" y="1"/>
                  </a:moveTo>
                  <a:lnTo>
                    <a:pt x="295" y="204"/>
                  </a:lnTo>
                  <a:lnTo>
                    <a:pt x="148" y="351"/>
                  </a:lnTo>
                  <a:lnTo>
                    <a:pt x="37" y="499"/>
                  </a:lnTo>
                  <a:lnTo>
                    <a:pt x="19" y="554"/>
                  </a:lnTo>
                  <a:lnTo>
                    <a:pt x="0" y="609"/>
                  </a:lnTo>
                  <a:lnTo>
                    <a:pt x="19" y="665"/>
                  </a:lnTo>
                  <a:lnTo>
                    <a:pt x="56" y="738"/>
                  </a:lnTo>
                  <a:lnTo>
                    <a:pt x="166" y="886"/>
                  </a:lnTo>
                  <a:lnTo>
                    <a:pt x="277" y="996"/>
                  </a:lnTo>
                  <a:lnTo>
                    <a:pt x="351" y="1052"/>
                  </a:lnTo>
                  <a:lnTo>
                    <a:pt x="424" y="1070"/>
                  </a:lnTo>
                  <a:lnTo>
                    <a:pt x="461" y="1070"/>
                  </a:lnTo>
                  <a:lnTo>
                    <a:pt x="535" y="1052"/>
                  </a:lnTo>
                  <a:lnTo>
                    <a:pt x="664" y="960"/>
                  </a:lnTo>
                  <a:lnTo>
                    <a:pt x="793" y="831"/>
                  </a:lnTo>
                  <a:lnTo>
                    <a:pt x="830" y="757"/>
                  </a:lnTo>
                  <a:lnTo>
                    <a:pt x="849" y="701"/>
                  </a:lnTo>
                  <a:lnTo>
                    <a:pt x="849" y="628"/>
                  </a:lnTo>
                  <a:lnTo>
                    <a:pt x="830" y="554"/>
                  </a:lnTo>
                  <a:lnTo>
                    <a:pt x="738" y="406"/>
                  </a:lnTo>
                  <a:lnTo>
                    <a:pt x="609" y="222"/>
                  </a:lnTo>
                  <a:lnTo>
                    <a:pt x="4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0" name="Google Shape;3740;p13"/>
            <p:cNvSpPr/>
            <p:nvPr/>
          </p:nvSpPr>
          <p:spPr>
            <a:xfrm>
              <a:off x="5604700" y="1800300"/>
              <a:ext cx="27225" cy="20300"/>
            </a:xfrm>
            <a:custGeom>
              <a:avLst/>
              <a:gdLst/>
              <a:ahLst/>
              <a:cxnLst/>
              <a:rect l="l" t="t" r="r" b="b"/>
              <a:pathLst>
                <a:path w="1089" h="812" extrusionOk="0">
                  <a:moveTo>
                    <a:pt x="462" y="0"/>
                  </a:moveTo>
                  <a:lnTo>
                    <a:pt x="407" y="18"/>
                  </a:lnTo>
                  <a:lnTo>
                    <a:pt x="351" y="37"/>
                  </a:lnTo>
                  <a:lnTo>
                    <a:pt x="222" y="148"/>
                  </a:lnTo>
                  <a:lnTo>
                    <a:pt x="112" y="277"/>
                  </a:lnTo>
                  <a:lnTo>
                    <a:pt x="1" y="387"/>
                  </a:lnTo>
                  <a:lnTo>
                    <a:pt x="112" y="516"/>
                  </a:lnTo>
                  <a:lnTo>
                    <a:pt x="222" y="645"/>
                  </a:lnTo>
                  <a:lnTo>
                    <a:pt x="314" y="756"/>
                  </a:lnTo>
                  <a:lnTo>
                    <a:pt x="370" y="793"/>
                  </a:lnTo>
                  <a:lnTo>
                    <a:pt x="443" y="811"/>
                  </a:lnTo>
                  <a:lnTo>
                    <a:pt x="499" y="811"/>
                  </a:lnTo>
                  <a:lnTo>
                    <a:pt x="554" y="793"/>
                  </a:lnTo>
                  <a:lnTo>
                    <a:pt x="702" y="701"/>
                  </a:lnTo>
                  <a:lnTo>
                    <a:pt x="867" y="572"/>
                  </a:lnTo>
                  <a:lnTo>
                    <a:pt x="1089" y="424"/>
                  </a:lnTo>
                  <a:lnTo>
                    <a:pt x="886" y="258"/>
                  </a:lnTo>
                  <a:lnTo>
                    <a:pt x="720"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1" name="Google Shape;3741;p13"/>
            <p:cNvSpPr/>
            <p:nvPr/>
          </p:nvSpPr>
          <p:spPr>
            <a:xfrm>
              <a:off x="4582325" y="635000"/>
              <a:ext cx="28600" cy="22150"/>
            </a:xfrm>
            <a:custGeom>
              <a:avLst/>
              <a:gdLst/>
              <a:ahLst/>
              <a:cxnLst/>
              <a:rect l="l" t="t" r="r" b="b"/>
              <a:pathLst>
                <a:path w="1144" h="886" extrusionOk="0">
                  <a:moveTo>
                    <a:pt x="480" y="0"/>
                  </a:moveTo>
                  <a:lnTo>
                    <a:pt x="406" y="19"/>
                  </a:lnTo>
                  <a:lnTo>
                    <a:pt x="350" y="56"/>
                  </a:lnTo>
                  <a:lnTo>
                    <a:pt x="240" y="166"/>
                  </a:lnTo>
                  <a:lnTo>
                    <a:pt x="129" y="314"/>
                  </a:lnTo>
                  <a:lnTo>
                    <a:pt x="0" y="443"/>
                  </a:lnTo>
                  <a:lnTo>
                    <a:pt x="129" y="572"/>
                  </a:lnTo>
                  <a:lnTo>
                    <a:pt x="258" y="701"/>
                  </a:lnTo>
                  <a:lnTo>
                    <a:pt x="387" y="812"/>
                  </a:lnTo>
                  <a:lnTo>
                    <a:pt x="443" y="867"/>
                  </a:lnTo>
                  <a:lnTo>
                    <a:pt x="516" y="885"/>
                  </a:lnTo>
                  <a:lnTo>
                    <a:pt x="572" y="885"/>
                  </a:lnTo>
                  <a:lnTo>
                    <a:pt x="627" y="848"/>
                  </a:lnTo>
                  <a:lnTo>
                    <a:pt x="775" y="738"/>
                  </a:lnTo>
                  <a:lnTo>
                    <a:pt x="940" y="590"/>
                  </a:lnTo>
                  <a:lnTo>
                    <a:pt x="1143" y="406"/>
                  </a:lnTo>
                  <a:lnTo>
                    <a:pt x="940" y="258"/>
                  </a:lnTo>
                  <a:lnTo>
                    <a:pt x="756" y="129"/>
                  </a:lnTo>
                  <a:lnTo>
                    <a:pt x="609" y="37"/>
                  </a:lnTo>
                  <a:lnTo>
                    <a:pt x="535" y="19"/>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2" name="Google Shape;3742;p13"/>
            <p:cNvSpPr/>
            <p:nvPr/>
          </p:nvSpPr>
          <p:spPr>
            <a:xfrm>
              <a:off x="5092125" y="1463800"/>
              <a:ext cx="19850" cy="25375"/>
            </a:xfrm>
            <a:custGeom>
              <a:avLst/>
              <a:gdLst/>
              <a:ahLst/>
              <a:cxnLst/>
              <a:rect l="l" t="t" r="r" b="b"/>
              <a:pathLst>
                <a:path w="794" h="1015" extrusionOk="0">
                  <a:moveTo>
                    <a:pt x="425" y="0"/>
                  </a:moveTo>
                  <a:lnTo>
                    <a:pt x="369" y="19"/>
                  </a:lnTo>
                  <a:lnTo>
                    <a:pt x="296" y="55"/>
                  </a:lnTo>
                  <a:lnTo>
                    <a:pt x="167" y="148"/>
                  </a:lnTo>
                  <a:lnTo>
                    <a:pt x="56" y="277"/>
                  </a:lnTo>
                  <a:lnTo>
                    <a:pt x="19" y="332"/>
                  </a:lnTo>
                  <a:lnTo>
                    <a:pt x="1" y="387"/>
                  </a:lnTo>
                  <a:lnTo>
                    <a:pt x="1" y="443"/>
                  </a:lnTo>
                  <a:lnTo>
                    <a:pt x="38" y="516"/>
                  </a:lnTo>
                  <a:lnTo>
                    <a:pt x="130" y="645"/>
                  </a:lnTo>
                  <a:lnTo>
                    <a:pt x="259" y="811"/>
                  </a:lnTo>
                  <a:lnTo>
                    <a:pt x="406" y="1014"/>
                  </a:lnTo>
                  <a:lnTo>
                    <a:pt x="554" y="811"/>
                  </a:lnTo>
                  <a:lnTo>
                    <a:pt x="683" y="645"/>
                  </a:lnTo>
                  <a:lnTo>
                    <a:pt x="775" y="498"/>
                  </a:lnTo>
                  <a:lnTo>
                    <a:pt x="794" y="443"/>
                  </a:lnTo>
                  <a:lnTo>
                    <a:pt x="794" y="369"/>
                  </a:lnTo>
                  <a:lnTo>
                    <a:pt x="794" y="314"/>
                  </a:lnTo>
                  <a:lnTo>
                    <a:pt x="757" y="258"/>
                  </a:lnTo>
                  <a:lnTo>
                    <a:pt x="646" y="129"/>
                  </a:lnTo>
                  <a:lnTo>
                    <a:pt x="535" y="37"/>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3" name="Google Shape;3743;p13"/>
            <p:cNvSpPr/>
            <p:nvPr/>
          </p:nvSpPr>
          <p:spPr>
            <a:xfrm>
              <a:off x="4885625" y="1258200"/>
              <a:ext cx="16625" cy="21700"/>
            </a:xfrm>
            <a:custGeom>
              <a:avLst/>
              <a:gdLst/>
              <a:ahLst/>
              <a:cxnLst/>
              <a:rect l="l" t="t" r="r" b="b"/>
              <a:pathLst>
                <a:path w="665" h="868" extrusionOk="0">
                  <a:moveTo>
                    <a:pt x="295" y="1"/>
                  </a:moveTo>
                  <a:lnTo>
                    <a:pt x="185" y="185"/>
                  </a:lnTo>
                  <a:lnTo>
                    <a:pt x="74" y="314"/>
                  </a:lnTo>
                  <a:lnTo>
                    <a:pt x="0" y="443"/>
                  </a:lnTo>
                  <a:lnTo>
                    <a:pt x="0" y="499"/>
                  </a:lnTo>
                  <a:lnTo>
                    <a:pt x="0" y="535"/>
                  </a:lnTo>
                  <a:lnTo>
                    <a:pt x="19" y="591"/>
                  </a:lnTo>
                  <a:lnTo>
                    <a:pt x="37" y="628"/>
                  </a:lnTo>
                  <a:lnTo>
                    <a:pt x="129" y="720"/>
                  </a:lnTo>
                  <a:lnTo>
                    <a:pt x="351" y="867"/>
                  </a:lnTo>
                  <a:lnTo>
                    <a:pt x="554" y="683"/>
                  </a:lnTo>
                  <a:lnTo>
                    <a:pt x="627" y="591"/>
                  </a:lnTo>
                  <a:lnTo>
                    <a:pt x="646" y="535"/>
                  </a:lnTo>
                  <a:lnTo>
                    <a:pt x="664" y="480"/>
                  </a:lnTo>
                  <a:lnTo>
                    <a:pt x="646" y="443"/>
                  </a:lnTo>
                  <a:lnTo>
                    <a:pt x="627" y="388"/>
                  </a:lnTo>
                  <a:lnTo>
                    <a:pt x="554" y="277"/>
                  </a:lnTo>
                  <a:lnTo>
                    <a:pt x="424" y="148"/>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4" name="Google Shape;3744;p13"/>
            <p:cNvSpPr/>
            <p:nvPr/>
          </p:nvSpPr>
          <p:spPr>
            <a:xfrm>
              <a:off x="4754250" y="1072900"/>
              <a:ext cx="16150" cy="20775"/>
            </a:xfrm>
            <a:custGeom>
              <a:avLst/>
              <a:gdLst/>
              <a:ahLst/>
              <a:cxnLst/>
              <a:rect l="l" t="t" r="r" b="b"/>
              <a:pathLst>
                <a:path w="646" h="831" extrusionOk="0">
                  <a:moveTo>
                    <a:pt x="332" y="1"/>
                  </a:moveTo>
                  <a:lnTo>
                    <a:pt x="203" y="167"/>
                  </a:lnTo>
                  <a:lnTo>
                    <a:pt x="111" y="314"/>
                  </a:lnTo>
                  <a:lnTo>
                    <a:pt x="37" y="425"/>
                  </a:lnTo>
                  <a:lnTo>
                    <a:pt x="19" y="480"/>
                  </a:lnTo>
                  <a:lnTo>
                    <a:pt x="1" y="517"/>
                  </a:lnTo>
                  <a:lnTo>
                    <a:pt x="19" y="572"/>
                  </a:lnTo>
                  <a:lnTo>
                    <a:pt x="37" y="627"/>
                  </a:lnTo>
                  <a:lnTo>
                    <a:pt x="130" y="720"/>
                  </a:lnTo>
                  <a:lnTo>
                    <a:pt x="222" y="812"/>
                  </a:lnTo>
                  <a:lnTo>
                    <a:pt x="259" y="830"/>
                  </a:lnTo>
                  <a:lnTo>
                    <a:pt x="296" y="830"/>
                  </a:lnTo>
                  <a:lnTo>
                    <a:pt x="406" y="793"/>
                  </a:lnTo>
                  <a:lnTo>
                    <a:pt x="517" y="701"/>
                  </a:lnTo>
                  <a:lnTo>
                    <a:pt x="609" y="609"/>
                  </a:lnTo>
                  <a:lnTo>
                    <a:pt x="646" y="572"/>
                  </a:lnTo>
                  <a:lnTo>
                    <a:pt x="646" y="517"/>
                  </a:lnTo>
                  <a:lnTo>
                    <a:pt x="646" y="462"/>
                  </a:lnTo>
                  <a:lnTo>
                    <a:pt x="627" y="425"/>
                  </a:lnTo>
                  <a:lnTo>
                    <a:pt x="554" y="314"/>
                  </a:lnTo>
                  <a:lnTo>
                    <a:pt x="443" y="167"/>
                  </a:lnTo>
                  <a:lnTo>
                    <a:pt x="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5" name="Google Shape;3745;p13"/>
            <p:cNvSpPr/>
            <p:nvPr/>
          </p:nvSpPr>
          <p:spPr>
            <a:xfrm>
              <a:off x="5530950" y="1788300"/>
              <a:ext cx="20325" cy="15700"/>
            </a:xfrm>
            <a:custGeom>
              <a:avLst/>
              <a:gdLst/>
              <a:ahLst/>
              <a:cxnLst/>
              <a:rect l="l" t="t" r="r" b="b"/>
              <a:pathLst>
                <a:path w="813" h="628" extrusionOk="0">
                  <a:moveTo>
                    <a:pt x="240" y="1"/>
                  </a:moveTo>
                  <a:lnTo>
                    <a:pt x="185" y="38"/>
                  </a:lnTo>
                  <a:lnTo>
                    <a:pt x="93" y="130"/>
                  </a:lnTo>
                  <a:lnTo>
                    <a:pt x="19" y="222"/>
                  </a:lnTo>
                  <a:lnTo>
                    <a:pt x="1" y="277"/>
                  </a:lnTo>
                  <a:lnTo>
                    <a:pt x="1" y="314"/>
                  </a:lnTo>
                  <a:lnTo>
                    <a:pt x="38" y="406"/>
                  </a:lnTo>
                  <a:lnTo>
                    <a:pt x="130" y="517"/>
                  </a:lnTo>
                  <a:lnTo>
                    <a:pt x="222" y="591"/>
                  </a:lnTo>
                  <a:lnTo>
                    <a:pt x="277" y="628"/>
                  </a:lnTo>
                  <a:lnTo>
                    <a:pt x="370" y="628"/>
                  </a:lnTo>
                  <a:lnTo>
                    <a:pt x="425" y="609"/>
                  </a:lnTo>
                  <a:lnTo>
                    <a:pt x="536" y="535"/>
                  </a:lnTo>
                  <a:lnTo>
                    <a:pt x="665" y="406"/>
                  </a:lnTo>
                  <a:lnTo>
                    <a:pt x="812" y="277"/>
                  </a:lnTo>
                  <a:lnTo>
                    <a:pt x="646" y="167"/>
                  </a:lnTo>
                  <a:lnTo>
                    <a:pt x="499" y="74"/>
                  </a:lnTo>
                  <a:lnTo>
                    <a:pt x="388" y="19"/>
                  </a:lnTo>
                  <a:lnTo>
                    <a:pt x="3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6" name="Google Shape;3746;p13"/>
            <p:cNvSpPr/>
            <p:nvPr/>
          </p:nvSpPr>
          <p:spPr>
            <a:xfrm>
              <a:off x="4483200" y="289750"/>
              <a:ext cx="16175" cy="20750"/>
            </a:xfrm>
            <a:custGeom>
              <a:avLst/>
              <a:gdLst/>
              <a:ahLst/>
              <a:cxnLst/>
              <a:rect l="l" t="t" r="r" b="b"/>
              <a:pathLst>
                <a:path w="647" h="830" extrusionOk="0">
                  <a:moveTo>
                    <a:pt x="370" y="0"/>
                  </a:moveTo>
                  <a:lnTo>
                    <a:pt x="259" y="37"/>
                  </a:lnTo>
                  <a:lnTo>
                    <a:pt x="148" y="111"/>
                  </a:lnTo>
                  <a:lnTo>
                    <a:pt x="56" y="203"/>
                  </a:lnTo>
                  <a:lnTo>
                    <a:pt x="19" y="258"/>
                  </a:lnTo>
                  <a:lnTo>
                    <a:pt x="1" y="295"/>
                  </a:lnTo>
                  <a:lnTo>
                    <a:pt x="1" y="350"/>
                  </a:lnTo>
                  <a:lnTo>
                    <a:pt x="19" y="406"/>
                  </a:lnTo>
                  <a:lnTo>
                    <a:pt x="93" y="516"/>
                  </a:lnTo>
                  <a:lnTo>
                    <a:pt x="185" y="664"/>
                  </a:lnTo>
                  <a:lnTo>
                    <a:pt x="296" y="830"/>
                  </a:lnTo>
                  <a:lnTo>
                    <a:pt x="425" y="664"/>
                  </a:lnTo>
                  <a:lnTo>
                    <a:pt x="536" y="535"/>
                  </a:lnTo>
                  <a:lnTo>
                    <a:pt x="628" y="424"/>
                  </a:lnTo>
                  <a:lnTo>
                    <a:pt x="646" y="387"/>
                  </a:lnTo>
                  <a:lnTo>
                    <a:pt x="646" y="332"/>
                  </a:lnTo>
                  <a:lnTo>
                    <a:pt x="646" y="277"/>
                  </a:lnTo>
                  <a:lnTo>
                    <a:pt x="628" y="240"/>
                  </a:lnTo>
                  <a:lnTo>
                    <a:pt x="554" y="129"/>
                  </a:lnTo>
                  <a:lnTo>
                    <a:pt x="462" y="37"/>
                  </a:lnTo>
                  <a:lnTo>
                    <a:pt x="407" y="19"/>
                  </a:lnTo>
                  <a:lnTo>
                    <a:pt x="3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7" name="Google Shape;3747;p13"/>
            <p:cNvSpPr/>
            <p:nvPr/>
          </p:nvSpPr>
          <p:spPr>
            <a:xfrm>
              <a:off x="4819250" y="1167400"/>
              <a:ext cx="17525" cy="22150"/>
            </a:xfrm>
            <a:custGeom>
              <a:avLst/>
              <a:gdLst/>
              <a:ahLst/>
              <a:cxnLst/>
              <a:rect l="l" t="t" r="r" b="b"/>
              <a:pathLst>
                <a:path w="701" h="886" extrusionOk="0">
                  <a:moveTo>
                    <a:pt x="388" y="0"/>
                  </a:moveTo>
                  <a:lnTo>
                    <a:pt x="166" y="185"/>
                  </a:lnTo>
                  <a:lnTo>
                    <a:pt x="56" y="295"/>
                  </a:lnTo>
                  <a:lnTo>
                    <a:pt x="37" y="332"/>
                  </a:lnTo>
                  <a:lnTo>
                    <a:pt x="0" y="388"/>
                  </a:lnTo>
                  <a:lnTo>
                    <a:pt x="0" y="443"/>
                  </a:lnTo>
                  <a:lnTo>
                    <a:pt x="19" y="480"/>
                  </a:lnTo>
                  <a:lnTo>
                    <a:pt x="93" y="590"/>
                  </a:lnTo>
                  <a:lnTo>
                    <a:pt x="203" y="738"/>
                  </a:lnTo>
                  <a:lnTo>
                    <a:pt x="332" y="885"/>
                  </a:lnTo>
                  <a:lnTo>
                    <a:pt x="461" y="738"/>
                  </a:lnTo>
                  <a:lnTo>
                    <a:pt x="590" y="627"/>
                  </a:lnTo>
                  <a:lnTo>
                    <a:pt x="683" y="517"/>
                  </a:lnTo>
                  <a:lnTo>
                    <a:pt x="701" y="480"/>
                  </a:lnTo>
                  <a:lnTo>
                    <a:pt x="701" y="443"/>
                  </a:lnTo>
                  <a:lnTo>
                    <a:pt x="683" y="369"/>
                  </a:lnTo>
                  <a:lnTo>
                    <a:pt x="664" y="314"/>
                  </a:lnTo>
                  <a:lnTo>
                    <a:pt x="572" y="222"/>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8" name="Google Shape;3748;p13"/>
            <p:cNvSpPr/>
            <p:nvPr/>
          </p:nvSpPr>
          <p:spPr>
            <a:xfrm>
              <a:off x="6150025" y="1979600"/>
              <a:ext cx="19375" cy="15700"/>
            </a:xfrm>
            <a:custGeom>
              <a:avLst/>
              <a:gdLst/>
              <a:ahLst/>
              <a:cxnLst/>
              <a:rect l="l" t="t" r="r" b="b"/>
              <a:pathLst>
                <a:path w="775" h="628" extrusionOk="0">
                  <a:moveTo>
                    <a:pt x="314" y="0"/>
                  </a:moveTo>
                  <a:lnTo>
                    <a:pt x="277" y="19"/>
                  </a:lnTo>
                  <a:lnTo>
                    <a:pt x="185" y="93"/>
                  </a:lnTo>
                  <a:lnTo>
                    <a:pt x="0" y="259"/>
                  </a:lnTo>
                  <a:lnTo>
                    <a:pt x="148" y="480"/>
                  </a:lnTo>
                  <a:lnTo>
                    <a:pt x="221" y="572"/>
                  </a:lnTo>
                  <a:lnTo>
                    <a:pt x="277" y="590"/>
                  </a:lnTo>
                  <a:lnTo>
                    <a:pt x="314" y="627"/>
                  </a:lnTo>
                  <a:lnTo>
                    <a:pt x="351" y="627"/>
                  </a:lnTo>
                  <a:lnTo>
                    <a:pt x="406" y="609"/>
                  </a:lnTo>
                  <a:lnTo>
                    <a:pt x="498" y="554"/>
                  </a:lnTo>
                  <a:lnTo>
                    <a:pt x="627" y="461"/>
                  </a:lnTo>
                  <a:lnTo>
                    <a:pt x="775" y="351"/>
                  </a:lnTo>
                  <a:lnTo>
                    <a:pt x="646" y="222"/>
                  </a:lnTo>
                  <a:lnTo>
                    <a:pt x="535" y="111"/>
                  </a:lnTo>
                  <a:lnTo>
                    <a:pt x="443" y="37"/>
                  </a:lnTo>
                  <a:lnTo>
                    <a:pt x="4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9" name="Google Shape;3749;p13"/>
            <p:cNvSpPr/>
            <p:nvPr/>
          </p:nvSpPr>
          <p:spPr>
            <a:xfrm>
              <a:off x="5993300" y="1947325"/>
              <a:ext cx="15700" cy="19850"/>
            </a:xfrm>
            <a:custGeom>
              <a:avLst/>
              <a:gdLst/>
              <a:ahLst/>
              <a:cxnLst/>
              <a:rect l="l" t="t" r="r" b="b"/>
              <a:pathLst>
                <a:path w="628" h="794" extrusionOk="0">
                  <a:moveTo>
                    <a:pt x="295" y="1"/>
                  </a:moveTo>
                  <a:lnTo>
                    <a:pt x="185" y="148"/>
                  </a:lnTo>
                  <a:lnTo>
                    <a:pt x="92" y="259"/>
                  </a:lnTo>
                  <a:lnTo>
                    <a:pt x="19" y="370"/>
                  </a:lnTo>
                  <a:lnTo>
                    <a:pt x="0" y="406"/>
                  </a:lnTo>
                  <a:lnTo>
                    <a:pt x="0" y="462"/>
                  </a:lnTo>
                  <a:lnTo>
                    <a:pt x="19" y="499"/>
                  </a:lnTo>
                  <a:lnTo>
                    <a:pt x="37" y="536"/>
                  </a:lnTo>
                  <a:lnTo>
                    <a:pt x="111" y="628"/>
                  </a:lnTo>
                  <a:lnTo>
                    <a:pt x="295" y="794"/>
                  </a:lnTo>
                  <a:lnTo>
                    <a:pt x="498" y="628"/>
                  </a:lnTo>
                  <a:lnTo>
                    <a:pt x="572" y="536"/>
                  </a:lnTo>
                  <a:lnTo>
                    <a:pt x="609" y="480"/>
                  </a:lnTo>
                  <a:lnTo>
                    <a:pt x="627" y="425"/>
                  </a:lnTo>
                  <a:lnTo>
                    <a:pt x="627" y="388"/>
                  </a:lnTo>
                  <a:lnTo>
                    <a:pt x="609" y="351"/>
                  </a:lnTo>
                  <a:lnTo>
                    <a:pt x="535" y="259"/>
                  </a:lnTo>
                  <a:lnTo>
                    <a:pt x="424" y="130"/>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0" name="Google Shape;3750;p13"/>
            <p:cNvSpPr/>
            <p:nvPr/>
          </p:nvSpPr>
          <p:spPr>
            <a:xfrm>
              <a:off x="6072575" y="1965300"/>
              <a:ext cx="19850" cy="15700"/>
            </a:xfrm>
            <a:custGeom>
              <a:avLst/>
              <a:gdLst/>
              <a:ahLst/>
              <a:cxnLst/>
              <a:rect l="l" t="t" r="r" b="b"/>
              <a:pathLst>
                <a:path w="794" h="628" extrusionOk="0">
                  <a:moveTo>
                    <a:pt x="333" y="1"/>
                  </a:moveTo>
                  <a:lnTo>
                    <a:pt x="296" y="19"/>
                  </a:lnTo>
                  <a:lnTo>
                    <a:pt x="259" y="38"/>
                  </a:lnTo>
                  <a:lnTo>
                    <a:pt x="167" y="112"/>
                  </a:lnTo>
                  <a:lnTo>
                    <a:pt x="1" y="296"/>
                  </a:lnTo>
                  <a:lnTo>
                    <a:pt x="185" y="499"/>
                  </a:lnTo>
                  <a:lnTo>
                    <a:pt x="277" y="572"/>
                  </a:lnTo>
                  <a:lnTo>
                    <a:pt x="314" y="609"/>
                  </a:lnTo>
                  <a:lnTo>
                    <a:pt x="369" y="628"/>
                  </a:lnTo>
                  <a:lnTo>
                    <a:pt x="406" y="628"/>
                  </a:lnTo>
                  <a:lnTo>
                    <a:pt x="443" y="609"/>
                  </a:lnTo>
                  <a:lnTo>
                    <a:pt x="554" y="517"/>
                  </a:lnTo>
                  <a:lnTo>
                    <a:pt x="664" y="407"/>
                  </a:lnTo>
                  <a:lnTo>
                    <a:pt x="793" y="296"/>
                  </a:lnTo>
                  <a:lnTo>
                    <a:pt x="646" y="185"/>
                  </a:lnTo>
                  <a:lnTo>
                    <a:pt x="535" y="93"/>
                  </a:lnTo>
                  <a:lnTo>
                    <a:pt x="425" y="19"/>
                  </a:lnTo>
                  <a:lnTo>
                    <a:pt x="3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751" name="Google Shape;3751;p13"/>
          <p:cNvSpPr/>
          <p:nvPr/>
        </p:nvSpPr>
        <p:spPr>
          <a:xfrm>
            <a:off x="11512367" y="1398734"/>
            <a:ext cx="434667" cy="649167"/>
          </a:xfrm>
          <a:custGeom>
            <a:avLst/>
            <a:gdLst/>
            <a:ahLst/>
            <a:cxnLst/>
            <a:rect l="l" t="t" r="r" b="b"/>
            <a:pathLst>
              <a:path w="13040" h="19475" extrusionOk="0">
                <a:moveTo>
                  <a:pt x="13040" y="0"/>
                </a:moveTo>
                <a:lnTo>
                  <a:pt x="2315" y="11120"/>
                </a:lnTo>
                <a:lnTo>
                  <a:pt x="6454" y="11215"/>
                </a:lnTo>
                <a:lnTo>
                  <a:pt x="0" y="19475"/>
                </a:lnTo>
                <a:lnTo>
                  <a:pt x="10594" y="10293"/>
                </a:lnTo>
                <a:lnTo>
                  <a:pt x="6736" y="9164"/>
                </a:lnTo>
                <a:lnTo>
                  <a:pt x="13040" y="0"/>
                </a:ln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752" name="Google Shape;3752;p13"/>
          <p:cNvSpPr/>
          <p:nvPr/>
        </p:nvSpPr>
        <p:spPr>
          <a:xfrm rot="-5400000">
            <a:off x="11544500" y="2418233"/>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753" name="Google Shape;3753;p13"/>
          <p:cNvSpPr/>
          <p:nvPr/>
        </p:nvSpPr>
        <p:spPr>
          <a:xfrm rot="-5400000">
            <a:off x="11849300" y="2690333"/>
            <a:ext cx="174400" cy="1744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3754" name="Google Shape;3754;p13"/>
          <p:cNvGrpSpPr/>
          <p:nvPr/>
        </p:nvGrpSpPr>
        <p:grpSpPr>
          <a:xfrm rot="10800000">
            <a:off x="10116667" y="4959683"/>
            <a:ext cx="3535773" cy="2955372"/>
            <a:chOff x="8778750" y="1654938"/>
            <a:chExt cx="2651830" cy="2216529"/>
          </a:xfrm>
        </p:grpSpPr>
        <p:sp>
          <p:nvSpPr>
            <p:cNvPr id="3755" name="Google Shape;3755;p13"/>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6" name="Google Shape;3756;p13"/>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7" name="Google Shape;3757;p13"/>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8" name="Google Shape;3758;p13"/>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9" name="Google Shape;3759;p13"/>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0" name="Google Shape;3760;p13"/>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1" name="Google Shape;3761;p13"/>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2" name="Google Shape;3762;p13"/>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3" name="Google Shape;3763;p13"/>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301635062"/>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Section header 1">
  <p:cSld name="Section header 1">
    <p:spTree>
      <p:nvGrpSpPr>
        <p:cNvPr id="1" name="Shape 3764"/>
        <p:cNvGrpSpPr/>
        <p:nvPr/>
      </p:nvGrpSpPr>
      <p:grpSpPr>
        <a:xfrm>
          <a:off x="0" y="0"/>
          <a:ext cx="0" cy="0"/>
          <a:chOff x="0" y="0"/>
          <a:chExt cx="0" cy="0"/>
        </a:xfrm>
      </p:grpSpPr>
      <p:sp>
        <p:nvSpPr>
          <p:cNvPr id="3765" name="Google Shape;3765;p14"/>
          <p:cNvSpPr txBox="1">
            <a:spLocks noGrp="1"/>
          </p:cNvSpPr>
          <p:nvPr>
            <p:ph type="title"/>
          </p:nvPr>
        </p:nvSpPr>
        <p:spPr>
          <a:xfrm>
            <a:off x="4256436" y="2571651"/>
            <a:ext cx="5872400" cy="12192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600"/>
              <a:buNone/>
              <a:defRPr sz="7333">
                <a:solidFill>
                  <a:schemeClr val="lt1"/>
                </a:solidFill>
                <a:latin typeface="#9Slide07 SVNBango" panose="02000000000000000000" pitchFamily="2" charset="0"/>
              </a:defRPr>
            </a:lvl1pPr>
            <a:lvl2pPr lvl="1" algn="ctr" rtl="0">
              <a:spcBef>
                <a:spcPts val="0"/>
              </a:spcBef>
              <a:spcAft>
                <a:spcPts val="0"/>
              </a:spcAft>
              <a:buSzPts val="3600"/>
              <a:buNone/>
              <a:defRPr sz="4800"/>
            </a:lvl2pPr>
            <a:lvl3pPr lvl="2" algn="ctr" rtl="0">
              <a:spcBef>
                <a:spcPts val="0"/>
              </a:spcBef>
              <a:spcAft>
                <a:spcPts val="0"/>
              </a:spcAft>
              <a:buSzPts val="3600"/>
              <a:buNone/>
              <a:defRPr sz="4800"/>
            </a:lvl3pPr>
            <a:lvl4pPr lvl="3" algn="ctr" rtl="0">
              <a:spcBef>
                <a:spcPts val="0"/>
              </a:spcBef>
              <a:spcAft>
                <a:spcPts val="0"/>
              </a:spcAft>
              <a:buSzPts val="3600"/>
              <a:buNone/>
              <a:defRPr sz="4800"/>
            </a:lvl4pPr>
            <a:lvl5pPr lvl="4" algn="ctr" rtl="0">
              <a:spcBef>
                <a:spcPts val="0"/>
              </a:spcBef>
              <a:spcAft>
                <a:spcPts val="0"/>
              </a:spcAft>
              <a:buSzPts val="3600"/>
              <a:buNone/>
              <a:defRPr sz="4800"/>
            </a:lvl5pPr>
            <a:lvl6pPr lvl="5" algn="ctr" rtl="0">
              <a:spcBef>
                <a:spcPts val="0"/>
              </a:spcBef>
              <a:spcAft>
                <a:spcPts val="0"/>
              </a:spcAft>
              <a:buSzPts val="3600"/>
              <a:buNone/>
              <a:defRPr sz="4800"/>
            </a:lvl6pPr>
            <a:lvl7pPr lvl="6" algn="ctr" rtl="0">
              <a:spcBef>
                <a:spcPts val="0"/>
              </a:spcBef>
              <a:spcAft>
                <a:spcPts val="0"/>
              </a:spcAft>
              <a:buSzPts val="3600"/>
              <a:buNone/>
              <a:defRPr sz="4800"/>
            </a:lvl7pPr>
            <a:lvl8pPr lvl="7" algn="ctr" rtl="0">
              <a:spcBef>
                <a:spcPts val="0"/>
              </a:spcBef>
              <a:spcAft>
                <a:spcPts val="0"/>
              </a:spcAft>
              <a:buSzPts val="3600"/>
              <a:buNone/>
              <a:defRPr sz="4800"/>
            </a:lvl8pPr>
            <a:lvl9pPr lvl="8" algn="ctr" rtl="0">
              <a:spcBef>
                <a:spcPts val="0"/>
              </a:spcBef>
              <a:spcAft>
                <a:spcPts val="0"/>
              </a:spcAft>
              <a:buSzPts val="3600"/>
              <a:buNone/>
              <a:defRPr sz="4800"/>
            </a:lvl9pPr>
          </a:lstStyle>
          <a:p>
            <a:endParaRPr/>
          </a:p>
        </p:txBody>
      </p:sp>
      <p:sp>
        <p:nvSpPr>
          <p:cNvPr id="3766" name="Google Shape;3766;p14"/>
          <p:cNvSpPr txBox="1">
            <a:spLocks noGrp="1"/>
          </p:cNvSpPr>
          <p:nvPr>
            <p:ph type="title" idx="2" hasCustomPrompt="1"/>
          </p:nvPr>
        </p:nvSpPr>
        <p:spPr>
          <a:xfrm>
            <a:off x="2320964" y="2968400"/>
            <a:ext cx="1463200" cy="9212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6000"/>
              <a:buNone/>
              <a:defRPr sz="6667">
                <a:latin typeface="#9Slide07 SVNBango" panose="02000000000000000000" pitchFamily="2" charset="0"/>
              </a:defRPr>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3767" name="Google Shape;3767;p14"/>
          <p:cNvSpPr txBox="1">
            <a:spLocks noGrp="1"/>
          </p:cNvSpPr>
          <p:nvPr>
            <p:ph type="subTitle" idx="1"/>
          </p:nvPr>
        </p:nvSpPr>
        <p:spPr>
          <a:xfrm>
            <a:off x="4256655" y="3798749"/>
            <a:ext cx="5872000" cy="487600"/>
          </a:xfrm>
          <a:prstGeom prst="rect">
            <a:avLst/>
          </a:prstGeom>
          <a:noFill/>
        </p:spPr>
        <p:txBody>
          <a:bodyPr spcFirstLastPara="1" wrap="square" lIns="91425" tIns="91425" rIns="91425" bIns="91425" anchor="ctr" anchorCtr="0">
            <a:noAutofit/>
          </a:bodyPr>
          <a:lstStyle>
            <a:lvl1pPr lvl="0" rtl="0">
              <a:lnSpc>
                <a:spcPct val="100000"/>
              </a:lnSpc>
              <a:spcBef>
                <a:spcPts val="0"/>
              </a:spcBef>
              <a:spcAft>
                <a:spcPts val="0"/>
              </a:spcAft>
              <a:buSzPts val="1500"/>
              <a:buNone/>
              <a:defRPr sz="2267">
                <a:latin typeface="#9Slide03 Quicksand" panose="00000500000000000000" pitchFamily="2" charset="0"/>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grpSp>
        <p:nvGrpSpPr>
          <p:cNvPr id="3768" name="Google Shape;3768;p14"/>
          <p:cNvGrpSpPr/>
          <p:nvPr/>
        </p:nvGrpSpPr>
        <p:grpSpPr>
          <a:xfrm>
            <a:off x="2682315" y="5419203"/>
            <a:ext cx="6827371" cy="1438611"/>
            <a:chOff x="580050" y="3886863"/>
            <a:chExt cx="5963811" cy="1256648"/>
          </a:xfrm>
        </p:grpSpPr>
        <p:sp>
          <p:nvSpPr>
            <p:cNvPr id="3769" name="Google Shape;3769;p14"/>
            <p:cNvSpPr/>
            <p:nvPr/>
          </p:nvSpPr>
          <p:spPr>
            <a:xfrm rot="10800000">
              <a:off x="580050" y="3886863"/>
              <a:ext cx="3101537" cy="1256635"/>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0" name="Google Shape;3770;p14"/>
            <p:cNvSpPr/>
            <p:nvPr/>
          </p:nvSpPr>
          <p:spPr>
            <a:xfrm rot="10800000" flipH="1">
              <a:off x="3442325" y="3886876"/>
              <a:ext cx="3101537" cy="1256635"/>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771" name="Google Shape;3771;p14"/>
          <p:cNvSpPr/>
          <p:nvPr/>
        </p:nvSpPr>
        <p:spPr>
          <a:xfrm flipH="1">
            <a:off x="8142399" y="1"/>
            <a:ext cx="4049604" cy="1640831"/>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772" name="Google Shape;3772;p14"/>
          <p:cNvSpPr/>
          <p:nvPr/>
        </p:nvSpPr>
        <p:spPr>
          <a:xfrm>
            <a:off x="799" y="1"/>
            <a:ext cx="4049604" cy="1640831"/>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3773" name="Google Shape;3773;p14"/>
          <p:cNvGrpSpPr/>
          <p:nvPr/>
        </p:nvGrpSpPr>
        <p:grpSpPr>
          <a:xfrm>
            <a:off x="9553700" y="4459001"/>
            <a:ext cx="3535773" cy="2955372"/>
            <a:chOff x="8778750" y="1654938"/>
            <a:chExt cx="2651830" cy="2216529"/>
          </a:xfrm>
        </p:grpSpPr>
        <p:sp>
          <p:nvSpPr>
            <p:cNvPr id="3774" name="Google Shape;3774;p14"/>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5" name="Google Shape;3775;p14"/>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6" name="Google Shape;3776;p14"/>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7" name="Google Shape;3777;p14"/>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8" name="Google Shape;3778;p14"/>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9" name="Google Shape;3779;p14"/>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0" name="Google Shape;3780;p14"/>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1" name="Google Shape;3781;p14"/>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2" name="Google Shape;3782;p14"/>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783" name="Google Shape;3783;p14"/>
          <p:cNvGrpSpPr/>
          <p:nvPr/>
        </p:nvGrpSpPr>
        <p:grpSpPr>
          <a:xfrm>
            <a:off x="4105400" y="-1128999"/>
            <a:ext cx="3535773" cy="2955372"/>
            <a:chOff x="8778750" y="1654938"/>
            <a:chExt cx="2651830" cy="2216529"/>
          </a:xfrm>
        </p:grpSpPr>
        <p:sp>
          <p:nvSpPr>
            <p:cNvPr id="3784" name="Google Shape;3784;p14"/>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5" name="Google Shape;3785;p14"/>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6" name="Google Shape;3786;p14"/>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7" name="Google Shape;3787;p14"/>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8" name="Google Shape;3788;p14"/>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9" name="Google Shape;3789;p14"/>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0" name="Google Shape;3790;p14"/>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1" name="Google Shape;3791;p14"/>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2" name="Google Shape;3792;p14"/>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793" name="Google Shape;3793;p14"/>
          <p:cNvSpPr/>
          <p:nvPr/>
        </p:nvSpPr>
        <p:spPr>
          <a:xfrm rot="5400000" flipH="1">
            <a:off x="491500" y="1787000"/>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794" name="Google Shape;3794;p14"/>
          <p:cNvSpPr/>
          <p:nvPr/>
        </p:nvSpPr>
        <p:spPr>
          <a:xfrm rot="5400000" flipH="1">
            <a:off x="292700" y="2086700"/>
            <a:ext cx="146800" cy="146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795" name="Google Shape;3795;p14"/>
          <p:cNvSpPr/>
          <p:nvPr/>
        </p:nvSpPr>
        <p:spPr>
          <a:xfrm rot="-5400000">
            <a:off x="11583000" y="1875900"/>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796" name="Google Shape;3796;p14"/>
          <p:cNvSpPr/>
          <p:nvPr/>
        </p:nvSpPr>
        <p:spPr>
          <a:xfrm rot="-5400000">
            <a:off x="11887800" y="2175600"/>
            <a:ext cx="146800" cy="146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97901038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B6487551-EB72-4944-B965-32A2FC514700}" type="datetimeFigureOut">
              <a:rPr lang="en-US" smtClean="0"/>
              <a:t>11/27/2023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D57F7CAF-F46D-459F-8181-EC58B99B7170}" type="slidenum">
              <a:rPr lang="en-US" smtClean="0"/>
              <a:t>‹#›</a:t>
            </a:fld>
            <a:endParaRPr lang="en-US"/>
          </a:p>
        </p:txBody>
      </p:sp>
    </p:spTree>
    <p:extLst>
      <p:ext uri="{BB962C8B-B14F-4D97-AF65-F5344CB8AC3E}">
        <p14:creationId xmlns:p14="http://schemas.microsoft.com/office/powerpoint/2010/main" val="1047359124"/>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3797"/>
        <p:cNvGrpSpPr/>
        <p:nvPr/>
      </p:nvGrpSpPr>
      <p:grpSpPr>
        <a:xfrm>
          <a:off x="0" y="0"/>
          <a:ext cx="0" cy="0"/>
          <a:chOff x="0" y="0"/>
          <a:chExt cx="0" cy="0"/>
        </a:xfrm>
      </p:grpSpPr>
      <p:sp>
        <p:nvSpPr>
          <p:cNvPr id="3798" name="Google Shape;3798;p15"/>
          <p:cNvSpPr txBox="1">
            <a:spLocks noGrp="1"/>
          </p:cNvSpPr>
          <p:nvPr>
            <p:ph type="title"/>
          </p:nvPr>
        </p:nvSpPr>
        <p:spPr>
          <a:xfrm>
            <a:off x="1249600" y="4297300"/>
            <a:ext cx="9692800" cy="48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500"/>
              <a:buNone/>
              <a:defRPr sz="3333">
                <a:latin typeface="#9Slide07 SVNBango" panose="02000000000000000000" pitchFamily="2" charset="0"/>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799" name="Google Shape;3799;p15"/>
          <p:cNvSpPr txBox="1">
            <a:spLocks noGrp="1"/>
          </p:cNvSpPr>
          <p:nvPr>
            <p:ph type="subTitle" idx="1"/>
          </p:nvPr>
        </p:nvSpPr>
        <p:spPr>
          <a:xfrm>
            <a:off x="1250000" y="2073100"/>
            <a:ext cx="9692000" cy="2018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500"/>
              <a:buNone/>
              <a:defRPr sz="4667">
                <a:latin typeface="#9Slide03 Quicksand" panose="00000500000000000000" pitchFamily="2" charset="0"/>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grpSp>
        <p:nvGrpSpPr>
          <p:cNvPr id="3800" name="Google Shape;3800;p15"/>
          <p:cNvGrpSpPr/>
          <p:nvPr/>
        </p:nvGrpSpPr>
        <p:grpSpPr>
          <a:xfrm>
            <a:off x="2682315" y="5419203"/>
            <a:ext cx="6827371" cy="1438611"/>
            <a:chOff x="580050" y="3886863"/>
            <a:chExt cx="5963811" cy="1256648"/>
          </a:xfrm>
          <a:solidFill>
            <a:schemeClr val="accent6">
              <a:lumMod val="60000"/>
              <a:lumOff val="40000"/>
            </a:schemeClr>
          </a:solidFill>
        </p:grpSpPr>
        <p:sp>
          <p:nvSpPr>
            <p:cNvPr id="3801" name="Google Shape;3801;p15"/>
            <p:cNvSpPr/>
            <p:nvPr/>
          </p:nvSpPr>
          <p:spPr>
            <a:xfrm rot="10800000">
              <a:off x="580050" y="3886863"/>
              <a:ext cx="3101537" cy="1256635"/>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2" name="Google Shape;3802;p15"/>
            <p:cNvSpPr/>
            <p:nvPr/>
          </p:nvSpPr>
          <p:spPr>
            <a:xfrm rot="10800000" flipH="1">
              <a:off x="3442325" y="3886876"/>
              <a:ext cx="3101537" cy="1256635"/>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803" name="Google Shape;3803;p15"/>
          <p:cNvGrpSpPr/>
          <p:nvPr/>
        </p:nvGrpSpPr>
        <p:grpSpPr>
          <a:xfrm flipH="1">
            <a:off x="16" y="-15"/>
            <a:ext cx="2557400" cy="2342900"/>
            <a:chOff x="4483200" y="238125"/>
            <a:chExt cx="1918050" cy="1757175"/>
          </a:xfrm>
          <a:solidFill>
            <a:schemeClr val="accent6">
              <a:lumMod val="60000"/>
              <a:lumOff val="40000"/>
            </a:schemeClr>
          </a:solidFill>
        </p:grpSpPr>
        <p:sp>
          <p:nvSpPr>
            <p:cNvPr id="3804" name="Google Shape;3804;p15"/>
            <p:cNvSpPr/>
            <p:nvPr/>
          </p:nvSpPr>
          <p:spPr>
            <a:xfrm>
              <a:off x="5339650" y="238125"/>
              <a:ext cx="1061600" cy="1005350"/>
            </a:xfrm>
            <a:custGeom>
              <a:avLst/>
              <a:gdLst/>
              <a:ahLst/>
              <a:cxnLst/>
              <a:rect l="l" t="t" r="r" b="b"/>
              <a:pathLst>
                <a:path w="42464" h="40214" extrusionOk="0">
                  <a:moveTo>
                    <a:pt x="20523" y="74"/>
                  </a:moveTo>
                  <a:lnTo>
                    <a:pt x="21002" y="719"/>
                  </a:lnTo>
                  <a:lnTo>
                    <a:pt x="20338" y="1217"/>
                  </a:lnTo>
                  <a:lnTo>
                    <a:pt x="19840" y="535"/>
                  </a:lnTo>
                  <a:lnTo>
                    <a:pt x="20523" y="74"/>
                  </a:lnTo>
                  <a:close/>
                  <a:moveTo>
                    <a:pt x="23694" y="719"/>
                  </a:moveTo>
                  <a:lnTo>
                    <a:pt x="24044" y="1198"/>
                  </a:lnTo>
                  <a:lnTo>
                    <a:pt x="23510" y="1623"/>
                  </a:lnTo>
                  <a:lnTo>
                    <a:pt x="23122" y="1125"/>
                  </a:lnTo>
                  <a:lnTo>
                    <a:pt x="23694" y="719"/>
                  </a:lnTo>
                  <a:close/>
                  <a:moveTo>
                    <a:pt x="7284" y="701"/>
                  </a:moveTo>
                  <a:lnTo>
                    <a:pt x="8058" y="1733"/>
                  </a:lnTo>
                  <a:lnTo>
                    <a:pt x="7026" y="2544"/>
                  </a:lnTo>
                  <a:lnTo>
                    <a:pt x="6196" y="1328"/>
                  </a:lnTo>
                  <a:lnTo>
                    <a:pt x="7284" y="701"/>
                  </a:lnTo>
                  <a:close/>
                  <a:moveTo>
                    <a:pt x="10437" y="1235"/>
                  </a:moveTo>
                  <a:lnTo>
                    <a:pt x="11119" y="2268"/>
                  </a:lnTo>
                  <a:lnTo>
                    <a:pt x="10216" y="2913"/>
                  </a:lnTo>
                  <a:lnTo>
                    <a:pt x="9441" y="1936"/>
                  </a:lnTo>
                  <a:lnTo>
                    <a:pt x="10437" y="1235"/>
                  </a:lnTo>
                  <a:close/>
                  <a:moveTo>
                    <a:pt x="13608" y="1899"/>
                  </a:moveTo>
                  <a:lnTo>
                    <a:pt x="14235" y="2821"/>
                  </a:lnTo>
                  <a:lnTo>
                    <a:pt x="13332" y="3485"/>
                  </a:lnTo>
                  <a:lnTo>
                    <a:pt x="12668" y="2544"/>
                  </a:lnTo>
                  <a:lnTo>
                    <a:pt x="13608" y="1899"/>
                  </a:lnTo>
                  <a:close/>
                  <a:moveTo>
                    <a:pt x="16798" y="2563"/>
                  </a:moveTo>
                  <a:lnTo>
                    <a:pt x="17278" y="3300"/>
                  </a:lnTo>
                  <a:lnTo>
                    <a:pt x="16503" y="3890"/>
                  </a:lnTo>
                  <a:lnTo>
                    <a:pt x="15932" y="3134"/>
                  </a:lnTo>
                  <a:lnTo>
                    <a:pt x="16798" y="2563"/>
                  </a:lnTo>
                  <a:close/>
                  <a:moveTo>
                    <a:pt x="19969" y="3208"/>
                  </a:moveTo>
                  <a:lnTo>
                    <a:pt x="20394" y="3872"/>
                  </a:lnTo>
                  <a:lnTo>
                    <a:pt x="19767" y="4370"/>
                  </a:lnTo>
                  <a:lnTo>
                    <a:pt x="19287" y="3688"/>
                  </a:lnTo>
                  <a:lnTo>
                    <a:pt x="19969" y="3208"/>
                  </a:lnTo>
                  <a:close/>
                  <a:moveTo>
                    <a:pt x="23178" y="3835"/>
                  </a:moveTo>
                  <a:lnTo>
                    <a:pt x="23602" y="4388"/>
                  </a:lnTo>
                  <a:lnTo>
                    <a:pt x="22956" y="4868"/>
                  </a:lnTo>
                  <a:lnTo>
                    <a:pt x="22569" y="4278"/>
                  </a:lnTo>
                  <a:lnTo>
                    <a:pt x="23178" y="3835"/>
                  </a:lnTo>
                  <a:close/>
                  <a:moveTo>
                    <a:pt x="3578" y="3005"/>
                  </a:moveTo>
                  <a:lnTo>
                    <a:pt x="4500" y="4351"/>
                  </a:lnTo>
                  <a:lnTo>
                    <a:pt x="3154" y="5366"/>
                  </a:lnTo>
                  <a:lnTo>
                    <a:pt x="3117" y="5144"/>
                  </a:lnTo>
                  <a:lnTo>
                    <a:pt x="3043" y="4923"/>
                  </a:lnTo>
                  <a:lnTo>
                    <a:pt x="2951" y="4720"/>
                  </a:lnTo>
                  <a:lnTo>
                    <a:pt x="2822" y="4517"/>
                  </a:lnTo>
                  <a:lnTo>
                    <a:pt x="2675" y="4333"/>
                  </a:lnTo>
                  <a:lnTo>
                    <a:pt x="2490" y="4185"/>
                  </a:lnTo>
                  <a:lnTo>
                    <a:pt x="2269" y="4038"/>
                  </a:lnTo>
                  <a:lnTo>
                    <a:pt x="2011" y="3927"/>
                  </a:lnTo>
                  <a:lnTo>
                    <a:pt x="2287" y="3890"/>
                  </a:lnTo>
                  <a:lnTo>
                    <a:pt x="2527" y="3835"/>
                  </a:lnTo>
                  <a:lnTo>
                    <a:pt x="2767" y="3743"/>
                  </a:lnTo>
                  <a:lnTo>
                    <a:pt x="2970" y="3632"/>
                  </a:lnTo>
                  <a:lnTo>
                    <a:pt x="3154" y="3503"/>
                  </a:lnTo>
                  <a:lnTo>
                    <a:pt x="3320" y="3356"/>
                  </a:lnTo>
                  <a:lnTo>
                    <a:pt x="3467" y="3190"/>
                  </a:lnTo>
                  <a:lnTo>
                    <a:pt x="3578" y="3005"/>
                  </a:lnTo>
                  <a:close/>
                  <a:moveTo>
                    <a:pt x="26331" y="4407"/>
                  </a:moveTo>
                  <a:lnTo>
                    <a:pt x="26718" y="4941"/>
                  </a:lnTo>
                  <a:lnTo>
                    <a:pt x="26183" y="5366"/>
                  </a:lnTo>
                  <a:lnTo>
                    <a:pt x="25759" y="4794"/>
                  </a:lnTo>
                  <a:lnTo>
                    <a:pt x="26331" y="4407"/>
                  </a:lnTo>
                  <a:close/>
                  <a:moveTo>
                    <a:pt x="6805" y="3761"/>
                  </a:moveTo>
                  <a:lnTo>
                    <a:pt x="7616" y="4923"/>
                  </a:lnTo>
                  <a:lnTo>
                    <a:pt x="6454" y="5790"/>
                  </a:lnTo>
                  <a:lnTo>
                    <a:pt x="5588" y="4536"/>
                  </a:lnTo>
                  <a:lnTo>
                    <a:pt x="6805" y="3761"/>
                  </a:lnTo>
                  <a:close/>
                  <a:moveTo>
                    <a:pt x="9902" y="4517"/>
                  </a:moveTo>
                  <a:lnTo>
                    <a:pt x="10548" y="5402"/>
                  </a:lnTo>
                  <a:lnTo>
                    <a:pt x="9626" y="6214"/>
                  </a:lnTo>
                  <a:lnTo>
                    <a:pt x="8870" y="5126"/>
                  </a:lnTo>
                  <a:lnTo>
                    <a:pt x="9902" y="4517"/>
                  </a:lnTo>
                  <a:close/>
                  <a:moveTo>
                    <a:pt x="13055" y="5034"/>
                  </a:moveTo>
                  <a:lnTo>
                    <a:pt x="13627" y="5956"/>
                  </a:lnTo>
                  <a:lnTo>
                    <a:pt x="12834" y="6546"/>
                  </a:lnTo>
                  <a:lnTo>
                    <a:pt x="12207" y="5661"/>
                  </a:lnTo>
                  <a:lnTo>
                    <a:pt x="13055" y="5034"/>
                  </a:lnTo>
                  <a:close/>
                  <a:moveTo>
                    <a:pt x="16263" y="5661"/>
                  </a:moveTo>
                  <a:lnTo>
                    <a:pt x="16835" y="6472"/>
                  </a:lnTo>
                  <a:lnTo>
                    <a:pt x="15968" y="7117"/>
                  </a:lnTo>
                  <a:lnTo>
                    <a:pt x="15415" y="6287"/>
                  </a:lnTo>
                  <a:lnTo>
                    <a:pt x="16263" y="5661"/>
                  </a:lnTo>
                  <a:close/>
                  <a:moveTo>
                    <a:pt x="19416" y="6251"/>
                  </a:moveTo>
                  <a:lnTo>
                    <a:pt x="19969" y="7025"/>
                  </a:lnTo>
                  <a:lnTo>
                    <a:pt x="19195" y="7615"/>
                  </a:lnTo>
                  <a:lnTo>
                    <a:pt x="18605" y="6804"/>
                  </a:lnTo>
                  <a:lnTo>
                    <a:pt x="19416" y="6251"/>
                  </a:lnTo>
                  <a:close/>
                  <a:moveTo>
                    <a:pt x="22588" y="6896"/>
                  </a:moveTo>
                  <a:lnTo>
                    <a:pt x="23104" y="7597"/>
                  </a:lnTo>
                  <a:lnTo>
                    <a:pt x="22385" y="8131"/>
                  </a:lnTo>
                  <a:lnTo>
                    <a:pt x="21850" y="7375"/>
                  </a:lnTo>
                  <a:lnTo>
                    <a:pt x="22588" y="6896"/>
                  </a:lnTo>
                  <a:close/>
                  <a:moveTo>
                    <a:pt x="25759" y="7541"/>
                  </a:moveTo>
                  <a:lnTo>
                    <a:pt x="26220" y="8150"/>
                  </a:lnTo>
                  <a:lnTo>
                    <a:pt x="25593" y="8648"/>
                  </a:lnTo>
                  <a:lnTo>
                    <a:pt x="25132" y="7965"/>
                  </a:lnTo>
                  <a:lnTo>
                    <a:pt x="25759" y="7541"/>
                  </a:lnTo>
                  <a:close/>
                  <a:moveTo>
                    <a:pt x="6270" y="6859"/>
                  </a:moveTo>
                  <a:lnTo>
                    <a:pt x="6971" y="8039"/>
                  </a:lnTo>
                  <a:lnTo>
                    <a:pt x="5864" y="8961"/>
                  </a:lnTo>
                  <a:lnTo>
                    <a:pt x="5108" y="7707"/>
                  </a:lnTo>
                  <a:lnTo>
                    <a:pt x="6270" y="6859"/>
                  </a:lnTo>
                  <a:close/>
                  <a:moveTo>
                    <a:pt x="28949" y="8168"/>
                  </a:moveTo>
                  <a:lnTo>
                    <a:pt x="29391" y="8721"/>
                  </a:lnTo>
                  <a:lnTo>
                    <a:pt x="28801" y="9145"/>
                  </a:lnTo>
                  <a:lnTo>
                    <a:pt x="28396" y="8555"/>
                  </a:lnTo>
                  <a:lnTo>
                    <a:pt x="28949" y="8168"/>
                  </a:lnTo>
                  <a:close/>
                  <a:moveTo>
                    <a:pt x="9460" y="7523"/>
                  </a:moveTo>
                  <a:lnTo>
                    <a:pt x="10197" y="8555"/>
                  </a:lnTo>
                  <a:lnTo>
                    <a:pt x="9073" y="9422"/>
                  </a:lnTo>
                  <a:lnTo>
                    <a:pt x="8353" y="8297"/>
                  </a:lnTo>
                  <a:lnTo>
                    <a:pt x="9460" y="7523"/>
                  </a:lnTo>
                  <a:close/>
                  <a:moveTo>
                    <a:pt x="32083" y="8832"/>
                  </a:moveTo>
                  <a:lnTo>
                    <a:pt x="32434" y="9293"/>
                  </a:lnTo>
                  <a:lnTo>
                    <a:pt x="31991" y="9606"/>
                  </a:lnTo>
                  <a:lnTo>
                    <a:pt x="31622" y="9164"/>
                  </a:lnTo>
                  <a:lnTo>
                    <a:pt x="32083" y="8832"/>
                  </a:lnTo>
                  <a:close/>
                  <a:moveTo>
                    <a:pt x="12520" y="8187"/>
                  </a:moveTo>
                  <a:lnTo>
                    <a:pt x="13203" y="9127"/>
                  </a:lnTo>
                  <a:lnTo>
                    <a:pt x="12262" y="9791"/>
                  </a:lnTo>
                  <a:lnTo>
                    <a:pt x="11525" y="8795"/>
                  </a:lnTo>
                  <a:lnTo>
                    <a:pt x="12520" y="8187"/>
                  </a:lnTo>
                  <a:close/>
                  <a:moveTo>
                    <a:pt x="35255" y="9348"/>
                  </a:moveTo>
                  <a:lnTo>
                    <a:pt x="35587" y="9846"/>
                  </a:lnTo>
                  <a:lnTo>
                    <a:pt x="35107" y="10215"/>
                  </a:lnTo>
                  <a:lnTo>
                    <a:pt x="34757" y="9717"/>
                  </a:lnTo>
                  <a:lnTo>
                    <a:pt x="35255" y="9348"/>
                  </a:lnTo>
                  <a:close/>
                  <a:moveTo>
                    <a:pt x="15673" y="8740"/>
                  </a:moveTo>
                  <a:lnTo>
                    <a:pt x="16319" y="9680"/>
                  </a:lnTo>
                  <a:lnTo>
                    <a:pt x="15397" y="10362"/>
                  </a:lnTo>
                  <a:lnTo>
                    <a:pt x="14696" y="9403"/>
                  </a:lnTo>
                  <a:lnTo>
                    <a:pt x="15673" y="8740"/>
                  </a:lnTo>
                  <a:close/>
                  <a:moveTo>
                    <a:pt x="38426" y="9957"/>
                  </a:moveTo>
                  <a:lnTo>
                    <a:pt x="38795" y="10436"/>
                  </a:lnTo>
                  <a:lnTo>
                    <a:pt x="38315" y="10768"/>
                  </a:lnTo>
                  <a:lnTo>
                    <a:pt x="37984" y="10307"/>
                  </a:lnTo>
                  <a:lnTo>
                    <a:pt x="38426" y="9957"/>
                  </a:lnTo>
                  <a:close/>
                  <a:moveTo>
                    <a:pt x="18863" y="9385"/>
                  </a:moveTo>
                  <a:lnTo>
                    <a:pt x="19453" y="10233"/>
                  </a:lnTo>
                  <a:lnTo>
                    <a:pt x="18605" y="10860"/>
                  </a:lnTo>
                  <a:lnTo>
                    <a:pt x="17960" y="9993"/>
                  </a:lnTo>
                  <a:lnTo>
                    <a:pt x="18863" y="9385"/>
                  </a:lnTo>
                  <a:close/>
                  <a:moveTo>
                    <a:pt x="41653" y="10528"/>
                  </a:moveTo>
                  <a:lnTo>
                    <a:pt x="42003" y="11008"/>
                  </a:lnTo>
                  <a:lnTo>
                    <a:pt x="41524" y="11339"/>
                  </a:lnTo>
                  <a:lnTo>
                    <a:pt x="41155" y="10860"/>
                  </a:lnTo>
                  <a:lnTo>
                    <a:pt x="41653" y="10528"/>
                  </a:lnTo>
                  <a:close/>
                  <a:moveTo>
                    <a:pt x="22053" y="10012"/>
                  </a:moveTo>
                  <a:lnTo>
                    <a:pt x="22588" y="10805"/>
                  </a:lnTo>
                  <a:lnTo>
                    <a:pt x="21813" y="11376"/>
                  </a:lnTo>
                  <a:lnTo>
                    <a:pt x="21223" y="10565"/>
                  </a:lnTo>
                  <a:lnTo>
                    <a:pt x="22053" y="10012"/>
                  </a:lnTo>
                  <a:close/>
                  <a:moveTo>
                    <a:pt x="25224" y="10657"/>
                  </a:moveTo>
                  <a:lnTo>
                    <a:pt x="25722" y="11376"/>
                  </a:lnTo>
                  <a:lnTo>
                    <a:pt x="25022" y="11911"/>
                  </a:lnTo>
                  <a:lnTo>
                    <a:pt x="24487" y="11137"/>
                  </a:lnTo>
                  <a:lnTo>
                    <a:pt x="25224" y="10657"/>
                  </a:lnTo>
                  <a:close/>
                  <a:moveTo>
                    <a:pt x="5643" y="9809"/>
                  </a:moveTo>
                  <a:lnTo>
                    <a:pt x="6602" y="11210"/>
                  </a:lnTo>
                  <a:lnTo>
                    <a:pt x="5219" y="12225"/>
                  </a:lnTo>
                  <a:lnTo>
                    <a:pt x="5164" y="11966"/>
                  </a:lnTo>
                  <a:lnTo>
                    <a:pt x="5071" y="11727"/>
                  </a:lnTo>
                  <a:lnTo>
                    <a:pt x="4961" y="11487"/>
                  </a:lnTo>
                  <a:lnTo>
                    <a:pt x="4887" y="11376"/>
                  </a:lnTo>
                  <a:lnTo>
                    <a:pt x="4795" y="11284"/>
                  </a:lnTo>
                  <a:lnTo>
                    <a:pt x="4721" y="11192"/>
                  </a:lnTo>
                  <a:lnTo>
                    <a:pt x="4611" y="11100"/>
                  </a:lnTo>
                  <a:lnTo>
                    <a:pt x="4500" y="11026"/>
                  </a:lnTo>
                  <a:lnTo>
                    <a:pt x="4389" y="10952"/>
                  </a:lnTo>
                  <a:lnTo>
                    <a:pt x="4242" y="10897"/>
                  </a:lnTo>
                  <a:lnTo>
                    <a:pt x="4113" y="10860"/>
                  </a:lnTo>
                  <a:lnTo>
                    <a:pt x="3947" y="10823"/>
                  </a:lnTo>
                  <a:lnTo>
                    <a:pt x="3781" y="10786"/>
                  </a:lnTo>
                  <a:lnTo>
                    <a:pt x="4076" y="10749"/>
                  </a:lnTo>
                  <a:lnTo>
                    <a:pt x="4352" y="10713"/>
                  </a:lnTo>
                  <a:lnTo>
                    <a:pt x="4629" y="10657"/>
                  </a:lnTo>
                  <a:lnTo>
                    <a:pt x="4887" y="10565"/>
                  </a:lnTo>
                  <a:lnTo>
                    <a:pt x="5016" y="10510"/>
                  </a:lnTo>
                  <a:lnTo>
                    <a:pt x="5127" y="10436"/>
                  </a:lnTo>
                  <a:lnTo>
                    <a:pt x="5219" y="10362"/>
                  </a:lnTo>
                  <a:lnTo>
                    <a:pt x="5330" y="10289"/>
                  </a:lnTo>
                  <a:lnTo>
                    <a:pt x="5422" y="10178"/>
                  </a:lnTo>
                  <a:lnTo>
                    <a:pt x="5496" y="10086"/>
                  </a:lnTo>
                  <a:lnTo>
                    <a:pt x="5569" y="9957"/>
                  </a:lnTo>
                  <a:lnTo>
                    <a:pt x="5643" y="9809"/>
                  </a:lnTo>
                  <a:close/>
                  <a:moveTo>
                    <a:pt x="28414" y="11284"/>
                  </a:moveTo>
                  <a:lnTo>
                    <a:pt x="28894" y="11930"/>
                  </a:lnTo>
                  <a:lnTo>
                    <a:pt x="28211" y="12446"/>
                  </a:lnTo>
                  <a:lnTo>
                    <a:pt x="27750" y="11745"/>
                  </a:lnTo>
                  <a:lnTo>
                    <a:pt x="28414" y="11284"/>
                  </a:lnTo>
                  <a:close/>
                  <a:moveTo>
                    <a:pt x="8870" y="10602"/>
                  </a:moveTo>
                  <a:lnTo>
                    <a:pt x="9699" y="11764"/>
                  </a:lnTo>
                  <a:lnTo>
                    <a:pt x="8501" y="12649"/>
                  </a:lnTo>
                  <a:lnTo>
                    <a:pt x="7597" y="11376"/>
                  </a:lnTo>
                  <a:lnTo>
                    <a:pt x="8870" y="10602"/>
                  </a:lnTo>
                  <a:close/>
                  <a:moveTo>
                    <a:pt x="31530" y="11966"/>
                  </a:moveTo>
                  <a:lnTo>
                    <a:pt x="31973" y="12538"/>
                  </a:lnTo>
                  <a:lnTo>
                    <a:pt x="31420" y="12999"/>
                  </a:lnTo>
                  <a:lnTo>
                    <a:pt x="30977" y="12298"/>
                  </a:lnTo>
                  <a:lnTo>
                    <a:pt x="31530" y="11966"/>
                  </a:lnTo>
                  <a:close/>
                  <a:moveTo>
                    <a:pt x="11967" y="11339"/>
                  </a:moveTo>
                  <a:lnTo>
                    <a:pt x="12742" y="12354"/>
                  </a:lnTo>
                  <a:lnTo>
                    <a:pt x="11709" y="13165"/>
                  </a:lnTo>
                  <a:lnTo>
                    <a:pt x="10898" y="11966"/>
                  </a:lnTo>
                  <a:lnTo>
                    <a:pt x="11967" y="11339"/>
                  </a:lnTo>
                  <a:close/>
                  <a:moveTo>
                    <a:pt x="34702" y="12501"/>
                  </a:moveTo>
                  <a:lnTo>
                    <a:pt x="35107" y="13073"/>
                  </a:lnTo>
                  <a:lnTo>
                    <a:pt x="34591" y="13441"/>
                  </a:lnTo>
                  <a:lnTo>
                    <a:pt x="34167" y="12851"/>
                  </a:lnTo>
                  <a:lnTo>
                    <a:pt x="34702" y="12501"/>
                  </a:lnTo>
                  <a:close/>
                  <a:moveTo>
                    <a:pt x="15120" y="11874"/>
                  </a:moveTo>
                  <a:lnTo>
                    <a:pt x="15821" y="12907"/>
                  </a:lnTo>
                  <a:lnTo>
                    <a:pt x="14881" y="13552"/>
                  </a:lnTo>
                  <a:lnTo>
                    <a:pt x="14143" y="12556"/>
                  </a:lnTo>
                  <a:lnTo>
                    <a:pt x="15120" y="11874"/>
                  </a:lnTo>
                  <a:close/>
                  <a:moveTo>
                    <a:pt x="37873" y="13091"/>
                  </a:moveTo>
                  <a:lnTo>
                    <a:pt x="38315" y="13626"/>
                  </a:lnTo>
                  <a:lnTo>
                    <a:pt x="37725" y="14087"/>
                  </a:lnTo>
                  <a:lnTo>
                    <a:pt x="37320" y="13478"/>
                  </a:lnTo>
                  <a:lnTo>
                    <a:pt x="37873" y="13091"/>
                  </a:lnTo>
                  <a:close/>
                  <a:moveTo>
                    <a:pt x="18292" y="12520"/>
                  </a:moveTo>
                  <a:lnTo>
                    <a:pt x="18937" y="13460"/>
                  </a:lnTo>
                  <a:lnTo>
                    <a:pt x="18015" y="14142"/>
                  </a:lnTo>
                  <a:lnTo>
                    <a:pt x="17333" y="13165"/>
                  </a:lnTo>
                  <a:lnTo>
                    <a:pt x="18292" y="12520"/>
                  </a:lnTo>
                  <a:close/>
                  <a:moveTo>
                    <a:pt x="21481" y="13146"/>
                  </a:moveTo>
                  <a:lnTo>
                    <a:pt x="22090" y="14013"/>
                  </a:lnTo>
                  <a:lnTo>
                    <a:pt x="21223" y="14658"/>
                  </a:lnTo>
                  <a:lnTo>
                    <a:pt x="20578" y="13755"/>
                  </a:lnTo>
                  <a:lnTo>
                    <a:pt x="21481" y="13146"/>
                  </a:lnTo>
                  <a:close/>
                  <a:moveTo>
                    <a:pt x="41100" y="13644"/>
                  </a:moveTo>
                  <a:lnTo>
                    <a:pt x="41524" y="14216"/>
                  </a:lnTo>
                  <a:lnTo>
                    <a:pt x="40934" y="14658"/>
                  </a:lnTo>
                  <a:lnTo>
                    <a:pt x="40491" y="14050"/>
                  </a:lnTo>
                  <a:lnTo>
                    <a:pt x="41100" y="13644"/>
                  </a:lnTo>
                  <a:close/>
                  <a:moveTo>
                    <a:pt x="24671" y="13773"/>
                  </a:moveTo>
                  <a:lnTo>
                    <a:pt x="25243" y="14585"/>
                  </a:lnTo>
                  <a:lnTo>
                    <a:pt x="24432" y="15175"/>
                  </a:lnTo>
                  <a:lnTo>
                    <a:pt x="23841" y="14326"/>
                  </a:lnTo>
                  <a:lnTo>
                    <a:pt x="24671" y="13773"/>
                  </a:lnTo>
                  <a:close/>
                  <a:moveTo>
                    <a:pt x="27879" y="14400"/>
                  </a:moveTo>
                  <a:lnTo>
                    <a:pt x="28396" y="15138"/>
                  </a:lnTo>
                  <a:lnTo>
                    <a:pt x="27640" y="15728"/>
                  </a:lnTo>
                  <a:lnTo>
                    <a:pt x="27087" y="14916"/>
                  </a:lnTo>
                  <a:lnTo>
                    <a:pt x="27879" y="14400"/>
                  </a:lnTo>
                  <a:close/>
                  <a:moveTo>
                    <a:pt x="8261" y="13626"/>
                  </a:moveTo>
                  <a:lnTo>
                    <a:pt x="9183" y="14990"/>
                  </a:lnTo>
                  <a:lnTo>
                    <a:pt x="7856" y="15967"/>
                  </a:lnTo>
                  <a:lnTo>
                    <a:pt x="7800" y="15765"/>
                  </a:lnTo>
                  <a:lnTo>
                    <a:pt x="7727" y="15543"/>
                  </a:lnTo>
                  <a:lnTo>
                    <a:pt x="7634" y="15341"/>
                  </a:lnTo>
                  <a:lnTo>
                    <a:pt x="7524" y="15156"/>
                  </a:lnTo>
                  <a:lnTo>
                    <a:pt x="7376" y="14972"/>
                  </a:lnTo>
                  <a:lnTo>
                    <a:pt x="7192" y="14806"/>
                  </a:lnTo>
                  <a:lnTo>
                    <a:pt x="6971" y="14677"/>
                  </a:lnTo>
                  <a:lnTo>
                    <a:pt x="6712" y="14548"/>
                  </a:lnTo>
                  <a:lnTo>
                    <a:pt x="6971" y="14511"/>
                  </a:lnTo>
                  <a:lnTo>
                    <a:pt x="7229" y="14456"/>
                  </a:lnTo>
                  <a:lnTo>
                    <a:pt x="7450" y="14363"/>
                  </a:lnTo>
                  <a:lnTo>
                    <a:pt x="7653" y="14253"/>
                  </a:lnTo>
                  <a:lnTo>
                    <a:pt x="7856" y="14124"/>
                  </a:lnTo>
                  <a:lnTo>
                    <a:pt x="8003" y="13976"/>
                  </a:lnTo>
                  <a:lnTo>
                    <a:pt x="8151" y="13810"/>
                  </a:lnTo>
                  <a:lnTo>
                    <a:pt x="8261" y="13626"/>
                  </a:lnTo>
                  <a:close/>
                  <a:moveTo>
                    <a:pt x="31051" y="14990"/>
                  </a:moveTo>
                  <a:lnTo>
                    <a:pt x="31586" y="15709"/>
                  </a:lnTo>
                  <a:lnTo>
                    <a:pt x="30848" y="16262"/>
                  </a:lnTo>
                  <a:lnTo>
                    <a:pt x="30313" y="15488"/>
                  </a:lnTo>
                  <a:lnTo>
                    <a:pt x="31051" y="14990"/>
                  </a:lnTo>
                  <a:close/>
                  <a:moveTo>
                    <a:pt x="11488" y="14400"/>
                  </a:moveTo>
                  <a:lnTo>
                    <a:pt x="12318" y="15543"/>
                  </a:lnTo>
                  <a:lnTo>
                    <a:pt x="11119" y="16428"/>
                  </a:lnTo>
                  <a:lnTo>
                    <a:pt x="10253" y="15138"/>
                  </a:lnTo>
                  <a:lnTo>
                    <a:pt x="11488" y="14400"/>
                  </a:lnTo>
                  <a:close/>
                  <a:moveTo>
                    <a:pt x="34167" y="15654"/>
                  </a:moveTo>
                  <a:lnTo>
                    <a:pt x="34646" y="16281"/>
                  </a:lnTo>
                  <a:lnTo>
                    <a:pt x="34019" y="16742"/>
                  </a:lnTo>
                  <a:lnTo>
                    <a:pt x="33540" y="16078"/>
                  </a:lnTo>
                  <a:lnTo>
                    <a:pt x="34167" y="15654"/>
                  </a:lnTo>
                  <a:close/>
                  <a:moveTo>
                    <a:pt x="14586" y="15119"/>
                  </a:moveTo>
                  <a:lnTo>
                    <a:pt x="15360" y="16115"/>
                  </a:lnTo>
                  <a:lnTo>
                    <a:pt x="14309" y="16816"/>
                  </a:lnTo>
                  <a:lnTo>
                    <a:pt x="13516" y="15746"/>
                  </a:lnTo>
                  <a:lnTo>
                    <a:pt x="14586" y="15119"/>
                  </a:lnTo>
                  <a:close/>
                  <a:moveTo>
                    <a:pt x="37338" y="16170"/>
                  </a:moveTo>
                  <a:lnTo>
                    <a:pt x="37762" y="16760"/>
                  </a:lnTo>
                  <a:lnTo>
                    <a:pt x="37099" y="17295"/>
                  </a:lnTo>
                  <a:lnTo>
                    <a:pt x="36619" y="16650"/>
                  </a:lnTo>
                  <a:lnTo>
                    <a:pt x="37338" y="16170"/>
                  </a:lnTo>
                  <a:close/>
                  <a:moveTo>
                    <a:pt x="17757" y="15654"/>
                  </a:moveTo>
                  <a:lnTo>
                    <a:pt x="18458" y="16668"/>
                  </a:lnTo>
                  <a:lnTo>
                    <a:pt x="17425" y="17424"/>
                  </a:lnTo>
                  <a:lnTo>
                    <a:pt x="16687" y="16336"/>
                  </a:lnTo>
                  <a:lnTo>
                    <a:pt x="17757" y="15654"/>
                  </a:lnTo>
                  <a:close/>
                  <a:moveTo>
                    <a:pt x="40546" y="16723"/>
                  </a:moveTo>
                  <a:lnTo>
                    <a:pt x="40971" y="17332"/>
                  </a:lnTo>
                  <a:lnTo>
                    <a:pt x="40344" y="17848"/>
                  </a:lnTo>
                  <a:lnTo>
                    <a:pt x="39920" y="17184"/>
                  </a:lnTo>
                  <a:lnTo>
                    <a:pt x="40546" y="16723"/>
                  </a:lnTo>
                  <a:close/>
                  <a:moveTo>
                    <a:pt x="20928" y="16262"/>
                  </a:moveTo>
                  <a:lnTo>
                    <a:pt x="21610" y="17221"/>
                  </a:lnTo>
                  <a:lnTo>
                    <a:pt x="20652" y="17940"/>
                  </a:lnTo>
                  <a:lnTo>
                    <a:pt x="19933" y="16926"/>
                  </a:lnTo>
                  <a:lnTo>
                    <a:pt x="20928" y="16262"/>
                  </a:lnTo>
                  <a:close/>
                  <a:moveTo>
                    <a:pt x="24118" y="16889"/>
                  </a:moveTo>
                  <a:lnTo>
                    <a:pt x="24745" y="17793"/>
                  </a:lnTo>
                  <a:lnTo>
                    <a:pt x="23841" y="18457"/>
                  </a:lnTo>
                  <a:lnTo>
                    <a:pt x="23178" y="17516"/>
                  </a:lnTo>
                  <a:lnTo>
                    <a:pt x="24118" y="16889"/>
                  </a:lnTo>
                  <a:close/>
                  <a:moveTo>
                    <a:pt x="27308" y="17498"/>
                  </a:moveTo>
                  <a:lnTo>
                    <a:pt x="27916" y="18364"/>
                  </a:lnTo>
                  <a:lnTo>
                    <a:pt x="27068" y="19010"/>
                  </a:lnTo>
                  <a:lnTo>
                    <a:pt x="26423" y="18088"/>
                  </a:lnTo>
                  <a:lnTo>
                    <a:pt x="27308" y="17498"/>
                  </a:lnTo>
                  <a:close/>
                  <a:moveTo>
                    <a:pt x="30516" y="18088"/>
                  </a:moveTo>
                  <a:lnTo>
                    <a:pt x="31014" y="18844"/>
                  </a:lnTo>
                  <a:lnTo>
                    <a:pt x="30221" y="19471"/>
                  </a:lnTo>
                  <a:lnTo>
                    <a:pt x="29650" y="18678"/>
                  </a:lnTo>
                  <a:lnTo>
                    <a:pt x="30516" y="18088"/>
                  </a:lnTo>
                  <a:close/>
                  <a:moveTo>
                    <a:pt x="10953" y="17498"/>
                  </a:moveTo>
                  <a:lnTo>
                    <a:pt x="11820" y="18752"/>
                  </a:lnTo>
                  <a:lnTo>
                    <a:pt x="10474" y="19747"/>
                  </a:lnTo>
                  <a:lnTo>
                    <a:pt x="10437" y="19544"/>
                  </a:lnTo>
                  <a:lnTo>
                    <a:pt x="10363" y="19323"/>
                  </a:lnTo>
                  <a:lnTo>
                    <a:pt x="10271" y="19120"/>
                  </a:lnTo>
                  <a:lnTo>
                    <a:pt x="10160" y="18936"/>
                  </a:lnTo>
                  <a:lnTo>
                    <a:pt x="10031" y="18770"/>
                  </a:lnTo>
                  <a:lnTo>
                    <a:pt x="9865" y="18623"/>
                  </a:lnTo>
                  <a:lnTo>
                    <a:pt x="9681" y="18494"/>
                  </a:lnTo>
                  <a:lnTo>
                    <a:pt x="9478" y="18401"/>
                  </a:lnTo>
                  <a:lnTo>
                    <a:pt x="10953" y="17498"/>
                  </a:lnTo>
                  <a:close/>
                  <a:moveTo>
                    <a:pt x="33614" y="18752"/>
                  </a:moveTo>
                  <a:lnTo>
                    <a:pt x="34130" y="19452"/>
                  </a:lnTo>
                  <a:lnTo>
                    <a:pt x="33466" y="20005"/>
                  </a:lnTo>
                  <a:lnTo>
                    <a:pt x="32950" y="19213"/>
                  </a:lnTo>
                  <a:lnTo>
                    <a:pt x="33614" y="18752"/>
                  </a:lnTo>
                  <a:close/>
                  <a:moveTo>
                    <a:pt x="14051" y="18254"/>
                  </a:moveTo>
                  <a:lnTo>
                    <a:pt x="14881" y="19323"/>
                  </a:lnTo>
                  <a:lnTo>
                    <a:pt x="13756" y="20227"/>
                  </a:lnTo>
                  <a:lnTo>
                    <a:pt x="12871" y="18918"/>
                  </a:lnTo>
                  <a:lnTo>
                    <a:pt x="14051" y="18254"/>
                  </a:lnTo>
                  <a:close/>
                  <a:moveTo>
                    <a:pt x="36803" y="19231"/>
                  </a:moveTo>
                  <a:lnTo>
                    <a:pt x="37375" y="19950"/>
                  </a:lnTo>
                  <a:lnTo>
                    <a:pt x="36619" y="20466"/>
                  </a:lnTo>
                  <a:lnTo>
                    <a:pt x="36140" y="19766"/>
                  </a:lnTo>
                  <a:lnTo>
                    <a:pt x="36803" y="19231"/>
                  </a:lnTo>
                  <a:close/>
                  <a:moveTo>
                    <a:pt x="17185" y="18770"/>
                  </a:moveTo>
                  <a:lnTo>
                    <a:pt x="17997" y="19895"/>
                  </a:lnTo>
                  <a:lnTo>
                    <a:pt x="16927" y="20595"/>
                  </a:lnTo>
                  <a:lnTo>
                    <a:pt x="16097" y="19508"/>
                  </a:lnTo>
                  <a:lnTo>
                    <a:pt x="17185" y="18770"/>
                  </a:lnTo>
                  <a:close/>
                  <a:moveTo>
                    <a:pt x="39993" y="19729"/>
                  </a:moveTo>
                  <a:lnTo>
                    <a:pt x="40565" y="20522"/>
                  </a:lnTo>
                  <a:lnTo>
                    <a:pt x="39735" y="21130"/>
                  </a:lnTo>
                  <a:lnTo>
                    <a:pt x="39182" y="20282"/>
                  </a:lnTo>
                  <a:lnTo>
                    <a:pt x="39993" y="19729"/>
                  </a:lnTo>
                  <a:close/>
                  <a:moveTo>
                    <a:pt x="20375" y="19379"/>
                  </a:moveTo>
                  <a:lnTo>
                    <a:pt x="21113" y="20430"/>
                  </a:lnTo>
                  <a:lnTo>
                    <a:pt x="20043" y="21241"/>
                  </a:lnTo>
                  <a:lnTo>
                    <a:pt x="19287" y="20098"/>
                  </a:lnTo>
                  <a:lnTo>
                    <a:pt x="20375" y="19379"/>
                  </a:lnTo>
                  <a:close/>
                  <a:moveTo>
                    <a:pt x="23583" y="20005"/>
                  </a:moveTo>
                  <a:lnTo>
                    <a:pt x="24192" y="20927"/>
                  </a:lnTo>
                  <a:lnTo>
                    <a:pt x="23233" y="21702"/>
                  </a:lnTo>
                  <a:lnTo>
                    <a:pt x="22532" y="20688"/>
                  </a:lnTo>
                  <a:lnTo>
                    <a:pt x="23583" y="20005"/>
                  </a:lnTo>
                  <a:close/>
                  <a:moveTo>
                    <a:pt x="26755" y="20595"/>
                  </a:moveTo>
                  <a:lnTo>
                    <a:pt x="27363" y="21499"/>
                  </a:lnTo>
                  <a:lnTo>
                    <a:pt x="26460" y="22181"/>
                  </a:lnTo>
                  <a:lnTo>
                    <a:pt x="25870" y="21259"/>
                  </a:lnTo>
                  <a:lnTo>
                    <a:pt x="26755" y="20595"/>
                  </a:lnTo>
                  <a:close/>
                  <a:moveTo>
                    <a:pt x="29981" y="21167"/>
                  </a:moveTo>
                  <a:lnTo>
                    <a:pt x="30627" y="22015"/>
                  </a:lnTo>
                  <a:lnTo>
                    <a:pt x="29650" y="22716"/>
                  </a:lnTo>
                  <a:lnTo>
                    <a:pt x="29096" y="21831"/>
                  </a:lnTo>
                  <a:lnTo>
                    <a:pt x="29981" y="21167"/>
                  </a:lnTo>
                  <a:close/>
                  <a:moveTo>
                    <a:pt x="33153" y="21683"/>
                  </a:moveTo>
                  <a:lnTo>
                    <a:pt x="33798" y="22587"/>
                  </a:lnTo>
                  <a:lnTo>
                    <a:pt x="32876" y="23269"/>
                  </a:lnTo>
                  <a:lnTo>
                    <a:pt x="32212" y="22310"/>
                  </a:lnTo>
                  <a:lnTo>
                    <a:pt x="33153" y="21683"/>
                  </a:lnTo>
                  <a:close/>
                  <a:moveTo>
                    <a:pt x="16687" y="21978"/>
                  </a:moveTo>
                  <a:lnTo>
                    <a:pt x="17407" y="23011"/>
                  </a:lnTo>
                  <a:lnTo>
                    <a:pt x="16337" y="23767"/>
                  </a:lnTo>
                  <a:lnTo>
                    <a:pt x="15434" y="22697"/>
                  </a:lnTo>
                  <a:lnTo>
                    <a:pt x="16687" y="21978"/>
                  </a:lnTo>
                  <a:close/>
                  <a:moveTo>
                    <a:pt x="36269" y="22366"/>
                  </a:moveTo>
                  <a:lnTo>
                    <a:pt x="36933" y="23195"/>
                  </a:lnTo>
                  <a:lnTo>
                    <a:pt x="36084" y="23841"/>
                  </a:lnTo>
                  <a:lnTo>
                    <a:pt x="35421" y="22882"/>
                  </a:lnTo>
                  <a:lnTo>
                    <a:pt x="36269" y="22366"/>
                  </a:lnTo>
                  <a:close/>
                  <a:moveTo>
                    <a:pt x="13516" y="21130"/>
                  </a:moveTo>
                  <a:lnTo>
                    <a:pt x="14512" y="22587"/>
                  </a:lnTo>
                  <a:lnTo>
                    <a:pt x="14291" y="22661"/>
                  </a:lnTo>
                  <a:lnTo>
                    <a:pt x="14069" y="22734"/>
                  </a:lnTo>
                  <a:lnTo>
                    <a:pt x="13848" y="22845"/>
                  </a:lnTo>
                  <a:lnTo>
                    <a:pt x="13645" y="22992"/>
                  </a:lnTo>
                  <a:lnTo>
                    <a:pt x="13553" y="23066"/>
                  </a:lnTo>
                  <a:lnTo>
                    <a:pt x="13479" y="23158"/>
                  </a:lnTo>
                  <a:lnTo>
                    <a:pt x="13406" y="23269"/>
                  </a:lnTo>
                  <a:lnTo>
                    <a:pt x="13332" y="23380"/>
                  </a:lnTo>
                  <a:lnTo>
                    <a:pt x="13276" y="23509"/>
                  </a:lnTo>
                  <a:lnTo>
                    <a:pt x="13240" y="23638"/>
                  </a:lnTo>
                  <a:lnTo>
                    <a:pt x="13203" y="23785"/>
                  </a:lnTo>
                  <a:lnTo>
                    <a:pt x="13184" y="23951"/>
                  </a:lnTo>
                  <a:lnTo>
                    <a:pt x="13110" y="23656"/>
                  </a:lnTo>
                  <a:lnTo>
                    <a:pt x="13037" y="23361"/>
                  </a:lnTo>
                  <a:lnTo>
                    <a:pt x="12945" y="23085"/>
                  </a:lnTo>
                  <a:lnTo>
                    <a:pt x="12834" y="22826"/>
                  </a:lnTo>
                  <a:lnTo>
                    <a:pt x="12760" y="22697"/>
                  </a:lnTo>
                  <a:lnTo>
                    <a:pt x="12668" y="22587"/>
                  </a:lnTo>
                  <a:lnTo>
                    <a:pt x="12576" y="22476"/>
                  </a:lnTo>
                  <a:lnTo>
                    <a:pt x="12484" y="22384"/>
                  </a:lnTo>
                  <a:lnTo>
                    <a:pt x="12355" y="22292"/>
                  </a:lnTo>
                  <a:lnTo>
                    <a:pt x="12225" y="22218"/>
                  </a:lnTo>
                  <a:lnTo>
                    <a:pt x="12060" y="22144"/>
                  </a:lnTo>
                  <a:lnTo>
                    <a:pt x="11894" y="22089"/>
                  </a:lnTo>
                  <a:lnTo>
                    <a:pt x="12170" y="22052"/>
                  </a:lnTo>
                  <a:lnTo>
                    <a:pt x="12428" y="21997"/>
                  </a:lnTo>
                  <a:lnTo>
                    <a:pt x="12668" y="21923"/>
                  </a:lnTo>
                  <a:lnTo>
                    <a:pt x="12889" y="21812"/>
                  </a:lnTo>
                  <a:lnTo>
                    <a:pt x="13074" y="21683"/>
                  </a:lnTo>
                  <a:lnTo>
                    <a:pt x="13258" y="21517"/>
                  </a:lnTo>
                  <a:lnTo>
                    <a:pt x="13406" y="21351"/>
                  </a:lnTo>
                  <a:lnTo>
                    <a:pt x="13516" y="21130"/>
                  </a:lnTo>
                  <a:close/>
                  <a:moveTo>
                    <a:pt x="39422" y="22826"/>
                  </a:moveTo>
                  <a:lnTo>
                    <a:pt x="40104" y="23748"/>
                  </a:lnTo>
                  <a:lnTo>
                    <a:pt x="39237" y="24320"/>
                  </a:lnTo>
                  <a:lnTo>
                    <a:pt x="38574" y="23435"/>
                  </a:lnTo>
                  <a:lnTo>
                    <a:pt x="39422" y="22826"/>
                  </a:lnTo>
                  <a:close/>
                  <a:moveTo>
                    <a:pt x="19822" y="22495"/>
                  </a:moveTo>
                  <a:lnTo>
                    <a:pt x="20541" y="23564"/>
                  </a:lnTo>
                  <a:lnTo>
                    <a:pt x="19453" y="24449"/>
                  </a:lnTo>
                  <a:lnTo>
                    <a:pt x="18753" y="23232"/>
                  </a:lnTo>
                  <a:lnTo>
                    <a:pt x="19822" y="22495"/>
                  </a:lnTo>
                  <a:close/>
                  <a:moveTo>
                    <a:pt x="23049" y="23066"/>
                  </a:moveTo>
                  <a:lnTo>
                    <a:pt x="23823" y="24099"/>
                  </a:lnTo>
                  <a:lnTo>
                    <a:pt x="22643" y="24947"/>
                  </a:lnTo>
                  <a:lnTo>
                    <a:pt x="21979" y="23822"/>
                  </a:lnTo>
                  <a:lnTo>
                    <a:pt x="23049" y="23066"/>
                  </a:lnTo>
                  <a:close/>
                  <a:moveTo>
                    <a:pt x="26202" y="23601"/>
                  </a:moveTo>
                  <a:lnTo>
                    <a:pt x="26976" y="24670"/>
                  </a:lnTo>
                  <a:lnTo>
                    <a:pt x="25870" y="25463"/>
                  </a:lnTo>
                  <a:lnTo>
                    <a:pt x="25114" y="24320"/>
                  </a:lnTo>
                  <a:lnTo>
                    <a:pt x="26202" y="23601"/>
                  </a:lnTo>
                  <a:close/>
                  <a:moveTo>
                    <a:pt x="29391" y="24209"/>
                  </a:moveTo>
                  <a:lnTo>
                    <a:pt x="30147" y="25242"/>
                  </a:lnTo>
                  <a:lnTo>
                    <a:pt x="29078" y="26016"/>
                  </a:lnTo>
                  <a:lnTo>
                    <a:pt x="28340" y="24910"/>
                  </a:lnTo>
                  <a:lnTo>
                    <a:pt x="29391" y="24209"/>
                  </a:lnTo>
                  <a:close/>
                  <a:moveTo>
                    <a:pt x="32600" y="24799"/>
                  </a:moveTo>
                  <a:lnTo>
                    <a:pt x="33337" y="25813"/>
                  </a:lnTo>
                  <a:lnTo>
                    <a:pt x="32268" y="26569"/>
                  </a:lnTo>
                  <a:lnTo>
                    <a:pt x="31549" y="25482"/>
                  </a:lnTo>
                  <a:lnTo>
                    <a:pt x="32600" y="24799"/>
                  </a:lnTo>
                  <a:close/>
                  <a:moveTo>
                    <a:pt x="35789" y="25371"/>
                  </a:moveTo>
                  <a:lnTo>
                    <a:pt x="36527" y="26385"/>
                  </a:lnTo>
                  <a:lnTo>
                    <a:pt x="35476" y="27141"/>
                  </a:lnTo>
                  <a:lnTo>
                    <a:pt x="34757" y="26053"/>
                  </a:lnTo>
                  <a:lnTo>
                    <a:pt x="35789" y="25371"/>
                  </a:lnTo>
                  <a:close/>
                  <a:moveTo>
                    <a:pt x="19269" y="25482"/>
                  </a:moveTo>
                  <a:lnTo>
                    <a:pt x="20209" y="26809"/>
                  </a:lnTo>
                  <a:lnTo>
                    <a:pt x="19933" y="26901"/>
                  </a:lnTo>
                  <a:lnTo>
                    <a:pt x="19767" y="26975"/>
                  </a:lnTo>
                  <a:lnTo>
                    <a:pt x="19582" y="27067"/>
                  </a:lnTo>
                  <a:lnTo>
                    <a:pt x="19416" y="27196"/>
                  </a:lnTo>
                  <a:lnTo>
                    <a:pt x="19269" y="27325"/>
                  </a:lnTo>
                  <a:lnTo>
                    <a:pt x="19011" y="27584"/>
                  </a:lnTo>
                  <a:lnTo>
                    <a:pt x="17997" y="26330"/>
                  </a:lnTo>
                  <a:lnTo>
                    <a:pt x="19269" y="25482"/>
                  </a:lnTo>
                  <a:close/>
                  <a:moveTo>
                    <a:pt x="38924" y="26035"/>
                  </a:moveTo>
                  <a:lnTo>
                    <a:pt x="39625" y="26957"/>
                  </a:lnTo>
                  <a:lnTo>
                    <a:pt x="38647" y="27620"/>
                  </a:lnTo>
                  <a:lnTo>
                    <a:pt x="37928" y="26625"/>
                  </a:lnTo>
                  <a:lnTo>
                    <a:pt x="38924" y="26035"/>
                  </a:lnTo>
                  <a:close/>
                  <a:moveTo>
                    <a:pt x="22477" y="26127"/>
                  </a:moveTo>
                  <a:lnTo>
                    <a:pt x="23344" y="27307"/>
                  </a:lnTo>
                  <a:lnTo>
                    <a:pt x="22090" y="28229"/>
                  </a:lnTo>
                  <a:lnTo>
                    <a:pt x="21186" y="26901"/>
                  </a:lnTo>
                  <a:lnTo>
                    <a:pt x="22477" y="26127"/>
                  </a:lnTo>
                  <a:close/>
                  <a:moveTo>
                    <a:pt x="25648" y="26735"/>
                  </a:moveTo>
                  <a:lnTo>
                    <a:pt x="26497" y="27879"/>
                  </a:lnTo>
                  <a:lnTo>
                    <a:pt x="25280" y="28800"/>
                  </a:lnTo>
                  <a:lnTo>
                    <a:pt x="24450" y="27491"/>
                  </a:lnTo>
                  <a:lnTo>
                    <a:pt x="25648" y="26735"/>
                  </a:lnTo>
                  <a:close/>
                  <a:moveTo>
                    <a:pt x="28857" y="27307"/>
                  </a:moveTo>
                  <a:lnTo>
                    <a:pt x="29686" y="28450"/>
                  </a:lnTo>
                  <a:lnTo>
                    <a:pt x="28469" y="29335"/>
                  </a:lnTo>
                  <a:lnTo>
                    <a:pt x="27677" y="28081"/>
                  </a:lnTo>
                  <a:lnTo>
                    <a:pt x="28857" y="27307"/>
                  </a:lnTo>
                  <a:close/>
                  <a:moveTo>
                    <a:pt x="32046" y="27897"/>
                  </a:moveTo>
                  <a:lnTo>
                    <a:pt x="32876" y="29022"/>
                  </a:lnTo>
                  <a:lnTo>
                    <a:pt x="31678" y="29888"/>
                  </a:lnTo>
                  <a:lnTo>
                    <a:pt x="30903" y="28653"/>
                  </a:lnTo>
                  <a:lnTo>
                    <a:pt x="32046" y="27897"/>
                  </a:lnTo>
                  <a:close/>
                  <a:moveTo>
                    <a:pt x="35236" y="28469"/>
                  </a:moveTo>
                  <a:lnTo>
                    <a:pt x="36066" y="29575"/>
                  </a:lnTo>
                  <a:lnTo>
                    <a:pt x="34867" y="30460"/>
                  </a:lnTo>
                  <a:lnTo>
                    <a:pt x="34112" y="29225"/>
                  </a:lnTo>
                  <a:lnTo>
                    <a:pt x="35236" y="28469"/>
                  </a:lnTo>
                  <a:close/>
                  <a:moveTo>
                    <a:pt x="38352" y="29132"/>
                  </a:moveTo>
                  <a:lnTo>
                    <a:pt x="39200" y="30183"/>
                  </a:lnTo>
                  <a:lnTo>
                    <a:pt x="38076" y="31031"/>
                  </a:lnTo>
                  <a:lnTo>
                    <a:pt x="37301" y="29778"/>
                  </a:lnTo>
                  <a:lnTo>
                    <a:pt x="38352" y="29132"/>
                  </a:lnTo>
                  <a:close/>
                  <a:moveTo>
                    <a:pt x="41524" y="29593"/>
                  </a:moveTo>
                  <a:lnTo>
                    <a:pt x="42390" y="30755"/>
                  </a:lnTo>
                  <a:lnTo>
                    <a:pt x="41247" y="31474"/>
                  </a:lnTo>
                  <a:lnTo>
                    <a:pt x="40436" y="30349"/>
                  </a:lnTo>
                  <a:lnTo>
                    <a:pt x="41524" y="29593"/>
                  </a:lnTo>
                  <a:close/>
                  <a:moveTo>
                    <a:pt x="25058" y="29704"/>
                  </a:moveTo>
                  <a:lnTo>
                    <a:pt x="26073" y="31179"/>
                  </a:lnTo>
                  <a:lnTo>
                    <a:pt x="25851" y="31216"/>
                  </a:lnTo>
                  <a:lnTo>
                    <a:pt x="25612" y="31290"/>
                  </a:lnTo>
                  <a:lnTo>
                    <a:pt x="25409" y="31400"/>
                  </a:lnTo>
                  <a:lnTo>
                    <a:pt x="25224" y="31548"/>
                  </a:lnTo>
                  <a:lnTo>
                    <a:pt x="25040" y="31714"/>
                  </a:lnTo>
                  <a:lnTo>
                    <a:pt x="24892" y="31917"/>
                  </a:lnTo>
                  <a:lnTo>
                    <a:pt x="24782" y="32156"/>
                  </a:lnTo>
                  <a:lnTo>
                    <a:pt x="24671" y="32433"/>
                  </a:lnTo>
                  <a:lnTo>
                    <a:pt x="24616" y="32138"/>
                  </a:lnTo>
                  <a:lnTo>
                    <a:pt x="24542" y="31861"/>
                  </a:lnTo>
                  <a:lnTo>
                    <a:pt x="24468" y="31603"/>
                  </a:lnTo>
                  <a:lnTo>
                    <a:pt x="24339" y="31363"/>
                  </a:lnTo>
                  <a:lnTo>
                    <a:pt x="24266" y="31234"/>
                  </a:lnTo>
                  <a:lnTo>
                    <a:pt x="24192" y="31124"/>
                  </a:lnTo>
                  <a:lnTo>
                    <a:pt x="24100" y="31031"/>
                  </a:lnTo>
                  <a:lnTo>
                    <a:pt x="23989" y="30939"/>
                  </a:lnTo>
                  <a:lnTo>
                    <a:pt x="23878" y="30847"/>
                  </a:lnTo>
                  <a:lnTo>
                    <a:pt x="23749" y="30773"/>
                  </a:lnTo>
                  <a:lnTo>
                    <a:pt x="23602" y="30700"/>
                  </a:lnTo>
                  <a:lnTo>
                    <a:pt x="23436" y="30644"/>
                  </a:lnTo>
                  <a:lnTo>
                    <a:pt x="23712" y="30626"/>
                  </a:lnTo>
                  <a:lnTo>
                    <a:pt x="23971" y="30552"/>
                  </a:lnTo>
                  <a:lnTo>
                    <a:pt x="24210" y="30478"/>
                  </a:lnTo>
                  <a:lnTo>
                    <a:pt x="24432" y="30368"/>
                  </a:lnTo>
                  <a:lnTo>
                    <a:pt x="24616" y="30239"/>
                  </a:lnTo>
                  <a:lnTo>
                    <a:pt x="24800" y="30091"/>
                  </a:lnTo>
                  <a:lnTo>
                    <a:pt x="24929" y="29907"/>
                  </a:lnTo>
                  <a:lnTo>
                    <a:pt x="25058" y="29704"/>
                  </a:lnTo>
                  <a:close/>
                  <a:moveTo>
                    <a:pt x="28304" y="30405"/>
                  </a:moveTo>
                  <a:lnTo>
                    <a:pt x="29262" y="31732"/>
                  </a:lnTo>
                  <a:lnTo>
                    <a:pt x="29059" y="31769"/>
                  </a:lnTo>
                  <a:lnTo>
                    <a:pt x="28838" y="31843"/>
                  </a:lnTo>
                  <a:lnTo>
                    <a:pt x="28654" y="31953"/>
                  </a:lnTo>
                  <a:lnTo>
                    <a:pt x="28451" y="32082"/>
                  </a:lnTo>
                  <a:lnTo>
                    <a:pt x="28285" y="32267"/>
                  </a:lnTo>
                  <a:lnTo>
                    <a:pt x="28119" y="32470"/>
                  </a:lnTo>
                  <a:lnTo>
                    <a:pt x="27972" y="32728"/>
                  </a:lnTo>
                  <a:lnTo>
                    <a:pt x="27861" y="33023"/>
                  </a:lnTo>
                  <a:lnTo>
                    <a:pt x="27824" y="32691"/>
                  </a:lnTo>
                  <a:lnTo>
                    <a:pt x="27750" y="32414"/>
                  </a:lnTo>
                  <a:lnTo>
                    <a:pt x="27658" y="32138"/>
                  </a:lnTo>
                  <a:lnTo>
                    <a:pt x="27548" y="31917"/>
                  </a:lnTo>
                  <a:lnTo>
                    <a:pt x="27418" y="31714"/>
                  </a:lnTo>
                  <a:lnTo>
                    <a:pt x="27271" y="31548"/>
                  </a:lnTo>
                  <a:lnTo>
                    <a:pt x="27087" y="31419"/>
                  </a:lnTo>
                  <a:lnTo>
                    <a:pt x="26884" y="31308"/>
                  </a:lnTo>
                  <a:lnTo>
                    <a:pt x="28304" y="30405"/>
                  </a:lnTo>
                  <a:close/>
                  <a:moveTo>
                    <a:pt x="31493" y="30995"/>
                  </a:moveTo>
                  <a:lnTo>
                    <a:pt x="32378" y="32212"/>
                  </a:lnTo>
                  <a:lnTo>
                    <a:pt x="31032" y="33262"/>
                  </a:lnTo>
                  <a:lnTo>
                    <a:pt x="30995" y="33041"/>
                  </a:lnTo>
                  <a:lnTo>
                    <a:pt x="30940" y="32838"/>
                  </a:lnTo>
                  <a:lnTo>
                    <a:pt x="30848" y="32636"/>
                  </a:lnTo>
                  <a:lnTo>
                    <a:pt x="30756" y="32433"/>
                  </a:lnTo>
                  <a:lnTo>
                    <a:pt x="30608" y="32267"/>
                  </a:lnTo>
                  <a:lnTo>
                    <a:pt x="30461" y="32119"/>
                  </a:lnTo>
                  <a:lnTo>
                    <a:pt x="30295" y="31972"/>
                  </a:lnTo>
                  <a:lnTo>
                    <a:pt x="30092" y="31880"/>
                  </a:lnTo>
                  <a:lnTo>
                    <a:pt x="31493" y="30995"/>
                  </a:lnTo>
                  <a:close/>
                  <a:moveTo>
                    <a:pt x="34683" y="31566"/>
                  </a:moveTo>
                  <a:lnTo>
                    <a:pt x="35642" y="32875"/>
                  </a:lnTo>
                  <a:lnTo>
                    <a:pt x="35439" y="32931"/>
                  </a:lnTo>
                  <a:lnTo>
                    <a:pt x="35218" y="33004"/>
                  </a:lnTo>
                  <a:lnTo>
                    <a:pt x="35033" y="33097"/>
                  </a:lnTo>
                  <a:lnTo>
                    <a:pt x="34831" y="33244"/>
                  </a:lnTo>
                  <a:lnTo>
                    <a:pt x="34665" y="33410"/>
                  </a:lnTo>
                  <a:lnTo>
                    <a:pt x="34499" y="33631"/>
                  </a:lnTo>
                  <a:lnTo>
                    <a:pt x="34351" y="33889"/>
                  </a:lnTo>
                  <a:lnTo>
                    <a:pt x="34241" y="34184"/>
                  </a:lnTo>
                  <a:lnTo>
                    <a:pt x="34204" y="33871"/>
                  </a:lnTo>
                  <a:lnTo>
                    <a:pt x="34148" y="33576"/>
                  </a:lnTo>
                  <a:lnTo>
                    <a:pt x="34075" y="33318"/>
                  </a:lnTo>
                  <a:lnTo>
                    <a:pt x="33964" y="33078"/>
                  </a:lnTo>
                  <a:lnTo>
                    <a:pt x="33835" y="32894"/>
                  </a:lnTo>
                  <a:lnTo>
                    <a:pt x="33687" y="32709"/>
                  </a:lnTo>
                  <a:lnTo>
                    <a:pt x="33522" y="32580"/>
                  </a:lnTo>
                  <a:lnTo>
                    <a:pt x="33319" y="32451"/>
                  </a:lnTo>
                  <a:lnTo>
                    <a:pt x="34683" y="31566"/>
                  </a:lnTo>
                  <a:close/>
                  <a:moveTo>
                    <a:pt x="37910" y="32138"/>
                  </a:moveTo>
                  <a:lnTo>
                    <a:pt x="38869" y="33447"/>
                  </a:lnTo>
                  <a:lnTo>
                    <a:pt x="38647" y="33484"/>
                  </a:lnTo>
                  <a:lnTo>
                    <a:pt x="38444" y="33558"/>
                  </a:lnTo>
                  <a:lnTo>
                    <a:pt x="38242" y="33650"/>
                  </a:lnTo>
                  <a:lnTo>
                    <a:pt x="38057" y="33797"/>
                  </a:lnTo>
                  <a:lnTo>
                    <a:pt x="37873" y="33963"/>
                  </a:lnTo>
                  <a:lnTo>
                    <a:pt x="37725" y="34166"/>
                  </a:lnTo>
                  <a:lnTo>
                    <a:pt x="37578" y="34406"/>
                  </a:lnTo>
                  <a:lnTo>
                    <a:pt x="37449" y="34682"/>
                  </a:lnTo>
                  <a:lnTo>
                    <a:pt x="37412" y="34387"/>
                  </a:lnTo>
                  <a:lnTo>
                    <a:pt x="37357" y="34111"/>
                  </a:lnTo>
                  <a:lnTo>
                    <a:pt x="37264" y="33853"/>
                  </a:lnTo>
                  <a:lnTo>
                    <a:pt x="37154" y="33631"/>
                  </a:lnTo>
                  <a:lnTo>
                    <a:pt x="37025" y="33447"/>
                  </a:lnTo>
                  <a:lnTo>
                    <a:pt x="36877" y="33281"/>
                  </a:lnTo>
                  <a:lnTo>
                    <a:pt x="36693" y="33133"/>
                  </a:lnTo>
                  <a:lnTo>
                    <a:pt x="36508" y="33023"/>
                  </a:lnTo>
                  <a:lnTo>
                    <a:pt x="37910" y="32138"/>
                  </a:lnTo>
                  <a:close/>
                  <a:moveTo>
                    <a:pt x="41007" y="32820"/>
                  </a:moveTo>
                  <a:lnTo>
                    <a:pt x="41948" y="33963"/>
                  </a:lnTo>
                  <a:lnTo>
                    <a:pt x="40657" y="34738"/>
                  </a:lnTo>
                  <a:lnTo>
                    <a:pt x="39735" y="33521"/>
                  </a:lnTo>
                  <a:lnTo>
                    <a:pt x="41007" y="32820"/>
                  </a:lnTo>
                  <a:close/>
                  <a:moveTo>
                    <a:pt x="1421" y="0"/>
                  </a:moveTo>
                  <a:lnTo>
                    <a:pt x="1587" y="184"/>
                  </a:lnTo>
                  <a:lnTo>
                    <a:pt x="1771" y="350"/>
                  </a:lnTo>
                  <a:lnTo>
                    <a:pt x="1974" y="516"/>
                  </a:lnTo>
                  <a:lnTo>
                    <a:pt x="2232" y="664"/>
                  </a:lnTo>
                  <a:lnTo>
                    <a:pt x="1900" y="701"/>
                  </a:lnTo>
                  <a:lnTo>
                    <a:pt x="1605" y="793"/>
                  </a:lnTo>
                  <a:lnTo>
                    <a:pt x="1347" y="903"/>
                  </a:lnTo>
                  <a:lnTo>
                    <a:pt x="1236" y="977"/>
                  </a:lnTo>
                  <a:lnTo>
                    <a:pt x="1126" y="1051"/>
                  </a:lnTo>
                  <a:lnTo>
                    <a:pt x="1015" y="1143"/>
                  </a:lnTo>
                  <a:lnTo>
                    <a:pt x="923" y="1235"/>
                  </a:lnTo>
                  <a:lnTo>
                    <a:pt x="849" y="1346"/>
                  </a:lnTo>
                  <a:lnTo>
                    <a:pt x="775" y="1457"/>
                  </a:lnTo>
                  <a:lnTo>
                    <a:pt x="702" y="1586"/>
                  </a:lnTo>
                  <a:lnTo>
                    <a:pt x="665" y="1715"/>
                  </a:lnTo>
                  <a:lnTo>
                    <a:pt x="609" y="1844"/>
                  </a:lnTo>
                  <a:lnTo>
                    <a:pt x="573" y="2010"/>
                  </a:lnTo>
                  <a:lnTo>
                    <a:pt x="554" y="2157"/>
                  </a:lnTo>
                  <a:lnTo>
                    <a:pt x="554" y="2305"/>
                  </a:lnTo>
                  <a:lnTo>
                    <a:pt x="554" y="2452"/>
                  </a:lnTo>
                  <a:lnTo>
                    <a:pt x="573" y="2600"/>
                  </a:lnTo>
                  <a:lnTo>
                    <a:pt x="609" y="2729"/>
                  </a:lnTo>
                  <a:lnTo>
                    <a:pt x="646" y="2858"/>
                  </a:lnTo>
                  <a:lnTo>
                    <a:pt x="702" y="2987"/>
                  </a:lnTo>
                  <a:lnTo>
                    <a:pt x="775" y="3098"/>
                  </a:lnTo>
                  <a:lnTo>
                    <a:pt x="849" y="3208"/>
                  </a:lnTo>
                  <a:lnTo>
                    <a:pt x="941" y="3319"/>
                  </a:lnTo>
                  <a:lnTo>
                    <a:pt x="1163" y="3522"/>
                  </a:lnTo>
                  <a:lnTo>
                    <a:pt x="1402" y="3688"/>
                  </a:lnTo>
                  <a:lnTo>
                    <a:pt x="1697" y="3835"/>
                  </a:lnTo>
                  <a:lnTo>
                    <a:pt x="1310" y="3946"/>
                  </a:lnTo>
                  <a:lnTo>
                    <a:pt x="960" y="4075"/>
                  </a:lnTo>
                  <a:lnTo>
                    <a:pt x="812" y="4149"/>
                  </a:lnTo>
                  <a:lnTo>
                    <a:pt x="683" y="4222"/>
                  </a:lnTo>
                  <a:lnTo>
                    <a:pt x="554" y="4315"/>
                  </a:lnTo>
                  <a:lnTo>
                    <a:pt x="443" y="4407"/>
                  </a:lnTo>
                  <a:lnTo>
                    <a:pt x="351" y="4499"/>
                  </a:lnTo>
                  <a:lnTo>
                    <a:pt x="259" y="4610"/>
                  </a:lnTo>
                  <a:lnTo>
                    <a:pt x="185" y="4720"/>
                  </a:lnTo>
                  <a:lnTo>
                    <a:pt x="130" y="4849"/>
                  </a:lnTo>
                  <a:lnTo>
                    <a:pt x="75" y="4978"/>
                  </a:lnTo>
                  <a:lnTo>
                    <a:pt x="38" y="5107"/>
                  </a:lnTo>
                  <a:lnTo>
                    <a:pt x="19" y="5255"/>
                  </a:lnTo>
                  <a:lnTo>
                    <a:pt x="1" y="5402"/>
                  </a:lnTo>
                  <a:lnTo>
                    <a:pt x="1" y="5642"/>
                  </a:lnTo>
                  <a:lnTo>
                    <a:pt x="56" y="5900"/>
                  </a:lnTo>
                  <a:lnTo>
                    <a:pt x="148" y="6140"/>
                  </a:lnTo>
                  <a:lnTo>
                    <a:pt x="259" y="6361"/>
                  </a:lnTo>
                  <a:lnTo>
                    <a:pt x="425" y="6546"/>
                  </a:lnTo>
                  <a:lnTo>
                    <a:pt x="499" y="6638"/>
                  </a:lnTo>
                  <a:lnTo>
                    <a:pt x="591" y="6712"/>
                  </a:lnTo>
                  <a:lnTo>
                    <a:pt x="702" y="6785"/>
                  </a:lnTo>
                  <a:lnTo>
                    <a:pt x="812" y="6841"/>
                  </a:lnTo>
                  <a:lnTo>
                    <a:pt x="923" y="6896"/>
                  </a:lnTo>
                  <a:lnTo>
                    <a:pt x="1052" y="6933"/>
                  </a:lnTo>
                  <a:lnTo>
                    <a:pt x="1347" y="6970"/>
                  </a:lnTo>
                  <a:lnTo>
                    <a:pt x="1494" y="6988"/>
                  </a:lnTo>
                  <a:lnTo>
                    <a:pt x="1660" y="6988"/>
                  </a:lnTo>
                  <a:lnTo>
                    <a:pt x="1808" y="6970"/>
                  </a:lnTo>
                  <a:lnTo>
                    <a:pt x="1974" y="6951"/>
                  </a:lnTo>
                  <a:lnTo>
                    <a:pt x="2103" y="6896"/>
                  </a:lnTo>
                  <a:lnTo>
                    <a:pt x="2250" y="6859"/>
                  </a:lnTo>
                  <a:lnTo>
                    <a:pt x="2379" y="6785"/>
                  </a:lnTo>
                  <a:lnTo>
                    <a:pt x="2490" y="6693"/>
                  </a:lnTo>
                  <a:lnTo>
                    <a:pt x="2619" y="6601"/>
                  </a:lnTo>
                  <a:lnTo>
                    <a:pt x="2711" y="6490"/>
                  </a:lnTo>
                  <a:lnTo>
                    <a:pt x="2914" y="6287"/>
                  </a:lnTo>
                  <a:lnTo>
                    <a:pt x="3062" y="6103"/>
                  </a:lnTo>
                  <a:lnTo>
                    <a:pt x="3873" y="7560"/>
                  </a:lnTo>
                  <a:lnTo>
                    <a:pt x="3652" y="7615"/>
                  </a:lnTo>
                  <a:lnTo>
                    <a:pt x="3467" y="7707"/>
                  </a:lnTo>
                  <a:lnTo>
                    <a:pt x="3283" y="7818"/>
                  </a:lnTo>
                  <a:lnTo>
                    <a:pt x="3117" y="7965"/>
                  </a:lnTo>
                  <a:lnTo>
                    <a:pt x="2970" y="8131"/>
                  </a:lnTo>
                  <a:lnTo>
                    <a:pt x="2840" y="8316"/>
                  </a:lnTo>
                  <a:lnTo>
                    <a:pt x="2730" y="8500"/>
                  </a:lnTo>
                  <a:lnTo>
                    <a:pt x="2619" y="8721"/>
                  </a:lnTo>
                  <a:lnTo>
                    <a:pt x="2601" y="9035"/>
                  </a:lnTo>
                  <a:lnTo>
                    <a:pt x="2619" y="9330"/>
                  </a:lnTo>
                  <a:lnTo>
                    <a:pt x="2675" y="9588"/>
                  </a:lnTo>
                  <a:lnTo>
                    <a:pt x="2730" y="9717"/>
                  </a:lnTo>
                  <a:lnTo>
                    <a:pt x="2767" y="9846"/>
                  </a:lnTo>
                  <a:lnTo>
                    <a:pt x="2840" y="9957"/>
                  </a:lnTo>
                  <a:lnTo>
                    <a:pt x="2914" y="10067"/>
                  </a:lnTo>
                  <a:lnTo>
                    <a:pt x="3006" y="10159"/>
                  </a:lnTo>
                  <a:lnTo>
                    <a:pt x="3099" y="10270"/>
                  </a:lnTo>
                  <a:lnTo>
                    <a:pt x="3209" y="10362"/>
                  </a:lnTo>
                  <a:lnTo>
                    <a:pt x="3320" y="10454"/>
                  </a:lnTo>
                  <a:lnTo>
                    <a:pt x="3596" y="10602"/>
                  </a:lnTo>
                  <a:lnTo>
                    <a:pt x="3652" y="10639"/>
                  </a:lnTo>
                  <a:lnTo>
                    <a:pt x="3689" y="10694"/>
                  </a:lnTo>
                  <a:lnTo>
                    <a:pt x="3762" y="10786"/>
                  </a:lnTo>
                  <a:lnTo>
                    <a:pt x="3596" y="10786"/>
                  </a:lnTo>
                  <a:lnTo>
                    <a:pt x="3430" y="10805"/>
                  </a:lnTo>
                  <a:lnTo>
                    <a:pt x="3283" y="10823"/>
                  </a:lnTo>
                  <a:lnTo>
                    <a:pt x="3135" y="10860"/>
                  </a:lnTo>
                  <a:lnTo>
                    <a:pt x="3006" y="10915"/>
                  </a:lnTo>
                  <a:lnTo>
                    <a:pt x="2877" y="10971"/>
                  </a:lnTo>
                  <a:lnTo>
                    <a:pt x="2748" y="11044"/>
                  </a:lnTo>
                  <a:lnTo>
                    <a:pt x="2638" y="11118"/>
                  </a:lnTo>
                  <a:lnTo>
                    <a:pt x="2545" y="11192"/>
                  </a:lnTo>
                  <a:lnTo>
                    <a:pt x="2453" y="11303"/>
                  </a:lnTo>
                  <a:lnTo>
                    <a:pt x="2361" y="11395"/>
                  </a:lnTo>
                  <a:lnTo>
                    <a:pt x="2287" y="11524"/>
                  </a:lnTo>
                  <a:lnTo>
                    <a:pt x="2232" y="11634"/>
                  </a:lnTo>
                  <a:lnTo>
                    <a:pt x="2177" y="11782"/>
                  </a:lnTo>
                  <a:lnTo>
                    <a:pt x="2121" y="11911"/>
                  </a:lnTo>
                  <a:lnTo>
                    <a:pt x="2103" y="12077"/>
                  </a:lnTo>
                  <a:lnTo>
                    <a:pt x="2084" y="12206"/>
                  </a:lnTo>
                  <a:lnTo>
                    <a:pt x="2066" y="12335"/>
                  </a:lnTo>
                  <a:lnTo>
                    <a:pt x="2084" y="12483"/>
                  </a:lnTo>
                  <a:lnTo>
                    <a:pt x="2103" y="12612"/>
                  </a:lnTo>
                  <a:lnTo>
                    <a:pt x="2121" y="12741"/>
                  </a:lnTo>
                  <a:lnTo>
                    <a:pt x="2177" y="12870"/>
                  </a:lnTo>
                  <a:lnTo>
                    <a:pt x="2214" y="12980"/>
                  </a:lnTo>
                  <a:lnTo>
                    <a:pt x="2287" y="13110"/>
                  </a:lnTo>
                  <a:lnTo>
                    <a:pt x="2361" y="13220"/>
                  </a:lnTo>
                  <a:lnTo>
                    <a:pt x="2435" y="13331"/>
                  </a:lnTo>
                  <a:lnTo>
                    <a:pt x="2527" y="13423"/>
                  </a:lnTo>
                  <a:lnTo>
                    <a:pt x="2619" y="13515"/>
                  </a:lnTo>
                  <a:lnTo>
                    <a:pt x="2730" y="13607"/>
                  </a:lnTo>
                  <a:lnTo>
                    <a:pt x="2840" y="13681"/>
                  </a:lnTo>
                  <a:lnTo>
                    <a:pt x="2970" y="13736"/>
                  </a:lnTo>
                  <a:lnTo>
                    <a:pt x="3099" y="13792"/>
                  </a:lnTo>
                  <a:lnTo>
                    <a:pt x="3246" y="13847"/>
                  </a:lnTo>
                  <a:lnTo>
                    <a:pt x="3412" y="13866"/>
                  </a:lnTo>
                  <a:lnTo>
                    <a:pt x="3560" y="13884"/>
                  </a:lnTo>
                  <a:lnTo>
                    <a:pt x="3836" y="13884"/>
                  </a:lnTo>
                  <a:lnTo>
                    <a:pt x="3984" y="13847"/>
                  </a:lnTo>
                  <a:lnTo>
                    <a:pt x="4131" y="13792"/>
                  </a:lnTo>
                  <a:lnTo>
                    <a:pt x="4260" y="13736"/>
                  </a:lnTo>
                  <a:lnTo>
                    <a:pt x="4389" y="13663"/>
                  </a:lnTo>
                  <a:lnTo>
                    <a:pt x="4518" y="13571"/>
                  </a:lnTo>
                  <a:lnTo>
                    <a:pt x="4647" y="13460"/>
                  </a:lnTo>
                  <a:lnTo>
                    <a:pt x="4758" y="13331"/>
                  </a:lnTo>
                  <a:lnTo>
                    <a:pt x="4887" y="13202"/>
                  </a:lnTo>
                  <a:lnTo>
                    <a:pt x="4998" y="13036"/>
                  </a:lnTo>
                  <a:lnTo>
                    <a:pt x="5108" y="12870"/>
                  </a:lnTo>
                  <a:lnTo>
                    <a:pt x="5219" y="12685"/>
                  </a:lnTo>
                  <a:lnTo>
                    <a:pt x="5219" y="12980"/>
                  </a:lnTo>
                  <a:lnTo>
                    <a:pt x="5274" y="13257"/>
                  </a:lnTo>
                  <a:lnTo>
                    <a:pt x="5366" y="13515"/>
                  </a:lnTo>
                  <a:lnTo>
                    <a:pt x="5477" y="13755"/>
                  </a:lnTo>
                  <a:lnTo>
                    <a:pt x="5643" y="13958"/>
                  </a:lnTo>
                  <a:lnTo>
                    <a:pt x="5827" y="14142"/>
                  </a:lnTo>
                  <a:lnTo>
                    <a:pt x="6067" y="14308"/>
                  </a:lnTo>
                  <a:lnTo>
                    <a:pt x="6325" y="14437"/>
                  </a:lnTo>
                  <a:lnTo>
                    <a:pt x="5920" y="14585"/>
                  </a:lnTo>
                  <a:lnTo>
                    <a:pt x="5569" y="14732"/>
                  </a:lnTo>
                  <a:lnTo>
                    <a:pt x="5422" y="14824"/>
                  </a:lnTo>
                  <a:lnTo>
                    <a:pt x="5293" y="14898"/>
                  </a:lnTo>
                  <a:lnTo>
                    <a:pt x="5164" y="14990"/>
                  </a:lnTo>
                  <a:lnTo>
                    <a:pt x="5071" y="15101"/>
                  </a:lnTo>
                  <a:lnTo>
                    <a:pt x="4979" y="15193"/>
                  </a:lnTo>
                  <a:lnTo>
                    <a:pt x="4887" y="15304"/>
                  </a:lnTo>
                  <a:lnTo>
                    <a:pt x="4832" y="15414"/>
                  </a:lnTo>
                  <a:lnTo>
                    <a:pt x="4776" y="15543"/>
                  </a:lnTo>
                  <a:lnTo>
                    <a:pt x="4740" y="15672"/>
                  </a:lnTo>
                  <a:lnTo>
                    <a:pt x="4703" y="15802"/>
                  </a:lnTo>
                  <a:lnTo>
                    <a:pt x="4684" y="15949"/>
                  </a:lnTo>
                  <a:lnTo>
                    <a:pt x="4684" y="16097"/>
                  </a:lnTo>
                  <a:lnTo>
                    <a:pt x="4703" y="16336"/>
                  </a:lnTo>
                  <a:lnTo>
                    <a:pt x="4758" y="16594"/>
                  </a:lnTo>
                  <a:lnTo>
                    <a:pt x="4850" y="16816"/>
                  </a:lnTo>
                  <a:lnTo>
                    <a:pt x="4979" y="17037"/>
                  </a:lnTo>
                  <a:lnTo>
                    <a:pt x="5145" y="17221"/>
                  </a:lnTo>
                  <a:lnTo>
                    <a:pt x="5237" y="17295"/>
                  </a:lnTo>
                  <a:lnTo>
                    <a:pt x="5330" y="17369"/>
                  </a:lnTo>
                  <a:lnTo>
                    <a:pt x="5440" y="17443"/>
                  </a:lnTo>
                  <a:lnTo>
                    <a:pt x="5551" y="17498"/>
                  </a:lnTo>
                  <a:lnTo>
                    <a:pt x="5680" y="17535"/>
                  </a:lnTo>
                  <a:lnTo>
                    <a:pt x="5791" y="17572"/>
                  </a:lnTo>
                  <a:lnTo>
                    <a:pt x="5938" y="17590"/>
                  </a:lnTo>
                  <a:lnTo>
                    <a:pt x="6086" y="17590"/>
                  </a:lnTo>
                  <a:lnTo>
                    <a:pt x="6399" y="17572"/>
                  </a:lnTo>
                  <a:lnTo>
                    <a:pt x="6694" y="17535"/>
                  </a:lnTo>
                  <a:lnTo>
                    <a:pt x="6989" y="17443"/>
                  </a:lnTo>
                  <a:lnTo>
                    <a:pt x="7229" y="17350"/>
                  </a:lnTo>
                  <a:lnTo>
                    <a:pt x="7450" y="17221"/>
                  </a:lnTo>
                  <a:lnTo>
                    <a:pt x="7874" y="16945"/>
                  </a:lnTo>
                  <a:lnTo>
                    <a:pt x="7929" y="17148"/>
                  </a:lnTo>
                  <a:lnTo>
                    <a:pt x="8003" y="17350"/>
                  </a:lnTo>
                  <a:lnTo>
                    <a:pt x="8114" y="17535"/>
                  </a:lnTo>
                  <a:lnTo>
                    <a:pt x="8243" y="17682"/>
                  </a:lnTo>
                  <a:lnTo>
                    <a:pt x="8390" y="17848"/>
                  </a:lnTo>
                  <a:lnTo>
                    <a:pt x="8556" y="17977"/>
                  </a:lnTo>
                  <a:lnTo>
                    <a:pt x="8741" y="18106"/>
                  </a:lnTo>
                  <a:lnTo>
                    <a:pt x="8943" y="18217"/>
                  </a:lnTo>
                  <a:lnTo>
                    <a:pt x="8556" y="18346"/>
                  </a:lnTo>
                  <a:lnTo>
                    <a:pt x="8224" y="18475"/>
                  </a:lnTo>
                  <a:lnTo>
                    <a:pt x="7948" y="18641"/>
                  </a:lnTo>
                  <a:lnTo>
                    <a:pt x="7837" y="18715"/>
                  </a:lnTo>
                  <a:lnTo>
                    <a:pt x="7727" y="18807"/>
                  </a:lnTo>
                  <a:lnTo>
                    <a:pt x="7634" y="18899"/>
                  </a:lnTo>
                  <a:lnTo>
                    <a:pt x="7561" y="19010"/>
                  </a:lnTo>
                  <a:lnTo>
                    <a:pt x="7487" y="19120"/>
                  </a:lnTo>
                  <a:lnTo>
                    <a:pt x="7432" y="19231"/>
                  </a:lnTo>
                  <a:lnTo>
                    <a:pt x="7376" y="19360"/>
                  </a:lnTo>
                  <a:lnTo>
                    <a:pt x="7339" y="19489"/>
                  </a:lnTo>
                  <a:lnTo>
                    <a:pt x="7321" y="19618"/>
                  </a:lnTo>
                  <a:lnTo>
                    <a:pt x="7302" y="19766"/>
                  </a:lnTo>
                  <a:lnTo>
                    <a:pt x="7302" y="20024"/>
                  </a:lnTo>
                  <a:lnTo>
                    <a:pt x="7358" y="20264"/>
                  </a:lnTo>
                  <a:lnTo>
                    <a:pt x="7450" y="20503"/>
                  </a:lnTo>
                  <a:lnTo>
                    <a:pt x="7561" y="20725"/>
                  </a:lnTo>
                  <a:lnTo>
                    <a:pt x="7708" y="20927"/>
                  </a:lnTo>
                  <a:lnTo>
                    <a:pt x="7800" y="21020"/>
                  </a:lnTo>
                  <a:lnTo>
                    <a:pt x="7892" y="21093"/>
                  </a:lnTo>
                  <a:lnTo>
                    <a:pt x="8003" y="21167"/>
                  </a:lnTo>
                  <a:lnTo>
                    <a:pt x="8114" y="21222"/>
                  </a:lnTo>
                  <a:lnTo>
                    <a:pt x="8224" y="21278"/>
                  </a:lnTo>
                  <a:lnTo>
                    <a:pt x="8335" y="21315"/>
                  </a:lnTo>
                  <a:lnTo>
                    <a:pt x="8483" y="21333"/>
                  </a:lnTo>
                  <a:lnTo>
                    <a:pt x="8648" y="21351"/>
                  </a:lnTo>
                  <a:lnTo>
                    <a:pt x="8962" y="21351"/>
                  </a:lnTo>
                  <a:lnTo>
                    <a:pt x="9294" y="21296"/>
                  </a:lnTo>
                  <a:lnTo>
                    <a:pt x="9589" y="21222"/>
                  </a:lnTo>
                  <a:lnTo>
                    <a:pt x="9736" y="21167"/>
                  </a:lnTo>
                  <a:lnTo>
                    <a:pt x="9865" y="21093"/>
                  </a:lnTo>
                  <a:lnTo>
                    <a:pt x="10105" y="20927"/>
                  </a:lnTo>
                  <a:lnTo>
                    <a:pt x="10474" y="20632"/>
                  </a:lnTo>
                  <a:lnTo>
                    <a:pt x="10492" y="20817"/>
                  </a:lnTo>
                  <a:lnTo>
                    <a:pt x="10548" y="21001"/>
                  </a:lnTo>
                  <a:lnTo>
                    <a:pt x="10640" y="21185"/>
                  </a:lnTo>
                  <a:lnTo>
                    <a:pt x="10769" y="21370"/>
                  </a:lnTo>
                  <a:lnTo>
                    <a:pt x="10935" y="21536"/>
                  </a:lnTo>
                  <a:lnTo>
                    <a:pt x="11138" y="21702"/>
                  </a:lnTo>
                  <a:lnTo>
                    <a:pt x="11359" y="21868"/>
                  </a:lnTo>
                  <a:lnTo>
                    <a:pt x="11617" y="22015"/>
                  </a:lnTo>
                  <a:lnTo>
                    <a:pt x="11304" y="22071"/>
                  </a:lnTo>
                  <a:lnTo>
                    <a:pt x="11009" y="22163"/>
                  </a:lnTo>
                  <a:lnTo>
                    <a:pt x="10750" y="22273"/>
                  </a:lnTo>
                  <a:lnTo>
                    <a:pt x="10621" y="22347"/>
                  </a:lnTo>
                  <a:lnTo>
                    <a:pt x="10511" y="22421"/>
                  </a:lnTo>
                  <a:lnTo>
                    <a:pt x="10419" y="22513"/>
                  </a:lnTo>
                  <a:lnTo>
                    <a:pt x="10326" y="22605"/>
                  </a:lnTo>
                  <a:lnTo>
                    <a:pt x="10234" y="22697"/>
                  </a:lnTo>
                  <a:lnTo>
                    <a:pt x="10160" y="22826"/>
                  </a:lnTo>
                  <a:lnTo>
                    <a:pt x="10105" y="22937"/>
                  </a:lnTo>
                  <a:lnTo>
                    <a:pt x="10050" y="23066"/>
                  </a:lnTo>
                  <a:lnTo>
                    <a:pt x="10013" y="23214"/>
                  </a:lnTo>
                  <a:lnTo>
                    <a:pt x="9976" y="23380"/>
                  </a:lnTo>
                  <a:lnTo>
                    <a:pt x="9958" y="23527"/>
                  </a:lnTo>
                  <a:lnTo>
                    <a:pt x="9958" y="23675"/>
                  </a:lnTo>
                  <a:lnTo>
                    <a:pt x="9958" y="23822"/>
                  </a:lnTo>
                  <a:lnTo>
                    <a:pt x="9976" y="23970"/>
                  </a:lnTo>
                  <a:lnTo>
                    <a:pt x="10013" y="24099"/>
                  </a:lnTo>
                  <a:lnTo>
                    <a:pt x="10050" y="24228"/>
                  </a:lnTo>
                  <a:lnTo>
                    <a:pt x="10105" y="24338"/>
                  </a:lnTo>
                  <a:lnTo>
                    <a:pt x="10179" y="24449"/>
                  </a:lnTo>
                  <a:lnTo>
                    <a:pt x="10253" y="24560"/>
                  </a:lnTo>
                  <a:lnTo>
                    <a:pt x="10345" y="24670"/>
                  </a:lnTo>
                  <a:lnTo>
                    <a:pt x="10548" y="24855"/>
                  </a:lnTo>
                  <a:lnTo>
                    <a:pt x="10787" y="25021"/>
                  </a:lnTo>
                  <a:lnTo>
                    <a:pt x="11064" y="25187"/>
                  </a:lnTo>
                  <a:lnTo>
                    <a:pt x="10714" y="25223"/>
                  </a:lnTo>
                  <a:lnTo>
                    <a:pt x="10419" y="25316"/>
                  </a:lnTo>
                  <a:lnTo>
                    <a:pt x="10271" y="25371"/>
                  </a:lnTo>
                  <a:lnTo>
                    <a:pt x="10142" y="25426"/>
                  </a:lnTo>
                  <a:lnTo>
                    <a:pt x="10031" y="25500"/>
                  </a:lnTo>
                  <a:lnTo>
                    <a:pt x="9921" y="25574"/>
                  </a:lnTo>
                  <a:lnTo>
                    <a:pt x="9829" y="25666"/>
                  </a:lnTo>
                  <a:lnTo>
                    <a:pt x="9736" y="25758"/>
                  </a:lnTo>
                  <a:lnTo>
                    <a:pt x="9663" y="25869"/>
                  </a:lnTo>
                  <a:lnTo>
                    <a:pt x="9589" y="25979"/>
                  </a:lnTo>
                  <a:lnTo>
                    <a:pt x="9533" y="26090"/>
                  </a:lnTo>
                  <a:lnTo>
                    <a:pt x="9497" y="26201"/>
                  </a:lnTo>
                  <a:lnTo>
                    <a:pt x="9460" y="26330"/>
                  </a:lnTo>
                  <a:lnTo>
                    <a:pt x="9441" y="26477"/>
                  </a:lnTo>
                  <a:lnTo>
                    <a:pt x="9423" y="26754"/>
                  </a:lnTo>
                  <a:lnTo>
                    <a:pt x="9460" y="27012"/>
                  </a:lnTo>
                  <a:lnTo>
                    <a:pt x="9515" y="27252"/>
                  </a:lnTo>
                  <a:lnTo>
                    <a:pt x="9626" y="27473"/>
                  </a:lnTo>
                  <a:lnTo>
                    <a:pt x="9773" y="27676"/>
                  </a:lnTo>
                  <a:lnTo>
                    <a:pt x="9939" y="27860"/>
                  </a:lnTo>
                  <a:lnTo>
                    <a:pt x="10142" y="28008"/>
                  </a:lnTo>
                  <a:lnTo>
                    <a:pt x="10382" y="28118"/>
                  </a:lnTo>
                  <a:lnTo>
                    <a:pt x="10511" y="28155"/>
                  </a:lnTo>
                  <a:lnTo>
                    <a:pt x="10640" y="28192"/>
                  </a:lnTo>
                  <a:lnTo>
                    <a:pt x="10898" y="28229"/>
                  </a:lnTo>
                  <a:lnTo>
                    <a:pt x="11156" y="28210"/>
                  </a:lnTo>
                  <a:lnTo>
                    <a:pt x="11396" y="28174"/>
                  </a:lnTo>
                  <a:lnTo>
                    <a:pt x="11525" y="28118"/>
                  </a:lnTo>
                  <a:lnTo>
                    <a:pt x="11635" y="28081"/>
                  </a:lnTo>
                  <a:lnTo>
                    <a:pt x="11746" y="28008"/>
                  </a:lnTo>
                  <a:lnTo>
                    <a:pt x="11857" y="27934"/>
                  </a:lnTo>
                  <a:lnTo>
                    <a:pt x="11949" y="27860"/>
                  </a:lnTo>
                  <a:lnTo>
                    <a:pt x="12023" y="27768"/>
                  </a:lnTo>
                  <a:lnTo>
                    <a:pt x="12096" y="27657"/>
                  </a:lnTo>
                  <a:lnTo>
                    <a:pt x="12170" y="27547"/>
                  </a:lnTo>
                  <a:lnTo>
                    <a:pt x="12244" y="27399"/>
                  </a:lnTo>
                  <a:lnTo>
                    <a:pt x="12299" y="27233"/>
                  </a:lnTo>
                  <a:lnTo>
                    <a:pt x="12336" y="27067"/>
                  </a:lnTo>
                  <a:lnTo>
                    <a:pt x="12373" y="26901"/>
                  </a:lnTo>
                  <a:lnTo>
                    <a:pt x="12391" y="26735"/>
                  </a:lnTo>
                  <a:lnTo>
                    <a:pt x="12391" y="26569"/>
                  </a:lnTo>
                  <a:lnTo>
                    <a:pt x="12373" y="26403"/>
                  </a:lnTo>
                  <a:lnTo>
                    <a:pt x="12355" y="26256"/>
                  </a:lnTo>
                  <a:lnTo>
                    <a:pt x="12299" y="26108"/>
                  </a:lnTo>
                  <a:lnTo>
                    <a:pt x="12225" y="25979"/>
                  </a:lnTo>
                  <a:lnTo>
                    <a:pt x="12152" y="25850"/>
                  </a:lnTo>
                  <a:lnTo>
                    <a:pt x="12041" y="25721"/>
                  </a:lnTo>
                  <a:lnTo>
                    <a:pt x="11820" y="25463"/>
                  </a:lnTo>
                  <a:lnTo>
                    <a:pt x="11617" y="25205"/>
                  </a:lnTo>
                  <a:lnTo>
                    <a:pt x="11838" y="25150"/>
                  </a:lnTo>
                  <a:lnTo>
                    <a:pt x="12060" y="25076"/>
                  </a:lnTo>
                  <a:lnTo>
                    <a:pt x="12262" y="24984"/>
                  </a:lnTo>
                  <a:lnTo>
                    <a:pt x="12447" y="24873"/>
                  </a:lnTo>
                  <a:lnTo>
                    <a:pt x="12613" y="24726"/>
                  </a:lnTo>
                  <a:lnTo>
                    <a:pt x="12760" y="24560"/>
                  </a:lnTo>
                  <a:lnTo>
                    <a:pt x="12889" y="24357"/>
                  </a:lnTo>
                  <a:lnTo>
                    <a:pt x="12981" y="24117"/>
                  </a:lnTo>
                  <a:lnTo>
                    <a:pt x="13018" y="24080"/>
                  </a:lnTo>
                  <a:lnTo>
                    <a:pt x="13074" y="24025"/>
                  </a:lnTo>
                  <a:lnTo>
                    <a:pt x="13184" y="23951"/>
                  </a:lnTo>
                  <a:lnTo>
                    <a:pt x="13147" y="24099"/>
                  </a:lnTo>
                  <a:lnTo>
                    <a:pt x="13129" y="24228"/>
                  </a:lnTo>
                  <a:lnTo>
                    <a:pt x="13129" y="24357"/>
                  </a:lnTo>
                  <a:lnTo>
                    <a:pt x="13129" y="24486"/>
                  </a:lnTo>
                  <a:lnTo>
                    <a:pt x="13147" y="24597"/>
                  </a:lnTo>
                  <a:lnTo>
                    <a:pt x="13184" y="24726"/>
                  </a:lnTo>
                  <a:lnTo>
                    <a:pt x="13240" y="24836"/>
                  </a:lnTo>
                  <a:lnTo>
                    <a:pt x="13295" y="24928"/>
                  </a:lnTo>
                  <a:lnTo>
                    <a:pt x="13424" y="25131"/>
                  </a:lnTo>
                  <a:lnTo>
                    <a:pt x="13590" y="25316"/>
                  </a:lnTo>
                  <a:lnTo>
                    <a:pt x="13774" y="25500"/>
                  </a:lnTo>
                  <a:lnTo>
                    <a:pt x="13977" y="25666"/>
                  </a:lnTo>
                  <a:lnTo>
                    <a:pt x="13590" y="25850"/>
                  </a:lnTo>
                  <a:lnTo>
                    <a:pt x="13276" y="26035"/>
                  </a:lnTo>
                  <a:lnTo>
                    <a:pt x="13147" y="26145"/>
                  </a:lnTo>
                  <a:lnTo>
                    <a:pt x="13018" y="26238"/>
                  </a:lnTo>
                  <a:lnTo>
                    <a:pt x="12926" y="26348"/>
                  </a:lnTo>
                  <a:lnTo>
                    <a:pt x="12834" y="26459"/>
                  </a:lnTo>
                  <a:lnTo>
                    <a:pt x="12760" y="26569"/>
                  </a:lnTo>
                  <a:lnTo>
                    <a:pt x="12686" y="26680"/>
                  </a:lnTo>
                  <a:lnTo>
                    <a:pt x="12650" y="26809"/>
                  </a:lnTo>
                  <a:lnTo>
                    <a:pt x="12613" y="26938"/>
                  </a:lnTo>
                  <a:lnTo>
                    <a:pt x="12594" y="27067"/>
                  </a:lnTo>
                  <a:lnTo>
                    <a:pt x="12594" y="27215"/>
                  </a:lnTo>
                  <a:lnTo>
                    <a:pt x="12594" y="27344"/>
                  </a:lnTo>
                  <a:lnTo>
                    <a:pt x="12613" y="27510"/>
                  </a:lnTo>
                  <a:lnTo>
                    <a:pt x="12668" y="27749"/>
                  </a:lnTo>
                  <a:lnTo>
                    <a:pt x="12760" y="27989"/>
                  </a:lnTo>
                  <a:lnTo>
                    <a:pt x="12889" y="28192"/>
                  </a:lnTo>
                  <a:lnTo>
                    <a:pt x="13037" y="28376"/>
                  </a:lnTo>
                  <a:lnTo>
                    <a:pt x="13240" y="28542"/>
                  </a:lnTo>
                  <a:lnTo>
                    <a:pt x="13442" y="28653"/>
                  </a:lnTo>
                  <a:lnTo>
                    <a:pt x="13682" y="28745"/>
                  </a:lnTo>
                  <a:lnTo>
                    <a:pt x="13922" y="28800"/>
                  </a:lnTo>
                  <a:lnTo>
                    <a:pt x="14180" y="28819"/>
                  </a:lnTo>
                  <a:lnTo>
                    <a:pt x="14438" y="28782"/>
                  </a:lnTo>
                  <a:lnTo>
                    <a:pt x="14659" y="28727"/>
                  </a:lnTo>
                  <a:lnTo>
                    <a:pt x="14899" y="28616"/>
                  </a:lnTo>
                  <a:lnTo>
                    <a:pt x="15102" y="28487"/>
                  </a:lnTo>
                  <a:lnTo>
                    <a:pt x="15268" y="28321"/>
                  </a:lnTo>
                  <a:lnTo>
                    <a:pt x="15434" y="28118"/>
                  </a:lnTo>
                  <a:lnTo>
                    <a:pt x="15544" y="27897"/>
                  </a:lnTo>
                  <a:lnTo>
                    <a:pt x="15600" y="27749"/>
                  </a:lnTo>
                  <a:lnTo>
                    <a:pt x="15637" y="27620"/>
                  </a:lnTo>
                  <a:lnTo>
                    <a:pt x="15655" y="27491"/>
                  </a:lnTo>
                  <a:lnTo>
                    <a:pt x="15673" y="27362"/>
                  </a:lnTo>
                  <a:lnTo>
                    <a:pt x="15673" y="27233"/>
                  </a:lnTo>
                  <a:lnTo>
                    <a:pt x="15673" y="27104"/>
                  </a:lnTo>
                  <a:lnTo>
                    <a:pt x="15637" y="26975"/>
                  </a:lnTo>
                  <a:lnTo>
                    <a:pt x="15618" y="26846"/>
                  </a:lnTo>
                  <a:lnTo>
                    <a:pt x="15563" y="26735"/>
                  </a:lnTo>
                  <a:lnTo>
                    <a:pt x="15507" y="26606"/>
                  </a:lnTo>
                  <a:lnTo>
                    <a:pt x="15342" y="26367"/>
                  </a:lnTo>
                  <a:lnTo>
                    <a:pt x="15139" y="26127"/>
                  </a:lnTo>
                  <a:lnTo>
                    <a:pt x="14881" y="25887"/>
                  </a:lnTo>
                  <a:lnTo>
                    <a:pt x="16116" y="25076"/>
                  </a:lnTo>
                  <a:lnTo>
                    <a:pt x="17148" y="26274"/>
                  </a:lnTo>
                  <a:lnTo>
                    <a:pt x="16872" y="26348"/>
                  </a:lnTo>
                  <a:lnTo>
                    <a:pt x="16614" y="26440"/>
                  </a:lnTo>
                  <a:lnTo>
                    <a:pt x="16392" y="26569"/>
                  </a:lnTo>
                  <a:lnTo>
                    <a:pt x="16300" y="26662"/>
                  </a:lnTo>
                  <a:lnTo>
                    <a:pt x="16208" y="26754"/>
                  </a:lnTo>
                  <a:lnTo>
                    <a:pt x="16116" y="26846"/>
                  </a:lnTo>
                  <a:lnTo>
                    <a:pt x="16042" y="26938"/>
                  </a:lnTo>
                  <a:lnTo>
                    <a:pt x="15968" y="27067"/>
                  </a:lnTo>
                  <a:lnTo>
                    <a:pt x="15913" y="27178"/>
                  </a:lnTo>
                  <a:lnTo>
                    <a:pt x="15858" y="27307"/>
                  </a:lnTo>
                  <a:lnTo>
                    <a:pt x="15802" y="27454"/>
                  </a:lnTo>
                  <a:lnTo>
                    <a:pt x="15784" y="27602"/>
                  </a:lnTo>
                  <a:lnTo>
                    <a:pt x="15766" y="27768"/>
                  </a:lnTo>
                  <a:lnTo>
                    <a:pt x="15747" y="27989"/>
                  </a:lnTo>
                  <a:lnTo>
                    <a:pt x="15784" y="28210"/>
                  </a:lnTo>
                  <a:lnTo>
                    <a:pt x="15858" y="28432"/>
                  </a:lnTo>
                  <a:lnTo>
                    <a:pt x="15968" y="28635"/>
                  </a:lnTo>
                  <a:lnTo>
                    <a:pt x="16097" y="28819"/>
                  </a:lnTo>
                  <a:lnTo>
                    <a:pt x="16245" y="28985"/>
                  </a:lnTo>
                  <a:lnTo>
                    <a:pt x="16429" y="29132"/>
                  </a:lnTo>
                  <a:lnTo>
                    <a:pt x="16632" y="29243"/>
                  </a:lnTo>
                  <a:lnTo>
                    <a:pt x="16798" y="29317"/>
                  </a:lnTo>
                  <a:lnTo>
                    <a:pt x="16964" y="29372"/>
                  </a:lnTo>
                  <a:lnTo>
                    <a:pt x="17112" y="29409"/>
                  </a:lnTo>
                  <a:lnTo>
                    <a:pt x="17259" y="29427"/>
                  </a:lnTo>
                  <a:lnTo>
                    <a:pt x="17407" y="29427"/>
                  </a:lnTo>
                  <a:lnTo>
                    <a:pt x="17554" y="29409"/>
                  </a:lnTo>
                  <a:lnTo>
                    <a:pt x="17702" y="29372"/>
                  </a:lnTo>
                  <a:lnTo>
                    <a:pt x="17831" y="29335"/>
                  </a:lnTo>
                  <a:lnTo>
                    <a:pt x="17960" y="29280"/>
                  </a:lnTo>
                  <a:lnTo>
                    <a:pt x="18089" y="29206"/>
                  </a:lnTo>
                  <a:lnTo>
                    <a:pt x="18218" y="29114"/>
                  </a:lnTo>
                  <a:lnTo>
                    <a:pt x="18347" y="29022"/>
                  </a:lnTo>
                  <a:lnTo>
                    <a:pt x="18568" y="28800"/>
                  </a:lnTo>
                  <a:lnTo>
                    <a:pt x="18789" y="28524"/>
                  </a:lnTo>
                  <a:lnTo>
                    <a:pt x="18882" y="28837"/>
                  </a:lnTo>
                  <a:lnTo>
                    <a:pt x="18974" y="29095"/>
                  </a:lnTo>
                  <a:lnTo>
                    <a:pt x="19121" y="29335"/>
                  </a:lnTo>
                  <a:lnTo>
                    <a:pt x="19269" y="29538"/>
                  </a:lnTo>
                  <a:lnTo>
                    <a:pt x="19361" y="29630"/>
                  </a:lnTo>
                  <a:lnTo>
                    <a:pt x="19472" y="29704"/>
                  </a:lnTo>
                  <a:lnTo>
                    <a:pt x="19564" y="29778"/>
                  </a:lnTo>
                  <a:lnTo>
                    <a:pt x="19674" y="29851"/>
                  </a:lnTo>
                  <a:lnTo>
                    <a:pt x="19804" y="29888"/>
                  </a:lnTo>
                  <a:lnTo>
                    <a:pt x="19933" y="29944"/>
                  </a:lnTo>
                  <a:lnTo>
                    <a:pt x="20062" y="29962"/>
                  </a:lnTo>
                  <a:lnTo>
                    <a:pt x="20209" y="29999"/>
                  </a:lnTo>
                  <a:lnTo>
                    <a:pt x="20357" y="30017"/>
                  </a:lnTo>
                  <a:lnTo>
                    <a:pt x="20504" y="30017"/>
                  </a:lnTo>
                  <a:lnTo>
                    <a:pt x="20652" y="29999"/>
                  </a:lnTo>
                  <a:lnTo>
                    <a:pt x="20781" y="29980"/>
                  </a:lnTo>
                  <a:lnTo>
                    <a:pt x="20910" y="29944"/>
                  </a:lnTo>
                  <a:lnTo>
                    <a:pt x="21039" y="29888"/>
                  </a:lnTo>
                  <a:lnTo>
                    <a:pt x="21150" y="29833"/>
                  </a:lnTo>
                  <a:lnTo>
                    <a:pt x="21260" y="29759"/>
                  </a:lnTo>
                  <a:lnTo>
                    <a:pt x="21371" y="29685"/>
                  </a:lnTo>
                  <a:lnTo>
                    <a:pt x="21463" y="29593"/>
                  </a:lnTo>
                  <a:lnTo>
                    <a:pt x="21666" y="29390"/>
                  </a:lnTo>
                  <a:lnTo>
                    <a:pt x="21832" y="29132"/>
                  </a:lnTo>
                  <a:lnTo>
                    <a:pt x="21979" y="28856"/>
                  </a:lnTo>
                  <a:lnTo>
                    <a:pt x="22016" y="29151"/>
                  </a:lnTo>
                  <a:lnTo>
                    <a:pt x="22071" y="29427"/>
                  </a:lnTo>
                  <a:lnTo>
                    <a:pt x="22164" y="29667"/>
                  </a:lnTo>
                  <a:lnTo>
                    <a:pt x="22293" y="29888"/>
                  </a:lnTo>
                  <a:lnTo>
                    <a:pt x="22459" y="30091"/>
                  </a:lnTo>
                  <a:lnTo>
                    <a:pt x="22661" y="30276"/>
                  </a:lnTo>
                  <a:lnTo>
                    <a:pt x="22883" y="30423"/>
                  </a:lnTo>
                  <a:lnTo>
                    <a:pt x="23159" y="30552"/>
                  </a:lnTo>
                  <a:lnTo>
                    <a:pt x="22625" y="30681"/>
                  </a:lnTo>
                  <a:lnTo>
                    <a:pt x="22385" y="30773"/>
                  </a:lnTo>
                  <a:lnTo>
                    <a:pt x="22145" y="30902"/>
                  </a:lnTo>
                  <a:lnTo>
                    <a:pt x="21961" y="31068"/>
                  </a:lnTo>
                  <a:lnTo>
                    <a:pt x="21776" y="31253"/>
                  </a:lnTo>
                  <a:lnTo>
                    <a:pt x="21647" y="31474"/>
                  </a:lnTo>
                  <a:lnTo>
                    <a:pt x="21555" y="31695"/>
                  </a:lnTo>
                  <a:lnTo>
                    <a:pt x="21481" y="31935"/>
                  </a:lnTo>
                  <a:lnTo>
                    <a:pt x="21481" y="32064"/>
                  </a:lnTo>
                  <a:lnTo>
                    <a:pt x="21463" y="32193"/>
                  </a:lnTo>
                  <a:lnTo>
                    <a:pt x="21481" y="32341"/>
                  </a:lnTo>
                  <a:lnTo>
                    <a:pt x="21500" y="32470"/>
                  </a:lnTo>
                  <a:lnTo>
                    <a:pt x="21518" y="32599"/>
                  </a:lnTo>
                  <a:lnTo>
                    <a:pt x="21555" y="32709"/>
                  </a:lnTo>
                  <a:lnTo>
                    <a:pt x="21666" y="32949"/>
                  </a:lnTo>
                  <a:lnTo>
                    <a:pt x="21813" y="33170"/>
                  </a:lnTo>
                  <a:lnTo>
                    <a:pt x="21998" y="33355"/>
                  </a:lnTo>
                  <a:lnTo>
                    <a:pt x="22219" y="33502"/>
                  </a:lnTo>
                  <a:lnTo>
                    <a:pt x="22330" y="33576"/>
                  </a:lnTo>
                  <a:lnTo>
                    <a:pt x="22459" y="33631"/>
                  </a:lnTo>
                  <a:lnTo>
                    <a:pt x="22588" y="33668"/>
                  </a:lnTo>
                  <a:lnTo>
                    <a:pt x="22717" y="33705"/>
                  </a:lnTo>
                  <a:lnTo>
                    <a:pt x="22975" y="33742"/>
                  </a:lnTo>
                  <a:lnTo>
                    <a:pt x="23233" y="33723"/>
                  </a:lnTo>
                  <a:lnTo>
                    <a:pt x="23473" y="33687"/>
                  </a:lnTo>
                  <a:lnTo>
                    <a:pt x="23694" y="33594"/>
                  </a:lnTo>
                  <a:lnTo>
                    <a:pt x="23915" y="33465"/>
                  </a:lnTo>
                  <a:lnTo>
                    <a:pt x="24118" y="33299"/>
                  </a:lnTo>
                  <a:lnTo>
                    <a:pt x="24284" y="33115"/>
                  </a:lnTo>
                  <a:lnTo>
                    <a:pt x="24432" y="32875"/>
                  </a:lnTo>
                  <a:lnTo>
                    <a:pt x="24542" y="32672"/>
                  </a:lnTo>
                  <a:lnTo>
                    <a:pt x="24671" y="32488"/>
                  </a:lnTo>
                  <a:lnTo>
                    <a:pt x="24671" y="32802"/>
                  </a:lnTo>
                  <a:lnTo>
                    <a:pt x="24708" y="33097"/>
                  </a:lnTo>
                  <a:lnTo>
                    <a:pt x="24782" y="33373"/>
                  </a:lnTo>
                  <a:lnTo>
                    <a:pt x="24837" y="33502"/>
                  </a:lnTo>
                  <a:lnTo>
                    <a:pt x="24892" y="33613"/>
                  </a:lnTo>
                  <a:lnTo>
                    <a:pt x="24966" y="33723"/>
                  </a:lnTo>
                  <a:lnTo>
                    <a:pt x="25040" y="33816"/>
                  </a:lnTo>
                  <a:lnTo>
                    <a:pt x="25132" y="33908"/>
                  </a:lnTo>
                  <a:lnTo>
                    <a:pt x="25224" y="33982"/>
                  </a:lnTo>
                  <a:lnTo>
                    <a:pt x="25335" y="34055"/>
                  </a:lnTo>
                  <a:lnTo>
                    <a:pt x="25446" y="34129"/>
                  </a:lnTo>
                  <a:lnTo>
                    <a:pt x="25556" y="34166"/>
                  </a:lnTo>
                  <a:lnTo>
                    <a:pt x="25704" y="34203"/>
                  </a:lnTo>
                  <a:lnTo>
                    <a:pt x="25851" y="34240"/>
                  </a:lnTo>
                  <a:lnTo>
                    <a:pt x="25999" y="34258"/>
                  </a:lnTo>
                  <a:lnTo>
                    <a:pt x="26331" y="34258"/>
                  </a:lnTo>
                  <a:lnTo>
                    <a:pt x="26644" y="34203"/>
                  </a:lnTo>
                  <a:lnTo>
                    <a:pt x="26958" y="34129"/>
                  </a:lnTo>
                  <a:lnTo>
                    <a:pt x="27087" y="34074"/>
                  </a:lnTo>
                  <a:lnTo>
                    <a:pt x="27234" y="34000"/>
                  </a:lnTo>
                  <a:lnTo>
                    <a:pt x="27474" y="33834"/>
                  </a:lnTo>
                  <a:lnTo>
                    <a:pt x="27861" y="33558"/>
                  </a:lnTo>
                  <a:lnTo>
                    <a:pt x="27916" y="33797"/>
                  </a:lnTo>
                  <a:lnTo>
                    <a:pt x="28009" y="34018"/>
                  </a:lnTo>
                  <a:lnTo>
                    <a:pt x="28119" y="34221"/>
                  </a:lnTo>
                  <a:lnTo>
                    <a:pt x="28248" y="34406"/>
                  </a:lnTo>
                  <a:lnTo>
                    <a:pt x="28433" y="34572"/>
                  </a:lnTo>
                  <a:lnTo>
                    <a:pt x="28635" y="34701"/>
                  </a:lnTo>
                  <a:lnTo>
                    <a:pt x="28875" y="34811"/>
                  </a:lnTo>
                  <a:lnTo>
                    <a:pt x="29133" y="34867"/>
                  </a:lnTo>
                  <a:lnTo>
                    <a:pt x="29299" y="34903"/>
                  </a:lnTo>
                  <a:lnTo>
                    <a:pt x="29613" y="34903"/>
                  </a:lnTo>
                  <a:lnTo>
                    <a:pt x="29760" y="34885"/>
                  </a:lnTo>
                  <a:lnTo>
                    <a:pt x="29889" y="34848"/>
                  </a:lnTo>
                  <a:lnTo>
                    <a:pt x="30018" y="34793"/>
                  </a:lnTo>
                  <a:lnTo>
                    <a:pt x="30147" y="34738"/>
                  </a:lnTo>
                  <a:lnTo>
                    <a:pt x="30258" y="34682"/>
                  </a:lnTo>
                  <a:lnTo>
                    <a:pt x="30369" y="34590"/>
                  </a:lnTo>
                  <a:lnTo>
                    <a:pt x="30479" y="34498"/>
                  </a:lnTo>
                  <a:lnTo>
                    <a:pt x="30664" y="34295"/>
                  </a:lnTo>
                  <a:lnTo>
                    <a:pt x="30830" y="34037"/>
                  </a:lnTo>
                  <a:lnTo>
                    <a:pt x="30995" y="33760"/>
                  </a:lnTo>
                  <a:lnTo>
                    <a:pt x="31069" y="34129"/>
                  </a:lnTo>
                  <a:lnTo>
                    <a:pt x="31180" y="34461"/>
                  </a:lnTo>
                  <a:lnTo>
                    <a:pt x="31309" y="34738"/>
                  </a:lnTo>
                  <a:lnTo>
                    <a:pt x="31383" y="34848"/>
                  </a:lnTo>
                  <a:lnTo>
                    <a:pt x="31456" y="34959"/>
                  </a:lnTo>
                  <a:lnTo>
                    <a:pt x="31549" y="35069"/>
                  </a:lnTo>
                  <a:lnTo>
                    <a:pt x="31641" y="35162"/>
                  </a:lnTo>
                  <a:lnTo>
                    <a:pt x="31751" y="35235"/>
                  </a:lnTo>
                  <a:lnTo>
                    <a:pt x="31862" y="35291"/>
                  </a:lnTo>
                  <a:lnTo>
                    <a:pt x="31973" y="35346"/>
                  </a:lnTo>
                  <a:lnTo>
                    <a:pt x="32102" y="35401"/>
                  </a:lnTo>
                  <a:lnTo>
                    <a:pt x="32231" y="35438"/>
                  </a:lnTo>
                  <a:lnTo>
                    <a:pt x="32378" y="35457"/>
                  </a:lnTo>
                  <a:lnTo>
                    <a:pt x="32544" y="35475"/>
                  </a:lnTo>
                  <a:lnTo>
                    <a:pt x="32839" y="35475"/>
                  </a:lnTo>
                  <a:lnTo>
                    <a:pt x="32968" y="35438"/>
                  </a:lnTo>
                  <a:lnTo>
                    <a:pt x="33097" y="35420"/>
                  </a:lnTo>
                  <a:lnTo>
                    <a:pt x="33227" y="35364"/>
                  </a:lnTo>
                  <a:lnTo>
                    <a:pt x="33356" y="35309"/>
                  </a:lnTo>
                  <a:lnTo>
                    <a:pt x="33466" y="35235"/>
                  </a:lnTo>
                  <a:lnTo>
                    <a:pt x="33577" y="35162"/>
                  </a:lnTo>
                  <a:lnTo>
                    <a:pt x="33669" y="35069"/>
                  </a:lnTo>
                  <a:lnTo>
                    <a:pt x="33872" y="34867"/>
                  </a:lnTo>
                  <a:lnTo>
                    <a:pt x="34038" y="34608"/>
                  </a:lnTo>
                  <a:lnTo>
                    <a:pt x="34185" y="34332"/>
                  </a:lnTo>
                  <a:lnTo>
                    <a:pt x="34259" y="34719"/>
                  </a:lnTo>
                  <a:lnTo>
                    <a:pt x="34370" y="35033"/>
                  </a:lnTo>
                  <a:lnTo>
                    <a:pt x="34517" y="35309"/>
                  </a:lnTo>
                  <a:lnTo>
                    <a:pt x="34591" y="35438"/>
                  </a:lnTo>
                  <a:lnTo>
                    <a:pt x="34665" y="35549"/>
                  </a:lnTo>
                  <a:lnTo>
                    <a:pt x="34757" y="35641"/>
                  </a:lnTo>
                  <a:lnTo>
                    <a:pt x="34849" y="35733"/>
                  </a:lnTo>
                  <a:lnTo>
                    <a:pt x="34941" y="35807"/>
                  </a:lnTo>
                  <a:lnTo>
                    <a:pt x="35052" y="35881"/>
                  </a:lnTo>
                  <a:lnTo>
                    <a:pt x="35181" y="35936"/>
                  </a:lnTo>
                  <a:lnTo>
                    <a:pt x="35292" y="35973"/>
                  </a:lnTo>
                  <a:lnTo>
                    <a:pt x="35439" y="36010"/>
                  </a:lnTo>
                  <a:lnTo>
                    <a:pt x="35568" y="36028"/>
                  </a:lnTo>
                  <a:lnTo>
                    <a:pt x="35734" y="36047"/>
                  </a:lnTo>
                  <a:lnTo>
                    <a:pt x="36029" y="36047"/>
                  </a:lnTo>
                  <a:lnTo>
                    <a:pt x="36177" y="36010"/>
                  </a:lnTo>
                  <a:lnTo>
                    <a:pt x="36306" y="35973"/>
                  </a:lnTo>
                  <a:lnTo>
                    <a:pt x="36435" y="35936"/>
                  </a:lnTo>
                  <a:lnTo>
                    <a:pt x="36545" y="35881"/>
                  </a:lnTo>
                  <a:lnTo>
                    <a:pt x="36674" y="35807"/>
                  </a:lnTo>
                  <a:lnTo>
                    <a:pt x="36767" y="35715"/>
                  </a:lnTo>
                  <a:lnTo>
                    <a:pt x="36877" y="35623"/>
                  </a:lnTo>
                  <a:lnTo>
                    <a:pt x="37080" y="35401"/>
                  </a:lnTo>
                  <a:lnTo>
                    <a:pt x="37246" y="35143"/>
                  </a:lnTo>
                  <a:lnTo>
                    <a:pt x="37394" y="34848"/>
                  </a:lnTo>
                  <a:lnTo>
                    <a:pt x="37430" y="35143"/>
                  </a:lnTo>
                  <a:lnTo>
                    <a:pt x="37486" y="35401"/>
                  </a:lnTo>
                  <a:lnTo>
                    <a:pt x="37578" y="35641"/>
                  </a:lnTo>
                  <a:lnTo>
                    <a:pt x="37689" y="35862"/>
                  </a:lnTo>
                  <a:lnTo>
                    <a:pt x="37836" y="36065"/>
                  </a:lnTo>
                  <a:lnTo>
                    <a:pt x="38002" y="36249"/>
                  </a:lnTo>
                  <a:lnTo>
                    <a:pt x="38223" y="36415"/>
                  </a:lnTo>
                  <a:lnTo>
                    <a:pt x="38463" y="36544"/>
                  </a:lnTo>
                  <a:lnTo>
                    <a:pt x="38113" y="36655"/>
                  </a:lnTo>
                  <a:lnTo>
                    <a:pt x="37947" y="36710"/>
                  </a:lnTo>
                  <a:lnTo>
                    <a:pt x="37781" y="36784"/>
                  </a:lnTo>
                  <a:lnTo>
                    <a:pt x="37652" y="36858"/>
                  </a:lnTo>
                  <a:lnTo>
                    <a:pt x="37523" y="36932"/>
                  </a:lnTo>
                  <a:lnTo>
                    <a:pt x="37412" y="37024"/>
                  </a:lnTo>
                  <a:lnTo>
                    <a:pt x="37301" y="37116"/>
                  </a:lnTo>
                  <a:lnTo>
                    <a:pt x="37209" y="37208"/>
                  </a:lnTo>
                  <a:lnTo>
                    <a:pt x="37135" y="37319"/>
                  </a:lnTo>
                  <a:lnTo>
                    <a:pt x="37080" y="37430"/>
                  </a:lnTo>
                  <a:lnTo>
                    <a:pt x="37025" y="37559"/>
                  </a:lnTo>
                  <a:lnTo>
                    <a:pt x="36969" y="37688"/>
                  </a:lnTo>
                  <a:lnTo>
                    <a:pt x="36951" y="37817"/>
                  </a:lnTo>
                  <a:lnTo>
                    <a:pt x="36933" y="37946"/>
                  </a:lnTo>
                  <a:lnTo>
                    <a:pt x="36914" y="38093"/>
                  </a:lnTo>
                  <a:lnTo>
                    <a:pt x="36933" y="38351"/>
                  </a:lnTo>
                  <a:lnTo>
                    <a:pt x="36988" y="38591"/>
                  </a:lnTo>
                  <a:lnTo>
                    <a:pt x="37099" y="38831"/>
                  </a:lnTo>
                  <a:lnTo>
                    <a:pt x="37228" y="39034"/>
                  </a:lnTo>
                  <a:lnTo>
                    <a:pt x="37375" y="39218"/>
                  </a:lnTo>
                  <a:lnTo>
                    <a:pt x="37559" y="39384"/>
                  </a:lnTo>
                  <a:lnTo>
                    <a:pt x="37781" y="39513"/>
                  </a:lnTo>
                  <a:lnTo>
                    <a:pt x="37891" y="39550"/>
                  </a:lnTo>
                  <a:lnTo>
                    <a:pt x="38020" y="39587"/>
                  </a:lnTo>
                  <a:lnTo>
                    <a:pt x="38149" y="39624"/>
                  </a:lnTo>
                  <a:lnTo>
                    <a:pt x="38279" y="39642"/>
                  </a:lnTo>
                  <a:lnTo>
                    <a:pt x="38408" y="39661"/>
                  </a:lnTo>
                  <a:lnTo>
                    <a:pt x="38537" y="39642"/>
                  </a:lnTo>
                  <a:lnTo>
                    <a:pt x="38795" y="39605"/>
                  </a:lnTo>
                  <a:lnTo>
                    <a:pt x="39053" y="39531"/>
                  </a:lnTo>
                  <a:lnTo>
                    <a:pt x="39274" y="39402"/>
                  </a:lnTo>
                  <a:lnTo>
                    <a:pt x="39385" y="39329"/>
                  </a:lnTo>
                  <a:lnTo>
                    <a:pt x="39477" y="39255"/>
                  </a:lnTo>
                  <a:lnTo>
                    <a:pt x="39569" y="39163"/>
                  </a:lnTo>
                  <a:lnTo>
                    <a:pt x="39661" y="39052"/>
                  </a:lnTo>
                  <a:lnTo>
                    <a:pt x="39735" y="38941"/>
                  </a:lnTo>
                  <a:lnTo>
                    <a:pt x="39809" y="38831"/>
                  </a:lnTo>
                  <a:lnTo>
                    <a:pt x="39864" y="38683"/>
                  </a:lnTo>
                  <a:lnTo>
                    <a:pt x="39920" y="38554"/>
                  </a:lnTo>
                  <a:lnTo>
                    <a:pt x="39956" y="38425"/>
                  </a:lnTo>
                  <a:lnTo>
                    <a:pt x="39975" y="38296"/>
                  </a:lnTo>
                  <a:lnTo>
                    <a:pt x="39975" y="38149"/>
                  </a:lnTo>
                  <a:lnTo>
                    <a:pt x="39975" y="38020"/>
                  </a:lnTo>
                  <a:lnTo>
                    <a:pt x="39956" y="37890"/>
                  </a:lnTo>
                  <a:lnTo>
                    <a:pt x="39920" y="37761"/>
                  </a:lnTo>
                  <a:lnTo>
                    <a:pt x="39883" y="37632"/>
                  </a:lnTo>
                  <a:lnTo>
                    <a:pt x="39809" y="37503"/>
                  </a:lnTo>
                  <a:lnTo>
                    <a:pt x="39735" y="37374"/>
                  </a:lnTo>
                  <a:lnTo>
                    <a:pt x="39661" y="37245"/>
                  </a:lnTo>
                  <a:lnTo>
                    <a:pt x="39440" y="36987"/>
                  </a:lnTo>
                  <a:lnTo>
                    <a:pt x="39182" y="36729"/>
                  </a:lnTo>
                  <a:lnTo>
                    <a:pt x="40436" y="35899"/>
                  </a:lnTo>
                  <a:lnTo>
                    <a:pt x="41395" y="37171"/>
                  </a:lnTo>
                  <a:lnTo>
                    <a:pt x="41100" y="37282"/>
                  </a:lnTo>
                  <a:lnTo>
                    <a:pt x="40823" y="37411"/>
                  </a:lnTo>
                  <a:lnTo>
                    <a:pt x="40602" y="37577"/>
                  </a:lnTo>
                  <a:lnTo>
                    <a:pt x="40510" y="37669"/>
                  </a:lnTo>
                  <a:lnTo>
                    <a:pt x="40436" y="37761"/>
                  </a:lnTo>
                  <a:lnTo>
                    <a:pt x="40344" y="37872"/>
                  </a:lnTo>
                  <a:lnTo>
                    <a:pt x="40288" y="37964"/>
                  </a:lnTo>
                  <a:lnTo>
                    <a:pt x="40233" y="38093"/>
                  </a:lnTo>
                  <a:lnTo>
                    <a:pt x="40196" y="38204"/>
                  </a:lnTo>
                  <a:lnTo>
                    <a:pt x="40159" y="38333"/>
                  </a:lnTo>
                  <a:lnTo>
                    <a:pt x="40141" y="38480"/>
                  </a:lnTo>
                  <a:lnTo>
                    <a:pt x="40122" y="38757"/>
                  </a:lnTo>
                  <a:lnTo>
                    <a:pt x="40159" y="39015"/>
                  </a:lnTo>
                  <a:lnTo>
                    <a:pt x="40233" y="39236"/>
                  </a:lnTo>
                  <a:lnTo>
                    <a:pt x="40325" y="39458"/>
                  </a:lnTo>
                  <a:lnTo>
                    <a:pt x="40473" y="39661"/>
                  </a:lnTo>
                  <a:lnTo>
                    <a:pt x="40620" y="39826"/>
                  </a:lnTo>
                  <a:lnTo>
                    <a:pt x="40823" y="39974"/>
                  </a:lnTo>
                  <a:lnTo>
                    <a:pt x="41026" y="40085"/>
                  </a:lnTo>
                  <a:lnTo>
                    <a:pt x="41266" y="40177"/>
                  </a:lnTo>
                  <a:lnTo>
                    <a:pt x="41413" y="40195"/>
                  </a:lnTo>
                  <a:lnTo>
                    <a:pt x="41579" y="40214"/>
                  </a:lnTo>
                  <a:lnTo>
                    <a:pt x="41726" y="40214"/>
                  </a:lnTo>
                  <a:lnTo>
                    <a:pt x="41892" y="40195"/>
                  </a:lnTo>
                  <a:lnTo>
                    <a:pt x="42040" y="40158"/>
                  </a:lnTo>
                  <a:lnTo>
                    <a:pt x="42187" y="40121"/>
                  </a:lnTo>
                  <a:lnTo>
                    <a:pt x="42335" y="40066"/>
                  </a:lnTo>
                  <a:lnTo>
                    <a:pt x="42464" y="39992"/>
                  </a:lnTo>
                  <a:lnTo>
                    <a:pt x="42464" y="37393"/>
                  </a:lnTo>
                  <a:lnTo>
                    <a:pt x="42409" y="37319"/>
                  </a:lnTo>
                  <a:lnTo>
                    <a:pt x="42464" y="37264"/>
                  </a:lnTo>
                  <a:lnTo>
                    <a:pt x="42464" y="27786"/>
                  </a:lnTo>
                  <a:lnTo>
                    <a:pt x="41763" y="28284"/>
                  </a:lnTo>
                  <a:lnTo>
                    <a:pt x="41026" y="27196"/>
                  </a:lnTo>
                  <a:lnTo>
                    <a:pt x="42077" y="26496"/>
                  </a:lnTo>
                  <a:lnTo>
                    <a:pt x="42464" y="27012"/>
                  </a:lnTo>
                  <a:lnTo>
                    <a:pt x="42464" y="24928"/>
                  </a:lnTo>
                  <a:lnTo>
                    <a:pt x="42353" y="25002"/>
                  </a:lnTo>
                  <a:lnTo>
                    <a:pt x="41690" y="24025"/>
                  </a:lnTo>
                  <a:lnTo>
                    <a:pt x="42464" y="23490"/>
                  </a:lnTo>
                  <a:lnTo>
                    <a:pt x="42464" y="21001"/>
                  </a:lnTo>
                  <a:lnTo>
                    <a:pt x="42353" y="20854"/>
                  </a:lnTo>
                  <a:lnTo>
                    <a:pt x="42464" y="20780"/>
                  </a:lnTo>
                  <a:lnTo>
                    <a:pt x="42464" y="0"/>
                  </a:lnTo>
                  <a:lnTo>
                    <a:pt x="17775" y="0"/>
                  </a:lnTo>
                  <a:lnTo>
                    <a:pt x="17886" y="166"/>
                  </a:lnTo>
                  <a:lnTo>
                    <a:pt x="17130" y="738"/>
                  </a:lnTo>
                  <a:lnTo>
                    <a:pt x="16595" y="0"/>
                  </a:lnTo>
                  <a:lnTo>
                    <a:pt x="14235" y="0"/>
                  </a:lnTo>
                  <a:lnTo>
                    <a:pt x="13922" y="240"/>
                  </a:lnTo>
                  <a:lnTo>
                    <a:pt x="13737" y="0"/>
                  </a:lnTo>
                  <a:lnTo>
                    <a:pt x="4260" y="0"/>
                  </a:lnTo>
                  <a:lnTo>
                    <a:pt x="5016" y="1162"/>
                  </a:lnTo>
                  <a:lnTo>
                    <a:pt x="3836" y="2047"/>
                  </a:lnTo>
                  <a:lnTo>
                    <a:pt x="2859" y="756"/>
                  </a:lnTo>
                  <a:lnTo>
                    <a:pt x="411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5" name="Google Shape;3805;p15"/>
            <p:cNvSpPr/>
            <p:nvPr/>
          </p:nvSpPr>
          <p:spPr>
            <a:xfrm>
              <a:off x="5196300" y="238125"/>
              <a:ext cx="74250" cy="65475"/>
            </a:xfrm>
            <a:custGeom>
              <a:avLst/>
              <a:gdLst/>
              <a:ahLst/>
              <a:cxnLst/>
              <a:rect l="l" t="t" r="r" b="b"/>
              <a:pathLst>
                <a:path w="2970" h="2619" extrusionOk="0">
                  <a:moveTo>
                    <a:pt x="535" y="0"/>
                  </a:moveTo>
                  <a:lnTo>
                    <a:pt x="406" y="111"/>
                  </a:lnTo>
                  <a:lnTo>
                    <a:pt x="314" y="221"/>
                  </a:lnTo>
                  <a:lnTo>
                    <a:pt x="222" y="350"/>
                  </a:lnTo>
                  <a:lnTo>
                    <a:pt x="148" y="498"/>
                  </a:lnTo>
                  <a:lnTo>
                    <a:pt x="74" y="645"/>
                  </a:lnTo>
                  <a:lnTo>
                    <a:pt x="38" y="793"/>
                  </a:lnTo>
                  <a:lnTo>
                    <a:pt x="1" y="959"/>
                  </a:lnTo>
                  <a:lnTo>
                    <a:pt x="1" y="1125"/>
                  </a:lnTo>
                  <a:lnTo>
                    <a:pt x="1" y="1291"/>
                  </a:lnTo>
                  <a:lnTo>
                    <a:pt x="19" y="1438"/>
                  </a:lnTo>
                  <a:lnTo>
                    <a:pt x="56" y="1567"/>
                  </a:lnTo>
                  <a:lnTo>
                    <a:pt x="111" y="1715"/>
                  </a:lnTo>
                  <a:lnTo>
                    <a:pt x="167" y="1844"/>
                  </a:lnTo>
                  <a:lnTo>
                    <a:pt x="240" y="1954"/>
                  </a:lnTo>
                  <a:lnTo>
                    <a:pt x="333" y="2084"/>
                  </a:lnTo>
                  <a:lnTo>
                    <a:pt x="425" y="2176"/>
                  </a:lnTo>
                  <a:lnTo>
                    <a:pt x="535" y="2286"/>
                  </a:lnTo>
                  <a:lnTo>
                    <a:pt x="646" y="2360"/>
                  </a:lnTo>
                  <a:lnTo>
                    <a:pt x="757" y="2434"/>
                  </a:lnTo>
                  <a:lnTo>
                    <a:pt x="886" y="2508"/>
                  </a:lnTo>
                  <a:lnTo>
                    <a:pt x="1033" y="2544"/>
                  </a:lnTo>
                  <a:lnTo>
                    <a:pt x="1162" y="2600"/>
                  </a:lnTo>
                  <a:lnTo>
                    <a:pt x="1310" y="2618"/>
                  </a:lnTo>
                  <a:lnTo>
                    <a:pt x="1623" y="2618"/>
                  </a:lnTo>
                  <a:lnTo>
                    <a:pt x="1771" y="2600"/>
                  </a:lnTo>
                  <a:lnTo>
                    <a:pt x="1918" y="2563"/>
                  </a:lnTo>
                  <a:lnTo>
                    <a:pt x="2066" y="2508"/>
                  </a:lnTo>
                  <a:lnTo>
                    <a:pt x="2195" y="2452"/>
                  </a:lnTo>
                  <a:lnTo>
                    <a:pt x="2324" y="2379"/>
                  </a:lnTo>
                  <a:lnTo>
                    <a:pt x="2435" y="2286"/>
                  </a:lnTo>
                  <a:lnTo>
                    <a:pt x="2545" y="2194"/>
                  </a:lnTo>
                  <a:lnTo>
                    <a:pt x="2637" y="2084"/>
                  </a:lnTo>
                  <a:lnTo>
                    <a:pt x="2730" y="1973"/>
                  </a:lnTo>
                  <a:lnTo>
                    <a:pt x="2803" y="1844"/>
                  </a:lnTo>
                  <a:lnTo>
                    <a:pt x="2859" y="1715"/>
                  </a:lnTo>
                  <a:lnTo>
                    <a:pt x="2914" y="1567"/>
                  </a:lnTo>
                  <a:lnTo>
                    <a:pt x="2951" y="1420"/>
                  </a:lnTo>
                  <a:lnTo>
                    <a:pt x="2969" y="1272"/>
                  </a:lnTo>
                  <a:lnTo>
                    <a:pt x="2969" y="1106"/>
                  </a:lnTo>
                  <a:lnTo>
                    <a:pt x="2969" y="940"/>
                  </a:lnTo>
                  <a:lnTo>
                    <a:pt x="2932" y="793"/>
                  </a:lnTo>
                  <a:lnTo>
                    <a:pt x="2877" y="627"/>
                  </a:lnTo>
                  <a:lnTo>
                    <a:pt x="2822" y="498"/>
                  </a:lnTo>
                  <a:lnTo>
                    <a:pt x="2748" y="350"/>
                  </a:lnTo>
                  <a:lnTo>
                    <a:pt x="2656" y="221"/>
                  </a:lnTo>
                  <a:lnTo>
                    <a:pt x="2564" y="111"/>
                  </a:lnTo>
                  <a:lnTo>
                    <a:pt x="243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6" name="Google Shape;3806;p15"/>
            <p:cNvSpPr/>
            <p:nvPr/>
          </p:nvSpPr>
          <p:spPr>
            <a:xfrm>
              <a:off x="5117475" y="238125"/>
              <a:ext cx="71950" cy="50250"/>
            </a:xfrm>
            <a:custGeom>
              <a:avLst/>
              <a:gdLst/>
              <a:ahLst/>
              <a:cxnLst/>
              <a:rect l="l" t="t" r="r" b="b"/>
              <a:pathLst>
                <a:path w="2878" h="2010" extrusionOk="0">
                  <a:moveTo>
                    <a:pt x="130" y="0"/>
                  </a:moveTo>
                  <a:lnTo>
                    <a:pt x="75" y="129"/>
                  </a:lnTo>
                  <a:lnTo>
                    <a:pt x="38" y="277"/>
                  </a:lnTo>
                  <a:lnTo>
                    <a:pt x="1" y="406"/>
                  </a:lnTo>
                  <a:lnTo>
                    <a:pt x="1" y="553"/>
                  </a:lnTo>
                  <a:lnTo>
                    <a:pt x="1" y="701"/>
                  </a:lnTo>
                  <a:lnTo>
                    <a:pt x="38" y="848"/>
                  </a:lnTo>
                  <a:lnTo>
                    <a:pt x="75" y="977"/>
                  </a:lnTo>
                  <a:lnTo>
                    <a:pt x="111" y="1125"/>
                  </a:lnTo>
                  <a:lnTo>
                    <a:pt x="185" y="1254"/>
                  </a:lnTo>
                  <a:lnTo>
                    <a:pt x="259" y="1364"/>
                  </a:lnTo>
                  <a:lnTo>
                    <a:pt x="333" y="1475"/>
                  </a:lnTo>
                  <a:lnTo>
                    <a:pt x="425" y="1586"/>
                  </a:lnTo>
                  <a:lnTo>
                    <a:pt x="535" y="1678"/>
                  </a:lnTo>
                  <a:lnTo>
                    <a:pt x="646" y="1752"/>
                  </a:lnTo>
                  <a:lnTo>
                    <a:pt x="757" y="1825"/>
                  </a:lnTo>
                  <a:lnTo>
                    <a:pt x="886" y="1899"/>
                  </a:lnTo>
                  <a:lnTo>
                    <a:pt x="1015" y="1936"/>
                  </a:lnTo>
                  <a:lnTo>
                    <a:pt x="1162" y="1973"/>
                  </a:lnTo>
                  <a:lnTo>
                    <a:pt x="1310" y="1991"/>
                  </a:lnTo>
                  <a:lnTo>
                    <a:pt x="1457" y="2010"/>
                  </a:lnTo>
                  <a:lnTo>
                    <a:pt x="1605" y="1991"/>
                  </a:lnTo>
                  <a:lnTo>
                    <a:pt x="1734" y="1973"/>
                  </a:lnTo>
                  <a:lnTo>
                    <a:pt x="1881" y="1936"/>
                  </a:lnTo>
                  <a:lnTo>
                    <a:pt x="2011" y="1881"/>
                  </a:lnTo>
                  <a:lnTo>
                    <a:pt x="2140" y="1825"/>
                  </a:lnTo>
                  <a:lnTo>
                    <a:pt x="2250" y="1752"/>
                  </a:lnTo>
                  <a:lnTo>
                    <a:pt x="2361" y="1659"/>
                  </a:lnTo>
                  <a:lnTo>
                    <a:pt x="2472" y="1567"/>
                  </a:lnTo>
                  <a:lnTo>
                    <a:pt x="2564" y="1457"/>
                  </a:lnTo>
                  <a:lnTo>
                    <a:pt x="2637" y="1346"/>
                  </a:lnTo>
                  <a:lnTo>
                    <a:pt x="2711" y="1235"/>
                  </a:lnTo>
                  <a:lnTo>
                    <a:pt x="2767" y="1106"/>
                  </a:lnTo>
                  <a:lnTo>
                    <a:pt x="2822" y="977"/>
                  </a:lnTo>
                  <a:lnTo>
                    <a:pt x="2859" y="830"/>
                  </a:lnTo>
                  <a:lnTo>
                    <a:pt x="2877" y="682"/>
                  </a:lnTo>
                  <a:lnTo>
                    <a:pt x="2877" y="553"/>
                  </a:lnTo>
                  <a:lnTo>
                    <a:pt x="2877" y="406"/>
                  </a:lnTo>
                  <a:lnTo>
                    <a:pt x="2840" y="258"/>
                  </a:lnTo>
                  <a:lnTo>
                    <a:pt x="2803" y="129"/>
                  </a:lnTo>
                  <a:lnTo>
                    <a:pt x="276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7" name="Google Shape;3807;p15"/>
            <p:cNvSpPr/>
            <p:nvPr/>
          </p:nvSpPr>
          <p:spPr>
            <a:xfrm>
              <a:off x="5039575" y="238125"/>
              <a:ext cx="68250" cy="34125"/>
            </a:xfrm>
            <a:custGeom>
              <a:avLst/>
              <a:gdLst/>
              <a:ahLst/>
              <a:cxnLst/>
              <a:rect l="l" t="t" r="r" b="b"/>
              <a:pathLst>
                <a:path w="2730" h="1365" extrusionOk="0">
                  <a:moveTo>
                    <a:pt x="1" y="0"/>
                  </a:moveTo>
                  <a:lnTo>
                    <a:pt x="1" y="148"/>
                  </a:lnTo>
                  <a:lnTo>
                    <a:pt x="19" y="277"/>
                  </a:lnTo>
                  <a:lnTo>
                    <a:pt x="56" y="406"/>
                  </a:lnTo>
                  <a:lnTo>
                    <a:pt x="93" y="535"/>
                  </a:lnTo>
                  <a:lnTo>
                    <a:pt x="167" y="645"/>
                  </a:lnTo>
                  <a:lnTo>
                    <a:pt x="222" y="756"/>
                  </a:lnTo>
                  <a:lnTo>
                    <a:pt x="314" y="867"/>
                  </a:lnTo>
                  <a:lnTo>
                    <a:pt x="388" y="959"/>
                  </a:lnTo>
                  <a:lnTo>
                    <a:pt x="480" y="1051"/>
                  </a:lnTo>
                  <a:lnTo>
                    <a:pt x="591" y="1125"/>
                  </a:lnTo>
                  <a:lnTo>
                    <a:pt x="701" y="1198"/>
                  </a:lnTo>
                  <a:lnTo>
                    <a:pt x="830" y="1254"/>
                  </a:lnTo>
                  <a:lnTo>
                    <a:pt x="941" y="1309"/>
                  </a:lnTo>
                  <a:lnTo>
                    <a:pt x="1070" y="1328"/>
                  </a:lnTo>
                  <a:lnTo>
                    <a:pt x="1218" y="1364"/>
                  </a:lnTo>
                  <a:lnTo>
                    <a:pt x="1494" y="1364"/>
                  </a:lnTo>
                  <a:lnTo>
                    <a:pt x="1623" y="1346"/>
                  </a:lnTo>
                  <a:lnTo>
                    <a:pt x="1752" y="1309"/>
                  </a:lnTo>
                  <a:lnTo>
                    <a:pt x="1881" y="1254"/>
                  </a:lnTo>
                  <a:lnTo>
                    <a:pt x="2011" y="1198"/>
                  </a:lnTo>
                  <a:lnTo>
                    <a:pt x="2121" y="1143"/>
                  </a:lnTo>
                  <a:lnTo>
                    <a:pt x="2232" y="1051"/>
                  </a:lnTo>
                  <a:lnTo>
                    <a:pt x="2324" y="977"/>
                  </a:lnTo>
                  <a:lnTo>
                    <a:pt x="2416" y="867"/>
                  </a:lnTo>
                  <a:lnTo>
                    <a:pt x="2490" y="774"/>
                  </a:lnTo>
                  <a:lnTo>
                    <a:pt x="2564" y="664"/>
                  </a:lnTo>
                  <a:lnTo>
                    <a:pt x="2619" y="535"/>
                  </a:lnTo>
                  <a:lnTo>
                    <a:pt x="2674" y="406"/>
                  </a:lnTo>
                  <a:lnTo>
                    <a:pt x="2693" y="277"/>
                  </a:lnTo>
                  <a:lnTo>
                    <a:pt x="2730" y="148"/>
                  </a:lnTo>
                  <a:lnTo>
                    <a:pt x="273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8" name="Google Shape;3808;p15"/>
            <p:cNvSpPr/>
            <p:nvPr/>
          </p:nvSpPr>
          <p:spPr>
            <a:xfrm>
              <a:off x="4967675" y="238125"/>
              <a:ext cx="57650" cy="18000"/>
            </a:xfrm>
            <a:custGeom>
              <a:avLst/>
              <a:gdLst/>
              <a:ahLst/>
              <a:cxnLst/>
              <a:rect l="l" t="t" r="r" b="b"/>
              <a:pathLst>
                <a:path w="2306" h="720" extrusionOk="0">
                  <a:moveTo>
                    <a:pt x="0" y="0"/>
                  </a:moveTo>
                  <a:lnTo>
                    <a:pt x="93" y="166"/>
                  </a:lnTo>
                  <a:lnTo>
                    <a:pt x="185" y="295"/>
                  </a:lnTo>
                  <a:lnTo>
                    <a:pt x="314" y="424"/>
                  </a:lnTo>
                  <a:lnTo>
                    <a:pt x="461" y="516"/>
                  </a:lnTo>
                  <a:lnTo>
                    <a:pt x="627" y="608"/>
                  </a:lnTo>
                  <a:lnTo>
                    <a:pt x="793" y="664"/>
                  </a:lnTo>
                  <a:lnTo>
                    <a:pt x="978" y="701"/>
                  </a:lnTo>
                  <a:lnTo>
                    <a:pt x="1162" y="719"/>
                  </a:lnTo>
                  <a:lnTo>
                    <a:pt x="1346" y="701"/>
                  </a:lnTo>
                  <a:lnTo>
                    <a:pt x="1531" y="664"/>
                  </a:lnTo>
                  <a:lnTo>
                    <a:pt x="1697" y="608"/>
                  </a:lnTo>
                  <a:lnTo>
                    <a:pt x="1863" y="516"/>
                  </a:lnTo>
                  <a:lnTo>
                    <a:pt x="1992" y="424"/>
                  </a:lnTo>
                  <a:lnTo>
                    <a:pt x="2121" y="295"/>
                  </a:lnTo>
                  <a:lnTo>
                    <a:pt x="2231" y="148"/>
                  </a:lnTo>
                  <a:lnTo>
                    <a:pt x="230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9" name="Google Shape;3809;p15"/>
            <p:cNvSpPr/>
            <p:nvPr/>
          </p:nvSpPr>
          <p:spPr>
            <a:xfrm>
              <a:off x="4717825" y="238125"/>
              <a:ext cx="49350" cy="47500"/>
            </a:xfrm>
            <a:custGeom>
              <a:avLst/>
              <a:gdLst/>
              <a:ahLst/>
              <a:cxnLst/>
              <a:rect l="l" t="t" r="r" b="b"/>
              <a:pathLst>
                <a:path w="1974" h="1900" extrusionOk="0">
                  <a:moveTo>
                    <a:pt x="609" y="0"/>
                  </a:moveTo>
                  <a:lnTo>
                    <a:pt x="480" y="74"/>
                  </a:lnTo>
                  <a:lnTo>
                    <a:pt x="370" y="148"/>
                  </a:lnTo>
                  <a:lnTo>
                    <a:pt x="277" y="240"/>
                  </a:lnTo>
                  <a:lnTo>
                    <a:pt x="185" y="350"/>
                  </a:lnTo>
                  <a:lnTo>
                    <a:pt x="112" y="461"/>
                  </a:lnTo>
                  <a:lnTo>
                    <a:pt x="56" y="590"/>
                  </a:lnTo>
                  <a:lnTo>
                    <a:pt x="19" y="738"/>
                  </a:lnTo>
                  <a:lnTo>
                    <a:pt x="1" y="867"/>
                  </a:lnTo>
                  <a:lnTo>
                    <a:pt x="1" y="977"/>
                  </a:lnTo>
                  <a:lnTo>
                    <a:pt x="19" y="1069"/>
                  </a:lnTo>
                  <a:lnTo>
                    <a:pt x="75" y="1272"/>
                  </a:lnTo>
                  <a:lnTo>
                    <a:pt x="167" y="1438"/>
                  </a:lnTo>
                  <a:lnTo>
                    <a:pt x="296" y="1586"/>
                  </a:lnTo>
                  <a:lnTo>
                    <a:pt x="443" y="1715"/>
                  </a:lnTo>
                  <a:lnTo>
                    <a:pt x="609" y="1825"/>
                  </a:lnTo>
                  <a:lnTo>
                    <a:pt x="794" y="1881"/>
                  </a:lnTo>
                  <a:lnTo>
                    <a:pt x="904" y="1899"/>
                  </a:lnTo>
                  <a:lnTo>
                    <a:pt x="997" y="1899"/>
                  </a:lnTo>
                  <a:lnTo>
                    <a:pt x="1199" y="1881"/>
                  </a:lnTo>
                  <a:lnTo>
                    <a:pt x="1365" y="1825"/>
                  </a:lnTo>
                  <a:lnTo>
                    <a:pt x="1531" y="1715"/>
                  </a:lnTo>
                  <a:lnTo>
                    <a:pt x="1679" y="1604"/>
                  </a:lnTo>
                  <a:lnTo>
                    <a:pt x="1808" y="1457"/>
                  </a:lnTo>
                  <a:lnTo>
                    <a:pt x="1900" y="1291"/>
                  </a:lnTo>
                  <a:lnTo>
                    <a:pt x="1955" y="1106"/>
                  </a:lnTo>
                  <a:lnTo>
                    <a:pt x="1974" y="922"/>
                  </a:lnTo>
                  <a:lnTo>
                    <a:pt x="1974" y="774"/>
                  </a:lnTo>
                  <a:lnTo>
                    <a:pt x="1937" y="627"/>
                  </a:lnTo>
                  <a:lnTo>
                    <a:pt x="1882" y="498"/>
                  </a:lnTo>
                  <a:lnTo>
                    <a:pt x="1808" y="369"/>
                  </a:lnTo>
                  <a:lnTo>
                    <a:pt x="1716" y="258"/>
                  </a:lnTo>
                  <a:lnTo>
                    <a:pt x="1623" y="148"/>
                  </a:lnTo>
                  <a:lnTo>
                    <a:pt x="1494" y="74"/>
                  </a:lnTo>
                  <a:lnTo>
                    <a:pt x="136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0" name="Google Shape;3810;p15"/>
            <p:cNvSpPr/>
            <p:nvPr/>
          </p:nvSpPr>
          <p:spPr>
            <a:xfrm>
              <a:off x="4641775" y="238125"/>
              <a:ext cx="41975" cy="29525"/>
            </a:xfrm>
            <a:custGeom>
              <a:avLst/>
              <a:gdLst/>
              <a:ahLst/>
              <a:cxnLst/>
              <a:rect l="l" t="t" r="r" b="b"/>
              <a:pathLst>
                <a:path w="1679" h="1181" extrusionOk="0">
                  <a:moveTo>
                    <a:pt x="56" y="0"/>
                  </a:moveTo>
                  <a:lnTo>
                    <a:pt x="19" y="166"/>
                  </a:lnTo>
                  <a:lnTo>
                    <a:pt x="1" y="350"/>
                  </a:lnTo>
                  <a:lnTo>
                    <a:pt x="19" y="516"/>
                  </a:lnTo>
                  <a:lnTo>
                    <a:pt x="74" y="682"/>
                  </a:lnTo>
                  <a:lnTo>
                    <a:pt x="148" y="830"/>
                  </a:lnTo>
                  <a:lnTo>
                    <a:pt x="259" y="959"/>
                  </a:lnTo>
                  <a:lnTo>
                    <a:pt x="388" y="1051"/>
                  </a:lnTo>
                  <a:lnTo>
                    <a:pt x="535" y="1125"/>
                  </a:lnTo>
                  <a:lnTo>
                    <a:pt x="701" y="1162"/>
                  </a:lnTo>
                  <a:lnTo>
                    <a:pt x="867" y="1180"/>
                  </a:lnTo>
                  <a:lnTo>
                    <a:pt x="1033" y="1162"/>
                  </a:lnTo>
                  <a:lnTo>
                    <a:pt x="1199" y="1106"/>
                  </a:lnTo>
                  <a:lnTo>
                    <a:pt x="1328" y="1033"/>
                  </a:lnTo>
                  <a:lnTo>
                    <a:pt x="1457" y="922"/>
                  </a:lnTo>
                  <a:lnTo>
                    <a:pt x="1549" y="793"/>
                  </a:lnTo>
                  <a:lnTo>
                    <a:pt x="1623" y="664"/>
                  </a:lnTo>
                  <a:lnTo>
                    <a:pt x="1660" y="498"/>
                  </a:lnTo>
                  <a:lnTo>
                    <a:pt x="1679" y="332"/>
                  </a:lnTo>
                  <a:lnTo>
                    <a:pt x="1660" y="166"/>
                  </a:lnTo>
                  <a:lnTo>
                    <a:pt x="160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1" name="Google Shape;3811;p15"/>
            <p:cNvSpPr/>
            <p:nvPr/>
          </p:nvSpPr>
          <p:spPr>
            <a:xfrm>
              <a:off x="4566175" y="238125"/>
              <a:ext cx="33225" cy="13850"/>
            </a:xfrm>
            <a:custGeom>
              <a:avLst/>
              <a:gdLst/>
              <a:ahLst/>
              <a:cxnLst/>
              <a:rect l="l" t="t" r="r" b="b"/>
              <a:pathLst>
                <a:path w="1329" h="554" extrusionOk="0">
                  <a:moveTo>
                    <a:pt x="1" y="0"/>
                  </a:moveTo>
                  <a:lnTo>
                    <a:pt x="19" y="129"/>
                  </a:lnTo>
                  <a:lnTo>
                    <a:pt x="56" y="221"/>
                  </a:lnTo>
                  <a:lnTo>
                    <a:pt x="130" y="313"/>
                  </a:lnTo>
                  <a:lnTo>
                    <a:pt x="204" y="406"/>
                  </a:lnTo>
                  <a:lnTo>
                    <a:pt x="296" y="461"/>
                  </a:lnTo>
                  <a:lnTo>
                    <a:pt x="388" y="516"/>
                  </a:lnTo>
                  <a:lnTo>
                    <a:pt x="517" y="535"/>
                  </a:lnTo>
                  <a:lnTo>
                    <a:pt x="646" y="553"/>
                  </a:lnTo>
                  <a:lnTo>
                    <a:pt x="775" y="553"/>
                  </a:lnTo>
                  <a:lnTo>
                    <a:pt x="904" y="516"/>
                  </a:lnTo>
                  <a:lnTo>
                    <a:pt x="1015" y="479"/>
                  </a:lnTo>
                  <a:lnTo>
                    <a:pt x="1107" y="406"/>
                  </a:lnTo>
                  <a:lnTo>
                    <a:pt x="1181" y="332"/>
                  </a:lnTo>
                  <a:lnTo>
                    <a:pt x="1236" y="240"/>
                  </a:lnTo>
                  <a:lnTo>
                    <a:pt x="1291" y="129"/>
                  </a:lnTo>
                  <a:lnTo>
                    <a:pt x="132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2" name="Google Shape;3812;p15"/>
            <p:cNvSpPr/>
            <p:nvPr/>
          </p:nvSpPr>
          <p:spPr>
            <a:xfrm>
              <a:off x="5274675" y="242250"/>
              <a:ext cx="77000" cy="77025"/>
            </a:xfrm>
            <a:custGeom>
              <a:avLst/>
              <a:gdLst/>
              <a:ahLst/>
              <a:cxnLst/>
              <a:rect l="l" t="t" r="r" b="b"/>
              <a:pathLst>
                <a:path w="3080" h="3081" extrusionOk="0">
                  <a:moveTo>
                    <a:pt x="1420" y="1"/>
                  </a:moveTo>
                  <a:lnTo>
                    <a:pt x="1272" y="19"/>
                  </a:lnTo>
                  <a:lnTo>
                    <a:pt x="1125" y="56"/>
                  </a:lnTo>
                  <a:lnTo>
                    <a:pt x="977" y="112"/>
                  </a:lnTo>
                  <a:lnTo>
                    <a:pt x="848" y="167"/>
                  </a:lnTo>
                  <a:lnTo>
                    <a:pt x="719" y="241"/>
                  </a:lnTo>
                  <a:lnTo>
                    <a:pt x="609" y="333"/>
                  </a:lnTo>
                  <a:lnTo>
                    <a:pt x="498" y="425"/>
                  </a:lnTo>
                  <a:lnTo>
                    <a:pt x="387" y="536"/>
                  </a:lnTo>
                  <a:lnTo>
                    <a:pt x="295" y="646"/>
                  </a:lnTo>
                  <a:lnTo>
                    <a:pt x="221" y="775"/>
                  </a:lnTo>
                  <a:lnTo>
                    <a:pt x="148" y="904"/>
                  </a:lnTo>
                  <a:lnTo>
                    <a:pt x="92" y="1033"/>
                  </a:lnTo>
                  <a:lnTo>
                    <a:pt x="56" y="1181"/>
                  </a:lnTo>
                  <a:lnTo>
                    <a:pt x="19" y="1328"/>
                  </a:lnTo>
                  <a:lnTo>
                    <a:pt x="0" y="1494"/>
                  </a:lnTo>
                  <a:lnTo>
                    <a:pt x="19" y="1642"/>
                  </a:lnTo>
                  <a:lnTo>
                    <a:pt x="37" y="1808"/>
                  </a:lnTo>
                  <a:lnTo>
                    <a:pt x="56" y="1955"/>
                  </a:lnTo>
                  <a:lnTo>
                    <a:pt x="111" y="2103"/>
                  </a:lnTo>
                  <a:lnTo>
                    <a:pt x="166" y="2232"/>
                  </a:lnTo>
                  <a:lnTo>
                    <a:pt x="240" y="2361"/>
                  </a:lnTo>
                  <a:lnTo>
                    <a:pt x="332" y="2490"/>
                  </a:lnTo>
                  <a:lnTo>
                    <a:pt x="424" y="2601"/>
                  </a:lnTo>
                  <a:lnTo>
                    <a:pt x="535" y="2711"/>
                  </a:lnTo>
                  <a:lnTo>
                    <a:pt x="646" y="2804"/>
                  </a:lnTo>
                  <a:lnTo>
                    <a:pt x="775" y="2877"/>
                  </a:lnTo>
                  <a:lnTo>
                    <a:pt x="922" y="2951"/>
                  </a:lnTo>
                  <a:lnTo>
                    <a:pt x="1051" y="3006"/>
                  </a:lnTo>
                  <a:lnTo>
                    <a:pt x="1199" y="3043"/>
                  </a:lnTo>
                  <a:lnTo>
                    <a:pt x="1365" y="3062"/>
                  </a:lnTo>
                  <a:lnTo>
                    <a:pt x="1512" y="3080"/>
                  </a:lnTo>
                  <a:lnTo>
                    <a:pt x="1678" y="3080"/>
                  </a:lnTo>
                  <a:lnTo>
                    <a:pt x="1826" y="3062"/>
                  </a:lnTo>
                  <a:lnTo>
                    <a:pt x="1973" y="3025"/>
                  </a:lnTo>
                  <a:lnTo>
                    <a:pt x="2121" y="2969"/>
                  </a:lnTo>
                  <a:lnTo>
                    <a:pt x="2250" y="2914"/>
                  </a:lnTo>
                  <a:lnTo>
                    <a:pt x="2379" y="2840"/>
                  </a:lnTo>
                  <a:lnTo>
                    <a:pt x="2489" y="2767"/>
                  </a:lnTo>
                  <a:lnTo>
                    <a:pt x="2600" y="2656"/>
                  </a:lnTo>
                  <a:lnTo>
                    <a:pt x="2711" y="2564"/>
                  </a:lnTo>
                  <a:lnTo>
                    <a:pt x="2803" y="2435"/>
                  </a:lnTo>
                  <a:lnTo>
                    <a:pt x="2877" y="2324"/>
                  </a:lnTo>
                  <a:lnTo>
                    <a:pt x="2950" y="2195"/>
                  </a:lnTo>
                  <a:lnTo>
                    <a:pt x="3006" y="2048"/>
                  </a:lnTo>
                  <a:lnTo>
                    <a:pt x="3042" y="1900"/>
                  </a:lnTo>
                  <a:lnTo>
                    <a:pt x="3079" y="1753"/>
                  </a:lnTo>
                  <a:lnTo>
                    <a:pt x="3079" y="1605"/>
                  </a:lnTo>
                  <a:lnTo>
                    <a:pt x="3079" y="1439"/>
                  </a:lnTo>
                  <a:lnTo>
                    <a:pt x="3061" y="1292"/>
                  </a:lnTo>
                  <a:lnTo>
                    <a:pt x="3024" y="1126"/>
                  </a:lnTo>
                  <a:lnTo>
                    <a:pt x="2987" y="997"/>
                  </a:lnTo>
                  <a:lnTo>
                    <a:pt x="2932" y="849"/>
                  </a:lnTo>
                  <a:lnTo>
                    <a:pt x="2840" y="720"/>
                  </a:lnTo>
                  <a:lnTo>
                    <a:pt x="2766" y="591"/>
                  </a:lnTo>
                  <a:lnTo>
                    <a:pt x="2674" y="480"/>
                  </a:lnTo>
                  <a:lnTo>
                    <a:pt x="2563" y="388"/>
                  </a:lnTo>
                  <a:lnTo>
                    <a:pt x="2434" y="296"/>
                  </a:lnTo>
                  <a:lnTo>
                    <a:pt x="2305" y="204"/>
                  </a:lnTo>
                  <a:lnTo>
                    <a:pt x="2176" y="130"/>
                  </a:lnTo>
                  <a:lnTo>
                    <a:pt x="2028" y="75"/>
                  </a:lnTo>
                  <a:lnTo>
                    <a:pt x="1881" y="38"/>
                  </a:lnTo>
                  <a:lnTo>
                    <a:pt x="1733" y="19"/>
                  </a:lnTo>
                  <a:lnTo>
                    <a:pt x="1567"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3" name="Google Shape;3813;p15"/>
            <p:cNvSpPr/>
            <p:nvPr/>
          </p:nvSpPr>
          <p:spPr>
            <a:xfrm>
              <a:off x="4794825" y="247325"/>
              <a:ext cx="55325" cy="55350"/>
            </a:xfrm>
            <a:custGeom>
              <a:avLst/>
              <a:gdLst/>
              <a:ahLst/>
              <a:cxnLst/>
              <a:rect l="l" t="t" r="r" b="b"/>
              <a:pathLst>
                <a:path w="2213" h="2214" extrusionOk="0">
                  <a:moveTo>
                    <a:pt x="1143" y="1"/>
                  </a:moveTo>
                  <a:lnTo>
                    <a:pt x="1033" y="19"/>
                  </a:lnTo>
                  <a:lnTo>
                    <a:pt x="922" y="19"/>
                  </a:lnTo>
                  <a:lnTo>
                    <a:pt x="719" y="75"/>
                  </a:lnTo>
                  <a:lnTo>
                    <a:pt x="535" y="185"/>
                  </a:lnTo>
                  <a:lnTo>
                    <a:pt x="369" y="314"/>
                  </a:lnTo>
                  <a:lnTo>
                    <a:pt x="221" y="462"/>
                  </a:lnTo>
                  <a:lnTo>
                    <a:pt x="111" y="646"/>
                  </a:lnTo>
                  <a:lnTo>
                    <a:pt x="37" y="849"/>
                  </a:lnTo>
                  <a:lnTo>
                    <a:pt x="19" y="960"/>
                  </a:lnTo>
                  <a:lnTo>
                    <a:pt x="0" y="1070"/>
                  </a:lnTo>
                  <a:lnTo>
                    <a:pt x="0" y="1181"/>
                  </a:lnTo>
                  <a:lnTo>
                    <a:pt x="19" y="1291"/>
                  </a:lnTo>
                  <a:lnTo>
                    <a:pt x="37" y="1384"/>
                  </a:lnTo>
                  <a:lnTo>
                    <a:pt x="74" y="1494"/>
                  </a:lnTo>
                  <a:lnTo>
                    <a:pt x="184" y="1697"/>
                  </a:lnTo>
                  <a:lnTo>
                    <a:pt x="314" y="1863"/>
                  </a:lnTo>
                  <a:lnTo>
                    <a:pt x="479" y="2011"/>
                  </a:lnTo>
                  <a:lnTo>
                    <a:pt x="664" y="2121"/>
                  </a:lnTo>
                  <a:lnTo>
                    <a:pt x="774" y="2158"/>
                  </a:lnTo>
                  <a:lnTo>
                    <a:pt x="867" y="2195"/>
                  </a:lnTo>
                  <a:lnTo>
                    <a:pt x="977" y="2213"/>
                  </a:lnTo>
                  <a:lnTo>
                    <a:pt x="1217" y="2213"/>
                  </a:lnTo>
                  <a:lnTo>
                    <a:pt x="1309" y="2195"/>
                  </a:lnTo>
                  <a:lnTo>
                    <a:pt x="1512" y="2121"/>
                  </a:lnTo>
                  <a:lnTo>
                    <a:pt x="1696" y="2029"/>
                  </a:lnTo>
                  <a:lnTo>
                    <a:pt x="1862" y="1900"/>
                  </a:lnTo>
                  <a:lnTo>
                    <a:pt x="2010" y="1734"/>
                  </a:lnTo>
                  <a:lnTo>
                    <a:pt x="2120" y="1550"/>
                  </a:lnTo>
                  <a:lnTo>
                    <a:pt x="2176" y="1347"/>
                  </a:lnTo>
                  <a:lnTo>
                    <a:pt x="2194" y="1236"/>
                  </a:lnTo>
                  <a:lnTo>
                    <a:pt x="2213" y="1125"/>
                  </a:lnTo>
                  <a:lnTo>
                    <a:pt x="2213" y="1033"/>
                  </a:lnTo>
                  <a:lnTo>
                    <a:pt x="2194" y="923"/>
                  </a:lnTo>
                  <a:lnTo>
                    <a:pt x="2139" y="720"/>
                  </a:lnTo>
                  <a:lnTo>
                    <a:pt x="2028" y="535"/>
                  </a:lnTo>
                  <a:lnTo>
                    <a:pt x="1899" y="370"/>
                  </a:lnTo>
                  <a:lnTo>
                    <a:pt x="1733" y="222"/>
                  </a:lnTo>
                  <a:lnTo>
                    <a:pt x="1567" y="111"/>
                  </a:lnTo>
                  <a:lnTo>
                    <a:pt x="1365" y="38"/>
                  </a:lnTo>
                  <a:lnTo>
                    <a:pt x="1254" y="19"/>
                  </a:lnTo>
                  <a:lnTo>
                    <a:pt x="114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4" name="Google Shape;3814;p15"/>
            <p:cNvSpPr/>
            <p:nvPr/>
          </p:nvSpPr>
          <p:spPr>
            <a:xfrm>
              <a:off x="4872725" y="259775"/>
              <a:ext cx="59475" cy="59500"/>
            </a:xfrm>
            <a:custGeom>
              <a:avLst/>
              <a:gdLst/>
              <a:ahLst/>
              <a:cxnLst/>
              <a:rect l="l" t="t" r="r" b="b"/>
              <a:pathLst>
                <a:path w="2379" h="2380" extrusionOk="0">
                  <a:moveTo>
                    <a:pt x="1033" y="1"/>
                  </a:moveTo>
                  <a:lnTo>
                    <a:pt x="922" y="19"/>
                  </a:lnTo>
                  <a:lnTo>
                    <a:pt x="811" y="56"/>
                  </a:lnTo>
                  <a:lnTo>
                    <a:pt x="701" y="93"/>
                  </a:lnTo>
                  <a:lnTo>
                    <a:pt x="590" y="148"/>
                  </a:lnTo>
                  <a:lnTo>
                    <a:pt x="498" y="203"/>
                  </a:lnTo>
                  <a:lnTo>
                    <a:pt x="332" y="351"/>
                  </a:lnTo>
                  <a:lnTo>
                    <a:pt x="185" y="535"/>
                  </a:lnTo>
                  <a:lnTo>
                    <a:pt x="129" y="646"/>
                  </a:lnTo>
                  <a:lnTo>
                    <a:pt x="74" y="738"/>
                  </a:lnTo>
                  <a:lnTo>
                    <a:pt x="37" y="849"/>
                  </a:lnTo>
                  <a:lnTo>
                    <a:pt x="19" y="959"/>
                  </a:lnTo>
                  <a:lnTo>
                    <a:pt x="0" y="1088"/>
                  </a:lnTo>
                  <a:lnTo>
                    <a:pt x="0" y="1218"/>
                  </a:lnTo>
                  <a:lnTo>
                    <a:pt x="0" y="1328"/>
                  </a:lnTo>
                  <a:lnTo>
                    <a:pt x="37" y="1457"/>
                  </a:lnTo>
                  <a:lnTo>
                    <a:pt x="55" y="1568"/>
                  </a:lnTo>
                  <a:lnTo>
                    <a:pt x="92" y="1678"/>
                  </a:lnTo>
                  <a:lnTo>
                    <a:pt x="148" y="1771"/>
                  </a:lnTo>
                  <a:lnTo>
                    <a:pt x="221" y="1881"/>
                  </a:lnTo>
                  <a:lnTo>
                    <a:pt x="369" y="2047"/>
                  </a:lnTo>
                  <a:lnTo>
                    <a:pt x="535" y="2176"/>
                  </a:lnTo>
                  <a:lnTo>
                    <a:pt x="645" y="2250"/>
                  </a:lnTo>
                  <a:lnTo>
                    <a:pt x="738" y="2287"/>
                  </a:lnTo>
                  <a:lnTo>
                    <a:pt x="848" y="2324"/>
                  </a:lnTo>
                  <a:lnTo>
                    <a:pt x="977" y="2361"/>
                  </a:lnTo>
                  <a:lnTo>
                    <a:pt x="1088" y="2361"/>
                  </a:lnTo>
                  <a:lnTo>
                    <a:pt x="1217" y="2379"/>
                  </a:lnTo>
                  <a:lnTo>
                    <a:pt x="1328" y="2361"/>
                  </a:lnTo>
                  <a:lnTo>
                    <a:pt x="1457" y="2342"/>
                  </a:lnTo>
                  <a:lnTo>
                    <a:pt x="1567" y="2305"/>
                  </a:lnTo>
                  <a:lnTo>
                    <a:pt x="1678" y="2268"/>
                  </a:lnTo>
                  <a:lnTo>
                    <a:pt x="1770" y="2213"/>
                  </a:lnTo>
                  <a:lnTo>
                    <a:pt x="1881" y="2158"/>
                  </a:lnTo>
                  <a:lnTo>
                    <a:pt x="2047" y="2010"/>
                  </a:lnTo>
                  <a:lnTo>
                    <a:pt x="2194" y="1826"/>
                  </a:lnTo>
                  <a:lnTo>
                    <a:pt x="2250" y="1734"/>
                  </a:lnTo>
                  <a:lnTo>
                    <a:pt x="2286" y="1623"/>
                  </a:lnTo>
                  <a:lnTo>
                    <a:pt x="2323" y="1513"/>
                  </a:lnTo>
                  <a:lnTo>
                    <a:pt x="2360" y="1402"/>
                  </a:lnTo>
                  <a:lnTo>
                    <a:pt x="2379" y="1273"/>
                  </a:lnTo>
                  <a:lnTo>
                    <a:pt x="2379" y="1162"/>
                  </a:lnTo>
                  <a:lnTo>
                    <a:pt x="2360" y="1033"/>
                  </a:lnTo>
                  <a:lnTo>
                    <a:pt x="2342" y="923"/>
                  </a:lnTo>
                  <a:lnTo>
                    <a:pt x="2305" y="812"/>
                  </a:lnTo>
                  <a:lnTo>
                    <a:pt x="2268" y="701"/>
                  </a:lnTo>
                  <a:lnTo>
                    <a:pt x="2213" y="591"/>
                  </a:lnTo>
                  <a:lnTo>
                    <a:pt x="2157" y="498"/>
                  </a:lnTo>
                  <a:lnTo>
                    <a:pt x="2010" y="332"/>
                  </a:lnTo>
                  <a:lnTo>
                    <a:pt x="1826" y="185"/>
                  </a:lnTo>
                  <a:lnTo>
                    <a:pt x="1733" y="130"/>
                  </a:lnTo>
                  <a:lnTo>
                    <a:pt x="1623" y="74"/>
                  </a:lnTo>
                  <a:lnTo>
                    <a:pt x="1512" y="37"/>
                  </a:lnTo>
                  <a:lnTo>
                    <a:pt x="1401" y="19"/>
                  </a:lnTo>
                  <a:lnTo>
                    <a:pt x="129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5" name="Google Shape;3815;p15"/>
            <p:cNvSpPr/>
            <p:nvPr/>
          </p:nvSpPr>
          <p:spPr>
            <a:xfrm>
              <a:off x="4950625" y="271750"/>
              <a:ext cx="63625" cy="63650"/>
            </a:xfrm>
            <a:custGeom>
              <a:avLst/>
              <a:gdLst/>
              <a:ahLst/>
              <a:cxnLst/>
              <a:rect l="l" t="t" r="r" b="b"/>
              <a:pathLst>
                <a:path w="2545" h="2546" extrusionOk="0">
                  <a:moveTo>
                    <a:pt x="1291" y="1"/>
                  </a:moveTo>
                  <a:lnTo>
                    <a:pt x="1162" y="19"/>
                  </a:lnTo>
                  <a:lnTo>
                    <a:pt x="1033" y="19"/>
                  </a:lnTo>
                  <a:lnTo>
                    <a:pt x="904" y="56"/>
                  </a:lnTo>
                  <a:lnTo>
                    <a:pt x="793" y="93"/>
                  </a:lnTo>
                  <a:lnTo>
                    <a:pt x="682" y="148"/>
                  </a:lnTo>
                  <a:lnTo>
                    <a:pt x="572" y="204"/>
                  </a:lnTo>
                  <a:lnTo>
                    <a:pt x="480" y="278"/>
                  </a:lnTo>
                  <a:lnTo>
                    <a:pt x="387" y="351"/>
                  </a:lnTo>
                  <a:lnTo>
                    <a:pt x="295" y="444"/>
                  </a:lnTo>
                  <a:lnTo>
                    <a:pt x="221" y="536"/>
                  </a:lnTo>
                  <a:lnTo>
                    <a:pt x="166" y="628"/>
                  </a:lnTo>
                  <a:lnTo>
                    <a:pt x="111" y="739"/>
                  </a:lnTo>
                  <a:lnTo>
                    <a:pt x="55" y="868"/>
                  </a:lnTo>
                  <a:lnTo>
                    <a:pt x="37" y="978"/>
                  </a:lnTo>
                  <a:lnTo>
                    <a:pt x="0" y="1107"/>
                  </a:lnTo>
                  <a:lnTo>
                    <a:pt x="0" y="1236"/>
                  </a:lnTo>
                  <a:lnTo>
                    <a:pt x="0" y="1365"/>
                  </a:lnTo>
                  <a:lnTo>
                    <a:pt x="19" y="1494"/>
                  </a:lnTo>
                  <a:lnTo>
                    <a:pt x="37" y="1624"/>
                  </a:lnTo>
                  <a:lnTo>
                    <a:pt x="74" y="1734"/>
                  </a:lnTo>
                  <a:lnTo>
                    <a:pt x="129" y="1845"/>
                  </a:lnTo>
                  <a:lnTo>
                    <a:pt x="185" y="1955"/>
                  </a:lnTo>
                  <a:lnTo>
                    <a:pt x="258" y="2048"/>
                  </a:lnTo>
                  <a:lnTo>
                    <a:pt x="332" y="2140"/>
                  </a:lnTo>
                  <a:lnTo>
                    <a:pt x="424" y="2232"/>
                  </a:lnTo>
                  <a:lnTo>
                    <a:pt x="516" y="2306"/>
                  </a:lnTo>
                  <a:lnTo>
                    <a:pt x="609" y="2380"/>
                  </a:lnTo>
                  <a:lnTo>
                    <a:pt x="719" y="2435"/>
                  </a:lnTo>
                  <a:lnTo>
                    <a:pt x="830" y="2472"/>
                  </a:lnTo>
                  <a:lnTo>
                    <a:pt x="959" y="2509"/>
                  </a:lnTo>
                  <a:lnTo>
                    <a:pt x="1088" y="2527"/>
                  </a:lnTo>
                  <a:lnTo>
                    <a:pt x="1217" y="2545"/>
                  </a:lnTo>
                  <a:lnTo>
                    <a:pt x="1346" y="2545"/>
                  </a:lnTo>
                  <a:lnTo>
                    <a:pt x="1475" y="2527"/>
                  </a:lnTo>
                  <a:lnTo>
                    <a:pt x="1604" y="2509"/>
                  </a:lnTo>
                  <a:lnTo>
                    <a:pt x="1733" y="2453"/>
                  </a:lnTo>
                  <a:lnTo>
                    <a:pt x="1844" y="2416"/>
                  </a:lnTo>
                  <a:lnTo>
                    <a:pt x="1955" y="2343"/>
                  </a:lnTo>
                  <a:lnTo>
                    <a:pt x="2047" y="2287"/>
                  </a:lnTo>
                  <a:lnTo>
                    <a:pt x="2139" y="2195"/>
                  </a:lnTo>
                  <a:lnTo>
                    <a:pt x="2231" y="2103"/>
                  </a:lnTo>
                  <a:lnTo>
                    <a:pt x="2305" y="2011"/>
                  </a:lnTo>
                  <a:lnTo>
                    <a:pt x="2379" y="1919"/>
                  </a:lnTo>
                  <a:lnTo>
                    <a:pt x="2434" y="1789"/>
                  </a:lnTo>
                  <a:lnTo>
                    <a:pt x="2471" y="1679"/>
                  </a:lnTo>
                  <a:lnTo>
                    <a:pt x="2508" y="1550"/>
                  </a:lnTo>
                  <a:lnTo>
                    <a:pt x="2526" y="1421"/>
                  </a:lnTo>
                  <a:lnTo>
                    <a:pt x="2545" y="1292"/>
                  </a:lnTo>
                  <a:lnTo>
                    <a:pt x="2526" y="1163"/>
                  </a:lnTo>
                  <a:lnTo>
                    <a:pt x="2508" y="1034"/>
                  </a:lnTo>
                  <a:lnTo>
                    <a:pt x="2489" y="904"/>
                  </a:lnTo>
                  <a:lnTo>
                    <a:pt x="2452" y="794"/>
                  </a:lnTo>
                  <a:lnTo>
                    <a:pt x="2397" y="683"/>
                  </a:lnTo>
                  <a:lnTo>
                    <a:pt x="2323" y="573"/>
                  </a:lnTo>
                  <a:lnTo>
                    <a:pt x="2268" y="480"/>
                  </a:lnTo>
                  <a:lnTo>
                    <a:pt x="2176" y="388"/>
                  </a:lnTo>
                  <a:lnTo>
                    <a:pt x="2102" y="296"/>
                  </a:lnTo>
                  <a:lnTo>
                    <a:pt x="1992" y="222"/>
                  </a:lnTo>
                  <a:lnTo>
                    <a:pt x="1899" y="167"/>
                  </a:lnTo>
                  <a:lnTo>
                    <a:pt x="1789" y="112"/>
                  </a:lnTo>
                  <a:lnTo>
                    <a:pt x="1678" y="75"/>
                  </a:lnTo>
                  <a:lnTo>
                    <a:pt x="1549" y="38"/>
                  </a:lnTo>
                  <a:lnTo>
                    <a:pt x="1420" y="19"/>
                  </a:lnTo>
                  <a:lnTo>
                    <a:pt x="129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6" name="Google Shape;3816;p15"/>
            <p:cNvSpPr/>
            <p:nvPr/>
          </p:nvSpPr>
          <p:spPr>
            <a:xfrm>
              <a:off x="5028050" y="283750"/>
              <a:ext cx="68250" cy="68250"/>
            </a:xfrm>
            <a:custGeom>
              <a:avLst/>
              <a:gdLst/>
              <a:ahLst/>
              <a:cxnLst/>
              <a:rect l="l" t="t" r="r" b="b"/>
              <a:pathLst>
                <a:path w="2730" h="2730" extrusionOk="0">
                  <a:moveTo>
                    <a:pt x="1402" y="0"/>
                  </a:moveTo>
                  <a:lnTo>
                    <a:pt x="1255" y="19"/>
                  </a:lnTo>
                  <a:lnTo>
                    <a:pt x="1126" y="37"/>
                  </a:lnTo>
                  <a:lnTo>
                    <a:pt x="996" y="56"/>
                  </a:lnTo>
                  <a:lnTo>
                    <a:pt x="867" y="111"/>
                  </a:lnTo>
                  <a:lnTo>
                    <a:pt x="738" y="166"/>
                  </a:lnTo>
                  <a:lnTo>
                    <a:pt x="628" y="240"/>
                  </a:lnTo>
                  <a:lnTo>
                    <a:pt x="517" y="314"/>
                  </a:lnTo>
                  <a:lnTo>
                    <a:pt x="425" y="406"/>
                  </a:lnTo>
                  <a:lnTo>
                    <a:pt x="333" y="498"/>
                  </a:lnTo>
                  <a:lnTo>
                    <a:pt x="259" y="609"/>
                  </a:lnTo>
                  <a:lnTo>
                    <a:pt x="185" y="719"/>
                  </a:lnTo>
                  <a:lnTo>
                    <a:pt x="111" y="830"/>
                  </a:lnTo>
                  <a:lnTo>
                    <a:pt x="75" y="959"/>
                  </a:lnTo>
                  <a:lnTo>
                    <a:pt x="38" y="1088"/>
                  </a:lnTo>
                  <a:lnTo>
                    <a:pt x="19" y="1236"/>
                  </a:lnTo>
                  <a:lnTo>
                    <a:pt x="1" y="1365"/>
                  </a:lnTo>
                  <a:lnTo>
                    <a:pt x="19" y="1494"/>
                  </a:lnTo>
                  <a:lnTo>
                    <a:pt x="38" y="1623"/>
                  </a:lnTo>
                  <a:lnTo>
                    <a:pt x="75" y="1752"/>
                  </a:lnTo>
                  <a:lnTo>
                    <a:pt x="111" y="1881"/>
                  </a:lnTo>
                  <a:lnTo>
                    <a:pt x="167" y="1992"/>
                  </a:lnTo>
                  <a:lnTo>
                    <a:pt x="240" y="2102"/>
                  </a:lnTo>
                  <a:lnTo>
                    <a:pt x="314" y="2213"/>
                  </a:lnTo>
                  <a:lnTo>
                    <a:pt x="406" y="2305"/>
                  </a:lnTo>
                  <a:lnTo>
                    <a:pt x="499" y="2397"/>
                  </a:lnTo>
                  <a:lnTo>
                    <a:pt x="591" y="2471"/>
                  </a:lnTo>
                  <a:lnTo>
                    <a:pt x="701" y="2545"/>
                  </a:lnTo>
                  <a:lnTo>
                    <a:pt x="831" y="2600"/>
                  </a:lnTo>
                  <a:lnTo>
                    <a:pt x="941" y="2655"/>
                  </a:lnTo>
                  <a:lnTo>
                    <a:pt x="1070" y="2692"/>
                  </a:lnTo>
                  <a:lnTo>
                    <a:pt x="1199" y="2711"/>
                  </a:lnTo>
                  <a:lnTo>
                    <a:pt x="1347" y="2729"/>
                  </a:lnTo>
                  <a:lnTo>
                    <a:pt x="1476" y="2729"/>
                  </a:lnTo>
                  <a:lnTo>
                    <a:pt x="1605" y="2711"/>
                  </a:lnTo>
                  <a:lnTo>
                    <a:pt x="1734" y="2674"/>
                  </a:lnTo>
                  <a:lnTo>
                    <a:pt x="1863" y="2619"/>
                  </a:lnTo>
                  <a:lnTo>
                    <a:pt x="1992" y="2563"/>
                  </a:lnTo>
                  <a:lnTo>
                    <a:pt x="2103" y="2508"/>
                  </a:lnTo>
                  <a:lnTo>
                    <a:pt x="2213" y="2416"/>
                  </a:lnTo>
                  <a:lnTo>
                    <a:pt x="2306" y="2324"/>
                  </a:lnTo>
                  <a:lnTo>
                    <a:pt x="2398" y="2231"/>
                  </a:lnTo>
                  <a:lnTo>
                    <a:pt x="2490" y="2121"/>
                  </a:lnTo>
                  <a:lnTo>
                    <a:pt x="2545" y="2010"/>
                  </a:lnTo>
                  <a:lnTo>
                    <a:pt x="2619" y="1900"/>
                  </a:lnTo>
                  <a:lnTo>
                    <a:pt x="2656" y="1770"/>
                  </a:lnTo>
                  <a:lnTo>
                    <a:pt x="2693" y="1641"/>
                  </a:lnTo>
                  <a:lnTo>
                    <a:pt x="2711" y="1512"/>
                  </a:lnTo>
                  <a:lnTo>
                    <a:pt x="2730" y="1365"/>
                  </a:lnTo>
                  <a:lnTo>
                    <a:pt x="2711" y="1236"/>
                  </a:lnTo>
                  <a:lnTo>
                    <a:pt x="2693" y="1107"/>
                  </a:lnTo>
                  <a:lnTo>
                    <a:pt x="2656" y="978"/>
                  </a:lnTo>
                  <a:lnTo>
                    <a:pt x="2619" y="849"/>
                  </a:lnTo>
                  <a:lnTo>
                    <a:pt x="2564" y="738"/>
                  </a:lnTo>
                  <a:lnTo>
                    <a:pt x="2490" y="627"/>
                  </a:lnTo>
                  <a:lnTo>
                    <a:pt x="2416" y="517"/>
                  </a:lnTo>
                  <a:lnTo>
                    <a:pt x="2324" y="424"/>
                  </a:lnTo>
                  <a:lnTo>
                    <a:pt x="2232" y="332"/>
                  </a:lnTo>
                  <a:lnTo>
                    <a:pt x="2140" y="259"/>
                  </a:lnTo>
                  <a:lnTo>
                    <a:pt x="2029" y="185"/>
                  </a:lnTo>
                  <a:lnTo>
                    <a:pt x="1900" y="129"/>
                  </a:lnTo>
                  <a:lnTo>
                    <a:pt x="1789" y="74"/>
                  </a:lnTo>
                  <a:lnTo>
                    <a:pt x="1660" y="37"/>
                  </a:lnTo>
                  <a:lnTo>
                    <a:pt x="1531" y="19"/>
                  </a:lnTo>
                  <a:lnTo>
                    <a:pt x="1402"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7" name="Google Shape;3817;p15"/>
            <p:cNvSpPr/>
            <p:nvPr/>
          </p:nvSpPr>
          <p:spPr>
            <a:xfrm>
              <a:off x="4483200" y="289750"/>
              <a:ext cx="16175" cy="20750"/>
            </a:xfrm>
            <a:custGeom>
              <a:avLst/>
              <a:gdLst/>
              <a:ahLst/>
              <a:cxnLst/>
              <a:rect l="l" t="t" r="r" b="b"/>
              <a:pathLst>
                <a:path w="647" h="830" extrusionOk="0">
                  <a:moveTo>
                    <a:pt x="370" y="0"/>
                  </a:moveTo>
                  <a:lnTo>
                    <a:pt x="259" y="37"/>
                  </a:lnTo>
                  <a:lnTo>
                    <a:pt x="148" y="111"/>
                  </a:lnTo>
                  <a:lnTo>
                    <a:pt x="56" y="203"/>
                  </a:lnTo>
                  <a:lnTo>
                    <a:pt x="19" y="258"/>
                  </a:lnTo>
                  <a:lnTo>
                    <a:pt x="1" y="295"/>
                  </a:lnTo>
                  <a:lnTo>
                    <a:pt x="1" y="350"/>
                  </a:lnTo>
                  <a:lnTo>
                    <a:pt x="19" y="406"/>
                  </a:lnTo>
                  <a:lnTo>
                    <a:pt x="93" y="516"/>
                  </a:lnTo>
                  <a:lnTo>
                    <a:pt x="185" y="664"/>
                  </a:lnTo>
                  <a:lnTo>
                    <a:pt x="296" y="830"/>
                  </a:lnTo>
                  <a:lnTo>
                    <a:pt x="425" y="664"/>
                  </a:lnTo>
                  <a:lnTo>
                    <a:pt x="536" y="535"/>
                  </a:lnTo>
                  <a:lnTo>
                    <a:pt x="628" y="424"/>
                  </a:lnTo>
                  <a:lnTo>
                    <a:pt x="646" y="387"/>
                  </a:lnTo>
                  <a:lnTo>
                    <a:pt x="646" y="332"/>
                  </a:lnTo>
                  <a:lnTo>
                    <a:pt x="646" y="277"/>
                  </a:lnTo>
                  <a:lnTo>
                    <a:pt x="628" y="240"/>
                  </a:lnTo>
                  <a:lnTo>
                    <a:pt x="554" y="129"/>
                  </a:lnTo>
                  <a:lnTo>
                    <a:pt x="462" y="37"/>
                  </a:lnTo>
                  <a:lnTo>
                    <a:pt x="407" y="19"/>
                  </a:lnTo>
                  <a:lnTo>
                    <a:pt x="37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8" name="Google Shape;3818;p15"/>
            <p:cNvSpPr/>
            <p:nvPr/>
          </p:nvSpPr>
          <p:spPr>
            <a:xfrm>
              <a:off x="4553725" y="294350"/>
              <a:ext cx="30000" cy="32750"/>
            </a:xfrm>
            <a:custGeom>
              <a:avLst/>
              <a:gdLst/>
              <a:ahLst/>
              <a:cxnLst/>
              <a:rect l="l" t="t" r="r" b="b"/>
              <a:pathLst>
                <a:path w="1200" h="1310" extrusionOk="0">
                  <a:moveTo>
                    <a:pt x="702" y="0"/>
                  </a:moveTo>
                  <a:lnTo>
                    <a:pt x="425" y="19"/>
                  </a:lnTo>
                  <a:lnTo>
                    <a:pt x="296" y="203"/>
                  </a:lnTo>
                  <a:lnTo>
                    <a:pt x="167" y="369"/>
                  </a:lnTo>
                  <a:lnTo>
                    <a:pt x="56" y="554"/>
                  </a:lnTo>
                  <a:lnTo>
                    <a:pt x="19" y="646"/>
                  </a:lnTo>
                  <a:lnTo>
                    <a:pt x="1" y="738"/>
                  </a:lnTo>
                  <a:lnTo>
                    <a:pt x="1" y="867"/>
                  </a:lnTo>
                  <a:lnTo>
                    <a:pt x="19" y="996"/>
                  </a:lnTo>
                  <a:lnTo>
                    <a:pt x="75" y="1088"/>
                  </a:lnTo>
                  <a:lnTo>
                    <a:pt x="148" y="1181"/>
                  </a:lnTo>
                  <a:lnTo>
                    <a:pt x="241" y="1236"/>
                  </a:lnTo>
                  <a:lnTo>
                    <a:pt x="351" y="1291"/>
                  </a:lnTo>
                  <a:lnTo>
                    <a:pt x="480" y="1310"/>
                  </a:lnTo>
                  <a:lnTo>
                    <a:pt x="757" y="1310"/>
                  </a:lnTo>
                  <a:lnTo>
                    <a:pt x="886" y="1273"/>
                  </a:lnTo>
                  <a:lnTo>
                    <a:pt x="978" y="1217"/>
                  </a:lnTo>
                  <a:lnTo>
                    <a:pt x="1070" y="1144"/>
                  </a:lnTo>
                  <a:lnTo>
                    <a:pt x="1126" y="1051"/>
                  </a:lnTo>
                  <a:lnTo>
                    <a:pt x="1181" y="941"/>
                  </a:lnTo>
                  <a:lnTo>
                    <a:pt x="1199" y="830"/>
                  </a:lnTo>
                  <a:lnTo>
                    <a:pt x="1181" y="701"/>
                  </a:lnTo>
                  <a:lnTo>
                    <a:pt x="1144" y="609"/>
                  </a:lnTo>
                  <a:lnTo>
                    <a:pt x="1107" y="517"/>
                  </a:lnTo>
                  <a:lnTo>
                    <a:pt x="978" y="351"/>
                  </a:lnTo>
                  <a:lnTo>
                    <a:pt x="831" y="185"/>
                  </a:lnTo>
                  <a:lnTo>
                    <a:pt x="702"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9" name="Google Shape;3819;p15"/>
            <p:cNvSpPr/>
            <p:nvPr/>
          </p:nvSpPr>
          <p:spPr>
            <a:xfrm>
              <a:off x="5104125" y="297125"/>
              <a:ext cx="70075" cy="70075"/>
            </a:xfrm>
            <a:custGeom>
              <a:avLst/>
              <a:gdLst/>
              <a:ahLst/>
              <a:cxnLst/>
              <a:rect l="l" t="t" r="r" b="b"/>
              <a:pathLst>
                <a:path w="2803" h="2803" extrusionOk="0">
                  <a:moveTo>
                    <a:pt x="1291" y="0"/>
                  </a:moveTo>
                  <a:lnTo>
                    <a:pt x="1143" y="19"/>
                  </a:lnTo>
                  <a:lnTo>
                    <a:pt x="996" y="55"/>
                  </a:lnTo>
                  <a:lnTo>
                    <a:pt x="867" y="92"/>
                  </a:lnTo>
                  <a:lnTo>
                    <a:pt x="756" y="148"/>
                  </a:lnTo>
                  <a:lnTo>
                    <a:pt x="627" y="221"/>
                  </a:lnTo>
                  <a:lnTo>
                    <a:pt x="516" y="295"/>
                  </a:lnTo>
                  <a:lnTo>
                    <a:pt x="424" y="387"/>
                  </a:lnTo>
                  <a:lnTo>
                    <a:pt x="332" y="479"/>
                  </a:lnTo>
                  <a:lnTo>
                    <a:pt x="258" y="590"/>
                  </a:lnTo>
                  <a:lnTo>
                    <a:pt x="184" y="701"/>
                  </a:lnTo>
                  <a:lnTo>
                    <a:pt x="111" y="830"/>
                  </a:lnTo>
                  <a:lnTo>
                    <a:pt x="74" y="959"/>
                  </a:lnTo>
                  <a:lnTo>
                    <a:pt x="37" y="1088"/>
                  </a:lnTo>
                  <a:lnTo>
                    <a:pt x="19" y="1235"/>
                  </a:lnTo>
                  <a:lnTo>
                    <a:pt x="0" y="1383"/>
                  </a:lnTo>
                  <a:lnTo>
                    <a:pt x="0" y="1530"/>
                  </a:lnTo>
                  <a:lnTo>
                    <a:pt x="19" y="1660"/>
                  </a:lnTo>
                  <a:lnTo>
                    <a:pt x="55" y="1807"/>
                  </a:lnTo>
                  <a:lnTo>
                    <a:pt x="92" y="1936"/>
                  </a:lnTo>
                  <a:lnTo>
                    <a:pt x="148" y="2065"/>
                  </a:lnTo>
                  <a:lnTo>
                    <a:pt x="221" y="2176"/>
                  </a:lnTo>
                  <a:lnTo>
                    <a:pt x="295" y="2286"/>
                  </a:lnTo>
                  <a:lnTo>
                    <a:pt x="387" y="2379"/>
                  </a:lnTo>
                  <a:lnTo>
                    <a:pt x="479" y="2471"/>
                  </a:lnTo>
                  <a:lnTo>
                    <a:pt x="590" y="2563"/>
                  </a:lnTo>
                  <a:lnTo>
                    <a:pt x="701" y="2637"/>
                  </a:lnTo>
                  <a:lnTo>
                    <a:pt x="830" y="2692"/>
                  </a:lnTo>
                  <a:lnTo>
                    <a:pt x="959" y="2729"/>
                  </a:lnTo>
                  <a:lnTo>
                    <a:pt x="1088" y="2766"/>
                  </a:lnTo>
                  <a:lnTo>
                    <a:pt x="1235" y="2803"/>
                  </a:lnTo>
                  <a:lnTo>
                    <a:pt x="1530" y="2803"/>
                  </a:lnTo>
                  <a:lnTo>
                    <a:pt x="1678" y="2784"/>
                  </a:lnTo>
                  <a:lnTo>
                    <a:pt x="1807" y="2747"/>
                  </a:lnTo>
                  <a:lnTo>
                    <a:pt x="1936" y="2711"/>
                  </a:lnTo>
                  <a:lnTo>
                    <a:pt x="2065" y="2655"/>
                  </a:lnTo>
                  <a:lnTo>
                    <a:pt x="2176" y="2581"/>
                  </a:lnTo>
                  <a:lnTo>
                    <a:pt x="2286" y="2508"/>
                  </a:lnTo>
                  <a:lnTo>
                    <a:pt x="2397" y="2415"/>
                  </a:lnTo>
                  <a:lnTo>
                    <a:pt x="2471" y="2323"/>
                  </a:lnTo>
                  <a:lnTo>
                    <a:pt x="2563" y="2213"/>
                  </a:lnTo>
                  <a:lnTo>
                    <a:pt x="2637" y="2102"/>
                  </a:lnTo>
                  <a:lnTo>
                    <a:pt x="2692" y="1973"/>
                  </a:lnTo>
                  <a:lnTo>
                    <a:pt x="2747" y="1844"/>
                  </a:lnTo>
                  <a:lnTo>
                    <a:pt x="2784" y="1715"/>
                  </a:lnTo>
                  <a:lnTo>
                    <a:pt x="2803" y="1567"/>
                  </a:lnTo>
                  <a:lnTo>
                    <a:pt x="2803" y="1420"/>
                  </a:lnTo>
                  <a:lnTo>
                    <a:pt x="2803" y="1272"/>
                  </a:lnTo>
                  <a:lnTo>
                    <a:pt x="2784" y="1143"/>
                  </a:lnTo>
                  <a:lnTo>
                    <a:pt x="2747" y="996"/>
                  </a:lnTo>
                  <a:lnTo>
                    <a:pt x="2710" y="867"/>
                  </a:lnTo>
                  <a:lnTo>
                    <a:pt x="2655" y="738"/>
                  </a:lnTo>
                  <a:lnTo>
                    <a:pt x="2581" y="627"/>
                  </a:lnTo>
                  <a:lnTo>
                    <a:pt x="2508" y="516"/>
                  </a:lnTo>
                  <a:lnTo>
                    <a:pt x="2415" y="424"/>
                  </a:lnTo>
                  <a:lnTo>
                    <a:pt x="2323" y="332"/>
                  </a:lnTo>
                  <a:lnTo>
                    <a:pt x="2213" y="240"/>
                  </a:lnTo>
                  <a:lnTo>
                    <a:pt x="2102" y="184"/>
                  </a:lnTo>
                  <a:lnTo>
                    <a:pt x="1991" y="111"/>
                  </a:lnTo>
                  <a:lnTo>
                    <a:pt x="1862" y="74"/>
                  </a:lnTo>
                  <a:lnTo>
                    <a:pt x="1715" y="37"/>
                  </a:lnTo>
                  <a:lnTo>
                    <a:pt x="1586"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0" name="Google Shape;3820;p15"/>
            <p:cNvSpPr/>
            <p:nvPr/>
          </p:nvSpPr>
          <p:spPr>
            <a:xfrm>
              <a:off x="4628400" y="306325"/>
              <a:ext cx="40150" cy="40125"/>
            </a:xfrm>
            <a:custGeom>
              <a:avLst/>
              <a:gdLst/>
              <a:ahLst/>
              <a:cxnLst/>
              <a:rect l="l" t="t" r="r" b="b"/>
              <a:pathLst>
                <a:path w="1606" h="1605" extrusionOk="0">
                  <a:moveTo>
                    <a:pt x="794" y="1"/>
                  </a:moveTo>
                  <a:lnTo>
                    <a:pt x="646" y="19"/>
                  </a:lnTo>
                  <a:lnTo>
                    <a:pt x="499" y="75"/>
                  </a:lnTo>
                  <a:lnTo>
                    <a:pt x="351" y="148"/>
                  </a:lnTo>
                  <a:lnTo>
                    <a:pt x="241" y="241"/>
                  </a:lnTo>
                  <a:lnTo>
                    <a:pt x="148" y="351"/>
                  </a:lnTo>
                  <a:lnTo>
                    <a:pt x="75" y="480"/>
                  </a:lnTo>
                  <a:lnTo>
                    <a:pt x="19" y="628"/>
                  </a:lnTo>
                  <a:lnTo>
                    <a:pt x="1" y="794"/>
                  </a:lnTo>
                  <a:lnTo>
                    <a:pt x="19" y="960"/>
                  </a:lnTo>
                  <a:lnTo>
                    <a:pt x="56" y="1126"/>
                  </a:lnTo>
                  <a:lnTo>
                    <a:pt x="148" y="1255"/>
                  </a:lnTo>
                  <a:lnTo>
                    <a:pt x="241" y="1384"/>
                  </a:lnTo>
                  <a:lnTo>
                    <a:pt x="370" y="1476"/>
                  </a:lnTo>
                  <a:lnTo>
                    <a:pt x="499" y="1550"/>
                  </a:lnTo>
                  <a:lnTo>
                    <a:pt x="665" y="1587"/>
                  </a:lnTo>
                  <a:lnTo>
                    <a:pt x="831" y="1605"/>
                  </a:lnTo>
                  <a:lnTo>
                    <a:pt x="997" y="1587"/>
                  </a:lnTo>
                  <a:lnTo>
                    <a:pt x="1144" y="1531"/>
                  </a:lnTo>
                  <a:lnTo>
                    <a:pt x="1273" y="1457"/>
                  </a:lnTo>
                  <a:lnTo>
                    <a:pt x="1384" y="1347"/>
                  </a:lnTo>
                  <a:lnTo>
                    <a:pt x="1476" y="1236"/>
                  </a:lnTo>
                  <a:lnTo>
                    <a:pt x="1550" y="1107"/>
                  </a:lnTo>
                  <a:lnTo>
                    <a:pt x="1587" y="941"/>
                  </a:lnTo>
                  <a:lnTo>
                    <a:pt x="1605" y="794"/>
                  </a:lnTo>
                  <a:lnTo>
                    <a:pt x="1587" y="628"/>
                  </a:lnTo>
                  <a:lnTo>
                    <a:pt x="1531" y="480"/>
                  </a:lnTo>
                  <a:lnTo>
                    <a:pt x="1458" y="351"/>
                  </a:lnTo>
                  <a:lnTo>
                    <a:pt x="1365" y="241"/>
                  </a:lnTo>
                  <a:lnTo>
                    <a:pt x="1236" y="130"/>
                  </a:lnTo>
                  <a:lnTo>
                    <a:pt x="1107" y="75"/>
                  </a:lnTo>
                  <a:lnTo>
                    <a:pt x="960" y="19"/>
                  </a:lnTo>
                  <a:lnTo>
                    <a:pt x="794"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1" name="Google Shape;3821;p15"/>
            <p:cNvSpPr/>
            <p:nvPr/>
          </p:nvSpPr>
          <p:spPr>
            <a:xfrm>
              <a:off x="5182025" y="309550"/>
              <a:ext cx="74225" cy="73800"/>
            </a:xfrm>
            <a:custGeom>
              <a:avLst/>
              <a:gdLst/>
              <a:ahLst/>
              <a:cxnLst/>
              <a:rect l="l" t="t" r="r" b="b"/>
              <a:pathLst>
                <a:path w="2969" h="2952" extrusionOk="0">
                  <a:moveTo>
                    <a:pt x="1346" y="1"/>
                  </a:moveTo>
                  <a:lnTo>
                    <a:pt x="1199" y="19"/>
                  </a:lnTo>
                  <a:lnTo>
                    <a:pt x="1070" y="56"/>
                  </a:lnTo>
                  <a:lnTo>
                    <a:pt x="940" y="112"/>
                  </a:lnTo>
                  <a:lnTo>
                    <a:pt x="811" y="167"/>
                  </a:lnTo>
                  <a:lnTo>
                    <a:pt x="682" y="241"/>
                  </a:lnTo>
                  <a:lnTo>
                    <a:pt x="572" y="333"/>
                  </a:lnTo>
                  <a:lnTo>
                    <a:pt x="461" y="425"/>
                  </a:lnTo>
                  <a:lnTo>
                    <a:pt x="369" y="517"/>
                  </a:lnTo>
                  <a:lnTo>
                    <a:pt x="277" y="628"/>
                  </a:lnTo>
                  <a:lnTo>
                    <a:pt x="203" y="738"/>
                  </a:lnTo>
                  <a:lnTo>
                    <a:pt x="148" y="868"/>
                  </a:lnTo>
                  <a:lnTo>
                    <a:pt x="92" y="997"/>
                  </a:lnTo>
                  <a:lnTo>
                    <a:pt x="55" y="1144"/>
                  </a:lnTo>
                  <a:lnTo>
                    <a:pt x="19" y="1273"/>
                  </a:lnTo>
                  <a:lnTo>
                    <a:pt x="0" y="1421"/>
                  </a:lnTo>
                  <a:lnTo>
                    <a:pt x="19" y="1587"/>
                  </a:lnTo>
                  <a:lnTo>
                    <a:pt x="37" y="1716"/>
                  </a:lnTo>
                  <a:lnTo>
                    <a:pt x="55" y="1863"/>
                  </a:lnTo>
                  <a:lnTo>
                    <a:pt x="111" y="2011"/>
                  </a:lnTo>
                  <a:lnTo>
                    <a:pt x="166" y="2140"/>
                  </a:lnTo>
                  <a:lnTo>
                    <a:pt x="240" y="2250"/>
                  </a:lnTo>
                  <a:lnTo>
                    <a:pt x="314" y="2379"/>
                  </a:lnTo>
                  <a:lnTo>
                    <a:pt x="424" y="2490"/>
                  </a:lnTo>
                  <a:lnTo>
                    <a:pt x="516" y="2582"/>
                  </a:lnTo>
                  <a:lnTo>
                    <a:pt x="627" y="2674"/>
                  </a:lnTo>
                  <a:lnTo>
                    <a:pt x="756" y="2748"/>
                  </a:lnTo>
                  <a:lnTo>
                    <a:pt x="885" y="2822"/>
                  </a:lnTo>
                  <a:lnTo>
                    <a:pt x="1014" y="2877"/>
                  </a:lnTo>
                  <a:lnTo>
                    <a:pt x="1162" y="2914"/>
                  </a:lnTo>
                  <a:lnTo>
                    <a:pt x="1309" y="2933"/>
                  </a:lnTo>
                  <a:lnTo>
                    <a:pt x="1457" y="2951"/>
                  </a:lnTo>
                  <a:lnTo>
                    <a:pt x="1604" y="2951"/>
                  </a:lnTo>
                  <a:lnTo>
                    <a:pt x="1752" y="2933"/>
                  </a:lnTo>
                  <a:lnTo>
                    <a:pt x="1881" y="2896"/>
                  </a:lnTo>
                  <a:lnTo>
                    <a:pt x="2028" y="2840"/>
                  </a:lnTo>
                  <a:lnTo>
                    <a:pt x="2157" y="2785"/>
                  </a:lnTo>
                  <a:lnTo>
                    <a:pt x="2286" y="2711"/>
                  </a:lnTo>
                  <a:lnTo>
                    <a:pt x="2397" y="2638"/>
                  </a:lnTo>
                  <a:lnTo>
                    <a:pt x="2508" y="2527"/>
                  </a:lnTo>
                  <a:lnTo>
                    <a:pt x="2600" y="2435"/>
                  </a:lnTo>
                  <a:lnTo>
                    <a:pt x="2692" y="2324"/>
                  </a:lnTo>
                  <a:lnTo>
                    <a:pt x="2766" y="2195"/>
                  </a:lnTo>
                  <a:lnTo>
                    <a:pt x="2840" y="2066"/>
                  </a:lnTo>
                  <a:lnTo>
                    <a:pt x="2895" y="1937"/>
                  </a:lnTo>
                  <a:lnTo>
                    <a:pt x="2932" y="1789"/>
                  </a:lnTo>
                  <a:lnTo>
                    <a:pt x="2950" y="1642"/>
                  </a:lnTo>
                  <a:lnTo>
                    <a:pt x="2969" y="1494"/>
                  </a:lnTo>
                  <a:lnTo>
                    <a:pt x="2950" y="1347"/>
                  </a:lnTo>
                  <a:lnTo>
                    <a:pt x="2932" y="1199"/>
                  </a:lnTo>
                  <a:lnTo>
                    <a:pt x="2895" y="1052"/>
                  </a:lnTo>
                  <a:lnTo>
                    <a:pt x="2858" y="923"/>
                  </a:lnTo>
                  <a:lnTo>
                    <a:pt x="2784" y="794"/>
                  </a:lnTo>
                  <a:lnTo>
                    <a:pt x="2711" y="665"/>
                  </a:lnTo>
                  <a:lnTo>
                    <a:pt x="2637" y="554"/>
                  </a:lnTo>
                  <a:lnTo>
                    <a:pt x="2526" y="443"/>
                  </a:lnTo>
                  <a:lnTo>
                    <a:pt x="2434" y="351"/>
                  </a:lnTo>
                  <a:lnTo>
                    <a:pt x="2323" y="259"/>
                  </a:lnTo>
                  <a:lnTo>
                    <a:pt x="2194" y="185"/>
                  </a:lnTo>
                  <a:lnTo>
                    <a:pt x="2065" y="130"/>
                  </a:lnTo>
                  <a:lnTo>
                    <a:pt x="1936" y="75"/>
                  </a:lnTo>
                  <a:lnTo>
                    <a:pt x="1789" y="38"/>
                  </a:lnTo>
                  <a:lnTo>
                    <a:pt x="164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2" name="Google Shape;3822;p15"/>
            <p:cNvSpPr/>
            <p:nvPr/>
          </p:nvSpPr>
          <p:spPr>
            <a:xfrm>
              <a:off x="4704925" y="317400"/>
              <a:ext cx="46575" cy="46575"/>
            </a:xfrm>
            <a:custGeom>
              <a:avLst/>
              <a:gdLst/>
              <a:ahLst/>
              <a:cxnLst/>
              <a:rect l="l" t="t" r="r" b="b"/>
              <a:pathLst>
                <a:path w="1863" h="1863" extrusionOk="0">
                  <a:moveTo>
                    <a:pt x="941" y="0"/>
                  </a:moveTo>
                  <a:lnTo>
                    <a:pt x="738" y="19"/>
                  </a:lnTo>
                  <a:lnTo>
                    <a:pt x="572" y="74"/>
                  </a:lnTo>
                  <a:lnTo>
                    <a:pt x="406" y="148"/>
                  </a:lnTo>
                  <a:lnTo>
                    <a:pt x="277" y="259"/>
                  </a:lnTo>
                  <a:lnTo>
                    <a:pt x="167" y="406"/>
                  </a:lnTo>
                  <a:lnTo>
                    <a:pt x="74" y="554"/>
                  </a:lnTo>
                  <a:lnTo>
                    <a:pt x="19" y="738"/>
                  </a:lnTo>
                  <a:lnTo>
                    <a:pt x="1" y="922"/>
                  </a:lnTo>
                  <a:lnTo>
                    <a:pt x="19" y="1125"/>
                  </a:lnTo>
                  <a:lnTo>
                    <a:pt x="74" y="1309"/>
                  </a:lnTo>
                  <a:lnTo>
                    <a:pt x="148" y="1457"/>
                  </a:lnTo>
                  <a:lnTo>
                    <a:pt x="259" y="1604"/>
                  </a:lnTo>
                  <a:lnTo>
                    <a:pt x="406" y="1715"/>
                  </a:lnTo>
                  <a:lnTo>
                    <a:pt x="554" y="1789"/>
                  </a:lnTo>
                  <a:lnTo>
                    <a:pt x="738" y="1844"/>
                  </a:lnTo>
                  <a:lnTo>
                    <a:pt x="941" y="1863"/>
                  </a:lnTo>
                  <a:lnTo>
                    <a:pt x="1125" y="1844"/>
                  </a:lnTo>
                  <a:lnTo>
                    <a:pt x="1310" y="1789"/>
                  </a:lnTo>
                  <a:lnTo>
                    <a:pt x="1457" y="1715"/>
                  </a:lnTo>
                  <a:lnTo>
                    <a:pt x="1605" y="1604"/>
                  </a:lnTo>
                  <a:lnTo>
                    <a:pt x="1715" y="1457"/>
                  </a:lnTo>
                  <a:lnTo>
                    <a:pt x="1789" y="1309"/>
                  </a:lnTo>
                  <a:lnTo>
                    <a:pt x="1844" y="1125"/>
                  </a:lnTo>
                  <a:lnTo>
                    <a:pt x="1863" y="941"/>
                  </a:lnTo>
                  <a:lnTo>
                    <a:pt x="1844" y="738"/>
                  </a:lnTo>
                  <a:lnTo>
                    <a:pt x="1808" y="572"/>
                  </a:lnTo>
                  <a:lnTo>
                    <a:pt x="1715" y="406"/>
                  </a:lnTo>
                  <a:lnTo>
                    <a:pt x="1605" y="277"/>
                  </a:lnTo>
                  <a:lnTo>
                    <a:pt x="1476" y="148"/>
                  </a:lnTo>
                  <a:lnTo>
                    <a:pt x="1310" y="74"/>
                  </a:lnTo>
                  <a:lnTo>
                    <a:pt x="1125" y="19"/>
                  </a:lnTo>
                  <a:lnTo>
                    <a:pt x="94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3" name="Google Shape;3823;p15"/>
            <p:cNvSpPr/>
            <p:nvPr/>
          </p:nvSpPr>
          <p:spPr>
            <a:xfrm>
              <a:off x="5261300" y="322925"/>
              <a:ext cx="75625" cy="75625"/>
            </a:xfrm>
            <a:custGeom>
              <a:avLst/>
              <a:gdLst/>
              <a:ahLst/>
              <a:cxnLst/>
              <a:rect l="l" t="t" r="r" b="b"/>
              <a:pathLst>
                <a:path w="3025" h="3025" extrusionOk="0">
                  <a:moveTo>
                    <a:pt x="1328" y="1"/>
                  </a:moveTo>
                  <a:lnTo>
                    <a:pt x="1181" y="38"/>
                  </a:lnTo>
                  <a:lnTo>
                    <a:pt x="1033" y="74"/>
                  </a:lnTo>
                  <a:lnTo>
                    <a:pt x="886" y="130"/>
                  </a:lnTo>
                  <a:lnTo>
                    <a:pt x="756" y="185"/>
                  </a:lnTo>
                  <a:lnTo>
                    <a:pt x="646" y="259"/>
                  </a:lnTo>
                  <a:lnTo>
                    <a:pt x="517" y="351"/>
                  </a:lnTo>
                  <a:lnTo>
                    <a:pt x="425" y="443"/>
                  </a:lnTo>
                  <a:lnTo>
                    <a:pt x="314" y="554"/>
                  </a:lnTo>
                  <a:lnTo>
                    <a:pt x="240" y="683"/>
                  </a:lnTo>
                  <a:lnTo>
                    <a:pt x="166" y="812"/>
                  </a:lnTo>
                  <a:lnTo>
                    <a:pt x="111" y="941"/>
                  </a:lnTo>
                  <a:lnTo>
                    <a:pt x="56" y="1070"/>
                  </a:lnTo>
                  <a:lnTo>
                    <a:pt x="19" y="1218"/>
                  </a:lnTo>
                  <a:lnTo>
                    <a:pt x="0" y="1383"/>
                  </a:lnTo>
                  <a:lnTo>
                    <a:pt x="0" y="1531"/>
                  </a:lnTo>
                  <a:lnTo>
                    <a:pt x="0" y="1697"/>
                  </a:lnTo>
                  <a:lnTo>
                    <a:pt x="37" y="1844"/>
                  </a:lnTo>
                  <a:lnTo>
                    <a:pt x="74" y="1992"/>
                  </a:lnTo>
                  <a:lnTo>
                    <a:pt x="130" y="2139"/>
                  </a:lnTo>
                  <a:lnTo>
                    <a:pt x="185" y="2269"/>
                  </a:lnTo>
                  <a:lnTo>
                    <a:pt x="259" y="2379"/>
                  </a:lnTo>
                  <a:lnTo>
                    <a:pt x="351" y="2508"/>
                  </a:lnTo>
                  <a:lnTo>
                    <a:pt x="443" y="2600"/>
                  </a:lnTo>
                  <a:lnTo>
                    <a:pt x="554" y="2693"/>
                  </a:lnTo>
                  <a:lnTo>
                    <a:pt x="683" y="2785"/>
                  </a:lnTo>
                  <a:lnTo>
                    <a:pt x="793" y="2859"/>
                  </a:lnTo>
                  <a:lnTo>
                    <a:pt x="941" y="2914"/>
                  </a:lnTo>
                  <a:lnTo>
                    <a:pt x="1070" y="2969"/>
                  </a:lnTo>
                  <a:lnTo>
                    <a:pt x="1217" y="3006"/>
                  </a:lnTo>
                  <a:lnTo>
                    <a:pt x="1383" y="3024"/>
                  </a:lnTo>
                  <a:lnTo>
                    <a:pt x="1697" y="3024"/>
                  </a:lnTo>
                  <a:lnTo>
                    <a:pt x="1844" y="2988"/>
                  </a:lnTo>
                  <a:lnTo>
                    <a:pt x="1992" y="2951"/>
                  </a:lnTo>
                  <a:lnTo>
                    <a:pt x="2121" y="2895"/>
                  </a:lnTo>
                  <a:lnTo>
                    <a:pt x="2268" y="2840"/>
                  </a:lnTo>
                  <a:lnTo>
                    <a:pt x="2379" y="2766"/>
                  </a:lnTo>
                  <a:lnTo>
                    <a:pt x="2508" y="2674"/>
                  </a:lnTo>
                  <a:lnTo>
                    <a:pt x="2600" y="2564"/>
                  </a:lnTo>
                  <a:lnTo>
                    <a:pt x="2692" y="2471"/>
                  </a:lnTo>
                  <a:lnTo>
                    <a:pt x="2785" y="2342"/>
                  </a:lnTo>
                  <a:lnTo>
                    <a:pt x="2858" y="2213"/>
                  </a:lnTo>
                  <a:lnTo>
                    <a:pt x="2914" y="2084"/>
                  </a:lnTo>
                  <a:lnTo>
                    <a:pt x="2969" y="1937"/>
                  </a:lnTo>
                  <a:lnTo>
                    <a:pt x="3006" y="1789"/>
                  </a:lnTo>
                  <a:lnTo>
                    <a:pt x="3024" y="1642"/>
                  </a:lnTo>
                  <a:lnTo>
                    <a:pt x="3024" y="1494"/>
                  </a:lnTo>
                  <a:lnTo>
                    <a:pt x="3006" y="1328"/>
                  </a:lnTo>
                  <a:lnTo>
                    <a:pt x="2987" y="1181"/>
                  </a:lnTo>
                  <a:lnTo>
                    <a:pt x="2951" y="1033"/>
                  </a:lnTo>
                  <a:lnTo>
                    <a:pt x="2895" y="886"/>
                  </a:lnTo>
                  <a:lnTo>
                    <a:pt x="2840" y="757"/>
                  </a:lnTo>
                  <a:lnTo>
                    <a:pt x="2766" y="646"/>
                  </a:lnTo>
                  <a:lnTo>
                    <a:pt x="2674" y="517"/>
                  </a:lnTo>
                  <a:lnTo>
                    <a:pt x="2563" y="425"/>
                  </a:lnTo>
                  <a:lnTo>
                    <a:pt x="2471" y="333"/>
                  </a:lnTo>
                  <a:lnTo>
                    <a:pt x="2342" y="240"/>
                  </a:lnTo>
                  <a:lnTo>
                    <a:pt x="2213" y="167"/>
                  </a:lnTo>
                  <a:lnTo>
                    <a:pt x="2084" y="111"/>
                  </a:lnTo>
                  <a:lnTo>
                    <a:pt x="1936" y="56"/>
                  </a:lnTo>
                  <a:lnTo>
                    <a:pt x="1789" y="19"/>
                  </a:lnTo>
                  <a:lnTo>
                    <a:pt x="164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4" name="Google Shape;3824;p15"/>
            <p:cNvSpPr/>
            <p:nvPr/>
          </p:nvSpPr>
          <p:spPr>
            <a:xfrm>
              <a:off x="4781900" y="328450"/>
              <a:ext cx="52575" cy="53050"/>
            </a:xfrm>
            <a:custGeom>
              <a:avLst/>
              <a:gdLst/>
              <a:ahLst/>
              <a:cxnLst/>
              <a:rect l="l" t="t" r="r" b="b"/>
              <a:pathLst>
                <a:path w="2103" h="2122" extrusionOk="0">
                  <a:moveTo>
                    <a:pt x="1107" y="1"/>
                  </a:moveTo>
                  <a:lnTo>
                    <a:pt x="886" y="19"/>
                  </a:lnTo>
                  <a:lnTo>
                    <a:pt x="683" y="75"/>
                  </a:lnTo>
                  <a:lnTo>
                    <a:pt x="480" y="167"/>
                  </a:lnTo>
                  <a:lnTo>
                    <a:pt x="333" y="277"/>
                  </a:lnTo>
                  <a:lnTo>
                    <a:pt x="185" y="443"/>
                  </a:lnTo>
                  <a:lnTo>
                    <a:pt x="93" y="609"/>
                  </a:lnTo>
                  <a:lnTo>
                    <a:pt x="19" y="812"/>
                  </a:lnTo>
                  <a:lnTo>
                    <a:pt x="1" y="923"/>
                  </a:lnTo>
                  <a:lnTo>
                    <a:pt x="1" y="1033"/>
                  </a:lnTo>
                  <a:lnTo>
                    <a:pt x="19" y="1255"/>
                  </a:lnTo>
                  <a:lnTo>
                    <a:pt x="56" y="1458"/>
                  </a:lnTo>
                  <a:lnTo>
                    <a:pt x="148" y="1642"/>
                  </a:lnTo>
                  <a:lnTo>
                    <a:pt x="277" y="1789"/>
                  </a:lnTo>
                  <a:lnTo>
                    <a:pt x="425" y="1918"/>
                  </a:lnTo>
                  <a:lnTo>
                    <a:pt x="591" y="2029"/>
                  </a:lnTo>
                  <a:lnTo>
                    <a:pt x="794" y="2084"/>
                  </a:lnTo>
                  <a:lnTo>
                    <a:pt x="996" y="2121"/>
                  </a:lnTo>
                  <a:lnTo>
                    <a:pt x="1218" y="2103"/>
                  </a:lnTo>
                  <a:lnTo>
                    <a:pt x="1439" y="2048"/>
                  </a:lnTo>
                  <a:lnTo>
                    <a:pt x="1623" y="1974"/>
                  </a:lnTo>
                  <a:lnTo>
                    <a:pt x="1789" y="1845"/>
                  </a:lnTo>
                  <a:lnTo>
                    <a:pt x="1918" y="1697"/>
                  </a:lnTo>
                  <a:lnTo>
                    <a:pt x="2011" y="1513"/>
                  </a:lnTo>
                  <a:lnTo>
                    <a:pt x="2084" y="1310"/>
                  </a:lnTo>
                  <a:lnTo>
                    <a:pt x="2103" y="1199"/>
                  </a:lnTo>
                  <a:lnTo>
                    <a:pt x="2103" y="1089"/>
                  </a:lnTo>
                  <a:lnTo>
                    <a:pt x="2103" y="867"/>
                  </a:lnTo>
                  <a:lnTo>
                    <a:pt x="2047" y="665"/>
                  </a:lnTo>
                  <a:lnTo>
                    <a:pt x="1955" y="499"/>
                  </a:lnTo>
                  <a:lnTo>
                    <a:pt x="1826" y="333"/>
                  </a:lnTo>
                  <a:lnTo>
                    <a:pt x="1679" y="204"/>
                  </a:lnTo>
                  <a:lnTo>
                    <a:pt x="1513" y="112"/>
                  </a:lnTo>
                  <a:lnTo>
                    <a:pt x="1310" y="38"/>
                  </a:lnTo>
                  <a:lnTo>
                    <a:pt x="1107"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5" name="Google Shape;3825;p15"/>
            <p:cNvSpPr/>
            <p:nvPr/>
          </p:nvSpPr>
          <p:spPr>
            <a:xfrm>
              <a:off x="4859350" y="340450"/>
              <a:ext cx="57650" cy="57650"/>
            </a:xfrm>
            <a:custGeom>
              <a:avLst/>
              <a:gdLst/>
              <a:ahLst/>
              <a:cxnLst/>
              <a:rect l="l" t="t" r="r" b="b"/>
              <a:pathLst>
                <a:path w="2306" h="2306" extrusionOk="0">
                  <a:moveTo>
                    <a:pt x="1051" y="0"/>
                  </a:moveTo>
                  <a:lnTo>
                    <a:pt x="941" y="19"/>
                  </a:lnTo>
                  <a:lnTo>
                    <a:pt x="830" y="37"/>
                  </a:lnTo>
                  <a:lnTo>
                    <a:pt x="720" y="74"/>
                  </a:lnTo>
                  <a:lnTo>
                    <a:pt x="517" y="166"/>
                  </a:lnTo>
                  <a:lnTo>
                    <a:pt x="351" y="314"/>
                  </a:lnTo>
                  <a:lnTo>
                    <a:pt x="203" y="480"/>
                  </a:lnTo>
                  <a:lnTo>
                    <a:pt x="93" y="664"/>
                  </a:lnTo>
                  <a:lnTo>
                    <a:pt x="56" y="775"/>
                  </a:lnTo>
                  <a:lnTo>
                    <a:pt x="19" y="885"/>
                  </a:lnTo>
                  <a:lnTo>
                    <a:pt x="0" y="996"/>
                  </a:lnTo>
                  <a:lnTo>
                    <a:pt x="0" y="1107"/>
                  </a:lnTo>
                  <a:lnTo>
                    <a:pt x="0" y="1236"/>
                  </a:lnTo>
                  <a:lnTo>
                    <a:pt x="19" y="1365"/>
                  </a:lnTo>
                  <a:lnTo>
                    <a:pt x="37" y="1475"/>
                  </a:lnTo>
                  <a:lnTo>
                    <a:pt x="74" y="1586"/>
                  </a:lnTo>
                  <a:lnTo>
                    <a:pt x="111" y="1697"/>
                  </a:lnTo>
                  <a:lnTo>
                    <a:pt x="166" y="1789"/>
                  </a:lnTo>
                  <a:lnTo>
                    <a:pt x="240" y="1881"/>
                  </a:lnTo>
                  <a:lnTo>
                    <a:pt x="314" y="1973"/>
                  </a:lnTo>
                  <a:lnTo>
                    <a:pt x="388" y="2047"/>
                  </a:lnTo>
                  <a:lnTo>
                    <a:pt x="480" y="2102"/>
                  </a:lnTo>
                  <a:lnTo>
                    <a:pt x="572" y="2176"/>
                  </a:lnTo>
                  <a:lnTo>
                    <a:pt x="683" y="2213"/>
                  </a:lnTo>
                  <a:lnTo>
                    <a:pt x="793" y="2250"/>
                  </a:lnTo>
                  <a:lnTo>
                    <a:pt x="904" y="2287"/>
                  </a:lnTo>
                  <a:lnTo>
                    <a:pt x="1033" y="2305"/>
                  </a:lnTo>
                  <a:lnTo>
                    <a:pt x="1273" y="2305"/>
                  </a:lnTo>
                  <a:lnTo>
                    <a:pt x="1383" y="2287"/>
                  </a:lnTo>
                  <a:lnTo>
                    <a:pt x="1494" y="2268"/>
                  </a:lnTo>
                  <a:lnTo>
                    <a:pt x="1605" y="2231"/>
                  </a:lnTo>
                  <a:lnTo>
                    <a:pt x="1807" y="2121"/>
                  </a:lnTo>
                  <a:lnTo>
                    <a:pt x="1973" y="1973"/>
                  </a:lnTo>
                  <a:lnTo>
                    <a:pt x="2102" y="1807"/>
                  </a:lnTo>
                  <a:lnTo>
                    <a:pt x="2213" y="1623"/>
                  </a:lnTo>
                  <a:lnTo>
                    <a:pt x="2250" y="1512"/>
                  </a:lnTo>
                  <a:lnTo>
                    <a:pt x="2287" y="1402"/>
                  </a:lnTo>
                  <a:lnTo>
                    <a:pt x="2305" y="1291"/>
                  </a:lnTo>
                  <a:lnTo>
                    <a:pt x="2305" y="1162"/>
                  </a:lnTo>
                  <a:lnTo>
                    <a:pt x="2305" y="1051"/>
                  </a:lnTo>
                  <a:lnTo>
                    <a:pt x="2287" y="922"/>
                  </a:lnTo>
                  <a:lnTo>
                    <a:pt x="2268" y="812"/>
                  </a:lnTo>
                  <a:lnTo>
                    <a:pt x="2231" y="701"/>
                  </a:lnTo>
                  <a:lnTo>
                    <a:pt x="2121" y="517"/>
                  </a:lnTo>
                  <a:lnTo>
                    <a:pt x="1992" y="332"/>
                  </a:lnTo>
                  <a:lnTo>
                    <a:pt x="1826" y="203"/>
                  </a:lnTo>
                  <a:lnTo>
                    <a:pt x="1623" y="92"/>
                  </a:lnTo>
                  <a:lnTo>
                    <a:pt x="1531" y="56"/>
                  </a:lnTo>
                  <a:lnTo>
                    <a:pt x="1420" y="19"/>
                  </a:lnTo>
                  <a:lnTo>
                    <a:pt x="129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6" name="Google Shape;3826;p15"/>
            <p:cNvSpPr/>
            <p:nvPr/>
          </p:nvSpPr>
          <p:spPr>
            <a:xfrm>
              <a:off x="4936800" y="352425"/>
              <a:ext cx="62700" cy="62725"/>
            </a:xfrm>
            <a:custGeom>
              <a:avLst/>
              <a:gdLst/>
              <a:ahLst/>
              <a:cxnLst/>
              <a:rect l="l" t="t" r="r" b="b"/>
              <a:pathLst>
                <a:path w="2508" h="2509" extrusionOk="0">
                  <a:moveTo>
                    <a:pt x="1143" y="1"/>
                  </a:moveTo>
                  <a:lnTo>
                    <a:pt x="1014" y="19"/>
                  </a:lnTo>
                  <a:lnTo>
                    <a:pt x="885" y="38"/>
                  </a:lnTo>
                  <a:lnTo>
                    <a:pt x="774" y="93"/>
                  </a:lnTo>
                  <a:lnTo>
                    <a:pt x="664" y="130"/>
                  </a:lnTo>
                  <a:lnTo>
                    <a:pt x="553" y="203"/>
                  </a:lnTo>
                  <a:lnTo>
                    <a:pt x="461" y="277"/>
                  </a:lnTo>
                  <a:lnTo>
                    <a:pt x="369" y="351"/>
                  </a:lnTo>
                  <a:lnTo>
                    <a:pt x="295" y="443"/>
                  </a:lnTo>
                  <a:lnTo>
                    <a:pt x="221" y="535"/>
                  </a:lnTo>
                  <a:lnTo>
                    <a:pt x="148" y="646"/>
                  </a:lnTo>
                  <a:lnTo>
                    <a:pt x="92" y="757"/>
                  </a:lnTo>
                  <a:lnTo>
                    <a:pt x="55" y="867"/>
                  </a:lnTo>
                  <a:lnTo>
                    <a:pt x="18" y="996"/>
                  </a:lnTo>
                  <a:lnTo>
                    <a:pt x="0" y="1107"/>
                  </a:lnTo>
                  <a:lnTo>
                    <a:pt x="0" y="1236"/>
                  </a:lnTo>
                  <a:lnTo>
                    <a:pt x="0" y="1365"/>
                  </a:lnTo>
                  <a:lnTo>
                    <a:pt x="18" y="1494"/>
                  </a:lnTo>
                  <a:lnTo>
                    <a:pt x="55" y="1605"/>
                  </a:lnTo>
                  <a:lnTo>
                    <a:pt x="92" y="1715"/>
                  </a:lnTo>
                  <a:lnTo>
                    <a:pt x="148" y="1826"/>
                  </a:lnTo>
                  <a:lnTo>
                    <a:pt x="203" y="1937"/>
                  </a:lnTo>
                  <a:lnTo>
                    <a:pt x="350" y="2121"/>
                  </a:lnTo>
                  <a:lnTo>
                    <a:pt x="535" y="2269"/>
                  </a:lnTo>
                  <a:lnTo>
                    <a:pt x="627" y="2324"/>
                  </a:lnTo>
                  <a:lnTo>
                    <a:pt x="738" y="2379"/>
                  </a:lnTo>
                  <a:lnTo>
                    <a:pt x="848" y="2435"/>
                  </a:lnTo>
                  <a:lnTo>
                    <a:pt x="959" y="2471"/>
                  </a:lnTo>
                  <a:lnTo>
                    <a:pt x="1088" y="2490"/>
                  </a:lnTo>
                  <a:lnTo>
                    <a:pt x="1199" y="2508"/>
                  </a:lnTo>
                  <a:lnTo>
                    <a:pt x="1328" y="2490"/>
                  </a:lnTo>
                  <a:lnTo>
                    <a:pt x="1457" y="2490"/>
                  </a:lnTo>
                  <a:lnTo>
                    <a:pt x="1586" y="2453"/>
                  </a:lnTo>
                  <a:lnTo>
                    <a:pt x="1696" y="2416"/>
                  </a:lnTo>
                  <a:lnTo>
                    <a:pt x="1807" y="2361"/>
                  </a:lnTo>
                  <a:lnTo>
                    <a:pt x="1918" y="2305"/>
                  </a:lnTo>
                  <a:lnTo>
                    <a:pt x="2010" y="2232"/>
                  </a:lnTo>
                  <a:lnTo>
                    <a:pt x="2102" y="2158"/>
                  </a:lnTo>
                  <a:lnTo>
                    <a:pt x="2194" y="2066"/>
                  </a:lnTo>
                  <a:lnTo>
                    <a:pt x="2268" y="1974"/>
                  </a:lnTo>
                  <a:lnTo>
                    <a:pt x="2342" y="1881"/>
                  </a:lnTo>
                  <a:lnTo>
                    <a:pt x="2397" y="1771"/>
                  </a:lnTo>
                  <a:lnTo>
                    <a:pt x="2434" y="1642"/>
                  </a:lnTo>
                  <a:lnTo>
                    <a:pt x="2471" y="1531"/>
                  </a:lnTo>
                  <a:lnTo>
                    <a:pt x="2489" y="1402"/>
                  </a:lnTo>
                  <a:lnTo>
                    <a:pt x="2508" y="1273"/>
                  </a:lnTo>
                  <a:lnTo>
                    <a:pt x="2508" y="1144"/>
                  </a:lnTo>
                  <a:lnTo>
                    <a:pt x="2489" y="1015"/>
                  </a:lnTo>
                  <a:lnTo>
                    <a:pt x="2452" y="904"/>
                  </a:lnTo>
                  <a:lnTo>
                    <a:pt x="2415" y="794"/>
                  </a:lnTo>
                  <a:lnTo>
                    <a:pt x="2360" y="683"/>
                  </a:lnTo>
                  <a:lnTo>
                    <a:pt x="2305" y="572"/>
                  </a:lnTo>
                  <a:lnTo>
                    <a:pt x="2231" y="462"/>
                  </a:lnTo>
                  <a:lnTo>
                    <a:pt x="2157" y="369"/>
                  </a:lnTo>
                  <a:lnTo>
                    <a:pt x="2065" y="296"/>
                  </a:lnTo>
                  <a:lnTo>
                    <a:pt x="1973" y="222"/>
                  </a:lnTo>
                  <a:lnTo>
                    <a:pt x="1862" y="148"/>
                  </a:lnTo>
                  <a:lnTo>
                    <a:pt x="1752" y="93"/>
                  </a:lnTo>
                  <a:lnTo>
                    <a:pt x="1641" y="56"/>
                  </a:lnTo>
                  <a:lnTo>
                    <a:pt x="1512" y="19"/>
                  </a:lnTo>
                  <a:lnTo>
                    <a:pt x="140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7" name="Google Shape;3827;p15"/>
            <p:cNvSpPr/>
            <p:nvPr/>
          </p:nvSpPr>
          <p:spPr>
            <a:xfrm>
              <a:off x="5014700" y="364425"/>
              <a:ext cx="66400" cy="66400"/>
            </a:xfrm>
            <a:custGeom>
              <a:avLst/>
              <a:gdLst/>
              <a:ahLst/>
              <a:cxnLst/>
              <a:rect l="l" t="t" r="r" b="b"/>
              <a:pathLst>
                <a:path w="2656" h="2656" extrusionOk="0">
                  <a:moveTo>
                    <a:pt x="1365" y="0"/>
                  </a:moveTo>
                  <a:lnTo>
                    <a:pt x="1217" y="19"/>
                  </a:lnTo>
                  <a:lnTo>
                    <a:pt x="1088" y="37"/>
                  </a:lnTo>
                  <a:lnTo>
                    <a:pt x="959" y="55"/>
                  </a:lnTo>
                  <a:lnTo>
                    <a:pt x="830" y="111"/>
                  </a:lnTo>
                  <a:lnTo>
                    <a:pt x="719" y="166"/>
                  </a:lnTo>
                  <a:lnTo>
                    <a:pt x="609" y="221"/>
                  </a:lnTo>
                  <a:lnTo>
                    <a:pt x="498" y="314"/>
                  </a:lnTo>
                  <a:lnTo>
                    <a:pt x="406" y="387"/>
                  </a:lnTo>
                  <a:lnTo>
                    <a:pt x="314" y="479"/>
                  </a:lnTo>
                  <a:lnTo>
                    <a:pt x="240" y="590"/>
                  </a:lnTo>
                  <a:lnTo>
                    <a:pt x="166" y="701"/>
                  </a:lnTo>
                  <a:lnTo>
                    <a:pt x="111" y="811"/>
                  </a:lnTo>
                  <a:lnTo>
                    <a:pt x="55" y="940"/>
                  </a:lnTo>
                  <a:lnTo>
                    <a:pt x="37" y="1069"/>
                  </a:lnTo>
                  <a:lnTo>
                    <a:pt x="0" y="1199"/>
                  </a:lnTo>
                  <a:lnTo>
                    <a:pt x="0" y="1328"/>
                  </a:lnTo>
                  <a:lnTo>
                    <a:pt x="0" y="1475"/>
                  </a:lnTo>
                  <a:lnTo>
                    <a:pt x="37" y="1604"/>
                  </a:lnTo>
                  <a:lnTo>
                    <a:pt x="55" y="1715"/>
                  </a:lnTo>
                  <a:lnTo>
                    <a:pt x="111" y="1844"/>
                  </a:lnTo>
                  <a:lnTo>
                    <a:pt x="166" y="1955"/>
                  </a:lnTo>
                  <a:lnTo>
                    <a:pt x="221" y="2065"/>
                  </a:lnTo>
                  <a:lnTo>
                    <a:pt x="295" y="2157"/>
                  </a:lnTo>
                  <a:lnTo>
                    <a:pt x="387" y="2268"/>
                  </a:lnTo>
                  <a:lnTo>
                    <a:pt x="479" y="2342"/>
                  </a:lnTo>
                  <a:lnTo>
                    <a:pt x="572" y="2415"/>
                  </a:lnTo>
                  <a:lnTo>
                    <a:pt x="682" y="2489"/>
                  </a:lnTo>
                  <a:lnTo>
                    <a:pt x="793" y="2545"/>
                  </a:lnTo>
                  <a:lnTo>
                    <a:pt x="922" y="2600"/>
                  </a:lnTo>
                  <a:lnTo>
                    <a:pt x="1033" y="2637"/>
                  </a:lnTo>
                  <a:lnTo>
                    <a:pt x="1162" y="2655"/>
                  </a:lnTo>
                  <a:lnTo>
                    <a:pt x="1438" y="2655"/>
                  </a:lnTo>
                  <a:lnTo>
                    <a:pt x="1567" y="2637"/>
                  </a:lnTo>
                  <a:lnTo>
                    <a:pt x="1696" y="2618"/>
                  </a:lnTo>
                  <a:lnTo>
                    <a:pt x="1825" y="2563"/>
                  </a:lnTo>
                  <a:lnTo>
                    <a:pt x="1936" y="2508"/>
                  </a:lnTo>
                  <a:lnTo>
                    <a:pt x="2047" y="2452"/>
                  </a:lnTo>
                  <a:lnTo>
                    <a:pt x="2157" y="2360"/>
                  </a:lnTo>
                  <a:lnTo>
                    <a:pt x="2250" y="2286"/>
                  </a:lnTo>
                  <a:lnTo>
                    <a:pt x="2342" y="2194"/>
                  </a:lnTo>
                  <a:lnTo>
                    <a:pt x="2415" y="2084"/>
                  </a:lnTo>
                  <a:lnTo>
                    <a:pt x="2489" y="1973"/>
                  </a:lnTo>
                  <a:lnTo>
                    <a:pt x="2545" y="1862"/>
                  </a:lnTo>
                  <a:lnTo>
                    <a:pt x="2600" y="1733"/>
                  </a:lnTo>
                  <a:lnTo>
                    <a:pt x="2637" y="1604"/>
                  </a:lnTo>
                  <a:lnTo>
                    <a:pt x="2655" y="1475"/>
                  </a:lnTo>
                  <a:lnTo>
                    <a:pt x="2655" y="1328"/>
                  </a:lnTo>
                  <a:lnTo>
                    <a:pt x="2655" y="1199"/>
                  </a:lnTo>
                  <a:lnTo>
                    <a:pt x="2637" y="1069"/>
                  </a:lnTo>
                  <a:lnTo>
                    <a:pt x="2600" y="959"/>
                  </a:lnTo>
                  <a:lnTo>
                    <a:pt x="2563" y="830"/>
                  </a:lnTo>
                  <a:lnTo>
                    <a:pt x="2508" y="719"/>
                  </a:lnTo>
                  <a:lnTo>
                    <a:pt x="2434" y="609"/>
                  </a:lnTo>
                  <a:lnTo>
                    <a:pt x="2360" y="498"/>
                  </a:lnTo>
                  <a:lnTo>
                    <a:pt x="2268" y="406"/>
                  </a:lnTo>
                  <a:lnTo>
                    <a:pt x="2176" y="332"/>
                  </a:lnTo>
                  <a:lnTo>
                    <a:pt x="2084" y="240"/>
                  </a:lnTo>
                  <a:lnTo>
                    <a:pt x="1973" y="184"/>
                  </a:lnTo>
                  <a:lnTo>
                    <a:pt x="1862" y="129"/>
                  </a:lnTo>
                  <a:lnTo>
                    <a:pt x="1733" y="74"/>
                  </a:lnTo>
                  <a:lnTo>
                    <a:pt x="1623" y="37"/>
                  </a:lnTo>
                  <a:lnTo>
                    <a:pt x="1494" y="19"/>
                  </a:lnTo>
                  <a:lnTo>
                    <a:pt x="136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8" name="Google Shape;3828;p15"/>
            <p:cNvSpPr/>
            <p:nvPr/>
          </p:nvSpPr>
          <p:spPr>
            <a:xfrm>
              <a:off x="5090275" y="377775"/>
              <a:ext cx="69175" cy="68725"/>
            </a:xfrm>
            <a:custGeom>
              <a:avLst/>
              <a:gdLst/>
              <a:ahLst/>
              <a:cxnLst/>
              <a:rect l="l" t="t" r="r" b="b"/>
              <a:pathLst>
                <a:path w="2767" h="2749" extrusionOk="0">
                  <a:moveTo>
                    <a:pt x="1292" y="1"/>
                  </a:moveTo>
                  <a:lnTo>
                    <a:pt x="1144" y="19"/>
                  </a:lnTo>
                  <a:lnTo>
                    <a:pt x="1015" y="38"/>
                  </a:lnTo>
                  <a:lnTo>
                    <a:pt x="886" y="75"/>
                  </a:lnTo>
                  <a:lnTo>
                    <a:pt x="757" y="130"/>
                  </a:lnTo>
                  <a:lnTo>
                    <a:pt x="646" y="204"/>
                  </a:lnTo>
                  <a:lnTo>
                    <a:pt x="536" y="277"/>
                  </a:lnTo>
                  <a:lnTo>
                    <a:pt x="425" y="370"/>
                  </a:lnTo>
                  <a:lnTo>
                    <a:pt x="333" y="462"/>
                  </a:lnTo>
                  <a:lnTo>
                    <a:pt x="259" y="572"/>
                  </a:lnTo>
                  <a:lnTo>
                    <a:pt x="185" y="683"/>
                  </a:lnTo>
                  <a:lnTo>
                    <a:pt x="130" y="794"/>
                  </a:lnTo>
                  <a:lnTo>
                    <a:pt x="75" y="923"/>
                  </a:lnTo>
                  <a:lnTo>
                    <a:pt x="38" y="1070"/>
                  </a:lnTo>
                  <a:lnTo>
                    <a:pt x="19" y="1199"/>
                  </a:lnTo>
                  <a:lnTo>
                    <a:pt x="1" y="1347"/>
                  </a:lnTo>
                  <a:lnTo>
                    <a:pt x="19" y="1494"/>
                  </a:lnTo>
                  <a:lnTo>
                    <a:pt x="38" y="1623"/>
                  </a:lnTo>
                  <a:lnTo>
                    <a:pt x="56" y="1752"/>
                  </a:lnTo>
                  <a:lnTo>
                    <a:pt x="93" y="1881"/>
                  </a:lnTo>
                  <a:lnTo>
                    <a:pt x="148" y="2011"/>
                  </a:lnTo>
                  <a:lnTo>
                    <a:pt x="222" y="2121"/>
                  </a:lnTo>
                  <a:lnTo>
                    <a:pt x="296" y="2232"/>
                  </a:lnTo>
                  <a:lnTo>
                    <a:pt x="388" y="2324"/>
                  </a:lnTo>
                  <a:lnTo>
                    <a:pt x="480" y="2416"/>
                  </a:lnTo>
                  <a:lnTo>
                    <a:pt x="573" y="2508"/>
                  </a:lnTo>
                  <a:lnTo>
                    <a:pt x="683" y="2564"/>
                  </a:lnTo>
                  <a:lnTo>
                    <a:pt x="812" y="2637"/>
                  </a:lnTo>
                  <a:lnTo>
                    <a:pt x="923" y="2674"/>
                  </a:lnTo>
                  <a:lnTo>
                    <a:pt x="1052" y="2711"/>
                  </a:lnTo>
                  <a:lnTo>
                    <a:pt x="1199" y="2748"/>
                  </a:lnTo>
                  <a:lnTo>
                    <a:pt x="1476" y="2748"/>
                  </a:lnTo>
                  <a:lnTo>
                    <a:pt x="1623" y="2730"/>
                  </a:lnTo>
                  <a:lnTo>
                    <a:pt x="1753" y="2711"/>
                  </a:lnTo>
                  <a:lnTo>
                    <a:pt x="1900" y="2656"/>
                  </a:lnTo>
                  <a:lnTo>
                    <a:pt x="2011" y="2601"/>
                  </a:lnTo>
                  <a:lnTo>
                    <a:pt x="2140" y="2545"/>
                  </a:lnTo>
                  <a:lnTo>
                    <a:pt x="2250" y="2471"/>
                  </a:lnTo>
                  <a:lnTo>
                    <a:pt x="2343" y="2379"/>
                  </a:lnTo>
                  <a:lnTo>
                    <a:pt x="2435" y="2287"/>
                  </a:lnTo>
                  <a:lnTo>
                    <a:pt x="2527" y="2176"/>
                  </a:lnTo>
                  <a:lnTo>
                    <a:pt x="2601" y="2066"/>
                  </a:lnTo>
                  <a:lnTo>
                    <a:pt x="2656" y="1955"/>
                  </a:lnTo>
                  <a:lnTo>
                    <a:pt x="2693" y="1826"/>
                  </a:lnTo>
                  <a:lnTo>
                    <a:pt x="2730" y="1679"/>
                  </a:lnTo>
                  <a:lnTo>
                    <a:pt x="2767" y="1550"/>
                  </a:lnTo>
                  <a:lnTo>
                    <a:pt x="2767" y="1402"/>
                  </a:lnTo>
                  <a:lnTo>
                    <a:pt x="2767" y="1255"/>
                  </a:lnTo>
                  <a:lnTo>
                    <a:pt x="2748" y="1126"/>
                  </a:lnTo>
                  <a:lnTo>
                    <a:pt x="2711" y="978"/>
                  </a:lnTo>
                  <a:lnTo>
                    <a:pt x="2674" y="849"/>
                  </a:lnTo>
                  <a:lnTo>
                    <a:pt x="2619" y="738"/>
                  </a:lnTo>
                  <a:lnTo>
                    <a:pt x="2564" y="628"/>
                  </a:lnTo>
                  <a:lnTo>
                    <a:pt x="2490" y="517"/>
                  </a:lnTo>
                  <a:lnTo>
                    <a:pt x="2398" y="406"/>
                  </a:lnTo>
                  <a:lnTo>
                    <a:pt x="2306" y="333"/>
                  </a:lnTo>
                  <a:lnTo>
                    <a:pt x="2195" y="240"/>
                  </a:lnTo>
                  <a:lnTo>
                    <a:pt x="2084" y="167"/>
                  </a:lnTo>
                  <a:lnTo>
                    <a:pt x="1974" y="111"/>
                  </a:lnTo>
                  <a:lnTo>
                    <a:pt x="1845" y="56"/>
                  </a:lnTo>
                  <a:lnTo>
                    <a:pt x="1716" y="19"/>
                  </a:lnTo>
                  <a:lnTo>
                    <a:pt x="1587"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9" name="Google Shape;3829;p15"/>
            <p:cNvSpPr/>
            <p:nvPr/>
          </p:nvSpPr>
          <p:spPr>
            <a:xfrm>
              <a:off x="4544050" y="378250"/>
              <a:ext cx="26300" cy="33675"/>
            </a:xfrm>
            <a:custGeom>
              <a:avLst/>
              <a:gdLst/>
              <a:ahLst/>
              <a:cxnLst/>
              <a:rect l="l" t="t" r="r" b="b"/>
              <a:pathLst>
                <a:path w="1052" h="1347" extrusionOk="0">
                  <a:moveTo>
                    <a:pt x="517" y="0"/>
                  </a:moveTo>
                  <a:lnTo>
                    <a:pt x="370" y="148"/>
                  </a:lnTo>
                  <a:lnTo>
                    <a:pt x="204" y="295"/>
                  </a:lnTo>
                  <a:lnTo>
                    <a:pt x="130" y="369"/>
                  </a:lnTo>
                  <a:lnTo>
                    <a:pt x="74" y="443"/>
                  </a:lnTo>
                  <a:lnTo>
                    <a:pt x="19" y="516"/>
                  </a:lnTo>
                  <a:lnTo>
                    <a:pt x="1" y="609"/>
                  </a:lnTo>
                  <a:lnTo>
                    <a:pt x="1" y="664"/>
                  </a:lnTo>
                  <a:lnTo>
                    <a:pt x="38" y="738"/>
                  </a:lnTo>
                  <a:lnTo>
                    <a:pt x="93" y="811"/>
                  </a:lnTo>
                  <a:lnTo>
                    <a:pt x="167" y="904"/>
                  </a:lnTo>
                  <a:lnTo>
                    <a:pt x="351" y="1107"/>
                  </a:lnTo>
                  <a:lnTo>
                    <a:pt x="554" y="1346"/>
                  </a:lnTo>
                  <a:lnTo>
                    <a:pt x="738" y="1088"/>
                  </a:lnTo>
                  <a:lnTo>
                    <a:pt x="904" y="885"/>
                  </a:lnTo>
                  <a:lnTo>
                    <a:pt x="960" y="793"/>
                  </a:lnTo>
                  <a:lnTo>
                    <a:pt x="1015" y="701"/>
                  </a:lnTo>
                  <a:lnTo>
                    <a:pt x="1033" y="627"/>
                  </a:lnTo>
                  <a:lnTo>
                    <a:pt x="1052" y="553"/>
                  </a:lnTo>
                  <a:lnTo>
                    <a:pt x="1015" y="480"/>
                  </a:lnTo>
                  <a:lnTo>
                    <a:pt x="978" y="406"/>
                  </a:lnTo>
                  <a:lnTo>
                    <a:pt x="923" y="332"/>
                  </a:lnTo>
                  <a:lnTo>
                    <a:pt x="849" y="258"/>
                  </a:lnTo>
                  <a:lnTo>
                    <a:pt x="683" y="129"/>
                  </a:lnTo>
                  <a:lnTo>
                    <a:pt x="51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0" name="Google Shape;3830;p15"/>
            <p:cNvSpPr/>
            <p:nvPr/>
          </p:nvSpPr>
          <p:spPr>
            <a:xfrm>
              <a:off x="4615500" y="387925"/>
              <a:ext cx="36900" cy="36900"/>
            </a:xfrm>
            <a:custGeom>
              <a:avLst/>
              <a:gdLst/>
              <a:ahLst/>
              <a:cxnLst/>
              <a:rect l="l" t="t" r="r" b="b"/>
              <a:pathLst>
                <a:path w="1476" h="1476" extrusionOk="0">
                  <a:moveTo>
                    <a:pt x="738" y="0"/>
                  </a:moveTo>
                  <a:lnTo>
                    <a:pt x="572" y="19"/>
                  </a:lnTo>
                  <a:lnTo>
                    <a:pt x="443" y="56"/>
                  </a:lnTo>
                  <a:lnTo>
                    <a:pt x="314" y="129"/>
                  </a:lnTo>
                  <a:lnTo>
                    <a:pt x="222" y="203"/>
                  </a:lnTo>
                  <a:lnTo>
                    <a:pt x="130" y="295"/>
                  </a:lnTo>
                  <a:lnTo>
                    <a:pt x="74" y="424"/>
                  </a:lnTo>
                  <a:lnTo>
                    <a:pt x="38" y="554"/>
                  </a:lnTo>
                  <a:lnTo>
                    <a:pt x="1" y="720"/>
                  </a:lnTo>
                  <a:lnTo>
                    <a:pt x="19" y="867"/>
                  </a:lnTo>
                  <a:lnTo>
                    <a:pt x="56" y="1015"/>
                  </a:lnTo>
                  <a:lnTo>
                    <a:pt x="111" y="1144"/>
                  </a:lnTo>
                  <a:lnTo>
                    <a:pt x="222" y="1254"/>
                  </a:lnTo>
                  <a:lnTo>
                    <a:pt x="333" y="1346"/>
                  </a:lnTo>
                  <a:lnTo>
                    <a:pt x="462" y="1420"/>
                  </a:lnTo>
                  <a:lnTo>
                    <a:pt x="609" y="1457"/>
                  </a:lnTo>
                  <a:lnTo>
                    <a:pt x="775" y="1475"/>
                  </a:lnTo>
                  <a:lnTo>
                    <a:pt x="923" y="1457"/>
                  </a:lnTo>
                  <a:lnTo>
                    <a:pt x="1052" y="1420"/>
                  </a:lnTo>
                  <a:lnTo>
                    <a:pt x="1181" y="1346"/>
                  </a:lnTo>
                  <a:lnTo>
                    <a:pt x="1273" y="1273"/>
                  </a:lnTo>
                  <a:lnTo>
                    <a:pt x="1347" y="1180"/>
                  </a:lnTo>
                  <a:lnTo>
                    <a:pt x="1420" y="1051"/>
                  </a:lnTo>
                  <a:lnTo>
                    <a:pt x="1457" y="922"/>
                  </a:lnTo>
                  <a:lnTo>
                    <a:pt x="1476" y="756"/>
                  </a:lnTo>
                  <a:lnTo>
                    <a:pt x="1476" y="609"/>
                  </a:lnTo>
                  <a:lnTo>
                    <a:pt x="1439" y="461"/>
                  </a:lnTo>
                  <a:lnTo>
                    <a:pt x="1365" y="332"/>
                  </a:lnTo>
                  <a:lnTo>
                    <a:pt x="1273" y="222"/>
                  </a:lnTo>
                  <a:lnTo>
                    <a:pt x="1162" y="129"/>
                  </a:lnTo>
                  <a:lnTo>
                    <a:pt x="1033" y="56"/>
                  </a:lnTo>
                  <a:lnTo>
                    <a:pt x="886" y="19"/>
                  </a:lnTo>
                  <a:lnTo>
                    <a:pt x="73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1" name="Google Shape;3831;p15"/>
            <p:cNvSpPr/>
            <p:nvPr/>
          </p:nvSpPr>
          <p:spPr>
            <a:xfrm>
              <a:off x="5168650" y="390225"/>
              <a:ext cx="72400" cy="72400"/>
            </a:xfrm>
            <a:custGeom>
              <a:avLst/>
              <a:gdLst/>
              <a:ahLst/>
              <a:cxnLst/>
              <a:rect l="l" t="t" r="r" b="b"/>
              <a:pathLst>
                <a:path w="2896" h="2896" extrusionOk="0">
                  <a:moveTo>
                    <a:pt x="1291" y="1"/>
                  </a:moveTo>
                  <a:lnTo>
                    <a:pt x="1144" y="19"/>
                  </a:lnTo>
                  <a:lnTo>
                    <a:pt x="1015" y="56"/>
                  </a:lnTo>
                  <a:lnTo>
                    <a:pt x="885" y="111"/>
                  </a:lnTo>
                  <a:lnTo>
                    <a:pt x="756" y="185"/>
                  </a:lnTo>
                  <a:lnTo>
                    <a:pt x="627" y="259"/>
                  </a:lnTo>
                  <a:lnTo>
                    <a:pt x="517" y="332"/>
                  </a:lnTo>
                  <a:lnTo>
                    <a:pt x="425" y="443"/>
                  </a:lnTo>
                  <a:lnTo>
                    <a:pt x="332" y="535"/>
                  </a:lnTo>
                  <a:lnTo>
                    <a:pt x="240" y="646"/>
                  </a:lnTo>
                  <a:lnTo>
                    <a:pt x="166" y="775"/>
                  </a:lnTo>
                  <a:lnTo>
                    <a:pt x="111" y="904"/>
                  </a:lnTo>
                  <a:lnTo>
                    <a:pt x="56" y="1033"/>
                  </a:lnTo>
                  <a:lnTo>
                    <a:pt x="19" y="1181"/>
                  </a:lnTo>
                  <a:lnTo>
                    <a:pt x="0" y="1310"/>
                  </a:lnTo>
                  <a:lnTo>
                    <a:pt x="0" y="1457"/>
                  </a:lnTo>
                  <a:lnTo>
                    <a:pt x="0" y="1605"/>
                  </a:lnTo>
                  <a:lnTo>
                    <a:pt x="37" y="1752"/>
                  </a:lnTo>
                  <a:lnTo>
                    <a:pt x="74" y="1881"/>
                  </a:lnTo>
                  <a:lnTo>
                    <a:pt x="111" y="2010"/>
                  </a:lnTo>
                  <a:lnTo>
                    <a:pt x="185" y="2139"/>
                  </a:lnTo>
                  <a:lnTo>
                    <a:pt x="259" y="2268"/>
                  </a:lnTo>
                  <a:lnTo>
                    <a:pt x="351" y="2379"/>
                  </a:lnTo>
                  <a:lnTo>
                    <a:pt x="443" y="2471"/>
                  </a:lnTo>
                  <a:lnTo>
                    <a:pt x="554" y="2564"/>
                  </a:lnTo>
                  <a:lnTo>
                    <a:pt x="664" y="2656"/>
                  </a:lnTo>
                  <a:lnTo>
                    <a:pt x="775" y="2729"/>
                  </a:lnTo>
                  <a:lnTo>
                    <a:pt x="904" y="2785"/>
                  </a:lnTo>
                  <a:lnTo>
                    <a:pt x="1033" y="2840"/>
                  </a:lnTo>
                  <a:lnTo>
                    <a:pt x="1180" y="2877"/>
                  </a:lnTo>
                  <a:lnTo>
                    <a:pt x="1310" y="2895"/>
                  </a:lnTo>
                  <a:lnTo>
                    <a:pt x="1605" y="2895"/>
                  </a:lnTo>
                  <a:lnTo>
                    <a:pt x="1752" y="2859"/>
                  </a:lnTo>
                  <a:lnTo>
                    <a:pt x="1881" y="2822"/>
                  </a:lnTo>
                  <a:lnTo>
                    <a:pt x="2010" y="2766"/>
                  </a:lnTo>
                  <a:lnTo>
                    <a:pt x="2139" y="2711"/>
                  </a:lnTo>
                  <a:lnTo>
                    <a:pt x="2268" y="2637"/>
                  </a:lnTo>
                  <a:lnTo>
                    <a:pt x="2379" y="2545"/>
                  </a:lnTo>
                  <a:lnTo>
                    <a:pt x="2471" y="2453"/>
                  </a:lnTo>
                  <a:lnTo>
                    <a:pt x="2582" y="2342"/>
                  </a:lnTo>
                  <a:lnTo>
                    <a:pt x="2656" y="2232"/>
                  </a:lnTo>
                  <a:lnTo>
                    <a:pt x="2729" y="2121"/>
                  </a:lnTo>
                  <a:lnTo>
                    <a:pt x="2785" y="1992"/>
                  </a:lnTo>
                  <a:lnTo>
                    <a:pt x="2840" y="1863"/>
                  </a:lnTo>
                  <a:lnTo>
                    <a:pt x="2877" y="1715"/>
                  </a:lnTo>
                  <a:lnTo>
                    <a:pt x="2895" y="1586"/>
                  </a:lnTo>
                  <a:lnTo>
                    <a:pt x="2895" y="1439"/>
                  </a:lnTo>
                  <a:lnTo>
                    <a:pt x="2895" y="1291"/>
                  </a:lnTo>
                  <a:lnTo>
                    <a:pt x="2877" y="1144"/>
                  </a:lnTo>
                  <a:lnTo>
                    <a:pt x="2840" y="1015"/>
                  </a:lnTo>
                  <a:lnTo>
                    <a:pt x="2785" y="886"/>
                  </a:lnTo>
                  <a:lnTo>
                    <a:pt x="2711" y="757"/>
                  </a:lnTo>
                  <a:lnTo>
                    <a:pt x="2637" y="628"/>
                  </a:lnTo>
                  <a:lnTo>
                    <a:pt x="2563" y="517"/>
                  </a:lnTo>
                  <a:lnTo>
                    <a:pt x="2453" y="425"/>
                  </a:lnTo>
                  <a:lnTo>
                    <a:pt x="2361" y="314"/>
                  </a:lnTo>
                  <a:lnTo>
                    <a:pt x="2250" y="240"/>
                  </a:lnTo>
                  <a:lnTo>
                    <a:pt x="2121" y="167"/>
                  </a:lnTo>
                  <a:lnTo>
                    <a:pt x="1992" y="111"/>
                  </a:lnTo>
                  <a:lnTo>
                    <a:pt x="1863" y="56"/>
                  </a:lnTo>
                  <a:lnTo>
                    <a:pt x="1715" y="19"/>
                  </a:lnTo>
                  <a:lnTo>
                    <a:pt x="158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2" name="Google Shape;3832;p15"/>
            <p:cNvSpPr/>
            <p:nvPr/>
          </p:nvSpPr>
          <p:spPr>
            <a:xfrm>
              <a:off x="4691550" y="398075"/>
              <a:ext cx="45200" cy="45175"/>
            </a:xfrm>
            <a:custGeom>
              <a:avLst/>
              <a:gdLst/>
              <a:ahLst/>
              <a:cxnLst/>
              <a:rect l="l" t="t" r="r" b="b"/>
              <a:pathLst>
                <a:path w="1808" h="1807" extrusionOk="0">
                  <a:moveTo>
                    <a:pt x="923" y="0"/>
                  </a:moveTo>
                  <a:lnTo>
                    <a:pt x="738" y="18"/>
                  </a:lnTo>
                  <a:lnTo>
                    <a:pt x="573" y="55"/>
                  </a:lnTo>
                  <a:lnTo>
                    <a:pt x="425" y="148"/>
                  </a:lnTo>
                  <a:lnTo>
                    <a:pt x="278" y="240"/>
                  </a:lnTo>
                  <a:lnTo>
                    <a:pt x="167" y="387"/>
                  </a:lnTo>
                  <a:lnTo>
                    <a:pt x="75" y="535"/>
                  </a:lnTo>
                  <a:lnTo>
                    <a:pt x="19" y="701"/>
                  </a:lnTo>
                  <a:lnTo>
                    <a:pt x="1" y="885"/>
                  </a:lnTo>
                  <a:lnTo>
                    <a:pt x="1" y="1051"/>
                  </a:lnTo>
                  <a:lnTo>
                    <a:pt x="56" y="1217"/>
                  </a:lnTo>
                  <a:lnTo>
                    <a:pt x="130" y="1383"/>
                  </a:lnTo>
                  <a:lnTo>
                    <a:pt x="241" y="1512"/>
                  </a:lnTo>
                  <a:lnTo>
                    <a:pt x="370" y="1641"/>
                  </a:lnTo>
                  <a:lnTo>
                    <a:pt x="536" y="1733"/>
                  </a:lnTo>
                  <a:lnTo>
                    <a:pt x="702" y="1789"/>
                  </a:lnTo>
                  <a:lnTo>
                    <a:pt x="868" y="1807"/>
                  </a:lnTo>
                  <a:lnTo>
                    <a:pt x="1052" y="1789"/>
                  </a:lnTo>
                  <a:lnTo>
                    <a:pt x="1218" y="1752"/>
                  </a:lnTo>
                  <a:lnTo>
                    <a:pt x="1384" y="1659"/>
                  </a:lnTo>
                  <a:lnTo>
                    <a:pt x="1513" y="1567"/>
                  </a:lnTo>
                  <a:lnTo>
                    <a:pt x="1624" y="1420"/>
                  </a:lnTo>
                  <a:lnTo>
                    <a:pt x="1716" y="1272"/>
                  </a:lnTo>
                  <a:lnTo>
                    <a:pt x="1789" y="1106"/>
                  </a:lnTo>
                  <a:lnTo>
                    <a:pt x="1808" y="922"/>
                  </a:lnTo>
                  <a:lnTo>
                    <a:pt x="1789" y="756"/>
                  </a:lnTo>
                  <a:lnTo>
                    <a:pt x="1753" y="590"/>
                  </a:lnTo>
                  <a:lnTo>
                    <a:pt x="1660" y="424"/>
                  </a:lnTo>
                  <a:lnTo>
                    <a:pt x="1550" y="295"/>
                  </a:lnTo>
                  <a:lnTo>
                    <a:pt x="1421" y="166"/>
                  </a:lnTo>
                  <a:lnTo>
                    <a:pt x="1273" y="74"/>
                  </a:lnTo>
                  <a:lnTo>
                    <a:pt x="1107" y="18"/>
                  </a:lnTo>
                  <a:lnTo>
                    <a:pt x="92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3" name="Google Shape;3833;p15"/>
            <p:cNvSpPr/>
            <p:nvPr/>
          </p:nvSpPr>
          <p:spPr>
            <a:xfrm>
              <a:off x="5247475" y="403125"/>
              <a:ext cx="74700" cy="74700"/>
            </a:xfrm>
            <a:custGeom>
              <a:avLst/>
              <a:gdLst/>
              <a:ahLst/>
              <a:cxnLst/>
              <a:rect l="l" t="t" r="r" b="b"/>
              <a:pathLst>
                <a:path w="2988" h="2988" extrusionOk="0">
                  <a:moveTo>
                    <a:pt x="1531" y="1"/>
                  </a:moveTo>
                  <a:lnTo>
                    <a:pt x="1365" y="19"/>
                  </a:lnTo>
                  <a:lnTo>
                    <a:pt x="1217" y="38"/>
                  </a:lnTo>
                  <a:lnTo>
                    <a:pt x="1070" y="75"/>
                  </a:lnTo>
                  <a:lnTo>
                    <a:pt x="941" y="112"/>
                  </a:lnTo>
                  <a:lnTo>
                    <a:pt x="793" y="167"/>
                  </a:lnTo>
                  <a:lnTo>
                    <a:pt x="683" y="241"/>
                  </a:lnTo>
                  <a:lnTo>
                    <a:pt x="553" y="333"/>
                  </a:lnTo>
                  <a:lnTo>
                    <a:pt x="443" y="425"/>
                  </a:lnTo>
                  <a:lnTo>
                    <a:pt x="351" y="536"/>
                  </a:lnTo>
                  <a:lnTo>
                    <a:pt x="258" y="646"/>
                  </a:lnTo>
                  <a:lnTo>
                    <a:pt x="185" y="775"/>
                  </a:lnTo>
                  <a:lnTo>
                    <a:pt x="129" y="904"/>
                  </a:lnTo>
                  <a:lnTo>
                    <a:pt x="74" y="1033"/>
                  </a:lnTo>
                  <a:lnTo>
                    <a:pt x="37" y="1181"/>
                  </a:lnTo>
                  <a:lnTo>
                    <a:pt x="19" y="1328"/>
                  </a:lnTo>
                  <a:lnTo>
                    <a:pt x="0" y="1494"/>
                  </a:lnTo>
                  <a:lnTo>
                    <a:pt x="0" y="1642"/>
                  </a:lnTo>
                  <a:lnTo>
                    <a:pt x="37" y="1789"/>
                  </a:lnTo>
                  <a:lnTo>
                    <a:pt x="56" y="1937"/>
                  </a:lnTo>
                  <a:lnTo>
                    <a:pt x="111" y="2066"/>
                  </a:lnTo>
                  <a:lnTo>
                    <a:pt x="166" y="2195"/>
                  </a:lnTo>
                  <a:lnTo>
                    <a:pt x="240" y="2324"/>
                  </a:lnTo>
                  <a:lnTo>
                    <a:pt x="332" y="2435"/>
                  </a:lnTo>
                  <a:lnTo>
                    <a:pt x="424" y="2545"/>
                  </a:lnTo>
                  <a:lnTo>
                    <a:pt x="517" y="2638"/>
                  </a:lnTo>
                  <a:lnTo>
                    <a:pt x="627" y="2730"/>
                  </a:lnTo>
                  <a:lnTo>
                    <a:pt x="756" y="2803"/>
                  </a:lnTo>
                  <a:lnTo>
                    <a:pt x="885" y="2859"/>
                  </a:lnTo>
                  <a:lnTo>
                    <a:pt x="1014" y="2914"/>
                  </a:lnTo>
                  <a:lnTo>
                    <a:pt x="1162" y="2951"/>
                  </a:lnTo>
                  <a:lnTo>
                    <a:pt x="1309" y="2988"/>
                  </a:lnTo>
                  <a:lnTo>
                    <a:pt x="1604" y="2988"/>
                  </a:lnTo>
                  <a:lnTo>
                    <a:pt x="1770" y="2969"/>
                  </a:lnTo>
                  <a:lnTo>
                    <a:pt x="1918" y="2933"/>
                  </a:lnTo>
                  <a:lnTo>
                    <a:pt x="2047" y="2896"/>
                  </a:lnTo>
                  <a:lnTo>
                    <a:pt x="2194" y="2822"/>
                  </a:lnTo>
                  <a:lnTo>
                    <a:pt x="2305" y="2748"/>
                  </a:lnTo>
                  <a:lnTo>
                    <a:pt x="2434" y="2674"/>
                  </a:lnTo>
                  <a:lnTo>
                    <a:pt x="2545" y="2582"/>
                  </a:lnTo>
                  <a:lnTo>
                    <a:pt x="2637" y="2472"/>
                  </a:lnTo>
                  <a:lnTo>
                    <a:pt x="2729" y="2361"/>
                  </a:lnTo>
                  <a:lnTo>
                    <a:pt x="2803" y="2232"/>
                  </a:lnTo>
                  <a:lnTo>
                    <a:pt x="2858" y="2103"/>
                  </a:lnTo>
                  <a:lnTo>
                    <a:pt x="2914" y="1955"/>
                  </a:lnTo>
                  <a:lnTo>
                    <a:pt x="2950" y="1826"/>
                  </a:lnTo>
                  <a:lnTo>
                    <a:pt x="2969" y="1660"/>
                  </a:lnTo>
                  <a:lnTo>
                    <a:pt x="2987" y="1513"/>
                  </a:lnTo>
                  <a:lnTo>
                    <a:pt x="2987" y="1365"/>
                  </a:lnTo>
                  <a:lnTo>
                    <a:pt x="2950" y="1218"/>
                  </a:lnTo>
                  <a:lnTo>
                    <a:pt x="2914" y="1070"/>
                  </a:lnTo>
                  <a:lnTo>
                    <a:pt x="2877" y="923"/>
                  </a:lnTo>
                  <a:lnTo>
                    <a:pt x="2821" y="794"/>
                  </a:lnTo>
                  <a:lnTo>
                    <a:pt x="2748" y="683"/>
                  </a:lnTo>
                  <a:lnTo>
                    <a:pt x="2655" y="554"/>
                  </a:lnTo>
                  <a:lnTo>
                    <a:pt x="2563" y="462"/>
                  </a:lnTo>
                  <a:lnTo>
                    <a:pt x="2471" y="351"/>
                  </a:lnTo>
                  <a:lnTo>
                    <a:pt x="2360" y="277"/>
                  </a:lnTo>
                  <a:lnTo>
                    <a:pt x="2231" y="204"/>
                  </a:lnTo>
                  <a:lnTo>
                    <a:pt x="2102" y="130"/>
                  </a:lnTo>
                  <a:lnTo>
                    <a:pt x="1973" y="75"/>
                  </a:lnTo>
                  <a:lnTo>
                    <a:pt x="1826" y="38"/>
                  </a:lnTo>
                  <a:lnTo>
                    <a:pt x="1678" y="19"/>
                  </a:lnTo>
                  <a:lnTo>
                    <a:pt x="153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4" name="Google Shape;3834;p15"/>
            <p:cNvSpPr/>
            <p:nvPr/>
          </p:nvSpPr>
          <p:spPr>
            <a:xfrm>
              <a:off x="4768550" y="409125"/>
              <a:ext cx="51175" cy="51650"/>
            </a:xfrm>
            <a:custGeom>
              <a:avLst/>
              <a:gdLst/>
              <a:ahLst/>
              <a:cxnLst/>
              <a:rect l="l" t="t" r="r" b="b"/>
              <a:pathLst>
                <a:path w="2047" h="2066" extrusionOk="0">
                  <a:moveTo>
                    <a:pt x="1070" y="1"/>
                  </a:moveTo>
                  <a:lnTo>
                    <a:pt x="867" y="19"/>
                  </a:lnTo>
                  <a:lnTo>
                    <a:pt x="664" y="74"/>
                  </a:lnTo>
                  <a:lnTo>
                    <a:pt x="498" y="148"/>
                  </a:lnTo>
                  <a:lnTo>
                    <a:pt x="332" y="277"/>
                  </a:lnTo>
                  <a:lnTo>
                    <a:pt x="203" y="425"/>
                  </a:lnTo>
                  <a:lnTo>
                    <a:pt x="92" y="591"/>
                  </a:lnTo>
                  <a:lnTo>
                    <a:pt x="19" y="775"/>
                  </a:lnTo>
                  <a:lnTo>
                    <a:pt x="0" y="978"/>
                  </a:lnTo>
                  <a:lnTo>
                    <a:pt x="0" y="1181"/>
                  </a:lnTo>
                  <a:lnTo>
                    <a:pt x="55" y="1365"/>
                  </a:lnTo>
                  <a:lnTo>
                    <a:pt x="129" y="1549"/>
                  </a:lnTo>
                  <a:lnTo>
                    <a:pt x="240" y="1697"/>
                  </a:lnTo>
                  <a:lnTo>
                    <a:pt x="387" y="1844"/>
                  </a:lnTo>
                  <a:lnTo>
                    <a:pt x="553" y="1955"/>
                  </a:lnTo>
                  <a:lnTo>
                    <a:pt x="738" y="2010"/>
                  </a:lnTo>
                  <a:lnTo>
                    <a:pt x="940" y="2047"/>
                  </a:lnTo>
                  <a:lnTo>
                    <a:pt x="1051" y="2066"/>
                  </a:lnTo>
                  <a:lnTo>
                    <a:pt x="1162" y="2047"/>
                  </a:lnTo>
                  <a:lnTo>
                    <a:pt x="1346" y="1992"/>
                  </a:lnTo>
                  <a:lnTo>
                    <a:pt x="1530" y="1918"/>
                  </a:lnTo>
                  <a:lnTo>
                    <a:pt x="1696" y="1789"/>
                  </a:lnTo>
                  <a:lnTo>
                    <a:pt x="1844" y="1642"/>
                  </a:lnTo>
                  <a:lnTo>
                    <a:pt x="1936" y="1457"/>
                  </a:lnTo>
                  <a:lnTo>
                    <a:pt x="2010" y="1273"/>
                  </a:lnTo>
                  <a:lnTo>
                    <a:pt x="2028" y="1162"/>
                  </a:lnTo>
                  <a:lnTo>
                    <a:pt x="2047" y="1070"/>
                  </a:lnTo>
                  <a:lnTo>
                    <a:pt x="2028" y="867"/>
                  </a:lnTo>
                  <a:lnTo>
                    <a:pt x="1973" y="664"/>
                  </a:lnTo>
                  <a:lnTo>
                    <a:pt x="1881" y="498"/>
                  </a:lnTo>
                  <a:lnTo>
                    <a:pt x="1770" y="332"/>
                  </a:lnTo>
                  <a:lnTo>
                    <a:pt x="1623" y="203"/>
                  </a:lnTo>
                  <a:lnTo>
                    <a:pt x="1457" y="111"/>
                  </a:lnTo>
                  <a:lnTo>
                    <a:pt x="1254" y="37"/>
                  </a:lnTo>
                  <a:lnTo>
                    <a:pt x="107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5" name="Google Shape;3835;p15"/>
            <p:cNvSpPr/>
            <p:nvPr/>
          </p:nvSpPr>
          <p:spPr>
            <a:xfrm>
              <a:off x="5312925" y="416500"/>
              <a:ext cx="92225" cy="153525"/>
            </a:xfrm>
            <a:custGeom>
              <a:avLst/>
              <a:gdLst/>
              <a:ahLst/>
              <a:cxnLst/>
              <a:rect l="l" t="t" r="r" b="b"/>
              <a:pathLst>
                <a:path w="3689" h="6141" extrusionOk="0">
                  <a:moveTo>
                    <a:pt x="3688" y="1586"/>
                  </a:moveTo>
                  <a:lnTo>
                    <a:pt x="3686" y="1595"/>
                  </a:lnTo>
                  <a:lnTo>
                    <a:pt x="3688" y="1605"/>
                  </a:lnTo>
                  <a:lnTo>
                    <a:pt x="3688" y="1586"/>
                  </a:lnTo>
                  <a:close/>
                  <a:moveTo>
                    <a:pt x="1900" y="1"/>
                  </a:moveTo>
                  <a:lnTo>
                    <a:pt x="1771" y="19"/>
                  </a:lnTo>
                  <a:lnTo>
                    <a:pt x="1623" y="56"/>
                  </a:lnTo>
                  <a:lnTo>
                    <a:pt x="1494" y="111"/>
                  </a:lnTo>
                  <a:lnTo>
                    <a:pt x="1365" y="167"/>
                  </a:lnTo>
                  <a:lnTo>
                    <a:pt x="1236" y="240"/>
                  </a:lnTo>
                  <a:lnTo>
                    <a:pt x="1125" y="314"/>
                  </a:lnTo>
                  <a:lnTo>
                    <a:pt x="1015" y="406"/>
                  </a:lnTo>
                  <a:lnTo>
                    <a:pt x="922" y="498"/>
                  </a:lnTo>
                  <a:lnTo>
                    <a:pt x="830" y="591"/>
                  </a:lnTo>
                  <a:lnTo>
                    <a:pt x="757" y="701"/>
                  </a:lnTo>
                  <a:lnTo>
                    <a:pt x="683" y="830"/>
                  </a:lnTo>
                  <a:lnTo>
                    <a:pt x="627" y="959"/>
                  </a:lnTo>
                  <a:lnTo>
                    <a:pt x="591" y="1088"/>
                  </a:lnTo>
                  <a:lnTo>
                    <a:pt x="554" y="1217"/>
                  </a:lnTo>
                  <a:lnTo>
                    <a:pt x="535" y="1347"/>
                  </a:lnTo>
                  <a:lnTo>
                    <a:pt x="535" y="1494"/>
                  </a:lnTo>
                  <a:lnTo>
                    <a:pt x="554" y="1789"/>
                  </a:lnTo>
                  <a:lnTo>
                    <a:pt x="572" y="1918"/>
                  </a:lnTo>
                  <a:lnTo>
                    <a:pt x="609" y="2047"/>
                  </a:lnTo>
                  <a:lnTo>
                    <a:pt x="646" y="2158"/>
                  </a:lnTo>
                  <a:lnTo>
                    <a:pt x="701" y="2268"/>
                  </a:lnTo>
                  <a:lnTo>
                    <a:pt x="849" y="2490"/>
                  </a:lnTo>
                  <a:lnTo>
                    <a:pt x="1015" y="2656"/>
                  </a:lnTo>
                  <a:lnTo>
                    <a:pt x="1217" y="2822"/>
                  </a:lnTo>
                  <a:lnTo>
                    <a:pt x="1439" y="2951"/>
                  </a:lnTo>
                  <a:lnTo>
                    <a:pt x="1697" y="3080"/>
                  </a:lnTo>
                  <a:lnTo>
                    <a:pt x="1328" y="3135"/>
                  </a:lnTo>
                  <a:lnTo>
                    <a:pt x="1162" y="3172"/>
                  </a:lnTo>
                  <a:lnTo>
                    <a:pt x="996" y="3227"/>
                  </a:lnTo>
                  <a:lnTo>
                    <a:pt x="849" y="3283"/>
                  </a:lnTo>
                  <a:lnTo>
                    <a:pt x="720" y="3338"/>
                  </a:lnTo>
                  <a:lnTo>
                    <a:pt x="591" y="3412"/>
                  </a:lnTo>
                  <a:lnTo>
                    <a:pt x="480" y="3504"/>
                  </a:lnTo>
                  <a:lnTo>
                    <a:pt x="369" y="3596"/>
                  </a:lnTo>
                  <a:lnTo>
                    <a:pt x="296" y="3688"/>
                  </a:lnTo>
                  <a:lnTo>
                    <a:pt x="203" y="3799"/>
                  </a:lnTo>
                  <a:lnTo>
                    <a:pt x="148" y="3909"/>
                  </a:lnTo>
                  <a:lnTo>
                    <a:pt x="93" y="4039"/>
                  </a:lnTo>
                  <a:lnTo>
                    <a:pt x="56" y="4168"/>
                  </a:lnTo>
                  <a:lnTo>
                    <a:pt x="19" y="4315"/>
                  </a:lnTo>
                  <a:lnTo>
                    <a:pt x="1" y="4463"/>
                  </a:lnTo>
                  <a:lnTo>
                    <a:pt x="1" y="4610"/>
                  </a:lnTo>
                  <a:lnTo>
                    <a:pt x="1" y="4739"/>
                  </a:lnTo>
                  <a:lnTo>
                    <a:pt x="19" y="4868"/>
                  </a:lnTo>
                  <a:lnTo>
                    <a:pt x="37" y="5016"/>
                  </a:lnTo>
                  <a:lnTo>
                    <a:pt x="74" y="5126"/>
                  </a:lnTo>
                  <a:lnTo>
                    <a:pt x="130" y="5255"/>
                  </a:lnTo>
                  <a:lnTo>
                    <a:pt x="259" y="5477"/>
                  </a:lnTo>
                  <a:lnTo>
                    <a:pt x="332" y="5587"/>
                  </a:lnTo>
                  <a:lnTo>
                    <a:pt x="406" y="5680"/>
                  </a:lnTo>
                  <a:lnTo>
                    <a:pt x="498" y="5772"/>
                  </a:lnTo>
                  <a:lnTo>
                    <a:pt x="609" y="5845"/>
                  </a:lnTo>
                  <a:lnTo>
                    <a:pt x="720" y="5919"/>
                  </a:lnTo>
                  <a:lnTo>
                    <a:pt x="830" y="5993"/>
                  </a:lnTo>
                  <a:lnTo>
                    <a:pt x="941" y="6048"/>
                  </a:lnTo>
                  <a:lnTo>
                    <a:pt x="1070" y="6085"/>
                  </a:lnTo>
                  <a:lnTo>
                    <a:pt x="1199" y="6104"/>
                  </a:lnTo>
                  <a:lnTo>
                    <a:pt x="1347" y="6122"/>
                  </a:lnTo>
                  <a:lnTo>
                    <a:pt x="1476" y="6140"/>
                  </a:lnTo>
                  <a:lnTo>
                    <a:pt x="1605" y="6140"/>
                  </a:lnTo>
                  <a:lnTo>
                    <a:pt x="1734" y="6122"/>
                  </a:lnTo>
                  <a:lnTo>
                    <a:pt x="1863" y="6085"/>
                  </a:lnTo>
                  <a:lnTo>
                    <a:pt x="2103" y="6011"/>
                  </a:lnTo>
                  <a:lnTo>
                    <a:pt x="2342" y="5882"/>
                  </a:lnTo>
                  <a:lnTo>
                    <a:pt x="2434" y="5809"/>
                  </a:lnTo>
                  <a:lnTo>
                    <a:pt x="2545" y="5716"/>
                  </a:lnTo>
                  <a:lnTo>
                    <a:pt x="2637" y="5624"/>
                  </a:lnTo>
                  <a:lnTo>
                    <a:pt x="2711" y="5532"/>
                  </a:lnTo>
                  <a:lnTo>
                    <a:pt x="2803" y="5421"/>
                  </a:lnTo>
                  <a:lnTo>
                    <a:pt x="2858" y="5292"/>
                  </a:lnTo>
                  <a:lnTo>
                    <a:pt x="2914" y="5163"/>
                  </a:lnTo>
                  <a:lnTo>
                    <a:pt x="2969" y="5016"/>
                  </a:lnTo>
                  <a:lnTo>
                    <a:pt x="3006" y="4887"/>
                  </a:lnTo>
                  <a:lnTo>
                    <a:pt x="3024" y="4739"/>
                  </a:lnTo>
                  <a:lnTo>
                    <a:pt x="3024" y="4610"/>
                  </a:lnTo>
                  <a:lnTo>
                    <a:pt x="3006" y="4481"/>
                  </a:lnTo>
                  <a:lnTo>
                    <a:pt x="2988" y="4334"/>
                  </a:lnTo>
                  <a:lnTo>
                    <a:pt x="2951" y="4204"/>
                  </a:lnTo>
                  <a:lnTo>
                    <a:pt x="2877" y="4075"/>
                  </a:lnTo>
                  <a:lnTo>
                    <a:pt x="2822" y="3928"/>
                  </a:lnTo>
                  <a:lnTo>
                    <a:pt x="2729" y="3799"/>
                  </a:lnTo>
                  <a:lnTo>
                    <a:pt x="2619" y="3651"/>
                  </a:lnTo>
                  <a:lnTo>
                    <a:pt x="2490" y="3522"/>
                  </a:lnTo>
                  <a:lnTo>
                    <a:pt x="2361" y="3393"/>
                  </a:lnTo>
                  <a:lnTo>
                    <a:pt x="2047" y="3117"/>
                  </a:lnTo>
                  <a:lnTo>
                    <a:pt x="2213" y="3098"/>
                  </a:lnTo>
                  <a:lnTo>
                    <a:pt x="2379" y="3061"/>
                  </a:lnTo>
                  <a:lnTo>
                    <a:pt x="2545" y="3006"/>
                  </a:lnTo>
                  <a:lnTo>
                    <a:pt x="2674" y="2951"/>
                  </a:lnTo>
                  <a:lnTo>
                    <a:pt x="2822" y="2895"/>
                  </a:lnTo>
                  <a:lnTo>
                    <a:pt x="2932" y="2803"/>
                  </a:lnTo>
                  <a:lnTo>
                    <a:pt x="3043" y="2729"/>
                  </a:lnTo>
                  <a:lnTo>
                    <a:pt x="3153" y="2637"/>
                  </a:lnTo>
                  <a:lnTo>
                    <a:pt x="3246" y="2527"/>
                  </a:lnTo>
                  <a:lnTo>
                    <a:pt x="3338" y="2416"/>
                  </a:lnTo>
                  <a:lnTo>
                    <a:pt x="3485" y="2158"/>
                  </a:lnTo>
                  <a:lnTo>
                    <a:pt x="3596" y="1881"/>
                  </a:lnTo>
                  <a:lnTo>
                    <a:pt x="3686" y="1595"/>
                  </a:lnTo>
                  <a:lnTo>
                    <a:pt x="3559" y="1107"/>
                  </a:lnTo>
                  <a:lnTo>
                    <a:pt x="3504" y="978"/>
                  </a:lnTo>
                  <a:lnTo>
                    <a:pt x="3448" y="849"/>
                  </a:lnTo>
                  <a:lnTo>
                    <a:pt x="3393" y="738"/>
                  </a:lnTo>
                  <a:lnTo>
                    <a:pt x="3319" y="627"/>
                  </a:lnTo>
                  <a:lnTo>
                    <a:pt x="3227" y="517"/>
                  </a:lnTo>
                  <a:lnTo>
                    <a:pt x="3135" y="425"/>
                  </a:lnTo>
                  <a:lnTo>
                    <a:pt x="3043" y="332"/>
                  </a:lnTo>
                  <a:lnTo>
                    <a:pt x="2932" y="259"/>
                  </a:lnTo>
                  <a:lnTo>
                    <a:pt x="2822" y="185"/>
                  </a:lnTo>
                  <a:lnTo>
                    <a:pt x="2711" y="130"/>
                  </a:lnTo>
                  <a:lnTo>
                    <a:pt x="2582" y="74"/>
                  </a:lnTo>
                  <a:lnTo>
                    <a:pt x="2453" y="37"/>
                  </a:lnTo>
                  <a:lnTo>
                    <a:pt x="2324" y="19"/>
                  </a:lnTo>
                  <a:lnTo>
                    <a:pt x="217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6" name="Google Shape;3836;p15"/>
            <p:cNvSpPr/>
            <p:nvPr/>
          </p:nvSpPr>
          <p:spPr>
            <a:xfrm>
              <a:off x="4845525" y="421100"/>
              <a:ext cx="56725" cy="56275"/>
            </a:xfrm>
            <a:custGeom>
              <a:avLst/>
              <a:gdLst/>
              <a:ahLst/>
              <a:cxnLst/>
              <a:rect l="l" t="t" r="r" b="b"/>
              <a:pathLst>
                <a:path w="2269" h="2251" extrusionOk="0">
                  <a:moveTo>
                    <a:pt x="1033" y="1"/>
                  </a:moveTo>
                  <a:lnTo>
                    <a:pt x="922" y="19"/>
                  </a:lnTo>
                  <a:lnTo>
                    <a:pt x="701" y="75"/>
                  </a:lnTo>
                  <a:lnTo>
                    <a:pt x="517" y="185"/>
                  </a:lnTo>
                  <a:lnTo>
                    <a:pt x="351" y="314"/>
                  </a:lnTo>
                  <a:lnTo>
                    <a:pt x="203" y="480"/>
                  </a:lnTo>
                  <a:lnTo>
                    <a:pt x="92" y="683"/>
                  </a:lnTo>
                  <a:lnTo>
                    <a:pt x="37" y="886"/>
                  </a:lnTo>
                  <a:lnTo>
                    <a:pt x="0" y="997"/>
                  </a:lnTo>
                  <a:lnTo>
                    <a:pt x="0" y="1107"/>
                  </a:lnTo>
                  <a:lnTo>
                    <a:pt x="0" y="1218"/>
                  </a:lnTo>
                  <a:lnTo>
                    <a:pt x="19" y="1329"/>
                  </a:lnTo>
                  <a:lnTo>
                    <a:pt x="56" y="1439"/>
                  </a:lnTo>
                  <a:lnTo>
                    <a:pt x="92" y="1550"/>
                  </a:lnTo>
                  <a:lnTo>
                    <a:pt x="203" y="1753"/>
                  </a:lnTo>
                  <a:lnTo>
                    <a:pt x="332" y="1919"/>
                  </a:lnTo>
                  <a:lnTo>
                    <a:pt x="517" y="2066"/>
                  </a:lnTo>
                  <a:lnTo>
                    <a:pt x="719" y="2177"/>
                  </a:lnTo>
                  <a:lnTo>
                    <a:pt x="812" y="2214"/>
                  </a:lnTo>
                  <a:lnTo>
                    <a:pt x="922" y="2232"/>
                  </a:lnTo>
                  <a:lnTo>
                    <a:pt x="1033" y="2250"/>
                  </a:lnTo>
                  <a:lnTo>
                    <a:pt x="1273" y="2250"/>
                  </a:lnTo>
                  <a:lnTo>
                    <a:pt x="1383" y="2232"/>
                  </a:lnTo>
                  <a:lnTo>
                    <a:pt x="1586" y="2158"/>
                  </a:lnTo>
                  <a:lnTo>
                    <a:pt x="1770" y="2048"/>
                  </a:lnTo>
                  <a:lnTo>
                    <a:pt x="1936" y="1900"/>
                  </a:lnTo>
                  <a:lnTo>
                    <a:pt x="2084" y="1734"/>
                  </a:lnTo>
                  <a:lnTo>
                    <a:pt x="2176" y="1550"/>
                  </a:lnTo>
                  <a:lnTo>
                    <a:pt x="2250" y="1329"/>
                  </a:lnTo>
                  <a:lnTo>
                    <a:pt x="2268" y="1236"/>
                  </a:lnTo>
                  <a:lnTo>
                    <a:pt x="2268" y="1107"/>
                  </a:lnTo>
                  <a:lnTo>
                    <a:pt x="2250" y="997"/>
                  </a:lnTo>
                  <a:lnTo>
                    <a:pt x="2231" y="886"/>
                  </a:lnTo>
                  <a:lnTo>
                    <a:pt x="2176" y="683"/>
                  </a:lnTo>
                  <a:lnTo>
                    <a:pt x="2065" y="499"/>
                  </a:lnTo>
                  <a:lnTo>
                    <a:pt x="1918" y="333"/>
                  </a:lnTo>
                  <a:lnTo>
                    <a:pt x="1752" y="185"/>
                  </a:lnTo>
                  <a:lnTo>
                    <a:pt x="1568" y="93"/>
                  </a:lnTo>
                  <a:lnTo>
                    <a:pt x="1365" y="19"/>
                  </a:lnTo>
                  <a:lnTo>
                    <a:pt x="1254"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7" name="Google Shape;3837;p15"/>
            <p:cNvSpPr/>
            <p:nvPr/>
          </p:nvSpPr>
          <p:spPr>
            <a:xfrm>
              <a:off x="4923425" y="433100"/>
              <a:ext cx="60875" cy="60875"/>
            </a:xfrm>
            <a:custGeom>
              <a:avLst/>
              <a:gdLst/>
              <a:ahLst/>
              <a:cxnLst/>
              <a:rect l="l" t="t" r="r" b="b"/>
              <a:pathLst>
                <a:path w="2435" h="2435" extrusionOk="0">
                  <a:moveTo>
                    <a:pt x="1088" y="0"/>
                  </a:moveTo>
                  <a:lnTo>
                    <a:pt x="978" y="19"/>
                  </a:lnTo>
                  <a:lnTo>
                    <a:pt x="867" y="56"/>
                  </a:lnTo>
                  <a:lnTo>
                    <a:pt x="756" y="93"/>
                  </a:lnTo>
                  <a:lnTo>
                    <a:pt x="535" y="203"/>
                  </a:lnTo>
                  <a:lnTo>
                    <a:pt x="369" y="351"/>
                  </a:lnTo>
                  <a:lnTo>
                    <a:pt x="222" y="535"/>
                  </a:lnTo>
                  <a:lnTo>
                    <a:pt x="93" y="738"/>
                  </a:lnTo>
                  <a:lnTo>
                    <a:pt x="56" y="849"/>
                  </a:lnTo>
                  <a:lnTo>
                    <a:pt x="19" y="959"/>
                  </a:lnTo>
                  <a:lnTo>
                    <a:pt x="0" y="1070"/>
                  </a:lnTo>
                  <a:lnTo>
                    <a:pt x="0" y="1199"/>
                  </a:lnTo>
                  <a:lnTo>
                    <a:pt x="0" y="1309"/>
                  </a:lnTo>
                  <a:lnTo>
                    <a:pt x="19" y="1439"/>
                  </a:lnTo>
                  <a:lnTo>
                    <a:pt x="37" y="1549"/>
                  </a:lnTo>
                  <a:lnTo>
                    <a:pt x="74" y="1660"/>
                  </a:lnTo>
                  <a:lnTo>
                    <a:pt x="129" y="1770"/>
                  </a:lnTo>
                  <a:lnTo>
                    <a:pt x="203" y="1881"/>
                  </a:lnTo>
                  <a:lnTo>
                    <a:pt x="277" y="1973"/>
                  </a:lnTo>
                  <a:lnTo>
                    <a:pt x="351" y="2065"/>
                  </a:lnTo>
                  <a:lnTo>
                    <a:pt x="443" y="2139"/>
                  </a:lnTo>
                  <a:lnTo>
                    <a:pt x="535" y="2213"/>
                  </a:lnTo>
                  <a:lnTo>
                    <a:pt x="627" y="2287"/>
                  </a:lnTo>
                  <a:lnTo>
                    <a:pt x="738" y="2342"/>
                  </a:lnTo>
                  <a:lnTo>
                    <a:pt x="848" y="2379"/>
                  </a:lnTo>
                  <a:lnTo>
                    <a:pt x="978" y="2416"/>
                  </a:lnTo>
                  <a:lnTo>
                    <a:pt x="1088" y="2434"/>
                  </a:lnTo>
                  <a:lnTo>
                    <a:pt x="1346" y="2434"/>
                  </a:lnTo>
                  <a:lnTo>
                    <a:pt x="1457" y="2416"/>
                  </a:lnTo>
                  <a:lnTo>
                    <a:pt x="1568" y="2379"/>
                  </a:lnTo>
                  <a:lnTo>
                    <a:pt x="1678" y="2342"/>
                  </a:lnTo>
                  <a:lnTo>
                    <a:pt x="1881" y="2231"/>
                  </a:lnTo>
                  <a:lnTo>
                    <a:pt x="2065" y="2084"/>
                  </a:lnTo>
                  <a:lnTo>
                    <a:pt x="2213" y="1899"/>
                  </a:lnTo>
                  <a:lnTo>
                    <a:pt x="2324" y="1697"/>
                  </a:lnTo>
                  <a:lnTo>
                    <a:pt x="2379" y="1586"/>
                  </a:lnTo>
                  <a:lnTo>
                    <a:pt x="2397" y="1475"/>
                  </a:lnTo>
                  <a:lnTo>
                    <a:pt x="2434" y="1365"/>
                  </a:lnTo>
                  <a:lnTo>
                    <a:pt x="2434" y="1236"/>
                  </a:lnTo>
                  <a:lnTo>
                    <a:pt x="2434" y="1107"/>
                  </a:lnTo>
                  <a:lnTo>
                    <a:pt x="2416" y="996"/>
                  </a:lnTo>
                  <a:lnTo>
                    <a:pt x="2379" y="885"/>
                  </a:lnTo>
                  <a:lnTo>
                    <a:pt x="2342" y="756"/>
                  </a:lnTo>
                  <a:lnTo>
                    <a:pt x="2287" y="646"/>
                  </a:lnTo>
                  <a:lnTo>
                    <a:pt x="2231" y="553"/>
                  </a:lnTo>
                  <a:lnTo>
                    <a:pt x="2158" y="461"/>
                  </a:lnTo>
                  <a:lnTo>
                    <a:pt x="2084" y="369"/>
                  </a:lnTo>
                  <a:lnTo>
                    <a:pt x="1992" y="277"/>
                  </a:lnTo>
                  <a:lnTo>
                    <a:pt x="1899" y="203"/>
                  </a:lnTo>
                  <a:lnTo>
                    <a:pt x="1789" y="148"/>
                  </a:lnTo>
                  <a:lnTo>
                    <a:pt x="1678" y="93"/>
                  </a:lnTo>
                  <a:lnTo>
                    <a:pt x="1568" y="56"/>
                  </a:lnTo>
                  <a:lnTo>
                    <a:pt x="1457" y="19"/>
                  </a:lnTo>
                  <a:lnTo>
                    <a:pt x="132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8" name="Google Shape;3838;p15"/>
            <p:cNvSpPr/>
            <p:nvPr/>
          </p:nvSpPr>
          <p:spPr>
            <a:xfrm>
              <a:off x="5001775" y="445550"/>
              <a:ext cx="64100" cy="64100"/>
            </a:xfrm>
            <a:custGeom>
              <a:avLst/>
              <a:gdLst/>
              <a:ahLst/>
              <a:cxnLst/>
              <a:rect l="l" t="t" r="r" b="b"/>
              <a:pathLst>
                <a:path w="2564" h="2564" extrusionOk="0">
                  <a:moveTo>
                    <a:pt x="1255" y="0"/>
                  </a:moveTo>
                  <a:lnTo>
                    <a:pt x="1126" y="19"/>
                  </a:lnTo>
                  <a:lnTo>
                    <a:pt x="996" y="37"/>
                  </a:lnTo>
                  <a:lnTo>
                    <a:pt x="886" y="55"/>
                  </a:lnTo>
                  <a:lnTo>
                    <a:pt x="757" y="111"/>
                  </a:lnTo>
                  <a:lnTo>
                    <a:pt x="665" y="148"/>
                  </a:lnTo>
                  <a:lnTo>
                    <a:pt x="554" y="221"/>
                  </a:lnTo>
                  <a:lnTo>
                    <a:pt x="462" y="295"/>
                  </a:lnTo>
                  <a:lnTo>
                    <a:pt x="370" y="369"/>
                  </a:lnTo>
                  <a:lnTo>
                    <a:pt x="277" y="461"/>
                  </a:lnTo>
                  <a:lnTo>
                    <a:pt x="222" y="553"/>
                  </a:lnTo>
                  <a:lnTo>
                    <a:pt x="148" y="664"/>
                  </a:lnTo>
                  <a:lnTo>
                    <a:pt x="93" y="775"/>
                  </a:lnTo>
                  <a:lnTo>
                    <a:pt x="56" y="885"/>
                  </a:lnTo>
                  <a:lnTo>
                    <a:pt x="19" y="996"/>
                  </a:lnTo>
                  <a:lnTo>
                    <a:pt x="1" y="1125"/>
                  </a:lnTo>
                  <a:lnTo>
                    <a:pt x="1" y="1254"/>
                  </a:lnTo>
                  <a:lnTo>
                    <a:pt x="1" y="1401"/>
                  </a:lnTo>
                  <a:lnTo>
                    <a:pt x="19" y="1531"/>
                  </a:lnTo>
                  <a:lnTo>
                    <a:pt x="38" y="1660"/>
                  </a:lnTo>
                  <a:lnTo>
                    <a:pt x="75" y="1770"/>
                  </a:lnTo>
                  <a:lnTo>
                    <a:pt x="130" y="1881"/>
                  </a:lnTo>
                  <a:lnTo>
                    <a:pt x="204" y="1992"/>
                  </a:lnTo>
                  <a:lnTo>
                    <a:pt x="259" y="2102"/>
                  </a:lnTo>
                  <a:lnTo>
                    <a:pt x="351" y="2194"/>
                  </a:lnTo>
                  <a:lnTo>
                    <a:pt x="443" y="2268"/>
                  </a:lnTo>
                  <a:lnTo>
                    <a:pt x="536" y="2342"/>
                  </a:lnTo>
                  <a:lnTo>
                    <a:pt x="646" y="2416"/>
                  </a:lnTo>
                  <a:lnTo>
                    <a:pt x="757" y="2471"/>
                  </a:lnTo>
                  <a:lnTo>
                    <a:pt x="867" y="2508"/>
                  </a:lnTo>
                  <a:lnTo>
                    <a:pt x="996" y="2545"/>
                  </a:lnTo>
                  <a:lnTo>
                    <a:pt x="1126" y="2563"/>
                  </a:lnTo>
                  <a:lnTo>
                    <a:pt x="1402" y="2563"/>
                  </a:lnTo>
                  <a:lnTo>
                    <a:pt x="1531" y="2545"/>
                  </a:lnTo>
                  <a:lnTo>
                    <a:pt x="1660" y="2508"/>
                  </a:lnTo>
                  <a:lnTo>
                    <a:pt x="1771" y="2471"/>
                  </a:lnTo>
                  <a:lnTo>
                    <a:pt x="1882" y="2416"/>
                  </a:lnTo>
                  <a:lnTo>
                    <a:pt x="1992" y="2360"/>
                  </a:lnTo>
                  <a:lnTo>
                    <a:pt x="2103" y="2287"/>
                  </a:lnTo>
                  <a:lnTo>
                    <a:pt x="2177" y="2213"/>
                  </a:lnTo>
                  <a:lnTo>
                    <a:pt x="2269" y="2121"/>
                  </a:lnTo>
                  <a:lnTo>
                    <a:pt x="2342" y="2010"/>
                  </a:lnTo>
                  <a:lnTo>
                    <a:pt x="2398" y="1918"/>
                  </a:lnTo>
                  <a:lnTo>
                    <a:pt x="2453" y="1807"/>
                  </a:lnTo>
                  <a:lnTo>
                    <a:pt x="2508" y="1678"/>
                  </a:lnTo>
                  <a:lnTo>
                    <a:pt x="2527" y="1549"/>
                  </a:lnTo>
                  <a:lnTo>
                    <a:pt x="2545" y="1420"/>
                  </a:lnTo>
                  <a:lnTo>
                    <a:pt x="2564" y="1291"/>
                  </a:lnTo>
                  <a:lnTo>
                    <a:pt x="2545" y="1143"/>
                  </a:lnTo>
                  <a:lnTo>
                    <a:pt x="2527" y="1014"/>
                  </a:lnTo>
                  <a:lnTo>
                    <a:pt x="2508" y="904"/>
                  </a:lnTo>
                  <a:lnTo>
                    <a:pt x="2453" y="775"/>
                  </a:lnTo>
                  <a:lnTo>
                    <a:pt x="2398" y="664"/>
                  </a:lnTo>
                  <a:lnTo>
                    <a:pt x="2342" y="553"/>
                  </a:lnTo>
                  <a:lnTo>
                    <a:pt x="2269" y="461"/>
                  </a:lnTo>
                  <a:lnTo>
                    <a:pt x="2177" y="369"/>
                  </a:lnTo>
                  <a:lnTo>
                    <a:pt x="2103" y="295"/>
                  </a:lnTo>
                  <a:lnTo>
                    <a:pt x="1992" y="221"/>
                  </a:lnTo>
                  <a:lnTo>
                    <a:pt x="1882" y="148"/>
                  </a:lnTo>
                  <a:lnTo>
                    <a:pt x="1771" y="92"/>
                  </a:lnTo>
                  <a:lnTo>
                    <a:pt x="1660" y="55"/>
                  </a:lnTo>
                  <a:lnTo>
                    <a:pt x="1531" y="37"/>
                  </a:lnTo>
                  <a:lnTo>
                    <a:pt x="1402" y="19"/>
                  </a:lnTo>
                  <a:lnTo>
                    <a:pt x="125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9" name="Google Shape;3839;p15"/>
            <p:cNvSpPr/>
            <p:nvPr/>
          </p:nvSpPr>
          <p:spPr>
            <a:xfrm>
              <a:off x="4532075" y="455675"/>
              <a:ext cx="21225" cy="26775"/>
            </a:xfrm>
            <a:custGeom>
              <a:avLst/>
              <a:gdLst/>
              <a:ahLst/>
              <a:cxnLst/>
              <a:rect l="l" t="t" r="r" b="b"/>
              <a:pathLst>
                <a:path w="849" h="1071" extrusionOk="0">
                  <a:moveTo>
                    <a:pt x="461" y="1"/>
                  </a:moveTo>
                  <a:lnTo>
                    <a:pt x="295" y="204"/>
                  </a:lnTo>
                  <a:lnTo>
                    <a:pt x="148" y="351"/>
                  </a:lnTo>
                  <a:lnTo>
                    <a:pt x="37" y="499"/>
                  </a:lnTo>
                  <a:lnTo>
                    <a:pt x="19" y="554"/>
                  </a:lnTo>
                  <a:lnTo>
                    <a:pt x="0" y="609"/>
                  </a:lnTo>
                  <a:lnTo>
                    <a:pt x="19" y="665"/>
                  </a:lnTo>
                  <a:lnTo>
                    <a:pt x="56" y="738"/>
                  </a:lnTo>
                  <a:lnTo>
                    <a:pt x="166" y="886"/>
                  </a:lnTo>
                  <a:lnTo>
                    <a:pt x="277" y="996"/>
                  </a:lnTo>
                  <a:lnTo>
                    <a:pt x="351" y="1052"/>
                  </a:lnTo>
                  <a:lnTo>
                    <a:pt x="424" y="1070"/>
                  </a:lnTo>
                  <a:lnTo>
                    <a:pt x="461" y="1070"/>
                  </a:lnTo>
                  <a:lnTo>
                    <a:pt x="535" y="1052"/>
                  </a:lnTo>
                  <a:lnTo>
                    <a:pt x="664" y="960"/>
                  </a:lnTo>
                  <a:lnTo>
                    <a:pt x="793" y="831"/>
                  </a:lnTo>
                  <a:lnTo>
                    <a:pt x="830" y="757"/>
                  </a:lnTo>
                  <a:lnTo>
                    <a:pt x="849" y="701"/>
                  </a:lnTo>
                  <a:lnTo>
                    <a:pt x="849" y="628"/>
                  </a:lnTo>
                  <a:lnTo>
                    <a:pt x="830" y="554"/>
                  </a:lnTo>
                  <a:lnTo>
                    <a:pt x="738" y="406"/>
                  </a:lnTo>
                  <a:lnTo>
                    <a:pt x="609" y="222"/>
                  </a:lnTo>
                  <a:lnTo>
                    <a:pt x="46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0" name="Google Shape;3840;p15"/>
            <p:cNvSpPr/>
            <p:nvPr/>
          </p:nvSpPr>
          <p:spPr>
            <a:xfrm>
              <a:off x="5079225" y="458000"/>
              <a:ext cx="68250" cy="68225"/>
            </a:xfrm>
            <a:custGeom>
              <a:avLst/>
              <a:gdLst/>
              <a:ahLst/>
              <a:cxnLst/>
              <a:rect l="l" t="t" r="r" b="b"/>
              <a:pathLst>
                <a:path w="2730" h="2729" extrusionOk="0">
                  <a:moveTo>
                    <a:pt x="1273" y="0"/>
                  </a:moveTo>
                  <a:lnTo>
                    <a:pt x="1144" y="18"/>
                  </a:lnTo>
                  <a:lnTo>
                    <a:pt x="1015" y="37"/>
                  </a:lnTo>
                  <a:lnTo>
                    <a:pt x="885" y="92"/>
                  </a:lnTo>
                  <a:lnTo>
                    <a:pt x="756" y="148"/>
                  </a:lnTo>
                  <a:lnTo>
                    <a:pt x="646" y="203"/>
                  </a:lnTo>
                  <a:lnTo>
                    <a:pt x="535" y="295"/>
                  </a:lnTo>
                  <a:lnTo>
                    <a:pt x="443" y="369"/>
                  </a:lnTo>
                  <a:lnTo>
                    <a:pt x="351" y="461"/>
                  </a:lnTo>
                  <a:lnTo>
                    <a:pt x="259" y="572"/>
                  </a:lnTo>
                  <a:lnTo>
                    <a:pt x="185" y="682"/>
                  </a:lnTo>
                  <a:lnTo>
                    <a:pt x="129" y="811"/>
                  </a:lnTo>
                  <a:lnTo>
                    <a:pt x="74" y="922"/>
                  </a:lnTo>
                  <a:lnTo>
                    <a:pt x="37" y="1051"/>
                  </a:lnTo>
                  <a:lnTo>
                    <a:pt x="19" y="1198"/>
                  </a:lnTo>
                  <a:lnTo>
                    <a:pt x="0" y="1328"/>
                  </a:lnTo>
                  <a:lnTo>
                    <a:pt x="19" y="1475"/>
                  </a:lnTo>
                  <a:lnTo>
                    <a:pt x="37" y="1604"/>
                  </a:lnTo>
                  <a:lnTo>
                    <a:pt x="56" y="1733"/>
                  </a:lnTo>
                  <a:lnTo>
                    <a:pt x="111" y="1862"/>
                  </a:lnTo>
                  <a:lnTo>
                    <a:pt x="166" y="1991"/>
                  </a:lnTo>
                  <a:lnTo>
                    <a:pt x="240" y="2102"/>
                  </a:lnTo>
                  <a:lnTo>
                    <a:pt x="314" y="2213"/>
                  </a:lnTo>
                  <a:lnTo>
                    <a:pt x="406" y="2305"/>
                  </a:lnTo>
                  <a:lnTo>
                    <a:pt x="498" y="2397"/>
                  </a:lnTo>
                  <a:lnTo>
                    <a:pt x="590" y="2471"/>
                  </a:lnTo>
                  <a:lnTo>
                    <a:pt x="720" y="2544"/>
                  </a:lnTo>
                  <a:lnTo>
                    <a:pt x="830" y="2600"/>
                  </a:lnTo>
                  <a:lnTo>
                    <a:pt x="959" y="2655"/>
                  </a:lnTo>
                  <a:lnTo>
                    <a:pt x="1088" y="2692"/>
                  </a:lnTo>
                  <a:lnTo>
                    <a:pt x="1217" y="2710"/>
                  </a:lnTo>
                  <a:lnTo>
                    <a:pt x="1365" y="2729"/>
                  </a:lnTo>
                  <a:lnTo>
                    <a:pt x="1494" y="2710"/>
                  </a:lnTo>
                  <a:lnTo>
                    <a:pt x="1623" y="2692"/>
                  </a:lnTo>
                  <a:lnTo>
                    <a:pt x="1752" y="2674"/>
                  </a:lnTo>
                  <a:lnTo>
                    <a:pt x="1881" y="2618"/>
                  </a:lnTo>
                  <a:lnTo>
                    <a:pt x="1992" y="2563"/>
                  </a:lnTo>
                  <a:lnTo>
                    <a:pt x="2102" y="2508"/>
                  </a:lnTo>
                  <a:lnTo>
                    <a:pt x="2213" y="2434"/>
                  </a:lnTo>
                  <a:lnTo>
                    <a:pt x="2305" y="2342"/>
                  </a:lnTo>
                  <a:lnTo>
                    <a:pt x="2397" y="2249"/>
                  </a:lnTo>
                  <a:lnTo>
                    <a:pt x="2471" y="2157"/>
                  </a:lnTo>
                  <a:lnTo>
                    <a:pt x="2545" y="2047"/>
                  </a:lnTo>
                  <a:lnTo>
                    <a:pt x="2619" y="1936"/>
                  </a:lnTo>
                  <a:lnTo>
                    <a:pt x="2656" y="1807"/>
                  </a:lnTo>
                  <a:lnTo>
                    <a:pt x="2692" y="1678"/>
                  </a:lnTo>
                  <a:lnTo>
                    <a:pt x="2729" y="1549"/>
                  </a:lnTo>
                  <a:lnTo>
                    <a:pt x="2729" y="1420"/>
                  </a:lnTo>
                  <a:lnTo>
                    <a:pt x="2729" y="1272"/>
                  </a:lnTo>
                  <a:lnTo>
                    <a:pt x="2729" y="1143"/>
                  </a:lnTo>
                  <a:lnTo>
                    <a:pt x="2692" y="1014"/>
                  </a:lnTo>
                  <a:lnTo>
                    <a:pt x="2656" y="885"/>
                  </a:lnTo>
                  <a:lnTo>
                    <a:pt x="2600" y="756"/>
                  </a:lnTo>
                  <a:lnTo>
                    <a:pt x="2526" y="645"/>
                  </a:lnTo>
                  <a:lnTo>
                    <a:pt x="2453" y="535"/>
                  </a:lnTo>
                  <a:lnTo>
                    <a:pt x="2379" y="443"/>
                  </a:lnTo>
                  <a:lnTo>
                    <a:pt x="2268" y="350"/>
                  </a:lnTo>
                  <a:lnTo>
                    <a:pt x="2176" y="258"/>
                  </a:lnTo>
                  <a:lnTo>
                    <a:pt x="2065" y="184"/>
                  </a:lnTo>
                  <a:lnTo>
                    <a:pt x="1936" y="129"/>
                  </a:lnTo>
                  <a:lnTo>
                    <a:pt x="1826" y="74"/>
                  </a:lnTo>
                  <a:lnTo>
                    <a:pt x="1697" y="37"/>
                  </a:lnTo>
                  <a:lnTo>
                    <a:pt x="154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1" name="Google Shape;3841;p15"/>
            <p:cNvSpPr/>
            <p:nvPr/>
          </p:nvSpPr>
          <p:spPr>
            <a:xfrm>
              <a:off x="4605825" y="469500"/>
              <a:ext cx="34125" cy="33675"/>
            </a:xfrm>
            <a:custGeom>
              <a:avLst/>
              <a:gdLst/>
              <a:ahLst/>
              <a:cxnLst/>
              <a:rect l="l" t="t" r="r" b="b"/>
              <a:pathLst>
                <a:path w="1365" h="1347" extrusionOk="0">
                  <a:moveTo>
                    <a:pt x="646" y="1"/>
                  </a:moveTo>
                  <a:lnTo>
                    <a:pt x="498" y="19"/>
                  </a:lnTo>
                  <a:lnTo>
                    <a:pt x="388" y="56"/>
                  </a:lnTo>
                  <a:lnTo>
                    <a:pt x="277" y="112"/>
                  </a:lnTo>
                  <a:lnTo>
                    <a:pt x="185" y="185"/>
                  </a:lnTo>
                  <a:lnTo>
                    <a:pt x="111" y="278"/>
                  </a:lnTo>
                  <a:lnTo>
                    <a:pt x="56" y="388"/>
                  </a:lnTo>
                  <a:lnTo>
                    <a:pt x="19" y="517"/>
                  </a:lnTo>
                  <a:lnTo>
                    <a:pt x="0" y="665"/>
                  </a:lnTo>
                  <a:lnTo>
                    <a:pt x="19" y="812"/>
                  </a:lnTo>
                  <a:lnTo>
                    <a:pt x="56" y="941"/>
                  </a:lnTo>
                  <a:lnTo>
                    <a:pt x="111" y="1070"/>
                  </a:lnTo>
                  <a:lnTo>
                    <a:pt x="185" y="1163"/>
                  </a:lnTo>
                  <a:lnTo>
                    <a:pt x="277" y="1236"/>
                  </a:lnTo>
                  <a:lnTo>
                    <a:pt x="388" y="1292"/>
                  </a:lnTo>
                  <a:lnTo>
                    <a:pt x="535" y="1329"/>
                  </a:lnTo>
                  <a:lnTo>
                    <a:pt x="683" y="1347"/>
                  </a:lnTo>
                  <a:lnTo>
                    <a:pt x="830" y="1329"/>
                  </a:lnTo>
                  <a:lnTo>
                    <a:pt x="959" y="1292"/>
                  </a:lnTo>
                  <a:lnTo>
                    <a:pt x="1070" y="1236"/>
                  </a:lnTo>
                  <a:lnTo>
                    <a:pt x="1162" y="1144"/>
                  </a:lnTo>
                  <a:lnTo>
                    <a:pt x="1236" y="1052"/>
                  </a:lnTo>
                  <a:lnTo>
                    <a:pt x="1291" y="923"/>
                  </a:lnTo>
                  <a:lnTo>
                    <a:pt x="1346" y="775"/>
                  </a:lnTo>
                  <a:lnTo>
                    <a:pt x="1365" y="628"/>
                  </a:lnTo>
                  <a:lnTo>
                    <a:pt x="1328" y="480"/>
                  </a:lnTo>
                  <a:lnTo>
                    <a:pt x="1291" y="370"/>
                  </a:lnTo>
                  <a:lnTo>
                    <a:pt x="1217" y="259"/>
                  </a:lnTo>
                  <a:lnTo>
                    <a:pt x="1144" y="167"/>
                  </a:lnTo>
                  <a:lnTo>
                    <a:pt x="1051" y="93"/>
                  </a:lnTo>
                  <a:lnTo>
                    <a:pt x="922" y="38"/>
                  </a:lnTo>
                  <a:lnTo>
                    <a:pt x="79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2" name="Google Shape;3842;p15"/>
            <p:cNvSpPr/>
            <p:nvPr/>
          </p:nvSpPr>
          <p:spPr>
            <a:xfrm>
              <a:off x="5155275" y="470900"/>
              <a:ext cx="70550" cy="70550"/>
            </a:xfrm>
            <a:custGeom>
              <a:avLst/>
              <a:gdLst/>
              <a:ahLst/>
              <a:cxnLst/>
              <a:rect l="l" t="t" r="r" b="b"/>
              <a:pathLst>
                <a:path w="2822" h="2822" extrusionOk="0">
                  <a:moveTo>
                    <a:pt x="1439" y="0"/>
                  </a:moveTo>
                  <a:lnTo>
                    <a:pt x="1291" y="19"/>
                  </a:lnTo>
                  <a:lnTo>
                    <a:pt x="1144" y="37"/>
                  </a:lnTo>
                  <a:lnTo>
                    <a:pt x="1015" y="56"/>
                  </a:lnTo>
                  <a:lnTo>
                    <a:pt x="886" y="111"/>
                  </a:lnTo>
                  <a:lnTo>
                    <a:pt x="757" y="166"/>
                  </a:lnTo>
                  <a:lnTo>
                    <a:pt x="646" y="222"/>
                  </a:lnTo>
                  <a:lnTo>
                    <a:pt x="535" y="314"/>
                  </a:lnTo>
                  <a:lnTo>
                    <a:pt x="425" y="387"/>
                  </a:lnTo>
                  <a:lnTo>
                    <a:pt x="333" y="498"/>
                  </a:lnTo>
                  <a:lnTo>
                    <a:pt x="259" y="590"/>
                  </a:lnTo>
                  <a:lnTo>
                    <a:pt x="185" y="719"/>
                  </a:lnTo>
                  <a:lnTo>
                    <a:pt x="130" y="830"/>
                  </a:lnTo>
                  <a:lnTo>
                    <a:pt x="74" y="959"/>
                  </a:lnTo>
                  <a:lnTo>
                    <a:pt x="38" y="1107"/>
                  </a:lnTo>
                  <a:lnTo>
                    <a:pt x="19" y="1236"/>
                  </a:lnTo>
                  <a:lnTo>
                    <a:pt x="1" y="1383"/>
                  </a:lnTo>
                  <a:lnTo>
                    <a:pt x="1" y="1531"/>
                  </a:lnTo>
                  <a:lnTo>
                    <a:pt x="19" y="1678"/>
                  </a:lnTo>
                  <a:lnTo>
                    <a:pt x="56" y="1807"/>
                  </a:lnTo>
                  <a:lnTo>
                    <a:pt x="111" y="1955"/>
                  </a:lnTo>
                  <a:lnTo>
                    <a:pt x="167" y="2065"/>
                  </a:lnTo>
                  <a:lnTo>
                    <a:pt x="222" y="2194"/>
                  </a:lnTo>
                  <a:lnTo>
                    <a:pt x="314" y="2305"/>
                  </a:lnTo>
                  <a:lnTo>
                    <a:pt x="388" y="2397"/>
                  </a:lnTo>
                  <a:lnTo>
                    <a:pt x="499" y="2489"/>
                  </a:lnTo>
                  <a:lnTo>
                    <a:pt x="591" y="2582"/>
                  </a:lnTo>
                  <a:lnTo>
                    <a:pt x="720" y="2637"/>
                  </a:lnTo>
                  <a:lnTo>
                    <a:pt x="830" y="2711"/>
                  </a:lnTo>
                  <a:lnTo>
                    <a:pt x="960" y="2748"/>
                  </a:lnTo>
                  <a:lnTo>
                    <a:pt x="1107" y="2784"/>
                  </a:lnTo>
                  <a:lnTo>
                    <a:pt x="1236" y="2821"/>
                  </a:lnTo>
                  <a:lnTo>
                    <a:pt x="1531" y="2821"/>
                  </a:lnTo>
                  <a:lnTo>
                    <a:pt x="1679" y="2803"/>
                  </a:lnTo>
                  <a:lnTo>
                    <a:pt x="1808" y="2766"/>
                  </a:lnTo>
                  <a:lnTo>
                    <a:pt x="1937" y="2729"/>
                  </a:lnTo>
                  <a:lnTo>
                    <a:pt x="2066" y="2674"/>
                  </a:lnTo>
                  <a:lnTo>
                    <a:pt x="2195" y="2600"/>
                  </a:lnTo>
                  <a:lnTo>
                    <a:pt x="2305" y="2526"/>
                  </a:lnTo>
                  <a:lnTo>
                    <a:pt x="2398" y="2434"/>
                  </a:lnTo>
                  <a:lnTo>
                    <a:pt x="2490" y="2342"/>
                  </a:lnTo>
                  <a:lnTo>
                    <a:pt x="2582" y="2231"/>
                  </a:lnTo>
                  <a:lnTo>
                    <a:pt x="2637" y="2121"/>
                  </a:lnTo>
                  <a:lnTo>
                    <a:pt x="2711" y="1992"/>
                  </a:lnTo>
                  <a:lnTo>
                    <a:pt x="2748" y="1863"/>
                  </a:lnTo>
                  <a:lnTo>
                    <a:pt x="2785" y="1733"/>
                  </a:lnTo>
                  <a:lnTo>
                    <a:pt x="2822" y="1586"/>
                  </a:lnTo>
                  <a:lnTo>
                    <a:pt x="2822" y="1438"/>
                  </a:lnTo>
                  <a:lnTo>
                    <a:pt x="2822" y="1291"/>
                  </a:lnTo>
                  <a:lnTo>
                    <a:pt x="2803" y="1143"/>
                  </a:lnTo>
                  <a:lnTo>
                    <a:pt x="2766" y="1014"/>
                  </a:lnTo>
                  <a:lnTo>
                    <a:pt x="2730" y="885"/>
                  </a:lnTo>
                  <a:lnTo>
                    <a:pt x="2674" y="756"/>
                  </a:lnTo>
                  <a:lnTo>
                    <a:pt x="2600" y="646"/>
                  </a:lnTo>
                  <a:lnTo>
                    <a:pt x="2527" y="535"/>
                  </a:lnTo>
                  <a:lnTo>
                    <a:pt x="2435" y="424"/>
                  </a:lnTo>
                  <a:lnTo>
                    <a:pt x="2342" y="332"/>
                  </a:lnTo>
                  <a:lnTo>
                    <a:pt x="2232" y="258"/>
                  </a:lnTo>
                  <a:lnTo>
                    <a:pt x="2121" y="185"/>
                  </a:lnTo>
                  <a:lnTo>
                    <a:pt x="1992" y="129"/>
                  </a:lnTo>
                  <a:lnTo>
                    <a:pt x="1863" y="74"/>
                  </a:lnTo>
                  <a:lnTo>
                    <a:pt x="1734" y="37"/>
                  </a:lnTo>
                  <a:lnTo>
                    <a:pt x="1586" y="19"/>
                  </a:lnTo>
                  <a:lnTo>
                    <a:pt x="143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3" name="Google Shape;3843;p15"/>
            <p:cNvSpPr/>
            <p:nvPr/>
          </p:nvSpPr>
          <p:spPr>
            <a:xfrm>
              <a:off x="4679125" y="479650"/>
              <a:ext cx="41500" cy="41525"/>
            </a:xfrm>
            <a:custGeom>
              <a:avLst/>
              <a:gdLst/>
              <a:ahLst/>
              <a:cxnLst/>
              <a:rect l="l" t="t" r="r" b="b"/>
              <a:pathLst>
                <a:path w="1660" h="1661" extrusionOk="0">
                  <a:moveTo>
                    <a:pt x="793" y="1"/>
                  </a:moveTo>
                  <a:lnTo>
                    <a:pt x="627" y="19"/>
                  </a:lnTo>
                  <a:lnTo>
                    <a:pt x="461" y="74"/>
                  </a:lnTo>
                  <a:lnTo>
                    <a:pt x="332" y="167"/>
                  </a:lnTo>
                  <a:lnTo>
                    <a:pt x="203" y="259"/>
                  </a:lnTo>
                  <a:lnTo>
                    <a:pt x="111" y="388"/>
                  </a:lnTo>
                  <a:lnTo>
                    <a:pt x="55" y="535"/>
                  </a:lnTo>
                  <a:lnTo>
                    <a:pt x="0" y="683"/>
                  </a:lnTo>
                  <a:lnTo>
                    <a:pt x="0" y="867"/>
                  </a:lnTo>
                  <a:lnTo>
                    <a:pt x="19" y="1033"/>
                  </a:lnTo>
                  <a:lnTo>
                    <a:pt x="55" y="1181"/>
                  </a:lnTo>
                  <a:lnTo>
                    <a:pt x="148" y="1328"/>
                  </a:lnTo>
                  <a:lnTo>
                    <a:pt x="240" y="1439"/>
                  </a:lnTo>
                  <a:lnTo>
                    <a:pt x="369" y="1531"/>
                  </a:lnTo>
                  <a:lnTo>
                    <a:pt x="498" y="1605"/>
                  </a:lnTo>
                  <a:lnTo>
                    <a:pt x="664" y="1660"/>
                  </a:lnTo>
                  <a:lnTo>
                    <a:pt x="996" y="1660"/>
                  </a:lnTo>
                  <a:lnTo>
                    <a:pt x="1162" y="1605"/>
                  </a:lnTo>
                  <a:lnTo>
                    <a:pt x="1309" y="1531"/>
                  </a:lnTo>
                  <a:lnTo>
                    <a:pt x="1420" y="1439"/>
                  </a:lnTo>
                  <a:lnTo>
                    <a:pt x="1512" y="1310"/>
                  </a:lnTo>
                  <a:lnTo>
                    <a:pt x="1586" y="1162"/>
                  </a:lnTo>
                  <a:lnTo>
                    <a:pt x="1641" y="1015"/>
                  </a:lnTo>
                  <a:lnTo>
                    <a:pt x="1660" y="849"/>
                  </a:lnTo>
                  <a:lnTo>
                    <a:pt x="1641" y="664"/>
                  </a:lnTo>
                  <a:lnTo>
                    <a:pt x="1586" y="498"/>
                  </a:lnTo>
                  <a:lnTo>
                    <a:pt x="1512" y="351"/>
                  </a:lnTo>
                  <a:lnTo>
                    <a:pt x="1420" y="240"/>
                  </a:lnTo>
                  <a:lnTo>
                    <a:pt x="1291" y="130"/>
                  </a:lnTo>
                  <a:lnTo>
                    <a:pt x="1143" y="56"/>
                  </a:lnTo>
                  <a:lnTo>
                    <a:pt x="977" y="19"/>
                  </a:lnTo>
                  <a:lnTo>
                    <a:pt x="79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4" name="Google Shape;3844;p15"/>
            <p:cNvSpPr/>
            <p:nvPr/>
          </p:nvSpPr>
          <p:spPr>
            <a:xfrm>
              <a:off x="5233650" y="480575"/>
              <a:ext cx="73775" cy="74250"/>
            </a:xfrm>
            <a:custGeom>
              <a:avLst/>
              <a:gdLst/>
              <a:ahLst/>
              <a:cxnLst/>
              <a:rect l="l" t="t" r="r" b="b"/>
              <a:pathLst>
                <a:path w="2951" h="2970" extrusionOk="0">
                  <a:moveTo>
                    <a:pt x="1531" y="0"/>
                  </a:moveTo>
                  <a:lnTo>
                    <a:pt x="1365" y="19"/>
                  </a:lnTo>
                  <a:lnTo>
                    <a:pt x="1236" y="37"/>
                  </a:lnTo>
                  <a:lnTo>
                    <a:pt x="1088" y="56"/>
                  </a:lnTo>
                  <a:lnTo>
                    <a:pt x="941" y="111"/>
                  </a:lnTo>
                  <a:lnTo>
                    <a:pt x="811" y="166"/>
                  </a:lnTo>
                  <a:lnTo>
                    <a:pt x="701" y="240"/>
                  </a:lnTo>
                  <a:lnTo>
                    <a:pt x="572" y="314"/>
                  </a:lnTo>
                  <a:lnTo>
                    <a:pt x="461" y="406"/>
                  </a:lnTo>
                  <a:lnTo>
                    <a:pt x="369" y="517"/>
                  </a:lnTo>
                  <a:lnTo>
                    <a:pt x="277" y="627"/>
                  </a:lnTo>
                  <a:lnTo>
                    <a:pt x="203" y="756"/>
                  </a:lnTo>
                  <a:lnTo>
                    <a:pt x="129" y="886"/>
                  </a:lnTo>
                  <a:lnTo>
                    <a:pt x="74" y="1015"/>
                  </a:lnTo>
                  <a:lnTo>
                    <a:pt x="37" y="1162"/>
                  </a:lnTo>
                  <a:lnTo>
                    <a:pt x="19" y="1310"/>
                  </a:lnTo>
                  <a:lnTo>
                    <a:pt x="0" y="1457"/>
                  </a:lnTo>
                  <a:lnTo>
                    <a:pt x="0" y="1605"/>
                  </a:lnTo>
                  <a:lnTo>
                    <a:pt x="19" y="1752"/>
                  </a:lnTo>
                  <a:lnTo>
                    <a:pt x="56" y="1881"/>
                  </a:lnTo>
                  <a:lnTo>
                    <a:pt x="111" y="2029"/>
                  </a:lnTo>
                  <a:lnTo>
                    <a:pt x="166" y="2158"/>
                  </a:lnTo>
                  <a:lnTo>
                    <a:pt x="240" y="2287"/>
                  </a:lnTo>
                  <a:lnTo>
                    <a:pt x="314" y="2397"/>
                  </a:lnTo>
                  <a:lnTo>
                    <a:pt x="424" y="2508"/>
                  </a:lnTo>
                  <a:lnTo>
                    <a:pt x="516" y="2600"/>
                  </a:lnTo>
                  <a:lnTo>
                    <a:pt x="627" y="2692"/>
                  </a:lnTo>
                  <a:lnTo>
                    <a:pt x="756" y="2766"/>
                  </a:lnTo>
                  <a:lnTo>
                    <a:pt x="885" y="2840"/>
                  </a:lnTo>
                  <a:lnTo>
                    <a:pt x="1014" y="2895"/>
                  </a:lnTo>
                  <a:lnTo>
                    <a:pt x="1162" y="2932"/>
                  </a:lnTo>
                  <a:lnTo>
                    <a:pt x="1309" y="2951"/>
                  </a:lnTo>
                  <a:lnTo>
                    <a:pt x="1457" y="2969"/>
                  </a:lnTo>
                  <a:lnTo>
                    <a:pt x="1604" y="2951"/>
                  </a:lnTo>
                  <a:lnTo>
                    <a:pt x="1752" y="2932"/>
                  </a:lnTo>
                  <a:lnTo>
                    <a:pt x="1899" y="2895"/>
                  </a:lnTo>
                  <a:lnTo>
                    <a:pt x="2028" y="2858"/>
                  </a:lnTo>
                  <a:lnTo>
                    <a:pt x="2157" y="2785"/>
                  </a:lnTo>
                  <a:lnTo>
                    <a:pt x="2287" y="2711"/>
                  </a:lnTo>
                  <a:lnTo>
                    <a:pt x="2397" y="2637"/>
                  </a:lnTo>
                  <a:lnTo>
                    <a:pt x="2508" y="2527"/>
                  </a:lnTo>
                  <a:lnTo>
                    <a:pt x="2600" y="2434"/>
                  </a:lnTo>
                  <a:lnTo>
                    <a:pt x="2692" y="2305"/>
                  </a:lnTo>
                  <a:lnTo>
                    <a:pt x="2766" y="2195"/>
                  </a:lnTo>
                  <a:lnTo>
                    <a:pt x="2821" y="2066"/>
                  </a:lnTo>
                  <a:lnTo>
                    <a:pt x="2877" y="1936"/>
                  </a:lnTo>
                  <a:lnTo>
                    <a:pt x="2913" y="1789"/>
                  </a:lnTo>
                  <a:lnTo>
                    <a:pt x="2950" y="1641"/>
                  </a:lnTo>
                  <a:lnTo>
                    <a:pt x="2950" y="1494"/>
                  </a:lnTo>
                  <a:lnTo>
                    <a:pt x="2950" y="1346"/>
                  </a:lnTo>
                  <a:lnTo>
                    <a:pt x="2932" y="1199"/>
                  </a:lnTo>
                  <a:lnTo>
                    <a:pt x="2895" y="1070"/>
                  </a:lnTo>
                  <a:lnTo>
                    <a:pt x="2840" y="922"/>
                  </a:lnTo>
                  <a:lnTo>
                    <a:pt x="2784" y="812"/>
                  </a:lnTo>
                  <a:lnTo>
                    <a:pt x="2711" y="683"/>
                  </a:lnTo>
                  <a:lnTo>
                    <a:pt x="2618" y="572"/>
                  </a:lnTo>
                  <a:lnTo>
                    <a:pt x="2526" y="461"/>
                  </a:lnTo>
                  <a:lnTo>
                    <a:pt x="2434" y="369"/>
                  </a:lnTo>
                  <a:lnTo>
                    <a:pt x="2323" y="277"/>
                  </a:lnTo>
                  <a:lnTo>
                    <a:pt x="2213" y="203"/>
                  </a:lnTo>
                  <a:lnTo>
                    <a:pt x="2084" y="148"/>
                  </a:lnTo>
                  <a:lnTo>
                    <a:pt x="1955" y="93"/>
                  </a:lnTo>
                  <a:lnTo>
                    <a:pt x="1807" y="56"/>
                  </a:lnTo>
                  <a:lnTo>
                    <a:pt x="1678" y="19"/>
                  </a:lnTo>
                  <a:lnTo>
                    <a:pt x="153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5" name="Google Shape;3845;p15"/>
            <p:cNvSpPr/>
            <p:nvPr/>
          </p:nvSpPr>
          <p:spPr>
            <a:xfrm>
              <a:off x="4755625" y="490725"/>
              <a:ext cx="48425" cy="48425"/>
            </a:xfrm>
            <a:custGeom>
              <a:avLst/>
              <a:gdLst/>
              <a:ahLst/>
              <a:cxnLst/>
              <a:rect l="l" t="t" r="r" b="b"/>
              <a:pathLst>
                <a:path w="1937" h="1937" extrusionOk="0">
                  <a:moveTo>
                    <a:pt x="941" y="0"/>
                  </a:moveTo>
                  <a:lnTo>
                    <a:pt x="738" y="19"/>
                  </a:lnTo>
                  <a:lnTo>
                    <a:pt x="554" y="92"/>
                  </a:lnTo>
                  <a:lnTo>
                    <a:pt x="388" y="185"/>
                  </a:lnTo>
                  <a:lnTo>
                    <a:pt x="259" y="295"/>
                  </a:lnTo>
                  <a:lnTo>
                    <a:pt x="130" y="461"/>
                  </a:lnTo>
                  <a:lnTo>
                    <a:pt x="56" y="627"/>
                  </a:lnTo>
                  <a:lnTo>
                    <a:pt x="1" y="811"/>
                  </a:lnTo>
                  <a:lnTo>
                    <a:pt x="1" y="1014"/>
                  </a:lnTo>
                  <a:lnTo>
                    <a:pt x="19" y="1199"/>
                  </a:lnTo>
                  <a:lnTo>
                    <a:pt x="75" y="1365"/>
                  </a:lnTo>
                  <a:lnTo>
                    <a:pt x="167" y="1530"/>
                  </a:lnTo>
                  <a:lnTo>
                    <a:pt x="296" y="1660"/>
                  </a:lnTo>
                  <a:lnTo>
                    <a:pt x="425" y="1770"/>
                  </a:lnTo>
                  <a:lnTo>
                    <a:pt x="591" y="1862"/>
                  </a:lnTo>
                  <a:lnTo>
                    <a:pt x="775" y="1918"/>
                  </a:lnTo>
                  <a:lnTo>
                    <a:pt x="960" y="1936"/>
                  </a:lnTo>
                  <a:lnTo>
                    <a:pt x="1162" y="1918"/>
                  </a:lnTo>
                  <a:lnTo>
                    <a:pt x="1347" y="1862"/>
                  </a:lnTo>
                  <a:lnTo>
                    <a:pt x="1513" y="1770"/>
                  </a:lnTo>
                  <a:lnTo>
                    <a:pt x="1660" y="1641"/>
                  </a:lnTo>
                  <a:lnTo>
                    <a:pt x="1771" y="1494"/>
                  </a:lnTo>
                  <a:lnTo>
                    <a:pt x="1863" y="1328"/>
                  </a:lnTo>
                  <a:lnTo>
                    <a:pt x="1918" y="1143"/>
                  </a:lnTo>
                  <a:lnTo>
                    <a:pt x="1937" y="959"/>
                  </a:lnTo>
                  <a:lnTo>
                    <a:pt x="1900" y="756"/>
                  </a:lnTo>
                  <a:lnTo>
                    <a:pt x="1845" y="572"/>
                  </a:lnTo>
                  <a:lnTo>
                    <a:pt x="1752" y="406"/>
                  </a:lnTo>
                  <a:lnTo>
                    <a:pt x="1642" y="258"/>
                  </a:lnTo>
                  <a:lnTo>
                    <a:pt x="1494" y="148"/>
                  </a:lnTo>
                  <a:lnTo>
                    <a:pt x="1310" y="55"/>
                  </a:lnTo>
                  <a:lnTo>
                    <a:pt x="1126" y="19"/>
                  </a:lnTo>
                  <a:lnTo>
                    <a:pt x="94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6" name="Google Shape;3846;p15"/>
            <p:cNvSpPr/>
            <p:nvPr/>
          </p:nvSpPr>
          <p:spPr>
            <a:xfrm>
              <a:off x="4832625" y="502250"/>
              <a:ext cx="53950" cy="53475"/>
            </a:xfrm>
            <a:custGeom>
              <a:avLst/>
              <a:gdLst/>
              <a:ahLst/>
              <a:cxnLst/>
              <a:rect l="l" t="t" r="r" b="b"/>
              <a:pathLst>
                <a:path w="2158" h="2139" extrusionOk="0">
                  <a:moveTo>
                    <a:pt x="1051" y="0"/>
                  </a:moveTo>
                  <a:lnTo>
                    <a:pt x="940" y="19"/>
                  </a:lnTo>
                  <a:lnTo>
                    <a:pt x="830" y="37"/>
                  </a:lnTo>
                  <a:lnTo>
                    <a:pt x="627" y="92"/>
                  </a:lnTo>
                  <a:lnTo>
                    <a:pt x="461" y="203"/>
                  </a:lnTo>
                  <a:lnTo>
                    <a:pt x="295" y="332"/>
                  </a:lnTo>
                  <a:lnTo>
                    <a:pt x="166" y="498"/>
                  </a:lnTo>
                  <a:lnTo>
                    <a:pt x="74" y="682"/>
                  </a:lnTo>
                  <a:lnTo>
                    <a:pt x="18" y="885"/>
                  </a:lnTo>
                  <a:lnTo>
                    <a:pt x="0" y="1106"/>
                  </a:lnTo>
                  <a:lnTo>
                    <a:pt x="37" y="1328"/>
                  </a:lnTo>
                  <a:lnTo>
                    <a:pt x="92" y="1512"/>
                  </a:lnTo>
                  <a:lnTo>
                    <a:pt x="203" y="1696"/>
                  </a:lnTo>
                  <a:lnTo>
                    <a:pt x="332" y="1844"/>
                  </a:lnTo>
                  <a:lnTo>
                    <a:pt x="479" y="1973"/>
                  </a:lnTo>
                  <a:lnTo>
                    <a:pt x="664" y="2065"/>
                  </a:lnTo>
                  <a:lnTo>
                    <a:pt x="848" y="2120"/>
                  </a:lnTo>
                  <a:lnTo>
                    <a:pt x="1069" y="2139"/>
                  </a:lnTo>
                  <a:lnTo>
                    <a:pt x="1180" y="2139"/>
                  </a:lnTo>
                  <a:lnTo>
                    <a:pt x="1291" y="2120"/>
                  </a:lnTo>
                  <a:lnTo>
                    <a:pt x="1494" y="2065"/>
                  </a:lnTo>
                  <a:lnTo>
                    <a:pt x="1678" y="1973"/>
                  </a:lnTo>
                  <a:lnTo>
                    <a:pt x="1844" y="1844"/>
                  </a:lnTo>
                  <a:lnTo>
                    <a:pt x="1973" y="1678"/>
                  </a:lnTo>
                  <a:lnTo>
                    <a:pt x="2065" y="1494"/>
                  </a:lnTo>
                  <a:lnTo>
                    <a:pt x="2120" y="1291"/>
                  </a:lnTo>
                  <a:lnTo>
                    <a:pt x="2139" y="1180"/>
                  </a:lnTo>
                  <a:lnTo>
                    <a:pt x="2157" y="1069"/>
                  </a:lnTo>
                  <a:lnTo>
                    <a:pt x="2120" y="848"/>
                  </a:lnTo>
                  <a:lnTo>
                    <a:pt x="2065" y="645"/>
                  </a:lnTo>
                  <a:lnTo>
                    <a:pt x="1973" y="461"/>
                  </a:lnTo>
                  <a:lnTo>
                    <a:pt x="1825" y="295"/>
                  </a:lnTo>
                  <a:lnTo>
                    <a:pt x="1678" y="166"/>
                  </a:lnTo>
                  <a:lnTo>
                    <a:pt x="1494" y="74"/>
                  </a:lnTo>
                  <a:lnTo>
                    <a:pt x="1272" y="19"/>
                  </a:lnTo>
                  <a:lnTo>
                    <a:pt x="105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7" name="Google Shape;3847;p15"/>
            <p:cNvSpPr/>
            <p:nvPr/>
          </p:nvSpPr>
          <p:spPr>
            <a:xfrm>
              <a:off x="4910525" y="514225"/>
              <a:ext cx="58100" cy="58100"/>
            </a:xfrm>
            <a:custGeom>
              <a:avLst/>
              <a:gdLst/>
              <a:ahLst/>
              <a:cxnLst/>
              <a:rect l="l" t="t" r="r" b="b"/>
              <a:pathLst>
                <a:path w="2324" h="2324" extrusionOk="0">
                  <a:moveTo>
                    <a:pt x="1162" y="0"/>
                  </a:moveTo>
                  <a:lnTo>
                    <a:pt x="1051" y="19"/>
                  </a:lnTo>
                  <a:lnTo>
                    <a:pt x="922" y="19"/>
                  </a:lnTo>
                  <a:lnTo>
                    <a:pt x="811" y="56"/>
                  </a:lnTo>
                  <a:lnTo>
                    <a:pt x="701" y="93"/>
                  </a:lnTo>
                  <a:lnTo>
                    <a:pt x="590" y="148"/>
                  </a:lnTo>
                  <a:lnTo>
                    <a:pt x="498" y="203"/>
                  </a:lnTo>
                  <a:lnTo>
                    <a:pt x="406" y="277"/>
                  </a:lnTo>
                  <a:lnTo>
                    <a:pt x="314" y="351"/>
                  </a:lnTo>
                  <a:lnTo>
                    <a:pt x="240" y="425"/>
                  </a:lnTo>
                  <a:lnTo>
                    <a:pt x="184" y="517"/>
                  </a:lnTo>
                  <a:lnTo>
                    <a:pt x="129" y="627"/>
                  </a:lnTo>
                  <a:lnTo>
                    <a:pt x="74" y="720"/>
                  </a:lnTo>
                  <a:lnTo>
                    <a:pt x="37" y="830"/>
                  </a:lnTo>
                  <a:lnTo>
                    <a:pt x="19" y="959"/>
                  </a:lnTo>
                  <a:lnTo>
                    <a:pt x="0" y="1070"/>
                  </a:lnTo>
                  <a:lnTo>
                    <a:pt x="0" y="1199"/>
                  </a:lnTo>
                  <a:lnTo>
                    <a:pt x="0" y="1328"/>
                  </a:lnTo>
                  <a:lnTo>
                    <a:pt x="19" y="1439"/>
                  </a:lnTo>
                  <a:lnTo>
                    <a:pt x="55" y="1549"/>
                  </a:lnTo>
                  <a:lnTo>
                    <a:pt x="92" y="1660"/>
                  </a:lnTo>
                  <a:lnTo>
                    <a:pt x="203" y="1844"/>
                  </a:lnTo>
                  <a:lnTo>
                    <a:pt x="350" y="2010"/>
                  </a:lnTo>
                  <a:lnTo>
                    <a:pt x="516" y="2139"/>
                  </a:lnTo>
                  <a:lnTo>
                    <a:pt x="719" y="2250"/>
                  </a:lnTo>
                  <a:lnTo>
                    <a:pt x="830" y="2287"/>
                  </a:lnTo>
                  <a:lnTo>
                    <a:pt x="940" y="2305"/>
                  </a:lnTo>
                  <a:lnTo>
                    <a:pt x="1051" y="2324"/>
                  </a:lnTo>
                  <a:lnTo>
                    <a:pt x="1291" y="2324"/>
                  </a:lnTo>
                  <a:lnTo>
                    <a:pt x="1420" y="2305"/>
                  </a:lnTo>
                  <a:lnTo>
                    <a:pt x="1530" y="2268"/>
                  </a:lnTo>
                  <a:lnTo>
                    <a:pt x="1641" y="2231"/>
                  </a:lnTo>
                  <a:lnTo>
                    <a:pt x="1825" y="2121"/>
                  </a:lnTo>
                  <a:lnTo>
                    <a:pt x="1991" y="1992"/>
                  </a:lnTo>
                  <a:lnTo>
                    <a:pt x="2139" y="1826"/>
                  </a:lnTo>
                  <a:lnTo>
                    <a:pt x="2231" y="1623"/>
                  </a:lnTo>
                  <a:lnTo>
                    <a:pt x="2268" y="1512"/>
                  </a:lnTo>
                  <a:lnTo>
                    <a:pt x="2305" y="1402"/>
                  </a:lnTo>
                  <a:lnTo>
                    <a:pt x="2323" y="1291"/>
                  </a:lnTo>
                  <a:lnTo>
                    <a:pt x="2323" y="1162"/>
                  </a:lnTo>
                  <a:lnTo>
                    <a:pt x="2305" y="1033"/>
                  </a:lnTo>
                  <a:lnTo>
                    <a:pt x="2305" y="922"/>
                  </a:lnTo>
                  <a:lnTo>
                    <a:pt x="2268" y="812"/>
                  </a:lnTo>
                  <a:lnTo>
                    <a:pt x="2231" y="701"/>
                  </a:lnTo>
                  <a:lnTo>
                    <a:pt x="2120" y="517"/>
                  </a:lnTo>
                  <a:lnTo>
                    <a:pt x="1991" y="332"/>
                  </a:lnTo>
                  <a:lnTo>
                    <a:pt x="1825" y="203"/>
                  </a:lnTo>
                  <a:lnTo>
                    <a:pt x="1623" y="93"/>
                  </a:lnTo>
                  <a:lnTo>
                    <a:pt x="1512" y="56"/>
                  </a:lnTo>
                  <a:lnTo>
                    <a:pt x="1401" y="37"/>
                  </a:lnTo>
                  <a:lnTo>
                    <a:pt x="1291" y="19"/>
                  </a:lnTo>
                  <a:lnTo>
                    <a:pt x="1162"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8" name="Google Shape;3848;p15"/>
            <p:cNvSpPr/>
            <p:nvPr/>
          </p:nvSpPr>
          <p:spPr>
            <a:xfrm>
              <a:off x="4987950" y="526200"/>
              <a:ext cx="62725" cy="62725"/>
            </a:xfrm>
            <a:custGeom>
              <a:avLst/>
              <a:gdLst/>
              <a:ahLst/>
              <a:cxnLst/>
              <a:rect l="l" t="t" r="r" b="b"/>
              <a:pathLst>
                <a:path w="2509" h="2509" extrusionOk="0">
                  <a:moveTo>
                    <a:pt x="1144" y="1"/>
                  </a:moveTo>
                  <a:lnTo>
                    <a:pt x="1015" y="19"/>
                  </a:lnTo>
                  <a:lnTo>
                    <a:pt x="904" y="56"/>
                  </a:lnTo>
                  <a:lnTo>
                    <a:pt x="794" y="93"/>
                  </a:lnTo>
                  <a:lnTo>
                    <a:pt x="683" y="148"/>
                  </a:lnTo>
                  <a:lnTo>
                    <a:pt x="572" y="204"/>
                  </a:lnTo>
                  <a:lnTo>
                    <a:pt x="388" y="351"/>
                  </a:lnTo>
                  <a:lnTo>
                    <a:pt x="240" y="536"/>
                  </a:lnTo>
                  <a:lnTo>
                    <a:pt x="167" y="628"/>
                  </a:lnTo>
                  <a:lnTo>
                    <a:pt x="111" y="738"/>
                  </a:lnTo>
                  <a:lnTo>
                    <a:pt x="74" y="849"/>
                  </a:lnTo>
                  <a:lnTo>
                    <a:pt x="38" y="960"/>
                  </a:lnTo>
                  <a:lnTo>
                    <a:pt x="19" y="1089"/>
                  </a:lnTo>
                  <a:lnTo>
                    <a:pt x="1" y="1218"/>
                  </a:lnTo>
                  <a:lnTo>
                    <a:pt x="1" y="1347"/>
                  </a:lnTo>
                  <a:lnTo>
                    <a:pt x="19" y="1457"/>
                  </a:lnTo>
                  <a:lnTo>
                    <a:pt x="56" y="1587"/>
                  </a:lnTo>
                  <a:lnTo>
                    <a:pt x="93" y="1697"/>
                  </a:lnTo>
                  <a:lnTo>
                    <a:pt x="130" y="1808"/>
                  </a:lnTo>
                  <a:lnTo>
                    <a:pt x="203" y="1918"/>
                  </a:lnTo>
                  <a:lnTo>
                    <a:pt x="259" y="2029"/>
                  </a:lnTo>
                  <a:lnTo>
                    <a:pt x="351" y="2121"/>
                  </a:lnTo>
                  <a:lnTo>
                    <a:pt x="425" y="2195"/>
                  </a:lnTo>
                  <a:lnTo>
                    <a:pt x="535" y="2269"/>
                  </a:lnTo>
                  <a:lnTo>
                    <a:pt x="628" y="2343"/>
                  </a:lnTo>
                  <a:lnTo>
                    <a:pt x="738" y="2398"/>
                  </a:lnTo>
                  <a:lnTo>
                    <a:pt x="849" y="2453"/>
                  </a:lnTo>
                  <a:lnTo>
                    <a:pt x="978" y="2472"/>
                  </a:lnTo>
                  <a:lnTo>
                    <a:pt x="1107" y="2508"/>
                  </a:lnTo>
                  <a:lnTo>
                    <a:pt x="1347" y="2508"/>
                  </a:lnTo>
                  <a:lnTo>
                    <a:pt x="1476" y="2490"/>
                  </a:lnTo>
                  <a:lnTo>
                    <a:pt x="1605" y="2472"/>
                  </a:lnTo>
                  <a:lnTo>
                    <a:pt x="1715" y="2416"/>
                  </a:lnTo>
                  <a:lnTo>
                    <a:pt x="1826" y="2379"/>
                  </a:lnTo>
                  <a:lnTo>
                    <a:pt x="1937" y="2306"/>
                  </a:lnTo>
                  <a:lnTo>
                    <a:pt x="2029" y="2232"/>
                  </a:lnTo>
                  <a:lnTo>
                    <a:pt x="2121" y="2158"/>
                  </a:lnTo>
                  <a:lnTo>
                    <a:pt x="2213" y="2066"/>
                  </a:lnTo>
                  <a:lnTo>
                    <a:pt x="2287" y="1974"/>
                  </a:lnTo>
                  <a:lnTo>
                    <a:pt x="2342" y="1882"/>
                  </a:lnTo>
                  <a:lnTo>
                    <a:pt x="2398" y="1771"/>
                  </a:lnTo>
                  <a:lnTo>
                    <a:pt x="2453" y="1642"/>
                  </a:lnTo>
                  <a:lnTo>
                    <a:pt x="2490" y="1531"/>
                  </a:lnTo>
                  <a:lnTo>
                    <a:pt x="2508" y="1402"/>
                  </a:lnTo>
                  <a:lnTo>
                    <a:pt x="2508" y="1273"/>
                  </a:lnTo>
                  <a:lnTo>
                    <a:pt x="2508" y="1144"/>
                  </a:lnTo>
                  <a:lnTo>
                    <a:pt x="2490" y="1015"/>
                  </a:lnTo>
                  <a:lnTo>
                    <a:pt x="2453" y="904"/>
                  </a:lnTo>
                  <a:lnTo>
                    <a:pt x="2416" y="775"/>
                  </a:lnTo>
                  <a:lnTo>
                    <a:pt x="2361" y="665"/>
                  </a:lnTo>
                  <a:lnTo>
                    <a:pt x="2305" y="572"/>
                  </a:lnTo>
                  <a:lnTo>
                    <a:pt x="2232" y="462"/>
                  </a:lnTo>
                  <a:lnTo>
                    <a:pt x="2158" y="388"/>
                  </a:lnTo>
                  <a:lnTo>
                    <a:pt x="2066" y="296"/>
                  </a:lnTo>
                  <a:lnTo>
                    <a:pt x="1955" y="222"/>
                  </a:lnTo>
                  <a:lnTo>
                    <a:pt x="1863" y="167"/>
                  </a:lnTo>
                  <a:lnTo>
                    <a:pt x="1752" y="111"/>
                  </a:lnTo>
                  <a:lnTo>
                    <a:pt x="1642" y="56"/>
                  </a:lnTo>
                  <a:lnTo>
                    <a:pt x="1513" y="38"/>
                  </a:lnTo>
                  <a:lnTo>
                    <a:pt x="1384" y="19"/>
                  </a:lnTo>
                  <a:lnTo>
                    <a:pt x="1254"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9" name="Google Shape;3849;p15"/>
            <p:cNvSpPr/>
            <p:nvPr/>
          </p:nvSpPr>
          <p:spPr>
            <a:xfrm>
              <a:off x="5066325" y="538650"/>
              <a:ext cx="66400" cy="66400"/>
            </a:xfrm>
            <a:custGeom>
              <a:avLst/>
              <a:gdLst/>
              <a:ahLst/>
              <a:cxnLst/>
              <a:rect l="l" t="t" r="r" b="b"/>
              <a:pathLst>
                <a:path w="2656" h="2656" extrusionOk="0">
                  <a:moveTo>
                    <a:pt x="1180" y="1"/>
                  </a:moveTo>
                  <a:lnTo>
                    <a:pt x="1070" y="38"/>
                  </a:lnTo>
                  <a:lnTo>
                    <a:pt x="941" y="56"/>
                  </a:lnTo>
                  <a:lnTo>
                    <a:pt x="811" y="111"/>
                  </a:lnTo>
                  <a:lnTo>
                    <a:pt x="701" y="167"/>
                  </a:lnTo>
                  <a:lnTo>
                    <a:pt x="590" y="222"/>
                  </a:lnTo>
                  <a:lnTo>
                    <a:pt x="498" y="296"/>
                  </a:lnTo>
                  <a:lnTo>
                    <a:pt x="406" y="388"/>
                  </a:lnTo>
                  <a:lnTo>
                    <a:pt x="314" y="480"/>
                  </a:lnTo>
                  <a:lnTo>
                    <a:pt x="240" y="572"/>
                  </a:lnTo>
                  <a:lnTo>
                    <a:pt x="166" y="683"/>
                  </a:lnTo>
                  <a:lnTo>
                    <a:pt x="111" y="794"/>
                  </a:lnTo>
                  <a:lnTo>
                    <a:pt x="55" y="923"/>
                  </a:lnTo>
                  <a:lnTo>
                    <a:pt x="19" y="1033"/>
                  </a:lnTo>
                  <a:lnTo>
                    <a:pt x="0" y="1162"/>
                  </a:lnTo>
                  <a:lnTo>
                    <a:pt x="0" y="1291"/>
                  </a:lnTo>
                  <a:lnTo>
                    <a:pt x="0" y="1439"/>
                  </a:lnTo>
                  <a:lnTo>
                    <a:pt x="19" y="1568"/>
                  </a:lnTo>
                  <a:lnTo>
                    <a:pt x="37" y="1697"/>
                  </a:lnTo>
                  <a:lnTo>
                    <a:pt x="92" y="1826"/>
                  </a:lnTo>
                  <a:lnTo>
                    <a:pt x="148" y="1937"/>
                  </a:lnTo>
                  <a:lnTo>
                    <a:pt x="203" y="2047"/>
                  </a:lnTo>
                  <a:lnTo>
                    <a:pt x="277" y="2158"/>
                  </a:lnTo>
                  <a:lnTo>
                    <a:pt x="369" y="2250"/>
                  </a:lnTo>
                  <a:lnTo>
                    <a:pt x="461" y="2342"/>
                  </a:lnTo>
                  <a:lnTo>
                    <a:pt x="572" y="2416"/>
                  </a:lnTo>
                  <a:lnTo>
                    <a:pt x="682" y="2490"/>
                  </a:lnTo>
                  <a:lnTo>
                    <a:pt x="793" y="2545"/>
                  </a:lnTo>
                  <a:lnTo>
                    <a:pt x="922" y="2600"/>
                  </a:lnTo>
                  <a:lnTo>
                    <a:pt x="1051" y="2637"/>
                  </a:lnTo>
                  <a:lnTo>
                    <a:pt x="1180" y="2656"/>
                  </a:lnTo>
                  <a:lnTo>
                    <a:pt x="1457" y="2656"/>
                  </a:lnTo>
                  <a:lnTo>
                    <a:pt x="1586" y="2637"/>
                  </a:lnTo>
                  <a:lnTo>
                    <a:pt x="1696" y="2600"/>
                  </a:lnTo>
                  <a:lnTo>
                    <a:pt x="1826" y="2564"/>
                  </a:lnTo>
                  <a:lnTo>
                    <a:pt x="1936" y="2508"/>
                  </a:lnTo>
                  <a:lnTo>
                    <a:pt x="2047" y="2435"/>
                  </a:lnTo>
                  <a:lnTo>
                    <a:pt x="2139" y="2361"/>
                  </a:lnTo>
                  <a:lnTo>
                    <a:pt x="2250" y="2269"/>
                  </a:lnTo>
                  <a:lnTo>
                    <a:pt x="2323" y="2176"/>
                  </a:lnTo>
                  <a:lnTo>
                    <a:pt x="2397" y="2084"/>
                  </a:lnTo>
                  <a:lnTo>
                    <a:pt x="2471" y="1974"/>
                  </a:lnTo>
                  <a:lnTo>
                    <a:pt x="2526" y="1863"/>
                  </a:lnTo>
                  <a:lnTo>
                    <a:pt x="2581" y="1752"/>
                  </a:lnTo>
                  <a:lnTo>
                    <a:pt x="2618" y="1623"/>
                  </a:lnTo>
                  <a:lnTo>
                    <a:pt x="2637" y="1494"/>
                  </a:lnTo>
                  <a:lnTo>
                    <a:pt x="2655" y="1365"/>
                  </a:lnTo>
                  <a:lnTo>
                    <a:pt x="2637" y="1218"/>
                  </a:lnTo>
                  <a:lnTo>
                    <a:pt x="2618" y="1089"/>
                  </a:lnTo>
                  <a:lnTo>
                    <a:pt x="2600" y="959"/>
                  </a:lnTo>
                  <a:lnTo>
                    <a:pt x="2545" y="849"/>
                  </a:lnTo>
                  <a:lnTo>
                    <a:pt x="2489" y="720"/>
                  </a:lnTo>
                  <a:lnTo>
                    <a:pt x="2434" y="609"/>
                  </a:lnTo>
                  <a:lnTo>
                    <a:pt x="2360" y="499"/>
                  </a:lnTo>
                  <a:lnTo>
                    <a:pt x="2268" y="406"/>
                  </a:lnTo>
                  <a:lnTo>
                    <a:pt x="2176" y="314"/>
                  </a:lnTo>
                  <a:lnTo>
                    <a:pt x="2065" y="240"/>
                  </a:lnTo>
                  <a:lnTo>
                    <a:pt x="1955" y="167"/>
                  </a:lnTo>
                  <a:lnTo>
                    <a:pt x="1844" y="111"/>
                  </a:lnTo>
                  <a:lnTo>
                    <a:pt x="1715" y="74"/>
                  </a:lnTo>
                  <a:lnTo>
                    <a:pt x="1586" y="38"/>
                  </a:lnTo>
                  <a:lnTo>
                    <a:pt x="1457" y="19"/>
                  </a:lnTo>
                  <a:lnTo>
                    <a:pt x="1328"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0" name="Google Shape;3850;p15"/>
            <p:cNvSpPr/>
            <p:nvPr/>
          </p:nvSpPr>
          <p:spPr>
            <a:xfrm>
              <a:off x="5141925" y="548800"/>
              <a:ext cx="68700" cy="69175"/>
            </a:xfrm>
            <a:custGeom>
              <a:avLst/>
              <a:gdLst/>
              <a:ahLst/>
              <a:cxnLst/>
              <a:rect l="l" t="t" r="r" b="b"/>
              <a:pathLst>
                <a:path w="2748" h="2767" extrusionOk="0">
                  <a:moveTo>
                    <a:pt x="1364" y="0"/>
                  </a:moveTo>
                  <a:lnTo>
                    <a:pt x="1217" y="19"/>
                  </a:lnTo>
                  <a:lnTo>
                    <a:pt x="1088" y="37"/>
                  </a:lnTo>
                  <a:lnTo>
                    <a:pt x="940" y="74"/>
                  </a:lnTo>
                  <a:lnTo>
                    <a:pt x="830" y="111"/>
                  </a:lnTo>
                  <a:lnTo>
                    <a:pt x="701" y="166"/>
                  </a:lnTo>
                  <a:lnTo>
                    <a:pt x="590" y="240"/>
                  </a:lnTo>
                  <a:lnTo>
                    <a:pt x="479" y="314"/>
                  </a:lnTo>
                  <a:lnTo>
                    <a:pt x="387" y="406"/>
                  </a:lnTo>
                  <a:lnTo>
                    <a:pt x="295" y="498"/>
                  </a:lnTo>
                  <a:lnTo>
                    <a:pt x="221" y="609"/>
                  </a:lnTo>
                  <a:lnTo>
                    <a:pt x="166" y="719"/>
                  </a:lnTo>
                  <a:lnTo>
                    <a:pt x="111" y="848"/>
                  </a:lnTo>
                  <a:lnTo>
                    <a:pt x="55" y="978"/>
                  </a:lnTo>
                  <a:lnTo>
                    <a:pt x="18" y="1107"/>
                  </a:lnTo>
                  <a:lnTo>
                    <a:pt x="0" y="1236"/>
                  </a:lnTo>
                  <a:lnTo>
                    <a:pt x="0" y="1383"/>
                  </a:lnTo>
                  <a:lnTo>
                    <a:pt x="0" y="1531"/>
                  </a:lnTo>
                  <a:lnTo>
                    <a:pt x="18" y="1660"/>
                  </a:lnTo>
                  <a:lnTo>
                    <a:pt x="55" y="1789"/>
                  </a:lnTo>
                  <a:lnTo>
                    <a:pt x="111" y="1918"/>
                  </a:lnTo>
                  <a:lnTo>
                    <a:pt x="166" y="2047"/>
                  </a:lnTo>
                  <a:lnTo>
                    <a:pt x="240" y="2158"/>
                  </a:lnTo>
                  <a:lnTo>
                    <a:pt x="313" y="2268"/>
                  </a:lnTo>
                  <a:lnTo>
                    <a:pt x="406" y="2360"/>
                  </a:lnTo>
                  <a:lnTo>
                    <a:pt x="498" y="2453"/>
                  </a:lnTo>
                  <a:lnTo>
                    <a:pt x="590" y="2526"/>
                  </a:lnTo>
                  <a:lnTo>
                    <a:pt x="719" y="2600"/>
                  </a:lnTo>
                  <a:lnTo>
                    <a:pt x="830" y="2655"/>
                  </a:lnTo>
                  <a:lnTo>
                    <a:pt x="959" y="2692"/>
                  </a:lnTo>
                  <a:lnTo>
                    <a:pt x="1088" y="2729"/>
                  </a:lnTo>
                  <a:lnTo>
                    <a:pt x="1217" y="2748"/>
                  </a:lnTo>
                  <a:lnTo>
                    <a:pt x="1364" y="2766"/>
                  </a:lnTo>
                  <a:lnTo>
                    <a:pt x="1512" y="2748"/>
                  </a:lnTo>
                  <a:lnTo>
                    <a:pt x="1659" y="2729"/>
                  </a:lnTo>
                  <a:lnTo>
                    <a:pt x="1789" y="2692"/>
                  </a:lnTo>
                  <a:lnTo>
                    <a:pt x="1918" y="2655"/>
                  </a:lnTo>
                  <a:lnTo>
                    <a:pt x="2047" y="2600"/>
                  </a:lnTo>
                  <a:lnTo>
                    <a:pt x="2157" y="2526"/>
                  </a:lnTo>
                  <a:lnTo>
                    <a:pt x="2268" y="2434"/>
                  </a:lnTo>
                  <a:lnTo>
                    <a:pt x="2360" y="2360"/>
                  </a:lnTo>
                  <a:lnTo>
                    <a:pt x="2452" y="2250"/>
                  </a:lnTo>
                  <a:lnTo>
                    <a:pt x="2526" y="2139"/>
                  </a:lnTo>
                  <a:lnTo>
                    <a:pt x="2600" y="2029"/>
                  </a:lnTo>
                  <a:lnTo>
                    <a:pt x="2655" y="1899"/>
                  </a:lnTo>
                  <a:lnTo>
                    <a:pt x="2692" y="1770"/>
                  </a:lnTo>
                  <a:lnTo>
                    <a:pt x="2729" y="1641"/>
                  </a:lnTo>
                  <a:lnTo>
                    <a:pt x="2747" y="1494"/>
                  </a:lnTo>
                  <a:lnTo>
                    <a:pt x="2747" y="1346"/>
                  </a:lnTo>
                  <a:lnTo>
                    <a:pt x="2747" y="1199"/>
                  </a:lnTo>
                  <a:lnTo>
                    <a:pt x="2729" y="1070"/>
                  </a:lnTo>
                  <a:lnTo>
                    <a:pt x="2692" y="941"/>
                  </a:lnTo>
                  <a:lnTo>
                    <a:pt x="2637" y="812"/>
                  </a:lnTo>
                  <a:lnTo>
                    <a:pt x="2581" y="701"/>
                  </a:lnTo>
                  <a:lnTo>
                    <a:pt x="2508" y="590"/>
                  </a:lnTo>
                  <a:lnTo>
                    <a:pt x="2434" y="480"/>
                  </a:lnTo>
                  <a:lnTo>
                    <a:pt x="2342" y="388"/>
                  </a:lnTo>
                  <a:lnTo>
                    <a:pt x="2249" y="295"/>
                  </a:lnTo>
                  <a:lnTo>
                    <a:pt x="2139" y="222"/>
                  </a:lnTo>
                  <a:lnTo>
                    <a:pt x="2028" y="148"/>
                  </a:lnTo>
                  <a:lnTo>
                    <a:pt x="1899" y="93"/>
                  </a:lnTo>
                  <a:lnTo>
                    <a:pt x="1770" y="56"/>
                  </a:lnTo>
                  <a:lnTo>
                    <a:pt x="1641" y="19"/>
                  </a:lnTo>
                  <a:lnTo>
                    <a:pt x="1494"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1" name="Google Shape;3851;p15"/>
            <p:cNvSpPr/>
            <p:nvPr/>
          </p:nvSpPr>
          <p:spPr>
            <a:xfrm>
              <a:off x="4594750" y="549250"/>
              <a:ext cx="28150" cy="30925"/>
            </a:xfrm>
            <a:custGeom>
              <a:avLst/>
              <a:gdLst/>
              <a:ahLst/>
              <a:cxnLst/>
              <a:rect l="l" t="t" r="r" b="b"/>
              <a:pathLst>
                <a:path w="1126" h="1237" extrusionOk="0">
                  <a:moveTo>
                    <a:pt x="646" y="1"/>
                  </a:moveTo>
                  <a:lnTo>
                    <a:pt x="388" y="19"/>
                  </a:lnTo>
                  <a:lnTo>
                    <a:pt x="259" y="185"/>
                  </a:lnTo>
                  <a:lnTo>
                    <a:pt x="130" y="351"/>
                  </a:lnTo>
                  <a:lnTo>
                    <a:pt x="75" y="443"/>
                  </a:lnTo>
                  <a:lnTo>
                    <a:pt x="38" y="535"/>
                  </a:lnTo>
                  <a:lnTo>
                    <a:pt x="1" y="609"/>
                  </a:lnTo>
                  <a:lnTo>
                    <a:pt x="1" y="683"/>
                  </a:lnTo>
                  <a:lnTo>
                    <a:pt x="38" y="775"/>
                  </a:lnTo>
                  <a:lnTo>
                    <a:pt x="75" y="849"/>
                  </a:lnTo>
                  <a:lnTo>
                    <a:pt x="130" y="941"/>
                  </a:lnTo>
                  <a:lnTo>
                    <a:pt x="204" y="1015"/>
                  </a:lnTo>
                  <a:lnTo>
                    <a:pt x="296" y="1089"/>
                  </a:lnTo>
                  <a:lnTo>
                    <a:pt x="370" y="1162"/>
                  </a:lnTo>
                  <a:lnTo>
                    <a:pt x="462" y="1199"/>
                  </a:lnTo>
                  <a:lnTo>
                    <a:pt x="554" y="1236"/>
                  </a:lnTo>
                  <a:lnTo>
                    <a:pt x="683" y="1236"/>
                  </a:lnTo>
                  <a:lnTo>
                    <a:pt x="812" y="1218"/>
                  </a:lnTo>
                  <a:lnTo>
                    <a:pt x="904" y="1181"/>
                  </a:lnTo>
                  <a:lnTo>
                    <a:pt x="997" y="1107"/>
                  </a:lnTo>
                  <a:lnTo>
                    <a:pt x="1052" y="1015"/>
                  </a:lnTo>
                  <a:lnTo>
                    <a:pt x="1107" y="904"/>
                  </a:lnTo>
                  <a:lnTo>
                    <a:pt x="1126" y="775"/>
                  </a:lnTo>
                  <a:lnTo>
                    <a:pt x="1107" y="646"/>
                  </a:lnTo>
                  <a:lnTo>
                    <a:pt x="1070" y="554"/>
                  </a:lnTo>
                  <a:lnTo>
                    <a:pt x="1033" y="480"/>
                  </a:lnTo>
                  <a:lnTo>
                    <a:pt x="923" y="314"/>
                  </a:lnTo>
                  <a:lnTo>
                    <a:pt x="775" y="167"/>
                  </a:lnTo>
                  <a:lnTo>
                    <a:pt x="64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2" name="Google Shape;3852;p15"/>
            <p:cNvSpPr/>
            <p:nvPr/>
          </p:nvSpPr>
          <p:spPr>
            <a:xfrm>
              <a:off x="5220275" y="561250"/>
              <a:ext cx="72400" cy="72375"/>
            </a:xfrm>
            <a:custGeom>
              <a:avLst/>
              <a:gdLst/>
              <a:ahLst/>
              <a:cxnLst/>
              <a:rect l="l" t="t" r="r" b="b"/>
              <a:pathLst>
                <a:path w="2896" h="2895" extrusionOk="0">
                  <a:moveTo>
                    <a:pt x="1439" y="0"/>
                  </a:moveTo>
                  <a:lnTo>
                    <a:pt x="1291" y="19"/>
                  </a:lnTo>
                  <a:lnTo>
                    <a:pt x="1162" y="37"/>
                  </a:lnTo>
                  <a:lnTo>
                    <a:pt x="1033" y="74"/>
                  </a:lnTo>
                  <a:lnTo>
                    <a:pt x="904" y="111"/>
                  </a:lnTo>
                  <a:lnTo>
                    <a:pt x="775" y="185"/>
                  </a:lnTo>
                  <a:lnTo>
                    <a:pt x="664" y="240"/>
                  </a:lnTo>
                  <a:lnTo>
                    <a:pt x="554" y="332"/>
                  </a:lnTo>
                  <a:lnTo>
                    <a:pt x="443" y="424"/>
                  </a:lnTo>
                  <a:lnTo>
                    <a:pt x="351" y="516"/>
                  </a:lnTo>
                  <a:lnTo>
                    <a:pt x="259" y="627"/>
                  </a:lnTo>
                  <a:lnTo>
                    <a:pt x="185" y="738"/>
                  </a:lnTo>
                  <a:lnTo>
                    <a:pt x="130" y="867"/>
                  </a:lnTo>
                  <a:lnTo>
                    <a:pt x="74" y="996"/>
                  </a:lnTo>
                  <a:lnTo>
                    <a:pt x="37" y="1125"/>
                  </a:lnTo>
                  <a:lnTo>
                    <a:pt x="0" y="1272"/>
                  </a:lnTo>
                  <a:lnTo>
                    <a:pt x="0" y="1401"/>
                  </a:lnTo>
                  <a:lnTo>
                    <a:pt x="0" y="1549"/>
                  </a:lnTo>
                  <a:lnTo>
                    <a:pt x="19" y="1696"/>
                  </a:lnTo>
                  <a:lnTo>
                    <a:pt x="37" y="1826"/>
                  </a:lnTo>
                  <a:lnTo>
                    <a:pt x="93" y="1973"/>
                  </a:lnTo>
                  <a:lnTo>
                    <a:pt x="148" y="2102"/>
                  </a:lnTo>
                  <a:lnTo>
                    <a:pt x="222" y="2213"/>
                  </a:lnTo>
                  <a:lnTo>
                    <a:pt x="296" y="2323"/>
                  </a:lnTo>
                  <a:lnTo>
                    <a:pt x="388" y="2434"/>
                  </a:lnTo>
                  <a:lnTo>
                    <a:pt x="498" y="2545"/>
                  </a:lnTo>
                  <a:lnTo>
                    <a:pt x="609" y="2618"/>
                  </a:lnTo>
                  <a:lnTo>
                    <a:pt x="720" y="2711"/>
                  </a:lnTo>
                  <a:lnTo>
                    <a:pt x="849" y="2766"/>
                  </a:lnTo>
                  <a:lnTo>
                    <a:pt x="978" y="2821"/>
                  </a:lnTo>
                  <a:lnTo>
                    <a:pt x="1125" y="2858"/>
                  </a:lnTo>
                  <a:lnTo>
                    <a:pt x="1254" y="2895"/>
                  </a:lnTo>
                  <a:lnTo>
                    <a:pt x="1549" y="2895"/>
                  </a:lnTo>
                  <a:lnTo>
                    <a:pt x="1697" y="2877"/>
                  </a:lnTo>
                  <a:lnTo>
                    <a:pt x="1826" y="2840"/>
                  </a:lnTo>
                  <a:lnTo>
                    <a:pt x="1973" y="2803"/>
                  </a:lnTo>
                  <a:lnTo>
                    <a:pt x="2102" y="2729"/>
                  </a:lnTo>
                  <a:lnTo>
                    <a:pt x="2213" y="2674"/>
                  </a:lnTo>
                  <a:lnTo>
                    <a:pt x="2324" y="2582"/>
                  </a:lnTo>
                  <a:lnTo>
                    <a:pt x="2434" y="2489"/>
                  </a:lnTo>
                  <a:lnTo>
                    <a:pt x="2527" y="2379"/>
                  </a:lnTo>
                  <a:lnTo>
                    <a:pt x="2619" y="2268"/>
                  </a:lnTo>
                  <a:lnTo>
                    <a:pt x="2692" y="2157"/>
                  </a:lnTo>
                  <a:lnTo>
                    <a:pt x="2766" y="2028"/>
                  </a:lnTo>
                  <a:lnTo>
                    <a:pt x="2822" y="1899"/>
                  </a:lnTo>
                  <a:lnTo>
                    <a:pt x="2858" y="1752"/>
                  </a:lnTo>
                  <a:lnTo>
                    <a:pt x="2877" y="1623"/>
                  </a:lnTo>
                  <a:lnTo>
                    <a:pt x="2895" y="1475"/>
                  </a:lnTo>
                  <a:lnTo>
                    <a:pt x="2877" y="1328"/>
                  </a:lnTo>
                  <a:lnTo>
                    <a:pt x="2858" y="1180"/>
                  </a:lnTo>
                  <a:lnTo>
                    <a:pt x="2822" y="1051"/>
                  </a:lnTo>
                  <a:lnTo>
                    <a:pt x="2785" y="904"/>
                  </a:lnTo>
                  <a:lnTo>
                    <a:pt x="2711" y="793"/>
                  </a:lnTo>
                  <a:lnTo>
                    <a:pt x="2637" y="664"/>
                  </a:lnTo>
                  <a:lnTo>
                    <a:pt x="2563" y="553"/>
                  </a:lnTo>
                  <a:lnTo>
                    <a:pt x="2471" y="443"/>
                  </a:lnTo>
                  <a:lnTo>
                    <a:pt x="2361" y="350"/>
                  </a:lnTo>
                  <a:lnTo>
                    <a:pt x="2250" y="258"/>
                  </a:lnTo>
                  <a:lnTo>
                    <a:pt x="2121" y="185"/>
                  </a:lnTo>
                  <a:lnTo>
                    <a:pt x="1992" y="129"/>
                  </a:lnTo>
                  <a:lnTo>
                    <a:pt x="1863" y="74"/>
                  </a:lnTo>
                  <a:lnTo>
                    <a:pt x="1734" y="37"/>
                  </a:lnTo>
                  <a:lnTo>
                    <a:pt x="1586" y="19"/>
                  </a:lnTo>
                  <a:lnTo>
                    <a:pt x="143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3" name="Google Shape;3853;p15"/>
            <p:cNvSpPr/>
            <p:nvPr/>
          </p:nvSpPr>
          <p:spPr>
            <a:xfrm>
              <a:off x="4666200" y="561250"/>
              <a:ext cx="38750" cy="38725"/>
            </a:xfrm>
            <a:custGeom>
              <a:avLst/>
              <a:gdLst/>
              <a:ahLst/>
              <a:cxnLst/>
              <a:rect l="l" t="t" r="r" b="b"/>
              <a:pathLst>
                <a:path w="1550" h="1549" extrusionOk="0">
                  <a:moveTo>
                    <a:pt x="757" y="0"/>
                  </a:moveTo>
                  <a:lnTo>
                    <a:pt x="609" y="19"/>
                  </a:lnTo>
                  <a:lnTo>
                    <a:pt x="462" y="55"/>
                  </a:lnTo>
                  <a:lnTo>
                    <a:pt x="333" y="129"/>
                  </a:lnTo>
                  <a:lnTo>
                    <a:pt x="222" y="221"/>
                  </a:lnTo>
                  <a:lnTo>
                    <a:pt x="130" y="350"/>
                  </a:lnTo>
                  <a:lnTo>
                    <a:pt x="56" y="480"/>
                  </a:lnTo>
                  <a:lnTo>
                    <a:pt x="19" y="609"/>
                  </a:lnTo>
                  <a:lnTo>
                    <a:pt x="1" y="756"/>
                  </a:lnTo>
                  <a:lnTo>
                    <a:pt x="19" y="922"/>
                  </a:lnTo>
                  <a:lnTo>
                    <a:pt x="56" y="1051"/>
                  </a:lnTo>
                  <a:lnTo>
                    <a:pt x="130" y="1180"/>
                  </a:lnTo>
                  <a:lnTo>
                    <a:pt x="222" y="1309"/>
                  </a:lnTo>
                  <a:lnTo>
                    <a:pt x="333" y="1401"/>
                  </a:lnTo>
                  <a:lnTo>
                    <a:pt x="462" y="1475"/>
                  </a:lnTo>
                  <a:lnTo>
                    <a:pt x="609" y="1531"/>
                  </a:lnTo>
                  <a:lnTo>
                    <a:pt x="757" y="1549"/>
                  </a:lnTo>
                  <a:lnTo>
                    <a:pt x="904" y="1531"/>
                  </a:lnTo>
                  <a:lnTo>
                    <a:pt x="1052" y="1475"/>
                  </a:lnTo>
                  <a:lnTo>
                    <a:pt x="1199" y="1401"/>
                  </a:lnTo>
                  <a:lnTo>
                    <a:pt x="1310" y="1309"/>
                  </a:lnTo>
                  <a:lnTo>
                    <a:pt x="1421" y="1180"/>
                  </a:lnTo>
                  <a:lnTo>
                    <a:pt x="1494" y="1051"/>
                  </a:lnTo>
                  <a:lnTo>
                    <a:pt x="1531" y="904"/>
                  </a:lnTo>
                  <a:lnTo>
                    <a:pt x="1550" y="738"/>
                  </a:lnTo>
                  <a:lnTo>
                    <a:pt x="1531" y="590"/>
                  </a:lnTo>
                  <a:lnTo>
                    <a:pt x="1476" y="461"/>
                  </a:lnTo>
                  <a:lnTo>
                    <a:pt x="1402" y="332"/>
                  </a:lnTo>
                  <a:lnTo>
                    <a:pt x="1292" y="221"/>
                  </a:lnTo>
                  <a:lnTo>
                    <a:pt x="1181" y="129"/>
                  </a:lnTo>
                  <a:lnTo>
                    <a:pt x="1052" y="55"/>
                  </a:lnTo>
                  <a:lnTo>
                    <a:pt x="904"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4" name="Google Shape;3854;p15"/>
            <p:cNvSpPr/>
            <p:nvPr/>
          </p:nvSpPr>
          <p:spPr>
            <a:xfrm>
              <a:off x="4742725" y="571850"/>
              <a:ext cx="45650" cy="45650"/>
            </a:xfrm>
            <a:custGeom>
              <a:avLst/>
              <a:gdLst/>
              <a:ahLst/>
              <a:cxnLst/>
              <a:rect l="l" t="t" r="r" b="b"/>
              <a:pathLst>
                <a:path w="1826" h="1826" extrusionOk="0">
                  <a:moveTo>
                    <a:pt x="904" y="0"/>
                  </a:moveTo>
                  <a:lnTo>
                    <a:pt x="720" y="19"/>
                  </a:lnTo>
                  <a:lnTo>
                    <a:pt x="554" y="74"/>
                  </a:lnTo>
                  <a:lnTo>
                    <a:pt x="406" y="166"/>
                  </a:lnTo>
                  <a:lnTo>
                    <a:pt x="277" y="277"/>
                  </a:lnTo>
                  <a:lnTo>
                    <a:pt x="148" y="406"/>
                  </a:lnTo>
                  <a:lnTo>
                    <a:pt x="74" y="553"/>
                  </a:lnTo>
                  <a:lnTo>
                    <a:pt x="19" y="719"/>
                  </a:lnTo>
                  <a:lnTo>
                    <a:pt x="1" y="904"/>
                  </a:lnTo>
                  <a:lnTo>
                    <a:pt x="19" y="1088"/>
                  </a:lnTo>
                  <a:lnTo>
                    <a:pt x="74" y="1272"/>
                  </a:lnTo>
                  <a:lnTo>
                    <a:pt x="148" y="1420"/>
                  </a:lnTo>
                  <a:lnTo>
                    <a:pt x="277" y="1567"/>
                  </a:lnTo>
                  <a:lnTo>
                    <a:pt x="406" y="1678"/>
                  </a:lnTo>
                  <a:lnTo>
                    <a:pt x="572" y="1770"/>
                  </a:lnTo>
                  <a:lnTo>
                    <a:pt x="757" y="1807"/>
                  </a:lnTo>
                  <a:lnTo>
                    <a:pt x="941" y="1826"/>
                  </a:lnTo>
                  <a:lnTo>
                    <a:pt x="1125" y="1807"/>
                  </a:lnTo>
                  <a:lnTo>
                    <a:pt x="1291" y="1733"/>
                  </a:lnTo>
                  <a:lnTo>
                    <a:pt x="1439" y="1660"/>
                  </a:lnTo>
                  <a:lnTo>
                    <a:pt x="1568" y="1531"/>
                  </a:lnTo>
                  <a:lnTo>
                    <a:pt x="1678" y="1402"/>
                  </a:lnTo>
                  <a:lnTo>
                    <a:pt x="1752" y="1254"/>
                  </a:lnTo>
                  <a:lnTo>
                    <a:pt x="1808" y="1070"/>
                  </a:lnTo>
                  <a:lnTo>
                    <a:pt x="1826" y="904"/>
                  </a:lnTo>
                  <a:lnTo>
                    <a:pt x="1789" y="719"/>
                  </a:lnTo>
                  <a:lnTo>
                    <a:pt x="1734" y="553"/>
                  </a:lnTo>
                  <a:lnTo>
                    <a:pt x="1660" y="406"/>
                  </a:lnTo>
                  <a:lnTo>
                    <a:pt x="1549" y="258"/>
                  </a:lnTo>
                  <a:lnTo>
                    <a:pt x="1402" y="166"/>
                  </a:lnTo>
                  <a:lnTo>
                    <a:pt x="1254" y="74"/>
                  </a:lnTo>
                  <a:lnTo>
                    <a:pt x="1088" y="19"/>
                  </a:lnTo>
                  <a:lnTo>
                    <a:pt x="904"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5" name="Google Shape;3855;p15"/>
            <p:cNvSpPr/>
            <p:nvPr/>
          </p:nvSpPr>
          <p:spPr>
            <a:xfrm>
              <a:off x="5299100" y="574600"/>
              <a:ext cx="74225" cy="74250"/>
            </a:xfrm>
            <a:custGeom>
              <a:avLst/>
              <a:gdLst/>
              <a:ahLst/>
              <a:cxnLst/>
              <a:rect l="l" t="t" r="r" b="b"/>
              <a:pathLst>
                <a:path w="2969" h="2970" extrusionOk="0">
                  <a:moveTo>
                    <a:pt x="1346" y="1"/>
                  </a:moveTo>
                  <a:lnTo>
                    <a:pt x="1199" y="38"/>
                  </a:lnTo>
                  <a:lnTo>
                    <a:pt x="1051" y="56"/>
                  </a:lnTo>
                  <a:lnTo>
                    <a:pt x="922" y="112"/>
                  </a:lnTo>
                  <a:lnTo>
                    <a:pt x="793" y="167"/>
                  </a:lnTo>
                  <a:lnTo>
                    <a:pt x="664" y="241"/>
                  </a:lnTo>
                  <a:lnTo>
                    <a:pt x="554" y="333"/>
                  </a:lnTo>
                  <a:lnTo>
                    <a:pt x="443" y="425"/>
                  </a:lnTo>
                  <a:lnTo>
                    <a:pt x="351" y="517"/>
                  </a:lnTo>
                  <a:lnTo>
                    <a:pt x="259" y="628"/>
                  </a:lnTo>
                  <a:lnTo>
                    <a:pt x="185" y="757"/>
                  </a:lnTo>
                  <a:lnTo>
                    <a:pt x="129" y="886"/>
                  </a:lnTo>
                  <a:lnTo>
                    <a:pt x="74" y="1015"/>
                  </a:lnTo>
                  <a:lnTo>
                    <a:pt x="37" y="1162"/>
                  </a:lnTo>
                  <a:lnTo>
                    <a:pt x="0" y="1310"/>
                  </a:lnTo>
                  <a:lnTo>
                    <a:pt x="0" y="1457"/>
                  </a:lnTo>
                  <a:lnTo>
                    <a:pt x="0" y="1605"/>
                  </a:lnTo>
                  <a:lnTo>
                    <a:pt x="19" y="1771"/>
                  </a:lnTo>
                  <a:lnTo>
                    <a:pt x="56" y="1918"/>
                  </a:lnTo>
                  <a:lnTo>
                    <a:pt x="111" y="2048"/>
                  </a:lnTo>
                  <a:lnTo>
                    <a:pt x="166" y="2177"/>
                  </a:lnTo>
                  <a:lnTo>
                    <a:pt x="240" y="2306"/>
                  </a:lnTo>
                  <a:lnTo>
                    <a:pt x="332" y="2435"/>
                  </a:lnTo>
                  <a:lnTo>
                    <a:pt x="424" y="2527"/>
                  </a:lnTo>
                  <a:lnTo>
                    <a:pt x="535" y="2638"/>
                  </a:lnTo>
                  <a:lnTo>
                    <a:pt x="646" y="2730"/>
                  </a:lnTo>
                  <a:lnTo>
                    <a:pt x="775" y="2803"/>
                  </a:lnTo>
                  <a:lnTo>
                    <a:pt x="904" y="2859"/>
                  </a:lnTo>
                  <a:lnTo>
                    <a:pt x="1033" y="2914"/>
                  </a:lnTo>
                  <a:lnTo>
                    <a:pt x="1180" y="2951"/>
                  </a:lnTo>
                  <a:lnTo>
                    <a:pt x="1328" y="2969"/>
                  </a:lnTo>
                  <a:lnTo>
                    <a:pt x="1641" y="2969"/>
                  </a:lnTo>
                  <a:lnTo>
                    <a:pt x="1789" y="2951"/>
                  </a:lnTo>
                  <a:lnTo>
                    <a:pt x="1936" y="2914"/>
                  </a:lnTo>
                  <a:lnTo>
                    <a:pt x="2065" y="2859"/>
                  </a:lnTo>
                  <a:lnTo>
                    <a:pt x="2195" y="2803"/>
                  </a:lnTo>
                  <a:lnTo>
                    <a:pt x="2324" y="2730"/>
                  </a:lnTo>
                  <a:lnTo>
                    <a:pt x="2434" y="2638"/>
                  </a:lnTo>
                  <a:lnTo>
                    <a:pt x="2545" y="2545"/>
                  </a:lnTo>
                  <a:lnTo>
                    <a:pt x="2637" y="2435"/>
                  </a:lnTo>
                  <a:lnTo>
                    <a:pt x="2711" y="2324"/>
                  </a:lnTo>
                  <a:lnTo>
                    <a:pt x="2785" y="2195"/>
                  </a:lnTo>
                  <a:lnTo>
                    <a:pt x="2858" y="2066"/>
                  </a:lnTo>
                  <a:lnTo>
                    <a:pt x="2895" y="1937"/>
                  </a:lnTo>
                  <a:lnTo>
                    <a:pt x="2932" y="1789"/>
                  </a:lnTo>
                  <a:lnTo>
                    <a:pt x="2969" y="1642"/>
                  </a:lnTo>
                  <a:lnTo>
                    <a:pt x="2969" y="1494"/>
                  </a:lnTo>
                  <a:lnTo>
                    <a:pt x="2969" y="1347"/>
                  </a:lnTo>
                  <a:lnTo>
                    <a:pt x="2932" y="1199"/>
                  </a:lnTo>
                  <a:lnTo>
                    <a:pt x="2914" y="1052"/>
                  </a:lnTo>
                  <a:lnTo>
                    <a:pt x="2858" y="923"/>
                  </a:lnTo>
                  <a:lnTo>
                    <a:pt x="2803" y="794"/>
                  </a:lnTo>
                  <a:lnTo>
                    <a:pt x="2729" y="665"/>
                  </a:lnTo>
                  <a:lnTo>
                    <a:pt x="2637" y="554"/>
                  </a:lnTo>
                  <a:lnTo>
                    <a:pt x="2545" y="443"/>
                  </a:lnTo>
                  <a:lnTo>
                    <a:pt x="2434" y="351"/>
                  </a:lnTo>
                  <a:lnTo>
                    <a:pt x="2324" y="259"/>
                  </a:lnTo>
                  <a:lnTo>
                    <a:pt x="2213" y="185"/>
                  </a:lnTo>
                  <a:lnTo>
                    <a:pt x="2084" y="130"/>
                  </a:lnTo>
                  <a:lnTo>
                    <a:pt x="1936" y="75"/>
                  </a:lnTo>
                  <a:lnTo>
                    <a:pt x="1807" y="38"/>
                  </a:lnTo>
                  <a:lnTo>
                    <a:pt x="1660" y="19"/>
                  </a:lnTo>
                  <a:lnTo>
                    <a:pt x="1494"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6" name="Google Shape;3856;p15"/>
            <p:cNvSpPr/>
            <p:nvPr/>
          </p:nvSpPr>
          <p:spPr>
            <a:xfrm>
              <a:off x="4819700" y="583375"/>
              <a:ext cx="51200" cy="51175"/>
            </a:xfrm>
            <a:custGeom>
              <a:avLst/>
              <a:gdLst/>
              <a:ahLst/>
              <a:cxnLst/>
              <a:rect l="l" t="t" r="r" b="b"/>
              <a:pathLst>
                <a:path w="2048" h="2047" extrusionOk="0">
                  <a:moveTo>
                    <a:pt x="867" y="0"/>
                  </a:moveTo>
                  <a:lnTo>
                    <a:pt x="665" y="56"/>
                  </a:lnTo>
                  <a:lnTo>
                    <a:pt x="480" y="148"/>
                  </a:lnTo>
                  <a:lnTo>
                    <a:pt x="333" y="277"/>
                  </a:lnTo>
                  <a:lnTo>
                    <a:pt x="185" y="424"/>
                  </a:lnTo>
                  <a:lnTo>
                    <a:pt x="93" y="590"/>
                  </a:lnTo>
                  <a:lnTo>
                    <a:pt x="19" y="793"/>
                  </a:lnTo>
                  <a:lnTo>
                    <a:pt x="1" y="904"/>
                  </a:lnTo>
                  <a:lnTo>
                    <a:pt x="1" y="996"/>
                  </a:lnTo>
                  <a:lnTo>
                    <a:pt x="19" y="1199"/>
                  </a:lnTo>
                  <a:lnTo>
                    <a:pt x="75" y="1402"/>
                  </a:lnTo>
                  <a:lnTo>
                    <a:pt x="148" y="1567"/>
                  </a:lnTo>
                  <a:lnTo>
                    <a:pt x="277" y="1733"/>
                  </a:lnTo>
                  <a:lnTo>
                    <a:pt x="425" y="1862"/>
                  </a:lnTo>
                  <a:lnTo>
                    <a:pt x="591" y="1955"/>
                  </a:lnTo>
                  <a:lnTo>
                    <a:pt x="775" y="2028"/>
                  </a:lnTo>
                  <a:lnTo>
                    <a:pt x="978" y="2047"/>
                  </a:lnTo>
                  <a:lnTo>
                    <a:pt x="1181" y="2047"/>
                  </a:lnTo>
                  <a:lnTo>
                    <a:pt x="1384" y="1992"/>
                  </a:lnTo>
                  <a:lnTo>
                    <a:pt x="1568" y="1899"/>
                  </a:lnTo>
                  <a:lnTo>
                    <a:pt x="1734" y="1770"/>
                  </a:lnTo>
                  <a:lnTo>
                    <a:pt x="1863" y="1623"/>
                  </a:lnTo>
                  <a:lnTo>
                    <a:pt x="1955" y="1457"/>
                  </a:lnTo>
                  <a:lnTo>
                    <a:pt x="2029" y="1254"/>
                  </a:lnTo>
                  <a:lnTo>
                    <a:pt x="2047" y="1162"/>
                  </a:lnTo>
                  <a:lnTo>
                    <a:pt x="2047" y="1051"/>
                  </a:lnTo>
                  <a:lnTo>
                    <a:pt x="2029" y="848"/>
                  </a:lnTo>
                  <a:lnTo>
                    <a:pt x="1974" y="646"/>
                  </a:lnTo>
                  <a:lnTo>
                    <a:pt x="1900" y="480"/>
                  </a:lnTo>
                  <a:lnTo>
                    <a:pt x="1771" y="332"/>
                  </a:lnTo>
                  <a:lnTo>
                    <a:pt x="1623" y="203"/>
                  </a:lnTo>
                  <a:lnTo>
                    <a:pt x="1457" y="92"/>
                  </a:lnTo>
                  <a:lnTo>
                    <a:pt x="1273" y="19"/>
                  </a:lnTo>
                  <a:lnTo>
                    <a:pt x="107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7" name="Google Shape;3857;p15"/>
            <p:cNvSpPr/>
            <p:nvPr/>
          </p:nvSpPr>
          <p:spPr>
            <a:xfrm>
              <a:off x="5377925" y="587975"/>
              <a:ext cx="76075" cy="76075"/>
            </a:xfrm>
            <a:custGeom>
              <a:avLst/>
              <a:gdLst/>
              <a:ahLst/>
              <a:cxnLst/>
              <a:rect l="l" t="t" r="r" b="b"/>
              <a:pathLst>
                <a:path w="3043" h="3043" extrusionOk="0">
                  <a:moveTo>
                    <a:pt x="1568" y="1"/>
                  </a:moveTo>
                  <a:lnTo>
                    <a:pt x="1402" y="19"/>
                  </a:lnTo>
                  <a:lnTo>
                    <a:pt x="1254" y="37"/>
                  </a:lnTo>
                  <a:lnTo>
                    <a:pt x="1107" y="56"/>
                  </a:lnTo>
                  <a:lnTo>
                    <a:pt x="959" y="111"/>
                  </a:lnTo>
                  <a:lnTo>
                    <a:pt x="830" y="167"/>
                  </a:lnTo>
                  <a:lnTo>
                    <a:pt x="701" y="240"/>
                  </a:lnTo>
                  <a:lnTo>
                    <a:pt x="590" y="314"/>
                  </a:lnTo>
                  <a:lnTo>
                    <a:pt x="480" y="425"/>
                  </a:lnTo>
                  <a:lnTo>
                    <a:pt x="369" y="517"/>
                  </a:lnTo>
                  <a:lnTo>
                    <a:pt x="295" y="627"/>
                  </a:lnTo>
                  <a:lnTo>
                    <a:pt x="203" y="757"/>
                  </a:lnTo>
                  <a:lnTo>
                    <a:pt x="148" y="886"/>
                  </a:lnTo>
                  <a:lnTo>
                    <a:pt x="93" y="1015"/>
                  </a:lnTo>
                  <a:lnTo>
                    <a:pt x="56" y="1162"/>
                  </a:lnTo>
                  <a:lnTo>
                    <a:pt x="19" y="1310"/>
                  </a:lnTo>
                  <a:lnTo>
                    <a:pt x="0" y="1476"/>
                  </a:lnTo>
                  <a:lnTo>
                    <a:pt x="19" y="1642"/>
                  </a:lnTo>
                  <a:lnTo>
                    <a:pt x="37" y="1789"/>
                  </a:lnTo>
                  <a:lnTo>
                    <a:pt x="56" y="1937"/>
                  </a:lnTo>
                  <a:lnTo>
                    <a:pt x="111" y="2084"/>
                  </a:lnTo>
                  <a:lnTo>
                    <a:pt x="166" y="2232"/>
                  </a:lnTo>
                  <a:lnTo>
                    <a:pt x="240" y="2361"/>
                  </a:lnTo>
                  <a:lnTo>
                    <a:pt x="332" y="2471"/>
                  </a:lnTo>
                  <a:lnTo>
                    <a:pt x="424" y="2582"/>
                  </a:lnTo>
                  <a:lnTo>
                    <a:pt x="535" y="2693"/>
                  </a:lnTo>
                  <a:lnTo>
                    <a:pt x="646" y="2766"/>
                  </a:lnTo>
                  <a:lnTo>
                    <a:pt x="775" y="2859"/>
                  </a:lnTo>
                  <a:lnTo>
                    <a:pt x="904" y="2914"/>
                  </a:lnTo>
                  <a:lnTo>
                    <a:pt x="1051" y="2969"/>
                  </a:lnTo>
                  <a:lnTo>
                    <a:pt x="1199" y="3006"/>
                  </a:lnTo>
                  <a:lnTo>
                    <a:pt x="1346" y="3043"/>
                  </a:lnTo>
                  <a:lnTo>
                    <a:pt x="1678" y="3043"/>
                  </a:lnTo>
                  <a:lnTo>
                    <a:pt x="1826" y="3024"/>
                  </a:lnTo>
                  <a:lnTo>
                    <a:pt x="1973" y="2988"/>
                  </a:lnTo>
                  <a:lnTo>
                    <a:pt x="2102" y="2932"/>
                  </a:lnTo>
                  <a:lnTo>
                    <a:pt x="2250" y="2877"/>
                  </a:lnTo>
                  <a:lnTo>
                    <a:pt x="2360" y="2803"/>
                  </a:lnTo>
                  <a:lnTo>
                    <a:pt x="2489" y="2711"/>
                  </a:lnTo>
                  <a:lnTo>
                    <a:pt x="2600" y="2619"/>
                  </a:lnTo>
                  <a:lnTo>
                    <a:pt x="2692" y="2508"/>
                  </a:lnTo>
                  <a:lnTo>
                    <a:pt x="2784" y="2398"/>
                  </a:lnTo>
                  <a:lnTo>
                    <a:pt x="2858" y="2268"/>
                  </a:lnTo>
                  <a:lnTo>
                    <a:pt x="2914" y="2139"/>
                  </a:lnTo>
                  <a:lnTo>
                    <a:pt x="2969" y="2010"/>
                  </a:lnTo>
                  <a:lnTo>
                    <a:pt x="3006" y="1863"/>
                  </a:lnTo>
                  <a:lnTo>
                    <a:pt x="3043" y="1715"/>
                  </a:lnTo>
                  <a:lnTo>
                    <a:pt x="3043" y="1549"/>
                  </a:lnTo>
                  <a:lnTo>
                    <a:pt x="3043" y="1402"/>
                  </a:lnTo>
                  <a:lnTo>
                    <a:pt x="3024" y="1236"/>
                  </a:lnTo>
                  <a:lnTo>
                    <a:pt x="2987" y="1088"/>
                  </a:lnTo>
                  <a:lnTo>
                    <a:pt x="2932" y="959"/>
                  </a:lnTo>
                  <a:lnTo>
                    <a:pt x="2877" y="830"/>
                  </a:lnTo>
                  <a:lnTo>
                    <a:pt x="2803" y="701"/>
                  </a:lnTo>
                  <a:lnTo>
                    <a:pt x="2729" y="572"/>
                  </a:lnTo>
                  <a:lnTo>
                    <a:pt x="2619" y="462"/>
                  </a:lnTo>
                  <a:lnTo>
                    <a:pt x="2526" y="369"/>
                  </a:lnTo>
                  <a:lnTo>
                    <a:pt x="2416" y="277"/>
                  </a:lnTo>
                  <a:lnTo>
                    <a:pt x="2287" y="203"/>
                  </a:lnTo>
                  <a:lnTo>
                    <a:pt x="2158" y="130"/>
                  </a:lnTo>
                  <a:lnTo>
                    <a:pt x="2010" y="93"/>
                  </a:lnTo>
                  <a:lnTo>
                    <a:pt x="1881" y="37"/>
                  </a:lnTo>
                  <a:lnTo>
                    <a:pt x="1715" y="19"/>
                  </a:lnTo>
                  <a:lnTo>
                    <a:pt x="1568"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8" name="Google Shape;3858;p15"/>
            <p:cNvSpPr/>
            <p:nvPr/>
          </p:nvSpPr>
          <p:spPr>
            <a:xfrm>
              <a:off x="4896675" y="594900"/>
              <a:ext cx="56725" cy="56725"/>
            </a:xfrm>
            <a:custGeom>
              <a:avLst/>
              <a:gdLst/>
              <a:ahLst/>
              <a:cxnLst/>
              <a:rect l="l" t="t" r="r" b="b"/>
              <a:pathLst>
                <a:path w="2269" h="2269" extrusionOk="0">
                  <a:moveTo>
                    <a:pt x="1052" y="0"/>
                  </a:moveTo>
                  <a:lnTo>
                    <a:pt x="941" y="19"/>
                  </a:lnTo>
                  <a:lnTo>
                    <a:pt x="738" y="92"/>
                  </a:lnTo>
                  <a:lnTo>
                    <a:pt x="536" y="185"/>
                  </a:lnTo>
                  <a:lnTo>
                    <a:pt x="370" y="314"/>
                  </a:lnTo>
                  <a:lnTo>
                    <a:pt x="222" y="480"/>
                  </a:lnTo>
                  <a:lnTo>
                    <a:pt x="112" y="664"/>
                  </a:lnTo>
                  <a:lnTo>
                    <a:pt x="38" y="885"/>
                  </a:lnTo>
                  <a:lnTo>
                    <a:pt x="19" y="996"/>
                  </a:lnTo>
                  <a:lnTo>
                    <a:pt x="1" y="1106"/>
                  </a:lnTo>
                  <a:lnTo>
                    <a:pt x="19" y="1217"/>
                  </a:lnTo>
                  <a:lnTo>
                    <a:pt x="19" y="1328"/>
                  </a:lnTo>
                  <a:lnTo>
                    <a:pt x="56" y="1438"/>
                  </a:lnTo>
                  <a:lnTo>
                    <a:pt x="93" y="1549"/>
                  </a:lnTo>
                  <a:lnTo>
                    <a:pt x="204" y="1733"/>
                  </a:lnTo>
                  <a:lnTo>
                    <a:pt x="333" y="1918"/>
                  </a:lnTo>
                  <a:lnTo>
                    <a:pt x="499" y="2065"/>
                  </a:lnTo>
                  <a:lnTo>
                    <a:pt x="702" y="2176"/>
                  </a:lnTo>
                  <a:lnTo>
                    <a:pt x="812" y="2213"/>
                  </a:lnTo>
                  <a:lnTo>
                    <a:pt x="923" y="2250"/>
                  </a:lnTo>
                  <a:lnTo>
                    <a:pt x="1033" y="2268"/>
                  </a:lnTo>
                  <a:lnTo>
                    <a:pt x="1255" y="2268"/>
                  </a:lnTo>
                  <a:lnTo>
                    <a:pt x="1365" y="2250"/>
                  </a:lnTo>
                  <a:lnTo>
                    <a:pt x="1568" y="2176"/>
                  </a:lnTo>
                  <a:lnTo>
                    <a:pt x="1771" y="2065"/>
                  </a:lnTo>
                  <a:lnTo>
                    <a:pt x="1937" y="1936"/>
                  </a:lnTo>
                  <a:lnTo>
                    <a:pt x="2066" y="1770"/>
                  </a:lnTo>
                  <a:lnTo>
                    <a:pt x="2177" y="1567"/>
                  </a:lnTo>
                  <a:lnTo>
                    <a:pt x="2250" y="1365"/>
                  </a:lnTo>
                  <a:lnTo>
                    <a:pt x="2269" y="1254"/>
                  </a:lnTo>
                  <a:lnTo>
                    <a:pt x="2269" y="1143"/>
                  </a:lnTo>
                  <a:lnTo>
                    <a:pt x="2269" y="1033"/>
                  </a:lnTo>
                  <a:lnTo>
                    <a:pt x="2250" y="922"/>
                  </a:lnTo>
                  <a:lnTo>
                    <a:pt x="2195" y="719"/>
                  </a:lnTo>
                  <a:lnTo>
                    <a:pt x="2084" y="516"/>
                  </a:lnTo>
                  <a:lnTo>
                    <a:pt x="1955" y="350"/>
                  </a:lnTo>
                  <a:lnTo>
                    <a:pt x="1789" y="203"/>
                  </a:lnTo>
                  <a:lnTo>
                    <a:pt x="1587" y="111"/>
                  </a:lnTo>
                  <a:lnTo>
                    <a:pt x="1384" y="37"/>
                  </a:lnTo>
                  <a:lnTo>
                    <a:pt x="1273" y="19"/>
                  </a:lnTo>
                  <a:lnTo>
                    <a:pt x="116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9" name="Google Shape;3859;p15"/>
            <p:cNvSpPr/>
            <p:nvPr/>
          </p:nvSpPr>
          <p:spPr>
            <a:xfrm>
              <a:off x="4974575" y="604100"/>
              <a:ext cx="60875" cy="60875"/>
            </a:xfrm>
            <a:custGeom>
              <a:avLst/>
              <a:gdLst/>
              <a:ahLst/>
              <a:cxnLst/>
              <a:rect l="l" t="t" r="r" b="b"/>
              <a:pathLst>
                <a:path w="2435" h="2435" extrusionOk="0">
                  <a:moveTo>
                    <a:pt x="1273" y="1"/>
                  </a:moveTo>
                  <a:lnTo>
                    <a:pt x="1144" y="19"/>
                  </a:lnTo>
                  <a:lnTo>
                    <a:pt x="1034" y="19"/>
                  </a:lnTo>
                  <a:lnTo>
                    <a:pt x="904" y="56"/>
                  </a:lnTo>
                  <a:lnTo>
                    <a:pt x="794" y="93"/>
                  </a:lnTo>
                  <a:lnTo>
                    <a:pt x="683" y="130"/>
                  </a:lnTo>
                  <a:lnTo>
                    <a:pt x="591" y="204"/>
                  </a:lnTo>
                  <a:lnTo>
                    <a:pt x="480" y="259"/>
                  </a:lnTo>
                  <a:lnTo>
                    <a:pt x="407" y="333"/>
                  </a:lnTo>
                  <a:lnTo>
                    <a:pt x="314" y="425"/>
                  </a:lnTo>
                  <a:lnTo>
                    <a:pt x="241" y="517"/>
                  </a:lnTo>
                  <a:lnTo>
                    <a:pt x="167" y="628"/>
                  </a:lnTo>
                  <a:lnTo>
                    <a:pt x="112" y="720"/>
                  </a:lnTo>
                  <a:lnTo>
                    <a:pt x="75" y="831"/>
                  </a:lnTo>
                  <a:lnTo>
                    <a:pt x="38" y="960"/>
                  </a:lnTo>
                  <a:lnTo>
                    <a:pt x="19" y="1070"/>
                  </a:lnTo>
                  <a:lnTo>
                    <a:pt x="1" y="1199"/>
                  </a:lnTo>
                  <a:lnTo>
                    <a:pt x="19" y="1328"/>
                  </a:lnTo>
                  <a:lnTo>
                    <a:pt x="19" y="1439"/>
                  </a:lnTo>
                  <a:lnTo>
                    <a:pt x="56" y="1550"/>
                  </a:lnTo>
                  <a:lnTo>
                    <a:pt x="93" y="1660"/>
                  </a:lnTo>
                  <a:lnTo>
                    <a:pt x="204" y="1863"/>
                  </a:lnTo>
                  <a:lnTo>
                    <a:pt x="333" y="2048"/>
                  </a:lnTo>
                  <a:lnTo>
                    <a:pt x="517" y="2195"/>
                  </a:lnTo>
                  <a:lnTo>
                    <a:pt x="720" y="2324"/>
                  </a:lnTo>
                  <a:lnTo>
                    <a:pt x="812" y="2361"/>
                  </a:lnTo>
                  <a:lnTo>
                    <a:pt x="941" y="2398"/>
                  </a:lnTo>
                  <a:lnTo>
                    <a:pt x="1052" y="2416"/>
                  </a:lnTo>
                  <a:lnTo>
                    <a:pt x="1163" y="2435"/>
                  </a:lnTo>
                  <a:lnTo>
                    <a:pt x="1292" y="2435"/>
                  </a:lnTo>
                  <a:lnTo>
                    <a:pt x="1421" y="2416"/>
                  </a:lnTo>
                  <a:lnTo>
                    <a:pt x="1531" y="2398"/>
                  </a:lnTo>
                  <a:lnTo>
                    <a:pt x="1642" y="2361"/>
                  </a:lnTo>
                  <a:lnTo>
                    <a:pt x="1753" y="2306"/>
                  </a:lnTo>
                  <a:lnTo>
                    <a:pt x="1863" y="2250"/>
                  </a:lnTo>
                  <a:lnTo>
                    <a:pt x="1955" y="2177"/>
                  </a:lnTo>
                  <a:lnTo>
                    <a:pt x="2048" y="2103"/>
                  </a:lnTo>
                  <a:lnTo>
                    <a:pt x="2121" y="2011"/>
                  </a:lnTo>
                  <a:lnTo>
                    <a:pt x="2195" y="1918"/>
                  </a:lnTo>
                  <a:lnTo>
                    <a:pt x="2269" y="1826"/>
                  </a:lnTo>
                  <a:lnTo>
                    <a:pt x="2324" y="1716"/>
                  </a:lnTo>
                  <a:lnTo>
                    <a:pt x="2379" y="1605"/>
                  </a:lnTo>
                  <a:lnTo>
                    <a:pt x="2398" y="1494"/>
                  </a:lnTo>
                  <a:lnTo>
                    <a:pt x="2435" y="1365"/>
                  </a:lnTo>
                  <a:lnTo>
                    <a:pt x="2435" y="1255"/>
                  </a:lnTo>
                  <a:lnTo>
                    <a:pt x="2435" y="1126"/>
                  </a:lnTo>
                  <a:lnTo>
                    <a:pt x="2416" y="1015"/>
                  </a:lnTo>
                  <a:lnTo>
                    <a:pt x="2398" y="904"/>
                  </a:lnTo>
                  <a:lnTo>
                    <a:pt x="2361" y="794"/>
                  </a:lnTo>
                  <a:lnTo>
                    <a:pt x="2250" y="591"/>
                  </a:lnTo>
                  <a:lnTo>
                    <a:pt x="2103" y="407"/>
                  </a:lnTo>
                  <a:lnTo>
                    <a:pt x="1937" y="241"/>
                  </a:lnTo>
                  <a:lnTo>
                    <a:pt x="1734" y="130"/>
                  </a:lnTo>
                  <a:lnTo>
                    <a:pt x="1624" y="75"/>
                  </a:lnTo>
                  <a:lnTo>
                    <a:pt x="1513" y="38"/>
                  </a:lnTo>
                  <a:lnTo>
                    <a:pt x="1402" y="19"/>
                  </a:lnTo>
                  <a:lnTo>
                    <a:pt x="127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0" name="Google Shape;3860;p15"/>
            <p:cNvSpPr/>
            <p:nvPr/>
          </p:nvSpPr>
          <p:spPr>
            <a:xfrm>
              <a:off x="5053400" y="617025"/>
              <a:ext cx="63650" cy="63625"/>
            </a:xfrm>
            <a:custGeom>
              <a:avLst/>
              <a:gdLst/>
              <a:ahLst/>
              <a:cxnLst/>
              <a:rect l="l" t="t" r="r" b="b"/>
              <a:pathLst>
                <a:path w="2546" h="2545" extrusionOk="0">
                  <a:moveTo>
                    <a:pt x="1292" y="0"/>
                  </a:moveTo>
                  <a:lnTo>
                    <a:pt x="1144" y="19"/>
                  </a:lnTo>
                  <a:lnTo>
                    <a:pt x="1015" y="19"/>
                  </a:lnTo>
                  <a:lnTo>
                    <a:pt x="886" y="56"/>
                  </a:lnTo>
                  <a:lnTo>
                    <a:pt x="775" y="92"/>
                  </a:lnTo>
                  <a:lnTo>
                    <a:pt x="665" y="148"/>
                  </a:lnTo>
                  <a:lnTo>
                    <a:pt x="554" y="203"/>
                  </a:lnTo>
                  <a:lnTo>
                    <a:pt x="462" y="277"/>
                  </a:lnTo>
                  <a:lnTo>
                    <a:pt x="370" y="369"/>
                  </a:lnTo>
                  <a:lnTo>
                    <a:pt x="277" y="461"/>
                  </a:lnTo>
                  <a:lnTo>
                    <a:pt x="204" y="553"/>
                  </a:lnTo>
                  <a:lnTo>
                    <a:pt x="148" y="664"/>
                  </a:lnTo>
                  <a:lnTo>
                    <a:pt x="93" y="775"/>
                  </a:lnTo>
                  <a:lnTo>
                    <a:pt x="56" y="885"/>
                  </a:lnTo>
                  <a:lnTo>
                    <a:pt x="19" y="1014"/>
                  </a:lnTo>
                  <a:lnTo>
                    <a:pt x="1" y="1143"/>
                  </a:lnTo>
                  <a:lnTo>
                    <a:pt x="1" y="1291"/>
                  </a:lnTo>
                  <a:lnTo>
                    <a:pt x="1" y="1420"/>
                  </a:lnTo>
                  <a:lnTo>
                    <a:pt x="19" y="1549"/>
                  </a:lnTo>
                  <a:lnTo>
                    <a:pt x="56" y="1660"/>
                  </a:lnTo>
                  <a:lnTo>
                    <a:pt x="93" y="1789"/>
                  </a:lnTo>
                  <a:lnTo>
                    <a:pt x="148" y="1899"/>
                  </a:lnTo>
                  <a:lnTo>
                    <a:pt x="204" y="1992"/>
                  </a:lnTo>
                  <a:lnTo>
                    <a:pt x="277" y="2084"/>
                  </a:lnTo>
                  <a:lnTo>
                    <a:pt x="351" y="2176"/>
                  </a:lnTo>
                  <a:lnTo>
                    <a:pt x="443" y="2268"/>
                  </a:lnTo>
                  <a:lnTo>
                    <a:pt x="536" y="2342"/>
                  </a:lnTo>
                  <a:lnTo>
                    <a:pt x="646" y="2397"/>
                  </a:lnTo>
                  <a:lnTo>
                    <a:pt x="757" y="2452"/>
                  </a:lnTo>
                  <a:lnTo>
                    <a:pt x="867" y="2489"/>
                  </a:lnTo>
                  <a:lnTo>
                    <a:pt x="978" y="2526"/>
                  </a:lnTo>
                  <a:lnTo>
                    <a:pt x="1107" y="2545"/>
                  </a:lnTo>
                  <a:lnTo>
                    <a:pt x="1384" y="2545"/>
                  </a:lnTo>
                  <a:lnTo>
                    <a:pt x="1513" y="2526"/>
                  </a:lnTo>
                  <a:lnTo>
                    <a:pt x="1642" y="2508"/>
                  </a:lnTo>
                  <a:lnTo>
                    <a:pt x="1753" y="2452"/>
                  </a:lnTo>
                  <a:lnTo>
                    <a:pt x="1863" y="2397"/>
                  </a:lnTo>
                  <a:lnTo>
                    <a:pt x="1974" y="2342"/>
                  </a:lnTo>
                  <a:lnTo>
                    <a:pt x="2084" y="2268"/>
                  </a:lnTo>
                  <a:lnTo>
                    <a:pt x="2177" y="2194"/>
                  </a:lnTo>
                  <a:lnTo>
                    <a:pt x="2250" y="2102"/>
                  </a:lnTo>
                  <a:lnTo>
                    <a:pt x="2324" y="2010"/>
                  </a:lnTo>
                  <a:lnTo>
                    <a:pt x="2379" y="1899"/>
                  </a:lnTo>
                  <a:lnTo>
                    <a:pt x="2435" y="1789"/>
                  </a:lnTo>
                  <a:lnTo>
                    <a:pt x="2490" y="1660"/>
                  </a:lnTo>
                  <a:lnTo>
                    <a:pt x="2508" y="1531"/>
                  </a:lnTo>
                  <a:lnTo>
                    <a:pt x="2527" y="1401"/>
                  </a:lnTo>
                  <a:lnTo>
                    <a:pt x="2545" y="1272"/>
                  </a:lnTo>
                  <a:lnTo>
                    <a:pt x="2527" y="1143"/>
                  </a:lnTo>
                  <a:lnTo>
                    <a:pt x="2508" y="1014"/>
                  </a:lnTo>
                  <a:lnTo>
                    <a:pt x="2490" y="885"/>
                  </a:lnTo>
                  <a:lnTo>
                    <a:pt x="2435" y="775"/>
                  </a:lnTo>
                  <a:lnTo>
                    <a:pt x="2398" y="664"/>
                  </a:lnTo>
                  <a:lnTo>
                    <a:pt x="2324" y="553"/>
                  </a:lnTo>
                  <a:lnTo>
                    <a:pt x="2250" y="461"/>
                  </a:lnTo>
                  <a:lnTo>
                    <a:pt x="2177" y="369"/>
                  </a:lnTo>
                  <a:lnTo>
                    <a:pt x="2084" y="295"/>
                  </a:lnTo>
                  <a:lnTo>
                    <a:pt x="1992" y="221"/>
                  </a:lnTo>
                  <a:lnTo>
                    <a:pt x="1882" y="166"/>
                  </a:lnTo>
                  <a:lnTo>
                    <a:pt x="1789" y="111"/>
                  </a:lnTo>
                  <a:lnTo>
                    <a:pt x="1660" y="56"/>
                  </a:lnTo>
                  <a:lnTo>
                    <a:pt x="1550" y="37"/>
                  </a:lnTo>
                  <a:lnTo>
                    <a:pt x="1421" y="19"/>
                  </a:lnTo>
                  <a:lnTo>
                    <a:pt x="1292"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1" name="Google Shape;3861;p15"/>
            <p:cNvSpPr/>
            <p:nvPr/>
          </p:nvSpPr>
          <p:spPr>
            <a:xfrm>
              <a:off x="5130850" y="629475"/>
              <a:ext cx="67775" cy="67775"/>
            </a:xfrm>
            <a:custGeom>
              <a:avLst/>
              <a:gdLst/>
              <a:ahLst/>
              <a:cxnLst/>
              <a:rect l="l" t="t" r="r" b="b"/>
              <a:pathLst>
                <a:path w="2711" h="2711" extrusionOk="0">
                  <a:moveTo>
                    <a:pt x="1254" y="0"/>
                  </a:moveTo>
                  <a:lnTo>
                    <a:pt x="1125" y="18"/>
                  </a:lnTo>
                  <a:lnTo>
                    <a:pt x="996" y="55"/>
                  </a:lnTo>
                  <a:lnTo>
                    <a:pt x="867" y="92"/>
                  </a:lnTo>
                  <a:lnTo>
                    <a:pt x="756" y="148"/>
                  </a:lnTo>
                  <a:lnTo>
                    <a:pt x="646" y="221"/>
                  </a:lnTo>
                  <a:lnTo>
                    <a:pt x="535" y="295"/>
                  </a:lnTo>
                  <a:lnTo>
                    <a:pt x="443" y="387"/>
                  </a:lnTo>
                  <a:lnTo>
                    <a:pt x="351" y="479"/>
                  </a:lnTo>
                  <a:lnTo>
                    <a:pt x="259" y="572"/>
                  </a:lnTo>
                  <a:lnTo>
                    <a:pt x="185" y="682"/>
                  </a:lnTo>
                  <a:lnTo>
                    <a:pt x="130" y="793"/>
                  </a:lnTo>
                  <a:lnTo>
                    <a:pt x="74" y="922"/>
                  </a:lnTo>
                  <a:lnTo>
                    <a:pt x="37" y="1051"/>
                  </a:lnTo>
                  <a:lnTo>
                    <a:pt x="19" y="1180"/>
                  </a:lnTo>
                  <a:lnTo>
                    <a:pt x="0" y="1309"/>
                  </a:lnTo>
                  <a:lnTo>
                    <a:pt x="19" y="1457"/>
                  </a:lnTo>
                  <a:lnTo>
                    <a:pt x="37" y="1586"/>
                  </a:lnTo>
                  <a:lnTo>
                    <a:pt x="56" y="1715"/>
                  </a:lnTo>
                  <a:lnTo>
                    <a:pt x="111" y="1844"/>
                  </a:lnTo>
                  <a:lnTo>
                    <a:pt x="166" y="1973"/>
                  </a:lnTo>
                  <a:lnTo>
                    <a:pt x="240" y="2084"/>
                  </a:lnTo>
                  <a:lnTo>
                    <a:pt x="314" y="2194"/>
                  </a:lnTo>
                  <a:lnTo>
                    <a:pt x="406" y="2286"/>
                  </a:lnTo>
                  <a:lnTo>
                    <a:pt x="498" y="2379"/>
                  </a:lnTo>
                  <a:lnTo>
                    <a:pt x="609" y="2471"/>
                  </a:lnTo>
                  <a:lnTo>
                    <a:pt x="720" y="2526"/>
                  </a:lnTo>
                  <a:lnTo>
                    <a:pt x="849" y="2600"/>
                  </a:lnTo>
                  <a:lnTo>
                    <a:pt x="959" y="2637"/>
                  </a:lnTo>
                  <a:lnTo>
                    <a:pt x="1107" y="2674"/>
                  </a:lnTo>
                  <a:lnTo>
                    <a:pt x="1236" y="2692"/>
                  </a:lnTo>
                  <a:lnTo>
                    <a:pt x="1365" y="2710"/>
                  </a:lnTo>
                  <a:lnTo>
                    <a:pt x="1512" y="2692"/>
                  </a:lnTo>
                  <a:lnTo>
                    <a:pt x="1641" y="2674"/>
                  </a:lnTo>
                  <a:lnTo>
                    <a:pt x="1771" y="2637"/>
                  </a:lnTo>
                  <a:lnTo>
                    <a:pt x="1881" y="2600"/>
                  </a:lnTo>
                  <a:lnTo>
                    <a:pt x="2010" y="2526"/>
                  </a:lnTo>
                  <a:lnTo>
                    <a:pt x="2121" y="2471"/>
                  </a:lnTo>
                  <a:lnTo>
                    <a:pt x="2213" y="2379"/>
                  </a:lnTo>
                  <a:lnTo>
                    <a:pt x="2324" y="2305"/>
                  </a:lnTo>
                  <a:lnTo>
                    <a:pt x="2397" y="2194"/>
                  </a:lnTo>
                  <a:lnTo>
                    <a:pt x="2490" y="2102"/>
                  </a:lnTo>
                  <a:lnTo>
                    <a:pt x="2545" y="1991"/>
                  </a:lnTo>
                  <a:lnTo>
                    <a:pt x="2600" y="1862"/>
                  </a:lnTo>
                  <a:lnTo>
                    <a:pt x="2656" y="1752"/>
                  </a:lnTo>
                  <a:lnTo>
                    <a:pt x="2692" y="1623"/>
                  </a:lnTo>
                  <a:lnTo>
                    <a:pt x="2711" y="1494"/>
                  </a:lnTo>
                  <a:lnTo>
                    <a:pt x="2711" y="1364"/>
                  </a:lnTo>
                  <a:lnTo>
                    <a:pt x="2711" y="1217"/>
                  </a:lnTo>
                  <a:lnTo>
                    <a:pt x="2692" y="1088"/>
                  </a:lnTo>
                  <a:lnTo>
                    <a:pt x="2656" y="959"/>
                  </a:lnTo>
                  <a:lnTo>
                    <a:pt x="2619" y="848"/>
                  </a:lnTo>
                  <a:lnTo>
                    <a:pt x="2563" y="719"/>
                  </a:lnTo>
                  <a:lnTo>
                    <a:pt x="2490" y="608"/>
                  </a:lnTo>
                  <a:lnTo>
                    <a:pt x="2416" y="498"/>
                  </a:lnTo>
                  <a:lnTo>
                    <a:pt x="2324" y="406"/>
                  </a:lnTo>
                  <a:lnTo>
                    <a:pt x="2232" y="313"/>
                  </a:lnTo>
                  <a:lnTo>
                    <a:pt x="2121" y="240"/>
                  </a:lnTo>
                  <a:lnTo>
                    <a:pt x="2010" y="166"/>
                  </a:lnTo>
                  <a:lnTo>
                    <a:pt x="1900" y="111"/>
                  </a:lnTo>
                  <a:lnTo>
                    <a:pt x="1771" y="55"/>
                  </a:lnTo>
                  <a:lnTo>
                    <a:pt x="1641" y="37"/>
                  </a:lnTo>
                  <a:lnTo>
                    <a:pt x="1512"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2" name="Google Shape;3862;p15"/>
            <p:cNvSpPr/>
            <p:nvPr/>
          </p:nvSpPr>
          <p:spPr>
            <a:xfrm>
              <a:off x="4582325" y="635000"/>
              <a:ext cx="28600" cy="22150"/>
            </a:xfrm>
            <a:custGeom>
              <a:avLst/>
              <a:gdLst/>
              <a:ahLst/>
              <a:cxnLst/>
              <a:rect l="l" t="t" r="r" b="b"/>
              <a:pathLst>
                <a:path w="1144" h="886" extrusionOk="0">
                  <a:moveTo>
                    <a:pt x="480" y="0"/>
                  </a:moveTo>
                  <a:lnTo>
                    <a:pt x="406" y="19"/>
                  </a:lnTo>
                  <a:lnTo>
                    <a:pt x="350" y="56"/>
                  </a:lnTo>
                  <a:lnTo>
                    <a:pt x="240" y="166"/>
                  </a:lnTo>
                  <a:lnTo>
                    <a:pt x="129" y="314"/>
                  </a:lnTo>
                  <a:lnTo>
                    <a:pt x="0" y="443"/>
                  </a:lnTo>
                  <a:lnTo>
                    <a:pt x="129" y="572"/>
                  </a:lnTo>
                  <a:lnTo>
                    <a:pt x="258" y="701"/>
                  </a:lnTo>
                  <a:lnTo>
                    <a:pt x="387" y="812"/>
                  </a:lnTo>
                  <a:lnTo>
                    <a:pt x="443" y="867"/>
                  </a:lnTo>
                  <a:lnTo>
                    <a:pt x="516" y="885"/>
                  </a:lnTo>
                  <a:lnTo>
                    <a:pt x="572" y="885"/>
                  </a:lnTo>
                  <a:lnTo>
                    <a:pt x="627" y="848"/>
                  </a:lnTo>
                  <a:lnTo>
                    <a:pt x="775" y="738"/>
                  </a:lnTo>
                  <a:lnTo>
                    <a:pt x="940" y="590"/>
                  </a:lnTo>
                  <a:lnTo>
                    <a:pt x="1143" y="406"/>
                  </a:lnTo>
                  <a:lnTo>
                    <a:pt x="940" y="258"/>
                  </a:lnTo>
                  <a:lnTo>
                    <a:pt x="756" y="129"/>
                  </a:lnTo>
                  <a:lnTo>
                    <a:pt x="609" y="37"/>
                  </a:lnTo>
                  <a:lnTo>
                    <a:pt x="535" y="19"/>
                  </a:lnTo>
                  <a:lnTo>
                    <a:pt x="48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3" name="Google Shape;3863;p15"/>
            <p:cNvSpPr/>
            <p:nvPr/>
          </p:nvSpPr>
          <p:spPr>
            <a:xfrm>
              <a:off x="5207375" y="642825"/>
              <a:ext cx="69150" cy="69625"/>
            </a:xfrm>
            <a:custGeom>
              <a:avLst/>
              <a:gdLst/>
              <a:ahLst/>
              <a:cxnLst/>
              <a:rect l="l" t="t" r="r" b="b"/>
              <a:pathLst>
                <a:path w="2766" h="2785" extrusionOk="0">
                  <a:moveTo>
                    <a:pt x="1254" y="1"/>
                  </a:moveTo>
                  <a:lnTo>
                    <a:pt x="1107" y="19"/>
                  </a:lnTo>
                  <a:lnTo>
                    <a:pt x="977" y="56"/>
                  </a:lnTo>
                  <a:lnTo>
                    <a:pt x="848" y="93"/>
                  </a:lnTo>
                  <a:lnTo>
                    <a:pt x="719" y="167"/>
                  </a:lnTo>
                  <a:lnTo>
                    <a:pt x="609" y="222"/>
                  </a:lnTo>
                  <a:lnTo>
                    <a:pt x="498" y="314"/>
                  </a:lnTo>
                  <a:lnTo>
                    <a:pt x="406" y="388"/>
                  </a:lnTo>
                  <a:lnTo>
                    <a:pt x="314" y="499"/>
                  </a:lnTo>
                  <a:lnTo>
                    <a:pt x="221" y="591"/>
                  </a:lnTo>
                  <a:lnTo>
                    <a:pt x="166" y="720"/>
                  </a:lnTo>
                  <a:lnTo>
                    <a:pt x="111" y="830"/>
                  </a:lnTo>
                  <a:lnTo>
                    <a:pt x="56" y="960"/>
                  </a:lnTo>
                  <a:lnTo>
                    <a:pt x="19" y="1107"/>
                  </a:lnTo>
                  <a:lnTo>
                    <a:pt x="0" y="1236"/>
                  </a:lnTo>
                  <a:lnTo>
                    <a:pt x="0" y="1384"/>
                  </a:lnTo>
                  <a:lnTo>
                    <a:pt x="0" y="1531"/>
                  </a:lnTo>
                  <a:lnTo>
                    <a:pt x="19" y="1679"/>
                  </a:lnTo>
                  <a:lnTo>
                    <a:pt x="56" y="1808"/>
                  </a:lnTo>
                  <a:lnTo>
                    <a:pt x="111" y="1937"/>
                  </a:lnTo>
                  <a:lnTo>
                    <a:pt x="166" y="2066"/>
                  </a:lnTo>
                  <a:lnTo>
                    <a:pt x="240" y="2176"/>
                  </a:lnTo>
                  <a:lnTo>
                    <a:pt x="314" y="2287"/>
                  </a:lnTo>
                  <a:lnTo>
                    <a:pt x="406" y="2379"/>
                  </a:lnTo>
                  <a:lnTo>
                    <a:pt x="498" y="2471"/>
                  </a:lnTo>
                  <a:lnTo>
                    <a:pt x="609" y="2545"/>
                  </a:lnTo>
                  <a:lnTo>
                    <a:pt x="719" y="2619"/>
                  </a:lnTo>
                  <a:lnTo>
                    <a:pt x="848" y="2674"/>
                  </a:lnTo>
                  <a:lnTo>
                    <a:pt x="977" y="2711"/>
                  </a:lnTo>
                  <a:lnTo>
                    <a:pt x="1107" y="2748"/>
                  </a:lnTo>
                  <a:lnTo>
                    <a:pt x="1254" y="2766"/>
                  </a:lnTo>
                  <a:lnTo>
                    <a:pt x="1402" y="2785"/>
                  </a:lnTo>
                  <a:lnTo>
                    <a:pt x="1549" y="2766"/>
                  </a:lnTo>
                  <a:lnTo>
                    <a:pt x="1697" y="2748"/>
                  </a:lnTo>
                  <a:lnTo>
                    <a:pt x="1826" y="2711"/>
                  </a:lnTo>
                  <a:lnTo>
                    <a:pt x="1955" y="2656"/>
                  </a:lnTo>
                  <a:lnTo>
                    <a:pt x="2065" y="2601"/>
                  </a:lnTo>
                  <a:lnTo>
                    <a:pt x="2194" y="2527"/>
                  </a:lnTo>
                  <a:lnTo>
                    <a:pt x="2287" y="2453"/>
                  </a:lnTo>
                  <a:lnTo>
                    <a:pt x="2397" y="2361"/>
                  </a:lnTo>
                  <a:lnTo>
                    <a:pt x="2471" y="2269"/>
                  </a:lnTo>
                  <a:lnTo>
                    <a:pt x="2563" y="2158"/>
                  </a:lnTo>
                  <a:lnTo>
                    <a:pt x="2618" y="2029"/>
                  </a:lnTo>
                  <a:lnTo>
                    <a:pt x="2674" y="1918"/>
                  </a:lnTo>
                  <a:lnTo>
                    <a:pt x="2729" y="1789"/>
                  </a:lnTo>
                  <a:lnTo>
                    <a:pt x="2748" y="1642"/>
                  </a:lnTo>
                  <a:lnTo>
                    <a:pt x="2766" y="1513"/>
                  </a:lnTo>
                  <a:lnTo>
                    <a:pt x="2766" y="1365"/>
                  </a:lnTo>
                  <a:lnTo>
                    <a:pt x="2766" y="1218"/>
                  </a:lnTo>
                  <a:lnTo>
                    <a:pt x="2748" y="1070"/>
                  </a:lnTo>
                  <a:lnTo>
                    <a:pt x="2711" y="941"/>
                  </a:lnTo>
                  <a:lnTo>
                    <a:pt x="2655" y="812"/>
                  </a:lnTo>
                  <a:lnTo>
                    <a:pt x="2600" y="701"/>
                  </a:lnTo>
                  <a:lnTo>
                    <a:pt x="2545" y="591"/>
                  </a:lnTo>
                  <a:lnTo>
                    <a:pt x="2452" y="480"/>
                  </a:lnTo>
                  <a:lnTo>
                    <a:pt x="2360" y="388"/>
                  </a:lnTo>
                  <a:lnTo>
                    <a:pt x="2268" y="296"/>
                  </a:lnTo>
                  <a:lnTo>
                    <a:pt x="2176" y="222"/>
                  </a:lnTo>
                  <a:lnTo>
                    <a:pt x="2047" y="167"/>
                  </a:lnTo>
                  <a:lnTo>
                    <a:pt x="1936" y="111"/>
                  </a:lnTo>
                  <a:lnTo>
                    <a:pt x="1807" y="56"/>
                  </a:lnTo>
                  <a:lnTo>
                    <a:pt x="1678" y="19"/>
                  </a:lnTo>
                  <a:lnTo>
                    <a:pt x="153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4" name="Google Shape;3864;p15"/>
            <p:cNvSpPr/>
            <p:nvPr/>
          </p:nvSpPr>
          <p:spPr>
            <a:xfrm>
              <a:off x="4657000" y="643300"/>
              <a:ext cx="34575" cy="34125"/>
            </a:xfrm>
            <a:custGeom>
              <a:avLst/>
              <a:gdLst/>
              <a:ahLst/>
              <a:cxnLst/>
              <a:rect l="l" t="t" r="r" b="b"/>
              <a:pathLst>
                <a:path w="1383" h="1365" extrusionOk="0">
                  <a:moveTo>
                    <a:pt x="664" y="0"/>
                  </a:moveTo>
                  <a:lnTo>
                    <a:pt x="498" y="19"/>
                  </a:lnTo>
                  <a:lnTo>
                    <a:pt x="369" y="55"/>
                  </a:lnTo>
                  <a:lnTo>
                    <a:pt x="258" y="129"/>
                  </a:lnTo>
                  <a:lnTo>
                    <a:pt x="166" y="203"/>
                  </a:lnTo>
                  <a:lnTo>
                    <a:pt x="92" y="314"/>
                  </a:lnTo>
                  <a:lnTo>
                    <a:pt x="37" y="424"/>
                  </a:lnTo>
                  <a:lnTo>
                    <a:pt x="19" y="553"/>
                  </a:lnTo>
                  <a:lnTo>
                    <a:pt x="0" y="701"/>
                  </a:lnTo>
                  <a:lnTo>
                    <a:pt x="19" y="867"/>
                  </a:lnTo>
                  <a:lnTo>
                    <a:pt x="55" y="996"/>
                  </a:lnTo>
                  <a:lnTo>
                    <a:pt x="129" y="1106"/>
                  </a:lnTo>
                  <a:lnTo>
                    <a:pt x="203" y="1199"/>
                  </a:lnTo>
                  <a:lnTo>
                    <a:pt x="314" y="1272"/>
                  </a:lnTo>
                  <a:lnTo>
                    <a:pt x="424" y="1328"/>
                  </a:lnTo>
                  <a:lnTo>
                    <a:pt x="553" y="1365"/>
                  </a:lnTo>
                  <a:lnTo>
                    <a:pt x="719" y="1365"/>
                  </a:lnTo>
                  <a:lnTo>
                    <a:pt x="867" y="1346"/>
                  </a:lnTo>
                  <a:lnTo>
                    <a:pt x="996" y="1309"/>
                  </a:lnTo>
                  <a:lnTo>
                    <a:pt x="1106" y="1236"/>
                  </a:lnTo>
                  <a:lnTo>
                    <a:pt x="1199" y="1162"/>
                  </a:lnTo>
                  <a:lnTo>
                    <a:pt x="1272" y="1051"/>
                  </a:lnTo>
                  <a:lnTo>
                    <a:pt x="1328" y="922"/>
                  </a:lnTo>
                  <a:lnTo>
                    <a:pt x="1365" y="775"/>
                  </a:lnTo>
                  <a:lnTo>
                    <a:pt x="1383" y="609"/>
                  </a:lnTo>
                  <a:lnTo>
                    <a:pt x="1346" y="480"/>
                  </a:lnTo>
                  <a:lnTo>
                    <a:pt x="1291" y="369"/>
                  </a:lnTo>
                  <a:lnTo>
                    <a:pt x="1235" y="258"/>
                  </a:lnTo>
                  <a:lnTo>
                    <a:pt x="1143" y="166"/>
                  </a:lnTo>
                  <a:lnTo>
                    <a:pt x="1051" y="92"/>
                  </a:lnTo>
                  <a:lnTo>
                    <a:pt x="940" y="37"/>
                  </a:lnTo>
                  <a:lnTo>
                    <a:pt x="81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5" name="Google Shape;3865;p15"/>
            <p:cNvSpPr/>
            <p:nvPr/>
          </p:nvSpPr>
          <p:spPr>
            <a:xfrm>
              <a:off x="4730275" y="653900"/>
              <a:ext cx="41525" cy="41500"/>
            </a:xfrm>
            <a:custGeom>
              <a:avLst/>
              <a:gdLst/>
              <a:ahLst/>
              <a:cxnLst/>
              <a:rect l="l" t="t" r="r" b="b"/>
              <a:pathLst>
                <a:path w="1661" h="1660" extrusionOk="0">
                  <a:moveTo>
                    <a:pt x="701" y="0"/>
                  </a:moveTo>
                  <a:lnTo>
                    <a:pt x="535" y="56"/>
                  </a:lnTo>
                  <a:lnTo>
                    <a:pt x="388" y="129"/>
                  </a:lnTo>
                  <a:lnTo>
                    <a:pt x="259" y="222"/>
                  </a:lnTo>
                  <a:lnTo>
                    <a:pt x="148" y="351"/>
                  </a:lnTo>
                  <a:lnTo>
                    <a:pt x="75" y="498"/>
                  </a:lnTo>
                  <a:lnTo>
                    <a:pt x="19" y="646"/>
                  </a:lnTo>
                  <a:lnTo>
                    <a:pt x="1" y="830"/>
                  </a:lnTo>
                  <a:lnTo>
                    <a:pt x="19" y="996"/>
                  </a:lnTo>
                  <a:lnTo>
                    <a:pt x="56" y="1162"/>
                  </a:lnTo>
                  <a:lnTo>
                    <a:pt x="130" y="1309"/>
                  </a:lnTo>
                  <a:lnTo>
                    <a:pt x="240" y="1420"/>
                  </a:lnTo>
                  <a:lnTo>
                    <a:pt x="351" y="1512"/>
                  </a:lnTo>
                  <a:lnTo>
                    <a:pt x="499" y="1604"/>
                  </a:lnTo>
                  <a:lnTo>
                    <a:pt x="646" y="1641"/>
                  </a:lnTo>
                  <a:lnTo>
                    <a:pt x="830" y="1660"/>
                  </a:lnTo>
                  <a:lnTo>
                    <a:pt x="996" y="1641"/>
                  </a:lnTo>
                  <a:lnTo>
                    <a:pt x="1144" y="1604"/>
                  </a:lnTo>
                  <a:lnTo>
                    <a:pt x="1291" y="1531"/>
                  </a:lnTo>
                  <a:lnTo>
                    <a:pt x="1420" y="1438"/>
                  </a:lnTo>
                  <a:lnTo>
                    <a:pt x="1513" y="1328"/>
                  </a:lnTo>
                  <a:lnTo>
                    <a:pt x="1586" y="1180"/>
                  </a:lnTo>
                  <a:lnTo>
                    <a:pt x="1642" y="1033"/>
                  </a:lnTo>
                  <a:lnTo>
                    <a:pt x="1660" y="848"/>
                  </a:lnTo>
                  <a:lnTo>
                    <a:pt x="1660" y="682"/>
                  </a:lnTo>
                  <a:lnTo>
                    <a:pt x="1605" y="517"/>
                  </a:lnTo>
                  <a:lnTo>
                    <a:pt x="1550" y="387"/>
                  </a:lnTo>
                  <a:lnTo>
                    <a:pt x="1457" y="258"/>
                  </a:lnTo>
                  <a:lnTo>
                    <a:pt x="1328" y="148"/>
                  </a:lnTo>
                  <a:lnTo>
                    <a:pt x="1199" y="74"/>
                  </a:lnTo>
                  <a:lnTo>
                    <a:pt x="1052" y="19"/>
                  </a:lnTo>
                  <a:lnTo>
                    <a:pt x="86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6" name="Google Shape;3866;p15"/>
            <p:cNvSpPr/>
            <p:nvPr/>
          </p:nvSpPr>
          <p:spPr>
            <a:xfrm>
              <a:off x="5285275" y="655275"/>
              <a:ext cx="72850" cy="72850"/>
            </a:xfrm>
            <a:custGeom>
              <a:avLst/>
              <a:gdLst/>
              <a:ahLst/>
              <a:cxnLst/>
              <a:rect l="l" t="t" r="r" b="b"/>
              <a:pathLst>
                <a:path w="2914" h="2914" extrusionOk="0">
                  <a:moveTo>
                    <a:pt x="1346" y="1"/>
                  </a:moveTo>
                  <a:lnTo>
                    <a:pt x="1199" y="19"/>
                  </a:lnTo>
                  <a:lnTo>
                    <a:pt x="1051" y="56"/>
                  </a:lnTo>
                  <a:lnTo>
                    <a:pt x="922" y="111"/>
                  </a:lnTo>
                  <a:lnTo>
                    <a:pt x="793" y="167"/>
                  </a:lnTo>
                  <a:lnTo>
                    <a:pt x="682" y="240"/>
                  </a:lnTo>
                  <a:lnTo>
                    <a:pt x="572" y="332"/>
                  </a:lnTo>
                  <a:lnTo>
                    <a:pt x="461" y="425"/>
                  </a:lnTo>
                  <a:lnTo>
                    <a:pt x="369" y="517"/>
                  </a:lnTo>
                  <a:lnTo>
                    <a:pt x="277" y="646"/>
                  </a:lnTo>
                  <a:lnTo>
                    <a:pt x="203" y="757"/>
                  </a:lnTo>
                  <a:lnTo>
                    <a:pt x="129" y="886"/>
                  </a:lnTo>
                  <a:lnTo>
                    <a:pt x="74" y="1015"/>
                  </a:lnTo>
                  <a:lnTo>
                    <a:pt x="37" y="1162"/>
                  </a:lnTo>
                  <a:lnTo>
                    <a:pt x="19" y="1291"/>
                  </a:lnTo>
                  <a:lnTo>
                    <a:pt x="0" y="1439"/>
                  </a:lnTo>
                  <a:lnTo>
                    <a:pt x="19" y="1586"/>
                  </a:lnTo>
                  <a:lnTo>
                    <a:pt x="37" y="1734"/>
                  </a:lnTo>
                  <a:lnTo>
                    <a:pt x="74" y="1863"/>
                  </a:lnTo>
                  <a:lnTo>
                    <a:pt x="111" y="1992"/>
                  </a:lnTo>
                  <a:lnTo>
                    <a:pt x="185" y="2121"/>
                  </a:lnTo>
                  <a:lnTo>
                    <a:pt x="258" y="2250"/>
                  </a:lnTo>
                  <a:lnTo>
                    <a:pt x="332" y="2361"/>
                  </a:lnTo>
                  <a:lnTo>
                    <a:pt x="424" y="2471"/>
                  </a:lnTo>
                  <a:lnTo>
                    <a:pt x="535" y="2563"/>
                  </a:lnTo>
                  <a:lnTo>
                    <a:pt x="646" y="2656"/>
                  </a:lnTo>
                  <a:lnTo>
                    <a:pt x="756" y="2729"/>
                  </a:lnTo>
                  <a:lnTo>
                    <a:pt x="885" y="2785"/>
                  </a:lnTo>
                  <a:lnTo>
                    <a:pt x="1014" y="2840"/>
                  </a:lnTo>
                  <a:lnTo>
                    <a:pt x="1162" y="2877"/>
                  </a:lnTo>
                  <a:lnTo>
                    <a:pt x="1291" y="2914"/>
                  </a:lnTo>
                  <a:lnTo>
                    <a:pt x="1586" y="2914"/>
                  </a:lnTo>
                  <a:lnTo>
                    <a:pt x="1733" y="2895"/>
                  </a:lnTo>
                  <a:lnTo>
                    <a:pt x="1863" y="2858"/>
                  </a:lnTo>
                  <a:lnTo>
                    <a:pt x="2010" y="2803"/>
                  </a:lnTo>
                  <a:lnTo>
                    <a:pt x="2139" y="2748"/>
                  </a:lnTo>
                  <a:lnTo>
                    <a:pt x="2250" y="2674"/>
                  </a:lnTo>
                  <a:lnTo>
                    <a:pt x="2360" y="2582"/>
                  </a:lnTo>
                  <a:lnTo>
                    <a:pt x="2471" y="2490"/>
                  </a:lnTo>
                  <a:lnTo>
                    <a:pt x="2563" y="2398"/>
                  </a:lnTo>
                  <a:lnTo>
                    <a:pt x="2655" y="2287"/>
                  </a:lnTo>
                  <a:lnTo>
                    <a:pt x="2729" y="2158"/>
                  </a:lnTo>
                  <a:lnTo>
                    <a:pt x="2803" y="2029"/>
                  </a:lnTo>
                  <a:lnTo>
                    <a:pt x="2840" y="1900"/>
                  </a:lnTo>
                  <a:lnTo>
                    <a:pt x="2895" y="1771"/>
                  </a:lnTo>
                  <a:lnTo>
                    <a:pt x="2913" y="1623"/>
                  </a:lnTo>
                  <a:lnTo>
                    <a:pt x="2913" y="1476"/>
                  </a:lnTo>
                  <a:lnTo>
                    <a:pt x="2913" y="1328"/>
                  </a:lnTo>
                  <a:lnTo>
                    <a:pt x="2895" y="1199"/>
                  </a:lnTo>
                  <a:lnTo>
                    <a:pt x="2858" y="1052"/>
                  </a:lnTo>
                  <a:lnTo>
                    <a:pt x="2821" y="922"/>
                  </a:lnTo>
                  <a:lnTo>
                    <a:pt x="2748" y="793"/>
                  </a:lnTo>
                  <a:lnTo>
                    <a:pt x="2674" y="664"/>
                  </a:lnTo>
                  <a:lnTo>
                    <a:pt x="2600" y="554"/>
                  </a:lnTo>
                  <a:lnTo>
                    <a:pt x="2508" y="462"/>
                  </a:lnTo>
                  <a:lnTo>
                    <a:pt x="2397" y="351"/>
                  </a:lnTo>
                  <a:lnTo>
                    <a:pt x="2287" y="277"/>
                  </a:lnTo>
                  <a:lnTo>
                    <a:pt x="2176" y="185"/>
                  </a:lnTo>
                  <a:lnTo>
                    <a:pt x="2047" y="130"/>
                  </a:lnTo>
                  <a:lnTo>
                    <a:pt x="1918" y="74"/>
                  </a:lnTo>
                  <a:lnTo>
                    <a:pt x="1770" y="37"/>
                  </a:lnTo>
                  <a:lnTo>
                    <a:pt x="1623" y="19"/>
                  </a:lnTo>
                  <a:lnTo>
                    <a:pt x="1475"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7" name="Google Shape;3867;p15"/>
            <p:cNvSpPr/>
            <p:nvPr/>
          </p:nvSpPr>
          <p:spPr>
            <a:xfrm>
              <a:off x="4807250" y="662200"/>
              <a:ext cx="47525" cy="47950"/>
            </a:xfrm>
            <a:custGeom>
              <a:avLst/>
              <a:gdLst/>
              <a:ahLst/>
              <a:cxnLst/>
              <a:rect l="l" t="t" r="r" b="b"/>
              <a:pathLst>
                <a:path w="1901" h="1918" extrusionOk="0">
                  <a:moveTo>
                    <a:pt x="978" y="0"/>
                  </a:moveTo>
                  <a:lnTo>
                    <a:pt x="775" y="19"/>
                  </a:lnTo>
                  <a:lnTo>
                    <a:pt x="591" y="74"/>
                  </a:lnTo>
                  <a:lnTo>
                    <a:pt x="425" y="148"/>
                  </a:lnTo>
                  <a:lnTo>
                    <a:pt x="277" y="258"/>
                  </a:lnTo>
                  <a:lnTo>
                    <a:pt x="167" y="406"/>
                  </a:lnTo>
                  <a:lnTo>
                    <a:pt x="75" y="572"/>
                  </a:lnTo>
                  <a:lnTo>
                    <a:pt x="19" y="756"/>
                  </a:lnTo>
                  <a:lnTo>
                    <a:pt x="1" y="959"/>
                  </a:lnTo>
                  <a:lnTo>
                    <a:pt x="19" y="1143"/>
                  </a:lnTo>
                  <a:lnTo>
                    <a:pt x="75" y="1328"/>
                  </a:lnTo>
                  <a:lnTo>
                    <a:pt x="148" y="1494"/>
                  </a:lnTo>
                  <a:lnTo>
                    <a:pt x="259" y="1623"/>
                  </a:lnTo>
                  <a:lnTo>
                    <a:pt x="407" y="1733"/>
                  </a:lnTo>
                  <a:lnTo>
                    <a:pt x="554" y="1826"/>
                  </a:lnTo>
                  <a:lnTo>
                    <a:pt x="738" y="1881"/>
                  </a:lnTo>
                  <a:lnTo>
                    <a:pt x="923" y="1918"/>
                  </a:lnTo>
                  <a:lnTo>
                    <a:pt x="1126" y="1899"/>
                  </a:lnTo>
                  <a:lnTo>
                    <a:pt x="1310" y="1844"/>
                  </a:lnTo>
                  <a:lnTo>
                    <a:pt x="1476" y="1752"/>
                  </a:lnTo>
                  <a:lnTo>
                    <a:pt x="1623" y="1641"/>
                  </a:lnTo>
                  <a:lnTo>
                    <a:pt x="1734" y="1494"/>
                  </a:lnTo>
                  <a:lnTo>
                    <a:pt x="1826" y="1328"/>
                  </a:lnTo>
                  <a:lnTo>
                    <a:pt x="1882" y="1143"/>
                  </a:lnTo>
                  <a:lnTo>
                    <a:pt x="1900" y="959"/>
                  </a:lnTo>
                  <a:lnTo>
                    <a:pt x="1882" y="756"/>
                  </a:lnTo>
                  <a:lnTo>
                    <a:pt x="1845" y="590"/>
                  </a:lnTo>
                  <a:lnTo>
                    <a:pt x="1753" y="424"/>
                  </a:lnTo>
                  <a:lnTo>
                    <a:pt x="1642" y="277"/>
                  </a:lnTo>
                  <a:lnTo>
                    <a:pt x="1494" y="166"/>
                  </a:lnTo>
                  <a:lnTo>
                    <a:pt x="1347" y="74"/>
                  </a:lnTo>
                  <a:lnTo>
                    <a:pt x="1163" y="19"/>
                  </a:lnTo>
                  <a:lnTo>
                    <a:pt x="97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8" name="Google Shape;3868;p15"/>
            <p:cNvSpPr/>
            <p:nvPr/>
          </p:nvSpPr>
          <p:spPr>
            <a:xfrm>
              <a:off x="5364550" y="668650"/>
              <a:ext cx="74700" cy="74700"/>
            </a:xfrm>
            <a:custGeom>
              <a:avLst/>
              <a:gdLst/>
              <a:ahLst/>
              <a:cxnLst/>
              <a:rect l="l" t="t" r="r" b="b"/>
              <a:pathLst>
                <a:path w="2988" h="2988" extrusionOk="0">
                  <a:moveTo>
                    <a:pt x="1476" y="0"/>
                  </a:moveTo>
                  <a:lnTo>
                    <a:pt x="1310" y="19"/>
                  </a:lnTo>
                  <a:lnTo>
                    <a:pt x="1162" y="37"/>
                  </a:lnTo>
                  <a:lnTo>
                    <a:pt x="1033" y="74"/>
                  </a:lnTo>
                  <a:lnTo>
                    <a:pt x="886" y="129"/>
                  </a:lnTo>
                  <a:lnTo>
                    <a:pt x="757" y="185"/>
                  </a:lnTo>
                  <a:lnTo>
                    <a:pt x="646" y="258"/>
                  </a:lnTo>
                  <a:lnTo>
                    <a:pt x="535" y="351"/>
                  </a:lnTo>
                  <a:lnTo>
                    <a:pt x="425" y="443"/>
                  </a:lnTo>
                  <a:lnTo>
                    <a:pt x="333" y="553"/>
                  </a:lnTo>
                  <a:lnTo>
                    <a:pt x="240" y="664"/>
                  </a:lnTo>
                  <a:lnTo>
                    <a:pt x="167" y="793"/>
                  </a:lnTo>
                  <a:lnTo>
                    <a:pt x="111" y="922"/>
                  </a:lnTo>
                  <a:lnTo>
                    <a:pt x="74" y="1051"/>
                  </a:lnTo>
                  <a:lnTo>
                    <a:pt x="38" y="1199"/>
                  </a:lnTo>
                  <a:lnTo>
                    <a:pt x="1" y="1346"/>
                  </a:lnTo>
                  <a:lnTo>
                    <a:pt x="1" y="1494"/>
                  </a:lnTo>
                  <a:lnTo>
                    <a:pt x="1" y="1660"/>
                  </a:lnTo>
                  <a:lnTo>
                    <a:pt x="38" y="1807"/>
                  </a:lnTo>
                  <a:lnTo>
                    <a:pt x="74" y="1936"/>
                  </a:lnTo>
                  <a:lnTo>
                    <a:pt x="111" y="2084"/>
                  </a:lnTo>
                  <a:lnTo>
                    <a:pt x="185" y="2213"/>
                  </a:lnTo>
                  <a:lnTo>
                    <a:pt x="259" y="2323"/>
                  </a:lnTo>
                  <a:lnTo>
                    <a:pt x="333" y="2453"/>
                  </a:lnTo>
                  <a:lnTo>
                    <a:pt x="425" y="2545"/>
                  </a:lnTo>
                  <a:lnTo>
                    <a:pt x="535" y="2637"/>
                  </a:lnTo>
                  <a:lnTo>
                    <a:pt x="646" y="2729"/>
                  </a:lnTo>
                  <a:lnTo>
                    <a:pt x="775" y="2803"/>
                  </a:lnTo>
                  <a:lnTo>
                    <a:pt x="904" y="2858"/>
                  </a:lnTo>
                  <a:lnTo>
                    <a:pt x="1033" y="2914"/>
                  </a:lnTo>
                  <a:lnTo>
                    <a:pt x="1181" y="2950"/>
                  </a:lnTo>
                  <a:lnTo>
                    <a:pt x="1328" y="2969"/>
                  </a:lnTo>
                  <a:lnTo>
                    <a:pt x="1476" y="2987"/>
                  </a:lnTo>
                  <a:lnTo>
                    <a:pt x="1642" y="2969"/>
                  </a:lnTo>
                  <a:lnTo>
                    <a:pt x="1789" y="2950"/>
                  </a:lnTo>
                  <a:lnTo>
                    <a:pt x="1937" y="2914"/>
                  </a:lnTo>
                  <a:lnTo>
                    <a:pt x="2084" y="2877"/>
                  </a:lnTo>
                  <a:lnTo>
                    <a:pt x="2213" y="2803"/>
                  </a:lnTo>
                  <a:lnTo>
                    <a:pt x="2324" y="2729"/>
                  </a:lnTo>
                  <a:lnTo>
                    <a:pt x="2453" y="2637"/>
                  </a:lnTo>
                  <a:lnTo>
                    <a:pt x="2545" y="2545"/>
                  </a:lnTo>
                  <a:lnTo>
                    <a:pt x="2656" y="2434"/>
                  </a:lnTo>
                  <a:lnTo>
                    <a:pt x="2729" y="2323"/>
                  </a:lnTo>
                  <a:lnTo>
                    <a:pt x="2803" y="2194"/>
                  </a:lnTo>
                  <a:lnTo>
                    <a:pt x="2877" y="2065"/>
                  </a:lnTo>
                  <a:lnTo>
                    <a:pt x="2914" y="1918"/>
                  </a:lnTo>
                  <a:lnTo>
                    <a:pt x="2951" y="1770"/>
                  </a:lnTo>
                  <a:lnTo>
                    <a:pt x="2969" y="1623"/>
                  </a:lnTo>
                  <a:lnTo>
                    <a:pt x="2988" y="1457"/>
                  </a:lnTo>
                  <a:lnTo>
                    <a:pt x="2969" y="1309"/>
                  </a:lnTo>
                  <a:lnTo>
                    <a:pt x="2951" y="1162"/>
                  </a:lnTo>
                  <a:lnTo>
                    <a:pt x="2914" y="1014"/>
                  </a:lnTo>
                  <a:lnTo>
                    <a:pt x="2859" y="885"/>
                  </a:lnTo>
                  <a:lnTo>
                    <a:pt x="2785" y="756"/>
                  </a:lnTo>
                  <a:lnTo>
                    <a:pt x="2711" y="646"/>
                  </a:lnTo>
                  <a:lnTo>
                    <a:pt x="2619" y="535"/>
                  </a:lnTo>
                  <a:lnTo>
                    <a:pt x="2527" y="424"/>
                  </a:lnTo>
                  <a:lnTo>
                    <a:pt x="2416" y="332"/>
                  </a:lnTo>
                  <a:lnTo>
                    <a:pt x="2305" y="240"/>
                  </a:lnTo>
                  <a:lnTo>
                    <a:pt x="2176" y="166"/>
                  </a:lnTo>
                  <a:lnTo>
                    <a:pt x="2047" y="111"/>
                  </a:lnTo>
                  <a:lnTo>
                    <a:pt x="1918" y="74"/>
                  </a:lnTo>
                  <a:lnTo>
                    <a:pt x="1771" y="37"/>
                  </a:lnTo>
                  <a:lnTo>
                    <a:pt x="1623" y="19"/>
                  </a:lnTo>
                  <a:lnTo>
                    <a:pt x="1476"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9" name="Google Shape;3869;p15"/>
            <p:cNvSpPr/>
            <p:nvPr/>
          </p:nvSpPr>
          <p:spPr>
            <a:xfrm>
              <a:off x="4884700" y="673725"/>
              <a:ext cx="52575" cy="53025"/>
            </a:xfrm>
            <a:custGeom>
              <a:avLst/>
              <a:gdLst/>
              <a:ahLst/>
              <a:cxnLst/>
              <a:rect l="l" t="t" r="r" b="b"/>
              <a:pathLst>
                <a:path w="2103" h="2121" extrusionOk="0">
                  <a:moveTo>
                    <a:pt x="1033" y="0"/>
                  </a:moveTo>
                  <a:lnTo>
                    <a:pt x="812" y="37"/>
                  </a:lnTo>
                  <a:lnTo>
                    <a:pt x="609" y="92"/>
                  </a:lnTo>
                  <a:lnTo>
                    <a:pt x="443" y="184"/>
                  </a:lnTo>
                  <a:lnTo>
                    <a:pt x="296" y="314"/>
                  </a:lnTo>
                  <a:lnTo>
                    <a:pt x="166" y="461"/>
                  </a:lnTo>
                  <a:lnTo>
                    <a:pt x="74" y="645"/>
                  </a:lnTo>
                  <a:lnTo>
                    <a:pt x="19" y="848"/>
                  </a:lnTo>
                  <a:lnTo>
                    <a:pt x="1" y="1051"/>
                  </a:lnTo>
                  <a:lnTo>
                    <a:pt x="19" y="1291"/>
                  </a:lnTo>
                  <a:lnTo>
                    <a:pt x="74" y="1494"/>
                  </a:lnTo>
                  <a:lnTo>
                    <a:pt x="166" y="1660"/>
                  </a:lnTo>
                  <a:lnTo>
                    <a:pt x="296" y="1825"/>
                  </a:lnTo>
                  <a:lnTo>
                    <a:pt x="461" y="1955"/>
                  </a:lnTo>
                  <a:lnTo>
                    <a:pt x="646" y="2047"/>
                  </a:lnTo>
                  <a:lnTo>
                    <a:pt x="849" y="2102"/>
                  </a:lnTo>
                  <a:lnTo>
                    <a:pt x="1070" y="2120"/>
                  </a:lnTo>
                  <a:lnTo>
                    <a:pt x="1291" y="2102"/>
                  </a:lnTo>
                  <a:lnTo>
                    <a:pt x="1476" y="2028"/>
                  </a:lnTo>
                  <a:lnTo>
                    <a:pt x="1660" y="1936"/>
                  </a:lnTo>
                  <a:lnTo>
                    <a:pt x="1807" y="1807"/>
                  </a:lnTo>
                  <a:lnTo>
                    <a:pt x="1937" y="1660"/>
                  </a:lnTo>
                  <a:lnTo>
                    <a:pt x="2029" y="1475"/>
                  </a:lnTo>
                  <a:lnTo>
                    <a:pt x="2084" y="1291"/>
                  </a:lnTo>
                  <a:lnTo>
                    <a:pt x="2102" y="1070"/>
                  </a:lnTo>
                  <a:lnTo>
                    <a:pt x="2084" y="848"/>
                  </a:lnTo>
                  <a:lnTo>
                    <a:pt x="2029" y="645"/>
                  </a:lnTo>
                  <a:lnTo>
                    <a:pt x="1937" y="461"/>
                  </a:lnTo>
                  <a:lnTo>
                    <a:pt x="1789" y="295"/>
                  </a:lnTo>
                  <a:lnTo>
                    <a:pt x="1642" y="184"/>
                  </a:lnTo>
                  <a:lnTo>
                    <a:pt x="1457" y="74"/>
                  </a:lnTo>
                  <a:lnTo>
                    <a:pt x="1254" y="19"/>
                  </a:lnTo>
                  <a:lnTo>
                    <a:pt x="103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0" name="Google Shape;3870;p15"/>
            <p:cNvSpPr/>
            <p:nvPr/>
          </p:nvSpPr>
          <p:spPr>
            <a:xfrm>
              <a:off x="5443375" y="682000"/>
              <a:ext cx="76550" cy="76550"/>
            </a:xfrm>
            <a:custGeom>
              <a:avLst/>
              <a:gdLst/>
              <a:ahLst/>
              <a:cxnLst/>
              <a:rect l="l" t="t" r="r" b="b"/>
              <a:pathLst>
                <a:path w="3062" h="3062" extrusionOk="0">
                  <a:moveTo>
                    <a:pt x="1549" y="1"/>
                  </a:moveTo>
                  <a:lnTo>
                    <a:pt x="1383" y="19"/>
                  </a:lnTo>
                  <a:lnTo>
                    <a:pt x="1236" y="38"/>
                  </a:lnTo>
                  <a:lnTo>
                    <a:pt x="1070" y="75"/>
                  </a:lnTo>
                  <a:lnTo>
                    <a:pt x="941" y="130"/>
                  </a:lnTo>
                  <a:lnTo>
                    <a:pt x="793" y="185"/>
                  </a:lnTo>
                  <a:lnTo>
                    <a:pt x="664" y="259"/>
                  </a:lnTo>
                  <a:lnTo>
                    <a:pt x="554" y="351"/>
                  </a:lnTo>
                  <a:lnTo>
                    <a:pt x="443" y="462"/>
                  </a:lnTo>
                  <a:lnTo>
                    <a:pt x="351" y="573"/>
                  </a:lnTo>
                  <a:lnTo>
                    <a:pt x="259" y="683"/>
                  </a:lnTo>
                  <a:lnTo>
                    <a:pt x="185" y="812"/>
                  </a:lnTo>
                  <a:lnTo>
                    <a:pt x="111" y="941"/>
                  </a:lnTo>
                  <a:lnTo>
                    <a:pt x="74" y="1089"/>
                  </a:lnTo>
                  <a:lnTo>
                    <a:pt x="37" y="1236"/>
                  </a:lnTo>
                  <a:lnTo>
                    <a:pt x="19" y="1402"/>
                  </a:lnTo>
                  <a:lnTo>
                    <a:pt x="1" y="1568"/>
                  </a:lnTo>
                  <a:lnTo>
                    <a:pt x="19" y="1716"/>
                  </a:lnTo>
                  <a:lnTo>
                    <a:pt x="37" y="1863"/>
                  </a:lnTo>
                  <a:lnTo>
                    <a:pt x="93" y="2011"/>
                  </a:lnTo>
                  <a:lnTo>
                    <a:pt x="130" y="2158"/>
                  </a:lnTo>
                  <a:lnTo>
                    <a:pt x="203" y="2287"/>
                  </a:lnTo>
                  <a:lnTo>
                    <a:pt x="277" y="2416"/>
                  </a:lnTo>
                  <a:lnTo>
                    <a:pt x="369" y="2527"/>
                  </a:lnTo>
                  <a:lnTo>
                    <a:pt x="462" y="2638"/>
                  </a:lnTo>
                  <a:lnTo>
                    <a:pt x="572" y="2730"/>
                  </a:lnTo>
                  <a:lnTo>
                    <a:pt x="701" y="2804"/>
                  </a:lnTo>
                  <a:lnTo>
                    <a:pt x="812" y="2877"/>
                  </a:lnTo>
                  <a:lnTo>
                    <a:pt x="959" y="2951"/>
                  </a:lnTo>
                  <a:lnTo>
                    <a:pt x="1088" y="2988"/>
                  </a:lnTo>
                  <a:lnTo>
                    <a:pt x="1236" y="3025"/>
                  </a:lnTo>
                  <a:lnTo>
                    <a:pt x="1383" y="3043"/>
                  </a:lnTo>
                  <a:lnTo>
                    <a:pt x="1549" y="3062"/>
                  </a:lnTo>
                  <a:lnTo>
                    <a:pt x="1715" y="3043"/>
                  </a:lnTo>
                  <a:lnTo>
                    <a:pt x="1863" y="3025"/>
                  </a:lnTo>
                  <a:lnTo>
                    <a:pt x="2010" y="2988"/>
                  </a:lnTo>
                  <a:lnTo>
                    <a:pt x="2139" y="2933"/>
                  </a:lnTo>
                  <a:lnTo>
                    <a:pt x="2268" y="2877"/>
                  </a:lnTo>
                  <a:lnTo>
                    <a:pt x="2398" y="2785"/>
                  </a:lnTo>
                  <a:lnTo>
                    <a:pt x="2508" y="2711"/>
                  </a:lnTo>
                  <a:lnTo>
                    <a:pt x="2619" y="2601"/>
                  </a:lnTo>
                  <a:lnTo>
                    <a:pt x="2711" y="2509"/>
                  </a:lnTo>
                  <a:lnTo>
                    <a:pt x="2803" y="2380"/>
                  </a:lnTo>
                  <a:lnTo>
                    <a:pt x="2877" y="2250"/>
                  </a:lnTo>
                  <a:lnTo>
                    <a:pt x="2951" y="2121"/>
                  </a:lnTo>
                  <a:lnTo>
                    <a:pt x="2988" y="1992"/>
                  </a:lnTo>
                  <a:lnTo>
                    <a:pt x="3024" y="1845"/>
                  </a:lnTo>
                  <a:lnTo>
                    <a:pt x="3043" y="1679"/>
                  </a:lnTo>
                  <a:lnTo>
                    <a:pt x="3061" y="1531"/>
                  </a:lnTo>
                  <a:lnTo>
                    <a:pt x="3043" y="1365"/>
                  </a:lnTo>
                  <a:lnTo>
                    <a:pt x="3024" y="1218"/>
                  </a:lnTo>
                  <a:lnTo>
                    <a:pt x="2988" y="1070"/>
                  </a:lnTo>
                  <a:lnTo>
                    <a:pt x="2932" y="941"/>
                  </a:lnTo>
                  <a:lnTo>
                    <a:pt x="2877" y="794"/>
                  </a:lnTo>
                  <a:lnTo>
                    <a:pt x="2803" y="683"/>
                  </a:lnTo>
                  <a:lnTo>
                    <a:pt x="2711" y="554"/>
                  </a:lnTo>
                  <a:lnTo>
                    <a:pt x="2619" y="462"/>
                  </a:lnTo>
                  <a:lnTo>
                    <a:pt x="2508" y="351"/>
                  </a:lnTo>
                  <a:lnTo>
                    <a:pt x="2398" y="278"/>
                  </a:lnTo>
                  <a:lnTo>
                    <a:pt x="2268" y="185"/>
                  </a:lnTo>
                  <a:lnTo>
                    <a:pt x="2139" y="130"/>
                  </a:lnTo>
                  <a:lnTo>
                    <a:pt x="1992" y="75"/>
                  </a:lnTo>
                  <a:lnTo>
                    <a:pt x="1863" y="38"/>
                  </a:lnTo>
                  <a:lnTo>
                    <a:pt x="1697" y="19"/>
                  </a:lnTo>
                  <a:lnTo>
                    <a:pt x="1549"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1" name="Google Shape;3871;p15"/>
            <p:cNvSpPr/>
            <p:nvPr/>
          </p:nvSpPr>
          <p:spPr>
            <a:xfrm>
              <a:off x="4962150" y="685700"/>
              <a:ext cx="57625" cy="57650"/>
            </a:xfrm>
            <a:custGeom>
              <a:avLst/>
              <a:gdLst/>
              <a:ahLst/>
              <a:cxnLst/>
              <a:rect l="l" t="t" r="r" b="b"/>
              <a:pathLst>
                <a:path w="2305" h="2306" extrusionOk="0">
                  <a:moveTo>
                    <a:pt x="1125" y="0"/>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1"/>
                  </a:lnTo>
                  <a:lnTo>
                    <a:pt x="0" y="1181"/>
                  </a:lnTo>
                  <a:lnTo>
                    <a:pt x="0" y="1291"/>
                  </a:lnTo>
                  <a:lnTo>
                    <a:pt x="19" y="1402"/>
                  </a:lnTo>
                  <a:lnTo>
                    <a:pt x="55" y="1512"/>
                  </a:lnTo>
                  <a:lnTo>
                    <a:pt x="92" y="1623"/>
                  </a:lnTo>
                  <a:lnTo>
                    <a:pt x="148" y="1734"/>
                  </a:lnTo>
                  <a:lnTo>
                    <a:pt x="203" y="1826"/>
                  </a:lnTo>
                  <a:lnTo>
                    <a:pt x="332" y="1992"/>
                  </a:lnTo>
                  <a:lnTo>
                    <a:pt x="516" y="2121"/>
                  </a:lnTo>
                  <a:lnTo>
                    <a:pt x="701" y="2232"/>
                  </a:lnTo>
                  <a:lnTo>
                    <a:pt x="811" y="2268"/>
                  </a:lnTo>
                  <a:lnTo>
                    <a:pt x="922" y="2287"/>
                  </a:lnTo>
                  <a:lnTo>
                    <a:pt x="1051" y="2305"/>
                  </a:lnTo>
                  <a:lnTo>
                    <a:pt x="1291" y="2305"/>
                  </a:lnTo>
                  <a:lnTo>
                    <a:pt x="1401" y="2287"/>
                  </a:lnTo>
                  <a:lnTo>
                    <a:pt x="1512" y="2250"/>
                  </a:lnTo>
                  <a:lnTo>
                    <a:pt x="1623" y="2213"/>
                  </a:lnTo>
                  <a:lnTo>
                    <a:pt x="1807" y="2102"/>
                  </a:lnTo>
                  <a:lnTo>
                    <a:pt x="1973" y="1973"/>
                  </a:lnTo>
                  <a:lnTo>
                    <a:pt x="2121" y="1789"/>
                  </a:lnTo>
                  <a:lnTo>
                    <a:pt x="2213" y="1605"/>
                  </a:lnTo>
                  <a:lnTo>
                    <a:pt x="2250" y="1494"/>
                  </a:lnTo>
                  <a:lnTo>
                    <a:pt x="2286" y="1383"/>
                  </a:lnTo>
                  <a:lnTo>
                    <a:pt x="2305" y="1254"/>
                  </a:lnTo>
                  <a:lnTo>
                    <a:pt x="2305" y="1144"/>
                  </a:lnTo>
                  <a:lnTo>
                    <a:pt x="2286" y="1015"/>
                  </a:lnTo>
                  <a:lnTo>
                    <a:pt x="2268" y="904"/>
                  </a:lnTo>
                  <a:lnTo>
                    <a:pt x="2250" y="793"/>
                  </a:lnTo>
                  <a:lnTo>
                    <a:pt x="2213" y="683"/>
                  </a:lnTo>
                  <a:lnTo>
                    <a:pt x="2102" y="498"/>
                  </a:lnTo>
                  <a:lnTo>
                    <a:pt x="1955" y="332"/>
                  </a:lnTo>
                  <a:lnTo>
                    <a:pt x="1789" y="185"/>
                  </a:lnTo>
                  <a:lnTo>
                    <a:pt x="1586" y="93"/>
                  </a:lnTo>
                  <a:lnTo>
                    <a:pt x="1475" y="56"/>
                  </a:lnTo>
                  <a:lnTo>
                    <a:pt x="1365" y="19"/>
                  </a:lnTo>
                  <a:lnTo>
                    <a:pt x="1254"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2" name="Google Shape;3872;p15"/>
            <p:cNvSpPr/>
            <p:nvPr/>
          </p:nvSpPr>
          <p:spPr>
            <a:xfrm>
              <a:off x="5039575" y="697675"/>
              <a:ext cx="62250" cy="62275"/>
            </a:xfrm>
            <a:custGeom>
              <a:avLst/>
              <a:gdLst/>
              <a:ahLst/>
              <a:cxnLst/>
              <a:rect l="l" t="t" r="r" b="b"/>
              <a:pathLst>
                <a:path w="2490" h="2491" extrusionOk="0">
                  <a:moveTo>
                    <a:pt x="1236" y="1"/>
                  </a:moveTo>
                  <a:lnTo>
                    <a:pt x="1107" y="19"/>
                  </a:lnTo>
                  <a:lnTo>
                    <a:pt x="978" y="38"/>
                  </a:lnTo>
                  <a:lnTo>
                    <a:pt x="867" y="75"/>
                  </a:lnTo>
                  <a:lnTo>
                    <a:pt x="757" y="112"/>
                  </a:lnTo>
                  <a:lnTo>
                    <a:pt x="646" y="167"/>
                  </a:lnTo>
                  <a:lnTo>
                    <a:pt x="554" y="222"/>
                  </a:lnTo>
                  <a:lnTo>
                    <a:pt x="370" y="388"/>
                  </a:lnTo>
                  <a:lnTo>
                    <a:pt x="222" y="572"/>
                  </a:lnTo>
                  <a:lnTo>
                    <a:pt x="148" y="665"/>
                  </a:lnTo>
                  <a:lnTo>
                    <a:pt x="93" y="775"/>
                  </a:lnTo>
                  <a:lnTo>
                    <a:pt x="56" y="886"/>
                  </a:lnTo>
                  <a:lnTo>
                    <a:pt x="38" y="1015"/>
                  </a:lnTo>
                  <a:lnTo>
                    <a:pt x="19" y="1126"/>
                  </a:lnTo>
                  <a:lnTo>
                    <a:pt x="1" y="1255"/>
                  </a:lnTo>
                  <a:lnTo>
                    <a:pt x="19" y="1365"/>
                  </a:lnTo>
                  <a:lnTo>
                    <a:pt x="38" y="1494"/>
                  </a:lnTo>
                  <a:lnTo>
                    <a:pt x="56" y="1605"/>
                  </a:lnTo>
                  <a:lnTo>
                    <a:pt x="111" y="1716"/>
                  </a:lnTo>
                  <a:lnTo>
                    <a:pt x="148" y="1826"/>
                  </a:lnTo>
                  <a:lnTo>
                    <a:pt x="222" y="1937"/>
                  </a:lnTo>
                  <a:lnTo>
                    <a:pt x="370" y="2121"/>
                  </a:lnTo>
                  <a:lnTo>
                    <a:pt x="554" y="2269"/>
                  </a:lnTo>
                  <a:lnTo>
                    <a:pt x="646" y="2343"/>
                  </a:lnTo>
                  <a:lnTo>
                    <a:pt x="757" y="2379"/>
                  </a:lnTo>
                  <a:lnTo>
                    <a:pt x="867" y="2435"/>
                  </a:lnTo>
                  <a:lnTo>
                    <a:pt x="996" y="2472"/>
                  </a:lnTo>
                  <a:lnTo>
                    <a:pt x="1107" y="2490"/>
                  </a:lnTo>
                  <a:lnTo>
                    <a:pt x="1365" y="2490"/>
                  </a:lnTo>
                  <a:lnTo>
                    <a:pt x="1476" y="2472"/>
                  </a:lnTo>
                  <a:lnTo>
                    <a:pt x="1605" y="2435"/>
                  </a:lnTo>
                  <a:lnTo>
                    <a:pt x="1715" y="2398"/>
                  </a:lnTo>
                  <a:lnTo>
                    <a:pt x="1808" y="2343"/>
                  </a:lnTo>
                  <a:lnTo>
                    <a:pt x="1918" y="2287"/>
                  </a:lnTo>
                  <a:lnTo>
                    <a:pt x="2103" y="2140"/>
                  </a:lnTo>
                  <a:lnTo>
                    <a:pt x="2269" y="1955"/>
                  </a:lnTo>
                  <a:lnTo>
                    <a:pt x="2324" y="1845"/>
                  </a:lnTo>
                  <a:lnTo>
                    <a:pt x="2379" y="1753"/>
                  </a:lnTo>
                  <a:lnTo>
                    <a:pt x="2416" y="1642"/>
                  </a:lnTo>
                  <a:lnTo>
                    <a:pt x="2453" y="1513"/>
                  </a:lnTo>
                  <a:lnTo>
                    <a:pt x="2490" y="1402"/>
                  </a:lnTo>
                  <a:lnTo>
                    <a:pt x="2490" y="1273"/>
                  </a:lnTo>
                  <a:lnTo>
                    <a:pt x="2490" y="1144"/>
                  </a:lnTo>
                  <a:lnTo>
                    <a:pt x="2471" y="1015"/>
                  </a:lnTo>
                  <a:lnTo>
                    <a:pt x="2435" y="904"/>
                  </a:lnTo>
                  <a:lnTo>
                    <a:pt x="2398" y="794"/>
                  </a:lnTo>
                  <a:lnTo>
                    <a:pt x="2342" y="683"/>
                  </a:lnTo>
                  <a:lnTo>
                    <a:pt x="2287" y="572"/>
                  </a:lnTo>
                  <a:lnTo>
                    <a:pt x="2213" y="480"/>
                  </a:lnTo>
                  <a:lnTo>
                    <a:pt x="2121" y="388"/>
                  </a:lnTo>
                  <a:lnTo>
                    <a:pt x="2029" y="296"/>
                  </a:lnTo>
                  <a:lnTo>
                    <a:pt x="1937" y="222"/>
                  </a:lnTo>
                  <a:lnTo>
                    <a:pt x="1826" y="148"/>
                  </a:lnTo>
                  <a:lnTo>
                    <a:pt x="1715" y="112"/>
                  </a:lnTo>
                  <a:lnTo>
                    <a:pt x="1605" y="56"/>
                  </a:lnTo>
                  <a:lnTo>
                    <a:pt x="1476" y="19"/>
                  </a:lnTo>
                  <a:lnTo>
                    <a:pt x="1365"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3" name="Google Shape;3873;p15"/>
            <p:cNvSpPr/>
            <p:nvPr/>
          </p:nvSpPr>
          <p:spPr>
            <a:xfrm>
              <a:off x="5118400" y="710600"/>
              <a:ext cx="64550" cy="65000"/>
            </a:xfrm>
            <a:custGeom>
              <a:avLst/>
              <a:gdLst/>
              <a:ahLst/>
              <a:cxnLst/>
              <a:rect l="l" t="t" r="r" b="b"/>
              <a:pathLst>
                <a:path w="2582" h="2600" extrusionOk="0">
                  <a:moveTo>
                    <a:pt x="1291" y="0"/>
                  </a:moveTo>
                  <a:lnTo>
                    <a:pt x="1144" y="19"/>
                  </a:lnTo>
                  <a:lnTo>
                    <a:pt x="1015" y="37"/>
                  </a:lnTo>
                  <a:lnTo>
                    <a:pt x="886" y="74"/>
                  </a:lnTo>
                  <a:lnTo>
                    <a:pt x="775" y="111"/>
                  </a:lnTo>
                  <a:lnTo>
                    <a:pt x="664" y="166"/>
                  </a:lnTo>
                  <a:lnTo>
                    <a:pt x="554" y="221"/>
                  </a:lnTo>
                  <a:lnTo>
                    <a:pt x="462" y="295"/>
                  </a:lnTo>
                  <a:lnTo>
                    <a:pt x="369" y="387"/>
                  </a:lnTo>
                  <a:lnTo>
                    <a:pt x="277" y="480"/>
                  </a:lnTo>
                  <a:lnTo>
                    <a:pt x="203" y="572"/>
                  </a:lnTo>
                  <a:lnTo>
                    <a:pt x="148" y="682"/>
                  </a:lnTo>
                  <a:lnTo>
                    <a:pt x="93" y="793"/>
                  </a:lnTo>
                  <a:lnTo>
                    <a:pt x="56" y="922"/>
                  </a:lnTo>
                  <a:lnTo>
                    <a:pt x="19" y="1051"/>
                  </a:lnTo>
                  <a:lnTo>
                    <a:pt x="1" y="1180"/>
                  </a:lnTo>
                  <a:lnTo>
                    <a:pt x="1" y="1309"/>
                  </a:lnTo>
                  <a:lnTo>
                    <a:pt x="1" y="1438"/>
                  </a:lnTo>
                  <a:lnTo>
                    <a:pt x="19" y="1567"/>
                  </a:lnTo>
                  <a:lnTo>
                    <a:pt x="56" y="1696"/>
                  </a:lnTo>
                  <a:lnTo>
                    <a:pt x="93" y="1826"/>
                  </a:lnTo>
                  <a:lnTo>
                    <a:pt x="148" y="1936"/>
                  </a:lnTo>
                  <a:lnTo>
                    <a:pt x="222" y="2047"/>
                  </a:lnTo>
                  <a:lnTo>
                    <a:pt x="296" y="2139"/>
                  </a:lnTo>
                  <a:lnTo>
                    <a:pt x="369" y="2231"/>
                  </a:lnTo>
                  <a:lnTo>
                    <a:pt x="462" y="2305"/>
                  </a:lnTo>
                  <a:lnTo>
                    <a:pt x="572" y="2379"/>
                  </a:lnTo>
                  <a:lnTo>
                    <a:pt x="664" y="2452"/>
                  </a:lnTo>
                  <a:lnTo>
                    <a:pt x="794" y="2508"/>
                  </a:lnTo>
                  <a:lnTo>
                    <a:pt x="904" y="2545"/>
                  </a:lnTo>
                  <a:lnTo>
                    <a:pt x="1033" y="2563"/>
                  </a:lnTo>
                  <a:lnTo>
                    <a:pt x="1162" y="2581"/>
                  </a:lnTo>
                  <a:lnTo>
                    <a:pt x="1291" y="2600"/>
                  </a:lnTo>
                  <a:lnTo>
                    <a:pt x="1439" y="2581"/>
                  </a:lnTo>
                  <a:lnTo>
                    <a:pt x="1568" y="2563"/>
                  </a:lnTo>
                  <a:lnTo>
                    <a:pt x="1697" y="2545"/>
                  </a:lnTo>
                  <a:lnTo>
                    <a:pt x="1808" y="2489"/>
                  </a:lnTo>
                  <a:lnTo>
                    <a:pt x="1918" y="2434"/>
                  </a:lnTo>
                  <a:lnTo>
                    <a:pt x="2029" y="2379"/>
                  </a:lnTo>
                  <a:lnTo>
                    <a:pt x="2121" y="2305"/>
                  </a:lnTo>
                  <a:lnTo>
                    <a:pt x="2213" y="2213"/>
                  </a:lnTo>
                  <a:lnTo>
                    <a:pt x="2305" y="2121"/>
                  </a:lnTo>
                  <a:lnTo>
                    <a:pt x="2379" y="2028"/>
                  </a:lnTo>
                  <a:lnTo>
                    <a:pt x="2435" y="1918"/>
                  </a:lnTo>
                  <a:lnTo>
                    <a:pt x="2490" y="1807"/>
                  </a:lnTo>
                  <a:lnTo>
                    <a:pt x="2527" y="1678"/>
                  </a:lnTo>
                  <a:lnTo>
                    <a:pt x="2564" y="1567"/>
                  </a:lnTo>
                  <a:lnTo>
                    <a:pt x="2582" y="1438"/>
                  </a:lnTo>
                  <a:lnTo>
                    <a:pt x="2582" y="1291"/>
                  </a:lnTo>
                  <a:lnTo>
                    <a:pt x="2582" y="1162"/>
                  </a:lnTo>
                  <a:lnTo>
                    <a:pt x="2564" y="1033"/>
                  </a:lnTo>
                  <a:lnTo>
                    <a:pt x="2527" y="904"/>
                  </a:lnTo>
                  <a:lnTo>
                    <a:pt x="2490" y="793"/>
                  </a:lnTo>
                  <a:lnTo>
                    <a:pt x="2435" y="664"/>
                  </a:lnTo>
                  <a:lnTo>
                    <a:pt x="2361" y="572"/>
                  </a:lnTo>
                  <a:lnTo>
                    <a:pt x="2287" y="461"/>
                  </a:lnTo>
                  <a:lnTo>
                    <a:pt x="2213" y="369"/>
                  </a:lnTo>
                  <a:lnTo>
                    <a:pt x="2121" y="295"/>
                  </a:lnTo>
                  <a:lnTo>
                    <a:pt x="2010" y="221"/>
                  </a:lnTo>
                  <a:lnTo>
                    <a:pt x="1918" y="166"/>
                  </a:lnTo>
                  <a:lnTo>
                    <a:pt x="1789" y="111"/>
                  </a:lnTo>
                  <a:lnTo>
                    <a:pt x="1679" y="55"/>
                  </a:lnTo>
                  <a:lnTo>
                    <a:pt x="1549" y="37"/>
                  </a:lnTo>
                  <a:lnTo>
                    <a:pt x="1420" y="19"/>
                  </a:lnTo>
                  <a:lnTo>
                    <a:pt x="129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4" name="Google Shape;3874;p15"/>
            <p:cNvSpPr/>
            <p:nvPr/>
          </p:nvSpPr>
          <p:spPr>
            <a:xfrm>
              <a:off x="5193550" y="723500"/>
              <a:ext cx="68225" cy="67775"/>
            </a:xfrm>
            <a:custGeom>
              <a:avLst/>
              <a:gdLst/>
              <a:ahLst/>
              <a:cxnLst/>
              <a:rect l="l" t="t" r="r" b="b"/>
              <a:pathLst>
                <a:path w="2729" h="2711" extrusionOk="0">
                  <a:moveTo>
                    <a:pt x="1162" y="0"/>
                  </a:moveTo>
                  <a:lnTo>
                    <a:pt x="1033" y="37"/>
                  </a:lnTo>
                  <a:lnTo>
                    <a:pt x="904" y="74"/>
                  </a:lnTo>
                  <a:lnTo>
                    <a:pt x="793" y="129"/>
                  </a:lnTo>
                  <a:lnTo>
                    <a:pt x="664" y="203"/>
                  </a:lnTo>
                  <a:lnTo>
                    <a:pt x="553" y="277"/>
                  </a:lnTo>
                  <a:lnTo>
                    <a:pt x="461" y="351"/>
                  </a:lnTo>
                  <a:lnTo>
                    <a:pt x="369" y="443"/>
                  </a:lnTo>
                  <a:lnTo>
                    <a:pt x="277" y="554"/>
                  </a:lnTo>
                  <a:lnTo>
                    <a:pt x="203" y="664"/>
                  </a:lnTo>
                  <a:lnTo>
                    <a:pt x="129" y="775"/>
                  </a:lnTo>
                  <a:lnTo>
                    <a:pt x="92" y="904"/>
                  </a:lnTo>
                  <a:lnTo>
                    <a:pt x="37" y="1033"/>
                  </a:lnTo>
                  <a:lnTo>
                    <a:pt x="19" y="1180"/>
                  </a:lnTo>
                  <a:lnTo>
                    <a:pt x="0" y="1310"/>
                  </a:lnTo>
                  <a:lnTo>
                    <a:pt x="0" y="1439"/>
                  </a:lnTo>
                  <a:lnTo>
                    <a:pt x="19" y="1568"/>
                  </a:lnTo>
                  <a:lnTo>
                    <a:pt x="55" y="1697"/>
                  </a:lnTo>
                  <a:lnTo>
                    <a:pt x="92" y="1826"/>
                  </a:lnTo>
                  <a:lnTo>
                    <a:pt x="148" y="1955"/>
                  </a:lnTo>
                  <a:lnTo>
                    <a:pt x="203" y="2065"/>
                  </a:lnTo>
                  <a:lnTo>
                    <a:pt x="277" y="2176"/>
                  </a:lnTo>
                  <a:lnTo>
                    <a:pt x="369" y="2268"/>
                  </a:lnTo>
                  <a:lnTo>
                    <a:pt x="461" y="2361"/>
                  </a:lnTo>
                  <a:lnTo>
                    <a:pt x="553" y="2434"/>
                  </a:lnTo>
                  <a:lnTo>
                    <a:pt x="664" y="2508"/>
                  </a:lnTo>
                  <a:lnTo>
                    <a:pt x="774" y="2582"/>
                  </a:lnTo>
                  <a:lnTo>
                    <a:pt x="904" y="2637"/>
                  </a:lnTo>
                  <a:lnTo>
                    <a:pt x="1033" y="2674"/>
                  </a:lnTo>
                  <a:lnTo>
                    <a:pt x="1162" y="2692"/>
                  </a:lnTo>
                  <a:lnTo>
                    <a:pt x="1291" y="2711"/>
                  </a:lnTo>
                  <a:lnTo>
                    <a:pt x="1567" y="2711"/>
                  </a:lnTo>
                  <a:lnTo>
                    <a:pt x="1696" y="2674"/>
                  </a:lnTo>
                  <a:lnTo>
                    <a:pt x="1825" y="2637"/>
                  </a:lnTo>
                  <a:lnTo>
                    <a:pt x="1955" y="2582"/>
                  </a:lnTo>
                  <a:lnTo>
                    <a:pt x="2065" y="2526"/>
                  </a:lnTo>
                  <a:lnTo>
                    <a:pt x="2176" y="2434"/>
                  </a:lnTo>
                  <a:lnTo>
                    <a:pt x="2286" y="2361"/>
                  </a:lnTo>
                  <a:lnTo>
                    <a:pt x="2379" y="2268"/>
                  </a:lnTo>
                  <a:lnTo>
                    <a:pt x="2452" y="2158"/>
                  </a:lnTo>
                  <a:lnTo>
                    <a:pt x="2526" y="2047"/>
                  </a:lnTo>
                  <a:lnTo>
                    <a:pt x="2600" y="1936"/>
                  </a:lnTo>
                  <a:lnTo>
                    <a:pt x="2655" y="1807"/>
                  </a:lnTo>
                  <a:lnTo>
                    <a:pt x="2692" y="1678"/>
                  </a:lnTo>
                  <a:lnTo>
                    <a:pt x="2710" y="1549"/>
                  </a:lnTo>
                  <a:lnTo>
                    <a:pt x="2729" y="1402"/>
                  </a:lnTo>
                  <a:lnTo>
                    <a:pt x="2729" y="1273"/>
                  </a:lnTo>
                  <a:lnTo>
                    <a:pt x="2710" y="1144"/>
                  </a:lnTo>
                  <a:lnTo>
                    <a:pt x="2674" y="1015"/>
                  </a:lnTo>
                  <a:lnTo>
                    <a:pt x="2637" y="885"/>
                  </a:lnTo>
                  <a:lnTo>
                    <a:pt x="2581" y="756"/>
                  </a:lnTo>
                  <a:lnTo>
                    <a:pt x="2526" y="646"/>
                  </a:lnTo>
                  <a:lnTo>
                    <a:pt x="2452" y="535"/>
                  </a:lnTo>
                  <a:lnTo>
                    <a:pt x="2360" y="443"/>
                  </a:lnTo>
                  <a:lnTo>
                    <a:pt x="2268" y="351"/>
                  </a:lnTo>
                  <a:lnTo>
                    <a:pt x="2176" y="277"/>
                  </a:lnTo>
                  <a:lnTo>
                    <a:pt x="2065" y="203"/>
                  </a:lnTo>
                  <a:lnTo>
                    <a:pt x="1955" y="129"/>
                  </a:lnTo>
                  <a:lnTo>
                    <a:pt x="1825" y="74"/>
                  </a:lnTo>
                  <a:lnTo>
                    <a:pt x="1715" y="37"/>
                  </a:lnTo>
                  <a:lnTo>
                    <a:pt x="1567" y="19"/>
                  </a:lnTo>
                  <a:lnTo>
                    <a:pt x="143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5" name="Google Shape;3875;p15"/>
            <p:cNvSpPr/>
            <p:nvPr/>
          </p:nvSpPr>
          <p:spPr>
            <a:xfrm>
              <a:off x="4645475" y="723950"/>
              <a:ext cx="31350" cy="27700"/>
            </a:xfrm>
            <a:custGeom>
              <a:avLst/>
              <a:gdLst/>
              <a:ahLst/>
              <a:cxnLst/>
              <a:rect l="l" t="t" r="r" b="b"/>
              <a:pathLst>
                <a:path w="1254" h="1108" extrusionOk="0">
                  <a:moveTo>
                    <a:pt x="590" y="1"/>
                  </a:moveTo>
                  <a:lnTo>
                    <a:pt x="498" y="19"/>
                  </a:lnTo>
                  <a:lnTo>
                    <a:pt x="406" y="56"/>
                  </a:lnTo>
                  <a:lnTo>
                    <a:pt x="332" y="111"/>
                  </a:lnTo>
                  <a:lnTo>
                    <a:pt x="240" y="185"/>
                  </a:lnTo>
                  <a:lnTo>
                    <a:pt x="166" y="277"/>
                  </a:lnTo>
                  <a:lnTo>
                    <a:pt x="92" y="351"/>
                  </a:lnTo>
                  <a:lnTo>
                    <a:pt x="55" y="443"/>
                  </a:lnTo>
                  <a:lnTo>
                    <a:pt x="19" y="536"/>
                  </a:lnTo>
                  <a:lnTo>
                    <a:pt x="0" y="665"/>
                  </a:lnTo>
                  <a:lnTo>
                    <a:pt x="19" y="775"/>
                  </a:lnTo>
                  <a:lnTo>
                    <a:pt x="74" y="886"/>
                  </a:lnTo>
                  <a:lnTo>
                    <a:pt x="129" y="978"/>
                  </a:lnTo>
                  <a:lnTo>
                    <a:pt x="221" y="1033"/>
                  </a:lnTo>
                  <a:lnTo>
                    <a:pt x="332" y="1089"/>
                  </a:lnTo>
                  <a:lnTo>
                    <a:pt x="461" y="1107"/>
                  </a:lnTo>
                  <a:lnTo>
                    <a:pt x="590" y="1089"/>
                  </a:lnTo>
                  <a:lnTo>
                    <a:pt x="682" y="1070"/>
                  </a:lnTo>
                  <a:lnTo>
                    <a:pt x="775" y="1033"/>
                  </a:lnTo>
                  <a:lnTo>
                    <a:pt x="922" y="923"/>
                  </a:lnTo>
                  <a:lnTo>
                    <a:pt x="1088" y="794"/>
                  </a:lnTo>
                  <a:lnTo>
                    <a:pt x="1254" y="665"/>
                  </a:lnTo>
                  <a:lnTo>
                    <a:pt x="1235" y="388"/>
                  </a:lnTo>
                  <a:lnTo>
                    <a:pt x="1070" y="259"/>
                  </a:lnTo>
                  <a:lnTo>
                    <a:pt x="904" y="130"/>
                  </a:lnTo>
                  <a:lnTo>
                    <a:pt x="830" y="75"/>
                  </a:lnTo>
                  <a:lnTo>
                    <a:pt x="738" y="19"/>
                  </a:lnTo>
                  <a:lnTo>
                    <a:pt x="664"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6" name="Google Shape;3876;p15"/>
            <p:cNvSpPr/>
            <p:nvPr/>
          </p:nvSpPr>
          <p:spPr>
            <a:xfrm>
              <a:off x="4717825" y="732725"/>
              <a:ext cx="37825" cy="37825"/>
            </a:xfrm>
            <a:custGeom>
              <a:avLst/>
              <a:gdLst/>
              <a:ahLst/>
              <a:cxnLst/>
              <a:rect l="l" t="t" r="r" b="b"/>
              <a:pathLst>
                <a:path w="1513" h="1513" extrusionOk="0">
                  <a:moveTo>
                    <a:pt x="738" y="0"/>
                  </a:moveTo>
                  <a:lnTo>
                    <a:pt x="591" y="19"/>
                  </a:lnTo>
                  <a:lnTo>
                    <a:pt x="443" y="74"/>
                  </a:lnTo>
                  <a:lnTo>
                    <a:pt x="314" y="148"/>
                  </a:lnTo>
                  <a:lnTo>
                    <a:pt x="204" y="258"/>
                  </a:lnTo>
                  <a:lnTo>
                    <a:pt x="112" y="369"/>
                  </a:lnTo>
                  <a:lnTo>
                    <a:pt x="38" y="498"/>
                  </a:lnTo>
                  <a:lnTo>
                    <a:pt x="19" y="646"/>
                  </a:lnTo>
                  <a:lnTo>
                    <a:pt x="1" y="793"/>
                  </a:lnTo>
                  <a:lnTo>
                    <a:pt x="38" y="959"/>
                  </a:lnTo>
                  <a:lnTo>
                    <a:pt x="93" y="1088"/>
                  </a:lnTo>
                  <a:lnTo>
                    <a:pt x="148" y="1217"/>
                  </a:lnTo>
                  <a:lnTo>
                    <a:pt x="241" y="1309"/>
                  </a:lnTo>
                  <a:lnTo>
                    <a:pt x="351" y="1383"/>
                  </a:lnTo>
                  <a:lnTo>
                    <a:pt x="462" y="1457"/>
                  </a:lnTo>
                  <a:lnTo>
                    <a:pt x="609" y="1494"/>
                  </a:lnTo>
                  <a:lnTo>
                    <a:pt x="757" y="1512"/>
                  </a:lnTo>
                  <a:lnTo>
                    <a:pt x="904" y="1494"/>
                  </a:lnTo>
                  <a:lnTo>
                    <a:pt x="1052" y="1457"/>
                  </a:lnTo>
                  <a:lnTo>
                    <a:pt x="1181" y="1383"/>
                  </a:lnTo>
                  <a:lnTo>
                    <a:pt x="1292" y="1291"/>
                  </a:lnTo>
                  <a:lnTo>
                    <a:pt x="1384" y="1180"/>
                  </a:lnTo>
                  <a:lnTo>
                    <a:pt x="1458" y="1033"/>
                  </a:lnTo>
                  <a:lnTo>
                    <a:pt x="1513" y="904"/>
                  </a:lnTo>
                  <a:lnTo>
                    <a:pt x="1513" y="738"/>
                  </a:lnTo>
                  <a:lnTo>
                    <a:pt x="1494" y="590"/>
                  </a:lnTo>
                  <a:lnTo>
                    <a:pt x="1458" y="461"/>
                  </a:lnTo>
                  <a:lnTo>
                    <a:pt x="1365" y="332"/>
                  </a:lnTo>
                  <a:lnTo>
                    <a:pt x="1273" y="221"/>
                  </a:lnTo>
                  <a:lnTo>
                    <a:pt x="1163" y="129"/>
                  </a:lnTo>
                  <a:lnTo>
                    <a:pt x="1033" y="55"/>
                  </a:lnTo>
                  <a:lnTo>
                    <a:pt x="886" y="19"/>
                  </a:lnTo>
                  <a:lnTo>
                    <a:pt x="73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7" name="Google Shape;3877;p15"/>
            <p:cNvSpPr/>
            <p:nvPr/>
          </p:nvSpPr>
          <p:spPr>
            <a:xfrm>
              <a:off x="5272825" y="736875"/>
              <a:ext cx="69625" cy="69625"/>
            </a:xfrm>
            <a:custGeom>
              <a:avLst/>
              <a:gdLst/>
              <a:ahLst/>
              <a:cxnLst/>
              <a:rect l="l" t="t" r="r" b="b"/>
              <a:pathLst>
                <a:path w="2785" h="2785" extrusionOk="0">
                  <a:moveTo>
                    <a:pt x="1273" y="0"/>
                  </a:moveTo>
                  <a:lnTo>
                    <a:pt x="1144" y="19"/>
                  </a:lnTo>
                  <a:lnTo>
                    <a:pt x="996" y="55"/>
                  </a:lnTo>
                  <a:lnTo>
                    <a:pt x="867" y="92"/>
                  </a:lnTo>
                  <a:lnTo>
                    <a:pt x="738" y="148"/>
                  </a:lnTo>
                  <a:lnTo>
                    <a:pt x="627" y="221"/>
                  </a:lnTo>
                  <a:lnTo>
                    <a:pt x="517" y="295"/>
                  </a:lnTo>
                  <a:lnTo>
                    <a:pt x="406" y="369"/>
                  </a:lnTo>
                  <a:lnTo>
                    <a:pt x="314" y="480"/>
                  </a:lnTo>
                  <a:lnTo>
                    <a:pt x="240" y="590"/>
                  </a:lnTo>
                  <a:lnTo>
                    <a:pt x="166" y="701"/>
                  </a:lnTo>
                  <a:lnTo>
                    <a:pt x="111" y="811"/>
                  </a:lnTo>
                  <a:lnTo>
                    <a:pt x="56" y="940"/>
                  </a:lnTo>
                  <a:lnTo>
                    <a:pt x="19" y="1088"/>
                  </a:lnTo>
                  <a:lnTo>
                    <a:pt x="0" y="1217"/>
                  </a:lnTo>
                  <a:lnTo>
                    <a:pt x="0" y="1365"/>
                  </a:lnTo>
                  <a:lnTo>
                    <a:pt x="0" y="1512"/>
                  </a:lnTo>
                  <a:lnTo>
                    <a:pt x="19" y="1660"/>
                  </a:lnTo>
                  <a:lnTo>
                    <a:pt x="56" y="1807"/>
                  </a:lnTo>
                  <a:lnTo>
                    <a:pt x="93" y="1936"/>
                  </a:lnTo>
                  <a:lnTo>
                    <a:pt x="148" y="2047"/>
                  </a:lnTo>
                  <a:lnTo>
                    <a:pt x="222" y="2176"/>
                  </a:lnTo>
                  <a:lnTo>
                    <a:pt x="295" y="2286"/>
                  </a:lnTo>
                  <a:lnTo>
                    <a:pt x="388" y="2379"/>
                  </a:lnTo>
                  <a:lnTo>
                    <a:pt x="480" y="2471"/>
                  </a:lnTo>
                  <a:lnTo>
                    <a:pt x="590" y="2545"/>
                  </a:lnTo>
                  <a:lnTo>
                    <a:pt x="701" y="2618"/>
                  </a:lnTo>
                  <a:lnTo>
                    <a:pt x="830" y="2674"/>
                  </a:lnTo>
                  <a:lnTo>
                    <a:pt x="959" y="2729"/>
                  </a:lnTo>
                  <a:lnTo>
                    <a:pt x="1088" y="2766"/>
                  </a:lnTo>
                  <a:lnTo>
                    <a:pt x="1236" y="2784"/>
                  </a:lnTo>
                  <a:lnTo>
                    <a:pt x="1531" y="2784"/>
                  </a:lnTo>
                  <a:lnTo>
                    <a:pt x="1678" y="2766"/>
                  </a:lnTo>
                  <a:lnTo>
                    <a:pt x="1807" y="2729"/>
                  </a:lnTo>
                  <a:lnTo>
                    <a:pt x="1936" y="2692"/>
                  </a:lnTo>
                  <a:lnTo>
                    <a:pt x="2066" y="2618"/>
                  </a:lnTo>
                  <a:lnTo>
                    <a:pt x="2176" y="2563"/>
                  </a:lnTo>
                  <a:lnTo>
                    <a:pt x="2287" y="2471"/>
                  </a:lnTo>
                  <a:lnTo>
                    <a:pt x="2397" y="2397"/>
                  </a:lnTo>
                  <a:lnTo>
                    <a:pt x="2471" y="2286"/>
                  </a:lnTo>
                  <a:lnTo>
                    <a:pt x="2563" y="2176"/>
                  </a:lnTo>
                  <a:lnTo>
                    <a:pt x="2619" y="2065"/>
                  </a:lnTo>
                  <a:lnTo>
                    <a:pt x="2692" y="1936"/>
                  </a:lnTo>
                  <a:lnTo>
                    <a:pt x="2729" y="1807"/>
                  </a:lnTo>
                  <a:lnTo>
                    <a:pt x="2766" y="1678"/>
                  </a:lnTo>
                  <a:lnTo>
                    <a:pt x="2785" y="1530"/>
                  </a:lnTo>
                  <a:lnTo>
                    <a:pt x="2785" y="1383"/>
                  </a:lnTo>
                  <a:lnTo>
                    <a:pt x="2785" y="1235"/>
                  </a:lnTo>
                  <a:lnTo>
                    <a:pt x="2766" y="1106"/>
                  </a:lnTo>
                  <a:lnTo>
                    <a:pt x="2729" y="977"/>
                  </a:lnTo>
                  <a:lnTo>
                    <a:pt x="2692" y="848"/>
                  </a:lnTo>
                  <a:lnTo>
                    <a:pt x="2619" y="719"/>
                  </a:lnTo>
                  <a:lnTo>
                    <a:pt x="2563" y="609"/>
                  </a:lnTo>
                  <a:lnTo>
                    <a:pt x="2490" y="498"/>
                  </a:lnTo>
                  <a:lnTo>
                    <a:pt x="2397" y="406"/>
                  </a:lnTo>
                  <a:lnTo>
                    <a:pt x="2305" y="314"/>
                  </a:lnTo>
                  <a:lnTo>
                    <a:pt x="2195" y="240"/>
                  </a:lnTo>
                  <a:lnTo>
                    <a:pt x="2084" y="166"/>
                  </a:lnTo>
                  <a:lnTo>
                    <a:pt x="1973" y="111"/>
                  </a:lnTo>
                  <a:lnTo>
                    <a:pt x="1844" y="55"/>
                  </a:lnTo>
                  <a:lnTo>
                    <a:pt x="1715" y="19"/>
                  </a:lnTo>
                  <a:lnTo>
                    <a:pt x="156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8" name="Google Shape;3878;p15"/>
            <p:cNvSpPr/>
            <p:nvPr/>
          </p:nvSpPr>
          <p:spPr>
            <a:xfrm>
              <a:off x="4794350" y="743325"/>
              <a:ext cx="44750" cy="45200"/>
            </a:xfrm>
            <a:custGeom>
              <a:avLst/>
              <a:gdLst/>
              <a:ahLst/>
              <a:cxnLst/>
              <a:rect l="l" t="t" r="r" b="b"/>
              <a:pathLst>
                <a:path w="1790" h="1808" extrusionOk="0">
                  <a:moveTo>
                    <a:pt x="923" y="0"/>
                  </a:moveTo>
                  <a:lnTo>
                    <a:pt x="738" y="19"/>
                  </a:lnTo>
                  <a:lnTo>
                    <a:pt x="572" y="74"/>
                  </a:lnTo>
                  <a:lnTo>
                    <a:pt x="406" y="148"/>
                  </a:lnTo>
                  <a:lnTo>
                    <a:pt x="277" y="258"/>
                  </a:lnTo>
                  <a:lnTo>
                    <a:pt x="167" y="406"/>
                  </a:lnTo>
                  <a:lnTo>
                    <a:pt x="74" y="553"/>
                  </a:lnTo>
                  <a:lnTo>
                    <a:pt x="19" y="719"/>
                  </a:lnTo>
                  <a:lnTo>
                    <a:pt x="1" y="904"/>
                  </a:lnTo>
                  <a:lnTo>
                    <a:pt x="19" y="1070"/>
                  </a:lnTo>
                  <a:lnTo>
                    <a:pt x="56" y="1236"/>
                  </a:lnTo>
                  <a:lnTo>
                    <a:pt x="148" y="1383"/>
                  </a:lnTo>
                  <a:lnTo>
                    <a:pt x="240" y="1512"/>
                  </a:lnTo>
                  <a:lnTo>
                    <a:pt x="369" y="1623"/>
                  </a:lnTo>
                  <a:lnTo>
                    <a:pt x="517" y="1715"/>
                  </a:lnTo>
                  <a:lnTo>
                    <a:pt x="683" y="1770"/>
                  </a:lnTo>
                  <a:lnTo>
                    <a:pt x="849" y="1807"/>
                  </a:lnTo>
                  <a:lnTo>
                    <a:pt x="1033" y="1789"/>
                  </a:lnTo>
                  <a:lnTo>
                    <a:pt x="1199" y="1752"/>
                  </a:lnTo>
                  <a:lnTo>
                    <a:pt x="1347" y="1678"/>
                  </a:lnTo>
                  <a:lnTo>
                    <a:pt x="1494" y="1568"/>
                  </a:lnTo>
                  <a:lnTo>
                    <a:pt x="1623" y="1438"/>
                  </a:lnTo>
                  <a:lnTo>
                    <a:pt x="1715" y="1291"/>
                  </a:lnTo>
                  <a:lnTo>
                    <a:pt x="1771" y="1125"/>
                  </a:lnTo>
                  <a:lnTo>
                    <a:pt x="1789" y="941"/>
                  </a:lnTo>
                  <a:lnTo>
                    <a:pt x="1789" y="756"/>
                  </a:lnTo>
                  <a:lnTo>
                    <a:pt x="1734" y="590"/>
                  </a:lnTo>
                  <a:lnTo>
                    <a:pt x="1660" y="443"/>
                  </a:lnTo>
                  <a:lnTo>
                    <a:pt x="1549" y="295"/>
                  </a:lnTo>
                  <a:lnTo>
                    <a:pt x="1420" y="185"/>
                  </a:lnTo>
                  <a:lnTo>
                    <a:pt x="1254" y="92"/>
                  </a:lnTo>
                  <a:lnTo>
                    <a:pt x="1089" y="37"/>
                  </a:lnTo>
                  <a:lnTo>
                    <a:pt x="92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9" name="Google Shape;3879;p15"/>
            <p:cNvSpPr/>
            <p:nvPr/>
          </p:nvSpPr>
          <p:spPr>
            <a:xfrm>
              <a:off x="5351175" y="749300"/>
              <a:ext cx="72875" cy="73325"/>
            </a:xfrm>
            <a:custGeom>
              <a:avLst/>
              <a:gdLst/>
              <a:ahLst/>
              <a:cxnLst/>
              <a:rect l="l" t="t" r="r" b="b"/>
              <a:pathLst>
                <a:path w="2915" h="2933" extrusionOk="0">
                  <a:moveTo>
                    <a:pt x="1458" y="1"/>
                  </a:moveTo>
                  <a:lnTo>
                    <a:pt x="1310" y="19"/>
                  </a:lnTo>
                  <a:lnTo>
                    <a:pt x="1163" y="38"/>
                  </a:lnTo>
                  <a:lnTo>
                    <a:pt x="1033" y="75"/>
                  </a:lnTo>
                  <a:lnTo>
                    <a:pt x="904" y="130"/>
                  </a:lnTo>
                  <a:lnTo>
                    <a:pt x="775" y="185"/>
                  </a:lnTo>
                  <a:lnTo>
                    <a:pt x="646" y="259"/>
                  </a:lnTo>
                  <a:lnTo>
                    <a:pt x="536" y="351"/>
                  </a:lnTo>
                  <a:lnTo>
                    <a:pt x="425" y="443"/>
                  </a:lnTo>
                  <a:lnTo>
                    <a:pt x="333" y="536"/>
                  </a:lnTo>
                  <a:lnTo>
                    <a:pt x="259" y="646"/>
                  </a:lnTo>
                  <a:lnTo>
                    <a:pt x="185" y="775"/>
                  </a:lnTo>
                  <a:lnTo>
                    <a:pt x="112" y="904"/>
                  </a:lnTo>
                  <a:lnTo>
                    <a:pt x="56" y="1033"/>
                  </a:lnTo>
                  <a:lnTo>
                    <a:pt x="19" y="1163"/>
                  </a:lnTo>
                  <a:lnTo>
                    <a:pt x="1" y="1310"/>
                  </a:lnTo>
                  <a:lnTo>
                    <a:pt x="1" y="1458"/>
                  </a:lnTo>
                  <a:lnTo>
                    <a:pt x="1" y="1605"/>
                  </a:lnTo>
                  <a:lnTo>
                    <a:pt x="19" y="1734"/>
                  </a:lnTo>
                  <a:lnTo>
                    <a:pt x="56" y="1882"/>
                  </a:lnTo>
                  <a:lnTo>
                    <a:pt x="112" y="2011"/>
                  </a:lnTo>
                  <a:lnTo>
                    <a:pt x="167" y="2140"/>
                  </a:lnTo>
                  <a:lnTo>
                    <a:pt x="241" y="2250"/>
                  </a:lnTo>
                  <a:lnTo>
                    <a:pt x="314" y="2379"/>
                  </a:lnTo>
                  <a:lnTo>
                    <a:pt x="407" y="2472"/>
                  </a:lnTo>
                  <a:lnTo>
                    <a:pt x="517" y="2564"/>
                  </a:lnTo>
                  <a:lnTo>
                    <a:pt x="628" y="2656"/>
                  </a:lnTo>
                  <a:lnTo>
                    <a:pt x="738" y="2730"/>
                  </a:lnTo>
                  <a:lnTo>
                    <a:pt x="868" y="2804"/>
                  </a:lnTo>
                  <a:lnTo>
                    <a:pt x="997" y="2859"/>
                  </a:lnTo>
                  <a:lnTo>
                    <a:pt x="1144" y="2896"/>
                  </a:lnTo>
                  <a:lnTo>
                    <a:pt x="1292" y="2914"/>
                  </a:lnTo>
                  <a:lnTo>
                    <a:pt x="1421" y="2933"/>
                  </a:lnTo>
                  <a:lnTo>
                    <a:pt x="1568" y="2933"/>
                  </a:lnTo>
                  <a:lnTo>
                    <a:pt x="1716" y="2896"/>
                  </a:lnTo>
                  <a:lnTo>
                    <a:pt x="1863" y="2859"/>
                  </a:lnTo>
                  <a:lnTo>
                    <a:pt x="1992" y="2822"/>
                  </a:lnTo>
                  <a:lnTo>
                    <a:pt x="2121" y="2748"/>
                  </a:lnTo>
                  <a:lnTo>
                    <a:pt x="2250" y="2674"/>
                  </a:lnTo>
                  <a:lnTo>
                    <a:pt x="2361" y="2601"/>
                  </a:lnTo>
                  <a:lnTo>
                    <a:pt x="2472" y="2490"/>
                  </a:lnTo>
                  <a:lnTo>
                    <a:pt x="2582" y="2379"/>
                  </a:lnTo>
                  <a:lnTo>
                    <a:pt x="2656" y="2269"/>
                  </a:lnTo>
                  <a:lnTo>
                    <a:pt x="2730" y="2158"/>
                  </a:lnTo>
                  <a:lnTo>
                    <a:pt x="2804" y="2011"/>
                  </a:lnTo>
                  <a:lnTo>
                    <a:pt x="2859" y="1882"/>
                  </a:lnTo>
                  <a:lnTo>
                    <a:pt x="2896" y="1734"/>
                  </a:lnTo>
                  <a:lnTo>
                    <a:pt x="2914" y="1605"/>
                  </a:lnTo>
                  <a:lnTo>
                    <a:pt x="2914" y="1458"/>
                  </a:lnTo>
                  <a:lnTo>
                    <a:pt x="2914" y="1310"/>
                  </a:lnTo>
                  <a:lnTo>
                    <a:pt x="2877" y="1163"/>
                  </a:lnTo>
                  <a:lnTo>
                    <a:pt x="2840" y="1033"/>
                  </a:lnTo>
                  <a:lnTo>
                    <a:pt x="2785" y="886"/>
                  </a:lnTo>
                  <a:lnTo>
                    <a:pt x="2730" y="775"/>
                  </a:lnTo>
                  <a:lnTo>
                    <a:pt x="2656" y="646"/>
                  </a:lnTo>
                  <a:lnTo>
                    <a:pt x="2564" y="536"/>
                  </a:lnTo>
                  <a:lnTo>
                    <a:pt x="2472" y="425"/>
                  </a:lnTo>
                  <a:lnTo>
                    <a:pt x="2361" y="333"/>
                  </a:lnTo>
                  <a:lnTo>
                    <a:pt x="2250" y="259"/>
                  </a:lnTo>
                  <a:lnTo>
                    <a:pt x="2140" y="185"/>
                  </a:lnTo>
                  <a:lnTo>
                    <a:pt x="2011" y="112"/>
                  </a:lnTo>
                  <a:lnTo>
                    <a:pt x="1882" y="75"/>
                  </a:lnTo>
                  <a:lnTo>
                    <a:pt x="1734" y="38"/>
                  </a:lnTo>
                  <a:lnTo>
                    <a:pt x="1605" y="19"/>
                  </a:lnTo>
                  <a:lnTo>
                    <a:pt x="1458"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0" name="Google Shape;3880;p15"/>
            <p:cNvSpPr/>
            <p:nvPr/>
          </p:nvSpPr>
          <p:spPr>
            <a:xfrm>
              <a:off x="4871325" y="754850"/>
              <a:ext cx="50750" cy="50725"/>
            </a:xfrm>
            <a:custGeom>
              <a:avLst/>
              <a:gdLst/>
              <a:ahLst/>
              <a:cxnLst/>
              <a:rect l="l" t="t" r="r" b="b"/>
              <a:pathLst>
                <a:path w="2030" h="2029" extrusionOk="0">
                  <a:moveTo>
                    <a:pt x="1015" y="0"/>
                  </a:moveTo>
                  <a:lnTo>
                    <a:pt x="812" y="19"/>
                  </a:lnTo>
                  <a:lnTo>
                    <a:pt x="628" y="74"/>
                  </a:lnTo>
                  <a:lnTo>
                    <a:pt x="462" y="166"/>
                  </a:lnTo>
                  <a:lnTo>
                    <a:pt x="314" y="295"/>
                  </a:lnTo>
                  <a:lnTo>
                    <a:pt x="204" y="443"/>
                  </a:lnTo>
                  <a:lnTo>
                    <a:pt x="93" y="609"/>
                  </a:lnTo>
                  <a:lnTo>
                    <a:pt x="38" y="775"/>
                  </a:lnTo>
                  <a:lnTo>
                    <a:pt x="1" y="977"/>
                  </a:lnTo>
                  <a:lnTo>
                    <a:pt x="1" y="1070"/>
                  </a:lnTo>
                  <a:lnTo>
                    <a:pt x="19" y="1180"/>
                  </a:lnTo>
                  <a:lnTo>
                    <a:pt x="75" y="1365"/>
                  </a:lnTo>
                  <a:lnTo>
                    <a:pt x="167" y="1549"/>
                  </a:lnTo>
                  <a:lnTo>
                    <a:pt x="277" y="1697"/>
                  </a:lnTo>
                  <a:lnTo>
                    <a:pt x="425" y="1826"/>
                  </a:lnTo>
                  <a:lnTo>
                    <a:pt x="609" y="1936"/>
                  </a:lnTo>
                  <a:lnTo>
                    <a:pt x="794" y="1992"/>
                  </a:lnTo>
                  <a:lnTo>
                    <a:pt x="996" y="2028"/>
                  </a:lnTo>
                  <a:lnTo>
                    <a:pt x="1089" y="2028"/>
                  </a:lnTo>
                  <a:lnTo>
                    <a:pt x="1181" y="2010"/>
                  </a:lnTo>
                  <a:lnTo>
                    <a:pt x="1384" y="1955"/>
                  </a:lnTo>
                  <a:lnTo>
                    <a:pt x="1550" y="1862"/>
                  </a:lnTo>
                  <a:lnTo>
                    <a:pt x="1716" y="1733"/>
                  </a:lnTo>
                  <a:lnTo>
                    <a:pt x="1845" y="1586"/>
                  </a:lnTo>
                  <a:lnTo>
                    <a:pt x="1937" y="1420"/>
                  </a:lnTo>
                  <a:lnTo>
                    <a:pt x="1992" y="1236"/>
                  </a:lnTo>
                  <a:lnTo>
                    <a:pt x="2029" y="1033"/>
                  </a:lnTo>
                  <a:lnTo>
                    <a:pt x="2029" y="922"/>
                  </a:lnTo>
                  <a:lnTo>
                    <a:pt x="2011" y="830"/>
                  </a:lnTo>
                  <a:lnTo>
                    <a:pt x="1955" y="646"/>
                  </a:lnTo>
                  <a:lnTo>
                    <a:pt x="1845" y="461"/>
                  </a:lnTo>
                  <a:lnTo>
                    <a:pt x="1734" y="314"/>
                  </a:lnTo>
                  <a:lnTo>
                    <a:pt x="1568" y="185"/>
                  </a:lnTo>
                  <a:lnTo>
                    <a:pt x="1402" y="92"/>
                  </a:lnTo>
                  <a:lnTo>
                    <a:pt x="1218" y="19"/>
                  </a:lnTo>
                  <a:lnTo>
                    <a:pt x="101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1" name="Google Shape;3881;p15"/>
            <p:cNvSpPr/>
            <p:nvPr/>
          </p:nvSpPr>
          <p:spPr>
            <a:xfrm>
              <a:off x="5430000" y="763150"/>
              <a:ext cx="74700" cy="74225"/>
            </a:xfrm>
            <a:custGeom>
              <a:avLst/>
              <a:gdLst/>
              <a:ahLst/>
              <a:cxnLst/>
              <a:rect l="l" t="t" r="r" b="b"/>
              <a:pathLst>
                <a:path w="2988" h="2969" extrusionOk="0">
                  <a:moveTo>
                    <a:pt x="1365" y="0"/>
                  </a:moveTo>
                  <a:lnTo>
                    <a:pt x="1218" y="19"/>
                  </a:lnTo>
                  <a:lnTo>
                    <a:pt x="1070" y="55"/>
                  </a:lnTo>
                  <a:lnTo>
                    <a:pt x="941" y="92"/>
                  </a:lnTo>
                  <a:lnTo>
                    <a:pt x="812" y="166"/>
                  </a:lnTo>
                  <a:lnTo>
                    <a:pt x="683" y="240"/>
                  </a:lnTo>
                  <a:lnTo>
                    <a:pt x="572" y="314"/>
                  </a:lnTo>
                  <a:lnTo>
                    <a:pt x="462" y="406"/>
                  </a:lnTo>
                  <a:lnTo>
                    <a:pt x="370" y="516"/>
                  </a:lnTo>
                  <a:lnTo>
                    <a:pt x="277" y="627"/>
                  </a:lnTo>
                  <a:lnTo>
                    <a:pt x="204" y="738"/>
                  </a:lnTo>
                  <a:lnTo>
                    <a:pt x="130" y="867"/>
                  </a:lnTo>
                  <a:lnTo>
                    <a:pt x="93" y="996"/>
                  </a:lnTo>
                  <a:lnTo>
                    <a:pt x="38" y="1143"/>
                  </a:lnTo>
                  <a:lnTo>
                    <a:pt x="19" y="1291"/>
                  </a:lnTo>
                  <a:lnTo>
                    <a:pt x="1" y="1438"/>
                  </a:lnTo>
                  <a:lnTo>
                    <a:pt x="19" y="1604"/>
                  </a:lnTo>
                  <a:lnTo>
                    <a:pt x="38" y="1752"/>
                  </a:lnTo>
                  <a:lnTo>
                    <a:pt x="75" y="1899"/>
                  </a:lnTo>
                  <a:lnTo>
                    <a:pt x="111" y="2047"/>
                  </a:lnTo>
                  <a:lnTo>
                    <a:pt x="167" y="2176"/>
                  </a:lnTo>
                  <a:lnTo>
                    <a:pt x="241" y="2305"/>
                  </a:lnTo>
                  <a:lnTo>
                    <a:pt x="333" y="2415"/>
                  </a:lnTo>
                  <a:lnTo>
                    <a:pt x="425" y="2526"/>
                  </a:lnTo>
                  <a:lnTo>
                    <a:pt x="536" y="2618"/>
                  </a:lnTo>
                  <a:lnTo>
                    <a:pt x="646" y="2711"/>
                  </a:lnTo>
                  <a:lnTo>
                    <a:pt x="775" y="2784"/>
                  </a:lnTo>
                  <a:lnTo>
                    <a:pt x="904" y="2858"/>
                  </a:lnTo>
                  <a:lnTo>
                    <a:pt x="1052" y="2913"/>
                  </a:lnTo>
                  <a:lnTo>
                    <a:pt x="1199" y="2950"/>
                  </a:lnTo>
                  <a:lnTo>
                    <a:pt x="1347" y="2969"/>
                  </a:lnTo>
                  <a:lnTo>
                    <a:pt x="1660" y="2969"/>
                  </a:lnTo>
                  <a:lnTo>
                    <a:pt x="1808" y="2950"/>
                  </a:lnTo>
                  <a:lnTo>
                    <a:pt x="1937" y="2913"/>
                  </a:lnTo>
                  <a:lnTo>
                    <a:pt x="2084" y="2858"/>
                  </a:lnTo>
                  <a:lnTo>
                    <a:pt x="2213" y="2803"/>
                  </a:lnTo>
                  <a:lnTo>
                    <a:pt x="2324" y="2729"/>
                  </a:lnTo>
                  <a:lnTo>
                    <a:pt x="2453" y="2637"/>
                  </a:lnTo>
                  <a:lnTo>
                    <a:pt x="2545" y="2545"/>
                  </a:lnTo>
                  <a:lnTo>
                    <a:pt x="2656" y="2434"/>
                  </a:lnTo>
                  <a:lnTo>
                    <a:pt x="2730" y="2323"/>
                  </a:lnTo>
                  <a:lnTo>
                    <a:pt x="2803" y="2194"/>
                  </a:lnTo>
                  <a:lnTo>
                    <a:pt x="2877" y="2065"/>
                  </a:lnTo>
                  <a:lnTo>
                    <a:pt x="2914" y="1936"/>
                  </a:lnTo>
                  <a:lnTo>
                    <a:pt x="2951" y="1789"/>
                  </a:lnTo>
                  <a:lnTo>
                    <a:pt x="2969" y="1641"/>
                  </a:lnTo>
                  <a:lnTo>
                    <a:pt x="2988" y="1494"/>
                  </a:lnTo>
                  <a:lnTo>
                    <a:pt x="2988" y="1346"/>
                  </a:lnTo>
                  <a:lnTo>
                    <a:pt x="2951" y="1199"/>
                  </a:lnTo>
                  <a:lnTo>
                    <a:pt x="2933" y="1051"/>
                  </a:lnTo>
                  <a:lnTo>
                    <a:pt x="2877" y="904"/>
                  </a:lnTo>
                  <a:lnTo>
                    <a:pt x="2822" y="775"/>
                  </a:lnTo>
                  <a:lnTo>
                    <a:pt x="2748" y="664"/>
                  </a:lnTo>
                  <a:lnTo>
                    <a:pt x="2656" y="535"/>
                  </a:lnTo>
                  <a:lnTo>
                    <a:pt x="2564" y="443"/>
                  </a:lnTo>
                  <a:lnTo>
                    <a:pt x="2453" y="332"/>
                  </a:lnTo>
                  <a:lnTo>
                    <a:pt x="2342" y="258"/>
                  </a:lnTo>
                  <a:lnTo>
                    <a:pt x="2232" y="184"/>
                  </a:lnTo>
                  <a:lnTo>
                    <a:pt x="2103" y="111"/>
                  </a:lnTo>
                  <a:lnTo>
                    <a:pt x="1955" y="74"/>
                  </a:lnTo>
                  <a:lnTo>
                    <a:pt x="1826" y="19"/>
                  </a:lnTo>
                  <a:lnTo>
                    <a:pt x="167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2" name="Google Shape;3882;p15"/>
            <p:cNvSpPr/>
            <p:nvPr/>
          </p:nvSpPr>
          <p:spPr>
            <a:xfrm>
              <a:off x="4949225" y="766825"/>
              <a:ext cx="54875" cy="55350"/>
            </a:xfrm>
            <a:custGeom>
              <a:avLst/>
              <a:gdLst/>
              <a:ahLst/>
              <a:cxnLst/>
              <a:rect l="l" t="t" r="r" b="b"/>
              <a:pathLst>
                <a:path w="2195" h="2214" extrusionOk="0">
                  <a:moveTo>
                    <a:pt x="1015" y="1"/>
                  </a:moveTo>
                  <a:lnTo>
                    <a:pt x="904" y="19"/>
                  </a:lnTo>
                  <a:lnTo>
                    <a:pt x="702" y="74"/>
                  </a:lnTo>
                  <a:lnTo>
                    <a:pt x="517" y="185"/>
                  </a:lnTo>
                  <a:lnTo>
                    <a:pt x="351" y="314"/>
                  </a:lnTo>
                  <a:lnTo>
                    <a:pt x="204" y="462"/>
                  </a:lnTo>
                  <a:lnTo>
                    <a:pt x="93" y="646"/>
                  </a:lnTo>
                  <a:lnTo>
                    <a:pt x="19" y="849"/>
                  </a:lnTo>
                  <a:lnTo>
                    <a:pt x="1" y="959"/>
                  </a:lnTo>
                  <a:lnTo>
                    <a:pt x="1" y="1070"/>
                  </a:lnTo>
                  <a:lnTo>
                    <a:pt x="1" y="1181"/>
                  </a:lnTo>
                  <a:lnTo>
                    <a:pt x="1" y="1291"/>
                  </a:lnTo>
                  <a:lnTo>
                    <a:pt x="56" y="1494"/>
                  </a:lnTo>
                  <a:lnTo>
                    <a:pt x="167" y="1678"/>
                  </a:lnTo>
                  <a:lnTo>
                    <a:pt x="277" y="1844"/>
                  </a:lnTo>
                  <a:lnTo>
                    <a:pt x="443" y="1992"/>
                  </a:lnTo>
                  <a:lnTo>
                    <a:pt x="628" y="2103"/>
                  </a:lnTo>
                  <a:lnTo>
                    <a:pt x="831" y="2176"/>
                  </a:lnTo>
                  <a:lnTo>
                    <a:pt x="941" y="2195"/>
                  </a:lnTo>
                  <a:lnTo>
                    <a:pt x="1033" y="2213"/>
                  </a:lnTo>
                  <a:lnTo>
                    <a:pt x="1162" y="2213"/>
                  </a:lnTo>
                  <a:lnTo>
                    <a:pt x="1273" y="2195"/>
                  </a:lnTo>
                  <a:lnTo>
                    <a:pt x="1365" y="2176"/>
                  </a:lnTo>
                  <a:lnTo>
                    <a:pt x="1476" y="2139"/>
                  </a:lnTo>
                  <a:lnTo>
                    <a:pt x="1679" y="2047"/>
                  </a:lnTo>
                  <a:lnTo>
                    <a:pt x="1845" y="1900"/>
                  </a:lnTo>
                  <a:lnTo>
                    <a:pt x="1992" y="1734"/>
                  </a:lnTo>
                  <a:lnTo>
                    <a:pt x="2103" y="1549"/>
                  </a:lnTo>
                  <a:lnTo>
                    <a:pt x="2140" y="1439"/>
                  </a:lnTo>
                  <a:lnTo>
                    <a:pt x="2177" y="1347"/>
                  </a:lnTo>
                  <a:lnTo>
                    <a:pt x="2195" y="1236"/>
                  </a:lnTo>
                  <a:lnTo>
                    <a:pt x="2195" y="1125"/>
                  </a:lnTo>
                  <a:lnTo>
                    <a:pt x="2195" y="1015"/>
                  </a:lnTo>
                  <a:lnTo>
                    <a:pt x="2177" y="904"/>
                  </a:lnTo>
                  <a:lnTo>
                    <a:pt x="2121" y="701"/>
                  </a:lnTo>
                  <a:lnTo>
                    <a:pt x="2011" y="517"/>
                  </a:lnTo>
                  <a:lnTo>
                    <a:pt x="1882" y="351"/>
                  </a:lnTo>
                  <a:lnTo>
                    <a:pt x="1716" y="203"/>
                  </a:lnTo>
                  <a:lnTo>
                    <a:pt x="1531" y="111"/>
                  </a:lnTo>
                  <a:lnTo>
                    <a:pt x="1328" y="37"/>
                  </a:lnTo>
                  <a:lnTo>
                    <a:pt x="1236" y="19"/>
                  </a:lnTo>
                  <a:lnTo>
                    <a:pt x="112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3" name="Google Shape;3883;p15"/>
            <p:cNvSpPr/>
            <p:nvPr/>
          </p:nvSpPr>
          <p:spPr>
            <a:xfrm>
              <a:off x="5509300" y="776500"/>
              <a:ext cx="76075" cy="76100"/>
            </a:xfrm>
            <a:custGeom>
              <a:avLst/>
              <a:gdLst/>
              <a:ahLst/>
              <a:cxnLst/>
              <a:rect l="l" t="t" r="r" b="b"/>
              <a:pathLst>
                <a:path w="3043" h="3044" extrusionOk="0">
                  <a:moveTo>
                    <a:pt x="1365" y="1"/>
                  </a:moveTo>
                  <a:lnTo>
                    <a:pt x="1217" y="38"/>
                  </a:lnTo>
                  <a:lnTo>
                    <a:pt x="1070" y="75"/>
                  </a:lnTo>
                  <a:lnTo>
                    <a:pt x="922" y="111"/>
                  </a:lnTo>
                  <a:lnTo>
                    <a:pt x="793" y="185"/>
                  </a:lnTo>
                  <a:lnTo>
                    <a:pt x="664" y="259"/>
                  </a:lnTo>
                  <a:lnTo>
                    <a:pt x="553" y="333"/>
                  </a:lnTo>
                  <a:lnTo>
                    <a:pt x="443" y="443"/>
                  </a:lnTo>
                  <a:lnTo>
                    <a:pt x="351" y="536"/>
                  </a:lnTo>
                  <a:lnTo>
                    <a:pt x="258" y="665"/>
                  </a:lnTo>
                  <a:lnTo>
                    <a:pt x="185" y="775"/>
                  </a:lnTo>
                  <a:lnTo>
                    <a:pt x="129" y="904"/>
                  </a:lnTo>
                  <a:lnTo>
                    <a:pt x="74" y="1052"/>
                  </a:lnTo>
                  <a:lnTo>
                    <a:pt x="37" y="1199"/>
                  </a:lnTo>
                  <a:lnTo>
                    <a:pt x="19" y="1347"/>
                  </a:lnTo>
                  <a:lnTo>
                    <a:pt x="0" y="1513"/>
                  </a:lnTo>
                  <a:lnTo>
                    <a:pt x="19" y="1660"/>
                  </a:lnTo>
                  <a:lnTo>
                    <a:pt x="37" y="1826"/>
                  </a:lnTo>
                  <a:lnTo>
                    <a:pt x="74" y="1974"/>
                  </a:lnTo>
                  <a:lnTo>
                    <a:pt x="111" y="2121"/>
                  </a:lnTo>
                  <a:lnTo>
                    <a:pt x="185" y="2250"/>
                  </a:lnTo>
                  <a:lnTo>
                    <a:pt x="258" y="2379"/>
                  </a:lnTo>
                  <a:lnTo>
                    <a:pt x="351" y="2490"/>
                  </a:lnTo>
                  <a:lnTo>
                    <a:pt x="443" y="2601"/>
                  </a:lnTo>
                  <a:lnTo>
                    <a:pt x="553" y="2711"/>
                  </a:lnTo>
                  <a:lnTo>
                    <a:pt x="682" y="2785"/>
                  </a:lnTo>
                  <a:lnTo>
                    <a:pt x="811" y="2859"/>
                  </a:lnTo>
                  <a:lnTo>
                    <a:pt x="941" y="2932"/>
                  </a:lnTo>
                  <a:lnTo>
                    <a:pt x="1088" y="2969"/>
                  </a:lnTo>
                  <a:lnTo>
                    <a:pt x="1236" y="3006"/>
                  </a:lnTo>
                  <a:lnTo>
                    <a:pt x="1383" y="3025"/>
                  </a:lnTo>
                  <a:lnTo>
                    <a:pt x="1549" y="3043"/>
                  </a:lnTo>
                  <a:lnTo>
                    <a:pt x="1715" y="3025"/>
                  </a:lnTo>
                  <a:lnTo>
                    <a:pt x="1862" y="3006"/>
                  </a:lnTo>
                  <a:lnTo>
                    <a:pt x="2010" y="2969"/>
                  </a:lnTo>
                  <a:lnTo>
                    <a:pt x="2139" y="2914"/>
                  </a:lnTo>
                  <a:lnTo>
                    <a:pt x="2268" y="2840"/>
                  </a:lnTo>
                  <a:lnTo>
                    <a:pt x="2397" y="2767"/>
                  </a:lnTo>
                  <a:lnTo>
                    <a:pt x="2508" y="2674"/>
                  </a:lnTo>
                  <a:lnTo>
                    <a:pt x="2618" y="2582"/>
                  </a:lnTo>
                  <a:lnTo>
                    <a:pt x="2711" y="2472"/>
                  </a:lnTo>
                  <a:lnTo>
                    <a:pt x="2803" y="2361"/>
                  </a:lnTo>
                  <a:lnTo>
                    <a:pt x="2877" y="2232"/>
                  </a:lnTo>
                  <a:lnTo>
                    <a:pt x="2932" y="2103"/>
                  </a:lnTo>
                  <a:lnTo>
                    <a:pt x="2987" y="1955"/>
                  </a:lnTo>
                  <a:lnTo>
                    <a:pt x="3006" y="1808"/>
                  </a:lnTo>
                  <a:lnTo>
                    <a:pt x="3043" y="1660"/>
                  </a:lnTo>
                  <a:lnTo>
                    <a:pt x="3043" y="1513"/>
                  </a:lnTo>
                  <a:lnTo>
                    <a:pt x="3024" y="1347"/>
                  </a:lnTo>
                  <a:lnTo>
                    <a:pt x="3006" y="1199"/>
                  </a:lnTo>
                  <a:lnTo>
                    <a:pt x="2969" y="1052"/>
                  </a:lnTo>
                  <a:lnTo>
                    <a:pt x="2913" y="904"/>
                  </a:lnTo>
                  <a:lnTo>
                    <a:pt x="2858" y="775"/>
                  </a:lnTo>
                  <a:lnTo>
                    <a:pt x="2784" y="665"/>
                  </a:lnTo>
                  <a:lnTo>
                    <a:pt x="2692" y="536"/>
                  </a:lnTo>
                  <a:lnTo>
                    <a:pt x="2600" y="443"/>
                  </a:lnTo>
                  <a:lnTo>
                    <a:pt x="2489" y="333"/>
                  </a:lnTo>
                  <a:lnTo>
                    <a:pt x="2379" y="259"/>
                  </a:lnTo>
                  <a:lnTo>
                    <a:pt x="2250" y="185"/>
                  </a:lnTo>
                  <a:lnTo>
                    <a:pt x="2121" y="111"/>
                  </a:lnTo>
                  <a:lnTo>
                    <a:pt x="1973" y="75"/>
                  </a:lnTo>
                  <a:lnTo>
                    <a:pt x="1826" y="38"/>
                  </a:lnTo>
                  <a:lnTo>
                    <a:pt x="1678"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4" name="Google Shape;3884;p15"/>
            <p:cNvSpPr/>
            <p:nvPr/>
          </p:nvSpPr>
          <p:spPr>
            <a:xfrm>
              <a:off x="5027125" y="779725"/>
              <a:ext cx="58575" cy="58125"/>
            </a:xfrm>
            <a:custGeom>
              <a:avLst/>
              <a:gdLst/>
              <a:ahLst/>
              <a:cxnLst/>
              <a:rect l="l" t="t" r="r" b="b"/>
              <a:pathLst>
                <a:path w="2343" h="2325" extrusionOk="0">
                  <a:moveTo>
                    <a:pt x="1089" y="1"/>
                  </a:moveTo>
                  <a:lnTo>
                    <a:pt x="978" y="19"/>
                  </a:lnTo>
                  <a:lnTo>
                    <a:pt x="849" y="38"/>
                  </a:lnTo>
                  <a:lnTo>
                    <a:pt x="738" y="75"/>
                  </a:lnTo>
                  <a:lnTo>
                    <a:pt x="646" y="112"/>
                  </a:lnTo>
                  <a:lnTo>
                    <a:pt x="536" y="167"/>
                  </a:lnTo>
                  <a:lnTo>
                    <a:pt x="443" y="241"/>
                  </a:lnTo>
                  <a:lnTo>
                    <a:pt x="370" y="314"/>
                  </a:lnTo>
                  <a:lnTo>
                    <a:pt x="277" y="388"/>
                  </a:lnTo>
                  <a:lnTo>
                    <a:pt x="222" y="480"/>
                  </a:lnTo>
                  <a:lnTo>
                    <a:pt x="148" y="572"/>
                  </a:lnTo>
                  <a:lnTo>
                    <a:pt x="112" y="683"/>
                  </a:lnTo>
                  <a:lnTo>
                    <a:pt x="56" y="794"/>
                  </a:lnTo>
                  <a:lnTo>
                    <a:pt x="38" y="904"/>
                  </a:lnTo>
                  <a:lnTo>
                    <a:pt x="19" y="1015"/>
                  </a:lnTo>
                  <a:lnTo>
                    <a:pt x="1" y="1144"/>
                  </a:lnTo>
                  <a:lnTo>
                    <a:pt x="19" y="1273"/>
                  </a:lnTo>
                  <a:lnTo>
                    <a:pt x="19" y="1384"/>
                  </a:lnTo>
                  <a:lnTo>
                    <a:pt x="56" y="1494"/>
                  </a:lnTo>
                  <a:lnTo>
                    <a:pt x="93" y="1605"/>
                  </a:lnTo>
                  <a:lnTo>
                    <a:pt x="185" y="1808"/>
                  </a:lnTo>
                  <a:lnTo>
                    <a:pt x="333" y="1974"/>
                  </a:lnTo>
                  <a:lnTo>
                    <a:pt x="480" y="2121"/>
                  </a:lnTo>
                  <a:lnTo>
                    <a:pt x="683" y="2232"/>
                  </a:lnTo>
                  <a:lnTo>
                    <a:pt x="794" y="2269"/>
                  </a:lnTo>
                  <a:lnTo>
                    <a:pt x="904" y="2306"/>
                  </a:lnTo>
                  <a:lnTo>
                    <a:pt x="1015" y="2324"/>
                  </a:lnTo>
                  <a:lnTo>
                    <a:pt x="1255" y="2324"/>
                  </a:lnTo>
                  <a:lnTo>
                    <a:pt x="1384" y="2306"/>
                  </a:lnTo>
                  <a:lnTo>
                    <a:pt x="1494" y="2287"/>
                  </a:lnTo>
                  <a:lnTo>
                    <a:pt x="1605" y="2250"/>
                  </a:lnTo>
                  <a:lnTo>
                    <a:pt x="1716" y="2213"/>
                  </a:lnTo>
                  <a:lnTo>
                    <a:pt x="1808" y="2158"/>
                  </a:lnTo>
                  <a:lnTo>
                    <a:pt x="1900" y="2084"/>
                  </a:lnTo>
                  <a:lnTo>
                    <a:pt x="1992" y="2011"/>
                  </a:lnTo>
                  <a:lnTo>
                    <a:pt x="2066" y="1937"/>
                  </a:lnTo>
                  <a:lnTo>
                    <a:pt x="2140" y="1845"/>
                  </a:lnTo>
                  <a:lnTo>
                    <a:pt x="2195" y="1752"/>
                  </a:lnTo>
                  <a:lnTo>
                    <a:pt x="2250" y="1642"/>
                  </a:lnTo>
                  <a:lnTo>
                    <a:pt x="2287" y="1531"/>
                  </a:lnTo>
                  <a:lnTo>
                    <a:pt x="2324" y="1421"/>
                  </a:lnTo>
                  <a:lnTo>
                    <a:pt x="2343" y="1310"/>
                  </a:lnTo>
                  <a:lnTo>
                    <a:pt x="2343" y="1181"/>
                  </a:lnTo>
                  <a:lnTo>
                    <a:pt x="2343" y="1052"/>
                  </a:lnTo>
                  <a:lnTo>
                    <a:pt x="2324" y="941"/>
                  </a:lnTo>
                  <a:lnTo>
                    <a:pt x="2287" y="831"/>
                  </a:lnTo>
                  <a:lnTo>
                    <a:pt x="2269" y="720"/>
                  </a:lnTo>
                  <a:lnTo>
                    <a:pt x="2158" y="517"/>
                  </a:lnTo>
                  <a:lnTo>
                    <a:pt x="2029" y="351"/>
                  </a:lnTo>
                  <a:lnTo>
                    <a:pt x="1863" y="204"/>
                  </a:lnTo>
                  <a:lnTo>
                    <a:pt x="1660" y="93"/>
                  </a:lnTo>
                  <a:lnTo>
                    <a:pt x="1568" y="56"/>
                  </a:lnTo>
                  <a:lnTo>
                    <a:pt x="1458" y="19"/>
                  </a:lnTo>
                  <a:lnTo>
                    <a:pt x="1347"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5" name="Google Shape;3885;p15"/>
            <p:cNvSpPr/>
            <p:nvPr/>
          </p:nvSpPr>
          <p:spPr>
            <a:xfrm>
              <a:off x="5105025" y="791725"/>
              <a:ext cx="62725" cy="62700"/>
            </a:xfrm>
            <a:custGeom>
              <a:avLst/>
              <a:gdLst/>
              <a:ahLst/>
              <a:cxnLst/>
              <a:rect l="l" t="t" r="r" b="b"/>
              <a:pathLst>
                <a:path w="2509" h="2508" extrusionOk="0">
                  <a:moveTo>
                    <a:pt x="1199" y="0"/>
                  </a:moveTo>
                  <a:lnTo>
                    <a:pt x="1070" y="19"/>
                  </a:lnTo>
                  <a:lnTo>
                    <a:pt x="960" y="37"/>
                  </a:lnTo>
                  <a:lnTo>
                    <a:pt x="831" y="74"/>
                  </a:lnTo>
                  <a:lnTo>
                    <a:pt x="720" y="129"/>
                  </a:lnTo>
                  <a:lnTo>
                    <a:pt x="609" y="185"/>
                  </a:lnTo>
                  <a:lnTo>
                    <a:pt x="517" y="258"/>
                  </a:lnTo>
                  <a:lnTo>
                    <a:pt x="425" y="332"/>
                  </a:lnTo>
                  <a:lnTo>
                    <a:pt x="333" y="424"/>
                  </a:lnTo>
                  <a:lnTo>
                    <a:pt x="259" y="517"/>
                  </a:lnTo>
                  <a:lnTo>
                    <a:pt x="185" y="609"/>
                  </a:lnTo>
                  <a:lnTo>
                    <a:pt x="130" y="719"/>
                  </a:lnTo>
                  <a:lnTo>
                    <a:pt x="75" y="830"/>
                  </a:lnTo>
                  <a:lnTo>
                    <a:pt x="38" y="959"/>
                  </a:lnTo>
                  <a:lnTo>
                    <a:pt x="19" y="1088"/>
                  </a:lnTo>
                  <a:lnTo>
                    <a:pt x="1" y="1199"/>
                  </a:lnTo>
                  <a:lnTo>
                    <a:pt x="1" y="1328"/>
                  </a:lnTo>
                  <a:lnTo>
                    <a:pt x="19" y="1457"/>
                  </a:lnTo>
                  <a:lnTo>
                    <a:pt x="38" y="1568"/>
                  </a:lnTo>
                  <a:lnTo>
                    <a:pt x="75" y="1678"/>
                  </a:lnTo>
                  <a:lnTo>
                    <a:pt x="130" y="1789"/>
                  </a:lnTo>
                  <a:lnTo>
                    <a:pt x="185" y="1899"/>
                  </a:lnTo>
                  <a:lnTo>
                    <a:pt x="333" y="2084"/>
                  </a:lnTo>
                  <a:lnTo>
                    <a:pt x="499" y="2250"/>
                  </a:lnTo>
                  <a:lnTo>
                    <a:pt x="609" y="2323"/>
                  </a:lnTo>
                  <a:lnTo>
                    <a:pt x="720" y="2379"/>
                  </a:lnTo>
                  <a:lnTo>
                    <a:pt x="831" y="2416"/>
                  </a:lnTo>
                  <a:lnTo>
                    <a:pt x="941" y="2453"/>
                  </a:lnTo>
                  <a:lnTo>
                    <a:pt x="1052" y="2489"/>
                  </a:lnTo>
                  <a:lnTo>
                    <a:pt x="1181" y="2508"/>
                  </a:lnTo>
                  <a:lnTo>
                    <a:pt x="1310" y="2508"/>
                  </a:lnTo>
                  <a:lnTo>
                    <a:pt x="1439" y="2489"/>
                  </a:lnTo>
                  <a:lnTo>
                    <a:pt x="1550" y="2471"/>
                  </a:lnTo>
                  <a:lnTo>
                    <a:pt x="1679" y="2434"/>
                  </a:lnTo>
                  <a:lnTo>
                    <a:pt x="1789" y="2379"/>
                  </a:lnTo>
                  <a:lnTo>
                    <a:pt x="1900" y="2323"/>
                  </a:lnTo>
                  <a:lnTo>
                    <a:pt x="1992" y="2250"/>
                  </a:lnTo>
                  <a:lnTo>
                    <a:pt x="2084" y="2176"/>
                  </a:lnTo>
                  <a:lnTo>
                    <a:pt x="2177" y="2084"/>
                  </a:lnTo>
                  <a:lnTo>
                    <a:pt x="2250" y="1992"/>
                  </a:lnTo>
                  <a:lnTo>
                    <a:pt x="2324" y="1899"/>
                  </a:lnTo>
                  <a:lnTo>
                    <a:pt x="2379" y="1789"/>
                  </a:lnTo>
                  <a:lnTo>
                    <a:pt x="2435" y="1678"/>
                  </a:lnTo>
                  <a:lnTo>
                    <a:pt x="2472" y="1549"/>
                  </a:lnTo>
                  <a:lnTo>
                    <a:pt x="2490" y="1420"/>
                  </a:lnTo>
                  <a:lnTo>
                    <a:pt x="2509" y="1291"/>
                  </a:lnTo>
                  <a:lnTo>
                    <a:pt x="2509" y="1180"/>
                  </a:lnTo>
                  <a:lnTo>
                    <a:pt x="2490" y="1051"/>
                  </a:lnTo>
                  <a:lnTo>
                    <a:pt x="2472" y="941"/>
                  </a:lnTo>
                  <a:lnTo>
                    <a:pt x="2435" y="812"/>
                  </a:lnTo>
                  <a:lnTo>
                    <a:pt x="2379" y="719"/>
                  </a:lnTo>
                  <a:lnTo>
                    <a:pt x="2324" y="609"/>
                  </a:lnTo>
                  <a:lnTo>
                    <a:pt x="2177" y="424"/>
                  </a:lnTo>
                  <a:lnTo>
                    <a:pt x="2011" y="258"/>
                  </a:lnTo>
                  <a:lnTo>
                    <a:pt x="1900" y="185"/>
                  </a:lnTo>
                  <a:lnTo>
                    <a:pt x="1808" y="129"/>
                  </a:lnTo>
                  <a:lnTo>
                    <a:pt x="1697" y="74"/>
                  </a:lnTo>
                  <a:lnTo>
                    <a:pt x="1568" y="37"/>
                  </a:lnTo>
                  <a:lnTo>
                    <a:pt x="1458" y="19"/>
                  </a:lnTo>
                  <a:lnTo>
                    <a:pt x="132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6" name="Google Shape;3886;p15"/>
            <p:cNvSpPr/>
            <p:nvPr/>
          </p:nvSpPr>
          <p:spPr>
            <a:xfrm>
              <a:off x="4635325" y="801400"/>
              <a:ext cx="20300" cy="26300"/>
            </a:xfrm>
            <a:custGeom>
              <a:avLst/>
              <a:gdLst/>
              <a:ahLst/>
              <a:cxnLst/>
              <a:rect l="l" t="t" r="r" b="b"/>
              <a:pathLst>
                <a:path w="812" h="1052" extrusionOk="0">
                  <a:moveTo>
                    <a:pt x="388" y="0"/>
                  </a:moveTo>
                  <a:lnTo>
                    <a:pt x="240" y="203"/>
                  </a:lnTo>
                  <a:lnTo>
                    <a:pt x="111" y="388"/>
                  </a:lnTo>
                  <a:lnTo>
                    <a:pt x="19" y="535"/>
                  </a:lnTo>
                  <a:lnTo>
                    <a:pt x="0" y="590"/>
                  </a:lnTo>
                  <a:lnTo>
                    <a:pt x="0" y="646"/>
                  </a:lnTo>
                  <a:lnTo>
                    <a:pt x="19" y="720"/>
                  </a:lnTo>
                  <a:lnTo>
                    <a:pt x="56" y="775"/>
                  </a:lnTo>
                  <a:lnTo>
                    <a:pt x="166" y="904"/>
                  </a:lnTo>
                  <a:lnTo>
                    <a:pt x="296" y="1015"/>
                  </a:lnTo>
                  <a:lnTo>
                    <a:pt x="369" y="1033"/>
                  </a:lnTo>
                  <a:lnTo>
                    <a:pt x="425" y="1051"/>
                  </a:lnTo>
                  <a:lnTo>
                    <a:pt x="480" y="1033"/>
                  </a:lnTo>
                  <a:lnTo>
                    <a:pt x="554" y="996"/>
                  </a:lnTo>
                  <a:lnTo>
                    <a:pt x="664" y="885"/>
                  </a:lnTo>
                  <a:lnTo>
                    <a:pt x="775" y="756"/>
                  </a:lnTo>
                  <a:lnTo>
                    <a:pt x="812" y="683"/>
                  </a:lnTo>
                  <a:lnTo>
                    <a:pt x="812" y="627"/>
                  </a:lnTo>
                  <a:lnTo>
                    <a:pt x="812" y="554"/>
                  </a:lnTo>
                  <a:lnTo>
                    <a:pt x="793" y="498"/>
                  </a:lnTo>
                  <a:lnTo>
                    <a:pt x="683" y="369"/>
                  </a:lnTo>
                  <a:lnTo>
                    <a:pt x="554" y="203"/>
                  </a:lnTo>
                  <a:lnTo>
                    <a:pt x="38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7" name="Google Shape;3887;p15"/>
            <p:cNvSpPr/>
            <p:nvPr/>
          </p:nvSpPr>
          <p:spPr>
            <a:xfrm>
              <a:off x="5183400" y="804625"/>
              <a:ext cx="65475" cy="65475"/>
            </a:xfrm>
            <a:custGeom>
              <a:avLst/>
              <a:gdLst/>
              <a:ahLst/>
              <a:cxnLst/>
              <a:rect l="l" t="t" r="r" b="b"/>
              <a:pathLst>
                <a:path w="2619" h="2619" extrusionOk="0">
                  <a:moveTo>
                    <a:pt x="1144" y="1"/>
                  </a:moveTo>
                  <a:lnTo>
                    <a:pt x="1015" y="37"/>
                  </a:lnTo>
                  <a:lnTo>
                    <a:pt x="904" y="56"/>
                  </a:lnTo>
                  <a:lnTo>
                    <a:pt x="775" y="111"/>
                  </a:lnTo>
                  <a:lnTo>
                    <a:pt x="664" y="166"/>
                  </a:lnTo>
                  <a:lnTo>
                    <a:pt x="554" y="240"/>
                  </a:lnTo>
                  <a:lnTo>
                    <a:pt x="461" y="314"/>
                  </a:lnTo>
                  <a:lnTo>
                    <a:pt x="369" y="406"/>
                  </a:lnTo>
                  <a:lnTo>
                    <a:pt x="295" y="498"/>
                  </a:lnTo>
                  <a:lnTo>
                    <a:pt x="222" y="591"/>
                  </a:lnTo>
                  <a:lnTo>
                    <a:pt x="148" y="701"/>
                  </a:lnTo>
                  <a:lnTo>
                    <a:pt x="93" y="812"/>
                  </a:lnTo>
                  <a:lnTo>
                    <a:pt x="56" y="941"/>
                  </a:lnTo>
                  <a:lnTo>
                    <a:pt x="19" y="1070"/>
                  </a:lnTo>
                  <a:lnTo>
                    <a:pt x="19" y="1199"/>
                  </a:lnTo>
                  <a:lnTo>
                    <a:pt x="0" y="1328"/>
                  </a:lnTo>
                  <a:lnTo>
                    <a:pt x="19" y="1457"/>
                  </a:lnTo>
                  <a:lnTo>
                    <a:pt x="37" y="1586"/>
                  </a:lnTo>
                  <a:lnTo>
                    <a:pt x="74" y="1715"/>
                  </a:lnTo>
                  <a:lnTo>
                    <a:pt x="111" y="1826"/>
                  </a:lnTo>
                  <a:lnTo>
                    <a:pt x="166" y="1955"/>
                  </a:lnTo>
                  <a:lnTo>
                    <a:pt x="240" y="2047"/>
                  </a:lnTo>
                  <a:lnTo>
                    <a:pt x="314" y="2158"/>
                  </a:lnTo>
                  <a:lnTo>
                    <a:pt x="388" y="2250"/>
                  </a:lnTo>
                  <a:lnTo>
                    <a:pt x="498" y="2324"/>
                  </a:lnTo>
                  <a:lnTo>
                    <a:pt x="590" y="2397"/>
                  </a:lnTo>
                  <a:lnTo>
                    <a:pt x="701" y="2471"/>
                  </a:lnTo>
                  <a:lnTo>
                    <a:pt x="812" y="2527"/>
                  </a:lnTo>
                  <a:lnTo>
                    <a:pt x="941" y="2563"/>
                  </a:lnTo>
                  <a:lnTo>
                    <a:pt x="1051" y="2600"/>
                  </a:lnTo>
                  <a:lnTo>
                    <a:pt x="1180" y="2619"/>
                  </a:lnTo>
                  <a:lnTo>
                    <a:pt x="1457" y="2619"/>
                  </a:lnTo>
                  <a:lnTo>
                    <a:pt x="1586" y="2600"/>
                  </a:lnTo>
                  <a:lnTo>
                    <a:pt x="1715" y="2563"/>
                  </a:lnTo>
                  <a:lnTo>
                    <a:pt x="1826" y="2508"/>
                  </a:lnTo>
                  <a:lnTo>
                    <a:pt x="1936" y="2453"/>
                  </a:lnTo>
                  <a:lnTo>
                    <a:pt x="2047" y="2397"/>
                  </a:lnTo>
                  <a:lnTo>
                    <a:pt x="2158" y="2324"/>
                  </a:lnTo>
                  <a:lnTo>
                    <a:pt x="2250" y="2232"/>
                  </a:lnTo>
                  <a:lnTo>
                    <a:pt x="2324" y="2139"/>
                  </a:lnTo>
                  <a:lnTo>
                    <a:pt x="2397" y="2047"/>
                  </a:lnTo>
                  <a:lnTo>
                    <a:pt x="2471" y="1937"/>
                  </a:lnTo>
                  <a:lnTo>
                    <a:pt x="2526" y="1826"/>
                  </a:lnTo>
                  <a:lnTo>
                    <a:pt x="2563" y="1697"/>
                  </a:lnTo>
                  <a:lnTo>
                    <a:pt x="2600" y="1586"/>
                  </a:lnTo>
                  <a:lnTo>
                    <a:pt x="2619" y="1457"/>
                  </a:lnTo>
                  <a:lnTo>
                    <a:pt x="2619" y="1310"/>
                  </a:lnTo>
                  <a:lnTo>
                    <a:pt x="2619" y="1181"/>
                  </a:lnTo>
                  <a:lnTo>
                    <a:pt x="2600" y="1052"/>
                  </a:lnTo>
                  <a:lnTo>
                    <a:pt x="2563" y="922"/>
                  </a:lnTo>
                  <a:lnTo>
                    <a:pt x="2526" y="793"/>
                  </a:lnTo>
                  <a:lnTo>
                    <a:pt x="2471" y="683"/>
                  </a:lnTo>
                  <a:lnTo>
                    <a:pt x="2397" y="572"/>
                  </a:lnTo>
                  <a:lnTo>
                    <a:pt x="2324" y="461"/>
                  </a:lnTo>
                  <a:lnTo>
                    <a:pt x="2231" y="369"/>
                  </a:lnTo>
                  <a:lnTo>
                    <a:pt x="2139" y="277"/>
                  </a:lnTo>
                  <a:lnTo>
                    <a:pt x="2029" y="203"/>
                  </a:lnTo>
                  <a:lnTo>
                    <a:pt x="1918" y="148"/>
                  </a:lnTo>
                  <a:lnTo>
                    <a:pt x="1807" y="93"/>
                  </a:lnTo>
                  <a:lnTo>
                    <a:pt x="1678" y="56"/>
                  </a:lnTo>
                  <a:lnTo>
                    <a:pt x="1549" y="19"/>
                  </a:lnTo>
                  <a:lnTo>
                    <a:pt x="142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8" name="Google Shape;3888;p15"/>
            <p:cNvSpPr/>
            <p:nvPr/>
          </p:nvSpPr>
          <p:spPr>
            <a:xfrm>
              <a:off x="4709550" y="815225"/>
              <a:ext cx="31825" cy="35050"/>
            </a:xfrm>
            <a:custGeom>
              <a:avLst/>
              <a:gdLst/>
              <a:ahLst/>
              <a:cxnLst/>
              <a:rect l="l" t="t" r="r" b="b"/>
              <a:pathLst>
                <a:path w="1273" h="1402" extrusionOk="0">
                  <a:moveTo>
                    <a:pt x="645" y="1"/>
                  </a:moveTo>
                  <a:lnTo>
                    <a:pt x="498" y="19"/>
                  </a:lnTo>
                  <a:lnTo>
                    <a:pt x="369" y="56"/>
                  </a:lnTo>
                  <a:lnTo>
                    <a:pt x="258" y="111"/>
                  </a:lnTo>
                  <a:lnTo>
                    <a:pt x="166" y="185"/>
                  </a:lnTo>
                  <a:lnTo>
                    <a:pt x="92" y="277"/>
                  </a:lnTo>
                  <a:lnTo>
                    <a:pt x="37" y="388"/>
                  </a:lnTo>
                  <a:lnTo>
                    <a:pt x="0" y="498"/>
                  </a:lnTo>
                  <a:lnTo>
                    <a:pt x="0" y="646"/>
                  </a:lnTo>
                  <a:lnTo>
                    <a:pt x="37" y="738"/>
                  </a:lnTo>
                  <a:lnTo>
                    <a:pt x="74" y="830"/>
                  </a:lnTo>
                  <a:lnTo>
                    <a:pt x="203" y="1033"/>
                  </a:lnTo>
                  <a:lnTo>
                    <a:pt x="350" y="1218"/>
                  </a:lnTo>
                  <a:lnTo>
                    <a:pt x="479" y="1402"/>
                  </a:lnTo>
                  <a:lnTo>
                    <a:pt x="756" y="1402"/>
                  </a:lnTo>
                  <a:lnTo>
                    <a:pt x="904" y="1236"/>
                  </a:lnTo>
                  <a:lnTo>
                    <a:pt x="1051" y="1052"/>
                  </a:lnTo>
                  <a:lnTo>
                    <a:pt x="1199" y="867"/>
                  </a:lnTo>
                  <a:lnTo>
                    <a:pt x="1235" y="757"/>
                  </a:lnTo>
                  <a:lnTo>
                    <a:pt x="1272" y="664"/>
                  </a:lnTo>
                  <a:lnTo>
                    <a:pt x="1272" y="535"/>
                  </a:lnTo>
                  <a:lnTo>
                    <a:pt x="1254" y="406"/>
                  </a:lnTo>
                  <a:lnTo>
                    <a:pt x="1199" y="296"/>
                  </a:lnTo>
                  <a:lnTo>
                    <a:pt x="1125" y="203"/>
                  </a:lnTo>
                  <a:lnTo>
                    <a:pt x="1033" y="130"/>
                  </a:lnTo>
                  <a:lnTo>
                    <a:pt x="922" y="56"/>
                  </a:lnTo>
                  <a:lnTo>
                    <a:pt x="793" y="19"/>
                  </a:lnTo>
                  <a:lnTo>
                    <a:pt x="645"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9" name="Google Shape;3889;p15"/>
            <p:cNvSpPr/>
            <p:nvPr/>
          </p:nvSpPr>
          <p:spPr>
            <a:xfrm>
              <a:off x="5259450" y="817525"/>
              <a:ext cx="68250" cy="68250"/>
            </a:xfrm>
            <a:custGeom>
              <a:avLst/>
              <a:gdLst/>
              <a:ahLst/>
              <a:cxnLst/>
              <a:rect l="l" t="t" r="r" b="b"/>
              <a:pathLst>
                <a:path w="2730" h="2730" extrusionOk="0">
                  <a:moveTo>
                    <a:pt x="1273" y="1"/>
                  </a:moveTo>
                  <a:lnTo>
                    <a:pt x="1125" y="19"/>
                  </a:lnTo>
                  <a:lnTo>
                    <a:pt x="996" y="38"/>
                  </a:lnTo>
                  <a:lnTo>
                    <a:pt x="867" y="93"/>
                  </a:lnTo>
                  <a:lnTo>
                    <a:pt x="757" y="148"/>
                  </a:lnTo>
                  <a:lnTo>
                    <a:pt x="628" y="204"/>
                  </a:lnTo>
                  <a:lnTo>
                    <a:pt x="535" y="277"/>
                  </a:lnTo>
                  <a:lnTo>
                    <a:pt x="425" y="370"/>
                  </a:lnTo>
                  <a:lnTo>
                    <a:pt x="333" y="462"/>
                  </a:lnTo>
                  <a:lnTo>
                    <a:pt x="259" y="572"/>
                  </a:lnTo>
                  <a:lnTo>
                    <a:pt x="185" y="683"/>
                  </a:lnTo>
                  <a:lnTo>
                    <a:pt x="111" y="794"/>
                  </a:lnTo>
                  <a:lnTo>
                    <a:pt x="74" y="923"/>
                  </a:lnTo>
                  <a:lnTo>
                    <a:pt x="19" y="1052"/>
                  </a:lnTo>
                  <a:lnTo>
                    <a:pt x="1" y="1181"/>
                  </a:lnTo>
                  <a:lnTo>
                    <a:pt x="1" y="1328"/>
                  </a:lnTo>
                  <a:lnTo>
                    <a:pt x="1" y="1457"/>
                  </a:lnTo>
                  <a:lnTo>
                    <a:pt x="19" y="1605"/>
                  </a:lnTo>
                  <a:lnTo>
                    <a:pt x="38" y="1734"/>
                  </a:lnTo>
                  <a:lnTo>
                    <a:pt x="93" y="1863"/>
                  </a:lnTo>
                  <a:lnTo>
                    <a:pt x="148" y="1974"/>
                  </a:lnTo>
                  <a:lnTo>
                    <a:pt x="204" y="2103"/>
                  </a:lnTo>
                  <a:lnTo>
                    <a:pt x="296" y="2195"/>
                  </a:lnTo>
                  <a:lnTo>
                    <a:pt x="369" y="2306"/>
                  </a:lnTo>
                  <a:lnTo>
                    <a:pt x="480" y="2398"/>
                  </a:lnTo>
                  <a:lnTo>
                    <a:pt x="572" y="2472"/>
                  </a:lnTo>
                  <a:lnTo>
                    <a:pt x="683" y="2545"/>
                  </a:lnTo>
                  <a:lnTo>
                    <a:pt x="812" y="2601"/>
                  </a:lnTo>
                  <a:lnTo>
                    <a:pt x="923" y="2656"/>
                  </a:lnTo>
                  <a:lnTo>
                    <a:pt x="1070" y="2693"/>
                  </a:lnTo>
                  <a:lnTo>
                    <a:pt x="1199" y="2711"/>
                  </a:lnTo>
                  <a:lnTo>
                    <a:pt x="1328" y="2730"/>
                  </a:lnTo>
                  <a:lnTo>
                    <a:pt x="1476" y="2730"/>
                  </a:lnTo>
                  <a:lnTo>
                    <a:pt x="1605" y="2711"/>
                  </a:lnTo>
                  <a:lnTo>
                    <a:pt x="1734" y="2674"/>
                  </a:lnTo>
                  <a:lnTo>
                    <a:pt x="1863" y="2619"/>
                  </a:lnTo>
                  <a:lnTo>
                    <a:pt x="1992" y="2564"/>
                  </a:lnTo>
                  <a:lnTo>
                    <a:pt x="2103" y="2508"/>
                  </a:lnTo>
                  <a:lnTo>
                    <a:pt x="2213" y="2416"/>
                  </a:lnTo>
                  <a:lnTo>
                    <a:pt x="2306" y="2342"/>
                  </a:lnTo>
                  <a:lnTo>
                    <a:pt x="2398" y="2232"/>
                  </a:lnTo>
                  <a:lnTo>
                    <a:pt x="2471" y="2140"/>
                  </a:lnTo>
                  <a:lnTo>
                    <a:pt x="2545" y="2011"/>
                  </a:lnTo>
                  <a:lnTo>
                    <a:pt x="2601" y="1900"/>
                  </a:lnTo>
                  <a:lnTo>
                    <a:pt x="2656" y="1771"/>
                  </a:lnTo>
                  <a:lnTo>
                    <a:pt x="2693" y="1642"/>
                  </a:lnTo>
                  <a:lnTo>
                    <a:pt x="2711" y="1513"/>
                  </a:lnTo>
                  <a:lnTo>
                    <a:pt x="2730" y="1365"/>
                  </a:lnTo>
                  <a:lnTo>
                    <a:pt x="2711" y="1236"/>
                  </a:lnTo>
                  <a:lnTo>
                    <a:pt x="2693" y="1107"/>
                  </a:lnTo>
                  <a:lnTo>
                    <a:pt x="2656" y="978"/>
                  </a:lnTo>
                  <a:lnTo>
                    <a:pt x="2619" y="849"/>
                  </a:lnTo>
                  <a:lnTo>
                    <a:pt x="2564" y="738"/>
                  </a:lnTo>
                  <a:lnTo>
                    <a:pt x="2490" y="628"/>
                  </a:lnTo>
                  <a:lnTo>
                    <a:pt x="2416" y="517"/>
                  </a:lnTo>
                  <a:lnTo>
                    <a:pt x="2342" y="425"/>
                  </a:lnTo>
                  <a:lnTo>
                    <a:pt x="2250" y="333"/>
                  </a:lnTo>
                  <a:lnTo>
                    <a:pt x="2140" y="259"/>
                  </a:lnTo>
                  <a:lnTo>
                    <a:pt x="2029" y="185"/>
                  </a:lnTo>
                  <a:lnTo>
                    <a:pt x="1918" y="130"/>
                  </a:lnTo>
                  <a:lnTo>
                    <a:pt x="1789" y="75"/>
                  </a:lnTo>
                  <a:lnTo>
                    <a:pt x="1679" y="38"/>
                  </a:lnTo>
                  <a:lnTo>
                    <a:pt x="155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0" name="Google Shape;3890;p15"/>
            <p:cNvSpPr/>
            <p:nvPr/>
          </p:nvSpPr>
          <p:spPr>
            <a:xfrm>
              <a:off x="4782375" y="825825"/>
              <a:ext cx="40125" cy="40125"/>
            </a:xfrm>
            <a:custGeom>
              <a:avLst/>
              <a:gdLst/>
              <a:ahLst/>
              <a:cxnLst/>
              <a:rect l="l" t="t" r="r" b="b"/>
              <a:pathLst>
                <a:path w="1605" h="1605" extrusionOk="0">
                  <a:moveTo>
                    <a:pt x="812" y="1"/>
                  </a:moveTo>
                  <a:lnTo>
                    <a:pt x="646" y="19"/>
                  </a:lnTo>
                  <a:lnTo>
                    <a:pt x="498" y="56"/>
                  </a:lnTo>
                  <a:lnTo>
                    <a:pt x="369" y="130"/>
                  </a:lnTo>
                  <a:lnTo>
                    <a:pt x="240" y="222"/>
                  </a:lnTo>
                  <a:lnTo>
                    <a:pt x="148" y="351"/>
                  </a:lnTo>
                  <a:lnTo>
                    <a:pt x="74" y="480"/>
                  </a:lnTo>
                  <a:lnTo>
                    <a:pt x="19" y="628"/>
                  </a:lnTo>
                  <a:lnTo>
                    <a:pt x="0" y="775"/>
                  </a:lnTo>
                  <a:lnTo>
                    <a:pt x="19" y="941"/>
                  </a:lnTo>
                  <a:lnTo>
                    <a:pt x="74" y="1107"/>
                  </a:lnTo>
                  <a:lnTo>
                    <a:pt x="148" y="1254"/>
                  </a:lnTo>
                  <a:lnTo>
                    <a:pt x="240" y="1365"/>
                  </a:lnTo>
                  <a:lnTo>
                    <a:pt x="369" y="1476"/>
                  </a:lnTo>
                  <a:lnTo>
                    <a:pt x="498" y="1549"/>
                  </a:lnTo>
                  <a:lnTo>
                    <a:pt x="664" y="1586"/>
                  </a:lnTo>
                  <a:lnTo>
                    <a:pt x="830" y="1605"/>
                  </a:lnTo>
                  <a:lnTo>
                    <a:pt x="977" y="1586"/>
                  </a:lnTo>
                  <a:lnTo>
                    <a:pt x="1125" y="1531"/>
                  </a:lnTo>
                  <a:lnTo>
                    <a:pt x="1272" y="1457"/>
                  </a:lnTo>
                  <a:lnTo>
                    <a:pt x="1383" y="1365"/>
                  </a:lnTo>
                  <a:lnTo>
                    <a:pt x="1475" y="1236"/>
                  </a:lnTo>
                  <a:lnTo>
                    <a:pt x="1549" y="1107"/>
                  </a:lnTo>
                  <a:lnTo>
                    <a:pt x="1586" y="959"/>
                  </a:lnTo>
                  <a:lnTo>
                    <a:pt x="1604" y="794"/>
                  </a:lnTo>
                  <a:lnTo>
                    <a:pt x="1586" y="628"/>
                  </a:lnTo>
                  <a:lnTo>
                    <a:pt x="1549" y="480"/>
                  </a:lnTo>
                  <a:lnTo>
                    <a:pt x="1475" y="351"/>
                  </a:lnTo>
                  <a:lnTo>
                    <a:pt x="1365" y="240"/>
                  </a:lnTo>
                  <a:lnTo>
                    <a:pt x="1254" y="148"/>
                  </a:lnTo>
                  <a:lnTo>
                    <a:pt x="1125" y="74"/>
                  </a:lnTo>
                  <a:lnTo>
                    <a:pt x="977" y="19"/>
                  </a:lnTo>
                  <a:lnTo>
                    <a:pt x="81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1" name="Google Shape;3891;p15"/>
            <p:cNvSpPr/>
            <p:nvPr/>
          </p:nvSpPr>
          <p:spPr>
            <a:xfrm>
              <a:off x="5338275" y="830900"/>
              <a:ext cx="70100" cy="70100"/>
            </a:xfrm>
            <a:custGeom>
              <a:avLst/>
              <a:gdLst/>
              <a:ahLst/>
              <a:cxnLst/>
              <a:rect l="l" t="t" r="r" b="b"/>
              <a:pathLst>
                <a:path w="2804" h="2804" extrusionOk="0">
                  <a:moveTo>
                    <a:pt x="1218" y="1"/>
                  </a:moveTo>
                  <a:lnTo>
                    <a:pt x="1089" y="37"/>
                  </a:lnTo>
                  <a:lnTo>
                    <a:pt x="959" y="74"/>
                  </a:lnTo>
                  <a:lnTo>
                    <a:pt x="830" y="111"/>
                  </a:lnTo>
                  <a:lnTo>
                    <a:pt x="701" y="166"/>
                  </a:lnTo>
                  <a:lnTo>
                    <a:pt x="591" y="240"/>
                  </a:lnTo>
                  <a:lnTo>
                    <a:pt x="498" y="314"/>
                  </a:lnTo>
                  <a:lnTo>
                    <a:pt x="388" y="406"/>
                  </a:lnTo>
                  <a:lnTo>
                    <a:pt x="314" y="498"/>
                  </a:lnTo>
                  <a:lnTo>
                    <a:pt x="240" y="609"/>
                  </a:lnTo>
                  <a:lnTo>
                    <a:pt x="167" y="720"/>
                  </a:lnTo>
                  <a:lnTo>
                    <a:pt x="111" y="849"/>
                  </a:lnTo>
                  <a:lnTo>
                    <a:pt x="56" y="978"/>
                  </a:lnTo>
                  <a:lnTo>
                    <a:pt x="38" y="1107"/>
                  </a:lnTo>
                  <a:lnTo>
                    <a:pt x="1" y="1236"/>
                  </a:lnTo>
                  <a:lnTo>
                    <a:pt x="1" y="1383"/>
                  </a:lnTo>
                  <a:lnTo>
                    <a:pt x="1" y="1531"/>
                  </a:lnTo>
                  <a:lnTo>
                    <a:pt x="19" y="1678"/>
                  </a:lnTo>
                  <a:lnTo>
                    <a:pt x="56" y="1807"/>
                  </a:lnTo>
                  <a:lnTo>
                    <a:pt x="111" y="1937"/>
                  </a:lnTo>
                  <a:lnTo>
                    <a:pt x="167" y="2066"/>
                  </a:lnTo>
                  <a:lnTo>
                    <a:pt x="240" y="2195"/>
                  </a:lnTo>
                  <a:lnTo>
                    <a:pt x="314" y="2287"/>
                  </a:lnTo>
                  <a:lnTo>
                    <a:pt x="406" y="2397"/>
                  </a:lnTo>
                  <a:lnTo>
                    <a:pt x="498" y="2490"/>
                  </a:lnTo>
                  <a:lnTo>
                    <a:pt x="609" y="2563"/>
                  </a:lnTo>
                  <a:lnTo>
                    <a:pt x="720" y="2637"/>
                  </a:lnTo>
                  <a:lnTo>
                    <a:pt x="849" y="2692"/>
                  </a:lnTo>
                  <a:lnTo>
                    <a:pt x="978" y="2729"/>
                  </a:lnTo>
                  <a:lnTo>
                    <a:pt x="1107" y="2766"/>
                  </a:lnTo>
                  <a:lnTo>
                    <a:pt x="1254" y="2785"/>
                  </a:lnTo>
                  <a:lnTo>
                    <a:pt x="1402" y="2803"/>
                  </a:lnTo>
                  <a:lnTo>
                    <a:pt x="1549" y="2785"/>
                  </a:lnTo>
                  <a:lnTo>
                    <a:pt x="1697" y="2766"/>
                  </a:lnTo>
                  <a:lnTo>
                    <a:pt x="1826" y="2729"/>
                  </a:lnTo>
                  <a:lnTo>
                    <a:pt x="1955" y="2692"/>
                  </a:lnTo>
                  <a:lnTo>
                    <a:pt x="2084" y="2637"/>
                  </a:lnTo>
                  <a:lnTo>
                    <a:pt x="2195" y="2563"/>
                  </a:lnTo>
                  <a:lnTo>
                    <a:pt x="2305" y="2471"/>
                  </a:lnTo>
                  <a:lnTo>
                    <a:pt x="2398" y="2379"/>
                  </a:lnTo>
                  <a:lnTo>
                    <a:pt x="2490" y="2287"/>
                  </a:lnTo>
                  <a:lnTo>
                    <a:pt x="2564" y="2176"/>
                  </a:lnTo>
                  <a:lnTo>
                    <a:pt x="2637" y="2066"/>
                  </a:lnTo>
                  <a:lnTo>
                    <a:pt x="2693" y="1937"/>
                  </a:lnTo>
                  <a:lnTo>
                    <a:pt x="2748" y="1807"/>
                  </a:lnTo>
                  <a:lnTo>
                    <a:pt x="2766" y="1678"/>
                  </a:lnTo>
                  <a:lnTo>
                    <a:pt x="2785" y="1531"/>
                  </a:lnTo>
                  <a:lnTo>
                    <a:pt x="2803" y="1383"/>
                  </a:lnTo>
                  <a:lnTo>
                    <a:pt x="2785" y="1236"/>
                  </a:lnTo>
                  <a:lnTo>
                    <a:pt x="2766" y="1088"/>
                  </a:lnTo>
                  <a:lnTo>
                    <a:pt x="2730" y="959"/>
                  </a:lnTo>
                  <a:lnTo>
                    <a:pt x="2693" y="830"/>
                  </a:lnTo>
                  <a:lnTo>
                    <a:pt x="2619" y="701"/>
                  </a:lnTo>
                  <a:lnTo>
                    <a:pt x="2545" y="591"/>
                  </a:lnTo>
                  <a:lnTo>
                    <a:pt x="2471" y="480"/>
                  </a:lnTo>
                  <a:lnTo>
                    <a:pt x="2379" y="388"/>
                  </a:lnTo>
                  <a:lnTo>
                    <a:pt x="2287" y="296"/>
                  </a:lnTo>
                  <a:lnTo>
                    <a:pt x="2176" y="222"/>
                  </a:lnTo>
                  <a:lnTo>
                    <a:pt x="2047" y="148"/>
                  </a:lnTo>
                  <a:lnTo>
                    <a:pt x="1937" y="93"/>
                  </a:lnTo>
                  <a:lnTo>
                    <a:pt x="1789" y="56"/>
                  </a:lnTo>
                  <a:lnTo>
                    <a:pt x="1660" y="19"/>
                  </a:lnTo>
                  <a:lnTo>
                    <a:pt x="151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2" name="Google Shape;3892;p15"/>
            <p:cNvSpPr/>
            <p:nvPr/>
          </p:nvSpPr>
          <p:spPr>
            <a:xfrm>
              <a:off x="4859350" y="837350"/>
              <a:ext cx="46125" cy="45675"/>
            </a:xfrm>
            <a:custGeom>
              <a:avLst/>
              <a:gdLst/>
              <a:ahLst/>
              <a:cxnLst/>
              <a:rect l="l" t="t" r="r" b="b"/>
              <a:pathLst>
                <a:path w="1845" h="1827" extrusionOk="0">
                  <a:moveTo>
                    <a:pt x="922" y="1"/>
                  </a:moveTo>
                  <a:lnTo>
                    <a:pt x="738" y="19"/>
                  </a:lnTo>
                  <a:lnTo>
                    <a:pt x="572" y="56"/>
                  </a:lnTo>
                  <a:lnTo>
                    <a:pt x="406" y="148"/>
                  </a:lnTo>
                  <a:lnTo>
                    <a:pt x="277" y="259"/>
                  </a:lnTo>
                  <a:lnTo>
                    <a:pt x="166" y="388"/>
                  </a:lnTo>
                  <a:lnTo>
                    <a:pt x="74" y="535"/>
                  </a:lnTo>
                  <a:lnTo>
                    <a:pt x="19" y="701"/>
                  </a:lnTo>
                  <a:lnTo>
                    <a:pt x="0" y="886"/>
                  </a:lnTo>
                  <a:lnTo>
                    <a:pt x="19" y="1088"/>
                  </a:lnTo>
                  <a:lnTo>
                    <a:pt x="74" y="1254"/>
                  </a:lnTo>
                  <a:lnTo>
                    <a:pt x="148" y="1420"/>
                  </a:lnTo>
                  <a:lnTo>
                    <a:pt x="259" y="1549"/>
                  </a:lnTo>
                  <a:lnTo>
                    <a:pt x="406" y="1679"/>
                  </a:lnTo>
                  <a:lnTo>
                    <a:pt x="554" y="1752"/>
                  </a:lnTo>
                  <a:lnTo>
                    <a:pt x="738" y="1808"/>
                  </a:lnTo>
                  <a:lnTo>
                    <a:pt x="922" y="1826"/>
                  </a:lnTo>
                  <a:lnTo>
                    <a:pt x="1107" y="1808"/>
                  </a:lnTo>
                  <a:lnTo>
                    <a:pt x="1273" y="1752"/>
                  </a:lnTo>
                  <a:lnTo>
                    <a:pt x="1439" y="1679"/>
                  </a:lnTo>
                  <a:lnTo>
                    <a:pt x="1568" y="1568"/>
                  </a:lnTo>
                  <a:lnTo>
                    <a:pt x="1678" y="1439"/>
                  </a:lnTo>
                  <a:lnTo>
                    <a:pt x="1770" y="1291"/>
                  </a:lnTo>
                  <a:lnTo>
                    <a:pt x="1826" y="1125"/>
                  </a:lnTo>
                  <a:lnTo>
                    <a:pt x="1844" y="941"/>
                  </a:lnTo>
                  <a:lnTo>
                    <a:pt x="1826" y="738"/>
                  </a:lnTo>
                  <a:lnTo>
                    <a:pt x="1770" y="572"/>
                  </a:lnTo>
                  <a:lnTo>
                    <a:pt x="1697" y="406"/>
                  </a:lnTo>
                  <a:lnTo>
                    <a:pt x="1586" y="259"/>
                  </a:lnTo>
                  <a:lnTo>
                    <a:pt x="1439" y="148"/>
                  </a:lnTo>
                  <a:lnTo>
                    <a:pt x="1291" y="74"/>
                  </a:lnTo>
                  <a:lnTo>
                    <a:pt x="1107" y="19"/>
                  </a:lnTo>
                  <a:lnTo>
                    <a:pt x="92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3" name="Google Shape;3893;p15"/>
            <p:cNvSpPr/>
            <p:nvPr/>
          </p:nvSpPr>
          <p:spPr>
            <a:xfrm>
              <a:off x="5416650" y="843800"/>
              <a:ext cx="72850" cy="72875"/>
            </a:xfrm>
            <a:custGeom>
              <a:avLst/>
              <a:gdLst/>
              <a:ahLst/>
              <a:cxnLst/>
              <a:rect l="l" t="t" r="r" b="b"/>
              <a:pathLst>
                <a:path w="2914" h="2915" extrusionOk="0">
                  <a:moveTo>
                    <a:pt x="1309" y="1"/>
                  </a:moveTo>
                  <a:lnTo>
                    <a:pt x="1162" y="38"/>
                  </a:lnTo>
                  <a:lnTo>
                    <a:pt x="1014" y="75"/>
                  </a:lnTo>
                  <a:lnTo>
                    <a:pt x="885" y="111"/>
                  </a:lnTo>
                  <a:lnTo>
                    <a:pt x="756" y="185"/>
                  </a:lnTo>
                  <a:lnTo>
                    <a:pt x="645" y="259"/>
                  </a:lnTo>
                  <a:lnTo>
                    <a:pt x="535" y="351"/>
                  </a:lnTo>
                  <a:lnTo>
                    <a:pt x="424" y="443"/>
                  </a:lnTo>
                  <a:lnTo>
                    <a:pt x="332" y="554"/>
                  </a:lnTo>
                  <a:lnTo>
                    <a:pt x="258" y="665"/>
                  </a:lnTo>
                  <a:lnTo>
                    <a:pt x="185" y="775"/>
                  </a:lnTo>
                  <a:lnTo>
                    <a:pt x="111" y="904"/>
                  </a:lnTo>
                  <a:lnTo>
                    <a:pt x="74" y="1033"/>
                  </a:lnTo>
                  <a:lnTo>
                    <a:pt x="37" y="1181"/>
                  </a:lnTo>
                  <a:lnTo>
                    <a:pt x="19" y="1328"/>
                  </a:lnTo>
                  <a:lnTo>
                    <a:pt x="0" y="1457"/>
                  </a:lnTo>
                  <a:lnTo>
                    <a:pt x="19" y="1605"/>
                  </a:lnTo>
                  <a:lnTo>
                    <a:pt x="37" y="1752"/>
                  </a:lnTo>
                  <a:lnTo>
                    <a:pt x="74" y="1881"/>
                  </a:lnTo>
                  <a:lnTo>
                    <a:pt x="129" y="2029"/>
                  </a:lnTo>
                  <a:lnTo>
                    <a:pt x="185" y="2158"/>
                  </a:lnTo>
                  <a:lnTo>
                    <a:pt x="258" y="2269"/>
                  </a:lnTo>
                  <a:lnTo>
                    <a:pt x="350" y="2379"/>
                  </a:lnTo>
                  <a:lnTo>
                    <a:pt x="443" y="2490"/>
                  </a:lnTo>
                  <a:lnTo>
                    <a:pt x="553" y="2582"/>
                  </a:lnTo>
                  <a:lnTo>
                    <a:pt x="664" y="2656"/>
                  </a:lnTo>
                  <a:lnTo>
                    <a:pt x="793" y="2730"/>
                  </a:lnTo>
                  <a:lnTo>
                    <a:pt x="922" y="2803"/>
                  </a:lnTo>
                  <a:lnTo>
                    <a:pt x="1051" y="2840"/>
                  </a:lnTo>
                  <a:lnTo>
                    <a:pt x="1180" y="2877"/>
                  </a:lnTo>
                  <a:lnTo>
                    <a:pt x="1328" y="2896"/>
                  </a:lnTo>
                  <a:lnTo>
                    <a:pt x="1475" y="2914"/>
                  </a:lnTo>
                  <a:lnTo>
                    <a:pt x="1623" y="2896"/>
                  </a:lnTo>
                  <a:lnTo>
                    <a:pt x="1752" y="2877"/>
                  </a:lnTo>
                  <a:lnTo>
                    <a:pt x="1899" y="2840"/>
                  </a:lnTo>
                  <a:lnTo>
                    <a:pt x="2028" y="2785"/>
                  </a:lnTo>
                  <a:lnTo>
                    <a:pt x="2157" y="2730"/>
                  </a:lnTo>
                  <a:lnTo>
                    <a:pt x="2268" y="2656"/>
                  </a:lnTo>
                  <a:lnTo>
                    <a:pt x="2397" y="2564"/>
                  </a:lnTo>
                  <a:lnTo>
                    <a:pt x="2489" y="2471"/>
                  </a:lnTo>
                  <a:lnTo>
                    <a:pt x="2581" y="2361"/>
                  </a:lnTo>
                  <a:lnTo>
                    <a:pt x="2674" y="2250"/>
                  </a:lnTo>
                  <a:lnTo>
                    <a:pt x="2747" y="2121"/>
                  </a:lnTo>
                  <a:lnTo>
                    <a:pt x="2803" y="1992"/>
                  </a:lnTo>
                  <a:lnTo>
                    <a:pt x="2858" y="1863"/>
                  </a:lnTo>
                  <a:lnTo>
                    <a:pt x="2895" y="1734"/>
                  </a:lnTo>
                  <a:lnTo>
                    <a:pt x="2913" y="1586"/>
                  </a:lnTo>
                  <a:lnTo>
                    <a:pt x="2913" y="1439"/>
                  </a:lnTo>
                  <a:lnTo>
                    <a:pt x="2913" y="1291"/>
                  </a:lnTo>
                  <a:lnTo>
                    <a:pt x="2876" y="1144"/>
                  </a:lnTo>
                  <a:lnTo>
                    <a:pt x="2840" y="1015"/>
                  </a:lnTo>
                  <a:lnTo>
                    <a:pt x="2803" y="886"/>
                  </a:lnTo>
                  <a:lnTo>
                    <a:pt x="2729" y="757"/>
                  </a:lnTo>
                  <a:lnTo>
                    <a:pt x="2655" y="628"/>
                  </a:lnTo>
                  <a:lnTo>
                    <a:pt x="2563" y="517"/>
                  </a:lnTo>
                  <a:lnTo>
                    <a:pt x="2471" y="425"/>
                  </a:lnTo>
                  <a:lnTo>
                    <a:pt x="2360" y="333"/>
                  </a:lnTo>
                  <a:lnTo>
                    <a:pt x="2250" y="240"/>
                  </a:lnTo>
                  <a:lnTo>
                    <a:pt x="2139" y="167"/>
                  </a:lnTo>
                  <a:lnTo>
                    <a:pt x="2010" y="111"/>
                  </a:lnTo>
                  <a:lnTo>
                    <a:pt x="1881" y="56"/>
                  </a:lnTo>
                  <a:lnTo>
                    <a:pt x="1733" y="19"/>
                  </a:lnTo>
                  <a:lnTo>
                    <a:pt x="158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4" name="Google Shape;3894;p15"/>
            <p:cNvSpPr/>
            <p:nvPr/>
          </p:nvSpPr>
          <p:spPr>
            <a:xfrm>
              <a:off x="4936800" y="848875"/>
              <a:ext cx="51175" cy="51200"/>
            </a:xfrm>
            <a:custGeom>
              <a:avLst/>
              <a:gdLst/>
              <a:ahLst/>
              <a:cxnLst/>
              <a:rect l="l" t="t" r="r" b="b"/>
              <a:pathLst>
                <a:path w="2047" h="2048" extrusionOk="0">
                  <a:moveTo>
                    <a:pt x="922" y="1"/>
                  </a:moveTo>
                  <a:lnTo>
                    <a:pt x="830" y="19"/>
                  </a:lnTo>
                  <a:lnTo>
                    <a:pt x="627" y="74"/>
                  </a:lnTo>
                  <a:lnTo>
                    <a:pt x="443" y="167"/>
                  </a:lnTo>
                  <a:lnTo>
                    <a:pt x="295" y="296"/>
                  </a:lnTo>
                  <a:lnTo>
                    <a:pt x="166" y="443"/>
                  </a:lnTo>
                  <a:lnTo>
                    <a:pt x="74" y="627"/>
                  </a:lnTo>
                  <a:lnTo>
                    <a:pt x="18" y="830"/>
                  </a:lnTo>
                  <a:lnTo>
                    <a:pt x="0" y="923"/>
                  </a:lnTo>
                  <a:lnTo>
                    <a:pt x="0" y="1033"/>
                  </a:lnTo>
                  <a:lnTo>
                    <a:pt x="0" y="1144"/>
                  </a:lnTo>
                  <a:lnTo>
                    <a:pt x="18" y="1254"/>
                  </a:lnTo>
                  <a:lnTo>
                    <a:pt x="92" y="1439"/>
                  </a:lnTo>
                  <a:lnTo>
                    <a:pt x="184" y="1623"/>
                  </a:lnTo>
                  <a:lnTo>
                    <a:pt x="313" y="1771"/>
                  </a:lnTo>
                  <a:lnTo>
                    <a:pt x="479" y="1900"/>
                  </a:lnTo>
                  <a:lnTo>
                    <a:pt x="664" y="1992"/>
                  </a:lnTo>
                  <a:lnTo>
                    <a:pt x="848" y="2029"/>
                  </a:lnTo>
                  <a:lnTo>
                    <a:pt x="959" y="2047"/>
                  </a:lnTo>
                  <a:lnTo>
                    <a:pt x="1069" y="2047"/>
                  </a:lnTo>
                  <a:lnTo>
                    <a:pt x="1272" y="2029"/>
                  </a:lnTo>
                  <a:lnTo>
                    <a:pt x="1457" y="1955"/>
                  </a:lnTo>
                  <a:lnTo>
                    <a:pt x="1623" y="1863"/>
                  </a:lnTo>
                  <a:lnTo>
                    <a:pt x="1770" y="1734"/>
                  </a:lnTo>
                  <a:lnTo>
                    <a:pt x="1881" y="1568"/>
                  </a:lnTo>
                  <a:lnTo>
                    <a:pt x="1973" y="1402"/>
                  </a:lnTo>
                  <a:lnTo>
                    <a:pt x="2028" y="1199"/>
                  </a:lnTo>
                  <a:lnTo>
                    <a:pt x="2047" y="996"/>
                  </a:lnTo>
                  <a:lnTo>
                    <a:pt x="2028" y="812"/>
                  </a:lnTo>
                  <a:lnTo>
                    <a:pt x="1973" y="609"/>
                  </a:lnTo>
                  <a:lnTo>
                    <a:pt x="1862" y="443"/>
                  </a:lnTo>
                  <a:lnTo>
                    <a:pt x="1752" y="296"/>
                  </a:lnTo>
                  <a:lnTo>
                    <a:pt x="1604" y="167"/>
                  </a:lnTo>
                  <a:lnTo>
                    <a:pt x="1420" y="74"/>
                  </a:lnTo>
                  <a:lnTo>
                    <a:pt x="1235" y="19"/>
                  </a:lnTo>
                  <a:lnTo>
                    <a:pt x="103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5" name="Google Shape;3895;p15"/>
            <p:cNvSpPr/>
            <p:nvPr/>
          </p:nvSpPr>
          <p:spPr>
            <a:xfrm>
              <a:off x="5495925" y="857175"/>
              <a:ext cx="74250" cy="74250"/>
            </a:xfrm>
            <a:custGeom>
              <a:avLst/>
              <a:gdLst/>
              <a:ahLst/>
              <a:cxnLst/>
              <a:rect l="l" t="t" r="r" b="b"/>
              <a:pathLst>
                <a:path w="2970" h="2970" extrusionOk="0">
                  <a:moveTo>
                    <a:pt x="1476" y="0"/>
                  </a:moveTo>
                  <a:lnTo>
                    <a:pt x="1310" y="19"/>
                  </a:lnTo>
                  <a:lnTo>
                    <a:pt x="1162" y="37"/>
                  </a:lnTo>
                  <a:lnTo>
                    <a:pt x="1033" y="74"/>
                  </a:lnTo>
                  <a:lnTo>
                    <a:pt x="886" y="130"/>
                  </a:lnTo>
                  <a:lnTo>
                    <a:pt x="756" y="185"/>
                  </a:lnTo>
                  <a:lnTo>
                    <a:pt x="646" y="259"/>
                  </a:lnTo>
                  <a:lnTo>
                    <a:pt x="535" y="351"/>
                  </a:lnTo>
                  <a:lnTo>
                    <a:pt x="425" y="443"/>
                  </a:lnTo>
                  <a:lnTo>
                    <a:pt x="332" y="554"/>
                  </a:lnTo>
                  <a:lnTo>
                    <a:pt x="240" y="664"/>
                  </a:lnTo>
                  <a:lnTo>
                    <a:pt x="166" y="793"/>
                  </a:lnTo>
                  <a:lnTo>
                    <a:pt x="111" y="922"/>
                  </a:lnTo>
                  <a:lnTo>
                    <a:pt x="56" y="1070"/>
                  </a:lnTo>
                  <a:lnTo>
                    <a:pt x="37" y="1199"/>
                  </a:lnTo>
                  <a:lnTo>
                    <a:pt x="1" y="1346"/>
                  </a:lnTo>
                  <a:lnTo>
                    <a:pt x="1" y="1512"/>
                  </a:lnTo>
                  <a:lnTo>
                    <a:pt x="19" y="1660"/>
                  </a:lnTo>
                  <a:lnTo>
                    <a:pt x="37" y="1807"/>
                  </a:lnTo>
                  <a:lnTo>
                    <a:pt x="74" y="1955"/>
                  </a:lnTo>
                  <a:lnTo>
                    <a:pt x="130" y="2084"/>
                  </a:lnTo>
                  <a:lnTo>
                    <a:pt x="185" y="2213"/>
                  </a:lnTo>
                  <a:lnTo>
                    <a:pt x="259" y="2342"/>
                  </a:lnTo>
                  <a:lnTo>
                    <a:pt x="351" y="2453"/>
                  </a:lnTo>
                  <a:lnTo>
                    <a:pt x="443" y="2545"/>
                  </a:lnTo>
                  <a:lnTo>
                    <a:pt x="554" y="2637"/>
                  </a:lnTo>
                  <a:lnTo>
                    <a:pt x="664" y="2729"/>
                  </a:lnTo>
                  <a:lnTo>
                    <a:pt x="793" y="2803"/>
                  </a:lnTo>
                  <a:lnTo>
                    <a:pt x="922" y="2858"/>
                  </a:lnTo>
                  <a:lnTo>
                    <a:pt x="1051" y="2914"/>
                  </a:lnTo>
                  <a:lnTo>
                    <a:pt x="1199" y="2951"/>
                  </a:lnTo>
                  <a:lnTo>
                    <a:pt x="1346" y="2969"/>
                  </a:lnTo>
                  <a:lnTo>
                    <a:pt x="1660" y="2969"/>
                  </a:lnTo>
                  <a:lnTo>
                    <a:pt x="1807" y="2932"/>
                  </a:lnTo>
                  <a:lnTo>
                    <a:pt x="1937" y="2895"/>
                  </a:lnTo>
                  <a:lnTo>
                    <a:pt x="2084" y="2858"/>
                  </a:lnTo>
                  <a:lnTo>
                    <a:pt x="2213" y="2785"/>
                  </a:lnTo>
                  <a:lnTo>
                    <a:pt x="2324" y="2711"/>
                  </a:lnTo>
                  <a:lnTo>
                    <a:pt x="2453" y="2619"/>
                  </a:lnTo>
                  <a:lnTo>
                    <a:pt x="2545" y="2527"/>
                  </a:lnTo>
                  <a:lnTo>
                    <a:pt x="2637" y="2416"/>
                  </a:lnTo>
                  <a:lnTo>
                    <a:pt x="2729" y="2305"/>
                  </a:lnTo>
                  <a:lnTo>
                    <a:pt x="2803" y="2176"/>
                  </a:lnTo>
                  <a:lnTo>
                    <a:pt x="2858" y="2047"/>
                  </a:lnTo>
                  <a:lnTo>
                    <a:pt x="2914" y="1918"/>
                  </a:lnTo>
                  <a:lnTo>
                    <a:pt x="2951" y="1771"/>
                  </a:lnTo>
                  <a:lnTo>
                    <a:pt x="2969" y="1623"/>
                  </a:lnTo>
                  <a:lnTo>
                    <a:pt x="2969" y="1476"/>
                  </a:lnTo>
                  <a:lnTo>
                    <a:pt x="2969" y="1328"/>
                  </a:lnTo>
                  <a:lnTo>
                    <a:pt x="2932" y="1181"/>
                  </a:lnTo>
                  <a:lnTo>
                    <a:pt x="2895" y="1033"/>
                  </a:lnTo>
                  <a:lnTo>
                    <a:pt x="2840" y="904"/>
                  </a:lnTo>
                  <a:lnTo>
                    <a:pt x="2785" y="775"/>
                  </a:lnTo>
                  <a:lnTo>
                    <a:pt x="2711" y="646"/>
                  </a:lnTo>
                  <a:lnTo>
                    <a:pt x="2619" y="535"/>
                  </a:lnTo>
                  <a:lnTo>
                    <a:pt x="2527" y="425"/>
                  </a:lnTo>
                  <a:lnTo>
                    <a:pt x="2416" y="332"/>
                  </a:lnTo>
                  <a:lnTo>
                    <a:pt x="2305" y="240"/>
                  </a:lnTo>
                  <a:lnTo>
                    <a:pt x="2176" y="185"/>
                  </a:lnTo>
                  <a:lnTo>
                    <a:pt x="2047" y="111"/>
                  </a:lnTo>
                  <a:lnTo>
                    <a:pt x="1918" y="74"/>
                  </a:lnTo>
                  <a:lnTo>
                    <a:pt x="1771" y="37"/>
                  </a:lnTo>
                  <a:lnTo>
                    <a:pt x="1623" y="19"/>
                  </a:lnTo>
                  <a:lnTo>
                    <a:pt x="1476"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6" name="Google Shape;3896;p15"/>
            <p:cNvSpPr/>
            <p:nvPr/>
          </p:nvSpPr>
          <p:spPr>
            <a:xfrm>
              <a:off x="5014225" y="860400"/>
              <a:ext cx="56275" cy="56275"/>
            </a:xfrm>
            <a:custGeom>
              <a:avLst/>
              <a:gdLst/>
              <a:ahLst/>
              <a:cxnLst/>
              <a:rect l="l" t="t" r="r" b="b"/>
              <a:pathLst>
                <a:path w="2251" h="2251" extrusionOk="0">
                  <a:moveTo>
                    <a:pt x="1125" y="1"/>
                  </a:moveTo>
                  <a:lnTo>
                    <a:pt x="996" y="19"/>
                  </a:lnTo>
                  <a:lnTo>
                    <a:pt x="886" y="37"/>
                  </a:lnTo>
                  <a:lnTo>
                    <a:pt x="793" y="56"/>
                  </a:lnTo>
                  <a:lnTo>
                    <a:pt x="683" y="111"/>
                  </a:lnTo>
                  <a:lnTo>
                    <a:pt x="498" y="203"/>
                  </a:lnTo>
                  <a:lnTo>
                    <a:pt x="333" y="351"/>
                  </a:lnTo>
                  <a:lnTo>
                    <a:pt x="185" y="517"/>
                  </a:lnTo>
                  <a:lnTo>
                    <a:pt x="74" y="720"/>
                  </a:lnTo>
                  <a:lnTo>
                    <a:pt x="38" y="812"/>
                  </a:lnTo>
                  <a:lnTo>
                    <a:pt x="19" y="922"/>
                  </a:lnTo>
                  <a:lnTo>
                    <a:pt x="1" y="1033"/>
                  </a:lnTo>
                  <a:lnTo>
                    <a:pt x="1" y="1144"/>
                  </a:lnTo>
                  <a:lnTo>
                    <a:pt x="1" y="1254"/>
                  </a:lnTo>
                  <a:lnTo>
                    <a:pt x="19" y="1365"/>
                  </a:lnTo>
                  <a:lnTo>
                    <a:pt x="93" y="1568"/>
                  </a:lnTo>
                  <a:lnTo>
                    <a:pt x="203" y="1752"/>
                  </a:lnTo>
                  <a:lnTo>
                    <a:pt x="333" y="1918"/>
                  </a:lnTo>
                  <a:lnTo>
                    <a:pt x="498" y="2047"/>
                  </a:lnTo>
                  <a:lnTo>
                    <a:pt x="683" y="2158"/>
                  </a:lnTo>
                  <a:lnTo>
                    <a:pt x="886" y="2232"/>
                  </a:lnTo>
                  <a:lnTo>
                    <a:pt x="978" y="2250"/>
                  </a:lnTo>
                  <a:lnTo>
                    <a:pt x="1199" y="2250"/>
                  </a:lnTo>
                  <a:lnTo>
                    <a:pt x="1310" y="2232"/>
                  </a:lnTo>
                  <a:lnTo>
                    <a:pt x="1420" y="2213"/>
                  </a:lnTo>
                  <a:lnTo>
                    <a:pt x="1531" y="2176"/>
                  </a:lnTo>
                  <a:lnTo>
                    <a:pt x="1715" y="2066"/>
                  </a:lnTo>
                  <a:lnTo>
                    <a:pt x="1900" y="1937"/>
                  </a:lnTo>
                  <a:lnTo>
                    <a:pt x="2029" y="1771"/>
                  </a:lnTo>
                  <a:lnTo>
                    <a:pt x="2139" y="1568"/>
                  </a:lnTo>
                  <a:lnTo>
                    <a:pt x="2176" y="1476"/>
                  </a:lnTo>
                  <a:lnTo>
                    <a:pt x="2213" y="1365"/>
                  </a:lnTo>
                  <a:lnTo>
                    <a:pt x="2232" y="1254"/>
                  </a:lnTo>
                  <a:lnTo>
                    <a:pt x="2250" y="1144"/>
                  </a:lnTo>
                  <a:lnTo>
                    <a:pt x="2232" y="1033"/>
                  </a:lnTo>
                  <a:lnTo>
                    <a:pt x="2213" y="922"/>
                  </a:lnTo>
                  <a:lnTo>
                    <a:pt x="2195" y="812"/>
                  </a:lnTo>
                  <a:lnTo>
                    <a:pt x="2158" y="720"/>
                  </a:lnTo>
                  <a:lnTo>
                    <a:pt x="2047" y="517"/>
                  </a:lnTo>
                  <a:lnTo>
                    <a:pt x="1900" y="351"/>
                  </a:lnTo>
                  <a:lnTo>
                    <a:pt x="1734" y="203"/>
                  </a:lnTo>
                  <a:lnTo>
                    <a:pt x="1549" y="93"/>
                  </a:lnTo>
                  <a:lnTo>
                    <a:pt x="1439" y="56"/>
                  </a:lnTo>
                  <a:lnTo>
                    <a:pt x="1347" y="37"/>
                  </a:lnTo>
                  <a:lnTo>
                    <a:pt x="1236" y="19"/>
                  </a:lnTo>
                  <a:lnTo>
                    <a:pt x="1125"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7" name="Google Shape;3897;p15"/>
            <p:cNvSpPr/>
            <p:nvPr/>
          </p:nvSpPr>
          <p:spPr>
            <a:xfrm>
              <a:off x="5092600" y="873300"/>
              <a:ext cx="59025" cy="59025"/>
            </a:xfrm>
            <a:custGeom>
              <a:avLst/>
              <a:gdLst/>
              <a:ahLst/>
              <a:cxnLst/>
              <a:rect l="l" t="t" r="r" b="b"/>
              <a:pathLst>
                <a:path w="2361" h="2361" extrusionOk="0">
                  <a:moveTo>
                    <a:pt x="1199" y="1"/>
                  </a:moveTo>
                  <a:lnTo>
                    <a:pt x="1070" y="19"/>
                  </a:lnTo>
                  <a:lnTo>
                    <a:pt x="959" y="19"/>
                  </a:lnTo>
                  <a:lnTo>
                    <a:pt x="848" y="56"/>
                  </a:lnTo>
                  <a:lnTo>
                    <a:pt x="738" y="93"/>
                  </a:lnTo>
                  <a:lnTo>
                    <a:pt x="535" y="185"/>
                  </a:lnTo>
                  <a:lnTo>
                    <a:pt x="369" y="333"/>
                  </a:lnTo>
                  <a:lnTo>
                    <a:pt x="221" y="499"/>
                  </a:lnTo>
                  <a:lnTo>
                    <a:pt x="111" y="683"/>
                  </a:lnTo>
                  <a:lnTo>
                    <a:pt x="74" y="794"/>
                  </a:lnTo>
                  <a:lnTo>
                    <a:pt x="37" y="904"/>
                  </a:lnTo>
                  <a:lnTo>
                    <a:pt x="19" y="1015"/>
                  </a:lnTo>
                  <a:lnTo>
                    <a:pt x="0" y="1126"/>
                  </a:lnTo>
                  <a:lnTo>
                    <a:pt x="0" y="1255"/>
                  </a:lnTo>
                  <a:lnTo>
                    <a:pt x="19" y="1384"/>
                  </a:lnTo>
                  <a:lnTo>
                    <a:pt x="37" y="1494"/>
                  </a:lnTo>
                  <a:lnTo>
                    <a:pt x="74" y="1605"/>
                  </a:lnTo>
                  <a:lnTo>
                    <a:pt x="129" y="1716"/>
                  </a:lnTo>
                  <a:lnTo>
                    <a:pt x="166" y="1808"/>
                  </a:lnTo>
                  <a:lnTo>
                    <a:pt x="240" y="1900"/>
                  </a:lnTo>
                  <a:lnTo>
                    <a:pt x="314" y="1992"/>
                  </a:lnTo>
                  <a:lnTo>
                    <a:pt x="387" y="2066"/>
                  </a:lnTo>
                  <a:lnTo>
                    <a:pt x="480" y="2140"/>
                  </a:lnTo>
                  <a:lnTo>
                    <a:pt x="572" y="2213"/>
                  </a:lnTo>
                  <a:lnTo>
                    <a:pt x="682" y="2250"/>
                  </a:lnTo>
                  <a:lnTo>
                    <a:pt x="793" y="2306"/>
                  </a:lnTo>
                  <a:lnTo>
                    <a:pt x="904" y="2342"/>
                  </a:lnTo>
                  <a:lnTo>
                    <a:pt x="1014" y="2361"/>
                  </a:lnTo>
                  <a:lnTo>
                    <a:pt x="1272" y="2361"/>
                  </a:lnTo>
                  <a:lnTo>
                    <a:pt x="1383" y="2342"/>
                  </a:lnTo>
                  <a:lnTo>
                    <a:pt x="1494" y="2324"/>
                  </a:lnTo>
                  <a:lnTo>
                    <a:pt x="1604" y="2287"/>
                  </a:lnTo>
                  <a:lnTo>
                    <a:pt x="1715" y="2250"/>
                  </a:lnTo>
                  <a:lnTo>
                    <a:pt x="1826" y="2177"/>
                  </a:lnTo>
                  <a:lnTo>
                    <a:pt x="1918" y="2121"/>
                  </a:lnTo>
                  <a:lnTo>
                    <a:pt x="1991" y="2047"/>
                  </a:lnTo>
                  <a:lnTo>
                    <a:pt x="2084" y="1974"/>
                  </a:lnTo>
                  <a:lnTo>
                    <a:pt x="2139" y="1882"/>
                  </a:lnTo>
                  <a:lnTo>
                    <a:pt x="2213" y="1789"/>
                  </a:lnTo>
                  <a:lnTo>
                    <a:pt x="2250" y="1679"/>
                  </a:lnTo>
                  <a:lnTo>
                    <a:pt x="2305" y="1568"/>
                  </a:lnTo>
                  <a:lnTo>
                    <a:pt x="2323" y="1457"/>
                  </a:lnTo>
                  <a:lnTo>
                    <a:pt x="2360" y="1328"/>
                  </a:lnTo>
                  <a:lnTo>
                    <a:pt x="2360" y="1218"/>
                  </a:lnTo>
                  <a:lnTo>
                    <a:pt x="2360" y="1089"/>
                  </a:lnTo>
                  <a:lnTo>
                    <a:pt x="2342" y="960"/>
                  </a:lnTo>
                  <a:lnTo>
                    <a:pt x="2323" y="849"/>
                  </a:lnTo>
                  <a:lnTo>
                    <a:pt x="2286" y="738"/>
                  </a:lnTo>
                  <a:lnTo>
                    <a:pt x="2231" y="628"/>
                  </a:lnTo>
                  <a:lnTo>
                    <a:pt x="2176" y="536"/>
                  </a:lnTo>
                  <a:lnTo>
                    <a:pt x="2102" y="443"/>
                  </a:lnTo>
                  <a:lnTo>
                    <a:pt x="2028" y="351"/>
                  </a:lnTo>
                  <a:lnTo>
                    <a:pt x="1955" y="277"/>
                  </a:lnTo>
                  <a:lnTo>
                    <a:pt x="1862" y="222"/>
                  </a:lnTo>
                  <a:lnTo>
                    <a:pt x="1770" y="148"/>
                  </a:lnTo>
                  <a:lnTo>
                    <a:pt x="1660" y="111"/>
                  </a:lnTo>
                  <a:lnTo>
                    <a:pt x="1549" y="56"/>
                  </a:lnTo>
                  <a:lnTo>
                    <a:pt x="1438" y="38"/>
                  </a:lnTo>
                  <a:lnTo>
                    <a:pt x="1309" y="19"/>
                  </a:lnTo>
                  <a:lnTo>
                    <a:pt x="1199"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8" name="Google Shape;3898;p15"/>
            <p:cNvSpPr/>
            <p:nvPr/>
          </p:nvSpPr>
          <p:spPr>
            <a:xfrm>
              <a:off x="5170500" y="885750"/>
              <a:ext cx="62700" cy="62725"/>
            </a:xfrm>
            <a:custGeom>
              <a:avLst/>
              <a:gdLst/>
              <a:ahLst/>
              <a:cxnLst/>
              <a:rect l="l" t="t" r="r" b="b"/>
              <a:pathLst>
                <a:path w="2508" h="2509" extrusionOk="0">
                  <a:moveTo>
                    <a:pt x="1254" y="1"/>
                  </a:moveTo>
                  <a:lnTo>
                    <a:pt x="1125" y="19"/>
                  </a:lnTo>
                  <a:lnTo>
                    <a:pt x="1014" y="38"/>
                  </a:lnTo>
                  <a:lnTo>
                    <a:pt x="904" y="56"/>
                  </a:lnTo>
                  <a:lnTo>
                    <a:pt x="775" y="93"/>
                  </a:lnTo>
                  <a:lnTo>
                    <a:pt x="682" y="148"/>
                  </a:lnTo>
                  <a:lnTo>
                    <a:pt x="572" y="222"/>
                  </a:lnTo>
                  <a:lnTo>
                    <a:pt x="387" y="369"/>
                  </a:lnTo>
                  <a:lnTo>
                    <a:pt x="240" y="535"/>
                  </a:lnTo>
                  <a:lnTo>
                    <a:pt x="166" y="646"/>
                  </a:lnTo>
                  <a:lnTo>
                    <a:pt x="111" y="738"/>
                  </a:lnTo>
                  <a:lnTo>
                    <a:pt x="74" y="867"/>
                  </a:lnTo>
                  <a:lnTo>
                    <a:pt x="37" y="978"/>
                  </a:lnTo>
                  <a:lnTo>
                    <a:pt x="19" y="1089"/>
                  </a:lnTo>
                  <a:lnTo>
                    <a:pt x="0" y="1218"/>
                  </a:lnTo>
                  <a:lnTo>
                    <a:pt x="19" y="1347"/>
                  </a:lnTo>
                  <a:lnTo>
                    <a:pt x="19" y="1476"/>
                  </a:lnTo>
                  <a:lnTo>
                    <a:pt x="55" y="1586"/>
                  </a:lnTo>
                  <a:lnTo>
                    <a:pt x="92" y="1715"/>
                  </a:lnTo>
                  <a:lnTo>
                    <a:pt x="148" y="1826"/>
                  </a:lnTo>
                  <a:lnTo>
                    <a:pt x="203" y="1937"/>
                  </a:lnTo>
                  <a:lnTo>
                    <a:pt x="277" y="2029"/>
                  </a:lnTo>
                  <a:lnTo>
                    <a:pt x="351" y="2121"/>
                  </a:lnTo>
                  <a:lnTo>
                    <a:pt x="443" y="2213"/>
                  </a:lnTo>
                  <a:lnTo>
                    <a:pt x="535" y="2287"/>
                  </a:lnTo>
                  <a:lnTo>
                    <a:pt x="646" y="2342"/>
                  </a:lnTo>
                  <a:lnTo>
                    <a:pt x="756" y="2398"/>
                  </a:lnTo>
                  <a:lnTo>
                    <a:pt x="867" y="2453"/>
                  </a:lnTo>
                  <a:lnTo>
                    <a:pt x="977" y="2490"/>
                  </a:lnTo>
                  <a:lnTo>
                    <a:pt x="1106" y="2508"/>
                  </a:lnTo>
                  <a:lnTo>
                    <a:pt x="1365" y="2508"/>
                  </a:lnTo>
                  <a:lnTo>
                    <a:pt x="1494" y="2490"/>
                  </a:lnTo>
                  <a:lnTo>
                    <a:pt x="1604" y="2471"/>
                  </a:lnTo>
                  <a:lnTo>
                    <a:pt x="1733" y="2416"/>
                  </a:lnTo>
                  <a:lnTo>
                    <a:pt x="1844" y="2379"/>
                  </a:lnTo>
                  <a:lnTo>
                    <a:pt x="1936" y="2305"/>
                  </a:lnTo>
                  <a:lnTo>
                    <a:pt x="2047" y="2232"/>
                  </a:lnTo>
                  <a:lnTo>
                    <a:pt x="2139" y="2158"/>
                  </a:lnTo>
                  <a:lnTo>
                    <a:pt x="2213" y="2066"/>
                  </a:lnTo>
                  <a:lnTo>
                    <a:pt x="2287" y="1974"/>
                  </a:lnTo>
                  <a:lnTo>
                    <a:pt x="2360" y="1863"/>
                  </a:lnTo>
                  <a:lnTo>
                    <a:pt x="2416" y="1752"/>
                  </a:lnTo>
                  <a:lnTo>
                    <a:pt x="2452" y="1642"/>
                  </a:lnTo>
                  <a:lnTo>
                    <a:pt x="2489" y="1531"/>
                  </a:lnTo>
                  <a:lnTo>
                    <a:pt x="2508" y="1402"/>
                  </a:lnTo>
                  <a:lnTo>
                    <a:pt x="2508" y="1273"/>
                  </a:lnTo>
                  <a:lnTo>
                    <a:pt x="2508" y="1144"/>
                  </a:lnTo>
                  <a:lnTo>
                    <a:pt x="2489" y="1015"/>
                  </a:lnTo>
                  <a:lnTo>
                    <a:pt x="2452" y="904"/>
                  </a:lnTo>
                  <a:lnTo>
                    <a:pt x="2416" y="775"/>
                  </a:lnTo>
                  <a:lnTo>
                    <a:pt x="2360" y="664"/>
                  </a:lnTo>
                  <a:lnTo>
                    <a:pt x="2305" y="572"/>
                  </a:lnTo>
                  <a:lnTo>
                    <a:pt x="2231" y="462"/>
                  </a:lnTo>
                  <a:lnTo>
                    <a:pt x="2157" y="369"/>
                  </a:lnTo>
                  <a:lnTo>
                    <a:pt x="2065" y="296"/>
                  </a:lnTo>
                  <a:lnTo>
                    <a:pt x="1955" y="222"/>
                  </a:lnTo>
                  <a:lnTo>
                    <a:pt x="1862" y="167"/>
                  </a:lnTo>
                  <a:lnTo>
                    <a:pt x="1752" y="111"/>
                  </a:lnTo>
                  <a:lnTo>
                    <a:pt x="1641" y="56"/>
                  </a:lnTo>
                  <a:lnTo>
                    <a:pt x="1512" y="38"/>
                  </a:lnTo>
                  <a:lnTo>
                    <a:pt x="1383" y="19"/>
                  </a:lnTo>
                  <a:lnTo>
                    <a:pt x="1254"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9" name="Google Shape;3899;p15"/>
            <p:cNvSpPr/>
            <p:nvPr/>
          </p:nvSpPr>
          <p:spPr>
            <a:xfrm>
              <a:off x="5249325" y="899125"/>
              <a:ext cx="65000" cy="65025"/>
            </a:xfrm>
            <a:custGeom>
              <a:avLst/>
              <a:gdLst/>
              <a:ahLst/>
              <a:cxnLst/>
              <a:rect l="l" t="t" r="r" b="b"/>
              <a:pathLst>
                <a:path w="2600" h="2601" extrusionOk="0">
                  <a:moveTo>
                    <a:pt x="1162" y="0"/>
                  </a:moveTo>
                  <a:lnTo>
                    <a:pt x="1033" y="19"/>
                  </a:lnTo>
                  <a:lnTo>
                    <a:pt x="904" y="56"/>
                  </a:lnTo>
                  <a:lnTo>
                    <a:pt x="793" y="93"/>
                  </a:lnTo>
                  <a:lnTo>
                    <a:pt x="682" y="148"/>
                  </a:lnTo>
                  <a:lnTo>
                    <a:pt x="572" y="222"/>
                  </a:lnTo>
                  <a:lnTo>
                    <a:pt x="461" y="295"/>
                  </a:lnTo>
                  <a:lnTo>
                    <a:pt x="369" y="369"/>
                  </a:lnTo>
                  <a:lnTo>
                    <a:pt x="295" y="461"/>
                  </a:lnTo>
                  <a:lnTo>
                    <a:pt x="221" y="572"/>
                  </a:lnTo>
                  <a:lnTo>
                    <a:pt x="166" y="664"/>
                  </a:lnTo>
                  <a:lnTo>
                    <a:pt x="111" y="793"/>
                  </a:lnTo>
                  <a:lnTo>
                    <a:pt x="55" y="904"/>
                  </a:lnTo>
                  <a:lnTo>
                    <a:pt x="37" y="1033"/>
                  </a:lnTo>
                  <a:lnTo>
                    <a:pt x="19" y="1162"/>
                  </a:lnTo>
                  <a:lnTo>
                    <a:pt x="0" y="1291"/>
                  </a:lnTo>
                  <a:lnTo>
                    <a:pt x="19" y="1439"/>
                  </a:lnTo>
                  <a:lnTo>
                    <a:pt x="37" y="1568"/>
                  </a:lnTo>
                  <a:lnTo>
                    <a:pt x="55" y="1697"/>
                  </a:lnTo>
                  <a:lnTo>
                    <a:pt x="111" y="1807"/>
                  </a:lnTo>
                  <a:lnTo>
                    <a:pt x="166" y="1918"/>
                  </a:lnTo>
                  <a:lnTo>
                    <a:pt x="221" y="2029"/>
                  </a:lnTo>
                  <a:lnTo>
                    <a:pt x="295" y="2121"/>
                  </a:lnTo>
                  <a:lnTo>
                    <a:pt x="387" y="2213"/>
                  </a:lnTo>
                  <a:lnTo>
                    <a:pt x="479" y="2305"/>
                  </a:lnTo>
                  <a:lnTo>
                    <a:pt x="572" y="2379"/>
                  </a:lnTo>
                  <a:lnTo>
                    <a:pt x="682" y="2434"/>
                  </a:lnTo>
                  <a:lnTo>
                    <a:pt x="793" y="2490"/>
                  </a:lnTo>
                  <a:lnTo>
                    <a:pt x="922" y="2545"/>
                  </a:lnTo>
                  <a:lnTo>
                    <a:pt x="1033" y="2563"/>
                  </a:lnTo>
                  <a:lnTo>
                    <a:pt x="1180" y="2582"/>
                  </a:lnTo>
                  <a:lnTo>
                    <a:pt x="1309" y="2600"/>
                  </a:lnTo>
                  <a:lnTo>
                    <a:pt x="1438" y="2582"/>
                  </a:lnTo>
                  <a:lnTo>
                    <a:pt x="1567" y="2563"/>
                  </a:lnTo>
                  <a:lnTo>
                    <a:pt x="1696" y="2545"/>
                  </a:lnTo>
                  <a:lnTo>
                    <a:pt x="1825" y="2490"/>
                  </a:lnTo>
                  <a:lnTo>
                    <a:pt x="1936" y="2434"/>
                  </a:lnTo>
                  <a:lnTo>
                    <a:pt x="2047" y="2379"/>
                  </a:lnTo>
                  <a:lnTo>
                    <a:pt x="2139" y="2305"/>
                  </a:lnTo>
                  <a:lnTo>
                    <a:pt x="2231" y="2213"/>
                  </a:lnTo>
                  <a:lnTo>
                    <a:pt x="2323" y="2121"/>
                  </a:lnTo>
                  <a:lnTo>
                    <a:pt x="2397" y="2029"/>
                  </a:lnTo>
                  <a:lnTo>
                    <a:pt x="2452" y="1918"/>
                  </a:lnTo>
                  <a:lnTo>
                    <a:pt x="2508" y="1807"/>
                  </a:lnTo>
                  <a:lnTo>
                    <a:pt x="2545" y="1678"/>
                  </a:lnTo>
                  <a:lnTo>
                    <a:pt x="2581" y="1549"/>
                  </a:lnTo>
                  <a:lnTo>
                    <a:pt x="2600" y="1420"/>
                  </a:lnTo>
                  <a:lnTo>
                    <a:pt x="2600" y="1291"/>
                  </a:lnTo>
                  <a:lnTo>
                    <a:pt x="2600" y="1162"/>
                  </a:lnTo>
                  <a:lnTo>
                    <a:pt x="2581" y="1033"/>
                  </a:lnTo>
                  <a:lnTo>
                    <a:pt x="2545" y="904"/>
                  </a:lnTo>
                  <a:lnTo>
                    <a:pt x="2508" y="775"/>
                  </a:lnTo>
                  <a:lnTo>
                    <a:pt x="2452" y="664"/>
                  </a:lnTo>
                  <a:lnTo>
                    <a:pt x="2379" y="554"/>
                  </a:lnTo>
                  <a:lnTo>
                    <a:pt x="2305" y="461"/>
                  </a:lnTo>
                  <a:lnTo>
                    <a:pt x="2231" y="369"/>
                  </a:lnTo>
                  <a:lnTo>
                    <a:pt x="2139" y="277"/>
                  </a:lnTo>
                  <a:lnTo>
                    <a:pt x="2028" y="203"/>
                  </a:lnTo>
                  <a:lnTo>
                    <a:pt x="1936" y="148"/>
                  </a:lnTo>
                  <a:lnTo>
                    <a:pt x="1807" y="93"/>
                  </a:lnTo>
                  <a:lnTo>
                    <a:pt x="1696" y="56"/>
                  </a:lnTo>
                  <a:lnTo>
                    <a:pt x="1567" y="19"/>
                  </a:lnTo>
                  <a:lnTo>
                    <a:pt x="143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0" name="Google Shape;3900;p15"/>
            <p:cNvSpPr/>
            <p:nvPr/>
          </p:nvSpPr>
          <p:spPr>
            <a:xfrm>
              <a:off x="4698475" y="899575"/>
              <a:ext cx="30900" cy="24000"/>
            </a:xfrm>
            <a:custGeom>
              <a:avLst/>
              <a:gdLst/>
              <a:ahLst/>
              <a:cxnLst/>
              <a:rect l="l" t="t" r="r" b="b"/>
              <a:pathLst>
                <a:path w="1236" h="960" extrusionOk="0">
                  <a:moveTo>
                    <a:pt x="480" y="1"/>
                  </a:moveTo>
                  <a:lnTo>
                    <a:pt x="406" y="38"/>
                  </a:lnTo>
                  <a:lnTo>
                    <a:pt x="277" y="148"/>
                  </a:lnTo>
                  <a:lnTo>
                    <a:pt x="130" y="296"/>
                  </a:lnTo>
                  <a:lnTo>
                    <a:pt x="1" y="425"/>
                  </a:lnTo>
                  <a:lnTo>
                    <a:pt x="111" y="572"/>
                  </a:lnTo>
                  <a:lnTo>
                    <a:pt x="240" y="738"/>
                  </a:lnTo>
                  <a:lnTo>
                    <a:pt x="369" y="886"/>
                  </a:lnTo>
                  <a:lnTo>
                    <a:pt x="425" y="923"/>
                  </a:lnTo>
                  <a:lnTo>
                    <a:pt x="498" y="960"/>
                  </a:lnTo>
                  <a:lnTo>
                    <a:pt x="572" y="960"/>
                  </a:lnTo>
                  <a:lnTo>
                    <a:pt x="627" y="941"/>
                  </a:lnTo>
                  <a:lnTo>
                    <a:pt x="793" y="831"/>
                  </a:lnTo>
                  <a:lnTo>
                    <a:pt x="996" y="683"/>
                  </a:lnTo>
                  <a:lnTo>
                    <a:pt x="1236" y="517"/>
                  </a:lnTo>
                  <a:lnTo>
                    <a:pt x="1015" y="333"/>
                  </a:lnTo>
                  <a:lnTo>
                    <a:pt x="849" y="167"/>
                  </a:lnTo>
                  <a:lnTo>
                    <a:pt x="683" y="38"/>
                  </a:lnTo>
                  <a:lnTo>
                    <a:pt x="627"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1" name="Google Shape;3901;p15"/>
            <p:cNvSpPr/>
            <p:nvPr/>
          </p:nvSpPr>
          <p:spPr>
            <a:xfrm>
              <a:off x="4770850" y="908350"/>
              <a:ext cx="34600" cy="35050"/>
            </a:xfrm>
            <a:custGeom>
              <a:avLst/>
              <a:gdLst/>
              <a:ahLst/>
              <a:cxnLst/>
              <a:rect l="l" t="t" r="r" b="b"/>
              <a:pathLst>
                <a:path w="1384" h="1402" extrusionOk="0">
                  <a:moveTo>
                    <a:pt x="627" y="0"/>
                  </a:moveTo>
                  <a:lnTo>
                    <a:pt x="480" y="37"/>
                  </a:lnTo>
                  <a:lnTo>
                    <a:pt x="351" y="92"/>
                  </a:lnTo>
                  <a:lnTo>
                    <a:pt x="240" y="166"/>
                  </a:lnTo>
                  <a:lnTo>
                    <a:pt x="148" y="258"/>
                  </a:lnTo>
                  <a:lnTo>
                    <a:pt x="74" y="387"/>
                  </a:lnTo>
                  <a:lnTo>
                    <a:pt x="19" y="516"/>
                  </a:lnTo>
                  <a:lnTo>
                    <a:pt x="0" y="664"/>
                  </a:lnTo>
                  <a:lnTo>
                    <a:pt x="19" y="811"/>
                  </a:lnTo>
                  <a:lnTo>
                    <a:pt x="37" y="959"/>
                  </a:lnTo>
                  <a:lnTo>
                    <a:pt x="92" y="1070"/>
                  </a:lnTo>
                  <a:lnTo>
                    <a:pt x="166" y="1162"/>
                  </a:lnTo>
                  <a:lnTo>
                    <a:pt x="258" y="1254"/>
                  </a:lnTo>
                  <a:lnTo>
                    <a:pt x="369" y="1309"/>
                  </a:lnTo>
                  <a:lnTo>
                    <a:pt x="498" y="1365"/>
                  </a:lnTo>
                  <a:lnTo>
                    <a:pt x="646" y="1401"/>
                  </a:lnTo>
                  <a:lnTo>
                    <a:pt x="793" y="1383"/>
                  </a:lnTo>
                  <a:lnTo>
                    <a:pt x="922" y="1346"/>
                  </a:lnTo>
                  <a:lnTo>
                    <a:pt x="1051" y="1291"/>
                  </a:lnTo>
                  <a:lnTo>
                    <a:pt x="1162" y="1235"/>
                  </a:lnTo>
                  <a:lnTo>
                    <a:pt x="1236" y="1143"/>
                  </a:lnTo>
                  <a:lnTo>
                    <a:pt x="1309" y="1033"/>
                  </a:lnTo>
                  <a:lnTo>
                    <a:pt x="1365" y="904"/>
                  </a:lnTo>
                  <a:lnTo>
                    <a:pt x="1383" y="756"/>
                  </a:lnTo>
                  <a:lnTo>
                    <a:pt x="1383" y="609"/>
                  </a:lnTo>
                  <a:lnTo>
                    <a:pt x="1365" y="461"/>
                  </a:lnTo>
                  <a:lnTo>
                    <a:pt x="1309" y="350"/>
                  </a:lnTo>
                  <a:lnTo>
                    <a:pt x="1254" y="240"/>
                  </a:lnTo>
                  <a:lnTo>
                    <a:pt x="1162" y="166"/>
                  </a:lnTo>
                  <a:lnTo>
                    <a:pt x="1051" y="92"/>
                  </a:lnTo>
                  <a:lnTo>
                    <a:pt x="922" y="37"/>
                  </a:lnTo>
                  <a:lnTo>
                    <a:pt x="775" y="19"/>
                  </a:lnTo>
                  <a:lnTo>
                    <a:pt x="62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2" name="Google Shape;3902;p15"/>
            <p:cNvSpPr/>
            <p:nvPr/>
          </p:nvSpPr>
          <p:spPr>
            <a:xfrm>
              <a:off x="5324900" y="911575"/>
              <a:ext cx="68250" cy="68250"/>
            </a:xfrm>
            <a:custGeom>
              <a:avLst/>
              <a:gdLst/>
              <a:ahLst/>
              <a:cxnLst/>
              <a:rect l="l" t="t" r="r" b="b"/>
              <a:pathLst>
                <a:path w="2730" h="2730" extrusionOk="0">
                  <a:moveTo>
                    <a:pt x="1273" y="0"/>
                  </a:moveTo>
                  <a:lnTo>
                    <a:pt x="1144" y="19"/>
                  </a:lnTo>
                  <a:lnTo>
                    <a:pt x="1015" y="56"/>
                  </a:lnTo>
                  <a:lnTo>
                    <a:pt x="886" y="92"/>
                  </a:lnTo>
                  <a:lnTo>
                    <a:pt x="757" y="148"/>
                  </a:lnTo>
                  <a:lnTo>
                    <a:pt x="646" y="221"/>
                  </a:lnTo>
                  <a:lnTo>
                    <a:pt x="536" y="295"/>
                  </a:lnTo>
                  <a:lnTo>
                    <a:pt x="443" y="387"/>
                  </a:lnTo>
                  <a:lnTo>
                    <a:pt x="351" y="480"/>
                  </a:lnTo>
                  <a:lnTo>
                    <a:pt x="259" y="572"/>
                  </a:lnTo>
                  <a:lnTo>
                    <a:pt x="185" y="701"/>
                  </a:lnTo>
                  <a:lnTo>
                    <a:pt x="130" y="811"/>
                  </a:lnTo>
                  <a:lnTo>
                    <a:pt x="75" y="941"/>
                  </a:lnTo>
                  <a:lnTo>
                    <a:pt x="38" y="1070"/>
                  </a:lnTo>
                  <a:lnTo>
                    <a:pt x="19" y="1199"/>
                  </a:lnTo>
                  <a:lnTo>
                    <a:pt x="1" y="1346"/>
                  </a:lnTo>
                  <a:lnTo>
                    <a:pt x="1" y="1475"/>
                  </a:lnTo>
                  <a:lnTo>
                    <a:pt x="19" y="1604"/>
                  </a:lnTo>
                  <a:lnTo>
                    <a:pt x="56" y="1733"/>
                  </a:lnTo>
                  <a:lnTo>
                    <a:pt x="93" y="1862"/>
                  </a:lnTo>
                  <a:lnTo>
                    <a:pt x="148" y="1973"/>
                  </a:lnTo>
                  <a:lnTo>
                    <a:pt x="222" y="2084"/>
                  </a:lnTo>
                  <a:lnTo>
                    <a:pt x="296" y="2194"/>
                  </a:lnTo>
                  <a:lnTo>
                    <a:pt x="370" y="2287"/>
                  </a:lnTo>
                  <a:lnTo>
                    <a:pt x="462" y="2379"/>
                  </a:lnTo>
                  <a:lnTo>
                    <a:pt x="573" y="2471"/>
                  </a:lnTo>
                  <a:lnTo>
                    <a:pt x="683" y="2545"/>
                  </a:lnTo>
                  <a:lnTo>
                    <a:pt x="794" y="2600"/>
                  </a:lnTo>
                  <a:lnTo>
                    <a:pt x="923" y="2655"/>
                  </a:lnTo>
                  <a:lnTo>
                    <a:pt x="1033" y="2692"/>
                  </a:lnTo>
                  <a:lnTo>
                    <a:pt x="1181" y="2711"/>
                  </a:lnTo>
                  <a:lnTo>
                    <a:pt x="1310" y="2729"/>
                  </a:lnTo>
                  <a:lnTo>
                    <a:pt x="1439" y="2729"/>
                  </a:lnTo>
                  <a:lnTo>
                    <a:pt x="1587" y="2711"/>
                  </a:lnTo>
                  <a:lnTo>
                    <a:pt x="1716" y="2674"/>
                  </a:lnTo>
                  <a:lnTo>
                    <a:pt x="1845" y="2637"/>
                  </a:lnTo>
                  <a:lnTo>
                    <a:pt x="1955" y="2582"/>
                  </a:lnTo>
                  <a:lnTo>
                    <a:pt x="2084" y="2526"/>
                  </a:lnTo>
                  <a:lnTo>
                    <a:pt x="2195" y="2434"/>
                  </a:lnTo>
                  <a:lnTo>
                    <a:pt x="2287" y="2360"/>
                  </a:lnTo>
                  <a:lnTo>
                    <a:pt x="2379" y="2268"/>
                  </a:lnTo>
                  <a:lnTo>
                    <a:pt x="2472" y="2157"/>
                  </a:lnTo>
                  <a:lnTo>
                    <a:pt x="2545" y="2047"/>
                  </a:lnTo>
                  <a:lnTo>
                    <a:pt x="2601" y="1918"/>
                  </a:lnTo>
                  <a:lnTo>
                    <a:pt x="2656" y="1807"/>
                  </a:lnTo>
                  <a:lnTo>
                    <a:pt x="2693" y="1660"/>
                  </a:lnTo>
                  <a:lnTo>
                    <a:pt x="2711" y="1531"/>
                  </a:lnTo>
                  <a:lnTo>
                    <a:pt x="2730" y="1401"/>
                  </a:lnTo>
                  <a:lnTo>
                    <a:pt x="2730" y="1254"/>
                  </a:lnTo>
                  <a:lnTo>
                    <a:pt x="2711" y="1125"/>
                  </a:lnTo>
                  <a:lnTo>
                    <a:pt x="2674" y="996"/>
                  </a:lnTo>
                  <a:lnTo>
                    <a:pt x="2638" y="885"/>
                  </a:lnTo>
                  <a:lnTo>
                    <a:pt x="2582" y="756"/>
                  </a:lnTo>
                  <a:lnTo>
                    <a:pt x="2509" y="646"/>
                  </a:lnTo>
                  <a:lnTo>
                    <a:pt x="2435" y="535"/>
                  </a:lnTo>
                  <a:lnTo>
                    <a:pt x="2343" y="443"/>
                  </a:lnTo>
                  <a:lnTo>
                    <a:pt x="2250" y="351"/>
                  </a:lnTo>
                  <a:lnTo>
                    <a:pt x="2158" y="277"/>
                  </a:lnTo>
                  <a:lnTo>
                    <a:pt x="2048" y="203"/>
                  </a:lnTo>
                  <a:lnTo>
                    <a:pt x="1937" y="129"/>
                  </a:lnTo>
                  <a:lnTo>
                    <a:pt x="1808" y="92"/>
                  </a:lnTo>
                  <a:lnTo>
                    <a:pt x="1679" y="37"/>
                  </a:lnTo>
                  <a:lnTo>
                    <a:pt x="1550" y="19"/>
                  </a:lnTo>
                  <a:lnTo>
                    <a:pt x="142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3" name="Google Shape;3903;p15"/>
            <p:cNvSpPr/>
            <p:nvPr/>
          </p:nvSpPr>
          <p:spPr>
            <a:xfrm>
              <a:off x="4847375" y="919400"/>
              <a:ext cx="41500" cy="41050"/>
            </a:xfrm>
            <a:custGeom>
              <a:avLst/>
              <a:gdLst/>
              <a:ahLst/>
              <a:cxnLst/>
              <a:rect l="l" t="t" r="r" b="b"/>
              <a:pathLst>
                <a:path w="1660" h="1642" extrusionOk="0">
                  <a:moveTo>
                    <a:pt x="811" y="1"/>
                  </a:moveTo>
                  <a:lnTo>
                    <a:pt x="627" y="19"/>
                  </a:lnTo>
                  <a:lnTo>
                    <a:pt x="479" y="74"/>
                  </a:lnTo>
                  <a:lnTo>
                    <a:pt x="350" y="148"/>
                  </a:lnTo>
                  <a:lnTo>
                    <a:pt x="221" y="259"/>
                  </a:lnTo>
                  <a:lnTo>
                    <a:pt x="129" y="369"/>
                  </a:lnTo>
                  <a:lnTo>
                    <a:pt x="55" y="517"/>
                  </a:lnTo>
                  <a:lnTo>
                    <a:pt x="18" y="683"/>
                  </a:lnTo>
                  <a:lnTo>
                    <a:pt x="0" y="849"/>
                  </a:lnTo>
                  <a:lnTo>
                    <a:pt x="37" y="1015"/>
                  </a:lnTo>
                  <a:lnTo>
                    <a:pt x="74" y="1181"/>
                  </a:lnTo>
                  <a:lnTo>
                    <a:pt x="148" y="1310"/>
                  </a:lnTo>
                  <a:lnTo>
                    <a:pt x="258" y="1439"/>
                  </a:lnTo>
                  <a:lnTo>
                    <a:pt x="387" y="1531"/>
                  </a:lnTo>
                  <a:lnTo>
                    <a:pt x="516" y="1605"/>
                  </a:lnTo>
                  <a:lnTo>
                    <a:pt x="682" y="1642"/>
                  </a:lnTo>
                  <a:lnTo>
                    <a:pt x="848" y="1642"/>
                  </a:lnTo>
                  <a:lnTo>
                    <a:pt x="1033" y="1623"/>
                  </a:lnTo>
                  <a:lnTo>
                    <a:pt x="1180" y="1586"/>
                  </a:lnTo>
                  <a:lnTo>
                    <a:pt x="1328" y="1494"/>
                  </a:lnTo>
                  <a:lnTo>
                    <a:pt x="1438" y="1402"/>
                  </a:lnTo>
                  <a:lnTo>
                    <a:pt x="1530" y="1273"/>
                  </a:lnTo>
                  <a:lnTo>
                    <a:pt x="1604" y="1125"/>
                  </a:lnTo>
                  <a:lnTo>
                    <a:pt x="1641" y="978"/>
                  </a:lnTo>
                  <a:lnTo>
                    <a:pt x="1659" y="793"/>
                  </a:lnTo>
                  <a:lnTo>
                    <a:pt x="1641" y="628"/>
                  </a:lnTo>
                  <a:lnTo>
                    <a:pt x="1586" y="480"/>
                  </a:lnTo>
                  <a:lnTo>
                    <a:pt x="1512" y="333"/>
                  </a:lnTo>
                  <a:lnTo>
                    <a:pt x="1401" y="222"/>
                  </a:lnTo>
                  <a:lnTo>
                    <a:pt x="1272" y="130"/>
                  </a:lnTo>
                  <a:lnTo>
                    <a:pt x="1143" y="56"/>
                  </a:lnTo>
                  <a:lnTo>
                    <a:pt x="977" y="19"/>
                  </a:lnTo>
                  <a:lnTo>
                    <a:pt x="81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4" name="Google Shape;3904;p15"/>
            <p:cNvSpPr/>
            <p:nvPr/>
          </p:nvSpPr>
          <p:spPr>
            <a:xfrm>
              <a:off x="5404200" y="925400"/>
              <a:ext cx="69625" cy="69175"/>
            </a:xfrm>
            <a:custGeom>
              <a:avLst/>
              <a:gdLst/>
              <a:ahLst/>
              <a:cxnLst/>
              <a:rect l="l" t="t" r="r" b="b"/>
              <a:pathLst>
                <a:path w="2785" h="2767" extrusionOk="0">
                  <a:moveTo>
                    <a:pt x="1254" y="0"/>
                  </a:moveTo>
                  <a:lnTo>
                    <a:pt x="1125" y="19"/>
                  </a:lnTo>
                  <a:lnTo>
                    <a:pt x="978" y="56"/>
                  </a:lnTo>
                  <a:lnTo>
                    <a:pt x="848" y="93"/>
                  </a:lnTo>
                  <a:lnTo>
                    <a:pt x="719" y="148"/>
                  </a:lnTo>
                  <a:lnTo>
                    <a:pt x="609" y="222"/>
                  </a:lnTo>
                  <a:lnTo>
                    <a:pt x="498" y="295"/>
                  </a:lnTo>
                  <a:lnTo>
                    <a:pt x="406" y="388"/>
                  </a:lnTo>
                  <a:lnTo>
                    <a:pt x="314" y="480"/>
                  </a:lnTo>
                  <a:lnTo>
                    <a:pt x="240" y="590"/>
                  </a:lnTo>
                  <a:lnTo>
                    <a:pt x="166" y="701"/>
                  </a:lnTo>
                  <a:lnTo>
                    <a:pt x="111" y="830"/>
                  </a:lnTo>
                  <a:lnTo>
                    <a:pt x="56" y="959"/>
                  </a:lnTo>
                  <a:lnTo>
                    <a:pt x="19" y="1088"/>
                  </a:lnTo>
                  <a:lnTo>
                    <a:pt x="0" y="1236"/>
                  </a:lnTo>
                  <a:lnTo>
                    <a:pt x="0" y="1383"/>
                  </a:lnTo>
                  <a:lnTo>
                    <a:pt x="0" y="1531"/>
                  </a:lnTo>
                  <a:lnTo>
                    <a:pt x="19" y="1660"/>
                  </a:lnTo>
                  <a:lnTo>
                    <a:pt x="56" y="1789"/>
                  </a:lnTo>
                  <a:lnTo>
                    <a:pt x="93" y="1918"/>
                  </a:lnTo>
                  <a:lnTo>
                    <a:pt x="148" y="2047"/>
                  </a:lnTo>
                  <a:lnTo>
                    <a:pt x="222" y="2158"/>
                  </a:lnTo>
                  <a:lnTo>
                    <a:pt x="295" y="2268"/>
                  </a:lnTo>
                  <a:lnTo>
                    <a:pt x="388" y="2360"/>
                  </a:lnTo>
                  <a:lnTo>
                    <a:pt x="480" y="2453"/>
                  </a:lnTo>
                  <a:lnTo>
                    <a:pt x="572" y="2526"/>
                  </a:lnTo>
                  <a:lnTo>
                    <a:pt x="683" y="2600"/>
                  </a:lnTo>
                  <a:lnTo>
                    <a:pt x="812" y="2655"/>
                  </a:lnTo>
                  <a:lnTo>
                    <a:pt x="941" y="2711"/>
                  </a:lnTo>
                  <a:lnTo>
                    <a:pt x="1070" y="2748"/>
                  </a:lnTo>
                  <a:lnTo>
                    <a:pt x="1199" y="2766"/>
                  </a:lnTo>
                  <a:lnTo>
                    <a:pt x="1494" y="2766"/>
                  </a:lnTo>
                  <a:lnTo>
                    <a:pt x="1623" y="2748"/>
                  </a:lnTo>
                  <a:lnTo>
                    <a:pt x="1770" y="2729"/>
                  </a:lnTo>
                  <a:lnTo>
                    <a:pt x="1899" y="2674"/>
                  </a:lnTo>
                  <a:lnTo>
                    <a:pt x="2029" y="2637"/>
                  </a:lnTo>
                  <a:lnTo>
                    <a:pt x="2139" y="2563"/>
                  </a:lnTo>
                  <a:lnTo>
                    <a:pt x="2250" y="2489"/>
                  </a:lnTo>
                  <a:lnTo>
                    <a:pt x="2360" y="2397"/>
                  </a:lnTo>
                  <a:lnTo>
                    <a:pt x="2453" y="2305"/>
                  </a:lnTo>
                  <a:lnTo>
                    <a:pt x="2526" y="2194"/>
                  </a:lnTo>
                  <a:lnTo>
                    <a:pt x="2600" y="2084"/>
                  </a:lnTo>
                  <a:lnTo>
                    <a:pt x="2655" y="1973"/>
                  </a:lnTo>
                  <a:lnTo>
                    <a:pt x="2711" y="1844"/>
                  </a:lnTo>
                  <a:lnTo>
                    <a:pt x="2748" y="1697"/>
                  </a:lnTo>
                  <a:lnTo>
                    <a:pt x="2766" y="1568"/>
                  </a:lnTo>
                  <a:lnTo>
                    <a:pt x="2784" y="1420"/>
                  </a:lnTo>
                  <a:lnTo>
                    <a:pt x="2766" y="1273"/>
                  </a:lnTo>
                  <a:lnTo>
                    <a:pt x="2748" y="1125"/>
                  </a:lnTo>
                  <a:lnTo>
                    <a:pt x="2729" y="996"/>
                  </a:lnTo>
                  <a:lnTo>
                    <a:pt x="2674" y="867"/>
                  </a:lnTo>
                  <a:lnTo>
                    <a:pt x="2619" y="738"/>
                  </a:lnTo>
                  <a:lnTo>
                    <a:pt x="2563" y="627"/>
                  </a:lnTo>
                  <a:lnTo>
                    <a:pt x="2489" y="517"/>
                  </a:lnTo>
                  <a:lnTo>
                    <a:pt x="2397" y="406"/>
                  </a:lnTo>
                  <a:lnTo>
                    <a:pt x="2305" y="314"/>
                  </a:lnTo>
                  <a:lnTo>
                    <a:pt x="2194" y="240"/>
                  </a:lnTo>
                  <a:lnTo>
                    <a:pt x="2084" y="166"/>
                  </a:lnTo>
                  <a:lnTo>
                    <a:pt x="1955" y="111"/>
                  </a:lnTo>
                  <a:lnTo>
                    <a:pt x="1826" y="56"/>
                  </a:lnTo>
                  <a:lnTo>
                    <a:pt x="1697" y="19"/>
                  </a:lnTo>
                  <a:lnTo>
                    <a:pt x="154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5" name="Google Shape;3905;p15"/>
            <p:cNvSpPr/>
            <p:nvPr/>
          </p:nvSpPr>
          <p:spPr>
            <a:xfrm>
              <a:off x="4924800" y="930925"/>
              <a:ext cx="46575" cy="46575"/>
            </a:xfrm>
            <a:custGeom>
              <a:avLst/>
              <a:gdLst/>
              <a:ahLst/>
              <a:cxnLst/>
              <a:rect l="l" t="t" r="r" b="b"/>
              <a:pathLst>
                <a:path w="1863" h="1863" extrusionOk="0">
                  <a:moveTo>
                    <a:pt x="904" y="1"/>
                  </a:moveTo>
                  <a:lnTo>
                    <a:pt x="720" y="19"/>
                  </a:lnTo>
                  <a:lnTo>
                    <a:pt x="535" y="74"/>
                  </a:lnTo>
                  <a:lnTo>
                    <a:pt x="388" y="167"/>
                  </a:lnTo>
                  <a:lnTo>
                    <a:pt x="240" y="277"/>
                  </a:lnTo>
                  <a:lnTo>
                    <a:pt x="148" y="425"/>
                  </a:lnTo>
                  <a:lnTo>
                    <a:pt x="56" y="591"/>
                  </a:lnTo>
                  <a:lnTo>
                    <a:pt x="19" y="775"/>
                  </a:lnTo>
                  <a:lnTo>
                    <a:pt x="1" y="959"/>
                  </a:lnTo>
                  <a:lnTo>
                    <a:pt x="19" y="1144"/>
                  </a:lnTo>
                  <a:lnTo>
                    <a:pt x="74" y="1328"/>
                  </a:lnTo>
                  <a:lnTo>
                    <a:pt x="167" y="1476"/>
                  </a:lnTo>
                  <a:lnTo>
                    <a:pt x="277" y="1623"/>
                  </a:lnTo>
                  <a:lnTo>
                    <a:pt x="425" y="1734"/>
                  </a:lnTo>
                  <a:lnTo>
                    <a:pt x="572" y="1808"/>
                  </a:lnTo>
                  <a:lnTo>
                    <a:pt x="757" y="1863"/>
                  </a:lnTo>
                  <a:lnTo>
                    <a:pt x="959" y="1863"/>
                  </a:lnTo>
                  <a:lnTo>
                    <a:pt x="1144" y="1844"/>
                  </a:lnTo>
                  <a:lnTo>
                    <a:pt x="1328" y="1789"/>
                  </a:lnTo>
                  <a:lnTo>
                    <a:pt x="1476" y="1697"/>
                  </a:lnTo>
                  <a:lnTo>
                    <a:pt x="1605" y="1586"/>
                  </a:lnTo>
                  <a:lnTo>
                    <a:pt x="1715" y="1439"/>
                  </a:lnTo>
                  <a:lnTo>
                    <a:pt x="1808" y="1291"/>
                  </a:lnTo>
                  <a:lnTo>
                    <a:pt x="1844" y="1107"/>
                  </a:lnTo>
                  <a:lnTo>
                    <a:pt x="1863" y="904"/>
                  </a:lnTo>
                  <a:lnTo>
                    <a:pt x="1844" y="720"/>
                  </a:lnTo>
                  <a:lnTo>
                    <a:pt x="1789" y="535"/>
                  </a:lnTo>
                  <a:lnTo>
                    <a:pt x="1697" y="388"/>
                  </a:lnTo>
                  <a:lnTo>
                    <a:pt x="1586" y="259"/>
                  </a:lnTo>
                  <a:lnTo>
                    <a:pt x="1439" y="148"/>
                  </a:lnTo>
                  <a:lnTo>
                    <a:pt x="1273" y="56"/>
                  </a:lnTo>
                  <a:lnTo>
                    <a:pt x="1107" y="19"/>
                  </a:lnTo>
                  <a:lnTo>
                    <a:pt x="904"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6" name="Google Shape;3906;p15"/>
            <p:cNvSpPr/>
            <p:nvPr/>
          </p:nvSpPr>
          <p:spPr>
            <a:xfrm>
              <a:off x="5482550" y="935075"/>
              <a:ext cx="72400" cy="72400"/>
            </a:xfrm>
            <a:custGeom>
              <a:avLst/>
              <a:gdLst/>
              <a:ahLst/>
              <a:cxnLst/>
              <a:rect l="l" t="t" r="r" b="b"/>
              <a:pathLst>
                <a:path w="2896" h="2896" extrusionOk="0">
                  <a:moveTo>
                    <a:pt x="1439" y="1"/>
                  </a:moveTo>
                  <a:lnTo>
                    <a:pt x="1291" y="19"/>
                  </a:lnTo>
                  <a:lnTo>
                    <a:pt x="1144" y="37"/>
                  </a:lnTo>
                  <a:lnTo>
                    <a:pt x="1015" y="74"/>
                  </a:lnTo>
                  <a:lnTo>
                    <a:pt x="886" y="130"/>
                  </a:lnTo>
                  <a:lnTo>
                    <a:pt x="757" y="203"/>
                  </a:lnTo>
                  <a:lnTo>
                    <a:pt x="628" y="277"/>
                  </a:lnTo>
                  <a:lnTo>
                    <a:pt x="517" y="351"/>
                  </a:lnTo>
                  <a:lnTo>
                    <a:pt x="425" y="461"/>
                  </a:lnTo>
                  <a:lnTo>
                    <a:pt x="333" y="554"/>
                  </a:lnTo>
                  <a:lnTo>
                    <a:pt x="240" y="664"/>
                  </a:lnTo>
                  <a:lnTo>
                    <a:pt x="167" y="793"/>
                  </a:lnTo>
                  <a:lnTo>
                    <a:pt x="111" y="922"/>
                  </a:lnTo>
                  <a:lnTo>
                    <a:pt x="56" y="1052"/>
                  </a:lnTo>
                  <a:lnTo>
                    <a:pt x="19" y="1199"/>
                  </a:lnTo>
                  <a:lnTo>
                    <a:pt x="1" y="1328"/>
                  </a:lnTo>
                  <a:lnTo>
                    <a:pt x="1" y="1476"/>
                  </a:lnTo>
                  <a:lnTo>
                    <a:pt x="19" y="1623"/>
                  </a:lnTo>
                  <a:lnTo>
                    <a:pt x="38" y="1752"/>
                  </a:lnTo>
                  <a:lnTo>
                    <a:pt x="75" y="1900"/>
                  </a:lnTo>
                  <a:lnTo>
                    <a:pt x="130" y="2029"/>
                  </a:lnTo>
                  <a:lnTo>
                    <a:pt x="185" y="2139"/>
                  </a:lnTo>
                  <a:lnTo>
                    <a:pt x="259" y="2268"/>
                  </a:lnTo>
                  <a:lnTo>
                    <a:pt x="351" y="2379"/>
                  </a:lnTo>
                  <a:lnTo>
                    <a:pt x="443" y="2471"/>
                  </a:lnTo>
                  <a:lnTo>
                    <a:pt x="536" y="2563"/>
                  </a:lnTo>
                  <a:lnTo>
                    <a:pt x="646" y="2656"/>
                  </a:lnTo>
                  <a:lnTo>
                    <a:pt x="757" y="2729"/>
                  </a:lnTo>
                  <a:lnTo>
                    <a:pt x="886" y="2785"/>
                  </a:lnTo>
                  <a:lnTo>
                    <a:pt x="1015" y="2840"/>
                  </a:lnTo>
                  <a:lnTo>
                    <a:pt x="1144" y="2877"/>
                  </a:lnTo>
                  <a:lnTo>
                    <a:pt x="1291" y="2895"/>
                  </a:lnTo>
                  <a:lnTo>
                    <a:pt x="1586" y="2895"/>
                  </a:lnTo>
                  <a:lnTo>
                    <a:pt x="1716" y="2877"/>
                  </a:lnTo>
                  <a:lnTo>
                    <a:pt x="1863" y="2840"/>
                  </a:lnTo>
                  <a:lnTo>
                    <a:pt x="1992" y="2785"/>
                  </a:lnTo>
                  <a:lnTo>
                    <a:pt x="2121" y="2729"/>
                  </a:lnTo>
                  <a:lnTo>
                    <a:pt x="2232" y="2656"/>
                  </a:lnTo>
                  <a:lnTo>
                    <a:pt x="2361" y="2582"/>
                  </a:lnTo>
                  <a:lnTo>
                    <a:pt x="2453" y="2471"/>
                  </a:lnTo>
                  <a:lnTo>
                    <a:pt x="2545" y="2379"/>
                  </a:lnTo>
                  <a:lnTo>
                    <a:pt x="2637" y="2268"/>
                  </a:lnTo>
                  <a:lnTo>
                    <a:pt x="2711" y="2139"/>
                  </a:lnTo>
                  <a:lnTo>
                    <a:pt x="2785" y="2010"/>
                  </a:lnTo>
                  <a:lnTo>
                    <a:pt x="2822" y="1881"/>
                  </a:lnTo>
                  <a:lnTo>
                    <a:pt x="2859" y="1752"/>
                  </a:lnTo>
                  <a:lnTo>
                    <a:pt x="2896" y="1605"/>
                  </a:lnTo>
                  <a:lnTo>
                    <a:pt x="2896" y="1457"/>
                  </a:lnTo>
                  <a:lnTo>
                    <a:pt x="2896" y="1310"/>
                  </a:lnTo>
                  <a:lnTo>
                    <a:pt x="2859" y="1162"/>
                  </a:lnTo>
                  <a:lnTo>
                    <a:pt x="2840" y="1033"/>
                  </a:lnTo>
                  <a:lnTo>
                    <a:pt x="2785" y="904"/>
                  </a:lnTo>
                  <a:lnTo>
                    <a:pt x="2711" y="775"/>
                  </a:lnTo>
                  <a:lnTo>
                    <a:pt x="2637" y="646"/>
                  </a:lnTo>
                  <a:lnTo>
                    <a:pt x="2564" y="535"/>
                  </a:lnTo>
                  <a:lnTo>
                    <a:pt x="2472" y="443"/>
                  </a:lnTo>
                  <a:lnTo>
                    <a:pt x="2361" y="332"/>
                  </a:lnTo>
                  <a:lnTo>
                    <a:pt x="2250" y="259"/>
                  </a:lnTo>
                  <a:lnTo>
                    <a:pt x="2121" y="185"/>
                  </a:lnTo>
                  <a:lnTo>
                    <a:pt x="1992" y="130"/>
                  </a:lnTo>
                  <a:lnTo>
                    <a:pt x="1863" y="74"/>
                  </a:lnTo>
                  <a:lnTo>
                    <a:pt x="1734" y="37"/>
                  </a:lnTo>
                  <a:lnTo>
                    <a:pt x="1586" y="19"/>
                  </a:lnTo>
                  <a:lnTo>
                    <a:pt x="1439"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7" name="Google Shape;3907;p15"/>
            <p:cNvSpPr/>
            <p:nvPr/>
          </p:nvSpPr>
          <p:spPr>
            <a:xfrm>
              <a:off x="5002250" y="942900"/>
              <a:ext cx="51650" cy="51675"/>
            </a:xfrm>
            <a:custGeom>
              <a:avLst/>
              <a:gdLst/>
              <a:ahLst/>
              <a:cxnLst/>
              <a:rect l="l" t="t" r="r" b="b"/>
              <a:pathLst>
                <a:path w="2066" h="2067" extrusionOk="0">
                  <a:moveTo>
                    <a:pt x="996" y="1"/>
                  </a:moveTo>
                  <a:lnTo>
                    <a:pt x="793" y="19"/>
                  </a:lnTo>
                  <a:lnTo>
                    <a:pt x="609" y="75"/>
                  </a:lnTo>
                  <a:lnTo>
                    <a:pt x="443" y="185"/>
                  </a:lnTo>
                  <a:lnTo>
                    <a:pt x="295" y="296"/>
                  </a:lnTo>
                  <a:lnTo>
                    <a:pt x="166" y="444"/>
                  </a:lnTo>
                  <a:lnTo>
                    <a:pt x="74" y="628"/>
                  </a:lnTo>
                  <a:lnTo>
                    <a:pt x="19" y="812"/>
                  </a:lnTo>
                  <a:lnTo>
                    <a:pt x="0" y="1015"/>
                  </a:lnTo>
                  <a:lnTo>
                    <a:pt x="19" y="1218"/>
                  </a:lnTo>
                  <a:lnTo>
                    <a:pt x="74" y="1421"/>
                  </a:lnTo>
                  <a:lnTo>
                    <a:pt x="166" y="1605"/>
                  </a:lnTo>
                  <a:lnTo>
                    <a:pt x="295" y="1753"/>
                  </a:lnTo>
                  <a:lnTo>
                    <a:pt x="443" y="1882"/>
                  </a:lnTo>
                  <a:lnTo>
                    <a:pt x="627" y="1974"/>
                  </a:lnTo>
                  <a:lnTo>
                    <a:pt x="812" y="2029"/>
                  </a:lnTo>
                  <a:lnTo>
                    <a:pt x="1033" y="2066"/>
                  </a:lnTo>
                  <a:lnTo>
                    <a:pt x="1236" y="2029"/>
                  </a:lnTo>
                  <a:lnTo>
                    <a:pt x="1438" y="1974"/>
                  </a:lnTo>
                  <a:lnTo>
                    <a:pt x="1604" y="1882"/>
                  </a:lnTo>
                  <a:lnTo>
                    <a:pt x="1770" y="1753"/>
                  </a:lnTo>
                  <a:lnTo>
                    <a:pt x="1881" y="1605"/>
                  </a:lnTo>
                  <a:lnTo>
                    <a:pt x="1992" y="1421"/>
                  </a:lnTo>
                  <a:lnTo>
                    <a:pt x="2047" y="1218"/>
                  </a:lnTo>
                  <a:lnTo>
                    <a:pt x="2065" y="1015"/>
                  </a:lnTo>
                  <a:lnTo>
                    <a:pt x="2028" y="812"/>
                  </a:lnTo>
                  <a:lnTo>
                    <a:pt x="1973" y="609"/>
                  </a:lnTo>
                  <a:lnTo>
                    <a:pt x="1881" y="444"/>
                  </a:lnTo>
                  <a:lnTo>
                    <a:pt x="1752" y="278"/>
                  </a:lnTo>
                  <a:lnTo>
                    <a:pt x="1586" y="167"/>
                  </a:lnTo>
                  <a:lnTo>
                    <a:pt x="1420" y="75"/>
                  </a:lnTo>
                  <a:lnTo>
                    <a:pt x="1217" y="19"/>
                  </a:lnTo>
                  <a:lnTo>
                    <a:pt x="99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8" name="Google Shape;3908;p15"/>
            <p:cNvSpPr/>
            <p:nvPr/>
          </p:nvSpPr>
          <p:spPr>
            <a:xfrm>
              <a:off x="5561850" y="948900"/>
              <a:ext cx="73775" cy="73775"/>
            </a:xfrm>
            <a:custGeom>
              <a:avLst/>
              <a:gdLst/>
              <a:ahLst/>
              <a:cxnLst/>
              <a:rect l="l" t="t" r="r" b="b"/>
              <a:pathLst>
                <a:path w="2951" h="2951" extrusionOk="0">
                  <a:moveTo>
                    <a:pt x="1328" y="1"/>
                  </a:moveTo>
                  <a:lnTo>
                    <a:pt x="1199" y="19"/>
                  </a:lnTo>
                  <a:lnTo>
                    <a:pt x="1051" y="56"/>
                  </a:lnTo>
                  <a:lnTo>
                    <a:pt x="922" y="111"/>
                  </a:lnTo>
                  <a:lnTo>
                    <a:pt x="793" y="167"/>
                  </a:lnTo>
                  <a:lnTo>
                    <a:pt x="664" y="240"/>
                  </a:lnTo>
                  <a:lnTo>
                    <a:pt x="553" y="314"/>
                  </a:lnTo>
                  <a:lnTo>
                    <a:pt x="461" y="406"/>
                  </a:lnTo>
                  <a:lnTo>
                    <a:pt x="350" y="517"/>
                  </a:lnTo>
                  <a:lnTo>
                    <a:pt x="277" y="628"/>
                  </a:lnTo>
                  <a:lnTo>
                    <a:pt x="203" y="738"/>
                  </a:lnTo>
                  <a:lnTo>
                    <a:pt x="129" y="867"/>
                  </a:lnTo>
                  <a:lnTo>
                    <a:pt x="74" y="996"/>
                  </a:lnTo>
                  <a:lnTo>
                    <a:pt x="37" y="1144"/>
                  </a:lnTo>
                  <a:lnTo>
                    <a:pt x="19" y="1273"/>
                  </a:lnTo>
                  <a:lnTo>
                    <a:pt x="0" y="1420"/>
                  </a:lnTo>
                  <a:lnTo>
                    <a:pt x="0" y="1568"/>
                  </a:lnTo>
                  <a:lnTo>
                    <a:pt x="19" y="1715"/>
                  </a:lnTo>
                  <a:lnTo>
                    <a:pt x="55" y="1863"/>
                  </a:lnTo>
                  <a:lnTo>
                    <a:pt x="92" y="1992"/>
                  </a:lnTo>
                  <a:lnTo>
                    <a:pt x="166" y="2140"/>
                  </a:lnTo>
                  <a:lnTo>
                    <a:pt x="221" y="2250"/>
                  </a:lnTo>
                  <a:lnTo>
                    <a:pt x="314" y="2379"/>
                  </a:lnTo>
                  <a:lnTo>
                    <a:pt x="406" y="2490"/>
                  </a:lnTo>
                  <a:lnTo>
                    <a:pt x="516" y="2582"/>
                  </a:lnTo>
                  <a:lnTo>
                    <a:pt x="627" y="2674"/>
                  </a:lnTo>
                  <a:lnTo>
                    <a:pt x="738" y="2748"/>
                  </a:lnTo>
                  <a:lnTo>
                    <a:pt x="867" y="2822"/>
                  </a:lnTo>
                  <a:lnTo>
                    <a:pt x="996" y="2877"/>
                  </a:lnTo>
                  <a:lnTo>
                    <a:pt x="1143" y="2914"/>
                  </a:lnTo>
                  <a:lnTo>
                    <a:pt x="1291" y="2932"/>
                  </a:lnTo>
                  <a:lnTo>
                    <a:pt x="1438" y="2951"/>
                  </a:lnTo>
                  <a:lnTo>
                    <a:pt x="1586" y="2951"/>
                  </a:lnTo>
                  <a:lnTo>
                    <a:pt x="1733" y="2932"/>
                  </a:lnTo>
                  <a:lnTo>
                    <a:pt x="1881" y="2895"/>
                  </a:lnTo>
                  <a:lnTo>
                    <a:pt x="2010" y="2840"/>
                  </a:lnTo>
                  <a:lnTo>
                    <a:pt x="2139" y="2785"/>
                  </a:lnTo>
                  <a:lnTo>
                    <a:pt x="2268" y="2711"/>
                  </a:lnTo>
                  <a:lnTo>
                    <a:pt x="2379" y="2619"/>
                  </a:lnTo>
                  <a:lnTo>
                    <a:pt x="2489" y="2527"/>
                  </a:lnTo>
                  <a:lnTo>
                    <a:pt x="2600" y="2435"/>
                  </a:lnTo>
                  <a:lnTo>
                    <a:pt x="2674" y="2305"/>
                  </a:lnTo>
                  <a:lnTo>
                    <a:pt x="2766" y="2195"/>
                  </a:lnTo>
                  <a:lnTo>
                    <a:pt x="2821" y="2066"/>
                  </a:lnTo>
                  <a:lnTo>
                    <a:pt x="2877" y="1937"/>
                  </a:lnTo>
                  <a:lnTo>
                    <a:pt x="2913" y="1789"/>
                  </a:lnTo>
                  <a:lnTo>
                    <a:pt x="2950" y="1642"/>
                  </a:lnTo>
                  <a:lnTo>
                    <a:pt x="2950" y="1494"/>
                  </a:lnTo>
                  <a:lnTo>
                    <a:pt x="2950" y="1347"/>
                  </a:lnTo>
                  <a:lnTo>
                    <a:pt x="2932" y="1199"/>
                  </a:lnTo>
                  <a:lnTo>
                    <a:pt x="2895" y="1052"/>
                  </a:lnTo>
                  <a:lnTo>
                    <a:pt x="2840" y="923"/>
                  </a:lnTo>
                  <a:lnTo>
                    <a:pt x="2784" y="794"/>
                  </a:lnTo>
                  <a:lnTo>
                    <a:pt x="2711" y="664"/>
                  </a:lnTo>
                  <a:lnTo>
                    <a:pt x="2618" y="554"/>
                  </a:lnTo>
                  <a:lnTo>
                    <a:pt x="2526" y="443"/>
                  </a:lnTo>
                  <a:lnTo>
                    <a:pt x="2416" y="351"/>
                  </a:lnTo>
                  <a:lnTo>
                    <a:pt x="2305" y="259"/>
                  </a:lnTo>
                  <a:lnTo>
                    <a:pt x="2176" y="185"/>
                  </a:lnTo>
                  <a:lnTo>
                    <a:pt x="2047" y="111"/>
                  </a:lnTo>
                  <a:lnTo>
                    <a:pt x="1918" y="74"/>
                  </a:lnTo>
                  <a:lnTo>
                    <a:pt x="1770" y="19"/>
                  </a:lnTo>
                  <a:lnTo>
                    <a:pt x="162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9" name="Google Shape;3909;p15"/>
            <p:cNvSpPr/>
            <p:nvPr/>
          </p:nvSpPr>
          <p:spPr>
            <a:xfrm>
              <a:off x="5079675" y="954425"/>
              <a:ext cx="56275" cy="56725"/>
            </a:xfrm>
            <a:custGeom>
              <a:avLst/>
              <a:gdLst/>
              <a:ahLst/>
              <a:cxnLst/>
              <a:rect l="l" t="t" r="r" b="b"/>
              <a:pathLst>
                <a:path w="2251" h="2269" extrusionOk="0">
                  <a:moveTo>
                    <a:pt x="1126" y="1"/>
                  </a:moveTo>
                  <a:lnTo>
                    <a:pt x="1015" y="19"/>
                  </a:lnTo>
                  <a:lnTo>
                    <a:pt x="904" y="38"/>
                  </a:lnTo>
                  <a:lnTo>
                    <a:pt x="812" y="56"/>
                  </a:lnTo>
                  <a:lnTo>
                    <a:pt x="702" y="93"/>
                  </a:lnTo>
                  <a:lnTo>
                    <a:pt x="517" y="204"/>
                  </a:lnTo>
                  <a:lnTo>
                    <a:pt x="351" y="351"/>
                  </a:lnTo>
                  <a:lnTo>
                    <a:pt x="204" y="517"/>
                  </a:lnTo>
                  <a:lnTo>
                    <a:pt x="93" y="702"/>
                  </a:lnTo>
                  <a:lnTo>
                    <a:pt x="56" y="794"/>
                  </a:lnTo>
                  <a:lnTo>
                    <a:pt x="19" y="904"/>
                  </a:lnTo>
                  <a:lnTo>
                    <a:pt x="1" y="1015"/>
                  </a:lnTo>
                  <a:lnTo>
                    <a:pt x="1" y="1126"/>
                  </a:lnTo>
                  <a:lnTo>
                    <a:pt x="1" y="1236"/>
                  </a:lnTo>
                  <a:lnTo>
                    <a:pt x="19" y="1347"/>
                  </a:lnTo>
                  <a:lnTo>
                    <a:pt x="56" y="1458"/>
                  </a:lnTo>
                  <a:lnTo>
                    <a:pt x="93" y="1568"/>
                  </a:lnTo>
                  <a:lnTo>
                    <a:pt x="185" y="1753"/>
                  </a:lnTo>
                  <a:lnTo>
                    <a:pt x="333" y="1919"/>
                  </a:lnTo>
                  <a:lnTo>
                    <a:pt x="499" y="2066"/>
                  </a:lnTo>
                  <a:lnTo>
                    <a:pt x="683" y="2177"/>
                  </a:lnTo>
                  <a:lnTo>
                    <a:pt x="794" y="2214"/>
                  </a:lnTo>
                  <a:lnTo>
                    <a:pt x="904" y="2232"/>
                  </a:lnTo>
                  <a:lnTo>
                    <a:pt x="1015" y="2250"/>
                  </a:lnTo>
                  <a:lnTo>
                    <a:pt x="1126" y="2269"/>
                  </a:lnTo>
                  <a:lnTo>
                    <a:pt x="1236" y="2250"/>
                  </a:lnTo>
                  <a:lnTo>
                    <a:pt x="1347" y="2250"/>
                  </a:lnTo>
                  <a:lnTo>
                    <a:pt x="1439" y="2214"/>
                  </a:lnTo>
                  <a:lnTo>
                    <a:pt x="1550" y="2177"/>
                  </a:lnTo>
                  <a:lnTo>
                    <a:pt x="1734" y="2066"/>
                  </a:lnTo>
                  <a:lnTo>
                    <a:pt x="1918" y="1937"/>
                  </a:lnTo>
                  <a:lnTo>
                    <a:pt x="2047" y="1771"/>
                  </a:lnTo>
                  <a:lnTo>
                    <a:pt x="2158" y="1568"/>
                  </a:lnTo>
                  <a:lnTo>
                    <a:pt x="2195" y="1476"/>
                  </a:lnTo>
                  <a:lnTo>
                    <a:pt x="2232" y="1365"/>
                  </a:lnTo>
                  <a:lnTo>
                    <a:pt x="2250" y="1255"/>
                  </a:lnTo>
                  <a:lnTo>
                    <a:pt x="2250" y="1144"/>
                  </a:lnTo>
                  <a:lnTo>
                    <a:pt x="2250" y="1033"/>
                  </a:lnTo>
                  <a:lnTo>
                    <a:pt x="2232" y="923"/>
                  </a:lnTo>
                  <a:lnTo>
                    <a:pt x="2213" y="812"/>
                  </a:lnTo>
                  <a:lnTo>
                    <a:pt x="2158" y="720"/>
                  </a:lnTo>
                  <a:lnTo>
                    <a:pt x="2066" y="517"/>
                  </a:lnTo>
                  <a:lnTo>
                    <a:pt x="1918" y="351"/>
                  </a:lnTo>
                  <a:lnTo>
                    <a:pt x="1752" y="204"/>
                  </a:lnTo>
                  <a:lnTo>
                    <a:pt x="1568" y="112"/>
                  </a:lnTo>
                  <a:lnTo>
                    <a:pt x="1457" y="56"/>
                  </a:lnTo>
                  <a:lnTo>
                    <a:pt x="1365" y="38"/>
                  </a:lnTo>
                  <a:lnTo>
                    <a:pt x="1255" y="19"/>
                  </a:lnTo>
                  <a:lnTo>
                    <a:pt x="112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0" name="Google Shape;3910;p15"/>
            <p:cNvSpPr/>
            <p:nvPr/>
          </p:nvSpPr>
          <p:spPr>
            <a:xfrm>
              <a:off x="5641125" y="962725"/>
              <a:ext cx="74700" cy="74700"/>
            </a:xfrm>
            <a:custGeom>
              <a:avLst/>
              <a:gdLst/>
              <a:ahLst/>
              <a:cxnLst/>
              <a:rect l="l" t="t" r="r" b="b"/>
              <a:pathLst>
                <a:path w="2988" h="2988" extrusionOk="0">
                  <a:moveTo>
                    <a:pt x="1328" y="1"/>
                  </a:moveTo>
                  <a:lnTo>
                    <a:pt x="1181" y="38"/>
                  </a:lnTo>
                  <a:lnTo>
                    <a:pt x="1033" y="75"/>
                  </a:lnTo>
                  <a:lnTo>
                    <a:pt x="904" y="111"/>
                  </a:lnTo>
                  <a:lnTo>
                    <a:pt x="775" y="185"/>
                  </a:lnTo>
                  <a:lnTo>
                    <a:pt x="646" y="259"/>
                  </a:lnTo>
                  <a:lnTo>
                    <a:pt x="535" y="333"/>
                  </a:lnTo>
                  <a:lnTo>
                    <a:pt x="425" y="425"/>
                  </a:lnTo>
                  <a:lnTo>
                    <a:pt x="332" y="536"/>
                  </a:lnTo>
                  <a:lnTo>
                    <a:pt x="259" y="646"/>
                  </a:lnTo>
                  <a:lnTo>
                    <a:pt x="185" y="775"/>
                  </a:lnTo>
                  <a:lnTo>
                    <a:pt x="111" y="904"/>
                  </a:lnTo>
                  <a:lnTo>
                    <a:pt x="74" y="1033"/>
                  </a:lnTo>
                  <a:lnTo>
                    <a:pt x="37" y="1181"/>
                  </a:lnTo>
                  <a:lnTo>
                    <a:pt x="19" y="1328"/>
                  </a:lnTo>
                  <a:lnTo>
                    <a:pt x="1" y="1494"/>
                  </a:lnTo>
                  <a:lnTo>
                    <a:pt x="19" y="1642"/>
                  </a:lnTo>
                  <a:lnTo>
                    <a:pt x="37" y="1789"/>
                  </a:lnTo>
                  <a:lnTo>
                    <a:pt x="74" y="1937"/>
                  </a:lnTo>
                  <a:lnTo>
                    <a:pt x="130" y="2084"/>
                  </a:lnTo>
                  <a:lnTo>
                    <a:pt x="185" y="2213"/>
                  </a:lnTo>
                  <a:lnTo>
                    <a:pt x="259" y="2342"/>
                  </a:lnTo>
                  <a:lnTo>
                    <a:pt x="351" y="2453"/>
                  </a:lnTo>
                  <a:lnTo>
                    <a:pt x="443" y="2564"/>
                  </a:lnTo>
                  <a:lnTo>
                    <a:pt x="554" y="2656"/>
                  </a:lnTo>
                  <a:lnTo>
                    <a:pt x="664" y="2748"/>
                  </a:lnTo>
                  <a:lnTo>
                    <a:pt x="793" y="2822"/>
                  </a:lnTo>
                  <a:lnTo>
                    <a:pt x="922" y="2877"/>
                  </a:lnTo>
                  <a:lnTo>
                    <a:pt x="1070" y="2933"/>
                  </a:lnTo>
                  <a:lnTo>
                    <a:pt x="1217" y="2951"/>
                  </a:lnTo>
                  <a:lnTo>
                    <a:pt x="1365" y="2988"/>
                  </a:lnTo>
                  <a:lnTo>
                    <a:pt x="1531" y="2988"/>
                  </a:lnTo>
                  <a:lnTo>
                    <a:pt x="1678" y="2969"/>
                  </a:lnTo>
                  <a:lnTo>
                    <a:pt x="1826" y="2951"/>
                  </a:lnTo>
                  <a:lnTo>
                    <a:pt x="1973" y="2914"/>
                  </a:lnTo>
                  <a:lnTo>
                    <a:pt x="2102" y="2859"/>
                  </a:lnTo>
                  <a:lnTo>
                    <a:pt x="2232" y="2803"/>
                  </a:lnTo>
                  <a:lnTo>
                    <a:pt x="2342" y="2730"/>
                  </a:lnTo>
                  <a:lnTo>
                    <a:pt x="2471" y="2637"/>
                  </a:lnTo>
                  <a:lnTo>
                    <a:pt x="2563" y="2545"/>
                  </a:lnTo>
                  <a:lnTo>
                    <a:pt x="2656" y="2435"/>
                  </a:lnTo>
                  <a:lnTo>
                    <a:pt x="2748" y="2324"/>
                  </a:lnTo>
                  <a:lnTo>
                    <a:pt x="2822" y="2213"/>
                  </a:lnTo>
                  <a:lnTo>
                    <a:pt x="2877" y="2084"/>
                  </a:lnTo>
                  <a:lnTo>
                    <a:pt x="2932" y="1937"/>
                  </a:lnTo>
                  <a:lnTo>
                    <a:pt x="2969" y="1789"/>
                  </a:lnTo>
                  <a:lnTo>
                    <a:pt x="2987" y="1642"/>
                  </a:lnTo>
                  <a:lnTo>
                    <a:pt x="2987" y="1494"/>
                  </a:lnTo>
                  <a:lnTo>
                    <a:pt x="2987" y="1347"/>
                  </a:lnTo>
                  <a:lnTo>
                    <a:pt x="2969" y="1181"/>
                  </a:lnTo>
                  <a:lnTo>
                    <a:pt x="2932" y="1033"/>
                  </a:lnTo>
                  <a:lnTo>
                    <a:pt x="2877" y="904"/>
                  </a:lnTo>
                  <a:lnTo>
                    <a:pt x="2822" y="775"/>
                  </a:lnTo>
                  <a:lnTo>
                    <a:pt x="2748" y="646"/>
                  </a:lnTo>
                  <a:lnTo>
                    <a:pt x="2656" y="536"/>
                  </a:lnTo>
                  <a:lnTo>
                    <a:pt x="2563" y="425"/>
                  </a:lnTo>
                  <a:lnTo>
                    <a:pt x="2453" y="333"/>
                  </a:lnTo>
                  <a:lnTo>
                    <a:pt x="2324" y="241"/>
                  </a:lnTo>
                  <a:lnTo>
                    <a:pt x="2213" y="167"/>
                  </a:lnTo>
                  <a:lnTo>
                    <a:pt x="2066" y="111"/>
                  </a:lnTo>
                  <a:lnTo>
                    <a:pt x="1937" y="56"/>
                  </a:lnTo>
                  <a:lnTo>
                    <a:pt x="1789" y="19"/>
                  </a:lnTo>
                  <a:lnTo>
                    <a:pt x="164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1" name="Google Shape;3911;p15"/>
            <p:cNvSpPr/>
            <p:nvPr/>
          </p:nvSpPr>
          <p:spPr>
            <a:xfrm>
              <a:off x="5158500" y="967800"/>
              <a:ext cx="58575" cy="59025"/>
            </a:xfrm>
            <a:custGeom>
              <a:avLst/>
              <a:gdLst/>
              <a:ahLst/>
              <a:cxnLst/>
              <a:rect l="l" t="t" r="r" b="b"/>
              <a:pathLst>
                <a:path w="2343" h="2361" extrusionOk="0">
                  <a:moveTo>
                    <a:pt x="1052" y="1"/>
                  </a:moveTo>
                  <a:lnTo>
                    <a:pt x="923" y="19"/>
                  </a:lnTo>
                  <a:lnTo>
                    <a:pt x="812" y="38"/>
                  </a:lnTo>
                  <a:lnTo>
                    <a:pt x="701" y="93"/>
                  </a:lnTo>
                  <a:lnTo>
                    <a:pt x="609" y="130"/>
                  </a:lnTo>
                  <a:lnTo>
                    <a:pt x="499" y="185"/>
                  </a:lnTo>
                  <a:lnTo>
                    <a:pt x="406" y="259"/>
                  </a:lnTo>
                  <a:lnTo>
                    <a:pt x="333" y="333"/>
                  </a:lnTo>
                  <a:lnTo>
                    <a:pt x="259" y="425"/>
                  </a:lnTo>
                  <a:lnTo>
                    <a:pt x="185" y="517"/>
                  </a:lnTo>
                  <a:lnTo>
                    <a:pt x="130" y="609"/>
                  </a:lnTo>
                  <a:lnTo>
                    <a:pt x="75" y="720"/>
                  </a:lnTo>
                  <a:lnTo>
                    <a:pt x="38" y="830"/>
                  </a:lnTo>
                  <a:lnTo>
                    <a:pt x="19" y="941"/>
                  </a:lnTo>
                  <a:lnTo>
                    <a:pt x="1" y="1052"/>
                  </a:lnTo>
                  <a:lnTo>
                    <a:pt x="1" y="1181"/>
                  </a:lnTo>
                  <a:lnTo>
                    <a:pt x="1" y="1310"/>
                  </a:lnTo>
                  <a:lnTo>
                    <a:pt x="19" y="1420"/>
                  </a:lnTo>
                  <a:lnTo>
                    <a:pt x="38" y="1531"/>
                  </a:lnTo>
                  <a:lnTo>
                    <a:pt x="75" y="1642"/>
                  </a:lnTo>
                  <a:lnTo>
                    <a:pt x="185" y="1826"/>
                  </a:lnTo>
                  <a:lnTo>
                    <a:pt x="333" y="2010"/>
                  </a:lnTo>
                  <a:lnTo>
                    <a:pt x="499" y="2139"/>
                  </a:lnTo>
                  <a:lnTo>
                    <a:pt x="683" y="2250"/>
                  </a:lnTo>
                  <a:lnTo>
                    <a:pt x="794" y="2287"/>
                  </a:lnTo>
                  <a:lnTo>
                    <a:pt x="904" y="2324"/>
                  </a:lnTo>
                  <a:lnTo>
                    <a:pt x="1015" y="2342"/>
                  </a:lnTo>
                  <a:lnTo>
                    <a:pt x="1144" y="2361"/>
                  </a:lnTo>
                  <a:lnTo>
                    <a:pt x="1255" y="2342"/>
                  </a:lnTo>
                  <a:lnTo>
                    <a:pt x="1384" y="2342"/>
                  </a:lnTo>
                  <a:lnTo>
                    <a:pt x="1494" y="2305"/>
                  </a:lnTo>
                  <a:lnTo>
                    <a:pt x="1605" y="2269"/>
                  </a:lnTo>
                  <a:lnTo>
                    <a:pt x="1716" y="2232"/>
                  </a:lnTo>
                  <a:lnTo>
                    <a:pt x="1808" y="2176"/>
                  </a:lnTo>
                  <a:lnTo>
                    <a:pt x="1900" y="2103"/>
                  </a:lnTo>
                  <a:lnTo>
                    <a:pt x="1992" y="2029"/>
                  </a:lnTo>
                  <a:lnTo>
                    <a:pt x="2066" y="1955"/>
                  </a:lnTo>
                  <a:lnTo>
                    <a:pt x="2140" y="1863"/>
                  </a:lnTo>
                  <a:lnTo>
                    <a:pt x="2195" y="1752"/>
                  </a:lnTo>
                  <a:lnTo>
                    <a:pt x="2250" y="1660"/>
                  </a:lnTo>
                  <a:lnTo>
                    <a:pt x="2287" y="1549"/>
                  </a:lnTo>
                  <a:lnTo>
                    <a:pt x="2324" y="1439"/>
                  </a:lnTo>
                  <a:lnTo>
                    <a:pt x="2342" y="1310"/>
                  </a:lnTo>
                  <a:lnTo>
                    <a:pt x="2342" y="1199"/>
                  </a:lnTo>
                  <a:lnTo>
                    <a:pt x="2342" y="1070"/>
                  </a:lnTo>
                  <a:lnTo>
                    <a:pt x="2324" y="941"/>
                  </a:lnTo>
                  <a:lnTo>
                    <a:pt x="2306" y="830"/>
                  </a:lnTo>
                  <a:lnTo>
                    <a:pt x="2269" y="720"/>
                  </a:lnTo>
                  <a:lnTo>
                    <a:pt x="2213" y="609"/>
                  </a:lnTo>
                  <a:lnTo>
                    <a:pt x="2158" y="517"/>
                  </a:lnTo>
                  <a:lnTo>
                    <a:pt x="2084" y="425"/>
                  </a:lnTo>
                  <a:lnTo>
                    <a:pt x="2011" y="333"/>
                  </a:lnTo>
                  <a:lnTo>
                    <a:pt x="1937" y="259"/>
                  </a:lnTo>
                  <a:lnTo>
                    <a:pt x="1845" y="203"/>
                  </a:lnTo>
                  <a:lnTo>
                    <a:pt x="1752" y="130"/>
                  </a:lnTo>
                  <a:lnTo>
                    <a:pt x="1642" y="93"/>
                  </a:lnTo>
                  <a:lnTo>
                    <a:pt x="1531" y="56"/>
                  </a:lnTo>
                  <a:lnTo>
                    <a:pt x="1421" y="19"/>
                  </a:lnTo>
                  <a:lnTo>
                    <a:pt x="129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2" name="Google Shape;3912;p15"/>
            <p:cNvSpPr/>
            <p:nvPr/>
          </p:nvSpPr>
          <p:spPr>
            <a:xfrm>
              <a:off x="5720400" y="976550"/>
              <a:ext cx="153525" cy="90375"/>
            </a:xfrm>
            <a:custGeom>
              <a:avLst/>
              <a:gdLst/>
              <a:ahLst/>
              <a:cxnLst/>
              <a:rect l="l" t="t" r="r" b="b"/>
              <a:pathLst>
                <a:path w="6141" h="3615" extrusionOk="0">
                  <a:moveTo>
                    <a:pt x="1384" y="1"/>
                  </a:moveTo>
                  <a:lnTo>
                    <a:pt x="1236" y="19"/>
                  </a:lnTo>
                  <a:lnTo>
                    <a:pt x="997" y="93"/>
                  </a:lnTo>
                  <a:lnTo>
                    <a:pt x="757" y="204"/>
                  </a:lnTo>
                  <a:lnTo>
                    <a:pt x="554" y="333"/>
                  </a:lnTo>
                  <a:lnTo>
                    <a:pt x="443" y="425"/>
                  </a:lnTo>
                  <a:lnTo>
                    <a:pt x="370" y="517"/>
                  </a:lnTo>
                  <a:lnTo>
                    <a:pt x="277" y="628"/>
                  </a:lnTo>
                  <a:lnTo>
                    <a:pt x="204" y="739"/>
                  </a:lnTo>
                  <a:lnTo>
                    <a:pt x="148" y="849"/>
                  </a:lnTo>
                  <a:lnTo>
                    <a:pt x="93" y="978"/>
                  </a:lnTo>
                  <a:lnTo>
                    <a:pt x="56" y="1107"/>
                  </a:lnTo>
                  <a:lnTo>
                    <a:pt x="19" y="1236"/>
                  </a:lnTo>
                  <a:lnTo>
                    <a:pt x="1" y="1494"/>
                  </a:lnTo>
                  <a:lnTo>
                    <a:pt x="19" y="1753"/>
                  </a:lnTo>
                  <a:lnTo>
                    <a:pt x="75" y="1992"/>
                  </a:lnTo>
                  <a:lnTo>
                    <a:pt x="112" y="2121"/>
                  </a:lnTo>
                  <a:lnTo>
                    <a:pt x="167" y="2232"/>
                  </a:lnTo>
                  <a:lnTo>
                    <a:pt x="222" y="2343"/>
                  </a:lnTo>
                  <a:lnTo>
                    <a:pt x="296" y="2435"/>
                  </a:lnTo>
                  <a:lnTo>
                    <a:pt x="388" y="2527"/>
                  </a:lnTo>
                  <a:lnTo>
                    <a:pt x="480" y="2619"/>
                  </a:lnTo>
                  <a:lnTo>
                    <a:pt x="591" y="2693"/>
                  </a:lnTo>
                  <a:lnTo>
                    <a:pt x="702" y="2748"/>
                  </a:lnTo>
                  <a:lnTo>
                    <a:pt x="849" y="2822"/>
                  </a:lnTo>
                  <a:lnTo>
                    <a:pt x="1015" y="2877"/>
                  </a:lnTo>
                  <a:lnTo>
                    <a:pt x="1162" y="2914"/>
                  </a:lnTo>
                  <a:lnTo>
                    <a:pt x="1347" y="2951"/>
                  </a:lnTo>
                  <a:lnTo>
                    <a:pt x="1513" y="2970"/>
                  </a:lnTo>
                  <a:lnTo>
                    <a:pt x="1679" y="2970"/>
                  </a:lnTo>
                  <a:lnTo>
                    <a:pt x="1845" y="2951"/>
                  </a:lnTo>
                  <a:lnTo>
                    <a:pt x="1992" y="2914"/>
                  </a:lnTo>
                  <a:lnTo>
                    <a:pt x="2140" y="2877"/>
                  </a:lnTo>
                  <a:lnTo>
                    <a:pt x="2269" y="2804"/>
                  </a:lnTo>
                  <a:lnTo>
                    <a:pt x="2398" y="2711"/>
                  </a:lnTo>
                  <a:lnTo>
                    <a:pt x="2527" y="2619"/>
                  </a:lnTo>
                  <a:lnTo>
                    <a:pt x="2785" y="2398"/>
                  </a:lnTo>
                  <a:lnTo>
                    <a:pt x="3025" y="2177"/>
                  </a:lnTo>
                  <a:lnTo>
                    <a:pt x="3154" y="2545"/>
                  </a:lnTo>
                  <a:lnTo>
                    <a:pt x="3320" y="2859"/>
                  </a:lnTo>
                  <a:lnTo>
                    <a:pt x="3393" y="2988"/>
                  </a:lnTo>
                  <a:lnTo>
                    <a:pt x="3486" y="3117"/>
                  </a:lnTo>
                  <a:lnTo>
                    <a:pt x="3596" y="3209"/>
                  </a:lnTo>
                  <a:lnTo>
                    <a:pt x="3689" y="3320"/>
                  </a:lnTo>
                  <a:lnTo>
                    <a:pt x="3799" y="3394"/>
                  </a:lnTo>
                  <a:lnTo>
                    <a:pt x="3910" y="3467"/>
                  </a:lnTo>
                  <a:lnTo>
                    <a:pt x="4039" y="3523"/>
                  </a:lnTo>
                  <a:lnTo>
                    <a:pt x="4168" y="3560"/>
                  </a:lnTo>
                  <a:lnTo>
                    <a:pt x="4297" y="3596"/>
                  </a:lnTo>
                  <a:lnTo>
                    <a:pt x="4444" y="3615"/>
                  </a:lnTo>
                  <a:lnTo>
                    <a:pt x="4739" y="3615"/>
                  </a:lnTo>
                  <a:lnTo>
                    <a:pt x="4887" y="3596"/>
                  </a:lnTo>
                  <a:lnTo>
                    <a:pt x="5016" y="3560"/>
                  </a:lnTo>
                  <a:lnTo>
                    <a:pt x="5145" y="3523"/>
                  </a:lnTo>
                  <a:lnTo>
                    <a:pt x="5274" y="3467"/>
                  </a:lnTo>
                  <a:lnTo>
                    <a:pt x="5385" y="3394"/>
                  </a:lnTo>
                  <a:lnTo>
                    <a:pt x="5495" y="3338"/>
                  </a:lnTo>
                  <a:lnTo>
                    <a:pt x="5606" y="3246"/>
                  </a:lnTo>
                  <a:lnTo>
                    <a:pt x="5698" y="3154"/>
                  </a:lnTo>
                  <a:lnTo>
                    <a:pt x="5790" y="3062"/>
                  </a:lnTo>
                  <a:lnTo>
                    <a:pt x="5864" y="2951"/>
                  </a:lnTo>
                  <a:lnTo>
                    <a:pt x="5938" y="2840"/>
                  </a:lnTo>
                  <a:lnTo>
                    <a:pt x="6012" y="2730"/>
                  </a:lnTo>
                  <a:lnTo>
                    <a:pt x="6049" y="2601"/>
                  </a:lnTo>
                  <a:lnTo>
                    <a:pt x="6085" y="2472"/>
                  </a:lnTo>
                  <a:lnTo>
                    <a:pt x="6122" y="2324"/>
                  </a:lnTo>
                  <a:lnTo>
                    <a:pt x="6141" y="2195"/>
                  </a:lnTo>
                  <a:lnTo>
                    <a:pt x="6141" y="2066"/>
                  </a:lnTo>
                  <a:lnTo>
                    <a:pt x="6141" y="1937"/>
                  </a:lnTo>
                  <a:lnTo>
                    <a:pt x="6085" y="1679"/>
                  </a:lnTo>
                  <a:lnTo>
                    <a:pt x="6012" y="1439"/>
                  </a:lnTo>
                  <a:lnTo>
                    <a:pt x="5883" y="1218"/>
                  </a:lnTo>
                  <a:lnTo>
                    <a:pt x="5717" y="1015"/>
                  </a:lnTo>
                  <a:lnTo>
                    <a:pt x="5532" y="849"/>
                  </a:lnTo>
                  <a:lnTo>
                    <a:pt x="5422" y="775"/>
                  </a:lnTo>
                  <a:lnTo>
                    <a:pt x="5311" y="702"/>
                  </a:lnTo>
                  <a:lnTo>
                    <a:pt x="5200" y="646"/>
                  </a:lnTo>
                  <a:lnTo>
                    <a:pt x="5090" y="609"/>
                  </a:lnTo>
                  <a:lnTo>
                    <a:pt x="4924" y="573"/>
                  </a:lnTo>
                  <a:lnTo>
                    <a:pt x="4776" y="536"/>
                  </a:lnTo>
                  <a:lnTo>
                    <a:pt x="4481" y="536"/>
                  </a:lnTo>
                  <a:lnTo>
                    <a:pt x="4352" y="554"/>
                  </a:lnTo>
                  <a:lnTo>
                    <a:pt x="4205" y="591"/>
                  </a:lnTo>
                  <a:lnTo>
                    <a:pt x="4076" y="628"/>
                  </a:lnTo>
                  <a:lnTo>
                    <a:pt x="3947" y="683"/>
                  </a:lnTo>
                  <a:lnTo>
                    <a:pt x="3818" y="775"/>
                  </a:lnTo>
                  <a:lnTo>
                    <a:pt x="3707" y="849"/>
                  </a:lnTo>
                  <a:lnTo>
                    <a:pt x="3578" y="960"/>
                  </a:lnTo>
                  <a:lnTo>
                    <a:pt x="3467" y="1089"/>
                  </a:lnTo>
                  <a:lnTo>
                    <a:pt x="3357" y="1218"/>
                  </a:lnTo>
                  <a:lnTo>
                    <a:pt x="3246" y="1365"/>
                  </a:lnTo>
                  <a:lnTo>
                    <a:pt x="3062" y="1716"/>
                  </a:lnTo>
                  <a:lnTo>
                    <a:pt x="3006" y="1365"/>
                  </a:lnTo>
                  <a:lnTo>
                    <a:pt x="2933" y="1052"/>
                  </a:lnTo>
                  <a:lnTo>
                    <a:pt x="2896" y="904"/>
                  </a:lnTo>
                  <a:lnTo>
                    <a:pt x="2840" y="775"/>
                  </a:lnTo>
                  <a:lnTo>
                    <a:pt x="2767" y="646"/>
                  </a:lnTo>
                  <a:lnTo>
                    <a:pt x="2693" y="536"/>
                  </a:lnTo>
                  <a:lnTo>
                    <a:pt x="2601" y="425"/>
                  </a:lnTo>
                  <a:lnTo>
                    <a:pt x="2508" y="333"/>
                  </a:lnTo>
                  <a:lnTo>
                    <a:pt x="2416" y="259"/>
                  </a:lnTo>
                  <a:lnTo>
                    <a:pt x="2306" y="185"/>
                  </a:lnTo>
                  <a:lnTo>
                    <a:pt x="2195" y="130"/>
                  </a:lnTo>
                  <a:lnTo>
                    <a:pt x="2066" y="75"/>
                  </a:lnTo>
                  <a:lnTo>
                    <a:pt x="1937" y="38"/>
                  </a:lnTo>
                  <a:lnTo>
                    <a:pt x="1789" y="19"/>
                  </a:lnTo>
                  <a:lnTo>
                    <a:pt x="164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3" name="Google Shape;3913;p15"/>
            <p:cNvSpPr/>
            <p:nvPr/>
          </p:nvSpPr>
          <p:spPr>
            <a:xfrm>
              <a:off x="5236400" y="980250"/>
              <a:ext cx="62725" cy="62250"/>
            </a:xfrm>
            <a:custGeom>
              <a:avLst/>
              <a:gdLst/>
              <a:ahLst/>
              <a:cxnLst/>
              <a:rect l="l" t="t" r="r" b="b"/>
              <a:pathLst>
                <a:path w="2509" h="2490" extrusionOk="0">
                  <a:moveTo>
                    <a:pt x="1162" y="0"/>
                  </a:moveTo>
                  <a:lnTo>
                    <a:pt x="1052" y="19"/>
                  </a:lnTo>
                  <a:lnTo>
                    <a:pt x="923" y="37"/>
                  </a:lnTo>
                  <a:lnTo>
                    <a:pt x="812" y="74"/>
                  </a:lnTo>
                  <a:lnTo>
                    <a:pt x="701" y="130"/>
                  </a:lnTo>
                  <a:lnTo>
                    <a:pt x="591" y="185"/>
                  </a:lnTo>
                  <a:lnTo>
                    <a:pt x="480" y="259"/>
                  </a:lnTo>
                  <a:lnTo>
                    <a:pt x="388" y="332"/>
                  </a:lnTo>
                  <a:lnTo>
                    <a:pt x="314" y="425"/>
                  </a:lnTo>
                  <a:lnTo>
                    <a:pt x="241" y="517"/>
                  </a:lnTo>
                  <a:lnTo>
                    <a:pt x="167" y="627"/>
                  </a:lnTo>
                  <a:lnTo>
                    <a:pt x="111" y="738"/>
                  </a:lnTo>
                  <a:lnTo>
                    <a:pt x="75" y="849"/>
                  </a:lnTo>
                  <a:lnTo>
                    <a:pt x="38" y="978"/>
                  </a:lnTo>
                  <a:lnTo>
                    <a:pt x="1" y="1107"/>
                  </a:lnTo>
                  <a:lnTo>
                    <a:pt x="1" y="1217"/>
                  </a:lnTo>
                  <a:lnTo>
                    <a:pt x="1" y="1346"/>
                  </a:lnTo>
                  <a:lnTo>
                    <a:pt x="19" y="1476"/>
                  </a:lnTo>
                  <a:lnTo>
                    <a:pt x="56" y="1586"/>
                  </a:lnTo>
                  <a:lnTo>
                    <a:pt x="93" y="1697"/>
                  </a:lnTo>
                  <a:lnTo>
                    <a:pt x="148" y="1807"/>
                  </a:lnTo>
                  <a:lnTo>
                    <a:pt x="204" y="1918"/>
                  </a:lnTo>
                  <a:lnTo>
                    <a:pt x="351" y="2102"/>
                  </a:lnTo>
                  <a:lnTo>
                    <a:pt x="517" y="2250"/>
                  </a:lnTo>
                  <a:lnTo>
                    <a:pt x="628" y="2324"/>
                  </a:lnTo>
                  <a:lnTo>
                    <a:pt x="738" y="2379"/>
                  </a:lnTo>
                  <a:lnTo>
                    <a:pt x="849" y="2434"/>
                  </a:lnTo>
                  <a:lnTo>
                    <a:pt x="960" y="2453"/>
                  </a:lnTo>
                  <a:lnTo>
                    <a:pt x="1070" y="2490"/>
                  </a:lnTo>
                  <a:lnTo>
                    <a:pt x="1328" y="2490"/>
                  </a:lnTo>
                  <a:lnTo>
                    <a:pt x="1457" y="2471"/>
                  </a:lnTo>
                  <a:lnTo>
                    <a:pt x="1587" y="2453"/>
                  </a:lnTo>
                  <a:lnTo>
                    <a:pt x="1697" y="2416"/>
                  </a:lnTo>
                  <a:lnTo>
                    <a:pt x="1808" y="2361"/>
                  </a:lnTo>
                  <a:lnTo>
                    <a:pt x="1918" y="2305"/>
                  </a:lnTo>
                  <a:lnTo>
                    <a:pt x="2011" y="2232"/>
                  </a:lnTo>
                  <a:lnTo>
                    <a:pt x="2103" y="2158"/>
                  </a:lnTo>
                  <a:lnTo>
                    <a:pt x="2195" y="2066"/>
                  </a:lnTo>
                  <a:lnTo>
                    <a:pt x="2269" y="1973"/>
                  </a:lnTo>
                  <a:lnTo>
                    <a:pt x="2342" y="1863"/>
                  </a:lnTo>
                  <a:lnTo>
                    <a:pt x="2398" y="1752"/>
                  </a:lnTo>
                  <a:lnTo>
                    <a:pt x="2435" y="1641"/>
                  </a:lnTo>
                  <a:lnTo>
                    <a:pt x="2472" y="1512"/>
                  </a:lnTo>
                  <a:lnTo>
                    <a:pt x="2490" y="1402"/>
                  </a:lnTo>
                  <a:lnTo>
                    <a:pt x="2508" y="1273"/>
                  </a:lnTo>
                  <a:lnTo>
                    <a:pt x="2490" y="1144"/>
                  </a:lnTo>
                  <a:lnTo>
                    <a:pt x="2472" y="1015"/>
                  </a:lnTo>
                  <a:lnTo>
                    <a:pt x="2453" y="904"/>
                  </a:lnTo>
                  <a:lnTo>
                    <a:pt x="2416" y="793"/>
                  </a:lnTo>
                  <a:lnTo>
                    <a:pt x="2361" y="683"/>
                  </a:lnTo>
                  <a:lnTo>
                    <a:pt x="2306" y="572"/>
                  </a:lnTo>
                  <a:lnTo>
                    <a:pt x="2158" y="388"/>
                  </a:lnTo>
                  <a:lnTo>
                    <a:pt x="1974" y="240"/>
                  </a:lnTo>
                  <a:lnTo>
                    <a:pt x="1882" y="166"/>
                  </a:lnTo>
                  <a:lnTo>
                    <a:pt x="1771" y="111"/>
                  </a:lnTo>
                  <a:lnTo>
                    <a:pt x="1660" y="74"/>
                  </a:lnTo>
                  <a:lnTo>
                    <a:pt x="1550" y="37"/>
                  </a:lnTo>
                  <a:lnTo>
                    <a:pt x="142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4" name="Google Shape;3914;p15"/>
            <p:cNvSpPr/>
            <p:nvPr/>
          </p:nvSpPr>
          <p:spPr>
            <a:xfrm>
              <a:off x="5312475" y="990400"/>
              <a:ext cx="64550" cy="64550"/>
            </a:xfrm>
            <a:custGeom>
              <a:avLst/>
              <a:gdLst/>
              <a:ahLst/>
              <a:cxnLst/>
              <a:rect l="l" t="t" r="r" b="b"/>
              <a:pathLst>
                <a:path w="2582" h="2582" extrusionOk="0">
                  <a:moveTo>
                    <a:pt x="1180" y="0"/>
                  </a:moveTo>
                  <a:lnTo>
                    <a:pt x="1051" y="19"/>
                  </a:lnTo>
                  <a:lnTo>
                    <a:pt x="922" y="55"/>
                  </a:lnTo>
                  <a:lnTo>
                    <a:pt x="811" y="92"/>
                  </a:lnTo>
                  <a:lnTo>
                    <a:pt x="682" y="148"/>
                  </a:lnTo>
                  <a:lnTo>
                    <a:pt x="572" y="203"/>
                  </a:lnTo>
                  <a:lnTo>
                    <a:pt x="480" y="277"/>
                  </a:lnTo>
                  <a:lnTo>
                    <a:pt x="387" y="350"/>
                  </a:lnTo>
                  <a:lnTo>
                    <a:pt x="295" y="443"/>
                  </a:lnTo>
                  <a:lnTo>
                    <a:pt x="221" y="553"/>
                  </a:lnTo>
                  <a:lnTo>
                    <a:pt x="166" y="645"/>
                  </a:lnTo>
                  <a:lnTo>
                    <a:pt x="111" y="756"/>
                  </a:lnTo>
                  <a:lnTo>
                    <a:pt x="55" y="885"/>
                  </a:lnTo>
                  <a:lnTo>
                    <a:pt x="19" y="1014"/>
                  </a:lnTo>
                  <a:lnTo>
                    <a:pt x="0" y="1143"/>
                  </a:lnTo>
                  <a:lnTo>
                    <a:pt x="0" y="1272"/>
                  </a:lnTo>
                  <a:lnTo>
                    <a:pt x="0" y="1401"/>
                  </a:lnTo>
                  <a:lnTo>
                    <a:pt x="19" y="1530"/>
                  </a:lnTo>
                  <a:lnTo>
                    <a:pt x="37" y="1660"/>
                  </a:lnTo>
                  <a:lnTo>
                    <a:pt x="92" y="1789"/>
                  </a:lnTo>
                  <a:lnTo>
                    <a:pt x="129" y="1899"/>
                  </a:lnTo>
                  <a:lnTo>
                    <a:pt x="203" y="2010"/>
                  </a:lnTo>
                  <a:lnTo>
                    <a:pt x="277" y="2102"/>
                  </a:lnTo>
                  <a:lnTo>
                    <a:pt x="350" y="2194"/>
                  </a:lnTo>
                  <a:lnTo>
                    <a:pt x="443" y="2286"/>
                  </a:lnTo>
                  <a:lnTo>
                    <a:pt x="535" y="2360"/>
                  </a:lnTo>
                  <a:lnTo>
                    <a:pt x="645" y="2434"/>
                  </a:lnTo>
                  <a:lnTo>
                    <a:pt x="756" y="2489"/>
                  </a:lnTo>
                  <a:lnTo>
                    <a:pt x="867" y="2526"/>
                  </a:lnTo>
                  <a:lnTo>
                    <a:pt x="996" y="2563"/>
                  </a:lnTo>
                  <a:lnTo>
                    <a:pt x="1125" y="2581"/>
                  </a:lnTo>
                  <a:lnTo>
                    <a:pt x="1401" y="2581"/>
                  </a:lnTo>
                  <a:lnTo>
                    <a:pt x="1530" y="2563"/>
                  </a:lnTo>
                  <a:lnTo>
                    <a:pt x="1660" y="2545"/>
                  </a:lnTo>
                  <a:lnTo>
                    <a:pt x="1770" y="2508"/>
                  </a:lnTo>
                  <a:lnTo>
                    <a:pt x="1899" y="2452"/>
                  </a:lnTo>
                  <a:lnTo>
                    <a:pt x="1991" y="2379"/>
                  </a:lnTo>
                  <a:lnTo>
                    <a:pt x="2102" y="2323"/>
                  </a:lnTo>
                  <a:lnTo>
                    <a:pt x="2194" y="2231"/>
                  </a:lnTo>
                  <a:lnTo>
                    <a:pt x="2286" y="2139"/>
                  </a:lnTo>
                  <a:lnTo>
                    <a:pt x="2360" y="2047"/>
                  </a:lnTo>
                  <a:lnTo>
                    <a:pt x="2416" y="1936"/>
                  </a:lnTo>
                  <a:lnTo>
                    <a:pt x="2471" y="1826"/>
                  </a:lnTo>
                  <a:lnTo>
                    <a:pt x="2526" y="1715"/>
                  </a:lnTo>
                  <a:lnTo>
                    <a:pt x="2545" y="1586"/>
                  </a:lnTo>
                  <a:lnTo>
                    <a:pt x="2581" y="1457"/>
                  </a:lnTo>
                  <a:lnTo>
                    <a:pt x="2581" y="1328"/>
                  </a:lnTo>
                  <a:lnTo>
                    <a:pt x="2581" y="1180"/>
                  </a:lnTo>
                  <a:lnTo>
                    <a:pt x="2563" y="1051"/>
                  </a:lnTo>
                  <a:lnTo>
                    <a:pt x="2526" y="922"/>
                  </a:lnTo>
                  <a:lnTo>
                    <a:pt x="2489" y="811"/>
                  </a:lnTo>
                  <a:lnTo>
                    <a:pt x="2434" y="701"/>
                  </a:lnTo>
                  <a:lnTo>
                    <a:pt x="2379" y="590"/>
                  </a:lnTo>
                  <a:lnTo>
                    <a:pt x="2305" y="480"/>
                  </a:lnTo>
                  <a:lnTo>
                    <a:pt x="2231" y="387"/>
                  </a:lnTo>
                  <a:lnTo>
                    <a:pt x="2139" y="314"/>
                  </a:lnTo>
                  <a:lnTo>
                    <a:pt x="2047" y="240"/>
                  </a:lnTo>
                  <a:lnTo>
                    <a:pt x="1936" y="166"/>
                  </a:lnTo>
                  <a:lnTo>
                    <a:pt x="1825" y="111"/>
                  </a:lnTo>
                  <a:lnTo>
                    <a:pt x="1696" y="74"/>
                  </a:lnTo>
                  <a:lnTo>
                    <a:pt x="1586" y="37"/>
                  </a:lnTo>
                  <a:lnTo>
                    <a:pt x="1457" y="19"/>
                  </a:lnTo>
                  <a:lnTo>
                    <a:pt x="130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5" name="Google Shape;3915;p15"/>
            <p:cNvSpPr/>
            <p:nvPr/>
          </p:nvSpPr>
          <p:spPr>
            <a:xfrm>
              <a:off x="4763000" y="992700"/>
              <a:ext cx="33675" cy="25825"/>
            </a:xfrm>
            <a:custGeom>
              <a:avLst/>
              <a:gdLst/>
              <a:ahLst/>
              <a:cxnLst/>
              <a:rect l="l" t="t" r="r" b="b"/>
              <a:pathLst>
                <a:path w="1347" h="1033" extrusionOk="0">
                  <a:moveTo>
                    <a:pt x="572" y="0"/>
                  </a:moveTo>
                  <a:lnTo>
                    <a:pt x="499" y="19"/>
                  </a:lnTo>
                  <a:lnTo>
                    <a:pt x="425" y="56"/>
                  </a:lnTo>
                  <a:lnTo>
                    <a:pt x="351" y="111"/>
                  </a:lnTo>
                  <a:lnTo>
                    <a:pt x="277" y="185"/>
                  </a:lnTo>
                  <a:lnTo>
                    <a:pt x="130" y="332"/>
                  </a:lnTo>
                  <a:lnTo>
                    <a:pt x="1" y="480"/>
                  </a:lnTo>
                  <a:lnTo>
                    <a:pt x="130" y="646"/>
                  </a:lnTo>
                  <a:lnTo>
                    <a:pt x="277" y="812"/>
                  </a:lnTo>
                  <a:lnTo>
                    <a:pt x="333" y="904"/>
                  </a:lnTo>
                  <a:lnTo>
                    <a:pt x="406" y="959"/>
                  </a:lnTo>
                  <a:lnTo>
                    <a:pt x="499" y="1014"/>
                  </a:lnTo>
                  <a:lnTo>
                    <a:pt x="572" y="1033"/>
                  </a:lnTo>
                  <a:lnTo>
                    <a:pt x="646" y="1033"/>
                  </a:lnTo>
                  <a:lnTo>
                    <a:pt x="720" y="1014"/>
                  </a:lnTo>
                  <a:lnTo>
                    <a:pt x="794" y="959"/>
                  </a:lnTo>
                  <a:lnTo>
                    <a:pt x="886" y="885"/>
                  </a:lnTo>
                  <a:lnTo>
                    <a:pt x="1089" y="719"/>
                  </a:lnTo>
                  <a:lnTo>
                    <a:pt x="1347" y="535"/>
                  </a:lnTo>
                  <a:lnTo>
                    <a:pt x="1107" y="332"/>
                  </a:lnTo>
                  <a:lnTo>
                    <a:pt x="904" y="166"/>
                  </a:lnTo>
                  <a:lnTo>
                    <a:pt x="812" y="93"/>
                  </a:lnTo>
                  <a:lnTo>
                    <a:pt x="720" y="37"/>
                  </a:lnTo>
                  <a:lnTo>
                    <a:pt x="646"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6" name="Google Shape;3916;p15"/>
            <p:cNvSpPr/>
            <p:nvPr/>
          </p:nvSpPr>
          <p:spPr>
            <a:xfrm>
              <a:off x="4836300" y="1002375"/>
              <a:ext cx="35525" cy="35050"/>
            </a:xfrm>
            <a:custGeom>
              <a:avLst/>
              <a:gdLst/>
              <a:ahLst/>
              <a:cxnLst/>
              <a:rect l="l" t="t" r="r" b="b"/>
              <a:pathLst>
                <a:path w="1421" h="1402" extrusionOk="0">
                  <a:moveTo>
                    <a:pt x="683" y="1"/>
                  </a:moveTo>
                  <a:lnTo>
                    <a:pt x="535" y="19"/>
                  </a:lnTo>
                  <a:lnTo>
                    <a:pt x="406" y="56"/>
                  </a:lnTo>
                  <a:lnTo>
                    <a:pt x="277" y="111"/>
                  </a:lnTo>
                  <a:lnTo>
                    <a:pt x="185" y="185"/>
                  </a:lnTo>
                  <a:lnTo>
                    <a:pt x="111" y="277"/>
                  </a:lnTo>
                  <a:lnTo>
                    <a:pt x="56" y="406"/>
                  </a:lnTo>
                  <a:lnTo>
                    <a:pt x="19" y="535"/>
                  </a:lnTo>
                  <a:lnTo>
                    <a:pt x="1" y="683"/>
                  </a:lnTo>
                  <a:lnTo>
                    <a:pt x="19" y="849"/>
                  </a:lnTo>
                  <a:lnTo>
                    <a:pt x="37" y="978"/>
                  </a:lnTo>
                  <a:lnTo>
                    <a:pt x="93" y="1107"/>
                  </a:lnTo>
                  <a:lnTo>
                    <a:pt x="166" y="1199"/>
                  </a:lnTo>
                  <a:lnTo>
                    <a:pt x="277" y="1291"/>
                  </a:lnTo>
                  <a:lnTo>
                    <a:pt x="388" y="1347"/>
                  </a:lnTo>
                  <a:lnTo>
                    <a:pt x="535" y="1383"/>
                  </a:lnTo>
                  <a:lnTo>
                    <a:pt x="701" y="1402"/>
                  </a:lnTo>
                  <a:lnTo>
                    <a:pt x="849" y="1402"/>
                  </a:lnTo>
                  <a:lnTo>
                    <a:pt x="996" y="1365"/>
                  </a:lnTo>
                  <a:lnTo>
                    <a:pt x="1107" y="1291"/>
                  </a:lnTo>
                  <a:lnTo>
                    <a:pt x="1217" y="1217"/>
                  </a:lnTo>
                  <a:lnTo>
                    <a:pt x="1291" y="1107"/>
                  </a:lnTo>
                  <a:lnTo>
                    <a:pt x="1347" y="978"/>
                  </a:lnTo>
                  <a:lnTo>
                    <a:pt x="1402" y="830"/>
                  </a:lnTo>
                  <a:lnTo>
                    <a:pt x="1420" y="664"/>
                  </a:lnTo>
                  <a:lnTo>
                    <a:pt x="1383" y="517"/>
                  </a:lnTo>
                  <a:lnTo>
                    <a:pt x="1347" y="388"/>
                  </a:lnTo>
                  <a:lnTo>
                    <a:pt x="1273" y="277"/>
                  </a:lnTo>
                  <a:lnTo>
                    <a:pt x="1199" y="185"/>
                  </a:lnTo>
                  <a:lnTo>
                    <a:pt x="1107" y="93"/>
                  </a:lnTo>
                  <a:lnTo>
                    <a:pt x="978" y="37"/>
                  </a:lnTo>
                  <a:lnTo>
                    <a:pt x="849" y="19"/>
                  </a:lnTo>
                  <a:lnTo>
                    <a:pt x="68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7" name="Google Shape;3917;p15"/>
            <p:cNvSpPr/>
            <p:nvPr/>
          </p:nvSpPr>
          <p:spPr>
            <a:xfrm>
              <a:off x="5390825" y="1003300"/>
              <a:ext cx="67775" cy="67775"/>
            </a:xfrm>
            <a:custGeom>
              <a:avLst/>
              <a:gdLst/>
              <a:ahLst/>
              <a:cxnLst/>
              <a:rect l="l" t="t" r="r" b="b"/>
              <a:pathLst>
                <a:path w="2711" h="2711" extrusionOk="0">
                  <a:moveTo>
                    <a:pt x="1236" y="0"/>
                  </a:moveTo>
                  <a:lnTo>
                    <a:pt x="1107" y="19"/>
                  </a:lnTo>
                  <a:lnTo>
                    <a:pt x="978" y="56"/>
                  </a:lnTo>
                  <a:lnTo>
                    <a:pt x="849" y="93"/>
                  </a:lnTo>
                  <a:lnTo>
                    <a:pt x="720" y="166"/>
                  </a:lnTo>
                  <a:lnTo>
                    <a:pt x="609" y="222"/>
                  </a:lnTo>
                  <a:lnTo>
                    <a:pt x="498" y="314"/>
                  </a:lnTo>
                  <a:lnTo>
                    <a:pt x="406" y="406"/>
                  </a:lnTo>
                  <a:lnTo>
                    <a:pt x="314" y="498"/>
                  </a:lnTo>
                  <a:lnTo>
                    <a:pt x="222" y="609"/>
                  </a:lnTo>
                  <a:lnTo>
                    <a:pt x="167" y="719"/>
                  </a:lnTo>
                  <a:lnTo>
                    <a:pt x="111" y="849"/>
                  </a:lnTo>
                  <a:lnTo>
                    <a:pt x="56" y="978"/>
                  </a:lnTo>
                  <a:lnTo>
                    <a:pt x="19" y="1107"/>
                  </a:lnTo>
                  <a:lnTo>
                    <a:pt x="1" y="1236"/>
                  </a:lnTo>
                  <a:lnTo>
                    <a:pt x="1" y="1365"/>
                  </a:lnTo>
                  <a:lnTo>
                    <a:pt x="1" y="1512"/>
                  </a:lnTo>
                  <a:lnTo>
                    <a:pt x="37" y="1641"/>
                  </a:lnTo>
                  <a:lnTo>
                    <a:pt x="74" y="1770"/>
                  </a:lnTo>
                  <a:lnTo>
                    <a:pt x="111" y="1881"/>
                  </a:lnTo>
                  <a:lnTo>
                    <a:pt x="167" y="2010"/>
                  </a:lnTo>
                  <a:lnTo>
                    <a:pt x="240" y="2121"/>
                  </a:lnTo>
                  <a:lnTo>
                    <a:pt x="332" y="2213"/>
                  </a:lnTo>
                  <a:lnTo>
                    <a:pt x="406" y="2305"/>
                  </a:lnTo>
                  <a:lnTo>
                    <a:pt x="517" y="2397"/>
                  </a:lnTo>
                  <a:lnTo>
                    <a:pt x="609" y="2471"/>
                  </a:lnTo>
                  <a:lnTo>
                    <a:pt x="720" y="2545"/>
                  </a:lnTo>
                  <a:lnTo>
                    <a:pt x="849" y="2600"/>
                  </a:lnTo>
                  <a:lnTo>
                    <a:pt x="959" y="2655"/>
                  </a:lnTo>
                  <a:lnTo>
                    <a:pt x="1088" y="2674"/>
                  </a:lnTo>
                  <a:lnTo>
                    <a:pt x="1218" y="2692"/>
                  </a:lnTo>
                  <a:lnTo>
                    <a:pt x="1365" y="2711"/>
                  </a:lnTo>
                  <a:lnTo>
                    <a:pt x="1494" y="2692"/>
                  </a:lnTo>
                  <a:lnTo>
                    <a:pt x="1623" y="2674"/>
                  </a:lnTo>
                  <a:lnTo>
                    <a:pt x="1752" y="2637"/>
                  </a:lnTo>
                  <a:lnTo>
                    <a:pt x="1881" y="2600"/>
                  </a:lnTo>
                  <a:lnTo>
                    <a:pt x="1992" y="2545"/>
                  </a:lnTo>
                  <a:lnTo>
                    <a:pt x="2103" y="2471"/>
                  </a:lnTo>
                  <a:lnTo>
                    <a:pt x="2213" y="2397"/>
                  </a:lnTo>
                  <a:lnTo>
                    <a:pt x="2305" y="2305"/>
                  </a:lnTo>
                  <a:lnTo>
                    <a:pt x="2398" y="2213"/>
                  </a:lnTo>
                  <a:lnTo>
                    <a:pt x="2471" y="2102"/>
                  </a:lnTo>
                  <a:lnTo>
                    <a:pt x="2545" y="1992"/>
                  </a:lnTo>
                  <a:lnTo>
                    <a:pt x="2600" y="1881"/>
                  </a:lnTo>
                  <a:lnTo>
                    <a:pt x="2637" y="1752"/>
                  </a:lnTo>
                  <a:lnTo>
                    <a:pt x="2674" y="1623"/>
                  </a:lnTo>
                  <a:lnTo>
                    <a:pt x="2693" y="1494"/>
                  </a:lnTo>
                  <a:lnTo>
                    <a:pt x="2711" y="1365"/>
                  </a:lnTo>
                  <a:lnTo>
                    <a:pt x="2693" y="1217"/>
                  </a:lnTo>
                  <a:lnTo>
                    <a:pt x="2674" y="1088"/>
                  </a:lnTo>
                  <a:lnTo>
                    <a:pt x="2656" y="959"/>
                  </a:lnTo>
                  <a:lnTo>
                    <a:pt x="2600" y="849"/>
                  </a:lnTo>
                  <a:lnTo>
                    <a:pt x="2545" y="719"/>
                  </a:lnTo>
                  <a:lnTo>
                    <a:pt x="2471" y="609"/>
                  </a:lnTo>
                  <a:lnTo>
                    <a:pt x="2398" y="517"/>
                  </a:lnTo>
                  <a:lnTo>
                    <a:pt x="2305" y="406"/>
                  </a:lnTo>
                  <a:lnTo>
                    <a:pt x="2213" y="314"/>
                  </a:lnTo>
                  <a:lnTo>
                    <a:pt x="2121" y="240"/>
                  </a:lnTo>
                  <a:lnTo>
                    <a:pt x="2010" y="166"/>
                  </a:lnTo>
                  <a:lnTo>
                    <a:pt x="1881" y="111"/>
                  </a:lnTo>
                  <a:lnTo>
                    <a:pt x="1771" y="74"/>
                  </a:lnTo>
                  <a:lnTo>
                    <a:pt x="1642" y="37"/>
                  </a:lnTo>
                  <a:lnTo>
                    <a:pt x="151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8" name="Google Shape;3918;p15"/>
            <p:cNvSpPr/>
            <p:nvPr/>
          </p:nvSpPr>
          <p:spPr>
            <a:xfrm>
              <a:off x="4912825" y="1012975"/>
              <a:ext cx="41975" cy="42425"/>
            </a:xfrm>
            <a:custGeom>
              <a:avLst/>
              <a:gdLst/>
              <a:ahLst/>
              <a:cxnLst/>
              <a:rect l="l" t="t" r="r" b="b"/>
              <a:pathLst>
                <a:path w="1679" h="1697" extrusionOk="0">
                  <a:moveTo>
                    <a:pt x="830" y="1"/>
                  </a:moveTo>
                  <a:lnTo>
                    <a:pt x="664" y="19"/>
                  </a:lnTo>
                  <a:lnTo>
                    <a:pt x="498" y="74"/>
                  </a:lnTo>
                  <a:lnTo>
                    <a:pt x="351" y="148"/>
                  </a:lnTo>
                  <a:lnTo>
                    <a:pt x="222" y="259"/>
                  </a:lnTo>
                  <a:lnTo>
                    <a:pt x="129" y="388"/>
                  </a:lnTo>
                  <a:lnTo>
                    <a:pt x="56" y="535"/>
                  </a:lnTo>
                  <a:lnTo>
                    <a:pt x="0" y="701"/>
                  </a:lnTo>
                  <a:lnTo>
                    <a:pt x="0" y="886"/>
                  </a:lnTo>
                  <a:lnTo>
                    <a:pt x="19" y="1052"/>
                  </a:lnTo>
                  <a:lnTo>
                    <a:pt x="74" y="1199"/>
                  </a:lnTo>
                  <a:lnTo>
                    <a:pt x="148" y="1347"/>
                  </a:lnTo>
                  <a:lnTo>
                    <a:pt x="240" y="1457"/>
                  </a:lnTo>
                  <a:lnTo>
                    <a:pt x="369" y="1549"/>
                  </a:lnTo>
                  <a:lnTo>
                    <a:pt x="517" y="1623"/>
                  </a:lnTo>
                  <a:lnTo>
                    <a:pt x="664" y="1678"/>
                  </a:lnTo>
                  <a:lnTo>
                    <a:pt x="830" y="1697"/>
                  </a:lnTo>
                  <a:lnTo>
                    <a:pt x="1014" y="1678"/>
                  </a:lnTo>
                  <a:lnTo>
                    <a:pt x="1180" y="1623"/>
                  </a:lnTo>
                  <a:lnTo>
                    <a:pt x="1328" y="1549"/>
                  </a:lnTo>
                  <a:lnTo>
                    <a:pt x="1438" y="1439"/>
                  </a:lnTo>
                  <a:lnTo>
                    <a:pt x="1549" y="1310"/>
                  </a:lnTo>
                  <a:lnTo>
                    <a:pt x="1623" y="1162"/>
                  </a:lnTo>
                  <a:lnTo>
                    <a:pt x="1660" y="996"/>
                  </a:lnTo>
                  <a:lnTo>
                    <a:pt x="1678" y="830"/>
                  </a:lnTo>
                  <a:lnTo>
                    <a:pt x="1660" y="646"/>
                  </a:lnTo>
                  <a:lnTo>
                    <a:pt x="1604" y="498"/>
                  </a:lnTo>
                  <a:lnTo>
                    <a:pt x="1531" y="369"/>
                  </a:lnTo>
                  <a:lnTo>
                    <a:pt x="1420" y="240"/>
                  </a:lnTo>
                  <a:lnTo>
                    <a:pt x="1309" y="148"/>
                  </a:lnTo>
                  <a:lnTo>
                    <a:pt x="1162" y="74"/>
                  </a:lnTo>
                  <a:lnTo>
                    <a:pt x="1014" y="19"/>
                  </a:lnTo>
                  <a:lnTo>
                    <a:pt x="83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9" name="Google Shape;3919;p15"/>
            <p:cNvSpPr/>
            <p:nvPr/>
          </p:nvSpPr>
          <p:spPr>
            <a:xfrm>
              <a:off x="5470100" y="1016675"/>
              <a:ext cx="68725" cy="69150"/>
            </a:xfrm>
            <a:custGeom>
              <a:avLst/>
              <a:gdLst/>
              <a:ahLst/>
              <a:cxnLst/>
              <a:rect l="l" t="t" r="r" b="b"/>
              <a:pathLst>
                <a:path w="2749" h="2766" extrusionOk="0">
                  <a:moveTo>
                    <a:pt x="1384" y="0"/>
                  </a:moveTo>
                  <a:lnTo>
                    <a:pt x="1236" y="19"/>
                  </a:lnTo>
                  <a:lnTo>
                    <a:pt x="1107" y="37"/>
                  </a:lnTo>
                  <a:lnTo>
                    <a:pt x="978" y="74"/>
                  </a:lnTo>
                  <a:lnTo>
                    <a:pt x="849" y="111"/>
                  </a:lnTo>
                  <a:lnTo>
                    <a:pt x="720" y="166"/>
                  </a:lnTo>
                  <a:lnTo>
                    <a:pt x="609" y="240"/>
                  </a:lnTo>
                  <a:lnTo>
                    <a:pt x="499" y="314"/>
                  </a:lnTo>
                  <a:lnTo>
                    <a:pt x="407" y="406"/>
                  </a:lnTo>
                  <a:lnTo>
                    <a:pt x="314" y="498"/>
                  </a:lnTo>
                  <a:lnTo>
                    <a:pt x="241" y="590"/>
                  </a:lnTo>
                  <a:lnTo>
                    <a:pt x="167" y="701"/>
                  </a:lnTo>
                  <a:lnTo>
                    <a:pt x="112" y="830"/>
                  </a:lnTo>
                  <a:lnTo>
                    <a:pt x="75" y="959"/>
                  </a:lnTo>
                  <a:lnTo>
                    <a:pt x="38" y="1088"/>
                  </a:lnTo>
                  <a:lnTo>
                    <a:pt x="1" y="1217"/>
                  </a:lnTo>
                  <a:lnTo>
                    <a:pt x="1" y="1365"/>
                  </a:lnTo>
                  <a:lnTo>
                    <a:pt x="1" y="1512"/>
                  </a:lnTo>
                  <a:lnTo>
                    <a:pt x="19" y="1641"/>
                  </a:lnTo>
                  <a:lnTo>
                    <a:pt x="56" y="1770"/>
                  </a:lnTo>
                  <a:lnTo>
                    <a:pt x="93" y="1899"/>
                  </a:lnTo>
                  <a:lnTo>
                    <a:pt x="148" y="2028"/>
                  </a:lnTo>
                  <a:lnTo>
                    <a:pt x="222" y="2139"/>
                  </a:lnTo>
                  <a:lnTo>
                    <a:pt x="296" y="2250"/>
                  </a:lnTo>
                  <a:lnTo>
                    <a:pt x="370" y="2342"/>
                  </a:lnTo>
                  <a:lnTo>
                    <a:pt x="480" y="2434"/>
                  </a:lnTo>
                  <a:lnTo>
                    <a:pt x="573" y="2526"/>
                  </a:lnTo>
                  <a:lnTo>
                    <a:pt x="683" y="2581"/>
                  </a:lnTo>
                  <a:lnTo>
                    <a:pt x="812" y="2655"/>
                  </a:lnTo>
                  <a:lnTo>
                    <a:pt x="923" y="2692"/>
                  </a:lnTo>
                  <a:lnTo>
                    <a:pt x="1070" y="2729"/>
                  </a:lnTo>
                  <a:lnTo>
                    <a:pt x="1199" y="2747"/>
                  </a:lnTo>
                  <a:lnTo>
                    <a:pt x="1347" y="2766"/>
                  </a:lnTo>
                  <a:lnTo>
                    <a:pt x="1494" y="2766"/>
                  </a:lnTo>
                  <a:lnTo>
                    <a:pt x="1624" y="2747"/>
                  </a:lnTo>
                  <a:lnTo>
                    <a:pt x="1771" y="2711"/>
                  </a:lnTo>
                  <a:lnTo>
                    <a:pt x="1900" y="2674"/>
                  </a:lnTo>
                  <a:lnTo>
                    <a:pt x="2011" y="2618"/>
                  </a:lnTo>
                  <a:lnTo>
                    <a:pt x="2140" y="2545"/>
                  </a:lnTo>
                  <a:lnTo>
                    <a:pt x="2250" y="2471"/>
                  </a:lnTo>
                  <a:lnTo>
                    <a:pt x="2343" y="2379"/>
                  </a:lnTo>
                  <a:lnTo>
                    <a:pt x="2435" y="2286"/>
                  </a:lnTo>
                  <a:lnTo>
                    <a:pt x="2509" y="2176"/>
                  </a:lnTo>
                  <a:lnTo>
                    <a:pt x="2582" y="2065"/>
                  </a:lnTo>
                  <a:lnTo>
                    <a:pt x="2656" y="1936"/>
                  </a:lnTo>
                  <a:lnTo>
                    <a:pt x="2693" y="1807"/>
                  </a:lnTo>
                  <a:lnTo>
                    <a:pt x="2730" y="1678"/>
                  </a:lnTo>
                  <a:lnTo>
                    <a:pt x="2748" y="1530"/>
                  </a:lnTo>
                  <a:lnTo>
                    <a:pt x="2748" y="1383"/>
                  </a:lnTo>
                  <a:lnTo>
                    <a:pt x="2748" y="1235"/>
                  </a:lnTo>
                  <a:lnTo>
                    <a:pt x="2730" y="1106"/>
                  </a:lnTo>
                  <a:lnTo>
                    <a:pt x="2693" y="977"/>
                  </a:lnTo>
                  <a:lnTo>
                    <a:pt x="2656" y="848"/>
                  </a:lnTo>
                  <a:lnTo>
                    <a:pt x="2601" y="719"/>
                  </a:lnTo>
                  <a:lnTo>
                    <a:pt x="2527" y="609"/>
                  </a:lnTo>
                  <a:lnTo>
                    <a:pt x="2453" y="498"/>
                  </a:lnTo>
                  <a:lnTo>
                    <a:pt x="2361" y="406"/>
                  </a:lnTo>
                  <a:lnTo>
                    <a:pt x="2269" y="314"/>
                  </a:lnTo>
                  <a:lnTo>
                    <a:pt x="2158" y="240"/>
                  </a:lnTo>
                  <a:lnTo>
                    <a:pt x="2048" y="166"/>
                  </a:lnTo>
                  <a:lnTo>
                    <a:pt x="1919" y="111"/>
                  </a:lnTo>
                  <a:lnTo>
                    <a:pt x="1808" y="74"/>
                  </a:lnTo>
                  <a:lnTo>
                    <a:pt x="1660" y="37"/>
                  </a:lnTo>
                  <a:lnTo>
                    <a:pt x="1531" y="19"/>
                  </a:lnTo>
                  <a:lnTo>
                    <a:pt x="1384"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0" name="Google Shape;3920;p15"/>
            <p:cNvSpPr/>
            <p:nvPr/>
          </p:nvSpPr>
          <p:spPr>
            <a:xfrm>
              <a:off x="4990250" y="1024950"/>
              <a:ext cx="47050" cy="47050"/>
            </a:xfrm>
            <a:custGeom>
              <a:avLst/>
              <a:gdLst/>
              <a:ahLst/>
              <a:cxnLst/>
              <a:rect l="l" t="t" r="r" b="b"/>
              <a:pathLst>
                <a:path w="1882" h="1882" extrusionOk="0">
                  <a:moveTo>
                    <a:pt x="978" y="1"/>
                  </a:moveTo>
                  <a:lnTo>
                    <a:pt x="775" y="19"/>
                  </a:lnTo>
                  <a:lnTo>
                    <a:pt x="591" y="56"/>
                  </a:lnTo>
                  <a:lnTo>
                    <a:pt x="425" y="148"/>
                  </a:lnTo>
                  <a:lnTo>
                    <a:pt x="277" y="259"/>
                  </a:lnTo>
                  <a:lnTo>
                    <a:pt x="148" y="407"/>
                  </a:lnTo>
                  <a:lnTo>
                    <a:pt x="75" y="573"/>
                  </a:lnTo>
                  <a:lnTo>
                    <a:pt x="19" y="757"/>
                  </a:lnTo>
                  <a:lnTo>
                    <a:pt x="1" y="960"/>
                  </a:lnTo>
                  <a:lnTo>
                    <a:pt x="19" y="1144"/>
                  </a:lnTo>
                  <a:lnTo>
                    <a:pt x="75" y="1329"/>
                  </a:lnTo>
                  <a:lnTo>
                    <a:pt x="148" y="1476"/>
                  </a:lnTo>
                  <a:lnTo>
                    <a:pt x="277" y="1624"/>
                  </a:lnTo>
                  <a:lnTo>
                    <a:pt x="407" y="1734"/>
                  </a:lnTo>
                  <a:lnTo>
                    <a:pt x="572" y="1808"/>
                  </a:lnTo>
                  <a:lnTo>
                    <a:pt x="738" y="1863"/>
                  </a:lnTo>
                  <a:lnTo>
                    <a:pt x="941" y="1882"/>
                  </a:lnTo>
                  <a:lnTo>
                    <a:pt x="1126" y="1863"/>
                  </a:lnTo>
                  <a:lnTo>
                    <a:pt x="1310" y="1808"/>
                  </a:lnTo>
                  <a:lnTo>
                    <a:pt x="1457" y="1734"/>
                  </a:lnTo>
                  <a:lnTo>
                    <a:pt x="1605" y="1624"/>
                  </a:lnTo>
                  <a:lnTo>
                    <a:pt x="1716" y="1476"/>
                  </a:lnTo>
                  <a:lnTo>
                    <a:pt x="1808" y="1329"/>
                  </a:lnTo>
                  <a:lnTo>
                    <a:pt x="1863" y="1144"/>
                  </a:lnTo>
                  <a:lnTo>
                    <a:pt x="1882" y="960"/>
                  </a:lnTo>
                  <a:lnTo>
                    <a:pt x="1863" y="775"/>
                  </a:lnTo>
                  <a:lnTo>
                    <a:pt x="1808" y="591"/>
                  </a:lnTo>
                  <a:lnTo>
                    <a:pt x="1734" y="425"/>
                  </a:lnTo>
                  <a:lnTo>
                    <a:pt x="1623" y="278"/>
                  </a:lnTo>
                  <a:lnTo>
                    <a:pt x="1494" y="167"/>
                  </a:lnTo>
                  <a:lnTo>
                    <a:pt x="1328" y="75"/>
                  </a:lnTo>
                  <a:lnTo>
                    <a:pt x="1162" y="19"/>
                  </a:lnTo>
                  <a:lnTo>
                    <a:pt x="978"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1" name="Google Shape;3921;p15"/>
            <p:cNvSpPr/>
            <p:nvPr/>
          </p:nvSpPr>
          <p:spPr>
            <a:xfrm>
              <a:off x="5548925" y="1030025"/>
              <a:ext cx="71025" cy="71025"/>
            </a:xfrm>
            <a:custGeom>
              <a:avLst/>
              <a:gdLst/>
              <a:ahLst/>
              <a:cxnLst/>
              <a:rect l="l" t="t" r="r" b="b"/>
              <a:pathLst>
                <a:path w="2841" h="2841" extrusionOk="0">
                  <a:moveTo>
                    <a:pt x="1476" y="1"/>
                  </a:moveTo>
                  <a:lnTo>
                    <a:pt x="1310" y="19"/>
                  </a:lnTo>
                  <a:lnTo>
                    <a:pt x="1162" y="19"/>
                  </a:lnTo>
                  <a:lnTo>
                    <a:pt x="1033" y="56"/>
                  </a:lnTo>
                  <a:lnTo>
                    <a:pt x="904" y="111"/>
                  </a:lnTo>
                  <a:lnTo>
                    <a:pt x="775" y="167"/>
                  </a:lnTo>
                  <a:lnTo>
                    <a:pt x="646" y="222"/>
                  </a:lnTo>
                  <a:lnTo>
                    <a:pt x="536" y="314"/>
                  </a:lnTo>
                  <a:lnTo>
                    <a:pt x="425" y="406"/>
                  </a:lnTo>
                  <a:lnTo>
                    <a:pt x="333" y="499"/>
                  </a:lnTo>
                  <a:lnTo>
                    <a:pt x="259" y="609"/>
                  </a:lnTo>
                  <a:lnTo>
                    <a:pt x="185" y="738"/>
                  </a:lnTo>
                  <a:lnTo>
                    <a:pt x="112" y="849"/>
                  </a:lnTo>
                  <a:lnTo>
                    <a:pt x="75" y="996"/>
                  </a:lnTo>
                  <a:lnTo>
                    <a:pt x="38" y="1126"/>
                  </a:lnTo>
                  <a:lnTo>
                    <a:pt x="19" y="1273"/>
                  </a:lnTo>
                  <a:lnTo>
                    <a:pt x="1" y="1421"/>
                  </a:lnTo>
                  <a:lnTo>
                    <a:pt x="19" y="1568"/>
                  </a:lnTo>
                  <a:lnTo>
                    <a:pt x="38" y="1716"/>
                  </a:lnTo>
                  <a:lnTo>
                    <a:pt x="75" y="1845"/>
                  </a:lnTo>
                  <a:lnTo>
                    <a:pt x="112" y="1974"/>
                  </a:lnTo>
                  <a:lnTo>
                    <a:pt x="167" y="2103"/>
                  </a:lnTo>
                  <a:lnTo>
                    <a:pt x="241" y="2213"/>
                  </a:lnTo>
                  <a:lnTo>
                    <a:pt x="314" y="2324"/>
                  </a:lnTo>
                  <a:lnTo>
                    <a:pt x="407" y="2416"/>
                  </a:lnTo>
                  <a:lnTo>
                    <a:pt x="499" y="2508"/>
                  </a:lnTo>
                  <a:lnTo>
                    <a:pt x="609" y="2601"/>
                  </a:lnTo>
                  <a:lnTo>
                    <a:pt x="738" y="2656"/>
                  </a:lnTo>
                  <a:lnTo>
                    <a:pt x="849" y="2730"/>
                  </a:lnTo>
                  <a:lnTo>
                    <a:pt x="978" y="2767"/>
                  </a:lnTo>
                  <a:lnTo>
                    <a:pt x="1126" y="2803"/>
                  </a:lnTo>
                  <a:lnTo>
                    <a:pt x="1255" y="2822"/>
                  </a:lnTo>
                  <a:lnTo>
                    <a:pt x="1402" y="2840"/>
                  </a:lnTo>
                  <a:lnTo>
                    <a:pt x="1550" y="2840"/>
                  </a:lnTo>
                  <a:lnTo>
                    <a:pt x="1697" y="2822"/>
                  </a:lnTo>
                  <a:lnTo>
                    <a:pt x="1826" y="2785"/>
                  </a:lnTo>
                  <a:lnTo>
                    <a:pt x="1955" y="2730"/>
                  </a:lnTo>
                  <a:lnTo>
                    <a:pt x="2084" y="2674"/>
                  </a:lnTo>
                  <a:lnTo>
                    <a:pt x="2195" y="2619"/>
                  </a:lnTo>
                  <a:lnTo>
                    <a:pt x="2306" y="2527"/>
                  </a:lnTo>
                  <a:lnTo>
                    <a:pt x="2416" y="2453"/>
                  </a:lnTo>
                  <a:lnTo>
                    <a:pt x="2508" y="2342"/>
                  </a:lnTo>
                  <a:lnTo>
                    <a:pt x="2582" y="2250"/>
                  </a:lnTo>
                  <a:lnTo>
                    <a:pt x="2656" y="2121"/>
                  </a:lnTo>
                  <a:lnTo>
                    <a:pt x="2711" y="2011"/>
                  </a:lnTo>
                  <a:lnTo>
                    <a:pt x="2767" y="1882"/>
                  </a:lnTo>
                  <a:lnTo>
                    <a:pt x="2803" y="1734"/>
                  </a:lnTo>
                  <a:lnTo>
                    <a:pt x="2822" y="1605"/>
                  </a:lnTo>
                  <a:lnTo>
                    <a:pt x="2840" y="1457"/>
                  </a:lnTo>
                  <a:lnTo>
                    <a:pt x="2840" y="1310"/>
                  </a:lnTo>
                  <a:lnTo>
                    <a:pt x="2822" y="1162"/>
                  </a:lnTo>
                  <a:lnTo>
                    <a:pt x="2785" y="1033"/>
                  </a:lnTo>
                  <a:lnTo>
                    <a:pt x="2748" y="904"/>
                  </a:lnTo>
                  <a:lnTo>
                    <a:pt x="2693" y="775"/>
                  </a:lnTo>
                  <a:lnTo>
                    <a:pt x="2619" y="665"/>
                  </a:lnTo>
                  <a:lnTo>
                    <a:pt x="2545" y="554"/>
                  </a:lnTo>
                  <a:lnTo>
                    <a:pt x="2453" y="443"/>
                  </a:lnTo>
                  <a:lnTo>
                    <a:pt x="2361" y="351"/>
                  </a:lnTo>
                  <a:lnTo>
                    <a:pt x="2250" y="277"/>
                  </a:lnTo>
                  <a:lnTo>
                    <a:pt x="2140" y="204"/>
                  </a:lnTo>
                  <a:lnTo>
                    <a:pt x="2011" y="130"/>
                  </a:lnTo>
                  <a:lnTo>
                    <a:pt x="1882" y="75"/>
                  </a:lnTo>
                  <a:lnTo>
                    <a:pt x="1753" y="38"/>
                  </a:lnTo>
                  <a:lnTo>
                    <a:pt x="1605" y="19"/>
                  </a:lnTo>
                  <a:lnTo>
                    <a:pt x="147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2" name="Google Shape;3922;p15"/>
            <p:cNvSpPr/>
            <p:nvPr/>
          </p:nvSpPr>
          <p:spPr>
            <a:xfrm>
              <a:off x="5067700" y="1036950"/>
              <a:ext cx="51650" cy="51650"/>
            </a:xfrm>
            <a:custGeom>
              <a:avLst/>
              <a:gdLst/>
              <a:ahLst/>
              <a:cxnLst/>
              <a:rect l="l" t="t" r="r" b="b"/>
              <a:pathLst>
                <a:path w="2066" h="2066" extrusionOk="0">
                  <a:moveTo>
                    <a:pt x="1015" y="0"/>
                  </a:moveTo>
                  <a:lnTo>
                    <a:pt x="812" y="19"/>
                  </a:lnTo>
                  <a:lnTo>
                    <a:pt x="627" y="74"/>
                  </a:lnTo>
                  <a:lnTo>
                    <a:pt x="461" y="166"/>
                  </a:lnTo>
                  <a:lnTo>
                    <a:pt x="314" y="295"/>
                  </a:lnTo>
                  <a:lnTo>
                    <a:pt x="185" y="443"/>
                  </a:lnTo>
                  <a:lnTo>
                    <a:pt x="93" y="609"/>
                  </a:lnTo>
                  <a:lnTo>
                    <a:pt x="37" y="793"/>
                  </a:lnTo>
                  <a:lnTo>
                    <a:pt x="0" y="996"/>
                  </a:lnTo>
                  <a:lnTo>
                    <a:pt x="19" y="1217"/>
                  </a:lnTo>
                  <a:lnTo>
                    <a:pt x="74" y="1420"/>
                  </a:lnTo>
                  <a:lnTo>
                    <a:pt x="166" y="1586"/>
                  </a:lnTo>
                  <a:lnTo>
                    <a:pt x="295" y="1752"/>
                  </a:lnTo>
                  <a:lnTo>
                    <a:pt x="443" y="1881"/>
                  </a:lnTo>
                  <a:lnTo>
                    <a:pt x="609" y="1973"/>
                  </a:lnTo>
                  <a:lnTo>
                    <a:pt x="812" y="2047"/>
                  </a:lnTo>
                  <a:lnTo>
                    <a:pt x="1015" y="2065"/>
                  </a:lnTo>
                  <a:lnTo>
                    <a:pt x="1236" y="2047"/>
                  </a:lnTo>
                  <a:lnTo>
                    <a:pt x="1439" y="1992"/>
                  </a:lnTo>
                  <a:lnTo>
                    <a:pt x="1605" y="1900"/>
                  </a:lnTo>
                  <a:lnTo>
                    <a:pt x="1771" y="1770"/>
                  </a:lnTo>
                  <a:lnTo>
                    <a:pt x="1881" y="1623"/>
                  </a:lnTo>
                  <a:lnTo>
                    <a:pt x="1992" y="1439"/>
                  </a:lnTo>
                  <a:lnTo>
                    <a:pt x="2047" y="1236"/>
                  </a:lnTo>
                  <a:lnTo>
                    <a:pt x="2066" y="1033"/>
                  </a:lnTo>
                  <a:lnTo>
                    <a:pt x="2047" y="830"/>
                  </a:lnTo>
                  <a:lnTo>
                    <a:pt x="1992" y="627"/>
                  </a:lnTo>
                  <a:lnTo>
                    <a:pt x="1881" y="443"/>
                  </a:lnTo>
                  <a:lnTo>
                    <a:pt x="1771" y="295"/>
                  </a:lnTo>
                  <a:lnTo>
                    <a:pt x="1605" y="166"/>
                  </a:lnTo>
                  <a:lnTo>
                    <a:pt x="1439" y="74"/>
                  </a:lnTo>
                  <a:lnTo>
                    <a:pt x="1236" y="19"/>
                  </a:lnTo>
                  <a:lnTo>
                    <a:pt x="101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3" name="Google Shape;3923;p15"/>
            <p:cNvSpPr/>
            <p:nvPr/>
          </p:nvSpPr>
          <p:spPr>
            <a:xfrm>
              <a:off x="5627750" y="1043400"/>
              <a:ext cx="72875" cy="72850"/>
            </a:xfrm>
            <a:custGeom>
              <a:avLst/>
              <a:gdLst/>
              <a:ahLst/>
              <a:cxnLst/>
              <a:rect l="l" t="t" r="r" b="b"/>
              <a:pathLst>
                <a:path w="2915" h="2914" extrusionOk="0">
                  <a:moveTo>
                    <a:pt x="1328" y="1"/>
                  </a:moveTo>
                  <a:lnTo>
                    <a:pt x="1181" y="37"/>
                  </a:lnTo>
                  <a:lnTo>
                    <a:pt x="1052" y="74"/>
                  </a:lnTo>
                  <a:lnTo>
                    <a:pt x="923" y="111"/>
                  </a:lnTo>
                  <a:lnTo>
                    <a:pt x="794" y="185"/>
                  </a:lnTo>
                  <a:lnTo>
                    <a:pt x="665" y="259"/>
                  </a:lnTo>
                  <a:lnTo>
                    <a:pt x="554" y="332"/>
                  </a:lnTo>
                  <a:lnTo>
                    <a:pt x="443" y="425"/>
                  </a:lnTo>
                  <a:lnTo>
                    <a:pt x="351" y="535"/>
                  </a:lnTo>
                  <a:lnTo>
                    <a:pt x="277" y="646"/>
                  </a:lnTo>
                  <a:lnTo>
                    <a:pt x="185" y="756"/>
                  </a:lnTo>
                  <a:lnTo>
                    <a:pt x="130" y="886"/>
                  </a:lnTo>
                  <a:lnTo>
                    <a:pt x="75" y="1033"/>
                  </a:lnTo>
                  <a:lnTo>
                    <a:pt x="38" y="1162"/>
                  </a:lnTo>
                  <a:lnTo>
                    <a:pt x="19" y="1310"/>
                  </a:lnTo>
                  <a:lnTo>
                    <a:pt x="1" y="1457"/>
                  </a:lnTo>
                  <a:lnTo>
                    <a:pt x="19" y="1586"/>
                  </a:lnTo>
                  <a:lnTo>
                    <a:pt x="38" y="1734"/>
                  </a:lnTo>
                  <a:lnTo>
                    <a:pt x="75" y="1881"/>
                  </a:lnTo>
                  <a:lnTo>
                    <a:pt x="111" y="2010"/>
                  </a:lnTo>
                  <a:lnTo>
                    <a:pt x="185" y="2139"/>
                  </a:lnTo>
                  <a:lnTo>
                    <a:pt x="259" y="2250"/>
                  </a:lnTo>
                  <a:lnTo>
                    <a:pt x="333" y="2361"/>
                  </a:lnTo>
                  <a:lnTo>
                    <a:pt x="425" y="2471"/>
                  </a:lnTo>
                  <a:lnTo>
                    <a:pt x="536" y="2563"/>
                  </a:lnTo>
                  <a:lnTo>
                    <a:pt x="646" y="2656"/>
                  </a:lnTo>
                  <a:lnTo>
                    <a:pt x="775" y="2729"/>
                  </a:lnTo>
                  <a:lnTo>
                    <a:pt x="904" y="2803"/>
                  </a:lnTo>
                  <a:lnTo>
                    <a:pt x="1033" y="2840"/>
                  </a:lnTo>
                  <a:lnTo>
                    <a:pt x="1162" y="2877"/>
                  </a:lnTo>
                  <a:lnTo>
                    <a:pt x="1310" y="2914"/>
                  </a:lnTo>
                  <a:lnTo>
                    <a:pt x="1605" y="2914"/>
                  </a:lnTo>
                  <a:lnTo>
                    <a:pt x="1734" y="2895"/>
                  </a:lnTo>
                  <a:lnTo>
                    <a:pt x="1882" y="2858"/>
                  </a:lnTo>
                  <a:lnTo>
                    <a:pt x="2011" y="2803"/>
                  </a:lnTo>
                  <a:lnTo>
                    <a:pt x="2140" y="2748"/>
                  </a:lnTo>
                  <a:lnTo>
                    <a:pt x="2250" y="2674"/>
                  </a:lnTo>
                  <a:lnTo>
                    <a:pt x="2379" y="2582"/>
                  </a:lnTo>
                  <a:lnTo>
                    <a:pt x="2472" y="2490"/>
                  </a:lnTo>
                  <a:lnTo>
                    <a:pt x="2582" y="2379"/>
                  </a:lnTo>
                  <a:lnTo>
                    <a:pt x="2656" y="2268"/>
                  </a:lnTo>
                  <a:lnTo>
                    <a:pt x="2730" y="2158"/>
                  </a:lnTo>
                  <a:lnTo>
                    <a:pt x="2803" y="2029"/>
                  </a:lnTo>
                  <a:lnTo>
                    <a:pt x="2859" y="1900"/>
                  </a:lnTo>
                  <a:lnTo>
                    <a:pt x="2896" y="1752"/>
                  </a:lnTo>
                  <a:lnTo>
                    <a:pt x="2914" y="1623"/>
                  </a:lnTo>
                  <a:lnTo>
                    <a:pt x="2914" y="1476"/>
                  </a:lnTo>
                  <a:lnTo>
                    <a:pt x="2914" y="1328"/>
                  </a:lnTo>
                  <a:lnTo>
                    <a:pt x="2896" y="1181"/>
                  </a:lnTo>
                  <a:lnTo>
                    <a:pt x="2859" y="1051"/>
                  </a:lnTo>
                  <a:lnTo>
                    <a:pt x="2803" y="904"/>
                  </a:lnTo>
                  <a:lnTo>
                    <a:pt x="2748" y="793"/>
                  </a:lnTo>
                  <a:lnTo>
                    <a:pt x="2674" y="664"/>
                  </a:lnTo>
                  <a:lnTo>
                    <a:pt x="2582" y="554"/>
                  </a:lnTo>
                  <a:lnTo>
                    <a:pt x="2490" y="443"/>
                  </a:lnTo>
                  <a:lnTo>
                    <a:pt x="2398" y="351"/>
                  </a:lnTo>
                  <a:lnTo>
                    <a:pt x="2287" y="259"/>
                  </a:lnTo>
                  <a:lnTo>
                    <a:pt x="2158" y="185"/>
                  </a:lnTo>
                  <a:lnTo>
                    <a:pt x="2029" y="130"/>
                  </a:lnTo>
                  <a:lnTo>
                    <a:pt x="1900" y="74"/>
                  </a:lnTo>
                  <a:lnTo>
                    <a:pt x="1752" y="37"/>
                  </a:lnTo>
                  <a:lnTo>
                    <a:pt x="1623" y="19"/>
                  </a:lnTo>
                  <a:lnTo>
                    <a:pt x="147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4" name="Google Shape;3924;p15"/>
            <p:cNvSpPr/>
            <p:nvPr/>
          </p:nvSpPr>
          <p:spPr>
            <a:xfrm>
              <a:off x="5145600" y="1046175"/>
              <a:ext cx="55800" cy="56250"/>
            </a:xfrm>
            <a:custGeom>
              <a:avLst/>
              <a:gdLst/>
              <a:ahLst/>
              <a:cxnLst/>
              <a:rect l="l" t="t" r="r" b="b"/>
              <a:pathLst>
                <a:path w="2232" h="2250" extrusionOk="0">
                  <a:moveTo>
                    <a:pt x="1051" y="0"/>
                  </a:moveTo>
                  <a:lnTo>
                    <a:pt x="941" y="19"/>
                  </a:lnTo>
                  <a:lnTo>
                    <a:pt x="830" y="37"/>
                  </a:lnTo>
                  <a:lnTo>
                    <a:pt x="720" y="74"/>
                  </a:lnTo>
                  <a:lnTo>
                    <a:pt x="535" y="166"/>
                  </a:lnTo>
                  <a:lnTo>
                    <a:pt x="351" y="314"/>
                  </a:lnTo>
                  <a:lnTo>
                    <a:pt x="222" y="480"/>
                  </a:lnTo>
                  <a:lnTo>
                    <a:pt x="93" y="664"/>
                  </a:lnTo>
                  <a:lnTo>
                    <a:pt x="56" y="756"/>
                  </a:lnTo>
                  <a:lnTo>
                    <a:pt x="19" y="867"/>
                  </a:lnTo>
                  <a:lnTo>
                    <a:pt x="1" y="977"/>
                  </a:lnTo>
                  <a:lnTo>
                    <a:pt x="1" y="1088"/>
                  </a:lnTo>
                  <a:lnTo>
                    <a:pt x="1" y="1199"/>
                  </a:lnTo>
                  <a:lnTo>
                    <a:pt x="1" y="1309"/>
                  </a:lnTo>
                  <a:lnTo>
                    <a:pt x="74" y="1512"/>
                  </a:lnTo>
                  <a:lnTo>
                    <a:pt x="166" y="1696"/>
                  </a:lnTo>
                  <a:lnTo>
                    <a:pt x="296" y="1862"/>
                  </a:lnTo>
                  <a:lnTo>
                    <a:pt x="443" y="2010"/>
                  </a:lnTo>
                  <a:lnTo>
                    <a:pt x="627" y="2121"/>
                  </a:lnTo>
                  <a:lnTo>
                    <a:pt x="830" y="2194"/>
                  </a:lnTo>
                  <a:lnTo>
                    <a:pt x="941" y="2231"/>
                  </a:lnTo>
                  <a:lnTo>
                    <a:pt x="1051" y="2231"/>
                  </a:lnTo>
                  <a:lnTo>
                    <a:pt x="1162" y="2250"/>
                  </a:lnTo>
                  <a:lnTo>
                    <a:pt x="1273" y="2231"/>
                  </a:lnTo>
                  <a:lnTo>
                    <a:pt x="1365" y="2213"/>
                  </a:lnTo>
                  <a:lnTo>
                    <a:pt x="1476" y="2176"/>
                  </a:lnTo>
                  <a:lnTo>
                    <a:pt x="1678" y="2084"/>
                  </a:lnTo>
                  <a:lnTo>
                    <a:pt x="1844" y="1955"/>
                  </a:lnTo>
                  <a:lnTo>
                    <a:pt x="1992" y="1789"/>
                  </a:lnTo>
                  <a:lnTo>
                    <a:pt x="2121" y="1604"/>
                  </a:lnTo>
                  <a:lnTo>
                    <a:pt x="2158" y="1512"/>
                  </a:lnTo>
                  <a:lnTo>
                    <a:pt x="2195" y="1401"/>
                  </a:lnTo>
                  <a:lnTo>
                    <a:pt x="2232" y="1291"/>
                  </a:lnTo>
                  <a:lnTo>
                    <a:pt x="2232" y="1180"/>
                  </a:lnTo>
                  <a:lnTo>
                    <a:pt x="2232" y="1070"/>
                  </a:lnTo>
                  <a:lnTo>
                    <a:pt x="2232" y="959"/>
                  </a:lnTo>
                  <a:lnTo>
                    <a:pt x="2195" y="848"/>
                  </a:lnTo>
                  <a:lnTo>
                    <a:pt x="2176" y="738"/>
                  </a:lnTo>
                  <a:lnTo>
                    <a:pt x="2066" y="553"/>
                  </a:lnTo>
                  <a:lnTo>
                    <a:pt x="1937" y="369"/>
                  </a:lnTo>
                  <a:lnTo>
                    <a:pt x="1771" y="221"/>
                  </a:lnTo>
                  <a:lnTo>
                    <a:pt x="1586" y="111"/>
                  </a:lnTo>
                  <a:lnTo>
                    <a:pt x="1494" y="74"/>
                  </a:lnTo>
                  <a:lnTo>
                    <a:pt x="1383" y="37"/>
                  </a:lnTo>
                  <a:lnTo>
                    <a:pt x="127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5" name="Google Shape;3925;p15"/>
            <p:cNvSpPr/>
            <p:nvPr/>
          </p:nvSpPr>
          <p:spPr>
            <a:xfrm>
              <a:off x="5707500" y="1057225"/>
              <a:ext cx="73775" cy="73775"/>
            </a:xfrm>
            <a:custGeom>
              <a:avLst/>
              <a:gdLst/>
              <a:ahLst/>
              <a:cxnLst/>
              <a:rect l="l" t="t" r="r" b="b"/>
              <a:pathLst>
                <a:path w="2951" h="2951" extrusionOk="0">
                  <a:moveTo>
                    <a:pt x="1439" y="1"/>
                  </a:moveTo>
                  <a:lnTo>
                    <a:pt x="1291" y="19"/>
                  </a:lnTo>
                  <a:lnTo>
                    <a:pt x="1162" y="38"/>
                  </a:lnTo>
                  <a:lnTo>
                    <a:pt x="1015" y="74"/>
                  </a:lnTo>
                  <a:lnTo>
                    <a:pt x="886" y="130"/>
                  </a:lnTo>
                  <a:lnTo>
                    <a:pt x="757" y="185"/>
                  </a:lnTo>
                  <a:lnTo>
                    <a:pt x="646" y="259"/>
                  </a:lnTo>
                  <a:lnTo>
                    <a:pt x="535" y="351"/>
                  </a:lnTo>
                  <a:lnTo>
                    <a:pt x="425" y="443"/>
                  </a:lnTo>
                  <a:lnTo>
                    <a:pt x="332" y="535"/>
                  </a:lnTo>
                  <a:lnTo>
                    <a:pt x="259" y="646"/>
                  </a:lnTo>
                  <a:lnTo>
                    <a:pt x="185" y="775"/>
                  </a:lnTo>
                  <a:lnTo>
                    <a:pt x="111" y="904"/>
                  </a:lnTo>
                  <a:lnTo>
                    <a:pt x="56" y="1033"/>
                  </a:lnTo>
                  <a:lnTo>
                    <a:pt x="19" y="1162"/>
                  </a:lnTo>
                  <a:lnTo>
                    <a:pt x="1" y="1310"/>
                  </a:lnTo>
                  <a:lnTo>
                    <a:pt x="1" y="1457"/>
                  </a:lnTo>
                  <a:lnTo>
                    <a:pt x="1" y="1605"/>
                  </a:lnTo>
                  <a:lnTo>
                    <a:pt x="19" y="1752"/>
                  </a:lnTo>
                  <a:lnTo>
                    <a:pt x="56" y="1900"/>
                  </a:lnTo>
                  <a:lnTo>
                    <a:pt x="111" y="2029"/>
                  </a:lnTo>
                  <a:lnTo>
                    <a:pt x="167" y="2158"/>
                  </a:lnTo>
                  <a:lnTo>
                    <a:pt x="240" y="2287"/>
                  </a:lnTo>
                  <a:lnTo>
                    <a:pt x="332" y="2398"/>
                  </a:lnTo>
                  <a:lnTo>
                    <a:pt x="425" y="2508"/>
                  </a:lnTo>
                  <a:lnTo>
                    <a:pt x="535" y="2600"/>
                  </a:lnTo>
                  <a:lnTo>
                    <a:pt x="646" y="2693"/>
                  </a:lnTo>
                  <a:lnTo>
                    <a:pt x="757" y="2766"/>
                  </a:lnTo>
                  <a:lnTo>
                    <a:pt x="886" y="2840"/>
                  </a:lnTo>
                  <a:lnTo>
                    <a:pt x="1033" y="2877"/>
                  </a:lnTo>
                  <a:lnTo>
                    <a:pt x="1162" y="2914"/>
                  </a:lnTo>
                  <a:lnTo>
                    <a:pt x="1310" y="2951"/>
                  </a:lnTo>
                  <a:lnTo>
                    <a:pt x="1623" y="2951"/>
                  </a:lnTo>
                  <a:lnTo>
                    <a:pt x="1771" y="2932"/>
                  </a:lnTo>
                  <a:lnTo>
                    <a:pt x="1900" y="2895"/>
                  </a:lnTo>
                  <a:lnTo>
                    <a:pt x="2047" y="2840"/>
                  </a:lnTo>
                  <a:lnTo>
                    <a:pt x="2176" y="2766"/>
                  </a:lnTo>
                  <a:lnTo>
                    <a:pt x="2287" y="2693"/>
                  </a:lnTo>
                  <a:lnTo>
                    <a:pt x="2398" y="2619"/>
                  </a:lnTo>
                  <a:lnTo>
                    <a:pt x="2508" y="2508"/>
                  </a:lnTo>
                  <a:lnTo>
                    <a:pt x="2600" y="2416"/>
                  </a:lnTo>
                  <a:lnTo>
                    <a:pt x="2693" y="2287"/>
                  </a:lnTo>
                  <a:lnTo>
                    <a:pt x="2766" y="2176"/>
                  </a:lnTo>
                  <a:lnTo>
                    <a:pt x="2840" y="2047"/>
                  </a:lnTo>
                  <a:lnTo>
                    <a:pt x="2877" y="1900"/>
                  </a:lnTo>
                  <a:lnTo>
                    <a:pt x="2914" y="1771"/>
                  </a:lnTo>
                  <a:lnTo>
                    <a:pt x="2932" y="1623"/>
                  </a:lnTo>
                  <a:lnTo>
                    <a:pt x="2951" y="1476"/>
                  </a:lnTo>
                  <a:lnTo>
                    <a:pt x="2932" y="1310"/>
                  </a:lnTo>
                  <a:lnTo>
                    <a:pt x="2914" y="1181"/>
                  </a:lnTo>
                  <a:lnTo>
                    <a:pt x="2877" y="1033"/>
                  </a:lnTo>
                  <a:lnTo>
                    <a:pt x="2822" y="886"/>
                  </a:lnTo>
                  <a:lnTo>
                    <a:pt x="2766" y="757"/>
                  </a:lnTo>
                  <a:lnTo>
                    <a:pt x="2674" y="646"/>
                  </a:lnTo>
                  <a:lnTo>
                    <a:pt x="2600" y="535"/>
                  </a:lnTo>
                  <a:lnTo>
                    <a:pt x="2490" y="425"/>
                  </a:lnTo>
                  <a:lnTo>
                    <a:pt x="2398" y="333"/>
                  </a:lnTo>
                  <a:lnTo>
                    <a:pt x="2268" y="240"/>
                  </a:lnTo>
                  <a:lnTo>
                    <a:pt x="2158" y="167"/>
                  </a:lnTo>
                  <a:lnTo>
                    <a:pt x="2029" y="111"/>
                  </a:lnTo>
                  <a:lnTo>
                    <a:pt x="1881" y="56"/>
                  </a:lnTo>
                  <a:lnTo>
                    <a:pt x="1734" y="19"/>
                  </a:lnTo>
                  <a:lnTo>
                    <a:pt x="1605"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6" name="Google Shape;3926;p15"/>
            <p:cNvSpPr/>
            <p:nvPr/>
          </p:nvSpPr>
          <p:spPr>
            <a:xfrm>
              <a:off x="5223975" y="1059075"/>
              <a:ext cx="58550" cy="58575"/>
            </a:xfrm>
            <a:custGeom>
              <a:avLst/>
              <a:gdLst/>
              <a:ahLst/>
              <a:cxnLst/>
              <a:rect l="l" t="t" r="r" b="b"/>
              <a:pathLst>
                <a:path w="2342" h="2343" extrusionOk="0">
                  <a:moveTo>
                    <a:pt x="1069" y="0"/>
                  </a:moveTo>
                  <a:lnTo>
                    <a:pt x="940" y="19"/>
                  </a:lnTo>
                  <a:lnTo>
                    <a:pt x="830" y="56"/>
                  </a:lnTo>
                  <a:lnTo>
                    <a:pt x="719" y="93"/>
                  </a:lnTo>
                  <a:lnTo>
                    <a:pt x="608" y="129"/>
                  </a:lnTo>
                  <a:lnTo>
                    <a:pt x="516" y="203"/>
                  </a:lnTo>
                  <a:lnTo>
                    <a:pt x="424" y="259"/>
                  </a:lnTo>
                  <a:lnTo>
                    <a:pt x="332" y="332"/>
                  </a:lnTo>
                  <a:lnTo>
                    <a:pt x="258" y="424"/>
                  </a:lnTo>
                  <a:lnTo>
                    <a:pt x="203" y="517"/>
                  </a:lnTo>
                  <a:lnTo>
                    <a:pt x="148" y="609"/>
                  </a:lnTo>
                  <a:lnTo>
                    <a:pt x="92" y="720"/>
                  </a:lnTo>
                  <a:lnTo>
                    <a:pt x="55" y="830"/>
                  </a:lnTo>
                  <a:lnTo>
                    <a:pt x="18" y="941"/>
                  </a:lnTo>
                  <a:lnTo>
                    <a:pt x="18" y="1070"/>
                  </a:lnTo>
                  <a:lnTo>
                    <a:pt x="0" y="1180"/>
                  </a:lnTo>
                  <a:lnTo>
                    <a:pt x="18" y="1310"/>
                  </a:lnTo>
                  <a:lnTo>
                    <a:pt x="37" y="1439"/>
                  </a:lnTo>
                  <a:lnTo>
                    <a:pt x="55" y="1549"/>
                  </a:lnTo>
                  <a:lnTo>
                    <a:pt x="111" y="1660"/>
                  </a:lnTo>
                  <a:lnTo>
                    <a:pt x="148" y="1770"/>
                  </a:lnTo>
                  <a:lnTo>
                    <a:pt x="221" y="1863"/>
                  </a:lnTo>
                  <a:lnTo>
                    <a:pt x="277" y="1955"/>
                  </a:lnTo>
                  <a:lnTo>
                    <a:pt x="369" y="2029"/>
                  </a:lnTo>
                  <a:lnTo>
                    <a:pt x="443" y="2102"/>
                  </a:lnTo>
                  <a:lnTo>
                    <a:pt x="535" y="2176"/>
                  </a:lnTo>
                  <a:lnTo>
                    <a:pt x="645" y="2231"/>
                  </a:lnTo>
                  <a:lnTo>
                    <a:pt x="738" y="2268"/>
                  </a:lnTo>
                  <a:lnTo>
                    <a:pt x="848" y="2305"/>
                  </a:lnTo>
                  <a:lnTo>
                    <a:pt x="977" y="2324"/>
                  </a:lnTo>
                  <a:lnTo>
                    <a:pt x="1088" y="2342"/>
                  </a:lnTo>
                  <a:lnTo>
                    <a:pt x="1346" y="2342"/>
                  </a:lnTo>
                  <a:lnTo>
                    <a:pt x="1457" y="2324"/>
                  </a:lnTo>
                  <a:lnTo>
                    <a:pt x="1567" y="2287"/>
                  </a:lnTo>
                  <a:lnTo>
                    <a:pt x="1678" y="2250"/>
                  </a:lnTo>
                  <a:lnTo>
                    <a:pt x="1862" y="2139"/>
                  </a:lnTo>
                  <a:lnTo>
                    <a:pt x="2028" y="1992"/>
                  </a:lnTo>
                  <a:lnTo>
                    <a:pt x="2176" y="1826"/>
                  </a:lnTo>
                  <a:lnTo>
                    <a:pt x="2268" y="1623"/>
                  </a:lnTo>
                  <a:lnTo>
                    <a:pt x="2305" y="1512"/>
                  </a:lnTo>
                  <a:lnTo>
                    <a:pt x="2323" y="1402"/>
                  </a:lnTo>
                  <a:lnTo>
                    <a:pt x="2342" y="1291"/>
                  </a:lnTo>
                  <a:lnTo>
                    <a:pt x="2342" y="1162"/>
                  </a:lnTo>
                  <a:lnTo>
                    <a:pt x="2342" y="1033"/>
                  </a:lnTo>
                  <a:lnTo>
                    <a:pt x="2323" y="922"/>
                  </a:lnTo>
                  <a:lnTo>
                    <a:pt x="2305" y="812"/>
                  </a:lnTo>
                  <a:lnTo>
                    <a:pt x="2249" y="701"/>
                  </a:lnTo>
                  <a:lnTo>
                    <a:pt x="2157" y="517"/>
                  </a:lnTo>
                  <a:lnTo>
                    <a:pt x="2010" y="332"/>
                  </a:lnTo>
                  <a:lnTo>
                    <a:pt x="1844" y="203"/>
                  </a:lnTo>
                  <a:lnTo>
                    <a:pt x="1641" y="93"/>
                  </a:lnTo>
                  <a:lnTo>
                    <a:pt x="1549" y="56"/>
                  </a:lnTo>
                  <a:lnTo>
                    <a:pt x="1420" y="19"/>
                  </a:lnTo>
                  <a:lnTo>
                    <a:pt x="1309" y="19"/>
                  </a:lnTo>
                  <a:lnTo>
                    <a:pt x="119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7" name="Google Shape;3927;p15"/>
            <p:cNvSpPr/>
            <p:nvPr/>
          </p:nvSpPr>
          <p:spPr>
            <a:xfrm>
              <a:off x="5786775" y="1071050"/>
              <a:ext cx="74700" cy="74700"/>
            </a:xfrm>
            <a:custGeom>
              <a:avLst/>
              <a:gdLst/>
              <a:ahLst/>
              <a:cxnLst/>
              <a:rect l="l" t="t" r="r" b="b"/>
              <a:pathLst>
                <a:path w="2988" h="2988" extrusionOk="0">
                  <a:moveTo>
                    <a:pt x="1494" y="1"/>
                  </a:moveTo>
                  <a:lnTo>
                    <a:pt x="1347" y="19"/>
                  </a:lnTo>
                  <a:lnTo>
                    <a:pt x="1199" y="38"/>
                  </a:lnTo>
                  <a:lnTo>
                    <a:pt x="1052" y="75"/>
                  </a:lnTo>
                  <a:lnTo>
                    <a:pt x="904" y="130"/>
                  </a:lnTo>
                  <a:lnTo>
                    <a:pt x="775" y="185"/>
                  </a:lnTo>
                  <a:lnTo>
                    <a:pt x="646" y="259"/>
                  </a:lnTo>
                  <a:lnTo>
                    <a:pt x="536" y="351"/>
                  </a:lnTo>
                  <a:lnTo>
                    <a:pt x="425" y="443"/>
                  </a:lnTo>
                  <a:lnTo>
                    <a:pt x="333" y="554"/>
                  </a:lnTo>
                  <a:lnTo>
                    <a:pt x="241" y="665"/>
                  </a:lnTo>
                  <a:lnTo>
                    <a:pt x="167" y="794"/>
                  </a:lnTo>
                  <a:lnTo>
                    <a:pt x="112" y="941"/>
                  </a:lnTo>
                  <a:lnTo>
                    <a:pt x="75" y="1070"/>
                  </a:lnTo>
                  <a:lnTo>
                    <a:pt x="38" y="1218"/>
                  </a:lnTo>
                  <a:lnTo>
                    <a:pt x="19" y="1365"/>
                  </a:lnTo>
                  <a:lnTo>
                    <a:pt x="1" y="1531"/>
                  </a:lnTo>
                  <a:lnTo>
                    <a:pt x="19" y="1679"/>
                  </a:lnTo>
                  <a:lnTo>
                    <a:pt x="38" y="1826"/>
                  </a:lnTo>
                  <a:lnTo>
                    <a:pt x="75" y="1974"/>
                  </a:lnTo>
                  <a:lnTo>
                    <a:pt x="130" y="2103"/>
                  </a:lnTo>
                  <a:lnTo>
                    <a:pt x="204" y="2232"/>
                  </a:lnTo>
                  <a:lnTo>
                    <a:pt x="278" y="2361"/>
                  </a:lnTo>
                  <a:lnTo>
                    <a:pt x="351" y="2472"/>
                  </a:lnTo>
                  <a:lnTo>
                    <a:pt x="462" y="2564"/>
                  </a:lnTo>
                  <a:lnTo>
                    <a:pt x="573" y="2656"/>
                  </a:lnTo>
                  <a:lnTo>
                    <a:pt x="683" y="2748"/>
                  </a:lnTo>
                  <a:lnTo>
                    <a:pt x="812" y="2822"/>
                  </a:lnTo>
                  <a:lnTo>
                    <a:pt x="941" y="2877"/>
                  </a:lnTo>
                  <a:lnTo>
                    <a:pt x="1070" y="2932"/>
                  </a:lnTo>
                  <a:lnTo>
                    <a:pt x="1218" y="2951"/>
                  </a:lnTo>
                  <a:lnTo>
                    <a:pt x="1365" y="2969"/>
                  </a:lnTo>
                  <a:lnTo>
                    <a:pt x="1513" y="2988"/>
                  </a:lnTo>
                  <a:lnTo>
                    <a:pt x="1660" y="2969"/>
                  </a:lnTo>
                  <a:lnTo>
                    <a:pt x="1808" y="2951"/>
                  </a:lnTo>
                  <a:lnTo>
                    <a:pt x="1955" y="2914"/>
                  </a:lnTo>
                  <a:lnTo>
                    <a:pt x="2103" y="2859"/>
                  </a:lnTo>
                  <a:lnTo>
                    <a:pt x="2232" y="2803"/>
                  </a:lnTo>
                  <a:lnTo>
                    <a:pt x="2343" y="2730"/>
                  </a:lnTo>
                  <a:lnTo>
                    <a:pt x="2453" y="2637"/>
                  </a:lnTo>
                  <a:lnTo>
                    <a:pt x="2564" y="2545"/>
                  </a:lnTo>
                  <a:lnTo>
                    <a:pt x="2656" y="2435"/>
                  </a:lnTo>
                  <a:lnTo>
                    <a:pt x="2748" y="2324"/>
                  </a:lnTo>
                  <a:lnTo>
                    <a:pt x="2804" y="2195"/>
                  </a:lnTo>
                  <a:lnTo>
                    <a:pt x="2877" y="2066"/>
                  </a:lnTo>
                  <a:lnTo>
                    <a:pt x="2914" y="1937"/>
                  </a:lnTo>
                  <a:lnTo>
                    <a:pt x="2951" y="1789"/>
                  </a:lnTo>
                  <a:lnTo>
                    <a:pt x="2970" y="1642"/>
                  </a:lnTo>
                  <a:lnTo>
                    <a:pt x="2988" y="1494"/>
                  </a:lnTo>
                  <a:lnTo>
                    <a:pt x="2970" y="1328"/>
                  </a:lnTo>
                  <a:lnTo>
                    <a:pt x="2951" y="1181"/>
                  </a:lnTo>
                  <a:lnTo>
                    <a:pt x="2914" y="1052"/>
                  </a:lnTo>
                  <a:lnTo>
                    <a:pt x="2859" y="904"/>
                  </a:lnTo>
                  <a:lnTo>
                    <a:pt x="2804" y="775"/>
                  </a:lnTo>
                  <a:lnTo>
                    <a:pt x="2730" y="665"/>
                  </a:lnTo>
                  <a:lnTo>
                    <a:pt x="2638" y="536"/>
                  </a:lnTo>
                  <a:lnTo>
                    <a:pt x="2545" y="443"/>
                  </a:lnTo>
                  <a:lnTo>
                    <a:pt x="2453" y="351"/>
                  </a:lnTo>
                  <a:lnTo>
                    <a:pt x="2343" y="259"/>
                  </a:lnTo>
                  <a:lnTo>
                    <a:pt x="2214" y="185"/>
                  </a:lnTo>
                  <a:lnTo>
                    <a:pt x="2084" y="130"/>
                  </a:lnTo>
                  <a:lnTo>
                    <a:pt x="1937" y="75"/>
                  </a:lnTo>
                  <a:lnTo>
                    <a:pt x="1808" y="38"/>
                  </a:lnTo>
                  <a:lnTo>
                    <a:pt x="1660" y="19"/>
                  </a:lnTo>
                  <a:lnTo>
                    <a:pt x="1494"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8" name="Google Shape;3928;p15"/>
            <p:cNvSpPr/>
            <p:nvPr/>
          </p:nvSpPr>
          <p:spPr>
            <a:xfrm>
              <a:off x="5302325" y="1071525"/>
              <a:ext cx="62250" cy="62250"/>
            </a:xfrm>
            <a:custGeom>
              <a:avLst/>
              <a:gdLst/>
              <a:ahLst/>
              <a:cxnLst/>
              <a:rect l="l" t="t" r="r" b="b"/>
              <a:pathLst>
                <a:path w="2490" h="2490" extrusionOk="0">
                  <a:moveTo>
                    <a:pt x="1236" y="0"/>
                  </a:moveTo>
                  <a:lnTo>
                    <a:pt x="1107" y="19"/>
                  </a:lnTo>
                  <a:lnTo>
                    <a:pt x="996" y="37"/>
                  </a:lnTo>
                  <a:lnTo>
                    <a:pt x="867" y="56"/>
                  </a:lnTo>
                  <a:lnTo>
                    <a:pt x="756" y="111"/>
                  </a:lnTo>
                  <a:lnTo>
                    <a:pt x="646" y="166"/>
                  </a:lnTo>
                  <a:lnTo>
                    <a:pt x="554" y="222"/>
                  </a:lnTo>
                  <a:lnTo>
                    <a:pt x="369" y="369"/>
                  </a:lnTo>
                  <a:lnTo>
                    <a:pt x="222" y="553"/>
                  </a:lnTo>
                  <a:lnTo>
                    <a:pt x="148" y="664"/>
                  </a:lnTo>
                  <a:lnTo>
                    <a:pt x="93" y="775"/>
                  </a:lnTo>
                  <a:lnTo>
                    <a:pt x="56" y="885"/>
                  </a:lnTo>
                  <a:lnTo>
                    <a:pt x="19" y="996"/>
                  </a:lnTo>
                  <a:lnTo>
                    <a:pt x="0" y="1125"/>
                  </a:lnTo>
                  <a:lnTo>
                    <a:pt x="0" y="1236"/>
                  </a:lnTo>
                  <a:lnTo>
                    <a:pt x="0" y="1365"/>
                  </a:lnTo>
                  <a:lnTo>
                    <a:pt x="19" y="1494"/>
                  </a:lnTo>
                  <a:lnTo>
                    <a:pt x="56" y="1604"/>
                  </a:lnTo>
                  <a:lnTo>
                    <a:pt x="93" y="1715"/>
                  </a:lnTo>
                  <a:lnTo>
                    <a:pt x="148" y="1826"/>
                  </a:lnTo>
                  <a:lnTo>
                    <a:pt x="203" y="1918"/>
                  </a:lnTo>
                  <a:lnTo>
                    <a:pt x="351" y="2102"/>
                  </a:lnTo>
                  <a:lnTo>
                    <a:pt x="535" y="2268"/>
                  </a:lnTo>
                  <a:lnTo>
                    <a:pt x="646" y="2323"/>
                  </a:lnTo>
                  <a:lnTo>
                    <a:pt x="738" y="2379"/>
                  </a:lnTo>
                  <a:lnTo>
                    <a:pt x="867" y="2434"/>
                  </a:lnTo>
                  <a:lnTo>
                    <a:pt x="978" y="2453"/>
                  </a:lnTo>
                  <a:lnTo>
                    <a:pt x="1088" y="2489"/>
                  </a:lnTo>
                  <a:lnTo>
                    <a:pt x="1346" y="2489"/>
                  </a:lnTo>
                  <a:lnTo>
                    <a:pt x="1476" y="2471"/>
                  </a:lnTo>
                  <a:lnTo>
                    <a:pt x="1586" y="2434"/>
                  </a:lnTo>
                  <a:lnTo>
                    <a:pt x="1715" y="2397"/>
                  </a:lnTo>
                  <a:lnTo>
                    <a:pt x="1826" y="2342"/>
                  </a:lnTo>
                  <a:lnTo>
                    <a:pt x="1918" y="2268"/>
                  </a:lnTo>
                  <a:lnTo>
                    <a:pt x="2029" y="2194"/>
                  </a:lnTo>
                  <a:lnTo>
                    <a:pt x="2121" y="2121"/>
                  </a:lnTo>
                  <a:lnTo>
                    <a:pt x="2195" y="2028"/>
                  </a:lnTo>
                  <a:lnTo>
                    <a:pt x="2268" y="1936"/>
                  </a:lnTo>
                  <a:lnTo>
                    <a:pt x="2342" y="1826"/>
                  </a:lnTo>
                  <a:lnTo>
                    <a:pt x="2379" y="1715"/>
                  </a:lnTo>
                  <a:lnTo>
                    <a:pt x="2434" y="1604"/>
                  </a:lnTo>
                  <a:lnTo>
                    <a:pt x="2453" y="1475"/>
                  </a:lnTo>
                  <a:lnTo>
                    <a:pt x="2471" y="1346"/>
                  </a:lnTo>
                  <a:lnTo>
                    <a:pt x="2490" y="1217"/>
                  </a:lnTo>
                  <a:lnTo>
                    <a:pt x="2471" y="1107"/>
                  </a:lnTo>
                  <a:lnTo>
                    <a:pt x="2453" y="977"/>
                  </a:lnTo>
                  <a:lnTo>
                    <a:pt x="2416" y="867"/>
                  </a:lnTo>
                  <a:lnTo>
                    <a:pt x="2379" y="756"/>
                  </a:lnTo>
                  <a:lnTo>
                    <a:pt x="2324" y="646"/>
                  </a:lnTo>
                  <a:lnTo>
                    <a:pt x="2250" y="553"/>
                  </a:lnTo>
                  <a:lnTo>
                    <a:pt x="2102" y="369"/>
                  </a:lnTo>
                  <a:lnTo>
                    <a:pt x="1918" y="222"/>
                  </a:lnTo>
                  <a:lnTo>
                    <a:pt x="1807" y="148"/>
                  </a:lnTo>
                  <a:lnTo>
                    <a:pt x="1697" y="92"/>
                  </a:lnTo>
                  <a:lnTo>
                    <a:pt x="1586" y="56"/>
                  </a:lnTo>
                  <a:lnTo>
                    <a:pt x="1476" y="37"/>
                  </a:lnTo>
                  <a:lnTo>
                    <a:pt x="1346" y="19"/>
                  </a:lnTo>
                  <a:lnTo>
                    <a:pt x="1236"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9" name="Google Shape;3929;p15"/>
            <p:cNvSpPr/>
            <p:nvPr/>
          </p:nvSpPr>
          <p:spPr>
            <a:xfrm>
              <a:off x="4754250" y="1072900"/>
              <a:ext cx="16150" cy="20775"/>
            </a:xfrm>
            <a:custGeom>
              <a:avLst/>
              <a:gdLst/>
              <a:ahLst/>
              <a:cxnLst/>
              <a:rect l="l" t="t" r="r" b="b"/>
              <a:pathLst>
                <a:path w="646" h="831" extrusionOk="0">
                  <a:moveTo>
                    <a:pt x="332" y="1"/>
                  </a:moveTo>
                  <a:lnTo>
                    <a:pt x="203" y="167"/>
                  </a:lnTo>
                  <a:lnTo>
                    <a:pt x="111" y="314"/>
                  </a:lnTo>
                  <a:lnTo>
                    <a:pt x="37" y="425"/>
                  </a:lnTo>
                  <a:lnTo>
                    <a:pt x="19" y="480"/>
                  </a:lnTo>
                  <a:lnTo>
                    <a:pt x="1" y="517"/>
                  </a:lnTo>
                  <a:lnTo>
                    <a:pt x="19" y="572"/>
                  </a:lnTo>
                  <a:lnTo>
                    <a:pt x="37" y="627"/>
                  </a:lnTo>
                  <a:lnTo>
                    <a:pt x="130" y="720"/>
                  </a:lnTo>
                  <a:lnTo>
                    <a:pt x="222" y="812"/>
                  </a:lnTo>
                  <a:lnTo>
                    <a:pt x="259" y="830"/>
                  </a:lnTo>
                  <a:lnTo>
                    <a:pt x="296" y="830"/>
                  </a:lnTo>
                  <a:lnTo>
                    <a:pt x="406" y="793"/>
                  </a:lnTo>
                  <a:lnTo>
                    <a:pt x="517" y="701"/>
                  </a:lnTo>
                  <a:lnTo>
                    <a:pt x="609" y="609"/>
                  </a:lnTo>
                  <a:lnTo>
                    <a:pt x="646" y="572"/>
                  </a:lnTo>
                  <a:lnTo>
                    <a:pt x="646" y="517"/>
                  </a:lnTo>
                  <a:lnTo>
                    <a:pt x="646" y="462"/>
                  </a:lnTo>
                  <a:lnTo>
                    <a:pt x="627" y="425"/>
                  </a:lnTo>
                  <a:lnTo>
                    <a:pt x="554" y="314"/>
                  </a:lnTo>
                  <a:lnTo>
                    <a:pt x="443" y="167"/>
                  </a:lnTo>
                  <a:lnTo>
                    <a:pt x="33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0" name="Google Shape;3930;p15"/>
            <p:cNvSpPr/>
            <p:nvPr/>
          </p:nvSpPr>
          <p:spPr>
            <a:xfrm>
              <a:off x="5863775" y="1085350"/>
              <a:ext cx="74700" cy="74700"/>
            </a:xfrm>
            <a:custGeom>
              <a:avLst/>
              <a:gdLst/>
              <a:ahLst/>
              <a:cxnLst/>
              <a:rect l="l" t="t" r="r" b="b"/>
              <a:pathLst>
                <a:path w="2988" h="2988" extrusionOk="0">
                  <a:moveTo>
                    <a:pt x="1365" y="0"/>
                  </a:moveTo>
                  <a:lnTo>
                    <a:pt x="1217" y="19"/>
                  </a:lnTo>
                  <a:lnTo>
                    <a:pt x="1070" y="56"/>
                  </a:lnTo>
                  <a:lnTo>
                    <a:pt x="940" y="93"/>
                  </a:lnTo>
                  <a:lnTo>
                    <a:pt x="793" y="166"/>
                  </a:lnTo>
                  <a:lnTo>
                    <a:pt x="682" y="240"/>
                  </a:lnTo>
                  <a:lnTo>
                    <a:pt x="553" y="314"/>
                  </a:lnTo>
                  <a:lnTo>
                    <a:pt x="461" y="406"/>
                  </a:lnTo>
                  <a:lnTo>
                    <a:pt x="350" y="498"/>
                  </a:lnTo>
                  <a:lnTo>
                    <a:pt x="277" y="627"/>
                  </a:lnTo>
                  <a:lnTo>
                    <a:pt x="203" y="738"/>
                  </a:lnTo>
                  <a:lnTo>
                    <a:pt x="129" y="867"/>
                  </a:lnTo>
                  <a:lnTo>
                    <a:pt x="74" y="996"/>
                  </a:lnTo>
                  <a:lnTo>
                    <a:pt x="37" y="1144"/>
                  </a:lnTo>
                  <a:lnTo>
                    <a:pt x="19" y="1291"/>
                  </a:lnTo>
                  <a:lnTo>
                    <a:pt x="0" y="1439"/>
                  </a:lnTo>
                  <a:lnTo>
                    <a:pt x="0" y="1605"/>
                  </a:lnTo>
                  <a:lnTo>
                    <a:pt x="19" y="1752"/>
                  </a:lnTo>
                  <a:lnTo>
                    <a:pt x="55" y="1900"/>
                  </a:lnTo>
                  <a:lnTo>
                    <a:pt x="92" y="2047"/>
                  </a:lnTo>
                  <a:lnTo>
                    <a:pt x="166" y="2176"/>
                  </a:lnTo>
                  <a:lnTo>
                    <a:pt x="240" y="2305"/>
                  </a:lnTo>
                  <a:lnTo>
                    <a:pt x="314" y="2434"/>
                  </a:lnTo>
                  <a:lnTo>
                    <a:pt x="406" y="2545"/>
                  </a:lnTo>
                  <a:lnTo>
                    <a:pt x="516" y="2637"/>
                  </a:lnTo>
                  <a:lnTo>
                    <a:pt x="627" y="2729"/>
                  </a:lnTo>
                  <a:lnTo>
                    <a:pt x="756" y="2803"/>
                  </a:lnTo>
                  <a:lnTo>
                    <a:pt x="885" y="2858"/>
                  </a:lnTo>
                  <a:lnTo>
                    <a:pt x="1014" y="2914"/>
                  </a:lnTo>
                  <a:lnTo>
                    <a:pt x="1162" y="2951"/>
                  </a:lnTo>
                  <a:lnTo>
                    <a:pt x="1309" y="2987"/>
                  </a:lnTo>
                  <a:lnTo>
                    <a:pt x="1623" y="2987"/>
                  </a:lnTo>
                  <a:lnTo>
                    <a:pt x="1770" y="2969"/>
                  </a:lnTo>
                  <a:lnTo>
                    <a:pt x="1918" y="2932"/>
                  </a:lnTo>
                  <a:lnTo>
                    <a:pt x="2065" y="2895"/>
                  </a:lnTo>
                  <a:lnTo>
                    <a:pt x="2194" y="2821"/>
                  </a:lnTo>
                  <a:lnTo>
                    <a:pt x="2323" y="2748"/>
                  </a:lnTo>
                  <a:lnTo>
                    <a:pt x="2434" y="2674"/>
                  </a:lnTo>
                  <a:lnTo>
                    <a:pt x="2545" y="2582"/>
                  </a:lnTo>
                  <a:lnTo>
                    <a:pt x="2637" y="2490"/>
                  </a:lnTo>
                  <a:lnTo>
                    <a:pt x="2729" y="2360"/>
                  </a:lnTo>
                  <a:lnTo>
                    <a:pt x="2803" y="2250"/>
                  </a:lnTo>
                  <a:lnTo>
                    <a:pt x="2858" y="2121"/>
                  </a:lnTo>
                  <a:lnTo>
                    <a:pt x="2913" y="1992"/>
                  </a:lnTo>
                  <a:lnTo>
                    <a:pt x="2950" y="1844"/>
                  </a:lnTo>
                  <a:lnTo>
                    <a:pt x="2987" y="1697"/>
                  </a:lnTo>
                  <a:lnTo>
                    <a:pt x="2987" y="1549"/>
                  </a:lnTo>
                  <a:lnTo>
                    <a:pt x="2987" y="1383"/>
                  </a:lnTo>
                  <a:lnTo>
                    <a:pt x="2969" y="1236"/>
                  </a:lnTo>
                  <a:lnTo>
                    <a:pt x="2950" y="1088"/>
                  </a:lnTo>
                  <a:lnTo>
                    <a:pt x="2895" y="941"/>
                  </a:lnTo>
                  <a:lnTo>
                    <a:pt x="2840" y="812"/>
                  </a:lnTo>
                  <a:lnTo>
                    <a:pt x="2766" y="683"/>
                  </a:lnTo>
                  <a:lnTo>
                    <a:pt x="2674" y="554"/>
                  </a:lnTo>
                  <a:lnTo>
                    <a:pt x="2581" y="443"/>
                  </a:lnTo>
                  <a:lnTo>
                    <a:pt x="2489" y="351"/>
                  </a:lnTo>
                  <a:lnTo>
                    <a:pt x="2360" y="259"/>
                  </a:lnTo>
                  <a:lnTo>
                    <a:pt x="2250" y="185"/>
                  </a:lnTo>
                  <a:lnTo>
                    <a:pt x="2121" y="129"/>
                  </a:lnTo>
                  <a:lnTo>
                    <a:pt x="1973" y="74"/>
                  </a:lnTo>
                  <a:lnTo>
                    <a:pt x="1826" y="37"/>
                  </a:lnTo>
                  <a:lnTo>
                    <a:pt x="167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1" name="Google Shape;3931;p15"/>
            <p:cNvSpPr/>
            <p:nvPr/>
          </p:nvSpPr>
          <p:spPr>
            <a:xfrm>
              <a:off x="5378375" y="1085350"/>
              <a:ext cx="63650" cy="63625"/>
            </a:xfrm>
            <a:custGeom>
              <a:avLst/>
              <a:gdLst/>
              <a:ahLst/>
              <a:cxnLst/>
              <a:rect l="l" t="t" r="r" b="b"/>
              <a:pathLst>
                <a:path w="2546" h="2545" extrusionOk="0">
                  <a:moveTo>
                    <a:pt x="1070" y="0"/>
                  </a:moveTo>
                  <a:lnTo>
                    <a:pt x="941" y="37"/>
                  </a:lnTo>
                  <a:lnTo>
                    <a:pt x="830" y="74"/>
                  </a:lnTo>
                  <a:lnTo>
                    <a:pt x="720" y="111"/>
                  </a:lnTo>
                  <a:lnTo>
                    <a:pt x="609" y="166"/>
                  </a:lnTo>
                  <a:lnTo>
                    <a:pt x="517" y="240"/>
                  </a:lnTo>
                  <a:lnTo>
                    <a:pt x="425" y="314"/>
                  </a:lnTo>
                  <a:lnTo>
                    <a:pt x="333" y="406"/>
                  </a:lnTo>
                  <a:lnTo>
                    <a:pt x="259" y="498"/>
                  </a:lnTo>
                  <a:lnTo>
                    <a:pt x="185" y="590"/>
                  </a:lnTo>
                  <a:lnTo>
                    <a:pt x="130" y="701"/>
                  </a:lnTo>
                  <a:lnTo>
                    <a:pt x="93" y="812"/>
                  </a:lnTo>
                  <a:lnTo>
                    <a:pt x="56" y="922"/>
                  </a:lnTo>
                  <a:lnTo>
                    <a:pt x="19" y="1051"/>
                  </a:lnTo>
                  <a:lnTo>
                    <a:pt x="1" y="1180"/>
                  </a:lnTo>
                  <a:lnTo>
                    <a:pt x="1" y="1310"/>
                  </a:lnTo>
                  <a:lnTo>
                    <a:pt x="19" y="1439"/>
                  </a:lnTo>
                  <a:lnTo>
                    <a:pt x="38" y="1568"/>
                  </a:lnTo>
                  <a:lnTo>
                    <a:pt x="75" y="1697"/>
                  </a:lnTo>
                  <a:lnTo>
                    <a:pt x="130" y="1807"/>
                  </a:lnTo>
                  <a:lnTo>
                    <a:pt x="167" y="1918"/>
                  </a:lnTo>
                  <a:lnTo>
                    <a:pt x="240" y="2010"/>
                  </a:lnTo>
                  <a:lnTo>
                    <a:pt x="314" y="2102"/>
                  </a:lnTo>
                  <a:lnTo>
                    <a:pt x="388" y="2195"/>
                  </a:lnTo>
                  <a:lnTo>
                    <a:pt x="480" y="2268"/>
                  </a:lnTo>
                  <a:lnTo>
                    <a:pt x="591" y="2342"/>
                  </a:lnTo>
                  <a:lnTo>
                    <a:pt x="683" y="2397"/>
                  </a:lnTo>
                  <a:lnTo>
                    <a:pt x="794" y="2453"/>
                  </a:lnTo>
                  <a:lnTo>
                    <a:pt x="923" y="2490"/>
                  </a:lnTo>
                  <a:lnTo>
                    <a:pt x="1033" y="2526"/>
                  </a:lnTo>
                  <a:lnTo>
                    <a:pt x="1162" y="2526"/>
                  </a:lnTo>
                  <a:lnTo>
                    <a:pt x="1310" y="2545"/>
                  </a:lnTo>
                  <a:lnTo>
                    <a:pt x="1439" y="2526"/>
                  </a:lnTo>
                  <a:lnTo>
                    <a:pt x="1568" y="2508"/>
                  </a:lnTo>
                  <a:lnTo>
                    <a:pt x="1697" y="2471"/>
                  </a:lnTo>
                  <a:lnTo>
                    <a:pt x="1808" y="2434"/>
                  </a:lnTo>
                  <a:lnTo>
                    <a:pt x="1918" y="2379"/>
                  </a:lnTo>
                  <a:lnTo>
                    <a:pt x="2029" y="2305"/>
                  </a:lnTo>
                  <a:lnTo>
                    <a:pt x="2121" y="2231"/>
                  </a:lnTo>
                  <a:lnTo>
                    <a:pt x="2213" y="2139"/>
                  </a:lnTo>
                  <a:lnTo>
                    <a:pt x="2287" y="2047"/>
                  </a:lnTo>
                  <a:lnTo>
                    <a:pt x="2361" y="1955"/>
                  </a:lnTo>
                  <a:lnTo>
                    <a:pt x="2416" y="1844"/>
                  </a:lnTo>
                  <a:lnTo>
                    <a:pt x="2471" y="1734"/>
                  </a:lnTo>
                  <a:lnTo>
                    <a:pt x="2508" y="1605"/>
                  </a:lnTo>
                  <a:lnTo>
                    <a:pt x="2545" y="1475"/>
                  </a:lnTo>
                  <a:lnTo>
                    <a:pt x="2545" y="1346"/>
                  </a:lnTo>
                  <a:lnTo>
                    <a:pt x="2545" y="1217"/>
                  </a:lnTo>
                  <a:lnTo>
                    <a:pt x="2545" y="1088"/>
                  </a:lnTo>
                  <a:lnTo>
                    <a:pt x="2508" y="959"/>
                  </a:lnTo>
                  <a:lnTo>
                    <a:pt x="2471" y="830"/>
                  </a:lnTo>
                  <a:lnTo>
                    <a:pt x="2435" y="719"/>
                  </a:lnTo>
                  <a:lnTo>
                    <a:pt x="2379" y="609"/>
                  </a:lnTo>
                  <a:lnTo>
                    <a:pt x="2306" y="498"/>
                  </a:lnTo>
                  <a:lnTo>
                    <a:pt x="2232" y="406"/>
                  </a:lnTo>
                  <a:lnTo>
                    <a:pt x="2140" y="314"/>
                  </a:lnTo>
                  <a:lnTo>
                    <a:pt x="2047" y="240"/>
                  </a:lnTo>
                  <a:lnTo>
                    <a:pt x="1937" y="166"/>
                  </a:lnTo>
                  <a:lnTo>
                    <a:pt x="1845" y="111"/>
                  </a:lnTo>
                  <a:lnTo>
                    <a:pt x="1716" y="56"/>
                  </a:lnTo>
                  <a:lnTo>
                    <a:pt x="1605" y="37"/>
                  </a:lnTo>
                  <a:lnTo>
                    <a:pt x="1476"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2" name="Google Shape;3932;p15"/>
            <p:cNvSpPr/>
            <p:nvPr/>
          </p:nvSpPr>
          <p:spPr>
            <a:xfrm>
              <a:off x="4825250" y="1086275"/>
              <a:ext cx="30900" cy="26750"/>
            </a:xfrm>
            <a:custGeom>
              <a:avLst/>
              <a:gdLst/>
              <a:ahLst/>
              <a:cxnLst/>
              <a:rect l="l" t="t" r="r" b="b"/>
              <a:pathLst>
                <a:path w="1236" h="1070" extrusionOk="0">
                  <a:moveTo>
                    <a:pt x="572" y="0"/>
                  </a:moveTo>
                  <a:lnTo>
                    <a:pt x="498" y="37"/>
                  </a:lnTo>
                  <a:lnTo>
                    <a:pt x="424" y="74"/>
                  </a:lnTo>
                  <a:lnTo>
                    <a:pt x="350" y="148"/>
                  </a:lnTo>
                  <a:lnTo>
                    <a:pt x="277" y="222"/>
                  </a:lnTo>
                  <a:lnTo>
                    <a:pt x="148" y="387"/>
                  </a:lnTo>
                  <a:lnTo>
                    <a:pt x="0" y="535"/>
                  </a:lnTo>
                  <a:lnTo>
                    <a:pt x="148" y="701"/>
                  </a:lnTo>
                  <a:lnTo>
                    <a:pt x="277" y="867"/>
                  </a:lnTo>
                  <a:lnTo>
                    <a:pt x="350" y="941"/>
                  </a:lnTo>
                  <a:lnTo>
                    <a:pt x="424" y="1014"/>
                  </a:lnTo>
                  <a:lnTo>
                    <a:pt x="498" y="1051"/>
                  </a:lnTo>
                  <a:lnTo>
                    <a:pt x="572" y="1070"/>
                  </a:lnTo>
                  <a:lnTo>
                    <a:pt x="664" y="1070"/>
                  </a:lnTo>
                  <a:lnTo>
                    <a:pt x="738" y="1051"/>
                  </a:lnTo>
                  <a:lnTo>
                    <a:pt x="811" y="996"/>
                  </a:lnTo>
                  <a:lnTo>
                    <a:pt x="903" y="941"/>
                  </a:lnTo>
                  <a:lnTo>
                    <a:pt x="1069" y="812"/>
                  </a:lnTo>
                  <a:lnTo>
                    <a:pt x="1235" y="682"/>
                  </a:lnTo>
                  <a:lnTo>
                    <a:pt x="1235" y="406"/>
                  </a:lnTo>
                  <a:lnTo>
                    <a:pt x="1069" y="277"/>
                  </a:lnTo>
                  <a:lnTo>
                    <a:pt x="903" y="148"/>
                  </a:lnTo>
                  <a:lnTo>
                    <a:pt x="811" y="92"/>
                  </a:lnTo>
                  <a:lnTo>
                    <a:pt x="738" y="37"/>
                  </a:lnTo>
                  <a:lnTo>
                    <a:pt x="664" y="19"/>
                  </a:lnTo>
                  <a:lnTo>
                    <a:pt x="572"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3" name="Google Shape;3933;p15"/>
            <p:cNvSpPr/>
            <p:nvPr/>
          </p:nvSpPr>
          <p:spPr>
            <a:xfrm>
              <a:off x="4901750" y="1095950"/>
              <a:ext cx="35525" cy="35975"/>
            </a:xfrm>
            <a:custGeom>
              <a:avLst/>
              <a:gdLst/>
              <a:ahLst/>
              <a:cxnLst/>
              <a:rect l="l" t="t" r="r" b="b"/>
              <a:pathLst>
                <a:path w="1421" h="1439" extrusionOk="0">
                  <a:moveTo>
                    <a:pt x="701" y="0"/>
                  </a:moveTo>
                  <a:lnTo>
                    <a:pt x="535" y="37"/>
                  </a:lnTo>
                  <a:lnTo>
                    <a:pt x="406" y="74"/>
                  </a:lnTo>
                  <a:lnTo>
                    <a:pt x="277" y="148"/>
                  </a:lnTo>
                  <a:lnTo>
                    <a:pt x="185" y="222"/>
                  </a:lnTo>
                  <a:lnTo>
                    <a:pt x="111" y="314"/>
                  </a:lnTo>
                  <a:lnTo>
                    <a:pt x="38" y="443"/>
                  </a:lnTo>
                  <a:lnTo>
                    <a:pt x="19" y="572"/>
                  </a:lnTo>
                  <a:lnTo>
                    <a:pt x="1" y="738"/>
                  </a:lnTo>
                  <a:lnTo>
                    <a:pt x="19" y="904"/>
                  </a:lnTo>
                  <a:lnTo>
                    <a:pt x="56" y="1033"/>
                  </a:lnTo>
                  <a:lnTo>
                    <a:pt x="111" y="1162"/>
                  </a:lnTo>
                  <a:lnTo>
                    <a:pt x="204" y="1254"/>
                  </a:lnTo>
                  <a:lnTo>
                    <a:pt x="296" y="1328"/>
                  </a:lnTo>
                  <a:lnTo>
                    <a:pt x="425" y="1383"/>
                  </a:lnTo>
                  <a:lnTo>
                    <a:pt x="554" y="1420"/>
                  </a:lnTo>
                  <a:lnTo>
                    <a:pt x="720" y="1439"/>
                  </a:lnTo>
                  <a:lnTo>
                    <a:pt x="886" y="1420"/>
                  </a:lnTo>
                  <a:lnTo>
                    <a:pt x="1015" y="1383"/>
                  </a:lnTo>
                  <a:lnTo>
                    <a:pt x="1144" y="1328"/>
                  </a:lnTo>
                  <a:lnTo>
                    <a:pt x="1236" y="1236"/>
                  </a:lnTo>
                  <a:lnTo>
                    <a:pt x="1310" y="1144"/>
                  </a:lnTo>
                  <a:lnTo>
                    <a:pt x="1384" y="1015"/>
                  </a:lnTo>
                  <a:lnTo>
                    <a:pt x="1402" y="886"/>
                  </a:lnTo>
                  <a:lnTo>
                    <a:pt x="1420" y="720"/>
                  </a:lnTo>
                  <a:lnTo>
                    <a:pt x="1402" y="554"/>
                  </a:lnTo>
                  <a:lnTo>
                    <a:pt x="1365" y="425"/>
                  </a:lnTo>
                  <a:lnTo>
                    <a:pt x="1310" y="295"/>
                  </a:lnTo>
                  <a:lnTo>
                    <a:pt x="1218" y="203"/>
                  </a:lnTo>
                  <a:lnTo>
                    <a:pt x="1125" y="130"/>
                  </a:lnTo>
                  <a:lnTo>
                    <a:pt x="996" y="74"/>
                  </a:lnTo>
                  <a:lnTo>
                    <a:pt x="867" y="37"/>
                  </a:lnTo>
                  <a:lnTo>
                    <a:pt x="70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4" name="Google Shape;3934;p15"/>
            <p:cNvSpPr/>
            <p:nvPr/>
          </p:nvSpPr>
          <p:spPr>
            <a:xfrm>
              <a:off x="5457200" y="1098250"/>
              <a:ext cx="66400" cy="66400"/>
            </a:xfrm>
            <a:custGeom>
              <a:avLst/>
              <a:gdLst/>
              <a:ahLst/>
              <a:cxnLst/>
              <a:rect l="l" t="t" r="r" b="b"/>
              <a:pathLst>
                <a:path w="2656" h="2656" extrusionOk="0">
                  <a:moveTo>
                    <a:pt x="1218" y="1"/>
                  </a:moveTo>
                  <a:lnTo>
                    <a:pt x="1089" y="19"/>
                  </a:lnTo>
                  <a:lnTo>
                    <a:pt x="959" y="38"/>
                  </a:lnTo>
                  <a:lnTo>
                    <a:pt x="830" y="93"/>
                  </a:lnTo>
                  <a:lnTo>
                    <a:pt x="720" y="148"/>
                  </a:lnTo>
                  <a:lnTo>
                    <a:pt x="609" y="203"/>
                  </a:lnTo>
                  <a:lnTo>
                    <a:pt x="499" y="296"/>
                  </a:lnTo>
                  <a:lnTo>
                    <a:pt x="406" y="369"/>
                  </a:lnTo>
                  <a:lnTo>
                    <a:pt x="314" y="462"/>
                  </a:lnTo>
                  <a:lnTo>
                    <a:pt x="240" y="572"/>
                  </a:lnTo>
                  <a:lnTo>
                    <a:pt x="167" y="683"/>
                  </a:lnTo>
                  <a:lnTo>
                    <a:pt x="111" y="794"/>
                  </a:lnTo>
                  <a:lnTo>
                    <a:pt x="56" y="923"/>
                  </a:lnTo>
                  <a:lnTo>
                    <a:pt x="19" y="1052"/>
                  </a:lnTo>
                  <a:lnTo>
                    <a:pt x="1" y="1181"/>
                  </a:lnTo>
                  <a:lnTo>
                    <a:pt x="1" y="1328"/>
                  </a:lnTo>
                  <a:lnTo>
                    <a:pt x="1" y="1457"/>
                  </a:lnTo>
                  <a:lnTo>
                    <a:pt x="19" y="1586"/>
                  </a:lnTo>
                  <a:lnTo>
                    <a:pt x="56" y="1697"/>
                  </a:lnTo>
                  <a:lnTo>
                    <a:pt x="93" y="1826"/>
                  </a:lnTo>
                  <a:lnTo>
                    <a:pt x="148" y="1937"/>
                  </a:lnTo>
                  <a:lnTo>
                    <a:pt x="222" y="2047"/>
                  </a:lnTo>
                  <a:lnTo>
                    <a:pt x="296" y="2158"/>
                  </a:lnTo>
                  <a:lnTo>
                    <a:pt x="369" y="2250"/>
                  </a:lnTo>
                  <a:lnTo>
                    <a:pt x="462" y="2324"/>
                  </a:lnTo>
                  <a:lnTo>
                    <a:pt x="572" y="2416"/>
                  </a:lnTo>
                  <a:lnTo>
                    <a:pt x="683" y="2471"/>
                  </a:lnTo>
                  <a:lnTo>
                    <a:pt x="794" y="2527"/>
                  </a:lnTo>
                  <a:lnTo>
                    <a:pt x="904" y="2582"/>
                  </a:lnTo>
                  <a:lnTo>
                    <a:pt x="1033" y="2619"/>
                  </a:lnTo>
                  <a:lnTo>
                    <a:pt x="1162" y="2637"/>
                  </a:lnTo>
                  <a:lnTo>
                    <a:pt x="1291" y="2656"/>
                  </a:lnTo>
                  <a:lnTo>
                    <a:pt x="1439" y="2637"/>
                  </a:lnTo>
                  <a:lnTo>
                    <a:pt x="1568" y="2619"/>
                  </a:lnTo>
                  <a:lnTo>
                    <a:pt x="1697" y="2600"/>
                  </a:lnTo>
                  <a:lnTo>
                    <a:pt x="1808" y="2545"/>
                  </a:lnTo>
                  <a:lnTo>
                    <a:pt x="1937" y="2490"/>
                  </a:lnTo>
                  <a:lnTo>
                    <a:pt x="2047" y="2435"/>
                  </a:lnTo>
                  <a:lnTo>
                    <a:pt x="2158" y="2361"/>
                  </a:lnTo>
                  <a:lnTo>
                    <a:pt x="2250" y="2269"/>
                  </a:lnTo>
                  <a:lnTo>
                    <a:pt x="2342" y="2176"/>
                  </a:lnTo>
                  <a:lnTo>
                    <a:pt x="2416" y="2066"/>
                  </a:lnTo>
                  <a:lnTo>
                    <a:pt x="2490" y="1955"/>
                  </a:lnTo>
                  <a:lnTo>
                    <a:pt x="2545" y="1844"/>
                  </a:lnTo>
                  <a:lnTo>
                    <a:pt x="2582" y="1715"/>
                  </a:lnTo>
                  <a:lnTo>
                    <a:pt x="2619" y="1586"/>
                  </a:lnTo>
                  <a:lnTo>
                    <a:pt x="2637" y="1457"/>
                  </a:lnTo>
                  <a:lnTo>
                    <a:pt x="2656" y="1328"/>
                  </a:lnTo>
                  <a:lnTo>
                    <a:pt x="2637" y="1181"/>
                  </a:lnTo>
                  <a:lnTo>
                    <a:pt x="2619" y="1052"/>
                  </a:lnTo>
                  <a:lnTo>
                    <a:pt x="2600" y="941"/>
                  </a:lnTo>
                  <a:lnTo>
                    <a:pt x="2545" y="812"/>
                  </a:lnTo>
                  <a:lnTo>
                    <a:pt x="2490" y="701"/>
                  </a:lnTo>
                  <a:lnTo>
                    <a:pt x="2435" y="591"/>
                  </a:lnTo>
                  <a:lnTo>
                    <a:pt x="2361" y="498"/>
                  </a:lnTo>
                  <a:lnTo>
                    <a:pt x="2269" y="388"/>
                  </a:lnTo>
                  <a:lnTo>
                    <a:pt x="2176" y="314"/>
                  </a:lnTo>
                  <a:lnTo>
                    <a:pt x="2066" y="240"/>
                  </a:lnTo>
                  <a:lnTo>
                    <a:pt x="1974" y="167"/>
                  </a:lnTo>
                  <a:lnTo>
                    <a:pt x="1863" y="111"/>
                  </a:lnTo>
                  <a:lnTo>
                    <a:pt x="1734" y="56"/>
                  </a:lnTo>
                  <a:lnTo>
                    <a:pt x="1605" y="19"/>
                  </a:lnTo>
                  <a:lnTo>
                    <a:pt x="147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5" name="Google Shape;3935;p15"/>
            <p:cNvSpPr/>
            <p:nvPr/>
          </p:nvSpPr>
          <p:spPr>
            <a:xfrm>
              <a:off x="5943500" y="1099175"/>
              <a:ext cx="75175" cy="75625"/>
            </a:xfrm>
            <a:custGeom>
              <a:avLst/>
              <a:gdLst/>
              <a:ahLst/>
              <a:cxnLst/>
              <a:rect l="l" t="t" r="r" b="b"/>
              <a:pathLst>
                <a:path w="3007" h="3025" extrusionOk="0">
                  <a:moveTo>
                    <a:pt x="1365" y="1"/>
                  </a:moveTo>
                  <a:lnTo>
                    <a:pt x="1199" y="37"/>
                  </a:lnTo>
                  <a:lnTo>
                    <a:pt x="1052" y="74"/>
                  </a:lnTo>
                  <a:lnTo>
                    <a:pt x="923" y="111"/>
                  </a:lnTo>
                  <a:lnTo>
                    <a:pt x="794" y="166"/>
                  </a:lnTo>
                  <a:lnTo>
                    <a:pt x="665" y="240"/>
                  </a:lnTo>
                  <a:lnTo>
                    <a:pt x="554" y="332"/>
                  </a:lnTo>
                  <a:lnTo>
                    <a:pt x="443" y="425"/>
                  </a:lnTo>
                  <a:lnTo>
                    <a:pt x="333" y="535"/>
                  </a:lnTo>
                  <a:lnTo>
                    <a:pt x="259" y="646"/>
                  </a:lnTo>
                  <a:lnTo>
                    <a:pt x="185" y="775"/>
                  </a:lnTo>
                  <a:lnTo>
                    <a:pt x="112" y="904"/>
                  </a:lnTo>
                  <a:lnTo>
                    <a:pt x="56" y="1052"/>
                  </a:lnTo>
                  <a:lnTo>
                    <a:pt x="19" y="1181"/>
                  </a:lnTo>
                  <a:lnTo>
                    <a:pt x="1" y="1347"/>
                  </a:lnTo>
                  <a:lnTo>
                    <a:pt x="1" y="1494"/>
                  </a:lnTo>
                  <a:lnTo>
                    <a:pt x="1" y="1660"/>
                  </a:lnTo>
                  <a:lnTo>
                    <a:pt x="19" y="1807"/>
                  </a:lnTo>
                  <a:lnTo>
                    <a:pt x="56" y="1955"/>
                  </a:lnTo>
                  <a:lnTo>
                    <a:pt x="112" y="2102"/>
                  </a:lnTo>
                  <a:lnTo>
                    <a:pt x="167" y="2232"/>
                  </a:lnTo>
                  <a:lnTo>
                    <a:pt x="241" y="2361"/>
                  </a:lnTo>
                  <a:lnTo>
                    <a:pt x="333" y="2471"/>
                  </a:lnTo>
                  <a:lnTo>
                    <a:pt x="425" y="2582"/>
                  </a:lnTo>
                  <a:lnTo>
                    <a:pt x="536" y="2674"/>
                  </a:lnTo>
                  <a:lnTo>
                    <a:pt x="646" y="2766"/>
                  </a:lnTo>
                  <a:lnTo>
                    <a:pt x="757" y="2840"/>
                  </a:lnTo>
                  <a:lnTo>
                    <a:pt x="904" y="2895"/>
                  </a:lnTo>
                  <a:lnTo>
                    <a:pt x="1033" y="2951"/>
                  </a:lnTo>
                  <a:lnTo>
                    <a:pt x="1181" y="2988"/>
                  </a:lnTo>
                  <a:lnTo>
                    <a:pt x="1328" y="3006"/>
                  </a:lnTo>
                  <a:lnTo>
                    <a:pt x="1494" y="3024"/>
                  </a:lnTo>
                  <a:lnTo>
                    <a:pt x="1642" y="3006"/>
                  </a:lnTo>
                  <a:lnTo>
                    <a:pt x="1808" y="2988"/>
                  </a:lnTo>
                  <a:lnTo>
                    <a:pt x="1955" y="2951"/>
                  </a:lnTo>
                  <a:lnTo>
                    <a:pt x="2084" y="2914"/>
                  </a:lnTo>
                  <a:lnTo>
                    <a:pt x="2232" y="2840"/>
                  </a:lnTo>
                  <a:lnTo>
                    <a:pt x="2343" y="2766"/>
                  </a:lnTo>
                  <a:lnTo>
                    <a:pt x="2472" y="2693"/>
                  </a:lnTo>
                  <a:lnTo>
                    <a:pt x="2564" y="2600"/>
                  </a:lnTo>
                  <a:lnTo>
                    <a:pt x="2674" y="2490"/>
                  </a:lnTo>
                  <a:lnTo>
                    <a:pt x="2748" y="2379"/>
                  </a:lnTo>
                  <a:lnTo>
                    <a:pt x="2822" y="2250"/>
                  </a:lnTo>
                  <a:lnTo>
                    <a:pt x="2896" y="2121"/>
                  </a:lnTo>
                  <a:lnTo>
                    <a:pt x="2951" y="1973"/>
                  </a:lnTo>
                  <a:lnTo>
                    <a:pt x="2988" y="1826"/>
                  </a:lnTo>
                  <a:lnTo>
                    <a:pt x="3006" y="1678"/>
                  </a:lnTo>
                  <a:lnTo>
                    <a:pt x="3006" y="1531"/>
                  </a:lnTo>
                  <a:lnTo>
                    <a:pt x="3006" y="1365"/>
                  </a:lnTo>
                  <a:lnTo>
                    <a:pt x="2988" y="1217"/>
                  </a:lnTo>
                  <a:lnTo>
                    <a:pt x="2951" y="1070"/>
                  </a:lnTo>
                  <a:lnTo>
                    <a:pt x="2896" y="922"/>
                  </a:lnTo>
                  <a:lnTo>
                    <a:pt x="2840" y="793"/>
                  </a:lnTo>
                  <a:lnTo>
                    <a:pt x="2767" y="664"/>
                  </a:lnTo>
                  <a:lnTo>
                    <a:pt x="2674" y="554"/>
                  </a:lnTo>
                  <a:lnTo>
                    <a:pt x="2582" y="443"/>
                  </a:lnTo>
                  <a:lnTo>
                    <a:pt x="2490" y="351"/>
                  </a:lnTo>
                  <a:lnTo>
                    <a:pt x="2361" y="259"/>
                  </a:lnTo>
                  <a:lnTo>
                    <a:pt x="2250" y="185"/>
                  </a:lnTo>
                  <a:lnTo>
                    <a:pt x="2121" y="130"/>
                  </a:lnTo>
                  <a:lnTo>
                    <a:pt x="1974" y="74"/>
                  </a:lnTo>
                  <a:lnTo>
                    <a:pt x="1826" y="37"/>
                  </a:lnTo>
                  <a:lnTo>
                    <a:pt x="1679" y="19"/>
                  </a:lnTo>
                  <a:lnTo>
                    <a:pt x="151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6" name="Google Shape;3936;p15"/>
            <p:cNvSpPr/>
            <p:nvPr/>
          </p:nvSpPr>
          <p:spPr>
            <a:xfrm>
              <a:off x="4978275" y="1104700"/>
              <a:ext cx="41975" cy="41975"/>
            </a:xfrm>
            <a:custGeom>
              <a:avLst/>
              <a:gdLst/>
              <a:ahLst/>
              <a:cxnLst/>
              <a:rect l="l" t="t" r="r" b="b"/>
              <a:pathLst>
                <a:path w="1679" h="1679" extrusionOk="0">
                  <a:moveTo>
                    <a:pt x="683" y="1"/>
                  </a:moveTo>
                  <a:lnTo>
                    <a:pt x="535" y="56"/>
                  </a:lnTo>
                  <a:lnTo>
                    <a:pt x="388" y="111"/>
                  </a:lnTo>
                  <a:lnTo>
                    <a:pt x="259" y="222"/>
                  </a:lnTo>
                  <a:lnTo>
                    <a:pt x="166" y="333"/>
                  </a:lnTo>
                  <a:lnTo>
                    <a:pt x="74" y="462"/>
                  </a:lnTo>
                  <a:lnTo>
                    <a:pt x="37" y="628"/>
                  </a:lnTo>
                  <a:lnTo>
                    <a:pt x="0" y="794"/>
                  </a:lnTo>
                  <a:lnTo>
                    <a:pt x="19" y="960"/>
                  </a:lnTo>
                  <a:lnTo>
                    <a:pt x="56" y="1126"/>
                  </a:lnTo>
                  <a:lnTo>
                    <a:pt x="130" y="1291"/>
                  </a:lnTo>
                  <a:lnTo>
                    <a:pt x="222" y="1421"/>
                  </a:lnTo>
                  <a:lnTo>
                    <a:pt x="351" y="1513"/>
                  </a:lnTo>
                  <a:lnTo>
                    <a:pt x="498" y="1605"/>
                  </a:lnTo>
                  <a:lnTo>
                    <a:pt x="646" y="1660"/>
                  </a:lnTo>
                  <a:lnTo>
                    <a:pt x="830" y="1679"/>
                  </a:lnTo>
                  <a:lnTo>
                    <a:pt x="996" y="1660"/>
                  </a:lnTo>
                  <a:lnTo>
                    <a:pt x="1162" y="1623"/>
                  </a:lnTo>
                  <a:lnTo>
                    <a:pt x="1310" y="1550"/>
                  </a:lnTo>
                  <a:lnTo>
                    <a:pt x="1420" y="1457"/>
                  </a:lnTo>
                  <a:lnTo>
                    <a:pt x="1531" y="1328"/>
                  </a:lnTo>
                  <a:lnTo>
                    <a:pt x="1605" y="1199"/>
                  </a:lnTo>
                  <a:lnTo>
                    <a:pt x="1660" y="1052"/>
                  </a:lnTo>
                  <a:lnTo>
                    <a:pt x="1678" y="886"/>
                  </a:lnTo>
                  <a:lnTo>
                    <a:pt x="1678" y="701"/>
                  </a:lnTo>
                  <a:lnTo>
                    <a:pt x="1641" y="536"/>
                  </a:lnTo>
                  <a:lnTo>
                    <a:pt x="1568" y="388"/>
                  </a:lnTo>
                  <a:lnTo>
                    <a:pt x="1457" y="259"/>
                  </a:lnTo>
                  <a:lnTo>
                    <a:pt x="1346" y="148"/>
                  </a:lnTo>
                  <a:lnTo>
                    <a:pt x="1199" y="75"/>
                  </a:lnTo>
                  <a:lnTo>
                    <a:pt x="1033" y="19"/>
                  </a:lnTo>
                  <a:lnTo>
                    <a:pt x="867"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7" name="Google Shape;3937;p15"/>
            <p:cNvSpPr/>
            <p:nvPr/>
          </p:nvSpPr>
          <p:spPr>
            <a:xfrm>
              <a:off x="5536025" y="1111625"/>
              <a:ext cx="68250" cy="68250"/>
            </a:xfrm>
            <a:custGeom>
              <a:avLst/>
              <a:gdLst/>
              <a:ahLst/>
              <a:cxnLst/>
              <a:rect l="l" t="t" r="r" b="b"/>
              <a:pathLst>
                <a:path w="2730" h="2730" extrusionOk="0">
                  <a:moveTo>
                    <a:pt x="1254" y="0"/>
                  </a:moveTo>
                  <a:lnTo>
                    <a:pt x="1107" y="19"/>
                  </a:lnTo>
                  <a:lnTo>
                    <a:pt x="996" y="56"/>
                  </a:lnTo>
                  <a:lnTo>
                    <a:pt x="867" y="93"/>
                  </a:lnTo>
                  <a:lnTo>
                    <a:pt x="738" y="148"/>
                  </a:lnTo>
                  <a:lnTo>
                    <a:pt x="628" y="203"/>
                  </a:lnTo>
                  <a:lnTo>
                    <a:pt x="535" y="277"/>
                  </a:lnTo>
                  <a:lnTo>
                    <a:pt x="425" y="369"/>
                  </a:lnTo>
                  <a:lnTo>
                    <a:pt x="351" y="461"/>
                  </a:lnTo>
                  <a:lnTo>
                    <a:pt x="259" y="572"/>
                  </a:lnTo>
                  <a:lnTo>
                    <a:pt x="185" y="664"/>
                  </a:lnTo>
                  <a:lnTo>
                    <a:pt x="130" y="793"/>
                  </a:lnTo>
                  <a:lnTo>
                    <a:pt x="74" y="904"/>
                  </a:lnTo>
                  <a:lnTo>
                    <a:pt x="37" y="1033"/>
                  </a:lnTo>
                  <a:lnTo>
                    <a:pt x="19" y="1162"/>
                  </a:lnTo>
                  <a:lnTo>
                    <a:pt x="1" y="1291"/>
                  </a:lnTo>
                  <a:lnTo>
                    <a:pt x="1" y="1439"/>
                  </a:lnTo>
                  <a:lnTo>
                    <a:pt x="19" y="1568"/>
                  </a:lnTo>
                  <a:lnTo>
                    <a:pt x="56" y="1697"/>
                  </a:lnTo>
                  <a:lnTo>
                    <a:pt x="93" y="1826"/>
                  </a:lnTo>
                  <a:lnTo>
                    <a:pt x="148" y="1955"/>
                  </a:lnTo>
                  <a:lnTo>
                    <a:pt x="203" y="2065"/>
                  </a:lnTo>
                  <a:lnTo>
                    <a:pt x="277" y="2176"/>
                  </a:lnTo>
                  <a:lnTo>
                    <a:pt x="369" y="2287"/>
                  </a:lnTo>
                  <a:lnTo>
                    <a:pt x="462" y="2379"/>
                  </a:lnTo>
                  <a:lnTo>
                    <a:pt x="572" y="2453"/>
                  </a:lnTo>
                  <a:lnTo>
                    <a:pt x="683" y="2526"/>
                  </a:lnTo>
                  <a:lnTo>
                    <a:pt x="793" y="2600"/>
                  </a:lnTo>
                  <a:lnTo>
                    <a:pt x="923" y="2637"/>
                  </a:lnTo>
                  <a:lnTo>
                    <a:pt x="1052" y="2674"/>
                  </a:lnTo>
                  <a:lnTo>
                    <a:pt x="1181" y="2711"/>
                  </a:lnTo>
                  <a:lnTo>
                    <a:pt x="1328" y="2729"/>
                  </a:lnTo>
                  <a:lnTo>
                    <a:pt x="1457" y="2711"/>
                  </a:lnTo>
                  <a:lnTo>
                    <a:pt x="1605" y="2692"/>
                  </a:lnTo>
                  <a:lnTo>
                    <a:pt x="1734" y="2674"/>
                  </a:lnTo>
                  <a:lnTo>
                    <a:pt x="1863" y="2619"/>
                  </a:lnTo>
                  <a:lnTo>
                    <a:pt x="1974" y="2582"/>
                  </a:lnTo>
                  <a:lnTo>
                    <a:pt x="2084" y="2508"/>
                  </a:lnTo>
                  <a:lnTo>
                    <a:pt x="2195" y="2434"/>
                  </a:lnTo>
                  <a:lnTo>
                    <a:pt x="2305" y="2342"/>
                  </a:lnTo>
                  <a:lnTo>
                    <a:pt x="2398" y="2250"/>
                  </a:lnTo>
                  <a:lnTo>
                    <a:pt x="2471" y="2139"/>
                  </a:lnTo>
                  <a:lnTo>
                    <a:pt x="2545" y="2029"/>
                  </a:lnTo>
                  <a:lnTo>
                    <a:pt x="2600" y="1918"/>
                  </a:lnTo>
                  <a:lnTo>
                    <a:pt x="2656" y="1789"/>
                  </a:lnTo>
                  <a:lnTo>
                    <a:pt x="2693" y="1660"/>
                  </a:lnTo>
                  <a:lnTo>
                    <a:pt x="2729" y="1531"/>
                  </a:lnTo>
                  <a:lnTo>
                    <a:pt x="2729" y="1383"/>
                  </a:lnTo>
                  <a:lnTo>
                    <a:pt x="2729" y="1254"/>
                  </a:lnTo>
                  <a:lnTo>
                    <a:pt x="2711" y="1107"/>
                  </a:lnTo>
                  <a:lnTo>
                    <a:pt x="2674" y="978"/>
                  </a:lnTo>
                  <a:lnTo>
                    <a:pt x="2637" y="849"/>
                  </a:lnTo>
                  <a:lnTo>
                    <a:pt x="2582" y="738"/>
                  </a:lnTo>
                  <a:lnTo>
                    <a:pt x="2508" y="627"/>
                  </a:lnTo>
                  <a:lnTo>
                    <a:pt x="2434" y="517"/>
                  </a:lnTo>
                  <a:lnTo>
                    <a:pt x="2342" y="406"/>
                  </a:lnTo>
                  <a:lnTo>
                    <a:pt x="2250" y="314"/>
                  </a:lnTo>
                  <a:lnTo>
                    <a:pt x="2139" y="240"/>
                  </a:lnTo>
                  <a:lnTo>
                    <a:pt x="2029" y="166"/>
                  </a:lnTo>
                  <a:lnTo>
                    <a:pt x="1918" y="111"/>
                  </a:lnTo>
                  <a:lnTo>
                    <a:pt x="1789" y="56"/>
                  </a:lnTo>
                  <a:lnTo>
                    <a:pt x="1660" y="19"/>
                  </a:lnTo>
                  <a:lnTo>
                    <a:pt x="151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8" name="Google Shape;3938;p15"/>
            <p:cNvSpPr/>
            <p:nvPr/>
          </p:nvSpPr>
          <p:spPr>
            <a:xfrm>
              <a:off x="6023250" y="1113475"/>
              <a:ext cx="75625" cy="75600"/>
            </a:xfrm>
            <a:custGeom>
              <a:avLst/>
              <a:gdLst/>
              <a:ahLst/>
              <a:cxnLst/>
              <a:rect l="l" t="t" r="r" b="b"/>
              <a:pathLst>
                <a:path w="3025" h="3024" extrusionOk="0">
                  <a:moveTo>
                    <a:pt x="1402" y="0"/>
                  </a:moveTo>
                  <a:lnTo>
                    <a:pt x="1236" y="19"/>
                  </a:lnTo>
                  <a:lnTo>
                    <a:pt x="1089" y="55"/>
                  </a:lnTo>
                  <a:lnTo>
                    <a:pt x="941" y="92"/>
                  </a:lnTo>
                  <a:lnTo>
                    <a:pt x="812" y="166"/>
                  </a:lnTo>
                  <a:lnTo>
                    <a:pt x="683" y="240"/>
                  </a:lnTo>
                  <a:lnTo>
                    <a:pt x="554" y="314"/>
                  </a:lnTo>
                  <a:lnTo>
                    <a:pt x="443" y="424"/>
                  </a:lnTo>
                  <a:lnTo>
                    <a:pt x="351" y="516"/>
                  </a:lnTo>
                  <a:lnTo>
                    <a:pt x="259" y="645"/>
                  </a:lnTo>
                  <a:lnTo>
                    <a:pt x="185" y="775"/>
                  </a:lnTo>
                  <a:lnTo>
                    <a:pt x="111" y="904"/>
                  </a:lnTo>
                  <a:lnTo>
                    <a:pt x="56" y="1051"/>
                  </a:lnTo>
                  <a:lnTo>
                    <a:pt x="19" y="1199"/>
                  </a:lnTo>
                  <a:lnTo>
                    <a:pt x="1" y="1346"/>
                  </a:lnTo>
                  <a:lnTo>
                    <a:pt x="1" y="1512"/>
                  </a:lnTo>
                  <a:lnTo>
                    <a:pt x="1" y="1660"/>
                  </a:lnTo>
                  <a:lnTo>
                    <a:pt x="19" y="1826"/>
                  </a:lnTo>
                  <a:lnTo>
                    <a:pt x="56" y="1973"/>
                  </a:lnTo>
                  <a:lnTo>
                    <a:pt x="111" y="2102"/>
                  </a:lnTo>
                  <a:lnTo>
                    <a:pt x="167" y="2231"/>
                  </a:lnTo>
                  <a:lnTo>
                    <a:pt x="240" y="2360"/>
                  </a:lnTo>
                  <a:lnTo>
                    <a:pt x="333" y="2471"/>
                  </a:lnTo>
                  <a:lnTo>
                    <a:pt x="425" y="2581"/>
                  </a:lnTo>
                  <a:lnTo>
                    <a:pt x="535" y="2674"/>
                  </a:lnTo>
                  <a:lnTo>
                    <a:pt x="646" y="2766"/>
                  </a:lnTo>
                  <a:lnTo>
                    <a:pt x="775" y="2840"/>
                  </a:lnTo>
                  <a:lnTo>
                    <a:pt x="904" y="2913"/>
                  </a:lnTo>
                  <a:lnTo>
                    <a:pt x="1033" y="2950"/>
                  </a:lnTo>
                  <a:lnTo>
                    <a:pt x="1181" y="2987"/>
                  </a:lnTo>
                  <a:lnTo>
                    <a:pt x="1347" y="3024"/>
                  </a:lnTo>
                  <a:lnTo>
                    <a:pt x="1660" y="3024"/>
                  </a:lnTo>
                  <a:lnTo>
                    <a:pt x="1808" y="3006"/>
                  </a:lnTo>
                  <a:lnTo>
                    <a:pt x="1955" y="2969"/>
                  </a:lnTo>
                  <a:lnTo>
                    <a:pt x="2084" y="2913"/>
                  </a:lnTo>
                  <a:lnTo>
                    <a:pt x="2232" y="2858"/>
                  </a:lnTo>
                  <a:lnTo>
                    <a:pt x="2342" y="2784"/>
                  </a:lnTo>
                  <a:lnTo>
                    <a:pt x="2471" y="2692"/>
                  </a:lnTo>
                  <a:lnTo>
                    <a:pt x="2582" y="2600"/>
                  </a:lnTo>
                  <a:lnTo>
                    <a:pt x="2674" y="2508"/>
                  </a:lnTo>
                  <a:lnTo>
                    <a:pt x="2766" y="2379"/>
                  </a:lnTo>
                  <a:lnTo>
                    <a:pt x="2840" y="2268"/>
                  </a:lnTo>
                  <a:lnTo>
                    <a:pt x="2896" y="2139"/>
                  </a:lnTo>
                  <a:lnTo>
                    <a:pt x="2951" y="1991"/>
                  </a:lnTo>
                  <a:lnTo>
                    <a:pt x="2988" y="1844"/>
                  </a:lnTo>
                  <a:lnTo>
                    <a:pt x="3025" y="1696"/>
                  </a:lnTo>
                  <a:lnTo>
                    <a:pt x="3025" y="1549"/>
                  </a:lnTo>
                  <a:lnTo>
                    <a:pt x="3025" y="1383"/>
                  </a:lnTo>
                  <a:lnTo>
                    <a:pt x="3006" y="1235"/>
                  </a:lnTo>
                  <a:lnTo>
                    <a:pt x="2969" y="1088"/>
                  </a:lnTo>
                  <a:lnTo>
                    <a:pt x="2932" y="940"/>
                  </a:lnTo>
                  <a:lnTo>
                    <a:pt x="2859" y="811"/>
                  </a:lnTo>
                  <a:lnTo>
                    <a:pt x="2785" y="682"/>
                  </a:lnTo>
                  <a:lnTo>
                    <a:pt x="2711" y="572"/>
                  </a:lnTo>
                  <a:lnTo>
                    <a:pt x="2619" y="461"/>
                  </a:lnTo>
                  <a:lnTo>
                    <a:pt x="2508" y="350"/>
                  </a:lnTo>
                  <a:lnTo>
                    <a:pt x="2398" y="258"/>
                  </a:lnTo>
                  <a:lnTo>
                    <a:pt x="2269" y="185"/>
                  </a:lnTo>
                  <a:lnTo>
                    <a:pt x="2140" y="129"/>
                  </a:lnTo>
                  <a:lnTo>
                    <a:pt x="2010" y="74"/>
                  </a:lnTo>
                  <a:lnTo>
                    <a:pt x="1863" y="37"/>
                  </a:lnTo>
                  <a:lnTo>
                    <a:pt x="171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9" name="Google Shape;3939;p15"/>
            <p:cNvSpPr/>
            <p:nvPr/>
          </p:nvSpPr>
          <p:spPr>
            <a:xfrm>
              <a:off x="5056175" y="1116700"/>
              <a:ext cx="46575" cy="46575"/>
            </a:xfrm>
            <a:custGeom>
              <a:avLst/>
              <a:gdLst/>
              <a:ahLst/>
              <a:cxnLst/>
              <a:rect l="l" t="t" r="r" b="b"/>
              <a:pathLst>
                <a:path w="1863" h="1863" extrusionOk="0">
                  <a:moveTo>
                    <a:pt x="756" y="0"/>
                  </a:moveTo>
                  <a:lnTo>
                    <a:pt x="572" y="56"/>
                  </a:lnTo>
                  <a:lnTo>
                    <a:pt x="406" y="129"/>
                  </a:lnTo>
                  <a:lnTo>
                    <a:pt x="277" y="240"/>
                  </a:lnTo>
                  <a:lnTo>
                    <a:pt x="148" y="387"/>
                  </a:lnTo>
                  <a:lnTo>
                    <a:pt x="74" y="535"/>
                  </a:lnTo>
                  <a:lnTo>
                    <a:pt x="19" y="719"/>
                  </a:lnTo>
                  <a:lnTo>
                    <a:pt x="1" y="904"/>
                  </a:lnTo>
                  <a:lnTo>
                    <a:pt x="1" y="1106"/>
                  </a:lnTo>
                  <a:lnTo>
                    <a:pt x="56" y="1272"/>
                  </a:lnTo>
                  <a:lnTo>
                    <a:pt x="130" y="1438"/>
                  </a:lnTo>
                  <a:lnTo>
                    <a:pt x="240" y="1586"/>
                  </a:lnTo>
                  <a:lnTo>
                    <a:pt x="388" y="1697"/>
                  </a:lnTo>
                  <a:lnTo>
                    <a:pt x="535" y="1789"/>
                  </a:lnTo>
                  <a:lnTo>
                    <a:pt x="720" y="1844"/>
                  </a:lnTo>
                  <a:lnTo>
                    <a:pt x="904" y="1862"/>
                  </a:lnTo>
                  <a:lnTo>
                    <a:pt x="1107" y="1844"/>
                  </a:lnTo>
                  <a:lnTo>
                    <a:pt x="1273" y="1789"/>
                  </a:lnTo>
                  <a:lnTo>
                    <a:pt x="1439" y="1715"/>
                  </a:lnTo>
                  <a:lnTo>
                    <a:pt x="1586" y="1604"/>
                  </a:lnTo>
                  <a:lnTo>
                    <a:pt x="1697" y="1475"/>
                  </a:lnTo>
                  <a:lnTo>
                    <a:pt x="1789" y="1309"/>
                  </a:lnTo>
                  <a:lnTo>
                    <a:pt x="1844" y="1143"/>
                  </a:lnTo>
                  <a:lnTo>
                    <a:pt x="1863" y="941"/>
                  </a:lnTo>
                  <a:lnTo>
                    <a:pt x="1844" y="756"/>
                  </a:lnTo>
                  <a:lnTo>
                    <a:pt x="1789" y="572"/>
                  </a:lnTo>
                  <a:lnTo>
                    <a:pt x="1715" y="406"/>
                  </a:lnTo>
                  <a:lnTo>
                    <a:pt x="1605" y="277"/>
                  </a:lnTo>
                  <a:lnTo>
                    <a:pt x="1476" y="148"/>
                  </a:lnTo>
                  <a:lnTo>
                    <a:pt x="1310" y="74"/>
                  </a:lnTo>
                  <a:lnTo>
                    <a:pt x="1144" y="19"/>
                  </a:lnTo>
                  <a:lnTo>
                    <a:pt x="94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0" name="Google Shape;3940;p15"/>
            <p:cNvSpPr/>
            <p:nvPr/>
          </p:nvSpPr>
          <p:spPr>
            <a:xfrm>
              <a:off x="5615300" y="1125450"/>
              <a:ext cx="69175" cy="68700"/>
            </a:xfrm>
            <a:custGeom>
              <a:avLst/>
              <a:gdLst/>
              <a:ahLst/>
              <a:cxnLst/>
              <a:rect l="l" t="t" r="r" b="b"/>
              <a:pathLst>
                <a:path w="2767" h="2748" extrusionOk="0">
                  <a:moveTo>
                    <a:pt x="1255" y="1"/>
                  </a:moveTo>
                  <a:lnTo>
                    <a:pt x="1126" y="19"/>
                  </a:lnTo>
                  <a:lnTo>
                    <a:pt x="978" y="56"/>
                  </a:lnTo>
                  <a:lnTo>
                    <a:pt x="849" y="93"/>
                  </a:lnTo>
                  <a:lnTo>
                    <a:pt x="739" y="148"/>
                  </a:lnTo>
                  <a:lnTo>
                    <a:pt x="609" y="222"/>
                  </a:lnTo>
                  <a:lnTo>
                    <a:pt x="499" y="296"/>
                  </a:lnTo>
                  <a:lnTo>
                    <a:pt x="407" y="388"/>
                  </a:lnTo>
                  <a:lnTo>
                    <a:pt x="314" y="480"/>
                  </a:lnTo>
                  <a:lnTo>
                    <a:pt x="241" y="591"/>
                  </a:lnTo>
                  <a:lnTo>
                    <a:pt x="167" y="720"/>
                  </a:lnTo>
                  <a:lnTo>
                    <a:pt x="112" y="830"/>
                  </a:lnTo>
                  <a:lnTo>
                    <a:pt x="75" y="959"/>
                  </a:lnTo>
                  <a:lnTo>
                    <a:pt x="38" y="1107"/>
                  </a:lnTo>
                  <a:lnTo>
                    <a:pt x="19" y="1236"/>
                  </a:lnTo>
                  <a:lnTo>
                    <a:pt x="1" y="1383"/>
                  </a:lnTo>
                  <a:lnTo>
                    <a:pt x="19" y="1531"/>
                  </a:lnTo>
                  <a:lnTo>
                    <a:pt x="38" y="1660"/>
                  </a:lnTo>
                  <a:lnTo>
                    <a:pt x="75" y="1789"/>
                  </a:lnTo>
                  <a:lnTo>
                    <a:pt x="112" y="1918"/>
                  </a:lnTo>
                  <a:lnTo>
                    <a:pt x="167" y="2047"/>
                  </a:lnTo>
                  <a:lnTo>
                    <a:pt x="241" y="2158"/>
                  </a:lnTo>
                  <a:lnTo>
                    <a:pt x="314" y="2268"/>
                  </a:lnTo>
                  <a:lnTo>
                    <a:pt x="407" y="2361"/>
                  </a:lnTo>
                  <a:lnTo>
                    <a:pt x="499" y="2453"/>
                  </a:lnTo>
                  <a:lnTo>
                    <a:pt x="609" y="2527"/>
                  </a:lnTo>
                  <a:lnTo>
                    <a:pt x="720" y="2582"/>
                  </a:lnTo>
                  <a:lnTo>
                    <a:pt x="831" y="2656"/>
                  </a:lnTo>
                  <a:lnTo>
                    <a:pt x="960" y="2692"/>
                  </a:lnTo>
                  <a:lnTo>
                    <a:pt x="1089" y="2729"/>
                  </a:lnTo>
                  <a:lnTo>
                    <a:pt x="1236" y="2748"/>
                  </a:lnTo>
                  <a:lnTo>
                    <a:pt x="1513" y="2748"/>
                  </a:lnTo>
                  <a:lnTo>
                    <a:pt x="1660" y="2729"/>
                  </a:lnTo>
                  <a:lnTo>
                    <a:pt x="1808" y="2692"/>
                  </a:lnTo>
                  <a:lnTo>
                    <a:pt x="1937" y="2656"/>
                  </a:lnTo>
                  <a:lnTo>
                    <a:pt x="2048" y="2600"/>
                  </a:lnTo>
                  <a:lnTo>
                    <a:pt x="2177" y="2527"/>
                  </a:lnTo>
                  <a:lnTo>
                    <a:pt x="2269" y="2453"/>
                  </a:lnTo>
                  <a:lnTo>
                    <a:pt x="2380" y="2361"/>
                  </a:lnTo>
                  <a:lnTo>
                    <a:pt x="2472" y="2268"/>
                  </a:lnTo>
                  <a:lnTo>
                    <a:pt x="2545" y="2158"/>
                  </a:lnTo>
                  <a:lnTo>
                    <a:pt x="2619" y="2029"/>
                  </a:lnTo>
                  <a:lnTo>
                    <a:pt x="2675" y="1918"/>
                  </a:lnTo>
                  <a:lnTo>
                    <a:pt x="2711" y="1789"/>
                  </a:lnTo>
                  <a:lnTo>
                    <a:pt x="2748" y="1642"/>
                  </a:lnTo>
                  <a:lnTo>
                    <a:pt x="2767" y="1512"/>
                  </a:lnTo>
                  <a:lnTo>
                    <a:pt x="2767" y="1365"/>
                  </a:lnTo>
                  <a:lnTo>
                    <a:pt x="2767" y="1217"/>
                  </a:lnTo>
                  <a:lnTo>
                    <a:pt x="2748" y="1088"/>
                  </a:lnTo>
                  <a:lnTo>
                    <a:pt x="2711" y="959"/>
                  </a:lnTo>
                  <a:lnTo>
                    <a:pt x="2656" y="830"/>
                  </a:lnTo>
                  <a:lnTo>
                    <a:pt x="2601" y="701"/>
                  </a:lnTo>
                  <a:lnTo>
                    <a:pt x="2545" y="591"/>
                  </a:lnTo>
                  <a:lnTo>
                    <a:pt x="2472" y="480"/>
                  </a:lnTo>
                  <a:lnTo>
                    <a:pt x="2380" y="388"/>
                  </a:lnTo>
                  <a:lnTo>
                    <a:pt x="2287" y="296"/>
                  </a:lnTo>
                  <a:lnTo>
                    <a:pt x="2177" y="222"/>
                  </a:lnTo>
                  <a:lnTo>
                    <a:pt x="2066" y="166"/>
                  </a:lnTo>
                  <a:lnTo>
                    <a:pt x="1937" y="93"/>
                  </a:lnTo>
                  <a:lnTo>
                    <a:pt x="1826" y="56"/>
                  </a:lnTo>
                  <a:lnTo>
                    <a:pt x="1679" y="19"/>
                  </a:lnTo>
                  <a:lnTo>
                    <a:pt x="155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1" name="Google Shape;3941;p15"/>
            <p:cNvSpPr/>
            <p:nvPr/>
          </p:nvSpPr>
          <p:spPr>
            <a:xfrm>
              <a:off x="6103000" y="1127300"/>
              <a:ext cx="76075" cy="76550"/>
            </a:xfrm>
            <a:custGeom>
              <a:avLst/>
              <a:gdLst/>
              <a:ahLst/>
              <a:cxnLst/>
              <a:rect l="l" t="t" r="r" b="b"/>
              <a:pathLst>
                <a:path w="3043" h="3062" extrusionOk="0">
                  <a:moveTo>
                    <a:pt x="1531" y="0"/>
                  </a:moveTo>
                  <a:lnTo>
                    <a:pt x="1383" y="19"/>
                  </a:lnTo>
                  <a:lnTo>
                    <a:pt x="1217" y="37"/>
                  </a:lnTo>
                  <a:lnTo>
                    <a:pt x="1070" y="74"/>
                  </a:lnTo>
                  <a:lnTo>
                    <a:pt x="941" y="111"/>
                  </a:lnTo>
                  <a:lnTo>
                    <a:pt x="793" y="185"/>
                  </a:lnTo>
                  <a:lnTo>
                    <a:pt x="683" y="258"/>
                  </a:lnTo>
                  <a:lnTo>
                    <a:pt x="554" y="332"/>
                  </a:lnTo>
                  <a:lnTo>
                    <a:pt x="443" y="424"/>
                  </a:lnTo>
                  <a:lnTo>
                    <a:pt x="351" y="535"/>
                  </a:lnTo>
                  <a:lnTo>
                    <a:pt x="259" y="646"/>
                  </a:lnTo>
                  <a:lnTo>
                    <a:pt x="185" y="775"/>
                  </a:lnTo>
                  <a:lnTo>
                    <a:pt x="111" y="904"/>
                  </a:lnTo>
                  <a:lnTo>
                    <a:pt x="74" y="1051"/>
                  </a:lnTo>
                  <a:lnTo>
                    <a:pt x="37" y="1199"/>
                  </a:lnTo>
                  <a:lnTo>
                    <a:pt x="1" y="1346"/>
                  </a:lnTo>
                  <a:lnTo>
                    <a:pt x="1" y="1494"/>
                  </a:lnTo>
                  <a:lnTo>
                    <a:pt x="1" y="1660"/>
                  </a:lnTo>
                  <a:lnTo>
                    <a:pt x="19" y="1807"/>
                  </a:lnTo>
                  <a:lnTo>
                    <a:pt x="56" y="1973"/>
                  </a:lnTo>
                  <a:lnTo>
                    <a:pt x="111" y="2102"/>
                  </a:lnTo>
                  <a:lnTo>
                    <a:pt x="166" y="2250"/>
                  </a:lnTo>
                  <a:lnTo>
                    <a:pt x="240" y="2379"/>
                  </a:lnTo>
                  <a:lnTo>
                    <a:pt x="332" y="2489"/>
                  </a:lnTo>
                  <a:lnTo>
                    <a:pt x="425" y="2600"/>
                  </a:lnTo>
                  <a:lnTo>
                    <a:pt x="535" y="2711"/>
                  </a:lnTo>
                  <a:lnTo>
                    <a:pt x="664" y="2803"/>
                  </a:lnTo>
                  <a:lnTo>
                    <a:pt x="793" y="2877"/>
                  </a:lnTo>
                  <a:lnTo>
                    <a:pt x="922" y="2932"/>
                  </a:lnTo>
                  <a:lnTo>
                    <a:pt x="1070" y="2987"/>
                  </a:lnTo>
                  <a:lnTo>
                    <a:pt x="1217" y="3024"/>
                  </a:lnTo>
                  <a:lnTo>
                    <a:pt x="1365" y="3043"/>
                  </a:lnTo>
                  <a:lnTo>
                    <a:pt x="1531" y="3061"/>
                  </a:lnTo>
                  <a:lnTo>
                    <a:pt x="1678" y="3043"/>
                  </a:lnTo>
                  <a:lnTo>
                    <a:pt x="1844" y="3024"/>
                  </a:lnTo>
                  <a:lnTo>
                    <a:pt x="1992" y="2987"/>
                  </a:lnTo>
                  <a:lnTo>
                    <a:pt x="2121" y="2932"/>
                  </a:lnTo>
                  <a:lnTo>
                    <a:pt x="2250" y="2858"/>
                  </a:lnTo>
                  <a:lnTo>
                    <a:pt x="2379" y="2784"/>
                  </a:lnTo>
                  <a:lnTo>
                    <a:pt x="2490" y="2711"/>
                  </a:lnTo>
                  <a:lnTo>
                    <a:pt x="2600" y="2600"/>
                  </a:lnTo>
                  <a:lnTo>
                    <a:pt x="2693" y="2508"/>
                  </a:lnTo>
                  <a:lnTo>
                    <a:pt x="2785" y="2379"/>
                  </a:lnTo>
                  <a:lnTo>
                    <a:pt x="2858" y="2250"/>
                  </a:lnTo>
                  <a:lnTo>
                    <a:pt x="2932" y="2121"/>
                  </a:lnTo>
                  <a:lnTo>
                    <a:pt x="2969" y="1992"/>
                  </a:lnTo>
                  <a:lnTo>
                    <a:pt x="3006" y="1844"/>
                  </a:lnTo>
                  <a:lnTo>
                    <a:pt x="3043" y="1678"/>
                  </a:lnTo>
                  <a:lnTo>
                    <a:pt x="3043" y="1531"/>
                  </a:lnTo>
                  <a:lnTo>
                    <a:pt x="3043" y="1365"/>
                  </a:lnTo>
                  <a:lnTo>
                    <a:pt x="3006" y="1217"/>
                  </a:lnTo>
                  <a:lnTo>
                    <a:pt x="2969" y="1070"/>
                  </a:lnTo>
                  <a:lnTo>
                    <a:pt x="2932" y="941"/>
                  </a:lnTo>
                  <a:lnTo>
                    <a:pt x="2858" y="793"/>
                  </a:lnTo>
                  <a:lnTo>
                    <a:pt x="2785" y="682"/>
                  </a:lnTo>
                  <a:lnTo>
                    <a:pt x="2711" y="553"/>
                  </a:lnTo>
                  <a:lnTo>
                    <a:pt x="2600" y="443"/>
                  </a:lnTo>
                  <a:lnTo>
                    <a:pt x="2508" y="351"/>
                  </a:lnTo>
                  <a:lnTo>
                    <a:pt x="2379" y="258"/>
                  </a:lnTo>
                  <a:lnTo>
                    <a:pt x="2250" y="185"/>
                  </a:lnTo>
                  <a:lnTo>
                    <a:pt x="2121" y="129"/>
                  </a:lnTo>
                  <a:lnTo>
                    <a:pt x="1992" y="74"/>
                  </a:lnTo>
                  <a:lnTo>
                    <a:pt x="1844" y="37"/>
                  </a:lnTo>
                  <a:lnTo>
                    <a:pt x="1697" y="19"/>
                  </a:lnTo>
                  <a:lnTo>
                    <a:pt x="153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2" name="Google Shape;3942;p15"/>
            <p:cNvSpPr/>
            <p:nvPr/>
          </p:nvSpPr>
          <p:spPr>
            <a:xfrm>
              <a:off x="5133625" y="1128225"/>
              <a:ext cx="51175" cy="51650"/>
            </a:xfrm>
            <a:custGeom>
              <a:avLst/>
              <a:gdLst/>
              <a:ahLst/>
              <a:cxnLst/>
              <a:rect l="l" t="t" r="r" b="b"/>
              <a:pathLst>
                <a:path w="2047" h="2066" extrusionOk="0">
                  <a:moveTo>
                    <a:pt x="1033" y="0"/>
                  </a:moveTo>
                  <a:lnTo>
                    <a:pt x="830" y="19"/>
                  </a:lnTo>
                  <a:lnTo>
                    <a:pt x="645" y="74"/>
                  </a:lnTo>
                  <a:lnTo>
                    <a:pt x="461" y="166"/>
                  </a:lnTo>
                  <a:lnTo>
                    <a:pt x="314" y="295"/>
                  </a:lnTo>
                  <a:lnTo>
                    <a:pt x="185" y="443"/>
                  </a:lnTo>
                  <a:lnTo>
                    <a:pt x="92" y="609"/>
                  </a:lnTo>
                  <a:lnTo>
                    <a:pt x="19" y="793"/>
                  </a:lnTo>
                  <a:lnTo>
                    <a:pt x="0" y="996"/>
                  </a:lnTo>
                  <a:lnTo>
                    <a:pt x="0" y="1106"/>
                  </a:lnTo>
                  <a:lnTo>
                    <a:pt x="19" y="1217"/>
                  </a:lnTo>
                  <a:lnTo>
                    <a:pt x="74" y="1401"/>
                  </a:lnTo>
                  <a:lnTo>
                    <a:pt x="166" y="1586"/>
                  </a:lnTo>
                  <a:lnTo>
                    <a:pt x="277" y="1752"/>
                  </a:lnTo>
                  <a:lnTo>
                    <a:pt x="443" y="1881"/>
                  </a:lnTo>
                  <a:lnTo>
                    <a:pt x="609" y="1973"/>
                  </a:lnTo>
                  <a:lnTo>
                    <a:pt x="811" y="2047"/>
                  </a:lnTo>
                  <a:lnTo>
                    <a:pt x="904" y="2065"/>
                  </a:lnTo>
                  <a:lnTo>
                    <a:pt x="1014" y="2065"/>
                  </a:lnTo>
                  <a:lnTo>
                    <a:pt x="1217" y="2047"/>
                  </a:lnTo>
                  <a:lnTo>
                    <a:pt x="1420" y="1991"/>
                  </a:lnTo>
                  <a:lnTo>
                    <a:pt x="1586" y="1899"/>
                  </a:lnTo>
                  <a:lnTo>
                    <a:pt x="1733" y="1770"/>
                  </a:lnTo>
                  <a:lnTo>
                    <a:pt x="1862" y="1623"/>
                  </a:lnTo>
                  <a:lnTo>
                    <a:pt x="1955" y="1457"/>
                  </a:lnTo>
                  <a:lnTo>
                    <a:pt x="2028" y="1272"/>
                  </a:lnTo>
                  <a:lnTo>
                    <a:pt x="2047" y="1070"/>
                  </a:lnTo>
                  <a:lnTo>
                    <a:pt x="2047" y="959"/>
                  </a:lnTo>
                  <a:lnTo>
                    <a:pt x="2028" y="848"/>
                  </a:lnTo>
                  <a:lnTo>
                    <a:pt x="1973" y="664"/>
                  </a:lnTo>
                  <a:lnTo>
                    <a:pt x="1881" y="480"/>
                  </a:lnTo>
                  <a:lnTo>
                    <a:pt x="1770" y="314"/>
                  </a:lnTo>
                  <a:lnTo>
                    <a:pt x="1604" y="185"/>
                  </a:lnTo>
                  <a:lnTo>
                    <a:pt x="1438" y="92"/>
                  </a:lnTo>
                  <a:lnTo>
                    <a:pt x="1235" y="37"/>
                  </a:lnTo>
                  <a:lnTo>
                    <a:pt x="1143" y="19"/>
                  </a:lnTo>
                  <a:lnTo>
                    <a:pt x="103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3" name="Google Shape;3943;p15"/>
            <p:cNvSpPr/>
            <p:nvPr/>
          </p:nvSpPr>
          <p:spPr>
            <a:xfrm>
              <a:off x="5694600" y="1138825"/>
              <a:ext cx="70550" cy="70550"/>
            </a:xfrm>
            <a:custGeom>
              <a:avLst/>
              <a:gdLst/>
              <a:ahLst/>
              <a:cxnLst/>
              <a:rect l="l" t="t" r="r" b="b"/>
              <a:pathLst>
                <a:path w="2822" h="2822" extrusionOk="0">
                  <a:moveTo>
                    <a:pt x="1254" y="0"/>
                  </a:moveTo>
                  <a:lnTo>
                    <a:pt x="1107" y="37"/>
                  </a:lnTo>
                  <a:lnTo>
                    <a:pt x="978" y="74"/>
                  </a:lnTo>
                  <a:lnTo>
                    <a:pt x="848" y="111"/>
                  </a:lnTo>
                  <a:lnTo>
                    <a:pt x="719" y="166"/>
                  </a:lnTo>
                  <a:lnTo>
                    <a:pt x="609" y="240"/>
                  </a:lnTo>
                  <a:lnTo>
                    <a:pt x="498" y="332"/>
                  </a:lnTo>
                  <a:lnTo>
                    <a:pt x="406" y="424"/>
                  </a:lnTo>
                  <a:lnTo>
                    <a:pt x="314" y="516"/>
                  </a:lnTo>
                  <a:lnTo>
                    <a:pt x="240" y="627"/>
                  </a:lnTo>
                  <a:lnTo>
                    <a:pt x="166" y="738"/>
                  </a:lnTo>
                  <a:lnTo>
                    <a:pt x="111" y="867"/>
                  </a:lnTo>
                  <a:lnTo>
                    <a:pt x="56" y="996"/>
                  </a:lnTo>
                  <a:lnTo>
                    <a:pt x="37" y="1125"/>
                  </a:lnTo>
                  <a:lnTo>
                    <a:pt x="19" y="1272"/>
                  </a:lnTo>
                  <a:lnTo>
                    <a:pt x="0" y="1420"/>
                  </a:lnTo>
                  <a:lnTo>
                    <a:pt x="19" y="1567"/>
                  </a:lnTo>
                  <a:lnTo>
                    <a:pt x="37" y="1715"/>
                  </a:lnTo>
                  <a:lnTo>
                    <a:pt x="74" y="1844"/>
                  </a:lnTo>
                  <a:lnTo>
                    <a:pt x="111" y="1973"/>
                  </a:lnTo>
                  <a:lnTo>
                    <a:pt x="185" y="2102"/>
                  </a:lnTo>
                  <a:lnTo>
                    <a:pt x="240" y="2213"/>
                  </a:lnTo>
                  <a:lnTo>
                    <a:pt x="332" y="2323"/>
                  </a:lnTo>
                  <a:lnTo>
                    <a:pt x="424" y="2416"/>
                  </a:lnTo>
                  <a:lnTo>
                    <a:pt x="517" y="2508"/>
                  </a:lnTo>
                  <a:lnTo>
                    <a:pt x="627" y="2582"/>
                  </a:lnTo>
                  <a:lnTo>
                    <a:pt x="738" y="2655"/>
                  </a:lnTo>
                  <a:lnTo>
                    <a:pt x="867" y="2711"/>
                  </a:lnTo>
                  <a:lnTo>
                    <a:pt x="996" y="2766"/>
                  </a:lnTo>
                  <a:lnTo>
                    <a:pt x="1144" y="2784"/>
                  </a:lnTo>
                  <a:lnTo>
                    <a:pt x="1273" y="2821"/>
                  </a:lnTo>
                  <a:lnTo>
                    <a:pt x="1420" y="2821"/>
                  </a:lnTo>
                  <a:lnTo>
                    <a:pt x="1568" y="2803"/>
                  </a:lnTo>
                  <a:lnTo>
                    <a:pt x="1715" y="2784"/>
                  </a:lnTo>
                  <a:lnTo>
                    <a:pt x="1844" y="2748"/>
                  </a:lnTo>
                  <a:lnTo>
                    <a:pt x="1973" y="2711"/>
                  </a:lnTo>
                  <a:lnTo>
                    <a:pt x="2102" y="2655"/>
                  </a:lnTo>
                  <a:lnTo>
                    <a:pt x="2213" y="2582"/>
                  </a:lnTo>
                  <a:lnTo>
                    <a:pt x="2324" y="2489"/>
                  </a:lnTo>
                  <a:lnTo>
                    <a:pt x="2434" y="2397"/>
                  </a:lnTo>
                  <a:lnTo>
                    <a:pt x="2508" y="2305"/>
                  </a:lnTo>
                  <a:lnTo>
                    <a:pt x="2600" y="2194"/>
                  </a:lnTo>
                  <a:lnTo>
                    <a:pt x="2655" y="2084"/>
                  </a:lnTo>
                  <a:lnTo>
                    <a:pt x="2729" y="1955"/>
                  </a:lnTo>
                  <a:lnTo>
                    <a:pt x="2766" y="1826"/>
                  </a:lnTo>
                  <a:lnTo>
                    <a:pt x="2803" y="1678"/>
                  </a:lnTo>
                  <a:lnTo>
                    <a:pt x="2821" y="1549"/>
                  </a:lnTo>
                  <a:lnTo>
                    <a:pt x="2821" y="1402"/>
                  </a:lnTo>
                  <a:lnTo>
                    <a:pt x="2821" y="1254"/>
                  </a:lnTo>
                  <a:lnTo>
                    <a:pt x="2803" y="1107"/>
                  </a:lnTo>
                  <a:lnTo>
                    <a:pt x="2766" y="977"/>
                  </a:lnTo>
                  <a:lnTo>
                    <a:pt x="2711" y="848"/>
                  </a:lnTo>
                  <a:lnTo>
                    <a:pt x="2655" y="719"/>
                  </a:lnTo>
                  <a:lnTo>
                    <a:pt x="2582" y="609"/>
                  </a:lnTo>
                  <a:lnTo>
                    <a:pt x="2508" y="498"/>
                  </a:lnTo>
                  <a:lnTo>
                    <a:pt x="2416" y="406"/>
                  </a:lnTo>
                  <a:lnTo>
                    <a:pt x="2305" y="314"/>
                  </a:lnTo>
                  <a:lnTo>
                    <a:pt x="2194" y="221"/>
                  </a:lnTo>
                  <a:lnTo>
                    <a:pt x="2084" y="166"/>
                  </a:lnTo>
                  <a:lnTo>
                    <a:pt x="1955" y="111"/>
                  </a:lnTo>
                  <a:lnTo>
                    <a:pt x="1826" y="56"/>
                  </a:lnTo>
                  <a:lnTo>
                    <a:pt x="1697" y="19"/>
                  </a:lnTo>
                  <a:lnTo>
                    <a:pt x="154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4" name="Google Shape;3944;p15"/>
            <p:cNvSpPr/>
            <p:nvPr/>
          </p:nvSpPr>
          <p:spPr>
            <a:xfrm>
              <a:off x="5211525" y="1140650"/>
              <a:ext cx="55325" cy="55350"/>
            </a:xfrm>
            <a:custGeom>
              <a:avLst/>
              <a:gdLst/>
              <a:ahLst/>
              <a:cxnLst/>
              <a:rect l="l" t="t" r="r" b="b"/>
              <a:pathLst>
                <a:path w="2213" h="2214" extrusionOk="0">
                  <a:moveTo>
                    <a:pt x="1106" y="1"/>
                  </a:moveTo>
                  <a:lnTo>
                    <a:pt x="996" y="19"/>
                  </a:lnTo>
                  <a:lnTo>
                    <a:pt x="885" y="38"/>
                  </a:lnTo>
                  <a:lnTo>
                    <a:pt x="682" y="93"/>
                  </a:lnTo>
                  <a:lnTo>
                    <a:pt x="498" y="204"/>
                  </a:lnTo>
                  <a:lnTo>
                    <a:pt x="332" y="333"/>
                  </a:lnTo>
                  <a:lnTo>
                    <a:pt x="203" y="499"/>
                  </a:lnTo>
                  <a:lnTo>
                    <a:pt x="92" y="683"/>
                  </a:lnTo>
                  <a:lnTo>
                    <a:pt x="19" y="886"/>
                  </a:lnTo>
                  <a:lnTo>
                    <a:pt x="0" y="997"/>
                  </a:lnTo>
                  <a:lnTo>
                    <a:pt x="0" y="1107"/>
                  </a:lnTo>
                  <a:lnTo>
                    <a:pt x="0" y="1218"/>
                  </a:lnTo>
                  <a:lnTo>
                    <a:pt x="19" y="1310"/>
                  </a:lnTo>
                  <a:lnTo>
                    <a:pt x="92" y="1513"/>
                  </a:lnTo>
                  <a:lnTo>
                    <a:pt x="185" y="1697"/>
                  </a:lnTo>
                  <a:lnTo>
                    <a:pt x="314" y="1863"/>
                  </a:lnTo>
                  <a:lnTo>
                    <a:pt x="480" y="2011"/>
                  </a:lnTo>
                  <a:lnTo>
                    <a:pt x="664" y="2121"/>
                  </a:lnTo>
                  <a:lnTo>
                    <a:pt x="867" y="2177"/>
                  </a:lnTo>
                  <a:lnTo>
                    <a:pt x="977" y="2195"/>
                  </a:lnTo>
                  <a:lnTo>
                    <a:pt x="1088" y="2214"/>
                  </a:lnTo>
                  <a:lnTo>
                    <a:pt x="1199" y="2214"/>
                  </a:lnTo>
                  <a:lnTo>
                    <a:pt x="1309" y="2195"/>
                  </a:lnTo>
                  <a:lnTo>
                    <a:pt x="1420" y="2158"/>
                  </a:lnTo>
                  <a:lnTo>
                    <a:pt x="1512" y="2121"/>
                  </a:lnTo>
                  <a:lnTo>
                    <a:pt x="1715" y="2029"/>
                  </a:lnTo>
                  <a:lnTo>
                    <a:pt x="1881" y="1882"/>
                  </a:lnTo>
                  <a:lnTo>
                    <a:pt x="2010" y="1716"/>
                  </a:lnTo>
                  <a:lnTo>
                    <a:pt x="2121" y="1513"/>
                  </a:lnTo>
                  <a:lnTo>
                    <a:pt x="2157" y="1421"/>
                  </a:lnTo>
                  <a:lnTo>
                    <a:pt x="2194" y="1310"/>
                  </a:lnTo>
                  <a:lnTo>
                    <a:pt x="2194" y="1199"/>
                  </a:lnTo>
                  <a:lnTo>
                    <a:pt x="2213" y="1089"/>
                  </a:lnTo>
                  <a:lnTo>
                    <a:pt x="2194" y="978"/>
                  </a:lnTo>
                  <a:lnTo>
                    <a:pt x="2176" y="868"/>
                  </a:lnTo>
                  <a:lnTo>
                    <a:pt x="2102" y="665"/>
                  </a:lnTo>
                  <a:lnTo>
                    <a:pt x="2010" y="480"/>
                  </a:lnTo>
                  <a:lnTo>
                    <a:pt x="1862" y="333"/>
                  </a:lnTo>
                  <a:lnTo>
                    <a:pt x="1696" y="185"/>
                  </a:lnTo>
                  <a:lnTo>
                    <a:pt x="1512" y="93"/>
                  </a:lnTo>
                  <a:lnTo>
                    <a:pt x="1309" y="19"/>
                  </a:lnTo>
                  <a:lnTo>
                    <a:pt x="1199" y="19"/>
                  </a:lnTo>
                  <a:lnTo>
                    <a:pt x="110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5" name="Google Shape;3945;p15"/>
            <p:cNvSpPr/>
            <p:nvPr/>
          </p:nvSpPr>
          <p:spPr>
            <a:xfrm>
              <a:off x="6182750" y="1141575"/>
              <a:ext cx="76075" cy="76100"/>
            </a:xfrm>
            <a:custGeom>
              <a:avLst/>
              <a:gdLst/>
              <a:ahLst/>
              <a:cxnLst/>
              <a:rect l="l" t="t" r="r" b="b"/>
              <a:pathLst>
                <a:path w="3043" h="3044" extrusionOk="0">
                  <a:moveTo>
                    <a:pt x="1420" y="1"/>
                  </a:moveTo>
                  <a:lnTo>
                    <a:pt x="1254" y="19"/>
                  </a:lnTo>
                  <a:lnTo>
                    <a:pt x="1107" y="56"/>
                  </a:lnTo>
                  <a:lnTo>
                    <a:pt x="959" y="111"/>
                  </a:lnTo>
                  <a:lnTo>
                    <a:pt x="830" y="167"/>
                  </a:lnTo>
                  <a:lnTo>
                    <a:pt x="701" y="241"/>
                  </a:lnTo>
                  <a:lnTo>
                    <a:pt x="572" y="333"/>
                  </a:lnTo>
                  <a:lnTo>
                    <a:pt x="461" y="425"/>
                  </a:lnTo>
                  <a:lnTo>
                    <a:pt x="351" y="536"/>
                  </a:lnTo>
                  <a:lnTo>
                    <a:pt x="277" y="646"/>
                  </a:lnTo>
                  <a:lnTo>
                    <a:pt x="185" y="775"/>
                  </a:lnTo>
                  <a:lnTo>
                    <a:pt x="129" y="904"/>
                  </a:lnTo>
                  <a:lnTo>
                    <a:pt x="74" y="1052"/>
                  </a:lnTo>
                  <a:lnTo>
                    <a:pt x="37" y="1199"/>
                  </a:lnTo>
                  <a:lnTo>
                    <a:pt x="0" y="1365"/>
                  </a:lnTo>
                  <a:lnTo>
                    <a:pt x="0" y="1513"/>
                  </a:lnTo>
                  <a:lnTo>
                    <a:pt x="0" y="1679"/>
                  </a:lnTo>
                  <a:lnTo>
                    <a:pt x="37" y="1826"/>
                  </a:lnTo>
                  <a:lnTo>
                    <a:pt x="56" y="1974"/>
                  </a:lnTo>
                  <a:lnTo>
                    <a:pt x="111" y="2121"/>
                  </a:lnTo>
                  <a:lnTo>
                    <a:pt x="185" y="2250"/>
                  </a:lnTo>
                  <a:lnTo>
                    <a:pt x="258" y="2379"/>
                  </a:lnTo>
                  <a:lnTo>
                    <a:pt x="332" y="2490"/>
                  </a:lnTo>
                  <a:lnTo>
                    <a:pt x="424" y="2601"/>
                  </a:lnTo>
                  <a:lnTo>
                    <a:pt x="535" y="2693"/>
                  </a:lnTo>
                  <a:lnTo>
                    <a:pt x="646" y="2785"/>
                  </a:lnTo>
                  <a:lnTo>
                    <a:pt x="775" y="2859"/>
                  </a:lnTo>
                  <a:lnTo>
                    <a:pt x="904" y="2933"/>
                  </a:lnTo>
                  <a:lnTo>
                    <a:pt x="1051" y="2988"/>
                  </a:lnTo>
                  <a:lnTo>
                    <a:pt x="1199" y="3025"/>
                  </a:lnTo>
                  <a:lnTo>
                    <a:pt x="1346" y="3043"/>
                  </a:lnTo>
                  <a:lnTo>
                    <a:pt x="1660" y="3043"/>
                  </a:lnTo>
                  <a:lnTo>
                    <a:pt x="1807" y="3025"/>
                  </a:lnTo>
                  <a:lnTo>
                    <a:pt x="1955" y="2988"/>
                  </a:lnTo>
                  <a:lnTo>
                    <a:pt x="2102" y="2951"/>
                  </a:lnTo>
                  <a:lnTo>
                    <a:pt x="2231" y="2877"/>
                  </a:lnTo>
                  <a:lnTo>
                    <a:pt x="2360" y="2803"/>
                  </a:lnTo>
                  <a:lnTo>
                    <a:pt x="2471" y="2730"/>
                  </a:lnTo>
                  <a:lnTo>
                    <a:pt x="2582" y="2638"/>
                  </a:lnTo>
                  <a:lnTo>
                    <a:pt x="2692" y="2527"/>
                  </a:lnTo>
                  <a:lnTo>
                    <a:pt x="2784" y="2416"/>
                  </a:lnTo>
                  <a:lnTo>
                    <a:pt x="2858" y="2287"/>
                  </a:lnTo>
                  <a:lnTo>
                    <a:pt x="2914" y="2158"/>
                  </a:lnTo>
                  <a:lnTo>
                    <a:pt x="2969" y="2011"/>
                  </a:lnTo>
                  <a:lnTo>
                    <a:pt x="3006" y="1863"/>
                  </a:lnTo>
                  <a:lnTo>
                    <a:pt x="3043" y="1716"/>
                  </a:lnTo>
                  <a:lnTo>
                    <a:pt x="3043" y="1568"/>
                  </a:lnTo>
                  <a:lnTo>
                    <a:pt x="3043" y="1402"/>
                  </a:lnTo>
                  <a:lnTo>
                    <a:pt x="3024" y="1255"/>
                  </a:lnTo>
                  <a:lnTo>
                    <a:pt x="2987" y="1107"/>
                  </a:lnTo>
                  <a:lnTo>
                    <a:pt x="2950" y="960"/>
                  </a:lnTo>
                  <a:lnTo>
                    <a:pt x="2877" y="831"/>
                  </a:lnTo>
                  <a:lnTo>
                    <a:pt x="2803" y="702"/>
                  </a:lnTo>
                  <a:lnTo>
                    <a:pt x="2729" y="591"/>
                  </a:lnTo>
                  <a:lnTo>
                    <a:pt x="2637" y="480"/>
                  </a:lnTo>
                  <a:lnTo>
                    <a:pt x="2526" y="370"/>
                  </a:lnTo>
                  <a:lnTo>
                    <a:pt x="2416" y="277"/>
                  </a:lnTo>
                  <a:lnTo>
                    <a:pt x="2287" y="204"/>
                  </a:lnTo>
                  <a:lnTo>
                    <a:pt x="2158" y="130"/>
                  </a:lnTo>
                  <a:lnTo>
                    <a:pt x="2029" y="75"/>
                  </a:lnTo>
                  <a:lnTo>
                    <a:pt x="1881" y="38"/>
                  </a:lnTo>
                  <a:lnTo>
                    <a:pt x="1734" y="19"/>
                  </a:lnTo>
                  <a:lnTo>
                    <a:pt x="1568"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6" name="Google Shape;3946;p15"/>
            <p:cNvSpPr/>
            <p:nvPr/>
          </p:nvSpPr>
          <p:spPr>
            <a:xfrm>
              <a:off x="5773875" y="1152175"/>
              <a:ext cx="71950" cy="72400"/>
            </a:xfrm>
            <a:custGeom>
              <a:avLst/>
              <a:gdLst/>
              <a:ahLst/>
              <a:cxnLst/>
              <a:rect l="l" t="t" r="r" b="b"/>
              <a:pathLst>
                <a:path w="2878" h="2896" extrusionOk="0">
                  <a:moveTo>
                    <a:pt x="1420" y="1"/>
                  </a:moveTo>
                  <a:lnTo>
                    <a:pt x="1273" y="19"/>
                  </a:lnTo>
                  <a:lnTo>
                    <a:pt x="1144" y="38"/>
                  </a:lnTo>
                  <a:lnTo>
                    <a:pt x="996" y="75"/>
                  </a:lnTo>
                  <a:lnTo>
                    <a:pt x="886" y="130"/>
                  </a:lnTo>
                  <a:lnTo>
                    <a:pt x="757" y="185"/>
                  </a:lnTo>
                  <a:lnTo>
                    <a:pt x="646" y="259"/>
                  </a:lnTo>
                  <a:lnTo>
                    <a:pt x="535" y="333"/>
                  </a:lnTo>
                  <a:lnTo>
                    <a:pt x="425" y="425"/>
                  </a:lnTo>
                  <a:lnTo>
                    <a:pt x="333" y="536"/>
                  </a:lnTo>
                  <a:lnTo>
                    <a:pt x="259" y="646"/>
                  </a:lnTo>
                  <a:lnTo>
                    <a:pt x="185" y="757"/>
                  </a:lnTo>
                  <a:lnTo>
                    <a:pt x="111" y="886"/>
                  </a:lnTo>
                  <a:lnTo>
                    <a:pt x="74" y="1015"/>
                  </a:lnTo>
                  <a:lnTo>
                    <a:pt x="38" y="1144"/>
                  </a:lnTo>
                  <a:lnTo>
                    <a:pt x="1" y="1273"/>
                  </a:lnTo>
                  <a:lnTo>
                    <a:pt x="1" y="1421"/>
                  </a:lnTo>
                  <a:lnTo>
                    <a:pt x="1" y="1568"/>
                  </a:lnTo>
                  <a:lnTo>
                    <a:pt x="19" y="1716"/>
                  </a:lnTo>
                  <a:lnTo>
                    <a:pt x="56" y="1845"/>
                  </a:lnTo>
                  <a:lnTo>
                    <a:pt x="111" y="1974"/>
                  </a:lnTo>
                  <a:lnTo>
                    <a:pt x="167" y="2103"/>
                  </a:lnTo>
                  <a:lnTo>
                    <a:pt x="240" y="2232"/>
                  </a:lnTo>
                  <a:lnTo>
                    <a:pt x="314" y="2343"/>
                  </a:lnTo>
                  <a:lnTo>
                    <a:pt x="425" y="2453"/>
                  </a:lnTo>
                  <a:lnTo>
                    <a:pt x="517" y="2545"/>
                  </a:lnTo>
                  <a:lnTo>
                    <a:pt x="628" y="2638"/>
                  </a:lnTo>
                  <a:lnTo>
                    <a:pt x="757" y="2711"/>
                  </a:lnTo>
                  <a:lnTo>
                    <a:pt x="867" y="2767"/>
                  </a:lnTo>
                  <a:lnTo>
                    <a:pt x="1015" y="2822"/>
                  </a:lnTo>
                  <a:lnTo>
                    <a:pt x="1144" y="2859"/>
                  </a:lnTo>
                  <a:lnTo>
                    <a:pt x="1291" y="2877"/>
                  </a:lnTo>
                  <a:lnTo>
                    <a:pt x="1439" y="2896"/>
                  </a:lnTo>
                  <a:lnTo>
                    <a:pt x="1586" y="2877"/>
                  </a:lnTo>
                  <a:lnTo>
                    <a:pt x="1715" y="2859"/>
                  </a:lnTo>
                  <a:lnTo>
                    <a:pt x="1863" y="2822"/>
                  </a:lnTo>
                  <a:lnTo>
                    <a:pt x="1992" y="2767"/>
                  </a:lnTo>
                  <a:lnTo>
                    <a:pt x="2121" y="2711"/>
                  </a:lnTo>
                  <a:lnTo>
                    <a:pt x="2232" y="2638"/>
                  </a:lnTo>
                  <a:lnTo>
                    <a:pt x="2342" y="2545"/>
                  </a:lnTo>
                  <a:lnTo>
                    <a:pt x="2453" y="2453"/>
                  </a:lnTo>
                  <a:lnTo>
                    <a:pt x="2545" y="2361"/>
                  </a:lnTo>
                  <a:lnTo>
                    <a:pt x="2637" y="2250"/>
                  </a:lnTo>
                  <a:lnTo>
                    <a:pt x="2711" y="2121"/>
                  </a:lnTo>
                  <a:lnTo>
                    <a:pt x="2766" y="1992"/>
                  </a:lnTo>
                  <a:lnTo>
                    <a:pt x="2822" y="1863"/>
                  </a:lnTo>
                  <a:lnTo>
                    <a:pt x="2859" y="1734"/>
                  </a:lnTo>
                  <a:lnTo>
                    <a:pt x="2877" y="1587"/>
                  </a:lnTo>
                  <a:lnTo>
                    <a:pt x="2877" y="1439"/>
                  </a:lnTo>
                  <a:lnTo>
                    <a:pt x="2877" y="1292"/>
                  </a:lnTo>
                  <a:lnTo>
                    <a:pt x="2859" y="1144"/>
                  </a:lnTo>
                  <a:lnTo>
                    <a:pt x="2803" y="1015"/>
                  </a:lnTo>
                  <a:lnTo>
                    <a:pt x="2766" y="886"/>
                  </a:lnTo>
                  <a:lnTo>
                    <a:pt x="2693" y="757"/>
                  </a:lnTo>
                  <a:lnTo>
                    <a:pt x="2619" y="628"/>
                  </a:lnTo>
                  <a:lnTo>
                    <a:pt x="2545" y="517"/>
                  </a:lnTo>
                  <a:lnTo>
                    <a:pt x="2435" y="425"/>
                  </a:lnTo>
                  <a:lnTo>
                    <a:pt x="2342" y="333"/>
                  </a:lnTo>
                  <a:lnTo>
                    <a:pt x="2232" y="241"/>
                  </a:lnTo>
                  <a:lnTo>
                    <a:pt x="2103" y="167"/>
                  </a:lnTo>
                  <a:lnTo>
                    <a:pt x="1974" y="112"/>
                  </a:lnTo>
                  <a:lnTo>
                    <a:pt x="1845" y="56"/>
                  </a:lnTo>
                  <a:lnTo>
                    <a:pt x="1715" y="38"/>
                  </a:lnTo>
                  <a:lnTo>
                    <a:pt x="1568" y="19"/>
                  </a:lnTo>
                  <a:lnTo>
                    <a:pt x="142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7" name="Google Shape;3947;p15"/>
            <p:cNvSpPr/>
            <p:nvPr/>
          </p:nvSpPr>
          <p:spPr>
            <a:xfrm>
              <a:off x="5290350" y="1154025"/>
              <a:ext cx="57625" cy="57200"/>
            </a:xfrm>
            <a:custGeom>
              <a:avLst/>
              <a:gdLst/>
              <a:ahLst/>
              <a:cxnLst/>
              <a:rect l="l" t="t" r="r" b="b"/>
              <a:pathLst>
                <a:path w="2305" h="2288" extrusionOk="0">
                  <a:moveTo>
                    <a:pt x="1014" y="1"/>
                  </a:moveTo>
                  <a:lnTo>
                    <a:pt x="885" y="19"/>
                  </a:lnTo>
                  <a:lnTo>
                    <a:pt x="774" y="56"/>
                  </a:lnTo>
                  <a:lnTo>
                    <a:pt x="682" y="93"/>
                  </a:lnTo>
                  <a:lnTo>
                    <a:pt x="479" y="185"/>
                  </a:lnTo>
                  <a:lnTo>
                    <a:pt x="314" y="333"/>
                  </a:lnTo>
                  <a:lnTo>
                    <a:pt x="184" y="517"/>
                  </a:lnTo>
                  <a:lnTo>
                    <a:pt x="74" y="701"/>
                  </a:lnTo>
                  <a:lnTo>
                    <a:pt x="37" y="812"/>
                  </a:lnTo>
                  <a:lnTo>
                    <a:pt x="19" y="923"/>
                  </a:lnTo>
                  <a:lnTo>
                    <a:pt x="0" y="1052"/>
                  </a:lnTo>
                  <a:lnTo>
                    <a:pt x="0" y="1162"/>
                  </a:lnTo>
                  <a:lnTo>
                    <a:pt x="0" y="1291"/>
                  </a:lnTo>
                  <a:lnTo>
                    <a:pt x="19" y="1402"/>
                  </a:lnTo>
                  <a:lnTo>
                    <a:pt x="55" y="1513"/>
                  </a:lnTo>
                  <a:lnTo>
                    <a:pt x="92" y="1623"/>
                  </a:lnTo>
                  <a:lnTo>
                    <a:pt x="148" y="1715"/>
                  </a:lnTo>
                  <a:lnTo>
                    <a:pt x="203" y="1808"/>
                  </a:lnTo>
                  <a:lnTo>
                    <a:pt x="332" y="1974"/>
                  </a:lnTo>
                  <a:lnTo>
                    <a:pt x="516" y="2121"/>
                  </a:lnTo>
                  <a:lnTo>
                    <a:pt x="701" y="2213"/>
                  </a:lnTo>
                  <a:lnTo>
                    <a:pt x="811" y="2250"/>
                  </a:lnTo>
                  <a:lnTo>
                    <a:pt x="922" y="2269"/>
                  </a:lnTo>
                  <a:lnTo>
                    <a:pt x="1051" y="2287"/>
                  </a:lnTo>
                  <a:lnTo>
                    <a:pt x="1291" y="2287"/>
                  </a:lnTo>
                  <a:lnTo>
                    <a:pt x="1401" y="2269"/>
                  </a:lnTo>
                  <a:lnTo>
                    <a:pt x="1512" y="2232"/>
                  </a:lnTo>
                  <a:lnTo>
                    <a:pt x="1623" y="2195"/>
                  </a:lnTo>
                  <a:lnTo>
                    <a:pt x="1807" y="2103"/>
                  </a:lnTo>
                  <a:lnTo>
                    <a:pt x="1973" y="1955"/>
                  </a:lnTo>
                  <a:lnTo>
                    <a:pt x="2120" y="1789"/>
                  </a:lnTo>
                  <a:lnTo>
                    <a:pt x="2213" y="1586"/>
                  </a:lnTo>
                  <a:lnTo>
                    <a:pt x="2250" y="1476"/>
                  </a:lnTo>
                  <a:lnTo>
                    <a:pt x="2286" y="1365"/>
                  </a:lnTo>
                  <a:lnTo>
                    <a:pt x="2305" y="1236"/>
                  </a:lnTo>
                  <a:lnTo>
                    <a:pt x="2305" y="1125"/>
                  </a:lnTo>
                  <a:lnTo>
                    <a:pt x="2286" y="996"/>
                  </a:lnTo>
                  <a:lnTo>
                    <a:pt x="2268" y="886"/>
                  </a:lnTo>
                  <a:lnTo>
                    <a:pt x="2250" y="775"/>
                  </a:lnTo>
                  <a:lnTo>
                    <a:pt x="2213" y="664"/>
                  </a:lnTo>
                  <a:lnTo>
                    <a:pt x="2157" y="572"/>
                  </a:lnTo>
                  <a:lnTo>
                    <a:pt x="2102" y="480"/>
                  </a:lnTo>
                  <a:lnTo>
                    <a:pt x="1955" y="314"/>
                  </a:lnTo>
                  <a:lnTo>
                    <a:pt x="1789" y="167"/>
                  </a:lnTo>
                  <a:lnTo>
                    <a:pt x="1586" y="74"/>
                  </a:lnTo>
                  <a:lnTo>
                    <a:pt x="1475" y="38"/>
                  </a:lnTo>
                  <a:lnTo>
                    <a:pt x="1365" y="19"/>
                  </a:lnTo>
                  <a:lnTo>
                    <a:pt x="1254"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8" name="Google Shape;3948;p15"/>
            <p:cNvSpPr/>
            <p:nvPr/>
          </p:nvSpPr>
          <p:spPr>
            <a:xfrm>
              <a:off x="5850400" y="1166025"/>
              <a:ext cx="73325" cy="73300"/>
            </a:xfrm>
            <a:custGeom>
              <a:avLst/>
              <a:gdLst/>
              <a:ahLst/>
              <a:cxnLst/>
              <a:rect l="l" t="t" r="r" b="b"/>
              <a:pathLst>
                <a:path w="2933" h="2932" extrusionOk="0">
                  <a:moveTo>
                    <a:pt x="1310" y="0"/>
                  </a:moveTo>
                  <a:lnTo>
                    <a:pt x="1162" y="37"/>
                  </a:lnTo>
                  <a:lnTo>
                    <a:pt x="1033" y="74"/>
                  </a:lnTo>
                  <a:lnTo>
                    <a:pt x="904" y="111"/>
                  </a:lnTo>
                  <a:lnTo>
                    <a:pt x="775" y="184"/>
                  </a:lnTo>
                  <a:lnTo>
                    <a:pt x="646" y="258"/>
                  </a:lnTo>
                  <a:lnTo>
                    <a:pt x="535" y="350"/>
                  </a:lnTo>
                  <a:lnTo>
                    <a:pt x="443" y="443"/>
                  </a:lnTo>
                  <a:lnTo>
                    <a:pt x="351" y="535"/>
                  </a:lnTo>
                  <a:lnTo>
                    <a:pt x="259" y="645"/>
                  </a:lnTo>
                  <a:lnTo>
                    <a:pt x="185" y="774"/>
                  </a:lnTo>
                  <a:lnTo>
                    <a:pt x="111" y="904"/>
                  </a:lnTo>
                  <a:lnTo>
                    <a:pt x="74" y="1033"/>
                  </a:lnTo>
                  <a:lnTo>
                    <a:pt x="37" y="1162"/>
                  </a:lnTo>
                  <a:lnTo>
                    <a:pt x="0" y="1309"/>
                  </a:lnTo>
                  <a:lnTo>
                    <a:pt x="0" y="1457"/>
                  </a:lnTo>
                  <a:lnTo>
                    <a:pt x="0" y="1604"/>
                  </a:lnTo>
                  <a:lnTo>
                    <a:pt x="37" y="1752"/>
                  </a:lnTo>
                  <a:lnTo>
                    <a:pt x="74" y="1881"/>
                  </a:lnTo>
                  <a:lnTo>
                    <a:pt x="111" y="2028"/>
                  </a:lnTo>
                  <a:lnTo>
                    <a:pt x="185" y="2157"/>
                  </a:lnTo>
                  <a:lnTo>
                    <a:pt x="259" y="2268"/>
                  </a:lnTo>
                  <a:lnTo>
                    <a:pt x="351" y="2397"/>
                  </a:lnTo>
                  <a:lnTo>
                    <a:pt x="443" y="2489"/>
                  </a:lnTo>
                  <a:lnTo>
                    <a:pt x="554" y="2600"/>
                  </a:lnTo>
                  <a:lnTo>
                    <a:pt x="664" y="2674"/>
                  </a:lnTo>
                  <a:lnTo>
                    <a:pt x="793" y="2747"/>
                  </a:lnTo>
                  <a:lnTo>
                    <a:pt x="922" y="2821"/>
                  </a:lnTo>
                  <a:lnTo>
                    <a:pt x="1070" y="2858"/>
                  </a:lnTo>
                  <a:lnTo>
                    <a:pt x="1199" y="2895"/>
                  </a:lnTo>
                  <a:lnTo>
                    <a:pt x="1346" y="2913"/>
                  </a:lnTo>
                  <a:lnTo>
                    <a:pt x="1494" y="2932"/>
                  </a:lnTo>
                  <a:lnTo>
                    <a:pt x="1641" y="2913"/>
                  </a:lnTo>
                  <a:lnTo>
                    <a:pt x="1789" y="2895"/>
                  </a:lnTo>
                  <a:lnTo>
                    <a:pt x="1918" y="2840"/>
                  </a:lnTo>
                  <a:lnTo>
                    <a:pt x="2047" y="2784"/>
                  </a:lnTo>
                  <a:lnTo>
                    <a:pt x="2176" y="2729"/>
                  </a:lnTo>
                  <a:lnTo>
                    <a:pt x="2287" y="2655"/>
                  </a:lnTo>
                  <a:lnTo>
                    <a:pt x="2397" y="2563"/>
                  </a:lnTo>
                  <a:lnTo>
                    <a:pt x="2508" y="2471"/>
                  </a:lnTo>
                  <a:lnTo>
                    <a:pt x="2600" y="2360"/>
                  </a:lnTo>
                  <a:lnTo>
                    <a:pt x="2692" y="2250"/>
                  </a:lnTo>
                  <a:lnTo>
                    <a:pt x="2748" y="2120"/>
                  </a:lnTo>
                  <a:lnTo>
                    <a:pt x="2821" y="1991"/>
                  </a:lnTo>
                  <a:lnTo>
                    <a:pt x="2858" y="1862"/>
                  </a:lnTo>
                  <a:lnTo>
                    <a:pt x="2895" y="1733"/>
                  </a:lnTo>
                  <a:lnTo>
                    <a:pt x="2914" y="1586"/>
                  </a:lnTo>
                  <a:lnTo>
                    <a:pt x="2932" y="1438"/>
                  </a:lnTo>
                  <a:lnTo>
                    <a:pt x="2914" y="1291"/>
                  </a:lnTo>
                  <a:lnTo>
                    <a:pt x="2895" y="1162"/>
                  </a:lnTo>
                  <a:lnTo>
                    <a:pt x="2858" y="1014"/>
                  </a:lnTo>
                  <a:lnTo>
                    <a:pt x="2803" y="885"/>
                  </a:lnTo>
                  <a:lnTo>
                    <a:pt x="2729" y="756"/>
                  </a:lnTo>
                  <a:lnTo>
                    <a:pt x="2656" y="645"/>
                  </a:lnTo>
                  <a:lnTo>
                    <a:pt x="2582" y="535"/>
                  </a:lnTo>
                  <a:lnTo>
                    <a:pt x="2471" y="424"/>
                  </a:lnTo>
                  <a:lnTo>
                    <a:pt x="2379" y="332"/>
                  </a:lnTo>
                  <a:lnTo>
                    <a:pt x="2250" y="258"/>
                  </a:lnTo>
                  <a:lnTo>
                    <a:pt x="2139" y="184"/>
                  </a:lnTo>
                  <a:lnTo>
                    <a:pt x="2010" y="111"/>
                  </a:lnTo>
                  <a:lnTo>
                    <a:pt x="1881" y="74"/>
                  </a:lnTo>
                  <a:lnTo>
                    <a:pt x="1734" y="37"/>
                  </a:lnTo>
                  <a:lnTo>
                    <a:pt x="160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9" name="Google Shape;3949;p15"/>
            <p:cNvSpPr/>
            <p:nvPr/>
          </p:nvSpPr>
          <p:spPr>
            <a:xfrm>
              <a:off x="5365925" y="1166475"/>
              <a:ext cx="60425" cy="60875"/>
            </a:xfrm>
            <a:custGeom>
              <a:avLst/>
              <a:gdLst/>
              <a:ahLst/>
              <a:cxnLst/>
              <a:rect l="l" t="t" r="r" b="b"/>
              <a:pathLst>
                <a:path w="2417" h="2435" extrusionOk="0">
                  <a:moveTo>
                    <a:pt x="1107" y="1"/>
                  </a:moveTo>
                  <a:lnTo>
                    <a:pt x="997" y="19"/>
                  </a:lnTo>
                  <a:lnTo>
                    <a:pt x="868" y="56"/>
                  </a:lnTo>
                  <a:lnTo>
                    <a:pt x="757" y="93"/>
                  </a:lnTo>
                  <a:lnTo>
                    <a:pt x="646" y="148"/>
                  </a:lnTo>
                  <a:lnTo>
                    <a:pt x="554" y="203"/>
                  </a:lnTo>
                  <a:lnTo>
                    <a:pt x="462" y="277"/>
                  </a:lnTo>
                  <a:lnTo>
                    <a:pt x="370" y="351"/>
                  </a:lnTo>
                  <a:lnTo>
                    <a:pt x="278" y="443"/>
                  </a:lnTo>
                  <a:lnTo>
                    <a:pt x="204" y="535"/>
                  </a:lnTo>
                  <a:lnTo>
                    <a:pt x="148" y="627"/>
                  </a:lnTo>
                  <a:lnTo>
                    <a:pt x="93" y="738"/>
                  </a:lnTo>
                  <a:lnTo>
                    <a:pt x="56" y="849"/>
                  </a:lnTo>
                  <a:lnTo>
                    <a:pt x="19" y="978"/>
                  </a:lnTo>
                  <a:lnTo>
                    <a:pt x="1" y="1088"/>
                  </a:lnTo>
                  <a:lnTo>
                    <a:pt x="1" y="1217"/>
                  </a:lnTo>
                  <a:lnTo>
                    <a:pt x="1" y="1328"/>
                  </a:lnTo>
                  <a:lnTo>
                    <a:pt x="19" y="1457"/>
                  </a:lnTo>
                  <a:lnTo>
                    <a:pt x="38" y="1568"/>
                  </a:lnTo>
                  <a:lnTo>
                    <a:pt x="93" y="1678"/>
                  </a:lnTo>
                  <a:lnTo>
                    <a:pt x="204" y="1881"/>
                  </a:lnTo>
                  <a:lnTo>
                    <a:pt x="351" y="2066"/>
                  </a:lnTo>
                  <a:lnTo>
                    <a:pt x="517" y="2213"/>
                  </a:lnTo>
                  <a:lnTo>
                    <a:pt x="720" y="2324"/>
                  </a:lnTo>
                  <a:lnTo>
                    <a:pt x="831" y="2361"/>
                  </a:lnTo>
                  <a:lnTo>
                    <a:pt x="941" y="2397"/>
                  </a:lnTo>
                  <a:lnTo>
                    <a:pt x="1052" y="2416"/>
                  </a:lnTo>
                  <a:lnTo>
                    <a:pt x="1181" y="2434"/>
                  </a:lnTo>
                  <a:lnTo>
                    <a:pt x="1292" y="2434"/>
                  </a:lnTo>
                  <a:lnTo>
                    <a:pt x="1421" y="2416"/>
                  </a:lnTo>
                  <a:lnTo>
                    <a:pt x="1531" y="2379"/>
                  </a:lnTo>
                  <a:lnTo>
                    <a:pt x="1660" y="2342"/>
                  </a:lnTo>
                  <a:lnTo>
                    <a:pt x="1753" y="2287"/>
                  </a:lnTo>
                  <a:lnTo>
                    <a:pt x="1863" y="2232"/>
                  </a:lnTo>
                  <a:lnTo>
                    <a:pt x="1955" y="2158"/>
                  </a:lnTo>
                  <a:lnTo>
                    <a:pt x="2048" y="2084"/>
                  </a:lnTo>
                  <a:lnTo>
                    <a:pt x="2121" y="1992"/>
                  </a:lnTo>
                  <a:lnTo>
                    <a:pt x="2195" y="1900"/>
                  </a:lnTo>
                  <a:lnTo>
                    <a:pt x="2269" y="1789"/>
                  </a:lnTo>
                  <a:lnTo>
                    <a:pt x="2324" y="1697"/>
                  </a:lnTo>
                  <a:lnTo>
                    <a:pt x="2361" y="1586"/>
                  </a:lnTo>
                  <a:lnTo>
                    <a:pt x="2398" y="1457"/>
                  </a:lnTo>
                  <a:lnTo>
                    <a:pt x="2416" y="1346"/>
                  </a:lnTo>
                  <a:lnTo>
                    <a:pt x="2416" y="1217"/>
                  </a:lnTo>
                  <a:lnTo>
                    <a:pt x="2416" y="1107"/>
                  </a:lnTo>
                  <a:lnTo>
                    <a:pt x="2398" y="978"/>
                  </a:lnTo>
                  <a:lnTo>
                    <a:pt x="2361" y="867"/>
                  </a:lnTo>
                  <a:lnTo>
                    <a:pt x="2324" y="756"/>
                  </a:lnTo>
                  <a:lnTo>
                    <a:pt x="2214" y="554"/>
                  </a:lnTo>
                  <a:lnTo>
                    <a:pt x="2066" y="369"/>
                  </a:lnTo>
                  <a:lnTo>
                    <a:pt x="1900" y="222"/>
                  </a:lnTo>
                  <a:lnTo>
                    <a:pt x="1697" y="111"/>
                  </a:lnTo>
                  <a:lnTo>
                    <a:pt x="1587" y="74"/>
                  </a:lnTo>
                  <a:lnTo>
                    <a:pt x="1476" y="37"/>
                  </a:lnTo>
                  <a:lnTo>
                    <a:pt x="1347" y="19"/>
                  </a:lnTo>
                  <a:lnTo>
                    <a:pt x="123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0" name="Google Shape;3950;p15"/>
            <p:cNvSpPr/>
            <p:nvPr/>
          </p:nvSpPr>
          <p:spPr>
            <a:xfrm>
              <a:off x="4819250" y="1167400"/>
              <a:ext cx="17525" cy="22150"/>
            </a:xfrm>
            <a:custGeom>
              <a:avLst/>
              <a:gdLst/>
              <a:ahLst/>
              <a:cxnLst/>
              <a:rect l="l" t="t" r="r" b="b"/>
              <a:pathLst>
                <a:path w="701" h="886" extrusionOk="0">
                  <a:moveTo>
                    <a:pt x="388" y="0"/>
                  </a:moveTo>
                  <a:lnTo>
                    <a:pt x="166" y="185"/>
                  </a:lnTo>
                  <a:lnTo>
                    <a:pt x="56" y="295"/>
                  </a:lnTo>
                  <a:lnTo>
                    <a:pt x="37" y="332"/>
                  </a:lnTo>
                  <a:lnTo>
                    <a:pt x="0" y="388"/>
                  </a:lnTo>
                  <a:lnTo>
                    <a:pt x="0" y="443"/>
                  </a:lnTo>
                  <a:lnTo>
                    <a:pt x="19" y="480"/>
                  </a:lnTo>
                  <a:lnTo>
                    <a:pt x="93" y="590"/>
                  </a:lnTo>
                  <a:lnTo>
                    <a:pt x="203" y="738"/>
                  </a:lnTo>
                  <a:lnTo>
                    <a:pt x="332" y="885"/>
                  </a:lnTo>
                  <a:lnTo>
                    <a:pt x="461" y="738"/>
                  </a:lnTo>
                  <a:lnTo>
                    <a:pt x="590" y="627"/>
                  </a:lnTo>
                  <a:lnTo>
                    <a:pt x="683" y="517"/>
                  </a:lnTo>
                  <a:lnTo>
                    <a:pt x="701" y="480"/>
                  </a:lnTo>
                  <a:lnTo>
                    <a:pt x="701" y="443"/>
                  </a:lnTo>
                  <a:lnTo>
                    <a:pt x="683" y="369"/>
                  </a:lnTo>
                  <a:lnTo>
                    <a:pt x="664" y="314"/>
                  </a:lnTo>
                  <a:lnTo>
                    <a:pt x="572" y="222"/>
                  </a:lnTo>
                  <a:lnTo>
                    <a:pt x="38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1" name="Google Shape;3951;p15"/>
            <p:cNvSpPr/>
            <p:nvPr/>
          </p:nvSpPr>
          <p:spPr>
            <a:xfrm>
              <a:off x="4892075" y="1178000"/>
              <a:ext cx="26750" cy="29975"/>
            </a:xfrm>
            <a:custGeom>
              <a:avLst/>
              <a:gdLst/>
              <a:ahLst/>
              <a:cxnLst/>
              <a:rect l="l" t="t" r="r" b="b"/>
              <a:pathLst>
                <a:path w="1070" h="1199" extrusionOk="0">
                  <a:moveTo>
                    <a:pt x="517" y="0"/>
                  </a:moveTo>
                  <a:lnTo>
                    <a:pt x="443" y="19"/>
                  </a:lnTo>
                  <a:lnTo>
                    <a:pt x="351" y="56"/>
                  </a:lnTo>
                  <a:lnTo>
                    <a:pt x="277" y="111"/>
                  </a:lnTo>
                  <a:lnTo>
                    <a:pt x="185" y="185"/>
                  </a:lnTo>
                  <a:lnTo>
                    <a:pt x="111" y="277"/>
                  </a:lnTo>
                  <a:lnTo>
                    <a:pt x="56" y="369"/>
                  </a:lnTo>
                  <a:lnTo>
                    <a:pt x="19" y="461"/>
                  </a:lnTo>
                  <a:lnTo>
                    <a:pt x="1" y="535"/>
                  </a:lnTo>
                  <a:lnTo>
                    <a:pt x="1" y="627"/>
                  </a:lnTo>
                  <a:lnTo>
                    <a:pt x="19" y="701"/>
                  </a:lnTo>
                  <a:lnTo>
                    <a:pt x="74" y="775"/>
                  </a:lnTo>
                  <a:lnTo>
                    <a:pt x="130" y="867"/>
                  </a:lnTo>
                  <a:lnTo>
                    <a:pt x="277" y="1033"/>
                  </a:lnTo>
                  <a:lnTo>
                    <a:pt x="406" y="1199"/>
                  </a:lnTo>
                  <a:lnTo>
                    <a:pt x="664" y="1181"/>
                  </a:lnTo>
                  <a:lnTo>
                    <a:pt x="793" y="1015"/>
                  </a:lnTo>
                  <a:lnTo>
                    <a:pt x="922" y="849"/>
                  </a:lnTo>
                  <a:lnTo>
                    <a:pt x="996" y="756"/>
                  </a:lnTo>
                  <a:lnTo>
                    <a:pt x="1033" y="683"/>
                  </a:lnTo>
                  <a:lnTo>
                    <a:pt x="1052" y="590"/>
                  </a:lnTo>
                  <a:lnTo>
                    <a:pt x="1070" y="517"/>
                  </a:lnTo>
                  <a:lnTo>
                    <a:pt x="1033" y="443"/>
                  </a:lnTo>
                  <a:lnTo>
                    <a:pt x="996" y="351"/>
                  </a:lnTo>
                  <a:lnTo>
                    <a:pt x="922" y="259"/>
                  </a:lnTo>
                  <a:lnTo>
                    <a:pt x="849" y="185"/>
                  </a:lnTo>
                  <a:lnTo>
                    <a:pt x="757" y="111"/>
                  </a:lnTo>
                  <a:lnTo>
                    <a:pt x="683" y="56"/>
                  </a:lnTo>
                  <a:lnTo>
                    <a:pt x="591" y="19"/>
                  </a:lnTo>
                  <a:lnTo>
                    <a:pt x="51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2" name="Google Shape;3952;p15"/>
            <p:cNvSpPr/>
            <p:nvPr/>
          </p:nvSpPr>
          <p:spPr>
            <a:xfrm>
              <a:off x="5930150" y="1179850"/>
              <a:ext cx="73775" cy="73775"/>
            </a:xfrm>
            <a:custGeom>
              <a:avLst/>
              <a:gdLst/>
              <a:ahLst/>
              <a:cxnLst/>
              <a:rect l="l" t="t" r="r" b="b"/>
              <a:pathLst>
                <a:path w="2951" h="2951" extrusionOk="0">
                  <a:moveTo>
                    <a:pt x="1438" y="0"/>
                  </a:moveTo>
                  <a:lnTo>
                    <a:pt x="1291" y="19"/>
                  </a:lnTo>
                  <a:lnTo>
                    <a:pt x="1162" y="37"/>
                  </a:lnTo>
                  <a:lnTo>
                    <a:pt x="1014" y="74"/>
                  </a:lnTo>
                  <a:lnTo>
                    <a:pt x="885" y="129"/>
                  </a:lnTo>
                  <a:lnTo>
                    <a:pt x="756" y="203"/>
                  </a:lnTo>
                  <a:lnTo>
                    <a:pt x="646" y="277"/>
                  </a:lnTo>
                  <a:lnTo>
                    <a:pt x="535" y="351"/>
                  </a:lnTo>
                  <a:lnTo>
                    <a:pt x="424" y="443"/>
                  </a:lnTo>
                  <a:lnTo>
                    <a:pt x="332" y="553"/>
                  </a:lnTo>
                  <a:lnTo>
                    <a:pt x="240" y="664"/>
                  </a:lnTo>
                  <a:lnTo>
                    <a:pt x="166" y="793"/>
                  </a:lnTo>
                  <a:lnTo>
                    <a:pt x="111" y="922"/>
                  </a:lnTo>
                  <a:lnTo>
                    <a:pt x="56" y="1051"/>
                  </a:lnTo>
                  <a:lnTo>
                    <a:pt x="19" y="1180"/>
                  </a:lnTo>
                  <a:lnTo>
                    <a:pt x="0" y="1328"/>
                  </a:lnTo>
                  <a:lnTo>
                    <a:pt x="0" y="1475"/>
                  </a:lnTo>
                  <a:lnTo>
                    <a:pt x="0" y="1623"/>
                  </a:lnTo>
                  <a:lnTo>
                    <a:pt x="19" y="1770"/>
                  </a:lnTo>
                  <a:lnTo>
                    <a:pt x="56" y="1918"/>
                  </a:lnTo>
                  <a:lnTo>
                    <a:pt x="111" y="2047"/>
                  </a:lnTo>
                  <a:lnTo>
                    <a:pt x="185" y="2176"/>
                  </a:lnTo>
                  <a:lnTo>
                    <a:pt x="258" y="2305"/>
                  </a:lnTo>
                  <a:lnTo>
                    <a:pt x="332" y="2416"/>
                  </a:lnTo>
                  <a:lnTo>
                    <a:pt x="443" y="2526"/>
                  </a:lnTo>
                  <a:lnTo>
                    <a:pt x="553" y="2618"/>
                  </a:lnTo>
                  <a:lnTo>
                    <a:pt x="664" y="2711"/>
                  </a:lnTo>
                  <a:lnTo>
                    <a:pt x="793" y="2784"/>
                  </a:lnTo>
                  <a:lnTo>
                    <a:pt x="922" y="2840"/>
                  </a:lnTo>
                  <a:lnTo>
                    <a:pt x="1051" y="2895"/>
                  </a:lnTo>
                  <a:lnTo>
                    <a:pt x="1199" y="2932"/>
                  </a:lnTo>
                  <a:lnTo>
                    <a:pt x="1346" y="2950"/>
                  </a:lnTo>
                  <a:lnTo>
                    <a:pt x="1641" y="2950"/>
                  </a:lnTo>
                  <a:lnTo>
                    <a:pt x="1770" y="2913"/>
                  </a:lnTo>
                  <a:lnTo>
                    <a:pt x="1918" y="2877"/>
                  </a:lnTo>
                  <a:lnTo>
                    <a:pt x="2047" y="2821"/>
                  </a:lnTo>
                  <a:lnTo>
                    <a:pt x="2176" y="2766"/>
                  </a:lnTo>
                  <a:lnTo>
                    <a:pt x="2287" y="2692"/>
                  </a:lnTo>
                  <a:lnTo>
                    <a:pt x="2416" y="2600"/>
                  </a:lnTo>
                  <a:lnTo>
                    <a:pt x="2508" y="2508"/>
                  </a:lnTo>
                  <a:lnTo>
                    <a:pt x="2600" y="2416"/>
                  </a:lnTo>
                  <a:lnTo>
                    <a:pt x="2692" y="2287"/>
                  </a:lnTo>
                  <a:lnTo>
                    <a:pt x="2766" y="2176"/>
                  </a:lnTo>
                  <a:lnTo>
                    <a:pt x="2821" y="2047"/>
                  </a:lnTo>
                  <a:lnTo>
                    <a:pt x="2877" y="1918"/>
                  </a:lnTo>
                  <a:lnTo>
                    <a:pt x="2913" y="1770"/>
                  </a:lnTo>
                  <a:lnTo>
                    <a:pt x="2932" y="1641"/>
                  </a:lnTo>
                  <a:lnTo>
                    <a:pt x="2950" y="1494"/>
                  </a:lnTo>
                  <a:lnTo>
                    <a:pt x="2932" y="1346"/>
                  </a:lnTo>
                  <a:lnTo>
                    <a:pt x="2913" y="1199"/>
                  </a:lnTo>
                  <a:lnTo>
                    <a:pt x="2877" y="1051"/>
                  </a:lnTo>
                  <a:lnTo>
                    <a:pt x="2821" y="922"/>
                  </a:lnTo>
                  <a:lnTo>
                    <a:pt x="2766" y="775"/>
                  </a:lnTo>
                  <a:lnTo>
                    <a:pt x="2692" y="664"/>
                  </a:lnTo>
                  <a:lnTo>
                    <a:pt x="2600" y="553"/>
                  </a:lnTo>
                  <a:lnTo>
                    <a:pt x="2489" y="443"/>
                  </a:lnTo>
                  <a:lnTo>
                    <a:pt x="2397" y="351"/>
                  </a:lnTo>
                  <a:lnTo>
                    <a:pt x="2268" y="258"/>
                  </a:lnTo>
                  <a:lnTo>
                    <a:pt x="2157" y="185"/>
                  </a:lnTo>
                  <a:lnTo>
                    <a:pt x="2028" y="111"/>
                  </a:lnTo>
                  <a:lnTo>
                    <a:pt x="1881" y="74"/>
                  </a:lnTo>
                  <a:lnTo>
                    <a:pt x="1733" y="37"/>
                  </a:lnTo>
                  <a:lnTo>
                    <a:pt x="1604" y="19"/>
                  </a:lnTo>
                  <a:lnTo>
                    <a:pt x="143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3" name="Google Shape;3953;p15"/>
            <p:cNvSpPr/>
            <p:nvPr/>
          </p:nvSpPr>
          <p:spPr>
            <a:xfrm>
              <a:off x="5444750" y="1179850"/>
              <a:ext cx="62725" cy="62700"/>
            </a:xfrm>
            <a:custGeom>
              <a:avLst/>
              <a:gdLst/>
              <a:ahLst/>
              <a:cxnLst/>
              <a:rect l="l" t="t" r="r" b="b"/>
              <a:pathLst>
                <a:path w="2509" h="2508" extrusionOk="0">
                  <a:moveTo>
                    <a:pt x="1107" y="0"/>
                  </a:moveTo>
                  <a:lnTo>
                    <a:pt x="997" y="19"/>
                  </a:lnTo>
                  <a:lnTo>
                    <a:pt x="867" y="56"/>
                  </a:lnTo>
                  <a:lnTo>
                    <a:pt x="757" y="111"/>
                  </a:lnTo>
                  <a:lnTo>
                    <a:pt x="646" y="148"/>
                  </a:lnTo>
                  <a:lnTo>
                    <a:pt x="536" y="221"/>
                  </a:lnTo>
                  <a:lnTo>
                    <a:pt x="443" y="295"/>
                  </a:lnTo>
                  <a:lnTo>
                    <a:pt x="351" y="369"/>
                  </a:lnTo>
                  <a:lnTo>
                    <a:pt x="277" y="461"/>
                  </a:lnTo>
                  <a:lnTo>
                    <a:pt x="204" y="572"/>
                  </a:lnTo>
                  <a:lnTo>
                    <a:pt x="148" y="664"/>
                  </a:lnTo>
                  <a:lnTo>
                    <a:pt x="93" y="775"/>
                  </a:lnTo>
                  <a:lnTo>
                    <a:pt x="56" y="904"/>
                  </a:lnTo>
                  <a:lnTo>
                    <a:pt x="19" y="1014"/>
                  </a:lnTo>
                  <a:lnTo>
                    <a:pt x="1" y="1143"/>
                  </a:lnTo>
                  <a:lnTo>
                    <a:pt x="1" y="1272"/>
                  </a:lnTo>
                  <a:lnTo>
                    <a:pt x="1" y="1402"/>
                  </a:lnTo>
                  <a:lnTo>
                    <a:pt x="19" y="1512"/>
                  </a:lnTo>
                  <a:lnTo>
                    <a:pt x="56" y="1641"/>
                  </a:lnTo>
                  <a:lnTo>
                    <a:pt x="93" y="1752"/>
                  </a:lnTo>
                  <a:lnTo>
                    <a:pt x="148" y="1862"/>
                  </a:lnTo>
                  <a:lnTo>
                    <a:pt x="222" y="1955"/>
                  </a:lnTo>
                  <a:lnTo>
                    <a:pt x="370" y="2139"/>
                  </a:lnTo>
                  <a:lnTo>
                    <a:pt x="554" y="2287"/>
                  </a:lnTo>
                  <a:lnTo>
                    <a:pt x="646" y="2342"/>
                  </a:lnTo>
                  <a:lnTo>
                    <a:pt x="757" y="2397"/>
                  </a:lnTo>
                  <a:lnTo>
                    <a:pt x="867" y="2452"/>
                  </a:lnTo>
                  <a:lnTo>
                    <a:pt x="978" y="2471"/>
                  </a:lnTo>
                  <a:lnTo>
                    <a:pt x="1107" y="2489"/>
                  </a:lnTo>
                  <a:lnTo>
                    <a:pt x="1236" y="2508"/>
                  </a:lnTo>
                  <a:lnTo>
                    <a:pt x="1365" y="2508"/>
                  </a:lnTo>
                  <a:lnTo>
                    <a:pt x="1476" y="2489"/>
                  </a:lnTo>
                  <a:lnTo>
                    <a:pt x="1605" y="2452"/>
                  </a:lnTo>
                  <a:lnTo>
                    <a:pt x="1716" y="2416"/>
                  </a:lnTo>
                  <a:lnTo>
                    <a:pt x="1826" y="2360"/>
                  </a:lnTo>
                  <a:lnTo>
                    <a:pt x="1937" y="2305"/>
                  </a:lnTo>
                  <a:lnTo>
                    <a:pt x="2029" y="2231"/>
                  </a:lnTo>
                  <a:lnTo>
                    <a:pt x="2121" y="2139"/>
                  </a:lnTo>
                  <a:lnTo>
                    <a:pt x="2213" y="2065"/>
                  </a:lnTo>
                  <a:lnTo>
                    <a:pt x="2287" y="1955"/>
                  </a:lnTo>
                  <a:lnTo>
                    <a:pt x="2343" y="1862"/>
                  </a:lnTo>
                  <a:lnTo>
                    <a:pt x="2398" y="1752"/>
                  </a:lnTo>
                  <a:lnTo>
                    <a:pt x="2435" y="1641"/>
                  </a:lnTo>
                  <a:lnTo>
                    <a:pt x="2472" y="1512"/>
                  </a:lnTo>
                  <a:lnTo>
                    <a:pt x="2490" y="1383"/>
                  </a:lnTo>
                  <a:lnTo>
                    <a:pt x="2508" y="1254"/>
                  </a:lnTo>
                  <a:lnTo>
                    <a:pt x="2490" y="1125"/>
                  </a:lnTo>
                  <a:lnTo>
                    <a:pt x="2472" y="1014"/>
                  </a:lnTo>
                  <a:lnTo>
                    <a:pt x="2453" y="885"/>
                  </a:lnTo>
                  <a:lnTo>
                    <a:pt x="2398" y="775"/>
                  </a:lnTo>
                  <a:lnTo>
                    <a:pt x="2361" y="664"/>
                  </a:lnTo>
                  <a:lnTo>
                    <a:pt x="2287" y="553"/>
                  </a:lnTo>
                  <a:lnTo>
                    <a:pt x="2213" y="461"/>
                  </a:lnTo>
                  <a:lnTo>
                    <a:pt x="2140" y="369"/>
                  </a:lnTo>
                  <a:lnTo>
                    <a:pt x="2048" y="295"/>
                  </a:lnTo>
                  <a:lnTo>
                    <a:pt x="1955" y="221"/>
                  </a:lnTo>
                  <a:lnTo>
                    <a:pt x="1845" y="148"/>
                  </a:lnTo>
                  <a:lnTo>
                    <a:pt x="1734" y="92"/>
                  </a:lnTo>
                  <a:lnTo>
                    <a:pt x="1623" y="56"/>
                  </a:lnTo>
                  <a:lnTo>
                    <a:pt x="1494" y="19"/>
                  </a:lnTo>
                  <a:lnTo>
                    <a:pt x="136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4" name="Google Shape;3954;p15"/>
            <p:cNvSpPr/>
            <p:nvPr/>
          </p:nvSpPr>
          <p:spPr>
            <a:xfrm>
              <a:off x="4967200" y="1187675"/>
              <a:ext cx="36000" cy="35525"/>
            </a:xfrm>
            <a:custGeom>
              <a:avLst/>
              <a:gdLst/>
              <a:ahLst/>
              <a:cxnLst/>
              <a:rect l="l" t="t" r="r" b="b"/>
              <a:pathLst>
                <a:path w="1440" h="1421" extrusionOk="0">
                  <a:moveTo>
                    <a:pt x="720" y="1"/>
                  </a:moveTo>
                  <a:lnTo>
                    <a:pt x="573" y="19"/>
                  </a:lnTo>
                  <a:lnTo>
                    <a:pt x="425" y="38"/>
                  </a:lnTo>
                  <a:lnTo>
                    <a:pt x="296" y="111"/>
                  </a:lnTo>
                  <a:lnTo>
                    <a:pt x="204" y="185"/>
                  </a:lnTo>
                  <a:lnTo>
                    <a:pt x="130" y="277"/>
                  </a:lnTo>
                  <a:lnTo>
                    <a:pt x="56" y="406"/>
                  </a:lnTo>
                  <a:lnTo>
                    <a:pt x="19" y="535"/>
                  </a:lnTo>
                  <a:lnTo>
                    <a:pt x="1" y="701"/>
                  </a:lnTo>
                  <a:lnTo>
                    <a:pt x="19" y="867"/>
                  </a:lnTo>
                  <a:lnTo>
                    <a:pt x="56" y="996"/>
                  </a:lnTo>
                  <a:lnTo>
                    <a:pt x="112" y="1125"/>
                  </a:lnTo>
                  <a:lnTo>
                    <a:pt x="185" y="1218"/>
                  </a:lnTo>
                  <a:lnTo>
                    <a:pt x="296" y="1310"/>
                  </a:lnTo>
                  <a:lnTo>
                    <a:pt x="407" y="1365"/>
                  </a:lnTo>
                  <a:lnTo>
                    <a:pt x="554" y="1402"/>
                  </a:lnTo>
                  <a:lnTo>
                    <a:pt x="702" y="1420"/>
                  </a:lnTo>
                  <a:lnTo>
                    <a:pt x="868" y="1402"/>
                  </a:lnTo>
                  <a:lnTo>
                    <a:pt x="1015" y="1384"/>
                  </a:lnTo>
                  <a:lnTo>
                    <a:pt x="1126" y="1310"/>
                  </a:lnTo>
                  <a:lnTo>
                    <a:pt x="1218" y="1236"/>
                  </a:lnTo>
                  <a:lnTo>
                    <a:pt x="1310" y="1144"/>
                  </a:lnTo>
                  <a:lnTo>
                    <a:pt x="1365" y="1015"/>
                  </a:lnTo>
                  <a:lnTo>
                    <a:pt x="1421" y="886"/>
                  </a:lnTo>
                  <a:lnTo>
                    <a:pt x="1439" y="720"/>
                  </a:lnTo>
                  <a:lnTo>
                    <a:pt x="1421" y="572"/>
                  </a:lnTo>
                  <a:lnTo>
                    <a:pt x="1384" y="425"/>
                  </a:lnTo>
                  <a:lnTo>
                    <a:pt x="1310" y="296"/>
                  </a:lnTo>
                  <a:lnTo>
                    <a:pt x="1236" y="203"/>
                  </a:lnTo>
                  <a:lnTo>
                    <a:pt x="1144" y="111"/>
                  </a:lnTo>
                  <a:lnTo>
                    <a:pt x="1033" y="56"/>
                  </a:lnTo>
                  <a:lnTo>
                    <a:pt x="886" y="19"/>
                  </a:lnTo>
                  <a:lnTo>
                    <a:pt x="72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5" name="Google Shape;3955;p15"/>
            <p:cNvSpPr/>
            <p:nvPr/>
          </p:nvSpPr>
          <p:spPr>
            <a:xfrm>
              <a:off x="5524050" y="1193200"/>
              <a:ext cx="64100" cy="64100"/>
            </a:xfrm>
            <a:custGeom>
              <a:avLst/>
              <a:gdLst/>
              <a:ahLst/>
              <a:cxnLst/>
              <a:rect l="l" t="t" r="r" b="b"/>
              <a:pathLst>
                <a:path w="2564" h="2564" extrusionOk="0">
                  <a:moveTo>
                    <a:pt x="1291" y="1"/>
                  </a:moveTo>
                  <a:lnTo>
                    <a:pt x="1143" y="19"/>
                  </a:lnTo>
                  <a:lnTo>
                    <a:pt x="1014" y="38"/>
                  </a:lnTo>
                  <a:lnTo>
                    <a:pt x="885" y="56"/>
                  </a:lnTo>
                  <a:lnTo>
                    <a:pt x="775" y="93"/>
                  </a:lnTo>
                  <a:lnTo>
                    <a:pt x="664" y="148"/>
                  </a:lnTo>
                  <a:lnTo>
                    <a:pt x="553" y="222"/>
                  </a:lnTo>
                  <a:lnTo>
                    <a:pt x="461" y="296"/>
                  </a:lnTo>
                  <a:lnTo>
                    <a:pt x="369" y="370"/>
                  </a:lnTo>
                  <a:lnTo>
                    <a:pt x="277" y="462"/>
                  </a:lnTo>
                  <a:lnTo>
                    <a:pt x="203" y="554"/>
                  </a:lnTo>
                  <a:lnTo>
                    <a:pt x="148" y="665"/>
                  </a:lnTo>
                  <a:lnTo>
                    <a:pt x="92" y="775"/>
                  </a:lnTo>
                  <a:lnTo>
                    <a:pt x="56" y="904"/>
                  </a:lnTo>
                  <a:lnTo>
                    <a:pt x="19" y="1033"/>
                  </a:lnTo>
                  <a:lnTo>
                    <a:pt x="0" y="1163"/>
                  </a:lnTo>
                  <a:lnTo>
                    <a:pt x="0" y="1292"/>
                  </a:lnTo>
                  <a:lnTo>
                    <a:pt x="0" y="1421"/>
                  </a:lnTo>
                  <a:lnTo>
                    <a:pt x="19" y="1550"/>
                  </a:lnTo>
                  <a:lnTo>
                    <a:pt x="56" y="1679"/>
                  </a:lnTo>
                  <a:lnTo>
                    <a:pt x="92" y="1808"/>
                  </a:lnTo>
                  <a:lnTo>
                    <a:pt x="148" y="1918"/>
                  </a:lnTo>
                  <a:lnTo>
                    <a:pt x="203" y="2029"/>
                  </a:lnTo>
                  <a:lnTo>
                    <a:pt x="277" y="2121"/>
                  </a:lnTo>
                  <a:lnTo>
                    <a:pt x="369" y="2214"/>
                  </a:lnTo>
                  <a:lnTo>
                    <a:pt x="461" y="2287"/>
                  </a:lnTo>
                  <a:lnTo>
                    <a:pt x="553" y="2361"/>
                  </a:lnTo>
                  <a:lnTo>
                    <a:pt x="664" y="2435"/>
                  </a:lnTo>
                  <a:lnTo>
                    <a:pt x="775" y="2472"/>
                  </a:lnTo>
                  <a:lnTo>
                    <a:pt x="904" y="2527"/>
                  </a:lnTo>
                  <a:lnTo>
                    <a:pt x="1033" y="2545"/>
                  </a:lnTo>
                  <a:lnTo>
                    <a:pt x="1162" y="2564"/>
                  </a:lnTo>
                  <a:lnTo>
                    <a:pt x="1420" y="2564"/>
                  </a:lnTo>
                  <a:lnTo>
                    <a:pt x="1549" y="2545"/>
                  </a:lnTo>
                  <a:lnTo>
                    <a:pt x="1678" y="2509"/>
                  </a:lnTo>
                  <a:lnTo>
                    <a:pt x="1807" y="2472"/>
                  </a:lnTo>
                  <a:lnTo>
                    <a:pt x="1918" y="2416"/>
                  </a:lnTo>
                  <a:lnTo>
                    <a:pt x="2010" y="2343"/>
                  </a:lnTo>
                  <a:lnTo>
                    <a:pt x="2121" y="2269"/>
                  </a:lnTo>
                  <a:lnTo>
                    <a:pt x="2194" y="2195"/>
                  </a:lnTo>
                  <a:lnTo>
                    <a:pt x="2287" y="2103"/>
                  </a:lnTo>
                  <a:lnTo>
                    <a:pt x="2360" y="1992"/>
                  </a:lnTo>
                  <a:lnTo>
                    <a:pt x="2416" y="1882"/>
                  </a:lnTo>
                  <a:lnTo>
                    <a:pt x="2471" y="1771"/>
                  </a:lnTo>
                  <a:lnTo>
                    <a:pt x="2508" y="1660"/>
                  </a:lnTo>
                  <a:lnTo>
                    <a:pt x="2545" y="1531"/>
                  </a:lnTo>
                  <a:lnTo>
                    <a:pt x="2545" y="1402"/>
                  </a:lnTo>
                  <a:lnTo>
                    <a:pt x="2563" y="1255"/>
                  </a:lnTo>
                  <a:lnTo>
                    <a:pt x="2545" y="1126"/>
                  </a:lnTo>
                  <a:lnTo>
                    <a:pt x="2526" y="997"/>
                  </a:lnTo>
                  <a:lnTo>
                    <a:pt x="2489" y="886"/>
                  </a:lnTo>
                  <a:lnTo>
                    <a:pt x="2453" y="757"/>
                  </a:lnTo>
                  <a:lnTo>
                    <a:pt x="2397" y="665"/>
                  </a:lnTo>
                  <a:lnTo>
                    <a:pt x="2342" y="554"/>
                  </a:lnTo>
                  <a:lnTo>
                    <a:pt x="2268" y="462"/>
                  </a:lnTo>
                  <a:lnTo>
                    <a:pt x="2176" y="370"/>
                  </a:lnTo>
                  <a:lnTo>
                    <a:pt x="2102" y="296"/>
                  </a:lnTo>
                  <a:lnTo>
                    <a:pt x="1992" y="222"/>
                  </a:lnTo>
                  <a:lnTo>
                    <a:pt x="1899" y="148"/>
                  </a:lnTo>
                  <a:lnTo>
                    <a:pt x="1789" y="112"/>
                  </a:lnTo>
                  <a:lnTo>
                    <a:pt x="1660" y="56"/>
                  </a:lnTo>
                  <a:lnTo>
                    <a:pt x="1549" y="38"/>
                  </a:lnTo>
                  <a:lnTo>
                    <a:pt x="1420" y="19"/>
                  </a:lnTo>
                  <a:lnTo>
                    <a:pt x="129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6" name="Google Shape;3956;p15"/>
            <p:cNvSpPr/>
            <p:nvPr/>
          </p:nvSpPr>
          <p:spPr>
            <a:xfrm>
              <a:off x="6009900" y="1194125"/>
              <a:ext cx="73775" cy="73775"/>
            </a:xfrm>
            <a:custGeom>
              <a:avLst/>
              <a:gdLst/>
              <a:ahLst/>
              <a:cxnLst/>
              <a:rect l="l" t="t" r="r" b="b"/>
              <a:pathLst>
                <a:path w="2951" h="2951" extrusionOk="0">
                  <a:moveTo>
                    <a:pt x="1346" y="1"/>
                  </a:moveTo>
                  <a:lnTo>
                    <a:pt x="1199" y="38"/>
                  </a:lnTo>
                  <a:lnTo>
                    <a:pt x="1069" y="56"/>
                  </a:lnTo>
                  <a:lnTo>
                    <a:pt x="922" y="111"/>
                  </a:lnTo>
                  <a:lnTo>
                    <a:pt x="793" y="167"/>
                  </a:lnTo>
                  <a:lnTo>
                    <a:pt x="682" y="240"/>
                  </a:lnTo>
                  <a:lnTo>
                    <a:pt x="553" y="333"/>
                  </a:lnTo>
                  <a:lnTo>
                    <a:pt x="443" y="425"/>
                  </a:lnTo>
                  <a:lnTo>
                    <a:pt x="350" y="536"/>
                  </a:lnTo>
                  <a:lnTo>
                    <a:pt x="258" y="646"/>
                  </a:lnTo>
                  <a:lnTo>
                    <a:pt x="184" y="775"/>
                  </a:lnTo>
                  <a:lnTo>
                    <a:pt x="129" y="904"/>
                  </a:lnTo>
                  <a:lnTo>
                    <a:pt x="74" y="1033"/>
                  </a:lnTo>
                  <a:lnTo>
                    <a:pt x="37" y="1181"/>
                  </a:lnTo>
                  <a:lnTo>
                    <a:pt x="0" y="1310"/>
                  </a:lnTo>
                  <a:lnTo>
                    <a:pt x="0" y="1476"/>
                  </a:lnTo>
                  <a:lnTo>
                    <a:pt x="0" y="1623"/>
                  </a:lnTo>
                  <a:lnTo>
                    <a:pt x="18" y="1771"/>
                  </a:lnTo>
                  <a:lnTo>
                    <a:pt x="55" y="1900"/>
                  </a:lnTo>
                  <a:lnTo>
                    <a:pt x="111" y="2047"/>
                  </a:lnTo>
                  <a:lnTo>
                    <a:pt x="166" y="2177"/>
                  </a:lnTo>
                  <a:lnTo>
                    <a:pt x="240" y="2287"/>
                  </a:lnTo>
                  <a:lnTo>
                    <a:pt x="332" y="2416"/>
                  </a:lnTo>
                  <a:lnTo>
                    <a:pt x="424" y="2508"/>
                  </a:lnTo>
                  <a:lnTo>
                    <a:pt x="535" y="2619"/>
                  </a:lnTo>
                  <a:lnTo>
                    <a:pt x="645" y="2693"/>
                  </a:lnTo>
                  <a:lnTo>
                    <a:pt x="774" y="2767"/>
                  </a:lnTo>
                  <a:lnTo>
                    <a:pt x="903" y="2840"/>
                  </a:lnTo>
                  <a:lnTo>
                    <a:pt x="1033" y="2896"/>
                  </a:lnTo>
                  <a:lnTo>
                    <a:pt x="1180" y="2932"/>
                  </a:lnTo>
                  <a:lnTo>
                    <a:pt x="1328" y="2951"/>
                  </a:lnTo>
                  <a:lnTo>
                    <a:pt x="1623" y="2951"/>
                  </a:lnTo>
                  <a:lnTo>
                    <a:pt x="1770" y="2932"/>
                  </a:lnTo>
                  <a:lnTo>
                    <a:pt x="1918" y="2896"/>
                  </a:lnTo>
                  <a:lnTo>
                    <a:pt x="2047" y="2840"/>
                  </a:lnTo>
                  <a:lnTo>
                    <a:pt x="2176" y="2767"/>
                  </a:lnTo>
                  <a:lnTo>
                    <a:pt x="2305" y="2693"/>
                  </a:lnTo>
                  <a:lnTo>
                    <a:pt x="2415" y="2619"/>
                  </a:lnTo>
                  <a:lnTo>
                    <a:pt x="2526" y="2508"/>
                  </a:lnTo>
                  <a:lnTo>
                    <a:pt x="2618" y="2416"/>
                  </a:lnTo>
                  <a:lnTo>
                    <a:pt x="2710" y="2287"/>
                  </a:lnTo>
                  <a:lnTo>
                    <a:pt x="2784" y="2177"/>
                  </a:lnTo>
                  <a:lnTo>
                    <a:pt x="2840" y="2047"/>
                  </a:lnTo>
                  <a:lnTo>
                    <a:pt x="2895" y="1900"/>
                  </a:lnTo>
                  <a:lnTo>
                    <a:pt x="2932" y="1752"/>
                  </a:lnTo>
                  <a:lnTo>
                    <a:pt x="2950" y="1623"/>
                  </a:lnTo>
                  <a:lnTo>
                    <a:pt x="2950" y="1457"/>
                  </a:lnTo>
                  <a:lnTo>
                    <a:pt x="2950" y="1310"/>
                  </a:lnTo>
                  <a:lnTo>
                    <a:pt x="2913" y="1181"/>
                  </a:lnTo>
                  <a:lnTo>
                    <a:pt x="2876" y="1033"/>
                  </a:lnTo>
                  <a:lnTo>
                    <a:pt x="2840" y="904"/>
                  </a:lnTo>
                  <a:lnTo>
                    <a:pt x="2766" y="775"/>
                  </a:lnTo>
                  <a:lnTo>
                    <a:pt x="2692" y="665"/>
                  </a:lnTo>
                  <a:lnTo>
                    <a:pt x="2618" y="554"/>
                  </a:lnTo>
                  <a:lnTo>
                    <a:pt x="2526" y="443"/>
                  </a:lnTo>
                  <a:lnTo>
                    <a:pt x="2415" y="351"/>
                  </a:lnTo>
                  <a:lnTo>
                    <a:pt x="2305" y="259"/>
                  </a:lnTo>
                  <a:lnTo>
                    <a:pt x="2176" y="185"/>
                  </a:lnTo>
                  <a:lnTo>
                    <a:pt x="2065" y="130"/>
                  </a:lnTo>
                  <a:lnTo>
                    <a:pt x="1936" y="75"/>
                  </a:lnTo>
                  <a:lnTo>
                    <a:pt x="1789" y="38"/>
                  </a:lnTo>
                  <a:lnTo>
                    <a:pt x="1641" y="19"/>
                  </a:lnTo>
                  <a:lnTo>
                    <a:pt x="1494"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7" name="Google Shape;3957;p15"/>
            <p:cNvSpPr/>
            <p:nvPr/>
          </p:nvSpPr>
          <p:spPr>
            <a:xfrm>
              <a:off x="5044650" y="1199200"/>
              <a:ext cx="41050" cy="41050"/>
            </a:xfrm>
            <a:custGeom>
              <a:avLst/>
              <a:gdLst/>
              <a:ahLst/>
              <a:cxnLst/>
              <a:rect l="l" t="t" r="r" b="b"/>
              <a:pathLst>
                <a:path w="1642" h="1642" extrusionOk="0">
                  <a:moveTo>
                    <a:pt x="830" y="1"/>
                  </a:moveTo>
                  <a:lnTo>
                    <a:pt x="664" y="19"/>
                  </a:lnTo>
                  <a:lnTo>
                    <a:pt x="498" y="56"/>
                  </a:lnTo>
                  <a:lnTo>
                    <a:pt x="369" y="130"/>
                  </a:lnTo>
                  <a:lnTo>
                    <a:pt x="240" y="222"/>
                  </a:lnTo>
                  <a:lnTo>
                    <a:pt x="148" y="333"/>
                  </a:lnTo>
                  <a:lnTo>
                    <a:pt x="56" y="480"/>
                  </a:lnTo>
                  <a:lnTo>
                    <a:pt x="19" y="628"/>
                  </a:lnTo>
                  <a:lnTo>
                    <a:pt x="1" y="793"/>
                  </a:lnTo>
                  <a:lnTo>
                    <a:pt x="1" y="978"/>
                  </a:lnTo>
                  <a:lnTo>
                    <a:pt x="56" y="1125"/>
                  </a:lnTo>
                  <a:lnTo>
                    <a:pt x="111" y="1273"/>
                  </a:lnTo>
                  <a:lnTo>
                    <a:pt x="203" y="1402"/>
                  </a:lnTo>
                  <a:lnTo>
                    <a:pt x="332" y="1494"/>
                  </a:lnTo>
                  <a:lnTo>
                    <a:pt x="462" y="1568"/>
                  </a:lnTo>
                  <a:lnTo>
                    <a:pt x="627" y="1623"/>
                  </a:lnTo>
                  <a:lnTo>
                    <a:pt x="793" y="1642"/>
                  </a:lnTo>
                  <a:lnTo>
                    <a:pt x="959" y="1623"/>
                  </a:lnTo>
                  <a:lnTo>
                    <a:pt x="1125" y="1586"/>
                  </a:lnTo>
                  <a:lnTo>
                    <a:pt x="1273" y="1513"/>
                  </a:lnTo>
                  <a:lnTo>
                    <a:pt x="1383" y="1420"/>
                  </a:lnTo>
                  <a:lnTo>
                    <a:pt x="1494" y="1310"/>
                  </a:lnTo>
                  <a:lnTo>
                    <a:pt x="1568" y="1162"/>
                  </a:lnTo>
                  <a:lnTo>
                    <a:pt x="1623" y="1015"/>
                  </a:lnTo>
                  <a:lnTo>
                    <a:pt x="1642" y="849"/>
                  </a:lnTo>
                  <a:lnTo>
                    <a:pt x="1623" y="664"/>
                  </a:lnTo>
                  <a:lnTo>
                    <a:pt x="1586" y="517"/>
                  </a:lnTo>
                  <a:lnTo>
                    <a:pt x="1512" y="369"/>
                  </a:lnTo>
                  <a:lnTo>
                    <a:pt x="1420" y="240"/>
                  </a:lnTo>
                  <a:lnTo>
                    <a:pt x="1310" y="148"/>
                  </a:lnTo>
                  <a:lnTo>
                    <a:pt x="1162" y="74"/>
                  </a:lnTo>
                  <a:lnTo>
                    <a:pt x="1015" y="19"/>
                  </a:lnTo>
                  <a:lnTo>
                    <a:pt x="83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8" name="Google Shape;3958;p15"/>
            <p:cNvSpPr/>
            <p:nvPr/>
          </p:nvSpPr>
          <p:spPr>
            <a:xfrm>
              <a:off x="6089625" y="1205650"/>
              <a:ext cx="74250" cy="73775"/>
            </a:xfrm>
            <a:custGeom>
              <a:avLst/>
              <a:gdLst/>
              <a:ahLst/>
              <a:cxnLst/>
              <a:rect l="l" t="t" r="r" b="b"/>
              <a:pathLst>
                <a:path w="2970" h="2951" extrusionOk="0">
                  <a:moveTo>
                    <a:pt x="1347" y="1"/>
                  </a:moveTo>
                  <a:lnTo>
                    <a:pt x="1199" y="19"/>
                  </a:lnTo>
                  <a:lnTo>
                    <a:pt x="1052" y="56"/>
                  </a:lnTo>
                  <a:lnTo>
                    <a:pt x="904" y="111"/>
                  </a:lnTo>
                  <a:lnTo>
                    <a:pt x="775" y="167"/>
                  </a:lnTo>
                  <a:lnTo>
                    <a:pt x="665" y="240"/>
                  </a:lnTo>
                  <a:lnTo>
                    <a:pt x="554" y="333"/>
                  </a:lnTo>
                  <a:lnTo>
                    <a:pt x="443" y="425"/>
                  </a:lnTo>
                  <a:lnTo>
                    <a:pt x="351" y="535"/>
                  </a:lnTo>
                  <a:lnTo>
                    <a:pt x="259" y="646"/>
                  </a:lnTo>
                  <a:lnTo>
                    <a:pt x="185" y="757"/>
                  </a:lnTo>
                  <a:lnTo>
                    <a:pt x="111" y="886"/>
                  </a:lnTo>
                  <a:lnTo>
                    <a:pt x="75" y="1033"/>
                  </a:lnTo>
                  <a:lnTo>
                    <a:pt x="38" y="1162"/>
                  </a:lnTo>
                  <a:lnTo>
                    <a:pt x="1" y="1310"/>
                  </a:lnTo>
                  <a:lnTo>
                    <a:pt x="1" y="1457"/>
                  </a:lnTo>
                  <a:lnTo>
                    <a:pt x="1" y="1623"/>
                  </a:lnTo>
                  <a:lnTo>
                    <a:pt x="19" y="1771"/>
                  </a:lnTo>
                  <a:lnTo>
                    <a:pt x="56" y="1900"/>
                  </a:lnTo>
                  <a:lnTo>
                    <a:pt x="111" y="2047"/>
                  </a:lnTo>
                  <a:lnTo>
                    <a:pt x="167" y="2176"/>
                  </a:lnTo>
                  <a:lnTo>
                    <a:pt x="241" y="2287"/>
                  </a:lnTo>
                  <a:lnTo>
                    <a:pt x="333" y="2416"/>
                  </a:lnTo>
                  <a:lnTo>
                    <a:pt x="425" y="2508"/>
                  </a:lnTo>
                  <a:lnTo>
                    <a:pt x="536" y="2619"/>
                  </a:lnTo>
                  <a:lnTo>
                    <a:pt x="646" y="2693"/>
                  </a:lnTo>
                  <a:lnTo>
                    <a:pt x="775" y="2766"/>
                  </a:lnTo>
                  <a:lnTo>
                    <a:pt x="904" y="2840"/>
                  </a:lnTo>
                  <a:lnTo>
                    <a:pt x="1033" y="2896"/>
                  </a:lnTo>
                  <a:lnTo>
                    <a:pt x="1181" y="2932"/>
                  </a:lnTo>
                  <a:lnTo>
                    <a:pt x="1328" y="2951"/>
                  </a:lnTo>
                  <a:lnTo>
                    <a:pt x="1623" y="2951"/>
                  </a:lnTo>
                  <a:lnTo>
                    <a:pt x="1771" y="2932"/>
                  </a:lnTo>
                  <a:lnTo>
                    <a:pt x="1918" y="2896"/>
                  </a:lnTo>
                  <a:lnTo>
                    <a:pt x="2047" y="2840"/>
                  </a:lnTo>
                  <a:lnTo>
                    <a:pt x="2177" y="2785"/>
                  </a:lnTo>
                  <a:lnTo>
                    <a:pt x="2306" y="2711"/>
                  </a:lnTo>
                  <a:lnTo>
                    <a:pt x="2416" y="2619"/>
                  </a:lnTo>
                  <a:lnTo>
                    <a:pt x="2527" y="2527"/>
                  </a:lnTo>
                  <a:lnTo>
                    <a:pt x="2619" y="2435"/>
                  </a:lnTo>
                  <a:lnTo>
                    <a:pt x="2711" y="2306"/>
                  </a:lnTo>
                  <a:lnTo>
                    <a:pt x="2785" y="2195"/>
                  </a:lnTo>
                  <a:lnTo>
                    <a:pt x="2840" y="2066"/>
                  </a:lnTo>
                  <a:lnTo>
                    <a:pt x="2896" y="1918"/>
                  </a:lnTo>
                  <a:lnTo>
                    <a:pt x="2932" y="1789"/>
                  </a:lnTo>
                  <a:lnTo>
                    <a:pt x="2951" y="1642"/>
                  </a:lnTo>
                  <a:lnTo>
                    <a:pt x="2969" y="1494"/>
                  </a:lnTo>
                  <a:lnTo>
                    <a:pt x="2951" y="1328"/>
                  </a:lnTo>
                  <a:lnTo>
                    <a:pt x="2932" y="1181"/>
                  </a:lnTo>
                  <a:lnTo>
                    <a:pt x="2896" y="1052"/>
                  </a:lnTo>
                  <a:lnTo>
                    <a:pt x="2859" y="904"/>
                  </a:lnTo>
                  <a:lnTo>
                    <a:pt x="2785" y="775"/>
                  </a:lnTo>
                  <a:lnTo>
                    <a:pt x="2711" y="665"/>
                  </a:lnTo>
                  <a:lnTo>
                    <a:pt x="2637" y="535"/>
                  </a:lnTo>
                  <a:lnTo>
                    <a:pt x="2527" y="443"/>
                  </a:lnTo>
                  <a:lnTo>
                    <a:pt x="2435" y="333"/>
                  </a:lnTo>
                  <a:lnTo>
                    <a:pt x="2306" y="259"/>
                  </a:lnTo>
                  <a:lnTo>
                    <a:pt x="2195" y="167"/>
                  </a:lnTo>
                  <a:lnTo>
                    <a:pt x="2066" y="111"/>
                  </a:lnTo>
                  <a:lnTo>
                    <a:pt x="1937" y="56"/>
                  </a:lnTo>
                  <a:lnTo>
                    <a:pt x="1789" y="19"/>
                  </a:lnTo>
                  <a:lnTo>
                    <a:pt x="164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9" name="Google Shape;3959;p15"/>
            <p:cNvSpPr/>
            <p:nvPr/>
          </p:nvSpPr>
          <p:spPr>
            <a:xfrm>
              <a:off x="5602400" y="1206575"/>
              <a:ext cx="66400" cy="66400"/>
            </a:xfrm>
            <a:custGeom>
              <a:avLst/>
              <a:gdLst/>
              <a:ahLst/>
              <a:cxnLst/>
              <a:rect l="l" t="t" r="r" b="b"/>
              <a:pathLst>
                <a:path w="2656" h="2656" extrusionOk="0">
                  <a:moveTo>
                    <a:pt x="1181" y="1"/>
                  </a:moveTo>
                  <a:lnTo>
                    <a:pt x="1052" y="38"/>
                  </a:lnTo>
                  <a:lnTo>
                    <a:pt x="923" y="56"/>
                  </a:lnTo>
                  <a:lnTo>
                    <a:pt x="812" y="111"/>
                  </a:lnTo>
                  <a:lnTo>
                    <a:pt x="701" y="167"/>
                  </a:lnTo>
                  <a:lnTo>
                    <a:pt x="591" y="240"/>
                  </a:lnTo>
                  <a:lnTo>
                    <a:pt x="480" y="314"/>
                  </a:lnTo>
                  <a:lnTo>
                    <a:pt x="388" y="406"/>
                  </a:lnTo>
                  <a:lnTo>
                    <a:pt x="314" y="498"/>
                  </a:lnTo>
                  <a:lnTo>
                    <a:pt x="240" y="591"/>
                  </a:lnTo>
                  <a:lnTo>
                    <a:pt x="167" y="701"/>
                  </a:lnTo>
                  <a:lnTo>
                    <a:pt x="111" y="812"/>
                  </a:lnTo>
                  <a:lnTo>
                    <a:pt x="74" y="941"/>
                  </a:lnTo>
                  <a:lnTo>
                    <a:pt x="38" y="1070"/>
                  </a:lnTo>
                  <a:lnTo>
                    <a:pt x="19" y="1199"/>
                  </a:lnTo>
                  <a:lnTo>
                    <a:pt x="1" y="1328"/>
                  </a:lnTo>
                  <a:lnTo>
                    <a:pt x="19" y="1457"/>
                  </a:lnTo>
                  <a:lnTo>
                    <a:pt x="38" y="1586"/>
                  </a:lnTo>
                  <a:lnTo>
                    <a:pt x="74" y="1715"/>
                  </a:lnTo>
                  <a:lnTo>
                    <a:pt x="111" y="1844"/>
                  </a:lnTo>
                  <a:lnTo>
                    <a:pt x="167" y="1955"/>
                  </a:lnTo>
                  <a:lnTo>
                    <a:pt x="240" y="2066"/>
                  </a:lnTo>
                  <a:lnTo>
                    <a:pt x="333" y="2176"/>
                  </a:lnTo>
                  <a:lnTo>
                    <a:pt x="406" y="2269"/>
                  </a:lnTo>
                  <a:lnTo>
                    <a:pt x="517" y="2361"/>
                  </a:lnTo>
                  <a:lnTo>
                    <a:pt x="609" y="2434"/>
                  </a:lnTo>
                  <a:lnTo>
                    <a:pt x="720" y="2508"/>
                  </a:lnTo>
                  <a:lnTo>
                    <a:pt x="849" y="2564"/>
                  </a:lnTo>
                  <a:lnTo>
                    <a:pt x="959" y="2600"/>
                  </a:lnTo>
                  <a:lnTo>
                    <a:pt x="1089" y="2637"/>
                  </a:lnTo>
                  <a:lnTo>
                    <a:pt x="1236" y="2656"/>
                  </a:lnTo>
                  <a:lnTo>
                    <a:pt x="1365" y="2656"/>
                  </a:lnTo>
                  <a:lnTo>
                    <a:pt x="1494" y="2637"/>
                  </a:lnTo>
                  <a:lnTo>
                    <a:pt x="1623" y="2619"/>
                  </a:lnTo>
                  <a:lnTo>
                    <a:pt x="1752" y="2582"/>
                  </a:lnTo>
                  <a:lnTo>
                    <a:pt x="1863" y="2545"/>
                  </a:lnTo>
                  <a:lnTo>
                    <a:pt x="1974" y="2490"/>
                  </a:lnTo>
                  <a:lnTo>
                    <a:pt x="2084" y="2416"/>
                  </a:lnTo>
                  <a:lnTo>
                    <a:pt x="2195" y="2342"/>
                  </a:lnTo>
                  <a:lnTo>
                    <a:pt x="2287" y="2250"/>
                  </a:lnTo>
                  <a:lnTo>
                    <a:pt x="2361" y="2158"/>
                  </a:lnTo>
                  <a:lnTo>
                    <a:pt x="2435" y="2047"/>
                  </a:lnTo>
                  <a:lnTo>
                    <a:pt x="2508" y="1955"/>
                  </a:lnTo>
                  <a:lnTo>
                    <a:pt x="2564" y="1826"/>
                  </a:lnTo>
                  <a:lnTo>
                    <a:pt x="2600" y="1715"/>
                  </a:lnTo>
                  <a:lnTo>
                    <a:pt x="2637" y="1586"/>
                  </a:lnTo>
                  <a:lnTo>
                    <a:pt x="2656" y="1457"/>
                  </a:lnTo>
                  <a:lnTo>
                    <a:pt x="2656" y="1328"/>
                  </a:lnTo>
                  <a:lnTo>
                    <a:pt x="2656" y="1199"/>
                  </a:lnTo>
                  <a:lnTo>
                    <a:pt x="2637" y="1052"/>
                  </a:lnTo>
                  <a:lnTo>
                    <a:pt x="2600" y="923"/>
                  </a:lnTo>
                  <a:lnTo>
                    <a:pt x="2564" y="812"/>
                  </a:lnTo>
                  <a:lnTo>
                    <a:pt x="2490" y="683"/>
                  </a:lnTo>
                  <a:lnTo>
                    <a:pt x="2435" y="572"/>
                  </a:lnTo>
                  <a:lnTo>
                    <a:pt x="2342" y="480"/>
                  </a:lnTo>
                  <a:lnTo>
                    <a:pt x="2269" y="388"/>
                  </a:lnTo>
                  <a:lnTo>
                    <a:pt x="2158" y="296"/>
                  </a:lnTo>
                  <a:lnTo>
                    <a:pt x="2066" y="222"/>
                  </a:lnTo>
                  <a:lnTo>
                    <a:pt x="1955" y="148"/>
                  </a:lnTo>
                  <a:lnTo>
                    <a:pt x="1826" y="93"/>
                  </a:lnTo>
                  <a:lnTo>
                    <a:pt x="1697" y="56"/>
                  </a:lnTo>
                  <a:lnTo>
                    <a:pt x="1586" y="19"/>
                  </a:lnTo>
                  <a:lnTo>
                    <a:pt x="1439"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0" name="Google Shape;3960;p15"/>
            <p:cNvSpPr/>
            <p:nvPr/>
          </p:nvSpPr>
          <p:spPr>
            <a:xfrm>
              <a:off x="5122100" y="1210725"/>
              <a:ext cx="46100" cy="46125"/>
            </a:xfrm>
            <a:custGeom>
              <a:avLst/>
              <a:gdLst/>
              <a:ahLst/>
              <a:cxnLst/>
              <a:rect l="l" t="t" r="r" b="b"/>
              <a:pathLst>
                <a:path w="1844" h="1845" extrusionOk="0">
                  <a:moveTo>
                    <a:pt x="885" y="1"/>
                  </a:moveTo>
                  <a:lnTo>
                    <a:pt x="701" y="37"/>
                  </a:lnTo>
                  <a:lnTo>
                    <a:pt x="516" y="93"/>
                  </a:lnTo>
                  <a:lnTo>
                    <a:pt x="369" y="185"/>
                  </a:lnTo>
                  <a:lnTo>
                    <a:pt x="240" y="296"/>
                  </a:lnTo>
                  <a:lnTo>
                    <a:pt x="129" y="443"/>
                  </a:lnTo>
                  <a:lnTo>
                    <a:pt x="55" y="609"/>
                  </a:lnTo>
                  <a:lnTo>
                    <a:pt x="0" y="775"/>
                  </a:lnTo>
                  <a:lnTo>
                    <a:pt x="0" y="978"/>
                  </a:lnTo>
                  <a:lnTo>
                    <a:pt x="19" y="1162"/>
                  </a:lnTo>
                  <a:lnTo>
                    <a:pt x="74" y="1328"/>
                  </a:lnTo>
                  <a:lnTo>
                    <a:pt x="166" y="1476"/>
                  </a:lnTo>
                  <a:lnTo>
                    <a:pt x="277" y="1605"/>
                  </a:lnTo>
                  <a:lnTo>
                    <a:pt x="406" y="1715"/>
                  </a:lnTo>
                  <a:lnTo>
                    <a:pt x="553" y="1789"/>
                  </a:lnTo>
                  <a:lnTo>
                    <a:pt x="738" y="1844"/>
                  </a:lnTo>
                  <a:lnTo>
                    <a:pt x="922" y="1844"/>
                  </a:lnTo>
                  <a:lnTo>
                    <a:pt x="1106" y="1826"/>
                  </a:lnTo>
                  <a:lnTo>
                    <a:pt x="1291" y="1789"/>
                  </a:lnTo>
                  <a:lnTo>
                    <a:pt x="1438" y="1697"/>
                  </a:lnTo>
                  <a:lnTo>
                    <a:pt x="1567" y="1586"/>
                  </a:lnTo>
                  <a:lnTo>
                    <a:pt x="1696" y="1439"/>
                  </a:lnTo>
                  <a:lnTo>
                    <a:pt x="1770" y="1291"/>
                  </a:lnTo>
                  <a:lnTo>
                    <a:pt x="1826" y="1107"/>
                  </a:lnTo>
                  <a:lnTo>
                    <a:pt x="1844" y="922"/>
                  </a:lnTo>
                  <a:lnTo>
                    <a:pt x="1807" y="720"/>
                  </a:lnTo>
                  <a:lnTo>
                    <a:pt x="1752" y="554"/>
                  </a:lnTo>
                  <a:lnTo>
                    <a:pt x="1678" y="388"/>
                  </a:lnTo>
                  <a:lnTo>
                    <a:pt x="1549" y="259"/>
                  </a:lnTo>
                  <a:lnTo>
                    <a:pt x="1420" y="148"/>
                  </a:lnTo>
                  <a:lnTo>
                    <a:pt x="1254" y="74"/>
                  </a:lnTo>
                  <a:lnTo>
                    <a:pt x="1088" y="19"/>
                  </a:lnTo>
                  <a:lnTo>
                    <a:pt x="885"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1" name="Google Shape;3961;p15"/>
            <p:cNvSpPr/>
            <p:nvPr/>
          </p:nvSpPr>
          <p:spPr>
            <a:xfrm>
              <a:off x="6169375" y="1219950"/>
              <a:ext cx="74250" cy="73775"/>
            </a:xfrm>
            <a:custGeom>
              <a:avLst/>
              <a:gdLst/>
              <a:ahLst/>
              <a:cxnLst/>
              <a:rect l="l" t="t" r="r" b="b"/>
              <a:pathLst>
                <a:path w="2970" h="2951" extrusionOk="0">
                  <a:moveTo>
                    <a:pt x="1328" y="0"/>
                  </a:moveTo>
                  <a:lnTo>
                    <a:pt x="1181" y="19"/>
                  </a:lnTo>
                  <a:lnTo>
                    <a:pt x="1033" y="56"/>
                  </a:lnTo>
                  <a:lnTo>
                    <a:pt x="904" y="111"/>
                  </a:lnTo>
                  <a:lnTo>
                    <a:pt x="775" y="185"/>
                  </a:lnTo>
                  <a:lnTo>
                    <a:pt x="646" y="258"/>
                  </a:lnTo>
                  <a:lnTo>
                    <a:pt x="535" y="332"/>
                  </a:lnTo>
                  <a:lnTo>
                    <a:pt x="443" y="443"/>
                  </a:lnTo>
                  <a:lnTo>
                    <a:pt x="333" y="535"/>
                  </a:lnTo>
                  <a:lnTo>
                    <a:pt x="259" y="646"/>
                  </a:lnTo>
                  <a:lnTo>
                    <a:pt x="185" y="775"/>
                  </a:lnTo>
                  <a:lnTo>
                    <a:pt x="111" y="904"/>
                  </a:lnTo>
                  <a:lnTo>
                    <a:pt x="74" y="1033"/>
                  </a:lnTo>
                  <a:lnTo>
                    <a:pt x="38" y="1180"/>
                  </a:lnTo>
                  <a:lnTo>
                    <a:pt x="19" y="1328"/>
                  </a:lnTo>
                  <a:lnTo>
                    <a:pt x="1" y="1475"/>
                  </a:lnTo>
                  <a:lnTo>
                    <a:pt x="19" y="1623"/>
                  </a:lnTo>
                  <a:lnTo>
                    <a:pt x="38" y="1770"/>
                  </a:lnTo>
                  <a:lnTo>
                    <a:pt x="74" y="1918"/>
                  </a:lnTo>
                  <a:lnTo>
                    <a:pt x="130" y="2047"/>
                  </a:lnTo>
                  <a:lnTo>
                    <a:pt x="185" y="2176"/>
                  </a:lnTo>
                  <a:lnTo>
                    <a:pt x="259" y="2305"/>
                  </a:lnTo>
                  <a:lnTo>
                    <a:pt x="351" y="2416"/>
                  </a:lnTo>
                  <a:lnTo>
                    <a:pt x="443" y="2526"/>
                  </a:lnTo>
                  <a:lnTo>
                    <a:pt x="554" y="2619"/>
                  </a:lnTo>
                  <a:lnTo>
                    <a:pt x="664" y="2711"/>
                  </a:lnTo>
                  <a:lnTo>
                    <a:pt x="793" y="2785"/>
                  </a:lnTo>
                  <a:lnTo>
                    <a:pt x="923" y="2840"/>
                  </a:lnTo>
                  <a:lnTo>
                    <a:pt x="1052" y="2895"/>
                  </a:lnTo>
                  <a:lnTo>
                    <a:pt x="1199" y="2932"/>
                  </a:lnTo>
                  <a:lnTo>
                    <a:pt x="1347" y="2950"/>
                  </a:lnTo>
                  <a:lnTo>
                    <a:pt x="1642" y="2950"/>
                  </a:lnTo>
                  <a:lnTo>
                    <a:pt x="1789" y="2932"/>
                  </a:lnTo>
                  <a:lnTo>
                    <a:pt x="1937" y="2895"/>
                  </a:lnTo>
                  <a:lnTo>
                    <a:pt x="2066" y="2840"/>
                  </a:lnTo>
                  <a:lnTo>
                    <a:pt x="2195" y="2766"/>
                  </a:lnTo>
                  <a:lnTo>
                    <a:pt x="2324" y="2692"/>
                  </a:lnTo>
                  <a:lnTo>
                    <a:pt x="2434" y="2619"/>
                  </a:lnTo>
                  <a:lnTo>
                    <a:pt x="2545" y="2526"/>
                  </a:lnTo>
                  <a:lnTo>
                    <a:pt x="2637" y="2416"/>
                  </a:lnTo>
                  <a:lnTo>
                    <a:pt x="2711" y="2305"/>
                  </a:lnTo>
                  <a:lnTo>
                    <a:pt x="2785" y="2176"/>
                  </a:lnTo>
                  <a:lnTo>
                    <a:pt x="2859" y="2047"/>
                  </a:lnTo>
                  <a:lnTo>
                    <a:pt x="2914" y="1918"/>
                  </a:lnTo>
                  <a:lnTo>
                    <a:pt x="2932" y="1770"/>
                  </a:lnTo>
                  <a:lnTo>
                    <a:pt x="2969" y="1623"/>
                  </a:lnTo>
                  <a:lnTo>
                    <a:pt x="2969" y="1475"/>
                  </a:lnTo>
                  <a:lnTo>
                    <a:pt x="2969" y="1309"/>
                  </a:lnTo>
                  <a:lnTo>
                    <a:pt x="2932" y="1180"/>
                  </a:lnTo>
                  <a:lnTo>
                    <a:pt x="2895" y="1033"/>
                  </a:lnTo>
                  <a:lnTo>
                    <a:pt x="2859" y="885"/>
                  </a:lnTo>
                  <a:lnTo>
                    <a:pt x="2785" y="756"/>
                  </a:lnTo>
                  <a:lnTo>
                    <a:pt x="2711" y="646"/>
                  </a:lnTo>
                  <a:lnTo>
                    <a:pt x="2619" y="535"/>
                  </a:lnTo>
                  <a:lnTo>
                    <a:pt x="2527" y="424"/>
                  </a:lnTo>
                  <a:lnTo>
                    <a:pt x="2416" y="332"/>
                  </a:lnTo>
                  <a:lnTo>
                    <a:pt x="2305" y="240"/>
                  </a:lnTo>
                  <a:lnTo>
                    <a:pt x="2176" y="166"/>
                  </a:lnTo>
                  <a:lnTo>
                    <a:pt x="2047" y="111"/>
                  </a:lnTo>
                  <a:lnTo>
                    <a:pt x="1918" y="56"/>
                  </a:lnTo>
                  <a:lnTo>
                    <a:pt x="1771" y="19"/>
                  </a:lnTo>
                  <a:lnTo>
                    <a:pt x="1642"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2" name="Google Shape;3962;p15"/>
            <p:cNvSpPr/>
            <p:nvPr/>
          </p:nvSpPr>
          <p:spPr>
            <a:xfrm>
              <a:off x="5681700" y="1219950"/>
              <a:ext cx="67775" cy="67775"/>
            </a:xfrm>
            <a:custGeom>
              <a:avLst/>
              <a:gdLst/>
              <a:ahLst/>
              <a:cxnLst/>
              <a:rect l="l" t="t" r="r" b="b"/>
              <a:pathLst>
                <a:path w="2711" h="2711" extrusionOk="0">
                  <a:moveTo>
                    <a:pt x="1235" y="0"/>
                  </a:moveTo>
                  <a:lnTo>
                    <a:pt x="1106" y="19"/>
                  </a:lnTo>
                  <a:lnTo>
                    <a:pt x="977" y="56"/>
                  </a:lnTo>
                  <a:lnTo>
                    <a:pt x="848" y="111"/>
                  </a:lnTo>
                  <a:lnTo>
                    <a:pt x="738" y="166"/>
                  </a:lnTo>
                  <a:lnTo>
                    <a:pt x="609" y="240"/>
                  </a:lnTo>
                  <a:lnTo>
                    <a:pt x="516" y="314"/>
                  </a:lnTo>
                  <a:lnTo>
                    <a:pt x="406" y="406"/>
                  </a:lnTo>
                  <a:lnTo>
                    <a:pt x="314" y="498"/>
                  </a:lnTo>
                  <a:lnTo>
                    <a:pt x="240" y="609"/>
                  </a:lnTo>
                  <a:lnTo>
                    <a:pt x="166" y="719"/>
                  </a:lnTo>
                  <a:lnTo>
                    <a:pt x="111" y="848"/>
                  </a:lnTo>
                  <a:lnTo>
                    <a:pt x="55" y="978"/>
                  </a:lnTo>
                  <a:lnTo>
                    <a:pt x="37" y="1107"/>
                  </a:lnTo>
                  <a:lnTo>
                    <a:pt x="0" y="1236"/>
                  </a:lnTo>
                  <a:lnTo>
                    <a:pt x="0" y="1365"/>
                  </a:lnTo>
                  <a:lnTo>
                    <a:pt x="19" y="1512"/>
                  </a:lnTo>
                  <a:lnTo>
                    <a:pt x="37" y="1641"/>
                  </a:lnTo>
                  <a:lnTo>
                    <a:pt x="74" y="1770"/>
                  </a:lnTo>
                  <a:lnTo>
                    <a:pt x="111" y="1881"/>
                  </a:lnTo>
                  <a:lnTo>
                    <a:pt x="166" y="2010"/>
                  </a:lnTo>
                  <a:lnTo>
                    <a:pt x="240" y="2121"/>
                  </a:lnTo>
                  <a:lnTo>
                    <a:pt x="314" y="2213"/>
                  </a:lnTo>
                  <a:lnTo>
                    <a:pt x="406" y="2305"/>
                  </a:lnTo>
                  <a:lnTo>
                    <a:pt x="498" y="2397"/>
                  </a:lnTo>
                  <a:lnTo>
                    <a:pt x="609" y="2471"/>
                  </a:lnTo>
                  <a:lnTo>
                    <a:pt x="719" y="2545"/>
                  </a:lnTo>
                  <a:lnTo>
                    <a:pt x="830" y="2600"/>
                  </a:lnTo>
                  <a:lnTo>
                    <a:pt x="959" y="2655"/>
                  </a:lnTo>
                  <a:lnTo>
                    <a:pt x="1069" y="2692"/>
                  </a:lnTo>
                  <a:lnTo>
                    <a:pt x="1217" y="2711"/>
                  </a:lnTo>
                  <a:lnTo>
                    <a:pt x="1475" y="2711"/>
                  </a:lnTo>
                  <a:lnTo>
                    <a:pt x="1623" y="2692"/>
                  </a:lnTo>
                  <a:lnTo>
                    <a:pt x="1752" y="2655"/>
                  </a:lnTo>
                  <a:lnTo>
                    <a:pt x="1881" y="2619"/>
                  </a:lnTo>
                  <a:lnTo>
                    <a:pt x="1991" y="2563"/>
                  </a:lnTo>
                  <a:lnTo>
                    <a:pt x="2102" y="2489"/>
                  </a:lnTo>
                  <a:lnTo>
                    <a:pt x="2213" y="2416"/>
                  </a:lnTo>
                  <a:lnTo>
                    <a:pt x="2305" y="2324"/>
                  </a:lnTo>
                  <a:lnTo>
                    <a:pt x="2397" y="2213"/>
                  </a:lnTo>
                  <a:lnTo>
                    <a:pt x="2489" y="2121"/>
                  </a:lnTo>
                  <a:lnTo>
                    <a:pt x="2545" y="1992"/>
                  </a:lnTo>
                  <a:lnTo>
                    <a:pt x="2618" y="1881"/>
                  </a:lnTo>
                  <a:lnTo>
                    <a:pt x="2655" y="1752"/>
                  </a:lnTo>
                  <a:lnTo>
                    <a:pt x="2692" y="1623"/>
                  </a:lnTo>
                  <a:lnTo>
                    <a:pt x="2710" y="1494"/>
                  </a:lnTo>
                  <a:lnTo>
                    <a:pt x="2710" y="1346"/>
                  </a:lnTo>
                  <a:lnTo>
                    <a:pt x="2710" y="1217"/>
                  </a:lnTo>
                  <a:lnTo>
                    <a:pt x="2692" y="1088"/>
                  </a:lnTo>
                  <a:lnTo>
                    <a:pt x="2655" y="959"/>
                  </a:lnTo>
                  <a:lnTo>
                    <a:pt x="2600" y="830"/>
                  </a:lnTo>
                  <a:lnTo>
                    <a:pt x="2545" y="719"/>
                  </a:lnTo>
                  <a:lnTo>
                    <a:pt x="2489" y="609"/>
                  </a:lnTo>
                  <a:lnTo>
                    <a:pt x="2397" y="498"/>
                  </a:lnTo>
                  <a:lnTo>
                    <a:pt x="2323" y="406"/>
                  </a:lnTo>
                  <a:lnTo>
                    <a:pt x="2213" y="314"/>
                  </a:lnTo>
                  <a:lnTo>
                    <a:pt x="2120" y="240"/>
                  </a:lnTo>
                  <a:lnTo>
                    <a:pt x="2010" y="166"/>
                  </a:lnTo>
                  <a:lnTo>
                    <a:pt x="1899" y="111"/>
                  </a:lnTo>
                  <a:lnTo>
                    <a:pt x="1770" y="74"/>
                  </a:lnTo>
                  <a:lnTo>
                    <a:pt x="1641" y="37"/>
                  </a:lnTo>
                  <a:lnTo>
                    <a:pt x="1512" y="19"/>
                  </a:lnTo>
                  <a:lnTo>
                    <a:pt x="138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3" name="Google Shape;3963;p15"/>
            <p:cNvSpPr/>
            <p:nvPr/>
          </p:nvSpPr>
          <p:spPr>
            <a:xfrm>
              <a:off x="5199525" y="1223175"/>
              <a:ext cx="50725" cy="50275"/>
            </a:xfrm>
            <a:custGeom>
              <a:avLst/>
              <a:gdLst/>
              <a:ahLst/>
              <a:cxnLst/>
              <a:rect l="l" t="t" r="r" b="b"/>
              <a:pathLst>
                <a:path w="2029" h="2011" extrusionOk="0">
                  <a:moveTo>
                    <a:pt x="1033" y="0"/>
                  </a:moveTo>
                  <a:lnTo>
                    <a:pt x="830" y="19"/>
                  </a:lnTo>
                  <a:lnTo>
                    <a:pt x="628" y="74"/>
                  </a:lnTo>
                  <a:lnTo>
                    <a:pt x="462" y="166"/>
                  </a:lnTo>
                  <a:lnTo>
                    <a:pt x="314" y="295"/>
                  </a:lnTo>
                  <a:lnTo>
                    <a:pt x="185" y="443"/>
                  </a:lnTo>
                  <a:lnTo>
                    <a:pt x="93" y="609"/>
                  </a:lnTo>
                  <a:lnTo>
                    <a:pt x="19" y="812"/>
                  </a:lnTo>
                  <a:lnTo>
                    <a:pt x="1" y="1015"/>
                  </a:lnTo>
                  <a:lnTo>
                    <a:pt x="19" y="1199"/>
                  </a:lnTo>
                  <a:lnTo>
                    <a:pt x="93" y="1402"/>
                  </a:lnTo>
                  <a:lnTo>
                    <a:pt x="185" y="1568"/>
                  </a:lnTo>
                  <a:lnTo>
                    <a:pt x="314" y="1715"/>
                  </a:lnTo>
                  <a:lnTo>
                    <a:pt x="462" y="1844"/>
                  </a:lnTo>
                  <a:lnTo>
                    <a:pt x="646" y="1936"/>
                  </a:lnTo>
                  <a:lnTo>
                    <a:pt x="830" y="1992"/>
                  </a:lnTo>
                  <a:lnTo>
                    <a:pt x="1033" y="2010"/>
                  </a:lnTo>
                  <a:lnTo>
                    <a:pt x="1236" y="1992"/>
                  </a:lnTo>
                  <a:lnTo>
                    <a:pt x="1421" y="1918"/>
                  </a:lnTo>
                  <a:lnTo>
                    <a:pt x="1586" y="1826"/>
                  </a:lnTo>
                  <a:lnTo>
                    <a:pt x="1734" y="1697"/>
                  </a:lnTo>
                  <a:lnTo>
                    <a:pt x="1863" y="1531"/>
                  </a:lnTo>
                  <a:lnTo>
                    <a:pt x="1955" y="1365"/>
                  </a:lnTo>
                  <a:lnTo>
                    <a:pt x="2011" y="1180"/>
                  </a:lnTo>
                  <a:lnTo>
                    <a:pt x="2029" y="1070"/>
                  </a:lnTo>
                  <a:lnTo>
                    <a:pt x="2029" y="978"/>
                  </a:lnTo>
                  <a:lnTo>
                    <a:pt x="1992" y="775"/>
                  </a:lnTo>
                  <a:lnTo>
                    <a:pt x="1937" y="590"/>
                  </a:lnTo>
                  <a:lnTo>
                    <a:pt x="1845" y="424"/>
                  </a:lnTo>
                  <a:lnTo>
                    <a:pt x="1716" y="295"/>
                  </a:lnTo>
                  <a:lnTo>
                    <a:pt x="1568" y="166"/>
                  </a:lnTo>
                  <a:lnTo>
                    <a:pt x="1402" y="74"/>
                  </a:lnTo>
                  <a:lnTo>
                    <a:pt x="1218" y="19"/>
                  </a:lnTo>
                  <a:lnTo>
                    <a:pt x="103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4" name="Google Shape;3964;p15"/>
            <p:cNvSpPr/>
            <p:nvPr/>
          </p:nvSpPr>
          <p:spPr>
            <a:xfrm>
              <a:off x="5761425" y="1233775"/>
              <a:ext cx="68725" cy="68700"/>
            </a:xfrm>
            <a:custGeom>
              <a:avLst/>
              <a:gdLst/>
              <a:ahLst/>
              <a:cxnLst/>
              <a:rect l="l" t="t" r="r" b="b"/>
              <a:pathLst>
                <a:path w="2749" h="2748" extrusionOk="0">
                  <a:moveTo>
                    <a:pt x="1347" y="0"/>
                  </a:moveTo>
                  <a:lnTo>
                    <a:pt x="1218" y="19"/>
                  </a:lnTo>
                  <a:lnTo>
                    <a:pt x="1070" y="37"/>
                  </a:lnTo>
                  <a:lnTo>
                    <a:pt x="941" y="74"/>
                  </a:lnTo>
                  <a:lnTo>
                    <a:pt x="812" y="111"/>
                  </a:lnTo>
                  <a:lnTo>
                    <a:pt x="702" y="185"/>
                  </a:lnTo>
                  <a:lnTo>
                    <a:pt x="591" y="240"/>
                  </a:lnTo>
                  <a:lnTo>
                    <a:pt x="480" y="332"/>
                  </a:lnTo>
                  <a:lnTo>
                    <a:pt x="388" y="406"/>
                  </a:lnTo>
                  <a:lnTo>
                    <a:pt x="296" y="517"/>
                  </a:lnTo>
                  <a:lnTo>
                    <a:pt x="222" y="627"/>
                  </a:lnTo>
                  <a:lnTo>
                    <a:pt x="148" y="738"/>
                  </a:lnTo>
                  <a:lnTo>
                    <a:pt x="93" y="849"/>
                  </a:lnTo>
                  <a:lnTo>
                    <a:pt x="56" y="978"/>
                  </a:lnTo>
                  <a:lnTo>
                    <a:pt x="19" y="1107"/>
                  </a:lnTo>
                  <a:lnTo>
                    <a:pt x="1" y="1254"/>
                  </a:lnTo>
                  <a:lnTo>
                    <a:pt x="1" y="1383"/>
                  </a:lnTo>
                  <a:lnTo>
                    <a:pt x="1" y="1531"/>
                  </a:lnTo>
                  <a:lnTo>
                    <a:pt x="19" y="1660"/>
                  </a:lnTo>
                  <a:lnTo>
                    <a:pt x="56" y="1807"/>
                  </a:lnTo>
                  <a:lnTo>
                    <a:pt x="111" y="1918"/>
                  </a:lnTo>
                  <a:lnTo>
                    <a:pt x="167" y="2047"/>
                  </a:lnTo>
                  <a:lnTo>
                    <a:pt x="241" y="2158"/>
                  </a:lnTo>
                  <a:lnTo>
                    <a:pt x="314" y="2268"/>
                  </a:lnTo>
                  <a:lnTo>
                    <a:pt x="407" y="2361"/>
                  </a:lnTo>
                  <a:lnTo>
                    <a:pt x="499" y="2453"/>
                  </a:lnTo>
                  <a:lnTo>
                    <a:pt x="609" y="2527"/>
                  </a:lnTo>
                  <a:lnTo>
                    <a:pt x="720" y="2600"/>
                  </a:lnTo>
                  <a:lnTo>
                    <a:pt x="849" y="2656"/>
                  </a:lnTo>
                  <a:lnTo>
                    <a:pt x="978" y="2692"/>
                  </a:lnTo>
                  <a:lnTo>
                    <a:pt x="1107" y="2729"/>
                  </a:lnTo>
                  <a:lnTo>
                    <a:pt x="1236" y="2748"/>
                  </a:lnTo>
                  <a:lnTo>
                    <a:pt x="1513" y="2748"/>
                  </a:lnTo>
                  <a:lnTo>
                    <a:pt x="1660" y="2729"/>
                  </a:lnTo>
                  <a:lnTo>
                    <a:pt x="1789" y="2692"/>
                  </a:lnTo>
                  <a:lnTo>
                    <a:pt x="1918" y="2637"/>
                  </a:lnTo>
                  <a:lnTo>
                    <a:pt x="2029" y="2582"/>
                  </a:lnTo>
                  <a:lnTo>
                    <a:pt x="2140" y="2508"/>
                  </a:lnTo>
                  <a:lnTo>
                    <a:pt x="2250" y="2434"/>
                  </a:lnTo>
                  <a:lnTo>
                    <a:pt x="2343" y="2342"/>
                  </a:lnTo>
                  <a:lnTo>
                    <a:pt x="2435" y="2250"/>
                  </a:lnTo>
                  <a:lnTo>
                    <a:pt x="2508" y="2139"/>
                  </a:lnTo>
                  <a:lnTo>
                    <a:pt x="2582" y="2029"/>
                  </a:lnTo>
                  <a:lnTo>
                    <a:pt x="2638" y="1900"/>
                  </a:lnTo>
                  <a:lnTo>
                    <a:pt x="2674" y="1771"/>
                  </a:lnTo>
                  <a:lnTo>
                    <a:pt x="2711" y="1641"/>
                  </a:lnTo>
                  <a:lnTo>
                    <a:pt x="2730" y="1512"/>
                  </a:lnTo>
                  <a:lnTo>
                    <a:pt x="2748" y="1365"/>
                  </a:lnTo>
                  <a:lnTo>
                    <a:pt x="2730" y="1217"/>
                  </a:lnTo>
                  <a:lnTo>
                    <a:pt x="2711" y="1088"/>
                  </a:lnTo>
                  <a:lnTo>
                    <a:pt x="2674" y="959"/>
                  </a:lnTo>
                  <a:lnTo>
                    <a:pt x="2638" y="830"/>
                  </a:lnTo>
                  <a:lnTo>
                    <a:pt x="2564" y="720"/>
                  </a:lnTo>
                  <a:lnTo>
                    <a:pt x="2508" y="591"/>
                  </a:lnTo>
                  <a:lnTo>
                    <a:pt x="2416" y="498"/>
                  </a:lnTo>
                  <a:lnTo>
                    <a:pt x="2324" y="406"/>
                  </a:lnTo>
                  <a:lnTo>
                    <a:pt x="2232" y="314"/>
                  </a:lnTo>
                  <a:lnTo>
                    <a:pt x="2121" y="240"/>
                  </a:lnTo>
                  <a:lnTo>
                    <a:pt x="2011" y="166"/>
                  </a:lnTo>
                  <a:lnTo>
                    <a:pt x="1900" y="111"/>
                  </a:lnTo>
                  <a:lnTo>
                    <a:pt x="1771" y="56"/>
                  </a:lnTo>
                  <a:lnTo>
                    <a:pt x="1642" y="37"/>
                  </a:lnTo>
                  <a:lnTo>
                    <a:pt x="1494" y="19"/>
                  </a:lnTo>
                  <a:lnTo>
                    <a:pt x="134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5" name="Google Shape;3965;p15"/>
            <p:cNvSpPr/>
            <p:nvPr/>
          </p:nvSpPr>
          <p:spPr>
            <a:xfrm>
              <a:off x="6249575" y="1234225"/>
              <a:ext cx="73775" cy="73800"/>
            </a:xfrm>
            <a:custGeom>
              <a:avLst/>
              <a:gdLst/>
              <a:ahLst/>
              <a:cxnLst/>
              <a:rect l="l" t="t" r="r" b="b"/>
              <a:pathLst>
                <a:path w="2951" h="2952" extrusionOk="0">
                  <a:moveTo>
                    <a:pt x="1310" y="1"/>
                  </a:moveTo>
                  <a:lnTo>
                    <a:pt x="1162" y="38"/>
                  </a:lnTo>
                  <a:lnTo>
                    <a:pt x="1033" y="75"/>
                  </a:lnTo>
                  <a:lnTo>
                    <a:pt x="886" y="112"/>
                  </a:lnTo>
                  <a:lnTo>
                    <a:pt x="757" y="185"/>
                  </a:lnTo>
                  <a:lnTo>
                    <a:pt x="646" y="259"/>
                  </a:lnTo>
                  <a:lnTo>
                    <a:pt x="536" y="333"/>
                  </a:lnTo>
                  <a:lnTo>
                    <a:pt x="425" y="425"/>
                  </a:lnTo>
                  <a:lnTo>
                    <a:pt x="333" y="536"/>
                  </a:lnTo>
                  <a:lnTo>
                    <a:pt x="259" y="646"/>
                  </a:lnTo>
                  <a:lnTo>
                    <a:pt x="185" y="775"/>
                  </a:lnTo>
                  <a:lnTo>
                    <a:pt x="111" y="886"/>
                  </a:lnTo>
                  <a:lnTo>
                    <a:pt x="75" y="1033"/>
                  </a:lnTo>
                  <a:lnTo>
                    <a:pt x="38" y="1163"/>
                  </a:lnTo>
                  <a:lnTo>
                    <a:pt x="1" y="1310"/>
                  </a:lnTo>
                  <a:lnTo>
                    <a:pt x="1" y="1458"/>
                  </a:lnTo>
                  <a:lnTo>
                    <a:pt x="1" y="1605"/>
                  </a:lnTo>
                  <a:lnTo>
                    <a:pt x="19" y="1753"/>
                  </a:lnTo>
                  <a:lnTo>
                    <a:pt x="56" y="1900"/>
                  </a:lnTo>
                  <a:lnTo>
                    <a:pt x="111" y="2029"/>
                  </a:lnTo>
                  <a:lnTo>
                    <a:pt x="167" y="2158"/>
                  </a:lnTo>
                  <a:lnTo>
                    <a:pt x="241" y="2287"/>
                  </a:lnTo>
                  <a:lnTo>
                    <a:pt x="333" y="2398"/>
                  </a:lnTo>
                  <a:lnTo>
                    <a:pt x="425" y="2509"/>
                  </a:lnTo>
                  <a:lnTo>
                    <a:pt x="536" y="2601"/>
                  </a:lnTo>
                  <a:lnTo>
                    <a:pt x="646" y="2693"/>
                  </a:lnTo>
                  <a:lnTo>
                    <a:pt x="775" y="2767"/>
                  </a:lnTo>
                  <a:lnTo>
                    <a:pt x="904" y="2840"/>
                  </a:lnTo>
                  <a:lnTo>
                    <a:pt x="1033" y="2877"/>
                  </a:lnTo>
                  <a:lnTo>
                    <a:pt x="1181" y="2914"/>
                  </a:lnTo>
                  <a:lnTo>
                    <a:pt x="1328" y="2951"/>
                  </a:lnTo>
                  <a:lnTo>
                    <a:pt x="1623" y="2951"/>
                  </a:lnTo>
                  <a:lnTo>
                    <a:pt x="1771" y="2933"/>
                  </a:lnTo>
                  <a:lnTo>
                    <a:pt x="1918" y="2896"/>
                  </a:lnTo>
                  <a:lnTo>
                    <a:pt x="2047" y="2840"/>
                  </a:lnTo>
                  <a:lnTo>
                    <a:pt x="2177" y="2767"/>
                  </a:lnTo>
                  <a:lnTo>
                    <a:pt x="2306" y="2693"/>
                  </a:lnTo>
                  <a:lnTo>
                    <a:pt x="2416" y="2619"/>
                  </a:lnTo>
                  <a:lnTo>
                    <a:pt x="2527" y="2509"/>
                  </a:lnTo>
                  <a:lnTo>
                    <a:pt x="2619" y="2416"/>
                  </a:lnTo>
                  <a:lnTo>
                    <a:pt x="2711" y="2287"/>
                  </a:lnTo>
                  <a:lnTo>
                    <a:pt x="2785" y="2177"/>
                  </a:lnTo>
                  <a:lnTo>
                    <a:pt x="2840" y="2048"/>
                  </a:lnTo>
                  <a:lnTo>
                    <a:pt x="2896" y="1900"/>
                  </a:lnTo>
                  <a:lnTo>
                    <a:pt x="2933" y="1771"/>
                  </a:lnTo>
                  <a:lnTo>
                    <a:pt x="2951" y="1623"/>
                  </a:lnTo>
                  <a:lnTo>
                    <a:pt x="2951" y="1458"/>
                  </a:lnTo>
                  <a:lnTo>
                    <a:pt x="2951" y="1310"/>
                  </a:lnTo>
                  <a:lnTo>
                    <a:pt x="2914" y="1163"/>
                  </a:lnTo>
                  <a:lnTo>
                    <a:pt x="2877" y="1033"/>
                  </a:lnTo>
                  <a:lnTo>
                    <a:pt x="2840" y="886"/>
                  </a:lnTo>
                  <a:lnTo>
                    <a:pt x="2767" y="757"/>
                  </a:lnTo>
                  <a:lnTo>
                    <a:pt x="2693" y="646"/>
                  </a:lnTo>
                  <a:lnTo>
                    <a:pt x="2601" y="517"/>
                  </a:lnTo>
                  <a:lnTo>
                    <a:pt x="2508" y="425"/>
                  </a:lnTo>
                  <a:lnTo>
                    <a:pt x="2398" y="333"/>
                  </a:lnTo>
                  <a:lnTo>
                    <a:pt x="2287" y="241"/>
                  </a:lnTo>
                  <a:lnTo>
                    <a:pt x="2158" y="167"/>
                  </a:lnTo>
                  <a:lnTo>
                    <a:pt x="2029" y="112"/>
                  </a:lnTo>
                  <a:lnTo>
                    <a:pt x="1900" y="56"/>
                  </a:lnTo>
                  <a:lnTo>
                    <a:pt x="1752" y="19"/>
                  </a:lnTo>
                  <a:lnTo>
                    <a:pt x="1605"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6" name="Google Shape;3966;p15"/>
            <p:cNvSpPr/>
            <p:nvPr/>
          </p:nvSpPr>
          <p:spPr>
            <a:xfrm>
              <a:off x="5278350" y="1236075"/>
              <a:ext cx="53050" cy="53050"/>
            </a:xfrm>
            <a:custGeom>
              <a:avLst/>
              <a:gdLst/>
              <a:ahLst/>
              <a:cxnLst/>
              <a:rect l="l" t="t" r="r" b="b"/>
              <a:pathLst>
                <a:path w="2122" h="2122" extrusionOk="0">
                  <a:moveTo>
                    <a:pt x="1052" y="1"/>
                  </a:moveTo>
                  <a:lnTo>
                    <a:pt x="830" y="19"/>
                  </a:lnTo>
                  <a:lnTo>
                    <a:pt x="628" y="74"/>
                  </a:lnTo>
                  <a:lnTo>
                    <a:pt x="462" y="167"/>
                  </a:lnTo>
                  <a:lnTo>
                    <a:pt x="296" y="296"/>
                  </a:lnTo>
                  <a:lnTo>
                    <a:pt x="167" y="443"/>
                  </a:lnTo>
                  <a:lnTo>
                    <a:pt x="74" y="628"/>
                  </a:lnTo>
                  <a:lnTo>
                    <a:pt x="19" y="830"/>
                  </a:lnTo>
                  <a:lnTo>
                    <a:pt x="1" y="1052"/>
                  </a:lnTo>
                  <a:lnTo>
                    <a:pt x="1" y="1162"/>
                  </a:lnTo>
                  <a:lnTo>
                    <a:pt x="19" y="1273"/>
                  </a:lnTo>
                  <a:lnTo>
                    <a:pt x="74" y="1476"/>
                  </a:lnTo>
                  <a:lnTo>
                    <a:pt x="167" y="1660"/>
                  </a:lnTo>
                  <a:lnTo>
                    <a:pt x="296" y="1808"/>
                  </a:lnTo>
                  <a:lnTo>
                    <a:pt x="462" y="1955"/>
                  </a:lnTo>
                  <a:lnTo>
                    <a:pt x="646" y="2047"/>
                  </a:lnTo>
                  <a:lnTo>
                    <a:pt x="849" y="2103"/>
                  </a:lnTo>
                  <a:lnTo>
                    <a:pt x="959" y="2121"/>
                  </a:lnTo>
                  <a:lnTo>
                    <a:pt x="1181" y="2121"/>
                  </a:lnTo>
                  <a:lnTo>
                    <a:pt x="1291" y="2103"/>
                  </a:lnTo>
                  <a:lnTo>
                    <a:pt x="1494" y="2029"/>
                  </a:lnTo>
                  <a:lnTo>
                    <a:pt x="1679" y="1937"/>
                  </a:lnTo>
                  <a:lnTo>
                    <a:pt x="1826" y="1789"/>
                  </a:lnTo>
                  <a:lnTo>
                    <a:pt x="1955" y="1642"/>
                  </a:lnTo>
                  <a:lnTo>
                    <a:pt x="2047" y="1457"/>
                  </a:lnTo>
                  <a:lnTo>
                    <a:pt x="2103" y="1236"/>
                  </a:lnTo>
                  <a:lnTo>
                    <a:pt x="2121" y="1125"/>
                  </a:lnTo>
                  <a:lnTo>
                    <a:pt x="2121" y="1015"/>
                  </a:lnTo>
                  <a:lnTo>
                    <a:pt x="2084" y="812"/>
                  </a:lnTo>
                  <a:lnTo>
                    <a:pt x="2029" y="609"/>
                  </a:lnTo>
                  <a:lnTo>
                    <a:pt x="1937" y="425"/>
                  </a:lnTo>
                  <a:lnTo>
                    <a:pt x="1789" y="277"/>
                  </a:lnTo>
                  <a:lnTo>
                    <a:pt x="1642" y="167"/>
                  </a:lnTo>
                  <a:lnTo>
                    <a:pt x="1457" y="74"/>
                  </a:lnTo>
                  <a:lnTo>
                    <a:pt x="1254" y="19"/>
                  </a:lnTo>
                  <a:lnTo>
                    <a:pt x="105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7" name="Google Shape;3967;p15"/>
            <p:cNvSpPr/>
            <p:nvPr/>
          </p:nvSpPr>
          <p:spPr>
            <a:xfrm>
              <a:off x="5841175" y="1248075"/>
              <a:ext cx="68700" cy="69150"/>
            </a:xfrm>
            <a:custGeom>
              <a:avLst/>
              <a:gdLst/>
              <a:ahLst/>
              <a:cxnLst/>
              <a:rect l="l" t="t" r="r" b="b"/>
              <a:pathLst>
                <a:path w="2748" h="2766" extrusionOk="0">
                  <a:moveTo>
                    <a:pt x="1236" y="0"/>
                  </a:moveTo>
                  <a:lnTo>
                    <a:pt x="1107" y="19"/>
                  </a:lnTo>
                  <a:lnTo>
                    <a:pt x="959" y="55"/>
                  </a:lnTo>
                  <a:lnTo>
                    <a:pt x="830" y="92"/>
                  </a:lnTo>
                  <a:lnTo>
                    <a:pt x="720" y="148"/>
                  </a:lnTo>
                  <a:lnTo>
                    <a:pt x="591" y="221"/>
                  </a:lnTo>
                  <a:lnTo>
                    <a:pt x="498" y="295"/>
                  </a:lnTo>
                  <a:lnTo>
                    <a:pt x="388" y="387"/>
                  </a:lnTo>
                  <a:lnTo>
                    <a:pt x="296" y="498"/>
                  </a:lnTo>
                  <a:lnTo>
                    <a:pt x="222" y="590"/>
                  </a:lnTo>
                  <a:lnTo>
                    <a:pt x="148" y="719"/>
                  </a:lnTo>
                  <a:lnTo>
                    <a:pt x="93" y="830"/>
                  </a:lnTo>
                  <a:lnTo>
                    <a:pt x="56" y="959"/>
                  </a:lnTo>
                  <a:lnTo>
                    <a:pt x="19" y="1106"/>
                  </a:lnTo>
                  <a:lnTo>
                    <a:pt x="1" y="1235"/>
                  </a:lnTo>
                  <a:lnTo>
                    <a:pt x="1" y="1383"/>
                  </a:lnTo>
                  <a:lnTo>
                    <a:pt x="1" y="1530"/>
                  </a:lnTo>
                  <a:lnTo>
                    <a:pt x="19" y="1678"/>
                  </a:lnTo>
                  <a:lnTo>
                    <a:pt x="56" y="1807"/>
                  </a:lnTo>
                  <a:lnTo>
                    <a:pt x="93" y="1918"/>
                  </a:lnTo>
                  <a:lnTo>
                    <a:pt x="167" y="2047"/>
                  </a:lnTo>
                  <a:lnTo>
                    <a:pt x="222" y="2157"/>
                  </a:lnTo>
                  <a:lnTo>
                    <a:pt x="296" y="2268"/>
                  </a:lnTo>
                  <a:lnTo>
                    <a:pt x="388" y="2360"/>
                  </a:lnTo>
                  <a:lnTo>
                    <a:pt x="480" y="2452"/>
                  </a:lnTo>
                  <a:lnTo>
                    <a:pt x="591" y="2526"/>
                  </a:lnTo>
                  <a:lnTo>
                    <a:pt x="701" y="2600"/>
                  </a:lnTo>
                  <a:lnTo>
                    <a:pt x="830" y="2655"/>
                  </a:lnTo>
                  <a:lnTo>
                    <a:pt x="941" y="2692"/>
                  </a:lnTo>
                  <a:lnTo>
                    <a:pt x="1089" y="2729"/>
                  </a:lnTo>
                  <a:lnTo>
                    <a:pt x="1218" y="2747"/>
                  </a:lnTo>
                  <a:lnTo>
                    <a:pt x="1365" y="2766"/>
                  </a:lnTo>
                  <a:lnTo>
                    <a:pt x="1513" y="2747"/>
                  </a:lnTo>
                  <a:lnTo>
                    <a:pt x="1642" y="2729"/>
                  </a:lnTo>
                  <a:lnTo>
                    <a:pt x="1789" y="2692"/>
                  </a:lnTo>
                  <a:lnTo>
                    <a:pt x="1918" y="2655"/>
                  </a:lnTo>
                  <a:lnTo>
                    <a:pt x="2029" y="2600"/>
                  </a:lnTo>
                  <a:lnTo>
                    <a:pt x="2158" y="2526"/>
                  </a:lnTo>
                  <a:lnTo>
                    <a:pt x="2250" y="2452"/>
                  </a:lnTo>
                  <a:lnTo>
                    <a:pt x="2361" y="2360"/>
                  </a:lnTo>
                  <a:lnTo>
                    <a:pt x="2453" y="2268"/>
                  </a:lnTo>
                  <a:lnTo>
                    <a:pt x="2527" y="2157"/>
                  </a:lnTo>
                  <a:lnTo>
                    <a:pt x="2600" y="2047"/>
                  </a:lnTo>
                  <a:lnTo>
                    <a:pt x="2656" y="1918"/>
                  </a:lnTo>
                  <a:lnTo>
                    <a:pt x="2693" y="1789"/>
                  </a:lnTo>
                  <a:lnTo>
                    <a:pt x="2730" y="1660"/>
                  </a:lnTo>
                  <a:lnTo>
                    <a:pt x="2748" y="1512"/>
                  </a:lnTo>
                  <a:lnTo>
                    <a:pt x="2748" y="1364"/>
                  </a:lnTo>
                  <a:lnTo>
                    <a:pt x="2748" y="1217"/>
                  </a:lnTo>
                  <a:lnTo>
                    <a:pt x="2730" y="1088"/>
                  </a:lnTo>
                  <a:lnTo>
                    <a:pt x="2693" y="959"/>
                  </a:lnTo>
                  <a:lnTo>
                    <a:pt x="2656" y="830"/>
                  </a:lnTo>
                  <a:lnTo>
                    <a:pt x="2582" y="701"/>
                  </a:lnTo>
                  <a:lnTo>
                    <a:pt x="2527" y="590"/>
                  </a:lnTo>
                  <a:lnTo>
                    <a:pt x="2453" y="498"/>
                  </a:lnTo>
                  <a:lnTo>
                    <a:pt x="2361" y="387"/>
                  </a:lnTo>
                  <a:lnTo>
                    <a:pt x="2269" y="314"/>
                  </a:lnTo>
                  <a:lnTo>
                    <a:pt x="2158" y="221"/>
                  </a:lnTo>
                  <a:lnTo>
                    <a:pt x="2047" y="166"/>
                  </a:lnTo>
                  <a:lnTo>
                    <a:pt x="1918" y="111"/>
                  </a:lnTo>
                  <a:lnTo>
                    <a:pt x="1808" y="55"/>
                  </a:lnTo>
                  <a:lnTo>
                    <a:pt x="1660" y="19"/>
                  </a:lnTo>
                  <a:lnTo>
                    <a:pt x="153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8" name="Google Shape;3968;p15"/>
            <p:cNvSpPr/>
            <p:nvPr/>
          </p:nvSpPr>
          <p:spPr>
            <a:xfrm>
              <a:off x="6329325" y="1248525"/>
              <a:ext cx="71925" cy="73775"/>
            </a:xfrm>
            <a:custGeom>
              <a:avLst/>
              <a:gdLst/>
              <a:ahLst/>
              <a:cxnLst/>
              <a:rect l="l" t="t" r="r" b="b"/>
              <a:pathLst>
                <a:path w="2877" h="2951" extrusionOk="0">
                  <a:moveTo>
                    <a:pt x="1420" y="1"/>
                  </a:moveTo>
                  <a:lnTo>
                    <a:pt x="1273" y="19"/>
                  </a:lnTo>
                  <a:lnTo>
                    <a:pt x="1125" y="37"/>
                  </a:lnTo>
                  <a:lnTo>
                    <a:pt x="996" y="93"/>
                  </a:lnTo>
                  <a:lnTo>
                    <a:pt x="867" y="148"/>
                  </a:lnTo>
                  <a:lnTo>
                    <a:pt x="738" y="203"/>
                  </a:lnTo>
                  <a:lnTo>
                    <a:pt x="628" y="277"/>
                  </a:lnTo>
                  <a:lnTo>
                    <a:pt x="517" y="369"/>
                  </a:lnTo>
                  <a:lnTo>
                    <a:pt x="406" y="461"/>
                  </a:lnTo>
                  <a:lnTo>
                    <a:pt x="333" y="572"/>
                  </a:lnTo>
                  <a:lnTo>
                    <a:pt x="240" y="701"/>
                  </a:lnTo>
                  <a:lnTo>
                    <a:pt x="167" y="812"/>
                  </a:lnTo>
                  <a:lnTo>
                    <a:pt x="111" y="941"/>
                  </a:lnTo>
                  <a:lnTo>
                    <a:pt x="56" y="1088"/>
                  </a:lnTo>
                  <a:lnTo>
                    <a:pt x="38" y="1217"/>
                  </a:lnTo>
                  <a:lnTo>
                    <a:pt x="19" y="1365"/>
                  </a:lnTo>
                  <a:lnTo>
                    <a:pt x="1" y="1512"/>
                  </a:lnTo>
                  <a:lnTo>
                    <a:pt x="19" y="1660"/>
                  </a:lnTo>
                  <a:lnTo>
                    <a:pt x="56" y="1807"/>
                  </a:lnTo>
                  <a:lnTo>
                    <a:pt x="93" y="1937"/>
                  </a:lnTo>
                  <a:lnTo>
                    <a:pt x="148" y="2084"/>
                  </a:lnTo>
                  <a:lnTo>
                    <a:pt x="203" y="2213"/>
                  </a:lnTo>
                  <a:lnTo>
                    <a:pt x="296" y="2324"/>
                  </a:lnTo>
                  <a:lnTo>
                    <a:pt x="388" y="2434"/>
                  </a:lnTo>
                  <a:lnTo>
                    <a:pt x="480" y="2545"/>
                  </a:lnTo>
                  <a:lnTo>
                    <a:pt x="591" y="2637"/>
                  </a:lnTo>
                  <a:lnTo>
                    <a:pt x="720" y="2711"/>
                  </a:lnTo>
                  <a:lnTo>
                    <a:pt x="830" y="2785"/>
                  </a:lnTo>
                  <a:lnTo>
                    <a:pt x="978" y="2858"/>
                  </a:lnTo>
                  <a:lnTo>
                    <a:pt x="1107" y="2895"/>
                  </a:lnTo>
                  <a:lnTo>
                    <a:pt x="1254" y="2932"/>
                  </a:lnTo>
                  <a:lnTo>
                    <a:pt x="1402" y="2951"/>
                  </a:lnTo>
                  <a:lnTo>
                    <a:pt x="1660" y="2932"/>
                  </a:lnTo>
                  <a:lnTo>
                    <a:pt x="1881" y="2895"/>
                  </a:lnTo>
                  <a:lnTo>
                    <a:pt x="2103" y="2803"/>
                  </a:lnTo>
                  <a:lnTo>
                    <a:pt x="2305" y="2674"/>
                  </a:lnTo>
                  <a:lnTo>
                    <a:pt x="2490" y="2527"/>
                  </a:lnTo>
                  <a:lnTo>
                    <a:pt x="2656" y="2342"/>
                  </a:lnTo>
                  <a:lnTo>
                    <a:pt x="2785" y="2139"/>
                  </a:lnTo>
                  <a:lnTo>
                    <a:pt x="2877" y="1918"/>
                  </a:lnTo>
                  <a:lnTo>
                    <a:pt x="2877" y="1015"/>
                  </a:lnTo>
                  <a:lnTo>
                    <a:pt x="2785" y="812"/>
                  </a:lnTo>
                  <a:lnTo>
                    <a:pt x="2674" y="627"/>
                  </a:lnTo>
                  <a:lnTo>
                    <a:pt x="2545" y="461"/>
                  </a:lnTo>
                  <a:lnTo>
                    <a:pt x="2379" y="314"/>
                  </a:lnTo>
                  <a:lnTo>
                    <a:pt x="2195" y="185"/>
                  </a:lnTo>
                  <a:lnTo>
                    <a:pt x="1992" y="93"/>
                  </a:lnTo>
                  <a:lnTo>
                    <a:pt x="1789" y="37"/>
                  </a:lnTo>
                  <a:lnTo>
                    <a:pt x="1549"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9" name="Google Shape;3969;p15"/>
            <p:cNvSpPr/>
            <p:nvPr/>
          </p:nvSpPr>
          <p:spPr>
            <a:xfrm>
              <a:off x="5356250" y="1248525"/>
              <a:ext cx="56725" cy="56725"/>
            </a:xfrm>
            <a:custGeom>
              <a:avLst/>
              <a:gdLst/>
              <a:ahLst/>
              <a:cxnLst/>
              <a:rect l="l" t="t" r="r" b="b"/>
              <a:pathLst>
                <a:path w="2269" h="2269" extrusionOk="0">
                  <a:moveTo>
                    <a:pt x="1033" y="1"/>
                  </a:moveTo>
                  <a:lnTo>
                    <a:pt x="923" y="19"/>
                  </a:lnTo>
                  <a:lnTo>
                    <a:pt x="701" y="93"/>
                  </a:lnTo>
                  <a:lnTo>
                    <a:pt x="517" y="203"/>
                  </a:lnTo>
                  <a:lnTo>
                    <a:pt x="351" y="332"/>
                  </a:lnTo>
                  <a:lnTo>
                    <a:pt x="204" y="498"/>
                  </a:lnTo>
                  <a:lnTo>
                    <a:pt x="93" y="683"/>
                  </a:lnTo>
                  <a:lnTo>
                    <a:pt x="38" y="904"/>
                  </a:lnTo>
                  <a:lnTo>
                    <a:pt x="19" y="1015"/>
                  </a:lnTo>
                  <a:lnTo>
                    <a:pt x="1" y="1125"/>
                  </a:lnTo>
                  <a:lnTo>
                    <a:pt x="1" y="1236"/>
                  </a:lnTo>
                  <a:lnTo>
                    <a:pt x="19" y="1346"/>
                  </a:lnTo>
                  <a:lnTo>
                    <a:pt x="93" y="1549"/>
                  </a:lnTo>
                  <a:lnTo>
                    <a:pt x="185" y="1734"/>
                  </a:lnTo>
                  <a:lnTo>
                    <a:pt x="333" y="1918"/>
                  </a:lnTo>
                  <a:lnTo>
                    <a:pt x="499" y="2047"/>
                  </a:lnTo>
                  <a:lnTo>
                    <a:pt x="683" y="2158"/>
                  </a:lnTo>
                  <a:lnTo>
                    <a:pt x="886" y="2232"/>
                  </a:lnTo>
                  <a:lnTo>
                    <a:pt x="996" y="2250"/>
                  </a:lnTo>
                  <a:lnTo>
                    <a:pt x="1107" y="2268"/>
                  </a:lnTo>
                  <a:lnTo>
                    <a:pt x="1218" y="2268"/>
                  </a:lnTo>
                  <a:lnTo>
                    <a:pt x="1347" y="2250"/>
                  </a:lnTo>
                  <a:lnTo>
                    <a:pt x="1457" y="2213"/>
                  </a:lnTo>
                  <a:lnTo>
                    <a:pt x="1550" y="2176"/>
                  </a:lnTo>
                  <a:lnTo>
                    <a:pt x="1752" y="2066"/>
                  </a:lnTo>
                  <a:lnTo>
                    <a:pt x="1918" y="1937"/>
                  </a:lnTo>
                  <a:lnTo>
                    <a:pt x="2066" y="1752"/>
                  </a:lnTo>
                  <a:lnTo>
                    <a:pt x="2176" y="1568"/>
                  </a:lnTo>
                  <a:lnTo>
                    <a:pt x="2213" y="1457"/>
                  </a:lnTo>
                  <a:lnTo>
                    <a:pt x="2250" y="1346"/>
                  </a:lnTo>
                  <a:lnTo>
                    <a:pt x="2269" y="1236"/>
                  </a:lnTo>
                  <a:lnTo>
                    <a:pt x="2269" y="1107"/>
                  </a:lnTo>
                  <a:lnTo>
                    <a:pt x="2269" y="996"/>
                  </a:lnTo>
                  <a:lnTo>
                    <a:pt x="2250" y="886"/>
                  </a:lnTo>
                  <a:lnTo>
                    <a:pt x="2176" y="683"/>
                  </a:lnTo>
                  <a:lnTo>
                    <a:pt x="2066" y="498"/>
                  </a:lnTo>
                  <a:lnTo>
                    <a:pt x="1918" y="332"/>
                  </a:lnTo>
                  <a:lnTo>
                    <a:pt x="1752" y="185"/>
                  </a:lnTo>
                  <a:lnTo>
                    <a:pt x="1568" y="93"/>
                  </a:lnTo>
                  <a:lnTo>
                    <a:pt x="1365" y="19"/>
                  </a:lnTo>
                  <a:lnTo>
                    <a:pt x="1255"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0" name="Google Shape;3970;p15"/>
            <p:cNvSpPr/>
            <p:nvPr/>
          </p:nvSpPr>
          <p:spPr>
            <a:xfrm>
              <a:off x="4885625" y="1258200"/>
              <a:ext cx="16625" cy="21700"/>
            </a:xfrm>
            <a:custGeom>
              <a:avLst/>
              <a:gdLst/>
              <a:ahLst/>
              <a:cxnLst/>
              <a:rect l="l" t="t" r="r" b="b"/>
              <a:pathLst>
                <a:path w="665" h="868" extrusionOk="0">
                  <a:moveTo>
                    <a:pt x="295" y="1"/>
                  </a:moveTo>
                  <a:lnTo>
                    <a:pt x="185" y="185"/>
                  </a:lnTo>
                  <a:lnTo>
                    <a:pt x="74" y="314"/>
                  </a:lnTo>
                  <a:lnTo>
                    <a:pt x="0" y="443"/>
                  </a:lnTo>
                  <a:lnTo>
                    <a:pt x="0" y="499"/>
                  </a:lnTo>
                  <a:lnTo>
                    <a:pt x="0" y="535"/>
                  </a:lnTo>
                  <a:lnTo>
                    <a:pt x="19" y="591"/>
                  </a:lnTo>
                  <a:lnTo>
                    <a:pt x="37" y="628"/>
                  </a:lnTo>
                  <a:lnTo>
                    <a:pt x="129" y="720"/>
                  </a:lnTo>
                  <a:lnTo>
                    <a:pt x="351" y="867"/>
                  </a:lnTo>
                  <a:lnTo>
                    <a:pt x="554" y="683"/>
                  </a:lnTo>
                  <a:lnTo>
                    <a:pt x="627" y="591"/>
                  </a:lnTo>
                  <a:lnTo>
                    <a:pt x="646" y="535"/>
                  </a:lnTo>
                  <a:lnTo>
                    <a:pt x="664" y="480"/>
                  </a:lnTo>
                  <a:lnTo>
                    <a:pt x="646" y="443"/>
                  </a:lnTo>
                  <a:lnTo>
                    <a:pt x="627" y="388"/>
                  </a:lnTo>
                  <a:lnTo>
                    <a:pt x="554" y="277"/>
                  </a:lnTo>
                  <a:lnTo>
                    <a:pt x="424" y="148"/>
                  </a:lnTo>
                  <a:lnTo>
                    <a:pt x="295"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1" name="Google Shape;3971;p15"/>
            <p:cNvSpPr/>
            <p:nvPr/>
          </p:nvSpPr>
          <p:spPr>
            <a:xfrm>
              <a:off x="5917700" y="1261900"/>
              <a:ext cx="69625" cy="69625"/>
            </a:xfrm>
            <a:custGeom>
              <a:avLst/>
              <a:gdLst/>
              <a:ahLst/>
              <a:cxnLst/>
              <a:rect l="l" t="t" r="r" b="b"/>
              <a:pathLst>
                <a:path w="2785" h="2785" extrusionOk="0">
                  <a:moveTo>
                    <a:pt x="1291" y="0"/>
                  </a:moveTo>
                  <a:lnTo>
                    <a:pt x="1144" y="19"/>
                  </a:lnTo>
                  <a:lnTo>
                    <a:pt x="1014" y="56"/>
                  </a:lnTo>
                  <a:lnTo>
                    <a:pt x="885" y="92"/>
                  </a:lnTo>
                  <a:lnTo>
                    <a:pt x="756" y="148"/>
                  </a:lnTo>
                  <a:lnTo>
                    <a:pt x="646" y="203"/>
                  </a:lnTo>
                  <a:lnTo>
                    <a:pt x="535" y="277"/>
                  </a:lnTo>
                  <a:lnTo>
                    <a:pt x="443" y="369"/>
                  </a:lnTo>
                  <a:lnTo>
                    <a:pt x="351" y="461"/>
                  </a:lnTo>
                  <a:lnTo>
                    <a:pt x="259" y="553"/>
                  </a:lnTo>
                  <a:lnTo>
                    <a:pt x="185" y="664"/>
                  </a:lnTo>
                  <a:lnTo>
                    <a:pt x="129" y="793"/>
                  </a:lnTo>
                  <a:lnTo>
                    <a:pt x="74" y="904"/>
                  </a:lnTo>
                  <a:lnTo>
                    <a:pt x="37" y="1051"/>
                  </a:lnTo>
                  <a:lnTo>
                    <a:pt x="19" y="1180"/>
                  </a:lnTo>
                  <a:lnTo>
                    <a:pt x="0" y="1328"/>
                  </a:lnTo>
                  <a:lnTo>
                    <a:pt x="0" y="1475"/>
                  </a:lnTo>
                  <a:lnTo>
                    <a:pt x="19" y="1604"/>
                  </a:lnTo>
                  <a:lnTo>
                    <a:pt x="37" y="1752"/>
                  </a:lnTo>
                  <a:lnTo>
                    <a:pt x="93" y="1881"/>
                  </a:lnTo>
                  <a:lnTo>
                    <a:pt x="129" y="2010"/>
                  </a:lnTo>
                  <a:lnTo>
                    <a:pt x="203" y="2139"/>
                  </a:lnTo>
                  <a:lnTo>
                    <a:pt x="277" y="2250"/>
                  </a:lnTo>
                  <a:lnTo>
                    <a:pt x="351" y="2342"/>
                  </a:lnTo>
                  <a:lnTo>
                    <a:pt x="461" y="2434"/>
                  </a:lnTo>
                  <a:lnTo>
                    <a:pt x="554" y="2526"/>
                  </a:lnTo>
                  <a:lnTo>
                    <a:pt x="664" y="2600"/>
                  </a:lnTo>
                  <a:lnTo>
                    <a:pt x="793" y="2655"/>
                  </a:lnTo>
                  <a:lnTo>
                    <a:pt x="922" y="2711"/>
                  </a:lnTo>
                  <a:lnTo>
                    <a:pt x="1051" y="2748"/>
                  </a:lnTo>
                  <a:lnTo>
                    <a:pt x="1180" y="2784"/>
                  </a:lnTo>
                  <a:lnTo>
                    <a:pt x="1475" y="2784"/>
                  </a:lnTo>
                  <a:lnTo>
                    <a:pt x="1623" y="2766"/>
                  </a:lnTo>
                  <a:lnTo>
                    <a:pt x="1770" y="2748"/>
                  </a:lnTo>
                  <a:lnTo>
                    <a:pt x="1900" y="2692"/>
                  </a:lnTo>
                  <a:lnTo>
                    <a:pt x="2029" y="2655"/>
                  </a:lnTo>
                  <a:lnTo>
                    <a:pt x="2139" y="2582"/>
                  </a:lnTo>
                  <a:lnTo>
                    <a:pt x="2250" y="2508"/>
                  </a:lnTo>
                  <a:lnTo>
                    <a:pt x="2360" y="2416"/>
                  </a:lnTo>
                  <a:lnTo>
                    <a:pt x="2453" y="2323"/>
                  </a:lnTo>
                  <a:lnTo>
                    <a:pt x="2526" y="2231"/>
                  </a:lnTo>
                  <a:lnTo>
                    <a:pt x="2600" y="2102"/>
                  </a:lnTo>
                  <a:lnTo>
                    <a:pt x="2674" y="1992"/>
                  </a:lnTo>
                  <a:lnTo>
                    <a:pt x="2711" y="1862"/>
                  </a:lnTo>
                  <a:lnTo>
                    <a:pt x="2748" y="1733"/>
                  </a:lnTo>
                  <a:lnTo>
                    <a:pt x="2785" y="1586"/>
                  </a:lnTo>
                  <a:lnTo>
                    <a:pt x="2785" y="1438"/>
                  </a:lnTo>
                  <a:lnTo>
                    <a:pt x="2785" y="1291"/>
                  </a:lnTo>
                  <a:lnTo>
                    <a:pt x="2766" y="1143"/>
                  </a:lnTo>
                  <a:lnTo>
                    <a:pt x="2748" y="1014"/>
                  </a:lnTo>
                  <a:lnTo>
                    <a:pt x="2692" y="885"/>
                  </a:lnTo>
                  <a:lnTo>
                    <a:pt x="2637" y="756"/>
                  </a:lnTo>
                  <a:lnTo>
                    <a:pt x="2582" y="646"/>
                  </a:lnTo>
                  <a:lnTo>
                    <a:pt x="2508" y="535"/>
                  </a:lnTo>
                  <a:lnTo>
                    <a:pt x="2416" y="424"/>
                  </a:lnTo>
                  <a:lnTo>
                    <a:pt x="2324" y="332"/>
                  </a:lnTo>
                  <a:lnTo>
                    <a:pt x="2213" y="258"/>
                  </a:lnTo>
                  <a:lnTo>
                    <a:pt x="2102" y="185"/>
                  </a:lnTo>
                  <a:lnTo>
                    <a:pt x="1973" y="129"/>
                  </a:lnTo>
                  <a:lnTo>
                    <a:pt x="1844" y="74"/>
                  </a:lnTo>
                  <a:lnTo>
                    <a:pt x="1715" y="37"/>
                  </a:lnTo>
                  <a:lnTo>
                    <a:pt x="1568" y="19"/>
                  </a:lnTo>
                  <a:lnTo>
                    <a:pt x="142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2" name="Google Shape;3972;p15"/>
            <p:cNvSpPr/>
            <p:nvPr/>
          </p:nvSpPr>
          <p:spPr>
            <a:xfrm>
              <a:off x="5432775" y="1261900"/>
              <a:ext cx="58100" cy="58100"/>
            </a:xfrm>
            <a:custGeom>
              <a:avLst/>
              <a:gdLst/>
              <a:ahLst/>
              <a:cxnLst/>
              <a:rect l="l" t="t" r="r" b="b"/>
              <a:pathLst>
                <a:path w="2324" h="2324" extrusionOk="0">
                  <a:moveTo>
                    <a:pt x="1070" y="0"/>
                  </a:moveTo>
                  <a:lnTo>
                    <a:pt x="941" y="19"/>
                  </a:lnTo>
                  <a:lnTo>
                    <a:pt x="830" y="56"/>
                  </a:lnTo>
                  <a:lnTo>
                    <a:pt x="720" y="92"/>
                  </a:lnTo>
                  <a:lnTo>
                    <a:pt x="609" y="129"/>
                  </a:lnTo>
                  <a:lnTo>
                    <a:pt x="517" y="185"/>
                  </a:lnTo>
                  <a:lnTo>
                    <a:pt x="425" y="258"/>
                  </a:lnTo>
                  <a:lnTo>
                    <a:pt x="332" y="332"/>
                  </a:lnTo>
                  <a:lnTo>
                    <a:pt x="259" y="406"/>
                  </a:lnTo>
                  <a:lnTo>
                    <a:pt x="185" y="498"/>
                  </a:lnTo>
                  <a:lnTo>
                    <a:pt x="130" y="609"/>
                  </a:lnTo>
                  <a:lnTo>
                    <a:pt x="93" y="701"/>
                  </a:lnTo>
                  <a:lnTo>
                    <a:pt x="56" y="811"/>
                  </a:lnTo>
                  <a:lnTo>
                    <a:pt x="19" y="922"/>
                  </a:lnTo>
                  <a:lnTo>
                    <a:pt x="0" y="1051"/>
                  </a:lnTo>
                  <a:lnTo>
                    <a:pt x="0" y="1180"/>
                  </a:lnTo>
                  <a:lnTo>
                    <a:pt x="0" y="1291"/>
                  </a:lnTo>
                  <a:lnTo>
                    <a:pt x="19" y="1420"/>
                  </a:lnTo>
                  <a:lnTo>
                    <a:pt x="56" y="1531"/>
                  </a:lnTo>
                  <a:lnTo>
                    <a:pt x="93" y="1641"/>
                  </a:lnTo>
                  <a:lnTo>
                    <a:pt x="185" y="1826"/>
                  </a:lnTo>
                  <a:lnTo>
                    <a:pt x="332" y="1992"/>
                  </a:lnTo>
                  <a:lnTo>
                    <a:pt x="498" y="2139"/>
                  </a:lnTo>
                  <a:lnTo>
                    <a:pt x="701" y="2231"/>
                  </a:lnTo>
                  <a:lnTo>
                    <a:pt x="812" y="2268"/>
                  </a:lnTo>
                  <a:lnTo>
                    <a:pt x="922" y="2305"/>
                  </a:lnTo>
                  <a:lnTo>
                    <a:pt x="1033" y="2323"/>
                  </a:lnTo>
                  <a:lnTo>
                    <a:pt x="1273" y="2323"/>
                  </a:lnTo>
                  <a:lnTo>
                    <a:pt x="1383" y="2305"/>
                  </a:lnTo>
                  <a:lnTo>
                    <a:pt x="1512" y="2287"/>
                  </a:lnTo>
                  <a:lnTo>
                    <a:pt x="1605" y="2250"/>
                  </a:lnTo>
                  <a:lnTo>
                    <a:pt x="1807" y="2139"/>
                  </a:lnTo>
                  <a:lnTo>
                    <a:pt x="1973" y="2010"/>
                  </a:lnTo>
                  <a:lnTo>
                    <a:pt x="2121" y="1844"/>
                  </a:lnTo>
                  <a:lnTo>
                    <a:pt x="2231" y="1641"/>
                  </a:lnTo>
                  <a:lnTo>
                    <a:pt x="2268" y="1531"/>
                  </a:lnTo>
                  <a:lnTo>
                    <a:pt x="2287" y="1420"/>
                  </a:lnTo>
                  <a:lnTo>
                    <a:pt x="2305" y="1309"/>
                  </a:lnTo>
                  <a:lnTo>
                    <a:pt x="2324" y="1180"/>
                  </a:lnTo>
                  <a:lnTo>
                    <a:pt x="2324" y="1070"/>
                  </a:lnTo>
                  <a:lnTo>
                    <a:pt x="2305" y="941"/>
                  </a:lnTo>
                  <a:lnTo>
                    <a:pt x="2268" y="830"/>
                  </a:lnTo>
                  <a:lnTo>
                    <a:pt x="2231" y="719"/>
                  </a:lnTo>
                  <a:lnTo>
                    <a:pt x="2139" y="535"/>
                  </a:lnTo>
                  <a:lnTo>
                    <a:pt x="2010" y="351"/>
                  </a:lnTo>
                  <a:lnTo>
                    <a:pt x="1844" y="203"/>
                  </a:lnTo>
                  <a:lnTo>
                    <a:pt x="1641" y="111"/>
                  </a:lnTo>
                  <a:lnTo>
                    <a:pt x="1531" y="56"/>
                  </a:lnTo>
                  <a:lnTo>
                    <a:pt x="1420" y="37"/>
                  </a:lnTo>
                  <a:lnTo>
                    <a:pt x="1310" y="19"/>
                  </a:lnTo>
                  <a:lnTo>
                    <a:pt x="119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3" name="Google Shape;3973;p15"/>
            <p:cNvSpPr/>
            <p:nvPr/>
          </p:nvSpPr>
          <p:spPr>
            <a:xfrm>
              <a:off x="4957075" y="1272500"/>
              <a:ext cx="33675" cy="25825"/>
            </a:xfrm>
            <a:custGeom>
              <a:avLst/>
              <a:gdLst/>
              <a:ahLst/>
              <a:cxnLst/>
              <a:rect l="l" t="t" r="r" b="b"/>
              <a:pathLst>
                <a:path w="1347" h="1033" extrusionOk="0">
                  <a:moveTo>
                    <a:pt x="553" y="0"/>
                  </a:moveTo>
                  <a:lnTo>
                    <a:pt x="480" y="19"/>
                  </a:lnTo>
                  <a:lnTo>
                    <a:pt x="406" y="56"/>
                  </a:lnTo>
                  <a:lnTo>
                    <a:pt x="332" y="111"/>
                  </a:lnTo>
                  <a:lnTo>
                    <a:pt x="258" y="185"/>
                  </a:lnTo>
                  <a:lnTo>
                    <a:pt x="129" y="351"/>
                  </a:lnTo>
                  <a:lnTo>
                    <a:pt x="0" y="517"/>
                  </a:lnTo>
                  <a:lnTo>
                    <a:pt x="148" y="664"/>
                  </a:lnTo>
                  <a:lnTo>
                    <a:pt x="295" y="830"/>
                  </a:lnTo>
                  <a:lnTo>
                    <a:pt x="369" y="904"/>
                  </a:lnTo>
                  <a:lnTo>
                    <a:pt x="443" y="959"/>
                  </a:lnTo>
                  <a:lnTo>
                    <a:pt x="517" y="1014"/>
                  </a:lnTo>
                  <a:lnTo>
                    <a:pt x="590" y="1033"/>
                  </a:lnTo>
                  <a:lnTo>
                    <a:pt x="664" y="1033"/>
                  </a:lnTo>
                  <a:lnTo>
                    <a:pt x="738" y="996"/>
                  </a:lnTo>
                  <a:lnTo>
                    <a:pt x="812" y="941"/>
                  </a:lnTo>
                  <a:lnTo>
                    <a:pt x="904" y="867"/>
                  </a:lnTo>
                  <a:lnTo>
                    <a:pt x="1107" y="683"/>
                  </a:lnTo>
                  <a:lnTo>
                    <a:pt x="1346" y="480"/>
                  </a:lnTo>
                  <a:lnTo>
                    <a:pt x="1088" y="295"/>
                  </a:lnTo>
                  <a:lnTo>
                    <a:pt x="885" y="129"/>
                  </a:lnTo>
                  <a:lnTo>
                    <a:pt x="793" y="74"/>
                  </a:lnTo>
                  <a:lnTo>
                    <a:pt x="701" y="19"/>
                  </a:lnTo>
                  <a:lnTo>
                    <a:pt x="62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4" name="Google Shape;3974;p15"/>
            <p:cNvSpPr/>
            <p:nvPr/>
          </p:nvSpPr>
          <p:spPr>
            <a:xfrm>
              <a:off x="5997450" y="1272950"/>
              <a:ext cx="70075" cy="70550"/>
            </a:xfrm>
            <a:custGeom>
              <a:avLst/>
              <a:gdLst/>
              <a:ahLst/>
              <a:cxnLst/>
              <a:rect l="l" t="t" r="r" b="b"/>
              <a:pathLst>
                <a:path w="2803" h="2822" extrusionOk="0">
                  <a:moveTo>
                    <a:pt x="1383" y="1"/>
                  </a:moveTo>
                  <a:lnTo>
                    <a:pt x="1236" y="19"/>
                  </a:lnTo>
                  <a:lnTo>
                    <a:pt x="1106" y="38"/>
                  </a:lnTo>
                  <a:lnTo>
                    <a:pt x="959" y="74"/>
                  </a:lnTo>
                  <a:lnTo>
                    <a:pt x="830" y="111"/>
                  </a:lnTo>
                  <a:lnTo>
                    <a:pt x="719" y="185"/>
                  </a:lnTo>
                  <a:lnTo>
                    <a:pt x="590" y="240"/>
                  </a:lnTo>
                  <a:lnTo>
                    <a:pt x="498" y="333"/>
                  </a:lnTo>
                  <a:lnTo>
                    <a:pt x="387" y="425"/>
                  </a:lnTo>
                  <a:lnTo>
                    <a:pt x="314" y="517"/>
                  </a:lnTo>
                  <a:lnTo>
                    <a:pt x="221" y="628"/>
                  </a:lnTo>
                  <a:lnTo>
                    <a:pt x="166" y="738"/>
                  </a:lnTo>
                  <a:lnTo>
                    <a:pt x="111" y="867"/>
                  </a:lnTo>
                  <a:lnTo>
                    <a:pt x="56" y="996"/>
                  </a:lnTo>
                  <a:lnTo>
                    <a:pt x="19" y="1125"/>
                  </a:lnTo>
                  <a:lnTo>
                    <a:pt x="0" y="1273"/>
                  </a:lnTo>
                  <a:lnTo>
                    <a:pt x="0" y="1420"/>
                  </a:lnTo>
                  <a:lnTo>
                    <a:pt x="0" y="1568"/>
                  </a:lnTo>
                  <a:lnTo>
                    <a:pt x="37" y="1715"/>
                  </a:lnTo>
                  <a:lnTo>
                    <a:pt x="56" y="1845"/>
                  </a:lnTo>
                  <a:lnTo>
                    <a:pt x="111" y="1974"/>
                  </a:lnTo>
                  <a:lnTo>
                    <a:pt x="166" y="2103"/>
                  </a:lnTo>
                  <a:lnTo>
                    <a:pt x="240" y="2213"/>
                  </a:lnTo>
                  <a:lnTo>
                    <a:pt x="314" y="2324"/>
                  </a:lnTo>
                  <a:lnTo>
                    <a:pt x="406" y="2416"/>
                  </a:lnTo>
                  <a:lnTo>
                    <a:pt x="516" y="2508"/>
                  </a:lnTo>
                  <a:lnTo>
                    <a:pt x="609" y="2582"/>
                  </a:lnTo>
                  <a:lnTo>
                    <a:pt x="738" y="2656"/>
                  </a:lnTo>
                  <a:lnTo>
                    <a:pt x="848" y="2711"/>
                  </a:lnTo>
                  <a:lnTo>
                    <a:pt x="996" y="2748"/>
                  </a:lnTo>
                  <a:lnTo>
                    <a:pt x="1125" y="2785"/>
                  </a:lnTo>
                  <a:lnTo>
                    <a:pt x="1272" y="2803"/>
                  </a:lnTo>
                  <a:lnTo>
                    <a:pt x="1420" y="2822"/>
                  </a:lnTo>
                  <a:lnTo>
                    <a:pt x="1567" y="2803"/>
                  </a:lnTo>
                  <a:lnTo>
                    <a:pt x="1697" y="2785"/>
                  </a:lnTo>
                  <a:lnTo>
                    <a:pt x="1844" y="2748"/>
                  </a:lnTo>
                  <a:lnTo>
                    <a:pt x="1973" y="2693"/>
                  </a:lnTo>
                  <a:lnTo>
                    <a:pt x="2084" y="2637"/>
                  </a:lnTo>
                  <a:lnTo>
                    <a:pt x="2213" y="2564"/>
                  </a:lnTo>
                  <a:lnTo>
                    <a:pt x="2305" y="2490"/>
                  </a:lnTo>
                  <a:lnTo>
                    <a:pt x="2416" y="2398"/>
                  </a:lnTo>
                  <a:lnTo>
                    <a:pt x="2489" y="2306"/>
                  </a:lnTo>
                  <a:lnTo>
                    <a:pt x="2582" y="2195"/>
                  </a:lnTo>
                  <a:lnTo>
                    <a:pt x="2637" y="2084"/>
                  </a:lnTo>
                  <a:lnTo>
                    <a:pt x="2711" y="1955"/>
                  </a:lnTo>
                  <a:lnTo>
                    <a:pt x="2747" y="1826"/>
                  </a:lnTo>
                  <a:lnTo>
                    <a:pt x="2784" y="1679"/>
                  </a:lnTo>
                  <a:lnTo>
                    <a:pt x="2803" y="1550"/>
                  </a:lnTo>
                  <a:lnTo>
                    <a:pt x="2803" y="1402"/>
                  </a:lnTo>
                  <a:lnTo>
                    <a:pt x="2803" y="1255"/>
                  </a:lnTo>
                  <a:lnTo>
                    <a:pt x="2766" y="1107"/>
                  </a:lnTo>
                  <a:lnTo>
                    <a:pt x="2747" y="978"/>
                  </a:lnTo>
                  <a:lnTo>
                    <a:pt x="2692" y="849"/>
                  </a:lnTo>
                  <a:lnTo>
                    <a:pt x="2637" y="720"/>
                  </a:lnTo>
                  <a:lnTo>
                    <a:pt x="2563" y="609"/>
                  </a:lnTo>
                  <a:lnTo>
                    <a:pt x="2489" y="499"/>
                  </a:lnTo>
                  <a:lnTo>
                    <a:pt x="2397" y="406"/>
                  </a:lnTo>
                  <a:lnTo>
                    <a:pt x="2287" y="314"/>
                  </a:lnTo>
                  <a:lnTo>
                    <a:pt x="2194" y="240"/>
                  </a:lnTo>
                  <a:lnTo>
                    <a:pt x="2065" y="167"/>
                  </a:lnTo>
                  <a:lnTo>
                    <a:pt x="1955" y="111"/>
                  </a:lnTo>
                  <a:lnTo>
                    <a:pt x="1807" y="56"/>
                  </a:lnTo>
                  <a:lnTo>
                    <a:pt x="1678" y="38"/>
                  </a:lnTo>
                  <a:lnTo>
                    <a:pt x="1531" y="19"/>
                  </a:lnTo>
                  <a:lnTo>
                    <a:pt x="138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5" name="Google Shape;3975;p15"/>
            <p:cNvSpPr/>
            <p:nvPr/>
          </p:nvSpPr>
          <p:spPr>
            <a:xfrm>
              <a:off x="5511125" y="1274800"/>
              <a:ext cx="60875" cy="60875"/>
            </a:xfrm>
            <a:custGeom>
              <a:avLst/>
              <a:gdLst/>
              <a:ahLst/>
              <a:cxnLst/>
              <a:rect l="l" t="t" r="r" b="b"/>
              <a:pathLst>
                <a:path w="2435" h="2435" extrusionOk="0">
                  <a:moveTo>
                    <a:pt x="1107" y="0"/>
                  </a:moveTo>
                  <a:lnTo>
                    <a:pt x="978" y="19"/>
                  </a:lnTo>
                  <a:lnTo>
                    <a:pt x="868" y="56"/>
                  </a:lnTo>
                  <a:lnTo>
                    <a:pt x="757" y="93"/>
                  </a:lnTo>
                  <a:lnTo>
                    <a:pt x="554" y="203"/>
                  </a:lnTo>
                  <a:lnTo>
                    <a:pt x="370" y="351"/>
                  </a:lnTo>
                  <a:lnTo>
                    <a:pt x="222" y="535"/>
                  </a:lnTo>
                  <a:lnTo>
                    <a:pt x="112" y="738"/>
                  </a:lnTo>
                  <a:lnTo>
                    <a:pt x="56" y="849"/>
                  </a:lnTo>
                  <a:lnTo>
                    <a:pt x="38" y="959"/>
                  </a:lnTo>
                  <a:lnTo>
                    <a:pt x="1" y="1070"/>
                  </a:lnTo>
                  <a:lnTo>
                    <a:pt x="1" y="1199"/>
                  </a:lnTo>
                  <a:lnTo>
                    <a:pt x="1" y="1310"/>
                  </a:lnTo>
                  <a:lnTo>
                    <a:pt x="19" y="1439"/>
                  </a:lnTo>
                  <a:lnTo>
                    <a:pt x="56" y="1549"/>
                  </a:lnTo>
                  <a:lnTo>
                    <a:pt x="93" y="1678"/>
                  </a:lnTo>
                  <a:lnTo>
                    <a:pt x="148" y="1771"/>
                  </a:lnTo>
                  <a:lnTo>
                    <a:pt x="204" y="1881"/>
                  </a:lnTo>
                  <a:lnTo>
                    <a:pt x="278" y="1973"/>
                  </a:lnTo>
                  <a:lnTo>
                    <a:pt x="351" y="2066"/>
                  </a:lnTo>
                  <a:lnTo>
                    <a:pt x="443" y="2158"/>
                  </a:lnTo>
                  <a:lnTo>
                    <a:pt x="536" y="2232"/>
                  </a:lnTo>
                  <a:lnTo>
                    <a:pt x="646" y="2287"/>
                  </a:lnTo>
                  <a:lnTo>
                    <a:pt x="738" y="2342"/>
                  </a:lnTo>
                  <a:lnTo>
                    <a:pt x="868" y="2379"/>
                  </a:lnTo>
                  <a:lnTo>
                    <a:pt x="978" y="2416"/>
                  </a:lnTo>
                  <a:lnTo>
                    <a:pt x="1107" y="2434"/>
                  </a:lnTo>
                  <a:lnTo>
                    <a:pt x="1347" y="2434"/>
                  </a:lnTo>
                  <a:lnTo>
                    <a:pt x="1458" y="2416"/>
                  </a:lnTo>
                  <a:lnTo>
                    <a:pt x="1568" y="2379"/>
                  </a:lnTo>
                  <a:lnTo>
                    <a:pt x="1679" y="2342"/>
                  </a:lnTo>
                  <a:lnTo>
                    <a:pt x="1882" y="2232"/>
                  </a:lnTo>
                  <a:lnTo>
                    <a:pt x="2066" y="2084"/>
                  </a:lnTo>
                  <a:lnTo>
                    <a:pt x="2214" y="1918"/>
                  </a:lnTo>
                  <a:lnTo>
                    <a:pt x="2343" y="1715"/>
                  </a:lnTo>
                  <a:lnTo>
                    <a:pt x="2379" y="1605"/>
                  </a:lnTo>
                  <a:lnTo>
                    <a:pt x="2416" y="1494"/>
                  </a:lnTo>
                  <a:lnTo>
                    <a:pt x="2435" y="1365"/>
                  </a:lnTo>
                  <a:lnTo>
                    <a:pt x="2435" y="1254"/>
                  </a:lnTo>
                  <a:lnTo>
                    <a:pt x="2435" y="1125"/>
                  </a:lnTo>
                  <a:lnTo>
                    <a:pt x="2416" y="996"/>
                  </a:lnTo>
                  <a:lnTo>
                    <a:pt x="2398" y="886"/>
                  </a:lnTo>
                  <a:lnTo>
                    <a:pt x="2361" y="775"/>
                  </a:lnTo>
                  <a:lnTo>
                    <a:pt x="2306" y="664"/>
                  </a:lnTo>
                  <a:lnTo>
                    <a:pt x="2232" y="554"/>
                  </a:lnTo>
                  <a:lnTo>
                    <a:pt x="2158" y="461"/>
                  </a:lnTo>
                  <a:lnTo>
                    <a:pt x="2084" y="369"/>
                  </a:lnTo>
                  <a:lnTo>
                    <a:pt x="1992" y="295"/>
                  </a:lnTo>
                  <a:lnTo>
                    <a:pt x="1900" y="222"/>
                  </a:lnTo>
                  <a:lnTo>
                    <a:pt x="1808" y="148"/>
                  </a:lnTo>
                  <a:lnTo>
                    <a:pt x="1697" y="93"/>
                  </a:lnTo>
                  <a:lnTo>
                    <a:pt x="1587" y="56"/>
                  </a:lnTo>
                  <a:lnTo>
                    <a:pt x="1458" y="19"/>
                  </a:lnTo>
                  <a:lnTo>
                    <a:pt x="134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6" name="Google Shape;3976;p15"/>
            <p:cNvSpPr/>
            <p:nvPr/>
          </p:nvSpPr>
          <p:spPr>
            <a:xfrm>
              <a:off x="5033600" y="1282625"/>
              <a:ext cx="34575" cy="34150"/>
            </a:xfrm>
            <a:custGeom>
              <a:avLst/>
              <a:gdLst/>
              <a:ahLst/>
              <a:cxnLst/>
              <a:rect l="l" t="t" r="r" b="b"/>
              <a:pathLst>
                <a:path w="1383" h="1366" extrusionOk="0">
                  <a:moveTo>
                    <a:pt x="535" y="1"/>
                  </a:moveTo>
                  <a:lnTo>
                    <a:pt x="406" y="38"/>
                  </a:lnTo>
                  <a:lnTo>
                    <a:pt x="295" y="93"/>
                  </a:lnTo>
                  <a:lnTo>
                    <a:pt x="184" y="185"/>
                  </a:lnTo>
                  <a:lnTo>
                    <a:pt x="111" y="278"/>
                  </a:lnTo>
                  <a:lnTo>
                    <a:pt x="55" y="388"/>
                  </a:lnTo>
                  <a:lnTo>
                    <a:pt x="18" y="517"/>
                  </a:lnTo>
                  <a:lnTo>
                    <a:pt x="0" y="665"/>
                  </a:lnTo>
                  <a:lnTo>
                    <a:pt x="0" y="812"/>
                  </a:lnTo>
                  <a:lnTo>
                    <a:pt x="37" y="960"/>
                  </a:lnTo>
                  <a:lnTo>
                    <a:pt x="111" y="1070"/>
                  </a:lnTo>
                  <a:lnTo>
                    <a:pt x="203" y="1181"/>
                  </a:lnTo>
                  <a:lnTo>
                    <a:pt x="313" y="1273"/>
                  </a:lnTo>
                  <a:lnTo>
                    <a:pt x="424" y="1328"/>
                  </a:lnTo>
                  <a:lnTo>
                    <a:pt x="572" y="1365"/>
                  </a:lnTo>
                  <a:lnTo>
                    <a:pt x="719" y="1365"/>
                  </a:lnTo>
                  <a:lnTo>
                    <a:pt x="867" y="1347"/>
                  </a:lnTo>
                  <a:lnTo>
                    <a:pt x="996" y="1310"/>
                  </a:lnTo>
                  <a:lnTo>
                    <a:pt x="1106" y="1255"/>
                  </a:lnTo>
                  <a:lnTo>
                    <a:pt x="1199" y="1163"/>
                  </a:lnTo>
                  <a:lnTo>
                    <a:pt x="1272" y="1070"/>
                  </a:lnTo>
                  <a:lnTo>
                    <a:pt x="1328" y="978"/>
                  </a:lnTo>
                  <a:lnTo>
                    <a:pt x="1364" y="868"/>
                  </a:lnTo>
                  <a:lnTo>
                    <a:pt x="1383" y="738"/>
                  </a:lnTo>
                  <a:lnTo>
                    <a:pt x="1364" y="573"/>
                  </a:lnTo>
                  <a:lnTo>
                    <a:pt x="1328" y="425"/>
                  </a:lnTo>
                  <a:lnTo>
                    <a:pt x="1254" y="296"/>
                  </a:lnTo>
                  <a:lnTo>
                    <a:pt x="1180" y="185"/>
                  </a:lnTo>
                  <a:lnTo>
                    <a:pt x="1069" y="93"/>
                  </a:lnTo>
                  <a:lnTo>
                    <a:pt x="959" y="38"/>
                  </a:lnTo>
                  <a:lnTo>
                    <a:pt x="83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7" name="Google Shape;3977;p15"/>
            <p:cNvSpPr/>
            <p:nvPr/>
          </p:nvSpPr>
          <p:spPr>
            <a:xfrm>
              <a:off x="6077175" y="1287250"/>
              <a:ext cx="70575" cy="70550"/>
            </a:xfrm>
            <a:custGeom>
              <a:avLst/>
              <a:gdLst/>
              <a:ahLst/>
              <a:cxnLst/>
              <a:rect l="l" t="t" r="r" b="b"/>
              <a:pathLst>
                <a:path w="2823" h="2822" extrusionOk="0">
                  <a:moveTo>
                    <a:pt x="1255" y="0"/>
                  </a:moveTo>
                  <a:lnTo>
                    <a:pt x="1126" y="19"/>
                  </a:lnTo>
                  <a:lnTo>
                    <a:pt x="978" y="56"/>
                  </a:lnTo>
                  <a:lnTo>
                    <a:pt x="849" y="111"/>
                  </a:lnTo>
                  <a:lnTo>
                    <a:pt x="720" y="166"/>
                  </a:lnTo>
                  <a:lnTo>
                    <a:pt x="609" y="240"/>
                  </a:lnTo>
                  <a:lnTo>
                    <a:pt x="499" y="314"/>
                  </a:lnTo>
                  <a:lnTo>
                    <a:pt x="407" y="406"/>
                  </a:lnTo>
                  <a:lnTo>
                    <a:pt x="314" y="498"/>
                  </a:lnTo>
                  <a:lnTo>
                    <a:pt x="241" y="609"/>
                  </a:lnTo>
                  <a:lnTo>
                    <a:pt x="167" y="738"/>
                  </a:lnTo>
                  <a:lnTo>
                    <a:pt x="112" y="848"/>
                  </a:lnTo>
                  <a:lnTo>
                    <a:pt x="56" y="978"/>
                  </a:lnTo>
                  <a:lnTo>
                    <a:pt x="19" y="1125"/>
                  </a:lnTo>
                  <a:lnTo>
                    <a:pt x="1" y="1273"/>
                  </a:lnTo>
                  <a:lnTo>
                    <a:pt x="1" y="1402"/>
                  </a:lnTo>
                  <a:lnTo>
                    <a:pt x="1" y="1549"/>
                  </a:lnTo>
                  <a:lnTo>
                    <a:pt x="19" y="1697"/>
                  </a:lnTo>
                  <a:lnTo>
                    <a:pt x="56" y="1844"/>
                  </a:lnTo>
                  <a:lnTo>
                    <a:pt x="112" y="1973"/>
                  </a:lnTo>
                  <a:lnTo>
                    <a:pt x="167" y="2084"/>
                  </a:lnTo>
                  <a:lnTo>
                    <a:pt x="241" y="2213"/>
                  </a:lnTo>
                  <a:lnTo>
                    <a:pt x="314" y="2305"/>
                  </a:lnTo>
                  <a:lnTo>
                    <a:pt x="407" y="2416"/>
                  </a:lnTo>
                  <a:lnTo>
                    <a:pt x="499" y="2508"/>
                  </a:lnTo>
                  <a:lnTo>
                    <a:pt x="609" y="2582"/>
                  </a:lnTo>
                  <a:lnTo>
                    <a:pt x="739" y="2655"/>
                  </a:lnTo>
                  <a:lnTo>
                    <a:pt x="849" y="2711"/>
                  </a:lnTo>
                  <a:lnTo>
                    <a:pt x="978" y="2748"/>
                  </a:lnTo>
                  <a:lnTo>
                    <a:pt x="1126" y="2784"/>
                  </a:lnTo>
                  <a:lnTo>
                    <a:pt x="1273" y="2803"/>
                  </a:lnTo>
                  <a:lnTo>
                    <a:pt x="1402" y="2821"/>
                  </a:lnTo>
                  <a:lnTo>
                    <a:pt x="1550" y="2803"/>
                  </a:lnTo>
                  <a:lnTo>
                    <a:pt x="1697" y="2784"/>
                  </a:lnTo>
                  <a:lnTo>
                    <a:pt x="1845" y="2748"/>
                  </a:lnTo>
                  <a:lnTo>
                    <a:pt x="1974" y="2711"/>
                  </a:lnTo>
                  <a:lnTo>
                    <a:pt x="2085" y="2655"/>
                  </a:lnTo>
                  <a:lnTo>
                    <a:pt x="2214" y="2582"/>
                  </a:lnTo>
                  <a:lnTo>
                    <a:pt x="2306" y="2508"/>
                  </a:lnTo>
                  <a:lnTo>
                    <a:pt x="2416" y="2416"/>
                  </a:lnTo>
                  <a:lnTo>
                    <a:pt x="2509" y="2305"/>
                  </a:lnTo>
                  <a:lnTo>
                    <a:pt x="2582" y="2194"/>
                  </a:lnTo>
                  <a:lnTo>
                    <a:pt x="2656" y="2084"/>
                  </a:lnTo>
                  <a:lnTo>
                    <a:pt x="2711" y="1955"/>
                  </a:lnTo>
                  <a:lnTo>
                    <a:pt x="2748" y="1826"/>
                  </a:lnTo>
                  <a:lnTo>
                    <a:pt x="2785" y="1697"/>
                  </a:lnTo>
                  <a:lnTo>
                    <a:pt x="2804" y="1549"/>
                  </a:lnTo>
                  <a:lnTo>
                    <a:pt x="2822" y="1402"/>
                  </a:lnTo>
                  <a:lnTo>
                    <a:pt x="2804" y="1254"/>
                  </a:lnTo>
                  <a:lnTo>
                    <a:pt x="2785" y="1125"/>
                  </a:lnTo>
                  <a:lnTo>
                    <a:pt x="2748" y="978"/>
                  </a:lnTo>
                  <a:lnTo>
                    <a:pt x="2711" y="848"/>
                  </a:lnTo>
                  <a:lnTo>
                    <a:pt x="2656" y="719"/>
                  </a:lnTo>
                  <a:lnTo>
                    <a:pt x="2582" y="609"/>
                  </a:lnTo>
                  <a:lnTo>
                    <a:pt x="2509" y="498"/>
                  </a:lnTo>
                  <a:lnTo>
                    <a:pt x="2416" y="406"/>
                  </a:lnTo>
                  <a:lnTo>
                    <a:pt x="2306" y="314"/>
                  </a:lnTo>
                  <a:lnTo>
                    <a:pt x="2195" y="240"/>
                  </a:lnTo>
                  <a:lnTo>
                    <a:pt x="2085" y="166"/>
                  </a:lnTo>
                  <a:lnTo>
                    <a:pt x="1955" y="111"/>
                  </a:lnTo>
                  <a:lnTo>
                    <a:pt x="1826" y="56"/>
                  </a:lnTo>
                  <a:lnTo>
                    <a:pt x="1697" y="19"/>
                  </a:lnTo>
                  <a:lnTo>
                    <a:pt x="155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8" name="Google Shape;3978;p15"/>
            <p:cNvSpPr/>
            <p:nvPr/>
          </p:nvSpPr>
          <p:spPr>
            <a:xfrm>
              <a:off x="5590425" y="1288175"/>
              <a:ext cx="62250" cy="62700"/>
            </a:xfrm>
            <a:custGeom>
              <a:avLst/>
              <a:gdLst/>
              <a:ahLst/>
              <a:cxnLst/>
              <a:rect l="l" t="t" r="r" b="b"/>
              <a:pathLst>
                <a:path w="2490" h="2508" extrusionOk="0">
                  <a:moveTo>
                    <a:pt x="1254" y="0"/>
                  </a:moveTo>
                  <a:lnTo>
                    <a:pt x="1125" y="19"/>
                  </a:lnTo>
                  <a:lnTo>
                    <a:pt x="1014" y="37"/>
                  </a:lnTo>
                  <a:lnTo>
                    <a:pt x="885" y="56"/>
                  </a:lnTo>
                  <a:lnTo>
                    <a:pt x="775" y="92"/>
                  </a:lnTo>
                  <a:lnTo>
                    <a:pt x="664" y="148"/>
                  </a:lnTo>
                  <a:lnTo>
                    <a:pt x="572" y="203"/>
                  </a:lnTo>
                  <a:lnTo>
                    <a:pt x="388" y="351"/>
                  </a:lnTo>
                  <a:lnTo>
                    <a:pt x="222" y="535"/>
                  </a:lnTo>
                  <a:lnTo>
                    <a:pt x="166" y="646"/>
                  </a:lnTo>
                  <a:lnTo>
                    <a:pt x="111" y="738"/>
                  </a:lnTo>
                  <a:lnTo>
                    <a:pt x="56" y="848"/>
                  </a:lnTo>
                  <a:lnTo>
                    <a:pt x="37" y="977"/>
                  </a:lnTo>
                  <a:lnTo>
                    <a:pt x="0" y="1088"/>
                  </a:lnTo>
                  <a:lnTo>
                    <a:pt x="0" y="1217"/>
                  </a:lnTo>
                  <a:lnTo>
                    <a:pt x="0" y="1346"/>
                  </a:lnTo>
                  <a:lnTo>
                    <a:pt x="19" y="1475"/>
                  </a:lnTo>
                  <a:lnTo>
                    <a:pt x="37" y="1586"/>
                  </a:lnTo>
                  <a:lnTo>
                    <a:pt x="74" y="1715"/>
                  </a:lnTo>
                  <a:lnTo>
                    <a:pt x="129" y="1826"/>
                  </a:lnTo>
                  <a:lnTo>
                    <a:pt x="185" y="1918"/>
                  </a:lnTo>
                  <a:lnTo>
                    <a:pt x="258" y="2028"/>
                  </a:lnTo>
                  <a:lnTo>
                    <a:pt x="351" y="2121"/>
                  </a:lnTo>
                  <a:lnTo>
                    <a:pt x="424" y="2194"/>
                  </a:lnTo>
                  <a:lnTo>
                    <a:pt x="535" y="2287"/>
                  </a:lnTo>
                  <a:lnTo>
                    <a:pt x="627" y="2342"/>
                  </a:lnTo>
                  <a:lnTo>
                    <a:pt x="738" y="2397"/>
                  </a:lnTo>
                  <a:lnTo>
                    <a:pt x="867" y="2452"/>
                  </a:lnTo>
                  <a:lnTo>
                    <a:pt x="978" y="2471"/>
                  </a:lnTo>
                  <a:lnTo>
                    <a:pt x="1107" y="2508"/>
                  </a:lnTo>
                  <a:lnTo>
                    <a:pt x="1365" y="2508"/>
                  </a:lnTo>
                  <a:lnTo>
                    <a:pt x="1475" y="2489"/>
                  </a:lnTo>
                  <a:lnTo>
                    <a:pt x="1604" y="2452"/>
                  </a:lnTo>
                  <a:lnTo>
                    <a:pt x="1715" y="2416"/>
                  </a:lnTo>
                  <a:lnTo>
                    <a:pt x="1826" y="2360"/>
                  </a:lnTo>
                  <a:lnTo>
                    <a:pt x="1918" y="2305"/>
                  </a:lnTo>
                  <a:lnTo>
                    <a:pt x="2102" y="2157"/>
                  </a:lnTo>
                  <a:lnTo>
                    <a:pt x="2268" y="1973"/>
                  </a:lnTo>
                  <a:lnTo>
                    <a:pt x="2324" y="1881"/>
                  </a:lnTo>
                  <a:lnTo>
                    <a:pt x="2379" y="1770"/>
                  </a:lnTo>
                  <a:lnTo>
                    <a:pt x="2434" y="1660"/>
                  </a:lnTo>
                  <a:lnTo>
                    <a:pt x="2453" y="1549"/>
                  </a:lnTo>
                  <a:lnTo>
                    <a:pt x="2489" y="1420"/>
                  </a:lnTo>
                  <a:lnTo>
                    <a:pt x="2489" y="1291"/>
                  </a:lnTo>
                  <a:lnTo>
                    <a:pt x="2489" y="1162"/>
                  </a:lnTo>
                  <a:lnTo>
                    <a:pt x="2471" y="1051"/>
                  </a:lnTo>
                  <a:lnTo>
                    <a:pt x="2453" y="922"/>
                  </a:lnTo>
                  <a:lnTo>
                    <a:pt x="2416" y="811"/>
                  </a:lnTo>
                  <a:lnTo>
                    <a:pt x="2360" y="701"/>
                  </a:lnTo>
                  <a:lnTo>
                    <a:pt x="2305" y="590"/>
                  </a:lnTo>
                  <a:lnTo>
                    <a:pt x="2231" y="480"/>
                  </a:lnTo>
                  <a:lnTo>
                    <a:pt x="2139" y="387"/>
                  </a:lnTo>
                  <a:lnTo>
                    <a:pt x="2065" y="314"/>
                  </a:lnTo>
                  <a:lnTo>
                    <a:pt x="1955" y="240"/>
                  </a:lnTo>
                  <a:lnTo>
                    <a:pt x="1863" y="166"/>
                  </a:lnTo>
                  <a:lnTo>
                    <a:pt x="1752" y="111"/>
                  </a:lnTo>
                  <a:lnTo>
                    <a:pt x="1623" y="74"/>
                  </a:lnTo>
                  <a:lnTo>
                    <a:pt x="1512" y="37"/>
                  </a:lnTo>
                  <a:lnTo>
                    <a:pt x="1383" y="19"/>
                  </a:lnTo>
                  <a:lnTo>
                    <a:pt x="1254"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9" name="Google Shape;3979;p15"/>
            <p:cNvSpPr/>
            <p:nvPr/>
          </p:nvSpPr>
          <p:spPr>
            <a:xfrm>
              <a:off x="5110575" y="1293700"/>
              <a:ext cx="40125" cy="40125"/>
            </a:xfrm>
            <a:custGeom>
              <a:avLst/>
              <a:gdLst/>
              <a:ahLst/>
              <a:cxnLst/>
              <a:rect l="l" t="t" r="r" b="b"/>
              <a:pathLst>
                <a:path w="1605" h="1605" extrusionOk="0">
                  <a:moveTo>
                    <a:pt x="793" y="0"/>
                  </a:moveTo>
                  <a:lnTo>
                    <a:pt x="646" y="19"/>
                  </a:lnTo>
                  <a:lnTo>
                    <a:pt x="480" y="74"/>
                  </a:lnTo>
                  <a:lnTo>
                    <a:pt x="351" y="148"/>
                  </a:lnTo>
                  <a:lnTo>
                    <a:pt x="240" y="240"/>
                  </a:lnTo>
                  <a:lnTo>
                    <a:pt x="148" y="369"/>
                  </a:lnTo>
                  <a:lnTo>
                    <a:pt x="74" y="498"/>
                  </a:lnTo>
                  <a:lnTo>
                    <a:pt x="19" y="646"/>
                  </a:lnTo>
                  <a:lnTo>
                    <a:pt x="0" y="812"/>
                  </a:lnTo>
                  <a:lnTo>
                    <a:pt x="19" y="959"/>
                  </a:lnTo>
                  <a:lnTo>
                    <a:pt x="56" y="1107"/>
                  </a:lnTo>
                  <a:lnTo>
                    <a:pt x="129" y="1254"/>
                  </a:lnTo>
                  <a:lnTo>
                    <a:pt x="240" y="1365"/>
                  </a:lnTo>
                  <a:lnTo>
                    <a:pt x="351" y="1457"/>
                  </a:lnTo>
                  <a:lnTo>
                    <a:pt x="480" y="1531"/>
                  </a:lnTo>
                  <a:lnTo>
                    <a:pt x="627" y="1586"/>
                  </a:lnTo>
                  <a:lnTo>
                    <a:pt x="793" y="1605"/>
                  </a:lnTo>
                  <a:lnTo>
                    <a:pt x="959" y="1586"/>
                  </a:lnTo>
                  <a:lnTo>
                    <a:pt x="1107" y="1549"/>
                  </a:lnTo>
                  <a:lnTo>
                    <a:pt x="1254" y="1476"/>
                  </a:lnTo>
                  <a:lnTo>
                    <a:pt x="1365" y="1365"/>
                  </a:lnTo>
                  <a:lnTo>
                    <a:pt x="1475" y="1254"/>
                  </a:lnTo>
                  <a:lnTo>
                    <a:pt x="1549" y="1107"/>
                  </a:lnTo>
                  <a:lnTo>
                    <a:pt x="1586" y="959"/>
                  </a:lnTo>
                  <a:lnTo>
                    <a:pt x="1604" y="793"/>
                  </a:lnTo>
                  <a:lnTo>
                    <a:pt x="1586" y="627"/>
                  </a:lnTo>
                  <a:lnTo>
                    <a:pt x="1531" y="480"/>
                  </a:lnTo>
                  <a:lnTo>
                    <a:pt x="1457" y="351"/>
                  </a:lnTo>
                  <a:lnTo>
                    <a:pt x="1365" y="240"/>
                  </a:lnTo>
                  <a:lnTo>
                    <a:pt x="1236" y="130"/>
                  </a:lnTo>
                  <a:lnTo>
                    <a:pt x="1107" y="74"/>
                  </a:lnTo>
                  <a:lnTo>
                    <a:pt x="959" y="19"/>
                  </a:lnTo>
                  <a:lnTo>
                    <a:pt x="79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0" name="Google Shape;3980;p15"/>
            <p:cNvSpPr/>
            <p:nvPr/>
          </p:nvSpPr>
          <p:spPr>
            <a:xfrm>
              <a:off x="6156925" y="1301525"/>
              <a:ext cx="70550" cy="70550"/>
            </a:xfrm>
            <a:custGeom>
              <a:avLst/>
              <a:gdLst/>
              <a:ahLst/>
              <a:cxnLst/>
              <a:rect l="l" t="t" r="r" b="b"/>
              <a:pathLst>
                <a:path w="2822" h="2822" extrusionOk="0">
                  <a:moveTo>
                    <a:pt x="1273" y="1"/>
                  </a:moveTo>
                  <a:lnTo>
                    <a:pt x="1144" y="19"/>
                  </a:lnTo>
                  <a:lnTo>
                    <a:pt x="996" y="56"/>
                  </a:lnTo>
                  <a:lnTo>
                    <a:pt x="867" y="112"/>
                  </a:lnTo>
                  <a:lnTo>
                    <a:pt x="738" y="167"/>
                  </a:lnTo>
                  <a:lnTo>
                    <a:pt x="628" y="222"/>
                  </a:lnTo>
                  <a:lnTo>
                    <a:pt x="517" y="314"/>
                  </a:lnTo>
                  <a:lnTo>
                    <a:pt x="425" y="388"/>
                  </a:lnTo>
                  <a:lnTo>
                    <a:pt x="333" y="499"/>
                  </a:lnTo>
                  <a:lnTo>
                    <a:pt x="240" y="609"/>
                  </a:lnTo>
                  <a:lnTo>
                    <a:pt x="185" y="720"/>
                  </a:lnTo>
                  <a:lnTo>
                    <a:pt x="111" y="849"/>
                  </a:lnTo>
                  <a:lnTo>
                    <a:pt x="75" y="978"/>
                  </a:lnTo>
                  <a:lnTo>
                    <a:pt x="38" y="1107"/>
                  </a:lnTo>
                  <a:lnTo>
                    <a:pt x="19" y="1255"/>
                  </a:lnTo>
                  <a:lnTo>
                    <a:pt x="1" y="1402"/>
                  </a:lnTo>
                  <a:lnTo>
                    <a:pt x="19" y="1550"/>
                  </a:lnTo>
                  <a:lnTo>
                    <a:pt x="38" y="1679"/>
                  </a:lnTo>
                  <a:lnTo>
                    <a:pt x="56" y="1826"/>
                  </a:lnTo>
                  <a:lnTo>
                    <a:pt x="111" y="1955"/>
                  </a:lnTo>
                  <a:lnTo>
                    <a:pt x="167" y="2084"/>
                  </a:lnTo>
                  <a:lnTo>
                    <a:pt x="240" y="2195"/>
                  </a:lnTo>
                  <a:lnTo>
                    <a:pt x="314" y="2306"/>
                  </a:lnTo>
                  <a:lnTo>
                    <a:pt x="406" y="2398"/>
                  </a:lnTo>
                  <a:lnTo>
                    <a:pt x="499" y="2490"/>
                  </a:lnTo>
                  <a:lnTo>
                    <a:pt x="609" y="2582"/>
                  </a:lnTo>
                  <a:lnTo>
                    <a:pt x="720" y="2638"/>
                  </a:lnTo>
                  <a:lnTo>
                    <a:pt x="849" y="2711"/>
                  </a:lnTo>
                  <a:lnTo>
                    <a:pt x="978" y="2748"/>
                  </a:lnTo>
                  <a:lnTo>
                    <a:pt x="1107" y="2785"/>
                  </a:lnTo>
                  <a:lnTo>
                    <a:pt x="1255" y="2804"/>
                  </a:lnTo>
                  <a:lnTo>
                    <a:pt x="1402" y="2822"/>
                  </a:lnTo>
                  <a:lnTo>
                    <a:pt x="1550" y="2804"/>
                  </a:lnTo>
                  <a:lnTo>
                    <a:pt x="1697" y="2785"/>
                  </a:lnTo>
                  <a:lnTo>
                    <a:pt x="1826" y="2767"/>
                  </a:lnTo>
                  <a:lnTo>
                    <a:pt x="1955" y="2711"/>
                  </a:lnTo>
                  <a:lnTo>
                    <a:pt x="2084" y="2656"/>
                  </a:lnTo>
                  <a:lnTo>
                    <a:pt x="2195" y="2582"/>
                  </a:lnTo>
                  <a:lnTo>
                    <a:pt x="2306" y="2508"/>
                  </a:lnTo>
                  <a:lnTo>
                    <a:pt x="2416" y="2416"/>
                  </a:lnTo>
                  <a:lnTo>
                    <a:pt x="2508" y="2324"/>
                  </a:lnTo>
                  <a:lnTo>
                    <a:pt x="2582" y="2213"/>
                  </a:lnTo>
                  <a:lnTo>
                    <a:pt x="2656" y="2103"/>
                  </a:lnTo>
                  <a:lnTo>
                    <a:pt x="2711" y="1974"/>
                  </a:lnTo>
                  <a:lnTo>
                    <a:pt x="2767" y="1845"/>
                  </a:lnTo>
                  <a:lnTo>
                    <a:pt x="2803" y="1716"/>
                  </a:lnTo>
                  <a:lnTo>
                    <a:pt x="2822" y="1568"/>
                  </a:lnTo>
                  <a:lnTo>
                    <a:pt x="2822" y="1421"/>
                  </a:lnTo>
                  <a:lnTo>
                    <a:pt x="2822" y="1273"/>
                  </a:lnTo>
                  <a:lnTo>
                    <a:pt x="2803" y="1126"/>
                  </a:lnTo>
                  <a:lnTo>
                    <a:pt x="2767" y="997"/>
                  </a:lnTo>
                  <a:lnTo>
                    <a:pt x="2730" y="867"/>
                  </a:lnTo>
                  <a:lnTo>
                    <a:pt x="2656" y="738"/>
                  </a:lnTo>
                  <a:lnTo>
                    <a:pt x="2601" y="628"/>
                  </a:lnTo>
                  <a:lnTo>
                    <a:pt x="2508" y="517"/>
                  </a:lnTo>
                  <a:lnTo>
                    <a:pt x="2435" y="407"/>
                  </a:lnTo>
                  <a:lnTo>
                    <a:pt x="2324" y="314"/>
                  </a:lnTo>
                  <a:lnTo>
                    <a:pt x="2213" y="241"/>
                  </a:lnTo>
                  <a:lnTo>
                    <a:pt x="2103" y="167"/>
                  </a:lnTo>
                  <a:lnTo>
                    <a:pt x="1974" y="112"/>
                  </a:lnTo>
                  <a:lnTo>
                    <a:pt x="1845" y="56"/>
                  </a:lnTo>
                  <a:lnTo>
                    <a:pt x="1716" y="38"/>
                  </a:lnTo>
                  <a:lnTo>
                    <a:pt x="1568"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1" name="Google Shape;3981;p15"/>
            <p:cNvSpPr/>
            <p:nvPr/>
          </p:nvSpPr>
          <p:spPr>
            <a:xfrm>
              <a:off x="5669700" y="1302000"/>
              <a:ext cx="63650" cy="63625"/>
            </a:xfrm>
            <a:custGeom>
              <a:avLst/>
              <a:gdLst/>
              <a:ahLst/>
              <a:cxnLst/>
              <a:rect l="l" t="t" r="r" b="b"/>
              <a:pathLst>
                <a:path w="2546" h="2545" extrusionOk="0">
                  <a:moveTo>
                    <a:pt x="1273" y="0"/>
                  </a:moveTo>
                  <a:lnTo>
                    <a:pt x="1125" y="19"/>
                  </a:lnTo>
                  <a:lnTo>
                    <a:pt x="1015" y="37"/>
                  </a:lnTo>
                  <a:lnTo>
                    <a:pt x="886" y="56"/>
                  </a:lnTo>
                  <a:lnTo>
                    <a:pt x="775" y="111"/>
                  </a:lnTo>
                  <a:lnTo>
                    <a:pt x="664" y="148"/>
                  </a:lnTo>
                  <a:lnTo>
                    <a:pt x="554" y="222"/>
                  </a:lnTo>
                  <a:lnTo>
                    <a:pt x="462" y="295"/>
                  </a:lnTo>
                  <a:lnTo>
                    <a:pt x="369" y="369"/>
                  </a:lnTo>
                  <a:lnTo>
                    <a:pt x="296" y="461"/>
                  </a:lnTo>
                  <a:lnTo>
                    <a:pt x="222" y="553"/>
                  </a:lnTo>
                  <a:lnTo>
                    <a:pt x="148" y="664"/>
                  </a:lnTo>
                  <a:lnTo>
                    <a:pt x="93" y="775"/>
                  </a:lnTo>
                  <a:lnTo>
                    <a:pt x="56" y="885"/>
                  </a:lnTo>
                  <a:lnTo>
                    <a:pt x="19" y="1014"/>
                  </a:lnTo>
                  <a:lnTo>
                    <a:pt x="1" y="1144"/>
                  </a:lnTo>
                  <a:lnTo>
                    <a:pt x="1" y="1273"/>
                  </a:lnTo>
                  <a:lnTo>
                    <a:pt x="1" y="1402"/>
                  </a:lnTo>
                  <a:lnTo>
                    <a:pt x="19" y="1531"/>
                  </a:lnTo>
                  <a:lnTo>
                    <a:pt x="56" y="1641"/>
                  </a:lnTo>
                  <a:lnTo>
                    <a:pt x="93" y="1770"/>
                  </a:lnTo>
                  <a:lnTo>
                    <a:pt x="148" y="1881"/>
                  </a:lnTo>
                  <a:lnTo>
                    <a:pt x="204" y="1973"/>
                  </a:lnTo>
                  <a:lnTo>
                    <a:pt x="277" y="2084"/>
                  </a:lnTo>
                  <a:lnTo>
                    <a:pt x="351" y="2176"/>
                  </a:lnTo>
                  <a:lnTo>
                    <a:pt x="443" y="2250"/>
                  </a:lnTo>
                  <a:lnTo>
                    <a:pt x="535" y="2324"/>
                  </a:lnTo>
                  <a:lnTo>
                    <a:pt x="646" y="2379"/>
                  </a:lnTo>
                  <a:lnTo>
                    <a:pt x="757" y="2434"/>
                  </a:lnTo>
                  <a:lnTo>
                    <a:pt x="867" y="2489"/>
                  </a:lnTo>
                  <a:lnTo>
                    <a:pt x="996" y="2508"/>
                  </a:lnTo>
                  <a:lnTo>
                    <a:pt x="1125" y="2526"/>
                  </a:lnTo>
                  <a:lnTo>
                    <a:pt x="1254" y="2545"/>
                  </a:lnTo>
                  <a:lnTo>
                    <a:pt x="1384" y="2545"/>
                  </a:lnTo>
                  <a:lnTo>
                    <a:pt x="1513" y="2526"/>
                  </a:lnTo>
                  <a:lnTo>
                    <a:pt x="1642" y="2489"/>
                  </a:lnTo>
                  <a:lnTo>
                    <a:pt x="1752" y="2453"/>
                  </a:lnTo>
                  <a:lnTo>
                    <a:pt x="1881" y="2397"/>
                  </a:lnTo>
                  <a:lnTo>
                    <a:pt x="1974" y="2342"/>
                  </a:lnTo>
                  <a:lnTo>
                    <a:pt x="2084" y="2268"/>
                  </a:lnTo>
                  <a:lnTo>
                    <a:pt x="2176" y="2176"/>
                  </a:lnTo>
                  <a:lnTo>
                    <a:pt x="2250" y="2084"/>
                  </a:lnTo>
                  <a:lnTo>
                    <a:pt x="2324" y="1992"/>
                  </a:lnTo>
                  <a:lnTo>
                    <a:pt x="2398" y="1881"/>
                  </a:lnTo>
                  <a:lnTo>
                    <a:pt x="2453" y="1770"/>
                  </a:lnTo>
                  <a:lnTo>
                    <a:pt x="2490" y="1641"/>
                  </a:lnTo>
                  <a:lnTo>
                    <a:pt x="2508" y="1531"/>
                  </a:lnTo>
                  <a:lnTo>
                    <a:pt x="2527" y="1383"/>
                  </a:lnTo>
                  <a:lnTo>
                    <a:pt x="2545" y="1254"/>
                  </a:lnTo>
                  <a:lnTo>
                    <a:pt x="2527" y="1125"/>
                  </a:lnTo>
                  <a:lnTo>
                    <a:pt x="2508" y="996"/>
                  </a:lnTo>
                  <a:lnTo>
                    <a:pt x="2471" y="885"/>
                  </a:lnTo>
                  <a:lnTo>
                    <a:pt x="2435" y="756"/>
                  </a:lnTo>
                  <a:lnTo>
                    <a:pt x="2379" y="646"/>
                  </a:lnTo>
                  <a:lnTo>
                    <a:pt x="2324" y="553"/>
                  </a:lnTo>
                  <a:lnTo>
                    <a:pt x="2250" y="461"/>
                  </a:lnTo>
                  <a:lnTo>
                    <a:pt x="2158" y="369"/>
                  </a:lnTo>
                  <a:lnTo>
                    <a:pt x="2084" y="277"/>
                  </a:lnTo>
                  <a:lnTo>
                    <a:pt x="1974" y="222"/>
                  </a:lnTo>
                  <a:lnTo>
                    <a:pt x="1881" y="148"/>
                  </a:lnTo>
                  <a:lnTo>
                    <a:pt x="1771" y="93"/>
                  </a:lnTo>
                  <a:lnTo>
                    <a:pt x="1642" y="56"/>
                  </a:lnTo>
                  <a:lnTo>
                    <a:pt x="1531" y="37"/>
                  </a:lnTo>
                  <a:lnTo>
                    <a:pt x="1402" y="19"/>
                  </a:lnTo>
                  <a:lnTo>
                    <a:pt x="127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2" name="Google Shape;3982;p15"/>
            <p:cNvSpPr/>
            <p:nvPr/>
          </p:nvSpPr>
          <p:spPr>
            <a:xfrm>
              <a:off x="5188000" y="1305675"/>
              <a:ext cx="45200" cy="45200"/>
            </a:xfrm>
            <a:custGeom>
              <a:avLst/>
              <a:gdLst/>
              <a:ahLst/>
              <a:cxnLst/>
              <a:rect l="l" t="t" r="r" b="b"/>
              <a:pathLst>
                <a:path w="1808" h="1808" extrusionOk="0">
                  <a:moveTo>
                    <a:pt x="775" y="1"/>
                  </a:moveTo>
                  <a:lnTo>
                    <a:pt x="591" y="56"/>
                  </a:lnTo>
                  <a:lnTo>
                    <a:pt x="443" y="130"/>
                  </a:lnTo>
                  <a:lnTo>
                    <a:pt x="296" y="241"/>
                  </a:lnTo>
                  <a:lnTo>
                    <a:pt x="185" y="370"/>
                  </a:lnTo>
                  <a:lnTo>
                    <a:pt x="93" y="536"/>
                  </a:lnTo>
                  <a:lnTo>
                    <a:pt x="38" y="701"/>
                  </a:lnTo>
                  <a:lnTo>
                    <a:pt x="1" y="867"/>
                  </a:lnTo>
                  <a:lnTo>
                    <a:pt x="19" y="1052"/>
                  </a:lnTo>
                  <a:lnTo>
                    <a:pt x="75" y="1218"/>
                  </a:lnTo>
                  <a:lnTo>
                    <a:pt x="148" y="1384"/>
                  </a:lnTo>
                  <a:lnTo>
                    <a:pt x="259" y="1513"/>
                  </a:lnTo>
                  <a:lnTo>
                    <a:pt x="388" y="1623"/>
                  </a:lnTo>
                  <a:lnTo>
                    <a:pt x="554" y="1716"/>
                  </a:lnTo>
                  <a:lnTo>
                    <a:pt x="720" y="1771"/>
                  </a:lnTo>
                  <a:lnTo>
                    <a:pt x="886" y="1808"/>
                  </a:lnTo>
                  <a:lnTo>
                    <a:pt x="1052" y="1789"/>
                  </a:lnTo>
                  <a:lnTo>
                    <a:pt x="1218" y="1734"/>
                  </a:lnTo>
                  <a:lnTo>
                    <a:pt x="1365" y="1660"/>
                  </a:lnTo>
                  <a:lnTo>
                    <a:pt x="1513" y="1550"/>
                  </a:lnTo>
                  <a:lnTo>
                    <a:pt x="1623" y="1421"/>
                  </a:lnTo>
                  <a:lnTo>
                    <a:pt x="1716" y="1292"/>
                  </a:lnTo>
                  <a:lnTo>
                    <a:pt x="1771" y="1126"/>
                  </a:lnTo>
                  <a:lnTo>
                    <a:pt x="1808" y="960"/>
                  </a:lnTo>
                  <a:lnTo>
                    <a:pt x="1789" y="775"/>
                  </a:lnTo>
                  <a:lnTo>
                    <a:pt x="1752" y="609"/>
                  </a:lnTo>
                  <a:lnTo>
                    <a:pt x="1679" y="443"/>
                  </a:lnTo>
                  <a:lnTo>
                    <a:pt x="1568" y="314"/>
                  </a:lnTo>
                  <a:lnTo>
                    <a:pt x="1439" y="185"/>
                  </a:lnTo>
                  <a:lnTo>
                    <a:pt x="1291" y="93"/>
                  </a:lnTo>
                  <a:lnTo>
                    <a:pt x="1126" y="19"/>
                  </a:lnTo>
                  <a:lnTo>
                    <a:pt x="94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3" name="Google Shape;3983;p15"/>
            <p:cNvSpPr/>
            <p:nvPr/>
          </p:nvSpPr>
          <p:spPr>
            <a:xfrm>
              <a:off x="6237150" y="1315825"/>
              <a:ext cx="70075" cy="70550"/>
            </a:xfrm>
            <a:custGeom>
              <a:avLst/>
              <a:gdLst/>
              <a:ahLst/>
              <a:cxnLst/>
              <a:rect l="l" t="t" r="r" b="b"/>
              <a:pathLst>
                <a:path w="2803" h="2822" extrusionOk="0">
                  <a:moveTo>
                    <a:pt x="1272" y="0"/>
                  </a:moveTo>
                  <a:lnTo>
                    <a:pt x="1125" y="19"/>
                  </a:lnTo>
                  <a:lnTo>
                    <a:pt x="977" y="56"/>
                  </a:lnTo>
                  <a:lnTo>
                    <a:pt x="848" y="111"/>
                  </a:lnTo>
                  <a:lnTo>
                    <a:pt x="738" y="166"/>
                  </a:lnTo>
                  <a:lnTo>
                    <a:pt x="608" y="222"/>
                  </a:lnTo>
                  <a:lnTo>
                    <a:pt x="498" y="314"/>
                  </a:lnTo>
                  <a:lnTo>
                    <a:pt x="406" y="406"/>
                  </a:lnTo>
                  <a:lnTo>
                    <a:pt x="313" y="498"/>
                  </a:lnTo>
                  <a:lnTo>
                    <a:pt x="240" y="609"/>
                  </a:lnTo>
                  <a:lnTo>
                    <a:pt x="166" y="720"/>
                  </a:lnTo>
                  <a:lnTo>
                    <a:pt x="111" y="849"/>
                  </a:lnTo>
                  <a:lnTo>
                    <a:pt x="55" y="978"/>
                  </a:lnTo>
                  <a:lnTo>
                    <a:pt x="18" y="1107"/>
                  </a:lnTo>
                  <a:lnTo>
                    <a:pt x="0" y="1254"/>
                  </a:lnTo>
                  <a:lnTo>
                    <a:pt x="0" y="1402"/>
                  </a:lnTo>
                  <a:lnTo>
                    <a:pt x="0" y="1549"/>
                  </a:lnTo>
                  <a:lnTo>
                    <a:pt x="18" y="1678"/>
                  </a:lnTo>
                  <a:lnTo>
                    <a:pt x="55" y="1826"/>
                  </a:lnTo>
                  <a:lnTo>
                    <a:pt x="92" y="1955"/>
                  </a:lnTo>
                  <a:lnTo>
                    <a:pt x="148" y="2084"/>
                  </a:lnTo>
                  <a:lnTo>
                    <a:pt x="221" y="2195"/>
                  </a:lnTo>
                  <a:lnTo>
                    <a:pt x="295" y="2305"/>
                  </a:lnTo>
                  <a:lnTo>
                    <a:pt x="387" y="2397"/>
                  </a:lnTo>
                  <a:lnTo>
                    <a:pt x="498" y="2490"/>
                  </a:lnTo>
                  <a:lnTo>
                    <a:pt x="608" y="2582"/>
                  </a:lnTo>
                  <a:lnTo>
                    <a:pt x="719" y="2637"/>
                  </a:lnTo>
                  <a:lnTo>
                    <a:pt x="848" y="2711"/>
                  </a:lnTo>
                  <a:lnTo>
                    <a:pt x="977" y="2748"/>
                  </a:lnTo>
                  <a:lnTo>
                    <a:pt x="1106" y="2785"/>
                  </a:lnTo>
                  <a:lnTo>
                    <a:pt x="1254" y="2803"/>
                  </a:lnTo>
                  <a:lnTo>
                    <a:pt x="1401" y="2822"/>
                  </a:lnTo>
                  <a:lnTo>
                    <a:pt x="1549" y="2803"/>
                  </a:lnTo>
                  <a:lnTo>
                    <a:pt x="1678" y="2785"/>
                  </a:lnTo>
                  <a:lnTo>
                    <a:pt x="1825" y="2748"/>
                  </a:lnTo>
                  <a:lnTo>
                    <a:pt x="1954" y="2711"/>
                  </a:lnTo>
                  <a:lnTo>
                    <a:pt x="2065" y="2656"/>
                  </a:lnTo>
                  <a:lnTo>
                    <a:pt x="2194" y="2582"/>
                  </a:lnTo>
                  <a:lnTo>
                    <a:pt x="2305" y="2508"/>
                  </a:lnTo>
                  <a:lnTo>
                    <a:pt x="2397" y="2416"/>
                  </a:lnTo>
                  <a:lnTo>
                    <a:pt x="2489" y="2324"/>
                  </a:lnTo>
                  <a:lnTo>
                    <a:pt x="2563" y="2213"/>
                  </a:lnTo>
                  <a:lnTo>
                    <a:pt x="2637" y="2102"/>
                  </a:lnTo>
                  <a:lnTo>
                    <a:pt x="2692" y="1973"/>
                  </a:lnTo>
                  <a:lnTo>
                    <a:pt x="2747" y="1844"/>
                  </a:lnTo>
                  <a:lnTo>
                    <a:pt x="2784" y="1697"/>
                  </a:lnTo>
                  <a:lnTo>
                    <a:pt x="2803" y="1568"/>
                  </a:lnTo>
                  <a:lnTo>
                    <a:pt x="2803" y="1420"/>
                  </a:lnTo>
                  <a:lnTo>
                    <a:pt x="2803" y="1273"/>
                  </a:lnTo>
                  <a:lnTo>
                    <a:pt x="2784" y="1125"/>
                  </a:lnTo>
                  <a:lnTo>
                    <a:pt x="2747" y="996"/>
                  </a:lnTo>
                  <a:lnTo>
                    <a:pt x="2710" y="867"/>
                  </a:lnTo>
                  <a:lnTo>
                    <a:pt x="2655" y="738"/>
                  </a:lnTo>
                  <a:lnTo>
                    <a:pt x="2581" y="627"/>
                  </a:lnTo>
                  <a:lnTo>
                    <a:pt x="2508" y="517"/>
                  </a:lnTo>
                  <a:lnTo>
                    <a:pt x="2415" y="406"/>
                  </a:lnTo>
                  <a:lnTo>
                    <a:pt x="2305" y="314"/>
                  </a:lnTo>
                  <a:lnTo>
                    <a:pt x="2213" y="240"/>
                  </a:lnTo>
                  <a:lnTo>
                    <a:pt x="2084" y="166"/>
                  </a:lnTo>
                  <a:lnTo>
                    <a:pt x="1973" y="111"/>
                  </a:lnTo>
                  <a:lnTo>
                    <a:pt x="1844" y="56"/>
                  </a:lnTo>
                  <a:lnTo>
                    <a:pt x="1696" y="19"/>
                  </a:lnTo>
                  <a:lnTo>
                    <a:pt x="154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4" name="Google Shape;3984;p15"/>
            <p:cNvSpPr/>
            <p:nvPr/>
          </p:nvSpPr>
          <p:spPr>
            <a:xfrm>
              <a:off x="5749000" y="1315825"/>
              <a:ext cx="64550" cy="64550"/>
            </a:xfrm>
            <a:custGeom>
              <a:avLst/>
              <a:gdLst/>
              <a:ahLst/>
              <a:cxnLst/>
              <a:rect l="l" t="t" r="r" b="b"/>
              <a:pathLst>
                <a:path w="2582" h="2582" extrusionOk="0">
                  <a:moveTo>
                    <a:pt x="1143" y="0"/>
                  </a:moveTo>
                  <a:lnTo>
                    <a:pt x="1014" y="19"/>
                  </a:lnTo>
                  <a:lnTo>
                    <a:pt x="885" y="56"/>
                  </a:lnTo>
                  <a:lnTo>
                    <a:pt x="774" y="111"/>
                  </a:lnTo>
                  <a:lnTo>
                    <a:pt x="664" y="148"/>
                  </a:lnTo>
                  <a:lnTo>
                    <a:pt x="553" y="222"/>
                  </a:lnTo>
                  <a:lnTo>
                    <a:pt x="461" y="295"/>
                  </a:lnTo>
                  <a:lnTo>
                    <a:pt x="369" y="388"/>
                  </a:lnTo>
                  <a:lnTo>
                    <a:pt x="277" y="480"/>
                  </a:lnTo>
                  <a:lnTo>
                    <a:pt x="203" y="572"/>
                  </a:lnTo>
                  <a:lnTo>
                    <a:pt x="148" y="683"/>
                  </a:lnTo>
                  <a:lnTo>
                    <a:pt x="92" y="793"/>
                  </a:lnTo>
                  <a:lnTo>
                    <a:pt x="55" y="904"/>
                  </a:lnTo>
                  <a:lnTo>
                    <a:pt x="18" y="1033"/>
                  </a:lnTo>
                  <a:lnTo>
                    <a:pt x="0" y="1162"/>
                  </a:lnTo>
                  <a:lnTo>
                    <a:pt x="0" y="1310"/>
                  </a:lnTo>
                  <a:lnTo>
                    <a:pt x="0" y="1439"/>
                  </a:lnTo>
                  <a:lnTo>
                    <a:pt x="37" y="1568"/>
                  </a:lnTo>
                  <a:lnTo>
                    <a:pt x="55" y="1697"/>
                  </a:lnTo>
                  <a:lnTo>
                    <a:pt x="111" y="1807"/>
                  </a:lnTo>
                  <a:lnTo>
                    <a:pt x="166" y="1918"/>
                  </a:lnTo>
                  <a:lnTo>
                    <a:pt x="221" y="2029"/>
                  </a:lnTo>
                  <a:lnTo>
                    <a:pt x="295" y="2139"/>
                  </a:lnTo>
                  <a:lnTo>
                    <a:pt x="387" y="2213"/>
                  </a:lnTo>
                  <a:lnTo>
                    <a:pt x="479" y="2305"/>
                  </a:lnTo>
                  <a:lnTo>
                    <a:pt x="572" y="2379"/>
                  </a:lnTo>
                  <a:lnTo>
                    <a:pt x="682" y="2434"/>
                  </a:lnTo>
                  <a:lnTo>
                    <a:pt x="793" y="2490"/>
                  </a:lnTo>
                  <a:lnTo>
                    <a:pt x="922" y="2527"/>
                  </a:lnTo>
                  <a:lnTo>
                    <a:pt x="1033" y="2563"/>
                  </a:lnTo>
                  <a:lnTo>
                    <a:pt x="1162" y="2582"/>
                  </a:lnTo>
                  <a:lnTo>
                    <a:pt x="1438" y="2582"/>
                  </a:lnTo>
                  <a:lnTo>
                    <a:pt x="1567" y="2563"/>
                  </a:lnTo>
                  <a:lnTo>
                    <a:pt x="1696" y="2527"/>
                  </a:lnTo>
                  <a:lnTo>
                    <a:pt x="1807" y="2490"/>
                  </a:lnTo>
                  <a:lnTo>
                    <a:pt x="1936" y="2434"/>
                  </a:lnTo>
                  <a:lnTo>
                    <a:pt x="2028" y="2361"/>
                  </a:lnTo>
                  <a:lnTo>
                    <a:pt x="2139" y="2287"/>
                  </a:lnTo>
                  <a:lnTo>
                    <a:pt x="2231" y="2213"/>
                  </a:lnTo>
                  <a:lnTo>
                    <a:pt x="2305" y="2121"/>
                  </a:lnTo>
                  <a:lnTo>
                    <a:pt x="2379" y="2010"/>
                  </a:lnTo>
                  <a:lnTo>
                    <a:pt x="2434" y="1900"/>
                  </a:lnTo>
                  <a:lnTo>
                    <a:pt x="2489" y="1789"/>
                  </a:lnTo>
                  <a:lnTo>
                    <a:pt x="2526" y="1678"/>
                  </a:lnTo>
                  <a:lnTo>
                    <a:pt x="2563" y="1549"/>
                  </a:lnTo>
                  <a:lnTo>
                    <a:pt x="2581" y="1420"/>
                  </a:lnTo>
                  <a:lnTo>
                    <a:pt x="2581" y="1273"/>
                  </a:lnTo>
                  <a:lnTo>
                    <a:pt x="2581" y="1144"/>
                  </a:lnTo>
                  <a:lnTo>
                    <a:pt x="2563" y="1015"/>
                  </a:lnTo>
                  <a:lnTo>
                    <a:pt x="2526" y="886"/>
                  </a:lnTo>
                  <a:lnTo>
                    <a:pt x="2489" y="775"/>
                  </a:lnTo>
                  <a:lnTo>
                    <a:pt x="2434" y="664"/>
                  </a:lnTo>
                  <a:lnTo>
                    <a:pt x="2360" y="554"/>
                  </a:lnTo>
                  <a:lnTo>
                    <a:pt x="2286" y="461"/>
                  </a:lnTo>
                  <a:lnTo>
                    <a:pt x="2213" y="369"/>
                  </a:lnTo>
                  <a:lnTo>
                    <a:pt x="2120" y="277"/>
                  </a:lnTo>
                  <a:lnTo>
                    <a:pt x="2010" y="203"/>
                  </a:lnTo>
                  <a:lnTo>
                    <a:pt x="1918" y="148"/>
                  </a:lnTo>
                  <a:lnTo>
                    <a:pt x="1789" y="93"/>
                  </a:lnTo>
                  <a:lnTo>
                    <a:pt x="1678" y="56"/>
                  </a:lnTo>
                  <a:lnTo>
                    <a:pt x="1549" y="19"/>
                  </a:lnTo>
                  <a:lnTo>
                    <a:pt x="142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5" name="Google Shape;3985;p15"/>
            <p:cNvSpPr/>
            <p:nvPr/>
          </p:nvSpPr>
          <p:spPr>
            <a:xfrm>
              <a:off x="5266375" y="1318600"/>
              <a:ext cx="47950" cy="47950"/>
            </a:xfrm>
            <a:custGeom>
              <a:avLst/>
              <a:gdLst/>
              <a:ahLst/>
              <a:cxnLst/>
              <a:rect l="l" t="t" r="r" b="b"/>
              <a:pathLst>
                <a:path w="1918" h="1918" extrusionOk="0">
                  <a:moveTo>
                    <a:pt x="922" y="0"/>
                  </a:moveTo>
                  <a:lnTo>
                    <a:pt x="738" y="19"/>
                  </a:lnTo>
                  <a:lnTo>
                    <a:pt x="553" y="92"/>
                  </a:lnTo>
                  <a:lnTo>
                    <a:pt x="406" y="184"/>
                  </a:lnTo>
                  <a:lnTo>
                    <a:pt x="258" y="295"/>
                  </a:lnTo>
                  <a:lnTo>
                    <a:pt x="148" y="443"/>
                  </a:lnTo>
                  <a:lnTo>
                    <a:pt x="74" y="609"/>
                  </a:lnTo>
                  <a:lnTo>
                    <a:pt x="19" y="775"/>
                  </a:lnTo>
                  <a:lnTo>
                    <a:pt x="0" y="977"/>
                  </a:lnTo>
                  <a:lnTo>
                    <a:pt x="37" y="1162"/>
                  </a:lnTo>
                  <a:lnTo>
                    <a:pt x="92" y="1346"/>
                  </a:lnTo>
                  <a:lnTo>
                    <a:pt x="166" y="1494"/>
                  </a:lnTo>
                  <a:lnTo>
                    <a:pt x="295" y="1641"/>
                  </a:lnTo>
                  <a:lnTo>
                    <a:pt x="424" y="1752"/>
                  </a:lnTo>
                  <a:lnTo>
                    <a:pt x="590" y="1844"/>
                  </a:lnTo>
                  <a:lnTo>
                    <a:pt x="756" y="1881"/>
                  </a:lnTo>
                  <a:lnTo>
                    <a:pt x="959" y="1918"/>
                  </a:lnTo>
                  <a:lnTo>
                    <a:pt x="1162" y="1899"/>
                  </a:lnTo>
                  <a:lnTo>
                    <a:pt x="1346" y="1844"/>
                  </a:lnTo>
                  <a:lnTo>
                    <a:pt x="1512" y="1752"/>
                  </a:lnTo>
                  <a:lnTo>
                    <a:pt x="1641" y="1623"/>
                  </a:lnTo>
                  <a:lnTo>
                    <a:pt x="1770" y="1494"/>
                  </a:lnTo>
                  <a:lnTo>
                    <a:pt x="1844" y="1328"/>
                  </a:lnTo>
                  <a:lnTo>
                    <a:pt x="1899" y="1143"/>
                  </a:lnTo>
                  <a:lnTo>
                    <a:pt x="1918" y="940"/>
                  </a:lnTo>
                  <a:lnTo>
                    <a:pt x="1899" y="738"/>
                  </a:lnTo>
                  <a:lnTo>
                    <a:pt x="1844" y="553"/>
                  </a:lnTo>
                  <a:lnTo>
                    <a:pt x="1752" y="387"/>
                  </a:lnTo>
                  <a:lnTo>
                    <a:pt x="1623" y="258"/>
                  </a:lnTo>
                  <a:lnTo>
                    <a:pt x="1475" y="129"/>
                  </a:lnTo>
                  <a:lnTo>
                    <a:pt x="1309" y="55"/>
                  </a:lnTo>
                  <a:lnTo>
                    <a:pt x="112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6" name="Google Shape;3986;p15"/>
            <p:cNvSpPr/>
            <p:nvPr/>
          </p:nvSpPr>
          <p:spPr>
            <a:xfrm>
              <a:off x="5828275" y="1326425"/>
              <a:ext cx="66400" cy="66400"/>
            </a:xfrm>
            <a:custGeom>
              <a:avLst/>
              <a:gdLst/>
              <a:ahLst/>
              <a:cxnLst/>
              <a:rect l="l" t="t" r="r" b="b"/>
              <a:pathLst>
                <a:path w="2656" h="2656" extrusionOk="0">
                  <a:moveTo>
                    <a:pt x="1180" y="1"/>
                  </a:moveTo>
                  <a:lnTo>
                    <a:pt x="1051" y="19"/>
                  </a:lnTo>
                  <a:lnTo>
                    <a:pt x="922" y="56"/>
                  </a:lnTo>
                  <a:lnTo>
                    <a:pt x="793" y="111"/>
                  </a:lnTo>
                  <a:lnTo>
                    <a:pt x="683" y="167"/>
                  </a:lnTo>
                  <a:lnTo>
                    <a:pt x="572" y="240"/>
                  </a:lnTo>
                  <a:lnTo>
                    <a:pt x="461" y="314"/>
                  </a:lnTo>
                  <a:lnTo>
                    <a:pt x="369" y="406"/>
                  </a:lnTo>
                  <a:lnTo>
                    <a:pt x="295" y="498"/>
                  </a:lnTo>
                  <a:lnTo>
                    <a:pt x="203" y="609"/>
                  </a:lnTo>
                  <a:lnTo>
                    <a:pt x="148" y="720"/>
                  </a:lnTo>
                  <a:lnTo>
                    <a:pt x="93" y="830"/>
                  </a:lnTo>
                  <a:lnTo>
                    <a:pt x="37" y="959"/>
                  </a:lnTo>
                  <a:lnTo>
                    <a:pt x="19" y="1088"/>
                  </a:lnTo>
                  <a:lnTo>
                    <a:pt x="0" y="1217"/>
                  </a:lnTo>
                  <a:lnTo>
                    <a:pt x="0" y="1347"/>
                  </a:lnTo>
                  <a:lnTo>
                    <a:pt x="0" y="1494"/>
                  </a:lnTo>
                  <a:lnTo>
                    <a:pt x="19" y="1623"/>
                  </a:lnTo>
                  <a:lnTo>
                    <a:pt x="56" y="1734"/>
                  </a:lnTo>
                  <a:lnTo>
                    <a:pt x="111" y="1863"/>
                  </a:lnTo>
                  <a:lnTo>
                    <a:pt x="166" y="1973"/>
                  </a:lnTo>
                  <a:lnTo>
                    <a:pt x="240" y="2084"/>
                  </a:lnTo>
                  <a:lnTo>
                    <a:pt x="314" y="2176"/>
                  </a:lnTo>
                  <a:lnTo>
                    <a:pt x="388" y="2268"/>
                  </a:lnTo>
                  <a:lnTo>
                    <a:pt x="498" y="2361"/>
                  </a:lnTo>
                  <a:lnTo>
                    <a:pt x="590" y="2434"/>
                  </a:lnTo>
                  <a:lnTo>
                    <a:pt x="701" y="2490"/>
                  </a:lnTo>
                  <a:lnTo>
                    <a:pt x="812" y="2545"/>
                  </a:lnTo>
                  <a:lnTo>
                    <a:pt x="941" y="2600"/>
                  </a:lnTo>
                  <a:lnTo>
                    <a:pt x="1051" y="2619"/>
                  </a:lnTo>
                  <a:lnTo>
                    <a:pt x="1180" y="2637"/>
                  </a:lnTo>
                  <a:lnTo>
                    <a:pt x="1328" y="2656"/>
                  </a:lnTo>
                  <a:lnTo>
                    <a:pt x="1457" y="2637"/>
                  </a:lnTo>
                  <a:lnTo>
                    <a:pt x="1586" y="2619"/>
                  </a:lnTo>
                  <a:lnTo>
                    <a:pt x="1715" y="2582"/>
                  </a:lnTo>
                  <a:lnTo>
                    <a:pt x="1844" y="2545"/>
                  </a:lnTo>
                  <a:lnTo>
                    <a:pt x="1955" y="2490"/>
                  </a:lnTo>
                  <a:lnTo>
                    <a:pt x="2065" y="2416"/>
                  </a:lnTo>
                  <a:lnTo>
                    <a:pt x="2176" y="2342"/>
                  </a:lnTo>
                  <a:lnTo>
                    <a:pt x="2268" y="2250"/>
                  </a:lnTo>
                  <a:lnTo>
                    <a:pt x="2360" y="2158"/>
                  </a:lnTo>
                  <a:lnTo>
                    <a:pt x="2434" y="2047"/>
                  </a:lnTo>
                  <a:lnTo>
                    <a:pt x="2490" y="1937"/>
                  </a:lnTo>
                  <a:lnTo>
                    <a:pt x="2545" y="1826"/>
                  </a:lnTo>
                  <a:lnTo>
                    <a:pt x="2600" y="1697"/>
                  </a:lnTo>
                  <a:lnTo>
                    <a:pt x="2619" y="1568"/>
                  </a:lnTo>
                  <a:lnTo>
                    <a:pt x="2637" y="1439"/>
                  </a:lnTo>
                  <a:lnTo>
                    <a:pt x="2655" y="1291"/>
                  </a:lnTo>
                  <a:lnTo>
                    <a:pt x="2637" y="1162"/>
                  </a:lnTo>
                  <a:lnTo>
                    <a:pt x="2619" y="1033"/>
                  </a:lnTo>
                  <a:lnTo>
                    <a:pt x="2582" y="904"/>
                  </a:lnTo>
                  <a:lnTo>
                    <a:pt x="2526" y="793"/>
                  </a:lnTo>
                  <a:lnTo>
                    <a:pt x="2471" y="683"/>
                  </a:lnTo>
                  <a:lnTo>
                    <a:pt x="2416" y="572"/>
                  </a:lnTo>
                  <a:lnTo>
                    <a:pt x="2324" y="480"/>
                  </a:lnTo>
                  <a:lnTo>
                    <a:pt x="2250" y="388"/>
                  </a:lnTo>
                  <a:lnTo>
                    <a:pt x="2158" y="296"/>
                  </a:lnTo>
                  <a:lnTo>
                    <a:pt x="2047" y="222"/>
                  </a:lnTo>
                  <a:lnTo>
                    <a:pt x="1936" y="148"/>
                  </a:lnTo>
                  <a:lnTo>
                    <a:pt x="1826" y="93"/>
                  </a:lnTo>
                  <a:lnTo>
                    <a:pt x="1697" y="56"/>
                  </a:lnTo>
                  <a:lnTo>
                    <a:pt x="1586" y="19"/>
                  </a:lnTo>
                  <a:lnTo>
                    <a:pt x="1457"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7" name="Google Shape;3987;p15"/>
            <p:cNvSpPr/>
            <p:nvPr/>
          </p:nvSpPr>
          <p:spPr>
            <a:xfrm>
              <a:off x="6317350" y="1330125"/>
              <a:ext cx="69625" cy="70075"/>
            </a:xfrm>
            <a:custGeom>
              <a:avLst/>
              <a:gdLst/>
              <a:ahLst/>
              <a:cxnLst/>
              <a:rect l="l" t="t" r="r" b="b"/>
              <a:pathLst>
                <a:path w="2785" h="2803" extrusionOk="0">
                  <a:moveTo>
                    <a:pt x="1438" y="0"/>
                  </a:moveTo>
                  <a:lnTo>
                    <a:pt x="1291" y="19"/>
                  </a:lnTo>
                  <a:lnTo>
                    <a:pt x="1143" y="19"/>
                  </a:lnTo>
                  <a:lnTo>
                    <a:pt x="1014" y="55"/>
                  </a:lnTo>
                  <a:lnTo>
                    <a:pt x="885" y="92"/>
                  </a:lnTo>
                  <a:lnTo>
                    <a:pt x="756" y="148"/>
                  </a:lnTo>
                  <a:lnTo>
                    <a:pt x="627" y="221"/>
                  </a:lnTo>
                  <a:lnTo>
                    <a:pt x="517" y="295"/>
                  </a:lnTo>
                  <a:lnTo>
                    <a:pt x="424" y="387"/>
                  </a:lnTo>
                  <a:lnTo>
                    <a:pt x="332" y="479"/>
                  </a:lnTo>
                  <a:lnTo>
                    <a:pt x="240" y="590"/>
                  </a:lnTo>
                  <a:lnTo>
                    <a:pt x="166" y="701"/>
                  </a:lnTo>
                  <a:lnTo>
                    <a:pt x="111" y="811"/>
                  </a:lnTo>
                  <a:lnTo>
                    <a:pt x="56" y="940"/>
                  </a:lnTo>
                  <a:lnTo>
                    <a:pt x="19" y="1088"/>
                  </a:lnTo>
                  <a:lnTo>
                    <a:pt x="0" y="1217"/>
                  </a:lnTo>
                  <a:lnTo>
                    <a:pt x="0" y="1364"/>
                  </a:lnTo>
                  <a:lnTo>
                    <a:pt x="0" y="1512"/>
                  </a:lnTo>
                  <a:lnTo>
                    <a:pt x="19" y="1660"/>
                  </a:lnTo>
                  <a:lnTo>
                    <a:pt x="37" y="1807"/>
                  </a:lnTo>
                  <a:lnTo>
                    <a:pt x="92" y="1936"/>
                  </a:lnTo>
                  <a:lnTo>
                    <a:pt x="148" y="2047"/>
                  </a:lnTo>
                  <a:lnTo>
                    <a:pt x="203" y="2176"/>
                  </a:lnTo>
                  <a:lnTo>
                    <a:pt x="295" y="2286"/>
                  </a:lnTo>
                  <a:lnTo>
                    <a:pt x="369" y="2379"/>
                  </a:lnTo>
                  <a:lnTo>
                    <a:pt x="480" y="2471"/>
                  </a:lnTo>
                  <a:lnTo>
                    <a:pt x="572" y="2563"/>
                  </a:lnTo>
                  <a:lnTo>
                    <a:pt x="701" y="2637"/>
                  </a:lnTo>
                  <a:lnTo>
                    <a:pt x="812" y="2692"/>
                  </a:lnTo>
                  <a:lnTo>
                    <a:pt x="941" y="2729"/>
                  </a:lnTo>
                  <a:lnTo>
                    <a:pt x="1088" y="2766"/>
                  </a:lnTo>
                  <a:lnTo>
                    <a:pt x="1217" y="2803"/>
                  </a:lnTo>
                  <a:lnTo>
                    <a:pt x="1512" y="2803"/>
                  </a:lnTo>
                  <a:lnTo>
                    <a:pt x="1660" y="2784"/>
                  </a:lnTo>
                  <a:lnTo>
                    <a:pt x="1789" y="2747"/>
                  </a:lnTo>
                  <a:lnTo>
                    <a:pt x="1936" y="2710"/>
                  </a:lnTo>
                  <a:lnTo>
                    <a:pt x="2047" y="2655"/>
                  </a:lnTo>
                  <a:lnTo>
                    <a:pt x="2176" y="2581"/>
                  </a:lnTo>
                  <a:lnTo>
                    <a:pt x="2268" y="2508"/>
                  </a:lnTo>
                  <a:lnTo>
                    <a:pt x="2379" y="2415"/>
                  </a:lnTo>
                  <a:lnTo>
                    <a:pt x="2471" y="2323"/>
                  </a:lnTo>
                  <a:lnTo>
                    <a:pt x="2545" y="2213"/>
                  </a:lnTo>
                  <a:lnTo>
                    <a:pt x="2618" y="2084"/>
                  </a:lnTo>
                  <a:lnTo>
                    <a:pt x="2674" y="1973"/>
                  </a:lnTo>
                  <a:lnTo>
                    <a:pt x="2729" y="1844"/>
                  </a:lnTo>
                  <a:lnTo>
                    <a:pt x="2766" y="1696"/>
                  </a:lnTo>
                  <a:lnTo>
                    <a:pt x="2784" y="1567"/>
                  </a:lnTo>
                  <a:lnTo>
                    <a:pt x="2784" y="1420"/>
                  </a:lnTo>
                  <a:lnTo>
                    <a:pt x="2784" y="1272"/>
                  </a:lnTo>
                  <a:lnTo>
                    <a:pt x="2766" y="1125"/>
                  </a:lnTo>
                  <a:lnTo>
                    <a:pt x="2729" y="996"/>
                  </a:lnTo>
                  <a:lnTo>
                    <a:pt x="2692" y="867"/>
                  </a:lnTo>
                  <a:lnTo>
                    <a:pt x="2637" y="756"/>
                  </a:lnTo>
                  <a:lnTo>
                    <a:pt x="2563" y="627"/>
                  </a:lnTo>
                  <a:lnTo>
                    <a:pt x="2489" y="535"/>
                  </a:lnTo>
                  <a:lnTo>
                    <a:pt x="2397" y="424"/>
                  </a:lnTo>
                  <a:lnTo>
                    <a:pt x="2305" y="332"/>
                  </a:lnTo>
                  <a:lnTo>
                    <a:pt x="2213" y="258"/>
                  </a:lnTo>
                  <a:lnTo>
                    <a:pt x="2102" y="184"/>
                  </a:lnTo>
                  <a:lnTo>
                    <a:pt x="1973" y="129"/>
                  </a:lnTo>
                  <a:lnTo>
                    <a:pt x="1844" y="74"/>
                  </a:lnTo>
                  <a:lnTo>
                    <a:pt x="1715" y="37"/>
                  </a:lnTo>
                  <a:lnTo>
                    <a:pt x="1586" y="19"/>
                  </a:lnTo>
                  <a:lnTo>
                    <a:pt x="143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8" name="Google Shape;3988;p15"/>
            <p:cNvSpPr/>
            <p:nvPr/>
          </p:nvSpPr>
          <p:spPr>
            <a:xfrm>
              <a:off x="5344725" y="1331025"/>
              <a:ext cx="51200" cy="51200"/>
            </a:xfrm>
            <a:custGeom>
              <a:avLst/>
              <a:gdLst/>
              <a:ahLst/>
              <a:cxnLst/>
              <a:rect l="l" t="t" r="r" b="b"/>
              <a:pathLst>
                <a:path w="2048" h="2048" extrusionOk="0">
                  <a:moveTo>
                    <a:pt x="941" y="1"/>
                  </a:moveTo>
                  <a:lnTo>
                    <a:pt x="831" y="19"/>
                  </a:lnTo>
                  <a:lnTo>
                    <a:pt x="646" y="75"/>
                  </a:lnTo>
                  <a:lnTo>
                    <a:pt x="462" y="167"/>
                  </a:lnTo>
                  <a:lnTo>
                    <a:pt x="296" y="296"/>
                  </a:lnTo>
                  <a:lnTo>
                    <a:pt x="185" y="443"/>
                  </a:lnTo>
                  <a:lnTo>
                    <a:pt x="75" y="628"/>
                  </a:lnTo>
                  <a:lnTo>
                    <a:pt x="19" y="831"/>
                  </a:lnTo>
                  <a:lnTo>
                    <a:pt x="1" y="923"/>
                  </a:lnTo>
                  <a:lnTo>
                    <a:pt x="1" y="1033"/>
                  </a:lnTo>
                  <a:lnTo>
                    <a:pt x="1" y="1144"/>
                  </a:lnTo>
                  <a:lnTo>
                    <a:pt x="19" y="1255"/>
                  </a:lnTo>
                  <a:lnTo>
                    <a:pt x="93" y="1439"/>
                  </a:lnTo>
                  <a:lnTo>
                    <a:pt x="185" y="1624"/>
                  </a:lnTo>
                  <a:lnTo>
                    <a:pt x="314" y="1771"/>
                  </a:lnTo>
                  <a:lnTo>
                    <a:pt x="480" y="1900"/>
                  </a:lnTo>
                  <a:lnTo>
                    <a:pt x="665" y="1992"/>
                  </a:lnTo>
                  <a:lnTo>
                    <a:pt x="849" y="2048"/>
                  </a:lnTo>
                  <a:lnTo>
                    <a:pt x="1070" y="2048"/>
                  </a:lnTo>
                  <a:lnTo>
                    <a:pt x="1273" y="2029"/>
                  </a:lnTo>
                  <a:lnTo>
                    <a:pt x="1457" y="1955"/>
                  </a:lnTo>
                  <a:lnTo>
                    <a:pt x="1623" y="1863"/>
                  </a:lnTo>
                  <a:lnTo>
                    <a:pt x="1771" y="1734"/>
                  </a:lnTo>
                  <a:lnTo>
                    <a:pt x="1881" y="1587"/>
                  </a:lnTo>
                  <a:lnTo>
                    <a:pt x="1974" y="1402"/>
                  </a:lnTo>
                  <a:lnTo>
                    <a:pt x="2029" y="1218"/>
                  </a:lnTo>
                  <a:lnTo>
                    <a:pt x="2047" y="1015"/>
                  </a:lnTo>
                  <a:lnTo>
                    <a:pt x="2029" y="812"/>
                  </a:lnTo>
                  <a:lnTo>
                    <a:pt x="1974" y="628"/>
                  </a:lnTo>
                  <a:lnTo>
                    <a:pt x="1881" y="462"/>
                  </a:lnTo>
                  <a:lnTo>
                    <a:pt x="1752" y="296"/>
                  </a:lnTo>
                  <a:lnTo>
                    <a:pt x="1605" y="185"/>
                  </a:lnTo>
                  <a:lnTo>
                    <a:pt x="1439" y="93"/>
                  </a:lnTo>
                  <a:lnTo>
                    <a:pt x="1255" y="19"/>
                  </a:lnTo>
                  <a:lnTo>
                    <a:pt x="105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9" name="Google Shape;3989;p15"/>
            <p:cNvSpPr/>
            <p:nvPr/>
          </p:nvSpPr>
          <p:spPr>
            <a:xfrm>
              <a:off x="5907550" y="1340250"/>
              <a:ext cx="67325" cy="67325"/>
            </a:xfrm>
            <a:custGeom>
              <a:avLst/>
              <a:gdLst/>
              <a:ahLst/>
              <a:cxnLst/>
              <a:rect l="l" t="t" r="r" b="b"/>
              <a:pathLst>
                <a:path w="2693" h="2693" extrusionOk="0">
                  <a:moveTo>
                    <a:pt x="1199" y="1"/>
                  </a:moveTo>
                  <a:lnTo>
                    <a:pt x="1070" y="19"/>
                  </a:lnTo>
                  <a:lnTo>
                    <a:pt x="941" y="56"/>
                  </a:lnTo>
                  <a:lnTo>
                    <a:pt x="830" y="111"/>
                  </a:lnTo>
                  <a:lnTo>
                    <a:pt x="701" y="167"/>
                  </a:lnTo>
                  <a:lnTo>
                    <a:pt x="591" y="240"/>
                  </a:lnTo>
                  <a:lnTo>
                    <a:pt x="499" y="314"/>
                  </a:lnTo>
                  <a:lnTo>
                    <a:pt x="388" y="406"/>
                  </a:lnTo>
                  <a:lnTo>
                    <a:pt x="314" y="499"/>
                  </a:lnTo>
                  <a:lnTo>
                    <a:pt x="222" y="609"/>
                  </a:lnTo>
                  <a:lnTo>
                    <a:pt x="167" y="720"/>
                  </a:lnTo>
                  <a:lnTo>
                    <a:pt x="111" y="830"/>
                  </a:lnTo>
                  <a:lnTo>
                    <a:pt x="56" y="959"/>
                  </a:lnTo>
                  <a:lnTo>
                    <a:pt x="19" y="1089"/>
                  </a:lnTo>
                  <a:lnTo>
                    <a:pt x="1" y="1218"/>
                  </a:lnTo>
                  <a:lnTo>
                    <a:pt x="1" y="1347"/>
                  </a:lnTo>
                  <a:lnTo>
                    <a:pt x="1" y="1476"/>
                  </a:lnTo>
                  <a:lnTo>
                    <a:pt x="38" y="1623"/>
                  </a:lnTo>
                  <a:lnTo>
                    <a:pt x="56" y="1734"/>
                  </a:lnTo>
                  <a:lnTo>
                    <a:pt x="111" y="1863"/>
                  </a:lnTo>
                  <a:lnTo>
                    <a:pt x="167" y="1974"/>
                  </a:lnTo>
                  <a:lnTo>
                    <a:pt x="240" y="2084"/>
                  </a:lnTo>
                  <a:lnTo>
                    <a:pt x="314" y="2195"/>
                  </a:lnTo>
                  <a:lnTo>
                    <a:pt x="406" y="2287"/>
                  </a:lnTo>
                  <a:lnTo>
                    <a:pt x="499" y="2379"/>
                  </a:lnTo>
                  <a:lnTo>
                    <a:pt x="609" y="2453"/>
                  </a:lnTo>
                  <a:lnTo>
                    <a:pt x="720" y="2527"/>
                  </a:lnTo>
                  <a:lnTo>
                    <a:pt x="830" y="2582"/>
                  </a:lnTo>
                  <a:lnTo>
                    <a:pt x="960" y="2637"/>
                  </a:lnTo>
                  <a:lnTo>
                    <a:pt x="1089" y="2656"/>
                  </a:lnTo>
                  <a:lnTo>
                    <a:pt x="1218" y="2674"/>
                  </a:lnTo>
                  <a:lnTo>
                    <a:pt x="1347" y="2693"/>
                  </a:lnTo>
                  <a:lnTo>
                    <a:pt x="1494" y="2674"/>
                  </a:lnTo>
                  <a:lnTo>
                    <a:pt x="1623" y="2656"/>
                  </a:lnTo>
                  <a:lnTo>
                    <a:pt x="1752" y="2619"/>
                  </a:lnTo>
                  <a:lnTo>
                    <a:pt x="1863" y="2582"/>
                  </a:lnTo>
                  <a:lnTo>
                    <a:pt x="1992" y="2527"/>
                  </a:lnTo>
                  <a:lnTo>
                    <a:pt x="2103" y="2453"/>
                  </a:lnTo>
                  <a:lnTo>
                    <a:pt x="2195" y="2379"/>
                  </a:lnTo>
                  <a:lnTo>
                    <a:pt x="2287" y="2287"/>
                  </a:lnTo>
                  <a:lnTo>
                    <a:pt x="2379" y="2176"/>
                  </a:lnTo>
                  <a:lnTo>
                    <a:pt x="2453" y="2084"/>
                  </a:lnTo>
                  <a:lnTo>
                    <a:pt x="2527" y="1974"/>
                  </a:lnTo>
                  <a:lnTo>
                    <a:pt x="2582" y="1845"/>
                  </a:lnTo>
                  <a:lnTo>
                    <a:pt x="2637" y="1734"/>
                  </a:lnTo>
                  <a:lnTo>
                    <a:pt x="2656" y="1605"/>
                  </a:lnTo>
                  <a:lnTo>
                    <a:pt x="2693" y="1476"/>
                  </a:lnTo>
                  <a:lnTo>
                    <a:pt x="2693" y="1328"/>
                  </a:lnTo>
                  <a:lnTo>
                    <a:pt x="2674" y="1199"/>
                  </a:lnTo>
                  <a:lnTo>
                    <a:pt x="2656" y="1070"/>
                  </a:lnTo>
                  <a:lnTo>
                    <a:pt x="2619" y="941"/>
                  </a:lnTo>
                  <a:lnTo>
                    <a:pt x="2582" y="830"/>
                  </a:lnTo>
                  <a:lnTo>
                    <a:pt x="2527" y="701"/>
                  </a:lnTo>
                  <a:lnTo>
                    <a:pt x="2453" y="591"/>
                  </a:lnTo>
                  <a:lnTo>
                    <a:pt x="2379" y="499"/>
                  </a:lnTo>
                  <a:lnTo>
                    <a:pt x="2287" y="388"/>
                  </a:lnTo>
                  <a:lnTo>
                    <a:pt x="2195" y="314"/>
                  </a:lnTo>
                  <a:lnTo>
                    <a:pt x="2084" y="222"/>
                  </a:lnTo>
                  <a:lnTo>
                    <a:pt x="1974" y="167"/>
                  </a:lnTo>
                  <a:lnTo>
                    <a:pt x="1863" y="111"/>
                  </a:lnTo>
                  <a:lnTo>
                    <a:pt x="1734" y="56"/>
                  </a:lnTo>
                  <a:lnTo>
                    <a:pt x="1605" y="19"/>
                  </a:lnTo>
                  <a:lnTo>
                    <a:pt x="147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0" name="Google Shape;3990;p15"/>
            <p:cNvSpPr/>
            <p:nvPr/>
          </p:nvSpPr>
          <p:spPr>
            <a:xfrm>
              <a:off x="5420800" y="1344400"/>
              <a:ext cx="53475" cy="53500"/>
            </a:xfrm>
            <a:custGeom>
              <a:avLst/>
              <a:gdLst/>
              <a:ahLst/>
              <a:cxnLst/>
              <a:rect l="l" t="t" r="r" b="b"/>
              <a:pathLst>
                <a:path w="2139" h="2140" extrusionOk="0">
                  <a:moveTo>
                    <a:pt x="1033" y="1"/>
                  </a:moveTo>
                  <a:lnTo>
                    <a:pt x="811" y="19"/>
                  </a:lnTo>
                  <a:lnTo>
                    <a:pt x="627" y="74"/>
                  </a:lnTo>
                  <a:lnTo>
                    <a:pt x="443" y="185"/>
                  </a:lnTo>
                  <a:lnTo>
                    <a:pt x="295" y="314"/>
                  </a:lnTo>
                  <a:lnTo>
                    <a:pt x="166" y="462"/>
                  </a:lnTo>
                  <a:lnTo>
                    <a:pt x="74" y="646"/>
                  </a:lnTo>
                  <a:lnTo>
                    <a:pt x="19" y="849"/>
                  </a:lnTo>
                  <a:lnTo>
                    <a:pt x="0" y="1052"/>
                  </a:lnTo>
                  <a:lnTo>
                    <a:pt x="0" y="1162"/>
                  </a:lnTo>
                  <a:lnTo>
                    <a:pt x="19" y="1273"/>
                  </a:lnTo>
                  <a:lnTo>
                    <a:pt x="74" y="1476"/>
                  </a:lnTo>
                  <a:lnTo>
                    <a:pt x="166" y="1660"/>
                  </a:lnTo>
                  <a:lnTo>
                    <a:pt x="295" y="1826"/>
                  </a:lnTo>
                  <a:lnTo>
                    <a:pt x="461" y="1955"/>
                  </a:lnTo>
                  <a:lnTo>
                    <a:pt x="645" y="2047"/>
                  </a:lnTo>
                  <a:lnTo>
                    <a:pt x="848" y="2121"/>
                  </a:lnTo>
                  <a:lnTo>
                    <a:pt x="959" y="2121"/>
                  </a:lnTo>
                  <a:lnTo>
                    <a:pt x="1069" y="2139"/>
                  </a:lnTo>
                  <a:lnTo>
                    <a:pt x="1180" y="2121"/>
                  </a:lnTo>
                  <a:lnTo>
                    <a:pt x="1291" y="2103"/>
                  </a:lnTo>
                  <a:lnTo>
                    <a:pt x="1494" y="2047"/>
                  </a:lnTo>
                  <a:lnTo>
                    <a:pt x="1678" y="1955"/>
                  </a:lnTo>
                  <a:lnTo>
                    <a:pt x="1844" y="1826"/>
                  </a:lnTo>
                  <a:lnTo>
                    <a:pt x="1973" y="1660"/>
                  </a:lnTo>
                  <a:lnTo>
                    <a:pt x="2065" y="1476"/>
                  </a:lnTo>
                  <a:lnTo>
                    <a:pt x="2120" y="1273"/>
                  </a:lnTo>
                  <a:lnTo>
                    <a:pt x="2139" y="1162"/>
                  </a:lnTo>
                  <a:lnTo>
                    <a:pt x="2139" y="1052"/>
                  </a:lnTo>
                  <a:lnTo>
                    <a:pt x="2139" y="923"/>
                  </a:lnTo>
                  <a:lnTo>
                    <a:pt x="2120" y="830"/>
                  </a:lnTo>
                  <a:lnTo>
                    <a:pt x="2047" y="628"/>
                  </a:lnTo>
                  <a:lnTo>
                    <a:pt x="1936" y="443"/>
                  </a:lnTo>
                  <a:lnTo>
                    <a:pt x="1807" y="277"/>
                  </a:lnTo>
                  <a:lnTo>
                    <a:pt x="1641" y="148"/>
                  </a:lnTo>
                  <a:lnTo>
                    <a:pt x="1457" y="56"/>
                  </a:lnTo>
                  <a:lnTo>
                    <a:pt x="1254"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1" name="Google Shape;3991;p15"/>
            <p:cNvSpPr/>
            <p:nvPr/>
          </p:nvSpPr>
          <p:spPr>
            <a:xfrm>
              <a:off x="5984525" y="1354075"/>
              <a:ext cx="67800" cy="67800"/>
            </a:xfrm>
            <a:custGeom>
              <a:avLst/>
              <a:gdLst/>
              <a:ahLst/>
              <a:cxnLst/>
              <a:rect l="l" t="t" r="r" b="b"/>
              <a:pathLst>
                <a:path w="2712" h="2712" extrusionOk="0">
                  <a:moveTo>
                    <a:pt x="1347" y="1"/>
                  </a:moveTo>
                  <a:lnTo>
                    <a:pt x="1199" y="19"/>
                  </a:lnTo>
                  <a:lnTo>
                    <a:pt x="1070" y="38"/>
                  </a:lnTo>
                  <a:lnTo>
                    <a:pt x="941" y="75"/>
                  </a:lnTo>
                  <a:lnTo>
                    <a:pt x="831" y="111"/>
                  </a:lnTo>
                  <a:lnTo>
                    <a:pt x="702" y="167"/>
                  </a:lnTo>
                  <a:lnTo>
                    <a:pt x="591" y="241"/>
                  </a:lnTo>
                  <a:lnTo>
                    <a:pt x="499" y="314"/>
                  </a:lnTo>
                  <a:lnTo>
                    <a:pt x="388" y="406"/>
                  </a:lnTo>
                  <a:lnTo>
                    <a:pt x="314" y="499"/>
                  </a:lnTo>
                  <a:lnTo>
                    <a:pt x="222" y="609"/>
                  </a:lnTo>
                  <a:lnTo>
                    <a:pt x="167" y="720"/>
                  </a:lnTo>
                  <a:lnTo>
                    <a:pt x="112" y="831"/>
                  </a:lnTo>
                  <a:lnTo>
                    <a:pt x="56" y="960"/>
                  </a:lnTo>
                  <a:lnTo>
                    <a:pt x="19" y="1089"/>
                  </a:lnTo>
                  <a:lnTo>
                    <a:pt x="1" y="1218"/>
                  </a:lnTo>
                  <a:lnTo>
                    <a:pt x="1" y="1347"/>
                  </a:lnTo>
                  <a:lnTo>
                    <a:pt x="1" y="1494"/>
                  </a:lnTo>
                  <a:lnTo>
                    <a:pt x="19" y="1623"/>
                  </a:lnTo>
                  <a:lnTo>
                    <a:pt x="56" y="1752"/>
                  </a:lnTo>
                  <a:lnTo>
                    <a:pt x="93" y="1863"/>
                  </a:lnTo>
                  <a:lnTo>
                    <a:pt x="148" y="1992"/>
                  </a:lnTo>
                  <a:lnTo>
                    <a:pt x="222" y="2103"/>
                  </a:lnTo>
                  <a:lnTo>
                    <a:pt x="296" y="2195"/>
                  </a:lnTo>
                  <a:lnTo>
                    <a:pt x="388" y="2306"/>
                  </a:lnTo>
                  <a:lnTo>
                    <a:pt x="480" y="2398"/>
                  </a:lnTo>
                  <a:lnTo>
                    <a:pt x="591" y="2472"/>
                  </a:lnTo>
                  <a:lnTo>
                    <a:pt x="702" y="2545"/>
                  </a:lnTo>
                  <a:lnTo>
                    <a:pt x="812" y="2601"/>
                  </a:lnTo>
                  <a:lnTo>
                    <a:pt x="941" y="2656"/>
                  </a:lnTo>
                  <a:lnTo>
                    <a:pt x="1070" y="2674"/>
                  </a:lnTo>
                  <a:lnTo>
                    <a:pt x="1199" y="2711"/>
                  </a:lnTo>
                  <a:lnTo>
                    <a:pt x="1458" y="2711"/>
                  </a:lnTo>
                  <a:lnTo>
                    <a:pt x="1605" y="2693"/>
                  </a:lnTo>
                  <a:lnTo>
                    <a:pt x="1734" y="2656"/>
                  </a:lnTo>
                  <a:lnTo>
                    <a:pt x="1863" y="2619"/>
                  </a:lnTo>
                  <a:lnTo>
                    <a:pt x="1974" y="2545"/>
                  </a:lnTo>
                  <a:lnTo>
                    <a:pt x="2084" y="2490"/>
                  </a:lnTo>
                  <a:lnTo>
                    <a:pt x="2195" y="2398"/>
                  </a:lnTo>
                  <a:lnTo>
                    <a:pt x="2306" y="2306"/>
                  </a:lnTo>
                  <a:lnTo>
                    <a:pt x="2398" y="2213"/>
                  </a:lnTo>
                  <a:lnTo>
                    <a:pt x="2472" y="2103"/>
                  </a:lnTo>
                  <a:lnTo>
                    <a:pt x="2545" y="1992"/>
                  </a:lnTo>
                  <a:lnTo>
                    <a:pt x="2601" y="1863"/>
                  </a:lnTo>
                  <a:lnTo>
                    <a:pt x="2638" y="1734"/>
                  </a:lnTo>
                  <a:lnTo>
                    <a:pt x="2674" y="1605"/>
                  </a:lnTo>
                  <a:lnTo>
                    <a:pt x="2693" y="1476"/>
                  </a:lnTo>
                  <a:lnTo>
                    <a:pt x="2711" y="1347"/>
                  </a:lnTo>
                  <a:lnTo>
                    <a:pt x="2693" y="1199"/>
                  </a:lnTo>
                  <a:lnTo>
                    <a:pt x="2674" y="1070"/>
                  </a:lnTo>
                  <a:lnTo>
                    <a:pt x="2638" y="941"/>
                  </a:lnTo>
                  <a:lnTo>
                    <a:pt x="2582" y="831"/>
                  </a:lnTo>
                  <a:lnTo>
                    <a:pt x="2527" y="702"/>
                  </a:lnTo>
                  <a:lnTo>
                    <a:pt x="2453" y="591"/>
                  </a:lnTo>
                  <a:lnTo>
                    <a:pt x="2379" y="499"/>
                  </a:lnTo>
                  <a:lnTo>
                    <a:pt x="2287" y="406"/>
                  </a:lnTo>
                  <a:lnTo>
                    <a:pt x="2195" y="314"/>
                  </a:lnTo>
                  <a:lnTo>
                    <a:pt x="2084" y="241"/>
                  </a:lnTo>
                  <a:lnTo>
                    <a:pt x="1974" y="167"/>
                  </a:lnTo>
                  <a:lnTo>
                    <a:pt x="1863" y="111"/>
                  </a:lnTo>
                  <a:lnTo>
                    <a:pt x="1734" y="56"/>
                  </a:lnTo>
                  <a:lnTo>
                    <a:pt x="1605" y="38"/>
                  </a:lnTo>
                  <a:lnTo>
                    <a:pt x="1476" y="19"/>
                  </a:lnTo>
                  <a:lnTo>
                    <a:pt x="1347"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2" name="Google Shape;3992;p15"/>
            <p:cNvSpPr/>
            <p:nvPr/>
          </p:nvSpPr>
          <p:spPr>
            <a:xfrm>
              <a:off x="5499150" y="1356850"/>
              <a:ext cx="56725" cy="56725"/>
            </a:xfrm>
            <a:custGeom>
              <a:avLst/>
              <a:gdLst/>
              <a:ahLst/>
              <a:cxnLst/>
              <a:rect l="l" t="t" r="r" b="b"/>
              <a:pathLst>
                <a:path w="2269" h="2269" extrusionOk="0">
                  <a:moveTo>
                    <a:pt x="1107" y="0"/>
                  </a:moveTo>
                  <a:lnTo>
                    <a:pt x="996" y="19"/>
                  </a:lnTo>
                  <a:lnTo>
                    <a:pt x="886" y="37"/>
                  </a:lnTo>
                  <a:lnTo>
                    <a:pt x="683" y="111"/>
                  </a:lnTo>
                  <a:lnTo>
                    <a:pt x="480" y="222"/>
                  </a:lnTo>
                  <a:lnTo>
                    <a:pt x="314" y="351"/>
                  </a:lnTo>
                  <a:lnTo>
                    <a:pt x="185" y="517"/>
                  </a:lnTo>
                  <a:lnTo>
                    <a:pt x="74" y="720"/>
                  </a:lnTo>
                  <a:lnTo>
                    <a:pt x="19" y="922"/>
                  </a:lnTo>
                  <a:lnTo>
                    <a:pt x="1" y="1033"/>
                  </a:lnTo>
                  <a:lnTo>
                    <a:pt x="1" y="1144"/>
                  </a:lnTo>
                  <a:lnTo>
                    <a:pt x="1" y="1254"/>
                  </a:lnTo>
                  <a:lnTo>
                    <a:pt x="19" y="1365"/>
                  </a:lnTo>
                  <a:lnTo>
                    <a:pt x="93" y="1568"/>
                  </a:lnTo>
                  <a:lnTo>
                    <a:pt x="203" y="1771"/>
                  </a:lnTo>
                  <a:lnTo>
                    <a:pt x="332" y="1936"/>
                  </a:lnTo>
                  <a:lnTo>
                    <a:pt x="498" y="2066"/>
                  </a:lnTo>
                  <a:lnTo>
                    <a:pt x="701" y="2176"/>
                  </a:lnTo>
                  <a:lnTo>
                    <a:pt x="904" y="2250"/>
                  </a:lnTo>
                  <a:lnTo>
                    <a:pt x="1015" y="2268"/>
                  </a:lnTo>
                  <a:lnTo>
                    <a:pt x="1236" y="2268"/>
                  </a:lnTo>
                  <a:lnTo>
                    <a:pt x="1347" y="2250"/>
                  </a:lnTo>
                  <a:lnTo>
                    <a:pt x="1457" y="2213"/>
                  </a:lnTo>
                  <a:lnTo>
                    <a:pt x="1568" y="2176"/>
                  </a:lnTo>
                  <a:lnTo>
                    <a:pt x="1771" y="2066"/>
                  </a:lnTo>
                  <a:lnTo>
                    <a:pt x="1937" y="1918"/>
                  </a:lnTo>
                  <a:lnTo>
                    <a:pt x="2084" y="1734"/>
                  </a:lnTo>
                  <a:lnTo>
                    <a:pt x="2176" y="1549"/>
                  </a:lnTo>
                  <a:lnTo>
                    <a:pt x="2213" y="1439"/>
                  </a:lnTo>
                  <a:lnTo>
                    <a:pt x="2250" y="1328"/>
                  </a:lnTo>
                  <a:lnTo>
                    <a:pt x="2250" y="1217"/>
                  </a:lnTo>
                  <a:lnTo>
                    <a:pt x="2268" y="1088"/>
                  </a:lnTo>
                  <a:lnTo>
                    <a:pt x="2250" y="978"/>
                  </a:lnTo>
                  <a:lnTo>
                    <a:pt x="2232" y="867"/>
                  </a:lnTo>
                  <a:lnTo>
                    <a:pt x="2158" y="664"/>
                  </a:lnTo>
                  <a:lnTo>
                    <a:pt x="2047" y="480"/>
                  </a:lnTo>
                  <a:lnTo>
                    <a:pt x="1900" y="314"/>
                  </a:lnTo>
                  <a:lnTo>
                    <a:pt x="1734" y="185"/>
                  </a:lnTo>
                  <a:lnTo>
                    <a:pt x="1531" y="74"/>
                  </a:lnTo>
                  <a:lnTo>
                    <a:pt x="1328" y="19"/>
                  </a:lnTo>
                  <a:lnTo>
                    <a:pt x="121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3" name="Google Shape;3993;p15"/>
            <p:cNvSpPr/>
            <p:nvPr/>
          </p:nvSpPr>
          <p:spPr>
            <a:xfrm>
              <a:off x="6397550" y="1363300"/>
              <a:ext cx="3700" cy="32300"/>
            </a:xfrm>
            <a:custGeom>
              <a:avLst/>
              <a:gdLst/>
              <a:ahLst/>
              <a:cxnLst/>
              <a:rect l="l" t="t" r="r" b="b"/>
              <a:pathLst>
                <a:path w="148" h="1292" extrusionOk="0">
                  <a:moveTo>
                    <a:pt x="148" y="1"/>
                  </a:moveTo>
                  <a:lnTo>
                    <a:pt x="93" y="148"/>
                  </a:lnTo>
                  <a:lnTo>
                    <a:pt x="37" y="296"/>
                  </a:lnTo>
                  <a:lnTo>
                    <a:pt x="1" y="443"/>
                  </a:lnTo>
                  <a:lnTo>
                    <a:pt x="1" y="591"/>
                  </a:lnTo>
                  <a:lnTo>
                    <a:pt x="1" y="793"/>
                  </a:lnTo>
                  <a:lnTo>
                    <a:pt x="37" y="959"/>
                  </a:lnTo>
                  <a:lnTo>
                    <a:pt x="74" y="1125"/>
                  </a:lnTo>
                  <a:lnTo>
                    <a:pt x="148" y="1291"/>
                  </a:lnTo>
                  <a:lnTo>
                    <a:pt x="148"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4" name="Google Shape;3994;p15"/>
            <p:cNvSpPr/>
            <p:nvPr/>
          </p:nvSpPr>
          <p:spPr>
            <a:xfrm>
              <a:off x="5024825" y="1367900"/>
              <a:ext cx="30000" cy="23075"/>
            </a:xfrm>
            <a:custGeom>
              <a:avLst/>
              <a:gdLst/>
              <a:ahLst/>
              <a:cxnLst/>
              <a:rect l="l" t="t" r="r" b="b"/>
              <a:pathLst>
                <a:path w="1200" h="923" extrusionOk="0">
                  <a:moveTo>
                    <a:pt x="443" y="1"/>
                  </a:moveTo>
                  <a:lnTo>
                    <a:pt x="369" y="19"/>
                  </a:lnTo>
                  <a:lnTo>
                    <a:pt x="296" y="56"/>
                  </a:lnTo>
                  <a:lnTo>
                    <a:pt x="148" y="185"/>
                  </a:lnTo>
                  <a:lnTo>
                    <a:pt x="93" y="259"/>
                  </a:lnTo>
                  <a:lnTo>
                    <a:pt x="38" y="314"/>
                  </a:lnTo>
                  <a:lnTo>
                    <a:pt x="19" y="388"/>
                  </a:lnTo>
                  <a:lnTo>
                    <a:pt x="1" y="444"/>
                  </a:lnTo>
                  <a:lnTo>
                    <a:pt x="38" y="517"/>
                  </a:lnTo>
                  <a:lnTo>
                    <a:pt x="74" y="591"/>
                  </a:lnTo>
                  <a:lnTo>
                    <a:pt x="185" y="739"/>
                  </a:lnTo>
                  <a:lnTo>
                    <a:pt x="259" y="812"/>
                  </a:lnTo>
                  <a:lnTo>
                    <a:pt x="333" y="868"/>
                  </a:lnTo>
                  <a:lnTo>
                    <a:pt x="406" y="904"/>
                  </a:lnTo>
                  <a:lnTo>
                    <a:pt x="462" y="923"/>
                  </a:lnTo>
                  <a:lnTo>
                    <a:pt x="535" y="923"/>
                  </a:lnTo>
                  <a:lnTo>
                    <a:pt x="609" y="886"/>
                  </a:lnTo>
                  <a:lnTo>
                    <a:pt x="775" y="794"/>
                  </a:lnTo>
                  <a:lnTo>
                    <a:pt x="960" y="628"/>
                  </a:lnTo>
                  <a:lnTo>
                    <a:pt x="1199" y="444"/>
                  </a:lnTo>
                  <a:lnTo>
                    <a:pt x="960" y="278"/>
                  </a:lnTo>
                  <a:lnTo>
                    <a:pt x="757" y="130"/>
                  </a:lnTo>
                  <a:lnTo>
                    <a:pt x="591" y="38"/>
                  </a:lnTo>
                  <a:lnTo>
                    <a:pt x="517" y="19"/>
                  </a:lnTo>
                  <a:lnTo>
                    <a:pt x="44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5" name="Google Shape;3995;p15"/>
            <p:cNvSpPr/>
            <p:nvPr/>
          </p:nvSpPr>
          <p:spPr>
            <a:xfrm>
              <a:off x="6064275" y="1368375"/>
              <a:ext cx="67800" cy="67775"/>
            </a:xfrm>
            <a:custGeom>
              <a:avLst/>
              <a:gdLst/>
              <a:ahLst/>
              <a:cxnLst/>
              <a:rect l="l" t="t" r="r" b="b"/>
              <a:pathLst>
                <a:path w="2712" h="2711" extrusionOk="0">
                  <a:moveTo>
                    <a:pt x="1328" y="0"/>
                  </a:moveTo>
                  <a:lnTo>
                    <a:pt x="1199" y="19"/>
                  </a:lnTo>
                  <a:lnTo>
                    <a:pt x="1070" y="37"/>
                  </a:lnTo>
                  <a:lnTo>
                    <a:pt x="941" y="74"/>
                  </a:lnTo>
                  <a:lnTo>
                    <a:pt x="830" y="111"/>
                  </a:lnTo>
                  <a:lnTo>
                    <a:pt x="701" y="166"/>
                  </a:lnTo>
                  <a:lnTo>
                    <a:pt x="591" y="240"/>
                  </a:lnTo>
                  <a:lnTo>
                    <a:pt x="499" y="314"/>
                  </a:lnTo>
                  <a:lnTo>
                    <a:pt x="406" y="406"/>
                  </a:lnTo>
                  <a:lnTo>
                    <a:pt x="314" y="498"/>
                  </a:lnTo>
                  <a:lnTo>
                    <a:pt x="240" y="609"/>
                  </a:lnTo>
                  <a:lnTo>
                    <a:pt x="167" y="720"/>
                  </a:lnTo>
                  <a:lnTo>
                    <a:pt x="111" y="830"/>
                  </a:lnTo>
                  <a:lnTo>
                    <a:pt x="56" y="959"/>
                  </a:lnTo>
                  <a:lnTo>
                    <a:pt x="19" y="1088"/>
                  </a:lnTo>
                  <a:lnTo>
                    <a:pt x="1" y="1217"/>
                  </a:lnTo>
                  <a:lnTo>
                    <a:pt x="1" y="1346"/>
                  </a:lnTo>
                  <a:lnTo>
                    <a:pt x="1" y="1494"/>
                  </a:lnTo>
                  <a:lnTo>
                    <a:pt x="19" y="1623"/>
                  </a:lnTo>
                  <a:lnTo>
                    <a:pt x="56" y="1752"/>
                  </a:lnTo>
                  <a:lnTo>
                    <a:pt x="111" y="1881"/>
                  </a:lnTo>
                  <a:lnTo>
                    <a:pt x="167" y="1992"/>
                  </a:lnTo>
                  <a:lnTo>
                    <a:pt x="240" y="2102"/>
                  </a:lnTo>
                  <a:lnTo>
                    <a:pt x="314" y="2213"/>
                  </a:lnTo>
                  <a:lnTo>
                    <a:pt x="406" y="2324"/>
                  </a:lnTo>
                  <a:lnTo>
                    <a:pt x="499" y="2397"/>
                  </a:lnTo>
                  <a:lnTo>
                    <a:pt x="609" y="2490"/>
                  </a:lnTo>
                  <a:lnTo>
                    <a:pt x="720" y="2563"/>
                  </a:lnTo>
                  <a:lnTo>
                    <a:pt x="849" y="2619"/>
                  </a:lnTo>
                  <a:lnTo>
                    <a:pt x="960" y="2656"/>
                  </a:lnTo>
                  <a:lnTo>
                    <a:pt x="1107" y="2692"/>
                  </a:lnTo>
                  <a:lnTo>
                    <a:pt x="1236" y="2711"/>
                  </a:lnTo>
                  <a:lnTo>
                    <a:pt x="1513" y="2711"/>
                  </a:lnTo>
                  <a:lnTo>
                    <a:pt x="1642" y="2692"/>
                  </a:lnTo>
                  <a:lnTo>
                    <a:pt x="1771" y="2656"/>
                  </a:lnTo>
                  <a:lnTo>
                    <a:pt x="1881" y="2600"/>
                  </a:lnTo>
                  <a:lnTo>
                    <a:pt x="1992" y="2545"/>
                  </a:lnTo>
                  <a:lnTo>
                    <a:pt x="2103" y="2471"/>
                  </a:lnTo>
                  <a:lnTo>
                    <a:pt x="2213" y="2397"/>
                  </a:lnTo>
                  <a:lnTo>
                    <a:pt x="2305" y="2305"/>
                  </a:lnTo>
                  <a:lnTo>
                    <a:pt x="2398" y="2213"/>
                  </a:lnTo>
                  <a:lnTo>
                    <a:pt x="2471" y="2102"/>
                  </a:lnTo>
                  <a:lnTo>
                    <a:pt x="2545" y="1992"/>
                  </a:lnTo>
                  <a:lnTo>
                    <a:pt x="2601" y="1881"/>
                  </a:lnTo>
                  <a:lnTo>
                    <a:pt x="2656" y="1771"/>
                  </a:lnTo>
                  <a:lnTo>
                    <a:pt x="2674" y="1641"/>
                  </a:lnTo>
                  <a:lnTo>
                    <a:pt x="2711" y="1512"/>
                  </a:lnTo>
                  <a:lnTo>
                    <a:pt x="2711" y="1365"/>
                  </a:lnTo>
                  <a:lnTo>
                    <a:pt x="2711" y="1236"/>
                  </a:lnTo>
                  <a:lnTo>
                    <a:pt x="2693" y="1107"/>
                  </a:lnTo>
                  <a:lnTo>
                    <a:pt x="2656" y="959"/>
                  </a:lnTo>
                  <a:lnTo>
                    <a:pt x="2601" y="849"/>
                  </a:lnTo>
                  <a:lnTo>
                    <a:pt x="2545" y="720"/>
                  </a:lnTo>
                  <a:lnTo>
                    <a:pt x="2471" y="609"/>
                  </a:lnTo>
                  <a:lnTo>
                    <a:pt x="2398" y="498"/>
                  </a:lnTo>
                  <a:lnTo>
                    <a:pt x="2305" y="406"/>
                  </a:lnTo>
                  <a:lnTo>
                    <a:pt x="2213" y="314"/>
                  </a:lnTo>
                  <a:lnTo>
                    <a:pt x="2103" y="240"/>
                  </a:lnTo>
                  <a:lnTo>
                    <a:pt x="1992" y="166"/>
                  </a:lnTo>
                  <a:lnTo>
                    <a:pt x="1863" y="111"/>
                  </a:lnTo>
                  <a:lnTo>
                    <a:pt x="1734" y="56"/>
                  </a:lnTo>
                  <a:lnTo>
                    <a:pt x="1605" y="19"/>
                  </a:lnTo>
                  <a:lnTo>
                    <a:pt x="1476"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6" name="Google Shape;3996;p15"/>
            <p:cNvSpPr/>
            <p:nvPr/>
          </p:nvSpPr>
          <p:spPr>
            <a:xfrm>
              <a:off x="5578425" y="1370675"/>
              <a:ext cx="57650" cy="57650"/>
            </a:xfrm>
            <a:custGeom>
              <a:avLst/>
              <a:gdLst/>
              <a:ahLst/>
              <a:cxnLst/>
              <a:rect l="l" t="t" r="r" b="b"/>
              <a:pathLst>
                <a:path w="2306" h="2306" extrusionOk="0">
                  <a:moveTo>
                    <a:pt x="1033" y="1"/>
                  </a:moveTo>
                  <a:lnTo>
                    <a:pt x="904" y="19"/>
                  </a:lnTo>
                  <a:lnTo>
                    <a:pt x="794" y="56"/>
                  </a:lnTo>
                  <a:lnTo>
                    <a:pt x="702" y="93"/>
                  </a:lnTo>
                  <a:lnTo>
                    <a:pt x="499" y="203"/>
                  </a:lnTo>
                  <a:lnTo>
                    <a:pt x="333" y="333"/>
                  </a:lnTo>
                  <a:lnTo>
                    <a:pt x="185" y="498"/>
                  </a:lnTo>
                  <a:lnTo>
                    <a:pt x="93" y="701"/>
                  </a:lnTo>
                  <a:lnTo>
                    <a:pt x="56" y="812"/>
                  </a:lnTo>
                  <a:lnTo>
                    <a:pt x="19" y="923"/>
                  </a:lnTo>
                  <a:lnTo>
                    <a:pt x="1" y="1033"/>
                  </a:lnTo>
                  <a:lnTo>
                    <a:pt x="1" y="1162"/>
                  </a:lnTo>
                  <a:lnTo>
                    <a:pt x="1" y="1273"/>
                  </a:lnTo>
                  <a:lnTo>
                    <a:pt x="19" y="1402"/>
                  </a:lnTo>
                  <a:lnTo>
                    <a:pt x="56" y="1513"/>
                  </a:lnTo>
                  <a:lnTo>
                    <a:pt x="93" y="1605"/>
                  </a:lnTo>
                  <a:lnTo>
                    <a:pt x="204" y="1808"/>
                  </a:lnTo>
                  <a:lnTo>
                    <a:pt x="333" y="1974"/>
                  </a:lnTo>
                  <a:lnTo>
                    <a:pt x="499" y="2121"/>
                  </a:lnTo>
                  <a:lnTo>
                    <a:pt x="702" y="2213"/>
                  </a:lnTo>
                  <a:lnTo>
                    <a:pt x="812" y="2250"/>
                  </a:lnTo>
                  <a:lnTo>
                    <a:pt x="923" y="2287"/>
                  </a:lnTo>
                  <a:lnTo>
                    <a:pt x="1033" y="2305"/>
                  </a:lnTo>
                  <a:lnTo>
                    <a:pt x="1273" y="2305"/>
                  </a:lnTo>
                  <a:lnTo>
                    <a:pt x="1402" y="2287"/>
                  </a:lnTo>
                  <a:lnTo>
                    <a:pt x="1513" y="2250"/>
                  </a:lnTo>
                  <a:lnTo>
                    <a:pt x="1605" y="2213"/>
                  </a:lnTo>
                  <a:lnTo>
                    <a:pt x="1808" y="2103"/>
                  </a:lnTo>
                  <a:lnTo>
                    <a:pt x="1974" y="1974"/>
                  </a:lnTo>
                  <a:lnTo>
                    <a:pt x="2121" y="1808"/>
                  </a:lnTo>
                  <a:lnTo>
                    <a:pt x="2214" y="1605"/>
                  </a:lnTo>
                  <a:lnTo>
                    <a:pt x="2250" y="1494"/>
                  </a:lnTo>
                  <a:lnTo>
                    <a:pt x="2287" y="1383"/>
                  </a:lnTo>
                  <a:lnTo>
                    <a:pt x="2306" y="1273"/>
                  </a:lnTo>
                  <a:lnTo>
                    <a:pt x="2306" y="1144"/>
                  </a:lnTo>
                  <a:lnTo>
                    <a:pt x="2306" y="1033"/>
                  </a:lnTo>
                  <a:lnTo>
                    <a:pt x="2287" y="904"/>
                  </a:lnTo>
                  <a:lnTo>
                    <a:pt x="2250" y="793"/>
                  </a:lnTo>
                  <a:lnTo>
                    <a:pt x="2214" y="701"/>
                  </a:lnTo>
                  <a:lnTo>
                    <a:pt x="2103" y="498"/>
                  </a:lnTo>
                  <a:lnTo>
                    <a:pt x="1974" y="333"/>
                  </a:lnTo>
                  <a:lnTo>
                    <a:pt x="1808" y="185"/>
                  </a:lnTo>
                  <a:lnTo>
                    <a:pt x="1605" y="93"/>
                  </a:lnTo>
                  <a:lnTo>
                    <a:pt x="1494" y="56"/>
                  </a:lnTo>
                  <a:lnTo>
                    <a:pt x="1384" y="19"/>
                  </a:lnTo>
                  <a:lnTo>
                    <a:pt x="127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7" name="Google Shape;3997;p15"/>
            <p:cNvSpPr/>
            <p:nvPr/>
          </p:nvSpPr>
          <p:spPr>
            <a:xfrm>
              <a:off x="5100425" y="1377600"/>
              <a:ext cx="35050" cy="31825"/>
            </a:xfrm>
            <a:custGeom>
              <a:avLst/>
              <a:gdLst/>
              <a:ahLst/>
              <a:cxnLst/>
              <a:rect l="l" t="t" r="r" b="b"/>
              <a:pathLst>
                <a:path w="1402" h="1273" extrusionOk="0">
                  <a:moveTo>
                    <a:pt x="517" y="0"/>
                  </a:moveTo>
                  <a:lnTo>
                    <a:pt x="388" y="37"/>
                  </a:lnTo>
                  <a:lnTo>
                    <a:pt x="277" y="74"/>
                  </a:lnTo>
                  <a:lnTo>
                    <a:pt x="185" y="148"/>
                  </a:lnTo>
                  <a:lnTo>
                    <a:pt x="111" y="240"/>
                  </a:lnTo>
                  <a:lnTo>
                    <a:pt x="56" y="369"/>
                  </a:lnTo>
                  <a:lnTo>
                    <a:pt x="1" y="498"/>
                  </a:lnTo>
                  <a:lnTo>
                    <a:pt x="1" y="627"/>
                  </a:lnTo>
                  <a:lnTo>
                    <a:pt x="1" y="775"/>
                  </a:lnTo>
                  <a:lnTo>
                    <a:pt x="37" y="904"/>
                  </a:lnTo>
                  <a:lnTo>
                    <a:pt x="93" y="1033"/>
                  </a:lnTo>
                  <a:lnTo>
                    <a:pt x="167" y="1125"/>
                  </a:lnTo>
                  <a:lnTo>
                    <a:pt x="259" y="1199"/>
                  </a:lnTo>
                  <a:lnTo>
                    <a:pt x="369" y="1254"/>
                  </a:lnTo>
                  <a:lnTo>
                    <a:pt x="480" y="1272"/>
                  </a:lnTo>
                  <a:lnTo>
                    <a:pt x="627" y="1272"/>
                  </a:lnTo>
                  <a:lnTo>
                    <a:pt x="720" y="1254"/>
                  </a:lnTo>
                  <a:lnTo>
                    <a:pt x="812" y="1217"/>
                  </a:lnTo>
                  <a:lnTo>
                    <a:pt x="1015" y="1088"/>
                  </a:lnTo>
                  <a:lnTo>
                    <a:pt x="1199" y="941"/>
                  </a:lnTo>
                  <a:lnTo>
                    <a:pt x="1383" y="793"/>
                  </a:lnTo>
                  <a:lnTo>
                    <a:pt x="1402" y="535"/>
                  </a:lnTo>
                  <a:lnTo>
                    <a:pt x="1217" y="387"/>
                  </a:lnTo>
                  <a:lnTo>
                    <a:pt x="1033" y="221"/>
                  </a:lnTo>
                  <a:lnTo>
                    <a:pt x="849" y="92"/>
                  </a:lnTo>
                  <a:lnTo>
                    <a:pt x="757" y="37"/>
                  </a:lnTo>
                  <a:lnTo>
                    <a:pt x="646" y="19"/>
                  </a:lnTo>
                  <a:lnTo>
                    <a:pt x="51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8" name="Google Shape;3998;p15"/>
            <p:cNvSpPr/>
            <p:nvPr/>
          </p:nvSpPr>
          <p:spPr>
            <a:xfrm>
              <a:off x="5657250" y="1380825"/>
              <a:ext cx="59950" cy="59950"/>
            </a:xfrm>
            <a:custGeom>
              <a:avLst/>
              <a:gdLst/>
              <a:ahLst/>
              <a:cxnLst/>
              <a:rect l="l" t="t" r="r" b="b"/>
              <a:pathLst>
                <a:path w="2398" h="2398" extrusionOk="0">
                  <a:moveTo>
                    <a:pt x="1181" y="0"/>
                  </a:moveTo>
                  <a:lnTo>
                    <a:pt x="1052" y="19"/>
                  </a:lnTo>
                  <a:lnTo>
                    <a:pt x="941" y="37"/>
                  </a:lnTo>
                  <a:lnTo>
                    <a:pt x="831" y="74"/>
                  </a:lnTo>
                  <a:lnTo>
                    <a:pt x="720" y="111"/>
                  </a:lnTo>
                  <a:lnTo>
                    <a:pt x="609" y="166"/>
                  </a:lnTo>
                  <a:lnTo>
                    <a:pt x="517" y="222"/>
                  </a:lnTo>
                  <a:lnTo>
                    <a:pt x="333" y="369"/>
                  </a:lnTo>
                  <a:lnTo>
                    <a:pt x="204" y="553"/>
                  </a:lnTo>
                  <a:lnTo>
                    <a:pt x="130" y="646"/>
                  </a:lnTo>
                  <a:lnTo>
                    <a:pt x="93" y="756"/>
                  </a:lnTo>
                  <a:lnTo>
                    <a:pt x="56" y="867"/>
                  </a:lnTo>
                  <a:lnTo>
                    <a:pt x="19" y="977"/>
                  </a:lnTo>
                  <a:lnTo>
                    <a:pt x="1" y="1088"/>
                  </a:lnTo>
                  <a:lnTo>
                    <a:pt x="1" y="1217"/>
                  </a:lnTo>
                  <a:lnTo>
                    <a:pt x="1" y="1346"/>
                  </a:lnTo>
                  <a:lnTo>
                    <a:pt x="19" y="1457"/>
                  </a:lnTo>
                  <a:lnTo>
                    <a:pt x="56" y="1568"/>
                  </a:lnTo>
                  <a:lnTo>
                    <a:pt x="93" y="1678"/>
                  </a:lnTo>
                  <a:lnTo>
                    <a:pt x="148" y="1789"/>
                  </a:lnTo>
                  <a:lnTo>
                    <a:pt x="222" y="1881"/>
                  </a:lnTo>
                  <a:lnTo>
                    <a:pt x="370" y="2065"/>
                  </a:lnTo>
                  <a:lnTo>
                    <a:pt x="536" y="2213"/>
                  </a:lnTo>
                  <a:lnTo>
                    <a:pt x="646" y="2268"/>
                  </a:lnTo>
                  <a:lnTo>
                    <a:pt x="738" y="2305"/>
                  </a:lnTo>
                  <a:lnTo>
                    <a:pt x="849" y="2360"/>
                  </a:lnTo>
                  <a:lnTo>
                    <a:pt x="978" y="2379"/>
                  </a:lnTo>
                  <a:lnTo>
                    <a:pt x="1089" y="2397"/>
                  </a:lnTo>
                  <a:lnTo>
                    <a:pt x="1328" y="2397"/>
                  </a:lnTo>
                  <a:lnTo>
                    <a:pt x="1457" y="2379"/>
                  </a:lnTo>
                  <a:lnTo>
                    <a:pt x="1568" y="2342"/>
                  </a:lnTo>
                  <a:lnTo>
                    <a:pt x="1679" y="2305"/>
                  </a:lnTo>
                  <a:lnTo>
                    <a:pt x="1771" y="2250"/>
                  </a:lnTo>
                  <a:lnTo>
                    <a:pt x="1882" y="2194"/>
                  </a:lnTo>
                  <a:lnTo>
                    <a:pt x="2047" y="2047"/>
                  </a:lnTo>
                  <a:lnTo>
                    <a:pt x="2195" y="1863"/>
                  </a:lnTo>
                  <a:lnTo>
                    <a:pt x="2250" y="1770"/>
                  </a:lnTo>
                  <a:lnTo>
                    <a:pt x="2306" y="1660"/>
                  </a:lnTo>
                  <a:lnTo>
                    <a:pt x="2342" y="1549"/>
                  </a:lnTo>
                  <a:lnTo>
                    <a:pt x="2379" y="1438"/>
                  </a:lnTo>
                  <a:lnTo>
                    <a:pt x="2398" y="1309"/>
                  </a:lnTo>
                  <a:lnTo>
                    <a:pt x="2398" y="1199"/>
                  </a:lnTo>
                  <a:lnTo>
                    <a:pt x="2379" y="1070"/>
                  </a:lnTo>
                  <a:lnTo>
                    <a:pt x="2361" y="941"/>
                  </a:lnTo>
                  <a:lnTo>
                    <a:pt x="2342" y="830"/>
                  </a:lnTo>
                  <a:lnTo>
                    <a:pt x="2287" y="719"/>
                  </a:lnTo>
                  <a:lnTo>
                    <a:pt x="2250" y="627"/>
                  </a:lnTo>
                  <a:lnTo>
                    <a:pt x="2177" y="517"/>
                  </a:lnTo>
                  <a:lnTo>
                    <a:pt x="2029" y="351"/>
                  </a:lnTo>
                  <a:lnTo>
                    <a:pt x="1863" y="203"/>
                  </a:lnTo>
                  <a:lnTo>
                    <a:pt x="1752" y="148"/>
                  </a:lnTo>
                  <a:lnTo>
                    <a:pt x="1642" y="92"/>
                  </a:lnTo>
                  <a:lnTo>
                    <a:pt x="1531" y="56"/>
                  </a:lnTo>
                  <a:lnTo>
                    <a:pt x="1421" y="37"/>
                  </a:lnTo>
                  <a:lnTo>
                    <a:pt x="1310" y="19"/>
                  </a:lnTo>
                  <a:lnTo>
                    <a:pt x="118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9" name="Google Shape;3999;p15"/>
            <p:cNvSpPr/>
            <p:nvPr/>
          </p:nvSpPr>
          <p:spPr>
            <a:xfrm>
              <a:off x="6144025" y="1382675"/>
              <a:ext cx="67775" cy="67775"/>
            </a:xfrm>
            <a:custGeom>
              <a:avLst/>
              <a:gdLst/>
              <a:ahLst/>
              <a:cxnLst/>
              <a:rect l="l" t="t" r="r" b="b"/>
              <a:pathLst>
                <a:path w="2711" h="2711" extrusionOk="0">
                  <a:moveTo>
                    <a:pt x="1254" y="0"/>
                  </a:moveTo>
                  <a:lnTo>
                    <a:pt x="1125" y="18"/>
                  </a:lnTo>
                  <a:lnTo>
                    <a:pt x="996" y="55"/>
                  </a:lnTo>
                  <a:lnTo>
                    <a:pt x="867" y="92"/>
                  </a:lnTo>
                  <a:lnTo>
                    <a:pt x="738" y="148"/>
                  </a:lnTo>
                  <a:lnTo>
                    <a:pt x="627" y="221"/>
                  </a:lnTo>
                  <a:lnTo>
                    <a:pt x="517" y="295"/>
                  </a:lnTo>
                  <a:lnTo>
                    <a:pt x="425" y="387"/>
                  </a:lnTo>
                  <a:lnTo>
                    <a:pt x="332" y="498"/>
                  </a:lnTo>
                  <a:lnTo>
                    <a:pt x="240" y="590"/>
                  </a:lnTo>
                  <a:lnTo>
                    <a:pt x="166" y="701"/>
                  </a:lnTo>
                  <a:lnTo>
                    <a:pt x="111" y="830"/>
                  </a:lnTo>
                  <a:lnTo>
                    <a:pt x="74" y="959"/>
                  </a:lnTo>
                  <a:lnTo>
                    <a:pt x="37" y="1088"/>
                  </a:lnTo>
                  <a:lnTo>
                    <a:pt x="1" y="1217"/>
                  </a:lnTo>
                  <a:lnTo>
                    <a:pt x="1" y="1364"/>
                  </a:lnTo>
                  <a:lnTo>
                    <a:pt x="1" y="1494"/>
                  </a:lnTo>
                  <a:lnTo>
                    <a:pt x="37" y="1623"/>
                  </a:lnTo>
                  <a:lnTo>
                    <a:pt x="56" y="1752"/>
                  </a:lnTo>
                  <a:lnTo>
                    <a:pt x="111" y="1862"/>
                  </a:lnTo>
                  <a:lnTo>
                    <a:pt x="166" y="1991"/>
                  </a:lnTo>
                  <a:lnTo>
                    <a:pt x="240" y="2102"/>
                  </a:lnTo>
                  <a:lnTo>
                    <a:pt x="314" y="2213"/>
                  </a:lnTo>
                  <a:lnTo>
                    <a:pt x="388" y="2305"/>
                  </a:lnTo>
                  <a:lnTo>
                    <a:pt x="498" y="2397"/>
                  </a:lnTo>
                  <a:lnTo>
                    <a:pt x="591" y="2471"/>
                  </a:lnTo>
                  <a:lnTo>
                    <a:pt x="701" y="2544"/>
                  </a:lnTo>
                  <a:lnTo>
                    <a:pt x="812" y="2600"/>
                  </a:lnTo>
                  <a:lnTo>
                    <a:pt x="941" y="2655"/>
                  </a:lnTo>
                  <a:lnTo>
                    <a:pt x="1070" y="2674"/>
                  </a:lnTo>
                  <a:lnTo>
                    <a:pt x="1199" y="2710"/>
                  </a:lnTo>
                  <a:lnTo>
                    <a:pt x="1476" y="2710"/>
                  </a:lnTo>
                  <a:lnTo>
                    <a:pt x="1605" y="2692"/>
                  </a:lnTo>
                  <a:lnTo>
                    <a:pt x="1734" y="2655"/>
                  </a:lnTo>
                  <a:lnTo>
                    <a:pt x="1863" y="2618"/>
                  </a:lnTo>
                  <a:lnTo>
                    <a:pt x="1973" y="2563"/>
                  </a:lnTo>
                  <a:lnTo>
                    <a:pt x="2102" y="2489"/>
                  </a:lnTo>
                  <a:lnTo>
                    <a:pt x="2195" y="2415"/>
                  </a:lnTo>
                  <a:lnTo>
                    <a:pt x="2305" y="2323"/>
                  </a:lnTo>
                  <a:lnTo>
                    <a:pt x="2397" y="2231"/>
                  </a:lnTo>
                  <a:lnTo>
                    <a:pt x="2471" y="2120"/>
                  </a:lnTo>
                  <a:lnTo>
                    <a:pt x="2545" y="2010"/>
                  </a:lnTo>
                  <a:lnTo>
                    <a:pt x="2600" y="1881"/>
                  </a:lnTo>
                  <a:lnTo>
                    <a:pt x="2656" y="1770"/>
                  </a:lnTo>
                  <a:lnTo>
                    <a:pt x="2692" y="1641"/>
                  </a:lnTo>
                  <a:lnTo>
                    <a:pt x="2711" y="1494"/>
                  </a:lnTo>
                  <a:lnTo>
                    <a:pt x="2711" y="1364"/>
                  </a:lnTo>
                  <a:lnTo>
                    <a:pt x="2711" y="1235"/>
                  </a:lnTo>
                  <a:lnTo>
                    <a:pt x="2692" y="1088"/>
                  </a:lnTo>
                  <a:lnTo>
                    <a:pt x="2656" y="977"/>
                  </a:lnTo>
                  <a:lnTo>
                    <a:pt x="2619" y="848"/>
                  </a:lnTo>
                  <a:lnTo>
                    <a:pt x="2563" y="738"/>
                  </a:lnTo>
                  <a:lnTo>
                    <a:pt x="2490" y="627"/>
                  </a:lnTo>
                  <a:lnTo>
                    <a:pt x="2416" y="516"/>
                  </a:lnTo>
                  <a:lnTo>
                    <a:pt x="2324" y="424"/>
                  </a:lnTo>
                  <a:lnTo>
                    <a:pt x="2232" y="332"/>
                  </a:lnTo>
                  <a:lnTo>
                    <a:pt x="2121" y="240"/>
                  </a:lnTo>
                  <a:lnTo>
                    <a:pt x="2010" y="184"/>
                  </a:lnTo>
                  <a:lnTo>
                    <a:pt x="1900" y="111"/>
                  </a:lnTo>
                  <a:lnTo>
                    <a:pt x="1789" y="74"/>
                  </a:lnTo>
                  <a:lnTo>
                    <a:pt x="1660" y="37"/>
                  </a:lnTo>
                  <a:lnTo>
                    <a:pt x="1531" y="18"/>
                  </a:lnTo>
                  <a:lnTo>
                    <a:pt x="138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0" name="Google Shape;4000;p15"/>
            <p:cNvSpPr/>
            <p:nvPr/>
          </p:nvSpPr>
          <p:spPr>
            <a:xfrm>
              <a:off x="5176950" y="1388650"/>
              <a:ext cx="38750" cy="38750"/>
            </a:xfrm>
            <a:custGeom>
              <a:avLst/>
              <a:gdLst/>
              <a:ahLst/>
              <a:cxnLst/>
              <a:rect l="l" t="t" r="r" b="b"/>
              <a:pathLst>
                <a:path w="1550" h="1550" extrusionOk="0">
                  <a:moveTo>
                    <a:pt x="793" y="1"/>
                  </a:moveTo>
                  <a:lnTo>
                    <a:pt x="646" y="19"/>
                  </a:lnTo>
                  <a:lnTo>
                    <a:pt x="498" y="74"/>
                  </a:lnTo>
                  <a:lnTo>
                    <a:pt x="369" y="130"/>
                  </a:lnTo>
                  <a:lnTo>
                    <a:pt x="240" y="222"/>
                  </a:lnTo>
                  <a:lnTo>
                    <a:pt x="148" y="351"/>
                  </a:lnTo>
                  <a:lnTo>
                    <a:pt x="74" y="480"/>
                  </a:lnTo>
                  <a:lnTo>
                    <a:pt x="19" y="609"/>
                  </a:lnTo>
                  <a:lnTo>
                    <a:pt x="0" y="757"/>
                  </a:lnTo>
                  <a:lnTo>
                    <a:pt x="19" y="904"/>
                  </a:lnTo>
                  <a:lnTo>
                    <a:pt x="56" y="1052"/>
                  </a:lnTo>
                  <a:lnTo>
                    <a:pt x="129" y="1181"/>
                  </a:lnTo>
                  <a:lnTo>
                    <a:pt x="222" y="1310"/>
                  </a:lnTo>
                  <a:lnTo>
                    <a:pt x="332" y="1402"/>
                  </a:lnTo>
                  <a:lnTo>
                    <a:pt x="461" y="1476"/>
                  </a:lnTo>
                  <a:lnTo>
                    <a:pt x="609" y="1531"/>
                  </a:lnTo>
                  <a:lnTo>
                    <a:pt x="756" y="1550"/>
                  </a:lnTo>
                  <a:lnTo>
                    <a:pt x="904" y="1531"/>
                  </a:lnTo>
                  <a:lnTo>
                    <a:pt x="1051" y="1494"/>
                  </a:lnTo>
                  <a:lnTo>
                    <a:pt x="1180" y="1420"/>
                  </a:lnTo>
                  <a:lnTo>
                    <a:pt x="1309" y="1328"/>
                  </a:lnTo>
                  <a:lnTo>
                    <a:pt x="1402" y="1218"/>
                  </a:lnTo>
                  <a:lnTo>
                    <a:pt x="1475" y="1089"/>
                  </a:lnTo>
                  <a:lnTo>
                    <a:pt x="1531" y="941"/>
                  </a:lnTo>
                  <a:lnTo>
                    <a:pt x="1549" y="794"/>
                  </a:lnTo>
                  <a:lnTo>
                    <a:pt x="1531" y="646"/>
                  </a:lnTo>
                  <a:lnTo>
                    <a:pt x="1494" y="499"/>
                  </a:lnTo>
                  <a:lnTo>
                    <a:pt x="1420" y="369"/>
                  </a:lnTo>
                  <a:lnTo>
                    <a:pt x="1328" y="259"/>
                  </a:lnTo>
                  <a:lnTo>
                    <a:pt x="1217" y="148"/>
                  </a:lnTo>
                  <a:lnTo>
                    <a:pt x="1088" y="74"/>
                  </a:lnTo>
                  <a:lnTo>
                    <a:pt x="941" y="38"/>
                  </a:lnTo>
                  <a:lnTo>
                    <a:pt x="79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1" name="Google Shape;4001;p15"/>
            <p:cNvSpPr/>
            <p:nvPr/>
          </p:nvSpPr>
          <p:spPr>
            <a:xfrm>
              <a:off x="5736550" y="1394650"/>
              <a:ext cx="61325" cy="61325"/>
            </a:xfrm>
            <a:custGeom>
              <a:avLst/>
              <a:gdLst/>
              <a:ahLst/>
              <a:cxnLst/>
              <a:rect l="l" t="t" r="r" b="b"/>
              <a:pathLst>
                <a:path w="2453" h="2453" extrusionOk="0">
                  <a:moveTo>
                    <a:pt x="1106" y="0"/>
                  </a:moveTo>
                  <a:lnTo>
                    <a:pt x="977" y="19"/>
                  </a:lnTo>
                  <a:lnTo>
                    <a:pt x="867" y="56"/>
                  </a:lnTo>
                  <a:lnTo>
                    <a:pt x="756" y="93"/>
                  </a:lnTo>
                  <a:lnTo>
                    <a:pt x="646" y="148"/>
                  </a:lnTo>
                  <a:lnTo>
                    <a:pt x="535" y="222"/>
                  </a:lnTo>
                  <a:lnTo>
                    <a:pt x="443" y="277"/>
                  </a:lnTo>
                  <a:lnTo>
                    <a:pt x="351" y="369"/>
                  </a:lnTo>
                  <a:lnTo>
                    <a:pt x="277" y="461"/>
                  </a:lnTo>
                  <a:lnTo>
                    <a:pt x="203" y="554"/>
                  </a:lnTo>
                  <a:lnTo>
                    <a:pt x="148" y="664"/>
                  </a:lnTo>
                  <a:lnTo>
                    <a:pt x="92" y="756"/>
                  </a:lnTo>
                  <a:lnTo>
                    <a:pt x="37" y="885"/>
                  </a:lnTo>
                  <a:lnTo>
                    <a:pt x="19" y="996"/>
                  </a:lnTo>
                  <a:lnTo>
                    <a:pt x="0" y="1107"/>
                  </a:lnTo>
                  <a:lnTo>
                    <a:pt x="0" y="1236"/>
                  </a:lnTo>
                  <a:lnTo>
                    <a:pt x="0" y="1346"/>
                  </a:lnTo>
                  <a:lnTo>
                    <a:pt x="19" y="1475"/>
                  </a:lnTo>
                  <a:lnTo>
                    <a:pt x="56" y="1586"/>
                  </a:lnTo>
                  <a:lnTo>
                    <a:pt x="92" y="1697"/>
                  </a:lnTo>
                  <a:lnTo>
                    <a:pt x="203" y="1900"/>
                  </a:lnTo>
                  <a:lnTo>
                    <a:pt x="351" y="2084"/>
                  </a:lnTo>
                  <a:lnTo>
                    <a:pt x="535" y="2231"/>
                  </a:lnTo>
                  <a:lnTo>
                    <a:pt x="738" y="2342"/>
                  </a:lnTo>
                  <a:lnTo>
                    <a:pt x="848" y="2379"/>
                  </a:lnTo>
                  <a:lnTo>
                    <a:pt x="959" y="2416"/>
                  </a:lnTo>
                  <a:lnTo>
                    <a:pt x="1070" y="2434"/>
                  </a:lnTo>
                  <a:lnTo>
                    <a:pt x="1199" y="2453"/>
                  </a:lnTo>
                  <a:lnTo>
                    <a:pt x="1309" y="2453"/>
                  </a:lnTo>
                  <a:lnTo>
                    <a:pt x="1438" y="2434"/>
                  </a:lnTo>
                  <a:lnTo>
                    <a:pt x="1549" y="2397"/>
                  </a:lnTo>
                  <a:lnTo>
                    <a:pt x="1660" y="2361"/>
                  </a:lnTo>
                  <a:lnTo>
                    <a:pt x="1770" y="2305"/>
                  </a:lnTo>
                  <a:lnTo>
                    <a:pt x="1881" y="2250"/>
                  </a:lnTo>
                  <a:lnTo>
                    <a:pt x="1973" y="2176"/>
                  </a:lnTo>
                  <a:lnTo>
                    <a:pt x="2065" y="2102"/>
                  </a:lnTo>
                  <a:lnTo>
                    <a:pt x="2139" y="2010"/>
                  </a:lnTo>
                  <a:lnTo>
                    <a:pt x="2213" y="1918"/>
                  </a:lnTo>
                  <a:lnTo>
                    <a:pt x="2287" y="1807"/>
                  </a:lnTo>
                  <a:lnTo>
                    <a:pt x="2342" y="1715"/>
                  </a:lnTo>
                  <a:lnTo>
                    <a:pt x="2379" y="1605"/>
                  </a:lnTo>
                  <a:lnTo>
                    <a:pt x="2416" y="1475"/>
                  </a:lnTo>
                  <a:lnTo>
                    <a:pt x="2434" y="1365"/>
                  </a:lnTo>
                  <a:lnTo>
                    <a:pt x="2452" y="1236"/>
                  </a:lnTo>
                  <a:lnTo>
                    <a:pt x="2452" y="1107"/>
                  </a:lnTo>
                  <a:lnTo>
                    <a:pt x="2434" y="996"/>
                  </a:lnTo>
                  <a:lnTo>
                    <a:pt x="2397" y="885"/>
                  </a:lnTo>
                  <a:lnTo>
                    <a:pt x="2360" y="756"/>
                  </a:lnTo>
                  <a:lnTo>
                    <a:pt x="2305" y="664"/>
                  </a:lnTo>
                  <a:lnTo>
                    <a:pt x="2231" y="554"/>
                  </a:lnTo>
                  <a:lnTo>
                    <a:pt x="2176" y="461"/>
                  </a:lnTo>
                  <a:lnTo>
                    <a:pt x="2084" y="369"/>
                  </a:lnTo>
                  <a:lnTo>
                    <a:pt x="1992" y="277"/>
                  </a:lnTo>
                  <a:lnTo>
                    <a:pt x="1899" y="222"/>
                  </a:lnTo>
                  <a:lnTo>
                    <a:pt x="1807" y="148"/>
                  </a:lnTo>
                  <a:lnTo>
                    <a:pt x="1697" y="93"/>
                  </a:lnTo>
                  <a:lnTo>
                    <a:pt x="1586" y="56"/>
                  </a:lnTo>
                  <a:lnTo>
                    <a:pt x="1457" y="19"/>
                  </a:lnTo>
                  <a:lnTo>
                    <a:pt x="1346"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2" name="Google Shape;4002;p15"/>
            <p:cNvSpPr/>
            <p:nvPr/>
          </p:nvSpPr>
          <p:spPr>
            <a:xfrm>
              <a:off x="6224225" y="1396950"/>
              <a:ext cx="67800" cy="67800"/>
            </a:xfrm>
            <a:custGeom>
              <a:avLst/>
              <a:gdLst/>
              <a:ahLst/>
              <a:cxnLst/>
              <a:rect l="l" t="t" r="r" b="b"/>
              <a:pathLst>
                <a:path w="2712" h="2712" extrusionOk="0">
                  <a:moveTo>
                    <a:pt x="1236" y="1"/>
                  </a:moveTo>
                  <a:lnTo>
                    <a:pt x="1107" y="19"/>
                  </a:lnTo>
                  <a:lnTo>
                    <a:pt x="978" y="56"/>
                  </a:lnTo>
                  <a:lnTo>
                    <a:pt x="849" y="111"/>
                  </a:lnTo>
                  <a:lnTo>
                    <a:pt x="738" y="167"/>
                  </a:lnTo>
                  <a:lnTo>
                    <a:pt x="628" y="222"/>
                  </a:lnTo>
                  <a:lnTo>
                    <a:pt x="517" y="296"/>
                  </a:lnTo>
                  <a:lnTo>
                    <a:pt x="425" y="388"/>
                  </a:lnTo>
                  <a:lnTo>
                    <a:pt x="333" y="480"/>
                  </a:lnTo>
                  <a:lnTo>
                    <a:pt x="240" y="591"/>
                  </a:lnTo>
                  <a:lnTo>
                    <a:pt x="185" y="701"/>
                  </a:lnTo>
                  <a:lnTo>
                    <a:pt x="111" y="812"/>
                  </a:lnTo>
                  <a:lnTo>
                    <a:pt x="75" y="941"/>
                  </a:lnTo>
                  <a:lnTo>
                    <a:pt x="38" y="1052"/>
                  </a:lnTo>
                  <a:lnTo>
                    <a:pt x="1" y="1199"/>
                  </a:lnTo>
                  <a:lnTo>
                    <a:pt x="1" y="1328"/>
                  </a:lnTo>
                  <a:lnTo>
                    <a:pt x="1" y="1457"/>
                  </a:lnTo>
                  <a:lnTo>
                    <a:pt x="19" y="1605"/>
                  </a:lnTo>
                  <a:lnTo>
                    <a:pt x="56" y="1734"/>
                  </a:lnTo>
                  <a:lnTo>
                    <a:pt x="93" y="1863"/>
                  </a:lnTo>
                  <a:lnTo>
                    <a:pt x="148" y="1973"/>
                  </a:lnTo>
                  <a:lnTo>
                    <a:pt x="222" y="2084"/>
                  </a:lnTo>
                  <a:lnTo>
                    <a:pt x="296" y="2195"/>
                  </a:lnTo>
                  <a:lnTo>
                    <a:pt x="388" y="2305"/>
                  </a:lnTo>
                  <a:lnTo>
                    <a:pt x="480" y="2398"/>
                  </a:lnTo>
                  <a:lnTo>
                    <a:pt x="591" y="2471"/>
                  </a:lnTo>
                  <a:lnTo>
                    <a:pt x="701" y="2545"/>
                  </a:lnTo>
                  <a:lnTo>
                    <a:pt x="830" y="2600"/>
                  </a:lnTo>
                  <a:lnTo>
                    <a:pt x="960" y="2656"/>
                  </a:lnTo>
                  <a:lnTo>
                    <a:pt x="1089" y="2693"/>
                  </a:lnTo>
                  <a:lnTo>
                    <a:pt x="1218" y="2711"/>
                  </a:lnTo>
                  <a:lnTo>
                    <a:pt x="1494" y="2711"/>
                  </a:lnTo>
                  <a:lnTo>
                    <a:pt x="1623" y="2674"/>
                  </a:lnTo>
                  <a:lnTo>
                    <a:pt x="1752" y="2656"/>
                  </a:lnTo>
                  <a:lnTo>
                    <a:pt x="1881" y="2600"/>
                  </a:lnTo>
                  <a:lnTo>
                    <a:pt x="1992" y="2545"/>
                  </a:lnTo>
                  <a:lnTo>
                    <a:pt x="2103" y="2471"/>
                  </a:lnTo>
                  <a:lnTo>
                    <a:pt x="2213" y="2398"/>
                  </a:lnTo>
                  <a:lnTo>
                    <a:pt x="2306" y="2305"/>
                  </a:lnTo>
                  <a:lnTo>
                    <a:pt x="2398" y="2213"/>
                  </a:lnTo>
                  <a:lnTo>
                    <a:pt x="2471" y="2103"/>
                  </a:lnTo>
                  <a:lnTo>
                    <a:pt x="2545" y="1992"/>
                  </a:lnTo>
                  <a:lnTo>
                    <a:pt x="2601" y="1881"/>
                  </a:lnTo>
                  <a:lnTo>
                    <a:pt x="2637" y="1752"/>
                  </a:lnTo>
                  <a:lnTo>
                    <a:pt x="2674" y="1623"/>
                  </a:lnTo>
                  <a:lnTo>
                    <a:pt x="2693" y="1494"/>
                  </a:lnTo>
                  <a:lnTo>
                    <a:pt x="2711" y="1365"/>
                  </a:lnTo>
                  <a:lnTo>
                    <a:pt x="2693" y="1236"/>
                  </a:lnTo>
                  <a:lnTo>
                    <a:pt x="2674" y="1088"/>
                  </a:lnTo>
                  <a:lnTo>
                    <a:pt x="2637" y="978"/>
                  </a:lnTo>
                  <a:lnTo>
                    <a:pt x="2601" y="849"/>
                  </a:lnTo>
                  <a:lnTo>
                    <a:pt x="2545" y="738"/>
                  </a:lnTo>
                  <a:lnTo>
                    <a:pt x="2471" y="609"/>
                  </a:lnTo>
                  <a:lnTo>
                    <a:pt x="2398" y="517"/>
                  </a:lnTo>
                  <a:lnTo>
                    <a:pt x="2306" y="425"/>
                  </a:lnTo>
                  <a:lnTo>
                    <a:pt x="2213" y="332"/>
                  </a:lnTo>
                  <a:lnTo>
                    <a:pt x="2103" y="240"/>
                  </a:lnTo>
                  <a:lnTo>
                    <a:pt x="1992" y="185"/>
                  </a:lnTo>
                  <a:lnTo>
                    <a:pt x="1881" y="111"/>
                  </a:lnTo>
                  <a:lnTo>
                    <a:pt x="1752" y="74"/>
                  </a:lnTo>
                  <a:lnTo>
                    <a:pt x="1623" y="37"/>
                  </a:lnTo>
                  <a:lnTo>
                    <a:pt x="1494" y="19"/>
                  </a:lnTo>
                  <a:lnTo>
                    <a:pt x="1365"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3" name="Google Shape;4003;p15"/>
            <p:cNvSpPr/>
            <p:nvPr/>
          </p:nvSpPr>
          <p:spPr>
            <a:xfrm>
              <a:off x="5255300" y="1401550"/>
              <a:ext cx="41525" cy="41525"/>
            </a:xfrm>
            <a:custGeom>
              <a:avLst/>
              <a:gdLst/>
              <a:ahLst/>
              <a:cxnLst/>
              <a:rect l="l" t="t" r="r" b="b"/>
              <a:pathLst>
                <a:path w="1661" h="1661" extrusionOk="0">
                  <a:moveTo>
                    <a:pt x="701" y="1"/>
                  </a:moveTo>
                  <a:lnTo>
                    <a:pt x="535" y="56"/>
                  </a:lnTo>
                  <a:lnTo>
                    <a:pt x="388" y="130"/>
                  </a:lnTo>
                  <a:lnTo>
                    <a:pt x="259" y="222"/>
                  </a:lnTo>
                  <a:lnTo>
                    <a:pt x="148" y="351"/>
                  </a:lnTo>
                  <a:lnTo>
                    <a:pt x="75" y="499"/>
                  </a:lnTo>
                  <a:lnTo>
                    <a:pt x="19" y="646"/>
                  </a:lnTo>
                  <a:lnTo>
                    <a:pt x="1" y="831"/>
                  </a:lnTo>
                  <a:lnTo>
                    <a:pt x="19" y="997"/>
                  </a:lnTo>
                  <a:lnTo>
                    <a:pt x="75" y="1163"/>
                  </a:lnTo>
                  <a:lnTo>
                    <a:pt x="148" y="1310"/>
                  </a:lnTo>
                  <a:lnTo>
                    <a:pt x="240" y="1421"/>
                  </a:lnTo>
                  <a:lnTo>
                    <a:pt x="351" y="1513"/>
                  </a:lnTo>
                  <a:lnTo>
                    <a:pt x="499" y="1605"/>
                  </a:lnTo>
                  <a:lnTo>
                    <a:pt x="646" y="1642"/>
                  </a:lnTo>
                  <a:lnTo>
                    <a:pt x="831" y="1660"/>
                  </a:lnTo>
                  <a:lnTo>
                    <a:pt x="996" y="1642"/>
                  </a:lnTo>
                  <a:lnTo>
                    <a:pt x="1162" y="1605"/>
                  </a:lnTo>
                  <a:lnTo>
                    <a:pt x="1291" y="1531"/>
                  </a:lnTo>
                  <a:lnTo>
                    <a:pt x="1421" y="1439"/>
                  </a:lnTo>
                  <a:lnTo>
                    <a:pt x="1513" y="1329"/>
                  </a:lnTo>
                  <a:lnTo>
                    <a:pt x="1605" y="1181"/>
                  </a:lnTo>
                  <a:lnTo>
                    <a:pt x="1642" y="1034"/>
                  </a:lnTo>
                  <a:lnTo>
                    <a:pt x="1660" y="868"/>
                  </a:lnTo>
                  <a:lnTo>
                    <a:pt x="1660" y="683"/>
                  </a:lnTo>
                  <a:lnTo>
                    <a:pt x="1623" y="536"/>
                  </a:lnTo>
                  <a:lnTo>
                    <a:pt x="1550" y="388"/>
                  </a:lnTo>
                  <a:lnTo>
                    <a:pt x="1457" y="259"/>
                  </a:lnTo>
                  <a:lnTo>
                    <a:pt x="1347" y="148"/>
                  </a:lnTo>
                  <a:lnTo>
                    <a:pt x="1199" y="75"/>
                  </a:lnTo>
                  <a:lnTo>
                    <a:pt x="1052" y="19"/>
                  </a:lnTo>
                  <a:lnTo>
                    <a:pt x="88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4" name="Google Shape;4004;p15"/>
            <p:cNvSpPr/>
            <p:nvPr/>
          </p:nvSpPr>
          <p:spPr>
            <a:xfrm>
              <a:off x="5815825" y="1408475"/>
              <a:ext cx="62250" cy="62250"/>
            </a:xfrm>
            <a:custGeom>
              <a:avLst/>
              <a:gdLst/>
              <a:ahLst/>
              <a:cxnLst/>
              <a:rect l="l" t="t" r="r" b="b"/>
              <a:pathLst>
                <a:path w="2490" h="2490" extrusionOk="0">
                  <a:moveTo>
                    <a:pt x="1144" y="1"/>
                  </a:moveTo>
                  <a:lnTo>
                    <a:pt x="1033" y="19"/>
                  </a:lnTo>
                  <a:lnTo>
                    <a:pt x="904" y="37"/>
                  </a:lnTo>
                  <a:lnTo>
                    <a:pt x="793" y="74"/>
                  </a:lnTo>
                  <a:lnTo>
                    <a:pt x="683" y="130"/>
                  </a:lnTo>
                  <a:lnTo>
                    <a:pt x="591" y="185"/>
                  </a:lnTo>
                  <a:lnTo>
                    <a:pt x="480" y="259"/>
                  </a:lnTo>
                  <a:lnTo>
                    <a:pt x="388" y="332"/>
                  </a:lnTo>
                  <a:lnTo>
                    <a:pt x="314" y="425"/>
                  </a:lnTo>
                  <a:lnTo>
                    <a:pt x="240" y="517"/>
                  </a:lnTo>
                  <a:lnTo>
                    <a:pt x="167" y="627"/>
                  </a:lnTo>
                  <a:lnTo>
                    <a:pt x="111" y="720"/>
                  </a:lnTo>
                  <a:lnTo>
                    <a:pt x="74" y="830"/>
                  </a:lnTo>
                  <a:lnTo>
                    <a:pt x="37" y="959"/>
                  </a:lnTo>
                  <a:lnTo>
                    <a:pt x="19" y="1070"/>
                  </a:lnTo>
                  <a:lnTo>
                    <a:pt x="1" y="1199"/>
                  </a:lnTo>
                  <a:lnTo>
                    <a:pt x="1" y="1328"/>
                  </a:lnTo>
                  <a:lnTo>
                    <a:pt x="19" y="1439"/>
                  </a:lnTo>
                  <a:lnTo>
                    <a:pt x="37" y="1568"/>
                  </a:lnTo>
                  <a:lnTo>
                    <a:pt x="74" y="1678"/>
                  </a:lnTo>
                  <a:lnTo>
                    <a:pt x="130" y="1789"/>
                  </a:lnTo>
                  <a:lnTo>
                    <a:pt x="185" y="1900"/>
                  </a:lnTo>
                  <a:lnTo>
                    <a:pt x="259" y="1992"/>
                  </a:lnTo>
                  <a:lnTo>
                    <a:pt x="332" y="2084"/>
                  </a:lnTo>
                  <a:lnTo>
                    <a:pt x="425" y="2158"/>
                  </a:lnTo>
                  <a:lnTo>
                    <a:pt x="517" y="2232"/>
                  </a:lnTo>
                  <a:lnTo>
                    <a:pt x="609" y="2305"/>
                  </a:lnTo>
                  <a:lnTo>
                    <a:pt x="720" y="2361"/>
                  </a:lnTo>
                  <a:lnTo>
                    <a:pt x="830" y="2416"/>
                  </a:lnTo>
                  <a:lnTo>
                    <a:pt x="941" y="2453"/>
                  </a:lnTo>
                  <a:lnTo>
                    <a:pt x="1070" y="2471"/>
                  </a:lnTo>
                  <a:lnTo>
                    <a:pt x="1199" y="2490"/>
                  </a:lnTo>
                  <a:lnTo>
                    <a:pt x="1328" y="2490"/>
                  </a:lnTo>
                  <a:lnTo>
                    <a:pt x="1439" y="2471"/>
                  </a:lnTo>
                  <a:lnTo>
                    <a:pt x="1568" y="2453"/>
                  </a:lnTo>
                  <a:lnTo>
                    <a:pt x="1678" y="2398"/>
                  </a:lnTo>
                  <a:lnTo>
                    <a:pt x="1789" y="2361"/>
                  </a:lnTo>
                  <a:lnTo>
                    <a:pt x="1900" y="2287"/>
                  </a:lnTo>
                  <a:lnTo>
                    <a:pt x="2010" y="2213"/>
                  </a:lnTo>
                  <a:lnTo>
                    <a:pt x="2103" y="2139"/>
                  </a:lnTo>
                  <a:lnTo>
                    <a:pt x="2176" y="2047"/>
                  </a:lnTo>
                  <a:lnTo>
                    <a:pt x="2268" y="1955"/>
                  </a:lnTo>
                  <a:lnTo>
                    <a:pt x="2324" y="1844"/>
                  </a:lnTo>
                  <a:lnTo>
                    <a:pt x="2379" y="1734"/>
                  </a:lnTo>
                  <a:lnTo>
                    <a:pt x="2434" y="1623"/>
                  </a:lnTo>
                  <a:lnTo>
                    <a:pt x="2471" y="1512"/>
                  </a:lnTo>
                  <a:lnTo>
                    <a:pt x="2490" y="1383"/>
                  </a:lnTo>
                  <a:lnTo>
                    <a:pt x="2490" y="1254"/>
                  </a:lnTo>
                  <a:lnTo>
                    <a:pt x="2490" y="1125"/>
                  </a:lnTo>
                  <a:lnTo>
                    <a:pt x="2471" y="1015"/>
                  </a:lnTo>
                  <a:lnTo>
                    <a:pt x="2434" y="886"/>
                  </a:lnTo>
                  <a:lnTo>
                    <a:pt x="2398" y="775"/>
                  </a:lnTo>
                  <a:lnTo>
                    <a:pt x="2342" y="664"/>
                  </a:lnTo>
                  <a:lnTo>
                    <a:pt x="2287" y="572"/>
                  </a:lnTo>
                  <a:lnTo>
                    <a:pt x="2213" y="462"/>
                  </a:lnTo>
                  <a:lnTo>
                    <a:pt x="2139" y="369"/>
                  </a:lnTo>
                  <a:lnTo>
                    <a:pt x="2047" y="296"/>
                  </a:lnTo>
                  <a:lnTo>
                    <a:pt x="1955" y="222"/>
                  </a:lnTo>
                  <a:lnTo>
                    <a:pt x="1863" y="148"/>
                  </a:lnTo>
                  <a:lnTo>
                    <a:pt x="1752" y="93"/>
                  </a:lnTo>
                  <a:lnTo>
                    <a:pt x="1642" y="56"/>
                  </a:lnTo>
                  <a:lnTo>
                    <a:pt x="1512" y="19"/>
                  </a:lnTo>
                  <a:lnTo>
                    <a:pt x="140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5" name="Google Shape;4005;p15"/>
            <p:cNvSpPr/>
            <p:nvPr/>
          </p:nvSpPr>
          <p:spPr>
            <a:xfrm>
              <a:off x="6303975" y="1411700"/>
              <a:ext cx="67325" cy="67325"/>
            </a:xfrm>
            <a:custGeom>
              <a:avLst/>
              <a:gdLst/>
              <a:ahLst/>
              <a:cxnLst/>
              <a:rect l="l" t="t" r="r" b="b"/>
              <a:pathLst>
                <a:path w="2693" h="2693" extrusionOk="0">
                  <a:moveTo>
                    <a:pt x="1273" y="1"/>
                  </a:moveTo>
                  <a:lnTo>
                    <a:pt x="1144" y="19"/>
                  </a:lnTo>
                  <a:lnTo>
                    <a:pt x="1015" y="38"/>
                  </a:lnTo>
                  <a:lnTo>
                    <a:pt x="886" y="74"/>
                  </a:lnTo>
                  <a:lnTo>
                    <a:pt x="775" y="130"/>
                  </a:lnTo>
                  <a:lnTo>
                    <a:pt x="646" y="203"/>
                  </a:lnTo>
                  <a:lnTo>
                    <a:pt x="554" y="277"/>
                  </a:lnTo>
                  <a:lnTo>
                    <a:pt x="443" y="369"/>
                  </a:lnTo>
                  <a:lnTo>
                    <a:pt x="351" y="462"/>
                  </a:lnTo>
                  <a:lnTo>
                    <a:pt x="277" y="554"/>
                  </a:lnTo>
                  <a:lnTo>
                    <a:pt x="203" y="664"/>
                  </a:lnTo>
                  <a:lnTo>
                    <a:pt x="130" y="775"/>
                  </a:lnTo>
                  <a:lnTo>
                    <a:pt x="93" y="904"/>
                  </a:lnTo>
                  <a:lnTo>
                    <a:pt x="56" y="1033"/>
                  </a:lnTo>
                  <a:lnTo>
                    <a:pt x="19" y="1162"/>
                  </a:lnTo>
                  <a:lnTo>
                    <a:pt x="1" y="1291"/>
                  </a:lnTo>
                  <a:lnTo>
                    <a:pt x="19" y="1420"/>
                  </a:lnTo>
                  <a:lnTo>
                    <a:pt x="19" y="1549"/>
                  </a:lnTo>
                  <a:lnTo>
                    <a:pt x="56" y="1679"/>
                  </a:lnTo>
                  <a:lnTo>
                    <a:pt x="93" y="1808"/>
                  </a:lnTo>
                  <a:lnTo>
                    <a:pt x="148" y="1937"/>
                  </a:lnTo>
                  <a:lnTo>
                    <a:pt x="222" y="2047"/>
                  </a:lnTo>
                  <a:lnTo>
                    <a:pt x="296" y="2139"/>
                  </a:lnTo>
                  <a:lnTo>
                    <a:pt x="369" y="2250"/>
                  </a:lnTo>
                  <a:lnTo>
                    <a:pt x="462" y="2342"/>
                  </a:lnTo>
                  <a:lnTo>
                    <a:pt x="572" y="2416"/>
                  </a:lnTo>
                  <a:lnTo>
                    <a:pt x="683" y="2490"/>
                  </a:lnTo>
                  <a:lnTo>
                    <a:pt x="793" y="2564"/>
                  </a:lnTo>
                  <a:lnTo>
                    <a:pt x="922" y="2600"/>
                  </a:lnTo>
                  <a:lnTo>
                    <a:pt x="1052" y="2637"/>
                  </a:lnTo>
                  <a:lnTo>
                    <a:pt x="1181" y="2674"/>
                  </a:lnTo>
                  <a:lnTo>
                    <a:pt x="1310" y="2693"/>
                  </a:lnTo>
                  <a:lnTo>
                    <a:pt x="1439" y="2674"/>
                  </a:lnTo>
                  <a:lnTo>
                    <a:pt x="1568" y="2674"/>
                  </a:lnTo>
                  <a:lnTo>
                    <a:pt x="1697" y="2637"/>
                  </a:lnTo>
                  <a:lnTo>
                    <a:pt x="1826" y="2600"/>
                  </a:lnTo>
                  <a:lnTo>
                    <a:pt x="1937" y="2545"/>
                  </a:lnTo>
                  <a:lnTo>
                    <a:pt x="2066" y="2471"/>
                  </a:lnTo>
                  <a:lnTo>
                    <a:pt x="2158" y="2398"/>
                  </a:lnTo>
                  <a:lnTo>
                    <a:pt x="2268" y="2324"/>
                  </a:lnTo>
                  <a:lnTo>
                    <a:pt x="2361" y="2232"/>
                  </a:lnTo>
                  <a:lnTo>
                    <a:pt x="2434" y="2121"/>
                  </a:lnTo>
                  <a:lnTo>
                    <a:pt x="2508" y="2010"/>
                  </a:lnTo>
                  <a:lnTo>
                    <a:pt x="2563" y="1900"/>
                  </a:lnTo>
                  <a:lnTo>
                    <a:pt x="2619" y="1771"/>
                  </a:lnTo>
                  <a:lnTo>
                    <a:pt x="2656" y="1642"/>
                  </a:lnTo>
                  <a:lnTo>
                    <a:pt x="2693" y="1513"/>
                  </a:lnTo>
                  <a:lnTo>
                    <a:pt x="2693" y="1383"/>
                  </a:lnTo>
                  <a:lnTo>
                    <a:pt x="2693" y="1254"/>
                  </a:lnTo>
                  <a:lnTo>
                    <a:pt x="2674" y="1125"/>
                  </a:lnTo>
                  <a:lnTo>
                    <a:pt x="2656" y="996"/>
                  </a:lnTo>
                  <a:lnTo>
                    <a:pt x="2619" y="867"/>
                  </a:lnTo>
                  <a:lnTo>
                    <a:pt x="2563" y="757"/>
                  </a:lnTo>
                  <a:lnTo>
                    <a:pt x="2490" y="646"/>
                  </a:lnTo>
                  <a:lnTo>
                    <a:pt x="2416" y="535"/>
                  </a:lnTo>
                  <a:lnTo>
                    <a:pt x="2342" y="425"/>
                  </a:lnTo>
                  <a:lnTo>
                    <a:pt x="2232" y="333"/>
                  </a:lnTo>
                  <a:lnTo>
                    <a:pt x="2139" y="259"/>
                  </a:lnTo>
                  <a:lnTo>
                    <a:pt x="2029" y="185"/>
                  </a:lnTo>
                  <a:lnTo>
                    <a:pt x="1918" y="130"/>
                  </a:lnTo>
                  <a:lnTo>
                    <a:pt x="1789" y="74"/>
                  </a:lnTo>
                  <a:lnTo>
                    <a:pt x="1660" y="38"/>
                  </a:lnTo>
                  <a:lnTo>
                    <a:pt x="153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6" name="Google Shape;4006;p15"/>
            <p:cNvSpPr/>
            <p:nvPr/>
          </p:nvSpPr>
          <p:spPr>
            <a:xfrm>
              <a:off x="5333200" y="1413550"/>
              <a:ext cx="45675" cy="46125"/>
            </a:xfrm>
            <a:custGeom>
              <a:avLst/>
              <a:gdLst/>
              <a:ahLst/>
              <a:cxnLst/>
              <a:rect l="l" t="t" r="r" b="b"/>
              <a:pathLst>
                <a:path w="1827" h="1845" extrusionOk="0">
                  <a:moveTo>
                    <a:pt x="941" y="0"/>
                  </a:moveTo>
                  <a:lnTo>
                    <a:pt x="757" y="19"/>
                  </a:lnTo>
                  <a:lnTo>
                    <a:pt x="591" y="74"/>
                  </a:lnTo>
                  <a:lnTo>
                    <a:pt x="425" y="148"/>
                  </a:lnTo>
                  <a:lnTo>
                    <a:pt x="296" y="259"/>
                  </a:lnTo>
                  <a:lnTo>
                    <a:pt x="185" y="388"/>
                  </a:lnTo>
                  <a:lnTo>
                    <a:pt x="93" y="535"/>
                  </a:lnTo>
                  <a:lnTo>
                    <a:pt x="38" y="701"/>
                  </a:lnTo>
                  <a:lnTo>
                    <a:pt x="1" y="885"/>
                  </a:lnTo>
                  <a:lnTo>
                    <a:pt x="19" y="1070"/>
                  </a:lnTo>
                  <a:lnTo>
                    <a:pt x="56" y="1236"/>
                  </a:lnTo>
                  <a:lnTo>
                    <a:pt x="130" y="1402"/>
                  </a:lnTo>
                  <a:lnTo>
                    <a:pt x="241" y="1531"/>
                  </a:lnTo>
                  <a:lnTo>
                    <a:pt x="370" y="1660"/>
                  </a:lnTo>
                  <a:lnTo>
                    <a:pt x="517" y="1752"/>
                  </a:lnTo>
                  <a:lnTo>
                    <a:pt x="683" y="1807"/>
                  </a:lnTo>
                  <a:lnTo>
                    <a:pt x="867" y="1844"/>
                  </a:lnTo>
                  <a:lnTo>
                    <a:pt x="1052" y="1826"/>
                  </a:lnTo>
                  <a:lnTo>
                    <a:pt x="1236" y="1789"/>
                  </a:lnTo>
                  <a:lnTo>
                    <a:pt x="1402" y="1697"/>
                  </a:lnTo>
                  <a:lnTo>
                    <a:pt x="1550" y="1586"/>
                  </a:lnTo>
                  <a:lnTo>
                    <a:pt x="1660" y="1457"/>
                  </a:lnTo>
                  <a:lnTo>
                    <a:pt x="1752" y="1291"/>
                  </a:lnTo>
                  <a:lnTo>
                    <a:pt x="1808" y="1125"/>
                  </a:lnTo>
                  <a:lnTo>
                    <a:pt x="1826" y="922"/>
                  </a:lnTo>
                  <a:lnTo>
                    <a:pt x="1808" y="738"/>
                  </a:lnTo>
                  <a:lnTo>
                    <a:pt x="1771" y="572"/>
                  </a:lnTo>
                  <a:lnTo>
                    <a:pt x="1679" y="424"/>
                  </a:lnTo>
                  <a:lnTo>
                    <a:pt x="1568" y="277"/>
                  </a:lnTo>
                  <a:lnTo>
                    <a:pt x="1439" y="166"/>
                  </a:lnTo>
                  <a:lnTo>
                    <a:pt x="1292" y="93"/>
                  </a:lnTo>
                  <a:lnTo>
                    <a:pt x="1126" y="37"/>
                  </a:lnTo>
                  <a:lnTo>
                    <a:pt x="94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7" name="Google Shape;4007;p15"/>
            <p:cNvSpPr/>
            <p:nvPr/>
          </p:nvSpPr>
          <p:spPr>
            <a:xfrm>
              <a:off x="5895575" y="1422300"/>
              <a:ext cx="62700" cy="62725"/>
            </a:xfrm>
            <a:custGeom>
              <a:avLst/>
              <a:gdLst/>
              <a:ahLst/>
              <a:cxnLst/>
              <a:rect l="l" t="t" r="r" b="b"/>
              <a:pathLst>
                <a:path w="2508" h="2509" extrusionOk="0">
                  <a:moveTo>
                    <a:pt x="1180" y="1"/>
                  </a:moveTo>
                  <a:lnTo>
                    <a:pt x="1051" y="19"/>
                  </a:lnTo>
                  <a:lnTo>
                    <a:pt x="941" y="38"/>
                  </a:lnTo>
                  <a:lnTo>
                    <a:pt x="812" y="74"/>
                  </a:lnTo>
                  <a:lnTo>
                    <a:pt x="701" y="130"/>
                  </a:lnTo>
                  <a:lnTo>
                    <a:pt x="590" y="185"/>
                  </a:lnTo>
                  <a:lnTo>
                    <a:pt x="498" y="259"/>
                  </a:lnTo>
                  <a:lnTo>
                    <a:pt x="406" y="333"/>
                  </a:lnTo>
                  <a:lnTo>
                    <a:pt x="314" y="425"/>
                  </a:lnTo>
                  <a:lnTo>
                    <a:pt x="240" y="517"/>
                  </a:lnTo>
                  <a:lnTo>
                    <a:pt x="166" y="609"/>
                  </a:lnTo>
                  <a:lnTo>
                    <a:pt x="111" y="720"/>
                  </a:lnTo>
                  <a:lnTo>
                    <a:pt x="74" y="830"/>
                  </a:lnTo>
                  <a:lnTo>
                    <a:pt x="37" y="959"/>
                  </a:lnTo>
                  <a:lnTo>
                    <a:pt x="0" y="1089"/>
                  </a:lnTo>
                  <a:lnTo>
                    <a:pt x="0" y="1218"/>
                  </a:lnTo>
                  <a:lnTo>
                    <a:pt x="0" y="1347"/>
                  </a:lnTo>
                  <a:lnTo>
                    <a:pt x="19" y="1476"/>
                  </a:lnTo>
                  <a:lnTo>
                    <a:pt x="37" y="1586"/>
                  </a:lnTo>
                  <a:lnTo>
                    <a:pt x="74" y="1715"/>
                  </a:lnTo>
                  <a:lnTo>
                    <a:pt x="129" y="1826"/>
                  </a:lnTo>
                  <a:lnTo>
                    <a:pt x="185" y="1918"/>
                  </a:lnTo>
                  <a:lnTo>
                    <a:pt x="259" y="2029"/>
                  </a:lnTo>
                  <a:lnTo>
                    <a:pt x="332" y="2121"/>
                  </a:lnTo>
                  <a:lnTo>
                    <a:pt x="424" y="2195"/>
                  </a:lnTo>
                  <a:lnTo>
                    <a:pt x="517" y="2287"/>
                  </a:lnTo>
                  <a:lnTo>
                    <a:pt x="627" y="2342"/>
                  </a:lnTo>
                  <a:lnTo>
                    <a:pt x="738" y="2398"/>
                  </a:lnTo>
                  <a:lnTo>
                    <a:pt x="849" y="2453"/>
                  </a:lnTo>
                  <a:lnTo>
                    <a:pt x="959" y="2490"/>
                  </a:lnTo>
                  <a:lnTo>
                    <a:pt x="1088" y="2508"/>
                  </a:lnTo>
                  <a:lnTo>
                    <a:pt x="1346" y="2508"/>
                  </a:lnTo>
                  <a:lnTo>
                    <a:pt x="1475" y="2490"/>
                  </a:lnTo>
                  <a:lnTo>
                    <a:pt x="1586" y="2471"/>
                  </a:lnTo>
                  <a:lnTo>
                    <a:pt x="1697" y="2435"/>
                  </a:lnTo>
                  <a:lnTo>
                    <a:pt x="1807" y="2379"/>
                  </a:lnTo>
                  <a:lnTo>
                    <a:pt x="1918" y="2324"/>
                  </a:lnTo>
                  <a:lnTo>
                    <a:pt x="2010" y="2250"/>
                  </a:lnTo>
                  <a:lnTo>
                    <a:pt x="2102" y="2176"/>
                  </a:lnTo>
                  <a:lnTo>
                    <a:pt x="2195" y="2103"/>
                  </a:lnTo>
                  <a:lnTo>
                    <a:pt x="2268" y="2010"/>
                  </a:lnTo>
                  <a:lnTo>
                    <a:pt x="2324" y="1900"/>
                  </a:lnTo>
                  <a:lnTo>
                    <a:pt x="2379" y="1808"/>
                  </a:lnTo>
                  <a:lnTo>
                    <a:pt x="2434" y="1697"/>
                  </a:lnTo>
                  <a:lnTo>
                    <a:pt x="2471" y="1568"/>
                  </a:lnTo>
                  <a:lnTo>
                    <a:pt x="2490" y="1457"/>
                  </a:lnTo>
                  <a:lnTo>
                    <a:pt x="2508" y="1328"/>
                  </a:lnTo>
                  <a:lnTo>
                    <a:pt x="2508" y="1199"/>
                  </a:lnTo>
                  <a:lnTo>
                    <a:pt x="2490" y="1070"/>
                  </a:lnTo>
                  <a:lnTo>
                    <a:pt x="2471" y="959"/>
                  </a:lnTo>
                  <a:lnTo>
                    <a:pt x="2434" y="830"/>
                  </a:lnTo>
                  <a:lnTo>
                    <a:pt x="2379" y="720"/>
                  </a:lnTo>
                  <a:lnTo>
                    <a:pt x="2324" y="609"/>
                  </a:lnTo>
                  <a:lnTo>
                    <a:pt x="2268" y="517"/>
                  </a:lnTo>
                  <a:lnTo>
                    <a:pt x="2195" y="425"/>
                  </a:lnTo>
                  <a:lnTo>
                    <a:pt x="2102" y="333"/>
                  </a:lnTo>
                  <a:lnTo>
                    <a:pt x="2010" y="259"/>
                  </a:lnTo>
                  <a:lnTo>
                    <a:pt x="1899" y="185"/>
                  </a:lnTo>
                  <a:lnTo>
                    <a:pt x="1807" y="130"/>
                  </a:lnTo>
                  <a:lnTo>
                    <a:pt x="1678" y="74"/>
                  </a:lnTo>
                  <a:lnTo>
                    <a:pt x="1568" y="38"/>
                  </a:lnTo>
                  <a:lnTo>
                    <a:pt x="1439" y="19"/>
                  </a:lnTo>
                  <a:lnTo>
                    <a:pt x="1309"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8" name="Google Shape;4008;p15"/>
            <p:cNvSpPr/>
            <p:nvPr/>
          </p:nvSpPr>
          <p:spPr>
            <a:xfrm>
              <a:off x="5412025" y="1426450"/>
              <a:ext cx="48425" cy="48900"/>
            </a:xfrm>
            <a:custGeom>
              <a:avLst/>
              <a:gdLst/>
              <a:ahLst/>
              <a:cxnLst/>
              <a:rect l="l" t="t" r="r" b="b"/>
              <a:pathLst>
                <a:path w="1937" h="1956" extrusionOk="0">
                  <a:moveTo>
                    <a:pt x="960" y="1"/>
                  </a:moveTo>
                  <a:lnTo>
                    <a:pt x="775" y="19"/>
                  </a:lnTo>
                  <a:lnTo>
                    <a:pt x="591" y="74"/>
                  </a:lnTo>
                  <a:lnTo>
                    <a:pt x="425" y="167"/>
                  </a:lnTo>
                  <a:lnTo>
                    <a:pt x="296" y="277"/>
                  </a:lnTo>
                  <a:lnTo>
                    <a:pt x="167" y="425"/>
                  </a:lnTo>
                  <a:lnTo>
                    <a:pt x="75" y="572"/>
                  </a:lnTo>
                  <a:lnTo>
                    <a:pt x="19" y="757"/>
                  </a:lnTo>
                  <a:lnTo>
                    <a:pt x="1" y="941"/>
                  </a:lnTo>
                  <a:lnTo>
                    <a:pt x="1" y="1144"/>
                  </a:lnTo>
                  <a:lnTo>
                    <a:pt x="56" y="1328"/>
                  </a:lnTo>
                  <a:lnTo>
                    <a:pt x="130" y="1494"/>
                  </a:lnTo>
                  <a:lnTo>
                    <a:pt x="259" y="1642"/>
                  </a:lnTo>
                  <a:lnTo>
                    <a:pt x="388" y="1771"/>
                  </a:lnTo>
                  <a:lnTo>
                    <a:pt x="554" y="1863"/>
                  </a:lnTo>
                  <a:lnTo>
                    <a:pt x="738" y="1918"/>
                  </a:lnTo>
                  <a:lnTo>
                    <a:pt x="941" y="1955"/>
                  </a:lnTo>
                  <a:lnTo>
                    <a:pt x="1125" y="1937"/>
                  </a:lnTo>
                  <a:lnTo>
                    <a:pt x="1310" y="1881"/>
                  </a:lnTo>
                  <a:lnTo>
                    <a:pt x="1494" y="1789"/>
                  </a:lnTo>
                  <a:lnTo>
                    <a:pt x="1642" y="1679"/>
                  </a:lnTo>
                  <a:lnTo>
                    <a:pt x="1752" y="1531"/>
                  </a:lnTo>
                  <a:lnTo>
                    <a:pt x="1845" y="1365"/>
                  </a:lnTo>
                  <a:lnTo>
                    <a:pt x="1900" y="1181"/>
                  </a:lnTo>
                  <a:lnTo>
                    <a:pt x="1937" y="996"/>
                  </a:lnTo>
                  <a:lnTo>
                    <a:pt x="1918" y="793"/>
                  </a:lnTo>
                  <a:lnTo>
                    <a:pt x="1863" y="609"/>
                  </a:lnTo>
                  <a:lnTo>
                    <a:pt x="1771" y="443"/>
                  </a:lnTo>
                  <a:lnTo>
                    <a:pt x="1642" y="296"/>
                  </a:lnTo>
                  <a:lnTo>
                    <a:pt x="1513" y="167"/>
                  </a:lnTo>
                  <a:lnTo>
                    <a:pt x="1347" y="93"/>
                  </a:lnTo>
                  <a:lnTo>
                    <a:pt x="1162" y="19"/>
                  </a:lnTo>
                  <a:lnTo>
                    <a:pt x="96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9" name="Google Shape;4009;p15"/>
            <p:cNvSpPr/>
            <p:nvPr/>
          </p:nvSpPr>
          <p:spPr>
            <a:xfrm>
              <a:off x="6384175" y="1430600"/>
              <a:ext cx="17075" cy="57650"/>
            </a:xfrm>
            <a:custGeom>
              <a:avLst/>
              <a:gdLst/>
              <a:ahLst/>
              <a:cxnLst/>
              <a:rect l="l" t="t" r="r" b="b"/>
              <a:pathLst>
                <a:path w="683" h="2306" extrusionOk="0">
                  <a:moveTo>
                    <a:pt x="683" y="1"/>
                  </a:moveTo>
                  <a:lnTo>
                    <a:pt x="536" y="111"/>
                  </a:lnTo>
                  <a:lnTo>
                    <a:pt x="406" y="222"/>
                  </a:lnTo>
                  <a:lnTo>
                    <a:pt x="296" y="351"/>
                  </a:lnTo>
                  <a:lnTo>
                    <a:pt x="204" y="480"/>
                  </a:lnTo>
                  <a:lnTo>
                    <a:pt x="130" y="627"/>
                  </a:lnTo>
                  <a:lnTo>
                    <a:pt x="56" y="793"/>
                  </a:lnTo>
                  <a:lnTo>
                    <a:pt x="19" y="959"/>
                  </a:lnTo>
                  <a:lnTo>
                    <a:pt x="1" y="1144"/>
                  </a:lnTo>
                  <a:lnTo>
                    <a:pt x="19" y="1310"/>
                  </a:lnTo>
                  <a:lnTo>
                    <a:pt x="56" y="1494"/>
                  </a:lnTo>
                  <a:lnTo>
                    <a:pt x="111" y="1660"/>
                  </a:lnTo>
                  <a:lnTo>
                    <a:pt x="185" y="1808"/>
                  </a:lnTo>
                  <a:lnTo>
                    <a:pt x="296" y="1955"/>
                  </a:lnTo>
                  <a:lnTo>
                    <a:pt x="406" y="2084"/>
                  </a:lnTo>
                  <a:lnTo>
                    <a:pt x="536" y="2195"/>
                  </a:lnTo>
                  <a:lnTo>
                    <a:pt x="683" y="2305"/>
                  </a:lnTo>
                  <a:lnTo>
                    <a:pt x="68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0" name="Google Shape;4010;p15"/>
            <p:cNvSpPr/>
            <p:nvPr/>
          </p:nvSpPr>
          <p:spPr>
            <a:xfrm>
              <a:off x="5972550" y="1436600"/>
              <a:ext cx="63175" cy="63175"/>
            </a:xfrm>
            <a:custGeom>
              <a:avLst/>
              <a:gdLst/>
              <a:ahLst/>
              <a:cxnLst/>
              <a:rect l="l" t="t" r="r" b="b"/>
              <a:pathLst>
                <a:path w="2527" h="2527" extrusionOk="0">
                  <a:moveTo>
                    <a:pt x="1144" y="0"/>
                  </a:moveTo>
                  <a:lnTo>
                    <a:pt x="1015" y="19"/>
                  </a:lnTo>
                  <a:lnTo>
                    <a:pt x="904" y="37"/>
                  </a:lnTo>
                  <a:lnTo>
                    <a:pt x="775" y="92"/>
                  </a:lnTo>
                  <a:lnTo>
                    <a:pt x="664" y="129"/>
                  </a:lnTo>
                  <a:lnTo>
                    <a:pt x="554" y="203"/>
                  </a:lnTo>
                  <a:lnTo>
                    <a:pt x="461" y="277"/>
                  </a:lnTo>
                  <a:lnTo>
                    <a:pt x="369" y="351"/>
                  </a:lnTo>
                  <a:lnTo>
                    <a:pt x="296" y="443"/>
                  </a:lnTo>
                  <a:lnTo>
                    <a:pt x="222" y="535"/>
                  </a:lnTo>
                  <a:lnTo>
                    <a:pt x="148" y="627"/>
                  </a:lnTo>
                  <a:lnTo>
                    <a:pt x="93" y="738"/>
                  </a:lnTo>
                  <a:lnTo>
                    <a:pt x="56" y="867"/>
                  </a:lnTo>
                  <a:lnTo>
                    <a:pt x="19" y="978"/>
                  </a:lnTo>
                  <a:lnTo>
                    <a:pt x="1" y="1107"/>
                  </a:lnTo>
                  <a:lnTo>
                    <a:pt x="1" y="1236"/>
                  </a:lnTo>
                  <a:lnTo>
                    <a:pt x="1" y="1365"/>
                  </a:lnTo>
                  <a:lnTo>
                    <a:pt x="19" y="1494"/>
                  </a:lnTo>
                  <a:lnTo>
                    <a:pt x="37" y="1623"/>
                  </a:lnTo>
                  <a:lnTo>
                    <a:pt x="93" y="1733"/>
                  </a:lnTo>
                  <a:lnTo>
                    <a:pt x="130" y="1844"/>
                  </a:lnTo>
                  <a:lnTo>
                    <a:pt x="203" y="1955"/>
                  </a:lnTo>
                  <a:lnTo>
                    <a:pt x="277" y="2047"/>
                  </a:lnTo>
                  <a:lnTo>
                    <a:pt x="351" y="2139"/>
                  </a:lnTo>
                  <a:lnTo>
                    <a:pt x="443" y="2213"/>
                  </a:lnTo>
                  <a:lnTo>
                    <a:pt x="535" y="2287"/>
                  </a:lnTo>
                  <a:lnTo>
                    <a:pt x="627" y="2360"/>
                  </a:lnTo>
                  <a:lnTo>
                    <a:pt x="738" y="2416"/>
                  </a:lnTo>
                  <a:lnTo>
                    <a:pt x="867" y="2453"/>
                  </a:lnTo>
                  <a:lnTo>
                    <a:pt x="978" y="2489"/>
                  </a:lnTo>
                  <a:lnTo>
                    <a:pt x="1107" y="2508"/>
                  </a:lnTo>
                  <a:lnTo>
                    <a:pt x="1236" y="2526"/>
                  </a:lnTo>
                  <a:lnTo>
                    <a:pt x="1365" y="2508"/>
                  </a:lnTo>
                  <a:lnTo>
                    <a:pt x="1494" y="2489"/>
                  </a:lnTo>
                  <a:lnTo>
                    <a:pt x="1623" y="2471"/>
                  </a:lnTo>
                  <a:lnTo>
                    <a:pt x="1734" y="2434"/>
                  </a:lnTo>
                  <a:lnTo>
                    <a:pt x="1844" y="2379"/>
                  </a:lnTo>
                  <a:lnTo>
                    <a:pt x="1955" y="2305"/>
                  </a:lnTo>
                  <a:lnTo>
                    <a:pt x="2047" y="2250"/>
                  </a:lnTo>
                  <a:lnTo>
                    <a:pt x="2139" y="2158"/>
                  </a:lnTo>
                  <a:lnTo>
                    <a:pt x="2213" y="2084"/>
                  </a:lnTo>
                  <a:lnTo>
                    <a:pt x="2287" y="1973"/>
                  </a:lnTo>
                  <a:lnTo>
                    <a:pt x="2361" y="1881"/>
                  </a:lnTo>
                  <a:lnTo>
                    <a:pt x="2416" y="1770"/>
                  </a:lnTo>
                  <a:lnTo>
                    <a:pt x="2453" y="1660"/>
                  </a:lnTo>
                  <a:lnTo>
                    <a:pt x="2490" y="1531"/>
                  </a:lnTo>
                  <a:lnTo>
                    <a:pt x="2508" y="1402"/>
                  </a:lnTo>
                  <a:lnTo>
                    <a:pt x="2527" y="1273"/>
                  </a:lnTo>
                  <a:lnTo>
                    <a:pt x="2508" y="1143"/>
                  </a:lnTo>
                  <a:lnTo>
                    <a:pt x="2490" y="1014"/>
                  </a:lnTo>
                  <a:lnTo>
                    <a:pt x="2471" y="904"/>
                  </a:lnTo>
                  <a:lnTo>
                    <a:pt x="2434" y="775"/>
                  </a:lnTo>
                  <a:lnTo>
                    <a:pt x="2379" y="664"/>
                  </a:lnTo>
                  <a:lnTo>
                    <a:pt x="2305" y="553"/>
                  </a:lnTo>
                  <a:lnTo>
                    <a:pt x="2250" y="461"/>
                  </a:lnTo>
                  <a:lnTo>
                    <a:pt x="2158" y="369"/>
                  </a:lnTo>
                  <a:lnTo>
                    <a:pt x="2084" y="295"/>
                  </a:lnTo>
                  <a:lnTo>
                    <a:pt x="1973" y="222"/>
                  </a:lnTo>
                  <a:lnTo>
                    <a:pt x="1881" y="148"/>
                  </a:lnTo>
                  <a:lnTo>
                    <a:pt x="1771" y="92"/>
                  </a:lnTo>
                  <a:lnTo>
                    <a:pt x="1660" y="56"/>
                  </a:lnTo>
                  <a:lnTo>
                    <a:pt x="1531" y="19"/>
                  </a:lnTo>
                  <a:lnTo>
                    <a:pt x="1402"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1" name="Google Shape;4011;p15"/>
            <p:cNvSpPr/>
            <p:nvPr/>
          </p:nvSpPr>
          <p:spPr>
            <a:xfrm>
              <a:off x="5487625" y="1436600"/>
              <a:ext cx="51200" cy="51175"/>
            </a:xfrm>
            <a:custGeom>
              <a:avLst/>
              <a:gdLst/>
              <a:ahLst/>
              <a:cxnLst/>
              <a:rect l="l" t="t" r="r" b="b"/>
              <a:pathLst>
                <a:path w="2048" h="2047" extrusionOk="0">
                  <a:moveTo>
                    <a:pt x="1070" y="0"/>
                  </a:moveTo>
                  <a:lnTo>
                    <a:pt x="867" y="19"/>
                  </a:lnTo>
                  <a:lnTo>
                    <a:pt x="683" y="56"/>
                  </a:lnTo>
                  <a:lnTo>
                    <a:pt x="498" y="148"/>
                  </a:lnTo>
                  <a:lnTo>
                    <a:pt x="351" y="258"/>
                  </a:lnTo>
                  <a:lnTo>
                    <a:pt x="203" y="406"/>
                  </a:lnTo>
                  <a:lnTo>
                    <a:pt x="111" y="572"/>
                  </a:lnTo>
                  <a:lnTo>
                    <a:pt x="37" y="756"/>
                  </a:lnTo>
                  <a:lnTo>
                    <a:pt x="1" y="959"/>
                  </a:lnTo>
                  <a:lnTo>
                    <a:pt x="1" y="1070"/>
                  </a:lnTo>
                  <a:lnTo>
                    <a:pt x="1" y="1162"/>
                  </a:lnTo>
                  <a:lnTo>
                    <a:pt x="56" y="1365"/>
                  </a:lnTo>
                  <a:lnTo>
                    <a:pt x="148" y="1549"/>
                  </a:lnTo>
                  <a:lnTo>
                    <a:pt x="259" y="1715"/>
                  </a:lnTo>
                  <a:lnTo>
                    <a:pt x="406" y="1844"/>
                  </a:lnTo>
                  <a:lnTo>
                    <a:pt x="591" y="1955"/>
                  </a:lnTo>
                  <a:lnTo>
                    <a:pt x="775" y="2028"/>
                  </a:lnTo>
                  <a:lnTo>
                    <a:pt x="886" y="2047"/>
                  </a:lnTo>
                  <a:lnTo>
                    <a:pt x="1199" y="2047"/>
                  </a:lnTo>
                  <a:lnTo>
                    <a:pt x="1383" y="1992"/>
                  </a:lnTo>
                  <a:lnTo>
                    <a:pt x="1549" y="1899"/>
                  </a:lnTo>
                  <a:lnTo>
                    <a:pt x="1715" y="1770"/>
                  </a:lnTo>
                  <a:lnTo>
                    <a:pt x="1844" y="1623"/>
                  </a:lnTo>
                  <a:lnTo>
                    <a:pt x="1955" y="1457"/>
                  </a:lnTo>
                  <a:lnTo>
                    <a:pt x="2010" y="1273"/>
                  </a:lnTo>
                  <a:lnTo>
                    <a:pt x="2047" y="1070"/>
                  </a:lnTo>
                  <a:lnTo>
                    <a:pt x="2029" y="867"/>
                  </a:lnTo>
                  <a:lnTo>
                    <a:pt x="1973" y="683"/>
                  </a:lnTo>
                  <a:lnTo>
                    <a:pt x="1900" y="498"/>
                  </a:lnTo>
                  <a:lnTo>
                    <a:pt x="1771" y="351"/>
                  </a:lnTo>
                  <a:lnTo>
                    <a:pt x="1642" y="203"/>
                  </a:lnTo>
                  <a:lnTo>
                    <a:pt x="1457" y="111"/>
                  </a:lnTo>
                  <a:lnTo>
                    <a:pt x="1273" y="37"/>
                  </a:lnTo>
                  <a:lnTo>
                    <a:pt x="107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2" name="Google Shape;4012;p15"/>
            <p:cNvSpPr/>
            <p:nvPr/>
          </p:nvSpPr>
          <p:spPr>
            <a:xfrm>
              <a:off x="5566450" y="1449950"/>
              <a:ext cx="53025" cy="53050"/>
            </a:xfrm>
            <a:custGeom>
              <a:avLst/>
              <a:gdLst/>
              <a:ahLst/>
              <a:cxnLst/>
              <a:rect l="l" t="t" r="r" b="b"/>
              <a:pathLst>
                <a:path w="2121" h="2122" extrusionOk="0">
                  <a:moveTo>
                    <a:pt x="1107" y="1"/>
                  </a:moveTo>
                  <a:lnTo>
                    <a:pt x="886" y="19"/>
                  </a:lnTo>
                  <a:lnTo>
                    <a:pt x="664" y="75"/>
                  </a:lnTo>
                  <a:lnTo>
                    <a:pt x="480" y="167"/>
                  </a:lnTo>
                  <a:lnTo>
                    <a:pt x="332" y="296"/>
                  </a:lnTo>
                  <a:lnTo>
                    <a:pt x="185" y="444"/>
                  </a:lnTo>
                  <a:lnTo>
                    <a:pt x="93" y="628"/>
                  </a:lnTo>
                  <a:lnTo>
                    <a:pt x="37" y="831"/>
                  </a:lnTo>
                  <a:lnTo>
                    <a:pt x="1" y="1052"/>
                  </a:lnTo>
                  <a:lnTo>
                    <a:pt x="19" y="1273"/>
                  </a:lnTo>
                  <a:lnTo>
                    <a:pt x="74" y="1476"/>
                  </a:lnTo>
                  <a:lnTo>
                    <a:pt x="166" y="1642"/>
                  </a:lnTo>
                  <a:lnTo>
                    <a:pt x="296" y="1808"/>
                  </a:lnTo>
                  <a:lnTo>
                    <a:pt x="443" y="1937"/>
                  </a:lnTo>
                  <a:lnTo>
                    <a:pt x="609" y="2029"/>
                  </a:lnTo>
                  <a:lnTo>
                    <a:pt x="812" y="2103"/>
                  </a:lnTo>
                  <a:lnTo>
                    <a:pt x="1033" y="2121"/>
                  </a:lnTo>
                  <a:lnTo>
                    <a:pt x="1254" y="2103"/>
                  </a:lnTo>
                  <a:lnTo>
                    <a:pt x="1457" y="2048"/>
                  </a:lnTo>
                  <a:lnTo>
                    <a:pt x="1642" y="1955"/>
                  </a:lnTo>
                  <a:lnTo>
                    <a:pt x="1807" y="1826"/>
                  </a:lnTo>
                  <a:lnTo>
                    <a:pt x="1937" y="1679"/>
                  </a:lnTo>
                  <a:lnTo>
                    <a:pt x="2029" y="1494"/>
                  </a:lnTo>
                  <a:lnTo>
                    <a:pt x="2102" y="1292"/>
                  </a:lnTo>
                  <a:lnTo>
                    <a:pt x="2121" y="1070"/>
                  </a:lnTo>
                  <a:lnTo>
                    <a:pt x="2102" y="868"/>
                  </a:lnTo>
                  <a:lnTo>
                    <a:pt x="2047" y="665"/>
                  </a:lnTo>
                  <a:lnTo>
                    <a:pt x="1955" y="480"/>
                  </a:lnTo>
                  <a:lnTo>
                    <a:pt x="1826" y="333"/>
                  </a:lnTo>
                  <a:lnTo>
                    <a:pt x="1678" y="204"/>
                  </a:lnTo>
                  <a:lnTo>
                    <a:pt x="1512" y="93"/>
                  </a:lnTo>
                  <a:lnTo>
                    <a:pt x="1310" y="38"/>
                  </a:lnTo>
                  <a:lnTo>
                    <a:pt x="1107"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3" name="Google Shape;4013;p15"/>
            <p:cNvSpPr/>
            <p:nvPr/>
          </p:nvSpPr>
          <p:spPr>
            <a:xfrm>
              <a:off x="6052300" y="1450425"/>
              <a:ext cx="63175" cy="63625"/>
            </a:xfrm>
            <a:custGeom>
              <a:avLst/>
              <a:gdLst/>
              <a:ahLst/>
              <a:cxnLst/>
              <a:rect l="l" t="t" r="r" b="b"/>
              <a:pathLst>
                <a:path w="2527" h="2545" extrusionOk="0">
                  <a:moveTo>
                    <a:pt x="1291" y="0"/>
                  </a:moveTo>
                  <a:lnTo>
                    <a:pt x="1162" y="19"/>
                  </a:lnTo>
                  <a:lnTo>
                    <a:pt x="1033" y="37"/>
                  </a:lnTo>
                  <a:lnTo>
                    <a:pt x="904" y="56"/>
                  </a:lnTo>
                  <a:lnTo>
                    <a:pt x="775" y="93"/>
                  </a:lnTo>
                  <a:lnTo>
                    <a:pt x="664" y="148"/>
                  </a:lnTo>
                  <a:lnTo>
                    <a:pt x="553" y="222"/>
                  </a:lnTo>
                  <a:lnTo>
                    <a:pt x="461" y="295"/>
                  </a:lnTo>
                  <a:lnTo>
                    <a:pt x="369" y="369"/>
                  </a:lnTo>
                  <a:lnTo>
                    <a:pt x="277" y="461"/>
                  </a:lnTo>
                  <a:lnTo>
                    <a:pt x="203" y="554"/>
                  </a:lnTo>
                  <a:lnTo>
                    <a:pt x="148" y="664"/>
                  </a:lnTo>
                  <a:lnTo>
                    <a:pt x="93" y="775"/>
                  </a:lnTo>
                  <a:lnTo>
                    <a:pt x="56" y="904"/>
                  </a:lnTo>
                  <a:lnTo>
                    <a:pt x="19" y="1015"/>
                  </a:lnTo>
                  <a:lnTo>
                    <a:pt x="0" y="1144"/>
                  </a:lnTo>
                  <a:lnTo>
                    <a:pt x="0" y="1291"/>
                  </a:lnTo>
                  <a:lnTo>
                    <a:pt x="0" y="1420"/>
                  </a:lnTo>
                  <a:lnTo>
                    <a:pt x="19" y="1549"/>
                  </a:lnTo>
                  <a:lnTo>
                    <a:pt x="56" y="1660"/>
                  </a:lnTo>
                  <a:lnTo>
                    <a:pt x="93" y="1771"/>
                  </a:lnTo>
                  <a:lnTo>
                    <a:pt x="148" y="1881"/>
                  </a:lnTo>
                  <a:lnTo>
                    <a:pt x="222" y="1992"/>
                  </a:lnTo>
                  <a:lnTo>
                    <a:pt x="277" y="2084"/>
                  </a:lnTo>
                  <a:lnTo>
                    <a:pt x="369" y="2176"/>
                  </a:lnTo>
                  <a:lnTo>
                    <a:pt x="461" y="2250"/>
                  </a:lnTo>
                  <a:lnTo>
                    <a:pt x="553" y="2324"/>
                  </a:lnTo>
                  <a:lnTo>
                    <a:pt x="664" y="2397"/>
                  </a:lnTo>
                  <a:lnTo>
                    <a:pt x="775" y="2434"/>
                  </a:lnTo>
                  <a:lnTo>
                    <a:pt x="885" y="2490"/>
                  </a:lnTo>
                  <a:lnTo>
                    <a:pt x="996" y="2508"/>
                  </a:lnTo>
                  <a:lnTo>
                    <a:pt x="1125" y="2526"/>
                  </a:lnTo>
                  <a:lnTo>
                    <a:pt x="1254" y="2545"/>
                  </a:lnTo>
                  <a:lnTo>
                    <a:pt x="1383" y="2526"/>
                  </a:lnTo>
                  <a:lnTo>
                    <a:pt x="1512" y="2508"/>
                  </a:lnTo>
                  <a:lnTo>
                    <a:pt x="1641" y="2490"/>
                  </a:lnTo>
                  <a:lnTo>
                    <a:pt x="1752" y="2453"/>
                  </a:lnTo>
                  <a:lnTo>
                    <a:pt x="1863" y="2397"/>
                  </a:lnTo>
                  <a:lnTo>
                    <a:pt x="1973" y="2324"/>
                  </a:lnTo>
                  <a:lnTo>
                    <a:pt x="2065" y="2268"/>
                  </a:lnTo>
                  <a:lnTo>
                    <a:pt x="2158" y="2176"/>
                  </a:lnTo>
                  <a:lnTo>
                    <a:pt x="2231" y="2084"/>
                  </a:lnTo>
                  <a:lnTo>
                    <a:pt x="2305" y="1992"/>
                  </a:lnTo>
                  <a:lnTo>
                    <a:pt x="2379" y="1900"/>
                  </a:lnTo>
                  <a:lnTo>
                    <a:pt x="2434" y="1789"/>
                  </a:lnTo>
                  <a:lnTo>
                    <a:pt x="2471" y="1660"/>
                  </a:lnTo>
                  <a:lnTo>
                    <a:pt x="2508" y="1549"/>
                  </a:lnTo>
                  <a:lnTo>
                    <a:pt x="2526" y="1420"/>
                  </a:lnTo>
                  <a:lnTo>
                    <a:pt x="2526" y="1291"/>
                  </a:lnTo>
                  <a:lnTo>
                    <a:pt x="2526" y="1162"/>
                  </a:lnTo>
                  <a:lnTo>
                    <a:pt x="2508" y="1033"/>
                  </a:lnTo>
                  <a:lnTo>
                    <a:pt x="2471" y="904"/>
                  </a:lnTo>
                  <a:lnTo>
                    <a:pt x="2434" y="793"/>
                  </a:lnTo>
                  <a:lnTo>
                    <a:pt x="2379" y="683"/>
                  </a:lnTo>
                  <a:lnTo>
                    <a:pt x="2324" y="572"/>
                  </a:lnTo>
                  <a:lnTo>
                    <a:pt x="2250" y="480"/>
                  </a:lnTo>
                  <a:lnTo>
                    <a:pt x="2176" y="388"/>
                  </a:lnTo>
                  <a:lnTo>
                    <a:pt x="2084" y="314"/>
                  </a:lnTo>
                  <a:lnTo>
                    <a:pt x="1992" y="240"/>
                  </a:lnTo>
                  <a:lnTo>
                    <a:pt x="1899" y="166"/>
                  </a:lnTo>
                  <a:lnTo>
                    <a:pt x="1789" y="111"/>
                  </a:lnTo>
                  <a:lnTo>
                    <a:pt x="1660" y="74"/>
                  </a:lnTo>
                  <a:lnTo>
                    <a:pt x="1549" y="37"/>
                  </a:lnTo>
                  <a:lnTo>
                    <a:pt x="1420" y="19"/>
                  </a:lnTo>
                  <a:lnTo>
                    <a:pt x="129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4" name="Google Shape;4014;p15"/>
            <p:cNvSpPr/>
            <p:nvPr/>
          </p:nvSpPr>
          <p:spPr>
            <a:xfrm>
              <a:off x="5645275" y="1462875"/>
              <a:ext cx="55350" cy="55800"/>
            </a:xfrm>
            <a:custGeom>
              <a:avLst/>
              <a:gdLst/>
              <a:ahLst/>
              <a:cxnLst/>
              <a:rect l="l" t="t" r="r" b="b"/>
              <a:pathLst>
                <a:path w="2214" h="2232" extrusionOk="0">
                  <a:moveTo>
                    <a:pt x="1125" y="0"/>
                  </a:moveTo>
                  <a:lnTo>
                    <a:pt x="1015" y="19"/>
                  </a:lnTo>
                  <a:lnTo>
                    <a:pt x="904" y="37"/>
                  </a:lnTo>
                  <a:lnTo>
                    <a:pt x="793" y="56"/>
                  </a:lnTo>
                  <a:lnTo>
                    <a:pt x="683" y="92"/>
                  </a:lnTo>
                  <a:lnTo>
                    <a:pt x="498" y="203"/>
                  </a:lnTo>
                  <a:lnTo>
                    <a:pt x="332" y="351"/>
                  </a:lnTo>
                  <a:lnTo>
                    <a:pt x="185" y="517"/>
                  </a:lnTo>
                  <a:lnTo>
                    <a:pt x="74" y="701"/>
                  </a:lnTo>
                  <a:lnTo>
                    <a:pt x="37" y="812"/>
                  </a:lnTo>
                  <a:lnTo>
                    <a:pt x="19" y="922"/>
                  </a:lnTo>
                  <a:lnTo>
                    <a:pt x="0" y="1014"/>
                  </a:lnTo>
                  <a:lnTo>
                    <a:pt x="0" y="1143"/>
                  </a:lnTo>
                  <a:lnTo>
                    <a:pt x="0" y="1236"/>
                  </a:lnTo>
                  <a:lnTo>
                    <a:pt x="19" y="1346"/>
                  </a:lnTo>
                  <a:lnTo>
                    <a:pt x="93" y="1549"/>
                  </a:lnTo>
                  <a:lnTo>
                    <a:pt x="185" y="1733"/>
                  </a:lnTo>
                  <a:lnTo>
                    <a:pt x="332" y="1899"/>
                  </a:lnTo>
                  <a:lnTo>
                    <a:pt x="498" y="2028"/>
                  </a:lnTo>
                  <a:lnTo>
                    <a:pt x="683" y="2139"/>
                  </a:lnTo>
                  <a:lnTo>
                    <a:pt x="885" y="2194"/>
                  </a:lnTo>
                  <a:lnTo>
                    <a:pt x="978" y="2213"/>
                  </a:lnTo>
                  <a:lnTo>
                    <a:pt x="1088" y="2231"/>
                  </a:lnTo>
                  <a:lnTo>
                    <a:pt x="1199" y="2231"/>
                  </a:lnTo>
                  <a:lnTo>
                    <a:pt x="1310" y="2213"/>
                  </a:lnTo>
                  <a:lnTo>
                    <a:pt x="1420" y="2176"/>
                  </a:lnTo>
                  <a:lnTo>
                    <a:pt x="1531" y="2139"/>
                  </a:lnTo>
                  <a:lnTo>
                    <a:pt x="1715" y="2028"/>
                  </a:lnTo>
                  <a:lnTo>
                    <a:pt x="1881" y="1899"/>
                  </a:lnTo>
                  <a:lnTo>
                    <a:pt x="2029" y="1733"/>
                  </a:lnTo>
                  <a:lnTo>
                    <a:pt x="2121" y="1531"/>
                  </a:lnTo>
                  <a:lnTo>
                    <a:pt x="2176" y="1438"/>
                  </a:lnTo>
                  <a:lnTo>
                    <a:pt x="2195" y="1328"/>
                  </a:lnTo>
                  <a:lnTo>
                    <a:pt x="2213" y="1217"/>
                  </a:lnTo>
                  <a:lnTo>
                    <a:pt x="2213" y="1107"/>
                  </a:lnTo>
                  <a:lnTo>
                    <a:pt x="2213" y="996"/>
                  </a:lnTo>
                  <a:lnTo>
                    <a:pt x="2195" y="885"/>
                  </a:lnTo>
                  <a:lnTo>
                    <a:pt x="2121" y="682"/>
                  </a:lnTo>
                  <a:lnTo>
                    <a:pt x="2010" y="498"/>
                  </a:lnTo>
                  <a:lnTo>
                    <a:pt x="1881" y="332"/>
                  </a:lnTo>
                  <a:lnTo>
                    <a:pt x="1715" y="203"/>
                  </a:lnTo>
                  <a:lnTo>
                    <a:pt x="1531" y="92"/>
                  </a:lnTo>
                  <a:lnTo>
                    <a:pt x="1328" y="37"/>
                  </a:lnTo>
                  <a:lnTo>
                    <a:pt x="1217" y="19"/>
                  </a:lnTo>
                  <a:lnTo>
                    <a:pt x="112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5" name="Google Shape;4015;p15"/>
            <p:cNvSpPr/>
            <p:nvPr/>
          </p:nvSpPr>
          <p:spPr>
            <a:xfrm>
              <a:off x="5092125" y="1463800"/>
              <a:ext cx="19850" cy="25375"/>
            </a:xfrm>
            <a:custGeom>
              <a:avLst/>
              <a:gdLst/>
              <a:ahLst/>
              <a:cxnLst/>
              <a:rect l="l" t="t" r="r" b="b"/>
              <a:pathLst>
                <a:path w="794" h="1015" extrusionOk="0">
                  <a:moveTo>
                    <a:pt x="425" y="0"/>
                  </a:moveTo>
                  <a:lnTo>
                    <a:pt x="369" y="19"/>
                  </a:lnTo>
                  <a:lnTo>
                    <a:pt x="296" y="55"/>
                  </a:lnTo>
                  <a:lnTo>
                    <a:pt x="167" y="148"/>
                  </a:lnTo>
                  <a:lnTo>
                    <a:pt x="56" y="277"/>
                  </a:lnTo>
                  <a:lnTo>
                    <a:pt x="19" y="332"/>
                  </a:lnTo>
                  <a:lnTo>
                    <a:pt x="1" y="387"/>
                  </a:lnTo>
                  <a:lnTo>
                    <a:pt x="1" y="443"/>
                  </a:lnTo>
                  <a:lnTo>
                    <a:pt x="38" y="516"/>
                  </a:lnTo>
                  <a:lnTo>
                    <a:pt x="130" y="645"/>
                  </a:lnTo>
                  <a:lnTo>
                    <a:pt x="259" y="811"/>
                  </a:lnTo>
                  <a:lnTo>
                    <a:pt x="406" y="1014"/>
                  </a:lnTo>
                  <a:lnTo>
                    <a:pt x="554" y="811"/>
                  </a:lnTo>
                  <a:lnTo>
                    <a:pt x="683" y="645"/>
                  </a:lnTo>
                  <a:lnTo>
                    <a:pt x="775" y="498"/>
                  </a:lnTo>
                  <a:lnTo>
                    <a:pt x="794" y="443"/>
                  </a:lnTo>
                  <a:lnTo>
                    <a:pt x="794" y="369"/>
                  </a:lnTo>
                  <a:lnTo>
                    <a:pt x="794" y="314"/>
                  </a:lnTo>
                  <a:lnTo>
                    <a:pt x="757" y="258"/>
                  </a:lnTo>
                  <a:lnTo>
                    <a:pt x="646" y="129"/>
                  </a:lnTo>
                  <a:lnTo>
                    <a:pt x="535" y="37"/>
                  </a:lnTo>
                  <a:lnTo>
                    <a:pt x="48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6" name="Google Shape;4016;p15"/>
            <p:cNvSpPr/>
            <p:nvPr/>
          </p:nvSpPr>
          <p:spPr>
            <a:xfrm>
              <a:off x="6132050" y="1464725"/>
              <a:ext cx="63175" cy="63625"/>
            </a:xfrm>
            <a:custGeom>
              <a:avLst/>
              <a:gdLst/>
              <a:ahLst/>
              <a:cxnLst/>
              <a:rect l="l" t="t" r="r" b="b"/>
              <a:pathLst>
                <a:path w="2527" h="2545" extrusionOk="0">
                  <a:moveTo>
                    <a:pt x="1272" y="0"/>
                  </a:moveTo>
                  <a:lnTo>
                    <a:pt x="1143" y="18"/>
                  </a:lnTo>
                  <a:lnTo>
                    <a:pt x="1014" y="37"/>
                  </a:lnTo>
                  <a:lnTo>
                    <a:pt x="904" y="55"/>
                  </a:lnTo>
                  <a:lnTo>
                    <a:pt x="775" y="111"/>
                  </a:lnTo>
                  <a:lnTo>
                    <a:pt x="664" y="148"/>
                  </a:lnTo>
                  <a:lnTo>
                    <a:pt x="572" y="221"/>
                  </a:lnTo>
                  <a:lnTo>
                    <a:pt x="461" y="277"/>
                  </a:lnTo>
                  <a:lnTo>
                    <a:pt x="369" y="369"/>
                  </a:lnTo>
                  <a:lnTo>
                    <a:pt x="295" y="461"/>
                  </a:lnTo>
                  <a:lnTo>
                    <a:pt x="221" y="553"/>
                  </a:lnTo>
                  <a:lnTo>
                    <a:pt x="166" y="645"/>
                  </a:lnTo>
                  <a:lnTo>
                    <a:pt x="111" y="756"/>
                  </a:lnTo>
                  <a:lnTo>
                    <a:pt x="55" y="885"/>
                  </a:lnTo>
                  <a:lnTo>
                    <a:pt x="37" y="996"/>
                  </a:lnTo>
                  <a:lnTo>
                    <a:pt x="19" y="1125"/>
                  </a:lnTo>
                  <a:lnTo>
                    <a:pt x="0" y="1254"/>
                  </a:lnTo>
                  <a:lnTo>
                    <a:pt x="0" y="1383"/>
                  </a:lnTo>
                  <a:lnTo>
                    <a:pt x="19" y="1512"/>
                  </a:lnTo>
                  <a:lnTo>
                    <a:pt x="55" y="1641"/>
                  </a:lnTo>
                  <a:lnTo>
                    <a:pt x="92" y="1770"/>
                  </a:lnTo>
                  <a:lnTo>
                    <a:pt x="148" y="1881"/>
                  </a:lnTo>
                  <a:lnTo>
                    <a:pt x="221" y="1991"/>
                  </a:lnTo>
                  <a:lnTo>
                    <a:pt x="295" y="2084"/>
                  </a:lnTo>
                  <a:lnTo>
                    <a:pt x="369" y="2176"/>
                  </a:lnTo>
                  <a:lnTo>
                    <a:pt x="461" y="2249"/>
                  </a:lnTo>
                  <a:lnTo>
                    <a:pt x="553" y="2323"/>
                  </a:lnTo>
                  <a:lnTo>
                    <a:pt x="664" y="2397"/>
                  </a:lnTo>
                  <a:lnTo>
                    <a:pt x="775" y="2452"/>
                  </a:lnTo>
                  <a:lnTo>
                    <a:pt x="904" y="2489"/>
                  </a:lnTo>
                  <a:lnTo>
                    <a:pt x="1033" y="2508"/>
                  </a:lnTo>
                  <a:lnTo>
                    <a:pt x="1162" y="2526"/>
                  </a:lnTo>
                  <a:lnTo>
                    <a:pt x="1291" y="2544"/>
                  </a:lnTo>
                  <a:lnTo>
                    <a:pt x="1420" y="2526"/>
                  </a:lnTo>
                  <a:lnTo>
                    <a:pt x="1549" y="2508"/>
                  </a:lnTo>
                  <a:lnTo>
                    <a:pt x="1660" y="2471"/>
                  </a:lnTo>
                  <a:lnTo>
                    <a:pt x="1789" y="2434"/>
                  </a:lnTo>
                  <a:lnTo>
                    <a:pt x="1899" y="2379"/>
                  </a:lnTo>
                  <a:lnTo>
                    <a:pt x="1991" y="2323"/>
                  </a:lnTo>
                  <a:lnTo>
                    <a:pt x="2084" y="2249"/>
                  </a:lnTo>
                  <a:lnTo>
                    <a:pt x="2176" y="2157"/>
                  </a:lnTo>
                  <a:lnTo>
                    <a:pt x="2250" y="2065"/>
                  </a:lnTo>
                  <a:lnTo>
                    <a:pt x="2323" y="1973"/>
                  </a:lnTo>
                  <a:lnTo>
                    <a:pt x="2397" y="1862"/>
                  </a:lnTo>
                  <a:lnTo>
                    <a:pt x="2434" y="1752"/>
                  </a:lnTo>
                  <a:lnTo>
                    <a:pt x="2489" y="1641"/>
                  </a:lnTo>
                  <a:lnTo>
                    <a:pt x="2508" y="1530"/>
                  </a:lnTo>
                  <a:lnTo>
                    <a:pt x="2526" y="1401"/>
                  </a:lnTo>
                  <a:lnTo>
                    <a:pt x="2526" y="1272"/>
                  </a:lnTo>
                  <a:lnTo>
                    <a:pt x="2526" y="1143"/>
                  </a:lnTo>
                  <a:lnTo>
                    <a:pt x="2508" y="1014"/>
                  </a:lnTo>
                  <a:lnTo>
                    <a:pt x="2471" y="885"/>
                  </a:lnTo>
                  <a:lnTo>
                    <a:pt x="2434" y="774"/>
                  </a:lnTo>
                  <a:lnTo>
                    <a:pt x="2379" y="664"/>
                  </a:lnTo>
                  <a:lnTo>
                    <a:pt x="2323" y="553"/>
                  </a:lnTo>
                  <a:lnTo>
                    <a:pt x="2250" y="461"/>
                  </a:lnTo>
                  <a:lnTo>
                    <a:pt x="2176" y="369"/>
                  </a:lnTo>
                  <a:lnTo>
                    <a:pt x="2084" y="295"/>
                  </a:lnTo>
                  <a:lnTo>
                    <a:pt x="1973" y="221"/>
                  </a:lnTo>
                  <a:lnTo>
                    <a:pt x="1881" y="166"/>
                  </a:lnTo>
                  <a:lnTo>
                    <a:pt x="1770" y="111"/>
                  </a:lnTo>
                  <a:lnTo>
                    <a:pt x="1660" y="55"/>
                  </a:lnTo>
                  <a:lnTo>
                    <a:pt x="1531" y="37"/>
                  </a:lnTo>
                  <a:lnTo>
                    <a:pt x="1401" y="18"/>
                  </a:lnTo>
                  <a:lnTo>
                    <a:pt x="1272"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7" name="Google Shape;4017;p15"/>
            <p:cNvSpPr/>
            <p:nvPr/>
          </p:nvSpPr>
          <p:spPr>
            <a:xfrm>
              <a:off x="5168650" y="1471175"/>
              <a:ext cx="26750" cy="29975"/>
            </a:xfrm>
            <a:custGeom>
              <a:avLst/>
              <a:gdLst/>
              <a:ahLst/>
              <a:cxnLst/>
              <a:rect l="l" t="t" r="r" b="b"/>
              <a:pathLst>
                <a:path w="1070" h="1199" extrusionOk="0">
                  <a:moveTo>
                    <a:pt x="425" y="0"/>
                  </a:moveTo>
                  <a:lnTo>
                    <a:pt x="295" y="166"/>
                  </a:lnTo>
                  <a:lnTo>
                    <a:pt x="148" y="332"/>
                  </a:lnTo>
                  <a:lnTo>
                    <a:pt x="93" y="406"/>
                  </a:lnTo>
                  <a:lnTo>
                    <a:pt x="37" y="498"/>
                  </a:lnTo>
                  <a:lnTo>
                    <a:pt x="0" y="572"/>
                  </a:lnTo>
                  <a:lnTo>
                    <a:pt x="0" y="645"/>
                  </a:lnTo>
                  <a:lnTo>
                    <a:pt x="19" y="738"/>
                  </a:lnTo>
                  <a:lnTo>
                    <a:pt x="56" y="830"/>
                  </a:lnTo>
                  <a:lnTo>
                    <a:pt x="129" y="922"/>
                  </a:lnTo>
                  <a:lnTo>
                    <a:pt x="185" y="996"/>
                  </a:lnTo>
                  <a:lnTo>
                    <a:pt x="277" y="1088"/>
                  </a:lnTo>
                  <a:lnTo>
                    <a:pt x="351" y="1143"/>
                  </a:lnTo>
                  <a:lnTo>
                    <a:pt x="443" y="1180"/>
                  </a:lnTo>
                  <a:lnTo>
                    <a:pt x="517" y="1199"/>
                  </a:lnTo>
                  <a:lnTo>
                    <a:pt x="590" y="1199"/>
                  </a:lnTo>
                  <a:lnTo>
                    <a:pt x="683" y="1162"/>
                  </a:lnTo>
                  <a:lnTo>
                    <a:pt x="756" y="1106"/>
                  </a:lnTo>
                  <a:lnTo>
                    <a:pt x="849" y="1033"/>
                  </a:lnTo>
                  <a:lnTo>
                    <a:pt x="922" y="941"/>
                  </a:lnTo>
                  <a:lnTo>
                    <a:pt x="996" y="867"/>
                  </a:lnTo>
                  <a:lnTo>
                    <a:pt x="1051" y="775"/>
                  </a:lnTo>
                  <a:lnTo>
                    <a:pt x="1070" y="682"/>
                  </a:lnTo>
                  <a:lnTo>
                    <a:pt x="1070" y="609"/>
                  </a:lnTo>
                  <a:lnTo>
                    <a:pt x="1051" y="535"/>
                  </a:lnTo>
                  <a:lnTo>
                    <a:pt x="996" y="443"/>
                  </a:lnTo>
                  <a:lnTo>
                    <a:pt x="941" y="369"/>
                  </a:lnTo>
                  <a:lnTo>
                    <a:pt x="812" y="185"/>
                  </a:lnTo>
                  <a:lnTo>
                    <a:pt x="701" y="19"/>
                  </a:lnTo>
                  <a:lnTo>
                    <a:pt x="42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8" name="Google Shape;4018;p15"/>
            <p:cNvSpPr/>
            <p:nvPr/>
          </p:nvSpPr>
          <p:spPr>
            <a:xfrm>
              <a:off x="5724550" y="1476700"/>
              <a:ext cx="56725" cy="56725"/>
            </a:xfrm>
            <a:custGeom>
              <a:avLst/>
              <a:gdLst/>
              <a:ahLst/>
              <a:cxnLst/>
              <a:rect l="l" t="t" r="r" b="b"/>
              <a:pathLst>
                <a:path w="2269" h="2269" extrusionOk="0">
                  <a:moveTo>
                    <a:pt x="1052" y="0"/>
                  </a:moveTo>
                  <a:lnTo>
                    <a:pt x="941" y="19"/>
                  </a:lnTo>
                  <a:lnTo>
                    <a:pt x="849" y="37"/>
                  </a:lnTo>
                  <a:lnTo>
                    <a:pt x="738" y="74"/>
                  </a:lnTo>
                  <a:lnTo>
                    <a:pt x="536" y="166"/>
                  </a:lnTo>
                  <a:lnTo>
                    <a:pt x="370" y="295"/>
                  </a:lnTo>
                  <a:lnTo>
                    <a:pt x="222" y="461"/>
                  </a:lnTo>
                  <a:lnTo>
                    <a:pt x="111" y="646"/>
                  </a:lnTo>
                  <a:lnTo>
                    <a:pt x="38" y="867"/>
                  </a:lnTo>
                  <a:lnTo>
                    <a:pt x="1" y="959"/>
                  </a:lnTo>
                  <a:lnTo>
                    <a:pt x="1" y="1088"/>
                  </a:lnTo>
                  <a:lnTo>
                    <a:pt x="1" y="1199"/>
                  </a:lnTo>
                  <a:lnTo>
                    <a:pt x="1" y="1310"/>
                  </a:lnTo>
                  <a:lnTo>
                    <a:pt x="38" y="1420"/>
                  </a:lnTo>
                  <a:lnTo>
                    <a:pt x="75" y="1531"/>
                  </a:lnTo>
                  <a:lnTo>
                    <a:pt x="111" y="1641"/>
                  </a:lnTo>
                  <a:lnTo>
                    <a:pt x="167" y="1734"/>
                  </a:lnTo>
                  <a:lnTo>
                    <a:pt x="314" y="1900"/>
                  </a:lnTo>
                  <a:lnTo>
                    <a:pt x="480" y="2065"/>
                  </a:lnTo>
                  <a:lnTo>
                    <a:pt x="572" y="2121"/>
                  </a:lnTo>
                  <a:lnTo>
                    <a:pt x="665" y="2176"/>
                  </a:lnTo>
                  <a:lnTo>
                    <a:pt x="775" y="2213"/>
                  </a:lnTo>
                  <a:lnTo>
                    <a:pt x="886" y="2250"/>
                  </a:lnTo>
                  <a:lnTo>
                    <a:pt x="996" y="2268"/>
                  </a:lnTo>
                  <a:lnTo>
                    <a:pt x="1236" y="2268"/>
                  </a:lnTo>
                  <a:lnTo>
                    <a:pt x="1347" y="2250"/>
                  </a:lnTo>
                  <a:lnTo>
                    <a:pt x="1550" y="2195"/>
                  </a:lnTo>
                  <a:lnTo>
                    <a:pt x="1752" y="2084"/>
                  </a:lnTo>
                  <a:lnTo>
                    <a:pt x="1918" y="1955"/>
                  </a:lnTo>
                  <a:lnTo>
                    <a:pt x="2066" y="1789"/>
                  </a:lnTo>
                  <a:lnTo>
                    <a:pt x="2158" y="1586"/>
                  </a:lnTo>
                  <a:lnTo>
                    <a:pt x="2232" y="1383"/>
                  </a:lnTo>
                  <a:lnTo>
                    <a:pt x="2250" y="1273"/>
                  </a:lnTo>
                  <a:lnTo>
                    <a:pt x="2269" y="1162"/>
                  </a:lnTo>
                  <a:lnTo>
                    <a:pt x="2269" y="1051"/>
                  </a:lnTo>
                  <a:lnTo>
                    <a:pt x="2250" y="941"/>
                  </a:lnTo>
                  <a:lnTo>
                    <a:pt x="2195" y="720"/>
                  </a:lnTo>
                  <a:lnTo>
                    <a:pt x="2084" y="535"/>
                  </a:lnTo>
                  <a:lnTo>
                    <a:pt x="1955" y="369"/>
                  </a:lnTo>
                  <a:lnTo>
                    <a:pt x="1789" y="222"/>
                  </a:lnTo>
                  <a:lnTo>
                    <a:pt x="1605" y="111"/>
                  </a:lnTo>
                  <a:lnTo>
                    <a:pt x="1402" y="37"/>
                  </a:lnTo>
                  <a:lnTo>
                    <a:pt x="1291" y="19"/>
                  </a:lnTo>
                  <a:lnTo>
                    <a:pt x="118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9" name="Google Shape;4019;p15"/>
            <p:cNvSpPr/>
            <p:nvPr/>
          </p:nvSpPr>
          <p:spPr>
            <a:xfrm>
              <a:off x="6212250" y="1479475"/>
              <a:ext cx="63175" cy="62700"/>
            </a:xfrm>
            <a:custGeom>
              <a:avLst/>
              <a:gdLst/>
              <a:ahLst/>
              <a:cxnLst/>
              <a:rect l="l" t="t" r="r" b="b"/>
              <a:pathLst>
                <a:path w="2527" h="2508" extrusionOk="0">
                  <a:moveTo>
                    <a:pt x="1107" y="0"/>
                  </a:moveTo>
                  <a:lnTo>
                    <a:pt x="978" y="18"/>
                  </a:lnTo>
                  <a:lnTo>
                    <a:pt x="849" y="55"/>
                  </a:lnTo>
                  <a:lnTo>
                    <a:pt x="738" y="92"/>
                  </a:lnTo>
                  <a:lnTo>
                    <a:pt x="627" y="148"/>
                  </a:lnTo>
                  <a:lnTo>
                    <a:pt x="535" y="221"/>
                  </a:lnTo>
                  <a:lnTo>
                    <a:pt x="424" y="295"/>
                  </a:lnTo>
                  <a:lnTo>
                    <a:pt x="351" y="369"/>
                  </a:lnTo>
                  <a:lnTo>
                    <a:pt x="259" y="461"/>
                  </a:lnTo>
                  <a:lnTo>
                    <a:pt x="203" y="572"/>
                  </a:lnTo>
                  <a:lnTo>
                    <a:pt x="129" y="664"/>
                  </a:lnTo>
                  <a:lnTo>
                    <a:pt x="93" y="774"/>
                  </a:lnTo>
                  <a:lnTo>
                    <a:pt x="37" y="904"/>
                  </a:lnTo>
                  <a:lnTo>
                    <a:pt x="19" y="1014"/>
                  </a:lnTo>
                  <a:lnTo>
                    <a:pt x="0" y="1143"/>
                  </a:lnTo>
                  <a:lnTo>
                    <a:pt x="0" y="1272"/>
                  </a:lnTo>
                  <a:lnTo>
                    <a:pt x="0" y="1401"/>
                  </a:lnTo>
                  <a:lnTo>
                    <a:pt x="19" y="1530"/>
                  </a:lnTo>
                  <a:lnTo>
                    <a:pt x="56" y="1659"/>
                  </a:lnTo>
                  <a:lnTo>
                    <a:pt x="93" y="1770"/>
                  </a:lnTo>
                  <a:lnTo>
                    <a:pt x="148" y="1881"/>
                  </a:lnTo>
                  <a:lnTo>
                    <a:pt x="222" y="1973"/>
                  </a:lnTo>
                  <a:lnTo>
                    <a:pt x="295" y="2084"/>
                  </a:lnTo>
                  <a:lnTo>
                    <a:pt x="369" y="2157"/>
                  </a:lnTo>
                  <a:lnTo>
                    <a:pt x="461" y="2249"/>
                  </a:lnTo>
                  <a:lnTo>
                    <a:pt x="572" y="2323"/>
                  </a:lnTo>
                  <a:lnTo>
                    <a:pt x="664" y="2379"/>
                  </a:lnTo>
                  <a:lnTo>
                    <a:pt x="793" y="2434"/>
                  </a:lnTo>
                  <a:lnTo>
                    <a:pt x="904" y="2471"/>
                  </a:lnTo>
                  <a:lnTo>
                    <a:pt x="1033" y="2489"/>
                  </a:lnTo>
                  <a:lnTo>
                    <a:pt x="1144" y="2508"/>
                  </a:lnTo>
                  <a:lnTo>
                    <a:pt x="1420" y="2508"/>
                  </a:lnTo>
                  <a:lnTo>
                    <a:pt x="1531" y="2489"/>
                  </a:lnTo>
                  <a:lnTo>
                    <a:pt x="1660" y="2452"/>
                  </a:lnTo>
                  <a:lnTo>
                    <a:pt x="1770" y="2415"/>
                  </a:lnTo>
                  <a:lnTo>
                    <a:pt x="1881" y="2360"/>
                  </a:lnTo>
                  <a:lnTo>
                    <a:pt x="1992" y="2286"/>
                  </a:lnTo>
                  <a:lnTo>
                    <a:pt x="2084" y="2213"/>
                  </a:lnTo>
                  <a:lnTo>
                    <a:pt x="2176" y="2139"/>
                  </a:lnTo>
                  <a:lnTo>
                    <a:pt x="2250" y="2047"/>
                  </a:lnTo>
                  <a:lnTo>
                    <a:pt x="2324" y="1936"/>
                  </a:lnTo>
                  <a:lnTo>
                    <a:pt x="2379" y="1844"/>
                  </a:lnTo>
                  <a:lnTo>
                    <a:pt x="2434" y="1733"/>
                  </a:lnTo>
                  <a:lnTo>
                    <a:pt x="2471" y="1604"/>
                  </a:lnTo>
                  <a:lnTo>
                    <a:pt x="2490" y="1494"/>
                  </a:lnTo>
                  <a:lnTo>
                    <a:pt x="2508" y="1364"/>
                  </a:lnTo>
                  <a:lnTo>
                    <a:pt x="2526" y="1235"/>
                  </a:lnTo>
                  <a:lnTo>
                    <a:pt x="2508" y="1106"/>
                  </a:lnTo>
                  <a:lnTo>
                    <a:pt x="2490" y="977"/>
                  </a:lnTo>
                  <a:lnTo>
                    <a:pt x="2453" y="848"/>
                  </a:lnTo>
                  <a:lnTo>
                    <a:pt x="2416" y="738"/>
                  </a:lnTo>
                  <a:lnTo>
                    <a:pt x="2360" y="627"/>
                  </a:lnTo>
                  <a:lnTo>
                    <a:pt x="2287" y="516"/>
                  </a:lnTo>
                  <a:lnTo>
                    <a:pt x="2213" y="424"/>
                  </a:lnTo>
                  <a:lnTo>
                    <a:pt x="2139" y="350"/>
                  </a:lnTo>
                  <a:lnTo>
                    <a:pt x="2047" y="258"/>
                  </a:lnTo>
                  <a:lnTo>
                    <a:pt x="1955" y="184"/>
                  </a:lnTo>
                  <a:lnTo>
                    <a:pt x="1844" y="129"/>
                  </a:lnTo>
                  <a:lnTo>
                    <a:pt x="1734" y="74"/>
                  </a:lnTo>
                  <a:lnTo>
                    <a:pt x="1604" y="37"/>
                  </a:lnTo>
                  <a:lnTo>
                    <a:pt x="1494" y="18"/>
                  </a:lnTo>
                  <a:lnTo>
                    <a:pt x="136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0" name="Google Shape;4020;p15"/>
            <p:cNvSpPr/>
            <p:nvPr/>
          </p:nvSpPr>
          <p:spPr>
            <a:xfrm>
              <a:off x="5245175" y="1485450"/>
              <a:ext cx="34125" cy="33675"/>
            </a:xfrm>
            <a:custGeom>
              <a:avLst/>
              <a:gdLst/>
              <a:ahLst/>
              <a:cxnLst/>
              <a:rect l="l" t="t" r="r" b="b"/>
              <a:pathLst>
                <a:path w="1365" h="1347" extrusionOk="0">
                  <a:moveTo>
                    <a:pt x="516" y="1"/>
                  </a:moveTo>
                  <a:lnTo>
                    <a:pt x="387" y="38"/>
                  </a:lnTo>
                  <a:lnTo>
                    <a:pt x="258" y="93"/>
                  </a:lnTo>
                  <a:lnTo>
                    <a:pt x="166" y="185"/>
                  </a:lnTo>
                  <a:lnTo>
                    <a:pt x="92" y="277"/>
                  </a:lnTo>
                  <a:lnTo>
                    <a:pt x="37" y="388"/>
                  </a:lnTo>
                  <a:lnTo>
                    <a:pt x="0" y="517"/>
                  </a:lnTo>
                  <a:lnTo>
                    <a:pt x="0" y="683"/>
                  </a:lnTo>
                  <a:lnTo>
                    <a:pt x="0" y="830"/>
                  </a:lnTo>
                  <a:lnTo>
                    <a:pt x="37" y="960"/>
                  </a:lnTo>
                  <a:lnTo>
                    <a:pt x="92" y="1070"/>
                  </a:lnTo>
                  <a:lnTo>
                    <a:pt x="166" y="1181"/>
                  </a:lnTo>
                  <a:lnTo>
                    <a:pt x="277" y="1255"/>
                  </a:lnTo>
                  <a:lnTo>
                    <a:pt x="387" y="1310"/>
                  </a:lnTo>
                  <a:lnTo>
                    <a:pt x="516" y="1347"/>
                  </a:lnTo>
                  <a:lnTo>
                    <a:pt x="830" y="1347"/>
                  </a:lnTo>
                  <a:lnTo>
                    <a:pt x="959" y="1310"/>
                  </a:lnTo>
                  <a:lnTo>
                    <a:pt x="1070" y="1236"/>
                  </a:lnTo>
                  <a:lnTo>
                    <a:pt x="1162" y="1162"/>
                  </a:lnTo>
                  <a:lnTo>
                    <a:pt x="1236" y="1052"/>
                  </a:lnTo>
                  <a:lnTo>
                    <a:pt x="1291" y="941"/>
                  </a:lnTo>
                  <a:lnTo>
                    <a:pt x="1346" y="794"/>
                  </a:lnTo>
                  <a:lnTo>
                    <a:pt x="1365" y="646"/>
                  </a:lnTo>
                  <a:lnTo>
                    <a:pt x="1346" y="499"/>
                  </a:lnTo>
                  <a:lnTo>
                    <a:pt x="1291" y="370"/>
                  </a:lnTo>
                  <a:lnTo>
                    <a:pt x="1236" y="259"/>
                  </a:lnTo>
                  <a:lnTo>
                    <a:pt x="1162" y="167"/>
                  </a:lnTo>
                  <a:lnTo>
                    <a:pt x="1070" y="93"/>
                  </a:lnTo>
                  <a:lnTo>
                    <a:pt x="959" y="38"/>
                  </a:lnTo>
                  <a:lnTo>
                    <a:pt x="83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1" name="Google Shape;4021;p15"/>
            <p:cNvSpPr/>
            <p:nvPr/>
          </p:nvSpPr>
          <p:spPr>
            <a:xfrm>
              <a:off x="5804300" y="1490525"/>
              <a:ext cx="57175" cy="57650"/>
            </a:xfrm>
            <a:custGeom>
              <a:avLst/>
              <a:gdLst/>
              <a:ahLst/>
              <a:cxnLst/>
              <a:rect l="l" t="t" r="r" b="b"/>
              <a:pathLst>
                <a:path w="2287" h="2306" extrusionOk="0">
                  <a:moveTo>
                    <a:pt x="1162" y="1"/>
                  </a:moveTo>
                  <a:lnTo>
                    <a:pt x="1033" y="19"/>
                  </a:lnTo>
                  <a:lnTo>
                    <a:pt x="923" y="37"/>
                  </a:lnTo>
                  <a:lnTo>
                    <a:pt x="812" y="56"/>
                  </a:lnTo>
                  <a:lnTo>
                    <a:pt x="701" y="93"/>
                  </a:lnTo>
                  <a:lnTo>
                    <a:pt x="498" y="203"/>
                  </a:lnTo>
                  <a:lnTo>
                    <a:pt x="333" y="332"/>
                  </a:lnTo>
                  <a:lnTo>
                    <a:pt x="185" y="498"/>
                  </a:lnTo>
                  <a:lnTo>
                    <a:pt x="130" y="591"/>
                  </a:lnTo>
                  <a:lnTo>
                    <a:pt x="74" y="701"/>
                  </a:lnTo>
                  <a:lnTo>
                    <a:pt x="37" y="812"/>
                  </a:lnTo>
                  <a:lnTo>
                    <a:pt x="19" y="922"/>
                  </a:lnTo>
                  <a:lnTo>
                    <a:pt x="1" y="1033"/>
                  </a:lnTo>
                  <a:lnTo>
                    <a:pt x="1" y="1144"/>
                  </a:lnTo>
                  <a:lnTo>
                    <a:pt x="1" y="1273"/>
                  </a:lnTo>
                  <a:lnTo>
                    <a:pt x="19" y="1383"/>
                  </a:lnTo>
                  <a:lnTo>
                    <a:pt x="74" y="1586"/>
                  </a:lnTo>
                  <a:lnTo>
                    <a:pt x="185" y="1789"/>
                  </a:lnTo>
                  <a:lnTo>
                    <a:pt x="314" y="1955"/>
                  </a:lnTo>
                  <a:lnTo>
                    <a:pt x="480" y="2084"/>
                  </a:lnTo>
                  <a:lnTo>
                    <a:pt x="664" y="2195"/>
                  </a:lnTo>
                  <a:lnTo>
                    <a:pt x="867" y="2268"/>
                  </a:lnTo>
                  <a:lnTo>
                    <a:pt x="978" y="2287"/>
                  </a:lnTo>
                  <a:lnTo>
                    <a:pt x="1088" y="2305"/>
                  </a:lnTo>
                  <a:lnTo>
                    <a:pt x="1218" y="2305"/>
                  </a:lnTo>
                  <a:lnTo>
                    <a:pt x="1328" y="2287"/>
                  </a:lnTo>
                  <a:lnTo>
                    <a:pt x="1439" y="2268"/>
                  </a:lnTo>
                  <a:lnTo>
                    <a:pt x="1549" y="2232"/>
                  </a:lnTo>
                  <a:lnTo>
                    <a:pt x="1752" y="2121"/>
                  </a:lnTo>
                  <a:lnTo>
                    <a:pt x="1918" y="1992"/>
                  </a:lnTo>
                  <a:lnTo>
                    <a:pt x="2066" y="1826"/>
                  </a:lnTo>
                  <a:lnTo>
                    <a:pt x="2121" y="1734"/>
                  </a:lnTo>
                  <a:lnTo>
                    <a:pt x="2176" y="1642"/>
                  </a:lnTo>
                  <a:lnTo>
                    <a:pt x="2213" y="1531"/>
                  </a:lnTo>
                  <a:lnTo>
                    <a:pt x="2250" y="1420"/>
                  </a:lnTo>
                  <a:lnTo>
                    <a:pt x="2269" y="1310"/>
                  </a:lnTo>
                  <a:lnTo>
                    <a:pt x="2287" y="1181"/>
                  </a:lnTo>
                  <a:lnTo>
                    <a:pt x="2287" y="1070"/>
                  </a:lnTo>
                  <a:lnTo>
                    <a:pt x="2269" y="941"/>
                  </a:lnTo>
                  <a:lnTo>
                    <a:pt x="2232" y="830"/>
                  </a:lnTo>
                  <a:lnTo>
                    <a:pt x="2195" y="738"/>
                  </a:lnTo>
                  <a:lnTo>
                    <a:pt x="2103" y="535"/>
                  </a:lnTo>
                  <a:lnTo>
                    <a:pt x="1973" y="351"/>
                  </a:lnTo>
                  <a:lnTo>
                    <a:pt x="1789" y="222"/>
                  </a:lnTo>
                  <a:lnTo>
                    <a:pt x="1605" y="111"/>
                  </a:lnTo>
                  <a:lnTo>
                    <a:pt x="1494" y="74"/>
                  </a:lnTo>
                  <a:lnTo>
                    <a:pt x="1383" y="37"/>
                  </a:lnTo>
                  <a:lnTo>
                    <a:pt x="1273" y="19"/>
                  </a:lnTo>
                  <a:lnTo>
                    <a:pt x="116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2" name="Google Shape;4022;p15"/>
            <p:cNvSpPr/>
            <p:nvPr/>
          </p:nvSpPr>
          <p:spPr>
            <a:xfrm>
              <a:off x="6292000" y="1493750"/>
              <a:ext cx="63175" cy="62725"/>
            </a:xfrm>
            <a:custGeom>
              <a:avLst/>
              <a:gdLst/>
              <a:ahLst/>
              <a:cxnLst/>
              <a:rect l="l" t="t" r="r" b="b"/>
              <a:pathLst>
                <a:path w="2527" h="2509" extrusionOk="0">
                  <a:moveTo>
                    <a:pt x="1125" y="1"/>
                  </a:moveTo>
                  <a:lnTo>
                    <a:pt x="996" y="19"/>
                  </a:lnTo>
                  <a:lnTo>
                    <a:pt x="885" y="56"/>
                  </a:lnTo>
                  <a:lnTo>
                    <a:pt x="775" y="93"/>
                  </a:lnTo>
                  <a:lnTo>
                    <a:pt x="664" y="148"/>
                  </a:lnTo>
                  <a:lnTo>
                    <a:pt x="572" y="203"/>
                  </a:lnTo>
                  <a:lnTo>
                    <a:pt x="461" y="277"/>
                  </a:lnTo>
                  <a:lnTo>
                    <a:pt x="387" y="351"/>
                  </a:lnTo>
                  <a:lnTo>
                    <a:pt x="295" y="443"/>
                  </a:lnTo>
                  <a:lnTo>
                    <a:pt x="221" y="535"/>
                  </a:lnTo>
                  <a:lnTo>
                    <a:pt x="166" y="646"/>
                  </a:lnTo>
                  <a:lnTo>
                    <a:pt x="111" y="738"/>
                  </a:lnTo>
                  <a:lnTo>
                    <a:pt x="74" y="849"/>
                  </a:lnTo>
                  <a:lnTo>
                    <a:pt x="37" y="978"/>
                  </a:lnTo>
                  <a:lnTo>
                    <a:pt x="19" y="1088"/>
                  </a:lnTo>
                  <a:lnTo>
                    <a:pt x="0" y="1218"/>
                  </a:lnTo>
                  <a:lnTo>
                    <a:pt x="19" y="1347"/>
                  </a:lnTo>
                  <a:lnTo>
                    <a:pt x="19" y="1476"/>
                  </a:lnTo>
                  <a:lnTo>
                    <a:pt x="55" y="1605"/>
                  </a:lnTo>
                  <a:lnTo>
                    <a:pt x="92" y="1715"/>
                  </a:lnTo>
                  <a:lnTo>
                    <a:pt x="148" y="1826"/>
                  </a:lnTo>
                  <a:lnTo>
                    <a:pt x="203" y="1937"/>
                  </a:lnTo>
                  <a:lnTo>
                    <a:pt x="277" y="2029"/>
                  </a:lnTo>
                  <a:lnTo>
                    <a:pt x="350" y="2121"/>
                  </a:lnTo>
                  <a:lnTo>
                    <a:pt x="443" y="2213"/>
                  </a:lnTo>
                  <a:lnTo>
                    <a:pt x="535" y="2287"/>
                  </a:lnTo>
                  <a:lnTo>
                    <a:pt x="646" y="2342"/>
                  </a:lnTo>
                  <a:lnTo>
                    <a:pt x="756" y="2398"/>
                  </a:lnTo>
                  <a:lnTo>
                    <a:pt x="867" y="2453"/>
                  </a:lnTo>
                  <a:lnTo>
                    <a:pt x="996" y="2471"/>
                  </a:lnTo>
                  <a:lnTo>
                    <a:pt x="1125" y="2508"/>
                  </a:lnTo>
                  <a:lnTo>
                    <a:pt x="1383" y="2508"/>
                  </a:lnTo>
                  <a:lnTo>
                    <a:pt x="1494" y="2490"/>
                  </a:lnTo>
                  <a:lnTo>
                    <a:pt x="1623" y="2453"/>
                  </a:lnTo>
                  <a:lnTo>
                    <a:pt x="1733" y="2416"/>
                  </a:lnTo>
                  <a:lnTo>
                    <a:pt x="1844" y="2361"/>
                  </a:lnTo>
                  <a:lnTo>
                    <a:pt x="1955" y="2305"/>
                  </a:lnTo>
                  <a:lnTo>
                    <a:pt x="2047" y="2232"/>
                  </a:lnTo>
                  <a:lnTo>
                    <a:pt x="2139" y="2139"/>
                  </a:lnTo>
                  <a:lnTo>
                    <a:pt x="2231" y="2066"/>
                  </a:lnTo>
                  <a:lnTo>
                    <a:pt x="2305" y="1955"/>
                  </a:lnTo>
                  <a:lnTo>
                    <a:pt x="2360" y="1863"/>
                  </a:lnTo>
                  <a:lnTo>
                    <a:pt x="2416" y="1752"/>
                  </a:lnTo>
                  <a:lnTo>
                    <a:pt x="2452" y="1642"/>
                  </a:lnTo>
                  <a:lnTo>
                    <a:pt x="2489" y="1513"/>
                  </a:lnTo>
                  <a:lnTo>
                    <a:pt x="2508" y="1383"/>
                  </a:lnTo>
                  <a:lnTo>
                    <a:pt x="2526" y="1254"/>
                  </a:lnTo>
                  <a:lnTo>
                    <a:pt x="2508" y="1125"/>
                  </a:lnTo>
                  <a:lnTo>
                    <a:pt x="2489" y="996"/>
                  </a:lnTo>
                  <a:lnTo>
                    <a:pt x="2471" y="886"/>
                  </a:lnTo>
                  <a:lnTo>
                    <a:pt x="2416" y="757"/>
                  </a:lnTo>
                  <a:lnTo>
                    <a:pt x="2360" y="646"/>
                  </a:lnTo>
                  <a:lnTo>
                    <a:pt x="2305" y="554"/>
                  </a:lnTo>
                  <a:lnTo>
                    <a:pt x="2231" y="443"/>
                  </a:lnTo>
                  <a:lnTo>
                    <a:pt x="2157" y="369"/>
                  </a:lnTo>
                  <a:lnTo>
                    <a:pt x="2065" y="277"/>
                  </a:lnTo>
                  <a:lnTo>
                    <a:pt x="1955" y="203"/>
                  </a:lnTo>
                  <a:lnTo>
                    <a:pt x="1862" y="148"/>
                  </a:lnTo>
                  <a:lnTo>
                    <a:pt x="1752" y="93"/>
                  </a:lnTo>
                  <a:lnTo>
                    <a:pt x="1623" y="56"/>
                  </a:lnTo>
                  <a:lnTo>
                    <a:pt x="1512" y="19"/>
                  </a:lnTo>
                  <a:lnTo>
                    <a:pt x="138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3" name="Google Shape;4023;p15"/>
            <p:cNvSpPr/>
            <p:nvPr/>
          </p:nvSpPr>
          <p:spPr>
            <a:xfrm>
              <a:off x="5322150" y="1494225"/>
              <a:ext cx="39200" cy="39200"/>
            </a:xfrm>
            <a:custGeom>
              <a:avLst/>
              <a:gdLst/>
              <a:ahLst/>
              <a:cxnLst/>
              <a:rect l="l" t="t" r="r" b="b"/>
              <a:pathLst>
                <a:path w="1568" h="1568" extrusionOk="0">
                  <a:moveTo>
                    <a:pt x="683" y="0"/>
                  </a:moveTo>
                  <a:lnTo>
                    <a:pt x="535" y="37"/>
                  </a:lnTo>
                  <a:lnTo>
                    <a:pt x="406" y="111"/>
                  </a:lnTo>
                  <a:lnTo>
                    <a:pt x="277" y="203"/>
                  </a:lnTo>
                  <a:lnTo>
                    <a:pt x="166" y="314"/>
                  </a:lnTo>
                  <a:lnTo>
                    <a:pt x="93" y="443"/>
                  </a:lnTo>
                  <a:lnTo>
                    <a:pt x="37" y="590"/>
                  </a:lnTo>
                  <a:lnTo>
                    <a:pt x="0" y="756"/>
                  </a:lnTo>
                  <a:lnTo>
                    <a:pt x="19" y="904"/>
                  </a:lnTo>
                  <a:lnTo>
                    <a:pt x="56" y="1033"/>
                  </a:lnTo>
                  <a:lnTo>
                    <a:pt x="129" y="1180"/>
                  </a:lnTo>
                  <a:lnTo>
                    <a:pt x="203" y="1291"/>
                  </a:lnTo>
                  <a:lnTo>
                    <a:pt x="314" y="1401"/>
                  </a:lnTo>
                  <a:lnTo>
                    <a:pt x="443" y="1475"/>
                  </a:lnTo>
                  <a:lnTo>
                    <a:pt x="590" y="1530"/>
                  </a:lnTo>
                  <a:lnTo>
                    <a:pt x="738" y="1567"/>
                  </a:lnTo>
                  <a:lnTo>
                    <a:pt x="885" y="1549"/>
                  </a:lnTo>
                  <a:lnTo>
                    <a:pt x="1033" y="1512"/>
                  </a:lnTo>
                  <a:lnTo>
                    <a:pt x="1180" y="1457"/>
                  </a:lnTo>
                  <a:lnTo>
                    <a:pt x="1309" y="1346"/>
                  </a:lnTo>
                  <a:lnTo>
                    <a:pt x="1402" y="1235"/>
                  </a:lnTo>
                  <a:lnTo>
                    <a:pt x="1494" y="1106"/>
                  </a:lnTo>
                  <a:lnTo>
                    <a:pt x="1549" y="959"/>
                  </a:lnTo>
                  <a:lnTo>
                    <a:pt x="1568" y="811"/>
                  </a:lnTo>
                  <a:lnTo>
                    <a:pt x="1568" y="664"/>
                  </a:lnTo>
                  <a:lnTo>
                    <a:pt x="1531" y="516"/>
                  </a:lnTo>
                  <a:lnTo>
                    <a:pt x="1457" y="387"/>
                  </a:lnTo>
                  <a:lnTo>
                    <a:pt x="1365" y="258"/>
                  </a:lnTo>
                  <a:lnTo>
                    <a:pt x="1254" y="166"/>
                  </a:lnTo>
                  <a:lnTo>
                    <a:pt x="1125" y="74"/>
                  </a:lnTo>
                  <a:lnTo>
                    <a:pt x="996" y="19"/>
                  </a:lnTo>
                  <a:lnTo>
                    <a:pt x="84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4" name="Google Shape;4024;p15"/>
            <p:cNvSpPr/>
            <p:nvPr/>
          </p:nvSpPr>
          <p:spPr>
            <a:xfrm>
              <a:off x="5883575" y="1504825"/>
              <a:ext cx="58125" cy="57625"/>
            </a:xfrm>
            <a:custGeom>
              <a:avLst/>
              <a:gdLst/>
              <a:ahLst/>
              <a:cxnLst/>
              <a:rect l="l" t="t" r="r" b="b"/>
              <a:pathLst>
                <a:path w="2325" h="2305" extrusionOk="0">
                  <a:moveTo>
                    <a:pt x="1034" y="0"/>
                  </a:moveTo>
                  <a:lnTo>
                    <a:pt x="923" y="19"/>
                  </a:lnTo>
                  <a:lnTo>
                    <a:pt x="812" y="55"/>
                  </a:lnTo>
                  <a:lnTo>
                    <a:pt x="702" y="92"/>
                  </a:lnTo>
                  <a:lnTo>
                    <a:pt x="499" y="185"/>
                  </a:lnTo>
                  <a:lnTo>
                    <a:pt x="333" y="332"/>
                  </a:lnTo>
                  <a:lnTo>
                    <a:pt x="204" y="498"/>
                  </a:lnTo>
                  <a:lnTo>
                    <a:pt x="93" y="682"/>
                  </a:lnTo>
                  <a:lnTo>
                    <a:pt x="56" y="793"/>
                  </a:lnTo>
                  <a:lnTo>
                    <a:pt x="38" y="904"/>
                  </a:lnTo>
                  <a:lnTo>
                    <a:pt x="19" y="1014"/>
                  </a:lnTo>
                  <a:lnTo>
                    <a:pt x="1" y="1143"/>
                  </a:lnTo>
                  <a:lnTo>
                    <a:pt x="19" y="1272"/>
                  </a:lnTo>
                  <a:lnTo>
                    <a:pt x="19" y="1383"/>
                  </a:lnTo>
                  <a:lnTo>
                    <a:pt x="56" y="1512"/>
                  </a:lnTo>
                  <a:lnTo>
                    <a:pt x="93" y="1604"/>
                  </a:lnTo>
                  <a:lnTo>
                    <a:pt x="148" y="1715"/>
                  </a:lnTo>
                  <a:lnTo>
                    <a:pt x="204" y="1807"/>
                  </a:lnTo>
                  <a:lnTo>
                    <a:pt x="278" y="1899"/>
                  </a:lnTo>
                  <a:lnTo>
                    <a:pt x="351" y="1991"/>
                  </a:lnTo>
                  <a:lnTo>
                    <a:pt x="425" y="2065"/>
                  </a:lnTo>
                  <a:lnTo>
                    <a:pt x="517" y="2121"/>
                  </a:lnTo>
                  <a:lnTo>
                    <a:pt x="609" y="2176"/>
                  </a:lnTo>
                  <a:lnTo>
                    <a:pt x="720" y="2231"/>
                  </a:lnTo>
                  <a:lnTo>
                    <a:pt x="831" y="2268"/>
                  </a:lnTo>
                  <a:lnTo>
                    <a:pt x="941" y="2286"/>
                  </a:lnTo>
                  <a:lnTo>
                    <a:pt x="1070" y="2305"/>
                  </a:lnTo>
                  <a:lnTo>
                    <a:pt x="1310" y="2305"/>
                  </a:lnTo>
                  <a:lnTo>
                    <a:pt x="1439" y="2286"/>
                  </a:lnTo>
                  <a:lnTo>
                    <a:pt x="1550" y="2250"/>
                  </a:lnTo>
                  <a:lnTo>
                    <a:pt x="1642" y="2213"/>
                  </a:lnTo>
                  <a:lnTo>
                    <a:pt x="1845" y="2102"/>
                  </a:lnTo>
                  <a:lnTo>
                    <a:pt x="2011" y="1955"/>
                  </a:lnTo>
                  <a:lnTo>
                    <a:pt x="2140" y="1789"/>
                  </a:lnTo>
                  <a:lnTo>
                    <a:pt x="2232" y="1586"/>
                  </a:lnTo>
                  <a:lnTo>
                    <a:pt x="2269" y="1475"/>
                  </a:lnTo>
                  <a:lnTo>
                    <a:pt x="2306" y="1365"/>
                  </a:lnTo>
                  <a:lnTo>
                    <a:pt x="2306" y="1254"/>
                  </a:lnTo>
                  <a:lnTo>
                    <a:pt x="2324" y="1125"/>
                  </a:lnTo>
                  <a:lnTo>
                    <a:pt x="2306" y="1014"/>
                  </a:lnTo>
                  <a:lnTo>
                    <a:pt x="2287" y="904"/>
                  </a:lnTo>
                  <a:lnTo>
                    <a:pt x="2269" y="793"/>
                  </a:lnTo>
                  <a:lnTo>
                    <a:pt x="2232" y="682"/>
                  </a:lnTo>
                  <a:lnTo>
                    <a:pt x="2121" y="480"/>
                  </a:lnTo>
                  <a:lnTo>
                    <a:pt x="1974" y="314"/>
                  </a:lnTo>
                  <a:lnTo>
                    <a:pt x="1808" y="185"/>
                  </a:lnTo>
                  <a:lnTo>
                    <a:pt x="1605" y="74"/>
                  </a:lnTo>
                  <a:lnTo>
                    <a:pt x="1513" y="37"/>
                  </a:lnTo>
                  <a:lnTo>
                    <a:pt x="1402" y="19"/>
                  </a:lnTo>
                  <a:lnTo>
                    <a:pt x="127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5" name="Google Shape;4025;p15"/>
            <p:cNvSpPr/>
            <p:nvPr/>
          </p:nvSpPr>
          <p:spPr>
            <a:xfrm>
              <a:off x="5400500" y="1506650"/>
              <a:ext cx="42450" cy="42450"/>
            </a:xfrm>
            <a:custGeom>
              <a:avLst/>
              <a:gdLst/>
              <a:ahLst/>
              <a:cxnLst/>
              <a:rect l="l" t="t" r="r" b="b"/>
              <a:pathLst>
                <a:path w="1698" h="1698" extrusionOk="0">
                  <a:moveTo>
                    <a:pt x="886" y="1"/>
                  </a:moveTo>
                  <a:lnTo>
                    <a:pt x="720" y="19"/>
                  </a:lnTo>
                  <a:lnTo>
                    <a:pt x="554" y="56"/>
                  </a:lnTo>
                  <a:lnTo>
                    <a:pt x="406" y="130"/>
                  </a:lnTo>
                  <a:lnTo>
                    <a:pt x="277" y="222"/>
                  </a:lnTo>
                  <a:lnTo>
                    <a:pt x="167" y="351"/>
                  </a:lnTo>
                  <a:lnTo>
                    <a:pt x="75" y="499"/>
                  </a:lnTo>
                  <a:lnTo>
                    <a:pt x="38" y="665"/>
                  </a:lnTo>
                  <a:lnTo>
                    <a:pt x="1" y="831"/>
                  </a:lnTo>
                  <a:lnTo>
                    <a:pt x="19" y="1015"/>
                  </a:lnTo>
                  <a:lnTo>
                    <a:pt x="75" y="1162"/>
                  </a:lnTo>
                  <a:lnTo>
                    <a:pt x="130" y="1310"/>
                  </a:lnTo>
                  <a:lnTo>
                    <a:pt x="241" y="1439"/>
                  </a:lnTo>
                  <a:lnTo>
                    <a:pt x="351" y="1531"/>
                  </a:lnTo>
                  <a:lnTo>
                    <a:pt x="480" y="1623"/>
                  </a:lnTo>
                  <a:lnTo>
                    <a:pt x="646" y="1660"/>
                  </a:lnTo>
                  <a:lnTo>
                    <a:pt x="812" y="1697"/>
                  </a:lnTo>
                  <a:lnTo>
                    <a:pt x="978" y="1679"/>
                  </a:lnTo>
                  <a:lnTo>
                    <a:pt x="1144" y="1642"/>
                  </a:lnTo>
                  <a:lnTo>
                    <a:pt x="1291" y="1568"/>
                  </a:lnTo>
                  <a:lnTo>
                    <a:pt x="1439" y="1476"/>
                  </a:lnTo>
                  <a:lnTo>
                    <a:pt x="1531" y="1347"/>
                  </a:lnTo>
                  <a:lnTo>
                    <a:pt x="1623" y="1199"/>
                  </a:lnTo>
                  <a:lnTo>
                    <a:pt x="1679" y="1052"/>
                  </a:lnTo>
                  <a:lnTo>
                    <a:pt x="1697" y="867"/>
                  </a:lnTo>
                  <a:lnTo>
                    <a:pt x="1679" y="702"/>
                  </a:lnTo>
                  <a:lnTo>
                    <a:pt x="1642" y="536"/>
                  </a:lnTo>
                  <a:lnTo>
                    <a:pt x="1568" y="388"/>
                  </a:lnTo>
                  <a:lnTo>
                    <a:pt x="1476" y="277"/>
                  </a:lnTo>
                  <a:lnTo>
                    <a:pt x="1347" y="167"/>
                  </a:lnTo>
                  <a:lnTo>
                    <a:pt x="1218" y="93"/>
                  </a:lnTo>
                  <a:lnTo>
                    <a:pt x="1070" y="38"/>
                  </a:lnTo>
                  <a:lnTo>
                    <a:pt x="88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6" name="Google Shape;4026;p15"/>
            <p:cNvSpPr/>
            <p:nvPr/>
          </p:nvSpPr>
          <p:spPr>
            <a:xfrm>
              <a:off x="6372200" y="1508500"/>
              <a:ext cx="29050" cy="61800"/>
            </a:xfrm>
            <a:custGeom>
              <a:avLst/>
              <a:gdLst/>
              <a:ahLst/>
              <a:cxnLst/>
              <a:rect l="l" t="t" r="r" b="b"/>
              <a:pathLst>
                <a:path w="1162" h="2472" extrusionOk="0">
                  <a:moveTo>
                    <a:pt x="1033" y="1"/>
                  </a:moveTo>
                  <a:lnTo>
                    <a:pt x="922" y="38"/>
                  </a:lnTo>
                  <a:lnTo>
                    <a:pt x="812" y="74"/>
                  </a:lnTo>
                  <a:lnTo>
                    <a:pt x="701" y="111"/>
                  </a:lnTo>
                  <a:lnTo>
                    <a:pt x="498" y="240"/>
                  </a:lnTo>
                  <a:lnTo>
                    <a:pt x="332" y="406"/>
                  </a:lnTo>
                  <a:lnTo>
                    <a:pt x="185" y="591"/>
                  </a:lnTo>
                  <a:lnTo>
                    <a:pt x="129" y="683"/>
                  </a:lnTo>
                  <a:lnTo>
                    <a:pt x="93" y="793"/>
                  </a:lnTo>
                  <a:lnTo>
                    <a:pt x="56" y="904"/>
                  </a:lnTo>
                  <a:lnTo>
                    <a:pt x="19" y="1015"/>
                  </a:lnTo>
                  <a:lnTo>
                    <a:pt x="0" y="1144"/>
                  </a:lnTo>
                  <a:lnTo>
                    <a:pt x="0" y="1254"/>
                  </a:lnTo>
                  <a:lnTo>
                    <a:pt x="19" y="1384"/>
                  </a:lnTo>
                  <a:lnTo>
                    <a:pt x="37" y="1494"/>
                  </a:lnTo>
                  <a:lnTo>
                    <a:pt x="93" y="1715"/>
                  </a:lnTo>
                  <a:lnTo>
                    <a:pt x="203" y="1918"/>
                  </a:lnTo>
                  <a:lnTo>
                    <a:pt x="351" y="2084"/>
                  </a:lnTo>
                  <a:lnTo>
                    <a:pt x="517" y="2232"/>
                  </a:lnTo>
                  <a:lnTo>
                    <a:pt x="719" y="2361"/>
                  </a:lnTo>
                  <a:lnTo>
                    <a:pt x="941" y="2434"/>
                  </a:lnTo>
                  <a:lnTo>
                    <a:pt x="1051" y="2453"/>
                  </a:lnTo>
                  <a:lnTo>
                    <a:pt x="1162" y="2471"/>
                  </a:lnTo>
                  <a:lnTo>
                    <a:pt x="116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7" name="Google Shape;4027;p15"/>
            <p:cNvSpPr/>
            <p:nvPr/>
          </p:nvSpPr>
          <p:spPr>
            <a:xfrm>
              <a:off x="5963325" y="1518650"/>
              <a:ext cx="58575" cy="58550"/>
            </a:xfrm>
            <a:custGeom>
              <a:avLst/>
              <a:gdLst/>
              <a:ahLst/>
              <a:cxnLst/>
              <a:rect l="l" t="t" r="r" b="b"/>
              <a:pathLst>
                <a:path w="2343" h="2342" extrusionOk="0">
                  <a:moveTo>
                    <a:pt x="1052" y="0"/>
                  </a:moveTo>
                  <a:lnTo>
                    <a:pt x="941" y="19"/>
                  </a:lnTo>
                  <a:lnTo>
                    <a:pt x="830" y="56"/>
                  </a:lnTo>
                  <a:lnTo>
                    <a:pt x="720" y="92"/>
                  </a:lnTo>
                  <a:lnTo>
                    <a:pt x="517" y="185"/>
                  </a:lnTo>
                  <a:lnTo>
                    <a:pt x="351" y="314"/>
                  </a:lnTo>
                  <a:lnTo>
                    <a:pt x="204" y="480"/>
                  </a:lnTo>
                  <a:lnTo>
                    <a:pt x="93" y="682"/>
                  </a:lnTo>
                  <a:lnTo>
                    <a:pt x="56" y="793"/>
                  </a:lnTo>
                  <a:lnTo>
                    <a:pt x="38" y="904"/>
                  </a:lnTo>
                  <a:lnTo>
                    <a:pt x="19" y="1014"/>
                  </a:lnTo>
                  <a:lnTo>
                    <a:pt x="1" y="1125"/>
                  </a:lnTo>
                  <a:lnTo>
                    <a:pt x="1" y="1254"/>
                  </a:lnTo>
                  <a:lnTo>
                    <a:pt x="19" y="1383"/>
                  </a:lnTo>
                  <a:lnTo>
                    <a:pt x="38" y="1494"/>
                  </a:lnTo>
                  <a:lnTo>
                    <a:pt x="75" y="1604"/>
                  </a:lnTo>
                  <a:lnTo>
                    <a:pt x="130" y="1715"/>
                  </a:lnTo>
                  <a:lnTo>
                    <a:pt x="185" y="1807"/>
                  </a:lnTo>
                  <a:lnTo>
                    <a:pt x="240" y="1899"/>
                  </a:lnTo>
                  <a:lnTo>
                    <a:pt x="314" y="1992"/>
                  </a:lnTo>
                  <a:lnTo>
                    <a:pt x="406" y="2065"/>
                  </a:lnTo>
                  <a:lnTo>
                    <a:pt x="499" y="2139"/>
                  </a:lnTo>
                  <a:lnTo>
                    <a:pt x="591" y="2194"/>
                  </a:lnTo>
                  <a:lnTo>
                    <a:pt x="683" y="2250"/>
                  </a:lnTo>
                  <a:lnTo>
                    <a:pt x="794" y="2287"/>
                  </a:lnTo>
                  <a:lnTo>
                    <a:pt x="923" y="2305"/>
                  </a:lnTo>
                  <a:lnTo>
                    <a:pt x="1033" y="2323"/>
                  </a:lnTo>
                  <a:lnTo>
                    <a:pt x="1162" y="2342"/>
                  </a:lnTo>
                  <a:lnTo>
                    <a:pt x="1273" y="2323"/>
                  </a:lnTo>
                  <a:lnTo>
                    <a:pt x="1402" y="2323"/>
                  </a:lnTo>
                  <a:lnTo>
                    <a:pt x="1513" y="2287"/>
                  </a:lnTo>
                  <a:lnTo>
                    <a:pt x="1623" y="2250"/>
                  </a:lnTo>
                  <a:lnTo>
                    <a:pt x="1808" y="2158"/>
                  </a:lnTo>
                  <a:lnTo>
                    <a:pt x="1992" y="2010"/>
                  </a:lnTo>
                  <a:lnTo>
                    <a:pt x="2121" y="1844"/>
                  </a:lnTo>
                  <a:lnTo>
                    <a:pt x="2232" y="1660"/>
                  </a:lnTo>
                  <a:lnTo>
                    <a:pt x="2269" y="1549"/>
                  </a:lnTo>
                  <a:lnTo>
                    <a:pt x="2306" y="1438"/>
                  </a:lnTo>
                  <a:lnTo>
                    <a:pt x="2324" y="1328"/>
                  </a:lnTo>
                  <a:lnTo>
                    <a:pt x="2342" y="1217"/>
                  </a:lnTo>
                  <a:lnTo>
                    <a:pt x="2324" y="1088"/>
                  </a:lnTo>
                  <a:lnTo>
                    <a:pt x="2324" y="959"/>
                  </a:lnTo>
                  <a:lnTo>
                    <a:pt x="2287" y="848"/>
                  </a:lnTo>
                  <a:lnTo>
                    <a:pt x="2250" y="738"/>
                  </a:lnTo>
                  <a:lnTo>
                    <a:pt x="2213" y="627"/>
                  </a:lnTo>
                  <a:lnTo>
                    <a:pt x="2158" y="535"/>
                  </a:lnTo>
                  <a:lnTo>
                    <a:pt x="2084" y="443"/>
                  </a:lnTo>
                  <a:lnTo>
                    <a:pt x="2011" y="351"/>
                  </a:lnTo>
                  <a:lnTo>
                    <a:pt x="1937" y="277"/>
                  </a:lnTo>
                  <a:lnTo>
                    <a:pt x="1845" y="203"/>
                  </a:lnTo>
                  <a:lnTo>
                    <a:pt x="1752" y="148"/>
                  </a:lnTo>
                  <a:lnTo>
                    <a:pt x="1642" y="92"/>
                  </a:lnTo>
                  <a:lnTo>
                    <a:pt x="1531" y="56"/>
                  </a:lnTo>
                  <a:lnTo>
                    <a:pt x="1421" y="37"/>
                  </a:lnTo>
                  <a:lnTo>
                    <a:pt x="1310" y="19"/>
                  </a:lnTo>
                  <a:lnTo>
                    <a:pt x="118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8" name="Google Shape;4028;p15"/>
            <p:cNvSpPr/>
            <p:nvPr/>
          </p:nvSpPr>
          <p:spPr>
            <a:xfrm>
              <a:off x="5476100" y="1519575"/>
              <a:ext cx="45200" cy="45200"/>
            </a:xfrm>
            <a:custGeom>
              <a:avLst/>
              <a:gdLst/>
              <a:ahLst/>
              <a:cxnLst/>
              <a:rect l="l" t="t" r="r" b="b"/>
              <a:pathLst>
                <a:path w="1808" h="1808" extrusionOk="0">
                  <a:moveTo>
                    <a:pt x="775" y="0"/>
                  </a:moveTo>
                  <a:lnTo>
                    <a:pt x="609" y="55"/>
                  </a:lnTo>
                  <a:lnTo>
                    <a:pt x="443" y="129"/>
                  </a:lnTo>
                  <a:lnTo>
                    <a:pt x="314" y="240"/>
                  </a:lnTo>
                  <a:lnTo>
                    <a:pt x="185" y="369"/>
                  </a:lnTo>
                  <a:lnTo>
                    <a:pt x="93" y="516"/>
                  </a:lnTo>
                  <a:lnTo>
                    <a:pt x="38" y="682"/>
                  </a:lnTo>
                  <a:lnTo>
                    <a:pt x="1" y="867"/>
                  </a:lnTo>
                  <a:lnTo>
                    <a:pt x="19" y="1033"/>
                  </a:lnTo>
                  <a:lnTo>
                    <a:pt x="56" y="1217"/>
                  </a:lnTo>
                  <a:lnTo>
                    <a:pt x="130" y="1365"/>
                  </a:lnTo>
                  <a:lnTo>
                    <a:pt x="240" y="1512"/>
                  </a:lnTo>
                  <a:lnTo>
                    <a:pt x="369" y="1623"/>
                  </a:lnTo>
                  <a:lnTo>
                    <a:pt x="517" y="1715"/>
                  </a:lnTo>
                  <a:lnTo>
                    <a:pt x="683" y="1789"/>
                  </a:lnTo>
                  <a:lnTo>
                    <a:pt x="867" y="1807"/>
                  </a:lnTo>
                  <a:lnTo>
                    <a:pt x="1052" y="1807"/>
                  </a:lnTo>
                  <a:lnTo>
                    <a:pt x="1218" y="1752"/>
                  </a:lnTo>
                  <a:lnTo>
                    <a:pt x="1365" y="1678"/>
                  </a:lnTo>
                  <a:lnTo>
                    <a:pt x="1513" y="1567"/>
                  </a:lnTo>
                  <a:lnTo>
                    <a:pt x="1623" y="1438"/>
                  </a:lnTo>
                  <a:lnTo>
                    <a:pt x="1715" y="1291"/>
                  </a:lnTo>
                  <a:lnTo>
                    <a:pt x="1789" y="1125"/>
                  </a:lnTo>
                  <a:lnTo>
                    <a:pt x="1808" y="941"/>
                  </a:lnTo>
                  <a:lnTo>
                    <a:pt x="1808" y="775"/>
                  </a:lnTo>
                  <a:lnTo>
                    <a:pt x="1752" y="609"/>
                  </a:lnTo>
                  <a:lnTo>
                    <a:pt x="1679" y="443"/>
                  </a:lnTo>
                  <a:lnTo>
                    <a:pt x="1568" y="295"/>
                  </a:lnTo>
                  <a:lnTo>
                    <a:pt x="1439" y="185"/>
                  </a:lnTo>
                  <a:lnTo>
                    <a:pt x="1291" y="92"/>
                  </a:lnTo>
                  <a:lnTo>
                    <a:pt x="1125" y="19"/>
                  </a:lnTo>
                  <a:lnTo>
                    <a:pt x="95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9" name="Google Shape;4029;p15"/>
            <p:cNvSpPr/>
            <p:nvPr/>
          </p:nvSpPr>
          <p:spPr>
            <a:xfrm>
              <a:off x="6040300" y="1532925"/>
              <a:ext cx="58575" cy="58575"/>
            </a:xfrm>
            <a:custGeom>
              <a:avLst/>
              <a:gdLst/>
              <a:ahLst/>
              <a:cxnLst/>
              <a:rect l="l" t="t" r="r" b="b"/>
              <a:pathLst>
                <a:path w="2343" h="2343" extrusionOk="0">
                  <a:moveTo>
                    <a:pt x="1052" y="1"/>
                  </a:moveTo>
                  <a:lnTo>
                    <a:pt x="923" y="19"/>
                  </a:lnTo>
                  <a:lnTo>
                    <a:pt x="812" y="56"/>
                  </a:lnTo>
                  <a:lnTo>
                    <a:pt x="702" y="93"/>
                  </a:lnTo>
                  <a:lnTo>
                    <a:pt x="591" y="130"/>
                  </a:lnTo>
                  <a:lnTo>
                    <a:pt x="499" y="204"/>
                  </a:lnTo>
                  <a:lnTo>
                    <a:pt x="407" y="259"/>
                  </a:lnTo>
                  <a:lnTo>
                    <a:pt x="333" y="333"/>
                  </a:lnTo>
                  <a:lnTo>
                    <a:pt x="259" y="425"/>
                  </a:lnTo>
                  <a:lnTo>
                    <a:pt x="185" y="517"/>
                  </a:lnTo>
                  <a:lnTo>
                    <a:pt x="130" y="609"/>
                  </a:lnTo>
                  <a:lnTo>
                    <a:pt x="75" y="720"/>
                  </a:lnTo>
                  <a:lnTo>
                    <a:pt x="38" y="831"/>
                  </a:lnTo>
                  <a:lnTo>
                    <a:pt x="19" y="941"/>
                  </a:lnTo>
                  <a:lnTo>
                    <a:pt x="1" y="1070"/>
                  </a:lnTo>
                  <a:lnTo>
                    <a:pt x="1" y="1199"/>
                  </a:lnTo>
                  <a:lnTo>
                    <a:pt x="1" y="1310"/>
                  </a:lnTo>
                  <a:lnTo>
                    <a:pt x="19" y="1439"/>
                  </a:lnTo>
                  <a:lnTo>
                    <a:pt x="56" y="1550"/>
                  </a:lnTo>
                  <a:lnTo>
                    <a:pt x="93" y="1642"/>
                  </a:lnTo>
                  <a:lnTo>
                    <a:pt x="204" y="1845"/>
                  </a:lnTo>
                  <a:lnTo>
                    <a:pt x="351" y="2011"/>
                  </a:lnTo>
                  <a:lnTo>
                    <a:pt x="517" y="2158"/>
                  </a:lnTo>
                  <a:lnTo>
                    <a:pt x="720" y="2250"/>
                  </a:lnTo>
                  <a:lnTo>
                    <a:pt x="812" y="2287"/>
                  </a:lnTo>
                  <a:lnTo>
                    <a:pt x="923" y="2324"/>
                  </a:lnTo>
                  <a:lnTo>
                    <a:pt x="1052" y="2343"/>
                  </a:lnTo>
                  <a:lnTo>
                    <a:pt x="1292" y="2343"/>
                  </a:lnTo>
                  <a:lnTo>
                    <a:pt x="1421" y="2324"/>
                  </a:lnTo>
                  <a:lnTo>
                    <a:pt x="1531" y="2287"/>
                  </a:lnTo>
                  <a:lnTo>
                    <a:pt x="1642" y="2250"/>
                  </a:lnTo>
                  <a:lnTo>
                    <a:pt x="1753" y="2195"/>
                  </a:lnTo>
                  <a:lnTo>
                    <a:pt x="1845" y="2140"/>
                  </a:lnTo>
                  <a:lnTo>
                    <a:pt x="1937" y="2084"/>
                  </a:lnTo>
                  <a:lnTo>
                    <a:pt x="2011" y="1992"/>
                  </a:lnTo>
                  <a:lnTo>
                    <a:pt x="2084" y="1918"/>
                  </a:lnTo>
                  <a:lnTo>
                    <a:pt x="2158" y="1826"/>
                  </a:lnTo>
                  <a:lnTo>
                    <a:pt x="2214" y="1716"/>
                  </a:lnTo>
                  <a:lnTo>
                    <a:pt x="2269" y="1623"/>
                  </a:lnTo>
                  <a:lnTo>
                    <a:pt x="2306" y="1513"/>
                  </a:lnTo>
                  <a:lnTo>
                    <a:pt x="2324" y="1384"/>
                  </a:lnTo>
                  <a:lnTo>
                    <a:pt x="2343" y="1273"/>
                  </a:lnTo>
                  <a:lnTo>
                    <a:pt x="2343" y="1144"/>
                  </a:lnTo>
                  <a:lnTo>
                    <a:pt x="2343" y="1015"/>
                  </a:lnTo>
                  <a:lnTo>
                    <a:pt x="2324" y="904"/>
                  </a:lnTo>
                  <a:lnTo>
                    <a:pt x="2287" y="794"/>
                  </a:lnTo>
                  <a:lnTo>
                    <a:pt x="2250" y="683"/>
                  </a:lnTo>
                  <a:lnTo>
                    <a:pt x="2140" y="499"/>
                  </a:lnTo>
                  <a:lnTo>
                    <a:pt x="1992" y="333"/>
                  </a:lnTo>
                  <a:lnTo>
                    <a:pt x="1826" y="185"/>
                  </a:lnTo>
                  <a:lnTo>
                    <a:pt x="1624" y="93"/>
                  </a:lnTo>
                  <a:lnTo>
                    <a:pt x="1531" y="56"/>
                  </a:lnTo>
                  <a:lnTo>
                    <a:pt x="1421" y="19"/>
                  </a:lnTo>
                  <a:lnTo>
                    <a:pt x="129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0" name="Google Shape;4030;p15"/>
            <p:cNvSpPr/>
            <p:nvPr/>
          </p:nvSpPr>
          <p:spPr>
            <a:xfrm>
              <a:off x="5555400" y="1532925"/>
              <a:ext cx="47025" cy="47050"/>
            </a:xfrm>
            <a:custGeom>
              <a:avLst/>
              <a:gdLst/>
              <a:ahLst/>
              <a:cxnLst/>
              <a:rect l="l" t="t" r="r" b="b"/>
              <a:pathLst>
                <a:path w="1881" h="1882" extrusionOk="0">
                  <a:moveTo>
                    <a:pt x="940" y="1"/>
                  </a:moveTo>
                  <a:lnTo>
                    <a:pt x="738" y="19"/>
                  </a:lnTo>
                  <a:lnTo>
                    <a:pt x="572" y="75"/>
                  </a:lnTo>
                  <a:lnTo>
                    <a:pt x="406" y="148"/>
                  </a:lnTo>
                  <a:lnTo>
                    <a:pt x="277" y="259"/>
                  </a:lnTo>
                  <a:lnTo>
                    <a:pt x="148" y="407"/>
                  </a:lnTo>
                  <a:lnTo>
                    <a:pt x="74" y="554"/>
                  </a:lnTo>
                  <a:lnTo>
                    <a:pt x="18" y="738"/>
                  </a:lnTo>
                  <a:lnTo>
                    <a:pt x="0" y="923"/>
                  </a:lnTo>
                  <a:lnTo>
                    <a:pt x="0" y="1126"/>
                  </a:lnTo>
                  <a:lnTo>
                    <a:pt x="55" y="1292"/>
                  </a:lnTo>
                  <a:lnTo>
                    <a:pt x="148" y="1457"/>
                  </a:lnTo>
                  <a:lnTo>
                    <a:pt x="240" y="1605"/>
                  </a:lnTo>
                  <a:lnTo>
                    <a:pt x="387" y="1716"/>
                  </a:lnTo>
                  <a:lnTo>
                    <a:pt x="535" y="1808"/>
                  </a:lnTo>
                  <a:lnTo>
                    <a:pt x="719" y="1863"/>
                  </a:lnTo>
                  <a:lnTo>
                    <a:pt x="903" y="1882"/>
                  </a:lnTo>
                  <a:lnTo>
                    <a:pt x="1106" y="1863"/>
                  </a:lnTo>
                  <a:lnTo>
                    <a:pt x="1291" y="1826"/>
                  </a:lnTo>
                  <a:lnTo>
                    <a:pt x="1457" y="1734"/>
                  </a:lnTo>
                  <a:lnTo>
                    <a:pt x="1604" y="1623"/>
                  </a:lnTo>
                  <a:lnTo>
                    <a:pt x="1715" y="1476"/>
                  </a:lnTo>
                  <a:lnTo>
                    <a:pt x="1807" y="1310"/>
                  </a:lnTo>
                  <a:lnTo>
                    <a:pt x="1862" y="1126"/>
                  </a:lnTo>
                  <a:lnTo>
                    <a:pt x="1881" y="923"/>
                  </a:lnTo>
                  <a:lnTo>
                    <a:pt x="1862" y="738"/>
                  </a:lnTo>
                  <a:lnTo>
                    <a:pt x="1807" y="554"/>
                  </a:lnTo>
                  <a:lnTo>
                    <a:pt x="1715" y="407"/>
                  </a:lnTo>
                  <a:lnTo>
                    <a:pt x="1604" y="259"/>
                  </a:lnTo>
                  <a:lnTo>
                    <a:pt x="1457" y="148"/>
                  </a:lnTo>
                  <a:lnTo>
                    <a:pt x="1309" y="75"/>
                  </a:lnTo>
                  <a:lnTo>
                    <a:pt x="1125" y="19"/>
                  </a:lnTo>
                  <a:lnTo>
                    <a:pt x="94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1" name="Google Shape;4031;p15"/>
            <p:cNvSpPr/>
            <p:nvPr/>
          </p:nvSpPr>
          <p:spPr>
            <a:xfrm>
              <a:off x="5633750" y="1545850"/>
              <a:ext cx="49800" cy="49800"/>
            </a:xfrm>
            <a:custGeom>
              <a:avLst/>
              <a:gdLst/>
              <a:ahLst/>
              <a:cxnLst/>
              <a:rect l="l" t="t" r="r" b="b"/>
              <a:pathLst>
                <a:path w="1992" h="1992" extrusionOk="0">
                  <a:moveTo>
                    <a:pt x="941" y="0"/>
                  </a:moveTo>
                  <a:lnTo>
                    <a:pt x="830" y="19"/>
                  </a:lnTo>
                  <a:lnTo>
                    <a:pt x="646" y="74"/>
                  </a:lnTo>
                  <a:lnTo>
                    <a:pt x="480" y="148"/>
                  </a:lnTo>
                  <a:lnTo>
                    <a:pt x="314" y="277"/>
                  </a:lnTo>
                  <a:lnTo>
                    <a:pt x="185" y="424"/>
                  </a:lnTo>
                  <a:lnTo>
                    <a:pt x="93" y="609"/>
                  </a:lnTo>
                  <a:lnTo>
                    <a:pt x="19" y="793"/>
                  </a:lnTo>
                  <a:lnTo>
                    <a:pt x="1" y="885"/>
                  </a:lnTo>
                  <a:lnTo>
                    <a:pt x="1" y="977"/>
                  </a:lnTo>
                  <a:lnTo>
                    <a:pt x="19" y="1180"/>
                  </a:lnTo>
                  <a:lnTo>
                    <a:pt x="74" y="1365"/>
                  </a:lnTo>
                  <a:lnTo>
                    <a:pt x="166" y="1531"/>
                  </a:lnTo>
                  <a:lnTo>
                    <a:pt x="277" y="1678"/>
                  </a:lnTo>
                  <a:lnTo>
                    <a:pt x="425" y="1807"/>
                  </a:lnTo>
                  <a:lnTo>
                    <a:pt x="591" y="1899"/>
                  </a:lnTo>
                  <a:lnTo>
                    <a:pt x="775" y="1973"/>
                  </a:lnTo>
                  <a:lnTo>
                    <a:pt x="959" y="1991"/>
                  </a:lnTo>
                  <a:lnTo>
                    <a:pt x="1051" y="1991"/>
                  </a:lnTo>
                  <a:lnTo>
                    <a:pt x="1162" y="1973"/>
                  </a:lnTo>
                  <a:lnTo>
                    <a:pt x="1346" y="1918"/>
                  </a:lnTo>
                  <a:lnTo>
                    <a:pt x="1512" y="1844"/>
                  </a:lnTo>
                  <a:lnTo>
                    <a:pt x="1678" y="1715"/>
                  </a:lnTo>
                  <a:lnTo>
                    <a:pt x="1807" y="1567"/>
                  </a:lnTo>
                  <a:lnTo>
                    <a:pt x="1900" y="1383"/>
                  </a:lnTo>
                  <a:lnTo>
                    <a:pt x="1973" y="1199"/>
                  </a:lnTo>
                  <a:lnTo>
                    <a:pt x="1992" y="1106"/>
                  </a:lnTo>
                  <a:lnTo>
                    <a:pt x="1992" y="1014"/>
                  </a:lnTo>
                  <a:lnTo>
                    <a:pt x="1973" y="811"/>
                  </a:lnTo>
                  <a:lnTo>
                    <a:pt x="1918" y="627"/>
                  </a:lnTo>
                  <a:lnTo>
                    <a:pt x="1826" y="461"/>
                  </a:lnTo>
                  <a:lnTo>
                    <a:pt x="1715" y="314"/>
                  </a:lnTo>
                  <a:lnTo>
                    <a:pt x="1568" y="185"/>
                  </a:lnTo>
                  <a:lnTo>
                    <a:pt x="1402" y="92"/>
                  </a:lnTo>
                  <a:lnTo>
                    <a:pt x="1217" y="19"/>
                  </a:lnTo>
                  <a:lnTo>
                    <a:pt x="103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2" name="Google Shape;4032;p15"/>
            <p:cNvSpPr/>
            <p:nvPr/>
          </p:nvSpPr>
          <p:spPr>
            <a:xfrm>
              <a:off x="6120050" y="1547225"/>
              <a:ext cx="58575" cy="58575"/>
            </a:xfrm>
            <a:custGeom>
              <a:avLst/>
              <a:gdLst/>
              <a:ahLst/>
              <a:cxnLst/>
              <a:rect l="l" t="t" r="r" b="b"/>
              <a:pathLst>
                <a:path w="2343" h="2343" extrusionOk="0">
                  <a:moveTo>
                    <a:pt x="1052" y="0"/>
                  </a:moveTo>
                  <a:lnTo>
                    <a:pt x="923" y="19"/>
                  </a:lnTo>
                  <a:lnTo>
                    <a:pt x="812" y="56"/>
                  </a:lnTo>
                  <a:lnTo>
                    <a:pt x="701" y="93"/>
                  </a:lnTo>
                  <a:lnTo>
                    <a:pt x="591" y="148"/>
                  </a:lnTo>
                  <a:lnTo>
                    <a:pt x="499" y="203"/>
                  </a:lnTo>
                  <a:lnTo>
                    <a:pt x="406" y="277"/>
                  </a:lnTo>
                  <a:lnTo>
                    <a:pt x="333" y="351"/>
                  </a:lnTo>
                  <a:lnTo>
                    <a:pt x="259" y="425"/>
                  </a:lnTo>
                  <a:lnTo>
                    <a:pt x="185" y="517"/>
                  </a:lnTo>
                  <a:lnTo>
                    <a:pt x="130" y="627"/>
                  </a:lnTo>
                  <a:lnTo>
                    <a:pt x="93" y="738"/>
                  </a:lnTo>
                  <a:lnTo>
                    <a:pt x="56" y="849"/>
                  </a:lnTo>
                  <a:lnTo>
                    <a:pt x="19" y="959"/>
                  </a:lnTo>
                  <a:lnTo>
                    <a:pt x="1" y="1070"/>
                  </a:lnTo>
                  <a:lnTo>
                    <a:pt x="1" y="1199"/>
                  </a:lnTo>
                  <a:lnTo>
                    <a:pt x="19" y="1328"/>
                  </a:lnTo>
                  <a:lnTo>
                    <a:pt x="38" y="1439"/>
                  </a:lnTo>
                  <a:lnTo>
                    <a:pt x="56" y="1549"/>
                  </a:lnTo>
                  <a:lnTo>
                    <a:pt x="111" y="1660"/>
                  </a:lnTo>
                  <a:lnTo>
                    <a:pt x="222" y="1844"/>
                  </a:lnTo>
                  <a:lnTo>
                    <a:pt x="351" y="2010"/>
                  </a:lnTo>
                  <a:lnTo>
                    <a:pt x="535" y="2158"/>
                  </a:lnTo>
                  <a:lnTo>
                    <a:pt x="720" y="2250"/>
                  </a:lnTo>
                  <a:lnTo>
                    <a:pt x="830" y="2287"/>
                  </a:lnTo>
                  <a:lnTo>
                    <a:pt x="941" y="2324"/>
                  </a:lnTo>
                  <a:lnTo>
                    <a:pt x="1070" y="2342"/>
                  </a:lnTo>
                  <a:lnTo>
                    <a:pt x="1310" y="2342"/>
                  </a:lnTo>
                  <a:lnTo>
                    <a:pt x="1420" y="2324"/>
                  </a:lnTo>
                  <a:lnTo>
                    <a:pt x="1531" y="2287"/>
                  </a:lnTo>
                  <a:lnTo>
                    <a:pt x="1642" y="2250"/>
                  </a:lnTo>
                  <a:lnTo>
                    <a:pt x="1845" y="2139"/>
                  </a:lnTo>
                  <a:lnTo>
                    <a:pt x="2011" y="2010"/>
                  </a:lnTo>
                  <a:lnTo>
                    <a:pt x="2158" y="1844"/>
                  </a:lnTo>
                  <a:lnTo>
                    <a:pt x="2250" y="1641"/>
                  </a:lnTo>
                  <a:lnTo>
                    <a:pt x="2287" y="1531"/>
                  </a:lnTo>
                  <a:lnTo>
                    <a:pt x="2324" y="1420"/>
                  </a:lnTo>
                  <a:lnTo>
                    <a:pt x="2342" y="1310"/>
                  </a:lnTo>
                  <a:lnTo>
                    <a:pt x="2342" y="1199"/>
                  </a:lnTo>
                  <a:lnTo>
                    <a:pt x="2342" y="1070"/>
                  </a:lnTo>
                  <a:lnTo>
                    <a:pt x="2324" y="941"/>
                  </a:lnTo>
                  <a:lnTo>
                    <a:pt x="2306" y="830"/>
                  </a:lnTo>
                  <a:lnTo>
                    <a:pt x="2269" y="720"/>
                  </a:lnTo>
                  <a:lnTo>
                    <a:pt x="2213" y="609"/>
                  </a:lnTo>
                  <a:lnTo>
                    <a:pt x="2158" y="517"/>
                  </a:lnTo>
                  <a:lnTo>
                    <a:pt x="2103" y="425"/>
                  </a:lnTo>
                  <a:lnTo>
                    <a:pt x="2011" y="332"/>
                  </a:lnTo>
                  <a:lnTo>
                    <a:pt x="1937" y="259"/>
                  </a:lnTo>
                  <a:lnTo>
                    <a:pt x="1845" y="185"/>
                  </a:lnTo>
                  <a:lnTo>
                    <a:pt x="1752" y="130"/>
                  </a:lnTo>
                  <a:lnTo>
                    <a:pt x="1642" y="93"/>
                  </a:lnTo>
                  <a:lnTo>
                    <a:pt x="1531" y="56"/>
                  </a:lnTo>
                  <a:lnTo>
                    <a:pt x="1420" y="19"/>
                  </a:lnTo>
                  <a:lnTo>
                    <a:pt x="129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3" name="Google Shape;4033;p15"/>
            <p:cNvSpPr/>
            <p:nvPr/>
          </p:nvSpPr>
          <p:spPr>
            <a:xfrm>
              <a:off x="5713025" y="1559200"/>
              <a:ext cx="51200" cy="51650"/>
            </a:xfrm>
            <a:custGeom>
              <a:avLst/>
              <a:gdLst/>
              <a:ahLst/>
              <a:cxnLst/>
              <a:rect l="l" t="t" r="r" b="b"/>
              <a:pathLst>
                <a:path w="2048" h="2066" extrusionOk="0">
                  <a:moveTo>
                    <a:pt x="1033" y="1"/>
                  </a:moveTo>
                  <a:lnTo>
                    <a:pt x="831" y="19"/>
                  </a:lnTo>
                  <a:lnTo>
                    <a:pt x="628" y="93"/>
                  </a:lnTo>
                  <a:lnTo>
                    <a:pt x="462" y="185"/>
                  </a:lnTo>
                  <a:lnTo>
                    <a:pt x="314" y="296"/>
                  </a:lnTo>
                  <a:lnTo>
                    <a:pt x="185" y="443"/>
                  </a:lnTo>
                  <a:lnTo>
                    <a:pt x="93" y="628"/>
                  </a:lnTo>
                  <a:lnTo>
                    <a:pt x="19" y="812"/>
                  </a:lnTo>
                  <a:lnTo>
                    <a:pt x="1" y="1015"/>
                  </a:lnTo>
                  <a:lnTo>
                    <a:pt x="19" y="1218"/>
                  </a:lnTo>
                  <a:lnTo>
                    <a:pt x="75" y="1402"/>
                  </a:lnTo>
                  <a:lnTo>
                    <a:pt x="167" y="1587"/>
                  </a:lnTo>
                  <a:lnTo>
                    <a:pt x="277" y="1734"/>
                  </a:lnTo>
                  <a:lnTo>
                    <a:pt x="425" y="1863"/>
                  </a:lnTo>
                  <a:lnTo>
                    <a:pt x="591" y="1955"/>
                  </a:lnTo>
                  <a:lnTo>
                    <a:pt x="794" y="2029"/>
                  </a:lnTo>
                  <a:lnTo>
                    <a:pt x="978" y="2066"/>
                  </a:lnTo>
                  <a:lnTo>
                    <a:pt x="1089" y="2047"/>
                  </a:lnTo>
                  <a:lnTo>
                    <a:pt x="1199" y="2047"/>
                  </a:lnTo>
                  <a:lnTo>
                    <a:pt x="1402" y="1992"/>
                  </a:lnTo>
                  <a:lnTo>
                    <a:pt x="1568" y="1882"/>
                  </a:lnTo>
                  <a:lnTo>
                    <a:pt x="1734" y="1771"/>
                  </a:lnTo>
                  <a:lnTo>
                    <a:pt x="1863" y="1605"/>
                  </a:lnTo>
                  <a:lnTo>
                    <a:pt x="1955" y="1439"/>
                  </a:lnTo>
                  <a:lnTo>
                    <a:pt x="2029" y="1236"/>
                  </a:lnTo>
                  <a:lnTo>
                    <a:pt x="2047" y="1126"/>
                  </a:lnTo>
                  <a:lnTo>
                    <a:pt x="2047" y="1015"/>
                  </a:lnTo>
                  <a:lnTo>
                    <a:pt x="2029" y="812"/>
                  </a:lnTo>
                  <a:lnTo>
                    <a:pt x="1955" y="628"/>
                  </a:lnTo>
                  <a:lnTo>
                    <a:pt x="1863" y="462"/>
                  </a:lnTo>
                  <a:lnTo>
                    <a:pt x="1734" y="314"/>
                  </a:lnTo>
                  <a:lnTo>
                    <a:pt x="1587" y="185"/>
                  </a:lnTo>
                  <a:lnTo>
                    <a:pt x="1421" y="93"/>
                  </a:lnTo>
                  <a:lnTo>
                    <a:pt x="1236" y="38"/>
                  </a:lnTo>
                  <a:lnTo>
                    <a:pt x="103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4" name="Google Shape;4034;p15"/>
            <p:cNvSpPr/>
            <p:nvPr/>
          </p:nvSpPr>
          <p:spPr>
            <a:xfrm>
              <a:off x="6200250" y="1561525"/>
              <a:ext cx="58125" cy="58550"/>
            </a:xfrm>
            <a:custGeom>
              <a:avLst/>
              <a:gdLst/>
              <a:ahLst/>
              <a:cxnLst/>
              <a:rect l="l" t="t" r="r" b="b"/>
              <a:pathLst>
                <a:path w="2325" h="2342" extrusionOk="0">
                  <a:moveTo>
                    <a:pt x="1015" y="0"/>
                  </a:moveTo>
                  <a:lnTo>
                    <a:pt x="904" y="37"/>
                  </a:lnTo>
                  <a:lnTo>
                    <a:pt x="794" y="55"/>
                  </a:lnTo>
                  <a:lnTo>
                    <a:pt x="683" y="92"/>
                  </a:lnTo>
                  <a:lnTo>
                    <a:pt x="499" y="203"/>
                  </a:lnTo>
                  <a:lnTo>
                    <a:pt x="333" y="350"/>
                  </a:lnTo>
                  <a:lnTo>
                    <a:pt x="185" y="516"/>
                  </a:lnTo>
                  <a:lnTo>
                    <a:pt x="93" y="701"/>
                  </a:lnTo>
                  <a:lnTo>
                    <a:pt x="56" y="811"/>
                  </a:lnTo>
                  <a:lnTo>
                    <a:pt x="19" y="922"/>
                  </a:lnTo>
                  <a:lnTo>
                    <a:pt x="1" y="1051"/>
                  </a:lnTo>
                  <a:lnTo>
                    <a:pt x="1" y="1162"/>
                  </a:lnTo>
                  <a:lnTo>
                    <a:pt x="1" y="1291"/>
                  </a:lnTo>
                  <a:lnTo>
                    <a:pt x="19" y="1401"/>
                  </a:lnTo>
                  <a:lnTo>
                    <a:pt x="56" y="1530"/>
                  </a:lnTo>
                  <a:lnTo>
                    <a:pt x="93" y="1641"/>
                  </a:lnTo>
                  <a:lnTo>
                    <a:pt x="130" y="1733"/>
                  </a:lnTo>
                  <a:lnTo>
                    <a:pt x="204" y="1844"/>
                  </a:lnTo>
                  <a:lnTo>
                    <a:pt x="259" y="1918"/>
                  </a:lnTo>
                  <a:lnTo>
                    <a:pt x="333" y="2010"/>
                  </a:lnTo>
                  <a:lnTo>
                    <a:pt x="425" y="2084"/>
                  </a:lnTo>
                  <a:lnTo>
                    <a:pt x="517" y="2157"/>
                  </a:lnTo>
                  <a:lnTo>
                    <a:pt x="609" y="2213"/>
                  </a:lnTo>
                  <a:lnTo>
                    <a:pt x="720" y="2249"/>
                  </a:lnTo>
                  <a:lnTo>
                    <a:pt x="831" y="2286"/>
                  </a:lnTo>
                  <a:lnTo>
                    <a:pt x="941" y="2323"/>
                  </a:lnTo>
                  <a:lnTo>
                    <a:pt x="1070" y="2323"/>
                  </a:lnTo>
                  <a:lnTo>
                    <a:pt x="1199" y="2342"/>
                  </a:lnTo>
                  <a:lnTo>
                    <a:pt x="1310" y="2323"/>
                  </a:lnTo>
                  <a:lnTo>
                    <a:pt x="1421" y="2305"/>
                  </a:lnTo>
                  <a:lnTo>
                    <a:pt x="1531" y="2286"/>
                  </a:lnTo>
                  <a:lnTo>
                    <a:pt x="1642" y="2231"/>
                  </a:lnTo>
                  <a:lnTo>
                    <a:pt x="1845" y="2139"/>
                  </a:lnTo>
                  <a:lnTo>
                    <a:pt x="2011" y="1991"/>
                  </a:lnTo>
                  <a:lnTo>
                    <a:pt x="2140" y="1825"/>
                  </a:lnTo>
                  <a:lnTo>
                    <a:pt x="2250" y="1623"/>
                  </a:lnTo>
                  <a:lnTo>
                    <a:pt x="2287" y="1512"/>
                  </a:lnTo>
                  <a:lnTo>
                    <a:pt x="2306" y="1401"/>
                  </a:lnTo>
                  <a:lnTo>
                    <a:pt x="2324" y="1291"/>
                  </a:lnTo>
                  <a:lnTo>
                    <a:pt x="2324" y="1162"/>
                  </a:lnTo>
                  <a:lnTo>
                    <a:pt x="2324" y="1051"/>
                  </a:lnTo>
                  <a:lnTo>
                    <a:pt x="2306" y="922"/>
                  </a:lnTo>
                  <a:lnTo>
                    <a:pt x="2287" y="811"/>
                  </a:lnTo>
                  <a:lnTo>
                    <a:pt x="2250" y="701"/>
                  </a:lnTo>
                  <a:lnTo>
                    <a:pt x="2195" y="590"/>
                  </a:lnTo>
                  <a:lnTo>
                    <a:pt x="2140" y="498"/>
                  </a:lnTo>
                  <a:lnTo>
                    <a:pt x="2066" y="406"/>
                  </a:lnTo>
                  <a:lnTo>
                    <a:pt x="1992" y="332"/>
                  </a:lnTo>
                  <a:lnTo>
                    <a:pt x="1900" y="258"/>
                  </a:lnTo>
                  <a:lnTo>
                    <a:pt x="1808" y="184"/>
                  </a:lnTo>
                  <a:lnTo>
                    <a:pt x="1716" y="129"/>
                  </a:lnTo>
                  <a:lnTo>
                    <a:pt x="1605" y="92"/>
                  </a:lnTo>
                  <a:lnTo>
                    <a:pt x="1494" y="55"/>
                  </a:lnTo>
                  <a:lnTo>
                    <a:pt x="1384" y="18"/>
                  </a:lnTo>
                  <a:lnTo>
                    <a:pt x="127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5" name="Google Shape;4035;p15"/>
            <p:cNvSpPr/>
            <p:nvPr/>
          </p:nvSpPr>
          <p:spPr>
            <a:xfrm>
              <a:off x="5235950" y="1568425"/>
              <a:ext cx="28600" cy="21700"/>
            </a:xfrm>
            <a:custGeom>
              <a:avLst/>
              <a:gdLst/>
              <a:ahLst/>
              <a:cxnLst/>
              <a:rect l="l" t="t" r="r" b="b"/>
              <a:pathLst>
                <a:path w="1144" h="868" extrusionOk="0">
                  <a:moveTo>
                    <a:pt x="498" y="1"/>
                  </a:moveTo>
                  <a:lnTo>
                    <a:pt x="443" y="19"/>
                  </a:lnTo>
                  <a:lnTo>
                    <a:pt x="369" y="37"/>
                  </a:lnTo>
                  <a:lnTo>
                    <a:pt x="259" y="148"/>
                  </a:lnTo>
                  <a:lnTo>
                    <a:pt x="129" y="277"/>
                  </a:lnTo>
                  <a:lnTo>
                    <a:pt x="0" y="388"/>
                  </a:lnTo>
                  <a:lnTo>
                    <a:pt x="111" y="535"/>
                  </a:lnTo>
                  <a:lnTo>
                    <a:pt x="222" y="683"/>
                  </a:lnTo>
                  <a:lnTo>
                    <a:pt x="351" y="793"/>
                  </a:lnTo>
                  <a:lnTo>
                    <a:pt x="406" y="849"/>
                  </a:lnTo>
                  <a:lnTo>
                    <a:pt x="480" y="867"/>
                  </a:lnTo>
                  <a:lnTo>
                    <a:pt x="535" y="867"/>
                  </a:lnTo>
                  <a:lnTo>
                    <a:pt x="590" y="849"/>
                  </a:lnTo>
                  <a:lnTo>
                    <a:pt x="738" y="757"/>
                  </a:lnTo>
                  <a:lnTo>
                    <a:pt x="922" y="628"/>
                  </a:lnTo>
                  <a:lnTo>
                    <a:pt x="1144" y="462"/>
                  </a:lnTo>
                  <a:lnTo>
                    <a:pt x="941" y="296"/>
                  </a:lnTo>
                  <a:lnTo>
                    <a:pt x="775" y="130"/>
                  </a:lnTo>
                  <a:lnTo>
                    <a:pt x="627" y="37"/>
                  </a:lnTo>
                  <a:lnTo>
                    <a:pt x="57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6" name="Google Shape;4036;p15"/>
            <p:cNvSpPr/>
            <p:nvPr/>
          </p:nvSpPr>
          <p:spPr>
            <a:xfrm>
              <a:off x="5792775" y="1573500"/>
              <a:ext cx="51650" cy="51650"/>
            </a:xfrm>
            <a:custGeom>
              <a:avLst/>
              <a:gdLst/>
              <a:ahLst/>
              <a:cxnLst/>
              <a:rect l="l" t="t" r="r" b="b"/>
              <a:pathLst>
                <a:path w="2066" h="2066" extrusionOk="0">
                  <a:moveTo>
                    <a:pt x="1052" y="0"/>
                  </a:moveTo>
                  <a:lnTo>
                    <a:pt x="830" y="19"/>
                  </a:lnTo>
                  <a:lnTo>
                    <a:pt x="646" y="74"/>
                  </a:lnTo>
                  <a:lnTo>
                    <a:pt x="462" y="166"/>
                  </a:lnTo>
                  <a:lnTo>
                    <a:pt x="296" y="277"/>
                  </a:lnTo>
                  <a:lnTo>
                    <a:pt x="167" y="443"/>
                  </a:lnTo>
                  <a:lnTo>
                    <a:pt x="74" y="609"/>
                  </a:lnTo>
                  <a:lnTo>
                    <a:pt x="19" y="812"/>
                  </a:lnTo>
                  <a:lnTo>
                    <a:pt x="1" y="1015"/>
                  </a:lnTo>
                  <a:lnTo>
                    <a:pt x="1" y="1217"/>
                  </a:lnTo>
                  <a:lnTo>
                    <a:pt x="56" y="1420"/>
                  </a:lnTo>
                  <a:lnTo>
                    <a:pt x="148" y="1586"/>
                  </a:lnTo>
                  <a:lnTo>
                    <a:pt x="277" y="1752"/>
                  </a:lnTo>
                  <a:lnTo>
                    <a:pt x="406" y="1881"/>
                  </a:lnTo>
                  <a:lnTo>
                    <a:pt x="591" y="1973"/>
                  </a:lnTo>
                  <a:lnTo>
                    <a:pt x="775" y="2029"/>
                  </a:lnTo>
                  <a:lnTo>
                    <a:pt x="978" y="2066"/>
                  </a:lnTo>
                  <a:lnTo>
                    <a:pt x="1181" y="2047"/>
                  </a:lnTo>
                  <a:lnTo>
                    <a:pt x="1384" y="2010"/>
                  </a:lnTo>
                  <a:lnTo>
                    <a:pt x="1568" y="1918"/>
                  </a:lnTo>
                  <a:lnTo>
                    <a:pt x="1734" y="1789"/>
                  </a:lnTo>
                  <a:lnTo>
                    <a:pt x="1863" y="1641"/>
                  </a:lnTo>
                  <a:lnTo>
                    <a:pt x="1974" y="1475"/>
                  </a:lnTo>
                  <a:lnTo>
                    <a:pt x="2029" y="1291"/>
                  </a:lnTo>
                  <a:lnTo>
                    <a:pt x="2066" y="1070"/>
                  </a:lnTo>
                  <a:lnTo>
                    <a:pt x="2047" y="849"/>
                  </a:lnTo>
                  <a:lnTo>
                    <a:pt x="1992" y="664"/>
                  </a:lnTo>
                  <a:lnTo>
                    <a:pt x="1900" y="480"/>
                  </a:lnTo>
                  <a:lnTo>
                    <a:pt x="1789" y="314"/>
                  </a:lnTo>
                  <a:lnTo>
                    <a:pt x="1642" y="185"/>
                  </a:lnTo>
                  <a:lnTo>
                    <a:pt x="1457" y="93"/>
                  </a:lnTo>
                  <a:lnTo>
                    <a:pt x="1273" y="19"/>
                  </a:lnTo>
                  <a:lnTo>
                    <a:pt x="1052"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7" name="Google Shape;4037;p15"/>
            <p:cNvSpPr/>
            <p:nvPr/>
          </p:nvSpPr>
          <p:spPr>
            <a:xfrm>
              <a:off x="6280475" y="1575800"/>
              <a:ext cx="58100" cy="58100"/>
            </a:xfrm>
            <a:custGeom>
              <a:avLst/>
              <a:gdLst/>
              <a:ahLst/>
              <a:cxnLst/>
              <a:rect l="l" t="t" r="r" b="b"/>
              <a:pathLst>
                <a:path w="2324" h="2324" extrusionOk="0">
                  <a:moveTo>
                    <a:pt x="1125" y="1"/>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2"/>
                  </a:lnTo>
                  <a:lnTo>
                    <a:pt x="0" y="1181"/>
                  </a:lnTo>
                  <a:lnTo>
                    <a:pt x="0" y="1291"/>
                  </a:lnTo>
                  <a:lnTo>
                    <a:pt x="19" y="1402"/>
                  </a:lnTo>
                  <a:lnTo>
                    <a:pt x="37" y="1531"/>
                  </a:lnTo>
                  <a:lnTo>
                    <a:pt x="74" y="1623"/>
                  </a:lnTo>
                  <a:lnTo>
                    <a:pt x="185" y="1826"/>
                  </a:lnTo>
                  <a:lnTo>
                    <a:pt x="332" y="1992"/>
                  </a:lnTo>
                  <a:lnTo>
                    <a:pt x="498" y="2139"/>
                  </a:lnTo>
                  <a:lnTo>
                    <a:pt x="682" y="2232"/>
                  </a:lnTo>
                  <a:lnTo>
                    <a:pt x="793" y="2269"/>
                  </a:lnTo>
                  <a:lnTo>
                    <a:pt x="904" y="2305"/>
                  </a:lnTo>
                  <a:lnTo>
                    <a:pt x="1014" y="2324"/>
                  </a:lnTo>
                  <a:lnTo>
                    <a:pt x="1272" y="2324"/>
                  </a:lnTo>
                  <a:lnTo>
                    <a:pt x="1383" y="2305"/>
                  </a:lnTo>
                  <a:lnTo>
                    <a:pt x="1512" y="2287"/>
                  </a:lnTo>
                  <a:lnTo>
                    <a:pt x="1623" y="2232"/>
                  </a:lnTo>
                  <a:lnTo>
                    <a:pt x="1715" y="2195"/>
                  </a:lnTo>
                  <a:lnTo>
                    <a:pt x="1826" y="2139"/>
                  </a:lnTo>
                  <a:lnTo>
                    <a:pt x="1899" y="2066"/>
                  </a:lnTo>
                  <a:lnTo>
                    <a:pt x="1992" y="1992"/>
                  </a:lnTo>
                  <a:lnTo>
                    <a:pt x="2065" y="1900"/>
                  </a:lnTo>
                  <a:lnTo>
                    <a:pt x="2139" y="1808"/>
                  </a:lnTo>
                  <a:lnTo>
                    <a:pt x="2194" y="1715"/>
                  </a:lnTo>
                  <a:lnTo>
                    <a:pt x="2231" y="1605"/>
                  </a:lnTo>
                  <a:lnTo>
                    <a:pt x="2268" y="1494"/>
                  </a:lnTo>
                  <a:lnTo>
                    <a:pt x="2305" y="1383"/>
                  </a:lnTo>
                  <a:lnTo>
                    <a:pt x="2305" y="1254"/>
                  </a:lnTo>
                  <a:lnTo>
                    <a:pt x="2323" y="1125"/>
                  </a:lnTo>
                  <a:lnTo>
                    <a:pt x="2305" y="1015"/>
                  </a:lnTo>
                  <a:lnTo>
                    <a:pt x="2287" y="904"/>
                  </a:lnTo>
                  <a:lnTo>
                    <a:pt x="2250" y="793"/>
                  </a:lnTo>
                  <a:lnTo>
                    <a:pt x="2213" y="683"/>
                  </a:lnTo>
                  <a:lnTo>
                    <a:pt x="2102" y="480"/>
                  </a:lnTo>
                  <a:lnTo>
                    <a:pt x="1973" y="314"/>
                  </a:lnTo>
                  <a:lnTo>
                    <a:pt x="1789" y="185"/>
                  </a:lnTo>
                  <a:lnTo>
                    <a:pt x="1586" y="93"/>
                  </a:lnTo>
                  <a:lnTo>
                    <a:pt x="1494" y="56"/>
                  </a:lnTo>
                  <a:lnTo>
                    <a:pt x="1365" y="19"/>
                  </a:lnTo>
                  <a:lnTo>
                    <a:pt x="1254" y="19"/>
                  </a:lnTo>
                  <a:lnTo>
                    <a:pt x="1125"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8" name="Google Shape;4038;p15"/>
            <p:cNvSpPr/>
            <p:nvPr/>
          </p:nvSpPr>
          <p:spPr>
            <a:xfrm>
              <a:off x="5312925" y="1579025"/>
              <a:ext cx="29075" cy="31375"/>
            </a:xfrm>
            <a:custGeom>
              <a:avLst/>
              <a:gdLst/>
              <a:ahLst/>
              <a:cxnLst/>
              <a:rect l="l" t="t" r="r" b="b"/>
              <a:pathLst>
                <a:path w="1163" h="1255" extrusionOk="0">
                  <a:moveTo>
                    <a:pt x="720" y="1"/>
                  </a:moveTo>
                  <a:lnTo>
                    <a:pt x="591" y="19"/>
                  </a:lnTo>
                  <a:lnTo>
                    <a:pt x="498" y="56"/>
                  </a:lnTo>
                  <a:lnTo>
                    <a:pt x="406" y="93"/>
                  </a:lnTo>
                  <a:lnTo>
                    <a:pt x="332" y="148"/>
                  </a:lnTo>
                  <a:lnTo>
                    <a:pt x="240" y="222"/>
                  </a:lnTo>
                  <a:lnTo>
                    <a:pt x="167" y="314"/>
                  </a:lnTo>
                  <a:lnTo>
                    <a:pt x="111" y="388"/>
                  </a:lnTo>
                  <a:lnTo>
                    <a:pt x="56" y="480"/>
                  </a:lnTo>
                  <a:lnTo>
                    <a:pt x="19" y="572"/>
                  </a:lnTo>
                  <a:lnTo>
                    <a:pt x="1" y="701"/>
                  </a:lnTo>
                  <a:lnTo>
                    <a:pt x="19" y="812"/>
                  </a:lnTo>
                  <a:lnTo>
                    <a:pt x="74" y="923"/>
                  </a:lnTo>
                  <a:lnTo>
                    <a:pt x="148" y="1015"/>
                  </a:lnTo>
                  <a:lnTo>
                    <a:pt x="259" y="1089"/>
                  </a:lnTo>
                  <a:lnTo>
                    <a:pt x="388" y="1162"/>
                  </a:lnTo>
                  <a:lnTo>
                    <a:pt x="535" y="1218"/>
                  </a:lnTo>
                  <a:lnTo>
                    <a:pt x="720" y="1254"/>
                  </a:lnTo>
                  <a:lnTo>
                    <a:pt x="849" y="1107"/>
                  </a:lnTo>
                  <a:lnTo>
                    <a:pt x="978" y="941"/>
                  </a:lnTo>
                  <a:lnTo>
                    <a:pt x="1088" y="775"/>
                  </a:lnTo>
                  <a:lnTo>
                    <a:pt x="1125" y="683"/>
                  </a:lnTo>
                  <a:lnTo>
                    <a:pt x="1162" y="609"/>
                  </a:lnTo>
                  <a:lnTo>
                    <a:pt x="1162" y="462"/>
                  </a:lnTo>
                  <a:lnTo>
                    <a:pt x="1144" y="351"/>
                  </a:lnTo>
                  <a:lnTo>
                    <a:pt x="1107" y="240"/>
                  </a:lnTo>
                  <a:lnTo>
                    <a:pt x="1033" y="148"/>
                  </a:lnTo>
                  <a:lnTo>
                    <a:pt x="941" y="74"/>
                  </a:lnTo>
                  <a:lnTo>
                    <a:pt x="849" y="19"/>
                  </a:lnTo>
                  <a:lnTo>
                    <a:pt x="72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9" name="Google Shape;4039;p15"/>
            <p:cNvSpPr/>
            <p:nvPr/>
          </p:nvSpPr>
          <p:spPr>
            <a:xfrm>
              <a:off x="5872075" y="1587325"/>
              <a:ext cx="52550" cy="52575"/>
            </a:xfrm>
            <a:custGeom>
              <a:avLst/>
              <a:gdLst/>
              <a:ahLst/>
              <a:cxnLst/>
              <a:rect l="l" t="t" r="r" b="b"/>
              <a:pathLst>
                <a:path w="2102" h="2103" extrusionOk="0">
                  <a:moveTo>
                    <a:pt x="959" y="1"/>
                  </a:moveTo>
                  <a:lnTo>
                    <a:pt x="848" y="19"/>
                  </a:lnTo>
                  <a:lnTo>
                    <a:pt x="645" y="74"/>
                  </a:lnTo>
                  <a:lnTo>
                    <a:pt x="461" y="167"/>
                  </a:lnTo>
                  <a:lnTo>
                    <a:pt x="313" y="296"/>
                  </a:lnTo>
                  <a:lnTo>
                    <a:pt x="184" y="462"/>
                  </a:lnTo>
                  <a:lnTo>
                    <a:pt x="74" y="627"/>
                  </a:lnTo>
                  <a:lnTo>
                    <a:pt x="18" y="849"/>
                  </a:lnTo>
                  <a:lnTo>
                    <a:pt x="0" y="959"/>
                  </a:lnTo>
                  <a:lnTo>
                    <a:pt x="0" y="1070"/>
                  </a:lnTo>
                  <a:lnTo>
                    <a:pt x="18" y="1273"/>
                  </a:lnTo>
                  <a:lnTo>
                    <a:pt x="92" y="1476"/>
                  </a:lnTo>
                  <a:lnTo>
                    <a:pt x="184" y="1660"/>
                  </a:lnTo>
                  <a:lnTo>
                    <a:pt x="313" y="1808"/>
                  </a:lnTo>
                  <a:lnTo>
                    <a:pt x="461" y="1937"/>
                  </a:lnTo>
                  <a:lnTo>
                    <a:pt x="645" y="2029"/>
                  </a:lnTo>
                  <a:lnTo>
                    <a:pt x="830" y="2084"/>
                  </a:lnTo>
                  <a:lnTo>
                    <a:pt x="1051" y="2103"/>
                  </a:lnTo>
                  <a:lnTo>
                    <a:pt x="1272" y="2084"/>
                  </a:lnTo>
                  <a:lnTo>
                    <a:pt x="1475" y="2029"/>
                  </a:lnTo>
                  <a:lnTo>
                    <a:pt x="1641" y="1918"/>
                  </a:lnTo>
                  <a:lnTo>
                    <a:pt x="1807" y="1808"/>
                  </a:lnTo>
                  <a:lnTo>
                    <a:pt x="1918" y="1642"/>
                  </a:lnTo>
                  <a:lnTo>
                    <a:pt x="2010" y="1476"/>
                  </a:lnTo>
                  <a:lnTo>
                    <a:pt x="2084" y="1273"/>
                  </a:lnTo>
                  <a:lnTo>
                    <a:pt x="2102" y="1070"/>
                  </a:lnTo>
                  <a:lnTo>
                    <a:pt x="2084" y="849"/>
                  </a:lnTo>
                  <a:lnTo>
                    <a:pt x="2028" y="646"/>
                  </a:lnTo>
                  <a:lnTo>
                    <a:pt x="1936" y="462"/>
                  </a:lnTo>
                  <a:lnTo>
                    <a:pt x="1807" y="314"/>
                  </a:lnTo>
                  <a:lnTo>
                    <a:pt x="1659" y="185"/>
                  </a:lnTo>
                  <a:lnTo>
                    <a:pt x="1494" y="93"/>
                  </a:lnTo>
                  <a:lnTo>
                    <a:pt x="1291" y="19"/>
                  </a:lnTo>
                  <a:lnTo>
                    <a:pt x="1069"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0" name="Google Shape;4040;p15"/>
            <p:cNvSpPr/>
            <p:nvPr/>
          </p:nvSpPr>
          <p:spPr>
            <a:xfrm>
              <a:off x="6360675" y="1590550"/>
              <a:ext cx="40575" cy="57650"/>
            </a:xfrm>
            <a:custGeom>
              <a:avLst/>
              <a:gdLst/>
              <a:ahLst/>
              <a:cxnLst/>
              <a:rect l="l" t="t" r="r" b="b"/>
              <a:pathLst>
                <a:path w="1623" h="2306" extrusionOk="0">
                  <a:moveTo>
                    <a:pt x="1033" y="1"/>
                  </a:moveTo>
                  <a:lnTo>
                    <a:pt x="922" y="19"/>
                  </a:lnTo>
                  <a:lnTo>
                    <a:pt x="812" y="38"/>
                  </a:lnTo>
                  <a:lnTo>
                    <a:pt x="701" y="74"/>
                  </a:lnTo>
                  <a:lnTo>
                    <a:pt x="498" y="185"/>
                  </a:lnTo>
                  <a:lnTo>
                    <a:pt x="332" y="314"/>
                  </a:lnTo>
                  <a:lnTo>
                    <a:pt x="203" y="480"/>
                  </a:lnTo>
                  <a:lnTo>
                    <a:pt x="93" y="683"/>
                  </a:lnTo>
                  <a:lnTo>
                    <a:pt x="56" y="793"/>
                  </a:lnTo>
                  <a:lnTo>
                    <a:pt x="19" y="904"/>
                  </a:lnTo>
                  <a:lnTo>
                    <a:pt x="0" y="1015"/>
                  </a:lnTo>
                  <a:lnTo>
                    <a:pt x="0" y="1125"/>
                  </a:lnTo>
                  <a:lnTo>
                    <a:pt x="0" y="1254"/>
                  </a:lnTo>
                  <a:lnTo>
                    <a:pt x="19" y="1365"/>
                  </a:lnTo>
                  <a:lnTo>
                    <a:pt x="37" y="1476"/>
                  </a:lnTo>
                  <a:lnTo>
                    <a:pt x="74" y="1586"/>
                  </a:lnTo>
                  <a:lnTo>
                    <a:pt x="185" y="1789"/>
                  </a:lnTo>
                  <a:lnTo>
                    <a:pt x="314" y="1955"/>
                  </a:lnTo>
                  <a:lnTo>
                    <a:pt x="480" y="2103"/>
                  </a:lnTo>
                  <a:lnTo>
                    <a:pt x="683" y="2195"/>
                  </a:lnTo>
                  <a:lnTo>
                    <a:pt x="775" y="2250"/>
                  </a:lnTo>
                  <a:lnTo>
                    <a:pt x="885" y="2269"/>
                  </a:lnTo>
                  <a:lnTo>
                    <a:pt x="1015" y="2287"/>
                  </a:lnTo>
                  <a:lnTo>
                    <a:pt x="1125" y="2305"/>
                  </a:lnTo>
                  <a:lnTo>
                    <a:pt x="1254" y="2287"/>
                  </a:lnTo>
                  <a:lnTo>
                    <a:pt x="1383" y="2269"/>
                  </a:lnTo>
                  <a:lnTo>
                    <a:pt x="1512" y="2232"/>
                  </a:lnTo>
                  <a:lnTo>
                    <a:pt x="1623" y="2195"/>
                  </a:lnTo>
                  <a:lnTo>
                    <a:pt x="1623" y="111"/>
                  </a:lnTo>
                  <a:lnTo>
                    <a:pt x="1512" y="56"/>
                  </a:lnTo>
                  <a:lnTo>
                    <a:pt x="1402" y="19"/>
                  </a:lnTo>
                  <a:lnTo>
                    <a:pt x="129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1" name="Google Shape;4041;p15"/>
            <p:cNvSpPr/>
            <p:nvPr/>
          </p:nvSpPr>
          <p:spPr>
            <a:xfrm>
              <a:off x="5390375" y="1591025"/>
              <a:ext cx="34600" cy="33675"/>
            </a:xfrm>
            <a:custGeom>
              <a:avLst/>
              <a:gdLst/>
              <a:ahLst/>
              <a:cxnLst/>
              <a:rect l="l" t="t" r="r" b="b"/>
              <a:pathLst>
                <a:path w="1384" h="1347" extrusionOk="0">
                  <a:moveTo>
                    <a:pt x="535" y="0"/>
                  </a:moveTo>
                  <a:lnTo>
                    <a:pt x="387" y="37"/>
                  </a:lnTo>
                  <a:lnTo>
                    <a:pt x="277" y="92"/>
                  </a:lnTo>
                  <a:lnTo>
                    <a:pt x="185" y="184"/>
                  </a:lnTo>
                  <a:lnTo>
                    <a:pt x="111" y="277"/>
                  </a:lnTo>
                  <a:lnTo>
                    <a:pt x="55" y="387"/>
                  </a:lnTo>
                  <a:lnTo>
                    <a:pt x="19" y="535"/>
                  </a:lnTo>
                  <a:lnTo>
                    <a:pt x="0" y="682"/>
                  </a:lnTo>
                  <a:lnTo>
                    <a:pt x="19" y="830"/>
                  </a:lnTo>
                  <a:lnTo>
                    <a:pt x="55" y="959"/>
                  </a:lnTo>
                  <a:lnTo>
                    <a:pt x="111" y="1088"/>
                  </a:lnTo>
                  <a:lnTo>
                    <a:pt x="185" y="1180"/>
                  </a:lnTo>
                  <a:lnTo>
                    <a:pt x="295" y="1254"/>
                  </a:lnTo>
                  <a:lnTo>
                    <a:pt x="406" y="1309"/>
                  </a:lnTo>
                  <a:lnTo>
                    <a:pt x="535" y="1346"/>
                  </a:lnTo>
                  <a:lnTo>
                    <a:pt x="848" y="1346"/>
                  </a:lnTo>
                  <a:lnTo>
                    <a:pt x="977" y="1309"/>
                  </a:lnTo>
                  <a:lnTo>
                    <a:pt x="1088" y="1235"/>
                  </a:lnTo>
                  <a:lnTo>
                    <a:pt x="1180" y="1162"/>
                  </a:lnTo>
                  <a:lnTo>
                    <a:pt x="1254" y="1069"/>
                  </a:lnTo>
                  <a:lnTo>
                    <a:pt x="1309" y="940"/>
                  </a:lnTo>
                  <a:lnTo>
                    <a:pt x="1346" y="811"/>
                  </a:lnTo>
                  <a:lnTo>
                    <a:pt x="1383" y="664"/>
                  </a:lnTo>
                  <a:lnTo>
                    <a:pt x="1346" y="516"/>
                  </a:lnTo>
                  <a:lnTo>
                    <a:pt x="1309" y="387"/>
                  </a:lnTo>
                  <a:lnTo>
                    <a:pt x="1254" y="277"/>
                  </a:lnTo>
                  <a:lnTo>
                    <a:pt x="1162" y="166"/>
                  </a:lnTo>
                  <a:lnTo>
                    <a:pt x="1070" y="92"/>
                  </a:lnTo>
                  <a:lnTo>
                    <a:pt x="959" y="37"/>
                  </a:lnTo>
                  <a:lnTo>
                    <a:pt x="83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2" name="Google Shape;4042;p15"/>
            <p:cNvSpPr/>
            <p:nvPr/>
          </p:nvSpPr>
          <p:spPr>
            <a:xfrm>
              <a:off x="5951800" y="1601150"/>
              <a:ext cx="53050" cy="53500"/>
            </a:xfrm>
            <a:custGeom>
              <a:avLst/>
              <a:gdLst/>
              <a:ahLst/>
              <a:cxnLst/>
              <a:rect l="l" t="t" r="r" b="b"/>
              <a:pathLst>
                <a:path w="2122" h="2140" extrusionOk="0">
                  <a:moveTo>
                    <a:pt x="978" y="1"/>
                  </a:moveTo>
                  <a:lnTo>
                    <a:pt x="867" y="19"/>
                  </a:lnTo>
                  <a:lnTo>
                    <a:pt x="646" y="74"/>
                  </a:lnTo>
                  <a:lnTo>
                    <a:pt x="462" y="167"/>
                  </a:lnTo>
                  <a:lnTo>
                    <a:pt x="314" y="296"/>
                  </a:lnTo>
                  <a:lnTo>
                    <a:pt x="167" y="462"/>
                  </a:lnTo>
                  <a:lnTo>
                    <a:pt x="75" y="646"/>
                  </a:lnTo>
                  <a:lnTo>
                    <a:pt x="19" y="849"/>
                  </a:lnTo>
                  <a:lnTo>
                    <a:pt x="1" y="960"/>
                  </a:lnTo>
                  <a:lnTo>
                    <a:pt x="1" y="1070"/>
                  </a:lnTo>
                  <a:lnTo>
                    <a:pt x="19" y="1291"/>
                  </a:lnTo>
                  <a:lnTo>
                    <a:pt x="75" y="1476"/>
                  </a:lnTo>
                  <a:lnTo>
                    <a:pt x="167" y="1660"/>
                  </a:lnTo>
                  <a:lnTo>
                    <a:pt x="296" y="1826"/>
                  </a:lnTo>
                  <a:lnTo>
                    <a:pt x="443" y="1955"/>
                  </a:lnTo>
                  <a:lnTo>
                    <a:pt x="628" y="2047"/>
                  </a:lnTo>
                  <a:lnTo>
                    <a:pt x="812" y="2103"/>
                  </a:lnTo>
                  <a:lnTo>
                    <a:pt x="1033" y="2140"/>
                  </a:lnTo>
                  <a:lnTo>
                    <a:pt x="1144" y="2121"/>
                  </a:lnTo>
                  <a:lnTo>
                    <a:pt x="1255" y="2121"/>
                  </a:lnTo>
                  <a:lnTo>
                    <a:pt x="1457" y="2047"/>
                  </a:lnTo>
                  <a:lnTo>
                    <a:pt x="1642" y="1955"/>
                  </a:lnTo>
                  <a:lnTo>
                    <a:pt x="1808" y="1826"/>
                  </a:lnTo>
                  <a:lnTo>
                    <a:pt x="1937" y="1679"/>
                  </a:lnTo>
                  <a:lnTo>
                    <a:pt x="2047" y="1494"/>
                  </a:lnTo>
                  <a:lnTo>
                    <a:pt x="2103" y="1291"/>
                  </a:lnTo>
                  <a:lnTo>
                    <a:pt x="2121" y="1181"/>
                  </a:lnTo>
                  <a:lnTo>
                    <a:pt x="2121" y="1070"/>
                  </a:lnTo>
                  <a:lnTo>
                    <a:pt x="2103" y="849"/>
                  </a:lnTo>
                  <a:lnTo>
                    <a:pt x="2047" y="646"/>
                  </a:lnTo>
                  <a:lnTo>
                    <a:pt x="1955" y="462"/>
                  </a:lnTo>
                  <a:lnTo>
                    <a:pt x="1826" y="314"/>
                  </a:lnTo>
                  <a:lnTo>
                    <a:pt x="1679" y="185"/>
                  </a:lnTo>
                  <a:lnTo>
                    <a:pt x="1494" y="93"/>
                  </a:lnTo>
                  <a:lnTo>
                    <a:pt x="1291" y="19"/>
                  </a:lnTo>
                  <a:lnTo>
                    <a:pt x="1089"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3" name="Google Shape;4043;p15"/>
            <p:cNvSpPr/>
            <p:nvPr/>
          </p:nvSpPr>
          <p:spPr>
            <a:xfrm>
              <a:off x="5468275" y="1603450"/>
              <a:ext cx="37825" cy="37375"/>
            </a:xfrm>
            <a:custGeom>
              <a:avLst/>
              <a:gdLst/>
              <a:ahLst/>
              <a:cxnLst/>
              <a:rect l="l" t="t" r="r" b="b"/>
              <a:pathLst>
                <a:path w="1513" h="1495" extrusionOk="0">
                  <a:moveTo>
                    <a:pt x="664" y="1"/>
                  </a:moveTo>
                  <a:lnTo>
                    <a:pt x="516" y="38"/>
                  </a:lnTo>
                  <a:lnTo>
                    <a:pt x="387" y="93"/>
                  </a:lnTo>
                  <a:lnTo>
                    <a:pt x="258" y="185"/>
                  </a:lnTo>
                  <a:lnTo>
                    <a:pt x="166" y="296"/>
                  </a:lnTo>
                  <a:lnTo>
                    <a:pt x="92" y="425"/>
                  </a:lnTo>
                  <a:lnTo>
                    <a:pt x="37" y="572"/>
                  </a:lnTo>
                  <a:lnTo>
                    <a:pt x="0" y="720"/>
                  </a:lnTo>
                  <a:lnTo>
                    <a:pt x="19" y="868"/>
                  </a:lnTo>
                  <a:lnTo>
                    <a:pt x="56" y="1015"/>
                  </a:lnTo>
                  <a:lnTo>
                    <a:pt x="129" y="1144"/>
                  </a:lnTo>
                  <a:lnTo>
                    <a:pt x="221" y="1255"/>
                  </a:lnTo>
                  <a:lnTo>
                    <a:pt x="332" y="1365"/>
                  </a:lnTo>
                  <a:lnTo>
                    <a:pt x="461" y="1439"/>
                  </a:lnTo>
                  <a:lnTo>
                    <a:pt x="590" y="1476"/>
                  </a:lnTo>
                  <a:lnTo>
                    <a:pt x="756" y="1494"/>
                  </a:lnTo>
                  <a:lnTo>
                    <a:pt x="904" y="1494"/>
                  </a:lnTo>
                  <a:lnTo>
                    <a:pt x="1051" y="1439"/>
                  </a:lnTo>
                  <a:lnTo>
                    <a:pt x="1180" y="1384"/>
                  </a:lnTo>
                  <a:lnTo>
                    <a:pt x="1291" y="1292"/>
                  </a:lnTo>
                  <a:lnTo>
                    <a:pt x="1383" y="1163"/>
                  </a:lnTo>
                  <a:lnTo>
                    <a:pt x="1457" y="1033"/>
                  </a:lnTo>
                  <a:lnTo>
                    <a:pt x="1512" y="904"/>
                  </a:lnTo>
                  <a:lnTo>
                    <a:pt x="1512" y="757"/>
                  </a:lnTo>
                  <a:lnTo>
                    <a:pt x="1494" y="591"/>
                  </a:lnTo>
                  <a:lnTo>
                    <a:pt x="1457" y="443"/>
                  </a:lnTo>
                  <a:lnTo>
                    <a:pt x="1402" y="333"/>
                  </a:lnTo>
                  <a:lnTo>
                    <a:pt x="1328" y="222"/>
                  </a:lnTo>
                  <a:lnTo>
                    <a:pt x="1217" y="130"/>
                  </a:lnTo>
                  <a:lnTo>
                    <a:pt x="1107" y="75"/>
                  </a:lnTo>
                  <a:lnTo>
                    <a:pt x="959" y="19"/>
                  </a:lnTo>
                  <a:lnTo>
                    <a:pt x="81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4" name="Google Shape;4044;p15"/>
            <p:cNvSpPr/>
            <p:nvPr/>
          </p:nvSpPr>
          <p:spPr>
            <a:xfrm>
              <a:off x="6028325" y="1615450"/>
              <a:ext cx="53950" cy="53500"/>
            </a:xfrm>
            <a:custGeom>
              <a:avLst/>
              <a:gdLst/>
              <a:ahLst/>
              <a:cxnLst/>
              <a:rect l="l" t="t" r="r" b="b"/>
              <a:pathLst>
                <a:path w="2158" h="2140" extrusionOk="0">
                  <a:moveTo>
                    <a:pt x="1107" y="0"/>
                  </a:moveTo>
                  <a:lnTo>
                    <a:pt x="886" y="19"/>
                  </a:lnTo>
                  <a:lnTo>
                    <a:pt x="683" y="74"/>
                  </a:lnTo>
                  <a:lnTo>
                    <a:pt x="498" y="166"/>
                  </a:lnTo>
                  <a:lnTo>
                    <a:pt x="332" y="295"/>
                  </a:lnTo>
                  <a:lnTo>
                    <a:pt x="203" y="443"/>
                  </a:lnTo>
                  <a:lnTo>
                    <a:pt x="93" y="627"/>
                  </a:lnTo>
                  <a:lnTo>
                    <a:pt x="37" y="830"/>
                  </a:lnTo>
                  <a:lnTo>
                    <a:pt x="19" y="941"/>
                  </a:lnTo>
                  <a:lnTo>
                    <a:pt x="1" y="1051"/>
                  </a:lnTo>
                  <a:lnTo>
                    <a:pt x="19" y="1162"/>
                  </a:lnTo>
                  <a:lnTo>
                    <a:pt x="19" y="1273"/>
                  </a:lnTo>
                  <a:lnTo>
                    <a:pt x="93" y="1475"/>
                  </a:lnTo>
                  <a:lnTo>
                    <a:pt x="185" y="1660"/>
                  </a:lnTo>
                  <a:lnTo>
                    <a:pt x="314" y="1826"/>
                  </a:lnTo>
                  <a:lnTo>
                    <a:pt x="462" y="1955"/>
                  </a:lnTo>
                  <a:lnTo>
                    <a:pt x="646" y="2047"/>
                  </a:lnTo>
                  <a:lnTo>
                    <a:pt x="849" y="2121"/>
                  </a:lnTo>
                  <a:lnTo>
                    <a:pt x="959" y="2139"/>
                  </a:lnTo>
                  <a:lnTo>
                    <a:pt x="1199" y="2139"/>
                  </a:lnTo>
                  <a:lnTo>
                    <a:pt x="1291" y="2121"/>
                  </a:lnTo>
                  <a:lnTo>
                    <a:pt x="1512" y="2047"/>
                  </a:lnTo>
                  <a:lnTo>
                    <a:pt x="1697" y="1955"/>
                  </a:lnTo>
                  <a:lnTo>
                    <a:pt x="1844" y="1826"/>
                  </a:lnTo>
                  <a:lnTo>
                    <a:pt x="1973" y="1660"/>
                  </a:lnTo>
                  <a:lnTo>
                    <a:pt x="2066" y="1475"/>
                  </a:lnTo>
                  <a:lnTo>
                    <a:pt x="2139" y="1273"/>
                  </a:lnTo>
                  <a:lnTo>
                    <a:pt x="2139" y="1162"/>
                  </a:lnTo>
                  <a:lnTo>
                    <a:pt x="2158" y="1051"/>
                  </a:lnTo>
                  <a:lnTo>
                    <a:pt x="2121" y="830"/>
                  </a:lnTo>
                  <a:lnTo>
                    <a:pt x="2066" y="646"/>
                  </a:lnTo>
                  <a:lnTo>
                    <a:pt x="1973" y="461"/>
                  </a:lnTo>
                  <a:lnTo>
                    <a:pt x="1844" y="314"/>
                  </a:lnTo>
                  <a:lnTo>
                    <a:pt x="1697" y="185"/>
                  </a:lnTo>
                  <a:lnTo>
                    <a:pt x="1512" y="74"/>
                  </a:lnTo>
                  <a:lnTo>
                    <a:pt x="1328" y="19"/>
                  </a:lnTo>
                  <a:lnTo>
                    <a:pt x="110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5" name="Google Shape;4045;p15"/>
            <p:cNvSpPr/>
            <p:nvPr/>
          </p:nvSpPr>
          <p:spPr>
            <a:xfrm>
              <a:off x="5544325" y="1616375"/>
              <a:ext cx="40125" cy="40125"/>
            </a:xfrm>
            <a:custGeom>
              <a:avLst/>
              <a:gdLst/>
              <a:ahLst/>
              <a:cxnLst/>
              <a:rect l="l" t="t" r="r" b="b"/>
              <a:pathLst>
                <a:path w="1605" h="1605" extrusionOk="0">
                  <a:moveTo>
                    <a:pt x="664" y="0"/>
                  </a:moveTo>
                  <a:lnTo>
                    <a:pt x="517" y="55"/>
                  </a:lnTo>
                  <a:lnTo>
                    <a:pt x="369" y="111"/>
                  </a:lnTo>
                  <a:lnTo>
                    <a:pt x="240" y="221"/>
                  </a:lnTo>
                  <a:lnTo>
                    <a:pt x="148" y="332"/>
                  </a:lnTo>
                  <a:lnTo>
                    <a:pt x="74" y="480"/>
                  </a:lnTo>
                  <a:lnTo>
                    <a:pt x="19" y="627"/>
                  </a:lnTo>
                  <a:lnTo>
                    <a:pt x="1" y="793"/>
                  </a:lnTo>
                  <a:lnTo>
                    <a:pt x="19" y="959"/>
                  </a:lnTo>
                  <a:lnTo>
                    <a:pt x="56" y="1106"/>
                  </a:lnTo>
                  <a:lnTo>
                    <a:pt x="130" y="1236"/>
                  </a:lnTo>
                  <a:lnTo>
                    <a:pt x="222" y="1365"/>
                  </a:lnTo>
                  <a:lnTo>
                    <a:pt x="332" y="1457"/>
                  </a:lnTo>
                  <a:lnTo>
                    <a:pt x="461" y="1531"/>
                  </a:lnTo>
                  <a:lnTo>
                    <a:pt x="609" y="1586"/>
                  </a:lnTo>
                  <a:lnTo>
                    <a:pt x="775" y="1604"/>
                  </a:lnTo>
                  <a:lnTo>
                    <a:pt x="941" y="1586"/>
                  </a:lnTo>
                  <a:lnTo>
                    <a:pt x="1107" y="1549"/>
                  </a:lnTo>
                  <a:lnTo>
                    <a:pt x="1236" y="1475"/>
                  </a:lnTo>
                  <a:lnTo>
                    <a:pt x="1365" y="1383"/>
                  </a:lnTo>
                  <a:lnTo>
                    <a:pt x="1457" y="1272"/>
                  </a:lnTo>
                  <a:lnTo>
                    <a:pt x="1549" y="1125"/>
                  </a:lnTo>
                  <a:lnTo>
                    <a:pt x="1586" y="977"/>
                  </a:lnTo>
                  <a:lnTo>
                    <a:pt x="1605" y="811"/>
                  </a:lnTo>
                  <a:lnTo>
                    <a:pt x="1605" y="646"/>
                  </a:lnTo>
                  <a:lnTo>
                    <a:pt x="1549" y="498"/>
                  </a:lnTo>
                  <a:lnTo>
                    <a:pt x="1476" y="369"/>
                  </a:lnTo>
                  <a:lnTo>
                    <a:pt x="1383" y="240"/>
                  </a:lnTo>
                  <a:lnTo>
                    <a:pt x="1273" y="148"/>
                  </a:lnTo>
                  <a:lnTo>
                    <a:pt x="1144" y="74"/>
                  </a:lnTo>
                  <a:lnTo>
                    <a:pt x="996" y="19"/>
                  </a:lnTo>
                  <a:lnTo>
                    <a:pt x="84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6" name="Google Shape;4046;p15"/>
            <p:cNvSpPr/>
            <p:nvPr/>
          </p:nvSpPr>
          <p:spPr>
            <a:xfrm>
              <a:off x="5623150" y="1629275"/>
              <a:ext cx="42425" cy="42900"/>
            </a:xfrm>
            <a:custGeom>
              <a:avLst/>
              <a:gdLst/>
              <a:ahLst/>
              <a:cxnLst/>
              <a:rect l="l" t="t" r="r" b="b"/>
              <a:pathLst>
                <a:path w="1697" h="1716" extrusionOk="0">
                  <a:moveTo>
                    <a:pt x="867" y="0"/>
                  </a:moveTo>
                  <a:lnTo>
                    <a:pt x="701" y="19"/>
                  </a:lnTo>
                  <a:lnTo>
                    <a:pt x="535" y="56"/>
                  </a:lnTo>
                  <a:lnTo>
                    <a:pt x="388" y="130"/>
                  </a:lnTo>
                  <a:lnTo>
                    <a:pt x="259" y="240"/>
                  </a:lnTo>
                  <a:lnTo>
                    <a:pt x="148" y="369"/>
                  </a:lnTo>
                  <a:lnTo>
                    <a:pt x="74" y="517"/>
                  </a:lnTo>
                  <a:lnTo>
                    <a:pt x="19" y="664"/>
                  </a:lnTo>
                  <a:lnTo>
                    <a:pt x="0" y="849"/>
                  </a:lnTo>
                  <a:lnTo>
                    <a:pt x="19" y="1015"/>
                  </a:lnTo>
                  <a:lnTo>
                    <a:pt x="56" y="1180"/>
                  </a:lnTo>
                  <a:lnTo>
                    <a:pt x="129" y="1328"/>
                  </a:lnTo>
                  <a:lnTo>
                    <a:pt x="240" y="1457"/>
                  </a:lnTo>
                  <a:lnTo>
                    <a:pt x="369" y="1568"/>
                  </a:lnTo>
                  <a:lnTo>
                    <a:pt x="517" y="1641"/>
                  </a:lnTo>
                  <a:lnTo>
                    <a:pt x="683" y="1697"/>
                  </a:lnTo>
                  <a:lnTo>
                    <a:pt x="849" y="1715"/>
                  </a:lnTo>
                  <a:lnTo>
                    <a:pt x="1033" y="1697"/>
                  </a:lnTo>
                  <a:lnTo>
                    <a:pt x="1199" y="1641"/>
                  </a:lnTo>
                  <a:lnTo>
                    <a:pt x="1328" y="1549"/>
                  </a:lnTo>
                  <a:lnTo>
                    <a:pt x="1457" y="1457"/>
                  </a:lnTo>
                  <a:lnTo>
                    <a:pt x="1568" y="1328"/>
                  </a:lnTo>
                  <a:lnTo>
                    <a:pt x="1641" y="1180"/>
                  </a:lnTo>
                  <a:lnTo>
                    <a:pt x="1697" y="1015"/>
                  </a:lnTo>
                  <a:lnTo>
                    <a:pt x="1697" y="830"/>
                  </a:lnTo>
                  <a:lnTo>
                    <a:pt x="1678" y="664"/>
                  </a:lnTo>
                  <a:lnTo>
                    <a:pt x="1641" y="517"/>
                  </a:lnTo>
                  <a:lnTo>
                    <a:pt x="1549" y="369"/>
                  </a:lnTo>
                  <a:lnTo>
                    <a:pt x="1457" y="259"/>
                  </a:lnTo>
                  <a:lnTo>
                    <a:pt x="1328" y="148"/>
                  </a:lnTo>
                  <a:lnTo>
                    <a:pt x="1199" y="74"/>
                  </a:lnTo>
                  <a:lnTo>
                    <a:pt x="1033" y="19"/>
                  </a:lnTo>
                  <a:lnTo>
                    <a:pt x="86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7" name="Google Shape;4047;p15"/>
            <p:cNvSpPr/>
            <p:nvPr/>
          </p:nvSpPr>
          <p:spPr>
            <a:xfrm>
              <a:off x="6108525" y="1629725"/>
              <a:ext cx="53500" cy="53500"/>
            </a:xfrm>
            <a:custGeom>
              <a:avLst/>
              <a:gdLst/>
              <a:ahLst/>
              <a:cxnLst/>
              <a:rect l="l" t="t" r="r" b="b"/>
              <a:pathLst>
                <a:path w="2140" h="2140" extrusionOk="0">
                  <a:moveTo>
                    <a:pt x="886" y="1"/>
                  </a:moveTo>
                  <a:lnTo>
                    <a:pt x="665" y="56"/>
                  </a:lnTo>
                  <a:lnTo>
                    <a:pt x="480" y="167"/>
                  </a:lnTo>
                  <a:lnTo>
                    <a:pt x="314" y="277"/>
                  </a:lnTo>
                  <a:lnTo>
                    <a:pt x="185" y="443"/>
                  </a:lnTo>
                  <a:lnTo>
                    <a:pt x="93" y="628"/>
                  </a:lnTo>
                  <a:lnTo>
                    <a:pt x="19" y="831"/>
                  </a:lnTo>
                  <a:lnTo>
                    <a:pt x="1" y="941"/>
                  </a:lnTo>
                  <a:lnTo>
                    <a:pt x="1" y="1052"/>
                  </a:lnTo>
                  <a:lnTo>
                    <a:pt x="19" y="1273"/>
                  </a:lnTo>
                  <a:lnTo>
                    <a:pt x="75" y="1476"/>
                  </a:lnTo>
                  <a:lnTo>
                    <a:pt x="167" y="1660"/>
                  </a:lnTo>
                  <a:lnTo>
                    <a:pt x="296" y="1826"/>
                  </a:lnTo>
                  <a:lnTo>
                    <a:pt x="462" y="1955"/>
                  </a:lnTo>
                  <a:lnTo>
                    <a:pt x="646" y="2048"/>
                  </a:lnTo>
                  <a:lnTo>
                    <a:pt x="849" y="2121"/>
                  </a:lnTo>
                  <a:lnTo>
                    <a:pt x="960" y="2140"/>
                  </a:lnTo>
                  <a:lnTo>
                    <a:pt x="1181" y="2140"/>
                  </a:lnTo>
                  <a:lnTo>
                    <a:pt x="1291" y="2121"/>
                  </a:lnTo>
                  <a:lnTo>
                    <a:pt x="1494" y="2048"/>
                  </a:lnTo>
                  <a:lnTo>
                    <a:pt x="1679" y="1955"/>
                  </a:lnTo>
                  <a:lnTo>
                    <a:pt x="1826" y="1826"/>
                  </a:lnTo>
                  <a:lnTo>
                    <a:pt x="1955" y="1660"/>
                  </a:lnTo>
                  <a:lnTo>
                    <a:pt x="2066" y="1476"/>
                  </a:lnTo>
                  <a:lnTo>
                    <a:pt x="2121" y="1273"/>
                  </a:lnTo>
                  <a:lnTo>
                    <a:pt x="2140" y="1162"/>
                  </a:lnTo>
                  <a:lnTo>
                    <a:pt x="2140" y="1052"/>
                  </a:lnTo>
                  <a:lnTo>
                    <a:pt x="2121" y="849"/>
                  </a:lnTo>
                  <a:lnTo>
                    <a:pt x="2066" y="646"/>
                  </a:lnTo>
                  <a:lnTo>
                    <a:pt x="1955" y="462"/>
                  </a:lnTo>
                  <a:lnTo>
                    <a:pt x="1845" y="314"/>
                  </a:lnTo>
                  <a:lnTo>
                    <a:pt x="1679" y="185"/>
                  </a:lnTo>
                  <a:lnTo>
                    <a:pt x="1513" y="75"/>
                  </a:lnTo>
                  <a:lnTo>
                    <a:pt x="1310" y="19"/>
                  </a:lnTo>
                  <a:lnTo>
                    <a:pt x="1107"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8" name="Google Shape;4048;p15"/>
            <p:cNvSpPr/>
            <p:nvPr/>
          </p:nvSpPr>
          <p:spPr>
            <a:xfrm>
              <a:off x="5701975" y="1642650"/>
              <a:ext cx="44725" cy="44725"/>
            </a:xfrm>
            <a:custGeom>
              <a:avLst/>
              <a:gdLst/>
              <a:ahLst/>
              <a:cxnLst/>
              <a:rect l="l" t="t" r="r" b="b"/>
              <a:pathLst>
                <a:path w="1789" h="1789" extrusionOk="0">
                  <a:moveTo>
                    <a:pt x="904" y="0"/>
                  </a:moveTo>
                  <a:lnTo>
                    <a:pt x="738" y="19"/>
                  </a:lnTo>
                  <a:lnTo>
                    <a:pt x="572" y="55"/>
                  </a:lnTo>
                  <a:lnTo>
                    <a:pt x="424" y="148"/>
                  </a:lnTo>
                  <a:lnTo>
                    <a:pt x="277" y="258"/>
                  </a:lnTo>
                  <a:lnTo>
                    <a:pt x="166" y="387"/>
                  </a:lnTo>
                  <a:lnTo>
                    <a:pt x="74" y="535"/>
                  </a:lnTo>
                  <a:lnTo>
                    <a:pt x="19" y="682"/>
                  </a:lnTo>
                  <a:lnTo>
                    <a:pt x="0" y="848"/>
                  </a:lnTo>
                  <a:lnTo>
                    <a:pt x="19" y="1033"/>
                  </a:lnTo>
                  <a:lnTo>
                    <a:pt x="56" y="1199"/>
                  </a:lnTo>
                  <a:lnTo>
                    <a:pt x="148" y="1365"/>
                  </a:lnTo>
                  <a:lnTo>
                    <a:pt x="258" y="1494"/>
                  </a:lnTo>
                  <a:lnTo>
                    <a:pt x="388" y="1623"/>
                  </a:lnTo>
                  <a:lnTo>
                    <a:pt x="535" y="1696"/>
                  </a:lnTo>
                  <a:lnTo>
                    <a:pt x="701" y="1770"/>
                  </a:lnTo>
                  <a:lnTo>
                    <a:pt x="885" y="1789"/>
                  </a:lnTo>
                  <a:lnTo>
                    <a:pt x="1051" y="1770"/>
                  </a:lnTo>
                  <a:lnTo>
                    <a:pt x="1217" y="1715"/>
                  </a:lnTo>
                  <a:lnTo>
                    <a:pt x="1365" y="1641"/>
                  </a:lnTo>
                  <a:lnTo>
                    <a:pt x="1494" y="1531"/>
                  </a:lnTo>
                  <a:lnTo>
                    <a:pt x="1604" y="1401"/>
                  </a:lnTo>
                  <a:lnTo>
                    <a:pt x="1697" y="1254"/>
                  </a:lnTo>
                  <a:lnTo>
                    <a:pt x="1752" y="1088"/>
                  </a:lnTo>
                  <a:lnTo>
                    <a:pt x="1789" y="922"/>
                  </a:lnTo>
                  <a:lnTo>
                    <a:pt x="1770" y="756"/>
                  </a:lnTo>
                  <a:lnTo>
                    <a:pt x="1734" y="572"/>
                  </a:lnTo>
                  <a:lnTo>
                    <a:pt x="1641" y="424"/>
                  </a:lnTo>
                  <a:lnTo>
                    <a:pt x="1531" y="277"/>
                  </a:lnTo>
                  <a:lnTo>
                    <a:pt x="1402" y="166"/>
                  </a:lnTo>
                  <a:lnTo>
                    <a:pt x="1236" y="74"/>
                  </a:lnTo>
                  <a:lnTo>
                    <a:pt x="1070" y="19"/>
                  </a:lnTo>
                  <a:lnTo>
                    <a:pt x="904"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9" name="Google Shape;4049;p15"/>
            <p:cNvSpPr/>
            <p:nvPr/>
          </p:nvSpPr>
          <p:spPr>
            <a:xfrm>
              <a:off x="6188750" y="1644025"/>
              <a:ext cx="53025" cy="53025"/>
            </a:xfrm>
            <a:custGeom>
              <a:avLst/>
              <a:gdLst/>
              <a:ahLst/>
              <a:cxnLst/>
              <a:rect l="l" t="t" r="r" b="b"/>
              <a:pathLst>
                <a:path w="2121" h="2121" extrusionOk="0">
                  <a:moveTo>
                    <a:pt x="1051" y="0"/>
                  </a:moveTo>
                  <a:lnTo>
                    <a:pt x="830" y="19"/>
                  </a:lnTo>
                  <a:lnTo>
                    <a:pt x="645" y="74"/>
                  </a:lnTo>
                  <a:lnTo>
                    <a:pt x="461" y="166"/>
                  </a:lnTo>
                  <a:lnTo>
                    <a:pt x="295" y="295"/>
                  </a:lnTo>
                  <a:lnTo>
                    <a:pt x="184" y="443"/>
                  </a:lnTo>
                  <a:lnTo>
                    <a:pt x="74" y="627"/>
                  </a:lnTo>
                  <a:lnTo>
                    <a:pt x="18" y="830"/>
                  </a:lnTo>
                  <a:lnTo>
                    <a:pt x="0" y="1033"/>
                  </a:lnTo>
                  <a:lnTo>
                    <a:pt x="0" y="1162"/>
                  </a:lnTo>
                  <a:lnTo>
                    <a:pt x="0" y="1273"/>
                  </a:lnTo>
                  <a:lnTo>
                    <a:pt x="74" y="1476"/>
                  </a:lnTo>
                  <a:lnTo>
                    <a:pt x="166" y="1660"/>
                  </a:lnTo>
                  <a:lnTo>
                    <a:pt x="295" y="1807"/>
                  </a:lnTo>
                  <a:lnTo>
                    <a:pt x="443" y="1955"/>
                  </a:lnTo>
                  <a:lnTo>
                    <a:pt x="627" y="2047"/>
                  </a:lnTo>
                  <a:lnTo>
                    <a:pt x="830" y="2102"/>
                  </a:lnTo>
                  <a:lnTo>
                    <a:pt x="940" y="2121"/>
                  </a:lnTo>
                  <a:lnTo>
                    <a:pt x="1051" y="2121"/>
                  </a:lnTo>
                  <a:lnTo>
                    <a:pt x="1272" y="2102"/>
                  </a:lnTo>
                  <a:lnTo>
                    <a:pt x="1475" y="2047"/>
                  </a:lnTo>
                  <a:lnTo>
                    <a:pt x="1659" y="1955"/>
                  </a:lnTo>
                  <a:lnTo>
                    <a:pt x="1807" y="1826"/>
                  </a:lnTo>
                  <a:lnTo>
                    <a:pt x="1936" y="1678"/>
                  </a:lnTo>
                  <a:lnTo>
                    <a:pt x="2028" y="1494"/>
                  </a:lnTo>
                  <a:lnTo>
                    <a:pt x="2102" y="1310"/>
                  </a:lnTo>
                  <a:lnTo>
                    <a:pt x="2120" y="1088"/>
                  </a:lnTo>
                  <a:lnTo>
                    <a:pt x="2120" y="978"/>
                  </a:lnTo>
                  <a:lnTo>
                    <a:pt x="2102" y="867"/>
                  </a:lnTo>
                  <a:lnTo>
                    <a:pt x="2047" y="664"/>
                  </a:lnTo>
                  <a:lnTo>
                    <a:pt x="1954" y="480"/>
                  </a:lnTo>
                  <a:lnTo>
                    <a:pt x="1825" y="314"/>
                  </a:lnTo>
                  <a:lnTo>
                    <a:pt x="1659" y="185"/>
                  </a:lnTo>
                  <a:lnTo>
                    <a:pt x="1475" y="74"/>
                  </a:lnTo>
                  <a:lnTo>
                    <a:pt x="1272" y="19"/>
                  </a:lnTo>
                  <a:lnTo>
                    <a:pt x="1162"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0" name="Google Shape;4050;p15"/>
            <p:cNvSpPr/>
            <p:nvPr/>
          </p:nvSpPr>
          <p:spPr>
            <a:xfrm>
              <a:off x="5781250" y="1656475"/>
              <a:ext cx="45675" cy="45650"/>
            </a:xfrm>
            <a:custGeom>
              <a:avLst/>
              <a:gdLst/>
              <a:ahLst/>
              <a:cxnLst/>
              <a:rect l="l" t="t" r="r" b="b"/>
              <a:pathLst>
                <a:path w="1827" h="1826" extrusionOk="0">
                  <a:moveTo>
                    <a:pt x="904" y="0"/>
                  </a:moveTo>
                  <a:lnTo>
                    <a:pt x="720" y="19"/>
                  </a:lnTo>
                  <a:lnTo>
                    <a:pt x="554" y="74"/>
                  </a:lnTo>
                  <a:lnTo>
                    <a:pt x="406" y="148"/>
                  </a:lnTo>
                  <a:lnTo>
                    <a:pt x="277" y="258"/>
                  </a:lnTo>
                  <a:lnTo>
                    <a:pt x="167" y="388"/>
                  </a:lnTo>
                  <a:lnTo>
                    <a:pt x="74" y="553"/>
                  </a:lnTo>
                  <a:lnTo>
                    <a:pt x="19" y="719"/>
                  </a:lnTo>
                  <a:lnTo>
                    <a:pt x="1" y="904"/>
                  </a:lnTo>
                  <a:lnTo>
                    <a:pt x="19" y="1088"/>
                  </a:lnTo>
                  <a:lnTo>
                    <a:pt x="74" y="1273"/>
                  </a:lnTo>
                  <a:lnTo>
                    <a:pt x="167" y="1420"/>
                  </a:lnTo>
                  <a:lnTo>
                    <a:pt x="277" y="1568"/>
                  </a:lnTo>
                  <a:lnTo>
                    <a:pt x="425" y="1678"/>
                  </a:lnTo>
                  <a:lnTo>
                    <a:pt x="591" y="1752"/>
                  </a:lnTo>
                  <a:lnTo>
                    <a:pt x="757" y="1807"/>
                  </a:lnTo>
                  <a:lnTo>
                    <a:pt x="959" y="1826"/>
                  </a:lnTo>
                  <a:lnTo>
                    <a:pt x="1144" y="1789"/>
                  </a:lnTo>
                  <a:lnTo>
                    <a:pt x="1310" y="1733"/>
                  </a:lnTo>
                  <a:lnTo>
                    <a:pt x="1457" y="1641"/>
                  </a:lnTo>
                  <a:lnTo>
                    <a:pt x="1586" y="1531"/>
                  </a:lnTo>
                  <a:lnTo>
                    <a:pt x="1697" y="1402"/>
                  </a:lnTo>
                  <a:lnTo>
                    <a:pt x="1771" y="1236"/>
                  </a:lnTo>
                  <a:lnTo>
                    <a:pt x="1826" y="1070"/>
                  </a:lnTo>
                  <a:lnTo>
                    <a:pt x="1826" y="885"/>
                  </a:lnTo>
                  <a:lnTo>
                    <a:pt x="1808" y="701"/>
                  </a:lnTo>
                  <a:lnTo>
                    <a:pt x="1752" y="535"/>
                  </a:lnTo>
                  <a:lnTo>
                    <a:pt x="1660" y="388"/>
                  </a:lnTo>
                  <a:lnTo>
                    <a:pt x="1550" y="258"/>
                  </a:lnTo>
                  <a:lnTo>
                    <a:pt x="1420" y="148"/>
                  </a:lnTo>
                  <a:lnTo>
                    <a:pt x="1273" y="56"/>
                  </a:lnTo>
                  <a:lnTo>
                    <a:pt x="1089" y="19"/>
                  </a:lnTo>
                  <a:lnTo>
                    <a:pt x="904"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1" name="Google Shape;4051;p15"/>
            <p:cNvSpPr/>
            <p:nvPr/>
          </p:nvSpPr>
          <p:spPr>
            <a:xfrm>
              <a:off x="6268475" y="1658325"/>
              <a:ext cx="53050" cy="53025"/>
            </a:xfrm>
            <a:custGeom>
              <a:avLst/>
              <a:gdLst/>
              <a:ahLst/>
              <a:cxnLst/>
              <a:rect l="l" t="t" r="r" b="b"/>
              <a:pathLst>
                <a:path w="2122" h="2121" extrusionOk="0">
                  <a:moveTo>
                    <a:pt x="1089" y="0"/>
                  </a:moveTo>
                  <a:lnTo>
                    <a:pt x="867" y="18"/>
                  </a:lnTo>
                  <a:lnTo>
                    <a:pt x="665" y="74"/>
                  </a:lnTo>
                  <a:lnTo>
                    <a:pt x="480" y="166"/>
                  </a:lnTo>
                  <a:lnTo>
                    <a:pt x="314" y="295"/>
                  </a:lnTo>
                  <a:lnTo>
                    <a:pt x="185" y="461"/>
                  </a:lnTo>
                  <a:lnTo>
                    <a:pt x="93" y="627"/>
                  </a:lnTo>
                  <a:lnTo>
                    <a:pt x="19" y="830"/>
                  </a:lnTo>
                  <a:lnTo>
                    <a:pt x="1" y="1051"/>
                  </a:lnTo>
                  <a:lnTo>
                    <a:pt x="19" y="1272"/>
                  </a:lnTo>
                  <a:lnTo>
                    <a:pt x="75" y="1475"/>
                  </a:lnTo>
                  <a:lnTo>
                    <a:pt x="167" y="1659"/>
                  </a:lnTo>
                  <a:lnTo>
                    <a:pt x="296" y="1807"/>
                  </a:lnTo>
                  <a:lnTo>
                    <a:pt x="443" y="1936"/>
                  </a:lnTo>
                  <a:lnTo>
                    <a:pt x="628" y="2028"/>
                  </a:lnTo>
                  <a:lnTo>
                    <a:pt x="812" y="2102"/>
                  </a:lnTo>
                  <a:lnTo>
                    <a:pt x="1033" y="2120"/>
                  </a:lnTo>
                  <a:lnTo>
                    <a:pt x="1255" y="2102"/>
                  </a:lnTo>
                  <a:lnTo>
                    <a:pt x="1457" y="2047"/>
                  </a:lnTo>
                  <a:lnTo>
                    <a:pt x="1642" y="1955"/>
                  </a:lnTo>
                  <a:lnTo>
                    <a:pt x="1808" y="1825"/>
                  </a:lnTo>
                  <a:lnTo>
                    <a:pt x="1937" y="1678"/>
                  </a:lnTo>
                  <a:lnTo>
                    <a:pt x="2029" y="1494"/>
                  </a:lnTo>
                  <a:lnTo>
                    <a:pt x="2103" y="1291"/>
                  </a:lnTo>
                  <a:lnTo>
                    <a:pt x="2121" y="1069"/>
                  </a:lnTo>
                  <a:lnTo>
                    <a:pt x="2103" y="848"/>
                  </a:lnTo>
                  <a:lnTo>
                    <a:pt x="2047" y="645"/>
                  </a:lnTo>
                  <a:lnTo>
                    <a:pt x="1955" y="479"/>
                  </a:lnTo>
                  <a:lnTo>
                    <a:pt x="1826" y="314"/>
                  </a:lnTo>
                  <a:lnTo>
                    <a:pt x="1679" y="184"/>
                  </a:lnTo>
                  <a:lnTo>
                    <a:pt x="1494" y="92"/>
                  </a:lnTo>
                  <a:lnTo>
                    <a:pt x="1310" y="37"/>
                  </a:lnTo>
                  <a:lnTo>
                    <a:pt x="108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2" name="Google Shape;4052;p15"/>
            <p:cNvSpPr/>
            <p:nvPr/>
          </p:nvSpPr>
          <p:spPr>
            <a:xfrm>
              <a:off x="6348700" y="1670300"/>
              <a:ext cx="52550" cy="52100"/>
            </a:xfrm>
            <a:custGeom>
              <a:avLst/>
              <a:gdLst/>
              <a:ahLst/>
              <a:cxnLst/>
              <a:rect l="l" t="t" r="r" b="b"/>
              <a:pathLst>
                <a:path w="2102" h="2084" extrusionOk="0">
                  <a:moveTo>
                    <a:pt x="1033" y="0"/>
                  </a:moveTo>
                  <a:lnTo>
                    <a:pt x="811" y="19"/>
                  </a:lnTo>
                  <a:lnTo>
                    <a:pt x="627" y="74"/>
                  </a:lnTo>
                  <a:lnTo>
                    <a:pt x="443" y="185"/>
                  </a:lnTo>
                  <a:lnTo>
                    <a:pt x="295" y="314"/>
                  </a:lnTo>
                  <a:lnTo>
                    <a:pt x="166" y="461"/>
                  </a:lnTo>
                  <a:lnTo>
                    <a:pt x="74" y="646"/>
                  </a:lnTo>
                  <a:lnTo>
                    <a:pt x="18" y="849"/>
                  </a:lnTo>
                  <a:lnTo>
                    <a:pt x="0" y="1051"/>
                  </a:lnTo>
                  <a:lnTo>
                    <a:pt x="37" y="1273"/>
                  </a:lnTo>
                  <a:lnTo>
                    <a:pt x="92" y="1476"/>
                  </a:lnTo>
                  <a:lnTo>
                    <a:pt x="184" y="1641"/>
                  </a:lnTo>
                  <a:lnTo>
                    <a:pt x="314" y="1789"/>
                  </a:lnTo>
                  <a:lnTo>
                    <a:pt x="479" y="1918"/>
                  </a:lnTo>
                  <a:lnTo>
                    <a:pt x="645" y="2010"/>
                  </a:lnTo>
                  <a:lnTo>
                    <a:pt x="848" y="2066"/>
                  </a:lnTo>
                  <a:lnTo>
                    <a:pt x="1069" y="2084"/>
                  </a:lnTo>
                  <a:lnTo>
                    <a:pt x="1272" y="2066"/>
                  </a:lnTo>
                  <a:lnTo>
                    <a:pt x="1475" y="1992"/>
                  </a:lnTo>
                  <a:lnTo>
                    <a:pt x="1659" y="1900"/>
                  </a:lnTo>
                  <a:lnTo>
                    <a:pt x="1807" y="1771"/>
                  </a:lnTo>
                  <a:lnTo>
                    <a:pt x="1936" y="1623"/>
                  </a:lnTo>
                  <a:lnTo>
                    <a:pt x="2028" y="1439"/>
                  </a:lnTo>
                  <a:lnTo>
                    <a:pt x="2084" y="1236"/>
                  </a:lnTo>
                  <a:lnTo>
                    <a:pt x="2102" y="1015"/>
                  </a:lnTo>
                  <a:lnTo>
                    <a:pt x="2065" y="812"/>
                  </a:lnTo>
                  <a:lnTo>
                    <a:pt x="2010" y="609"/>
                  </a:lnTo>
                  <a:lnTo>
                    <a:pt x="1918" y="443"/>
                  </a:lnTo>
                  <a:lnTo>
                    <a:pt x="1789" y="277"/>
                  </a:lnTo>
                  <a:lnTo>
                    <a:pt x="1623" y="166"/>
                  </a:lnTo>
                  <a:lnTo>
                    <a:pt x="1457" y="74"/>
                  </a:lnTo>
                  <a:lnTo>
                    <a:pt x="1254" y="19"/>
                  </a:lnTo>
                  <a:lnTo>
                    <a:pt x="103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3" name="Google Shape;4053;p15"/>
            <p:cNvSpPr/>
            <p:nvPr/>
          </p:nvSpPr>
          <p:spPr>
            <a:xfrm>
              <a:off x="5861000" y="1670300"/>
              <a:ext cx="46125" cy="46575"/>
            </a:xfrm>
            <a:custGeom>
              <a:avLst/>
              <a:gdLst/>
              <a:ahLst/>
              <a:cxnLst/>
              <a:rect l="l" t="t" r="r" b="b"/>
              <a:pathLst>
                <a:path w="1845" h="1863" extrusionOk="0">
                  <a:moveTo>
                    <a:pt x="922" y="0"/>
                  </a:moveTo>
                  <a:lnTo>
                    <a:pt x="738" y="19"/>
                  </a:lnTo>
                  <a:lnTo>
                    <a:pt x="554" y="74"/>
                  </a:lnTo>
                  <a:lnTo>
                    <a:pt x="406" y="148"/>
                  </a:lnTo>
                  <a:lnTo>
                    <a:pt x="259" y="259"/>
                  </a:lnTo>
                  <a:lnTo>
                    <a:pt x="148" y="406"/>
                  </a:lnTo>
                  <a:lnTo>
                    <a:pt x="56" y="554"/>
                  </a:lnTo>
                  <a:lnTo>
                    <a:pt x="19" y="738"/>
                  </a:lnTo>
                  <a:lnTo>
                    <a:pt x="1" y="941"/>
                  </a:lnTo>
                  <a:lnTo>
                    <a:pt x="19" y="1125"/>
                  </a:lnTo>
                  <a:lnTo>
                    <a:pt x="74" y="1310"/>
                  </a:lnTo>
                  <a:lnTo>
                    <a:pt x="166" y="1457"/>
                  </a:lnTo>
                  <a:lnTo>
                    <a:pt x="277" y="1605"/>
                  </a:lnTo>
                  <a:lnTo>
                    <a:pt x="406" y="1715"/>
                  </a:lnTo>
                  <a:lnTo>
                    <a:pt x="572" y="1789"/>
                  </a:lnTo>
                  <a:lnTo>
                    <a:pt x="756" y="1844"/>
                  </a:lnTo>
                  <a:lnTo>
                    <a:pt x="941" y="1863"/>
                  </a:lnTo>
                  <a:lnTo>
                    <a:pt x="1144" y="1826"/>
                  </a:lnTo>
                  <a:lnTo>
                    <a:pt x="1310" y="1771"/>
                  </a:lnTo>
                  <a:lnTo>
                    <a:pt x="1476" y="1678"/>
                  </a:lnTo>
                  <a:lnTo>
                    <a:pt x="1605" y="1568"/>
                  </a:lnTo>
                  <a:lnTo>
                    <a:pt x="1715" y="1420"/>
                  </a:lnTo>
                  <a:lnTo>
                    <a:pt x="1789" y="1273"/>
                  </a:lnTo>
                  <a:lnTo>
                    <a:pt x="1844" y="1088"/>
                  </a:lnTo>
                  <a:lnTo>
                    <a:pt x="1844" y="885"/>
                  </a:lnTo>
                  <a:lnTo>
                    <a:pt x="1826" y="701"/>
                  </a:lnTo>
                  <a:lnTo>
                    <a:pt x="1771" y="535"/>
                  </a:lnTo>
                  <a:lnTo>
                    <a:pt x="1678" y="388"/>
                  </a:lnTo>
                  <a:lnTo>
                    <a:pt x="1568" y="259"/>
                  </a:lnTo>
                  <a:lnTo>
                    <a:pt x="1439" y="148"/>
                  </a:lnTo>
                  <a:lnTo>
                    <a:pt x="1291" y="74"/>
                  </a:lnTo>
                  <a:lnTo>
                    <a:pt x="1107" y="19"/>
                  </a:lnTo>
                  <a:lnTo>
                    <a:pt x="922"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4" name="Google Shape;4054;p15"/>
            <p:cNvSpPr/>
            <p:nvPr/>
          </p:nvSpPr>
          <p:spPr>
            <a:xfrm>
              <a:off x="5382525" y="1677225"/>
              <a:ext cx="21225" cy="26750"/>
            </a:xfrm>
            <a:custGeom>
              <a:avLst/>
              <a:gdLst/>
              <a:ahLst/>
              <a:cxnLst/>
              <a:rect l="l" t="t" r="r" b="b"/>
              <a:pathLst>
                <a:path w="849" h="1070" extrusionOk="0">
                  <a:moveTo>
                    <a:pt x="369" y="0"/>
                  </a:moveTo>
                  <a:lnTo>
                    <a:pt x="314" y="37"/>
                  </a:lnTo>
                  <a:lnTo>
                    <a:pt x="185" y="129"/>
                  </a:lnTo>
                  <a:lnTo>
                    <a:pt x="56" y="258"/>
                  </a:lnTo>
                  <a:lnTo>
                    <a:pt x="19" y="332"/>
                  </a:lnTo>
                  <a:lnTo>
                    <a:pt x="1" y="387"/>
                  </a:lnTo>
                  <a:lnTo>
                    <a:pt x="19" y="461"/>
                  </a:lnTo>
                  <a:lnTo>
                    <a:pt x="38" y="516"/>
                  </a:lnTo>
                  <a:lnTo>
                    <a:pt x="130" y="682"/>
                  </a:lnTo>
                  <a:lnTo>
                    <a:pt x="259" y="848"/>
                  </a:lnTo>
                  <a:lnTo>
                    <a:pt x="406" y="1069"/>
                  </a:lnTo>
                  <a:lnTo>
                    <a:pt x="572" y="867"/>
                  </a:lnTo>
                  <a:lnTo>
                    <a:pt x="720" y="701"/>
                  </a:lnTo>
                  <a:lnTo>
                    <a:pt x="830" y="572"/>
                  </a:lnTo>
                  <a:lnTo>
                    <a:pt x="849" y="516"/>
                  </a:lnTo>
                  <a:lnTo>
                    <a:pt x="849" y="461"/>
                  </a:lnTo>
                  <a:lnTo>
                    <a:pt x="830" y="387"/>
                  </a:lnTo>
                  <a:lnTo>
                    <a:pt x="794" y="313"/>
                  </a:lnTo>
                  <a:lnTo>
                    <a:pt x="701" y="184"/>
                  </a:lnTo>
                  <a:lnTo>
                    <a:pt x="572" y="74"/>
                  </a:lnTo>
                  <a:lnTo>
                    <a:pt x="499" y="37"/>
                  </a:lnTo>
                  <a:lnTo>
                    <a:pt x="42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5" name="Google Shape;4055;p15"/>
            <p:cNvSpPr/>
            <p:nvPr/>
          </p:nvSpPr>
          <p:spPr>
            <a:xfrm>
              <a:off x="5940275" y="1684125"/>
              <a:ext cx="47050" cy="47050"/>
            </a:xfrm>
            <a:custGeom>
              <a:avLst/>
              <a:gdLst/>
              <a:ahLst/>
              <a:cxnLst/>
              <a:rect l="l" t="t" r="r" b="b"/>
              <a:pathLst>
                <a:path w="1882" h="1882" extrusionOk="0">
                  <a:moveTo>
                    <a:pt x="978" y="1"/>
                  </a:moveTo>
                  <a:lnTo>
                    <a:pt x="775" y="19"/>
                  </a:lnTo>
                  <a:lnTo>
                    <a:pt x="609" y="56"/>
                  </a:lnTo>
                  <a:lnTo>
                    <a:pt x="443" y="148"/>
                  </a:lnTo>
                  <a:lnTo>
                    <a:pt x="296" y="259"/>
                  </a:lnTo>
                  <a:lnTo>
                    <a:pt x="185" y="388"/>
                  </a:lnTo>
                  <a:lnTo>
                    <a:pt x="93" y="535"/>
                  </a:lnTo>
                  <a:lnTo>
                    <a:pt x="38" y="720"/>
                  </a:lnTo>
                  <a:lnTo>
                    <a:pt x="1" y="904"/>
                  </a:lnTo>
                  <a:lnTo>
                    <a:pt x="19" y="1107"/>
                  </a:lnTo>
                  <a:lnTo>
                    <a:pt x="75" y="1291"/>
                  </a:lnTo>
                  <a:lnTo>
                    <a:pt x="148" y="1457"/>
                  </a:lnTo>
                  <a:lnTo>
                    <a:pt x="259" y="1605"/>
                  </a:lnTo>
                  <a:lnTo>
                    <a:pt x="407" y="1715"/>
                  </a:lnTo>
                  <a:lnTo>
                    <a:pt x="572" y="1808"/>
                  </a:lnTo>
                  <a:lnTo>
                    <a:pt x="757" y="1863"/>
                  </a:lnTo>
                  <a:lnTo>
                    <a:pt x="960" y="1881"/>
                  </a:lnTo>
                  <a:lnTo>
                    <a:pt x="1144" y="1863"/>
                  </a:lnTo>
                  <a:lnTo>
                    <a:pt x="1328" y="1808"/>
                  </a:lnTo>
                  <a:lnTo>
                    <a:pt x="1476" y="1734"/>
                  </a:lnTo>
                  <a:lnTo>
                    <a:pt x="1623" y="1623"/>
                  </a:lnTo>
                  <a:lnTo>
                    <a:pt x="1734" y="1476"/>
                  </a:lnTo>
                  <a:lnTo>
                    <a:pt x="1808" y="1328"/>
                  </a:lnTo>
                  <a:lnTo>
                    <a:pt x="1863" y="1144"/>
                  </a:lnTo>
                  <a:lnTo>
                    <a:pt x="1882" y="959"/>
                  </a:lnTo>
                  <a:lnTo>
                    <a:pt x="1882" y="757"/>
                  </a:lnTo>
                  <a:lnTo>
                    <a:pt x="1826" y="591"/>
                  </a:lnTo>
                  <a:lnTo>
                    <a:pt x="1734" y="425"/>
                  </a:lnTo>
                  <a:lnTo>
                    <a:pt x="1642" y="277"/>
                  </a:lnTo>
                  <a:lnTo>
                    <a:pt x="1494" y="167"/>
                  </a:lnTo>
                  <a:lnTo>
                    <a:pt x="1347" y="74"/>
                  </a:lnTo>
                  <a:lnTo>
                    <a:pt x="1162" y="19"/>
                  </a:lnTo>
                  <a:lnTo>
                    <a:pt x="978"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6" name="Google Shape;4056;p15"/>
            <p:cNvSpPr/>
            <p:nvPr/>
          </p:nvSpPr>
          <p:spPr>
            <a:xfrm>
              <a:off x="5459050" y="1688725"/>
              <a:ext cx="34125" cy="26300"/>
            </a:xfrm>
            <a:custGeom>
              <a:avLst/>
              <a:gdLst/>
              <a:ahLst/>
              <a:cxnLst/>
              <a:rect l="l" t="t" r="r" b="b"/>
              <a:pathLst>
                <a:path w="1365" h="1052" extrusionOk="0">
                  <a:moveTo>
                    <a:pt x="590" y="1"/>
                  </a:moveTo>
                  <a:lnTo>
                    <a:pt x="517" y="19"/>
                  </a:lnTo>
                  <a:lnTo>
                    <a:pt x="443" y="75"/>
                  </a:lnTo>
                  <a:lnTo>
                    <a:pt x="369" y="130"/>
                  </a:lnTo>
                  <a:lnTo>
                    <a:pt x="295" y="185"/>
                  </a:lnTo>
                  <a:lnTo>
                    <a:pt x="148" y="351"/>
                  </a:lnTo>
                  <a:lnTo>
                    <a:pt x="0" y="499"/>
                  </a:lnTo>
                  <a:lnTo>
                    <a:pt x="148" y="665"/>
                  </a:lnTo>
                  <a:lnTo>
                    <a:pt x="277" y="831"/>
                  </a:lnTo>
                  <a:lnTo>
                    <a:pt x="351" y="904"/>
                  </a:lnTo>
                  <a:lnTo>
                    <a:pt x="425" y="978"/>
                  </a:lnTo>
                  <a:lnTo>
                    <a:pt x="498" y="1015"/>
                  </a:lnTo>
                  <a:lnTo>
                    <a:pt x="572" y="1052"/>
                  </a:lnTo>
                  <a:lnTo>
                    <a:pt x="646" y="1052"/>
                  </a:lnTo>
                  <a:lnTo>
                    <a:pt x="720" y="1034"/>
                  </a:lnTo>
                  <a:lnTo>
                    <a:pt x="793" y="978"/>
                  </a:lnTo>
                  <a:lnTo>
                    <a:pt x="885" y="904"/>
                  </a:lnTo>
                  <a:lnTo>
                    <a:pt x="1107" y="739"/>
                  </a:lnTo>
                  <a:lnTo>
                    <a:pt x="1365" y="554"/>
                  </a:lnTo>
                  <a:lnTo>
                    <a:pt x="1107" y="351"/>
                  </a:lnTo>
                  <a:lnTo>
                    <a:pt x="904" y="167"/>
                  </a:lnTo>
                  <a:lnTo>
                    <a:pt x="830" y="112"/>
                  </a:lnTo>
                  <a:lnTo>
                    <a:pt x="738" y="56"/>
                  </a:lnTo>
                  <a:lnTo>
                    <a:pt x="664" y="19"/>
                  </a:lnTo>
                  <a:lnTo>
                    <a:pt x="59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7" name="Google Shape;4057;p15"/>
            <p:cNvSpPr/>
            <p:nvPr/>
          </p:nvSpPr>
          <p:spPr>
            <a:xfrm>
              <a:off x="5537875" y="1694275"/>
              <a:ext cx="30450" cy="37350"/>
            </a:xfrm>
            <a:custGeom>
              <a:avLst/>
              <a:gdLst/>
              <a:ahLst/>
              <a:cxnLst/>
              <a:rect l="l" t="t" r="r" b="b"/>
              <a:pathLst>
                <a:path w="1218" h="1494" extrusionOk="0">
                  <a:moveTo>
                    <a:pt x="572" y="0"/>
                  </a:moveTo>
                  <a:lnTo>
                    <a:pt x="369" y="277"/>
                  </a:lnTo>
                  <a:lnTo>
                    <a:pt x="203" y="498"/>
                  </a:lnTo>
                  <a:lnTo>
                    <a:pt x="74" y="701"/>
                  </a:lnTo>
                  <a:lnTo>
                    <a:pt x="19" y="793"/>
                  </a:lnTo>
                  <a:lnTo>
                    <a:pt x="0" y="885"/>
                  </a:lnTo>
                  <a:lnTo>
                    <a:pt x="0" y="1014"/>
                  </a:lnTo>
                  <a:lnTo>
                    <a:pt x="19" y="1143"/>
                  </a:lnTo>
                  <a:lnTo>
                    <a:pt x="74" y="1254"/>
                  </a:lnTo>
                  <a:lnTo>
                    <a:pt x="148" y="1346"/>
                  </a:lnTo>
                  <a:lnTo>
                    <a:pt x="240" y="1420"/>
                  </a:lnTo>
                  <a:lnTo>
                    <a:pt x="351" y="1457"/>
                  </a:lnTo>
                  <a:lnTo>
                    <a:pt x="480" y="1494"/>
                  </a:lnTo>
                  <a:lnTo>
                    <a:pt x="627" y="1494"/>
                  </a:lnTo>
                  <a:lnTo>
                    <a:pt x="775" y="1475"/>
                  </a:lnTo>
                  <a:lnTo>
                    <a:pt x="904" y="1438"/>
                  </a:lnTo>
                  <a:lnTo>
                    <a:pt x="1014" y="1383"/>
                  </a:lnTo>
                  <a:lnTo>
                    <a:pt x="1107" y="1309"/>
                  </a:lnTo>
                  <a:lnTo>
                    <a:pt x="1162" y="1199"/>
                  </a:lnTo>
                  <a:lnTo>
                    <a:pt x="1217" y="1088"/>
                  </a:lnTo>
                  <a:lnTo>
                    <a:pt x="1217" y="977"/>
                  </a:lnTo>
                  <a:lnTo>
                    <a:pt x="1217" y="830"/>
                  </a:lnTo>
                  <a:lnTo>
                    <a:pt x="1180" y="738"/>
                  </a:lnTo>
                  <a:lnTo>
                    <a:pt x="1125" y="646"/>
                  </a:lnTo>
                  <a:lnTo>
                    <a:pt x="978" y="461"/>
                  </a:lnTo>
                  <a:lnTo>
                    <a:pt x="793" y="258"/>
                  </a:lnTo>
                  <a:lnTo>
                    <a:pt x="572"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8" name="Google Shape;4058;p15"/>
            <p:cNvSpPr/>
            <p:nvPr/>
          </p:nvSpPr>
          <p:spPr>
            <a:xfrm>
              <a:off x="6020025" y="1698425"/>
              <a:ext cx="47500" cy="47025"/>
            </a:xfrm>
            <a:custGeom>
              <a:avLst/>
              <a:gdLst/>
              <a:ahLst/>
              <a:cxnLst/>
              <a:rect l="l" t="t" r="r" b="b"/>
              <a:pathLst>
                <a:path w="1900" h="1881" extrusionOk="0">
                  <a:moveTo>
                    <a:pt x="812" y="0"/>
                  </a:moveTo>
                  <a:lnTo>
                    <a:pt x="628" y="55"/>
                  </a:lnTo>
                  <a:lnTo>
                    <a:pt x="462" y="129"/>
                  </a:lnTo>
                  <a:lnTo>
                    <a:pt x="314" y="240"/>
                  </a:lnTo>
                  <a:lnTo>
                    <a:pt x="185" y="387"/>
                  </a:lnTo>
                  <a:lnTo>
                    <a:pt x="93" y="535"/>
                  </a:lnTo>
                  <a:lnTo>
                    <a:pt x="38" y="719"/>
                  </a:lnTo>
                  <a:lnTo>
                    <a:pt x="1" y="922"/>
                  </a:lnTo>
                  <a:lnTo>
                    <a:pt x="19" y="1106"/>
                  </a:lnTo>
                  <a:lnTo>
                    <a:pt x="74" y="1291"/>
                  </a:lnTo>
                  <a:lnTo>
                    <a:pt x="148" y="1457"/>
                  </a:lnTo>
                  <a:lnTo>
                    <a:pt x="259" y="1586"/>
                  </a:lnTo>
                  <a:lnTo>
                    <a:pt x="388" y="1715"/>
                  </a:lnTo>
                  <a:lnTo>
                    <a:pt x="535" y="1807"/>
                  </a:lnTo>
                  <a:lnTo>
                    <a:pt x="720" y="1862"/>
                  </a:lnTo>
                  <a:lnTo>
                    <a:pt x="904" y="1881"/>
                  </a:lnTo>
                  <a:lnTo>
                    <a:pt x="1107" y="1881"/>
                  </a:lnTo>
                  <a:lnTo>
                    <a:pt x="1291" y="1826"/>
                  </a:lnTo>
                  <a:lnTo>
                    <a:pt x="1457" y="1752"/>
                  </a:lnTo>
                  <a:lnTo>
                    <a:pt x="1605" y="1641"/>
                  </a:lnTo>
                  <a:lnTo>
                    <a:pt x="1734" y="1512"/>
                  </a:lnTo>
                  <a:lnTo>
                    <a:pt x="1826" y="1346"/>
                  </a:lnTo>
                  <a:lnTo>
                    <a:pt x="1881" y="1162"/>
                  </a:lnTo>
                  <a:lnTo>
                    <a:pt x="1900" y="977"/>
                  </a:lnTo>
                  <a:lnTo>
                    <a:pt x="1881" y="775"/>
                  </a:lnTo>
                  <a:lnTo>
                    <a:pt x="1844" y="590"/>
                  </a:lnTo>
                  <a:lnTo>
                    <a:pt x="1771" y="443"/>
                  </a:lnTo>
                  <a:lnTo>
                    <a:pt x="1660" y="295"/>
                  </a:lnTo>
                  <a:lnTo>
                    <a:pt x="1531" y="185"/>
                  </a:lnTo>
                  <a:lnTo>
                    <a:pt x="1365" y="92"/>
                  </a:lnTo>
                  <a:lnTo>
                    <a:pt x="1199" y="19"/>
                  </a:lnTo>
                  <a:lnTo>
                    <a:pt x="101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9" name="Google Shape;4059;p15"/>
            <p:cNvSpPr/>
            <p:nvPr/>
          </p:nvSpPr>
          <p:spPr>
            <a:xfrm>
              <a:off x="6097475" y="1712700"/>
              <a:ext cx="47025" cy="47050"/>
            </a:xfrm>
            <a:custGeom>
              <a:avLst/>
              <a:gdLst/>
              <a:ahLst/>
              <a:cxnLst/>
              <a:rect l="l" t="t" r="r" b="b"/>
              <a:pathLst>
                <a:path w="1881" h="1882" extrusionOk="0">
                  <a:moveTo>
                    <a:pt x="922" y="1"/>
                  </a:moveTo>
                  <a:lnTo>
                    <a:pt x="719" y="19"/>
                  </a:lnTo>
                  <a:lnTo>
                    <a:pt x="553" y="75"/>
                  </a:lnTo>
                  <a:lnTo>
                    <a:pt x="387" y="167"/>
                  </a:lnTo>
                  <a:lnTo>
                    <a:pt x="258" y="277"/>
                  </a:lnTo>
                  <a:lnTo>
                    <a:pt x="148" y="406"/>
                  </a:lnTo>
                  <a:lnTo>
                    <a:pt x="56" y="572"/>
                  </a:lnTo>
                  <a:lnTo>
                    <a:pt x="19" y="757"/>
                  </a:lnTo>
                  <a:lnTo>
                    <a:pt x="0" y="941"/>
                  </a:lnTo>
                  <a:lnTo>
                    <a:pt x="19" y="1144"/>
                  </a:lnTo>
                  <a:lnTo>
                    <a:pt x="74" y="1328"/>
                  </a:lnTo>
                  <a:lnTo>
                    <a:pt x="148" y="1494"/>
                  </a:lnTo>
                  <a:lnTo>
                    <a:pt x="277" y="1623"/>
                  </a:lnTo>
                  <a:lnTo>
                    <a:pt x="424" y="1734"/>
                  </a:lnTo>
                  <a:lnTo>
                    <a:pt x="572" y="1826"/>
                  </a:lnTo>
                  <a:lnTo>
                    <a:pt x="775" y="1881"/>
                  </a:lnTo>
                  <a:lnTo>
                    <a:pt x="959" y="1881"/>
                  </a:lnTo>
                  <a:lnTo>
                    <a:pt x="1162" y="1863"/>
                  </a:lnTo>
                  <a:lnTo>
                    <a:pt x="1328" y="1808"/>
                  </a:lnTo>
                  <a:lnTo>
                    <a:pt x="1494" y="1716"/>
                  </a:lnTo>
                  <a:lnTo>
                    <a:pt x="1623" y="1605"/>
                  </a:lnTo>
                  <a:lnTo>
                    <a:pt x="1733" y="1476"/>
                  </a:lnTo>
                  <a:lnTo>
                    <a:pt x="1807" y="1310"/>
                  </a:lnTo>
                  <a:lnTo>
                    <a:pt x="1863" y="1144"/>
                  </a:lnTo>
                  <a:lnTo>
                    <a:pt x="1881" y="941"/>
                  </a:lnTo>
                  <a:lnTo>
                    <a:pt x="1863" y="738"/>
                  </a:lnTo>
                  <a:lnTo>
                    <a:pt x="1807" y="554"/>
                  </a:lnTo>
                  <a:lnTo>
                    <a:pt x="1733" y="406"/>
                  </a:lnTo>
                  <a:lnTo>
                    <a:pt x="1604" y="259"/>
                  </a:lnTo>
                  <a:lnTo>
                    <a:pt x="1457" y="148"/>
                  </a:lnTo>
                  <a:lnTo>
                    <a:pt x="1291" y="56"/>
                  </a:lnTo>
                  <a:lnTo>
                    <a:pt x="1107"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0" name="Google Shape;4060;p15"/>
            <p:cNvSpPr/>
            <p:nvPr/>
          </p:nvSpPr>
          <p:spPr>
            <a:xfrm>
              <a:off x="5613475" y="1713625"/>
              <a:ext cx="34125" cy="33675"/>
            </a:xfrm>
            <a:custGeom>
              <a:avLst/>
              <a:gdLst/>
              <a:ahLst/>
              <a:cxnLst/>
              <a:rect l="l" t="t" r="r" b="b"/>
              <a:pathLst>
                <a:path w="1365" h="1347" extrusionOk="0">
                  <a:moveTo>
                    <a:pt x="646" y="1"/>
                  </a:moveTo>
                  <a:lnTo>
                    <a:pt x="516" y="19"/>
                  </a:lnTo>
                  <a:lnTo>
                    <a:pt x="387" y="56"/>
                  </a:lnTo>
                  <a:lnTo>
                    <a:pt x="277" y="111"/>
                  </a:lnTo>
                  <a:lnTo>
                    <a:pt x="185" y="185"/>
                  </a:lnTo>
                  <a:lnTo>
                    <a:pt x="92" y="277"/>
                  </a:lnTo>
                  <a:lnTo>
                    <a:pt x="37" y="388"/>
                  </a:lnTo>
                  <a:lnTo>
                    <a:pt x="0" y="517"/>
                  </a:lnTo>
                  <a:lnTo>
                    <a:pt x="0" y="646"/>
                  </a:lnTo>
                  <a:lnTo>
                    <a:pt x="0" y="793"/>
                  </a:lnTo>
                  <a:lnTo>
                    <a:pt x="37" y="941"/>
                  </a:lnTo>
                  <a:lnTo>
                    <a:pt x="92" y="1052"/>
                  </a:lnTo>
                  <a:lnTo>
                    <a:pt x="166" y="1162"/>
                  </a:lnTo>
                  <a:lnTo>
                    <a:pt x="258" y="1236"/>
                  </a:lnTo>
                  <a:lnTo>
                    <a:pt x="369" y="1291"/>
                  </a:lnTo>
                  <a:lnTo>
                    <a:pt x="498" y="1328"/>
                  </a:lnTo>
                  <a:lnTo>
                    <a:pt x="646" y="1347"/>
                  </a:lnTo>
                  <a:lnTo>
                    <a:pt x="812" y="1347"/>
                  </a:lnTo>
                  <a:lnTo>
                    <a:pt x="941" y="1310"/>
                  </a:lnTo>
                  <a:lnTo>
                    <a:pt x="1051" y="1254"/>
                  </a:lnTo>
                  <a:lnTo>
                    <a:pt x="1143" y="1162"/>
                  </a:lnTo>
                  <a:lnTo>
                    <a:pt x="1217" y="1070"/>
                  </a:lnTo>
                  <a:lnTo>
                    <a:pt x="1291" y="941"/>
                  </a:lnTo>
                  <a:lnTo>
                    <a:pt x="1328" y="812"/>
                  </a:lnTo>
                  <a:lnTo>
                    <a:pt x="1365" y="646"/>
                  </a:lnTo>
                  <a:lnTo>
                    <a:pt x="1328" y="517"/>
                  </a:lnTo>
                  <a:lnTo>
                    <a:pt x="1272" y="388"/>
                  </a:lnTo>
                  <a:lnTo>
                    <a:pt x="1217" y="277"/>
                  </a:lnTo>
                  <a:lnTo>
                    <a:pt x="1143" y="185"/>
                  </a:lnTo>
                  <a:lnTo>
                    <a:pt x="1051" y="111"/>
                  </a:lnTo>
                  <a:lnTo>
                    <a:pt x="941" y="56"/>
                  </a:lnTo>
                  <a:lnTo>
                    <a:pt x="793" y="19"/>
                  </a:lnTo>
                  <a:lnTo>
                    <a:pt x="64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1" name="Google Shape;4061;p15"/>
            <p:cNvSpPr/>
            <p:nvPr/>
          </p:nvSpPr>
          <p:spPr>
            <a:xfrm>
              <a:off x="6177225" y="1723775"/>
              <a:ext cx="47500" cy="47500"/>
            </a:xfrm>
            <a:custGeom>
              <a:avLst/>
              <a:gdLst/>
              <a:ahLst/>
              <a:cxnLst/>
              <a:rect l="l" t="t" r="r" b="b"/>
              <a:pathLst>
                <a:path w="1900" h="1900" extrusionOk="0">
                  <a:moveTo>
                    <a:pt x="977" y="0"/>
                  </a:moveTo>
                  <a:lnTo>
                    <a:pt x="793" y="19"/>
                  </a:lnTo>
                  <a:lnTo>
                    <a:pt x="609" y="74"/>
                  </a:lnTo>
                  <a:lnTo>
                    <a:pt x="424" y="148"/>
                  </a:lnTo>
                  <a:lnTo>
                    <a:pt x="295" y="258"/>
                  </a:lnTo>
                  <a:lnTo>
                    <a:pt x="166" y="406"/>
                  </a:lnTo>
                  <a:lnTo>
                    <a:pt x="74" y="572"/>
                  </a:lnTo>
                  <a:lnTo>
                    <a:pt x="19" y="738"/>
                  </a:lnTo>
                  <a:lnTo>
                    <a:pt x="0" y="941"/>
                  </a:lnTo>
                  <a:lnTo>
                    <a:pt x="19" y="1143"/>
                  </a:lnTo>
                  <a:lnTo>
                    <a:pt x="55" y="1309"/>
                  </a:lnTo>
                  <a:lnTo>
                    <a:pt x="148" y="1475"/>
                  </a:lnTo>
                  <a:lnTo>
                    <a:pt x="258" y="1623"/>
                  </a:lnTo>
                  <a:lnTo>
                    <a:pt x="387" y="1733"/>
                  </a:lnTo>
                  <a:lnTo>
                    <a:pt x="535" y="1826"/>
                  </a:lnTo>
                  <a:lnTo>
                    <a:pt x="719" y="1881"/>
                  </a:lnTo>
                  <a:lnTo>
                    <a:pt x="904" y="1899"/>
                  </a:lnTo>
                  <a:lnTo>
                    <a:pt x="1106" y="1899"/>
                  </a:lnTo>
                  <a:lnTo>
                    <a:pt x="1291" y="1844"/>
                  </a:lnTo>
                  <a:lnTo>
                    <a:pt x="1457" y="1752"/>
                  </a:lnTo>
                  <a:lnTo>
                    <a:pt x="1604" y="1641"/>
                  </a:lnTo>
                  <a:lnTo>
                    <a:pt x="1715" y="1512"/>
                  </a:lnTo>
                  <a:lnTo>
                    <a:pt x="1807" y="1346"/>
                  </a:lnTo>
                  <a:lnTo>
                    <a:pt x="1862" y="1162"/>
                  </a:lnTo>
                  <a:lnTo>
                    <a:pt x="1899" y="959"/>
                  </a:lnTo>
                  <a:lnTo>
                    <a:pt x="1881" y="775"/>
                  </a:lnTo>
                  <a:lnTo>
                    <a:pt x="1825" y="590"/>
                  </a:lnTo>
                  <a:lnTo>
                    <a:pt x="1752" y="443"/>
                  </a:lnTo>
                  <a:lnTo>
                    <a:pt x="1641" y="295"/>
                  </a:lnTo>
                  <a:lnTo>
                    <a:pt x="1512" y="185"/>
                  </a:lnTo>
                  <a:lnTo>
                    <a:pt x="1346" y="92"/>
                  </a:lnTo>
                  <a:lnTo>
                    <a:pt x="1180" y="37"/>
                  </a:lnTo>
                  <a:lnTo>
                    <a:pt x="97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2" name="Google Shape;4062;p15"/>
            <p:cNvSpPr/>
            <p:nvPr/>
          </p:nvSpPr>
          <p:spPr>
            <a:xfrm>
              <a:off x="5692300" y="1727000"/>
              <a:ext cx="35975" cy="35525"/>
            </a:xfrm>
            <a:custGeom>
              <a:avLst/>
              <a:gdLst/>
              <a:ahLst/>
              <a:cxnLst/>
              <a:rect l="l" t="t" r="r" b="b"/>
              <a:pathLst>
                <a:path w="1439" h="1421" extrusionOk="0">
                  <a:moveTo>
                    <a:pt x="719" y="0"/>
                  </a:moveTo>
                  <a:lnTo>
                    <a:pt x="553" y="19"/>
                  </a:lnTo>
                  <a:lnTo>
                    <a:pt x="424" y="56"/>
                  </a:lnTo>
                  <a:lnTo>
                    <a:pt x="295" y="111"/>
                  </a:lnTo>
                  <a:lnTo>
                    <a:pt x="185" y="185"/>
                  </a:lnTo>
                  <a:lnTo>
                    <a:pt x="111" y="277"/>
                  </a:lnTo>
                  <a:lnTo>
                    <a:pt x="55" y="406"/>
                  </a:lnTo>
                  <a:lnTo>
                    <a:pt x="19" y="553"/>
                  </a:lnTo>
                  <a:lnTo>
                    <a:pt x="0" y="701"/>
                  </a:lnTo>
                  <a:lnTo>
                    <a:pt x="19" y="867"/>
                  </a:lnTo>
                  <a:lnTo>
                    <a:pt x="37" y="996"/>
                  </a:lnTo>
                  <a:lnTo>
                    <a:pt x="92" y="1125"/>
                  </a:lnTo>
                  <a:lnTo>
                    <a:pt x="185" y="1236"/>
                  </a:lnTo>
                  <a:lnTo>
                    <a:pt x="277" y="1309"/>
                  </a:lnTo>
                  <a:lnTo>
                    <a:pt x="406" y="1365"/>
                  </a:lnTo>
                  <a:lnTo>
                    <a:pt x="535" y="1402"/>
                  </a:lnTo>
                  <a:lnTo>
                    <a:pt x="701" y="1420"/>
                  </a:lnTo>
                  <a:lnTo>
                    <a:pt x="867" y="1420"/>
                  </a:lnTo>
                  <a:lnTo>
                    <a:pt x="996" y="1383"/>
                  </a:lnTo>
                  <a:lnTo>
                    <a:pt x="1125" y="1309"/>
                  </a:lnTo>
                  <a:lnTo>
                    <a:pt x="1217" y="1236"/>
                  </a:lnTo>
                  <a:lnTo>
                    <a:pt x="1291" y="1125"/>
                  </a:lnTo>
                  <a:lnTo>
                    <a:pt x="1365" y="1014"/>
                  </a:lnTo>
                  <a:lnTo>
                    <a:pt x="1401" y="867"/>
                  </a:lnTo>
                  <a:lnTo>
                    <a:pt x="1438" y="701"/>
                  </a:lnTo>
                  <a:lnTo>
                    <a:pt x="1401" y="553"/>
                  </a:lnTo>
                  <a:lnTo>
                    <a:pt x="1365" y="406"/>
                  </a:lnTo>
                  <a:lnTo>
                    <a:pt x="1309" y="295"/>
                  </a:lnTo>
                  <a:lnTo>
                    <a:pt x="1236" y="203"/>
                  </a:lnTo>
                  <a:lnTo>
                    <a:pt x="1125" y="111"/>
                  </a:lnTo>
                  <a:lnTo>
                    <a:pt x="1014" y="56"/>
                  </a:lnTo>
                  <a:lnTo>
                    <a:pt x="885" y="19"/>
                  </a:lnTo>
                  <a:lnTo>
                    <a:pt x="71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3" name="Google Shape;4063;p15"/>
            <p:cNvSpPr/>
            <p:nvPr/>
          </p:nvSpPr>
          <p:spPr>
            <a:xfrm>
              <a:off x="6257425" y="1738525"/>
              <a:ext cx="46575" cy="46575"/>
            </a:xfrm>
            <a:custGeom>
              <a:avLst/>
              <a:gdLst/>
              <a:ahLst/>
              <a:cxnLst/>
              <a:rect l="l" t="t" r="r" b="b"/>
              <a:pathLst>
                <a:path w="1863" h="1863" extrusionOk="0">
                  <a:moveTo>
                    <a:pt x="904" y="0"/>
                  </a:moveTo>
                  <a:lnTo>
                    <a:pt x="719" y="19"/>
                  </a:lnTo>
                  <a:lnTo>
                    <a:pt x="535" y="74"/>
                  </a:lnTo>
                  <a:lnTo>
                    <a:pt x="388" y="166"/>
                  </a:lnTo>
                  <a:lnTo>
                    <a:pt x="258" y="295"/>
                  </a:lnTo>
                  <a:lnTo>
                    <a:pt x="148" y="424"/>
                  </a:lnTo>
                  <a:lnTo>
                    <a:pt x="56" y="590"/>
                  </a:lnTo>
                  <a:lnTo>
                    <a:pt x="19" y="775"/>
                  </a:lnTo>
                  <a:lnTo>
                    <a:pt x="0" y="959"/>
                  </a:lnTo>
                  <a:lnTo>
                    <a:pt x="19" y="1162"/>
                  </a:lnTo>
                  <a:lnTo>
                    <a:pt x="74" y="1328"/>
                  </a:lnTo>
                  <a:lnTo>
                    <a:pt x="166" y="1494"/>
                  </a:lnTo>
                  <a:lnTo>
                    <a:pt x="277" y="1623"/>
                  </a:lnTo>
                  <a:lnTo>
                    <a:pt x="424" y="1733"/>
                  </a:lnTo>
                  <a:lnTo>
                    <a:pt x="590" y="1807"/>
                  </a:lnTo>
                  <a:lnTo>
                    <a:pt x="756" y="1863"/>
                  </a:lnTo>
                  <a:lnTo>
                    <a:pt x="959" y="1863"/>
                  </a:lnTo>
                  <a:lnTo>
                    <a:pt x="1143" y="1844"/>
                  </a:lnTo>
                  <a:lnTo>
                    <a:pt x="1328" y="1789"/>
                  </a:lnTo>
                  <a:lnTo>
                    <a:pt x="1475" y="1697"/>
                  </a:lnTo>
                  <a:lnTo>
                    <a:pt x="1623" y="1586"/>
                  </a:lnTo>
                  <a:lnTo>
                    <a:pt x="1733" y="1438"/>
                  </a:lnTo>
                  <a:lnTo>
                    <a:pt x="1807" y="1291"/>
                  </a:lnTo>
                  <a:lnTo>
                    <a:pt x="1863" y="1107"/>
                  </a:lnTo>
                  <a:lnTo>
                    <a:pt x="1863" y="904"/>
                  </a:lnTo>
                  <a:lnTo>
                    <a:pt x="1844" y="719"/>
                  </a:lnTo>
                  <a:lnTo>
                    <a:pt x="1789" y="553"/>
                  </a:lnTo>
                  <a:lnTo>
                    <a:pt x="1697" y="388"/>
                  </a:lnTo>
                  <a:lnTo>
                    <a:pt x="1586" y="258"/>
                  </a:lnTo>
                  <a:lnTo>
                    <a:pt x="1438" y="148"/>
                  </a:lnTo>
                  <a:lnTo>
                    <a:pt x="1291" y="74"/>
                  </a:lnTo>
                  <a:lnTo>
                    <a:pt x="1107" y="19"/>
                  </a:lnTo>
                  <a:lnTo>
                    <a:pt x="904"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4" name="Google Shape;4064;p15"/>
            <p:cNvSpPr/>
            <p:nvPr/>
          </p:nvSpPr>
          <p:spPr>
            <a:xfrm>
              <a:off x="5770650" y="1739900"/>
              <a:ext cx="38275" cy="38275"/>
            </a:xfrm>
            <a:custGeom>
              <a:avLst/>
              <a:gdLst/>
              <a:ahLst/>
              <a:cxnLst/>
              <a:rect l="l" t="t" r="r" b="b"/>
              <a:pathLst>
                <a:path w="1531" h="1531" extrusionOk="0">
                  <a:moveTo>
                    <a:pt x="757" y="1"/>
                  </a:moveTo>
                  <a:lnTo>
                    <a:pt x="609" y="19"/>
                  </a:lnTo>
                  <a:lnTo>
                    <a:pt x="462" y="74"/>
                  </a:lnTo>
                  <a:lnTo>
                    <a:pt x="333" y="148"/>
                  </a:lnTo>
                  <a:lnTo>
                    <a:pt x="222" y="240"/>
                  </a:lnTo>
                  <a:lnTo>
                    <a:pt x="130" y="351"/>
                  </a:lnTo>
                  <a:lnTo>
                    <a:pt x="56" y="480"/>
                  </a:lnTo>
                  <a:lnTo>
                    <a:pt x="19" y="628"/>
                  </a:lnTo>
                  <a:lnTo>
                    <a:pt x="1" y="775"/>
                  </a:lnTo>
                  <a:lnTo>
                    <a:pt x="19" y="941"/>
                  </a:lnTo>
                  <a:lnTo>
                    <a:pt x="74" y="1070"/>
                  </a:lnTo>
                  <a:lnTo>
                    <a:pt x="148" y="1199"/>
                  </a:lnTo>
                  <a:lnTo>
                    <a:pt x="240" y="1310"/>
                  </a:lnTo>
                  <a:lnTo>
                    <a:pt x="369" y="1402"/>
                  </a:lnTo>
                  <a:lnTo>
                    <a:pt x="498" y="1476"/>
                  </a:lnTo>
                  <a:lnTo>
                    <a:pt x="628" y="1531"/>
                  </a:lnTo>
                  <a:lnTo>
                    <a:pt x="793" y="1531"/>
                  </a:lnTo>
                  <a:lnTo>
                    <a:pt x="941" y="1513"/>
                  </a:lnTo>
                  <a:lnTo>
                    <a:pt x="1070" y="1476"/>
                  </a:lnTo>
                  <a:lnTo>
                    <a:pt x="1199" y="1383"/>
                  </a:lnTo>
                  <a:lnTo>
                    <a:pt x="1310" y="1291"/>
                  </a:lnTo>
                  <a:lnTo>
                    <a:pt x="1420" y="1181"/>
                  </a:lnTo>
                  <a:lnTo>
                    <a:pt x="1476" y="1052"/>
                  </a:lnTo>
                  <a:lnTo>
                    <a:pt x="1531" y="904"/>
                  </a:lnTo>
                  <a:lnTo>
                    <a:pt x="1531" y="757"/>
                  </a:lnTo>
                  <a:lnTo>
                    <a:pt x="1513" y="609"/>
                  </a:lnTo>
                  <a:lnTo>
                    <a:pt x="1476" y="462"/>
                  </a:lnTo>
                  <a:lnTo>
                    <a:pt x="1402" y="333"/>
                  </a:lnTo>
                  <a:lnTo>
                    <a:pt x="1291" y="222"/>
                  </a:lnTo>
                  <a:lnTo>
                    <a:pt x="1181" y="130"/>
                  </a:lnTo>
                  <a:lnTo>
                    <a:pt x="1052" y="56"/>
                  </a:lnTo>
                  <a:lnTo>
                    <a:pt x="904" y="19"/>
                  </a:lnTo>
                  <a:lnTo>
                    <a:pt x="757"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5" name="Google Shape;4065;p15"/>
            <p:cNvSpPr/>
            <p:nvPr/>
          </p:nvSpPr>
          <p:spPr>
            <a:xfrm>
              <a:off x="6337625" y="1753275"/>
              <a:ext cx="46125" cy="46125"/>
            </a:xfrm>
            <a:custGeom>
              <a:avLst/>
              <a:gdLst/>
              <a:ahLst/>
              <a:cxnLst/>
              <a:rect l="l" t="t" r="r" b="b"/>
              <a:pathLst>
                <a:path w="1845" h="1845" extrusionOk="0">
                  <a:moveTo>
                    <a:pt x="904" y="0"/>
                  </a:moveTo>
                  <a:lnTo>
                    <a:pt x="720" y="19"/>
                  </a:lnTo>
                  <a:lnTo>
                    <a:pt x="554" y="74"/>
                  </a:lnTo>
                  <a:lnTo>
                    <a:pt x="388" y="166"/>
                  </a:lnTo>
                  <a:lnTo>
                    <a:pt x="259" y="277"/>
                  </a:lnTo>
                  <a:lnTo>
                    <a:pt x="148" y="406"/>
                  </a:lnTo>
                  <a:lnTo>
                    <a:pt x="74" y="553"/>
                  </a:lnTo>
                  <a:lnTo>
                    <a:pt x="19" y="719"/>
                  </a:lnTo>
                  <a:lnTo>
                    <a:pt x="1" y="904"/>
                  </a:lnTo>
                  <a:lnTo>
                    <a:pt x="19" y="1107"/>
                  </a:lnTo>
                  <a:lnTo>
                    <a:pt x="74" y="1273"/>
                  </a:lnTo>
                  <a:lnTo>
                    <a:pt x="166" y="1439"/>
                  </a:lnTo>
                  <a:lnTo>
                    <a:pt x="277" y="1568"/>
                  </a:lnTo>
                  <a:lnTo>
                    <a:pt x="406" y="1697"/>
                  </a:lnTo>
                  <a:lnTo>
                    <a:pt x="572" y="1770"/>
                  </a:lnTo>
                  <a:lnTo>
                    <a:pt x="757" y="1826"/>
                  </a:lnTo>
                  <a:lnTo>
                    <a:pt x="941" y="1844"/>
                  </a:lnTo>
                  <a:lnTo>
                    <a:pt x="1125" y="1807"/>
                  </a:lnTo>
                  <a:lnTo>
                    <a:pt x="1291" y="1752"/>
                  </a:lnTo>
                  <a:lnTo>
                    <a:pt x="1457" y="1678"/>
                  </a:lnTo>
                  <a:lnTo>
                    <a:pt x="1586" y="1568"/>
                  </a:lnTo>
                  <a:lnTo>
                    <a:pt x="1697" y="1439"/>
                  </a:lnTo>
                  <a:lnTo>
                    <a:pt x="1771" y="1273"/>
                  </a:lnTo>
                  <a:lnTo>
                    <a:pt x="1826" y="1107"/>
                  </a:lnTo>
                  <a:lnTo>
                    <a:pt x="1844" y="922"/>
                  </a:lnTo>
                  <a:lnTo>
                    <a:pt x="1826" y="738"/>
                  </a:lnTo>
                  <a:lnTo>
                    <a:pt x="1771" y="553"/>
                  </a:lnTo>
                  <a:lnTo>
                    <a:pt x="1678" y="388"/>
                  </a:lnTo>
                  <a:lnTo>
                    <a:pt x="1568" y="258"/>
                  </a:lnTo>
                  <a:lnTo>
                    <a:pt x="1439" y="148"/>
                  </a:lnTo>
                  <a:lnTo>
                    <a:pt x="1273" y="56"/>
                  </a:lnTo>
                  <a:lnTo>
                    <a:pt x="1088" y="19"/>
                  </a:lnTo>
                  <a:lnTo>
                    <a:pt x="904"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6" name="Google Shape;4066;p15"/>
            <p:cNvSpPr/>
            <p:nvPr/>
          </p:nvSpPr>
          <p:spPr>
            <a:xfrm>
              <a:off x="5849925" y="1753725"/>
              <a:ext cx="39675" cy="39225"/>
            </a:xfrm>
            <a:custGeom>
              <a:avLst/>
              <a:gdLst/>
              <a:ahLst/>
              <a:cxnLst/>
              <a:rect l="l" t="t" r="r" b="b"/>
              <a:pathLst>
                <a:path w="1587" h="1569" extrusionOk="0">
                  <a:moveTo>
                    <a:pt x="794" y="1"/>
                  </a:moveTo>
                  <a:lnTo>
                    <a:pt x="628" y="19"/>
                  </a:lnTo>
                  <a:lnTo>
                    <a:pt x="480" y="75"/>
                  </a:lnTo>
                  <a:lnTo>
                    <a:pt x="351" y="148"/>
                  </a:lnTo>
                  <a:lnTo>
                    <a:pt x="222" y="240"/>
                  </a:lnTo>
                  <a:lnTo>
                    <a:pt x="130" y="370"/>
                  </a:lnTo>
                  <a:lnTo>
                    <a:pt x="56" y="499"/>
                  </a:lnTo>
                  <a:lnTo>
                    <a:pt x="19" y="646"/>
                  </a:lnTo>
                  <a:lnTo>
                    <a:pt x="1" y="812"/>
                  </a:lnTo>
                  <a:lnTo>
                    <a:pt x="38" y="978"/>
                  </a:lnTo>
                  <a:lnTo>
                    <a:pt x="75" y="1125"/>
                  </a:lnTo>
                  <a:lnTo>
                    <a:pt x="148" y="1236"/>
                  </a:lnTo>
                  <a:lnTo>
                    <a:pt x="241" y="1347"/>
                  </a:lnTo>
                  <a:lnTo>
                    <a:pt x="351" y="1439"/>
                  </a:lnTo>
                  <a:lnTo>
                    <a:pt x="462" y="1494"/>
                  </a:lnTo>
                  <a:lnTo>
                    <a:pt x="609" y="1550"/>
                  </a:lnTo>
                  <a:lnTo>
                    <a:pt x="775" y="1568"/>
                  </a:lnTo>
                  <a:lnTo>
                    <a:pt x="941" y="1568"/>
                  </a:lnTo>
                  <a:lnTo>
                    <a:pt x="1089" y="1531"/>
                  </a:lnTo>
                  <a:lnTo>
                    <a:pt x="1218" y="1457"/>
                  </a:lnTo>
                  <a:lnTo>
                    <a:pt x="1347" y="1347"/>
                  </a:lnTo>
                  <a:lnTo>
                    <a:pt x="1439" y="1236"/>
                  </a:lnTo>
                  <a:lnTo>
                    <a:pt x="1513" y="1089"/>
                  </a:lnTo>
                  <a:lnTo>
                    <a:pt x="1568" y="941"/>
                  </a:lnTo>
                  <a:lnTo>
                    <a:pt x="1587" y="794"/>
                  </a:lnTo>
                  <a:lnTo>
                    <a:pt x="1568" y="628"/>
                  </a:lnTo>
                  <a:lnTo>
                    <a:pt x="1531" y="480"/>
                  </a:lnTo>
                  <a:lnTo>
                    <a:pt x="1439" y="351"/>
                  </a:lnTo>
                  <a:lnTo>
                    <a:pt x="1347" y="222"/>
                  </a:lnTo>
                  <a:lnTo>
                    <a:pt x="1236" y="130"/>
                  </a:lnTo>
                  <a:lnTo>
                    <a:pt x="1089" y="56"/>
                  </a:lnTo>
                  <a:lnTo>
                    <a:pt x="941" y="19"/>
                  </a:lnTo>
                  <a:lnTo>
                    <a:pt x="794"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7" name="Google Shape;4067;p15"/>
            <p:cNvSpPr/>
            <p:nvPr/>
          </p:nvSpPr>
          <p:spPr>
            <a:xfrm>
              <a:off x="5929675" y="1767550"/>
              <a:ext cx="40125" cy="40150"/>
            </a:xfrm>
            <a:custGeom>
              <a:avLst/>
              <a:gdLst/>
              <a:ahLst/>
              <a:cxnLst/>
              <a:rect l="l" t="t" r="r" b="b"/>
              <a:pathLst>
                <a:path w="1605" h="1606" extrusionOk="0">
                  <a:moveTo>
                    <a:pt x="812" y="1"/>
                  </a:moveTo>
                  <a:lnTo>
                    <a:pt x="665" y="19"/>
                  </a:lnTo>
                  <a:lnTo>
                    <a:pt x="517" y="56"/>
                  </a:lnTo>
                  <a:lnTo>
                    <a:pt x="370" y="130"/>
                  </a:lnTo>
                  <a:lnTo>
                    <a:pt x="259" y="222"/>
                  </a:lnTo>
                  <a:lnTo>
                    <a:pt x="148" y="333"/>
                  </a:lnTo>
                  <a:lnTo>
                    <a:pt x="75" y="462"/>
                  </a:lnTo>
                  <a:lnTo>
                    <a:pt x="19" y="609"/>
                  </a:lnTo>
                  <a:lnTo>
                    <a:pt x="1" y="775"/>
                  </a:lnTo>
                  <a:lnTo>
                    <a:pt x="19" y="941"/>
                  </a:lnTo>
                  <a:lnTo>
                    <a:pt x="56" y="1089"/>
                  </a:lnTo>
                  <a:lnTo>
                    <a:pt x="130" y="1236"/>
                  </a:lnTo>
                  <a:lnTo>
                    <a:pt x="222" y="1365"/>
                  </a:lnTo>
                  <a:lnTo>
                    <a:pt x="351" y="1458"/>
                  </a:lnTo>
                  <a:lnTo>
                    <a:pt x="499" y="1531"/>
                  </a:lnTo>
                  <a:lnTo>
                    <a:pt x="646" y="1587"/>
                  </a:lnTo>
                  <a:lnTo>
                    <a:pt x="812" y="1605"/>
                  </a:lnTo>
                  <a:lnTo>
                    <a:pt x="978" y="1587"/>
                  </a:lnTo>
                  <a:lnTo>
                    <a:pt x="1126" y="1531"/>
                  </a:lnTo>
                  <a:lnTo>
                    <a:pt x="1255" y="1458"/>
                  </a:lnTo>
                  <a:lnTo>
                    <a:pt x="1365" y="1365"/>
                  </a:lnTo>
                  <a:lnTo>
                    <a:pt x="1476" y="1255"/>
                  </a:lnTo>
                  <a:lnTo>
                    <a:pt x="1531" y="1107"/>
                  </a:lnTo>
                  <a:lnTo>
                    <a:pt x="1586" y="960"/>
                  </a:lnTo>
                  <a:lnTo>
                    <a:pt x="1605" y="812"/>
                  </a:lnTo>
                  <a:lnTo>
                    <a:pt x="1586" y="646"/>
                  </a:lnTo>
                  <a:lnTo>
                    <a:pt x="1550" y="499"/>
                  </a:lnTo>
                  <a:lnTo>
                    <a:pt x="1476" y="370"/>
                  </a:lnTo>
                  <a:lnTo>
                    <a:pt x="1365" y="241"/>
                  </a:lnTo>
                  <a:lnTo>
                    <a:pt x="1255" y="148"/>
                  </a:lnTo>
                  <a:lnTo>
                    <a:pt x="1126" y="75"/>
                  </a:lnTo>
                  <a:lnTo>
                    <a:pt x="978" y="19"/>
                  </a:lnTo>
                  <a:lnTo>
                    <a:pt x="81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8" name="Google Shape;4068;p15"/>
            <p:cNvSpPr/>
            <p:nvPr/>
          </p:nvSpPr>
          <p:spPr>
            <a:xfrm>
              <a:off x="6009425" y="1778625"/>
              <a:ext cx="40600" cy="40575"/>
            </a:xfrm>
            <a:custGeom>
              <a:avLst/>
              <a:gdLst/>
              <a:ahLst/>
              <a:cxnLst/>
              <a:rect l="l" t="t" r="r" b="b"/>
              <a:pathLst>
                <a:path w="1624" h="1623" extrusionOk="0">
                  <a:moveTo>
                    <a:pt x="849" y="0"/>
                  </a:moveTo>
                  <a:lnTo>
                    <a:pt x="664" y="19"/>
                  </a:lnTo>
                  <a:lnTo>
                    <a:pt x="517" y="56"/>
                  </a:lnTo>
                  <a:lnTo>
                    <a:pt x="369" y="129"/>
                  </a:lnTo>
                  <a:lnTo>
                    <a:pt x="240" y="222"/>
                  </a:lnTo>
                  <a:lnTo>
                    <a:pt x="148" y="351"/>
                  </a:lnTo>
                  <a:lnTo>
                    <a:pt x="74" y="480"/>
                  </a:lnTo>
                  <a:lnTo>
                    <a:pt x="19" y="646"/>
                  </a:lnTo>
                  <a:lnTo>
                    <a:pt x="1" y="812"/>
                  </a:lnTo>
                  <a:lnTo>
                    <a:pt x="19" y="978"/>
                  </a:lnTo>
                  <a:lnTo>
                    <a:pt x="56" y="1125"/>
                  </a:lnTo>
                  <a:lnTo>
                    <a:pt x="130" y="1254"/>
                  </a:lnTo>
                  <a:lnTo>
                    <a:pt x="222" y="1383"/>
                  </a:lnTo>
                  <a:lnTo>
                    <a:pt x="332" y="1475"/>
                  </a:lnTo>
                  <a:lnTo>
                    <a:pt x="462" y="1549"/>
                  </a:lnTo>
                  <a:lnTo>
                    <a:pt x="609" y="1605"/>
                  </a:lnTo>
                  <a:lnTo>
                    <a:pt x="775" y="1623"/>
                  </a:lnTo>
                  <a:lnTo>
                    <a:pt x="941" y="1623"/>
                  </a:lnTo>
                  <a:lnTo>
                    <a:pt x="1107" y="1568"/>
                  </a:lnTo>
                  <a:lnTo>
                    <a:pt x="1254" y="1512"/>
                  </a:lnTo>
                  <a:lnTo>
                    <a:pt x="1365" y="1402"/>
                  </a:lnTo>
                  <a:lnTo>
                    <a:pt x="1476" y="1291"/>
                  </a:lnTo>
                  <a:lnTo>
                    <a:pt x="1549" y="1144"/>
                  </a:lnTo>
                  <a:lnTo>
                    <a:pt x="1605" y="996"/>
                  </a:lnTo>
                  <a:lnTo>
                    <a:pt x="1623" y="830"/>
                  </a:lnTo>
                  <a:lnTo>
                    <a:pt x="1605" y="664"/>
                  </a:lnTo>
                  <a:lnTo>
                    <a:pt x="1568" y="517"/>
                  </a:lnTo>
                  <a:lnTo>
                    <a:pt x="1494" y="369"/>
                  </a:lnTo>
                  <a:lnTo>
                    <a:pt x="1402" y="259"/>
                  </a:lnTo>
                  <a:lnTo>
                    <a:pt x="1291" y="148"/>
                  </a:lnTo>
                  <a:lnTo>
                    <a:pt x="1162" y="74"/>
                  </a:lnTo>
                  <a:lnTo>
                    <a:pt x="996" y="37"/>
                  </a:lnTo>
                  <a:lnTo>
                    <a:pt x="84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9" name="Google Shape;4069;p15"/>
            <p:cNvSpPr/>
            <p:nvPr/>
          </p:nvSpPr>
          <p:spPr>
            <a:xfrm>
              <a:off x="5530950" y="1788300"/>
              <a:ext cx="20325" cy="15700"/>
            </a:xfrm>
            <a:custGeom>
              <a:avLst/>
              <a:gdLst/>
              <a:ahLst/>
              <a:cxnLst/>
              <a:rect l="l" t="t" r="r" b="b"/>
              <a:pathLst>
                <a:path w="813" h="628" extrusionOk="0">
                  <a:moveTo>
                    <a:pt x="240" y="1"/>
                  </a:moveTo>
                  <a:lnTo>
                    <a:pt x="185" y="38"/>
                  </a:lnTo>
                  <a:lnTo>
                    <a:pt x="93" y="130"/>
                  </a:lnTo>
                  <a:lnTo>
                    <a:pt x="19" y="222"/>
                  </a:lnTo>
                  <a:lnTo>
                    <a:pt x="1" y="277"/>
                  </a:lnTo>
                  <a:lnTo>
                    <a:pt x="1" y="314"/>
                  </a:lnTo>
                  <a:lnTo>
                    <a:pt x="38" y="406"/>
                  </a:lnTo>
                  <a:lnTo>
                    <a:pt x="130" y="517"/>
                  </a:lnTo>
                  <a:lnTo>
                    <a:pt x="222" y="591"/>
                  </a:lnTo>
                  <a:lnTo>
                    <a:pt x="277" y="628"/>
                  </a:lnTo>
                  <a:lnTo>
                    <a:pt x="370" y="628"/>
                  </a:lnTo>
                  <a:lnTo>
                    <a:pt x="425" y="609"/>
                  </a:lnTo>
                  <a:lnTo>
                    <a:pt x="536" y="535"/>
                  </a:lnTo>
                  <a:lnTo>
                    <a:pt x="665" y="406"/>
                  </a:lnTo>
                  <a:lnTo>
                    <a:pt x="812" y="277"/>
                  </a:lnTo>
                  <a:lnTo>
                    <a:pt x="646" y="167"/>
                  </a:lnTo>
                  <a:lnTo>
                    <a:pt x="499" y="74"/>
                  </a:lnTo>
                  <a:lnTo>
                    <a:pt x="388" y="19"/>
                  </a:lnTo>
                  <a:lnTo>
                    <a:pt x="33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0" name="Google Shape;4070;p15"/>
            <p:cNvSpPr/>
            <p:nvPr/>
          </p:nvSpPr>
          <p:spPr>
            <a:xfrm>
              <a:off x="6086400" y="1792925"/>
              <a:ext cx="40600" cy="40575"/>
            </a:xfrm>
            <a:custGeom>
              <a:avLst/>
              <a:gdLst/>
              <a:ahLst/>
              <a:cxnLst/>
              <a:rect l="l" t="t" r="r" b="b"/>
              <a:pathLst>
                <a:path w="1624" h="1623" extrusionOk="0">
                  <a:moveTo>
                    <a:pt x="794" y="0"/>
                  </a:moveTo>
                  <a:lnTo>
                    <a:pt x="646" y="18"/>
                  </a:lnTo>
                  <a:lnTo>
                    <a:pt x="480" y="74"/>
                  </a:lnTo>
                  <a:lnTo>
                    <a:pt x="351" y="148"/>
                  </a:lnTo>
                  <a:lnTo>
                    <a:pt x="240" y="240"/>
                  </a:lnTo>
                  <a:lnTo>
                    <a:pt x="148" y="350"/>
                  </a:lnTo>
                  <a:lnTo>
                    <a:pt x="75" y="479"/>
                  </a:lnTo>
                  <a:lnTo>
                    <a:pt x="19" y="627"/>
                  </a:lnTo>
                  <a:lnTo>
                    <a:pt x="1" y="793"/>
                  </a:lnTo>
                  <a:lnTo>
                    <a:pt x="19" y="959"/>
                  </a:lnTo>
                  <a:lnTo>
                    <a:pt x="56" y="1125"/>
                  </a:lnTo>
                  <a:lnTo>
                    <a:pt x="130" y="1272"/>
                  </a:lnTo>
                  <a:lnTo>
                    <a:pt x="222" y="1383"/>
                  </a:lnTo>
                  <a:lnTo>
                    <a:pt x="351" y="1494"/>
                  </a:lnTo>
                  <a:lnTo>
                    <a:pt x="499" y="1567"/>
                  </a:lnTo>
                  <a:lnTo>
                    <a:pt x="646" y="1604"/>
                  </a:lnTo>
                  <a:lnTo>
                    <a:pt x="812" y="1623"/>
                  </a:lnTo>
                  <a:lnTo>
                    <a:pt x="996" y="1604"/>
                  </a:lnTo>
                  <a:lnTo>
                    <a:pt x="1144" y="1549"/>
                  </a:lnTo>
                  <a:lnTo>
                    <a:pt x="1291" y="1475"/>
                  </a:lnTo>
                  <a:lnTo>
                    <a:pt x="1402" y="1383"/>
                  </a:lnTo>
                  <a:lnTo>
                    <a:pt x="1494" y="1254"/>
                  </a:lnTo>
                  <a:lnTo>
                    <a:pt x="1568" y="1106"/>
                  </a:lnTo>
                  <a:lnTo>
                    <a:pt x="1605" y="940"/>
                  </a:lnTo>
                  <a:lnTo>
                    <a:pt x="1623" y="774"/>
                  </a:lnTo>
                  <a:lnTo>
                    <a:pt x="1605" y="608"/>
                  </a:lnTo>
                  <a:lnTo>
                    <a:pt x="1550" y="461"/>
                  </a:lnTo>
                  <a:lnTo>
                    <a:pt x="1476" y="332"/>
                  </a:lnTo>
                  <a:lnTo>
                    <a:pt x="1365" y="221"/>
                  </a:lnTo>
                  <a:lnTo>
                    <a:pt x="1255" y="129"/>
                  </a:lnTo>
                  <a:lnTo>
                    <a:pt x="1125" y="55"/>
                  </a:lnTo>
                  <a:lnTo>
                    <a:pt x="960" y="18"/>
                  </a:lnTo>
                  <a:lnTo>
                    <a:pt x="794"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1" name="Google Shape;4071;p15"/>
            <p:cNvSpPr/>
            <p:nvPr/>
          </p:nvSpPr>
          <p:spPr>
            <a:xfrm>
              <a:off x="5604700" y="1800300"/>
              <a:ext cx="27225" cy="20300"/>
            </a:xfrm>
            <a:custGeom>
              <a:avLst/>
              <a:gdLst/>
              <a:ahLst/>
              <a:cxnLst/>
              <a:rect l="l" t="t" r="r" b="b"/>
              <a:pathLst>
                <a:path w="1089" h="812" extrusionOk="0">
                  <a:moveTo>
                    <a:pt x="462" y="0"/>
                  </a:moveTo>
                  <a:lnTo>
                    <a:pt x="407" y="18"/>
                  </a:lnTo>
                  <a:lnTo>
                    <a:pt x="351" y="37"/>
                  </a:lnTo>
                  <a:lnTo>
                    <a:pt x="222" y="148"/>
                  </a:lnTo>
                  <a:lnTo>
                    <a:pt x="112" y="277"/>
                  </a:lnTo>
                  <a:lnTo>
                    <a:pt x="1" y="387"/>
                  </a:lnTo>
                  <a:lnTo>
                    <a:pt x="112" y="516"/>
                  </a:lnTo>
                  <a:lnTo>
                    <a:pt x="222" y="645"/>
                  </a:lnTo>
                  <a:lnTo>
                    <a:pt x="314" y="756"/>
                  </a:lnTo>
                  <a:lnTo>
                    <a:pt x="370" y="793"/>
                  </a:lnTo>
                  <a:lnTo>
                    <a:pt x="443" y="811"/>
                  </a:lnTo>
                  <a:lnTo>
                    <a:pt x="499" y="811"/>
                  </a:lnTo>
                  <a:lnTo>
                    <a:pt x="554" y="793"/>
                  </a:lnTo>
                  <a:lnTo>
                    <a:pt x="702" y="701"/>
                  </a:lnTo>
                  <a:lnTo>
                    <a:pt x="867" y="572"/>
                  </a:lnTo>
                  <a:lnTo>
                    <a:pt x="1089" y="424"/>
                  </a:lnTo>
                  <a:lnTo>
                    <a:pt x="886" y="258"/>
                  </a:lnTo>
                  <a:lnTo>
                    <a:pt x="720" y="129"/>
                  </a:lnTo>
                  <a:lnTo>
                    <a:pt x="591" y="37"/>
                  </a:lnTo>
                  <a:lnTo>
                    <a:pt x="51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2" name="Google Shape;4072;p15"/>
            <p:cNvSpPr/>
            <p:nvPr/>
          </p:nvSpPr>
          <p:spPr>
            <a:xfrm>
              <a:off x="6166600" y="1807675"/>
              <a:ext cx="40150" cy="40125"/>
            </a:xfrm>
            <a:custGeom>
              <a:avLst/>
              <a:gdLst/>
              <a:ahLst/>
              <a:cxnLst/>
              <a:rect l="l" t="t" r="r" b="b"/>
              <a:pathLst>
                <a:path w="1606" h="1605" extrusionOk="0">
                  <a:moveTo>
                    <a:pt x="683" y="0"/>
                  </a:moveTo>
                  <a:lnTo>
                    <a:pt x="536" y="37"/>
                  </a:lnTo>
                  <a:lnTo>
                    <a:pt x="388" y="111"/>
                  </a:lnTo>
                  <a:lnTo>
                    <a:pt x="259" y="203"/>
                  </a:lnTo>
                  <a:lnTo>
                    <a:pt x="149" y="313"/>
                  </a:lnTo>
                  <a:lnTo>
                    <a:pt x="75" y="443"/>
                  </a:lnTo>
                  <a:lnTo>
                    <a:pt x="19" y="608"/>
                  </a:lnTo>
                  <a:lnTo>
                    <a:pt x="1" y="774"/>
                  </a:lnTo>
                  <a:lnTo>
                    <a:pt x="1" y="922"/>
                  </a:lnTo>
                  <a:lnTo>
                    <a:pt x="38" y="1088"/>
                  </a:lnTo>
                  <a:lnTo>
                    <a:pt x="112" y="1217"/>
                  </a:lnTo>
                  <a:lnTo>
                    <a:pt x="204" y="1346"/>
                  </a:lnTo>
                  <a:lnTo>
                    <a:pt x="314" y="1438"/>
                  </a:lnTo>
                  <a:lnTo>
                    <a:pt x="444" y="1512"/>
                  </a:lnTo>
                  <a:lnTo>
                    <a:pt x="591" y="1567"/>
                  </a:lnTo>
                  <a:lnTo>
                    <a:pt x="739" y="1604"/>
                  </a:lnTo>
                  <a:lnTo>
                    <a:pt x="904" y="1586"/>
                  </a:lnTo>
                  <a:lnTo>
                    <a:pt x="1070" y="1549"/>
                  </a:lnTo>
                  <a:lnTo>
                    <a:pt x="1218" y="1494"/>
                  </a:lnTo>
                  <a:lnTo>
                    <a:pt x="1347" y="1401"/>
                  </a:lnTo>
                  <a:lnTo>
                    <a:pt x="1439" y="1272"/>
                  </a:lnTo>
                  <a:lnTo>
                    <a:pt x="1531" y="1143"/>
                  </a:lnTo>
                  <a:lnTo>
                    <a:pt x="1587" y="996"/>
                  </a:lnTo>
                  <a:lnTo>
                    <a:pt x="1605" y="830"/>
                  </a:lnTo>
                  <a:lnTo>
                    <a:pt x="1587" y="664"/>
                  </a:lnTo>
                  <a:lnTo>
                    <a:pt x="1550" y="516"/>
                  </a:lnTo>
                  <a:lnTo>
                    <a:pt x="1494" y="369"/>
                  </a:lnTo>
                  <a:lnTo>
                    <a:pt x="1402" y="258"/>
                  </a:lnTo>
                  <a:lnTo>
                    <a:pt x="1292" y="148"/>
                  </a:lnTo>
                  <a:lnTo>
                    <a:pt x="1163" y="74"/>
                  </a:lnTo>
                  <a:lnTo>
                    <a:pt x="1015" y="18"/>
                  </a:lnTo>
                  <a:lnTo>
                    <a:pt x="84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3" name="Google Shape;4073;p15"/>
            <p:cNvSpPr/>
            <p:nvPr/>
          </p:nvSpPr>
          <p:spPr>
            <a:xfrm>
              <a:off x="5684450" y="1813200"/>
              <a:ext cx="29525" cy="23075"/>
            </a:xfrm>
            <a:custGeom>
              <a:avLst/>
              <a:gdLst/>
              <a:ahLst/>
              <a:cxnLst/>
              <a:rect l="l" t="t" r="r" b="b"/>
              <a:pathLst>
                <a:path w="1181" h="923" extrusionOk="0">
                  <a:moveTo>
                    <a:pt x="443" y="0"/>
                  </a:moveTo>
                  <a:lnTo>
                    <a:pt x="369" y="19"/>
                  </a:lnTo>
                  <a:lnTo>
                    <a:pt x="296" y="56"/>
                  </a:lnTo>
                  <a:lnTo>
                    <a:pt x="148" y="166"/>
                  </a:lnTo>
                  <a:lnTo>
                    <a:pt x="74" y="240"/>
                  </a:lnTo>
                  <a:lnTo>
                    <a:pt x="38" y="314"/>
                  </a:lnTo>
                  <a:lnTo>
                    <a:pt x="1" y="369"/>
                  </a:lnTo>
                  <a:lnTo>
                    <a:pt x="1" y="424"/>
                  </a:lnTo>
                  <a:lnTo>
                    <a:pt x="19" y="498"/>
                  </a:lnTo>
                  <a:lnTo>
                    <a:pt x="56" y="590"/>
                  </a:lnTo>
                  <a:lnTo>
                    <a:pt x="167" y="738"/>
                  </a:lnTo>
                  <a:lnTo>
                    <a:pt x="222" y="812"/>
                  </a:lnTo>
                  <a:lnTo>
                    <a:pt x="296" y="867"/>
                  </a:lnTo>
                  <a:lnTo>
                    <a:pt x="369" y="904"/>
                  </a:lnTo>
                  <a:lnTo>
                    <a:pt x="443" y="922"/>
                  </a:lnTo>
                  <a:lnTo>
                    <a:pt x="517" y="922"/>
                  </a:lnTo>
                  <a:lnTo>
                    <a:pt x="572" y="885"/>
                  </a:lnTo>
                  <a:lnTo>
                    <a:pt x="738" y="793"/>
                  </a:lnTo>
                  <a:lnTo>
                    <a:pt x="941" y="627"/>
                  </a:lnTo>
                  <a:lnTo>
                    <a:pt x="1181" y="461"/>
                  </a:lnTo>
                  <a:lnTo>
                    <a:pt x="941" y="295"/>
                  </a:lnTo>
                  <a:lnTo>
                    <a:pt x="738" y="129"/>
                  </a:lnTo>
                  <a:lnTo>
                    <a:pt x="591" y="37"/>
                  </a:lnTo>
                  <a:lnTo>
                    <a:pt x="51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4" name="Google Shape;4074;p15"/>
            <p:cNvSpPr/>
            <p:nvPr/>
          </p:nvSpPr>
          <p:spPr>
            <a:xfrm>
              <a:off x="6246825" y="1821950"/>
              <a:ext cx="39650" cy="39675"/>
            </a:xfrm>
            <a:custGeom>
              <a:avLst/>
              <a:gdLst/>
              <a:ahLst/>
              <a:cxnLst/>
              <a:rect l="l" t="t" r="r" b="b"/>
              <a:pathLst>
                <a:path w="1586" h="1587" extrusionOk="0">
                  <a:moveTo>
                    <a:pt x="775" y="1"/>
                  </a:moveTo>
                  <a:lnTo>
                    <a:pt x="609" y="19"/>
                  </a:lnTo>
                  <a:lnTo>
                    <a:pt x="461" y="74"/>
                  </a:lnTo>
                  <a:lnTo>
                    <a:pt x="332" y="148"/>
                  </a:lnTo>
                  <a:lnTo>
                    <a:pt x="221" y="259"/>
                  </a:lnTo>
                  <a:lnTo>
                    <a:pt x="111" y="369"/>
                  </a:lnTo>
                  <a:lnTo>
                    <a:pt x="56" y="517"/>
                  </a:lnTo>
                  <a:lnTo>
                    <a:pt x="0" y="664"/>
                  </a:lnTo>
                  <a:lnTo>
                    <a:pt x="0" y="812"/>
                  </a:lnTo>
                  <a:lnTo>
                    <a:pt x="19" y="978"/>
                  </a:lnTo>
                  <a:lnTo>
                    <a:pt x="56" y="1125"/>
                  </a:lnTo>
                  <a:lnTo>
                    <a:pt x="148" y="1254"/>
                  </a:lnTo>
                  <a:lnTo>
                    <a:pt x="240" y="1365"/>
                  </a:lnTo>
                  <a:lnTo>
                    <a:pt x="369" y="1457"/>
                  </a:lnTo>
                  <a:lnTo>
                    <a:pt x="498" y="1531"/>
                  </a:lnTo>
                  <a:lnTo>
                    <a:pt x="646" y="1586"/>
                  </a:lnTo>
                  <a:lnTo>
                    <a:pt x="812" y="1586"/>
                  </a:lnTo>
                  <a:lnTo>
                    <a:pt x="959" y="1568"/>
                  </a:lnTo>
                  <a:lnTo>
                    <a:pt x="1107" y="1513"/>
                  </a:lnTo>
                  <a:lnTo>
                    <a:pt x="1236" y="1439"/>
                  </a:lnTo>
                  <a:lnTo>
                    <a:pt x="1365" y="1347"/>
                  </a:lnTo>
                  <a:lnTo>
                    <a:pt x="1457" y="1218"/>
                  </a:lnTo>
                  <a:lnTo>
                    <a:pt x="1531" y="1088"/>
                  </a:lnTo>
                  <a:lnTo>
                    <a:pt x="1567" y="941"/>
                  </a:lnTo>
                  <a:lnTo>
                    <a:pt x="1586" y="775"/>
                  </a:lnTo>
                  <a:lnTo>
                    <a:pt x="1567" y="628"/>
                  </a:lnTo>
                  <a:lnTo>
                    <a:pt x="1512" y="480"/>
                  </a:lnTo>
                  <a:lnTo>
                    <a:pt x="1438" y="333"/>
                  </a:lnTo>
                  <a:lnTo>
                    <a:pt x="1328" y="222"/>
                  </a:lnTo>
                  <a:lnTo>
                    <a:pt x="1217" y="130"/>
                  </a:lnTo>
                  <a:lnTo>
                    <a:pt x="1070" y="56"/>
                  </a:lnTo>
                  <a:lnTo>
                    <a:pt x="922" y="19"/>
                  </a:lnTo>
                  <a:lnTo>
                    <a:pt x="775"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5" name="Google Shape;4075;p15"/>
            <p:cNvSpPr/>
            <p:nvPr/>
          </p:nvSpPr>
          <p:spPr>
            <a:xfrm>
              <a:off x="5762825" y="1825175"/>
              <a:ext cx="25825" cy="33675"/>
            </a:xfrm>
            <a:custGeom>
              <a:avLst/>
              <a:gdLst/>
              <a:ahLst/>
              <a:cxnLst/>
              <a:rect l="l" t="t" r="r" b="b"/>
              <a:pathLst>
                <a:path w="1033" h="1347" extrusionOk="0">
                  <a:moveTo>
                    <a:pt x="516" y="1"/>
                  </a:moveTo>
                  <a:lnTo>
                    <a:pt x="369" y="148"/>
                  </a:lnTo>
                  <a:lnTo>
                    <a:pt x="203" y="296"/>
                  </a:lnTo>
                  <a:lnTo>
                    <a:pt x="129" y="369"/>
                  </a:lnTo>
                  <a:lnTo>
                    <a:pt x="55" y="443"/>
                  </a:lnTo>
                  <a:lnTo>
                    <a:pt x="19" y="517"/>
                  </a:lnTo>
                  <a:lnTo>
                    <a:pt x="0" y="591"/>
                  </a:lnTo>
                  <a:lnTo>
                    <a:pt x="0" y="664"/>
                  </a:lnTo>
                  <a:lnTo>
                    <a:pt x="37" y="738"/>
                  </a:lnTo>
                  <a:lnTo>
                    <a:pt x="92" y="812"/>
                  </a:lnTo>
                  <a:lnTo>
                    <a:pt x="166" y="904"/>
                  </a:lnTo>
                  <a:lnTo>
                    <a:pt x="351" y="1107"/>
                  </a:lnTo>
                  <a:lnTo>
                    <a:pt x="553" y="1347"/>
                  </a:lnTo>
                  <a:lnTo>
                    <a:pt x="738" y="1089"/>
                  </a:lnTo>
                  <a:lnTo>
                    <a:pt x="885" y="886"/>
                  </a:lnTo>
                  <a:lnTo>
                    <a:pt x="959" y="794"/>
                  </a:lnTo>
                  <a:lnTo>
                    <a:pt x="996" y="701"/>
                  </a:lnTo>
                  <a:lnTo>
                    <a:pt x="1033" y="628"/>
                  </a:lnTo>
                  <a:lnTo>
                    <a:pt x="1033" y="554"/>
                  </a:lnTo>
                  <a:lnTo>
                    <a:pt x="1014" y="480"/>
                  </a:lnTo>
                  <a:lnTo>
                    <a:pt x="977" y="406"/>
                  </a:lnTo>
                  <a:lnTo>
                    <a:pt x="904" y="333"/>
                  </a:lnTo>
                  <a:lnTo>
                    <a:pt x="830" y="259"/>
                  </a:lnTo>
                  <a:lnTo>
                    <a:pt x="664" y="130"/>
                  </a:lnTo>
                  <a:lnTo>
                    <a:pt x="51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6" name="Google Shape;4076;p15"/>
            <p:cNvSpPr/>
            <p:nvPr/>
          </p:nvSpPr>
          <p:spPr>
            <a:xfrm>
              <a:off x="5840725" y="1833025"/>
              <a:ext cx="28600" cy="31350"/>
            </a:xfrm>
            <a:custGeom>
              <a:avLst/>
              <a:gdLst/>
              <a:ahLst/>
              <a:cxnLst/>
              <a:rect l="l" t="t" r="r" b="b"/>
              <a:pathLst>
                <a:path w="1144" h="1254" extrusionOk="0">
                  <a:moveTo>
                    <a:pt x="516" y="0"/>
                  </a:moveTo>
                  <a:lnTo>
                    <a:pt x="387" y="166"/>
                  </a:lnTo>
                  <a:lnTo>
                    <a:pt x="240" y="314"/>
                  </a:lnTo>
                  <a:lnTo>
                    <a:pt x="111" y="461"/>
                  </a:lnTo>
                  <a:lnTo>
                    <a:pt x="56" y="535"/>
                  </a:lnTo>
                  <a:lnTo>
                    <a:pt x="37" y="627"/>
                  </a:lnTo>
                  <a:lnTo>
                    <a:pt x="0" y="756"/>
                  </a:lnTo>
                  <a:lnTo>
                    <a:pt x="19" y="885"/>
                  </a:lnTo>
                  <a:lnTo>
                    <a:pt x="56" y="996"/>
                  </a:lnTo>
                  <a:lnTo>
                    <a:pt x="111" y="1088"/>
                  </a:lnTo>
                  <a:lnTo>
                    <a:pt x="185" y="1180"/>
                  </a:lnTo>
                  <a:lnTo>
                    <a:pt x="295" y="1235"/>
                  </a:lnTo>
                  <a:lnTo>
                    <a:pt x="406" y="1254"/>
                  </a:lnTo>
                  <a:lnTo>
                    <a:pt x="535" y="1254"/>
                  </a:lnTo>
                  <a:lnTo>
                    <a:pt x="627" y="1235"/>
                  </a:lnTo>
                  <a:lnTo>
                    <a:pt x="719" y="1199"/>
                  </a:lnTo>
                  <a:lnTo>
                    <a:pt x="830" y="1143"/>
                  </a:lnTo>
                  <a:lnTo>
                    <a:pt x="922" y="1070"/>
                  </a:lnTo>
                  <a:lnTo>
                    <a:pt x="996" y="996"/>
                  </a:lnTo>
                  <a:lnTo>
                    <a:pt x="1070" y="922"/>
                  </a:lnTo>
                  <a:lnTo>
                    <a:pt x="1107" y="848"/>
                  </a:lnTo>
                  <a:lnTo>
                    <a:pt x="1143" y="756"/>
                  </a:lnTo>
                  <a:lnTo>
                    <a:pt x="1143" y="682"/>
                  </a:lnTo>
                  <a:lnTo>
                    <a:pt x="1125" y="590"/>
                  </a:lnTo>
                  <a:lnTo>
                    <a:pt x="1070" y="498"/>
                  </a:lnTo>
                  <a:lnTo>
                    <a:pt x="1033" y="406"/>
                  </a:lnTo>
                  <a:lnTo>
                    <a:pt x="904" y="221"/>
                  </a:lnTo>
                  <a:lnTo>
                    <a:pt x="793" y="37"/>
                  </a:lnTo>
                  <a:lnTo>
                    <a:pt x="516"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7" name="Google Shape;4077;p15"/>
            <p:cNvSpPr/>
            <p:nvPr/>
          </p:nvSpPr>
          <p:spPr>
            <a:xfrm>
              <a:off x="6327025" y="1836700"/>
              <a:ext cx="38750" cy="38750"/>
            </a:xfrm>
            <a:custGeom>
              <a:avLst/>
              <a:gdLst/>
              <a:ahLst/>
              <a:cxnLst/>
              <a:rect l="l" t="t" r="r" b="b"/>
              <a:pathLst>
                <a:path w="1550" h="1550" extrusionOk="0">
                  <a:moveTo>
                    <a:pt x="793" y="1"/>
                  </a:moveTo>
                  <a:lnTo>
                    <a:pt x="646" y="19"/>
                  </a:lnTo>
                  <a:lnTo>
                    <a:pt x="498" y="56"/>
                  </a:lnTo>
                  <a:lnTo>
                    <a:pt x="369" y="130"/>
                  </a:lnTo>
                  <a:lnTo>
                    <a:pt x="259" y="222"/>
                  </a:lnTo>
                  <a:lnTo>
                    <a:pt x="148" y="333"/>
                  </a:lnTo>
                  <a:lnTo>
                    <a:pt x="74" y="462"/>
                  </a:lnTo>
                  <a:lnTo>
                    <a:pt x="19" y="591"/>
                  </a:lnTo>
                  <a:lnTo>
                    <a:pt x="0" y="757"/>
                  </a:lnTo>
                  <a:lnTo>
                    <a:pt x="19" y="904"/>
                  </a:lnTo>
                  <a:lnTo>
                    <a:pt x="56" y="1052"/>
                  </a:lnTo>
                  <a:lnTo>
                    <a:pt x="130" y="1199"/>
                  </a:lnTo>
                  <a:lnTo>
                    <a:pt x="222" y="1310"/>
                  </a:lnTo>
                  <a:lnTo>
                    <a:pt x="351" y="1420"/>
                  </a:lnTo>
                  <a:lnTo>
                    <a:pt x="480" y="1494"/>
                  </a:lnTo>
                  <a:lnTo>
                    <a:pt x="627" y="1531"/>
                  </a:lnTo>
                  <a:lnTo>
                    <a:pt x="793" y="1549"/>
                  </a:lnTo>
                  <a:lnTo>
                    <a:pt x="941" y="1531"/>
                  </a:lnTo>
                  <a:lnTo>
                    <a:pt x="1088" y="1494"/>
                  </a:lnTo>
                  <a:lnTo>
                    <a:pt x="1217" y="1402"/>
                  </a:lnTo>
                  <a:lnTo>
                    <a:pt x="1328" y="1310"/>
                  </a:lnTo>
                  <a:lnTo>
                    <a:pt x="1420" y="1199"/>
                  </a:lnTo>
                  <a:lnTo>
                    <a:pt x="1494" y="1070"/>
                  </a:lnTo>
                  <a:lnTo>
                    <a:pt x="1531" y="923"/>
                  </a:lnTo>
                  <a:lnTo>
                    <a:pt x="1549" y="775"/>
                  </a:lnTo>
                  <a:lnTo>
                    <a:pt x="1531" y="628"/>
                  </a:lnTo>
                  <a:lnTo>
                    <a:pt x="1494" y="480"/>
                  </a:lnTo>
                  <a:lnTo>
                    <a:pt x="1420" y="351"/>
                  </a:lnTo>
                  <a:lnTo>
                    <a:pt x="1328" y="240"/>
                  </a:lnTo>
                  <a:lnTo>
                    <a:pt x="1217" y="148"/>
                  </a:lnTo>
                  <a:lnTo>
                    <a:pt x="1088" y="74"/>
                  </a:lnTo>
                  <a:lnTo>
                    <a:pt x="941" y="19"/>
                  </a:lnTo>
                  <a:lnTo>
                    <a:pt x="79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8" name="Google Shape;4078;p15"/>
            <p:cNvSpPr/>
            <p:nvPr/>
          </p:nvSpPr>
          <p:spPr>
            <a:xfrm>
              <a:off x="5920475" y="1849600"/>
              <a:ext cx="29975" cy="32775"/>
            </a:xfrm>
            <a:custGeom>
              <a:avLst/>
              <a:gdLst/>
              <a:ahLst/>
              <a:cxnLst/>
              <a:rect l="l" t="t" r="r" b="b"/>
              <a:pathLst>
                <a:path w="1199" h="1311" extrusionOk="0">
                  <a:moveTo>
                    <a:pt x="590" y="1"/>
                  </a:moveTo>
                  <a:lnTo>
                    <a:pt x="443" y="19"/>
                  </a:lnTo>
                  <a:lnTo>
                    <a:pt x="332" y="56"/>
                  </a:lnTo>
                  <a:lnTo>
                    <a:pt x="221" y="93"/>
                  </a:lnTo>
                  <a:lnTo>
                    <a:pt x="129" y="167"/>
                  </a:lnTo>
                  <a:lnTo>
                    <a:pt x="55" y="259"/>
                  </a:lnTo>
                  <a:lnTo>
                    <a:pt x="18" y="370"/>
                  </a:lnTo>
                  <a:lnTo>
                    <a:pt x="0" y="480"/>
                  </a:lnTo>
                  <a:lnTo>
                    <a:pt x="18" y="609"/>
                  </a:lnTo>
                  <a:lnTo>
                    <a:pt x="37" y="702"/>
                  </a:lnTo>
                  <a:lnTo>
                    <a:pt x="92" y="794"/>
                  </a:lnTo>
                  <a:lnTo>
                    <a:pt x="203" y="960"/>
                  </a:lnTo>
                  <a:lnTo>
                    <a:pt x="350" y="1144"/>
                  </a:lnTo>
                  <a:lnTo>
                    <a:pt x="479" y="1310"/>
                  </a:lnTo>
                  <a:lnTo>
                    <a:pt x="756" y="1310"/>
                  </a:lnTo>
                  <a:lnTo>
                    <a:pt x="885" y="1126"/>
                  </a:lnTo>
                  <a:lnTo>
                    <a:pt x="1014" y="960"/>
                  </a:lnTo>
                  <a:lnTo>
                    <a:pt x="1125" y="775"/>
                  </a:lnTo>
                  <a:lnTo>
                    <a:pt x="1162" y="683"/>
                  </a:lnTo>
                  <a:lnTo>
                    <a:pt x="1180" y="591"/>
                  </a:lnTo>
                  <a:lnTo>
                    <a:pt x="1199" y="462"/>
                  </a:lnTo>
                  <a:lnTo>
                    <a:pt x="1162" y="333"/>
                  </a:lnTo>
                  <a:lnTo>
                    <a:pt x="1125" y="241"/>
                  </a:lnTo>
                  <a:lnTo>
                    <a:pt x="1051" y="148"/>
                  </a:lnTo>
                  <a:lnTo>
                    <a:pt x="959" y="93"/>
                  </a:lnTo>
                  <a:lnTo>
                    <a:pt x="848" y="38"/>
                  </a:lnTo>
                  <a:lnTo>
                    <a:pt x="719"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9" name="Google Shape;4079;p15"/>
            <p:cNvSpPr/>
            <p:nvPr/>
          </p:nvSpPr>
          <p:spPr>
            <a:xfrm>
              <a:off x="6000200" y="1863450"/>
              <a:ext cx="33225" cy="29975"/>
            </a:xfrm>
            <a:custGeom>
              <a:avLst/>
              <a:gdLst/>
              <a:ahLst/>
              <a:cxnLst/>
              <a:rect l="l" t="t" r="r" b="b"/>
              <a:pathLst>
                <a:path w="1329" h="1199" extrusionOk="0">
                  <a:moveTo>
                    <a:pt x="517" y="0"/>
                  </a:moveTo>
                  <a:lnTo>
                    <a:pt x="388" y="18"/>
                  </a:lnTo>
                  <a:lnTo>
                    <a:pt x="259" y="55"/>
                  </a:lnTo>
                  <a:lnTo>
                    <a:pt x="167" y="129"/>
                  </a:lnTo>
                  <a:lnTo>
                    <a:pt x="93" y="221"/>
                  </a:lnTo>
                  <a:lnTo>
                    <a:pt x="38" y="332"/>
                  </a:lnTo>
                  <a:lnTo>
                    <a:pt x="1" y="461"/>
                  </a:lnTo>
                  <a:lnTo>
                    <a:pt x="1" y="590"/>
                  </a:lnTo>
                  <a:lnTo>
                    <a:pt x="38" y="682"/>
                  </a:lnTo>
                  <a:lnTo>
                    <a:pt x="75" y="793"/>
                  </a:lnTo>
                  <a:lnTo>
                    <a:pt x="148" y="885"/>
                  </a:lnTo>
                  <a:lnTo>
                    <a:pt x="222" y="977"/>
                  </a:lnTo>
                  <a:lnTo>
                    <a:pt x="296" y="1069"/>
                  </a:lnTo>
                  <a:lnTo>
                    <a:pt x="388" y="1143"/>
                  </a:lnTo>
                  <a:lnTo>
                    <a:pt x="480" y="1180"/>
                  </a:lnTo>
                  <a:lnTo>
                    <a:pt x="572" y="1199"/>
                  </a:lnTo>
                  <a:lnTo>
                    <a:pt x="646" y="1199"/>
                  </a:lnTo>
                  <a:lnTo>
                    <a:pt x="738" y="1180"/>
                  </a:lnTo>
                  <a:lnTo>
                    <a:pt x="849" y="1125"/>
                  </a:lnTo>
                  <a:lnTo>
                    <a:pt x="941" y="1069"/>
                  </a:lnTo>
                  <a:lnTo>
                    <a:pt x="1126" y="922"/>
                  </a:lnTo>
                  <a:lnTo>
                    <a:pt x="1328" y="774"/>
                  </a:lnTo>
                  <a:lnTo>
                    <a:pt x="1328" y="516"/>
                  </a:lnTo>
                  <a:lnTo>
                    <a:pt x="1162" y="369"/>
                  </a:lnTo>
                  <a:lnTo>
                    <a:pt x="996" y="221"/>
                  </a:lnTo>
                  <a:lnTo>
                    <a:pt x="831" y="92"/>
                  </a:lnTo>
                  <a:lnTo>
                    <a:pt x="738" y="37"/>
                  </a:lnTo>
                  <a:lnTo>
                    <a:pt x="646" y="18"/>
                  </a:lnTo>
                  <a:lnTo>
                    <a:pt x="51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0" name="Google Shape;4080;p15"/>
            <p:cNvSpPr/>
            <p:nvPr/>
          </p:nvSpPr>
          <p:spPr>
            <a:xfrm>
              <a:off x="6079950" y="1877725"/>
              <a:ext cx="33225" cy="30000"/>
            </a:xfrm>
            <a:custGeom>
              <a:avLst/>
              <a:gdLst/>
              <a:ahLst/>
              <a:cxnLst/>
              <a:rect l="l" t="t" r="r" b="b"/>
              <a:pathLst>
                <a:path w="1329" h="1200" extrusionOk="0">
                  <a:moveTo>
                    <a:pt x="480" y="1"/>
                  </a:moveTo>
                  <a:lnTo>
                    <a:pt x="351" y="38"/>
                  </a:lnTo>
                  <a:lnTo>
                    <a:pt x="240" y="74"/>
                  </a:lnTo>
                  <a:lnTo>
                    <a:pt x="148" y="148"/>
                  </a:lnTo>
                  <a:lnTo>
                    <a:pt x="74" y="259"/>
                  </a:lnTo>
                  <a:lnTo>
                    <a:pt x="19" y="369"/>
                  </a:lnTo>
                  <a:lnTo>
                    <a:pt x="1" y="480"/>
                  </a:lnTo>
                  <a:lnTo>
                    <a:pt x="19" y="628"/>
                  </a:lnTo>
                  <a:lnTo>
                    <a:pt x="38" y="720"/>
                  </a:lnTo>
                  <a:lnTo>
                    <a:pt x="93" y="812"/>
                  </a:lnTo>
                  <a:lnTo>
                    <a:pt x="167" y="904"/>
                  </a:lnTo>
                  <a:lnTo>
                    <a:pt x="240" y="996"/>
                  </a:lnTo>
                  <a:lnTo>
                    <a:pt x="333" y="1088"/>
                  </a:lnTo>
                  <a:lnTo>
                    <a:pt x="425" y="1144"/>
                  </a:lnTo>
                  <a:lnTo>
                    <a:pt x="517" y="1181"/>
                  </a:lnTo>
                  <a:lnTo>
                    <a:pt x="591" y="1199"/>
                  </a:lnTo>
                  <a:lnTo>
                    <a:pt x="683" y="1199"/>
                  </a:lnTo>
                  <a:lnTo>
                    <a:pt x="775" y="1162"/>
                  </a:lnTo>
                  <a:lnTo>
                    <a:pt x="867" y="1107"/>
                  </a:lnTo>
                  <a:lnTo>
                    <a:pt x="959" y="1052"/>
                  </a:lnTo>
                  <a:lnTo>
                    <a:pt x="1144" y="886"/>
                  </a:lnTo>
                  <a:lnTo>
                    <a:pt x="1328" y="738"/>
                  </a:lnTo>
                  <a:lnTo>
                    <a:pt x="1328" y="480"/>
                  </a:lnTo>
                  <a:lnTo>
                    <a:pt x="1162" y="351"/>
                  </a:lnTo>
                  <a:lnTo>
                    <a:pt x="978" y="203"/>
                  </a:lnTo>
                  <a:lnTo>
                    <a:pt x="812" y="74"/>
                  </a:lnTo>
                  <a:lnTo>
                    <a:pt x="720" y="38"/>
                  </a:lnTo>
                  <a:lnTo>
                    <a:pt x="628" y="19"/>
                  </a:lnTo>
                  <a:lnTo>
                    <a:pt x="48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1" name="Google Shape;4081;p15"/>
            <p:cNvSpPr/>
            <p:nvPr/>
          </p:nvSpPr>
          <p:spPr>
            <a:xfrm>
              <a:off x="6157400" y="1889725"/>
              <a:ext cx="29975" cy="32750"/>
            </a:xfrm>
            <a:custGeom>
              <a:avLst/>
              <a:gdLst/>
              <a:ahLst/>
              <a:cxnLst/>
              <a:rect l="l" t="t" r="r" b="b"/>
              <a:pathLst>
                <a:path w="1199" h="1310" extrusionOk="0">
                  <a:moveTo>
                    <a:pt x="719" y="0"/>
                  </a:moveTo>
                  <a:lnTo>
                    <a:pt x="461" y="18"/>
                  </a:lnTo>
                  <a:lnTo>
                    <a:pt x="332" y="184"/>
                  </a:lnTo>
                  <a:lnTo>
                    <a:pt x="185" y="350"/>
                  </a:lnTo>
                  <a:lnTo>
                    <a:pt x="74" y="535"/>
                  </a:lnTo>
                  <a:lnTo>
                    <a:pt x="37" y="627"/>
                  </a:lnTo>
                  <a:lnTo>
                    <a:pt x="19" y="719"/>
                  </a:lnTo>
                  <a:lnTo>
                    <a:pt x="0" y="848"/>
                  </a:lnTo>
                  <a:lnTo>
                    <a:pt x="19" y="959"/>
                  </a:lnTo>
                  <a:lnTo>
                    <a:pt x="74" y="1069"/>
                  </a:lnTo>
                  <a:lnTo>
                    <a:pt x="148" y="1162"/>
                  </a:lnTo>
                  <a:lnTo>
                    <a:pt x="221" y="1217"/>
                  </a:lnTo>
                  <a:lnTo>
                    <a:pt x="332" y="1272"/>
                  </a:lnTo>
                  <a:lnTo>
                    <a:pt x="461" y="1309"/>
                  </a:lnTo>
                  <a:lnTo>
                    <a:pt x="738" y="1309"/>
                  </a:lnTo>
                  <a:lnTo>
                    <a:pt x="867" y="1272"/>
                  </a:lnTo>
                  <a:lnTo>
                    <a:pt x="977" y="1217"/>
                  </a:lnTo>
                  <a:lnTo>
                    <a:pt x="1051" y="1143"/>
                  </a:lnTo>
                  <a:lnTo>
                    <a:pt x="1125" y="1069"/>
                  </a:lnTo>
                  <a:lnTo>
                    <a:pt x="1180" y="959"/>
                  </a:lnTo>
                  <a:lnTo>
                    <a:pt x="1199" y="848"/>
                  </a:lnTo>
                  <a:lnTo>
                    <a:pt x="1180" y="719"/>
                  </a:lnTo>
                  <a:lnTo>
                    <a:pt x="1162" y="608"/>
                  </a:lnTo>
                  <a:lnTo>
                    <a:pt x="1125" y="535"/>
                  </a:lnTo>
                  <a:lnTo>
                    <a:pt x="996" y="350"/>
                  </a:lnTo>
                  <a:lnTo>
                    <a:pt x="867" y="184"/>
                  </a:lnTo>
                  <a:lnTo>
                    <a:pt x="71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2" name="Google Shape;4082;p15"/>
            <p:cNvSpPr/>
            <p:nvPr/>
          </p:nvSpPr>
          <p:spPr>
            <a:xfrm>
              <a:off x="6238525" y="1907700"/>
              <a:ext cx="28150" cy="31350"/>
            </a:xfrm>
            <a:custGeom>
              <a:avLst/>
              <a:gdLst/>
              <a:ahLst/>
              <a:cxnLst/>
              <a:rect l="l" t="t" r="r" b="b"/>
              <a:pathLst>
                <a:path w="1126" h="1254" extrusionOk="0">
                  <a:moveTo>
                    <a:pt x="590" y="0"/>
                  </a:moveTo>
                  <a:lnTo>
                    <a:pt x="517" y="19"/>
                  </a:lnTo>
                  <a:lnTo>
                    <a:pt x="406" y="55"/>
                  </a:lnTo>
                  <a:lnTo>
                    <a:pt x="314" y="111"/>
                  </a:lnTo>
                  <a:lnTo>
                    <a:pt x="222" y="185"/>
                  </a:lnTo>
                  <a:lnTo>
                    <a:pt x="148" y="258"/>
                  </a:lnTo>
                  <a:lnTo>
                    <a:pt x="74" y="332"/>
                  </a:lnTo>
                  <a:lnTo>
                    <a:pt x="19" y="424"/>
                  </a:lnTo>
                  <a:lnTo>
                    <a:pt x="0" y="498"/>
                  </a:lnTo>
                  <a:lnTo>
                    <a:pt x="0" y="572"/>
                  </a:lnTo>
                  <a:lnTo>
                    <a:pt x="19" y="664"/>
                  </a:lnTo>
                  <a:lnTo>
                    <a:pt x="56" y="756"/>
                  </a:lnTo>
                  <a:lnTo>
                    <a:pt x="111" y="848"/>
                  </a:lnTo>
                  <a:lnTo>
                    <a:pt x="240" y="1033"/>
                  </a:lnTo>
                  <a:lnTo>
                    <a:pt x="351" y="1235"/>
                  </a:lnTo>
                  <a:lnTo>
                    <a:pt x="627" y="1254"/>
                  </a:lnTo>
                  <a:lnTo>
                    <a:pt x="756" y="1106"/>
                  </a:lnTo>
                  <a:lnTo>
                    <a:pt x="904" y="959"/>
                  </a:lnTo>
                  <a:lnTo>
                    <a:pt x="1033" y="793"/>
                  </a:lnTo>
                  <a:lnTo>
                    <a:pt x="1088" y="719"/>
                  </a:lnTo>
                  <a:lnTo>
                    <a:pt x="1107" y="627"/>
                  </a:lnTo>
                  <a:lnTo>
                    <a:pt x="1125" y="498"/>
                  </a:lnTo>
                  <a:lnTo>
                    <a:pt x="1125" y="369"/>
                  </a:lnTo>
                  <a:lnTo>
                    <a:pt x="1088" y="258"/>
                  </a:lnTo>
                  <a:lnTo>
                    <a:pt x="1033" y="166"/>
                  </a:lnTo>
                  <a:lnTo>
                    <a:pt x="959" y="92"/>
                  </a:lnTo>
                  <a:lnTo>
                    <a:pt x="848" y="37"/>
                  </a:lnTo>
                  <a:lnTo>
                    <a:pt x="73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3" name="Google Shape;4083;p15"/>
            <p:cNvSpPr/>
            <p:nvPr/>
          </p:nvSpPr>
          <p:spPr>
            <a:xfrm>
              <a:off x="6318725" y="1919675"/>
              <a:ext cx="26750" cy="29525"/>
            </a:xfrm>
            <a:custGeom>
              <a:avLst/>
              <a:gdLst/>
              <a:ahLst/>
              <a:cxnLst/>
              <a:rect l="l" t="t" r="r" b="b"/>
              <a:pathLst>
                <a:path w="1070" h="1181" extrusionOk="0">
                  <a:moveTo>
                    <a:pt x="443" y="1"/>
                  </a:moveTo>
                  <a:lnTo>
                    <a:pt x="314" y="148"/>
                  </a:lnTo>
                  <a:lnTo>
                    <a:pt x="167" y="314"/>
                  </a:lnTo>
                  <a:lnTo>
                    <a:pt x="111" y="406"/>
                  </a:lnTo>
                  <a:lnTo>
                    <a:pt x="56" y="480"/>
                  </a:lnTo>
                  <a:lnTo>
                    <a:pt x="19" y="554"/>
                  </a:lnTo>
                  <a:lnTo>
                    <a:pt x="1" y="646"/>
                  </a:lnTo>
                  <a:lnTo>
                    <a:pt x="19" y="720"/>
                  </a:lnTo>
                  <a:lnTo>
                    <a:pt x="56" y="812"/>
                  </a:lnTo>
                  <a:lnTo>
                    <a:pt x="111" y="904"/>
                  </a:lnTo>
                  <a:lnTo>
                    <a:pt x="185" y="996"/>
                  </a:lnTo>
                  <a:lnTo>
                    <a:pt x="259" y="1070"/>
                  </a:lnTo>
                  <a:lnTo>
                    <a:pt x="332" y="1125"/>
                  </a:lnTo>
                  <a:lnTo>
                    <a:pt x="406" y="1162"/>
                  </a:lnTo>
                  <a:lnTo>
                    <a:pt x="480" y="1181"/>
                  </a:lnTo>
                  <a:lnTo>
                    <a:pt x="572" y="1162"/>
                  </a:lnTo>
                  <a:lnTo>
                    <a:pt x="664" y="1125"/>
                  </a:lnTo>
                  <a:lnTo>
                    <a:pt x="757" y="1070"/>
                  </a:lnTo>
                  <a:lnTo>
                    <a:pt x="830" y="996"/>
                  </a:lnTo>
                  <a:lnTo>
                    <a:pt x="922" y="922"/>
                  </a:lnTo>
                  <a:lnTo>
                    <a:pt x="978" y="849"/>
                  </a:lnTo>
                  <a:lnTo>
                    <a:pt x="1033" y="775"/>
                  </a:lnTo>
                  <a:lnTo>
                    <a:pt x="1070" y="683"/>
                  </a:lnTo>
                  <a:lnTo>
                    <a:pt x="1070" y="609"/>
                  </a:lnTo>
                  <a:lnTo>
                    <a:pt x="1033" y="535"/>
                  </a:lnTo>
                  <a:lnTo>
                    <a:pt x="996" y="443"/>
                  </a:lnTo>
                  <a:lnTo>
                    <a:pt x="941" y="369"/>
                  </a:lnTo>
                  <a:lnTo>
                    <a:pt x="812" y="185"/>
                  </a:lnTo>
                  <a:lnTo>
                    <a:pt x="70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4" name="Google Shape;4084;p15"/>
            <p:cNvSpPr/>
            <p:nvPr/>
          </p:nvSpPr>
          <p:spPr>
            <a:xfrm>
              <a:off x="5993300" y="1947325"/>
              <a:ext cx="15700" cy="19850"/>
            </a:xfrm>
            <a:custGeom>
              <a:avLst/>
              <a:gdLst/>
              <a:ahLst/>
              <a:cxnLst/>
              <a:rect l="l" t="t" r="r" b="b"/>
              <a:pathLst>
                <a:path w="628" h="794" extrusionOk="0">
                  <a:moveTo>
                    <a:pt x="295" y="1"/>
                  </a:moveTo>
                  <a:lnTo>
                    <a:pt x="185" y="148"/>
                  </a:lnTo>
                  <a:lnTo>
                    <a:pt x="92" y="259"/>
                  </a:lnTo>
                  <a:lnTo>
                    <a:pt x="19" y="370"/>
                  </a:lnTo>
                  <a:lnTo>
                    <a:pt x="0" y="406"/>
                  </a:lnTo>
                  <a:lnTo>
                    <a:pt x="0" y="462"/>
                  </a:lnTo>
                  <a:lnTo>
                    <a:pt x="19" y="499"/>
                  </a:lnTo>
                  <a:lnTo>
                    <a:pt x="37" y="536"/>
                  </a:lnTo>
                  <a:lnTo>
                    <a:pt x="111" y="628"/>
                  </a:lnTo>
                  <a:lnTo>
                    <a:pt x="295" y="794"/>
                  </a:lnTo>
                  <a:lnTo>
                    <a:pt x="498" y="628"/>
                  </a:lnTo>
                  <a:lnTo>
                    <a:pt x="572" y="536"/>
                  </a:lnTo>
                  <a:lnTo>
                    <a:pt x="609" y="480"/>
                  </a:lnTo>
                  <a:lnTo>
                    <a:pt x="627" y="425"/>
                  </a:lnTo>
                  <a:lnTo>
                    <a:pt x="627" y="388"/>
                  </a:lnTo>
                  <a:lnTo>
                    <a:pt x="609" y="351"/>
                  </a:lnTo>
                  <a:lnTo>
                    <a:pt x="535" y="259"/>
                  </a:lnTo>
                  <a:lnTo>
                    <a:pt x="424" y="130"/>
                  </a:lnTo>
                  <a:lnTo>
                    <a:pt x="295"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5" name="Google Shape;4085;p15"/>
            <p:cNvSpPr/>
            <p:nvPr/>
          </p:nvSpPr>
          <p:spPr>
            <a:xfrm>
              <a:off x="6072575" y="1965300"/>
              <a:ext cx="19850" cy="15700"/>
            </a:xfrm>
            <a:custGeom>
              <a:avLst/>
              <a:gdLst/>
              <a:ahLst/>
              <a:cxnLst/>
              <a:rect l="l" t="t" r="r" b="b"/>
              <a:pathLst>
                <a:path w="794" h="628" extrusionOk="0">
                  <a:moveTo>
                    <a:pt x="333" y="1"/>
                  </a:moveTo>
                  <a:lnTo>
                    <a:pt x="296" y="19"/>
                  </a:lnTo>
                  <a:lnTo>
                    <a:pt x="259" y="38"/>
                  </a:lnTo>
                  <a:lnTo>
                    <a:pt x="167" y="112"/>
                  </a:lnTo>
                  <a:lnTo>
                    <a:pt x="1" y="296"/>
                  </a:lnTo>
                  <a:lnTo>
                    <a:pt x="185" y="499"/>
                  </a:lnTo>
                  <a:lnTo>
                    <a:pt x="277" y="572"/>
                  </a:lnTo>
                  <a:lnTo>
                    <a:pt x="314" y="609"/>
                  </a:lnTo>
                  <a:lnTo>
                    <a:pt x="369" y="628"/>
                  </a:lnTo>
                  <a:lnTo>
                    <a:pt x="406" y="628"/>
                  </a:lnTo>
                  <a:lnTo>
                    <a:pt x="443" y="609"/>
                  </a:lnTo>
                  <a:lnTo>
                    <a:pt x="554" y="517"/>
                  </a:lnTo>
                  <a:lnTo>
                    <a:pt x="664" y="407"/>
                  </a:lnTo>
                  <a:lnTo>
                    <a:pt x="793" y="296"/>
                  </a:lnTo>
                  <a:lnTo>
                    <a:pt x="646" y="185"/>
                  </a:lnTo>
                  <a:lnTo>
                    <a:pt x="535" y="93"/>
                  </a:lnTo>
                  <a:lnTo>
                    <a:pt x="425" y="19"/>
                  </a:lnTo>
                  <a:lnTo>
                    <a:pt x="388"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6" name="Google Shape;4086;p15"/>
            <p:cNvSpPr/>
            <p:nvPr/>
          </p:nvSpPr>
          <p:spPr>
            <a:xfrm>
              <a:off x="6150025" y="1979600"/>
              <a:ext cx="19375" cy="15700"/>
            </a:xfrm>
            <a:custGeom>
              <a:avLst/>
              <a:gdLst/>
              <a:ahLst/>
              <a:cxnLst/>
              <a:rect l="l" t="t" r="r" b="b"/>
              <a:pathLst>
                <a:path w="775" h="628" extrusionOk="0">
                  <a:moveTo>
                    <a:pt x="314" y="0"/>
                  </a:moveTo>
                  <a:lnTo>
                    <a:pt x="277" y="19"/>
                  </a:lnTo>
                  <a:lnTo>
                    <a:pt x="185" y="93"/>
                  </a:lnTo>
                  <a:lnTo>
                    <a:pt x="0" y="259"/>
                  </a:lnTo>
                  <a:lnTo>
                    <a:pt x="148" y="480"/>
                  </a:lnTo>
                  <a:lnTo>
                    <a:pt x="221" y="572"/>
                  </a:lnTo>
                  <a:lnTo>
                    <a:pt x="277" y="590"/>
                  </a:lnTo>
                  <a:lnTo>
                    <a:pt x="314" y="627"/>
                  </a:lnTo>
                  <a:lnTo>
                    <a:pt x="351" y="627"/>
                  </a:lnTo>
                  <a:lnTo>
                    <a:pt x="406" y="609"/>
                  </a:lnTo>
                  <a:lnTo>
                    <a:pt x="498" y="554"/>
                  </a:lnTo>
                  <a:lnTo>
                    <a:pt x="627" y="461"/>
                  </a:lnTo>
                  <a:lnTo>
                    <a:pt x="775" y="351"/>
                  </a:lnTo>
                  <a:lnTo>
                    <a:pt x="646" y="222"/>
                  </a:lnTo>
                  <a:lnTo>
                    <a:pt x="535" y="111"/>
                  </a:lnTo>
                  <a:lnTo>
                    <a:pt x="443" y="37"/>
                  </a:lnTo>
                  <a:lnTo>
                    <a:pt x="406"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087" name="Google Shape;4087;p15"/>
          <p:cNvGrpSpPr/>
          <p:nvPr/>
        </p:nvGrpSpPr>
        <p:grpSpPr>
          <a:xfrm>
            <a:off x="9685400" y="-14522"/>
            <a:ext cx="2557400" cy="2342900"/>
            <a:chOff x="4483200" y="238125"/>
            <a:chExt cx="1918050" cy="1757175"/>
          </a:xfrm>
          <a:solidFill>
            <a:schemeClr val="accent6">
              <a:lumMod val="60000"/>
              <a:lumOff val="40000"/>
            </a:schemeClr>
          </a:solidFill>
        </p:grpSpPr>
        <p:sp>
          <p:nvSpPr>
            <p:cNvPr id="4088" name="Google Shape;4088;p15"/>
            <p:cNvSpPr/>
            <p:nvPr/>
          </p:nvSpPr>
          <p:spPr>
            <a:xfrm>
              <a:off x="5339650" y="238125"/>
              <a:ext cx="1061600" cy="1005350"/>
            </a:xfrm>
            <a:custGeom>
              <a:avLst/>
              <a:gdLst/>
              <a:ahLst/>
              <a:cxnLst/>
              <a:rect l="l" t="t" r="r" b="b"/>
              <a:pathLst>
                <a:path w="42464" h="40214" extrusionOk="0">
                  <a:moveTo>
                    <a:pt x="20523" y="74"/>
                  </a:moveTo>
                  <a:lnTo>
                    <a:pt x="21002" y="719"/>
                  </a:lnTo>
                  <a:lnTo>
                    <a:pt x="20338" y="1217"/>
                  </a:lnTo>
                  <a:lnTo>
                    <a:pt x="19840" y="535"/>
                  </a:lnTo>
                  <a:lnTo>
                    <a:pt x="20523" y="74"/>
                  </a:lnTo>
                  <a:close/>
                  <a:moveTo>
                    <a:pt x="23694" y="719"/>
                  </a:moveTo>
                  <a:lnTo>
                    <a:pt x="24044" y="1198"/>
                  </a:lnTo>
                  <a:lnTo>
                    <a:pt x="23510" y="1623"/>
                  </a:lnTo>
                  <a:lnTo>
                    <a:pt x="23122" y="1125"/>
                  </a:lnTo>
                  <a:lnTo>
                    <a:pt x="23694" y="719"/>
                  </a:lnTo>
                  <a:close/>
                  <a:moveTo>
                    <a:pt x="7284" y="701"/>
                  </a:moveTo>
                  <a:lnTo>
                    <a:pt x="8058" y="1733"/>
                  </a:lnTo>
                  <a:lnTo>
                    <a:pt x="7026" y="2544"/>
                  </a:lnTo>
                  <a:lnTo>
                    <a:pt x="6196" y="1328"/>
                  </a:lnTo>
                  <a:lnTo>
                    <a:pt x="7284" y="701"/>
                  </a:lnTo>
                  <a:close/>
                  <a:moveTo>
                    <a:pt x="10437" y="1235"/>
                  </a:moveTo>
                  <a:lnTo>
                    <a:pt x="11119" y="2268"/>
                  </a:lnTo>
                  <a:lnTo>
                    <a:pt x="10216" y="2913"/>
                  </a:lnTo>
                  <a:lnTo>
                    <a:pt x="9441" y="1936"/>
                  </a:lnTo>
                  <a:lnTo>
                    <a:pt x="10437" y="1235"/>
                  </a:lnTo>
                  <a:close/>
                  <a:moveTo>
                    <a:pt x="13608" y="1899"/>
                  </a:moveTo>
                  <a:lnTo>
                    <a:pt x="14235" y="2821"/>
                  </a:lnTo>
                  <a:lnTo>
                    <a:pt x="13332" y="3485"/>
                  </a:lnTo>
                  <a:lnTo>
                    <a:pt x="12668" y="2544"/>
                  </a:lnTo>
                  <a:lnTo>
                    <a:pt x="13608" y="1899"/>
                  </a:lnTo>
                  <a:close/>
                  <a:moveTo>
                    <a:pt x="16798" y="2563"/>
                  </a:moveTo>
                  <a:lnTo>
                    <a:pt x="17278" y="3300"/>
                  </a:lnTo>
                  <a:lnTo>
                    <a:pt x="16503" y="3890"/>
                  </a:lnTo>
                  <a:lnTo>
                    <a:pt x="15932" y="3134"/>
                  </a:lnTo>
                  <a:lnTo>
                    <a:pt x="16798" y="2563"/>
                  </a:lnTo>
                  <a:close/>
                  <a:moveTo>
                    <a:pt x="19969" y="3208"/>
                  </a:moveTo>
                  <a:lnTo>
                    <a:pt x="20394" y="3872"/>
                  </a:lnTo>
                  <a:lnTo>
                    <a:pt x="19767" y="4370"/>
                  </a:lnTo>
                  <a:lnTo>
                    <a:pt x="19287" y="3688"/>
                  </a:lnTo>
                  <a:lnTo>
                    <a:pt x="19969" y="3208"/>
                  </a:lnTo>
                  <a:close/>
                  <a:moveTo>
                    <a:pt x="23178" y="3835"/>
                  </a:moveTo>
                  <a:lnTo>
                    <a:pt x="23602" y="4388"/>
                  </a:lnTo>
                  <a:lnTo>
                    <a:pt x="22956" y="4868"/>
                  </a:lnTo>
                  <a:lnTo>
                    <a:pt x="22569" y="4278"/>
                  </a:lnTo>
                  <a:lnTo>
                    <a:pt x="23178" y="3835"/>
                  </a:lnTo>
                  <a:close/>
                  <a:moveTo>
                    <a:pt x="3578" y="3005"/>
                  </a:moveTo>
                  <a:lnTo>
                    <a:pt x="4500" y="4351"/>
                  </a:lnTo>
                  <a:lnTo>
                    <a:pt x="3154" y="5366"/>
                  </a:lnTo>
                  <a:lnTo>
                    <a:pt x="3117" y="5144"/>
                  </a:lnTo>
                  <a:lnTo>
                    <a:pt x="3043" y="4923"/>
                  </a:lnTo>
                  <a:lnTo>
                    <a:pt x="2951" y="4720"/>
                  </a:lnTo>
                  <a:lnTo>
                    <a:pt x="2822" y="4517"/>
                  </a:lnTo>
                  <a:lnTo>
                    <a:pt x="2675" y="4333"/>
                  </a:lnTo>
                  <a:lnTo>
                    <a:pt x="2490" y="4185"/>
                  </a:lnTo>
                  <a:lnTo>
                    <a:pt x="2269" y="4038"/>
                  </a:lnTo>
                  <a:lnTo>
                    <a:pt x="2011" y="3927"/>
                  </a:lnTo>
                  <a:lnTo>
                    <a:pt x="2287" y="3890"/>
                  </a:lnTo>
                  <a:lnTo>
                    <a:pt x="2527" y="3835"/>
                  </a:lnTo>
                  <a:lnTo>
                    <a:pt x="2767" y="3743"/>
                  </a:lnTo>
                  <a:lnTo>
                    <a:pt x="2970" y="3632"/>
                  </a:lnTo>
                  <a:lnTo>
                    <a:pt x="3154" y="3503"/>
                  </a:lnTo>
                  <a:lnTo>
                    <a:pt x="3320" y="3356"/>
                  </a:lnTo>
                  <a:lnTo>
                    <a:pt x="3467" y="3190"/>
                  </a:lnTo>
                  <a:lnTo>
                    <a:pt x="3578" y="3005"/>
                  </a:lnTo>
                  <a:close/>
                  <a:moveTo>
                    <a:pt x="26331" y="4407"/>
                  </a:moveTo>
                  <a:lnTo>
                    <a:pt x="26718" y="4941"/>
                  </a:lnTo>
                  <a:lnTo>
                    <a:pt x="26183" y="5366"/>
                  </a:lnTo>
                  <a:lnTo>
                    <a:pt x="25759" y="4794"/>
                  </a:lnTo>
                  <a:lnTo>
                    <a:pt x="26331" y="4407"/>
                  </a:lnTo>
                  <a:close/>
                  <a:moveTo>
                    <a:pt x="6805" y="3761"/>
                  </a:moveTo>
                  <a:lnTo>
                    <a:pt x="7616" y="4923"/>
                  </a:lnTo>
                  <a:lnTo>
                    <a:pt x="6454" y="5790"/>
                  </a:lnTo>
                  <a:lnTo>
                    <a:pt x="5588" y="4536"/>
                  </a:lnTo>
                  <a:lnTo>
                    <a:pt x="6805" y="3761"/>
                  </a:lnTo>
                  <a:close/>
                  <a:moveTo>
                    <a:pt x="9902" y="4517"/>
                  </a:moveTo>
                  <a:lnTo>
                    <a:pt x="10548" y="5402"/>
                  </a:lnTo>
                  <a:lnTo>
                    <a:pt x="9626" y="6214"/>
                  </a:lnTo>
                  <a:lnTo>
                    <a:pt x="8870" y="5126"/>
                  </a:lnTo>
                  <a:lnTo>
                    <a:pt x="9902" y="4517"/>
                  </a:lnTo>
                  <a:close/>
                  <a:moveTo>
                    <a:pt x="13055" y="5034"/>
                  </a:moveTo>
                  <a:lnTo>
                    <a:pt x="13627" y="5956"/>
                  </a:lnTo>
                  <a:lnTo>
                    <a:pt x="12834" y="6546"/>
                  </a:lnTo>
                  <a:lnTo>
                    <a:pt x="12207" y="5661"/>
                  </a:lnTo>
                  <a:lnTo>
                    <a:pt x="13055" y="5034"/>
                  </a:lnTo>
                  <a:close/>
                  <a:moveTo>
                    <a:pt x="16263" y="5661"/>
                  </a:moveTo>
                  <a:lnTo>
                    <a:pt x="16835" y="6472"/>
                  </a:lnTo>
                  <a:lnTo>
                    <a:pt x="15968" y="7117"/>
                  </a:lnTo>
                  <a:lnTo>
                    <a:pt x="15415" y="6287"/>
                  </a:lnTo>
                  <a:lnTo>
                    <a:pt x="16263" y="5661"/>
                  </a:lnTo>
                  <a:close/>
                  <a:moveTo>
                    <a:pt x="19416" y="6251"/>
                  </a:moveTo>
                  <a:lnTo>
                    <a:pt x="19969" y="7025"/>
                  </a:lnTo>
                  <a:lnTo>
                    <a:pt x="19195" y="7615"/>
                  </a:lnTo>
                  <a:lnTo>
                    <a:pt x="18605" y="6804"/>
                  </a:lnTo>
                  <a:lnTo>
                    <a:pt x="19416" y="6251"/>
                  </a:lnTo>
                  <a:close/>
                  <a:moveTo>
                    <a:pt x="22588" y="6896"/>
                  </a:moveTo>
                  <a:lnTo>
                    <a:pt x="23104" y="7597"/>
                  </a:lnTo>
                  <a:lnTo>
                    <a:pt x="22385" y="8131"/>
                  </a:lnTo>
                  <a:lnTo>
                    <a:pt x="21850" y="7375"/>
                  </a:lnTo>
                  <a:lnTo>
                    <a:pt x="22588" y="6896"/>
                  </a:lnTo>
                  <a:close/>
                  <a:moveTo>
                    <a:pt x="25759" y="7541"/>
                  </a:moveTo>
                  <a:lnTo>
                    <a:pt x="26220" y="8150"/>
                  </a:lnTo>
                  <a:lnTo>
                    <a:pt x="25593" y="8648"/>
                  </a:lnTo>
                  <a:lnTo>
                    <a:pt x="25132" y="7965"/>
                  </a:lnTo>
                  <a:lnTo>
                    <a:pt x="25759" y="7541"/>
                  </a:lnTo>
                  <a:close/>
                  <a:moveTo>
                    <a:pt x="6270" y="6859"/>
                  </a:moveTo>
                  <a:lnTo>
                    <a:pt x="6971" y="8039"/>
                  </a:lnTo>
                  <a:lnTo>
                    <a:pt x="5864" y="8961"/>
                  </a:lnTo>
                  <a:lnTo>
                    <a:pt x="5108" y="7707"/>
                  </a:lnTo>
                  <a:lnTo>
                    <a:pt x="6270" y="6859"/>
                  </a:lnTo>
                  <a:close/>
                  <a:moveTo>
                    <a:pt x="28949" y="8168"/>
                  </a:moveTo>
                  <a:lnTo>
                    <a:pt x="29391" y="8721"/>
                  </a:lnTo>
                  <a:lnTo>
                    <a:pt x="28801" y="9145"/>
                  </a:lnTo>
                  <a:lnTo>
                    <a:pt x="28396" y="8555"/>
                  </a:lnTo>
                  <a:lnTo>
                    <a:pt x="28949" y="8168"/>
                  </a:lnTo>
                  <a:close/>
                  <a:moveTo>
                    <a:pt x="9460" y="7523"/>
                  </a:moveTo>
                  <a:lnTo>
                    <a:pt x="10197" y="8555"/>
                  </a:lnTo>
                  <a:lnTo>
                    <a:pt x="9073" y="9422"/>
                  </a:lnTo>
                  <a:lnTo>
                    <a:pt x="8353" y="8297"/>
                  </a:lnTo>
                  <a:lnTo>
                    <a:pt x="9460" y="7523"/>
                  </a:lnTo>
                  <a:close/>
                  <a:moveTo>
                    <a:pt x="32083" y="8832"/>
                  </a:moveTo>
                  <a:lnTo>
                    <a:pt x="32434" y="9293"/>
                  </a:lnTo>
                  <a:lnTo>
                    <a:pt x="31991" y="9606"/>
                  </a:lnTo>
                  <a:lnTo>
                    <a:pt x="31622" y="9164"/>
                  </a:lnTo>
                  <a:lnTo>
                    <a:pt x="32083" y="8832"/>
                  </a:lnTo>
                  <a:close/>
                  <a:moveTo>
                    <a:pt x="12520" y="8187"/>
                  </a:moveTo>
                  <a:lnTo>
                    <a:pt x="13203" y="9127"/>
                  </a:lnTo>
                  <a:lnTo>
                    <a:pt x="12262" y="9791"/>
                  </a:lnTo>
                  <a:lnTo>
                    <a:pt x="11525" y="8795"/>
                  </a:lnTo>
                  <a:lnTo>
                    <a:pt x="12520" y="8187"/>
                  </a:lnTo>
                  <a:close/>
                  <a:moveTo>
                    <a:pt x="35255" y="9348"/>
                  </a:moveTo>
                  <a:lnTo>
                    <a:pt x="35587" y="9846"/>
                  </a:lnTo>
                  <a:lnTo>
                    <a:pt x="35107" y="10215"/>
                  </a:lnTo>
                  <a:lnTo>
                    <a:pt x="34757" y="9717"/>
                  </a:lnTo>
                  <a:lnTo>
                    <a:pt x="35255" y="9348"/>
                  </a:lnTo>
                  <a:close/>
                  <a:moveTo>
                    <a:pt x="15673" y="8740"/>
                  </a:moveTo>
                  <a:lnTo>
                    <a:pt x="16319" y="9680"/>
                  </a:lnTo>
                  <a:lnTo>
                    <a:pt x="15397" y="10362"/>
                  </a:lnTo>
                  <a:lnTo>
                    <a:pt x="14696" y="9403"/>
                  </a:lnTo>
                  <a:lnTo>
                    <a:pt x="15673" y="8740"/>
                  </a:lnTo>
                  <a:close/>
                  <a:moveTo>
                    <a:pt x="38426" y="9957"/>
                  </a:moveTo>
                  <a:lnTo>
                    <a:pt x="38795" y="10436"/>
                  </a:lnTo>
                  <a:lnTo>
                    <a:pt x="38315" y="10768"/>
                  </a:lnTo>
                  <a:lnTo>
                    <a:pt x="37984" y="10307"/>
                  </a:lnTo>
                  <a:lnTo>
                    <a:pt x="38426" y="9957"/>
                  </a:lnTo>
                  <a:close/>
                  <a:moveTo>
                    <a:pt x="18863" y="9385"/>
                  </a:moveTo>
                  <a:lnTo>
                    <a:pt x="19453" y="10233"/>
                  </a:lnTo>
                  <a:lnTo>
                    <a:pt x="18605" y="10860"/>
                  </a:lnTo>
                  <a:lnTo>
                    <a:pt x="17960" y="9993"/>
                  </a:lnTo>
                  <a:lnTo>
                    <a:pt x="18863" y="9385"/>
                  </a:lnTo>
                  <a:close/>
                  <a:moveTo>
                    <a:pt x="41653" y="10528"/>
                  </a:moveTo>
                  <a:lnTo>
                    <a:pt x="42003" y="11008"/>
                  </a:lnTo>
                  <a:lnTo>
                    <a:pt x="41524" y="11339"/>
                  </a:lnTo>
                  <a:lnTo>
                    <a:pt x="41155" y="10860"/>
                  </a:lnTo>
                  <a:lnTo>
                    <a:pt x="41653" y="10528"/>
                  </a:lnTo>
                  <a:close/>
                  <a:moveTo>
                    <a:pt x="22053" y="10012"/>
                  </a:moveTo>
                  <a:lnTo>
                    <a:pt x="22588" y="10805"/>
                  </a:lnTo>
                  <a:lnTo>
                    <a:pt x="21813" y="11376"/>
                  </a:lnTo>
                  <a:lnTo>
                    <a:pt x="21223" y="10565"/>
                  </a:lnTo>
                  <a:lnTo>
                    <a:pt x="22053" y="10012"/>
                  </a:lnTo>
                  <a:close/>
                  <a:moveTo>
                    <a:pt x="25224" y="10657"/>
                  </a:moveTo>
                  <a:lnTo>
                    <a:pt x="25722" y="11376"/>
                  </a:lnTo>
                  <a:lnTo>
                    <a:pt x="25022" y="11911"/>
                  </a:lnTo>
                  <a:lnTo>
                    <a:pt x="24487" y="11137"/>
                  </a:lnTo>
                  <a:lnTo>
                    <a:pt x="25224" y="10657"/>
                  </a:lnTo>
                  <a:close/>
                  <a:moveTo>
                    <a:pt x="5643" y="9809"/>
                  </a:moveTo>
                  <a:lnTo>
                    <a:pt x="6602" y="11210"/>
                  </a:lnTo>
                  <a:lnTo>
                    <a:pt x="5219" y="12225"/>
                  </a:lnTo>
                  <a:lnTo>
                    <a:pt x="5164" y="11966"/>
                  </a:lnTo>
                  <a:lnTo>
                    <a:pt x="5071" y="11727"/>
                  </a:lnTo>
                  <a:lnTo>
                    <a:pt x="4961" y="11487"/>
                  </a:lnTo>
                  <a:lnTo>
                    <a:pt x="4887" y="11376"/>
                  </a:lnTo>
                  <a:lnTo>
                    <a:pt x="4795" y="11284"/>
                  </a:lnTo>
                  <a:lnTo>
                    <a:pt x="4721" y="11192"/>
                  </a:lnTo>
                  <a:lnTo>
                    <a:pt x="4611" y="11100"/>
                  </a:lnTo>
                  <a:lnTo>
                    <a:pt x="4500" y="11026"/>
                  </a:lnTo>
                  <a:lnTo>
                    <a:pt x="4389" y="10952"/>
                  </a:lnTo>
                  <a:lnTo>
                    <a:pt x="4242" y="10897"/>
                  </a:lnTo>
                  <a:lnTo>
                    <a:pt x="4113" y="10860"/>
                  </a:lnTo>
                  <a:lnTo>
                    <a:pt x="3947" y="10823"/>
                  </a:lnTo>
                  <a:lnTo>
                    <a:pt x="3781" y="10786"/>
                  </a:lnTo>
                  <a:lnTo>
                    <a:pt x="4076" y="10749"/>
                  </a:lnTo>
                  <a:lnTo>
                    <a:pt x="4352" y="10713"/>
                  </a:lnTo>
                  <a:lnTo>
                    <a:pt x="4629" y="10657"/>
                  </a:lnTo>
                  <a:lnTo>
                    <a:pt x="4887" y="10565"/>
                  </a:lnTo>
                  <a:lnTo>
                    <a:pt x="5016" y="10510"/>
                  </a:lnTo>
                  <a:lnTo>
                    <a:pt x="5127" y="10436"/>
                  </a:lnTo>
                  <a:lnTo>
                    <a:pt x="5219" y="10362"/>
                  </a:lnTo>
                  <a:lnTo>
                    <a:pt x="5330" y="10289"/>
                  </a:lnTo>
                  <a:lnTo>
                    <a:pt x="5422" y="10178"/>
                  </a:lnTo>
                  <a:lnTo>
                    <a:pt x="5496" y="10086"/>
                  </a:lnTo>
                  <a:lnTo>
                    <a:pt x="5569" y="9957"/>
                  </a:lnTo>
                  <a:lnTo>
                    <a:pt x="5643" y="9809"/>
                  </a:lnTo>
                  <a:close/>
                  <a:moveTo>
                    <a:pt x="28414" y="11284"/>
                  </a:moveTo>
                  <a:lnTo>
                    <a:pt x="28894" y="11930"/>
                  </a:lnTo>
                  <a:lnTo>
                    <a:pt x="28211" y="12446"/>
                  </a:lnTo>
                  <a:lnTo>
                    <a:pt x="27750" y="11745"/>
                  </a:lnTo>
                  <a:lnTo>
                    <a:pt x="28414" y="11284"/>
                  </a:lnTo>
                  <a:close/>
                  <a:moveTo>
                    <a:pt x="8870" y="10602"/>
                  </a:moveTo>
                  <a:lnTo>
                    <a:pt x="9699" y="11764"/>
                  </a:lnTo>
                  <a:lnTo>
                    <a:pt x="8501" y="12649"/>
                  </a:lnTo>
                  <a:lnTo>
                    <a:pt x="7597" y="11376"/>
                  </a:lnTo>
                  <a:lnTo>
                    <a:pt x="8870" y="10602"/>
                  </a:lnTo>
                  <a:close/>
                  <a:moveTo>
                    <a:pt x="31530" y="11966"/>
                  </a:moveTo>
                  <a:lnTo>
                    <a:pt x="31973" y="12538"/>
                  </a:lnTo>
                  <a:lnTo>
                    <a:pt x="31420" y="12999"/>
                  </a:lnTo>
                  <a:lnTo>
                    <a:pt x="30977" y="12298"/>
                  </a:lnTo>
                  <a:lnTo>
                    <a:pt x="31530" y="11966"/>
                  </a:lnTo>
                  <a:close/>
                  <a:moveTo>
                    <a:pt x="11967" y="11339"/>
                  </a:moveTo>
                  <a:lnTo>
                    <a:pt x="12742" y="12354"/>
                  </a:lnTo>
                  <a:lnTo>
                    <a:pt x="11709" y="13165"/>
                  </a:lnTo>
                  <a:lnTo>
                    <a:pt x="10898" y="11966"/>
                  </a:lnTo>
                  <a:lnTo>
                    <a:pt x="11967" y="11339"/>
                  </a:lnTo>
                  <a:close/>
                  <a:moveTo>
                    <a:pt x="34702" y="12501"/>
                  </a:moveTo>
                  <a:lnTo>
                    <a:pt x="35107" y="13073"/>
                  </a:lnTo>
                  <a:lnTo>
                    <a:pt x="34591" y="13441"/>
                  </a:lnTo>
                  <a:lnTo>
                    <a:pt x="34167" y="12851"/>
                  </a:lnTo>
                  <a:lnTo>
                    <a:pt x="34702" y="12501"/>
                  </a:lnTo>
                  <a:close/>
                  <a:moveTo>
                    <a:pt x="15120" y="11874"/>
                  </a:moveTo>
                  <a:lnTo>
                    <a:pt x="15821" y="12907"/>
                  </a:lnTo>
                  <a:lnTo>
                    <a:pt x="14881" y="13552"/>
                  </a:lnTo>
                  <a:lnTo>
                    <a:pt x="14143" y="12556"/>
                  </a:lnTo>
                  <a:lnTo>
                    <a:pt x="15120" y="11874"/>
                  </a:lnTo>
                  <a:close/>
                  <a:moveTo>
                    <a:pt x="37873" y="13091"/>
                  </a:moveTo>
                  <a:lnTo>
                    <a:pt x="38315" y="13626"/>
                  </a:lnTo>
                  <a:lnTo>
                    <a:pt x="37725" y="14087"/>
                  </a:lnTo>
                  <a:lnTo>
                    <a:pt x="37320" y="13478"/>
                  </a:lnTo>
                  <a:lnTo>
                    <a:pt x="37873" y="13091"/>
                  </a:lnTo>
                  <a:close/>
                  <a:moveTo>
                    <a:pt x="18292" y="12520"/>
                  </a:moveTo>
                  <a:lnTo>
                    <a:pt x="18937" y="13460"/>
                  </a:lnTo>
                  <a:lnTo>
                    <a:pt x="18015" y="14142"/>
                  </a:lnTo>
                  <a:lnTo>
                    <a:pt x="17333" y="13165"/>
                  </a:lnTo>
                  <a:lnTo>
                    <a:pt x="18292" y="12520"/>
                  </a:lnTo>
                  <a:close/>
                  <a:moveTo>
                    <a:pt x="21481" y="13146"/>
                  </a:moveTo>
                  <a:lnTo>
                    <a:pt x="22090" y="14013"/>
                  </a:lnTo>
                  <a:lnTo>
                    <a:pt x="21223" y="14658"/>
                  </a:lnTo>
                  <a:lnTo>
                    <a:pt x="20578" y="13755"/>
                  </a:lnTo>
                  <a:lnTo>
                    <a:pt x="21481" y="13146"/>
                  </a:lnTo>
                  <a:close/>
                  <a:moveTo>
                    <a:pt x="41100" y="13644"/>
                  </a:moveTo>
                  <a:lnTo>
                    <a:pt x="41524" y="14216"/>
                  </a:lnTo>
                  <a:lnTo>
                    <a:pt x="40934" y="14658"/>
                  </a:lnTo>
                  <a:lnTo>
                    <a:pt x="40491" y="14050"/>
                  </a:lnTo>
                  <a:lnTo>
                    <a:pt x="41100" y="13644"/>
                  </a:lnTo>
                  <a:close/>
                  <a:moveTo>
                    <a:pt x="24671" y="13773"/>
                  </a:moveTo>
                  <a:lnTo>
                    <a:pt x="25243" y="14585"/>
                  </a:lnTo>
                  <a:lnTo>
                    <a:pt x="24432" y="15175"/>
                  </a:lnTo>
                  <a:lnTo>
                    <a:pt x="23841" y="14326"/>
                  </a:lnTo>
                  <a:lnTo>
                    <a:pt x="24671" y="13773"/>
                  </a:lnTo>
                  <a:close/>
                  <a:moveTo>
                    <a:pt x="27879" y="14400"/>
                  </a:moveTo>
                  <a:lnTo>
                    <a:pt x="28396" y="15138"/>
                  </a:lnTo>
                  <a:lnTo>
                    <a:pt x="27640" y="15728"/>
                  </a:lnTo>
                  <a:lnTo>
                    <a:pt x="27087" y="14916"/>
                  </a:lnTo>
                  <a:lnTo>
                    <a:pt x="27879" y="14400"/>
                  </a:lnTo>
                  <a:close/>
                  <a:moveTo>
                    <a:pt x="8261" y="13626"/>
                  </a:moveTo>
                  <a:lnTo>
                    <a:pt x="9183" y="14990"/>
                  </a:lnTo>
                  <a:lnTo>
                    <a:pt x="7856" y="15967"/>
                  </a:lnTo>
                  <a:lnTo>
                    <a:pt x="7800" y="15765"/>
                  </a:lnTo>
                  <a:lnTo>
                    <a:pt x="7727" y="15543"/>
                  </a:lnTo>
                  <a:lnTo>
                    <a:pt x="7634" y="15341"/>
                  </a:lnTo>
                  <a:lnTo>
                    <a:pt x="7524" y="15156"/>
                  </a:lnTo>
                  <a:lnTo>
                    <a:pt x="7376" y="14972"/>
                  </a:lnTo>
                  <a:lnTo>
                    <a:pt x="7192" y="14806"/>
                  </a:lnTo>
                  <a:lnTo>
                    <a:pt x="6971" y="14677"/>
                  </a:lnTo>
                  <a:lnTo>
                    <a:pt x="6712" y="14548"/>
                  </a:lnTo>
                  <a:lnTo>
                    <a:pt x="6971" y="14511"/>
                  </a:lnTo>
                  <a:lnTo>
                    <a:pt x="7229" y="14456"/>
                  </a:lnTo>
                  <a:lnTo>
                    <a:pt x="7450" y="14363"/>
                  </a:lnTo>
                  <a:lnTo>
                    <a:pt x="7653" y="14253"/>
                  </a:lnTo>
                  <a:lnTo>
                    <a:pt x="7856" y="14124"/>
                  </a:lnTo>
                  <a:lnTo>
                    <a:pt x="8003" y="13976"/>
                  </a:lnTo>
                  <a:lnTo>
                    <a:pt x="8151" y="13810"/>
                  </a:lnTo>
                  <a:lnTo>
                    <a:pt x="8261" y="13626"/>
                  </a:lnTo>
                  <a:close/>
                  <a:moveTo>
                    <a:pt x="31051" y="14990"/>
                  </a:moveTo>
                  <a:lnTo>
                    <a:pt x="31586" y="15709"/>
                  </a:lnTo>
                  <a:lnTo>
                    <a:pt x="30848" y="16262"/>
                  </a:lnTo>
                  <a:lnTo>
                    <a:pt x="30313" y="15488"/>
                  </a:lnTo>
                  <a:lnTo>
                    <a:pt x="31051" y="14990"/>
                  </a:lnTo>
                  <a:close/>
                  <a:moveTo>
                    <a:pt x="11488" y="14400"/>
                  </a:moveTo>
                  <a:lnTo>
                    <a:pt x="12318" y="15543"/>
                  </a:lnTo>
                  <a:lnTo>
                    <a:pt x="11119" y="16428"/>
                  </a:lnTo>
                  <a:lnTo>
                    <a:pt x="10253" y="15138"/>
                  </a:lnTo>
                  <a:lnTo>
                    <a:pt x="11488" y="14400"/>
                  </a:lnTo>
                  <a:close/>
                  <a:moveTo>
                    <a:pt x="34167" y="15654"/>
                  </a:moveTo>
                  <a:lnTo>
                    <a:pt x="34646" y="16281"/>
                  </a:lnTo>
                  <a:lnTo>
                    <a:pt x="34019" y="16742"/>
                  </a:lnTo>
                  <a:lnTo>
                    <a:pt x="33540" y="16078"/>
                  </a:lnTo>
                  <a:lnTo>
                    <a:pt x="34167" y="15654"/>
                  </a:lnTo>
                  <a:close/>
                  <a:moveTo>
                    <a:pt x="14586" y="15119"/>
                  </a:moveTo>
                  <a:lnTo>
                    <a:pt x="15360" y="16115"/>
                  </a:lnTo>
                  <a:lnTo>
                    <a:pt x="14309" y="16816"/>
                  </a:lnTo>
                  <a:lnTo>
                    <a:pt x="13516" y="15746"/>
                  </a:lnTo>
                  <a:lnTo>
                    <a:pt x="14586" y="15119"/>
                  </a:lnTo>
                  <a:close/>
                  <a:moveTo>
                    <a:pt x="37338" y="16170"/>
                  </a:moveTo>
                  <a:lnTo>
                    <a:pt x="37762" y="16760"/>
                  </a:lnTo>
                  <a:lnTo>
                    <a:pt x="37099" y="17295"/>
                  </a:lnTo>
                  <a:lnTo>
                    <a:pt x="36619" y="16650"/>
                  </a:lnTo>
                  <a:lnTo>
                    <a:pt x="37338" y="16170"/>
                  </a:lnTo>
                  <a:close/>
                  <a:moveTo>
                    <a:pt x="17757" y="15654"/>
                  </a:moveTo>
                  <a:lnTo>
                    <a:pt x="18458" y="16668"/>
                  </a:lnTo>
                  <a:lnTo>
                    <a:pt x="17425" y="17424"/>
                  </a:lnTo>
                  <a:lnTo>
                    <a:pt x="16687" y="16336"/>
                  </a:lnTo>
                  <a:lnTo>
                    <a:pt x="17757" y="15654"/>
                  </a:lnTo>
                  <a:close/>
                  <a:moveTo>
                    <a:pt x="40546" y="16723"/>
                  </a:moveTo>
                  <a:lnTo>
                    <a:pt x="40971" y="17332"/>
                  </a:lnTo>
                  <a:lnTo>
                    <a:pt x="40344" y="17848"/>
                  </a:lnTo>
                  <a:lnTo>
                    <a:pt x="39920" y="17184"/>
                  </a:lnTo>
                  <a:lnTo>
                    <a:pt x="40546" y="16723"/>
                  </a:lnTo>
                  <a:close/>
                  <a:moveTo>
                    <a:pt x="20928" y="16262"/>
                  </a:moveTo>
                  <a:lnTo>
                    <a:pt x="21610" y="17221"/>
                  </a:lnTo>
                  <a:lnTo>
                    <a:pt x="20652" y="17940"/>
                  </a:lnTo>
                  <a:lnTo>
                    <a:pt x="19933" y="16926"/>
                  </a:lnTo>
                  <a:lnTo>
                    <a:pt x="20928" y="16262"/>
                  </a:lnTo>
                  <a:close/>
                  <a:moveTo>
                    <a:pt x="24118" y="16889"/>
                  </a:moveTo>
                  <a:lnTo>
                    <a:pt x="24745" y="17793"/>
                  </a:lnTo>
                  <a:lnTo>
                    <a:pt x="23841" y="18457"/>
                  </a:lnTo>
                  <a:lnTo>
                    <a:pt x="23178" y="17516"/>
                  </a:lnTo>
                  <a:lnTo>
                    <a:pt x="24118" y="16889"/>
                  </a:lnTo>
                  <a:close/>
                  <a:moveTo>
                    <a:pt x="27308" y="17498"/>
                  </a:moveTo>
                  <a:lnTo>
                    <a:pt x="27916" y="18364"/>
                  </a:lnTo>
                  <a:lnTo>
                    <a:pt x="27068" y="19010"/>
                  </a:lnTo>
                  <a:lnTo>
                    <a:pt x="26423" y="18088"/>
                  </a:lnTo>
                  <a:lnTo>
                    <a:pt x="27308" y="17498"/>
                  </a:lnTo>
                  <a:close/>
                  <a:moveTo>
                    <a:pt x="30516" y="18088"/>
                  </a:moveTo>
                  <a:lnTo>
                    <a:pt x="31014" y="18844"/>
                  </a:lnTo>
                  <a:lnTo>
                    <a:pt x="30221" y="19471"/>
                  </a:lnTo>
                  <a:lnTo>
                    <a:pt x="29650" y="18678"/>
                  </a:lnTo>
                  <a:lnTo>
                    <a:pt x="30516" y="18088"/>
                  </a:lnTo>
                  <a:close/>
                  <a:moveTo>
                    <a:pt x="10953" y="17498"/>
                  </a:moveTo>
                  <a:lnTo>
                    <a:pt x="11820" y="18752"/>
                  </a:lnTo>
                  <a:lnTo>
                    <a:pt x="10474" y="19747"/>
                  </a:lnTo>
                  <a:lnTo>
                    <a:pt x="10437" y="19544"/>
                  </a:lnTo>
                  <a:lnTo>
                    <a:pt x="10363" y="19323"/>
                  </a:lnTo>
                  <a:lnTo>
                    <a:pt x="10271" y="19120"/>
                  </a:lnTo>
                  <a:lnTo>
                    <a:pt x="10160" y="18936"/>
                  </a:lnTo>
                  <a:lnTo>
                    <a:pt x="10031" y="18770"/>
                  </a:lnTo>
                  <a:lnTo>
                    <a:pt x="9865" y="18623"/>
                  </a:lnTo>
                  <a:lnTo>
                    <a:pt x="9681" y="18494"/>
                  </a:lnTo>
                  <a:lnTo>
                    <a:pt x="9478" y="18401"/>
                  </a:lnTo>
                  <a:lnTo>
                    <a:pt x="10953" y="17498"/>
                  </a:lnTo>
                  <a:close/>
                  <a:moveTo>
                    <a:pt x="33614" y="18752"/>
                  </a:moveTo>
                  <a:lnTo>
                    <a:pt x="34130" y="19452"/>
                  </a:lnTo>
                  <a:lnTo>
                    <a:pt x="33466" y="20005"/>
                  </a:lnTo>
                  <a:lnTo>
                    <a:pt x="32950" y="19213"/>
                  </a:lnTo>
                  <a:lnTo>
                    <a:pt x="33614" y="18752"/>
                  </a:lnTo>
                  <a:close/>
                  <a:moveTo>
                    <a:pt x="14051" y="18254"/>
                  </a:moveTo>
                  <a:lnTo>
                    <a:pt x="14881" y="19323"/>
                  </a:lnTo>
                  <a:lnTo>
                    <a:pt x="13756" y="20227"/>
                  </a:lnTo>
                  <a:lnTo>
                    <a:pt x="12871" y="18918"/>
                  </a:lnTo>
                  <a:lnTo>
                    <a:pt x="14051" y="18254"/>
                  </a:lnTo>
                  <a:close/>
                  <a:moveTo>
                    <a:pt x="36803" y="19231"/>
                  </a:moveTo>
                  <a:lnTo>
                    <a:pt x="37375" y="19950"/>
                  </a:lnTo>
                  <a:lnTo>
                    <a:pt x="36619" y="20466"/>
                  </a:lnTo>
                  <a:lnTo>
                    <a:pt x="36140" y="19766"/>
                  </a:lnTo>
                  <a:lnTo>
                    <a:pt x="36803" y="19231"/>
                  </a:lnTo>
                  <a:close/>
                  <a:moveTo>
                    <a:pt x="17185" y="18770"/>
                  </a:moveTo>
                  <a:lnTo>
                    <a:pt x="17997" y="19895"/>
                  </a:lnTo>
                  <a:lnTo>
                    <a:pt x="16927" y="20595"/>
                  </a:lnTo>
                  <a:lnTo>
                    <a:pt x="16097" y="19508"/>
                  </a:lnTo>
                  <a:lnTo>
                    <a:pt x="17185" y="18770"/>
                  </a:lnTo>
                  <a:close/>
                  <a:moveTo>
                    <a:pt x="39993" y="19729"/>
                  </a:moveTo>
                  <a:lnTo>
                    <a:pt x="40565" y="20522"/>
                  </a:lnTo>
                  <a:lnTo>
                    <a:pt x="39735" y="21130"/>
                  </a:lnTo>
                  <a:lnTo>
                    <a:pt x="39182" y="20282"/>
                  </a:lnTo>
                  <a:lnTo>
                    <a:pt x="39993" y="19729"/>
                  </a:lnTo>
                  <a:close/>
                  <a:moveTo>
                    <a:pt x="20375" y="19379"/>
                  </a:moveTo>
                  <a:lnTo>
                    <a:pt x="21113" y="20430"/>
                  </a:lnTo>
                  <a:lnTo>
                    <a:pt x="20043" y="21241"/>
                  </a:lnTo>
                  <a:lnTo>
                    <a:pt x="19287" y="20098"/>
                  </a:lnTo>
                  <a:lnTo>
                    <a:pt x="20375" y="19379"/>
                  </a:lnTo>
                  <a:close/>
                  <a:moveTo>
                    <a:pt x="23583" y="20005"/>
                  </a:moveTo>
                  <a:lnTo>
                    <a:pt x="24192" y="20927"/>
                  </a:lnTo>
                  <a:lnTo>
                    <a:pt x="23233" y="21702"/>
                  </a:lnTo>
                  <a:lnTo>
                    <a:pt x="22532" y="20688"/>
                  </a:lnTo>
                  <a:lnTo>
                    <a:pt x="23583" y="20005"/>
                  </a:lnTo>
                  <a:close/>
                  <a:moveTo>
                    <a:pt x="26755" y="20595"/>
                  </a:moveTo>
                  <a:lnTo>
                    <a:pt x="27363" y="21499"/>
                  </a:lnTo>
                  <a:lnTo>
                    <a:pt x="26460" y="22181"/>
                  </a:lnTo>
                  <a:lnTo>
                    <a:pt x="25870" y="21259"/>
                  </a:lnTo>
                  <a:lnTo>
                    <a:pt x="26755" y="20595"/>
                  </a:lnTo>
                  <a:close/>
                  <a:moveTo>
                    <a:pt x="29981" y="21167"/>
                  </a:moveTo>
                  <a:lnTo>
                    <a:pt x="30627" y="22015"/>
                  </a:lnTo>
                  <a:lnTo>
                    <a:pt x="29650" y="22716"/>
                  </a:lnTo>
                  <a:lnTo>
                    <a:pt x="29096" y="21831"/>
                  </a:lnTo>
                  <a:lnTo>
                    <a:pt x="29981" y="21167"/>
                  </a:lnTo>
                  <a:close/>
                  <a:moveTo>
                    <a:pt x="33153" y="21683"/>
                  </a:moveTo>
                  <a:lnTo>
                    <a:pt x="33798" y="22587"/>
                  </a:lnTo>
                  <a:lnTo>
                    <a:pt x="32876" y="23269"/>
                  </a:lnTo>
                  <a:lnTo>
                    <a:pt x="32212" y="22310"/>
                  </a:lnTo>
                  <a:lnTo>
                    <a:pt x="33153" y="21683"/>
                  </a:lnTo>
                  <a:close/>
                  <a:moveTo>
                    <a:pt x="16687" y="21978"/>
                  </a:moveTo>
                  <a:lnTo>
                    <a:pt x="17407" y="23011"/>
                  </a:lnTo>
                  <a:lnTo>
                    <a:pt x="16337" y="23767"/>
                  </a:lnTo>
                  <a:lnTo>
                    <a:pt x="15434" y="22697"/>
                  </a:lnTo>
                  <a:lnTo>
                    <a:pt x="16687" y="21978"/>
                  </a:lnTo>
                  <a:close/>
                  <a:moveTo>
                    <a:pt x="36269" y="22366"/>
                  </a:moveTo>
                  <a:lnTo>
                    <a:pt x="36933" y="23195"/>
                  </a:lnTo>
                  <a:lnTo>
                    <a:pt x="36084" y="23841"/>
                  </a:lnTo>
                  <a:lnTo>
                    <a:pt x="35421" y="22882"/>
                  </a:lnTo>
                  <a:lnTo>
                    <a:pt x="36269" y="22366"/>
                  </a:lnTo>
                  <a:close/>
                  <a:moveTo>
                    <a:pt x="13516" y="21130"/>
                  </a:moveTo>
                  <a:lnTo>
                    <a:pt x="14512" y="22587"/>
                  </a:lnTo>
                  <a:lnTo>
                    <a:pt x="14291" y="22661"/>
                  </a:lnTo>
                  <a:lnTo>
                    <a:pt x="14069" y="22734"/>
                  </a:lnTo>
                  <a:lnTo>
                    <a:pt x="13848" y="22845"/>
                  </a:lnTo>
                  <a:lnTo>
                    <a:pt x="13645" y="22992"/>
                  </a:lnTo>
                  <a:lnTo>
                    <a:pt x="13553" y="23066"/>
                  </a:lnTo>
                  <a:lnTo>
                    <a:pt x="13479" y="23158"/>
                  </a:lnTo>
                  <a:lnTo>
                    <a:pt x="13406" y="23269"/>
                  </a:lnTo>
                  <a:lnTo>
                    <a:pt x="13332" y="23380"/>
                  </a:lnTo>
                  <a:lnTo>
                    <a:pt x="13276" y="23509"/>
                  </a:lnTo>
                  <a:lnTo>
                    <a:pt x="13240" y="23638"/>
                  </a:lnTo>
                  <a:lnTo>
                    <a:pt x="13203" y="23785"/>
                  </a:lnTo>
                  <a:lnTo>
                    <a:pt x="13184" y="23951"/>
                  </a:lnTo>
                  <a:lnTo>
                    <a:pt x="13110" y="23656"/>
                  </a:lnTo>
                  <a:lnTo>
                    <a:pt x="13037" y="23361"/>
                  </a:lnTo>
                  <a:lnTo>
                    <a:pt x="12945" y="23085"/>
                  </a:lnTo>
                  <a:lnTo>
                    <a:pt x="12834" y="22826"/>
                  </a:lnTo>
                  <a:lnTo>
                    <a:pt x="12760" y="22697"/>
                  </a:lnTo>
                  <a:lnTo>
                    <a:pt x="12668" y="22587"/>
                  </a:lnTo>
                  <a:lnTo>
                    <a:pt x="12576" y="22476"/>
                  </a:lnTo>
                  <a:lnTo>
                    <a:pt x="12484" y="22384"/>
                  </a:lnTo>
                  <a:lnTo>
                    <a:pt x="12355" y="22292"/>
                  </a:lnTo>
                  <a:lnTo>
                    <a:pt x="12225" y="22218"/>
                  </a:lnTo>
                  <a:lnTo>
                    <a:pt x="12060" y="22144"/>
                  </a:lnTo>
                  <a:lnTo>
                    <a:pt x="11894" y="22089"/>
                  </a:lnTo>
                  <a:lnTo>
                    <a:pt x="12170" y="22052"/>
                  </a:lnTo>
                  <a:lnTo>
                    <a:pt x="12428" y="21997"/>
                  </a:lnTo>
                  <a:lnTo>
                    <a:pt x="12668" y="21923"/>
                  </a:lnTo>
                  <a:lnTo>
                    <a:pt x="12889" y="21812"/>
                  </a:lnTo>
                  <a:lnTo>
                    <a:pt x="13074" y="21683"/>
                  </a:lnTo>
                  <a:lnTo>
                    <a:pt x="13258" y="21517"/>
                  </a:lnTo>
                  <a:lnTo>
                    <a:pt x="13406" y="21351"/>
                  </a:lnTo>
                  <a:lnTo>
                    <a:pt x="13516" y="21130"/>
                  </a:lnTo>
                  <a:close/>
                  <a:moveTo>
                    <a:pt x="39422" y="22826"/>
                  </a:moveTo>
                  <a:lnTo>
                    <a:pt x="40104" y="23748"/>
                  </a:lnTo>
                  <a:lnTo>
                    <a:pt x="39237" y="24320"/>
                  </a:lnTo>
                  <a:lnTo>
                    <a:pt x="38574" y="23435"/>
                  </a:lnTo>
                  <a:lnTo>
                    <a:pt x="39422" y="22826"/>
                  </a:lnTo>
                  <a:close/>
                  <a:moveTo>
                    <a:pt x="19822" y="22495"/>
                  </a:moveTo>
                  <a:lnTo>
                    <a:pt x="20541" y="23564"/>
                  </a:lnTo>
                  <a:lnTo>
                    <a:pt x="19453" y="24449"/>
                  </a:lnTo>
                  <a:lnTo>
                    <a:pt x="18753" y="23232"/>
                  </a:lnTo>
                  <a:lnTo>
                    <a:pt x="19822" y="22495"/>
                  </a:lnTo>
                  <a:close/>
                  <a:moveTo>
                    <a:pt x="23049" y="23066"/>
                  </a:moveTo>
                  <a:lnTo>
                    <a:pt x="23823" y="24099"/>
                  </a:lnTo>
                  <a:lnTo>
                    <a:pt x="22643" y="24947"/>
                  </a:lnTo>
                  <a:lnTo>
                    <a:pt x="21979" y="23822"/>
                  </a:lnTo>
                  <a:lnTo>
                    <a:pt x="23049" y="23066"/>
                  </a:lnTo>
                  <a:close/>
                  <a:moveTo>
                    <a:pt x="26202" y="23601"/>
                  </a:moveTo>
                  <a:lnTo>
                    <a:pt x="26976" y="24670"/>
                  </a:lnTo>
                  <a:lnTo>
                    <a:pt x="25870" y="25463"/>
                  </a:lnTo>
                  <a:lnTo>
                    <a:pt x="25114" y="24320"/>
                  </a:lnTo>
                  <a:lnTo>
                    <a:pt x="26202" y="23601"/>
                  </a:lnTo>
                  <a:close/>
                  <a:moveTo>
                    <a:pt x="29391" y="24209"/>
                  </a:moveTo>
                  <a:lnTo>
                    <a:pt x="30147" y="25242"/>
                  </a:lnTo>
                  <a:lnTo>
                    <a:pt x="29078" y="26016"/>
                  </a:lnTo>
                  <a:lnTo>
                    <a:pt x="28340" y="24910"/>
                  </a:lnTo>
                  <a:lnTo>
                    <a:pt x="29391" y="24209"/>
                  </a:lnTo>
                  <a:close/>
                  <a:moveTo>
                    <a:pt x="32600" y="24799"/>
                  </a:moveTo>
                  <a:lnTo>
                    <a:pt x="33337" y="25813"/>
                  </a:lnTo>
                  <a:lnTo>
                    <a:pt x="32268" y="26569"/>
                  </a:lnTo>
                  <a:lnTo>
                    <a:pt x="31549" y="25482"/>
                  </a:lnTo>
                  <a:lnTo>
                    <a:pt x="32600" y="24799"/>
                  </a:lnTo>
                  <a:close/>
                  <a:moveTo>
                    <a:pt x="35789" y="25371"/>
                  </a:moveTo>
                  <a:lnTo>
                    <a:pt x="36527" y="26385"/>
                  </a:lnTo>
                  <a:lnTo>
                    <a:pt x="35476" y="27141"/>
                  </a:lnTo>
                  <a:lnTo>
                    <a:pt x="34757" y="26053"/>
                  </a:lnTo>
                  <a:lnTo>
                    <a:pt x="35789" y="25371"/>
                  </a:lnTo>
                  <a:close/>
                  <a:moveTo>
                    <a:pt x="19269" y="25482"/>
                  </a:moveTo>
                  <a:lnTo>
                    <a:pt x="20209" y="26809"/>
                  </a:lnTo>
                  <a:lnTo>
                    <a:pt x="19933" y="26901"/>
                  </a:lnTo>
                  <a:lnTo>
                    <a:pt x="19767" y="26975"/>
                  </a:lnTo>
                  <a:lnTo>
                    <a:pt x="19582" y="27067"/>
                  </a:lnTo>
                  <a:lnTo>
                    <a:pt x="19416" y="27196"/>
                  </a:lnTo>
                  <a:lnTo>
                    <a:pt x="19269" y="27325"/>
                  </a:lnTo>
                  <a:lnTo>
                    <a:pt x="19011" y="27584"/>
                  </a:lnTo>
                  <a:lnTo>
                    <a:pt x="17997" y="26330"/>
                  </a:lnTo>
                  <a:lnTo>
                    <a:pt x="19269" y="25482"/>
                  </a:lnTo>
                  <a:close/>
                  <a:moveTo>
                    <a:pt x="38924" y="26035"/>
                  </a:moveTo>
                  <a:lnTo>
                    <a:pt x="39625" y="26957"/>
                  </a:lnTo>
                  <a:lnTo>
                    <a:pt x="38647" y="27620"/>
                  </a:lnTo>
                  <a:lnTo>
                    <a:pt x="37928" y="26625"/>
                  </a:lnTo>
                  <a:lnTo>
                    <a:pt x="38924" y="26035"/>
                  </a:lnTo>
                  <a:close/>
                  <a:moveTo>
                    <a:pt x="22477" y="26127"/>
                  </a:moveTo>
                  <a:lnTo>
                    <a:pt x="23344" y="27307"/>
                  </a:lnTo>
                  <a:lnTo>
                    <a:pt x="22090" y="28229"/>
                  </a:lnTo>
                  <a:lnTo>
                    <a:pt x="21186" y="26901"/>
                  </a:lnTo>
                  <a:lnTo>
                    <a:pt x="22477" y="26127"/>
                  </a:lnTo>
                  <a:close/>
                  <a:moveTo>
                    <a:pt x="25648" y="26735"/>
                  </a:moveTo>
                  <a:lnTo>
                    <a:pt x="26497" y="27879"/>
                  </a:lnTo>
                  <a:lnTo>
                    <a:pt x="25280" y="28800"/>
                  </a:lnTo>
                  <a:lnTo>
                    <a:pt x="24450" y="27491"/>
                  </a:lnTo>
                  <a:lnTo>
                    <a:pt x="25648" y="26735"/>
                  </a:lnTo>
                  <a:close/>
                  <a:moveTo>
                    <a:pt x="28857" y="27307"/>
                  </a:moveTo>
                  <a:lnTo>
                    <a:pt x="29686" y="28450"/>
                  </a:lnTo>
                  <a:lnTo>
                    <a:pt x="28469" y="29335"/>
                  </a:lnTo>
                  <a:lnTo>
                    <a:pt x="27677" y="28081"/>
                  </a:lnTo>
                  <a:lnTo>
                    <a:pt x="28857" y="27307"/>
                  </a:lnTo>
                  <a:close/>
                  <a:moveTo>
                    <a:pt x="32046" y="27897"/>
                  </a:moveTo>
                  <a:lnTo>
                    <a:pt x="32876" y="29022"/>
                  </a:lnTo>
                  <a:lnTo>
                    <a:pt x="31678" y="29888"/>
                  </a:lnTo>
                  <a:lnTo>
                    <a:pt x="30903" y="28653"/>
                  </a:lnTo>
                  <a:lnTo>
                    <a:pt x="32046" y="27897"/>
                  </a:lnTo>
                  <a:close/>
                  <a:moveTo>
                    <a:pt x="35236" y="28469"/>
                  </a:moveTo>
                  <a:lnTo>
                    <a:pt x="36066" y="29575"/>
                  </a:lnTo>
                  <a:lnTo>
                    <a:pt x="34867" y="30460"/>
                  </a:lnTo>
                  <a:lnTo>
                    <a:pt x="34112" y="29225"/>
                  </a:lnTo>
                  <a:lnTo>
                    <a:pt x="35236" y="28469"/>
                  </a:lnTo>
                  <a:close/>
                  <a:moveTo>
                    <a:pt x="38352" y="29132"/>
                  </a:moveTo>
                  <a:lnTo>
                    <a:pt x="39200" y="30183"/>
                  </a:lnTo>
                  <a:lnTo>
                    <a:pt x="38076" y="31031"/>
                  </a:lnTo>
                  <a:lnTo>
                    <a:pt x="37301" y="29778"/>
                  </a:lnTo>
                  <a:lnTo>
                    <a:pt x="38352" y="29132"/>
                  </a:lnTo>
                  <a:close/>
                  <a:moveTo>
                    <a:pt x="41524" y="29593"/>
                  </a:moveTo>
                  <a:lnTo>
                    <a:pt x="42390" y="30755"/>
                  </a:lnTo>
                  <a:lnTo>
                    <a:pt x="41247" y="31474"/>
                  </a:lnTo>
                  <a:lnTo>
                    <a:pt x="40436" y="30349"/>
                  </a:lnTo>
                  <a:lnTo>
                    <a:pt x="41524" y="29593"/>
                  </a:lnTo>
                  <a:close/>
                  <a:moveTo>
                    <a:pt x="25058" y="29704"/>
                  </a:moveTo>
                  <a:lnTo>
                    <a:pt x="26073" y="31179"/>
                  </a:lnTo>
                  <a:lnTo>
                    <a:pt x="25851" y="31216"/>
                  </a:lnTo>
                  <a:lnTo>
                    <a:pt x="25612" y="31290"/>
                  </a:lnTo>
                  <a:lnTo>
                    <a:pt x="25409" y="31400"/>
                  </a:lnTo>
                  <a:lnTo>
                    <a:pt x="25224" y="31548"/>
                  </a:lnTo>
                  <a:lnTo>
                    <a:pt x="25040" y="31714"/>
                  </a:lnTo>
                  <a:lnTo>
                    <a:pt x="24892" y="31917"/>
                  </a:lnTo>
                  <a:lnTo>
                    <a:pt x="24782" y="32156"/>
                  </a:lnTo>
                  <a:lnTo>
                    <a:pt x="24671" y="32433"/>
                  </a:lnTo>
                  <a:lnTo>
                    <a:pt x="24616" y="32138"/>
                  </a:lnTo>
                  <a:lnTo>
                    <a:pt x="24542" y="31861"/>
                  </a:lnTo>
                  <a:lnTo>
                    <a:pt x="24468" y="31603"/>
                  </a:lnTo>
                  <a:lnTo>
                    <a:pt x="24339" y="31363"/>
                  </a:lnTo>
                  <a:lnTo>
                    <a:pt x="24266" y="31234"/>
                  </a:lnTo>
                  <a:lnTo>
                    <a:pt x="24192" y="31124"/>
                  </a:lnTo>
                  <a:lnTo>
                    <a:pt x="24100" y="31031"/>
                  </a:lnTo>
                  <a:lnTo>
                    <a:pt x="23989" y="30939"/>
                  </a:lnTo>
                  <a:lnTo>
                    <a:pt x="23878" y="30847"/>
                  </a:lnTo>
                  <a:lnTo>
                    <a:pt x="23749" y="30773"/>
                  </a:lnTo>
                  <a:lnTo>
                    <a:pt x="23602" y="30700"/>
                  </a:lnTo>
                  <a:lnTo>
                    <a:pt x="23436" y="30644"/>
                  </a:lnTo>
                  <a:lnTo>
                    <a:pt x="23712" y="30626"/>
                  </a:lnTo>
                  <a:lnTo>
                    <a:pt x="23971" y="30552"/>
                  </a:lnTo>
                  <a:lnTo>
                    <a:pt x="24210" y="30478"/>
                  </a:lnTo>
                  <a:lnTo>
                    <a:pt x="24432" y="30368"/>
                  </a:lnTo>
                  <a:lnTo>
                    <a:pt x="24616" y="30239"/>
                  </a:lnTo>
                  <a:lnTo>
                    <a:pt x="24800" y="30091"/>
                  </a:lnTo>
                  <a:lnTo>
                    <a:pt x="24929" y="29907"/>
                  </a:lnTo>
                  <a:lnTo>
                    <a:pt x="25058" y="29704"/>
                  </a:lnTo>
                  <a:close/>
                  <a:moveTo>
                    <a:pt x="28304" y="30405"/>
                  </a:moveTo>
                  <a:lnTo>
                    <a:pt x="29262" y="31732"/>
                  </a:lnTo>
                  <a:lnTo>
                    <a:pt x="29059" y="31769"/>
                  </a:lnTo>
                  <a:lnTo>
                    <a:pt x="28838" y="31843"/>
                  </a:lnTo>
                  <a:lnTo>
                    <a:pt x="28654" y="31953"/>
                  </a:lnTo>
                  <a:lnTo>
                    <a:pt x="28451" y="32082"/>
                  </a:lnTo>
                  <a:lnTo>
                    <a:pt x="28285" y="32267"/>
                  </a:lnTo>
                  <a:lnTo>
                    <a:pt x="28119" y="32470"/>
                  </a:lnTo>
                  <a:lnTo>
                    <a:pt x="27972" y="32728"/>
                  </a:lnTo>
                  <a:lnTo>
                    <a:pt x="27861" y="33023"/>
                  </a:lnTo>
                  <a:lnTo>
                    <a:pt x="27824" y="32691"/>
                  </a:lnTo>
                  <a:lnTo>
                    <a:pt x="27750" y="32414"/>
                  </a:lnTo>
                  <a:lnTo>
                    <a:pt x="27658" y="32138"/>
                  </a:lnTo>
                  <a:lnTo>
                    <a:pt x="27548" y="31917"/>
                  </a:lnTo>
                  <a:lnTo>
                    <a:pt x="27418" y="31714"/>
                  </a:lnTo>
                  <a:lnTo>
                    <a:pt x="27271" y="31548"/>
                  </a:lnTo>
                  <a:lnTo>
                    <a:pt x="27087" y="31419"/>
                  </a:lnTo>
                  <a:lnTo>
                    <a:pt x="26884" y="31308"/>
                  </a:lnTo>
                  <a:lnTo>
                    <a:pt x="28304" y="30405"/>
                  </a:lnTo>
                  <a:close/>
                  <a:moveTo>
                    <a:pt x="31493" y="30995"/>
                  </a:moveTo>
                  <a:lnTo>
                    <a:pt x="32378" y="32212"/>
                  </a:lnTo>
                  <a:lnTo>
                    <a:pt x="31032" y="33262"/>
                  </a:lnTo>
                  <a:lnTo>
                    <a:pt x="30995" y="33041"/>
                  </a:lnTo>
                  <a:lnTo>
                    <a:pt x="30940" y="32838"/>
                  </a:lnTo>
                  <a:lnTo>
                    <a:pt x="30848" y="32636"/>
                  </a:lnTo>
                  <a:lnTo>
                    <a:pt x="30756" y="32433"/>
                  </a:lnTo>
                  <a:lnTo>
                    <a:pt x="30608" y="32267"/>
                  </a:lnTo>
                  <a:lnTo>
                    <a:pt x="30461" y="32119"/>
                  </a:lnTo>
                  <a:lnTo>
                    <a:pt x="30295" y="31972"/>
                  </a:lnTo>
                  <a:lnTo>
                    <a:pt x="30092" y="31880"/>
                  </a:lnTo>
                  <a:lnTo>
                    <a:pt x="31493" y="30995"/>
                  </a:lnTo>
                  <a:close/>
                  <a:moveTo>
                    <a:pt x="34683" y="31566"/>
                  </a:moveTo>
                  <a:lnTo>
                    <a:pt x="35642" y="32875"/>
                  </a:lnTo>
                  <a:lnTo>
                    <a:pt x="35439" y="32931"/>
                  </a:lnTo>
                  <a:lnTo>
                    <a:pt x="35218" y="33004"/>
                  </a:lnTo>
                  <a:lnTo>
                    <a:pt x="35033" y="33097"/>
                  </a:lnTo>
                  <a:lnTo>
                    <a:pt x="34831" y="33244"/>
                  </a:lnTo>
                  <a:lnTo>
                    <a:pt x="34665" y="33410"/>
                  </a:lnTo>
                  <a:lnTo>
                    <a:pt x="34499" y="33631"/>
                  </a:lnTo>
                  <a:lnTo>
                    <a:pt x="34351" y="33889"/>
                  </a:lnTo>
                  <a:lnTo>
                    <a:pt x="34241" y="34184"/>
                  </a:lnTo>
                  <a:lnTo>
                    <a:pt x="34204" y="33871"/>
                  </a:lnTo>
                  <a:lnTo>
                    <a:pt x="34148" y="33576"/>
                  </a:lnTo>
                  <a:lnTo>
                    <a:pt x="34075" y="33318"/>
                  </a:lnTo>
                  <a:lnTo>
                    <a:pt x="33964" y="33078"/>
                  </a:lnTo>
                  <a:lnTo>
                    <a:pt x="33835" y="32894"/>
                  </a:lnTo>
                  <a:lnTo>
                    <a:pt x="33687" y="32709"/>
                  </a:lnTo>
                  <a:lnTo>
                    <a:pt x="33522" y="32580"/>
                  </a:lnTo>
                  <a:lnTo>
                    <a:pt x="33319" y="32451"/>
                  </a:lnTo>
                  <a:lnTo>
                    <a:pt x="34683" y="31566"/>
                  </a:lnTo>
                  <a:close/>
                  <a:moveTo>
                    <a:pt x="37910" y="32138"/>
                  </a:moveTo>
                  <a:lnTo>
                    <a:pt x="38869" y="33447"/>
                  </a:lnTo>
                  <a:lnTo>
                    <a:pt x="38647" y="33484"/>
                  </a:lnTo>
                  <a:lnTo>
                    <a:pt x="38444" y="33558"/>
                  </a:lnTo>
                  <a:lnTo>
                    <a:pt x="38242" y="33650"/>
                  </a:lnTo>
                  <a:lnTo>
                    <a:pt x="38057" y="33797"/>
                  </a:lnTo>
                  <a:lnTo>
                    <a:pt x="37873" y="33963"/>
                  </a:lnTo>
                  <a:lnTo>
                    <a:pt x="37725" y="34166"/>
                  </a:lnTo>
                  <a:lnTo>
                    <a:pt x="37578" y="34406"/>
                  </a:lnTo>
                  <a:lnTo>
                    <a:pt x="37449" y="34682"/>
                  </a:lnTo>
                  <a:lnTo>
                    <a:pt x="37412" y="34387"/>
                  </a:lnTo>
                  <a:lnTo>
                    <a:pt x="37357" y="34111"/>
                  </a:lnTo>
                  <a:lnTo>
                    <a:pt x="37264" y="33853"/>
                  </a:lnTo>
                  <a:lnTo>
                    <a:pt x="37154" y="33631"/>
                  </a:lnTo>
                  <a:lnTo>
                    <a:pt x="37025" y="33447"/>
                  </a:lnTo>
                  <a:lnTo>
                    <a:pt x="36877" y="33281"/>
                  </a:lnTo>
                  <a:lnTo>
                    <a:pt x="36693" y="33133"/>
                  </a:lnTo>
                  <a:lnTo>
                    <a:pt x="36508" y="33023"/>
                  </a:lnTo>
                  <a:lnTo>
                    <a:pt x="37910" y="32138"/>
                  </a:lnTo>
                  <a:close/>
                  <a:moveTo>
                    <a:pt x="41007" y="32820"/>
                  </a:moveTo>
                  <a:lnTo>
                    <a:pt x="41948" y="33963"/>
                  </a:lnTo>
                  <a:lnTo>
                    <a:pt x="40657" y="34738"/>
                  </a:lnTo>
                  <a:lnTo>
                    <a:pt x="39735" y="33521"/>
                  </a:lnTo>
                  <a:lnTo>
                    <a:pt x="41007" y="32820"/>
                  </a:lnTo>
                  <a:close/>
                  <a:moveTo>
                    <a:pt x="1421" y="0"/>
                  </a:moveTo>
                  <a:lnTo>
                    <a:pt x="1587" y="184"/>
                  </a:lnTo>
                  <a:lnTo>
                    <a:pt x="1771" y="350"/>
                  </a:lnTo>
                  <a:lnTo>
                    <a:pt x="1974" y="516"/>
                  </a:lnTo>
                  <a:lnTo>
                    <a:pt x="2232" y="664"/>
                  </a:lnTo>
                  <a:lnTo>
                    <a:pt x="1900" y="701"/>
                  </a:lnTo>
                  <a:lnTo>
                    <a:pt x="1605" y="793"/>
                  </a:lnTo>
                  <a:lnTo>
                    <a:pt x="1347" y="903"/>
                  </a:lnTo>
                  <a:lnTo>
                    <a:pt x="1236" y="977"/>
                  </a:lnTo>
                  <a:lnTo>
                    <a:pt x="1126" y="1051"/>
                  </a:lnTo>
                  <a:lnTo>
                    <a:pt x="1015" y="1143"/>
                  </a:lnTo>
                  <a:lnTo>
                    <a:pt x="923" y="1235"/>
                  </a:lnTo>
                  <a:lnTo>
                    <a:pt x="849" y="1346"/>
                  </a:lnTo>
                  <a:lnTo>
                    <a:pt x="775" y="1457"/>
                  </a:lnTo>
                  <a:lnTo>
                    <a:pt x="702" y="1586"/>
                  </a:lnTo>
                  <a:lnTo>
                    <a:pt x="665" y="1715"/>
                  </a:lnTo>
                  <a:lnTo>
                    <a:pt x="609" y="1844"/>
                  </a:lnTo>
                  <a:lnTo>
                    <a:pt x="573" y="2010"/>
                  </a:lnTo>
                  <a:lnTo>
                    <a:pt x="554" y="2157"/>
                  </a:lnTo>
                  <a:lnTo>
                    <a:pt x="554" y="2305"/>
                  </a:lnTo>
                  <a:lnTo>
                    <a:pt x="554" y="2452"/>
                  </a:lnTo>
                  <a:lnTo>
                    <a:pt x="573" y="2600"/>
                  </a:lnTo>
                  <a:lnTo>
                    <a:pt x="609" y="2729"/>
                  </a:lnTo>
                  <a:lnTo>
                    <a:pt x="646" y="2858"/>
                  </a:lnTo>
                  <a:lnTo>
                    <a:pt x="702" y="2987"/>
                  </a:lnTo>
                  <a:lnTo>
                    <a:pt x="775" y="3098"/>
                  </a:lnTo>
                  <a:lnTo>
                    <a:pt x="849" y="3208"/>
                  </a:lnTo>
                  <a:lnTo>
                    <a:pt x="941" y="3319"/>
                  </a:lnTo>
                  <a:lnTo>
                    <a:pt x="1163" y="3522"/>
                  </a:lnTo>
                  <a:lnTo>
                    <a:pt x="1402" y="3688"/>
                  </a:lnTo>
                  <a:lnTo>
                    <a:pt x="1697" y="3835"/>
                  </a:lnTo>
                  <a:lnTo>
                    <a:pt x="1310" y="3946"/>
                  </a:lnTo>
                  <a:lnTo>
                    <a:pt x="960" y="4075"/>
                  </a:lnTo>
                  <a:lnTo>
                    <a:pt x="812" y="4149"/>
                  </a:lnTo>
                  <a:lnTo>
                    <a:pt x="683" y="4222"/>
                  </a:lnTo>
                  <a:lnTo>
                    <a:pt x="554" y="4315"/>
                  </a:lnTo>
                  <a:lnTo>
                    <a:pt x="443" y="4407"/>
                  </a:lnTo>
                  <a:lnTo>
                    <a:pt x="351" y="4499"/>
                  </a:lnTo>
                  <a:lnTo>
                    <a:pt x="259" y="4610"/>
                  </a:lnTo>
                  <a:lnTo>
                    <a:pt x="185" y="4720"/>
                  </a:lnTo>
                  <a:lnTo>
                    <a:pt x="130" y="4849"/>
                  </a:lnTo>
                  <a:lnTo>
                    <a:pt x="75" y="4978"/>
                  </a:lnTo>
                  <a:lnTo>
                    <a:pt x="38" y="5107"/>
                  </a:lnTo>
                  <a:lnTo>
                    <a:pt x="19" y="5255"/>
                  </a:lnTo>
                  <a:lnTo>
                    <a:pt x="1" y="5402"/>
                  </a:lnTo>
                  <a:lnTo>
                    <a:pt x="1" y="5642"/>
                  </a:lnTo>
                  <a:lnTo>
                    <a:pt x="56" y="5900"/>
                  </a:lnTo>
                  <a:lnTo>
                    <a:pt x="148" y="6140"/>
                  </a:lnTo>
                  <a:lnTo>
                    <a:pt x="259" y="6361"/>
                  </a:lnTo>
                  <a:lnTo>
                    <a:pt x="425" y="6546"/>
                  </a:lnTo>
                  <a:lnTo>
                    <a:pt x="499" y="6638"/>
                  </a:lnTo>
                  <a:lnTo>
                    <a:pt x="591" y="6712"/>
                  </a:lnTo>
                  <a:lnTo>
                    <a:pt x="702" y="6785"/>
                  </a:lnTo>
                  <a:lnTo>
                    <a:pt x="812" y="6841"/>
                  </a:lnTo>
                  <a:lnTo>
                    <a:pt x="923" y="6896"/>
                  </a:lnTo>
                  <a:lnTo>
                    <a:pt x="1052" y="6933"/>
                  </a:lnTo>
                  <a:lnTo>
                    <a:pt x="1347" y="6970"/>
                  </a:lnTo>
                  <a:lnTo>
                    <a:pt x="1494" y="6988"/>
                  </a:lnTo>
                  <a:lnTo>
                    <a:pt x="1660" y="6988"/>
                  </a:lnTo>
                  <a:lnTo>
                    <a:pt x="1808" y="6970"/>
                  </a:lnTo>
                  <a:lnTo>
                    <a:pt x="1974" y="6951"/>
                  </a:lnTo>
                  <a:lnTo>
                    <a:pt x="2103" y="6896"/>
                  </a:lnTo>
                  <a:lnTo>
                    <a:pt x="2250" y="6859"/>
                  </a:lnTo>
                  <a:lnTo>
                    <a:pt x="2379" y="6785"/>
                  </a:lnTo>
                  <a:lnTo>
                    <a:pt x="2490" y="6693"/>
                  </a:lnTo>
                  <a:lnTo>
                    <a:pt x="2619" y="6601"/>
                  </a:lnTo>
                  <a:lnTo>
                    <a:pt x="2711" y="6490"/>
                  </a:lnTo>
                  <a:lnTo>
                    <a:pt x="2914" y="6287"/>
                  </a:lnTo>
                  <a:lnTo>
                    <a:pt x="3062" y="6103"/>
                  </a:lnTo>
                  <a:lnTo>
                    <a:pt x="3873" y="7560"/>
                  </a:lnTo>
                  <a:lnTo>
                    <a:pt x="3652" y="7615"/>
                  </a:lnTo>
                  <a:lnTo>
                    <a:pt x="3467" y="7707"/>
                  </a:lnTo>
                  <a:lnTo>
                    <a:pt x="3283" y="7818"/>
                  </a:lnTo>
                  <a:lnTo>
                    <a:pt x="3117" y="7965"/>
                  </a:lnTo>
                  <a:lnTo>
                    <a:pt x="2970" y="8131"/>
                  </a:lnTo>
                  <a:lnTo>
                    <a:pt x="2840" y="8316"/>
                  </a:lnTo>
                  <a:lnTo>
                    <a:pt x="2730" y="8500"/>
                  </a:lnTo>
                  <a:lnTo>
                    <a:pt x="2619" y="8721"/>
                  </a:lnTo>
                  <a:lnTo>
                    <a:pt x="2601" y="9035"/>
                  </a:lnTo>
                  <a:lnTo>
                    <a:pt x="2619" y="9330"/>
                  </a:lnTo>
                  <a:lnTo>
                    <a:pt x="2675" y="9588"/>
                  </a:lnTo>
                  <a:lnTo>
                    <a:pt x="2730" y="9717"/>
                  </a:lnTo>
                  <a:lnTo>
                    <a:pt x="2767" y="9846"/>
                  </a:lnTo>
                  <a:lnTo>
                    <a:pt x="2840" y="9957"/>
                  </a:lnTo>
                  <a:lnTo>
                    <a:pt x="2914" y="10067"/>
                  </a:lnTo>
                  <a:lnTo>
                    <a:pt x="3006" y="10159"/>
                  </a:lnTo>
                  <a:lnTo>
                    <a:pt x="3099" y="10270"/>
                  </a:lnTo>
                  <a:lnTo>
                    <a:pt x="3209" y="10362"/>
                  </a:lnTo>
                  <a:lnTo>
                    <a:pt x="3320" y="10454"/>
                  </a:lnTo>
                  <a:lnTo>
                    <a:pt x="3596" y="10602"/>
                  </a:lnTo>
                  <a:lnTo>
                    <a:pt x="3652" y="10639"/>
                  </a:lnTo>
                  <a:lnTo>
                    <a:pt x="3689" y="10694"/>
                  </a:lnTo>
                  <a:lnTo>
                    <a:pt x="3762" y="10786"/>
                  </a:lnTo>
                  <a:lnTo>
                    <a:pt x="3596" y="10786"/>
                  </a:lnTo>
                  <a:lnTo>
                    <a:pt x="3430" y="10805"/>
                  </a:lnTo>
                  <a:lnTo>
                    <a:pt x="3283" y="10823"/>
                  </a:lnTo>
                  <a:lnTo>
                    <a:pt x="3135" y="10860"/>
                  </a:lnTo>
                  <a:lnTo>
                    <a:pt x="3006" y="10915"/>
                  </a:lnTo>
                  <a:lnTo>
                    <a:pt x="2877" y="10971"/>
                  </a:lnTo>
                  <a:lnTo>
                    <a:pt x="2748" y="11044"/>
                  </a:lnTo>
                  <a:lnTo>
                    <a:pt x="2638" y="11118"/>
                  </a:lnTo>
                  <a:lnTo>
                    <a:pt x="2545" y="11192"/>
                  </a:lnTo>
                  <a:lnTo>
                    <a:pt x="2453" y="11303"/>
                  </a:lnTo>
                  <a:lnTo>
                    <a:pt x="2361" y="11395"/>
                  </a:lnTo>
                  <a:lnTo>
                    <a:pt x="2287" y="11524"/>
                  </a:lnTo>
                  <a:lnTo>
                    <a:pt x="2232" y="11634"/>
                  </a:lnTo>
                  <a:lnTo>
                    <a:pt x="2177" y="11782"/>
                  </a:lnTo>
                  <a:lnTo>
                    <a:pt x="2121" y="11911"/>
                  </a:lnTo>
                  <a:lnTo>
                    <a:pt x="2103" y="12077"/>
                  </a:lnTo>
                  <a:lnTo>
                    <a:pt x="2084" y="12206"/>
                  </a:lnTo>
                  <a:lnTo>
                    <a:pt x="2066" y="12335"/>
                  </a:lnTo>
                  <a:lnTo>
                    <a:pt x="2084" y="12483"/>
                  </a:lnTo>
                  <a:lnTo>
                    <a:pt x="2103" y="12612"/>
                  </a:lnTo>
                  <a:lnTo>
                    <a:pt x="2121" y="12741"/>
                  </a:lnTo>
                  <a:lnTo>
                    <a:pt x="2177" y="12870"/>
                  </a:lnTo>
                  <a:lnTo>
                    <a:pt x="2214" y="12980"/>
                  </a:lnTo>
                  <a:lnTo>
                    <a:pt x="2287" y="13110"/>
                  </a:lnTo>
                  <a:lnTo>
                    <a:pt x="2361" y="13220"/>
                  </a:lnTo>
                  <a:lnTo>
                    <a:pt x="2435" y="13331"/>
                  </a:lnTo>
                  <a:lnTo>
                    <a:pt x="2527" y="13423"/>
                  </a:lnTo>
                  <a:lnTo>
                    <a:pt x="2619" y="13515"/>
                  </a:lnTo>
                  <a:lnTo>
                    <a:pt x="2730" y="13607"/>
                  </a:lnTo>
                  <a:lnTo>
                    <a:pt x="2840" y="13681"/>
                  </a:lnTo>
                  <a:lnTo>
                    <a:pt x="2970" y="13736"/>
                  </a:lnTo>
                  <a:lnTo>
                    <a:pt x="3099" y="13792"/>
                  </a:lnTo>
                  <a:lnTo>
                    <a:pt x="3246" y="13847"/>
                  </a:lnTo>
                  <a:lnTo>
                    <a:pt x="3412" y="13866"/>
                  </a:lnTo>
                  <a:lnTo>
                    <a:pt x="3560" y="13884"/>
                  </a:lnTo>
                  <a:lnTo>
                    <a:pt x="3836" y="13884"/>
                  </a:lnTo>
                  <a:lnTo>
                    <a:pt x="3984" y="13847"/>
                  </a:lnTo>
                  <a:lnTo>
                    <a:pt x="4131" y="13792"/>
                  </a:lnTo>
                  <a:lnTo>
                    <a:pt x="4260" y="13736"/>
                  </a:lnTo>
                  <a:lnTo>
                    <a:pt x="4389" y="13663"/>
                  </a:lnTo>
                  <a:lnTo>
                    <a:pt x="4518" y="13571"/>
                  </a:lnTo>
                  <a:lnTo>
                    <a:pt x="4647" y="13460"/>
                  </a:lnTo>
                  <a:lnTo>
                    <a:pt x="4758" y="13331"/>
                  </a:lnTo>
                  <a:lnTo>
                    <a:pt x="4887" y="13202"/>
                  </a:lnTo>
                  <a:lnTo>
                    <a:pt x="4998" y="13036"/>
                  </a:lnTo>
                  <a:lnTo>
                    <a:pt x="5108" y="12870"/>
                  </a:lnTo>
                  <a:lnTo>
                    <a:pt x="5219" y="12685"/>
                  </a:lnTo>
                  <a:lnTo>
                    <a:pt x="5219" y="12980"/>
                  </a:lnTo>
                  <a:lnTo>
                    <a:pt x="5274" y="13257"/>
                  </a:lnTo>
                  <a:lnTo>
                    <a:pt x="5366" y="13515"/>
                  </a:lnTo>
                  <a:lnTo>
                    <a:pt x="5477" y="13755"/>
                  </a:lnTo>
                  <a:lnTo>
                    <a:pt x="5643" y="13958"/>
                  </a:lnTo>
                  <a:lnTo>
                    <a:pt x="5827" y="14142"/>
                  </a:lnTo>
                  <a:lnTo>
                    <a:pt x="6067" y="14308"/>
                  </a:lnTo>
                  <a:lnTo>
                    <a:pt x="6325" y="14437"/>
                  </a:lnTo>
                  <a:lnTo>
                    <a:pt x="5920" y="14585"/>
                  </a:lnTo>
                  <a:lnTo>
                    <a:pt x="5569" y="14732"/>
                  </a:lnTo>
                  <a:lnTo>
                    <a:pt x="5422" y="14824"/>
                  </a:lnTo>
                  <a:lnTo>
                    <a:pt x="5293" y="14898"/>
                  </a:lnTo>
                  <a:lnTo>
                    <a:pt x="5164" y="14990"/>
                  </a:lnTo>
                  <a:lnTo>
                    <a:pt x="5071" y="15101"/>
                  </a:lnTo>
                  <a:lnTo>
                    <a:pt x="4979" y="15193"/>
                  </a:lnTo>
                  <a:lnTo>
                    <a:pt x="4887" y="15304"/>
                  </a:lnTo>
                  <a:lnTo>
                    <a:pt x="4832" y="15414"/>
                  </a:lnTo>
                  <a:lnTo>
                    <a:pt x="4776" y="15543"/>
                  </a:lnTo>
                  <a:lnTo>
                    <a:pt x="4740" y="15672"/>
                  </a:lnTo>
                  <a:lnTo>
                    <a:pt x="4703" y="15802"/>
                  </a:lnTo>
                  <a:lnTo>
                    <a:pt x="4684" y="15949"/>
                  </a:lnTo>
                  <a:lnTo>
                    <a:pt x="4684" y="16097"/>
                  </a:lnTo>
                  <a:lnTo>
                    <a:pt x="4703" y="16336"/>
                  </a:lnTo>
                  <a:lnTo>
                    <a:pt x="4758" y="16594"/>
                  </a:lnTo>
                  <a:lnTo>
                    <a:pt x="4850" y="16816"/>
                  </a:lnTo>
                  <a:lnTo>
                    <a:pt x="4979" y="17037"/>
                  </a:lnTo>
                  <a:lnTo>
                    <a:pt x="5145" y="17221"/>
                  </a:lnTo>
                  <a:lnTo>
                    <a:pt x="5237" y="17295"/>
                  </a:lnTo>
                  <a:lnTo>
                    <a:pt x="5330" y="17369"/>
                  </a:lnTo>
                  <a:lnTo>
                    <a:pt x="5440" y="17443"/>
                  </a:lnTo>
                  <a:lnTo>
                    <a:pt x="5551" y="17498"/>
                  </a:lnTo>
                  <a:lnTo>
                    <a:pt x="5680" y="17535"/>
                  </a:lnTo>
                  <a:lnTo>
                    <a:pt x="5791" y="17572"/>
                  </a:lnTo>
                  <a:lnTo>
                    <a:pt x="5938" y="17590"/>
                  </a:lnTo>
                  <a:lnTo>
                    <a:pt x="6086" y="17590"/>
                  </a:lnTo>
                  <a:lnTo>
                    <a:pt x="6399" y="17572"/>
                  </a:lnTo>
                  <a:lnTo>
                    <a:pt x="6694" y="17535"/>
                  </a:lnTo>
                  <a:lnTo>
                    <a:pt x="6989" y="17443"/>
                  </a:lnTo>
                  <a:lnTo>
                    <a:pt x="7229" y="17350"/>
                  </a:lnTo>
                  <a:lnTo>
                    <a:pt x="7450" y="17221"/>
                  </a:lnTo>
                  <a:lnTo>
                    <a:pt x="7874" y="16945"/>
                  </a:lnTo>
                  <a:lnTo>
                    <a:pt x="7929" y="17148"/>
                  </a:lnTo>
                  <a:lnTo>
                    <a:pt x="8003" y="17350"/>
                  </a:lnTo>
                  <a:lnTo>
                    <a:pt x="8114" y="17535"/>
                  </a:lnTo>
                  <a:lnTo>
                    <a:pt x="8243" y="17682"/>
                  </a:lnTo>
                  <a:lnTo>
                    <a:pt x="8390" y="17848"/>
                  </a:lnTo>
                  <a:lnTo>
                    <a:pt x="8556" y="17977"/>
                  </a:lnTo>
                  <a:lnTo>
                    <a:pt x="8741" y="18106"/>
                  </a:lnTo>
                  <a:lnTo>
                    <a:pt x="8943" y="18217"/>
                  </a:lnTo>
                  <a:lnTo>
                    <a:pt x="8556" y="18346"/>
                  </a:lnTo>
                  <a:lnTo>
                    <a:pt x="8224" y="18475"/>
                  </a:lnTo>
                  <a:lnTo>
                    <a:pt x="7948" y="18641"/>
                  </a:lnTo>
                  <a:lnTo>
                    <a:pt x="7837" y="18715"/>
                  </a:lnTo>
                  <a:lnTo>
                    <a:pt x="7727" y="18807"/>
                  </a:lnTo>
                  <a:lnTo>
                    <a:pt x="7634" y="18899"/>
                  </a:lnTo>
                  <a:lnTo>
                    <a:pt x="7561" y="19010"/>
                  </a:lnTo>
                  <a:lnTo>
                    <a:pt x="7487" y="19120"/>
                  </a:lnTo>
                  <a:lnTo>
                    <a:pt x="7432" y="19231"/>
                  </a:lnTo>
                  <a:lnTo>
                    <a:pt x="7376" y="19360"/>
                  </a:lnTo>
                  <a:lnTo>
                    <a:pt x="7339" y="19489"/>
                  </a:lnTo>
                  <a:lnTo>
                    <a:pt x="7321" y="19618"/>
                  </a:lnTo>
                  <a:lnTo>
                    <a:pt x="7302" y="19766"/>
                  </a:lnTo>
                  <a:lnTo>
                    <a:pt x="7302" y="20024"/>
                  </a:lnTo>
                  <a:lnTo>
                    <a:pt x="7358" y="20264"/>
                  </a:lnTo>
                  <a:lnTo>
                    <a:pt x="7450" y="20503"/>
                  </a:lnTo>
                  <a:lnTo>
                    <a:pt x="7561" y="20725"/>
                  </a:lnTo>
                  <a:lnTo>
                    <a:pt x="7708" y="20927"/>
                  </a:lnTo>
                  <a:lnTo>
                    <a:pt x="7800" y="21020"/>
                  </a:lnTo>
                  <a:lnTo>
                    <a:pt x="7892" y="21093"/>
                  </a:lnTo>
                  <a:lnTo>
                    <a:pt x="8003" y="21167"/>
                  </a:lnTo>
                  <a:lnTo>
                    <a:pt x="8114" y="21222"/>
                  </a:lnTo>
                  <a:lnTo>
                    <a:pt x="8224" y="21278"/>
                  </a:lnTo>
                  <a:lnTo>
                    <a:pt x="8335" y="21315"/>
                  </a:lnTo>
                  <a:lnTo>
                    <a:pt x="8483" y="21333"/>
                  </a:lnTo>
                  <a:lnTo>
                    <a:pt x="8648" y="21351"/>
                  </a:lnTo>
                  <a:lnTo>
                    <a:pt x="8962" y="21351"/>
                  </a:lnTo>
                  <a:lnTo>
                    <a:pt x="9294" y="21296"/>
                  </a:lnTo>
                  <a:lnTo>
                    <a:pt x="9589" y="21222"/>
                  </a:lnTo>
                  <a:lnTo>
                    <a:pt x="9736" y="21167"/>
                  </a:lnTo>
                  <a:lnTo>
                    <a:pt x="9865" y="21093"/>
                  </a:lnTo>
                  <a:lnTo>
                    <a:pt x="10105" y="20927"/>
                  </a:lnTo>
                  <a:lnTo>
                    <a:pt x="10474" y="20632"/>
                  </a:lnTo>
                  <a:lnTo>
                    <a:pt x="10492" y="20817"/>
                  </a:lnTo>
                  <a:lnTo>
                    <a:pt x="10548" y="21001"/>
                  </a:lnTo>
                  <a:lnTo>
                    <a:pt x="10640" y="21185"/>
                  </a:lnTo>
                  <a:lnTo>
                    <a:pt x="10769" y="21370"/>
                  </a:lnTo>
                  <a:lnTo>
                    <a:pt x="10935" y="21536"/>
                  </a:lnTo>
                  <a:lnTo>
                    <a:pt x="11138" y="21702"/>
                  </a:lnTo>
                  <a:lnTo>
                    <a:pt x="11359" y="21868"/>
                  </a:lnTo>
                  <a:lnTo>
                    <a:pt x="11617" y="22015"/>
                  </a:lnTo>
                  <a:lnTo>
                    <a:pt x="11304" y="22071"/>
                  </a:lnTo>
                  <a:lnTo>
                    <a:pt x="11009" y="22163"/>
                  </a:lnTo>
                  <a:lnTo>
                    <a:pt x="10750" y="22273"/>
                  </a:lnTo>
                  <a:lnTo>
                    <a:pt x="10621" y="22347"/>
                  </a:lnTo>
                  <a:lnTo>
                    <a:pt x="10511" y="22421"/>
                  </a:lnTo>
                  <a:lnTo>
                    <a:pt x="10419" y="22513"/>
                  </a:lnTo>
                  <a:lnTo>
                    <a:pt x="10326" y="22605"/>
                  </a:lnTo>
                  <a:lnTo>
                    <a:pt x="10234" y="22697"/>
                  </a:lnTo>
                  <a:lnTo>
                    <a:pt x="10160" y="22826"/>
                  </a:lnTo>
                  <a:lnTo>
                    <a:pt x="10105" y="22937"/>
                  </a:lnTo>
                  <a:lnTo>
                    <a:pt x="10050" y="23066"/>
                  </a:lnTo>
                  <a:lnTo>
                    <a:pt x="10013" y="23214"/>
                  </a:lnTo>
                  <a:lnTo>
                    <a:pt x="9976" y="23380"/>
                  </a:lnTo>
                  <a:lnTo>
                    <a:pt x="9958" y="23527"/>
                  </a:lnTo>
                  <a:lnTo>
                    <a:pt x="9958" y="23675"/>
                  </a:lnTo>
                  <a:lnTo>
                    <a:pt x="9958" y="23822"/>
                  </a:lnTo>
                  <a:lnTo>
                    <a:pt x="9976" y="23970"/>
                  </a:lnTo>
                  <a:lnTo>
                    <a:pt x="10013" y="24099"/>
                  </a:lnTo>
                  <a:lnTo>
                    <a:pt x="10050" y="24228"/>
                  </a:lnTo>
                  <a:lnTo>
                    <a:pt x="10105" y="24338"/>
                  </a:lnTo>
                  <a:lnTo>
                    <a:pt x="10179" y="24449"/>
                  </a:lnTo>
                  <a:lnTo>
                    <a:pt x="10253" y="24560"/>
                  </a:lnTo>
                  <a:lnTo>
                    <a:pt x="10345" y="24670"/>
                  </a:lnTo>
                  <a:lnTo>
                    <a:pt x="10548" y="24855"/>
                  </a:lnTo>
                  <a:lnTo>
                    <a:pt x="10787" y="25021"/>
                  </a:lnTo>
                  <a:lnTo>
                    <a:pt x="11064" y="25187"/>
                  </a:lnTo>
                  <a:lnTo>
                    <a:pt x="10714" y="25223"/>
                  </a:lnTo>
                  <a:lnTo>
                    <a:pt x="10419" y="25316"/>
                  </a:lnTo>
                  <a:lnTo>
                    <a:pt x="10271" y="25371"/>
                  </a:lnTo>
                  <a:lnTo>
                    <a:pt x="10142" y="25426"/>
                  </a:lnTo>
                  <a:lnTo>
                    <a:pt x="10031" y="25500"/>
                  </a:lnTo>
                  <a:lnTo>
                    <a:pt x="9921" y="25574"/>
                  </a:lnTo>
                  <a:lnTo>
                    <a:pt x="9829" y="25666"/>
                  </a:lnTo>
                  <a:lnTo>
                    <a:pt x="9736" y="25758"/>
                  </a:lnTo>
                  <a:lnTo>
                    <a:pt x="9663" y="25869"/>
                  </a:lnTo>
                  <a:lnTo>
                    <a:pt x="9589" y="25979"/>
                  </a:lnTo>
                  <a:lnTo>
                    <a:pt x="9533" y="26090"/>
                  </a:lnTo>
                  <a:lnTo>
                    <a:pt x="9497" y="26201"/>
                  </a:lnTo>
                  <a:lnTo>
                    <a:pt x="9460" y="26330"/>
                  </a:lnTo>
                  <a:lnTo>
                    <a:pt x="9441" y="26477"/>
                  </a:lnTo>
                  <a:lnTo>
                    <a:pt x="9423" y="26754"/>
                  </a:lnTo>
                  <a:lnTo>
                    <a:pt x="9460" y="27012"/>
                  </a:lnTo>
                  <a:lnTo>
                    <a:pt x="9515" y="27252"/>
                  </a:lnTo>
                  <a:lnTo>
                    <a:pt x="9626" y="27473"/>
                  </a:lnTo>
                  <a:lnTo>
                    <a:pt x="9773" y="27676"/>
                  </a:lnTo>
                  <a:lnTo>
                    <a:pt x="9939" y="27860"/>
                  </a:lnTo>
                  <a:lnTo>
                    <a:pt x="10142" y="28008"/>
                  </a:lnTo>
                  <a:lnTo>
                    <a:pt x="10382" y="28118"/>
                  </a:lnTo>
                  <a:lnTo>
                    <a:pt x="10511" y="28155"/>
                  </a:lnTo>
                  <a:lnTo>
                    <a:pt x="10640" y="28192"/>
                  </a:lnTo>
                  <a:lnTo>
                    <a:pt x="10898" y="28229"/>
                  </a:lnTo>
                  <a:lnTo>
                    <a:pt x="11156" y="28210"/>
                  </a:lnTo>
                  <a:lnTo>
                    <a:pt x="11396" y="28174"/>
                  </a:lnTo>
                  <a:lnTo>
                    <a:pt x="11525" y="28118"/>
                  </a:lnTo>
                  <a:lnTo>
                    <a:pt x="11635" y="28081"/>
                  </a:lnTo>
                  <a:lnTo>
                    <a:pt x="11746" y="28008"/>
                  </a:lnTo>
                  <a:lnTo>
                    <a:pt x="11857" y="27934"/>
                  </a:lnTo>
                  <a:lnTo>
                    <a:pt x="11949" y="27860"/>
                  </a:lnTo>
                  <a:lnTo>
                    <a:pt x="12023" y="27768"/>
                  </a:lnTo>
                  <a:lnTo>
                    <a:pt x="12096" y="27657"/>
                  </a:lnTo>
                  <a:lnTo>
                    <a:pt x="12170" y="27547"/>
                  </a:lnTo>
                  <a:lnTo>
                    <a:pt x="12244" y="27399"/>
                  </a:lnTo>
                  <a:lnTo>
                    <a:pt x="12299" y="27233"/>
                  </a:lnTo>
                  <a:lnTo>
                    <a:pt x="12336" y="27067"/>
                  </a:lnTo>
                  <a:lnTo>
                    <a:pt x="12373" y="26901"/>
                  </a:lnTo>
                  <a:lnTo>
                    <a:pt x="12391" y="26735"/>
                  </a:lnTo>
                  <a:lnTo>
                    <a:pt x="12391" y="26569"/>
                  </a:lnTo>
                  <a:lnTo>
                    <a:pt x="12373" y="26403"/>
                  </a:lnTo>
                  <a:lnTo>
                    <a:pt x="12355" y="26256"/>
                  </a:lnTo>
                  <a:lnTo>
                    <a:pt x="12299" y="26108"/>
                  </a:lnTo>
                  <a:lnTo>
                    <a:pt x="12225" y="25979"/>
                  </a:lnTo>
                  <a:lnTo>
                    <a:pt x="12152" y="25850"/>
                  </a:lnTo>
                  <a:lnTo>
                    <a:pt x="12041" y="25721"/>
                  </a:lnTo>
                  <a:lnTo>
                    <a:pt x="11820" y="25463"/>
                  </a:lnTo>
                  <a:lnTo>
                    <a:pt x="11617" y="25205"/>
                  </a:lnTo>
                  <a:lnTo>
                    <a:pt x="11838" y="25150"/>
                  </a:lnTo>
                  <a:lnTo>
                    <a:pt x="12060" y="25076"/>
                  </a:lnTo>
                  <a:lnTo>
                    <a:pt x="12262" y="24984"/>
                  </a:lnTo>
                  <a:lnTo>
                    <a:pt x="12447" y="24873"/>
                  </a:lnTo>
                  <a:lnTo>
                    <a:pt x="12613" y="24726"/>
                  </a:lnTo>
                  <a:lnTo>
                    <a:pt x="12760" y="24560"/>
                  </a:lnTo>
                  <a:lnTo>
                    <a:pt x="12889" y="24357"/>
                  </a:lnTo>
                  <a:lnTo>
                    <a:pt x="12981" y="24117"/>
                  </a:lnTo>
                  <a:lnTo>
                    <a:pt x="13018" y="24080"/>
                  </a:lnTo>
                  <a:lnTo>
                    <a:pt x="13074" y="24025"/>
                  </a:lnTo>
                  <a:lnTo>
                    <a:pt x="13184" y="23951"/>
                  </a:lnTo>
                  <a:lnTo>
                    <a:pt x="13147" y="24099"/>
                  </a:lnTo>
                  <a:lnTo>
                    <a:pt x="13129" y="24228"/>
                  </a:lnTo>
                  <a:lnTo>
                    <a:pt x="13129" y="24357"/>
                  </a:lnTo>
                  <a:lnTo>
                    <a:pt x="13129" y="24486"/>
                  </a:lnTo>
                  <a:lnTo>
                    <a:pt x="13147" y="24597"/>
                  </a:lnTo>
                  <a:lnTo>
                    <a:pt x="13184" y="24726"/>
                  </a:lnTo>
                  <a:lnTo>
                    <a:pt x="13240" y="24836"/>
                  </a:lnTo>
                  <a:lnTo>
                    <a:pt x="13295" y="24928"/>
                  </a:lnTo>
                  <a:lnTo>
                    <a:pt x="13424" y="25131"/>
                  </a:lnTo>
                  <a:lnTo>
                    <a:pt x="13590" y="25316"/>
                  </a:lnTo>
                  <a:lnTo>
                    <a:pt x="13774" y="25500"/>
                  </a:lnTo>
                  <a:lnTo>
                    <a:pt x="13977" y="25666"/>
                  </a:lnTo>
                  <a:lnTo>
                    <a:pt x="13590" y="25850"/>
                  </a:lnTo>
                  <a:lnTo>
                    <a:pt x="13276" y="26035"/>
                  </a:lnTo>
                  <a:lnTo>
                    <a:pt x="13147" y="26145"/>
                  </a:lnTo>
                  <a:lnTo>
                    <a:pt x="13018" y="26238"/>
                  </a:lnTo>
                  <a:lnTo>
                    <a:pt x="12926" y="26348"/>
                  </a:lnTo>
                  <a:lnTo>
                    <a:pt x="12834" y="26459"/>
                  </a:lnTo>
                  <a:lnTo>
                    <a:pt x="12760" y="26569"/>
                  </a:lnTo>
                  <a:lnTo>
                    <a:pt x="12686" y="26680"/>
                  </a:lnTo>
                  <a:lnTo>
                    <a:pt x="12650" y="26809"/>
                  </a:lnTo>
                  <a:lnTo>
                    <a:pt x="12613" y="26938"/>
                  </a:lnTo>
                  <a:lnTo>
                    <a:pt x="12594" y="27067"/>
                  </a:lnTo>
                  <a:lnTo>
                    <a:pt x="12594" y="27215"/>
                  </a:lnTo>
                  <a:lnTo>
                    <a:pt x="12594" y="27344"/>
                  </a:lnTo>
                  <a:lnTo>
                    <a:pt x="12613" y="27510"/>
                  </a:lnTo>
                  <a:lnTo>
                    <a:pt x="12668" y="27749"/>
                  </a:lnTo>
                  <a:lnTo>
                    <a:pt x="12760" y="27989"/>
                  </a:lnTo>
                  <a:lnTo>
                    <a:pt x="12889" y="28192"/>
                  </a:lnTo>
                  <a:lnTo>
                    <a:pt x="13037" y="28376"/>
                  </a:lnTo>
                  <a:lnTo>
                    <a:pt x="13240" y="28542"/>
                  </a:lnTo>
                  <a:lnTo>
                    <a:pt x="13442" y="28653"/>
                  </a:lnTo>
                  <a:lnTo>
                    <a:pt x="13682" y="28745"/>
                  </a:lnTo>
                  <a:lnTo>
                    <a:pt x="13922" y="28800"/>
                  </a:lnTo>
                  <a:lnTo>
                    <a:pt x="14180" y="28819"/>
                  </a:lnTo>
                  <a:lnTo>
                    <a:pt x="14438" y="28782"/>
                  </a:lnTo>
                  <a:lnTo>
                    <a:pt x="14659" y="28727"/>
                  </a:lnTo>
                  <a:lnTo>
                    <a:pt x="14899" y="28616"/>
                  </a:lnTo>
                  <a:lnTo>
                    <a:pt x="15102" y="28487"/>
                  </a:lnTo>
                  <a:lnTo>
                    <a:pt x="15268" y="28321"/>
                  </a:lnTo>
                  <a:lnTo>
                    <a:pt x="15434" y="28118"/>
                  </a:lnTo>
                  <a:lnTo>
                    <a:pt x="15544" y="27897"/>
                  </a:lnTo>
                  <a:lnTo>
                    <a:pt x="15600" y="27749"/>
                  </a:lnTo>
                  <a:lnTo>
                    <a:pt x="15637" y="27620"/>
                  </a:lnTo>
                  <a:lnTo>
                    <a:pt x="15655" y="27491"/>
                  </a:lnTo>
                  <a:lnTo>
                    <a:pt x="15673" y="27362"/>
                  </a:lnTo>
                  <a:lnTo>
                    <a:pt x="15673" y="27233"/>
                  </a:lnTo>
                  <a:lnTo>
                    <a:pt x="15673" y="27104"/>
                  </a:lnTo>
                  <a:lnTo>
                    <a:pt x="15637" y="26975"/>
                  </a:lnTo>
                  <a:lnTo>
                    <a:pt x="15618" y="26846"/>
                  </a:lnTo>
                  <a:lnTo>
                    <a:pt x="15563" y="26735"/>
                  </a:lnTo>
                  <a:lnTo>
                    <a:pt x="15507" y="26606"/>
                  </a:lnTo>
                  <a:lnTo>
                    <a:pt x="15342" y="26367"/>
                  </a:lnTo>
                  <a:lnTo>
                    <a:pt x="15139" y="26127"/>
                  </a:lnTo>
                  <a:lnTo>
                    <a:pt x="14881" y="25887"/>
                  </a:lnTo>
                  <a:lnTo>
                    <a:pt x="16116" y="25076"/>
                  </a:lnTo>
                  <a:lnTo>
                    <a:pt x="17148" y="26274"/>
                  </a:lnTo>
                  <a:lnTo>
                    <a:pt x="16872" y="26348"/>
                  </a:lnTo>
                  <a:lnTo>
                    <a:pt x="16614" y="26440"/>
                  </a:lnTo>
                  <a:lnTo>
                    <a:pt x="16392" y="26569"/>
                  </a:lnTo>
                  <a:lnTo>
                    <a:pt x="16300" y="26662"/>
                  </a:lnTo>
                  <a:lnTo>
                    <a:pt x="16208" y="26754"/>
                  </a:lnTo>
                  <a:lnTo>
                    <a:pt x="16116" y="26846"/>
                  </a:lnTo>
                  <a:lnTo>
                    <a:pt x="16042" y="26938"/>
                  </a:lnTo>
                  <a:lnTo>
                    <a:pt x="15968" y="27067"/>
                  </a:lnTo>
                  <a:lnTo>
                    <a:pt x="15913" y="27178"/>
                  </a:lnTo>
                  <a:lnTo>
                    <a:pt x="15858" y="27307"/>
                  </a:lnTo>
                  <a:lnTo>
                    <a:pt x="15802" y="27454"/>
                  </a:lnTo>
                  <a:lnTo>
                    <a:pt x="15784" y="27602"/>
                  </a:lnTo>
                  <a:lnTo>
                    <a:pt x="15766" y="27768"/>
                  </a:lnTo>
                  <a:lnTo>
                    <a:pt x="15747" y="27989"/>
                  </a:lnTo>
                  <a:lnTo>
                    <a:pt x="15784" y="28210"/>
                  </a:lnTo>
                  <a:lnTo>
                    <a:pt x="15858" y="28432"/>
                  </a:lnTo>
                  <a:lnTo>
                    <a:pt x="15968" y="28635"/>
                  </a:lnTo>
                  <a:lnTo>
                    <a:pt x="16097" y="28819"/>
                  </a:lnTo>
                  <a:lnTo>
                    <a:pt x="16245" y="28985"/>
                  </a:lnTo>
                  <a:lnTo>
                    <a:pt x="16429" y="29132"/>
                  </a:lnTo>
                  <a:lnTo>
                    <a:pt x="16632" y="29243"/>
                  </a:lnTo>
                  <a:lnTo>
                    <a:pt x="16798" y="29317"/>
                  </a:lnTo>
                  <a:lnTo>
                    <a:pt x="16964" y="29372"/>
                  </a:lnTo>
                  <a:lnTo>
                    <a:pt x="17112" y="29409"/>
                  </a:lnTo>
                  <a:lnTo>
                    <a:pt x="17259" y="29427"/>
                  </a:lnTo>
                  <a:lnTo>
                    <a:pt x="17407" y="29427"/>
                  </a:lnTo>
                  <a:lnTo>
                    <a:pt x="17554" y="29409"/>
                  </a:lnTo>
                  <a:lnTo>
                    <a:pt x="17702" y="29372"/>
                  </a:lnTo>
                  <a:lnTo>
                    <a:pt x="17831" y="29335"/>
                  </a:lnTo>
                  <a:lnTo>
                    <a:pt x="17960" y="29280"/>
                  </a:lnTo>
                  <a:lnTo>
                    <a:pt x="18089" y="29206"/>
                  </a:lnTo>
                  <a:lnTo>
                    <a:pt x="18218" y="29114"/>
                  </a:lnTo>
                  <a:lnTo>
                    <a:pt x="18347" y="29022"/>
                  </a:lnTo>
                  <a:lnTo>
                    <a:pt x="18568" y="28800"/>
                  </a:lnTo>
                  <a:lnTo>
                    <a:pt x="18789" y="28524"/>
                  </a:lnTo>
                  <a:lnTo>
                    <a:pt x="18882" y="28837"/>
                  </a:lnTo>
                  <a:lnTo>
                    <a:pt x="18974" y="29095"/>
                  </a:lnTo>
                  <a:lnTo>
                    <a:pt x="19121" y="29335"/>
                  </a:lnTo>
                  <a:lnTo>
                    <a:pt x="19269" y="29538"/>
                  </a:lnTo>
                  <a:lnTo>
                    <a:pt x="19361" y="29630"/>
                  </a:lnTo>
                  <a:lnTo>
                    <a:pt x="19472" y="29704"/>
                  </a:lnTo>
                  <a:lnTo>
                    <a:pt x="19564" y="29778"/>
                  </a:lnTo>
                  <a:lnTo>
                    <a:pt x="19674" y="29851"/>
                  </a:lnTo>
                  <a:lnTo>
                    <a:pt x="19804" y="29888"/>
                  </a:lnTo>
                  <a:lnTo>
                    <a:pt x="19933" y="29944"/>
                  </a:lnTo>
                  <a:lnTo>
                    <a:pt x="20062" y="29962"/>
                  </a:lnTo>
                  <a:lnTo>
                    <a:pt x="20209" y="29999"/>
                  </a:lnTo>
                  <a:lnTo>
                    <a:pt x="20357" y="30017"/>
                  </a:lnTo>
                  <a:lnTo>
                    <a:pt x="20504" y="30017"/>
                  </a:lnTo>
                  <a:lnTo>
                    <a:pt x="20652" y="29999"/>
                  </a:lnTo>
                  <a:lnTo>
                    <a:pt x="20781" y="29980"/>
                  </a:lnTo>
                  <a:lnTo>
                    <a:pt x="20910" y="29944"/>
                  </a:lnTo>
                  <a:lnTo>
                    <a:pt x="21039" y="29888"/>
                  </a:lnTo>
                  <a:lnTo>
                    <a:pt x="21150" y="29833"/>
                  </a:lnTo>
                  <a:lnTo>
                    <a:pt x="21260" y="29759"/>
                  </a:lnTo>
                  <a:lnTo>
                    <a:pt x="21371" y="29685"/>
                  </a:lnTo>
                  <a:lnTo>
                    <a:pt x="21463" y="29593"/>
                  </a:lnTo>
                  <a:lnTo>
                    <a:pt x="21666" y="29390"/>
                  </a:lnTo>
                  <a:lnTo>
                    <a:pt x="21832" y="29132"/>
                  </a:lnTo>
                  <a:lnTo>
                    <a:pt x="21979" y="28856"/>
                  </a:lnTo>
                  <a:lnTo>
                    <a:pt x="22016" y="29151"/>
                  </a:lnTo>
                  <a:lnTo>
                    <a:pt x="22071" y="29427"/>
                  </a:lnTo>
                  <a:lnTo>
                    <a:pt x="22164" y="29667"/>
                  </a:lnTo>
                  <a:lnTo>
                    <a:pt x="22293" y="29888"/>
                  </a:lnTo>
                  <a:lnTo>
                    <a:pt x="22459" y="30091"/>
                  </a:lnTo>
                  <a:lnTo>
                    <a:pt x="22661" y="30276"/>
                  </a:lnTo>
                  <a:lnTo>
                    <a:pt x="22883" y="30423"/>
                  </a:lnTo>
                  <a:lnTo>
                    <a:pt x="23159" y="30552"/>
                  </a:lnTo>
                  <a:lnTo>
                    <a:pt x="22625" y="30681"/>
                  </a:lnTo>
                  <a:lnTo>
                    <a:pt x="22385" y="30773"/>
                  </a:lnTo>
                  <a:lnTo>
                    <a:pt x="22145" y="30902"/>
                  </a:lnTo>
                  <a:lnTo>
                    <a:pt x="21961" y="31068"/>
                  </a:lnTo>
                  <a:lnTo>
                    <a:pt x="21776" y="31253"/>
                  </a:lnTo>
                  <a:lnTo>
                    <a:pt x="21647" y="31474"/>
                  </a:lnTo>
                  <a:lnTo>
                    <a:pt x="21555" y="31695"/>
                  </a:lnTo>
                  <a:lnTo>
                    <a:pt x="21481" y="31935"/>
                  </a:lnTo>
                  <a:lnTo>
                    <a:pt x="21481" y="32064"/>
                  </a:lnTo>
                  <a:lnTo>
                    <a:pt x="21463" y="32193"/>
                  </a:lnTo>
                  <a:lnTo>
                    <a:pt x="21481" y="32341"/>
                  </a:lnTo>
                  <a:lnTo>
                    <a:pt x="21500" y="32470"/>
                  </a:lnTo>
                  <a:lnTo>
                    <a:pt x="21518" y="32599"/>
                  </a:lnTo>
                  <a:lnTo>
                    <a:pt x="21555" y="32709"/>
                  </a:lnTo>
                  <a:lnTo>
                    <a:pt x="21666" y="32949"/>
                  </a:lnTo>
                  <a:lnTo>
                    <a:pt x="21813" y="33170"/>
                  </a:lnTo>
                  <a:lnTo>
                    <a:pt x="21998" y="33355"/>
                  </a:lnTo>
                  <a:lnTo>
                    <a:pt x="22219" y="33502"/>
                  </a:lnTo>
                  <a:lnTo>
                    <a:pt x="22330" y="33576"/>
                  </a:lnTo>
                  <a:lnTo>
                    <a:pt x="22459" y="33631"/>
                  </a:lnTo>
                  <a:lnTo>
                    <a:pt x="22588" y="33668"/>
                  </a:lnTo>
                  <a:lnTo>
                    <a:pt x="22717" y="33705"/>
                  </a:lnTo>
                  <a:lnTo>
                    <a:pt x="22975" y="33742"/>
                  </a:lnTo>
                  <a:lnTo>
                    <a:pt x="23233" y="33723"/>
                  </a:lnTo>
                  <a:lnTo>
                    <a:pt x="23473" y="33687"/>
                  </a:lnTo>
                  <a:lnTo>
                    <a:pt x="23694" y="33594"/>
                  </a:lnTo>
                  <a:lnTo>
                    <a:pt x="23915" y="33465"/>
                  </a:lnTo>
                  <a:lnTo>
                    <a:pt x="24118" y="33299"/>
                  </a:lnTo>
                  <a:lnTo>
                    <a:pt x="24284" y="33115"/>
                  </a:lnTo>
                  <a:lnTo>
                    <a:pt x="24432" y="32875"/>
                  </a:lnTo>
                  <a:lnTo>
                    <a:pt x="24542" y="32672"/>
                  </a:lnTo>
                  <a:lnTo>
                    <a:pt x="24671" y="32488"/>
                  </a:lnTo>
                  <a:lnTo>
                    <a:pt x="24671" y="32802"/>
                  </a:lnTo>
                  <a:lnTo>
                    <a:pt x="24708" y="33097"/>
                  </a:lnTo>
                  <a:lnTo>
                    <a:pt x="24782" y="33373"/>
                  </a:lnTo>
                  <a:lnTo>
                    <a:pt x="24837" y="33502"/>
                  </a:lnTo>
                  <a:lnTo>
                    <a:pt x="24892" y="33613"/>
                  </a:lnTo>
                  <a:lnTo>
                    <a:pt x="24966" y="33723"/>
                  </a:lnTo>
                  <a:lnTo>
                    <a:pt x="25040" y="33816"/>
                  </a:lnTo>
                  <a:lnTo>
                    <a:pt x="25132" y="33908"/>
                  </a:lnTo>
                  <a:lnTo>
                    <a:pt x="25224" y="33982"/>
                  </a:lnTo>
                  <a:lnTo>
                    <a:pt x="25335" y="34055"/>
                  </a:lnTo>
                  <a:lnTo>
                    <a:pt x="25446" y="34129"/>
                  </a:lnTo>
                  <a:lnTo>
                    <a:pt x="25556" y="34166"/>
                  </a:lnTo>
                  <a:lnTo>
                    <a:pt x="25704" y="34203"/>
                  </a:lnTo>
                  <a:lnTo>
                    <a:pt x="25851" y="34240"/>
                  </a:lnTo>
                  <a:lnTo>
                    <a:pt x="25999" y="34258"/>
                  </a:lnTo>
                  <a:lnTo>
                    <a:pt x="26331" y="34258"/>
                  </a:lnTo>
                  <a:lnTo>
                    <a:pt x="26644" y="34203"/>
                  </a:lnTo>
                  <a:lnTo>
                    <a:pt x="26958" y="34129"/>
                  </a:lnTo>
                  <a:lnTo>
                    <a:pt x="27087" y="34074"/>
                  </a:lnTo>
                  <a:lnTo>
                    <a:pt x="27234" y="34000"/>
                  </a:lnTo>
                  <a:lnTo>
                    <a:pt x="27474" y="33834"/>
                  </a:lnTo>
                  <a:lnTo>
                    <a:pt x="27861" y="33558"/>
                  </a:lnTo>
                  <a:lnTo>
                    <a:pt x="27916" y="33797"/>
                  </a:lnTo>
                  <a:lnTo>
                    <a:pt x="28009" y="34018"/>
                  </a:lnTo>
                  <a:lnTo>
                    <a:pt x="28119" y="34221"/>
                  </a:lnTo>
                  <a:lnTo>
                    <a:pt x="28248" y="34406"/>
                  </a:lnTo>
                  <a:lnTo>
                    <a:pt x="28433" y="34572"/>
                  </a:lnTo>
                  <a:lnTo>
                    <a:pt x="28635" y="34701"/>
                  </a:lnTo>
                  <a:lnTo>
                    <a:pt x="28875" y="34811"/>
                  </a:lnTo>
                  <a:lnTo>
                    <a:pt x="29133" y="34867"/>
                  </a:lnTo>
                  <a:lnTo>
                    <a:pt x="29299" y="34903"/>
                  </a:lnTo>
                  <a:lnTo>
                    <a:pt x="29613" y="34903"/>
                  </a:lnTo>
                  <a:lnTo>
                    <a:pt x="29760" y="34885"/>
                  </a:lnTo>
                  <a:lnTo>
                    <a:pt x="29889" y="34848"/>
                  </a:lnTo>
                  <a:lnTo>
                    <a:pt x="30018" y="34793"/>
                  </a:lnTo>
                  <a:lnTo>
                    <a:pt x="30147" y="34738"/>
                  </a:lnTo>
                  <a:lnTo>
                    <a:pt x="30258" y="34682"/>
                  </a:lnTo>
                  <a:lnTo>
                    <a:pt x="30369" y="34590"/>
                  </a:lnTo>
                  <a:lnTo>
                    <a:pt x="30479" y="34498"/>
                  </a:lnTo>
                  <a:lnTo>
                    <a:pt x="30664" y="34295"/>
                  </a:lnTo>
                  <a:lnTo>
                    <a:pt x="30830" y="34037"/>
                  </a:lnTo>
                  <a:lnTo>
                    <a:pt x="30995" y="33760"/>
                  </a:lnTo>
                  <a:lnTo>
                    <a:pt x="31069" y="34129"/>
                  </a:lnTo>
                  <a:lnTo>
                    <a:pt x="31180" y="34461"/>
                  </a:lnTo>
                  <a:lnTo>
                    <a:pt x="31309" y="34738"/>
                  </a:lnTo>
                  <a:lnTo>
                    <a:pt x="31383" y="34848"/>
                  </a:lnTo>
                  <a:lnTo>
                    <a:pt x="31456" y="34959"/>
                  </a:lnTo>
                  <a:lnTo>
                    <a:pt x="31549" y="35069"/>
                  </a:lnTo>
                  <a:lnTo>
                    <a:pt x="31641" y="35162"/>
                  </a:lnTo>
                  <a:lnTo>
                    <a:pt x="31751" y="35235"/>
                  </a:lnTo>
                  <a:lnTo>
                    <a:pt x="31862" y="35291"/>
                  </a:lnTo>
                  <a:lnTo>
                    <a:pt x="31973" y="35346"/>
                  </a:lnTo>
                  <a:lnTo>
                    <a:pt x="32102" y="35401"/>
                  </a:lnTo>
                  <a:lnTo>
                    <a:pt x="32231" y="35438"/>
                  </a:lnTo>
                  <a:lnTo>
                    <a:pt x="32378" y="35457"/>
                  </a:lnTo>
                  <a:lnTo>
                    <a:pt x="32544" y="35475"/>
                  </a:lnTo>
                  <a:lnTo>
                    <a:pt x="32839" y="35475"/>
                  </a:lnTo>
                  <a:lnTo>
                    <a:pt x="32968" y="35438"/>
                  </a:lnTo>
                  <a:lnTo>
                    <a:pt x="33097" y="35420"/>
                  </a:lnTo>
                  <a:lnTo>
                    <a:pt x="33227" y="35364"/>
                  </a:lnTo>
                  <a:lnTo>
                    <a:pt x="33356" y="35309"/>
                  </a:lnTo>
                  <a:lnTo>
                    <a:pt x="33466" y="35235"/>
                  </a:lnTo>
                  <a:lnTo>
                    <a:pt x="33577" y="35162"/>
                  </a:lnTo>
                  <a:lnTo>
                    <a:pt x="33669" y="35069"/>
                  </a:lnTo>
                  <a:lnTo>
                    <a:pt x="33872" y="34867"/>
                  </a:lnTo>
                  <a:lnTo>
                    <a:pt x="34038" y="34608"/>
                  </a:lnTo>
                  <a:lnTo>
                    <a:pt x="34185" y="34332"/>
                  </a:lnTo>
                  <a:lnTo>
                    <a:pt x="34259" y="34719"/>
                  </a:lnTo>
                  <a:lnTo>
                    <a:pt x="34370" y="35033"/>
                  </a:lnTo>
                  <a:lnTo>
                    <a:pt x="34517" y="35309"/>
                  </a:lnTo>
                  <a:lnTo>
                    <a:pt x="34591" y="35438"/>
                  </a:lnTo>
                  <a:lnTo>
                    <a:pt x="34665" y="35549"/>
                  </a:lnTo>
                  <a:lnTo>
                    <a:pt x="34757" y="35641"/>
                  </a:lnTo>
                  <a:lnTo>
                    <a:pt x="34849" y="35733"/>
                  </a:lnTo>
                  <a:lnTo>
                    <a:pt x="34941" y="35807"/>
                  </a:lnTo>
                  <a:lnTo>
                    <a:pt x="35052" y="35881"/>
                  </a:lnTo>
                  <a:lnTo>
                    <a:pt x="35181" y="35936"/>
                  </a:lnTo>
                  <a:lnTo>
                    <a:pt x="35292" y="35973"/>
                  </a:lnTo>
                  <a:lnTo>
                    <a:pt x="35439" y="36010"/>
                  </a:lnTo>
                  <a:lnTo>
                    <a:pt x="35568" y="36028"/>
                  </a:lnTo>
                  <a:lnTo>
                    <a:pt x="35734" y="36047"/>
                  </a:lnTo>
                  <a:lnTo>
                    <a:pt x="36029" y="36047"/>
                  </a:lnTo>
                  <a:lnTo>
                    <a:pt x="36177" y="36010"/>
                  </a:lnTo>
                  <a:lnTo>
                    <a:pt x="36306" y="35973"/>
                  </a:lnTo>
                  <a:lnTo>
                    <a:pt x="36435" y="35936"/>
                  </a:lnTo>
                  <a:lnTo>
                    <a:pt x="36545" y="35881"/>
                  </a:lnTo>
                  <a:lnTo>
                    <a:pt x="36674" y="35807"/>
                  </a:lnTo>
                  <a:lnTo>
                    <a:pt x="36767" y="35715"/>
                  </a:lnTo>
                  <a:lnTo>
                    <a:pt x="36877" y="35623"/>
                  </a:lnTo>
                  <a:lnTo>
                    <a:pt x="37080" y="35401"/>
                  </a:lnTo>
                  <a:lnTo>
                    <a:pt x="37246" y="35143"/>
                  </a:lnTo>
                  <a:lnTo>
                    <a:pt x="37394" y="34848"/>
                  </a:lnTo>
                  <a:lnTo>
                    <a:pt x="37430" y="35143"/>
                  </a:lnTo>
                  <a:lnTo>
                    <a:pt x="37486" y="35401"/>
                  </a:lnTo>
                  <a:lnTo>
                    <a:pt x="37578" y="35641"/>
                  </a:lnTo>
                  <a:lnTo>
                    <a:pt x="37689" y="35862"/>
                  </a:lnTo>
                  <a:lnTo>
                    <a:pt x="37836" y="36065"/>
                  </a:lnTo>
                  <a:lnTo>
                    <a:pt x="38002" y="36249"/>
                  </a:lnTo>
                  <a:lnTo>
                    <a:pt x="38223" y="36415"/>
                  </a:lnTo>
                  <a:lnTo>
                    <a:pt x="38463" y="36544"/>
                  </a:lnTo>
                  <a:lnTo>
                    <a:pt x="38113" y="36655"/>
                  </a:lnTo>
                  <a:lnTo>
                    <a:pt x="37947" y="36710"/>
                  </a:lnTo>
                  <a:lnTo>
                    <a:pt x="37781" y="36784"/>
                  </a:lnTo>
                  <a:lnTo>
                    <a:pt x="37652" y="36858"/>
                  </a:lnTo>
                  <a:lnTo>
                    <a:pt x="37523" y="36932"/>
                  </a:lnTo>
                  <a:lnTo>
                    <a:pt x="37412" y="37024"/>
                  </a:lnTo>
                  <a:lnTo>
                    <a:pt x="37301" y="37116"/>
                  </a:lnTo>
                  <a:lnTo>
                    <a:pt x="37209" y="37208"/>
                  </a:lnTo>
                  <a:lnTo>
                    <a:pt x="37135" y="37319"/>
                  </a:lnTo>
                  <a:lnTo>
                    <a:pt x="37080" y="37430"/>
                  </a:lnTo>
                  <a:lnTo>
                    <a:pt x="37025" y="37559"/>
                  </a:lnTo>
                  <a:lnTo>
                    <a:pt x="36969" y="37688"/>
                  </a:lnTo>
                  <a:lnTo>
                    <a:pt x="36951" y="37817"/>
                  </a:lnTo>
                  <a:lnTo>
                    <a:pt x="36933" y="37946"/>
                  </a:lnTo>
                  <a:lnTo>
                    <a:pt x="36914" y="38093"/>
                  </a:lnTo>
                  <a:lnTo>
                    <a:pt x="36933" y="38351"/>
                  </a:lnTo>
                  <a:lnTo>
                    <a:pt x="36988" y="38591"/>
                  </a:lnTo>
                  <a:lnTo>
                    <a:pt x="37099" y="38831"/>
                  </a:lnTo>
                  <a:lnTo>
                    <a:pt x="37228" y="39034"/>
                  </a:lnTo>
                  <a:lnTo>
                    <a:pt x="37375" y="39218"/>
                  </a:lnTo>
                  <a:lnTo>
                    <a:pt x="37559" y="39384"/>
                  </a:lnTo>
                  <a:lnTo>
                    <a:pt x="37781" y="39513"/>
                  </a:lnTo>
                  <a:lnTo>
                    <a:pt x="37891" y="39550"/>
                  </a:lnTo>
                  <a:lnTo>
                    <a:pt x="38020" y="39587"/>
                  </a:lnTo>
                  <a:lnTo>
                    <a:pt x="38149" y="39624"/>
                  </a:lnTo>
                  <a:lnTo>
                    <a:pt x="38279" y="39642"/>
                  </a:lnTo>
                  <a:lnTo>
                    <a:pt x="38408" y="39661"/>
                  </a:lnTo>
                  <a:lnTo>
                    <a:pt x="38537" y="39642"/>
                  </a:lnTo>
                  <a:lnTo>
                    <a:pt x="38795" y="39605"/>
                  </a:lnTo>
                  <a:lnTo>
                    <a:pt x="39053" y="39531"/>
                  </a:lnTo>
                  <a:lnTo>
                    <a:pt x="39274" y="39402"/>
                  </a:lnTo>
                  <a:lnTo>
                    <a:pt x="39385" y="39329"/>
                  </a:lnTo>
                  <a:lnTo>
                    <a:pt x="39477" y="39255"/>
                  </a:lnTo>
                  <a:lnTo>
                    <a:pt x="39569" y="39163"/>
                  </a:lnTo>
                  <a:lnTo>
                    <a:pt x="39661" y="39052"/>
                  </a:lnTo>
                  <a:lnTo>
                    <a:pt x="39735" y="38941"/>
                  </a:lnTo>
                  <a:lnTo>
                    <a:pt x="39809" y="38831"/>
                  </a:lnTo>
                  <a:lnTo>
                    <a:pt x="39864" y="38683"/>
                  </a:lnTo>
                  <a:lnTo>
                    <a:pt x="39920" y="38554"/>
                  </a:lnTo>
                  <a:lnTo>
                    <a:pt x="39956" y="38425"/>
                  </a:lnTo>
                  <a:lnTo>
                    <a:pt x="39975" y="38296"/>
                  </a:lnTo>
                  <a:lnTo>
                    <a:pt x="39975" y="38149"/>
                  </a:lnTo>
                  <a:lnTo>
                    <a:pt x="39975" y="38020"/>
                  </a:lnTo>
                  <a:lnTo>
                    <a:pt x="39956" y="37890"/>
                  </a:lnTo>
                  <a:lnTo>
                    <a:pt x="39920" y="37761"/>
                  </a:lnTo>
                  <a:lnTo>
                    <a:pt x="39883" y="37632"/>
                  </a:lnTo>
                  <a:lnTo>
                    <a:pt x="39809" y="37503"/>
                  </a:lnTo>
                  <a:lnTo>
                    <a:pt x="39735" y="37374"/>
                  </a:lnTo>
                  <a:lnTo>
                    <a:pt x="39661" y="37245"/>
                  </a:lnTo>
                  <a:lnTo>
                    <a:pt x="39440" y="36987"/>
                  </a:lnTo>
                  <a:lnTo>
                    <a:pt x="39182" y="36729"/>
                  </a:lnTo>
                  <a:lnTo>
                    <a:pt x="40436" y="35899"/>
                  </a:lnTo>
                  <a:lnTo>
                    <a:pt x="41395" y="37171"/>
                  </a:lnTo>
                  <a:lnTo>
                    <a:pt x="41100" y="37282"/>
                  </a:lnTo>
                  <a:lnTo>
                    <a:pt x="40823" y="37411"/>
                  </a:lnTo>
                  <a:lnTo>
                    <a:pt x="40602" y="37577"/>
                  </a:lnTo>
                  <a:lnTo>
                    <a:pt x="40510" y="37669"/>
                  </a:lnTo>
                  <a:lnTo>
                    <a:pt x="40436" y="37761"/>
                  </a:lnTo>
                  <a:lnTo>
                    <a:pt x="40344" y="37872"/>
                  </a:lnTo>
                  <a:lnTo>
                    <a:pt x="40288" y="37964"/>
                  </a:lnTo>
                  <a:lnTo>
                    <a:pt x="40233" y="38093"/>
                  </a:lnTo>
                  <a:lnTo>
                    <a:pt x="40196" y="38204"/>
                  </a:lnTo>
                  <a:lnTo>
                    <a:pt x="40159" y="38333"/>
                  </a:lnTo>
                  <a:lnTo>
                    <a:pt x="40141" y="38480"/>
                  </a:lnTo>
                  <a:lnTo>
                    <a:pt x="40122" y="38757"/>
                  </a:lnTo>
                  <a:lnTo>
                    <a:pt x="40159" y="39015"/>
                  </a:lnTo>
                  <a:lnTo>
                    <a:pt x="40233" y="39236"/>
                  </a:lnTo>
                  <a:lnTo>
                    <a:pt x="40325" y="39458"/>
                  </a:lnTo>
                  <a:lnTo>
                    <a:pt x="40473" y="39661"/>
                  </a:lnTo>
                  <a:lnTo>
                    <a:pt x="40620" y="39826"/>
                  </a:lnTo>
                  <a:lnTo>
                    <a:pt x="40823" y="39974"/>
                  </a:lnTo>
                  <a:lnTo>
                    <a:pt x="41026" y="40085"/>
                  </a:lnTo>
                  <a:lnTo>
                    <a:pt x="41266" y="40177"/>
                  </a:lnTo>
                  <a:lnTo>
                    <a:pt x="41413" y="40195"/>
                  </a:lnTo>
                  <a:lnTo>
                    <a:pt x="41579" y="40214"/>
                  </a:lnTo>
                  <a:lnTo>
                    <a:pt x="41726" y="40214"/>
                  </a:lnTo>
                  <a:lnTo>
                    <a:pt x="41892" y="40195"/>
                  </a:lnTo>
                  <a:lnTo>
                    <a:pt x="42040" y="40158"/>
                  </a:lnTo>
                  <a:lnTo>
                    <a:pt x="42187" y="40121"/>
                  </a:lnTo>
                  <a:lnTo>
                    <a:pt x="42335" y="40066"/>
                  </a:lnTo>
                  <a:lnTo>
                    <a:pt x="42464" y="39992"/>
                  </a:lnTo>
                  <a:lnTo>
                    <a:pt x="42464" y="37393"/>
                  </a:lnTo>
                  <a:lnTo>
                    <a:pt x="42409" y="37319"/>
                  </a:lnTo>
                  <a:lnTo>
                    <a:pt x="42464" y="37264"/>
                  </a:lnTo>
                  <a:lnTo>
                    <a:pt x="42464" y="27786"/>
                  </a:lnTo>
                  <a:lnTo>
                    <a:pt x="41763" y="28284"/>
                  </a:lnTo>
                  <a:lnTo>
                    <a:pt x="41026" y="27196"/>
                  </a:lnTo>
                  <a:lnTo>
                    <a:pt x="42077" y="26496"/>
                  </a:lnTo>
                  <a:lnTo>
                    <a:pt x="42464" y="27012"/>
                  </a:lnTo>
                  <a:lnTo>
                    <a:pt x="42464" y="24928"/>
                  </a:lnTo>
                  <a:lnTo>
                    <a:pt x="42353" y="25002"/>
                  </a:lnTo>
                  <a:lnTo>
                    <a:pt x="41690" y="24025"/>
                  </a:lnTo>
                  <a:lnTo>
                    <a:pt x="42464" y="23490"/>
                  </a:lnTo>
                  <a:lnTo>
                    <a:pt x="42464" y="21001"/>
                  </a:lnTo>
                  <a:lnTo>
                    <a:pt x="42353" y="20854"/>
                  </a:lnTo>
                  <a:lnTo>
                    <a:pt x="42464" y="20780"/>
                  </a:lnTo>
                  <a:lnTo>
                    <a:pt x="42464" y="0"/>
                  </a:lnTo>
                  <a:lnTo>
                    <a:pt x="17775" y="0"/>
                  </a:lnTo>
                  <a:lnTo>
                    <a:pt x="17886" y="166"/>
                  </a:lnTo>
                  <a:lnTo>
                    <a:pt x="17130" y="738"/>
                  </a:lnTo>
                  <a:lnTo>
                    <a:pt x="16595" y="0"/>
                  </a:lnTo>
                  <a:lnTo>
                    <a:pt x="14235" y="0"/>
                  </a:lnTo>
                  <a:lnTo>
                    <a:pt x="13922" y="240"/>
                  </a:lnTo>
                  <a:lnTo>
                    <a:pt x="13737" y="0"/>
                  </a:lnTo>
                  <a:lnTo>
                    <a:pt x="4260" y="0"/>
                  </a:lnTo>
                  <a:lnTo>
                    <a:pt x="5016" y="1162"/>
                  </a:lnTo>
                  <a:lnTo>
                    <a:pt x="3836" y="2047"/>
                  </a:lnTo>
                  <a:lnTo>
                    <a:pt x="2859" y="756"/>
                  </a:lnTo>
                  <a:lnTo>
                    <a:pt x="411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9" name="Google Shape;4089;p15"/>
            <p:cNvSpPr/>
            <p:nvPr/>
          </p:nvSpPr>
          <p:spPr>
            <a:xfrm>
              <a:off x="5312925" y="416500"/>
              <a:ext cx="92225" cy="153525"/>
            </a:xfrm>
            <a:custGeom>
              <a:avLst/>
              <a:gdLst/>
              <a:ahLst/>
              <a:cxnLst/>
              <a:rect l="l" t="t" r="r" b="b"/>
              <a:pathLst>
                <a:path w="3689" h="6141" extrusionOk="0">
                  <a:moveTo>
                    <a:pt x="3688" y="1586"/>
                  </a:moveTo>
                  <a:lnTo>
                    <a:pt x="3686" y="1595"/>
                  </a:lnTo>
                  <a:lnTo>
                    <a:pt x="3688" y="1605"/>
                  </a:lnTo>
                  <a:lnTo>
                    <a:pt x="3688" y="1586"/>
                  </a:lnTo>
                  <a:close/>
                  <a:moveTo>
                    <a:pt x="1900" y="1"/>
                  </a:moveTo>
                  <a:lnTo>
                    <a:pt x="1771" y="19"/>
                  </a:lnTo>
                  <a:lnTo>
                    <a:pt x="1623" y="56"/>
                  </a:lnTo>
                  <a:lnTo>
                    <a:pt x="1494" y="111"/>
                  </a:lnTo>
                  <a:lnTo>
                    <a:pt x="1365" y="167"/>
                  </a:lnTo>
                  <a:lnTo>
                    <a:pt x="1236" y="240"/>
                  </a:lnTo>
                  <a:lnTo>
                    <a:pt x="1125" y="314"/>
                  </a:lnTo>
                  <a:lnTo>
                    <a:pt x="1015" y="406"/>
                  </a:lnTo>
                  <a:lnTo>
                    <a:pt x="922" y="498"/>
                  </a:lnTo>
                  <a:lnTo>
                    <a:pt x="830" y="591"/>
                  </a:lnTo>
                  <a:lnTo>
                    <a:pt x="757" y="701"/>
                  </a:lnTo>
                  <a:lnTo>
                    <a:pt x="683" y="830"/>
                  </a:lnTo>
                  <a:lnTo>
                    <a:pt x="627" y="959"/>
                  </a:lnTo>
                  <a:lnTo>
                    <a:pt x="591" y="1088"/>
                  </a:lnTo>
                  <a:lnTo>
                    <a:pt x="554" y="1217"/>
                  </a:lnTo>
                  <a:lnTo>
                    <a:pt x="535" y="1347"/>
                  </a:lnTo>
                  <a:lnTo>
                    <a:pt x="535" y="1494"/>
                  </a:lnTo>
                  <a:lnTo>
                    <a:pt x="554" y="1789"/>
                  </a:lnTo>
                  <a:lnTo>
                    <a:pt x="572" y="1918"/>
                  </a:lnTo>
                  <a:lnTo>
                    <a:pt x="609" y="2047"/>
                  </a:lnTo>
                  <a:lnTo>
                    <a:pt x="646" y="2158"/>
                  </a:lnTo>
                  <a:lnTo>
                    <a:pt x="701" y="2268"/>
                  </a:lnTo>
                  <a:lnTo>
                    <a:pt x="849" y="2490"/>
                  </a:lnTo>
                  <a:lnTo>
                    <a:pt x="1015" y="2656"/>
                  </a:lnTo>
                  <a:lnTo>
                    <a:pt x="1217" y="2822"/>
                  </a:lnTo>
                  <a:lnTo>
                    <a:pt x="1439" y="2951"/>
                  </a:lnTo>
                  <a:lnTo>
                    <a:pt x="1697" y="3080"/>
                  </a:lnTo>
                  <a:lnTo>
                    <a:pt x="1328" y="3135"/>
                  </a:lnTo>
                  <a:lnTo>
                    <a:pt x="1162" y="3172"/>
                  </a:lnTo>
                  <a:lnTo>
                    <a:pt x="996" y="3227"/>
                  </a:lnTo>
                  <a:lnTo>
                    <a:pt x="849" y="3283"/>
                  </a:lnTo>
                  <a:lnTo>
                    <a:pt x="720" y="3338"/>
                  </a:lnTo>
                  <a:lnTo>
                    <a:pt x="591" y="3412"/>
                  </a:lnTo>
                  <a:lnTo>
                    <a:pt x="480" y="3504"/>
                  </a:lnTo>
                  <a:lnTo>
                    <a:pt x="369" y="3596"/>
                  </a:lnTo>
                  <a:lnTo>
                    <a:pt x="296" y="3688"/>
                  </a:lnTo>
                  <a:lnTo>
                    <a:pt x="203" y="3799"/>
                  </a:lnTo>
                  <a:lnTo>
                    <a:pt x="148" y="3909"/>
                  </a:lnTo>
                  <a:lnTo>
                    <a:pt x="93" y="4039"/>
                  </a:lnTo>
                  <a:lnTo>
                    <a:pt x="56" y="4168"/>
                  </a:lnTo>
                  <a:lnTo>
                    <a:pt x="19" y="4315"/>
                  </a:lnTo>
                  <a:lnTo>
                    <a:pt x="1" y="4463"/>
                  </a:lnTo>
                  <a:lnTo>
                    <a:pt x="1" y="4610"/>
                  </a:lnTo>
                  <a:lnTo>
                    <a:pt x="1" y="4739"/>
                  </a:lnTo>
                  <a:lnTo>
                    <a:pt x="19" y="4868"/>
                  </a:lnTo>
                  <a:lnTo>
                    <a:pt x="37" y="5016"/>
                  </a:lnTo>
                  <a:lnTo>
                    <a:pt x="74" y="5126"/>
                  </a:lnTo>
                  <a:lnTo>
                    <a:pt x="130" y="5255"/>
                  </a:lnTo>
                  <a:lnTo>
                    <a:pt x="259" y="5477"/>
                  </a:lnTo>
                  <a:lnTo>
                    <a:pt x="332" y="5587"/>
                  </a:lnTo>
                  <a:lnTo>
                    <a:pt x="406" y="5680"/>
                  </a:lnTo>
                  <a:lnTo>
                    <a:pt x="498" y="5772"/>
                  </a:lnTo>
                  <a:lnTo>
                    <a:pt x="609" y="5845"/>
                  </a:lnTo>
                  <a:lnTo>
                    <a:pt x="720" y="5919"/>
                  </a:lnTo>
                  <a:lnTo>
                    <a:pt x="830" y="5993"/>
                  </a:lnTo>
                  <a:lnTo>
                    <a:pt x="941" y="6048"/>
                  </a:lnTo>
                  <a:lnTo>
                    <a:pt x="1070" y="6085"/>
                  </a:lnTo>
                  <a:lnTo>
                    <a:pt x="1199" y="6104"/>
                  </a:lnTo>
                  <a:lnTo>
                    <a:pt x="1347" y="6122"/>
                  </a:lnTo>
                  <a:lnTo>
                    <a:pt x="1476" y="6140"/>
                  </a:lnTo>
                  <a:lnTo>
                    <a:pt x="1605" y="6140"/>
                  </a:lnTo>
                  <a:lnTo>
                    <a:pt x="1734" y="6122"/>
                  </a:lnTo>
                  <a:lnTo>
                    <a:pt x="1863" y="6085"/>
                  </a:lnTo>
                  <a:lnTo>
                    <a:pt x="2103" y="6011"/>
                  </a:lnTo>
                  <a:lnTo>
                    <a:pt x="2342" y="5882"/>
                  </a:lnTo>
                  <a:lnTo>
                    <a:pt x="2434" y="5809"/>
                  </a:lnTo>
                  <a:lnTo>
                    <a:pt x="2545" y="5716"/>
                  </a:lnTo>
                  <a:lnTo>
                    <a:pt x="2637" y="5624"/>
                  </a:lnTo>
                  <a:lnTo>
                    <a:pt x="2711" y="5532"/>
                  </a:lnTo>
                  <a:lnTo>
                    <a:pt x="2803" y="5421"/>
                  </a:lnTo>
                  <a:lnTo>
                    <a:pt x="2858" y="5292"/>
                  </a:lnTo>
                  <a:lnTo>
                    <a:pt x="2914" y="5163"/>
                  </a:lnTo>
                  <a:lnTo>
                    <a:pt x="2969" y="5016"/>
                  </a:lnTo>
                  <a:lnTo>
                    <a:pt x="3006" y="4887"/>
                  </a:lnTo>
                  <a:lnTo>
                    <a:pt x="3024" y="4739"/>
                  </a:lnTo>
                  <a:lnTo>
                    <a:pt x="3024" y="4610"/>
                  </a:lnTo>
                  <a:lnTo>
                    <a:pt x="3006" y="4481"/>
                  </a:lnTo>
                  <a:lnTo>
                    <a:pt x="2988" y="4334"/>
                  </a:lnTo>
                  <a:lnTo>
                    <a:pt x="2951" y="4204"/>
                  </a:lnTo>
                  <a:lnTo>
                    <a:pt x="2877" y="4075"/>
                  </a:lnTo>
                  <a:lnTo>
                    <a:pt x="2822" y="3928"/>
                  </a:lnTo>
                  <a:lnTo>
                    <a:pt x="2729" y="3799"/>
                  </a:lnTo>
                  <a:lnTo>
                    <a:pt x="2619" y="3651"/>
                  </a:lnTo>
                  <a:lnTo>
                    <a:pt x="2490" y="3522"/>
                  </a:lnTo>
                  <a:lnTo>
                    <a:pt x="2361" y="3393"/>
                  </a:lnTo>
                  <a:lnTo>
                    <a:pt x="2047" y="3117"/>
                  </a:lnTo>
                  <a:lnTo>
                    <a:pt x="2213" y="3098"/>
                  </a:lnTo>
                  <a:lnTo>
                    <a:pt x="2379" y="3061"/>
                  </a:lnTo>
                  <a:lnTo>
                    <a:pt x="2545" y="3006"/>
                  </a:lnTo>
                  <a:lnTo>
                    <a:pt x="2674" y="2951"/>
                  </a:lnTo>
                  <a:lnTo>
                    <a:pt x="2822" y="2895"/>
                  </a:lnTo>
                  <a:lnTo>
                    <a:pt x="2932" y="2803"/>
                  </a:lnTo>
                  <a:lnTo>
                    <a:pt x="3043" y="2729"/>
                  </a:lnTo>
                  <a:lnTo>
                    <a:pt x="3153" y="2637"/>
                  </a:lnTo>
                  <a:lnTo>
                    <a:pt x="3246" y="2527"/>
                  </a:lnTo>
                  <a:lnTo>
                    <a:pt x="3338" y="2416"/>
                  </a:lnTo>
                  <a:lnTo>
                    <a:pt x="3485" y="2158"/>
                  </a:lnTo>
                  <a:lnTo>
                    <a:pt x="3596" y="1881"/>
                  </a:lnTo>
                  <a:lnTo>
                    <a:pt x="3686" y="1595"/>
                  </a:lnTo>
                  <a:lnTo>
                    <a:pt x="3559" y="1107"/>
                  </a:lnTo>
                  <a:lnTo>
                    <a:pt x="3504" y="978"/>
                  </a:lnTo>
                  <a:lnTo>
                    <a:pt x="3448" y="849"/>
                  </a:lnTo>
                  <a:lnTo>
                    <a:pt x="3393" y="738"/>
                  </a:lnTo>
                  <a:lnTo>
                    <a:pt x="3319" y="627"/>
                  </a:lnTo>
                  <a:lnTo>
                    <a:pt x="3227" y="517"/>
                  </a:lnTo>
                  <a:lnTo>
                    <a:pt x="3135" y="425"/>
                  </a:lnTo>
                  <a:lnTo>
                    <a:pt x="3043" y="332"/>
                  </a:lnTo>
                  <a:lnTo>
                    <a:pt x="2932" y="259"/>
                  </a:lnTo>
                  <a:lnTo>
                    <a:pt x="2822" y="185"/>
                  </a:lnTo>
                  <a:lnTo>
                    <a:pt x="2711" y="130"/>
                  </a:lnTo>
                  <a:lnTo>
                    <a:pt x="2582" y="74"/>
                  </a:lnTo>
                  <a:lnTo>
                    <a:pt x="2453" y="37"/>
                  </a:lnTo>
                  <a:lnTo>
                    <a:pt x="2324" y="19"/>
                  </a:lnTo>
                  <a:lnTo>
                    <a:pt x="217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0" name="Google Shape;4090;p15"/>
            <p:cNvSpPr/>
            <p:nvPr/>
          </p:nvSpPr>
          <p:spPr>
            <a:xfrm>
              <a:off x="5720400" y="976550"/>
              <a:ext cx="153525" cy="90375"/>
            </a:xfrm>
            <a:custGeom>
              <a:avLst/>
              <a:gdLst/>
              <a:ahLst/>
              <a:cxnLst/>
              <a:rect l="l" t="t" r="r" b="b"/>
              <a:pathLst>
                <a:path w="6141" h="3615" extrusionOk="0">
                  <a:moveTo>
                    <a:pt x="1384" y="1"/>
                  </a:moveTo>
                  <a:lnTo>
                    <a:pt x="1236" y="19"/>
                  </a:lnTo>
                  <a:lnTo>
                    <a:pt x="997" y="93"/>
                  </a:lnTo>
                  <a:lnTo>
                    <a:pt x="757" y="204"/>
                  </a:lnTo>
                  <a:lnTo>
                    <a:pt x="554" y="333"/>
                  </a:lnTo>
                  <a:lnTo>
                    <a:pt x="443" y="425"/>
                  </a:lnTo>
                  <a:lnTo>
                    <a:pt x="370" y="517"/>
                  </a:lnTo>
                  <a:lnTo>
                    <a:pt x="277" y="628"/>
                  </a:lnTo>
                  <a:lnTo>
                    <a:pt x="204" y="739"/>
                  </a:lnTo>
                  <a:lnTo>
                    <a:pt x="148" y="849"/>
                  </a:lnTo>
                  <a:lnTo>
                    <a:pt x="93" y="978"/>
                  </a:lnTo>
                  <a:lnTo>
                    <a:pt x="56" y="1107"/>
                  </a:lnTo>
                  <a:lnTo>
                    <a:pt x="19" y="1236"/>
                  </a:lnTo>
                  <a:lnTo>
                    <a:pt x="1" y="1494"/>
                  </a:lnTo>
                  <a:lnTo>
                    <a:pt x="19" y="1753"/>
                  </a:lnTo>
                  <a:lnTo>
                    <a:pt x="75" y="1992"/>
                  </a:lnTo>
                  <a:lnTo>
                    <a:pt x="112" y="2121"/>
                  </a:lnTo>
                  <a:lnTo>
                    <a:pt x="167" y="2232"/>
                  </a:lnTo>
                  <a:lnTo>
                    <a:pt x="222" y="2343"/>
                  </a:lnTo>
                  <a:lnTo>
                    <a:pt x="296" y="2435"/>
                  </a:lnTo>
                  <a:lnTo>
                    <a:pt x="388" y="2527"/>
                  </a:lnTo>
                  <a:lnTo>
                    <a:pt x="480" y="2619"/>
                  </a:lnTo>
                  <a:lnTo>
                    <a:pt x="591" y="2693"/>
                  </a:lnTo>
                  <a:lnTo>
                    <a:pt x="702" y="2748"/>
                  </a:lnTo>
                  <a:lnTo>
                    <a:pt x="849" y="2822"/>
                  </a:lnTo>
                  <a:lnTo>
                    <a:pt x="1015" y="2877"/>
                  </a:lnTo>
                  <a:lnTo>
                    <a:pt x="1162" y="2914"/>
                  </a:lnTo>
                  <a:lnTo>
                    <a:pt x="1347" y="2951"/>
                  </a:lnTo>
                  <a:lnTo>
                    <a:pt x="1513" y="2970"/>
                  </a:lnTo>
                  <a:lnTo>
                    <a:pt x="1679" y="2970"/>
                  </a:lnTo>
                  <a:lnTo>
                    <a:pt x="1845" y="2951"/>
                  </a:lnTo>
                  <a:lnTo>
                    <a:pt x="1992" y="2914"/>
                  </a:lnTo>
                  <a:lnTo>
                    <a:pt x="2140" y="2877"/>
                  </a:lnTo>
                  <a:lnTo>
                    <a:pt x="2269" y="2804"/>
                  </a:lnTo>
                  <a:lnTo>
                    <a:pt x="2398" y="2711"/>
                  </a:lnTo>
                  <a:lnTo>
                    <a:pt x="2527" y="2619"/>
                  </a:lnTo>
                  <a:lnTo>
                    <a:pt x="2785" y="2398"/>
                  </a:lnTo>
                  <a:lnTo>
                    <a:pt x="3025" y="2177"/>
                  </a:lnTo>
                  <a:lnTo>
                    <a:pt x="3154" y="2545"/>
                  </a:lnTo>
                  <a:lnTo>
                    <a:pt x="3320" y="2859"/>
                  </a:lnTo>
                  <a:lnTo>
                    <a:pt x="3393" y="2988"/>
                  </a:lnTo>
                  <a:lnTo>
                    <a:pt x="3486" y="3117"/>
                  </a:lnTo>
                  <a:lnTo>
                    <a:pt x="3596" y="3209"/>
                  </a:lnTo>
                  <a:lnTo>
                    <a:pt x="3689" y="3320"/>
                  </a:lnTo>
                  <a:lnTo>
                    <a:pt x="3799" y="3394"/>
                  </a:lnTo>
                  <a:lnTo>
                    <a:pt x="3910" y="3467"/>
                  </a:lnTo>
                  <a:lnTo>
                    <a:pt x="4039" y="3523"/>
                  </a:lnTo>
                  <a:lnTo>
                    <a:pt x="4168" y="3560"/>
                  </a:lnTo>
                  <a:lnTo>
                    <a:pt x="4297" y="3596"/>
                  </a:lnTo>
                  <a:lnTo>
                    <a:pt x="4444" y="3615"/>
                  </a:lnTo>
                  <a:lnTo>
                    <a:pt x="4739" y="3615"/>
                  </a:lnTo>
                  <a:lnTo>
                    <a:pt x="4887" y="3596"/>
                  </a:lnTo>
                  <a:lnTo>
                    <a:pt x="5016" y="3560"/>
                  </a:lnTo>
                  <a:lnTo>
                    <a:pt x="5145" y="3523"/>
                  </a:lnTo>
                  <a:lnTo>
                    <a:pt x="5274" y="3467"/>
                  </a:lnTo>
                  <a:lnTo>
                    <a:pt x="5385" y="3394"/>
                  </a:lnTo>
                  <a:lnTo>
                    <a:pt x="5495" y="3338"/>
                  </a:lnTo>
                  <a:lnTo>
                    <a:pt x="5606" y="3246"/>
                  </a:lnTo>
                  <a:lnTo>
                    <a:pt x="5698" y="3154"/>
                  </a:lnTo>
                  <a:lnTo>
                    <a:pt x="5790" y="3062"/>
                  </a:lnTo>
                  <a:lnTo>
                    <a:pt x="5864" y="2951"/>
                  </a:lnTo>
                  <a:lnTo>
                    <a:pt x="5938" y="2840"/>
                  </a:lnTo>
                  <a:lnTo>
                    <a:pt x="6012" y="2730"/>
                  </a:lnTo>
                  <a:lnTo>
                    <a:pt x="6049" y="2601"/>
                  </a:lnTo>
                  <a:lnTo>
                    <a:pt x="6085" y="2472"/>
                  </a:lnTo>
                  <a:lnTo>
                    <a:pt x="6122" y="2324"/>
                  </a:lnTo>
                  <a:lnTo>
                    <a:pt x="6141" y="2195"/>
                  </a:lnTo>
                  <a:lnTo>
                    <a:pt x="6141" y="2066"/>
                  </a:lnTo>
                  <a:lnTo>
                    <a:pt x="6141" y="1937"/>
                  </a:lnTo>
                  <a:lnTo>
                    <a:pt x="6085" y="1679"/>
                  </a:lnTo>
                  <a:lnTo>
                    <a:pt x="6012" y="1439"/>
                  </a:lnTo>
                  <a:lnTo>
                    <a:pt x="5883" y="1218"/>
                  </a:lnTo>
                  <a:lnTo>
                    <a:pt x="5717" y="1015"/>
                  </a:lnTo>
                  <a:lnTo>
                    <a:pt x="5532" y="849"/>
                  </a:lnTo>
                  <a:lnTo>
                    <a:pt x="5422" y="775"/>
                  </a:lnTo>
                  <a:lnTo>
                    <a:pt x="5311" y="702"/>
                  </a:lnTo>
                  <a:lnTo>
                    <a:pt x="5200" y="646"/>
                  </a:lnTo>
                  <a:lnTo>
                    <a:pt x="5090" y="609"/>
                  </a:lnTo>
                  <a:lnTo>
                    <a:pt x="4924" y="573"/>
                  </a:lnTo>
                  <a:lnTo>
                    <a:pt x="4776" y="536"/>
                  </a:lnTo>
                  <a:lnTo>
                    <a:pt x="4481" y="536"/>
                  </a:lnTo>
                  <a:lnTo>
                    <a:pt x="4352" y="554"/>
                  </a:lnTo>
                  <a:lnTo>
                    <a:pt x="4205" y="591"/>
                  </a:lnTo>
                  <a:lnTo>
                    <a:pt x="4076" y="628"/>
                  </a:lnTo>
                  <a:lnTo>
                    <a:pt x="3947" y="683"/>
                  </a:lnTo>
                  <a:lnTo>
                    <a:pt x="3818" y="775"/>
                  </a:lnTo>
                  <a:lnTo>
                    <a:pt x="3707" y="849"/>
                  </a:lnTo>
                  <a:lnTo>
                    <a:pt x="3578" y="960"/>
                  </a:lnTo>
                  <a:lnTo>
                    <a:pt x="3467" y="1089"/>
                  </a:lnTo>
                  <a:lnTo>
                    <a:pt x="3357" y="1218"/>
                  </a:lnTo>
                  <a:lnTo>
                    <a:pt x="3246" y="1365"/>
                  </a:lnTo>
                  <a:lnTo>
                    <a:pt x="3062" y="1716"/>
                  </a:lnTo>
                  <a:lnTo>
                    <a:pt x="3006" y="1365"/>
                  </a:lnTo>
                  <a:lnTo>
                    <a:pt x="2933" y="1052"/>
                  </a:lnTo>
                  <a:lnTo>
                    <a:pt x="2896" y="904"/>
                  </a:lnTo>
                  <a:lnTo>
                    <a:pt x="2840" y="775"/>
                  </a:lnTo>
                  <a:lnTo>
                    <a:pt x="2767" y="646"/>
                  </a:lnTo>
                  <a:lnTo>
                    <a:pt x="2693" y="536"/>
                  </a:lnTo>
                  <a:lnTo>
                    <a:pt x="2601" y="425"/>
                  </a:lnTo>
                  <a:lnTo>
                    <a:pt x="2508" y="333"/>
                  </a:lnTo>
                  <a:lnTo>
                    <a:pt x="2416" y="259"/>
                  </a:lnTo>
                  <a:lnTo>
                    <a:pt x="2306" y="185"/>
                  </a:lnTo>
                  <a:lnTo>
                    <a:pt x="2195" y="130"/>
                  </a:lnTo>
                  <a:lnTo>
                    <a:pt x="2066" y="75"/>
                  </a:lnTo>
                  <a:lnTo>
                    <a:pt x="1937" y="38"/>
                  </a:lnTo>
                  <a:lnTo>
                    <a:pt x="1789" y="19"/>
                  </a:lnTo>
                  <a:lnTo>
                    <a:pt x="164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1" name="Google Shape;4091;p15"/>
            <p:cNvSpPr/>
            <p:nvPr/>
          </p:nvSpPr>
          <p:spPr>
            <a:xfrm>
              <a:off x="5274675" y="242250"/>
              <a:ext cx="77000" cy="77025"/>
            </a:xfrm>
            <a:custGeom>
              <a:avLst/>
              <a:gdLst/>
              <a:ahLst/>
              <a:cxnLst/>
              <a:rect l="l" t="t" r="r" b="b"/>
              <a:pathLst>
                <a:path w="3080" h="3081" extrusionOk="0">
                  <a:moveTo>
                    <a:pt x="1420" y="1"/>
                  </a:moveTo>
                  <a:lnTo>
                    <a:pt x="1272" y="19"/>
                  </a:lnTo>
                  <a:lnTo>
                    <a:pt x="1125" y="56"/>
                  </a:lnTo>
                  <a:lnTo>
                    <a:pt x="977" y="112"/>
                  </a:lnTo>
                  <a:lnTo>
                    <a:pt x="848" y="167"/>
                  </a:lnTo>
                  <a:lnTo>
                    <a:pt x="719" y="241"/>
                  </a:lnTo>
                  <a:lnTo>
                    <a:pt x="609" y="333"/>
                  </a:lnTo>
                  <a:lnTo>
                    <a:pt x="498" y="425"/>
                  </a:lnTo>
                  <a:lnTo>
                    <a:pt x="387" y="536"/>
                  </a:lnTo>
                  <a:lnTo>
                    <a:pt x="295" y="646"/>
                  </a:lnTo>
                  <a:lnTo>
                    <a:pt x="221" y="775"/>
                  </a:lnTo>
                  <a:lnTo>
                    <a:pt x="148" y="904"/>
                  </a:lnTo>
                  <a:lnTo>
                    <a:pt x="92" y="1033"/>
                  </a:lnTo>
                  <a:lnTo>
                    <a:pt x="56" y="1181"/>
                  </a:lnTo>
                  <a:lnTo>
                    <a:pt x="19" y="1328"/>
                  </a:lnTo>
                  <a:lnTo>
                    <a:pt x="0" y="1494"/>
                  </a:lnTo>
                  <a:lnTo>
                    <a:pt x="19" y="1642"/>
                  </a:lnTo>
                  <a:lnTo>
                    <a:pt x="37" y="1808"/>
                  </a:lnTo>
                  <a:lnTo>
                    <a:pt x="56" y="1955"/>
                  </a:lnTo>
                  <a:lnTo>
                    <a:pt x="111" y="2103"/>
                  </a:lnTo>
                  <a:lnTo>
                    <a:pt x="166" y="2232"/>
                  </a:lnTo>
                  <a:lnTo>
                    <a:pt x="240" y="2361"/>
                  </a:lnTo>
                  <a:lnTo>
                    <a:pt x="332" y="2490"/>
                  </a:lnTo>
                  <a:lnTo>
                    <a:pt x="424" y="2601"/>
                  </a:lnTo>
                  <a:lnTo>
                    <a:pt x="535" y="2711"/>
                  </a:lnTo>
                  <a:lnTo>
                    <a:pt x="646" y="2804"/>
                  </a:lnTo>
                  <a:lnTo>
                    <a:pt x="775" y="2877"/>
                  </a:lnTo>
                  <a:lnTo>
                    <a:pt x="922" y="2951"/>
                  </a:lnTo>
                  <a:lnTo>
                    <a:pt x="1051" y="3006"/>
                  </a:lnTo>
                  <a:lnTo>
                    <a:pt x="1199" y="3043"/>
                  </a:lnTo>
                  <a:lnTo>
                    <a:pt x="1365" y="3062"/>
                  </a:lnTo>
                  <a:lnTo>
                    <a:pt x="1512" y="3080"/>
                  </a:lnTo>
                  <a:lnTo>
                    <a:pt x="1678" y="3080"/>
                  </a:lnTo>
                  <a:lnTo>
                    <a:pt x="1826" y="3062"/>
                  </a:lnTo>
                  <a:lnTo>
                    <a:pt x="1973" y="3025"/>
                  </a:lnTo>
                  <a:lnTo>
                    <a:pt x="2121" y="2969"/>
                  </a:lnTo>
                  <a:lnTo>
                    <a:pt x="2250" y="2914"/>
                  </a:lnTo>
                  <a:lnTo>
                    <a:pt x="2379" y="2840"/>
                  </a:lnTo>
                  <a:lnTo>
                    <a:pt x="2489" y="2767"/>
                  </a:lnTo>
                  <a:lnTo>
                    <a:pt x="2600" y="2656"/>
                  </a:lnTo>
                  <a:lnTo>
                    <a:pt x="2711" y="2564"/>
                  </a:lnTo>
                  <a:lnTo>
                    <a:pt x="2803" y="2435"/>
                  </a:lnTo>
                  <a:lnTo>
                    <a:pt x="2877" y="2324"/>
                  </a:lnTo>
                  <a:lnTo>
                    <a:pt x="2950" y="2195"/>
                  </a:lnTo>
                  <a:lnTo>
                    <a:pt x="3006" y="2048"/>
                  </a:lnTo>
                  <a:lnTo>
                    <a:pt x="3042" y="1900"/>
                  </a:lnTo>
                  <a:lnTo>
                    <a:pt x="3079" y="1753"/>
                  </a:lnTo>
                  <a:lnTo>
                    <a:pt x="3079" y="1605"/>
                  </a:lnTo>
                  <a:lnTo>
                    <a:pt x="3079" y="1439"/>
                  </a:lnTo>
                  <a:lnTo>
                    <a:pt x="3061" y="1292"/>
                  </a:lnTo>
                  <a:lnTo>
                    <a:pt x="3024" y="1126"/>
                  </a:lnTo>
                  <a:lnTo>
                    <a:pt x="2987" y="997"/>
                  </a:lnTo>
                  <a:lnTo>
                    <a:pt x="2932" y="849"/>
                  </a:lnTo>
                  <a:lnTo>
                    <a:pt x="2840" y="720"/>
                  </a:lnTo>
                  <a:lnTo>
                    <a:pt x="2766" y="591"/>
                  </a:lnTo>
                  <a:lnTo>
                    <a:pt x="2674" y="480"/>
                  </a:lnTo>
                  <a:lnTo>
                    <a:pt x="2563" y="388"/>
                  </a:lnTo>
                  <a:lnTo>
                    <a:pt x="2434" y="296"/>
                  </a:lnTo>
                  <a:lnTo>
                    <a:pt x="2305" y="204"/>
                  </a:lnTo>
                  <a:lnTo>
                    <a:pt x="2176" y="130"/>
                  </a:lnTo>
                  <a:lnTo>
                    <a:pt x="2028" y="75"/>
                  </a:lnTo>
                  <a:lnTo>
                    <a:pt x="1881" y="38"/>
                  </a:lnTo>
                  <a:lnTo>
                    <a:pt x="1733" y="19"/>
                  </a:lnTo>
                  <a:lnTo>
                    <a:pt x="1567"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2" name="Google Shape;4092;p15"/>
            <p:cNvSpPr/>
            <p:nvPr/>
          </p:nvSpPr>
          <p:spPr>
            <a:xfrm>
              <a:off x="6182750" y="1141575"/>
              <a:ext cx="76075" cy="76100"/>
            </a:xfrm>
            <a:custGeom>
              <a:avLst/>
              <a:gdLst/>
              <a:ahLst/>
              <a:cxnLst/>
              <a:rect l="l" t="t" r="r" b="b"/>
              <a:pathLst>
                <a:path w="3043" h="3044" extrusionOk="0">
                  <a:moveTo>
                    <a:pt x="1420" y="1"/>
                  </a:moveTo>
                  <a:lnTo>
                    <a:pt x="1254" y="19"/>
                  </a:lnTo>
                  <a:lnTo>
                    <a:pt x="1107" y="56"/>
                  </a:lnTo>
                  <a:lnTo>
                    <a:pt x="959" y="111"/>
                  </a:lnTo>
                  <a:lnTo>
                    <a:pt x="830" y="167"/>
                  </a:lnTo>
                  <a:lnTo>
                    <a:pt x="701" y="241"/>
                  </a:lnTo>
                  <a:lnTo>
                    <a:pt x="572" y="333"/>
                  </a:lnTo>
                  <a:lnTo>
                    <a:pt x="461" y="425"/>
                  </a:lnTo>
                  <a:lnTo>
                    <a:pt x="351" y="536"/>
                  </a:lnTo>
                  <a:lnTo>
                    <a:pt x="277" y="646"/>
                  </a:lnTo>
                  <a:lnTo>
                    <a:pt x="185" y="775"/>
                  </a:lnTo>
                  <a:lnTo>
                    <a:pt x="129" y="904"/>
                  </a:lnTo>
                  <a:lnTo>
                    <a:pt x="74" y="1052"/>
                  </a:lnTo>
                  <a:lnTo>
                    <a:pt x="37" y="1199"/>
                  </a:lnTo>
                  <a:lnTo>
                    <a:pt x="0" y="1365"/>
                  </a:lnTo>
                  <a:lnTo>
                    <a:pt x="0" y="1513"/>
                  </a:lnTo>
                  <a:lnTo>
                    <a:pt x="0" y="1679"/>
                  </a:lnTo>
                  <a:lnTo>
                    <a:pt x="37" y="1826"/>
                  </a:lnTo>
                  <a:lnTo>
                    <a:pt x="56" y="1974"/>
                  </a:lnTo>
                  <a:lnTo>
                    <a:pt x="111" y="2121"/>
                  </a:lnTo>
                  <a:lnTo>
                    <a:pt x="185" y="2250"/>
                  </a:lnTo>
                  <a:lnTo>
                    <a:pt x="258" y="2379"/>
                  </a:lnTo>
                  <a:lnTo>
                    <a:pt x="332" y="2490"/>
                  </a:lnTo>
                  <a:lnTo>
                    <a:pt x="424" y="2601"/>
                  </a:lnTo>
                  <a:lnTo>
                    <a:pt x="535" y="2693"/>
                  </a:lnTo>
                  <a:lnTo>
                    <a:pt x="646" y="2785"/>
                  </a:lnTo>
                  <a:lnTo>
                    <a:pt x="775" y="2859"/>
                  </a:lnTo>
                  <a:lnTo>
                    <a:pt x="904" y="2933"/>
                  </a:lnTo>
                  <a:lnTo>
                    <a:pt x="1051" y="2988"/>
                  </a:lnTo>
                  <a:lnTo>
                    <a:pt x="1199" y="3025"/>
                  </a:lnTo>
                  <a:lnTo>
                    <a:pt x="1346" y="3043"/>
                  </a:lnTo>
                  <a:lnTo>
                    <a:pt x="1660" y="3043"/>
                  </a:lnTo>
                  <a:lnTo>
                    <a:pt x="1807" y="3025"/>
                  </a:lnTo>
                  <a:lnTo>
                    <a:pt x="1955" y="2988"/>
                  </a:lnTo>
                  <a:lnTo>
                    <a:pt x="2102" y="2951"/>
                  </a:lnTo>
                  <a:lnTo>
                    <a:pt x="2231" y="2877"/>
                  </a:lnTo>
                  <a:lnTo>
                    <a:pt x="2360" y="2803"/>
                  </a:lnTo>
                  <a:lnTo>
                    <a:pt x="2471" y="2730"/>
                  </a:lnTo>
                  <a:lnTo>
                    <a:pt x="2582" y="2638"/>
                  </a:lnTo>
                  <a:lnTo>
                    <a:pt x="2692" y="2527"/>
                  </a:lnTo>
                  <a:lnTo>
                    <a:pt x="2784" y="2416"/>
                  </a:lnTo>
                  <a:lnTo>
                    <a:pt x="2858" y="2287"/>
                  </a:lnTo>
                  <a:lnTo>
                    <a:pt x="2914" y="2158"/>
                  </a:lnTo>
                  <a:lnTo>
                    <a:pt x="2969" y="2011"/>
                  </a:lnTo>
                  <a:lnTo>
                    <a:pt x="3006" y="1863"/>
                  </a:lnTo>
                  <a:lnTo>
                    <a:pt x="3043" y="1716"/>
                  </a:lnTo>
                  <a:lnTo>
                    <a:pt x="3043" y="1568"/>
                  </a:lnTo>
                  <a:lnTo>
                    <a:pt x="3043" y="1402"/>
                  </a:lnTo>
                  <a:lnTo>
                    <a:pt x="3024" y="1255"/>
                  </a:lnTo>
                  <a:lnTo>
                    <a:pt x="2987" y="1107"/>
                  </a:lnTo>
                  <a:lnTo>
                    <a:pt x="2950" y="960"/>
                  </a:lnTo>
                  <a:lnTo>
                    <a:pt x="2877" y="831"/>
                  </a:lnTo>
                  <a:lnTo>
                    <a:pt x="2803" y="702"/>
                  </a:lnTo>
                  <a:lnTo>
                    <a:pt x="2729" y="591"/>
                  </a:lnTo>
                  <a:lnTo>
                    <a:pt x="2637" y="480"/>
                  </a:lnTo>
                  <a:lnTo>
                    <a:pt x="2526" y="370"/>
                  </a:lnTo>
                  <a:lnTo>
                    <a:pt x="2416" y="277"/>
                  </a:lnTo>
                  <a:lnTo>
                    <a:pt x="2287" y="204"/>
                  </a:lnTo>
                  <a:lnTo>
                    <a:pt x="2158" y="130"/>
                  </a:lnTo>
                  <a:lnTo>
                    <a:pt x="2029" y="75"/>
                  </a:lnTo>
                  <a:lnTo>
                    <a:pt x="1881" y="38"/>
                  </a:lnTo>
                  <a:lnTo>
                    <a:pt x="1734" y="19"/>
                  </a:lnTo>
                  <a:lnTo>
                    <a:pt x="1568"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3" name="Google Shape;4093;p15"/>
            <p:cNvSpPr/>
            <p:nvPr/>
          </p:nvSpPr>
          <p:spPr>
            <a:xfrm>
              <a:off x="6103000" y="1127300"/>
              <a:ext cx="76075" cy="76550"/>
            </a:xfrm>
            <a:custGeom>
              <a:avLst/>
              <a:gdLst/>
              <a:ahLst/>
              <a:cxnLst/>
              <a:rect l="l" t="t" r="r" b="b"/>
              <a:pathLst>
                <a:path w="3043" h="3062" extrusionOk="0">
                  <a:moveTo>
                    <a:pt x="1531" y="0"/>
                  </a:moveTo>
                  <a:lnTo>
                    <a:pt x="1383" y="19"/>
                  </a:lnTo>
                  <a:lnTo>
                    <a:pt x="1217" y="37"/>
                  </a:lnTo>
                  <a:lnTo>
                    <a:pt x="1070" y="74"/>
                  </a:lnTo>
                  <a:lnTo>
                    <a:pt x="941" y="111"/>
                  </a:lnTo>
                  <a:lnTo>
                    <a:pt x="793" y="185"/>
                  </a:lnTo>
                  <a:lnTo>
                    <a:pt x="683" y="258"/>
                  </a:lnTo>
                  <a:lnTo>
                    <a:pt x="554" y="332"/>
                  </a:lnTo>
                  <a:lnTo>
                    <a:pt x="443" y="424"/>
                  </a:lnTo>
                  <a:lnTo>
                    <a:pt x="351" y="535"/>
                  </a:lnTo>
                  <a:lnTo>
                    <a:pt x="259" y="646"/>
                  </a:lnTo>
                  <a:lnTo>
                    <a:pt x="185" y="775"/>
                  </a:lnTo>
                  <a:lnTo>
                    <a:pt x="111" y="904"/>
                  </a:lnTo>
                  <a:lnTo>
                    <a:pt x="74" y="1051"/>
                  </a:lnTo>
                  <a:lnTo>
                    <a:pt x="37" y="1199"/>
                  </a:lnTo>
                  <a:lnTo>
                    <a:pt x="1" y="1346"/>
                  </a:lnTo>
                  <a:lnTo>
                    <a:pt x="1" y="1494"/>
                  </a:lnTo>
                  <a:lnTo>
                    <a:pt x="1" y="1660"/>
                  </a:lnTo>
                  <a:lnTo>
                    <a:pt x="19" y="1807"/>
                  </a:lnTo>
                  <a:lnTo>
                    <a:pt x="56" y="1973"/>
                  </a:lnTo>
                  <a:lnTo>
                    <a:pt x="111" y="2102"/>
                  </a:lnTo>
                  <a:lnTo>
                    <a:pt x="166" y="2250"/>
                  </a:lnTo>
                  <a:lnTo>
                    <a:pt x="240" y="2379"/>
                  </a:lnTo>
                  <a:lnTo>
                    <a:pt x="332" y="2489"/>
                  </a:lnTo>
                  <a:lnTo>
                    <a:pt x="425" y="2600"/>
                  </a:lnTo>
                  <a:lnTo>
                    <a:pt x="535" y="2711"/>
                  </a:lnTo>
                  <a:lnTo>
                    <a:pt x="664" y="2803"/>
                  </a:lnTo>
                  <a:lnTo>
                    <a:pt x="793" y="2877"/>
                  </a:lnTo>
                  <a:lnTo>
                    <a:pt x="922" y="2932"/>
                  </a:lnTo>
                  <a:lnTo>
                    <a:pt x="1070" y="2987"/>
                  </a:lnTo>
                  <a:lnTo>
                    <a:pt x="1217" y="3024"/>
                  </a:lnTo>
                  <a:lnTo>
                    <a:pt x="1365" y="3043"/>
                  </a:lnTo>
                  <a:lnTo>
                    <a:pt x="1531" y="3061"/>
                  </a:lnTo>
                  <a:lnTo>
                    <a:pt x="1678" y="3043"/>
                  </a:lnTo>
                  <a:lnTo>
                    <a:pt x="1844" y="3024"/>
                  </a:lnTo>
                  <a:lnTo>
                    <a:pt x="1992" y="2987"/>
                  </a:lnTo>
                  <a:lnTo>
                    <a:pt x="2121" y="2932"/>
                  </a:lnTo>
                  <a:lnTo>
                    <a:pt x="2250" y="2858"/>
                  </a:lnTo>
                  <a:lnTo>
                    <a:pt x="2379" y="2784"/>
                  </a:lnTo>
                  <a:lnTo>
                    <a:pt x="2490" y="2711"/>
                  </a:lnTo>
                  <a:lnTo>
                    <a:pt x="2600" y="2600"/>
                  </a:lnTo>
                  <a:lnTo>
                    <a:pt x="2693" y="2508"/>
                  </a:lnTo>
                  <a:lnTo>
                    <a:pt x="2785" y="2379"/>
                  </a:lnTo>
                  <a:lnTo>
                    <a:pt x="2858" y="2250"/>
                  </a:lnTo>
                  <a:lnTo>
                    <a:pt x="2932" y="2121"/>
                  </a:lnTo>
                  <a:lnTo>
                    <a:pt x="2969" y="1992"/>
                  </a:lnTo>
                  <a:lnTo>
                    <a:pt x="3006" y="1844"/>
                  </a:lnTo>
                  <a:lnTo>
                    <a:pt x="3043" y="1678"/>
                  </a:lnTo>
                  <a:lnTo>
                    <a:pt x="3043" y="1531"/>
                  </a:lnTo>
                  <a:lnTo>
                    <a:pt x="3043" y="1365"/>
                  </a:lnTo>
                  <a:lnTo>
                    <a:pt x="3006" y="1217"/>
                  </a:lnTo>
                  <a:lnTo>
                    <a:pt x="2969" y="1070"/>
                  </a:lnTo>
                  <a:lnTo>
                    <a:pt x="2932" y="941"/>
                  </a:lnTo>
                  <a:lnTo>
                    <a:pt x="2858" y="793"/>
                  </a:lnTo>
                  <a:lnTo>
                    <a:pt x="2785" y="682"/>
                  </a:lnTo>
                  <a:lnTo>
                    <a:pt x="2711" y="553"/>
                  </a:lnTo>
                  <a:lnTo>
                    <a:pt x="2600" y="443"/>
                  </a:lnTo>
                  <a:lnTo>
                    <a:pt x="2508" y="351"/>
                  </a:lnTo>
                  <a:lnTo>
                    <a:pt x="2379" y="258"/>
                  </a:lnTo>
                  <a:lnTo>
                    <a:pt x="2250" y="185"/>
                  </a:lnTo>
                  <a:lnTo>
                    <a:pt x="2121" y="129"/>
                  </a:lnTo>
                  <a:lnTo>
                    <a:pt x="1992" y="74"/>
                  </a:lnTo>
                  <a:lnTo>
                    <a:pt x="1844" y="37"/>
                  </a:lnTo>
                  <a:lnTo>
                    <a:pt x="1697" y="19"/>
                  </a:lnTo>
                  <a:lnTo>
                    <a:pt x="153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4" name="Google Shape;4094;p15"/>
            <p:cNvSpPr/>
            <p:nvPr/>
          </p:nvSpPr>
          <p:spPr>
            <a:xfrm>
              <a:off x="5443375" y="682000"/>
              <a:ext cx="76550" cy="76550"/>
            </a:xfrm>
            <a:custGeom>
              <a:avLst/>
              <a:gdLst/>
              <a:ahLst/>
              <a:cxnLst/>
              <a:rect l="l" t="t" r="r" b="b"/>
              <a:pathLst>
                <a:path w="3062" h="3062" extrusionOk="0">
                  <a:moveTo>
                    <a:pt x="1549" y="1"/>
                  </a:moveTo>
                  <a:lnTo>
                    <a:pt x="1383" y="19"/>
                  </a:lnTo>
                  <a:lnTo>
                    <a:pt x="1236" y="38"/>
                  </a:lnTo>
                  <a:lnTo>
                    <a:pt x="1070" y="75"/>
                  </a:lnTo>
                  <a:lnTo>
                    <a:pt x="941" y="130"/>
                  </a:lnTo>
                  <a:lnTo>
                    <a:pt x="793" y="185"/>
                  </a:lnTo>
                  <a:lnTo>
                    <a:pt x="664" y="259"/>
                  </a:lnTo>
                  <a:lnTo>
                    <a:pt x="554" y="351"/>
                  </a:lnTo>
                  <a:lnTo>
                    <a:pt x="443" y="462"/>
                  </a:lnTo>
                  <a:lnTo>
                    <a:pt x="351" y="573"/>
                  </a:lnTo>
                  <a:lnTo>
                    <a:pt x="259" y="683"/>
                  </a:lnTo>
                  <a:lnTo>
                    <a:pt x="185" y="812"/>
                  </a:lnTo>
                  <a:lnTo>
                    <a:pt x="111" y="941"/>
                  </a:lnTo>
                  <a:lnTo>
                    <a:pt x="74" y="1089"/>
                  </a:lnTo>
                  <a:lnTo>
                    <a:pt x="37" y="1236"/>
                  </a:lnTo>
                  <a:lnTo>
                    <a:pt x="19" y="1402"/>
                  </a:lnTo>
                  <a:lnTo>
                    <a:pt x="1" y="1568"/>
                  </a:lnTo>
                  <a:lnTo>
                    <a:pt x="19" y="1716"/>
                  </a:lnTo>
                  <a:lnTo>
                    <a:pt x="37" y="1863"/>
                  </a:lnTo>
                  <a:lnTo>
                    <a:pt x="93" y="2011"/>
                  </a:lnTo>
                  <a:lnTo>
                    <a:pt x="130" y="2158"/>
                  </a:lnTo>
                  <a:lnTo>
                    <a:pt x="203" y="2287"/>
                  </a:lnTo>
                  <a:lnTo>
                    <a:pt x="277" y="2416"/>
                  </a:lnTo>
                  <a:lnTo>
                    <a:pt x="369" y="2527"/>
                  </a:lnTo>
                  <a:lnTo>
                    <a:pt x="462" y="2638"/>
                  </a:lnTo>
                  <a:lnTo>
                    <a:pt x="572" y="2730"/>
                  </a:lnTo>
                  <a:lnTo>
                    <a:pt x="701" y="2804"/>
                  </a:lnTo>
                  <a:lnTo>
                    <a:pt x="812" y="2877"/>
                  </a:lnTo>
                  <a:lnTo>
                    <a:pt x="959" y="2951"/>
                  </a:lnTo>
                  <a:lnTo>
                    <a:pt x="1088" y="2988"/>
                  </a:lnTo>
                  <a:lnTo>
                    <a:pt x="1236" y="3025"/>
                  </a:lnTo>
                  <a:lnTo>
                    <a:pt x="1383" y="3043"/>
                  </a:lnTo>
                  <a:lnTo>
                    <a:pt x="1549" y="3062"/>
                  </a:lnTo>
                  <a:lnTo>
                    <a:pt x="1715" y="3043"/>
                  </a:lnTo>
                  <a:lnTo>
                    <a:pt x="1863" y="3025"/>
                  </a:lnTo>
                  <a:lnTo>
                    <a:pt x="2010" y="2988"/>
                  </a:lnTo>
                  <a:lnTo>
                    <a:pt x="2139" y="2933"/>
                  </a:lnTo>
                  <a:lnTo>
                    <a:pt x="2268" y="2877"/>
                  </a:lnTo>
                  <a:lnTo>
                    <a:pt x="2398" y="2785"/>
                  </a:lnTo>
                  <a:lnTo>
                    <a:pt x="2508" y="2711"/>
                  </a:lnTo>
                  <a:lnTo>
                    <a:pt x="2619" y="2601"/>
                  </a:lnTo>
                  <a:lnTo>
                    <a:pt x="2711" y="2509"/>
                  </a:lnTo>
                  <a:lnTo>
                    <a:pt x="2803" y="2380"/>
                  </a:lnTo>
                  <a:lnTo>
                    <a:pt x="2877" y="2250"/>
                  </a:lnTo>
                  <a:lnTo>
                    <a:pt x="2951" y="2121"/>
                  </a:lnTo>
                  <a:lnTo>
                    <a:pt x="2988" y="1992"/>
                  </a:lnTo>
                  <a:lnTo>
                    <a:pt x="3024" y="1845"/>
                  </a:lnTo>
                  <a:lnTo>
                    <a:pt x="3043" y="1679"/>
                  </a:lnTo>
                  <a:lnTo>
                    <a:pt x="3061" y="1531"/>
                  </a:lnTo>
                  <a:lnTo>
                    <a:pt x="3043" y="1365"/>
                  </a:lnTo>
                  <a:lnTo>
                    <a:pt x="3024" y="1218"/>
                  </a:lnTo>
                  <a:lnTo>
                    <a:pt x="2988" y="1070"/>
                  </a:lnTo>
                  <a:lnTo>
                    <a:pt x="2932" y="941"/>
                  </a:lnTo>
                  <a:lnTo>
                    <a:pt x="2877" y="794"/>
                  </a:lnTo>
                  <a:lnTo>
                    <a:pt x="2803" y="683"/>
                  </a:lnTo>
                  <a:lnTo>
                    <a:pt x="2711" y="554"/>
                  </a:lnTo>
                  <a:lnTo>
                    <a:pt x="2619" y="462"/>
                  </a:lnTo>
                  <a:lnTo>
                    <a:pt x="2508" y="351"/>
                  </a:lnTo>
                  <a:lnTo>
                    <a:pt x="2398" y="278"/>
                  </a:lnTo>
                  <a:lnTo>
                    <a:pt x="2268" y="185"/>
                  </a:lnTo>
                  <a:lnTo>
                    <a:pt x="2139" y="130"/>
                  </a:lnTo>
                  <a:lnTo>
                    <a:pt x="1992" y="75"/>
                  </a:lnTo>
                  <a:lnTo>
                    <a:pt x="1863" y="38"/>
                  </a:lnTo>
                  <a:lnTo>
                    <a:pt x="1697" y="19"/>
                  </a:lnTo>
                  <a:lnTo>
                    <a:pt x="1549"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5" name="Google Shape;4095;p15"/>
            <p:cNvSpPr/>
            <p:nvPr/>
          </p:nvSpPr>
          <p:spPr>
            <a:xfrm>
              <a:off x="5509300" y="776500"/>
              <a:ext cx="76075" cy="76100"/>
            </a:xfrm>
            <a:custGeom>
              <a:avLst/>
              <a:gdLst/>
              <a:ahLst/>
              <a:cxnLst/>
              <a:rect l="l" t="t" r="r" b="b"/>
              <a:pathLst>
                <a:path w="3043" h="3044" extrusionOk="0">
                  <a:moveTo>
                    <a:pt x="1365" y="1"/>
                  </a:moveTo>
                  <a:lnTo>
                    <a:pt x="1217" y="38"/>
                  </a:lnTo>
                  <a:lnTo>
                    <a:pt x="1070" y="75"/>
                  </a:lnTo>
                  <a:lnTo>
                    <a:pt x="922" y="111"/>
                  </a:lnTo>
                  <a:lnTo>
                    <a:pt x="793" y="185"/>
                  </a:lnTo>
                  <a:lnTo>
                    <a:pt x="664" y="259"/>
                  </a:lnTo>
                  <a:lnTo>
                    <a:pt x="553" y="333"/>
                  </a:lnTo>
                  <a:lnTo>
                    <a:pt x="443" y="443"/>
                  </a:lnTo>
                  <a:lnTo>
                    <a:pt x="351" y="536"/>
                  </a:lnTo>
                  <a:lnTo>
                    <a:pt x="258" y="665"/>
                  </a:lnTo>
                  <a:lnTo>
                    <a:pt x="185" y="775"/>
                  </a:lnTo>
                  <a:lnTo>
                    <a:pt x="129" y="904"/>
                  </a:lnTo>
                  <a:lnTo>
                    <a:pt x="74" y="1052"/>
                  </a:lnTo>
                  <a:lnTo>
                    <a:pt x="37" y="1199"/>
                  </a:lnTo>
                  <a:lnTo>
                    <a:pt x="19" y="1347"/>
                  </a:lnTo>
                  <a:lnTo>
                    <a:pt x="0" y="1513"/>
                  </a:lnTo>
                  <a:lnTo>
                    <a:pt x="19" y="1660"/>
                  </a:lnTo>
                  <a:lnTo>
                    <a:pt x="37" y="1826"/>
                  </a:lnTo>
                  <a:lnTo>
                    <a:pt x="74" y="1974"/>
                  </a:lnTo>
                  <a:lnTo>
                    <a:pt x="111" y="2121"/>
                  </a:lnTo>
                  <a:lnTo>
                    <a:pt x="185" y="2250"/>
                  </a:lnTo>
                  <a:lnTo>
                    <a:pt x="258" y="2379"/>
                  </a:lnTo>
                  <a:lnTo>
                    <a:pt x="351" y="2490"/>
                  </a:lnTo>
                  <a:lnTo>
                    <a:pt x="443" y="2601"/>
                  </a:lnTo>
                  <a:lnTo>
                    <a:pt x="553" y="2711"/>
                  </a:lnTo>
                  <a:lnTo>
                    <a:pt x="682" y="2785"/>
                  </a:lnTo>
                  <a:lnTo>
                    <a:pt x="811" y="2859"/>
                  </a:lnTo>
                  <a:lnTo>
                    <a:pt x="941" y="2932"/>
                  </a:lnTo>
                  <a:lnTo>
                    <a:pt x="1088" y="2969"/>
                  </a:lnTo>
                  <a:lnTo>
                    <a:pt x="1236" y="3006"/>
                  </a:lnTo>
                  <a:lnTo>
                    <a:pt x="1383" y="3025"/>
                  </a:lnTo>
                  <a:lnTo>
                    <a:pt x="1549" y="3043"/>
                  </a:lnTo>
                  <a:lnTo>
                    <a:pt x="1715" y="3025"/>
                  </a:lnTo>
                  <a:lnTo>
                    <a:pt x="1862" y="3006"/>
                  </a:lnTo>
                  <a:lnTo>
                    <a:pt x="2010" y="2969"/>
                  </a:lnTo>
                  <a:lnTo>
                    <a:pt x="2139" y="2914"/>
                  </a:lnTo>
                  <a:lnTo>
                    <a:pt x="2268" y="2840"/>
                  </a:lnTo>
                  <a:lnTo>
                    <a:pt x="2397" y="2767"/>
                  </a:lnTo>
                  <a:lnTo>
                    <a:pt x="2508" y="2674"/>
                  </a:lnTo>
                  <a:lnTo>
                    <a:pt x="2618" y="2582"/>
                  </a:lnTo>
                  <a:lnTo>
                    <a:pt x="2711" y="2472"/>
                  </a:lnTo>
                  <a:lnTo>
                    <a:pt x="2803" y="2361"/>
                  </a:lnTo>
                  <a:lnTo>
                    <a:pt x="2877" y="2232"/>
                  </a:lnTo>
                  <a:lnTo>
                    <a:pt x="2932" y="2103"/>
                  </a:lnTo>
                  <a:lnTo>
                    <a:pt x="2987" y="1955"/>
                  </a:lnTo>
                  <a:lnTo>
                    <a:pt x="3006" y="1808"/>
                  </a:lnTo>
                  <a:lnTo>
                    <a:pt x="3043" y="1660"/>
                  </a:lnTo>
                  <a:lnTo>
                    <a:pt x="3043" y="1513"/>
                  </a:lnTo>
                  <a:lnTo>
                    <a:pt x="3024" y="1347"/>
                  </a:lnTo>
                  <a:lnTo>
                    <a:pt x="3006" y="1199"/>
                  </a:lnTo>
                  <a:lnTo>
                    <a:pt x="2969" y="1052"/>
                  </a:lnTo>
                  <a:lnTo>
                    <a:pt x="2913" y="904"/>
                  </a:lnTo>
                  <a:lnTo>
                    <a:pt x="2858" y="775"/>
                  </a:lnTo>
                  <a:lnTo>
                    <a:pt x="2784" y="665"/>
                  </a:lnTo>
                  <a:lnTo>
                    <a:pt x="2692" y="536"/>
                  </a:lnTo>
                  <a:lnTo>
                    <a:pt x="2600" y="443"/>
                  </a:lnTo>
                  <a:lnTo>
                    <a:pt x="2489" y="333"/>
                  </a:lnTo>
                  <a:lnTo>
                    <a:pt x="2379" y="259"/>
                  </a:lnTo>
                  <a:lnTo>
                    <a:pt x="2250" y="185"/>
                  </a:lnTo>
                  <a:lnTo>
                    <a:pt x="2121" y="111"/>
                  </a:lnTo>
                  <a:lnTo>
                    <a:pt x="1973" y="75"/>
                  </a:lnTo>
                  <a:lnTo>
                    <a:pt x="1826" y="38"/>
                  </a:lnTo>
                  <a:lnTo>
                    <a:pt x="1678"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6" name="Google Shape;4096;p15"/>
            <p:cNvSpPr/>
            <p:nvPr/>
          </p:nvSpPr>
          <p:spPr>
            <a:xfrm>
              <a:off x="5943500" y="1099175"/>
              <a:ext cx="75175" cy="75625"/>
            </a:xfrm>
            <a:custGeom>
              <a:avLst/>
              <a:gdLst/>
              <a:ahLst/>
              <a:cxnLst/>
              <a:rect l="l" t="t" r="r" b="b"/>
              <a:pathLst>
                <a:path w="3007" h="3025" extrusionOk="0">
                  <a:moveTo>
                    <a:pt x="1365" y="1"/>
                  </a:moveTo>
                  <a:lnTo>
                    <a:pt x="1199" y="37"/>
                  </a:lnTo>
                  <a:lnTo>
                    <a:pt x="1052" y="74"/>
                  </a:lnTo>
                  <a:lnTo>
                    <a:pt x="923" y="111"/>
                  </a:lnTo>
                  <a:lnTo>
                    <a:pt x="794" y="166"/>
                  </a:lnTo>
                  <a:lnTo>
                    <a:pt x="665" y="240"/>
                  </a:lnTo>
                  <a:lnTo>
                    <a:pt x="554" y="332"/>
                  </a:lnTo>
                  <a:lnTo>
                    <a:pt x="443" y="425"/>
                  </a:lnTo>
                  <a:lnTo>
                    <a:pt x="333" y="535"/>
                  </a:lnTo>
                  <a:lnTo>
                    <a:pt x="259" y="646"/>
                  </a:lnTo>
                  <a:lnTo>
                    <a:pt x="185" y="775"/>
                  </a:lnTo>
                  <a:lnTo>
                    <a:pt x="112" y="904"/>
                  </a:lnTo>
                  <a:lnTo>
                    <a:pt x="56" y="1052"/>
                  </a:lnTo>
                  <a:lnTo>
                    <a:pt x="19" y="1181"/>
                  </a:lnTo>
                  <a:lnTo>
                    <a:pt x="1" y="1347"/>
                  </a:lnTo>
                  <a:lnTo>
                    <a:pt x="1" y="1494"/>
                  </a:lnTo>
                  <a:lnTo>
                    <a:pt x="1" y="1660"/>
                  </a:lnTo>
                  <a:lnTo>
                    <a:pt x="19" y="1807"/>
                  </a:lnTo>
                  <a:lnTo>
                    <a:pt x="56" y="1955"/>
                  </a:lnTo>
                  <a:lnTo>
                    <a:pt x="112" y="2102"/>
                  </a:lnTo>
                  <a:lnTo>
                    <a:pt x="167" y="2232"/>
                  </a:lnTo>
                  <a:lnTo>
                    <a:pt x="241" y="2361"/>
                  </a:lnTo>
                  <a:lnTo>
                    <a:pt x="333" y="2471"/>
                  </a:lnTo>
                  <a:lnTo>
                    <a:pt x="425" y="2582"/>
                  </a:lnTo>
                  <a:lnTo>
                    <a:pt x="536" y="2674"/>
                  </a:lnTo>
                  <a:lnTo>
                    <a:pt x="646" y="2766"/>
                  </a:lnTo>
                  <a:lnTo>
                    <a:pt x="757" y="2840"/>
                  </a:lnTo>
                  <a:lnTo>
                    <a:pt x="904" y="2895"/>
                  </a:lnTo>
                  <a:lnTo>
                    <a:pt x="1033" y="2951"/>
                  </a:lnTo>
                  <a:lnTo>
                    <a:pt x="1181" y="2988"/>
                  </a:lnTo>
                  <a:lnTo>
                    <a:pt x="1328" y="3006"/>
                  </a:lnTo>
                  <a:lnTo>
                    <a:pt x="1494" y="3024"/>
                  </a:lnTo>
                  <a:lnTo>
                    <a:pt x="1642" y="3006"/>
                  </a:lnTo>
                  <a:lnTo>
                    <a:pt x="1808" y="2988"/>
                  </a:lnTo>
                  <a:lnTo>
                    <a:pt x="1955" y="2951"/>
                  </a:lnTo>
                  <a:lnTo>
                    <a:pt x="2084" y="2914"/>
                  </a:lnTo>
                  <a:lnTo>
                    <a:pt x="2232" y="2840"/>
                  </a:lnTo>
                  <a:lnTo>
                    <a:pt x="2343" y="2766"/>
                  </a:lnTo>
                  <a:lnTo>
                    <a:pt x="2472" y="2693"/>
                  </a:lnTo>
                  <a:lnTo>
                    <a:pt x="2564" y="2600"/>
                  </a:lnTo>
                  <a:lnTo>
                    <a:pt x="2674" y="2490"/>
                  </a:lnTo>
                  <a:lnTo>
                    <a:pt x="2748" y="2379"/>
                  </a:lnTo>
                  <a:lnTo>
                    <a:pt x="2822" y="2250"/>
                  </a:lnTo>
                  <a:lnTo>
                    <a:pt x="2896" y="2121"/>
                  </a:lnTo>
                  <a:lnTo>
                    <a:pt x="2951" y="1973"/>
                  </a:lnTo>
                  <a:lnTo>
                    <a:pt x="2988" y="1826"/>
                  </a:lnTo>
                  <a:lnTo>
                    <a:pt x="3006" y="1678"/>
                  </a:lnTo>
                  <a:lnTo>
                    <a:pt x="3006" y="1531"/>
                  </a:lnTo>
                  <a:lnTo>
                    <a:pt x="3006" y="1365"/>
                  </a:lnTo>
                  <a:lnTo>
                    <a:pt x="2988" y="1217"/>
                  </a:lnTo>
                  <a:lnTo>
                    <a:pt x="2951" y="1070"/>
                  </a:lnTo>
                  <a:lnTo>
                    <a:pt x="2896" y="922"/>
                  </a:lnTo>
                  <a:lnTo>
                    <a:pt x="2840" y="793"/>
                  </a:lnTo>
                  <a:lnTo>
                    <a:pt x="2767" y="664"/>
                  </a:lnTo>
                  <a:lnTo>
                    <a:pt x="2674" y="554"/>
                  </a:lnTo>
                  <a:lnTo>
                    <a:pt x="2582" y="443"/>
                  </a:lnTo>
                  <a:lnTo>
                    <a:pt x="2490" y="351"/>
                  </a:lnTo>
                  <a:lnTo>
                    <a:pt x="2361" y="259"/>
                  </a:lnTo>
                  <a:lnTo>
                    <a:pt x="2250" y="185"/>
                  </a:lnTo>
                  <a:lnTo>
                    <a:pt x="2121" y="130"/>
                  </a:lnTo>
                  <a:lnTo>
                    <a:pt x="1974" y="74"/>
                  </a:lnTo>
                  <a:lnTo>
                    <a:pt x="1826" y="37"/>
                  </a:lnTo>
                  <a:lnTo>
                    <a:pt x="1679" y="19"/>
                  </a:lnTo>
                  <a:lnTo>
                    <a:pt x="151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7" name="Google Shape;4097;p15"/>
            <p:cNvSpPr/>
            <p:nvPr/>
          </p:nvSpPr>
          <p:spPr>
            <a:xfrm>
              <a:off x="5261300" y="322925"/>
              <a:ext cx="75625" cy="75625"/>
            </a:xfrm>
            <a:custGeom>
              <a:avLst/>
              <a:gdLst/>
              <a:ahLst/>
              <a:cxnLst/>
              <a:rect l="l" t="t" r="r" b="b"/>
              <a:pathLst>
                <a:path w="3025" h="3025" extrusionOk="0">
                  <a:moveTo>
                    <a:pt x="1328" y="1"/>
                  </a:moveTo>
                  <a:lnTo>
                    <a:pt x="1181" y="38"/>
                  </a:lnTo>
                  <a:lnTo>
                    <a:pt x="1033" y="74"/>
                  </a:lnTo>
                  <a:lnTo>
                    <a:pt x="886" y="130"/>
                  </a:lnTo>
                  <a:lnTo>
                    <a:pt x="756" y="185"/>
                  </a:lnTo>
                  <a:lnTo>
                    <a:pt x="646" y="259"/>
                  </a:lnTo>
                  <a:lnTo>
                    <a:pt x="517" y="351"/>
                  </a:lnTo>
                  <a:lnTo>
                    <a:pt x="425" y="443"/>
                  </a:lnTo>
                  <a:lnTo>
                    <a:pt x="314" y="554"/>
                  </a:lnTo>
                  <a:lnTo>
                    <a:pt x="240" y="683"/>
                  </a:lnTo>
                  <a:lnTo>
                    <a:pt x="166" y="812"/>
                  </a:lnTo>
                  <a:lnTo>
                    <a:pt x="111" y="941"/>
                  </a:lnTo>
                  <a:lnTo>
                    <a:pt x="56" y="1070"/>
                  </a:lnTo>
                  <a:lnTo>
                    <a:pt x="19" y="1218"/>
                  </a:lnTo>
                  <a:lnTo>
                    <a:pt x="0" y="1383"/>
                  </a:lnTo>
                  <a:lnTo>
                    <a:pt x="0" y="1531"/>
                  </a:lnTo>
                  <a:lnTo>
                    <a:pt x="0" y="1697"/>
                  </a:lnTo>
                  <a:lnTo>
                    <a:pt x="37" y="1844"/>
                  </a:lnTo>
                  <a:lnTo>
                    <a:pt x="74" y="1992"/>
                  </a:lnTo>
                  <a:lnTo>
                    <a:pt x="130" y="2139"/>
                  </a:lnTo>
                  <a:lnTo>
                    <a:pt x="185" y="2269"/>
                  </a:lnTo>
                  <a:lnTo>
                    <a:pt x="259" y="2379"/>
                  </a:lnTo>
                  <a:lnTo>
                    <a:pt x="351" y="2508"/>
                  </a:lnTo>
                  <a:lnTo>
                    <a:pt x="443" y="2600"/>
                  </a:lnTo>
                  <a:lnTo>
                    <a:pt x="554" y="2693"/>
                  </a:lnTo>
                  <a:lnTo>
                    <a:pt x="683" y="2785"/>
                  </a:lnTo>
                  <a:lnTo>
                    <a:pt x="793" y="2859"/>
                  </a:lnTo>
                  <a:lnTo>
                    <a:pt x="941" y="2914"/>
                  </a:lnTo>
                  <a:lnTo>
                    <a:pt x="1070" y="2969"/>
                  </a:lnTo>
                  <a:lnTo>
                    <a:pt x="1217" y="3006"/>
                  </a:lnTo>
                  <a:lnTo>
                    <a:pt x="1383" y="3024"/>
                  </a:lnTo>
                  <a:lnTo>
                    <a:pt x="1697" y="3024"/>
                  </a:lnTo>
                  <a:lnTo>
                    <a:pt x="1844" y="2988"/>
                  </a:lnTo>
                  <a:lnTo>
                    <a:pt x="1992" y="2951"/>
                  </a:lnTo>
                  <a:lnTo>
                    <a:pt x="2121" y="2895"/>
                  </a:lnTo>
                  <a:lnTo>
                    <a:pt x="2268" y="2840"/>
                  </a:lnTo>
                  <a:lnTo>
                    <a:pt x="2379" y="2766"/>
                  </a:lnTo>
                  <a:lnTo>
                    <a:pt x="2508" y="2674"/>
                  </a:lnTo>
                  <a:lnTo>
                    <a:pt x="2600" y="2564"/>
                  </a:lnTo>
                  <a:lnTo>
                    <a:pt x="2692" y="2471"/>
                  </a:lnTo>
                  <a:lnTo>
                    <a:pt x="2785" y="2342"/>
                  </a:lnTo>
                  <a:lnTo>
                    <a:pt x="2858" y="2213"/>
                  </a:lnTo>
                  <a:lnTo>
                    <a:pt x="2914" y="2084"/>
                  </a:lnTo>
                  <a:lnTo>
                    <a:pt x="2969" y="1937"/>
                  </a:lnTo>
                  <a:lnTo>
                    <a:pt x="3006" y="1789"/>
                  </a:lnTo>
                  <a:lnTo>
                    <a:pt x="3024" y="1642"/>
                  </a:lnTo>
                  <a:lnTo>
                    <a:pt x="3024" y="1494"/>
                  </a:lnTo>
                  <a:lnTo>
                    <a:pt x="3006" y="1328"/>
                  </a:lnTo>
                  <a:lnTo>
                    <a:pt x="2987" y="1181"/>
                  </a:lnTo>
                  <a:lnTo>
                    <a:pt x="2951" y="1033"/>
                  </a:lnTo>
                  <a:lnTo>
                    <a:pt x="2895" y="886"/>
                  </a:lnTo>
                  <a:lnTo>
                    <a:pt x="2840" y="757"/>
                  </a:lnTo>
                  <a:lnTo>
                    <a:pt x="2766" y="646"/>
                  </a:lnTo>
                  <a:lnTo>
                    <a:pt x="2674" y="517"/>
                  </a:lnTo>
                  <a:lnTo>
                    <a:pt x="2563" y="425"/>
                  </a:lnTo>
                  <a:lnTo>
                    <a:pt x="2471" y="333"/>
                  </a:lnTo>
                  <a:lnTo>
                    <a:pt x="2342" y="240"/>
                  </a:lnTo>
                  <a:lnTo>
                    <a:pt x="2213" y="167"/>
                  </a:lnTo>
                  <a:lnTo>
                    <a:pt x="2084" y="111"/>
                  </a:lnTo>
                  <a:lnTo>
                    <a:pt x="1936" y="56"/>
                  </a:lnTo>
                  <a:lnTo>
                    <a:pt x="1789" y="19"/>
                  </a:lnTo>
                  <a:lnTo>
                    <a:pt x="164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8" name="Google Shape;4098;p15"/>
            <p:cNvSpPr/>
            <p:nvPr/>
          </p:nvSpPr>
          <p:spPr>
            <a:xfrm>
              <a:off x="6023250" y="1113475"/>
              <a:ext cx="75625" cy="75600"/>
            </a:xfrm>
            <a:custGeom>
              <a:avLst/>
              <a:gdLst/>
              <a:ahLst/>
              <a:cxnLst/>
              <a:rect l="l" t="t" r="r" b="b"/>
              <a:pathLst>
                <a:path w="3025" h="3024" extrusionOk="0">
                  <a:moveTo>
                    <a:pt x="1402" y="0"/>
                  </a:moveTo>
                  <a:lnTo>
                    <a:pt x="1236" y="19"/>
                  </a:lnTo>
                  <a:lnTo>
                    <a:pt x="1089" y="55"/>
                  </a:lnTo>
                  <a:lnTo>
                    <a:pt x="941" y="92"/>
                  </a:lnTo>
                  <a:lnTo>
                    <a:pt x="812" y="166"/>
                  </a:lnTo>
                  <a:lnTo>
                    <a:pt x="683" y="240"/>
                  </a:lnTo>
                  <a:lnTo>
                    <a:pt x="554" y="314"/>
                  </a:lnTo>
                  <a:lnTo>
                    <a:pt x="443" y="424"/>
                  </a:lnTo>
                  <a:lnTo>
                    <a:pt x="351" y="516"/>
                  </a:lnTo>
                  <a:lnTo>
                    <a:pt x="259" y="645"/>
                  </a:lnTo>
                  <a:lnTo>
                    <a:pt x="185" y="775"/>
                  </a:lnTo>
                  <a:lnTo>
                    <a:pt x="111" y="904"/>
                  </a:lnTo>
                  <a:lnTo>
                    <a:pt x="56" y="1051"/>
                  </a:lnTo>
                  <a:lnTo>
                    <a:pt x="19" y="1199"/>
                  </a:lnTo>
                  <a:lnTo>
                    <a:pt x="1" y="1346"/>
                  </a:lnTo>
                  <a:lnTo>
                    <a:pt x="1" y="1512"/>
                  </a:lnTo>
                  <a:lnTo>
                    <a:pt x="1" y="1660"/>
                  </a:lnTo>
                  <a:lnTo>
                    <a:pt x="19" y="1826"/>
                  </a:lnTo>
                  <a:lnTo>
                    <a:pt x="56" y="1973"/>
                  </a:lnTo>
                  <a:lnTo>
                    <a:pt x="111" y="2102"/>
                  </a:lnTo>
                  <a:lnTo>
                    <a:pt x="167" y="2231"/>
                  </a:lnTo>
                  <a:lnTo>
                    <a:pt x="240" y="2360"/>
                  </a:lnTo>
                  <a:lnTo>
                    <a:pt x="333" y="2471"/>
                  </a:lnTo>
                  <a:lnTo>
                    <a:pt x="425" y="2581"/>
                  </a:lnTo>
                  <a:lnTo>
                    <a:pt x="535" y="2674"/>
                  </a:lnTo>
                  <a:lnTo>
                    <a:pt x="646" y="2766"/>
                  </a:lnTo>
                  <a:lnTo>
                    <a:pt x="775" y="2840"/>
                  </a:lnTo>
                  <a:lnTo>
                    <a:pt x="904" y="2913"/>
                  </a:lnTo>
                  <a:lnTo>
                    <a:pt x="1033" y="2950"/>
                  </a:lnTo>
                  <a:lnTo>
                    <a:pt x="1181" y="2987"/>
                  </a:lnTo>
                  <a:lnTo>
                    <a:pt x="1347" y="3024"/>
                  </a:lnTo>
                  <a:lnTo>
                    <a:pt x="1660" y="3024"/>
                  </a:lnTo>
                  <a:lnTo>
                    <a:pt x="1808" y="3006"/>
                  </a:lnTo>
                  <a:lnTo>
                    <a:pt x="1955" y="2969"/>
                  </a:lnTo>
                  <a:lnTo>
                    <a:pt x="2084" y="2913"/>
                  </a:lnTo>
                  <a:lnTo>
                    <a:pt x="2232" y="2858"/>
                  </a:lnTo>
                  <a:lnTo>
                    <a:pt x="2342" y="2784"/>
                  </a:lnTo>
                  <a:lnTo>
                    <a:pt x="2471" y="2692"/>
                  </a:lnTo>
                  <a:lnTo>
                    <a:pt x="2582" y="2600"/>
                  </a:lnTo>
                  <a:lnTo>
                    <a:pt x="2674" y="2508"/>
                  </a:lnTo>
                  <a:lnTo>
                    <a:pt x="2766" y="2379"/>
                  </a:lnTo>
                  <a:lnTo>
                    <a:pt x="2840" y="2268"/>
                  </a:lnTo>
                  <a:lnTo>
                    <a:pt x="2896" y="2139"/>
                  </a:lnTo>
                  <a:lnTo>
                    <a:pt x="2951" y="1991"/>
                  </a:lnTo>
                  <a:lnTo>
                    <a:pt x="2988" y="1844"/>
                  </a:lnTo>
                  <a:lnTo>
                    <a:pt x="3025" y="1696"/>
                  </a:lnTo>
                  <a:lnTo>
                    <a:pt x="3025" y="1549"/>
                  </a:lnTo>
                  <a:lnTo>
                    <a:pt x="3025" y="1383"/>
                  </a:lnTo>
                  <a:lnTo>
                    <a:pt x="3006" y="1235"/>
                  </a:lnTo>
                  <a:lnTo>
                    <a:pt x="2969" y="1088"/>
                  </a:lnTo>
                  <a:lnTo>
                    <a:pt x="2932" y="940"/>
                  </a:lnTo>
                  <a:lnTo>
                    <a:pt x="2859" y="811"/>
                  </a:lnTo>
                  <a:lnTo>
                    <a:pt x="2785" y="682"/>
                  </a:lnTo>
                  <a:lnTo>
                    <a:pt x="2711" y="572"/>
                  </a:lnTo>
                  <a:lnTo>
                    <a:pt x="2619" y="461"/>
                  </a:lnTo>
                  <a:lnTo>
                    <a:pt x="2508" y="350"/>
                  </a:lnTo>
                  <a:lnTo>
                    <a:pt x="2398" y="258"/>
                  </a:lnTo>
                  <a:lnTo>
                    <a:pt x="2269" y="185"/>
                  </a:lnTo>
                  <a:lnTo>
                    <a:pt x="2140" y="129"/>
                  </a:lnTo>
                  <a:lnTo>
                    <a:pt x="2010" y="74"/>
                  </a:lnTo>
                  <a:lnTo>
                    <a:pt x="1863" y="37"/>
                  </a:lnTo>
                  <a:lnTo>
                    <a:pt x="171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9" name="Google Shape;4099;p15"/>
            <p:cNvSpPr/>
            <p:nvPr/>
          </p:nvSpPr>
          <p:spPr>
            <a:xfrm>
              <a:off x="5377925" y="587975"/>
              <a:ext cx="76075" cy="76075"/>
            </a:xfrm>
            <a:custGeom>
              <a:avLst/>
              <a:gdLst/>
              <a:ahLst/>
              <a:cxnLst/>
              <a:rect l="l" t="t" r="r" b="b"/>
              <a:pathLst>
                <a:path w="3043" h="3043" extrusionOk="0">
                  <a:moveTo>
                    <a:pt x="1568" y="1"/>
                  </a:moveTo>
                  <a:lnTo>
                    <a:pt x="1402" y="19"/>
                  </a:lnTo>
                  <a:lnTo>
                    <a:pt x="1254" y="37"/>
                  </a:lnTo>
                  <a:lnTo>
                    <a:pt x="1107" y="56"/>
                  </a:lnTo>
                  <a:lnTo>
                    <a:pt x="959" y="111"/>
                  </a:lnTo>
                  <a:lnTo>
                    <a:pt x="830" y="167"/>
                  </a:lnTo>
                  <a:lnTo>
                    <a:pt x="701" y="240"/>
                  </a:lnTo>
                  <a:lnTo>
                    <a:pt x="590" y="314"/>
                  </a:lnTo>
                  <a:lnTo>
                    <a:pt x="480" y="425"/>
                  </a:lnTo>
                  <a:lnTo>
                    <a:pt x="369" y="517"/>
                  </a:lnTo>
                  <a:lnTo>
                    <a:pt x="295" y="627"/>
                  </a:lnTo>
                  <a:lnTo>
                    <a:pt x="203" y="757"/>
                  </a:lnTo>
                  <a:lnTo>
                    <a:pt x="148" y="886"/>
                  </a:lnTo>
                  <a:lnTo>
                    <a:pt x="93" y="1015"/>
                  </a:lnTo>
                  <a:lnTo>
                    <a:pt x="56" y="1162"/>
                  </a:lnTo>
                  <a:lnTo>
                    <a:pt x="19" y="1310"/>
                  </a:lnTo>
                  <a:lnTo>
                    <a:pt x="0" y="1476"/>
                  </a:lnTo>
                  <a:lnTo>
                    <a:pt x="19" y="1642"/>
                  </a:lnTo>
                  <a:lnTo>
                    <a:pt x="37" y="1789"/>
                  </a:lnTo>
                  <a:lnTo>
                    <a:pt x="56" y="1937"/>
                  </a:lnTo>
                  <a:lnTo>
                    <a:pt x="111" y="2084"/>
                  </a:lnTo>
                  <a:lnTo>
                    <a:pt x="166" y="2232"/>
                  </a:lnTo>
                  <a:lnTo>
                    <a:pt x="240" y="2361"/>
                  </a:lnTo>
                  <a:lnTo>
                    <a:pt x="332" y="2471"/>
                  </a:lnTo>
                  <a:lnTo>
                    <a:pt x="424" y="2582"/>
                  </a:lnTo>
                  <a:lnTo>
                    <a:pt x="535" y="2693"/>
                  </a:lnTo>
                  <a:lnTo>
                    <a:pt x="646" y="2766"/>
                  </a:lnTo>
                  <a:lnTo>
                    <a:pt x="775" y="2859"/>
                  </a:lnTo>
                  <a:lnTo>
                    <a:pt x="904" y="2914"/>
                  </a:lnTo>
                  <a:lnTo>
                    <a:pt x="1051" y="2969"/>
                  </a:lnTo>
                  <a:lnTo>
                    <a:pt x="1199" y="3006"/>
                  </a:lnTo>
                  <a:lnTo>
                    <a:pt x="1346" y="3043"/>
                  </a:lnTo>
                  <a:lnTo>
                    <a:pt x="1678" y="3043"/>
                  </a:lnTo>
                  <a:lnTo>
                    <a:pt x="1826" y="3024"/>
                  </a:lnTo>
                  <a:lnTo>
                    <a:pt x="1973" y="2988"/>
                  </a:lnTo>
                  <a:lnTo>
                    <a:pt x="2102" y="2932"/>
                  </a:lnTo>
                  <a:lnTo>
                    <a:pt x="2250" y="2877"/>
                  </a:lnTo>
                  <a:lnTo>
                    <a:pt x="2360" y="2803"/>
                  </a:lnTo>
                  <a:lnTo>
                    <a:pt x="2489" y="2711"/>
                  </a:lnTo>
                  <a:lnTo>
                    <a:pt x="2600" y="2619"/>
                  </a:lnTo>
                  <a:lnTo>
                    <a:pt x="2692" y="2508"/>
                  </a:lnTo>
                  <a:lnTo>
                    <a:pt x="2784" y="2398"/>
                  </a:lnTo>
                  <a:lnTo>
                    <a:pt x="2858" y="2268"/>
                  </a:lnTo>
                  <a:lnTo>
                    <a:pt x="2914" y="2139"/>
                  </a:lnTo>
                  <a:lnTo>
                    <a:pt x="2969" y="2010"/>
                  </a:lnTo>
                  <a:lnTo>
                    <a:pt x="3006" y="1863"/>
                  </a:lnTo>
                  <a:lnTo>
                    <a:pt x="3043" y="1715"/>
                  </a:lnTo>
                  <a:lnTo>
                    <a:pt x="3043" y="1549"/>
                  </a:lnTo>
                  <a:lnTo>
                    <a:pt x="3043" y="1402"/>
                  </a:lnTo>
                  <a:lnTo>
                    <a:pt x="3024" y="1236"/>
                  </a:lnTo>
                  <a:lnTo>
                    <a:pt x="2987" y="1088"/>
                  </a:lnTo>
                  <a:lnTo>
                    <a:pt x="2932" y="959"/>
                  </a:lnTo>
                  <a:lnTo>
                    <a:pt x="2877" y="830"/>
                  </a:lnTo>
                  <a:lnTo>
                    <a:pt x="2803" y="701"/>
                  </a:lnTo>
                  <a:lnTo>
                    <a:pt x="2729" y="572"/>
                  </a:lnTo>
                  <a:lnTo>
                    <a:pt x="2619" y="462"/>
                  </a:lnTo>
                  <a:lnTo>
                    <a:pt x="2526" y="369"/>
                  </a:lnTo>
                  <a:lnTo>
                    <a:pt x="2416" y="277"/>
                  </a:lnTo>
                  <a:lnTo>
                    <a:pt x="2287" y="203"/>
                  </a:lnTo>
                  <a:lnTo>
                    <a:pt x="2158" y="130"/>
                  </a:lnTo>
                  <a:lnTo>
                    <a:pt x="2010" y="93"/>
                  </a:lnTo>
                  <a:lnTo>
                    <a:pt x="1881" y="37"/>
                  </a:lnTo>
                  <a:lnTo>
                    <a:pt x="1715" y="19"/>
                  </a:lnTo>
                  <a:lnTo>
                    <a:pt x="1568"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0" name="Google Shape;4100;p15"/>
            <p:cNvSpPr/>
            <p:nvPr/>
          </p:nvSpPr>
          <p:spPr>
            <a:xfrm>
              <a:off x="5863775" y="1085350"/>
              <a:ext cx="74700" cy="74700"/>
            </a:xfrm>
            <a:custGeom>
              <a:avLst/>
              <a:gdLst/>
              <a:ahLst/>
              <a:cxnLst/>
              <a:rect l="l" t="t" r="r" b="b"/>
              <a:pathLst>
                <a:path w="2988" h="2988" extrusionOk="0">
                  <a:moveTo>
                    <a:pt x="1365" y="0"/>
                  </a:moveTo>
                  <a:lnTo>
                    <a:pt x="1217" y="19"/>
                  </a:lnTo>
                  <a:lnTo>
                    <a:pt x="1070" y="56"/>
                  </a:lnTo>
                  <a:lnTo>
                    <a:pt x="940" y="93"/>
                  </a:lnTo>
                  <a:lnTo>
                    <a:pt x="793" y="166"/>
                  </a:lnTo>
                  <a:lnTo>
                    <a:pt x="682" y="240"/>
                  </a:lnTo>
                  <a:lnTo>
                    <a:pt x="553" y="314"/>
                  </a:lnTo>
                  <a:lnTo>
                    <a:pt x="461" y="406"/>
                  </a:lnTo>
                  <a:lnTo>
                    <a:pt x="350" y="498"/>
                  </a:lnTo>
                  <a:lnTo>
                    <a:pt x="277" y="627"/>
                  </a:lnTo>
                  <a:lnTo>
                    <a:pt x="203" y="738"/>
                  </a:lnTo>
                  <a:lnTo>
                    <a:pt x="129" y="867"/>
                  </a:lnTo>
                  <a:lnTo>
                    <a:pt x="74" y="996"/>
                  </a:lnTo>
                  <a:lnTo>
                    <a:pt x="37" y="1144"/>
                  </a:lnTo>
                  <a:lnTo>
                    <a:pt x="19" y="1291"/>
                  </a:lnTo>
                  <a:lnTo>
                    <a:pt x="0" y="1439"/>
                  </a:lnTo>
                  <a:lnTo>
                    <a:pt x="0" y="1605"/>
                  </a:lnTo>
                  <a:lnTo>
                    <a:pt x="19" y="1752"/>
                  </a:lnTo>
                  <a:lnTo>
                    <a:pt x="55" y="1900"/>
                  </a:lnTo>
                  <a:lnTo>
                    <a:pt x="92" y="2047"/>
                  </a:lnTo>
                  <a:lnTo>
                    <a:pt x="166" y="2176"/>
                  </a:lnTo>
                  <a:lnTo>
                    <a:pt x="240" y="2305"/>
                  </a:lnTo>
                  <a:lnTo>
                    <a:pt x="314" y="2434"/>
                  </a:lnTo>
                  <a:lnTo>
                    <a:pt x="406" y="2545"/>
                  </a:lnTo>
                  <a:lnTo>
                    <a:pt x="516" y="2637"/>
                  </a:lnTo>
                  <a:lnTo>
                    <a:pt x="627" y="2729"/>
                  </a:lnTo>
                  <a:lnTo>
                    <a:pt x="756" y="2803"/>
                  </a:lnTo>
                  <a:lnTo>
                    <a:pt x="885" y="2858"/>
                  </a:lnTo>
                  <a:lnTo>
                    <a:pt x="1014" y="2914"/>
                  </a:lnTo>
                  <a:lnTo>
                    <a:pt x="1162" y="2951"/>
                  </a:lnTo>
                  <a:lnTo>
                    <a:pt x="1309" y="2987"/>
                  </a:lnTo>
                  <a:lnTo>
                    <a:pt x="1623" y="2987"/>
                  </a:lnTo>
                  <a:lnTo>
                    <a:pt x="1770" y="2969"/>
                  </a:lnTo>
                  <a:lnTo>
                    <a:pt x="1918" y="2932"/>
                  </a:lnTo>
                  <a:lnTo>
                    <a:pt x="2065" y="2895"/>
                  </a:lnTo>
                  <a:lnTo>
                    <a:pt x="2194" y="2821"/>
                  </a:lnTo>
                  <a:lnTo>
                    <a:pt x="2323" y="2748"/>
                  </a:lnTo>
                  <a:lnTo>
                    <a:pt x="2434" y="2674"/>
                  </a:lnTo>
                  <a:lnTo>
                    <a:pt x="2545" y="2582"/>
                  </a:lnTo>
                  <a:lnTo>
                    <a:pt x="2637" y="2490"/>
                  </a:lnTo>
                  <a:lnTo>
                    <a:pt x="2729" y="2360"/>
                  </a:lnTo>
                  <a:lnTo>
                    <a:pt x="2803" y="2250"/>
                  </a:lnTo>
                  <a:lnTo>
                    <a:pt x="2858" y="2121"/>
                  </a:lnTo>
                  <a:lnTo>
                    <a:pt x="2913" y="1992"/>
                  </a:lnTo>
                  <a:lnTo>
                    <a:pt x="2950" y="1844"/>
                  </a:lnTo>
                  <a:lnTo>
                    <a:pt x="2987" y="1697"/>
                  </a:lnTo>
                  <a:lnTo>
                    <a:pt x="2987" y="1549"/>
                  </a:lnTo>
                  <a:lnTo>
                    <a:pt x="2987" y="1383"/>
                  </a:lnTo>
                  <a:lnTo>
                    <a:pt x="2969" y="1236"/>
                  </a:lnTo>
                  <a:lnTo>
                    <a:pt x="2950" y="1088"/>
                  </a:lnTo>
                  <a:lnTo>
                    <a:pt x="2895" y="941"/>
                  </a:lnTo>
                  <a:lnTo>
                    <a:pt x="2840" y="812"/>
                  </a:lnTo>
                  <a:lnTo>
                    <a:pt x="2766" y="683"/>
                  </a:lnTo>
                  <a:lnTo>
                    <a:pt x="2674" y="554"/>
                  </a:lnTo>
                  <a:lnTo>
                    <a:pt x="2581" y="443"/>
                  </a:lnTo>
                  <a:lnTo>
                    <a:pt x="2489" y="351"/>
                  </a:lnTo>
                  <a:lnTo>
                    <a:pt x="2360" y="259"/>
                  </a:lnTo>
                  <a:lnTo>
                    <a:pt x="2250" y="185"/>
                  </a:lnTo>
                  <a:lnTo>
                    <a:pt x="2121" y="129"/>
                  </a:lnTo>
                  <a:lnTo>
                    <a:pt x="1973" y="74"/>
                  </a:lnTo>
                  <a:lnTo>
                    <a:pt x="1826" y="37"/>
                  </a:lnTo>
                  <a:lnTo>
                    <a:pt x="167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1" name="Google Shape;4101;p15"/>
            <p:cNvSpPr/>
            <p:nvPr/>
          </p:nvSpPr>
          <p:spPr>
            <a:xfrm>
              <a:off x="5247475" y="403125"/>
              <a:ext cx="74700" cy="74700"/>
            </a:xfrm>
            <a:custGeom>
              <a:avLst/>
              <a:gdLst/>
              <a:ahLst/>
              <a:cxnLst/>
              <a:rect l="l" t="t" r="r" b="b"/>
              <a:pathLst>
                <a:path w="2988" h="2988" extrusionOk="0">
                  <a:moveTo>
                    <a:pt x="1531" y="1"/>
                  </a:moveTo>
                  <a:lnTo>
                    <a:pt x="1365" y="19"/>
                  </a:lnTo>
                  <a:lnTo>
                    <a:pt x="1217" y="38"/>
                  </a:lnTo>
                  <a:lnTo>
                    <a:pt x="1070" y="75"/>
                  </a:lnTo>
                  <a:lnTo>
                    <a:pt x="941" y="112"/>
                  </a:lnTo>
                  <a:lnTo>
                    <a:pt x="793" y="167"/>
                  </a:lnTo>
                  <a:lnTo>
                    <a:pt x="683" y="241"/>
                  </a:lnTo>
                  <a:lnTo>
                    <a:pt x="553" y="333"/>
                  </a:lnTo>
                  <a:lnTo>
                    <a:pt x="443" y="425"/>
                  </a:lnTo>
                  <a:lnTo>
                    <a:pt x="351" y="536"/>
                  </a:lnTo>
                  <a:lnTo>
                    <a:pt x="258" y="646"/>
                  </a:lnTo>
                  <a:lnTo>
                    <a:pt x="185" y="775"/>
                  </a:lnTo>
                  <a:lnTo>
                    <a:pt x="129" y="904"/>
                  </a:lnTo>
                  <a:lnTo>
                    <a:pt x="74" y="1033"/>
                  </a:lnTo>
                  <a:lnTo>
                    <a:pt x="37" y="1181"/>
                  </a:lnTo>
                  <a:lnTo>
                    <a:pt x="19" y="1328"/>
                  </a:lnTo>
                  <a:lnTo>
                    <a:pt x="0" y="1494"/>
                  </a:lnTo>
                  <a:lnTo>
                    <a:pt x="0" y="1642"/>
                  </a:lnTo>
                  <a:lnTo>
                    <a:pt x="37" y="1789"/>
                  </a:lnTo>
                  <a:lnTo>
                    <a:pt x="56" y="1937"/>
                  </a:lnTo>
                  <a:lnTo>
                    <a:pt x="111" y="2066"/>
                  </a:lnTo>
                  <a:lnTo>
                    <a:pt x="166" y="2195"/>
                  </a:lnTo>
                  <a:lnTo>
                    <a:pt x="240" y="2324"/>
                  </a:lnTo>
                  <a:lnTo>
                    <a:pt x="332" y="2435"/>
                  </a:lnTo>
                  <a:lnTo>
                    <a:pt x="424" y="2545"/>
                  </a:lnTo>
                  <a:lnTo>
                    <a:pt x="517" y="2638"/>
                  </a:lnTo>
                  <a:lnTo>
                    <a:pt x="627" y="2730"/>
                  </a:lnTo>
                  <a:lnTo>
                    <a:pt x="756" y="2803"/>
                  </a:lnTo>
                  <a:lnTo>
                    <a:pt x="885" y="2859"/>
                  </a:lnTo>
                  <a:lnTo>
                    <a:pt x="1014" y="2914"/>
                  </a:lnTo>
                  <a:lnTo>
                    <a:pt x="1162" y="2951"/>
                  </a:lnTo>
                  <a:lnTo>
                    <a:pt x="1309" y="2988"/>
                  </a:lnTo>
                  <a:lnTo>
                    <a:pt x="1604" y="2988"/>
                  </a:lnTo>
                  <a:lnTo>
                    <a:pt x="1770" y="2969"/>
                  </a:lnTo>
                  <a:lnTo>
                    <a:pt x="1918" y="2933"/>
                  </a:lnTo>
                  <a:lnTo>
                    <a:pt x="2047" y="2896"/>
                  </a:lnTo>
                  <a:lnTo>
                    <a:pt x="2194" y="2822"/>
                  </a:lnTo>
                  <a:lnTo>
                    <a:pt x="2305" y="2748"/>
                  </a:lnTo>
                  <a:lnTo>
                    <a:pt x="2434" y="2674"/>
                  </a:lnTo>
                  <a:lnTo>
                    <a:pt x="2545" y="2582"/>
                  </a:lnTo>
                  <a:lnTo>
                    <a:pt x="2637" y="2472"/>
                  </a:lnTo>
                  <a:lnTo>
                    <a:pt x="2729" y="2361"/>
                  </a:lnTo>
                  <a:lnTo>
                    <a:pt x="2803" y="2232"/>
                  </a:lnTo>
                  <a:lnTo>
                    <a:pt x="2858" y="2103"/>
                  </a:lnTo>
                  <a:lnTo>
                    <a:pt x="2914" y="1955"/>
                  </a:lnTo>
                  <a:lnTo>
                    <a:pt x="2950" y="1826"/>
                  </a:lnTo>
                  <a:lnTo>
                    <a:pt x="2969" y="1660"/>
                  </a:lnTo>
                  <a:lnTo>
                    <a:pt x="2987" y="1513"/>
                  </a:lnTo>
                  <a:lnTo>
                    <a:pt x="2987" y="1365"/>
                  </a:lnTo>
                  <a:lnTo>
                    <a:pt x="2950" y="1218"/>
                  </a:lnTo>
                  <a:lnTo>
                    <a:pt x="2914" y="1070"/>
                  </a:lnTo>
                  <a:lnTo>
                    <a:pt x="2877" y="923"/>
                  </a:lnTo>
                  <a:lnTo>
                    <a:pt x="2821" y="794"/>
                  </a:lnTo>
                  <a:lnTo>
                    <a:pt x="2748" y="683"/>
                  </a:lnTo>
                  <a:lnTo>
                    <a:pt x="2655" y="554"/>
                  </a:lnTo>
                  <a:lnTo>
                    <a:pt x="2563" y="462"/>
                  </a:lnTo>
                  <a:lnTo>
                    <a:pt x="2471" y="351"/>
                  </a:lnTo>
                  <a:lnTo>
                    <a:pt x="2360" y="277"/>
                  </a:lnTo>
                  <a:lnTo>
                    <a:pt x="2231" y="204"/>
                  </a:lnTo>
                  <a:lnTo>
                    <a:pt x="2102" y="130"/>
                  </a:lnTo>
                  <a:lnTo>
                    <a:pt x="1973" y="75"/>
                  </a:lnTo>
                  <a:lnTo>
                    <a:pt x="1826" y="38"/>
                  </a:lnTo>
                  <a:lnTo>
                    <a:pt x="1678" y="19"/>
                  </a:lnTo>
                  <a:lnTo>
                    <a:pt x="153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2" name="Google Shape;4102;p15"/>
            <p:cNvSpPr/>
            <p:nvPr/>
          </p:nvSpPr>
          <p:spPr>
            <a:xfrm>
              <a:off x="5786775" y="1071050"/>
              <a:ext cx="74700" cy="74700"/>
            </a:xfrm>
            <a:custGeom>
              <a:avLst/>
              <a:gdLst/>
              <a:ahLst/>
              <a:cxnLst/>
              <a:rect l="l" t="t" r="r" b="b"/>
              <a:pathLst>
                <a:path w="2988" h="2988" extrusionOk="0">
                  <a:moveTo>
                    <a:pt x="1494" y="1"/>
                  </a:moveTo>
                  <a:lnTo>
                    <a:pt x="1347" y="19"/>
                  </a:lnTo>
                  <a:lnTo>
                    <a:pt x="1199" y="38"/>
                  </a:lnTo>
                  <a:lnTo>
                    <a:pt x="1052" y="75"/>
                  </a:lnTo>
                  <a:lnTo>
                    <a:pt x="904" y="130"/>
                  </a:lnTo>
                  <a:lnTo>
                    <a:pt x="775" y="185"/>
                  </a:lnTo>
                  <a:lnTo>
                    <a:pt x="646" y="259"/>
                  </a:lnTo>
                  <a:lnTo>
                    <a:pt x="536" y="351"/>
                  </a:lnTo>
                  <a:lnTo>
                    <a:pt x="425" y="443"/>
                  </a:lnTo>
                  <a:lnTo>
                    <a:pt x="333" y="554"/>
                  </a:lnTo>
                  <a:lnTo>
                    <a:pt x="241" y="665"/>
                  </a:lnTo>
                  <a:lnTo>
                    <a:pt x="167" y="794"/>
                  </a:lnTo>
                  <a:lnTo>
                    <a:pt x="112" y="941"/>
                  </a:lnTo>
                  <a:lnTo>
                    <a:pt x="75" y="1070"/>
                  </a:lnTo>
                  <a:lnTo>
                    <a:pt x="38" y="1218"/>
                  </a:lnTo>
                  <a:lnTo>
                    <a:pt x="19" y="1365"/>
                  </a:lnTo>
                  <a:lnTo>
                    <a:pt x="1" y="1531"/>
                  </a:lnTo>
                  <a:lnTo>
                    <a:pt x="19" y="1679"/>
                  </a:lnTo>
                  <a:lnTo>
                    <a:pt x="38" y="1826"/>
                  </a:lnTo>
                  <a:lnTo>
                    <a:pt x="75" y="1974"/>
                  </a:lnTo>
                  <a:lnTo>
                    <a:pt x="130" y="2103"/>
                  </a:lnTo>
                  <a:lnTo>
                    <a:pt x="204" y="2232"/>
                  </a:lnTo>
                  <a:lnTo>
                    <a:pt x="278" y="2361"/>
                  </a:lnTo>
                  <a:lnTo>
                    <a:pt x="351" y="2472"/>
                  </a:lnTo>
                  <a:lnTo>
                    <a:pt x="462" y="2564"/>
                  </a:lnTo>
                  <a:lnTo>
                    <a:pt x="573" y="2656"/>
                  </a:lnTo>
                  <a:lnTo>
                    <a:pt x="683" y="2748"/>
                  </a:lnTo>
                  <a:lnTo>
                    <a:pt x="812" y="2822"/>
                  </a:lnTo>
                  <a:lnTo>
                    <a:pt x="941" y="2877"/>
                  </a:lnTo>
                  <a:lnTo>
                    <a:pt x="1070" y="2932"/>
                  </a:lnTo>
                  <a:lnTo>
                    <a:pt x="1218" y="2951"/>
                  </a:lnTo>
                  <a:lnTo>
                    <a:pt x="1365" y="2969"/>
                  </a:lnTo>
                  <a:lnTo>
                    <a:pt x="1513" y="2988"/>
                  </a:lnTo>
                  <a:lnTo>
                    <a:pt x="1660" y="2969"/>
                  </a:lnTo>
                  <a:lnTo>
                    <a:pt x="1808" y="2951"/>
                  </a:lnTo>
                  <a:lnTo>
                    <a:pt x="1955" y="2914"/>
                  </a:lnTo>
                  <a:lnTo>
                    <a:pt x="2103" y="2859"/>
                  </a:lnTo>
                  <a:lnTo>
                    <a:pt x="2232" y="2803"/>
                  </a:lnTo>
                  <a:lnTo>
                    <a:pt x="2343" y="2730"/>
                  </a:lnTo>
                  <a:lnTo>
                    <a:pt x="2453" y="2637"/>
                  </a:lnTo>
                  <a:lnTo>
                    <a:pt x="2564" y="2545"/>
                  </a:lnTo>
                  <a:lnTo>
                    <a:pt x="2656" y="2435"/>
                  </a:lnTo>
                  <a:lnTo>
                    <a:pt x="2748" y="2324"/>
                  </a:lnTo>
                  <a:lnTo>
                    <a:pt x="2804" y="2195"/>
                  </a:lnTo>
                  <a:lnTo>
                    <a:pt x="2877" y="2066"/>
                  </a:lnTo>
                  <a:lnTo>
                    <a:pt x="2914" y="1937"/>
                  </a:lnTo>
                  <a:lnTo>
                    <a:pt x="2951" y="1789"/>
                  </a:lnTo>
                  <a:lnTo>
                    <a:pt x="2970" y="1642"/>
                  </a:lnTo>
                  <a:lnTo>
                    <a:pt x="2988" y="1494"/>
                  </a:lnTo>
                  <a:lnTo>
                    <a:pt x="2970" y="1328"/>
                  </a:lnTo>
                  <a:lnTo>
                    <a:pt x="2951" y="1181"/>
                  </a:lnTo>
                  <a:lnTo>
                    <a:pt x="2914" y="1052"/>
                  </a:lnTo>
                  <a:lnTo>
                    <a:pt x="2859" y="904"/>
                  </a:lnTo>
                  <a:lnTo>
                    <a:pt x="2804" y="775"/>
                  </a:lnTo>
                  <a:lnTo>
                    <a:pt x="2730" y="665"/>
                  </a:lnTo>
                  <a:lnTo>
                    <a:pt x="2638" y="536"/>
                  </a:lnTo>
                  <a:lnTo>
                    <a:pt x="2545" y="443"/>
                  </a:lnTo>
                  <a:lnTo>
                    <a:pt x="2453" y="351"/>
                  </a:lnTo>
                  <a:lnTo>
                    <a:pt x="2343" y="259"/>
                  </a:lnTo>
                  <a:lnTo>
                    <a:pt x="2214" y="185"/>
                  </a:lnTo>
                  <a:lnTo>
                    <a:pt x="2084" y="130"/>
                  </a:lnTo>
                  <a:lnTo>
                    <a:pt x="1937" y="75"/>
                  </a:lnTo>
                  <a:lnTo>
                    <a:pt x="1808" y="38"/>
                  </a:lnTo>
                  <a:lnTo>
                    <a:pt x="1660" y="19"/>
                  </a:lnTo>
                  <a:lnTo>
                    <a:pt x="1494"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3" name="Google Shape;4103;p15"/>
            <p:cNvSpPr/>
            <p:nvPr/>
          </p:nvSpPr>
          <p:spPr>
            <a:xfrm>
              <a:off x="6169375" y="1219950"/>
              <a:ext cx="74250" cy="73775"/>
            </a:xfrm>
            <a:custGeom>
              <a:avLst/>
              <a:gdLst/>
              <a:ahLst/>
              <a:cxnLst/>
              <a:rect l="l" t="t" r="r" b="b"/>
              <a:pathLst>
                <a:path w="2970" h="2951" extrusionOk="0">
                  <a:moveTo>
                    <a:pt x="1328" y="0"/>
                  </a:moveTo>
                  <a:lnTo>
                    <a:pt x="1181" y="19"/>
                  </a:lnTo>
                  <a:lnTo>
                    <a:pt x="1033" y="56"/>
                  </a:lnTo>
                  <a:lnTo>
                    <a:pt x="904" y="111"/>
                  </a:lnTo>
                  <a:lnTo>
                    <a:pt x="775" y="185"/>
                  </a:lnTo>
                  <a:lnTo>
                    <a:pt x="646" y="258"/>
                  </a:lnTo>
                  <a:lnTo>
                    <a:pt x="535" y="332"/>
                  </a:lnTo>
                  <a:lnTo>
                    <a:pt x="443" y="443"/>
                  </a:lnTo>
                  <a:lnTo>
                    <a:pt x="333" y="535"/>
                  </a:lnTo>
                  <a:lnTo>
                    <a:pt x="259" y="646"/>
                  </a:lnTo>
                  <a:lnTo>
                    <a:pt x="185" y="775"/>
                  </a:lnTo>
                  <a:lnTo>
                    <a:pt x="111" y="904"/>
                  </a:lnTo>
                  <a:lnTo>
                    <a:pt x="74" y="1033"/>
                  </a:lnTo>
                  <a:lnTo>
                    <a:pt x="38" y="1180"/>
                  </a:lnTo>
                  <a:lnTo>
                    <a:pt x="19" y="1328"/>
                  </a:lnTo>
                  <a:lnTo>
                    <a:pt x="1" y="1475"/>
                  </a:lnTo>
                  <a:lnTo>
                    <a:pt x="19" y="1623"/>
                  </a:lnTo>
                  <a:lnTo>
                    <a:pt x="38" y="1770"/>
                  </a:lnTo>
                  <a:lnTo>
                    <a:pt x="74" y="1918"/>
                  </a:lnTo>
                  <a:lnTo>
                    <a:pt x="130" y="2047"/>
                  </a:lnTo>
                  <a:lnTo>
                    <a:pt x="185" y="2176"/>
                  </a:lnTo>
                  <a:lnTo>
                    <a:pt x="259" y="2305"/>
                  </a:lnTo>
                  <a:lnTo>
                    <a:pt x="351" y="2416"/>
                  </a:lnTo>
                  <a:lnTo>
                    <a:pt x="443" y="2526"/>
                  </a:lnTo>
                  <a:lnTo>
                    <a:pt x="554" y="2619"/>
                  </a:lnTo>
                  <a:lnTo>
                    <a:pt x="664" y="2711"/>
                  </a:lnTo>
                  <a:lnTo>
                    <a:pt x="793" y="2785"/>
                  </a:lnTo>
                  <a:lnTo>
                    <a:pt x="923" y="2840"/>
                  </a:lnTo>
                  <a:lnTo>
                    <a:pt x="1052" y="2895"/>
                  </a:lnTo>
                  <a:lnTo>
                    <a:pt x="1199" y="2932"/>
                  </a:lnTo>
                  <a:lnTo>
                    <a:pt x="1347" y="2950"/>
                  </a:lnTo>
                  <a:lnTo>
                    <a:pt x="1642" y="2950"/>
                  </a:lnTo>
                  <a:lnTo>
                    <a:pt x="1789" y="2932"/>
                  </a:lnTo>
                  <a:lnTo>
                    <a:pt x="1937" y="2895"/>
                  </a:lnTo>
                  <a:lnTo>
                    <a:pt x="2066" y="2840"/>
                  </a:lnTo>
                  <a:lnTo>
                    <a:pt x="2195" y="2766"/>
                  </a:lnTo>
                  <a:lnTo>
                    <a:pt x="2324" y="2692"/>
                  </a:lnTo>
                  <a:lnTo>
                    <a:pt x="2434" y="2619"/>
                  </a:lnTo>
                  <a:lnTo>
                    <a:pt x="2545" y="2526"/>
                  </a:lnTo>
                  <a:lnTo>
                    <a:pt x="2637" y="2416"/>
                  </a:lnTo>
                  <a:lnTo>
                    <a:pt x="2711" y="2305"/>
                  </a:lnTo>
                  <a:lnTo>
                    <a:pt x="2785" y="2176"/>
                  </a:lnTo>
                  <a:lnTo>
                    <a:pt x="2859" y="2047"/>
                  </a:lnTo>
                  <a:lnTo>
                    <a:pt x="2914" y="1918"/>
                  </a:lnTo>
                  <a:lnTo>
                    <a:pt x="2932" y="1770"/>
                  </a:lnTo>
                  <a:lnTo>
                    <a:pt x="2969" y="1623"/>
                  </a:lnTo>
                  <a:lnTo>
                    <a:pt x="2969" y="1475"/>
                  </a:lnTo>
                  <a:lnTo>
                    <a:pt x="2969" y="1309"/>
                  </a:lnTo>
                  <a:lnTo>
                    <a:pt x="2932" y="1180"/>
                  </a:lnTo>
                  <a:lnTo>
                    <a:pt x="2895" y="1033"/>
                  </a:lnTo>
                  <a:lnTo>
                    <a:pt x="2859" y="885"/>
                  </a:lnTo>
                  <a:lnTo>
                    <a:pt x="2785" y="756"/>
                  </a:lnTo>
                  <a:lnTo>
                    <a:pt x="2711" y="646"/>
                  </a:lnTo>
                  <a:lnTo>
                    <a:pt x="2619" y="535"/>
                  </a:lnTo>
                  <a:lnTo>
                    <a:pt x="2527" y="424"/>
                  </a:lnTo>
                  <a:lnTo>
                    <a:pt x="2416" y="332"/>
                  </a:lnTo>
                  <a:lnTo>
                    <a:pt x="2305" y="240"/>
                  </a:lnTo>
                  <a:lnTo>
                    <a:pt x="2176" y="166"/>
                  </a:lnTo>
                  <a:lnTo>
                    <a:pt x="2047" y="111"/>
                  </a:lnTo>
                  <a:lnTo>
                    <a:pt x="1918" y="56"/>
                  </a:lnTo>
                  <a:lnTo>
                    <a:pt x="1771" y="19"/>
                  </a:lnTo>
                  <a:lnTo>
                    <a:pt x="1642"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4" name="Google Shape;4104;p15"/>
            <p:cNvSpPr/>
            <p:nvPr/>
          </p:nvSpPr>
          <p:spPr>
            <a:xfrm>
              <a:off x="6089625" y="1205650"/>
              <a:ext cx="74250" cy="73775"/>
            </a:xfrm>
            <a:custGeom>
              <a:avLst/>
              <a:gdLst/>
              <a:ahLst/>
              <a:cxnLst/>
              <a:rect l="l" t="t" r="r" b="b"/>
              <a:pathLst>
                <a:path w="2970" h="2951" extrusionOk="0">
                  <a:moveTo>
                    <a:pt x="1347" y="1"/>
                  </a:moveTo>
                  <a:lnTo>
                    <a:pt x="1199" y="19"/>
                  </a:lnTo>
                  <a:lnTo>
                    <a:pt x="1052" y="56"/>
                  </a:lnTo>
                  <a:lnTo>
                    <a:pt x="904" y="111"/>
                  </a:lnTo>
                  <a:lnTo>
                    <a:pt x="775" y="167"/>
                  </a:lnTo>
                  <a:lnTo>
                    <a:pt x="665" y="240"/>
                  </a:lnTo>
                  <a:lnTo>
                    <a:pt x="554" y="333"/>
                  </a:lnTo>
                  <a:lnTo>
                    <a:pt x="443" y="425"/>
                  </a:lnTo>
                  <a:lnTo>
                    <a:pt x="351" y="535"/>
                  </a:lnTo>
                  <a:lnTo>
                    <a:pt x="259" y="646"/>
                  </a:lnTo>
                  <a:lnTo>
                    <a:pt x="185" y="757"/>
                  </a:lnTo>
                  <a:lnTo>
                    <a:pt x="111" y="886"/>
                  </a:lnTo>
                  <a:lnTo>
                    <a:pt x="75" y="1033"/>
                  </a:lnTo>
                  <a:lnTo>
                    <a:pt x="38" y="1162"/>
                  </a:lnTo>
                  <a:lnTo>
                    <a:pt x="1" y="1310"/>
                  </a:lnTo>
                  <a:lnTo>
                    <a:pt x="1" y="1457"/>
                  </a:lnTo>
                  <a:lnTo>
                    <a:pt x="1" y="1623"/>
                  </a:lnTo>
                  <a:lnTo>
                    <a:pt x="19" y="1771"/>
                  </a:lnTo>
                  <a:lnTo>
                    <a:pt x="56" y="1900"/>
                  </a:lnTo>
                  <a:lnTo>
                    <a:pt x="111" y="2047"/>
                  </a:lnTo>
                  <a:lnTo>
                    <a:pt x="167" y="2176"/>
                  </a:lnTo>
                  <a:lnTo>
                    <a:pt x="241" y="2287"/>
                  </a:lnTo>
                  <a:lnTo>
                    <a:pt x="333" y="2416"/>
                  </a:lnTo>
                  <a:lnTo>
                    <a:pt x="425" y="2508"/>
                  </a:lnTo>
                  <a:lnTo>
                    <a:pt x="536" y="2619"/>
                  </a:lnTo>
                  <a:lnTo>
                    <a:pt x="646" y="2693"/>
                  </a:lnTo>
                  <a:lnTo>
                    <a:pt x="775" y="2766"/>
                  </a:lnTo>
                  <a:lnTo>
                    <a:pt x="904" y="2840"/>
                  </a:lnTo>
                  <a:lnTo>
                    <a:pt x="1033" y="2896"/>
                  </a:lnTo>
                  <a:lnTo>
                    <a:pt x="1181" y="2932"/>
                  </a:lnTo>
                  <a:lnTo>
                    <a:pt x="1328" y="2951"/>
                  </a:lnTo>
                  <a:lnTo>
                    <a:pt x="1623" y="2951"/>
                  </a:lnTo>
                  <a:lnTo>
                    <a:pt x="1771" y="2932"/>
                  </a:lnTo>
                  <a:lnTo>
                    <a:pt x="1918" y="2896"/>
                  </a:lnTo>
                  <a:lnTo>
                    <a:pt x="2047" y="2840"/>
                  </a:lnTo>
                  <a:lnTo>
                    <a:pt x="2177" y="2785"/>
                  </a:lnTo>
                  <a:lnTo>
                    <a:pt x="2306" y="2711"/>
                  </a:lnTo>
                  <a:lnTo>
                    <a:pt x="2416" y="2619"/>
                  </a:lnTo>
                  <a:lnTo>
                    <a:pt x="2527" y="2527"/>
                  </a:lnTo>
                  <a:lnTo>
                    <a:pt x="2619" y="2435"/>
                  </a:lnTo>
                  <a:lnTo>
                    <a:pt x="2711" y="2306"/>
                  </a:lnTo>
                  <a:lnTo>
                    <a:pt x="2785" y="2195"/>
                  </a:lnTo>
                  <a:lnTo>
                    <a:pt x="2840" y="2066"/>
                  </a:lnTo>
                  <a:lnTo>
                    <a:pt x="2896" y="1918"/>
                  </a:lnTo>
                  <a:lnTo>
                    <a:pt x="2932" y="1789"/>
                  </a:lnTo>
                  <a:lnTo>
                    <a:pt x="2951" y="1642"/>
                  </a:lnTo>
                  <a:lnTo>
                    <a:pt x="2969" y="1494"/>
                  </a:lnTo>
                  <a:lnTo>
                    <a:pt x="2951" y="1328"/>
                  </a:lnTo>
                  <a:lnTo>
                    <a:pt x="2932" y="1181"/>
                  </a:lnTo>
                  <a:lnTo>
                    <a:pt x="2896" y="1052"/>
                  </a:lnTo>
                  <a:lnTo>
                    <a:pt x="2859" y="904"/>
                  </a:lnTo>
                  <a:lnTo>
                    <a:pt x="2785" y="775"/>
                  </a:lnTo>
                  <a:lnTo>
                    <a:pt x="2711" y="665"/>
                  </a:lnTo>
                  <a:lnTo>
                    <a:pt x="2637" y="535"/>
                  </a:lnTo>
                  <a:lnTo>
                    <a:pt x="2527" y="443"/>
                  </a:lnTo>
                  <a:lnTo>
                    <a:pt x="2435" y="333"/>
                  </a:lnTo>
                  <a:lnTo>
                    <a:pt x="2306" y="259"/>
                  </a:lnTo>
                  <a:lnTo>
                    <a:pt x="2195" y="167"/>
                  </a:lnTo>
                  <a:lnTo>
                    <a:pt x="2066" y="111"/>
                  </a:lnTo>
                  <a:lnTo>
                    <a:pt x="1937" y="56"/>
                  </a:lnTo>
                  <a:lnTo>
                    <a:pt x="1789" y="19"/>
                  </a:lnTo>
                  <a:lnTo>
                    <a:pt x="164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5" name="Google Shape;4105;p15"/>
            <p:cNvSpPr/>
            <p:nvPr/>
          </p:nvSpPr>
          <p:spPr>
            <a:xfrm>
              <a:off x="5495925" y="857175"/>
              <a:ext cx="74250" cy="74250"/>
            </a:xfrm>
            <a:custGeom>
              <a:avLst/>
              <a:gdLst/>
              <a:ahLst/>
              <a:cxnLst/>
              <a:rect l="l" t="t" r="r" b="b"/>
              <a:pathLst>
                <a:path w="2970" h="2970" extrusionOk="0">
                  <a:moveTo>
                    <a:pt x="1476" y="0"/>
                  </a:moveTo>
                  <a:lnTo>
                    <a:pt x="1310" y="19"/>
                  </a:lnTo>
                  <a:lnTo>
                    <a:pt x="1162" y="37"/>
                  </a:lnTo>
                  <a:lnTo>
                    <a:pt x="1033" y="74"/>
                  </a:lnTo>
                  <a:lnTo>
                    <a:pt x="886" y="130"/>
                  </a:lnTo>
                  <a:lnTo>
                    <a:pt x="756" y="185"/>
                  </a:lnTo>
                  <a:lnTo>
                    <a:pt x="646" y="259"/>
                  </a:lnTo>
                  <a:lnTo>
                    <a:pt x="535" y="351"/>
                  </a:lnTo>
                  <a:lnTo>
                    <a:pt x="425" y="443"/>
                  </a:lnTo>
                  <a:lnTo>
                    <a:pt x="332" y="554"/>
                  </a:lnTo>
                  <a:lnTo>
                    <a:pt x="240" y="664"/>
                  </a:lnTo>
                  <a:lnTo>
                    <a:pt x="166" y="793"/>
                  </a:lnTo>
                  <a:lnTo>
                    <a:pt x="111" y="922"/>
                  </a:lnTo>
                  <a:lnTo>
                    <a:pt x="56" y="1070"/>
                  </a:lnTo>
                  <a:lnTo>
                    <a:pt x="37" y="1199"/>
                  </a:lnTo>
                  <a:lnTo>
                    <a:pt x="1" y="1346"/>
                  </a:lnTo>
                  <a:lnTo>
                    <a:pt x="1" y="1512"/>
                  </a:lnTo>
                  <a:lnTo>
                    <a:pt x="19" y="1660"/>
                  </a:lnTo>
                  <a:lnTo>
                    <a:pt x="37" y="1807"/>
                  </a:lnTo>
                  <a:lnTo>
                    <a:pt x="74" y="1955"/>
                  </a:lnTo>
                  <a:lnTo>
                    <a:pt x="130" y="2084"/>
                  </a:lnTo>
                  <a:lnTo>
                    <a:pt x="185" y="2213"/>
                  </a:lnTo>
                  <a:lnTo>
                    <a:pt x="259" y="2342"/>
                  </a:lnTo>
                  <a:lnTo>
                    <a:pt x="351" y="2453"/>
                  </a:lnTo>
                  <a:lnTo>
                    <a:pt x="443" y="2545"/>
                  </a:lnTo>
                  <a:lnTo>
                    <a:pt x="554" y="2637"/>
                  </a:lnTo>
                  <a:lnTo>
                    <a:pt x="664" y="2729"/>
                  </a:lnTo>
                  <a:lnTo>
                    <a:pt x="793" y="2803"/>
                  </a:lnTo>
                  <a:lnTo>
                    <a:pt x="922" y="2858"/>
                  </a:lnTo>
                  <a:lnTo>
                    <a:pt x="1051" y="2914"/>
                  </a:lnTo>
                  <a:lnTo>
                    <a:pt x="1199" y="2951"/>
                  </a:lnTo>
                  <a:lnTo>
                    <a:pt x="1346" y="2969"/>
                  </a:lnTo>
                  <a:lnTo>
                    <a:pt x="1660" y="2969"/>
                  </a:lnTo>
                  <a:lnTo>
                    <a:pt x="1807" y="2932"/>
                  </a:lnTo>
                  <a:lnTo>
                    <a:pt x="1937" y="2895"/>
                  </a:lnTo>
                  <a:lnTo>
                    <a:pt x="2084" y="2858"/>
                  </a:lnTo>
                  <a:lnTo>
                    <a:pt x="2213" y="2785"/>
                  </a:lnTo>
                  <a:lnTo>
                    <a:pt x="2324" y="2711"/>
                  </a:lnTo>
                  <a:lnTo>
                    <a:pt x="2453" y="2619"/>
                  </a:lnTo>
                  <a:lnTo>
                    <a:pt x="2545" y="2527"/>
                  </a:lnTo>
                  <a:lnTo>
                    <a:pt x="2637" y="2416"/>
                  </a:lnTo>
                  <a:lnTo>
                    <a:pt x="2729" y="2305"/>
                  </a:lnTo>
                  <a:lnTo>
                    <a:pt x="2803" y="2176"/>
                  </a:lnTo>
                  <a:lnTo>
                    <a:pt x="2858" y="2047"/>
                  </a:lnTo>
                  <a:lnTo>
                    <a:pt x="2914" y="1918"/>
                  </a:lnTo>
                  <a:lnTo>
                    <a:pt x="2951" y="1771"/>
                  </a:lnTo>
                  <a:lnTo>
                    <a:pt x="2969" y="1623"/>
                  </a:lnTo>
                  <a:lnTo>
                    <a:pt x="2969" y="1476"/>
                  </a:lnTo>
                  <a:lnTo>
                    <a:pt x="2969" y="1328"/>
                  </a:lnTo>
                  <a:lnTo>
                    <a:pt x="2932" y="1181"/>
                  </a:lnTo>
                  <a:lnTo>
                    <a:pt x="2895" y="1033"/>
                  </a:lnTo>
                  <a:lnTo>
                    <a:pt x="2840" y="904"/>
                  </a:lnTo>
                  <a:lnTo>
                    <a:pt x="2785" y="775"/>
                  </a:lnTo>
                  <a:lnTo>
                    <a:pt x="2711" y="646"/>
                  </a:lnTo>
                  <a:lnTo>
                    <a:pt x="2619" y="535"/>
                  </a:lnTo>
                  <a:lnTo>
                    <a:pt x="2527" y="425"/>
                  </a:lnTo>
                  <a:lnTo>
                    <a:pt x="2416" y="332"/>
                  </a:lnTo>
                  <a:lnTo>
                    <a:pt x="2305" y="240"/>
                  </a:lnTo>
                  <a:lnTo>
                    <a:pt x="2176" y="185"/>
                  </a:lnTo>
                  <a:lnTo>
                    <a:pt x="2047" y="111"/>
                  </a:lnTo>
                  <a:lnTo>
                    <a:pt x="1918" y="74"/>
                  </a:lnTo>
                  <a:lnTo>
                    <a:pt x="1771" y="37"/>
                  </a:lnTo>
                  <a:lnTo>
                    <a:pt x="1623" y="19"/>
                  </a:lnTo>
                  <a:lnTo>
                    <a:pt x="1476"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6" name="Google Shape;4106;p15"/>
            <p:cNvSpPr/>
            <p:nvPr/>
          </p:nvSpPr>
          <p:spPr>
            <a:xfrm>
              <a:off x="5430000" y="763150"/>
              <a:ext cx="74700" cy="74225"/>
            </a:xfrm>
            <a:custGeom>
              <a:avLst/>
              <a:gdLst/>
              <a:ahLst/>
              <a:cxnLst/>
              <a:rect l="l" t="t" r="r" b="b"/>
              <a:pathLst>
                <a:path w="2988" h="2969" extrusionOk="0">
                  <a:moveTo>
                    <a:pt x="1365" y="0"/>
                  </a:moveTo>
                  <a:lnTo>
                    <a:pt x="1218" y="19"/>
                  </a:lnTo>
                  <a:lnTo>
                    <a:pt x="1070" y="55"/>
                  </a:lnTo>
                  <a:lnTo>
                    <a:pt x="941" y="92"/>
                  </a:lnTo>
                  <a:lnTo>
                    <a:pt x="812" y="166"/>
                  </a:lnTo>
                  <a:lnTo>
                    <a:pt x="683" y="240"/>
                  </a:lnTo>
                  <a:lnTo>
                    <a:pt x="572" y="314"/>
                  </a:lnTo>
                  <a:lnTo>
                    <a:pt x="462" y="406"/>
                  </a:lnTo>
                  <a:lnTo>
                    <a:pt x="370" y="516"/>
                  </a:lnTo>
                  <a:lnTo>
                    <a:pt x="277" y="627"/>
                  </a:lnTo>
                  <a:lnTo>
                    <a:pt x="204" y="738"/>
                  </a:lnTo>
                  <a:lnTo>
                    <a:pt x="130" y="867"/>
                  </a:lnTo>
                  <a:lnTo>
                    <a:pt x="93" y="996"/>
                  </a:lnTo>
                  <a:lnTo>
                    <a:pt x="38" y="1143"/>
                  </a:lnTo>
                  <a:lnTo>
                    <a:pt x="19" y="1291"/>
                  </a:lnTo>
                  <a:lnTo>
                    <a:pt x="1" y="1438"/>
                  </a:lnTo>
                  <a:lnTo>
                    <a:pt x="19" y="1604"/>
                  </a:lnTo>
                  <a:lnTo>
                    <a:pt x="38" y="1752"/>
                  </a:lnTo>
                  <a:lnTo>
                    <a:pt x="75" y="1899"/>
                  </a:lnTo>
                  <a:lnTo>
                    <a:pt x="111" y="2047"/>
                  </a:lnTo>
                  <a:lnTo>
                    <a:pt x="167" y="2176"/>
                  </a:lnTo>
                  <a:lnTo>
                    <a:pt x="241" y="2305"/>
                  </a:lnTo>
                  <a:lnTo>
                    <a:pt x="333" y="2415"/>
                  </a:lnTo>
                  <a:lnTo>
                    <a:pt x="425" y="2526"/>
                  </a:lnTo>
                  <a:lnTo>
                    <a:pt x="536" y="2618"/>
                  </a:lnTo>
                  <a:lnTo>
                    <a:pt x="646" y="2711"/>
                  </a:lnTo>
                  <a:lnTo>
                    <a:pt x="775" y="2784"/>
                  </a:lnTo>
                  <a:lnTo>
                    <a:pt x="904" y="2858"/>
                  </a:lnTo>
                  <a:lnTo>
                    <a:pt x="1052" y="2913"/>
                  </a:lnTo>
                  <a:lnTo>
                    <a:pt x="1199" y="2950"/>
                  </a:lnTo>
                  <a:lnTo>
                    <a:pt x="1347" y="2969"/>
                  </a:lnTo>
                  <a:lnTo>
                    <a:pt x="1660" y="2969"/>
                  </a:lnTo>
                  <a:lnTo>
                    <a:pt x="1808" y="2950"/>
                  </a:lnTo>
                  <a:lnTo>
                    <a:pt x="1937" y="2913"/>
                  </a:lnTo>
                  <a:lnTo>
                    <a:pt x="2084" y="2858"/>
                  </a:lnTo>
                  <a:lnTo>
                    <a:pt x="2213" y="2803"/>
                  </a:lnTo>
                  <a:lnTo>
                    <a:pt x="2324" y="2729"/>
                  </a:lnTo>
                  <a:lnTo>
                    <a:pt x="2453" y="2637"/>
                  </a:lnTo>
                  <a:lnTo>
                    <a:pt x="2545" y="2545"/>
                  </a:lnTo>
                  <a:lnTo>
                    <a:pt x="2656" y="2434"/>
                  </a:lnTo>
                  <a:lnTo>
                    <a:pt x="2730" y="2323"/>
                  </a:lnTo>
                  <a:lnTo>
                    <a:pt x="2803" y="2194"/>
                  </a:lnTo>
                  <a:lnTo>
                    <a:pt x="2877" y="2065"/>
                  </a:lnTo>
                  <a:lnTo>
                    <a:pt x="2914" y="1936"/>
                  </a:lnTo>
                  <a:lnTo>
                    <a:pt x="2951" y="1789"/>
                  </a:lnTo>
                  <a:lnTo>
                    <a:pt x="2969" y="1641"/>
                  </a:lnTo>
                  <a:lnTo>
                    <a:pt x="2988" y="1494"/>
                  </a:lnTo>
                  <a:lnTo>
                    <a:pt x="2988" y="1346"/>
                  </a:lnTo>
                  <a:lnTo>
                    <a:pt x="2951" y="1199"/>
                  </a:lnTo>
                  <a:lnTo>
                    <a:pt x="2933" y="1051"/>
                  </a:lnTo>
                  <a:lnTo>
                    <a:pt x="2877" y="904"/>
                  </a:lnTo>
                  <a:lnTo>
                    <a:pt x="2822" y="775"/>
                  </a:lnTo>
                  <a:lnTo>
                    <a:pt x="2748" y="664"/>
                  </a:lnTo>
                  <a:lnTo>
                    <a:pt x="2656" y="535"/>
                  </a:lnTo>
                  <a:lnTo>
                    <a:pt x="2564" y="443"/>
                  </a:lnTo>
                  <a:lnTo>
                    <a:pt x="2453" y="332"/>
                  </a:lnTo>
                  <a:lnTo>
                    <a:pt x="2342" y="258"/>
                  </a:lnTo>
                  <a:lnTo>
                    <a:pt x="2232" y="184"/>
                  </a:lnTo>
                  <a:lnTo>
                    <a:pt x="2103" y="111"/>
                  </a:lnTo>
                  <a:lnTo>
                    <a:pt x="1955" y="74"/>
                  </a:lnTo>
                  <a:lnTo>
                    <a:pt x="1826" y="19"/>
                  </a:lnTo>
                  <a:lnTo>
                    <a:pt x="167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7" name="Google Shape;4107;p15"/>
            <p:cNvSpPr/>
            <p:nvPr/>
          </p:nvSpPr>
          <p:spPr>
            <a:xfrm>
              <a:off x="5641125" y="962725"/>
              <a:ext cx="74700" cy="74700"/>
            </a:xfrm>
            <a:custGeom>
              <a:avLst/>
              <a:gdLst/>
              <a:ahLst/>
              <a:cxnLst/>
              <a:rect l="l" t="t" r="r" b="b"/>
              <a:pathLst>
                <a:path w="2988" h="2988" extrusionOk="0">
                  <a:moveTo>
                    <a:pt x="1328" y="1"/>
                  </a:moveTo>
                  <a:lnTo>
                    <a:pt x="1181" y="38"/>
                  </a:lnTo>
                  <a:lnTo>
                    <a:pt x="1033" y="75"/>
                  </a:lnTo>
                  <a:lnTo>
                    <a:pt x="904" y="111"/>
                  </a:lnTo>
                  <a:lnTo>
                    <a:pt x="775" y="185"/>
                  </a:lnTo>
                  <a:lnTo>
                    <a:pt x="646" y="259"/>
                  </a:lnTo>
                  <a:lnTo>
                    <a:pt x="535" y="333"/>
                  </a:lnTo>
                  <a:lnTo>
                    <a:pt x="425" y="425"/>
                  </a:lnTo>
                  <a:lnTo>
                    <a:pt x="332" y="536"/>
                  </a:lnTo>
                  <a:lnTo>
                    <a:pt x="259" y="646"/>
                  </a:lnTo>
                  <a:lnTo>
                    <a:pt x="185" y="775"/>
                  </a:lnTo>
                  <a:lnTo>
                    <a:pt x="111" y="904"/>
                  </a:lnTo>
                  <a:lnTo>
                    <a:pt x="74" y="1033"/>
                  </a:lnTo>
                  <a:lnTo>
                    <a:pt x="37" y="1181"/>
                  </a:lnTo>
                  <a:lnTo>
                    <a:pt x="19" y="1328"/>
                  </a:lnTo>
                  <a:lnTo>
                    <a:pt x="1" y="1494"/>
                  </a:lnTo>
                  <a:lnTo>
                    <a:pt x="19" y="1642"/>
                  </a:lnTo>
                  <a:lnTo>
                    <a:pt x="37" y="1789"/>
                  </a:lnTo>
                  <a:lnTo>
                    <a:pt x="74" y="1937"/>
                  </a:lnTo>
                  <a:lnTo>
                    <a:pt x="130" y="2084"/>
                  </a:lnTo>
                  <a:lnTo>
                    <a:pt x="185" y="2213"/>
                  </a:lnTo>
                  <a:lnTo>
                    <a:pt x="259" y="2342"/>
                  </a:lnTo>
                  <a:lnTo>
                    <a:pt x="351" y="2453"/>
                  </a:lnTo>
                  <a:lnTo>
                    <a:pt x="443" y="2564"/>
                  </a:lnTo>
                  <a:lnTo>
                    <a:pt x="554" y="2656"/>
                  </a:lnTo>
                  <a:lnTo>
                    <a:pt x="664" y="2748"/>
                  </a:lnTo>
                  <a:lnTo>
                    <a:pt x="793" y="2822"/>
                  </a:lnTo>
                  <a:lnTo>
                    <a:pt x="922" y="2877"/>
                  </a:lnTo>
                  <a:lnTo>
                    <a:pt x="1070" y="2933"/>
                  </a:lnTo>
                  <a:lnTo>
                    <a:pt x="1217" y="2951"/>
                  </a:lnTo>
                  <a:lnTo>
                    <a:pt x="1365" y="2988"/>
                  </a:lnTo>
                  <a:lnTo>
                    <a:pt x="1531" y="2988"/>
                  </a:lnTo>
                  <a:lnTo>
                    <a:pt x="1678" y="2969"/>
                  </a:lnTo>
                  <a:lnTo>
                    <a:pt x="1826" y="2951"/>
                  </a:lnTo>
                  <a:lnTo>
                    <a:pt x="1973" y="2914"/>
                  </a:lnTo>
                  <a:lnTo>
                    <a:pt x="2102" y="2859"/>
                  </a:lnTo>
                  <a:lnTo>
                    <a:pt x="2232" y="2803"/>
                  </a:lnTo>
                  <a:lnTo>
                    <a:pt x="2342" y="2730"/>
                  </a:lnTo>
                  <a:lnTo>
                    <a:pt x="2471" y="2637"/>
                  </a:lnTo>
                  <a:lnTo>
                    <a:pt x="2563" y="2545"/>
                  </a:lnTo>
                  <a:lnTo>
                    <a:pt x="2656" y="2435"/>
                  </a:lnTo>
                  <a:lnTo>
                    <a:pt x="2748" y="2324"/>
                  </a:lnTo>
                  <a:lnTo>
                    <a:pt x="2822" y="2213"/>
                  </a:lnTo>
                  <a:lnTo>
                    <a:pt x="2877" y="2084"/>
                  </a:lnTo>
                  <a:lnTo>
                    <a:pt x="2932" y="1937"/>
                  </a:lnTo>
                  <a:lnTo>
                    <a:pt x="2969" y="1789"/>
                  </a:lnTo>
                  <a:lnTo>
                    <a:pt x="2987" y="1642"/>
                  </a:lnTo>
                  <a:lnTo>
                    <a:pt x="2987" y="1494"/>
                  </a:lnTo>
                  <a:lnTo>
                    <a:pt x="2987" y="1347"/>
                  </a:lnTo>
                  <a:lnTo>
                    <a:pt x="2969" y="1181"/>
                  </a:lnTo>
                  <a:lnTo>
                    <a:pt x="2932" y="1033"/>
                  </a:lnTo>
                  <a:lnTo>
                    <a:pt x="2877" y="904"/>
                  </a:lnTo>
                  <a:lnTo>
                    <a:pt x="2822" y="775"/>
                  </a:lnTo>
                  <a:lnTo>
                    <a:pt x="2748" y="646"/>
                  </a:lnTo>
                  <a:lnTo>
                    <a:pt x="2656" y="536"/>
                  </a:lnTo>
                  <a:lnTo>
                    <a:pt x="2563" y="425"/>
                  </a:lnTo>
                  <a:lnTo>
                    <a:pt x="2453" y="333"/>
                  </a:lnTo>
                  <a:lnTo>
                    <a:pt x="2324" y="241"/>
                  </a:lnTo>
                  <a:lnTo>
                    <a:pt x="2213" y="167"/>
                  </a:lnTo>
                  <a:lnTo>
                    <a:pt x="2066" y="111"/>
                  </a:lnTo>
                  <a:lnTo>
                    <a:pt x="1937" y="56"/>
                  </a:lnTo>
                  <a:lnTo>
                    <a:pt x="1789" y="19"/>
                  </a:lnTo>
                  <a:lnTo>
                    <a:pt x="164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8" name="Google Shape;4108;p15"/>
            <p:cNvSpPr/>
            <p:nvPr/>
          </p:nvSpPr>
          <p:spPr>
            <a:xfrm>
              <a:off x="5364550" y="668650"/>
              <a:ext cx="74700" cy="74700"/>
            </a:xfrm>
            <a:custGeom>
              <a:avLst/>
              <a:gdLst/>
              <a:ahLst/>
              <a:cxnLst/>
              <a:rect l="l" t="t" r="r" b="b"/>
              <a:pathLst>
                <a:path w="2988" h="2988" extrusionOk="0">
                  <a:moveTo>
                    <a:pt x="1476" y="0"/>
                  </a:moveTo>
                  <a:lnTo>
                    <a:pt x="1310" y="19"/>
                  </a:lnTo>
                  <a:lnTo>
                    <a:pt x="1162" y="37"/>
                  </a:lnTo>
                  <a:lnTo>
                    <a:pt x="1033" y="74"/>
                  </a:lnTo>
                  <a:lnTo>
                    <a:pt x="886" y="129"/>
                  </a:lnTo>
                  <a:lnTo>
                    <a:pt x="757" y="185"/>
                  </a:lnTo>
                  <a:lnTo>
                    <a:pt x="646" y="258"/>
                  </a:lnTo>
                  <a:lnTo>
                    <a:pt x="535" y="351"/>
                  </a:lnTo>
                  <a:lnTo>
                    <a:pt x="425" y="443"/>
                  </a:lnTo>
                  <a:lnTo>
                    <a:pt x="333" y="553"/>
                  </a:lnTo>
                  <a:lnTo>
                    <a:pt x="240" y="664"/>
                  </a:lnTo>
                  <a:lnTo>
                    <a:pt x="167" y="793"/>
                  </a:lnTo>
                  <a:lnTo>
                    <a:pt x="111" y="922"/>
                  </a:lnTo>
                  <a:lnTo>
                    <a:pt x="74" y="1051"/>
                  </a:lnTo>
                  <a:lnTo>
                    <a:pt x="38" y="1199"/>
                  </a:lnTo>
                  <a:lnTo>
                    <a:pt x="1" y="1346"/>
                  </a:lnTo>
                  <a:lnTo>
                    <a:pt x="1" y="1494"/>
                  </a:lnTo>
                  <a:lnTo>
                    <a:pt x="1" y="1660"/>
                  </a:lnTo>
                  <a:lnTo>
                    <a:pt x="38" y="1807"/>
                  </a:lnTo>
                  <a:lnTo>
                    <a:pt x="74" y="1936"/>
                  </a:lnTo>
                  <a:lnTo>
                    <a:pt x="111" y="2084"/>
                  </a:lnTo>
                  <a:lnTo>
                    <a:pt x="185" y="2213"/>
                  </a:lnTo>
                  <a:lnTo>
                    <a:pt x="259" y="2323"/>
                  </a:lnTo>
                  <a:lnTo>
                    <a:pt x="333" y="2453"/>
                  </a:lnTo>
                  <a:lnTo>
                    <a:pt x="425" y="2545"/>
                  </a:lnTo>
                  <a:lnTo>
                    <a:pt x="535" y="2637"/>
                  </a:lnTo>
                  <a:lnTo>
                    <a:pt x="646" y="2729"/>
                  </a:lnTo>
                  <a:lnTo>
                    <a:pt x="775" y="2803"/>
                  </a:lnTo>
                  <a:lnTo>
                    <a:pt x="904" y="2858"/>
                  </a:lnTo>
                  <a:lnTo>
                    <a:pt x="1033" y="2914"/>
                  </a:lnTo>
                  <a:lnTo>
                    <a:pt x="1181" y="2950"/>
                  </a:lnTo>
                  <a:lnTo>
                    <a:pt x="1328" y="2969"/>
                  </a:lnTo>
                  <a:lnTo>
                    <a:pt x="1476" y="2987"/>
                  </a:lnTo>
                  <a:lnTo>
                    <a:pt x="1642" y="2969"/>
                  </a:lnTo>
                  <a:lnTo>
                    <a:pt x="1789" y="2950"/>
                  </a:lnTo>
                  <a:lnTo>
                    <a:pt x="1937" y="2914"/>
                  </a:lnTo>
                  <a:lnTo>
                    <a:pt x="2084" y="2877"/>
                  </a:lnTo>
                  <a:lnTo>
                    <a:pt x="2213" y="2803"/>
                  </a:lnTo>
                  <a:lnTo>
                    <a:pt x="2324" y="2729"/>
                  </a:lnTo>
                  <a:lnTo>
                    <a:pt x="2453" y="2637"/>
                  </a:lnTo>
                  <a:lnTo>
                    <a:pt x="2545" y="2545"/>
                  </a:lnTo>
                  <a:lnTo>
                    <a:pt x="2656" y="2434"/>
                  </a:lnTo>
                  <a:lnTo>
                    <a:pt x="2729" y="2323"/>
                  </a:lnTo>
                  <a:lnTo>
                    <a:pt x="2803" y="2194"/>
                  </a:lnTo>
                  <a:lnTo>
                    <a:pt x="2877" y="2065"/>
                  </a:lnTo>
                  <a:lnTo>
                    <a:pt x="2914" y="1918"/>
                  </a:lnTo>
                  <a:lnTo>
                    <a:pt x="2951" y="1770"/>
                  </a:lnTo>
                  <a:lnTo>
                    <a:pt x="2969" y="1623"/>
                  </a:lnTo>
                  <a:lnTo>
                    <a:pt x="2988" y="1457"/>
                  </a:lnTo>
                  <a:lnTo>
                    <a:pt x="2969" y="1309"/>
                  </a:lnTo>
                  <a:lnTo>
                    <a:pt x="2951" y="1162"/>
                  </a:lnTo>
                  <a:lnTo>
                    <a:pt x="2914" y="1014"/>
                  </a:lnTo>
                  <a:lnTo>
                    <a:pt x="2859" y="885"/>
                  </a:lnTo>
                  <a:lnTo>
                    <a:pt x="2785" y="756"/>
                  </a:lnTo>
                  <a:lnTo>
                    <a:pt x="2711" y="646"/>
                  </a:lnTo>
                  <a:lnTo>
                    <a:pt x="2619" y="535"/>
                  </a:lnTo>
                  <a:lnTo>
                    <a:pt x="2527" y="424"/>
                  </a:lnTo>
                  <a:lnTo>
                    <a:pt x="2416" y="332"/>
                  </a:lnTo>
                  <a:lnTo>
                    <a:pt x="2305" y="240"/>
                  </a:lnTo>
                  <a:lnTo>
                    <a:pt x="2176" y="166"/>
                  </a:lnTo>
                  <a:lnTo>
                    <a:pt x="2047" y="111"/>
                  </a:lnTo>
                  <a:lnTo>
                    <a:pt x="1918" y="74"/>
                  </a:lnTo>
                  <a:lnTo>
                    <a:pt x="1771" y="37"/>
                  </a:lnTo>
                  <a:lnTo>
                    <a:pt x="1623" y="19"/>
                  </a:lnTo>
                  <a:lnTo>
                    <a:pt x="1476"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9" name="Google Shape;4109;p15"/>
            <p:cNvSpPr/>
            <p:nvPr/>
          </p:nvSpPr>
          <p:spPr>
            <a:xfrm>
              <a:off x="5299100" y="574600"/>
              <a:ext cx="74225" cy="74250"/>
            </a:xfrm>
            <a:custGeom>
              <a:avLst/>
              <a:gdLst/>
              <a:ahLst/>
              <a:cxnLst/>
              <a:rect l="l" t="t" r="r" b="b"/>
              <a:pathLst>
                <a:path w="2969" h="2970" extrusionOk="0">
                  <a:moveTo>
                    <a:pt x="1346" y="1"/>
                  </a:moveTo>
                  <a:lnTo>
                    <a:pt x="1199" y="38"/>
                  </a:lnTo>
                  <a:lnTo>
                    <a:pt x="1051" y="56"/>
                  </a:lnTo>
                  <a:lnTo>
                    <a:pt x="922" y="112"/>
                  </a:lnTo>
                  <a:lnTo>
                    <a:pt x="793" y="167"/>
                  </a:lnTo>
                  <a:lnTo>
                    <a:pt x="664" y="241"/>
                  </a:lnTo>
                  <a:lnTo>
                    <a:pt x="554" y="333"/>
                  </a:lnTo>
                  <a:lnTo>
                    <a:pt x="443" y="425"/>
                  </a:lnTo>
                  <a:lnTo>
                    <a:pt x="351" y="517"/>
                  </a:lnTo>
                  <a:lnTo>
                    <a:pt x="259" y="628"/>
                  </a:lnTo>
                  <a:lnTo>
                    <a:pt x="185" y="757"/>
                  </a:lnTo>
                  <a:lnTo>
                    <a:pt x="129" y="886"/>
                  </a:lnTo>
                  <a:lnTo>
                    <a:pt x="74" y="1015"/>
                  </a:lnTo>
                  <a:lnTo>
                    <a:pt x="37" y="1162"/>
                  </a:lnTo>
                  <a:lnTo>
                    <a:pt x="0" y="1310"/>
                  </a:lnTo>
                  <a:lnTo>
                    <a:pt x="0" y="1457"/>
                  </a:lnTo>
                  <a:lnTo>
                    <a:pt x="0" y="1605"/>
                  </a:lnTo>
                  <a:lnTo>
                    <a:pt x="19" y="1771"/>
                  </a:lnTo>
                  <a:lnTo>
                    <a:pt x="56" y="1918"/>
                  </a:lnTo>
                  <a:lnTo>
                    <a:pt x="111" y="2048"/>
                  </a:lnTo>
                  <a:lnTo>
                    <a:pt x="166" y="2177"/>
                  </a:lnTo>
                  <a:lnTo>
                    <a:pt x="240" y="2306"/>
                  </a:lnTo>
                  <a:lnTo>
                    <a:pt x="332" y="2435"/>
                  </a:lnTo>
                  <a:lnTo>
                    <a:pt x="424" y="2527"/>
                  </a:lnTo>
                  <a:lnTo>
                    <a:pt x="535" y="2638"/>
                  </a:lnTo>
                  <a:lnTo>
                    <a:pt x="646" y="2730"/>
                  </a:lnTo>
                  <a:lnTo>
                    <a:pt x="775" y="2803"/>
                  </a:lnTo>
                  <a:lnTo>
                    <a:pt x="904" y="2859"/>
                  </a:lnTo>
                  <a:lnTo>
                    <a:pt x="1033" y="2914"/>
                  </a:lnTo>
                  <a:lnTo>
                    <a:pt x="1180" y="2951"/>
                  </a:lnTo>
                  <a:lnTo>
                    <a:pt x="1328" y="2969"/>
                  </a:lnTo>
                  <a:lnTo>
                    <a:pt x="1641" y="2969"/>
                  </a:lnTo>
                  <a:lnTo>
                    <a:pt x="1789" y="2951"/>
                  </a:lnTo>
                  <a:lnTo>
                    <a:pt x="1936" y="2914"/>
                  </a:lnTo>
                  <a:lnTo>
                    <a:pt x="2065" y="2859"/>
                  </a:lnTo>
                  <a:lnTo>
                    <a:pt x="2195" y="2803"/>
                  </a:lnTo>
                  <a:lnTo>
                    <a:pt x="2324" y="2730"/>
                  </a:lnTo>
                  <a:lnTo>
                    <a:pt x="2434" y="2638"/>
                  </a:lnTo>
                  <a:lnTo>
                    <a:pt x="2545" y="2545"/>
                  </a:lnTo>
                  <a:lnTo>
                    <a:pt x="2637" y="2435"/>
                  </a:lnTo>
                  <a:lnTo>
                    <a:pt x="2711" y="2324"/>
                  </a:lnTo>
                  <a:lnTo>
                    <a:pt x="2785" y="2195"/>
                  </a:lnTo>
                  <a:lnTo>
                    <a:pt x="2858" y="2066"/>
                  </a:lnTo>
                  <a:lnTo>
                    <a:pt x="2895" y="1937"/>
                  </a:lnTo>
                  <a:lnTo>
                    <a:pt x="2932" y="1789"/>
                  </a:lnTo>
                  <a:lnTo>
                    <a:pt x="2969" y="1642"/>
                  </a:lnTo>
                  <a:lnTo>
                    <a:pt x="2969" y="1494"/>
                  </a:lnTo>
                  <a:lnTo>
                    <a:pt x="2969" y="1347"/>
                  </a:lnTo>
                  <a:lnTo>
                    <a:pt x="2932" y="1199"/>
                  </a:lnTo>
                  <a:lnTo>
                    <a:pt x="2914" y="1052"/>
                  </a:lnTo>
                  <a:lnTo>
                    <a:pt x="2858" y="923"/>
                  </a:lnTo>
                  <a:lnTo>
                    <a:pt x="2803" y="794"/>
                  </a:lnTo>
                  <a:lnTo>
                    <a:pt x="2729" y="665"/>
                  </a:lnTo>
                  <a:lnTo>
                    <a:pt x="2637" y="554"/>
                  </a:lnTo>
                  <a:lnTo>
                    <a:pt x="2545" y="443"/>
                  </a:lnTo>
                  <a:lnTo>
                    <a:pt x="2434" y="351"/>
                  </a:lnTo>
                  <a:lnTo>
                    <a:pt x="2324" y="259"/>
                  </a:lnTo>
                  <a:lnTo>
                    <a:pt x="2213" y="185"/>
                  </a:lnTo>
                  <a:lnTo>
                    <a:pt x="2084" y="130"/>
                  </a:lnTo>
                  <a:lnTo>
                    <a:pt x="1936" y="75"/>
                  </a:lnTo>
                  <a:lnTo>
                    <a:pt x="1807" y="38"/>
                  </a:lnTo>
                  <a:lnTo>
                    <a:pt x="1660" y="19"/>
                  </a:lnTo>
                  <a:lnTo>
                    <a:pt x="1494"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0" name="Google Shape;4110;p15"/>
            <p:cNvSpPr/>
            <p:nvPr/>
          </p:nvSpPr>
          <p:spPr>
            <a:xfrm>
              <a:off x="5196300" y="238125"/>
              <a:ext cx="74250" cy="65475"/>
            </a:xfrm>
            <a:custGeom>
              <a:avLst/>
              <a:gdLst/>
              <a:ahLst/>
              <a:cxnLst/>
              <a:rect l="l" t="t" r="r" b="b"/>
              <a:pathLst>
                <a:path w="2970" h="2619" extrusionOk="0">
                  <a:moveTo>
                    <a:pt x="535" y="0"/>
                  </a:moveTo>
                  <a:lnTo>
                    <a:pt x="406" y="111"/>
                  </a:lnTo>
                  <a:lnTo>
                    <a:pt x="314" y="221"/>
                  </a:lnTo>
                  <a:lnTo>
                    <a:pt x="222" y="350"/>
                  </a:lnTo>
                  <a:lnTo>
                    <a:pt x="148" y="498"/>
                  </a:lnTo>
                  <a:lnTo>
                    <a:pt x="74" y="645"/>
                  </a:lnTo>
                  <a:lnTo>
                    <a:pt x="38" y="793"/>
                  </a:lnTo>
                  <a:lnTo>
                    <a:pt x="1" y="959"/>
                  </a:lnTo>
                  <a:lnTo>
                    <a:pt x="1" y="1125"/>
                  </a:lnTo>
                  <a:lnTo>
                    <a:pt x="1" y="1291"/>
                  </a:lnTo>
                  <a:lnTo>
                    <a:pt x="19" y="1438"/>
                  </a:lnTo>
                  <a:lnTo>
                    <a:pt x="56" y="1567"/>
                  </a:lnTo>
                  <a:lnTo>
                    <a:pt x="111" y="1715"/>
                  </a:lnTo>
                  <a:lnTo>
                    <a:pt x="167" y="1844"/>
                  </a:lnTo>
                  <a:lnTo>
                    <a:pt x="240" y="1954"/>
                  </a:lnTo>
                  <a:lnTo>
                    <a:pt x="333" y="2084"/>
                  </a:lnTo>
                  <a:lnTo>
                    <a:pt x="425" y="2176"/>
                  </a:lnTo>
                  <a:lnTo>
                    <a:pt x="535" y="2286"/>
                  </a:lnTo>
                  <a:lnTo>
                    <a:pt x="646" y="2360"/>
                  </a:lnTo>
                  <a:lnTo>
                    <a:pt x="757" y="2434"/>
                  </a:lnTo>
                  <a:lnTo>
                    <a:pt x="886" y="2508"/>
                  </a:lnTo>
                  <a:lnTo>
                    <a:pt x="1033" y="2544"/>
                  </a:lnTo>
                  <a:lnTo>
                    <a:pt x="1162" y="2600"/>
                  </a:lnTo>
                  <a:lnTo>
                    <a:pt x="1310" y="2618"/>
                  </a:lnTo>
                  <a:lnTo>
                    <a:pt x="1623" y="2618"/>
                  </a:lnTo>
                  <a:lnTo>
                    <a:pt x="1771" y="2600"/>
                  </a:lnTo>
                  <a:lnTo>
                    <a:pt x="1918" y="2563"/>
                  </a:lnTo>
                  <a:lnTo>
                    <a:pt x="2066" y="2508"/>
                  </a:lnTo>
                  <a:lnTo>
                    <a:pt x="2195" y="2452"/>
                  </a:lnTo>
                  <a:lnTo>
                    <a:pt x="2324" y="2379"/>
                  </a:lnTo>
                  <a:lnTo>
                    <a:pt x="2435" y="2286"/>
                  </a:lnTo>
                  <a:lnTo>
                    <a:pt x="2545" y="2194"/>
                  </a:lnTo>
                  <a:lnTo>
                    <a:pt x="2637" y="2084"/>
                  </a:lnTo>
                  <a:lnTo>
                    <a:pt x="2730" y="1973"/>
                  </a:lnTo>
                  <a:lnTo>
                    <a:pt x="2803" y="1844"/>
                  </a:lnTo>
                  <a:lnTo>
                    <a:pt x="2859" y="1715"/>
                  </a:lnTo>
                  <a:lnTo>
                    <a:pt x="2914" y="1567"/>
                  </a:lnTo>
                  <a:lnTo>
                    <a:pt x="2951" y="1420"/>
                  </a:lnTo>
                  <a:lnTo>
                    <a:pt x="2969" y="1272"/>
                  </a:lnTo>
                  <a:lnTo>
                    <a:pt x="2969" y="1106"/>
                  </a:lnTo>
                  <a:lnTo>
                    <a:pt x="2969" y="940"/>
                  </a:lnTo>
                  <a:lnTo>
                    <a:pt x="2932" y="793"/>
                  </a:lnTo>
                  <a:lnTo>
                    <a:pt x="2877" y="627"/>
                  </a:lnTo>
                  <a:lnTo>
                    <a:pt x="2822" y="498"/>
                  </a:lnTo>
                  <a:lnTo>
                    <a:pt x="2748" y="350"/>
                  </a:lnTo>
                  <a:lnTo>
                    <a:pt x="2656" y="221"/>
                  </a:lnTo>
                  <a:lnTo>
                    <a:pt x="2564" y="111"/>
                  </a:lnTo>
                  <a:lnTo>
                    <a:pt x="243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1" name="Google Shape;4111;p15"/>
            <p:cNvSpPr/>
            <p:nvPr/>
          </p:nvSpPr>
          <p:spPr>
            <a:xfrm>
              <a:off x="5707500" y="1057225"/>
              <a:ext cx="73775" cy="73775"/>
            </a:xfrm>
            <a:custGeom>
              <a:avLst/>
              <a:gdLst/>
              <a:ahLst/>
              <a:cxnLst/>
              <a:rect l="l" t="t" r="r" b="b"/>
              <a:pathLst>
                <a:path w="2951" h="2951" extrusionOk="0">
                  <a:moveTo>
                    <a:pt x="1439" y="1"/>
                  </a:moveTo>
                  <a:lnTo>
                    <a:pt x="1291" y="19"/>
                  </a:lnTo>
                  <a:lnTo>
                    <a:pt x="1162" y="38"/>
                  </a:lnTo>
                  <a:lnTo>
                    <a:pt x="1015" y="74"/>
                  </a:lnTo>
                  <a:lnTo>
                    <a:pt x="886" y="130"/>
                  </a:lnTo>
                  <a:lnTo>
                    <a:pt x="757" y="185"/>
                  </a:lnTo>
                  <a:lnTo>
                    <a:pt x="646" y="259"/>
                  </a:lnTo>
                  <a:lnTo>
                    <a:pt x="535" y="351"/>
                  </a:lnTo>
                  <a:lnTo>
                    <a:pt x="425" y="443"/>
                  </a:lnTo>
                  <a:lnTo>
                    <a:pt x="332" y="535"/>
                  </a:lnTo>
                  <a:lnTo>
                    <a:pt x="259" y="646"/>
                  </a:lnTo>
                  <a:lnTo>
                    <a:pt x="185" y="775"/>
                  </a:lnTo>
                  <a:lnTo>
                    <a:pt x="111" y="904"/>
                  </a:lnTo>
                  <a:lnTo>
                    <a:pt x="56" y="1033"/>
                  </a:lnTo>
                  <a:lnTo>
                    <a:pt x="19" y="1162"/>
                  </a:lnTo>
                  <a:lnTo>
                    <a:pt x="1" y="1310"/>
                  </a:lnTo>
                  <a:lnTo>
                    <a:pt x="1" y="1457"/>
                  </a:lnTo>
                  <a:lnTo>
                    <a:pt x="1" y="1605"/>
                  </a:lnTo>
                  <a:lnTo>
                    <a:pt x="19" y="1752"/>
                  </a:lnTo>
                  <a:lnTo>
                    <a:pt x="56" y="1900"/>
                  </a:lnTo>
                  <a:lnTo>
                    <a:pt x="111" y="2029"/>
                  </a:lnTo>
                  <a:lnTo>
                    <a:pt x="167" y="2158"/>
                  </a:lnTo>
                  <a:lnTo>
                    <a:pt x="240" y="2287"/>
                  </a:lnTo>
                  <a:lnTo>
                    <a:pt x="332" y="2398"/>
                  </a:lnTo>
                  <a:lnTo>
                    <a:pt x="425" y="2508"/>
                  </a:lnTo>
                  <a:lnTo>
                    <a:pt x="535" y="2600"/>
                  </a:lnTo>
                  <a:lnTo>
                    <a:pt x="646" y="2693"/>
                  </a:lnTo>
                  <a:lnTo>
                    <a:pt x="757" y="2766"/>
                  </a:lnTo>
                  <a:lnTo>
                    <a:pt x="886" y="2840"/>
                  </a:lnTo>
                  <a:lnTo>
                    <a:pt x="1033" y="2877"/>
                  </a:lnTo>
                  <a:lnTo>
                    <a:pt x="1162" y="2914"/>
                  </a:lnTo>
                  <a:lnTo>
                    <a:pt x="1310" y="2951"/>
                  </a:lnTo>
                  <a:lnTo>
                    <a:pt x="1623" y="2951"/>
                  </a:lnTo>
                  <a:lnTo>
                    <a:pt x="1771" y="2932"/>
                  </a:lnTo>
                  <a:lnTo>
                    <a:pt x="1900" y="2895"/>
                  </a:lnTo>
                  <a:lnTo>
                    <a:pt x="2047" y="2840"/>
                  </a:lnTo>
                  <a:lnTo>
                    <a:pt x="2176" y="2766"/>
                  </a:lnTo>
                  <a:lnTo>
                    <a:pt x="2287" y="2693"/>
                  </a:lnTo>
                  <a:lnTo>
                    <a:pt x="2398" y="2619"/>
                  </a:lnTo>
                  <a:lnTo>
                    <a:pt x="2508" y="2508"/>
                  </a:lnTo>
                  <a:lnTo>
                    <a:pt x="2600" y="2416"/>
                  </a:lnTo>
                  <a:lnTo>
                    <a:pt x="2693" y="2287"/>
                  </a:lnTo>
                  <a:lnTo>
                    <a:pt x="2766" y="2176"/>
                  </a:lnTo>
                  <a:lnTo>
                    <a:pt x="2840" y="2047"/>
                  </a:lnTo>
                  <a:lnTo>
                    <a:pt x="2877" y="1900"/>
                  </a:lnTo>
                  <a:lnTo>
                    <a:pt x="2914" y="1771"/>
                  </a:lnTo>
                  <a:lnTo>
                    <a:pt x="2932" y="1623"/>
                  </a:lnTo>
                  <a:lnTo>
                    <a:pt x="2951" y="1476"/>
                  </a:lnTo>
                  <a:lnTo>
                    <a:pt x="2932" y="1310"/>
                  </a:lnTo>
                  <a:lnTo>
                    <a:pt x="2914" y="1181"/>
                  </a:lnTo>
                  <a:lnTo>
                    <a:pt x="2877" y="1033"/>
                  </a:lnTo>
                  <a:lnTo>
                    <a:pt x="2822" y="886"/>
                  </a:lnTo>
                  <a:lnTo>
                    <a:pt x="2766" y="757"/>
                  </a:lnTo>
                  <a:lnTo>
                    <a:pt x="2674" y="646"/>
                  </a:lnTo>
                  <a:lnTo>
                    <a:pt x="2600" y="535"/>
                  </a:lnTo>
                  <a:lnTo>
                    <a:pt x="2490" y="425"/>
                  </a:lnTo>
                  <a:lnTo>
                    <a:pt x="2398" y="333"/>
                  </a:lnTo>
                  <a:lnTo>
                    <a:pt x="2268" y="240"/>
                  </a:lnTo>
                  <a:lnTo>
                    <a:pt x="2158" y="167"/>
                  </a:lnTo>
                  <a:lnTo>
                    <a:pt x="2029" y="111"/>
                  </a:lnTo>
                  <a:lnTo>
                    <a:pt x="1881" y="56"/>
                  </a:lnTo>
                  <a:lnTo>
                    <a:pt x="1734" y="19"/>
                  </a:lnTo>
                  <a:lnTo>
                    <a:pt x="1605"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2" name="Google Shape;4112;p15"/>
            <p:cNvSpPr/>
            <p:nvPr/>
          </p:nvSpPr>
          <p:spPr>
            <a:xfrm>
              <a:off x="5233650" y="480575"/>
              <a:ext cx="73775" cy="74250"/>
            </a:xfrm>
            <a:custGeom>
              <a:avLst/>
              <a:gdLst/>
              <a:ahLst/>
              <a:cxnLst/>
              <a:rect l="l" t="t" r="r" b="b"/>
              <a:pathLst>
                <a:path w="2951" h="2970" extrusionOk="0">
                  <a:moveTo>
                    <a:pt x="1531" y="0"/>
                  </a:moveTo>
                  <a:lnTo>
                    <a:pt x="1365" y="19"/>
                  </a:lnTo>
                  <a:lnTo>
                    <a:pt x="1236" y="37"/>
                  </a:lnTo>
                  <a:lnTo>
                    <a:pt x="1088" y="56"/>
                  </a:lnTo>
                  <a:lnTo>
                    <a:pt x="941" y="111"/>
                  </a:lnTo>
                  <a:lnTo>
                    <a:pt x="811" y="166"/>
                  </a:lnTo>
                  <a:lnTo>
                    <a:pt x="701" y="240"/>
                  </a:lnTo>
                  <a:lnTo>
                    <a:pt x="572" y="314"/>
                  </a:lnTo>
                  <a:lnTo>
                    <a:pt x="461" y="406"/>
                  </a:lnTo>
                  <a:lnTo>
                    <a:pt x="369" y="517"/>
                  </a:lnTo>
                  <a:lnTo>
                    <a:pt x="277" y="627"/>
                  </a:lnTo>
                  <a:lnTo>
                    <a:pt x="203" y="756"/>
                  </a:lnTo>
                  <a:lnTo>
                    <a:pt x="129" y="886"/>
                  </a:lnTo>
                  <a:lnTo>
                    <a:pt x="74" y="1015"/>
                  </a:lnTo>
                  <a:lnTo>
                    <a:pt x="37" y="1162"/>
                  </a:lnTo>
                  <a:lnTo>
                    <a:pt x="19" y="1310"/>
                  </a:lnTo>
                  <a:lnTo>
                    <a:pt x="0" y="1457"/>
                  </a:lnTo>
                  <a:lnTo>
                    <a:pt x="0" y="1605"/>
                  </a:lnTo>
                  <a:lnTo>
                    <a:pt x="19" y="1752"/>
                  </a:lnTo>
                  <a:lnTo>
                    <a:pt x="56" y="1881"/>
                  </a:lnTo>
                  <a:lnTo>
                    <a:pt x="111" y="2029"/>
                  </a:lnTo>
                  <a:lnTo>
                    <a:pt x="166" y="2158"/>
                  </a:lnTo>
                  <a:lnTo>
                    <a:pt x="240" y="2287"/>
                  </a:lnTo>
                  <a:lnTo>
                    <a:pt x="314" y="2397"/>
                  </a:lnTo>
                  <a:lnTo>
                    <a:pt x="424" y="2508"/>
                  </a:lnTo>
                  <a:lnTo>
                    <a:pt x="516" y="2600"/>
                  </a:lnTo>
                  <a:lnTo>
                    <a:pt x="627" y="2692"/>
                  </a:lnTo>
                  <a:lnTo>
                    <a:pt x="756" y="2766"/>
                  </a:lnTo>
                  <a:lnTo>
                    <a:pt x="885" y="2840"/>
                  </a:lnTo>
                  <a:lnTo>
                    <a:pt x="1014" y="2895"/>
                  </a:lnTo>
                  <a:lnTo>
                    <a:pt x="1162" y="2932"/>
                  </a:lnTo>
                  <a:lnTo>
                    <a:pt x="1309" y="2951"/>
                  </a:lnTo>
                  <a:lnTo>
                    <a:pt x="1457" y="2969"/>
                  </a:lnTo>
                  <a:lnTo>
                    <a:pt x="1604" y="2951"/>
                  </a:lnTo>
                  <a:lnTo>
                    <a:pt x="1752" y="2932"/>
                  </a:lnTo>
                  <a:lnTo>
                    <a:pt x="1899" y="2895"/>
                  </a:lnTo>
                  <a:lnTo>
                    <a:pt x="2028" y="2858"/>
                  </a:lnTo>
                  <a:lnTo>
                    <a:pt x="2157" y="2785"/>
                  </a:lnTo>
                  <a:lnTo>
                    <a:pt x="2287" y="2711"/>
                  </a:lnTo>
                  <a:lnTo>
                    <a:pt x="2397" y="2637"/>
                  </a:lnTo>
                  <a:lnTo>
                    <a:pt x="2508" y="2527"/>
                  </a:lnTo>
                  <a:lnTo>
                    <a:pt x="2600" y="2434"/>
                  </a:lnTo>
                  <a:lnTo>
                    <a:pt x="2692" y="2305"/>
                  </a:lnTo>
                  <a:lnTo>
                    <a:pt x="2766" y="2195"/>
                  </a:lnTo>
                  <a:lnTo>
                    <a:pt x="2821" y="2066"/>
                  </a:lnTo>
                  <a:lnTo>
                    <a:pt x="2877" y="1936"/>
                  </a:lnTo>
                  <a:lnTo>
                    <a:pt x="2913" y="1789"/>
                  </a:lnTo>
                  <a:lnTo>
                    <a:pt x="2950" y="1641"/>
                  </a:lnTo>
                  <a:lnTo>
                    <a:pt x="2950" y="1494"/>
                  </a:lnTo>
                  <a:lnTo>
                    <a:pt x="2950" y="1346"/>
                  </a:lnTo>
                  <a:lnTo>
                    <a:pt x="2932" y="1199"/>
                  </a:lnTo>
                  <a:lnTo>
                    <a:pt x="2895" y="1070"/>
                  </a:lnTo>
                  <a:lnTo>
                    <a:pt x="2840" y="922"/>
                  </a:lnTo>
                  <a:lnTo>
                    <a:pt x="2784" y="812"/>
                  </a:lnTo>
                  <a:lnTo>
                    <a:pt x="2711" y="683"/>
                  </a:lnTo>
                  <a:lnTo>
                    <a:pt x="2618" y="572"/>
                  </a:lnTo>
                  <a:lnTo>
                    <a:pt x="2526" y="461"/>
                  </a:lnTo>
                  <a:lnTo>
                    <a:pt x="2434" y="369"/>
                  </a:lnTo>
                  <a:lnTo>
                    <a:pt x="2323" y="277"/>
                  </a:lnTo>
                  <a:lnTo>
                    <a:pt x="2213" y="203"/>
                  </a:lnTo>
                  <a:lnTo>
                    <a:pt x="2084" y="148"/>
                  </a:lnTo>
                  <a:lnTo>
                    <a:pt x="1955" y="93"/>
                  </a:lnTo>
                  <a:lnTo>
                    <a:pt x="1807" y="56"/>
                  </a:lnTo>
                  <a:lnTo>
                    <a:pt x="1678" y="19"/>
                  </a:lnTo>
                  <a:lnTo>
                    <a:pt x="153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3" name="Google Shape;4113;p15"/>
            <p:cNvSpPr/>
            <p:nvPr/>
          </p:nvSpPr>
          <p:spPr>
            <a:xfrm>
              <a:off x="6009900" y="1194125"/>
              <a:ext cx="73775" cy="73775"/>
            </a:xfrm>
            <a:custGeom>
              <a:avLst/>
              <a:gdLst/>
              <a:ahLst/>
              <a:cxnLst/>
              <a:rect l="l" t="t" r="r" b="b"/>
              <a:pathLst>
                <a:path w="2951" h="2951" extrusionOk="0">
                  <a:moveTo>
                    <a:pt x="1346" y="1"/>
                  </a:moveTo>
                  <a:lnTo>
                    <a:pt x="1199" y="38"/>
                  </a:lnTo>
                  <a:lnTo>
                    <a:pt x="1069" y="56"/>
                  </a:lnTo>
                  <a:lnTo>
                    <a:pt x="922" y="111"/>
                  </a:lnTo>
                  <a:lnTo>
                    <a:pt x="793" y="167"/>
                  </a:lnTo>
                  <a:lnTo>
                    <a:pt x="682" y="240"/>
                  </a:lnTo>
                  <a:lnTo>
                    <a:pt x="553" y="333"/>
                  </a:lnTo>
                  <a:lnTo>
                    <a:pt x="443" y="425"/>
                  </a:lnTo>
                  <a:lnTo>
                    <a:pt x="350" y="536"/>
                  </a:lnTo>
                  <a:lnTo>
                    <a:pt x="258" y="646"/>
                  </a:lnTo>
                  <a:lnTo>
                    <a:pt x="184" y="775"/>
                  </a:lnTo>
                  <a:lnTo>
                    <a:pt x="129" y="904"/>
                  </a:lnTo>
                  <a:lnTo>
                    <a:pt x="74" y="1033"/>
                  </a:lnTo>
                  <a:lnTo>
                    <a:pt x="37" y="1181"/>
                  </a:lnTo>
                  <a:lnTo>
                    <a:pt x="0" y="1310"/>
                  </a:lnTo>
                  <a:lnTo>
                    <a:pt x="0" y="1476"/>
                  </a:lnTo>
                  <a:lnTo>
                    <a:pt x="0" y="1623"/>
                  </a:lnTo>
                  <a:lnTo>
                    <a:pt x="18" y="1771"/>
                  </a:lnTo>
                  <a:lnTo>
                    <a:pt x="55" y="1900"/>
                  </a:lnTo>
                  <a:lnTo>
                    <a:pt x="111" y="2047"/>
                  </a:lnTo>
                  <a:lnTo>
                    <a:pt x="166" y="2177"/>
                  </a:lnTo>
                  <a:lnTo>
                    <a:pt x="240" y="2287"/>
                  </a:lnTo>
                  <a:lnTo>
                    <a:pt x="332" y="2416"/>
                  </a:lnTo>
                  <a:lnTo>
                    <a:pt x="424" y="2508"/>
                  </a:lnTo>
                  <a:lnTo>
                    <a:pt x="535" y="2619"/>
                  </a:lnTo>
                  <a:lnTo>
                    <a:pt x="645" y="2693"/>
                  </a:lnTo>
                  <a:lnTo>
                    <a:pt x="774" y="2767"/>
                  </a:lnTo>
                  <a:lnTo>
                    <a:pt x="903" y="2840"/>
                  </a:lnTo>
                  <a:lnTo>
                    <a:pt x="1033" y="2896"/>
                  </a:lnTo>
                  <a:lnTo>
                    <a:pt x="1180" y="2932"/>
                  </a:lnTo>
                  <a:lnTo>
                    <a:pt x="1328" y="2951"/>
                  </a:lnTo>
                  <a:lnTo>
                    <a:pt x="1623" y="2951"/>
                  </a:lnTo>
                  <a:lnTo>
                    <a:pt x="1770" y="2932"/>
                  </a:lnTo>
                  <a:lnTo>
                    <a:pt x="1918" y="2896"/>
                  </a:lnTo>
                  <a:lnTo>
                    <a:pt x="2047" y="2840"/>
                  </a:lnTo>
                  <a:lnTo>
                    <a:pt x="2176" y="2767"/>
                  </a:lnTo>
                  <a:lnTo>
                    <a:pt x="2305" y="2693"/>
                  </a:lnTo>
                  <a:lnTo>
                    <a:pt x="2415" y="2619"/>
                  </a:lnTo>
                  <a:lnTo>
                    <a:pt x="2526" y="2508"/>
                  </a:lnTo>
                  <a:lnTo>
                    <a:pt x="2618" y="2416"/>
                  </a:lnTo>
                  <a:lnTo>
                    <a:pt x="2710" y="2287"/>
                  </a:lnTo>
                  <a:lnTo>
                    <a:pt x="2784" y="2177"/>
                  </a:lnTo>
                  <a:lnTo>
                    <a:pt x="2840" y="2047"/>
                  </a:lnTo>
                  <a:lnTo>
                    <a:pt x="2895" y="1900"/>
                  </a:lnTo>
                  <a:lnTo>
                    <a:pt x="2932" y="1752"/>
                  </a:lnTo>
                  <a:lnTo>
                    <a:pt x="2950" y="1623"/>
                  </a:lnTo>
                  <a:lnTo>
                    <a:pt x="2950" y="1457"/>
                  </a:lnTo>
                  <a:lnTo>
                    <a:pt x="2950" y="1310"/>
                  </a:lnTo>
                  <a:lnTo>
                    <a:pt x="2913" y="1181"/>
                  </a:lnTo>
                  <a:lnTo>
                    <a:pt x="2876" y="1033"/>
                  </a:lnTo>
                  <a:lnTo>
                    <a:pt x="2840" y="904"/>
                  </a:lnTo>
                  <a:lnTo>
                    <a:pt x="2766" y="775"/>
                  </a:lnTo>
                  <a:lnTo>
                    <a:pt x="2692" y="665"/>
                  </a:lnTo>
                  <a:lnTo>
                    <a:pt x="2618" y="554"/>
                  </a:lnTo>
                  <a:lnTo>
                    <a:pt x="2526" y="443"/>
                  </a:lnTo>
                  <a:lnTo>
                    <a:pt x="2415" y="351"/>
                  </a:lnTo>
                  <a:lnTo>
                    <a:pt x="2305" y="259"/>
                  </a:lnTo>
                  <a:lnTo>
                    <a:pt x="2176" y="185"/>
                  </a:lnTo>
                  <a:lnTo>
                    <a:pt x="2065" y="130"/>
                  </a:lnTo>
                  <a:lnTo>
                    <a:pt x="1936" y="75"/>
                  </a:lnTo>
                  <a:lnTo>
                    <a:pt x="1789" y="38"/>
                  </a:lnTo>
                  <a:lnTo>
                    <a:pt x="1641" y="19"/>
                  </a:lnTo>
                  <a:lnTo>
                    <a:pt x="1494"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4" name="Google Shape;4114;p15"/>
            <p:cNvSpPr/>
            <p:nvPr/>
          </p:nvSpPr>
          <p:spPr>
            <a:xfrm>
              <a:off x="5561850" y="948900"/>
              <a:ext cx="73775" cy="73775"/>
            </a:xfrm>
            <a:custGeom>
              <a:avLst/>
              <a:gdLst/>
              <a:ahLst/>
              <a:cxnLst/>
              <a:rect l="l" t="t" r="r" b="b"/>
              <a:pathLst>
                <a:path w="2951" h="2951" extrusionOk="0">
                  <a:moveTo>
                    <a:pt x="1328" y="1"/>
                  </a:moveTo>
                  <a:lnTo>
                    <a:pt x="1199" y="19"/>
                  </a:lnTo>
                  <a:lnTo>
                    <a:pt x="1051" y="56"/>
                  </a:lnTo>
                  <a:lnTo>
                    <a:pt x="922" y="111"/>
                  </a:lnTo>
                  <a:lnTo>
                    <a:pt x="793" y="167"/>
                  </a:lnTo>
                  <a:lnTo>
                    <a:pt x="664" y="240"/>
                  </a:lnTo>
                  <a:lnTo>
                    <a:pt x="553" y="314"/>
                  </a:lnTo>
                  <a:lnTo>
                    <a:pt x="461" y="406"/>
                  </a:lnTo>
                  <a:lnTo>
                    <a:pt x="350" y="517"/>
                  </a:lnTo>
                  <a:lnTo>
                    <a:pt x="277" y="628"/>
                  </a:lnTo>
                  <a:lnTo>
                    <a:pt x="203" y="738"/>
                  </a:lnTo>
                  <a:lnTo>
                    <a:pt x="129" y="867"/>
                  </a:lnTo>
                  <a:lnTo>
                    <a:pt x="74" y="996"/>
                  </a:lnTo>
                  <a:lnTo>
                    <a:pt x="37" y="1144"/>
                  </a:lnTo>
                  <a:lnTo>
                    <a:pt x="19" y="1273"/>
                  </a:lnTo>
                  <a:lnTo>
                    <a:pt x="0" y="1420"/>
                  </a:lnTo>
                  <a:lnTo>
                    <a:pt x="0" y="1568"/>
                  </a:lnTo>
                  <a:lnTo>
                    <a:pt x="19" y="1715"/>
                  </a:lnTo>
                  <a:lnTo>
                    <a:pt x="55" y="1863"/>
                  </a:lnTo>
                  <a:lnTo>
                    <a:pt x="92" y="1992"/>
                  </a:lnTo>
                  <a:lnTo>
                    <a:pt x="166" y="2140"/>
                  </a:lnTo>
                  <a:lnTo>
                    <a:pt x="221" y="2250"/>
                  </a:lnTo>
                  <a:lnTo>
                    <a:pt x="314" y="2379"/>
                  </a:lnTo>
                  <a:lnTo>
                    <a:pt x="406" y="2490"/>
                  </a:lnTo>
                  <a:lnTo>
                    <a:pt x="516" y="2582"/>
                  </a:lnTo>
                  <a:lnTo>
                    <a:pt x="627" y="2674"/>
                  </a:lnTo>
                  <a:lnTo>
                    <a:pt x="738" y="2748"/>
                  </a:lnTo>
                  <a:lnTo>
                    <a:pt x="867" y="2822"/>
                  </a:lnTo>
                  <a:lnTo>
                    <a:pt x="996" y="2877"/>
                  </a:lnTo>
                  <a:lnTo>
                    <a:pt x="1143" y="2914"/>
                  </a:lnTo>
                  <a:lnTo>
                    <a:pt x="1291" y="2932"/>
                  </a:lnTo>
                  <a:lnTo>
                    <a:pt x="1438" y="2951"/>
                  </a:lnTo>
                  <a:lnTo>
                    <a:pt x="1586" y="2951"/>
                  </a:lnTo>
                  <a:lnTo>
                    <a:pt x="1733" y="2932"/>
                  </a:lnTo>
                  <a:lnTo>
                    <a:pt x="1881" y="2895"/>
                  </a:lnTo>
                  <a:lnTo>
                    <a:pt x="2010" y="2840"/>
                  </a:lnTo>
                  <a:lnTo>
                    <a:pt x="2139" y="2785"/>
                  </a:lnTo>
                  <a:lnTo>
                    <a:pt x="2268" y="2711"/>
                  </a:lnTo>
                  <a:lnTo>
                    <a:pt x="2379" y="2619"/>
                  </a:lnTo>
                  <a:lnTo>
                    <a:pt x="2489" y="2527"/>
                  </a:lnTo>
                  <a:lnTo>
                    <a:pt x="2600" y="2435"/>
                  </a:lnTo>
                  <a:lnTo>
                    <a:pt x="2674" y="2305"/>
                  </a:lnTo>
                  <a:lnTo>
                    <a:pt x="2766" y="2195"/>
                  </a:lnTo>
                  <a:lnTo>
                    <a:pt x="2821" y="2066"/>
                  </a:lnTo>
                  <a:lnTo>
                    <a:pt x="2877" y="1937"/>
                  </a:lnTo>
                  <a:lnTo>
                    <a:pt x="2913" y="1789"/>
                  </a:lnTo>
                  <a:lnTo>
                    <a:pt x="2950" y="1642"/>
                  </a:lnTo>
                  <a:lnTo>
                    <a:pt x="2950" y="1494"/>
                  </a:lnTo>
                  <a:lnTo>
                    <a:pt x="2950" y="1347"/>
                  </a:lnTo>
                  <a:lnTo>
                    <a:pt x="2932" y="1199"/>
                  </a:lnTo>
                  <a:lnTo>
                    <a:pt x="2895" y="1052"/>
                  </a:lnTo>
                  <a:lnTo>
                    <a:pt x="2840" y="923"/>
                  </a:lnTo>
                  <a:lnTo>
                    <a:pt x="2784" y="794"/>
                  </a:lnTo>
                  <a:lnTo>
                    <a:pt x="2711" y="664"/>
                  </a:lnTo>
                  <a:lnTo>
                    <a:pt x="2618" y="554"/>
                  </a:lnTo>
                  <a:lnTo>
                    <a:pt x="2526" y="443"/>
                  </a:lnTo>
                  <a:lnTo>
                    <a:pt x="2416" y="351"/>
                  </a:lnTo>
                  <a:lnTo>
                    <a:pt x="2305" y="259"/>
                  </a:lnTo>
                  <a:lnTo>
                    <a:pt x="2176" y="185"/>
                  </a:lnTo>
                  <a:lnTo>
                    <a:pt x="2047" y="111"/>
                  </a:lnTo>
                  <a:lnTo>
                    <a:pt x="1918" y="74"/>
                  </a:lnTo>
                  <a:lnTo>
                    <a:pt x="1770" y="19"/>
                  </a:lnTo>
                  <a:lnTo>
                    <a:pt x="162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5" name="Google Shape;4115;p15"/>
            <p:cNvSpPr/>
            <p:nvPr/>
          </p:nvSpPr>
          <p:spPr>
            <a:xfrm>
              <a:off x="5182025" y="309550"/>
              <a:ext cx="74225" cy="73800"/>
            </a:xfrm>
            <a:custGeom>
              <a:avLst/>
              <a:gdLst/>
              <a:ahLst/>
              <a:cxnLst/>
              <a:rect l="l" t="t" r="r" b="b"/>
              <a:pathLst>
                <a:path w="2969" h="2952" extrusionOk="0">
                  <a:moveTo>
                    <a:pt x="1346" y="1"/>
                  </a:moveTo>
                  <a:lnTo>
                    <a:pt x="1199" y="19"/>
                  </a:lnTo>
                  <a:lnTo>
                    <a:pt x="1070" y="56"/>
                  </a:lnTo>
                  <a:lnTo>
                    <a:pt x="940" y="112"/>
                  </a:lnTo>
                  <a:lnTo>
                    <a:pt x="811" y="167"/>
                  </a:lnTo>
                  <a:lnTo>
                    <a:pt x="682" y="241"/>
                  </a:lnTo>
                  <a:lnTo>
                    <a:pt x="572" y="333"/>
                  </a:lnTo>
                  <a:lnTo>
                    <a:pt x="461" y="425"/>
                  </a:lnTo>
                  <a:lnTo>
                    <a:pt x="369" y="517"/>
                  </a:lnTo>
                  <a:lnTo>
                    <a:pt x="277" y="628"/>
                  </a:lnTo>
                  <a:lnTo>
                    <a:pt x="203" y="738"/>
                  </a:lnTo>
                  <a:lnTo>
                    <a:pt x="148" y="868"/>
                  </a:lnTo>
                  <a:lnTo>
                    <a:pt x="92" y="997"/>
                  </a:lnTo>
                  <a:lnTo>
                    <a:pt x="55" y="1144"/>
                  </a:lnTo>
                  <a:lnTo>
                    <a:pt x="19" y="1273"/>
                  </a:lnTo>
                  <a:lnTo>
                    <a:pt x="0" y="1421"/>
                  </a:lnTo>
                  <a:lnTo>
                    <a:pt x="19" y="1587"/>
                  </a:lnTo>
                  <a:lnTo>
                    <a:pt x="37" y="1716"/>
                  </a:lnTo>
                  <a:lnTo>
                    <a:pt x="55" y="1863"/>
                  </a:lnTo>
                  <a:lnTo>
                    <a:pt x="111" y="2011"/>
                  </a:lnTo>
                  <a:lnTo>
                    <a:pt x="166" y="2140"/>
                  </a:lnTo>
                  <a:lnTo>
                    <a:pt x="240" y="2250"/>
                  </a:lnTo>
                  <a:lnTo>
                    <a:pt x="314" y="2379"/>
                  </a:lnTo>
                  <a:lnTo>
                    <a:pt x="424" y="2490"/>
                  </a:lnTo>
                  <a:lnTo>
                    <a:pt x="516" y="2582"/>
                  </a:lnTo>
                  <a:lnTo>
                    <a:pt x="627" y="2674"/>
                  </a:lnTo>
                  <a:lnTo>
                    <a:pt x="756" y="2748"/>
                  </a:lnTo>
                  <a:lnTo>
                    <a:pt x="885" y="2822"/>
                  </a:lnTo>
                  <a:lnTo>
                    <a:pt x="1014" y="2877"/>
                  </a:lnTo>
                  <a:lnTo>
                    <a:pt x="1162" y="2914"/>
                  </a:lnTo>
                  <a:lnTo>
                    <a:pt x="1309" y="2933"/>
                  </a:lnTo>
                  <a:lnTo>
                    <a:pt x="1457" y="2951"/>
                  </a:lnTo>
                  <a:lnTo>
                    <a:pt x="1604" y="2951"/>
                  </a:lnTo>
                  <a:lnTo>
                    <a:pt x="1752" y="2933"/>
                  </a:lnTo>
                  <a:lnTo>
                    <a:pt x="1881" y="2896"/>
                  </a:lnTo>
                  <a:lnTo>
                    <a:pt x="2028" y="2840"/>
                  </a:lnTo>
                  <a:lnTo>
                    <a:pt x="2157" y="2785"/>
                  </a:lnTo>
                  <a:lnTo>
                    <a:pt x="2286" y="2711"/>
                  </a:lnTo>
                  <a:lnTo>
                    <a:pt x="2397" y="2638"/>
                  </a:lnTo>
                  <a:lnTo>
                    <a:pt x="2508" y="2527"/>
                  </a:lnTo>
                  <a:lnTo>
                    <a:pt x="2600" y="2435"/>
                  </a:lnTo>
                  <a:lnTo>
                    <a:pt x="2692" y="2324"/>
                  </a:lnTo>
                  <a:lnTo>
                    <a:pt x="2766" y="2195"/>
                  </a:lnTo>
                  <a:lnTo>
                    <a:pt x="2840" y="2066"/>
                  </a:lnTo>
                  <a:lnTo>
                    <a:pt x="2895" y="1937"/>
                  </a:lnTo>
                  <a:lnTo>
                    <a:pt x="2932" y="1789"/>
                  </a:lnTo>
                  <a:lnTo>
                    <a:pt x="2950" y="1642"/>
                  </a:lnTo>
                  <a:lnTo>
                    <a:pt x="2969" y="1494"/>
                  </a:lnTo>
                  <a:lnTo>
                    <a:pt x="2950" y="1347"/>
                  </a:lnTo>
                  <a:lnTo>
                    <a:pt x="2932" y="1199"/>
                  </a:lnTo>
                  <a:lnTo>
                    <a:pt x="2895" y="1052"/>
                  </a:lnTo>
                  <a:lnTo>
                    <a:pt x="2858" y="923"/>
                  </a:lnTo>
                  <a:lnTo>
                    <a:pt x="2784" y="794"/>
                  </a:lnTo>
                  <a:lnTo>
                    <a:pt x="2711" y="665"/>
                  </a:lnTo>
                  <a:lnTo>
                    <a:pt x="2637" y="554"/>
                  </a:lnTo>
                  <a:lnTo>
                    <a:pt x="2526" y="443"/>
                  </a:lnTo>
                  <a:lnTo>
                    <a:pt x="2434" y="351"/>
                  </a:lnTo>
                  <a:lnTo>
                    <a:pt x="2323" y="259"/>
                  </a:lnTo>
                  <a:lnTo>
                    <a:pt x="2194" y="185"/>
                  </a:lnTo>
                  <a:lnTo>
                    <a:pt x="2065" y="130"/>
                  </a:lnTo>
                  <a:lnTo>
                    <a:pt x="1936" y="75"/>
                  </a:lnTo>
                  <a:lnTo>
                    <a:pt x="1789" y="38"/>
                  </a:lnTo>
                  <a:lnTo>
                    <a:pt x="164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6" name="Google Shape;4116;p15"/>
            <p:cNvSpPr/>
            <p:nvPr/>
          </p:nvSpPr>
          <p:spPr>
            <a:xfrm>
              <a:off x="6249575" y="1234225"/>
              <a:ext cx="73775" cy="73800"/>
            </a:xfrm>
            <a:custGeom>
              <a:avLst/>
              <a:gdLst/>
              <a:ahLst/>
              <a:cxnLst/>
              <a:rect l="l" t="t" r="r" b="b"/>
              <a:pathLst>
                <a:path w="2951" h="2952" extrusionOk="0">
                  <a:moveTo>
                    <a:pt x="1310" y="1"/>
                  </a:moveTo>
                  <a:lnTo>
                    <a:pt x="1162" y="38"/>
                  </a:lnTo>
                  <a:lnTo>
                    <a:pt x="1033" y="75"/>
                  </a:lnTo>
                  <a:lnTo>
                    <a:pt x="886" y="112"/>
                  </a:lnTo>
                  <a:lnTo>
                    <a:pt x="757" y="185"/>
                  </a:lnTo>
                  <a:lnTo>
                    <a:pt x="646" y="259"/>
                  </a:lnTo>
                  <a:lnTo>
                    <a:pt x="536" y="333"/>
                  </a:lnTo>
                  <a:lnTo>
                    <a:pt x="425" y="425"/>
                  </a:lnTo>
                  <a:lnTo>
                    <a:pt x="333" y="536"/>
                  </a:lnTo>
                  <a:lnTo>
                    <a:pt x="259" y="646"/>
                  </a:lnTo>
                  <a:lnTo>
                    <a:pt x="185" y="775"/>
                  </a:lnTo>
                  <a:lnTo>
                    <a:pt x="111" y="886"/>
                  </a:lnTo>
                  <a:lnTo>
                    <a:pt x="75" y="1033"/>
                  </a:lnTo>
                  <a:lnTo>
                    <a:pt x="38" y="1163"/>
                  </a:lnTo>
                  <a:lnTo>
                    <a:pt x="1" y="1310"/>
                  </a:lnTo>
                  <a:lnTo>
                    <a:pt x="1" y="1458"/>
                  </a:lnTo>
                  <a:lnTo>
                    <a:pt x="1" y="1605"/>
                  </a:lnTo>
                  <a:lnTo>
                    <a:pt x="19" y="1753"/>
                  </a:lnTo>
                  <a:lnTo>
                    <a:pt x="56" y="1900"/>
                  </a:lnTo>
                  <a:lnTo>
                    <a:pt x="111" y="2029"/>
                  </a:lnTo>
                  <a:lnTo>
                    <a:pt x="167" y="2158"/>
                  </a:lnTo>
                  <a:lnTo>
                    <a:pt x="241" y="2287"/>
                  </a:lnTo>
                  <a:lnTo>
                    <a:pt x="333" y="2398"/>
                  </a:lnTo>
                  <a:lnTo>
                    <a:pt x="425" y="2509"/>
                  </a:lnTo>
                  <a:lnTo>
                    <a:pt x="536" y="2601"/>
                  </a:lnTo>
                  <a:lnTo>
                    <a:pt x="646" y="2693"/>
                  </a:lnTo>
                  <a:lnTo>
                    <a:pt x="775" y="2767"/>
                  </a:lnTo>
                  <a:lnTo>
                    <a:pt x="904" y="2840"/>
                  </a:lnTo>
                  <a:lnTo>
                    <a:pt x="1033" y="2877"/>
                  </a:lnTo>
                  <a:lnTo>
                    <a:pt x="1181" y="2914"/>
                  </a:lnTo>
                  <a:lnTo>
                    <a:pt x="1328" y="2951"/>
                  </a:lnTo>
                  <a:lnTo>
                    <a:pt x="1623" y="2951"/>
                  </a:lnTo>
                  <a:lnTo>
                    <a:pt x="1771" y="2933"/>
                  </a:lnTo>
                  <a:lnTo>
                    <a:pt x="1918" y="2896"/>
                  </a:lnTo>
                  <a:lnTo>
                    <a:pt x="2047" y="2840"/>
                  </a:lnTo>
                  <a:lnTo>
                    <a:pt x="2177" y="2767"/>
                  </a:lnTo>
                  <a:lnTo>
                    <a:pt x="2306" y="2693"/>
                  </a:lnTo>
                  <a:lnTo>
                    <a:pt x="2416" y="2619"/>
                  </a:lnTo>
                  <a:lnTo>
                    <a:pt x="2527" y="2509"/>
                  </a:lnTo>
                  <a:lnTo>
                    <a:pt x="2619" y="2416"/>
                  </a:lnTo>
                  <a:lnTo>
                    <a:pt x="2711" y="2287"/>
                  </a:lnTo>
                  <a:lnTo>
                    <a:pt x="2785" y="2177"/>
                  </a:lnTo>
                  <a:lnTo>
                    <a:pt x="2840" y="2048"/>
                  </a:lnTo>
                  <a:lnTo>
                    <a:pt x="2896" y="1900"/>
                  </a:lnTo>
                  <a:lnTo>
                    <a:pt x="2933" y="1771"/>
                  </a:lnTo>
                  <a:lnTo>
                    <a:pt x="2951" y="1623"/>
                  </a:lnTo>
                  <a:lnTo>
                    <a:pt x="2951" y="1458"/>
                  </a:lnTo>
                  <a:lnTo>
                    <a:pt x="2951" y="1310"/>
                  </a:lnTo>
                  <a:lnTo>
                    <a:pt x="2914" y="1163"/>
                  </a:lnTo>
                  <a:lnTo>
                    <a:pt x="2877" y="1033"/>
                  </a:lnTo>
                  <a:lnTo>
                    <a:pt x="2840" y="886"/>
                  </a:lnTo>
                  <a:lnTo>
                    <a:pt x="2767" y="757"/>
                  </a:lnTo>
                  <a:lnTo>
                    <a:pt x="2693" y="646"/>
                  </a:lnTo>
                  <a:lnTo>
                    <a:pt x="2601" y="517"/>
                  </a:lnTo>
                  <a:lnTo>
                    <a:pt x="2508" y="425"/>
                  </a:lnTo>
                  <a:lnTo>
                    <a:pt x="2398" y="333"/>
                  </a:lnTo>
                  <a:lnTo>
                    <a:pt x="2287" y="241"/>
                  </a:lnTo>
                  <a:lnTo>
                    <a:pt x="2158" y="167"/>
                  </a:lnTo>
                  <a:lnTo>
                    <a:pt x="2029" y="112"/>
                  </a:lnTo>
                  <a:lnTo>
                    <a:pt x="1900" y="56"/>
                  </a:lnTo>
                  <a:lnTo>
                    <a:pt x="1752" y="19"/>
                  </a:lnTo>
                  <a:lnTo>
                    <a:pt x="1605"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7" name="Google Shape;4117;p15"/>
            <p:cNvSpPr/>
            <p:nvPr/>
          </p:nvSpPr>
          <p:spPr>
            <a:xfrm>
              <a:off x="5850400" y="1166025"/>
              <a:ext cx="73325" cy="73300"/>
            </a:xfrm>
            <a:custGeom>
              <a:avLst/>
              <a:gdLst/>
              <a:ahLst/>
              <a:cxnLst/>
              <a:rect l="l" t="t" r="r" b="b"/>
              <a:pathLst>
                <a:path w="2933" h="2932" extrusionOk="0">
                  <a:moveTo>
                    <a:pt x="1310" y="0"/>
                  </a:moveTo>
                  <a:lnTo>
                    <a:pt x="1162" y="37"/>
                  </a:lnTo>
                  <a:lnTo>
                    <a:pt x="1033" y="74"/>
                  </a:lnTo>
                  <a:lnTo>
                    <a:pt x="904" y="111"/>
                  </a:lnTo>
                  <a:lnTo>
                    <a:pt x="775" y="184"/>
                  </a:lnTo>
                  <a:lnTo>
                    <a:pt x="646" y="258"/>
                  </a:lnTo>
                  <a:lnTo>
                    <a:pt x="535" y="350"/>
                  </a:lnTo>
                  <a:lnTo>
                    <a:pt x="443" y="443"/>
                  </a:lnTo>
                  <a:lnTo>
                    <a:pt x="351" y="535"/>
                  </a:lnTo>
                  <a:lnTo>
                    <a:pt x="259" y="645"/>
                  </a:lnTo>
                  <a:lnTo>
                    <a:pt x="185" y="774"/>
                  </a:lnTo>
                  <a:lnTo>
                    <a:pt x="111" y="904"/>
                  </a:lnTo>
                  <a:lnTo>
                    <a:pt x="74" y="1033"/>
                  </a:lnTo>
                  <a:lnTo>
                    <a:pt x="37" y="1162"/>
                  </a:lnTo>
                  <a:lnTo>
                    <a:pt x="0" y="1309"/>
                  </a:lnTo>
                  <a:lnTo>
                    <a:pt x="0" y="1457"/>
                  </a:lnTo>
                  <a:lnTo>
                    <a:pt x="0" y="1604"/>
                  </a:lnTo>
                  <a:lnTo>
                    <a:pt x="37" y="1752"/>
                  </a:lnTo>
                  <a:lnTo>
                    <a:pt x="74" y="1881"/>
                  </a:lnTo>
                  <a:lnTo>
                    <a:pt x="111" y="2028"/>
                  </a:lnTo>
                  <a:lnTo>
                    <a:pt x="185" y="2157"/>
                  </a:lnTo>
                  <a:lnTo>
                    <a:pt x="259" y="2268"/>
                  </a:lnTo>
                  <a:lnTo>
                    <a:pt x="351" y="2397"/>
                  </a:lnTo>
                  <a:lnTo>
                    <a:pt x="443" y="2489"/>
                  </a:lnTo>
                  <a:lnTo>
                    <a:pt x="554" y="2600"/>
                  </a:lnTo>
                  <a:lnTo>
                    <a:pt x="664" y="2674"/>
                  </a:lnTo>
                  <a:lnTo>
                    <a:pt x="793" y="2747"/>
                  </a:lnTo>
                  <a:lnTo>
                    <a:pt x="922" y="2821"/>
                  </a:lnTo>
                  <a:lnTo>
                    <a:pt x="1070" y="2858"/>
                  </a:lnTo>
                  <a:lnTo>
                    <a:pt x="1199" y="2895"/>
                  </a:lnTo>
                  <a:lnTo>
                    <a:pt x="1346" y="2913"/>
                  </a:lnTo>
                  <a:lnTo>
                    <a:pt x="1494" y="2932"/>
                  </a:lnTo>
                  <a:lnTo>
                    <a:pt x="1641" y="2913"/>
                  </a:lnTo>
                  <a:lnTo>
                    <a:pt x="1789" y="2895"/>
                  </a:lnTo>
                  <a:lnTo>
                    <a:pt x="1918" y="2840"/>
                  </a:lnTo>
                  <a:lnTo>
                    <a:pt x="2047" y="2784"/>
                  </a:lnTo>
                  <a:lnTo>
                    <a:pt x="2176" y="2729"/>
                  </a:lnTo>
                  <a:lnTo>
                    <a:pt x="2287" y="2655"/>
                  </a:lnTo>
                  <a:lnTo>
                    <a:pt x="2397" y="2563"/>
                  </a:lnTo>
                  <a:lnTo>
                    <a:pt x="2508" y="2471"/>
                  </a:lnTo>
                  <a:lnTo>
                    <a:pt x="2600" y="2360"/>
                  </a:lnTo>
                  <a:lnTo>
                    <a:pt x="2692" y="2250"/>
                  </a:lnTo>
                  <a:lnTo>
                    <a:pt x="2748" y="2120"/>
                  </a:lnTo>
                  <a:lnTo>
                    <a:pt x="2821" y="1991"/>
                  </a:lnTo>
                  <a:lnTo>
                    <a:pt x="2858" y="1862"/>
                  </a:lnTo>
                  <a:lnTo>
                    <a:pt x="2895" y="1733"/>
                  </a:lnTo>
                  <a:lnTo>
                    <a:pt x="2914" y="1586"/>
                  </a:lnTo>
                  <a:lnTo>
                    <a:pt x="2932" y="1438"/>
                  </a:lnTo>
                  <a:lnTo>
                    <a:pt x="2914" y="1291"/>
                  </a:lnTo>
                  <a:lnTo>
                    <a:pt x="2895" y="1162"/>
                  </a:lnTo>
                  <a:lnTo>
                    <a:pt x="2858" y="1014"/>
                  </a:lnTo>
                  <a:lnTo>
                    <a:pt x="2803" y="885"/>
                  </a:lnTo>
                  <a:lnTo>
                    <a:pt x="2729" y="756"/>
                  </a:lnTo>
                  <a:lnTo>
                    <a:pt x="2656" y="645"/>
                  </a:lnTo>
                  <a:lnTo>
                    <a:pt x="2582" y="535"/>
                  </a:lnTo>
                  <a:lnTo>
                    <a:pt x="2471" y="424"/>
                  </a:lnTo>
                  <a:lnTo>
                    <a:pt x="2379" y="332"/>
                  </a:lnTo>
                  <a:lnTo>
                    <a:pt x="2250" y="258"/>
                  </a:lnTo>
                  <a:lnTo>
                    <a:pt x="2139" y="184"/>
                  </a:lnTo>
                  <a:lnTo>
                    <a:pt x="2010" y="111"/>
                  </a:lnTo>
                  <a:lnTo>
                    <a:pt x="1881" y="74"/>
                  </a:lnTo>
                  <a:lnTo>
                    <a:pt x="1734" y="37"/>
                  </a:lnTo>
                  <a:lnTo>
                    <a:pt x="160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8" name="Google Shape;4118;p15"/>
            <p:cNvSpPr/>
            <p:nvPr/>
          </p:nvSpPr>
          <p:spPr>
            <a:xfrm>
              <a:off x="5930150" y="1179850"/>
              <a:ext cx="73775" cy="73775"/>
            </a:xfrm>
            <a:custGeom>
              <a:avLst/>
              <a:gdLst/>
              <a:ahLst/>
              <a:cxnLst/>
              <a:rect l="l" t="t" r="r" b="b"/>
              <a:pathLst>
                <a:path w="2951" h="2951" extrusionOk="0">
                  <a:moveTo>
                    <a:pt x="1438" y="0"/>
                  </a:moveTo>
                  <a:lnTo>
                    <a:pt x="1291" y="19"/>
                  </a:lnTo>
                  <a:lnTo>
                    <a:pt x="1162" y="37"/>
                  </a:lnTo>
                  <a:lnTo>
                    <a:pt x="1014" y="74"/>
                  </a:lnTo>
                  <a:lnTo>
                    <a:pt x="885" y="129"/>
                  </a:lnTo>
                  <a:lnTo>
                    <a:pt x="756" y="203"/>
                  </a:lnTo>
                  <a:lnTo>
                    <a:pt x="646" y="277"/>
                  </a:lnTo>
                  <a:lnTo>
                    <a:pt x="535" y="351"/>
                  </a:lnTo>
                  <a:lnTo>
                    <a:pt x="424" y="443"/>
                  </a:lnTo>
                  <a:lnTo>
                    <a:pt x="332" y="553"/>
                  </a:lnTo>
                  <a:lnTo>
                    <a:pt x="240" y="664"/>
                  </a:lnTo>
                  <a:lnTo>
                    <a:pt x="166" y="793"/>
                  </a:lnTo>
                  <a:lnTo>
                    <a:pt x="111" y="922"/>
                  </a:lnTo>
                  <a:lnTo>
                    <a:pt x="56" y="1051"/>
                  </a:lnTo>
                  <a:lnTo>
                    <a:pt x="19" y="1180"/>
                  </a:lnTo>
                  <a:lnTo>
                    <a:pt x="0" y="1328"/>
                  </a:lnTo>
                  <a:lnTo>
                    <a:pt x="0" y="1475"/>
                  </a:lnTo>
                  <a:lnTo>
                    <a:pt x="0" y="1623"/>
                  </a:lnTo>
                  <a:lnTo>
                    <a:pt x="19" y="1770"/>
                  </a:lnTo>
                  <a:lnTo>
                    <a:pt x="56" y="1918"/>
                  </a:lnTo>
                  <a:lnTo>
                    <a:pt x="111" y="2047"/>
                  </a:lnTo>
                  <a:lnTo>
                    <a:pt x="185" y="2176"/>
                  </a:lnTo>
                  <a:lnTo>
                    <a:pt x="258" y="2305"/>
                  </a:lnTo>
                  <a:lnTo>
                    <a:pt x="332" y="2416"/>
                  </a:lnTo>
                  <a:lnTo>
                    <a:pt x="443" y="2526"/>
                  </a:lnTo>
                  <a:lnTo>
                    <a:pt x="553" y="2618"/>
                  </a:lnTo>
                  <a:lnTo>
                    <a:pt x="664" y="2711"/>
                  </a:lnTo>
                  <a:lnTo>
                    <a:pt x="793" y="2784"/>
                  </a:lnTo>
                  <a:lnTo>
                    <a:pt x="922" y="2840"/>
                  </a:lnTo>
                  <a:lnTo>
                    <a:pt x="1051" y="2895"/>
                  </a:lnTo>
                  <a:lnTo>
                    <a:pt x="1199" y="2932"/>
                  </a:lnTo>
                  <a:lnTo>
                    <a:pt x="1346" y="2950"/>
                  </a:lnTo>
                  <a:lnTo>
                    <a:pt x="1641" y="2950"/>
                  </a:lnTo>
                  <a:lnTo>
                    <a:pt x="1770" y="2913"/>
                  </a:lnTo>
                  <a:lnTo>
                    <a:pt x="1918" y="2877"/>
                  </a:lnTo>
                  <a:lnTo>
                    <a:pt x="2047" y="2821"/>
                  </a:lnTo>
                  <a:lnTo>
                    <a:pt x="2176" y="2766"/>
                  </a:lnTo>
                  <a:lnTo>
                    <a:pt x="2287" y="2692"/>
                  </a:lnTo>
                  <a:lnTo>
                    <a:pt x="2416" y="2600"/>
                  </a:lnTo>
                  <a:lnTo>
                    <a:pt x="2508" y="2508"/>
                  </a:lnTo>
                  <a:lnTo>
                    <a:pt x="2600" y="2416"/>
                  </a:lnTo>
                  <a:lnTo>
                    <a:pt x="2692" y="2287"/>
                  </a:lnTo>
                  <a:lnTo>
                    <a:pt x="2766" y="2176"/>
                  </a:lnTo>
                  <a:lnTo>
                    <a:pt x="2821" y="2047"/>
                  </a:lnTo>
                  <a:lnTo>
                    <a:pt x="2877" y="1918"/>
                  </a:lnTo>
                  <a:lnTo>
                    <a:pt x="2913" y="1770"/>
                  </a:lnTo>
                  <a:lnTo>
                    <a:pt x="2932" y="1641"/>
                  </a:lnTo>
                  <a:lnTo>
                    <a:pt x="2950" y="1494"/>
                  </a:lnTo>
                  <a:lnTo>
                    <a:pt x="2932" y="1346"/>
                  </a:lnTo>
                  <a:lnTo>
                    <a:pt x="2913" y="1199"/>
                  </a:lnTo>
                  <a:lnTo>
                    <a:pt x="2877" y="1051"/>
                  </a:lnTo>
                  <a:lnTo>
                    <a:pt x="2821" y="922"/>
                  </a:lnTo>
                  <a:lnTo>
                    <a:pt x="2766" y="775"/>
                  </a:lnTo>
                  <a:lnTo>
                    <a:pt x="2692" y="664"/>
                  </a:lnTo>
                  <a:lnTo>
                    <a:pt x="2600" y="553"/>
                  </a:lnTo>
                  <a:lnTo>
                    <a:pt x="2489" y="443"/>
                  </a:lnTo>
                  <a:lnTo>
                    <a:pt x="2397" y="351"/>
                  </a:lnTo>
                  <a:lnTo>
                    <a:pt x="2268" y="258"/>
                  </a:lnTo>
                  <a:lnTo>
                    <a:pt x="2157" y="185"/>
                  </a:lnTo>
                  <a:lnTo>
                    <a:pt x="2028" y="111"/>
                  </a:lnTo>
                  <a:lnTo>
                    <a:pt x="1881" y="74"/>
                  </a:lnTo>
                  <a:lnTo>
                    <a:pt x="1733" y="37"/>
                  </a:lnTo>
                  <a:lnTo>
                    <a:pt x="1604" y="19"/>
                  </a:lnTo>
                  <a:lnTo>
                    <a:pt x="143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9" name="Google Shape;4119;p15"/>
            <p:cNvSpPr/>
            <p:nvPr/>
          </p:nvSpPr>
          <p:spPr>
            <a:xfrm>
              <a:off x="5351175" y="749300"/>
              <a:ext cx="72875" cy="73325"/>
            </a:xfrm>
            <a:custGeom>
              <a:avLst/>
              <a:gdLst/>
              <a:ahLst/>
              <a:cxnLst/>
              <a:rect l="l" t="t" r="r" b="b"/>
              <a:pathLst>
                <a:path w="2915" h="2933" extrusionOk="0">
                  <a:moveTo>
                    <a:pt x="1458" y="1"/>
                  </a:moveTo>
                  <a:lnTo>
                    <a:pt x="1310" y="19"/>
                  </a:lnTo>
                  <a:lnTo>
                    <a:pt x="1163" y="38"/>
                  </a:lnTo>
                  <a:lnTo>
                    <a:pt x="1033" y="75"/>
                  </a:lnTo>
                  <a:lnTo>
                    <a:pt x="904" y="130"/>
                  </a:lnTo>
                  <a:lnTo>
                    <a:pt x="775" y="185"/>
                  </a:lnTo>
                  <a:lnTo>
                    <a:pt x="646" y="259"/>
                  </a:lnTo>
                  <a:lnTo>
                    <a:pt x="536" y="351"/>
                  </a:lnTo>
                  <a:lnTo>
                    <a:pt x="425" y="443"/>
                  </a:lnTo>
                  <a:lnTo>
                    <a:pt x="333" y="536"/>
                  </a:lnTo>
                  <a:lnTo>
                    <a:pt x="259" y="646"/>
                  </a:lnTo>
                  <a:lnTo>
                    <a:pt x="185" y="775"/>
                  </a:lnTo>
                  <a:lnTo>
                    <a:pt x="112" y="904"/>
                  </a:lnTo>
                  <a:lnTo>
                    <a:pt x="56" y="1033"/>
                  </a:lnTo>
                  <a:lnTo>
                    <a:pt x="19" y="1163"/>
                  </a:lnTo>
                  <a:lnTo>
                    <a:pt x="1" y="1310"/>
                  </a:lnTo>
                  <a:lnTo>
                    <a:pt x="1" y="1458"/>
                  </a:lnTo>
                  <a:lnTo>
                    <a:pt x="1" y="1605"/>
                  </a:lnTo>
                  <a:lnTo>
                    <a:pt x="19" y="1734"/>
                  </a:lnTo>
                  <a:lnTo>
                    <a:pt x="56" y="1882"/>
                  </a:lnTo>
                  <a:lnTo>
                    <a:pt x="112" y="2011"/>
                  </a:lnTo>
                  <a:lnTo>
                    <a:pt x="167" y="2140"/>
                  </a:lnTo>
                  <a:lnTo>
                    <a:pt x="241" y="2250"/>
                  </a:lnTo>
                  <a:lnTo>
                    <a:pt x="314" y="2379"/>
                  </a:lnTo>
                  <a:lnTo>
                    <a:pt x="407" y="2472"/>
                  </a:lnTo>
                  <a:lnTo>
                    <a:pt x="517" y="2564"/>
                  </a:lnTo>
                  <a:lnTo>
                    <a:pt x="628" y="2656"/>
                  </a:lnTo>
                  <a:lnTo>
                    <a:pt x="738" y="2730"/>
                  </a:lnTo>
                  <a:lnTo>
                    <a:pt x="868" y="2804"/>
                  </a:lnTo>
                  <a:lnTo>
                    <a:pt x="997" y="2859"/>
                  </a:lnTo>
                  <a:lnTo>
                    <a:pt x="1144" y="2896"/>
                  </a:lnTo>
                  <a:lnTo>
                    <a:pt x="1292" y="2914"/>
                  </a:lnTo>
                  <a:lnTo>
                    <a:pt x="1421" y="2933"/>
                  </a:lnTo>
                  <a:lnTo>
                    <a:pt x="1568" y="2933"/>
                  </a:lnTo>
                  <a:lnTo>
                    <a:pt x="1716" y="2896"/>
                  </a:lnTo>
                  <a:lnTo>
                    <a:pt x="1863" y="2859"/>
                  </a:lnTo>
                  <a:lnTo>
                    <a:pt x="1992" y="2822"/>
                  </a:lnTo>
                  <a:lnTo>
                    <a:pt x="2121" y="2748"/>
                  </a:lnTo>
                  <a:lnTo>
                    <a:pt x="2250" y="2674"/>
                  </a:lnTo>
                  <a:lnTo>
                    <a:pt x="2361" y="2601"/>
                  </a:lnTo>
                  <a:lnTo>
                    <a:pt x="2472" y="2490"/>
                  </a:lnTo>
                  <a:lnTo>
                    <a:pt x="2582" y="2379"/>
                  </a:lnTo>
                  <a:lnTo>
                    <a:pt x="2656" y="2269"/>
                  </a:lnTo>
                  <a:lnTo>
                    <a:pt x="2730" y="2158"/>
                  </a:lnTo>
                  <a:lnTo>
                    <a:pt x="2804" y="2011"/>
                  </a:lnTo>
                  <a:lnTo>
                    <a:pt x="2859" y="1882"/>
                  </a:lnTo>
                  <a:lnTo>
                    <a:pt x="2896" y="1734"/>
                  </a:lnTo>
                  <a:lnTo>
                    <a:pt x="2914" y="1605"/>
                  </a:lnTo>
                  <a:lnTo>
                    <a:pt x="2914" y="1458"/>
                  </a:lnTo>
                  <a:lnTo>
                    <a:pt x="2914" y="1310"/>
                  </a:lnTo>
                  <a:lnTo>
                    <a:pt x="2877" y="1163"/>
                  </a:lnTo>
                  <a:lnTo>
                    <a:pt x="2840" y="1033"/>
                  </a:lnTo>
                  <a:lnTo>
                    <a:pt x="2785" y="886"/>
                  </a:lnTo>
                  <a:lnTo>
                    <a:pt x="2730" y="775"/>
                  </a:lnTo>
                  <a:lnTo>
                    <a:pt x="2656" y="646"/>
                  </a:lnTo>
                  <a:lnTo>
                    <a:pt x="2564" y="536"/>
                  </a:lnTo>
                  <a:lnTo>
                    <a:pt x="2472" y="425"/>
                  </a:lnTo>
                  <a:lnTo>
                    <a:pt x="2361" y="333"/>
                  </a:lnTo>
                  <a:lnTo>
                    <a:pt x="2250" y="259"/>
                  </a:lnTo>
                  <a:lnTo>
                    <a:pt x="2140" y="185"/>
                  </a:lnTo>
                  <a:lnTo>
                    <a:pt x="2011" y="112"/>
                  </a:lnTo>
                  <a:lnTo>
                    <a:pt x="1882" y="75"/>
                  </a:lnTo>
                  <a:lnTo>
                    <a:pt x="1734" y="38"/>
                  </a:lnTo>
                  <a:lnTo>
                    <a:pt x="1605" y="19"/>
                  </a:lnTo>
                  <a:lnTo>
                    <a:pt x="1458"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0" name="Google Shape;4120;p15"/>
            <p:cNvSpPr/>
            <p:nvPr/>
          </p:nvSpPr>
          <p:spPr>
            <a:xfrm>
              <a:off x="6329325" y="1248525"/>
              <a:ext cx="71925" cy="73775"/>
            </a:xfrm>
            <a:custGeom>
              <a:avLst/>
              <a:gdLst/>
              <a:ahLst/>
              <a:cxnLst/>
              <a:rect l="l" t="t" r="r" b="b"/>
              <a:pathLst>
                <a:path w="2877" h="2951" extrusionOk="0">
                  <a:moveTo>
                    <a:pt x="1420" y="1"/>
                  </a:moveTo>
                  <a:lnTo>
                    <a:pt x="1273" y="19"/>
                  </a:lnTo>
                  <a:lnTo>
                    <a:pt x="1125" y="37"/>
                  </a:lnTo>
                  <a:lnTo>
                    <a:pt x="996" y="93"/>
                  </a:lnTo>
                  <a:lnTo>
                    <a:pt x="867" y="148"/>
                  </a:lnTo>
                  <a:lnTo>
                    <a:pt x="738" y="203"/>
                  </a:lnTo>
                  <a:lnTo>
                    <a:pt x="628" y="277"/>
                  </a:lnTo>
                  <a:lnTo>
                    <a:pt x="517" y="369"/>
                  </a:lnTo>
                  <a:lnTo>
                    <a:pt x="406" y="461"/>
                  </a:lnTo>
                  <a:lnTo>
                    <a:pt x="333" y="572"/>
                  </a:lnTo>
                  <a:lnTo>
                    <a:pt x="240" y="701"/>
                  </a:lnTo>
                  <a:lnTo>
                    <a:pt x="167" y="812"/>
                  </a:lnTo>
                  <a:lnTo>
                    <a:pt x="111" y="941"/>
                  </a:lnTo>
                  <a:lnTo>
                    <a:pt x="56" y="1088"/>
                  </a:lnTo>
                  <a:lnTo>
                    <a:pt x="38" y="1217"/>
                  </a:lnTo>
                  <a:lnTo>
                    <a:pt x="19" y="1365"/>
                  </a:lnTo>
                  <a:lnTo>
                    <a:pt x="1" y="1512"/>
                  </a:lnTo>
                  <a:lnTo>
                    <a:pt x="19" y="1660"/>
                  </a:lnTo>
                  <a:lnTo>
                    <a:pt x="56" y="1807"/>
                  </a:lnTo>
                  <a:lnTo>
                    <a:pt x="93" y="1937"/>
                  </a:lnTo>
                  <a:lnTo>
                    <a:pt x="148" y="2084"/>
                  </a:lnTo>
                  <a:lnTo>
                    <a:pt x="203" y="2213"/>
                  </a:lnTo>
                  <a:lnTo>
                    <a:pt x="296" y="2324"/>
                  </a:lnTo>
                  <a:lnTo>
                    <a:pt x="388" y="2434"/>
                  </a:lnTo>
                  <a:lnTo>
                    <a:pt x="480" y="2545"/>
                  </a:lnTo>
                  <a:lnTo>
                    <a:pt x="591" y="2637"/>
                  </a:lnTo>
                  <a:lnTo>
                    <a:pt x="720" y="2711"/>
                  </a:lnTo>
                  <a:lnTo>
                    <a:pt x="830" y="2785"/>
                  </a:lnTo>
                  <a:lnTo>
                    <a:pt x="978" y="2858"/>
                  </a:lnTo>
                  <a:lnTo>
                    <a:pt x="1107" y="2895"/>
                  </a:lnTo>
                  <a:lnTo>
                    <a:pt x="1254" y="2932"/>
                  </a:lnTo>
                  <a:lnTo>
                    <a:pt x="1402" y="2951"/>
                  </a:lnTo>
                  <a:lnTo>
                    <a:pt x="1660" y="2932"/>
                  </a:lnTo>
                  <a:lnTo>
                    <a:pt x="1881" y="2895"/>
                  </a:lnTo>
                  <a:lnTo>
                    <a:pt x="2103" y="2803"/>
                  </a:lnTo>
                  <a:lnTo>
                    <a:pt x="2305" y="2674"/>
                  </a:lnTo>
                  <a:lnTo>
                    <a:pt x="2490" y="2527"/>
                  </a:lnTo>
                  <a:lnTo>
                    <a:pt x="2656" y="2342"/>
                  </a:lnTo>
                  <a:lnTo>
                    <a:pt x="2785" y="2139"/>
                  </a:lnTo>
                  <a:lnTo>
                    <a:pt x="2877" y="1918"/>
                  </a:lnTo>
                  <a:lnTo>
                    <a:pt x="2877" y="1015"/>
                  </a:lnTo>
                  <a:lnTo>
                    <a:pt x="2785" y="812"/>
                  </a:lnTo>
                  <a:lnTo>
                    <a:pt x="2674" y="627"/>
                  </a:lnTo>
                  <a:lnTo>
                    <a:pt x="2545" y="461"/>
                  </a:lnTo>
                  <a:lnTo>
                    <a:pt x="2379" y="314"/>
                  </a:lnTo>
                  <a:lnTo>
                    <a:pt x="2195" y="185"/>
                  </a:lnTo>
                  <a:lnTo>
                    <a:pt x="1992" y="93"/>
                  </a:lnTo>
                  <a:lnTo>
                    <a:pt x="1789" y="37"/>
                  </a:lnTo>
                  <a:lnTo>
                    <a:pt x="1549"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1" name="Google Shape;4121;p15"/>
            <p:cNvSpPr/>
            <p:nvPr/>
          </p:nvSpPr>
          <p:spPr>
            <a:xfrm>
              <a:off x="5627750" y="1043400"/>
              <a:ext cx="72875" cy="72850"/>
            </a:xfrm>
            <a:custGeom>
              <a:avLst/>
              <a:gdLst/>
              <a:ahLst/>
              <a:cxnLst/>
              <a:rect l="l" t="t" r="r" b="b"/>
              <a:pathLst>
                <a:path w="2915" h="2914" extrusionOk="0">
                  <a:moveTo>
                    <a:pt x="1328" y="1"/>
                  </a:moveTo>
                  <a:lnTo>
                    <a:pt x="1181" y="37"/>
                  </a:lnTo>
                  <a:lnTo>
                    <a:pt x="1052" y="74"/>
                  </a:lnTo>
                  <a:lnTo>
                    <a:pt x="923" y="111"/>
                  </a:lnTo>
                  <a:lnTo>
                    <a:pt x="794" y="185"/>
                  </a:lnTo>
                  <a:lnTo>
                    <a:pt x="665" y="259"/>
                  </a:lnTo>
                  <a:lnTo>
                    <a:pt x="554" y="332"/>
                  </a:lnTo>
                  <a:lnTo>
                    <a:pt x="443" y="425"/>
                  </a:lnTo>
                  <a:lnTo>
                    <a:pt x="351" y="535"/>
                  </a:lnTo>
                  <a:lnTo>
                    <a:pt x="277" y="646"/>
                  </a:lnTo>
                  <a:lnTo>
                    <a:pt x="185" y="756"/>
                  </a:lnTo>
                  <a:lnTo>
                    <a:pt x="130" y="886"/>
                  </a:lnTo>
                  <a:lnTo>
                    <a:pt x="75" y="1033"/>
                  </a:lnTo>
                  <a:lnTo>
                    <a:pt x="38" y="1162"/>
                  </a:lnTo>
                  <a:lnTo>
                    <a:pt x="19" y="1310"/>
                  </a:lnTo>
                  <a:lnTo>
                    <a:pt x="1" y="1457"/>
                  </a:lnTo>
                  <a:lnTo>
                    <a:pt x="19" y="1586"/>
                  </a:lnTo>
                  <a:lnTo>
                    <a:pt x="38" y="1734"/>
                  </a:lnTo>
                  <a:lnTo>
                    <a:pt x="75" y="1881"/>
                  </a:lnTo>
                  <a:lnTo>
                    <a:pt x="111" y="2010"/>
                  </a:lnTo>
                  <a:lnTo>
                    <a:pt x="185" y="2139"/>
                  </a:lnTo>
                  <a:lnTo>
                    <a:pt x="259" y="2250"/>
                  </a:lnTo>
                  <a:lnTo>
                    <a:pt x="333" y="2361"/>
                  </a:lnTo>
                  <a:lnTo>
                    <a:pt x="425" y="2471"/>
                  </a:lnTo>
                  <a:lnTo>
                    <a:pt x="536" y="2563"/>
                  </a:lnTo>
                  <a:lnTo>
                    <a:pt x="646" y="2656"/>
                  </a:lnTo>
                  <a:lnTo>
                    <a:pt x="775" y="2729"/>
                  </a:lnTo>
                  <a:lnTo>
                    <a:pt x="904" y="2803"/>
                  </a:lnTo>
                  <a:lnTo>
                    <a:pt x="1033" y="2840"/>
                  </a:lnTo>
                  <a:lnTo>
                    <a:pt x="1162" y="2877"/>
                  </a:lnTo>
                  <a:lnTo>
                    <a:pt x="1310" y="2914"/>
                  </a:lnTo>
                  <a:lnTo>
                    <a:pt x="1605" y="2914"/>
                  </a:lnTo>
                  <a:lnTo>
                    <a:pt x="1734" y="2895"/>
                  </a:lnTo>
                  <a:lnTo>
                    <a:pt x="1882" y="2858"/>
                  </a:lnTo>
                  <a:lnTo>
                    <a:pt x="2011" y="2803"/>
                  </a:lnTo>
                  <a:lnTo>
                    <a:pt x="2140" y="2748"/>
                  </a:lnTo>
                  <a:lnTo>
                    <a:pt x="2250" y="2674"/>
                  </a:lnTo>
                  <a:lnTo>
                    <a:pt x="2379" y="2582"/>
                  </a:lnTo>
                  <a:lnTo>
                    <a:pt x="2472" y="2490"/>
                  </a:lnTo>
                  <a:lnTo>
                    <a:pt x="2582" y="2379"/>
                  </a:lnTo>
                  <a:lnTo>
                    <a:pt x="2656" y="2268"/>
                  </a:lnTo>
                  <a:lnTo>
                    <a:pt x="2730" y="2158"/>
                  </a:lnTo>
                  <a:lnTo>
                    <a:pt x="2803" y="2029"/>
                  </a:lnTo>
                  <a:lnTo>
                    <a:pt x="2859" y="1900"/>
                  </a:lnTo>
                  <a:lnTo>
                    <a:pt x="2896" y="1752"/>
                  </a:lnTo>
                  <a:lnTo>
                    <a:pt x="2914" y="1623"/>
                  </a:lnTo>
                  <a:lnTo>
                    <a:pt x="2914" y="1476"/>
                  </a:lnTo>
                  <a:lnTo>
                    <a:pt x="2914" y="1328"/>
                  </a:lnTo>
                  <a:lnTo>
                    <a:pt x="2896" y="1181"/>
                  </a:lnTo>
                  <a:lnTo>
                    <a:pt x="2859" y="1051"/>
                  </a:lnTo>
                  <a:lnTo>
                    <a:pt x="2803" y="904"/>
                  </a:lnTo>
                  <a:lnTo>
                    <a:pt x="2748" y="793"/>
                  </a:lnTo>
                  <a:lnTo>
                    <a:pt x="2674" y="664"/>
                  </a:lnTo>
                  <a:lnTo>
                    <a:pt x="2582" y="554"/>
                  </a:lnTo>
                  <a:lnTo>
                    <a:pt x="2490" y="443"/>
                  </a:lnTo>
                  <a:lnTo>
                    <a:pt x="2398" y="351"/>
                  </a:lnTo>
                  <a:lnTo>
                    <a:pt x="2287" y="259"/>
                  </a:lnTo>
                  <a:lnTo>
                    <a:pt x="2158" y="185"/>
                  </a:lnTo>
                  <a:lnTo>
                    <a:pt x="2029" y="130"/>
                  </a:lnTo>
                  <a:lnTo>
                    <a:pt x="1900" y="74"/>
                  </a:lnTo>
                  <a:lnTo>
                    <a:pt x="1752" y="37"/>
                  </a:lnTo>
                  <a:lnTo>
                    <a:pt x="1623" y="19"/>
                  </a:lnTo>
                  <a:lnTo>
                    <a:pt x="147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2" name="Google Shape;4122;p15"/>
            <p:cNvSpPr/>
            <p:nvPr/>
          </p:nvSpPr>
          <p:spPr>
            <a:xfrm>
              <a:off x="5168650" y="390225"/>
              <a:ext cx="72400" cy="72400"/>
            </a:xfrm>
            <a:custGeom>
              <a:avLst/>
              <a:gdLst/>
              <a:ahLst/>
              <a:cxnLst/>
              <a:rect l="l" t="t" r="r" b="b"/>
              <a:pathLst>
                <a:path w="2896" h="2896" extrusionOk="0">
                  <a:moveTo>
                    <a:pt x="1291" y="1"/>
                  </a:moveTo>
                  <a:lnTo>
                    <a:pt x="1144" y="19"/>
                  </a:lnTo>
                  <a:lnTo>
                    <a:pt x="1015" y="56"/>
                  </a:lnTo>
                  <a:lnTo>
                    <a:pt x="885" y="111"/>
                  </a:lnTo>
                  <a:lnTo>
                    <a:pt x="756" y="185"/>
                  </a:lnTo>
                  <a:lnTo>
                    <a:pt x="627" y="259"/>
                  </a:lnTo>
                  <a:lnTo>
                    <a:pt x="517" y="332"/>
                  </a:lnTo>
                  <a:lnTo>
                    <a:pt x="425" y="443"/>
                  </a:lnTo>
                  <a:lnTo>
                    <a:pt x="332" y="535"/>
                  </a:lnTo>
                  <a:lnTo>
                    <a:pt x="240" y="646"/>
                  </a:lnTo>
                  <a:lnTo>
                    <a:pt x="166" y="775"/>
                  </a:lnTo>
                  <a:lnTo>
                    <a:pt x="111" y="904"/>
                  </a:lnTo>
                  <a:lnTo>
                    <a:pt x="56" y="1033"/>
                  </a:lnTo>
                  <a:lnTo>
                    <a:pt x="19" y="1181"/>
                  </a:lnTo>
                  <a:lnTo>
                    <a:pt x="0" y="1310"/>
                  </a:lnTo>
                  <a:lnTo>
                    <a:pt x="0" y="1457"/>
                  </a:lnTo>
                  <a:lnTo>
                    <a:pt x="0" y="1605"/>
                  </a:lnTo>
                  <a:lnTo>
                    <a:pt x="37" y="1752"/>
                  </a:lnTo>
                  <a:lnTo>
                    <a:pt x="74" y="1881"/>
                  </a:lnTo>
                  <a:lnTo>
                    <a:pt x="111" y="2010"/>
                  </a:lnTo>
                  <a:lnTo>
                    <a:pt x="185" y="2139"/>
                  </a:lnTo>
                  <a:lnTo>
                    <a:pt x="259" y="2268"/>
                  </a:lnTo>
                  <a:lnTo>
                    <a:pt x="351" y="2379"/>
                  </a:lnTo>
                  <a:lnTo>
                    <a:pt x="443" y="2471"/>
                  </a:lnTo>
                  <a:lnTo>
                    <a:pt x="554" y="2564"/>
                  </a:lnTo>
                  <a:lnTo>
                    <a:pt x="664" y="2656"/>
                  </a:lnTo>
                  <a:lnTo>
                    <a:pt x="775" y="2729"/>
                  </a:lnTo>
                  <a:lnTo>
                    <a:pt x="904" y="2785"/>
                  </a:lnTo>
                  <a:lnTo>
                    <a:pt x="1033" y="2840"/>
                  </a:lnTo>
                  <a:lnTo>
                    <a:pt x="1180" y="2877"/>
                  </a:lnTo>
                  <a:lnTo>
                    <a:pt x="1310" y="2895"/>
                  </a:lnTo>
                  <a:lnTo>
                    <a:pt x="1605" y="2895"/>
                  </a:lnTo>
                  <a:lnTo>
                    <a:pt x="1752" y="2859"/>
                  </a:lnTo>
                  <a:lnTo>
                    <a:pt x="1881" y="2822"/>
                  </a:lnTo>
                  <a:lnTo>
                    <a:pt x="2010" y="2766"/>
                  </a:lnTo>
                  <a:lnTo>
                    <a:pt x="2139" y="2711"/>
                  </a:lnTo>
                  <a:lnTo>
                    <a:pt x="2268" y="2637"/>
                  </a:lnTo>
                  <a:lnTo>
                    <a:pt x="2379" y="2545"/>
                  </a:lnTo>
                  <a:lnTo>
                    <a:pt x="2471" y="2453"/>
                  </a:lnTo>
                  <a:lnTo>
                    <a:pt x="2582" y="2342"/>
                  </a:lnTo>
                  <a:lnTo>
                    <a:pt x="2656" y="2232"/>
                  </a:lnTo>
                  <a:lnTo>
                    <a:pt x="2729" y="2121"/>
                  </a:lnTo>
                  <a:lnTo>
                    <a:pt x="2785" y="1992"/>
                  </a:lnTo>
                  <a:lnTo>
                    <a:pt x="2840" y="1863"/>
                  </a:lnTo>
                  <a:lnTo>
                    <a:pt x="2877" y="1715"/>
                  </a:lnTo>
                  <a:lnTo>
                    <a:pt x="2895" y="1586"/>
                  </a:lnTo>
                  <a:lnTo>
                    <a:pt x="2895" y="1439"/>
                  </a:lnTo>
                  <a:lnTo>
                    <a:pt x="2895" y="1291"/>
                  </a:lnTo>
                  <a:lnTo>
                    <a:pt x="2877" y="1144"/>
                  </a:lnTo>
                  <a:lnTo>
                    <a:pt x="2840" y="1015"/>
                  </a:lnTo>
                  <a:lnTo>
                    <a:pt x="2785" y="886"/>
                  </a:lnTo>
                  <a:lnTo>
                    <a:pt x="2711" y="757"/>
                  </a:lnTo>
                  <a:lnTo>
                    <a:pt x="2637" y="628"/>
                  </a:lnTo>
                  <a:lnTo>
                    <a:pt x="2563" y="517"/>
                  </a:lnTo>
                  <a:lnTo>
                    <a:pt x="2453" y="425"/>
                  </a:lnTo>
                  <a:lnTo>
                    <a:pt x="2361" y="314"/>
                  </a:lnTo>
                  <a:lnTo>
                    <a:pt x="2250" y="240"/>
                  </a:lnTo>
                  <a:lnTo>
                    <a:pt x="2121" y="167"/>
                  </a:lnTo>
                  <a:lnTo>
                    <a:pt x="1992" y="111"/>
                  </a:lnTo>
                  <a:lnTo>
                    <a:pt x="1863" y="56"/>
                  </a:lnTo>
                  <a:lnTo>
                    <a:pt x="1715" y="19"/>
                  </a:lnTo>
                  <a:lnTo>
                    <a:pt x="158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3" name="Google Shape;4123;p15"/>
            <p:cNvSpPr/>
            <p:nvPr/>
          </p:nvSpPr>
          <p:spPr>
            <a:xfrm>
              <a:off x="5117475" y="238125"/>
              <a:ext cx="71950" cy="50250"/>
            </a:xfrm>
            <a:custGeom>
              <a:avLst/>
              <a:gdLst/>
              <a:ahLst/>
              <a:cxnLst/>
              <a:rect l="l" t="t" r="r" b="b"/>
              <a:pathLst>
                <a:path w="2878" h="2010" extrusionOk="0">
                  <a:moveTo>
                    <a:pt x="130" y="0"/>
                  </a:moveTo>
                  <a:lnTo>
                    <a:pt x="75" y="129"/>
                  </a:lnTo>
                  <a:lnTo>
                    <a:pt x="38" y="277"/>
                  </a:lnTo>
                  <a:lnTo>
                    <a:pt x="1" y="406"/>
                  </a:lnTo>
                  <a:lnTo>
                    <a:pt x="1" y="553"/>
                  </a:lnTo>
                  <a:lnTo>
                    <a:pt x="1" y="701"/>
                  </a:lnTo>
                  <a:lnTo>
                    <a:pt x="38" y="848"/>
                  </a:lnTo>
                  <a:lnTo>
                    <a:pt x="75" y="977"/>
                  </a:lnTo>
                  <a:lnTo>
                    <a:pt x="111" y="1125"/>
                  </a:lnTo>
                  <a:lnTo>
                    <a:pt x="185" y="1254"/>
                  </a:lnTo>
                  <a:lnTo>
                    <a:pt x="259" y="1364"/>
                  </a:lnTo>
                  <a:lnTo>
                    <a:pt x="333" y="1475"/>
                  </a:lnTo>
                  <a:lnTo>
                    <a:pt x="425" y="1586"/>
                  </a:lnTo>
                  <a:lnTo>
                    <a:pt x="535" y="1678"/>
                  </a:lnTo>
                  <a:lnTo>
                    <a:pt x="646" y="1752"/>
                  </a:lnTo>
                  <a:lnTo>
                    <a:pt x="757" y="1825"/>
                  </a:lnTo>
                  <a:lnTo>
                    <a:pt x="886" y="1899"/>
                  </a:lnTo>
                  <a:lnTo>
                    <a:pt x="1015" y="1936"/>
                  </a:lnTo>
                  <a:lnTo>
                    <a:pt x="1162" y="1973"/>
                  </a:lnTo>
                  <a:lnTo>
                    <a:pt x="1310" y="1991"/>
                  </a:lnTo>
                  <a:lnTo>
                    <a:pt x="1457" y="2010"/>
                  </a:lnTo>
                  <a:lnTo>
                    <a:pt x="1605" y="1991"/>
                  </a:lnTo>
                  <a:lnTo>
                    <a:pt x="1734" y="1973"/>
                  </a:lnTo>
                  <a:lnTo>
                    <a:pt x="1881" y="1936"/>
                  </a:lnTo>
                  <a:lnTo>
                    <a:pt x="2011" y="1881"/>
                  </a:lnTo>
                  <a:lnTo>
                    <a:pt x="2140" y="1825"/>
                  </a:lnTo>
                  <a:lnTo>
                    <a:pt x="2250" y="1752"/>
                  </a:lnTo>
                  <a:lnTo>
                    <a:pt x="2361" y="1659"/>
                  </a:lnTo>
                  <a:lnTo>
                    <a:pt x="2472" y="1567"/>
                  </a:lnTo>
                  <a:lnTo>
                    <a:pt x="2564" y="1457"/>
                  </a:lnTo>
                  <a:lnTo>
                    <a:pt x="2637" y="1346"/>
                  </a:lnTo>
                  <a:lnTo>
                    <a:pt x="2711" y="1235"/>
                  </a:lnTo>
                  <a:lnTo>
                    <a:pt x="2767" y="1106"/>
                  </a:lnTo>
                  <a:lnTo>
                    <a:pt x="2822" y="977"/>
                  </a:lnTo>
                  <a:lnTo>
                    <a:pt x="2859" y="830"/>
                  </a:lnTo>
                  <a:lnTo>
                    <a:pt x="2877" y="682"/>
                  </a:lnTo>
                  <a:lnTo>
                    <a:pt x="2877" y="553"/>
                  </a:lnTo>
                  <a:lnTo>
                    <a:pt x="2877" y="406"/>
                  </a:lnTo>
                  <a:lnTo>
                    <a:pt x="2840" y="258"/>
                  </a:lnTo>
                  <a:lnTo>
                    <a:pt x="2803" y="129"/>
                  </a:lnTo>
                  <a:lnTo>
                    <a:pt x="276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4" name="Google Shape;4124;p15"/>
            <p:cNvSpPr/>
            <p:nvPr/>
          </p:nvSpPr>
          <p:spPr>
            <a:xfrm>
              <a:off x="5285275" y="655275"/>
              <a:ext cx="72850" cy="72850"/>
            </a:xfrm>
            <a:custGeom>
              <a:avLst/>
              <a:gdLst/>
              <a:ahLst/>
              <a:cxnLst/>
              <a:rect l="l" t="t" r="r" b="b"/>
              <a:pathLst>
                <a:path w="2914" h="2914" extrusionOk="0">
                  <a:moveTo>
                    <a:pt x="1346" y="1"/>
                  </a:moveTo>
                  <a:lnTo>
                    <a:pt x="1199" y="19"/>
                  </a:lnTo>
                  <a:lnTo>
                    <a:pt x="1051" y="56"/>
                  </a:lnTo>
                  <a:lnTo>
                    <a:pt x="922" y="111"/>
                  </a:lnTo>
                  <a:lnTo>
                    <a:pt x="793" y="167"/>
                  </a:lnTo>
                  <a:lnTo>
                    <a:pt x="682" y="240"/>
                  </a:lnTo>
                  <a:lnTo>
                    <a:pt x="572" y="332"/>
                  </a:lnTo>
                  <a:lnTo>
                    <a:pt x="461" y="425"/>
                  </a:lnTo>
                  <a:lnTo>
                    <a:pt x="369" y="517"/>
                  </a:lnTo>
                  <a:lnTo>
                    <a:pt x="277" y="646"/>
                  </a:lnTo>
                  <a:lnTo>
                    <a:pt x="203" y="757"/>
                  </a:lnTo>
                  <a:lnTo>
                    <a:pt x="129" y="886"/>
                  </a:lnTo>
                  <a:lnTo>
                    <a:pt x="74" y="1015"/>
                  </a:lnTo>
                  <a:lnTo>
                    <a:pt x="37" y="1162"/>
                  </a:lnTo>
                  <a:lnTo>
                    <a:pt x="19" y="1291"/>
                  </a:lnTo>
                  <a:lnTo>
                    <a:pt x="0" y="1439"/>
                  </a:lnTo>
                  <a:lnTo>
                    <a:pt x="19" y="1586"/>
                  </a:lnTo>
                  <a:lnTo>
                    <a:pt x="37" y="1734"/>
                  </a:lnTo>
                  <a:lnTo>
                    <a:pt x="74" y="1863"/>
                  </a:lnTo>
                  <a:lnTo>
                    <a:pt x="111" y="1992"/>
                  </a:lnTo>
                  <a:lnTo>
                    <a:pt x="185" y="2121"/>
                  </a:lnTo>
                  <a:lnTo>
                    <a:pt x="258" y="2250"/>
                  </a:lnTo>
                  <a:lnTo>
                    <a:pt x="332" y="2361"/>
                  </a:lnTo>
                  <a:lnTo>
                    <a:pt x="424" y="2471"/>
                  </a:lnTo>
                  <a:lnTo>
                    <a:pt x="535" y="2563"/>
                  </a:lnTo>
                  <a:lnTo>
                    <a:pt x="646" y="2656"/>
                  </a:lnTo>
                  <a:lnTo>
                    <a:pt x="756" y="2729"/>
                  </a:lnTo>
                  <a:lnTo>
                    <a:pt x="885" y="2785"/>
                  </a:lnTo>
                  <a:lnTo>
                    <a:pt x="1014" y="2840"/>
                  </a:lnTo>
                  <a:lnTo>
                    <a:pt x="1162" y="2877"/>
                  </a:lnTo>
                  <a:lnTo>
                    <a:pt x="1291" y="2914"/>
                  </a:lnTo>
                  <a:lnTo>
                    <a:pt x="1586" y="2914"/>
                  </a:lnTo>
                  <a:lnTo>
                    <a:pt x="1733" y="2895"/>
                  </a:lnTo>
                  <a:lnTo>
                    <a:pt x="1863" y="2858"/>
                  </a:lnTo>
                  <a:lnTo>
                    <a:pt x="2010" y="2803"/>
                  </a:lnTo>
                  <a:lnTo>
                    <a:pt x="2139" y="2748"/>
                  </a:lnTo>
                  <a:lnTo>
                    <a:pt x="2250" y="2674"/>
                  </a:lnTo>
                  <a:lnTo>
                    <a:pt x="2360" y="2582"/>
                  </a:lnTo>
                  <a:lnTo>
                    <a:pt x="2471" y="2490"/>
                  </a:lnTo>
                  <a:lnTo>
                    <a:pt x="2563" y="2398"/>
                  </a:lnTo>
                  <a:lnTo>
                    <a:pt x="2655" y="2287"/>
                  </a:lnTo>
                  <a:lnTo>
                    <a:pt x="2729" y="2158"/>
                  </a:lnTo>
                  <a:lnTo>
                    <a:pt x="2803" y="2029"/>
                  </a:lnTo>
                  <a:lnTo>
                    <a:pt x="2840" y="1900"/>
                  </a:lnTo>
                  <a:lnTo>
                    <a:pt x="2895" y="1771"/>
                  </a:lnTo>
                  <a:lnTo>
                    <a:pt x="2913" y="1623"/>
                  </a:lnTo>
                  <a:lnTo>
                    <a:pt x="2913" y="1476"/>
                  </a:lnTo>
                  <a:lnTo>
                    <a:pt x="2913" y="1328"/>
                  </a:lnTo>
                  <a:lnTo>
                    <a:pt x="2895" y="1199"/>
                  </a:lnTo>
                  <a:lnTo>
                    <a:pt x="2858" y="1052"/>
                  </a:lnTo>
                  <a:lnTo>
                    <a:pt x="2821" y="922"/>
                  </a:lnTo>
                  <a:lnTo>
                    <a:pt x="2748" y="793"/>
                  </a:lnTo>
                  <a:lnTo>
                    <a:pt x="2674" y="664"/>
                  </a:lnTo>
                  <a:lnTo>
                    <a:pt x="2600" y="554"/>
                  </a:lnTo>
                  <a:lnTo>
                    <a:pt x="2508" y="462"/>
                  </a:lnTo>
                  <a:lnTo>
                    <a:pt x="2397" y="351"/>
                  </a:lnTo>
                  <a:lnTo>
                    <a:pt x="2287" y="277"/>
                  </a:lnTo>
                  <a:lnTo>
                    <a:pt x="2176" y="185"/>
                  </a:lnTo>
                  <a:lnTo>
                    <a:pt x="2047" y="130"/>
                  </a:lnTo>
                  <a:lnTo>
                    <a:pt x="1918" y="74"/>
                  </a:lnTo>
                  <a:lnTo>
                    <a:pt x="1770" y="37"/>
                  </a:lnTo>
                  <a:lnTo>
                    <a:pt x="1623" y="19"/>
                  </a:lnTo>
                  <a:lnTo>
                    <a:pt x="1475"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5" name="Google Shape;4125;p15"/>
            <p:cNvSpPr/>
            <p:nvPr/>
          </p:nvSpPr>
          <p:spPr>
            <a:xfrm>
              <a:off x="5220275" y="561250"/>
              <a:ext cx="72400" cy="72375"/>
            </a:xfrm>
            <a:custGeom>
              <a:avLst/>
              <a:gdLst/>
              <a:ahLst/>
              <a:cxnLst/>
              <a:rect l="l" t="t" r="r" b="b"/>
              <a:pathLst>
                <a:path w="2896" h="2895" extrusionOk="0">
                  <a:moveTo>
                    <a:pt x="1439" y="0"/>
                  </a:moveTo>
                  <a:lnTo>
                    <a:pt x="1291" y="19"/>
                  </a:lnTo>
                  <a:lnTo>
                    <a:pt x="1162" y="37"/>
                  </a:lnTo>
                  <a:lnTo>
                    <a:pt x="1033" y="74"/>
                  </a:lnTo>
                  <a:lnTo>
                    <a:pt x="904" y="111"/>
                  </a:lnTo>
                  <a:lnTo>
                    <a:pt x="775" y="185"/>
                  </a:lnTo>
                  <a:lnTo>
                    <a:pt x="664" y="240"/>
                  </a:lnTo>
                  <a:lnTo>
                    <a:pt x="554" y="332"/>
                  </a:lnTo>
                  <a:lnTo>
                    <a:pt x="443" y="424"/>
                  </a:lnTo>
                  <a:lnTo>
                    <a:pt x="351" y="516"/>
                  </a:lnTo>
                  <a:lnTo>
                    <a:pt x="259" y="627"/>
                  </a:lnTo>
                  <a:lnTo>
                    <a:pt x="185" y="738"/>
                  </a:lnTo>
                  <a:lnTo>
                    <a:pt x="130" y="867"/>
                  </a:lnTo>
                  <a:lnTo>
                    <a:pt x="74" y="996"/>
                  </a:lnTo>
                  <a:lnTo>
                    <a:pt x="37" y="1125"/>
                  </a:lnTo>
                  <a:lnTo>
                    <a:pt x="0" y="1272"/>
                  </a:lnTo>
                  <a:lnTo>
                    <a:pt x="0" y="1401"/>
                  </a:lnTo>
                  <a:lnTo>
                    <a:pt x="0" y="1549"/>
                  </a:lnTo>
                  <a:lnTo>
                    <a:pt x="19" y="1696"/>
                  </a:lnTo>
                  <a:lnTo>
                    <a:pt x="37" y="1826"/>
                  </a:lnTo>
                  <a:lnTo>
                    <a:pt x="93" y="1973"/>
                  </a:lnTo>
                  <a:lnTo>
                    <a:pt x="148" y="2102"/>
                  </a:lnTo>
                  <a:lnTo>
                    <a:pt x="222" y="2213"/>
                  </a:lnTo>
                  <a:lnTo>
                    <a:pt x="296" y="2323"/>
                  </a:lnTo>
                  <a:lnTo>
                    <a:pt x="388" y="2434"/>
                  </a:lnTo>
                  <a:lnTo>
                    <a:pt x="498" y="2545"/>
                  </a:lnTo>
                  <a:lnTo>
                    <a:pt x="609" y="2618"/>
                  </a:lnTo>
                  <a:lnTo>
                    <a:pt x="720" y="2711"/>
                  </a:lnTo>
                  <a:lnTo>
                    <a:pt x="849" y="2766"/>
                  </a:lnTo>
                  <a:lnTo>
                    <a:pt x="978" y="2821"/>
                  </a:lnTo>
                  <a:lnTo>
                    <a:pt x="1125" y="2858"/>
                  </a:lnTo>
                  <a:lnTo>
                    <a:pt x="1254" y="2895"/>
                  </a:lnTo>
                  <a:lnTo>
                    <a:pt x="1549" y="2895"/>
                  </a:lnTo>
                  <a:lnTo>
                    <a:pt x="1697" y="2877"/>
                  </a:lnTo>
                  <a:lnTo>
                    <a:pt x="1826" y="2840"/>
                  </a:lnTo>
                  <a:lnTo>
                    <a:pt x="1973" y="2803"/>
                  </a:lnTo>
                  <a:lnTo>
                    <a:pt x="2102" y="2729"/>
                  </a:lnTo>
                  <a:lnTo>
                    <a:pt x="2213" y="2674"/>
                  </a:lnTo>
                  <a:lnTo>
                    <a:pt x="2324" y="2582"/>
                  </a:lnTo>
                  <a:lnTo>
                    <a:pt x="2434" y="2489"/>
                  </a:lnTo>
                  <a:lnTo>
                    <a:pt x="2527" y="2379"/>
                  </a:lnTo>
                  <a:lnTo>
                    <a:pt x="2619" y="2268"/>
                  </a:lnTo>
                  <a:lnTo>
                    <a:pt x="2692" y="2157"/>
                  </a:lnTo>
                  <a:lnTo>
                    <a:pt x="2766" y="2028"/>
                  </a:lnTo>
                  <a:lnTo>
                    <a:pt x="2822" y="1899"/>
                  </a:lnTo>
                  <a:lnTo>
                    <a:pt x="2858" y="1752"/>
                  </a:lnTo>
                  <a:lnTo>
                    <a:pt x="2877" y="1623"/>
                  </a:lnTo>
                  <a:lnTo>
                    <a:pt x="2895" y="1475"/>
                  </a:lnTo>
                  <a:lnTo>
                    <a:pt x="2877" y="1328"/>
                  </a:lnTo>
                  <a:lnTo>
                    <a:pt x="2858" y="1180"/>
                  </a:lnTo>
                  <a:lnTo>
                    <a:pt x="2822" y="1051"/>
                  </a:lnTo>
                  <a:lnTo>
                    <a:pt x="2785" y="904"/>
                  </a:lnTo>
                  <a:lnTo>
                    <a:pt x="2711" y="793"/>
                  </a:lnTo>
                  <a:lnTo>
                    <a:pt x="2637" y="664"/>
                  </a:lnTo>
                  <a:lnTo>
                    <a:pt x="2563" y="553"/>
                  </a:lnTo>
                  <a:lnTo>
                    <a:pt x="2471" y="443"/>
                  </a:lnTo>
                  <a:lnTo>
                    <a:pt x="2361" y="350"/>
                  </a:lnTo>
                  <a:lnTo>
                    <a:pt x="2250" y="258"/>
                  </a:lnTo>
                  <a:lnTo>
                    <a:pt x="2121" y="185"/>
                  </a:lnTo>
                  <a:lnTo>
                    <a:pt x="1992" y="129"/>
                  </a:lnTo>
                  <a:lnTo>
                    <a:pt x="1863" y="74"/>
                  </a:lnTo>
                  <a:lnTo>
                    <a:pt x="1734" y="37"/>
                  </a:lnTo>
                  <a:lnTo>
                    <a:pt x="1586" y="19"/>
                  </a:lnTo>
                  <a:lnTo>
                    <a:pt x="143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6" name="Google Shape;4126;p15"/>
            <p:cNvSpPr/>
            <p:nvPr/>
          </p:nvSpPr>
          <p:spPr>
            <a:xfrm>
              <a:off x="5416650" y="843800"/>
              <a:ext cx="72850" cy="72875"/>
            </a:xfrm>
            <a:custGeom>
              <a:avLst/>
              <a:gdLst/>
              <a:ahLst/>
              <a:cxnLst/>
              <a:rect l="l" t="t" r="r" b="b"/>
              <a:pathLst>
                <a:path w="2914" h="2915" extrusionOk="0">
                  <a:moveTo>
                    <a:pt x="1309" y="1"/>
                  </a:moveTo>
                  <a:lnTo>
                    <a:pt x="1162" y="38"/>
                  </a:lnTo>
                  <a:lnTo>
                    <a:pt x="1014" y="75"/>
                  </a:lnTo>
                  <a:lnTo>
                    <a:pt x="885" y="111"/>
                  </a:lnTo>
                  <a:lnTo>
                    <a:pt x="756" y="185"/>
                  </a:lnTo>
                  <a:lnTo>
                    <a:pt x="645" y="259"/>
                  </a:lnTo>
                  <a:lnTo>
                    <a:pt x="535" y="351"/>
                  </a:lnTo>
                  <a:lnTo>
                    <a:pt x="424" y="443"/>
                  </a:lnTo>
                  <a:lnTo>
                    <a:pt x="332" y="554"/>
                  </a:lnTo>
                  <a:lnTo>
                    <a:pt x="258" y="665"/>
                  </a:lnTo>
                  <a:lnTo>
                    <a:pt x="185" y="775"/>
                  </a:lnTo>
                  <a:lnTo>
                    <a:pt x="111" y="904"/>
                  </a:lnTo>
                  <a:lnTo>
                    <a:pt x="74" y="1033"/>
                  </a:lnTo>
                  <a:lnTo>
                    <a:pt x="37" y="1181"/>
                  </a:lnTo>
                  <a:lnTo>
                    <a:pt x="19" y="1328"/>
                  </a:lnTo>
                  <a:lnTo>
                    <a:pt x="0" y="1457"/>
                  </a:lnTo>
                  <a:lnTo>
                    <a:pt x="19" y="1605"/>
                  </a:lnTo>
                  <a:lnTo>
                    <a:pt x="37" y="1752"/>
                  </a:lnTo>
                  <a:lnTo>
                    <a:pt x="74" y="1881"/>
                  </a:lnTo>
                  <a:lnTo>
                    <a:pt x="129" y="2029"/>
                  </a:lnTo>
                  <a:lnTo>
                    <a:pt x="185" y="2158"/>
                  </a:lnTo>
                  <a:lnTo>
                    <a:pt x="258" y="2269"/>
                  </a:lnTo>
                  <a:lnTo>
                    <a:pt x="350" y="2379"/>
                  </a:lnTo>
                  <a:lnTo>
                    <a:pt x="443" y="2490"/>
                  </a:lnTo>
                  <a:lnTo>
                    <a:pt x="553" y="2582"/>
                  </a:lnTo>
                  <a:lnTo>
                    <a:pt x="664" y="2656"/>
                  </a:lnTo>
                  <a:lnTo>
                    <a:pt x="793" y="2730"/>
                  </a:lnTo>
                  <a:lnTo>
                    <a:pt x="922" y="2803"/>
                  </a:lnTo>
                  <a:lnTo>
                    <a:pt x="1051" y="2840"/>
                  </a:lnTo>
                  <a:lnTo>
                    <a:pt x="1180" y="2877"/>
                  </a:lnTo>
                  <a:lnTo>
                    <a:pt x="1328" y="2896"/>
                  </a:lnTo>
                  <a:lnTo>
                    <a:pt x="1475" y="2914"/>
                  </a:lnTo>
                  <a:lnTo>
                    <a:pt x="1623" y="2896"/>
                  </a:lnTo>
                  <a:lnTo>
                    <a:pt x="1752" y="2877"/>
                  </a:lnTo>
                  <a:lnTo>
                    <a:pt x="1899" y="2840"/>
                  </a:lnTo>
                  <a:lnTo>
                    <a:pt x="2028" y="2785"/>
                  </a:lnTo>
                  <a:lnTo>
                    <a:pt x="2157" y="2730"/>
                  </a:lnTo>
                  <a:lnTo>
                    <a:pt x="2268" y="2656"/>
                  </a:lnTo>
                  <a:lnTo>
                    <a:pt x="2397" y="2564"/>
                  </a:lnTo>
                  <a:lnTo>
                    <a:pt x="2489" y="2471"/>
                  </a:lnTo>
                  <a:lnTo>
                    <a:pt x="2581" y="2361"/>
                  </a:lnTo>
                  <a:lnTo>
                    <a:pt x="2674" y="2250"/>
                  </a:lnTo>
                  <a:lnTo>
                    <a:pt x="2747" y="2121"/>
                  </a:lnTo>
                  <a:lnTo>
                    <a:pt x="2803" y="1992"/>
                  </a:lnTo>
                  <a:lnTo>
                    <a:pt x="2858" y="1863"/>
                  </a:lnTo>
                  <a:lnTo>
                    <a:pt x="2895" y="1734"/>
                  </a:lnTo>
                  <a:lnTo>
                    <a:pt x="2913" y="1586"/>
                  </a:lnTo>
                  <a:lnTo>
                    <a:pt x="2913" y="1439"/>
                  </a:lnTo>
                  <a:lnTo>
                    <a:pt x="2913" y="1291"/>
                  </a:lnTo>
                  <a:lnTo>
                    <a:pt x="2876" y="1144"/>
                  </a:lnTo>
                  <a:lnTo>
                    <a:pt x="2840" y="1015"/>
                  </a:lnTo>
                  <a:lnTo>
                    <a:pt x="2803" y="886"/>
                  </a:lnTo>
                  <a:lnTo>
                    <a:pt x="2729" y="757"/>
                  </a:lnTo>
                  <a:lnTo>
                    <a:pt x="2655" y="628"/>
                  </a:lnTo>
                  <a:lnTo>
                    <a:pt x="2563" y="517"/>
                  </a:lnTo>
                  <a:lnTo>
                    <a:pt x="2471" y="425"/>
                  </a:lnTo>
                  <a:lnTo>
                    <a:pt x="2360" y="333"/>
                  </a:lnTo>
                  <a:lnTo>
                    <a:pt x="2250" y="240"/>
                  </a:lnTo>
                  <a:lnTo>
                    <a:pt x="2139" y="167"/>
                  </a:lnTo>
                  <a:lnTo>
                    <a:pt x="2010" y="111"/>
                  </a:lnTo>
                  <a:lnTo>
                    <a:pt x="1881" y="56"/>
                  </a:lnTo>
                  <a:lnTo>
                    <a:pt x="1733" y="19"/>
                  </a:lnTo>
                  <a:lnTo>
                    <a:pt x="158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7" name="Google Shape;4127;p15"/>
            <p:cNvSpPr/>
            <p:nvPr/>
          </p:nvSpPr>
          <p:spPr>
            <a:xfrm>
              <a:off x="5482550" y="935075"/>
              <a:ext cx="72400" cy="72400"/>
            </a:xfrm>
            <a:custGeom>
              <a:avLst/>
              <a:gdLst/>
              <a:ahLst/>
              <a:cxnLst/>
              <a:rect l="l" t="t" r="r" b="b"/>
              <a:pathLst>
                <a:path w="2896" h="2896" extrusionOk="0">
                  <a:moveTo>
                    <a:pt x="1439" y="1"/>
                  </a:moveTo>
                  <a:lnTo>
                    <a:pt x="1291" y="19"/>
                  </a:lnTo>
                  <a:lnTo>
                    <a:pt x="1144" y="37"/>
                  </a:lnTo>
                  <a:lnTo>
                    <a:pt x="1015" y="74"/>
                  </a:lnTo>
                  <a:lnTo>
                    <a:pt x="886" y="130"/>
                  </a:lnTo>
                  <a:lnTo>
                    <a:pt x="757" y="203"/>
                  </a:lnTo>
                  <a:lnTo>
                    <a:pt x="628" y="277"/>
                  </a:lnTo>
                  <a:lnTo>
                    <a:pt x="517" y="351"/>
                  </a:lnTo>
                  <a:lnTo>
                    <a:pt x="425" y="461"/>
                  </a:lnTo>
                  <a:lnTo>
                    <a:pt x="333" y="554"/>
                  </a:lnTo>
                  <a:lnTo>
                    <a:pt x="240" y="664"/>
                  </a:lnTo>
                  <a:lnTo>
                    <a:pt x="167" y="793"/>
                  </a:lnTo>
                  <a:lnTo>
                    <a:pt x="111" y="922"/>
                  </a:lnTo>
                  <a:lnTo>
                    <a:pt x="56" y="1052"/>
                  </a:lnTo>
                  <a:lnTo>
                    <a:pt x="19" y="1199"/>
                  </a:lnTo>
                  <a:lnTo>
                    <a:pt x="1" y="1328"/>
                  </a:lnTo>
                  <a:lnTo>
                    <a:pt x="1" y="1476"/>
                  </a:lnTo>
                  <a:lnTo>
                    <a:pt x="19" y="1623"/>
                  </a:lnTo>
                  <a:lnTo>
                    <a:pt x="38" y="1752"/>
                  </a:lnTo>
                  <a:lnTo>
                    <a:pt x="75" y="1900"/>
                  </a:lnTo>
                  <a:lnTo>
                    <a:pt x="130" y="2029"/>
                  </a:lnTo>
                  <a:lnTo>
                    <a:pt x="185" y="2139"/>
                  </a:lnTo>
                  <a:lnTo>
                    <a:pt x="259" y="2268"/>
                  </a:lnTo>
                  <a:lnTo>
                    <a:pt x="351" y="2379"/>
                  </a:lnTo>
                  <a:lnTo>
                    <a:pt x="443" y="2471"/>
                  </a:lnTo>
                  <a:lnTo>
                    <a:pt x="536" y="2563"/>
                  </a:lnTo>
                  <a:lnTo>
                    <a:pt x="646" y="2656"/>
                  </a:lnTo>
                  <a:lnTo>
                    <a:pt x="757" y="2729"/>
                  </a:lnTo>
                  <a:lnTo>
                    <a:pt x="886" y="2785"/>
                  </a:lnTo>
                  <a:lnTo>
                    <a:pt x="1015" y="2840"/>
                  </a:lnTo>
                  <a:lnTo>
                    <a:pt x="1144" y="2877"/>
                  </a:lnTo>
                  <a:lnTo>
                    <a:pt x="1291" y="2895"/>
                  </a:lnTo>
                  <a:lnTo>
                    <a:pt x="1586" y="2895"/>
                  </a:lnTo>
                  <a:lnTo>
                    <a:pt x="1716" y="2877"/>
                  </a:lnTo>
                  <a:lnTo>
                    <a:pt x="1863" y="2840"/>
                  </a:lnTo>
                  <a:lnTo>
                    <a:pt x="1992" y="2785"/>
                  </a:lnTo>
                  <a:lnTo>
                    <a:pt x="2121" y="2729"/>
                  </a:lnTo>
                  <a:lnTo>
                    <a:pt x="2232" y="2656"/>
                  </a:lnTo>
                  <a:lnTo>
                    <a:pt x="2361" y="2582"/>
                  </a:lnTo>
                  <a:lnTo>
                    <a:pt x="2453" y="2471"/>
                  </a:lnTo>
                  <a:lnTo>
                    <a:pt x="2545" y="2379"/>
                  </a:lnTo>
                  <a:lnTo>
                    <a:pt x="2637" y="2268"/>
                  </a:lnTo>
                  <a:lnTo>
                    <a:pt x="2711" y="2139"/>
                  </a:lnTo>
                  <a:lnTo>
                    <a:pt x="2785" y="2010"/>
                  </a:lnTo>
                  <a:lnTo>
                    <a:pt x="2822" y="1881"/>
                  </a:lnTo>
                  <a:lnTo>
                    <a:pt x="2859" y="1752"/>
                  </a:lnTo>
                  <a:lnTo>
                    <a:pt x="2896" y="1605"/>
                  </a:lnTo>
                  <a:lnTo>
                    <a:pt x="2896" y="1457"/>
                  </a:lnTo>
                  <a:lnTo>
                    <a:pt x="2896" y="1310"/>
                  </a:lnTo>
                  <a:lnTo>
                    <a:pt x="2859" y="1162"/>
                  </a:lnTo>
                  <a:lnTo>
                    <a:pt x="2840" y="1033"/>
                  </a:lnTo>
                  <a:lnTo>
                    <a:pt x="2785" y="904"/>
                  </a:lnTo>
                  <a:lnTo>
                    <a:pt x="2711" y="775"/>
                  </a:lnTo>
                  <a:lnTo>
                    <a:pt x="2637" y="646"/>
                  </a:lnTo>
                  <a:lnTo>
                    <a:pt x="2564" y="535"/>
                  </a:lnTo>
                  <a:lnTo>
                    <a:pt x="2472" y="443"/>
                  </a:lnTo>
                  <a:lnTo>
                    <a:pt x="2361" y="332"/>
                  </a:lnTo>
                  <a:lnTo>
                    <a:pt x="2250" y="259"/>
                  </a:lnTo>
                  <a:lnTo>
                    <a:pt x="2121" y="185"/>
                  </a:lnTo>
                  <a:lnTo>
                    <a:pt x="1992" y="130"/>
                  </a:lnTo>
                  <a:lnTo>
                    <a:pt x="1863" y="74"/>
                  </a:lnTo>
                  <a:lnTo>
                    <a:pt x="1734" y="37"/>
                  </a:lnTo>
                  <a:lnTo>
                    <a:pt x="1586" y="19"/>
                  </a:lnTo>
                  <a:lnTo>
                    <a:pt x="1439"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8" name="Google Shape;4128;p15"/>
            <p:cNvSpPr/>
            <p:nvPr/>
          </p:nvSpPr>
          <p:spPr>
            <a:xfrm>
              <a:off x="5773875" y="1152175"/>
              <a:ext cx="71950" cy="72400"/>
            </a:xfrm>
            <a:custGeom>
              <a:avLst/>
              <a:gdLst/>
              <a:ahLst/>
              <a:cxnLst/>
              <a:rect l="l" t="t" r="r" b="b"/>
              <a:pathLst>
                <a:path w="2878" h="2896" extrusionOk="0">
                  <a:moveTo>
                    <a:pt x="1420" y="1"/>
                  </a:moveTo>
                  <a:lnTo>
                    <a:pt x="1273" y="19"/>
                  </a:lnTo>
                  <a:lnTo>
                    <a:pt x="1144" y="38"/>
                  </a:lnTo>
                  <a:lnTo>
                    <a:pt x="996" y="75"/>
                  </a:lnTo>
                  <a:lnTo>
                    <a:pt x="886" y="130"/>
                  </a:lnTo>
                  <a:lnTo>
                    <a:pt x="757" y="185"/>
                  </a:lnTo>
                  <a:lnTo>
                    <a:pt x="646" y="259"/>
                  </a:lnTo>
                  <a:lnTo>
                    <a:pt x="535" y="333"/>
                  </a:lnTo>
                  <a:lnTo>
                    <a:pt x="425" y="425"/>
                  </a:lnTo>
                  <a:lnTo>
                    <a:pt x="333" y="536"/>
                  </a:lnTo>
                  <a:lnTo>
                    <a:pt x="259" y="646"/>
                  </a:lnTo>
                  <a:lnTo>
                    <a:pt x="185" y="757"/>
                  </a:lnTo>
                  <a:lnTo>
                    <a:pt x="111" y="886"/>
                  </a:lnTo>
                  <a:lnTo>
                    <a:pt x="74" y="1015"/>
                  </a:lnTo>
                  <a:lnTo>
                    <a:pt x="38" y="1144"/>
                  </a:lnTo>
                  <a:lnTo>
                    <a:pt x="1" y="1273"/>
                  </a:lnTo>
                  <a:lnTo>
                    <a:pt x="1" y="1421"/>
                  </a:lnTo>
                  <a:lnTo>
                    <a:pt x="1" y="1568"/>
                  </a:lnTo>
                  <a:lnTo>
                    <a:pt x="19" y="1716"/>
                  </a:lnTo>
                  <a:lnTo>
                    <a:pt x="56" y="1845"/>
                  </a:lnTo>
                  <a:lnTo>
                    <a:pt x="111" y="1974"/>
                  </a:lnTo>
                  <a:lnTo>
                    <a:pt x="167" y="2103"/>
                  </a:lnTo>
                  <a:lnTo>
                    <a:pt x="240" y="2232"/>
                  </a:lnTo>
                  <a:lnTo>
                    <a:pt x="314" y="2343"/>
                  </a:lnTo>
                  <a:lnTo>
                    <a:pt x="425" y="2453"/>
                  </a:lnTo>
                  <a:lnTo>
                    <a:pt x="517" y="2545"/>
                  </a:lnTo>
                  <a:lnTo>
                    <a:pt x="628" y="2638"/>
                  </a:lnTo>
                  <a:lnTo>
                    <a:pt x="757" y="2711"/>
                  </a:lnTo>
                  <a:lnTo>
                    <a:pt x="867" y="2767"/>
                  </a:lnTo>
                  <a:lnTo>
                    <a:pt x="1015" y="2822"/>
                  </a:lnTo>
                  <a:lnTo>
                    <a:pt x="1144" y="2859"/>
                  </a:lnTo>
                  <a:lnTo>
                    <a:pt x="1291" y="2877"/>
                  </a:lnTo>
                  <a:lnTo>
                    <a:pt x="1439" y="2896"/>
                  </a:lnTo>
                  <a:lnTo>
                    <a:pt x="1586" y="2877"/>
                  </a:lnTo>
                  <a:lnTo>
                    <a:pt x="1715" y="2859"/>
                  </a:lnTo>
                  <a:lnTo>
                    <a:pt x="1863" y="2822"/>
                  </a:lnTo>
                  <a:lnTo>
                    <a:pt x="1992" y="2767"/>
                  </a:lnTo>
                  <a:lnTo>
                    <a:pt x="2121" y="2711"/>
                  </a:lnTo>
                  <a:lnTo>
                    <a:pt x="2232" y="2638"/>
                  </a:lnTo>
                  <a:lnTo>
                    <a:pt x="2342" y="2545"/>
                  </a:lnTo>
                  <a:lnTo>
                    <a:pt x="2453" y="2453"/>
                  </a:lnTo>
                  <a:lnTo>
                    <a:pt x="2545" y="2361"/>
                  </a:lnTo>
                  <a:lnTo>
                    <a:pt x="2637" y="2250"/>
                  </a:lnTo>
                  <a:lnTo>
                    <a:pt x="2711" y="2121"/>
                  </a:lnTo>
                  <a:lnTo>
                    <a:pt x="2766" y="1992"/>
                  </a:lnTo>
                  <a:lnTo>
                    <a:pt x="2822" y="1863"/>
                  </a:lnTo>
                  <a:lnTo>
                    <a:pt x="2859" y="1734"/>
                  </a:lnTo>
                  <a:lnTo>
                    <a:pt x="2877" y="1587"/>
                  </a:lnTo>
                  <a:lnTo>
                    <a:pt x="2877" y="1439"/>
                  </a:lnTo>
                  <a:lnTo>
                    <a:pt x="2877" y="1292"/>
                  </a:lnTo>
                  <a:lnTo>
                    <a:pt x="2859" y="1144"/>
                  </a:lnTo>
                  <a:lnTo>
                    <a:pt x="2803" y="1015"/>
                  </a:lnTo>
                  <a:lnTo>
                    <a:pt x="2766" y="886"/>
                  </a:lnTo>
                  <a:lnTo>
                    <a:pt x="2693" y="757"/>
                  </a:lnTo>
                  <a:lnTo>
                    <a:pt x="2619" y="628"/>
                  </a:lnTo>
                  <a:lnTo>
                    <a:pt x="2545" y="517"/>
                  </a:lnTo>
                  <a:lnTo>
                    <a:pt x="2435" y="425"/>
                  </a:lnTo>
                  <a:lnTo>
                    <a:pt x="2342" y="333"/>
                  </a:lnTo>
                  <a:lnTo>
                    <a:pt x="2232" y="241"/>
                  </a:lnTo>
                  <a:lnTo>
                    <a:pt x="2103" y="167"/>
                  </a:lnTo>
                  <a:lnTo>
                    <a:pt x="1974" y="112"/>
                  </a:lnTo>
                  <a:lnTo>
                    <a:pt x="1845" y="56"/>
                  </a:lnTo>
                  <a:lnTo>
                    <a:pt x="1715" y="38"/>
                  </a:lnTo>
                  <a:lnTo>
                    <a:pt x="1568" y="19"/>
                  </a:lnTo>
                  <a:lnTo>
                    <a:pt x="142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9" name="Google Shape;4129;p15"/>
            <p:cNvSpPr/>
            <p:nvPr/>
          </p:nvSpPr>
          <p:spPr>
            <a:xfrm>
              <a:off x="5272825" y="736875"/>
              <a:ext cx="69625" cy="69625"/>
            </a:xfrm>
            <a:custGeom>
              <a:avLst/>
              <a:gdLst/>
              <a:ahLst/>
              <a:cxnLst/>
              <a:rect l="l" t="t" r="r" b="b"/>
              <a:pathLst>
                <a:path w="2785" h="2785" extrusionOk="0">
                  <a:moveTo>
                    <a:pt x="1273" y="0"/>
                  </a:moveTo>
                  <a:lnTo>
                    <a:pt x="1144" y="19"/>
                  </a:lnTo>
                  <a:lnTo>
                    <a:pt x="996" y="55"/>
                  </a:lnTo>
                  <a:lnTo>
                    <a:pt x="867" y="92"/>
                  </a:lnTo>
                  <a:lnTo>
                    <a:pt x="738" y="148"/>
                  </a:lnTo>
                  <a:lnTo>
                    <a:pt x="627" y="221"/>
                  </a:lnTo>
                  <a:lnTo>
                    <a:pt x="517" y="295"/>
                  </a:lnTo>
                  <a:lnTo>
                    <a:pt x="406" y="369"/>
                  </a:lnTo>
                  <a:lnTo>
                    <a:pt x="314" y="480"/>
                  </a:lnTo>
                  <a:lnTo>
                    <a:pt x="240" y="590"/>
                  </a:lnTo>
                  <a:lnTo>
                    <a:pt x="166" y="701"/>
                  </a:lnTo>
                  <a:lnTo>
                    <a:pt x="111" y="811"/>
                  </a:lnTo>
                  <a:lnTo>
                    <a:pt x="56" y="940"/>
                  </a:lnTo>
                  <a:lnTo>
                    <a:pt x="19" y="1088"/>
                  </a:lnTo>
                  <a:lnTo>
                    <a:pt x="0" y="1217"/>
                  </a:lnTo>
                  <a:lnTo>
                    <a:pt x="0" y="1365"/>
                  </a:lnTo>
                  <a:lnTo>
                    <a:pt x="0" y="1512"/>
                  </a:lnTo>
                  <a:lnTo>
                    <a:pt x="19" y="1660"/>
                  </a:lnTo>
                  <a:lnTo>
                    <a:pt x="56" y="1807"/>
                  </a:lnTo>
                  <a:lnTo>
                    <a:pt x="93" y="1936"/>
                  </a:lnTo>
                  <a:lnTo>
                    <a:pt x="148" y="2047"/>
                  </a:lnTo>
                  <a:lnTo>
                    <a:pt x="222" y="2176"/>
                  </a:lnTo>
                  <a:lnTo>
                    <a:pt x="295" y="2286"/>
                  </a:lnTo>
                  <a:lnTo>
                    <a:pt x="388" y="2379"/>
                  </a:lnTo>
                  <a:lnTo>
                    <a:pt x="480" y="2471"/>
                  </a:lnTo>
                  <a:lnTo>
                    <a:pt x="590" y="2545"/>
                  </a:lnTo>
                  <a:lnTo>
                    <a:pt x="701" y="2618"/>
                  </a:lnTo>
                  <a:lnTo>
                    <a:pt x="830" y="2674"/>
                  </a:lnTo>
                  <a:lnTo>
                    <a:pt x="959" y="2729"/>
                  </a:lnTo>
                  <a:lnTo>
                    <a:pt x="1088" y="2766"/>
                  </a:lnTo>
                  <a:lnTo>
                    <a:pt x="1236" y="2784"/>
                  </a:lnTo>
                  <a:lnTo>
                    <a:pt x="1531" y="2784"/>
                  </a:lnTo>
                  <a:lnTo>
                    <a:pt x="1678" y="2766"/>
                  </a:lnTo>
                  <a:lnTo>
                    <a:pt x="1807" y="2729"/>
                  </a:lnTo>
                  <a:lnTo>
                    <a:pt x="1936" y="2692"/>
                  </a:lnTo>
                  <a:lnTo>
                    <a:pt x="2066" y="2618"/>
                  </a:lnTo>
                  <a:lnTo>
                    <a:pt x="2176" y="2563"/>
                  </a:lnTo>
                  <a:lnTo>
                    <a:pt x="2287" y="2471"/>
                  </a:lnTo>
                  <a:lnTo>
                    <a:pt x="2397" y="2397"/>
                  </a:lnTo>
                  <a:lnTo>
                    <a:pt x="2471" y="2286"/>
                  </a:lnTo>
                  <a:lnTo>
                    <a:pt x="2563" y="2176"/>
                  </a:lnTo>
                  <a:lnTo>
                    <a:pt x="2619" y="2065"/>
                  </a:lnTo>
                  <a:lnTo>
                    <a:pt x="2692" y="1936"/>
                  </a:lnTo>
                  <a:lnTo>
                    <a:pt x="2729" y="1807"/>
                  </a:lnTo>
                  <a:lnTo>
                    <a:pt x="2766" y="1678"/>
                  </a:lnTo>
                  <a:lnTo>
                    <a:pt x="2785" y="1530"/>
                  </a:lnTo>
                  <a:lnTo>
                    <a:pt x="2785" y="1383"/>
                  </a:lnTo>
                  <a:lnTo>
                    <a:pt x="2785" y="1235"/>
                  </a:lnTo>
                  <a:lnTo>
                    <a:pt x="2766" y="1106"/>
                  </a:lnTo>
                  <a:lnTo>
                    <a:pt x="2729" y="977"/>
                  </a:lnTo>
                  <a:lnTo>
                    <a:pt x="2692" y="848"/>
                  </a:lnTo>
                  <a:lnTo>
                    <a:pt x="2619" y="719"/>
                  </a:lnTo>
                  <a:lnTo>
                    <a:pt x="2563" y="609"/>
                  </a:lnTo>
                  <a:lnTo>
                    <a:pt x="2490" y="498"/>
                  </a:lnTo>
                  <a:lnTo>
                    <a:pt x="2397" y="406"/>
                  </a:lnTo>
                  <a:lnTo>
                    <a:pt x="2305" y="314"/>
                  </a:lnTo>
                  <a:lnTo>
                    <a:pt x="2195" y="240"/>
                  </a:lnTo>
                  <a:lnTo>
                    <a:pt x="2084" y="166"/>
                  </a:lnTo>
                  <a:lnTo>
                    <a:pt x="1973" y="111"/>
                  </a:lnTo>
                  <a:lnTo>
                    <a:pt x="1844" y="55"/>
                  </a:lnTo>
                  <a:lnTo>
                    <a:pt x="1715" y="19"/>
                  </a:lnTo>
                  <a:lnTo>
                    <a:pt x="156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0" name="Google Shape;4130;p15"/>
            <p:cNvSpPr/>
            <p:nvPr/>
          </p:nvSpPr>
          <p:spPr>
            <a:xfrm>
              <a:off x="5548925" y="1030025"/>
              <a:ext cx="71025" cy="71025"/>
            </a:xfrm>
            <a:custGeom>
              <a:avLst/>
              <a:gdLst/>
              <a:ahLst/>
              <a:cxnLst/>
              <a:rect l="l" t="t" r="r" b="b"/>
              <a:pathLst>
                <a:path w="2841" h="2841" extrusionOk="0">
                  <a:moveTo>
                    <a:pt x="1476" y="1"/>
                  </a:moveTo>
                  <a:lnTo>
                    <a:pt x="1310" y="19"/>
                  </a:lnTo>
                  <a:lnTo>
                    <a:pt x="1162" y="19"/>
                  </a:lnTo>
                  <a:lnTo>
                    <a:pt x="1033" y="56"/>
                  </a:lnTo>
                  <a:lnTo>
                    <a:pt x="904" y="111"/>
                  </a:lnTo>
                  <a:lnTo>
                    <a:pt x="775" y="167"/>
                  </a:lnTo>
                  <a:lnTo>
                    <a:pt x="646" y="222"/>
                  </a:lnTo>
                  <a:lnTo>
                    <a:pt x="536" y="314"/>
                  </a:lnTo>
                  <a:lnTo>
                    <a:pt x="425" y="406"/>
                  </a:lnTo>
                  <a:lnTo>
                    <a:pt x="333" y="499"/>
                  </a:lnTo>
                  <a:lnTo>
                    <a:pt x="259" y="609"/>
                  </a:lnTo>
                  <a:lnTo>
                    <a:pt x="185" y="738"/>
                  </a:lnTo>
                  <a:lnTo>
                    <a:pt x="112" y="849"/>
                  </a:lnTo>
                  <a:lnTo>
                    <a:pt x="75" y="996"/>
                  </a:lnTo>
                  <a:lnTo>
                    <a:pt x="38" y="1126"/>
                  </a:lnTo>
                  <a:lnTo>
                    <a:pt x="19" y="1273"/>
                  </a:lnTo>
                  <a:lnTo>
                    <a:pt x="1" y="1421"/>
                  </a:lnTo>
                  <a:lnTo>
                    <a:pt x="19" y="1568"/>
                  </a:lnTo>
                  <a:lnTo>
                    <a:pt x="38" y="1716"/>
                  </a:lnTo>
                  <a:lnTo>
                    <a:pt x="75" y="1845"/>
                  </a:lnTo>
                  <a:lnTo>
                    <a:pt x="112" y="1974"/>
                  </a:lnTo>
                  <a:lnTo>
                    <a:pt x="167" y="2103"/>
                  </a:lnTo>
                  <a:lnTo>
                    <a:pt x="241" y="2213"/>
                  </a:lnTo>
                  <a:lnTo>
                    <a:pt x="314" y="2324"/>
                  </a:lnTo>
                  <a:lnTo>
                    <a:pt x="407" y="2416"/>
                  </a:lnTo>
                  <a:lnTo>
                    <a:pt x="499" y="2508"/>
                  </a:lnTo>
                  <a:lnTo>
                    <a:pt x="609" y="2601"/>
                  </a:lnTo>
                  <a:lnTo>
                    <a:pt x="738" y="2656"/>
                  </a:lnTo>
                  <a:lnTo>
                    <a:pt x="849" y="2730"/>
                  </a:lnTo>
                  <a:lnTo>
                    <a:pt x="978" y="2767"/>
                  </a:lnTo>
                  <a:lnTo>
                    <a:pt x="1126" y="2803"/>
                  </a:lnTo>
                  <a:lnTo>
                    <a:pt x="1255" y="2822"/>
                  </a:lnTo>
                  <a:lnTo>
                    <a:pt x="1402" y="2840"/>
                  </a:lnTo>
                  <a:lnTo>
                    <a:pt x="1550" y="2840"/>
                  </a:lnTo>
                  <a:lnTo>
                    <a:pt x="1697" y="2822"/>
                  </a:lnTo>
                  <a:lnTo>
                    <a:pt x="1826" y="2785"/>
                  </a:lnTo>
                  <a:lnTo>
                    <a:pt x="1955" y="2730"/>
                  </a:lnTo>
                  <a:lnTo>
                    <a:pt x="2084" y="2674"/>
                  </a:lnTo>
                  <a:lnTo>
                    <a:pt x="2195" y="2619"/>
                  </a:lnTo>
                  <a:lnTo>
                    <a:pt x="2306" y="2527"/>
                  </a:lnTo>
                  <a:lnTo>
                    <a:pt x="2416" y="2453"/>
                  </a:lnTo>
                  <a:lnTo>
                    <a:pt x="2508" y="2342"/>
                  </a:lnTo>
                  <a:lnTo>
                    <a:pt x="2582" y="2250"/>
                  </a:lnTo>
                  <a:lnTo>
                    <a:pt x="2656" y="2121"/>
                  </a:lnTo>
                  <a:lnTo>
                    <a:pt x="2711" y="2011"/>
                  </a:lnTo>
                  <a:lnTo>
                    <a:pt x="2767" y="1882"/>
                  </a:lnTo>
                  <a:lnTo>
                    <a:pt x="2803" y="1734"/>
                  </a:lnTo>
                  <a:lnTo>
                    <a:pt x="2822" y="1605"/>
                  </a:lnTo>
                  <a:lnTo>
                    <a:pt x="2840" y="1457"/>
                  </a:lnTo>
                  <a:lnTo>
                    <a:pt x="2840" y="1310"/>
                  </a:lnTo>
                  <a:lnTo>
                    <a:pt x="2822" y="1162"/>
                  </a:lnTo>
                  <a:lnTo>
                    <a:pt x="2785" y="1033"/>
                  </a:lnTo>
                  <a:lnTo>
                    <a:pt x="2748" y="904"/>
                  </a:lnTo>
                  <a:lnTo>
                    <a:pt x="2693" y="775"/>
                  </a:lnTo>
                  <a:lnTo>
                    <a:pt x="2619" y="665"/>
                  </a:lnTo>
                  <a:lnTo>
                    <a:pt x="2545" y="554"/>
                  </a:lnTo>
                  <a:lnTo>
                    <a:pt x="2453" y="443"/>
                  </a:lnTo>
                  <a:lnTo>
                    <a:pt x="2361" y="351"/>
                  </a:lnTo>
                  <a:lnTo>
                    <a:pt x="2250" y="277"/>
                  </a:lnTo>
                  <a:lnTo>
                    <a:pt x="2140" y="204"/>
                  </a:lnTo>
                  <a:lnTo>
                    <a:pt x="2011" y="130"/>
                  </a:lnTo>
                  <a:lnTo>
                    <a:pt x="1882" y="75"/>
                  </a:lnTo>
                  <a:lnTo>
                    <a:pt x="1753" y="38"/>
                  </a:lnTo>
                  <a:lnTo>
                    <a:pt x="1605" y="19"/>
                  </a:lnTo>
                  <a:lnTo>
                    <a:pt x="147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1" name="Google Shape;4131;p15"/>
            <p:cNvSpPr/>
            <p:nvPr/>
          </p:nvSpPr>
          <p:spPr>
            <a:xfrm>
              <a:off x="5338275" y="830900"/>
              <a:ext cx="70100" cy="70100"/>
            </a:xfrm>
            <a:custGeom>
              <a:avLst/>
              <a:gdLst/>
              <a:ahLst/>
              <a:cxnLst/>
              <a:rect l="l" t="t" r="r" b="b"/>
              <a:pathLst>
                <a:path w="2804" h="2804" extrusionOk="0">
                  <a:moveTo>
                    <a:pt x="1218" y="1"/>
                  </a:moveTo>
                  <a:lnTo>
                    <a:pt x="1089" y="37"/>
                  </a:lnTo>
                  <a:lnTo>
                    <a:pt x="959" y="74"/>
                  </a:lnTo>
                  <a:lnTo>
                    <a:pt x="830" y="111"/>
                  </a:lnTo>
                  <a:lnTo>
                    <a:pt x="701" y="166"/>
                  </a:lnTo>
                  <a:lnTo>
                    <a:pt x="591" y="240"/>
                  </a:lnTo>
                  <a:lnTo>
                    <a:pt x="498" y="314"/>
                  </a:lnTo>
                  <a:lnTo>
                    <a:pt x="388" y="406"/>
                  </a:lnTo>
                  <a:lnTo>
                    <a:pt x="314" y="498"/>
                  </a:lnTo>
                  <a:lnTo>
                    <a:pt x="240" y="609"/>
                  </a:lnTo>
                  <a:lnTo>
                    <a:pt x="167" y="720"/>
                  </a:lnTo>
                  <a:lnTo>
                    <a:pt x="111" y="849"/>
                  </a:lnTo>
                  <a:lnTo>
                    <a:pt x="56" y="978"/>
                  </a:lnTo>
                  <a:lnTo>
                    <a:pt x="38" y="1107"/>
                  </a:lnTo>
                  <a:lnTo>
                    <a:pt x="1" y="1236"/>
                  </a:lnTo>
                  <a:lnTo>
                    <a:pt x="1" y="1383"/>
                  </a:lnTo>
                  <a:lnTo>
                    <a:pt x="1" y="1531"/>
                  </a:lnTo>
                  <a:lnTo>
                    <a:pt x="19" y="1678"/>
                  </a:lnTo>
                  <a:lnTo>
                    <a:pt x="56" y="1807"/>
                  </a:lnTo>
                  <a:lnTo>
                    <a:pt x="111" y="1937"/>
                  </a:lnTo>
                  <a:lnTo>
                    <a:pt x="167" y="2066"/>
                  </a:lnTo>
                  <a:lnTo>
                    <a:pt x="240" y="2195"/>
                  </a:lnTo>
                  <a:lnTo>
                    <a:pt x="314" y="2287"/>
                  </a:lnTo>
                  <a:lnTo>
                    <a:pt x="406" y="2397"/>
                  </a:lnTo>
                  <a:lnTo>
                    <a:pt x="498" y="2490"/>
                  </a:lnTo>
                  <a:lnTo>
                    <a:pt x="609" y="2563"/>
                  </a:lnTo>
                  <a:lnTo>
                    <a:pt x="720" y="2637"/>
                  </a:lnTo>
                  <a:lnTo>
                    <a:pt x="849" y="2692"/>
                  </a:lnTo>
                  <a:lnTo>
                    <a:pt x="978" y="2729"/>
                  </a:lnTo>
                  <a:lnTo>
                    <a:pt x="1107" y="2766"/>
                  </a:lnTo>
                  <a:lnTo>
                    <a:pt x="1254" y="2785"/>
                  </a:lnTo>
                  <a:lnTo>
                    <a:pt x="1402" y="2803"/>
                  </a:lnTo>
                  <a:lnTo>
                    <a:pt x="1549" y="2785"/>
                  </a:lnTo>
                  <a:lnTo>
                    <a:pt x="1697" y="2766"/>
                  </a:lnTo>
                  <a:lnTo>
                    <a:pt x="1826" y="2729"/>
                  </a:lnTo>
                  <a:lnTo>
                    <a:pt x="1955" y="2692"/>
                  </a:lnTo>
                  <a:lnTo>
                    <a:pt x="2084" y="2637"/>
                  </a:lnTo>
                  <a:lnTo>
                    <a:pt x="2195" y="2563"/>
                  </a:lnTo>
                  <a:lnTo>
                    <a:pt x="2305" y="2471"/>
                  </a:lnTo>
                  <a:lnTo>
                    <a:pt x="2398" y="2379"/>
                  </a:lnTo>
                  <a:lnTo>
                    <a:pt x="2490" y="2287"/>
                  </a:lnTo>
                  <a:lnTo>
                    <a:pt x="2564" y="2176"/>
                  </a:lnTo>
                  <a:lnTo>
                    <a:pt x="2637" y="2066"/>
                  </a:lnTo>
                  <a:lnTo>
                    <a:pt x="2693" y="1937"/>
                  </a:lnTo>
                  <a:lnTo>
                    <a:pt x="2748" y="1807"/>
                  </a:lnTo>
                  <a:lnTo>
                    <a:pt x="2766" y="1678"/>
                  </a:lnTo>
                  <a:lnTo>
                    <a:pt x="2785" y="1531"/>
                  </a:lnTo>
                  <a:lnTo>
                    <a:pt x="2803" y="1383"/>
                  </a:lnTo>
                  <a:lnTo>
                    <a:pt x="2785" y="1236"/>
                  </a:lnTo>
                  <a:lnTo>
                    <a:pt x="2766" y="1088"/>
                  </a:lnTo>
                  <a:lnTo>
                    <a:pt x="2730" y="959"/>
                  </a:lnTo>
                  <a:lnTo>
                    <a:pt x="2693" y="830"/>
                  </a:lnTo>
                  <a:lnTo>
                    <a:pt x="2619" y="701"/>
                  </a:lnTo>
                  <a:lnTo>
                    <a:pt x="2545" y="591"/>
                  </a:lnTo>
                  <a:lnTo>
                    <a:pt x="2471" y="480"/>
                  </a:lnTo>
                  <a:lnTo>
                    <a:pt x="2379" y="388"/>
                  </a:lnTo>
                  <a:lnTo>
                    <a:pt x="2287" y="296"/>
                  </a:lnTo>
                  <a:lnTo>
                    <a:pt x="2176" y="222"/>
                  </a:lnTo>
                  <a:lnTo>
                    <a:pt x="2047" y="148"/>
                  </a:lnTo>
                  <a:lnTo>
                    <a:pt x="1937" y="93"/>
                  </a:lnTo>
                  <a:lnTo>
                    <a:pt x="1789" y="56"/>
                  </a:lnTo>
                  <a:lnTo>
                    <a:pt x="1660" y="19"/>
                  </a:lnTo>
                  <a:lnTo>
                    <a:pt x="151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2" name="Google Shape;4132;p15"/>
            <p:cNvSpPr/>
            <p:nvPr/>
          </p:nvSpPr>
          <p:spPr>
            <a:xfrm>
              <a:off x="5104125" y="297125"/>
              <a:ext cx="70075" cy="70075"/>
            </a:xfrm>
            <a:custGeom>
              <a:avLst/>
              <a:gdLst/>
              <a:ahLst/>
              <a:cxnLst/>
              <a:rect l="l" t="t" r="r" b="b"/>
              <a:pathLst>
                <a:path w="2803" h="2803" extrusionOk="0">
                  <a:moveTo>
                    <a:pt x="1291" y="0"/>
                  </a:moveTo>
                  <a:lnTo>
                    <a:pt x="1143" y="19"/>
                  </a:lnTo>
                  <a:lnTo>
                    <a:pt x="996" y="55"/>
                  </a:lnTo>
                  <a:lnTo>
                    <a:pt x="867" y="92"/>
                  </a:lnTo>
                  <a:lnTo>
                    <a:pt x="756" y="148"/>
                  </a:lnTo>
                  <a:lnTo>
                    <a:pt x="627" y="221"/>
                  </a:lnTo>
                  <a:lnTo>
                    <a:pt x="516" y="295"/>
                  </a:lnTo>
                  <a:lnTo>
                    <a:pt x="424" y="387"/>
                  </a:lnTo>
                  <a:lnTo>
                    <a:pt x="332" y="479"/>
                  </a:lnTo>
                  <a:lnTo>
                    <a:pt x="258" y="590"/>
                  </a:lnTo>
                  <a:lnTo>
                    <a:pt x="184" y="701"/>
                  </a:lnTo>
                  <a:lnTo>
                    <a:pt x="111" y="830"/>
                  </a:lnTo>
                  <a:lnTo>
                    <a:pt x="74" y="959"/>
                  </a:lnTo>
                  <a:lnTo>
                    <a:pt x="37" y="1088"/>
                  </a:lnTo>
                  <a:lnTo>
                    <a:pt x="19" y="1235"/>
                  </a:lnTo>
                  <a:lnTo>
                    <a:pt x="0" y="1383"/>
                  </a:lnTo>
                  <a:lnTo>
                    <a:pt x="0" y="1530"/>
                  </a:lnTo>
                  <a:lnTo>
                    <a:pt x="19" y="1660"/>
                  </a:lnTo>
                  <a:lnTo>
                    <a:pt x="55" y="1807"/>
                  </a:lnTo>
                  <a:lnTo>
                    <a:pt x="92" y="1936"/>
                  </a:lnTo>
                  <a:lnTo>
                    <a:pt x="148" y="2065"/>
                  </a:lnTo>
                  <a:lnTo>
                    <a:pt x="221" y="2176"/>
                  </a:lnTo>
                  <a:lnTo>
                    <a:pt x="295" y="2286"/>
                  </a:lnTo>
                  <a:lnTo>
                    <a:pt x="387" y="2379"/>
                  </a:lnTo>
                  <a:lnTo>
                    <a:pt x="479" y="2471"/>
                  </a:lnTo>
                  <a:lnTo>
                    <a:pt x="590" y="2563"/>
                  </a:lnTo>
                  <a:lnTo>
                    <a:pt x="701" y="2637"/>
                  </a:lnTo>
                  <a:lnTo>
                    <a:pt x="830" y="2692"/>
                  </a:lnTo>
                  <a:lnTo>
                    <a:pt x="959" y="2729"/>
                  </a:lnTo>
                  <a:lnTo>
                    <a:pt x="1088" y="2766"/>
                  </a:lnTo>
                  <a:lnTo>
                    <a:pt x="1235" y="2803"/>
                  </a:lnTo>
                  <a:lnTo>
                    <a:pt x="1530" y="2803"/>
                  </a:lnTo>
                  <a:lnTo>
                    <a:pt x="1678" y="2784"/>
                  </a:lnTo>
                  <a:lnTo>
                    <a:pt x="1807" y="2747"/>
                  </a:lnTo>
                  <a:lnTo>
                    <a:pt x="1936" y="2711"/>
                  </a:lnTo>
                  <a:lnTo>
                    <a:pt x="2065" y="2655"/>
                  </a:lnTo>
                  <a:lnTo>
                    <a:pt x="2176" y="2581"/>
                  </a:lnTo>
                  <a:lnTo>
                    <a:pt x="2286" y="2508"/>
                  </a:lnTo>
                  <a:lnTo>
                    <a:pt x="2397" y="2415"/>
                  </a:lnTo>
                  <a:lnTo>
                    <a:pt x="2471" y="2323"/>
                  </a:lnTo>
                  <a:lnTo>
                    <a:pt x="2563" y="2213"/>
                  </a:lnTo>
                  <a:lnTo>
                    <a:pt x="2637" y="2102"/>
                  </a:lnTo>
                  <a:lnTo>
                    <a:pt x="2692" y="1973"/>
                  </a:lnTo>
                  <a:lnTo>
                    <a:pt x="2747" y="1844"/>
                  </a:lnTo>
                  <a:lnTo>
                    <a:pt x="2784" y="1715"/>
                  </a:lnTo>
                  <a:lnTo>
                    <a:pt x="2803" y="1567"/>
                  </a:lnTo>
                  <a:lnTo>
                    <a:pt x="2803" y="1420"/>
                  </a:lnTo>
                  <a:lnTo>
                    <a:pt x="2803" y="1272"/>
                  </a:lnTo>
                  <a:lnTo>
                    <a:pt x="2784" y="1143"/>
                  </a:lnTo>
                  <a:lnTo>
                    <a:pt x="2747" y="996"/>
                  </a:lnTo>
                  <a:lnTo>
                    <a:pt x="2710" y="867"/>
                  </a:lnTo>
                  <a:lnTo>
                    <a:pt x="2655" y="738"/>
                  </a:lnTo>
                  <a:lnTo>
                    <a:pt x="2581" y="627"/>
                  </a:lnTo>
                  <a:lnTo>
                    <a:pt x="2508" y="516"/>
                  </a:lnTo>
                  <a:lnTo>
                    <a:pt x="2415" y="424"/>
                  </a:lnTo>
                  <a:lnTo>
                    <a:pt x="2323" y="332"/>
                  </a:lnTo>
                  <a:lnTo>
                    <a:pt x="2213" y="240"/>
                  </a:lnTo>
                  <a:lnTo>
                    <a:pt x="2102" y="184"/>
                  </a:lnTo>
                  <a:lnTo>
                    <a:pt x="1991" y="111"/>
                  </a:lnTo>
                  <a:lnTo>
                    <a:pt x="1862" y="74"/>
                  </a:lnTo>
                  <a:lnTo>
                    <a:pt x="1715" y="37"/>
                  </a:lnTo>
                  <a:lnTo>
                    <a:pt x="1586"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3" name="Google Shape;4133;p15"/>
            <p:cNvSpPr/>
            <p:nvPr/>
          </p:nvSpPr>
          <p:spPr>
            <a:xfrm>
              <a:off x="5155275" y="470900"/>
              <a:ext cx="70550" cy="70550"/>
            </a:xfrm>
            <a:custGeom>
              <a:avLst/>
              <a:gdLst/>
              <a:ahLst/>
              <a:cxnLst/>
              <a:rect l="l" t="t" r="r" b="b"/>
              <a:pathLst>
                <a:path w="2822" h="2822" extrusionOk="0">
                  <a:moveTo>
                    <a:pt x="1439" y="0"/>
                  </a:moveTo>
                  <a:lnTo>
                    <a:pt x="1291" y="19"/>
                  </a:lnTo>
                  <a:lnTo>
                    <a:pt x="1144" y="37"/>
                  </a:lnTo>
                  <a:lnTo>
                    <a:pt x="1015" y="56"/>
                  </a:lnTo>
                  <a:lnTo>
                    <a:pt x="886" y="111"/>
                  </a:lnTo>
                  <a:lnTo>
                    <a:pt x="757" y="166"/>
                  </a:lnTo>
                  <a:lnTo>
                    <a:pt x="646" y="222"/>
                  </a:lnTo>
                  <a:lnTo>
                    <a:pt x="535" y="314"/>
                  </a:lnTo>
                  <a:lnTo>
                    <a:pt x="425" y="387"/>
                  </a:lnTo>
                  <a:lnTo>
                    <a:pt x="333" y="498"/>
                  </a:lnTo>
                  <a:lnTo>
                    <a:pt x="259" y="590"/>
                  </a:lnTo>
                  <a:lnTo>
                    <a:pt x="185" y="719"/>
                  </a:lnTo>
                  <a:lnTo>
                    <a:pt x="130" y="830"/>
                  </a:lnTo>
                  <a:lnTo>
                    <a:pt x="74" y="959"/>
                  </a:lnTo>
                  <a:lnTo>
                    <a:pt x="38" y="1107"/>
                  </a:lnTo>
                  <a:lnTo>
                    <a:pt x="19" y="1236"/>
                  </a:lnTo>
                  <a:lnTo>
                    <a:pt x="1" y="1383"/>
                  </a:lnTo>
                  <a:lnTo>
                    <a:pt x="1" y="1531"/>
                  </a:lnTo>
                  <a:lnTo>
                    <a:pt x="19" y="1678"/>
                  </a:lnTo>
                  <a:lnTo>
                    <a:pt x="56" y="1807"/>
                  </a:lnTo>
                  <a:lnTo>
                    <a:pt x="111" y="1955"/>
                  </a:lnTo>
                  <a:lnTo>
                    <a:pt x="167" y="2065"/>
                  </a:lnTo>
                  <a:lnTo>
                    <a:pt x="222" y="2194"/>
                  </a:lnTo>
                  <a:lnTo>
                    <a:pt x="314" y="2305"/>
                  </a:lnTo>
                  <a:lnTo>
                    <a:pt x="388" y="2397"/>
                  </a:lnTo>
                  <a:lnTo>
                    <a:pt x="499" y="2489"/>
                  </a:lnTo>
                  <a:lnTo>
                    <a:pt x="591" y="2582"/>
                  </a:lnTo>
                  <a:lnTo>
                    <a:pt x="720" y="2637"/>
                  </a:lnTo>
                  <a:lnTo>
                    <a:pt x="830" y="2711"/>
                  </a:lnTo>
                  <a:lnTo>
                    <a:pt x="960" y="2748"/>
                  </a:lnTo>
                  <a:lnTo>
                    <a:pt x="1107" y="2784"/>
                  </a:lnTo>
                  <a:lnTo>
                    <a:pt x="1236" y="2821"/>
                  </a:lnTo>
                  <a:lnTo>
                    <a:pt x="1531" y="2821"/>
                  </a:lnTo>
                  <a:lnTo>
                    <a:pt x="1679" y="2803"/>
                  </a:lnTo>
                  <a:lnTo>
                    <a:pt x="1808" y="2766"/>
                  </a:lnTo>
                  <a:lnTo>
                    <a:pt x="1937" y="2729"/>
                  </a:lnTo>
                  <a:lnTo>
                    <a:pt x="2066" y="2674"/>
                  </a:lnTo>
                  <a:lnTo>
                    <a:pt x="2195" y="2600"/>
                  </a:lnTo>
                  <a:lnTo>
                    <a:pt x="2305" y="2526"/>
                  </a:lnTo>
                  <a:lnTo>
                    <a:pt x="2398" y="2434"/>
                  </a:lnTo>
                  <a:lnTo>
                    <a:pt x="2490" y="2342"/>
                  </a:lnTo>
                  <a:lnTo>
                    <a:pt x="2582" y="2231"/>
                  </a:lnTo>
                  <a:lnTo>
                    <a:pt x="2637" y="2121"/>
                  </a:lnTo>
                  <a:lnTo>
                    <a:pt x="2711" y="1992"/>
                  </a:lnTo>
                  <a:lnTo>
                    <a:pt x="2748" y="1863"/>
                  </a:lnTo>
                  <a:lnTo>
                    <a:pt x="2785" y="1733"/>
                  </a:lnTo>
                  <a:lnTo>
                    <a:pt x="2822" y="1586"/>
                  </a:lnTo>
                  <a:lnTo>
                    <a:pt x="2822" y="1438"/>
                  </a:lnTo>
                  <a:lnTo>
                    <a:pt x="2822" y="1291"/>
                  </a:lnTo>
                  <a:lnTo>
                    <a:pt x="2803" y="1143"/>
                  </a:lnTo>
                  <a:lnTo>
                    <a:pt x="2766" y="1014"/>
                  </a:lnTo>
                  <a:lnTo>
                    <a:pt x="2730" y="885"/>
                  </a:lnTo>
                  <a:lnTo>
                    <a:pt x="2674" y="756"/>
                  </a:lnTo>
                  <a:lnTo>
                    <a:pt x="2600" y="646"/>
                  </a:lnTo>
                  <a:lnTo>
                    <a:pt x="2527" y="535"/>
                  </a:lnTo>
                  <a:lnTo>
                    <a:pt x="2435" y="424"/>
                  </a:lnTo>
                  <a:lnTo>
                    <a:pt x="2342" y="332"/>
                  </a:lnTo>
                  <a:lnTo>
                    <a:pt x="2232" y="258"/>
                  </a:lnTo>
                  <a:lnTo>
                    <a:pt x="2121" y="185"/>
                  </a:lnTo>
                  <a:lnTo>
                    <a:pt x="1992" y="129"/>
                  </a:lnTo>
                  <a:lnTo>
                    <a:pt x="1863" y="74"/>
                  </a:lnTo>
                  <a:lnTo>
                    <a:pt x="1734" y="37"/>
                  </a:lnTo>
                  <a:lnTo>
                    <a:pt x="1586" y="19"/>
                  </a:lnTo>
                  <a:lnTo>
                    <a:pt x="143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4" name="Google Shape;4134;p15"/>
            <p:cNvSpPr/>
            <p:nvPr/>
          </p:nvSpPr>
          <p:spPr>
            <a:xfrm>
              <a:off x="6317350" y="1330125"/>
              <a:ext cx="69625" cy="70075"/>
            </a:xfrm>
            <a:custGeom>
              <a:avLst/>
              <a:gdLst/>
              <a:ahLst/>
              <a:cxnLst/>
              <a:rect l="l" t="t" r="r" b="b"/>
              <a:pathLst>
                <a:path w="2785" h="2803" extrusionOk="0">
                  <a:moveTo>
                    <a:pt x="1438" y="0"/>
                  </a:moveTo>
                  <a:lnTo>
                    <a:pt x="1291" y="19"/>
                  </a:lnTo>
                  <a:lnTo>
                    <a:pt x="1143" y="19"/>
                  </a:lnTo>
                  <a:lnTo>
                    <a:pt x="1014" y="55"/>
                  </a:lnTo>
                  <a:lnTo>
                    <a:pt x="885" y="92"/>
                  </a:lnTo>
                  <a:lnTo>
                    <a:pt x="756" y="148"/>
                  </a:lnTo>
                  <a:lnTo>
                    <a:pt x="627" y="221"/>
                  </a:lnTo>
                  <a:lnTo>
                    <a:pt x="517" y="295"/>
                  </a:lnTo>
                  <a:lnTo>
                    <a:pt x="424" y="387"/>
                  </a:lnTo>
                  <a:lnTo>
                    <a:pt x="332" y="479"/>
                  </a:lnTo>
                  <a:lnTo>
                    <a:pt x="240" y="590"/>
                  </a:lnTo>
                  <a:lnTo>
                    <a:pt x="166" y="701"/>
                  </a:lnTo>
                  <a:lnTo>
                    <a:pt x="111" y="811"/>
                  </a:lnTo>
                  <a:lnTo>
                    <a:pt x="56" y="940"/>
                  </a:lnTo>
                  <a:lnTo>
                    <a:pt x="19" y="1088"/>
                  </a:lnTo>
                  <a:lnTo>
                    <a:pt x="0" y="1217"/>
                  </a:lnTo>
                  <a:lnTo>
                    <a:pt x="0" y="1364"/>
                  </a:lnTo>
                  <a:lnTo>
                    <a:pt x="0" y="1512"/>
                  </a:lnTo>
                  <a:lnTo>
                    <a:pt x="19" y="1660"/>
                  </a:lnTo>
                  <a:lnTo>
                    <a:pt x="37" y="1807"/>
                  </a:lnTo>
                  <a:lnTo>
                    <a:pt x="92" y="1936"/>
                  </a:lnTo>
                  <a:lnTo>
                    <a:pt x="148" y="2047"/>
                  </a:lnTo>
                  <a:lnTo>
                    <a:pt x="203" y="2176"/>
                  </a:lnTo>
                  <a:lnTo>
                    <a:pt x="295" y="2286"/>
                  </a:lnTo>
                  <a:lnTo>
                    <a:pt x="369" y="2379"/>
                  </a:lnTo>
                  <a:lnTo>
                    <a:pt x="480" y="2471"/>
                  </a:lnTo>
                  <a:lnTo>
                    <a:pt x="572" y="2563"/>
                  </a:lnTo>
                  <a:lnTo>
                    <a:pt x="701" y="2637"/>
                  </a:lnTo>
                  <a:lnTo>
                    <a:pt x="812" y="2692"/>
                  </a:lnTo>
                  <a:lnTo>
                    <a:pt x="941" y="2729"/>
                  </a:lnTo>
                  <a:lnTo>
                    <a:pt x="1088" y="2766"/>
                  </a:lnTo>
                  <a:lnTo>
                    <a:pt x="1217" y="2803"/>
                  </a:lnTo>
                  <a:lnTo>
                    <a:pt x="1512" y="2803"/>
                  </a:lnTo>
                  <a:lnTo>
                    <a:pt x="1660" y="2784"/>
                  </a:lnTo>
                  <a:lnTo>
                    <a:pt x="1789" y="2747"/>
                  </a:lnTo>
                  <a:lnTo>
                    <a:pt x="1936" y="2710"/>
                  </a:lnTo>
                  <a:lnTo>
                    <a:pt x="2047" y="2655"/>
                  </a:lnTo>
                  <a:lnTo>
                    <a:pt x="2176" y="2581"/>
                  </a:lnTo>
                  <a:lnTo>
                    <a:pt x="2268" y="2508"/>
                  </a:lnTo>
                  <a:lnTo>
                    <a:pt x="2379" y="2415"/>
                  </a:lnTo>
                  <a:lnTo>
                    <a:pt x="2471" y="2323"/>
                  </a:lnTo>
                  <a:lnTo>
                    <a:pt x="2545" y="2213"/>
                  </a:lnTo>
                  <a:lnTo>
                    <a:pt x="2618" y="2084"/>
                  </a:lnTo>
                  <a:lnTo>
                    <a:pt x="2674" y="1973"/>
                  </a:lnTo>
                  <a:lnTo>
                    <a:pt x="2729" y="1844"/>
                  </a:lnTo>
                  <a:lnTo>
                    <a:pt x="2766" y="1696"/>
                  </a:lnTo>
                  <a:lnTo>
                    <a:pt x="2784" y="1567"/>
                  </a:lnTo>
                  <a:lnTo>
                    <a:pt x="2784" y="1420"/>
                  </a:lnTo>
                  <a:lnTo>
                    <a:pt x="2784" y="1272"/>
                  </a:lnTo>
                  <a:lnTo>
                    <a:pt x="2766" y="1125"/>
                  </a:lnTo>
                  <a:lnTo>
                    <a:pt x="2729" y="996"/>
                  </a:lnTo>
                  <a:lnTo>
                    <a:pt x="2692" y="867"/>
                  </a:lnTo>
                  <a:lnTo>
                    <a:pt x="2637" y="756"/>
                  </a:lnTo>
                  <a:lnTo>
                    <a:pt x="2563" y="627"/>
                  </a:lnTo>
                  <a:lnTo>
                    <a:pt x="2489" y="535"/>
                  </a:lnTo>
                  <a:lnTo>
                    <a:pt x="2397" y="424"/>
                  </a:lnTo>
                  <a:lnTo>
                    <a:pt x="2305" y="332"/>
                  </a:lnTo>
                  <a:lnTo>
                    <a:pt x="2213" y="258"/>
                  </a:lnTo>
                  <a:lnTo>
                    <a:pt x="2102" y="184"/>
                  </a:lnTo>
                  <a:lnTo>
                    <a:pt x="1973" y="129"/>
                  </a:lnTo>
                  <a:lnTo>
                    <a:pt x="1844" y="74"/>
                  </a:lnTo>
                  <a:lnTo>
                    <a:pt x="1715" y="37"/>
                  </a:lnTo>
                  <a:lnTo>
                    <a:pt x="1586" y="19"/>
                  </a:lnTo>
                  <a:lnTo>
                    <a:pt x="143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5" name="Google Shape;4135;p15"/>
            <p:cNvSpPr/>
            <p:nvPr/>
          </p:nvSpPr>
          <p:spPr>
            <a:xfrm>
              <a:off x="6237150" y="1315825"/>
              <a:ext cx="70075" cy="70550"/>
            </a:xfrm>
            <a:custGeom>
              <a:avLst/>
              <a:gdLst/>
              <a:ahLst/>
              <a:cxnLst/>
              <a:rect l="l" t="t" r="r" b="b"/>
              <a:pathLst>
                <a:path w="2803" h="2822" extrusionOk="0">
                  <a:moveTo>
                    <a:pt x="1272" y="0"/>
                  </a:moveTo>
                  <a:lnTo>
                    <a:pt x="1125" y="19"/>
                  </a:lnTo>
                  <a:lnTo>
                    <a:pt x="977" y="56"/>
                  </a:lnTo>
                  <a:lnTo>
                    <a:pt x="848" y="111"/>
                  </a:lnTo>
                  <a:lnTo>
                    <a:pt x="738" y="166"/>
                  </a:lnTo>
                  <a:lnTo>
                    <a:pt x="608" y="222"/>
                  </a:lnTo>
                  <a:lnTo>
                    <a:pt x="498" y="314"/>
                  </a:lnTo>
                  <a:lnTo>
                    <a:pt x="406" y="406"/>
                  </a:lnTo>
                  <a:lnTo>
                    <a:pt x="313" y="498"/>
                  </a:lnTo>
                  <a:lnTo>
                    <a:pt x="240" y="609"/>
                  </a:lnTo>
                  <a:lnTo>
                    <a:pt x="166" y="720"/>
                  </a:lnTo>
                  <a:lnTo>
                    <a:pt x="111" y="849"/>
                  </a:lnTo>
                  <a:lnTo>
                    <a:pt x="55" y="978"/>
                  </a:lnTo>
                  <a:lnTo>
                    <a:pt x="18" y="1107"/>
                  </a:lnTo>
                  <a:lnTo>
                    <a:pt x="0" y="1254"/>
                  </a:lnTo>
                  <a:lnTo>
                    <a:pt x="0" y="1402"/>
                  </a:lnTo>
                  <a:lnTo>
                    <a:pt x="0" y="1549"/>
                  </a:lnTo>
                  <a:lnTo>
                    <a:pt x="18" y="1678"/>
                  </a:lnTo>
                  <a:lnTo>
                    <a:pt x="55" y="1826"/>
                  </a:lnTo>
                  <a:lnTo>
                    <a:pt x="92" y="1955"/>
                  </a:lnTo>
                  <a:lnTo>
                    <a:pt x="148" y="2084"/>
                  </a:lnTo>
                  <a:lnTo>
                    <a:pt x="221" y="2195"/>
                  </a:lnTo>
                  <a:lnTo>
                    <a:pt x="295" y="2305"/>
                  </a:lnTo>
                  <a:lnTo>
                    <a:pt x="387" y="2397"/>
                  </a:lnTo>
                  <a:lnTo>
                    <a:pt x="498" y="2490"/>
                  </a:lnTo>
                  <a:lnTo>
                    <a:pt x="608" y="2582"/>
                  </a:lnTo>
                  <a:lnTo>
                    <a:pt x="719" y="2637"/>
                  </a:lnTo>
                  <a:lnTo>
                    <a:pt x="848" y="2711"/>
                  </a:lnTo>
                  <a:lnTo>
                    <a:pt x="977" y="2748"/>
                  </a:lnTo>
                  <a:lnTo>
                    <a:pt x="1106" y="2785"/>
                  </a:lnTo>
                  <a:lnTo>
                    <a:pt x="1254" y="2803"/>
                  </a:lnTo>
                  <a:lnTo>
                    <a:pt x="1401" y="2822"/>
                  </a:lnTo>
                  <a:lnTo>
                    <a:pt x="1549" y="2803"/>
                  </a:lnTo>
                  <a:lnTo>
                    <a:pt x="1678" y="2785"/>
                  </a:lnTo>
                  <a:lnTo>
                    <a:pt x="1825" y="2748"/>
                  </a:lnTo>
                  <a:lnTo>
                    <a:pt x="1954" y="2711"/>
                  </a:lnTo>
                  <a:lnTo>
                    <a:pt x="2065" y="2656"/>
                  </a:lnTo>
                  <a:lnTo>
                    <a:pt x="2194" y="2582"/>
                  </a:lnTo>
                  <a:lnTo>
                    <a:pt x="2305" y="2508"/>
                  </a:lnTo>
                  <a:lnTo>
                    <a:pt x="2397" y="2416"/>
                  </a:lnTo>
                  <a:lnTo>
                    <a:pt x="2489" y="2324"/>
                  </a:lnTo>
                  <a:lnTo>
                    <a:pt x="2563" y="2213"/>
                  </a:lnTo>
                  <a:lnTo>
                    <a:pt x="2637" y="2102"/>
                  </a:lnTo>
                  <a:lnTo>
                    <a:pt x="2692" y="1973"/>
                  </a:lnTo>
                  <a:lnTo>
                    <a:pt x="2747" y="1844"/>
                  </a:lnTo>
                  <a:lnTo>
                    <a:pt x="2784" y="1697"/>
                  </a:lnTo>
                  <a:lnTo>
                    <a:pt x="2803" y="1568"/>
                  </a:lnTo>
                  <a:lnTo>
                    <a:pt x="2803" y="1420"/>
                  </a:lnTo>
                  <a:lnTo>
                    <a:pt x="2803" y="1273"/>
                  </a:lnTo>
                  <a:lnTo>
                    <a:pt x="2784" y="1125"/>
                  </a:lnTo>
                  <a:lnTo>
                    <a:pt x="2747" y="996"/>
                  </a:lnTo>
                  <a:lnTo>
                    <a:pt x="2710" y="867"/>
                  </a:lnTo>
                  <a:lnTo>
                    <a:pt x="2655" y="738"/>
                  </a:lnTo>
                  <a:lnTo>
                    <a:pt x="2581" y="627"/>
                  </a:lnTo>
                  <a:lnTo>
                    <a:pt x="2508" y="517"/>
                  </a:lnTo>
                  <a:lnTo>
                    <a:pt x="2415" y="406"/>
                  </a:lnTo>
                  <a:lnTo>
                    <a:pt x="2305" y="314"/>
                  </a:lnTo>
                  <a:lnTo>
                    <a:pt x="2213" y="240"/>
                  </a:lnTo>
                  <a:lnTo>
                    <a:pt x="2084" y="166"/>
                  </a:lnTo>
                  <a:lnTo>
                    <a:pt x="1973" y="111"/>
                  </a:lnTo>
                  <a:lnTo>
                    <a:pt x="1844" y="56"/>
                  </a:lnTo>
                  <a:lnTo>
                    <a:pt x="1696" y="19"/>
                  </a:lnTo>
                  <a:lnTo>
                    <a:pt x="154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6" name="Google Shape;4136;p15"/>
            <p:cNvSpPr/>
            <p:nvPr/>
          </p:nvSpPr>
          <p:spPr>
            <a:xfrm>
              <a:off x="6156925" y="1301525"/>
              <a:ext cx="70550" cy="70550"/>
            </a:xfrm>
            <a:custGeom>
              <a:avLst/>
              <a:gdLst/>
              <a:ahLst/>
              <a:cxnLst/>
              <a:rect l="l" t="t" r="r" b="b"/>
              <a:pathLst>
                <a:path w="2822" h="2822" extrusionOk="0">
                  <a:moveTo>
                    <a:pt x="1273" y="1"/>
                  </a:moveTo>
                  <a:lnTo>
                    <a:pt x="1144" y="19"/>
                  </a:lnTo>
                  <a:lnTo>
                    <a:pt x="996" y="56"/>
                  </a:lnTo>
                  <a:lnTo>
                    <a:pt x="867" y="112"/>
                  </a:lnTo>
                  <a:lnTo>
                    <a:pt x="738" y="167"/>
                  </a:lnTo>
                  <a:lnTo>
                    <a:pt x="628" y="222"/>
                  </a:lnTo>
                  <a:lnTo>
                    <a:pt x="517" y="314"/>
                  </a:lnTo>
                  <a:lnTo>
                    <a:pt x="425" y="388"/>
                  </a:lnTo>
                  <a:lnTo>
                    <a:pt x="333" y="499"/>
                  </a:lnTo>
                  <a:lnTo>
                    <a:pt x="240" y="609"/>
                  </a:lnTo>
                  <a:lnTo>
                    <a:pt x="185" y="720"/>
                  </a:lnTo>
                  <a:lnTo>
                    <a:pt x="111" y="849"/>
                  </a:lnTo>
                  <a:lnTo>
                    <a:pt x="75" y="978"/>
                  </a:lnTo>
                  <a:lnTo>
                    <a:pt x="38" y="1107"/>
                  </a:lnTo>
                  <a:lnTo>
                    <a:pt x="19" y="1255"/>
                  </a:lnTo>
                  <a:lnTo>
                    <a:pt x="1" y="1402"/>
                  </a:lnTo>
                  <a:lnTo>
                    <a:pt x="19" y="1550"/>
                  </a:lnTo>
                  <a:lnTo>
                    <a:pt x="38" y="1679"/>
                  </a:lnTo>
                  <a:lnTo>
                    <a:pt x="56" y="1826"/>
                  </a:lnTo>
                  <a:lnTo>
                    <a:pt x="111" y="1955"/>
                  </a:lnTo>
                  <a:lnTo>
                    <a:pt x="167" y="2084"/>
                  </a:lnTo>
                  <a:lnTo>
                    <a:pt x="240" y="2195"/>
                  </a:lnTo>
                  <a:lnTo>
                    <a:pt x="314" y="2306"/>
                  </a:lnTo>
                  <a:lnTo>
                    <a:pt x="406" y="2398"/>
                  </a:lnTo>
                  <a:lnTo>
                    <a:pt x="499" y="2490"/>
                  </a:lnTo>
                  <a:lnTo>
                    <a:pt x="609" y="2582"/>
                  </a:lnTo>
                  <a:lnTo>
                    <a:pt x="720" y="2638"/>
                  </a:lnTo>
                  <a:lnTo>
                    <a:pt x="849" y="2711"/>
                  </a:lnTo>
                  <a:lnTo>
                    <a:pt x="978" y="2748"/>
                  </a:lnTo>
                  <a:lnTo>
                    <a:pt x="1107" y="2785"/>
                  </a:lnTo>
                  <a:lnTo>
                    <a:pt x="1255" y="2804"/>
                  </a:lnTo>
                  <a:lnTo>
                    <a:pt x="1402" y="2822"/>
                  </a:lnTo>
                  <a:lnTo>
                    <a:pt x="1550" y="2804"/>
                  </a:lnTo>
                  <a:lnTo>
                    <a:pt x="1697" y="2785"/>
                  </a:lnTo>
                  <a:lnTo>
                    <a:pt x="1826" y="2767"/>
                  </a:lnTo>
                  <a:lnTo>
                    <a:pt x="1955" y="2711"/>
                  </a:lnTo>
                  <a:lnTo>
                    <a:pt x="2084" y="2656"/>
                  </a:lnTo>
                  <a:lnTo>
                    <a:pt x="2195" y="2582"/>
                  </a:lnTo>
                  <a:lnTo>
                    <a:pt x="2306" y="2508"/>
                  </a:lnTo>
                  <a:lnTo>
                    <a:pt x="2416" y="2416"/>
                  </a:lnTo>
                  <a:lnTo>
                    <a:pt x="2508" y="2324"/>
                  </a:lnTo>
                  <a:lnTo>
                    <a:pt x="2582" y="2213"/>
                  </a:lnTo>
                  <a:lnTo>
                    <a:pt x="2656" y="2103"/>
                  </a:lnTo>
                  <a:lnTo>
                    <a:pt x="2711" y="1974"/>
                  </a:lnTo>
                  <a:lnTo>
                    <a:pt x="2767" y="1845"/>
                  </a:lnTo>
                  <a:lnTo>
                    <a:pt x="2803" y="1716"/>
                  </a:lnTo>
                  <a:lnTo>
                    <a:pt x="2822" y="1568"/>
                  </a:lnTo>
                  <a:lnTo>
                    <a:pt x="2822" y="1421"/>
                  </a:lnTo>
                  <a:lnTo>
                    <a:pt x="2822" y="1273"/>
                  </a:lnTo>
                  <a:lnTo>
                    <a:pt x="2803" y="1126"/>
                  </a:lnTo>
                  <a:lnTo>
                    <a:pt x="2767" y="997"/>
                  </a:lnTo>
                  <a:lnTo>
                    <a:pt x="2730" y="867"/>
                  </a:lnTo>
                  <a:lnTo>
                    <a:pt x="2656" y="738"/>
                  </a:lnTo>
                  <a:lnTo>
                    <a:pt x="2601" y="628"/>
                  </a:lnTo>
                  <a:lnTo>
                    <a:pt x="2508" y="517"/>
                  </a:lnTo>
                  <a:lnTo>
                    <a:pt x="2435" y="407"/>
                  </a:lnTo>
                  <a:lnTo>
                    <a:pt x="2324" y="314"/>
                  </a:lnTo>
                  <a:lnTo>
                    <a:pt x="2213" y="241"/>
                  </a:lnTo>
                  <a:lnTo>
                    <a:pt x="2103" y="167"/>
                  </a:lnTo>
                  <a:lnTo>
                    <a:pt x="1974" y="112"/>
                  </a:lnTo>
                  <a:lnTo>
                    <a:pt x="1845" y="56"/>
                  </a:lnTo>
                  <a:lnTo>
                    <a:pt x="1716" y="38"/>
                  </a:lnTo>
                  <a:lnTo>
                    <a:pt x="1568"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7" name="Google Shape;4137;p15"/>
            <p:cNvSpPr/>
            <p:nvPr/>
          </p:nvSpPr>
          <p:spPr>
            <a:xfrm>
              <a:off x="6077175" y="1287250"/>
              <a:ext cx="70575" cy="70550"/>
            </a:xfrm>
            <a:custGeom>
              <a:avLst/>
              <a:gdLst/>
              <a:ahLst/>
              <a:cxnLst/>
              <a:rect l="l" t="t" r="r" b="b"/>
              <a:pathLst>
                <a:path w="2823" h="2822" extrusionOk="0">
                  <a:moveTo>
                    <a:pt x="1255" y="0"/>
                  </a:moveTo>
                  <a:lnTo>
                    <a:pt x="1126" y="19"/>
                  </a:lnTo>
                  <a:lnTo>
                    <a:pt x="978" y="56"/>
                  </a:lnTo>
                  <a:lnTo>
                    <a:pt x="849" y="111"/>
                  </a:lnTo>
                  <a:lnTo>
                    <a:pt x="720" y="166"/>
                  </a:lnTo>
                  <a:lnTo>
                    <a:pt x="609" y="240"/>
                  </a:lnTo>
                  <a:lnTo>
                    <a:pt x="499" y="314"/>
                  </a:lnTo>
                  <a:lnTo>
                    <a:pt x="407" y="406"/>
                  </a:lnTo>
                  <a:lnTo>
                    <a:pt x="314" y="498"/>
                  </a:lnTo>
                  <a:lnTo>
                    <a:pt x="241" y="609"/>
                  </a:lnTo>
                  <a:lnTo>
                    <a:pt x="167" y="738"/>
                  </a:lnTo>
                  <a:lnTo>
                    <a:pt x="112" y="848"/>
                  </a:lnTo>
                  <a:lnTo>
                    <a:pt x="56" y="978"/>
                  </a:lnTo>
                  <a:lnTo>
                    <a:pt x="19" y="1125"/>
                  </a:lnTo>
                  <a:lnTo>
                    <a:pt x="1" y="1273"/>
                  </a:lnTo>
                  <a:lnTo>
                    <a:pt x="1" y="1402"/>
                  </a:lnTo>
                  <a:lnTo>
                    <a:pt x="1" y="1549"/>
                  </a:lnTo>
                  <a:lnTo>
                    <a:pt x="19" y="1697"/>
                  </a:lnTo>
                  <a:lnTo>
                    <a:pt x="56" y="1844"/>
                  </a:lnTo>
                  <a:lnTo>
                    <a:pt x="112" y="1973"/>
                  </a:lnTo>
                  <a:lnTo>
                    <a:pt x="167" y="2084"/>
                  </a:lnTo>
                  <a:lnTo>
                    <a:pt x="241" y="2213"/>
                  </a:lnTo>
                  <a:lnTo>
                    <a:pt x="314" y="2305"/>
                  </a:lnTo>
                  <a:lnTo>
                    <a:pt x="407" y="2416"/>
                  </a:lnTo>
                  <a:lnTo>
                    <a:pt x="499" y="2508"/>
                  </a:lnTo>
                  <a:lnTo>
                    <a:pt x="609" y="2582"/>
                  </a:lnTo>
                  <a:lnTo>
                    <a:pt x="739" y="2655"/>
                  </a:lnTo>
                  <a:lnTo>
                    <a:pt x="849" y="2711"/>
                  </a:lnTo>
                  <a:lnTo>
                    <a:pt x="978" y="2748"/>
                  </a:lnTo>
                  <a:lnTo>
                    <a:pt x="1126" y="2784"/>
                  </a:lnTo>
                  <a:lnTo>
                    <a:pt x="1273" y="2803"/>
                  </a:lnTo>
                  <a:lnTo>
                    <a:pt x="1402" y="2821"/>
                  </a:lnTo>
                  <a:lnTo>
                    <a:pt x="1550" y="2803"/>
                  </a:lnTo>
                  <a:lnTo>
                    <a:pt x="1697" y="2784"/>
                  </a:lnTo>
                  <a:lnTo>
                    <a:pt x="1845" y="2748"/>
                  </a:lnTo>
                  <a:lnTo>
                    <a:pt x="1974" y="2711"/>
                  </a:lnTo>
                  <a:lnTo>
                    <a:pt x="2085" y="2655"/>
                  </a:lnTo>
                  <a:lnTo>
                    <a:pt x="2214" y="2582"/>
                  </a:lnTo>
                  <a:lnTo>
                    <a:pt x="2306" y="2508"/>
                  </a:lnTo>
                  <a:lnTo>
                    <a:pt x="2416" y="2416"/>
                  </a:lnTo>
                  <a:lnTo>
                    <a:pt x="2509" y="2305"/>
                  </a:lnTo>
                  <a:lnTo>
                    <a:pt x="2582" y="2194"/>
                  </a:lnTo>
                  <a:lnTo>
                    <a:pt x="2656" y="2084"/>
                  </a:lnTo>
                  <a:lnTo>
                    <a:pt x="2711" y="1955"/>
                  </a:lnTo>
                  <a:lnTo>
                    <a:pt x="2748" y="1826"/>
                  </a:lnTo>
                  <a:lnTo>
                    <a:pt x="2785" y="1697"/>
                  </a:lnTo>
                  <a:lnTo>
                    <a:pt x="2804" y="1549"/>
                  </a:lnTo>
                  <a:lnTo>
                    <a:pt x="2822" y="1402"/>
                  </a:lnTo>
                  <a:lnTo>
                    <a:pt x="2804" y="1254"/>
                  </a:lnTo>
                  <a:lnTo>
                    <a:pt x="2785" y="1125"/>
                  </a:lnTo>
                  <a:lnTo>
                    <a:pt x="2748" y="978"/>
                  </a:lnTo>
                  <a:lnTo>
                    <a:pt x="2711" y="848"/>
                  </a:lnTo>
                  <a:lnTo>
                    <a:pt x="2656" y="719"/>
                  </a:lnTo>
                  <a:lnTo>
                    <a:pt x="2582" y="609"/>
                  </a:lnTo>
                  <a:lnTo>
                    <a:pt x="2509" y="498"/>
                  </a:lnTo>
                  <a:lnTo>
                    <a:pt x="2416" y="406"/>
                  </a:lnTo>
                  <a:lnTo>
                    <a:pt x="2306" y="314"/>
                  </a:lnTo>
                  <a:lnTo>
                    <a:pt x="2195" y="240"/>
                  </a:lnTo>
                  <a:lnTo>
                    <a:pt x="2085" y="166"/>
                  </a:lnTo>
                  <a:lnTo>
                    <a:pt x="1955" y="111"/>
                  </a:lnTo>
                  <a:lnTo>
                    <a:pt x="1826" y="56"/>
                  </a:lnTo>
                  <a:lnTo>
                    <a:pt x="1697" y="19"/>
                  </a:lnTo>
                  <a:lnTo>
                    <a:pt x="155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8" name="Google Shape;4138;p15"/>
            <p:cNvSpPr/>
            <p:nvPr/>
          </p:nvSpPr>
          <p:spPr>
            <a:xfrm>
              <a:off x="5997450" y="1272950"/>
              <a:ext cx="70075" cy="70550"/>
            </a:xfrm>
            <a:custGeom>
              <a:avLst/>
              <a:gdLst/>
              <a:ahLst/>
              <a:cxnLst/>
              <a:rect l="l" t="t" r="r" b="b"/>
              <a:pathLst>
                <a:path w="2803" h="2822" extrusionOk="0">
                  <a:moveTo>
                    <a:pt x="1383" y="1"/>
                  </a:moveTo>
                  <a:lnTo>
                    <a:pt x="1236" y="19"/>
                  </a:lnTo>
                  <a:lnTo>
                    <a:pt x="1106" y="38"/>
                  </a:lnTo>
                  <a:lnTo>
                    <a:pt x="959" y="74"/>
                  </a:lnTo>
                  <a:lnTo>
                    <a:pt x="830" y="111"/>
                  </a:lnTo>
                  <a:lnTo>
                    <a:pt x="719" y="185"/>
                  </a:lnTo>
                  <a:lnTo>
                    <a:pt x="590" y="240"/>
                  </a:lnTo>
                  <a:lnTo>
                    <a:pt x="498" y="333"/>
                  </a:lnTo>
                  <a:lnTo>
                    <a:pt x="387" y="425"/>
                  </a:lnTo>
                  <a:lnTo>
                    <a:pt x="314" y="517"/>
                  </a:lnTo>
                  <a:lnTo>
                    <a:pt x="221" y="628"/>
                  </a:lnTo>
                  <a:lnTo>
                    <a:pt x="166" y="738"/>
                  </a:lnTo>
                  <a:lnTo>
                    <a:pt x="111" y="867"/>
                  </a:lnTo>
                  <a:lnTo>
                    <a:pt x="56" y="996"/>
                  </a:lnTo>
                  <a:lnTo>
                    <a:pt x="19" y="1125"/>
                  </a:lnTo>
                  <a:lnTo>
                    <a:pt x="0" y="1273"/>
                  </a:lnTo>
                  <a:lnTo>
                    <a:pt x="0" y="1420"/>
                  </a:lnTo>
                  <a:lnTo>
                    <a:pt x="0" y="1568"/>
                  </a:lnTo>
                  <a:lnTo>
                    <a:pt x="37" y="1715"/>
                  </a:lnTo>
                  <a:lnTo>
                    <a:pt x="56" y="1845"/>
                  </a:lnTo>
                  <a:lnTo>
                    <a:pt x="111" y="1974"/>
                  </a:lnTo>
                  <a:lnTo>
                    <a:pt x="166" y="2103"/>
                  </a:lnTo>
                  <a:lnTo>
                    <a:pt x="240" y="2213"/>
                  </a:lnTo>
                  <a:lnTo>
                    <a:pt x="314" y="2324"/>
                  </a:lnTo>
                  <a:lnTo>
                    <a:pt x="406" y="2416"/>
                  </a:lnTo>
                  <a:lnTo>
                    <a:pt x="516" y="2508"/>
                  </a:lnTo>
                  <a:lnTo>
                    <a:pt x="609" y="2582"/>
                  </a:lnTo>
                  <a:lnTo>
                    <a:pt x="738" y="2656"/>
                  </a:lnTo>
                  <a:lnTo>
                    <a:pt x="848" y="2711"/>
                  </a:lnTo>
                  <a:lnTo>
                    <a:pt x="996" y="2748"/>
                  </a:lnTo>
                  <a:lnTo>
                    <a:pt x="1125" y="2785"/>
                  </a:lnTo>
                  <a:lnTo>
                    <a:pt x="1272" y="2803"/>
                  </a:lnTo>
                  <a:lnTo>
                    <a:pt x="1420" y="2822"/>
                  </a:lnTo>
                  <a:lnTo>
                    <a:pt x="1567" y="2803"/>
                  </a:lnTo>
                  <a:lnTo>
                    <a:pt x="1697" y="2785"/>
                  </a:lnTo>
                  <a:lnTo>
                    <a:pt x="1844" y="2748"/>
                  </a:lnTo>
                  <a:lnTo>
                    <a:pt x="1973" y="2693"/>
                  </a:lnTo>
                  <a:lnTo>
                    <a:pt x="2084" y="2637"/>
                  </a:lnTo>
                  <a:lnTo>
                    <a:pt x="2213" y="2564"/>
                  </a:lnTo>
                  <a:lnTo>
                    <a:pt x="2305" y="2490"/>
                  </a:lnTo>
                  <a:lnTo>
                    <a:pt x="2416" y="2398"/>
                  </a:lnTo>
                  <a:lnTo>
                    <a:pt x="2489" y="2306"/>
                  </a:lnTo>
                  <a:lnTo>
                    <a:pt x="2582" y="2195"/>
                  </a:lnTo>
                  <a:lnTo>
                    <a:pt x="2637" y="2084"/>
                  </a:lnTo>
                  <a:lnTo>
                    <a:pt x="2711" y="1955"/>
                  </a:lnTo>
                  <a:lnTo>
                    <a:pt x="2747" y="1826"/>
                  </a:lnTo>
                  <a:lnTo>
                    <a:pt x="2784" y="1679"/>
                  </a:lnTo>
                  <a:lnTo>
                    <a:pt x="2803" y="1550"/>
                  </a:lnTo>
                  <a:lnTo>
                    <a:pt x="2803" y="1402"/>
                  </a:lnTo>
                  <a:lnTo>
                    <a:pt x="2803" y="1255"/>
                  </a:lnTo>
                  <a:lnTo>
                    <a:pt x="2766" y="1107"/>
                  </a:lnTo>
                  <a:lnTo>
                    <a:pt x="2747" y="978"/>
                  </a:lnTo>
                  <a:lnTo>
                    <a:pt x="2692" y="849"/>
                  </a:lnTo>
                  <a:lnTo>
                    <a:pt x="2637" y="720"/>
                  </a:lnTo>
                  <a:lnTo>
                    <a:pt x="2563" y="609"/>
                  </a:lnTo>
                  <a:lnTo>
                    <a:pt x="2489" y="499"/>
                  </a:lnTo>
                  <a:lnTo>
                    <a:pt x="2397" y="406"/>
                  </a:lnTo>
                  <a:lnTo>
                    <a:pt x="2287" y="314"/>
                  </a:lnTo>
                  <a:lnTo>
                    <a:pt x="2194" y="240"/>
                  </a:lnTo>
                  <a:lnTo>
                    <a:pt x="2065" y="167"/>
                  </a:lnTo>
                  <a:lnTo>
                    <a:pt x="1955" y="111"/>
                  </a:lnTo>
                  <a:lnTo>
                    <a:pt x="1807" y="56"/>
                  </a:lnTo>
                  <a:lnTo>
                    <a:pt x="1678" y="38"/>
                  </a:lnTo>
                  <a:lnTo>
                    <a:pt x="1531" y="19"/>
                  </a:lnTo>
                  <a:lnTo>
                    <a:pt x="138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9" name="Google Shape;4139;p15"/>
            <p:cNvSpPr/>
            <p:nvPr/>
          </p:nvSpPr>
          <p:spPr>
            <a:xfrm>
              <a:off x="5694600" y="1138825"/>
              <a:ext cx="70550" cy="70550"/>
            </a:xfrm>
            <a:custGeom>
              <a:avLst/>
              <a:gdLst/>
              <a:ahLst/>
              <a:cxnLst/>
              <a:rect l="l" t="t" r="r" b="b"/>
              <a:pathLst>
                <a:path w="2822" h="2822" extrusionOk="0">
                  <a:moveTo>
                    <a:pt x="1254" y="0"/>
                  </a:moveTo>
                  <a:lnTo>
                    <a:pt x="1107" y="37"/>
                  </a:lnTo>
                  <a:lnTo>
                    <a:pt x="978" y="74"/>
                  </a:lnTo>
                  <a:lnTo>
                    <a:pt x="848" y="111"/>
                  </a:lnTo>
                  <a:lnTo>
                    <a:pt x="719" y="166"/>
                  </a:lnTo>
                  <a:lnTo>
                    <a:pt x="609" y="240"/>
                  </a:lnTo>
                  <a:lnTo>
                    <a:pt x="498" y="332"/>
                  </a:lnTo>
                  <a:lnTo>
                    <a:pt x="406" y="424"/>
                  </a:lnTo>
                  <a:lnTo>
                    <a:pt x="314" y="516"/>
                  </a:lnTo>
                  <a:lnTo>
                    <a:pt x="240" y="627"/>
                  </a:lnTo>
                  <a:lnTo>
                    <a:pt x="166" y="738"/>
                  </a:lnTo>
                  <a:lnTo>
                    <a:pt x="111" y="867"/>
                  </a:lnTo>
                  <a:lnTo>
                    <a:pt x="56" y="996"/>
                  </a:lnTo>
                  <a:lnTo>
                    <a:pt x="37" y="1125"/>
                  </a:lnTo>
                  <a:lnTo>
                    <a:pt x="19" y="1272"/>
                  </a:lnTo>
                  <a:lnTo>
                    <a:pt x="0" y="1420"/>
                  </a:lnTo>
                  <a:lnTo>
                    <a:pt x="19" y="1567"/>
                  </a:lnTo>
                  <a:lnTo>
                    <a:pt x="37" y="1715"/>
                  </a:lnTo>
                  <a:lnTo>
                    <a:pt x="74" y="1844"/>
                  </a:lnTo>
                  <a:lnTo>
                    <a:pt x="111" y="1973"/>
                  </a:lnTo>
                  <a:lnTo>
                    <a:pt x="185" y="2102"/>
                  </a:lnTo>
                  <a:lnTo>
                    <a:pt x="240" y="2213"/>
                  </a:lnTo>
                  <a:lnTo>
                    <a:pt x="332" y="2323"/>
                  </a:lnTo>
                  <a:lnTo>
                    <a:pt x="424" y="2416"/>
                  </a:lnTo>
                  <a:lnTo>
                    <a:pt x="517" y="2508"/>
                  </a:lnTo>
                  <a:lnTo>
                    <a:pt x="627" y="2582"/>
                  </a:lnTo>
                  <a:lnTo>
                    <a:pt x="738" y="2655"/>
                  </a:lnTo>
                  <a:lnTo>
                    <a:pt x="867" y="2711"/>
                  </a:lnTo>
                  <a:lnTo>
                    <a:pt x="996" y="2766"/>
                  </a:lnTo>
                  <a:lnTo>
                    <a:pt x="1144" y="2784"/>
                  </a:lnTo>
                  <a:lnTo>
                    <a:pt x="1273" y="2821"/>
                  </a:lnTo>
                  <a:lnTo>
                    <a:pt x="1420" y="2821"/>
                  </a:lnTo>
                  <a:lnTo>
                    <a:pt x="1568" y="2803"/>
                  </a:lnTo>
                  <a:lnTo>
                    <a:pt x="1715" y="2784"/>
                  </a:lnTo>
                  <a:lnTo>
                    <a:pt x="1844" y="2748"/>
                  </a:lnTo>
                  <a:lnTo>
                    <a:pt x="1973" y="2711"/>
                  </a:lnTo>
                  <a:lnTo>
                    <a:pt x="2102" y="2655"/>
                  </a:lnTo>
                  <a:lnTo>
                    <a:pt x="2213" y="2582"/>
                  </a:lnTo>
                  <a:lnTo>
                    <a:pt x="2324" y="2489"/>
                  </a:lnTo>
                  <a:lnTo>
                    <a:pt x="2434" y="2397"/>
                  </a:lnTo>
                  <a:lnTo>
                    <a:pt x="2508" y="2305"/>
                  </a:lnTo>
                  <a:lnTo>
                    <a:pt x="2600" y="2194"/>
                  </a:lnTo>
                  <a:lnTo>
                    <a:pt x="2655" y="2084"/>
                  </a:lnTo>
                  <a:lnTo>
                    <a:pt x="2729" y="1955"/>
                  </a:lnTo>
                  <a:lnTo>
                    <a:pt x="2766" y="1826"/>
                  </a:lnTo>
                  <a:lnTo>
                    <a:pt x="2803" y="1678"/>
                  </a:lnTo>
                  <a:lnTo>
                    <a:pt x="2821" y="1549"/>
                  </a:lnTo>
                  <a:lnTo>
                    <a:pt x="2821" y="1402"/>
                  </a:lnTo>
                  <a:lnTo>
                    <a:pt x="2821" y="1254"/>
                  </a:lnTo>
                  <a:lnTo>
                    <a:pt x="2803" y="1107"/>
                  </a:lnTo>
                  <a:lnTo>
                    <a:pt x="2766" y="977"/>
                  </a:lnTo>
                  <a:lnTo>
                    <a:pt x="2711" y="848"/>
                  </a:lnTo>
                  <a:lnTo>
                    <a:pt x="2655" y="719"/>
                  </a:lnTo>
                  <a:lnTo>
                    <a:pt x="2582" y="609"/>
                  </a:lnTo>
                  <a:lnTo>
                    <a:pt x="2508" y="498"/>
                  </a:lnTo>
                  <a:lnTo>
                    <a:pt x="2416" y="406"/>
                  </a:lnTo>
                  <a:lnTo>
                    <a:pt x="2305" y="314"/>
                  </a:lnTo>
                  <a:lnTo>
                    <a:pt x="2194" y="221"/>
                  </a:lnTo>
                  <a:lnTo>
                    <a:pt x="2084" y="166"/>
                  </a:lnTo>
                  <a:lnTo>
                    <a:pt x="1955" y="111"/>
                  </a:lnTo>
                  <a:lnTo>
                    <a:pt x="1826" y="56"/>
                  </a:lnTo>
                  <a:lnTo>
                    <a:pt x="1697" y="19"/>
                  </a:lnTo>
                  <a:lnTo>
                    <a:pt x="154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0" name="Google Shape;4140;p15"/>
            <p:cNvSpPr/>
            <p:nvPr/>
          </p:nvSpPr>
          <p:spPr>
            <a:xfrm>
              <a:off x="5207375" y="642825"/>
              <a:ext cx="69150" cy="69625"/>
            </a:xfrm>
            <a:custGeom>
              <a:avLst/>
              <a:gdLst/>
              <a:ahLst/>
              <a:cxnLst/>
              <a:rect l="l" t="t" r="r" b="b"/>
              <a:pathLst>
                <a:path w="2766" h="2785" extrusionOk="0">
                  <a:moveTo>
                    <a:pt x="1254" y="1"/>
                  </a:moveTo>
                  <a:lnTo>
                    <a:pt x="1107" y="19"/>
                  </a:lnTo>
                  <a:lnTo>
                    <a:pt x="977" y="56"/>
                  </a:lnTo>
                  <a:lnTo>
                    <a:pt x="848" y="93"/>
                  </a:lnTo>
                  <a:lnTo>
                    <a:pt x="719" y="167"/>
                  </a:lnTo>
                  <a:lnTo>
                    <a:pt x="609" y="222"/>
                  </a:lnTo>
                  <a:lnTo>
                    <a:pt x="498" y="314"/>
                  </a:lnTo>
                  <a:lnTo>
                    <a:pt x="406" y="388"/>
                  </a:lnTo>
                  <a:lnTo>
                    <a:pt x="314" y="499"/>
                  </a:lnTo>
                  <a:lnTo>
                    <a:pt x="221" y="591"/>
                  </a:lnTo>
                  <a:lnTo>
                    <a:pt x="166" y="720"/>
                  </a:lnTo>
                  <a:lnTo>
                    <a:pt x="111" y="830"/>
                  </a:lnTo>
                  <a:lnTo>
                    <a:pt x="56" y="960"/>
                  </a:lnTo>
                  <a:lnTo>
                    <a:pt x="19" y="1107"/>
                  </a:lnTo>
                  <a:lnTo>
                    <a:pt x="0" y="1236"/>
                  </a:lnTo>
                  <a:lnTo>
                    <a:pt x="0" y="1384"/>
                  </a:lnTo>
                  <a:lnTo>
                    <a:pt x="0" y="1531"/>
                  </a:lnTo>
                  <a:lnTo>
                    <a:pt x="19" y="1679"/>
                  </a:lnTo>
                  <a:lnTo>
                    <a:pt x="56" y="1808"/>
                  </a:lnTo>
                  <a:lnTo>
                    <a:pt x="111" y="1937"/>
                  </a:lnTo>
                  <a:lnTo>
                    <a:pt x="166" y="2066"/>
                  </a:lnTo>
                  <a:lnTo>
                    <a:pt x="240" y="2176"/>
                  </a:lnTo>
                  <a:lnTo>
                    <a:pt x="314" y="2287"/>
                  </a:lnTo>
                  <a:lnTo>
                    <a:pt x="406" y="2379"/>
                  </a:lnTo>
                  <a:lnTo>
                    <a:pt x="498" y="2471"/>
                  </a:lnTo>
                  <a:lnTo>
                    <a:pt x="609" y="2545"/>
                  </a:lnTo>
                  <a:lnTo>
                    <a:pt x="719" y="2619"/>
                  </a:lnTo>
                  <a:lnTo>
                    <a:pt x="848" y="2674"/>
                  </a:lnTo>
                  <a:lnTo>
                    <a:pt x="977" y="2711"/>
                  </a:lnTo>
                  <a:lnTo>
                    <a:pt x="1107" y="2748"/>
                  </a:lnTo>
                  <a:lnTo>
                    <a:pt x="1254" y="2766"/>
                  </a:lnTo>
                  <a:lnTo>
                    <a:pt x="1402" y="2785"/>
                  </a:lnTo>
                  <a:lnTo>
                    <a:pt x="1549" y="2766"/>
                  </a:lnTo>
                  <a:lnTo>
                    <a:pt x="1697" y="2748"/>
                  </a:lnTo>
                  <a:lnTo>
                    <a:pt x="1826" y="2711"/>
                  </a:lnTo>
                  <a:lnTo>
                    <a:pt x="1955" y="2656"/>
                  </a:lnTo>
                  <a:lnTo>
                    <a:pt x="2065" y="2601"/>
                  </a:lnTo>
                  <a:lnTo>
                    <a:pt x="2194" y="2527"/>
                  </a:lnTo>
                  <a:lnTo>
                    <a:pt x="2287" y="2453"/>
                  </a:lnTo>
                  <a:lnTo>
                    <a:pt x="2397" y="2361"/>
                  </a:lnTo>
                  <a:lnTo>
                    <a:pt x="2471" y="2269"/>
                  </a:lnTo>
                  <a:lnTo>
                    <a:pt x="2563" y="2158"/>
                  </a:lnTo>
                  <a:lnTo>
                    <a:pt x="2618" y="2029"/>
                  </a:lnTo>
                  <a:lnTo>
                    <a:pt x="2674" y="1918"/>
                  </a:lnTo>
                  <a:lnTo>
                    <a:pt x="2729" y="1789"/>
                  </a:lnTo>
                  <a:lnTo>
                    <a:pt x="2748" y="1642"/>
                  </a:lnTo>
                  <a:lnTo>
                    <a:pt x="2766" y="1513"/>
                  </a:lnTo>
                  <a:lnTo>
                    <a:pt x="2766" y="1365"/>
                  </a:lnTo>
                  <a:lnTo>
                    <a:pt x="2766" y="1218"/>
                  </a:lnTo>
                  <a:lnTo>
                    <a:pt x="2748" y="1070"/>
                  </a:lnTo>
                  <a:lnTo>
                    <a:pt x="2711" y="941"/>
                  </a:lnTo>
                  <a:lnTo>
                    <a:pt x="2655" y="812"/>
                  </a:lnTo>
                  <a:lnTo>
                    <a:pt x="2600" y="701"/>
                  </a:lnTo>
                  <a:lnTo>
                    <a:pt x="2545" y="591"/>
                  </a:lnTo>
                  <a:lnTo>
                    <a:pt x="2452" y="480"/>
                  </a:lnTo>
                  <a:lnTo>
                    <a:pt x="2360" y="388"/>
                  </a:lnTo>
                  <a:lnTo>
                    <a:pt x="2268" y="296"/>
                  </a:lnTo>
                  <a:lnTo>
                    <a:pt x="2176" y="222"/>
                  </a:lnTo>
                  <a:lnTo>
                    <a:pt x="2047" y="167"/>
                  </a:lnTo>
                  <a:lnTo>
                    <a:pt x="1936" y="111"/>
                  </a:lnTo>
                  <a:lnTo>
                    <a:pt x="1807" y="56"/>
                  </a:lnTo>
                  <a:lnTo>
                    <a:pt x="1678" y="19"/>
                  </a:lnTo>
                  <a:lnTo>
                    <a:pt x="153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1" name="Google Shape;4141;p15"/>
            <p:cNvSpPr/>
            <p:nvPr/>
          </p:nvSpPr>
          <p:spPr>
            <a:xfrm>
              <a:off x="5404200" y="925400"/>
              <a:ext cx="69625" cy="69175"/>
            </a:xfrm>
            <a:custGeom>
              <a:avLst/>
              <a:gdLst/>
              <a:ahLst/>
              <a:cxnLst/>
              <a:rect l="l" t="t" r="r" b="b"/>
              <a:pathLst>
                <a:path w="2785" h="2767" extrusionOk="0">
                  <a:moveTo>
                    <a:pt x="1254" y="0"/>
                  </a:moveTo>
                  <a:lnTo>
                    <a:pt x="1125" y="19"/>
                  </a:lnTo>
                  <a:lnTo>
                    <a:pt x="978" y="56"/>
                  </a:lnTo>
                  <a:lnTo>
                    <a:pt x="848" y="93"/>
                  </a:lnTo>
                  <a:lnTo>
                    <a:pt x="719" y="148"/>
                  </a:lnTo>
                  <a:lnTo>
                    <a:pt x="609" y="222"/>
                  </a:lnTo>
                  <a:lnTo>
                    <a:pt x="498" y="295"/>
                  </a:lnTo>
                  <a:lnTo>
                    <a:pt x="406" y="388"/>
                  </a:lnTo>
                  <a:lnTo>
                    <a:pt x="314" y="480"/>
                  </a:lnTo>
                  <a:lnTo>
                    <a:pt x="240" y="590"/>
                  </a:lnTo>
                  <a:lnTo>
                    <a:pt x="166" y="701"/>
                  </a:lnTo>
                  <a:lnTo>
                    <a:pt x="111" y="830"/>
                  </a:lnTo>
                  <a:lnTo>
                    <a:pt x="56" y="959"/>
                  </a:lnTo>
                  <a:lnTo>
                    <a:pt x="19" y="1088"/>
                  </a:lnTo>
                  <a:lnTo>
                    <a:pt x="0" y="1236"/>
                  </a:lnTo>
                  <a:lnTo>
                    <a:pt x="0" y="1383"/>
                  </a:lnTo>
                  <a:lnTo>
                    <a:pt x="0" y="1531"/>
                  </a:lnTo>
                  <a:lnTo>
                    <a:pt x="19" y="1660"/>
                  </a:lnTo>
                  <a:lnTo>
                    <a:pt x="56" y="1789"/>
                  </a:lnTo>
                  <a:lnTo>
                    <a:pt x="93" y="1918"/>
                  </a:lnTo>
                  <a:lnTo>
                    <a:pt x="148" y="2047"/>
                  </a:lnTo>
                  <a:lnTo>
                    <a:pt x="222" y="2158"/>
                  </a:lnTo>
                  <a:lnTo>
                    <a:pt x="295" y="2268"/>
                  </a:lnTo>
                  <a:lnTo>
                    <a:pt x="388" y="2360"/>
                  </a:lnTo>
                  <a:lnTo>
                    <a:pt x="480" y="2453"/>
                  </a:lnTo>
                  <a:lnTo>
                    <a:pt x="572" y="2526"/>
                  </a:lnTo>
                  <a:lnTo>
                    <a:pt x="683" y="2600"/>
                  </a:lnTo>
                  <a:lnTo>
                    <a:pt x="812" y="2655"/>
                  </a:lnTo>
                  <a:lnTo>
                    <a:pt x="941" y="2711"/>
                  </a:lnTo>
                  <a:lnTo>
                    <a:pt x="1070" y="2748"/>
                  </a:lnTo>
                  <a:lnTo>
                    <a:pt x="1199" y="2766"/>
                  </a:lnTo>
                  <a:lnTo>
                    <a:pt x="1494" y="2766"/>
                  </a:lnTo>
                  <a:lnTo>
                    <a:pt x="1623" y="2748"/>
                  </a:lnTo>
                  <a:lnTo>
                    <a:pt x="1770" y="2729"/>
                  </a:lnTo>
                  <a:lnTo>
                    <a:pt x="1899" y="2674"/>
                  </a:lnTo>
                  <a:lnTo>
                    <a:pt x="2029" y="2637"/>
                  </a:lnTo>
                  <a:lnTo>
                    <a:pt x="2139" y="2563"/>
                  </a:lnTo>
                  <a:lnTo>
                    <a:pt x="2250" y="2489"/>
                  </a:lnTo>
                  <a:lnTo>
                    <a:pt x="2360" y="2397"/>
                  </a:lnTo>
                  <a:lnTo>
                    <a:pt x="2453" y="2305"/>
                  </a:lnTo>
                  <a:lnTo>
                    <a:pt x="2526" y="2194"/>
                  </a:lnTo>
                  <a:lnTo>
                    <a:pt x="2600" y="2084"/>
                  </a:lnTo>
                  <a:lnTo>
                    <a:pt x="2655" y="1973"/>
                  </a:lnTo>
                  <a:lnTo>
                    <a:pt x="2711" y="1844"/>
                  </a:lnTo>
                  <a:lnTo>
                    <a:pt x="2748" y="1697"/>
                  </a:lnTo>
                  <a:lnTo>
                    <a:pt x="2766" y="1568"/>
                  </a:lnTo>
                  <a:lnTo>
                    <a:pt x="2784" y="1420"/>
                  </a:lnTo>
                  <a:lnTo>
                    <a:pt x="2766" y="1273"/>
                  </a:lnTo>
                  <a:lnTo>
                    <a:pt x="2748" y="1125"/>
                  </a:lnTo>
                  <a:lnTo>
                    <a:pt x="2729" y="996"/>
                  </a:lnTo>
                  <a:lnTo>
                    <a:pt x="2674" y="867"/>
                  </a:lnTo>
                  <a:lnTo>
                    <a:pt x="2619" y="738"/>
                  </a:lnTo>
                  <a:lnTo>
                    <a:pt x="2563" y="627"/>
                  </a:lnTo>
                  <a:lnTo>
                    <a:pt x="2489" y="517"/>
                  </a:lnTo>
                  <a:lnTo>
                    <a:pt x="2397" y="406"/>
                  </a:lnTo>
                  <a:lnTo>
                    <a:pt x="2305" y="314"/>
                  </a:lnTo>
                  <a:lnTo>
                    <a:pt x="2194" y="240"/>
                  </a:lnTo>
                  <a:lnTo>
                    <a:pt x="2084" y="166"/>
                  </a:lnTo>
                  <a:lnTo>
                    <a:pt x="1955" y="111"/>
                  </a:lnTo>
                  <a:lnTo>
                    <a:pt x="1826" y="56"/>
                  </a:lnTo>
                  <a:lnTo>
                    <a:pt x="1697" y="19"/>
                  </a:lnTo>
                  <a:lnTo>
                    <a:pt x="154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2" name="Google Shape;4142;p15"/>
            <p:cNvSpPr/>
            <p:nvPr/>
          </p:nvSpPr>
          <p:spPr>
            <a:xfrm>
              <a:off x="5470100" y="1016675"/>
              <a:ext cx="68725" cy="69150"/>
            </a:xfrm>
            <a:custGeom>
              <a:avLst/>
              <a:gdLst/>
              <a:ahLst/>
              <a:cxnLst/>
              <a:rect l="l" t="t" r="r" b="b"/>
              <a:pathLst>
                <a:path w="2749" h="2766" extrusionOk="0">
                  <a:moveTo>
                    <a:pt x="1384" y="0"/>
                  </a:moveTo>
                  <a:lnTo>
                    <a:pt x="1236" y="19"/>
                  </a:lnTo>
                  <a:lnTo>
                    <a:pt x="1107" y="37"/>
                  </a:lnTo>
                  <a:lnTo>
                    <a:pt x="978" y="74"/>
                  </a:lnTo>
                  <a:lnTo>
                    <a:pt x="849" y="111"/>
                  </a:lnTo>
                  <a:lnTo>
                    <a:pt x="720" y="166"/>
                  </a:lnTo>
                  <a:lnTo>
                    <a:pt x="609" y="240"/>
                  </a:lnTo>
                  <a:lnTo>
                    <a:pt x="499" y="314"/>
                  </a:lnTo>
                  <a:lnTo>
                    <a:pt x="407" y="406"/>
                  </a:lnTo>
                  <a:lnTo>
                    <a:pt x="314" y="498"/>
                  </a:lnTo>
                  <a:lnTo>
                    <a:pt x="241" y="590"/>
                  </a:lnTo>
                  <a:lnTo>
                    <a:pt x="167" y="701"/>
                  </a:lnTo>
                  <a:lnTo>
                    <a:pt x="112" y="830"/>
                  </a:lnTo>
                  <a:lnTo>
                    <a:pt x="75" y="959"/>
                  </a:lnTo>
                  <a:lnTo>
                    <a:pt x="38" y="1088"/>
                  </a:lnTo>
                  <a:lnTo>
                    <a:pt x="1" y="1217"/>
                  </a:lnTo>
                  <a:lnTo>
                    <a:pt x="1" y="1365"/>
                  </a:lnTo>
                  <a:lnTo>
                    <a:pt x="1" y="1512"/>
                  </a:lnTo>
                  <a:lnTo>
                    <a:pt x="19" y="1641"/>
                  </a:lnTo>
                  <a:lnTo>
                    <a:pt x="56" y="1770"/>
                  </a:lnTo>
                  <a:lnTo>
                    <a:pt x="93" y="1899"/>
                  </a:lnTo>
                  <a:lnTo>
                    <a:pt x="148" y="2028"/>
                  </a:lnTo>
                  <a:lnTo>
                    <a:pt x="222" y="2139"/>
                  </a:lnTo>
                  <a:lnTo>
                    <a:pt x="296" y="2250"/>
                  </a:lnTo>
                  <a:lnTo>
                    <a:pt x="370" y="2342"/>
                  </a:lnTo>
                  <a:lnTo>
                    <a:pt x="480" y="2434"/>
                  </a:lnTo>
                  <a:lnTo>
                    <a:pt x="573" y="2526"/>
                  </a:lnTo>
                  <a:lnTo>
                    <a:pt x="683" y="2581"/>
                  </a:lnTo>
                  <a:lnTo>
                    <a:pt x="812" y="2655"/>
                  </a:lnTo>
                  <a:lnTo>
                    <a:pt x="923" y="2692"/>
                  </a:lnTo>
                  <a:lnTo>
                    <a:pt x="1070" y="2729"/>
                  </a:lnTo>
                  <a:lnTo>
                    <a:pt x="1199" y="2747"/>
                  </a:lnTo>
                  <a:lnTo>
                    <a:pt x="1347" y="2766"/>
                  </a:lnTo>
                  <a:lnTo>
                    <a:pt x="1494" y="2766"/>
                  </a:lnTo>
                  <a:lnTo>
                    <a:pt x="1624" y="2747"/>
                  </a:lnTo>
                  <a:lnTo>
                    <a:pt x="1771" y="2711"/>
                  </a:lnTo>
                  <a:lnTo>
                    <a:pt x="1900" y="2674"/>
                  </a:lnTo>
                  <a:lnTo>
                    <a:pt x="2011" y="2618"/>
                  </a:lnTo>
                  <a:lnTo>
                    <a:pt x="2140" y="2545"/>
                  </a:lnTo>
                  <a:lnTo>
                    <a:pt x="2250" y="2471"/>
                  </a:lnTo>
                  <a:lnTo>
                    <a:pt x="2343" y="2379"/>
                  </a:lnTo>
                  <a:lnTo>
                    <a:pt x="2435" y="2286"/>
                  </a:lnTo>
                  <a:lnTo>
                    <a:pt x="2509" y="2176"/>
                  </a:lnTo>
                  <a:lnTo>
                    <a:pt x="2582" y="2065"/>
                  </a:lnTo>
                  <a:lnTo>
                    <a:pt x="2656" y="1936"/>
                  </a:lnTo>
                  <a:lnTo>
                    <a:pt x="2693" y="1807"/>
                  </a:lnTo>
                  <a:lnTo>
                    <a:pt x="2730" y="1678"/>
                  </a:lnTo>
                  <a:lnTo>
                    <a:pt x="2748" y="1530"/>
                  </a:lnTo>
                  <a:lnTo>
                    <a:pt x="2748" y="1383"/>
                  </a:lnTo>
                  <a:lnTo>
                    <a:pt x="2748" y="1235"/>
                  </a:lnTo>
                  <a:lnTo>
                    <a:pt x="2730" y="1106"/>
                  </a:lnTo>
                  <a:lnTo>
                    <a:pt x="2693" y="977"/>
                  </a:lnTo>
                  <a:lnTo>
                    <a:pt x="2656" y="848"/>
                  </a:lnTo>
                  <a:lnTo>
                    <a:pt x="2601" y="719"/>
                  </a:lnTo>
                  <a:lnTo>
                    <a:pt x="2527" y="609"/>
                  </a:lnTo>
                  <a:lnTo>
                    <a:pt x="2453" y="498"/>
                  </a:lnTo>
                  <a:lnTo>
                    <a:pt x="2361" y="406"/>
                  </a:lnTo>
                  <a:lnTo>
                    <a:pt x="2269" y="314"/>
                  </a:lnTo>
                  <a:lnTo>
                    <a:pt x="2158" y="240"/>
                  </a:lnTo>
                  <a:lnTo>
                    <a:pt x="2048" y="166"/>
                  </a:lnTo>
                  <a:lnTo>
                    <a:pt x="1919" y="111"/>
                  </a:lnTo>
                  <a:lnTo>
                    <a:pt x="1808" y="74"/>
                  </a:lnTo>
                  <a:lnTo>
                    <a:pt x="1660" y="37"/>
                  </a:lnTo>
                  <a:lnTo>
                    <a:pt x="1531" y="19"/>
                  </a:lnTo>
                  <a:lnTo>
                    <a:pt x="1384"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3" name="Google Shape;4143;p15"/>
            <p:cNvSpPr/>
            <p:nvPr/>
          </p:nvSpPr>
          <p:spPr>
            <a:xfrm>
              <a:off x="6397550" y="1363300"/>
              <a:ext cx="3700" cy="32300"/>
            </a:xfrm>
            <a:custGeom>
              <a:avLst/>
              <a:gdLst/>
              <a:ahLst/>
              <a:cxnLst/>
              <a:rect l="l" t="t" r="r" b="b"/>
              <a:pathLst>
                <a:path w="148" h="1292" extrusionOk="0">
                  <a:moveTo>
                    <a:pt x="148" y="1"/>
                  </a:moveTo>
                  <a:lnTo>
                    <a:pt x="93" y="148"/>
                  </a:lnTo>
                  <a:lnTo>
                    <a:pt x="37" y="296"/>
                  </a:lnTo>
                  <a:lnTo>
                    <a:pt x="1" y="443"/>
                  </a:lnTo>
                  <a:lnTo>
                    <a:pt x="1" y="591"/>
                  </a:lnTo>
                  <a:lnTo>
                    <a:pt x="1" y="793"/>
                  </a:lnTo>
                  <a:lnTo>
                    <a:pt x="37" y="959"/>
                  </a:lnTo>
                  <a:lnTo>
                    <a:pt x="74" y="1125"/>
                  </a:lnTo>
                  <a:lnTo>
                    <a:pt x="148" y="1291"/>
                  </a:lnTo>
                  <a:lnTo>
                    <a:pt x="148"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4" name="Google Shape;4144;p15"/>
            <p:cNvSpPr/>
            <p:nvPr/>
          </p:nvSpPr>
          <p:spPr>
            <a:xfrm>
              <a:off x="5090275" y="377775"/>
              <a:ext cx="69175" cy="68725"/>
            </a:xfrm>
            <a:custGeom>
              <a:avLst/>
              <a:gdLst/>
              <a:ahLst/>
              <a:cxnLst/>
              <a:rect l="l" t="t" r="r" b="b"/>
              <a:pathLst>
                <a:path w="2767" h="2749" extrusionOk="0">
                  <a:moveTo>
                    <a:pt x="1292" y="1"/>
                  </a:moveTo>
                  <a:lnTo>
                    <a:pt x="1144" y="19"/>
                  </a:lnTo>
                  <a:lnTo>
                    <a:pt x="1015" y="38"/>
                  </a:lnTo>
                  <a:lnTo>
                    <a:pt x="886" y="75"/>
                  </a:lnTo>
                  <a:lnTo>
                    <a:pt x="757" y="130"/>
                  </a:lnTo>
                  <a:lnTo>
                    <a:pt x="646" y="204"/>
                  </a:lnTo>
                  <a:lnTo>
                    <a:pt x="536" y="277"/>
                  </a:lnTo>
                  <a:lnTo>
                    <a:pt x="425" y="370"/>
                  </a:lnTo>
                  <a:lnTo>
                    <a:pt x="333" y="462"/>
                  </a:lnTo>
                  <a:lnTo>
                    <a:pt x="259" y="572"/>
                  </a:lnTo>
                  <a:lnTo>
                    <a:pt x="185" y="683"/>
                  </a:lnTo>
                  <a:lnTo>
                    <a:pt x="130" y="794"/>
                  </a:lnTo>
                  <a:lnTo>
                    <a:pt x="75" y="923"/>
                  </a:lnTo>
                  <a:lnTo>
                    <a:pt x="38" y="1070"/>
                  </a:lnTo>
                  <a:lnTo>
                    <a:pt x="19" y="1199"/>
                  </a:lnTo>
                  <a:lnTo>
                    <a:pt x="1" y="1347"/>
                  </a:lnTo>
                  <a:lnTo>
                    <a:pt x="19" y="1494"/>
                  </a:lnTo>
                  <a:lnTo>
                    <a:pt x="38" y="1623"/>
                  </a:lnTo>
                  <a:lnTo>
                    <a:pt x="56" y="1752"/>
                  </a:lnTo>
                  <a:lnTo>
                    <a:pt x="93" y="1881"/>
                  </a:lnTo>
                  <a:lnTo>
                    <a:pt x="148" y="2011"/>
                  </a:lnTo>
                  <a:lnTo>
                    <a:pt x="222" y="2121"/>
                  </a:lnTo>
                  <a:lnTo>
                    <a:pt x="296" y="2232"/>
                  </a:lnTo>
                  <a:lnTo>
                    <a:pt x="388" y="2324"/>
                  </a:lnTo>
                  <a:lnTo>
                    <a:pt x="480" y="2416"/>
                  </a:lnTo>
                  <a:lnTo>
                    <a:pt x="573" y="2508"/>
                  </a:lnTo>
                  <a:lnTo>
                    <a:pt x="683" y="2564"/>
                  </a:lnTo>
                  <a:lnTo>
                    <a:pt x="812" y="2637"/>
                  </a:lnTo>
                  <a:lnTo>
                    <a:pt x="923" y="2674"/>
                  </a:lnTo>
                  <a:lnTo>
                    <a:pt x="1052" y="2711"/>
                  </a:lnTo>
                  <a:lnTo>
                    <a:pt x="1199" y="2748"/>
                  </a:lnTo>
                  <a:lnTo>
                    <a:pt x="1476" y="2748"/>
                  </a:lnTo>
                  <a:lnTo>
                    <a:pt x="1623" y="2730"/>
                  </a:lnTo>
                  <a:lnTo>
                    <a:pt x="1753" y="2711"/>
                  </a:lnTo>
                  <a:lnTo>
                    <a:pt x="1900" y="2656"/>
                  </a:lnTo>
                  <a:lnTo>
                    <a:pt x="2011" y="2601"/>
                  </a:lnTo>
                  <a:lnTo>
                    <a:pt x="2140" y="2545"/>
                  </a:lnTo>
                  <a:lnTo>
                    <a:pt x="2250" y="2471"/>
                  </a:lnTo>
                  <a:lnTo>
                    <a:pt x="2343" y="2379"/>
                  </a:lnTo>
                  <a:lnTo>
                    <a:pt x="2435" y="2287"/>
                  </a:lnTo>
                  <a:lnTo>
                    <a:pt x="2527" y="2176"/>
                  </a:lnTo>
                  <a:lnTo>
                    <a:pt x="2601" y="2066"/>
                  </a:lnTo>
                  <a:lnTo>
                    <a:pt x="2656" y="1955"/>
                  </a:lnTo>
                  <a:lnTo>
                    <a:pt x="2693" y="1826"/>
                  </a:lnTo>
                  <a:lnTo>
                    <a:pt x="2730" y="1679"/>
                  </a:lnTo>
                  <a:lnTo>
                    <a:pt x="2767" y="1550"/>
                  </a:lnTo>
                  <a:lnTo>
                    <a:pt x="2767" y="1402"/>
                  </a:lnTo>
                  <a:lnTo>
                    <a:pt x="2767" y="1255"/>
                  </a:lnTo>
                  <a:lnTo>
                    <a:pt x="2748" y="1126"/>
                  </a:lnTo>
                  <a:lnTo>
                    <a:pt x="2711" y="978"/>
                  </a:lnTo>
                  <a:lnTo>
                    <a:pt x="2674" y="849"/>
                  </a:lnTo>
                  <a:lnTo>
                    <a:pt x="2619" y="738"/>
                  </a:lnTo>
                  <a:lnTo>
                    <a:pt x="2564" y="628"/>
                  </a:lnTo>
                  <a:lnTo>
                    <a:pt x="2490" y="517"/>
                  </a:lnTo>
                  <a:lnTo>
                    <a:pt x="2398" y="406"/>
                  </a:lnTo>
                  <a:lnTo>
                    <a:pt x="2306" y="333"/>
                  </a:lnTo>
                  <a:lnTo>
                    <a:pt x="2195" y="240"/>
                  </a:lnTo>
                  <a:lnTo>
                    <a:pt x="2084" y="167"/>
                  </a:lnTo>
                  <a:lnTo>
                    <a:pt x="1974" y="111"/>
                  </a:lnTo>
                  <a:lnTo>
                    <a:pt x="1845" y="56"/>
                  </a:lnTo>
                  <a:lnTo>
                    <a:pt x="1716" y="19"/>
                  </a:lnTo>
                  <a:lnTo>
                    <a:pt x="1587"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5" name="Google Shape;4145;p15"/>
            <p:cNvSpPr/>
            <p:nvPr/>
          </p:nvSpPr>
          <p:spPr>
            <a:xfrm>
              <a:off x="5841175" y="1248075"/>
              <a:ext cx="68700" cy="69150"/>
            </a:xfrm>
            <a:custGeom>
              <a:avLst/>
              <a:gdLst/>
              <a:ahLst/>
              <a:cxnLst/>
              <a:rect l="l" t="t" r="r" b="b"/>
              <a:pathLst>
                <a:path w="2748" h="2766" extrusionOk="0">
                  <a:moveTo>
                    <a:pt x="1236" y="0"/>
                  </a:moveTo>
                  <a:lnTo>
                    <a:pt x="1107" y="19"/>
                  </a:lnTo>
                  <a:lnTo>
                    <a:pt x="959" y="55"/>
                  </a:lnTo>
                  <a:lnTo>
                    <a:pt x="830" y="92"/>
                  </a:lnTo>
                  <a:lnTo>
                    <a:pt x="720" y="148"/>
                  </a:lnTo>
                  <a:lnTo>
                    <a:pt x="591" y="221"/>
                  </a:lnTo>
                  <a:lnTo>
                    <a:pt x="498" y="295"/>
                  </a:lnTo>
                  <a:lnTo>
                    <a:pt x="388" y="387"/>
                  </a:lnTo>
                  <a:lnTo>
                    <a:pt x="296" y="498"/>
                  </a:lnTo>
                  <a:lnTo>
                    <a:pt x="222" y="590"/>
                  </a:lnTo>
                  <a:lnTo>
                    <a:pt x="148" y="719"/>
                  </a:lnTo>
                  <a:lnTo>
                    <a:pt x="93" y="830"/>
                  </a:lnTo>
                  <a:lnTo>
                    <a:pt x="56" y="959"/>
                  </a:lnTo>
                  <a:lnTo>
                    <a:pt x="19" y="1106"/>
                  </a:lnTo>
                  <a:lnTo>
                    <a:pt x="1" y="1235"/>
                  </a:lnTo>
                  <a:lnTo>
                    <a:pt x="1" y="1383"/>
                  </a:lnTo>
                  <a:lnTo>
                    <a:pt x="1" y="1530"/>
                  </a:lnTo>
                  <a:lnTo>
                    <a:pt x="19" y="1678"/>
                  </a:lnTo>
                  <a:lnTo>
                    <a:pt x="56" y="1807"/>
                  </a:lnTo>
                  <a:lnTo>
                    <a:pt x="93" y="1918"/>
                  </a:lnTo>
                  <a:lnTo>
                    <a:pt x="167" y="2047"/>
                  </a:lnTo>
                  <a:lnTo>
                    <a:pt x="222" y="2157"/>
                  </a:lnTo>
                  <a:lnTo>
                    <a:pt x="296" y="2268"/>
                  </a:lnTo>
                  <a:lnTo>
                    <a:pt x="388" y="2360"/>
                  </a:lnTo>
                  <a:lnTo>
                    <a:pt x="480" y="2452"/>
                  </a:lnTo>
                  <a:lnTo>
                    <a:pt x="591" y="2526"/>
                  </a:lnTo>
                  <a:lnTo>
                    <a:pt x="701" y="2600"/>
                  </a:lnTo>
                  <a:lnTo>
                    <a:pt x="830" y="2655"/>
                  </a:lnTo>
                  <a:lnTo>
                    <a:pt x="941" y="2692"/>
                  </a:lnTo>
                  <a:lnTo>
                    <a:pt x="1089" y="2729"/>
                  </a:lnTo>
                  <a:lnTo>
                    <a:pt x="1218" y="2747"/>
                  </a:lnTo>
                  <a:lnTo>
                    <a:pt x="1365" y="2766"/>
                  </a:lnTo>
                  <a:lnTo>
                    <a:pt x="1513" y="2747"/>
                  </a:lnTo>
                  <a:lnTo>
                    <a:pt x="1642" y="2729"/>
                  </a:lnTo>
                  <a:lnTo>
                    <a:pt x="1789" y="2692"/>
                  </a:lnTo>
                  <a:lnTo>
                    <a:pt x="1918" y="2655"/>
                  </a:lnTo>
                  <a:lnTo>
                    <a:pt x="2029" y="2600"/>
                  </a:lnTo>
                  <a:lnTo>
                    <a:pt x="2158" y="2526"/>
                  </a:lnTo>
                  <a:lnTo>
                    <a:pt x="2250" y="2452"/>
                  </a:lnTo>
                  <a:lnTo>
                    <a:pt x="2361" y="2360"/>
                  </a:lnTo>
                  <a:lnTo>
                    <a:pt x="2453" y="2268"/>
                  </a:lnTo>
                  <a:lnTo>
                    <a:pt x="2527" y="2157"/>
                  </a:lnTo>
                  <a:lnTo>
                    <a:pt x="2600" y="2047"/>
                  </a:lnTo>
                  <a:lnTo>
                    <a:pt x="2656" y="1918"/>
                  </a:lnTo>
                  <a:lnTo>
                    <a:pt x="2693" y="1789"/>
                  </a:lnTo>
                  <a:lnTo>
                    <a:pt x="2730" y="1660"/>
                  </a:lnTo>
                  <a:lnTo>
                    <a:pt x="2748" y="1512"/>
                  </a:lnTo>
                  <a:lnTo>
                    <a:pt x="2748" y="1364"/>
                  </a:lnTo>
                  <a:lnTo>
                    <a:pt x="2748" y="1217"/>
                  </a:lnTo>
                  <a:lnTo>
                    <a:pt x="2730" y="1088"/>
                  </a:lnTo>
                  <a:lnTo>
                    <a:pt x="2693" y="959"/>
                  </a:lnTo>
                  <a:lnTo>
                    <a:pt x="2656" y="830"/>
                  </a:lnTo>
                  <a:lnTo>
                    <a:pt x="2582" y="701"/>
                  </a:lnTo>
                  <a:lnTo>
                    <a:pt x="2527" y="590"/>
                  </a:lnTo>
                  <a:lnTo>
                    <a:pt x="2453" y="498"/>
                  </a:lnTo>
                  <a:lnTo>
                    <a:pt x="2361" y="387"/>
                  </a:lnTo>
                  <a:lnTo>
                    <a:pt x="2269" y="314"/>
                  </a:lnTo>
                  <a:lnTo>
                    <a:pt x="2158" y="221"/>
                  </a:lnTo>
                  <a:lnTo>
                    <a:pt x="2047" y="166"/>
                  </a:lnTo>
                  <a:lnTo>
                    <a:pt x="1918" y="111"/>
                  </a:lnTo>
                  <a:lnTo>
                    <a:pt x="1808" y="55"/>
                  </a:lnTo>
                  <a:lnTo>
                    <a:pt x="1660" y="19"/>
                  </a:lnTo>
                  <a:lnTo>
                    <a:pt x="153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6" name="Google Shape;4146;p15"/>
            <p:cNvSpPr/>
            <p:nvPr/>
          </p:nvSpPr>
          <p:spPr>
            <a:xfrm>
              <a:off x="5141925" y="548800"/>
              <a:ext cx="68700" cy="69175"/>
            </a:xfrm>
            <a:custGeom>
              <a:avLst/>
              <a:gdLst/>
              <a:ahLst/>
              <a:cxnLst/>
              <a:rect l="l" t="t" r="r" b="b"/>
              <a:pathLst>
                <a:path w="2748" h="2767" extrusionOk="0">
                  <a:moveTo>
                    <a:pt x="1364" y="0"/>
                  </a:moveTo>
                  <a:lnTo>
                    <a:pt x="1217" y="19"/>
                  </a:lnTo>
                  <a:lnTo>
                    <a:pt x="1088" y="37"/>
                  </a:lnTo>
                  <a:lnTo>
                    <a:pt x="940" y="74"/>
                  </a:lnTo>
                  <a:lnTo>
                    <a:pt x="830" y="111"/>
                  </a:lnTo>
                  <a:lnTo>
                    <a:pt x="701" y="166"/>
                  </a:lnTo>
                  <a:lnTo>
                    <a:pt x="590" y="240"/>
                  </a:lnTo>
                  <a:lnTo>
                    <a:pt x="479" y="314"/>
                  </a:lnTo>
                  <a:lnTo>
                    <a:pt x="387" y="406"/>
                  </a:lnTo>
                  <a:lnTo>
                    <a:pt x="295" y="498"/>
                  </a:lnTo>
                  <a:lnTo>
                    <a:pt x="221" y="609"/>
                  </a:lnTo>
                  <a:lnTo>
                    <a:pt x="166" y="719"/>
                  </a:lnTo>
                  <a:lnTo>
                    <a:pt x="111" y="848"/>
                  </a:lnTo>
                  <a:lnTo>
                    <a:pt x="55" y="978"/>
                  </a:lnTo>
                  <a:lnTo>
                    <a:pt x="18" y="1107"/>
                  </a:lnTo>
                  <a:lnTo>
                    <a:pt x="0" y="1236"/>
                  </a:lnTo>
                  <a:lnTo>
                    <a:pt x="0" y="1383"/>
                  </a:lnTo>
                  <a:lnTo>
                    <a:pt x="0" y="1531"/>
                  </a:lnTo>
                  <a:lnTo>
                    <a:pt x="18" y="1660"/>
                  </a:lnTo>
                  <a:lnTo>
                    <a:pt x="55" y="1789"/>
                  </a:lnTo>
                  <a:lnTo>
                    <a:pt x="111" y="1918"/>
                  </a:lnTo>
                  <a:lnTo>
                    <a:pt x="166" y="2047"/>
                  </a:lnTo>
                  <a:lnTo>
                    <a:pt x="240" y="2158"/>
                  </a:lnTo>
                  <a:lnTo>
                    <a:pt x="313" y="2268"/>
                  </a:lnTo>
                  <a:lnTo>
                    <a:pt x="406" y="2360"/>
                  </a:lnTo>
                  <a:lnTo>
                    <a:pt x="498" y="2453"/>
                  </a:lnTo>
                  <a:lnTo>
                    <a:pt x="590" y="2526"/>
                  </a:lnTo>
                  <a:lnTo>
                    <a:pt x="719" y="2600"/>
                  </a:lnTo>
                  <a:lnTo>
                    <a:pt x="830" y="2655"/>
                  </a:lnTo>
                  <a:lnTo>
                    <a:pt x="959" y="2692"/>
                  </a:lnTo>
                  <a:lnTo>
                    <a:pt x="1088" y="2729"/>
                  </a:lnTo>
                  <a:lnTo>
                    <a:pt x="1217" y="2748"/>
                  </a:lnTo>
                  <a:lnTo>
                    <a:pt x="1364" y="2766"/>
                  </a:lnTo>
                  <a:lnTo>
                    <a:pt x="1512" y="2748"/>
                  </a:lnTo>
                  <a:lnTo>
                    <a:pt x="1659" y="2729"/>
                  </a:lnTo>
                  <a:lnTo>
                    <a:pt x="1789" y="2692"/>
                  </a:lnTo>
                  <a:lnTo>
                    <a:pt x="1918" y="2655"/>
                  </a:lnTo>
                  <a:lnTo>
                    <a:pt x="2047" y="2600"/>
                  </a:lnTo>
                  <a:lnTo>
                    <a:pt x="2157" y="2526"/>
                  </a:lnTo>
                  <a:lnTo>
                    <a:pt x="2268" y="2434"/>
                  </a:lnTo>
                  <a:lnTo>
                    <a:pt x="2360" y="2360"/>
                  </a:lnTo>
                  <a:lnTo>
                    <a:pt x="2452" y="2250"/>
                  </a:lnTo>
                  <a:lnTo>
                    <a:pt x="2526" y="2139"/>
                  </a:lnTo>
                  <a:lnTo>
                    <a:pt x="2600" y="2029"/>
                  </a:lnTo>
                  <a:lnTo>
                    <a:pt x="2655" y="1899"/>
                  </a:lnTo>
                  <a:lnTo>
                    <a:pt x="2692" y="1770"/>
                  </a:lnTo>
                  <a:lnTo>
                    <a:pt x="2729" y="1641"/>
                  </a:lnTo>
                  <a:lnTo>
                    <a:pt x="2747" y="1494"/>
                  </a:lnTo>
                  <a:lnTo>
                    <a:pt x="2747" y="1346"/>
                  </a:lnTo>
                  <a:lnTo>
                    <a:pt x="2747" y="1199"/>
                  </a:lnTo>
                  <a:lnTo>
                    <a:pt x="2729" y="1070"/>
                  </a:lnTo>
                  <a:lnTo>
                    <a:pt x="2692" y="941"/>
                  </a:lnTo>
                  <a:lnTo>
                    <a:pt x="2637" y="812"/>
                  </a:lnTo>
                  <a:lnTo>
                    <a:pt x="2581" y="701"/>
                  </a:lnTo>
                  <a:lnTo>
                    <a:pt x="2508" y="590"/>
                  </a:lnTo>
                  <a:lnTo>
                    <a:pt x="2434" y="480"/>
                  </a:lnTo>
                  <a:lnTo>
                    <a:pt x="2342" y="388"/>
                  </a:lnTo>
                  <a:lnTo>
                    <a:pt x="2249" y="295"/>
                  </a:lnTo>
                  <a:lnTo>
                    <a:pt x="2139" y="222"/>
                  </a:lnTo>
                  <a:lnTo>
                    <a:pt x="2028" y="148"/>
                  </a:lnTo>
                  <a:lnTo>
                    <a:pt x="1899" y="93"/>
                  </a:lnTo>
                  <a:lnTo>
                    <a:pt x="1770" y="56"/>
                  </a:lnTo>
                  <a:lnTo>
                    <a:pt x="1641" y="19"/>
                  </a:lnTo>
                  <a:lnTo>
                    <a:pt x="1494"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7" name="Google Shape;4147;p15"/>
            <p:cNvSpPr/>
            <p:nvPr/>
          </p:nvSpPr>
          <p:spPr>
            <a:xfrm>
              <a:off x="5615300" y="1125450"/>
              <a:ext cx="69175" cy="68700"/>
            </a:xfrm>
            <a:custGeom>
              <a:avLst/>
              <a:gdLst/>
              <a:ahLst/>
              <a:cxnLst/>
              <a:rect l="l" t="t" r="r" b="b"/>
              <a:pathLst>
                <a:path w="2767" h="2748" extrusionOk="0">
                  <a:moveTo>
                    <a:pt x="1255" y="1"/>
                  </a:moveTo>
                  <a:lnTo>
                    <a:pt x="1126" y="19"/>
                  </a:lnTo>
                  <a:lnTo>
                    <a:pt x="978" y="56"/>
                  </a:lnTo>
                  <a:lnTo>
                    <a:pt x="849" y="93"/>
                  </a:lnTo>
                  <a:lnTo>
                    <a:pt x="739" y="148"/>
                  </a:lnTo>
                  <a:lnTo>
                    <a:pt x="609" y="222"/>
                  </a:lnTo>
                  <a:lnTo>
                    <a:pt x="499" y="296"/>
                  </a:lnTo>
                  <a:lnTo>
                    <a:pt x="407" y="388"/>
                  </a:lnTo>
                  <a:lnTo>
                    <a:pt x="314" y="480"/>
                  </a:lnTo>
                  <a:lnTo>
                    <a:pt x="241" y="591"/>
                  </a:lnTo>
                  <a:lnTo>
                    <a:pt x="167" y="720"/>
                  </a:lnTo>
                  <a:lnTo>
                    <a:pt x="112" y="830"/>
                  </a:lnTo>
                  <a:lnTo>
                    <a:pt x="75" y="959"/>
                  </a:lnTo>
                  <a:lnTo>
                    <a:pt x="38" y="1107"/>
                  </a:lnTo>
                  <a:lnTo>
                    <a:pt x="19" y="1236"/>
                  </a:lnTo>
                  <a:lnTo>
                    <a:pt x="1" y="1383"/>
                  </a:lnTo>
                  <a:lnTo>
                    <a:pt x="19" y="1531"/>
                  </a:lnTo>
                  <a:lnTo>
                    <a:pt x="38" y="1660"/>
                  </a:lnTo>
                  <a:lnTo>
                    <a:pt x="75" y="1789"/>
                  </a:lnTo>
                  <a:lnTo>
                    <a:pt x="112" y="1918"/>
                  </a:lnTo>
                  <a:lnTo>
                    <a:pt x="167" y="2047"/>
                  </a:lnTo>
                  <a:lnTo>
                    <a:pt x="241" y="2158"/>
                  </a:lnTo>
                  <a:lnTo>
                    <a:pt x="314" y="2268"/>
                  </a:lnTo>
                  <a:lnTo>
                    <a:pt x="407" y="2361"/>
                  </a:lnTo>
                  <a:lnTo>
                    <a:pt x="499" y="2453"/>
                  </a:lnTo>
                  <a:lnTo>
                    <a:pt x="609" y="2527"/>
                  </a:lnTo>
                  <a:lnTo>
                    <a:pt x="720" y="2582"/>
                  </a:lnTo>
                  <a:lnTo>
                    <a:pt x="831" y="2656"/>
                  </a:lnTo>
                  <a:lnTo>
                    <a:pt x="960" y="2692"/>
                  </a:lnTo>
                  <a:lnTo>
                    <a:pt x="1089" y="2729"/>
                  </a:lnTo>
                  <a:lnTo>
                    <a:pt x="1236" y="2748"/>
                  </a:lnTo>
                  <a:lnTo>
                    <a:pt x="1513" y="2748"/>
                  </a:lnTo>
                  <a:lnTo>
                    <a:pt x="1660" y="2729"/>
                  </a:lnTo>
                  <a:lnTo>
                    <a:pt x="1808" y="2692"/>
                  </a:lnTo>
                  <a:lnTo>
                    <a:pt x="1937" y="2656"/>
                  </a:lnTo>
                  <a:lnTo>
                    <a:pt x="2048" y="2600"/>
                  </a:lnTo>
                  <a:lnTo>
                    <a:pt x="2177" y="2527"/>
                  </a:lnTo>
                  <a:lnTo>
                    <a:pt x="2269" y="2453"/>
                  </a:lnTo>
                  <a:lnTo>
                    <a:pt x="2380" y="2361"/>
                  </a:lnTo>
                  <a:lnTo>
                    <a:pt x="2472" y="2268"/>
                  </a:lnTo>
                  <a:lnTo>
                    <a:pt x="2545" y="2158"/>
                  </a:lnTo>
                  <a:lnTo>
                    <a:pt x="2619" y="2029"/>
                  </a:lnTo>
                  <a:lnTo>
                    <a:pt x="2675" y="1918"/>
                  </a:lnTo>
                  <a:lnTo>
                    <a:pt x="2711" y="1789"/>
                  </a:lnTo>
                  <a:lnTo>
                    <a:pt x="2748" y="1642"/>
                  </a:lnTo>
                  <a:lnTo>
                    <a:pt x="2767" y="1512"/>
                  </a:lnTo>
                  <a:lnTo>
                    <a:pt x="2767" y="1365"/>
                  </a:lnTo>
                  <a:lnTo>
                    <a:pt x="2767" y="1217"/>
                  </a:lnTo>
                  <a:lnTo>
                    <a:pt x="2748" y="1088"/>
                  </a:lnTo>
                  <a:lnTo>
                    <a:pt x="2711" y="959"/>
                  </a:lnTo>
                  <a:lnTo>
                    <a:pt x="2656" y="830"/>
                  </a:lnTo>
                  <a:lnTo>
                    <a:pt x="2601" y="701"/>
                  </a:lnTo>
                  <a:lnTo>
                    <a:pt x="2545" y="591"/>
                  </a:lnTo>
                  <a:lnTo>
                    <a:pt x="2472" y="480"/>
                  </a:lnTo>
                  <a:lnTo>
                    <a:pt x="2380" y="388"/>
                  </a:lnTo>
                  <a:lnTo>
                    <a:pt x="2287" y="296"/>
                  </a:lnTo>
                  <a:lnTo>
                    <a:pt x="2177" y="222"/>
                  </a:lnTo>
                  <a:lnTo>
                    <a:pt x="2066" y="166"/>
                  </a:lnTo>
                  <a:lnTo>
                    <a:pt x="1937" y="93"/>
                  </a:lnTo>
                  <a:lnTo>
                    <a:pt x="1826" y="56"/>
                  </a:lnTo>
                  <a:lnTo>
                    <a:pt x="1679" y="19"/>
                  </a:lnTo>
                  <a:lnTo>
                    <a:pt x="155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8" name="Google Shape;4148;p15"/>
            <p:cNvSpPr/>
            <p:nvPr/>
          </p:nvSpPr>
          <p:spPr>
            <a:xfrm>
              <a:off x="5917700" y="1261900"/>
              <a:ext cx="69625" cy="69625"/>
            </a:xfrm>
            <a:custGeom>
              <a:avLst/>
              <a:gdLst/>
              <a:ahLst/>
              <a:cxnLst/>
              <a:rect l="l" t="t" r="r" b="b"/>
              <a:pathLst>
                <a:path w="2785" h="2785" extrusionOk="0">
                  <a:moveTo>
                    <a:pt x="1291" y="0"/>
                  </a:moveTo>
                  <a:lnTo>
                    <a:pt x="1144" y="19"/>
                  </a:lnTo>
                  <a:lnTo>
                    <a:pt x="1014" y="56"/>
                  </a:lnTo>
                  <a:lnTo>
                    <a:pt x="885" y="92"/>
                  </a:lnTo>
                  <a:lnTo>
                    <a:pt x="756" y="148"/>
                  </a:lnTo>
                  <a:lnTo>
                    <a:pt x="646" y="203"/>
                  </a:lnTo>
                  <a:lnTo>
                    <a:pt x="535" y="277"/>
                  </a:lnTo>
                  <a:lnTo>
                    <a:pt x="443" y="369"/>
                  </a:lnTo>
                  <a:lnTo>
                    <a:pt x="351" y="461"/>
                  </a:lnTo>
                  <a:lnTo>
                    <a:pt x="259" y="553"/>
                  </a:lnTo>
                  <a:lnTo>
                    <a:pt x="185" y="664"/>
                  </a:lnTo>
                  <a:lnTo>
                    <a:pt x="129" y="793"/>
                  </a:lnTo>
                  <a:lnTo>
                    <a:pt x="74" y="904"/>
                  </a:lnTo>
                  <a:lnTo>
                    <a:pt x="37" y="1051"/>
                  </a:lnTo>
                  <a:lnTo>
                    <a:pt x="19" y="1180"/>
                  </a:lnTo>
                  <a:lnTo>
                    <a:pt x="0" y="1328"/>
                  </a:lnTo>
                  <a:lnTo>
                    <a:pt x="0" y="1475"/>
                  </a:lnTo>
                  <a:lnTo>
                    <a:pt x="19" y="1604"/>
                  </a:lnTo>
                  <a:lnTo>
                    <a:pt x="37" y="1752"/>
                  </a:lnTo>
                  <a:lnTo>
                    <a:pt x="93" y="1881"/>
                  </a:lnTo>
                  <a:lnTo>
                    <a:pt x="129" y="2010"/>
                  </a:lnTo>
                  <a:lnTo>
                    <a:pt x="203" y="2139"/>
                  </a:lnTo>
                  <a:lnTo>
                    <a:pt x="277" y="2250"/>
                  </a:lnTo>
                  <a:lnTo>
                    <a:pt x="351" y="2342"/>
                  </a:lnTo>
                  <a:lnTo>
                    <a:pt x="461" y="2434"/>
                  </a:lnTo>
                  <a:lnTo>
                    <a:pt x="554" y="2526"/>
                  </a:lnTo>
                  <a:lnTo>
                    <a:pt x="664" y="2600"/>
                  </a:lnTo>
                  <a:lnTo>
                    <a:pt x="793" y="2655"/>
                  </a:lnTo>
                  <a:lnTo>
                    <a:pt x="922" y="2711"/>
                  </a:lnTo>
                  <a:lnTo>
                    <a:pt x="1051" y="2748"/>
                  </a:lnTo>
                  <a:lnTo>
                    <a:pt x="1180" y="2784"/>
                  </a:lnTo>
                  <a:lnTo>
                    <a:pt x="1475" y="2784"/>
                  </a:lnTo>
                  <a:lnTo>
                    <a:pt x="1623" y="2766"/>
                  </a:lnTo>
                  <a:lnTo>
                    <a:pt x="1770" y="2748"/>
                  </a:lnTo>
                  <a:lnTo>
                    <a:pt x="1900" y="2692"/>
                  </a:lnTo>
                  <a:lnTo>
                    <a:pt x="2029" y="2655"/>
                  </a:lnTo>
                  <a:lnTo>
                    <a:pt x="2139" y="2582"/>
                  </a:lnTo>
                  <a:lnTo>
                    <a:pt x="2250" y="2508"/>
                  </a:lnTo>
                  <a:lnTo>
                    <a:pt x="2360" y="2416"/>
                  </a:lnTo>
                  <a:lnTo>
                    <a:pt x="2453" y="2323"/>
                  </a:lnTo>
                  <a:lnTo>
                    <a:pt x="2526" y="2231"/>
                  </a:lnTo>
                  <a:lnTo>
                    <a:pt x="2600" y="2102"/>
                  </a:lnTo>
                  <a:lnTo>
                    <a:pt x="2674" y="1992"/>
                  </a:lnTo>
                  <a:lnTo>
                    <a:pt x="2711" y="1862"/>
                  </a:lnTo>
                  <a:lnTo>
                    <a:pt x="2748" y="1733"/>
                  </a:lnTo>
                  <a:lnTo>
                    <a:pt x="2785" y="1586"/>
                  </a:lnTo>
                  <a:lnTo>
                    <a:pt x="2785" y="1438"/>
                  </a:lnTo>
                  <a:lnTo>
                    <a:pt x="2785" y="1291"/>
                  </a:lnTo>
                  <a:lnTo>
                    <a:pt x="2766" y="1143"/>
                  </a:lnTo>
                  <a:lnTo>
                    <a:pt x="2748" y="1014"/>
                  </a:lnTo>
                  <a:lnTo>
                    <a:pt x="2692" y="885"/>
                  </a:lnTo>
                  <a:lnTo>
                    <a:pt x="2637" y="756"/>
                  </a:lnTo>
                  <a:lnTo>
                    <a:pt x="2582" y="646"/>
                  </a:lnTo>
                  <a:lnTo>
                    <a:pt x="2508" y="535"/>
                  </a:lnTo>
                  <a:lnTo>
                    <a:pt x="2416" y="424"/>
                  </a:lnTo>
                  <a:lnTo>
                    <a:pt x="2324" y="332"/>
                  </a:lnTo>
                  <a:lnTo>
                    <a:pt x="2213" y="258"/>
                  </a:lnTo>
                  <a:lnTo>
                    <a:pt x="2102" y="185"/>
                  </a:lnTo>
                  <a:lnTo>
                    <a:pt x="1973" y="129"/>
                  </a:lnTo>
                  <a:lnTo>
                    <a:pt x="1844" y="74"/>
                  </a:lnTo>
                  <a:lnTo>
                    <a:pt x="1715" y="37"/>
                  </a:lnTo>
                  <a:lnTo>
                    <a:pt x="1568" y="19"/>
                  </a:lnTo>
                  <a:lnTo>
                    <a:pt x="142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9" name="Google Shape;4149;p15"/>
            <p:cNvSpPr/>
            <p:nvPr/>
          </p:nvSpPr>
          <p:spPr>
            <a:xfrm>
              <a:off x="5039575" y="238125"/>
              <a:ext cx="68250" cy="34125"/>
            </a:xfrm>
            <a:custGeom>
              <a:avLst/>
              <a:gdLst/>
              <a:ahLst/>
              <a:cxnLst/>
              <a:rect l="l" t="t" r="r" b="b"/>
              <a:pathLst>
                <a:path w="2730" h="1365" extrusionOk="0">
                  <a:moveTo>
                    <a:pt x="1" y="0"/>
                  </a:moveTo>
                  <a:lnTo>
                    <a:pt x="1" y="148"/>
                  </a:lnTo>
                  <a:lnTo>
                    <a:pt x="19" y="277"/>
                  </a:lnTo>
                  <a:lnTo>
                    <a:pt x="56" y="406"/>
                  </a:lnTo>
                  <a:lnTo>
                    <a:pt x="93" y="535"/>
                  </a:lnTo>
                  <a:lnTo>
                    <a:pt x="167" y="645"/>
                  </a:lnTo>
                  <a:lnTo>
                    <a:pt x="222" y="756"/>
                  </a:lnTo>
                  <a:lnTo>
                    <a:pt x="314" y="867"/>
                  </a:lnTo>
                  <a:lnTo>
                    <a:pt x="388" y="959"/>
                  </a:lnTo>
                  <a:lnTo>
                    <a:pt x="480" y="1051"/>
                  </a:lnTo>
                  <a:lnTo>
                    <a:pt x="591" y="1125"/>
                  </a:lnTo>
                  <a:lnTo>
                    <a:pt x="701" y="1198"/>
                  </a:lnTo>
                  <a:lnTo>
                    <a:pt x="830" y="1254"/>
                  </a:lnTo>
                  <a:lnTo>
                    <a:pt x="941" y="1309"/>
                  </a:lnTo>
                  <a:lnTo>
                    <a:pt x="1070" y="1328"/>
                  </a:lnTo>
                  <a:lnTo>
                    <a:pt x="1218" y="1364"/>
                  </a:lnTo>
                  <a:lnTo>
                    <a:pt x="1494" y="1364"/>
                  </a:lnTo>
                  <a:lnTo>
                    <a:pt x="1623" y="1346"/>
                  </a:lnTo>
                  <a:lnTo>
                    <a:pt x="1752" y="1309"/>
                  </a:lnTo>
                  <a:lnTo>
                    <a:pt x="1881" y="1254"/>
                  </a:lnTo>
                  <a:lnTo>
                    <a:pt x="2011" y="1198"/>
                  </a:lnTo>
                  <a:lnTo>
                    <a:pt x="2121" y="1143"/>
                  </a:lnTo>
                  <a:lnTo>
                    <a:pt x="2232" y="1051"/>
                  </a:lnTo>
                  <a:lnTo>
                    <a:pt x="2324" y="977"/>
                  </a:lnTo>
                  <a:lnTo>
                    <a:pt x="2416" y="867"/>
                  </a:lnTo>
                  <a:lnTo>
                    <a:pt x="2490" y="774"/>
                  </a:lnTo>
                  <a:lnTo>
                    <a:pt x="2564" y="664"/>
                  </a:lnTo>
                  <a:lnTo>
                    <a:pt x="2619" y="535"/>
                  </a:lnTo>
                  <a:lnTo>
                    <a:pt x="2674" y="406"/>
                  </a:lnTo>
                  <a:lnTo>
                    <a:pt x="2693" y="277"/>
                  </a:lnTo>
                  <a:lnTo>
                    <a:pt x="2730" y="148"/>
                  </a:lnTo>
                  <a:lnTo>
                    <a:pt x="273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0" name="Google Shape;4150;p15"/>
            <p:cNvSpPr/>
            <p:nvPr/>
          </p:nvSpPr>
          <p:spPr>
            <a:xfrm>
              <a:off x="5761425" y="1233775"/>
              <a:ext cx="68725" cy="68700"/>
            </a:xfrm>
            <a:custGeom>
              <a:avLst/>
              <a:gdLst/>
              <a:ahLst/>
              <a:cxnLst/>
              <a:rect l="l" t="t" r="r" b="b"/>
              <a:pathLst>
                <a:path w="2749" h="2748" extrusionOk="0">
                  <a:moveTo>
                    <a:pt x="1347" y="0"/>
                  </a:moveTo>
                  <a:lnTo>
                    <a:pt x="1218" y="19"/>
                  </a:lnTo>
                  <a:lnTo>
                    <a:pt x="1070" y="37"/>
                  </a:lnTo>
                  <a:lnTo>
                    <a:pt x="941" y="74"/>
                  </a:lnTo>
                  <a:lnTo>
                    <a:pt x="812" y="111"/>
                  </a:lnTo>
                  <a:lnTo>
                    <a:pt x="702" y="185"/>
                  </a:lnTo>
                  <a:lnTo>
                    <a:pt x="591" y="240"/>
                  </a:lnTo>
                  <a:lnTo>
                    <a:pt x="480" y="332"/>
                  </a:lnTo>
                  <a:lnTo>
                    <a:pt x="388" y="406"/>
                  </a:lnTo>
                  <a:lnTo>
                    <a:pt x="296" y="517"/>
                  </a:lnTo>
                  <a:lnTo>
                    <a:pt x="222" y="627"/>
                  </a:lnTo>
                  <a:lnTo>
                    <a:pt x="148" y="738"/>
                  </a:lnTo>
                  <a:lnTo>
                    <a:pt x="93" y="849"/>
                  </a:lnTo>
                  <a:lnTo>
                    <a:pt x="56" y="978"/>
                  </a:lnTo>
                  <a:lnTo>
                    <a:pt x="19" y="1107"/>
                  </a:lnTo>
                  <a:lnTo>
                    <a:pt x="1" y="1254"/>
                  </a:lnTo>
                  <a:lnTo>
                    <a:pt x="1" y="1383"/>
                  </a:lnTo>
                  <a:lnTo>
                    <a:pt x="1" y="1531"/>
                  </a:lnTo>
                  <a:lnTo>
                    <a:pt x="19" y="1660"/>
                  </a:lnTo>
                  <a:lnTo>
                    <a:pt x="56" y="1807"/>
                  </a:lnTo>
                  <a:lnTo>
                    <a:pt x="111" y="1918"/>
                  </a:lnTo>
                  <a:lnTo>
                    <a:pt x="167" y="2047"/>
                  </a:lnTo>
                  <a:lnTo>
                    <a:pt x="241" y="2158"/>
                  </a:lnTo>
                  <a:lnTo>
                    <a:pt x="314" y="2268"/>
                  </a:lnTo>
                  <a:lnTo>
                    <a:pt x="407" y="2361"/>
                  </a:lnTo>
                  <a:lnTo>
                    <a:pt x="499" y="2453"/>
                  </a:lnTo>
                  <a:lnTo>
                    <a:pt x="609" y="2527"/>
                  </a:lnTo>
                  <a:lnTo>
                    <a:pt x="720" y="2600"/>
                  </a:lnTo>
                  <a:lnTo>
                    <a:pt x="849" y="2656"/>
                  </a:lnTo>
                  <a:lnTo>
                    <a:pt x="978" y="2692"/>
                  </a:lnTo>
                  <a:lnTo>
                    <a:pt x="1107" y="2729"/>
                  </a:lnTo>
                  <a:lnTo>
                    <a:pt x="1236" y="2748"/>
                  </a:lnTo>
                  <a:lnTo>
                    <a:pt x="1513" y="2748"/>
                  </a:lnTo>
                  <a:lnTo>
                    <a:pt x="1660" y="2729"/>
                  </a:lnTo>
                  <a:lnTo>
                    <a:pt x="1789" y="2692"/>
                  </a:lnTo>
                  <a:lnTo>
                    <a:pt x="1918" y="2637"/>
                  </a:lnTo>
                  <a:lnTo>
                    <a:pt x="2029" y="2582"/>
                  </a:lnTo>
                  <a:lnTo>
                    <a:pt x="2140" y="2508"/>
                  </a:lnTo>
                  <a:lnTo>
                    <a:pt x="2250" y="2434"/>
                  </a:lnTo>
                  <a:lnTo>
                    <a:pt x="2343" y="2342"/>
                  </a:lnTo>
                  <a:lnTo>
                    <a:pt x="2435" y="2250"/>
                  </a:lnTo>
                  <a:lnTo>
                    <a:pt x="2508" y="2139"/>
                  </a:lnTo>
                  <a:lnTo>
                    <a:pt x="2582" y="2029"/>
                  </a:lnTo>
                  <a:lnTo>
                    <a:pt x="2638" y="1900"/>
                  </a:lnTo>
                  <a:lnTo>
                    <a:pt x="2674" y="1771"/>
                  </a:lnTo>
                  <a:lnTo>
                    <a:pt x="2711" y="1641"/>
                  </a:lnTo>
                  <a:lnTo>
                    <a:pt x="2730" y="1512"/>
                  </a:lnTo>
                  <a:lnTo>
                    <a:pt x="2748" y="1365"/>
                  </a:lnTo>
                  <a:lnTo>
                    <a:pt x="2730" y="1217"/>
                  </a:lnTo>
                  <a:lnTo>
                    <a:pt x="2711" y="1088"/>
                  </a:lnTo>
                  <a:lnTo>
                    <a:pt x="2674" y="959"/>
                  </a:lnTo>
                  <a:lnTo>
                    <a:pt x="2638" y="830"/>
                  </a:lnTo>
                  <a:lnTo>
                    <a:pt x="2564" y="720"/>
                  </a:lnTo>
                  <a:lnTo>
                    <a:pt x="2508" y="591"/>
                  </a:lnTo>
                  <a:lnTo>
                    <a:pt x="2416" y="498"/>
                  </a:lnTo>
                  <a:lnTo>
                    <a:pt x="2324" y="406"/>
                  </a:lnTo>
                  <a:lnTo>
                    <a:pt x="2232" y="314"/>
                  </a:lnTo>
                  <a:lnTo>
                    <a:pt x="2121" y="240"/>
                  </a:lnTo>
                  <a:lnTo>
                    <a:pt x="2011" y="166"/>
                  </a:lnTo>
                  <a:lnTo>
                    <a:pt x="1900" y="111"/>
                  </a:lnTo>
                  <a:lnTo>
                    <a:pt x="1771" y="56"/>
                  </a:lnTo>
                  <a:lnTo>
                    <a:pt x="1642" y="37"/>
                  </a:lnTo>
                  <a:lnTo>
                    <a:pt x="1494" y="19"/>
                  </a:lnTo>
                  <a:lnTo>
                    <a:pt x="134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1" name="Google Shape;4151;p15"/>
            <p:cNvSpPr/>
            <p:nvPr/>
          </p:nvSpPr>
          <p:spPr>
            <a:xfrm>
              <a:off x="5028050" y="283750"/>
              <a:ext cx="68250" cy="68250"/>
            </a:xfrm>
            <a:custGeom>
              <a:avLst/>
              <a:gdLst/>
              <a:ahLst/>
              <a:cxnLst/>
              <a:rect l="l" t="t" r="r" b="b"/>
              <a:pathLst>
                <a:path w="2730" h="2730" extrusionOk="0">
                  <a:moveTo>
                    <a:pt x="1402" y="0"/>
                  </a:moveTo>
                  <a:lnTo>
                    <a:pt x="1255" y="19"/>
                  </a:lnTo>
                  <a:lnTo>
                    <a:pt x="1126" y="37"/>
                  </a:lnTo>
                  <a:lnTo>
                    <a:pt x="996" y="56"/>
                  </a:lnTo>
                  <a:lnTo>
                    <a:pt x="867" y="111"/>
                  </a:lnTo>
                  <a:lnTo>
                    <a:pt x="738" y="166"/>
                  </a:lnTo>
                  <a:lnTo>
                    <a:pt x="628" y="240"/>
                  </a:lnTo>
                  <a:lnTo>
                    <a:pt x="517" y="314"/>
                  </a:lnTo>
                  <a:lnTo>
                    <a:pt x="425" y="406"/>
                  </a:lnTo>
                  <a:lnTo>
                    <a:pt x="333" y="498"/>
                  </a:lnTo>
                  <a:lnTo>
                    <a:pt x="259" y="609"/>
                  </a:lnTo>
                  <a:lnTo>
                    <a:pt x="185" y="719"/>
                  </a:lnTo>
                  <a:lnTo>
                    <a:pt x="111" y="830"/>
                  </a:lnTo>
                  <a:lnTo>
                    <a:pt x="75" y="959"/>
                  </a:lnTo>
                  <a:lnTo>
                    <a:pt x="38" y="1088"/>
                  </a:lnTo>
                  <a:lnTo>
                    <a:pt x="19" y="1236"/>
                  </a:lnTo>
                  <a:lnTo>
                    <a:pt x="1" y="1365"/>
                  </a:lnTo>
                  <a:lnTo>
                    <a:pt x="19" y="1494"/>
                  </a:lnTo>
                  <a:lnTo>
                    <a:pt x="38" y="1623"/>
                  </a:lnTo>
                  <a:lnTo>
                    <a:pt x="75" y="1752"/>
                  </a:lnTo>
                  <a:lnTo>
                    <a:pt x="111" y="1881"/>
                  </a:lnTo>
                  <a:lnTo>
                    <a:pt x="167" y="1992"/>
                  </a:lnTo>
                  <a:lnTo>
                    <a:pt x="240" y="2102"/>
                  </a:lnTo>
                  <a:lnTo>
                    <a:pt x="314" y="2213"/>
                  </a:lnTo>
                  <a:lnTo>
                    <a:pt x="406" y="2305"/>
                  </a:lnTo>
                  <a:lnTo>
                    <a:pt x="499" y="2397"/>
                  </a:lnTo>
                  <a:lnTo>
                    <a:pt x="591" y="2471"/>
                  </a:lnTo>
                  <a:lnTo>
                    <a:pt x="701" y="2545"/>
                  </a:lnTo>
                  <a:lnTo>
                    <a:pt x="831" y="2600"/>
                  </a:lnTo>
                  <a:lnTo>
                    <a:pt x="941" y="2655"/>
                  </a:lnTo>
                  <a:lnTo>
                    <a:pt x="1070" y="2692"/>
                  </a:lnTo>
                  <a:lnTo>
                    <a:pt x="1199" y="2711"/>
                  </a:lnTo>
                  <a:lnTo>
                    <a:pt x="1347" y="2729"/>
                  </a:lnTo>
                  <a:lnTo>
                    <a:pt x="1476" y="2729"/>
                  </a:lnTo>
                  <a:lnTo>
                    <a:pt x="1605" y="2711"/>
                  </a:lnTo>
                  <a:lnTo>
                    <a:pt x="1734" y="2674"/>
                  </a:lnTo>
                  <a:lnTo>
                    <a:pt x="1863" y="2619"/>
                  </a:lnTo>
                  <a:lnTo>
                    <a:pt x="1992" y="2563"/>
                  </a:lnTo>
                  <a:lnTo>
                    <a:pt x="2103" y="2508"/>
                  </a:lnTo>
                  <a:lnTo>
                    <a:pt x="2213" y="2416"/>
                  </a:lnTo>
                  <a:lnTo>
                    <a:pt x="2306" y="2324"/>
                  </a:lnTo>
                  <a:lnTo>
                    <a:pt x="2398" y="2231"/>
                  </a:lnTo>
                  <a:lnTo>
                    <a:pt x="2490" y="2121"/>
                  </a:lnTo>
                  <a:lnTo>
                    <a:pt x="2545" y="2010"/>
                  </a:lnTo>
                  <a:lnTo>
                    <a:pt x="2619" y="1900"/>
                  </a:lnTo>
                  <a:lnTo>
                    <a:pt x="2656" y="1770"/>
                  </a:lnTo>
                  <a:lnTo>
                    <a:pt x="2693" y="1641"/>
                  </a:lnTo>
                  <a:lnTo>
                    <a:pt x="2711" y="1512"/>
                  </a:lnTo>
                  <a:lnTo>
                    <a:pt x="2730" y="1365"/>
                  </a:lnTo>
                  <a:lnTo>
                    <a:pt x="2711" y="1236"/>
                  </a:lnTo>
                  <a:lnTo>
                    <a:pt x="2693" y="1107"/>
                  </a:lnTo>
                  <a:lnTo>
                    <a:pt x="2656" y="978"/>
                  </a:lnTo>
                  <a:lnTo>
                    <a:pt x="2619" y="849"/>
                  </a:lnTo>
                  <a:lnTo>
                    <a:pt x="2564" y="738"/>
                  </a:lnTo>
                  <a:lnTo>
                    <a:pt x="2490" y="627"/>
                  </a:lnTo>
                  <a:lnTo>
                    <a:pt x="2416" y="517"/>
                  </a:lnTo>
                  <a:lnTo>
                    <a:pt x="2324" y="424"/>
                  </a:lnTo>
                  <a:lnTo>
                    <a:pt x="2232" y="332"/>
                  </a:lnTo>
                  <a:lnTo>
                    <a:pt x="2140" y="259"/>
                  </a:lnTo>
                  <a:lnTo>
                    <a:pt x="2029" y="185"/>
                  </a:lnTo>
                  <a:lnTo>
                    <a:pt x="1900" y="129"/>
                  </a:lnTo>
                  <a:lnTo>
                    <a:pt x="1789" y="74"/>
                  </a:lnTo>
                  <a:lnTo>
                    <a:pt x="1660" y="37"/>
                  </a:lnTo>
                  <a:lnTo>
                    <a:pt x="1531" y="19"/>
                  </a:lnTo>
                  <a:lnTo>
                    <a:pt x="1402"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2" name="Google Shape;4152;p15"/>
            <p:cNvSpPr/>
            <p:nvPr/>
          </p:nvSpPr>
          <p:spPr>
            <a:xfrm>
              <a:off x="5193550" y="723500"/>
              <a:ext cx="68225" cy="67775"/>
            </a:xfrm>
            <a:custGeom>
              <a:avLst/>
              <a:gdLst/>
              <a:ahLst/>
              <a:cxnLst/>
              <a:rect l="l" t="t" r="r" b="b"/>
              <a:pathLst>
                <a:path w="2729" h="2711" extrusionOk="0">
                  <a:moveTo>
                    <a:pt x="1162" y="0"/>
                  </a:moveTo>
                  <a:lnTo>
                    <a:pt x="1033" y="37"/>
                  </a:lnTo>
                  <a:lnTo>
                    <a:pt x="904" y="74"/>
                  </a:lnTo>
                  <a:lnTo>
                    <a:pt x="793" y="129"/>
                  </a:lnTo>
                  <a:lnTo>
                    <a:pt x="664" y="203"/>
                  </a:lnTo>
                  <a:lnTo>
                    <a:pt x="553" y="277"/>
                  </a:lnTo>
                  <a:lnTo>
                    <a:pt x="461" y="351"/>
                  </a:lnTo>
                  <a:lnTo>
                    <a:pt x="369" y="443"/>
                  </a:lnTo>
                  <a:lnTo>
                    <a:pt x="277" y="554"/>
                  </a:lnTo>
                  <a:lnTo>
                    <a:pt x="203" y="664"/>
                  </a:lnTo>
                  <a:lnTo>
                    <a:pt x="129" y="775"/>
                  </a:lnTo>
                  <a:lnTo>
                    <a:pt x="92" y="904"/>
                  </a:lnTo>
                  <a:lnTo>
                    <a:pt x="37" y="1033"/>
                  </a:lnTo>
                  <a:lnTo>
                    <a:pt x="19" y="1180"/>
                  </a:lnTo>
                  <a:lnTo>
                    <a:pt x="0" y="1310"/>
                  </a:lnTo>
                  <a:lnTo>
                    <a:pt x="0" y="1439"/>
                  </a:lnTo>
                  <a:lnTo>
                    <a:pt x="19" y="1568"/>
                  </a:lnTo>
                  <a:lnTo>
                    <a:pt x="55" y="1697"/>
                  </a:lnTo>
                  <a:lnTo>
                    <a:pt x="92" y="1826"/>
                  </a:lnTo>
                  <a:lnTo>
                    <a:pt x="148" y="1955"/>
                  </a:lnTo>
                  <a:lnTo>
                    <a:pt x="203" y="2065"/>
                  </a:lnTo>
                  <a:lnTo>
                    <a:pt x="277" y="2176"/>
                  </a:lnTo>
                  <a:lnTo>
                    <a:pt x="369" y="2268"/>
                  </a:lnTo>
                  <a:lnTo>
                    <a:pt x="461" y="2361"/>
                  </a:lnTo>
                  <a:lnTo>
                    <a:pt x="553" y="2434"/>
                  </a:lnTo>
                  <a:lnTo>
                    <a:pt x="664" y="2508"/>
                  </a:lnTo>
                  <a:lnTo>
                    <a:pt x="774" y="2582"/>
                  </a:lnTo>
                  <a:lnTo>
                    <a:pt x="904" y="2637"/>
                  </a:lnTo>
                  <a:lnTo>
                    <a:pt x="1033" y="2674"/>
                  </a:lnTo>
                  <a:lnTo>
                    <a:pt x="1162" y="2692"/>
                  </a:lnTo>
                  <a:lnTo>
                    <a:pt x="1291" y="2711"/>
                  </a:lnTo>
                  <a:lnTo>
                    <a:pt x="1567" y="2711"/>
                  </a:lnTo>
                  <a:lnTo>
                    <a:pt x="1696" y="2674"/>
                  </a:lnTo>
                  <a:lnTo>
                    <a:pt x="1825" y="2637"/>
                  </a:lnTo>
                  <a:lnTo>
                    <a:pt x="1955" y="2582"/>
                  </a:lnTo>
                  <a:lnTo>
                    <a:pt x="2065" y="2526"/>
                  </a:lnTo>
                  <a:lnTo>
                    <a:pt x="2176" y="2434"/>
                  </a:lnTo>
                  <a:lnTo>
                    <a:pt x="2286" y="2361"/>
                  </a:lnTo>
                  <a:lnTo>
                    <a:pt x="2379" y="2268"/>
                  </a:lnTo>
                  <a:lnTo>
                    <a:pt x="2452" y="2158"/>
                  </a:lnTo>
                  <a:lnTo>
                    <a:pt x="2526" y="2047"/>
                  </a:lnTo>
                  <a:lnTo>
                    <a:pt x="2600" y="1936"/>
                  </a:lnTo>
                  <a:lnTo>
                    <a:pt x="2655" y="1807"/>
                  </a:lnTo>
                  <a:lnTo>
                    <a:pt x="2692" y="1678"/>
                  </a:lnTo>
                  <a:lnTo>
                    <a:pt x="2710" y="1549"/>
                  </a:lnTo>
                  <a:lnTo>
                    <a:pt x="2729" y="1402"/>
                  </a:lnTo>
                  <a:lnTo>
                    <a:pt x="2729" y="1273"/>
                  </a:lnTo>
                  <a:lnTo>
                    <a:pt x="2710" y="1144"/>
                  </a:lnTo>
                  <a:lnTo>
                    <a:pt x="2674" y="1015"/>
                  </a:lnTo>
                  <a:lnTo>
                    <a:pt x="2637" y="885"/>
                  </a:lnTo>
                  <a:lnTo>
                    <a:pt x="2581" y="756"/>
                  </a:lnTo>
                  <a:lnTo>
                    <a:pt x="2526" y="646"/>
                  </a:lnTo>
                  <a:lnTo>
                    <a:pt x="2452" y="535"/>
                  </a:lnTo>
                  <a:lnTo>
                    <a:pt x="2360" y="443"/>
                  </a:lnTo>
                  <a:lnTo>
                    <a:pt x="2268" y="351"/>
                  </a:lnTo>
                  <a:lnTo>
                    <a:pt x="2176" y="277"/>
                  </a:lnTo>
                  <a:lnTo>
                    <a:pt x="2065" y="203"/>
                  </a:lnTo>
                  <a:lnTo>
                    <a:pt x="1955" y="129"/>
                  </a:lnTo>
                  <a:lnTo>
                    <a:pt x="1825" y="74"/>
                  </a:lnTo>
                  <a:lnTo>
                    <a:pt x="1715" y="37"/>
                  </a:lnTo>
                  <a:lnTo>
                    <a:pt x="1567" y="19"/>
                  </a:lnTo>
                  <a:lnTo>
                    <a:pt x="143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3" name="Google Shape;4153;p15"/>
            <p:cNvSpPr/>
            <p:nvPr/>
          </p:nvSpPr>
          <p:spPr>
            <a:xfrm>
              <a:off x="5536025" y="1111625"/>
              <a:ext cx="68250" cy="68250"/>
            </a:xfrm>
            <a:custGeom>
              <a:avLst/>
              <a:gdLst/>
              <a:ahLst/>
              <a:cxnLst/>
              <a:rect l="l" t="t" r="r" b="b"/>
              <a:pathLst>
                <a:path w="2730" h="2730" extrusionOk="0">
                  <a:moveTo>
                    <a:pt x="1254" y="0"/>
                  </a:moveTo>
                  <a:lnTo>
                    <a:pt x="1107" y="19"/>
                  </a:lnTo>
                  <a:lnTo>
                    <a:pt x="996" y="56"/>
                  </a:lnTo>
                  <a:lnTo>
                    <a:pt x="867" y="93"/>
                  </a:lnTo>
                  <a:lnTo>
                    <a:pt x="738" y="148"/>
                  </a:lnTo>
                  <a:lnTo>
                    <a:pt x="628" y="203"/>
                  </a:lnTo>
                  <a:lnTo>
                    <a:pt x="535" y="277"/>
                  </a:lnTo>
                  <a:lnTo>
                    <a:pt x="425" y="369"/>
                  </a:lnTo>
                  <a:lnTo>
                    <a:pt x="351" y="461"/>
                  </a:lnTo>
                  <a:lnTo>
                    <a:pt x="259" y="572"/>
                  </a:lnTo>
                  <a:lnTo>
                    <a:pt x="185" y="664"/>
                  </a:lnTo>
                  <a:lnTo>
                    <a:pt x="130" y="793"/>
                  </a:lnTo>
                  <a:lnTo>
                    <a:pt x="74" y="904"/>
                  </a:lnTo>
                  <a:lnTo>
                    <a:pt x="37" y="1033"/>
                  </a:lnTo>
                  <a:lnTo>
                    <a:pt x="19" y="1162"/>
                  </a:lnTo>
                  <a:lnTo>
                    <a:pt x="1" y="1291"/>
                  </a:lnTo>
                  <a:lnTo>
                    <a:pt x="1" y="1439"/>
                  </a:lnTo>
                  <a:lnTo>
                    <a:pt x="19" y="1568"/>
                  </a:lnTo>
                  <a:lnTo>
                    <a:pt x="56" y="1697"/>
                  </a:lnTo>
                  <a:lnTo>
                    <a:pt x="93" y="1826"/>
                  </a:lnTo>
                  <a:lnTo>
                    <a:pt x="148" y="1955"/>
                  </a:lnTo>
                  <a:lnTo>
                    <a:pt x="203" y="2065"/>
                  </a:lnTo>
                  <a:lnTo>
                    <a:pt x="277" y="2176"/>
                  </a:lnTo>
                  <a:lnTo>
                    <a:pt x="369" y="2287"/>
                  </a:lnTo>
                  <a:lnTo>
                    <a:pt x="462" y="2379"/>
                  </a:lnTo>
                  <a:lnTo>
                    <a:pt x="572" y="2453"/>
                  </a:lnTo>
                  <a:lnTo>
                    <a:pt x="683" y="2526"/>
                  </a:lnTo>
                  <a:lnTo>
                    <a:pt x="793" y="2600"/>
                  </a:lnTo>
                  <a:lnTo>
                    <a:pt x="923" y="2637"/>
                  </a:lnTo>
                  <a:lnTo>
                    <a:pt x="1052" y="2674"/>
                  </a:lnTo>
                  <a:lnTo>
                    <a:pt x="1181" y="2711"/>
                  </a:lnTo>
                  <a:lnTo>
                    <a:pt x="1328" y="2729"/>
                  </a:lnTo>
                  <a:lnTo>
                    <a:pt x="1457" y="2711"/>
                  </a:lnTo>
                  <a:lnTo>
                    <a:pt x="1605" y="2692"/>
                  </a:lnTo>
                  <a:lnTo>
                    <a:pt x="1734" y="2674"/>
                  </a:lnTo>
                  <a:lnTo>
                    <a:pt x="1863" y="2619"/>
                  </a:lnTo>
                  <a:lnTo>
                    <a:pt x="1974" y="2582"/>
                  </a:lnTo>
                  <a:lnTo>
                    <a:pt x="2084" y="2508"/>
                  </a:lnTo>
                  <a:lnTo>
                    <a:pt x="2195" y="2434"/>
                  </a:lnTo>
                  <a:lnTo>
                    <a:pt x="2305" y="2342"/>
                  </a:lnTo>
                  <a:lnTo>
                    <a:pt x="2398" y="2250"/>
                  </a:lnTo>
                  <a:lnTo>
                    <a:pt x="2471" y="2139"/>
                  </a:lnTo>
                  <a:lnTo>
                    <a:pt x="2545" y="2029"/>
                  </a:lnTo>
                  <a:lnTo>
                    <a:pt x="2600" y="1918"/>
                  </a:lnTo>
                  <a:lnTo>
                    <a:pt x="2656" y="1789"/>
                  </a:lnTo>
                  <a:lnTo>
                    <a:pt x="2693" y="1660"/>
                  </a:lnTo>
                  <a:lnTo>
                    <a:pt x="2729" y="1531"/>
                  </a:lnTo>
                  <a:lnTo>
                    <a:pt x="2729" y="1383"/>
                  </a:lnTo>
                  <a:lnTo>
                    <a:pt x="2729" y="1254"/>
                  </a:lnTo>
                  <a:lnTo>
                    <a:pt x="2711" y="1107"/>
                  </a:lnTo>
                  <a:lnTo>
                    <a:pt x="2674" y="978"/>
                  </a:lnTo>
                  <a:lnTo>
                    <a:pt x="2637" y="849"/>
                  </a:lnTo>
                  <a:lnTo>
                    <a:pt x="2582" y="738"/>
                  </a:lnTo>
                  <a:lnTo>
                    <a:pt x="2508" y="627"/>
                  </a:lnTo>
                  <a:lnTo>
                    <a:pt x="2434" y="517"/>
                  </a:lnTo>
                  <a:lnTo>
                    <a:pt x="2342" y="406"/>
                  </a:lnTo>
                  <a:lnTo>
                    <a:pt x="2250" y="314"/>
                  </a:lnTo>
                  <a:lnTo>
                    <a:pt x="2139" y="240"/>
                  </a:lnTo>
                  <a:lnTo>
                    <a:pt x="2029" y="166"/>
                  </a:lnTo>
                  <a:lnTo>
                    <a:pt x="1918" y="111"/>
                  </a:lnTo>
                  <a:lnTo>
                    <a:pt x="1789" y="56"/>
                  </a:lnTo>
                  <a:lnTo>
                    <a:pt x="1660" y="19"/>
                  </a:lnTo>
                  <a:lnTo>
                    <a:pt x="151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4" name="Google Shape;4154;p15"/>
            <p:cNvSpPr/>
            <p:nvPr/>
          </p:nvSpPr>
          <p:spPr>
            <a:xfrm>
              <a:off x="5259450" y="817525"/>
              <a:ext cx="68250" cy="68250"/>
            </a:xfrm>
            <a:custGeom>
              <a:avLst/>
              <a:gdLst/>
              <a:ahLst/>
              <a:cxnLst/>
              <a:rect l="l" t="t" r="r" b="b"/>
              <a:pathLst>
                <a:path w="2730" h="2730" extrusionOk="0">
                  <a:moveTo>
                    <a:pt x="1273" y="1"/>
                  </a:moveTo>
                  <a:lnTo>
                    <a:pt x="1125" y="19"/>
                  </a:lnTo>
                  <a:lnTo>
                    <a:pt x="996" y="38"/>
                  </a:lnTo>
                  <a:lnTo>
                    <a:pt x="867" y="93"/>
                  </a:lnTo>
                  <a:lnTo>
                    <a:pt x="757" y="148"/>
                  </a:lnTo>
                  <a:lnTo>
                    <a:pt x="628" y="204"/>
                  </a:lnTo>
                  <a:lnTo>
                    <a:pt x="535" y="277"/>
                  </a:lnTo>
                  <a:lnTo>
                    <a:pt x="425" y="370"/>
                  </a:lnTo>
                  <a:lnTo>
                    <a:pt x="333" y="462"/>
                  </a:lnTo>
                  <a:lnTo>
                    <a:pt x="259" y="572"/>
                  </a:lnTo>
                  <a:lnTo>
                    <a:pt x="185" y="683"/>
                  </a:lnTo>
                  <a:lnTo>
                    <a:pt x="111" y="794"/>
                  </a:lnTo>
                  <a:lnTo>
                    <a:pt x="74" y="923"/>
                  </a:lnTo>
                  <a:lnTo>
                    <a:pt x="19" y="1052"/>
                  </a:lnTo>
                  <a:lnTo>
                    <a:pt x="1" y="1181"/>
                  </a:lnTo>
                  <a:lnTo>
                    <a:pt x="1" y="1328"/>
                  </a:lnTo>
                  <a:lnTo>
                    <a:pt x="1" y="1457"/>
                  </a:lnTo>
                  <a:lnTo>
                    <a:pt x="19" y="1605"/>
                  </a:lnTo>
                  <a:lnTo>
                    <a:pt x="38" y="1734"/>
                  </a:lnTo>
                  <a:lnTo>
                    <a:pt x="93" y="1863"/>
                  </a:lnTo>
                  <a:lnTo>
                    <a:pt x="148" y="1974"/>
                  </a:lnTo>
                  <a:lnTo>
                    <a:pt x="204" y="2103"/>
                  </a:lnTo>
                  <a:lnTo>
                    <a:pt x="296" y="2195"/>
                  </a:lnTo>
                  <a:lnTo>
                    <a:pt x="369" y="2306"/>
                  </a:lnTo>
                  <a:lnTo>
                    <a:pt x="480" y="2398"/>
                  </a:lnTo>
                  <a:lnTo>
                    <a:pt x="572" y="2472"/>
                  </a:lnTo>
                  <a:lnTo>
                    <a:pt x="683" y="2545"/>
                  </a:lnTo>
                  <a:lnTo>
                    <a:pt x="812" y="2601"/>
                  </a:lnTo>
                  <a:lnTo>
                    <a:pt x="923" y="2656"/>
                  </a:lnTo>
                  <a:lnTo>
                    <a:pt x="1070" y="2693"/>
                  </a:lnTo>
                  <a:lnTo>
                    <a:pt x="1199" y="2711"/>
                  </a:lnTo>
                  <a:lnTo>
                    <a:pt x="1328" y="2730"/>
                  </a:lnTo>
                  <a:lnTo>
                    <a:pt x="1476" y="2730"/>
                  </a:lnTo>
                  <a:lnTo>
                    <a:pt x="1605" y="2711"/>
                  </a:lnTo>
                  <a:lnTo>
                    <a:pt x="1734" y="2674"/>
                  </a:lnTo>
                  <a:lnTo>
                    <a:pt x="1863" y="2619"/>
                  </a:lnTo>
                  <a:lnTo>
                    <a:pt x="1992" y="2564"/>
                  </a:lnTo>
                  <a:lnTo>
                    <a:pt x="2103" y="2508"/>
                  </a:lnTo>
                  <a:lnTo>
                    <a:pt x="2213" y="2416"/>
                  </a:lnTo>
                  <a:lnTo>
                    <a:pt x="2306" y="2342"/>
                  </a:lnTo>
                  <a:lnTo>
                    <a:pt x="2398" y="2232"/>
                  </a:lnTo>
                  <a:lnTo>
                    <a:pt x="2471" y="2140"/>
                  </a:lnTo>
                  <a:lnTo>
                    <a:pt x="2545" y="2011"/>
                  </a:lnTo>
                  <a:lnTo>
                    <a:pt x="2601" y="1900"/>
                  </a:lnTo>
                  <a:lnTo>
                    <a:pt x="2656" y="1771"/>
                  </a:lnTo>
                  <a:lnTo>
                    <a:pt x="2693" y="1642"/>
                  </a:lnTo>
                  <a:lnTo>
                    <a:pt x="2711" y="1513"/>
                  </a:lnTo>
                  <a:lnTo>
                    <a:pt x="2730" y="1365"/>
                  </a:lnTo>
                  <a:lnTo>
                    <a:pt x="2711" y="1236"/>
                  </a:lnTo>
                  <a:lnTo>
                    <a:pt x="2693" y="1107"/>
                  </a:lnTo>
                  <a:lnTo>
                    <a:pt x="2656" y="978"/>
                  </a:lnTo>
                  <a:lnTo>
                    <a:pt x="2619" y="849"/>
                  </a:lnTo>
                  <a:lnTo>
                    <a:pt x="2564" y="738"/>
                  </a:lnTo>
                  <a:lnTo>
                    <a:pt x="2490" y="628"/>
                  </a:lnTo>
                  <a:lnTo>
                    <a:pt x="2416" y="517"/>
                  </a:lnTo>
                  <a:lnTo>
                    <a:pt x="2342" y="425"/>
                  </a:lnTo>
                  <a:lnTo>
                    <a:pt x="2250" y="333"/>
                  </a:lnTo>
                  <a:lnTo>
                    <a:pt x="2140" y="259"/>
                  </a:lnTo>
                  <a:lnTo>
                    <a:pt x="2029" y="185"/>
                  </a:lnTo>
                  <a:lnTo>
                    <a:pt x="1918" y="130"/>
                  </a:lnTo>
                  <a:lnTo>
                    <a:pt x="1789" y="75"/>
                  </a:lnTo>
                  <a:lnTo>
                    <a:pt x="1679" y="38"/>
                  </a:lnTo>
                  <a:lnTo>
                    <a:pt x="155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5" name="Google Shape;4155;p15"/>
            <p:cNvSpPr/>
            <p:nvPr/>
          </p:nvSpPr>
          <p:spPr>
            <a:xfrm>
              <a:off x="6064275" y="1368375"/>
              <a:ext cx="67800" cy="67775"/>
            </a:xfrm>
            <a:custGeom>
              <a:avLst/>
              <a:gdLst/>
              <a:ahLst/>
              <a:cxnLst/>
              <a:rect l="l" t="t" r="r" b="b"/>
              <a:pathLst>
                <a:path w="2712" h="2711" extrusionOk="0">
                  <a:moveTo>
                    <a:pt x="1328" y="0"/>
                  </a:moveTo>
                  <a:lnTo>
                    <a:pt x="1199" y="19"/>
                  </a:lnTo>
                  <a:lnTo>
                    <a:pt x="1070" y="37"/>
                  </a:lnTo>
                  <a:lnTo>
                    <a:pt x="941" y="74"/>
                  </a:lnTo>
                  <a:lnTo>
                    <a:pt x="830" y="111"/>
                  </a:lnTo>
                  <a:lnTo>
                    <a:pt x="701" y="166"/>
                  </a:lnTo>
                  <a:lnTo>
                    <a:pt x="591" y="240"/>
                  </a:lnTo>
                  <a:lnTo>
                    <a:pt x="499" y="314"/>
                  </a:lnTo>
                  <a:lnTo>
                    <a:pt x="406" y="406"/>
                  </a:lnTo>
                  <a:lnTo>
                    <a:pt x="314" y="498"/>
                  </a:lnTo>
                  <a:lnTo>
                    <a:pt x="240" y="609"/>
                  </a:lnTo>
                  <a:lnTo>
                    <a:pt x="167" y="720"/>
                  </a:lnTo>
                  <a:lnTo>
                    <a:pt x="111" y="830"/>
                  </a:lnTo>
                  <a:lnTo>
                    <a:pt x="56" y="959"/>
                  </a:lnTo>
                  <a:lnTo>
                    <a:pt x="19" y="1088"/>
                  </a:lnTo>
                  <a:lnTo>
                    <a:pt x="1" y="1217"/>
                  </a:lnTo>
                  <a:lnTo>
                    <a:pt x="1" y="1346"/>
                  </a:lnTo>
                  <a:lnTo>
                    <a:pt x="1" y="1494"/>
                  </a:lnTo>
                  <a:lnTo>
                    <a:pt x="19" y="1623"/>
                  </a:lnTo>
                  <a:lnTo>
                    <a:pt x="56" y="1752"/>
                  </a:lnTo>
                  <a:lnTo>
                    <a:pt x="111" y="1881"/>
                  </a:lnTo>
                  <a:lnTo>
                    <a:pt x="167" y="1992"/>
                  </a:lnTo>
                  <a:lnTo>
                    <a:pt x="240" y="2102"/>
                  </a:lnTo>
                  <a:lnTo>
                    <a:pt x="314" y="2213"/>
                  </a:lnTo>
                  <a:lnTo>
                    <a:pt x="406" y="2324"/>
                  </a:lnTo>
                  <a:lnTo>
                    <a:pt x="499" y="2397"/>
                  </a:lnTo>
                  <a:lnTo>
                    <a:pt x="609" y="2490"/>
                  </a:lnTo>
                  <a:lnTo>
                    <a:pt x="720" y="2563"/>
                  </a:lnTo>
                  <a:lnTo>
                    <a:pt x="849" y="2619"/>
                  </a:lnTo>
                  <a:lnTo>
                    <a:pt x="960" y="2656"/>
                  </a:lnTo>
                  <a:lnTo>
                    <a:pt x="1107" y="2692"/>
                  </a:lnTo>
                  <a:lnTo>
                    <a:pt x="1236" y="2711"/>
                  </a:lnTo>
                  <a:lnTo>
                    <a:pt x="1513" y="2711"/>
                  </a:lnTo>
                  <a:lnTo>
                    <a:pt x="1642" y="2692"/>
                  </a:lnTo>
                  <a:lnTo>
                    <a:pt x="1771" y="2656"/>
                  </a:lnTo>
                  <a:lnTo>
                    <a:pt x="1881" y="2600"/>
                  </a:lnTo>
                  <a:lnTo>
                    <a:pt x="1992" y="2545"/>
                  </a:lnTo>
                  <a:lnTo>
                    <a:pt x="2103" y="2471"/>
                  </a:lnTo>
                  <a:lnTo>
                    <a:pt x="2213" y="2397"/>
                  </a:lnTo>
                  <a:lnTo>
                    <a:pt x="2305" y="2305"/>
                  </a:lnTo>
                  <a:lnTo>
                    <a:pt x="2398" y="2213"/>
                  </a:lnTo>
                  <a:lnTo>
                    <a:pt x="2471" y="2102"/>
                  </a:lnTo>
                  <a:lnTo>
                    <a:pt x="2545" y="1992"/>
                  </a:lnTo>
                  <a:lnTo>
                    <a:pt x="2601" y="1881"/>
                  </a:lnTo>
                  <a:lnTo>
                    <a:pt x="2656" y="1771"/>
                  </a:lnTo>
                  <a:lnTo>
                    <a:pt x="2674" y="1641"/>
                  </a:lnTo>
                  <a:lnTo>
                    <a:pt x="2711" y="1512"/>
                  </a:lnTo>
                  <a:lnTo>
                    <a:pt x="2711" y="1365"/>
                  </a:lnTo>
                  <a:lnTo>
                    <a:pt x="2711" y="1236"/>
                  </a:lnTo>
                  <a:lnTo>
                    <a:pt x="2693" y="1107"/>
                  </a:lnTo>
                  <a:lnTo>
                    <a:pt x="2656" y="959"/>
                  </a:lnTo>
                  <a:lnTo>
                    <a:pt x="2601" y="849"/>
                  </a:lnTo>
                  <a:lnTo>
                    <a:pt x="2545" y="720"/>
                  </a:lnTo>
                  <a:lnTo>
                    <a:pt x="2471" y="609"/>
                  </a:lnTo>
                  <a:lnTo>
                    <a:pt x="2398" y="498"/>
                  </a:lnTo>
                  <a:lnTo>
                    <a:pt x="2305" y="406"/>
                  </a:lnTo>
                  <a:lnTo>
                    <a:pt x="2213" y="314"/>
                  </a:lnTo>
                  <a:lnTo>
                    <a:pt x="2103" y="240"/>
                  </a:lnTo>
                  <a:lnTo>
                    <a:pt x="1992" y="166"/>
                  </a:lnTo>
                  <a:lnTo>
                    <a:pt x="1863" y="111"/>
                  </a:lnTo>
                  <a:lnTo>
                    <a:pt x="1734" y="56"/>
                  </a:lnTo>
                  <a:lnTo>
                    <a:pt x="1605" y="19"/>
                  </a:lnTo>
                  <a:lnTo>
                    <a:pt x="1476"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6" name="Google Shape;4156;p15"/>
            <p:cNvSpPr/>
            <p:nvPr/>
          </p:nvSpPr>
          <p:spPr>
            <a:xfrm>
              <a:off x="5324900" y="911575"/>
              <a:ext cx="68250" cy="68250"/>
            </a:xfrm>
            <a:custGeom>
              <a:avLst/>
              <a:gdLst/>
              <a:ahLst/>
              <a:cxnLst/>
              <a:rect l="l" t="t" r="r" b="b"/>
              <a:pathLst>
                <a:path w="2730" h="2730" extrusionOk="0">
                  <a:moveTo>
                    <a:pt x="1273" y="0"/>
                  </a:moveTo>
                  <a:lnTo>
                    <a:pt x="1144" y="19"/>
                  </a:lnTo>
                  <a:lnTo>
                    <a:pt x="1015" y="56"/>
                  </a:lnTo>
                  <a:lnTo>
                    <a:pt x="886" y="92"/>
                  </a:lnTo>
                  <a:lnTo>
                    <a:pt x="757" y="148"/>
                  </a:lnTo>
                  <a:lnTo>
                    <a:pt x="646" y="221"/>
                  </a:lnTo>
                  <a:lnTo>
                    <a:pt x="536" y="295"/>
                  </a:lnTo>
                  <a:lnTo>
                    <a:pt x="443" y="387"/>
                  </a:lnTo>
                  <a:lnTo>
                    <a:pt x="351" y="480"/>
                  </a:lnTo>
                  <a:lnTo>
                    <a:pt x="259" y="572"/>
                  </a:lnTo>
                  <a:lnTo>
                    <a:pt x="185" y="701"/>
                  </a:lnTo>
                  <a:lnTo>
                    <a:pt x="130" y="811"/>
                  </a:lnTo>
                  <a:lnTo>
                    <a:pt x="75" y="941"/>
                  </a:lnTo>
                  <a:lnTo>
                    <a:pt x="38" y="1070"/>
                  </a:lnTo>
                  <a:lnTo>
                    <a:pt x="19" y="1199"/>
                  </a:lnTo>
                  <a:lnTo>
                    <a:pt x="1" y="1346"/>
                  </a:lnTo>
                  <a:lnTo>
                    <a:pt x="1" y="1475"/>
                  </a:lnTo>
                  <a:lnTo>
                    <a:pt x="19" y="1604"/>
                  </a:lnTo>
                  <a:lnTo>
                    <a:pt x="56" y="1733"/>
                  </a:lnTo>
                  <a:lnTo>
                    <a:pt x="93" y="1862"/>
                  </a:lnTo>
                  <a:lnTo>
                    <a:pt x="148" y="1973"/>
                  </a:lnTo>
                  <a:lnTo>
                    <a:pt x="222" y="2084"/>
                  </a:lnTo>
                  <a:lnTo>
                    <a:pt x="296" y="2194"/>
                  </a:lnTo>
                  <a:lnTo>
                    <a:pt x="370" y="2287"/>
                  </a:lnTo>
                  <a:lnTo>
                    <a:pt x="462" y="2379"/>
                  </a:lnTo>
                  <a:lnTo>
                    <a:pt x="573" y="2471"/>
                  </a:lnTo>
                  <a:lnTo>
                    <a:pt x="683" y="2545"/>
                  </a:lnTo>
                  <a:lnTo>
                    <a:pt x="794" y="2600"/>
                  </a:lnTo>
                  <a:lnTo>
                    <a:pt x="923" y="2655"/>
                  </a:lnTo>
                  <a:lnTo>
                    <a:pt x="1033" y="2692"/>
                  </a:lnTo>
                  <a:lnTo>
                    <a:pt x="1181" y="2711"/>
                  </a:lnTo>
                  <a:lnTo>
                    <a:pt x="1310" y="2729"/>
                  </a:lnTo>
                  <a:lnTo>
                    <a:pt x="1439" y="2729"/>
                  </a:lnTo>
                  <a:lnTo>
                    <a:pt x="1587" y="2711"/>
                  </a:lnTo>
                  <a:lnTo>
                    <a:pt x="1716" y="2674"/>
                  </a:lnTo>
                  <a:lnTo>
                    <a:pt x="1845" y="2637"/>
                  </a:lnTo>
                  <a:lnTo>
                    <a:pt x="1955" y="2582"/>
                  </a:lnTo>
                  <a:lnTo>
                    <a:pt x="2084" y="2526"/>
                  </a:lnTo>
                  <a:lnTo>
                    <a:pt x="2195" y="2434"/>
                  </a:lnTo>
                  <a:lnTo>
                    <a:pt x="2287" y="2360"/>
                  </a:lnTo>
                  <a:lnTo>
                    <a:pt x="2379" y="2268"/>
                  </a:lnTo>
                  <a:lnTo>
                    <a:pt x="2472" y="2157"/>
                  </a:lnTo>
                  <a:lnTo>
                    <a:pt x="2545" y="2047"/>
                  </a:lnTo>
                  <a:lnTo>
                    <a:pt x="2601" y="1918"/>
                  </a:lnTo>
                  <a:lnTo>
                    <a:pt x="2656" y="1807"/>
                  </a:lnTo>
                  <a:lnTo>
                    <a:pt x="2693" y="1660"/>
                  </a:lnTo>
                  <a:lnTo>
                    <a:pt x="2711" y="1531"/>
                  </a:lnTo>
                  <a:lnTo>
                    <a:pt x="2730" y="1401"/>
                  </a:lnTo>
                  <a:lnTo>
                    <a:pt x="2730" y="1254"/>
                  </a:lnTo>
                  <a:lnTo>
                    <a:pt x="2711" y="1125"/>
                  </a:lnTo>
                  <a:lnTo>
                    <a:pt x="2674" y="996"/>
                  </a:lnTo>
                  <a:lnTo>
                    <a:pt x="2638" y="885"/>
                  </a:lnTo>
                  <a:lnTo>
                    <a:pt x="2582" y="756"/>
                  </a:lnTo>
                  <a:lnTo>
                    <a:pt x="2509" y="646"/>
                  </a:lnTo>
                  <a:lnTo>
                    <a:pt x="2435" y="535"/>
                  </a:lnTo>
                  <a:lnTo>
                    <a:pt x="2343" y="443"/>
                  </a:lnTo>
                  <a:lnTo>
                    <a:pt x="2250" y="351"/>
                  </a:lnTo>
                  <a:lnTo>
                    <a:pt x="2158" y="277"/>
                  </a:lnTo>
                  <a:lnTo>
                    <a:pt x="2048" y="203"/>
                  </a:lnTo>
                  <a:lnTo>
                    <a:pt x="1937" y="129"/>
                  </a:lnTo>
                  <a:lnTo>
                    <a:pt x="1808" y="92"/>
                  </a:lnTo>
                  <a:lnTo>
                    <a:pt x="1679" y="37"/>
                  </a:lnTo>
                  <a:lnTo>
                    <a:pt x="1550" y="19"/>
                  </a:lnTo>
                  <a:lnTo>
                    <a:pt x="142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7" name="Google Shape;4157;p15"/>
            <p:cNvSpPr/>
            <p:nvPr/>
          </p:nvSpPr>
          <p:spPr>
            <a:xfrm>
              <a:off x="6144025" y="1382675"/>
              <a:ext cx="67775" cy="67775"/>
            </a:xfrm>
            <a:custGeom>
              <a:avLst/>
              <a:gdLst/>
              <a:ahLst/>
              <a:cxnLst/>
              <a:rect l="l" t="t" r="r" b="b"/>
              <a:pathLst>
                <a:path w="2711" h="2711" extrusionOk="0">
                  <a:moveTo>
                    <a:pt x="1254" y="0"/>
                  </a:moveTo>
                  <a:lnTo>
                    <a:pt x="1125" y="18"/>
                  </a:lnTo>
                  <a:lnTo>
                    <a:pt x="996" y="55"/>
                  </a:lnTo>
                  <a:lnTo>
                    <a:pt x="867" y="92"/>
                  </a:lnTo>
                  <a:lnTo>
                    <a:pt x="738" y="148"/>
                  </a:lnTo>
                  <a:lnTo>
                    <a:pt x="627" y="221"/>
                  </a:lnTo>
                  <a:lnTo>
                    <a:pt x="517" y="295"/>
                  </a:lnTo>
                  <a:lnTo>
                    <a:pt x="425" y="387"/>
                  </a:lnTo>
                  <a:lnTo>
                    <a:pt x="332" y="498"/>
                  </a:lnTo>
                  <a:lnTo>
                    <a:pt x="240" y="590"/>
                  </a:lnTo>
                  <a:lnTo>
                    <a:pt x="166" y="701"/>
                  </a:lnTo>
                  <a:lnTo>
                    <a:pt x="111" y="830"/>
                  </a:lnTo>
                  <a:lnTo>
                    <a:pt x="74" y="959"/>
                  </a:lnTo>
                  <a:lnTo>
                    <a:pt x="37" y="1088"/>
                  </a:lnTo>
                  <a:lnTo>
                    <a:pt x="1" y="1217"/>
                  </a:lnTo>
                  <a:lnTo>
                    <a:pt x="1" y="1364"/>
                  </a:lnTo>
                  <a:lnTo>
                    <a:pt x="1" y="1494"/>
                  </a:lnTo>
                  <a:lnTo>
                    <a:pt x="37" y="1623"/>
                  </a:lnTo>
                  <a:lnTo>
                    <a:pt x="56" y="1752"/>
                  </a:lnTo>
                  <a:lnTo>
                    <a:pt x="111" y="1862"/>
                  </a:lnTo>
                  <a:lnTo>
                    <a:pt x="166" y="1991"/>
                  </a:lnTo>
                  <a:lnTo>
                    <a:pt x="240" y="2102"/>
                  </a:lnTo>
                  <a:lnTo>
                    <a:pt x="314" y="2213"/>
                  </a:lnTo>
                  <a:lnTo>
                    <a:pt x="388" y="2305"/>
                  </a:lnTo>
                  <a:lnTo>
                    <a:pt x="498" y="2397"/>
                  </a:lnTo>
                  <a:lnTo>
                    <a:pt x="591" y="2471"/>
                  </a:lnTo>
                  <a:lnTo>
                    <a:pt x="701" y="2544"/>
                  </a:lnTo>
                  <a:lnTo>
                    <a:pt x="812" y="2600"/>
                  </a:lnTo>
                  <a:lnTo>
                    <a:pt x="941" y="2655"/>
                  </a:lnTo>
                  <a:lnTo>
                    <a:pt x="1070" y="2674"/>
                  </a:lnTo>
                  <a:lnTo>
                    <a:pt x="1199" y="2710"/>
                  </a:lnTo>
                  <a:lnTo>
                    <a:pt x="1476" y="2710"/>
                  </a:lnTo>
                  <a:lnTo>
                    <a:pt x="1605" y="2692"/>
                  </a:lnTo>
                  <a:lnTo>
                    <a:pt x="1734" y="2655"/>
                  </a:lnTo>
                  <a:lnTo>
                    <a:pt x="1863" y="2618"/>
                  </a:lnTo>
                  <a:lnTo>
                    <a:pt x="1973" y="2563"/>
                  </a:lnTo>
                  <a:lnTo>
                    <a:pt x="2102" y="2489"/>
                  </a:lnTo>
                  <a:lnTo>
                    <a:pt x="2195" y="2415"/>
                  </a:lnTo>
                  <a:lnTo>
                    <a:pt x="2305" y="2323"/>
                  </a:lnTo>
                  <a:lnTo>
                    <a:pt x="2397" y="2231"/>
                  </a:lnTo>
                  <a:lnTo>
                    <a:pt x="2471" y="2120"/>
                  </a:lnTo>
                  <a:lnTo>
                    <a:pt x="2545" y="2010"/>
                  </a:lnTo>
                  <a:lnTo>
                    <a:pt x="2600" y="1881"/>
                  </a:lnTo>
                  <a:lnTo>
                    <a:pt x="2656" y="1770"/>
                  </a:lnTo>
                  <a:lnTo>
                    <a:pt x="2692" y="1641"/>
                  </a:lnTo>
                  <a:lnTo>
                    <a:pt x="2711" y="1494"/>
                  </a:lnTo>
                  <a:lnTo>
                    <a:pt x="2711" y="1364"/>
                  </a:lnTo>
                  <a:lnTo>
                    <a:pt x="2711" y="1235"/>
                  </a:lnTo>
                  <a:lnTo>
                    <a:pt x="2692" y="1088"/>
                  </a:lnTo>
                  <a:lnTo>
                    <a:pt x="2656" y="977"/>
                  </a:lnTo>
                  <a:lnTo>
                    <a:pt x="2619" y="848"/>
                  </a:lnTo>
                  <a:lnTo>
                    <a:pt x="2563" y="738"/>
                  </a:lnTo>
                  <a:lnTo>
                    <a:pt x="2490" y="627"/>
                  </a:lnTo>
                  <a:lnTo>
                    <a:pt x="2416" y="516"/>
                  </a:lnTo>
                  <a:lnTo>
                    <a:pt x="2324" y="424"/>
                  </a:lnTo>
                  <a:lnTo>
                    <a:pt x="2232" y="332"/>
                  </a:lnTo>
                  <a:lnTo>
                    <a:pt x="2121" y="240"/>
                  </a:lnTo>
                  <a:lnTo>
                    <a:pt x="2010" y="184"/>
                  </a:lnTo>
                  <a:lnTo>
                    <a:pt x="1900" y="111"/>
                  </a:lnTo>
                  <a:lnTo>
                    <a:pt x="1789" y="74"/>
                  </a:lnTo>
                  <a:lnTo>
                    <a:pt x="1660" y="37"/>
                  </a:lnTo>
                  <a:lnTo>
                    <a:pt x="1531" y="18"/>
                  </a:lnTo>
                  <a:lnTo>
                    <a:pt x="138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8" name="Google Shape;4158;p15"/>
            <p:cNvSpPr/>
            <p:nvPr/>
          </p:nvSpPr>
          <p:spPr>
            <a:xfrm>
              <a:off x="5079225" y="458000"/>
              <a:ext cx="68250" cy="68225"/>
            </a:xfrm>
            <a:custGeom>
              <a:avLst/>
              <a:gdLst/>
              <a:ahLst/>
              <a:cxnLst/>
              <a:rect l="l" t="t" r="r" b="b"/>
              <a:pathLst>
                <a:path w="2730" h="2729" extrusionOk="0">
                  <a:moveTo>
                    <a:pt x="1273" y="0"/>
                  </a:moveTo>
                  <a:lnTo>
                    <a:pt x="1144" y="18"/>
                  </a:lnTo>
                  <a:lnTo>
                    <a:pt x="1015" y="37"/>
                  </a:lnTo>
                  <a:lnTo>
                    <a:pt x="885" y="92"/>
                  </a:lnTo>
                  <a:lnTo>
                    <a:pt x="756" y="148"/>
                  </a:lnTo>
                  <a:lnTo>
                    <a:pt x="646" y="203"/>
                  </a:lnTo>
                  <a:lnTo>
                    <a:pt x="535" y="295"/>
                  </a:lnTo>
                  <a:lnTo>
                    <a:pt x="443" y="369"/>
                  </a:lnTo>
                  <a:lnTo>
                    <a:pt x="351" y="461"/>
                  </a:lnTo>
                  <a:lnTo>
                    <a:pt x="259" y="572"/>
                  </a:lnTo>
                  <a:lnTo>
                    <a:pt x="185" y="682"/>
                  </a:lnTo>
                  <a:lnTo>
                    <a:pt x="129" y="811"/>
                  </a:lnTo>
                  <a:lnTo>
                    <a:pt x="74" y="922"/>
                  </a:lnTo>
                  <a:lnTo>
                    <a:pt x="37" y="1051"/>
                  </a:lnTo>
                  <a:lnTo>
                    <a:pt x="19" y="1198"/>
                  </a:lnTo>
                  <a:lnTo>
                    <a:pt x="0" y="1328"/>
                  </a:lnTo>
                  <a:lnTo>
                    <a:pt x="19" y="1475"/>
                  </a:lnTo>
                  <a:lnTo>
                    <a:pt x="37" y="1604"/>
                  </a:lnTo>
                  <a:lnTo>
                    <a:pt x="56" y="1733"/>
                  </a:lnTo>
                  <a:lnTo>
                    <a:pt x="111" y="1862"/>
                  </a:lnTo>
                  <a:lnTo>
                    <a:pt x="166" y="1991"/>
                  </a:lnTo>
                  <a:lnTo>
                    <a:pt x="240" y="2102"/>
                  </a:lnTo>
                  <a:lnTo>
                    <a:pt x="314" y="2213"/>
                  </a:lnTo>
                  <a:lnTo>
                    <a:pt x="406" y="2305"/>
                  </a:lnTo>
                  <a:lnTo>
                    <a:pt x="498" y="2397"/>
                  </a:lnTo>
                  <a:lnTo>
                    <a:pt x="590" y="2471"/>
                  </a:lnTo>
                  <a:lnTo>
                    <a:pt x="720" y="2544"/>
                  </a:lnTo>
                  <a:lnTo>
                    <a:pt x="830" y="2600"/>
                  </a:lnTo>
                  <a:lnTo>
                    <a:pt x="959" y="2655"/>
                  </a:lnTo>
                  <a:lnTo>
                    <a:pt x="1088" y="2692"/>
                  </a:lnTo>
                  <a:lnTo>
                    <a:pt x="1217" y="2710"/>
                  </a:lnTo>
                  <a:lnTo>
                    <a:pt x="1365" y="2729"/>
                  </a:lnTo>
                  <a:lnTo>
                    <a:pt x="1494" y="2710"/>
                  </a:lnTo>
                  <a:lnTo>
                    <a:pt x="1623" y="2692"/>
                  </a:lnTo>
                  <a:lnTo>
                    <a:pt x="1752" y="2674"/>
                  </a:lnTo>
                  <a:lnTo>
                    <a:pt x="1881" y="2618"/>
                  </a:lnTo>
                  <a:lnTo>
                    <a:pt x="1992" y="2563"/>
                  </a:lnTo>
                  <a:lnTo>
                    <a:pt x="2102" y="2508"/>
                  </a:lnTo>
                  <a:lnTo>
                    <a:pt x="2213" y="2434"/>
                  </a:lnTo>
                  <a:lnTo>
                    <a:pt x="2305" y="2342"/>
                  </a:lnTo>
                  <a:lnTo>
                    <a:pt x="2397" y="2249"/>
                  </a:lnTo>
                  <a:lnTo>
                    <a:pt x="2471" y="2157"/>
                  </a:lnTo>
                  <a:lnTo>
                    <a:pt x="2545" y="2047"/>
                  </a:lnTo>
                  <a:lnTo>
                    <a:pt x="2619" y="1936"/>
                  </a:lnTo>
                  <a:lnTo>
                    <a:pt x="2656" y="1807"/>
                  </a:lnTo>
                  <a:lnTo>
                    <a:pt x="2692" y="1678"/>
                  </a:lnTo>
                  <a:lnTo>
                    <a:pt x="2729" y="1549"/>
                  </a:lnTo>
                  <a:lnTo>
                    <a:pt x="2729" y="1420"/>
                  </a:lnTo>
                  <a:lnTo>
                    <a:pt x="2729" y="1272"/>
                  </a:lnTo>
                  <a:lnTo>
                    <a:pt x="2729" y="1143"/>
                  </a:lnTo>
                  <a:lnTo>
                    <a:pt x="2692" y="1014"/>
                  </a:lnTo>
                  <a:lnTo>
                    <a:pt x="2656" y="885"/>
                  </a:lnTo>
                  <a:lnTo>
                    <a:pt x="2600" y="756"/>
                  </a:lnTo>
                  <a:lnTo>
                    <a:pt x="2526" y="645"/>
                  </a:lnTo>
                  <a:lnTo>
                    <a:pt x="2453" y="535"/>
                  </a:lnTo>
                  <a:lnTo>
                    <a:pt x="2379" y="443"/>
                  </a:lnTo>
                  <a:lnTo>
                    <a:pt x="2268" y="350"/>
                  </a:lnTo>
                  <a:lnTo>
                    <a:pt x="2176" y="258"/>
                  </a:lnTo>
                  <a:lnTo>
                    <a:pt x="2065" y="184"/>
                  </a:lnTo>
                  <a:lnTo>
                    <a:pt x="1936" y="129"/>
                  </a:lnTo>
                  <a:lnTo>
                    <a:pt x="1826" y="74"/>
                  </a:lnTo>
                  <a:lnTo>
                    <a:pt x="1697" y="37"/>
                  </a:lnTo>
                  <a:lnTo>
                    <a:pt x="154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9" name="Google Shape;4159;p15"/>
            <p:cNvSpPr/>
            <p:nvPr/>
          </p:nvSpPr>
          <p:spPr>
            <a:xfrm>
              <a:off x="5681700" y="1219950"/>
              <a:ext cx="67775" cy="67775"/>
            </a:xfrm>
            <a:custGeom>
              <a:avLst/>
              <a:gdLst/>
              <a:ahLst/>
              <a:cxnLst/>
              <a:rect l="l" t="t" r="r" b="b"/>
              <a:pathLst>
                <a:path w="2711" h="2711" extrusionOk="0">
                  <a:moveTo>
                    <a:pt x="1235" y="0"/>
                  </a:moveTo>
                  <a:lnTo>
                    <a:pt x="1106" y="19"/>
                  </a:lnTo>
                  <a:lnTo>
                    <a:pt x="977" y="56"/>
                  </a:lnTo>
                  <a:lnTo>
                    <a:pt x="848" y="111"/>
                  </a:lnTo>
                  <a:lnTo>
                    <a:pt x="738" y="166"/>
                  </a:lnTo>
                  <a:lnTo>
                    <a:pt x="609" y="240"/>
                  </a:lnTo>
                  <a:lnTo>
                    <a:pt x="516" y="314"/>
                  </a:lnTo>
                  <a:lnTo>
                    <a:pt x="406" y="406"/>
                  </a:lnTo>
                  <a:lnTo>
                    <a:pt x="314" y="498"/>
                  </a:lnTo>
                  <a:lnTo>
                    <a:pt x="240" y="609"/>
                  </a:lnTo>
                  <a:lnTo>
                    <a:pt x="166" y="719"/>
                  </a:lnTo>
                  <a:lnTo>
                    <a:pt x="111" y="848"/>
                  </a:lnTo>
                  <a:lnTo>
                    <a:pt x="55" y="978"/>
                  </a:lnTo>
                  <a:lnTo>
                    <a:pt x="37" y="1107"/>
                  </a:lnTo>
                  <a:lnTo>
                    <a:pt x="0" y="1236"/>
                  </a:lnTo>
                  <a:lnTo>
                    <a:pt x="0" y="1365"/>
                  </a:lnTo>
                  <a:lnTo>
                    <a:pt x="19" y="1512"/>
                  </a:lnTo>
                  <a:lnTo>
                    <a:pt x="37" y="1641"/>
                  </a:lnTo>
                  <a:lnTo>
                    <a:pt x="74" y="1770"/>
                  </a:lnTo>
                  <a:lnTo>
                    <a:pt x="111" y="1881"/>
                  </a:lnTo>
                  <a:lnTo>
                    <a:pt x="166" y="2010"/>
                  </a:lnTo>
                  <a:lnTo>
                    <a:pt x="240" y="2121"/>
                  </a:lnTo>
                  <a:lnTo>
                    <a:pt x="314" y="2213"/>
                  </a:lnTo>
                  <a:lnTo>
                    <a:pt x="406" y="2305"/>
                  </a:lnTo>
                  <a:lnTo>
                    <a:pt x="498" y="2397"/>
                  </a:lnTo>
                  <a:lnTo>
                    <a:pt x="609" y="2471"/>
                  </a:lnTo>
                  <a:lnTo>
                    <a:pt x="719" y="2545"/>
                  </a:lnTo>
                  <a:lnTo>
                    <a:pt x="830" y="2600"/>
                  </a:lnTo>
                  <a:lnTo>
                    <a:pt x="959" y="2655"/>
                  </a:lnTo>
                  <a:lnTo>
                    <a:pt x="1069" y="2692"/>
                  </a:lnTo>
                  <a:lnTo>
                    <a:pt x="1217" y="2711"/>
                  </a:lnTo>
                  <a:lnTo>
                    <a:pt x="1475" y="2711"/>
                  </a:lnTo>
                  <a:lnTo>
                    <a:pt x="1623" y="2692"/>
                  </a:lnTo>
                  <a:lnTo>
                    <a:pt x="1752" y="2655"/>
                  </a:lnTo>
                  <a:lnTo>
                    <a:pt x="1881" y="2619"/>
                  </a:lnTo>
                  <a:lnTo>
                    <a:pt x="1991" y="2563"/>
                  </a:lnTo>
                  <a:lnTo>
                    <a:pt x="2102" y="2489"/>
                  </a:lnTo>
                  <a:lnTo>
                    <a:pt x="2213" y="2416"/>
                  </a:lnTo>
                  <a:lnTo>
                    <a:pt x="2305" y="2324"/>
                  </a:lnTo>
                  <a:lnTo>
                    <a:pt x="2397" y="2213"/>
                  </a:lnTo>
                  <a:lnTo>
                    <a:pt x="2489" y="2121"/>
                  </a:lnTo>
                  <a:lnTo>
                    <a:pt x="2545" y="1992"/>
                  </a:lnTo>
                  <a:lnTo>
                    <a:pt x="2618" y="1881"/>
                  </a:lnTo>
                  <a:lnTo>
                    <a:pt x="2655" y="1752"/>
                  </a:lnTo>
                  <a:lnTo>
                    <a:pt x="2692" y="1623"/>
                  </a:lnTo>
                  <a:lnTo>
                    <a:pt x="2710" y="1494"/>
                  </a:lnTo>
                  <a:lnTo>
                    <a:pt x="2710" y="1346"/>
                  </a:lnTo>
                  <a:lnTo>
                    <a:pt x="2710" y="1217"/>
                  </a:lnTo>
                  <a:lnTo>
                    <a:pt x="2692" y="1088"/>
                  </a:lnTo>
                  <a:lnTo>
                    <a:pt x="2655" y="959"/>
                  </a:lnTo>
                  <a:lnTo>
                    <a:pt x="2600" y="830"/>
                  </a:lnTo>
                  <a:lnTo>
                    <a:pt x="2545" y="719"/>
                  </a:lnTo>
                  <a:lnTo>
                    <a:pt x="2489" y="609"/>
                  </a:lnTo>
                  <a:lnTo>
                    <a:pt x="2397" y="498"/>
                  </a:lnTo>
                  <a:lnTo>
                    <a:pt x="2323" y="406"/>
                  </a:lnTo>
                  <a:lnTo>
                    <a:pt x="2213" y="314"/>
                  </a:lnTo>
                  <a:lnTo>
                    <a:pt x="2120" y="240"/>
                  </a:lnTo>
                  <a:lnTo>
                    <a:pt x="2010" y="166"/>
                  </a:lnTo>
                  <a:lnTo>
                    <a:pt x="1899" y="111"/>
                  </a:lnTo>
                  <a:lnTo>
                    <a:pt x="1770" y="74"/>
                  </a:lnTo>
                  <a:lnTo>
                    <a:pt x="1641" y="37"/>
                  </a:lnTo>
                  <a:lnTo>
                    <a:pt x="1512" y="19"/>
                  </a:lnTo>
                  <a:lnTo>
                    <a:pt x="138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0" name="Google Shape;4160;p15"/>
            <p:cNvSpPr/>
            <p:nvPr/>
          </p:nvSpPr>
          <p:spPr>
            <a:xfrm>
              <a:off x="5130850" y="629475"/>
              <a:ext cx="67775" cy="67775"/>
            </a:xfrm>
            <a:custGeom>
              <a:avLst/>
              <a:gdLst/>
              <a:ahLst/>
              <a:cxnLst/>
              <a:rect l="l" t="t" r="r" b="b"/>
              <a:pathLst>
                <a:path w="2711" h="2711" extrusionOk="0">
                  <a:moveTo>
                    <a:pt x="1254" y="0"/>
                  </a:moveTo>
                  <a:lnTo>
                    <a:pt x="1125" y="18"/>
                  </a:lnTo>
                  <a:lnTo>
                    <a:pt x="996" y="55"/>
                  </a:lnTo>
                  <a:lnTo>
                    <a:pt x="867" y="92"/>
                  </a:lnTo>
                  <a:lnTo>
                    <a:pt x="756" y="148"/>
                  </a:lnTo>
                  <a:lnTo>
                    <a:pt x="646" y="221"/>
                  </a:lnTo>
                  <a:lnTo>
                    <a:pt x="535" y="295"/>
                  </a:lnTo>
                  <a:lnTo>
                    <a:pt x="443" y="387"/>
                  </a:lnTo>
                  <a:lnTo>
                    <a:pt x="351" y="479"/>
                  </a:lnTo>
                  <a:lnTo>
                    <a:pt x="259" y="572"/>
                  </a:lnTo>
                  <a:lnTo>
                    <a:pt x="185" y="682"/>
                  </a:lnTo>
                  <a:lnTo>
                    <a:pt x="130" y="793"/>
                  </a:lnTo>
                  <a:lnTo>
                    <a:pt x="74" y="922"/>
                  </a:lnTo>
                  <a:lnTo>
                    <a:pt x="37" y="1051"/>
                  </a:lnTo>
                  <a:lnTo>
                    <a:pt x="19" y="1180"/>
                  </a:lnTo>
                  <a:lnTo>
                    <a:pt x="0" y="1309"/>
                  </a:lnTo>
                  <a:lnTo>
                    <a:pt x="19" y="1457"/>
                  </a:lnTo>
                  <a:lnTo>
                    <a:pt x="37" y="1586"/>
                  </a:lnTo>
                  <a:lnTo>
                    <a:pt x="56" y="1715"/>
                  </a:lnTo>
                  <a:lnTo>
                    <a:pt x="111" y="1844"/>
                  </a:lnTo>
                  <a:lnTo>
                    <a:pt x="166" y="1973"/>
                  </a:lnTo>
                  <a:lnTo>
                    <a:pt x="240" y="2084"/>
                  </a:lnTo>
                  <a:lnTo>
                    <a:pt x="314" y="2194"/>
                  </a:lnTo>
                  <a:lnTo>
                    <a:pt x="406" y="2286"/>
                  </a:lnTo>
                  <a:lnTo>
                    <a:pt x="498" y="2379"/>
                  </a:lnTo>
                  <a:lnTo>
                    <a:pt x="609" y="2471"/>
                  </a:lnTo>
                  <a:lnTo>
                    <a:pt x="720" y="2526"/>
                  </a:lnTo>
                  <a:lnTo>
                    <a:pt x="849" y="2600"/>
                  </a:lnTo>
                  <a:lnTo>
                    <a:pt x="959" y="2637"/>
                  </a:lnTo>
                  <a:lnTo>
                    <a:pt x="1107" y="2674"/>
                  </a:lnTo>
                  <a:lnTo>
                    <a:pt x="1236" y="2692"/>
                  </a:lnTo>
                  <a:lnTo>
                    <a:pt x="1365" y="2710"/>
                  </a:lnTo>
                  <a:lnTo>
                    <a:pt x="1512" y="2692"/>
                  </a:lnTo>
                  <a:lnTo>
                    <a:pt x="1641" y="2674"/>
                  </a:lnTo>
                  <a:lnTo>
                    <a:pt x="1771" y="2637"/>
                  </a:lnTo>
                  <a:lnTo>
                    <a:pt x="1881" y="2600"/>
                  </a:lnTo>
                  <a:lnTo>
                    <a:pt x="2010" y="2526"/>
                  </a:lnTo>
                  <a:lnTo>
                    <a:pt x="2121" y="2471"/>
                  </a:lnTo>
                  <a:lnTo>
                    <a:pt x="2213" y="2379"/>
                  </a:lnTo>
                  <a:lnTo>
                    <a:pt x="2324" y="2305"/>
                  </a:lnTo>
                  <a:lnTo>
                    <a:pt x="2397" y="2194"/>
                  </a:lnTo>
                  <a:lnTo>
                    <a:pt x="2490" y="2102"/>
                  </a:lnTo>
                  <a:lnTo>
                    <a:pt x="2545" y="1991"/>
                  </a:lnTo>
                  <a:lnTo>
                    <a:pt x="2600" y="1862"/>
                  </a:lnTo>
                  <a:lnTo>
                    <a:pt x="2656" y="1752"/>
                  </a:lnTo>
                  <a:lnTo>
                    <a:pt x="2692" y="1623"/>
                  </a:lnTo>
                  <a:lnTo>
                    <a:pt x="2711" y="1494"/>
                  </a:lnTo>
                  <a:lnTo>
                    <a:pt x="2711" y="1364"/>
                  </a:lnTo>
                  <a:lnTo>
                    <a:pt x="2711" y="1217"/>
                  </a:lnTo>
                  <a:lnTo>
                    <a:pt x="2692" y="1088"/>
                  </a:lnTo>
                  <a:lnTo>
                    <a:pt x="2656" y="959"/>
                  </a:lnTo>
                  <a:lnTo>
                    <a:pt x="2619" y="848"/>
                  </a:lnTo>
                  <a:lnTo>
                    <a:pt x="2563" y="719"/>
                  </a:lnTo>
                  <a:lnTo>
                    <a:pt x="2490" y="608"/>
                  </a:lnTo>
                  <a:lnTo>
                    <a:pt x="2416" y="498"/>
                  </a:lnTo>
                  <a:lnTo>
                    <a:pt x="2324" y="406"/>
                  </a:lnTo>
                  <a:lnTo>
                    <a:pt x="2232" y="313"/>
                  </a:lnTo>
                  <a:lnTo>
                    <a:pt x="2121" y="240"/>
                  </a:lnTo>
                  <a:lnTo>
                    <a:pt x="2010" y="166"/>
                  </a:lnTo>
                  <a:lnTo>
                    <a:pt x="1900" y="111"/>
                  </a:lnTo>
                  <a:lnTo>
                    <a:pt x="1771" y="55"/>
                  </a:lnTo>
                  <a:lnTo>
                    <a:pt x="1641" y="37"/>
                  </a:lnTo>
                  <a:lnTo>
                    <a:pt x="1512"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1" name="Google Shape;4161;p15"/>
            <p:cNvSpPr/>
            <p:nvPr/>
          </p:nvSpPr>
          <p:spPr>
            <a:xfrm>
              <a:off x="6224225" y="1396950"/>
              <a:ext cx="67800" cy="67800"/>
            </a:xfrm>
            <a:custGeom>
              <a:avLst/>
              <a:gdLst/>
              <a:ahLst/>
              <a:cxnLst/>
              <a:rect l="l" t="t" r="r" b="b"/>
              <a:pathLst>
                <a:path w="2712" h="2712" extrusionOk="0">
                  <a:moveTo>
                    <a:pt x="1236" y="1"/>
                  </a:moveTo>
                  <a:lnTo>
                    <a:pt x="1107" y="19"/>
                  </a:lnTo>
                  <a:lnTo>
                    <a:pt x="978" y="56"/>
                  </a:lnTo>
                  <a:lnTo>
                    <a:pt x="849" y="111"/>
                  </a:lnTo>
                  <a:lnTo>
                    <a:pt x="738" y="167"/>
                  </a:lnTo>
                  <a:lnTo>
                    <a:pt x="628" y="222"/>
                  </a:lnTo>
                  <a:lnTo>
                    <a:pt x="517" y="296"/>
                  </a:lnTo>
                  <a:lnTo>
                    <a:pt x="425" y="388"/>
                  </a:lnTo>
                  <a:lnTo>
                    <a:pt x="333" y="480"/>
                  </a:lnTo>
                  <a:lnTo>
                    <a:pt x="240" y="591"/>
                  </a:lnTo>
                  <a:lnTo>
                    <a:pt x="185" y="701"/>
                  </a:lnTo>
                  <a:lnTo>
                    <a:pt x="111" y="812"/>
                  </a:lnTo>
                  <a:lnTo>
                    <a:pt x="75" y="941"/>
                  </a:lnTo>
                  <a:lnTo>
                    <a:pt x="38" y="1052"/>
                  </a:lnTo>
                  <a:lnTo>
                    <a:pt x="1" y="1199"/>
                  </a:lnTo>
                  <a:lnTo>
                    <a:pt x="1" y="1328"/>
                  </a:lnTo>
                  <a:lnTo>
                    <a:pt x="1" y="1457"/>
                  </a:lnTo>
                  <a:lnTo>
                    <a:pt x="19" y="1605"/>
                  </a:lnTo>
                  <a:lnTo>
                    <a:pt x="56" y="1734"/>
                  </a:lnTo>
                  <a:lnTo>
                    <a:pt x="93" y="1863"/>
                  </a:lnTo>
                  <a:lnTo>
                    <a:pt x="148" y="1973"/>
                  </a:lnTo>
                  <a:lnTo>
                    <a:pt x="222" y="2084"/>
                  </a:lnTo>
                  <a:lnTo>
                    <a:pt x="296" y="2195"/>
                  </a:lnTo>
                  <a:lnTo>
                    <a:pt x="388" y="2305"/>
                  </a:lnTo>
                  <a:lnTo>
                    <a:pt x="480" y="2398"/>
                  </a:lnTo>
                  <a:lnTo>
                    <a:pt x="591" y="2471"/>
                  </a:lnTo>
                  <a:lnTo>
                    <a:pt x="701" y="2545"/>
                  </a:lnTo>
                  <a:lnTo>
                    <a:pt x="830" y="2600"/>
                  </a:lnTo>
                  <a:lnTo>
                    <a:pt x="960" y="2656"/>
                  </a:lnTo>
                  <a:lnTo>
                    <a:pt x="1089" y="2693"/>
                  </a:lnTo>
                  <a:lnTo>
                    <a:pt x="1218" y="2711"/>
                  </a:lnTo>
                  <a:lnTo>
                    <a:pt x="1494" y="2711"/>
                  </a:lnTo>
                  <a:lnTo>
                    <a:pt x="1623" y="2674"/>
                  </a:lnTo>
                  <a:lnTo>
                    <a:pt x="1752" y="2656"/>
                  </a:lnTo>
                  <a:lnTo>
                    <a:pt x="1881" y="2600"/>
                  </a:lnTo>
                  <a:lnTo>
                    <a:pt x="1992" y="2545"/>
                  </a:lnTo>
                  <a:lnTo>
                    <a:pt x="2103" y="2471"/>
                  </a:lnTo>
                  <a:lnTo>
                    <a:pt x="2213" y="2398"/>
                  </a:lnTo>
                  <a:lnTo>
                    <a:pt x="2306" y="2305"/>
                  </a:lnTo>
                  <a:lnTo>
                    <a:pt x="2398" y="2213"/>
                  </a:lnTo>
                  <a:lnTo>
                    <a:pt x="2471" y="2103"/>
                  </a:lnTo>
                  <a:lnTo>
                    <a:pt x="2545" y="1992"/>
                  </a:lnTo>
                  <a:lnTo>
                    <a:pt x="2601" y="1881"/>
                  </a:lnTo>
                  <a:lnTo>
                    <a:pt x="2637" y="1752"/>
                  </a:lnTo>
                  <a:lnTo>
                    <a:pt x="2674" y="1623"/>
                  </a:lnTo>
                  <a:lnTo>
                    <a:pt x="2693" y="1494"/>
                  </a:lnTo>
                  <a:lnTo>
                    <a:pt x="2711" y="1365"/>
                  </a:lnTo>
                  <a:lnTo>
                    <a:pt x="2693" y="1236"/>
                  </a:lnTo>
                  <a:lnTo>
                    <a:pt x="2674" y="1088"/>
                  </a:lnTo>
                  <a:lnTo>
                    <a:pt x="2637" y="978"/>
                  </a:lnTo>
                  <a:lnTo>
                    <a:pt x="2601" y="849"/>
                  </a:lnTo>
                  <a:lnTo>
                    <a:pt x="2545" y="738"/>
                  </a:lnTo>
                  <a:lnTo>
                    <a:pt x="2471" y="609"/>
                  </a:lnTo>
                  <a:lnTo>
                    <a:pt x="2398" y="517"/>
                  </a:lnTo>
                  <a:lnTo>
                    <a:pt x="2306" y="425"/>
                  </a:lnTo>
                  <a:lnTo>
                    <a:pt x="2213" y="332"/>
                  </a:lnTo>
                  <a:lnTo>
                    <a:pt x="2103" y="240"/>
                  </a:lnTo>
                  <a:lnTo>
                    <a:pt x="1992" y="185"/>
                  </a:lnTo>
                  <a:lnTo>
                    <a:pt x="1881" y="111"/>
                  </a:lnTo>
                  <a:lnTo>
                    <a:pt x="1752" y="74"/>
                  </a:lnTo>
                  <a:lnTo>
                    <a:pt x="1623" y="37"/>
                  </a:lnTo>
                  <a:lnTo>
                    <a:pt x="1494" y="19"/>
                  </a:lnTo>
                  <a:lnTo>
                    <a:pt x="1365"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2" name="Google Shape;4162;p15"/>
            <p:cNvSpPr/>
            <p:nvPr/>
          </p:nvSpPr>
          <p:spPr>
            <a:xfrm>
              <a:off x="5984525" y="1354075"/>
              <a:ext cx="67800" cy="67800"/>
            </a:xfrm>
            <a:custGeom>
              <a:avLst/>
              <a:gdLst/>
              <a:ahLst/>
              <a:cxnLst/>
              <a:rect l="l" t="t" r="r" b="b"/>
              <a:pathLst>
                <a:path w="2712" h="2712" extrusionOk="0">
                  <a:moveTo>
                    <a:pt x="1347" y="1"/>
                  </a:moveTo>
                  <a:lnTo>
                    <a:pt x="1199" y="19"/>
                  </a:lnTo>
                  <a:lnTo>
                    <a:pt x="1070" y="38"/>
                  </a:lnTo>
                  <a:lnTo>
                    <a:pt x="941" y="75"/>
                  </a:lnTo>
                  <a:lnTo>
                    <a:pt x="831" y="111"/>
                  </a:lnTo>
                  <a:lnTo>
                    <a:pt x="702" y="167"/>
                  </a:lnTo>
                  <a:lnTo>
                    <a:pt x="591" y="241"/>
                  </a:lnTo>
                  <a:lnTo>
                    <a:pt x="499" y="314"/>
                  </a:lnTo>
                  <a:lnTo>
                    <a:pt x="388" y="406"/>
                  </a:lnTo>
                  <a:lnTo>
                    <a:pt x="314" y="499"/>
                  </a:lnTo>
                  <a:lnTo>
                    <a:pt x="222" y="609"/>
                  </a:lnTo>
                  <a:lnTo>
                    <a:pt x="167" y="720"/>
                  </a:lnTo>
                  <a:lnTo>
                    <a:pt x="112" y="831"/>
                  </a:lnTo>
                  <a:lnTo>
                    <a:pt x="56" y="960"/>
                  </a:lnTo>
                  <a:lnTo>
                    <a:pt x="19" y="1089"/>
                  </a:lnTo>
                  <a:lnTo>
                    <a:pt x="1" y="1218"/>
                  </a:lnTo>
                  <a:lnTo>
                    <a:pt x="1" y="1347"/>
                  </a:lnTo>
                  <a:lnTo>
                    <a:pt x="1" y="1494"/>
                  </a:lnTo>
                  <a:lnTo>
                    <a:pt x="19" y="1623"/>
                  </a:lnTo>
                  <a:lnTo>
                    <a:pt x="56" y="1752"/>
                  </a:lnTo>
                  <a:lnTo>
                    <a:pt x="93" y="1863"/>
                  </a:lnTo>
                  <a:lnTo>
                    <a:pt x="148" y="1992"/>
                  </a:lnTo>
                  <a:lnTo>
                    <a:pt x="222" y="2103"/>
                  </a:lnTo>
                  <a:lnTo>
                    <a:pt x="296" y="2195"/>
                  </a:lnTo>
                  <a:lnTo>
                    <a:pt x="388" y="2306"/>
                  </a:lnTo>
                  <a:lnTo>
                    <a:pt x="480" y="2398"/>
                  </a:lnTo>
                  <a:lnTo>
                    <a:pt x="591" y="2472"/>
                  </a:lnTo>
                  <a:lnTo>
                    <a:pt x="702" y="2545"/>
                  </a:lnTo>
                  <a:lnTo>
                    <a:pt x="812" y="2601"/>
                  </a:lnTo>
                  <a:lnTo>
                    <a:pt x="941" y="2656"/>
                  </a:lnTo>
                  <a:lnTo>
                    <a:pt x="1070" y="2674"/>
                  </a:lnTo>
                  <a:lnTo>
                    <a:pt x="1199" y="2711"/>
                  </a:lnTo>
                  <a:lnTo>
                    <a:pt x="1458" y="2711"/>
                  </a:lnTo>
                  <a:lnTo>
                    <a:pt x="1605" y="2693"/>
                  </a:lnTo>
                  <a:lnTo>
                    <a:pt x="1734" y="2656"/>
                  </a:lnTo>
                  <a:lnTo>
                    <a:pt x="1863" y="2619"/>
                  </a:lnTo>
                  <a:lnTo>
                    <a:pt x="1974" y="2545"/>
                  </a:lnTo>
                  <a:lnTo>
                    <a:pt x="2084" y="2490"/>
                  </a:lnTo>
                  <a:lnTo>
                    <a:pt x="2195" y="2398"/>
                  </a:lnTo>
                  <a:lnTo>
                    <a:pt x="2306" y="2306"/>
                  </a:lnTo>
                  <a:lnTo>
                    <a:pt x="2398" y="2213"/>
                  </a:lnTo>
                  <a:lnTo>
                    <a:pt x="2472" y="2103"/>
                  </a:lnTo>
                  <a:lnTo>
                    <a:pt x="2545" y="1992"/>
                  </a:lnTo>
                  <a:lnTo>
                    <a:pt x="2601" y="1863"/>
                  </a:lnTo>
                  <a:lnTo>
                    <a:pt x="2638" y="1734"/>
                  </a:lnTo>
                  <a:lnTo>
                    <a:pt x="2674" y="1605"/>
                  </a:lnTo>
                  <a:lnTo>
                    <a:pt x="2693" y="1476"/>
                  </a:lnTo>
                  <a:lnTo>
                    <a:pt x="2711" y="1347"/>
                  </a:lnTo>
                  <a:lnTo>
                    <a:pt x="2693" y="1199"/>
                  </a:lnTo>
                  <a:lnTo>
                    <a:pt x="2674" y="1070"/>
                  </a:lnTo>
                  <a:lnTo>
                    <a:pt x="2638" y="941"/>
                  </a:lnTo>
                  <a:lnTo>
                    <a:pt x="2582" y="831"/>
                  </a:lnTo>
                  <a:lnTo>
                    <a:pt x="2527" y="702"/>
                  </a:lnTo>
                  <a:lnTo>
                    <a:pt x="2453" y="591"/>
                  </a:lnTo>
                  <a:lnTo>
                    <a:pt x="2379" y="499"/>
                  </a:lnTo>
                  <a:lnTo>
                    <a:pt x="2287" y="406"/>
                  </a:lnTo>
                  <a:lnTo>
                    <a:pt x="2195" y="314"/>
                  </a:lnTo>
                  <a:lnTo>
                    <a:pt x="2084" y="241"/>
                  </a:lnTo>
                  <a:lnTo>
                    <a:pt x="1974" y="167"/>
                  </a:lnTo>
                  <a:lnTo>
                    <a:pt x="1863" y="111"/>
                  </a:lnTo>
                  <a:lnTo>
                    <a:pt x="1734" y="56"/>
                  </a:lnTo>
                  <a:lnTo>
                    <a:pt x="1605" y="38"/>
                  </a:lnTo>
                  <a:lnTo>
                    <a:pt x="1476" y="19"/>
                  </a:lnTo>
                  <a:lnTo>
                    <a:pt x="1347"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3" name="Google Shape;4163;p15"/>
            <p:cNvSpPr/>
            <p:nvPr/>
          </p:nvSpPr>
          <p:spPr>
            <a:xfrm>
              <a:off x="5390825" y="1003300"/>
              <a:ext cx="67775" cy="67775"/>
            </a:xfrm>
            <a:custGeom>
              <a:avLst/>
              <a:gdLst/>
              <a:ahLst/>
              <a:cxnLst/>
              <a:rect l="l" t="t" r="r" b="b"/>
              <a:pathLst>
                <a:path w="2711" h="2711" extrusionOk="0">
                  <a:moveTo>
                    <a:pt x="1236" y="0"/>
                  </a:moveTo>
                  <a:lnTo>
                    <a:pt x="1107" y="19"/>
                  </a:lnTo>
                  <a:lnTo>
                    <a:pt x="978" y="56"/>
                  </a:lnTo>
                  <a:lnTo>
                    <a:pt x="849" y="93"/>
                  </a:lnTo>
                  <a:lnTo>
                    <a:pt x="720" y="166"/>
                  </a:lnTo>
                  <a:lnTo>
                    <a:pt x="609" y="222"/>
                  </a:lnTo>
                  <a:lnTo>
                    <a:pt x="498" y="314"/>
                  </a:lnTo>
                  <a:lnTo>
                    <a:pt x="406" y="406"/>
                  </a:lnTo>
                  <a:lnTo>
                    <a:pt x="314" y="498"/>
                  </a:lnTo>
                  <a:lnTo>
                    <a:pt x="222" y="609"/>
                  </a:lnTo>
                  <a:lnTo>
                    <a:pt x="167" y="719"/>
                  </a:lnTo>
                  <a:lnTo>
                    <a:pt x="111" y="849"/>
                  </a:lnTo>
                  <a:lnTo>
                    <a:pt x="56" y="978"/>
                  </a:lnTo>
                  <a:lnTo>
                    <a:pt x="19" y="1107"/>
                  </a:lnTo>
                  <a:lnTo>
                    <a:pt x="1" y="1236"/>
                  </a:lnTo>
                  <a:lnTo>
                    <a:pt x="1" y="1365"/>
                  </a:lnTo>
                  <a:lnTo>
                    <a:pt x="1" y="1512"/>
                  </a:lnTo>
                  <a:lnTo>
                    <a:pt x="37" y="1641"/>
                  </a:lnTo>
                  <a:lnTo>
                    <a:pt x="74" y="1770"/>
                  </a:lnTo>
                  <a:lnTo>
                    <a:pt x="111" y="1881"/>
                  </a:lnTo>
                  <a:lnTo>
                    <a:pt x="167" y="2010"/>
                  </a:lnTo>
                  <a:lnTo>
                    <a:pt x="240" y="2121"/>
                  </a:lnTo>
                  <a:lnTo>
                    <a:pt x="332" y="2213"/>
                  </a:lnTo>
                  <a:lnTo>
                    <a:pt x="406" y="2305"/>
                  </a:lnTo>
                  <a:lnTo>
                    <a:pt x="517" y="2397"/>
                  </a:lnTo>
                  <a:lnTo>
                    <a:pt x="609" y="2471"/>
                  </a:lnTo>
                  <a:lnTo>
                    <a:pt x="720" y="2545"/>
                  </a:lnTo>
                  <a:lnTo>
                    <a:pt x="849" y="2600"/>
                  </a:lnTo>
                  <a:lnTo>
                    <a:pt x="959" y="2655"/>
                  </a:lnTo>
                  <a:lnTo>
                    <a:pt x="1088" y="2674"/>
                  </a:lnTo>
                  <a:lnTo>
                    <a:pt x="1218" y="2692"/>
                  </a:lnTo>
                  <a:lnTo>
                    <a:pt x="1365" y="2711"/>
                  </a:lnTo>
                  <a:lnTo>
                    <a:pt x="1494" y="2692"/>
                  </a:lnTo>
                  <a:lnTo>
                    <a:pt x="1623" y="2674"/>
                  </a:lnTo>
                  <a:lnTo>
                    <a:pt x="1752" y="2637"/>
                  </a:lnTo>
                  <a:lnTo>
                    <a:pt x="1881" y="2600"/>
                  </a:lnTo>
                  <a:lnTo>
                    <a:pt x="1992" y="2545"/>
                  </a:lnTo>
                  <a:lnTo>
                    <a:pt x="2103" y="2471"/>
                  </a:lnTo>
                  <a:lnTo>
                    <a:pt x="2213" y="2397"/>
                  </a:lnTo>
                  <a:lnTo>
                    <a:pt x="2305" y="2305"/>
                  </a:lnTo>
                  <a:lnTo>
                    <a:pt x="2398" y="2213"/>
                  </a:lnTo>
                  <a:lnTo>
                    <a:pt x="2471" y="2102"/>
                  </a:lnTo>
                  <a:lnTo>
                    <a:pt x="2545" y="1992"/>
                  </a:lnTo>
                  <a:lnTo>
                    <a:pt x="2600" y="1881"/>
                  </a:lnTo>
                  <a:lnTo>
                    <a:pt x="2637" y="1752"/>
                  </a:lnTo>
                  <a:lnTo>
                    <a:pt x="2674" y="1623"/>
                  </a:lnTo>
                  <a:lnTo>
                    <a:pt x="2693" y="1494"/>
                  </a:lnTo>
                  <a:lnTo>
                    <a:pt x="2711" y="1365"/>
                  </a:lnTo>
                  <a:lnTo>
                    <a:pt x="2693" y="1217"/>
                  </a:lnTo>
                  <a:lnTo>
                    <a:pt x="2674" y="1088"/>
                  </a:lnTo>
                  <a:lnTo>
                    <a:pt x="2656" y="959"/>
                  </a:lnTo>
                  <a:lnTo>
                    <a:pt x="2600" y="849"/>
                  </a:lnTo>
                  <a:lnTo>
                    <a:pt x="2545" y="719"/>
                  </a:lnTo>
                  <a:lnTo>
                    <a:pt x="2471" y="609"/>
                  </a:lnTo>
                  <a:lnTo>
                    <a:pt x="2398" y="517"/>
                  </a:lnTo>
                  <a:lnTo>
                    <a:pt x="2305" y="406"/>
                  </a:lnTo>
                  <a:lnTo>
                    <a:pt x="2213" y="314"/>
                  </a:lnTo>
                  <a:lnTo>
                    <a:pt x="2121" y="240"/>
                  </a:lnTo>
                  <a:lnTo>
                    <a:pt x="2010" y="166"/>
                  </a:lnTo>
                  <a:lnTo>
                    <a:pt x="1881" y="111"/>
                  </a:lnTo>
                  <a:lnTo>
                    <a:pt x="1771" y="74"/>
                  </a:lnTo>
                  <a:lnTo>
                    <a:pt x="1642" y="37"/>
                  </a:lnTo>
                  <a:lnTo>
                    <a:pt x="151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4" name="Google Shape;4164;p15"/>
            <p:cNvSpPr/>
            <p:nvPr/>
          </p:nvSpPr>
          <p:spPr>
            <a:xfrm>
              <a:off x="5828275" y="1326425"/>
              <a:ext cx="66400" cy="66400"/>
            </a:xfrm>
            <a:custGeom>
              <a:avLst/>
              <a:gdLst/>
              <a:ahLst/>
              <a:cxnLst/>
              <a:rect l="l" t="t" r="r" b="b"/>
              <a:pathLst>
                <a:path w="2656" h="2656" extrusionOk="0">
                  <a:moveTo>
                    <a:pt x="1180" y="1"/>
                  </a:moveTo>
                  <a:lnTo>
                    <a:pt x="1051" y="19"/>
                  </a:lnTo>
                  <a:lnTo>
                    <a:pt x="922" y="56"/>
                  </a:lnTo>
                  <a:lnTo>
                    <a:pt x="793" y="111"/>
                  </a:lnTo>
                  <a:lnTo>
                    <a:pt x="683" y="167"/>
                  </a:lnTo>
                  <a:lnTo>
                    <a:pt x="572" y="240"/>
                  </a:lnTo>
                  <a:lnTo>
                    <a:pt x="461" y="314"/>
                  </a:lnTo>
                  <a:lnTo>
                    <a:pt x="369" y="406"/>
                  </a:lnTo>
                  <a:lnTo>
                    <a:pt x="295" y="498"/>
                  </a:lnTo>
                  <a:lnTo>
                    <a:pt x="203" y="609"/>
                  </a:lnTo>
                  <a:lnTo>
                    <a:pt x="148" y="720"/>
                  </a:lnTo>
                  <a:lnTo>
                    <a:pt x="93" y="830"/>
                  </a:lnTo>
                  <a:lnTo>
                    <a:pt x="37" y="959"/>
                  </a:lnTo>
                  <a:lnTo>
                    <a:pt x="19" y="1088"/>
                  </a:lnTo>
                  <a:lnTo>
                    <a:pt x="0" y="1217"/>
                  </a:lnTo>
                  <a:lnTo>
                    <a:pt x="0" y="1347"/>
                  </a:lnTo>
                  <a:lnTo>
                    <a:pt x="0" y="1494"/>
                  </a:lnTo>
                  <a:lnTo>
                    <a:pt x="19" y="1623"/>
                  </a:lnTo>
                  <a:lnTo>
                    <a:pt x="56" y="1734"/>
                  </a:lnTo>
                  <a:lnTo>
                    <a:pt x="111" y="1863"/>
                  </a:lnTo>
                  <a:lnTo>
                    <a:pt x="166" y="1973"/>
                  </a:lnTo>
                  <a:lnTo>
                    <a:pt x="240" y="2084"/>
                  </a:lnTo>
                  <a:lnTo>
                    <a:pt x="314" y="2176"/>
                  </a:lnTo>
                  <a:lnTo>
                    <a:pt x="388" y="2268"/>
                  </a:lnTo>
                  <a:lnTo>
                    <a:pt x="498" y="2361"/>
                  </a:lnTo>
                  <a:lnTo>
                    <a:pt x="590" y="2434"/>
                  </a:lnTo>
                  <a:lnTo>
                    <a:pt x="701" y="2490"/>
                  </a:lnTo>
                  <a:lnTo>
                    <a:pt x="812" y="2545"/>
                  </a:lnTo>
                  <a:lnTo>
                    <a:pt x="941" y="2600"/>
                  </a:lnTo>
                  <a:lnTo>
                    <a:pt x="1051" y="2619"/>
                  </a:lnTo>
                  <a:lnTo>
                    <a:pt x="1180" y="2637"/>
                  </a:lnTo>
                  <a:lnTo>
                    <a:pt x="1328" y="2656"/>
                  </a:lnTo>
                  <a:lnTo>
                    <a:pt x="1457" y="2637"/>
                  </a:lnTo>
                  <a:lnTo>
                    <a:pt x="1586" y="2619"/>
                  </a:lnTo>
                  <a:lnTo>
                    <a:pt x="1715" y="2582"/>
                  </a:lnTo>
                  <a:lnTo>
                    <a:pt x="1844" y="2545"/>
                  </a:lnTo>
                  <a:lnTo>
                    <a:pt x="1955" y="2490"/>
                  </a:lnTo>
                  <a:lnTo>
                    <a:pt x="2065" y="2416"/>
                  </a:lnTo>
                  <a:lnTo>
                    <a:pt x="2176" y="2342"/>
                  </a:lnTo>
                  <a:lnTo>
                    <a:pt x="2268" y="2250"/>
                  </a:lnTo>
                  <a:lnTo>
                    <a:pt x="2360" y="2158"/>
                  </a:lnTo>
                  <a:lnTo>
                    <a:pt x="2434" y="2047"/>
                  </a:lnTo>
                  <a:lnTo>
                    <a:pt x="2490" y="1937"/>
                  </a:lnTo>
                  <a:lnTo>
                    <a:pt x="2545" y="1826"/>
                  </a:lnTo>
                  <a:lnTo>
                    <a:pt x="2600" y="1697"/>
                  </a:lnTo>
                  <a:lnTo>
                    <a:pt x="2619" y="1568"/>
                  </a:lnTo>
                  <a:lnTo>
                    <a:pt x="2637" y="1439"/>
                  </a:lnTo>
                  <a:lnTo>
                    <a:pt x="2655" y="1291"/>
                  </a:lnTo>
                  <a:lnTo>
                    <a:pt x="2637" y="1162"/>
                  </a:lnTo>
                  <a:lnTo>
                    <a:pt x="2619" y="1033"/>
                  </a:lnTo>
                  <a:lnTo>
                    <a:pt x="2582" y="904"/>
                  </a:lnTo>
                  <a:lnTo>
                    <a:pt x="2526" y="793"/>
                  </a:lnTo>
                  <a:lnTo>
                    <a:pt x="2471" y="683"/>
                  </a:lnTo>
                  <a:lnTo>
                    <a:pt x="2416" y="572"/>
                  </a:lnTo>
                  <a:lnTo>
                    <a:pt x="2324" y="480"/>
                  </a:lnTo>
                  <a:lnTo>
                    <a:pt x="2250" y="388"/>
                  </a:lnTo>
                  <a:lnTo>
                    <a:pt x="2158" y="296"/>
                  </a:lnTo>
                  <a:lnTo>
                    <a:pt x="2047" y="222"/>
                  </a:lnTo>
                  <a:lnTo>
                    <a:pt x="1936" y="148"/>
                  </a:lnTo>
                  <a:lnTo>
                    <a:pt x="1826" y="93"/>
                  </a:lnTo>
                  <a:lnTo>
                    <a:pt x="1697" y="56"/>
                  </a:lnTo>
                  <a:lnTo>
                    <a:pt x="1586" y="19"/>
                  </a:lnTo>
                  <a:lnTo>
                    <a:pt x="1457"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5" name="Google Shape;4165;p15"/>
            <p:cNvSpPr/>
            <p:nvPr/>
          </p:nvSpPr>
          <p:spPr>
            <a:xfrm>
              <a:off x="5907550" y="1340250"/>
              <a:ext cx="67325" cy="67325"/>
            </a:xfrm>
            <a:custGeom>
              <a:avLst/>
              <a:gdLst/>
              <a:ahLst/>
              <a:cxnLst/>
              <a:rect l="l" t="t" r="r" b="b"/>
              <a:pathLst>
                <a:path w="2693" h="2693" extrusionOk="0">
                  <a:moveTo>
                    <a:pt x="1199" y="1"/>
                  </a:moveTo>
                  <a:lnTo>
                    <a:pt x="1070" y="19"/>
                  </a:lnTo>
                  <a:lnTo>
                    <a:pt x="941" y="56"/>
                  </a:lnTo>
                  <a:lnTo>
                    <a:pt x="830" y="111"/>
                  </a:lnTo>
                  <a:lnTo>
                    <a:pt x="701" y="167"/>
                  </a:lnTo>
                  <a:lnTo>
                    <a:pt x="591" y="240"/>
                  </a:lnTo>
                  <a:lnTo>
                    <a:pt x="499" y="314"/>
                  </a:lnTo>
                  <a:lnTo>
                    <a:pt x="388" y="406"/>
                  </a:lnTo>
                  <a:lnTo>
                    <a:pt x="314" y="499"/>
                  </a:lnTo>
                  <a:lnTo>
                    <a:pt x="222" y="609"/>
                  </a:lnTo>
                  <a:lnTo>
                    <a:pt x="167" y="720"/>
                  </a:lnTo>
                  <a:lnTo>
                    <a:pt x="111" y="830"/>
                  </a:lnTo>
                  <a:lnTo>
                    <a:pt x="56" y="959"/>
                  </a:lnTo>
                  <a:lnTo>
                    <a:pt x="19" y="1089"/>
                  </a:lnTo>
                  <a:lnTo>
                    <a:pt x="1" y="1218"/>
                  </a:lnTo>
                  <a:lnTo>
                    <a:pt x="1" y="1347"/>
                  </a:lnTo>
                  <a:lnTo>
                    <a:pt x="1" y="1476"/>
                  </a:lnTo>
                  <a:lnTo>
                    <a:pt x="38" y="1623"/>
                  </a:lnTo>
                  <a:lnTo>
                    <a:pt x="56" y="1734"/>
                  </a:lnTo>
                  <a:lnTo>
                    <a:pt x="111" y="1863"/>
                  </a:lnTo>
                  <a:lnTo>
                    <a:pt x="167" y="1974"/>
                  </a:lnTo>
                  <a:lnTo>
                    <a:pt x="240" y="2084"/>
                  </a:lnTo>
                  <a:lnTo>
                    <a:pt x="314" y="2195"/>
                  </a:lnTo>
                  <a:lnTo>
                    <a:pt x="406" y="2287"/>
                  </a:lnTo>
                  <a:lnTo>
                    <a:pt x="499" y="2379"/>
                  </a:lnTo>
                  <a:lnTo>
                    <a:pt x="609" y="2453"/>
                  </a:lnTo>
                  <a:lnTo>
                    <a:pt x="720" y="2527"/>
                  </a:lnTo>
                  <a:lnTo>
                    <a:pt x="830" y="2582"/>
                  </a:lnTo>
                  <a:lnTo>
                    <a:pt x="960" y="2637"/>
                  </a:lnTo>
                  <a:lnTo>
                    <a:pt x="1089" y="2656"/>
                  </a:lnTo>
                  <a:lnTo>
                    <a:pt x="1218" y="2674"/>
                  </a:lnTo>
                  <a:lnTo>
                    <a:pt x="1347" y="2693"/>
                  </a:lnTo>
                  <a:lnTo>
                    <a:pt x="1494" y="2674"/>
                  </a:lnTo>
                  <a:lnTo>
                    <a:pt x="1623" y="2656"/>
                  </a:lnTo>
                  <a:lnTo>
                    <a:pt x="1752" y="2619"/>
                  </a:lnTo>
                  <a:lnTo>
                    <a:pt x="1863" y="2582"/>
                  </a:lnTo>
                  <a:lnTo>
                    <a:pt x="1992" y="2527"/>
                  </a:lnTo>
                  <a:lnTo>
                    <a:pt x="2103" y="2453"/>
                  </a:lnTo>
                  <a:lnTo>
                    <a:pt x="2195" y="2379"/>
                  </a:lnTo>
                  <a:lnTo>
                    <a:pt x="2287" y="2287"/>
                  </a:lnTo>
                  <a:lnTo>
                    <a:pt x="2379" y="2176"/>
                  </a:lnTo>
                  <a:lnTo>
                    <a:pt x="2453" y="2084"/>
                  </a:lnTo>
                  <a:lnTo>
                    <a:pt x="2527" y="1974"/>
                  </a:lnTo>
                  <a:lnTo>
                    <a:pt x="2582" y="1845"/>
                  </a:lnTo>
                  <a:lnTo>
                    <a:pt x="2637" y="1734"/>
                  </a:lnTo>
                  <a:lnTo>
                    <a:pt x="2656" y="1605"/>
                  </a:lnTo>
                  <a:lnTo>
                    <a:pt x="2693" y="1476"/>
                  </a:lnTo>
                  <a:lnTo>
                    <a:pt x="2693" y="1328"/>
                  </a:lnTo>
                  <a:lnTo>
                    <a:pt x="2674" y="1199"/>
                  </a:lnTo>
                  <a:lnTo>
                    <a:pt x="2656" y="1070"/>
                  </a:lnTo>
                  <a:lnTo>
                    <a:pt x="2619" y="941"/>
                  </a:lnTo>
                  <a:lnTo>
                    <a:pt x="2582" y="830"/>
                  </a:lnTo>
                  <a:lnTo>
                    <a:pt x="2527" y="701"/>
                  </a:lnTo>
                  <a:lnTo>
                    <a:pt x="2453" y="591"/>
                  </a:lnTo>
                  <a:lnTo>
                    <a:pt x="2379" y="499"/>
                  </a:lnTo>
                  <a:lnTo>
                    <a:pt x="2287" y="388"/>
                  </a:lnTo>
                  <a:lnTo>
                    <a:pt x="2195" y="314"/>
                  </a:lnTo>
                  <a:lnTo>
                    <a:pt x="2084" y="222"/>
                  </a:lnTo>
                  <a:lnTo>
                    <a:pt x="1974" y="167"/>
                  </a:lnTo>
                  <a:lnTo>
                    <a:pt x="1863" y="111"/>
                  </a:lnTo>
                  <a:lnTo>
                    <a:pt x="1734" y="56"/>
                  </a:lnTo>
                  <a:lnTo>
                    <a:pt x="1605" y="19"/>
                  </a:lnTo>
                  <a:lnTo>
                    <a:pt x="147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6" name="Google Shape;4166;p15"/>
            <p:cNvSpPr/>
            <p:nvPr/>
          </p:nvSpPr>
          <p:spPr>
            <a:xfrm>
              <a:off x="6303975" y="1411700"/>
              <a:ext cx="67325" cy="67325"/>
            </a:xfrm>
            <a:custGeom>
              <a:avLst/>
              <a:gdLst/>
              <a:ahLst/>
              <a:cxnLst/>
              <a:rect l="l" t="t" r="r" b="b"/>
              <a:pathLst>
                <a:path w="2693" h="2693" extrusionOk="0">
                  <a:moveTo>
                    <a:pt x="1273" y="1"/>
                  </a:moveTo>
                  <a:lnTo>
                    <a:pt x="1144" y="19"/>
                  </a:lnTo>
                  <a:lnTo>
                    <a:pt x="1015" y="38"/>
                  </a:lnTo>
                  <a:lnTo>
                    <a:pt x="886" y="74"/>
                  </a:lnTo>
                  <a:lnTo>
                    <a:pt x="775" y="130"/>
                  </a:lnTo>
                  <a:lnTo>
                    <a:pt x="646" y="203"/>
                  </a:lnTo>
                  <a:lnTo>
                    <a:pt x="554" y="277"/>
                  </a:lnTo>
                  <a:lnTo>
                    <a:pt x="443" y="369"/>
                  </a:lnTo>
                  <a:lnTo>
                    <a:pt x="351" y="462"/>
                  </a:lnTo>
                  <a:lnTo>
                    <a:pt x="277" y="554"/>
                  </a:lnTo>
                  <a:lnTo>
                    <a:pt x="203" y="664"/>
                  </a:lnTo>
                  <a:lnTo>
                    <a:pt x="130" y="775"/>
                  </a:lnTo>
                  <a:lnTo>
                    <a:pt x="93" y="904"/>
                  </a:lnTo>
                  <a:lnTo>
                    <a:pt x="56" y="1033"/>
                  </a:lnTo>
                  <a:lnTo>
                    <a:pt x="19" y="1162"/>
                  </a:lnTo>
                  <a:lnTo>
                    <a:pt x="1" y="1291"/>
                  </a:lnTo>
                  <a:lnTo>
                    <a:pt x="19" y="1420"/>
                  </a:lnTo>
                  <a:lnTo>
                    <a:pt x="19" y="1549"/>
                  </a:lnTo>
                  <a:lnTo>
                    <a:pt x="56" y="1679"/>
                  </a:lnTo>
                  <a:lnTo>
                    <a:pt x="93" y="1808"/>
                  </a:lnTo>
                  <a:lnTo>
                    <a:pt x="148" y="1937"/>
                  </a:lnTo>
                  <a:lnTo>
                    <a:pt x="222" y="2047"/>
                  </a:lnTo>
                  <a:lnTo>
                    <a:pt x="296" y="2139"/>
                  </a:lnTo>
                  <a:lnTo>
                    <a:pt x="369" y="2250"/>
                  </a:lnTo>
                  <a:lnTo>
                    <a:pt x="462" y="2342"/>
                  </a:lnTo>
                  <a:lnTo>
                    <a:pt x="572" y="2416"/>
                  </a:lnTo>
                  <a:lnTo>
                    <a:pt x="683" y="2490"/>
                  </a:lnTo>
                  <a:lnTo>
                    <a:pt x="793" y="2564"/>
                  </a:lnTo>
                  <a:lnTo>
                    <a:pt x="922" y="2600"/>
                  </a:lnTo>
                  <a:lnTo>
                    <a:pt x="1052" y="2637"/>
                  </a:lnTo>
                  <a:lnTo>
                    <a:pt x="1181" y="2674"/>
                  </a:lnTo>
                  <a:lnTo>
                    <a:pt x="1310" y="2693"/>
                  </a:lnTo>
                  <a:lnTo>
                    <a:pt x="1439" y="2674"/>
                  </a:lnTo>
                  <a:lnTo>
                    <a:pt x="1568" y="2674"/>
                  </a:lnTo>
                  <a:lnTo>
                    <a:pt x="1697" y="2637"/>
                  </a:lnTo>
                  <a:lnTo>
                    <a:pt x="1826" y="2600"/>
                  </a:lnTo>
                  <a:lnTo>
                    <a:pt x="1937" y="2545"/>
                  </a:lnTo>
                  <a:lnTo>
                    <a:pt x="2066" y="2471"/>
                  </a:lnTo>
                  <a:lnTo>
                    <a:pt x="2158" y="2398"/>
                  </a:lnTo>
                  <a:lnTo>
                    <a:pt x="2268" y="2324"/>
                  </a:lnTo>
                  <a:lnTo>
                    <a:pt x="2361" y="2232"/>
                  </a:lnTo>
                  <a:lnTo>
                    <a:pt x="2434" y="2121"/>
                  </a:lnTo>
                  <a:lnTo>
                    <a:pt x="2508" y="2010"/>
                  </a:lnTo>
                  <a:lnTo>
                    <a:pt x="2563" y="1900"/>
                  </a:lnTo>
                  <a:lnTo>
                    <a:pt x="2619" y="1771"/>
                  </a:lnTo>
                  <a:lnTo>
                    <a:pt x="2656" y="1642"/>
                  </a:lnTo>
                  <a:lnTo>
                    <a:pt x="2693" y="1513"/>
                  </a:lnTo>
                  <a:lnTo>
                    <a:pt x="2693" y="1383"/>
                  </a:lnTo>
                  <a:lnTo>
                    <a:pt x="2693" y="1254"/>
                  </a:lnTo>
                  <a:lnTo>
                    <a:pt x="2674" y="1125"/>
                  </a:lnTo>
                  <a:lnTo>
                    <a:pt x="2656" y="996"/>
                  </a:lnTo>
                  <a:lnTo>
                    <a:pt x="2619" y="867"/>
                  </a:lnTo>
                  <a:lnTo>
                    <a:pt x="2563" y="757"/>
                  </a:lnTo>
                  <a:lnTo>
                    <a:pt x="2490" y="646"/>
                  </a:lnTo>
                  <a:lnTo>
                    <a:pt x="2416" y="535"/>
                  </a:lnTo>
                  <a:lnTo>
                    <a:pt x="2342" y="425"/>
                  </a:lnTo>
                  <a:lnTo>
                    <a:pt x="2232" y="333"/>
                  </a:lnTo>
                  <a:lnTo>
                    <a:pt x="2139" y="259"/>
                  </a:lnTo>
                  <a:lnTo>
                    <a:pt x="2029" y="185"/>
                  </a:lnTo>
                  <a:lnTo>
                    <a:pt x="1918" y="130"/>
                  </a:lnTo>
                  <a:lnTo>
                    <a:pt x="1789" y="74"/>
                  </a:lnTo>
                  <a:lnTo>
                    <a:pt x="1660" y="38"/>
                  </a:lnTo>
                  <a:lnTo>
                    <a:pt x="153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7" name="Google Shape;4167;p15"/>
            <p:cNvSpPr/>
            <p:nvPr/>
          </p:nvSpPr>
          <p:spPr>
            <a:xfrm>
              <a:off x="6384175" y="1430600"/>
              <a:ext cx="17075" cy="57650"/>
            </a:xfrm>
            <a:custGeom>
              <a:avLst/>
              <a:gdLst/>
              <a:ahLst/>
              <a:cxnLst/>
              <a:rect l="l" t="t" r="r" b="b"/>
              <a:pathLst>
                <a:path w="683" h="2306" extrusionOk="0">
                  <a:moveTo>
                    <a:pt x="683" y="1"/>
                  </a:moveTo>
                  <a:lnTo>
                    <a:pt x="536" y="111"/>
                  </a:lnTo>
                  <a:lnTo>
                    <a:pt x="406" y="222"/>
                  </a:lnTo>
                  <a:lnTo>
                    <a:pt x="296" y="351"/>
                  </a:lnTo>
                  <a:lnTo>
                    <a:pt x="204" y="480"/>
                  </a:lnTo>
                  <a:lnTo>
                    <a:pt x="130" y="627"/>
                  </a:lnTo>
                  <a:lnTo>
                    <a:pt x="56" y="793"/>
                  </a:lnTo>
                  <a:lnTo>
                    <a:pt x="19" y="959"/>
                  </a:lnTo>
                  <a:lnTo>
                    <a:pt x="1" y="1144"/>
                  </a:lnTo>
                  <a:lnTo>
                    <a:pt x="19" y="1310"/>
                  </a:lnTo>
                  <a:lnTo>
                    <a:pt x="56" y="1494"/>
                  </a:lnTo>
                  <a:lnTo>
                    <a:pt x="111" y="1660"/>
                  </a:lnTo>
                  <a:lnTo>
                    <a:pt x="185" y="1808"/>
                  </a:lnTo>
                  <a:lnTo>
                    <a:pt x="296" y="1955"/>
                  </a:lnTo>
                  <a:lnTo>
                    <a:pt x="406" y="2084"/>
                  </a:lnTo>
                  <a:lnTo>
                    <a:pt x="536" y="2195"/>
                  </a:lnTo>
                  <a:lnTo>
                    <a:pt x="683" y="2305"/>
                  </a:lnTo>
                  <a:lnTo>
                    <a:pt x="68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8" name="Google Shape;4168;p15"/>
            <p:cNvSpPr/>
            <p:nvPr/>
          </p:nvSpPr>
          <p:spPr>
            <a:xfrm>
              <a:off x="5066325" y="538650"/>
              <a:ext cx="66400" cy="66400"/>
            </a:xfrm>
            <a:custGeom>
              <a:avLst/>
              <a:gdLst/>
              <a:ahLst/>
              <a:cxnLst/>
              <a:rect l="l" t="t" r="r" b="b"/>
              <a:pathLst>
                <a:path w="2656" h="2656" extrusionOk="0">
                  <a:moveTo>
                    <a:pt x="1180" y="1"/>
                  </a:moveTo>
                  <a:lnTo>
                    <a:pt x="1070" y="38"/>
                  </a:lnTo>
                  <a:lnTo>
                    <a:pt x="941" y="56"/>
                  </a:lnTo>
                  <a:lnTo>
                    <a:pt x="811" y="111"/>
                  </a:lnTo>
                  <a:lnTo>
                    <a:pt x="701" y="167"/>
                  </a:lnTo>
                  <a:lnTo>
                    <a:pt x="590" y="222"/>
                  </a:lnTo>
                  <a:lnTo>
                    <a:pt x="498" y="296"/>
                  </a:lnTo>
                  <a:lnTo>
                    <a:pt x="406" y="388"/>
                  </a:lnTo>
                  <a:lnTo>
                    <a:pt x="314" y="480"/>
                  </a:lnTo>
                  <a:lnTo>
                    <a:pt x="240" y="572"/>
                  </a:lnTo>
                  <a:lnTo>
                    <a:pt x="166" y="683"/>
                  </a:lnTo>
                  <a:lnTo>
                    <a:pt x="111" y="794"/>
                  </a:lnTo>
                  <a:lnTo>
                    <a:pt x="55" y="923"/>
                  </a:lnTo>
                  <a:lnTo>
                    <a:pt x="19" y="1033"/>
                  </a:lnTo>
                  <a:lnTo>
                    <a:pt x="0" y="1162"/>
                  </a:lnTo>
                  <a:lnTo>
                    <a:pt x="0" y="1291"/>
                  </a:lnTo>
                  <a:lnTo>
                    <a:pt x="0" y="1439"/>
                  </a:lnTo>
                  <a:lnTo>
                    <a:pt x="19" y="1568"/>
                  </a:lnTo>
                  <a:lnTo>
                    <a:pt x="37" y="1697"/>
                  </a:lnTo>
                  <a:lnTo>
                    <a:pt x="92" y="1826"/>
                  </a:lnTo>
                  <a:lnTo>
                    <a:pt x="148" y="1937"/>
                  </a:lnTo>
                  <a:lnTo>
                    <a:pt x="203" y="2047"/>
                  </a:lnTo>
                  <a:lnTo>
                    <a:pt x="277" y="2158"/>
                  </a:lnTo>
                  <a:lnTo>
                    <a:pt x="369" y="2250"/>
                  </a:lnTo>
                  <a:lnTo>
                    <a:pt x="461" y="2342"/>
                  </a:lnTo>
                  <a:lnTo>
                    <a:pt x="572" y="2416"/>
                  </a:lnTo>
                  <a:lnTo>
                    <a:pt x="682" y="2490"/>
                  </a:lnTo>
                  <a:lnTo>
                    <a:pt x="793" y="2545"/>
                  </a:lnTo>
                  <a:lnTo>
                    <a:pt x="922" y="2600"/>
                  </a:lnTo>
                  <a:lnTo>
                    <a:pt x="1051" y="2637"/>
                  </a:lnTo>
                  <a:lnTo>
                    <a:pt x="1180" y="2656"/>
                  </a:lnTo>
                  <a:lnTo>
                    <a:pt x="1457" y="2656"/>
                  </a:lnTo>
                  <a:lnTo>
                    <a:pt x="1586" y="2637"/>
                  </a:lnTo>
                  <a:lnTo>
                    <a:pt x="1696" y="2600"/>
                  </a:lnTo>
                  <a:lnTo>
                    <a:pt x="1826" y="2564"/>
                  </a:lnTo>
                  <a:lnTo>
                    <a:pt x="1936" y="2508"/>
                  </a:lnTo>
                  <a:lnTo>
                    <a:pt x="2047" y="2435"/>
                  </a:lnTo>
                  <a:lnTo>
                    <a:pt x="2139" y="2361"/>
                  </a:lnTo>
                  <a:lnTo>
                    <a:pt x="2250" y="2269"/>
                  </a:lnTo>
                  <a:lnTo>
                    <a:pt x="2323" y="2176"/>
                  </a:lnTo>
                  <a:lnTo>
                    <a:pt x="2397" y="2084"/>
                  </a:lnTo>
                  <a:lnTo>
                    <a:pt x="2471" y="1974"/>
                  </a:lnTo>
                  <a:lnTo>
                    <a:pt x="2526" y="1863"/>
                  </a:lnTo>
                  <a:lnTo>
                    <a:pt x="2581" y="1752"/>
                  </a:lnTo>
                  <a:lnTo>
                    <a:pt x="2618" y="1623"/>
                  </a:lnTo>
                  <a:lnTo>
                    <a:pt x="2637" y="1494"/>
                  </a:lnTo>
                  <a:lnTo>
                    <a:pt x="2655" y="1365"/>
                  </a:lnTo>
                  <a:lnTo>
                    <a:pt x="2637" y="1218"/>
                  </a:lnTo>
                  <a:lnTo>
                    <a:pt x="2618" y="1089"/>
                  </a:lnTo>
                  <a:lnTo>
                    <a:pt x="2600" y="959"/>
                  </a:lnTo>
                  <a:lnTo>
                    <a:pt x="2545" y="849"/>
                  </a:lnTo>
                  <a:lnTo>
                    <a:pt x="2489" y="720"/>
                  </a:lnTo>
                  <a:lnTo>
                    <a:pt x="2434" y="609"/>
                  </a:lnTo>
                  <a:lnTo>
                    <a:pt x="2360" y="499"/>
                  </a:lnTo>
                  <a:lnTo>
                    <a:pt x="2268" y="406"/>
                  </a:lnTo>
                  <a:lnTo>
                    <a:pt x="2176" y="314"/>
                  </a:lnTo>
                  <a:lnTo>
                    <a:pt x="2065" y="240"/>
                  </a:lnTo>
                  <a:lnTo>
                    <a:pt x="1955" y="167"/>
                  </a:lnTo>
                  <a:lnTo>
                    <a:pt x="1844" y="111"/>
                  </a:lnTo>
                  <a:lnTo>
                    <a:pt x="1715" y="74"/>
                  </a:lnTo>
                  <a:lnTo>
                    <a:pt x="1586" y="38"/>
                  </a:lnTo>
                  <a:lnTo>
                    <a:pt x="1457" y="19"/>
                  </a:lnTo>
                  <a:lnTo>
                    <a:pt x="1328"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9" name="Google Shape;4169;p15"/>
            <p:cNvSpPr/>
            <p:nvPr/>
          </p:nvSpPr>
          <p:spPr>
            <a:xfrm>
              <a:off x="5014700" y="364425"/>
              <a:ext cx="66400" cy="66400"/>
            </a:xfrm>
            <a:custGeom>
              <a:avLst/>
              <a:gdLst/>
              <a:ahLst/>
              <a:cxnLst/>
              <a:rect l="l" t="t" r="r" b="b"/>
              <a:pathLst>
                <a:path w="2656" h="2656" extrusionOk="0">
                  <a:moveTo>
                    <a:pt x="1365" y="0"/>
                  </a:moveTo>
                  <a:lnTo>
                    <a:pt x="1217" y="19"/>
                  </a:lnTo>
                  <a:lnTo>
                    <a:pt x="1088" y="37"/>
                  </a:lnTo>
                  <a:lnTo>
                    <a:pt x="959" y="55"/>
                  </a:lnTo>
                  <a:lnTo>
                    <a:pt x="830" y="111"/>
                  </a:lnTo>
                  <a:lnTo>
                    <a:pt x="719" y="166"/>
                  </a:lnTo>
                  <a:lnTo>
                    <a:pt x="609" y="221"/>
                  </a:lnTo>
                  <a:lnTo>
                    <a:pt x="498" y="314"/>
                  </a:lnTo>
                  <a:lnTo>
                    <a:pt x="406" y="387"/>
                  </a:lnTo>
                  <a:lnTo>
                    <a:pt x="314" y="479"/>
                  </a:lnTo>
                  <a:lnTo>
                    <a:pt x="240" y="590"/>
                  </a:lnTo>
                  <a:lnTo>
                    <a:pt x="166" y="701"/>
                  </a:lnTo>
                  <a:lnTo>
                    <a:pt x="111" y="811"/>
                  </a:lnTo>
                  <a:lnTo>
                    <a:pt x="55" y="940"/>
                  </a:lnTo>
                  <a:lnTo>
                    <a:pt x="37" y="1069"/>
                  </a:lnTo>
                  <a:lnTo>
                    <a:pt x="0" y="1199"/>
                  </a:lnTo>
                  <a:lnTo>
                    <a:pt x="0" y="1328"/>
                  </a:lnTo>
                  <a:lnTo>
                    <a:pt x="0" y="1475"/>
                  </a:lnTo>
                  <a:lnTo>
                    <a:pt x="37" y="1604"/>
                  </a:lnTo>
                  <a:lnTo>
                    <a:pt x="55" y="1715"/>
                  </a:lnTo>
                  <a:lnTo>
                    <a:pt x="111" y="1844"/>
                  </a:lnTo>
                  <a:lnTo>
                    <a:pt x="166" y="1955"/>
                  </a:lnTo>
                  <a:lnTo>
                    <a:pt x="221" y="2065"/>
                  </a:lnTo>
                  <a:lnTo>
                    <a:pt x="295" y="2157"/>
                  </a:lnTo>
                  <a:lnTo>
                    <a:pt x="387" y="2268"/>
                  </a:lnTo>
                  <a:lnTo>
                    <a:pt x="479" y="2342"/>
                  </a:lnTo>
                  <a:lnTo>
                    <a:pt x="572" y="2415"/>
                  </a:lnTo>
                  <a:lnTo>
                    <a:pt x="682" y="2489"/>
                  </a:lnTo>
                  <a:lnTo>
                    <a:pt x="793" y="2545"/>
                  </a:lnTo>
                  <a:lnTo>
                    <a:pt x="922" y="2600"/>
                  </a:lnTo>
                  <a:lnTo>
                    <a:pt x="1033" y="2637"/>
                  </a:lnTo>
                  <a:lnTo>
                    <a:pt x="1162" y="2655"/>
                  </a:lnTo>
                  <a:lnTo>
                    <a:pt x="1438" y="2655"/>
                  </a:lnTo>
                  <a:lnTo>
                    <a:pt x="1567" y="2637"/>
                  </a:lnTo>
                  <a:lnTo>
                    <a:pt x="1696" y="2618"/>
                  </a:lnTo>
                  <a:lnTo>
                    <a:pt x="1825" y="2563"/>
                  </a:lnTo>
                  <a:lnTo>
                    <a:pt x="1936" y="2508"/>
                  </a:lnTo>
                  <a:lnTo>
                    <a:pt x="2047" y="2452"/>
                  </a:lnTo>
                  <a:lnTo>
                    <a:pt x="2157" y="2360"/>
                  </a:lnTo>
                  <a:lnTo>
                    <a:pt x="2250" y="2286"/>
                  </a:lnTo>
                  <a:lnTo>
                    <a:pt x="2342" y="2194"/>
                  </a:lnTo>
                  <a:lnTo>
                    <a:pt x="2415" y="2084"/>
                  </a:lnTo>
                  <a:lnTo>
                    <a:pt x="2489" y="1973"/>
                  </a:lnTo>
                  <a:lnTo>
                    <a:pt x="2545" y="1862"/>
                  </a:lnTo>
                  <a:lnTo>
                    <a:pt x="2600" y="1733"/>
                  </a:lnTo>
                  <a:lnTo>
                    <a:pt x="2637" y="1604"/>
                  </a:lnTo>
                  <a:lnTo>
                    <a:pt x="2655" y="1475"/>
                  </a:lnTo>
                  <a:lnTo>
                    <a:pt x="2655" y="1328"/>
                  </a:lnTo>
                  <a:lnTo>
                    <a:pt x="2655" y="1199"/>
                  </a:lnTo>
                  <a:lnTo>
                    <a:pt x="2637" y="1069"/>
                  </a:lnTo>
                  <a:lnTo>
                    <a:pt x="2600" y="959"/>
                  </a:lnTo>
                  <a:lnTo>
                    <a:pt x="2563" y="830"/>
                  </a:lnTo>
                  <a:lnTo>
                    <a:pt x="2508" y="719"/>
                  </a:lnTo>
                  <a:lnTo>
                    <a:pt x="2434" y="609"/>
                  </a:lnTo>
                  <a:lnTo>
                    <a:pt x="2360" y="498"/>
                  </a:lnTo>
                  <a:lnTo>
                    <a:pt x="2268" y="406"/>
                  </a:lnTo>
                  <a:lnTo>
                    <a:pt x="2176" y="332"/>
                  </a:lnTo>
                  <a:lnTo>
                    <a:pt x="2084" y="240"/>
                  </a:lnTo>
                  <a:lnTo>
                    <a:pt x="1973" y="184"/>
                  </a:lnTo>
                  <a:lnTo>
                    <a:pt x="1862" y="129"/>
                  </a:lnTo>
                  <a:lnTo>
                    <a:pt x="1733" y="74"/>
                  </a:lnTo>
                  <a:lnTo>
                    <a:pt x="1623" y="37"/>
                  </a:lnTo>
                  <a:lnTo>
                    <a:pt x="1494" y="19"/>
                  </a:lnTo>
                  <a:lnTo>
                    <a:pt x="136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0" name="Google Shape;4170;p15"/>
            <p:cNvSpPr/>
            <p:nvPr/>
          </p:nvSpPr>
          <p:spPr>
            <a:xfrm>
              <a:off x="5457200" y="1098250"/>
              <a:ext cx="66400" cy="66400"/>
            </a:xfrm>
            <a:custGeom>
              <a:avLst/>
              <a:gdLst/>
              <a:ahLst/>
              <a:cxnLst/>
              <a:rect l="l" t="t" r="r" b="b"/>
              <a:pathLst>
                <a:path w="2656" h="2656" extrusionOk="0">
                  <a:moveTo>
                    <a:pt x="1218" y="1"/>
                  </a:moveTo>
                  <a:lnTo>
                    <a:pt x="1089" y="19"/>
                  </a:lnTo>
                  <a:lnTo>
                    <a:pt x="959" y="38"/>
                  </a:lnTo>
                  <a:lnTo>
                    <a:pt x="830" y="93"/>
                  </a:lnTo>
                  <a:lnTo>
                    <a:pt x="720" y="148"/>
                  </a:lnTo>
                  <a:lnTo>
                    <a:pt x="609" y="203"/>
                  </a:lnTo>
                  <a:lnTo>
                    <a:pt x="499" y="296"/>
                  </a:lnTo>
                  <a:lnTo>
                    <a:pt x="406" y="369"/>
                  </a:lnTo>
                  <a:lnTo>
                    <a:pt x="314" y="462"/>
                  </a:lnTo>
                  <a:lnTo>
                    <a:pt x="240" y="572"/>
                  </a:lnTo>
                  <a:lnTo>
                    <a:pt x="167" y="683"/>
                  </a:lnTo>
                  <a:lnTo>
                    <a:pt x="111" y="794"/>
                  </a:lnTo>
                  <a:lnTo>
                    <a:pt x="56" y="923"/>
                  </a:lnTo>
                  <a:lnTo>
                    <a:pt x="19" y="1052"/>
                  </a:lnTo>
                  <a:lnTo>
                    <a:pt x="1" y="1181"/>
                  </a:lnTo>
                  <a:lnTo>
                    <a:pt x="1" y="1328"/>
                  </a:lnTo>
                  <a:lnTo>
                    <a:pt x="1" y="1457"/>
                  </a:lnTo>
                  <a:lnTo>
                    <a:pt x="19" y="1586"/>
                  </a:lnTo>
                  <a:lnTo>
                    <a:pt x="56" y="1697"/>
                  </a:lnTo>
                  <a:lnTo>
                    <a:pt x="93" y="1826"/>
                  </a:lnTo>
                  <a:lnTo>
                    <a:pt x="148" y="1937"/>
                  </a:lnTo>
                  <a:lnTo>
                    <a:pt x="222" y="2047"/>
                  </a:lnTo>
                  <a:lnTo>
                    <a:pt x="296" y="2158"/>
                  </a:lnTo>
                  <a:lnTo>
                    <a:pt x="369" y="2250"/>
                  </a:lnTo>
                  <a:lnTo>
                    <a:pt x="462" y="2324"/>
                  </a:lnTo>
                  <a:lnTo>
                    <a:pt x="572" y="2416"/>
                  </a:lnTo>
                  <a:lnTo>
                    <a:pt x="683" y="2471"/>
                  </a:lnTo>
                  <a:lnTo>
                    <a:pt x="794" y="2527"/>
                  </a:lnTo>
                  <a:lnTo>
                    <a:pt x="904" y="2582"/>
                  </a:lnTo>
                  <a:lnTo>
                    <a:pt x="1033" y="2619"/>
                  </a:lnTo>
                  <a:lnTo>
                    <a:pt x="1162" y="2637"/>
                  </a:lnTo>
                  <a:lnTo>
                    <a:pt x="1291" y="2656"/>
                  </a:lnTo>
                  <a:lnTo>
                    <a:pt x="1439" y="2637"/>
                  </a:lnTo>
                  <a:lnTo>
                    <a:pt x="1568" y="2619"/>
                  </a:lnTo>
                  <a:lnTo>
                    <a:pt x="1697" y="2600"/>
                  </a:lnTo>
                  <a:lnTo>
                    <a:pt x="1808" y="2545"/>
                  </a:lnTo>
                  <a:lnTo>
                    <a:pt x="1937" y="2490"/>
                  </a:lnTo>
                  <a:lnTo>
                    <a:pt x="2047" y="2435"/>
                  </a:lnTo>
                  <a:lnTo>
                    <a:pt x="2158" y="2361"/>
                  </a:lnTo>
                  <a:lnTo>
                    <a:pt x="2250" y="2269"/>
                  </a:lnTo>
                  <a:lnTo>
                    <a:pt x="2342" y="2176"/>
                  </a:lnTo>
                  <a:lnTo>
                    <a:pt x="2416" y="2066"/>
                  </a:lnTo>
                  <a:lnTo>
                    <a:pt x="2490" y="1955"/>
                  </a:lnTo>
                  <a:lnTo>
                    <a:pt x="2545" y="1844"/>
                  </a:lnTo>
                  <a:lnTo>
                    <a:pt x="2582" y="1715"/>
                  </a:lnTo>
                  <a:lnTo>
                    <a:pt x="2619" y="1586"/>
                  </a:lnTo>
                  <a:lnTo>
                    <a:pt x="2637" y="1457"/>
                  </a:lnTo>
                  <a:lnTo>
                    <a:pt x="2656" y="1328"/>
                  </a:lnTo>
                  <a:lnTo>
                    <a:pt x="2637" y="1181"/>
                  </a:lnTo>
                  <a:lnTo>
                    <a:pt x="2619" y="1052"/>
                  </a:lnTo>
                  <a:lnTo>
                    <a:pt x="2600" y="941"/>
                  </a:lnTo>
                  <a:lnTo>
                    <a:pt x="2545" y="812"/>
                  </a:lnTo>
                  <a:lnTo>
                    <a:pt x="2490" y="701"/>
                  </a:lnTo>
                  <a:lnTo>
                    <a:pt x="2435" y="591"/>
                  </a:lnTo>
                  <a:lnTo>
                    <a:pt x="2361" y="498"/>
                  </a:lnTo>
                  <a:lnTo>
                    <a:pt x="2269" y="388"/>
                  </a:lnTo>
                  <a:lnTo>
                    <a:pt x="2176" y="314"/>
                  </a:lnTo>
                  <a:lnTo>
                    <a:pt x="2066" y="240"/>
                  </a:lnTo>
                  <a:lnTo>
                    <a:pt x="1974" y="167"/>
                  </a:lnTo>
                  <a:lnTo>
                    <a:pt x="1863" y="111"/>
                  </a:lnTo>
                  <a:lnTo>
                    <a:pt x="1734" y="56"/>
                  </a:lnTo>
                  <a:lnTo>
                    <a:pt x="1605" y="19"/>
                  </a:lnTo>
                  <a:lnTo>
                    <a:pt x="147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1" name="Google Shape;4171;p15"/>
            <p:cNvSpPr/>
            <p:nvPr/>
          </p:nvSpPr>
          <p:spPr>
            <a:xfrm>
              <a:off x="5602400" y="1206575"/>
              <a:ext cx="66400" cy="66400"/>
            </a:xfrm>
            <a:custGeom>
              <a:avLst/>
              <a:gdLst/>
              <a:ahLst/>
              <a:cxnLst/>
              <a:rect l="l" t="t" r="r" b="b"/>
              <a:pathLst>
                <a:path w="2656" h="2656" extrusionOk="0">
                  <a:moveTo>
                    <a:pt x="1181" y="1"/>
                  </a:moveTo>
                  <a:lnTo>
                    <a:pt x="1052" y="38"/>
                  </a:lnTo>
                  <a:lnTo>
                    <a:pt x="923" y="56"/>
                  </a:lnTo>
                  <a:lnTo>
                    <a:pt x="812" y="111"/>
                  </a:lnTo>
                  <a:lnTo>
                    <a:pt x="701" y="167"/>
                  </a:lnTo>
                  <a:lnTo>
                    <a:pt x="591" y="240"/>
                  </a:lnTo>
                  <a:lnTo>
                    <a:pt x="480" y="314"/>
                  </a:lnTo>
                  <a:lnTo>
                    <a:pt x="388" y="406"/>
                  </a:lnTo>
                  <a:lnTo>
                    <a:pt x="314" y="498"/>
                  </a:lnTo>
                  <a:lnTo>
                    <a:pt x="240" y="591"/>
                  </a:lnTo>
                  <a:lnTo>
                    <a:pt x="167" y="701"/>
                  </a:lnTo>
                  <a:lnTo>
                    <a:pt x="111" y="812"/>
                  </a:lnTo>
                  <a:lnTo>
                    <a:pt x="74" y="941"/>
                  </a:lnTo>
                  <a:lnTo>
                    <a:pt x="38" y="1070"/>
                  </a:lnTo>
                  <a:lnTo>
                    <a:pt x="19" y="1199"/>
                  </a:lnTo>
                  <a:lnTo>
                    <a:pt x="1" y="1328"/>
                  </a:lnTo>
                  <a:lnTo>
                    <a:pt x="19" y="1457"/>
                  </a:lnTo>
                  <a:lnTo>
                    <a:pt x="38" y="1586"/>
                  </a:lnTo>
                  <a:lnTo>
                    <a:pt x="74" y="1715"/>
                  </a:lnTo>
                  <a:lnTo>
                    <a:pt x="111" y="1844"/>
                  </a:lnTo>
                  <a:lnTo>
                    <a:pt x="167" y="1955"/>
                  </a:lnTo>
                  <a:lnTo>
                    <a:pt x="240" y="2066"/>
                  </a:lnTo>
                  <a:lnTo>
                    <a:pt x="333" y="2176"/>
                  </a:lnTo>
                  <a:lnTo>
                    <a:pt x="406" y="2269"/>
                  </a:lnTo>
                  <a:lnTo>
                    <a:pt x="517" y="2361"/>
                  </a:lnTo>
                  <a:lnTo>
                    <a:pt x="609" y="2434"/>
                  </a:lnTo>
                  <a:lnTo>
                    <a:pt x="720" y="2508"/>
                  </a:lnTo>
                  <a:lnTo>
                    <a:pt x="849" y="2564"/>
                  </a:lnTo>
                  <a:lnTo>
                    <a:pt x="959" y="2600"/>
                  </a:lnTo>
                  <a:lnTo>
                    <a:pt x="1089" y="2637"/>
                  </a:lnTo>
                  <a:lnTo>
                    <a:pt x="1236" y="2656"/>
                  </a:lnTo>
                  <a:lnTo>
                    <a:pt x="1365" y="2656"/>
                  </a:lnTo>
                  <a:lnTo>
                    <a:pt x="1494" y="2637"/>
                  </a:lnTo>
                  <a:lnTo>
                    <a:pt x="1623" y="2619"/>
                  </a:lnTo>
                  <a:lnTo>
                    <a:pt x="1752" y="2582"/>
                  </a:lnTo>
                  <a:lnTo>
                    <a:pt x="1863" y="2545"/>
                  </a:lnTo>
                  <a:lnTo>
                    <a:pt x="1974" y="2490"/>
                  </a:lnTo>
                  <a:lnTo>
                    <a:pt x="2084" y="2416"/>
                  </a:lnTo>
                  <a:lnTo>
                    <a:pt x="2195" y="2342"/>
                  </a:lnTo>
                  <a:lnTo>
                    <a:pt x="2287" y="2250"/>
                  </a:lnTo>
                  <a:lnTo>
                    <a:pt x="2361" y="2158"/>
                  </a:lnTo>
                  <a:lnTo>
                    <a:pt x="2435" y="2047"/>
                  </a:lnTo>
                  <a:lnTo>
                    <a:pt x="2508" y="1955"/>
                  </a:lnTo>
                  <a:lnTo>
                    <a:pt x="2564" y="1826"/>
                  </a:lnTo>
                  <a:lnTo>
                    <a:pt x="2600" y="1715"/>
                  </a:lnTo>
                  <a:lnTo>
                    <a:pt x="2637" y="1586"/>
                  </a:lnTo>
                  <a:lnTo>
                    <a:pt x="2656" y="1457"/>
                  </a:lnTo>
                  <a:lnTo>
                    <a:pt x="2656" y="1328"/>
                  </a:lnTo>
                  <a:lnTo>
                    <a:pt x="2656" y="1199"/>
                  </a:lnTo>
                  <a:lnTo>
                    <a:pt x="2637" y="1052"/>
                  </a:lnTo>
                  <a:lnTo>
                    <a:pt x="2600" y="923"/>
                  </a:lnTo>
                  <a:lnTo>
                    <a:pt x="2564" y="812"/>
                  </a:lnTo>
                  <a:lnTo>
                    <a:pt x="2490" y="683"/>
                  </a:lnTo>
                  <a:lnTo>
                    <a:pt x="2435" y="572"/>
                  </a:lnTo>
                  <a:lnTo>
                    <a:pt x="2342" y="480"/>
                  </a:lnTo>
                  <a:lnTo>
                    <a:pt x="2269" y="388"/>
                  </a:lnTo>
                  <a:lnTo>
                    <a:pt x="2158" y="296"/>
                  </a:lnTo>
                  <a:lnTo>
                    <a:pt x="2066" y="222"/>
                  </a:lnTo>
                  <a:lnTo>
                    <a:pt x="1955" y="148"/>
                  </a:lnTo>
                  <a:lnTo>
                    <a:pt x="1826" y="93"/>
                  </a:lnTo>
                  <a:lnTo>
                    <a:pt x="1697" y="56"/>
                  </a:lnTo>
                  <a:lnTo>
                    <a:pt x="1586" y="19"/>
                  </a:lnTo>
                  <a:lnTo>
                    <a:pt x="1439"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2" name="Google Shape;4172;p15"/>
            <p:cNvSpPr/>
            <p:nvPr/>
          </p:nvSpPr>
          <p:spPr>
            <a:xfrm>
              <a:off x="5183400" y="804625"/>
              <a:ext cx="65475" cy="65475"/>
            </a:xfrm>
            <a:custGeom>
              <a:avLst/>
              <a:gdLst/>
              <a:ahLst/>
              <a:cxnLst/>
              <a:rect l="l" t="t" r="r" b="b"/>
              <a:pathLst>
                <a:path w="2619" h="2619" extrusionOk="0">
                  <a:moveTo>
                    <a:pt x="1144" y="1"/>
                  </a:moveTo>
                  <a:lnTo>
                    <a:pt x="1015" y="37"/>
                  </a:lnTo>
                  <a:lnTo>
                    <a:pt x="904" y="56"/>
                  </a:lnTo>
                  <a:lnTo>
                    <a:pt x="775" y="111"/>
                  </a:lnTo>
                  <a:lnTo>
                    <a:pt x="664" y="166"/>
                  </a:lnTo>
                  <a:lnTo>
                    <a:pt x="554" y="240"/>
                  </a:lnTo>
                  <a:lnTo>
                    <a:pt x="461" y="314"/>
                  </a:lnTo>
                  <a:lnTo>
                    <a:pt x="369" y="406"/>
                  </a:lnTo>
                  <a:lnTo>
                    <a:pt x="295" y="498"/>
                  </a:lnTo>
                  <a:lnTo>
                    <a:pt x="222" y="591"/>
                  </a:lnTo>
                  <a:lnTo>
                    <a:pt x="148" y="701"/>
                  </a:lnTo>
                  <a:lnTo>
                    <a:pt x="93" y="812"/>
                  </a:lnTo>
                  <a:lnTo>
                    <a:pt x="56" y="941"/>
                  </a:lnTo>
                  <a:lnTo>
                    <a:pt x="19" y="1070"/>
                  </a:lnTo>
                  <a:lnTo>
                    <a:pt x="19" y="1199"/>
                  </a:lnTo>
                  <a:lnTo>
                    <a:pt x="0" y="1328"/>
                  </a:lnTo>
                  <a:lnTo>
                    <a:pt x="19" y="1457"/>
                  </a:lnTo>
                  <a:lnTo>
                    <a:pt x="37" y="1586"/>
                  </a:lnTo>
                  <a:lnTo>
                    <a:pt x="74" y="1715"/>
                  </a:lnTo>
                  <a:lnTo>
                    <a:pt x="111" y="1826"/>
                  </a:lnTo>
                  <a:lnTo>
                    <a:pt x="166" y="1955"/>
                  </a:lnTo>
                  <a:lnTo>
                    <a:pt x="240" y="2047"/>
                  </a:lnTo>
                  <a:lnTo>
                    <a:pt x="314" y="2158"/>
                  </a:lnTo>
                  <a:lnTo>
                    <a:pt x="388" y="2250"/>
                  </a:lnTo>
                  <a:lnTo>
                    <a:pt x="498" y="2324"/>
                  </a:lnTo>
                  <a:lnTo>
                    <a:pt x="590" y="2397"/>
                  </a:lnTo>
                  <a:lnTo>
                    <a:pt x="701" y="2471"/>
                  </a:lnTo>
                  <a:lnTo>
                    <a:pt x="812" y="2527"/>
                  </a:lnTo>
                  <a:lnTo>
                    <a:pt x="941" y="2563"/>
                  </a:lnTo>
                  <a:lnTo>
                    <a:pt x="1051" y="2600"/>
                  </a:lnTo>
                  <a:lnTo>
                    <a:pt x="1180" y="2619"/>
                  </a:lnTo>
                  <a:lnTo>
                    <a:pt x="1457" y="2619"/>
                  </a:lnTo>
                  <a:lnTo>
                    <a:pt x="1586" y="2600"/>
                  </a:lnTo>
                  <a:lnTo>
                    <a:pt x="1715" y="2563"/>
                  </a:lnTo>
                  <a:lnTo>
                    <a:pt x="1826" y="2508"/>
                  </a:lnTo>
                  <a:lnTo>
                    <a:pt x="1936" y="2453"/>
                  </a:lnTo>
                  <a:lnTo>
                    <a:pt x="2047" y="2397"/>
                  </a:lnTo>
                  <a:lnTo>
                    <a:pt x="2158" y="2324"/>
                  </a:lnTo>
                  <a:lnTo>
                    <a:pt x="2250" y="2232"/>
                  </a:lnTo>
                  <a:lnTo>
                    <a:pt x="2324" y="2139"/>
                  </a:lnTo>
                  <a:lnTo>
                    <a:pt x="2397" y="2047"/>
                  </a:lnTo>
                  <a:lnTo>
                    <a:pt x="2471" y="1937"/>
                  </a:lnTo>
                  <a:lnTo>
                    <a:pt x="2526" y="1826"/>
                  </a:lnTo>
                  <a:lnTo>
                    <a:pt x="2563" y="1697"/>
                  </a:lnTo>
                  <a:lnTo>
                    <a:pt x="2600" y="1586"/>
                  </a:lnTo>
                  <a:lnTo>
                    <a:pt x="2619" y="1457"/>
                  </a:lnTo>
                  <a:lnTo>
                    <a:pt x="2619" y="1310"/>
                  </a:lnTo>
                  <a:lnTo>
                    <a:pt x="2619" y="1181"/>
                  </a:lnTo>
                  <a:lnTo>
                    <a:pt x="2600" y="1052"/>
                  </a:lnTo>
                  <a:lnTo>
                    <a:pt x="2563" y="922"/>
                  </a:lnTo>
                  <a:lnTo>
                    <a:pt x="2526" y="793"/>
                  </a:lnTo>
                  <a:lnTo>
                    <a:pt x="2471" y="683"/>
                  </a:lnTo>
                  <a:lnTo>
                    <a:pt x="2397" y="572"/>
                  </a:lnTo>
                  <a:lnTo>
                    <a:pt x="2324" y="461"/>
                  </a:lnTo>
                  <a:lnTo>
                    <a:pt x="2231" y="369"/>
                  </a:lnTo>
                  <a:lnTo>
                    <a:pt x="2139" y="277"/>
                  </a:lnTo>
                  <a:lnTo>
                    <a:pt x="2029" y="203"/>
                  </a:lnTo>
                  <a:lnTo>
                    <a:pt x="1918" y="148"/>
                  </a:lnTo>
                  <a:lnTo>
                    <a:pt x="1807" y="93"/>
                  </a:lnTo>
                  <a:lnTo>
                    <a:pt x="1678" y="56"/>
                  </a:lnTo>
                  <a:lnTo>
                    <a:pt x="1549" y="19"/>
                  </a:lnTo>
                  <a:lnTo>
                    <a:pt x="142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3" name="Google Shape;4173;p15"/>
            <p:cNvSpPr/>
            <p:nvPr/>
          </p:nvSpPr>
          <p:spPr>
            <a:xfrm>
              <a:off x="5749000" y="1315825"/>
              <a:ext cx="64550" cy="64550"/>
            </a:xfrm>
            <a:custGeom>
              <a:avLst/>
              <a:gdLst/>
              <a:ahLst/>
              <a:cxnLst/>
              <a:rect l="l" t="t" r="r" b="b"/>
              <a:pathLst>
                <a:path w="2582" h="2582" extrusionOk="0">
                  <a:moveTo>
                    <a:pt x="1143" y="0"/>
                  </a:moveTo>
                  <a:lnTo>
                    <a:pt x="1014" y="19"/>
                  </a:lnTo>
                  <a:lnTo>
                    <a:pt x="885" y="56"/>
                  </a:lnTo>
                  <a:lnTo>
                    <a:pt x="774" y="111"/>
                  </a:lnTo>
                  <a:lnTo>
                    <a:pt x="664" y="148"/>
                  </a:lnTo>
                  <a:lnTo>
                    <a:pt x="553" y="222"/>
                  </a:lnTo>
                  <a:lnTo>
                    <a:pt x="461" y="295"/>
                  </a:lnTo>
                  <a:lnTo>
                    <a:pt x="369" y="388"/>
                  </a:lnTo>
                  <a:lnTo>
                    <a:pt x="277" y="480"/>
                  </a:lnTo>
                  <a:lnTo>
                    <a:pt x="203" y="572"/>
                  </a:lnTo>
                  <a:lnTo>
                    <a:pt x="148" y="683"/>
                  </a:lnTo>
                  <a:lnTo>
                    <a:pt x="92" y="793"/>
                  </a:lnTo>
                  <a:lnTo>
                    <a:pt x="55" y="904"/>
                  </a:lnTo>
                  <a:lnTo>
                    <a:pt x="18" y="1033"/>
                  </a:lnTo>
                  <a:lnTo>
                    <a:pt x="0" y="1162"/>
                  </a:lnTo>
                  <a:lnTo>
                    <a:pt x="0" y="1310"/>
                  </a:lnTo>
                  <a:lnTo>
                    <a:pt x="0" y="1439"/>
                  </a:lnTo>
                  <a:lnTo>
                    <a:pt x="37" y="1568"/>
                  </a:lnTo>
                  <a:lnTo>
                    <a:pt x="55" y="1697"/>
                  </a:lnTo>
                  <a:lnTo>
                    <a:pt x="111" y="1807"/>
                  </a:lnTo>
                  <a:lnTo>
                    <a:pt x="166" y="1918"/>
                  </a:lnTo>
                  <a:lnTo>
                    <a:pt x="221" y="2029"/>
                  </a:lnTo>
                  <a:lnTo>
                    <a:pt x="295" y="2139"/>
                  </a:lnTo>
                  <a:lnTo>
                    <a:pt x="387" y="2213"/>
                  </a:lnTo>
                  <a:lnTo>
                    <a:pt x="479" y="2305"/>
                  </a:lnTo>
                  <a:lnTo>
                    <a:pt x="572" y="2379"/>
                  </a:lnTo>
                  <a:lnTo>
                    <a:pt x="682" y="2434"/>
                  </a:lnTo>
                  <a:lnTo>
                    <a:pt x="793" y="2490"/>
                  </a:lnTo>
                  <a:lnTo>
                    <a:pt x="922" y="2527"/>
                  </a:lnTo>
                  <a:lnTo>
                    <a:pt x="1033" y="2563"/>
                  </a:lnTo>
                  <a:lnTo>
                    <a:pt x="1162" y="2582"/>
                  </a:lnTo>
                  <a:lnTo>
                    <a:pt x="1438" y="2582"/>
                  </a:lnTo>
                  <a:lnTo>
                    <a:pt x="1567" y="2563"/>
                  </a:lnTo>
                  <a:lnTo>
                    <a:pt x="1696" y="2527"/>
                  </a:lnTo>
                  <a:lnTo>
                    <a:pt x="1807" y="2490"/>
                  </a:lnTo>
                  <a:lnTo>
                    <a:pt x="1936" y="2434"/>
                  </a:lnTo>
                  <a:lnTo>
                    <a:pt x="2028" y="2361"/>
                  </a:lnTo>
                  <a:lnTo>
                    <a:pt x="2139" y="2287"/>
                  </a:lnTo>
                  <a:lnTo>
                    <a:pt x="2231" y="2213"/>
                  </a:lnTo>
                  <a:lnTo>
                    <a:pt x="2305" y="2121"/>
                  </a:lnTo>
                  <a:lnTo>
                    <a:pt x="2379" y="2010"/>
                  </a:lnTo>
                  <a:lnTo>
                    <a:pt x="2434" y="1900"/>
                  </a:lnTo>
                  <a:lnTo>
                    <a:pt x="2489" y="1789"/>
                  </a:lnTo>
                  <a:lnTo>
                    <a:pt x="2526" y="1678"/>
                  </a:lnTo>
                  <a:lnTo>
                    <a:pt x="2563" y="1549"/>
                  </a:lnTo>
                  <a:lnTo>
                    <a:pt x="2581" y="1420"/>
                  </a:lnTo>
                  <a:lnTo>
                    <a:pt x="2581" y="1273"/>
                  </a:lnTo>
                  <a:lnTo>
                    <a:pt x="2581" y="1144"/>
                  </a:lnTo>
                  <a:lnTo>
                    <a:pt x="2563" y="1015"/>
                  </a:lnTo>
                  <a:lnTo>
                    <a:pt x="2526" y="886"/>
                  </a:lnTo>
                  <a:lnTo>
                    <a:pt x="2489" y="775"/>
                  </a:lnTo>
                  <a:lnTo>
                    <a:pt x="2434" y="664"/>
                  </a:lnTo>
                  <a:lnTo>
                    <a:pt x="2360" y="554"/>
                  </a:lnTo>
                  <a:lnTo>
                    <a:pt x="2286" y="461"/>
                  </a:lnTo>
                  <a:lnTo>
                    <a:pt x="2213" y="369"/>
                  </a:lnTo>
                  <a:lnTo>
                    <a:pt x="2120" y="277"/>
                  </a:lnTo>
                  <a:lnTo>
                    <a:pt x="2010" y="203"/>
                  </a:lnTo>
                  <a:lnTo>
                    <a:pt x="1918" y="148"/>
                  </a:lnTo>
                  <a:lnTo>
                    <a:pt x="1789" y="93"/>
                  </a:lnTo>
                  <a:lnTo>
                    <a:pt x="1678" y="56"/>
                  </a:lnTo>
                  <a:lnTo>
                    <a:pt x="1549" y="19"/>
                  </a:lnTo>
                  <a:lnTo>
                    <a:pt x="142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4" name="Google Shape;4174;p15"/>
            <p:cNvSpPr/>
            <p:nvPr/>
          </p:nvSpPr>
          <p:spPr>
            <a:xfrm>
              <a:off x="5249325" y="899125"/>
              <a:ext cx="65000" cy="65025"/>
            </a:xfrm>
            <a:custGeom>
              <a:avLst/>
              <a:gdLst/>
              <a:ahLst/>
              <a:cxnLst/>
              <a:rect l="l" t="t" r="r" b="b"/>
              <a:pathLst>
                <a:path w="2600" h="2601" extrusionOk="0">
                  <a:moveTo>
                    <a:pt x="1162" y="0"/>
                  </a:moveTo>
                  <a:lnTo>
                    <a:pt x="1033" y="19"/>
                  </a:lnTo>
                  <a:lnTo>
                    <a:pt x="904" y="56"/>
                  </a:lnTo>
                  <a:lnTo>
                    <a:pt x="793" y="93"/>
                  </a:lnTo>
                  <a:lnTo>
                    <a:pt x="682" y="148"/>
                  </a:lnTo>
                  <a:lnTo>
                    <a:pt x="572" y="222"/>
                  </a:lnTo>
                  <a:lnTo>
                    <a:pt x="461" y="295"/>
                  </a:lnTo>
                  <a:lnTo>
                    <a:pt x="369" y="369"/>
                  </a:lnTo>
                  <a:lnTo>
                    <a:pt x="295" y="461"/>
                  </a:lnTo>
                  <a:lnTo>
                    <a:pt x="221" y="572"/>
                  </a:lnTo>
                  <a:lnTo>
                    <a:pt x="166" y="664"/>
                  </a:lnTo>
                  <a:lnTo>
                    <a:pt x="111" y="793"/>
                  </a:lnTo>
                  <a:lnTo>
                    <a:pt x="55" y="904"/>
                  </a:lnTo>
                  <a:lnTo>
                    <a:pt x="37" y="1033"/>
                  </a:lnTo>
                  <a:lnTo>
                    <a:pt x="19" y="1162"/>
                  </a:lnTo>
                  <a:lnTo>
                    <a:pt x="0" y="1291"/>
                  </a:lnTo>
                  <a:lnTo>
                    <a:pt x="19" y="1439"/>
                  </a:lnTo>
                  <a:lnTo>
                    <a:pt x="37" y="1568"/>
                  </a:lnTo>
                  <a:lnTo>
                    <a:pt x="55" y="1697"/>
                  </a:lnTo>
                  <a:lnTo>
                    <a:pt x="111" y="1807"/>
                  </a:lnTo>
                  <a:lnTo>
                    <a:pt x="166" y="1918"/>
                  </a:lnTo>
                  <a:lnTo>
                    <a:pt x="221" y="2029"/>
                  </a:lnTo>
                  <a:lnTo>
                    <a:pt x="295" y="2121"/>
                  </a:lnTo>
                  <a:lnTo>
                    <a:pt x="387" y="2213"/>
                  </a:lnTo>
                  <a:lnTo>
                    <a:pt x="479" y="2305"/>
                  </a:lnTo>
                  <a:lnTo>
                    <a:pt x="572" y="2379"/>
                  </a:lnTo>
                  <a:lnTo>
                    <a:pt x="682" y="2434"/>
                  </a:lnTo>
                  <a:lnTo>
                    <a:pt x="793" y="2490"/>
                  </a:lnTo>
                  <a:lnTo>
                    <a:pt x="922" y="2545"/>
                  </a:lnTo>
                  <a:lnTo>
                    <a:pt x="1033" y="2563"/>
                  </a:lnTo>
                  <a:lnTo>
                    <a:pt x="1180" y="2582"/>
                  </a:lnTo>
                  <a:lnTo>
                    <a:pt x="1309" y="2600"/>
                  </a:lnTo>
                  <a:lnTo>
                    <a:pt x="1438" y="2582"/>
                  </a:lnTo>
                  <a:lnTo>
                    <a:pt x="1567" y="2563"/>
                  </a:lnTo>
                  <a:lnTo>
                    <a:pt x="1696" y="2545"/>
                  </a:lnTo>
                  <a:lnTo>
                    <a:pt x="1825" y="2490"/>
                  </a:lnTo>
                  <a:lnTo>
                    <a:pt x="1936" y="2434"/>
                  </a:lnTo>
                  <a:lnTo>
                    <a:pt x="2047" y="2379"/>
                  </a:lnTo>
                  <a:lnTo>
                    <a:pt x="2139" y="2305"/>
                  </a:lnTo>
                  <a:lnTo>
                    <a:pt x="2231" y="2213"/>
                  </a:lnTo>
                  <a:lnTo>
                    <a:pt x="2323" y="2121"/>
                  </a:lnTo>
                  <a:lnTo>
                    <a:pt x="2397" y="2029"/>
                  </a:lnTo>
                  <a:lnTo>
                    <a:pt x="2452" y="1918"/>
                  </a:lnTo>
                  <a:lnTo>
                    <a:pt x="2508" y="1807"/>
                  </a:lnTo>
                  <a:lnTo>
                    <a:pt x="2545" y="1678"/>
                  </a:lnTo>
                  <a:lnTo>
                    <a:pt x="2581" y="1549"/>
                  </a:lnTo>
                  <a:lnTo>
                    <a:pt x="2600" y="1420"/>
                  </a:lnTo>
                  <a:lnTo>
                    <a:pt x="2600" y="1291"/>
                  </a:lnTo>
                  <a:lnTo>
                    <a:pt x="2600" y="1162"/>
                  </a:lnTo>
                  <a:lnTo>
                    <a:pt x="2581" y="1033"/>
                  </a:lnTo>
                  <a:lnTo>
                    <a:pt x="2545" y="904"/>
                  </a:lnTo>
                  <a:lnTo>
                    <a:pt x="2508" y="775"/>
                  </a:lnTo>
                  <a:lnTo>
                    <a:pt x="2452" y="664"/>
                  </a:lnTo>
                  <a:lnTo>
                    <a:pt x="2379" y="554"/>
                  </a:lnTo>
                  <a:lnTo>
                    <a:pt x="2305" y="461"/>
                  </a:lnTo>
                  <a:lnTo>
                    <a:pt x="2231" y="369"/>
                  </a:lnTo>
                  <a:lnTo>
                    <a:pt x="2139" y="277"/>
                  </a:lnTo>
                  <a:lnTo>
                    <a:pt x="2028" y="203"/>
                  </a:lnTo>
                  <a:lnTo>
                    <a:pt x="1936" y="148"/>
                  </a:lnTo>
                  <a:lnTo>
                    <a:pt x="1807" y="93"/>
                  </a:lnTo>
                  <a:lnTo>
                    <a:pt x="1696" y="56"/>
                  </a:lnTo>
                  <a:lnTo>
                    <a:pt x="1567" y="19"/>
                  </a:lnTo>
                  <a:lnTo>
                    <a:pt x="143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5" name="Google Shape;4175;p15"/>
            <p:cNvSpPr/>
            <p:nvPr/>
          </p:nvSpPr>
          <p:spPr>
            <a:xfrm>
              <a:off x="4967675" y="238125"/>
              <a:ext cx="57650" cy="18000"/>
            </a:xfrm>
            <a:custGeom>
              <a:avLst/>
              <a:gdLst/>
              <a:ahLst/>
              <a:cxnLst/>
              <a:rect l="l" t="t" r="r" b="b"/>
              <a:pathLst>
                <a:path w="2306" h="720" extrusionOk="0">
                  <a:moveTo>
                    <a:pt x="0" y="0"/>
                  </a:moveTo>
                  <a:lnTo>
                    <a:pt x="93" y="166"/>
                  </a:lnTo>
                  <a:lnTo>
                    <a:pt x="185" y="295"/>
                  </a:lnTo>
                  <a:lnTo>
                    <a:pt x="314" y="424"/>
                  </a:lnTo>
                  <a:lnTo>
                    <a:pt x="461" y="516"/>
                  </a:lnTo>
                  <a:lnTo>
                    <a:pt x="627" y="608"/>
                  </a:lnTo>
                  <a:lnTo>
                    <a:pt x="793" y="664"/>
                  </a:lnTo>
                  <a:lnTo>
                    <a:pt x="978" y="701"/>
                  </a:lnTo>
                  <a:lnTo>
                    <a:pt x="1162" y="719"/>
                  </a:lnTo>
                  <a:lnTo>
                    <a:pt x="1346" y="701"/>
                  </a:lnTo>
                  <a:lnTo>
                    <a:pt x="1531" y="664"/>
                  </a:lnTo>
                  <a:lnTo>
                    <a:pt x="1697" y="608"/>
                  </a:lnTo>
                  <a:lnTo>
                    <a:pt x="1863" y="516"/>
                  </a:lnTo>
                  <a:lnTo>
                    <a:pt x="1992" y="424"/>
                  </a:lnTo>
                  <a:lnTo>
                    <a:pt x="2121" y="295"/>
                  </a:lnTo>
                  <a:lnTo>
                    <a:pt x="2231" y="148"/>
                  </a:lnTo>
                  <a:lnTo>
                    <a:pt x="230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6" name="Google Shape;4176;p15"/>
            <p:cNvSpPr/>
            <p:nvPr/>
          </p:nvSpPr>
          <p:spPr>
            <a:xfrm>
              <a:off x="5118400" y="710600"/>
              <a:ext cx="64550" cy="65000"/>
            </a:xfrm>
            <a:custGeom>
              <a:avLst/>
              <a:gdLst/>
              <a:ahLst/>
              <a:cxnLst/>
              <a:rect l="l" t="t" r="r" b="b"/>
              <a:pathLst>
                <a:path w="2582" h="2600" extrusionOk="0">
                  <a:moveTo>
                    <a:pt x="1291" y="0"/>
                  </a:moveTo>
                  <a:lnTo>
                    <a:pt x="1144" y="19"/>
                  </a:lnTo>
                  <a:lnTo>
                    <a:pt x="1015" y="37"/>
                  </a:lnTo>
                  <a:lnTo>
                    <a:pt x="886" y="74"/>
                  </a:lnTo>
                  <a:lnTo>
                    <a:pt x="775" y="111"/>
                  </a:lnTo>
                  <a:lnTo>
                    <a:pt x="664" y="166"/>
                  </a:lnTo>
                  <a:lnTo>
                    <a:pt x="554" y="221"/>
                  </a:lnTo>
                  <a:lnTo>
                    <a:pt x="462" y="295"/>
                  </a:lnTo>
                  <a:lnTo>
                    <a:pt x="369" y="387"/>
                  </a:lnTo>
                  <a:lnTo>
                    <a:pt x="277" y="480"/>
                  </a:lnTo>
                  <a:lnTo>
                    <a:pt x="203" y="572"/>
                  </a:lnTo>
                  <a:lnTo>
                    <a:pt x="148" y="682"/>
                  </a:lnTo>
                  <a:lnTo>
                    <a:pt x="93" y="793"/>
                  </a:lnTo>
                  <a:lnTo>
                    <a:pt x="56" y="922"/>
                  </a:lnTo>
                  <a:lnTo>
                    <a:pt x="19" y="1051"/>
                  </a:lnTo>
                  <a:lnTo>
                    <a:pt x="1" y="1180"/>
                  </a:lnTo>
                  <a:lnTo>
                    <a:pt x="1" y="1309"/>
                  </a:lnTo>
                  <a:lnTo>
                    <a:pt x="1" y="1438"/>
                  </a:lnTo>
                  <a:lnTo>
                    <a:pt x="19" y="1567"/>
                  </a:lnTo>
                  <a:lnTo>
                    <a:pt x="56" y="1696"/>
                  </a:lnTo>
                  <a:lnTo>
                    <a:pt x="93" y="1826"/>
                  </a:lnTo>
                  <a:lnTo>
                    <a:pt x="148" y="1936"/>
                  </a:lnTo>
                  <a:lnTo>
                    <a:pt x="222" y="2047"/>
                  </a:lnTo>
                  <a:lnTo>
                    <a:pt x="296" y="2139"/>
                  </a:lnTo>
                  <a:lnTo>
                    <a:pt x="369" y="2231"/>
                  </a:lnTo>
                  <a:lnTo>
                    <a:pt x="462" y="2305"/>
                  </a:lnTo>
                  <a:lnTo>
                    <a:pt x="572" y="2379"/>
                  </a:lnTo>
                  <a:lnTo>
                    <a:pt x="664" y="2452"/>
                  </a:lnTo>
                  <a:lnTo>
                    <a:pt x="794" y="2508"/>
                  </a:lnTo>
                  <a:lnTo>
                    <a:pt x="904" y="2545"/>
                  </a:lnTo>
                  <a:lnTo>
                    <a:pt x="1033" y="2563"/>
                  </a:lnTo>
                  <a:lnTo>
                    <a:pt x="1162" y="2581"/>
                  </a:lnTo>
                  <a:lnTo>
                    <a:pt x="1291" y="2600"/>
                  </a:lnTo>
                  <a:lnTo>
                    <a:pt x="1439" y="2581"/>
                  </a:lnTo>
                  <a:lnTo>
                    <a:pt x="1568" y="2563"/>
                  </a:lnTo>
                  <a:lnTo>
                    <a:pt x="1697" y="2545"/>
                  </a:lnTo>
                  <a:lnTo>
                    <a:pt x="1808" y="2489"/>
                  </a:lnTo>
                  <a:lnTo>
                    <a:pt x="1918" y="2434"/>
                  </a:lnTo>
                  <a:lnTo>
                    <a:pt x="2029" y="2379"/>
                  </a:lnTo>
                  <a:lnTo>
                    <a:pt x="2121" y="2305"/>
                  </a:lnTo>
                  <a:lnTo>
                    <a:pt x="2213" y="2213"/>
                  </a:lnTo>
                  <a:lnTo>
                    <a:pt x="2305" y="2121"/>
                  </a:lnTo>
                  <a:lnTo>
                    <a:pt x="2379" y="2028"/>
                  </a:lnTo>
                  <a:lnTo>
                    <a:pt x="2435" y="1918"/>
                  </a:lnTo>
                  <a:lnTo>
                    <a:pt x="2490" y="1807"/>
                  </a:lnTo>
                  <a:lnTo>
                    <a:pt x="2527" y="1678"/>
                  </a:lnTo>
                  <a:lnTo>
                    <a:pt x="2564" y="1567"/>
                  </a:lnTo>
                  <a:lnTo>
                    <a:pt x="2582" y="1438"/>
                  </a:lnTo>
                  <a:lnTo>
                    <a:pt x="2582" y="1291"/>
                  </a:lnTo>
                  <a:lnTo>
                    <a:pt x="2582" y="1162"/>
                  </a:lnTo>
                  <a:lnTo>
                    <a:pt x="2564" y="1033"/>
                  </a:lnTo>
                  <a:lnTo>
                    <a:pt x="2527" y="904"/>
                  </a:lnTo>
                  <a:lnTo>
                    <a:pt x="2490" y="793"/>
                  </a:lnTo>
                  <a:lnTo>
                    <a:pt x="2435" y="664"/>
                  </a:lnTo>
                  <a:lnTo>
                    <a:pt x="2361" y="572"/>
                  </a:lnTo>
                  <a:lnTo>
                    <a:pt x="2287" y="461"/>
                  </a:lnTo>
                  <a:lnTo>
                    <a:pt x="2213" y="369"/>
                  </a:lnTo>
                  <a:lnTo>
                    <a:pt x="2121" y="295"/>
                  </a:lnTo>
                  <a:lnTo>
                    <a:pt x="2010" y="221"/>
                  </a:lnTo>
                  <a:lnTo>
                    <a:pt x="1918" y="166"/>
                  </a:lnTo>
                  <a:lnTo>
                    <a:pt x="1789" y="111"/>
                  </a:lnTo>
                  <a:lnTo>
                    <a:pt x="1679" y="55"/>
                  </a:lnTo>
                  <a:lnTo>
                    <a:pt x="1549" y="37"/>
                  </a:lnTo>
                  <a:lnTo>
                    <a:pt x="1420" y="19"/>
                  </a:lnTo>
                  <a:lnTo>
                    <a:pt x="129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7" name="Google Shape;4177;p15"/>
            <p:cNvSpPr/>
            <p:nvPr/>
          </p:nvSpPr>
          <p:spPr>
            <a:xfrm>
              <a:off x="5312475" y="990400"/>
              <a:ext cx="64550" cy="64550"/>
            </a:xfrm>
            <a:custGeom>
              <a:avLst/>
              <a:gdLst/>
              <a:ahLst/>
              <a:cxnLst/>
              <a:rect l="l" t="t" r="r" b="b"/>
              <a:pathLst>
                <a:path w="2582" h="2582" extrusionOk="0">
                  <a:moveTo>
                    <a:pt x="1180" y="0"/>
                  </a:moveTo>
                  <a:lnTo>
                    <a:pt x="1051" y="19"/>
                  </a:lnTo>
                  <a:lnTo>
                    <a:pt x="922" y="55"/>
                  </a:lnTo>
                  <a:lnTo>
                    <a:pt x="811" y="92"/>
                  </a:lnTo>
                  <a:lnTo>
                    <a:pt x="682" y="148"/>
                  </a:lnTo>
                  <a:lnTo>
                    <a:pt x="572" y="203"/>
                  </a:lnTo>
                  <a:lnTo>
                    <a:pt x="480" y="277"/>
                  </a:lnTo>
                  <a:lnTo>
                    <a:pt x="387" y="350"/>
                  </a:lnTo>
                  <a:lnTo>
                    <a:pt x="295" y="443"/>
                  </a:lnTo>
                  <a:lnTo>
                    <a:pt x="221" y="553"/>
                  </a:lnTo>
                  <a:lnTo>
                    <a:pt x="166" y="645"/>
                  </a:lnTo>
                  <a:lnTo>
                    <a:pt x="111" y="756"/>
                  </a:lnTo>
                  <a:lnTo>
                    <a:pt x="55" y="885"/>
                  </a:lnTo>
                  <a:lnTo>
                    <a:pt x="19" y="1014"/>
                  </a:lnTo>
                  <a:lnTo>
                    <a:pt x="0" y="1143"/>
                  </a:lnTo>
                  <a:lnTo>
                    <a:pt x="0" y="1272"/>
                  </a:lnTo>
                  <a:lnTo>
                    <a:pt x="0" y="1401"/>
                  </a:lnTo>
                  <a:lnTo>
                    <a:pt x="19" y="1530"/>
                  </a:lnTo>
                  <a:lnTo>
                    <a:pt x="37" y="1660"/>
                  </a:lnTo>
                  <a:lnTo>
                    <a:pt x="92" y="1789"/>
                  </a:lnTo>
                  <a:lnTo>
                    <a:pt x="129" y="1899"/>
                  </a:lnTo>
                  <a:lnTo>
                    <a:pt x="203" y="2010"/>
                  </a:lnTo>
                  <a:lnTo>
                    <a:pt x="277" y="2102"/>
                  </a:lnTo>
                  <a:lnTo>
                    <a:pt x="350" y="2194"/>
                  </a:lnTo>
                  <a:lnTo>
                    <a:pt x="443" y="2286"/>
                  </a:lnTo>
                  <a:lnTo>
                    <a:pt x="535" y="2360"/>
                  </a:lnTo>
                  <a:lnTo>
                    <a:pt x="645" y="2434"/>
                  </a:lnTo>
                  <a:lnTo>
                    <a:pt x="756" y="2489"/>
                  </a:lnTo>
                  <a:lnTo>
                    <a:pt x="867" y="2526"/>
                  </a:lnTo>
                  <a:lnTo>
                    <a:pt x="996" y="2563"/>
                  </a:lnTo>
                  <a:lnTo>
                    <a:pt x="1125" y="2581"/>
                  </a:lnTo>
                  <a:lnTo>
                    <a:pt x="1401" y="2581"/>
                  </a:lnTo>
                  <a:lnTo>
                    <a:pt x="1530" y="2563"/>
                  </a:lnTo>
                  <a:lnTo>
                    <a:pt x="1660" y="2545"/>
                  </a:lnTo>
                  <a:lnTo>
                    <a:pt x="1770" y="2508"/>
                  </a:lnTo>
                  <a:lnTo>
                    <a:pt x="1899" y="2452"/>
                  </a:lnTo>
                  <a:lnTo>
                    <a:pt x="1991" y="2379"/>
                  </a:lnTo>
                  <a:lnTo>
                    <a:pt x="2102" y="2323"/>
                  </a:lnTo>
                  <a:lnTo>
                    <a:pt x="2194" y="2231"/>
                  </a:lnTo>
                  <a:lnTo>
                    <a:pt x="2286" y="2139"/>
                  </a:lnTo>
                  <a:lnTo>
                    <a:pt x="2360" y="2047"/>
                  </a:lnTo>
                  <a:lnTo>
                    <a:pt x="2416" y="1936"/>
                  </a:lnTo>
                  <a:lnTo>
                    <a:pt x="2471" y="1826"/>
                  </a:lnTo>
                  <a:lnTo>
                    <a:pt x="2526" y="1715"/>
                  </a:lnTo>
                  <a:lnTo>
                    <a:pt x="2545" y="1586"/>
                  </a:lnTo>
                  <a:lnTo>
                    <a:pt x="2581" y="1457"/>
                  </a:lnTo>
                  <a:lnTo>
                    <a:pt x="2581" y="1328"/>
                  </a:lnTo>
                  <a:lnTo>
                    <a:pt x="2581" y="1180"/>
                  </a:lnTo>
                  <a:lnTo>
                    <a:pt x="2563" y="1051"/>
                  </a:lnTo>
                  <a:lnTo>
                    <a:pt x="2526" y="922"/>
                  </a:lnTo>
                  <a:lnTo>
                    <a:pt x="2489" y="811"/>
                  </a:lnTo>
                  <a:lnTo>
                    <a:pt x="2434" y="701"/>
                  </a:lnTo>
                  <a:lnTo>
                    <a:pt x="2379" y="590"/>
                  </a:lnTo>
                  <a:lnTo>
                    <a:pt x="2305" y="480"/>
                  </a:lnTo>
                  <a:lnTo>
                    <a:pt x="2231" y="387"/>
                  </a:lnTo>
                  <a:lnTo>
                    <a:pt x="2139" y="314"/>
                  </a:lnTo>
                  <a:lnTo>
                    <a:pt x="2047" y="240"/>
                  </a:lnTo>
                  <a:lnTo>
                    <a:pt x="1936" y="166"/>
                  </a:lnTo>
                  <a:lnTo>
                    <a:pt x="1825" y="111"/>
                  </a:lnTo>
                  <a:lnTo>
                    <a:pt x="1696" y="74"/>
                  </a:lnTo>
                  <a:lnTo>
                    <a:pt x="1586" y="37"/>
                  </a:lnTo>
                  <a:lnTo>
                    <a:pt x="1457" y="19"/>
                  </a:lnTo>
                  <a:lnTo>
                    <a:pt x="130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8" name="Google Shape;4178;p15"/>
            <p:cNvSpPr/>
            <p:nvPr/>
          </p:nvSpPr>
          <p:spPr>
            <a:xfrm>
              <a:off x="5001775" y="445550"/>
              <a:ext cx="64100" cy="64100"/>
            </a:xfrm>
            <a:custGeom>
              <a:avLst/>
              <a:gdLst/>
              <a:ahLst/>
              <a:cxnLst/>
              <a:rect l="l" t="t" r="r" b="b"/>
              <a:pathLst>
                <a:path w="2564" h="2564" extrusionOk="0">
                  <a:moveTo>
                    <a:pt x="1255" y="0"/>
                  </a:moveTo>
                  <a:lnTo>
                    <a:pt x="1126" y="19"/>
                  </a:lnTo>
                  <a:lnTo>
                    <a:pt x="996" y="37"/>
                  </a:lnTo>
                  <a:lnTo>
                    <a:pt x="886" y="55"/>
                  </a:lnTo>
                  <a:lnTo>
                    <a:pt x="757" y="111"/>
                  </a:lnTo>
                  <a:lnTo>
                    <a:pt x="665" y="148"/>
                  </a:lnTo>
                  <a:lnTo>
                    <a:pt x="554" y="221"/>
                  </a:lnTo>
                  <a:lnTo>
                    <a:pt x="462" y="295"/>
                  </a:lnTo>
                  <a:lnTo>
                    <a:pt x="370" y="369"/>
                  </a:lnTo>
                  <a:lnTo>
                    <a:pt x="277" y="461"/>
                  </a:lnTo>
                  <a:lnTo>
                    <a:pt x="222" y="553"/>
                  </a:lnTo>
                  <a:lnTo>
                    <a:pt x="148" y="664"/>
                  </a:lnTo>
                  <a:lnTo>
                    <a:pt x="93" y="775"/>
                  </a:lnTo>
                  <a:lnTo>
                    <a:pt x="56" y="885"/>
                  </a:lnTo>
                  <a:lnTo>
                    <a:pt x="19" y="996"/>
                  </a:lnTo>
                  <a:lnTo>
                    <a:pt x="1" y="1125"/>
                  </a:lnTo>
                  <a:lnTo>
                    <a:pt x="1" y="1254"/>
                  </a:lnTo>
                  <a:lnTo>
                    <a:pt x="1" y="1401"/>
                  </a:lnTo>
                  <a:lnTo>
                    <a:pt x="19" y="1531"/>
                  </a:lnTo>
                  <a:lnTo>
                    <a:pt x="38" y="1660"/>
                  </a:lnTo>
                  <a:lnTo>
                    <a:pt x="75" y="1770"/>
                  </a:lnTo>
                  <a:lnTo>
                    <a:pt x="130" y="1881"/>
                  </a:lnTo>
                  <a:lnTo>
                    <a:pt x="204" y="1992"/>
                  </a:lnTo>
                  <a:lnTo>
                    <a:pt x="259" y="2102"/>
                  </a:lnTo>
                  <a:lnTo>
                    <a:pt x="351" y="2194"/>
                  </a:lnTo>
                  <a:lnTo>
                    <a:pt x="443" y="2268"/>
                  </a:lnTo>
                  <a:lnTo>
                    <a:pt x="536" y="2342"/>
                  </a:lnTo>
                  <a:lnTo>
                    <a:pt x="646" y="2416"/>
                  </a:lnTo>
                  <a:lnTo>
                    <a:pt x="757" y="2471"/>
                  </a:lnTo>
                  <a:lnTo>
                    <a:pt x="867" y="2508"/>
                  </a:lnTo>
                  <a:lnTo>
                    <a:pt x="996" y="2545"/>
                  </a:lnTo>
                  <a:lnTo>
                    <a:pt x="1126" y="2563"/>
                  </a:lnTo>
                  <a:lnTo>
                    <a:pt x="1402" y="2563"/>
                  </a:lnTo>
                  <a:lnTo>
                    <a:pt x="1531" y="2545"/>
                  </a:lnTo>
                  <a:lnTo>
                    <a:pt x="1660" y="2508"/>
                  </a:lnTo>
                  <a:lnTo>
                    <a:pt x="1771" y="2471"/>
                  </a:lnTo>
                  <a:lnTo>
                    <a:pt x="1882" y="2416"/>
                  </a:lnTo>
                  <a:lnTo>
                    <a:pt x="1992" y="2360"/>
                  </a:lnTo>
                  <a:lnTo>
                    <a:pt x="2103" y="2287"/>
                  </a:lnTo>
                  <a:lnTo>
                    <a:pt x="2177" y="2213"/>
                  </a:lnTo>
                  <a:lnTo>
                    <a:pt x="2269" y="2121"/>
                  </a:lnTo>
                  <a:lnTo>
                    <a:pt x="2342" y="2010"/>
                  </a:lnTo>
                  <a:lnTo>
                    <a:pt x="2398" y="1918"/>
                  </a:lnTo>
                  <a:lnTo>
                    <a:pt x="2453" y="1807"/>
                  </a:lnTo>
                  <a:lnTo>
                    <a:pt x="2508" y="1678"/>
                  </a:lnTo>
                  <a:lnTo>
                    <a:pt x="2527" y="1549"/>
                  </a:lnTo>
                  <a:lnTo>
                    <a:pt x="2545" y="1420"/>
                  </a:lnTo>
                  <a:lnTo>
                    <a:pt x="2564" y="1291"/>
                  </a:lnTo>
                  <a:lnTo>
                    <a:pt x="2545" y="1143"/>
                  </a:lnTo>
                  <a:lnTo>
                    <a:pt x="2527" y="1014"/>
                  </a:lnTo>
                  <a:lnTo>
                    <a:pt x="2508" y="904"/>
                  </a:lnTo>
                  <a:lnTo>
                    <a:pt x="2453" y="775"/>
                  </a:lnTo>
                  <a:lnTo>
                    <a:pt x="2398" y="664"/>
                  </a:lnTo>
                  <a:lnTo>
                    <a:pt x="2342" y="553"/>
                  </a:lnTo>
                  <a:lnTo>
                    <a:pt x="2269" y="461"/>
                  </a:lnTo>
                  <a:lnTo>
                    <a:pt x="2177" y="369"/>
                  </a:lnTo>
                  <a:lnTo>
                    <a:pt x="2103" y="295"/>
                  </a:lnTo>
                  <a:lnTo>
                    <a:pt x="1992" y="221"/>
                  </a:lnTo>
                  <a:lnTo>
                    <a:pt x="1882" y="148"/>
                  </a:lnTo>
                  <a:lnTo>
                    <a:pt x="1771" y="92"/>
                  </a:lnTo>
                  <a:lnTo>
                    <a:pt x="1660" y="55"/>
                  </a:lnTo>
                  <a:lnTo>
                    <a:pt x="1531" y="37"/>
                  </a:lnTo>
                  <a:lnTo>
                    <a:pt x="1402" y="19"/>
                  </a:lnTo>
                  <a:lnTo>
                    <a:pt x="125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9" name="Google Shape;4179;p15"/>
            <p:cNvSpPr/>
            <p:nvPr/>
          </p:nvSpPr>
          <p:spPr>
            <a:xfrm>
              <a:off x="5524050" y="1193200"/>
              <a:ext cx="64100" cy="64100"/>
            </a:xfrm>
            <a:custGeom>
              <a:avLst/>
              <a:gdLst/>
              <a:ahLst/>
              <a:cxnLst/>
              <a:rect l="l" t="t" r="r" b="b"/>
              <a:pathLst>
                <a:path w="2564" h="2564" extrusionOk="0">
                  <a:moveTo>
                    <a:pt x="1291" y="1"/>
                  </a:moveTo>
                  <a:lnTo>
                    <a:pt x="1143" y="19"/>
                  </a:lnTo>
                  <a:lnTo>
                    <a:pt x="1014" y="38"/>
                  </a:lnTo>
                  <a:lnTo>
                    <a:pt x="885" y="56"/>
                  </a:lnTo>
                  <a:lnTo>
                    <a:pt x="775" y="93"/>
                  </a:lnTo>
                  <a:lnTo>
                    <a:pt x="664" y="148"/>
                  </a:lnTo>
                  <a:lnTo>
                    <a:pt x="553" y="222"/>
                  </a:lnTo>
                  <a:lnTo>
                    <a:pt x="461" y="296"/>
                  </a:lnTo>
                  <a:lnTo>
                    <a:pt x="369" y="370"/>
                  </a:lnTo>
                  <a:lnTo>
                    <a:pt x="277" y="462"/>
                  </a:lnTo>
                  <a:lnTo>
                    <a:pt x="203" y="554"/>
                  </a:lnTo>
                  <a:lnTo>
                    <a:pt x="148" y="665"/>
                  </a:lnTo>
                  <a:lnTo>
                    <a:pt x="92" y="775"/>
                  </a:lnTo>
                  <a:lnTo>
                    <a:pt x="56" y="904"/>
                  </a:lnTo>
                  <a:lnTo>
                    <a:pt x="19" y="1033"/>
                  </a:lnTo>
                  <a:lnTo>
                    <a:pt x="0" y="1163"/>
                  </a:lnTo>
                  <a:lnTo>
                    <a:pt x="0" y="1292"/>
                  </a:lnTo>
                  <a:lnTo>
                    <a:pt x="0" y="1421"/>
                  </a:lnTo>
                  <a:lnTo>
                    <a:pt x="19" y="1550"/>
                  </a:lnTo>
                  <a:lnTo>
                    <a:pt x="56" y="1679"/>
                  </a:lnTo>
                  <a:lnTo>
                    <a:pt x="92" y="1808"/>
                  </a:lnTo>
                  <a:lnTo>
                    <a:pt x="148" y="1918"/>
                  </a:lnTo>
                  <a:lnTo>
                    <a:pt x="203" y="2029"/>
                  </a:lnTo>
                  <a:lnTo>
                    <a:pt x="277" y="2121"/>
                  </a:lnTo>
                  <a:lnTo>
                    <a:pt x="369" y="2214"/>
                  </a:lnTo>
                  <a:lnTo>
                    <a:pt x="461" y="2287"/>
                  </a:lnTo>
                  <a:lnTo>
                    <a:pt x="553" y="2361"/>
                  </a:lnTo>
                  <a:lnTo>
                    <a:pt x="664" y="2435"/>
                  </a:lnTo>
                  <a:lnTo>
                    <a:pt x="775" y="2472"/>
                  </a:lnTo>
                  <a:lnTo>
                    <a:pt x="904" y="2527"/>
                  </a:lnTo>
                  <a:lnTo>
                    <a:pt x="1033" y="2545"/>
                  </a:lnTo>
                  <a:lnTo>
                    <a:pt x="1162" y="2564"/>
                  </a:lnTo>
                  <a:lnTo>
                    <a:pt x="1420" y="2564"/>
                  </a:lnTo>
                  <a:lnTo>
                    <a:pt x="1549" y="2545"/>
                  </a:lnTo>
                  <a:lnTo>
                    <a:pt x="1678" y="2509"/>
                  </a:lnTo>
                  <a:lnTo>
                    <a:pt x="1807" y="2472"/>
                  </a:lnTo>
                  <a:lnTo>
                    <a:pt x="1918" y="2416"/>
                  </a:lnTo>
                  <a:lnTo>
                    <a:pt x="2010" y="2343"/>
                  </a:lnTo>
                  <a:lnTo>
                    <a:pt x="2121" y="2269"/>
                  </a:lnTo>
                  <a:lnTo>
                    <a:pt x="2194" y="2195"/>
                  </a:lnTo>
                  <a:lnTo>
                    <a:pt x="2287" y="2103"/>
                  </a:lnTo>
                  <a:lnTo>
                    <a:pt x="2360" y="1992"/>
                  </a:lnTo>
                  <a:lnTo>
                    <a:pt x="2416" y="1882"/>
                  </a:lnTo>
                  <a:lnTo>
                    <a:pt x="2471" y="1771"/>
                  </a:lnTo>
                  <a:lnTo>
                    <a:pt x="2508" y="1660"/>
                  </a:lnTo>
                  <a:lnTo>
                    <a:pt x="2545" y="1531"/>
                  </a:lnTo>
                  <a:lnTo>
                    <a:pt x="2545" y="1402"/>
                  </a:lnTo>
                  <a:lnTo>
                    <a:pt x="2563" y="1255"/>
                  </a:lnTo>
                  <a:lnTo>
                    <a:pt x="2545" y="1126"/>
                  </a:lnTo>
                  <a:lnTo>
                    <a:pt x="2526" y="997"/>
                  </a:lnTo>
                  <a:lnTo>
                    <a:pt x="2489" y="886"/>
                  </a:lnTo>
                  <a:lnTo>
                    <a:pt x="2453" y="757"/>
                  </a:lnTo>
                  <a:lnTo>
                    <a:pt x="2397" y="665"/>
                  </a:lnTo>
                  <a:lnTo>
                    <a:pt x="2342" y="554"/>
                  </a:lnTo>
                  <a:lnTo>
                    <a:pt x="2268" y="462"/>
                  </a:lnTo>
                  <a:lnTo>
                    <a:pt x="2176" y="370"/>
                  </a:lnTo>
                  <a:lnTo>
                    <a:pt x="2102" y="296"/>
                  </a:lnTo>
                  <a:lnTo>
                    <a:pt x="1992" y="222"/>
                  </a:lnTo>
                  <a:lnTo>
                    <a:pt x="1899" y="148"/>
                  </a:lnTo>
                  <a:lnTo>
                    <a:pt x="1789" y="112"/>
                  </a:lnTo>
                  <a:lnTo>
                    <a:pt x="1660" y="56"/>
                  </a:lnTo>
                  <a:lnTo>
                    <a:pt x="1549" y="38"/>
                  </a:lnTo>
                  <a:lnTo>
                    <a:pt x="1420" y="19"/>
                  </a:lnTo>
                  <a:lnTo>
                    <a:pt x="129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0" name="Google Shape;4180;p15"/>
            <p:cNvSpPr/>
            <p:nvPr/>
          </p:nvSpPr>
          <p:spPr>
            <a:xfrm>
              <a:off x="5378375" y="1085350"/>
              <a:ext cx="63650" cy="63625"/>
            </a:xfrm>
            <a:custGeom>
              <a:avLst/>
              <a:gdLst/>
              <a:ahLst/>
              <a:cxnLst/>
              <a:rect l="l" t="t" r="r" b="b"/>
              <a:pathLst>
                <a:path w="2546" h="2545" extrusionOk="0">
                  <a:moveTo>
                    <a:pt x="1070" y="0"/>
                  </a:moveTo>
                  <a:lnTo>
                    <a:pt x="941" y="37"/>
                  </a:lnTo>
                  <a:lnTo>
                    <a:pt x="830" y="74"/>
                  </a:lnTo>
                  <a:lnTo>
                    <a:pt x="720" y="111"/>
                  </a:lnTo>
                  <a:lnTo>
                    <a:pt x="609" y="166"/>
                  </a:lnTo>
                  <a:lnTo>
                    <a:pt x="517" y="240"/>
                  </a:lnTo>
                  <a:lnTo>
                    <a:pt x="425" y="314"/>
                  </a:lnTo>
                  <a:lnTo>
                    <a:pt x="333" y="406"/>
                  </a:lnTo>
                  <a:lnTo>
                    <a:pt x="259" y="498"/>
                  </a:lnTo>
                  <a:lnTo>
                    <a:pt x="185" y="590"/>
                  </a:lnTo>
                  <a:lnTo>
                    <a:pt x="130" y="701"/>
                  </a:lnTo>
                  <a:lnTo>
                    <a:pt x="93" y="812"/>
                  </a:lnTo>
                  <a:lnTo>
                    <a:pt x="56" y="922"/>
                  </a:lnTo>
                  <a:lnTo>
                    <a:pt x="19" y="1051"/>
                  </a:lnTo>
                  <a:lnTo>
                    <a:pt x="1" y="1180"/>
                  </a:lnTo>
                  <a:lnTo>
                    <a:pt x="1" y="1310"/>
                  </a:lnTo>
                  <a:lnTo>
                    <a:pt x="19" y="1439"/>
                  </a:lnTo>
                  <a:lnTo>
                    <a:pt x="38" y="1568"/>
                  </a:lnTo>
                  <a:lnTo>
                    <a:pt x="75" y="1697"/>
                  </a:lnTo>
                  <a:lnTo>
                    <a:pt x="130" y="1807"/>
                  </a:lnTo>
                  <a:lnTo>
                    <a:pt x="167" y="1918"/>
                  </a:lnTo>
                  <a:lnTo>
                    <a:pt x="240" y="2010"/>
                  </a:lnTo>
                  <a:lnTo>
                    <a:pt x="314" y="2102"/>
                  </a:lnTo>
                  <a:lnTo>
                    <a:pt x="388" y="2195"/>
                  </a:lnTo>
                  <a:lnTo>
                    <a:pt x="480" y="2268"/>
                  </a:lnTo>
                  <a:lnTo>
                    <a:pt x="591" y="2342"/>
                  </a:lnTo>
                  <a:lnTo>
                    <a:pt x="683" y="2397"/>
                  </a:lnTo>
                  <a:lnTo>
                    <a:pt x="794" y="2453"/>
                  </a:lnTo>
                  <a:lnTo>
                    <a:pt x="923" y="2490"/>
                  </a:lnTo>
                  <a:lnTo>
                    <a:pt x="1033" y="2526"/>
                  </a:lnTo>
                  <a:lnTo>
                    <a:pt x="1162" y="2526"/>
                  </a:lnTo>
                  <a:lnTo>
                    <a:pt x="1310" y="2545"/>
                  </a:lnTo>
                  <a:lnTo>
                    <a:pt x="1439" y="2526"/>
                  </a:lnTo>
                  <a:lnTo>
                    <a:pt x="1568" y="2508"/>
                  </a:lnTo>
                  <a:lnTo>
                    <a:pt x="1697" y="2471"/>
                  </a:lnTo>
                  <a:lnTo>
                    <a:pt x="1808" y="2434"/>
                  </a:lnTo>
                  <a:lnTo>
                    <a:pt x="1918" y="2379"/>
                  </a:lnTo>
                  <a:lnTo>
                    <a:pt x="2029" y="2305"/>
                  </a:lnTo>
                  <a:lnTo>
                    <a:pt x="2121" y="2231"/>
                  </a:lnTo>
                  <a:lnTo>
                    <a:pt x="2213" y="2139"/>
                  </a:lnTo>
                  <a:lnTo>
                    <a:pt x="2287" y="2047"/>
                  </a:lnTo>
                  <a:lnTo>
                    <a:pt x="2361" y="1955"/>
                  </a:lnTo>
                  <a:lnTo>
                    <a:pt x="2416" y="1844"/>
                  </a:lnTo>
                  <a:lnTo>
                    <a:pt x="2471" y="1734"/>
                  </a:lnTo>
                  <a:lnTo>
                    <a:pt x="2508" y="1605"/>
                  </a:lnTo>
                  <a:lnTo>
                    <a:pt x="2545" y="1475"/>
                  </a:lnTo>
                  <a:lnTo>
                    <a:pt x="2545" y="1346"/>
                  </a:lnTo>
                  <a:lnTo>
                    <a:pt x="2545" y="1217"/>
                  </a:lnTo>
                  <a:lnTo>
                    <a:pt x="2545" y="1088"/>
                  </a:lnTo>
                  <a:lnTo>
                    <a:pt x="2508" y="959"/>
                  </a:lnTo>
                  <a:lnTo>
                    <a:pt x="2471" y="830"/>
                  </a:lnTo>
                  <a:lnTo>
                    <a:pt x="2435" y="719"/>
                  </a:lnTo>
                  <a:lnTo>
                    <a:pt x="2379" y="609"/>
                  </a:lnTo>
                  <a:lnTo>
                    <a:pt x="2306" y="498"/>
                  </a:lnTo>
                  <a:lnTo>
                    <a:pt x="2232" y="406"/>
                  </a:lnTo>
                  <a:lnTo>
                    <a:pt x="2140" y="314"/>
                  </a:lnTo>
                  <a:lnTo>
                    <a:pt x="2047" y="240"/>
                  </a:lnTo>
                  <a:lnTo>
                    <a:pt x="1937" y="166"/>
                  </a:lnTo>
                  <a:lnTo>
                    <a:pt x="1845" y="111"/>
                  </a:lnTo>
                  <a:lnTo>
                    <a:pt x="1716" y="56"/>
                  </a:lnTo>
                  <a:lnTo>
                    <a:pt x="1605" y="37"/>
                  </a:lnTo>
                  <a:lnTo>
                    <a:pt x="1476"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1" name="Google Shape;4181;p15"/>
            <p:cNvSpPr/>
            <p:nvPr/>
          </p:nvSpPr>
          <p:spPr>
            <a:xfrm>
              <a:off x="5972550" y="1436600"/>
              <a:ext cx="63175" cy="63175"/>
            </a:xfrm>
            <a:custGeom>
              <a:avLst/>
              <a:gdLst/>
              <a:ahLst/>
              <a:cxnLst/>
              <a:rect l="l" t="t" r="r" b="b"/>
              <a:pathLst>
                <a:path w="2527" h="2527" extrusionOk="0">
                  <a:moveTo>
                    <a:pt x="1144" y="0"/>
                  </a:moveTo>
                  <a:lnTo>
                    <a:pt x="1015" y="19"/>
                  </a:lnTo>
                  <a:lnTo>
                    <a:pt x="904" y="37"/>
                  </a:lnTo>
                  <a:lnTo>
                    <a:pt x="775" y="92"/>
                  </a:lnTo>
                  <a:lnTo>
                    <a:pt x="664" y="129"/>
                  </a:lnTo>
                  <a:lnTo>
                    <a:pt x="554" y="203"/>
                  </a:lnTo>
                  <a:lnTo>
                    <a:pt x="461" y="277"/>
                  </a:lnTo>
                  <a:lnTo>
                    <a:pt x="369" y="351"/>
                  </a:lnTo>
                  <a:lnTo>
                    <a:pt x="296" y="443"/>
                  </a:lnTo>
                  <a:lnTo>
                    <a:pt x="222" y="535"/>
                  </a:lnTo>
                  <a:lnTo>
                    <a:pt x="148" y="627"/>
                  </a:lnTo>
                  <a:lnTo>
                    <a:pt x="93" y="738"/>
                  </a:lnTo>
                  <a:lnTo>
                    <a:pt x="56" y="867"/>
                  </a:lnTo>
                  <a:lnTo>
                    <a:pt x="19" y="978"/>
                  </a:lnTo>
                  <a:lnTo>
                    <a:pt x="1" y="1107"/>
                  </a:lnTo>
                  <a:lnTo>
                    <a:pt x="1" y="1236"/>
                  </a:lnTo>
                  <a:lnTo>
                    <a:pt x="1" y="1365"/>
                  </a:lnTo>
                  <a:lnTo>
                    <a:pt x="19" y="1494"/>
                  </a:lnTo>
                  <a:lnTo>
                    <a:pt x="37" y="1623"/>
                  </a:lnTo>
                  <a:lnTo>
                    <a:pt x="93" y="1733"/>
                  </a:lnTo>
                  <a:lnTo>
                    <a:pt x="130" y="1844"/>
                  </a:lnTo>
                  <a:lnTo>
                    <a:pt x="203" y="1955"/>
                  </a:lnTo>
                  <a:lnTo>
                    <a:pt x="277" y="2047"/>
                  </a:lnTo>
                  <a:lnTo>
                    <a:pt x="351" y="2139"/>
                  </a:lnTo>
                  <a:lnTo>
                    <a:pt x="443" y="2213"/>
                  </a:lnTo>
                  <a:lnTo>
                    <a:pt x="535" y="2287"/>
                  </a:lnTo>
                  <a:lnTo>
                    <a:pt x="627" y="2360"/>
                  </a:lnTo>
                  <a:lnTo>
                    <a:pt x="738" y="2416"/>
                  </a:lnTo>
                  <a:lnTo>
                    <a:pt x="867" y="2453"/>
                  </a:lnTo>
                  <a:lnTo>
                    <a:pt x="978" y="2489"/>
                  </a:lnTo>
                  <a:lnTo>
                    <a:pt x="1107" y="2508"/>
                  </a:lnTo>
                  <a:lnTo>
                    <a:pt x="1236" y="2526"/>
                  </a:lnTo>
                  <a:lnTo>
                    <a:pt x="1365" y="2508"/>
                  </a:lnTo>
                  <a:lnTo>
                    <a:pt x="1494" y="2489"/>
                  </a:lnTo>
                  <a:lnTo>
                    <a:pt x="1623" y="2471"/>
                  </a:lnTo>
                  <a:lnTo>
                    <a:pt x="1734" y="2434"/>
                  </a:lnTo>
                  <a:lnTo>
                    <a:pt x="1844" y="2379"/>
                  </a:lnTo>
                  <a:lnTo>
                    <a:pt x="1955" y="2305"/>
                  </a:lnTo>
                  <a:lnTo>
                    <a:pt x="2047" y="2250"/>
                  </a:lnTo>
                  <a:lnTo>
                    <a:pt x="2139" y="2158"/>
                  </a:lnTo>
                  <a:lnTo>
                    <a:pt x="2213" y="2084"/>
                  </a:lnTo>
                  <a:lnTo>
                    <a:pt x="2287" y="1973"/>
                  </a:lnTo>
                  <a:lnTo>
                    <a:pt x="2361" y="1881"/>
                  </a:lnTo>
                  <a:lnTo>
                    <a:pt x="2416" y="1770"/>
                  </a:lnTo>
                  <a:lnTo>
                    <a:pt x="2453" y="1660"/>
                  </a:lnTo>
                  <a:lnTo>
                    <a:pt x="2490" y="1531"/>
                  </a:lnTo>
                  <a:lnTo>
                    <a:pt x="2508" y="1402"/>
                  </a:lnTo>
                  <a:lnTo>
                    <a:pt x="2527" y="1273"/>
                  </a:lnTo>
                  <a:lnTo>
                    <a:pt x="2508" y="1143"/>
                  </a:lnTo>
                  <a:lnTo>
                    <a:pt x="2490" y="1014"/>
                  </a:lnTo>
                  <a:lnTo>
                    <a:pt x="2471" y="904"/>
                  </a:lnTo>
                  <a:lnTo>
                    <a:pt x="2434" y="775"/>
                  </a:lnTo>
                  <a:lnTo>
                    <a:pt x="2379" y="664"/>
                  </a:lnTo>
                  <a:lnTo>
                    <a:pt x="2305" y="553"/>
                  </a:lnTo>
                  <a:lnTo>
                    <a:pt x="2250" y="461"/>
                  </a:lnTo>
                  <a:lnTo>
                    <a:pt x="2158" y="369"/>
                  </a:lnTo>
                  <a:lnTo>
                    <a:pt x="2084" y="295"/>
                  </a:lnTo>
                  <a:lnTo>
                    <a:pt x="1973" y="222"/>
                  </a:lnTo>
                  <a:lnTo>
                    <a:pt x="1881" y="148"/>
                  </a:lnTo>
                  <a:lnTo>
                    <a:pt x="1771" y="92"/>
                  </a:lnTo>
                  <a:lnTo>
                    <a:pt x="1660" y="56"/>
                  </a:lnTo>
                  <a:lnTo>
                    <a:pt x="1531" y="19"/>
                  </a:lnTo>
                  <a:lnTo>
                    <a:pt x="1402"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2" name="Google Shape;4182;p15"/>
            <p:cNvSpPr/>
            <p:nvPr/>
          </p:nvSpPr>
          <p:spPr>
            <a:xfrm>
              <a:off x="6052300" y="1450425"/>
              <a:ext cx="63175" cy="63625"/>
            </a:xfrm>
            <a:custGeom>
              <a:avLst/>
              <a:gdLst/>
              <a:ahLst/>
              <a:cxnLst/>
              <a:rect l="l" t="t" r="r" b="b"/>
              <a:pathLst>
                <a:path w="2527" h="2545" extrusionOk="0">
                  <a:moveTo>
                    <a:pt x="1291" y="0"/>
                  </a:moveTo>
                  <a:lnTo>
                    <a:pt x="1162" y="19"/>
                  </a:lnTo>
                  <a:lnTo>
                    <a:pt x="1033" y="37"/>
                  </a:lnTo>
                  <a:lnTo>
                    <a:pt x="904" y="56"/>
                  </a:lnTo>
                  <a:lnTo>
                    <a:pt x="775" y="93"/>
                  </a:lnTo>
                  <a:lnTo>
                    <a:pt x="664" y="148"/>
                  </a:lnTo>
                  <a:lnTo>
                    <a:pt x="553" y="222"/>
                  </a:lnTo>
                  <a:lnTo>
                    <a:pt x="461" y="295"/>
                  </a:lnTo>
                  <a:lnTo>
                    <a:pt x="369" y="369"/>
                  </a:lnTo>
                  <a:lnTo>
                    <a:pt x="277" y="461"/>
                  </a:lnTo>
                  <a:lnTo>
                    <a:pt x="203" y="554"/>
                  </a:lnTo>
                  <a:lnTo>
                    <a:pt x="148" y="664"/>
                  </a:lnTo>
                  <a:lnTo>
                    <a:pt x="93" y="775"/>
                  </a:lnTo>
                  <a:lnTo>
                    <a:pt x="56" y="904"/>
                  </a:lnTo>
                  <a:lnTo>
                    <a:pt x="19" y="1015"/>
                  </a:lnTo>
                  <a:lnTo>
                    <a:pt x="0" y="1144"/>
                  </a:lnTo>
                  <a:lnTo>
                    <a:pt x="0" y="1291"/>
                  </a:lnTo>
                  <a:lnTo>
                    <a:pt x="0" y="1420"/>
                  </a:lnTo>
                  <a:lnTo>
                    <a:pt x="19" y="1549"/>
                  </a:lnTo>
                  <a:lnTo>
                    <a:pt x="56" y="1660"/>
                  </a:lnTo>
                  <a:lnTo>
                    <a:pt x="93" y="1771"/>
                  </a:lnTo>
                  <a:lnTo>
                    <a:pt x="148" y="1881"/>
                  </a:lnTo>
                  <a:lnTo>
                    <a:pt x="222" y="1992"/>
                  </a:lnTo>
                  <a:lnTo>
                    <a:pt x="277" y="2084"/>
                  </a:lnTo>
                  <a:lnTo>
                    <a:pt x="369" y="2176"/>
                  </a:lnTo>
                  <a:lnTo>
                    <a:pt x="461" y="2250"/>
                  </a:lnTo>
                  <a:lnTo>
                    <a:pt x="553" y="2324"/>
                  </a:lnTo>
                  <a:lnTo>
                    <a:pt x="664" y="2397"/>
                  </a:lnTo>
                  <a:lnTo>
                    <a:pt x="775" y="2434"/>
                  </a:lnTo>
                  <a:lnTo>
                    <a:pt x="885" y="2490"/>
                  </a:lnTo>
                  <a:lnTo>
                    <a:pt x="996" y="2508"/>
                  </a:lnTo>
                  <a:lnTo>
                    <a:pt x="1125" y="2526"/>
                  </a:lnTo>
                  <a:lnTo>
                    <a:pt x="1254" y="2545"/>
                  </a:lnTo>
                  <a:lnTo>
                    <a:pt x="1383" y="2526"/>
                  </a:lnTo>
                  <a:lnTo>
                    <a:pt x="1512" y="2508"/>
                  </a:lnTo>
                  <a:lnTo>
                    <a:pt x="1641" y="2490"/>
                  </a:lnTo>
                  <a:lnTo>
                    <a:pt x="1752" y="2453"/>
                  </a:lnTo>
                  <a:lnTo>
                    <a:pt x="1863" y="2397"/>
                  </a:lnTo>
                  <a:lnTo>
                    <a:pt x="1973" y="2324"/>
                  </a:lnTo>
                  <a:lnTo>
                    <a:pt x="2065" y="2268"/>
                  </a:lnTo>
                  <a:lnTo>
                    <a:pt x="2158" y="2176"/>
                  </a:lnTo>
                  <a:lnTo>
                    <a:pt x="2231" y="2084"/>
                  </a:lnTo>
                  <a:lnTo>
                    <a:pt x="2305" y="1992"/>
                  </a:lnTo>
                  <a:lnTo>
                    <a:pt x="2379" y="1900"/>
                  </a:lnTo>
                  <a:lnTo>
                    <a:pt x="2434" y="1789"/>
                  </a:lnTo>
                  <a:lnTo>
                    <a:pt x="2471" y="1660"/>
                  </a:lnTo>
                  <a:lnTo>
                    <a:pt x="2508" y="1549"/>
                  </a:lnTo>
                  <a:lnTo>
                    <a:pt x="2526" y="1420"/>
                  </a:lnTo>
                  <a:lnTo>
                    <a:pt x="2526" y="1291"/>
                  </a:lnTo>
                  <a:lnTo>
                    <a:pt x="2526" y="1162"/>
                  </a:lnTo>
                  <a:lnTo>
                    <a:pt x="2508" y="1033"/>
                  </a:lnTo>
                  <a:lnTo>
                    <a:pt x="2471" y="904"/>
                  </a:lnTo>
                  <a:lnTo>
                    <a:pt x="2434" y="793"/>
                  </a:lnTo>
                  <a:lnTo>
                    <a:pt x="2379" y="683"/>
                  </a:lnTo>
                  <a:lnTo>
                    <a:pt x="2324" y="572"/>
                  </a:lnTo>
                  <a:lnTo>
                    <a:pt x="2250" y="480"/>
                  </a:lnTo>
                  <a:lnTo>
                    <a:pt x="2176" y="388"/>
                  </a:lnTo>
                  <a:lnTo>
                    <a:pt x="2084" y="314"/>
                  </a:lnTo>
                  <a:lnTo>
                    <a:pt x="1992" y="240"/>
                  </a:lnTo>
                  <a:lnTo>
                    <a:pt x="1899" y="166"/>
                  </a:lnTo>
                  <a:lnTo>
                    <a:pt x="1789" y="111"/>
                  </a:lnTo>
                  <a:lnTo>
                    <a:pt x="1660" y="74"/>
                  </a:lnTo>
                  <a:lnTo>
                    <a:pt x="1549" y="37"/>
                  </a:lnTo>
                  <a:lnTo>
                    <a:pt x="1420" y="19"/>
                  </a:lnTo>
                  <a:lnTo>
                    <a:pt x="129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3" name="Google Shape;4183;p15"/>
            <p:cNvSpPr/>
            <p:nvPr/>
          </p:nvSpPr>
          <p:spPr>
            <a:xfrm>
              <a:off x="6132050" y="1464725"/>
              <a:ext cx="63175" cy="63625"/>
            </a:xfrm>
            <a:custGeom>
              <a:avLst/>
              <a:gdLst/>
              <a:ahLst/>
              <a:cxnLst/>
              <a:rect l="l" t="t" r="r" b="b"/>
              <a:pathLst>
                <a:path w="2527" h="2545" extrusionOk="0">
                  <a:moveTo>
                    <a:pt x="1272" y="0"/>
                  </a:moveTo>
                  <a:lnTo>
                    <a:pt x="1143" y="18"/>
                  </a:lnTo>
                  <a:lnTo>
                    <a:pt x="1014" y="37"/>
                  </a:lnTo>
                  <a:lnTo>
                    <a:pt x="904" y="55"/>
                  </a:lnTo>
                  <a:lnTo>
                    <a:pt x="775" y="111"/>
                  </a:lnTo>
                  <a:lnTo>
                    <a:pt x="664" y="148"/>
                  </a:lnTo>
                  <a:lnTo>
                    <a:pt x="572" y="221"/>
                  </a:lnTo>
                  <a:lnTo>
                    <a:pt x="461" y="277"/>
                  </a:lnTo>
                  <a:lnTo>
                    <a:pt x="369" y="369"/>
                  </a:lnTo>
                  <a:lnTo>
                    <a:pt x="295" y="461"/>
                  </a:lnTo>
                  <a:lnTo>
                    <a:pt x="221" y="553"/>
                  </a:lnTo>
                  <a:lnTo>
                    <a:pt x="166" y="645"/>
                  </a:lnTo>
                  <a:lnTo>
                    <a:pt x="111" y="756"/>
                  </a:lnTo>
                  <a:lnTo>
                    <a:pt x="55" y="885"/>
                  </a:lnTo>
                  <a:lnTo>
                    <a:pt x="37" y="996"/>
                  </a:lnTo>
                  <a:lnTo>
                    <a:pt x="19" y="1125"/>
                  </a:lnTo>
                  <a:lnTo>
                    <a:pt x="0" y="1254"/>
                  </a:lnTo>
                  <a:lnTo>
                    <a:pt x="0" y="1383"/>
                  </a:lnTo>
                  <a:lnTo>
                    <a:pt x="19" y="1512"/>
                  </a:lnTo>
                  <a:lnTo>
                    <a:pt x="55" y="1641"/>
                  </a:lnTo>
                  <a:lnTo>
                    <a:pt x="92" y="1770"/>
                  </a:lnTo>
                  <a:lnTo>
                    <a:pt x="148" y="1881"/>
                  </a:lnTo>
                  <a:lnTo>
                    <a:pt x="221" y="1991"/>
                  </a:lnTo>
                  <a:lnTo>
                    <a:pt x="295" y="2084"/>
                  </a:lnTo>
                  <a:lnTo>
                    <a:pt x="369" y="2176"/>
                  </a:lnTo>
                  <a:lnTo>
                    <a:pt x="461" y="2249"/>
                  </a:lnTo>
                  <a:lnTo>
                    <a:pt x="553" y="2323"/>
                  </a:lnTo>
                  <a:lnTo>
                    <a:pt x="664" y="2397"/>
                  </a:lnTo>
                  <a:lnTo>
                    <a:pt x="775" y="2452"/>
                  </a:lnTo>
                  <a:lnTo>
                    <a:pt x="904" y="2489"/>
                  </a:lnTo>
                  <a:lnTo>
                    <a:pt x="1033" y="2508"/>
                  </a:lnTo>
                  <a:lnTo>
                    <a:pt x="1162" y="2526"/>
                  </a:lnTo>
                  <a:lnTo>
                    <a:pt x="1291" y="2544"/>
                  </a:lnTo>
                  <a:lnTo>
                    <a:pt x="1420" y="2526"/>
                  </a:lnTo>
                  <a:lnTo>
                    <a:pt x="1549" y="2508"/>
                  </a:lnTo>
                  <a:lnTo>
                    <a:pt x="1660" y="2471"/>
                  </a:lnTo>
                  <a:lnTo>
                    <a:pt x="1789" y="2434"/>
                  </a:lnTo>
                  <a:lnTo>
                    <a:pt x="1899" y="2379"/>
                  </a:lnTo>
                  <a:lnTo>
                    <a:pt x="1991" y="2323"/>
                  </a:lnTo>
                  <a:lnTo>
                    <a:pt x="2084" y="2249"/>
                  </a:lnTo>
                  <a:lnTo>
                    <a:pt x="2176" y="2157"/>
                  </a:lnTo>
                  <a:lnTo>
                    <a:pt x="2250" y="2065"/>
                  </a:lnTo>
                  <a:lnTo>
                    <a:pt x="2323" y="1973"/>
                  </a:lnTo>
                  <a:lnTo>
                    <a:pt x="2397" y="1862"/>
                  </a:lnTo>
                  <a:lnTo>
                    <a:pt x="2434" y="1752"/>
                  </a:lnTo>
                  <a:lnTo>
                    <a:pt x="2489" y="1641"/>
                  </a:lnTo>
                  <a:lnTo>
                    <a:pt x="2508" y="1530"/>
                  </a:lnTo>
                  <a:lnTo>
                    <a:pt x="2526" y="1401"/>
                  </a:lnTo>
                  <a:lnTo>
                    <a:pt x="2526" y="1272"/>
                  </a:lnTo>
                  <a:lnTo>
                    <a:pt x="2526" y="1143"/>
                  </a:lnTo>
                  <a:lnTo>
                    <a:pt x="2508" y="1014"/>
                  </a:lnTo>
                  <a:lnTo>
                    <a:pt x="2471" y="885"/>
                  </a:lnTo>
                  <a:lnTo>
                    <a:pt x="2434" y="774"/>
                  </a:lnTo>
                  <a:lnTo>
                    <a:pt x="2379" y="664"/>
                  </a:lnTo>
                  <a:lnTo>
                    <a:pt x="2323" y="553"/>
                  </a:lnTo>
                  <a:lnTo>
                    <a:pt x="2250" y="461"/>
                  </a:lnTo>
                  <a:lnTo>
                    <a:pt x="2176" y="369"/>
                  </a:lnTo>
                  <a:lnTo>
                    <a:pt x="2084" y="295"/>
                  </a:lnTo>
                  <a:lnTo>
                    <a:pt x="1973" y="221"/>
                  </a:lnTo>
                  <a:lnTo>
                    <a:pt x="1881" y="166"/>
                  </a:lnTo>
                  <a:lnTo>
                    <a:pt x="1770" y="111"/>
                  </a:lnTo>
                  <a:lnTo>
                    <a:pt x="1660" y="55"/>
                  </a:lnTo>
                  <a:lnTo>
                    <a:pt x="1531" y="37"/>
                  </a:lnTo>
                  <a:lnTo>
                    <a:pt x="1401" y="18"/>
                  </a:lnTo>
                  <a:lnTo>
                    <a:pt x="1272"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4" name="Google Shape;4184;p15"/>
            <p:cNvSpPr/>
            <p:nvPr/>
          </p:nvSpPr>
          <p:spPr>
            <a:xfrm>
              <a:off x="6212250" y="1479475"/>
              <a:ext cx="63175" cy="62700"/>
            </a:xfrm>
            <a:custGeom>
              <a:avLst/>
              <a:gdLst/>
              <a:ahLst/>
              <a:cxnLst/>
              <a:rect l="l" t="t" r="r" b="b"/>
              <a:pathLst>
                <a:path w="2527" h="2508" extrusionOk="0">
                  <a:moveTo>
                    <a:pt x="1107" y="0"/>
                  </a:moveTo>
                  <a:lnTo>
                    <a:pt x="978" y="18"/>
                  </a:lnTo>
                  <a:lnTo>
                    <a:pt x="849" y="55"/>
                  </a:lnTo>
                  <a:lnTo>
                    <a:pt x="738" y="92"/>
                  </a:lnTo>
                  <a:lnTo>
                    <a:pt x="627" y="148"/>
                  </a:lnTo>
                  <a:lnTo>
                    <a:pt x="535" y="221"/>
                  </a:lnTo>
                  <a:lnTo>
                    <a:pt x="424" y="295"/>
                  </a:lnTo>
                  <a:lnTo>
                    <a:pt x="351" y="369"/>
                  </a:lnTo>
                  <a:lnTo>
                    <a:pt x="259" y="461"/>
                  </a:lnTo>
                  <a:lnTo>
                    <a:pt x="203" y="572"/>
                  </a:lnTo>
                  <a:lnTo>
                    <a:pt x="129" y="664"/>
                  </a:lnTo>
                  <a:lnTo>
                    <a:pt x="93" y="774"/>
                  </a:lnTo>
                  <a:lnTo>
                    <a:pt x="37" y="904"/>
                  </a:lnTo>
                  <a:lnTo>
                    <a:pt x="19" y="1014"/>
                  </a:lnTo>
                  <a:lnTo>
                    <a:pt x="0" y="1143"/>
                  </a:lnTo>
                  <a:lnTo>
                    <a:pt x="0" y="1272"/>
                  </a:lnTo>
                  <a:lnTo>
                    <a:pt x="0" y="1401"/>
                  </a:lnTo>
                  <a:lnTo>
                    <a:pt x="19" y="1530"/>
                  </a:lnTo>
                  <a:lnTo>
                    <a:pt x="56" y="1659"/>
                  </a:lnTo>
                  <a:lnTo>
                    <a:pt x="93" y="1770"/>
                  </a:lnTo>
                  <a:lnTo>
                    <a:pt x="148" y="1881"/>
                  </a:lnTo>
                  <a:lnTo>
                    <a:pt x="222" y="1973"/>
                  </a:lnTo>
                  <a:lnTo>
                    <a:pt x="295" y="2084"/>
                  </a:lnTo>
                  <a:lnTo>
                    <a:pt x="369" y="2157"/>
                  </a:lnTo>
                  <a:lnTo>
                    <a:pt x="461" y="2249"/>
                  </a:lnTo>
                  <a:lnTo>
                    <a:pt x="572" y="2323"/>
                  </a:lnTo>
                  <a:lnTo>
                    <a:pt x="664" y="2379"/>
                  </a:lnTo>
                  <a:lnTo>
                    <a:pt x="793" y="2434"/>
                  </a:lnTo>
                  <a:lnTo>
                    <a:pt x="904" y="2471"/>
                  </a:lnTo>
                  <a:lnTo>
                    <a:pt x="1033" y="2489"/>
                  </a:lnTo>
                  <a:lnTo>
                    <a:pt x="1144" y="2508"/>
                  </a:lnTo>
                  <a:lnTo>
                    <a:pt x="1420" y="2508"/>
                  </a:lnTo>
                  <a:lnTo>
                    <a:pt x="1531" y="2489"/>
                  </a:lnTo>
                  <a:lnTo>
                    <a:pt x="1660" y="2452"/>
                  </a:lnTo>
                  <a:lnTo>
                    <a:pt x="1770" y="2415"/>
                  </a:lnTo>
                  <a:lnTo>
                    <a:pt x="1881" y="2360"/>
                  </a:lnTo>
                  <a:lnTo>
                    <a:pt x="1992" y="2286"/>
                  </a:lnTo>
                  <a:lnTo>
                    <a:pt x="2084" y="2213"/>
                  </a:lnTo>
                  <a:lnTo>
                    <a:pt x="2176" y="2139"/>
                  </a:lnTo>
                  <a:lnTo>
                    <a:pt x="2250" y="2047"/>
                  </a:lnTo>
                  <a:lnTo>
                    <a:pt x="2324" y="1936"/>
                  </a:lnTo>
                  <a:lnTo>
                    <a:pt x="2379" y="1844"/>
                  </a:lnTo>
                  <a:lnTo>
                    <a:pt x="2434" y="1733"/>
                  </a:lnTo>
                  <a:lnTo>
                    <a:pt x="2471" y="1604"/>
                  </a:lnTo>
                  <a:lnTo>
                    <a:pt x="2490" y="1494"/>
                  </a:lnTo>
                  <a:lnTo>
                    <a:pt x="2508" y="1364"/>
                  </a:lnTo>
                  <a:lnTo>
                    <a:pt x="2526" y="1235"/>
                  </a:lnTo>
                  <a:lnTo>
                    <a:pt x="2508" y="1106"/>
                  </a:lnTo>
                  <a:lnTo>
                    <a:pt x="2490" y="977"/>
                  </a:lnTo>
                  <a:lnTo>
                    <a:pt x="2453" y="848"/>
                  </a:lnTo>
                  <a:lnTo>
                    <a:pt x="2416" y="738"/>
                  </a:lnTo>
                  <a:lnTo>
                    <a:pt x="2360" y="627"/>
                  </a:lnTo>
                  <a:lnTo>
                    <a:pt x="2287" y="516"/>
                  </a:lnTo>
                  <a:lnTo>
                    <a:pt x="2213" y="424"/>
                  </a:lnTo>
                  <a:lnTo>
                    <a:pt x="2139" y="350"/>
                  </a:lnTo>
                  <a:lnTo>
                    <a:pt x="2047" y="258"/>
                  </a:lnTo>
                  <a:lnTo>
                    <a:pt x="1955" y="184"/>
                  </a:lnTo>
                  <a:lnTo>
                    <a:pt x="1844" y="129"/>
                  </a:lnTo>
                  <a:lnTo>
                    <a:pt x="1734" y="74"/>
                  </a:lnTo>
                  <a:lnTo>
                    <a:pt x="1604" y="37"/>
                  </a:lnTo>
                  <a:lnTo>
                    <a:pt x="1494" y="18"/>
                  </a:lnTo>
                  <a:lnTo>
                    <a:pt x="136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5" name="Google Shape;4185;p15"/>
            <p:cNvSpPr/>
            <p:nvPr/>
          </p:nvSpPr>
          <p:spPr>
            <a:xfrm>
              <a:off x="5053400" y="617025"/>
              <a:ext cx="63650" cy="63625"/>
            </a:xfrm>
            <a:custGeom>
              <a:avLst/>
              <a:gdLst/>
              <a:ahLst/>
              <a:cxnLst/>
              <a:rect l="l" t="t" r="r" b="b"/>
              <a:pathLst>
                <a:path w="2546" h="2545" extrusionOk="0">
                  <a:moveTo>
                    <a:pt x="1292" y="0"/>
                  </a:moveTo>
                  <a:lnTo>
                    <a:pt x="1144" y="19"/>
                  </a:lnTo>
                  <a:lnTo>
                    <a:pt x="1015" y="19"/>
                  </a:lnTo>
                  <a:lnTo>
                    <a:pt x="886" y="56"/>
                  </a:lnTo>
                  <a:lnTo>
                    <a:pt x="775" y="92"/>
                  </a:lnTo>
                  <a:lnTo>
                    <a:pt x="665" y="148"/>
                  </a:lnTo>
                  <a:lnTo>
                    <a:pt x="554" y="203"/>
                  </a:lnTo>
                  <a:lnTo>
                    <a:pt x="462" y="277"/>
                  </a:lnTo>
                  <a:lnTo>
                    <a:pt x="370" y="369"/>
                  </a:lnTo>
                  <a:lnTo>
                    <a:pt x="277" y="461"/>
                  </a:lnTo>
                  <a:lnTo>
                    <a:pt x="204" y="553"/>
                  </a:lnTo>
                  <a:lnTo>
                    <a:pt x="148" y="664"/>
                  </a:lnTo>
                  <a:lnTo>
                    <a:pt x="93" y="775"/>
                  </a:lnTo>
                  <a:lnTo>
                    <a:pt x="56" y="885"/>
                  </a:lnTo>
                  <a:lnTo>
                    <a:pt x="19" y="1014"/>
                  </a:lnTo>
                  <a:lnTo>
                    <a:pt x="1" y="1143"/>
                  </a:lnTo>
                  <a:lnTo>
                    <a:pt x="1" y="1291"/>
                  </a:lnTo>
                  <a:lnTo>
                    <a:pt x="1" y="1420"/>
                  </a:lnTo>
                  <a:lnTo>
                    <a:pt x="19" y="1549"/>
                  </a:lnTo>
                  <a:lnTo>
                    <a:pt x="56" y="1660"/>
                  </a:lnTo>
                  <a:lnTo>
                    <a:pt x="93" y="1789"/>
                  </a:lnTo>
                  <a:lnTo>
                    <a:pt x="148" y="1899"/>
                  </a:lnTo>
                  <a:lnTo>
                    <a:pt x="204" y="1992"/>
                  </a:lnTo>
                  <a:lnTo>
                    <a:pt x="277" y="2084"/>
                  </a:lnTo>
                  <a:lnTo>
                    <a:pt x="351" y="2176"/>
                  </a:lnTo>
                  <a:lnTo>
                    <a:pt x="443" y="2268"/>
                  </a:lnTo>
                  <a:lnTo>
                    <a:pt x="536" y="2342"/>
                  </a:lnTo>
                  <a:lnTo>
                    <a:pt x="646" y="2397"/>
                  </a:lnTo>
                  <a:lnTo>
                    <a:pt x="757" y="2452"/>
                  </a:lnTo>
                  <a:lnTo>
                    <a:pt x="867" y="2489"/>
                  </a:lnTo>
                  <a:lnTo>
                    <a:pt x="978" y="2526"/>
                  </a:lnTo>
                  <a:lnTo>
                    <a:pt x="1107" y="2545"/>
                  </a:lnTo>
                  <a:lnTo>
                    <a:pt x="1384" y="2545"/>
                  </a:lnTo>
                  <a:lnTo>
                    <a:pt x="1513" y="2526"/>
                  </a:lnTo>
                  <a:lnTo>
                    <a:pt x="1642" y="2508"/>
                  </a:lnTo>
                  <a:lnTo>
                    <a:pt x="1753" y="2452"/>
                  </a:lnTo>
                  <a:lnTo>
                    <a:pt x="1863" y="2397"/>
                  </a:lnTo>
                  <a:lnTo>
                    <a:pt x="1974" y="2342"/>
                  </a:lnTo>
                  <a:lnTo>
                    <a:pt x="2084" y="2268"/>
                  </a:lnTo>
                  <a:lnTo>
                    <a:pt x="2177" y="2194"/>
                  </a:lnTo>
                  <a:lnTo>
                    <a:pt x="2250" y="2102"/>
                  </a:lnTo>
                  <a:lnTo>
                    <a:pt x="2324" y="2010"/>
                  </a:lnTo>
                  <a:lnTo>
                    <a:pt x="2379" y="1899"/>
                  </a:lnTo>
                  <a:lnTo>
                    <a:pt x="2435" y="1789"/>
                  </a:lnTo>
                  <a:lnTo>
                    <a:pt x="2490" y="1660"/>
                  </a:lnTo>
                  <a:lnTo>
                    <a:pt x="2508" y="1531"/>
                  </a:lnTo>
                  <a:lnTo>
                    <a:pt x="2527" y="1401"/>
                  </a:lnTo>
                  <a:lnTo>
                    <a:pt x="2545" y="1272"/>
                  </a:lnTo>
                  <a:lnTo>
                    <a:pt x="2527" y="1143"/>
                  </a:lnTo>
                  <a:lnTo>
                    <a:pt x="2508" y="1014"/>
                  </a:lnTo>
                  <a:lnTo>
                    <a:pt x="2490" y="885"/>
                  </a:lnTo>
                  <a:lnTo>
                    <a:pt x="2435" y="775"/>
                  </a:lnTo>
                  <a:lnTo>
                    <a:pt x="2398" y="664"/>
                  </a:lnTo>
                  <a:lnTo>
                    <a:pt x="2324" y="553"/>
                  </a:lnTo>
                  <a:lnTo>
                    <a:pt x="2250" y="461"/>
                  </a:lnTo>
                  <a:lnTo>
                    <a:pt x="2177" y="369"/>
                  </a:lnTo>
                  <a:lnTo>
                    <a:pt x="2084" y="295"/>
                  </a:lnTo>
                  <a:lnTo>
                    <a:pt x="1992" y="221"/>
                  </a:lnTo>
                  <a:lnTo>
                    <a:pt x="1882" y="166"/>
                  </a:lnTo>
                  <a:lnTo>
                    <a:pt x="1789" y="111"/>
                  </a:lnTo>
                  <a:lnTo>
                    <a:pt x="1660" y="56"/>
                  </a:lnTo>
                  <a:lnTo>
                    <a:pt x="1550" y="37"/>
                  </a:lnTo>
                  <a:lnTo>
                    <a:pt x="1421" y="19"/>
                  </a:lnTo>
                  <a:lnTo>
                    <a:pt x="1292"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6" name="Google Shape;4186;p15"/>
            <p:cNvSpPr/>
            <p:nvPr/>
          </p:nvSpPr>
          <p:spPr>
            <a:xfrm>
              <a:off x="4950625" y="271750"/>
              <a:ext cx="63625" cy="63650"/>
            </a:xfrm>
            <a:custGeom>
              <a:avLst/>
              <a:gdLst/>
              <a:ahLst/>
              <a:cxnLst/>
              <a:rect l="l" t="t" r="r" b="b"/>
              <a:pathLst>
                <a:path w="2545" h="2546" extrusionOk="0">
                  <a:moveTo>
                    <a:pt x="1291" y="1"/>
                  </a:moveTo>
                  <a:lnTo>
                    <a:pt x="1162" y="19"/>
                  </a:lnTo>
                  <a:lnTo>
                    <a:pt x="1033" y="19"/>
                  </a:lnTo>
                  <a:lnTo>
                    <a:pt x="904" y="56"/>
                  </a:lnTo>
                  <a:lnTo>
                    <a:pt x="793" y="93"/>
                  </a:lnTo>
                  <a:lnTo>
                    <a:pt x="682" y="148"/>
                  </a:lnTo>
                  <a:lnTo>
                    <a:pt x="572" y="204"/>
                  </a:lnTo>
                  <a:lnTo>
                    <a:pt x="480" y="278"/>
                  </a:lnTo>
                  <a:lnTo>
                    <a:pt x="387" y="351"/>
                  </a:lnTo>
                  <a:lnTo>
                    <a:pt x="295" y="444"/>
                  </a:lnTo>
                  <a:lnTo>
                    <a:pt x="221" y="536"/>
                  </a:lnTo>
                  <a:lnTo>
                    <a:pt x="166" y="628"/>
                  </a:lnTo>
                  <a:lnTo>
                    <a:pt x="111" y="739"/>
                  </a:lnTo>
                  <a:lnTo>
                    <a:pt x="55" y="868"/>
                  </a:lnTo>
                  <a:lnTo>
                    <a:pt x="37" y="978"/>
                  </a:lnTo>
                  <a:lnTo>
                    <a:pt x="0" y="1107"/>
                  </a:lnTo>
                  <a:lnTo>
                    <a:pt x="0" y="1236"/>
                  </a:lnTo>
                  <a:lnTo>
                    <a:pt x="0" y="1365"/>
                  </a:lnTo>
                  <a:lnTo>
                    <a:pt x="19" y="1494"/>
                  </a:lnTo>
                  <a:lnTo>
                    <a:pt x="37" y="1624"/>
                  </a:lnTo>
                  <a:lnTo>
                    <a:pt x="74" y="1734"/>
                  </a:lnTo>
                  <a:lnTo>
                    <a:pt x="129" y="1845"/>
                  </a:lnTo>
                  <a:lnTo>
                    <a:pt x="185" y="1955"/>
                  </a:lnTo>
                  <a:lnTo>
                    <a:pt x="258" y="2048"/>
                  </a:lnTo>
                  <a:lnTo>
                    <a:pt x="332" y="2140"/>
                  </a:lnTo>
                  <a:lnTo>
                    <a:pt x="424" y="2232"/>
                  </a:lnTo>
                  <a:lnTo>
                    <a:pt x="516" y="2306"/>
                  </a:lnTo>
                  <a:lnTo>
                    <a:pt x="609" y="2380"/>
                  </a:lnTo>
                  <a:lnTo>
                    <a:pt x="719" y="2435"/>
                  </a:lnTo>
                  <a:lnTo>
                    <a:pt x="830" y="2472"/>
                  </a:lnTo>
                  <a:lnTo>
                    <a:pt x="959" y="2509"/>
                  </a:lnTo>
                  <a:lnTo>
                    <a:pt x="1088" y="2527"/>
                  </a:lnTo>
                  <a:lnTo>
                    <a:pt x="1217" y="2545"/>
                  </a:lnTo>
                  <a:lnTo>
                    <a:pt x="1346" y="2545"/>
                  </a:lnTo>
                  <a:lnTo>
                    <a:pt x="1475" y="2527"/>
                  </a:lnTo>
                  <a:lnTo>
                    <a:pt x="1604" y="2509"/>
                  </a:lnTo>
                  <a:lnTo>
                    <a:pt x="1733" y="2453"/>
                  </a:lnTo>
                  <a:lnTo>
                    <a:pt x="1844" y="2416"/>
                  </a:lnTo>
                  <a:lnTo>
                    <a:pt x="1955" y="2343"/>
                  </a:lnTo>
                  <a:lnTo>
                    <a:pt x="2047" y="2287"/>
                  </a:lnTo>
                  <a:lnTo>
                    <a:pt x="2139" y="2195"/>
                  </a:lnTo>
                  <a:lnTo>
                    <a:pt x="2231" y="2103"/>
                  </a:lnTo>
                  <a:lnTo>
                    <a:pt x="2305" y="2011"/>
                  </a:lnTo>
                  <a:lnTo>
                    <a:pt x="2379" y="1919"/>
                  </a:lnTo>
                  <a:lnTo>
                    <a:pt x="2434" y="1789"/>
                  </a:lnTo>
                  <a:lnTo>
                    <a:pt x="2471" y="1679"/>
                  </a:lnTo>
                  <a:lnTo>
                    <a:pt x="2508" y="1550"/>
                  </a:lnTo>
                  <a:lnTo>
                    <a:pt x="2526" y="1421"/>
                  </a:lnTo>
                  <a:lnTo>
                    <a:pt x="2545" y="1292"/>
                  </a:lnTo>
                  <a:lnTo>
                    <a:pt x="2526" y="1163"/>
                  </a:lnTo>
                  <a:lnTo>
                    <a:pt x="2508" y="1034"/>
                  </a:lnTo>
                  <a:lnTo>
                    <a:pt x="2489" y="904"/>
                  </a:lnTo>
                  <a:lnTo>
                    <a:pt x="2452" y="794"/>
                  </a:lnTo>
                  <a:lnTo>
                    <a:pt x="2397" y="683"/>
                  </a:lnTo>
                  <a:lnTo>
                    <a:pt x="2323" y="573"/>
                  </a:lnTo>
                  <a:lnTo>
                    <a:pt x="2268" y="480"/>
                  </a:lnTo>
                  <a:lnTo>
                    <a:pt x="2176" y="388"/>
                  </a:lnTo>
                  <a:lnTo>
                    <a:pt x="2102" y="296"/>
                  </a:lnTo>
                  <a:lnTo>
                    <a:pt x="1992" y="222"/>
                  </a:lnTo>
                  <a:lnTo>
                    <a:pt x="1899" y="167"/>
                  </a:lnTo>
                  <a:lnTo>
                    <a:pt x="1789" y="112"/>
                  </a:lnTo>
                  <a:lnTo>
                    <a:pt x="1678" y="75"/>
                  </a:lnTo>
                  <a:lnTo>
                    <a:pt x="1549" y="38"/>
                  </a:lnTo>
                  <a:lnTo>
                    <a:pt x="1420" y="19"/>
                  </a:lnTo>
                  <a:lnTo>
                    <a:pt x="129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7" name="Google Shape;4187;p15"/>
            <p:cNvSpPr/>
            <p:nvPr/>
          </p:nvSpPr>
          <p:spPr>
            <a:xfrm>
              <a:off x="5669700" y="1302000"/>
              <a:ext cx="63650" cy="63625"/>
            </a:xfrm>
            <a:custGeom>
              <a:avLst/>
              <a:gdLst/>
              <a:ahLst/>
              <a:cxnLst/>
              <a:rect l="l" t="t" r="r" b="b"/>
              <a:pathLst>
                <a:path w="2546" h="2545" extrusionOk="0">
                  <a:moveTo>
                    <a:pt x="1273" y="0"/>
                  </a:moveTo>
                  <a:lnTo>
                    <a:pt x="1125" y="19"/>
                  </a:lnTo>
                  <a:lnTo>
                    <a:pt x="1015" y="37"/>
                  </a:lnTo>
                  <a:lnTo>
                    <a:pt x="886" y="56"/>
                  </a:lnTo>
                  <a:lnTo>
                    <a:pt x="775" y="111"/>
                  </a:lnTo>
                  <a:lnTo>
                    <a:pt x="664" y="148"/>
                  </a:lnTo>
                  <a:lnTo>
                    <a:pt x="554" y="222"/>
                  </a:lnTo>
                  <a:lnTo>
                    <a:pt x="462" y="295"/>
                  </a:lnTo>
                  <a:lnTo>
                    <a:pt x="369" y="369"/>
                  </a:lnTo>
                  <a:lnTo>
                    <a:pt x="296" y="461"/>
                  </a:lnTo>
                  <a:lnTo>
                    <a:pt x="222" y="553"/>
                  </a:lnTo>
                  <a:lnTo>
                    <a:pt x="148" y="664"/>
                  </a:lnTo>
                  <a:lnTo>
                    <a:pt x="93" y="775"/>
                  </a:lnTo>
                  <a:lnTo>
                    <a:pt x="56" y="885"/>
                  </a:lnTo>
                  <a:lnTo>
                    <a:pt x="19" y="1014"/>
                  </a:lnTo>
                  <a:lnTo>
                    <a:pt x="1" y="1144"/>
                  </a:lnTo>
                  <a:lnTo>
                    <a:pt x="1" y="1273"/>
                  </a:lnTo>
                  <a:lnTo>
                    <a:pt x="1" y="1402"/>
                  </a:lnTo>
                  <a:lnTo>
                    <a:pt x="19" y="1531"/>
                  </a:lnTo>
                  <a:lnTo>
                    <a:pt x="56" y="1641"/>
                  </a:lnTo>
                  <a:lnTo>
                    <a:pt x="93" y="1770"/>
                  </a:lnTo>
                  <a:lnTo>
                    <a:pt x="148" y="1881"/>
                  </a:lnTo>
                  <a:lnTo>
                    <a:pt x="204" y="1973"/>
                  </a:lnTo>
                  <a:lnTo>
                    <a:pt x="277" y="2084"/>
                  </a:lnTo>
                  <a:lnTo>
                    <a:pt x="351" y="2176"/>
                  </a:lnTo>
                  <a:lnTo>
                    <a:pt x="443" y="2250"/>
                  </a:lnTo>
                  <a:lnTo>
                    <a:pt x="535" y="2324"/>
                  </a:lnTo>
                  <a:lnTo>
                    <a:pt x="646" y="2379"/>
                  </a:lnTo>
                  <a:lnTo>
                    <a:pt x="757" y="2434"/>
                  </a:lnTo>
                  <a:lnTo>
                    <a:pt x="867" y="2489"/>
                  </a:lnTo>
                  <a:lnTo>
                    <a:pt x="996" y="2508"/>
                  </a:lnTo>
                  <a:lnTo>
                    <a:pt x="1125" y="2526"/>
                  </a:lnTo>
                  <a:lnTo>
                    <a:pt x="1254" y="2545"/>
                  </a:lnTo>
                  <a:lnTo>
                    <a:pt x="1384" y="2545"/>
                  </a:lnTo>
                  <a:lnTo>
                    <a:pt x="1513" y="2526"/>
                  </a:lnTo>
                  <a:lnTo>
                    <a:pt x="1642" y="2489"/>
                  </a:lnTo>
                  <a:lnTo>
                    <a:pt x="1752" y="2453"/>
                  </a:lnTo>
                  <a:lnTo>
                    <a:pt x="1881" y="2397"/>
                  </a:lnTo>
                  <a:lnTo>
                    <a:pt x="1974" y="2342"/>
                  </a:lnTo>
                  <a:lnTo>
                    <a:pt x="2084" y="2268"/>
                  </a:lnTo>
                  <a:lnTo>
                    <a:pt x="2176" y="2176"/>
                  </a:lnTo>
                  <a:lnTo>
                    <a:pt x="2250" y="2084"/>
                  </a:lnTo>
                  <a:lnTo>
                    <a:pt x="2324" y="1992"/>
                  </a:lnTo>
                  <a:lnTo>
                    <a:pt x="2398" y="1881"/>
                  </a:lnTo>
                  <a:lnTo>
                    <a:pt x="2453" y="1770"/>
                  </a:lnTo>
                  <a:lnTo>
                    <a:pt x="2490" y="1641"/>
                  </a:lnTo>
                  <a:lnTo>
                    <a:pt x="2508" y="1531"/>
                  </a:lnTo>
                  <a:lnTo>
                    <a:pt x="2527" y="1383"/>
                  </a:lnTo>
                  <a:lnTo>
                    <a:pt x="2545" y="1254"/>
                  </a:lnTo>
                  <a:lnTo>
                    <a:pt x="2527" y="1125"/>
                  </a:lnTo>
                  <a:lnTo>
                    <a:pt x="2508" y="996"/>
                  </a:lnTo>
                  <a:lnTo>
                    <a:pt x="2471" y="885"/>
                  </a:lnTo>
                  <a:lnTo>
                    <a:pt x="2435" y="756"/>
                  </a:lnTo>
                  <a:lnTo>
                    <a:pt x="2379" y="646"/>
                  </a:lnTo>
                  <a:lnTo>
                    <a:pt x="2324" y="553"/>
                  </a:lnTo>
                  <a:lnTo>
                    <a:pt x="2250" y="461"/>
                  </a:lnTo>
                  <a:lnTo>
                    <a:pt x="2158" y="369"/>
                  </a:lnTo>
                  <a:lnTo>
                    <a:pt x="2084" y="277"/>
                  </a:lnTo>
                  <a:lnTo>
                    <a:pt x="1974" y="222"/>
                  </a:lnTo>
                  <a:lnTo>
                    <a:pt x="1881" y="148"/>
                  </a:lnTo>
                  <a:lnTo>
                    <a:pt x="1771" y="93"/>
                  </a:lnTo>
                  <a:lnTo>
                    <a:pt x="1642" y="56"/>
                  </a:lnTo>
                  <a:lnTo>
                    <a:pt x="1531" y="37"/>
                  </a:lnTo>
                  <a:lnTo>
                    <a:pt x="1402" y="19"/>
                  </a:lnTo>
                  <a:lnTo>
                    <a:pt x="127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8" name="Google Shape;4188;p15"/>
            <p:cNvSpPr/>
            <p:nvPr/>
          </p:nvSpPr>
          <p:spPr>
            <a:xfrm>
              <a:off x="5170500" y="885750"/>
              <a:ext cx="62700" cy="62725"/>
            </a:xfrm>
            <a:custGeom>
              <a:avLst/>
              <a:gdLst/>
              <a:ahLst/>
              <a:cxnLst/>
              <a:rect l="l" t="t" r="r" b="b"/>
              <a:pathLst>
                <a:path w="2508" h="2509" extrusionOk="0">
                  <a:moveTo>
                    <a:pt x="1254" y="1"/>
                  </a:moveTo>
                  <a:lnTo>
                    <a:pt x="1125" y="19"/>
                  </a:lnTo>
                  <a:lnTo>
                    <a:pt x="1014" y="38"/>
                  </a:lnTo>
                  <a:lnTo>
                    <a:pt x="904" y="56"/>
                  </a:lnTo>
                  <a:lnTo>
                    <a:pt x="775" y="93"/>
                  </a:lnTo>
                  <a:lnTo>
                    <a:pt x="682" y="148"/>
                  </a:lnTo>
                  <a:lnTo>
                    <a:pt x="572" y="222"/>
                  </a:lnTo>
                  <a:lnTo>
                    <a:pt x="387" y="369"/>
                  </a:lnTo>
                  <a:lnTo>
                    <a:pt x="240" y="535"/>
                  </a:lnTo>
                  <a:lnTo>
                    <a:pt x="166" y="646"/>
                  </a:lnTo>
                  <a:lnTo>
                    <a:pt x="111" y="738"/>
                  </a:lnTo>
                  <a:lnTo>
                    <a:pt x="74" y="867"/>
                  </a:lnTo>
                  <a:lnTo>
                    <a:pt x="37" y="978"/>
                  </a:lnTo>
                  <a:lnTo>
                    <a:pt x="19" y="1089"/>
                  </a:lnTo>
                  <a:lnTo>
                    <a:pt x="0" y="1218"/>
                  </a:lnTo>
                  <a:lnTo>
                    <a:pt x="19" y="1347"/>
                  </a:lnTo>
                  <a:lnTo>
                    <a:pt x="19" y="1476"/>
                  </a:lnTo>
                  <a:lnTo>
                    <a:pt x="55" y="1586"/>
                  </a:lnTo>
                  <a:lnTo>
                    <a:pt x="92" y="1715"/>
                  </a:lnTo>
                  <a:lnTo>
                    <a:pt x="148" y="1826"/>
                  </a:lnTo>
                  <a:lnTo>
                    <a:pt x="203" y="1937"/>
                  </a:lnTo>
                  <a:lnTo>
                    <a:pt x="277" y="2029"/>
                  </a:lnTo>
                  <a:lnTo>
                    <a:pt x="351" y="2121"/>
                  </a:lnTo>
                  <a:lnTo>
                    <a:pt x="443" y="2213"/>
                  </a:lnTo>
                  <a:lnTo>
                    <a:pt x="535" y="2287"/>
                  </a:lnTo>
                  <a:lnTo>
                    <a:pt x="646" y="2342"/>
                  </a:lnTo>
                  <a:lnTo>
                    <a:pt x="756" y="2398"/>
                  </a:lnTo>
                  <a:lnTo>
                    <a:pt x="867" y="2453"/>
                  </a:lnTo>
                  <a:lnTo>
                    <a:pt x="977" y="2490"/>
                  </a:lnTo>
                  <a:lnTo>
                    <a:pt x="1106" y="2508"/>
                  </a:lnTo>
                  <a:lnTo>
                    <a:pt x="1365" y="2508"/>
                  </a:lnTo>
                  <a:lnTo>
                    <a:pt x="1494" y="2490"/>
                  </a:lnTo>
                  <a:lnTo>
                    <a:pt x="1604" y="2471"/>
                  </a:lnTo>
                  <a:lnTo>
                    <a:pt x="1733" y="2416"/>
                  </a:lnTo>
                  <a:lnTo>
                    <a:pt x="1844" y="2379"/>
                  </a:lnTo>
                  <a:lnTo>
                    <a:pt x="1936" y="2305"/>
                  </a:lnTo>
                  <a:lnTo>
                    <a:pt x="2047" y="2232"/>
                  </a:lnTo>
                  <a:lnTo>
                    <a:pt x="2139" y="2158"/>
                  </a:lnTo>
                  <a:lnTo>
                    <a:pt x="2213" y="2066"/>
                  </a:lnTo>
                  <a:lnTo>
                    <a:pt x="2287" y="1974"/>
                  </a:lnTo>
                  <a:lnTo>
                    <a:pt x="2360" y="1863"/>
                  </a:lnTo>
                  <a:lnTo>
                    <a:pt x="2416" y="1752"/>
                  </a:lnTo>
                  <a:lnTo>
                    <a:pt x="2452" y="1642"/>
                  </a:lnTo>
                  <a:lnTo>
                    <a:pt x="2489" y="1531"/>
                  </a:lnTo>
                  <a:lnTo>
                    <a:pt x="2508" y="1402"/>
                  </a:lnTo>
                  <a:lnTo>
                    <a:pt x="2508" y="1273"/>
                  </a:lnTo>
                  <a:lnTo>
                    <a:pt x="2508" y="1144"/>
                  </a:lnTo>
                  <a:lnTo>
                    <a:pt x="2489" y="1015"/>
                  </a:lnTo>
                  <a:lnTo>
                    <a:pt x="2452" y="904"/>
                  </a:lnTo>
                  <a:lnTo>
                    <a:pt x="2416" y="775"/>
                  </a:lnTo>
                  <a:lnTo>
                    <a:pt x="2360" y="664"/>
                  </a:lnTo>
                  <a:lnTo>
                    <a:pt x="2305" y="572"/>
                  </a:lnTo>
                  <a:lnTo>
                    <a:pt x="2231" y="462"/>
                  </a:lnTo>
                  <a:lnTo>
                    <a:pt x="2157" y="369"/>
                  </a:lnTo>
                  <a:lnTo>
                    <a:pt x="2065" y="296"/>
                  </a:lnTo>
                  <a:lnTo>
                    <a:pt x="1955" y="222"/>
                  </a:lnTo>
                  <a:lnTo>
                    <a:pt x="1862" y="167"/>
                  </a:lnTo>
                  <a:lnTo>
                    <a:pt x="1752" y="111"/>
                  </a:lnTo>
                  <a:lnTo>
                    <a:pt x="1641" y="56"/>
                  </a:lnTo>
                  <a:lnTo>
                    <a:pt x="1512" y="38"/>
                  </a:lnTo>
                  <a:lnTo>
                    <a:pt x="1383" y="19"/>
                  </a:lnTo>
                  <a:lnTo>
                    <a:pt x="1254"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9" name="Google Shape;4189;p15"/>
            <p:cNvSpPr/>
            <p:nvPr/>
          </p:nvSpPr>
          <p:spPr>
            <a:xfrm>
              <a:off x="4936800" y="352425"/>
              <a:ext cx="62700" cy="62725"/>
            </a:xfrm>
            <a:custGeom>
              <a:avLst/>
              <a:gdLst/>
              <a:ahLst/>
              <a:cxnLst/>
              <a:rect l="l" t="t" r="r" b="b"/>
              <a:pathLst>
                <a:path w="2508" h="2509" extrusionOk="0">
                  <a:moveTo>
                    <a:pt x="1143" y="1"/>
                  </a:moveTo>
                  <a:lnTo>
                    <a:pt x="1014" y="19"/>
                  </a:lnTo>
                  <a:lnTo>
                    <a:pt x="885" y="38"/>
                  </a:lnTo>
                  <a:lnTo>
                    <a:pt x="774" y="93"/>
                  </a:lnTo>
                  <a:lnTo>
                    <a:pt x="664" y="130"/>
                  </a:lnTo>
                  <a:lnTo>
                    <a:pt x="553" y="203"/>
                  </a:lnTo>
                  <a:lnTo>
                    <a:pt x="461" y="277"/>
                  </a:lnTo>
                  <a:lnTo>
                    <a:pt x="369" y="351"/>
                  </a:lnTo>
                  <a:lnTo>
                    <a:pt x="295" y="443"/>
                  </a:lnTo>
                  <a:lnTo>
                    <a:pt x="221" y="535"/>
                  </a:lnTo>
                  <a:lnTo>
                    <a:pt x="148" y="646"/>
                  </a:lnTo>
                  <a:lnTo>
                    <a:pt x="92" y="757"/>
                  </a:lnTo>
                  <a:lnTo>
                    <a:pt x="55" y="867"/>
                  </a:lnTo>
                  <a:lnTo>
                    <a:pt x="18" y="996"/>
                  </a:lnTo>
                  <a:lnTo>
                    <a:pt x="0" y="1107"/>
                  </a:lnTo>
                  <a:lnTo>
                    <a:pt x="0" y="1236"/>
                  </a:lnTo>
                  <a:lnTo>
                    <a:pt x="0" y="1365"/>
                  </a:lnTo>
                  <a:lnTo>
                    <a:pt x="18" y="1494"/>
                  </a:lnTo>
                  <a:lnTo>
                    <a:pt x="55" y="1605"/>
                  </a:lnTo>
                  <a:lnTo>
                    <a:pt x="92" y="1715"/>
                  </a:lnTo>
                  <a:lnTo>
                    <a:pt x="148" y="1826"/>
                  </a:lnTo>
                  <a:lnTo>
                    <a:pt x="203" y="1937"/>
                  </a:lnTo>
                  <a:lnTo>
                    <a:pt x="350" y="2121"/>
                  </a:lnTo>
                  <a:lnTo>
                    <a:pt x="535" y="2269"/>
                  </a:lnTo>
                  <a:lnTo>
                    <a:pt x="627" y="2324"/>
                  </a:lnTo>
                  <a:lnTo>
                    <a:pt x="738" y="2379"/>
                  </a:lnTo>
                  <a:lnTo>
                    <a:pt x="848" y="2435"/>
                  </a:lnTo>
                  <a:lnTo>
                    <a:pt x="959" y="2471"/>
                  </a:lnTo>
                  <a:lnTo>
                    <a:pt x="1088" y="2490"/>
                  </a:lnTo>
                  <a:lnTo>
                    <a:pt x="1199" y="2508"/>
                  </a:lnTo>
                  <a:lnTo>
                    <a:pt x="1328" y="2490"/>
                  </a:lnTo>
                  <a:lnTo>
                    <a:pt x="1457" y="2490"/>
                  </a:lnTo>
                  <a:lnTo>
                    <a:pt x="1586" y="2453"/>
                  </a:lnTo>
                  <a:lnTo>
                    <a:pt x="1696" y="2416"/>
                  </a:lnTo>
                  <a:lnTo>
                    <a:pt x="1807" y="2361"/>
                  </a:lnTo>
                  <a:lnTo>
                    <a:pt x="1918" y="2305"/>
                  </a:lnTo>
                  <a:lnTo>
                    <a:pt x="2010" y="2232"/>
                  </a:lnTo>
                  <a:lnTo>
                    <a:pt x="2102" y="2158"/>
                  </a:lnTo>
                  <a:lnTo>
                    <a:pt x="2194" y="2066"/>
                  </a:lnTo>
                  <a:lnTo>
                    <a:pt x="2268" y="1974"/>
                  </a:lnTo>
                  <a:lnTo>
                    <a:pt x="2342" y="1881"/>
                  </a:lnTo>
                  <a:lnTo>
                    <a:pt x="2397" y="1771"/>
                  </a:lnTo>
                  <a:lnTo>
                    <a:pt x="2434" y="1642"/>
                  </a:lnTo>
                  <a:lnTo>
                    <a:pt x="2471" y="1531"/>
                  </a:lnTo>
                  <a:lnTo>
                    <a:pt x="2489" y="1402"/>
                  </a:lnTo>
                  <a:lnTo>
                    <a:pt x="2508" y="1273"/>
                  </a:lnTo>
                  <a:lnTo>
                    <a:pt x="2508" y="1144"/>
                  </a:lnTo>
                  <a:lnTo>
                    <a:pt x="2489" y="1015"/>
                  </a:lnTo>
                  <a:lnTo>
                    <a:pt x="2452" y="904"/>
                  </a:lnTo>
                  <a:lnTo>
                    <a:pt x="2415" y="794"/>
                  </a:lnTo>
                  <a:lnTo>
                    <a:pt x="2360" y="683"/>
                  </a:lnTo>
                  <a:lnTo>
                    <a:pt x="2305" y="572"/>
                  </a:lnTo>
                  <a:lnTo>
                    <a:pt x="2231" y="462"/>
                  </a:lnTo>
                  <a:lnTo>
                    <a:pt x="2157" y="369"/>
                  </a:lnTo>
                  <a:lnTo>
                    <a:pt x="2065" y="296"/>
                  </a:lnTo>
                  <a:lnTo>
                    <a:pt x="1973" y="222"/>
                  </a:lnTo>
                  <a:lnTo>
                    <a:pt x="1862" y="148"/>
                  </a:lnTo>
                  <a:lnTo>
                    <a:pt x="1752" y="93"/>
                  </a:lnTo>
                  <a:lnTo>
                    <a:pt x="1641" y="56"/>
                  </a:lnTo>
                  <a:lnTo>
                    <a:pt x="1512" y="19"/>
                  </a:lnTo>
                  <a:lnTo>
                    <a:pt x="140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0" name="Google Shape;4190;p15"/>
            <p:cNvSpPr/>
            <p:nvPr/>
          </p:nvSpPr>
          <p:spPr>
            <a:xfrm>
              <a:off x="4987950" y="526200"/>
              <a:ext cx="62725" cy="62725"/>
            </a:xfrm>
            <a:custGeom>
              <a:avLst/>
              <a:gdLst/>
              <a:ahLst/>
              <a:cxnLst/>
              <a:rect l="l" t="t" r="r" b="b"/>
              <a:pathLst>
                <a:path w="2509" h="2509" extrusionOk="0">
                  <a:moveTo>
                    <a:pt x="1144" y="1"/>
                  </a:moveTo>
                  <a:lnTo>
                    <a:pt x="1015" y="19"/>
                  </a:lnTo>
                  <a:lnTo>
                    <a:pt x="904" y="56"/>
                  </a:lnTo>
                  <a:lnTo>
                    <a:pt x="794" y="93"/>
                  </a:lnTo>
                  <a:lnTo>
                    <a:pt x="683" y="148"/>
                  </a:lnTo>
                  <a:lnTo>
                    <a:pt x="572" y="204"/>
                  </a:lnTo>
                  <a:lnTo>
                    <a:pt x="388" y="351"/>
                  </a:lnTo>
                  <a:lnTo>
                    <a:pt x="240" y="536"/>
                  </a:lnTo>
                  <a:lnTo>
                    <a:pt x="167" y="628"/>
                  </a:lnTo>
                  <a:lnTo>
                    <a:pt x="111" y="738"/>
                  </a:lnTo>
                  <a:lnTo>
                    <a:pt x="74" y="849"/>
                  </a:lnTo>
                  <a:lnTo>
                    <a:pt x="38" y="960"/>
                  </a:lnTo>
                  <a:lnTo>
                    <a:pt x="19" y="1089"/>
                  </a:lnTo>
                  <a:lnTo>
                    <a:pt x="1" y="1218"/>
                  </a:lnTo>
                  <a:lnTo>
                    <a:pt x="1" y="1347"/>
                  </a:lnTo>
                  <a:lnTo>
                    <a:pt x="19" y="1457"/>
                  </a:lnTo>
                  <a:lnTo>
                    <a:pt x="56" y="1587"/>
                  </a:lnTo>
                  <a:lnTo>
                    <a:pt x="93" y="1697"/>
                  </a:lnTo>
                  <a:lnTo>
                    <a:pt x="130" y="1808"/>
                  </a:lnTo>
                  <a:lnTo>
                    <a:pt x="203" y="1918"/>
                  </a:lnTo>
                  <a:lnTo>
                    <a:pt x="259" y="2029"/>
                  </a:lnTo>
                  <a:lnTo>
                    <a:pt x="351" y="2121"/>
                  </a:lnTo>
                  <a:lnTo>
                    <a:pt x="425" y="2195"/>
                  </a:lnTo>
                  <a:lnTo>
                    <a:pt x="535" y="2269"/>
                  </a:lnTo>
                  <a:lnTo>
                    <a:pt x="628" y="2343"/>
                  </a:lnTo>
                  <a:lnTo>
                    <a:pt x="738" y="2398"/>
                  </a:lnTo>
                  <a:lnTo>
                    <a:pt x="849" y="2453"/>
                  </a:lnTo>
                  <a:lnTo>
                    <a:pt x="978" y="2472"/>
                  </a:lnTo>
                  <a:lnTo>
                    <a:pt x="1107" y="2508"/>
                  </a:lnTo>
                  <a:lnTo>
                    <a:pt x="1347" y="2508"/>
                  </a:lnTo>
                  <a:lnTo>
                    <a:pt x="1476" y="2490"/>
                  </a:lnTo>
                  <a:lnTo>
                    <a:pt x="1605" y="2472"/>
                  </a:lnTo>
                  <a:lnTo>
                    <a:pt x="1715" y="2416"/>
                  </a:lnTo>
                  <a:lnTo>
                    <a:pt x="1826" y="2379"/>
                  </a:lnTo>
                  <a:lnTo>
                    <a:pt x="1937" y="2306"/>
                  </a:lnTo>
                  <a:lnTo>
                    <a:pt x="2029" y="2232"/>
                  </a:lnTo>
                  <a:lnTo>
                    <a:pt x="2121" y="2158"/>
                  </a:lnTo>
                  <a:lnTo>
                    <a:pt x="2213" y="2066"/>
                  </a:lnTo>
                  <a:lnTo>
                    <a:pt x="2287" y="1974"/>
                  </a:lnTo>
                  <a:lnTo>
                    <a:pt x="2342" y="1882"/>
                  </a:lnTo>
                  <a:lnTo>
                    <a:pt x="2398" y="1771"/>
                  </a:lnTo>
                  <a:lnTo>
                    <a:pt x="2453" y="1642"/>
                  </a:lnTo>
                  <a:lnTo>
                    <a:pt x="2490" y="1531"/>
                  </a:lnTo>
                  <a:lnTo>
                    <a:pt x="2508" y="1402"/>
                  </a:lnTo>
                  <a:lnTo>
                    <a:pt x="2508" y="1273"/>
                  </a:lnTo>
                  <a:lnTo>
                    <a:pt x="2508" y="1144"/>
                  </a:lnTo>
                  <a:lnTo>
                    <a:pt x="2490" y="1015"/>
                  </a:lnTo>
                  <a:lnTo>
                    <a:pt x="2453" y="904"/>
                  </a:lnTo>
                  <a:lnTo>
                    <a:pt x="2416" y="775"/>
                  </a:lnTo>
                  <a:lnTo>
                    <a:pt x="2361" y="665"/>
                  </a:lnTo>
                  <a:lnTo>
                    <a:pt x="2305" y="572"/>
                  </a:lnTo>
                  <a:lnTo>
                    <a:pt x="2232" y="462"/>
                  </a:lnTo>
                  <a:lnTo>
                    <a:pt x="2158" y="388"/>
                  </a:lnTo>
                  <a:lnTo>
                    <a:pt x="2066" y="296"/>
                  </a:lnTo>
                  <a:lnTo>
                    <a:pt x="1955" y="222"/>
                  </a:lnTo>
                  <a:lnTo>
                    <a:pt x="1863" y="167"/>
                  </a:lnTo>
                  <a:lnTo>
                    <a:pt x="1752" y="111"/>
                  </a:lnTo>
                  <a:lnTo>
                    <a:pt x="1642" y="56"/>
                  </a:lnTo>
                  <a:lnTo>
                    <a:pt x="1513" y="38"/>
                  </a:lnTo>
                  <a:lnTo>
                    <a:pt x="1384" y="19"/>
                  </a:lnTo>
                  <a:lnTo>
                    <a:pt x="1254"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1" name="Google Shape;4191;p15"/>
            <p:cNvSpPr/>
            <p:nvPr/>
          </p:nvSpPr>
          <p:spPr>
            <a:xfrm>
              <a:off x="5444750" y="1179850"/>
              <a:ext cx="62725" cy="62700"/>
            </a:xfrm>
            <a:custGeom>
              <a:avLst/>
              <a:gdLst/>
              <a:ahLst/>
              <a:cxnLst/>
              <a:rect l="l" t="t" r="r" b="b"/>
              <a:pathLst>
                <a:path w="2509" h="2508" extrusionOk="0">
                  <a:moveTo>
                    <a:pt x="1107" y="0"/>
                  </a:moveTo>
                  <a:lnTo>
                    <a:pt x="997" y="19"/>
                  </a:lnTo>
                  <a:lnTo>
                    <a:pt x="867" y="56"/>
                  </a:lnTo>
                  <a:lnTo>
                    <a:pt x="757" y="111"/>
                  </a:lnTo>
                  <a:lnTo>
                    <a:pt x="646" y="148"/>
                  </a:lnTo>
                  <a:lnTo>
                    <a:pt x="536" y="221"/>
                  </a:lnTo>
                  <a:lnTo>
                    <a:pt x="443" y="295"/>
                  </a:lnTo>
                  <a:lnTo>
                    <a:pt x="351" y="369"/>
                  </a:lnTo>
                  <a:lnTo>
                    <a:pt x="277" y="461"/>
                  </a:lnTo>
                  <a:lnTo>
                    <a:pt x="204" y="572"/>
                  </a:lnTo>
                  <a:lnTo>
                    <a:pt x="148" y="664"/>
                  </a:lnTo>
                  <a:lnTo>
                    <a:pt x="93" y="775"/>
                  </a:lnTo>
                  <a:lnTo>
                    <a:pt x="56" y="904"/>
                  </a:lnTo>
                  <a:lnTo>
                    <a:pt x="19" y="1014"/>
                  </a:lnTo>
                  <a:lnTo>
                    <a:pt x="1" y="1143"/>
                  </a:lnTo>
                  <a:lnTo>
                    <a:pt x="1" y="1272"/>
                  </a:lnTo>
                  <a:lnTo>
                    <a:pt x="1" y="1402"/>
                  </a:lnTo>
                  <a:lnTo>
                    <a:pt x="19" y="1512"/>
                  </a:lnTo>
                  <a:lnTo>
                    <a:pt x="56" y="1641"/>
                  </a:lnTo>
                  <a:lnTo>
                    <a:pt x="93" y="1752"/>
                  </a:lnTo>
                  <a:lnTo>
                    <a:pt x="148" y="1862"/>
                  </a:lnTo>
                  <a:lnTo>
                    <a:pt x="222" y="1955"/>
                  </a:lnTo>
                  <a:lnTo>
                    <a:pt x="370" y="2139"/>
                  </a:lnTo>
                  <a:lnTo>
                    <a:pt x="554" y="2287"/>
                  </a:lnTo>
                  <a:lnTo>
                    <a:pt x="646" y="2342"/>
                  </a:lnTo>
                  <a:lnTo>
                    <a:pt x="757" y="2397"/>
                  </a:lnTo>
                  <a:lnTo>
                    <a:pt x="867" y="2452"/>
                  </a:lnTo>
                  <a:lnTo>
                    <a:pt x="978" y="2471"/>
                  </a:lnTo>
                  <a:lnTo>
                    <a:pt x="1107" y="2489"/>
                  </a:lnTo>
                  <a:lnTo>
                    <a:pt x="1236" y="2508"/>
                  </a:lnTo>
                  <a:lnTo>
                    <a:pt x="1365" y="2508"/>
                  </a:lnTo>
                  <a:lnTo>
                    <a:pt x="1476" y="2489"/>
                  </a:lnTo>
                  <a:lnTo>
                    <a:pt x="1605" y="2452"/>
                  </a:lnTo>
                  <a:lnTo>
                    <a:pt x="1716" y="2416"/>
                  </a:lnTo>
                  <a:lnTo>
                    <a:pt x="1826" y="2360"/>
                  </a:lnTo>
                  <a:lnTo>
                    <a:pt x="1937" y="2305"/>
                  </a:lnTo>
                  <a:lnTo>
                    <a:pt x="2029" y="2231"/>
                  </a:lnTo>
                  <a:lnTo>
                    <a:pt x="2121" y="2139"/>
                  </a:lnTo>
                  <a:lnTo>
                    <a:pt x="2213" y="2065"/>
                  </a:lnTo>
                  <a:lnTo>
                    <a:pt x="2287" y="1955"/>
                  </a:lnTo>
                  <a:lnTo>
                    <a:pt x="2343" y="1862"/>
                  </a:lnTo>
                  <a:lnTo>
                    <a:pt x="2398" y="1752"/>
                  </a:lnTo>
                  <a:lnTo>
                    <a:pt x="2435" y="1641"/>
                  </a:lnTo>
                  <a:lnTo>
                    <a:pt x="2472" y="1512"/>
                  </a:lnTo>
                  <a:lnTo>
                    <a:pt x="2490" y="1383"/>
                  </a:lnTo>
                  <a:lnTo>
                    <a:pt x="2508" y="1254"/>
                  </a:lnTo>
                  <a:lnTo>
                    <a:pt x="2490" y="1125"/>
                  </a:lnTo>
                  <a:lnTo>
                    <a:pt x="2472" y="1014"/>
                  </a:lnTo>
                  <a:lnTo>
                    <a:pt x="2453" y="885"/>
                  </a:lnTo>
                  <a:lnTo>
                    <a:pt x="2398" y="775"/>
                  </a:lnTo>
                  <a:lnTo>
                    <a:pt x="2361" y="664"/>
                  </a:lnTo>
                  <a:lnTo>
                    <a:pt x="2287" y="553"/>
                  </a:lnTo>
                  <a:lnTo>
                    <a:pt x="2213" y="461"/>
                  </a:lnTo>
                  <a:lnTo>
                    <a:pt x="2140" y="369"/>
                  </a:lnTo>
                  <a:lnTo>
                    <a:pt x="2048" y="295"/>
                  </a:lnTo>
                  <a:lnTo>
                    <a:pt x="1955" y="221"/>
                  </a:lnTo>
                  <a:lnTo>
                    <a:pt x="1845" y="148"/>
                  </a:lnTo>
                  <a:lnTo>
                    <a:pt x="1734" y="92"/>
                  </a:lnTo>
                  <a:lnTo>
                    <a:pt x="1623" y="56"/>
                  </a:lnTo>
                  <a:lnTo>
                    <a:pt x="1494" y="19"/>
                  </a:lnTo>
                  <a:lnTo>
                    <a:pt x="136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2" name="Google Shape;4192;p15"/>
            <p:cNvSpPr/>
            <p:nvPr/>
          </p:nvSpPr>
          <p:spPr>
            <a:xfrm>
              <a:off x="5895575" y="1422300"/>
              <a:ext cx="62700" cy="62725"/>
            </a:xfrm>
            <a:custGeom>
              <a:avLst/>
              <a:gdLst/>
              <a:ahLst/>
              <a:cxnLst/>
              <a:rect l="l" t="t" r="r" b="b"/>
              <a:pathLst>
                <a:path w="2508" h="2509" extrusionOk="0">
                  <a:moveTo>
                    <a:pt x="1180" y="1"/>
                  </a:moveTo>
                  <a:lnTo>
                    <a:pt x="1051" y="19"/>
                  </a:lnTo>
                  <a:lnTo>
                    <a:pt x="941" y="38"/>
                  </a:lnTo>
                  <a:lnTo>
                    <a:pt x="812" y="74"/>
                  </a:lnTo>
                  <a:lnTo>
                    <a:pt x="701" y="130"/>
                  </a:lnTo>
                  <a:lnTo>
                    <a:pt x="590" y="185"/>
                  </a:lnTo>
                  <a:lnTo>
                    <a:pt x="498" y="259"/>
                  </a:lnTo>
                  <a:lnTo>
                    <a:pt x="406" y="333"/>
                  </a:lnTo>
                  <a:lnTo>
                    <a:pt x="314" y="425"/>
                  </a:lnTo>
                  <a:lnTo>
                    <a:pt x="240" y="517"/>
                  </a:lnTo>
                  <a:lnTo>
                    <a:pt x="166" y="609"/>
                  </a:lnTo>
                  <a:lnTo>
                    <a:pt x="111" y="720"/>
                  </a:lnTo>
                  <a:lnTo>
                    <a:pt x="74" y="830"/>
                  </a:lnTo>
                  <a:lnTo>
                    <a:pt x="37" y="959"/>
                  </a:lnTo>
                  <a:lnTo>
                    <a:pt x="0" y="1089"/>
                  </a:lnTo>
                  <a:lnTo>
                    <a:pt x="0" y="1218"/>
                  </a:lnTo>
                  <a:lnTo>
                    <a:pt x="0" y="1347"/>
                  </a:lnTo>
                  <a:lnTo>
                    <a:pt x="19" y="1476"/>
                  </a:lnTo>
                  <a:lnTo>
                    <a:pt x="37" y="1586"/>
                  </a:lnTo>
                  <a:lnTo>
                    <a:pt x="74" y="1715"/>
                  </a:lnTo>
                  <a:lnTo>
                    <a:pt x="129" y="1826"/>
                  </a:lnTo>
                  <a:lnTo>
                    <a:pt x="185" y="1918"/>
                  </a:lnTo>
                  <a:lnTo>
                    <a:pt x="259" y="2029"/>
                  </a:lnTo>
                  <a:lnTo>
                    <a:pt x="332" y="2121"/>
                  </a:lnTo>
                  <a:lnTo>
                    <a:pt x="424" y="2195"/>
                  </a:lnTo>
                  <a:lnTo>
                    <a:pt x="517" y="2287"/>
                  </a:lnTo>
                  <a:lnTo>
                    <a:pt x="627" y="2342"/>
                  </a:lnTo>
                  <a:lnTo>
                    <a:pt x="738" y="2398"/>
                  </a:lnTo>
                  <a:lnTo>
                    <a:pt x="849" y="2453"/>
                  </a:lnTo>
                  <a:lnTo>
                    <a:pt x="959" y="2490"/>
                  </a:lnTo>
                  <a:lnTo>
                    <a:pt x="1088" y="2508"/>
                  </a:lnTo>
                  <a:lnTo>
                    <a:pt x="1346" y="2508"/>
                  </a:lnTo>
                  <a:lnTo>
                    <a:pt x="1475" y="2490"/>
                  </a:lnTo>
                  <a:lnTo>
                    <a:pt x="1586" y="2471"/>
                  </a:lnTo>
                  <a:lnTo>
                    <a:pt x="1697" y="2435"/>
                  </a:lnTo>
                  <a:lnTo>
                    <a:pt x="1807" y="2379"/>
                  </a:lnTo>
                  <a:lnTo>
                    <a:pt x="1918" y="2324"/>
                  </a:lnTo>
                  <a:lnTo>
                    <a:pt x="2010" y="2250"/>
                  </a:lnTo>
                  <a:lnTo>
                    <a:pt x="2102" y="2176"/>
                  </a:lnTo>
                  <a:lnTo>
                    <a:pt x="2195" y="2103"/>
                  </a:lnTo>
                  <a:lnTo>
                    <a:pt x="2268" y="2010"/>
                  </a:lnTo>
                  <a:lnTo>
                    <a:pt x="2324" y="1900"/>
                  </a:lnTo>
                  <a:lnTo>
                    <a:pt x="2379" y="1808"/>
                  </a:lnTo>
                  <a:lnTo>
                    <a:pt x="2434" y="1697"/>
                  </a:lnTo>
                  <a:lnTo>
                    <a:pt x="2471" y="1568"/>
                  </a:lnTo>
                  <a:lnTo>
                    <a:pt x="2490" y="1457"/>
                  </a:lnTo>
                  <a:lnTo>
                    <a:pt x="2508" y="1328"/>
                  </a:lnTo>
                  <a:lnTo>
                    <a:pt x="2508" y="1199"/>
                  </a:lnTo>
                  <a:lnTo>
                    <a:pt x="2490" y="1070"/>
                  </a:lnTo>
                  <a:lnTo>
                    <a:pt x="2471" y="959"/>
                  </a:lnTo>
                  <a:lnTo>
                    <a:pt x="2434" y="830"/>
                  </a:lnTo>
                  <a:lnTo>
                    <a:pt x="2379" y="720"/>
                  </a:lnTo>
                  <a:lnTo>
                    <a:pt x="2324" y="609"/>
                  </a:lnTo>
                  <a:lnTo>
                    <a:pt x="2268" y="517"/>
                  </a:lnTo>
                  <a:lnTo>
                    <a:pt x="2195" y="425"/>
                  </a:lnTo>
                  <a:lnTo>
                    <a:pt x="2102" y="333"/>
                  </a:lnTo>
                  <a:lnTo>
                    <a:pt x="2010" y="259"/>
                  </a:lnTo>
                  <a:lnTo>
                    <a:pt x="1899" y="185"/>
                  </a:lnTo>
                  <a:lnTo>
                    <a:pt x="1807" y="130"/>
                  </a:lnTo>
                  <a:lnTo>
                    <a:pt x="1678" y="74"/>
                  </a:lnTo>
                  <a:lnTo>
                    <a:pt x="1568" y="38"/>
                  </a:lnTo>
                  <a:lnTo>
                    <a:pt x="1439" y="19"/>
                  </a:lnTo>
                  <a:lnTo>
                    <a:pt x="1309"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3" name="Google Shape;4193;p15"/>
            <p:cNvSpPr/>
            <p:nvPr/>
          </p:nvSpPr>
          <p:spPr>
            <a:xfrm>
              <a:off x="6292000" y="1493750"/>
              <a:ext cx="63175" cy="62725"/>
            </a:xfrm>
            <a:custGeom>
              <a:avLst/>
              <a:gdLst/>
              <a:ahLst/>
              <a:cxnLst/>
              <a:rect l="l" t="t" r="r" b="b"/>
              <a:pathLst>
                <a:path w="2527" h="2509" extrusionOk="0">
                  <a:moveTo>
                    <a:pt x="1125" y="1"/>
                  </a:moveTo>
                  <a:lnTo>
                    <a:pt x="996" y="19"/>
                  </a:lnTo>
                  <a:lnTo>
                    <a:pt x="885" y="56"/>
                  </a:lnTo>
                  <a:lnTo>
                    <a:pt x="775" y="93"/>
                  </a:lnTo>
                  <a:lnTo>
                    <a:pt x="664" y="148"/>
                  </a:lnTo>
                  <a:lnTo>
                    <a:pt x="572" y="203"/>
                  </a:lnTo>
                  <a:lnTo>
                    <a:pt x="461" y="277"/>
                  </a:lnTo>
                  <a:lnTo>
                    <a:pt x="387" y="351"/>
                  </a:lnTo>
                  <a:lnTo>
                    <a:pt x="295" y="443"/>
                  </a:lnTo>
                  <a:lnTo>
                    <a:pt x="221" y="535"/>
                  </a:lnTo>
                  <a:lnTo>
                    <a:pt x="166" y="646"/>
                  </a:lnTo>
                  <a:lnTo>
                    <a:pt x="111" y="738"/>
                  </a:lnTo>
                  <a:lnTo>
                    <a:pt x="74" y="849"/>
                  </a:lnTo>
                  <a:lnTo>
                    <a:pt x="37" y="978"/>
                  </a:lnTo>
                  <a:lnTo>
                    <a:pt x="19" y="1088"/>
                  </a:lnTo>
                  <a:lnTo>
                    <a:pt x="0" y="1218"/>
                  </a:lnTo>
                  <a:lnTo>
                    <a:pt x="19" y="1347"/>
                  </a:lnTo>
                  <a:lnTo>
                    <a:pt x="19" y="1476"/>
                  </a:lnTo>
                  <a:lnTo>
                    <a:pt x="55" y="1605"/>
                  </a:lnTo>
                  <a:lnTo>
                    <a:pt x="92" y="1715"/>
                  </a:lnTo>
                  <a:lnTo>
                    <a:pt x="148" y="1826"/>
                  </a:lnTo>
                  <a:lnTo>
                    <a:pt x="203" y="1937"/>
                  </a:lnTo>
                  <a:lnTo>
                    <a:pt x="277" y="2029"/>
                  </a:lnTo>
                  <a:lnTo>
                    <a:pt x="350" y="2121"/>
                  </a:lnTo>
                  <a:lnTo>
                    <a:pt x="443" y="2213"/>
                  </a:lnTo>
                  <a:lnTo>
                    <a:pt x="535" y="2287"/>
                  </a:lnTo>
                  <a:lnTo>
                    <a:pt x="646" y="2342"/>
                  </a:lnTo>
                  <a:lnTo>
                    <a:pt x="756" y="2398"/>
                  </a:lnTo>
                  <a:lnTo>
                    <a:pt x="867" y="2453"/>
                  </a:lnTo>
                  <a:lnTo>
                    <a:pt x="996" y="2471"/>
                  </a:lnTo>
                  <a:lnTo>
                    <a:pt x="1125" y="2508"/>
                  </a:lnTo>
                  <a:lnTo>
                    <a:pt x="1383" y="2508"/>
                  </a:lnTo>
                  <a:lnTo>
                    <a:pt x="1494" y="2490"/>
                  </a:lnTo>
                  <a:lnTo>
                    <a:pt x="1623" y="2453"/>
                  </a:lnTo>
                  <a:lnTo>
                    <a:pt x="1733" y="2416"/>
                  </a:lnTo>
                  <a:lnTo>
                    <a:pt x="1844" y="2361"/>
                  </a:lnTo>
                  <a:lnTo>
                    <a:pt x="1955" y="2305"/>
                  </a:lnTo>
                  <a:lnTo>
                    <a:pt x="2047" y="2232"/>
                  </a:lnTo>
                  <a:lnTo>
                    <a:pt x="2139" y="2139"/>
                  </a:lnTo>
                  <a:lnTo>
                    <a:pt x="2231" y="2066"/>
                  </a:lnTo>
                  <a:lnTo>
                    <a:pt x="2305" y="1955"/>
                  </a:lnTo>
                  <a:lnTo>
                    <a:pt x="2360" y="1863"/>
                  </a:lnTo>
                  <a:lnTo>
                    <a:pt x="2416" y="1752"/>
                  </a:lnTo>
                  <a:lnTo>
                    <a:pt x="2452" y="1642"/>
                  </a:lnTo>
                  <a:lnTo>
                    <a:pt x="2489" y="1513"/>
                  </a:lnTo>
                  <a:lnTo>
                    <a:pt x="2508" y="1383"/>
                  </a:lnTo>
                  <a:lnTo>
                    <a:pt x="2526" y="1254"/>
                  </a:lnTo>
                  <a:lnTo>
                    <a:pt x="2508" y="1125"/>
                  </a:lnTo>
                  <a:lnTo>
                    <a:pt x="2489" y="996"/>
                  </a:lnTo>
                  <a:lnTo>
                    <a:pt x="2471" y="886"/>
                  </a:lnTo>
                  <a:lnTo>
                    <a:pt x="2416" y="757"/>
                  </a:lnTo>
                  <a:lnTo>
                    <a:pt x="2360" y="646"/>
                  </a:lnTo>
                  <a:lnTo>
                    <a:pt x="2305" y="554"/>
                  </a:lnTo>
                  <a:lnTo>
                    <a:pt x="2231" y="443"/>
                  </a:lnTo>
                  <a:lnTo>
                    <a:pt x="2157" y="369"/>
                  </a:lnTo>
                  <a:lnTo>
                    <a:pt x="2065" y="277"/>
                  </a:lnTo>
                  <a:lnTo>
                    <a:pt x="1955" y="203"/>
                  </a:lnTo>
                  <a:lnTo>
                    <a:pt x="1862" y="148"/>
                  </a:lnTo>
                  <a:lnTo>
                    <a:pt x="1752" y="93"/>
                  </a:lnTo>
                  <a:lnTo>
                    <a:pt x="1623" y="56"/>
                  </a:lnTo>
                  <a:lnTo>
                    <a:pt x="1512" y="19"/>
                  </a:lnTo>
                  <a:lnTo>
                    <a:pt x="138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4" name="Google Shape;4194;p15"/>
            <p:cNvSpPr/>
            <p:nvPr/>
          </p:nvSpPr>
          <p:spPr>
            <a:xfrm>
              <a:off x="5302325" y="1071525"/>
              <a:ext cx="62250" cy="62250"/>
            </a:xfrm>
            <a:custGeom>
              <a:avLst/>
              <a:gdLst/>
              <a:ahLst/>
              <a:cxnLst/>
              <a:rect l="l" t="t" r="r" b="b"/>
              <a:pathLst>
                <a:path w="2490" h="2490" extrusionOk="0">
                  <a:moveTo>
                    <a:pt x="1236" y="0"/>
                  </a:moveTo>
                  <a:lnTo>
                    <a:pt x="1107" y="19"/>
                  </a:lnTo>
                  <a:lnTo>
                    <a:pt x="996" y="37"/>
                  </a:lnTo>
                  <a:lnTo>
                    <a:pt x="867" y="56"/>
                  </a:lnTo>
                  <a:lnTo>
                    <a:pt x="756" y="111"/>
                  </a:lnTo>
                  <a:lnTo>
                    <a:pt x="646" y="166"/>
                  </a:lnTo>
                  <a:lnTo>
                    <a:pt x="554" y="222"/>
                  </a:lnTo>
                  <a:lnTo>
                    <a:pt x="369" y="369"/>
                  </a:lnTo>
                  <a:lnTo>
                    <a:pt x="222" y="553"/>
                  </a:lnTo>
                  <a:lnTo>
                    <a:pt x="148" y="664"/>
                  </a:lnTo>
                  <a:lnTo>
                    <a:pt x="93" y="775"/>
                  </a:lnTo>
                  <a:lnTo>
                    <a:pt x="56" y="885"/>
                  </a:lnTo>
                  <a:lnTo>
                    <a:pt x="19" y="996"/>
                  </a:lnTo>
                  <a:lnTo>
                    <a:pt x="0" y="1125"/>
                  </a:lnTo>
                  <a:lnTo>
                    <a:pt x="0" y="1236"/>
                  </a:lnTo>
                  <a:lnTo>
                    <a:pt x="0" y="1365"/>
                  </a:lnTo>
                  <a:lnTo>
                    <a:pt x="19" y="1494"/>
                  </a:lnTo>
                  <a:lnTo>
                    <a:pt x="56" y="1604"/>
                  </a:lnTo>
                  <a:lnTo>
                    <a:pt x="93" y="1715"/>
                  </a:lnTo>
                  <a:lnTo>
                    <a:pt x="148" y="1826"/>
                  </a:lnTo>
                  <a:lnTo>
                    <a:pt x="203" y="1918"/>
                  </a:lnTo>
                  <a:lnTo>
                    <a:pt x="351" y="2102"/>
                  </a:lnTo>
                  <a:lnTo>
                    <a:pt x="535" y="2268"/>
                  </a:lnTo>
                  <a:lnTo>
                    <a:pt x="646" y="2323"/>
                  </a:lnTo>
                  <a:lnTo>
                    <a:pt x="738" y="2379"/>
                  </a:lnTo>
                  <a:lnTo>
                    <a:pt x="867" y="2434"/>
                  </a:lnTo>
                  <a:lnTo>
                    <a:pt x="978" y="2453"/>
                  </a:lnTo>
                  <a:lnTo>
                    <a:pt x="1088" y="2489"/>
                  </a:lnTo>
                  <a:lnTo>
                    <a:pt x="1346" y="2489"/>
                  </a:lnTo>
                  <a:lnTo>
                    <a:pt x="1476" y="2471"/>
                  </a:lnTo>
                  <a:lnTo>
                    <a:pt x="1586" y="2434"/>
                  </a:lnTo>
                  <a:lnTo>
                    <a:pt x="1715" y="2397"/>
                  </a:lnTo>
                  <a:lnTo>
                    <a:pt x="1826" y="2342"/>
                  </a:lnTo>
                  <a:lnTo>
                    <a:pt x="1918" y="2268"/>
                  </a:lnTo>
                  <a:lnTo>
                    <a:pt x="2029" y="2194"/>
                  </a:lnTo>
                  <a:lnTo>
                    <a:pt x="2121" y="2121"/>
                  </a:lnTo>
                  <a:lnTo>
                    <a:pt x="2195" y="2028"/>
                  </a:lnTo>
                  <a:lnTo>
                    <a:pt x="2268" y="1936"/>
                  </a:lnTo>
                  <a:lnTo>
                    <a:pt x="2342" y="1826"/>
                  </a:lnTo>
                  <a:lnTo>
                    <a:pt x="2379" y="1715"/>
                  </a:lnTo>
                  <a:lnTo>
                    <a:pt x="2434" y="1604"/>
                  </a:lnTo>
                  <a:lnTo>
                    <a:pt x="2453" y="1475"/>
                  </a:lnTo>
                  <a:lnTo>
                    <a:pt x="2471" y="1346"/>
                  </a:lnTo>
                  <a:lnTo>
                    <a:pt x="2490" y="1217"/>
                  </a:lnTo>
                  <a:lnTo>
                    <a:pt x="2471" y="1107"/>
                  </a:lnTo>
                  <a:lnTo>
                    <a:pt x="2453" y="977"/>
                  </a:lnTo>
                  <a:lnTo>
                    <a:pt x="2416" y="867"/>
                  </a:lnTo>
                  <a:lnTo>
                    <a:pt x="2379" y="756"/>
                  </a:lnTo>
                  <a:lnTo>
                    <a:pt x="2324" y="646"/>
                  </a:lnTo>
                  <a:lnTo>
                    <a:pt x="2250" y="553"/>
                  </a:lnTo>
                  <a:lnTo>
                    <a:pt x="2102" y="369"/>
                  </a:lnTo>
                  <a:lnTo>
                    <a:pt x="1918" y="222"/>
                  </a:lnTo>
                  <a:lnTo>
                    <a:pt x="1807" y="148"/>
                  </a:lnTo>
                  <a:lnTo>
                    <a:pt x="1697" y="92"/>
                  </a:lnTo>
                  <a:lnTo>
                    <a:pt x="1586" y="56"/>
                  </a:lnTo>
                  <a:lnTo>
                    <a:pt x="1476" y="37"/>
                  </a:lnTo>
                  <a:lnTo>
                    <a:pt x="1346" y="19"/>
                  </a:lnTo>
                  <a:lnTo>
                    <a:pt x="1236"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5" name="Google Shape;4195;p15"/>
            <p:cNvSpPr/>
            <p:nvPr/>
          </p:nvSpPr>
          <p:spPr>
            <a:xfrm>
              <a:off x="5815825" y="1408475"/>
              <a:ext cx="62250" cy="62250"/>
            </a:xfrm>
            <a:custGeom>
              <a:avLst/>
              <a:gdLst/>
              <a:ahLst/>
              <a:cxnLst/>
              <a:rect l="l" t="t" r="r" b="b"/>
              <a:pathLst>
                <a:path w="2490" h="2490" extrusionOk="0">
                  <a:moveTo>
                    <a:pt x="1144" y="1"/>
                  </a:moveTo>
                  <a:lnTo>
                    <a:pt x="1033" y="19"/>
                  </a:lnTo>
                  <a:lnTo>
                    <a:pt x="904" y="37"/>
                  </a:lnTo>
                  <a:lnTo>
                    <a:pt x="793" y="74"/>
                  </a:lnTo>
                  <a:lnTo>
                    <a:pt x="683" y="130"/>
                  </a:lnTo>
                  <a:lnTo>
                    <a:pt x="591" y="185"/>
                  </a:lnTo>
                  <a:lnTo>
                    <a:pt x="480" y="259"/>
                  </a:lnTo>
                  <a:lnTo>
                    <a:pt x="388" y="332"/>
                  </a:lnTo>
                  <a:lnTo>
                    <a:pt x="314" y="425"/>
                  </a:lnTo>
                  <a:lnTo>
                    <a:pt x="240" y="517"/>
                  </a:lnTo>
                  <a:lnTo>
                    <a:pt x="167" y="627"/>
                  </a:lnTo>
                  <a:lnTo>
                    <a:pt x="111" y="720"/>
                  </a:lnTo>
                  <a:lnTo>
                    <a:pt x="74" y="830"/>
                  </a:lnTo>
                  <a:lnTo>
                    <a:pt x="37" y="959"/>
                  </a:lnTo>
                  <a:lnTo>
                    <a:pt x="19" y="1070"/>
                  </a:lnTo>
                  <a:lnTo>
                    <a:pt x="1" y="1199"/>
                  </a:lnTo>
                  <a:lnTo>
                    <a:pt x="1" y="1328"/>
                  </a:lnTo>
                  <a:lnTo>
                    <a:pt x="19" y="1439"/>
                  </a:lnTo>
                  <a:lnTo>
                    <a:pt x="37" y="1568"/>
                  </a:lnTo>
                  <a:lnTo>
                    <a:pt x="74" y="1678"/>
                  </a:lnTo>
                  <a:lnTo>
                    <a:pt x="130" y="1789"/>
                  </a:lnTo>
                  <a:lnTo>
                    <a:pt x="185" y="1900"/>
                  </a:lnTo>
                  <a:lnTo>
                    <a:pt x="259" y="1992"/>
                  </a:lnTo>
                  <a:lnTo>
                    <a:pt x="332" y="2084"/>
                  </a:lnTo>
                  <a:lnTo>
                    <a:pt x="425" y="2158"/>
                  </a:lnTo>
                  <a:lnTo>
                    <a:pt x="517" y="2232"/>
                  </a:lnTo>
                  <a:lnTo>
                    <a:pt x="609" y="2305"/>
                  </a:lnTo>
                  <a:lnTo>
                    <a:pt x="720" y="2361"/>
                  </a:lnTo>
                  <a:lnTo>
                    <a:pt x="830" y="2416"/>
                  </a:lnTo>
                  <a:lnTo>
                    <a:pt x="941" y="2453"/>
                  </a:lnTo>
                  <a:lnTo>
                    <a:pt x="1070" y="2471"/>
                  </a:lnTo>
                  <a:lnTo>
                    <a:pt x="1199" y="2490"/>
                  </a:lnTo>
                  <a:lnTo>
                    <a:pt x="1328" y="2490"/>
                  </a:lnTo>
                  <a:lnTo>
                    <a:pt x="1439" y="2471"/>
                  </a:lnTo>
                  <a:lnTo>
                    <a:pt x="1568" y="2453"/>
                  </a:lnTo>
                  <a:lnTo>
                    <a:pt x="1678" y="2398"/>
                  </a:lnTo>
                  <a:lnTo>
                    <a:pt x="1789" y="2361"/>
                  </a:lnTo>
                  <a:lnTo>
                    <a:pt x="1900" y="2287"/>
                  </a:lnTo>
                  <a:lnTo>
                    <a:pt x="2010" y="2213"/>
                  </a:lnTo>
                  <a:lnTo>
                    <a:pt x="2103" y="2139"/>
                  </a:lnTo>
                  <a:lnTo>
                    <a:pt x="2176" y="2047"/>
                  </a:lnTo>
                  <a:lnTo>
                    <a:pt x="2268" y="1955"/>
                  </a:lnTo>
                  <a:lnTo>
                    <a:pt x="2324" y="1844"/>
                  </a:lnTo>
                  <a:lnTo>
                    <a:pt x="2379" y="1734"/>
                  </a:lnTo>
                  <a:lnTo>
                    <a:pt x="2434" y="1623"/>
                  </a:lnTo>
                  <a:lnTo>
                    <a:pt x="2471" y="1512"/>
                  </a:lnTo>
                  <a:lnTo>
                    <a:pt x="2490" y="1383"/>
                  </a:lnTo>
                  <a:lnTo>
                    <a:pt x="2490" y="1254"/>
                  </a:lnTo>
                  <a:lnTo>
                    <a:pt x="2490" y="1125"/>
                  </a:lnTo>
                  <a:lnTo>
                    <a:pt x="2471" y="1015"/>
                  </a:lnTo>
                  <a:lnTo>
                    <a:pt x="2434" y="886"/>
                  </a:lnTo>
                  <a:lnTo>
                    <a:pt x="2398" y="775"/>
                  </a:lnTo>
                  <a:lnTo>
                    <a:pt x="2342" y="664"/>
                  </a:lnTo>
                  <a:lnTo>
                    <a:pt x="2287" y="572"/>
                  </a:lnTo>
                  <a:lnTo>
                    <a:pt x="2213" y="462"/>
                  </a:lnTo>
                  <a:lnTo>
                    <a:pt x="2139" y="369"/>
                  </a:lnTo>
                  <a:lnTo>
                    <a:pt x="2047" y="296"/>
                  </a:lnTo>
                  <a:lnTo>
                    <a:pt x="1955" y="222"/>
                  </a:lnTo>
                  <a:lnTo>
                    <a:pt x="1863" y="148"/>
                  </a:lnTo>
                  <a:lnTo>
                    <a:pt x="1752" y="93"/>
                  </a:lnTo>
                  <a:lnTo>
                    <a:pt x="1642" y="56"/>
                  </a:lnTo>
                  <a:lnTo>
                    <a:pt x="1512" y="19"/>
                  </a:lnTo>
                  <a:lnTo>
                    <a:pt x="140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6" name="Google Shape;4196;p15"/>
            <p:cNvSpPr/>
            <p:nvPr/>
          </p:nvSpPr>
          <p:spPr>
            <a:xfrm>
              <a:off x="5105025" y="791725"/>
              <a:ext cx="62725" cy="62700"/>
            </a:xfrm>
            <a:custGeom>
              <a:avLst/>
              <a:gdLst/>
              <a:ahLst/>
              <a:cxnLst/>
              <a:rect l="l" t="t" r="r" b="b"/>
              <a:pathLst>
                <a:path w="2509" h="2508" extrusionOk="0">
                  <a:moveTo>
                    <a:pt x="1199" y="0"/>
                  </a:moveTo>
                  <a:lnTo>
                    <a:pt x="1070" y="19"/>
                  </a:lnTo>
                  <a:lnTo>
                    <a:pt x="960" y="37"/>
                  </a:lnTo>
                  <a:lnTo>
                    <a:pt x="831" y="74"/>
                  </a:lnTo>
                  <a:lnTo>
                    <a:pt x="720" y="129"/>
                  </a:lnTo>
                  <a:lnTo>
                    <a:pt x="609" y="185"/>
                  </a:lnTo>
                  <a:lnTo>
                    <a:pt x="517" y="258"/>
                  </a:lnTo>
                  <a:lnTo>
                    <a:pt x="425" y="332"/>
                  </a:lnTo>
                  <a:lnTo>
                    <a:pt x="333" y="424"/>
                  </a:lnTo>
                  <a:lnTo>
                    <a:pt x="259" y="517"/>
                  </a:lnTo>
                  <a:lnTo>
                    <a:pt x="185" y="609"/>
                  </a:lnTo>
                  <a:lnTo>
                    <a:pt x="130" y="719"/>
                  </a:lnTo>
                  <a:lnTo>
                    <a:pt x="75" y="830"/>
                  </a:lnTo>
                  <a:lnTo>
                    <a:pt x="38" y="959"/>
                  </a:lnTo>
                  <a:lnTo>
                    <a:pt x="19" y="1088"/>
                  </a:lnTo>
                  <a:lnTo>
                    <a:pt x="1" y="1199"/>
                  </a:lnTo>
                  <a:lnTo>
                    <a:pt x="1" y="1328"/>
                  </a:lnTo>
                  <a:lnTo>
                    <a:pt x="19" y="1457"/>
                  </a:lnTo>
                  <a:lnTo>
                    <a:pt x="38" y="1568"/>
                  </a:lnTo>
                  <a:lnTo>
                    <a:pt x="75" y="1678"/>
                  </a:lnTo>
                  <a:lnTo>
                    <a:pt x="130" y="1789"/>
                  </a:lnTo>
                  <a:lnTo>
                    <a:pt x="185" y="1899"/>
                  </a:lnTo>
                  <a:lnTo>
                    <a:pt x="333" y="2084"/>
                  </a:lnTo>
                  <a:lnTo>
                    <a:pt x="499" y="2250"/>
                  </a:lnTo>
                  <a:lnTo>
                    <a:pt x="609" y="2323"/>
                  </a:lnTo>
                  <a:lnTo>
                    <a:pt x="720" y="2379"/>
                  </a:lnTo>
                  <a:lnTo>
                    <a:pt x="831" y="2416"/>
                  </a:lnTo>
                  <a:lnTo>
                    <a:pt x="941" y="2453"/>
                  </a:lnTo>
                  <a:lnTo>
                    <a:pt x="1052" y="2489"/>
                  </a:lnTo>
                  <a:lnTo>
                    <a:pt x="1181" y="2508"/>
                  </a:lnTo>
                  <a:lnTo>
                    <a:pt x="1310" y="2508"/>
                  </a:lnTo>
                  <a:lnTo>
                    <a:pt x="1439" y="2489"/>
                  </a:lnTo>
                  <a:lnTo>
                    <a:pt x="1550" y="2471"/>
                  </a:lnTo>
                  <a:lnTo>
                    <a:pt x="1679" y="2434"/>
                  </a:lnTo>
                  <a:lnTo>
                    <a:pt x="1789" y="2379"/>
                  </a:lnTo>
                  <a:lnTo>
                    <a:pt x="1900" y="2323"/>
                  </a:lnTo>
                  <a:lnTo>
                    <a:pt x="1992" y="2250"/>
                  </a:lnTo>
                  <a:lnTo>
                    <a:pt x="2084" y="2176"/>
                  </a:lnTo>
                  <a:lnTo>
                    <a:pt x="2177" y="2084"/>
                  </a:lnTo>
                  <a:lnTo>
                    <a:pt x="2250" y="1992"/>
                  </a:lnTo>
                  <a:lnTo>
                    <a:pt x="2324" y="1899"/>
                  </a:lnTo>
                  <a:lnTo>
                    <a:pt x="2379" y="1789"/>
                  </a:lnTo>
                  <a:lnTo>
                    <a:pt x="2435" y="1678"/>
                  </a:lnTo>
                  <a:lnTo>
                    <a:pt x="2472" y="1549"/>
                  </a:lnTo>
                  <a:lnTo>
                    <a:pt x="2490" y="1420"/>
                  </a:lnTo>
                  <a:lnTo>
                    <a:pt x="2509" y="1291"/>
                  </a:lnTo>
                  <a:lnTo>
                    <a:pt x="2509" y="1180"/>
                  </a:lnTo>
                  <a:lnTo>
                    <a:pt x="2490" y="1051"/>
                  </a:lnTo>
                  <a:lnTo>
                    <a:pt x="2472" y="941"/>
                  </a:lnTo>
                  <a:lnTo>
                    <a:pt x="2435" y="812"/>
                  </a:lnTo>
                  <a:lnTo>
                    <a:pt x="2379" y="719"/>
                  </a:lnTo>
                  <a:lnTo>
                    <a:pt x="2324" y="609"/>
                  </a:lnTo>
                  <a:lnTo>
                    <a:pt x="2177" y="424"/>
                  </a:lnTo>
                  <a:lnTo>
                    <a:pt x="2011" y="258"/>
                  </a:lnTo>
                  <a:lnTo>
                    <a:pt x="1900" y="185"/>
                  </a:lnTo>
                  <a:lnTo>
                    <a:pt x="1808" y="129"/>
                  </a:lnTo>
                  <a:lnTo>
                    <a:pt x="1697" y="74"/>
                  </a:lnTo>
                  <a:lnTo>
                    <a:pt x="1568" y="37"/>
                  </a:lnTo>
                  <a:lnTo>
                    <a:pt x="1458" y="19"/>
                  </a:lnTo>
                  <a:lnTo>
                    <a:pt x="132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7" name="Google Shape;4197;p15"/>
            <p:cNvSpPr/>
            <p:nvPr/>
          </p:nvSpPr>
          <p:spPr>
            <a:xfrm>
              <a:off x="5590425" y="1288175"/>
              <a:ext cx="62250" cy="62700"/>
            </a:xfrm>
            <a:custGeom>
              <a:avLst/>
              <a:gdLst/>
              <a:ahLst/>
              <a:cxnLst/>
              <a:rect l="l" t="t" r="r" b="b"/>
              <a:pathLst>
                <a:path w="2490" h="2508" extrusionOk="0">
                  <a:moveTo>
                    <a:pt x="1254" y="0"/>
                  </a:moveTo>
                  <a:lnTo>
                    <a:pt x="1125" y="19"/>
                  </a:lnTo>
                  <a:lnTo>
                    <a:pt x="1014" y="37"/>
                  </a:lnTo>
                  <a:lnTo>
                    <a:pt x="885" y="56"/>
                  </a:lnTo>
                  <a:lnTo>
                    <a:pt x="775" y="92"/>
                  </a:lnTo>
                  <a:lnTo>
                    <a:pt x="664" y="148"/>
                  </a:lnTo>
                  <a:lnTo>
                    <a:pt x="572" y="203"/>
                  </a:lnTo>
                  <a:lnTo>
                    <a:pt x="388" y="351"/>
                  </a:lnTo>
                  <a:lnTo>
                    <a:pt x="222" y="535"/>
                  </a:lnTo>
                  <a:lnTo>
                    <a:pt x="166" y="646"/>
                  </a:lnTo>
                  <a:lnTo>
                    <a:pt x="111" y="738"/>
                  </a:lnTo>
                  <a:lnTo>
                    <a:pt x="56" y="848"/>
                  </a:lnTo>
                  <a:lnTo>
                    <a:pt x="37" y="977"/>
                  </a:lnTo>
                  <a:lnTo>
                    <a:pt x="0" y="1088"/>
                  </a:lnTo>
                  <a:lnTo>
                    <a:pt x="0" y="1217"/>
                  </a:lnTo>
                  <a:lnTo>
                    <a:pt x="0" y="1346"/>
                  </a:lnTo>
                  <a:lnTo>
                    <a:pt x="19" y="1475"/>
                  </a:lnTo>
                  <a:lnTo>
                    <a:pt x="37" y="1586"/>
                  </a:lnTo>
                  <a:lnTo>
                    <a:pt x="74" y="1715"/>
                  </a:lnTo>
                  <a:lnTo>
                    <a:pt x="129" y="1826"/>
                  </a:lnTo>
                  <a:lnTo>
                    <a:pt x="185" y="1918"/>
                  </a:lnTo>
                  <a:lnTo>
                    <a:pt x="258" y="2028"/>
                  </a:lnTo>
                  <a:lnTo>
                    <a:pt x="351" y="2121"/>
                  </a:lnTo>
                  <a:lnTo>
                    <a:pt x="424" y="2194"/>
                  </a:lnTo>
                  <a:lnTo>
                    <a:pt x="535" y="2287"/>
                  </a:lnTo>
                  <a:lnTo>
                    <a:pt x="627" y="2342"/>
                  </a:lnTo>
                  <a:lnTo>
                    <a:pt x="738" y="2397"/>
                  </a:lnTo>
                  <a:lnTo>
                    <a:pt x="867" y="2452"/>
                  </a:lnTo>
                  <a:lnTo>
                    <a:pt x="978" y="2471"/>
                  </a:lnTo>
                  <a:lnTo>
                    <a:pt x="1107" y="2508"/>
                  </a:lnTo>
                  <a:lnTo>
                    <a:pt x="1365" y="2508"/>
                  </a:lnTo>
                  <a:lnTo>
                    <a:pt x="1475" y="2489"/>
                  </a:lnTo>
                  <a:lnTo>
                    <a:pt x="1604" y="2452"/>
                  </a:lnTo>
                  <a:lnTo>
                    <a:pt x="1715" y="2416"/>
                  </a:lnTo>
                  <a:lnTo>
                    <a:pt x="1826" y="2360"/>
                  </a:lnTo>
                  <a:lnTo>
                    <a:pt x="1918" y="2305"/>
                  </a:lnTo>
                  <a:lnTo>
                    <a:pt x="2102" y="2157"/>
                  </a:lnTo>
                  <a:lnTo>
                    <a:pt x="2268" y="1973"/>
                  </a:lnTo>
                  <a:lnTo>
                    <a:pt x="2324" y="1881"/>
                  </a:lnTo>
                  <a:lnTo>
                    <a:pt x="2379" y="1770"/>
                  </a:lnTo>
                  <a:lnTo>
                    <a:pt x="2434" y="1660"/>
                  </a:lnTo>
                  <a:lnTo>
                    <a:pt x="2453" y="1549"/>
                  </a:lnTo>
                  <a:lnTo>
                    <a:pt x="2489" y="1420"/>
                  </a:lnTo>
                  <a:lnTo>
                    <a:pt x="2489" y="1291"/>
                  </a:lnTo>
                  <a:lnTo>
                    <a:pt x="2489" y="1162"/>
                  </a:lnTo>
                  <a:lnTo>
                    <a:pt x="2471" y="1051"/>
                  </a:lnTo>
                  <a:lnTo>
                    <a:pt x="2453" y="922"/>
                  </a:lnTo>
                  <a:lnTo>
                    <a:pt x="2416" y="811"/>
                  </a:lnTo>
                  <a:lnTo>
                    <a:pt x="2360" y="701"/>
                  </a:lnTo>
                  <a:lnTo>
                    <a:pt x="2305" y="590"/>
                  </a:lnTo>
                  <a:lnTo>
                    <a:pt x="2231" y="480"/>
                  </a:lnTo>
                  <a:lnTo>
                    <a:pt x="2139" y="387"/>
                  </a:lnTo>
                  <a:lnTo>
                    <a:pt x="2065" y="314"/>
                  </a:lnTo>
                  <a:lnTo>
                    <a:pt x="1955" y="240"/>
                  </a:lnTo>
                  <a:lnTo>
                    <a:pt x="1863" y="166"/>
                  </a:lnTo>
                  <a:lnTo>
                    <a:pt x="1752" y="111"/>
                  </a:lnTo>
                  <a:lnTo>
                    <a:pt x="1623" y="74"/>
                  </a:lnTo>
                  <a:lnTo>
                    <a:pt x="1512" y="37"/>
                  </a:lnTo>
                  <a:lnTo>
                    <a:pt x="1383" y="19"/>
                  </a:lnTo>
                  <a:lnTo>
                    <a:pt x="1254"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8" name="Google Shape;4198;p15"/>
            <p:cNvSpPr/>
            <p:nvPr/>
          </p:nvSpPr>
          <p:spPr>
            <a:xfrm>
              <a:off x="5039575" y="697675"/>
              <a:ext cx="62250" cy="62275"/>
            </a:xfrm>
            <a:custGeom>
              <a:avLst/>
              <a:gdLst/>
              <a:ahLst/>
              <a:cxnLst/>
              <a:rect l="l" t="t" r="r" b="b"/>
              <a:pathLst>
                <a:path w="2490" h="2491" extrusionOk="0">
                  <a:moveTo>
                    <a:pt x="1236" y="1"/>
                  </a:moveTo>
                  <a:lnTo>
                    <a:pt x="1107" y="19"/>
                  </a:lnTo>
                  <a:lnTo>
                    <a:pt x="978" y="38"/>
                  </a:lnTo>
                  <a:lnTo>
                    <a:pt x="867" y="75"/>
                  </a:lnTo>
                  <a:lnTo>
                    <a:pt x="757" y="112"/>
                  </a:lnTo>
                  <a:lnTo>
                    <a:pt x="646" y="167"/>
                  </a:lnTo>
                  <a:lnTo>
                    <a:pt x="554" y="222"/>
                  </a:lnTo>
                  <a:lnTo>
                    <a:pt x="370" y="388"/>
                  </a:lnTo>
                  <a:lnTo>
                    <a:pt x="222" y="572"/>
                  </a:lnTo>
                  <a:lnTo>
                    <a:pt x="148" y="665"/>
                  </a:lnTo>
                  <a:lnTo>
                    <a:pt x="93" y="775"/>
                  </a:lnTo>
                  <a:lnTo>
                    <a:pt x="56" y="886"/>
                  </a:lnTo>
                  <a:lnTo>
                    <a:pt x="38" y="1015"/>
                  </a:lnTo>
                  <a:lnTo>
                    <a:pt x="19" y="1126"/>
                  </a:lnTo>
                  <a:lnTo>
                    <a:pt x="1" y="1255"/>
                  </a:lnTo>
                  <a:lnTo>
                    <a:pt x="19" y="1365"/>
                  </a:lnTo>
                  <a:lnTo>
                    <a:pt x="38" y="1494"/>
                  </a:lnTo>
                  <a:lnTo>
                    <a:pt x="56" y="1605"/>
                  </a:lnTo>
                  <a:lnTo>
                    <a:pt x="111" y="1716"/>
                  </a:lnTo>
                  <a:lnTo>
                    <a:pt x="148" y="1826"/>
                  </a:lnTo>
                  <a:lnTo>
                    <a:pt x="222" y="1937"/>
                  </a:lnTo>
                  <a:lnTo>
                    <a:pt x="370" y="2121"/>
                  </a:lnTo>
                  <a:lnTo>
                    <a:pt x="554" y="2269"/>
                  </a:lnTo>
                  <a:lnTo>
                    <a:pt x="646" y="2343"/>
                  </a:lnTo>
                  <a:lnTo>
                    <a:pt x="757" y="2379"/>
                  </a:lnTo>
                  <a:lnTo>
                    <a:pt x="867" y="2435"/>
                  </a:lnTo>
                  <a:lnTo>
                    <a:pt x="996" y="2472"/>
                  </a:lnTo>
                  <a:lnTo>
                    <a:pt x="1107" y="2490"/>
                  </a:lnTo>
                  <a:lnTo>
                    <a:pt x="1365" y="2490"/>
                  </a:lnTo>
                  <a:lnTo>
                    <a:pt x="1476" y="2472"/>
                  </a:lnTo>
                  <a:lnTo>
                    <a:pt x="1605" y="2435"/>
                  </a:lnTo>
                  <a:lnTo>
                    <a:pt x="1715" y="2398"/>
                  </a:lnTo>
                  <a:lnTo>
                    <a:pt x="1808" y="2343"/>
                  </a:lnTo>
                  <a:lnTo>
                    <a:pt x="1918" y="2287"/>
                  </a:lnTo>
                  <a:lnTo>
                    <a:pt x="2103" y="2140"/>
                  </a:lnTo>
                  <a:lnTo>
                    <a:pt x="2269" y="1955"/>
                  </a:lnTo>
                  <a:lnTo>
                    <a:pt x="2324" y="1845"/>
                  </a:lnTo>
                  <a:lnTo>
                    <a:pt x="2379" y="1753"/>
                  </a:lnTo>
                  <a:lnTo>
                    <a:pt x="2416" y="1642"/>
                  </a:lnTo>
                  <a:lnTo>
                    <a:pt x="2453" y="1513"/>
                  </a:lnTo>
                  <a:lnTo>
                    <a:pt x="2490" y="1402"/>
                  </a:lnTo>
                  <a:lnTo>
                    <a:pt x="2490" y="1273"/>
                  </a:lnTo>
                  <a:lnTo>
                    <a:pt x="2490" y="1144"/>
                  </a:lnTo>
                  <a:lnTo>
                    <a:pt x="2471" y="1015"/>
                  </a:lnTo>
                  <a:lnTo>
                    <a:pt x="2435" y="904"/>
                  </a:lnTo>
                  <a:lnTo>
                    <a:pt x="2398" y="794"/>
                  </a:lnTo>
                  <a:lnTo>
                    <a:pt x="2342" y="683"/>
                  </a:lnTo>
                  <a:lnTo>
                    <a:pt x="2287" y="572"/>
                  </a:lnTo>
                  <a:lnTo>
                    <a:pt x="2213" y="480"/>
                  </a:lnTo>
                  <a:lnTo>
                    <a:pt x="2121" y="388"/>
                  </a:lnTo>
                  <a:lnTo>
                    <a:pt x="2029" y="296"/>
                  </a:lnTo>
                  <a:lnTo>
                    <a:pt x="1937" y="222"/>
                  </a:lnTo>
                  <a:lnTo>
                    <a:pt x="1826" y="148"/>
                  </a:lnTo>
                  <a:lnTo>
                    <a:pt x="1715" y="112"/>
                  </a:lnTo>
                  <a:lnTo>
                    <a:pt x="1605" y="56"/>
                  </a:lnTo>
                  <a:lnTo>
                    <a:pt x="1476" y="19"/>
                  </a:lnTo>
                  <a:lnTo>
                    <a:pt x="1365"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9" name="Google Shape;4199;p15"/>
            <p:cNvSpPr/>
            <p:nvPr/>
          </p:nvSpPr>
          <p:spPr>
            <a:xfrm>
              <a:off x="6372200" y="1508500"/>
              <a:ext cx="29050" cy="61800"/>
            </a:xfrm>
            <a:custGeom>
              <a:avLst/>
              <a:gdLst/>
              <a:ahLst/>
              <a:cxnLst/>
              <a:rect l="l" t="t" r="r" b="b"/>
              <a:pathLst>
                <a:path w="1162" h="2472" extrusionOk="0">
                  <a:moveTo>
                    <a:pt x="1033" y="1"/>
                  </a:moveTo>
                  <a:lnTo>
                    <a:pt x="922" y="38"/>
                  </a:lnTo>
                  <a:lnTo>
                    <a:pt x="812" y="74"/>
                  </a:lnTo>
                  <a:lnTo>
                    <a:pt x="701" y="111"/>
                  </a:lnTo>
                  <a:lnTo>
                    <a:pt x="498" y="240"/>
                  </a:lnTo>
                  <a:lnTo>
                    <a:pt x="332" y="406"/>
                  </a:lnTo>
                  <a:lnTo>
                    <a:pt x="185" y="591"/>
                  </a:lnTo>
                  <a:lnTo>
                    <a:pt x="129" y="683"/>
                  </a:lnTo>
                  <a:lnTo>
                    <a:pt x="93" y="793"/>
                  </a:lnTo>
                  <a:lnTo>
                    <a:pt x="56" y="904"/>
                  </a:lnTo>
                  <a:lnTo>
                    <a:pt x="19" y="1015"/>
                  </a:lnTo>
                  <a:lnTo>
                    <a:pt x="0" y="1144"/>
                  </a:lnTo>
                  <a:lnTo>
                    <a:pt x="0" y="1254"/>
                  </a:lnTo>
                  <a:lnTo>
                    <a:pt x="19" y="1384"/>
                  </a:lnTo>
                  <a:lnTo>
                    <a:pt x="37" y="1494"/>
                  </a:lnTo>
                  <a:lnTo>
                    <a:pt x="93" y="1715"/>
                  </a:lnTo>
                  <a:lnTo>
                    <a:pt x="203" y="1918"/>
                  </a:lnTo>
                  <a:lnTo>
                    <a:pt x="351" y="2084"/>
                  </a:lnTo>
                  <a:lnTo>
                    <a:pt x="517" y="2232"/>
                  </a:lnTo>
                  <a:lnTo>
                    <a:pt x="719" y="2361"/>
                  </a:lnTo>
                  <a:lnTo>
                    <a:pt x="941" y="2434"/>
                  </a:lnTo>
                  <a:lnTo>
                    <a:pt x="1051" y="2453"/>
                  </a:lnTo>
                  <a:lnTo>
                    <a:pt x="1162" y="2471"/>
                  </a:lnTo>
                  <a:lnTo>
                    <a:pt x="116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0" name="Google Shape;4200;p15"/>
            <p:cNvSpPr/>
            <p:nvPr/>
          </p:nvSpPr>
          <p:spPr>
            <a:xfrm>
              <a:off x="5236400" y="980250"/>
              <a:ext cx="62725" cy="62250"/>
            </a:xfrm>
            <a:custGeom>
              <a:avLst/>
              <a:gdLst/>
              <a:ahLst/>
              <a:cxnLst/>
              <a:rect l="l" t="t" r="r" b="b"/>
              <a:pathLst>
                <a:path w="2509" h="2490" extrusionOk="0">
                  <a:moveTo>
                    <a:pt x="1162" y="0"/>
                  </a:moveTo>
                  <a:lnTo>
                    <a:pt x="1052" y="19"/>
                  </a:lnTo>
                  <a:lnTo>
                    <a:pt x="923" y="37"/>
                  </a:lnTo>
                  <a:lnTo>
                    <a:pt x="812" y="74"/>
                  </a:lnTo>
                  <a:lnTo>
                    <a:pt x="701" y="130"/>
                  </a:lnTo>
                  <a:lnTo>
                    <a:pt x="591" y="185"/>
                  </a:lnTo>
                  <a:lnTo>
                    <a:pt x="480" y="259"/>
                  </a:lnTo>
                  <a:lnTo>
                    <a:pt x="388" y="332"/>
                  </a:lnTo>
                  <a:lnTo>
                    <a:pt x="314" y="425"/>
                  </a:lnTo>
                  <a:lnTo>
                    <a:pt x="241" y="517"/>
                  </a:lnTo>
                  <a:lnTo>
                    <a:pt x="167" y="627"/>
                  </a:lnTo>
                  <a:lnTo>
                    <a:pt x="111" y="738"/>
                  </a:lnTo>
                  <a:lnTo>
                    <a:pt x="75" y="849"/>
                  </a:lnTo>
                  <a:lnTo>
                    <a:pt x="38" y="978"/>
                  </a:lnTo>
                  <a:lnTo>
                    <a:pt x="1" y="1107"/>
                  </a:lnTo>
                  <a:lnTo>
                    <a:pt x="1" y="1217"/>
                  </a:lnTo>
                  <a:lnTo>
                    <a:pt x="1" y="1346"/>
                  </a:lnTo>
                  <a:lnTo>
                    <a:pt x="19" y="1476"/>
                  </a:lnTo>
                  <a:lnTo>
                    <a:pt x="56" y="1586"/>
                  </a:lnTo>
                  <a:lnTo>
                    <a:pt x="93" y="1697"/>
                  </a:lnTo>
                  <a:lnTo>
                    <a:pt x="148" y="1807"/>
                  </a:lnTo>
                  <a:lnTo>
                    <a:pt x="204" y="1918"/>
                  </a:lnTo>
                  <a:lnTo>
                    <a:pt x="351" y="2102"/>
                  </a:lnTo>
                  <a:lnTo>
                    <a:pt x="517" y="2250"/>
                  </a:lnTo>
                  <a:lnTo>
                    <a:pt x="628" y="2324"/>
                  </a:lnTo>
                  <a:lnTo>
                    <a:pt x="738" y="2379"/>
                  </a:lnTo>
                  <a:lnTo>
                    <a:pt x="849" y="2434"/>
                  </a:lnTo>
                  <a:lnTo>
                    <a:pt x="960" y="2453"/>
                  </a:lnTo>
                  <a:lnTo>
                    <a:pt x="1070" y="2490"/>
                  </a:lnTo>
                  <a:lnTo>
                    <a:pt x="1328" y="2490"/>
                  </a:lnTo>
                  <a:lnTo>
                    <a:pt x="1457" y="2471"/>
                  </a:lnTo>
                  <a:lnTo>
                    <a:pt x="1587" y="2453"/>
                  </a:lnTo>
                  <a:lnTo>
                    <a:pt x="1697" y="2416"/>
                  </a:lnTo>
                  <a:lnTo>
                    <a:pt x="1808" y="2361"/>
                  </a:lnTo>
                  <a:lnTo>
                    <a:pt x="1918" y="2305"/>
                  </a:lnTo>
                  <a:lnTo>
                    <a:pt x="2011" y="2232"/>
                  </a:lnTo>
                  <a:lnTo>
                    <a:pt x="2103" y="2158"/>
                  </a:lnTo>
                  <a:lnTo>
                    <a:pt x="2195" y="2066"/>
                  </a:lnTo>
                  <a:lnTo>
                    <a:pt x="2269" y="1973"/>
                  </a:lnTo>
                  <a:lnTo>
                    <a:pt x="2342" y="1863"/>
                  </a:lnTo>
                  <a:lnTo>
                    <a:pt x="2398" y="1752"/>
                  </a:lnTo>
                  <a:lnTo>
                    <a:pt x="2435" y="1641"/>
                  </a:lnTo>
                  <a:lnTo>
                    <a:pt x="2472" y="1512"/>
                  </a:lnTo>
                  <a:lnTo>
                    <a:pt x="2490" y="1402"/>
                  </a:lnTo>
                  <a:lnTo>
                    <a:pt x="2508" y="1273"/>
                  </a:lnTo>
                  <a:lnTo>
                    <a:pt x="2490" y="1144"/>
                  </a:lnTo>
                  <a:lnTo>
                    <a:pt x="2472" y="1015"/>
                  </a:lnTo>
                  <a:lnTo>
                    <a:pt x="2453" y="904"/>
                  </a:lnTo>
                  <a:lnTo>
                    <a:pt x="2416" y="793"/>
                  </a:lnTo>
                  <a:lnTo>
                    <a:pt x="2361" y="683"/>
                  </a:lnTo>
                  <a:lnTo>
                    <a:pt x="2306" y="572"/>
                  </a:lnTo>
                  <a:lnTo>
                    <a:pt x="2158" y="388"/>
                  </a:lnTo>
                  <a:lnTo>
                    <a:pt x="1974" y="240"/>
                  </a:lnTo>
                  <a:lnTo>
                    <a:pt x="1882" y="166"/>
                  </a:lnTo>
                  <a:lnTo>
                    <a:pt x="1771" y="111"/>
                  </a:lnTo>
                  <a:lnTo>
                    <a:pt x="1660" y="74"/>
                  </a:lnTo>
                  <a:lnTo>
                    <a:pt x="1550" y="37"/>
                  </a:lnTo>
                  <a:lnTo>
                    <a:pt x="142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1" name="Google Shape;4201;p15"/>
            <p:cNvSpPr/>
            <p:nvPr/>
          </p:nvSpPr>
          <p:spPr>
            <a:xfrm>
              <a:off x="5736550" y="1394650"/>
              <a:ext cx="61325" cy="61325"/>
            </a:xfrm>
            <a:custGeom>
              <a:avLst/>
              <a:gdLst/>
              <a:ahLst/>
              <a:cxnLst/>
              <a:rect l="l" t="t" r="r" b="b"/>
              <a:pathLst>
                <a:path w="2453" h="2453" extrusionOk="0">
                  <a:moveTo>
                    <a:pt x="1106" y="0"/>
                  </a:moveTo>
                  <a:lnTo>
                    <a:pt x="977" y="19"/>
                  </a:lnTo>
                  <a:lnTo>
                    <a:pt x="867" y="56"/>
                  </a:lnTo>
                  <a:lnTo>
                    <a:pt x="756" y="93"/>
                  </a:lnTo>
                  <a:lnTo>
                    <a:pt x="646" y="148"/>
                  </a:lnTo>
                  <a:lnTo>
                    <a:pt x="535" y="222"/>
                  </a:lnTo>
                  <a:lnTo>
                    <a:pt x="443" y="277"/>
                  </a:lnTo>
                  <a:lnTo>
                    <a:pt x="351" y="369"/>
                  </a:lnTo>
                  <a:lnTo>
                    <a:pt x="277" y="461"/>
                  </a:lnTo>
                  <a:lnTo>
                    <a:pt x="203" y="554"/>
                  </a:lnTo>
                  <a:lnTo>
                    <a:pt x="148" y="664"/>
                  </a:lnTo>
                  <a:lnTo>
                    <a:pt x="92" y="756"/>
                  </a:lnTo>
                  <a:lnTo>
                    <a:pt x="37" y="885"/>
                  </a:lnTo>
                  <a:lnTo>
                    <a:pt x="19" y="996"/>
                  </a:lnTo>
                  <a:lnTo>
                    <a:pt x="0" y="1107"/>
                  </a:lnTo>
                  <a:lnTo>
                    <a:pt x="0" y="1236"/>
                  </a:lnTo>
                  <a:lnTo>
                    <a:pt x="0" y="1346"/>
                  </a:lnTo>
                  <a:lnTo>
                    <a:pt x="19" y="1475"/>
                  </a:lnTo>
                  <a:lnTo>
                    <a:pt x="56" y="1586"/>
                  </a:lnTo>
                  <a:lnTo>
                    <a:pt x="92" y="1697"/>
                  </a:lnTo>
                  <a:lnTo>
                    <a:pt x="203" y="1900"/>
                  </a:lnTo>
                  <a:lnTo>
                    <a:pt x="351" y="2084"/>
                  </a:lnTo>
                  <a:lnTo>
                    <a:pt x="535" y="2231"/>
                  </a:lnTo>
                  <a:lnTo>
                    <a:pt x="738" y="2342"/>
                  </a:lnTo>
                  <a:lnTo>
                    <a:pt x="848" y="2379"/>
                  </a:lnTo>
                  <a:lnTo>
                    <a:pt x="959" y="2416"/>
                  </a:lnTo>
                  <a:lnTo>
                    <a:pt x="1070" y="2434"/>
                  </a:lnTo>
                  <a:lnTo>
                    <a:pt x="1199" y="2453"/>
                  </a:lnTo>
                  <a:lnTo>
                    <a:pt x="1309" y="2453"/>
                  </a:lnTo>
                  <a:lnTo>
                    <a:pt x="1438" y="2434"/>
                  </a:lnTo>
                  <a:lnTo>
                    <a:pt x="1549" y="2397"/>
                  </a:lnTo>
                  <a:lnTo>
                    <a:pt x="1660" y="2361"/>
                  </a:lnTo>
                  <a:lnTo>
                    <a:pt x="1770" y="2305"/>
                  </a:lnTo>
                  <a:lnTo>
                    <a:pt x="1881" y="2250"/>
                  </a:lnTo>
                  <a:lnTo>
                    <a:pt x="1973" y="2176"/>
                  </a:lnTo>
                  <a:lnTo>
                    <a:pt x="2065" y="2102"/>
                  </a:lnTo>
                  <a:lnTo>
                    <a:pt x="2139" y="2010"/>
                  </a:lnTo>
                  <a:lnTo>
                    <a:pt x="2213" y="1918"/>
                  </a:lnTo>
                  <a:lnTo>
                    <a:pt x="2287" y="1807"/>
                  </a:lnTo>
                  <a:lnTo>
                    <a:pt x="2342" y="1715"/>
                  </a:lnTo>
                  <a:lnTo>
                    <a:pt x="2379" y="1605"/>
                  </a:lnTo>
                  <a:lnTo>
                    <a:pt x="2416" y="1475"/>
                  </a:lnTo>
                  <a:lnTo>
                    <a:pt x="2434" y="1365"/>
                  </a:lnTo>
                  <a:lnTo>
                    <a:pt x="2452" y="1236"/>
                  </a:lnTo>
                  <a:lnTo>
                    <a:pt x="2452" y="1107"/>
                  </a:lnTo>
                  <a:lnTo>
                    <a:pt x="2434" y="996"/>
                  </a:lnTo>
                  <a:lnTo>
                    <a:pt x="2397" y="885"/>
                  </a:lnTo>
                  <a:lnTo>
                    <a:pt x="2360" y="756"/>
                  </a:lnTo>
                  <a:lnTo>
                    <a:pt x="2305" y="664"/>
                  </a:lnTo>
                  <a:lnTo>
                    <a:pt x="2231" y="554"/>
                  </a:lnTo>
                  <a:lnTo>
                    <a:pt x="2176" y="461"/>
                  </a:lnTo>
                  <a:lnTo>
                    <a:pt x="2084" y="369"/>
                  </a:lnTo>
                  <a:lnTo>
                    <a:pt x="1992" y="277"/>
                  </a:lnTo>
                  <a:lnTo>
                    <a:pt x="1899" y="222"/>
                  </a:lnTo>
                  <a:lnTo>
                    <a:pt x="1807" y="148"/>
                  </a:lnTo>
                  <a:lnTo>
                    <a:pt x="1697" y="93"/>
                  </a:lnTo>
                  <a:lnTo>
                    <a:pt x="1586" y="56"/>
                  </a:lnTo>
                  <a:lnTo>
                    <a:pt x="1457" y="19"/>
                  </a:lnTo>
                  <a:lnTo>
                    <a:pt x="1346"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2" name="Google Shape;4202;p15"/>
            <p:cNvSpPr/>
            <p:nvPr/>
          </p:nvSpPr>
          <p:spPr>
            <a:xfrm>
              <a:off x="5511125" y="1274800"/>
              <a:ext cx="60875" cy="60875"/>
            </a:xfrm>
            <a:custGeom>
              <a:avLst/>
              <a:gdLst/>
              <a:ahLst/>
              <a:cxnLst/>
              <a:rect l="l" t="t" r="r" b="b"/>
              <a:pathLst>
                <a:path w="2435" h="2435" extrusionOk="0">
                  <a:moveTo>
                    <a:pt x="1107" y="0"/>
                  </a:moveTo>
                  <a:lnTo>
                    <a:pt x="978" y="19"/>
                  </a:lnTo>
                  <a:lnTo>
                    <a:pt x="868" y="56"/>
                  </a:lnTo>
                  <a:lnTo>
                    <a:pt x="757" y="93"/>
                  </a:lnTo>
                  <a:lnTo>
                    <a:pt x="554" y="203"/>
                  </a:lnTo>
                  <a:lnTo>
                    <a:pt x="370" y="351"/>
                  </a:lnTo>
                  <a:lnTo>
                    <a:pt x="222" y="535"/>
                  </a:lnTo>
                  <a:lnTo>
                    <a:pt x="112" y="738"/>
                  </a:lnTo>
                  <a:lnTo>
                    <a:pt x="56" y="849"/>
                  </a:lnTo>
                  <a:lnTo>
                    <a:pt x="38" y="959"/>
                  </a:lnTo>
                  <a:lnTo>
                    <a:pt x="1" y="1070"/>
                  </a:lnTo>
                  <a:lnTo>
                    <a:pt x="1" y="1199"/>
                  </a:lnTo>
                  <a:lnTo>
                    <a:pt x="1" y="1310"/>
                  </a:lnTo>
                  <a:lnTo>
                    <a:pt x="19" y="1439"/>
                  </a:lnTo>
                  <a:lnTo>
                    <a:pt x="56" y="1549"/>
                  </a:lnTo>
                  <a:lnTo>
                    <a:pt x="93" y="1678"/>
                  </a:lnTo>
                  <a:lnTo>
                    <a:pt x="148" y="1771"/>
                  </a:lnTo>
                  <a:lnTo>
                    <a:pt x="204" y="1881"/>
                  </a:lnTo>
                  <a:lnTo>
                    <a:pt x="278" y="1973"/>
                  </a:lnTo>
                  <a:lnTo>
                    <a:pt x="351" y="2066"/>
                  </a:lnTo>
                  <a:lnTo>
                    <a:pt x="443" y="2158"/>
                  </a:lnTo>
                  <a:lnTo>
                    <a:pt x="536" y="2232"/>
                  </a:lnTo>
                  <a:lnTo>
                    <a:pt x="646" y="2287"/>
                  </a:lnTo>
                  <a:lnTo>
                    <a:pt x="738" y="2342"/>
                  </a:lnTo>
                  <a:lnTo>
                    <a:pt x="868" y="2379"/>
                  </a:lnTo>
                  <a:lnTo>
                    <a:pt x="978" y="2416"/>
                  </a:lnTo>
                  <a:lnTo>
                    <a:pt x="1107" y="2434"/>
                  </a:lnTo>
                  <a:lnTo>
                    <a:pt x="1347" y="2434"/>
                  </a:lnTo>
                  <a:lnTo>
                    <a:pt x="1458" y="2416"/>
                  </a:lnTo>
                  <a:lnTo>
                    <a:pt x="1568" y="2379"/>
                  </a:lnTo>
                  <a:lnTo>
                    <a:pt x="1679" y="2342"/>
                  </a:lnTo>
                  <a:lnTo>
                    <a:pt x="1882" y="2232"/>
                  </a:lnTo>
                  <a:lnTo>
                    <a:pt x="2066" y="2084"/>
                  </a:lnTo>
                  <a:lnTo>
                    <a:pt x="2214" y="1918"/>
                  </a:lnTo>
                  <a:lnTo>
                    <a:pt x="2343" y="1715"/>
                  </a:lnTo>
                  <a:lnTo>
                    <a:pt x="2379" y="1605"/>
                  </a:lnTo>
                  <a:lnTo>
                    <a:pt x="2416" y="1494"/>
                  </a:lnTo>
                  <a:lnTo>
                    <a:pt x="2435" y="1365"/>
                  </a:lnTo>
                  <a:lnTo>
                    <a:pt x="2435" y="1254"/>
                  </a:lnTo>
                  <a:lnTo>
                    <a:pt x="2435" y="1125"/>
                  </a:lnTo>
                  <a:lnTo>
                    <a:pt x="2416" y="996"/>
                  </a:lnTo>
                  <a:lnTo>
                    <a:pt x="2398" y="886"/>
                  </a:lnTo>
                  <a:lnTo>
                    <a:pt x="2361" y="775"/>
                  </a:lnTo>
                  <a:lnTo>
                    <a:pt x="2306" y="664"/>
                  </a:lnTo>
                  <a:lnTo>
                    <a:pt x="2232" y="554"/>
                  </a:lnTo>
                  <a:lnTo>
                    <a:pt x="2158" y="461"/>
                  </a:lnTo>
                  <a:lnTo>
                    <a:pt x="2084" y="369"/>
                  </a:lnTo>
                  <a:lnTo>
                    <a:pt x="1992" y="295"/>
                  </a:lnTo>
                  <a:lnTo>
                    <a:pt x="1900" y="222"/>
                  </a:lnTo>
                  <a:lnTo>
                    <a:pt x="1808" y="148"/>
                  </a:lnTo>
                  <a:lnTo>
                    <a:pt x="1697" y="93"/>
                  </a:lnTo>
                  <a:lnTo>
                    <a:pt x="1587" y="56"/>
                  </a:lnTo>
                  <a:lnTo>
                    <a:pt x="1458" y="19"/>
                  </a:lnTo>
                  <a:lnTo>
                    <a:pt x="134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3" name="Google Shape;4203;p15"/>
            <p:cNvSpPr/>
            <p:nvPr/>
          </p:nvSpPr>
          <p:spPr>
            <a:xfrm>
              <a:off x="4923425" y="433100"/>
              <a:ext cx="60875" cy="60875"/>
            </a:xfrm>
            <a:custGeom>
              <a:avLst/>
              <a:gdLst/>
              <a:ahLst/>
              <a:cxnLst/>
              <a:rect l="l" t="t" r="r" b="b"/>
              <a:pathLst>
                <a:path w="2435" h="2435" extrusionOk="0">
                  <a:moveTo>
                    <a:pt x="1088" y="0"/>
                  </a:moveTo>
                  <a:lnTo>
                    <a:pt x="978" y="19"/>
                  </a:lnTo>
                  <a:lnTo>
                    <a:pt x="867" y="56"/>
                  </a:lnTo>
                  <a:lnTo>
                    <a:pt x="756" y="93"/>
                  </a:lnTo>
                  <a:lnTo>
                    <a:pt x="535" y="203"/>
                  </a:lnTo>
                  <a:lnTo>
                    <a:pt x="369" y="351"/>
                  </a:lnTo>
                  <a:lnTo>
                    <a:pt x="222" y="535"/>
                  </a:lnTo>
                  <a:lnTo>
                    <a:pt x="93" y="738"/>
                  </a:lnTo>
                  <a:lnTo>
                    <a:pt x="56" y="849"/>
                  </a:lnTo>
                  <a:lnTo>
                    <a:pt x="19" y="959"/>
                  </a:lnTo>
                  <a:lnTo>
                    <a:pt x="0" y="1070"/>
                  </a:lnTo>
                  <a:lnTo>
                    <a:pt x="0" y="1199"/>
                  </a:lnTo>
                  <a:lnTo>
                    <a:pt x="0" y="1309"/>
                  </a:lnTo>
                  <a:lnTo>
                    <a:pt x="19" y="1439"/>
                  </a:lnTo>
                  <a:lnTo>
                    <a:pt x="37" y="1549"/>
                  </a:lnTo>
                  <a:lnTo>
                    <a:pt x="74" y="1660"/>
                  </a:lnTo>
                  <a:lnTo>
                    <a:pt x="129" y="1770"/>
                  </a:lnTo>
                  <a:lnTo>
                    <a:pt x="203" y="1881"/>
                  </a:lnTo>
                  <a:lnTo>
                    <a:pt x="277" y="1973"/>
                  </a:lnTo>
                  <a:lnTo>
                    <a:pt x="351" y="2065"/>
                  </a:lnTo>
                  <a:lnTo>
                    <a:pt x="443" y="2139"/>
                  </a:lnTo>
                  <a:lnTo>
                    <a:pt x="535" y="2213"/>
                  </a:lnTo>
                  <a:lnTo>
                    <a:pt x="627" y="2287"/>
                  </a:lnTo>
                  <a:lnTo>
                    <a:pt x="738" y="2342"/>
                  </a:lnTo>
                  <a:lnTo>
                    <a:pt x="848" y="2379"/>
                  </a:lnTo>
                  <a:lnTo>
                    <a:pt x="978" y="2416"/>
                  </a:lnTo>
                  <a:lnTo>
                    <a:pt x="1088" y="2434"/>
                  </a:lnTo>
                  <a:lnTo>
                    <a:pt x="1346" y="2434"/>
                  </a:lnTo>
                  <a:lnTo>
                    <a:pt x="1457" y="2416"/>
                  </a:lnTo>
                  <a:lnTo>
                    <a:pt x="1568" y="2379"/>
                  </a:lnTo>
                  <a:lnTo>
                    <a:pt x="1678" y="2342"/>
                  </a:lnTo>
                  <a:lnTo>
                    <a:pt x="1881" y="2231"/>
                  </a:lnTo>
                  <a:lnTo>
                    <a:pt x="2065" y="2084"/>
                  </a:lnTo>
                  <a:lnTo>
                    <a:pt x="2213" y="1899"/>
                  </a:lnTo>
                  <a:lnTo>
                    <a:pt x="2324" y="1697"/>
                  </a:lnTo>
                  <a:lnTo>
                    <a:pt x="2379" y="1586"/>
                  </a:lnTo>
                  <a:lnTo>
                    <a:pt x="2397" y="1475"/>
                  </a:lnTo>
                  <a:lnTo>
                    <a:pt x="2434" y="1365"/>
                  </a:lnTo>
                  <a:lnTo>
                    <a:pt x="2434" y="1236"/>
                  </a:lnTo>
                  <a:lnTo>
                    <a:pt x="2434" y="1107"/>
                  </a:lnTo>
                  <a:lnTo>
                    <a:pt x="2416" y="996"/>
                  </a:lnTo>
                  <a:lnTo>
                    <a:pt x="2379" y="885"/>
                  </a:lnTo>
                  <a:lnTo>
                    <a:pt x="2342" y="756"/>
                  </a:lnTo>
                  <a:lnTo>
                    <a:pt x="2287" y="646"/>
                  </a:lnTo>
                  <a:lnTo>
                    <a:pt x="2231" y="553"/>
                  </a:lnTo>
                  <a:lnTo>
                    <a:pt x="2158" y="461"/>
                  </a:lnTo>
                  <a:lnTo>
                    <a:pt x="2084" y="369"/>
                  </a:lnTo>
                  <a:lnTo>
                    <a:pt x="1992" y="277"/>
                  </a:lnTo>
                  <a:lnTo>
                    <a:pt x="1899" y="203"/>
                  </a:lnTo>
                  <a:lnTo>
                    <a:pt x="1789" y="148"/>
                  </a:lnTo>
                  <a:lnTo>
                    <a:pt x="1678" y="93"/>
                  </a:lnTo>
                  <a:lnTo>
                    <a:pt x="1568" y="56"/>
                  </a:lnTo>
                  <a:lnTo>
                    <a:pt x="1457" y="19"/>
                  </a:lnTo>
                  <a:lnTo>
                    <a:pt x="132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4" name="Google Shape;4204;p15"/>
            <p:cNvSpPr/>
            <p:nvPr/>
          </p:nvSpPr>
          <p:spPr>
            <a:xfrm>
              <a:off x="4974575" y="604100"/>
              <a:ext cx="60875" cy="60875"/>
            </a:xfrm>
            <a:custGeom>
              <a:avLst/>
              <a:gdLst/>
              <a:ahLst/>
              <a:cxnLst/>
              <a:rect l="l" t="t" r="r" b="b"/>
              <a:pathLst>
                <a:path w="2435" h="2435" extrusionOk="0">
                  <a:moveTo>
                    <a:pt x="1273" y="1"/>
                  </a:moveTo>
                  <a:lnTo>
                    <a:pt x="1144" y="19"/>
                  </a:lnTo>
                  <a:lnTo>
                    <a:pt x="1034" y="19"/>
                  </a:lnTo>
                  <a:lnTo>
                    <a:pt x="904" y="56"/>
                  </a:lnTo>
                  <a:lnTo>
                    <a:pt x="794" y="93"/>
                  </a:lnTo>
                  <a:lnTo>
                    <a:pt x="683" y="130"/>
                  </a:lnTo>
                  <a:lnTo>
                    <a:pt x="591" y="204"/>
                  </a:lnTo>
                  <a:lnTo>
                    <a:pt x="480" y="259"/>
                  </a:lnTo>
                  <a:lnTo>
                    <a:pt x="407" y="333"/>
                  </a:lnTo>
                  <a:lnTo>
                    <a:pt x="314" y="425"/>
                  </a:lnTo>
                  <a:lnTo>
                    <a:pt x="241" y="517"/>
                  </a:lnTo>
                  <a:lnTo>
                    <a:pt x="167" y="628"/>
                  </a:lnTo>
                  <a:lnTo>
                    <a:pt x="112" y="720"/>
                  </a:lnTo>
                  <a:lnTo>
                    <a:pt x="75" y="831"/>
                  </a:lnTo>
                  <a:lnTo>
                    <a:pt x="38" y="960"/>
                  </a:lnTo>
                  <a:lnTo>
                    <a:pt x="19" y="1070"/>
                  </a:lnTo>
                  <a:lnTo>
                    <a:pt x="1" y="1199"/>
                  </a:lnTo>
                  <a:lnTo>
                    <a:pt x="19" y="1328"/>
                  </a:lnTo>
                  <a:lnTo>
                    <a:pt x="19" y="1439"/>
                  </a:lnTo>
                  <a:lnTo>
                    <a:pt x="56" y="1550"/>
                  </a:lnTo>
                  <a:lnTo>
                    <a:pt x="93" y="1660"/>
                  </a:lnTo>
                  <a:lnTo>
                    <a:pt x="204" y="1863"/>
                  </a:lnTo>
                  <a:lnTo>
                    <a:pt x="333" y="2048"/>
                  </a:lnTo>
                  <a:lnTo>
                    <a:pt x="517" y="2195"/>
                  </a:lnTo>
                  <a:lnTo>
                    <a:pt x="720" y="2324"/>
                  </a:lnTo>
                  <a:lnTo>
                    <a:pt x="812" y="2361"/>
                  </a:lnTo>
                  <a:lnTo>
                    <a:pt x="941" y="2398"/>
                  </a:lnTo>
                  <a:lnTo>
                    <a:pt x="1052" y="2416"/>
                  </a:lnTo>
                  <a:lnTo>
                    <a:pt x="1163" y="2435"/>
                  </a:lnTo>
                  <a:lnTo>
                    <a:pt x="1292" y="2435"/>
                  </a:lnTo>
                  <a:lnTo>
                    <a:pt x="1421" y="2416"/>
                  </a:lnTo>
                  <a:lnTo>
                    <a:pt x="1531" y="2398"/>
                  </a:lnTo>
                  <a:lnTo>
                    <a:pt x="1642" y="2361"/>
                  </a:lnTo>
                  <a:lnTo>
                    <a:pt x="1753" y="2306"/>
                  </a:lnTo>
                  <a:lnTo>
                    <a:pt x="1863" y="2250"/>
                  </a:lnTo>
                  <a:lnTo>
                    <a:pt x="1955" y="2177"/>
                  </a:lnTo>
                  <a:lnTo>
                    <a:pt x="2048" y="2103"/>
                  </a:lnTo>
                  <a:lnTo>
                    <a:pt x="2121" y="2011"/>
                  </a:lnTo>
                  <a:lnTo>
                    <a:pt x="2195" y="1918"/>
                  </a:lnTo>
                  <a:lnTo>
                    <a:pt x="2269" y="1826"/>
                  </a:lnTo>
                  <a:lnTo>
                    <a:pt x="2324" y="1716"/>
                  </a:lnTo>
                  <a:lnTo>
                    <a:pt x="2379" y="1605"/>
                  </a:lnTo>
                  <a:lnTo>
                    <a:pt x="2398" y="1494"/>
                  </a:lnTo>
                  <a:lnTo>
                    <a:pt x="2435" y="1365"/>
                  </a:lnTo>
                  <a:lnTo>
                    <a:pt x="2435" y="1255"/>
                  </a:lnTo>
                  <a:lnTo>
                    <a:pt x="2435" y="1126"/>
                  </a:lnTo>
                  <a:lnTo>
                    <a:pt x="2416" y="1015"/>
                  </a:lnTo>
                  <a:lnTo>
                    <a:pt x="2398" y="904"/>
                  </a:lnTo>
                  <a:lnTo>
                    <a:pt x="2361" y="794"/>
                  </a:lnTo>
                  <a:lnTo>
                    <a:pt x="2250" y="591"/>
                  </a:lnTo>
                  <a:lnTo>
                    <a:pt x="2103" y="407"/>
                  </a:lnTo>
                  <a:lnTo>
                    <a:pt x="1937" y="241"/>
                  </a:lnTo>
                  <a:lnTo>
                    <a:pt x="1734" y="130"/>
                  </a:lnTo>
                  <a:lnTo>
                    <a:pt x="1624" y="75"/>
                  </a:lnTo>
                  <a:lnTo>
                    <a:pt x="1513" y="38"/>
                  </a:lnTo>
                  <a:lnTo>
                    <a:pt x="1402" y="19"/>
                  </a:lnTo>
                  <a:lnTo>
                    <a:pt x="127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5" name="Google Shape;4205;p15"/>
            <p:cNvSpPr/>
            <p:nvPr/>
          </p:nvSpPr>
          <p:spPr>
            <a:xfrm>
              <a:off x="5365925" y="1166475"/>
              <a:ext cx="60425" cy="60875"/>
            </a:xfrm>
            <a:custGeom>
              <a:avLst/>
              <a:gdLst/>
              <a:ahLst/>
              <a:cxnLst/>
              <a:rect l="l" t="t" r="r" b="b"/>
              <a:pathLst>
                <a:path w="2417" h="2435" extrusionOk="0">
                  <a:moveTo>
                    <a:pt x="1107" y="1"/>
                  </a:moveTo>
                  <a:lnTo>
                    <a:pt x="997" y="19"/>
                  </a:lnTo>
                  <a:lnTo>
                    <a:pt x="868" y="56"/>
                  </a:lnTo>
                  <a:lnTo>
                    <a:pt x="757" y="93"/>
                  </a:lnTo>
                  <a:lnTo>
                    <a:pt x="646" y="148"/>
                  </a:lnTo>
                  <a:lnTo>
                    <a:pt x="554" y="203"/>
                  </a:lnTo>
                  <a:lnTo>
                    <a:pt x="462" y="277"/>
                  </a:lnTo>
                  <a:lnTo>
                    <a:pt x="370" y="351"/>
                  </a:lnTo>
                  <a:lnTo>
                    <a:pt x="278" y="443"/>
                  </a:lnTo>
                  <a:lnTo>
                    <a:pt x="204" y="535"/>
                  </a:lnTo>
                  <a:lnTo>
                    <a:pt x="148" y="627"/>
                  </a:lnTo>
                  <a:lnTo>
                    <a:pt x="93" y="738"/>
                  </a:lnTo>
                  <a:lnTo>
                    <a:pt x="56" y="849"/>
                  </a:lnTo>
                  <a:lnTo>
                    <a:pt x="19" y="978"/>
                  </a:lnTo>
                  <a:lnTo>
                    <a:pt x="1" y="1088"/>
                  </a:lnTo>
                  <a:lnTo>
                    <a:pt x="1" y="1217"/>
                  </a:lnTo>
                  <a:lnTo>
                    <a:pt x="1" y="1328"/>
                  </a:lnTo>
                  <a:lnTo>
                    <a:pt x="19" y="1457"/>
                  </a:lnTo>
                  <a:lnTo>
                    <a:pt x="38" y="1568"/>
                  </a:lnTo>
                  <a:lnTo>
                    <a:pt x="93" y="1678"/>
                  </a:lnTo>
                  <a:lnTo>
                    <a:pt x="204" y="1881"/>
                  </a:lnTo>
                  <a:lnTo>
                    <a:pt x="351" y="2066"/>
                  </a:lnTo>
                  <a:lnTo>
                    <a:pt x="517" y="2213"/>
                  </a:lnTo>
                  <a:lnTo>
                    <a:pt x="720" y="2324"/>
                  </a:lnTo>
                  <a:lnTo>
                    <a:pt x="831" y="2361"/>
                  </a:lnTo>
                  <a:lnTo>
                    <a:pt x="941" y="2397"/>
                  </a:lnTo>
                  <a:lnTo>
                    <a:pt x="1052" y="2416"/>
                  </a:lnTo>
                  <a:lnTo>
                    <a:pt x="1181" y="2434"/>
                  </a:lnTo>
                  <a:lnTo>
                    <a:pt x="1292" y="2434"/>
                  </a:lnTo>
                  <a:lnTo>
                    <a:pt x="1421" y="2416"/>
                  </a:lnTo>
                  <a:lnTo>
                    <a:pt x="1531" y="2379"/>
                  </a:lnTo>
                  <a:lnTo>
                    <a:pt x="1660" y="2342"/>
                  </a:lnTo>
                  <a:lnTo>
                    <a:pt x="1753" y="2287"/>
                  </a:lnTo>
                  <a:lnTo>
                    <a:pt x="1863" y="2232"/>
                  </a:lnTo>
                  <a:lnTo>
                    <a:pt x="1955" y="2158"/>
                  </a:lnTo>
                  <a:lnTo>
                    <a:pt x="2048" y="2084"/>
                  </a:lnTo>
                  <a:lnTo>
                    <a:pt x="2121" y="1992"/>
                  </a:lnTo>
                  <a:lnTo>
                    <a:pt x="2195" y="1900"/>
                  </a:lnTo>
                  <a:lnTo>
                    <a:pt x="2269" y="1789"/>
                  </a:lnTo>
                  <a:lnTo>
                    <a:pt x="2324" y="1697"/>
                  </a:lnTo>
                  <a:lnTo>
                    <a:pt x="2361" y="1586"/>
                  </a:lnTo>
                  <a:lnTo>
                    <a:pt x="2398" y="1457"/>
                  </a:lnTo>
                  <a:lnTo>
                    <a:pt x="2416" y="1346"/>
                  </a:lnTo>
                  <a:lnTo>
                    <a:pt x="2416" y="1217"/>
                  </a:lnTo>
                  <a:lnTo>
                    <a:pt x="2416" y="1107"/>
                  </a:lnTo>
                  <a:lnTo>
                    <a:pt x="2398" y="978"/>
                  </a:lnTo>
                  <a:lnTo>
                    <a:pt x="2361" y="867"/>
                  </a:lnTo>
                  <a:lnTo>
                    <a:pt x="2324" y="756"/>
                  </a:lnTo>
                  <a:lnTo>
                    <a:pt x="2214" y="554"/>
                  </a:lnTo>
                  <a:lnTo>
                    <a:pt x="2066" y="369"/>
                  </a:lnTo>
                  <a:lnTo>
                    <a:pt x="1900" y="222"/>
                  </a:lnTo>
                  <a:lnTo>
                    <a:pt x="1697" y="111"/>
                  </a:lnTo>
                  <a:lnTo>
                    <a:pt x="1587" y="74"/>
                  </a:lnTo>
                  <a:lnTo>
                    <a:pt x="1476" y="37"/>
                  </a:lnTo>
                  <a:lnTo>
                    <a:pt x="1347" y="19"/>
                  </a:lnTo>
                  <a:lnTo>
                    <a:pt x="123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6" name="Google Shape;4206;p15"/>
            <p:cNvSpPr/>
            <p:nvPr/>
          </p:nvSpPr>
          <p:spPr>
            <a:xfrm>
              <a:off x="5657250" y="1380825"/>
              <a:ext cx="59950" cy="59950"/>
            </a:xfrm>
            <a:custGeom>
              <a:avLst/>
              <a:gdLst/>
              <a:ahLst/>
              <a:cxnLst/>
              <a:rect l="l" t="t" r="r" b="b"/>
              <a:pathLst>
                <a:path w="2398" h="2398" extrusionOk="0">
                  <a:moveTo>
                    <a:pt x="1181" y="0"/>
                  </a:moveTo>
                  <a:lnTo>
                    <a:pt x="1052" y="19"/>
                  </a:lnTo>
                  <a:lnTo>
                    <a:pt x="941" y="37"/>
                  </a:lnTo>
                  <a:lnTo>
                    <a:pt x="831" y="74"/>
                  </a:lnTo>
                  <a:lnTo>
                    <a:pt x="720" y="111"/>
                  </a:lnTo>
                  <a:lnTo>
                    <a:pt x="609" y="166"/>
                  </a:lnTo>
                  <a:lnTo>
                    <a:pt x="517" y="222"/>
                  </a:lnTo>
                  <a:lnTo>
                    <a:pt x="333" y="369"/>
                  </a:lnTo>
                  <a:lnTo>
                    <a:pt x="204" y="553"/>
                  </a:lnTo>
                  <a:lnTo>
                    <a:pt x="130" y="646"/>
                  </a:lnTo>
                  <a:lnTo>
                    <a:pt x="93" y="756"/>
                  </a:lnTo>
                  <a:lnTo>
                    <a:pt x="56" y="867"/>
                  </a:lnTo>
                  <a:lnTo>
                    <a:pt x="19" y="977"/>
                  </a:lnTo>
                  <a:lnTo>
                    <a:pt x="1" y="1088"/>
                  </a:lnTo>
                  <a:lnTo>
                    <a:pt x="1" y="1217"/>
                  </a:lnTo>
                  <a:lnTo>
                    <a:pt x="1" y="1346"/>
                  </a:lnTo>
                  <a:lnTo>
                    <a:pt x="19" y="1457"/>
                  </a:lnTo>
                  <a:lnTo>
                    <a:pt x="56" y="1568"/>
                  </a:lnTo>
                  <a:lnTo>
                    <a:pt x="93" y="1678"/>
                  </a:lnTo>
                  <a:lnTo>
                    <a:pt x="148" y="1789"/>
                  </a:lnTo>
                  <a:lnTo>
                    <a:pt x="222" y="1881"/>
                  </a:lnTo>
                  <a:lnTo>
                    <a:pt x="370" y="2065"/>
                  </a:lnTo>
                  <a:lnTo>
                    <a:pt x="536" y="2213"/>
                  </a:lnTo>
                  <a:lnTo>
                    <a:pt x="646" y="2268"/>
                  </a:lnTo>
                  <a:lnTo>
                    <a:pt x="738" y="2305"/>
                  </a:lnTo>
                  <a:lnTo>
                    <a:pt x="849" y="2360"/>
                  </a:lnTo>
                  <a:lnTo>
                    <a:pt x="978" y="2379"/>
                  </a:lnTo>
                  <a:lnTo>
                    <a:pt x="1089" y="2397"/>
                  </a:lnTo>
                  <a:lnTo>
                    <a:pt x="1328" y="2397"/>
                  </a:lnTo>
                  <a:lnTo>
                    <a:pt x="1457" y="2379"/>
                  </a:lnTo>
                  <a:lnTo>
                    <a:pt x="1568" y="2342"/>
                  </a:lnTo>
                  <a:lnTo>
                    <a:pt x="1679" y="2305"/>
                  </a:lnTo>
                  <a:lnTo>
                    <a:pt x="1771" y="2250"/>
                  </a:lnTo>
                  <a:lnTo>
                    <a:pt x="1882" y="2194"/>
                  </a:lnTo>
                  <a:lnTo>
                    <a:pt x="2047" y="2047"/>
                  </a:lnTo>
                  <a:lnTo>
                    <a:pt x="2195" y="1863"/>
                  </a:lnTo>
                  <a:lnTo>
                    <a:pt x="2250" y="1770"/>
                  </a:lnTo>
                  <a:lnTo>
                    <a:pt x="2306" y="1660"/>
                  </a:lnTo>
                  <a:lnTo>
                    <a:pt x="2342" y="1549"/>
                  </a:lnTo>
                  <a:lnTo>
                    <a:pt x="2379" y="1438"/>
                  </a:lnTo>
                  <a:lnTo>
                    <a:pt x="2398" y="1309"/>
                  </a:lnTo>
                  <a:lnTo>
                    <a:pt x="2398" y="1199"/>
                  </a:lnTo>
                  <a:lnTo>
                    <a:pt x="2379" y="1070"/>
                  </a:lnTo>
                  <a:lnTo>
                    <a:pt x="2361" y="941"/>
                  </a:lnTo>
                  <a:lnTo>
                    <a:pt x="2342" y="830"/>
                  </a:lnTo>
                  <a:lnTo>
                    <a:pt x="2287" y="719"/>
                  </a:lnTo>
                  <a:lnTo>
                    <a:pt x="2250" y="627"/>
                  </a:lnTo>
                  <a:lnTo>
                    <a:pt x="2177" y="517"/>
                  </a:lnTo>
                  <a:lnTo>
                    <a:pt x="2029" y="351"/>
                  </a:lnTo>
                  <a:lnTo>
                    <a:pt x="1863" y="203"/>
                  </a:lnTo>
                  <a:lnTo>
                    <a:pt x="1752" y="148"/>
                  </a:lnTo>
                  <a:lnTo>
                    <a:pt x="1642" y="92"/>
                  </a:lnTo>
                  <a:lnTo>
                    <a:pt x="1531" y="56"/>
                  </a:lnTo>
                  <a:lnTo>
                    <a:pt x="1421" y="37"/>
                  </a:lnTo>
                  <a:lnTo>
                    <a:pt x="1310" y="19"/>
                  </a:lnTo>
                  <a:lnTo>
                    <a:pt x="118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7" name="Google Shape;4207;p15"/>
            <p:cNvSpPr/>
            <p:nvPr/>
          </p:nvSpPr>
          <p:spPr>
            <a:xfrm>
              <a:off x="5223975" y="1059075"/>
              <a:ext cx="58550" cy="58575"/>
            </a:xfrm>
            <a:custGeom>
              <a:avLst/>
              <a:gdLst/>
              <a:ahLst/>
              <a:cxnLst/>
              <a:rect l="l" t="t" r="r" b="b"/>
              <a:pathLst>
                <a:path w="2342" h="2343" extrusionOk="0">
                  <a:moveTo>
                    <a:pt x="1069" y="0"/>
                  </a:moveTo>
                  <a:lnTo>
                    <a:pt x="940" y="19"/>
                  </a:lnTo>
                  <a:lnTo>
                    <a:pt x="830" y="56"/>
                  </a:lnTo>
                  <a:lnTo>
                    <a:pt x="719" y="93"/>
                  </a:lnTo>
                  <a:lnTo>
                    <a:pt x="608" y="129"/>
                  </a:lnTo>
                  <a:lnTo>
                    <a:pt x="516" y="203"/>
                  </a:lnTo>
                  <a:lnTo>
                    <a:pt x="424" y="259"/>
                  </a:lnTo>
                  <a:lnTo>
                    <a:pt x="332" y="332"/>
                  </a:lnTo>
                  <a:lnTo>
                    <a:pt x="258" y="424"/>
                  </a:lnTo>
                  <a:lnTo>
                    <a:pt x="203" y="517"/>
                  </a:lnTo>
                  <a:lnTo>
                    <a:pt x="148" y="609"/>
                  </a:lnTo>
                  <a:lnTo>
                    <a:pt x="92" y="720"/>
                  </a:lnTo>
                  <a:lnTo>
                    <a:pt x="55" y="830"/>
                  </a:lnTo>
                  <a:lnTo>
                    <a:pt x="18" y="941"/>
                  </a:lnTo>
                  <a:lnTo>
                    <a:pt x="18" y="1070"/>
                  </a:lnTo>
                  <a:lnTo>
                    <a:pt x="0" y="1180"/>
                  </a:lnTo>
                  <a:lnTo>
                    <a:pt x="18" y="1310"/>
                  </a:lnTo>
                  <a:lnTo>
                    <a:pt x="37" y="1439"/>
                  </a:lnTo>
                  <a:lnTo>
                    <a:pt x="55" y="1549"/>
                  </a:lnTo>
                  <a:lnTo>
                    <a:pt x="111" y="1660"/>
                  </a:lnTo>
                  <a:lnTo>
                    <a:pt x="148" y="1770"/>
                  </a:lnTo>
                  <a:lnTo>
                    <a:pt x="221" y="1863"/>
                  </a:lnTo>
                  <a:lnTo>
                    <a:pt x="277" y="1955"/>
                  </a:lnTo>
                  <a:lnTo>
                    <a:pt x="369" y="2029"/>
                  </a:lnTo>
                  <a:lnTo>
                    <a:pt x="443" y="2102"/>
                  </a:lnTo>
                  <a:lnTo>
                    <a:pt x="535" y="2176"/>
                  </a:lnTo>
                  <a:lnTo>
                    <a:pt x="645" y="2231"/>
                  </a:lnTo>
                  <a:lnTo>
                    <a:pt x="738" y="2268"/>
                  </a:lnTo>
                  <a:lnTo>
                    <a:pt x="848" y="2305"/>
                  </a:lnTo>
                  <a:lnTo>
                    <a:pt x="977" y="2324"/>
                  </a:lnTo>
                  <a:lnTo>
                    <a:pt x="1088" y="2342"/>
                  </a:lnTo>
                  <a:lnTo>
                    <a:pt x="1346" y="2342"/>
                  </a:lnTo>
                  <a:lnTo>
                    <a:pt x="1457" y="2324"/>
                  </a:lnTo>
                  <a:lnTo>
                    <a:pt x="1567" y="2287"/>
                  </a:lnTo>
                  <a:lnTo>
                    <a:pt x="1678" y="2250"/>
                  </a:lnTo>
                  <a:lnTo>
                    <a:pt x="1862" y="2139"/>
                  </a:lnTo>
                  <a:lnTo>
                    <a:pt x="2028" y="1992"/>
                  </a:lnTo>
                  <a:lnTo>
                    <a:pt x="2176" y="1826"/>
                  </a:lnTo>
                  <a:lnTo>
                    <a:pt x="2268" y="1623"/>
                  </a:lnTo>
                  <a:lnTo>
                    <a:pt x="2305" y="1512"/>
                  </a:lnTo>
                  <a:lnTo>
                    <a:pt x="2323" y="1402"/>
                  </a:lnTo>
                  <a:lnTo>
                    <a:pt x="2342" y="1291"/>
                  </a:lnTo>
                  <a:lnTo>
                    <a:pt x="2342" y="1162"/>
                  </a:lnTo>
                  <a:lnTo>
                    <a:pt x="2342" y="1033"/>
                  </a:lnTo>
                  <a:lnTo>
                    <a:pt x="2323" y="922"/>
                  </a:lnTo>
                  <a:lnTo>
                    <a:pt x="2305" y="812"/>
                  </a:lnTo>
                  <a:lnTo>
                    <a:pt x="2249" y="701"/>
                  </a:lnTo>
                  <a:lnTo>
                    <a:pt x="2157" y="517"/>
                  </a:lnTo>
                  <a:lnTo>
                    <a:pt x="2010" y="332"/>
                  </a:lnTo>
                  <a:lnTo>
                    <a:pt x="1844" y="203"/>
                  </a:lnTo>
                  <a:lnTo>
                    <a:pt x="1641" y="93"/>
                  </a:lnTo>
                  <a:lnTo>
                    <a:pt x="1549" y="56"/>
                  </a:lnTo>
                  <a:lnTo>
                    <a:pt x="1420" y="19"/>
                  </a:lnTo>
                  <a:lnTo>
                    <a:pt x="1309" y="19"/>
                  </a:lnTo>
                  <a:lnTo>
                    <a:pt x="119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8" name="Google Shape;4208;p15"/>
            <p:cNvSpPr/>
            <p:nvPr/>
          </p:nvSpPr>
          <p:spPr>
            <a:xfrm>
              <a:off x="5027125" y="779725"/>
              <a:ext cx="58575" cy="58125"/>
            </a:xfrm>
            <a:custGeom>
              <a:avLst/>
              <a:gdLst/>
              <a:ahLst/>
              <a:cxnLst/>
              <a:rect l="l" t="t" r="r" b="b"/>
              <a:pathLst>
                <a:path w="2343" h="2325" extrusionOk="0">
                  <a:moveTo>
                    <a:pt x="1089" y="1"/>
                  </a:moveTo>
                  <a:lnTo>
                    <a:pt x="978" y="19"/>
                  </a:lnTo>
                  <a:lnTo>
                    <a:pt x="849" y="38"/>
                  </a:lnTo>
                  <a:lnTo>
                    <a:pt x="738" y="75"/>
                  </a:lnTo>
                  <a:lnTo>
                    <a:pt x="646" y="112"/>
                  </a:lnTo>
                  <a:lnTo>
                    <a:pt x="536" y="167"/>
                  </a:lnTo>
                  <a:lnTo>
                    <a:pt x="443" y="241"/>
                  </a:lnTo>
                  <a:lnTo>
                    <a:pt x="370" y="314"/>
                  </a:lnTo>
                  <a:lnTo>
                    <a:pt x="277" y="388"/>
                  </a:lnTo>
                  <a:lnTo>
                    <a:pt x="222" y="480"/>
                  </a:lnTo>
                  <a:lnTo>
                    <a:pt x="148" y="572"/>
                  </a:lnTo>
                  <a:lnTo>
                    <a:pt x="112" y="683"/>
                  </a:lnTo>
                  <a:lnTo>
                    <a:pt x="56" y="794"/>
                  </a:lnTo>
                  <a:lnTo>
                    <a:pt x="38" y="904"/>
                  </a:lnTo>
                  <a:lnTo>
                    <a:pt x="19" y="1015"/>
                  </a:lnTo>
                  <a:lnTo>
                    <a:pt x="1" y="1144"/>
                  </a:lnTo>
                  <a:lnTo>
                    <a:pt x="19" y="1273"/>
                  </a:lnTo>
                  <a:lnTo>
                    <a:pt x="19" y="1384"/>
                  </a:lnTo>
                  <a:lnTo>
                    <a:pt x="56" y="1494"/>
                  </a:lnTo>
                  <a:lnTo>
                    <a:pt x="93" y="1605"/>
                  </a:lnTo>
                  <a:lnTo>
                    <a:pt x="185" y="1808"/>
                  </a:lnTo>
                  <a:lnTo>
                    <a:pt x="333" y="1974"/>
                  </a:lnTo>
                  <a:lnTo>
                    <a:pt x="480" y="2121"/>
                  </a:lnTo>
                  <a:lnTo>
                    <a:pt x="683" y="2232"/>
                  </a:lnTo>
                  <a:lnTo>
                    <a:pt x="794" y="2269"/>
                  </a:lnTo>
                  <a:lnTo>
                    <a:pt x="904" y="2306"/>
                  </a:lnTo>
                  <a:lnTo>
                    <a:pt x="1015" y="2324"/>
                  </a:lnTo>
                  <a:lnTo>
                    <a:pt x="1255" y="2324"/>
                  </a:lnTo>
                  <a:lnTo>
                    <a:pt x="1384" y="2306"/>
                  </a:lnTo>
                  <a:lnTo>
                    <a:pt x="1494" y="2287"/>
                  </a:lnTo>
                  <a:lnTo>
                    <a:pt x="1605" y="2250"/>
                  </a:lnTo>
                  <a:lnTo>
                    <a:pt x="1716" y="2213"/>
                  </a:lnTo>
                  <a:lnTo>
                    <a:pt x="1808" y="2158"/>
                  </a:lnTo>
                  <a:lnTo>
                    <a:pt x="1900" y="2084"/>
                  </a:lnTo>
                  <a:lnTo>
                    <a:pt x="1992" y="2011"/>
                  </a:lnTo>
                  <a:lnTo>
                    <a:pt x="2066" y="1937"/>
                  </a:lnTo>
                  <a:lnTo>
                    <a:pt x="2140" y="1845"/>
                  </a:lnTo>
                  <a:lnTo>
                    <a:pt x="2195" y="1752"/>
                  </a:lnTo>
                  <a:lnTo>
                    <a:pt x="2250" y="1642"/>
                  </a:lnTo>
                  <a:lnTo>
                    <a:pt x="2287" y="1531"/>
                  </a:lnTo>
                  <a:lnTo>
                    <a:pt x="2324" y="1421"/>
                  </a:lnTo>
                  <a:lnTo>
                    <a:pt x="2343" y="1310"/>
                  </a:lnTo>
                  <a:lnTo>
                    <a:pt x="2343" y="1181"/>
                  </a:lnTo>
                  <a:lnTo>
                    <a:pt x="2343" y="1052"/>
                  </a:lnTo>
                  <a:lnTo>
                    <a:pt x="2324" y="941"/>
                  </a:lnTo>
                  <a:lnTo>
                    <a:pt x="2287" y="831"/>
                  </a:lnTo>
                  <a:lnTo>
                    <a:pt x="2269" y="720"/>
                  </a:lnTo>
                  <a:lnTo>
                    <a:pt x="2158" y="517"/>
                  </a:lnTo>
                  <a:lnTo>
                    <a:pt x="2029" y="351"/>
                  </a:lnTo>
                  <a:lnTo>
                    <a:pt x="1863" y="204"/>
                  </a:lnTo>
                  <a:lnTo>
                    <a:pt x="1660" y="93"/>
                  </a:lnTo>
                  <a:lnTo>
                    <a:pt x="1568" y="56"/>
                  </a:lnTo>
                  <a:lnTo>
                    <a:pt x="1458" y="19"/>
                  </a:lnTo>
                  <a:lnTo>
                    <a:pt x="1347"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9" name="Google Shape;4209;p15"/>
            <p:cNvSpPr/>
            <p:nvPr/>
          </p:nvSpPr>
          <p:spPr>
            <a:xfrm>
              <a:off x="4859350" y="340450"/>
              <a:ext cx="57650" cy="57650"/>
            </a:xfrm>
            <a:custGeom>
              <a:avLst/>
              <a:gdLst/>
              <a:ahLst/>
              <a:cxnLst/>
              <a:rect l="l" t="t" r="r" b="b"/>
              <a:pathLst>
                <a:path w="2306" h="2306" extrusionOk="0">
                  <a:moveTo>
                    <a:pt x="1051" y="0"/>
                  </a:moveTo>
                  <a:lnTo>
                    <a:pt x="941" y="19"/>
                  </a:lnTo>
                  <a:lnTo>
                    <a:pt x="830" y="37"/>
                  </a:lnTo>
                  <a:lnTo>
                    <a:pt x="720" y="74"/>
                  </a:lnTo>
                  <a:lnTo>
                    <a:pt x="517" y="166"/>
                  </a:lnTo>
                  <a:lnTo>
                    <a:pt x="351" y="314"/>
                  </a:lnTo>
                  <a:lnTo>
                    <a:pt x="203" y="480"/>
                  </a:lnTo>
                  <a:lnTo>
                    <a:pt x="93" y="664"/>
                  </a:lnTo>
                  <a:lnTo>
                    <a:pt x="56" y="775"/>
                  </a:lnTo>
                  <a:lnTo>
                    <a:pt x="19" y="885"/>
                  </a:lnTo>
                  <a:lnTo>
                    <a:pt x="0" y="996"/>
                  </a:lnTo>
                  <a:lnTo>
                    <a:pt x="0" y="1107"/>
                  </a:lnTo>
                  <a:lnTo>
                    <a:pt x="0" y="1236"/>
                  </a:lnTo>
                  <a:lnTo>
                    <a:pt x="19" y="1365"/>
                  </a:lnTo>
                  <a:lnTo>
                    <a:pt x="37" y="1475"/>
                  </a:lnTo>
                  <a:lnTo>
                    <a:pt x="74" y="1586"/>
                  </a:lnTo>
                  <a:lnTo>
                    <a:pt x="111" y="1697"/>
                  </a:lnTo>
                  <a:lnTo>
                    <a:pt x="166" y="1789"/>
                  </a:lnTo>
                  <a:lnTo>
                    <a:pt x="240" y="1881"/>
                  </a:lnTo>
                  <a:lnTo>
                    <a:pt x="314" y="1973"/>
                  </a:lnTo>
                  <a:lnTo>
                    <a:pt x="388" y="2047"/>
                  </a:lnTo>
                  <a:lnTo>
                    <a:pt x="480" y="2102"/>
                  </a:lnTo>
                  <a:lnTo>
                    <a:pt x="572" y="2176"/>
                  </a:lnTo>
                  <a:lnTo>
                    <a:pt x="683" y="2213"/>
                  </a:lnTo>
                  <a:lnTo>
                    <a:pt x="793" y="2250"/>
                  </a:lnTo>
                  <a:lnTo>
                    <a:pt x="904" y="2287"/>
                  </a:lnTo>
                  <a:lnTo>
                    <a:pt x="1033" y="2305"/>
                  </a:lnTo>
                  <a:lnTo>
                    <a:pt x="1273" y="2305"/>
                  </a:lnTo>
                  <a:lnTo>
                    <a:pt x="1383" y="2287"/>
                  </a:lnTo>
                  <a:lnTo>
                    <a:pt x="1494" y="2268"/>
                  </a:lnTo>
                  <a:lnTo>
                    <a:pt x="1605" y="2231"/>
                  </a:lnTo>
                  <a:lnTo>
                    <a:pt x="1807" y="2121"/>
                  </a:lnTo>
                  <a:lnTo>
                    <a:pt x="1973" y="1973"/>
                  </a:lnTo>
                  <a:lnTo>
                    <a:pt x="2102" y="1807"/>
                  </a:lnTo>
                  <a:lnTo>
                    <a:pt x="2213" y="1623"/>
                  </a:lnTo>
                  <a:lnTo>
                    <a:pt x="2250" y="1512"/>
                  </a:lnTo>
                  <a:lnTo>
                    <a:pt x="2287" y="1402"/>
                  </a:lnTo>
                  <a:lnTo>
                    <a:pt x="2305" y="1291"/>
                  </a:lnTo>
                  <a:lnTo>
                    <a:pt x="2305" y="1162"/>
                  </a:lnTo>
                  <a:lnTo>
                    <a:pt x="2305" y="1051"/>
                  </a:lnTo>
                  <a:lnTo>
                    <a:pt x="2287" y="922"/>
                  </a:lnTo>
                  <a:lnTo>
                    <a:pt x="2268" y="812"/>
                  </a:lnTo>
                  <a:lnTo>
                    <a:pt x="2231" y="701"/>
                  </a:lnTo>
                  <a:lnTo>
                    <a:pt x="2121" y="517"/>
                  </a:lnTo>
                  <a:lnTo>
                    <a:pt x="1992" y="332"/>
                  </a:lnTo>
                  <a:lnTo>
                    <a:pt x="1826" y="203"/>
                  </a:lnTo>
                  <a:lnTo>
                    <a:pt x="1623" y="92"/>
                  </a:lnTo>
                  <a:lnTo>
                    <a:pt x="1531" y="56"/>
                  </a:lnTo>
                  <a:lnTo>
                    <a:pt x="1420" y="19"/>
                  </a:lnTo>
                  <a:lnTo>
                    <a:pt x="129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0" name="Google Shape;4210;p15"/>
            <p:cNvSpPr/>
            <p:nvPr/>
          </p:nvSpPr>
          <p:spPr>
            <a:xfrm>
              <a:off x="5158500" y="967800"/>
              <a:ext cx="58575" cy="59025"/>
            </a:xfrm>
            <a:custGeom>
              <a:avLst/>
              <a:gdLst/>
              <a:ahLst/>
              <a:cxnLst/>
              <a:rect l="l" t="t" r="r" b="b"/>
              <a:pathLst>
                <a:path w="2343" h="2361" extrusionOk="0">
                  <a:moveTo>
                    <a:pt x="1052" y="1"/>
                  </a:moveTo>
                  <a:lnTo>
                    <a:pt x="923" y="19"/>
                  </a:lnTo>
                  <a:lnTo>
                    <a:pt x="812" y="38"/>
                  </a:lnTo>
                  <a:lnTo>
                    <a:pt x="701" y="93"/>
                  </a:lnTo>
                  <a:lnTo>
                    <a:pt x="609" y="130"/>
                  </a:lnTo>
                  <a:lnTo>
                    <a:pt x="499" y="185"/>
                  </a:lnTo>
                  <a:lnTo>
                    <a:pt x="406" y="259"/>
                  </a:lnTo>
                  <a:lnTo>
                    <a:pt x="333" y="333"/>
                  </a:lnTo>
                  <a:lnTo>
                    <a:pt x="259" y="425"/>
                  </a:lnTo>
                  <a:lnTo>
                    <a:pt x="185" y="517"/>
                  </a:lnTo>
                  <a:lnTo>
                    <a:pt x="130" y="609"/>
                  </a:lnTo>
                  <a:lnTo>
                    <a:pt x="75" y="720"/>
                  </a:lnTo>
                  <a:lnTo>
                    <a:pt x="38" y="830"/>
                  </a:lnTo>
                  <a:lnTo>
                    <a:pt x="19" y="941"/>
                  </a:lnTo>
                  <a:lnTo>
                    <a:pt x="1" y="1052"/>
                  </a:lnTo>
                  <a:lnTo>
                    <a:pt x="1" y="1181"/>
                  </a:lnTo>
                  <a:lnTo>
                    <a:pt x="1" y="1310"/>
                  </a:lnTo>
                  <a:lnTo>
                    <a:pt x="19" y="1420"/>
                  </a:lnTo>
                  <a:lnTo>
                    <a:pt x="38" y="1531"/>
                  </a:lnTo>
                  <a:lnTo>
                    <a:pt x="75" y="1642"/>
                  </a:lnTo>
                  <a:lnTo>
                    <a:pt x="185" y="1826"/>
                  </a:lnTo>
                  <a:lnTo>
                    <a:pt x="333" y="2010"/>
                  </a:lnTo>
                  <a:lnTo>
                    <a:pt x="499" y="2139"/>
                  </a:lnTo>
                  <a:lnTo>
                    <a:pt x="683" y="2250"/>
                  </a:lnTo>
                  <a:lnTo>
                    <a:pt x="794" y="2287"/>
                  </a:lnTo>
                  <a:lnTo>
                    <a:pt x="904" y="2324"/>
                  </a:lnTo>
                  <a:lnTo>
                    <a:pt x="1015" y="2342"/>
                  </a:lnTo>
                  <a:lnTo>
                    <a:pt x="1144" y="2361"/>
                  </a:lnTo>
                  <a:lnTo>
                    <a:pt x="1255" y="2342"/>
                  </a:lnTo>
                  <a:lnTo>
                    <a:pt x="1384" y="2342"/>
                  </a:lnTo>
                  <a:lnTo>
                    <a:pt x="1494" y="2305"/>
                  </a:lnTo>
                  <a:lnTo>
                    <a:pt x="1605" y="2269"/>
                  </a:lnTo>
                  <a:lnTo>
                    <a:pt x="1716" y="2232"/>
                  </a:lnTo>
                  <a:lnTo>
                    <a:pt x="1808" y="2176"/>
                  </a:lnTo>
                  <a:lnTo>
                    <a:pt x="1900" y="2103"/>
                  </a:lnTo>
                  <a:lnTo>
                    <a:pt x="1992" y="2029"/>
                  </a:lnTo>
                  <a:lnTo>
                    <a:pt x="2066" y="1955"/>
                  </a:lnTo>
                  <a:lnTo>
                    <a:pt x="2140" y="1863"/>
                  </a:lnTo>
                  <a:lnTo>
                    <a:pt x="2195" y="1752"/>
                  </a:lnTo>
                  <a:lnTo>
                    <a:pt x="2250" y="1660"/>
                  </a:lnTo>
                  <a:lnTo>
                    <a:pt x="2287" y="1549"/>
                  </a:lnTo>
                  <a:lnTo>
                    <a:pt x="2324" y="1439"/>
                  </a:lnTo>
                  <a:lnTo>
                    <a:pt x="2342" y="1310"/>
                  </a:lnTo>
                  <a:lnTo>
                    <a:pt x="2342" y="1199"/>
                  </a:lnTo>
                  <a:lnTo>
                    <a:pt x="2342" y="1070"/>
                  </a:lnTo>
                  <a:lnTo>
                    <a:pt x="2324" y="941"/>
                  </a:lnTo>
                  <a:lnTo>
                    <a:pt x="2306" y="830"/>
                  </a:lnTo>
                  <a:lnTo>
                    <a:pt x="2269" y="720"/>
                  </a:lnTo>
                  <a:lnTo>
                    <a:pt x="2213" y="609"/>
                  </a:lnTo>
                  <a:lnTo>
                    <a:pt x="2158" y="517"/>
                  </a:lnTo>
                  <a:lnTo>
                    <a:pt x="2084" y="425"/>
                  </a:lnTo>
                  <a:lnTo>
                    <a:pt x="2011" y="333"/>
                  </a:lnTo>
                  <a:lnTo>
                    <a:pt x="1937" y="259"/>
                  </a:lnTo>
                  <a:lnTo>
                    <a:pt x="1845" y="203"/>
                  </a:lnTo>
                  <a:lnTo>
                    <a:pt x="1752" y="130"/>
                  </a:lnTo>
                  <a:lnTo>
                    <a:pt x="1642" y="93"/>
                  </a:lnTo>
                  <a:lnTo>
                    <a:pt x="1531" y="56"/>
                  </a:lnTo>
                  <a:lnTo>
                    <a:pt x="1421" y="19"/>
                  </a:lnTo>
                  <a:lnTo>
                    <a:pt x="129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1" name="Google Shape;4211;p15"/>
            <p:cNvSpPr/>
            <p:nvPr/>
          </p:nvSpPr>
          <p:spPr>
            <a:xfrm>
              <a:off x="5432775" y="1261900"/>
              <a:ext cx="58100" cy="58100"/>
            </a:xfrm>
            <a:custGeom>
              <a:avLst/>
              <a:gdLst/>
              <a:ahLst/>
              <a:cxnLst/>
              <a:rect l="l" t="t" r="r" b="b"/>
              <a:pathLst>
                <a:path w="2324" h="2324" extrusionOk="0">
                  <a:moveTo>
                    <a:pt x="1070" y="0"/>
                  </a:moveTo>
                  <a:lnTo>
                    <a:pt x="941" y="19"/>
                  </a:lnTo>
                  <a:lnTo>
                    <a:pt x="830" y="56"/>
                  </a:lnTo>
                  <a:lnTo>
                    <a:pt x="720" y="92"/>
                  </a:lnTo>
                  <a:lnTo>
                    <a:pt x="609" y="129"/>
                  </a:lnTo>
                  <a:lnTo>
                    <a:pt x="517" y="185"/>
                  </a:lnTo>
                  <a:lnTo>
                    <a:pt x="425" y="258"/>
                  </a:lnTo>
                  <a:lnTo>
                    <a:pt x="332" y="332"/>
                  </a:lnTo>
                  <a:lnTo>
                    <a:pt x="259" y="406"/>
                  </a:lnTo>
                  <a:lnTo>
                    <a:pt x="185" y="498"/>
                  </a:lnTo>
                  <a:lnTo>
                    <a:pt x="130" y="609"/>
                  </a:lnTo>
                  <a:lnTo>
                    <a:pt x="93" y="701"/>
                  </a:lnTo>
                  <a:lnTo>
                    <a:pt x="56" y="811"/>
                  </a:lnTo>
                  <a:lnTo>
                    <a:pt x="19" y="922"/>
                  </a:lnTo>
                  <a:lnTo>
                    <a:pt x="0" y="1051"/>
                  </a:lnTo>
                  <a:lnTo>
                    <a:pt x="0" y="1180"/>
                  </a:lnTo>
                  <a:lnTo>
                    <a:pt x="0" y="1291"/>
                  </a:lnTo>
                  <a:lnTo>
                    <a:pt x="19" y="1420"/>
                  </a:lnTo>
                  <a:lnTo>
                    <a:pt x="56" y="1531"/>
                  </a:lnTo>
                  <a:lnTo>
                    <a:pt x="93" y="1641"/>
                  </a:lnTo>
                  <a:lnTo>
                    <a:pt x="185" y="1826"/>
                  </a:lnTo>
                  <a:lnTo>
                    <a:pt x="332" y="1992"/>
                  </a:lnTo>
                  <a:lnTo>
                    <a:pt x="498" y="2139"/>
                  </a:lnTo>
                  <a:lnTo>
                    <a:pt x="701" y="2231"/>
                  </a:lnTo>
                  <a:lnTo>
                    <a:pt x="812" y="2268"/>
                  </a:lnTo>
                  <a:lnTo>
                    <a:pt x="922" y="2305"/>
                  </a:lnTo>
                  <a:lnTo>
                    <a:pt x="1033" y="2323"/>
                  </a:lnTo>
                  <a:lnTo>
                    <a:pt x="1273" y="2323"/>
                  </a:lnTo>
                  <a:lnTo>
                    <a:pt x="1383" y="2305"/>
                  </a:lnTo>
                  <a:lnTo>
                    <a:pt x="1512" y="2287"/>
                  </a:lnTo>
                  <a:lnTo>
                    <a:pt x="1605" y="2250"/>
                  </a:lnTo>
                  <a:lnTo>
                    <a:pt x="1807" y="2139"/>
                  </a:lnTo>
                  <a:lnTo>
                    <a:pt x="1973" y="2010"/>
                  </a:lnTo>
                  <a:lnTo>
                    <a:pt x="2121" y="1844"/>
                  </a:lnTo>
                  <a:lnTo>
                    <a:pt x="2231" y="1641"/>
                  </a:lnTo>
                  <a:lnTo>
                    <a:pt x="2268" y="1531"/>
                  </a:lnTo>
                  <a:lnTo>
                    <a:pt x="2287" y="1420"/>
                  </a:lnTo>
                  <a:lnTo>
                    <a:pt x="2305" y="1309"/>
                  </a:lnTo>
                  <a:lnTo>
                    <a:pt x="2324" y="1180"/>
                  </a:lnTo>
                  <a:lnTo>
                    <a:pt x="2324" y="1070"/>
                  </a:lnTo>
                  <a:lnTo>
                    <a:pt x="2305" y="941"/>
                  </a:lnTo>
                  <a:lnTo>
                    <a:pt x="2268" y="830"/>
                  </a:lnTo>
                  <a:lnTo>
                    <a:pt x="2231" y="719"/>
                  </a:lnTo>
                  <a:lnTo>
                    <a:pt x="2139" y="535"/>
                  </a:lnTo>
                  <a:lnTo>
                    <a:pt x="2010" y="351"/>
                  </a:lnTo>
                  <a:lnTo>
                    <a:pt x="1844" y="203"/>
                  </a:lnTo>
                  <a:lnTo>
                    <a:pt x="1641" y="111"/>
                  </a:lnTo>
                  <a:lnTo>
                    <a:pt x="1531" y="56"/>
                  </a:lnTo>
                  <a:lnTo>
                    <a:pt x="1420" y="37"/>
                  </a:lnTo>
                  <a:lnTo>
                    <a:pt x="1310" y="19"/>
                  </a:lnTo>
                  <a:lnTo>
                    <a:pt x="119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2" name="Google Shape;4212;p15"/>
            <p:cNvSpPr/>
            <p:nvPr/>
          </p:nvSpPr>
          <p:spPr>
            <a:xfrm>
              <a:off x="4872725" y="259775"/>
              <a:ext cx="59475" cy="59500"/>
            </a:xfrm>
            <a:custGeom>
              <a:avLst/>
              <a:gdLst/>
              <a:ahLst/>
              <a:cxnLst/>
              <a:rect l="l" t="t" r="r" b="b"/>
              <a:pathLst>
                <a:path w="2379" h="2380" extrusionOk="0">
                  <a:moveTo>
                    <a:pt x="1033" y="1"/>
                  </a:moveTo>
                  <a:lnTo>
                    <a:pt x="922" y="19"/>
                  </a:lnTo>
                  <a:lnTo>
                    <a:pt x="811" y="56"/>
                  </a:lnTo>
                  <a:lnTo>
                    <a:pt x="701" y="93"/>
                  </a:lnTo>
                  <a:lnTo>
                    <a:pt x="590" y="148"/>
                  </a:lnTo>
                  <a:lnTo>
                    <a:pt x="498" y="203"/>
                  </a:lnTo>
                  <a:lnTo>
                    <a:pt x="332" y="351"/>
                  </a:lnTo>
                  <a:lnTo>
                    <a:pt x="185" y="535"/>
                  </a:lnTo>
                  <a:lnTo>
                    <a:pt x="129" y="646"/>
                  </a:lnTo>
                  <a:lnTo>
                    <a:pt x="74" y="738"/>
                  </a:lnTo>
                  <a:lnTo>
                    <a:pt x="37" y="849"/>
                  </a:lnTo>
                  <a:lnTo>
                    <a:pt x="19" y="959"/>
                  </a:lnTo>
                  <a:lnTo>
                    <a:pt x="0" y="1088"/>
                  </a:lnTo>
                  <a:lnTo>
                    <a:pt x="0" y="1218"/>
                  </a:lnTo>
                  <a:lnTo>
                    <a:pt x="0" y="1328"/>
                  </a:lnTo>
                  <a:lnTo>
                    <a:pt x="37" y="1457"/>
                  </a:lnTo>
                  <a:lnTo>
                    <a:pt x="55" y="1568"/>
                  </a:lnTo>
                  <a:lnTo>
                    <a:pt x="92" y="1678"/>
                  </a:lnTo>
                  <a:lnTo>
                    <a:pt x="148" y="1771"/>
                  </a:lnTo>
                  <a:lnTo>
                    <a:pt x="221" y="1881"/>
                  </a:lnTo>
                  <a:lnTo>
                    <a:pt x="369" y="2047"/>
                  </a:lnTo>
                  <a:lnTo>
                    <a:pt x="535" y="2176"/>
                  </a:lnTo>
                  <a:lnTo>
                    <a:pt x="645" y="2250"/>
                  </a:lnTo>
                  <a:lnTo>
                    <a:pt x="738" y="2287"/>
                  </a:lnTo>
                  <a:lnTo>
                    <a:pt x="848" y="2324"/>
                  </a:lnTo>
                  <a:lnTo>
                    <a:pt x="977" y="2361"/>
                  </a:lnTo>
                  <a:lnTo>
                    <a:pt x="1088" y="2361"/>
                  </a:lnTo>
                  <a:lnTo>
                    <a:pt x="1217" y="2379"/>
                  </a:lnTo>
                  <a:lnTo>
                    <a:pt x="1328" y="2361"/>
                  </a:lnTo>
                  <a:lnTo>
                    <a:pt x="1457" y="2342"/>
                  </a:lnTo>
                  <a:lnTo>
                    <a:pt x="1567" y="2305"/>
                  </a:lnTo>
                  <a:lnTo>
                    <a:pt x="1678" y="2268"/>
                  </a:lnTo>
                  <a:lnTo>
                    <a:pt x="1770" y="2213"/>
                  </a:lnTo>
                  <a:lnTo>
                    <a:pt x="1881" y="2158"/>
                  </a:lnTo>
                  <a:lnTo>
                    <a:pt x="2047" y="2010"/>
                  </a:lnTo>
                  <a:lnTo>
                    <a:pt x="2194" y="1826"/>
                  </a:lnTo>
                  <a:lnTo>
                    <a:pt x="2250" y="1734"/>
                  </a:lnTo>
                  <a:lnTo>
                    <a:pt x="2286" y="1623"/>
                  </a:lnTo>
                  <a:lnTo>
                    <a:pt x="2323" y="1513"/>
                  </a:lnTo>
                  <a:lnTo>
                    <a:pt x="2360" y="1402"/>
                  </a:lnTo>
                  <a:lnTo>
                    <a:pt x="2379" y="1273"/>
                  </a:lnTo>
                  <a:lnTo>
                    <a:pt x="2379" y="1162"/>
                  </a:lnTo>
                  <a:lnTo>
                    <a:pt x="2360" y="1033"/>
                  </a:lnTo>
                  <a:lnTo>
                    <a:pt x="2342" y="923"/>
                  </a:lnTo>
                  <a:lnTo>
                    <a:pt x="2305" y="812"/>
                  </a:lnTo>
                  <a:lnTo>
                    <a:pt x="2268" y="701"/>
                  </a:lnTo>
                  <a:lnTo>
                    <a:pt x="2213" y="591"/>
                  </a:lnTo>
                  <a:lnTo>
                    <a:pt x="2157" y="498"/>
                  </a:lnTo>
                  <a:lnTo>
                    <a:pt x="2010" y="332"/>
                  </a:lnTo>
                  <a:lnTo>
                    <a:pt x="1826" y="185"/>
                  </a:lnTo>
                  <a:lnTo>
                    <a:pt x="1733" y="130"/>
                  </a:lnTo>
                  <a:lnTo>
                    <a:pt x="1623" y="74"/>
                  </a:lnTo>
                  <a:lnTo>
                    <a:pt x="1512" y="37"/>
                  </a:lnTo>
                  <a:lnTo>
                    <a:pt x="1401" y="19"/>
                  </a:lnTo>
                  <a:lnTo>
                    <a:pt x="129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3" name="Google Shape;4213;p15"/>
            <p:cNvSpPr/>
            <p:nvPr/>
          </p:nvSpPr>
          <p:spPr>
            <a:xfrm>
              <a:off x="6360675" y="1590550"/>
              <a:ext cx="40575" cy="57650"/>
            </a:xfrm>
            <a:custGeom>
              <a:avLst/>
              <a:gdLst/>
              <a:ahLst/>
              <a:cxnLst/>
              <a:rect l="l" t="t" r="r" b="b"/>
              <a:pathLst>
                <a:path w="1623" h="2306" extrusionOk="0">
                  <a:moveTo>
                    <a:pt x="1033" y="1"/>
                  </a:moveTo>
                  <a:lnTo>
                    <a:pt x="922" y="19"/>
                  </a:lnTo>
                  <a:lnTo>
                    <a:pt x="812" y="38"/>
                  </a:lnTo>
                  <a:lnTo>
                    <a:pt x="701" y="74"/>
                  </a:lnTo>
                  <a:lnTo>
                    <a:pt x="498" y="185"/>
                  </a:lnTo>
                  <a:lnTo>
                    <a:pt x="332" y="314"/>
                  </a:lnTo>
                  <a:lnTo>
                    <a:pt x="203" y="480"/>
                  </a:lnTo>
                  <a:lnTo>
                    <a:pt x="93" y="683"/>
                  </a:lnTo>
                  <a:lnTo>
                    <a:pt x="56" y="793"/>
                  </a:lnTo>
                  <a:lnTo>
                    <a:pt x="19" y="904"/>
                  </a:lnTo>
                  <a:lnTo>
                    <a:pt x="0" y="1015"/>
                  </a:lnTo>
                  <a:lnTo>
                    <a:pt x="0" y="1125"/>
                  </a:lnTo>
                  <a:lnTo>
                    <a:pt x="0" y="1254"/>
                  </a:lnTo>
                  <a:lnTo>
                    <a:pt x="19" y="1365"/>
                  </a:lnTo>
                  <a:lnTo>
                    <a:pt x="37" y="1476"/>
                  </a:lnTo>
                  <a:lnTo>
                    <a:pt x="74" y="1586"/>
                  </a:lnTo>
                  <a:lnTo>
                    <a:pt x="185" y="1789"/>
                  </a:lnTo>
                  <a:lnTo>
                    <a:pt x="314" y="1955"/>
                  </a:lnTo>
                  <a:lnTo>
                    <a:pt x="480" y="2103"/>
                  </a:lnTo>
                  <a:lnTo>
                    <a:pt x="683" y="2195"/>
                  </a:lnTo>
                  <a:lnTo>
                    <a:pt x="775" y="2250"/>
                  </a:lnTo>
                  <a:lnTo>
                    <a:pt x="885" y="2269"/>
                  </a:lnTo>
                  <a:lnTo>
                    <a:pt x="1015" y="2287"/>
                  </a:lnTo>
                  <a:lnTo>
                    <a:pt x="1125" y="2305"/>
                  </a:lnTo>
                  <a:lnTo>
                    <a:pt x="1254" y="2287"/>
                  </a:lnTo>
                  <a:lnTo>
                    <a:pt x="1383" y="2269"/>
                  </a:lnTo>
                  <a:lnTo>
                    <a:pt x="1512" y="2232"/>
                  </a:lnTo>
                  <a:lnTo>
                    <a:pt x="1623" y="2195"/>
                  </a:lnTo>
                  <a:lnTo>
                    <a:pt x="1623" y="111"/>
                  </a:lnTo>
                  <a:lnTo>
                    <a:pt x="1512" y="56"/>
                  </a:lnTo>
                  <a:lnTo>
                    <a:pt x="1402" y="19"/>
                  </a:lnTo>
                  <a:lnTo>
                    <a:pt x="129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4" name="Google Shape;4214;p15"/>
            <p:cNvSpPr/>
            <p:nvPr/>
          </p:nvSpPr>
          <p:spPr>
            <a:xfrm>
              <a:off x="6280475" y="1575800"/>
              <a:ext cx="58100" cy="58100"/>
            </a:xfrm>
            <a:custGeom>
              <a:avLst/>
              <a:gdLst/>
              <a:ahLst/>
              <a:cxnLst/>
              <a:rect l="l" t="t" r="r" b="b"/>
              <a:pathLst>
                <a:path w="2324" h="2324" extrusionOk="0">
                  <a:moveTo>
                    <a:pt x="1125" y="1"/>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2"/>
                  </a:lnTo>
                  <a:lnTo>
                    <a:pt x="0" y="1181"/>
                  </a:lnTo>
                  <a:lnTo>
                    <a:pt x="0" y="1291"/>
                  </a:lnTo>
                  <a:lnTo>
                    <a:pt x="19" y="1402"/>
                  </a:lnTo>
                  <a:lnTo>
                    <a:pt x="37" y="1531"/>
                  </a:lnTo>
                  <a:lnTo>
                    <a:pt x="74" y="1623"/>
                  </a:lnTo>
                  <a:lnTo>
                    <a:pt x="185" y="1826"/>
                  </a:lnTo>
                  <a:lnTo>
                    <a:pt x="332" y="1992"/>
                  </a:lnTo>
                  <a:lnTo>
                    <a:pt x="498" y="2139"/>
                  </a:lnTo>
                  <a:lnTo>
                    <a:pt x="682" y="2232"/>
                  </a:lnTo>
                  <a:lnTo>
                    <a:pt x="793" y="2269"/>
                  </a:lnTo>
                  <a:lnTo>
                    <a:pt x="904" y="2305"/>
                  </a:lnTo>
                  <a:lnTo>
                    <a:pt x="1014" y="2324"/>
                  </a:lnTo>
                  <a:lnTo>
                    <a:pt x="1272" y="2324"/>
                  </a:lnTo>
                  <a:lnTo>
                    <a:pt x="1383" y="2305"/>
                  </a:lnTo>
                  <a:lnTo>
                    <a:pt x="1512" y="2287"/>
                  </a:lnTo>
                  <a:lnTo>
                    <a:pt x="1623" y="2232"/>
                  </a:lnTo>
                  <a:lnTo>
                    <a:pt x="1715" y="2195"/>
                  </a:lnTo>
                  <a:lnTo>
                    <a:pt x="1826" y="2139"/>
                  </a:lnTo>
                  <a:lnTo>
                    <a:pt x="1899" y="2066"/>
                  </a:lnTo>
                  <a:lnTo>
                    <a:pt x="1992" y="1992"/>
                  </a:lnTo>
                  <a:lnTo>
                    <a:pt x="2065" y="1900"/>
                  </a:lnTo>
                  <a:lnTo>
                    <a:pt x="2139" y="1808"/>
                  </a:lnTo>
                  <a:lnTo>
                    <a:pt x="2194" y="1715"/>
                  </a:lnTo>
                  <a:lnTo>
                    <a:pt x="2231" y="1605"/>
                  </a:lnTo>
                  <a:lnTo>
                    <a:pt x="2268" y="1494"/>
                  </a:lnTo>
                  <a:lnTo>
                    <a:pt x="2305" y="1383"/>
                  </a:lnTo>
                  <a:lnTo>
                    <a:pt x="2305" y="1254"/>
                  </a:lnTo>
                  <a:lnTo>
                    <a:pt x="2323" y="1125"/>
                  </a:lnTo>
                  <a:lnTo>
                    <a:pt x="2305" y="1015"/>
                  </a:lnTo>
                  <a:lnTo>
                    <a:pt x="2287" y="904"/>
                  </a:lnTo>
                  <a:lnTo>
                    <a:pt x="2250" y="793"/>
                  </a:lnTo>
                  <a:lnTo>
                    <a:pt x="2213" y="683"/>
                  </a:lnTo>
                  <a:lnTo>
                    <a:pt x="2102" y="480"/>
                  </a:lnTo>
                  <a:lnTo>
                    <a:pt x="1973" y="314"/>
                  </a:lnTo>
                  <a:lnTo>
                    <a:pt x="1789" y="185"/>
                  </a:lnTo>
                  <a:lnTo>
                    <a:pt x="1586" y="93"/>
                  </a:lnTo>
                  <a:lnTo>
                    <a:pt x="1494" y="56"/>
                  </a:lnTo>
                  <a:lnTo>
                    <a:pt x="1365" y="19"/>
                  </a:lnTo>
                  <a:lnTo>
                    <a:pt x="1254" y="19"/>
                  </a:lnTo>
                  <a:lnTo>
                    <a:pt x="1125"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5" name="Google Shape;4215;p15"/>
            <p:cNvSpPr/>
            <p:nvPr/>
          </p:nvSpPr>
          <p:spPr>
            <a:xfrm>
              <a:off x="6200250" y="1561525"/>
              <a:ext cx="58125" cy="58550"/>
            </a:xfrm>
            <a:custGeom>
              <a:avLst/>
              <a:gdLst/>
              <a:ahLst/>
              <a:cxnLst/>
              <a:rect l="l" t="t" r="r" b="b"/>
              <a:pathLst>
                <a:path w="2325" h="2342" extrusionOk="0">
                  <a:moveTo>
                    <a:pt x="1015" y="0"/>
                  </a:moveTo>
                  <a:lnTo>
                    <a:pt x="904" y="37"/>
                  </a:lnTo>
                  <a:lnTo>
                    <a:pt x="794" y="55"/>
                  </a:lnTo>
                  <a:lnTo>
                    <a:pt x="683" y="92"/>
                  </a:lnTo>
                  <a:lnTo>
                    <a:pt x="499" y="203"/>
                  </a:lnTo>
                  <a:lnTo>
                    <a:pt x="333" y="350"/>
                  </a:lnTo>
                  <a:lnTo>
                    <a:pt x="185" y="516"/>
                  </a:lnTo>
                  <a:lnTo>
                    <a:pt x="93" y="701"/>
                  </a:lnTo>
                  <a:lnTo>
                    <a:pt x="56" y="811"/>
                  </a:lnTo>
                  <a:lnTo>
                    <a:pt x="19" y="922"/>
                  </a:lnTo>
                  <a:lnTo>
                    <a:pt x="1" y="1051"/>
                  </a:lnTo>
                  <a:lnTo>
                    <a:pt x="1" y="1162"/>
                  </a:lnTo>
                  <a:lnTo>
                    <a:pt x="1" y="1291"/>
                  </a:lnTo>
                  <a:lnTo>
                    <a:pt x="19" y="1401"/>
                  </a:lnTo>
                  <a:lnTo>
                    <a:pt x="56" y="1530"/>
                  </a:lnTo>
                  <a:lnTo>
                    <a:pt x="93" y="1641"/>
                  </a:lnTo>
                  <a:lnTo>
                    <a:pt x="130" y="1733"/>
                  </a:lnTo>
                  <a:lnTo>
                    <a:pt x="204" y="1844"/>
                  </a:lnTo>
                  <a:lnTo>
                    <a:pt x="259" y="1918"/>
                  </a:lnTo>
                  <a:lnTo>
                    <a:pt x="333" y="2010"/>
                  </a:lnTo>
                  <a:lnTo>
                    <a:pt x="425" y="2084"/>
                  </a:lnTo>
                  <a:lnTo>
                    <a:pt x="517" y="2157"/>
                  </a:lnTo>
                  <a:lnTo>
                    <a:pt x="609" y="2213"/>
                  </a:lnTo>
                  <a:lnTo>
                    <a:pt x="720" y="2249"/>
                  </a:lnTo>
                  <a:lnTo>
                    <a:pt x="831" y="2286"/>
                  </a:lnTo>
                  <a:lnTo>
                    <a:pt x="941" y="2323"/>
                  </a:lnTo>
                  <a:lnTo>
                    <a:pt x="1070" y="2323"/>
                  </a:lnTo>
                  <a:lnTo>
                    <a:pt x="1199" y="2342"/>
                  </a:lnTo>
                  <a:lnTo>
                    <a:pt x="1310" y="2323"/>
                  </a:lnTo>
                  <a:lnTo>
                    <a:pt x="1421" y="2305"/>
                  </a:lnTo>
                  <a:lnTo>
                    <a:pt x="1531" y="2286"/>
                  </a:lnTo>
                  <a:lnTo>
                    <a:pt x="1642" y="2231"/>
                  </a:lnTo>
                  <a:lnTo>
                    <a:pt x="1845" y="2139"/>
                  </a:lnTo>
                  <a:lnTo>
                    <a:pt x="2011" y="1991"/>
                  </a:lnTo>
                  <a:lnTo>
                    <a:pt x="2140" y="1825"/>
                  </a:lnTo>
                  <a:lnTo>
                    <a:pt x="2250" y="1623"/>
                  </a:lnTo>
                  <a:lnTo>
                    <a:pt x="2287" y="1512"/>
                  </a:lnTo>
                  <a:lnTo>
                    <a:pt x="2306" y="1401"/>
                  </a:lnTo>
                  <a:lnTo>
                    <a:pt x="2324" y="1291"/>
                  </a:lnTo>
                  <a:lnTo>
                    <a:pt x="2324" y="1162"/>
                  </a:lnTo>
                  <a:lnTo>
                    <a:pt x="2324" y="1051"/>
                  </a:lnTo>
                  <a:lnTo>
                    <a:pt x="2306" y="922"/>
                  </a:lnTo>
                  <a:lnTo>
                    <a:pt x="2287" y="811"/>
                  </a:lnTo>
                  <a:lnTo>
                    <a:pt x="2250" y="701"/>
                  </a:lnTo>
                  <a:lnTo>
                    <a:pt x="2195" y="590"/>
                  </a:lnTo>
                  <a:lnTo>
                    <a:pt x="2140" y="498"/>
                  </a:lnTo>
                  <a:lnTo>
                    <a:pt x="2066" y="406"/>
                  </a:lnTo>
                  <a:lnTo>
                    <a:pt x="1992" y="332"/>
                  </a:lnTo>
                  <a:lnTo>
                    <a:pt x="1900" y="258"/>
                  </a:lnTo>
                  <a:lnTo>
                    <a:pt x="1808" y="184"/>
                  </a:lnTo>
                  <a:lnTo>
                    <a:pt x="1716" y="129"/>
                  </a:lnTo>
                  <a:lnTo>
                    <a:pt x="1605" y="92"/>
                  </a:lnTo>
                  <a:lnTo>
                    <a:pt x="1494" y="55"/>
                  </a:lnTo>
                  <a:lnTo>
                    <a:pt x="1384" y="18"/>
                  </a:lnTo>
                  <a:lnTo>
                    <a:pt x="127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6" name="Google Shape;4216;p15"/>
            <p:cNvSpPr/>
            <p:nvPr/>
          </p:nvSpPr>
          <p:spPr>
            <a:xfrm>
              <a:off x="4962150" y="685700"/>
              <a:ext cx="57625" cy="57650"/>
            </a:xfrm>
            <a:custGeom>
              <a:avLst/>
              <a:gdLst/>
              <a:ahLst/>
              <a:cxnLst/>
              <a:rect l="l" t="t" r="r" b="b"/>
              <a:pathLst>
                <a:path w="2305" h="2306" extrusionOk="0">
                  <a:moveTo>
                    <a:pt x="1125" y="0"/>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1"/>
                  </a:lnTo>
                  <a:lnTo>
                    <a:pt x="0" y="1181"/>
                  </a:lnTo>
                  <a:lnTo>
                    <a:pt x="0" y="1291"/>
                  </a:lnTo>
                  <a:lnTo>
                    <a:pt x="19" y="1402"/>
                  </a:lnTo>
                  <a:lnTo>
                    <a:pt x="55" y="1512"/>
                  </a:lnTo>
                  <a:lnTo>
                    <a:pt x="92" y="1623"/>
                  </a:lnTo>
                  <a:lnTo>
                    <a:pt x="148" y="1734"/>
                  </a:lnTo>
                  <a:lnTo>
                    <a:pt x="203" y="1826"/>
                  </a:lnTo>
                  <a:lnTo>
                    <a:pt x="332" y="1992"/>
                  </a:lnTo>
                  <a:lnTo>
                    <a:pt x="516" y="2121"/>
                  </a:lnTo>
                  <a:lnTo>
                    <a:pt x="701" y="2232"/>
                  </a:lnTo>
                  <a:lnTo>
                    <a:pt x="811" y="2268"/>
                  </a:lnTo>
                  <a:lnTo>
                    <a:pt x="922" y="2287"/>
                  </a:lnTo>
                  <a:lnTo>
                    <a:pt x="1051" y="2305"/>
                  </a:lnTo>
                  <a:lnTo>
                    <a:pt x="1291" y="2305"/>
                  </a:lnTo>
                  <a:lnTo>
                    <a:pt x="1401" y="2287"/>
                  </a:lnTo>
                  <a:lnTo>
                    <a:pt x="1512" y="2250"/>
                  </a:lnTo>
                  <a:lnTo>
                    <a:pt x="1623" y="2213"/>
                  </a:lnTo>
                  <a:lnTo>
                    <a:pt x="1807" y="2102"/>
                  </a:lnTo>
                  <a:lnTo>
                    <a:pt x="1973" y="1973"/>
                  </a:lnTo>
                  <a:lnTo>
                    <a:pt x="2121" y="1789"/>
                  </a:lnTo>
                  <a:lnTo>
                    <a:pt x="2213" y="1605"/>
                  </a:lnTo>
                  <a:lnTo>
                    <a:pt x="2250" y="1494"/>
                  </a:lnTo>
                  <a:lnTo>
                    <a:pt x="2286" y="1383"/>
                  </a:lnTo>
                  <a:lnTo>
                    <a:pt x="2305" y="1254"/>
                  </a:lnTo>
                  <a:lnTo>
                    <a:pt x="2305" y="1144"/>
                  </a:lnTo>
                  <a:lnTo>
                    <a:pt x="2286" y="1015"/>
                  </a:lnTo>
                  <a:lnTo>
                    <a:pt x="2268" y="904"/>
                  </a:lnTo>
                  <a:lnTo>
                    <a:pt x="2250" y="793"/>
                  </a:lnTo>
                  <a:lnTo>
                    <a:pt x="2213" y="683"/>
                  </a:lnTo>
                  <a:lnTo>
                    <a:pt x="2102" y="498"/>
                  </a:lnTo>
                  <a:lnTo>
                    <a:pt x="1955" y="332"/>
                  </a:lnTo>
                  <a:lnTo>
                    <a:pt x="1789" y="185"/>
                  </a:lnTo>
                  <a:lnTo>
                    <a:pt x="1586" y="93"/>
                  </a:lnTo>
                  <a:lnTo>
                    <a:pt x="1475" y="56"/>
                  </a:lnTo>
                  <a:lnTo>
                    <a:pt x="1365" y="19"/>
                  </a:lnTo>
                  <a:lnTo>
                    <a:pt x="1254"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7" name="Google Shape;4217;p15"/>
            <p:cNvSpPr/>
            <p:nvPr/>
          </p:nvSpPr>
          <p:spPr>
            <a:xfrm>
              <a:off x="6120050" y="1547225"/>
              <a:ext cx="58575" cy="58575"/>
            </a:xfrm>
            <a:custGeom>
              <a:avLst/>
              <a:gdLst/>
              <a:ahLst/>
              <a:cxnLst/>
              <a:rect l="l" t="t" r="r" b="b"/>
              <a:pathLst>
                <a:path w="2343" h="2343" extrusionOk="0">
                  <a:moveTo>
                    <a:pt x="1052" y="0"/>
                  </a:moveTo>
                  <a:lnTo>
                    <a:pt x="923" y="19"/>
                  </a:lnTo>
                  <a:lnTo>
                    <a:pt x="812" y="56"/>
                  </a:lnTo>
                  <a:lnTo>
                    <a:pt x="701" y="93"/>
                  </a:lnTo>
                  <a:lnTo>
                    <a:pt x="591" y="148"/>
                  </a:lnTo>
                  <a:lnTo>
                    <a:pt x="499" y="203"/>
                  </a:lnTo>
                  <a:lnTo>
                    <a:pt x="406" y="277"/>
                  </a:lnTo>
                  <a:lnTo>
                    <a:pt x="333" y="351"/>
                  </a:lnTo>
                  <a:lnTo>
                    <a:pt x="259" y="425"/>
                  </a:lnTo>
                  <a:lnTo>
                    <a:pt x="185" y="517"/>
                  </a:lnTo>
                  <a:lnTo>
                    <a:pt x="130" y="627"/>
                  </a:lnTo>
                  <a:lnTo>
                    <a:pt x="93" y="738"/>
                  </a:lnTo>
                  <a:lnTo>
                    <a:pt x="56" y="849"/>
                  </a:lnTo>
                  <a:lnTo>
                    <a:pt x="19" y="959"/>
                  </a:lnTo>
                  <a:lnTo>
                    <a:pt x="1" y="1070"/>
                  </a:lnTo>
                  <a:lnTo>
                    <a:pt x="1" y="1199"/>
                  </a:lnTo>
                  <a:lnTo>
                    <a:pt x="19" y="1328"/>
                  </a:lnTo>
                  <a:lnTo>
                    <a:pt x="38" y="1439"/>
                  </a:lnTo>
                  <a:lnTo>
                    <a:pt x="56" y="1549"/>
                  </a:lnTo>
                  <a:lnTo>
                    <a:pt x="111" y="1660"/>
                  </a:lnTo>
                  <a:lnTo>
                    <a:pt x="222" y="1844"/>
                  </a:lnTo>
                  <a:lnTo>
                    <a:pt x="351" y="2010"/>
                  </a:lnTo>
                  <a:lnTo>
                    <a:pt x="535" y="2158"/>
                  </a:lnTo>
                  <a:lnTo>
                    <a:pt x="720" y="2250"/>
                  </a:lnTo>
                  <a:lnTo>
                    <a:pt x="830" y="2287"/>
                  </a:lnTo>
                  <a:lnTo>
                    <a:pt x="941" y="2324"/>
                  </a:lnTo>
                  <a:lnTo>
                    <a:pt x="1070" y="2342"/>
                  </a:lnTo>
                  <a:lnTo>
                    <a:pt x="1310" y="2342"/>
                  </a:lnTo>
                  <a:lnTo>
                    <a:pt x="1420" y="2324"/>
                  </a:lnTo>
                  <a:lnTo>
                    <a:pt x="1531" y="2287"/>
                  </a:lnTo>
                  <a:lnTo>
                    <a:pt x="1642" y="2250"/>
                  </a:lnTo>
                  <a:lnTo>
                    <a:pt x="1845" y="2139"/>
                  </a:lnTo>
                  <a:lnTo>
                    <a:pt x="2011" y="2010"/>
                  </a:lnTo>
                  <a:lnTo>
                    <a:pt x="2158" y="1844"/>
                  </a:lnTo>
                  <a:lnTo>
                    <a:pt x="2250" y="1641"/>
                  </a:lnTo>
                  <a:lnTo>
                    <a:pt x="2287" y="1531"/>
                  </a:lnTo>
                  <a:lnTo>
                    <a:pt x="2324" y="1420"/>
                  </a:lnTo>
                  <a:lnTo>
                    <a:pt x="2342" y="1310"/>
                  </a:lnTo>
                  <a:lnTo>
                    <a:pt x="2342" y="1199"/>
                  </a:lnTo>
                  <a:lnTo>
                    <a:pt x="2342" y="1070"/>
                  </a:lnTo>
                  <a:lnTo>
                    <a:pt x="2324" y="941"/>
                  </a:lnTo>
                  <a:lnTo>
                    <a:pt x="2306" y="830"/>
                  </a:lnTo>
                  <a:lnTo>
                    <a:pt x="2269" y="720"/>
                  </a:lnTo>
                  <a:lnTo>
                    <a:pt x="2213" y="609"/>
                  </a:lnTo>
                  <a:lnTo>
                    <a:pt x="2158" y="517"/>
                  </a:lnTo>
                  <a:lnTo>
                    <a:pt x="2103" y="425"/>
                  </a:lnTo>
                  <a:lnTo>
                    <a:pt x="2011" y="332"/>
                  </a:lnTo>
                  <a:lnTo>
                    <a:pt x="1937" y="259"/>
                  </a:lnTo>
                  <a:lnTo>
                    <a:pt x="1845" y="185"/>
                  </a:lnTo>
                  <a:lnTo>
                    <a:pt x="1752" y="130"/>
                  </a:lnTo>
                  <a:lnTo>
                    <a:pt x="1642" y="93"/>
                  </a:lnTo>
                  <a:lnTo>
                    <a:pt x="1531" y="56"/>
                  </a:lnTo>
                  <a:lnTo>
                    <a:pt x="1420" y="19"/>
                  </a:lnTo>
                  <a:lnTo>
                    <a:pt x="129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8" name="Google Shape;4218;p15"/>
            <p:cNvSpPr/>
            <p:nvPr/>
          </p:nvSpPr>
          <p:spPr>
            <a:xfrm>
              <a:off x="6040300" y="1532925"/>
              <a:ext cx="58575" cy="58575"/>
            </a:xfrm>
            <a:custGeom>
              <a:avLst/>
              <a:gdLst/>
              <a:ahLst/>
              <a:cxnLst/>
              <a:rect l="l" t="t" r="r" b="b"/>
              <a:pathLst>
                <a:path w="2343" h="2343" extrusionOk="0">
                  <a:moveTo>
                    <a:pt x="1052" y="1"/>
                  </a:moveTo>
                  <a:lnTo>
                    <a:pt x="923" y="19"/>
                  </a:lnTo>
                  <a:lnTo>
                    <a:pt x="812" y="56"/>
                  </a:lnTo>
                  <a:lnTo>
                    <a:pt x="702" y="93"/>
                  </a:lnTo>
                  <a:lnTo>
                    <a:pt x="591" y="130"/>
                  </a:lnTo>
                  <a:lnTo>
                    <a:pt x="499" y="204"/>
                  </a:lnTo>
                  <a:lnTo>
                    <a:pt x="407" y="259"/>
                  </a:lnTo>
                  <a:lnTo>
                    <a:pt x="333" y="333"/>
                  </a:lnTo>
                  <a:lnTo>
                    <a:pt x="259" y="425"/>
                  </a:lnTo>
                  <a:lnTo>
                    <a:pt x="185" y="517"/>
                  </a:lnTo>
                  <a:lnTo>
                    <a:pt x="130" y="609"/>
                  </a:lnTo>
                  <a:lnTo>
                    <a:pt x="75" y="720"/>
                  </a:lnTo>
                  <a:lnTo>
                    <a:pt x="38" y="831"/>
                  </a:lnTo>
                  <a:lnTo>
                    <a:pt x="19" y="941"/>
                  </a:lnTo>
                  <a:lnTo>
                    <a:pt x="1" y="1070"/>
                  </a:lnTo>
                  <a:lnTo>
                    <a:pt x="1" y="1199"/>
                  </a:lnTo>
                  <a:lnTo>
                    <a:pt x="1" y="1310"/>
                  </a:lnTo>
                  <a:lnTo>
                    <a:pt x="19" y="1439"/>
                  </a:lnTo>
                  <a:lnTo>
                    <a:pt x="56" y="1550"/>
                  </a:lnTo>
                  <a:lnTo>
                    <a:pt x="93" y="1642"/>
                  </a:lnTo>
                  <a:lnTo>
                    <a:pt x="204" y="1845"/>
                  </a:lnTo>
                  <a:lnTo>
                    <a:pt x="351" y="2011"/>
                  </a:lnTo>
                  <a:lnTo>
                    <a:pt x="517" y="2158"/>
                  </a:lnTo>
                  <a:lnTo>
                    <a:pt x="720" y="2250"/>
                  </a:lnTo>
                  <a:lnTo>
                    <a:pt x="812" y="2287"/>
                  </a:lnTo>
                  <a:lnTo>
                    <a:pt x="923" y="2324"/>
                  </a:lnTo>
                  <a:lnTo>
                    <a:pt x="1052" y="2343"/>
                  </a:lnTo>
                  <a:lnTo>
                    <a:pt x="1292" y="2343"/>
                  </a:lnTo>
                  <a:lnTo>
                    <a:pt x="1421" y="2324"/>
                  </a:lnTo>
                  <a:lnTo>
                    <a:pt x="1531" y="2287"/>
                  </a:lnTo>
                  <a:lnTo>
                    <a:pt x="1642" y="2250"/>
                  </a:lnTo>
                  <a:lnTo>
                    <a:pt x="1753" y="2195"/>
                  </a:lnTo>
                  <a:lnTo>
                    <a:pt x="1845" y="2140"/>
                  </a:lnTo>
                  <a:lnTo>
                    <a:pt x="1937" y="2084"/>
                  </a:lnTo>
                  <a:lnTo>
                    <a:pt x="2011" y="1992"/>
                  </a:lnTo>
                  <a:lnTo>
                    <a:pt x="2084" y="1918"/>
                  </a:lnTo>
                  <a:lnTo>
                    <a:pt x="2158" y="1826"/>
                  </a:lnTo>
                  <a:lnTo>
                    <a:pt x="2214" y="1716"/>
                  </a:lnTo>
                  <a:lnTo>
                    <a:pt x="2269" y="1623"/>
                  </a:lnTo>
                  <a:lnTo>
                    <a:pt x="2306" y="1513"/>
                  </a:lnTo>
                  <a:lnTo>
                    <a:pt x="2324" y="1384"/>
                  </a:lnTo>
                  <a:lnTo>
                    <a:pt x="2343" y="1273"/>
                  </a:lnTo>
                  <a:lnTo>
                    <a:pt x="2343" y="1144"/>
                  </a:lnTo>
                  <a:lnTo>
                    <a:pt x="2343" y="1015"/>
                  </a:lnTo>
                  <a:lnTo>
                    <a:pt x="2324" y="904"/>
                  </a:lnTo>
                  <a:lnTo>
                    <a:pt x="2287" y="794"/>
                  </a:lnTo>
                  <a:lnTo>
                    <a:pt x="2250" y="683"/>
                  </a:lnTo>
                  <a:lnTo>
                    <a:pt x="2140" y="499"/>
                  </a:lnTo>
                  <a:lnTo>
                    <a:pt x="1992" y="333"/>
                  </a:lnTo>
                  <a:lnTo>
                    <a:pt x="1826" y="185"/>
                  </a:lnTo>
                  <a:lnTo>
                    <a:pt x="1624" y="93"/>
                  </a:lnTo>
                  <a:lnTo>
                    <a:pt x="1531" y="56"/>
                  </a:lnTo>
                  <a:lnTo>
                    <a:pt x="1421" y="19"/>
                  </a:lnTo>
                  <a:lnTo>
                    <a:pt x="129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9" name="Google Shape;4219;p15"/>
            <p:cNvSpPr/>
            <p:nvPr/>
          </p:nvSpPr>
          <p:spPr>
            <a:xfrm>
              <a:off x="5963325" y="1518650"/>
              <a:ext cx="58575" cy="58550"/>
            </a:xfrm>
            <a:custGeom>
              <a:avLst/>
              <a:gdLst/>
              <a:ahLst/>
              <a:cxnLst/>
              <a:rect l="l" t="t" r="r" b="b"/>
              <a:pathLst>
                <a:path w="2343" h="2342" extrusionOk="0">
                  <a:moveTo>
                    <a:pt x="1052" y="0"/>
                  </a:moveTo>
                  <a:lnTo>
                    <a:pt x="941" y="19"/>
                  </a:lnTo>
                  <a:lnTo>
                    <a:pt x="830" y="56"/>
                  </a:lnTo>
                  <a:lnTo>
                    <a:pt x="720" y="92"/>
                  </a:lnTo>
                  <a:lnTo>
                    <a:pt x="517" y="185"/>
                  </a:lnTo>
                  <a:lnTo>
                    <a:pt x="351" y="314"/>
                  </a:lnTo>
                  <a:lnTo>
                    <a:pt x="204" y="480"/>
                  </a:lnTo>
                  <a:lnTo>
                    <a:pt x="93" y="682"/>
                  </a:lnTo>
                  <a:lnTo>
                    <a:pt x="56" y="793"/>
                  </a:lnTo>
                  <a:lnTo>
                    <a:pt x="38" y="904"/>
                  </a:lnTo>
                  <a:lnTo>
                    <a:pt x="19" y="1014"/>
                  </a:lnTo>
                  <a:lnTo>
                    <a:pt x="1" y="1125"/>
                  </a:lnTo>
                  <a:lnTo>
                    <a:pt x="1" y="1254"/>
                  </a:lnTo>
                  <a:lnTo>
                    <a:pt x="19" y="1383"/>
                  </a:lnTo>
                  <a:lnTo>
                    <a:pt x="38" y="1494"/>
                  </a:lnTo>
                  <a:lnTo>
                    <a:pt x="75" y="1604"/>
                  </a:lnTo>
                  <a:lnTo>
                    <a:pt x="130" y="1715"/>
                  </a:lnTo>
                  <a:lnTo>
                    <a:pt x="185" y="1807"/>
                  </a:lnTo>
                  <a:lnTo>
                    <a:pt x="240" y="1899"/>
                  </a:lnTo>
                  <a:lnTo>
                    <a:pt x="314" y="1992"/>
                  </a:lnTo>
                  <a:lnTo>
                    <a:pt x="406" y="2065"/>
                  </a:lnTo>
                  <a:lnTo>
                    <a:pt x="499" y="2139"/>
                  </a:lnTo>
                  <a:lnTo>
                    <a:pt x="591" y="2194"/>
                  </a:lnTo>
                  <a:lnTo>
                    <a:pt x="683" y="2250"/>
                  </a:lnTo>
                  <a:lnTo>
                    <a:pt x="794" y="2287"/>
                  </a:lnTo>
                  <a:lnTo>
                    <a:pt x="923" y="2305"/>
                  </a:lnTo>
                  <a:lnTo>
                    <a:pt x="1033" y="2323"/>
                  </a:lnTo>
                  <a:lnTo>
                    <a:pt x="1162" y="2342"/>
                  </a:lnTo>
                  <a:lnTo>
                    <a:pt x="1273" y="2323"/>
                  </a:lnTo>
                  <a:lnTo>
                    <a:pt x="1402" y="2323"/>
                  </a:lnTo>
                  <a:lnTo>
                    <a:pt x="1513" y="2287"/>
                  </a:lnTo>
                  <a:lnTo>
                    <a:pt x="1623" y="2250"/>
                  </a:lnTo>
                  <a:lnTo>
                    <a:pt x="1808" y="2158"/>
                  </a:lnTo>
                  <a:lnTo>
                    <a:pt x="1992" y="2010"/>
                  </a:lnTo>
                  <a:lnTo>
                    <a:pt x="2121" y="1844"/>
                  </a:lnTo>
                  <a:lnTo>
                    <a:pt x="2232" y="1660"/>
                  </a:lnTo>
                  <a:lnTo>
                    <a:pt x="2269" y="1549"/>
                  </a:lnTo>
                  <a:lnTo>
                    <a:pt x="2306" y="1438"/>
                  </a:lnTo>
                  <a:lnTo>
                    <a:pt x="2324" y="1328"/>
                  </a:lnTo>
                  <a:lnTo>
                    <a:pt x="2342" y="1217"/>
                  </a:lnTo>
                  <a:lnTo>
                    <a:pt x="2324" y="1088"/>
                  </a:lnTo>
                  <a:lnTo>
                    <a:pt x="2324" y="959"/>
                  </a:lnTo>
                  <a:lnTo>
                    <a:pt x="2287" y="848"/>
                  </a:lnTo>
                  <a:lnTo>
                    <a:pt x="2250" y="738"/>
                  </a:lnTo>
                  <a:lnTo>
                    <a:pt x="2213" y="627"/>
                  </a:lnTo>
                  <a:lnTo>
                    <a:pt x="2158" y="535"/>
                  </a:lnTo>
                  <a:lnTo>
                    <a:pt x="2084" y="443"/>
                  </a:lnTo>
                  <a:lnTo>
                    <a:pt x="2011" y="351"/>
                  </a:lnTo>
                  <a:lnTo>
                    <a:pt x="1937" y="277"/>
                  </a:lnTo>
                  <a:lnTo>
                    <a:pt x="1845" y="203"/>
                  </a:lnTo>
                  <a:lnTo>
                    <a:pt x="1752" y="148"/>
                  </a:lnTo>
                  <a:lnTo>
                    <a:pt x="1642" y="92"/>
                  </a:lnTo>
                  <a:lnTo>
                    <a:pt x="1531" y="56"/>
                  </a:lnTo>
                  <a:lnTo>
                    <a:pt x="1421" y="37"/>
                  </a:lnTo>
                  <a:lnTo>
                    <a:pt x="1310" y="19"/>
                  </a:lnTo>
                  <a:lnTo>
                    <a:pt x="118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0" name="Google Shape;4220;p15"/>
            <p:cNvSpPr/>
            <p:nvPr/>
          </p:nvSpPr>
          <p:spPr>
            <a:xfrm>
              <a:off x="5578425" y="1370675"/>
              <a:ext cx="57650" cy="57650"/>
            </a:xfrm>
            <a:custGeom>
              <a:avLst/>
              <a:gdLst/>
              <a:ahLst/>
              <a:cxnLst/>
              <a:rect l="l" t="t" r="r" b="b"/>
              <a:pathLst>
                <a:path w="2306" h="2306" extrusionOk="0">
                  <a:moveTo>
                    <a:pt x="1033" y="1"/>
                  </a:moveTo>
                  <a:lnTo>
                    <a:pt x="904" y="19"/>
                  </a:lnTo>
                  <a:lnTo>
                    <a:pt x="794" y="56"/>
                  </a:lnTo>
                  <a:lnTo>
                    <a:pt x="702" y="93"/>
                  </a:lnTo>
                  <a:lnTo>
                    <a:pt x="499" y="203"/>
                  </a:lnTo>
                  <a:lnTo>
                    <a:pt x="333" y="333"/>
                  </a:lnTo>
                  <a:lnTo>
                    <a:pt x="185" y="498"/>
                  </a:lnTo>
                  <a:lnTo>
                    <a:pt x="93" y="701"/>
                  </a:lnTo>
                  <a:lnTo>
                    <a:pt x="56" y="812"/>
                  </a:lnTo>
                  <a:lnTo>
                    <a:pt x="19" y="923"/>
                  </a:lnTo>
                  <a:lnTo>
                    <a:pt x="1" y="1033"/>
                  </a:lnTo>
                  <a:lnTo>
                    <a:pt x="1" y="1162"/>
                  </a:lnTo>
                  <a:lnTo>
                    <a:pt x="1" y="1273"/>
                  </a:lnTo>
                  <a:lnTo>
                    <a:pt x="19" y="1402"/>
                  </a:lnTo>
                  <a:lnTo>
                    <a:pt x="56" y="1513"/>
                  </a:lnTo>
                  <a:lnTo>
                    <a:pt x="93" y="1605"/>
                  </a:lnTo>
                  <a:lnTo>
                    <a:pt x="204" y="1808"/>
                  </a:lnTo>
                  <a:lnTo>
                    <a:pt x="333" y="1974"/>
                  </a:lnTo>
                  <a:lnTo>
                    <a:pt x="499" y="2121"/>
                  </a:lnTo>
                  <a:lnTo>
                    <a:pt x="702" y="2213"/>
                  </a:lnTo>
                  <a:lnTo>
                    <a:pt x="812" y="2250"/>
                  </a:lnTo>
                  <a:lnTo>
                    <a:pt x="923" y="2287"/>
                  </a:lnTo>
                  <a:lnTo>
                    <a:pt x="1033" y="2305"/>
                  </a:lnTo>
                  <a:lnTo>
                    <a:pt x="1273" y="2305"/>
                  </a:lnTo>
                  <a:lnTo>
                    <a:pt x="1402" y="2287"/>
                  </a:lnTo>
                  <a:lnTo>
                    <a:pt x="1513" y="2250"/>
                  </a:lnTo>
                  <a:lnTo>
                    <a:pt x="1605" y="2213"/>
                  </a:lnTo>
                  <a:lnTo>
                    <a:pt x="1808" y="2103"/>
                  </a:lnTo>
                  <a:lnTo>
                    <a:pt x="1974" y="1974"/>
                  </a:lnTo>
                  <a:lnTo>
                    <a:pt x="2121" y="1808"/>
                  </a:lnTo>
                  <a:lnTo>
                    <a:pt x="2214" y="1605"/>
                  </a:lnTo>
                  <a:lnTo>
                    <a:pt x="2250" y="1494"/>
                  </a:lnTo>
                  <a:lnTo>
                    <a:pt x="2287" y="1383"/>
                  </a:lnTo>
                  <a:lnTo>
                    <a:pt x="2306" y="1273"/>
                  </a:lnTo>
                  <a:lnTo>
                    <a:pt x="2306" y="1144"/>
                  </a:lnTo>
                  <a:lnTo>
                    <a:pt x="2306" y="1033"/>
                  </a:lnTo>
                  <a:lnTo>
                    <a:pt x="2287" y="904"/>
                  </a:lnTo>
                  <a:lnTo>
                    <a:pt x="2250" y="793"/>
                  </a:lnTo>
                  <a:lnTo>
                    <a:pt x="2214" y="701"/>
                  </a:lnTo>
                  <a:lnTo>
                    <a:pt x="2103" y="498"/>
                  </a:lnTo>
                  <a:lnTo>
                    <a:pt x="1974" y="333"/>
                  </a:lnTo>
                  <a:lnTo>
                    <a:pt x="1808" y="185"/>
                  </a:lnTo>
                  <a:lnTo>
                    <a:pt x="1605" y="93"/>
                  </a:lnTo>
                  <a:lnTo>
                    <a:pt x="1494" y="56"/>
                  </a:lnTo>
                  <a:lnTo>
                    <a:pt x="1384" y="19"/>
                  </a:lnTo>
                  <a:lnTo>
                    <a:pt x="127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1" name="Google Shape;4221;p15"/>
            <p:cNvSpPr/>
            <p:nvPr/>
          </p:nvSpPr>
          <p:spPr>
            <a:xfrm>
              <a:off x="5883575" y="1504825"/>
              <a:ext cx="58125" cy="57625"/>
            </a:xfrm>
            <a:custGeom>
              <a:avLst/>
              <a:gdLst/>
              <a:ahLst/>
              <a:cxnLst/>
              <a:rect l="l" t="t" r="r" b="b"/>
              <a:pathLst>
                <a:path w="2325" h="2305" extrusionOk="0">
                  <a:moveTo>
                    <a:pt x="1034" y="0"/>
                  </a:moveTo>
                  <a:lnTo>
                    <a:pt x="923" y="19"/>
                  </a:lnTo>
                  <a:lnTo>
                    <a:pt x="812" y="55"/>
                  </a:lnTo>
                  <a:lnTo>
                    <a:pt x="702" y="92"/>
                  </a:lnTo>
                  <a:lnTo>
                    <a:pt x="499" y="185"/>
                  </a:lnTo>
                  <a:lnTo>
                    <a:pt x="333" y="332"/>
                  </a:lnTo>
                  <a:lnTo>
                    <a:pt x="204" y="498"/>
                  </a:lnTo>
                  <a:lnTo>
                    <a:pt x="93" y="682"/>
                  </a:lnTo>
                  <a:lnTo>
                    <a:pt x="56" y="793"/>
                  </a:lnTo>
                  <a:lnTo>
                    <a:pt x="38" y="904"/>
                  </a:lnTo>
                  <a:lnTo>
                    <a:pt x="19" y="1014"/>
                  </a:lnTo>
                  <a:lnTo>
                    <a:pt x="1" y="1143"/>
                  </a:lnTo>
                  <a:lnTo>
                    <a:pt x="19" y="1272"/>
                  </a:lnTo>
                  <a:lnTo>
                    <a:pt x="19" y="1383"/>
                  </a:lnTo>
                  <a:lnTo>
                    <a:pt x="56" y="1512"/>
                  </a:lnTo>
                  <a:lnTo>
                    <a:pt x="93" y="1604"/>
                  </a:lnTo>
                  <a:lnTo>
                    <a:pt x="148" y="1715"/>
                  </a:lnTo>
                  <a:lnTo>
                    <a:pt x="204" y="1807"/>
                  </a:lnTo>
                  <a:lnTo>
                    <a:pt x="278" y="1899"/>
                  </a:lnTo>
                  <a:lnTo>
                    <a:pt x="351" y="1991"/>
                  </a:lnTo>
                  <a:lnTo>
                    <a:pt x="425" y="2065"/>
                  </a:lnTo>
                  <a:lnTo>
                    <a:pt x="517" y="2121"/>
                  </a:lnTo>
                  <a:lnTo>
                    <a:pt x="609" y="2176"/>
                  </a:lnTo>
                  <a:lnTo>
                    <a:pt x="720" y="2231"/>
                  </a:lnTo>
                  <a:lnTo>
                    <a:pt x="831" y="2268"/>
                  </a:lnTo>
                  <a:lnTo>
                    <a:pt x="941" y="2286"/>
                  </a:lnTo>
                  <a:lnTo>
                    <a:pt x="1070" y="2305"/>
                  </a:lnTo>
                  <a:lnTo>
                    <a:pt x="1310" y="2305"/>
                  </a:lnTo>
                  <a:lnTo>
                    <a:pt x="1439" y="2286"/>
                  </a:lnTo>
                  <a:lnTo>
                    <a:pt x="1550" y="2250"/>
                  </a:lnTo>
                  <a:lnTo>
                    <a:pt x="1642" y="2213"/>
                  </a:lnTo>
                  <a:lnTo>
                    <a:pt x="1845" y="2102"/>
                  </a:lnTo>
                  <a:lnTo>
                    <a:pt x="2011" y="1955"/>
                  </a:lnTo>
                  <a:lnTo>
                    <a:pt x="2140" y="1789"/>
                  </a:lnTo>
                  <a:lnTo>
                    <a:pt x="2232" y="1586"/>
                  </a:lnTo>
                  <a:lnTo>
                    <a:pt x="2269" y="1475"/>
                  </a:lnTo>
                  <a:lnTo>
                    <a:pt x="2306" y="1365"/>
                  </a:lnTo>
                  <a:lnTo>
                    <a:pt x="2306" y="1254"/>
                  </a:lnTo>
                  <a:lnTo>
                    <a:pt x="2324" y="1125"/>
                  </a:lnTo>
                  <a:lnTo>
                    <a:pt x="2306" y="1014"/>
                  </a:lnTo>
                  <a:lnTo>
                    <a:pt x="2287" y="904"/>
                  </a:lnTo>
                  <a:lnTo>
                    <a:pt x="2269" y="793"/>
                  </a:lnTo>
                  <a:lnTo>
                    <a:pt x="2232" y="682"/>
                  </a:lnTo>
                  <a:lnTo>
                    <a:pt x="2121" y="480"/>
                  </a:lnTo>
                  <a:lnTo>
                    <a:pt x="1974" y="314"/>
                  </a:lnTo>
                  <a:lnTo>
                    <a:pt x="1808" y="185"/>
                  </a:lnTo>
                  <a:lnTo>
                    <a:pt x="1605" y="74"/>
                  </a:lnTo>
                  <a:lnTo>
                    <a:pt x="1513" y="37"/>
                  </a:lnTo>
                  <a:lnTo>
                    <a:pt x="1402" y="19"/>
                  </a:lnTo>
                  <a:lnTo>
                    <a:pt x="127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2" name="Google Shape;4222;p15"/>
            <p:cNvSpPr/>
            <p:nvPr/>
          </p:nvSpPr>
          <p:spPr>
            <a:xfrm>
              <a:off x="5092600" y="873300"/>
              <a:ext cx="59025" cy="59025"/>
            </a:xfrm>
            <a:custGeom>
              <a:avLst/>
              <a:gdLst/>
              <a:ahLst/>
              <a:cxnLst/>
              <a:rect l="l" t="t" r="r" b="b"/>
              <a:pathLst>
                <a:path w="2361" h="2361" extrusionOk="0">
                  <a:moveTo>
                    <a:pt x="1199" y="1"/>
                  </a:moveTo>
                  <a:lnTo>
                    <a:pt x="1070" y="19"/>
                  </a:lnTo>
                  <a:lnTo>
                    <a:pt x="959" y="19"/>
                  </a:lnTo>
                  <a:lnTo>
                    <a:pt x="848" y="56"/>
                  </a:lnTo>
                  <a:lnTo>
                    <a:pt x="738" y="93"/>
                  </a:lnTo>
                  <a:lnTo>
                    <a:pt x="535" y="185"/>
                  </a:lnTo>
                  <a:lnTo>
                    <a:pt x="369" y="333"/>
                  </a:lnTo>
                  <a:lnTo>
                    <a:pt x="221" y="499"/>
                  </a:lnTo>
                  <a:lnTo>
                    <a:pt x="111" y="683"/>
                  </a:lnTo>
                  <a:lnTo>
                    <a:pt x="74" y="794"/>
                  </a:lnTo>
                  <a:lnTo>
                    <a:pt x="37" y="904"/>
                  </a:lnTo>
                  <a:lnTo>
                    <a:pt x="19" y="1015"/>
                  </a:lnTo>
                  <a:lnTo>
                    <a:pt x="0" y="1126"/>
                  </a:lnTo>
                  <a:lnTo>
                    <a:pt x="0" y="1255"/>
                  </a:lnTo>
                  <a:lnTo>
                    <a:pt x="19" y="1384"/>
                  </a:lnTo>
                  <a:lnTo>
                    <a:pt x="37" y="1494"/>
                  </a:lnTo>
                  <a:lnTo>
                    <a:pt x="74" y="1605"/>
                  </a:lnTo>
                  <a:lnTo>
                    <a:pt x="129" y="1716"/>
                  </a:lnTo>
                  <a:lnTo>
                    <a:pt x="166" y="1808"/>
                  </a:lnTo>
                  <a:lnTo>
                    <a:pt x="240" y="1900"/>
                  </a:lnTo>
                  <a:lnTo>
                    <a:pt x="314" y="1992"/>
                  </a:lnTo>
                  <a:lnTo>
                    <a:pt x="387" y="2066"/>
                  </a:lnTo>
                  <a:lnTo>
                    <a:pt x="480" y="2140"/>
                  </a:lnTo>
                  <a:lnTo>
                    <a:pt x="572" y="2213"/>
                  </a:lnTo>
                  <a:lnTo>
                    <a:pt x="682" y="2250"/>
                  </a:lnTo>
                  <a:lnTo>
                    <a:pt x="793" y="2306"/>
                  </a:lnTo>
                  <a:lnTo>
                    <a:pt x="904" y="2342"/>
                  </a:lnTo>
                  <a:lnTo>
                    <a:pt x="1014" y="2361"/>
                  </a:lnTo>
                  <a:lnTo>
                    <a:pt x="1272" y="2361"/>
                  </a:lnTo>
                  <a:lnTo>
                    <a:pt x="1383" y="2342"/>
                  </a:lnTo>
                  <a:lnTo>
                    <a:pt x="1494" y="2324"/>
                  </a:lnTo>
                  <a:lnTo>
                    <a:pt x="1604" y="2287"/>
                  </a:lnTo>
                  <a:lnTo>
                    <a:pt x="1715" y="2250"/>
                  </a:lnTo>
                  <a:lnTo>
                    <a:pt x="1826" y="2177"/>
                  </a:lnTo>
                  <a:lnTo>
                    <a:pt x="1918" y="2121"/>
                  </a:lnTo>
                  <a:lnTo>
                    <a:pt x="1991" y="2047"/>
                  </a:lnTo>
                  <a:lnTo>
                    <a:pt x="2084" y="1974"/>
                  </a:lnTo>
                  <a:lnTo>
                    <a:pt x="2139" y="1882"/>
                  </a:lnTo>
                  <a:lnTo>
                    <a:pt x="2213" y="1789"/>
                  </a:lnTo>
                  <a:lnTo>
                    <a:pt x="2250" y="1679"/>
                  </a:lnTo>
                  <a:lnTo>
                    <a:pt x="2305" y="1568"/>
                  </a:lnTo>
                  <a:lnTo>
                    <a:pt x="2323" y="1457"/>
                  </a:lnTo>
                  <a:lnTo>
                    <a:pt x="2360" y="1328"/>
                  </a:lnTo>
                  <a:lnTo>
                    <a:pt x="2360" y="1218"/>
                  </a:lnTo>
                  <a:lnTo>
                    <a:pt x="2360" y="1089"/>
                  </a:lnTo>
                  <a:lnTo>
                    <a:pt x="2342" y="960"/>
                  </a:lnTo>
                  <a:lnTo>
                    <a:pt x="2323" y="849"/>
                  </a:lnTo>
                  <a:lnTo>
                    <a:pt x="2286" y="738"/>
                  </a:lnTo>
                  <a:lnTo>
                    <a:pt x="2231" y="628"/>
                  </a:lnTo>
                  <a:lnTo>
                    <a:pt x="2176" y="536"/>
                  </a:lnTo>
                  <a:lnTo>
                    <a:pt x="2102" y="443"/>
                  </a:lnTo>
                  <a:lnTo>
                    <a:pt x="2028" y="351"/>
                  </a:lnTo>
                  <a:lnTo>
                    <a:pt x="1955" y="277"/>
                  </a:lnTo>
                  <a:lnTo>
                    <a:pt x="1862" y="222"/>
                  </a:lnTo>
                  <a:lnTo>
                    <a:pt x="1770" y="148"/>
                  </a:lnTo>
                  <a:lnTo>
                    <a:pt x="1660" y="111"/>
                  </a:lnTo>
                  <a:lnTo>
                    <a:pt x="1549" y="56"/>
                  </a:lnTo>
                  <a:lnTo>
                    <a:pt x="1438" y="38"/>
                  </a:lnTo>
                  <a:lnTo>
                    <a:pt x="1309" y="19"/>
                  </a:lnTo>
                  <a:lnTo>
                    <a:pt x="1199"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3" name="Google Shape;4223;p15"/>
            <p:cNvSpPr/>
            <p:nvPr/>
          </p:nvSpPr>
          <p:spPr>
            <a:xfrm>
              <a:off x="5290350" y="1154025"/>
              <a:ext cx="57625" cy="57200"/>
            </a:xfrm>
            <a:custGeom>
              <a:avLst/>
              <a:gdLst/>
              <a:ahLst/>
              <a:cxnLst/>
              <a:rect l="l" t="t" r="r" b="b"/>
              <a:pathLst>
                <a:path w="2305" h="2288" extrusionOk="0">
                  <a:moveTo>
                    <a:pt x="1014" y="1"/>
                  </a:moveTo>
                  <a:lnTo>
                    <a:pt x="885" y="19"/>
                  </a:lnTo>
                  <a:lnTo>
                    <a:pt x="774" y="56"/>
                  </a:lnTo>
                  <a:lnTo>
                    <a:pt x="682" y="93"/>
                  </a:lnTo>
                  <a:lnTo>
                    <a:pt x="479" y="185"/>
                  </a:lnTo>
                  <a:lnTo>
                    <a:pt x="314" y="333"/>
                  </a:lnTo>
                  <a:lnTo>
                    <a:pt x="184" y="517"/>
                  </a:lnTo>
                  <a:lnTo>
                    <a:pt x="74" y="701"/>
                  </a:lnTo>
                  <a:lnTo>
                    <a:pt x="37" y="812"/>
                  </a:lnTo>
                  <a:lnTo>
                    <a:pt x="19" y="923"/>
                  </a:lnTo>
                  <a:lnTo>
                    <a:pt x="0" y="1052"/>
                  </a:lnTo>
                  <a:lnTo>
                    <a:pt x="0" y="1162"/>
                  </a:lnTo>
                  <a:lnTo>
                    <a:pt x="0" y="1291"/>
                  </a:lnTo>
                  <a:lnTo>
                    <a:pt x="19" y="1402"/>
                  </a:lnTo>
                  <a:lnTo>
                    <a:pt x="55" y="1513"/>
                  </a:lnTo>
                  <a:lnTo>
                    <a:pt x="92" y="1623"/>
                  </a:lnTo>
                  <a:lnTo>
                    <a:pt x="148" y="1715"/>
                  </a:lnTo>
                  <a:lnTo>
                    <a:pt x="203" y="1808"/>
                  </a:lnTo>
                  <a:lnTo>
                    <a:pt x="332" y="1974"/>
                  </a:lnTo>
                  <a:lnTo>
                    <a:pt x="516" y="2121"/>
                  </a:lnTo>
                  <a:lnTo>
                    <a:pt x="701" y="2213"/>
                  </a:lnTo>
                  <a:lnTo>
                    <a:pt x="811" y="2250"/>
                  </a:lnTo>
                  <a:lnTo>
                    <a:pt x="922" y="2269"/>
                  </a:lnTo>
                  <a:lnTo>
                    <a:pt x="1051" y="2287"/>
                  </a:lnTo>
                  <a:lnTo>
                    <a:pt x="1291" y="2287"/>
                  </a:lnTo>
                  <a:lnTo>
                    <a:pt x="1401" y="2269"/>
                  </a:lnTo>
                  <a:lnTo>
                    <a:pt x="1512" y="2232"/>
                  </a:lnTo>
                  <a:lnTo>
                    <a:pt x="1623" y="2195"/>
                  </a:lnTo>
                  <a:lnTo>
                    <a:pt x="1807" y="2103"/>
                  </a:lnTo>
                  <a:lnTo>
                    <a:pt x="1973" y="1955"/>
                  </a:lnTo>
                  <a:lnTo>
                    <a:pt x="2120" y="1789"/>
                  </a:lnTo>
                  <a:lnTo>
                    <a:pt x="2213" y="1586"/>
                  </a:lnTo>
                  <a:lnTo>
                    <a:pt x="2250" y="1476"/>
                  </a:lnTo>
                  <a:lnTo>
                    <a:pt x="2286" y="1365"/>
                  </a:lnTo>
                  <a:lnTo>
                    <a:pt x="2305" y="1236"/>
                  </a:lnTo>
                  <a:lnTo>
                    <a:pt x="2305" y="1125"/>
                  </a:lnTo>
                  <a:lnTo>
                    <a:pt x="2286" y="996"/>
                  </a:lnTo>
                  <a:lnTo>
                    <a:pt x="2268" y="886"/>
                  </a:lnTo>
                  <a:lnTo>
                    <a:pt x="2250" y="775"/>
                  </a:lnTo>
                  <a:lnTo>
                    <a:pt x="2213" y="664"/>
                  </a:lnTo>
                  <a:lnTo>
                    <a:pt x="2157" y="572"/>
                  </a:lnTo>
                  <a:lnTo>
                    <a:pt x="2102" y="480"/>
                  </a:lnTo>
                  <a:lnTo>
                    <a:pt x="1955" y="314"/>
                  </a:lnTo>
                  <a:lnTo>
                    <a:pt x="1789" y="167"/>
                  </a:lnTo>
                  <a:lnTo>
                    <a:pt x="1586" y="74"/>
                  </a:lnTo>
                  <a:lnTo>
                    <a:pt x="1475" y="38"/>
                  </a:lnTo>
                  <a:lnTo>
                    <a:pt x="1365" y="19"/>
                  </a:lnTo>
                  <a:lnTo>
                    <a:pt x="1254"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4" name="Google Shape;4224;p15"/>
            <p:cNvSpPr/>
            <p:nvPr/>
          </p:nvSpPr>
          <p:spPr>
            <a:xfrm>
              <a:off x="4910525" y="514225"/>
              <a:ext cx="58100" cy="58100"/>
            </a:xfrm>
            <a:custGeom>
              <a:avLst/>
              <a:gdLst/>
              <a:ahLst/>
              <a:cxnLst/>
              <a:rect l="l" t="t" r="r" b="b"/>
              <a:pathLst>
                <a:path w="2324" h="2324" extrusionOk="0">
                  <a:moveTo>
                    <a:pt x="1162" y="0"/>
                  </a:moveTo>
                  <a:lnTo>
                    <a:pt x="1051" y="19"/>
                  </a:lnTo>
                  <a:lnTo>
                    <a:pt x="922" y="19"/>
                  </a:lnTo>
                  <a:lnTo>
                    <a:pt x="811" y="56"/>
                  </a:lnTo>
                  <a:lnTo>
                    <a:pt x="701" y="93"/>
                  </a:lnTo>
                  <a:lnTo>
                    <a:pt x="590" y="148"/>
                  </a:lnTo>
                  <a:lnTo>
                    <a:pt x="498" y="203"/>
                  </a:lnTo>
                  <a:lnTo>
                    <a:pt x="406" y="277"/>
                  </a:lnTo>
                  <a:lnTo>
                    <a:pt x="314" y="351"/>
                  </a:lnTo>
                  <a:lnTo>
                    <a:pt x="240" y="425"/>
                  </a:lnTo>
                  <a:lnTo>
                    <a:pt x="184" y="517"/>
                  </a:lnTo>
                  <a:lnTo>
                    <a:pt x="129" y="627"/>
                  </a:lnTo>
                  <a:lnTo>
                    <a:pt x="74" y="720"/>
                  </a:lnTo>
                  <a:lnTo>
                    <a:pt x="37" y="830"/>
                  </a:lnTo>
                  <a:lnTo>
                    <a:pt x="19" y="959"/>
                  </a:lnTo>
                  <a:lnTo>
                    <a:pt x="0" y="1070"/>
                  </a:lnTo>
                  <a:lnTo>
                    <a:pt x="0" y="1199"/>
                  </a:lnTo>
                  <a:lnTo>
                    <a:pt x="0" y="1328"/>
                  </a:lnTo>
                  <a:lnTo>
                    <a:pt x="19" y="1439"/>
                  </a:lnTo>
                  <a:lnTo>
                    <a:pt x="55" y="1549"/>
                  </a:lnTo>
                  <a:lnTo>
                    <a:pt x="92" y="1660"/>
                  </a:lnTo>
                  <a:lnTo>
                    <a:pt x="203" y="1844"/>
                  </a:lnTo>
                  <a:lnTo>
                    <a:pt x="350" y="2010"/>
                  </a:lnTo>
                  <a:lnTo>
                    <a:pt x="516" y="2139"/>
                  </a:lnTo>
                  <a:lnTo>
                    <a:pt x="719" y="2250"/>
                  </a:lnTo>
                  <a:lnTo>
                    <a:pt x="830" y="2287"/>
                  </a:lnTo>
                  <a:lnTo>
                    <a:pt x="940" y="2305"/>
                  </a:lnTo>
                  <a:lnTo>
                    <a:pt x="1051" y="2324"/>
                  </a:lnTo>
                  <a:lnTo>
                    <a:pt x="1291" y="2324"/>
                  </a:lnTo>
                  <a:lnTo>
                    <a:pt x="1420" y="2305"/>
                  </a:lnTo>
                  <a:lnTo>
                    <a:pt x="1530" y="2268"/>
                  </a:lnTo>
                  <a:lnTo>
                    <a:pt x="1641" y="2231"/>
                  </a:lnTo>
                  <a:lnTo>
                    <a:pt x="1825" y="2121"/>
                  </a:lnTo>
                  <a:lnTo>
                    <a:pt x="1991" y="1992"/>
                  </a:lnTo>
                  <a:lnTo>
                    <a:pt x="2139" y="1826"/>
                  </a:lnTo>
                  <a:lnTo>
                    <a:pt x="2231" y="1623"/>
                  </a:lnTo>
                  <a:lnTo>
                    <a:pt x="2268" y="1512"/>
                  </a:lnTo>
                  <a:lnTo>
                    <a:pt x="2305" y="1402"/>
                  </a:lnTo>
                  <a:lnTo>
                    <a:pt x="2323" y="1291"/>
                  </a:lnTo>
                  <a:lnTo>
                    <a:pt x="2323" y="1162"/>
                  </a:lnTo>
                  <a:lnTo>
                    <a:pt x="2305" y="1033"/>
                  </a:lnTo>
                  <a:lnTo>
                    <a:pt x="2305" y="922"/>
                  </a:lnTo>
                  <a:lnTo>
                    <a:pt x="2268" y="812"/>
                  </a:lnTo>
                  <a:lnTo>
                    <a:pt x="2231" y="701"/>
                  </a:lnTo>
                  <a:lnTo>
                    <a:pt x="2120" y="517"/>
                  </a:lnTo>
                  <a:lnTo>
                    <a:pt x="1991" y="332"/>
                  </a:lnTo>
                  <a:lnTo>
                    <a:pt x="1825" y="203"/>
                  </a:lnTo>
                  <a:lnTo>
                    <a:pt x="1623" y="93"/>
                  </a:lnTo>
                  <a:lnTo>
                    <a:pt x="1512" y="56"/>
                  </a:lnTo>
                  <a:lnTo>
                    <a:pt x="1401" y="37"/>
                  </a:lnTo>
                  <a:lnTo>
                    <a:pt x="1291" y="19"/>
                  </a:lnTo>
                  <a:lnTo>
                    <a:pt x="1162"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5" name="Google Shape;4225;p15"/>
            <p:cNvSpPr/>
            <p:nvPr/>
          </p:nvSpPr>
          <p:spPr>
            <a:xfrm>
              <a:off x="5724550" y="1476700"/>
              <a:ext cx="56725" cy="56725"/>
            </a:xfrm>
            <a:custGeom>
              <a:avLst/>
              <a:gdLst/>
              <a:ahLst/>
              <a:cxnLst/>
              <a:rect l="l" t="t" r="r" b="b"/>
              <a:pathLst>
                <a:path w="2269" h="2269" extrusionOk="0">
                  <a:moveTo>
                    <a:pt x="1052" y="0"/>
                  </a:moveTo>
                  <a:lnTo>
                    <a:pt x="941" y="19"/>
                  </a:lnTo>
                  <a:lnTo>
                    <a:pt x="849" y="37"/>
                  </a:lnTo>
                  <a:lnTo>
                    <a:pt x="738" y="74"/>
                  </a:lnTo>
                  <a:lnTo>
                    <a:pt x="536" y="166"/>
                  </a:lnTo>
                  <a:lnTo>
                    <a:pt x="370" y="295"/>
                  </a:lnTo>
                  <a:lnTo>
                    <a:pt x="222" y="461"/>
                  </a:lnTo>
                  <a:lnTo>
                    <a:pt x="111" y="646"/>
                  </a:lnTo>
                  <a:lnTo>
                    <a:pt x="38" y="867"/>
                  </a:lnTo>
                  <a:lnTo>
                    <a:pt x="1" y="959"/>
                  </a:lnTo>
                  <a:lnTo>
                    <a:pt x="1" y="1088"/>
                  </a:lnTo>
                  <a:lnTo>
                    <a:pt x="1" y="1199"/>
                  </a:lnTo>
                  <a:lnTo>
                    <a:pt x="1" y="1310"/>
                  </a:lnTo>
                  <a:lnTo>
                    <a:pt x="38" y="1420"/>
                  </a:lnTo>
                  <a:lnTo>
                    <a:pt x="75" y="1531"/>
                  </a:lnTo>
                  <a:lnTo>
                    <a:pt x="111" y="1641"/>
                  </a:lnTo>
                  <a:lnTo>
                    <a:pt x="167" y="1734"/>
                  </a:lnTo>
                  <a:lnTo>
                    <a:pt x="314" y="1900"/>
                  </a:lnTo>
                  <a:lnTo>
                    <a:pt x="480" y="2065"/>
                  </a:lnTo>
                  <a:lnTo>
                    <a:pt x="572" y="2121"/>
                  </a:lnTo>
                  <a:lnTo>
                    <a:pt x="665" y="2176"/>
                  </a:lnTo>
                  <a:lnTo>
                    <a:pt x="775" y="2213"/>
                  </a:lnTo>
                  <a:lnTo>
                    <a:pt x="886" y="2250"/>
                  </a:lnTo>
                  <a:lnTo>
                    <a:pt x="996" y="2268"/>
                  </a:lnTo>
                  <a:lnTo>
                    <a:pt x="1236" y="2268"/>
                  </a:lnTo>
                  <a:lnTo>
                    <a:pt x="1347" y="2250"/>
                  </a:lnTo>
                  <a:lnTo>
                    <a:pt x="1550" y="2195"/>
                  </a:lnTo>
                  <a:lnTo>
                    <a:pt x="1752" y="2084"/>
                  </a:lnTo>
                  <a:lnTo>
                    <a:pt x="1918" y="1955"/>
                  </a:lnTo>
                  <a:lnTo>
                    <a:pt x="2066" y="1789"/>
                  </a:lnTo>
                  <a:lnTo>
                    <a:pt x="2158" y="1586"/>
                  </a:lnTo>
                  <a:lnTo>
                    <a:pt x="2232" y="1383"/>
                  </a:lnTo>
                  <a:lnTo>
                    <a:pt x="2250" y="1273"/>
                  </a:lnTo>
                  <a:lnTo>
                    <a:pt x="2269" y="1162"/>
                  </a:lnTo>
                  <a:lnTo>
                    <a:pt x="2269" y="1051"/>
                  </a:lnTo>
                  <a:lnTo>
                    <a:pt x="2250" y="941"/>
                  </a:lnTo>
                  <a:lnTo>
                    <a:pt x="2195" y="720"/>
                  </a:lnTo>
                  <a:lnTo>
                    <a:pt x="2084" y="535"/>
                  </a:lnTo>
                  <a:lnTo>
                    <a:pt x="1955" y="369"/>
                  </a:lnTo>
                  <a:lnTo>
                    <a:pt x="1789" y="222"/>
                  </a:lnTo>
                  <a:lnTo>
                    <a:pt x="1605" y="111"/>
                  </a:lnTo>
                  <a:lnTo>
                    <a:pt x="1402" y="37"/>
                  </a:lnTo>
                  <a:lnTo>
                    <a:pt x="1291" y="19"/>
                  </a:lnTo>
                  <a:lnTo>
                    <a:pt x="118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6" name="Google Shape;4226;p15"/>
            <p:cNvSpPr/>
            <p:nvPr/>
          </p:nvSpPr>
          <p:spPr>
            <a:xfrm>
              <a:off x="5804300" y="1490525"/>
              <a:ext cx="57175" cy="57650"/>
            </a:xfrm>
            <a:custGeom>
              <a:avLst/>
              <a:gdLst/>
              <a:ahLst/>
              <a:cxnLst/>
              <a:rect l="l" t="t" r="r" b="b"/>
              <a:pathLst>
                <a:path w="2287" h="2306" extrusionOk="0">
                  <a:moveTo>
                    <a:pt x="1162" y="1"/>
                  </a:moveTo>
                  <a:lnTo>
                    <a:pt x="1033" y="19"/>
                  </a:lnTo>
                  <a:lnTo>
                    <a:pt x="923" y="37"/>
                  </a:lnTo>
                  <a:lnTo>
                    <a:pt x="812" y="56"/>
                  </a:lnTo>
                  <a:lnTo>
                    <a:pt x="701" y="93"/>
                  </a:lnTo>
                  <a:lnTo>
                    <a:pt x="498" y="203"/>
                  </a:lnTo>
                  <a:lnTo>
                    <a:pt x="333" y="332"/>
                  </a:lnTo>
                  <a:lnTo>
                    <a:pt x="185" y="498"/>
                  </a:lnTo>
                  <a:lnTo>
                    <a:pt x="130" y="591"/>
                  </a:lnTo>
                  <a:lnTo>
                    <a:pt x="74" y="701"/>
                  </a:lnTo>
                  <a:lnTo>
                    <a:pt x="37" y="812"/>
                  </a:lnTo>
                  <a:lnTo>
                    <a:pt x="19" y="922"/>
                  </a:lnTo>
                  <a:lnTo>
                    <a:pt x="1" y="1033"/>
                  </a:lnTo>
                  <a:lnTo>
                    <a:pt x="1" y="1144"/>
                  </a:lnTo>
                  <a:lnTo>
                    <a:pt x="1" y="1273"/>
                  </a:lnTo>
                  <a:lnTo>
                    <a:pt x="19" y="1383"/>
                  </a:lnTo>
                  <a:lnTo>
                    <a:pt x="74" y="1586"/>
                  </a:lnTo>
                  <a:lnTo>
                    <a:pt x="185" y="1789"/>
                  </a:lnTo>
                  <a:lnTo>
                    <a:pt x="314" y="1955"/>
                  </a:lnTo>
                  <a:lnTo>
                    <a:pt x="480" y="2084"/>
                  </a:lnTo>
                  <a:lnTo>
                    <a:pt x="664" y="2195"/>
                  </a:lnTo>
                  <a:lnTo>
                    <a:pt x="867" y="2268"/>
                  </a:lnTo>
                  <a:lnTo>
                    <a:pt x="978" y="2287"/>
                  </a:lnTo>
                  <a:lnTo>
                    <a:pt x="1088" y="2305"/>
                  </a:lnTo>
                  <a:lnTo>
                    <a:pt x="1218" y="2305"/>
                  </a:lnTo>
                  <a:lnTo>
                    <a:pt x="1328" y="2287"/>
                  </a:lnTo>
                  <a:lnTo>
                    <a:pt x="1439" y="2268"/>
                  </a:lnTo>
                  <a:lnTo>
                    <a:pt x="1549" y="2232"/>
                  </a:lnTo>
                  <a:lnTo>
                    <a:pt x="1752" y="2121"/>
                  </a:lnTo>
                  <a:lnTo>
                    <a:pt x="1918" y="1992"/>
                  </a:lnTo>
                  <a:lnTo>
                    <a:pt x="2066" y="1826"/>
                  </a:lnTo>
                  <a:lnTo>
                    <a:pt x="2121" y="1734"/>
                  </a:lnTo>
                  <a:lnTo>
                    <a:pt x="2176" y="1642"/>
                  </a:lnTo>
                  <a:lnTo>
                    <a:pt x="2213" y="1531"/>
                  </a:lnTo>
                  <a:lnTo>
                    <a:pt x="2250" y="1420"/>
                  </a:lnTo>
                  <a:lnTo>
                    <a:pt x="2269" y="1310"/>
                  </a:lnTo>
                  <a:lnTo>
                    <a:pt x="2287" y="1181"/>
                  </a:lnTo>
                  <a:lnTo>
                    <a:pt x="2287" y="1070"/>
                  </a:lnTo>
                  <a:lnTo>
                    <a:pt x="2269" y="941"/>
                  </a:lnTo>
                  <a:lnTo>
                    <a:pt x="2232" y="830"/>
                  </a:lnTo>
                  <a:lnTo>
                    <a:pt x="2195" y="738"/>
                  </a:lnTo>
                  <a:lnTo>
                    <a:pt x="2103" y="535"/>
                  </a:lnTo>
                  <a:lnTo>
                    <a:pt x="1973" y="351"/>
                  </a:lnTo>
                  <a:lnTo>
                    <a:pt x="1789" y="222"/>
                  </a:lnTo>
                  <a:lnTo>
                    <a:pt x="1605" y="111"/>
                  </a:lnTo>
                  <a:lnTo>
                    <a:pt x="1494" y="74"/>
                  </a:lnTo>
                  <a:lnTo>
                    <a:pt x="1383" y="37"/>
                  </a:lnTo>
                  <a:lnTo>
                    <a:pt x="1273" y="19"/>
                  </a:lnTo>
                  <a:lnTo>
                    <a:pt x="116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7" name="Google Shape;4227;p15"/>
            <p:cNvSpPr/>
            <p:nvPr/>
          </p:nvSpPr>
          <p:spPr>
            <a:xfrm>
              <a:off x="4896675" y="594900"/>
              <a:ext cx="56725" cy="56725"/>
            </a:xfrm>
            <a:custGeom>
              <a:avLst/>
              <a:gdLst/>
              <a:ahLst/>
              <a:cxnLst/>
              <a:rect l="l" t="t" r="r" b="b"/>
              <a:pathLst>
                <a:path w="2269" h="2269" extrusionOk="0">
                  <a:moveTo>
                    <a:pt x="1052" y="0"/>
                  </a:moveTo>
                  <a:lnTo>
                    <a:pt x="941" y="19"/>
                  </a:lnTo>
                  <a:lnTo>
                    <a:pt x="738" y="92"/>
                  </a:lnTo>
                  <a:lnTo>
                    <a:pt x="536" y="185"/>
                  </a:lnTo>
                  <a:lnTo>
                    <a:pt x="370" y="314"/>
                  </a:lnTo>
                  <a:lnTo>
                    <a:pt x="222" y="480"/>
                  </a:lnTo>
                  <a:lnTo>
                    <a:pt x="112" y="664"/>
                  </a:lnTo>
                  <a:lnTo>
                    <a:pt x="38" y="885"/>
                  </a:lnTo>
                  <a:lnTo>
                    <a:pt x="19" y="996"/>
                  </a:lnTo>
                  <a:lnTo>
                    <a:pt x="1" y="1106"/>
                  </a:lnTo>
                  <a:lnTo>
                    <a:pt x="19" y="1217"/>
                  </a:lnTo>
                  <a:lnTo>
                    <a:pt x="19" y="1328"/>
                  </a:lnTo>
                  <a:lnTo>
                    <a:pt x="56" y="1438"/>
                  </a:lnTo>
                  <a:lnTo>
                    <a:pt x="93" y="1549"/>
                  </a:lnTo>
                  <a:lnTo>
                    <a:pt x="204" y="1733"/>
                  </a:lnTo>
                  <a:lnTo>
                    <a:pt x="333" y="1918"/>
                  </a:lnTo>
                  <a:lnTo>
                    <a:pt x="499" y="2065"/>
                  </a:lnTo>
                  <a:lnTo>
                    <a:pt x="702" y="2176"/>
                  </a:lnTo>
                  <a:lnTo>
                    <a:pt x="812" y="2213"/>
                  </a:lnTo>
                  <a:lnTo>
                    <a:pt x="923" y="2250"/>
                  </a:lnTo>
                  <a:lnTo>
                    <a:pt x="1033" y="2268"/>
                  </a:lnTo>
                  <a:lnTo>
                    <a:pt x="1255" y="2268"/>
                  </a:lnTo>
                  <a:lnTo>
                    <a:pt x="1365" y="2250"/>
                  </a:lnTo>
                  <a:lnTo>
                    <a:pt x="1568" y="2176"/>
                  </a:lnTo>
                  <a:lnTo>
                    <a:pt x="1771" y="2065"/>
                  </a:lnTo>
                  <a:lnTo>
                    <a:pt x="1937" y="1936"/>
                  </a:lnTo>
                  <a:lnTo>
                    <a:pt x="2066" y="1770"/>
                  </a:lnTo>
                  <a:lnTo>
                    <a:pt x="2177" y="1567"/>
                  </a:lnTo>
                  <a:lnTo>
                    <a:pt x="2250" y="1365"/>
                  </a:lnTo>
                  <a:lnTo>
                    <a:pt x="2269" y="1254"/>
                  </a:lnTo>
                  <a:lnTo>
                    <a:pt x="2269" y="1143"/>
                  </a:lnTo>
                  <a:lnTo>
                    <a:pt x="2269" y="1033"/>
                  </a:lnTo>
                  <a:lnTo>
                    <a:pt x="2250" y="922"/>
                  </a:lnTo>
                  <a:lnTo>
                    <a:pt x="2195" y="719"/>
                  </a:lnTo>
                  <a:lnTo>
                    <a:pt x="2084" y="516"/>
                  </a:lnTo>
                  <a:lnTo>
                    <a:pt x="1955" y="350"/>
                  </a:lnTo>
                  <a:lnTo>
                    <a:pt x="1789" y="203"/>
                  </a:lnTo>
                  <a:lnTo>
                    <a:pt x="1587" y="111"/>
                  </a:lnTo>
                  <a:lnTo>
                    <a:pt x="1384" y="37"/>
                  </a:lnTo>
                  <a:lnTo>
                    <a:pt x="1273" y="19"/>
                  </a:lnTo>
                  <a:lnTo>
                    <a:pt x="116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8" name="Google Shape;4228;p15"/>
            <p:cNvSpPr/>
            <p:nvPr/>
          </p:nvSpPr>
          <p:spPr>
            <a:xfrm>
              <a:off x="5079675" y="954425"/>
              <a:ext cx="56275" cy="56725"/>
            </a:xfrm>
            <a:custGeom>
              <a:avLst/>
              <a:gdLst/>
              <a:ahLst/>
              <a:cxnLst/>
              <a:rect l="l" t="t" r="r" b="b"/>
              <a:pathLst>
                <a:path w="2251" h="2269" extrusionOk="0">
                  <a:moveTo>
                    <a:pt x="1126" y="1"/>
                  </a:moveTo>
                  <a:lnTo>
                    <a:pt x="1015" y="19"/>
                  </a:lnTo>
                  <a:lnTo>
                    <a:pt x="904" y="38"/>
                  </a:lnTo>
                  <a:lnTo>
                    <a:pt x="812" y="56"/>
                  </a:lnTo>
                  <a:lnTo>
                    <a:pt x="702" y="93"/>
                  </a:lnTo>
                  <a:lnTo>
                    <a:pt x="517" y="204"/>
                  </a:lnTo>
                  <a:lnTo>
                    <a:pt x="351" y="351"/>
                  </a:lnTo>
                  <a:lnTo>
                    <a:pt x="204" y="517"/>
                  </a:lnTo>
                  <a:lnTo>
                    <a:pt x="93" y="702"/>
                  </a:lnTo>
                  <a:lnTo>
                    <a:pt x="56" y="794"/>
                  </a:lnTo>
                  <a:lnTo>
                    <a:pt x="19" y="904"/>
                  </a:lnTo>
                  <a:lnTo>
                    <a:pt x="1" y="1015"/>
                  </a:lnTo>
                  <a:lnTo>
                    <a:pt x="1" y="1126"/>
                  </a:lnTo>
                  <a:lnTo>
                    <a:pt x="1" y="1236"/>
                  </a:lnTo>
                  <a:lnTo>
                    <a:pt x="19" y="1347"/>
                  </a:lnTo>
                  <a:lnTo>
                    <a:pt x="56" y="1458"/>
                  </a:lnTo>
                  <a:lnTo>
                    <a:pt x="93" y="1568"/>
                  </a:lnTo>
                  <a:lnTo>
                    <a:pt x="185" y="1753"/>
                  </a:lnTo>
                  <a:lnTo>
                    <a:pt x="333" y="1919"/>
                  </a:lnTo>
                  <a:lnTo>
                    <a:pt x="499" y="2066"/>
                  </a:lnTo>
                  <a:lnTo>
                    <a:pt x="683" y="2177"/>
                  </a:lnTo>
                  <a:lnTo>
                    <a:pt x="794" y="2214"/>
                  </a:lnTo>
                  <a:lnTo>
                    <a:pt x="904" y="2232"/>
                  </a:lnTo>
                  <a:lnTo>
                    <a:pt x="1015" y="2250"/>
                  </a:lnTo>
                  <a:lnTo>
                    <a:pt x="1126" y="2269"/>
                  </a:lnTo>
                  <a:lnTo>
                    <a:pt x="1236" y="2250"/>
                  </a:lnTo>
                  <a:lnTo>
                    <a:pt x="1347" y="2250"/>
                  </a:lnTo>
                  <a:lnTo>
                    <a:pt x="1439" y="2214"/>
                  </a:lnTo>
                  <a:lnTo>
                    <a:pt x="1550" y="2177"/>
                  </a:lnTo>
                  <a:lnTo>
                    <a:pt x="1734" y="2066"/>
                  </a:lnTo>
                  <a:lnTo>
                    <a:pt x="1918" y="1937"/>
                  </a:lnTo>
                  <a:lnTo>
                    <a:pt x="2047" y="1771"/>
                  </a:lnTo>
                  <a:lnTo>
                    <a:pt x="2158" y="1568"/>
                  </a:lnTo>
                  <a:lnTo>
                    <a:pt x="2195" y="1476"/>
                  </a:lnTo>
                  <a:lnTo>
                    <a:pt x="2232" y="1365"/>
                  </a:lnTo>
                  <a:lnTo>
                    <a:pt x="2250" y="1255"/>
                  </a:lnTo>
                  <a:lnTo>
                    <a:pt x="2250" y="1144"/>
                  </a:lnTo>
                  <a:lnTo>
                    <a:pt x="2250" y="1033"/>
                  </a:lnTo>
                  <a:lnTo>
                    <a:pt x="2232" y="923"/>
                  </a:lnTo>
                  <a:lnTo>
                    <a:pt x="2213" y="812"/>
                  </a:lnTo>
                  <a:lnTo>
                    <a:pt x="2158" y="720"/>
                  </a:lnTo>
                  <a:lnTo>
                    <a:pt x="2066" y="517"/>
                  </a:lnTo>
                  <a:lnTo>
                    <a:pt x="1918" y="351"/>
                  </a:lnTo>
                  <a:lnTo>
                    <a:pt x="1752" y="204"/>
                  </a:lnTo>
                  <a:lnTo>
                    <a:pt x="1568" y="112"/>
                  </a:lnTo>
                  <a:lnTo>
                    <a:pt x="1457" y="56"/>
                  </a:lnTo>
                  <a:lnTo>
                    <a:pt x="1365" y="38"/>
                  </a:lnTo>
                  <a:lnTo>
                    <a:pt x="1255" y="19"/>
                  </a:lnTo>
                  <a:lnTo>
                    <a:pt x="112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9" name="Google Shape;4229;p15"/>
            <p:cNvSpPr/>
            <p:nvPr/>
          </p:nvSpPr>
          <p:spPr>
            <a:xfrm>
              <a:off x="4845525" y="421100"/>
              <a:ext cx="56725" cy="56275"/>
            </a:xfrm>
            <a:custGeom>
              <a:avLst/>
              <a:gdLst/>
              <a:ahLst/>
              <a:cxnLst/>
              <a:rect l="l" t="t" r="r" b="b"/>
              <a:pathLst>
                <a:path w="2269" h="2251" extrusionOk="0">
                  <a:moveTo>
                    <a:pt x="1033" y="1"/>
                  </a:moveTo>
                  <a:lnTo>
                    <a:pt x="922" y="19"/>
                  </a:lnTo>
                  <a:lnTo>
                    <a:pt x="701" y="75"/>
                  </a:lnTo>
                  <a:lnTo>
                    <a:pt x="517" y="185"/>
                  </a:lnTo>
                  <a:lnTo>
                    <a:pt x="351" y="314"/>
                  </a:lnTo>
                  <a:lnTo>
                    <a:pt x="203" y="480"/>
                  </a:lnTo>
                  <a:lnTo>
                    <a:pt x="92" y="683"/>
                  </a:lnTo>
                  <a:lnTo>
                    <a:pt x="37" y="886"/>
                  </a:lnTo>
                  <a:lnTo>
                    <a:pt x="0" y="997"/>
                  </a:lnTo>
                  <a:lnTo>
                    <a:pt x="0" y="1107"/>
                  </a:lnTo>
                  <a:lnTo>
                    <a:pt x="0" y="1218"/>
                  </a:lnTo>
                  <a:lnTo>
                    <a:pt x="19" y="1329"/>
                  </a:lnTo>
                  <a:lnTo>
                    <a:pt x="56" y="1439"/>
                  </a:lnTo>
                  <a:lnTo>
                    <a:pt x="92" y="1550"/>
                  </a:lnTo>
                  <a:lnTo>
                    <a:pt x="203" y="1753"/>
                  </a:lnTo>
                  <a:lnTo>
                    <a:pt x="332" y="1919"/>
                  </a:lnTo>
                  <a:lnTo>
                    <a:pt x="517" y="2066"/>
                  </a:lnTo>
                  <a:lnTo>
                    <a:pt x="719" y="2177"/>
                  </a:lnTo>
                  <a:lnTo>
                    <a:pt x="812" y="2214"/>
                  </a:lnTo>
                  <a:lnTo>
                    <a:pt x="922" y="2232"/>
                  </a:lnTo>
                  <a:lnTo>
                    <a:pt x="1033" y="2250"/>
                  </a:lnTo>
                  <a:lnTo>
                    <a:pt x="1273" y="2250"/>
                  </a:lnTo>
                  <a:lnTo>
                    <a:pt x="1383" y="2232"/>
                  </a:lnTo>
                  <a:lnTo>
                    <a:pt x="1586" y="2158"/>
                  </a:lnTo>
                  <a:lnTo>
                    <a:pt x="1770" y="2048"/>
                  </a:lnTo>
                  <a:lnTo>
                    <a:pt x="1936" y="1900"/>
                  </a:lnTo>
                  <a:lnTo>
                    <a:pt x="2084" y="1734"/>
                  </a:lnTo>
                  <a:lnTo>
                    <a:pt x="2176" y="1550"/>
                  </a:lnTo>
                  <a:lnTo>
                    <a:pt x="2250" y="1329"/>
                  </a:lnTo>
                  <a:lnTo>
                    <a:pt x="2268" y="1236"/>
                  </a:lnTo>
                  <a:lnTo>
                    <a:pt x="2268" y="1107"/>
                  </a:lnTo>
                  <a:lnTo>
                    <a:pt x="2250" y="997"/>
                  </a:lnTo>
                  <a:lnTo>
                    <a:pt x="2231" y="886"/>
                  </a:lnTo>
                  <a:lnTo>
                    <a:pt x="2176" y="683"/>
                  </a:lnTo>
                  <a:lnTo>
                    <a:pt x="2065" y="499"/>
                  </a:lnTo>
                  <a:lnTo>
                    <a:pt x="1918" y="333"/>
                  </a:lnTo>
                  <a:lnTo>
                    <a:pt x="1752" y="185"/>
                  </a:lnTo>
                  <a:lnTo>
                    <a:pt x="1568" y="93"/>
                  </a:lnTo>
                  <a:lnTo>
                    <a:pt x="1365" y="19"/>
                  </a:lnTo>
                  <a:lnTo>
                    <a:pt x="1254"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0" name="Google Shape;4230;p15"/>
            <p:cNvSpPr/>
            <p:nvPr/>
          </p:nvSpPr>
          <p:spPr>
            <a:xfrm>
              <a:off x="5499150" y="1356850"/>
              <a:ext cx="56725" cy="56725"/>
            </a:xfrm>
            <a:custGeom>
              <a:avLst/>
              <a:gdLst/>
              <a:ahLst/>
              <a:cxnLst/>
              <a:rect l="l" t="t" r="r" b="b"/>
              <a:pathLst>
                <a:path w="2269" h="2269" extrusionOk="0">
                  <a:moveTo>
                    <a:pt x="1107" y="0"/>
                  </a:moveTo>
                  <a:lnTo>
                    <a:pt x="996" y="19"/>
                  </a:lnTo>
                  <a:lnTo>
                    <a:pt x="886" y="37"/>
                  </a:lnTo>
                  <a:lnTo>
                    <a:pt x="683" y="111"/>
                  </a:lnTo>
                  <a:lnTo>
                    <a:pt x="480" y="222"/>
                  </a:lnTo>
                  <a:lnTo>
                    <a:pt x="314" y="351"/>
                  </a:lnTo>
                  <a:lnTo>
                    <a:pt x="185" y="517"/>
                  </a:lnTo>
                  <a:lnTo>
                    <a:pt x="74" y="720"/>
                  </a:lnTo>
                  <a:lnTo>
                    <a:pt x="19" y="922"/>
                  </a:lnTo>
                  <a:lnTo>
                    <a:pt x="1" y="1033"/>
                  </a:lnTo>
                  <a:lnTo>
                    <a:pt x="1" y="1144"/>
                  </a:lnTo>
                  <a:lnTo>
                    <a:pt x="1" y="1254"/>
                  </a:lnTo>
                  <a:lnTo>
                    <a:pt x="19" y="1365"/>
                  </a:lnTo>
                  <a:lnTo>
                    <a:pt x="93" y="1568"/>
                  </a:lnTo>
                  <a:lnTo>
                    <a:pt x="203" y="1771"/>
                  </a:lnTo>
                  <a:lnTo>
                    <a:pt x="332" y="1936"/>
                  </a:lnTo>
                  <a:lnTo>
                    <a:pt x="498" y="2066"/>
                  </a:lnTo>
                  <a:lnTo>
                    <a:pt x="701" y="2176"/>
                  </a:lnTo>
                  <a:lnTo>
                    <a:pt x="904" y="2250"/>
                  </a:lnTo>
                  <a:lnTo>
                    <a:pt x="1015" y="2268"/>
                  </a:lnTo>
                  <a:lnTo>
                    <a:pt x="1236" y="2268"/>
                  </a:lnTo>
                  <a:lnTo>
                    <a:pt x="1347" y="2250"/>
                  </a:lnTo>
                  <a:lnTo>
                    <a:pt x="1457" y="2213"/>
                  </a:lnTo>
                  <a:lnTo>
                    <a:pt x="1568" y="2176"/>
                  </a:lnTo>
                  <a:lnTo>
                    <a:pt x="1771" y="2066"/>
                  </a:lnTo>
                  <a:lnTo>
                    <a:pt x="1937" y="1918"/>
                  </a:lnTo>
                  <a:lnTo>
                    <a:pt x="2084" y="1734"/>
                  </a:lnTo>
                  <a:lnTo>
                    <a:pt x="2176" y="1549"/>
                  </a:lnTo>
                  <a:lnTo>
                    <a:pt x="2213" y="1439"/>
                  </a:lnTo>
                  <a:lnTo>
                    <a:pt x="2250" y="1328"/>
                  </a:lnTo>
                  <a:lnTo>
                    <a:pt x="2250" y="1217"/>
                  </a:lnTo>
                  <a:lnTo>
                    <a:pt x="2268" y="1088"/>
                  </a:lnTo>
                  <a:lnTo>
                    <a:pt x="2250" y="978"/>
                  </a:lnTo>
                  <a:lnTo>
                    <a:pt x="2232" y="867"/>
                  </a:lnTo>
                  <a:lnTo>
                    <a:pt x="2158" y="664"/>
                  </a:lnTo>
                  <a:lnTo>
                    <a:pt x="2047" y="480"/>
                  </a:lnTo>
                  <a:lnTo>
                    <a:pt x="1900" y="314"/>
                  </a:lnTo>
                  <a:lnTo>
                    <a:pt x="1734" y="185"/>
                  </a:lnTo>
                  <a:lnTo>
                    <a:pt x="1531" y="74"/>
                  </a:lnTo>
                  <a:lnTo>
                    <a:pt x="1328" y="19"/>
                  </a:lnTo>
                  <a:lnTo>
                    <a:pt x="121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1" name="Google Shape;4231;p15"/>
            <p:cNvSpPr/>
            <p:nvPr/>
          </p:nvSpPr>
          <p:spPr>
            <a:xfrm>
              <a:off x="5356250" y="1248525"/>
              <a:ext cx="56725" cy="56725"/>
            </a:xfrm>
            <a:custGeom>
              <a:avLst/>
              <a:gdLst/>
              <a:ahLst/>
              <a:cxnLst/>
              <a:rect l="l" t="t" r="r" b="b"/>
              <a:pathLst>
                <a:path w="2269" h="2269" extrusionOk="0">
                  <a:moveTo>
                    <a:pt x="1033" y="1"/>
                  </a:moveTo>
                  <a:lnTo>
                    <a:pt x="923" y="19"/>
                  </a:lnTo>
                  <a:lnTo>
                    <a:pt x="701" y="93"/>
                  </a:lnTo>
                  <a:lnTo>
                    <a:pt x="517" y="203"/>
                  </a:lnTo>
                  <a:lnTo>
                    <a:pt x="351" y="332"/>
                  </a:lnTo>
                  <a:lnTo>
                    <a:pt x="204" y="498"/>
                  </a:lnTo>
                  <a:lnTo>
                    <a:pt x="93" y="683"/>
                  </a:lnTo>
                  <a:lnTo>
                    <a:pt x="38" y="904"/>
                  </a:lnTo>
                  <a:lnTo>
                    <a:pt x="19" y="1015"/>
                  </a:lnTo>
                  <a:lnTo>
                    <a:pt x="1" y="1125"/>
                  </a:lnTo>
                  <a:lnTo>
                    <a:pt x="1" y="1236"/>
                  </a:lnTo>
                  <a:lnTo>
                    <a:pt x="19" y="1346"/>
                  </a:lnTo>
                  <a:lnTo>
                    <a:pt x="93" y="1549"/>
                  </a:lnTo>
                  <a:lnTo>
                    <a:pt x="185" y="1734"/>
                  </a:lnTo>
                  <a:lnTo>
                    <a:pt x="333" y="1918"/>
                  </a:lnTo>
                  <a:lnTo>
                    <a:pt x="499" y="2047"/>
                  </a:lnTo>
                  <a:lnTo>
                    <a:pt x="683" y="2158"/>
                  </a:lnTo>
                  <a:lnTo>
                    <a:pt x="886" y="2232"/>
                  </a:lnTo>
                  <a:lnTo>
                    <a:pt x="996" y="2250"/>
                  </a:lnTo>
                  <a:lnTo>
                    <a:pt x="1107" y="2268"/>
                  </a:lnTo>
                  <a:lnTo>
                    <a:pt x="1218" y="2268"/>
                  </a:lnTo>
                  <a:lnTo>
                    <a:pt x="1347" y="2250"/>
                  </a:lnTo>
                  <a:lnTo>
                    <a:pt x="1457" y="2213"/>
                  </a:lnTo>
                  <a:lnTo>
                    <a:pt x="1550" y="2176"/>
                  </a:lnTo>
                  <a:lnTo>
                    <a:pt x="1752" y="2066"/>
                  </a:lnTo>
                  <a:lnTo>
                    <a:pt x="1918" y="1937"/>
                  </a:lnTo>
                  <a:lnTo>
                    <a:pt x="2066" y="1752"/>
                  </a:lnTo>
                  <a:lnTo>
                    <a:pt x="2176" y="1568"/>
                  </a:lnTo>
                  <a:lnTo>
                    <a:pt x="2213" y="1457"/>
                  </a:lnTo>
                  <a:lnTo>
                    <a:pt x="2250" y="1346"/>
                  </a:lnTo>
                  <a:lnTo>
                    <a:pt x="2269" y="1236"/>
                  </a:lnTo>
                  <a:lnTo>
                    <a:pt x="2269" y="1107"/>
                  </a:lnTo>
                  <a:lnTo>
                    <a:pt x="2269" y="996"/>
                  </a:lnTo>
                  <a:lnTo>
                    <a:pt x="2250" y="886"/>
                  </a:lnTo>
                  <a:lnTo>
                    <a:pt x="2176" y="683"/>
                  </a:lnTo>
                  <a:lnTo>
                    <a:pt x="2066" y="498"/>
                  </a:lnTo>
                  <a:lnTo>
                    <a:pt x="1918" y="332"/>
                  </a:lnTo>
                  <a:lnTo>
                    <a:pt x="1752" y="185"/>
                  </a:lnTo>
                  <a:lnTo>
                    <a:pt x="1568" y="93"/>
                  </a:lnTo>
                  <a:lnTo>
                    <a:pt x="1365" y="19"/>
                  </a:lnTo>
                  <a:lnTo>
                    <a:pt x="1255"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2" name="Google Shape;4232;p15"/>
            <p:cNvSpPr/>
            <p:nvPr/>
          </p:nvSpPr>
          <p:spPr>
            <a:xfrm>
              <a:off x="4794825" y="247325"/>
              <a:ext cx="55325" cy="55350"/>
            </a:xfrm>
            <a:custGeom>
              <a:avLst/>
              <a:gdLst/>
              <a:ahLst/>
              <a:cxnLst/>
              <a:rect l="l" t="t" r="r" b="b"/>
              <a:pathLst>
                <a:path w="2213" h="2214" extrusionOk="0">
                  <a:moveTo>
                    <a:pt x="1143" y="1"/>
                  </a:moveTo>
                  <a:lnTo>
                    <a:pt x="1033" y="19"/>
                  </a:lnTo>
                  <a:lnTo>
                    <a:pt x="922" y="19"/>
                  </a:lnTo>
                  <a:lnTo>
                    <a:pt x="719" y="75"/>
                  </a:lnTo>
                  <a:lnTo>
                    <a:pt x="535" y="185"/>
                  </a:lnTo>
                  <a:lnTo>
                    <a:pt x="369" y="314"/>
                  </a:lnTo>
                  <a:lnTo>
                    <a:pt x="221" y="462"/>
                  </a:lnTo>
                  <a:lnTo>
                    <a:pt x="111" y="646"/>
                  </a:lnTo>
                  <a:lnTo>
                    <a:pt x="37" y="849"/>
                  </a:lnTo>
                  <a:lnTo>
                    <a:pt x="19" y="960"/>
                  </a:lnTo>
                  <a:lnTo>
                    <a:pt x="0" y="1070"/>
                  </a:lnTo>
                  <a:lnTo>
                    <a:pt x="0" y="1181"/>
                  </a:lnTo>
                  <a:lnTo>
                    <a:pt x="19" y="1291"/>
                  </a:lnTo>
                  <a:lnTo>
                    <a:pt x="37" y="1384"/>
                  </a:lnTo>
                  <a:lnTo>
                    <a:pt x="74" y="1494"/>
                  </a:lnTo>
                  <a:lnTo>
                    <a:pt x="184" y="1697"/>
                  </a:lnTo>
                  <a:lnTo>
                    <a:pt x="314" y="1863"/>
                  </a:lnTo>
                  <a:lnTo>
                    <a:pt x="479" y="2011"/>
                  </a:lnTo>
                  <a:lnTo>
                    <a:pt x="664" y="2121"/>
                  </a:lnTo>
                  <a:lnTo>
                    <a:pt x="774" y="2158"/>
                  </a:lnTo>
                  <a:lnTo>
                    <a:pt x="867" y="2195"/>
                  </a:lnTo>
                  <a:lnTo>
                    <a:pt x="977" y="2213"/>
                  </a:lnTo>
                  <a:lnTo>
                    <a:pt x="1217" y="2213"/>
                  </a:lnTo>
                  <a:lnTo>
                    <a:pt x="1309" y="2195"/>
                  </a:lnTo>
                  <a:lnTo>
                    <a:pt x="1512" y="2121"/>
                  </a:lnTo>
                  <a:lnTo>
                    <a:pt x="1696" y="2029"/>
                  </a:lnTo>
                  <a:lnTo>
                    <a:pt x="1862" y="1900"/>
                  </a:lnTo>
                  <a:lnTo>
                    <a:pt x="2010" y="1734"/>
                  </a:lnTo>
                  <a:lnTo>
                    <a:pt x="2120" y="1550"/>
                  </a:lnTo>
                  <a:lnTo>
                    <a:pt x="2176" y="1347"/>
                  </a:lnTo>
                  <a:lnTo>
                    <a:pt x="2194" y="1236"/>
                  </a:lnTo>
                  <a:lnTo>
                    <a:pt x="2213" y="1125"/>
                  </a:lnTo>
                  <a:lnTo>
                    <a:pt x="2213" y="1033"/>
                  </a:lnTo>
                  <a:lnTo>
                    <a:pt x="2194" y="923"/>
                  </a:lnTo>
                  <a:lnTo>
                    <a:pt x="2139" y="720"/>
                  </a:lnTo>
                  <a:lnTo>
                    <a:pt x="2028" y="535"/>
                  </a:lnTo>
                  <a:lnTo>
                    <a:pt x="1899" y="370"/>
                  </a:lnTo>
                  <a:lnTo>
                    <a:pt x="1733" y="222"/>
                  </a:lnTo>
                  <a:lnTo>
                    <a:pt x="1567" y="111"/>
                  </a:lnTo>
                  <a:lnTo>
                    <a:pt x="1365" y="38"/>
                  </a:lnTo>
                  <a:lnTo>
                    <a:pt x="1254" y="19"/>
                  </a:lnTo>
                  <a:lnTo>
                    <a:pt x="114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3" name="Google Shape;4233;p15"/>
            <p:cNvSpPr/>
            <p:nvPr/>
          </p:nvSpPr>
          <p:spPr>
            <a:xfrm>
              <a:off x="5145600" y="1046175"/>
              <a:ext cx="55800" cy="56250"/>
            </a:xfrm>
            <a:custGeom>
              <a:avLst/>
              <a:gdLst/>
              <a:ahLst/>
              <a:cxnLst/>
              <a:rect l="l" t="t" r="r" b="b"/>
              <a:pathLst>
                <a:path w="2232" h="2250" extrusionOk="0">
                  <a:moveTo>
                    <a:pt x="1051" y="0"/>
                  </a:moveTo>
                  <a:lnTo>
                    <a:pt x="941" y="19"/>
                  </a:lnTo>
                  <a:lnTo>
                    <a:pt x="830" y="37"/>
                  </a:lnTo>
                  <a:lnTo>
                    <a:pt x="720" y="74"/>
                  </a:lnTo>
                  <a:lnTo>
                    <a:pt x="535" y="166"/>
                  </a:lnTo>
                  <a:lnTo>
                    <a:pt x="351" y="314"/>
                  </a:lnTo>
                  <a:lnTo>
                    <a:pt x="222" y="480"/>
                  </a:lnTo>
                  <a:lnTo>
                    <a:pt x="93" y="664"/>
                  </a:lnTo>
                  <a:lnTo>
                    <a:pt x="56" y="756"/>
                  </a:lnTo>
                  <a:lnTo>
                    <a:pt x="19" y="867"/>
                  </a:lnTo>
                  <a:lnTo>
                    <a:pt x="1" y="977"/>
                  </a:lnTo>
                  <a:lnTo>
                    <a:pt x="1" y="1088"/>
                  </a:lnTo>
                  <a:lnTo>
                    <a:pt x="1" y="1199"/>
                  </a:lnTo>
                  <a:lnTo>
                    <a:pt x="1" y="1309"/>
                  </a:lnTo>
                  <a:lnTo>
                    <a:pt x="74" y="1512"/>
                  </a:lnTo>
                  <a:lnTo>
                    <a:pt x="166" y="1696"/>
                  </a:lnTo>
                  <a:lnTo>
                    <a:pt x="296" y="1862"/>
                  </a:lnTo>
                  <a:lnTo>
                    <a:pt x="443" y="2010"/>
                  </a:lnTo>
                  <a:lnTo>
                    <a:pt x="627" y="2121"/>
                  </a:lnTo>
                  <a:lnTo>
                    <a:pt x="830" y="2194"/>
                  </a:lnTo>
                  <a:lnTo>
                    <a:pt x="941" y="2231"/>
                  </a:lnTo>
                  <a:lnTo>
                    <a:pt x="1051" y="2231"/>
                  </a:lnTo>
                  <a:lnTo>
                    <a:pt x="1162" y="2250"/>
                  </a:lnTo>
                  <a:lnTo>
                    <a:pt x="1273" y="2231"/>
                  </a:lnTo>
                  <a:lnTo>
                    <a:pt x="1365" y="2213"/>
                  </a:lnTo>
                  <a:lnTo>
                    <a:pt x="1476" y="2176"/>
                  </a:lnTo>
                  <a:lnTo>
                    <a:pt x="1678" y="2084"/>
                  </a:lnTo>
                  <a:lnTo>
                    <a:pt x="1844" y="1955"/>
                  </a:lnTo>
                  <a:lnTo>
                    <a:pt x="1992" y="1789"/>
                  </a:lnTo>
                  <a:lnTo>
                    <a:pt x="2121" y="1604"/>
                  </a:lnTo>
                  <a:lnTo>
                    <a:pt x="2158" y="1512"/>
                  </a:lnTo>
                  <a:lnTo>
                    <a:pt x="2195" y="1401"/>
                  </a:lnTo>
                  <a:lnTo>
                    <a:pt x="2232" y="1291"/>
                  </a:lnTo>
                  <a:lnTo>
                    <a:pt x="2232" y="1180"/>
                  </a:lnTo>
                  <a:lnTo>
                    <a:pt x="2232" y="1070"/>
                  </a:lnTo>
                  <a:lnTo>
                    <a:pt x="2232" y="959"/>
                  </a:lnTo>
                  <a:lnTo>
                    <a:pt x="2195" y="848"/>
                  </a:lnTo>
                  <a:lnTo>
                    <a:pt x="2176" y="738"/>
                  </a:lnTo>
                  <a:lnTo>
                    <a:pt x="2066" y="553"/>
                  </a:lnTo>
                  <a:lnTo>
                    <a:pt x="1937" y="369"/>
                  </a:lnTo>
                  <a:lnTo>
                    <a:pt x="1771" y="221"/>
                  </a:lnTo>
                  <a:lnTo>
                    <a:pt x="1586" y="111"/>
                  </a:lnTo>
                  <a:lnTo>
                    <a:pt x="1494" y="74"/>
                  </a:lnTo>
                  <a:lnTo>
                    <a:pt x="1383" y="37"/>
                  </a:lnTo>
                  <a:lnTo>
                    <a:pt x="127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4" name="Google Shape;4234;p15"/>
            <p:cNvSpPr/>
            <p:nvPr/>
          </p:nvSpPr>
          <p:spPr>
            <a:xfrm>
              <a:off x="5211525" y="1140650"/>
              <a:ext cx="55325" cy="55350"/>
            </a:xfrm>
            <a:custGeom>
              <a:avLst/>
              <a:gdLst/>
              <a:ahLst/>
              <a:cxnLst/>
              <a:rect l="l" t="t" r="r" b="b"/>
              <a:pathLst>
                <a:path w="2213" h="2214" extrusionOk="0">
                  <a:moveTo>
                    <a:pt x="1106" y="1"/>
                  </a:moveTo>
                  <a:lnTo>
                    <a:pt x="996" y="19"/>
                  </a:lnTo>
                  <a:lnTo>
                    <a:pt x="885" y="38"/>
                  </a:lnTo>
                  <a:lnTo>
                    <a:pt x="682" y="93"/>
                  </a:lnTo>
                  <a:lnTo>
                    <a:pt x="498" y="204"/>
                  </a:lnTo>
                  <a:lnTo>
                    <a:pt x="332" y="333"/>
                  </a:lnTo>
                  <a:lnTo>
                    <a:pt x="203" y="499"/>
                  </a:lnTo>
                  <a:lnTo>
                    <a:pt x="92" y="683"/>
                  </a:lnTo>
                  <a:lnTo>
                    <a:pt x="19" y="886"/>
                  </a:lnTo>
                  <a:lnTo>
                    <a:pt x="0" y="997"/>
                  </a:lnTo>
                  <a:lnTo>
                    <a:pt x="0" y="1107"/>
                  </a:lnTo>
                  <a:lnTo>
                    <a:pt x="0" y="1218"/>
                  </a:lnTo>
                  <a:lnTo>
                    <a:pt x="19" y="1310"/>
                  </a:lnTo>
                  <a:lnTo>
                    <a:pt x="92" y="1513"/>
                  </a:lnTo>
                  <a:lnTo>
                    <a:pt x="185" y="1697"/>
                  </a:lnTo>
                  <a:lnTo>
                    <a:pt x="314" y="1863"/>
                  </a:lnTo>
                  <a:lnTo>
                    <a:pt x="480" y="2011"/>
                  </a:lnTo>
                  <a:lnTo>
                    <a:pt x="664" y="2121"/>
                  </a:lnTo>
                  <a:lnTo>
                    <a:pt x="867" y="2177"/>
                  </a:lnTo>
                  <a:lnTo>
                    <a:pt x="977" y="2195"/>
                  </a:lnTo>
                  <a:lnTo>
                    <a:pt x="1088" y="2214"/>
                  </a:lnTo>
                  <a:lnTo>
                    <a:pt x="1199" y="2214"/>
                  </a:lnTo>
                  <a:lnTo>
                    <a:pt x="1309" y="2195"/>
                  </a:lnTo>
                  <a:lnTo>
                    <a:pt x="1420" y="2158"/>
                  </a:lnTo>
                  <a:lnTo>
                    <a:pt x="1512" y="2121"/>
                  </a:lnTo>
                  <a:lnTo>
                    <a:pt x="1715" y="2029"/>
                  </a:lnTo>
                  <a:lnTo>
                    <a:pt x="1881" y="1882"/>
                  </a:lnTo>
                  <a:lnTo>
                    <a:pt x="2010" y="1716"/>
                  </a:lnTo>
                  <a:lnTo>
                    <a:pt x="2121" y="1513"/>
                  </a:lnTo>
                  <a:lnTo>
                    <a:pt x="2157" y="1421"/>
                  </a:lnTo>
                  <a:lnTo>
                    <a:pt x="2194" y="1310"/>
                  </a:lnTo>
                  <a:lnTo>
                    <a:pt x="2194" y="1199"/>
                  </a:lnTo>
                  <a:lnTo>
                    <a:pt x="2213" y="1089"/>
                  </a:lnTo>
                  <a:lnTo>
                    <a:pt x="2194" y="978"/>
                  </a:lnTo>
                  <a:lnTo>
                    <a:pt x="2176" y="868"/>
                  </a:lnTo>
                  <a:lnTo>
                    <a:pt x="2102" y="665"/>
                  </a:lnTo>
                  <a:lnTo>
                    <a:pt x="2010" y="480"/>
                  </a:lnTo>
                  <a:lnTo>
                    <a:pt x="1862" y="333"/>
                  </a:lnTo>
                  <a:lnTo>
                    <a:pt x="1696" y="185"/>
                  </a:lnTo>
                  <a:lnTo>
                    <a:pt x="1512" y="93"/>
                  </a:lnTo>
                  <a:lnTo>
                    <a:pt x="1309" y="19"/>
                  </a:lnTo>
                  <a:lnTo>
                    <a:pt x="1199" y="19"/>
                  </a:lnTo>
                  <a:lnTo>
                    <a:pt x="110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5" name="Google Shape;4235;p15"/>
            <p:cNvSpPr/>
            <p:nvPr/>
          </p:nvSpPr>
          <p:spPr>
            <a:xfrm>
              <a:off x="4949225" y="766825"/>
              <a:ext cx="54875" cy="55350"/>
            </a:xfrm>
            <a:custGeom>
              <a:avLst/>
              <a:gdLst/>
              <a:ahLst/>
              <a:cxnLst/>
              <a:rect l="l" t="t" r="r" b="b"/>
              <a:pathLst>
                <a:path w="2195" h="2214" extrusionOk="0">
                  <a:moveTo>
                    <a:pt x="1015" y="1"/>
                  </a:moveTo>
                  <a:lnTo>
                    <a:pt x="904" y="19"/>
                  </a:lnTo>
                  <a:lnTo>
                    <a:pt x="702" y="74"/>
                  </a:lnTo>
                  <a:lnTo>
                    <a:pt x="517" y="185"/>
                  </a:lnTo>
                  <a:lnTo>
                    <a:pt x="351" y="314"/>
                  </a:lnTo>
                  <a:lnTo>
                    <a:pt x="204" y="462"/>
                  </a:lnTo>
                  <a:lnTo>
                    <a:pt x="93" y="646"/>
                  </a:lnTo>
                  <a:lnTo>
                    <a:pt x="19" y="849"/>
                  </a:lnTo>
                  <a:lnTo>
                    <a:pt x="1" y="959"/>
                  </a:lnTo>
                  <a:lnTo>
                    <a:pt x="1" y="1070"/>
                  </a:lnTo>
                  <a:lnTo>
                    <a:pt x="1" y="1181"/>
                  </a:lnTo>
                  <a:lnTo>
                    <a:pt x="1" y="1291"/>
                  </a:lnTo>
                  <a:lnTo>
                    <a:pt x="56" y="1494"/>
                  </a:lnTo>
                  <a:lnTo>
                    <a:pt x="167" y="1678"/>
                  </a:lnTo>
                  <a:lnTo>
                    <a:pt x="277" y="1844"/>
                  </a:lnTo>
                  <a:lnTo>
                    <a:pt x="443" y="1992"/>
                  </a:lnTo>
                  <a:lnTo>
                    <a:pt x="628" y="2103"/>
                  </a:lnTo>
                  <a:lnTo>
                    <a:pt x="831" y="2176"/>
                  </a:lnTo>
                  <a:lnTo>
                    <a:pt x="941" y="2195"/>
                  </a:lnTo>
                  <a:lnTo>
                    <a:pt x="1033" y="2213"/>
                  </a:lnTo>
                  <a:lnTo>
                    <a:pt x="1162" y="2213"/>
                  </a:lnTo>
                  <a:lnTo>
                    <a:pt x="1273" y="2195"/>
                  </a:lnTo>
                  <a:lnTo>
                    <a:pt x="1365" y="2176"/>
                  </a:lnTo>
                  <a:lnTo>
                    <a:pt x="1476" y="2139"/>
                  </a:lnTo>
                  <a:lnTo>
                    <a:pt x="1679" y="2047"/>
                  </a:lnTo>
                  <a:lnTo>
                    <a:pt x="1845" y="1900"/>
                  </a:lnTo>
                  <a:lnTo>
                    <a:pt x="1992" y="1734"/>
                  </a:lnTo>
                  <a:lnTo>
                    <a:pt x="2103" y="1549"/>
                  </a:lnTo>
                  <a:lnTo>
                    <a:pt x="2140" y="1439"/>
                  </a:lnTo>
                  <a:lnTo>
                    <a:pt x="2177" y="1347"/>
                  </a:lnTo>
                  <a:lnTo>
                    <a:pt x="2195" y="1236"/>
                  </a:lnTo>
                  <a:lnTo>
                    <a:pt x="2195" y="1125"/>
                  </a:lnTo>
                  <a:lnTo>
                    <a:pt x="2195" y="1015"/>
                  </a:lnTo>
                  <a:lnTo>
                    <a:pt x="2177" y="904"/>
                  </a:lnTo>
                  <a:lnTo>
                    <a:pt x="2121" y="701"/>
                  </a:lnTo>
                  <a:lnTo>
                    <a:pt x="2011" y="517"/>
                  </a:lnTo>
                  <a:lnTo>
                    <a:pt x="1882" y="351"/>
                  </a:lnTo>
                  <a:lnTo>
                    <a:pt x="1716" y="203"/>
                  </a:lnTo>
                  <a:lnTo>
                    <a:pt x="1531" y="111"/>
                  </a:lnTo>
                  <a:lnTo>
                    <a:pt x="1328" y="37"/>
                  </a:lnTo>
                  <a:lnTo>
                    <a:pt x="1236" y="19"/>
                  </a:lnTo>
                  <a:lnTo>
                    <a:pt x="112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6" name="Google Shape;4236;p15"/>
            <p:cNvSpPr/>
            <p:nvPr/>
          </p:nvSpPr>
          <p:spPr>
            <a:xfrm>
              <a:off x="5014225" y="860400"/>
              <a:ext cx="56275" cy="56275"/>
            </a:xfrm>
            <a:custGeom>
              <a:avLst/>
              <a:gdLst/>
              <a:ahLst/>
              <a:cxnLst/>
              <a:rect l="l" t="t" r="r" b="b"/>
              <a:pathLst>
                <a:path w="2251" h="2251" extrusionOk="0">
                  <a:moveTo>
                    <a:pt x="1125" y="1"/>
                  </a:moveTo>
                  <a:lnTo>
                    <a:pt x="996" y="19"/>
                  </a:lnTo>
                  <a:lnTo>
                    <a:pt x="886" y="37"/>
                  </a:lnTo>
                  <a:lnTo>
                    <a:pt x="793" y="56"/>
                  </a:lnTo>
                  <a:lnTo>
                    <a:pt x="683" y="111"/>
                  </a:lnTo>
                  <a:lnTo>
                    <a:pt x="498" y="203"/>
                  </a:lnTo>
                  <a:lnTo>
                    <a:pt x="333" y="351"/>
                  </a:lnTo>
                  <a:lnTo>
                    <a:pt x="185" y="517"/>
                  </a:lnTo>
                  <a:lnTo>
                    <a:pt x="74" y="720"/>
                  </a:lnTo>
                  <a:lnTo>
                    <a:pt x="38" y="812"/>
                  </a:lnTo>
                  <a:lnTo>
                    <a:pt x="19" y="922"/>
                  </a:lnTo>
                  <a:lnTo>
                    <a:pt x="1" y="1033"/>
                  </a:lnTo>
                  <a:lnTo>
                    <a:pt x="1" y="1144"/>
                  </a:lnTo>
                  <a:lnTo>
                    <a:pt x="1" y="1254"/>
                  </a:lnTo>
                  <a:lnTo>
                    <a:pt x="19" y="1365"/>
                  </a:lnTo>
                  <a:lnTo>
                    <a:pt x="93" y="1568"/>
                  </a:lnTo>
                  <a:lnTo>
                    <a:pt x="203" y="1752"/>
                  </a:lnTo>
                  <a:lnTo>
                    <a:pt x="333" y="1918"/>
                  </a:lnTo>
                  <a:lnTo>
                    <a:pt x="498" y="2047"/>
                  </a:lnTo>
                  <a:lnTo>
                    <a:pt x="683" y="2158"/>
                  </a:lnTo>
                  <a:lnTo>
                    <a:pt x="886" y="2232"/>
                  </a:lnTo>
                  <a:lnTo>
                    <a:pt x="978" y="2250"/>
                  </a:lnTo>
                  <a:lnTo>
                    <a:pt x="1199" y="2250"/>
                  </a:lnTo>
                  <a:lnTo>
                    <a:pt x="1310" y="2232"/>
                  </a:lnTo>
                  <a:lnTo>
                    <a:pt x="1420" y="2213"/>
                  </a:lnTo>
                  <a:lnTo>
                    <a:pt x="1531" y="2176"/>
                  </a:lnTo>
                  <a:lnTo>
                    <a:pt x="1715" y="2066"/>
                  </a:lnTo>
                  <a:lnTo>
                    <a:pt x="1900" y="1937"/>
                  </a:lnTo>
                  <a:lnTo>
                    <a:pt x="2029" y="1771"/>
                  </a:lnTo>
                  <a:lnTo>
                    <a:pt x="2139" y="1568"/>
                  </a:lnTo>
                  <a:lnTo>
                    <a:pt x="2176" y="1476"/>
                  </a:lnTo>
                  <a:lnTo>
                    <a:pt x="2213" y="1365"/>
                  </a:lnTo>
                  <a:lnTo>
                    <a:pt x="2232" y="1254"/>
                  </a:lnTo>
                  <a:lnTo>
                    <a:pt x="2250" y="1144"/>
                  </a:lnTo>
                  <a:lnTo>
                    <a:pt x="2232" y="1033"/>
                  </a:lnTo>
                  <a:lnTo>
                    <a:pt x="2213" y="922"/>
                  </a:lnTo>
                  <a:lnTo>
                    <a:pt x="2195" y="812"/>
                  </a:lnTo>
                  <a:lnTo>
                    <a:pt x="2158" y="720"/>
                  </a:lnTo>
                  <a:lnTo>
                    <a:pt x="2047" y="517"/>
                  </a:lnTo>
                  <a:lnTo>
                    <a:pt x="1900" y="351"/>
                  </a:lnTo>
                  <a:lnTo>
                    <a:pt x="1734" y="203"/>
                  </a:lnTo>
                  <a:lnTo>
                    <a:pt x="1549" y="93"/>
                  </a:lnTo>
                  <a:lnTo>
                    <a:pt x="1439" y="56"/>
                  </a:lnTo>
                  <a:lnTo>
                    <a:pt x="1347" y="37"/>
                  </a:lnTo>
                  <a:lnTo>
                    <a:pt x="1236" y="19"/>
                  </a:lnTo>
                  <a:lnTo>
                    <a:pt x="1125"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7" name="Google Shape;4237;p15"/>
            <p:cNvSpPr/>
            <p:nvPr/>
          </p:nvSpPr>
          <p:spPr>
            <a:xfrm>
              <a:off x="5645275" y="1462875"/>
              <a:ext cx="55350" cy="55800"/>
            </a:xfrm>
            <a:custGeom>
              <a:avLst/>
              <a:gdLst/>
              <a:ahLst/>
              <a:cxnLst/>
              <a:rect l="l" t="t" r="r" b="b"/>
              <a:pathLst>
                <a:path w="2214" h="2232" extrusionOk="0">
                  <a:moveTo>
                    <a:pt x="1125" y="0"/>
                  </a:moveTo>
                  <a:lnTo>
                    <a:pt x="1015" y="19"/>
                  </a:lnTo>
                  <a:lnTo>
                    <a:pt x="904" y="37"/>
                  </a:lnTo>
                  <a:lnTo>
                    <a:pt x="793" y="56"/>
                  </a:lnTo>
                  <a:lnTo>
                    <a:pt x="683" y="92"/>
                  </a:lnTo>
                  <a:lnTo>
                    <a:pt x="498" y="203"/>
                  </a:lnTo>
                  <a:lnTo>
                    <a:pt x="332" y="351"/>
                  </a:lnTo>
                  <a:lnTo>
                    <a:pt x="185" y="517"/>
                  </a:lnTo>
                  <a:lnTo>
                    <a:pt x="74" y="701"/>
                  </a:lnTo>
                  <a:lnTo>
                    <a:pt x="37" y="812"/>
                  </a:lnTo>
                  <a:lnTo>
                    <a:pt x="19" y="922"/>
                  </a:lnTo>
                  <a:lnTo>
                    <a:pt x="0" y="1014"/>
                  </a:lnTo>
                  <a:lnTo>
                    <a:pt x="0" y="1143"/>
                  </a:lnTo>
                  <a:lnTo>
                    <a:pt x="0" y="1236"/>
                  </a:lnTo>
                  <a:lnTo>
                    <a:pt x="19" y="1346"/>
                  </a:lnTo>
                  <a:lnTo>
                    <a:pt x="93" y="1549"/>
                  </a:lnTo>
                  <a:lnTo>
                    <a:pt x="185" y="1733"/>
                  </a:lnTo>
                  <a:lnTo>
                    <a:pt x="332" y="1899"/>
                  </a:lnTo>
                  <a:lnTo>
                    <a:pt x="498" y="2028"/>
                  </a:lnTo>
                  <a:lnTo>
                    <a:pt x="683" y="2139"/>
                  </a:lnTo>
                  <a:lnTo>
                    <a:pt x="885" y="2194"/>
                  </a:lnTo>
                  <a:lnTo>
                    <a:pt x="978" y="2213"/>
                  </a:lnTo>
                  <a:lnTo>
                    <a:pt x="1088" y="2231"/>
                  </a:lnTo>
                  <a:lnTo>
                    <a:pt x="1199" y="2231"/>
                  </a:lnTo>
                  <a:lnTo>
                    <a:pt x="1310" y="2213"/>
                  </a:lnTo>
                  <a:lnTo>
                    <a:pt x="1420" y="2176"/>
                  </a:lnTo>
                  <a:lnTo>
                    <a:pt x="1531" y="2139"/>
                  </a:lnTo>
                  <a:lnTo>
                    <a:pt x="1715" y="2028"/>
                  </a:lnTo>
                  <a:lnTo>
                    <a:pt x="1881" y="1899"/>
                  </a:lnTo>
                  <a:lnTo>
                    <a:pt x="2029" y="1733"/>
                  </a:lnTo>
                  <a:lnTo>
                    <a:pt x="2121" y="1531"/>
                  </a:lnTo>
                  <a:lnTo>
                    <a:pt x="2176" y="1438"/>
                  </a:lnTo>
                  <a:lnTo>
                    <a:pt x="2195" y="1328"/>
                  </a:lnTo>
                  <a:lnTo>
                    <a:pt x="2213" y="1217"/>
                  </a:lnTo>
                  <a:lnTo>
                    <a:pt x="2213" y="1107"/>
                  </a:lnTo>
                  <a:lnTo>
                    <a:pt x="2213" y="996"/>
                  </a:lnTo>
                  <a:lnTo>
                    <a:pt x="2195" y="885"/>
                  </a:lnTo>
                  <a:lnTo>
                    <a:pt x="2121" y="682"/>
                  </a:lnTo>
                  <a:lnTo>
                    <a:pt x="2010" y="498"/>
                  </a:lnTo>
                  <a:lnTo>
                    <a:pt x="1881" y="332"/>
                  </a:lnTo>
                  <a:lnTo>
                    <a:pt x="1715" y="203"/>
                  </a:lnTo>
                  <a:lnTo>
                    <a:pt x="1531" y="92"/>
                  </a:lnTo>
                  <a:lnTo>
                    <a:pt x="1328" y="37"/>
                  </a:lnTo>
                  <a:lnTo>
                    <a:pt x="1217" y="19"/>
                  </a:lnTo>
                  <a:lnTo>
                    <a:pt x="112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8" name="Google Shape;4238;p15"/>
            <p:cNvSpPr/>
            <p:nvPr/>
          </p:nvSpPr>
          <p:spPr>
            <a:xfrm>
              <a:off x="5420800" y="1344400"/>
              <a:ext cx="53475" cy="53500"/>
            </a:xfrm>
            <a:custGeom>
              <a:avLst/>
              <a:gdLst/>
              <a:ahLst/>
              <a:cxnLst/>
              <a:rect l="l" t="t" r="r" b="b"/>
              <a:pathLst>
                <a:path w="2139" h="2140" extrusionOk="0">
                  <a:moveTo>
                    <a:pt x="1033" y="1"/>
                  </a:moveTo>
                  <a:lnTo>
                    <a:pt x="811" y="19"/>
                  </a:lnTo>
                  <a:lnTo>
                    <a:pt x="627" y="74"/>
                  </a:lnTo>
                  <a:lnTo>
                    <a:pt x="443" y="185"/>
                  </a:lnTo>
                  <a:lnTo>
                    <a:pt x="295" y="314"/>
                  </a:lnTo>
                  <a:lnTo>
                    <a:pt x="166" y="462"/>
                  </a:lnTo>
                  <a:lnTo>
                    <a:pt x="74" y="646"/>
                  </a:lnTo>
                  <a:lnTo>
                    <a:pt x="19" y="849"/>
                  </a:lnTo>
                  <a:lnTo>
                    <a:pt x="0" y="1052"/>
                  </a:lnTo>
                  <a:lnTo>
                    <a:pt x="0" y="1162"/>
                  </a:lnTo>
                  <a:lnTo>
                    <a:pt x="19" y="1273"/>
                  </a:lnTo>
                  <a:lnTo>
                    <a:pt x="74" y="1476"/>
                  </a:lnTo>
                  <a:lnTo>
                    <a:pt x="166" y="1660"/>
                  </a:lnTo>
                  <a:lnTo>
                    <a:pt x="295" y="1826"/>
                  </a:lnTo>
                  <a:lnTo>
                    <a:pt x="461" y="1955"/>
                  </a:lnTo>
                  <a:lnTo>
                    <a:pt x="645" y="2047"/>
                  </a:lnTo>
                  <a:lnTo>
                    <a:pt x="848" y="2121"/>
                  </a:lnTo>
                  <a:lnTo>
                    <a:pt x="959" y="2121"/>
                  </a:lnTo>
                  <a:lnTo>
                    <a:pt x="1069" y="2139"/>
                  </a:lnTo>
                  <a:lnTo>
                    <a:pt x="1180" y="2121"/>
                  </a:lnTo>
                  <a:lnTo>
                    <a:pt x="1291" y="2103"/>
                  </a:lnTo>
                  <a:lnTo>
                    <a:pt x="1494" y="2047"/>
                  </a:lnTo>
                  <a:lnTo>
                    <a:pt x="1678" y="1955"/>
                  </a:lnTo>
                  <a:lnTo>
                    <a:pt x="1844" y="1826"/>
                  </a:lnTo>
                  <a:lnTo>
                    <a:pt x="1973" y="1660"/>
                  </a:lnTo>
                  <a:lnTo>
                    <a:pt x="2065" y="1476"/>
                  </a:lnTo>
                  <a:lnTo>
                    <a:pt x="2120" y="1273"/>
                  </a:lnTo>
                  <a:lnTo>
                    <a:pt x="2139" y="1162"/>
                  </a:lnTo>
                  <a:lnTo>
                    <a:pt x="2139" y="1052"/>
                  </a:lnTo>
                  <a:lnTo>
                    <a:pt x="2139" y="923"/>
                  </a:lnTo>
                  <a:lnTo>
                    <a:pt x="2120" y="830"/>
                  </a:lnTo>
                  <a:lnTo>
                    <a:pt x="2047" y="628"/>
                  </a:lnTo>
                  <a:lnTo>
                    <a:pt x="1936" y="443"/>
                  </a:lnTo>
                  <a:lnTo>
                    <a:pt x="1807" y="277"/>
                  </a:lnTo>
                  <a:lnTo>
                    <a:pt x="1641" y="148"/>
                  </a:lnTo>
                  <a:lnTo>
                    <a:pt x="1457" y="56"/>
                  </a:lnTo>
                  <a:lnTo>
                    <a:pt x="1254"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9" name="Google Shape;4239;p15"/>
            <p:cNvSpPr/>
            <p:nvPr/>
          </p:nvSpPr>
          <p:spPr>
            <a:xfrm>
              <a:off x="6268475" y="1658325"/>
              <a:ext cx="53050" cy="53025"/>
            </a:xfrm>
            <a:custGeom>
              <a:avLst/>
              <a:gdLst/>
              <a:ahLst/>
              <a:cxnLst/>
              <a:rect l="l" t="t" r="r" b="b"/>
              <a:pathLst>
                <a:path w="2122" h="2121" extrusionOk="0">
                  <a:moveTo>
                    <a:pt x="1089" y="0"/>
                  </a:moveTo>
                  <a:lnTo>
                    <a:pt x="867" y="18"/>
                  </a:lnTo>
                  <a:lnTo>
                    <a:pt x="665" y="74"/>
                  </a:lnTo>
                  <a:lnTo>
                    <a:pt x="480" y="166"/>
                  </a:lnTo>
                  <a:lnTo>
                    <a:pt x="314" y="295"/>
                  </a:lnTo>
                  <a:lnTo>
                    <a:pt x="185" y="461"/>
                  </a:lnTo>
                  <a:lnTo>
                    <a:pt x="93" y="627"/>
                  </a:lnTo>
                  <a:lnTo>
                    <a:pt x="19" y="830"/>
                  </a:lnTo>
                  <a:lnTo>
                    <a:pt x="1" y="1051"/>
                  </a:lnTo>
                  <a:lnTo>
                    <a:pt x="19" y="1272"/>
                  </a:lnTo>
                  <a:lnTo>
                    <a:pt x="75" y="1475"/>
                  </a:lnTo>
                  <a:lnTo>
                    <a:pt x="167" y="1659"/>
                  </a:lnTo>
                  <a:lnTo>
                    <a:pt x="296" y="1807"/>
                  </a:lnTo>
                  <a:lnTo>
                    <a:pt x="443" y="1936"/>
                  </a:lnTo>
                  <a:lnTo>
                    <a:pt x="628" y="2028"/>
                  </a:lnTo>
                  <a:lnTo>
                    <a:pt x="812" y="2102"/>
                  </a:lnTo>
                  <a:lnTo>
                    <a:pt x="1033" y="2120"/>
                  </a:lnTo>
                  <a:lnTo>
                    <a:pt x="1255" y="2102"/>
                  </a:lnTo>
                  <a:lnTo>
                    <a:pt x="1457" y="2047"/>
                  </a:lnTo>
                  <a:lnTo>
                    <a:pt x="1642" y="1955"/>
                  </a:lnTo>
                  <a:lnTo>
                    <a:pt x="1808" y="1825"/>
                  </a:lnTo>
                  <a:lnTo>
                    <a:pt x="1937" y="1678"/>
                  </a:lnTo>
                  <a:lnTo>
                    <a:pt x="2029" y="1494"/>
                  </a:lnTo>
                  <a:lnTo>
                    <a:pt x="2103" y="1291"/>
                  </a:lnTo>
                  <a:lnTo>
                    <a:pt x="2121" y="1069"/>
                  </a:lnTo>
                  <a:lnTo>
                    <a:pt x="2103" y="848"/>
                  </a:lnTo>
                  <a:lnTo>
                    <a:pt x="2047" y="645"/>
                  </a:lnTo>
                  <a:lnTo>
                    <a:pt x="1955" y="479"/>
                  </a:lnTo>
                  <a:lnTo>
                    <a:pt x="1826" y="314"/>
                  </a:lnTo>
                  <a:lnTo>
                    <a:pt x="1679" y="184"/>
                  </a:lnTo>
                  <a:lnTo>
                    <a:pt x="1494" y="92"/>
                  </a:lnTo>
                  <a:lnTo>
                    <a:pt x="1310" y="37"/>
                  </a:lnTo>
                  <a:lnTo>
                    <a:pt x="108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0" name="Google Shape;4240;p15"/>
            <p:cNvSpPr/>
            <p:nvPr/>
          </p:nvSpPr>
          <p:spPr>
            <a:xfrm>
              <a:off x="5278350" y="1236075"/>
              <a:ext cx="53050" cy="53050"/>
            </a:xfrm>
            <a:custGeom>
              <a:avLst/>
              <a:gdLst/>
              <a:ahLst/>
              <a:cxnLst/>
              <a:rect l="l" t="t" r="r" b="b"/>
              <a:pathLst>
                <a:path w="2122" h="2122" extrusionOk="0">
                  <a:moveTo>
                    <a:pt x="1052" y="1"/>
                  </a:moveTo>
                  <a:lnTo>
                    <a:pt x="830" y="19"/>
                  </a:lnTo>
                  <a:lnTo>
                    <a:pt x="628" y="74"/>
                  </a:lnTo>
                  <a:lnTo>
                    <a:pt x="462" y="167"/>
                  </a:lnTo>
                  <a:lnTo>
                    <a:pt x="296" y="296"/>
                  </a:lnTo>
                  <a:lnTo>
                    <a:pt x="167" y="443"/>
                  </a:lnTo>
                  <a:lnTo>
                    <a:pt x="74" y="628"/>
                  </a:lnTo>
                  <a:lnTo>
                    <a:pt x="19" y="830"/>
                  </a:lnTo>
                  <a:lnTo>
                    <a:pt x="1" y="1052"/>
                  </a:lnTo>
                  <a:lnTo>
                    <a:pt x="1" y="1162"/>
                  </a:lnTo>
                  <a:lnTo>
                    <a:pt x="19" y="1273"/>
                  </a:lnTo>
                  <a:lnTo>
                    <a:pt x="74" y="1476"/>
                  </a:lnTo>
                  <a:lnTo>
                    <a:pt x="167" y="1660"/>
                  </a:lnTo>
                  <a:lnTo>
                    <a:pt x="296" y="1808"/>
                  </a:lnTo>
                  <a:lnTo>
                    <a:pt x="462" y="1955"/>
                  </a:lnTo>
                  <a:lnTo>
                    <a:pt x="646" y="2047"/>
                  </a:lnTo>
                  <a:lnTo>
                    <a:pt x="849" y="2103"/>
                  </a:lnTo>
                  <a:lnTo>
                    <a:pt x="959" y="2121"/>
                  </a:lnTo>
                  <a:lnTo>
                    <a:pt x="1181" y="2121"/>
                  </a:lnTo>
                  <a:lnTo>
                    <a:pt x="1291" y="2103"/>
                  </a:lnTo>
                  <a:lnTo>
                    <a:pt x="1494" y="2029"/>
                  </a:lnTo>
                  <a:lnTo>
                    <a:pt x="1679" y="1937"/>
                  </a:lnTo>
                  <a:lnTo>
                    <a:pt x="1826" y="1789"/>
                  </a:lnTo>
                  <a:lnTo>
                    <a:pt x="1955" y="1642"/>
                  </a:lnTo>
                  <a:lnTo>
                    <a:pt x="2047" y="1457"/>
                  </a:lnTo>
                  <a:lnTo>
                    <a:pt x="2103" y="1236"/>
                  </a:lnTo>
                  <a:lnTo>
                    <a:pt x="2121" y="1125"/>
                  </a:lnTo>
                  <a:lnTo>
                    <a:pt x="2121" y="1015"/>
                  </a:lnTo>
                  <a:lnTo>
                    <a:pt x="2084" y="812"/>
                  </a:lnTo>
                  <a:lnTo>
                    <a:pt x="2029" y="609"/>
                  </a:lnTo>
                  <a:lnTo>
                    <a:pt x="1937" y="425"/>
                  </a:lnTo>
                  <a:lnTo>
                    <a:pt x="1789" y="277"/>
                  </a:lnTo>
                  <a:lnTo>
                    <a:pt x="1642" y="167"/>
                  </a:lnTo>
                  <a:lnTo>
                    <a:pt x="1457" y="74"/>
                  </a:lnTo>
                  <a:lnTo>
                    <a:pt x="1254" y="19"/>
                  </a:lnTo>
                  <a:lnTo>
                    <a:pt x="105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1" name="Google Shape;4241;p15"/>
            <p:cNvSpPr/>
            <p:nvPr/>
          </p:nvSpPr>
          <p:spPr>
            <a:xfrm>
              <a:off x="5872075" y="1587325"/>
              <a:ext cx="52550" cy="52575"/>
            </a:xfrm>
            <a:custGeom>
              <a:avLst/>
              <a:gdLst/>
              <a:ahLst/>
              <a:cxnLst/>
              <a:rect l="l" t="t" r="r" b="b"/>
              <a:pathLst>
                <a:path w="2102" h="2103" extrusionOk="0">
                  <a:moveTo>
                    <a:pt x="959" y="1"/>
                  </a:moveTo>
                  <a:lnTo>
                    <a:pt x="848" y="19"/>
                  </a:lnTo>
                  <a:lnTo>
                    <a:pt x="645" y="74"/>
                  </a:lnTo>
                  <a:lnTo>
                    <a:pt x="461" y="167"/>
                  </a:lnTo>
                  <a:lnTo>
                    <a:pt x="313" y="296"/>
                  </a:lnTo>
                  <a:lnTo>
                    <a:pt x="184" y="462"/>
                  </a:lnTo>
                  <a:lnTo>
                    <a:pt x="74" y="627"/>
                  </a:lnTo>
                  <a:lnTo>
                    <a:pt x="18" y="849"/>
                  </a:lnTo>
                  <a:lnTo>
                    <a:pt x="0" y="959"/>
                  </a:lnTo>
                  <a:lnTo>
                    <a:pt x="0" y="1070"/>
                  </a:lnTo>
                  <a:lnTo>
                    <a:pt x="18" y="1273"/>
                  </a:lnTo>
                  <a:lnTo>
                    <a:pt x="92" y="1476"/>
                  </a:lnTo>
                  <a:lnTo>
                    <a:pt x="184" y="1660"/>
                  </a:lnTo>
                  <a:lnTo>
                    <a:pt x="313" y="1808"/>
                  </a:lnTo>
                  <a:lnTo>
                    <a:pt x="461" y="1937"/>
                  </a:lnTo>
                  <a:lnTo>
                    <a:pt x="645" y="2029"/>
                  </a:lnTo>
                  <a:lnTo>
                    <a:pt x="830" y="2084"/>
                  </a:lnTo>
                  <a:lnTo>
                    <a:pt x="1051" y="2103"/>
                  </a:lnTo>
                  <a:lnTo>
                    <a:pt x="1272" y="2084"/>
                  </a:lnTo>
                  <a:lnTo>
                    <a:pt x="1475" y="2029"/>
                  </a:lnTo>
                  <a:lnTo>
                    <a:pt x="1641" y="1918"/>
                  </a:lnTo>
                  <a:lnTo>
                    <a:pt x="1807" y="1808"/>
                  </a:lnTo>
                  <a:lnTo>
                    <a:pt x="1918" y="1642"/>
                  </a:lnTo>
                  <a:lnTo>
                    <a:pt x="2010" y="1476"/>
                  </a:lnTo>
                  <a:lnTo>
                    <a:pt x="2084" y="1273"/>
                  </a:lnTo>
                  <a:lnTo>
                    <a:pt x="2102" y="1070"/>
                  </a:lnTo>
                  <a:lnTo>
                    <a:pt x="2084" y="849"/>
                  </a:lnTo>
                  <a:lnTo>
                    <a:pt x="2028" y="646"/>
                  </a:lnTo>
                  <a:lnTo>
                    <a:pt x="1936" y="462"/>
                  </a:lnTo>
                  <a:lnTo>
                    <a:pt x="1807" y="314"/>
                  </a:lnTo>
                  <a:lnTo>
                    <a:pt x="1659" y="185"/>
                  </a:lnTo>
                  <a:lnTo>
                    <a:pt x="1494" y="93"/>
                  </a:lnTo>
                  <a:lnTo>
                    <a:pt x="1291" y="19"/>
                  </a:lnTo>
                  <a:lnTo>
                    <a:pt x="1069"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2" name="Google Shape;4242;p15"/>
            <p:cNvSpPr/>
            <p:nvPr/>
          </p:nvSpPr>
          <p:spPr>
            <a:xfrm>
              <a:off x="5951800" y="1601150"/>
              <a:ext cx="53050" cy="53500"/>
            </a:xfrm>
            <a:custGeom>
              <a:avLst/>
              <a:gdLst/>
              <a:ahLst/>
              <a:cxnLst/>
              <a:rect l="l" t="t" r="r" b="b"/>
              <a:pathLst>
                <a:path w="2122" h="2140" extrusionOk="0">
                  <a:moveTo>
                    <a:pt x="978" y="1"/>
                  </a:moveTo>
                  <a:lnTo>
                    <a:pt x="867" y="19"/>
                  </a:lnTo>
                  <a:lnTo>
                    <a:pt x="646" y="74"/>
                  </a:lnTo>
                  <a:lnTo>
                    <a:pt x="462" y="167"/>
                  </a:lnTo>
                  <a:lnTo>
                    <a:pt x="314" y="296"/>
                  </a:lnTo>
                  <a:lnTo>
                    <a:pt x="167" y="462"/>
                  </a:lnTo>
                  <a:lnTo>
                    <a:pt x="75" y="646"/>
                  </a:lnTo>
                  <a:lnTo>
                    <a:pt x="19" y="849"/>
                  </a:lnTo>
                  <a:lnTo>
                    <a:pt x="1" y="960"/>
                  </a:lnTo>
                  <a:lnTo>
                    <a:pt x="1" y="1070"/>
                  </a:lnTo>
                  <a:lnTo>
                    <a:pt x="19" y="1291"/>
                  </a:lnTo>
                  <a:lnTo>
                    <a:pt x="75" y="1476"/>
                  </a:lnTo>
                  <a:lnTo>
                    <a:pt x="167" y="1660"/>
                  </a:lnTo>
                  <a:lnTo>
                    <a:pt x="296" y="1826"/>
                  </a:lnTo>
                  <a:lnTo>
                    <a:pt x="443" y="1955"/>
                  </a:lnTo>
                  <a:lnTo>
                    <a:pt x="628" y="2047"/>
                  </a:lnTo>
                  <a:lnTo>
                    <a:pt x="812" y="2103"/>
                  </a:lnTo>
                  <a:lnTo>
                    <a:pt x="1033" y="2140"/>
                  </a:lnTo>
                  <a:lnTo>
                    <a:pt x="1144" y="2121"/>
                  </a:lnTo>
                  <a:lnTo>
                    <a:pt x="1255" y="2121"/>
                  </a:lnTo>
                  <a:lnTo>
                    <a:pt x="1457" y="2047"/>
                  </a:lnTo>
                  <a:lnTo>
                    <a:pt x="1642" y="1955"/>
                  </a:lnTo>
                  <a:lnTo>
                    <a:pt x="1808" y="1826"/>
                  </a:lnTo>
                  <a:lnTo>
                    <a:pt x="1937" y="1679"/>
                  </a:lnTo>
                  <a:lnTo>
                    <a:pt x="2047" y="1494"/>
                  </a:lnTo>
                  <a:lnTo>
                    <a:pt x="2103" y="1291"/>
                  </a:lnTo>
                  <a:lnTo>
                    <a:pt x="2121" y="1181"/>
                  </a:lnTo>
                  <a:lnTo>
                    <a:pt x="2121" y="1070"/>
                  </a:lnTo>
                  <a:lnTo>
                    <a:pt x="2103" y="849"/>
                  </a:lnTo>
                  <a:lnTo>
                    <a:pt x="2047" y="646"/>
                  </a:lnTo>
                  <a:lnTo>
                    <a:pt x="1955" y="462"/>
                  </a:lnTo>
                  <a:lnTo>
                    <a:pt x="1826" y="314"/>
                  </a:lnTo>
                  <a:lnTo>
                    <a:pt x="1679" y="185"/>
                  </a:lnTo>
                  <a:lnTo>
                    <a:pt x="1494" y="93"/>
                  </a:lnTo>
                  <a:lnTo>
                    <a:pt x="1291" y="19"/>
                  </a:lnTo>
                  <a:lnTo>
                    <a:pt x="1089"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3" name="Google Shape;4243;p15"/>
            <p:cNvSpPr/>
            <p:nvPr/>
          </p:nvSpPr>
          <p:spPr>
            <a:xfrm>
              <a:off x="4884700" y="673725"/>
              <a:ext cx="52575" cy="53025"/>
            </a:xfrm>
            <a:custGeom>
              <a:avLst/>
              <a:gdLst/>
              <a:ahLst/>
              <a:cxnLst/>
              <a:rect l="l" t="t" r="r" b="b"/>
              <a:pathLst>
                <a:path w="2103" h="2121" extrusionOk="0">
                  <a:moveTo>
                    <a:pt x="1033" y="0"/>
                  </a:moveTo>
                  <a:lnTo>
                    <a:pt x="812" y="37"/>
                  </a:lnTo>
                  <a:lnTo>
                    <a:pt x="609" y="92"/>
                  </a:lnTo>
                  <a:lnTo>
                    <a:pt x="443" y="184"/>
                  </a:lnTo>
                  <a:lnTo>
                    <a:pt x="296" y="314"/>
                  </a:lnTo>
                  <a:lnTo>
                    <a:pt x="166" y="461"/>
                  </a:lnTo>
                  <a:lnTo>
                    <a:pt x="74" y="645"/>
                  </a:lnTo>
                  <a:lnTo>
                    <a:pt x="19" y="848"/>
                  </a:lnTo>
                  <a:lnTo>
                    <a:pt x="1" y="1051"/>
                  </a:lnTo>
                  <a:lnTo>
                    <a:pt x="19" y="1291"/>
                  </a:lnTo>
                  <a:lnTo>
                    <a:pt x="74" y="1494"/>
                  </a:lnTo>
                  <a:lnTo>
                    <a:pt x="166" y="1660"/>
                  </a:lnTo>
                  <a:lnTo>
                    <a:pt x="296" y="1825"/>
                  </a:lnTo>
                  <a:lnTo>
                    <a:pt x="461" y="1955"/>
                  </a:lnTo>
                  <a:lnTo>
                    <a:pt x="646" y="2047"/>
                  </a:lnTo>
                  <a:lnTo>
                    <a:pt x="849" y="2102"/>
                  </a:lnTo>
                  <a:lnTo>
                    <a:pt x="1070" y="2120"/>
                  </a:lnTo>
                  <a:lnTo>
                    <a:pt x="1291" y="2102"/>
                  </a:lnTo>
                  <a:lnTo>
                    <a:pt x="1476" y="2028"/>
                  </a:lnTo>
                  <a:lnTo>
                    <a:pt x="1660" y="1936"/>
                  </a:lnTo>
                  <a:lnTo>
                    <a:pt x="1807" y="1807"/>
                  </a:lnTo>
                  <a:lnTo>
                    <a:pt x="1937" y="1660"/>
                  </a:lnTo>
                  <a:lnTo>
                    <a:pt x="2029" y="1475"/>
                  </a:lnTo>
                  <a:lnTo>
                    <a:pt x="2084" y="1291"/>
                  </a:lnTo>
                  <a:lnTo>
                    <a:pt x="2102" y="1070"/>
                  </a:lnTo>
                  <a:lnTo>
                    <a:pt x="2084" y="848"/>
                  </a:lnTo>
                  <a:lnTo>
                    <a:pt x="2029" y="645"/>
                  </a:lnTo>
                  <a:lnTo>
                    <a:pt x="1937" y="461"/>
                  </a:lnTo>
                  <a:lnTo>
                    <a:pt x="1789" y="295"/>
                  </a:lnTo>
                  <a:lnTo>
                    <a:pt x="1642" y="184"/>
                  </a:lnTo>
                  <a:lnTo>
                    <a:pt x="1457" y="74"/>
                  </a:lnTo>
                  <a:lnTo>
                    <a:pt x="1254" y="19"/>
                  </a:lnTo>
                  <a:lnTo>
                    <a:pt x="103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4" name="Google Shape;4244;p15"/>
            <p:cNvSpPr/>
            <p:nvPr/>
          </p:nvSpPr>
          <p:spPr>
            <a:xfrm>
              <a:off x="4781900" y="328450"/>
              <a:ext cx="52575" cy="53050"/>
            </a:xfrm>
            <a:custGeom>
              <a:avLst/>
              <a:gdLst/>
              <a:ahLst/>
              <a:cxnLst/>
              <a:rect l="l" t="t" r="r" b="b"/>
              <a:pathLst>
                <a:path w="2103" h="2122" extrusionOk="0">
                  <a:moveTo>
                    <a:pt x="1107" y="1"/>
                  </a:moveTo>
                  <a:lnTo>
                    <a:pt x="886" y="19"/>
                  </a:lnTo>
                  <a:lnTo>
                    <a:pt x="683" y="75"/>
                  </a:lnTo>
                  <a:lnTo>
                    <a:pt x="480" y="167"/>
                  </a:lnTo>
                  <a:lnTo>
                    <a:pt x="333" y="277"/>
                  </a:lnTo>
                  <a:lnTo>
                    <a:pt x="185" y="443"/>
                  </a:lnTo>
                  <a:lnTo>
                    <a:pt x="93" y="609"/>
                  </a:lnTo>
                  <a:lnTo>
                    <a:pt x="19" y="812"/>
                  </a:lnTo>
                  <a:lnTo>
                    <a:pt x="1" y="923"/>
                  </a:lnTo>
                  <a:lnTo>
                    <a:pt x="1" y="1033"/>
                  </a:lnTo>
                  <a:lnTo>
                    <a:pt x="19" y="1255"/>
                  </a:lnTo>
                  <a:lnTo>
                    <a:pt x="56" y="1458"/>
                  </a:lnTo>
                  <a:lnTo>
                    <a:pt x="148" y="1642"/>
                  </a:lnTo>
                  <a:lnTo>
                    <a:pt x="277" y="1789"/>
                  </a:lnTo>
                  <a:lnTo>
                    <a:pt x="425" y="1918"/>
                  </a:lnTo>
                  <a:lnTo>
                    <a:pt x="591" y="2029"/>
                  </a:lnTo>
                  <a:lnTo>
                    <a:pt x="794" y="2084"/>
                  </a:lnTo>
                  <a:lnTo>
                    <a:pt x="996" y="2121"/>
                  </a:lnTo>
                  <a:lnTo>
                    <a:pt x="1218" y="2103"/>
                  </a:lnTo>
                  <a:lnTo>
                    <a:pt x="1439" y="2048"/>
                  </a:lnTo>
                  <a:lnTo>
                    <a:pt x="1623" y="1974"/>
                  </a:lnTo>
                  <a:lnTo>
                    <a:pt x="1789" y="1845"/>
                  </a:lnTo>
                  <a:lnTo>
                    <a:pt x="1918" y="1697"/>
                  </a:lnTo>
                  <a:lnTo>
                    <a:pt x="2011" y="1513"/>
                  </a:lnTo>
                  <a:lnTo>
                    <a:pt x="2084" y="1310"/>
                  </a:lnTo>
                  <a:lnTo>
                    <a:pt x="2103" y="1199"/>
                  </a:lnTo>
                  <a:lnTo>
                    <a:pt x="2103" y="1089"/>
                  </a:lnTo>
                  <a:lnTo>
                    <a:pt x="2103" y="867"/>
                  </a:lnTo>
                  <a:lnTo>
                    <a:pt x="2047" y="665"/>
                  </a:lnTo>
                  <a:lnTo>
                    <a:pt x="1955" y="499"/>
                  </a:lnTo>
                  <a:lnTo>
                    <a:pt x="1826" y="333"/>
                  </a:lnTo>
                  <a:lnTo>
                    <a:pt x="1679" y="204"/>
                  </a:lnTo>
                  <a:lnTo>
                    <a:pt x="1513" y="112"/>
                  </a:lnTo>
                  <a:lnTo>
                    <a:pt x="1310" y="38"/>
                  </a:lnTo>
                  <a:lnTo>
                    <a:pt x="1107"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5" name="Google Shape;4245;p15"/>
            <p:cNvSpPr/>
            <p:nvPr/>
          </p:nvSpPr>
          <p:spPr>
            <a:xfrm>
              <a:off x="6028325" y="1615450"/>
              <a:ext cx="53950" cy="53500"/>
            </a:xfrm>
            <a:custGeom>
              <a:avLst/>
              <a:gdLst/>
              <a:ahLst/>
              <a:cxnLst/>
              <a:rect l="l" t="t" r="r" b="b"/>
              <a:pathLst>
                <a:path w="2158" h="2140" extrusionOk="0">
                  <a:moveTo>
                    <a:pt x="1107" y="0"/>
                  </a:moveTo>
                  <a:lnTo>
                    <a:pt x="886" y="19"/>
                  </a:lnTo>
                  <a:lnTo>
                    <a:pt x="683" y="74"/>
                  </a:lnTo>
                  <a:lnTo>
                    <a:pt x="498" y="166"/>
                  </a:lnTo>
                  <a:lnTo>
                    <a:pt x="332" y="295"/>
                  </a:lnTo>
                  <a:lnTo>
                    <a:pt x="203" y="443"/>
                  </a:lnTo>
                  <a:lnTo>
                    <a:pt x="93" y="627"/>
                  </a:lnTo>
                  <a:lnTo>
                    <a:pt x="37" y="830"/>
                  </a:lnTo>
                  <a:lnTo>
                    <a:pt x="19" y="941"/>
                  </a:lnTo>
                  <a:lnTo>
                    <a:pt x="1" y="1051"/>
                  </a:lnTo>
                  <a:lnTo>
                    <a:pt x="19" y="1162"/>
                  </a:lnTo>
                  <a:lnTo>
                    <a:pt x="19" y="1273"/>
                  </a:lnTo>
                  <a:lnTo>
                    <a:pt x="93" y="1475"/>
                  </a:lnTo>
                  <a:lnTo>
                    <a:pt x="185" y="1660"/>
                  </a:lnTo>
                  <a:lnTo>
                    <a:pt x="314" y="1826"/>
                  </a:lnTo>
                  <a:lnTo>
                    <a:pt x="462" y="1955"/>
                  </a:lnTo>
                  <a:lnTo>
                    <a:pt x="646" y="2047"/>
                  </a:lnTo>
                  <a:lnTo>
                    <a:pt x="849" y="2121"/>
                  </a:lnTo>
                  <a:lnTo>
                    <a:pt x="959" y="2139"/>
                  </a:lnTo>
                  <a:lnTo>
                    <a:pt x="1199" y="2139"/>
                  </a:lnTo>
                  <a:lnTo>
                    <a:pt x="1291" y="2121"/>
                  </a:lnTo>
                  <a:lnTo>
                    <a:pt x="1512" y="2047"/>
                  </a:lnTo>
                  <a:lnTo>
                    <a:pt x="1697" y="1955"/>
                  </a:lnTo>
                  <a:lnTo>
                    <a:pt x="1844" y="1826"/>
                  </a:lnTo>
                  <a:lnTo>
                    <a:pt x="1973" y="1660"/>
                  </a:lnTo>
                  <a:lnTo>
                    <a:pt x="2066" y="1475"/>
                  </a:lnTo>
                  <a:lnTo>
                    <a:pt x="2139" y="1273"/>
                  </a:lnTo>
                  <a:lnTo>
                    <a:pt x="2139" y="1162"/>
                  </a:lnTo>
                  <a:lnTo>
                    <a:pt x="2158" y="1051"/>
                  </a:lnTo>
                  <a:lnTo>
                    <a:pt x="2121" y="830"/>
                  </a:lnTo>
                  <a:lnTo>
                    <a:pt x="2066" y="646"/>
                  </a:lnTo>
                  <a:lnTo>
                    <a:pt x="1973" y="461"/>
                  </a:lnTo>
                  <a:lnTo>
                    <a:pt x="1844" y="314"/>
                  </a:lnTo>
                  <a:lnTo>
                    <a:pt x="1697" y="185"/>
                  </a:lnTo>
                  <a:lnTo>
                    <a:pt x="1512" y="74"/>
                  </a:lnTo>
                  <a:lnTo>
                    <a:pt x="1328" y="19"/>
                  </a:lnTo>
                  <a:lnTo>
                    <a:pt x="110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6" name="Google Shape;4246;p15"/>
            <p:cNvSpPr/>
            <p:nvPr/>
          </p:nvSpPr>
          <p:spPr>
            <a:xfrm>
              <a:off x="5566450" y="1449950"/>
              <a:ext cx="53025" cy="53050"/>
            </a:xfrm>
            <a:custGeom>
              <a:avLst/>
              <a:gdLst/>
              <a:ahLst/>
              <a:cxnLst/>
              <a:rect l="l" t="t" r="r" b="b"/>
              <a:pathLst>
                <a:path w="2121" h="2122" extrusionOk="0">
                  <a:moveTo>
                    <a:pt x="1107" y="1"/>
                  </a:moveTo>
                  <a:lnTo>
                    <a:pt x="886" y="19"/>
                  </a:lnTo>
                  <a:lnTo>
                    <a:pt x="664" y="75"/>
                  </a:lnTo>
                  <a:lnTo>
                    <a:pt x="480" y="167"/>
                  </a:lnTo>
                  <a:lnTo>
                    <a:pt x="332" y="296"/>
                  </a:lnTo>
                  <a:lnTo>
                    <a:pt x="185" y="444"/>
                  </a:lnTo>
                  <a:lnTo>
                    <a:pt x="93" y="628"/>
                  </a:lnTo>
                  <a:lnTo>
                    <a:pt x="37" y="831"/>
                  </a:lnTo>
                  <a:lnTo>
                    <a:pt x="1" y="1052"/>
                  </a:lnTo>
                  <a:lnTo>
                    <a:pt x="19" y="1273"/>
                  </a:lnTo>
                  <a:lnTo>
                    <a:pt x="74" y="1476"/>
                  </a:lnTo>
                  <a:lnTo>
                    <a:pt x="166" y="1642"/>
                  </a:lnTo>
                  <a:lnTo>
                    <a:pt x="296" y="1808"/>
                  </a:lnTo>
                  <a:lnTo>
                    <a:pt x="443" y="1937"/>
                  </a:lnTo>
                  <a:lnTo>
                    <a:pt x="609" y="2029"/>
                  </a:lnTo>
                  <a:lnTo>
                    <a:pt x="812" y="2103"/>
                  </a:lnTo>
                  <a:lnTo>
                    <a:pt x="1033" y="2121"/>
                  </a:lnTo>
                  <a:lnTo>
                    <a:pt x="1254" y="2103"/>
                  </a:lnTo>
                  <a:lnTo>
                    <a:pt x="1457" y="2048"/>
                  </a:lnTo>
                  <a:lnTo>
                    <a:pt x="1642" y="1955"/>
                  </a:lnTo>
                  <a:lnTo>
                    <a:pt x="1807" y="1826"/>
                  </a:lnTo>
                  <a:lnTo>
                    <a:pt x="1937" y="1679"/>
                  </a:lnTo>
                  <a:lnTo>
                    <a:pt x="2029" y="1494"/>
                  </a:lnTo>
                  <a:lnTo>
                    <a:pt x="2102" y="1292"/>
                  </a:lnTo>
                  <a:lnTo>
                    <a:pt x="2121" y="1070"/>
                  </a:lnTo>
                  <a:lnTo>
                    <a:pt x="2102" y="868"/>
                  </a:lnTo>
                  <a:lnTo>
                    <a:pt x="2047" y="665"/>
                  </a:lnTo>
                  <a:lnTo>
                    <a:pt x="1955" y="480"/>
                  </a:lnTo>
                  <a:lnTo>
                    <a:pt x="1826" y="333"/>
                  </a:lnTo>
                  <a:lnTo>
                    <a:pt x="1678" y="204"/>
                  </a:lnTo>
                  <a:lnTo>
                    <a:pt x="1512" y="93"/>
                  </a:lnTo>
                  <a:lnTo>
                    <a:pt x="1310" y="38"/>
                  </a:lnTo>
                  <a:lnTo>
                    <a:pt x="1107"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7" name="Google Shape;4247;p15"/>
            <p:cNvSpPr/>
            <p:nvPr/>
          </p:nvSpPr>
          <p:spPr>
            <a:xfrm>
              <a:off x="6108525" y="1629725"/>
              <a:ext cx="53500" cy="53500"/>
            </a:xfrm>
            <a:custGeom>
              <a:avLst/>
              <a:gdLst/>
              <a:ahLst/>
              <a:cxnLst/>
              <a:rect l="l" t="t" r="r" b="b"/>
              <a:pathLst>
                <a:path w="2140" h="2140" extrusionOk="0">
                  <a:moveTo>
                    <a:pt x="886" y="1"/>
                  </a:moveTo>
                  <a:lnTo>
                    <a:pt x="665" y="56"/>
                  </a:lnTo>
                  <a:lnTo>
                    <a:pt x="480" y="167"/>
                  </a:lnTo>
                  <a:lnTo>
                    <a:pt x="314" y="277"/>
                  </a:lnTo>
                  <a:lnTo>
                    <a:pt x="185" y="443"/>
                  </a:lnTo>
                  <a:lnTo>
                    <a:pt x="93" y="628"/>
                  </a:lnTo>
                  <a:lnTo>
                    <a:pt x="19" y="831"/>
                  </a:lnTo>
                  <a:lnTo>
                    <a:pt x="1" y="941"/>
                  </a:lnTo>
                  <a:lnTo>
                    <a:pt x="1" y="1052"/>
                  </a:lnTo>
                  <a:lnTo>
                    <a:pt x="19" y="1273"/>
                  </a:lnTo>
                  <a:lnTo>
                    <a:pt x="75" y="1476"/>
                  </a:lnTo>
                  <a:lnTo>
                    <a:pt x="167" y="1660"/>
                  </a:lnTo>
                  <a:lnTo>
                    <a:pt x="296" y="1826"/>
                  </a:lnTo>
                  <a:lnTo>
                    <a:pt x="462" y="1955"/>
                  </a:lnTo>
                  <a:lnTo>
                    <a:pt x="646" y="2048"/>
                  </a:lnTo>
                  <a:lnTo>
                    <a:pt x="849" y="2121"/>
                  </a:lnTo>
                  <a:lnTo>
                    <a:pt x="960" y="2140"/>
                  </a:lnTo>
                  <a:lnTo>
                    <a:pt x="1181" y="2140"/>
                  </a:lnTo>
                  <a:lnTo>
                    <a:pt x="1291" y="2121"/>
                  </a:lnTo>
                  <a:lnTo>
                    <a:pt x="1494" y="2048"/>
                  </a:lnTo>
                  <a:lnTo>
                    <a:pt x="1679" y="1955"/>
                  </a:lnTo>
                  <a:lnTo>
                    <a:pt x="1826" y="1826"/>
                  </a:lnTo>
                  <a:lnTo>
                    <a:pt x="1955" y="1660"/>
                  </a:lnTo>
                  <a:lnTo>
                    <a:pt x="2066" y="1476"/>
                  </a:lnTo>
                  <a:lnTo>
                    <a:pt x="2121" y="1273"/>
                  </a:lnTo>
                  <a:lnTo>
                    <a:pt x="2140" y="1162"/>
                  </a:lnTo>
                  <a:lnTo>
                    <a:pt x="2140" y="1052"/>
                  </a:lnTo>
                  <a:lnTo>
                    <a:pt x="2121" y="849"/>
                  </a:lnTo>
                  <a:lnTo>
                    <a:pt x="2066" y="646"/>
                  </a:lnTo>
                  <a:lnTo>
                    <a:pt x="1955" y="462"/>
                  </a:lnTo>
                  <a:lnTo>
                    <a:pt x="1845" y="314"/>
                  </a:lnTo>
                  <a:lnTo>
                    <a:pt x="1679" y="185"/>
                  </a:lnTo>
                  <a:lnTo>
                    <a:pt x="1513" y="75"/>
                  </a:lnTo>
                  <a:lnTo>
                    <a:pt x="1310" y="19"/>
                  </a:lnTo>
                  <a:lnTo>
                    <a:pt x="1107"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8" name="Google Shape;4248;p15"/>
            <p:cNvSpPr/>
            <p:nvPr/>
          </p:nvSpPr>
          <p:spPr>
            <a:xfrm>
              <a:off x="4832625" y="502250"/>
              <a:ext cx="53950" cy="53475"/>
            </a:xfrm>
            <a:custGeom>
              <a:avLst/>
              <a:gdLst/>
              <a:ahLst/>
              <a:cxnLst/>
              <a:rect l="l" t="t" r="r" b="b"/>
              <a:pathLst>
                <a:path w="2158" h="2139" extrusionOk="0">
                  <a:moveTo>
                    <a:pt x="1051" y="0"/>
                  </a:moveTo>
                  <a:lnTo>
                    <a:pt x="940" y="19"/>
                  </a:lnTo>
                  <a:lnTo>
                    <a:pt x="830" y="37"/>
                  </a:lnTo>
                  <a:lnTo>
                    <a:pt x="627" y="92"/>
                  </a:lnTo>
                  <a:lnTo>
                    <a:pt x="461" y="203"/>
                  </a:lnTo>
                  <a:lnTo>
                    <a:pt x="295" y="332"/>
                  </a:lnTo>
                  <a:lnTo>
                    <a:pt x="166" y="498"/>
                  </a:lnTo>
                  <a:lnTo>
                    <a:pt x="74" y="682"/>
                  </a:lnTo>
                  <a:lnTo>
                    <a:pt x="18" y="885"/>
                  </a:lnTo>
                  <a:lnTo>
                    <a:pt x="0" y="1106"/>
                  </a:lnTo>
                  <a:lnTo>
                    <a:pt x="37" y="1328"/>
                  </a:lnTo>
                  <a:lnTo>
                    <a:pt x="92" y="1512"/>
                  </a:lnTo>
                  <a:lnTo>
                    <a:pt x="203" y="1696"/>
                  </a:lnTo>
                  <a:lnTo>
                    <a:pt x="332" y="1844"/>
                  </a:lnTo>
                  <a:lnTo>
                    <a:pt x="479" y="1973"/>
                  </a:lnTo>
                  <a:lnTo>
                    <a:pt x="664" y="2065"/>
                  </a:lnTo>
                  <a:lnTo>
                    <a:pt x="848" y="2120"/>
                  </a:lnTo>
                  <a:lnTo>
                    <a:pt x="1069" y="2139"/>
                  </a:lnTo>
                  <a:lnTo>
                    <a:pt x="1180" y="2139"/>
                  </a:lnTo>
                  <a:lnTo>
                    <a:pt x="1291" y="2120"/>
                  </a:lnTo>
                  <a:lnTo>
                    <a:pt x="1494" y="2065"/>
                  </a:lnTo>
                  <a:lnTo>
                    <a:pt x="1678" y="1973"/>
                  </a:lnTo>
                  <a:lnTo>
                    <a:pt x="1844" y="1844"/>
                  </a:lnTo>
                  <a:lnTo>
                    <a:pt x="1973" y="1678"/>
                  </a:lnTo>
                  <a:lnTo>
                    <a:pt x="2065" y="1494"/>
                  </a:lnTo>
                  <a:lnTo>
                    <a:pt x="2120" y="1291"/>
                  </a:lnTo>
                  <a:lnTo>
                    <a:pt x="2139" y="1180"/>
                  </a:lnTo>
                  <a:lnTo>
                    <a:pt x="2157" y="1069"/>
                  </a:lnTo>
                  <a:lnTo>
                    <a:pt x="2120" y="848"/>
                  </a:lnTo>
                  <a:lnTo>
                    <a:pt x="2065" y="645"/>
                  </a:lnTo>
                  <a:lnTo>
                    <a:pt x="1973" y="461"/>
                  </a:lnTo>
                  <a:lnTo>
                    <a:pt x="1825" y="295"/>
                  </a:lnTo>
                  <a:lnTo>
                    <a:pt x="1678" y="166"/>
                  </a:lnTo>
                  <a:lnTo>
                    <a:pt x="1494" y="74"/>
                  </a:lnTo>
                  <a:lnTo>
                    <a:pt x="1272" y="19"/>
                  </a:lnTo>
                  <a:lnTo>
                    <a:pt x="105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9" name="Google Shape;4249;p15"/>
            <p:cNvSpPr/>
            <p:nvPr/>
          </p:nvSpPr>
          <p:spPr>
            <a:xfrm>
              <a:off x="6188750" y="1644025"/>
              <a:ext cx="53025" cy="53025"/>
            </a:xfrm>
            <a:custGeom>
              <a:avLst/>
              <a:gdLst/>
              <a:ahLst/>
              <a:cxnLst/>
              <a:rect l="l" t="t" r="r" b="b"/>
              <a:pathLst>
                <a:path w="2121" h="2121" extrusionOk="0">
                  <a:moveTo>
                    <a:pt x="1051" y="0"/>
                  </a:moveTo>
                  <a:lnTo>
                    <a:pt x="830" y="19"/>
                  </a:lnTo>
                  <a:lnTo>
                    <a:pt x="645" y="74"/>
                  </a:lnTo>
                  <a:lnTo>
                    <a:pt x="461" y="166"/>
                  </a:lnTo>
                  <a:lnTo>
                    <a:pt x="295" y="295"/>
                  </a:lnTo>
                  <a:lnTo>
                    <a:pt x="184" y="443"/>
                  </a:lnTo>
                  <a:lnTo>
                    <a:pt x="74" y="627"/>
                  </a:lnTo>
                  <a:lnTo>
                    <a:pt x="18" y="830"/>
                  </a:lnTo>
                  <a:lnTo>
                    <a:pt x="0" y="1033"/>
                  </a:lnTo>
                  <a:lnTo>
                    <a:pt x="0" y="1162"/>
                  </a:lnTo>
                  <a:lnTo>
                    <a:pt x="0" y="1273"/>
                  </a:lnTo>
                  <a:lnTo>
                    <a:pt x="74" y="1476"/>
                  </a:lnTo>
                  <a:lnTo>
                    <a:pt x="166" y="1660"/>
                  </a:lnTo>
                  <a:lnTo>
                    <a:pt x="295" y="1807"/>
                  </a:lnTo>
                  <a:lnTo>
                    <a:pt x="443" y="1955"/>
                  </a:lnTo>
                  <a:lnTo>
                    <a:pt x="627" y="2047"/>
                  </a:lnTo>
                  <a:lnTo>
                    <a:pt x="830" y="2102"/>
                  </a:lnTo>
                  <a:lnTo>
                    <a:pt x="940" y="2121"/>
                  </a:lnTo>
                  <a:lnTo>
                    <a:pt x="1051" y="2121"/>
                  </a:lnTo>
                  <a:lnTo>
                    <a:pt x="1272" y="2102"/>
                  </a:lnTo>
                  <a:lnTo>
                    <a:pt x="1475" y="2047"/>
                  </a:lnTo>
                  <a:lnTo>
                    <a:pt x="1659" y="1955"/>
                  </a:lnTo>
                  <a:lnTo>
                    <a:pt x="1807" y="1826"/>
                  </a:lnTo>
                  <a:lnTo>
                    <a:pt x="1936" y="1678"/>
                  </a:lnTo>
                  <a:lnTo>
                    <a:pt x="2028" y="1494"/>
                  </a:lnTo>
                  <a:lnTo>
                    <a:pt x="2102" y="1310"/>
                  </a:lnTo>
                  <a:lnTo>
                    <a:pt x="2120" y="1088"/>
                  </a:lnTo>
                  <a:lnTo>
                    <a:pt x="2120" y="978"/>
                  </a:lnTo>
                  <a:lnTo>
                    <a:pt x="2102" y="867"/>
                  </a:lnTo>
                  <a:lnTo>
                    <a:pt x="2047" y="664"/>
                  </a:lnTo>
                  <a:lnTo>
                    <a:pt x="1954" y="480"/>
                  </a:lnTo>
                  <a:lnTo>
                    <a:pt x="1825" y="314"/>
                  </a:lnTo>
                  <a:lnTo>
                    <a:pt x="1659" y="185"/>
                  </a:lnTo>
                  <a:lnTo>
                    <a:pt x="1475" y="74"/>
                  </a:lnTo>
                  <a:lnTo>
                    <a:pt x="1272" y="19"/>
                  </a:lnTo>
                  <a:lnTo>
                    <a:pt x="1162"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0" name="Google Shape;4250;p15"/>
            <p:cNvSpPr/>
            <p:nvPr/>
          </p:nvSpPr>
          <p:spPr>
            <a:xfrm>
              <a:off x="6348700" y="1670300"/>
              <a:ext cx="52550" cy="52100"/>
            </a:xfrm>
            <a:custGeom>
              <a:avLst/>
              <a:gdLst/>
              <a:ahLst/>
              <a:cxnLst/>
              <a:rect l="l" t="t" r="r" b="b"/>
              <a:pathLst>
                <a:path w="2102" h="2084" extrusionOk="0">
                  <a:moveTo>
                    <a:pt x="1033" y="0"/>
                  </a:moveTo>
                  <a:lnTo>
                    <a:pt x="811" y="19"/>
                  </a:lnTo>
                  <a:lnTo>
                    <a:pt x="627" y="74"/>
                  </a:lnTo>
                  <a:lnTo>
                    <a:pt x="443" y="185"/>
                  </a:lnTo>
                  <a:lnTo>
                    <a:pt x="295" y="314"/>
                  </a:lnTo>
                  <a:lnTo>
                    <a:pt x="166" y="461"/>
                  </a:lnTo>
                  <a:lnTo>
                    <a:pt x="74" y="646"/>
                  </a:lnTo>
                  <a:lnTo>
                    <a:pt x="18" y="849"/>
                  </a:lnTo>
                  <a:lnTo>
                    <a:pt x="0" y="1051"/>
                  </a:lnTo>
                  <a:lnTo>
                    <a:pt x="37" y="1273"/>
                  </a:lnTo>
                  <a:lnTo>
                    <a:pt x="92" y="1476"/>
                  </a:lnTo>
                  <a:lnTo>
                    <a:pt x="184" y="1641"/>
                  </a:lnTo>
                  <a:lnTo>
                    <a:pt x="314" y="1789"/>
                  </a:lnTo>
                  <a:lnTo>
                    <a:pt x="479" y="1918"/>
                  </a:lnTo>
                  <a:lnTo>
                    <a:pt x="645" y="2010"/>
                  </a:lnTo>
                  <a:lnTo>
                    <a:pt x="848" y="2066"/>
                  </a:lnTo>
                  <a:lnTo>
                    <a:pt x="1069" y="2084"/>
                  </a:lnTo>
                  <a:lnTo>
                    <a:pt x="1272" y="2066"/>
                  </a:lnTo>
                  <a:lnTo>
                    <a:pt x="1475" y="1992"/>
                  </a:lnTo>
                  <a:lnTo>
                    <a:pt x="1659" y="1900"/>
                  </a:lnTo>
                  <a:lnTo>
                    <a:pt x="1807" y="1771"/>
                  </a:lnTo>
                  <a:lnTo>
                    <a:pt x="1936" y="1623"/>
                  </a:lnTo>
                  <a:lnTo>
                    <a:pt x="2028" y="1439"/>
                  </a:lnTo>
                  <a:lnTo>
                    <a:pt x="2084" y="1236"/>
                  </a:lnTo>
                  <a:lnTo>
                    <a:pt x="2102" y="1015"/>
                  </a:lnTo>
                  <a:lnTo>
                    <a:pt x="2065" y="812"/>
                  </a:lnTo>
                  <a:lnTo>
                    <a:pt x="2010" y="609"/>
                  </a:lnTo>
                  <a:lnTo>
                    <a:pt x="1918" y="443"/>
                  </a:lnTo>
                  <a:lnTo>
                    <a:pt x="1789" y="277"/>
                  </a:lnTo>
                  <a:lnTo>
                    <a:pt x="1623" y="166"/>
                  </a:lnTo>
                  <a:lnTo>
                    <a:pt x="1457" y="74"/>
                  </a:lnTo>
                  <a:lnTo>
                    <a:pt x="1254" y="19"/>
                  </a:lnTo>
                  <a:lnTo>
                    <a:pt x="103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1" name="Google Shape;4251;p15"/>
            <p:cNvSpPr/>
            <p:nvPr/>
          </p:nvSpPr>
          <p:spPr>
            <a:xfrm>
              <a:off x="4936800" y="848875"/>
              <a:ext cx="51175" cy="51200"/>
            </a:xfrm>
            <a:custGeom>
              <a:avLst/>
              <a:gdLst/>
              <a:ahLst/>
              <a:cxnLst/>
              <a:rect l="l" t="t" r="r" b="b"/>
              <a:pathLst>
                <a:path w="2047" h="2048" extrusionOk="0">
                  <a:moveTo>
                    <a:pt x="922" y="1"/>
                  </a:moveTo>
                  <a:lnTo>
                    <a:pt x="830" y="19"/>
                  </a:lnTo>
                  <a:lnTo>
                    <a:pt x="627" y="74"/>
                  </a:lnTo>
                  <a:lnTo>
                    <a:pt x="443" y="167"/>
                  </a:lnTo>
                  <a:lnTo>
                    <a:pt x="295" y="296"/>
                  </a:lnTo>
                  <a:lnTo>
                    <a:pt x="166" y="443"/>
                  </a:lnTo>
                  <a:lnTo>
                    <a:pt x="74" y="627"/>
                  </a:lnTo>
                  <a:lnTo>
                    <a:pt x="18" y="830"/>
                  </a:lnTo>
                  <a:lnTo>
                    <a:pt x="0" y="923"/>
                  </a:lnTo>
                  <a:lnTo>
                    <a:pt x="0" y="1033"/>
                  </a:lnTo>
                  <a:lnTo>
                    <a:pt x="0" y="1144"/>
                  </a:lnTo>
                  <a:lnTo>
                    <a:pt x="18" y="1254"/>
                  </a:lnTo>
                  <a:lnTo>
                    <a:pt x="92" y="1439"/>
                  </a:lnTo>
                  <a:lnTo>
                    <a:pt x="184" y="1623"/>
                  </a:lnTo>
                  <a:lnTo>
                    <a:pt x="313" y="1771"/>
                  </a:lnTo>
                  <a:lnTo>
                    <a:pt x="479" y="1900"/>
                  </a:lnTo>
                  <a:lnTo>
                    <a:pt x="664" y="1992"/>
                  </a:lnTo>
                  <a:lnTo>
                    <a:pt x="848" y="2029"/>
                  </a:lnTo>
                  <a:lnTo>
                    <a:pt x="959" y="2047"/>
                  </a:lnTo>
                  <a:lnTo>
                    <a:pt x="1069" y="2047"/>
                  </a:lnTo>
                  <a:lnTo>
                    <a:pt x="1272" y="2029"/>
                  </a:lnTo>
                  <a:lnTo>
                    <a:pt x="1457" y="1955"/>
                  </a:lnTo>
                  <a:lnTo>
                    <a:pt x="1623" y="1863"/>
                  </a:lnTo>
                  <a:lnTo>
                    <a:pt x="1770" y="1734"/>
                  </a:lnTo>
                  <a:lnTo>
                    <a:pt x="1881" y="1568"/>
                  </a:lnTo>
                  <a:lnTo>
                    <a:pt x="1973" y="1402"/>
                  </a:lnTo>
                  <a:lnTo>
                    <a:pt x="2028" y="1199"/>
                  </a:lnTo>
                  <a:lnTo>
                    <a:pt x="2047" y="996"/>
                  </a:lnTo>
                  <a:lnTo>
                    <a:pt x="2028" y="812"/>
                  </a:lnTo>
                  <a:lnTo>
                    <a:pt x="1973" y="609"/>
                  </a:lnTo>
                  <a:lnTo>
                    <a:pt x="1862" y="443"/>
                  </a:lnTo>
                  <a:lnTo>
                    <a:pt x="1752" y="296"/>
                  </a:lnTo>
                  <a:lnTo>
                    <a:pt x="1604" y="167"/>
                  </a:lnTo>
                  <a:lnTo>
                    <a:pt x="1420" y="74"/>
                  </a:lnTo>
                  <a:lnTo>
                    <a:pt x="1235" y="19"/>
                  </a:lnTo>
                  <a:lnTo>
                    <a:pt x="103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2" name="Google Shape;4252;p15"/>
            <p:cNvSpPr/>
            <p:nvPr/>
          </p:nvSpPr>
          <p:spPr>
            <a:xfrm>
              <a:off x="5067700" y="1036950"/>
              <a:ext cx="51650" cy="51650"/>
            </a:xfrm>
            <a:custGeom>
              <a:avLst/>
              <a:gdLst/>
              <a:ahLst/>
              <a:cxnLst/>
              <a:rect l="l" t="t" r="r" b="b"/>
              <a:pathLst>
                <a:path w="2066" h="2066" extrusionOk="0">
                  <a:moveTo>
                    <a:pt x="1015" y="0"/>
                  </a:moveTo>
                  <a:lnTo>
                    <a:pt x="812" y="19"/>
                  </a:lnTo>
                  <a:lnTo>
                    <a:pt x="627" y="74"/>
                  </a:lnTo>
                  <a:lnTo>
                    <a:pt x="461" y="166"/>
                  </a:lnTo>
                  <a:lnTo>
                    <a:pt x="314" y="295"/>
                  </a:lnTo>
                  <a:lnTo>
                    <a:pt x="185" y="443"/>
                  </a:lnTo>
                  <a:lnTo>
                    <a:pt x="93" y="609"/>
                  </a:lnTo>
                  <a:lnTo>
                    <a:pt x="37" y="793"/>
                  </a:lnTo>
                  <a:lnTo>
                    <a:pt x="0" y="996"/>
                  </a:lnTo>
                  <a:lnTo>
                    <a:pt x="19" y="1217"/>
                  </a:lnTo>
                  <a:lnTo>
                    <a:pt x="74" y="1420"/>
                  </a:lnTo>
                  <a:lnTo>
                    <a:pt x="166" y="1586"/>
                  </a:lnTo>
                  <a:lnTo>
                    <a:pt x="295" y="1752"/>
                  </a:lnTo>
                  <a:lnTo>
                    <a:pt x="443" y="1881"/>
                  </a:lnTo>
                  <a:lnTo>
                    <a:pt x="609" y="1973"/>
                  </a:lnTo>
                  <a:lnTo>
                    <a:pt x="812" y="2047"/>
                  </a:lnTo>
                  <a:lnTo>
                    <a:pt x="1015" y="2065"/>
                  </a:lnTo>
                  <a:lnTo>
                    <a:pt x="1236" y="2047"/>
                  </a:lnTo>
                  <a:lnTo>
                    <a:pt x="1439" y="1992"/>
                  </a:lnTo>
                  <a:lnTo>
                    <a:pt x="1605" y="1900"/>
                  </a:lnTo>
                  <a:lnTo>
                    <a:pt x="1771" y="1770"/>
                  </a:lnTo>
                  <a:lnTo>
                    <a:pt x="1881" y="1623"/>
                  </a:lnTo>
                  <a:lnTo>
                    <a:pt x="1992" y="1439"/>
                  </a:lnTo>
                  <a:lnTo>
                    <a:pt x="2047" y="1236"/>
                  </a:lnTo>
                  <a:lnTo>
                    <a:pt x="2066" y="1033"/>
                  </a:lnTo>
                  <a:lnTo>
                    <a:pt x="2047" y="830"/>
                  </a:lnTo>
                  <a:lnTo>
                    <a:pt x="1992" y="627"/>
                  </a:lnTo>
                  <a:lnTo>
                    <a:pt x="1881" y="443"/>
                  </a:lnTo>
                  <a:lnTo>
                    <a:pt x="1771" y="295"/>
                  </a:lnTo>
                  <a:lnTo>
                    <a:pt x="1605" y="166"/>
                  </a:lnTo>
                  <a:lnTo>
                    <a:pt x="1439" y="74"/>
                  </a:lnTo>
                  <a:lnTo>
                    <a:pt x="1236" y="19"/>
                  </a:lnTo>
                  <a:lnTo>
                    <a:pt x="101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3" name="Google Shape;4253;p15"/>
            <p:cNvSpPr/>
            <p:nvPr/>
          </p:nvSpPr>
          <p:spPr>
            <a:xfrm>
              <a:off x="5344725" y="1331025"/>
              <a:ext cx="51200" cy="51200"/>
            </a:xfrm>
            <a:custGeom>
              <a:avLst/>
              <a:gdLst/>
              <a:ahLst/>
              <a:cxnLst/>
              <a:rect l="l" t="t" r="r" b="b"/>
              <a:pathLst>
                <a:path w="2048" h="2048" extrusionOk="0">
                  <a:moveTo>
                    <a:pt x="941" y="1"/>
                  </a:moveTo>
                  <a:lnTo>
                    <a:pt x="831" y="19"/>
                  </a:lnTo>
                  <a:lnTo>
                    <a:pt x="646" y="75"/>
                  </a:lnTo>
                  <a:lnTo>
                    <a:pt x="462" y="167"/>
                  </a:lnTo>
                  <a:lnTo>
                    <a:pt x="296" y="296"/>
                  </a:lnTo>
                  <a:lnTo>
                    <a:pt x="185" y="443"/>
                  </a:lnTo>
                  <a:lnTo>
                    <a:pt x="75" y="628"/>
                  </a:lnTo>
                  <a:lnTo>
                    <a:pt x="19" y="831"/>
                  </a:lnTo>
                  <a:lnTo>
                    <a:pt x="1" y="923"/>
                  </a:lnTo>
                  <a:lnTo>
                    <a:pt x="1" y="1033"/>
                  </a:lnTo>
                  <a:lnTo>
                    <a:pt x="1" y="1144"/>
                  </a:lnTo>
                  <a:lnTo>
                    <a:pt x="19" y="1255"/>
                  </a:lnTo>
                  <a:lnTo>
                    <a:pt x="93" y="1439"/>
                  </a:lnTo>
                  <a:lnTo>
                    <a:pt x="185" y="1624"/>
                  </a:lnTo>
                  <a:lnTo>
                    <a:pt x="314" y="1771"/>
                  </a:lnTo>
                  <a:lnTo>
                    <a:pt x="480" y="1900"/>
                  </a:lnTo>
                  <a:lnTo>
                    <a:pt x="665" y="1992"/>
                  </a:lnTo>
                  <a:lnTo>
                    <a:pt x="849" y="2048"/>
                  </a:lnTo>
                  <a:lnTo>
                    <a:pt x="1070" y="2048"/>
                  </a:lnTo>
                  <a:lnTo>
                    <a:pt x="1273" y="2029"/>
                  </a:lnTo>
                  <a:lnTo>
                    <a:pt x="1457" y="1955"/>
                  </a:lnTo>
                  <a:lnTo>
                    <a:pt x="1623" y="1863"/>
                  </a:lnTo>
                  <a:lnTo>
                    <a:pt x="1771" y="1734"/>
                  </a:lnTo>
                  <a:lnTo>
                    <a:pt x="1881" y="1587"/>
                  </a:lnTo>
                  <a:lnTo>
                    <a:pt x="1974" y="1402"/>
                  </a:lnTo>
                  <a:lnTo>
                    <a:pt x="2029" y="1218"/>
                  </a:lnTo>
                  <a:lnTo>
                    <a:pt x="2047" y="1015"/>
                  </a:lnTo>
                  <a:lnTo>
                    <a:pt x="2029" y="812"/>
                  </a:lnTo>
                  <a:lnTo>
                    <a:pt x="1974" y="628"/>
                  </a:lnTo>
                  <a:lnTo>
                    <a:pt x="1881" y="462"/>
                  </a:lnTo>
                  <a:lnTo>
                    <a:pt x="1752" y="296"/>
                  </a:lnTo>
                  <a:lnTo>
                    <a:pt x="1605" y="185"/>
                  </a:lnTo>
                  <a:lnTo>
                    <a:pt x="1439" y="93"/>
                  </a:lnTo>
                  <a:lnTo>
                    <a:pt x="1255" y="19"/>
                  </a:lnTo>
                  <a:lnTo>
                    <a:pt x="105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4" name="Google Shape;4254;p15"/>
            <p:cNvSpPr/>
            <p:nvPr/>
          </p:nvSpPr>
          <p:spPr>
            <a:xfrm>
              <a:off x="5713025" y="1559200"/>
              <a:ext cx="51200" cy="51650"/>
            </a:xfrm>
            <a:custGeom>
              <a:avLst/>
              <a:gdLst/>
              <a:ahLst/>
              <a:cxnLst/>
              <a:rect l="l" t="t" r="r" b="b"/>
              <a:pathLst>
                <a:path w="2048" h="2066" extrusionOk="0">
                  <a:moveTo>
                    <a:pt x="1033" y="1"/>
                  </a:moveTo>
                  <a:lnTo>
                    <a:pt x="831" y="19"/>
                  </a:lnTo>
                  <a:lnTo>
                    <a:pt x="628" y="93"/>
                  </a:lnTo>
                  <a:lnTo>
                    <a:pt x="462" y="185"/>
                  </a:lnTo>
                  <a:lnTo>
                    <a:pt x="314" y="296"/>
                  </a:lnTo>
                  <a:lnTo>
                    <a:pt x="185" y="443"/>
                  </a:lnTo>
                  <a:lnTo>
                    <a:pt x="93" y="628"/>
                  </a:lnTo>
                  <a:lnTo>
                    <a:pt x="19" y="812"/>
                  </a:lnTo>
                  <a:lnTo>
                    <a:pt x="1" y="1015"/>
                  </a:lnTo>
                  <a:lnTo>
                    <a:pt x="19" y="1218"/>
                  </a:lnTo>
                  <a:lnTo>
                    <a:pt x="75" y="1402"/>
                  </a:lnTo>
                  <a:lnTo>
                    <a:pt x="167" y="1587"/>
                  </a:lnTo>
                  <a:lnTo>
                    <a:pt x="277" y="1734"/>
                  </a:lnTo>
                  <a:lnTo>
                    <a:pt x="425" y="1863"/>
                  </a:lnTo>
                  <a:lnTo>
                    <a:pt x="591" y="1955"/>
                  </a:lnTo>
                  <a:lnTo>
                    <a:pt x="794" y="2029"/>
                  </a:lnTo>
                  <a:lnTo>
                    <a:pt x="978" y="2066"/>
                  </a:lnTo>
                  <a:lnTo>
                    <a:pt x="1089" y="2047"/>
                  </a:lnTo>
                  <a:lnTo>
                    <a:pt x="1199" y="2047"/>
                  </a:lnTo>
                  <a:lnTo>
                    <a:pt x="1402" y="1992"/>
                  </a:lnTo>
                  <a:lnTo>
                    <a:pt x="1568" y="1882"/>
                  </a:lnTo>
                  <a:lnTo>
                    <a:pt x="1734" y="1771"/>
                  </a:lnTo>
                  <a:lnTo>
                    <a:pt x="1863" y="1605"/>
                  </a:lnTo>
                  <a:lnTo>
                    <a:pt x="1955" y="1439"/>
                  </a:lnTo>
                  <a:lnTo>
                    <a:pt x="2029" y="1236"/>
                  </a:lnTo>
                  <a:lnTo>
                    <a:pt x="2047" y="1126"/>
                  </a:lnTo>
                  <a:lnTo>
                    <a:pt x="2047" y="1015"/>
                  </a:lnTo>
                  <a:lnTo>
                    <a:pt x="2029" y="812"/>
                  </a:lnTo>
                  <a:lnTo>
                    <a:pt x="1955" y="628"/>
                  </a:lnTo>
                  <a:lnTo>
                    <a:pt x="1863" y="462"/>
                  </a:lnTo>
                  <a:lnTo>
                    <a:pt x="1734" y="314"/>
                  </a:lnTo>
                  <a:lnTo>
                    <a:pt x="1587" y="185"/>
                  </a:lnTo>
                  <a:lnTo>
                    <a:pt x="1421" y="93"/>
                  </a:lnTo>
                  <a:lnTo>
                    <a:pt x="1236" y="38"/>
                  </a:lnTo>
                  <a:lnTo>
                    <a:pt x="103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5" name="Google Shape;4255;p15"/>
            <p:cNvSpPr/>
            <p:nvPr/>
          </p:nvSpPr>
          <p:spPr>
            <a:xfrm>
              <a:off x="5792775" y="1573500"/>
              <a:ext cx="51650" cy="51650"/>
            </a:xfrm>
            <a:custGeom>
              <a:avLst/>
              <a:gdLst/>
              <a:ahLst/>
              <a:cxnLst/>
              <a:rect l="l" t="t" r="r" b="b"/>
              <a:pathLst>
                <a:path w="2066" h="2066" extrusionOk="0">
                  <a:moveTo>
                    <a:pt x="1052" y="0"/>
                  </a:moveTo>
                  <a:lnTo>
                    <a:pt x="830" y="19"/>
                  </a:lnTo>
                  <a:lnTo>
                    <a:pt x="646" y="74"/>
                  </a:lnTo>
                  <a:lnTo>
                    <a:pt x="462" y="166"/>
                  </a:lnTo>
                  <a:lnTo>
                    <a:pt x="296" y="277"/>
                  </a:lnTo>
                  <a:lnTo>
                    <a:pt x="167" y="443"/>
                  </a:lnTo>
                  <a:lnTo>
                    <a:pt x="74" y="609"/>
                  </a:lnTo>
                  <a:lnTo>
                    <a:pt x="19" y="812"/>
                  </a:lnTo>
                  <a:lnTo>
                    <a:pt x="1" y="1015"/>
                  </a:lnTo>
                  <a:lnTo>
                    <a:pt x="1" y="1217"/>
                  </a:lnTo>
                  <a:lnTo>
                    <a:pt x="56" y="1420"/>
                  </a:lnTo>
                  <a:lnTo>
                    <a:pt x="148" y="1586"/>
                  </a:lnTo>
                  <a:lnTo>
                    <a:pt x="277" y="1752"/>
                  </a:lnTo>
                  <a:lnTo>
                    <a:pt x="406" y="1881"/>
                  </a:lnTo>
                  <a:lnTo>
                    <a:pt x="591" y="1973"/>
                  </a:lnTo>
                  <a:lnTo>
                    <a:pt x="775" y="2029"/>
                  </a:lnTo>
                  <a:lnTo>
                    <a:pt x="978" y="2066"/>
                  </a:lnTo>
                  <a:lnTo>
                    <a:pt x="1181" y="2047"/>
                  </a:lnTo>
                  <a:lnTo>
                    <a:pt x="1384" y="2010"/>
                  </a:lnTo>
                  <a:lnTo>
                    <a:pt x="1568" y="1918"/>
                  </a:lnTo>
                  <a:lnTo>
                    <a:pt x="1734" y="1789"/>
                  </a:lnTo>
                  <a:lnTo>
                    <a:pt x="1863" y="1641"/>
                  </a:lnTo>
                  <a:lnTo>
                    <a:pt x="1974" y="1475"/>
                  </a:lnTo>
                  <a:lnTo>
                    <a:pt x="2029" y="1291"/>
                  </a:lnTo>
                  <a:lnTo>
                    <a:pt x="2066" y="1070"/>
                  </a:lnTo>
                  <a:lnTo>
                    <a:pt x="2047" y="849"/>
                  </a:lnTo>
                  <a:lnTo>
                    <a:pt x="1992" y="664"/>
                  </a:lnTo>
                  <a:lnTo>
                    <a:pt x="1900" y="480"/>
                  </a:lnTo>
                  <a:lnTo>
                    <a:pt x="1789" y="314"/>
                  </a:lnTo>
                  <a:lnTo>
                    <a:pt x="1642" y="185"/>
                  </a:lnTo>
                  <a:lnTo>
                    <a:pt x="1457" y="93"/>
                  </a:lnTo>
                  <a:lnTo>
                    <a:pt x="1273" y="19"/>
                  </a:lnTo>
                  <a:lnTo>
                    <a:pt x="1052"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6" name="Google Shape;4256;p15"/>
            <p:cNvSpPr/>
            <p:nvPr/>
          </p:nvSpPr>
          <p:spPr>
            <a:xfrm>
              <a:off x="5002250" y="942900"/>
              <a:ext cx="51650" cy="51675"/>
            </a:xfrm>
            <a:custGeom>
              <a:avLst/>
              <a:gdLst/>
              <a:ahLst/>
              <a:cxnLst/>
              <a:rect l="l" t="t" r="r" b="b"/>
              <a:pathLst>
                <a:path w="2066" h="2067" extrusionOk="0">
                  <a:moveTo>
                    <a:pt x="996" y="1"/>
                  </a:moveTo>
                  <a:lnTo>
                    <a:pt x="793" y="19"/>
                  </a:lnTo>
                  <a:lnTo>
                    <a:pt x="609" y="75"/>
                  </a:lnTo>
                  <a:lnTo>
                    <a:pt x="443" y="185"/>
                  </a:lnTo>
                  <a:lnTo>
                    <a:pt x="295" y="296"/>
                  </a:lnTo>
                  <a:lnTo>
                    <a:pt x="166" y="444"/>
                  </a:lnTo>
                  <a:lnTo>
                    <a:pt x="74" y="628"/>
                  </a:lnTo>
                  <a:lnTo>
                    <a:pt x="19" y="812"/>
                  </a:lnTo>
                  <a:lnTo>
                    <a:pt x="0" y="1015"/>
                  </a:lnTo>
                  <a:lnTo>
                    <a:pt x="19" y="1218"/>
                  </a:lnTo>
                  <a:lnTo>
                    <a:pt x="74" y="1421"/>
                  </a:lnTo>
                  <a:lnTo>
                    <a:pt x="166" y="1605"/>
                  </a:lnTo>
                  <a:lnTo>
                    <a:pt x="295" y="1753"/>
                  </a:lnTo>
                  <a:lnTo>
                    <a:pt x="443" y="1882"/>
                  </a:lnTo>
                  <a:lnTo>
                    <a:pt x="627" y="1974"/>
                  </a:lnTo>
                  <a:lnTo>
                    <a:pt x="812" y="2029"/>
                  </a:lnTo>
                  <a:lnTo>
                    <a:pt x="1033" y="2066"/>
                  </a:lnTo>
                  <a:lnTo>
                    <a:pt x="1236" y="2029"/>
                  </a:lnTo>
                  <a:lnTo>
                    <a:pt x="1438" y="1974"/>
                  </a:lnTo>
                  <a:lnTo>
                    <a:pt x="1604" y="1882"/>
                  </a:lnTo>
                  <a:lnTo>
                    <a:pt x="1770" y="1753"/>
                  </a:lnTo>
                  <a:lnTo>
                    <a:pt x="1881" y="1605"/>
                  </a:lnTo>
                  <a:lnTo>
                    <a:pt x="1992" y="1421"/>
                  </a:lnTo>
                  <a:lnTo>
                    <a:pt x="2047" y="1218"/>
                  </a:lnTo>
                  <a:lnTo>
                    <a:pt x="2065" y="1015"/>
                  </a:lnTo>
                  <a:lnTo>
                    <a:pt x="2028" y="812"/>
                  </a:lnTo>
                  <a:lnTo>
                    <a:pt x="1973" y="609"/>
                  </a:lnTo>
                  <a:lnTo>
                    <a:pt x="1881" y="444"/>
                  </a:lnTo>
                  <a:lnTo>
                    <a:pt x="1752" y="278"/>
                  </a:lnTo>
                  <a:lnTo>
                    <a:pt x="1586" y="167"/>
                  </a:lnTo>
                  <a:lnTo>
                    <a:pt x="1420" y="75"/>
                  </a:lnTo>
                  <a:lnTo>
                    <a:pt x="1217" y="19"/>
                  </a:lnTo>
                  <a:lnTo>
                    <a:pt x="99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7" name="Google Shape;4257;p15"/>
            <p:cNvSpPr/>
            <p:nvPr/>
          </p:nvSpPr>
          <p:spPr>
            <a:xfrm>
              <a:off x="4819700" y="583375"/>
              <a:ext cx="51200" cy="51175"/>
            </a:xfrm>
            <a:custGeom>
              <a:avLst/>
              <a:gdLst/>
              <a:ahLst/>
              <a:cxnLst/>
              <a:rect l="l" t="t" r="r" b="b"/>
              <a:pathLst>
                <a:path w="2048" h="2047" extrusionOk="0">
                  <a:moveTo>
                    <a:pt x="867" y="0"/>
                  </a:moveTo>
                  <a:lnTo>
                    <a:pt x="665" y="56"/>
                  </a:lnTo>
                  <a:lnTo>
                    <a:pt x="480" y="148"/>
                  </a:lnTo>
                  <a:lnTo>
                    <a:pt x="333" y="277"/>
                  </a:lnTo>
                  <a:lnTo>
                    <a:pt x="185" y="424"/>
                  </a:lnTo>
                  <a:lnTo>
                    <a:pt x="93" y="590"/>
                  </a:lnTo>
                  <a:lnTo>
                    <a:pt x="19" y="793"/>
                  </a:lnTo>
                  <a:lnTo>
                    <a:pt x="1" y="904"/>
                  </a:lnTo>
                  <a:lnTo>
                    <a:pt x="1" y="996"/>
                  </a:lnTo>
                  <a:lnTo>
                    <a:pt x="19" y="1199"/>
                  </a:lnTo>
                  <a:lnTo>
                    <a:pt x="75" y="1402"/>
                  </a:lnTo>
                  <a:lnTo>
                    <a:pt x="148" y="1567"/>
                  </a:lnTo>
                  <a:lnTo>
                    <a:pt x="277" y="1733"/>
                  </a:lnTo>
                  <a:lnTo>
                    <a:pt x="425" y="1862"/>
                  </a:lnTo>
                  <a:lnTo>
                    <a:pt x="591" y="1955"/>
                  </a:lnTo>
                  <a:lnTo>
                    <a:pt x="775" y="2028"/>
                  </a:lnTo>
                  <a:lnTo>
                    <a:pt x="978" y="2047"/>
                  </a:lnTo>
                  <a:lnTo>
                    <a:pt x="1181" y="2047"/>
                  </a:lnTo>
                  <a:lnTo>
                    <a:pt x="1384" y="1992"/>
                  </a:lnTo>
                  <a:lnTo>
                    <a:pt x="1568" y="1899"/>
                  </a:lnTo>
                  <a:lnTo>
                    <a:pt x="1734" y="1770"/>
                  </a:lnTo>
                  <a:lnTo>
                    <a:pt x="1863" y="1623"/>
                  </a:lnTo>
                  <a:lnTo>
                    <a:pt x="1955" y="1457"/>
                  </a:lnTo>
                  <a:lnTo>
                    <a:pt x="2029" y="1254"/>
                  </a:lnTo>
                  <a:lnTo>
                    <a:pt x="2047" y="1162"/>
                  </a:lnTo>
                  <a:lnTo>
                    <a:pt x="2047" y="1051"/>
                  </a:lnTo>
                  <a:lnTo>
                    <a:pt x="2029" y="848"/>
                  </a:lnTo>
                  <a:lnTo>
                    <a:pt x="1974" y="646"/>
                  </a:lnTo>
                  <a:lnTo>
                    <a:pt x="1900" y="480"/>
                  </a:lnTo>
                  <a:lnTo>
                    <a:pt x="1771" y="332"/>
                  </a:lnTo>
                  <a:lnTo>
                    <a:pt x="1623" y="203"/>
                  </a:lnTo>
                  <a:lnTo>
                    <a:pt x="1457" y="92"/>
                  </a:lnTo>
                  <a:lnTo>
                    <a:pt x="1273" y="19"/>
                  </a:lnTo>
                  <a:lnTo>
                    <a:pt x="107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8" name="Google Shape;4258;p15"/>
            <p:cNvSpPr/>
            <p:nvPr/>
          </p:nvSpPr>
          <p:spPr>
            <a:xfrm>
              <a:off x="4768550" y="409125"/>
              <a:ext cx="51175" cy="51650"/>
            </a:xfrm>
            <a:custGeom>
              <a:avLst/>
              <a:gdLst/>
              <a:ahLst/>
              <a:cxnLst/>
              <a:rect l="l" t="t" r="r" b="b"/>
              <a:pathLst>
                <a:path w="2047" h="2066" extrusionOk="0">
                  <a:moveTo>
                    <a:pt x="1070" y="1"/>
                  </a:moveTo>
                  <a:lnTo>
                    <a:pt x="867" y="19"/>
                  </a:lnTo>
                  <a:lnTo>
                    <a:pt x="664" y="74"/>
                  </a:lnTo>
                  <a:lnTo>
                    <a:pt x="498" y="148"/>
                  </a:lnTo>
                  <a:lnTo>
                    <a:pt x="332" y="277"/>
                  </a:lnTo>
                  <a:lnTo>
                    <a:pt x="203" y="425"/>
                  </a:lnTo>
                  <a:lnTo>
                    <a:pt x="92" y="591"/>
                  </a:lnTo>
                  <a:lnTo>
                    <a:pt x="19" y="775"/>
                  </a:lnTo>
                  <a:lnTo>
                    <a:pt x="0" y="978"/>
                  </a:lnTo>
                  <a:lnTo>
                    <a:pt x="0" y="1181"/>
                  </a:lnTo>
                  <a:lnTo>
                    <a:pt x="55" y="1365"/>
                  </a:lnTo>
                  <a:lnTo>
                    <a:pt x="129" y="1549"/>
                  </a:lnTo>
                  <a:lnTo>
                    <a:pt x="240" y="1697"/>
                  </a:lnTo>
                  <a:lnTo>
                    <a:pt x="387" y="1844"/>
                  </a:lnTo>
                  <a:lnTo>
                    <a:pt x="553" y="1955"/>
                  </a:lnTo>
                  <a:lnTo>
                    <a:pt x="738" y="2010"/>
                  </a:lnTo>
                  <a:lnTo>
                    <a:pt x="940" y="2047"/>
                  </a:lnTo>
                  <a:lnTo>
                    <a:pt x="1051" y="2066"/>
                  </a:lnTo>
                  <a:lnTo>
                    <a:pt x="1162" y="2047"/>
                  </a:lnTo>
                  <a:lnTo>
                    <a:pt x="1346" y="1992"/>
                  </a:lnTo>
                  <a:lnTo>
                    <a:pt x="1530" y="1918"/>
                  </a:lnTo>
                  <a:lnTo>
                    <a:pt x="1696" y="1789"/>
                  </a:lnTo>
                  <a:lnTo>
                    <a:pt x="1844" y="1642"/>
                  </a:lnTo>
                  <a:lnTo>
                    <a:pt x="1936" y="1457"/>
                  </a:lnTo>
                  <a:lnTo>
                    <a:pt x="2010" y="1273"/>
                  </a:lnTo>
                  <a:lnTo>
                    <a:pt x="2028" y="1162"/>
                  </a:lnTo>
                  <a:lnTo>
                    <a:pt x="2047" y="1070"/>
                  </a:lnTo>
                  <a:lnTo>
                    <a:pt x="2028" y="867"/>
                  </a:lnTo>
                  <a:lnTo>
                    <a:pt x="1973" y="664"/>
                  </a:lnTo>
                  <a:lnTo>
                    <a:pt x="1881" y="498"/>
                  </a:lnTo>
                  <a:lnTo>
                    <a:pt x="1770" y="332"/>
                  </a:lnTo>
                  <a:lnTo>
                    <a:pt x="1623" y="203"/>
                  </a:lnTo>
                  <a:lnTo>
                    <a:pt x="1457" y="111"/>
                  </a:lnTo>
                  <a:lnTo>
                    <a:pt x="1254" y="37"/>
                  </a:lnTo>
                  <a:lnTo>
                    <a:pt x="107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9" name="Google Shape;4259;p15"/>
            <p:cNvSpPr/>
            <p:nvPr/>
          </p:nvSpPr>
          <p:spPr>
            <a:xfrm>
              <a:off x="5133625" y="1128225"/>
              <a:ext cx="51175" cy="51650"/>
            </a:xfrm>
            <a:custGeom>
              <a:avLst/>
              <a:gdLst/>
              <a:ahLst/>
              <a:cxnLst/>
              <a:rect l="l" t="t" r="r" b="b"/>
              <a:pathLst>
                <a:path w="2047" h="2066" extrusionOk="0">
                  <a:moveTo>
                    <a:pt x="1033" y="0"/>
                  </a:moveTo>
                  <a:lnTo>
                    <a:pt x="830" y="19"/>
                  </a:lnTo>
                  <a:lnTo>
                    <a:pt x="645" y="74"/>
                  </a:lnTo>
                  <a:lnTo>
                    <a:pt x="461" y="166"/>
                  </a:lnTo>
                  <a:lnTo>
                    <a:pt x="314" y="295"/>
                  </a:lnTo>
                  <a:lnTo>
                    <a:pt x="185" y="443"/>
                  </a:lnTo>
                  <a:lnTo>
                    <a:pt x="92" y="609"/>
                  </a:lnTo>
                  <a:lnTo>
                    <a:pt x="19" y="793"/>
                  </a:lnTo>
                  <a:lnTo>
                    <a:pt x="0" y="996"/>
                  </a:lnTo>
                  <a:lnTo>
                    <a:pt x="0" y="1106"/>
                  </a:lnTo>
                  <a:lnTo>
                    <a:pt x="19" y="1217"/>
                  </a:lnTo>
                  <a:lnTo>
                    <a:pt x="74" y="1401"/>
                  </a:lnTo>
                  <a:lnTo>
                    <a:pt x="166" y="1586"/>
                  </a:lnTo>
                  <a:lnTo>
                    <a:pt x="277" y="1752"/>
                  </a:lnTo>
                  <a:lnTo>
                    <a:pt x="443" y="1881"/>
                  </a:lnTo>
                  <a:lnTo>
                    <a:pt x="609" y="1973"/>
                  </a:lnTo>
                  <a:lnTo>
                    <a:pt x="811" y="2047"/>
                  </a:lnTo>
                  <a:lnTo>
                    <a:pt x="904" y="2065"/>
                  </a:lnTo>
                  <a:lnTo>
                    <a:pt x="1014" y="2065"/>
                  </a:lnTo>
                  <a:lnTo>
                    <a:pt x="1217" y="2047"/>
                  </a:lnTo>
                  <a:lnTo>
                    <a:pt x="1420" y="1991"/>
                  </a:lnTo>
                  <a:lnTo>
                    <a:pt x="1586" y="1899"/>
                  </a:lnTo>
                  <a:lnTo>
                    <a:pt x="1733" y="1770"/>
                  </a:lnTo>
                  <a:lnTo>
                    <a:pt x="1862" y="1623"/>
                  </a:lnTo>
                  <a:lnTo>
                    <a:pt x="1955" y="1457"/>
                  </a:lnTo>
                  <a:lnTo>
                    <a:pt x="2028" y="1272"/>
                  </a:lnTo>
                  <a:lnTo>
                    <a:pt x="2047" y="1070"/>
                  </a:lnTo>
                  <a:lnTo>
                    <a:pt x="2047" y="959"/>
                  </a:lnTo>
                  <a:lnTo>
                    <a:pt x="2028" y="848"/>
                  </a:lnTo>
                  <a:lnTo>
                    <a:pt x="1973" y="664"/>
                  </a:lnTo>
                  <a:lnTo>
                    <a:pt x="1881" y="480"/>
                  </a:lnTo>
                  <a:lnTo>
                    <a:pt x="1770" y="314"/>
                  </a:lnTo>
                  <a:lnTo>
                    <a:pt x="1604" y="185"/>
                  </a:lnTo>
                  <a:lnTo>
                    <a:pt x="1438" y="92"/>
                  </a:lnTo>
                  <a:lnTo>
                    <a:pt x="1235" y="37"/>
                  </a:lnTo>
                  <a:lnTo>
                    <a:pt x="1143" y="19"/>
                  </a:lnTo>
                  <a:lnTo>
                    <a:pt x="103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0" name="Google Shape;4260;p15"/>
            <p:cNvSpPr/>
            <p:nvPr/>
          </p:nvSpPr>
          <p:spPr>
            <a:xfrm>
              <a:off x="5487625" y="1436600"/>
              <a:ext cx="51200" cy="51175"/>
            </a:xfrm>
            <a:custGeom>
              <a:avLst/>
              <a:gdLst/>
              <a:ahLst/>
              <a:cxnLst/>
              <a:rect l="l" t="t" r="r" b="b"/>
              <a:pathLst>
                <a:path w="2048" h="2047" extrusionOk="0">
                  <a:moveTo>
                    <a:pt x="1070" y="0"/>
                  </a:moveTo>
                  <a:lnTo>
                    <a:pt x="867" y="19"/>
                  </a:lnTo>
                  <a:lnTo>
                    <a:pt x="683" y="56"/>
                  </a:lnTo>
                  <a:lnTo>
                    <a:pt x="498" y="148"/>
                  </a:lnTo>
                  <a:lnTo>
                    <a:pt x="351" y="258"/>
                  </a:lnTo>
                  <a:lnTo>
                    <a:pt x="203" y="406"/>
                  </a:lnTo>
                  <a:lnTo>
                    <a:pt x="111" y="572"/>
                  </a:lnTo>
                  <a:lnTo>
                    <a:pt x="37" y="756"/>
                  </a:lnTo>
                  <a:lnTo>
                    <a:pt x="1" y="959"/>
                  </a:lnTo>
                  <a:lnTo>
                    <a:pt x="1" y="1070"/>
                  </a:lnTo>
                  <a:lnTo>
                    <a:pt x="1" y="1162"/>
                  </a:lnTo>
                  <a:lnTo>
                    <a:pt x="56" y="1365"/>
                  </a:lnTo>
                  <a:lnTo>
                    <a:pt x="148" y="1549"/>
                  </a:lnTo>
                  <a:lnTo>
                    <a:pt x="259" y="1715"/>
                  </a:lnTo>
                  <a:lnTo>
                    <a:pt x="406" y="1844"/>
                  </a:lnTo>
                  <a:lnTo>
                    <a:pt x="591" y="1955"/>
                  </a:lnTo>
                  <a:lnTo>
                    <a:pt x="775" y="2028"/>
                  </a:lnTo>
                  <a:lnTo>
                    <a:pt x="886" y="2047"/>
                  </a:lnTo>
                  <a:lnTo>
                    <a:pt x="1199" y="2047"/>
                  </a:lnTo>
                  <a:lnTo>
                    <a:pt x="1383" y="1992"/>
                  </a:lnTo>
                  <a:lnTo>
                    <a:pt x="1549" y="1899"/>
                  </a:lnTo>
                  <a:lnTo>
                    <a:pt x="1715" y="1770"/>
                  </a:lnTo>
                  <a:lnTo>
                    <a:pt x="1844" y="1623"/>
                  </a:lnTo>
                  <a:lnTo>
                    <a:pt x="1955" y="1457"/>
                  </a:lnTo>
                  <a:lnTo>
                    <a:pt x="2010" y="1273"/>
                  </a:lnTo>
                  <a:lnTo>
                    <a:pt x="2047" y="1070"/>
                  </a:lnTo>
                  <a:lnTo>
                    <a:pt x="2029" y="867"/>
                  </a:lnTo>
                  <a:lnTo>
                    <a:pt x="1973" y="683"/>
                  </a:lnTo>
                  <a:lnTo>
                    <a:pt x="1900" y="498"/>
                  </a:lnTo>
                  <a:lnTo>
                    <a:pt x="1771" y="351"/>
                  </a:lnTo>
                  <a:lnTo>
                    <a:pt x="1642" y="203"/>
                  </a:lnTo>
                  <a:lnTo>
                    <a:pt x="1457" y="111"/>
                  </a:lnTo>
                  <a:lnTo>
                    <a:pt x="1273" y="37"/>
                  </a:lnTo>
                  <a:lnTo>
                    <a:pt x="107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1" name="Google Shape;4261;p15"/>
            <p:cNvSpPr/>
            <p:nvPr/>
          </p:nvSpPr>
          <p:spPr>
            <a:xfrm>
              <a:off x="4871325" y="754850"/>
              <a:ext cx="50750" cy="50725"/>
            </a:xfrm>
            <a:custGeom>
              <a:avLst/>
              <a:gdLst/>
              <a:ahLst/>
              <a:cxnLst/>
              <a:rect l="l" t="t" r="r" b="b"/>
              <a:pathLst>
                <a:path w="2030" h="2029" extrusionOk="0">
                  <a:moveTo>
                    <a:pt x="1015" y="0"/>
                  </a:moveTo>
                  <a:lnTo>
                    <a:pt x="812" y="19"/>
                  </a:lnTo>
                  <a:lnTo>
                    <a:pt x="628" y="74"/>
                  </a:lnTo>
                  <a:lnTo>
                    <a:pt x="462" y="166"/>
                  </a:lnTo>
                  <a:lnTo>
                    <a:pt x="314" y="295"/>
                  </a:lnTo>
                  <a:lnTo>
                    <a:pt x="204" y="443"/>
                  </a:lnTo>
                  <a:lnTo>
                    <a:pt x="93" y="609"/>
                  </a:lnTo>
                  <a:lnTo>
                    <a:pt x="38" y="775"/>
                  </a:lnTo>
                  <a:lnTo>
                    <a:pt x="1" y="977"/>
                  </a:lnTo>
                  <a:lnTo>
                    <a:pt x="1" y="1070"/>
                  </a:lnTo>
                  <a:lnTo>
                    <a:pt x="19" y="1180"/>
                  </a:lnTo>
                  <a:lnTo>
                    <a:pt x="75" y="1365"/>
                  </a:lnTo>
                  <a:lnTo>
                    <a:pt x="167" y="1549"/>
                  </a:lnTo>
                  <a:lnTo>
                    <a:pt x="277" y="1697"/>
                  </a:lnTo>
                  <a:lnTo>
                    <a:pt x="425" y="1826"/>
                  </a:lnTo>
                  <a:lnTo>
                    <a:pt x="609" y="1936"/>
                  </a:lnTo>
                  <a:lnTo>
                    <a:pt x="794" y="1992"/>
                  </a:lnTo>
                  <a:lnTo>
                    <a:pt x="996" y="2028"/>
                  </a:lnTo>
                  <a:lnTo>
                    <a:pt x="1089" y="2028"/>
                  </a:lnTo>
                  <a:lnTo>
                    <a:pt x="1181" y="2010"/>
                  </a:lnTo>
                  <a:lnTo>
                    <a:pt x="1384" y="1955"/>
                  </a:lnTo>
                  <a:lnTo>
                    <a:pt x="1550" y="1862"/>
                  </a:lnTo>
                  <a:lnTo>
                    <a:pt x="1716" y="1733"/>
                  </a:lnTo>
                  <a:lnTo>
                    <a:pt x="1845" y="1586"/>
                  </a:lnTo>
                  <a:lnTo>
                    <a:pt x="1937" y="1420"/>
                  </a:lnTo>
                  <a:lnTo>
                    <a:pt x="1992" y="1236"/>
                  </a:lnTo>
                  <a:lnTo>
                    <a:pt x="2029" y="1033"/>
                  </a:lnTo>
                  <a:lnTo>
                    <a:pt x="2029" y="922"/>
                  </a:lnTo>
                  <a:lnTo>
                    <a:pt x="2011" y="830"/>
                  </a:lnTo>
                  <a:lnTo>
                    <a:pt x="1955" y="646"/>
                  </a:lnTo>
                  <a:lnTo>
                    <a:pt x="1845" y="461"/>
                  </a:lnTo>
                  <a:lnTo>
                    <a:pt x="1734" y="314"/>
                  </a:lnTo>
                  <a:lnTo>
                    <a:pt x="1568" y="185"/>
                  </a:lnTo>
                  <a:lnTo>
                    <a:pt x="1402" y="92"/>
                  </a:lnTo>
                  <a:lnTo>
                    <a:pt x="1218" y="19"/>
                  </a:lnTo>
                  <a:lnTo>
                    <a:pt x="101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2" name="Google Shape;4262;p15"/>
            <p:cNvSpPr/>
            <p:nvPr/>
          </p:nvSpPr>
          <p:spPr>
            <a:xfrm>
              <a:off x="5199525" y="1223175"/>
              <a:ext cx="50725" cy="50275"/>
            </a:xfrm>
            <a:custGeom>
              <a:avLst/>
              <a:gdLst/>
              <a:ahLst/>
              <a:cxnLst/>
              <a:rect l="l" t="t" r="r" b="b"/>
              <a:pathLst>
                <a:path w="2029" h="2011" extrusionOk="0">
                  <a:moveTo>
                    <a:pt x="1033" y="0"/>
                  </a:moveTo>
                  <a:lnTo>
                    <a:pt x="830" y="19"/>
                  </a:lnTo>
                  <a:lnTo>
                    <a:pt x="628" y="74"/>
                  </a:lnTo>
                  <a:lnTo>
                    <a:pt x="462" y="166"/>
                  </a:lnTo>
                  <a:lnTo>
                    <a:pt x="314" y="295"/>
                  </a:lnTo>
                  <a:lnTo>
                    <a:pt x="185" y="443"/>
                  </a:lnTo>
                  <a:lnTo>
                    <a:pt x="93" y="609"/>
                  </a:lnTo>
                  <a:lnTo>
                    <a:pt x="19" y="812"/>
                  </a:lnTo>
                  <a:lnTo>
                    <a:pt x="1" y="1015"/>
                  </a:lnTo>
                  <a:lnTo>
                    <a:pt x="19" y="1199"/>
                  </a:lnTo>
                  <a:lnTo>
                    <a:pt x="93" y="1402"/>
                  </a:lnTo>
                  <a:lnTo>
                    <a:pt x="185" y="1568"/>
                  </a:lnTo>
                  <a:lnTo>
                    <a:pt x="314" y="1715"/>
                  </a:lnTo>
                  <a:lnTo>
                    <a:pt x="462" y="1844"/>
                  </a:lnTo>
                  <a:lnTo>
                    <a:pt x="646" y="1936"/>
                  </a:lnTo>
                  <a:lnTo>
                    <a:pt x="830" y="1992"/>
                  </a:lnTo>
                  <a:lnTo>
                    <a:pt x="1033" y="2010"/>
                  </a:lnTo>
                  <a:lnTo>
                    <a:pt x="1236" y="1992"/>
                  </a:lnTo>
                  <a:lnTo>
                    <a:pt x="1421" y="1918"/>
                  </a:lnTo>
                  <a:lnTo>
                    <a:pt x="1586" y="1826"/>
                  </a:lnTo>
                  <a:lnTo>
                    <a:pt x="1734" y="1697"/>
                  </a:lnTo>
                  <a:lnTo>
                    <a:pt x="1863" y="1531"/>
                  </a:lnTo>
                  <a:lnTo>
                    <a:pt x="1955" y="1365"/>
                  </a:lnTo>
                  <a:lnTo>
                    <a:pt x="2011" y="1180"/>
                  </a:lnTo>
                  <a:lnTo>
                    <a:pt x="2029" y="1070"/>
                  </a:lnTo>
                  <a:lnTo>
                    <a:pt x="2029" y="978"/>
                  </a:lnTo>
                  <a:lnTo>
                    <a:pt x="1992" y="775"/>
                  </a:lnTo>
                  <a:lnTo>
                    <a:pt x="1937" y="590"/>
                  </a:lnTo>
                  <a:lnTo>
                    <a:pt x="1845" y="424"/>
                  </a:lnTo>
                  <a:lnTo>
                    <a:pt x="1716" y="295"/>
                  </a:lnTo>
                  <a:lnTo>
                    <a:pt x="1568" y="166"/>
                  </a:lnTo>
                  <a:lnTo>
                    <a:pt x="1402" y="74"/>
                  </a:lnTo>
                  <a:lnTo>
                    <a:pt x="1218" y="19"/>
                  </a:lnTo>
                  <a:lnTo>
                    <a:pt x="103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3" name="Google Shape;4263;p15"/>
            <p:cNvSpPr/>
            <p:nvPr/>
          </p:nvSpPr>
          <p:spPr>
            <a:xfrm>
              <a:off x="5633750" y="1545850"/>
              <a:ext cx="49800" cy="49800"/>
            </a:xfrm>
            <a:custGeom>
              <a:avLst/>
              <a:gdLst/>
              <a:ahLst/>
              <a:cxnLst/>
              <a:rect l="l" t="t" r="r" b="b"/>
              <a:pathLst>
                <a:path w="1992" h="1992" extrusionOk="0">
                  <a:moveTo>
                    <a:pt x="941" y="0"/>
                  </a:moveTo>
                  <a:lnTo>
                    <a:pt x="830" y="19"/>
                  </a:lnTo>
                  <a:lnTo>
                    <a:pt x="646" y="74"/>
                  </a:lnTo>
                  <a:lnTo>
                    <a:pt x="480" y="148"/>
                  </a:lnTo>
                  <a:lnTo>
                    <a:pt x="314" y="277"/>
                  </a:lnTo>
                  <a:lnTo>
                    <a:pt x="185" y="424"/>
                  </a:lnTo>
                  <a:lnTo>
                    <a:pt x="93" y="609"/>
                  </a:lnTo>
                  <a:lnTo>
                    <a:pt x="19" y="793"/>
                  </a:lnTo>
                  <a:lnTo>
                    <a:pt x="1" y="885"/>
                  </a:lnTo>
                  <a:lnTo>
                    <a:pt x="1" y="977"/>
                  </a:lnTo>
                  <a:lnTo>
                    <a:pt x="19" y="1180"/>
                  </a:lnTo>
                  <a:lnTo>
                    <a:pt x="74" y="1365"/>
                  </a:lnTo>
                  <a:lnTo>
                    <a:pt x="166" y="1531"/>
                  </a:lnTo>
                  <a:lnTo>
                    <a:pt x="277" y="1678"/>
                  </a:lnTo>
                  <a:lnTo>
                    <a:pt x="425" y="1807"/>
                  </a:lnTo>
                  <a:lnTo>
                    <a:pt x="591" y="1899"/>
                  </a:lnTo>
                  <a:lnTo>
                    <a:pt x="775" y="1973"/>
                  </a:lnTo>
                  <a:lnTo>
                    <a:pt x="959" y="1991"/>
                  </a:lnTo>
                  <a:lnTo>
                    <a:pt x="1051" y="1991"/>
                  </a:lnTo>
                  <a:lnTo>
                    <a:pt x="1162" y="1973"/>
                  </a:lnTo>
                  <a:lnTo>
                    <a:pt x="1346" y="1918"/>
                  </a:lnTo>
                  <a:lnTo>
                    <a:pt x="1512" y="1844"/>
                  </a:lnTo>
                  <a:lnTo>
                    <a:pt x="1678" y="1715"/>
                  </a:lnTo>
                  <a:lnTo>
                    <a:pt x="1807" y="1567"/>
                  </a:lnTo>
                  <a:lnTo>
                    <a:pt x="1900" y="1383"/>
                  </a:lnTo>
                  <a:lnTo>
                    <a:pt x="1973" y="1199"/>
                  </a:lnTo>
                  <a:lnTo>
                    <a:pt x="1992" y="1106"/>
                  </a:lnTo>
                  <a:lnTo>
                    <a:pt x="1992" y="1014"/>
                  </a:lnTo>
                  <a:lnTo>
                    <a:pt x="1973" y="811"/>
                  </a:lnTo>
                  <a:lnTo>
                    <a:pt x="1918" y="627"/>
                  </a:lnTo>
                  <a:lnTo>
                    <a:pt x="1826" y="461"/>
                  </a:lnTo>
                  <a:lnTo>
                    <a:pt x="1715" y="314"/>
                  </a:lnTo>
                  <a:lnTo>
                    <a:pt x="1568" y="185"/>
                  </a:lnTo>
                  <a:lnTo>
                    <a:pt x="1402" y="92"/>
                  </a:lnTo>
                  <a:lnTo>
                    <a:pt x="1217" y="19"/>
                  </a:lnTo>
                  <a:lnTo>
                    <a:pt x="103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4" name="Google Shape;4264;p15"/>
            <p:cNvSpPr/>
            <p:nvPr/>
          </p:nvSpPr>
          <p:spPr>
            <a:xfrm>
              <a:off x="4717825" y="238125"/>
              <a:ext cx="49350" cy="47500"/>
            </a:xfrm>
            <a:custGeom>
              <a:avLst/>
              <a:gdLst/>
              <a:ahLst/>
              <a:cxnLst/>
              <a:rect l="l" t="t" r="r" b="b"/>
              <a:pathLst>
                <a:path w="1974" h="1900" extrusionOk="0">
                  <a:moveTo>
                    <a:pt x="609" y="0"/>
                  </a:moveTo>
                  <a:lnTo>
                    <a:pt x="480" y="74"/>
                  </a:lnTo>
                  <a:lnTo>
                    <a:pt x="370" y="148"/>
                  </a:lnTo>
                  <a:lnTo>
                    <a:pt x="277" y="240"/>
                  </a:lnTo>
                  <a:lnTo>
                    <a:pt x="185" y="350"/>
                  </a:lnTo>
                  <a:lnTo>
                    <a:pt x="112" y="461"/>
                  </a:lnTo>
                  <a:lnTo>
                    <a:pt x="56" y="590"/>
                  </a:lnTo>
                  <a:lnTo>
                    <a:pt x="19" y="738"/>
                  </a:lnTo>
                  <a:lnTo>
                    <a:pt x="1" y="867"/>
                  </a:lnTo>
                  <a:lnTo>
                    <a:pt x="1" y="977"/>
                  </a:lnTo>
                  <a:lnTo>
                    <a:pt x="19" y="1069"/>
                  </a:lnTo>
                  <a:lnTo>
                    <a:pt x="75" y="1272"/>
                  </a:lnTo>
                  <a:lnTo>
                    <a:pt x="167" y="1438"/>
                  </a:lnTo>
                  <a:lnTo>
                    <a:pt x="296" y="1586"/>
                  </a:lnTo>
                  <a:lnTo>
                    <a:pt x="443" y="1715"/>
                  </a:lnTo>
                  <a:lnTo>
                    <a:pt x="609" y="1825"/>
                  </a:lnTo>
                  <a:lnTo>
                    <a:pt x="794" y="1881"/>
                  </a:lnTo>
                  <a:lnTo>
                    <a:pt x="904" y="1899"/>
                  </a:lnTo>
                  <a:lnTo>
                    <a:pt x="997" y="1899"/>
                  </a:lnTo>
                  <a:lnTo>
                    <a:pt x="1199" y="1881"/>
                  </a:lnTo>
                  <a:lnTo>
                    <a:pt x="1365" y="1825"/>
                  </a:lnTo>
                  <a:lnTo>
                    <a:pt x="1531" y="1715"/>
                  </a:lnTo>
                  <a:lnTo>
                    <a:pt x="1679" y="1604"/>
                  </a:lnTo>
                  <a:lnTo>
                    <a:pt x="1808" y="1457"/>
                  </a:lnTo>
                  <a:lnTo>
                    <a:pt x="1900" y="1291"/>
                  </a:lnTo>
                  <a:lnTo>
                    <a:pt x="1955" y="1106"/>
                  </a:lnTo>
                  <a:lnTo>
                    <a:pt x="1974" y="922"/>
                  </a:lnTo>
                  <a:lnTo>
                    <a:pt x="1974" y="774"/>
                  </a:lnTo>
                  <a:lnTo>
                    <a:pt x="1937" y="627"/>
                  </a:lnTo>
                  <a:lnTo>
                    <a:pt x="1882" y="498"/>
                  </a:lnTo>
                  <a:lnTo>
                    <a:pt x="1808" y="369"/>
                  </a:lnTo>
                  <a:lnTo>
                    <a:pt x="1716" y="258"/>
                  </a:lnTo>
                  <a:lnTo>
                    <a:pt x="1623" y="148"/>
                  </a:lnTo>
                  <a:lnTo>
                    <a:pt x="1494" y="74"/>
                  </a:lnTo>
                  <a:lnTo>
                    <a:pt x="136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5" name="Google Shape;4265;p15"/>
            <p:cNvSpPr/>
            <p:nvPr/>
          </p:nvSpPr>
          <p:spPr>
            <a:xfrm>
              <a:off x="4755625" y="490725"/>
              <a:ext cx="48425" cy="48425"/>
            </a:xfrm>
            <a:custGeom>
              <a:avLst/>
              <a:gdLst/>
              <a:ahLst/>
              <a:cxnLst/>
              <a:rect l="l" t="t" r="r" b="b"/>
              <a:pathLst>
                <a:path w="1937" h="1937" extrusionOk="0">
                  <a:moveTo>
                    <a:pt x="941" y="0"/>
                  </a:moveTo>
                  <a:lnTo>
                    <a:pt x="738" y="19"/>
                  </a:lnTo>
                  <a:lnTo>
                    <a:pt x="554" y="92"/>
                  </a:lnTo>
                  <a:lnTo>
                    <a:pt x="388" y="185"/>
                  </a:lnTo>
                  <a:lnTo>
                    <a:pt x="259" y="295"/>
                  </a:lnTo>
                  <a:lnTo>
                    <a:pt x="130" y="461"/>
                  </a:lnTo>
                  <a:lnTo>
                    <a:pt x="56" y="627"/>
                  </a:lnTo>
                  <a:lnTo>
                    <a:pt x="1" y="811"/>
                  </a:lnTo>
                  <a:lnTo>
                    <a:pt x="1" y="1014"/>
                  </a:lnTo>
                  <a:lnTo>
                    <a:pt x="19" y="1199"/>
                  </a:lnTo>
                  <a:lnTo>
                    <a:pt x="75" y="1365"/>
                  </a:lnTo>
                  <a:lnTo>
                    <a:pt x="167" y="1530"/>
                  </a:lnTo>
                  <a:lnTo>
                    <a:pt x="296" y="1660"/>
                  </a:lnTo>
                  <a:lnTo>
                    <a:pt x="425" y="1770"/>
                  </a:lnTo>
                  <a:lnTo>
                    <a:pt x="591" y="1862"/>
                  </a:lnTo>
                  <a:lnTo>
                    <a:pt x="775" y="1918"/>
                  </a:lnTo>
                  <a:lnTo>
                    <a:pt x="960" y="1936"/>
                  </a:lnTo>
                  <a:lnTo>
                    <a:pt x="1162" y="1918"/>
                  </a:lnTo>
                  <a:lnTo>
                    <a:pt x="1347" y="1862"/>
                  </a:lnTo>
                  <a:lnTo>
                    <a:pt x="1513" y="1770"/>
                  </a:lnTo>
                  <a:lnTo>
                    <a:pt x="1660" y="1641"/>
                  </a:lnTo>
                  <a:lnTo>
                    <a:pt x="1771" y="1494"/>
                  </a:lnTo>
                  <a:lnTo>
                    <a:pt x="1863" y="1328"/>
                  </a:lnTo>
                  <a:lnTo>
                    <a:pt x="1918" y="1143"/>
                  </a:lnTo>
                  <a:lnTo>
                    <a:pt x="1937" y="959"/>
                  </a:lnTo>
                  <a:lnTo>
                    <a:pt x="1900" y="756"/>
                  </a:lnTo>
                  <a:lnTo>
                    <a:pt x="1845" y="572"/>
                  </a:lnTo>
                  <a:lnTo>
                    <a:pt x="1752" y="406"/>
                  </a:lnTo>
                  <a:lnTo>
                    <a:pt x="1642" y="258"/>
                  </a:lnTo>
                  <a:lnTo>
                    <a:pt x="1494" y="148"/>
                  </a:lnTo>
                  <a:lnTo>
                    <a:pt x="1310" y="55"/>
                  </a:lnTo>
                  <a:lnTo>
                    <a:pt x="1126" y="19"/>
                  </a:lnTo>
                  <a:lnTo>
                    <a:pt x="94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6" name="Google Shape;4266;p15"/>
            <p:cNvSpPr/>
            <p:nvPr/>
          </p:nvSpPr>
          <p:spPr>
            <a:xfrm>
              <a:off x="5412025" y="1426450"/>
              <a:ext cx="48425" cy="48900"/>
            </a:xfrm>
            <a:custGeom>
              <a:avLst/>
              <a:gdLst/>
              <a:ahLst/>
              <a:cxnLst/>
              <a:rect l="l" t="t" r="r" b="b"/>
              <a:pathLst>
                <a:path w="1937" h="1956" extrusionOk="0">
                  <a:moveTo>
                    <a:pt x="960" y="1"/>
                  </a:moveTo>
                  <a:lnTo>
                    <a:pt x="775" y="19"/>
                  </a:lnTo>
                  <a:lnTo>
                    <a:pt x="591" y="74"/>
                  </a:lnTo>
                  <a:lnTo>
                    <a:pt x="425" y="167"/>
                  </a:lnTo>
                  <a:lnTo>
                    <a:pt x="296" y="277"/>
                  </a:lnTo>
                  <a:lnTo>
                    <a:pt x="167" y="425"/>
                  </a:lnTo>
                  <a:lnTo>
                    <a:pt x="75" y="572"/>
                  </a:lnTo>
                  <a:lnTo>
                    <a:pt x="19" y="757"/>
                  </a:lnTo>
                  <a:lnTo>
                    <a:pt x="1" y="941"/>
                  </a:lnTo>
                  <a:lnTo>
                    <a:pt x="1" y="1144"/>
                  </a:lnTo>
                  <a:lnTo>
                    <a:pt x="56" y="1328"/>
                  </a:lnTo>
                  <a:lnTo>
                    <a:pt x="130" y="1494"/>
                  </a:lnTo>
                  <a:lnTo>
                    <a:pt x="259" y="1642"/>
                  </a:lnTo>
                  <a:lnTo>
                    <a:pt x="388" y="1771"/>
                  </a:lnTo>
                  <a:lnTo>
                    <a:pt x="554" y="1863"/>
                  </a:lnTo>
                  <a:lnTo>
                    <a:pt x="738" y="1918"/>
                  </a:lnTo>
                  <a:lnTo>
                    <a:pt x="941" y="1955"/>
                  </a:lnTo>
                  <a:lnTo>
                    <a:pt x="1125" y="1937"/>
                  </a:lnTo>
                  <a:lnTo>
                    <a:pt x="1310" y="1881"/>
                  </a:lnTo>
                  <a:lnTo>
                    <a:pt x="1494" y="1789"/>
                  </a:lnTo>
                  <a:lnTo>
                    <a:pt x="1642" y="1679"/>
                  </a:lnTo>
                  <a:lnTo>
                    <a:pt x="1752" y="1531"/>
                  </a:lnTo>
                  <a:lnTo>
                    <a:pt x="1845" y="1365"/>
                  </a:lnTo>
                  <a:lnTo>
                    <a:pt x="1900" y="1181"/>
                  </a:lnTo>
                  <a:lnTo>
                    <a:pt x="1937" y="996"/>
                  </a:lnTo>
                  <a:lnTo>
                    <a:pt x="1918" y="793"/>
                  </a:lnTo>
                  <a:lnTo>
                    <a:pt x="1863" y="609"/>
                  </a:lnTo>
                  <a:lnTo>
                    <a:pt x="1771" y="443"/>
                  </a:lnTo>
                  <a:lnTo>
                    <a:pt x="1642" y="296"/>
                  </a:lnTo>
                  <a:lnTo>
                    <a:pt x="1513" y="167"/>
                  </a:lnTo>
                  <a:lnTo>
                    <a:pt x="1347" y="93"/>
                  </a:lnTo>
                  <a:lnTo>
                    <a:pt x="1162" y="19"/>
                  </a:lnTo>
                  <a:lnTo>
                    <a:pt x="96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7" name="Google Shape;4267;p15"/>
            <p:cNvSpPr/>
            <p:nvPr/>
          </p:nvSpPr>
          <p:spPr>
            <a:xfrm>
              <a:off x="5266375" y="1318600"/>
              <a:ext cx="47950" cy="47950"/>
            </a:xfrm>
            <a:custGeom>
              <a:avLst/>
              <a:gdLst/>
              <a:ahLst/>
              <a:cxnLst/>
              <a:rect l="l" t="t" r="r" b="b"/>
              <a:pathLst>
                <a:path w="1918" h="1918" extrusionOk="0">
                  <a:moveTo>
                    <a:pt x="922" y="0"/>
                  </a:moveTo>
                  <a:lnTo>
                    <a:pt x="738" y="19"/>
                  </a:lnTo>
                  <a:lnTo>
                    <a:pt x="553" y="92"/>
                  </a:lnTo>
                  <a:lnTo>
                    <a:pt x="406" y="184"/>
                  </a:lnTo>
                  <a:lnTo>
                    <a:pt x="258" y="295"/>
                  </a:lnTo>
                  <a:lnTo>
                    <a:pt x="148" y="443"/>
                  </a:lnTo>
                  <a:lnTo>
                    <a:pt x="74" y="609"/>
                  </a:lnTo>
                  <a:lnTo>
                    <a:pt x="19" y="775"/>
                  </a:lnTo>
                  <a:lnTo>
                    <a:pt x="0" y="977"/>
                  </a:lnTo>
                  <a:lnTo>
                    <a:pt x="37" y="1162"/>
                  </a:lnTo>
                  <a:lnTo>
                    <a:pt x="92" y="1346"/>
                  </a:lnTo>
                  <a:lnTo>
                    <a:pt x="166" y="1494"/>
                  </a:lnTo>
                  <a:lnTo>
                    <a:pt x="295" y="1641"/>
                  </a:lnTo>
                  <a:lnTo>
                    <a:pt x="424" y="1752"/>
                  </a:lnTo>
                  <a:lnTo>
                    <a:pt x="590" y="1844"/>
                  </a:lnTo>
                  <a:lnTo>
                    <a:pt x="756" y="1881"/>
                  </a:lnTo>
                  <a:lnTo>
                    <a:pt x="959" y="1918"/>
                  </a:lnTo>
                  <a:lnTo>
                    <a:pt x="1162" y="1899"/>
                  </a:lnTo>
                  <a:lnTo>
                    <a:pt x="1346" y="1844"/>
                  </a:lnTo>
                  <a:lnTo>
                    <a:pt x="1512" y="1752"/>
                  </a:lnTo>
                  <a:lnTo>
                    <a:pt x="1641" y="1623"/>
                  </a:lnTo>
                  <a:lnTo>
                    <a:pt x="1770" y="1494"/>
                  </a:lnTo>
                  <a:lnTo>
                    <a:pt x="1844" y="1328"/>
                  </a:lnTo>
                  <a:lnTo>
                    <a:pt x="1899" y="1143"/>
                  </a:lnTo>
                  <a:lnTo>
                    <a:pt x="1918" y="940"/>
                  </a:lnTo>
                  <a:lnTo>
                    <a:pt x="1899" y="738"/>
                  </a:lnTo>
                  <a:lnTo>
                    <a:pt x="1844" y="553"/>
                  </a:lnTo>
                  <a:lnTo>
                    <a:pt x="1752" y="387"/>
                  </a:lnTo>
                  <a:lnTo>
                    <a:pt x="1623" y="258"/>
                  </a:lnTo>
                  <a:lnTo>
                    <a:pt x="1475" y="129"/>
                  </a:lnTo>
                  <a:lnTo>
                    <a:pt x="1309" y="55"/>
                  </a:lnTo>
                  <a:lnTo>
                    <a:pt x="112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8" name="Google Shape;4268;p15"/>
            <p:cNvSpPr/>
            <p:nvPr/>
          </p:nvSpPr>
          <p:spPr>
            <a:xfrm>
              <a:off x="5555400" y="1532925"/>
              <a:ext cx="47025" cy="47050"/>
            </a:xfrm>
            <a:custGeom>
              <a:avLst/>
              <a:gdLst/>
              <a:ahLst/>
              <a:cxnLst/>
              <a:rect l="l" t="t" r="r" b="b"/>
              <a:pathLst>
                <a:path w="1881" h="1882" extrusionOk="0">
                  <a:moveTo>
                    <a:pt x="940" y="1"/>
                  </a:moveTo>
                  <a:lnTo>
                    <a:pt x="738" y="19"/>
                  </a:lnTo>
                  <a:lnTo>
                    <a:pt x="572" y="75"/>
                  </a:lnTo>
                  <a:lnTo>
                    <a:pt x="406" y="148"/>
                  </a:lnTo>
                  <a:lnTo>
                    <a:pt x="277" y="259"/>
                  </a:lnTo>
                  <a:lnTo>
                    <a:pt x="148" y="407"/>
                  </a:lnTo>
                  <a:lnTo>
                    <a:pt x="74" y="554"/>
                  </a:lnTo>
                  <a:lnTo>
                    <a:pt x="18" y="738"/>
                  </a:lnTo>
                  <a:lnTo>
                    <a:pt x="0" y="923"/>
                  </a:lnTo>
                  <a:lnTo>
                    <a:pt x="0" y="1126"/>
                  </a:lnTo>
                  <a:lnTo>
                    <a:pt x="55" y="1292"/>
                  </a:lnTo>
                  <a:lnTo>
                    <a:pt x="148" y="1457"/>
                  </a:lnTo>
                  <a:lnTo>
                    <a:pt x="240" y="1605"/>
                  </a:lnTo>
                  <a:lnTo>
                    <a:pt x="387" y="1716"/>
                  </a:lnTo>
                  <a:lnTo>
                    <a:pt x="535" y="1808"/>
                  </a:lnTo>
                  <a:lnTo>
                    <a:pt x="719" y="1863"/>
                  </a:lnTo>
                  <a:lnTo>
                    <a:pt x="903" y="1882"/>
                  </a:lnTo>
                  <a:lnTo>
                    <a:pt x="1106" y="1863"/>
                  </a:lnTo>
                  <a:lnTo>
                    <a:pt x="1291" y="1826"/>
                  </a:lnTo>
                  <a:lnTo>
                    <a:pt x="1457" y="1734"/>
                  </a:lnTo>
                  <a:lnTo>
                    <a:pt x="1604" y="1623"/>
                  </a:lnTo>
                  <a:lnTo>
                    <a:pt x="1715" y="1476"/>
                  </a:lnTo>
                  <a:lnTo>
                    <a:pt x="1807" y="1310"/>
                  </a:lnTo>
                  <a:lnTo>
                    <a:pt x="1862" y="1126"/>
                  </a:lnTo>
                  <a:lnTo>
                    <a:pt x="1881" y="923"/>
                  </a:lnTo>
                  <a:lnTo>
                    <a:pt x="1862" y="738"/>
                  </a:lnTo>
                  <a:lnTo>
                    <a:pt x="1807" y="554"/>
                  </a:lnTo>
                  <a:lnTo>
                    <a:pt x="1715" y="407"/>
                  </a:lnTo>
                  <a:lnTo>
                    <a:pt x="1604" y="259"/>
                  </a:lnTo>
                  <a:lnTo>
                    <a:pt x="1457" y="148"/>
                  </a:lnTo>
                  <a:lnTo>
                    <a:pt x="1309" y="75"/>
                  </a:lnTo>
                  <a:lnTo>
                    <a:pt x="1125" y="19"/>
                  </a:lnTo>
                  <a:lnTo>
                    <a:pt x="94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9" name="Google Shape;4269;p15"/>
            <p:cNvSpPr/>
            <p:nvPr/>
          </p:nvSpPr>
          <p:spPr>
            <a:xfrm>
              <a:off x="5056175" y="1116700"/>
              <a:ext cx="46575" cy="46575"/>
            </a:xfrm>
            <a:custGeom>
              <a:avLst/>
              <a:gdLst/>
              <a:ahLst/>
              <a:cxnLst/>
              <a:rect l="l" t="t" r="r" b="b"/>
              <a:pathLst>
                <a:path w="1863" h="1863" extrusionOk="0">
                  <a:moveTo>
                    <a:pt x="756" y="0"/>
                  </a:moveTo>
                  <a:lnTo>
                    <a:pt x="572" y="56"/>
                  </a:lnTo>
                  <a:lnTo>
                    <a:pt x="406" y="129"/>
                  </a:lnTo>
                  <a:lnTo>
                    <a:pt x="277" y="240"/>
                  </a:lnTo>
                  <a:lnTo>
                    <a:pt x="148" y="387"/>
                  </a:lnTo>
                  <a:lnTo>
                    <a:pt x="74" y="535"/>
                  </a:lnTo>
                  <a:lnTo>
                    <a:pt x="19" y="719"/>
                  </a:lnTo>
                  <a:lnTo>
                    <a:pt x="1" y="904"/>
                  </a:lnTo>
                  <a:lnTo>
                    <a:pt x="1" y="1106"/>
                  </a:lnTo>
                  <a:lnTo>
                    <a:pt x="56" y="1272"/>
                  </a:lnTo>
                  <a:lnTo>
                    <a:pt x="130" y="1438"/>
                  </a:lnTo>
                  <a:lnTo>
                    <a:pt x="240" y="1586"/>
                  </a:lnTo>
                  <a:lnTo>
                    <a:pt x="388" y="1697"/>
                  </a:lnTo>
                  <a:lnTo>
                    <a:pt x="535" y="1789"/>
                  </a:lnTo>
                  <a:lnTo>
                    <a:pt x="720" y="1844"/>
                  </a:lnTo>
                  <a:lnTo>
                    <a:pt x="904" y="1862"/>
                  </a:lnTo>
                  <a:lnTo>
                    <a:pt x="1107" y="1844"/>
                  </a:lnTo>
                  <a:lnTo>
                    <a:pt x="1273" y="1789"/>
                  </a:lnTo>
                  <a:lnTo>
                    <a:pt x="1439" y="1715"/>
                  </a:lnTo>
                  <a:lnTo>
                    <a:pt x="1586" y="1604"/>
                  </a:lnTo>
                  <a:lnTo>
                    <a:pt x="1697" y="1475"/>
                  </a:lnTo>
                  <a:lnTo>
                    <a:pt x="1789" y="1309"/>
                  </a:lnTo>
                  <a:lnTo>
                    <a:pt x="1844" y="1143"/>
                  </a:lnTo>
                  <a:lnTo>
                    <a:pt x="1863" y="941"/>
                  </a:lnTo>
                  <a:lnTo>
                    <a:pt x="1844" y="756"/>
                  </a:lnTo>
                  <a:lnTo>
                    <a:pt x="1789" y="572"/>
                  </a:lnTo>
                  <a:lnTo>
                    <a:pt x="1715" y="406"/>
                  </a:lnTo>
                  <a:lnTo>
                    <a:pt x="1605" y="277"/>
                  </a:lnTo>
                  <a:lnTo>
                    <a:pt x="1476" y="148"/>
                  </a:lnTo>
                  <a:lnTo>
                    <a:pt x="1310" y="74"/>
                  </a:lnTo>
                  <a:lnTo>
                    <a:pt x="1144" y="19"/>
                  </a:lnTo>
                  <a:lnTo>
                    <a:pt x="94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0" name="Google Shape;4270;p15"/>
            <p:cNvSpPr/>
            <p:nvPr/>
          </p:nvSpPr>
          <p:spPr>
            <a:xfrm>
              <a:off x="4924800" y="930925"/>
              <a:ext cx="46575" cy="46575"/>
            </a:xfrm>
            <a:custGeom>
              <a:avLst/>
              <a:gdLst/>
              <a:ahLst/>
              <a:cxnLst/>
              <a:rect l="l" t="t" r="r" b="b"/>
              <a:pathLst>
                <a:path w="1863" h="1863" extrusionOk="0">
                  <a:moveTo>
                    <a:pt x="904" y="1"/>
                  </a:moveTo>
                  <a:lnTo>
                    <a:pt x="720" y="19"/>
                  </a:lnTo>
                  <a:lnTo>
                    <a:pt x="535" y="74"/>
                  </a:lnTo>
                  <a:lnTo>
                    <a:pt x="388" y="167"/>
                  </a:lnTo>
                  <a:lnTo>
                    <a:pt x="240" y="277"/>
                  </a:lnTo>
                  <a:lnTo>
                    <a:pt x="148" y="425"/>
                  </a:lnTo>
                  <a:lnTo>
                    <a:pt x="56" y="591"/>
                  </a:lnTo>
                  <a:lnTo>
                    <a:pt x="19" y="775"/>
                  </a:lnTo>
                  <a:lnTo>
                    <a:pt x="1" y="959"/>
                  </a:lnTo>
                  <a:lnTo>
                    <a:pt x="19" y="1144"/>
                  </a:lnTo>
                  <a:lnTo>
                    <a:pt x="74" y="1328"/>
                  </a:lnTo>
                  <a:lnTo>
                    <a:pt x="167" y="1476"/>
                  </a:lnTo>
                  <a:lnTo>
                    <a:pt x="277" y="1623"/>
                  </a:lnTo>
                  <a:lnTo>
                    <a:pt x="425" y="1734"/>
                  </a:lnTo>
                  <a:lnTo>
                    <a:pt x="572" y="1808"/>
                  </a:lnTo>
                  <a:lnTo>
                    <a:pt x="757" y="1863"/>
                  </a:lnTo>
                  <a:lnTo>
                    <a:pt x="959" y="1863"/>
                  </a:lnTo>
                  <a:lnTo>
                    <a:pt x="1144" y="1844"/>
                  </a:lnTo>
                  <a:lnTo>
                    <a:pt x="1328" y="1789"/>
                  </a:lnTo>
                  <a:lnTo>
                    <a:pt x="1476" y="1697"/>
                  </a:lnTo>
                  <a:lnTo>
                    <a:pt x="1605" y="1586"/>
                  </a:lnTo>
                  <a:lnTo>
                    <a:pt x="1715" y="1439"/>
                  </a:lnTo>
                  <a:lnTo>
                    <a:pt x="1808" y="1291"/>
                  </a:lnTo>
                  <a:lnTo>
                    <a:pt x="1844" y="1107"/>
                  </a:lnTo>
                  <a:lnTo>
                    <a:pt x="1863" y="904"/>
                  </a:lnTo>
                  <a:lnTo>
                    <a:pt x="1844" y="720"/>
                  </a:lnTo>
                  <a:lnTo>
                    <a:pt x="1789" y="535"/>
                  </a:lnTo>
                  <a:lnTo>
                    <a:pt x="1697" y="388"/>
                  </a:lnTo>
                  <a:lnTo>
                    <a:pt x="1586" y="259"/>
                  </a:lnTo>
                  <a:lnTo>
                    <a:pt x="1439" y="148"/>
                  </a:lnTo>
                  <a:lnTo>
                    <a:pt x="1273" y="56"/>
                  </a:lnTo>
                  <a:lnTo>
                    <a:pt x="1107" y="19"/>
                  </a:lnTo>
                  <a:lnTo>
                    <a:pt x="904"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1" name="Google Shape;4271;p15"/>
            <p:cNvSpPr/>
            <p:nvPr/>
          </p:nvSpPr>
          <p:spPr>
            <a:xfrm>
              <a:off x="4807250" y="662200"/>
              <a:ext cx="47525" cy="47950"/>
            </a:xfrm>
            <a:custGeom>
              <a:avLst/>
              <a:gdLst/>
              <a:ahLst/>
              <a:cxnLst/>
              <a:rect l="l" t="t" r="r" b="b"/>
              <a:pathLst>
                <a:path w="1901" h="1918" extrusionOk="0">
                  <a:moveTo>
                    <a:pt x="978" y="0"/>
                  </a:moveTo>
                  <a:lnTo>
                    <a:pt x="775" y="19"/>
                  </a:lnTo>
                  <a:lnTo>
                    <a:pt x="591" y="74"/>
                  </a:lnTo>
                  <a:lnTo>
                    <a:pt x="425" y="148"/>
                  </a:lnTo>
                  <a:lnTo>
                    <a:pt x="277" y="258"/>
                  </a:lnTo>
                  <a:lnTo>
                    <a:pt x="167" y="406"/>
                  </a:lnTo>
                  <a:lnTo>
                    <a:pt x="75" y="572"/>
                  </a:lnTo>
                  <a:lnTo>
                    <a:pt x="19" y="756"/>
                  </a:lnTo>
                  <a:lnTo>
                    <a:pt x="1" y="959"/>
                  </a:lnTo>
                  <a:lnTo>
                    <a:pt x="19" y="1143"/>
                  </a:lnTo>
                  <a:lnTo>
                    <a:pt x="75" y="1328"/>
                  </a:lnTo>
                  <a:lnTo>
                    <a:pt x="148" y="1494"/>
                  </a:lnTo>
                  <a:lnTo>
                    <a:pt x="259" y="1623"/>
                  </a:lnTo>
                  <a:lnTo>
                    <a:pt x="407" y="1733"/>
                  </a:lnTo>
                  <a:lnTo>
                    <a:pt x="554" y="1826"/>
                  </a:lnTo>
                  <a:lnTo>
                    <a:pt x="738" y="1881"/>
                  </a:lnTo>
                  <a:lnTo>
                    <a:pt x="923" y="1918"/>
                  </a:lnTo>
                  <a:lnTo>
                    <a:pt x="1126" y="1899"/>
                  </a:lnTo>
                  <a:lnTo>
                    <a:pt x="1310" y="1844"/>
                  </a:lnTo>
                  <a:lnTo>
                    <a:pt x="1476" y="1752"/>
                  </a:lnTo>
                  <a:lnTo>
                    <a:pt x="1623" y="1641"/>
                  </a:lnTo>
                  <a:lnTo>
                    <a:pt x="1734" y="1494"/>
                  </a:lnTo>
                  <a:lnTo>
                    <a:pt x="1826" y="1328"/>
                  </a:lnTo>
                  <a:lnTo>
                    <a:pt x="1882" y="1143"/>
                  </a:lnTo>
                  <a:lnTo>
                    <a:pt x="1900" y="959"/>
                  </a:lnTo>
                  <a:lnTo>
                    <a:pt x="1882" y="756"/>
                  </a:lnTo>
                  <a:lnTo>
                    <a:pt x="1845" y="590"/>
                  </a:lnTo>
                  <a:lnTo>
                    <a:pt x="1753" y="424"/>
                  </a:lnTo>
                  <a:lnTo>
                    <a:pt x="1642" y="277"/>
                  </a:lnTo>
                  <a:lnTo>
                    <a:pt x="1494" y="166"/>
                  </a:lnTo>
                  <a:lnTo>
                    <a:pt x="1347" y="74"/>
                  </a:lnTo>
                  <a:lnTo>
                    <a:pt x="1163" y="19"/>
                  </a:lnTo>
                  <a:lnTo>
                    <a:pt x="97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2" name="Google Shape;4272;p15"/>
            <p:cNvSpPr/>
            <p:nvPr/>
          </p:nvSpPr>
          <p:spPr>
            <a:xfrm>
              <a:off x="4704925" y="317400"/>
              <a:ext cx="46575" cy="46575"/>
            </a:xfrm>
            <a:custGeom>
              <a:avLst/>
              <a:gdLst/>
              <a:ahLst/>
              <a:cxnLst/>
              <a:rect l="l" t="t" r="r" b="b"/>
              <a:pathLst>
                <a:path w="1863" h="1863" extrusionOk="0">
                  <a:moveTo>
                    <a:pt x="941" y="0"/>
                  </a:moveTo>
                  <a:lnTo>
                    <a:pt x="738" y="19"/>
                  </a:lnTo>
                  <a:lnTo>
                    <a:pt x="572" y="74"/>
                  </a:lnTo>
                  <a:lnTo>
                    <a:pt x="406" y="148"/>
                  </a:lnTo>
                  <a:lnTo>
                    <a:pt x="277" y="259"/>
                  </a:lnTo>
                  <a:lnTo>
                    <a:pt x="167" y="406"/>
                  </a:lnTo>
                  <a:lnTo>
                    <a:pt x="74" y="554"/>
                  </a:lnTo>
                  <a:lnTo>
                    <a:pt x="19" y="738"/>
                  </a:lnTo>
                  <a:lnTo>
                    <a:pt x="1" y="922"/>
                  </a:lnTo>
                  <a:lnTo>
                    <a:pt x="19" y="1125"/>
                  </a:lnTo>
                  <a:lnTo>
                    <a:pt x="74" y="1309"/>
                  </a:lnTo>
                  <a:lnTo>
                    <a:pt x="148" y="1457"/>
                  </a:lnTo>
                  <a:lnTo>
                    <a:pt x="259" y="1604"/>
                  </a:lnTo>
                  <a:lnTo>
                    <a:pt x="406" y="1715"/>
                  </a:lnTo>
                  <a:lnTo>
                    <a:pt x="554" y="1789"/>
                  </a:lnTo>
                  <a:lnTo>
                    <a:pt x="738" y="1844"/>
                  </a:lnTo>
                  <a:lnTo>
                    <a:pt x="941" y="1863"/>
                  </a:lnTo>
                  <a:lnTo>
                    <a:pt x="1125" y="1844"/>
                  </a:lnTo>
                  <a:lnTo>
                    <a:pt x="1310" y="1789"/>
                  </a:lnTo>
                  <a:lnTo>
                    <a:pt x="1457" y="1715"/>
                  </a:lnTo>
                  <a:lnTo>
                    <a:pt x="1605" y="1604"/>
                  </a:lnTo>
                  <a:lnTo>
                    <a:pt x="1715" y="1457"/>
                  </a:lnTo>
                  <a:lnTo>
                    <a:pt x="1789" y="1309"/>
                  </a:lnTo>
                  <a:lnTo>
                    <a:pt x="1844" y="1125"/>
                  </a:lnTo>
                  <a:lnTo>
                    <a:pt x="1863" y="941"/>
                  </a:lnTo>
                  <a:lnTo>
                    <a:pt x="1844" y="738"/>
                  </a:lnTo>
                  <a:lnTo>
                    <a:pt x="1808" y="572"/>
                  </a:lnTo>
                  <a:lnTo>
                    <a:pt x="1715" y="406"/>
                  </a:lnTo>
                  <a:lnTo>
                    <a:pt x="1605" y="277"/>
                  </a:lnTo>
                  <a:lnTo>
                    <a:pt x="1476" y="148"/>
                  </a:lnTo>
                  <a:lnTo>
                    <a:pt x="1310" y="74"/>
                  </a:lnTo>
                  <a:lnTo>
                    <a:pt x="1125" y="19"/>
                  </a:lnTo>
                  <a:lnTo>
                    <a:pt x="94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3" name="Google Shape;4273;p15"/>
            <p:cNvSpPr/>
            <p:nvPr/>
          </p:nvSpPr>
          <p:spPr>
            <a:xfrm>
              <a:off x="5940275" y="1684125"/>
              <a:ext cx="47050" cy="47050"/>
            </a:xfrm>
            <a:custGeom>
              <a:avLst/>
              <a:gdLst/>
              <a:ahLst/>
              <a:cxnLst/>
              <a:rect l="l" t="t" r="r" b="b"/>
              <a:pathLst>
                <a:path w="1882" h="1882" extrusionOk="0">
                  <a:moveTo>
                    <a:pt x="978" y="1"/>
                  </a:moveTo>
                  <a:lnTo>
                    <a:pt x="775" y="19"/>
                  </a:lnTo>
                  <a:lnTo>
                    <a:pt x="609" y="56"/>
                  </a:lnTo>
                  <a:lnTo>
                    <a:pt x="443" y="148"/>
                  </a:lnTo>
                  <a:lnTo>
                    <a:pt x="296" y="259"/>
                  </a:lnTo>
                  <a:lnTo>
                    <a:pt x="185" y="388"/>
                  </a:lnTo>
                  <a:lnTo>
                    <a:pt x="93" y="535"/>
                  </a:lnTo>
                  <a:lnTo>
                    <a:pt x="38" y="720"/>
                  </a:lnTo>
                  <a:lnTo>
                    <a:pt x="1" y="904"/>
                  </a:lnTo>
                  <a:lnTo>
                    <a:pt x="19" y="1107"/>
                  </a:lnTo>
                  <a:lnTo>
                    <a:pt x="75" y="1291"/>
                  </a:lnTo>
                  <a:lnTo>
                    <a:pt x="148" y="1457"/>
                  </a:lnTo>
                  <a:lnTo>
                    <a:pt x="259" y="1605"/>
                  </a:lnTo>
                  <a:lnTo>
                    <a:pt x="407" y="1715"/>
                  </a:lnTo>
                  <a:lnTo>
                    <a:pt x="572" y="1808"/>
                  </a:lnTo>
                  <a:lnTo>
                    <a:pt x="757" y="1863"/>
                  </a:lnTo>
                  <a:lnTo>
                    <a:pt x="960" y="1881"/>
                  </a:lnTo>
                  <a:lnTo>
                    <a:pt x="1144" y="1863"/>
                  </a:lnTo>
                  <a:lnTo>
                    <a:pt x="1328" y="1808"/>
                  </a:lnTo>
                  <a:lnTo>
                    <a:pt x="1476" y="1734"/>
                  </a:lnTo>
                  <a:lnTo>
                    <a:pt x="1623" y="1623"/>
                  </a:lnTo>
                  <a:lnTo>
                    <a:pt x="1734" y="1476"/>
                  </a:lnTo>
                  <a:lnTo>
                    <a:pt x="1808" y="1328"/>
                  </a:lnTo>
                  <a:lnTo>
                    <a:pt x="1863" y="1144"/>
                  </a:lnTo>
                  <a:lnTo>
                    <a:pt x="1882" y="959"/>
                  </a:lnTo>
                  <a:lnTo>
                    <a:pt x="1882" y="757"/>
                  </a:lnTo>
                  <a:lnTo>
                    <a:pt x="1826" y="591"/>
                  </a:lnTo>
                  <a:lnTo>
                    <a:pt x="1734" y="425"/>
                  </a:lnTo>
                  <a:lnTo>
                    <a:pt x="1642" y="277"/>
                  </a:lnTo>
                  <a:lnTo>
                    <a:pt x="1494" y="167"/>
                  </a:lnTo>
                  <a:lnTo>
                    <a:pt x="1347" y="74"/>
                  </a:lnTo>
                  <a:lnTo>
                    <a:pt x="1162" y="19"/>
                  </a:lnTo>
                  <a:lnTo>
                    <a:pt x="978"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4" name="Google Shape;4274;p15"/>
            <p:cNvSpPr/>
            <p:nvPr/>
          </p:nvSpPr>
          <p:spPr>
            <a:xfrm>
              <a:off x="6020025" y="1698425"/>
              <a:ext cx="47500" cy="47025"/>
            </a:xfrm>
            <a:custGeom>
              <a:avLst/>
              <a:gdLst/>
              <a:ahLst/>
              <a:cxnLst/>
              <a:rect l="l" t="t" r="r" b="b"/>
              <a:pathLst>
                <a:path w="1900" h="1881" extrusionOk="0">
                  <a:moveTo>
                    <a:pt x="812" y="0"/>
                  </a:moveTo>
                  <a:lnTo>
                    <a:pt x="628" y="55"/>
                  </a:lnTo>
                  <a:lnTo>
                    <a:pt x="462" y="129"/>
                  </a:lnTo>
                  <a:lnTo>
                    <a:pt x="314" y="240"/>
                  </a:lnTo>
                  <a:lnTo>
                    <a:pt x="185" y="387"/>
                  </a:lnTo>
                  <a:lnTo>
                    <a:pt x="93" y="535"/>
                  </a:lnTo>
                  <a:lnTo>
                    <a:pt x="38" y="719"/>
                  </a:lnTo>
                  <a:lnTo>
                    <a:pt x="1" y="922"/>
                  </a:lnTo>
                  <a:lnTo>
                    <a:pt x="19" y="1106"/>
                  </a:lnTo>
                  <a:lnTo>
                    <a:pt x="74" y="1291"/>
                  </a:lnTo>
                  <a:lnTo>
                    <a:pt x="148" y="1457"/>
                  </a:lnTo>
                  <a:lnTo>
                    <a:pt x="259" y="1586"/>
                  </a:lnTo>
                  <a:lnTo>
                    <a:pt x="388" y="1715"/>
                  </a:lnTo>
                  <a:lnTo>
                    <a:pt x="535" y="1807"/>
                  </a:lnTo>
                  <a:lnTo>
                    <a:pt x="720" y="1862"/>
                  </a:lnTo>
                  <a:lnTo>
                    <a:pt x="904" y="1881"/>
                  </a:lnTo>
                  <a:lnTo>
                    <a:pt x="1107" y="1881"/>
                  </a:lnTo>
                  <a:lnTo>
                    <a:pt x="1291" y="1826"/>
                  </a:lnTo>
                  <a:lnTo>
                    <a:pt x="1457" y="1752"/>
                  </a:lnTo>
                  <a:lnTo>
                    <a:pt x="1605" y="1641"/>
                  </a:lnTo>
                  <a:lnTo>
                    <a:pt x="1734" y="1512"/>
                  </a:lnTo>
                  <a:lnTo>
                    <a:pt x="1826" y="1346"/>
                  </a:lnTo>
                  <a:lnTo>
                    <a:pt x="1881" y="1162"/>
                  </a:lnTo>
                  <a:lnTo>
                    <a:pt x="1900" y="977"/>
                  </a:lnTo>
                  <a:lnTo>
                    <a:pt x="1881" y="775"/>
                  </a:lnTo>
                  <a:lnTo>
                    <a:pt x="1844" y="590"/>
                  </a:lnTo>
                  <a:lnTo>
                    <a:pt x="1771" y="443"/>
                  </a:lnTo>
                  <a:lnTo>
                    <a:pt x="1660" y="295"/>
                  </a:lnTo>
                  <a:lnTo>
                    <a:pt x="1531" y="185"/>
                  </a:lnTo>
                  <a:lnTo>
                    <a:pt x="1365" y="92"/>
                  </a:lnTo>
                  <a:lnTo>
                    <a:pt x="1199" y="19"/>
                  </a:lnTo>
                  <a:lnTo>
                    <a:pt x="101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5" name="Google Shape;4275;p15"/>
            <p:cNvSpPr/>
            <p:nvPr/>
          </p:nvSpPr>
          <p:spPr>
            <a:xfrm>
              <a:off x="4990250" y="1024950"/>
              <a:ext cx="47050" cy="47050"/>
            </a:xfrm>
            <a:custGeom>
              <a:avLst/>
              <a:gdLst/>
              <a:ahLst/>
              <a:cxnLst/>
              <a:rect l="l" t="t" r="r" b="b"/>
              <a:pathLst>
                <a:path w="1882" h="1882" extrusionOk="0">
                  <a:moveTo>
                    <a:pt x="978" y="1"/>
                  </a:moveTo>
                  <a:lnTo>
                    <a:pt x="775" y="19"/>
                  </a:lnTo>
                  <a:lnTo>
                    <a:pt x="591" y="56"/>
                  </a:lnTo>
                  <a:lnTo>
                    <a:pt x="425" y="148"/>
                  </a:lnTo>
                  <a:lnTo>
                    <a:pt x="277" y="259"/>
                  </a:lnTo>
                  <a:lnTo>
                    <a:pt x="148" y="407"/>
                  </a:lnTo>
                  <a:lnTo>
                    <a:pt x="75" y="573"/>
                  </a:lnTo>
                  <a:lnTo>
                    <a:pt x="19" y="757"/>
                  </a:lnTo>
                  <a:lnTo>
                    <a:pt x="1" y="960"/>
                  </a:lnTo>
                  <a:lnTo>
                    <a:pt x="19" y="1144"/>
                  </a:lnTo>
                  <a:lnTo>
                    <a:pt x="75" y="1329"/>
                  </a:lnTo>
                  <a:lnTo>
                    <a:pt x="148" y="1476"/>
                  </a:lnTo>
                  <a:lnTo>
                    <a:pt x="277" y="1624"/>
                  </a:lnTo>
                  <a:lnTo>
                    <a:pt x="407" y="1734"/>
                  </a:lnTo>
                  <a:lnTo>
                    <a:pt x="572" y="1808"/>
                  </a:lnTo>
                  <a:lnTo>
                    <a:pt x="738" y="1863"/>
                  </a:lnTo>
                  <a:lnTo>
                    <a:pt x="941" y="1882"/>
                  </a:lnTo>
                  <a:lnTo>
                    <a:pt x="1126" y="1863"/>
                  </a:lnTo>
                  <a:lnTo>
                    <a:pt x="1310" y="1808"/>
                  </a:lnTo>
                  <a:lnTo>
                    <a:pt x="1457" y="1734"/>
                  </a:lnTo>
                  <a:lnTo>
                    <a:pt x="1605" y="1624"/>
                  </a:lnTo>
                  <a:lnTo>
                    <a:pt x="1716" y="1476"/>
                  </a:lnTo>
                  <a:lnTo>
                    <a:pt x="1808" y="1329"/>
                  </a:lnTo>
                  <a:lnTo>
                    <a:pt x="1863" y="1144"/>
                  </a:lnTo>
                  <a:lnTo>
                    <a:pt x="1882" y="960"/>
                  </a:lnTo>
                  <a:lnTo>
                    <a:pt x="1863" y="775"/>
                  </a:lnTo>
                  <a:lnTo>
                    <a:pt x="1808" y="591"/>
                  </a:lnTo>
                  <a:lnTo>
                    <a:pt x="1734" y="425"/>
                  </a:lnTo>
                  <a:lnTo>
                    <a:pt x="1623" y="278"/>
                  </a:lnTo>
                  <a:lnTo>
                    <a:pt x="1494" y="167"/>
                  </a:lnTo>
                  <a:lnTo>
                    <a:pt x="1328" y="75"/>
                  </a:lnTo>
                  <a:lnTo>
                    <a:pt x="1162" y="19"/>
                  </a:lnTo>
                  <a:lnTo>
                    <a:pt x="978"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6" name="Google Shape;4276;p15"/>
            <p:cNvSpPr/>
            <p:nvPr/>
          </p:nvSpPr>
          <p:spPr>
            <a:xfrm>
              <a:off x="6097475" y="1712700"/>
              <a:ext cx="47025" cy="47050"/>
            </a:xfrm>
            <a:custGeom>
              <a:avLst/>
              <a:gdLst/>
              <a:ahLst/>
              <a:cxnLst/>
              <a:rect l="l" t="t" r="r" b="b"/>
              <a:pathLst>
                <a:path w="1881" h="1882" extrusionOk="0">
                  <a:moveTo>
                    <a:pt x="922" y="1"/>
                  </a:moveTo>
                  <a:lnTo>
                    <a:pt x="719" y="19"/>
                  </a:lnTo>
                  <a:lnTo>
                    <a:pt x="553" y="75"/>
                  </a:lnTo>
                  <a:lnTo>
                    <a:pt x="387" y="167"/>
                  </a:lnTo>
                  <a:lnTo>
                    <a:pt x="258" y="277"/>
                  </a:lnTo>
                  <a:lnTo>
                    <a:pt x="148" y="406"/>
                  </a:lnTo>
                  <a:lnTo>
                    <a:pt x="56" y="572"/>
                  </a:lnTo>
                  <a:lnTo>
                    <a:pt x="19" y="757"/>
                  </a:lnTo>
                  <a:lnTo>
                    <a:pt x="0" y="941"/>
                  </a:lnTo>
                  <a:lnTo>
                    <a:pt x="19" y="1144"/>
                  </a:lnTo>
                  <a:lnTo>
                    <a:pt x="74" y="1328"/>
                  </a:lnTo>
                  <a:lnTo>
                    <a:pt x="148" y="1494"/>
                  </a:lnTo>
                  <a:lnTo>
                    <a:pt x="277" y="1623"/>
                  </a:lnTo>
                  <a:lnTo>
                    <a:pt x="424" y="1734"/>
                  </a:lnTo>
                  <a:lnTo>
                    <a:pt x="572" y="1826"/>
                  </a:lnTo>
                  <a:lnTo>
                    <a:pt x="775" y="1881"/>
                  </a:lnTo>
                  <a:lnTo>
                    <a:pt x="959" y="1881"/>
                  </a:lnTo>
                  <a:lnTo>
                    <a:pt x="1162" y="1863"/>
                  </a:lnTo>
                  <a:lnTo>
                    <a:pt x="1328" y="1808"/>
                  </a:lnTo>
                  <a:lnTo>
                    <a:pt x="1494" y="1716"/>
                  </a:lnTo>
                  <a:lnTo>
                    <a:pt x="1623" y="1605"/>
                  </a:lnTo>
                  <a:lnTo>
                    <a:pt x="1733" y="1476"/>
                  </a:lnTo>
                  <a:lnTo>
                    <a:pt x="1807" y="1310"/>
                  </a:lnTo>
                  <a:lnTo>
                    <a:pt x="1863" y="1144"/>
                  </a:lnTo>
                  <a:lnTo>
                    <a:pt x="1881" y="941"/>
                  </a:lnTo>
                  <a:lnTo>
                    <a:pt x="1863" y="738"/>
                  </a:lnTo>
                  <a:lnTo>
                    <a:pt x="1807" y="554"/>
                  </a:lnTo>
                  <a:lnTo>
                    <a:pt x="1733" y="406"/>
                  </a:lnTo>
                  <a:lnTo>
                    <a:pt x="1604" y="259"/>
                  </a:lnTo>
                  <a:lnTo>
                    <a:pt x="1457" y="148"/>
                  </a:lnTo>
                  <a:lnTo>
                    <a:pt x="1291" y="56"/>
                  </a:lnTo>
                  <a:lnTo>
                    <a:pt x="1107"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7" name="Google Shape;4277;p15"/>
            <p:cNvSpPr/>
            <p:nvPr/>
          </p:nvSpPr>
          <p:spPr>
            <a:xfrm>
              <a:off x="6177225" y="1723775"/>
              <a:ext cx="47500" cy="47500"/>
            </a:xfrm>
            <a:custGeom>
              <a:avLst/>
              <a:gdLst/>
              <a:ahLst/>
              <a:cxnLst/>
              <a:rect l="l" t="t" r="r" b="b"/>
              <a:pathLst>
                <a:path w="1900" h="1900" extrusionOk="0">
                  <a:moveTo>
                    <a:pt x="977" y="0"/>
                  </a:moveTo>
                  <a:lnTo>
                    <a:pt x="793" y="19"/>
                  </a:lnTo>
                  <a:lnTo>
                    <a:pt x="609" y="74"/>
                  </a:lnTo>
                  <a:lnTo>
                    <a:pt x="424" y="148"/>
                  </a:lnTo>
                  <a:lnTo>
                    <a:pt x="295" y="258"/>
                  </a:lnTo>
                  <a:lnTo>
                    <a:pt x="166" y="406"/>
                  </a:lnTo>
                  <a:lnTo>
                    <a:pt x="74" y="572"/>
                  </a:lnTo>
                  <a:lnTo>
                    <a:pt x="19" y="738"/>
                  </a:lnTo>
                  <a:lnTo>
                    <a:pt x="0" y="941"/>
                  </a:lnTo>
                  <a:lnTo>
                    <a:pt x="19" y="1143"/>
                  </a:lnTo>
                  <a:lnTo>
                    <a:pt x="55" y="1309"/>
                  </a:lnTo>
                  <a:lnTo>
                    <a:pt x="148" y="1475"/>
                  </a:lnTo>
                  <a:lnTo>
                    <a:pt x="258" y="1623"/>
                  </a:lnTo>
                  <a:lnTo>
                    <a:pt x="387" y="1733"/>
                  </a:lnTo>
                  <a:lnTo>
                    <a:pt x="535" y="1826"/>
                  </a:lnTo>
                  <a:lnTo>
                    <a:pt x="719" y="1881"/>
                  </a:lnTo>
                  <a:lnTo>
                    <a:pt x="904" y="1899"/>
                  </a:lnTo>
                  <a:lnTo>
                    <a:pt x="1106" y="1899"/>
                  </a:lnTo>
                  <a:lnTo>
                    <a:pt x="1291" y="1844"/>
                  </a:lnTo>
                  <a:lnTo>
                    <a:pt x="1457" y="1752"/>
                  </a:lnTo>
                  <a:lnTo>
                    <a:pt x="1604" y="1641"/>
                  </a:lnTo>
                  <a:lnTo>
                    <a:pt x="1715" y="1512"/>
                  </a:lnTo>
                  <a:lnTo>
                    <a:pt x="1807" y="1346"/>
                  </a:lnTo>
                  <a:lnTo>
                    <a:pt x="1862" y="1162"/>
                  </a:lnTo>
                  <a:lnTo>
                    <a:pt x="1899" y="959"/>
                  </a:lnTo>
                  <a:lnTo>
                    <a:pt x="1881" y="775"/>
                  </a:lnTo>
                  <a:lnTo>
                    <a:pt x="1825" y="590"/>
                  </a:lnTo>
                  <a:lnTo>
                    <a:pt x="1752" y="443"/>
                  </a:lnTo>
                  <a:lnTo>
                    <a:pt x="1641" y="295"/>
                  </a:lnTo>
                  <a:lnTo>
                    <a:pt x="1512" y="185"/>
                  </a:lnTo>
                  <a:lnTo>
                    <a:pt x="1346" y="92"/>
                  </a:lnTo>
                  <a:lnTo>
                    <a:pt x="1180" y="37"/>
                  </a:lnTo>
                  <a:lnTo>
                    <a:pt x="97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8" name="Google Shape;4278;p15"/>
            <p:cNvSpPr/>
            <p:nvPr/>
          </p:nvSpPr>
          <p:spPr>
            <a:xfrm>
              <a:off x="6257425" y="1738525"/>
              <a:ext cx="46575" cy="46575"/>
            </a:xfrm>
            <a:custGeom>
              <a:avLst/>
              <a:gdLst/>
              <a:ahLst/>
              <a:cxnLst/>
              <a:rect l="l" t="t" r="r" b="b"/>
              <a:pathLst>
                <a:path w="1863" h="1863" extrusionOk="0">
                  <a:moveTo>
                    <a:pt x="904" y="0"/>
                  </a:moveTo>
                  <a:lnTo>
                    <a:pt x="719" y="19"/>
                  </a:lnTo>
                  <a:lnTo>
                    <a:pt x="535" y="74"/>
                  </a:lnTo>
                  <a:lnTo>
                    <a:pt x="388" y="166"/>
                  </a:lnTo>
                  <a:lnTo>
                    <a:pt x="258" y="295"/>
                  </a:lnTo>
                  <a:lnTo>
                    <a:pt x="148" y="424"/>
                  </a:lnTo>
                  <a:lnTo>
                    <a:pt x="56" y="590"/>
                  </a:lnTo>
                  <a:lnTo>
                    <a:pt x="19" y="775"/>
                  </a:lnTo>
                  <a:lnTo>
                    <a:pt x="0" y="959"/>
                  </a:lnTo>
                  <a:lnTo>
                    <a:pt x="19" y="1162"/>
                  </a:lnTo>
                  <a:lnTo>
                    <a:pt x="74" y="1328"/>
                  </a:lnTo>
                  <a:lnTo>
                    <a:pt x="166" y="1494"/>
                  </a:lnTo>
                  <a:lnTo>
                    <a:pt x="277" y="1623"/>
                  </a:lnTo>
                  <a:lnTo>
                    <a:pt x="424" y="1733"/>
                  </a:lnTo>
                  <a:lnTo>
                    <a:pt x="590" y="1807"/>
                  </a:lnTo>
                  <a:lnTo>
                    <a:pt x="756" y="1863"/>
                  </a:lnTo>
                  <a:lnTo>
                    <a:pt x="959" y="1863"/>
                  </a:lnTo>
                  <a:lnTo>
                    <a:pt x="1143" y="1844"/>
                  </a:lnTo>
                  <a:lnTo>
                    <a:pt x="1328" y="1789"/>
                  </a:lnTo>
                  <a:lnTo>
                    <a:pt x="1475" y="1697"/>
                  </a:lnTo>
                  <a:lnTo>
                    <a:pt x="1623" y="1586"/>
                  </a:lnTo>
                  <a:lnTo>
                    <a:pt x="1733" y="1438"/>
                  </a:lnTo>
                  <a:lnTo>
                    <a:pt x="1807" y="1291"/>
                  </a:lnTo>
                  <a:lnTo>
                    <a:pt x="1863" y="1107"/>
                  </a:lnTo>
                  <a:lnTo>
                    <a:pt x="1863" y="904"/>
                  </a:lnTo>
                  <a:lnTo>
                    <a:pt x="1844" y="719"/>
                  </a:lnTo>
                  <a:lnTo>
                    <a:pt x="1789" y="553"/>
                  </a:lnTo>
                  <a:lnTo>
                    <a:pt x="1697" y="388"/>
                  </a:lnTo>
                  <a:lnTo>
                    <a:pt x="1586" y="258"/>
                  </a:lnTo>
                  <a:lnTo>
                    <a:pt x="1438" y="148"/>
                  </a:lnTo>
                  <a:lnTo>
                    <a:pt x="1291" y="74"/>
                  </a:lnTo>
                  <a:lnTo>
                    <a:pt x="1107" y="19"/>
                  </a:lnTo>
                  <a:lnTo>
                    <a:pt x="904"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9" name="Google Shape;4279;p15"/>
            <p:cNvSpPr/>
            <p:nvPr/>
          </p:nvSpPr>
          <p:spPr>
            <a:xfrm>
              <a:off x="4742725" y="571850"/>
              <a:ext cx="45650" cy="45650"/>
            </a:xfrm>
            <a:custGeom>
              <a:avLst/>
              <a:gdLst/>
              <a:ahLst/>
              <a:cxnLst/>
              <a:rect l="l" t="t" r="r" b="b"/>
              <a:pathLst>
                <a:path w="1826" h="1826" extrusionOk="0">
                  <a:moveTo>
                    <a:pt x="904" y="0"/>
                  </a:moveTo>
                  <a:lnTo>
                    <a:pt x="720" y="19"/>
                  </a:lnTo>
                  <a:lnTo>
                    <a:pt x="554" y="74"/>
                  </a:lnTo>
                  <a:lnTo>
                    <a:pt x="406" y="166"/>
                  </a:lnTo>
                  <a:lnTo>
                    <a:pt x="277" y="277"/>
                  </a:lnTo>
                  <a:lnTo>
                    <a:pt x="148" y="406"/>
                  </a:lnTo>
                  <a:lnTo>
                    <a:pt x="74" y="553"/>
                  </a:lnTo>
                  <a:lnTo>
                    <a:pt x="19" y="719"/>
                  </a:lnTo>
                  <a:lnTo>
                    <a:pt x="1" y="904"/>
                  </a:lnTo>
                  <a:lnTo>
                    <a:pt x="19" y="1088"/>
                  </a:lnTo>
                  <a:lnTo>
                    <a:pt x="74" y="1272"/>
                  </a:lnTo>
                  <a:lnTo>
                    <a:pt x="148" y="1420"/>
                  </a:lnTo>
                  <a:lnTo>
                    <a:pt x="277" y="1567"/>
                  </a:lnTo>
                  <a:lnTo>
                    <a:pt x="406" y="1678"/>
                  </a:lnTo>
                  <a:lnTo>
                    <a:pt x="572" y="1770"/>
                  </a:lnTo>
                  <a:lnTo>
                    <a:pt x="757" y="1807"/>
                  </a:lnTo>
                  <a:lnTo>
                    <a:pt x="941" y="1826"/>
                  </a:lnTo>
                  <a:lnTo>
                    <a:pt x="1125" y="1807"/>
                  </a:lnTo>
                  <a:lnTo>
                    <a:pt x="1291" y="1733"/>
                  </a:lnTo>
                  <a:lnTo>
                    <a:pt x="1439" y="1660"/>
                  </a:lnTo>
                  <a:lnTo>
                    <a:pt x="1568" y="1531"/>
                  </a:lnTo>
                  <a:lnTo>
                    <a:pt x="1678" y="1402"/>
                  </a:lnTo>
                  <a:lnTo>
                    <a:pt x="1752" y="1254"/>
                  </a:lnTo>
                  <a:lnTo>
                    <a:pt x="1808" y="1070"/>
                  </a:lnTo>
                  <a:lnTo>
                    <a:pt x="1826" y="904"/>
                  </a:lnTo>
                  <a:lnTo>
                    <a:pt x="1789" y="719"/>
                  </a:lnTo>
                  <a:lnTo>
                    <a:pt x="1734" y="553"/>
                  </a:lnTo>
                  <a:lnTo>
                    <a:pt x="1660" y="406"/>
                  </a:lnTo>
                  <a:lnTo>
                    <a:pt x="1549" y="258"/>
                  </a:lnTo>
                  <a:lnTo>
                    <a:pt x="1402" y="166"/>
                  </a:lnTo>
                  <a:lnTo>
                    <a:pt x="1254" y="74"/>
                  </a:lnTo>
                  <a:lnTo>
                    <a:pt x="1088" y="19"/>
                  </a:lnTo>
                  <a:lnTo>
                    <a:pt x="904"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0" name="Google Shape;4280;p15"/>
            <p:cNvSpPr/>
            <p:nvPr/>
          </p:nvSpPr>
          <p:spPr>
            <a:xfrm>
              <a:off x="5476100" y="1519575"/>
              <a:ext cx="45200" cy="45200"/>
            </a:xfrm>
            <a:custGeom>
              <a:avLst/>
              <a:gdLst/>
              <a:ahLst/>
              <a:cxnLst/>
              <a:rect l="l" t="t" r="r" b="b"/>
              <a:pathLst>
                <a:path w="1808" h="1808" extrusionOk="0">
                  <a:moveTo>
                    <a:pt x="775" y="0"/>
                  </a:moveTo>
                  <a:lnTo>
                    <a:pt x="609" y="55"/>
                  </a:lnTo>
                  <a:lnTo>
                    <a:pt x="443" y="129"/>
                  </a:lnTo>
                  <a:lnTo>
                    <a:pt x="314" y="240"/>
                  </a:lnTo>
                  <a:lnTo>
                    <a:pt x="185" y="369"/>
                  </a:lnTo>
                  <a:lnTo>
                    <a:pt x="93" y="516"/>
                  </a:lnTo>
                  <a:lnTo>
                    <a:pt x="38" y="682"/>
                  </a:lnTo>
                  <a:lnTo>
                    <a:pt x="1" y="867"/>
                  </a:lnTo>
                  <a:lnTo>
                    <a:pt x="19" y="1033"/>
                  </a:lnTo>
                  <a:lnTo>
                    <a:pt x="56" y="1217"/>
                  </a:lnTo>
                  <a:lnTo>
                    <a:pt x="130" y="1365"/>
                  </a:lnTo>
                  <a:lnTo>
                    <a:pt x="240" y="1512"/>
                  </a:lnTo>
                  <a:lnTo>
                    <a:pt x="369" y="1623"/>
                  </a:lnTo>
                  <a:lnTo>
                    <a:pt x="517" y="1715"/>
                  </a:lnTo>
                  <a:lnTo>
                    <a:pt x="683" y="1789"/>
                  </a:lnTo>
                  <a:lnTo>
                    <a:pt x="867" y="1807"/>
                  </a:lnTo>
                  <a:lnTo>
                    <a:pt x="1052" y="1807"/>
                  </a:lnTo>
                  <a:lnTo>
                    <a:pt x="1218" y="1752"/>
                  </a:lnTo>
                  <a:lnTo>
                    <a:pt x="1365" y="1678"/>
                  </a:lnTo>
                  <a:lnTo>
                    <a:pt x="1513" y="1567"/>
                  </a:lnTo>
                  <a:lnTo>
                    <a:pt x="1623" y="1438"/>
                  </a:lnTo>
                  <a:lnTo>
                    <a:pt x="1715" y="1291"/>
                  </a:lnTo>
                  <a:lnTo>
                    <a:pt x="1789" y="1125"/>
                  </a:lnTo>
                  <a:lnTo>
                    <a:pt x="1808" y="941"/>
                  </a:lnTo>
                  <a:lnTo>
                    <a:pt x="1808" y="775"/>
                  </a:lnTo>
                  <a:lnTo>
                    <a:pt x="1752" y="609"/>
                  </a:lnTo>
                  <a:lnTo>
                    <a:pt x="1679" y="443"/>
                  </a:lnTo>
                  <a:lnTo>
                    <a:pt x="1568" y="295"/>
                  </a:lnTo>
                  <a:lnTo>
                    <a:pt x="1439" y="185"/>
                  </a:lnTo>
                  <a:lnTo>
                    <a:pt x="1291" y="92"/>
                  </a:lnTo>
                  <a:lnTo>
                    <a:pt x="1125" y="19"/>
                  </a:lnTo>
                  <a:lnTo>
                    <a:pt x="95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1" name="Google Shape;4281;p15"/>
            <p:cNvSpPr/>
            <p:nvPr/>
          </p:nvSpPr>
          <p:spPr>
            <a:xfrm>
              <a:off x="5781250" y="1656475"/>
              <a:ext cx="45675" cy="45650"/>
            </a:xfrm>
            <a:custGeom>
              <a:avLst/>
              <a:gdLst/>
              <a:ahLst/>
              <a:cxnLst/>
              <a:rect l="l" t="t" r="r" b="b"/>
              <a:pathLst>
                <a:path w="1827" h="1826" extrusionOk="0">
                  <a:moveTo>
                    <a:pt x="904" y="0"/>
                  </a:moveTo>
                  <a:lnTo>
                    <a:pt x="720" y="19"/>
                  </a:lnTo>
                  <a:lnTo>
                    <a:pt x="554" y="74"/>
                  </a:lnTo>
                  <a:lnTo>
                    <a:pt x="406" y="148"/>
                  </a:lnTo>
                  <a:lnTo>
                    <a:pt x="277" y="258"/>
                  </a:lnTo>
                  <a:lnTo>
                    <a:pt x="167" y="388"/>
                  </a:lnTo>
                  <a:lnTo>
                    <a:pt x="74" y="553"/>
                  </a:lnTo>
                  <a:lnTo>
                    <a:pt x="19" y="719"/>
                  </a:lnTo>
                  <a:lnTo>
                    <a:pt x="1" y="904"/>
                  </a:lnTo>
                  <a:lnTo>
                    <a:pt x="19" y="1088"/>
                  </a:lnTo>
                  <a:lnTo>
                    <a:pt x="74" y="1273"/>
                  </a:lnTo>
                  <a:lnTo>
                    <a:pt x="167" y="1420"/>
                  </a:lnTo>
                  <a:lnTo>
                    <a:pt x="277" y="1568"/>
                  </a:lnTo>
                  <a:lnTo>
                    <a:pt x="425" y="1678"/>
                  </a:lnTo>
                  <a:lnTo>
                    <a:pt x="591" y="1752"/>
                  </a:lnTo>
                  <a:lnTo>
                    <a:pt x="757" y="1807"/>
                  </a:lnTo>
                  <a:lnTo>
                    <a:pt x="959" y="1826"/>
                  </a:lnTo>
                  <a:lnTo>
                    <a:pt x="1144" y="1789"/>
                  </a:lnTo>
                  <a:lnTo>
                    <a:pt x="1310" y="1733"/>
                  </a:lnTo>
                  <a:lnTo>
                    <a:pt x="1457" y="1641"/>
                  </a:lnTo>
                  <a:lnTo>
                    <a:pt x="1586" y="1531"/>
                  </a:lnTo>
                  <a:lnTo>
                    <a:pt x="1697" y="1402"/>
                  </a:lnTo>
                  <a:lnTo>
                    <a:pt x="1771" y="1236"/>
                  </a:lnTo>
                  <a:lnTo>
                    <a:pt x="1826" y="1070"/>
                  </a:lnTo>
                  <a:lnTo>
                    <a:pt x="1826" y="885"/>
                  </a:lnTo>
                  <a:lnTo>
                    <a:pt x="1808" y="701"/>
                  </a:lnTo>
                  <a:lnTo>
                    <a:pt x="1752" y="535"/>
                  </a:lnTo>
                  <a:lnTo>
                    <a:pt x="1660" y="388"/>
                  </a:lnTo>
                  <a:lnTo>
                    <a:pt x="1550" y="258"/>
                  </a:lnTo>
                  <a:lnTo>
                    <a:pt x="1420" y="148"/>
                  </a:lnTo>
                  <a:lnTo>
                    <a:pt x="1273" y="56"/>
                  </a:lnTo>
                  <a:lnTo>
                    <a:pt x="1089" y="19"/>
                  </a:lnTo>
                  <a:lnTo>
                    <a:pt x="904"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2" name="Google Shape;4282;p15"/>
            <p:cNvSpPr/>
            <p:nvPr/>
          </p:nvSpPr>
          <p:spPr>
            <a:xfrm>
              <a:off x="4691550" y="398075"/>
              <a:ext cx="45200" cy="45175"/>
            </a:xfrm>
            <a:custGeom>
              <a:avLst/>
              <a:gdLst/>
              <a:ahLst/>
              <a:cxnLst/>
              <a:rect l="l" t="t" r="r" b="b"/>
              <a:pathLst>
                <a:path w="1808" h="1807" extrusionOk="0">
                  <a:moveTo>
                    <a:pt x="923" y="0"/>
                  </a:moveTo>
                  <a:lnTo>
                    <a:pt x="738" y="18"/>
                  </a:lnTo>
                  <a:lnTo>
                    <a:pt x="573" y="55"/>
                  </a:lnTo>
                  <a:lnTo>
                    <a:pt x="425" y="148"/>
                  </a:lnTo>
                  <a:lnTo>
                    <a:pt x="278" y="240"/>
                  </a:lnTo>
                  <a:lnTo>
                    <a:pt x="167" y="387"/>
                  </a:lnTo>
                  <a:lnTo>
                    <a:pt x="75" y="535"/>
                  </a:lnTo>
                  <a:lnTo>
                    <a:pt x="19" y="701"/>
                  </a:lnTo>
                  <a:lnTo>
                    <a:pt x="1" y="885"/>
                  </a:lnTo>
                  <a:lnTo>
                    <a:pt x="1" y="1051"/>
                  </a:lnTo>
                  <a:lnTo>
                    <a:pt x="56" y="1217"/>
                  </a:lnTo>
                  <a:lnTo>
                    <a:pt x="130" y="1383"/>
                  </a:lnTo>
                  <a:lnTo>
                    <a:pt x="241" y="1512"/>
                  </a:lnTo>
                  <a:lnTo>
                    <a:pt x="370" y="1641"/>
                  </a:lnTo>
                  <a:lnTo>
                    <a:pt x="536" y="1733"/>
                  </a:lnTo>
                  <a:lnTo>
                    <a:pt x="702" y="1789"/>
                  </a:lnTo>
                  <a:lnTo>
                    <a:pt x="868" y="1807"/>
                  </a:lnTo>
                  <a:lnTo>
                    <a:pt x="1052" y="1789"/>
                  </a:lnTo>
                  <a:lnTo>
                    <a:pt x="1218" y="1752"/>
                  </a:lnTo>
                  <a:lnTo>
                    <a:pt x="1384" y="1659"/>
                  </a:lnTo>
                  <a:lnTo>
                    <a:pt x="1513" y="1567"/>
                  </a:lnTo>
                  <a:lnTo>
                    <a:pt x="1624" y="1420"/>
                  </a:lnTo>
                  <a:lnTo>
                    <a:pt x="1716" y="1272"/>
                  </a:lnTo>
                  <a:lnTo>
                    <a:pt x="1789" y="1106"/>
                  </a:lnTo>
                  <a:lnTo>
                    <a:pt x="1808" y="922"/>
                  </a:lnTo>
                  <a:lnTo>
                    <a:pt x="1789" y="756"/>
                  </a:lnTo>
                  <a:lnTo>
                    <a:pt x="1753" y="590"/>
                  </a:lnTo>
                  <a:lnTo>
                    <a:pt x="1660" y="424"/>
                  </a:lnTo>
                  <a:lnTo>
                    <a:pt x="1550" y="295"/>
                  </a:lnTo>
                  <a:lnTo>
                    <a:pt x="1421" y="166"/>
                  </a:lnTo>
                  <a:lnTo>
                    <a:pt x="1273" y="74"/>
                  </a:lnTo>
                  <a:lnTo>
                    <a:pt x="1107" y="18"/>
                  </a:lnTo>
                  <a:lnTo>
                    <a:pt x="92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3" name="Google Shape;4283;p15"/>
            <p:cNvSpPr/>
            <p:nvPr/>
          </p:nvSpPr>
          <p:spPr>
            <a:xfrm>
              <a:off x="5122100" y="1210725"/>
              <a:ext cx="46100" cy="46125"/>
            </a:xfrm>
            <a:custGeom>
              <a:avLst/>
              <a:gdLst/>
              <a:ahLst/>
              <a:cxnLst/>
              <a:rect l="l" t="t" r="r" b="b"/>
              <a:pathLst>
                <a:path w="1844" h="1845" extrusionOk="0">
                  <a:moveTo>
                    <a:pt x="885" y="1"/>
                  </a:moveTo>
                  <a:lnTo>
                    <a:pt x="701" y="37"/>
                  </a:lnTo>
                  <a:lnTo>
                    <a:pt x="516" y="93"/>
                  </a:lnTo>
                  <a:lnTo>
                    <a:pt x="369" y="185"/>
                  </a:lnTo>
                  <a:lnTo>
                    <a:pt x="240" y="296"/>
                  </a:lnTo>
                  <a:lnTo>
                    <a:pt x="129" y="443"/>
                  </a:lnTo>
                  <a:lnTo>
                    <a:pt x="55" y="609"/>
                  </a:lnTo>
                  <a:lnTo>
                    <a:pt x="0" y="775"/>
                  </a:lnTo>
                  <a:lnTo>
                    <a:pt x="0" y="978"/>
                  </a:lnTo>
                  <a:lnTo>
                    <a:pt x="19" y="1162"/>
                  </a:lnTo>
                  <a:lnTo>
                    <a:pt x="74" y="1328"/>
                  </a:lnTo>
                  <a:lnTo>
                    <a:pt x="166" y="1476"/>
                  </a:lnTo>
                  <a:lnTo>
                    <a:pt x="277" y="1605"/>
                  </a:lnTo>
                  <a:lnTo>
                    <a:pt x="406" y="1715"/>
                  </a:lnTo>
                  <a:lnTo>
                    <a:pt x="553" y="1789"/>
                  </a:lnTo>
                  <a:lnTo>
                    <a:pt x="738" y="1844"/>
                  </a:lnTo>
                  <a:lnTo>
                    <a:pt x="922" y="1844"/>
                  </a:lnTo>
                  <a:lnTo>
                    <a:pt x="1106" y="1826"/>
                  </a:lnTo>
                  <a:lnTo>
                    <a:pt x="1291" y="1789"/>
                  </a:lnTo>
                  <a:lnTo>
                    <a:pt x="1438" y="1697"/>
                  </a:lnTo>
                  <a:lnTo>
                    <a:pt x="1567" y="1586"/>
                  </a:lnTo>
                  <a:lnTo>
                    <a:pt x="1696" y="1439"/>
                  </a:lnTo>
                  <a:lnTo>
                    <a:pt x="1770" y="1291"/>
                  </a:lnTo>
                  <a:lnTo>
                    <a:pt x="1826" y="1107"/>
                  </a:lnTo>
                  <a:lnTo>
                    <a:pt x="1844" y="922"/>
                  </a:lnTo>
                  <a:lnTo>
                    <a:pt x="1807" y="720"/>
                  </a:lnTo>
                  <a:lnTo>
                    <a:pt x="1752" y="554"/>
                  </a:lnTo>
                  <a:lnTo>
                    <a:pt x="1678" y="388"/>
                  </a:lnTo>
                  <a:lnTo>
                    <a:pt x="1549" y="259"/>
                  </a:lnTo>
                  <a:lnTo>
                    <a:pt x="1420" y="148"/>
                  </a:lnTo>
                  <a:lnTo>
                    <a:pt x="1254" y="74"/>
                  </a:lnTo>
                  <a:lnTo>
                    <a:pt x="1088" y="19"/>
                  </a:lnTo>
                  <a:lnTo>
                    <a:pt x="885"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4" name="Google Shape;4284;p15"/>
            <p:cNvSpPr/>
            <p:nvPr/>
          </p:nvSpPr>
          <p:spPr>
            <a:xfrm>
              <a:off x="5861000" y="1670300"/>
              <a:ext cx="46125" cy="46575"/>
            </a:xfrm>
            <a:custGeom>
              <a:avLst/>
              <a:gdLst/>
              <a:ahLst/>
              <a:cxnLst/>
              <a:rect l="l" t="t" r="r" b="b"/>
              <a:pathLst>
                <a:path w="1845" h="1863" extrusionOk="0">
                  <a:moveTo>
                    <a:pt x="922" y="0"/>
                  </a:moveTo>
                  <a:lnTo>
                    <a:pt x="738" y="19"/>
                  </a:lnTo>
                  <a:lnTo>
                    <a:pt x="554" y="74"/>
                  </a:lnTo>
                  <a:lnTo>
                    <a:pt x="406" y="148"/>
                  </a:lnTo>
                  <a:lnTo>
                    <a:pt x="259" y="259"/>
                  </a:lnTo>
                  <a:lnTo>
                    <a:pt x="148" y="406"/>
                  </a:lnTo>
                  <a:lnTo>
                    <a:pt x="56" y="554"/>
                  </a:lnTo>
                  <a:lnTo>
                    <a:pt x="19" y="738"/>
                  </a:lnTo>
                  <a:lnTo>
                    <a:pt x="1" y="941"/>
                  </a:lnTo>
                  <a:lnTo>
                    <a:pt x="19" y="1125"/>
                  </a:lnTo>
                  <a:lnTo>
                    <a:pt x="74" y="1310"/>
                  </a:lnTo>
                  <a:lnTo>
                    <a:pt x="166" y="1457"/>
                  </a:lnTo>
                  <a:lnTo>
                    <a:pt x="277" y="1605"/>
                  </a:lnTo>
                  <a:lnTo>
                    <a:pt x="406" y="1715"/>
                  </a:lnTo>
                  <a:lnTo>
                    <a:pt x="572" y="1789"/>
                  </a:lnTo>
                  <a:lnTo>
                    <a:pt x="756" y="1844"/>
                  </a:lnTo>
                  <a:lnTo>
                    <a:pt x="941" y="1863"/>
                  </a:lnTo>
                  <a:lnTo>
                    <a:pt x="1144" y="1826"/>
                  </a:lnTo>
                  <a:lnTo>
                    <a:pt x="1310" y="1771"/>
                  </a:lnTo>
                  <a:lnTo>
                    <a:pt x="1476" y="1678"/>
                  </a:lnTo>
                  <a:lnTo>
                    <a:pt x="1605" y="1568"/>
                  </a:lnTo>
                  <a:lnTo>
                    <a:pt x="1715" y="1420"/>
                  </a:lnTo>
                  <a:lnTo>
                    <a:pt x="1789" y="1273"/>
                  </a:lnTo>
                  <a:lnTo>
                    <a:pt x="1844" y="1088"/>
                  </a:lnTo>
                  <a:lnTo>
                    <a:pt x="1844" y="885"/>
                  </a:lnTo>
                  <a:lnTo>
                    <a:pt x="1826" y="701"/>
                  </a:lnTo>
                  <a:lnTo>
                    <a:pt x="1771" y="535"/>
                  </a:lnTo>
                  <a:lnTo>
                    <a:pt x="1678" y="388"/>
                  </a:lnTo>
                  <a:lnTo>
                    <a:pt x="1568" y="259"/>
                  </a:lnTo>
                  <a:lnTo>
                    <a:pt x="1439" y="148"/>
                  </a:lnTo>
                  <a:lnTo>
                    <a:pt x="1291" y="74"/>
                  </a:lnTo>
                  <a:lnTo>
                    <a:pt x="1107" y="19"/>
                  </a:lnTo>
                  <a:lnTo>
                    <a:pt x="922"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5" name="Google Shape;4285;p15"/>
            <p:cNvSpPr/>
            <p:nvPr/>
          </p:nvSpPr>
          <p:spPr>
            <a:xfrm>
              <a:off x="4859350" y="837350"/>
              <a:ext cx="46125" cy="45675"/>
            </a:xfrm>
            <a:custGeom>
              <a:avLst/>
              <a:gdLst/>
              <a:ahLst/>
              <a:cxnLst/>
              <a:rect l="l" t="t" r="r" b="b"/>
              <a:pathLst>
                <a:path w="1845" h="1827" extrusionOk="0">
                  <a:moveTo>
                    <a:pt x="922" y="1"/>
                  </a:moveTo>
                  <a:lnTo>
                    <a:pt x="738" y="19"/>
                  </a:lnTo>
                  <a:lnTo>
                    <a:pt x="572" y="56"/>
                  </a:lnTo>
                  <a:lnTo>
                    <a:pt x="406" y="148"/>
                  </a:lnTo>
                  <a:lnTo>
                    <a:pt x="277" y="259"/>
                  </a:lnTo>
                  <a:lnTo>
                    <a:pt x="166" y="388"/>
                  </a:lnTo>
                  <a:lnTo>
                    <a:pt x="74" y="535"/>
                  </a:lnTo>
                  <a:lnTo>
                    <a:pt x="19" y="701"/>
                  </a:lnTo>
                  <a:lnTo>
                    <a:pt x="0" y="886"/>
                  </a:lnTo>
                  <a:lnTo>
                    <a:pt x="19" y="1088"/>
                  </a:lnTo>
                  <a:lnTo>
                    <a:pt x="74" y="1254"/>
                  </a:lnTo>
                  <a:lnTo>
                    <a:pt x="148" y="1420"/>
                  </a:lnTo>
                  <a:lnTo>
                    <a:pt x="259" y="1549"/>
                  </a:lnTo>
                  <a:lnTo>
                    <a:pt x="406" y="1679"/>
                  </a:lnTo>
                  <a:lnTo>
                    <a:pt x="554" y="1752"/>
                  </a:lnTo>
                  <a:lnTo>
                    <a:pt x="738" y="1808"/>
                  </a:lnTo>
                  <a:lnTo>
                    <a:pt x="922" y="1826"/>
                  </a:lnTo>
                  <a:lnTo>
                    <a:pt x="1107" y="1808"/>
                  </a:lnTo>
                  <a:lnTo>
                    <a:pt x="1273" y="1752"/>
                  </a:lnTo>
                  <a:lnTo>
                    <a:pt x="1439" y="1679"/>
                  </a:lnTo>
                  <a:lnTo>
                    <a:pt x="1568" y="1568"/>
                  </a:lnTo>
                  <a:lnTo>
                    <a:pt x="1678" y="1439"/>
                  </a:lnTo>
                  <a:lnTo>
                    <a:pt x="1770" y="1291"/>
                  </a:lnTo>
                  <a:lnTo>
                    <a:pt x="1826" y="1125"/>
                  </a:lnTo>
                  <a:lnTo>
                    <a:pt x="1844" y="941"/>
                  </a:lnTo>
                  <a:lnTo>
                    <a:pt x="1826" y="738"/>
                  </a:lnTo>
                  <a:lnTo>
                    <a:pt x="1770" y="572"/>
                  </a:lnTo>
                  <a:lnTo>
                    <a:pt x="1697" y="406"/>
                  </a:lnTo>
                  <a:lnTo>
                    <a:pt x="1586" y="259"/>
                  </a:lnTo>
                  <a:lnTo>
                    <a:pt x="1439" y="148"/>
                  </a:lnTo>
                  <a:lnTo>
                    <a:pt x="1291" y="74"/>
                  </a:lnTo>
                  <a:lnTo>
                    <a:pt x="1107" y="19"/>
                  </a:lnTo>
                  <a:lnTo>
                    <a:pt x="92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6" name="Google Shape;4286;p15"/>
            <p:cNvSpPr/>
            <p:nvPr/>
          </p:nvSpPr>
          <p:spPr>
            <a:xfrm>
              <a:off x="5333200" y="1413550"/>
              <a:ext cx="45675" cy="46125"/>
            </a:xfrm>
            <a:custGeom>
              <a:avLst/>
              <a:gdLst/>
              <a:ahLst/>
              <a:cxnLst/>
              <a:rect l="l" t="t" r="r" b="b"/>
              <a:pathLst>
                <a:path w="1827" h="1845" extrusionOk="0">
                  <a:moveTo>
                    <a:pt x="941" y="0"/>
                  </a:moveTo>
                  <a:lnTo>
                    <a:pt x="757" y="19"/>
                  </a:lnTo>
                  <a:lnTo>
                    <a:pt x="591" y="74"/>
                  </a:lnTo>
                  <a:lnTo>
                    <a:pt x="425" y="148"/>
                  </a:lnTo>
                  <a:lnTo>
                    <a:pt x="296" y="259"/>
                  </a:lnTo>
                  <a:lnTo>
                    <a:pt x="185" y="388"/>
                  </a:lnTo>
                  <a:lnTo>
                    <a:pt x="93" y="535"/>
                  </a:lnTo>
                  <a:lnTo>
                    <a:pt x="38" y="701"/>
                  </a:lnTo>
                  <a:lnTo>
                    <a:pt x="1" y="885"/>
                  </a:lnTo>
                  <a:lnTo>
                    <a:pt x="19" y="1070"/>
                  </a:lnTo>
                  <a:lnTo>
                    <a:pt x="56" y="1236"/>
                  </a:lnTo>
                  <a:lnTo>
                    <a:pt x="130" y="1402"/>
                  </a:lnTo>
                  <a:lnTo>
                    <a:pt x="241" y="1531"/>
                  </a:lnTo>
                  <a:lnTo>
                    <a:pt x="370" y="1660"/>
                  </a:lnTo>
                  <a:lnTo>
                    <a:pt x="517" y="1752"/>
                  </a:lnTo>
                  <a:lnTo>
                    <a:pt x="683" y="1807"/>
                  </a:lnTo>
                  <a:lnTo>
                    <a:pt x="867" y="1844"/>
                  </a:lnTo>
                  <a:lnTo>
                    <a:pt x="1052" y="1826"/>
                  </a:lnTo>
                  <a:lnTo>
                    <a:pt x="1236" y="1789"/>
                  </a:lnTo>
                  <a:lnTo>
                    <a:pt x="1402" y="1697"/>
                  </a:lnTo>
                  <a:lnTo>
                    <a:pt x="1550" y="1586"/>
                  </a:lnTo>
                  <a:lnTo>
                    <a:pt x="1660" y="1457"/>
                  </a:lnTo>
                  <a:lnTo>
                    <a:pt x="1752" y="1291"/>
                  </a:lnTo>
                  <a:lnTo>
                    <a:pt x="1808" y="1125"/>
                  </a:lnTo>
                  <a:lnTo>
                    <a:pt x="1826" y="922"/>
                  </a:lnTo>
                  <a:lnTo>
                    <a:pt x="1808" y="738"/>
                  </a:lnTo>
                  <a:lnTo>
                    <a:pt x="1771" y="572"/>
                  </a:lnTo>
                  <a:lnTo>
                    <a:pt x="1679" y="424"/>
                  </a:lnTo>
                  <a:lnTo>
                    <a:pt x="1568" y="277"/>
                  </a:lnTo>
                  <a:lnTo>
                    <a:pt x="1439" y="166"/>
                  </a:lnTo>
                  <a:lnTo>
                    <a:pt x="1292" y="93"/>
                  </a:lnTo>
                  <a:lnTo>
                    <a:pt x="1126" y="37"/>
                  </a:lnTo>
                  <a:lnTo>
                    <a:pt x="94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7" name="Google Shape;4287;p15"/>
            <p:cNvSpPr/>
            <p:nvPr/>
          </p:nvSpPr>
          <p:spPr>
            <a:xfrm>
              <a:off x="6337625" y="1753275"/>
              <a:ext cx="46125" cy="46125"/>
            </a:xfrm>
            <a:custGeom>
              <a:avLst/>
              <a:gdLst/>
              <a:ahLst/>
              <a:cxnLst/>
              <a:rect l="l" t="t" r="r" b="b"/>
              <a:pathLst>
                <a:path w="1845" h="1845" extrusionOk="0">
                  <a:moveTo>
                    <a:pt x="904" y="0"/>
                  </a:moveTo>
                  <a:lnTo>
                    <a:pt x="720" y="19"/>
                  </a:lnTo>
                  <a:lnTo>
                    <a:pt x="554" y="74"/>
                  </a:lnTo>
                  <a:lnTo>
                    <a:pt x="388" y="166"/>
                  </a:lnTo>
                  <a:lnTo>
                    <a:pt x="259" y="277"/>
                  </a:lnTo>
                  <a:lnTo>
                    <a:pt x="148" y="406"/>
                  </a:lnTo>
                  <a:lnTo>
                    <a:pt x="74" y="553"/>
                  </a:lnTo>
                  <a:lnTo>
                    <a:pt x="19" y="719"/>
                  </a:lnTo>
                  <a:lnTo>
                    <a:pt x="1" y="904"/>
                  </a:lnTo>
                  <a:lnTo>
                    <a:pt x="19" y="1107"/>
                  </a:lnTo>
                  <a:lnTo>
                    <a:pt x="74" y="1273"/>
                  </a:lnTo>
                  <a:lnTo>
                    <a:pt x="166" y="1439"/>
                  </a:lnTo>
                  <a:lnTo>
                    <a:pt x="277" y="1568"/>
                  </a:lnTo>
                  <a:lnTo>
                    <a:pt x="406" y="1697"/>
                  </a:lnTo>
                  <a:lnTo>
                    <a:pt x="572" y="1770"/>
                  </a:lnTo>
                  <a:lnTo>
                    <a:pt x="757" y="1826"/>
                  </a:lnTo>
                  <a:lnTo>
                    <a:pt x="941" y="1844"/>
                  </a:lnTo>
                  <a:lnTo>
                    <a:pt x="1125" y="1807"/>
                  </a:lnTo>
                  <a:lnTo>
                    <a:pt x="1291" y="1752"/>
                  </a:lnTo>
                  <a:lnTo>
                    <a:pt x="1457" y="1678"/>
                  </a:lnTo>
                  <a:lnTo>
                    <a:pt x="1586" y="1568"/>
                  </a:lnTo>
                  <a:lnTo>
                    <a:pt x="1697" y="1439"/>
                  </a:lnTo>
                  <a:lnTo>
                    <a:pt x="1771" y="1273"/>
                  </a:lnTo>
                  <a:lnTo>
                    <a:pt x="1826" y="1107"/>
                  </a:lnTo>
                  <a:lnTo>
                    <a:pt x="1844" y="922"/>
                  </a:lnTo>
                  <a:lnTo>
                    <a:pt x="1826" y="738"/>
                  </a:lnTo>
                  <a:lnTo>
                    <a:pt x="1771" y="553"/>
                  </a:lnTo>
                  <a:lnTo>
                    <a:pt x="1678" y="388"/>
                  </a:lnTo>
                  <a:lnTo>
                    <a:pt x="1568" y="258"/>
                  </a:lnTo>
                  <a:lnTo>
                    <a:pt x="1439" y="148"/>
                  </a:lnTo>
                  <a:lnTo>
                    <a:pt x="1273" y="56"/>
                  </a:lnTo>
                  <a:lnTo>
                    <a:pt x="1088" y="19"/>
                  </a:lnTo>
                  <a:lnTo>
                    <a:pt x="904"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8" name="Google Shape;4288;p15"/>
            <p:cNvSpPr/>
            <p:nvPr/>
          </p:nvSpPr>
          <p:spPr>
            <a:xfrm>
              <a:off x="5188000" y="1305675"/>
              <a:ext cx="45200" cy="45200"/>
            </a:xfrm>
            <a:custGeom>
              <a:avLst/>
              <a:gdLst/>
              <a:ahLst/>
              <a:cxnLst/>
              <a:rect l="l" t="t" r="r" b="b"/>
              <a:pathLst>
                <a:path w="1808" h="1808" extrusionOk="0">
                  <a:moveTo>
                    <a:pt x="775" y="1"/>
                  </a:moveTo>
                  <a:lnTo>
                    <a:pt x="591" y="56"/>
                  </a:lnTo>
                  <a:lnTo>
                    <a:pt x="443" y="130"/>
                  </a:lnTo>
                  <a:lnTo>
                    <a:pt x="296" y="241"/>
                  </a:lnTo>
                  <a:lnTo>
                    <a:pt x="185" y="370"/>
                  </a:lnTo>
                  <a:lnTo>
                    <a:pt x="93" y="536"/>
                  </a:lnTo>
                  <a:lnTo>
                    <a:pt x="38" y="701"/>
                  </a:lnTo>
                  <a:lnTo>
                    <a:pt x="1" y="867"/>
                  </a:lnTo>
                  <a:lnTo>
                    <a:pt x="19" y="1052"/>
                  </a:lnTo>
                  <a:lnTo>
                    <a:pt x="75" y="1218"/>
                  </a:lnTo>
                  <a:lnTo>
                    <a:pt x="148" y="1384"/>
                  </a:lnTo>
                  <a:lnTo>
                    <a:pt x="259" y="1513"/>
                  </a:lnTo>
                  <a:lnTo>
                    <a:pt x="388" y="1623"/>
                  </a:lnTo>
                  <a:lnTo>
                    <a:pt x="554" y="1716"/>
                  </a:lnTo>
                  <a:lnTo>
                    <a:pt x="720" y="1771"/>
                  </a:lnTo>
                  <a:lnTo>
                    <a:pt x="886" y="1808"/>
                  </a:lnTo>
                  <a:lnTo>
                    <a:pt x="1052" y="1789"/>
                  </a:lnTo>
                  <a:lnTo>
                    <a:pt x="1218" y="1734"/>
                  </a:lnTo>
                  <a:lnTo>
                    <a:pt x="1365" y="1660"/>
                  </a:lnTo>
                  <a:lnTo>
                    <a:pt x="1513" y="1550"/>
                  </a:lnTo>
                  <a:lnTo>
                    <a:pt x="1623" y="1421"/>
                  </a:lnTo>
                  <a:lnTo>
                    <a:pt x="1716" y="1292"/>
                  </a:lnTo>
                  <a:lnTo>
                    <a:pt x="1771" y="1126"/>
                  </a:lnTo>
                  <a:lnTo>
                    <a:pt x="1808" y="960"/>
                  </a:lnTo>
                  <a:lnTo>
                    <a:pt x="1789" y="775"/>
                  </a:lnTo>
                  <a:lnTo>
                    <a:pt x="1752" y="609"/>
                  </a:lnTo>
                  <a:lnTo>
                    <a:pt x="1679" y="443"/>
                  </a:lnTo>
                  <a:lnTo>
                    <a:pt x="1568" y="314"/>
                  </a:lnTo>
                  <a:lnTo>
                    <a:pt x="1439" y="185"/>
                  </a:lnTo>
                  <a:lnTo>
                    <a:pt x="1291" y="93"/>
                  </a:lnTo>
                  <a:lnTo>
                    <a:pt x="1126" y="19"/>
                  </a:lnTo>
                  <a:lnTo>
                    <a:pt x="94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9" name="Google Shape;4289;p15"/>
            <p:cNvSpPr/>
            <p:nvPr/>
          </p:nvSpPr>
          <p:spPr>
            <a:xfrm>
              <a:off x="5701975" y="1642650"/>
              <a:ext cx="44725" cy="44725"/>
            </a:xfrm>
            <a:custGeom>
              <a:avLst/>
              <a:gdLst/>
              <a:ahLst/>
              <a:cxnLst/>
              <a:rect l="l" t="t" r="r" b="b"/>
              <a:pathLst>
                <a:path w="1789" h="1789" extrusionOk="0">
                  <a:moveTo>
                    <a:pt x="904" y="0"/>
                  </a:moveTo>
                  <a:lnTo>
                    <a:pt x="738" y="19"/>
                  </a:lnTo>
                  <a:lnTo>
                    <a:pt x="572" y="55"/>
                  </a:lnTo>
                  <a:lnTo>
                    <a:pt x="424" y="148"/>
                  </a:lnTo>
                  <a:lnTo>
                    <a:pt x="277" y="258"/>
                  </a:lnTo>
                  <a:lnTo>
                    <a:pt x="166" y="387"/>
                  </a:lnTo>
                  <a:lnTo>
                    <a:pt x="74" y="535"/>
                  </a:lnTo>
                  <a:lnTo>
                    <a:pt x="19" y="682"/>
                  </a:lnTo>
                  <a:lnTo>
                    <a:pt x="0" y="848"/>
                  </a:lnTo>
                  <a:lnTo>
                    <a:pt x="19" y="1033"/>
                  </a:lnTo>
                  <a:lnTo>
                    <a:pt x="56" y="1199"/>
                  </a:lnTo>
                  <a:lnTo>
                    <a:pt x="148" y="1365"/>
                  </a:lnTo>
                  <a:lnTo>
                    <a:pt x="258" y="1494"/>
                  </a:lnTo>
                  <a:lnTo>
                    <a:pt x="388" y="1623"/>
                  </a:lnTo>
                  <a:lnTo>
                    <a:pt x="535" y="1696"/>
                  </a:lnTo>
                  <a:lnTo>
                    <a:pt x="701" y="1770"/>
                  </a:lnTo>
                  <a:lnTo>
                    <a:pt x="885" y="1789"/>
                  </a:lnTo>
                  <a:lnTo>
                    <a:pt x="1051" y="1770"/>
                  </a:lnTo>
                  <a:lnTo>
                    <a:pt x="1217" y="1715"/>
                  </a:lnTo>
                  <a:lnTo>
                    <a:pt x="1365" y="1641"/>
                  </a:lnTo>
                  <a:lnTo>
                    <a:pt x="1494" y="1531"/>
                  </a:lnTo>
                  <a:lnTo>
                    <a:pt x="1604" y="1401"/>
                  </a:lnTo>
                  <a:lnTo>
                    <a:pt x="1697" y="1254"/>
                  </a:lnTo>
                  <a:lnTo>
                    <a:pt x="1752" y="1088"/>
                  </a:lnTo>
                  <a:lnTo>
                    <a:pt x="1789" y="922"/>
                  </a:lnTo>
                  <a:lnTo>
                    <a:pt x="1770" y="756"/>
                  </a:lnTo>
                  <a:lnTo>
                    <a:pt x="1734" y="572"/>
                  </a:lnTo>
                  <a:lnTo>
                    <a:pt x="1641" y="424"/>
                  </a:lnTo>
                  <a:lnTo>
                    <a:pt x="1531" y="277"/>
                  </a:lnTo>
                  <a:lnTo>
                    <a:pt x="1402" y="166"/>
                  </a:lnTo>
                  <a:lnTo>
                    <a:pt x="1236" y="74"/>
                  </a:lnTo>
                  <a:lnTo>
                    <a:pt x="1070" y="19"/>
                  </a:lnTo>
                  <a:lnTo>
                    <a:pt x="904"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0" name="Google Shape;4290;p15"/>
            <p:cNvSpPr/>
            <p:nvPr/>
          </p:nvSpPr>
          <p:spPr>
            <a:xfrm>
              <a:off x="4794350" y="743325"/>
              <a:ext cx="44750" cy="45200"/>
            </a:xfrm>
            <a:custGeom>
              <a:avLst/>
              <a:gdLst/>
              <a:ahLst/>
              <a:cxnLst/>
              <a:rect l="l" t="t" r="r" b="b"/>
              <a:pathLst>
                <a:path w="1790" h="1808" extrusionOk="0">
                  <a:moveTo>
                    <a:pt x="923" y="0"/>
                  </a:moveTo>
                  <a:lnTo>
                    <a:pt x="738" y="19"/>
                  </a:lnTo>
                  <a:lnTo>
                    <a:pt x="572" y="74"/>
                  </a:lnTo>
                  <a:lnTo>
                    <a:pt x="406" y="148"/>
                  </a:lnTo>
                  <a:lnTo>
                    <a:pt x="277" y="258"/>
                  </a:lnTo>
                  <a:lnTo>
                    <a:pt x="167" y="406"/>
                  </a:lnTo>
                  <a:lnTo>
                    <a:pt x="74" y="553"/>
                  </a:lnTo>
                  <a:lnTo>
                    <a:pt x="19" y="719"/>
                  </a:lnTo>
                  <a:lnTo>
                    <a:pt x="1" y="904"/>
                  </a:lnTo>
                  <a:lnTo>
                    <a:pt x="19" y="1070"/>
                  </a:lnTo>
                  <a:lnTo>
                    <a:pt x="56" y="1236"/>
                  </a:lnTo>
                  <a:lnTo>
                    <a:pt x="148" y="1383"/>
                  </a:lnTo>
                  <a:lnTo>
                    <a:pt x="240" y="1512"/>
                  </a:lnTo>
                  <a:lnTo>
                    <a:pt x="369" y="1623"/>
                  </a:lnTo>
                  <a:lnTo>
                    <a:pt x="517" y="1715"/>
                  </a:lnTo>
                  <a:lnTo>
                    <a:pt x="683" y="1770"/>
                  </a:lnTo>
                  <a:lnTo>
                    <a:pt x="849" y="1807"/>
                  </a:lnTo>
                  <a:lnTo>
                    <a:pt x="1033" y="1789"/>
                  </a:lnTo>
                  <a:lnTo>
                    <a:pt x="1199" y="1752"/>
                  </a:lnTo>
                  <a:lnTo>
                    <a:pt x="1347" y="1678"/>
                  </a:lnTo>
                  <a:lnTo>
                    <a:pt x="1494" y="1568"/>
                  </a:lnTo>
                  <a:lnTo>
                    <a:pt x="1623" y="1438"/>
                  </a:lnTo>
                  <a:lnTo>
                    <a:pt x="1715" y="1291"/>
                  </a:lnTo>
                  <a:lnTo>
                    <a:pt x="1771" y="1125"/>
                  </a:lnTo>
                  <a:lnTo>
                    <a:pt x="1789" y="941"/>
                  </a:lnTo>
                  <a:lnTo>
                    <a:pt x="1789" y="756"/>
                  </a:lnTo>
                  <a:lnTo>
                    <a:pt x="1734" y="590"/>
                  </a:lnTo>
                  <a:lnTo>
                    <a:pt x="1660" y="443"/>
                  </a:lnTo>
                  <a:lnTo>
                    <a:pt x="1549" y="295"/>
                  </a:lnTo>
                  <a:lnTo>
                    <a:pt x="1420" y="185"/>
                  </a:lnTo>
                  <a:lnTo>
                    <a:pt x="1254" y="92"/>
                  </a:lnTo>
                  <a:lnTo>
                    <a:pt x="1089" y="37"/>
                  </a:lnTo>
                  <a:lnTo>
                    <a:pt x="92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1" name="Google Shape;4291;p15"/>
            <p:cNvSpPr/>
            <p:nvPr/>
          </p:nvSpPr>
          <p:spPr>
            <a:xfrm>
              <a:off x="5623150" y="1629275"/>
              <a:ext cx="42425" cy="42900"/>
            </a:xfrm>
            <a:custGeom>
              <a:avLst/>
              <a:gdLst/>
              <a:ahLst/>
              <a:cxnLst/>
              <a:rect l="l" t="t" r="r" b="b"/>
              <a:pathLst>
                <a:path w="1697" h="1716" extrusionOk="0">
                  <a:moveTo>
                    <a:pt x="867" y="0"/>
                  </a:moveTo>
                  <a:lnTo>
                    <a:pt x="701" y="19"/>
                  </a:lnTo>
                  <a:lnTo>
                    <a:pt x="535" y="56"/>
                  </a:lnTo>
                  <a:lnTo>
                    <a:pt x="388" y="130"/>
                  </a:lnTo>
                  <a:lnTo>
                    <a:pt x="259" y="240"/>
                  </a:lnTo>
                  <a:lnTo>
                    <a:pt x="148" y="369"/>
                  </a:lnTo>
                  <a:lnTo>
                    <a:pt x="74" y="517"/>
                  </a:lnTo>
                  <a:lnTo>
                    <a:pt x="19" y="664"/>
                  </a:lnTo>
                  <a:lnTo>
                    <a:pt x="0" y="849"/>
                  </a:lnTo>
                  <a:lnTo>
                    <a:pt x="19" y="1015"/>
                  </a:lnTo>
                  <a:lnTo>
                    <a:pt x="56" y="1180"/>
                  </a:lnTo>
                  <a:lnTo>
                    <a:pt x="129" y="1328"/>
                  </a:lnTo>
                  <a:lnTo>
                    <a:pt x="240" y="1457"/>
                  </a:lnTo>
                  <a:lnTo>
                    <a:pt x="369" y="1568"/>
                  </a:lnTo>
                  <a:lnTo>
                    <a:pt x="517" y="1641"/>
                  </a:lnTo>
                  <a:lnTo>
                    <a:pt x="683" y="1697"/>
                  </a:lnTo>
                  <a:lnTo>
                    <a:pt x="849" y="1715"/>
                  </a:lnTo>
                  <a:lnTo>
                    <a:pt x="1033" y="1697"/>
                  </a:lnTo>
                  <a:lnTo>
                    <a:pt x="1199" y="1641"/>
                  </a:lnTo>
                  <a:lnTo>
                    <a:pt x="1328" y="1549"/>
                  </a:lnTo>
                  <a:lnTo>
                    <a:pt x="1457" y="1457"/>
                  </a:lnTo>
                  <a:lnTo>
                    <a:pt x="1568" y="1328"/>
                  </a:lnTo>
                  <a:lnTo>
                    <a:pt x="1641" y="1180"/>
                  </a:lnTo>
                  <a:lnTo>
                    <a:pt x="1697" y="1015"/>
                  </a:lnTo>
                  <a:lnTo>
                    <a:pt x="1697" y="830"/>
                  </a:lnTo>
                  <a:lnTo>
                    <a:pt x="1678" y="664"/>
                  </a:lnTo>
                  <a:lnTo>
                    <a:pt x="1641" y="517"/>
                  </a:lnTo>
                  <a:lnTo>
                    <a:pt x="1549" y="369"/>
                  </a:lnTo>
                  <a:lnTo>
                    <a:pt x="1457" y="259"/>
                  </a:lnTo>
                  <a:lnTo>
                    <a:pt x="1328" y="148"/>
                  </a:lnTo>
                  <a:lnTo>
                    <a:pt x="1199" y="74"/>
                  </a:lnTo>
                  <a:lnTo>
                    <a:pt x="1033" y="19"/>
                  </a:lnTo>
                  <a:lnTo>
                    <a:pt x="86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2" name="Google Shape;4292;p15"/>
            <p:cNvSpPr/>
            <p:nvPr/>
          </p:nvSpPr>
          <p:spPr>
            <a:xfrm>
              <a:off x="5400500" y="1506650"/>
              <a:ext cx="42450" cy="42450"/>
            </a:xfrm>
            <a:custGeom>
              <a:avLst/>
              <a:gdLst/>
              <a:ahLst/>
              <a:cxnLst/>
              <a:rect l="l" t="t" r="r" b="b"/>
              <a:pathLst>
                <a:path w="1698" h="1698" extrusionOk="0">
                  <a:moveTo>
                    <a:pt x="886" y="1"/>
                  </a:moveTo>
                  <a:lnTo>
                    <a:pt x="720" y="19"/>
                  </a:lnTo>
                  <a:lnTo>
                    <a:pt x="554" y="56"/>
                  </a:lnTo>
                  <a:lnTo>
                    <a:pt x="406" y="130"/>
                  </a:lnTo>
                  <a:lnTo>
                    <a:pt x="277" y="222"/>
                  </a:lnTo>
                  <a:lnTo>
                    <a:pt x="167" y="351"/>
                  </a:lnTo>
                  <a:lnTo>
                    <a:pt x="75" y="499"/>
                  </a:lnTo>
                  <a:lnTo>
                    <a:pt x="38" y="665"/>
                  </a:lnTo>
                  <a:lnTo>
                    <a:pt x="1" y="831"/>
                  </a:lnTo>
                  <a:lnTo>
                    <a:pt x="19" y="1015"/>
                  </a:lnTo>
                  <a:lnTo>
                    <a:pt x="75" y="1162"/>
                  </a:lnTo>
                  <a:lnTo>
                    <a:pt x="130" y="1310"/>
                  </a:lnTo>
                  <a:lnTo>
                    <a:pt x="241" y="1439"/>
                  </a:lnTo>
                  <a:lnTo>
                    <a:pt x="351" y="1531"/>
                  </a:lnTo>
                  <a:lnTo>
                    <a:pt x="480" y="1623"/>
                  </a:lnTo>
                  <a:lnTo>
                    <a:pt x="646" y="1660"/>
                  </a:lnTo>
                  <a:lnTo>
                    <a:pt x="812" y="1697"/>
                  </a:lnTo>
                  <a:lnTo>
                    <a:pt x="978" y="1679"/>
                  </a:lnTo>
                  <a:lnTo>
                    <a:pt x="1144" y="1642"/>
                  </a:lnTo>
                  <a:lnTo>
                    <a:pt x="1291" y="1568"/>
                  </a:lnTo>
                  <a:lnTo>
                    <a:pt x="1439" y="1476"/>
                  </a:lnTo>
                  <a:lnTo>
                    <a:pt x="1531" y="1347"/>
                  </a:lnTo>
                  <a:lnTo>
                    <a:pt x="1623" y="1199"/>
                  </a:lnTo>
                  <a:lnTo>
                    <a:pt x="1679" y="1052"/>
                  </a:lnTo>
                  <a:lnTo>
                    <a:pt x="1697" y="867"/>
                  </a:lnTo>
                  <a:lnTo>
                    <a:pt x="1679" y="702"/>
                  </a:lnTo>
                  <a:lnTo>
                    <a:pt x="1642" y="536"/>
                  </a:lnTo>
                  <a:lnTo>
                    <a:pt x="1568" y="388"/>
                  </a:lnTo>
                  <a:lnTo>
                    <a:pt x="1476" y="277"/>
                  </a:lnTo>
                  <a:lnTo>
                    <a:pt x="1347" y="167"/>
                  </a:lnTo>
                  <a:lnTo>
                    <a:pt x="1218" y="93"/>
                  </a:lnTo>
                  <a:lnTo>
                    <a:pt x="1070" y="38"/>
                  </a:lnTo>
                  <a:lnTo>
                    <a:pt x="88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3" name="Google Shape;4293;p15"/>
            <p:cNvSpPr/>
            <p:nvPr/>
          </p:nvSpPr>
          <p:spPr>
            <a:xfrm>
              <a:off x="4641775" y="238125"/>
              <a:ext cx="41975" cy="29525"/>
            </a:xfrm>
            <a:custGeom>
              <a:avLst/>
              <a:gdLst/>
              <a:ahLst/>
              <a:cxnLst/>
              <a:rect l="l" t="t" r="r" b="b"/>
              <a:pathLst>
                <a:path w="1679" h="1181" extrusionOk="0">
                  <a:moveTo>
                    <a:pt x="56" y="0"/>
                  </a:moveTo>
                  <a:lnTo>
                    <a:pt x="19" y="166"/>
                  </a:lnTo>
                  <a:lnTo>
                    <a:pt x="1" y="350"/>
                  </a:lnTo>
                  <a:lnTo>
                    <a:pt x="19" y="516"/>
                  </a:lnTo>
                  <a:lnTo>
                    <a:pt x="74" y="682"/>
                  </a:lnTo>
                  <a:lnTo>
                    <a:pt x="148" y="830"/>
                  </a:lnTo>
                  <a:lnTo>
                    <a:pt x="259" y="959"/>
                  </a:lnTo>
                  <a:lnTo>
                    <a:pt x="388" y="1051"/>
                  </a:lnTo>
                  <a:lnTo>
                    <a:pt x="535" y="1125"/>
                  </a:lnTo>
                  <a:lnTo>
                    <a:pt x="701" y="1162"/>
                  </a:lnTo>
                  <a:lnTo>
                    <a:pt x="867" y="1180"/>
                  </a:lnTo>
                  <a:lnTo>
                    <a:pt x="1033" y="1162"/>
                  </a:lnTo>
                  <a:lnTo>
                    <a:pt x="1199" y="1106"/>
                  </a:lnTo>
                  <a:lnTo>
                    <a:pt x="1328" y="1033"/>
                  </a:lnTo>
                  <a:lnTo>
                    <a:pt x="1457" y="922"/>
                  </a:lnTo>
                  <a:lnTo>
                    <a:pt x="1549" y="793"/>
                  </a:lnTo>
                  <a:lnTo>
                    <a:pt x="1623" y="664"/>
                  </a:lnTo>
                  <a:lnTo>
                    <a:pt x="1660" y="498"/>
                  </a:lnTo>
                  <a:lnTo>
                    <a:pt x="1679" y="332"/>
                  </a:lnTo>
                  <a:lnTo>
                    <a:pt x="1660" y="166"/>
                  </a:lnTo>
                  <a:lnTo>
                    <a:pt x="160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4" name="Google Shape;4294;p15"/>
            <p:cNvSpPr/>
            <p:nvPr/>
          </p:nvSpPr>
          <p:spPr>
            <a:xfrm>
              <a:off x="4978275" y="1104700"/>
              <a:ext cx="41975" cy="41975"/>
            </a:xfrm>
            <a:custGeom>
              <a:avLst/>
              <a:gdLst/>
              <a:ahLst/>
              <a:cxnLst/>
              <a:rect l="l" t="t" r="r" b="b"/>
              <a:pathLst>
                <a:path w="1679" h="1679" extrusionOk="0">
                  <a:moveTo>
                    <a:pt x="683" y="1"/>
                  </a:moveTo>
                  <a:lnTo>
                    <a:pt x="535" y="56"/>
                  </a:lnTo>
                  <a:lnTo>
                    <a:pt x="388" y="111"/>
                  </a:lnTo>
                  <a:lnTo>
                    <a:pt x="259" y="222"/>
                  </a:lnTo>
                  <a:lnTo>
                    <a:pt x="166" y="333"/>
                  </a:lnTo>
                  <a:lnTo>
                    <a:pt x="74" y="462"/>
                  </a:lnTo>
                  <a:lnTo>
                    <a:pt x="37" y="628"/>
                  </a:lnTo>
                  <a:lnTo>
                    <a:pt x="0" y="794"/>
                  </a:lnTo>
                  <a:lnTo>
                    <a:pt x="19" y="960"/>
                  </a:lnTo>
                  <a:lnTo>
                    <a:pt x="56" y="1126"/>
                  </a:lnTo>
                  <a:lnTo>
                    <a:pt x="130" y="1291"/>
                  </a:lnTo>
                  <a:lnTo>
                    <a:pt x="222" y="1421"/>
                  </a:lnTo>
                  <a:lnTo>
                    <a:pt x="351" y="1513"/>
                  </a:lnTo>
                  <a:lnTo>
                    <a:pt x="498" y="1605"/>
                  </a:lnTo>
                  <a:lnTo>
                    <a:pt x="646" y="1660"/>
                  </a:lnTo>
                  <a:lnTo>
                    <a:pt x="830" y="1679"/>
                  </a:lnTo>
                  <a:lnTo>
                    <a:pt x="996" y="1660"/>
                  </a:lnTo>
                  <a:lnTo>
                    <a:pt x="1162" y="1623"/>
                  </a:lnTo>
                  <a:lnTo>
                    <a:pt x="1310" y="1550"/>
                  </a:lnTo>
                  <a:lnTo>
                    <a:pt x="1420" y="1457"/>
                  </a:lnTo>
                  <a:lnTo>
                    <a:pt x="1531" y="1328"/>
                  </a:lnTo>
                  <a:lnTo>
                    <a:pt x="1605" y="1199"/>
                  </a:lnTo>
                  <a:lnTo>
                    <a:pt x="1660" y="1052"/>
                  </a:lnTo>
                  <a:lnTo>
                    <a:pt x="1678" y="886"/>
                  </a:lnTo>
                  <a:lnTo>
                    <a:pt x="1678" y="701"/>
                  </a:lnTo>
                  <a:lnTo>
                    <a:pt x="1641" y="536"/>
                  </a:lnTo>
                  <a:lnTo>
                    <a:pt x="1568" y="388"/>
                  </a:lnTo>
                  <a:lnTo>
                    <a:pt x="1457" y="259"/>
                  </a:lnTo>
                  <a:lnTo>
                    <a:pt x="1346" y="148"/>
                  </a:lnTo>
                  <a:lnTo>
                    <a:pt x="1199" y="75"/>
                  </a:lnTo>
                  <a:lnTo>
                    <a:pt x="1033" y="19"/>
                  </a:lnTo>
                  <a:lnTo>
                    <a:pt x="867"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5" name="Google Shape;4295;p15"/>
            <p:cNvSpPr/>
            <p:nvPr/>
          </p:nvSpPr>
          <p:spPr>
            <a:xfrm>
              <a:off x="4912825" y="1012975"/>
              <a:ext cx="41975" cy="42425"/>
            </a:xfrm>
            <a:custGeom>
              <a:avLst/>
              <a:gdLst/>
              <a:ahLst/>
              <a:cxnLst/>
              <a:rect l="l" t="t" r="r" b="b"/>
              <a:pathLst>
                <a:path w="1679" h="1697" extrusionOk="0">
                  <a:moveTo>
                    <a:pt x="830" y="1"/>
                  </a:moveTo>
                  <a:lnTo>
                    <a:pt x="664" y="19"/>
                  </a:lnTo>
                  <a:lnTo>
                    <a:pt x="498" y="74"/>
                  </a:lnTo>
                  <a:lnTo>
                    <a:pt x="351" y="148"/>
                  </a:lnTo>
                  <a:lnTo>
                    <a:pt x="222" y="259"/>
                  </a:lnTo>
                  <a:lnTo>
                    <a:pt x="129" y="388"/>
                  </a:lnTo>
                  <a:lnTo>
                    <a:pt x="56" y="535"/>
                  </a:lnTo>
                  <a:lnTo>
                    <a:pt x="0" y="701"/>
                  </a:lnTo>
                  <a:lnTo>
                    <a:pt x="0" y="886"/>
                  </a:lnTo>
                  <a:lnTo>
                    <a:pt x="19" y="1052"/>
                  </a:lnTo>
                  <a:lnTo>
                    <a:pt x="74" y="1199"/>
                  </a:lnTo>
                  <a:lnTo>
                    <a:pt x="148" y="1347"/>
                  </a:lnTo>
                  <a:lnTo>
                    <a:pt x="240" y="1457"/>
                  </a:lnTo>
                  <a:lnTo>
                    <a:pt x="369" y="1549"/>
                  </a:lnTo>
                  <a:lnTo>
                    <a:pt x="517" y="1623"/>
                  </a:lnTo>
                  <a:lnTo>
                    <a:pt x="664" y="1678"/>
                  </a:lnTo>
                  <a:lnTo>
                    <a:pt x="830" y="1697"/>
                  </a:lnTo>
                  <a:lnTo>
                    <a:pt x="1014" y="1678"/>
                  </a:lnTo>
                  <a:lnTo>
                    <a:pt x="1180" y="1623"/>
                  </a:lnTo>
                  <a:lnTo>
                    <a:pt x="1328" y="1549"/>
                  </a:lnTo>
                  <a:lnTo>
                    <a:pt x="1438" y="1439"/>
                  </a:lnTo>
                  <a:lnTo>
                    <a:pt x="1549" y="1310"/>
                  </a:lnTo>
                  <a:lnTo>
                    <a:pt x="1623" y="1162"/>
                  </a:lnTo>
                  <a:lnTo>
                    <a:pt x="1660" y="996"/>
                  </a:lnTo>
                  <a:lnTo>
                    <a:pt x="1678" y="830"/>
                  </a:lnTo>
                  <a:lnTo>
                    <a:pt x="1660" y="646"/>
                  </a:lnTo>
                  <a:lnTo>
                    <a:pt x="1604" y="498"/>
                  </a:lnTo>
                  <a:lnTo>
                    <a:pt x="1531" y="369"/>
                  </a:lnTo>
                  <a:lnTo>
                    <a:pt x="1420" y="240"/>
                  </a:lnTo>
                  <a:lnTo>
                    <a:pt x="1309" y="148"/>
                  </a:lnTo>
                  <a:lnTo>
                    <a:pt x="1162" y="74"/>
                  </a:lnTo>
                  <a:lnTo>
                    <a:pt x="1014" y="19"/>
                  </a:lnTo>
                  <a:lnTo>
                    <a:pt x="83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6" name="Google Shape;4296;p15"/>
            <p:cNvSpPr/>
            <p:nvPr/>
          </p:nvSpPr>
          <p:spPr>
            <a:xfrm>
              <a:off x="5255300" y="1401550"/>
              <a:ext cx="41525" cy="41525"/>
            </a:xfrm>
            <a:custGeom>
              <a:avLst/>
              <a:gdLst/>
              <a:ahLst/>
              <a:cxnLst/>
              <a:rect l="l" t="t" r="r" b="b"/>
              <a:pathLst>
                <a:path w="1661" h="1661" extrusionOk="0">
                  <a:moveTo>
                    <a:pt x="701" y="1"/>
                  </a:moveTo>
                  <a:lnTo>
                    <a:pt x="535" y="56"/>
                  </a:lnTo>
                  <a:lnTo>
                    <a:pt x="388" y="130"/>
                  </a:lnTo>
                  <a:lnTo>
                    <a:pt x="259" y="222"/>
                  </a:lnTo>
                  <a:lnTo>
                    <a:pt x="148" y="351"/>
                  </a:lnTo>
                  <a:lnTo>
                    <a:pt x="75" y="499"/>
                  </a:lnTo>
                  <a:lnTo>
                    <a:pt x="19" y="646"/>
                  </a:lnTo>
                  <a:lnTo>
                    <a:pt x="1" y="831"/>
                  </a:lnTo>
                  <a:lnTo>
                    <a:pt x="19" y="997"/>
                  </a:lnTo>
                  <a:lnTo>
                    <a:pt x="75" y="1163"/>
                  </a:lnTo>
                  <a:lnTo>
                    <a:pt x="148" y="1310"/>
                  </a:lnTo>
                  <a:lnTo>
                    <a:pt x="240" y="1421"/>
                  </a:lnTo>
                  <a:lnTo>
                    <a:pt x="351" y="1513"/>
                  </a:lnTo>
                  <a:lnTo>
                    <a:pt x="499" y="1605"/>
                  </a:lnTo>
                  <a:lnTo>
                    <a:pt x="646" y="1642"/>
                  </a:lnTo>
                  <a:lnTo>
                    <a:pt x="831" y="1660"/>
                  </a:lnTo>
                  <a:lnTo>
                    <a:pt x="996" y="1642"/>
                  </a:lnTo>
                  <a:lnTo>
                    <a:pt x="1162" y="1605"/>
                  </a:lnTo>
                  <a:lnTo>
                    <a:pt x="1291" y="1531"/>
                  </a:lnTo>
                  <a:lnTo>
                    <a:pt x="1421" y="1439"/>
                  </a:lnTo>
                  <a:lnTo>
                    <a:pt x="1513" y="1329"/>
                  </a:lnTo>
                  <a:lnTo>
                    <a:pt x="1605" y="1181"/>
                  </a:lnTo>
                  <a:lnTo>
                    <a:pt x="1642" y="1034"/>
                  </a:lnTo>
                  <a:lnTo>
                    <a:pt x="1660" y="868"/>
                  </a:lnTo>
                  <a:lnTo>
                    <a:pt x="1660" y="683"/>
                  </a:lnTo>
                  <a:lnTo>
                    <a:pt x="1623" y="536"/>
                  </a:lnTo>
                  <a:lnTo>
                    <a:pt x="1550" y="388"/>
                  </a:lnTo>
                  <a:lnTo>
                    <a:pt x="1457" y="259"/>
                  </a:lnTo>
                  <a:lnTo>
                    <a:pt x="1347" y="148"/>
                  </a:lnTo>
                  <a:lnTo>
                    <a:pt x="1199" y="75"/>
                  </a:lnTo>
                  <a:lnTo>
                    <a:pt x="1052" y="19"/>
                  </a:lnTo>
                  <a:lnTo>
                    <a:pt x="88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7" name="Google Shape;4297;p15"/>
            <p:cNvSpPr/>
            <p:nvPr/>
          </p:nvSpPr>
          <p:spPr>
            <a:xfrm>
              <a:off x="4730275" y="653900"/>
              <a:ext cx="41525" cy="41500"/>
            </a:xfrm>
            <a:custGeom>
              <a:avLst/>
              <a:gdLst/>
              <a:ahLst/>
              <a:cxnLst/>
              <a:rect l="l" t="t" r="r" b="b"/>
              <a:pathLst>
                <a:path w="1661" h="1660" extrusionOk="0">
                  <a:moveTo>
                    <a:pt x="701" y="0"/>
                  </a:moveTo>
                  <a:lnTo>
                    <a:pt x="535" y="56"/>
                  </a:lnTo>
                  <a:lnTo>
                    <a:pt x="388" y="129"/>
                  </a:lnTo>
                  <a:lnTo>
                    <a:pt x="259" y="222"/>
                  </a:lnTo>
                  <a:lnTo>
                    <a:pt x="148" y="351"/>
                  </a:lnTo>
                  <a:lnTo>
                    <a:pt x="75" y="498"/>
                  </a:lnTo>
                  <a:lnTo>
                    <a:pt x="19" y="646"/>
                  </a:lnTo>
                  <a:lnTo>
                    <a:pt x="1" y="830"/>
                  </a:lnTo>
                  <a:lnTo>
                    <a:pt x="19" y="996"/>
                  </a:lnTo>
                  <a:lnTo>
                    <a:pt x="56" y="1162"/>
                  </a:lnTo>
                  <a:lnTo>
                    <a:pt x="130" y="1309"/>
                  </a:lnTo>
                  <a:lnTo>
                    <a:pt x="240" y="1420"/>
                  </a:lnTo>
                  <a:lnTo>
                    <a:pt x="351" y="1512"/>
                  </a:lnTo>
                  <a:lnTo>
                    <a:pt x="499" y="1604"/>
                  </a:lnTo>
                  <a:lnTo>
                    <a:pt x="646" y="1641"/>
                  </a:lnTo>
                  <a:lnTo>
                    <a:pt x="830" y="1660"/>
                  </a:lnTo>
                  <a:lnTo>
                    <a:pt x="996" y="1641"/>
                  </a:lnTo>
                  <a:lnTo>
                    <a:pt x="1144" y="1604"/>
                  </a:lnTo>
                  <a:lnTo>
                    <a:pt x="1291" y="1531"/>
                  </a:lnTo>
                  <a:lnTo>
                    <a:pt x="1420" y="1438"/>
                  </a:lnTo>
                  <a:lnTo>
                    <a:pt x="1513" y="1328"/>
                  </a:lnTo>
                  <a:lnTo>
                    <a:pt x="1586" y="1180"/>
                  </a:lnTo>
                  <a:lnTo>
                    <a:pt x="1642" y="1033"/>
                  </a:lnTo>
                  <a:lnTo>
                    <a:pt x="1660" y="848"/>
                  </a:lnTo>
                  <a:lnTo>
                    <a:pt x="1660" y="682"/>
                  </a:lnTo>
                  <a:lnTo>
                    <a:pt x="1605" y="517"/>
                  </a:lnTo>
                  <a:lnTo>
                    <a:pt x="1550" y="387"/>
                  </a:lnTo>
                  <a:lnTo>
                    <a:pt x="1457" y="258"/>
                  </a:lnTo>
                  <a:lnTo>
                    <a:pt x="1328" y="148"/>
                  </a:lnTo>
                  <a:lnTo>
                    <a:pt x="1199" y="74"/>
                  </a:lnTo>
                  <a:lnTo>
                    <a:pt x="1052" y="19"/>
                  </a:lnTo>
                  <a:lnTo>
                    <a:pt x="86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8" name="Google Shape;4298;p15"/>
            <p:cNvSpPr/>
            <p:nvPr/>
          </p:nvSpPr>
          <p:spPr>
            <a:xfrm>
              <a:off x="4679125" y="479650"/>
              <a:ext cx="41500" cy="41525"/>
            </a:xfrm>
            <a:custGeom>
              <a:avLst/>
              <a:gdLst/>
              <a:ahLst/>
              <a:cxnLst/>
              <a:rect l="l" t="t" r="r" b="b"/>
              <a:pathLst>
                <a:path w="1660" h="1661" extrusionOk="0">
                  <a:moveTo>
                    <a:pt x="793" y="1"/>
                  </a:moveTo>
                  <a:lnTo>
                    <a:pt x="627" y="19"/>
                  </a:lnTo>
                  <a:lnTo>
                    <a:pt x="461" y="74"/>
                  </a:lnTo>
                  <a:lnTo>
                    <a:pt x="332" y="167"/>
                  </a:lnTo>
                  <a:lnTo>
                    <a:pt x="203" y="259"/>
                  </a:lnTo>
                  <a:lnTo>
                    <a:pt x="111" y="388"/>
                  </a:lnTo>
                  <a:lnTo>
                    <a:pt x="55" y="535"/>
                  </a:lnTo>
                  <a:lnTo>
                    <a:pt x="0" y="683"/>
                  </a:lnTo>
                  <a:lnTo>
                    <a:pt x="0" y="867"/>
                  </a:lnTo>
                  <a:lnTo>
                    <a:pt x="19" y="1033"/>
                  </a:lnTo>
                  <a:lnTo>
                    <a:pt x="55" y="1181"/>
                  </a:lnTo>
                  <a:lnTo>
                    <a:pt x="148" y="1328"/>
                  </a:lnTo>
                  <a:lnTo>
                    <a:pt x="240" y="1439"/>
                  </a:lnTo>
                  <a:lnTo>
                    <a:pt x="369" y="1531"/>
                  </a:lnTo>
                  <a:lnTo>
                    <a:pt x="498" y="1605"/>
                  </a:lnTo>
                  <a:lnTo>
                    <a:pt x="664" y="1660"/>
                  </a:lnTo>
                  <a:lnTo>
                    <a:pt x="996" y="1660"/>
                  </a:lnTo>
                  <a:lnTo>
                    <a:pt x="1162" y="1605"/>
                  </a:lnTo>
                  <a:lnTo>
                    <a:pt x="1309" y="1531"/>
                  </a:lnTo>
                  <a:lnTo>
                    <a:pt x="1420" y="1439"/>
                  </a:lnTo>
                  <a:lnTo>
                    <a:pt x="1512" y="1310"/>
                  </a:lnTo>
                  <a:lnTo>
                    <a:pt x="1586" y="1162"/>
                  </a:lnTo>
                  <a:lnTo>
                    <a:pt x="1641" y="1015"/>
                  </a:lnTo>
                  <a:lnTo>
                    <a:pt x="1660" y="849"/>
                  </a:lnTo>
                  <a:lnTo>
                    <a:pt x="1641" y="664"/>
                  </a:lnTo>
                  <a:lnTo>
                    <a:pt x="1586" y="498"/>
                  </a:lnTo>
                  <a:lnTo>
                    <a:pt x="1512" y="351"/>
                  </a:lnTo>
                  <a:lnTo>
                    <a:pt x="1420" y="240"/>
                  </a:lnTo>
                  <a:lnTo>
                    <a:pt x="1291" y="130"/>
                  </a:lnTo>
                  <a:lnTo>
                    <a:pt x="1143" y="56"/>
                  </a:lnTo>
                  <a:lnTo>
                    <a:pt x="977" y="19"/>
                  </a:lnTo>
                  <a:lnTo>
                    <a:pt x="79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9" name="Google Shape;4299;p15"/>
            <p:cNvSpPr/>
            <p:nvPr/>
          </p:nvSpPr>
          <p:spPr>
            <a:xfrm>
              <a:off x="4847375" y="919400"/>
              <a:ext cx="41500" cy="41050"/>
            </a:xfrm>
            <a:custGeom>
              <a:avLst/>
              <a:gdLst/>
              <a:ahLst/>
              <a:cxnLst/>
              <a:rect l="l" t="t" r="r" b="b"/>
              <a:pathLst>
                <a:path w="1660" h="1642" extrusionOk="0">
                  <a:moveTo>
                    <a:pt x="811" y="1"/>
                  </a:moveTo>
                  <a:lnTo>
                    <a:pt x="627" y="19"/>
                  </a:lnTo>
                  <a:lnTo>
                    <a:pt x="479" y="74"/>
                  </a:lnTo>
                  <a:lnTo>
                    <a:pt x="350" y="148"/>
                  </a:lnTo>
                  <a:lnTo>
                    <a:pt x="221" y="259"/>
                  </a:lnTo>
                  <a:lnTo>
                    <a:pt x="129" y="369"/>
                  </a:lnTo>
                  <a:lnTo>
                    <a:pt x="55" y="517"/>
                  </a:lnTo>
                  <a:lnTo>
                    <a:pt x="18" y="683"/>
                  </a:lnTo>
                  <a:lnTo>
                    <a:pt x="0" y="849"/>
                  </a:lnTo>
                  <a:lnTo>
                    <a:pt x="37" y="1015"/>
                  </a:lnTo>
                  <a:lnTo>
                    <a:pt x="74" y="1181"/>
                  </a:lnTo>
                  <a:lnTo>
                    <a:pt x="148" y="1310"/>
                  </a:lnTo>
                  <a:lnTo>
                    <a:pt x="258" y="1439"/>
                  </a:lnTo>
                  <a:lnTo>
                    <a:pt x="387" y="1531"/>
                  </a:lnTo>
                  <a:lnTo>
                    <a:pt x="516" y="1605"/>
                  </a:lnTo>
                  <a:lnTo>
                    <a:pt x="682" y="1642"/>
                  </a:lnTo>
                  <a:lnTo>
                    <a:pt x="848" y="1642"/>
                  </a:lnTo>
                  <a:lnTo>
                    <a:pt x="1033" y="1623"/>
                  </a:lnTo>
                  <a:lnTo>
                    <a:pt x="1180" y="1586"/>
                  </a:lnTo>
                  <a:lnTo>
                    <a:pt x="1328" y="1494"/>
                  </a:lnTo>
                  <a:lnTo>
                    <a:pt x="1438" y="1402"/>
                  </a:lnTo>
                  <a:lnTo>
                    <a:pt x="1530" y="1273"/>
                  </a:lnTo>
                  <a:lnTo>
                    <a:pt x="1604" y="1125"/>
                  </a:lnTo>
                  <a:lnTo>
                    <a:pt x="1641" y="978"/>
                  </a:lnTo>
                  <a:lnTo>
                    <a:pt x="1659" y="793"/>
                  </a:lnTo>
                  <a:lnTo>
                    <a:pt x="1641" y="628"/>
                  </a:lnTo>
                  <a:lnTo>
                    <a:pt x="1586" y="480"/>
                  </a:lnTo>
                  <a:lnTo>
                    <a:pt x="1512" y="333"/>
                  </a:lnTo>
                  <a:lnTo>
                    <a:pt x="1401" y="222"/>
                  </a:lnTo>
                  <a:lnTo>
                    <a:pt x="1272" y="130"/>
                  </a:lnTo>
                  <a:lnTo>
                    <a:pt x="1143" y="56"/>
                  </a:lnTo>
                  <a:lnTo>
                    <a:pt x="977" y="19"/>
                  </a:lnTo>
                  <a:lnTo>
                    <a:pt x="81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0" name="Google Shape;4300;p15"/>
            <p:cNvSpPr/>
            <p:nvPr/>
          </p:nvSpPr>
          <p:spPr>
            <a:xfrm>
              <a:off x="5044650" y="1199200"/>
              <a:ext cx="41050" cy="41050"/>
            </a:xfrm>
            <a:custGeom>
              <a:avLst/>
              <a:gdLst/>
              <a:ahLst/>
              <a:cxnLst/>
              <a:rect l="l" t="t" r="r" b="b"/>
              <a:pathLst>
                <a:path w="1642" h="1642" extrusionOk="0">
                  <a:moveTo>
                    <a:pt x="830" y="1"/>
                  </a:moveTo>
                  <a:lnTo>
                    <a:pt x="664" y="19"/>
                  </a:lnTo>
                  <a:lnTo>
                    <a:pt x="498" y="56"/>
                  </a:lnTo>
                  <a:lnTo>
                    <a:pt x="369" y="130"/>
                  </a:lnTo>
                  <a:lnTo>
                    <a:pt x="240" y="222"/>
                  </a:lnTo>
                  <a:lnTo>
                    <a:pt x="148" y="333"/>
                  </a:lnTo>
                  <a:lnTo>
                    <a:pt x="56" y="480"/>
                  </a:lnTo>
                  <a:lnTo>
                    <a:pt x="19" y="628"/>
                  </a:lnTo>
                  <a:lnTo>
                    <a:pt x="1" y="793"/>
                  </a:lnTo>
                  <a:lnTo>
                    <a:pt x="1" y="978"/>
                  </a:lnTo>
                  <a:lnTo>
                    <a:pt x="56" y="1125"/>
                  </a:lnTo>
                  <a:lnTo>
                    <a:pt x="111" y="1273"/>
                  </a:lnTo>
                  <a:lnTo>
                    <a:pt x="203" y="1402"/>
                  </a:lnTo>
                  <a:lnTo>
                    <a:pt x="332" y="1494"/>
                  </a:lnTo>
                  <a:lnTo>
                    <a:pt x="462" y="1568"/>
                  </a:lnTo>
                  <a:lnTo>
                    <a:pt x="627" y="1623"/>
                  </a:lnTo>
                  <a:lnTo>
                    <a:pt x="793" y="1642"/>
                  </a:lnTo>
                  <a:lnTo>
                    <a:pt x="959" y="1623"/>
                  </a:lnTo>
                  <a:lnTo>
                    <a:pt x="1125" y="1586"/>
                  </a:lnTo>
                  <a:lnTo>
                    <a:pt x="1273" y="1513"/>
                  </a:lnTo>
                  <a:lnTo>
                    <a:pt x="1383" y="1420"/>
                  </a:lnTo>
                  <a:lnTo>
                    <a:pt x="1494" y="1310"/>
                  </a:lnTo>
                  <a:lnTo>
                    <a:pt x="1568" y="1162"/>
                  </a:lnTo>
                  <a:lnTo>
                    <a:pt x="1623" y="1015"/>
                  </a:lnTo>
                  <a:lnTo>
                    <a:pt x="1642" y="849"/>
                  </a:lnTo>
                  <a:lnTo>
                    <a:pt x="1623" y="664"/>
                  </a:lnTo>
                  <a:lnTo>
                    <a:pt x="1586" y="517"/>
                  </a:lnTo>
                  <a:lnTo>
                    <a:pt x="1512" y="369"/>
                  </a:lnTo>
                  <a:lnTo>
                    <a:pt x="1420" y="240"/>
                  </a:lnTo>
                  <a:lnTo>
                    <a:pt x="1310" y="148"/>
                  </a:lnTo>
                  <a:lnTo>
                    <a:pt x="1162" y="74"/>
                  </a:lnTo>
                  <a:lnTo>
                    <a:pt x="1015" y="19"/>
                  </a:lnTo>
                  <a:lnTo>
                    <a:pt x="83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1" name="Google Shape;4301;p15"/>
            <p:cNvSpPr/>
            <p:nvPr/>
          </p:nvSpPr>
          <p:spPr>
            <a:xfrm>
              <a:off x="6166600" y="1807675"/>
              <a:ext cx="40150" cy="40125"/>
            </a:xfrm>
            <a:custGeom>
              <a:avLst/>
              <a:gdLst/>
              <a:ahLst/>
              <a:cxnLst/>
              <a:rect l="l" t="t" r="r" b="b"/>
              <a:pathLst>
                <a:path w="1606" h="1605" extrusionOk="0">
                  <a:moveTo>
                    <a:pt x="683" y="0"/>
                  </a:moveTo>
                  <a:lnTo>
                    <a:pt x="536" y="37"/>
                  </a:lnTo>
                  <a:lnTo>
                    <a:pt x="388" y="111"/>
                  </a:lnTo>
                  <a:lnTo>
                    <a:pt x="259" y="203"/>
                  </a:lnTo>
                  <a:lnTo>
                    <a:pt x="149" y="313"/>
                  </a:lnTo>
                  <a:lnTo>
                    <a:pt x="75" y="443"/>
                  </a:lnTo>
                  <a:lnTo>
                    <a:pt x="19" y="608"/>
                  </a:lnTo>
                  <a:lnTo>
                    <a:pt x="1" y="774"/>
                  </a:lnTo>
                  <a:lnTo>
                    <a:pt x="1" y="922"/>
                  </a:lnTo>
                  <a:lnTo>
                    <a:pt x="38" y="1088"/>
                  </a:lnTo>
                  <a:lnTo>
                    <a:pt x="112" y="1217"/>
                  </a:lnTo>
                  <a:lnTo>
                    <a:pt x="204" y="1346"/>
                  </a:lnTo>
                  <a:lnTo>
                    <a:pt x="314" y="1438"/>
                  </a:lnTo>
                  <a:lnTo>
                    <a:pt x="444" y="1512"/>
                  </a:lnTo>
                  <a:lnTo>
                    <a:pt x="591" y="1567"/>
                  </a:lnTo>
                  <a:lnTo>
                    <a:pt x="739" y="1604"/>
                  </a:lnTo>
                  <a:lnTo>
                    <a:pt x="904" y="1586"/>
                  </a:lnTo>
                  <a:lnTo>
                    <a:pt x="1070" y="1549"/>
                  </a:lnTo>
                  <a:lnTo>
                    <a:pt x="1218" y="1494"/>
                  </a:lnTo>
                  <a:lnTo>
                    <a:pt x="1347" y="1401"/>
                  </a:lnTo>
                  <a:lnTo>
                    <a:pt x="1439" y="1272"/>
                  </a:lnTo>
                  <a:lnTo>
                    <a:pt x="1531" y="1143"/>
                  </a:lnTo>
                  <a:lnTo>
                    <a:pt x="1587" y="996"/>
                  </a:lnTo>
                  <a:lnTo>
                    <a:pt x="1605" y="830"/>
                  </a:lnTo>
                  <a:lnTo>
                    <a:pt x="1587" y="664"/>
                  </a:lnTo>
                  <a:lnTo>
                    <a:pt x="1550" y="516"/>
                  </a:lnTo>
                  <a:lnTo>
                    <a:pt x="1494" y="369"/>
                  </a:lnTo>
                  <a:lnTo>
                    <a:pt x="1402" y="258"/>
                  </a:lnTo>
                  <a:lnTo>
                    <a:pt x="1292" y="148"/>
                  </a:lnTo>
                  <a:lnTo>
                    <a:pt x="1163" y="74"/>
                  </a:lnTo>
                  <a:lnTo>
                    <a:pt x="1015" y="18"/>
                  </a:lnTo>
                  <a:lnTo>
                    <a:pt x="84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2" name="Google Shape;4302;p15"/>
            <p:cNvSpPr/>
            <p:nvPr/>
          </p:nvSpPr>
          <p:spPr>
            <a:xfrm>
              <a:off x="6009425" y="1778625"/>
              <a:ext cx="40600" cy="40575"/>
            </a:xfrm>
            <a:custGeom>
              <a:avLst/>
              <a:gdLst/>
              <a:ahLst/>
              <a:cxnLst/>
              <a:rect l="l" t="t" r="r" b="b"/>
              <a:pathLst>
                <a:path w="1624" h="1623" extrusionOk="0">
                  <a:moveTo>
                    <a:pt x="849" y="0"/>
                  </a:moveTo>
                  <a:lnTo>
                    <a:pt x="664" y="19"/>
                  </a:lnTo>
                  <a:lnTo>
                    <a:pt x="517" y="56"/>
                  </a:lnTo>
                  <a:lnTo>
                    <a:pt x="369" y="129"/>
                  </a:lnTo>
                  <a:lnTo>
                    <a:pt x="240" y="222"/>
                  </a:lnTo>
                  <a:lnTo>
                    <a:pt x="148" y="351"/>
                  </a:lnTo>
                  <a:lnTo>
                    <a:pt x="74" y="480"/>
                  </a:lnTo>
                  <a:lnTo>
                    <a:pt x="19" y="646"/>
                  </a:lnTo>
                  <a:lnTo>
                    <a:pt x="1" y="812"/>
                  </a:lnTo>
                  <a:lnTo>
                    <a:pt x="19" y="978"/>
                  </a:lnTo>
                  <a:lnTo>
                    <a:pt x="56" y="1125"/>
                  </a:lnTo>
                  <a:lnTo>
                    <a:pt x="130" y="1254"/>
                  </a:lnTo>
                  <a:lnTo>
                    <a:pt x="222" y="1383"/>
                  </a:lnTo>
                  <a:lnTo>
                    <a:pt x="332" y="1475"/>
                  </a:lnTo>
                  <a:lnTo>
                    <a:pt x="462" y="1549"/>
                  </a:lnTo>
                  <a:lnTo>
                    <a:pt x="609" y="1605"/>
                  </a:lnTo>
                  <a:lnTo>
                    <a:pt x="775" y="1623"/>
                  </a:lnTo>
                  <a:lnTo>
                    <a:pt x="941" y="1623"/>
                  </a:lnTo>
                  <a:lnTo>
                    <a:pt x="1107" y="1568"/>
                  </a:lnTo>
                  <a:lnTo>
                    <a:pt x="1254" y="1512"/>
                  </a:lnTo>
                  <a:lnTo>
                    <a:pt x="1365" y="1402"/>
                  </a:lnTo>
                  <a:lnTo>
                    <a:pt x="1476" y="1291"/>
                  </a:lnTo>
                  <a:lnTo>
                    <a:pt x="1549" y="1144"/>
                  </a:lnTo>
                  <a:lnTo>
                    <a:pt x="1605" y="996"/>
                  </a:lnTo>
                  <a:lnTo>
                    <a:pt x="1623" y="830"/>
                  </a:lnTo>
                  <a:lnTo>
                    <a:pt x="1605" y="664"/>
                  </a:lnTo>
                  <a:lnTo>
                    <a:pt x="1568" y="517"/>
                  </a:lnTo>
                  <a:lnTo>
                    <a:pt x="1494" y="369"/>
                  </a:lnTo>
                  <a:lnTo>
                    <a:pt x="1402" y="259"/>
                  </a:lnTo>
                  <a:lnTo>
                    <a:pt x="1291" y="148"/>
                  </a:lnTo>
                  <a:lnTo>
                    <a:pt x="1162" y="74"/>
                  </a:lnTo>
                  <a:lnTo>
                    <a:pt x="996" y="37"/>
                  </a:lnTo>
                  <a:lnTo>
                    <a:pt x="84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3" name="Google Shape;4303;p15"/>
            <p:cNvSpPr/>
            <p:nvPr/>
          </p:nvSpPr>
          <p:spPr>
            <a:xfrm>
              <a:off x="6086400" y="1792925"/>
              <a:ext cx="40600" cy="40575"/>
            </a:xfrm>
            <a:custGeom>
              <a:avLst/>
              <a:gdLst/>
              <a:ahLst/>
              <a:cxnLst/>
              <a:rect l="l" t="t" r="r" b="b"/>
              <a:pathLst>
                <a:path w="1624" h="1623" extrusionOk="0">
                  <a:moveTo>
                    <a:pt x="794" y="0"/>
                  </a:moveTo>
                  <a:lnTo>
                    <a:pt x="646" y="18"/>
                  </a:lnTo>
                  <a:lnTo>
                    <a:pt x="480" y="74"/>
                  </a:lnTo>
                  <a:lnTo>
                    <a:pt x="351" y="148"/>
                  </a:lnTo>
                  <a:lnTo>
                    <a:pt x="240" y="240"/>
                  </a:lnTo>
                  <a:lnTo>
                    <a:pt x="148" y="350"/>
                  </a:lnTo>
                  <a:lnTo>
                    <a:pt x="75" y="479"/>
                  </a:lnTo>
                  <a:lnTo>
                    <a:pt x="19" y="627"/>
                  </a:lnTo>
                  <a:lnTo>
                    <a:pt x="1" y="793"/>
                  </a:lnTo>
                  <a:lnTo>
                    <a:pt x="19" y="959"/>
                  </a:lnTo>
                  <a:lnTo>
                    <a:pt x="56" y="1125"/>
                  </a:lnTo>
                  <a:lnTo>
                    <a:pt x="130" y="1272"/>
                  </a:lnTo>
                  <a:lnTo>
                    <a:pt x="222" y="1383"/>
                  </a:lnTo>
                  <a:lnTo>
                    <a:pt x="351" y="1494"/>
                  </a:lnTo>
                  <a:lnTo>
                    <a:pt x="499" y="1567"/>
                  </a:lnTo>
                  <a:lnTo>
                    <a:pt x="646" y="1604"/>
                  </a:lnTo>
                  <a:lnTo>
                    <a:pt x="812" y="1623"/>
                  </a:lnTo>
                  <a:lnTo>
                    <a:pt x="996" y="1604"/>
                  </a:lnTo>
                  <a:lnTo>
                    <a:pt x="1144" y="1549"/>
                  </a:lnTo>
                  <a:lnTo>
                    <a:pt x="1291" y="1475"/>
                  </a:lnTo>
                  <a:lnTo>
                    <a:pt x="1402" y="1383"/>
                  </a:lnTo>
                  <a:lnTo>
                    <a:pt x="1494" y="1254"/>
                  </a:lnTo>
                  <a:lnTo>
                    <a:pt x="1568" y="1106"/>
                  </a:lnTo>
                  <a:lnTo>
                    <a:pt x="1605" y="940"/>
                  </a:lnTo>
                  <a:lnTo>
                    <a:pt x="1623" y="774"/>
                  </a:lnTo>
                  <a:lnTo>
                    <a:pt x="1605" y="608"/>
                  </a:lnTo>
                  <a:lnTo>
                    <a:pt x="1550" y="461"/>
                  </a:lnTo>
                  <a:lnTo>
                    <a:pt x="1476" y="332"/>
                  </a:lnTo>
                  <a:lnTo>
                    <a:pt x="1365" y="221"/>
                  </a:lnTo>
                  <a:lnTo>
                    <a:pt x="1255" y="129"/>
                  </a:lnTo>
                  <a:lnTo>
                    <a:pt x="1125" y="55"/>
                  </a:lnTo>
                  <a:lnTo>
                    <a:pt x="960" y="18"/>
                  </a:lnTo>
                  <a:lnTo>
                    <a:pt x="794"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4" name="Google Shape;4304;p15"/>
            <p:cNvSpPr/>
            <p:nvPr/>
          </p:nvSpPr>
          <p:spPr>
            <a:xfrm>
              <a:off x="5544325" y="1616375"/>
              <a:ext cx="40125" cy="40125"/>
            </a:xfrm>
            <a:custGeom>
              <a:avLst/>
              <a:gdLst/>
              <a:ahLst/>
              <a:cxnLst/>
              <a:rect l="l" t="t" r="r" b="b"/>
              <a:pathLst>
                <a:path w="1605" h="1605" extrusionOk="0">
                  <a:moveTo>
                    <a:pt x="664" y="0"/>
                  </a:moveTo>
                  <a:lnTo>
                    <a:pt x="517" y="55"/>
                  </a:lnTo>
                  <a:lnTo>
                    <a:pt x="369" y="111"/>
                  </a:lnTo>
                  <a:lnTo>
                    <a:pt x="240" y="221"/>
                  </a:lnTo>
                  <a:lnTo>
                    <a:pt x="148" y="332"/>
                  </a:lnTo>
                  <a:lnTo>
                    <a:pt x="74" y="480"/>
                  </a:lnTo>
                  <a:lnTo>
                    <a:pt x="19" y="627"/>
                  </a:lnTo>
                  <a:lnTo>
                    <a:pt x="1" y="793"/>
                  </a:lnTo>
                  <a:lnTo>
                    <a:pt x="19" y="959"/>
                  </a:lnTo>
                  <a:lnTo>
                    <a:pt x="56" y="1106"/>
                  </a:lnTo>
                  <a:lnTo>
                    <a:pt x="130" y="1236"/>
                  </a:lnTo>
                  <a:lnTo>
                    <a:pt x="222" y="1365"/>
                  </a:lnTo>
                  <a:lnTo>
                    <a:pt x="332" y="1457"/>
                  </a:lnTo>
                  <a:lnTo>
                    <a:pt x="461" y="1531"/>
                  </a:lnTo>
                  <a:lnTo>
                    <a:pt x="609" y="1586"/>
                  </a:lnTo>
                  <a:lnTo>
                    <a:pt x="775" y="1604"/>
                  </a:lnTo>
                  <a:lnTo>
                    <a:pt x="941" y="1586"/>
                  </a:lnTo>
                  <a:lnTo>
                    <a:pt x="1107" y="1549"/>
                  </a:lnTo>
                  <a:lnTo>
                    <a:pt x="1236" y="1475"/>
                  </a:lnTo>
                  <a:lnTo>
                    <a:pt x="1365" y="1383"/>
                  </a:lnTo>
                  <a:lnTo>
                    <a:pt x="1457" y="1272"/>
                  </a:lnTo>
                  <a:lnTo>
                    <a:pt x="1549" y="1125"/>
                  </a:lnTo>
                  <a:lnTo>
                    <a:pt x="1586" y="977"/>
                  </a:lnTo>
                  <a:lnTo>
                    <a:pt x="1605" y="811"/>
                  </a:lnTo>
                  <a:lnTo>
                    <a:pt x="1605" y="646"/>
                  </a:lnTo>
                  <a:lnTo>
                    <a:pt x="1549" y="498"/>
                  </a:lnTo>
                  <a:lnTo>
                    <a:pt x="1476" y="369"/>
                  </a:lnTo>
                  <a:lnTo>
                    <a:pt x="1383" y="240"/>
                  </a:lnTo>
                  <a:lnTo>
                    <a:pt x="1273" y="148"/>
                  </a:lnTo>
                  <a:lnTo>
                    <a:pt x="1144" y="74"/>
                  </a:lnTo>
                  <a:lnTo>
                    <a:pt x="996" y="19"/>
                  </a:lnTo>
                  <a:lnTo>
                    <a:pt x="84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5" name="Google Shape;4305;p15"/>
            <p:cNvSpPr/>
            <p:nvPr/>
          </p:nvSpPr>
          <p:spPr>
            <a:xfrm>
              <a:off x="6246825" y="1821950"/>
              <a:ext cx="39650" cy="39675"/>
            </a:xfrm>
            <a:custGeom>
              <a:avLst/>
              <a:gdLst/>
              <a:ahLst/>
              <a:cxnLst/>
              <a:rect l="l" t="t" r="r" b="b"/>
              <a:pathLst>
                <a:path w="1586" h="1587" extrusionOk="0">
                  <a:moveTo>
                    <a:pt x="775" y="1"/>
                  </a:moveTo>
                  <a:lnTo>
                    <a:pt x="609" y="19"/>
                  </a:lnTo>
                  <a:lnTo>
                    <a:pt x="461" y="74"/>
                  </a:lnTo>
                  <a:lnTo>
                    <a:pt x="332" y="148"/>
                  </a:lnTo>
                  <a:lnTo>
                    <a:pt x="221" y="259"/>
                  </a:lnTo>
                  <a:lnTo>
                    <a:pt x="111" y="369"/>
                  </a:lnTo>
                  <a:lnTo>
                    <a:pt x="56" y="517"/>
                  </a:lnTo>
                  <a:lnTo>
                    <a:pt x="0" y="664"/>
                  </a:lnTo>
                  <a:lnTo>
                    <a:pt x="0" y="812"/>
                  </a:lnTo>
                  <a:lnTo>
                    <a:pt x="19" y="978"/>
                  </a:lnTo>
                  <a:lnTo>
                    <a:pt x="56" y="1125"/>
                  </a:lnTo>
                  <a:lnTo>
                    <a:pt x="148" y="1254"/>
                  </a:lnTo>
                  <a:lnTo>
                    <a:pt x="240" y="1365"/>
                  </a:lnTo>
                  <a:lnTo>
                    <a:pt x="369" y="1457"/>
                  </a:lnTo>
                  <a:lnTo>
                    <a:pt x="498" y="1531"/>
                  </a:lnTo>
                  <a:lnTo>
                    <a:pt x="646" y="1586"/>
                  </a:lnTo>
                  <a:lnTo>
                    <a:pt x="812" y="1586"/>
                  </a:lnTo>
                  <a:lnTo>
                    <a:pt x="959" y="1568"/>
                  </a:lnTo>
                  <a:lnTo>
                    <a:pt x="1107" y="1513"/>
                  </a:lnTo>
                  <a:lnTo>
                    <a:pt x="1236" y="1439"/>
                  </a:lnTo>
                  <a:lnTo>
                    <a:pt x="1365" y="1347"/>
                  </a:lnTo>
                  <a:lnTo>
                    <a:pt x="1457" y="1218"/>
                  </a:lnTo>
                  <a:lnTo>
                    <a:pt x="1531" y="1088"/>
                  </a:lnTo>
                  <a:lnTo>
                    <a:pt x="1567" y="941"/>
                  </a:lnTo>
                  <a:lnTo>
                    <a:pt x="1586" y="775"/>
                  </a:lnTo>
                  <a:lnTo>
                    <a:pt x="1567" y="628"/>
                  </a:lnTo>
                  <a:lnTo>
                    <a:pt x="1512" y="480"/>
                  </a:lnTo>
                  <a:lnTo>
                    <a:pt x="1438" y="333"/>
                  </a:lnTo>
                  <a:lnTo>
                    <a:pt x="1328" y="222"/>
                  </a:lnTo>
                  <a:lnTo>
                    <a:pt x="1217" y="130"/>
                  </a:lnTo>
                  <a:lnTo>
                    <a:pt x="1070" y="56"/>
                  </a:lnTo>
                  <a:lnTo>
                    <a:pt x="922" y="19"/>
                  </a:lnTo>
                  <a:lnTo>
                    <a:pt x="775"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6" name="Google Shape;4306;p15"/>
            <p:cNvSpPr/>
            <p:nvPr/>
          </p:nvSpPr>
          <p:spPr>
            <a:xfrm>
              <a:off x="5929675" y="1767550"/>
              <a:ext cx="40125" cy="40150"/>
            </a:xfrm>
            <a:custGeom>
              <a:avLst/>
              <a:gdLst/>
              <a:ahLst/>
              <a:cxnLst/>
              <a:rect l="l" t="t" r="r" b="b"/>
              <a:pathLst>
                <a:path w="1605" h="1606" extrusionOk="0">
                  <a:moveTo>
                    <a:pt x="812" y="1"/>
                  </a:moveTo>
                  <a:lnTo>
                    <a:pt x="665" y="19"/>
                  </a:lnTo>
                  <a:lnTo>
                    <a:pt x="517" y="56"/>
                  </a:lnTo>
                  <a:lnTo>
                    <a:pt x="370" y="130"/>
                  </a:lnTo>
                  <a:lnTo>
                    <a:pt x="259" y="222"/>
                  </a:lnTo>
                  <a:lnTo>
                    <a:pt x="148" y="333"/>
                  </a:lnTo>
                  <a:lnTo>
                    <a:pt x="75" y="462"/>
                  </a:lnTo>
                  <a:lnTo>
                    <a:pt x="19" y="609"/>
                  </a:lnTo>
                  <a:lnTo>
                    <a:pt x="1" y="775"/>
                  </a:lnTo>
                  <a:lnTo>
                    <a:pt x="19" y="941"/>
                  </a:lnTo>
                  <a:lnTo>
                    <a:pt x="56" y="1089"/>
                  </a:lnTo>
                  <a:lnTo>
                    <a:pt x="130" y="1236"/>
                  </a:lnTo>
                  <a:lnTo>
                    <a:pt x="222" y="1365"/>
                  </a:lnTo>
                  <a:lnTo>
                    <a:pt x="351" y="1458"/>
                  </a:lnTo>
                  <a:lnTo>
                    <a:pt x="499" y="1531"/>
                  </a:lnTo>
                  <a:lnTo>
                    <a:pt x="646" y="1587"/>
                  </a:lnTo>
                  <a:lnTo>
                    <a:pt x="812" y="1605"/>
                  </a:lnTo>
                  <a:lnTo>
                    <a:pt x="978" y="1587"/>
                  </a:lnTo>
                  <a:lnTo>
                    <a:pt x="1126" y="1531"/>
                  </a:lnTo>
                  <a:lnTo>
                    <a:pt x="1255" y="1458"/>
                  </a:lnTo>
                  <a:lnTo>
                    <a:pt x="1365" y="1365"/>
                  </a:lnTo>
                  <a:lnTo>
                    <a:pt x="1476" y="1255"/>
                  </a:lnTo>
                  <a:lnTo>
                    <a:pt x="1531" y="1107"/>
                  </a:lnTo>
                  <a:lnTo>
                    <a:pt x="1586" y="960"/>
                  </a:lnTo>
                  <a:lnTo>
                    <a:pt x="1605" y="812"/>
                  </a:lnTo>
                  <a:lnTo>
                    <a:pt x="1586" y="646"/>
                  </a:lnTo>
                  <a:lnTo>
                    <a:pt x="1550" y="499"/>
                  </a:lnTo>
                  <a:lnTo>
                    <a:pt x="1476" y="370"/>
                  </a:lnTo>
                  <a:lnTo>
                    <a:pt x="1365" y="241"/>
                  </a:lnTo>
                  <a:lnTo>
                    <a:pt x="1255" y="148"/>
                  </a:lnTo>
                  <a:lnTo>
                    <a:pt x="1126" y="75"/>
                  </a:lnTo>
                  <a:lnTo>
                    <a:pt x="978" y="19"/>
                  </a:lnTo>
                  <a:lnTo>
                    <a:pt x="81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7" name="Google Shape;4307;p15"/>
            <p:cNvSpPr/>
            <p:nvPr/>
          </p:nvSpPr>
          <p:spPr>
            <a:xfrm>
              <a:off x="4628400" y="306325"/>
              <a:ext cx="40150" cy="40125"/>
            </a:xfrm>
            <a:custGeom>
              <a:avLst/>
              <a:gdLst/>
              <a:ahLst/>
              <a:cxnLst/>
              <a:rect l="l" t="t" r="r" b="b"/>
              <a:pathLst>
                <a:path w="1606" h="1605" extrusionOk="0">
                  <a:moveTo>
                    <a:pt x="794" y="1"/>
                  </a:moveTo>
                  <a:lnTo>
                    <a:pt x="646" y="19"/>
                  </a:lnTo>
                  <a:lnTo>
                    <a:pt x="499" y="75"/>
                  </a:lnTo>
                  <a:lnTo>
                    <a:pt x="351" y="148"/>
                  </a:lnTo>
                  <a:lnTo>
                    <a:pt x="241" y="241"/>
                  </a:lnTo>
                  <a:lnTo>
                    <a:pt x="148" y="351"/>
                  </a:lnTo>
                  <a:lnTo>
                    <a:pt x="75" y="480"/>
                  </a:lnTo>
                  <a:lnTo>
                    <a:pt x="19" y="628"/>
                  </a:lnTo>
                  <a:lnTo>
                    <a:pt x="1" y="794"/>
                  </a:lnTo>
                  <a:lnTo>
                    <a:pt x="19" y="960"/>
                  </a:lnTo>
                  <a:lnTo>
                    <a:pt x="56" y="1126"/>
                  </a:lnTo>
                  <a:lnTo>
                    <a:pt x="148" y="1255"/>
                  </a:lnTo>
                  <a:lnTo>
                    <a:pt x="241" y="1384"/>
                  </a:lnTo>
                  <a:lnTo>
                    <a:pt x="370" y="1476"/>
                  </a:lnTo>
                  <a:lnTo>
                    <a:pt x="499" y="1550"/>
                  </a:lnTo>
                  <a:lnTo>
                    <a:pt x="665" y="1587"/>
                  </a:lnTo>
                  <a:lnTo>
                    <a:pt x="831" y="1605"/>
                  </a:lnTo>
                  <a:lnTo>
                    <a:pt x="997" y="1587"/>
                  </a:lnTo>
                  <a:lnTo>
                    <a:pt x="1144" y="1531"/>
                  </a:lnTo>
                  <a:lnTo>
                    <a:pt x="1273" y="1457"/>
                  </a:lnTo>
                  <a:lnTo>
                    <a:pt x="1384" y="1347"/>
                  </a:lnTo>
                  <a:lnTo>
                    <a:pt x="1476" y="1236"/>
                  </a:lnTo>
                  <a:lnTo>
                    <a:pt x="1550" y="1107"/>
                  </a:lnTo>
                  <a:lnTo>
                    <a:pt x="1587" y="941"/>
                  </a:lnTo>
                  <a:lnTo>
                    <a:pt x="1605" y="794"/>
                  </a:lnTo>
                  <a:lnTo>
                    <a:pt x="1587" y="628"/>
                  </a:lnTo>
                  <a:lnTo>
                    <a:pt x="1531" y="480"/>
                  </a:lnTo>
                  <a:lnTo>
                    <a:pt x="1458" y="351"/>
                  </a:lnTo>
                  <a:lnTo>
                    <a:pt x="1365" y="241"/>
                  </a:lnTo>
                  <a:lnTo>
                    <a:pt x="1236" y="130"/>
                  </a:lnTo>
                  <a:lnTo>
                    <a:pt x="1107" y="75"/>
                  </a:lnTo>
                  <a:lnTo>
                    <a:pt x="960" y="19"/>
                  </a:lnTo>
                  <a:lnTo>
                    <a:pt x="794"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8" name="Google Shape;4308;p15"/>
            <p:cNvSpPr/>
            <p:nvPr/>
          </p:nvSpPr>
          <p:spPr>
            <a:xfrm>
              <a:off x="5110575" y="1293700"/>
              <a:ext cx="40125" cy="40125"/>
            </a:xfrm>
            <a:custGeom>
              <a:avLst/>
              <a:gdLst/>
              <a:ahLst/>
              <a:cxnLst/>
              <a:rect l="l" t="t" r="r" b="b"/>
              <a:pathLst>
                <a:path w="1605" h="1605" extrusionOk="0">
                  <a:moveTo>
                    <a:pt x="793" y="0"/>
                  </a:moveTo>
                  <a:lnTo>
                    <a:pt x="646" y="19"/>
                  </a:lnTo>
                  <a:lnTo>
                    <a:pt x="480" y="74"/>
                  </a:lnTo>
                  <a:lnTo>
                    <a:pt x="351" y="148"/>
                  </a:lnTo>
                  <a:lnTo>
                    <a:pt x="240" y="240"/>
                  </a:lnTo>
                  <a:lnTo>
                    <a:pt x="148" y="369"/>
                  </a:lnTo>
                  <a:lnTo>
                    <a:pt x="74" y="498"/>
                  </a:lnTo>
                  <a:lnTo>
                    <a:pt x="19" y="646"/>
                  </a:lnTo>
                  <a:lnTo>
                    <a:pt x="0" y="812"/>
                  </a:lnTo>
                  <a:lnTo>
                    <a:pt x="19" y="959"/>
                  </a:lnTo>
                  <a:lnTo>
                    <a:pt x="56" y="1107"/>
                  </a:lnTo>
                  <a:lnTo>
                    <a:pt x="129" y="1254"/>
                  </a:lnTo>
                  <a:lnTo>
                    <a:pt x="240" y="1365"/>
                  </a:lnTo>
                  <a:lnTo>
                    <a:pt x="351" y="1457"/>
                  </a:lnTo>
                  <a:lnTo>
                    <a:pt x="480" y="1531"/>
                  </a:lnTo>
                  <a:lnTo>
                    <a:pt x="627" y="1586"/>
                  </a:lnTo>
                  <a:lnTo>
                    <a:pt x="793" y="1605"/>
                  </a:lnTo>
                  <a:lnTo>
                    <a:pt x="959" y="1586"/>
                  </a:lnTo>
                  <a:lnTo>
                    <a:pt x="1107" y="1549"/>
                  </a:lnTo>
                  <a:lnTo>
                    <a:pt x="1254" y="1476"/>
                  </a:lnTo>
                  <a:lnTo>
                    <a:pt x="1365" y="1365"/>
                  </a:lnTo>
                  <a:lnTo>
                    <a:pt x="1475" y="1254"/>
                  </a:lnTo>
                  <a:lnTo>
                    <a:pt x="1549" y="1107"/>
                  </a:lnTo>
                  <a:lnTo>
                    <a:pt x="1586" y="959"/>
                  </a:lnTo>
                  <a:lnTo>
                    <a:pt x="1604" y="793"/>
                  </a:lnTo>
                  <a:lnTo>
                    <a:pt x="1586" y="627"/>
                  </a:lnTo>
                  <a:lnTo>
                    <a:pt x="1531" y="480"/>
                  </a:lnTo>
                  <a:lnTo>
                    <a:pt x="1457" y="351"/>
                  </a:lnTo>
                  <a:lnTo>
                    <a:pt x="1365" y="240"/>
                  </a:lnTo>
                  <a:lnTo>
                    <a:pt x="1236" y="130"/>
                  </a:lnTo>
                  <a:lnTo>
                    <a:pt x="1107" y="74"/>
                  </a:lnTo>
                  <a:lnTo>
                    <a:pt x="959" y="19"/>
                  </a:lnTo>
                  <a:lnTo>
                    <a:pt x="793"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9" name="Google Shape;4309;p15"/>
            <p:cNvSpPr/>
            <p:nvPr/>
          </p:nvSpPr>
          <p:spPr>
            <a:xfrm>
              <a:off x="4782375" y="825825"/>
              <a:ext cx="40125" cy="40125"/>
            </a:xfrm>
            <a:custGeom>
              <a:avLst/>
              <a:gdLst/>
              <a:ahLst/>
              <a:cxnLst/>
              <a:rect l="l" t="t" r="r" b="b"/>
              <a:pathLst>
                <a:path w="1605" h="1605" extrusionOk="0">
                  <a:moveTo>
                    <a:pt x="812" y="1"/>
                  </a:moveTo>
                  <a:lnTo>
                    <a:pt x="646" y="19"/>
                  </a:lnTo>
                  <a:lnTo>
                    <a:pt x="498" y="56"/>
                  </a:lnTo>
                  <a:lnTo>
                    <a:pt x="369" y="130"/>
                  </a:lnTo>
                  <a:lnTo>
                    <a:pt x="240" y="222"/>
                  </a:lnTo>
                  <a:lnTo>
                    <a:pt x="148" y="351"/>
                  </a:lnTo>
                  <a:lnTo>
                    <a:pt x="74" y="480"/>
                  </a:lnTo>
                  <a:lnTo>
                    <a:pt x="19" y="628"/>
                  </a:lnTo>
                  <a:lnTo>
                    <a:pt x="0" y="775"/>
                  </a:lnTo>
                  <a:lnTo>
                    <a:pt x="19" y="941"/>
                  </a:lnTo>
                  <a:lnTo>
                    <a:pt x="74" y="1107"/>
                  </a:lnTo>
                  <a:lnTo>
                    <a:pt x="148" y="1254"/>
                  </a:lnTo>
                  <a:lnTo>
                    <a:pt x="240" y="1365"/>
                  </a:lnTo>
                  <a:lnTo>
                    <a:pt x="369" y="1476"/>
                  </a:lnTo>
                  <a:lnTo>
                    <a:pt x="498" y="1549"/>
                  </a:lnTo>
                  <a:lnTo>
                    <a:pt x="664" y="1586"/>
                  </a:lnTo>
                  <a:lnTo>
                    <a:pt x="830" y="1605"/>
                  </a:lnTo>
                  <a:lnTo>
                    <a:pt x="977" y="1586"/>
                  </a:lnTo>
                  <a:lnTo>
                    <a:pt x="1125" y="1531"/>
                  </a:lnTo>
                  <a:lnTo>
                    <a:pt x="1272" y="1457"/>
                  </a:lnTo>
                  <a:lnTo>
                    <a:pt x="1383" y="1365"/>
                  </a:lnTo>
                  <a:lnTo>
                    <a:pt x="1475" y="1236"/>
                  </a:lnTo>
                  <a:lnTo>
                    <a:pt x="1549" y="1107"/>
                  </a:lnTo>
                  <a:lnTo>
                    <a:pt x="1586" y="959"/>
                  </a:lnTo>
                  <a:lnTo>
                    <a:pt x="1604" y="794"/>
                  </a:lnTo>
                  <a:lnTo>
                    <a:pt x="1586" y="628"/>
                  </a:lnTo>
                  <a:lnTo>
                    <a:pt x="1549" y="480"/>
                  </a:lnTo>
                  <a:lnTo>
                    <a:pt x="1475" y="351"/>
                  </a:lnTo>
                  <a:lnTo>
                    <a:pt x="1365" y="240"/>
                  </a:lnTo>
                  <a:lnTo>
                    <a:pt x="1254" y="148"/>
                  </a:lnTo>
                  <a:lnTo>
                    <a:pt x="1125" y="74"/>
                  </a:lnTo>
                  <a:lnTo>
                    <a:pt x="977" y="19"/>
                  </a:lnTo>
                  <a:lnTo>
                    <a:pt x="81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0" name="Google Shape;4310;p15"/>
            <p:cNvSpPr/>
            <p:nvPr/>
          </p:nvSpPr>
          <p:spPr>
            <a:xfrm>
              <a:off x="5849925" y="1753725"/>
              <a:ext cx="39675" cy="39225"/>
            </a:xfrm>
            <a:custGeom>
              <a:avLst/>
              <a:gdLst/>
              <a:ahLst/>
              <a:cxnLst/>
              <a:rect l="l" t="t" r="r" b="b"/>
              <a:pathLst>
                <a:path w="1587" h="1569" extrusionOk="0">
                  <a:moveTo>
                    <a:pt x="794" y="1"/>
                  </a:moveTo>
                  <a:lnTo>
                    <a:pt x="628" y="19"/>
                  </a:lnTo>
                  <a:lnTo>
                    <a:pt x="480" y="75"/>
                  </a:lnTo>
                  <a:lnTo>
                    <a:pt x="351" y="148"/>
                  </a:lnTo>
                  <a:lnTo>
                    <a:pt x="222" y="240"/>
                  </a:lnTo>
                  <a:lnTo>
                    <a:pt x="130" y="370"/>
                  </a:lnTo>
                  <a:lnTo>
                    <a:pt x="56" y="499"/>
                  </a:lnTo>
                  <a:lnTo>
                    <a:pt x="19" y="646"/>
                  </a:lnTo>
                  <a:lnTo>
                    <a:pt x="1" y="812"/>
                  </a:lnTo>
                  <a:lnTo>
                    <a:pt x="38" y="978"/>
                  </a:lnTo>
                  <a:lnTo>
                    <a:pt x="75" y="1125"/>
                  </a:lnTo>
                  <a:lnTo>
                    <a:pt x="148" y="1236"/>
                  </a:lnTo>
                  <a:lnTo>
                    <a:pt x="241" y="1347"/>
                  </a:lnTo>
                  <a:lnTo>
                    <a:pt x="351" y="1439"/>
                  </a:lnTo>
                  <a:lnTo>
                    <a:pt x="462" y="1494"/>
                  </a:lnTo>
                  <a:lnTo>
                    <a:pt x="609" y="1550"/>
                  </a:lnTo>
                  <a:lnTo>
                    <a:pt x="775" y="1568"/>
                  </a:lnTo>
                  <a:lnTo>
                    <a:pt x="941" y="1568"/>
                  </a:lnTo>
                  <a:lnTo>
                    <a:pt x="1089" y="1531"/>
                  </a:lnTo>
                  <a:lnTo>
                    <a:pt x="1218" y="1457"/>
                  </a:lnTo>
                  <a:lnTo>
                    <a:pt x="1347" y="1347"/>
                  </a:lnTo>
                  <a:lnTo>
                    <a:pt x="1439" y="1236"/>
                  </a:lnTo>
                  <a:lnTo>
                    <a:pt x="1513" y="1089"/>
                  </a:lnTo>
                  <a:lnTo>
                    <a:pt x="1568" y="941"/>
                  </a:lnTo>
                  <a:lnTo>
                    <a:pt x="1587" y="794"/>
                  </a:lnTo>
                  <a:lnTo>
                    <a:pt x="1568" y="628"/>
                  </a:lnTo>
                  <a:lnTo>
                    <a:pt x="1531" y="480"/>
                  </a:lnTo>
                  <a:lnTo>
                    <a:pt x="1439" y="351"/>
                  </a:lnTo>
                  <a:lnTo>
                    <a:pt x="1347" y="222"/>
                  </a:lnTo>
                  <a:lnTo>
                    <a:pt x="1236" y="130"/>
                  </a:lnTo>
                  <a:lnTo>
                    <a:pt x="1089" y="56"/>
                  </a:lnTo>
                  <a:lnTo>
                    <a:pt x="941" y="19"/>
                  </a:lnTo>
                  <a:lnTo>
                    <a:pt x="794"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1" name="Google Shape;4311;p15"/>
            <p:cNvSpPr/>
            <p:nvPr/>
          </p:nvSpPr>
          <p:spPr>
            <a:xfrm>
              <a:off x="5176950" y="1388650"/>
              <a:ext cx="38750" cy="38750"/>
            </a:xfrm>
            <a:custGeom>
              <a:avLst/>
              <a:gdLst/>
              <a:ahLst/>
              <a:cxnLst/>
              <a:rect l="l" t="t" r="r" b="b"/>
              <a:pathLst>
                <a:path w="1550" h="1550" extrusionOk="0">
                  <a:moveTo>
                    <a:pt x="793" y="1"/>
                  </a:moveTo>
                  <a:lnTo>
                    <a:pt x="646" y="19"/>
                  </a:lnTo>
                  <a:lnTo>
                    <a:pt x="498" y="74"/>
                  </a:lnTo>
                  <a:lnTo>
                    <a:pt x="369" y="130"/>
                  </a:lnTo>
                  <a:lnTo>
                    <a:pt x="240" y="222"/>
                  </a:lnTo>
                  <a:lnTo>
                    <a:pt x="148" y="351"/>
                  </a:lnTo>
                  <a:lnTo>
                    <a:pt x="74" y="480"/>
                  </a:lnTo>
                  <a:lnTo>
                    <a:pt x="19" y="609"/>
                  </a:lnTo>
                  <a:lnTo>
                    <a:pt x="0" y="757"/>
                  </a:lnTo>
                  <a:lnTo>
                    <a:pt x="19" y="904"/>
                  </a:lnTo>
                  <a:lnTo>
                    <a:pt x="56" y="1052"/>
                  </a:lnTo>
                  <a:lnTo>
                    <a:pt x="129" y="1181"/>
                  </a:lnTo>
                  <a:lnTo>
                    <a:pt x="222" y="1310"/>
                  </a:lnTo>
                  <a:lnTo>
                    <a:pt x="332" y="1402"/>
                  </a:lnTo>
                  <a:lnTo>
                    <a:pt x="461" y="1476"/>
                  </a:lnTo>
                  <a:lnTo>
                    <a:pt x="609" y="1531"/>
                  </a:lnTo>
                  <a:lnTo>
                    <a:pt x="756" y="1550"/>
                  </a:lnTo>
                  <a:lnTo>
                    <a:pt x="904" y="1531"/>
                  </a:lnTo>
                  <a:lnTo>
                    <a:pt x="1051" y="1494"/>
                  </a:lnTo>
                  <a:lnTo>
                    <a:pt x="1180" y="1420"/>
                  </a:lnTo>
                  <a:lnTo>
                    <a:pt x="1309" y="1328"/>
                  </a:lnTo>
                  <a:lnTo>
                    <a:pt x="1402" y="1218"/>
                  </a:lnTo>
                  <a:lnTo>
                    <a:pt x="1475" y="1089"/>
                  </a:lnTo>
                  <a:lnTo>
                    <a:pt x="1531" y="941"/>
                  </a:lnTo>
                  <a:lnTo>
                    <a:pt x="1549" y="794"/>
                  </a:lnTo>
                  <a:lnTo>
                    <a:pt x="1531" y="646"/>
                  </a:lnTo>
                  <a:lnTo>
                    <a:pt x="1494" y="499"/>
                  </a:lnTo>
                  <a:lnTo>
                    <a:pt x="1420" y="369"/>
                  </a:lnTo>
                  <a:lnTo>
                    <a:pt x="1328" y="259"/>
                  </a:lnTo>
                  <a:lnTo>
                    <a:pt x="1217" y="148"/>
                  </a:lnTo>
                  <a:lnTo>
                    <a:pt x="1088" y="74"/>
                  </a:lnTo>
                  <a:lnTo>
                    <a:pt x="941" y="38"/>
                  </a:lnTo>
                  <a:lnTo>
                    <a:pt x="79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2" name="Google Shape;4312;p15"/>
            <p:cNvSpPr/>
            <p:nvPr/>
          </p:nvSpPr>
          <p:spPr>
            <a:xfrm>
              <a:off x="4666200" y="561250"/>
              <a:ext cx="38750" cy="38725"/>
            </a:xfrm>
            <a:custGeom>
              <a:avLst/>
              <a:gdLst/>
              <a:ahLst/>
              <a:cxnLst/>
              <a:rect l="l" t="t" r="r" b="b"/>
              <a:pathLst>
                <a:path w="1550" h="1549" extrusionOk="0">
                  <a:moveTo>
                    <a:pt x="757" y="0"/>
                  </a:moveTo>
                  <a:lnTo>
                    <a:pt x="609" y="19"/>
                  </a:lnTo>
                  <a:lnTo>
                    <a:pt x="462" y="55"/>
                  </a:lnTo>
                  <a:lnTo>
                    <a:pt x="333" y="129"/>
                  </a:lnTo>
                  <a:lnTo>
                    <a:pt x="222" y="221"/>
                  </a:lnTo>
                  <a:lnTo>
                    <a:pt x="130" y="350"/>
                  </a:lnTo>
                  <a:lnTo>
                    <a:pt x="56" y="480"/>
                  </a:lnTo>
                  <a:lnTo>
                    <a:pt x="19" y="609"/>
                  </a:lnTo>
                  <a:lnTo>
                    <a:pt x="1" y="756"/>
                  </a:lnTo>
                  <a:lnTo>
                    <a:pt x="19" y="922"/>
                  </a:lnTo>
                  <a:lnTo>
                    <a:pt x="56" y="1051"/>
                  </a:lnTo>
                  <a:lnTo>
                    <a:pt x="130" y="1180"/>
                  </a:lnTo>
                  <a:lnTo>
                    <a:pt x="222" y="1309"/>
                  </a:lnTo>
                  <a:lnTo>
                    <a:pt x="333" y="1401"/>
                  </a:lnTo>
                  <a:lnTo>
                    <a:pt x="462" y="1475"/>
                  </a:lnTo>
                  <a:lnTo>
                    <a:pt x="609" y="1531"/>
                  </a:lnTo>
                  <a:lnTo>
                    <a:pt x="757" y="1549"/>
                  </a:lnTo>
                  <a:lnTo>
                    <a:pt x="904" y="1531"/>
                  </a:lnTo>
                  <a:lnTo>
                    <a:pt x="1052" y="1475"/>
                  </a:lnTo>
                  <a:lnTo>
                    <a:pt x="1199" y="1401"/>
                  </a:lnTo>
                  <a:lnTo>
                    <a:pt x="1310" y="1309"/>
                  </a:lnTo>
                  <a:lnTo>
                    <a:pt x="1421" y="1180"/>
                  </a:lnTo>
                  <a:lnTo>
                    <a:pt x="1494" y="1051"/>
                  </a:lnTo>
                  <a:lnTo>
                    <a:pt x="1531" y="904"/>
                  </a:lnTo>
                  <a:lnTo>
                    <a:pt x="1550" y="738"/>
                  </a:lnTo>
                  <a:lnTo>
                    <a:pt x="1531" y="590"/>
                  </a:lnTo>
                  <a:lnTo>
                    <a:pt x="1476" y="461"/>
                  </a:lnTo>
                  <a:lnTo>
                    <a:pt x="1402" y="332"/>
                  </a:lnTo>
                  <a:lnTo>
                    <a:pt x="1292" y="221"/>
                  </a:lnTo>
                  <a:lnTo>
                    <a:pt x="1181" y="129"/>
                  </a:lnTo>
                  <a:lnTo>
                    <a:pt x="1052" y="55"/>
                  </a:lnTo>
                  <a:lnTo>
                    <a:pt x="904"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3" name="Google Shape;4313;p15"/>
            <p:cNvSpPr/>
            <p:nvPr/>
          </p:nvSpPr>
          <p:spPr>
            <a:xfrm>
              <a:off x="6327025" y="1836700"/>
              <a:ext cx="38750" cy="38750"/>
            </a:xfrm>
            <a:custGeom>
              <a:avLst/>
              <a:gdLst/>
              <a:ahLst/>
              <a:cxnLst/>
              <a:rect l="l" t="t" r="r" b="b"/>
              <a:pathLst>
                <a:path w="1550" h="1550" extrusionOk="0">
                  <a:moveTo>
                    <a:pt x="793" y="1"/>
                  </a:moveTo>
                  <a:lnTo>
                    <a:pt x="646" y="19"/>
                  </a:lnTo>
                  <a:lnTo>
                    <a:pt x="498" y="56"/>
                  </a:lnTo>
                  <a:lnTo>
                    <a:pt x="369" y="130"/>
                  </a:lnTo>
                  <a:lnTo>
                    <a:pt x="259" y="222"/>
                  </a:lnTo>
                  <a:lnTo>
                    <a:pt x="148" y="333"/>
                  </a:lnTo>
                  <a:lnTo>
                    <a:pt x="74" y="462"/>
                  </a:lnTo>
                  <a:lnTo>
                    <a:pt x="19" y="591"/>
                  </a:lnTo>
                  <a:lnTo>
                    <a:pt x="0" y="757"/>
                  </a:lnTo>
                  <a:lnTo>
                    <a:pt x="19" y="904"/>
                  </a:lnTo>
                  <a:lnTo>
                    <a:pt x="56" y="1052"/>
                  </a:lnTo>
                  <a:lnTo>
                    <a:pt x="130" y="1199"/>
                  </a:lnTo>
                  <a:lnTo>
                    <a:pt x="222" y="1310"/>
                  </a:lnTo>
                  <a:lnTo>
                    <a:pt x="351" y="1420"/>
                  </a:lnTo>
                  <a:lnTo>
                    <a:pt x="480" y="1494"/>
                  </a:lnTo>
                  <a:lnTo>
                    <a:pt x="627" y="1531"/>
                  </a:lnTo>
                  <a:lnTo>
                    <a:pt x="793" y="1549"/>
                  </a:lnTo>
                  <a:lnTo>
                    <a:pt x="941" y="1531"/>
                  </a:lnTo>
                  <a:lnTo>
                    <a:pt x="1088" y="1494"/>
                  </a:lnTo>
                  <a:lnTo>
                    <a:pt x="1217" y="1402"/>
                  </a:lnTo>
                  <a:lnTo>
                    <a:pt x="1328" y="1310"/>
                  </a:lnTo>
                  <a:lnTo>
                    <a:pt x="1420" y="1199"/>
                  </a:lnTo>
                  <a:lnTo>
                    <a:pt x="1494" y="1070"/>
                  </a:lnTo>
                  <a:lnTo>
                    <a:pt x="1531" y="923"/>
                  </a:lnTo>
                  <a:lnTo>
                    <a:pt x="1549" y="775"/>
                  </a:lnTo>
                  <a:lnTo>
                    <a:pt x="1531" y="628"/>
                  </a:lnTo>
                  <a:lnTo>
                    <a:pt x="1494" y="480"/>
                  </a:lnTo>
                  <a:lnTo>
                    <a:pt x="1420" y="351"/>
                  </a:lnTo>
                  <a:lnTo>
                    <a:pt x="1328" y="240"/>
                  </a:lnTo>
                  <a:lnTo>
                    <a:pt x="1217" y="148"/>
                  </a:lnTo>
                  <a:lnTo>
                    <a:pt x="1088" y="74"/>
                  </a:lnTo>
                  <a:lnTo>
                    <a:pt x="941" y="19"/>
                  </a:lnTo>
                  <a:lnTo>
                    <a:pt x="79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4" name="Google Shape;4314;p15"/>
            <p:cNvSpPr/>
            <p:nvPr/>
          </p:nvSpPr>
          <p:spPr>
            <a:xfrm>
              <a:off x="5770650" y="1739900"/>
              <a:ext cx="38275" cy="38275"/>
            </a:xfrm>
            <a:custGeom>
              <a:avLst/>
              <a:gdLst/>
              <a:ahLst/>
              <a:cxnLst/>
              <a:rect l="l" t="t" r="r" b="b"/>
              <a:pathLst>
                <a:path w="1531" h="1531" extrusionOk="0">
                  <a:moveTo>
                    <a:pt x="757" y="1"/>
                  </a:moveTo>
                  <a:lnTo>
                    <a:pt x="609" y="19"/>
                  </a:lnTo>
                  <a:lnTo>
                    <a:pt x="462" y="74"/>
                  </a:lnTo>
                  <a:lnTo>
                    <a:pt x="333" y="148"/>
                  </a:lnTo>
                  <a:lnTo>
                    <a:pt x="222" y="240"/>
                  </a:lnTo>
                  <a:lnTo>
                    <a:pt x="130" y="351"/>
                  </a:lnTo>
                  <a:lnTo>
                    <a:pt x="56" y="480"/>
                  </a:lnTo>
                  <a:lnTo>
                    <a:pt x="19" y="628"/>
                  </a:lnTo>
                  <a:lnTo>
                    <a:pt x="1" y="775"/>
                  </a:lnTo>
                  <a:lnTo>
                    <a:pt x="19" y="941"/>
                  </a:lnTo>
                  <a:lnTo>
                    <a:pt x="74" y="1070"/>
                  </a:lnTo>
                  <a:lnTo>
                    <a:pt x="148" y="1199"/>
                  </a:lnTo>
                  <a:lnTo>
                    <a:pt x="240" y="1310"/>
                  </a:lnTo>
                  <a:lnTo>
                    <a:pt x="369" y="1402"/>
                  </a:lnTo>
                  <a:lnTo>
                    <a:pt x="498" y="1476"/>
                  </a:lnTo>
                  <a:lnTo>
                    <a:pt x="628" y="1531"/>
                  </a:lnTo>
                  <a:lnTo>
                    <a:pt x="793" y="1531"/>
                  </a:lnTo>
                  <a:lnTo>
                    <a:pt x="941" y="1513"/>
                  </a:lnTo>
                  <a:lnTo>
                    <a:pt x="1070" y="1476"/>
                  </a:lnTo>
                  <a:lnTo>
                    <a:pt x="1199" y="1383"/>
                  </a:lnTo>
                  <a:lnTo>
                    <a:pt x="1310" y="1291"/>
                  </a:lnTo>
                  <a:lnTo>
                    <a:pt x="1420" y="1181"/>
                  </a:lnTo>
                  <a:lnTo>
                    <a:pt x="1476" y="1052"/>
                  </a:lnTo>
                  <a:lnTo>
                    <a:pt x="1531" y="904"/>
                  </a:lnTo>
                  <a:lnTo>
                    <a:pt x="1531" y="757"/>
                  </a:lnTo>
                  <a:lnTo>
                    <a:pt x="1513" y="609"/>
                  </a:lnTo>
                  <a:lnTo>
                    <a:pt x="1476" y="462"/>
                  </a:lnTo>
                  <a:lnTo>
                    <a:pt x="1402" y="333"/>
                  </a:lnTo>
                  <a:lnTo>
                    <a:pt x="1291" y="222"/>
                  </a:lnTo>
                  <a:lnTo>
                    <a:pt x="1181" y="130"/>
                  </a:lnTo>
                  <a:lnTo>
                    <a:pt x="1052" y="56"/>
                  </a:lnTo>
                  <a:lnTo>
                    <a:pt x="904" y="19"/>
                  </a:lnTo>
                  <a:lnTo>
                    <a:pt x="757"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5" name="Google Shape;4315;p15"/>
            <p:cNvSpPr/>
            <p:nvPr/>
          </p:nvSpPr>
          <p:spPr>
            <a:xfrm>
              <a:off x="5322150" y="1494225"/>
              <a:ext cx="39200" cy="39200"/>
            </a:xfrm>
            <a:custGeom>
              <a:avLst/>
              <a:gdLst/>
              <a:ahLst/>
              <a:cxnLst/>
              <a:rect l="l" t="t" r="r" b="b"/>
              <a:pathLst>
                <a:path w="1568" h="1568" extrusionOk="0">
                  <a:moveTo>
                    <a:pt x="683" y="0"/>
                  </a:moveTo>
                  <a:lnTo>
                    <a:pt x="535" y="37"/>
                  </a:lnTo>
                  <a:lnTo>
                    <a:pt x="406" y="111"/>
                  </a:lnTo>
                  <a:lnTo>
                    <a:pt x="277" y="203"/>
                  </a:lnTo>
                  <a:lnTo>
                    <a:pt x="166" y="314"/>
                  </a:lnTo>
                  <a:lnTo>
                    <a:pt x="93" y="443"/>
                  </a:lnTo>
                  <a:lnTo>
                    <a:pt x="37" y="590"/>
                  </a:lnTo>
                  <a:lnTo>
                    <a:pt x="0" y="756"/>
                  </a:lnTo>
                  <a:lnTo>
                    <a:pt x="19" y="904"/>
                  </a:lnTo>
                  <a:lnTo>
                    <a:pt x="56" y="1033"/>
                  </a:lnTo>
                  <a:lnTo>
                    <a:pt x="129" y="1180"/>
                  </a:lnTo>
                  <a:lnTo>
                    <a:pt x="203" y="1291"/>
                  </a:lnTo>
                  <a:lnTo>
                    <a:pt x="314" y="1401"/>
                  </a:lnTo>
                  <a:lnTo>
                    <a:pt x="443" y="1475"/>
                  </a:lnTo>
                  <a:lnTo>
                    <a:pt x="590" y="1530"/>
                  </a:lnTo>
                  <a:lnTo>
                    <a:pt x="738" y="1567"/>
                  </a:lnTo>
                  <a:lnTo>
                    <a:pt x="885" y="1549"/>
                  </a:lnTo>
                  <a:lnTo>
                    <a:pt x="1033" y="1512"/>
                  </a:lnTo>
                  <a:lnTo>
                    <a:pt x="1180" y="1457"/>
                  </a:lnTo>
                  <a:lnTo>
                    <a:pt x="1309" y="1346"/>
                  </a:lnTo>
                  <a:lnTo>
                    <a:pt x="1402" y="1235"/>
                  </a:lnTo>
                  <a:lnTo>
                    <a:pt x="1494" y="1106"/>
                  </a:lnTo>
                  <a:lnTo>
                    <a:pt x="1549" y="959"/>
                  </a:lnTo>
                  <a:lnTo>
                    <a:pt x="1568" y="811"/>
                  </a:lnTo>
                  <a:lnTo>
                    <a:pt x="1568" y="664"/>
                  </a:lnTo>
                  <a:lnTo>
                    <a:pt x="1531" y="516"/>
                  </a:lnTo>
                  <a:lnTo>
                    <a:pt x="1457" y="387"/>
                  </a:lnTo>
                  <a:lnTo>
                    <a:pt x="1365" y="258"/>
                  </a:lnTo>
                  <a:lnTo>
                    <a:pt x="1254" y="166"/>
                  </a:lnTo>
                  <a:lnTo>
                    <a:pt x="1125" y="74"/>
                  </a:lnTo>
                  <a:lnTo>
                    <a:pt x="996" y="19"/>
                  </a:lnTo>
                  <a:lnTo>
                    <a:pt x="84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6" name="Google Shape;4316;p15"/>
            <p:cNvSpPr/>
            <p:nvPr/>
          </p:nvSpPr>
          <p:spPr>
            <a:xfrm>
              <a:off x="4615500" y="387925"/>
              <a:ext cx="36900" cy="36900"/>
            </a:xfrm>
            <a:custGeom>
              <a:avLst/>
              <a:gdLst/>
              <a:ahLst/>
              <a:cxnLst/>
              <a:rect l="l" t="t" r="r" b="b"/>
              <a:pathLst>
                <a:path w="1476" h="1476" extrusionOk="0">
                  <a:moveTo>
                    <a:pt x="738" y="0"/>
                  </a:moveTo>
                  <a:lnTo>
                    <a:pt x="572" y="19"/>
                  </a:lnTo>
                  <a:lnTo>
                    <a:pt x="443" y="56"/>
                  </a:lnTo>
                  <a:lnTo>
                    <a:pt x="314" y="129"/>
                  </a:lnTo>
                  <a:lnTo>
                    <a:pt x="222" y="203"/>
                  </a:lnTo>
                  <a:lnTo>
                    <a:pt x="130" y="295"/>
                  </a:lnTo>
                  <a:lnTo>
                    <a:pt x="74" y="424"/>
                  </a:lnTo>
                  <a:lnTo>
                    <a:pt x="38" y="554"/>
                  </a:lnTo>
                  <a:lnTo>
                    <a:pt x="1" y="720"/>
                  </a:lnTo>
                  <a:lnTo>
                    <a:pt x="19" y="867"/>
                  </a:lnTo>
                  <a:lnTo>
                    <a:pt x="56" y="1015"/>
                  </a:lnTo>
                  <a:lnTo>
                    <a:pt x="111" y="1144"/>
                  </a:lnTo>
                  <a:lnTo>
                    <a:pt x="222" y="1254"/>
                  </a:lnTo>
                  <a:lnTo>
                    <a:pt x="333" y="1346"/>
                  </a:lnTo>
                  <a:lnTo>
                    <a:pt x="462" y="1420"/>
                  </a:lnTo>
                  <a:lnTo>
                    <a:pt x="609" y="1457"/>
                  </a:lnTo>
                  <a:lnTo>
                    <a:pt x="775" y="1475"/>
                  </a:lnTo>
                  <a:lnTo>
                    <a:pt x="923" y="1457"/>
                  </a:lnTo>
                  <a:lnTo>
                    <a:pt x="1052" y="1420"/>
                  </a:lnTo>
                  <a:lnTo>
                    <a:pt x="1181" y="1346"/>
                  </a:lnTo>
                  <a:lnTo>
                    <a:pt x="1273" y="1273"/>
                  </a:lnTo>
                  <a:lnTo>
                    <a:pt x="1347" y="1180"/>
                  </a:lnTo>
                  <a:lnTo>
                    <a:pt x="1420" y="1051"/>
                  </a:lnTo>
                  <a:lnTo>
                    <a:pt x="1457" y="922"/>
                  </a:lnTo>
                  <a:lnTo>
                    <a:pt x="1476" y="756"/>
                  </a:lnTo>
                  <a:lnTo>
                    <a:pt x="1476" y="609"/>
                  </a:lnTo>
                  <a:lnTo>
                    <a:pt x="1439" y="461"/>
                  </a:lnTo>
                  <a:lnTo>
                    <a:pt x="1365" y="332"/>
                  </a:lnTo>
                  <a:lnTo>
                    <a:pt x="1273" y="222"/>
                  </a:lnTo>
                  <a:lnTo>
                    <a:pt x="1162" y="129"/>
                  </a:lnTo>
                  <a:lnTo>
                    <a:pt x="1033" y="56"/>
                  </a:lnTo>
                  <a:lnTo>
                    <a:pt x="886" y="19"/>
                  </a:lnTo>
                  <a:lnTo>
                    <a:pt x="73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7" name="Google Shape;4317;p15"/>
            <p:cNvSpPr/>
            <p:nvPr/>
          </p:nvSpPr>
          <p:spPr>
            <a:xfrm>
              <a:off x="4717825" y="732725"/>
              <a:ext cx="37825" cy="37825"/>
            </a:xfrm>
            <a:custGeom>
              <a:avLst/>
              <a:gdLst/>
              <a:ahLst/>
              <a:cxnLst/>
              <a:rect l="l" t="t" r="r" b="b"/>
              <a:pathLst>
                <a:path w="1513" h="1513" extrusionOk="0">
                  <a:moveTo>
                    <a:pt x="738" y="0"/>
                  </a:moveTo>
                  <a:lnTo>
                    <a:pt x="591" y="19"/>
                  </a:lnTo>
                  <a:lnTo>
                    <a:pt x="443" y="74"/>
                  </a:lnTo>
                  <a:lnTo>
                    <a:pt x="314" y="148"/>
                  </a:lnTo>
                  <a:lnTo>
                    <a:pt x="204" y="258"/>
                  </a:lnTo>
                  <a:lnTo>
                    <a:pt x="112" y="369"/>
                  </a:lnTo>
                  <a:lnTo>
                    <a:pt x="38" y="498"/>
                  </a:lnTo>
                  <a:lnTo>
                    <a:pt x="19" y="646"/>
                  </a:lnTo>
                  <a:lnTo>
                    <a:pt x="1" y="793"/>
                  </a:lnTo>
                  <a:lnTo>
                    <a:pt x="38" y="959"/>
                  </a:lnTo>
                  <a:lnTo>
                    <a:pt x="93" y="1088"/>
                  </a:lnTo>
                  <a:lnTo>
                    <a:pt x="148" y="1217"/>
                  </a:lnTo>
                  <a:lnTo>
                    <a:pt x="241" y="1309"/>
                  </a:lnTo>
                  <a:lnTo>
                    <a:pt x="351" y="1383"/>
                  </a:lnTo>
                  <a:lnTo>
                    <a:pt x="462" y="1457"/>
                  </a:lnTo>
                  <a:lnTo>
                    <a:pt x="609" y="1494"/>
                  </a:lnTo>
                  <a:lnTo>
                    <a:pt x="757" y="1512"/>
                  </a:lnTo>
                  <a:lnTo>
                    <a:pt x="904" y="1494"/>
                  </a:lnTo>
                  <a:lnTo>
                    <a:pt x="1052" y="1457"/>
                  </a:lnTo>
                  <a:lnTo>
                    <a:pt x="1181" y="1383"/>
                  </a:lnTo>
                  <a:lnTo>
                    <a:pt x="1292" y="1291"/>
                  </a:lnTo>
                  <a:lnTo>
                    <a:pt x="1384" y="1180"/>
                  </a:lnTo>
                  <a:lnTo>
                    <a:pt x="1458" y="1033"/>
                  </a:lnTo>
                  <a:lnTo>
                    <a:pt x="1513" y="904"/>
                  </a:lnTo>
                  <a:lnTo>
                    <a:pt x="1513" y="738"/>
                  </a:lnTo>
                  <a:lnTo>
                    <a:pt x="1494" y="590"/>
                  </a:lnTo>
                  <a:lnTo>
                    <a:pt x="1458" y="461"/>
                  </a:lnTo>
                  <a:lnTo>
                    <a:pt x="1365" y="332"/>
                  </a:lnTo>
                  <a:lnTo>
                    <a:pt x="1273" y="221"/>
                  </a:lnTo>
                  <a:lnTo>
                    <a:pt x="1163" y="129"/>
                  </a:lnTo>
                  <a:lnTo>
                    <a:pt x="1033" y="55"/>
                  </a:lnTo>
                  <a:lnTo>
                    <a:pt x="886" y="19"/>
                  </a:lnTo>
                  <a:lnTo>
                    <a:pt x="73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8" name="Google Shape;4318;p15"/>
            <p:cNvSpPr/>
            <p:nvPr/>
          </p:nvSpPr>
          <p:spPr>
            <a:xfrm>
              <a:off x="5468275" y="1603450"/>
              <a:ext cx="37825" cy="37375"/>
            </a:xfrm>
            <a:custGeom>
              <a:avLst/>
              <a:gdLst/>
              <a:ahLst/>
              <a:cxnLst/>
              <a:rect l="l" t="t" r="r" b="b"/>
              <a:pathLst>
                <a:path w="1513" h="1495" extrusionOk="0">
                  <a:moveTo>
                    <a:pt x="664" y="1"/>
                  </a:moveTo>
                  <a:lnTo>
                    <a:pt x="516" y="38"/>
                  </a:lnTo>
                  <a:lnTo>
                    <a:pt x="387" y="93"/>
                  </a:lnTo>
                  <a:lnTo>
                    <a:pt x="258" y="185"/>
                  </a:lnTo>
                  <a:lnTo>
                    <a:pt x="166" y="296"/>
                  </a:lnTo>
                  <a:lnTo>
                    <a:pt x="92" y="425"/>
                  </a:lnTo>
                  <a:lnTo>
                    <a:pt x="37" y="572"/>
                  </a:lnTo>
                  <a:lnTo>
                    <a:pt x="0" y="720"/>
                  </a:lnTo>
                  <a:lnTo>
                    <a:pt x="19" y="868"/>
                  </a:lnTo>
                  <a:lnTo>
                    <a:pt x="56" y="1015"/>
                  </a:lnTo>
                  <a:lnTo>
                    <a:pt x="129" y="1144"/>
                  </a:lnTo>
                  <a:lnTo>
                    <a:pt x="221" y="1255"/>
                  </a:lnTo>
                  <a:lnTo>
                    <a:pt x="332" y="1365"/>
                  </a:lnTo>
                  <a:lnTo>
                    <a:pt x="461" y="1439"/>
                  </a:lnTo>
                  <a:lnTo>
                    <a:pt x="590" y="1476"/>
                  </a:lnTo>
                  <a:lnTo>
                    <a:pt x="756" y="1494"/>
                  </a:lnTo>
                  <a:lnTo>
                    <a:pt x="904" y="1494"/>
                  </a:lnTo>
                  <a:lnTo>
                    <a:pt x="1051" y="1439"/>
                  </a:lnTo>
                  <a:lnTo>
                    <a:pt x="1180" y="1384"/>
                  </a:lnTo>
                  <a:lnTo>
                    <a:pt x="1291" y="1292"/>
                  </a:lnTo>
                  <a:lnTo>
                    <a:pt x="1383" y="1163"/>
                  </a:lnTo>
                  <a:lnTo>
                    <a:pt x="1457" y="1033"/>
                  </a:lnTo>
                  <a:lnTo>
                    <a:pt x="1512" y="904"/>
                  </a:lnTo>
                  <a:lnTo>
                    <a:pt x="1512" y="757"/>
                  </a:lnTo>
                  <a:lnTo>
                    <a:pt x="1494" y="591"/>
                  </a:lnTo>
                  <a:lnTo>
                    <a:pt x="1457" y="443"/>
                  </a:lnTo>
                  <a:lnTo>
                    <a:pt x="1402" y="333"/>
                  </a:lnTo>
                  <a:lnTo>
                    <a:pt x="1328" y="222"/>
                  </a:lnTo>
                  <a:lnTo>
                    <a:pt x="1217" y="130"/>
                  </a:lnTo>
                  <a:lnTo>
                    <a:pt x="1107" y="75"/>
                  </a:lnTo>
                  <a:lnTo>
                    <a:pt x="959" y="19"/>
                  </a:lnTo>
                  <a:lnTo>
                    <a:pt x="81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9" name="Google Shape;4319;p15"/>
            <p:cNvSpPr/>
            <p:nvPr/>
          </p:nvSpPr>
          <p:spPr>
            <a:xfrm>
              <a:off x="4901750" y="1095950"/>
              <a:ext cx="35525" cy="35975"/>
            </a:xfrm>
            <a:custGeom>
              <a:avLst/>
              <a:gdLst/>
              <a:ahLst/>
              <a:cxnLst/>
              <a:rect l="l" t="t" r="r" b="b"/>
              <a:pathLst>
                <a:path w="1421" h="1439" extrusionOk="0">
                  <a:moveTo>
                    <a:pt x="701" y="0"/>
                  </a:moveTo>
                  <a:lnTo>
                    <a:pt x="535" y="37"/>
                  </a:lnTo>
                  <a:lnTo>
                    <a:pt x="406" y="74"/>
                  </a:lnTo>
                  <a:lnTo>
                    <a:pt x="277" y="148"/>
                  </a:lnTo>
                  <a:lnTo>
                    <a:pt x="185" y="222"/>
                  </a:lnTo>
                  <a:lnTo>
                    <a:pt x="111" y="314"/>
                  </a:lnTo>
                  <a:lnTo>
                    <a:pt x="38" y="443"/>
                  </a:lnTo>
                  <a:lnTo>
                    <a:pt x="19" y="572"/>
                  </a:lnTo>
                  <a:lnTo>
                    <a:pt x="1" y="738"/>
                  </a:lnTo>
                  <a:lnTo>
                    <a:pt x="19" y="904"/>
                  </a:lnTo>
                  <a:lnTo>
                    <a:pt x="56" y="1033"/>
                  </a:lnTo>
                  <a:lnTo>
                    <a:pt x="111" y="1162"/>
                  </a:lnTo>
                  <a:lnTo>
                    <a:pt x="204" y="1254"/>
                  </a:lnTo>
                  <a:lnTo>
                    <a:pt x="296" y="1328"/>
                  </a:lnTo>
                  <a:lnTo>
                    <a:pt x="425" y="1383"/>
                  </a:lnTo>
                  <a:lnTo>
                    <a:pt x="554" y="1420"/>
                  </a:lnTo>
                  <a:lnTo>
                    <a:pt x="720" y="1439"/>
                  </a:lnTo>
                  <a:lnTo>
                    <a:pt x="886" y="1420"/>
                  </a:lnTo>
                  <a:lnTo>
                    <a:pt x="1015" y="1383"/>
                  </a:lnTo>
                  <a:lnTo>
                    <a:pt x="1144" y="1328"/>
                  </a:lnTo>
                  <a:lnTo>
                    <a:pt x="1236" y="1236"/>
                  </a:lnTo>
                  <a:lnTo>
                    <a:pt x="1310" y="1144"/>
                  </a:lnTo>
                  <a:lnTo>
                    <a:pt x="1384" y="1015"/>
                  </a:lnTo>
                  <a:lnTo>
                    <a:pt x="1402" y="886"/>
                  </a:lnTo>
                  <a:lnTo>
                    <a:pt x="1420" y="720"/>
                  </a:lnTo>
                  <a:lnTo>
                    <a:pt x="1402" y="554"/>
                  </a:lnTo>
                  <a:lnTo>
                    <a:pt x="1365" y="425"/>
                  </a:lnTo>
                  <a:lnTo>
                    <a:pt x="1310" y="295"/>
                  </a:lnTo>
                  <a:lnTo>
                    <a:pt x="1218" y="203"/>
                  </a:lnTo>
                  <a:lnTo>
                    <a:pt x="1125" y="130"/>
                  </a:lnTo>
                  <a:lnTo>
                    <a:pt x="996" y="74"/>
                  </a:lnTo>
                  <a:lnTo>
                    <a:pt x="867" y="37"/>
                  </a:lnTo>
                  <a:lnTo>
                    <a:pt x="70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0" name="Google Shape;4320;p15"/>
            <p:cNvSpPr/>
            <p:nvPr/>
          </p:nvSpPr>
          <p:spPr>
            <a:xfrm>
              <a:off x="4967200" y="1187675"/>
              <a:ext cx="36000" cy="35525"/>
            </a:xfrm>
            <a:custGeom>
              <a:avLst/>
              <a:gdLst/>
              <a:ahLst/>
              <a:cxnLst/>
              <a:rect l="l" t="t" r="r" b="b"/>
              <a:pathLst>
                <a:path w="1440" h="1421" extrusionOk="0">
                  <a:moveTo>
                    <a:pt x="720" y="1"/>
                  </a:moveTo>
                  <a:lnTo>
                    <a:pt x="573" y="19"/>
                  </a:lnTo>
                  <a:lnTo>
                    <a:pt x="425" y="38"/>
                  </a:lnTo>
                  <a:lnTo>
                    <a:pt x="296" y="111"/>
                  </a:lnTo>
                  <a:lnTo>
                    <a:pt x="204" y="185"/>
                  </a:lnTo>
                  <a:lnTo>
                    <a:pt x="130" y="277"/>
                  </a:lnTo>
                  <a:lnTo>
                    <a:pt x="56" y="406"/>
                  </a:lnTo>
                  <a:lnTo>
                    <a:pt x="19" y="535"/>
                  </a:lnTo>
                  <a:lnTo>
                    <a:pt x="1" y="701"/>
                  </a:lnTo>
                  <a:lnTo>
                    <a:pt x="19" y="867"/>
                  </a:lnTo>
                  <a:lnTo>
                    <a:pt x="56" y="996"/>
                  </a:lnTo>
                  <a:lnTo>
                    <a:pt x="112" y="1125"/>
                  </a:lnTo>
                  <a:lnTo>
                    <a:pt x="185" y="1218"/>
                  </a:lnTo>
                  <a:lnTo>
                    <a:pt x="296" y="1310"/>
                  </a:lnTo>
                  <a:lnTo>
                    <a:pt x="407" y="1365"/>
                  </a:lnTo>
                  <a:lnTo>
                    <a:pt x="554" y="1402"/>
                  </a:lnTo>
                  <a:lnTo>
                    <a:pt x="702" y="1420"/>
                  </a:lnTo>
                  <a:lnTo>
                    <a:pt x="868" y="1402"/>
                  </a:lnTo>
                  <a:lnTo>
                    <a:pt x="1015" y="1384"/>
                  </a:lnTo>
                  <a:lnTo>
                    <a:pt x="1126" y="1310"/>
                  </a:lnTo>
                  <a:lnTo>
                    <a:pt x="1218" y="1236"/>
                  </a:lnTo>
                  <a:lnTo>
                    <a:pt x="1310" y="1144"/>
                  </a:lnTo>
                  <a:lnTo>
                    <a:pt x="1365" y="1015"/>
                  </a:lnTo>
                  <a:lnTo>
                    <a:pt x="1421" y="886"/>
                  </a:lnTo>
                  <a:lnTo>
                    <a:pt x="1439" y="720"/>
                  </a:lnTo>
                  <a:lnTo>
                    <a:pt x="1421" y="572"/>
                  </a:lnTo>
                  <a:lnTo>
                    <a:pt x="1384" y="425"/>
                  </a:lnTo>
                  <a:lnTo>
                    <a:pt x="1310" y="296"/>
                  </a:lnTo>
                  <a:lnTo>
                    <a:pt x="1236" y="203"/>
                  </a:lnTo>
                  <a:lnTo>
                    <a:pt x="1144" y="111"/>
                  </a:lnTo>
                  <a:lnTo>
                    <a:pt x="1033" y="56"/>
                  </a:lnTo>
                  <a:lnTo>
                    <a:pt x="886" y="19"/>
                  </a:lnTo>
                  <a:lnTo>
                    <a:pt x="72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1" name="Google Shape;4321;p15"/>
            <p:cNvSpPr/>
            <p:nvPr/>
          </p:nvSpPr>
          <p:spPr>
            <a:xfrm>
              <a:off x="5692300" y="1727000"/>
              <a:ext cx="35975" cy="35525"/>
            </a:xfrm>
            <a:custGeom>
              <a:avLst/>
              <a:gdLst/>
              <a:ahLst/>
              <a:cxnLst/>
              <a:rect l="l" t="t" r="r" b="b"/>
              <a:pathLst>
                <a:path w="1439" h="1421" extrusionOk="0">
                  <a:moveTo>
                    <a:pt x="719" y="0"/>
                  </a:moveTo>
                  <a:lnTo>
                    <a:pt x="553" y="19"/>
                  </a:lnTo>
                  <a:lnTo>
                    <a:pt x="424" y="56"/>
                  </a:lnTo>
                  <a:lnTo>
                    <a:pt x="295" y="111"/>
                  </a:lnTo>
                  <a:lnTo>
                    <a:pt x="185" y="185"/>
                  </a:lnTo>
                  <a:lnTo>
                    <a:pt x="111" y="277"/>
                  </a:lnTo>
                  <a:lnTo>
                    <a:pt x="55" y="406"/>
                  </a:lnTo>
                  <a:lnTo>
                    <a:pt x="19" y="553"/>
                  </a:lnTo>
                  <a:lnTo>
                    <a:pt x="0" y="701"/>
                  </a:lnTo>
                  <a:lnTo>
                    <a:pt x="19" y="867"/>
                  </a:lnTo>
                  <a:lnTo>
                    <a:pt x="37" y="996"/>
                  </a:lnTo>
                  <a:lnTo>
                    <a:pt x="92" y="1125"/>
                  </a:lnTo>
                  <a:lnTo>
                    <a:pt x="185" y="1236"/>
                  </a:lnTo>
                  <a:lnTo>
                    <a:pt x="277" y="1309"/>
                  </a:lnTo>
                  <a:lnTo>
                    <a:pt x="406" y="1365"/>
                  </a:lnTo>
                  <a:lnTo>
                    <a:pt x="535" y="1402"/>
                  </a:lnTo>
                  <a:lnTo>
                    <a:pt x="701" y="1420"/>
                  </a:lnTo>
                  <a:lnTo>
                    <a:pt x="867" y="1420"/>
                  </a:lnTo>
                  <a:lnTo>
                    <a:pt x="996" y="1383"/>
                  </a:lnTo>
                  <a:lnTo>
                    <a:pt x="1125" y="1309"/>
                  </a:lnTo>
                  <a:lnTo>
                    <a:pt x="1217" y="1236"/>
                  </a:lnTo>
                  <a:lnTo>
                    <a:pt x="1291" y="1125"/>
                  </a:lnTo>
                  <a:lnTo>
                    <a:pt x="1365" y="1014"/>
                  </a:lnTo>
                  <a:lnTo>
                    <a:pt x="1401" y="867"/>
                  </a:lnTo>
                  <a:lnTo>
                    <a:pt x="1438" y="701"/>
                  </a:lnTo>
                  <a:lnTo>
                    <a:pt x="1401" y="553"/>
                  </a:lnTo>
                  <a:lnTo>
                    <a:pt x="1365" y="406"/>
                  </a:lnTo>
                  <a:lnTo>
                    <a:pt x="1309" y="295"/>
                  </a:lnTo>
                  <a:lnTo>
                    <a:pt x="1236" y="203"/>
                  </a:lnTo>
                  <a:lnTo>
                    <a:pt x="1125" y="111"/>
                  </a:lnTo>
                  <a:lnTo>
                    <a:pt x="1014" y="56"/>
                  </a:lnTo>
                  <a:lnTo>
                    <a:pt x="885" y="19"/>
                  </a:lnTo>
                  <a:lnTo>
                    <a:pt x="71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2" name="Google Shape;4322;p15"/>
            <p:cNvSpPr/>
            <p:nvPr/>
          </p:nvSpPr>
          <p:spPr>
            <a:xfrm>
              <a:off x="5245175" y="1485450"/>
              <a:ext cx="34125" cy="33675"/>
            </a:xfrm>
            <a:custGeom>
              <a:avLst/>
              <a:gdLst/>
              <a:ahLst/>
              <a:cxnLst/>
              <a:rect l="l" t="t" r="r" b="b"/>
              <a:pathLst>
                <a:path w="1365" h="1347" extrusionOk="0">
                  <a:moveTo>
                    <a:pt x="516" y="1"/>
                  </a:moveTo>
                  <a:lnTo>
                    <a:pt x="387" y="38"/>
                  </a:lnTo>
                  <a:lnTo>
                    <a:pt x="258" y="93"/>
                  </a:lnTo>
                  <a:lnTo>
                    <a:pt x="166" y="185"/>
                  </a:lnTo>
                  <a:lnTo>
                    <a:pt x="92" y="277"/>
                  </a:lnTo>
                  <a:lnTo>
                    <a:pt x="37" y="388"/>
                  </a:lnTo>
                  <a:lnTo>
                    <a:pt x="0" y="517"/>
                  </a:lnTo>
                  <a:lnTo>
                    <a:pt x="0" y="683"/>
                  </a:lnTo>
                  <a:lnTo>
                    <a:pt x="0" y="830"/>
                  </a:lnTo>
                  <a:lnTo>
                    <a:pt x="37" y="960"/>
                  </a:lnTo>
                  <a:lnTo>
                    <a:pt x="92" y="1070"/>
                  </a:lnTo>
                  <a:lnTo>
                    <a:pt x="166" y="1181"/>
                  </a:lnTo>
                  <a:lnTo>
                    <a:pt x="277" y="1255"/>
                  </a:lnTo>
                  <a:lnTo>
                    <a:pt x="387" y="1310"/>
                  </a:lnTo>
                  <a:lnTo>
                    <a:pt x="516" y="1347"/>
                  </a:lnTo>
                  <a:lnTo>
                    <a:pt x="830" y="1347"/>
                  </a:lnTo>
                  <a:lnTo>
                    <a:pt x="959" y="1310"/>
                  </a:lnTo>
                  <a:lnTo>
                    <a:pt x="1070" y="1236"/>
                  </a:lnTo>
                  <a:lnTo>
                    <a:pt x="1162" y="1162"/>
                  </a:lnTo>
                  <a:lnTo>
                    <a:pt x="1236" y="1052"/>
                  </a:lnTo>
                  <a:lnTo>
                    <a:pt x="1291" y="941"/>
                  </a:lnTo>
                  <a:lnTo>
                    <a:pt x="1346" y="794"/>
                  </a:lnTo>
                  <a:lnTo>
                    <a:pt x="1365" y="646"/>
                  </a:lnTo>
                  <a:lnTo>
                    <a:pt x="1346" y="499"/>
                  </a:lnTo>
                  <a:lnTo>
                    <a:pt x="1291" y="370"/>
                  </a:lnTo>
                  <a:lnTo>
                    <a:pt x="1236" y="259"/>
                  </a:lnTo>
                  <a:lnTo>
                    <a:pt x="1162" y="167"/>
                  </a:lnTo>
                  <a:lnTo>
                    <a:pt x="1070" y="93"/>
                  </a:lnTo>
                  <a:lnTo>
                    <a:pt x="959" y="38"/>
                  </a:lnTo>
                  <a:lnTo>
                    <a:pt x="83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3" name="Google Shape;4323;p15"/>
            <p:cNvSpPr/>
            <p:nvPr/>
          </p:nvSpPr>
          <p:spPr>
            <a:xfrm>
              <a:off x="4836300" y="1002375"/>
              <a:ext cx="35525" cy="35050"/>
            </a:xfrm>
            <a:custGeom>
              <a:avLst/>
              <a:gdLst/>
              <a:ahLst/>
              <a:cxnLst/>
              <a:rect l="l" t="t" r="r" b="b"/>
              <a:pathLst>
                <a:path w="1421" h="1402" extrusionOk="0">
                  <a:moveTo>
                    <a:pt x="683" y="1"/>
                  </a:moveTo>
                  <a:lnTo>
                    <a:pt x="535" y="19"/>
                  </a:lnTo>
                  <a:lnTo>
                    <a:pt x="406" y="56"/>
                  </a:lnTo>
                  <a:lnTo>
                    <a:pt x="277" y="111"/>
                  </a:lnTo>
                  <a:lnTo>
                    <a:pt x="185" y="185"/>
                  </a:lnTo>
                  <a:lnTo>
                    <a:pt x="111" y="277"/>
                  </a:lnTo>
                  <a:lnTo>
                    <a:pt x="56" y="406"/>
                  </a:lnTo>
                  <a:lnTo>
                    <a:pt x="19" y="535"/>
                  </a:lnTo>
                  <a:lnTo>
                    <a:pt x="1" y="683"/>
                  </a:lnTo>
                  <a:lnTo>
                    <a:pt x="19" y="849"/>
                  </a:lnTo>
                  <a:lnTo>
                    <a:pt x="37" y="978"/>
                  </a:lnTo>
                  <a:lnTo>
                    <a:pt x="93" y="1107"/>
                  </a:lnTo>
                  <a:lnTo>
                    <a:pt x="166" y="1199"/>
                  </a:lnTo>
                  <a:lnTo>
                    <a:pt x="277" y="1291"/>
                  </a:lnTo>
                  <a:lnTo>
                    <a:pt x="388" y="1347"/>
                  </a:lnTo>
                  <a:lnTo>
                    <a:pt x="535" y="1383"/>
                  </a:lnTo>
                  <a:lnTo>
                    <a:pt x="701" y="1402"/>
                  </a:lnTo>
                  <a:lnTo>
                    <a:pt x="849" y="1402"/>
                  </a:lnTo>
                  <a:lnTo>
                    <a:pt x="996" y="1365"/>
                  </a:lnTo>
                  <a:lnTo>
                    <a:pt x="1107" y="1291"/>
                  </a:lnTo>
                  <a:lnTo>
                    <a:pt x="1217" y="1217"/>
                  </a:lnTo>
                  <a:lnTo>
                    <a:pt x="1291" y="1107"/>
                  </a:lnTo>
                  <a:lnTo>
                    <a:pt x="1347" y="978"/>
                  </a:lnTo>
                  <a:lnTo>
                    <a:pt x="1402" y="830"/>
                  </a:lnTo>
                  <a:lnTo>
                    <a:pt x="1420" y="664"/>
                  </a:lnTo>
                  <a:lnTo>
                    <a:pt x="1383" y="517"/>
                  </a:lnTo>
                  <a:lnTo>
                    <a:pt x="1347" y="388"/>
                  </a:lnTo>
                  <a:lnTo>
                    <a:pt x="1273" y="277"/>
                  </a:lnTo>
                  <a:lnTo>
                    <a:pt x="1199" y="185"/>
                  </a:lnTo>
                  <a:lnTo>
                    <a:pt x="1107" y="93"/>
                  </a:lnTo>
                  <a:lnTo>
                    <a:pt x="978" y="37"/>
                  </a:lnTo>
                  <a:lnTo>
                    <a:pt x="849" y="19"/>
                  </a:lnTo>
                  <a:lnTo>
                    <a:pt x="68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4" name="Google Shape;4324;p15"/>
            <p:cNvSpPr/>
            <p:nvPr/>
          </p:nvSpPr>
          <p:spPr>
            <a:xfrm>
              <a:off x="4657000" y="643300"/>
              <a:ext cx="34575" cy="34125"/>
            </a:xfrm>
            <a:custGeom>
              <a:avLst/>
              <a:gdLst/>
              <a:ahLst/>
              <a:cxnLst/>
              <a:rect l="l" t="t" r="r" b="b"/>
              <a:pathLst>
                <a:path w="1383" h="1365" extrusionOk="0">
                  <a:moveTo>
                    <a:pt x="664" y="0"/>
                  </a:moveTo>
                  <a:lnTo>
                    <a:pt x="498" y="19"/>
                  </a:lnTo>
                  <a:lnTo>
                    <a:pt x="369" y="55"/>
                  </a:lnTo>
                  <a:lnTo>
                    <a:pt x="258" y="129"/>
                  </a:lnTo>
                  <a:lnTo>
                    <a:pt x="166" y="203"/>
                  </a:lnTo>
                  <a:lnTo>
                    <a:pt x="92" y="314"/>
                  </a:lnTo>
                  <a:lnTo>
                    <a:pt x="37" y="424"/>
                  </a:lnTo>
                  <a:lnTo>
                    <a:pt x="19" y="553"/>
                  </a:lnTo>
                  <a:lnTo>
                    <a:pt x="0" y="701"/>
                  </a:lnTo>
                  <a:lnTo>
                    <a:pt x="19" y="867"/>
                  </a:lnTo>
                  <a:lnTo>
                    <a:pt x="55" y="996"/>
                  </a:lnTo>
                  <a:lnTo>
                    <a:pt x="129" y="1106"/>
                  </a:lnTo>
                  <a:lnTo>
                    <a:pt x="203" y="1199"/>
                  </a:lnTo>
                  <a:lnTo>
                    <a:pt x="314" y="1272"/>
                  </a:lnTo>
                  <a:lnTo>
                    <a:pt x="424" y="1328"/>
                  </a:lnTo>
                  <a:lnTo>
                    <a:pt x="553" y="1365"/>
                  </a:lnTo>
                  <a:lnTo>
                    <a:pt x="719" y="1365"/>
                  </a:lnTo>
                  <a:lnTo>
                    <a:pt x="867" y="1346"/>
                  </a:lnTo>
                  <a:lnTo>
                    <a:pt x="996" y="1309"/>
                  </a:lnTo>
                  <a:lnTo>
                    <a:pt x="1106" y="1236"/>
                  </a:lnTo>
                  <a:lnTo>
                    <a:pt x="1199" y="1162"/>
                  </a:lnTo>
                  <a:lnTo>
                    <a:pt x="1272" y="1051"/>
                  </a:lnTo>
                  <a:lnTo>
                    <a:pt x="1328" y="922"/>
                  </a:lnTo>
                  <a:lnTo>
                    <a:pt x="1365" y="775"/>
                  </a:lnTo>
                  <a:lnTo>
                    <a:pt x="1383" y="609"/>
                  </a:lnTo>
                  <a:lnTo>
                    <a:pt x="1346" y="480"/>
                  </a:lnTo>
                  <a:lnTo>
                    <a:pt x="1291" y="369"/>
                  </a:lnTo>
                  <a:lnTo>
                    <a:pt x="1235" y="258"/>
                  </a:lnTo>
                  <a:lnTo>
                    <a:pt x="1143" y="166"/>
                  </a:lnTo>
                  <a:lnTo>
                    <a:pt x="1051" y="92"/>
                  </a:lnTo>
                  <a:lnTo>
                    <a:pt x="940" y="37"/>
                  </a:lnTo>
                  <a:lnTo>
                    <a:pt x="811"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5" name="Google Shape;4325;p15"/>
            <p:cNvSpPr/>
            <p:nvPr/>
          </p:nvSpPr>
          <p:spPr>
            <a:xfrm>
              <a:off x="5033600" y="1282625"/>
              <a:ext cx="34575" cy="34150"/>
            </a:xfrm>
            <a:custGeom>
              <a:avLst/>
              <a:gdLst/>
              <a:ahLst/>
              <a:cxnLst/>
              <a:rect l="l" t="t" r="r" b="b"/>
              <a:pathLst>
                <a:path w="1383" h="1366" extrusionOk="0">
                  <a:moveTo>
                    <a:pt x="535" y="1"/>
                  </a:moveTo>
                  <a:lnTo>
                    <a:pt x="406" y="38"/>
                  </a:lnTo>
                  <a:lnTo>
                    <a:pt x="295" y="93"/>
                  </a:lnTo>
                  <a:lnTo>
                    <a:pt x="184" y="185"/>
                  </a:lnTo>
                  <a:lnTo>
                    <a:pt x="111" y="278"/>
                  </a:lnTo>
                  <a:lnTo>
                    <a:pt x="55" y="388"/>
                  </a:lnTo>
                  <a:lnTo>
                    <a:pt x="18" y="517"/>
                  </a:lnTo>
                  <a:lnTo>
                    <a:pt x="0" y="665"/>
                  </a:lnTo>
                  <a:lnTo>
                    <a:pt x="0" y="812"/>
                  </a:lnTo>
                  <a:lnTo>
                    <a:pt x="37" y="960"/>
                  </a:lnTo>
                  <a:lnTo>
                    <a:pt x="111" y="1070"/>
                  </a:lnTo>
                  <a:lnTo>
                    <a:pt x="203" y="1181"/>
                  </a:lnTo>
                  <a:lnTo>
                    <a:pt x="313" y="1273"/>
                  </a:lnTo>
                  <a:lnTo>
                    <a:pt x="424" y="1328"/>
                  </a:lnTo>
                  <a:lnTo>
                    <a:pt x="572" y="1365"/>
                  </a:lnTo>
                  <a:lnTo>
                    <a:pt x="719" y="1365"/>
                  </a:lnTo>
                  <a:lnTo>
                    <a:pt x="867" y="1347"/>
                  </a:lnTo>
                  <a:lnTo>
                    <a:pt x="996" y="1310"/>
                  </a:lnTo>
                  <a:lnTo>
                    <a:pt x="1106" y="1255"/>
                  </a:lnTo>
                  <a:lnTo>
                    <a:pt x="1199" y="1163"/>
                  </a:lnTo>
                  <a:lnTo>
                    <a:pt x="1272" y="1070"/>
                  </a:lnTo>
                  <a:lnTo>
                    <a:pt x="1328" y="978"/>
                  </a:lnTo>
                  <a:lnTo>
                    <a:pt x="1364" y="868"/>
                  </a:lnTo>
                  <a:lnTo>
                    <a:pt x="1383" y="738"/>
                  </a:lnTo>
                  <a:lnTo>
                    <a:pt x="1364" y="573"/>
                  </a:lnTo>
                  <a:lnTo>
                    <a:pt x="1328" y="425"/>
                  </a:lnTo>
                  <a:lnTo>
                    <a:pt x="1254" y="296"/>
                  </a:lnTo>
                  <a:lnTo>
                    <a:pt x="1180" y="185"/>
                  </a:lnTo>
                  <a:lnTo>
                    <a:pt x="1069" y="93"/>
                  </a:lnTo>
                  <a:lnTo>
                    <a:pt x="959" y="38"/>
                  </a:lnTo>
                  <a:lnTo>
                    <a:pt x="83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6" name="Google Shape;4326;p15"/>
            <p:cNvSpPr/>
            <p:nvPr/>
          </p:nvSpPr>
          <p:spPr>
            <a:xfrm>
              <a:off x="5390375" y="1591025"/>
              <a:ext cx="34600" cy="33675"/>
            </a:xfrm>
            <a:custGeom>
              <a:avLst/>
              <a:gdLst/>
              <a:ahLst/>
              <a:cxnLst/>
              <a:rect l="l" t="t" r="r" b="b"/>
              <a:pathLst>
                <a:path w="1384" h="1347" extrusionOk="0">
                  <a:moveTo>
                    <a:pt x="535" y="0"/>
                  </a:moveTo>
                  <a:lnTo>
                    <a:pt x="387" y="37"/>
                  </a:lnTo>
                  <a:lnTo>
                    <a:pt x="277" y="92"/>
                  </a:lnTo>
                  <a:lnTo>
                    <a:pt x="185" y="184"/>
                  </a:lnTo>
                  <a:lnTo>
                    <a:pt x="111" y="277"/>
                  </a:lnTo>
                  <a:lnTo>
                    <a:pt x="55" y="387"/>
                  </a:lnTo>
                  <a:lnTo>
                    <a:pt x="19" y="535"/>
                  </a:lnTo>
                  <a:lnTo>
                    <a:pt x="0" y="682"/>
                  </a:lnTo>
                  <a:lnTo>
                    <a:pt x="19" y="830"/>
                  </a:lnTo>
                  <a:lnTo>
                    <a:pt x="55" y="959"/>
                  </a:lnTo>
                  <a:lnTo>
                    <a:pt x="111" y="1088"/>
                  </a:lnTo>
                  <a:lnTo>
                    <a:pt x="185" y="1180"/>
                  </a:lnTo>
                  <a:lnTo>
                    <a:pt x="295" y="1254"/>
                  </a:lnTo>
                  <a:lnTo>
                    <a:pt x="406" y="1309"/>
                  </a:lnTo>
                  <a:lnTo>
                    <a:pt x="535" y="1346"/>
                  </a:lnTo>
                  <a:lnTo>
                    <a:pt x="848" y="1346"/>
                  </a:lnTo>
                  <a:lnTo>
                    <a:pt x="977" y="1309"/>
                  </a:lnTo>
                  <a:lnTo>
                    <a:pt x="1088" y="1235"/>
                  </a:lnTo>
                  <a:lnTo>
                    <a:pt x="1180" y="1162"/>
                  </a:lnTo>
                  <a:lnTo>
                    <a:pt x="1254" y="1069"/>
                  </a:lnTo>
                  <a:lnTo>
                    <a:pt x="1309" y="940"/>
                  </a:lnTo>
                  <a:lnTo>
                    <a:pt x="1346" y="811"/>
                  </a:lnTo>
                  <a:lnTo>
                    <a:pt x="1383" y="664"/>
                  </a:lnTo>
                  <a:lnTo>
                    <a:pt x="1346" y="516"/>
                  </a:lnTo>
                  <a:lnTo>
                    <a:pt x="1309" y="387"/>
                  </a:lnTo>
                  <a:lnTo>
                    <a:pt x="1254" y="277"/>
                  </a:lnTo>
                  <a:lnTo>
                    <a:pt x="1162" y="166"/>
                  </a:lnTo>
                  <a:lnTo>
                    <a:pt x="1070" y="92"/>
                  </a:lnTo>
                  <a:lnTo>
                    <a:pt x="959" y="37"/>
                  </a:lnTo>
                  <a:lnTo>
                    <a:pt x="83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7" name="Google Shape;4327;p15"/>
            <p:cNvSpPr/>
            <p:nvPr/>
          </p:nvSpPr>
          <p:spPr>
            <a:xfrm>
              <a:off x="4770850" y="908350"/>
              <a:ext cx="34600" cy="35050"/>
            </a:xfrm>
            <a:custGeom>
              <a:avLst/>
              <a:gdLst/>
              <a:ahLst/>
              <a:cxnLst/>
              <a:rect l="l" t="t" r="r" b="b"/>
              <a:pathLst>
                <a:path w="1384" h="1402" extrusionOk="0">
                  <a:moveTo>
                    <a:pt x="627" y="0"/>
                  </a:moveTo>
                  <a:lnTo>
                    <a:pt x="480" y="37"/>
                  </a:lnTo>
                  <a:lnTo>
                    <a:pt x="351" y="92"/>
                  </a:lnTo>
                  <a:lnTo>
                    <a:pt x="240" y="166"/>
                  </a:lnTo>
                  <a:lnTo>
                    <a:pt x="148" y="258"/>
                  </a:lnTo>
                  <a:lnTo>
                    <a:pt x="74" y="387"/>
                  </a:lnTo>
                  <a:lnTo>
                    <a:pt x="19" y="516"/>
                  </a:lnTo>
                  <a:lnTo>
                    <a:pt x="0" y="664"/>
                  </a:lnTo>
                  <a:lnTo>
                    <a:pt x="19" y="811"/>
                  </a:lnTo>
                  <a:lnTo>
                    <a:pt x="37" y="959"/>
                  </a:lnTo>
                  <a:lnTo>
                    <a:pt x="92" y="1070"/>
                  </a:lnTo>
                  <a:lnTo>
                    <a:pt x="166" y="1162"/>
                  </a:lnTo>
                  <a:lnTo>
                    <a:pt x="258" y="1254"/>
                  </a:lnTo>
                  <a:lnTo>
                    <a:pt x="369" y="1309"/>
                  </a:lnTo>
                  <a:lnTo>
                    <a:pt x="498" y="1365"/>
                  </a:lnTo>
                  <a:lnTo>
                    <a:pt x="646" y="1401"/>
                  </a:lnTo>
                  <a:lnTo>
                    <a:pt x="793" y="1383"/>
                  </a:lnTo>
                  <a:lnTo>
                    <a:pt x="922" y="1346"/>
                  </a:lnTo>
                  <a:lnTo>
                    <a:pt x="1051" y="1291"/>
                  </a:lnTo>
                  <a:lnTo>
                    <a:pt x="1162" y="1235"/>
                  </a:lnTo>
                  <a:lnTo>
                    <a:pt x="1236" y="1143"/>
                  </a:lnTo>
                  <a:lnTo>
                    <a:pt x="1309" y="1033"/>
                  </a:lnTo>
                  <a:lnTo>
                    <a:pt x="1365" y="904"/>
                  </a:lnTo>
                  <a:lnTo>
                    <a:pt x="1383" y="756"/>
                  </a:lnTo>
                  <a:lnTo>
                    <a:pt x="1383" y="609"/>
                  </a:lnTo>
                  <a:lnTo>
                    <a:pt x="1365" y="461"/>
                  </a:lnTo>
                  <a:lnTo>
                    <a:pt x="1309" y="350"/>
                  </a:lnTo>
                  <a:lnTo>
                    <a:pt x="1254" y="240"/>
                  </a:lnTo>
                  <a:lnTo>
                    <a:pt x="1162" y="166"/>
                  </a:lnTo>
                  <a:lnTo>
                    <a:pt x="1051" y="92"/>
                  </a:lnTo>
                  <a:lnTo>
                    <a:pt x="922" y="37"/>
                  </a:lnTo>
                  <a:lnTo>
                    <a:pt x="775" y="19"/>
                  </a:lnTo>
                  <a:lnTo>
                    <a:pt x="62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8" name="Google Shape;4328;p15"/>
            <p:cNvSpPr/>
            <p:nvPr/>
          </p:nvSpPr>
          <p:spPr>
            <a:xfrm>
              <a:off x="4709550" y="815225"/>
              <a:ext cx="31825" cy="35050"/>
            </a:xfrm>
            <a:custGeom>
              <a:avLst/>
              <a:gdLst/>
              <a:ahLst/>
              <a:cxnLst/>
              <a:rect l="l" t="t" r="r" b="b"/>
              <a:pathLst>
                <a:path w="1273" h="1402" extrusionOk="0">
                  <a:moveTo>
                    <a:pt x="645" y="1"/>
                  </a:moveTo>
                  <a:lnTo>
                    <a:pt x="498" y="19"/>
                  </a:lnTo>
                  <a:lnTo>
                    <a:pt x="369" y="56"/>
                  </a:lnTo>
                  <a:lnTo>
                    <a:pt x="258" y="111"/>
                  </a:lnTo>
                  <a:lnTo>
                    <a:pt x="166" y="185"/>
                  </a:lnTo>
                  <a:lnTo>
                    <a:pt x="92" y="277"/>
                  </a:lnTo>
                  <a:lnTo>
                    <a:pt x="37" y="388"/>
                  </a:lnTo>
                  <a:lnTo>
                    <a:pt x="0" y="498"/>
                  </a:lnTo>
                  <a:lnTo>
                    <a:pt x="0" y="646"/>
                  </a:lnTo>
                  <a:lnTo>
                    <a:pt x="37" y="738"/>
                  </a:lnTo>
                  <a:lnTo>
                    <a:pt x="74" y="830"/>
                  </a:lnTo>
                  <a:lnTo>
                    <a:pt x="203" y="1033"/>
                  </a:lnTo>
                  <a:lnTo>
                    <a:pt x="350" y="1218"/>
                  </a:lnTo>
                  <a:lnTo>
                    <a:pt x="479" y="1402"/>
                  </a:lnTo>
                  <a:lnTo>
                    <a:pt x="756" y="1402"/>
                  </a:lnTo>
                  <a:lnTo>
                    <a:pt x="904" y="1236"/>
                  </a:lnTo>
                  <a:lnTo>
                    <a:pt x="1051" y="1052"/>
                  </a:lnTo>
                  <a:lnTo>
                    <a:pt x="1199" y="867"/>
                  </a:lnTo>
                  <a:lnTo>
                    <a:pt x="1235" y="757"/>
                  </a:lnTo>
                  <a:lnTo>
                    <a:pt x="1272" y="664"/>
                  </a:lnTo>
                  <a:lnTo>
                    <a:pt x="1272" y="535"/>
                  </a:lnTo>
                  <a:lnTo>
                    <a:pt x="1254" y="406"/>
                  </a:lnTo>
                  <a:lnTo>
                    <a:pt x="1199" y="296"/>
                  </a:lnTo>
                  <a:lnTo>
                    <a:pt x="1125" y="203"/>
                  </a:lnTo>
                  <a:lnTo>
                    <a:pt x="1033" y="130"/>
                  </a:lnTo>
                  <a:lnTo>
                    <a:pt x="922" y="56"/>
                  </a:lnTo>
                  <a:lnTo>
                    <a:pt x="793" y="19"/>
                  </a:lnTo>
                  <a:lnTo>
                    <a:pt x="645"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9" name="Google Shape;4329;p15"/>
            <p:cNvSpPr/>
            <p:nvPr/>
          </p:nvSpPr>
          <p:spPr>
            <a:xfrm>
              <a:off x="4605825" y="469500"/>
              <a:ext cx="34125" cy="33675"/>
            </a:xfrm>
            <a:custGeom>
              <a:avLst/>
              <a:gdLst/>
              <a:ahLst/>
              <a:cxnLst/>
              <a:rect l="l" t="t" r="r" b="b"/>
              <a:pathLst>
                <a:path w="1365" h="1347" extrusionOk="0">
                  <a:moveTo>
                    <a:pt x="646" y="1"/>
                  </a:moveTo>
                  <a:lnTo>
                    <a:pt x="498" y="19"/>
                  </a:lnTo>
                  <a:lnTo>
                    <a:pt x="388" y="56"/>
                  </a:lnTo>
                  <a:lnTo>
                    <a:pt x="277" y="112"/>
                  </a:lnTo>
                  <a:lnTo>
                    <a:pt x="185" y="185"/>
                  </a:lnTo>
                  <a:lnTo>
                    <a:pt x="111" y="278"/>
                  </a:lnTo>
                  <a:lnTo>
                    <a:pt x="56" y="388"/>
                  </a:lnTo>
                  <a:lnTo>
                    <a:pt x="19" y="517"/>
                  </a:lnTo>
                  <a:lnTo>
                    <a:pt x="0" y="665"/>
                  </a:lnTo>
                  <a:lnTo>
                    <a:pt x="19" y="812"/>
                  </a:lnTo>
                  <a:lnTo>
                    <a:pt x="56" y="941"/>
                  </a:lnTo>
                  <a:lnTo>
                    <a:pt x="111" y="1070"/>
                  </a:lnTo>
                  <a:lnTo>
                    <a:pt x="185" y="1163"/>
                  </a:lnTo>
                  <a:lnTo>
                    <a:pt x="277" y="1236"/>
                  </a:lnTo>
                  <a:lnTo>
                    <a:pt x="388" y="1292"/>
                  </a:lnTo>
                  <a:lnTo>
                    <a:pt x="535" y="1329"/>
                  </a:lnTo>
                  <a:lnTo>
                    <a:pt x="683" y="1347"/>
                  </a:lnTo>
                  <a:lnTo>
                    <a:pt x="830" y="1329"/>
                  </a:lnTo>
                  <a:lnTo>
                    <a:pt x="959" y="1292"/>
                  </a:lnTo>
                  <a:lnTo>
                    <a:pt x="1070" y="1236"/>
                  </a:lnTo>
                  <a:lnTo>
                    <a:pt x="1162" y="1144"/>
                  </a:lnTo>
                  <a:lnTo>
                    <a:pt x="1236" y="1052"/>
                  </a:lnTo>
                  <a:lnTo>
                    <a:pt x="1291" y="923"/>
                  </a:lnTo>
                  <a:lnTo>
                    <a:pt x="1346" y="775"/>
                  </a:lnTo>
                  <a:lnTo>
                    <a:pt x="1365" y="628"/>
                  </a:lnTo>
                  <a:lnTo>
                    <a:pt x="1328" y="480"/>
                  </a:lnTo>
                  <a:lnTo>
                    <a:pt x="1291" y="370"/>
                  </a:lnTo>
                  <a:lnTo>
                    <a:pt x="1217" y="259"/>
                  </a:lnTo>
                  <a:lnTo>
                    <a:pt x="1144" y="167"/>
                  </a:lnTo>
                  <a:lnTo>
                    <a:pt x="1051" y="93"/>
                  </a:lnTo>
                  <a:lnTo>
                    <a:pt x="922" y="38"/>
                  </a:lnTo>
                  <a:lnTo>
                    <a:pt x="79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0" name="Google Shape;4330;p15"/>
            <p:cNvSpPr/>
            <p:nvPr/>
          </p:nvSpPr>
          <p:spPr>
            <a:xfrm>
              <a:off x="5100425" y="1377600"/>
              <a:ext cx="35050" cy="31825"/>
            </a:xfrm>
            <a:custGeom>
              <a:avLst/>
              <a:gdLst/>
              <a:ahLst/>
              <a:cxnLst/>
              <a:rect l="l" t="t" r="r" b="b"/>
              <a:pathLst>
                <a:path w="1402" h="1273" extrusionOk="0">
                  <a:moveTo>
                    <a:pt x="517" y="0"/>
                  </a:moveTo>
                  <a:lnTo>
                    <a:pt x="388" y="37"/>
                  </a:lnTo>
                  <a:lnTo>
                    <a:pt x="277" y="74"/>
                  </a:lnTo>
                  <a:lnTo>
                    <a:pt x="185" y="148"/>
                  </a:lnTo>
                  <a:lnTo>
                    <a:pt x="111" y="240"/>
                  </a:lnTo>
                  <a:lnTo>
                    <a:pt x="56" y="369"/>
                  </a:lnTo>
                  <a:lnTo>
                    <a:pt x="1" y="498"/>
                  </a:lnTo>
                  <a:lnTo>
                    <a:pt x="1" y="627"/>
                  </a:lnTo>
                  <a:lnTo>
                    <a:pt x="1" y="775"/>
                  </a:lnTo>
                  <a:lnTo>
                    <a:pt x="37" y="904"/>
                  </a:lnTo>
                  <a:lnTo>
                    <a:pt x="93" y="1033"/>
                  </a:lnTo>
                  <a:lnTo>
                    <a:pt x="167" y="1125"/>
                  </a:lnTo>
                  <a:lnTo>
                    <a:pt x="259" y="1199"/>
                  </a:lnTo>
                  <a:lnTo>
                    <a:pt x="369" y="1254"/>
                  </a:lnTo>
                  <a:lnTo>
                    <a:pt x="480" y="1272"/>
                  </a:lnTo>
                  <a:lnTo>
                    <a:pt x="627" y="1272"/>
                  </a:lnTo>
                  <a:lnTo>
                    <a:pt x="720" y="1254"/>
                  </a:lnTo>
                  <a:lnTo>
                    <a:pt x="812" y="1217"/>
                  </a:lnTo>
                  <a:lnTo>
                    <a:pt x="1015" y="1088"/>
                  </a:lnTo>
                  <a:lnTo>
                    <a:pt x="1199" y="941"/>
                  </a:lnTo>
                  <a:lnTo>
                    <a:pt x="1383" y="793"/>
                  </a:lnTo>
                  <a:lnTo>
                    <a:pt x="1402" y="535"/>
                  </a:lnTo>
                  <a:lnTo>
                    <a:pt x="1217" y="387"/>
                  </a:lnTo>
                  <a:lnTo>
                    <a:pt x="1033" y="221"/>
                  </a:lnTo>
                  <a:lnTo>
                    <a:pt x="849" y="92"/>
                  </a:lnTo>
                  <a:lnTo>
                    <a:pt x="757" y="37"/>
                  </a:lnTo>
                  <a:lnTo>
                    <a:pt x="646" y="19"/>
                  </a:lnTo>
                  <a:lnTo>
                    <a:pt x="51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1" name="Google Shape;4331;p15"/>
            <p:cNvSpPr/>
            <p:nvPr/>
          </p:nvSpPr>
          <p:spPr>
            <a:xfrm>
              <a:off x="5613475" y="1713625"/>
              <a:ext cx="34125" cy="33675"/>
            </a:xfrm>
            <a:custGeom>
              <a:avLst/>
              <a:gdLst/>
              <a:ahLst/>
              <a:cxnLst/>
              <a:rect l="l" t="t" r="r" b="b"/>
              <a:pathLst>
                <a:path w="1365" h="1347" extrusionOk="0">
                  <a:moveTo>
                    <a:pt x="646" y="1"/>
                  </a:moveTo>
                  <a:lnTo>
                    <a:pt x="516" y="19"/>
                  </a:lnTo>
                  <a:lnTo>
                    <a:pt x="387" y="56"/>
                  </a:lnTo>
                  <a:lnTo>
                    <a:pt x="277" y="111"/>
                  </a:lnTo>
                  <a:lnTo>
                    <a:pt x="185" y="185"/>
                  </a:lnTo>
                  <a:lnTo>
                    <a:pt x="92" y="277"/>
                  </a:lnTo>
                  <a:lnTo>
                    <a:pt x="37" y="388"/>
                  </a:lnTo>
                  <a:lnTo>
                    <a:pt x="0" y="517"/>
                  </a:lnTo>
                  <a:lnTo>
                    <a:pt x="0" y="646"/>
                  </a:lnTo>
                  <a:lnTo>
                    <a:pt x="0" y="793"/>
                  </a:lnTo>
                  <a:lnTo>
                    <a:pt x="37" y="941"/>
                  </a:lnTo>
                  <a:lnTo>
                    <a:pt x="92" y="1052"/>
                  </a:lnTo>
                  <a:lnTo>
                    <a:pt x="166" y="1162"/>
                  </a:lnTo>
                  <a:lnTo>
                    <a:pt x="258" y="1236"/>
                  </a:lnTo>
                  <a:lnTo>
                    <a:pt x="369" y="1291"/>
                  </a:lnTo>
                  <a:lnTo>
                    <a:pt x="498" y="1328"/>
                  </a:lnTo>
                  <a:lnTo>
                    <a:pt x="646" y="1347"/>
                  </a:lnTo>
                  <a:lnTo>
                    <a:pt x="812" y="1347"/>
                  </a:lnTo>
                  <a:lnTo>
                    <a:pt x="941" y="1310"/>
                  </a:lnTo>
                  <a:lnTo>
                    <a:pt x="1051" y="1254"/>
                  </a:lnTo>
                  <a:lnTo>
                    <a:pt x="1143" y="1162"/>
                  </a:lnTo>
                  <a:lnTo>
                    <a:pt x="1217" y="1070"/>
                  </a:lnTo>
                  <a:lnTo>
                    <a:pt x="1291" y="941"/>
                  </a:lnTo>
                  <a:lnTo>
                    <a:pt x="1328" y="812"/>
                  </a:lnTo>
                  <a:lnTo>
                    <a:pt x="1365" y="646"/>
                  </a:lnTo>
                  <a:lnTo>
                    <a:pt x="1328" y="517"/>
                  </a:lnTo>
                  <a:lnTo>
                    <a:pt x="1272" y="388"/>
                  </a:lnTo>
                  <a:lnTo>
                    <a:pt x="1217" y="277"/>
                  </a:lnTo>
                  <a:lnTo>
                    <a:pt x="1143" y="185"/>
                  </a:lnTo>
                  <a:lnTo>
                    <a:pt x="1051" y="111"/>
                  </a:lnTo>
                  <a:lnTo>
                    <a:pt x="941" y="56"/>
                  </a:lnTo>
                  <a:lnTo>
                    <a:pt x="793" y="19"/>
                  </a:lnTo>
                  <a:lnTo>
                    <a:pt x="64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2" name="Google Shape;4332;p15"/>
            <p:cNvSpPr/>
            <p:nvPr/>
          </p:nvSpPr>
          <p:spPr>
            <a:xfrm>
              <a:off x="4566175" y="238125"/>
              <a:ext cx="33225" cy="13850"/>
            </a:xfrm>
            <a:custGeom>
              <a:avLst/>
              <a:gdLst/>
              <a:ahLst/>
              <a:cxnLst/>
              <a:rect l="l" t="t" r="r" b="b"/>
              <a:pathLst>
                <a:path w="1329" h="554" extrusionOk="0">
                  <a:moveTo>
                    <a:pt x="1" y="0"/>
                  </a:moveTo>
                  <a:lnTo>
                    <a:pt x="19" y="129"/>
                  </a:lnTo>
                  <a:lnTo>
                    <a:pt x="56" y="221"/>
                  </a:lnTo>
                  <a:lnTo>
                    <a:pt x="130" y="313"/>
                  </a:lnTo>
                  <a:lnTo>
                    <a:pt x="204" y="406"/>
                  </a:lnTo>
                  <a:lnTo>
                    <a:pt x="296" y="461"/>
                  </a:lnTo>
                  <a:lnTo>
                    <a:pt x="388" y="516"/>
                  </a:lnTo>
                  <a:lnTo>
                    <a:pt x="517" y="535"/>
                  </a:lnTo>
                  <a:lnTo>
                    <a:pt x="646" y="553"/>
                  </a:lnTo>
                  <a:lnTo>
                    <a:pt x="775" y="553"/>
                  </a:lnTo>
                  <a:lnTo>
                    <a:pt x="904" y="516"/>
                  </a:lnTo>
                  <a:lnTo>
                    <a:pt x="1015" y="479"/>
                  </a:lnTo>
                  <a:lnTo>
                    <a:pt x="1107" y="406"/>
                  </a:lnTo>
                  <a:lnTo>
                    <a:pt x="1181" y="332"/>
                  </a:lnTo>
                  <a:lnTo>
                    <a:pt x="1236" y="240"/>
                  </a:lnTo>
                  <a:lnTo>
                    <a:pt x="1291" y="129"/>
                  </a:lnTo>
                  <a:lnTo>
                    <a:pt x="132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3" name="Google Shape;4333;p15"/>
            <p:cNvSpPr/>
            <p:nvPr/>
          </p:nvSpPr>
          <p:spPr>
            <a:xfrm>
              <a:off x="6000200" y="1863450"/>
              <a:ext cx="33225" cy="29975"/>
            </a:xfrm>
            <a:custGeom>
              <a:avLst/>
              <a:gdLst/>
              <a:ahLst/>
              <a:cxnLst/>
              <a:rect l="l" t="t" r="r" b="b"/>
              <a:pathLst>
                <a:path w="1329" h="1199" extrusionOk="0">
                  <a:moveTo>
                    <a:pt x="517" y="0"/>
                  </a:moveTo>
                  <a:lnTo>
                    <a:pt x="388" y="18"/>
                  </a:lnTo>
                  <a:lnTo>
                    <a:pt x="259" y="55"/>
                  </a:lnTo>
                  <a:lnTo>
                    <a:pt x="167" y="129"/>
                  </a:lnTo>
                  <a:lnTo>
                    <a:pt x="93" y="221"/>
                  </a:lnTo>
                  <a:lnTo>
                    <a:pt x="38" y="332"/>
                  </a:lnTo>
                  <a:lnTo>
                    <a:pt x="1" y="461"/>
                  </a:lnTo>
                  <a:lnTo>
                    <a:pt x="1" y="590"/>
                  </a:lnTo>
                  <a:lnTo>
                    <a:pt x="38" y="682"/>
                  </a:lnTo>
                  <a:lnTo>
                    <a:pt x="75" y="793"/>
                  </a:lnTo>
                  <a:lnTo>
                    <a:pt x="148" y="885"/>
                  </a:lnTo>
                  <a:lnTo>
                    <a:pt x="222" y="977"/>
                  </a:lnTo>
                  <a:lnTo>
                    <a:pt x="296" y="1069"/>
                  </a:lnTo>
                  <a:lnTo>
                    <a:pt x="388" y="1143"/>
                  </a:lnTo>
                  <a:lnTo>
                    <a:pt x="480" y="1180"/>
                  </a:lnTo>
                  <a:lnTo>
                    <a:pt x="572" y="1199"/>
                  </a:lnTo>
                  <a:lnTo>
                    <a:pt x="646" y="1199"/>
                  </a:lnTo>
                  <a:lnTo>
                    <a:pt x="738" y="1180"/>
                  </a:lnTo>
                  <a:lnTo>
                    <a:pt x="849" y="1125"/>
                  </a:lnTo>
                  <a:lnTo>
                    <a:pt x="941" y="1069"/>
                  </a:lnTo>
                  <a:lnTo>
                    <a:pt x="1126" y="922"/>
                  </a:lnTo>
                  <a:lnTo>
                    <a:pt x="1328" y="774"/>
                  </a:lnTo>
                  <a:lnTo>
                    <a:pt x="1328" y="516"/>
                  </a:lnTo>
                  <a:lnTo>
                    <a:pt x="1162" y="369"/>
                  </a:lnTo>
                  <a:lnTo>
                    <a:pt x="996" y="221"/>
                  </a:lnTo>
                  <a:lnTo>
                    <a:pt x="831" y="92"/>
                  </a:lnTo>
                  <a:lnTo>
                    <a:pt x="738" y="37"/>
                  </a:lnTo>
                  <a:lnTo>
                    <a:pt x="646" y="18"/>
                  </a:lnTo>
                  <a:lnTo>
                    <a:pt x="51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4" name="Google Shape;4334;p15"/>
            <p:cNvSpPr/>
            <p:nvPr/>
          </p:nvSpPr>
          <p:spPr>
            <a:xfrm>
              <a:off x="5537875" y="1694275"/>
              <a:ext cx="30450" cy="37350"/>
            </a:xfrm>
            <a:custGeom>
              <a:avLst/>
              <a:gdLst/>
              <a:ahLst/>
              <a:cxnLst/>
              <a:rect l="l" t="t" r="r" b="b"/>
              <a:pathLst>
                <a:path w="1218" h="1494" extrusionOk="0">
                  <a:moveTo>
                    <a:pt x="572" y="0"/>
                  </a:moveTo>
                  <a:lnTo>
                    <a:pt x="369" y="277"/>
                  </a:lnTo>
                  <a:lnTo>
                    <a:pt x="203" y="498"/>
                  </a:lnTo>
                  <a:lnTo>
                    <a:pt x="74" y="701"/>
                  </a:lnTo>
                  <a:lnTo>
                    <a:pt x="19" y="793"/>
                  </a:lnTo>
                  <a:lnTo>
                    <a:pt x="0" y="885"/>
                  </a:lnTo>
                  <a:lnTo>
                    <a:pt x="0" y="1014"/>
                  </a:lnTo>
                  <a:lnTo>
                    <a:pt x="19" y="1143"/>
                  </a:lnTo>
                  <a:lnTo>
                    <a:pt x="74" y="1254"/>
                  </a:lnTo>
                  <a:lnTo>
                    <a:pt x="148" y="1346"/>
                  </a:lnTo>
                  <a:lnTo>
                    <a:pt x="240" y="1420"/>
                  </a:lnTo>
                  <a:lnTo>
                    <a:pt x="351" y="1457"/>
                  </a:lnTo>
                  <a:lnTo>
                    <a:pt x="480" y="1494"/>
                  </a:lnTo>
                  <a:lnTo>
                    <a:pt x="627" y="1494"/>
                  </a:lnTo>
                  <a:lnTo>
                    <a:pt x="775" y="1475"/>
                  </a:lnTo>
                  <a:lnTo>
                    <a:pt x="904" y="1438"/>
                  </a:lnTo>
                  <a:lnTo>
                    <a:pt x="1014" y="1383"/>
                  </a:lnTo>
                  <a:lnTo>
                    <a:pt x="1107" y="1309"/>
                  </a:lnTo>
                  <a:lnTo>
                    <a:pt x="1162" y="1199"/>
                  </a:lnTo>
                  <a:lnTo>
                    <a:pt x="1217" y="1088"/>
                  </a:lnTo>
                  <a:lnTo>
                    <a:pt x="1217" y="977"/>
                  </a:lnTo>
                  <a:lnTo>
                    <a:pt x="1217" y="830"/>
                  </a:lnTo>
                  <a:lnTo>
                    <a:pt x="1180" y="738"/>
                  </a:lnTo>
                  <a:lnTo>
                    <a:pt x="1125" y="646"/>
                  </a:lnTo>
                  <a:lnTo>
                    <a:pt x="978" y="461"/>
                  </a:lnTo>
                  <a:lnTo>
                    <a:pt x="793" y="258"/>
                  </a:lnTo>
                  <a:lnTo>
                    <a:pt x="572"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5" name="Google Shape;4335;p15"/>
            <p:cNvSpPr/>
            <p:nvPr/>
          </p:nvSpPr>
          <p:spPr>
            <a:xfrm>
              <a:off x="6079950" y="1877725"/>
              <a:ext cx="33225" cy="30000"/>
            </a:xfrm>
            <a:custGeom>
              <a:avLst/>
              <a:gdLst/>
              <a:ahLst/>
              <a:cxnLst/>
              <a:rect l="l" t="t" r="r" b="b"/>
              <a:pathLst>
                <a:path w="1329" h="1200" extrusionOk="0">
                  <a:moveTo>
                    <a:pt x="480" y="1"/>
                  </a:moveTo>
                  <a:lnTo>
                    <a:pt x="351" y="38"/>
                  </a:lnTo>
                  <a:lnTo>
                    <a:pt x="240" y="74"/>
                  </a:lnTo>
                  <a:lnTo>
                    <a:pt x="148" y="148"/>
                  </a:lnTo>
                  <a:lnTo>
                    <a:pt x="74" y="259"/>
                  </a:lnTo>
                  <a:lnTo>
                    <a:pt x="19" y="369"/>
                  </a:lnTo>
                  <a:lnTo>
                    <a:pt x="1" y="480"/>
                  </a:lnTo>
                  <a:lnTo>
                    <a:pt x="19" y="628"/>
                  </a:lnTo>
                  <a:lnTo>
                    <a:pt x="38" y="720"/>
                  </a:lnTo>
                  <a:lnTo>
                    <a:pt x="93" y="812"/>
                  </a:lnTo>
                  <a:lnTo>
                    <a:pt x="167" y="904"/>
                  </a:lnTo>
                  <a:lnTo>
                    <a:pt x="240" y="996"/>
                  </a:lnTo>
                  <a:lnTo>
                    <a:pt x="333" y="1088"/>
                  </a:lnTo>
                  <a:lnTo>
                    <a:pt x="425" y="1144"/>
                  </a:lnTo>
                  <a:lnTo>
                    <a:pt x="517" y="1181"/>
                  </a:lnTo>
                  <a:lnTo>
                    <a:pt x="591" y="1199"/>
                  </a:lnTo>
                  <a:lnTo>
                    <a:pt x="683" y="1199"/>
                  </a:lnTo>
                  <a:lnTo>
                    <a:pt x="775" y="1162"/>
                  </a:lnTo>
                  <a:lnTo>
                    <a:pt x="867" y="1107"/>
                  </a:lnTo>
                  <a:lnTo>
                    <a:pt x="959" y="1052"/>
                  </a:lnTo>
                  <a:lnTo>
                    <a:pt x="1144" y="886"/>
                  </a:lnTo>
                  <a:lnTo>
                    <a:pt x="1328" y="738"/>
                  </a:lnTo>
                  <a:lnTo>
                    <a:pt x="1328" y="480"/>
                  </a:lnTo>
                  <a:lnTo>
                    <a:pt x="1162" y="351"/>
                  </a:lnTo>
                  <a:lnTo>
                    <a:pt x="978" y="203"/>
                  </a:lnTo>
                  <a:lnTo>
                    <a:pt x="812" y="74"/>
                  </a:lnTo>
                  <a:lnTo>
                    <a:pt x="720" y="38"/>
                  </a:lnTo>
                  <a:lnTo>
                    <a:pt x="628" y="19"/>
                  </a:lnTo>
                  <a:lnTo>
                    <a:pt x="48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6" name="Google Shape;4336;p15"/>
            <p:cNvSpPr/>
            <p:nvPr/>
          </p:nvSpPr>
          <p:spPr>
            <a:xfrm>
              <a:off x="4594750" y="549250"/>
              <a:ext cx="28150" cy="30925"/>
            </a:xfrm>
            <a:custGeom>
              <a:avLst/>
              <a:gdLst/>
              <a:ahLst/>
              <a:cxnLst/>
              <a:rect l="l" t="t" r="r" b="b"/>
              <a:pathLst>
                <a:path w="1126" h="1237" extrusionOk="0">
                  <a:moveTo>
                    <a:pt x="646" y="1"/>
                  </a:moveTo>
                  <a:lnTo>
                    <a:pt x="388" y="19"/>
                  </a:lnTo>
                  <a:lnTo>
                    <a:pt x="259" y="185"/>
                  </a:lnTo>
                  <a:lnTo>
                    <a:pt x="130" y="351"/>
                  </a:lnTo>
                  <a:lnTo>
                    <a:pt x="75" y="443"/>
                  </a:lnTo>
                  <a:lnTo>
                    <a:pt x="38" y="535"/>
                  </a:lnTo>
                  <a:lnTo>
                    <a:pt x="1" y="609"/>
                  </a:lnTo>
                  <a:lnTo>
                    <a:pt x="1" y="683"/>
                  </a:lnTo>
                  <a:lnTo>
                    <a:pt x="38" y="775"/>
                  </a:lnTo>
                  <a:lnTo>
                    <a:pt x="75" y="849"/>
                  </a:lnTo>
                  <a:lnTo>
                    <a:pt x="130" y="941"/>
                  </a:lnTo>
                  <a:lnTo>
                    <a:pt x="204" y="1015"/>
                  </a:lnTo>
                  <a:lnTo>
                    <a:pt x="296" y="1089"/>
                  </a:lnTo>
                  <a:lnTo>
                    <a:pt x="370" y="1162"/>
                  </a:lnTo>
                  <a:lnTo>
                    <a:pt x="462" y="1199"/>
                  </a:lnTo>
                  <a:lnTo>
                    <a:pt x="554" y="1236"/>
                  </a:lnTo>
                  <a:lnTo>
                    <a:pt x="683" y="1236"/>
                  </a:lnTo>
                  <a:lnTo>
                    <a:pt x="812" y="1218"/>
                  </a:lnTo>
                  <a:lnTo>
                    <a:pt x="904" y="1181"/>
                  </a:lnTo>
                  <a:lnTo>
                    <a:pt x="997" y="1107"/>
                  </a:lnTo>
                  <a:lnTo>
                    <a:pt x="1052" y="1015"/>
                  </a:lnTo>
                  <a:lnTo>
                    <a:pt x="1107" y="904"/>
                  </a:lnTo>
                  <a:lnTo>
                    <a:pt x="1126" y="775"/>
                  </a:lnTo>
                  <a:lnTo>
                    <a:pt x="1107" y="646"/>
                  </a:lnTo>
                  <a:lnTo>
                    <a:pt x="1070" y="554"/>
                  </a:lnTo>
                  <a:lnTo>
                    <a:pt x="1033" y="480"/>
                  </a:lnTo>
                  <a:lnTo>
                    <a:pt x="923" y="314"/>
                  </a:lnTo>
                  <a:lnTo>
                    <a:pt x="775" y="167"/>
                  </a:lnTo>
                  <a:lnTo>
                    <a:pt x="64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7" name="Google Shape;4337;p15"/>
            <p:cNvSpPr/>
            <p:nvPr/>
          </p:nvSpPr>
          <p:spPr>
            <a:xfrm>
              <a:off x="5312925" y="1579025"/>
              <a:ext cx="29075" cy="31375"/>
            </a:xfrm>
            <a:custGeom>
              <a:avLst/>
              <a:gdLst/>
              <a:ahLst/>
              <a:cxnLst/>
              <a:rect l="l" t="t" r="r" b="b"/>
              <a:pathLst>
                <a:path w="1163" h="1255" extrusionOk="0">
                  <a:moveTo>
                    <a:pt x="720" y="1"/>
                  </a:moveTo>
                  <a:lnTo>
                    <a:pt x="591" y="19"/>
                  </a:lnTo>
                  <a:lnTo>
                    <a:pt x="498" y="56"/>
                  </a:lnTo>
                  <a:lnTo>
                    <a:pt x="406" y="93"/>
                  </a:lnTo>
                  <a:lnTo>
                    <a:pt x="332" y="148"/>
                  </a:lnTo>
                  <a:lnTo>
                    <a:pt x="240" y="222"/>
                  </a:lnTo>
                  <a:lnTo>
                    <a:pt x="167" y="314"/>
                  </a:lnTo>
                  <a:lnTo>
                    <a:pt x="111" y="388"/>
                  </a:lnTo>
                  <a:lnTo>
                    <a:pt x="56" y="480"/>
                  </a:lnTo>
                  <a:lnTo>
                    <a:pt x="19" y="572"/>
                  </a:lnTo>
                  <a:lnTo>
                    <a:pt x="1" y="701"/>
                  </a:lnTo>
                  <a:lnTo>
                    <a:pt x="19" y="812"/>
                  </a:lnTo>
                  <a:lnTo>
                    <a:pt x="74" y="923"/>
                  </a:lnTo>
                  <a:lnTo>
                    <a:pt x="148" y="1015"/>
                  </a:lnTo>
                  <a:lnTo>
                    <a:pt x="259" y="1089"/>
                  </a:lnTo>
                  <a:lnTo>
                    <a:pt x="388" y="1162"/>
                  </a:lnTo>
                  <a:lnTo>
                    <a:pt x="535" y="1218"/>
                  </a:lnTo>
                  <a:lnTo>
                    <a:pt x="720" y="1254"/>
                  </a:lnTo>
                  <a:lnTo>
                    <a:pt x="849" y="1107"/>
                  </a:lnTo>
                  <a:lnTo>
                    <a:pt x="978" y="941"/>
                  </a:lnTo>
                  <a:lnTo>
                    <a:pt x="1088" y="775"/>
                  </a:lnTo>
                  <a:lnTo>
                    <a:pt x="1125" y="683"/>
                  </a:lnTo>
                  <a:lnTo>
                    <a:pt x="1162" y="609"/>
                  </a:lnTo>
                  <a:lnTo>
                    <a:pt x="1162" y="462"/>
                  </a:lnTo>
                  <a:lnTo>
                    <a:pt x="1144" y="351"/>
                  </a:lnTo>
                  <a:lnTo>
                    <a:pt x="1107" y="240"/>
                  </a:lnTo>
                  <a:lnTo>
                    <a:pt x="1033" y="148"/>
                  </a:lnTo>
                  <a:lnTo>
                    <a:pt x="941" y="74"/>
                  </a:lnTo>
                  <a:lnTo>
                    <a:pt x="849" y="19"/>
                  </a:lnTo>
                  <a:lnTo>
                    <a:pt x="72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8" name="Google Shape;4338;p15"/>
            <p:cNvSpPr/>
            <p:nvPr/>
          </p:nvSpPr>
          <p:spPr>
            <a:xfrm>
              <a:off x="4645475" y="723950"/>
              <a:ext cx="31350" cy="27700"/>
            </a:xfrm>
            <a:custGeom>
              <a:avLst/>
              <a:gdLst/>
              <a:ahLst/>
              <a:cxnLst/>
              <a:rect l="l" t="t" r="r" b="b"/>
              <a:pathLst>
                <a:path w="1254" h="1108" extrusionOk="0">
                  <a:moveTo>
                    <a:pt x="590" y="1"/>
                  </a:moveTo>
                  <a:lnTo>
                    <a:pt x="498" y="19"/>
                  </a:lnTo>
                  <a:lnTo>
                    <a:pt x="406" y="56"/>
                  </a:lnTo>
                  <a:lnTo>
                    <a:pt x="332" y="111"/>
                  </a:lnTo>
                  <a:lnTo>
                    <a:pt x="240" y="185"/>
                  </a:lnTo>
                  <a:lnTo>
                    <a:pt x="166" y="277"/>
                  </a:lnTo>
                  <a:lnTo>
                    <a:pt x="92" y="351"/>
                  </a:lnTo>
                  <a:lnTo>
                    <a:pt x="55" y="443"/>
                  </a:lnTo>
                  <a:lnTo>
                    <a:pt x="19" y="536"/>
                  </a:lnTo>
                  <a:lnTo>
                    <a:pt x="0" y="665"/>
                  </a:lnTo>
                  <a:lnTo>
                    <a:pt x="19" y="775"/>
                  </a:lnTo>
                  <a:lnTo>
                    <a:pt x="74" y="886"/>
                  </a:lnTo>
                  <a:lnTo>
                    <a:pt x="129" y="978"/>
                  </a:lnTo>
                  <a:lnTo>
                    <a:pt x="221" y="1033"/>
                  </a:lnTo>
                  <a:lnTo>
                    <a:pt x="332" y="1089"/>
                  </a:lnTo>
                  <a:lnTo>
                    <a:pt x="461" y="1107"/>
                  </a:lnTo>
                  <a:lnTo>
                    <a:pt x="590" y="1089"/>
                  </a:lnTo>
                  <a:lnTo>
                    <a:pt x="682" y="1070"/>
                  </a:lnTo>
                  <a:lnTo>
                    <a:pt x="775" y="1033"/>
                  </a:lnTo>
                  <a:lnTo>
                    <a:pt x="922" y="923"/>
                  </a:lnTo>
                  <a:lnTo>
                    <a:pt x="1088" y="794"/>
                  </a:lnTo>
                  <a:lnTo>
                    <a:pt x="1254" y="665"/>
                  </a:lnTo>
                  <a:lnTo>
                    <a:pt x="1235" y="388"/>
                  </a:lnTo>
                  <a:lnTo>
                    <a:pt x="1070" y="259"/>
                  </a:lnTo>
                  <a:lnTo>
                    <a:pt x="904" y="130"/>
                  </a:lnTo>
                  <a:lnTo>
                    <a:pt x="830" y="75"/>
                  </a:lnTo>
                  <a:lnTo>
                    <a:pt x="738" y="19"/>
                  </a:lnTo>
                  <a:lnTo>
                    <a:pt x="664"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9" name="Google Shape;4339;p15"/>
            <p:cNvSpPr/>
            <p:nvPr/>
          </p:nvSpPr>
          <p:spPr>
            <a:xfrm>
              <a:off x="5840725" y="1833025"/>
              <a:ext cx="28600" cy="31350"/>
            </a:xfrm>
            <a:custGeom>
              <a:avLst/>
              <a:gdLst/>
              <a:ahLst/>
              <a:cxnLst/>
              <a:rect l="l" t="t" r="r" b="b"/>
              <a:pathLst>
                <a:path w="1144" h="1254" extrusionOk="0">
                  <a:moveTo>
                    <a:pt x="516" y="0"/>
                  </a:moveTo>
                  <a:lnTo>
                    <a:pt x="387" y="166"/>
                  </a:lnTo>
                  <a:lnTo>
                    <a:pt x="240" y="314"/>
                  </a:lnTo>
                  <a:lnTo>
                    <a:pt x="111" y="461"/>
                  </a:lnTo>
                  <a:lnTo>
                    <a:pt x="56" y="535"/>
                  </a:lnTo>
                  <a:lnTo>
                    <a:pt x="37" y="627"/>
                  </a:lnTo>
                  <a:lnTo>
                    <a:pt x="0" y="756"/>
                  </a:lnTo>
                  <a:lnTo>
                    <a:pt x="19" y="885"/>
                  </a:lnTo>
                  <a:lnTo>
                    <a:pt x="56" y="996"/>
                  </a:lnTo>
                  <a:lnTo>
                    <a:pt x="111" y="1088"/>
                  </a:lnTo>
                  <a:lnTo>
                    <a:pt x="185" y="1180"/>
                  </a:lnTo>
                  <a:lnTo>
                    <a:pt x="295" y="1235"/>
                  </a:lnTo>
                  <a:lnTo>
                    <a:pt x="406" y="1254"/>
                  </a:lnTo>
                  <a:lnTo>
                    <a:pt x="535" y="1254"/>
                  </a:lnTo>
                  <a:lnTo>
                    <a:pt x="627" y="1235"/>
                  </a:lnTo>
                  <a:lnTo>
                    <a:pt x="719" y="1199"/>
                  </a:lnTo>
                  <a:lnTo>
                    <a:pt x="830" y="1143"/>
                  </a:lnTo>
                  <a:lnTo>
                    <a:pt x="922" y="1070"/>
                  </a:lnTo>
                  <a:lnTo>
                    <a:pt x="996" y="996"/>
                  </a:lnTo>
                  <a:lnTo>
                    <a:pt x="1070" y="922"/>
                  </a:lnTo>
                  <a:lnTo>
                    <a:pt x="1107" y="848"/>
                  </a:lnTo>
                  <a:lnTo>
                    <a:pt x="1143" y="756"/>
                  </a:lnTo>
                  <a:lnTo>
                    <a:pt x="1143" y="682"/>
                  </a:lnTo>
                  <a:lnTo>
                    <a:pt x="1125" y="590"/>
                  </a:lnTo>
                  <a:lnTo>
                    <a:pt x="1070" y="498"/>
                  </a:lnTo>
                  <a:lnTo>
                    <a:pt x="1033" y="406"/>
                  </a:lnTo>
                  <a:lnTo>
                    <a:pt x="904" y="221"/>
                  </a:lnTo>
                  <a:lnTo>
                    <a:pt x="793" y="37"/>
                  </a:lnTo>
                  <a:lnTo>
                    <a:pt x="516"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0" name="Google Shape;4340;p15"/>
            <p:cNvSpPr/>
            <p:nvPr/>
          </p:nvSpPr>
          <p:spPr>
            <a:xfrm>
              <a:off x="5920475" y="1849600"/>
              <a:ext cx="29975" cy="32775"/>
            </a:xfrm>
            <a:custGeom>
              <a:avLst/>
              <a:gdLst/>
              <a:ahLst/>
              <a:cxnLst/>
              <a:rect l="l" t="t" r="r" b="b"/>
              <a:pathLst>
                <a:path w="1199" h="1311" extrusionOk="0">
                  <a:moveTo>
                    <a:pt x="590" y="1"/>
                  </a:moveTo>
                  <a:lnTo>
                    <a:pt x="443" y="19"/>
                  </a:lnTo>
                  <a:lnTo>
                    <a:pt x="332" y="56"/>
                  </a:lnTo>
                  <a:lnTo>
                    <a:pt x="221" y="93"/>
                  </a:lnTo>
                  <a:lnTo>
                    <a:pt x="129" y="167"/>
                  </a:lnTo>
                  <a:lnTo>
                    <a:pt x="55" y="259"/>
                  </a:lnTo>
                  <a:lnTo>
                    <a:pt x="18" y="370"/>
                  </a:lnTo>
                  <a:lnTo>
                    <a:pt x="0" y="480"/>
                  </a:lnTo>
                  <a:lnTo>
                    <a:pt x="18" y="609"/>
                  </a:lnTo>
                  <a:lnTo>
                    <a:pt x="37" y="702"/>
                  </a:lnTo>
                  <a:lnTo>
                    <a:pt x="92" y="794"/>
                  </a:lnTo>
                  <a:lnTo>
                    <a:pt x="203" y="960"/>
                  </a:lnTo>
                  <a:lnTo>
                    <a:pt x="350" y="1144"/>
                  </a:lnTo>
                  <a:lnTo>
                    <a:pt x="479" y="1310"/>
                  </a:lnTo>
                  <a:lnTo>
                    <a:pt x="756" y="1310"/>
                  </a:lnTo>
                  <a:lnTo>
                    <a:pt x="885" y="1126"/>
                  </a:lnTo>
                  <a:lnTo>
                    <a:pt x="1014" y="960"/>
                  </a:lnTo>
                  <a:lnTo>
                    <a:pt x="1125" y="775"/>
                  </a:lnTo>
                  <a:lnTo>
                    <a:pt x="1162" y="683"/>
                  </a:lnTo>
                  <a:lnTo>
                    <a:pt x="1180" y="591"/>
                  </a:lnTo>
                  <a:lnTo>
                    <a:pt x="1199" y="462"/>
                  </a:lnTo>
                  <a:lnTo>
                    <a:pt x="1162" y="333"/>
                  </a:lnTo>
                  <a:lnTo>
                    <a:pt x="1125" y="241"/>
                  </a:lnTo>
                  <a:lnTo>
                    <a:pt x="1051" y="148"/>
                  </a:lnTo>
                  <a:lnTo>
                    <a:pt x="959" y="93"/>
                  </a:lnTo>
                  <a:lnTo>
                    <a:pt x="848" y="38"/>
                  </a:lnTo>
                  <a:lnTo>
                    <a:pt x="719"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1" name="Google Shape;4341;p15"/>
            <p:cNvSpPr/>
            <p:nvPr/>
          </p:nvSpPr>
          <p:spPr>
            <a:xfrm>
              <a:off x="6157400" y="1889725"/>
              <a:ext cx="29975" cy="32750"/>
            </a:xfrm>
            <a:custGeom>
              <a:avLst/>
              <a:gdLst/>
              <a:ahLst/>
              <a:cxnLst/>
              <a:rect l="l" t="t" r="r" b="b"/>
              <a:pathLst>
                <a:path w="1199" h="1310" extrusionOk="0">
                  <a:moveTo>
                    <a:pt x="719" y="0"/>
                  </a:moveTo>
                  <a:lnTo>
                    <a:pt x="461" y="18"/>
                  </a:lnTo>
                  <a:lnTo>
                    <a:pt x="332" y="184"/>
                  </a:lnTo>
                  <a:lnTo>
                    <a:pt x="185" y="350"/>
                  </a:lnTo>
                  <a:lnTo>
                    <a:pt x="74" y="535"/>
                  </a:lnTo>
                  <a:lnTo>
                    <a:pt x="37" y="627"/>
                  </a:lnTo>
                  <a:lnTo>
                    <a:pt x="19" y="719"/>
                  </a:lnTo>
                  <a:lnTo>
                    <a:pt x="0" y="848"/>
                  </a:lnTo>
                  <a:lnTo>
                    <a:pt x="19" y="959"/>
                  </a:lnTo>
                  <a:lnTo>
                    <a:pt x="74" y="1069"/>
                  </a:lnTo>
                  <a:lnTo>
                    <a:pt x="148" y="1162"/>
                  </a:lnTo>
                  <a:lnTo>
                    <a:pt x="221" y="1217"/>
                  </a:lnTo>
                  <a:lnTo>
                    <a:pt x="332" y="1272"/>
                  </a:lnTo>
                  <a:lnTo>
                    <a:pt x="461" y="1309"/>
                  </a:lnTo>
                  <a:lnTo>
                    <a:pt x="738" y="1309"/>
                  </a:lnTo>
                  <a:lnTo>
                    <a:pt x="867" y="1272"/>
                  </a:lnTo>
                  <a:lnTo>
                    <a:pt x="977" y="1217"/>
                  </a:lnTo>
                  <a:lnTo>
                    <a:pt x="1051" y="1143"/>
                  </a:lnTo>
                  <a:lnTo>
                    <a:pt x="1125" y="1069"/>
                  </a:lnTo>
                  <a:lnTo>
                    <a:pt x="1180" y="959"/>
                  </a:lnTo>
                  <a:lnTo>
                    <a:pt x="1199" y="848"/>
                  </a:lnTo>
                  <a:lnTo>
                    <a:pt x="1180" y="719"/>
                  </a:lnTo>
                  <a:lnTo>
                    <a:pt x="1162" y="608"/>
                  </a:lnTo>
                  <a:lnTo>
                    <a:pt x="1125" y="535"/>
                  </a:lnTo>
                  <a:lnTo>
                    <a:pt x="996" y="350"/>
                  </a:lnTo>
                  <a:lnTo>
                    <a:pt x="867" y="184"/>
                  </a:lnTo>
                  <a:lnTo>
                    <a:pt x="719"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2" name="Google Shape;4342;p15"/>
            <p:cNvSpPr/>
            <p:nvPr/>
          </p:nvSpPr>
          <p:spPr>
            <a:xfrm>
              <a:off x="6238525" y="1907700"/>
              <a:ext cx="28150" cy="31350"/>
            </a:xfrm>
            <a:custGeom>
              <a:avLst/>
              <a:gdLst/>
              <a:ahLst/>
              <a:cxnLst/>
              <a:rect l="l" t="t" r="r" b="b"/>
              <a:pathLst>
                <a:path w="1126" h="1254" extrusionOk="0">
                  <a:moveTo>
                    <a:pt x="590" y="0"/>
                  </a:moveTo>
                  <a:lnTo>
                    <a:pt x="517" y="19"/>
                  </a:lnTo>
                  <a:lnTo>
                    <a:pt x="406" y="55"/>
                  </a:lnTo>
                  <a:lnTo>
                    <a:pt x="314" y="111"/>
                  </a:lnTo>
                  <a:lnTo>
                    <a:pt x="222" y="185"/>
                  </a:lnTo>
                  <a:lnTo>
                    <a:pt x="148" y="258"/>
                  </a:lnTo>
                  <a:lnTo>
                    <a:pt x="74" y="332"/>
                  </a:lnTo>
                  <a:lnTo>
                    <a:pt x="19" y="424"/>
                  </a:lnTo>
                  <a:lnTo>
                    <a:pt x="0" y="498"/>
                  </a:lnTo>
                  <a:lnTo>
                    <a:pt x="0" y="572"/>
                  </a:lnTo>
                  <a:lnTo>
                    <a:pt x="19" y="664"/>
                  </a:lnTo>
                  <a:lnTo>
                    <a:pt x="56" y="756"/>
                  </a:lnTo>
                  <a:lnTo>
                    <a:pt x="111" y="848"/>
                  </a:lnTo>
                  <a:lnTo>
                    <a:pt x="240" y="1033"/>
                  </a:lnTo>
                  <a:lnTo>
                    <a:pt x="351" y="1235"/>
                  </a:lnTo>
                  <a:lnTo>
                    <a:pt x="627" y="1254"/>
                  </a:lnTo>
                  <a:lnTo>
                    <a:pt x="756" y="1106"/>
                  </a:lnTo>
                  <a:lnTo>
                    <a:pt x="904" y="959"/>
                  </a:lnTo>
                  <a:lnTo>
                    <a:pt x="1033" y="793"/>
                  </a:lnTo>
                  <a:lnTo>
                    <a:pt x="1088" y="719"/>
                  </a:lnTo>
                  <a:lnTo>
                    <a:pt x="1107" y="627"/>
                  </a:lnTo>
                  <a:lnTo>
                    <a:pt x="1125" y="498"/>
                  </a:lnTo>
                  <a:lnTo>
                    <a:pt x="1125" y="369"/>
                  </a:lnTo>
                  <a:lnTo>
                    <a:pt x="1088" y="258"/>
                  </a:lnTo>
                  <a:lnTo>
                    <a:pt x="1033" y="166"/>
                  </a:lnTo>
                  <a:lnTo>
                    <a:pt x="959" y="92"/>
                  </a:lnTo>
                  <a:lnTo>
                    <a:pt x="848" y="37"/>
                  </a:lnTo>
                  <a:lnTo>
                    <a:pt x="73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3" name="Google Shape;4343;p15"/>
            <p:cNvSpPr/>
            <p:nvPr/>
          </p:nvSpPr>
          <p:spPr>
            <a:xfrm>
              <a:off x="4553725" y="294350"/>
              <a:ext cx="30000" cy="32750"/>
            </a:xfrm>
            <a:custGeom>
              <a:avLst/>
              <a:gdLst/>
              <a:ahLst/>
              <a:cxnLst/>
              <a:rect l="l" t="t" r="r" b="b"/>
              <a:pathLst>
                <a:path w="1200" h="1310" extrusionOk="0">
                  <a:moveTo>
                    <a:pt x="702" y="0"/>
                  </a:moveTo>
                  <a:lnTo>
                    <a:pt x="425" y="19"/>
                  </a:lnTo>
                  <a:lnTo>
                    <a:pt x="296" y="203"/>
                  </a:lnTo>
                  <a:lnTo>
                    <a:pt x="167" y="369"/>
                  </a:lnTo>
                  <a:lnTo>
                    <a:pt x="56" y="554"/>
                  </a:lnTo>
                  <a:lnTo>
                    <a:pt x="19" y="646"/>
                  </a:lnTo>
                  <a:lnTo>
                    <a:pt x="1" y="738"/>
                  </a:lnTo>
                  <a:lnTo>
                    <a:pt x="1" y="867"/>
                  </a:lnTo>
                  <a:lnTo>
                    <a:pt x="19" y="996"/>
                  </a:lnTo>
                  <a:lnTo>
                    <a:pt x="75" y="1088"/>
                  </a:lnTo>
                  <a:lnTo>
                    <a:pt x="148" y="1181"/>
                  </a:lnTo>
                  <a:lnTo>
                    <a:pt x="241" y="1236"/>
                  </a:lnTo>
                  <a:lnTo>
                    <a:pt x="351" y="1291"/>
                  </a:lnTo>
                  <a:lnTo>
                    <a:pt x="480" y="1310"/>
                  </a:lnTo>
                  <a:lnTo>
                    <a:pt x="757" y="1310"/>
                  </a:lnTo>
                  <a:lnTo>
                    <a:pt x="886" y="1273"/>
                  </a:lnTo>
                  <a:lnTo>
                    <a:pt x="978" y="1217"/>
                  </a:lnTo>
                  <a:lnTo>
                    <a:pt x="1070" y="1144"/>
                  </a:lnTo>
                  <a:lnTo>
                    <a:pt x="1126" y="1051"/>
                  </a:lnTo>
                  <a:lnTo>
                    <a:pt x="1181" y="941"/>
                  </a:lnTo>
                  <a:lnTo>
                    <a:pt x="1199" y="830"/>
                  </a:lnTo>
                  <a:lnTo>
                    <a:pt x="1181" y="701"/>
                  </a:lnTo>
                  <a:lnTo>
                    <a:pt x="1144" y="609"/>
                  </a:lnTo>
                  <a:lnTo>
                    <a:pt x="1107" y="517"/>
                  </a:lnTo>
                  <a:lnTo>
                    <a:pt x="978" y="351"/>
                  </a:lnTo>
                  <a:lnTo>
                    <a:pt x="831" y="185"/>
                  </a:lnTo>
                  <a:lnTo>
                    <a:pt x="702"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4" name="Google Shape;4344;p15"/>
            <p:cNvSpPr/>
            <p:nvPr/>
          </p:nvSpPr>
          <p:spPr>
            <a:xfrm>
              <a:off x="5168650" y="1471175"/>
              <a:ext cx="26750" cy="29975"/>
            </a:xfrm>
            <a:custGeom>
              <a:avLst/>
              <a:gdLst/>
              <a:ahLst/>
              <a:cxnLst/>
              <a:rect l="l" t="t" r="r" b="b"/>
              <a:pathLst>
                <a:path w="1070" h="1199" extrusionOk="0">
                  <a:moveTo>
                    <a:pt x="425" y="0"/>
                  </a:moveTo>
                  <a:lnTo>
                    <a:pt x="295" y="166"/>
                  </a:lnTo>
                  <a:lnTo>
                    <a:pt x="148" y="332"/>
                  </a:lnTo>
                  <a:lnTo>
                    <a:pt x="93" y="406"/>
                  </a:lnTo>
                  <a:lnTo>
                    <a:pt x="37" y="498"/>
                  </a:lnTo>
                  <a:lnTo>
                    <a:pt x="0" y="572"/>
                  </a:lnTo>
                  <a:lnTo>
                    <a:pt x="0" y="645"/>
                  </a:lnTo>
                  <a:lnTo>
                    <a:pt x="19" y="738"/>
                  </a:lnTo>
                  <a:lnTo>
                    <a:pt x="56" y="830"/>
                  </a:lnTo>
                  <a:lnTo>
                    <a:pt x="129" y="922"/>
                  </a:lnTo>
                  <a:lnTo>
                    <a:pt x="185" y="996"/>
                  </a:lnTo>
                  <a:lnTo>
                    <a:pt x="277" y="1088"/>
                  </a:lnTo>
                  <a:lnTo>
                    <a:pt x="351" y="1143"/>
                  </a:lnTo>
                  <a:lnTo>
                    <a:pt x="443" y="1180"/>
                  </a:lnTo>
                  <a:lnTo>
                    <a:pt x="517" y="1199"/>
                  </a:lnTo>
                  <a:lnTo>
                    <a:pt x="590" y="1199"/>
                  </a:lnTo>
                  <a:lnTo>
                    <a:pt x="683" y="1162"/>
                  </a:lnTo>
                  <a:lnTo>
                    <a:pt x="756" y="1106"/>
                  </a:lnTo>
                  <a:lnTo>
                    <a:pt x="849" y="1033"/>
                  </a:lnTo>
                  <a:lnTo>
                    <a:pt x="922" y="941"/>
                  </a:lnTo>
                  <a:lnTo>
                    <a:pt x="996" y="867"/>
                  </a:lnTo>
                  <a:lnTo>
                    <a:pt x="1051" y="775"/>
                  </a:lnTo>
                  <a:lnTo>
                    <a:pt x="1070" y="682"/>
                  </a:lnTo>
                  <a:lnTo>
                    <a:pt x="1070" y="609"/>
                  </a:lnTo>
                  <a:lnTo>
                    <a:pt x="1051" y="535"/>
                  </a:lnTo>
                  <a:lnTo>
                    <a:pt x="996" y="443"/>
                  </a:lnTo>
                  <a:lnTo>
                    <a:pt x="941" y="369"/>
                  </a:lnTo>
                  <a:lnTo>
                    <a:pt x="812" y="185"/>
                  </a:lnTo>
                  <a:lnTo>
                    <a:pt x="701" y="19"/>
                  </a:lnTo>
                  <a:lnTo>
                    <a:pt x="42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5" name="Google Shape;4345;p15"/>
            <p:cNvSpPr/>
            <p:nvPr/>
          </p:nvSpPr>
          <p:spPr>
            <a:xfrm>
              <a:off x="4892075" y="1178000"/>
              <a:ext cx="26750" cy="29975"/>
            </a:xfrm>
            <a:custGeom>
              <a:avLst/>
              <a:gdLst/>
              <a:ahLst/>
              <a:cxnLst/>
              <a:rect l="l" t="t" r="r" b="b"/>
              <a:pathLst>
                <a:path w="1070" h="1199" extrusionOk="0">
                  <a:moveTo>
                    <a:pt x="517" y="0"/>
                  </a:moveTo>
                  <a:lnTo>
                    <a:pt x="443" y="19"/>
                  </a:lnTo>
                  <a:lnTo>
                    <a:pt x="351" y="56"/>
                  </a:lnTo>
                  <a:lnTo>
                    <a:pt x="277" y="111"/>
                  </a:lnTo>
                  <a:lnTo>
                    <a:pt x="185" y="185"/>
                  </a:lnTo>
                  <a:lnTo>
                    <a:pt x="111" y="277"/>
                  </a:lnTo>
                  <a:lnTo>
                    <a:pt x="56" y="369"/>
                  </a:lnTo>
                  <a:lnTo>
                    <a:pt x="19" y="461"/>
                  </a:lnTo>
                  <a:lnTo>
                    <a:pt x="1" y="535"/>
                  </a:lnTo>
                  <a:lnTo>
                    <a:pt x="1" y="627"/>
                  </a:lnTo>
                  <a:lnTo>
                    <a:pt x="19" y="701"/>
                  </a:lnTo>
                  <a:lnTo>
                    <a:pt x="74" y="775"/>
                  </a:lnTo>
                  <a:lnTo>
                    <a:pt x="130" y="867"/>
                  </a:lnTo>
                  <a:lnTo>
                    <a:pt x="277" y="1033"/>
                  </a:lnTo>
                  <a:lnTo>
                    <a:pt x="406" y="1199"/>
                  </a:lnTo>
                  <a:lnTo>
                    <a:pt x="664" y="1181"/>
                  </a:lnTo>
                  <a:lnTo>
                    <a:pt x="793" y="1015"/>
                  </a:lnTo>
                  <a:lnTo>
                    <a:pt x="922" y="849"/>
                  </a:lnTo>
                  <a:lnTo>
                    <a:pt x="996" y="756"/>
                  </a:lnTo>
                  <a:lnTo>
                    <a:pt x="1033" y="683"/>
                  </a:lnTo>
                  <a:lnTo>
                    <a:pt x="1052" y="590"/>
                  </a:lnTo>
                  <a:lnTo>
                    <a:pt x="1070" y="517"/>
                  </a:lnTo>
                  <a:lnTo>
                    <a:pt x="1033" y="443"/>
                  </a:lnTo>
                  <a:lnTo>
                    <a:pt x="996" y="351"/>
                  </a:lnTo>
                  <a:lnTo>
                    <a:pt x="922" y="259"/>
                  </a:lnTo>
                  <a:lnTo>
                    <a:pt x="849" y="185"/>
                  </a:lnTo>
                  <a:lnTo>
                    <a:pt x="757" y="111"/>
                  </a:lnTo>
                  <a:lnTo>
                    <a:pt x="683" y="56"/>
                  </a:lnTo>
                  <a:lnTo>
                    <a:pt x="591" y="19"/>
                  </a:lnTo>
                  <a:lnTo>
                    <a:pt x="51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6" name="Google Shape;4346;p15"/>
            <p:cNvSpPr/>
            <p:nvPr/>
          </p:nvSpPr>
          <p:spPr>
            <a:xfrm>
              <a:off x="4825250" y="1086275"/>
              <a:ext cx="30900" cy="26750"/>
            </a:xfrm>
            <a:custGeom>
              <a:avLst/>
              <a:gdLst/>
              <a:ahLst/>
              <a:cxnLst/>
              <a:rect l="l" t="t" r="r" b="b"/>
              <a:pathLst>
                <a:path w="1236" h="1070" extrusionOk="0">
                  <a:moveTo>
                    <a:pt x="572" y="0"/>
                  </a:moveTo>
                  <a:lnTo>
                    <a:pt x="498" y="37"/>
                  </a:lnTo>
                  <a:lnTo>
                    <a:pt x="424" y="74"/>
                  </a:lnTo>
                  <a:lnTo>
                    <a:pt x="350" y="148"/>
                  </a:lnTo>
                  <a:lnTo>
                    <a:pt x="277" y="222"/>
                  </a:lnTo>
                  <a:lnTo>
                    <a:pt x="148" y="387"/>
                  </a:lnTo>
                  <a:lnTo>
                    <a:pt x="0" y="535"/>
                  </a:lnTo>
                  <a:lnTo>
                    <a:pt x="148" y="701"/>
                  </a:lnTo>
                  <a:lnTo>
                    <a:pt x="277" y="867"/>
                  </a:lnTo>
                  <a:lnTo>
                    <a:pt x="350" y="941"/>
                  </a:lnTo>
                  <a:lnTo>
                    <a:pt x="424" y="1014"/>
                  </a:lnTo>
                  <a:lnTo>
                    <a:pt x="498" y="1051"/>
                  </a:lnTo>
                  <a:lnTo>
                    <a:pt x="572" y="1070"/>
                  </a:lnTo>
                  <a:lnTo>
                    <a:pt x="664" y="1070"/>
                  </a:lnTo>
                  <a:lnTo>
                    <a:pt x="738" y="1051"/>
                  </a:lnTo>
                  <a:lnTo>
                    <a:pt x="811" y="996"/>
                  </a:lnTo>
                  <a:lnTo>
                    <a:pt x="903" y="941"/>
                  </a:lnTo>
                  <a:lnTo>
                    <a:pt x="1069" y="812"/>
                  </a:lnTo>
                  <a:lnTo>
                    <a:pt x="1235" y="682"/>
                  </a:lnTo>
                  <a:lnTo>
                    <a:pt x="1235" y="406"/>
                  </a:lnTo>
                  <a:lnTo>
                    <a:pt x="1069" y="277"/>
                  </a:lnTo>
                  <a:lnTo>
                    <a:pt x="903" y="148"/>
                  </a:lnTo>
                  <a:lnTo>
                    <a:pt x="811" y="92"/>
                  </a:lnTo>
                  <a:lnTo>
                    <a:pt x="738" y="37"/>
                  </a:lnTo>
                  <a:lnTo>
                    <a:pt x="664" y="19"/>
                  </a:lnTo>
                  <a:lnTo>
                    <a:pt x="572"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7" name="Google Shape;4347;p15"/>
            <p:cNvSpPr/>
            <p:nvPr/>
          </p:nvSpPr>
          <p:spPr>
            <a:xfrm>
              <a:off x="6318725" y="1919675"/>
              <a:ext cx="26750" cy="29525"/>
            </a:xfrm>
            <a:custGeom>
              <a:avLst/>
              <a:gdLst/>
              <a:ahLst/>
              <a:cxnLst/>
              <a:rect l="l" t="t" r="r" b="b"/>
              <a:pathLst>
                <a:path w="1070" h="1181" extrusionOk="0">
                  <a:moveTo>
                    <a:pt x="443" y="1"/>
                  </a:moveTo>
                  <a:lnTo>
                    <a:pt x="314" y="148"/>
                  </a:lnTo>
                  <a:lnTo>
                    <a:pt x="167" y="314"/>
                  </a:lnTo>
                  <a:lnTo>
                    <a:pt x="111" y="406"/>
                  </a:lnTo>
                  <a:lnTo>
                    <a:pt x="56" y="480"/>
                  </a:lnTo>
                  <a:lnTo>
                    <a:pt x="19" y="554"/>
                  </a:lnTo>
                  <a:lnTo>
                    <a:pt x="1" y="646"/>
                  </a:lnTo>
                  <a:lnTo>
                    <a:pt x="19" y="720"/>
                  </a:lnTo>
                  <a:lnTo>
                    <a:pt x="56" y="812"/>
                  </a:lnTo>
                  <a:lnTo>
                    <a:pt x="111" y="904"/>
                  </a:lnTo>
                  <a:lnTo>
                    <a:pt x="185" y="996"/>
                  </a:lnTo>
                  <a:lnTo>
                    <a:pt x="259" y="1070"/>
                  </a:lnTo>
                  <a:lnTo>
                    <a:pt x="332" y="1125"/>
                  </a:lnTo>
                  <a:lnTo>
                    <a:pt x="406" y="1162"/>
                  </a:lnTo>
                  <a:lnTo>
                    <a:pt x="480" y="1181"/>
                  </a:lnTo>
                  <a:lnTo>
                    <a:pt x="572" y="1162"/>
                  </a:lnTo>
                  <a:lnTo>
                    <a:pt x="664" y="1125"/>
                  </a:lnTo>
                  <a:lnTo>
                    <a:pt x="757" y="1070"/>
                  </a:lnTo>
                  <a:lnTo>
                    <a:pt x="830" y="996"/>
                  </a:lnTo>
                  <a:lnTo>
                    <a:pt x="922" y="922"/>
                  </a:lnTo>
                  <a:lnTo>
                    <a:pt x="978" y="849"/>
                  </a:lnTo>
                  <a:lnTo>
                    <a:pt x="1033" y="775"/>
                  </a:lnTo>
                  <a:lnTo>
                    <a:pt x="1070" y="683"/>
                  </a:lnTo>
                  <a:lnTo>
                    <a:pt x="1070" y="609"/>
                  </a:lnTo>
                  <a:lnTo>
                    <a:pt x="1033" y="535"/>
                  </a:lnTo>
                  <a:lnTo>
                    <a:pt x="996" y="443"/>
                  </a:lnTo>
                  <a:lnTo>
                    <a:pt x="941" y="369"/>
                  </a:lnTo>
                  <a:lnTo>
                    <a:pt x="812" y="185"/>
                  </a:lnTo>
                  <a:lnTo>
                    <a:pt x="70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8" name="Google Shape;4348;p15"/>
            <p:cNvSpPr/>
            <p:nvPr/>
          </p:nvSpPr>
          <p:spPr>
            <a:xfrm>
              <a:off x="5762825" y="1825175"/>
              <a:ext cx="25825" cy="33675"/>
            </a:xfrm>
            <a:custGeom>
              <a:avLst/>
              <a:gdLst/>
              <a:ahLst/>
              <a:cxnLst/>
              <a:rect l="l" t="t" r="r" b="b"/>
              <a:pathLst>
                <a:path w="1033" h="1347" extrusionOk="0">
                  <a:moveTo>
                    <a:pt x="516" y="1"/>
                  </a:moveTo>
                  <a:lnTo>
                    <a:pt x="369" y="148"/>
                  </a:lnTo>
                  <a:lnTo>
                    <a:pt x="203" y="296"/>
                  </a:lnTo>
                  <a:lnTo>
                    <a:pt x="129" y="369"/>
                  </a:lnTo>
                  <a:lnTo>
                    <a:pt x="55" y="443"/>
                  </a:lnTo>
                  <a:lnTo>
                    <a:pt x="19" y="517"/>
                  </a:lnTo>
                  <a:lnTo>
                    <a:pt x="0" y="591"/>
                  </a:lnTo>
                  <a:lnTo>
                    <a:pt x="0" y="664"/>
                  </a:lnTo>
                  <a:lnTo>
                    <a:pt x="37" y="738"/>
                  </a:lnTo>
                  <a:lnTo>
                    <a:pt x="92" y="812"/>
                  </a:lnTo>
                  <a:lnTo>
                    <a:pt x="166" y="904"/>
                  </a:lnTo>
                  <a:lnTo>
                    <a:pt x="351" y="1107"/>
                  </a:lnTo>
                  <a:lnTo>
                    <a:pt x="553" y="1347"/>
                  </a:lnTo>
                  <a:lnTo>
                    <a:pt x="738" y="1089"/>
                  </a:lnTo>
                  <a:lnTo>
                    <a:pt x="885" y="886"/>
                  </a:lnTo>
                  <a:lnTo>
                    <a:pt x="959" y="794"/>
                  </a:lnTo>
                  <a:lnTo>
                    <a:pt x="996" y="701"/>
                  </a:lnTo>
                  <a:lnTo>
                    <a:pt x="1033" y="628"/>
                  </a:lnTo>
                  <a:lnTo>
                    <a:pt x="1033" y="554"/>
                  </a:lnTo>
                  <a:lnTo>
                    <a:pt x="1014" y="480"/>
                  </a:lnTo>
                  <a:lnTo>
                    <a:pt x="977" y="406"/>
                  </a:lnTo>
                  <a:lnTo>
                    <a:pt x="904" y="333"/>
                  </a:lnTo>
                  <a:lnTo>
                    <a:pt x="830" y="259"/>
                  </a:lnTo>
                  <a:lnTo>
                    <a:pt x="664" y="130"/>
                  </a:lnTo>
                  <a:lnTo>
                    <a:pt x="516"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9" name="Google Shape;4349;p15"/>
            <p:cNvSpPr/>
            <p:nvPr/>
          </p:nvSpPr>
          <p:spPr>
            <a:xfrm>
              <a:off x="4957075" y="1272500"/>
              <a:ext cx="33675" cy="25825"/>
            </a:xfrm>
            <a:custGeom>
              <a:avLst/>
              <a:gdLst/>
              <a:ahLst/>
              <a:cxnLst/>
              <a:rect l="l" t="t" r="r" b="b"/>
              <a:pathLst>
                <a:path w="1347" h="1033" extrusionOk="0">
                  <a:moveTo>
                    <a:pt x="553" y="0"/>
                  </a:moveTo>
                  <a:lnTo>
                    <a:pt x="480" y="19"/>
                  </a:lnTo>
                  <a:lnTo>
                    <a:pt x="406" y="56"/>
                  </a:lnTo>
                  <a:lnTo>
                    <a:pt x="332" y="111"/>
                  </a:lnTo>
                  <a:lnTo>
                    <a:pt x="258" y="185"/>
                  </a:lnTo>
                  <a:lnTo>
                    <a:pt x="129" y="351"/>
                  </a:lnTo>
                  <a:lnTo>
                    <a:pt x="0" y="517"/>
                  </a:lnTo>
                  <a:lnTo>
                    <a:pt x="148" y="664"/>
                  </a:lnTo>
                  <a:lnTo>
                    <a:pt x="295" y="830"/>
                  </a:lnTo>
                  <a:lnTo>
                    <a:pt x="369" y="904"/>
                  </a:lnTo>
                  <a:lnTo>
                    <a:pt x="443" y="959"/>
                  </a:lnTo>
                  <a:lnTo>
                    <a:pt x="517" y="1014"/>
                  </a:lnTo>
                  <a:lnTo>
                    <a:pt x="590" y="1033"/>
                  </a:lnTo>
                  <a:lnTo>
                    <a:pt x="664" y="1033"/>
                  </a:lnTo>
                  <a:lnTo>
                    <a:pt x="738" y="996"/>
                  </a:lnTo>
                  <a:lnTo>
                    <a:pt x="812" y="941"/>
                  </a:lnTo>
                  <a:lnTo>
                    <a:pt x="904" y="867"/>
                  </a:lnTo>
                  <a:lnTo>
                    <a:pt x="1107" y="683"/>
                  </a:lnTo>
                  <a:lnTo>
                    <a:pt x="1346" y="480"/>
                  </a:lnTo>
                  <a:lnTo>
                    <a:pt x="1088" y="295"/>
                  </a:lnTo>
                  <a:lnTo>
                    <a:pt x="885" y="129"/>
                  </a:lnTo>
                  <a:lnTo>
                    <a:pt x="793" y="74"/>
                  </a:lnTo>
                  <a:lnTo>
                    <a:pt x="701" y="19"/>
                  </a:lnTo>
                  <a:lnTo>
                    <a:pt x="62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0" name="Google Shape;4350;p15"/>
            <p:cNvSpPr/>
            <p:nvPr/>
          </p:nvSpPr>
          <p:spPr>
            <a:xfrm>
              <a:off x="4763000" y="992700"/>
              <a:ext cx="33675" cy="25825"/>
            </a:xfrm>
            <a:custGeom>
              <a:avLst/>
              <a:gdLst/>
              <a:ahLst/>
              <a:cxnLst/>
              <a:rect l="l" t="t" r="r" b="b"/>
              <a:pathLst>
                <a:path w="1347" h="1033" extrusionOk="0">
                  <a:moveTo>
                    <a:pt x="572" y="0"/>
                  </a:moveTo>
                  <a:lnTo>
                    <a:pt x="499" y="19"/>
                  </a:lnTo>
                  <a:lnTo>
                    <a:pt x="425" y="56"/>
                  </a:lnTo>
                  <a:lnTo>
                    <a:pt x="351" y="111"/>
                  </a:lnTo>
                  <a:lnTo>
                    <a:pt x="277" y="185"/>
                  </a:lnTo>
                  <a:lnTo>
                    <a:pt x="130" y="332"/>
                  </a:lnTo>
                  <a:lnTo>
                    <a:pt x="1" y="480"/>
                  </a:lnTo>
                  <a:lnTo>
                    <a:pt x="130" y="646"/>
                  </a:lnTo>
                  <a:lnTo>
                    <a:pt x="277" y="812"/>
                  </a:lnTo>
                  <a:lnTo>
                    <a:pt x="333" y="904"/>
                  </a:lnTo>
                  <a:lnTo>
                    <a:pt x="406" y="959"/>
                  </a:lnTo>
                  <a:lnTo>
                    <a:pt x="499" y="1014"/>
                  </a:lnTo>
                  <a:lnTo>
                    <a:pt x="572" y="1033"/>
                  </a:lnTo>
                  <a:lnTo>
                    <a:pt x="646" y="1033"/>
                  </a:lnTo>
                  <a:lnTo>
                    <a:pt x="720" y="1014"/>
                  </a:lnTo>
                  <a:lnTo>
                    <a:pt x="794" y="959"/>
                  </a:lnTo>
                  <a:lnTo>
                    <a:pt x="886" y="885"/>
                  </a:lnTo>
                  <a:lnTo>
                    <a:pt x="1089" y="719"/>
                  </a:lnTo>
                  <a:lnTo>
                    <a:pt x="1347" y="535"/>
                  </a:lnTo>
                  <a:lnTo>
                    <a:pt x="1107" y="332"/>
                  </a:lnTo>
                  <a:lnTo>
                    <a:pt x="904" y="166"/>
                  </a:lnTo>
                  <a:lnTo>
                    <a:pt x="812" y="93"/>
                  </a:lnTo>
                  <a:lnTo>
                    <a:pt x="720" y="37"/>
                  </a:lnTo>
                  <a:lnTo>
                    <a:pt x="646"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1" name="Google Shape;4351;p15"/>
            <p:cNvSpPr/>
            <p:nvPr/>
          </p:nvSpPr>
          <p:spPr>
            <a:xfrm>
              <a:off x="4544050" y="378250"/>
              <a:ext cx="26300" cy="33675"/>
            </a:xfrm>
            <a:custGeom>
              <a:avLst/>
              <a:gdLst/>
              <a:ahLst/>
              <a:cxnLst/>
              <a:rect l="l" t="t" r="r" b="b"/>
              <a:pathLst>
                <a:path w="1052" h="1347" extrusionOk="0">
                  <a:moveTo>
                    <a:pt x="517" y="0"/>
                  </a:moveTo>
                  <a:lnTo>
                    <a:pt x="370" y="148"/>
                  </a:lnTo>
                  <a:lnTo>
                    <a:pt x="204" y="295"/>
                  </a:lnTo>
                  <a:lnTo>
                    <a:pt x="130" y="369"/>
                  </a:lnTo>
                  <a:lnTo>
                    <a:pt x="74" y="443"/>
                  </a:lnTo>
                  <a:lnTo>
                    <a:pt x="19" y="516"/>
                  </a:lnTo>
                  <a:lnTo>
                    <a:pt x="1" y="609"/>
                  </a:lnTo>
                  <a:lnTo>
                    <a:pt x="1" y="664"/>
                  </a:lnTo>
                  <a:lnTo>
                    <a:pt x="38" y="738"/>
                  </a:lnTo>
                  <a:lnTo>
                    <a:pt x="93" y="811"/>
                  </a:lnTo>
                  <a:lnTo>
                    <a:pt x="167" y="904"/>
                  </a:lnTo>
                  <a:lnTo>
                    <a:pt x="351" y="1107"/>
                  </a:lnTo>
                  <a:lnTo>
                    <a:pt x="554" y="1346"/>
                  </a:lnTo>
                  <a:lnTo>
                    <a:pt x="738" y="1088"/>
                  </a:lnTo>
                  <a:lnTo>
                    <a:pt x="904" y="885"/>
                  </a:lnTo>
                  <a:lnTo>
                    <a:pt x="960" y="793"/>
                  </a:lnTo>
                  <a:lnTo>
                    <a:pt x="1015" y="701"/>
                  </a:lnTo>
                  <a:lnTo>
                    <a:pt x="1033" y="627"/>
                  </a:lnTo>
                  <a:lnTo>
                    <a:pt x="1052" y="553"/>
                  </a:lnTo>
                  <a:lnTo>
                    <a:pt x="1015" y="480"/>
                  </a:lnTo>
                  <a:lnTo>
                    <a:pt x="978" y="406"/>
                  </a:lnTo>
                  <a:lnTo>
                    <a:pt x="923" y="332"/>
                  </a:lnTo>
                  <a:lnTo>
                    <a:pt x="849" y="258"/>
                  </a:lnTo>
                  <a:lnTo>
                    <a:pt x="683" y="129"/>
                  </a:lnTo>
                  <a:lnTo>
                    <a:pt x="51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2" name="Google Shape;4352;p15"/>
            <p:cNvSpPr/>
            <p:nvPr/>
          </p:nvSpPr>
          <p:spPr>
            <a:xfrm>
              <a:off x="5459050" y="1688725"/>
              <a:ext cx="34125" cy="26300"/>
            </a:xfrm>
            <a:custGeom>
              <a:avLst/>
              <a:gdLst/>
              <a:ahLst/>
              <a:cxnLst/>
              <a:rect l="l" t="t" r="r" b="b"/>
              <a:pathLst>
                <a:path w="1365" h="1052" extrusionOk="0">
                  <a:moveTo>
                    <a:pt x="590" y="1"/>
                  </a:moveTo>
                  <a:lnTo>
                    <a:pt x="517" y="19"/>
                  </a:lnTo>
                  <a:lnTo>
                    <a:pt x="443" y="75"/>
                  </a:lnTo>
                  <a:lnTo>
                    <a:pt x="369" y="130"/>
                  </a:lnTo>
                  <a:lnTo>
                    <a:pt x="295" y="185"/>
                  </a:lnTo>
                  <a:lnTo>
                    <a:pt x="148" y="351"/>
                  </a:lnTo>
                  <a:lnTo>
                    <a:pt x="0" y="499"/>
                  </a:lnTo>
                  <a:lnTo>
                    <a:pt x="148" y="665"/>
                  </a:lnTo>
                  <a:lnTo>
                    <a:pt x="277" y="831"/>
                  </a:lnTo>
                  <a:lnTo>
                    <a:pt x="351" y="904"/>
                  </a:lnTo>
                  <a:lnTo>
                    <a:pt x="425" y="978"/>
                  </a:lnTo>
                  <a:lnTo>
                    <a:pt x="498" y="1015"/>
                  </a:lnTo>
                  <a:lnTo>
                    <a:pt x="572" y="1052"/>
                  </a:lnTo>
                  <a:lnTo>
                    <a:pt x="646" y="1052"/>
                  </a:lnTo>
                  <a:lnTo>
                    <a:pt x="720" y="1034"/>
                  </a:lnTo>
                  <a:lnTo>
                    <a:pt x="793" y="978"/>
                  </a:lnTo>
                  <a:lnTo>
                    <a:pt x="885" y="904"/>
                  </a:lnTo>
                  <a:lnTo>
                    <a:pt x="1107" y="739"/>
                  </a:lnTo>
                  <a:lnTo>
                    <a:pt x="1365" y="554"/>
                  </a:lnTo>
                  <a:lnTo>
                    <a:pt x="1107" y="351"/>
                  </a:lnTo>
                  <a:lnTo>
                    <a:pt x="904" y="167"/>
                  </a:lnTo>
                  <a:lnTo>
                    <a:pt x="830" y="112"/>
                  </a:lnTo>
                  <a:lnTo>
                    <a:pt x="738" y="56"/>
                  </a:lnTo>
                  <a:lnTo>
                    <a:pt x="664" y="19"/>
                  </a:lnTo>
                  <a:lnTo>
                    <a:pt x="590"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3" name="Google Shape;4353;p15"/>
            <p:cNvSpPr/>
            <p:nvPr/>
          </p:nvSpPr>
          <p:spPr>
            <a:xfrm>
              <a:off x="4698475" y="899575"/>
              <a:ext cx="30900" cy="24000"/>
            </a:xfrm>
            <a:custGeom>
              <a:avLst/>
              <a:gdLst/>
              <a:ahLst/>
              <a:cxnLst/>
              <a:rect l="l" t="t" r="r" b="b"/>
              <a:pathLst>
                <a:path w="1236" h="960" extrusionOk="0">
                  <a:moveTo>
                    <a:pt x="480" y="1"/>
                  </a:moveTo>
                  <a:lnTo>
                    <a:pt x="406" y="38"/>
                  </a:lnTo>
                  <a:lnTo>
                    <a:pt x="277" y="148"/>
                  </a:lnTo>
                  <a:lnTo>
                    <a:pt x="130" y="296"/>
                  </a:lnTo>
                  <a:lnTo>
                    <a:pt x="1" y="425"/>
                  </a:lnTo>
                  <a:lnTo>
                    <a:pt x="111" y="572"/>
                  </a:lnTo>
                  <a:lnTo>
                    <a:pt x="240" y="738"/>
                  </a:lnTo>
                  <a:lnTo>
                    <a:pt x="369" y="886"/>
                  </a:lnTo>
                  <a:lnTo>
                    <a:pt x="425" y="923"/>
                  </a:lnTo>
                  <a:lnTo>
                    <a:pt x="498" y="960"/>
                  </a:lnTo>
                  <a:lnTo>
                    <a:pt x="572" y="960"/>
                  </a:lnTo>
                  <a:lnTo>
                    <a:pt x="627" y="941"/>
                  </a:lnTo>
                  <a:lnTo>
                    <a:pt x="793" y="831"/>
                  </a:lnTo>
                  <a:lnTo>
                    <a:pt x="996" y="683"/>
                  </a:lnTo>
                  <a:lnTo>
                    <a:pt x="1236" y="517"/>
                  </a:lnTo>
                  <a:lnTo>
                    <a:pt x="1015" y="333"/>
                  </a:lnTo>
                  <a:lnTo>
                    <a:pt x="849" y="167"/>
                  </a:lnTo>
                  <a:lnTo>
                    <a:pt x="683" y="38"/>
                  </a:lnTo>
                  <a:lnTo>
                    <a:pt x="627"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4" name="Google Shape;4354;p15"/>
            <p:cNvSpPr/>
            <p:nvPr/>
          </p:nvSpPr>
          <p:spPr>
            <a:xfrm>
              <a:off x="5684450" y="1813200"/>
              <a:ext cx="29525" cy="23075"/>
            </a:xfrm>
            <a:custGeom>
              <a:avLst/>
              <a:gdLst/>
              <a:ahLst/>
              <a:cxnLst/>
              <a:rect l="l" t="t" r="r" b="b"/>
              <a:pathLst>
                <a:path w="1181" h="923" extrusionOk="0">
                  <a:moveTo>
                    <a:pt x="443" y="0"/>
                  </a:moveTo>
                  <a:lnTo>
                    <a:pt x="369" y="19"/>
                  </a:lnTo>
                  <a:lnTo>
                    <a:pt x="296" y="56"/>
                  </a:lnTo>
                  <a:lnTo>
                    <a:pt x="148" y="166"/>
                  </a:lnTo>
                  <a:lnTo>
                    <a:pt x="74" y="240"/>
                  </a:lnTo>
                  <a:lnTo>
                    <a:pt x="38" y="314"/>
                  </a:lnTo>
                  <a:lnTo>
                    <a:pt x="1" y="369"/>
                  </a:lnTo>
                  <a:lnTo>
                    <a:pt x="1" y="424"/>
                  </a:lnTo>
                  <a:lnTo>
                    <a:pt x="19" y="498"/>
                  </a:lnTo>
                  <a:lnTo>
                    <a:pt x="56" y="590"/>
                  </a:lnTo>
                  <a:lnTo>
                    <a:pt x="167" y="738"/>
                  </a:lnTo>
                  <a:lnTo>
                    <a:pt x="222" y="812"/>
                  </a:lnTo>
                  <a:lnTo>
                    <a:pt x="296" y="867"/>
                  </a:lnTo>
                  <a:lnTo>
                    <a:pt x="369" y="904"/>
                  </a:lnTo>
                  <a:lnTo>
                    <a:pt x="443" y="922"/>
                  </a:lnTo>
                  <a:lnTo>
                    <a:pt x="517" y="922"/>
                  </a:lnTo>
                  <a:lnTo>
                    <a:pt x="572" y="885"/>
                  </a:lnTo>
                  <a:lnTo>
                    <a:pt x="738" y="793"/>
                  </a:lnTo>
                  <a:lnTo>
                    <a:pt x="941" y="627"/>
                  </a:lnTo>
                  <a:lnTo>
                    <a:pt x="1181" y="461"/>
                  </a:lnTo>
                  <a:lnTo>
                    <a:pt x="941" y="295"/>
                  </a:lnTo>
                  <a:lnTo>
                    <a:pt x="738" y="129"/>
                  </a:lnTo>
                  <a:lnTo>
                    <a:pt x="591" y="37"/>
                  </a:lnTo>
                  <a:lnTo>
                    <a:pt x="51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5" name="Google Shape;4355;p15"/>
            <p:cNvSpPr/>
            <p:nvPr/>
          </p:nvSpPr>
          <p:spPr>
            <a:xfrm>
              <a:off x="5024825" y="1367900"/>
              <a:ext cx="30000" cy="23075"/>
            </a:xfrm>
            <a:custGeom>
              <a:avLst/>
              <a:gdLst/>
              <a:ahLst/>
              <a:cxnLst/>
              <a:rect l="l" t="t" r="r" b="b"/>
              <a:pathLst>
                <a:path w="1200" h="923" extrusionOk="0">
                  <a:moveTo>
                    <a:pt x="443" y="1"/>
                  </a:moveTo>
                  <a:lnTo>
                    <a:pt x="369" y="19"/>
                  </a:lnTo>
                  <a:lnTo>
                    <a:pt x="296" y="56"/>
                  </a:lnTo>
                  <a:lnTo>
                    <a:pt x="148" y="185"/>
                  </a:lnTo>
                  <a:lnTo>
                    <a:pt x="93" y="259"/>
                  </a:lnTo>
                  <a:lnTo>
                    <a:pt x="38" y="314"/>
                  </a:lnTo>
                  <a:lnTo>
                    <a:pt x="19" y="388"/>
                  </a:lnTo>
                  <a:lnTo>
                    <a:pt x="1" y="444"/>
                  </a:lnTo>
                  <a:lnTo>
                    <a:pt x="38" y="517"/>
                  </a:lnTo>
                  <a:lnTo>
                    <a:pt x="74" y="591"/>
                  </a:lnTo>
                  <a:lnTo>
                    <a:pt x="185" y="739"/>
                  </a:lnTo>
                  <a:lnTo>
                    <a:pt x="259" y="812"/>
                  </a:lnTo>
                  <a:lnTo>
                    <a:pt x="333" y="868"/>
                  </a:lnTo>
                  <a:lnTo>
                    <a:pt x="406" y="904"/>
                  </a:lnTo>
                  <a:lnTo>
                    <a:pt x="462" y="923"/>
                  </a:lnTo>
                  <a:lnTo>
                    <a:pt x="535" y="923"/>
                  </a:lnTo>
                  <a:lnTo>
                    <a:pt x="609" y="886"/>
                  </a:lnTo>
                  <a:lnTo>
                    <a:pt x="775" y="794"/>
                  </a:lnTo>
                  <a:lnTo>
                    <a:pt x="960" y="628"/>
                  </a:lnTo>
                  <a:lnTo>
                    <a:pt x="1199" y="444"/>
                  </a:lnTo>
                  <a:lnTo>
                    <a:pt x="960" y="278"/>
                  </a:lnTo>
                  <a:lnTo>
                    <a:pt x="757" y="130"/>
                  </a:lnTo>
                  <a:lnTo>
                    <a:pt x="591" y="38"/>
                  </a:lnTo>
                  <a:lnTo>
                    <a:pt x="517" y="19"/>
                  </a:lnTo>
                  <a:lnTo>
                    <a:pt x="44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6" name="Google Shape;4356;p15"/>
            <p:cNvSpPr/>
            <p:nvPr/>
          </p:nvSpPr>
          <p:spPr>
            <a:xfrm>
              <a:off x="5235950" y="1568425"/>
              <a:ext cx="28600" cy="21700"/>
            </a:xfrm>
            <a:custGeom>
              <a:avLst/>
              <a:gdLst/>
              <a:ahLst/>
              <a:cxnLst/>
              <a:rect l="l" t="t" r="r" b="b"/>
              <a:pathLst>
                <a:path w="1144" h="868" extrusionOk="0">
                  <a:moveTo>
                    <a:pt x="498" y="1"/>
                  </a:moveTo>
                  <a:lnTo>
                    <a:pt x="443" y="19"/>
                  </a:lnTo>
                  <a:lnTo>
                    <a:pt x="369" y="37"/>
                  </a:lnTo>
                  <a:lnTo>
                    <a:pt x="259" y="148"/>
                  </a:lnTo>
                  <a:lnTo>
                    <a:pt x="129" y="277"/>
                  </a:lnTo>
                  <a:lnTo>
                    <a:pt x="0" y="388"/>
                  </a:lnTo>
                  <a:lnTo>
                    <a:pt x="111" y="535"/>
                  </a:lnTo>
                  <a:lnTo>
                    <a:pt x="222" y="683"/>
                  </a:lnTo>
                  <a:lnTo>
                    <a:pt x="351" y="793"/>
                  </a:lnTo>
                  <a:lnTo>
                    <a:pt x="406" y="849"/>
                  </a:lnTo>
                  <a:lnTo>
                    <a:pt x="480" y="867"/>
                  </a:lnTo>
                  <a:lnTo>
                    <a:pt x="535" y="867"/>
                  </a:lnTo>
                  <a:lnTo>
                    <a:pt x="590" y="849"/>
                  </a:lnTo>
                  <a:lnTo>
                    <a:pt x="738" y="757"/>
                  </a:lnTo>
                  <a:lnTo>
                    <a:pt x="922" y="628"/>
                  </a:lnTo>
                  <a:lnTo>
                    <a:pt x="1144" y="462"/>
                  </a:lnTo>
                  <a:lnTo>
                    <a:pt x="941" y="296"/>
                  </a:lnTo>
                  <a:lnTo>
                    <a:pt x="775" y="130"/>
                  </a:lnTo>
                  <a:lnTo>
                    <a:pt x="627" y="37"/>
                  </a:lnTo>
                  <a:lnTo>
                    <a:pt x="57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7" name="Google Shape;4357;p15"/>
            <p:cNvSpPr/>
            <p:nvPr/>
          </p:nvSpPr>
          <p:spPr>
            <a:xfrm>
              <a:off x="5382525" y="1677225"/>
              <a:ext cx="21225" cy="26750"/>
            </a:xfrm>
            <a:custGeom>
              <a:avLst/>
              <a:gdLst/>
              <a:ahLst/>
              <a:cxnLst/>
              <a:rect l="l" t="t" r="r" b="b"/>
              <a:pathLst>
                <a:path w="849" h="1070" extrusionOk="0">
                  <a:moveTo>
                    <a:pt x="369" y="0"/>
                  </a:moveTo>
                  <a:lnTo>
                    <a:pt x="314" y="37"/>
                  </a:lnTo>
                  <a:lnTo>
                    <a:pt x="185" y="129"/>
                  </a:lnTo>
                  <a:lnTo>
                    <a:pt x="56" y="258"/>
                  </a:lnTo>
                  <a:lnTo>
                    <a:pt x="19" y="332"/>
                  </a:lnTo>
                  <a:lnTo>
                    <a:pt x="1" y="387"/>
                  </a:lnTo>
                  <a:lnTo>
                    <a:pt x="19" y="461"/>
                  </a:lnTo>
                  <a:lnTo>
                    <a:pt x="38" y="516"/>
                  </a:lnTo>
                  <a:lnTo>
                    <a:pt x="130" y="682"/>
                  </a:lnTo>
                  <a:lnTo>
                    <a:pt x="259" y="848"/>
                  </a:lnTo>
                  <a:lnTo>
                    <a:pt x="406" y="1069"/>
                  </a:lnTo>
                  <a:lnTo>
                    <a:pt x="572" y="867"/>
                  </a:lnTo>
                  <a:lnTo>
                    <a:pt x="720" y="701"/>
                  </a:lnTo>
                  <a:lnTo>
                    <a:pt x="830" y="572"/>
                  </a:lnTo>
                  <a:lnTo>
                    <a:pt x="849" y="516"/>
                  </a:lnTo>
                  <a:lnTo>
                    <a:pt x="849" y="461"/>
                  </a:lnTo>
                  <a:lnTo>
                    <a:pt x="830" y="387"/>
                  </a:lnTo>
                  <a:lnTo>
                    <a:pt x="794" y="313"/>
                  </a:lnTo>
                  <a:lnTo>
                    <a:pt x="701" y="184"/>
                  </a:lnTo>
                  <a:lnTo>
                    <a:pt x="572" y="74"/>
                  </a:lnTo>
                  <a:lnTo>
                    <a:pt x="499" y="37"/>
                  </a:lnTo>
                  <a:lnTo>
                    <a:pt x="425"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8" name="Google Shape;4358;p15"/>
            <p:cNvSpPr/>
            <p:nvPr/>
          </p:nvSpPr>
          <p:spPr>
            <a:xfrm>
              <a:off x="4635325" y="801400"/>
              <a:ext cx="20300" cy="26300"/>
            </a:xfrm>
            <a:custGeom>
              <a:avLst/>
              <a:gdLst/>
              <a:ahLst/>
              <a:cxnLst/>
              <a:rect l="l" t="t" r="r" b="b"/>
              <a:pathLst>
                <a:path w="812" h="1052" extrusionOk="0">
                  <a:moveTo>
                    <a:pt x="388" y="0"/>
                  </a:moveTo>
                  <a:lnTo>
                    <a:pt x="240" y="203"/>
                  </a:lnTo>
                  <a:lnTo>
                    <a:pt x="111" y="388"/>
                  </a:lnTo>
                  <a:lnTo>
                    <a:pt x="19" y="535"/>
                  </a:lnTo>
                  <a:lnTo>
                    <a:pt x="0" y="590"/>
                  </a:lnTo>
                  <a:lnTo>
                    <a:pt x="0" y="646"/>
                  </a:lnTo>
                  <a:lnTo>
                    <a:pt x="19" y="720"/>
                  </a:lnTo>
                  <a:lnTo>
                    <a:pt x="56" y="775"/>
                  </a:lnTo>
                  <a:lnTo>
                    <a:pt x="166" y="904"/>
                  </a:lnTo>
                  <a:lnTo>
                    <a:pt x="296" y="1015"/>
                  </a:lnTo>
                  <a:lnTo>
                    <a:pt x="369" y="1033"/>
                  </a:lnTo>
                  <a:lnTo>
                    <a:pt x="425" y="1051"/>
                  </a:lnTo>
                  <a:lnTo>
                    <a:pt x="480" y="1033"/>
                  </a:lnTo>
                  <a:lnTo>
                    <a:pt x="554" y="996"/>
                  </a:lnTo>
                  <a:lnTo>
                    <a:pt x="664" y="885"/>
                  </a:lnTo>
                  <a:lnTo>
                    <a:pt x="775" y="756"/>
                  </a:lnTo>
                  <a:lnTo>
                    <a:pt x="812" y="683"/>
                  </a:lnTo>
                  <a:lnTo>
                    <a:pt x="812" y="627"/>
                  </a:lnTo>
                  <a:lnTo>
                    <a:pt x="812" y="554"/>
                  </a:lnTo>
                  <a:lnTo>
                    <a:pt x="793" y="498"/>
                  </a:lnTo>
                  <a:lnTo>
                    <a:pt x="683" y="369"/>
                  </a:lnTo>
                  <a:lnTo>
                    <a:pt x="554" y="203"/>
                  </a:lnTo>
                  <a:lnTo>
                    <a:pt x="38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9" name="Google Shape;4359;p15"/>
            <p:cNvSpPr/>
            <p:nvPr/>
          </p:nvSpPr>
          <p:spPr>
            <a:xfrm>
              <a:off x="4532075" y="455675"/>
              <a:ext cx="21225" cy="26775"/>
            </a:xfrm>
            <a:custGeom>
              <a:avLst/>
              <a:gdLst/>
              <a:ahLst/>
              <a:cxnLst/>
              <a:rect l="l" t="t" r="r" b="b"/>
              <a:pathLst>
                <a:path w="849" h="1071" extrusionOk="0">
                  <a:moveTo>
                    <a:pt x="461" y="1"/>
                  </a:moveTo>
                  <a:lnTo>
                    <a:pt x="295" y="204"/>
                  </a:lnTo>
                  <a:lnTo>
                    <a:pt x="148" y="351"/>
                  </a:lnTo>
                  <a:lnTo>
                    <a:pt x="37" y="499"/>
                  </a:lnTo>
                  <a:lnTo>
                    <a:pt x="19" y="554"/>
                  </a:lnTo>
                  <a:lnTo>
                    <a:pt x="0" y="609"/>
                  </a:lnTo>
                  <a:lnTo>
                    <a:pt x="19" y="665"/>
                  </a:lnTo>
                  <a:lnTo>
                    <a:pt x="56" y="738"/>
                  </a:lnTo>
                  <a:lnTo>
                    <a:pt x="166" y="886"/>
                  </a:lnTo>
                  <a:lnTo>
                    <a:pt x="277" y="996"/>
                  </a:lnTo>
                  <a:lnTo>
                    <a:pt x="351" y="1052"/>
                  </a:lnTo>
                  <a:lnTo>
                    <a:pt x="424" y="1070"/>
                  </a:lnTo>
                  <a:lnTo>
                    <a:pt x="461" y="1070"/>
                  </a:lnTo>
                  <a:lnTo>
                    <a:pt x="535" y="1052"/>
                  </a:lnTo>
                  <a:lnTo>
                    <a:pt x="664" y="960"/>
                  </a:lnTo>
                  <a:lnTo>
                    <a:pt x="793" y="831"/>
                  </a:lnTo>
                  <a:lnTo>
                    <a:pt x="830" y="757"/>
                  </a:lnTo>
                  <a:lnTo>
                    <a:pt x="849" y="701"/>
                  </a:lnTo>
                  <a:lnTo>
                    <a:pt x="849" y="628"/>
                  </a:lnTo>
                  <a:lnTo>
                    <a:pt x="830" y="554"/>
                  </a:lnTo>
                  <a:lnTo>
                    <a:pt x="738" y="406"/>
                  </a:lnTo>
                  <a:lnTo>
                    <a:pt x="609" y="222"/>
                  </a:lnTo>
                  <a:lnTo>
                    <a:pt x="461"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0" name="Google Shape;4360;p15"/>
            <p:cNvSpPr/>
            <p:nvPr/>
          </p:nvSpPr>
          <p:spPr>
            <a:xfrm>
              <a:off x="5604700" y="1800300"/>
              <a:ext cx="27225" cy="20300"/>
            </a:xfrm>
            <a:custGeom>
              <a:avLst/>
              <a:gdLst/>
              <a:ahLst/>
              <a:cxnLst/>
              <a:rect l="l" t="t" r="r" b="b"/>
              <a:pathLst>
                <a:path w="1089" h="812" extrusionOk="0">
                  <a:moveTo>
                    <a:pt x="462" y="0"/>
                  </a:moveTo>
                  <a:lnTo>
                    <a:pt x="407" y="18"/>
                  </a:lnTo>
                  <a:lnTo>
                    <a:pt x="351" y="37"/>
                  </a:lnTo>
                  <a:lnTo>
                    <a:pt x="222" y="148"/>
                  </a:lnTo>
                  <a:lnTo>
                    <a:pt x="112" y="277"/>
                  </a:lnTo>
                  <a:lnTo>
                    <a:pt x="1" y="387"/>
                  </a:lnTo>
                  <a:lnTo>
                    <a:pt x="112" y="516"/>
                  </a:lnTo>
                  <a:lnTo>
                    <a:pt x="222" y="645"/>
                  </a:lnTo>
                  <a:lnTo>
                    <a:pt x="314" y="756"/>
                  </a:lnTo>
                  <a:lnTo>
                    <a:pt x="370" y="793"/>
                  </a:lnTo>
                  <a:lnTo>
                    <a:pt x="443" y="811"/>
                  </a:lnTo>
                  <a:lnTo>
                    <a:pt x="499" y="811"/>
                  </a:lnTo>
                  <a:lnTo>
                    <a:pt x="554" y="793"/>
                  </a:lnTo>
                  <a:lnTo>
                    <a:pt x="702" y="701"/>
                  </a:lnTo>
                  <a:lnTo>
                    <a:pt x="867" y="572"/>
                  </a:lnTo>
                  <a:lnTo>
                    <a:pt x="1089" y="424"/>
                  </a:lnTo>
                  <a:lnTo>
                    <a:pt x="886" y="258"/>
                  </a:lnTo>
                  <a:lnTo>
                    <a:pt x="720" y="129"/>
                  </a:lnTo>
                  <a:lnTo>
                    <a:pt x="591" y="37"/>
                  </a:lnTo>
                  <a:lnTo>
                    <a:pt x="517"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1" name="Google Shape;4361;p15"/>
            <p:cNvSpPr/>
            <p:nvPr/>
          </p:nvSpPr>
          <p:spPr>
            <a:xfrm>
              <a:off x="4582325" y="635000"/>
              <a:ext cx="28600" cy="22150"/>
            </a:xfrm>
            <a:custGeom>
              <a:avLst/>
              <a:gdLst/>
              <a:ahLst/>
              <a:cxnLst/>
              <a:rect l="l" t="t" r="r" b="b"/>
              <a:pathLst>
                <a:path w="1144" h="886" extrusionOk="0">
                  <a:moveTo>
                    <a:pt x="480" y="0"/>
                  </a:moveTo>
                  <a:lnTo>
                    <a:pt x="406" y="19"/>
                  </a:lnTo>
                  <a:lnTo>
                    <a:pt x="350" y="56"/>
                  </a:lnTo>
                  <a:lnTo>
                    <a:pt x="240" y="166"/>
                  </a:lnTo>
                  <a:lnTo>
                    <a:pt x="129" y="314"/>
                  </a:lnTo>
                  <a:lnTo>
                    <a:pt x="0" y="443"/>
                  </a:lnTo>
                  <a:lnTo>
                    <a:pt x="129" y="572"/>
                  </a:lnTo>
                  <a:lnTo>
                    <a:pt x="258" y="701"/>
                  </a:lnTo>
                  <a:lnTo>
                    <a:pt x="387" y="812"/>
                  </a:lnTo>
                  <a:lnTo>
                    <a:pt x="443" y="867"/>
                  </a:lnTo>
                  <a:lnTo>
                    <a:pt x="516" y="885"/>
                  </a:lnTo>
                  <a:lnTo>
                    <a:pt x="572" y="885"/>
                  </a:lnTo>
                  <a:lnTo>
                    <a:pt x="627" y="848"/>
                  </a:lnTo>
                  <a:lnTo>
                    <a:pt x="775" y="738"/>
                  </a:lnTo>
                  <a:lnTo>
                    <a:pt x="940" y="590"/>
                  </a:lnTo>
                  <a:lnTo>
                    <a:pt x="1143" y="406"/>
                  </a:lnTo>
                  <a:lnTo>
                    <a:pt x="940" y="258"/>
                  </a:lnTo>
                  <a:lnTo>
                    <a:pt x="756" y="129"/>
                  </a:lnTo>
                  <a:lnTo>
                    <a:pt x="609" y="37"/>
                  </a:lnTo>
                  <a:lnTo>
                    <a:pt x="535" y="19"/>
                  </a:lnTo>
                  <a:lnTo>
                    <a:pt x="48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2" name="Google Shape;4362;p15"/>
            <p:cNvSpPr/>
            <p:nvPr/>
          </p:nvSpPr>
          <p:spPr>
            <a:xfrm>
              <a:off x="5092125" y="1463800"/>
              <a:ext cx="19850" cy="25375"/>
            </a:xfrm>
            <a:custGeom>
              <a:avLst/>
              <a:gdLst/>
              <a:ahLst/>
              <a:cxnLst/>
              <a:rect l="l" t="t" r="r" b="b"/>
              <a:pathLst>
                <a:path w="794" h="1015" extrusionOk="0">
                  <a:moveTo>
                    <a:pt x="425" y="0"/>
                  </a:moveTo>
                  <a:lnTo>
                    <a:pt x="369" y="19"/>
                  </a:lnTo>
                  <a:lnTo>
                    <a:pt x="296" y="55"/>
                  </a:lnTo>
                  <a:lnTo>
                    <a:pt x="167" y="148"/>
                  </a:lnTo>
                  <a:lnTo>
                    <a:pt x="56" y="277"/>
                  </a:lnTo>
                  <a:lnTo>
                    <a:pt x="19" y="332"/>
                  </a:lnTo>
                  <a:lnTo>
                    <a:pt x="1" y="387"/>
                  </a:lnTo>
                  <a:lnTo>
                    <a:pt x="1" y="443"/>
                  </a:lnTo>
                  <a:lnTo>
                    <a:pt x="38" y="516"/>
                  </a:lnTo>
                  <a:lnTo>
                    <a:pt x="130" y="645"/>
                  </a:lnTo>
                  <a:lnTo>
                    <a:pt x="259" y="811"/>
                  </a:lnTo>
                  <a:lnTo>
                    <a:pt x="406" y="1014"/>
                  </a:lnTo>
                  <a:lnTo>
                    <a:pt x="554" y="811"/>
                  </a:lnTo>
                  <a:lnTo>
                    <a:pt x="683" y="645"/>
                  </a:lnTo>
                  <a:lnTo>
                    <a:pt x="775" y="498"/>
                  </a:lnTo>
                  <a:lnTo>
                    <a:pt x="794" y="443"/>
                  </a:lnTo>
                  <a:lnTo>
                    <a:pt x="794" y="369"/>
                  </a:lnTo>
                  <a:lnTo>
                    <a:pt x="794" y="314"/>
                  </a:lnTo>
                  <a:lnTo>
                    <a:pt x="757" y="258"/>
                  </a:lnTo>
                  <a:lnTo>
                    <a:pt x="646" y="129"/>
                  </a:lnTo>
                  <a:lnTo>
                    <a:pt x="535" y="37"/>
                  </a:lnTo>
                  <a:lnTo>
                    <a:pt x="48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3" name="Google Shape;4363;p15"/>
            <p:cNvSpPr/>
            <p:nvPr/>
          </p:nvSpPr>
          <p:spPr>
            <a:xfrm>
              <a:off x="4885625" y="1258200"/>
              <a:ext cx="16625" cy="21700"/>
            </a:xfrm>
            <a:custGeom>
              <a:avLst/>
              <a:gdLst/>
              <a:ahLst/>
              <a:cxnLst/>
              <a:rect l="l" t="t" r="r" b="b"/>
              <a:pathLst>
                <a:path w="665" h="868" extrusionOk="0">
                  <a:moveTo>
                    <a:pt x="295" y="1"/>
                  </a:moveTo>
                  <a:lnTo>
                    <a:pt x="185" y="185"/>
                  </a:lnTo>
                  <a:lnTo>
                    <a:pt x="74" y="314"/>
                  </a:lnTo>
                  <a:lnTo>
                    <a:pt x="0" y="443"/>
                  </a:lnTo>
                  <a:lnTo>
                    <a:pt x="0" y="499"/>
                  </a:lnTo>
                  <a:lnTo>
                    <a:pt x="0" y="535"/>
                  </a:lnTo>
                  <a:lnTo>
                    <a:pt x="19" y="591"/>
                  </a:lnTo>
                  <a:lnTo>
                    <a:pt x="37" y="628"/>
                  </a:lnTo>
                  <a:lnTo>
                    <a:pt x="129" y="720"/>
                  </a:lnTo>
                  <a:lnTo>
                    <a:pt x="351" y="867"/>
                  </a:lnTo>
                  <a:lnTo>
                    <a:pt x="554" y="683"/>
                  </a:lnTo>
                  <a:lnTo>
                    <a:pt x="627" y="591"/>
                  </a:lnTo>
                  <a:lnTo>
                    <a:pt x="646" y="535"/>
                  </a:lnTo>
                  <a:lnTo>
                    <a:pt x="664" y="480"/>
                  </a:lnTo>
                  <a:lnTo>
                    <a:pt x="646" y="443"/>
                  </a:lnTo>
                  <a:lnTo>
                    <a:pt x="627" y="388"/>
                  </a:lnTo>
                  <a:lnTo>
                    <a:pt x="554" y="277"/>
                  </a:lnTo>
                  <a:lnTo>
                    <a:pt x="424" y="148"/>
                  </a:lnTo>
                  <a:lnTo>
                    <a:pt x="295"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4" name="Google Shape;4364;p15"/>
            <p:cNvSpPr/>
            <p:nvPr/>
          </p:nvSpPr>
          <p:spPr>
            <a:xfrm>
              <a:off x="4754250" y="1072900"/>
              <a:ext cx="16150" cy="20775"/>
            </a:xfrm>
            <a:custGeom>
              <a:avLst/>
              <a:gdLst/>
              <a:ahLst/>
              <a:cxnLst/>
              <a:rect l="l" t="t" r="r" b="b"/>
              <a:pathLst>
                <a:path w="646" h="831" extrusionOk="0">
                  <a:moveTo>
                    <a:pt x="332" y="1"/>
                  </a:moveTo>
                  <a:lnTo>
                    <a:pt x="203" y="167"/>
                  </a:lnTo>
                  <a:lnTo>
                    <a:pt x="111" y="314"/>
                  </a:lnTo>
                  <a:lnTo>
                    <a:pt x="37" y="425"/>
                  </a:lnTo>
                  <a:lnTo>
                    <a:pt x="19" y="480"/>
                  </a:lnTo>
                  <a:lnTo>
                    <a:pt x="1" y="517"/>
                  </a:lnTo>
                  <a:lnTo>
                    <a:pt x="19" y="572"/>
                  </a:lnTo>
                  <a:lnTo>
                    <a:pt x="37" y="627"/>
                  </a:lnTo>
                  <a:lnTo>
                    <a:pt x="130" y="720"/>
                  </a:lnTo>
                  <a:lnTo>
                    <a:pt x="222" y="812"/>
                  </a:lnTo>
                  <a:lnTo>
                    <a:pt x="259" y="830"/>
                  </a:lnTo>
                  <a:lnTo>
                    <a:pt x="296" y="830"/>
                  </a:lnTo>
                  <a:lnTo>
                    <a:pt x="406" y="793"/>
                  </a:lnTo>
                  <a:lnTo>
                    <a:pt x="517" y="701"/>
                  </a:lnTo>
                  <a:lnTo>
                    <a:pt x="609" y="609"/>
                  </a:lnTo>
                  <a:lnTo>
                    <a:pt x="646" y="572"/>
                  </a:lnTo>
                  <a:lnTo>
                    <a:pt x="646" y="517"/>
                  </a:lnTo>
                  <a:lnTo>
                    <a:pt x="646" y="462"/>
                  </a:lnTo>
                  <a:lnTo>
                    <a:pt x="627" y="425"/>
                  </a:lnTo>
                  <a:lnTo>
                    <a:pt x="554" y="314"/>
                  </a:lnTo>
                  <a:lnTo>
                    <a:pt x="443" y="167"/>
                  </a:lnTo>
                  <a:lnTo>
                    <a:pt x="332"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5" name="Google Shape;4365;p15"/>
            <p:cNvSpPr/>
            <p:nvPr/>
          </p:nvSpPr>
          <p:spPr>
            <a:xfrm>
              <a:off x="5530950" y="1788300"/>
              <a:ext cx="20325" cy="15700"/>
            </a:xfrm>
            <a:custGeom>
              <a:avLst/>
              <a:gdLst/>
              <a:ahLst/>
              <a:cxnLst/>
              <a:rect l="l" t="t" r="r" b="b"/>
              <a:pathLst>
                <a:path w="813" h="628" extrusionOk="0">
                  <a:moveTo>
                    <a:pt x="240" y="1"/>
                  </a:moveTo>
                  <a:lnTo>
                    <a:pt x="185" y="38"/>
                  </a:lnTo>
                  <a:lnTo>
                    <a:pt x="93" y="130"/>
                  </a:lnTo>
                  <a:lnTo>
                    <a:pt x="19" y="222"/>
                  </a:lnTo>
                  <a:lnTo>
                    <a:pt x="1" y="277"/>
                  </a:lnTo>
                  <a:lnTo>
                    <a:pt x="1" y="314"/>
                  </a:lnTo>
                  <a:lnTo>
                    <a:pt x="38" y="406"/>
                  </a:lnTo>
                  <a:lnTo>
                    <a:pt x="130" y="517"/>
                  </a:lnTo>
                  <a:lnTo>
                    <a:pt x="222" y="591"/>
                  </a:lnTo>
                  <a:lnTo>
                    <a:pt x="277" y="628"/>
                  </a:lnTo>
                  <a:lnTo>
                    <a:pt x="370" y="628"/>
                  </a:lnTo>
                  <a:lnTo>
                    <a:pt x="425" y="609"/>
                  </a:lnTo>
                  <a:lnTo>
                    <a:pt x="536" y="535"/>
                  </a:lnTo>
                  <a:lnTo>
                    <a:pt x="665" y="406"/>
                  </a:lnTo>
                  <a:lnTo>
                    <a:pt x="812" y="277"/>
                  </a:lnTo>
                  <a:lnTo>
                    <a:pt x="646" y="167"/>
                  </a:lnTo>
                  <a:lnTo>
                    <a:pt x="499" y="74"/>
                  </a:lnTo>
                  <a:lnTo>
                    <a:pt x="388" y="19"/>
                  </a:lnTo>
                  <a:lnTo>
                    <a:pt x="333"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6" name="Google Shape;4366;p15"/>
            <p:cNvSpPr/>
            <p:nvPr/>
          </p:nvSpPr>
          <p:spPr>
            <a:xfrm>
              <a:off x="4483200" y="289750"/>
              <a:ext cx="16175" cy="20750"/>
            </a:xfrm>
            <a:custGeom>
              <a:avLst/>
              <a:gdLst/>
              <a:ahLst/>
              <a:cxnLst/>
              <a:rect l="l" t="t" r="r" b="b"/>
              <a:pathLst>
                <a:path w="647" h="830" extrusionOk="0">
                  <a:moveTo>
                    <a:pt x="370" y="0"/>
                  </a:moveTo>
                  <a:lnTo>
                    <a:pt x="259" y="37"/>
                  </a:lnTo>
                  <a:lnTo>
                    <a:pt x="148" y="111"/>
                  </a:lnTo>
                  <a:lnTo>
                    <a:pt x="56" y="203"/>
                  </a:lnTo>
                  <a:lnTo>
                    <a:pt x="19" y="258"/>
                  </a:lnTo>
                  <a:lnTo>
                    <a:pt x="1" y="295"/>
                  </a:lnTo>
                  <a:lnTo>
                    <a:pt x="1" y="350"/>
                  </a:lnTo>
                  <a:lnTo>
                    <a:pt x="19" y="406"/>
                  </a:lnTo>
                  <a:lnTo>
                    <a:pt x="93" y="516"/>
                  </a:lnTo>
                  <a:lnTo>
                    <a:pt x="185" y="664"/>
                  </a:lnTo>
                  <a:lnTo>
                    <a:pt x="296" y="830"/>
                  </a:lnTo>
                  <a:lnTo>
                    <a:pt x="425" y="664"/>
                  </a:lnTo>
                  <a:lnTo>
                    <a:pt x="536" y="535"/>
                  </a:lnTo>
                  <a:lnTo>
                    <a:pt x="628" y="424"/>
                  </a:lnTo>
                  <a:lnTo>
                    <a:pt x="646" y="387"/>
                  </a:lnTo>
                  <a:lnTo>
                    <a:pt x="646" y="332"/>
                  </a:lnTo>
                  <a:lnTo>
                    <a:pt x="646" y="277"/>
                  </a:lnTo>
                  <a:lnTo>
                    <a:pt x="628" y="240"/>
                  </a:lnTo>
                  <a:lnTo>
                    <a:pt x="554" y="129"/>
                  </a:lnTo>
                  <a:lnTo>
                    <a:pt x="462" y="37"/>
                  </a:lnTo>
                  <a:lnTo>
                    <a:pt x="407" y="19"/>
                  </a:lnTo>
                  <a:lnTo>
                    <a:pt x="370"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7" name="Google Shape;4367;p15"/>
            <p:cNvSpPr/>
            <p:nvPr/>
          </p:nvSpPr>
          <p:spPr>
            <a:xfrm>
              <a:off x="4819250" y="1167400"/>
              <a:ext cx="17525" cy="22150"/>
            </a:xfrm>
            <a:custGeom>
              <a:avLst/>
              <a:gdLst/>
              <a:ahLst/>
              <a:cxnLst/>
              <a:rect l="l" t="t" r="r" b="b"/>
              <a:pathLst>
                <a:path w="701" h="886" extrusionOk="0">
                  <a:moveTo>
                    <a:pt x="388" y="0"/>
                  </a:moveTo>
                  <a:lnTo>
                    <a:pt x="166" y="185"/>
                  </a:lnTo>
                  <a:lnTo>
                    <a:pt x="56" y="295"/>
                  </a:lnTo>
                  <a:lnTo>
                    <a:pt x="37" y="332"/>
                  </a:lnTo>
                  <a:lnTo>
                    <a:pt x="0" y="388"/>
                  </a:lnTo>
                  <a:lnTo>
                    <a:pt x="0" y="443"/>
                  </a:lnTo>
                  <a:lnTo>
                    <a:pt x="19" y="480"/>
                  </a:lnTo>
                  <a:lnTo>
                    <a:pt x="93" y="590"/>
                  </a:lnTo>
                  <a:lnTo>
                    <a:pt x="203" y="738"/>
                  </a:lnTo>
                  <a:lnTo>
                    <a:pt x="332" y="885"/>
                  </a:lnTo>
                  <a:lnTo>
                    <a:pt x="461" y="738"/>
                  </a:lnTo>
                  <a:lnTo>
                    <a:pt x="590" y="627"/>
                  </a:lnTo>
                  <a:lnTo>
                    <a:pt x="683" y="517"/>
                  </a:lnTo>
                  <a:lnTo>
                    <a:pt x="701" y="480"/>
                  </a:lnTo>
                  <a:lnTo>
                    <a:pt x="701" y="443"/>
                  </a:lnTo>
                  <a:lnTo>
                    <a:pt x="683" y="369"/>
                  </a:lnTo>
                  <a:lnTo>
                    <a:pt x="664" y="314"/>
                  </a:lnTo>
                  <a:lnTo>
                    <a:pt x="572" y="222"/>
                  </a:lnTo>
                  <a:lnTo>
                    <a:pt x="388"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8" name="Google Shape;4368;p15"/>
            <p:cNvSpPr/>
            <p:nvPr/>
          </p:nvSpPr>
          <p:spPr>
            <a:xfrm>
              <a:off x="6150025" y="1979600"/>
              <a:ext cx="19375" cy="15700"/>
            </a:xfrm>
            <a:custGeom>
              <a:avLst/>
              <a:gdLst/>
              <a:ahLst/>
              <a:cxnLst/>
              <a:rect l="l" t="t" r="r" b="b"/>
              <a:pathLst>
                <a:path w="775" h="628" extrusionOk="0">
                  <a:moveTo>
                    <a:pt x="314" y="0"/>
                  </a:moveTo>
                  <a:lnTo>
                    <a:pt x="277" y="19"/>
                  </a:lnTo>
                  <a:lnTo>
                    <a:pt x="185" y="93"/>
                  </a:lnTo>
                  <a:lnTo>
                    <a:pt x="0" y="259"/>
                  </a:lnTo>
                  <a:lnTo>
                    <a:pt x="148" y="480"/>
                  </a:lnTo>
                  <a:lnTo>
                    <a:pt x="221" y="572"/>
                  </a:lnTo>
                  <a:lnTo>
                    <a:pt x="277" y="590"/>
                  </a:lnTo>
                  <a:lnTo>
                    <a:pt x="314" y="627"/>
                  </a:lnTo>
                  <a:lnTo>
                    <a:pt x="351" y="627"/>
                  </a:lnTo>
                  <a:lnTo>
                    <a:pt x="406" y="609"/>
                  </a:lnTo>
                  <a:lnTo>
                    <a:pt x="498" y="554"/>
                  </a:lnTo>
                  <a:lnTo>
                    <a:pt x="627" y="461"/>
                  </a:lnTo>
                  <a:lnTo>
                    <a:pt x="775" y="351"/>
                  </a:lnTo>
                  <a:lnTo>
                    <a:pt x="646" y="222"/>
                  </a:lnTo>
                  <a:lnTo>
                    <a:pt x="535" y="111"/>
                  </a:lnTo>
                  <a:lnTo>
                    <a:pt x="443" y="37"/>
                  </a:lnTo>
                  <a:lnTo>
                    <a:pt x="406" y="0"/>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9" name="Google Shape;4369;p15"/>
            <p:cNvSpPr/>
            <p:nvPr/>
          </p:nvSpPr>
          <p:spPr>
            <a:xfrm>
              <a:off x="5993300" y="1947325"/>
              <a:ext cx="15700" cy="19850"/>
            </a:xfrm>
            <a:custGeom>
              <a:avLst/>
              <a:gdLst/>
              <a:ahLst/>
              <a:cxnLst/>
              <a:rect l="l" t="t" r="r" b="b"/>
              <a:pathLst>
                <a:path w="628" h="794" extrusionOk="0">
                  <a:moveTo>
                    <a:pt x="295" y="1"/>
                  </a:moveTo>
                  <a:lnTo>
                    <a:pt x="185" y="148"/>
                  </a:lnTo>
                  <a:lnTo>
                    <a:pt x="92" y="259"/>
                  </a:lnTo>
                  <a:lnTo>
                    <a:pt x="19" y="370"/>
                  </a:lnTo>
                  <a:lnTo>
                    <a:pt x="0" y="406"/>
                  </a:lnTo>
                  <a:lnTo>
                    <a:pt x="0" y="462"/>
                  </a:lnTo>
                  <a:lnTo>
                    <a:pt x="19" y="499"/>
                  </a:lnTo>
                  <a:lnTo>
                    <a:pt x="37" y="536"/>
                  </a:lnTo>
                  <a:lnTo>
                    <a:pt x="111" y="628"/>
                  </a:lnTo>
                  <a:lnTo>
                    <a:pt x="295" y="794"/>
                  </a:lnTo>
                  <a:lnTo>
                    <a:pt x="498" y="628"/>
                  </a:lnTo>
                  <a:lnTo>
                    <a:pt x="572" y="536"/>
                  </a:lnTo>
                  <a:lnTo>
                    <a:pt x="609" y="480"/>
                  </a:lnTo>
                  <a:lnTo>
                    <a:pt x="627" y="425"/>
                  </a:lnTo>
                  <a:lnTo>
                    <a:pt x="627" y="388"/>
                  </a:lnTo>
                  <a:lnTo>
                    <a:pt x="609" y="351"/>
                  </a:lnTo>
                  <a:lnTo>
                    <a:pt x="535" y="259"/>
                  </a:lnTo>
                  <a:lnTo>
                    <a:pt x="424" y="130"/>
                  </a:lnTo>
                  <a:lnTo>
                    <a:pt x="295"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0" name="Google Shape;4370;p15"/>
            <p:cNvSpPr/>
            <p:nvPr/>
          </p:nvSpPr>
          <p:spPr>
            <a:xfrm>
              <a:off x="6072575" y="1965300"/>
              <a:ext cx="19850" cy="15700"/>
            </a:xfrm>
            <a:custGeom>
              <a:avLst/>
              <a:gdLst/>
              <a:ahLst/>
              <a:cxnLst/>
              <a:rect l="l" t="t" r="r" b="b"/>
              <a:pathLst>
                <a:path w="794" h="628" extrusionOk="0">
                  <a:moveTo>
                    <a:pt x="333" y="1"/>
                  </a:moveTo>
                  <a:lnTo>
                    <a:pt x="296" y="19"/>
                  </a:lnTo>
                  <a:lnTo>
                    <a:pt x="259" y="38"/>
                  </a:lnTo>
                  <a:lnTo>
                    <a:pt x="167" y="112"/>
                  </a:lnTo>
                  <a:lnTo>
                    <a:pt x="1" y="296"/>
                  </a:lnTo>
                  <a:lnTo>
                    <a:pt x="185" y="499"/>
                  </a:lnTo>
                  <a:lnTo>
                    <a:pt x="277" y="572"/>
                  </a:lnTo>
                  <a:lnTo>
                    <a:pt x="314" y="609"/>
                  </a:lnTo>
                  <a:lnTo>
                    <a:pt x="369" y="628"/>
                  </a:lnTo>
                  <a:lnTo>
                    <a:pt x="406" y="628"/>
                  </a:lnTo>
                  <a:lnTo>
                    <a:pt x="443" y="609"/>
                  </a:lnTo>
                  <a:lnTo>
                    <a:pt x="554" y="517"/>
                  </a:lnTo>
                  <a:lnTo>
                    <a:pt x="664" y="407"/>
                  </a:lnTo>
                  <a:lnTo>
                    <a:pt x="793" y="296"/>
                  </a:lnTo>
                  <a:lnTo>
                    <a:pt x="646" y="185"/>
                  </a:lnTo>
                  <a:lnTo>
                    <a:pt x="535" y="93"/>
                  </a:lnTo>
                  <a:lnTo>
                    <a:pt x="425" y="19"/>
                  </a:lnTo>
                  <a:lnTo>
                    <a:pt x="388" y="1"/>
                  </a:ln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371" name="Google Shape;4371;p15"/>
          <p:cNvGrpSpPr/>
          <p:nvPr/>
        </p:nvGrpSpPr>
        <p:grpSpPr>
          <a:xfrm>
            <a:off x="-1331149" y="4674901"/>
            <a:ext cx="3535773" cy="2955372"/>
            <a:chOff x="8778750" y="1654938"/>
            <a:chExt cx="2651830" cy="2216529"/>
          </a:xfrm>
        </p:grpSpPr>
        <p:sp>
          <p:nvSpPr>
            <p:cNvPr id="4372" name="Google Shape;4372;p15"/>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3" name="Google Shape;4373;p15"/>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4" name="Google Shape;4374;p15"/>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5" name="Google Shape;4375;p15"/>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6" name="Google Shape;4376;p15"/>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7" name="Google Shape;4377;p15"/>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8" name="Google Shape;4378;p15"/>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9" name="Google Shape;4379;p15"/>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0" name="Google Shape;4380;p15"/>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381" name="Google Shape;4381;p15"/>
          <p:cNvGrpSpPr/>
          <p:nvPr/>
        </p:nvGrpSpPr>
        <p:grpSpPr>
          <a:xfrm>
            <a:off x="10822750" y="4798801"/>
            <a:ext cx="3535773" cy="2955372"/>
            <a:chOff x="8778750" y="1654938"/>
            <a:chExt cx="2651830" cy="2216529"/>
          </a:xfrm>
        </p:grpSpPr>
        <p:sp>
          <p:nvSpPr>
            <p:cNvPr id="4382" name="Google Shape;4382;p15"/>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3" name="Google Shape;4383;p15"/>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4" name="Google Shape;4384;p15"/>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5" name="Google Shape;4385;p15"/>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6" name="Google Shape;4386;p15"/>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7" name="Google Shape;4387;p15"/>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8" name="Google Shape;4388;p15"/>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9" name="Google Shape;4389;p15"/>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0" name="Google Shape;4390;p15"/>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391" name="Google Shape;4391;p15"/>
          <p:cNvSpPr/>
          <p:nvPr/>
        </p:nvSpPr>
        <p:spPr>
          <a:xfrm rot="-5400000">
            <a:off x="11664133" y="2625200"/>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392" name="Google Shape;4392;p15"/>
          <p:cNvSpPr/>
          <p:nvPr/>
        </p:nvSpPr>
        <p:spPr>
          <a:xfrm rot="-5400000">
            <a:off x="11968933" y="2924900"/>
            <a:ext cx="146800" cy="146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393" name="Google Shape;4393;p15"/>
          <p:cNvSpPr/>
          <p:nvPr/>
        </p:nvSpPr>
        <p:spPr>
          <a:xfrm rot="-5400000">
            <a:off x="310333" y="2625200"/>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394" name="Google Shape;4394;p15"/>
          <p:cNvSpPr/>
          <p:nvPr/>
        </p:nvSpPr>
        <p:spPr>
          <a:xfrm rot="-5400000">
            <a:off x="615133" y="2924900"/>
            <a:ext cx="146800" cy="146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32165074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Title and text 3">
  <p:cSld name="Title and text 3">
    <p:spTree>
      <p:nvGrpSpPr>
        <p:cNvPr id="1" name="Shape 5047"/>
        <p:cNvGrpSpPr/>
        <p:nvPr/>
      </p:nvGrpSpPr>
      <p:grpSpPr>
        <a:xfrm>
          <a:off x="0" y="0"/>
          <a:ext cx="0" cy="0"/>
          <a:chOff x="0" y="0"/>
          <a:chExt cx="0" cy="0"/>
        </a:xfrm>
      </p:grpSpPr>
      <p:sp>
        <p:nvSpPr>
          <p:cNvPr id="5048" name="Google Shape;5048;p21"/>
          <p:cNvSpPr txBox="1">
            <a:spLocks noGrp="1"/>
          </p:cNvSpPr>
          <p:nvPr>
            <p:ph type="title"/>
          </p:nvPr>
        </p:nvSpPr>
        <p:spPr>
          <a:xfrm>
            <a:off x="929800" y="2422100"/>
            <a:ext cx="5485200" cy="1280000"/>
          </a:xfrm>
          <a:prstGeom prst="rect">
            <a:avLst/>
          </a:prstGeom>
          <a:noFill/>
        </p:spPr>
        <p:txBody>
          <a:bodyPr spcFirstLastPara="1" wrap="square" lIns="91425" tIns="91425" rIns="91425" bIns="91425" anchor="ctr" anchorCtr="0">
            <a:noAutofit/>
          </a:bodyPr>
          <a:lstStyle>
            <a:lvl1pPr lvl="0" algn="l" rtl="0">
              <a:spcBef>
                <a:spcPts val="0"/>
              </a:spcBef>
              <a:spcAft>
                <a:spcPts val="0"/>
              </a:spcAft>
              <a:buSzPts val="3500"/>
              <a:buNone/>
              <a:defRPr sz="12000">
                <a:latin typeface="#9Slide07 SVNBango" panose="02000000000000000000" pitchFamily="2" charset="0"/>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5049" name="Google Shape;5049;p21"/>
          <p:cNvSpPr txBox="1">
            <a:spLocks noGrp="1"/>
          </p:cNvSpPr>
          <p:nvPr>
            <p:ph type="subTitle" idx="1"/>
          </p:nvPr>
        </p:nvSpPr>
        <p:spPr>
          <a:xfrm>
            <a:off x="930933" y="3704300"/>
            <a:ext cx="5482800" cy="731600"/>
          </a:xfrm>
          <a:prstGeom prst="rect">
            <a:avLst/>
          </a:prstGeom>
        </p:spPr>
        <p:txBody>
          <a:bodyPr spcFirstLastPara="1" wrap="square" lIns="91425" tIns="91425" rIns="91425" bIns="91425" anchor="ctr" anchorCtr="0">
            <a:noAutofit/>
          </a:bodyPr>
          <a:lstStyle>
            <a:lvl1pPr lvl="0" rtl="0">
              <a:spcBef>
                <a:spcPts val="0"/>
              </a:spcBef>
              <a:spcAft>
                <a:spcPts val="0"/>
              </a:spcAft>
              <a:buSzPts val="1500"/>
              <a:buNone/>
              <a:defRPr>
                <a:latin typeface="#9Slide03 Quicksand" panose="00000500000000000000" pitchFamily="2" charset="0"/>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5050" name="Google Shape;5050;p21"/>
          <p:cNvSpPr/>
          <p:nvPr/>
        </p:nvSpPr>
        <p:spPr>
          <a:xfrm flipH="1">
            <a:off x="8142413" y="1"/>
            <a:ext cx="4049604" cy="1640831"/>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051" name="Google Shape;5051;p21"/>
          <p:cNvSpPr/>
          <p:nvPr/>
        </p:nvSpPr>
        <p:spPr>
          <a:xfrm rot="10800000" flipH="1">
            <a:off x="799" y="5178385"/>
            <a:ext cx="4135383" cy="1675513"/>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5052" name="Google Shape;5052;p21"/>
          <p:cNvGrpSpPr/>
          <p:nvPr/>
        </p:nvGrpSpPr>
        <p:grpSpPr>
          <a:xfrm rot="10800000" flipH="1">
            <a:off x="9634616" y="4515085"/>
            <a:ext cx="2557400" cy="2342900"/>
            <a:chOff x="4483200" y="238125"/>
            <a:chExt cx="1918050" cy="1757175"/>
          </a:xfrm>
        </p:grpSpPr>
        <p:sp>
          <p:nvSpPr>
            <p:cNvPr id="5053" name="Google Shape;5053;p21"/>
            <p:cNvSpPr/>
            <p:nvPr/>
          </p:nvSpPr>
          <p:spPr>
            <a:xfrm>
              <a:off x="5339650" y="238125"/>
              <a:ext cx="1061600" cy="1005350"/>
            </a:xfrm>
            <a:custGeom>
              <a:avLst/>
              <a:gdLst/>
              <a:ahLst/>
              <a:cxnLst/>
              <a:rect l="l" t="t" r="r" b="b"/>
              <a:pathLst>
                <a:path w="42464" h="40214" extrusionOk="0">
                  <a:moveTo>
                    <a:pt x="20523" y="74"/>
                  </a:moveTo>
                  <a:lnTo>
                    <a:pt x="21002" y="719"/>
                  </a:lnTo>
                  <a:lnTo>
                    <a:pt x="20338" y="1217"/>
                  </a:lnTo>
                  <a:lnTo>
                    <a:pt x="19840" y="535"/>
                  </a:lnTo>
                  <a:lnTo>
                    <a:pt x="20523" y="74"/>
                  </a:lnTo>
                  <a:close/>
                  <a:moveTo>
                    <a:pt x="23694" y="719"/>
                  </a:moveTo>
                  <a:lnTo>
                    <a:pt x="24044" y="1198"/>
                  </a:lnTo>
                  <a:lnTo>
                    <a:pt x="23510" y="1623"/>
                  </a:lnTo>
                  <a:lnTo>
                    <a:pt x="23122" y="1125"/>
                  </a:lnTo>
                  <a:lnTo>
                    <a:pt x="23694" y="719"/>
                  </a:lnTo>
                  <a:close/>
                  <a:moveTo>
                    <a:pt x="7284" y="701"/>
                  </a:moveTo>
                  <a:lnTo>
                    <a:pt x="8058" y="1733"/>
                  </a:lnTo>
                  <a:lnTo>
                    <a:pt x="7026" y="2544"/>
                  </a:lnTo>
                  <a:lnTo>
                    <a:pt x="6196" y="1328"/>
                  </a:lnTo>
                  <a:lnTo>
                    <a:pt x="7284" y="701"/>
                  </a:lnTo>
                  <a:close/>
                  <a:moveTo>
                    <a:pt x="10437" y="1235"/>
                  </a:moveTo>
                  <a:lnTo>
                    <a:pt x="11119" y="2268"/>
                  </a:lnTo>
                  <a:lnTo>
                    <a:pt x="10216" y="2913"/>
                  </a:lnTo>
                  <a:lnTo>
                    <a:pt x="9441" y="1936"/>
                  </a:lnTo>
                  <a:lnTo>
                    <a:pt x="10437" y="1235"/>
                  </a:lnTo>
                  <a:close/>
                  <a:moveTo>
                    <a:pt x="13608" y="1899"/>
                  </a:moveTo>
                  <a:lnTo>
                    <a:pt x="14235" y="2821"/>
                  </a:lnTo>
                  <a:lnTo>
                    <a:pt x="13332" y="3485"/>
                  </a:lnTo>
                  <a:lnTo>
                    <a:pt x="12668" y="2544"/>
                  </a:lnTo>
                  <a:lnTo>
                    <a:pt x="13608" y="1899"/>
                  </a:lnTo>
                  <a:close/>
                  <a:moveTo>
                    <a:pt x="16798" y="2563"/>
                  </a:moveTo>
                  <a:lnTo>
                    <a:pt x="17278" y="3300"/>
                  </a:lnTo>
                  <a:lnTo>
                    <a:pt x="16503" y="3890"/>
                  </a:lnTo>
                  <a:lnTo>
                    <a:pt x="15932" y="3134"/>
                  </a:lnTo>
                  <a:lnTo>
                    <a:pt x="16798" y="2563"/>
                  </a:lnTo>
                  <a:close/>
                  <a:moveTo>
                    <a:pt x="19969" y="3208"/>
                  </a:moveTo>
                  <a:lnTo>
                    <a:pt x="20394" y="3872"/>
                  </a:lnTo>
                  <a:lnTo>
                    <a:pt x="19767" y="4370"/>
                  </a:lnTo>
                  <a:lnTo>
                    <a:pt x="19287" y="3688"/>
                  </a:lnTo>
                  <a:lnTo>
                    <a:pt x="19969" y="3208"/>
                  </a:lnTo>
                  <a:close/>
                  <a:moveTo>
                    <a:pt x="23178" y="3835"/>
                  </a:moveTo>
                  <a:lnTo>
                    <a:pt x="23602" y="4388"/>
                  </a:lnTo>
                  <a:lnTo>
                    <a:pt x="22956" y="4868"/>
                  </a:lnTo>
                  <a:lnTo>
                    <a:pt x="22569" y="4278"/>
                  </a:lnTo>
                  <a:lnTo>
                    <a:pt x="23178" y="3835"/>
                  </a:lnTo>
                  <a:close/>
                  <a:moveTo>
                    <a:pt x="3578" y="3005"/>
                  </a:moveTo>
                  <a:lnTo>
                    <a:pt x="4500" y="4351"/>
                  </a:lnTo>
                  <a:lnTo>
                    <a:pt x="3154" y="5366"/>
                  </a:lnTo>
                  <a:lnTo>
                    <a:pt x="3117" y="5144"/>
                  </a:lnTo>
                  <a:lnTo>
                    <a:pt x="3043" y="4923"/>
                  </a:lnTo>
                  <a:lnTo>
                    <a:pt x="2951" y="4720"/>
                  </a:lnTo>
                  <a:lnTo>
                    <a:pt x="2822" y="4517"/>
                  </a:lnTo>
                  <a:lnTo>
                    <a:pt x="2675" y="4333"/>
                  </a:lnTo>
                  <a:lnTo>
                    <a:pt x="2490" y="4185"/>
                  </a:lnTo>
                  <a:lnTo>
                    <a:pt x="2269" y="4038"/>
                  </a:lnTo>
                  <a:lnTo>
                    <a:pt x="2011" y="3927"/>
                  </a:lnTo>
                  <a:lnTo>
                    <a:pt x="2287" y="3890"/>
                  </a:lnTo>
                  <a:lnTo>
                    <a:pt x="2527" y="3835"/>
                  </a:lnTo>
                  <a:lnTo>
                    <a:pt x="2767" y="3743"/>
                  </a:lnTo>
                  <a:lnTo>
                    <a:pt x="2970" y="3632"/>
                  </a:lnTo>
                  <a:lnTo>
                    <a:pt x="3154" y="3503"/>
                  </a:lnTo>
                  <a:lnTo>
                    <a:pt x="3320" y="3356"/>
                  </a:lnTo>
                  <a:lnTo>
                    <a:pt x="3467" y="3190"/>
                  </a:lnTo>
                  <a:lnTo>
                    <a:pt x="3578" y="3005"/>
                  </a:lnTo>
                  <a:close/>
                  <a:moveTo>
                    <a:pt x="26331" y="4407"/>
                  </a:moveTo>
                  <a:lnTo>
                    <a:pt x="26718" y="4941"/>
                  </a:lnTo>
                  <a:lnTo>
                    <a:pt x="26183" y="5366"/>
                  </a:lnTo>
                  <a:lnTo>
                    <a:pt x="25759" y="4794"/>
                  </a:lnTo>
                  <a:lnTo>
                    <a:pt x="26331" y="4407"/>
                  </a:lnTo>
                  <a:close/>
                  <a:moveTo>
                    <a:pt x="6805" y="3761"/>
                  </a:moveTo>
                  <a:lnTo>
                    <a:pt x="7616" y="4923"/>
                  </a:lnTo>
                  <a:lnTo>
                    <a:pt x="6454" y="5790"/>
                  </a:lnTo>
                  <a:lnTo>
                    <a:pt x="5588" y="4536"/>
                  </a:lnTo>
                  <a:lnTo>
                    <a:pt x="6805" y="3761"/>
                  </a:lnTo>
                  <a:close/>
                  <a:moveTo>
                    <a:pt x="9902" y="4517"/>
                  </a:moveTo>
                  <a:lnTo>
                    <a:pt x="10548" y="5402"/>
                  </a:lnTo>
                  <a:lnTo>
                    <a:pt x="9626" y="6214"/>
                  </a:lnTo>
                  <a:lnTo>
                    <a:pt x="8870" y="5126"/>
                  </a:lnTo>
                  <a:lnTo>
                    <a:pt x="9902" y="4517"/>
                  </a:lnTo>
                  <a:close/>
                  <a:moveTo>
                    <a:pt x="13055" y="5034"/>
                  </a:moveTo>
                  <a:lnTo>
                    <a:pt x="13627" y="5956"/>
                  </a:lnTo>
                  <a:lnTo>
                    <a:pt x="12834" y="6546"/>
                  </a:lnTo>
                  <a:lnTo>
                    <a:pt x="12207" y="5661"/>
                  </a:lnTo>
                  <a:lnTo>
                    <a:pt x="13055" y="5034"/>
                  </a:lnTo>
                  <a:close/>
                  <a:moveTo>
                    <a:pt x="16263" y="5661"/>
                  </a:moveTo>
                  <a:lnTo>
                    <a:pt x="16835" y="6472"/>
                  </a:lnTo>
                  <a:lnTo>
                    <a:pt x="15968" y="7117"/>
                  </a:lnTo>
                  <a:lnTo>
                    <a:pt x="15415" y="6287"/>
                  </a:lnTo>
                  <a:lnTo>
                    <a:pt x="16263" y="5661"/>
                  </a:lnTo>
                  <a:close/>
                  <a:moveTo>
                    <a:pt x="19416" y="6251"/>
                  </a:moveTo>
                  <a:lnTo>
                    <a:pt x="19969" y="7025"/>
                  </a:lnTo>
                  <a:lnTo>
                    <a:pt x="19195" y="7615"/>
                  </a:lnTo>
                  <a:lnTo>
                    <a:pt x="18605" y="6804"/>
                  </a:lnTo>
                  <a:lnTo>
                    <a:pt x="19416" y="6251"/>
                  </a:lnTo>
                  <a:close/>
                  <a:moveTo>
                    <a:pt x="22588" y="6896"/>
                  </a:moveTo>
                  <a:lnTo>
                    <a:pt x="23104" y="7597"/>
                  </a:lnTo>
                  <a:lnTo>
                    <a:pt x="22385" y="8131"/>
                  </a:lnTo>
                  <a:lnTo>
                    <a:pt x="21850" y="7375"/>
                  </a:lnTo>
                  <a:lnTo>
                    <a:pt x="22588" y="6896"/>
                  </a:lnTo>
                  <a:close/>
                  <a:moveTo>
                    <a:pt x="25759" y="7541"/>
                  </a:moveTo>
                  <a:lnTo>
                    <a:pt x="26220" y="8150"/>
                  </a:lnTo>
                  <a:lnTo>
                    <a:pt x="25593" y="8648"/>
                  </a:lnTo>
                  <a:lnTo>
                    <a:pt x="25132" y="7965"/>
                  </a:lnTo>
                  <a:lnTo>
                    <a:pt x="25759" y="7541"/>
                  </a:lnTo>
                  <a:close/>
                  <a:moveTo>
                    <a:pt x="6270" y="6859"/>
                  </a:moveTo>
                  <a:lnTo>
                    <a:pt x="6971" y="8039"/>
                  </a:lnTo>
                  <a:lnTo>
                    <a:pt x="5864" y="8961"/>
                  </a:lnTo>
                  <a:lnTo>
                    <a:pt x="5108" y="7707"/>
                  </a:lnTo>
                  <a:lnTo>
                    <a:pt x="6270" y="6859"/>
                  </a:lnTo>
                  <a:close/>
                  <a:moveTo>
                    <a:pt x="28949" y="8168"/>
                  </a:moveTo>
                  <a:lnTo>
                    <a:pt x="29391" y="8721"/>
                  </a:lnTo>
                  <a:lnTo>
                    <a:pt x="28801" y="9145"/>
                  </a:lnTo>
                  <a:lnTo>
                    <a:pt x="28396" y="8555"/>
                  </a:lnTo>
                  <a:lnTo>
                    <a:pt x="28949" y="8168"/>
                  </a:lnTo>
                  <a:close/>
                  <a:moveTo>
                    <a:pt x="9460" y="7523"/>
                  </a:moveTo>
                  <a:lnTo>
                    <a:pt x="10197" y="8555"/>
                  </a:lnTo>
                  <a:lnTo>
                    <a:pt x="9073" y="9422"/>
                  </a:lnTo>
                  <a:lnTo>
                    <a:pt x="8353" y="8297"/>
                  </a:lnTo>
                  <a:lnTo>
                    <a:pt x="9460" y="7523"/>
                  </a:lnTo>
                  <a:close/>
                  <a:moveTo>
                    <a:pt x="32083" y="8832"/>
                  </a:moveTo>
                  <a:lnTo>
                    <a:pt x="32434" y="9293"/>
                  </a:lnTo>
                  <a:lnTo>
                    <a:pt x="31991" y="9606"/>
                  </a:lnTo>
                  <a:lnTo>
                    <a:pt x="31622" y="9164"/>
                  </a:lnTo>
                  <a:lnTo>
                    <a:pt x="32083" y="8832"/>
                  </a:lnTo>
                  <a:close/>
                  <a:moveTo>
                    <a:pt x="12520" y="8187"/>
                  </a:moveTo>
                  <a:lnTo>
                    <a:pt x="13203" y="9127"/>
                  </a:lnTo>
                  <a:lnTo>
                    <a:pt x="12262" y="9791"/>
                  </a:lnTo>
                  <a:lnTo>
                    <a:pt x="11525" y="8795"/>
                  </a:lnTo>
                  <a:lnTo>
                    <a:pt x="12520" y="8187"/>
                  </a:lnTo>
                  <a:close/>
                  <a:moveTo>
                    <a:pt x="35255" y="9348"/>
                  </a:moveTo>
                  <a:lnTo>
                    <a:pt x="35587" y="9846"/>
                  </a:lnTo>
                  <a:lnTo>
                    <a:pt x="35107" y="10215"/>
                  </a:lnTo>
                  <a:lnTo>
                    <a:pt x="34757" y="9717"/>
                  </a:lnTo>
                  <a:lnTo>
                    <a:pt x="35255" y="9348"/>
                  </a:lnTo>
                  <a:close/>
                  <a:moveTo>
                    <a:pt x="15673" y="8740"/>
                  </a:moveTo>
                  <a:lnTo>
                    <a:pt x="16319" y="9680"/>
                  </a:lnTo>
                  <a:lnTo>
                    <a:pt x="15397" y="10362"/>
                  </a:lnTo>
                  <a:lnTo>
                    <a:pt x="14696" y="9403"/>
                  </a:lnTo>
                  <a:lnTo>
                    <a:pt x="15673" y="8740"/>
                  </a:lnTo>
                  <a:close/>
                  <a:moveTo>
                    <a:pt x="38426" y="9957"/>
                  </a:moveTo>
                  <a:lnTo>
                    <a:pt x="38795" y="10436"/>
                  </a:lnTo>
                  <a:lnTo>
                    <a:pt x="38315" y="10768"/>
                  </a:lnTo>
                  <a:lnTo>
                    <a:pt x="37984" y="10307"/>
                  </a:lnTo>
                  <a:lnTo>
                    <a:pt x="38426" y="9957"/>
                  </a:lnTo>
                  <a:close/>
                  <a:moveTo>
                    <a:pt x="18863" y="9385"/>
                  </a:moveTo>
                  <a:lnTo>
                    <a:pt x="19453" y="10233"/>
                  </a:lnTo>
                  <a:lnTo>
                    <a:pt x="18605" y="10860"/>
                  </a:lnTo>
                  <a:lnTo>
                    <a:pt x="17960" y="9993"/>
                  </a:lnTo>
                  <a:lnTo>
                    <a:pt x="18863" y="9385"/>
                  </a:lnTo>
                  <a:close/>
                  <a:moveTo>
                    <a:pt x="41653" y="10528"/>
                  </a:moveTo>
                  <a:lnTo>
                    <a:pt x="42003" y="11008"/>
                  </a:lnTo>
                  <a:lnTo>
                    <a:pt x="41524" y="11339"/>
                  </a:lnTo>
                  <a:lnTo>
                    <a:pt x="41155" y="10860"/>
                  </a:lnTo>
                  <a:lnTo>
                    <a:pt x="41653" y="10528"/>
                  </a:lnTo>
                  <a:close/>
                  <a:moveTo>
                    <a:pt x="22053" y="10012"/>
                  </a:moveTo>
                  <a:lnTo>
                    <a:pt x="22588" y="10805"/>
                  </a:lnTo>
                  <a:lnTo>
                    <a:pt x="21813" y="11376"/>
                  </a:lnTo>
                  <a:lnTo>
                    <a:pt x="21223" y="10565"/>
                  </a:lnTo>
                  <a:lnTo>
                    <a:pt x="22053" y="10012"/>
                  </a:lnTo>
                  <a:close/>
                  <a:moveTo>
                    <a:pt x="25224" y="10657"/>
                  </a:moveTo>
                  <a:lnTo>
                    <a:pt x="25722" y="11376"/>
                  </a:lnTo>
                  <a:lnTo>
                    <a:pt x="25022" y="11911"/>
                  </a:lnTo>
                  <a:lnTo>
                    <a:pt x="24487" y="11137"/>
                  </a:lnTo>
                  <a:lnTo>
                    <a:pt x="25224" y="10657"/>
                  </a:lnTo>
                  <a:close/>
                  <a:moveTo>
                    <a:pt x="5643" y="9809"/>
                  </a:moveTo>
                  <a:lnTo>
                    <a:pt x="6602" y="11210"/>
                  </a:lnTo>
                  <a:lnTo>
                    <a:pt x="5219" y="12225"/>
                  </a:lnTo>
                  <a:lnTo>
                    <a:pt x="5164" y="11966"/>
                  </a:lnTo>
                  <a:lnTo>
                    <a:pt x="5071" y="11727"/>
                  </a:lnTo>
                  <a:lnTo>
                    <a:pt x="4961" y="11487"/>
                  </a:lnTo>
                  <a:lnTo>
                    <a:pt x="4887" y="11376"/>
                  </a:lnTo>
                  <a:lnTo>
                    <a:pt x="4795" y="11284"/>
                  </a:lnTo>
                  <a:lnTo>
                    <a:pt x="4721" y="11192"/>
                  </a:lnTo>
                  <a:lnTo>
                    <a:pt x="4611" y="11100"/>
                  </a:lnTo>
                  <a:lnTo>
                    <a:pt x="4500" y="11026"/>
                  </a:lnTo>
                  <a:lnTo>
                    <a:pt x="4389" y="10952"/>
                  </a:lnTo>
                  <a:lnTo>
                    <a:pt x="4242" y="10897"/>
                  </a:lnTo>
                  <a:lnTo>
                    <a:pt x="4113" y="10860"/>
                  </a:lnTo>
                  <a:lnTo>
                    <a:pt x="3947" y="10823"/>
                  </a:lnTo>
                  <a:lnTo>
                    <a:pt x="3781" y="10786"/>
                  </a:lnTo>
                  <a:lnTo>
                    <a:pt x="4076" y="10749"/>
                  </a:lnTo>
                  <a:lnTo>
                    <a:pt x="4352" y="10713"/>
                  </a:lnTo>
                  <a:lnTo>
                    <a:pt x="4629" y="10657"/>
                  </a:lnTo>
                  <a:lnTo>
                    <a:pt x="4887" y="10565"/>
                  </a:lnTo>
                  <a:lnTo>
                    <a:pt x="5016" y="10510"/>
                  </a:lnTo>
                  <a:lnTo>
                    <a:pt x="5127" y="10436"/>
                  </a:lnTo>
                  <a:lnTo>
                    <a:pt x="5219" y="10362"/>
                  </a:lnTo>
                  <a:lnTo>
                    <a:pt x="5330" y="10289"/>
                  </a:lnTo>
                  <a:lnTo>
                    <a:pt x="5422" y="10178"/>
                  </a:lnTo>
                  <a:lnTo>
                    <a:pt x="5496" y="10086"/>
                  </a:lnTo>
                  <a:lnTo>
                    <a:pt x="5569" y="9957"/>
                  </a:lnTo>
                  <a:lnTo>
                    <a:pt x="5643" y="9809"/>
                  </a:lnTo>
                  <a:close/>
                  <a:moveTo>
                    <a:pt x="28414" y="11284"/>
                  </a:moveTo>
                  <a:lnTo>
                    <a:pt x="28894" y="11930"/>
                  </a:lnTo>
                  <a:lnTo>
                    <a:pt x="28211" y="12446"/>
                  </a:lnTo>
                  <a:lnTo>
                    <a:pt x="27750" y="11745"/>
                  </a:lnTo>
                  <a:lnTo>
                    <a:pt x="28414" y="11284"/>
                  </a:lnTo>
                  <a:close/>
                  <a:moveTo>
                    <a:pt x="8870" y="10602"/>
                  </a:moveTo>
                  <a:lnTo>
                    <a:pt x="9699" y="11764"/>
                  </a:lnTo>
                  <a:lnTo>
                    <a:pt x="8501" y="12649"/>
                  </a:lnTo>
                  <a:lnTo>
                    <a:pt x="7597" y="11376"/>
                  </a:lnTo>
                  <a:lnTo>
                    <a:pt x="8870" y="10602"/>
                  </a:lnTo>
                  <a:close/>
                  <a:moveTo>
                    <a:pt x="31530" y="11966"/>
                  </a:moveTo>
                  <a:lnTo>
                    <a:pt x="31973" y="12538"/>
                  </a:lnTo>
                  <a:lnTo>
                    <a:pt x="31420" y="12999"/>
                  </a:lnTo>
                  <a:lnTo>
                    <a:pt x="30977" y="12298"/>
                  </a:lnTo>
                  <a:lnTo>
                    <a:pt x="31530" y="11966"/>
                  </a:lnTo>
                  <a:close/>
                  <a:moveTo>
                    <a:pt x="11967" y="11339"/>
                  </a:moveTo>
                  <a:lnTo>
                    <a:pt x="12742" y="12354"/>
                  </a:lnTo>
                  <a:lnTo>
                    <a:pt x="11709" y="13165"/>
                  </a:lnTo>
                  <a:lnTo>
                    <a:pt x="10898" y="11966"/>
                  </a:lnTo>
                  <a:lnTo>
                    <a:pt x="11967" y="11339"/>
                  </a:lnTo>
                  <a:close/>
                  <a:moveTo>
                    <a:pt x="34702" y="12501"/>
                  </a:moveTo>
                  <a:lnTo>
                    <a:pt x="35107" y="13073"/>
                  </a:lnTo>
                  <a:lnTo>
                    <a:pt x="34591" y="13441"/>
                  </a:lnTo>
                  <a:lnTo>
                    <a:pt x="34167" y="12851"/>
                  </a:lnTo>
                  <a:lnTo>
                    <a:pt x="34702" y="12501"/>
                  </a:lnTo>
                  <a:close/>
                  <a:moveTo>
                    <a:pt x="15120" y="11874"/>
                  </a:moveTo>
                  <a:lnTo>
                    <a:pt x="15821" y="12907"/>
                  </a:lnTo>
                  <a:lnTo>
                    <a:pt x="14881" y="13552"/>
                  </a:lnTo>
                  <a:lnTo>
                    <a:pt x="14143" y="12556"/>
                  </a:lnTo>
                  <a:lnTo>
                    <a:pt x="15120" y="11874"/>
                  </a:lnTo>
                  <a:close/>
                  <a:moveTo>
                    <a:pt x="37873" y="13091"/>
                  </a:moveTo>
                  <a:lnTo>
                    <a:pt x="38315" y="13626"/>
                  </a:lnTo>
                  <a:lnTo>
                    <a:pt x="37725" y="14087"/>
                  </a:lnTo>
                  <a:lnTo>
                    <a:pt x="37320" y="13478"/>
                  </a:lnTo>
                  <a:lnTo>
                    <a:pt x="37873" y="13091"/>
                  </a:lnTo>
                  <a:close/>
                  <a:moveTo>
                    <a:pt x="18292" y="12520"/>
                  </a:moveTo>
                  <a:lnTo>
                    <a:pt x="18937" y="13460"/>
                  </a:lnTo>
                  <a:lnTo>
                    <a:pt x="18015" y="14142"/>
                  </a:lnTo>
                  <a:lnTo>
                    <a:pt x="17333" y="13165"/>
                  </a:lnTo>
                  <a:lnTo>
                    <a:pt x="18292" y="12520"/>
                  </a:lnTo>
                  <a:close/>
                  <a:moveTo>
                    <a:pt x="21481" y="13146"/>
                  </a:moveTo>
                  <a:lnTo>
                    <a:pt x="22090" y="14013"/>
                  </a:lnTo>
                  <a:lnTo>
                    <a:pt x="21223" y="14658"/>
                  </a:lnTo>
                  <a:lnTo>
                    <a:pt x="20578" y="13755"/>
                  </a:lnTo>
                  <a:lnTo>
                    <a:pt x="21481" y="13146"/>
                  </a:lnTo>
                  <a:close/>
                  <a:moveTo>
                    <a:pt x="41100" y="13644"/>
                  </a:moveTo>
                  <a:lnTo>
                    <a:pt x="41524" y="14216"/>
                  </a:lnTo>
                  <a:lnTo>
                    <a:pt x="40934" y="14658"/>
                  </a:lnTo>
                  <a:lnTo>
                    <a:pt x="40491" y="14050"/>
                  </a:lnTo>
                  <a:lnTo>
                    <a:pt x="41100" y="13644"/>
                  </a:lnTo>
                  <a:close/>
                  <a:moveTo>
                    <a:pt x="24671" y="13773"/>
                  </a:moveTo>
                  <a:lnTo>
                    <a:pt x="25243" y="14585"/>
                  </a:lnTo>
                  <a:lnTo>
                    <a:pt x="24432" y="15175"/>
                  </a:lnTo>
                  <a:lnTo>
                    <a:pt x="23841" y="14326"/>
                  </a:lnTo>
                  <a:lnTo>
                    <a:pt x="24671" y="13773"/>
                  </a:lnTo>
                  <a:close/>
                  <a:moveTo>
                    <a:pt x="27879" y="14400"/>
                  </a:moveTo>
                  <a:lnTo>
                    <a:pt x="28396" y="15138"/>
                  </a:lnTo>
                  <a:lnTo>
                    <a:pt x="27640" y="15728"/>
                  </a:lnTo>
                  <a:lnTo>
                    <a:pt x="27087" y="14916"/>
                  </a:lnTo>
                  <a:lnTo>
                    <a:pt x="27879" y="14400"/>
                  </a:lnTo>
                  <a:close/>
                  <a:moveTo>
                    <a:pt x="8261" y="13626"/>
                  </a:moveTo>
                  <a:lnTo>
                    <a:pt x="9183" y="14990"/>
                  </a:lnTo>
                  <a:lnTo>
                    <a:pt x="7856" y="15967"/>
                  </a:lnTo>
                  <a:lnTo>
                    <a:pt x="7800" y="15765"/>
                  </a:lnTo>
                  <a:lnTo>
                    <a:pt x="7727" y="15543"/>
                  </a:lnTo>
                  <a:lnTo>
                    <a:pt x="7634" y="15341"/>
                  </a:lnTo>
                  <a:lnTo>
                    <a:pt x="7524" y="15156"/>
                  </a:lnTo>
                  <a:lnTo>
                    <a:pt x="7376" y="14972"/>
                  </a:lnTo>
                  <a:lnTo>
                    <a:pt x="7192" y="14806"/>
                  </a:lnTo>
                  <a:lnTo>
                    <a:pt x="6971" y="14677"/>
                  </a:lnTo>
                  <a:lnTo>
                    <a:pt x="6712" y="14548"/>
                  </a:lnTo>
                  <a:lnTo>
                    <a:pt x="6971" y="14511"/>
                  </a:lnTo>
                  <a:lnTo>
                    <a:pt x="7229" y="14456"/>
                  </a:lnTo>
                  <a:lnTo>
                    <a:pt x="7450" y="14363"/>
                  </a:lnTo>
                  <a:lnTo>
                    <a:pt x="7653" y="14253"/>
                  </a:lnTo>
                  <a:lnTo>
                    <a:pt x="7856" y="14124"/>
                  </a:lnTo>
                  <a:lnTo>
                    <a:pt x="8003" y="13976"/>
                  </a:lnTo>
                  <a:lnTo>
                    <a:pt x="8151" y="13810"/>
                  </a:lnTo>
                  <a:lnTo>
                    <a:pt x="8261" y="13626"/>
                  </a:lnTo>
                  <a:close/>
                  <a:moveTo>
                    <a:pt x="31051" y="14990"/>
                  </a:moveTo>
                  <a:lnTo>
                    <a:pt x="31586" y="15709"/>
                  </a:lnTo>
                  <a:lnTo>
                    <a:pt x="30848" y="16262"/>
                  </a:lnTo>
                  <a:lnTo>
                    <a:pt x="30313" y="15488"/>
                  </a:lnTo>
                  <a:lnTo>
                    <a:pt x="31051" y="14990"/>
                  </a:lnTo>
                  <a:close/>
                  <a:moveTo>
                    <a:pt x="11488" y="14400"/>
                  </a:moveTo>
                  <a:lnTo>
                    <a:pt x="12318" y="15543"/>
                  </a:lnTo>
                  <a:lnTo>
                    <a:pt x="11119" y="16428"/>
                  </a:lnTo>
                  <a:lnTo>
                    <a:pt x="10253" y="15138"/>
                  </a:lnTo>
                  <a:lnTo>
                    <a:pt x="11488" y="14400"/>
                  </a:lnTo>
                  <a:close/>
                  <a:moveTo>
                    <a:pt x="34167" y="15654"/>
                  </a:moveTo>
                  <a:lnTo>
                    <a:pt x="34646" y="16281"/>
                  </a:lnTo>
                  <a:lnTo>
                    <a:pt x="34019" y="16742"/>
                  </a:lnTo>
                  <a:lnTo>
                    <a:pt x="33540" y="16078"/>
                  </a:lnTo>
                  <a:lnTo>
                    <a:pt x="34167" y="15654"/>
                  </a:lnTo>
                  <a:close/>
                  <a:moveTo>
                    <a:pt x="14586" y="15119"/>
                  </a:moveTo>
                  <a:lnTo>
                    <a:pt x="15360" y="16115"/>
                  </a:lnTo>
                  <a:lnTo>
                    <a:pt x="14309" y="16816"/>
                  </a:lnTo>
                  <a:lnTo>
                    <a:pt x="13516" y="15746"/>
                  </a:lnTo>
                  <a:lnTo>
                    <a:pt x="14586" y="15119"/>
                  </a:lnTo>
                  <a:close/>
                  <a:moveTo>
                    <a:pt x="37338" y="16170"/>
                  </a:moveTo>
                  <a:lnTo>
                    <a:pt x="37762" y="16760"/>
                  </a:lnTo>
                  <a:lnTo>
                    <a:pt x="37099" y="17295"/>
                  </a:lnTo>
                  <a:lnTo>
                    <a:pt x="36619" y="16650"/>
                  </a:lnTo>
                  <a:lnTo>
                    <a:pt x="37338" y="16170"/>
                  </a:lnTo>
                  <a:close/>
                  <a:moveTo>
                    <a:pt x="17757" y="15654"/>
                  </a:moveTo>
                  <a:lnTo>
                    <a:pt x="18458" y="16668"/>
                  </a:lnTo>
                  <a:lnTo>
                    <a:pt x="17425" y="17424"/>
                  </a:lnTo>
                  <a:lnTo>
                    <a:pt x="16687" y="16336"/>
                  </a:lnTo>
                  <a:lnTo>
                    <a:pt x="17757" y="15654"/>
                  </a:lnTo>
                  <a:close/>
                  <a:moveTo>
                    <a:pt x="40546" y="16723"/>
                  </a:moveTo>
                  <a:lnTo>
                    <a:pt x="40971" y="17332"/>
                  </a:lnTo>
                  <a:lnTo>
                    <a:pt x="40344" y="17848"/>
                  </a:lnTo>
                  <a:lnTo>
                    <a:pt x="39920" y="17184"/>
                  </a:lnTo>
                  <a:lnTo>
                    <a:pt x="40546" y="16723"/>
                  </a:lnTo>
                  <a:close/>
                  <a:moveTo>
                    <a:pt x="20928" y="16262"/>
                  </a:moveTo>
                  <a:lnTo>
                    <a:pt x="21610" y="17221"/>
                  </a:lnTo>
                  <a:lnTo>
                    <a:pt x="20652" y="17940"/>
                  </a:lnTo>
                  <a:lnTo>
                    <a:pt x="19933" y="16926"/>
                  </a:lnTo>
                  <a:lnTo>
                    <a:pt x="20928" y="16262"/>
                  </a:lnTo>
                  <a:close/>
                  <a:moveTo>
                    <a:pt x="24118" y="16889"/>
                  </a:moveTo>
                  <a:lnTo>
                    <a:pt x="24745" y="17793"/>
                  </a:lnTo>
                  <a:lnTo>
                    <a:pt x="23841" y="18457"/>
                  </a:lnTo>
                  <a:lnTo>
                    <a:pt x="23178" y="17516"/>
                  </a:lnTo>
                  <a:lnTo>
                    <a:pt x="24118" y="16889"/>
                  </a:lnTo>
                  <a:close/>
                  <a:moveTo>
                    <a:pt x="27308" y="17498"/>
                  </a:moveTo>
                  <a:lnTo>
                    <a:pt x="27916" y="18364"/>
                  </a:lnTo>
                  <a:lnTo>
                    <a:pt x="27068" y="19010"/>
                  </a:lnTo>
                  <a:lnTo>
                    <a:pt x="26423" y="18088"/>
                  </a:lnTo>
                  <a:lnTo>
                    <a:pt x="27308" y="17498"/>
                  </a:lnTo>
                  <a:close/>
                  <a:moveTo>
                    <a:pt x="30516" y="18088"/>
                  </a:moveTo>
                  <a:lnTo>
                    <a:pt x="31014" y="18844"/>
                  </a:lnTo>
                  <a:lnTo>
                    <a:pt x="30221" y="19471"/>
                  </a:lnTo>
                  <a:lnTo>
                    <a:pt x="29650" y="18678"/>
                  </a:lnTo>
                  <a:lnTo>
                    <a:pt x="30516" y="18088"/>
                  </a:lnTo>
                  <a:close/>
                  <a:moveTo>
                    <a:pt x="10953" y="17498"/>
                  </a:moveTo>
                  <a:lnTo>
                    <a:pt x="11820" y="18752"/>
                  </a:lnTo>
                  <a:lnTo>
                    <a:pt x="10474" y="19747"/>
                  </a:lnTo>
                  <a:lnTo>
                    <a:pt x="10437" y="19544"/>
                  </a:lnTo>
                  <a:lnTo>
                    <a:pt x="10363" y="19323"/>
                  </a:lnTo>
                  <a:lnTo>
                    <a:pt x="10271" y="19120"/>
                  </a:lnTo>
                  <a:lnTo>
                    <a:pt x="10160" y="18936"/>
                  </a:lnTo>
                  <a:lnTo>
                    <a:pt x="10031" y="18770"/>
                  </a:lnTo>
                  <a:lnTo>
                    <a:pt x="9865" y="18623"/>
                  </a:lnTo>
                  <a:lnTo>
                    <a:pt x="9681" y="18494"/>
                  </a:lnTo>
                  <a:lnTo>
                    <a:pt x="9478" y="18401"/>
                  </a:lnTo>
                  <a:lnTo>
                    <a:pt x="10953" y="17498"/>
                  </a:lnTo>
                  <a:close/>
                  <a:moveTo>
                    <a:pt x="33614" y="18752"/>
                  </a:moveTo>
                  <a:lnTo>
                    <a:pt x="34130" y="19452"/>
                  </a:lnTo>
                  <a:lnTo>
                    <a:pt x="33466" y="20005"/>
                  </a:lnTo>
                  <a:lnTo>
                    <a:pt x="32950" y="19213"/>
                  </a:lnTo>
                  <a:lnTo>
                    <a:pt x="33614" y="18752"/>
                  </a:lnTo>
                  <a:close/>
                  <a:moveTo>
                    <a:pt x="14051" y="18254"/>
                  </a:moveTo>
                  <a:lnTo>
                    <a:pt x="14881" y="19323"/>
                  </a:lnTo>
                  <a:lnTo>
                    <a:pt x="13756" y="20227"/>
                  </a:lnTo>
                  <a:lnTo>
                    <a:pt x="12871" y="18918"/>
                  </a:lnTo>
                  <a:lnTo>
                    <a:pt x="14051" y="18254"/>
                  </a:lnTo>
                  <a:close/>
                  <a:moveTo>
                    <a:pt x="36803" y="19231"/>
                  </a:moveTo>
                  <a:lnTo>
                    <a:pt x="37375" y="19950"/>
                  </a:lnTo>
                  <a:lnTo>
                    <a:pt x="36619" y="20466"/>
                  </a:lnTo>
                  <a:lnTo>
                    <a:pt x="36140" y="19766"/>
                  </a:lnTo>
                  <a:lnTo>
                    <a:pt x="36803" y="19231"/>
                  </a:lnTo>
                  <a:close/>
                  <a:moveTo>
                    <a:pt x="17185" y="18770"/>
                  </a:moveTo>
                  <a:lnTo>
                    <a:pt x="17997" y="19895"/>
                  </a:lnTo>
                  <a:lnTo>
                    <a:pt x="16927" y="20595"/>
                  </a:lnTo>
                  <a:lnTo>
                    <a:pt x="16097" y="19508"/>
                  </a:lnTo>
                  <a:lnTo>
                    <a:pt x="17185" y="18770"/>
                  </a:lnTo>
                  <a:close/>
                  <a:moveTo>
                    <a:pt x="39993" y="19729"/>
                  </a:moveTo>
                  <a:lnTo>
                    <a:pt x="40565" y="20522"/>
                  </a:lnTo>
                  <a:lnTo>
                    <a:pt x="39735" y="21130"/>
                  </a:lnTo>
                  <a:lnTo>
                    <a:pt x="39182" y="20282"/>
                  </a:lnTo>
                  <a:lnTo>
                    <a:pt x="39993" y="19729"/>
                  </a:lnTo>
                  <a:close/>
                  <a:moveTo>
                    <a:pt x="20375" y="19379"/>
                  </a:moveTo>
                  <a:lnTo>
                    <a:pt x="21113" y="20430"/>
                  </a:lnTo>
                  <a:lnTo>
                    <a:pt x="20043" y="21241"/>
                  </a:lnTo>
                  <a:lnTo>
                    <a:pt x="19287" y="20098"/>
                  </a:lnTo>
                  <a:lnTo>
                    <a:pt x="20375" y="19379"/>
                  </a:lnTo>
                  <a:close/>
                  <a:moveTo>
                    <a:pt x="23583" y="20005"/>
                  </a:moveTo>
                  <a:lnTo>
                    <a:pt x="24192" y="20927"/>
                  </a:lnTo>
                  <a:lnTo>
                    <a:pt x="23233" y="21702"/>
                  </a:lnTo>
                  <a:lnTo>
                    <a:pt x="22532" y="20688"/>
                  </a:lnTo>
                  <a:lnTo>
                    <a:pt x="23583" y="20005"/>
                  </a:lnTo>
                  <a:close/>
                  <a:moveTo>
                    <a:pt x="26755" y="20595"/>
                  </a:moveTo>
                  <a:lnTo>
                    <a:pt x="27363" y="21499"/>
                  </a:lnTo>
                  <a:lnTo>
                    <a:pt x="26460" y="22181"/>
                  </a:lnTo>
                  <a:lnTo>
                    <a:pt x="25870" y="21259"/>
                  </a:lnTo>
                  <a:lnTo>
                    <a:pt x="26755" y="20595"/>
                  </a:lnTo>
                  <a:close/>
                  <a:moveTo>
                    <a:pt x="29981" y="21167"/>
                  </a:moveTo>
                  <a:lnTo>
                    <a:pt x="30627" y="22015"/>
                  </a:lnTo>
                  <a:lnTo>
                    <a:pt x="29650" y="22716"/>
                  </a:lnTo>
                  <a:lnTo>
                    <a:pt x="29096" y="21831"/>
                  </a:lnTo>
                  <a:lnTo>
                    <a:pt x="29981" y="21167"/>
                  </a:lnTo>
                  <a:close/>
                  <a:moveTo>
                    <a:pt x="33153" y="21683"/>
                  </a:moveTo>
                  <a:lnTo>
                    <a:pt x="33798" y="22587"/>
                  </a:lnTo>
                  <a:lnTo>
                    <a:pt x="32876" y="23269"/>
                  </a:lnTo>
                  <a:lnTo>
                    <a:pt x="32212" y="22310"/>
                  </a:lnTo>
                  <a:lnTo>
                    <a:pt x="33153" y="21683"/>
                  </a:lnTo>
                  <a:close/>
                  <a:moveTo>
                    <a:pt x="16687" y="21978"/>
                  </a:moveTo>
                  <a:lnTo>
                    <a:pt x="17407" y="23011"/>
                  </a:lnTo>
                  <a:lnTo>
                    <a:pt x="16337" y="23767"/>
                  </a:lnTo>
                  <a:lnTo>
                    <a:pt x="15434" y="22697"/>
                  </a:lnTo>
                  <a:lnTo>
                    <a:pt x="16687" y="21978"/>
                  </a:lnTo>
                  <a:close/>
                  <a:moveTo>
                    <a:pt x="36269" y="22366"/>
                  </a:moveTo>
                  <a:lnTo>
                    <a:pt x="36933" y="23195"/>
                  </a:lnTo>
                  <a:lnTo>
                    <a:pt x="36084" y="23841"/>
                  </a:lnTo>
                  <a:lnTo>
                    <a:pt x="35421" y="22882"/>
                  </a:lnTo>
                  <a:lnTo>
                    <a:pt x="36269" y="22366"/>
                  </a:lnTo>
                  <a:close/>
                  <a:moveTo>
                    <a:pt x="13516" y="21130"/>
                  </a:moveTo>
                  <a:lnTo>
                    <a:pt x="14512" y="22587"/>
                  </a:lnTo>
                  <a:lnTo>
                    <a:pt x="14291" y="22661"/>
                  </a:lnTo>
                  <a:lnTo>
                    <a:pt x="14069" y="22734"/>
                  </a:lnTo>
                  <a:lnTo>
                    <a:pt x="13848" y="22845"/>
                  </a:lnTo>
                  <a:lnTo>
                    <a:pt x="13645" y="22992"/>
                  </a:lnTo>
                  <a:lnTo>
                    <a:pt x="13553" y="23066"/>
                  </a:lnTo>
                  <a:lnTo>
                    <a:pt x="13479" y="23158"/>
                  </a:lnTo>
                  <a:lnTo>
                    <a:pt x="13406" y="23269"/>
                  </a:lnTo>
                  <a:lnTo>
                    <a:pt x="13332" y="23380"/>
                  </a:lnTo>
                  <a:lnTo>
                    <a:pt x="13276" y="23509"/>
                  </a:lnTo>
                  <a:lnTo>
                    <a:pt x="13240" y="23638"/>
                  </a:lnTo>
                  <a:lnTo>
                    <a:pt x="13203" y="23785"/>
                  </a:lnTo>
                  <a:lnTo>
                    <a:pt x="13184" y="23951"/>
                  </a:lnTo>
                  <a:lnTo>
                    <a:pt x="13110" y="23656"/>
                  </a:lnTo>
                  <a:lnTo>
                    <a:pt x="13037" y="23361"/>
                  </a:lnTo>
                  <a:lnTo>
                    <a:pt x="12945" y="23085"/>
                  </a:lnTo>
                  <a:lnTo>
                    <a:pt x="12834" y="22826"/>
                  </a:lnTo>
                  <a:lnTo>
                    <a:pt x="12760" y="22697"/>
                  </a:lnTo>
                  <a:lnTo>
                    <a:pt x="12668" y="22587"/>
                  </a:lnTo>
                  <a:lnTo>
                    <a:pt x="12576" y="22476"/>
                  </a:lnTo>
                  <a:lnTo>
                    <a:pt x="12484" y="22384"/>
                  </a:lnTo>
                  <a:lnTo>
                    <a:pt x="12355" y="22292"/>
                  </a:lnTo>
                  <a:lnTo>
                    <a:pt x="12225" y="22218"/>
                  </a:lnTo>
                  <a:lnTo>
                    <a:pt x="12060" y="22144"/>
                  </a:lnTo>
                  <a:lnTo>
                    <a:pt x="11894" y="22089"/>
                  </a:lnTo>
                  <a:lnTo>
                    <a:pt x="12170" y="22052"/>
                  </a:lnTo>
                  <a:lnTo>
                    <a:pt x="12428" y="21997"/>
                  </a:lnTo>
                  <a:lnTo>
                    <a:pt x="12668" y="21923"/>
                  </a:lnTo>
                  <a:lnTo>
                    <a:pt x="12889" y="21812"/>
                  </a:lnTo>
                  <a:lnTo>
                    <a:pt x="13074" y="21683"/>
                  </a:lnTo>
                  <a:lnTo>
                    <a:pt x="13258" y="21517"/>
                  </a:lnTo>
                  <a:lnTo>
                    <a:pt x="13406" y="21351"/>
                  </a:lnTo>
                  <a:lnTo>
                    <a:pt x="13516" y="21130"/>
                  </a:lnTo>
                  <a:close/>
                  <a:moveTo>
                    <a:pt x="39422" y="22826"/>
                  </a:moveTo>
                  <a:lnTo>
                    <a:pt x="40104" y="23748"/>
                  </a:lnTo>
                  <a:lnTo>
                    <a:pt x="39237" y="24320"/>
                  </a:lnTo>
                  <a:lnTo>
                    <a:pt x="38574" y="23435"/>
                  </a:lnTo>
                  <a:lnTo>
                    <a:pt x="39422" y="22826"/>
                  </a:lnTo>
                  <a:close/>
                  <a:moveTo>
                    <a:pt x="19822" y="22495"/>
                  </a:moveTo>
                  <a:lnTo>
                    <a:pt x="20541" y="23564"/>
                  </a:lnTo>
                  <a:lnTo>
                    <a:pt x="19453" y="24449"/>
                  </a:lnTo>
                  <a:lnTo>
                    <a:pt x="18753" y="23232"/>
                  </a:lnTo>
                  <a:lnTo>
                    <a:pt x="19822" y="22495"/>
                  </a:lnTo>
                  <a:close/>
                  <a:moveTo>
                    <a:pt x="23049" y="23066"/>
                  </a:moveTo>
                  <a:lnTo>
                    <a:pt x="23823" y="24099"/>
                  </a:lnTo>
                  <a:lnTo>
                    <a:pt x="22643" y="24947"/>
                  </a:lnTo>
                  <a:lnTo>
                    <a:pt x="21979" y="23822"/>
                  </a:lnTo>
                  <a:lnTo>
                    <a:pt x="23049" y="23066"/>
                  </a:lnTo>
                  <a:close/>
                  <a:moveTo>
                    <a:pt x="26202" y="23601"/>
                  </a:moveTo>
                  <a:lnTo>
                    <a:pt x="26976" y="24670"/>
                  </a:lnTo>
                  <a:lnTo>
                    <a:pt x="25870" y="25463"/>
                  </a:lnTo>
                  <a:lnTo>
                    <a:pt x="25114" y="24320"/>
                  </a:lnTo>
                  <a:lnTo>
                    <a:pt x="26202" y="23601"/>
                  </a:lnTo>
                  <a:close/>
                  <a:moveTo>
                    <a:pt x="29391" y="24209"/>
                  </a:moveTo>
                  <a:lnTo>
                    <a:pt x="30147" y="25242"/>
                  </a:lnTo>
                  <a:lnTo>
                    <a:pt x="29078" y="26016"/>
                  </a:lnTo>
                  <a:lnTo>
                    <a:pt x="28340" y="24910"/>
                  </a:lnTo>
                  <a:lnTo>
                    <a:pt x="29391" y="24209"/>
                  </a:lnTo>
                  <a:close/>
                  <a:moveTo>
                    <a:pt x="32600" y="24799"/>
                  </a:moveTo>
                  <a:lnTo>
                    <a:pt x="33337" y="25813"/>
                  </a:lnTo>
                  <a:lnTo>
                    <a:pt x="32268" y="26569"/>
                  </a:lnTo>
                  <a:lnTo>
                    <a:pt x="31549" y="25482"/>
                  </a:lnTo>
                  <a:lnTo>
                    <a:pt x="32600" y="24799"/>
                  </a:lnTo>
                  <a:close/>
                  <a:moveTo>
                    <a:pt x="35789" y="25371"/>
                  </a:moveTo>
                  <a:lnTo>
                    <a:pt x="36527" y="26385"/>
                  </a:lnTo>
                  <a:lnTo>
                    <a:pt x="35476" y="27141"/>
                  </a:lnTo>
                  <a:lnTo>
                    <a:pt x="34757" y="26053"/>
                  </a:lnTo>
                  <a:lnTo>
                    <a:pt x="35789" y="25371"/>
                  </a:lnTo>
                  <a:close/>
                  <a:moveTo>
                    <a:pt x="19269" y="25482"/>
                  </a:moveTo>
                  <a:lnTo>
                    <a:pt x="20209" y="26809"/>
                  </a:lnTo>
                  <a:lnTo>
                    <a:pt x="19933" y="26901"/>
                  </a:lnTo>
                  <a:lnTo>
                    <a:pt x="19767" y="26975"/>
                  </a:lnTo>
                  <a:lnTo>
                    <a:pt x="19582" y="27067"/>
                  </a:lnTo>
                  <a:lnTo>
                    <a:pt x="19416" y="27196"/>
                  </a:lnTo>
                  <a:lnTo>
                    <a:pt x="19269" y="27325"/>
                  </a:lnTo>
                  <a:lnTo>
                    <a:pt x="19011" y="27584"/>
                  </a:lnTo>
                  <a:lnTo>
                    <a:pt x="17997" y="26330"/>
                  </a:lnTo>
                  <a:lnTo>
                    <a:pt x="19269" y="25482"/>
                  </a:lnTo>
                  <a:close/>
                  <a:moveTo>
                    <a:pt x="38924" y="26035"/>
                  </a:moveTo>
                  <a:lnTo>
                    <a:pt x="39625" y="26957"/>
                  </a:lnTo>
                  <a:lnTo>
                    <a:pt x="38647" y="27620"/>
                  </a:lnTo>
                  <a:lnTo>
                    <a:pt x="37928" y="26625"/>
                  </a:lnTo>
                  <a:lnTo>
                    <a:pt x="38924" y="26035"/>
                  </a:lnTo>
                  <a:close/>
                  <a:moveTo>
                    <a:pt x="22477" y="26127"/>
                  </a:moveTo>
                  <a:lnTo>
                    <a:pt x="23344" y="27307"/>
                  </a:lnTo>
                  <a:lnTo>
                    <a:pt x="22090" y="28229"/>
                  </a:lnTo>
                  <a:lnTo>
                    <a:pt x="21186" y="26901"/>
                  </a:lnTo>
                  <a:lnTo>
                    <a:pt x="22477" y="26127"/>
                  </a:lnTo>
                  <a:close/>
                  <a:moveTo>
                    <a:pt x="25648" y="26735"/>
                  </a:moveTo>
                  <a:lnTo>
                    <a:pt x="26497" y="27879"/>
                  </a:lnTo>
                  <a:lnTo>
                    <a:pt x="25280" y="28800"/>
                  </a:lnTo>
                  <a:lnTo>
                    <a:pt x="24450" y="27491"/>
                  </a:lnTo>
                  <a:lnTo>
                    <a:pt x="25648" y="26735"/>
                  </a:lnTo>
                  <a:close/>
                  <a:moveTo>
                    <a:pt x="28857" y="27307"/>
                  </a:moveTo>
                  <a:lnTo>
                    <a:pt x="29686" y="28450"/>
                  </a:lnTo>
                  <a:lnTo>
                    <a:pt x="28469" y="29335"/>
                  </a:lnTo>
                  <a:lnTo>
                    <a:pt x="27677" y="28081"/>
                  </a:lnTo>
                  <a:lnTo>
                    <a:pt x="28857" y="27307"/>
                  </a:lnTo>
                  <a:close/>
                  <a:moveTo>
                    <a:pt x="32046" y="27897"/>
                  </a:moveTo>
                  <a:lnTo>
                    <a:pt x="32876" y="29022"/>
                  </a:lnTo>
                  <a:lnTo>
                    <a:pt x="31678" y="29888"/>
                  </a:lnTo>
                  <a:lnTo>
                    <a:pt x="30903" y="28653"/>
                  </a:lnTo>
                  <a:lnTo>
                    <a:pt x="32046" y="27897"/>
                  </a:lnTo>
                  <a:close/>
                  <a:moveTo>
                    <a:pt x="35236" y="28469"/>
                  </a:moveTo>
                  <a:lnTo>
                    <a:pt x="36066" y="29575"/>
                  </a:lnTo>
                  <a:lnTo>
                    <a:pt x="34867" y="30460"/>
                  </a:lnTo>
                  <a:lnTo>
                    <a:pt x="34112" y="29225"/>
                  </a:lnTo>
                  <a:lnTo>
                    <a:pt x="35236" y="28469"/>
                  </a:lnTo>
                  <a:close/>
                  <a:moveTo>
                    <a:pt x="38352" y="29132"/>
                  </a:moveTo>
                  <a:lnTo>
                    <a:pt x="39200" y="30183"/>
                  </a:lnTo>
                  <a:lnTo>
                    <a:pt x="38076" y="31031"/>
                  </a:lnTo>
                  <a:lnTo>
                    <a:pt x="37301" y="29778"/>
                  </a:lnTo>
                  <a:lnTo>
                    <a:pt x="38352" y="29132"/>
                  </a:lnTo>
                  <a:close/>
                  <a:moveTo>
                    <a:pt x="41524" y="29593"/>
                  </a:moveTo>
                  <a:lnTo>
                    <a:pt x="42390" y="30755"/>
                  </a:lnTo>
                  <a:lnTo>
                    <a:pt x="41247" y="31474"/>
                  </a:lnTo>
                  <a:lnTo>
                    <a:pt x="40436" y="30349"/>
                  </a:lnTo>
                  <a:lnTo>
                    <a:pt x="41524" y="29593"/>
                  </a:lnTo>
                  <a:close/>
                  <a:moveTo>
                    <a:pt x="25058" y="29704"/>
                  </a:moveTo>
                  <a:lnTo>
                    <a:pt x="26073" y="31179"/>
                  </a:lnTo>
                  <a:lnTo>
                    <a:pt x="25851" y="31216"/>
                  </a:lnTo>
                  <a:lnTo>
                    <a:pt x="25612" y="31290"/>
                  </a:lnTo>
                  <a:lnTo>
                    <a:pt x="25409" y="31400"/>
                  </a:lnTo>
                  <a:lnTo>
                    <a:pt x="25224" y="31548"/>
                  </a:lnTo>
                  <a:lnTo>
                    <a:pt x="25040" y="31714"/>
                  </a:lnTo>
                  <a:lnTo>
                    <a:pt x="24892" y="31917"/>
                  </a:lnTo>
                  <a:lnTo>
                    <a:pt x="24782" y="32156"/>
                  </a:lnTo>
                  <a:lnTo>
                    <a:pt x="24671" y="32433"/>
                  </a:lnTo>
                  <a:lnTo>
                    <a:pt x="24616" y="32138"/>
                  </a:lnTo>
                  <a:lnTo>
                    <a:pt x="24542" y="31861"/>
                  </a:lnTo>
                  <a:lnTo>
                    <a:pt x="24468" y="31603"/>
                  </a:lnTo>
                  <a:lnTo>
                    <a:pt x="24339" y="31363"/>
                  </a:lnTo>
                  <a:lnTo>
                    <a:pt x="24266" y="31234"/>
                  </a:lnTo>
                  <a:lnTo>
                    <a:pt x="24192" y="31124"/>
                  </a:lnTo>
                  <a:lnTo>
                    <a:pt x="24100" y="31031"/>
                  </a:lnTo>
                  <a:lnTo>
                    <a:pt x="23989" y="30939"/>
                  </a:lnTo>
                  <a:lnTo>
                    <a:pt x="23878" y="30847"/>
                  </a:lnTo>
                  <a:lnTo>
                    <a:pt x="23749" y="30773"/>
                  </a:lnTo>
                  <a:lnTo>
                    <a:pt x="23602" y="30700"/>
                  </a:lnTo>
                  <a:lnTo>
                    <a:pt x="23436" y="30644"/>
                  </a:lnTo>
                  <a:lnTo>
                    <a:pt x="23712" y="30626"/>
                  </a:lnTo>
                  <a:lnTo>
                    <a:pt x="23971" y="30552"/>
                  </a:lnTo>
                  <a:lnTo>
                    <a:pt x="24210" y="30478"/>
                  </a:lnTo>
                  <a:lnTo>
                    <a:pt x="24432" y="30368"/>
                  </a:lnTo>
                  <a:lnTo>
                    <a:pt x="24616" y="30239"/>
                  </a:lnTo>
                  <a:lnTo>
                    <a:pt x="24800" y="30091"/>
                  </a:lnTo>
                  <a:lnTo>
                    <a:pt x="24929" y="29907"/>
                  </a:lnTo>
                  <a:lnTo>
                    <a:pt x="25058" y="29704"/>
                  </a:lnTo>
                  <a:close/>
                  <a:moveTo>
                    <a:pt x="28304" y="30405"/>
                  </a:moveTo>
                  <a:lnTo>
                    <a:pt x="29262" y="31732"/>
                  </a:lnTo>
                  <a:lnTo>
                    <a:pt x="29059" y="31769"/>
                  </a:lnTo>
                  <a:lnTo>
                    <a:pt x="28838" y="31843"/>
                  </a:lnTo>
                  <a:lnTo>
                    <a:pt x="28654" y="31953"/>
                  </a:lnTo>
                  <a:lnTo>
                    <a:pt x="28451" y="32082"/>
                  </a:lnTo>
                  <a:lnTo>
                    <a:pt x="28285" y="32267"/>
                  </a:lnTo>
                  <a:lnTo>
                    <a:pt x="28119" y="32470"/>
                  </a:lnTo>
                  <a:lnTo>
                    <a:pt x="27972" y="32728"/>
                  </a:lnTo>
                  <a:lnTo>
                    <a:pt x="27861" y="33023"/>
                  </a:lnTo>
                  <a:lnTo>
                    <a:pt x="27824" y="32691"/>
                  </a:lnTo>
                  <a:lnTo>
                    <a:pt x="27750" y="32414"/>
                  </a:lnTo>
                  <a:lnTo>
                    <a:pt x="27658" y="32138"/>
                  </a:lnTo>
                  <a:lnTo>
                    <a:pt x="27548" y="31917"/>
                  </a:lnTo>
                  <a:lnTo>
                    <a:pt x="27418" y="31714"/>
                  </a:lnTo>
                  <a:lnTo>
                    <a:pt x="27271" y="31548"/>
                  </a:lnTo>
                  <a:lnTo>
                    <a:pt x="27087" y="31419"/>
                  </a:lnTo>
                  <a:lnTo>
                    <a:pt x="26884" y="31308"/>
                  </a:lnTo>
                  <a:lnTo>
                    <a:pt x="28304" y="30405"/>
                  </a:lnTo>
                  <a:close/>
                  <a:moveTo>
                    <a:pt x="31493" y="30995"/>
                  </a:moveTo>
                  <a:lnTo>
                    <a:pt x="32378" y="32212"/>
                  </a:lnTo>
                  <a:lnTo>
                    <a:pt x="31032" y="33262"/>
                  </a:lnTo>
                  <a:lnTo>
                    <a:pt x="30995" y="33041"/>
                  </a:lnTo>
                  <a:lnTo>
                    <a:pt x="30940" y="32838"/>
                  </a:lnTo>
                  <a:lnTo>
                    <a:pt x="30848" y="32636"/>
                  </a:lnTo>
                  <a:lnTo>
                    <a:pt x="30756" y="32433"/>
                  </a:lnTo>
                  <a:lnTo>
                    <a:pt x="30608" y="32267"/>
                  </a:lnTo>
                  <a:lnTo>
                    <a:pt x="30461" y="32119"/>
                  </a:lnTo>
                  <a:lnTo>
                    <a:pt x="30295" y="31972"/>
                  </a:lnTo>
                  <a:lnTo>
                    <a:pt x="30092" y="31880"/>
                  </a:lnTo>
                  <a:lnTo>
                    <a:pt x="31493" y="30995"/>
                  </a:lnTo>
                  <a:close/>
                  <a:moveTo>
                    <a:pt x="34683" y="31566"/>
                  </a:moveTo>
                  <a:lnTo>
                    <a:pt x="35642" y="32875"/>
                  </a:lnTo>
                  <a:lnTo>
                    <a:pt x="35439" y="32931"/>
                  </a:lnTo>
                  <a:lnTo>
                    <a:pt x="35218" y="33004"/>
                  </a:lnTo>
                  <a:lnTo>
                    <a:pt x="35033" y="33097"/>
                  </a:lnTo>
                  <a:lnTo>
                    <a:pt x="34831" y="33244"/>
                  </a:lnTo>
                  <a:lnTo>
                    <a:pt x="34665" y="33410"/>
                  </a:lnTo>
                  <a:lnTo>
                    <a:pt x="34499" y="33631"/>
                  </a:lnTo>
                  <a:lnTo>
                    <a:pt x="34351" y="33889"/>
                  </a:lnTo>
                  <a:lnTo>
                    <a:pt x="34241" y="34184"/>
                  </a:lnTo>
                  <a:lnTo>
                    <a:pt x="34204" y="33871"/>
                  </a:lnTo>
                  <a:lnTo>
                    <a:pt x="34148" y="33576"/>
                  </a:lnTo>
                  <a:lnTo>
                    <a:pt x="34075" y="33318"/>
                  </a:lnTo>
                  <a:lnTo>
                    <a:pt x="33964" y="33078"/>
                  </a:lnTo>
                  <a:lnTo>
                    <a:pt x="33835" y="32894"/>
                  </a:lnTo>
                  <a:lnTo>
                    <a:pt x="33687" y="32709"/>
                  </a:lnTo>
                  <a:lnTo>
                    <a:pt x="33522" y="32580"/>
                  </a:lnTo>
                  <a:lnTo>
                    <a:pt x="33319" y="32451"/>
                  </a:lnTo>
                  <a:lnTo>
                    <a:pt x="34683" y="31566"/>
                  </a:lnTo>
                  <a:close/>
                  <a:moveTo>
                    <a:pt x="37910" y="32138"/>
                  </a:moveTo>
                  <a:lnTo>
                    <a:pt x="38869" y="33447"/>
                  </a:lnTo>
                  <a:lnTo>
                    <a:pt x="38647" y="33484"/>
                  </a:lnTo>
                  <a:lnTo>
                    <a:pt x="38444" y="33558"/>
                  </a:lnTo>
                  <a:lnTo>
                    <a:pt x="38242" y="33650"/>
                  </a:lnTo>
                  <a:lnTo>
                    <a:pt x="38057" y="33797"/>
                  </a:lnTo>
                  <a:lnTo>
                    <a:pt x="37873" y="33963"/>
                  </a:lnTo>
                  <a:lnTo>
                    <a:pt x="37725" y="34166"/>
                  </a:lnTo>
                  <a:lnTo>
                    <a:pt x="37578" y="34406"/>
                  </a:lnTo>
                  <a:lnTo>
                    <a:pt x="37449" y="34682"/>
                  </a:lnTo>
                  <a:lnTo>
                    <a:pt x="37412" y="34387"/>
                  </a:lnTo>
                  <a:lnTo>
                    <a:pt x="37357" y="34111"/>
                  </a:lnTo>
                  <a:lnTo>
                    <a:pt x="37264" y="33853"/>
                  </a:lnTo>
                  <a:lnTo>
                    <a:pt x="37154" y="33631"/>
                  </a:lnTo>
                  <a:lnTo>
                    <a:pt x="37025" y="33447"/>
                  </a:lnTo>
                  <a:lnTo>
                    <a:pt x="36877" y="33281"/>
                  </a:lnTo>
                  <a:lnTo>
                    <a:pt x="36693" y="33133"/>
                  </a:lnTo>
                  <a:lnTo>
                    <a:pt x="36508" y="33023"/>
                  </a:lnTo>
                  <a:lnTo>
                    <a:pt x="37910" y="32138"/>
                  </a:lnTo>
                  <a:close/>
                  <a:moveTo>
                    <a:pt x="41007" y="32820"/>
                  </a:moveTo>
                  <a:lnTo>
                    <a:pt x="41948" y="33963"/>
                  </a:lnTo>
                  <a:lnTo>
                    <a:pt x="40657" y="34738"/>
                  </a:lnTo>
                  <a:lnTo>
                    <a:pt x="39735" y="33521"/>
                  </a:lnTo>
                  <a:lnTo>
                    <a:pt x="41007" y="32820"/>
                  </a:lnTo>
                  <a:close/>
                  <a:moveTo>
                    <a:pt x="1421" y="0"/>
                  </a:moveTo>
                  <a:lnTo>
                    <a:pt x="1587" y="184"/>
                  </a:lnTo>
                  <a:lnTo>
                    <a:pt x="1771" y="350"/>
                  </a:lnTo>
                  <a:lnTo>
                    <a:pt x="1974" y="516"/>
                  </a:lnTo>
                  <a:lnTo>
                    <a:pt x="2232" y="664"/>
                  </a:lnTo>
                  <a:lnTo>
                    <a:pt x="1900" y="701"/>
                  </a:lnTo>
                  <a:lnTo>
                    <a:pt x="1605" y="793"/>
                  </a:lnTo>
                  <a:lnTo>
                    <a:pt x="1347" y="903"/>
                  </a:lnTo>
                  <a:lnTo>
                    <a:pt x="1236" y="977"/>
                  </a:lnTo>
                  <a:lnTo>
                    <a:pt x="1126" y="1051"/>
                  </a:lnTo>
                  <a:lnTo>
                    <a:pt x="1015" y="1143"/>
                  </a:lnTo>
                  <a:lnTo>
                    <a:pt x="923" y="1235"/>
                  </a:lnTo>
                  <a:lnTo>
                    <a:pt x="849" y="1346"/>
                  </a:lnTo>
                  <a:lnTo>
                    <a:pt x="775" y="1457"/>
                  </a:lnTo>
                  <a:lnTo>
                    <a:pt x="702" y="1586"/>
                  </a:lnTo>
                  <a:lnTo>
                    <a:pt x="665" y="1715"/>
                  </a:lnTo>
                  <a:lnTo>
                    <a:pt x="609" y="1844"/>
                  </a:lnTo>
                  <a:lnTo>
                    <a:pt x="573" y="2010"/>
                  </a:lnTo>
                  <a:lnTo>
                    <a:pt x="554" y="2157"/>
                  </a:lnTo>
                  <a:lnTo>
                    <a:pt x="554" y="2305"/>
                  </a:lnTo>
                  <a:lnTo>
                    <a:pt x="554" y="2452"/>
                  </a:lnTo>
                  <a:lnTo>
                    <a:pt x="573" y="2600"/>
                  </a:lnTo>
                  <a:lnTo>
                    <a:pt x="609" y="2729"/>
                  </a:lnTo>
                  <a:lnTo>
                    <a:pt x="646" y="2858"/>
                  </a:lnTo>
                  <a:lnTo>
                    <a:pt x="702" y="2987"/>
                  </a:lnTo>
                  <a:lnTo>
                    <a:pt x="775" y="3098"/>
                  </a:lnTo>
                  <a:lnTo>
                    <a:pt x="849" y="3208"/>
                  </a:lnTo>
                  <a:lnTo>
                    <a:pt x="941" y="3319"/>
                  </a:lnTo>
                  <a:lnTo>
                    <a:pt x="1163" y="3522"/>
                  </a:lnTo>
                  <a:lnTo>
                    <a:pt x="1402" y="3688"/>
                  </a:lnTo>
                  <a:lnTo>
                    <a:pt x="1697" y="3835"/>
                  </a:lnTo>
                  <a:lnTo>
                    <a:pt x="1310" y="3946"/>
                  </a:lnTo>
                  <a:lnTo>
                    <a:pt x="960" y="4075"/>
                  </a:lnTo>
                  <a:lnTo>
                    <a:pt x="812" y="4149"/>
                  </a:lnTo>
                  <a:lnTo>
                    <a:pt x="683" y="4222"/>
                  </a:lnTo>
                  <a:lnTo>
                    <a:pt x="554" y="4315"/>
                  </a:lnTo>
                  <a:lnTo>
                    <a:pt x="443" y="4407"/>
                  </a:lnTo>
                  <a:lnTo>
                    <a:pt x="351" y="4499"/>
                  </a:lnTo>
                  <a:lnTo>
                    <a:pt x="259" y="4610"/>
                  </a:lnTo>
                  <a:lnTo>
                    <a:pt x="185" y="4720"/>
                  </a:lnTo>
                  <a:lnTo>
                    <a:pt x="130" y="4849"/>
                  </a:lnTo>
                  <a:lnTo>
                    <a:pt x="75" y="4978"/>
                  </a:lnTo>
                  <a:lnTo>
                    <a:pt x="38" y="5107"/>
                  </a:lnTo>
                  <a:lnTo>
                    <a:pt x="19" y="5255"/>
                  </a:lnTo>
                  <a:lnTo>
                    <a:pt x="1" y="5402"/>
                  </a:lnTo>
                  <a:lnTo>
                    <a:pt x="1" y="5642"/>
                  </a:lnTo>
                  <a:lnTo>
                    <a:pt x="56" y="5900"/>
                  </a:lnTo>
                  <a:lnTo>
                    <a:pt x="148" y="6140"/>
                  </a:lnTo>
                  <a:lnTo>
                    <a:pt x="259" y="6361"/>
                  </a:lnTo>
                  <a:lnTo>
                    <a:pt x="425" y="6546"/>
                  </a:lnTo>
                  <a:lnTo>
                    <a:pt x="499" y="6638"/>
                  </a:lnTo>
                  <a:lnTo>
                    <a:pt x="591" y="6712"/>
                  </a:lnTo>
                  <a:lnTo>
                    <a:pt x="702" y="6785"/>
                  </a:lnTo>
                  <a:lnTo>
                    <a:pt x="812" y="6841"/>
                  </a:lnTo>
                  <a:lnTo>
                    <a:pt x="923" y="6896"/>
                  </a:lnTo>
                  <a:lnTo>
                    <a:pt x="1052" y="6933"/>
                  </a:lnTo>
                  <a:lnTo>
                    <a:pt x="1347" y="6970"/>
                  </a:lnTo>
                  <a:lnTo>
                    <a:pt x="1494" y="6988"/>
                  </a:lnTo>
                  <a:lnTo>
                    <a:pt x="1660" y="6988"/>
                  </a:lnTo>
                  <a:lnTo>
                    <a:pt x="1808" y="6970"/>
                  </a:lnTo>
                  <a:lnTo>
                    <a:pt x="1974" y="6951"/>
                  </a:lnTo>
                  <a:lnTo>
                    <a:pt x="2103" y="6896"/>
                  </a:lnTo>
                  <a:lnTo>
                    <a:pt x="2250" y="6859"/>
                  </a:lnTo>
                  <a:lnTo>
                    <a:pt x="2379" y="6785"/>
                  </a:lnTo>
                  <a:lnTo>
                    <a:pt x="2490" y="6693"/>
                  </a:lnTo>
                  <a:lnTo>
                    <a:pt x="2619" y="6601"/>
                  </a:lnTo>
                  <a:lnTo>
                    <a:pt x="2711" y="6490"/>
                  </a:lnTo>
                  <a:lnTo>
                    <a:pt x="2914" y="6287"/>
                  </a:lnTo>
                  <a:lnTo>
                    <a:pt x="3062" y="6103"/>
                  </a:lnTo>
                  <a:lnTo>
                    <a:pt x="3873" y="7560"/>
                  </a:lnTo>
                  <a:lnTo>
                    <a:pt x="3652" y="7615"/>
                  </a:lnTo>
                  <a:lnTo>
                    <a:pt x="3467" y="7707"/>
                  </a:lnTo>
                  <a:lnTo>
                    <a:pt x="3283" y="7818"/>
                  </a:lnTo>
                  <a:lnTo>
                    <a:pt x="3117" y="7965"/>
                  </a:lnTo>
                  <a:lnTo>
                    <a:pt x="2970" y="8131"/>
                  </a:lnTo>
                  <a:lnTo>
                    <a:pt x="2840" y="8316"/>
                  </a:lnTo>
                  <a:lnTo>
                    <a:pt x="2730" y="8500"/>
                  </a:lnTo>
                  <a:lnTo>
                    <a:pt x="2619" y="8721"/>
                  </a:lnTo>
                  <a:lnTo>
                    <a:pt x="2601" y="9035"/>
                  </a:lnTo>
                  <a:lnTo>
                    <a:pt x="2619" y="9330"/>
                  </a:lnTo>
                  <a:lnTo>
                    <a:pt x="2675" y="9588"/>
                  </a:lnTo>
                  <a:lnTo>
                    <a:pt x="2730" y="9717"/>
                  </a:lnTo>
                  <a:lnTo>
                    <a:pt x="2767" y="9846"/>
                  </a:lnTo>
                  <a:lnTo>
                    <a:pt x="2840" y="9957"/>
                  </a:lnTo>
                  <a:lnTo>
                    <a:pt x="2914" y="10067"/>
                  </a:lnTo>
                  <a:lnTo>
                    <a:pt x="3006" y="10159"/>
                  </a:lnTo>
                  <a:lnTo>
                    <a:pt x="3099" y="10270"/>
                  </a:lnTo>
                  <a:lnTo>
                    <a:pt x="3209" y="10362"/>
                  </a:lnTo>
                  <a:lnTo>
                    <a:pt x="3320" y="10454"/>
                  </a:lnTo>
                  <a:lnTo>
                    <a:pt x="3596" y="10602"/>
                  </a:lnTo>
                  <a:lnTo>
                    <a:pt x="3652" y="10639"/>
                  </a:lnTo>
                  <a:lnTo>
                    <a:pt x="3689" y="10694"/>
                  </a:lnTo>
                  <a:lnTo>
                    <a:pt x="3762" y="10786"/>
                  </a:lnTo>
                  <a:lnTo>
                    <a:pt x="3596" y="10786"/>
                  </a:lnTo>
                  <a:lnTo>
                    <a:pt x="3430" y="10805"/>
                  </a:lnTo>
                  <a:lnTo>
                    <a:pt x="3283" y="10823"/>
                  </a:lnTo>
                  <a:lnTo>
                    <a:pt x="3135" y="10860"/>
                  </a:lnTo>
                  <a:lnTo>
                    <a:pt x="3006" y="10915"/>
                  </a:lnTo>
                  <a:lnTo>
                    <a:pt x="2877" y="10971"/>
                  </a:lnTo>
                  <a:lnTo>
                    <a:pt x="2748" y="11044"/>
                  </a:lnTo>
                  <a:lnTo>
                    <a:pt x="2638" y="11118"/>
                  </a:lnTo>
                  <a:lnTo>
                    <a:pt x="2545" y="11192"/>
                  </a:lnTo>
                  <a:lnTo>
                    <a:pt x="2453" y="11303"/>
                  </a:lnTo>
                  <a:lnTo>
                    <a:pt x="2361" y="11395"/>
                  </a:lnTo>
                  <a:lnTo>
                    <a:pt x="2287" y="11524"/>
                  </a:lnTo>
                  <a:lnTo>
                    <a:pt x="2232" y="11634"/>
                  </a:lnTo>
                  <a:lnTo>
                    <a:pt x="2177" y="11782"/>
                  </a:lnTo>
                  <a:lnTo>
                    <a:pt x="2121" y="11911"/>
                  </a:lnTo>
                  <a:lnTo>
                    <a:pt x="2103" y="12077"/>
                  </a:lnTo>
                  <a:lnTo>
                    <a:pt x="2084" y="12206"/>
                  </a:lnTo>
                  <a:lnTo>
                    <a:pt x="2066" y="12335"/>
                  </a:lnTo>
                  <a:lnTo>
                    <a:pt x="2084" y="12483"/>
                  </a:lnTo>
                  <a:lnTo>
                    <a:pt x="2103" y="12612"/>
                  </a:lnTo>
                  <a:lnTo>
                    <a:pt x="2121" y="12741"/>
                  </a:lnTo>
                  <a:lnTo>
                    <a:pt x="2177" y="12870"/>
                  </a:lnTo>
                  <a:lnTo>
                    <a:pt x="2214" y="12980"/>
                  </a:lnTo>
                  <a:lnTo>
                    <a:pt x="2287" y="13110"/>
                  </a:lnTo>
                  <a:lnTo>
                    <a:pt x="2361" y="13220"/>
                  </a:lnTo>
                  <a:lnTo>
                    <a:pt x="2435" y="13331"/>
                  </a:lnTo>
                  <a:lnTo>
                    <a:pt x="2527" y="13423"/>
                  </a:lnTo>
                  <a:lnTo>
                    <a:pt x="2619" y="13515"/>
                  </a:lnTo>
                  <a:lnTo>
                    <a:pt x="2730" y="13607"/>
                  </a:lnTo>
                  <a:lnTo>
                    <a:pt x="2840" y="13681"/>
                  </a:lnTo>
                  <a:lnTo>
                    <a:pt x="2970" y="13736"/>
                  </a:lnTo>
                  <a:lnTo>
                    <a:pt x="3099" y="13792"/>
                  </a:lnTo>
                  <a:lnTo>
                    <a:pt x="3246" y="13847"/>
                  </a:lnTo>
                  <a:lnTo>
                    <a:pt x="3412" y="13866"/>
                  </a:lnTo>
                  <a:lnTo>
                    <a:pt x="3560" y="13884"/>
                  </a:lnTo>
                  <a:lnTo>
                    <a:pt x="3836" y="13884"/>
                  </a:lnTo>
                  <a:lnTo>
                    <a:pt x="3984" y="13847"/>
                  </a:lnTo>
                  <a:lnTo>
                    <a:pt x="4131" y="13792"/>
                  </a:lnTo>
                  <a:lnTo>
                    <a:pt x="4260" y="13736"/>
                  </a:lnTo>
                  <a:lnTo>
                    <a:pt x="4389" y="13663"/>
                  </a:lnTo>
                  <a:lnTo>
                    <a:pt x="4518" y="13571"/>
                  </a:lnTo>
                  <a:lnTo>
                    <a:pt x="4647" y="13460"/>
                  </a:lnTo>
                  <a:lnTo>
                    <a:pt x="4758" y="13331"/>
                  </a:lnTo>
                  <a:lnTo>
                    <a:pt x="4887" y="13202"/>
                  </a:lnTo>
                  <a:lnTo>
                    <a:pt x="4998" y="13036"/>
                  </a:lnTo>
                  <a:lnTo>
                    <a:pt x="5108" y="12870"/>
                  </a:lnTo>
                  <a:lnTo>
                    <a:pt x="5219" y="12685"/>
                  </a:lnTo>
                  <a:lnTo>
                    <a:pt x="5219" y="12980"/>
                  </a:lnTo>
                  <a:lnTo>
                    <a:pt x="5274" y="13257"/>
                  </a:lnTo>
                  <a:lnTo>
                    <a:pt x="5366" y="13515"/>
                  </a:lnTo>
                  <a:lnTo>
                    <a:pt x="5477" y="13755"/>
                  </a:lnTo>
                  <a:lnTo>
                    <a:pt x="5643" y="13958"/>
                  </a:lnTo>
                  <a:lnTo>
                    <a:pt x="5827" y="14142"/>
                  </a:lnTo>
                  <a:lnTo>
                    <a:pt x="6067" y="14308"/>
                  </a:lnTo>
                  <a:lnTo>
                    <a:pt x="6325" y="14437"/>
                  </a:lnTo>
                  <a:lnTo>
                    <a:pt x="5920" y="14585"/>
                  </a:lnTo>
                  <a:lnTo>
                    <a:pt x="5569" y="14732"/>
                  </a:lnTo>
                  <a:lnTo>
                    <a:pt x="5422" y="14824"/>
                  </a:lnTo>
                  <a:lnTo>
                    <a:pt x="5293" y="14898"/>
                  </a:lnTo>
                  <a:lnTo>
                    <a:pt x="5164" y="14990"/>
                  </a:lnTo>
                  <a:lnTo>
                    <a:pt x="5071" y="15101"/>
                  </a:lnTo>
                  <a:lnTo>
                    <a:pt x="4979" y="15193"/>
                  </a:lnTo>
                  <a:lnTo>
                    <a:pt x="4887" y="15304"/>
                  </a:lnTo>
                  <a:lnTo>
                    <a:pt x="4832" y="15414"/>
                  </a:lnTo>
                  <a:lnTo>
                    <a:pt x="4776" y="15543"/>
                  </a:lnTo>
                  <a:lnTo>
                    <a:pt x="4740" y="15672"/>
                  </a:lnTo>
                  <a:lnTo>
                    <a:pt x="4703" y="15802"/>
                  </a:lnTo>
                  <a:lnTo>
                    <a:pt x="4684" y="15949"/>
                  </a:lnTo>
                  <a:lnTo>
                    <a:pt x="4684" y="16097"/>
                  </a:lnTo>
                  <a:lnTo>
                    <a:pt x="4703" y="16336"/>
                  </a:lnTo>
                  <a:lnTo>
                    <a:pt x="4758" y="16594"/>
                  </a:lnTo>
                  <a:lnTo>
                    <a:pt x="4850" y="16816"/>
                  </a:lnTo>
                  <a:lnTo>
                    <a:pt x="4979" y="17037"/>
                  </a:lnTo>
                  <a:lnTo>
                    <a:pt x="5145" y="17221"/>
                  </a:lnTo>
                  <a:lnTo>
                    <a:pt x="5237" y="17295"/>
                  </a:lnTo>
                  <a:lnTo>
                    <a:pt x="5330" y="17369"/>
                  </a:lnTo>
                  <a:lnTo>
                    <a:pt x="5440" y="17443"/>
                  </a:lnTo>
                  <a:lnTo>
                    <a:pt x="5551" y="17498"/>
                  </a:lnTo>
                  <a:lnTo>
                    <a:pt x="5680" y="17535"/>
                  </a:lnTo>
                  <a:lnTo>
                    <a:pt x="5791" y="17572"/>
                  </a:lnTo>
                  <a:lnTo>
                    <a:pt x="5938" y="17590"/>
                  </a:lnTo>
                  <a:lnTo>
                    <a:pt x="6086" y="17590"/>
                  </a:lnTo>
                  <a:lnTo>
                    <a:pt x="6399" y="17572"/>
                  </a:lnTo>
                  <a:lnTo>
                    <a:pt x="6694" y="17535"/>
                  </a:lnTo>
                  <a:lnTo>
                    <a:pt x="6989" y="17443"/>
                  </a:lnTo>
                  <a:lnTo>
                    <a:pt x="7229" y="17350"/>
                  </a:lnTo>
                  <a:lnTo>
                    <a:pt x="7450" y="17221"/>
                  </a:lnTo>
                  <a:lnTo>
                    <a:pt x="7874" y="16945"/>
                  </a:lnTo>
                  <a:lnTo>
                    <a:pt x="7929" y="17148"/>
                  </a:lnTo>
                  <a:lnTo>
                    <a:pt x="8003" y="17350"/>
                  </a:lnTo>
                  <a:lnTo>
                    <a:pt x="8114" y="17535"/>
                  </a:lnTo>
                  <a:lnTo>
                    <a:pt x="8243" y="17682"/>
                  </a:lnTo>
                  <a:lnTo>
                    <a:pt x="8390" y="17848"/>
                  </a:lnTo>
                  <a:lnTo>
                    <a:pt x="8556" y="17977"/>
                  </a:lnTo>
                  <a:lnTo>
                    <a:pt x="8741" y="18106"/>
                  </a:lnTo>
                  <a:lnTo>
                    <a:pt x="8943" y="18217"/>
                  </a:lnTo>
                  <a:lnTo>
                    <a:pt x="8556" y="18346"/>
                  </a:lnTo>
                  <a:lnTo>
                    <a:pt x="8224" y="18475"/>
                  </a:lnTo>
                  <a:lnTo>
                    <a:pt x="7948" y="18641"/>
                  </a:lnTo>
                  <a:lnTo>
                    <a:pt x="7837" y="18715"/>
                  </a:lnTo>
                  <a:lnTo>
                    <a:pt x="7727" y="18807"/>
                  </a:lnTo>
                  <a:lnTo>
                    <a:pt x="7634" y="18899"/>
                  </a:lnTo>
                  <a:lnTo>
                    <a:pt x="7561" y="19010"/>
                  </a:lnTo>
                  <a:lnTo>
                    <a:pt x="7487" y="19120"/>
                  </a:lnTo>
                  <a:lnTo>
                    <a:pt x="7432" y="19231"/>
                  </a:lnTo>
                  <a:lnTo>
                    <a:pt x="7376" y="19360"/>
                  </a:lnTo>
                  <a:lnTo>
                    <a:pt x="7339" y="19489"/>
                  </a:lnTo>
                  <a:lnTo>
                    <a:pt x="7321" y="19618"/>
                  </a:lnTo>
                  <a:lnTo>
                    <a:pt x="7302" y="19766"/>
                  </a:lnTo>
                  <a:lnTo>
                    <a:pt x="7302" y="20024"/>
                  </a:lnTo>
                  <a:lnTo>
                    <a:pt x="7358" y="20264"/>
                  </a:lnTo>
                  <a:lnTo>
                    <a:pt x="7450" y="20503"/>
                  </a:lnTo>
                  <a:lnTo>
                    <a:pt x="7561" y="20725"/>
                  </a:lnTo>
                  <a:lnTo>
                    <a:pt x="7708" y="20927"/>
                  </a:lnTo>
                  <a:lnTo>
                    <a:pt x="7800" y="21020"/>
                  </a:lnTo>
                  <a:lnTo>
                    <a:pt x="7892" y="21093"/>
                  </a:lnTo>
                  <a:lnTo>
                    <a:pt x="8003" y="21167"/>
                  </a:lnTo>
                  <a:lnTo>
                    <a:pt x="8114" y="21222"/>
                  </a:lnTo>
                  <a:lnTo>
                    <a:pt x="8224" y="21278"/>
                  </a:lnTo>
                  <a:lnTo>
                    <a:pt x="8335" y="21315"/>
                  </a:lnTo>
                  <a:lnTo>
                    <a:pt x="8483" y="21333"/>
                  </a:lnTo>
                  <a:lnTo>
                    <a:pt x="8648" y="21351"/>
                  </a:lnTo>
                  <a:lnTo>
                    <a:pt x="8962" y="21351"/>
                  </a:lnTo>
                  <a:lnTo>
                    <a:pt x="9294" y="21296"/>
                  </a:lnTo>
                  <a:lnTo>
                    <a:pt x="9589" y="21222"/>
                  </a:lnTo>
                  <a:lnTo>
                    <a:pt x="9736" y="21167"/>
                  </a:lnTo>
                  <a:lnTo>
                    <a:pt x="9865" y="21093"/>
                  </a:lnTo>
                  <a:lnTo>
                    <a:pt x="10105" y="20927"/>
                  </a:lnTo>
                  <a:lnTo>
                    <a:pt x="10474" y="20632"/>
                  </a:lnTo>
                  <a:lnTo>
                    <a:pt x="10492" y="20817"/>
                  </a:lnTo>
                  <a:lnTo>
                    <a:pt x="10548" y="21001"/>
                  </a:lnTo>
                  <a:lnTo>
                    <a:pt x="10640" y="21185"/>
                  </a:lnTo>
                  <a:lnTo>
                    <a:pt x="10769" y="21370"/>
                  </a:lnTo>
                  <a:lnTo>
                    <a:pt x="10935" y="21536"/>
                  </a:lnTo>
                  <a:lnTo>
                    <a:pt x="11138" y="21702"/>
                  </a:lnTo>
                  <a:lnTo>
                    <a:pt x="11359" y="21868"/>
                  </a:lnTo>
                  <a:lnTo>
                    <a:pt x="11617" y="22015"/>
                  </a:lnTo>
                  <a:lnTo>
                    <a:pt x="11304" y="22071"/>
                  </a:lnTo>
                  <a:lnTo>
                    <a:pt x="11009" y="22163"/>
                  </a:lnTo>
                  <a:lnTo>
                    <a:pt x="10750" y="22273"/>
                  </a:lnTo>
                  <a:lnTo>
                    <a:pt x="10621" y="22347"/>
                  </a:lnTo>
                  <a:lnTo>
                    <a:pt x="10511" y="22421"/>
                  </a:lnTo>
                  <a:lnTo>
                    <a:pt x="10419" y="22513"/>
                  </a:lnTo>
                  <a:lnTo>
                    <a:pt x="10326" y="22605"/>
                  </a:lnTo>
                  <a:lnTo>
                    <a:pt x="10234" y="22697"/>
                  </a:lnTo>
                  <a:lnTo>
                    <a:pt x="10160" y="22826"/>
                  </a:lnTo>
                  <a:lnTo>
                    <a:pt x="10105" y="22937"/>
                  </a:lnTo>
                  <a:lnTo>
                    <a:pt x="10050" y="23066"/>
                  </a:lnTo>
                  <a:lnTo>
                    <a:pt x="10013" y="23214"/>
                  </a:lnTo>
                  <a:lnTo>
                    <a:pt x="9976" y="23380"/>
                  </a:lnTo>
                  <a:lnTo>
                    <a:pt x="9958" y="23527"/>
                  </a:lnTo>
                  <a:lnTo>
                    <a:pt x="9958" y="23675"/>
                  </a:lnTo>
                  <a:lnTo>
                    <a:pt x="9958" y="23822"/>
                  </a:lnTo>
                  <a:lnTo>
                    <a:pt x="9976" y="23970"/>
                  </a:lnTo>
                  <a:lnTo>
                    <a:pt x="10013" y="24099"/>
                  </a:lnTo>
                  <a:lnTo>
                    <a:pt x="10050" y="24228"/>
                  </a:lnTo>
                  <a:lnTo>
                    <a:pt x="10105" y="24338"/>
                  </a:lnTo>
                  <a:lnTo>
                    <a:pt x="10179" y="24449"/>
                  </a:lnTo>
                  <a:lnTo>
                    <a:pt x="10253" y="24560"/>
                  </a:lnTo>
                  <a:lnTo>
                    <a:pt x="10345" y="24670"/>
                  </a:lnTo>
                  <a:lnTo>
                    <a:pt x="10548" y="24855"/>
                  </a:lnTo>
                  <a:lnTo>
                    <a:pt x="10787" y="25021"/>
                  </a:lnTo>
                  <a:lnTo>
                    <a:pt x="11064" y="25187"/>
                  </a:lnTo>
                  <a:lnTo>
                    <a:pt x="10714" y="25223"/>
                  </a:lnTo>
                  <a:lnTo>
                    <a:pt x="10419" y="25316"/>
                  </a:lnTo>
                  <a:lnTo>
                    <a:pt x="10271" y="25371"/>
                  </a:lnTo>
                  <a:lnTo>
                    <a:pt x="10142" y="25426"/>
                  </a:lnTo>
                  <a:lnTo>
                    <a:pt x="10031" y="25500"/>
                  </a:lnTo>
                  <a:lnTo>
                    <a:pt x="9921" y="25574"/>
                  </a:lnTo>
                  <a:lnTo>
                    <a:pt x="9829" y="25666"/>
                  </a:lnTo>
                  <a:lnTo>
                    <a:pt x="9736" y="25758"/>
                  </a:lnTo>
                  <a:lnTo>
                    <a:pt x="9663" y="25869"/>
                  </a:lnTo>
                  <a:lnTo>
                    <a:pt x="9589" y="25979"/>
                  </a:lnTo>
                  <a:lnTo>
                    <a:pt x="9533" y="26090"/>
                  </a:lnTo>
                  <a:lnTo>
                    <a:pt x="9497" y="26201"/>
                  </a:lnTo>
                  <a:lnTo>
                    <a:pt x="9460" y="26330"/>
                  </a:lnTo>
                  <a:lnTo>
                    <a:pt x="9441" y="26477"/>
                  </a:lnTo>
                  <a:lnTo>
                    <a:pt x="9423" y="26754"/>
                  </a:lnTo>
                  <a:lnTo>
                    <a:pt x="9460" y="27012"/>
                  </a:lnTo>
                  <a:lnTo>
                    <a:pt x="9515" y="27252"/>
                  </a:lnTo>
                  <a:lnTo>
                    <a:pt x="9626" y="27473"/>
                  </a:lnTo>
                  <a:lnTo>
                    <a:pt x="9773" y="27676"/>
                  </a:lnTo>
                  <a:lnTo>
                    <a:pt x="9939" y="27860"/>
                  </a:lnTo>
                  <a:lnTo>
                    <a:pt x="10142" y="28008"/>
                  </a:lnTo>
                  <a:lnTo>
                    <a:pt x="10382" y="28118"/>
                  </a:lnTo>
                  <a:lnTo>
                    <a:pt x="10511" y="28155"/>
                  </a:lnTo>
                  <a:lnTo>
                    <a:pt x="10640" y="28192"/>
                  </a:lnTo>
                  <a:lnTo>
                    <a:pt x="10898" y="28229"/>
                  </a:lnTo>
                  <a:lnTo>
                    <a:pt x="11156" y="28210"/>
                  </a:lnTo>
                  <a:lnTo>
                    <a:pt x="11396" y="28174"/>
                  </a:lnTo>
                  <a:lnTo>
                    <a:pt x="11525" y="28118"/>
                  </a:lnTo>
                  <a:lnTo>
                    <a:pt x="11635" y="28081"/>
                  </a:lnTo>
                  <a:lnTo>
                    <a:pt x="11746" y="28008"/>
                  </a:lnTo>
                  <a:lnTo>
                    <a:pt x="11857" y="27934"/>
                  </a:lnTo>
                  <a:lnTo>
                    <a:pt x="11949" y="27860"/>
                  </a:lnTo>
                  <a:lnTo>
                    <a:pt x="12023" y="27768"/>
                  </a:lnTo>
                  <a:lnTo>
                    <a:pt x="12096" y="27657"/>
                  </a:lnTo>
                  <a:lnTo>
                    <a:pt x="12170" y="27547"/>
                  </a:lnTo>
                  <a:lnTo>
                    <a:pt x="12244" y="27399"/>
                  </a:lnTo>
                  <a:lnTo>
                    <a:pt x="12299" y="27233"/>
                  </a:lnTo>
                  <a:lnTo>
                    <a:pt x="12336" y="27067"/>
                  </a:lnTo>
                  <a:lnTo>
                    <a:pt x="12373" y="26901"/>
                  </a:lnTo>
                  <a:lnTo>
                    <a:pt x="12391" y="26735"/>
                  </a:lnTo>
                  <a:lnTo>
                    <a:pt x="12391" y="26569"/>
                  </a:lnTo>
                  <a:lnTo>
                    <a:pt x="12373" y="26403"/>
                  </a:lnTo>
                  <a:lnTo>
                    <a:pt x="12355" y="26256"/>
                  </a:lnTo>
                  <a:lnTo>
                    <a:pt x="12299" y="26108"/>
                  </a:lnTo>
                  <a:lnTo>
                    <a:pt x="12225" y="25979"/>
                  </a:lnTo>
                  <a:lnTo>
                    <a:pt x="12152" y="25850"/>
                  </a:lnTo>
                  <a:lnTo>
                    <a:pt x="12041" y="25721"/>
                  </a:lnTo>
                  <a:lnTo>
                    <a:pt x="11820" y="25463"/>
                  </a:lnTo>
                  <a:lnTo>
                    <a:pt x="11617" y="25205"/>
                  </a:lnTo>
                  <a:lnTo>
                    <a:pt x="11838" y="25150"/>
                  </a:lnTo>
                  <a:lnTo>
                    <a:pt x="12060" y="25076"/>
                  </a:lnTo>
                  <a:lnTo>
                    <a:pt x="12262" y="24984"/>
                  </a:lnTo>
                  <a:lnTo>
                    <a:pt x="12447" y="24873"/>
                  </a:lnTo>
                  <a:lnTo>
                    <a:pt x="12613" y="24726"/>
                  </a:lnTo>
                  <a:lnTo>
                    <a:pt x="12760" y="24560"/>
                  </a:lnTo>
                  <a:lnTo>
                    <a:pt x="12889" y="24357"/>
                  </a:lnTo>
                  <a:lnTo>
                    <a:pt x="12981" y="24117"/>
                  </a:lnTo>
                  <a:lnTo>
                    <a:pt x="13018" y="24080"/>
                  </a:lnTo>
                  <a:lnTo>
                    <a:pt x="13074" y="24025"/>
                  </a:lnTo>
                  <a:lnTo>
                    <a:pt x="13184" y="23951"/>
                  </a:lnTo>
                  <a:lnTo>
                    <a:pt x="13147" y="24099"/>
                  </a:lnTo>
                  <a:lnTo>
                    <a:pt x="13129" y="24228"/>
                  </a:lnTo>
                  <a:lnTo>
                    <a:pt x="13129" y="24357"/>
                  </a:lnTo>
                  <a:lnTo>
                    <a:pt x="13129" y="24486"/>
                  </a:lnTo>
                  <a:lnTo>
                    <a:pt x="13147" y="24597"/>
                  </a:lnTo>
                  <a:lnTo>
                    <a:pt x="13184" y="24726"/>
                  </a:lnTo>
                  <a:lnTo>
                    <a:pt x="13240" y="24836"/>
                  </a:lnTo>
                  <a:lnTo>
                    <a:pt x="13295" y="24928"/>
                  </a:lnTo>
                  <a:lnTo>
                    <a:pt x="13424" y="25131"/>
                  </a:lnTo>
                  <a:lnTo>
                    <a:pt x="13590" y="25316"/>
                  </a:lnTo>
                  <a:lnTo>
                    <a:pt x="13774" y="25500"/>
                  </a:lnTo>
                  <a:lnTo>
                    <a:pt x="13977" y="25666"/>
                  </a:lnTo>
                  <a:lnTo>
                    <a:pt x="13590" y="25850"/>
                  </a:lnTo>
                  <a:lnTo>
                    <a:pt x="13276" y="26035"/>
                  </a:lnTo>
                  <a:lnTo>
                    <a:pt x="13147" y="26145"/>
                  </a:lnTo>
                  <a:lnTo>
                    <a:pt x="13018" y="26238"/>
                  </a:lnTo>
                  <a:lnTo>
                    <a:pt x="12926" y="26348"/>
                  </a:lnTo>
                  <a:lnTo>
                    <a:pt x="12834" y="26459"/>
                  </a:lnTo>
                  <a:lnTo>
                    <a:pt x="12760" y="26569"/>
                  </a:lnTo>
                  <a:lnTo>
                    <a:pt x="12686" y="26680"/>
                  </a:lnTo>
                  <a:lnTo>
                    <a:pt x="12650" y="26809"/>
                  </a:lnTo>
                  <a:lnTo>
                    <a:pt x="12613" y="26938"/>
                  </a:lnTo>
                  <a:lnTo>
                    <a:pt x="12594" y="27067"/>
                  </a:lnTo>
                  <a:lnTo>
                    <a:pt x="12594" y="27215"/>
                  </a:lnTo>
                  <a:lnTo>
                    <a:pt x="12594" y="27344"/>
                  </a:lnTo>
                  <a:lnTo>
                    <a:pt x="12613" y="27510"/>
                  </a:lnTo>
                  <a:lnTo>
                    <a:pt x="12668" y="27749"/>
                  </a:lnTo>
                  <a:lnTo>
                    <a:pt x="12760" y="27989"/>
                  </a:lnTo>
                  <a:lnTo>
                    <a:pt x="12889" y="28192"/>
                  </a:lnTo>
                  <a:lnTo>
                    <a:pt x="13037" y="28376"/>
                  </a:lnTo>
                  <a:lnTo>
                    <a:pt x="13240" y="28542"/>
                  </a:lnTo>
                  <a:lnTo>
                    <a:pt x="13442" y="28653"/>
                  </a:lnTo>
                  <a:lnTo>
                    <a:pt x="13682" y="28745"/>
                  </a:lnTo>
                  <a:lnTo>
                    <a:pt x="13922" y="28800"/>
                  </a:lnTo>
                  <a:lnTo>
                    <a:pt x="14180" y="28819"/>
                  </a:lnTo>
                  <a:lnTo>
                    <a:pt x="14438" y="28782"/>
                  </a:lnTo>
                  <a:lnTo>
                    <a:pt x="14659" y="28727"/>
                  </a:lnTo>
                  <a:lnTo>
                    <a:pt x="14899" y="28616"/>
                  </a:lnTo>
                  <a:lnTo>
                    <a:pt x="15102" y="28487"/>
                  </a:lnTo>
                  <a:lnTo>
                    <a:pt x="15268" y="28321"/>
                  </a:lnTo>
                  <a:lnTo>
                    <a:pt x="15434" y="28118"/>
                  </a:lnTo>
                  <a:lnTo>
                    <a:pt x="15544" y="27897"/>
                  </a:lnTo>
                  <a:lnTo>
                    <a:pt x="15600" y="27749"/>
                  </a:lnTo>
                  <a:lnTo>
                    <a:pt x="15637" y="27620"/>
                  </a:lnTo>
                  <a:lnTo>
                    <a:pt x="15655" y="27491"/>
                  </a:lnTo>
                  <a:lnTo>
                    <a:pt x="15673" y="27362"/>
                  </a:lnTo>
                  <a:lnTo>
                    <a:pt x="15673" y="27233"/>
                  </a:lnTo>
                  <a:lnTo>
                    <a:pt x="15673" y="27104"/>
                  </a:lnTo>
                  <a:lnTo>
                    <a:pt x="15637" y="26975"/>
                  </a:lnTo>
                  <a:lnTo>
                    <a:pt x="15618" y="26846"/>
                  </a:lnTo>
                  <a:lnTo>
                    <a:pt x="15563" y="26735"/>
                  </a:lnTo>
                  <a:lnTo>
                    <a:pt x="15507" y="26606"/>
                  </a:lnTo>
                  <a:lnTo>
                    <a:pt x="15342" y="26367"/>
                  </a:lnTo>
                  <a:lnTo>
                    <a:pt x="15139" y="26127"/>
                  </a:lnTo>
                  <a:lnTo>
                    <a:pt x="14881" y="25887"/>
                  </a:lnTo>
                  <a:lnTo>
                    <a:pt x="16116" y="25076"/>
                  </a:lnTo>
                  <a:lnTo>
                    <a:pt x="17148" y="26274"/>
                  </a:lnTo>
                  <a:lnTo>
                    <a:pt x="16872" y="26348"/>
                  </a:lnTo>
                  <a:lnTo>
                    <a:pt x="16614" y="26440"/>
                  </a:lnTo>
                  <a:lnTo>
                    <a:pt x="16392" y="26569"/>
                  </a:lnTo>
                  <a:lnTo>
                    <a:pt x="16300" y="26662"/>
                  </a:lnTo>
                  <a:lnTo>
                    <a:pt x="16208" y="26754"/>
                  </a:lnTo>
                  <a:lnTo>
                    <a:pt x="16116" y="26846"/>
                  </a:lnTo>
                  <a:lnTo>
                    <a:pt x="16042" y="26938"/>
                  </a:lnTo>
                  <a:lnTo>
                    <a:pt x="15968" y="27067"/>
                  </a:lnTo>
                  <a:lnTo>
                    <a:pt x="15913" y="27178"/>
                  </a:lnTo>
                  <a:lnTo>
                    <a:pt x="15858" y="27307"/>
                  </a:lnTo>
                  <a:lnTo>
                    <a:pt x="15802" y="27454"/>
                  </a:lnTo>
                  <a:lnTo>
                    <a:pt x="15784" y="27602"/>
                  </a:lnTo>
                  <a:lnTo>
                    <a:pt x="15766" y="27768"/>
                  </a:lnTo>
                  <a:lnTo>
                    <a:pt x="15747" y="27989"/>
                  </a:lnTo>
                  <a:lnTo>
                    <a:pt x="15784" y="28210"/>
                  </a:lnTo>
                  <a:lnTo>
                    <a:pt x="15858" y="28432"/>
                  </a:lnTo>
                  <a:lnTo>
                    <a:pt x="15968" y="28635"/>
                  </a:lnTo>
                  <a:lnTo>
                    <a:pt x="16097" y="28819"/>
                  </a:lnTo>
                  <a:lnTo>
                    <a:pt x="16245" y="28985"/>
                  </a:lnTo>
                  <a:lnTo>
                    <a:pt x="16429" y="29132"/>
                  </a:lnTo>
                  <a:lnTo>
                    <a:pt x="16632" y="29243"/>
                  </a:lnTo>
                  <a:lnTo>
                    <a:pt x="16798" y="29317"/>
                  </a:lnTo>
                  <a:lnTo>
                    <a:pt x="16964" y="29372"/>
                  </a:lnTo>
                  <a:lnTo>
                    <a:pt x="17112" y="29409"/>
                  </a:lnTo>
                  <a:lnTo>
                    <a:pt x="17259" y="29427"/>
                  </a:lnTo>
                  <a:lnTo>
                    <a:pt x="17407" y="29427"/>
                  </a:lnTo>
                  <a:lnTo>
                    <a:pt x="17554" y="29409"/>
                  </a:lnTo>
                  <a:lnTo>
                    <a:pt x="17702" y="29372"/>
                  </a:lnTo>
                  <a:lnTo>
                    <a:pt x="17831" y="29335"/>
                  </a:lnTo>
                  <a:lnTo>
                    <a:pt x="17960" y="29280"/>
                  </a:lnTo>
                  <a:lnTo>
                    <a:pt x="18089" y="29206"/>
                  </a:lnTo>
                  <a:lnTo>
                    <a:pt x="18218" y="29114"/>
                  </a:lnTo>
                  <a:lnTo>
                    <a:pt x="18347" y="29022"/>
                  </a:lnTo>
                  <a:lnTo>
                    <a:pt x="18568" y="28800"/>
                  </a:lnTo>
                  <a:lnTo>
                    <a:pt x="18789" y="28524"/>
                  </a:lnTo>
                  <a:lnTo>
                    <a:pt x="18882" y="28837"/>
                  </a:lnTo>
                  <a:lnTo>
                    <a:pt x="18974" y="29095"/>
                  </a:lnTo>
                  <a:lnTo>
                    <a:pt x="19121" y="29335"/>
                  </a:lnTo>
                  <a:lnTo>
                    <a:pt x="19269" y="29538"/>
                  </a:lnTo>
                  <a:lnTo>
                    <a:pt x="19361" y="29630"/>
                  </a:lnTo>
                  <a:lnTo>
                    <a:pt x="19472" y="29704"/>
                  </a:lnTo>
                  <a:lnTo>
                    <a:pt x="19564" y="29778"/>
                  </a:lnTo>
                  <a:lnTo>
                    <a:pt x="19674" y="29851"/>
                  </a:lnTo>
                  <a:lnTo>
                    <a:pt x="19804" y="29888"/>
                  </a:lnTo>
                  <a:lnTo>
                    <a:pt x="19933" y="29944"/>
                  </a:lnTo>
                  <a:lnTo>
                    <a:pt x="20062" y="29962"/>
                  </a:lnTo>
                  <a:lnTo>
                    <a:pt x="20209" y="29999"/>
                  </a:lnTo>
                  <a:lnTo>
                    <a:pt x="20357" y="30017"/>
                  </a:lnTo>
                  <a:lnTo>
                    <a:pt x="20504" y="30017"/>
                  </a:lnTo>
                  <a:lnTo>
                    <a:pt x="20652" y="29999"/>
                  </a:lnTo>
                  <a:lnTo>
                    <a:pt x="20781" y="29980"/>
                  </a:lnTo>
                  <a:lnTo>
                    <a:pt x="20910" y="29944"/>
                  </a:lnTo>
                  <a:lnTo>
                    <a:pt x="21039" y="29888"/>
                  </a:lnTo>
                  <a:lnTo>
                    <a:pt x="21150" y="29833"/>
                  </a:lnTo>
                  <a:lnTo>
                    <a:pt x="21260" y="29759"/>
                  </a:lnTo>
                  <a:lnTo>
                    <a:pt x="21371" y="29685"/>
                  </a:lnTo>
                  <a:lnTo>
                    <a:pt x="21463" y="29593"/>
                  </a:lnTo>
                  <a:lnTo>
                    <a:pt x="21666" y="29390"/>
                  </a:lnTo>
                  <a:lnTo>
                    <a:pt x="21832" y="29132"/>
                  </a:lnTo>
                  <a:lnTo>
                    <a:pt x="21979" y="28856"/>
                  </a:lnTo>
                  <a:lnTo>
                    <a:pt x="22016" y="29151"/>
                  </a:lnTo>
                  <a:lnTo>
                    <a:pt x="22071" y="29427"/>
                  </a:lnTo>
                  <a:lnTo>
                    <a:pt x="22164" y="29667"/>
                  </a:lnTo>
                  <a:lnTo>
                    <a:pt x="22293" y="29888"/>
                  </a:lnTo>
                  <a:lnTo>
                    <a:pt x="22459" y="30091"/>
                  </a:lnTo>
                  <a:lnTo>
                    <a:pt x="22661" y="30276"/>
                  </a:lnTo>
                  <a:lnTo>
                    <a:pt x="22883" y="30423"/>
                  </a:lnTo>
                  <a:lnTo>
                    <a:pt x="23159" y="30552"/>
                  </a:lnTo>
                  <a:lnTo>
                    <a:pt x="22625" y="30681"/>
                  </a:lnTo>
                  <a:lnTo>
                    <a:pt x="22385" y="30773"/>
                  </a:lnTo>
                  <a:lnTo>
                    <a:pt x="22145" y="30902"/>
                  </a:lnTo>
                  <a:lnTo>
                    <a:pt x="21961" y="31068"/>
                  </a:lnTo>
                  <a:lnTo>
                    <a:pt x="21776" y="31253"/>
                  </a:lnTo>
                  <a:lnTo>
                    <a:pt x="21647" y="31474"/>
                  </a:lnTo>
                  <a:lnTo>
                    <a:pt x="21555" y="31695"/>
                  </a:lnTo>
                  <a:lnTo>
                    <a:pt x="21481" y="31935"/>
                  </a:lnTo>
                  <a:lnTo>
                    <a:pt x="21481" y="32064"/>
                  </a:lnTo>
                  <a:lnTo>
                    <a:pt x="21463" y="32193"/>
                  </a:lnTo>
                  <a:lnTo>
                    <a:pt x="21481" y="32341"/>
                  </a:lnTo>
                  <a:lnTo>
                    <a:pt x="21500" y="32470"/>
                  </a:lnTo>
                  <a:lnTo>
                    <a:pt x="21518" y="32599"/>
                  </a:lnTo>
                  <a:lnTo>
                    <a:pt x="21555" y="32709"/>
                  </a:lnTo>
                  <a:lnTo>
                    <a:pt x="21666" y="32949"/>
                  </a:lnTo>
                  <a:lnTo>
                    <a:pt x="21813" y="33170"/>
                  </a:lnTo>
                  <a:lnTo>
                    <a:pt x="21998" y="33355"/>
                  </a:lnTo>
                  <a:lnTo>
                    <a:pt x="22219" y="33502"/>
                  </a:lnTo>
                  <a:lnTo>
                    <a:pt x="22330" y="33576"/>
                  </a:lnTo>
                  <a:lnTo>
                    <a:pt x="22459" y="33631"/>
                  </a:lnTo>
                  <a:lnTo>
                    <a:pt x="22588" y="33668"/>
                  </a:lnTo>
                  <a:lnTo>
                    <a:pt x="22717" y="33705"/>
                  </a:lnTo>
                  <a:lnTo>
                    <a:pt x="22975" y="33742"/>
                  </a:lnTo>
                  <a:lnTo>
                    <a:pt x="23233" y="33723"/>
                  </a:lnTo>
                  <a:lnTo>
                    <a:pt x="23473" y="33687"/>
                  </a:lnTo>
                  <a:lnTo>
                    <a:pt x="23694" y="33594"/>
                  </a:lnTo>
                  <a:lnTo>
                    <a:pt x="23915" y="33465"/>
                  </a:lnTo>
                  <a:lnTo>
                    <a:pt x="24118" y="33299"/>
                  </a:lnTo>
                  <a:lnTo>
                    <a:pt x="24284" y="33115"/>
                  </a:lnTo>
                  <a:lnTo>
                    <a:pt x="24432" y="32875"/>
                  </a:lnTo>
                  <a:lnTo>
                    <a:pt x="24542" y="32672"/>
                  </a:lnTo>
                  <a:lnTo>
                    <a:pt x="24671" y="32488"/>
                  </a:lnTo>
                  <a:lnTo>
                    <a:pt x="24671" y="32802"/>
                  </a:lnTo>
                  <a:lnTo>
                    <a:pt x="24708" y="33097"/>
                  </a:lnTo>
                  <a:lnTo>
                    <a:pt x="24782" y="33373"/>
                  </a:lnTo>
                  <a:lnTo>
                    <a:pt x="24837" y="33502"/>
                  </a:lnTo>
                  <a:lnTo>
                    <a:pt x="24892" y="33613"/>
                  </a:lnTo>
                  <a:lnTo>
                    <a:pt x="24966" y="33723"/>
                  </a:lnTo>
                  <a:lnTo>
                    <a:pt x="25040" y="33816"/>
                  </a:lnTo>
                  <a:lnTo>
                    <a:pt x="25132" y="33908"/>
                  </a:lnTo>
                  <a:lnTo>
                    <a:pt x="25224" y="33982"/>
                  </a:lnTo>
                  <a:lnTo>
                    <a:pt x="25335" y="34055"/>
                  </a:lnTo>
                  <a:lnTo>
                    <a:pt x="25446" y="34129"/>
                  </a:lnTo>
                  <a:lnTo>
                    <a:pt x="25556" y="34166"/>
                  </a:lnTo>
                  <a:lnTo>
                    <a:pt x="25704" y="34203"/>
                  </a:lnTo>
                  <a:lnTo>
                    <a:pt x="25851" y="34240"/>
                  </a:lnTo>
                  <a:lnTo>
                    <a:pt x="25999" y="34258"/>
                  </a:lnTo>
                  <a:lnTo>
                    <a:pt x="26331" y="34258"/>
                  </a:lnTo>
                  <a:lnTo>
                    <a:pt x="26644" y="34203"/>
                  </a:lnTo>
                  <a:lnTo>
                    <a:pt x="26958" y="34129"/>
                  </a:lnTo>
                  <a:lnTo>
                    <a:pt x="27087" y="34074"/>
                  </a:lnTo>
                  <a:lnTo>
                    <a:pt x="27234" y="34000"/>
                  </a:lnTo>
                  <a:lnTo>
                    <a:pt x="27474" y="33834"/>
                  </a:lnTo>
                  <a:lnTo>
                    <a:pt x="27861" y="33558"/>
                  </a:lnTo>
                  <a:lnTo>
                    <a:pt x="27916" y="33797"/>
                  </a:lnTo>
                  <a:lnTo>
                    <a:pt x="28009" y="34018"/>
                  </a:lnTo>
                  <a:lnTo>
                    <a:pt x="28119" y="34221"/>
                  </a:lnTo>
                  <a:lnTo>
                    <a:pt x="28248" y="34406"/>
                  </a:lnTo>
                  <a:lnTo>
                    <a:pt x="28433" y="34572"/>
                  </a:lnTo>
                  <a:lnTo>
                    <a:pt x="28635" y="34701"/>
                  </a:lnTo>
                  <a:lnTo>
                    <a:pt x="28875" y="34811"/>
                  </a:lnTo>
                  <a:lnTo>
                    <a:pt x="29133" y="34867"/>
                  </a:lnTo>
                  <a:lnTo>
                    <a:pt x="29299" y="34903"/>
                  </a:lnTo>
                  <a:lnTo>
                    <a:pt x="29613" y="34903"/>
                  </a:lnTo>
                  <a:lnTo>
                    <a:pt x="29760" y="34885"/>
                  </a:lnTo>
                  <a:lnTo>
                    <a:pt x="29889" y="34848"/>
                  </a:lnTo>
                  <a:lnTo>
                    <a:pt x="30018" y="34793"/>
                  </a:lnTo>
                  <a:lnTo>
                    <a:pt x="30147" y="34738"/>
                  </a:lnTo>
                  <a:lnTo>
                    <a:pt x="30258" y="34682"/>
                  </a:lnTo>
                  <a:lnTo>
                    <a:pt x="30369" y="34590"/>
                  </a:lnTo>
                  <a:lnTo>
                    <a:pt x="30479" y="34498"/>
                  </a:lnTo>
                  <a:lnTo>
                    <a:pt x="30664" y="34295"/>
                  </a:lnTo>
                  <a:lnTo>
                    <a:pt x="30830" y="34037"/>
                  </a:lnTo>
                  <a:lnTo>
                    <a:pt x="30995" y="33760"/>
                  </a:lnTo>
                  <a:lnTo>
                    <a:pt x="31069" y="34129"/>
                  </a:lnTo>
                  <a:lnTo>
                    <a:pt x="31180" y="34461"/>
                  </a:lnTo>
                  <a:lnTo>
                    <a:pt x="31309" y="34738"/>
                  </a:lnTo>
                  <a:lnTo>
                    <a:pt x="31383" y="34848"/>
                  </a:lnTo>
                  <a:lnTo>
                    <a:pt x="31456" y="34959"/>
                  </a:lnTo>
                  <a:lnTo>
                    <a:pt x="31549" y="35069"/>
                  </a:lnTo>
                  <a:lnTo>
                    <a:pt x="31641" y="35162"/>
                  </a:lnTo>
                  <a:lnTo>
                    <a:pt x="31751" y="35235"/>
                  </a:lnTo>
                  <a:lnTo>
                    <a:pt x="31862" y="35291"/>
                  </a:lnTo>
                  <a:lnTo>
                    <a:pt x="31973" y="35346"/>
                  </a:lnTo>
                  <a:lnTo>
                    <a:pt x="32102" y="35401"/>
                  </a:lnTo>
                  <a:lnTo>
                    <a:pt x="32231" y="35438"/>
                  </a:lnTo>
                  <a:lnTo>
                    <a:pt x="32378" y="35457"/>
                  </a:lnTo>
                  <a:lnTo>
                    <a:pt x="32544" y="35475"/>
                  </a:lnTo>
                  <a:lnTo>
                    <a:pt x="32839" y="35475"/>
                  </a:lnTo>
                  <a:lnTo>
                    <a:pt x="32968" y="35438"/>
                  </a:lnTo>
                  <a:lnTo>
                    <a:pt x="33097" y="35420"/>
                  </a:lnTo>
                  <a:lnTo>
                    <a:pt x="33227" y="35364"/>
                  </a:lnTo>
                  <a:lnTo>
                    <a:pt x="33356" y="35309"/>
                  </a:lnTo>
                  <a:lnTo>
                    <a:pt x="33466" y="35235"/>
                  </a:lnTo>
                  <a:lnTo>
                    <a:pt x="33577" y="35162"/>
                  </a:lnTo>
                  <a:lnTo>
                    <a:pt x="33669" y="35069"/>
                  </a:lnTo>
                  <a:lnTo>
                    <a:pt x="33872" y="34867"/>
                  </a:lnTo>
                  <a:lnTo>
                    <a:pt x="34038" y="34608"/>
                  </a:lnTo>
                  <a:lnTo>
                    <a:pt x="34185" y="34332"/>
                  </a:lnTo>
                  <a:lnTo>
                    <a:pt x="34259" y="34719"/>
                  </a:lnTo>
                  <a:lnTo>
                    <a:pt x="34370" y="35033"/>
                  </a:lnTo>
                  <a:lnTo>
                    <a:pt x="34517" y="35309"/>
                  </a:lnTo>
                  <a:lnTo>
                    <a:pt x="34591" y="35438"/>
                  </a:lnTo>
                  <a:lnTo>
                    <a:pt x="34665" y="35549"/>
                  </a:lnTo>
                  <a:lnTo>
                    <a:pt x="34757" y="35641"/>
                  </a:lnTo>
                  <a:lnTo>
                    <a:pt x="34849" y="35733"/>
                  </a:lnTo>
                  <a:lnTo>
                    <a:pt x="34941" y="35807"/>
                  </a:lnTo>
                  <a:lnTo>
                    <a:pt x="35052" y="35881"/>
                  </a:lnTo>
                  <a:lnTo>
                    <a:pt x="35181" y="35936"/>
                  </a:lnTo>
                  <a:lnTo>
                    <a:pt x="35292" y="35973"/>
                  </a:lnTo>
                  <a:lnTo>
                    <a:pt x="35439" y="36010"/>
                  </a:lnTo>
                  <a:lnTo>
                    <a:pt x="35568" y="36028"/>
                  </a:lnTo>
                  <a:lnTo>
                    <a:pt x="35734" y="36047"/>
                  </a:lnTo>
                  <a:lnTo>
                    <a:pt x="36029" y="36047"/>
                  </a:lnTo>
                  <a:lnTo>
                    <a:pt x="36177" y="36010"/>
                  </a:lnTo>
                  <a:lnTo>
                    <a:pt x="36306" y="35973"/>
                  </a:lnTo>
                  <a:lnTo>
                    <a:pt x="36435" y="35936"/>
                  </a:lnTo>
                  <a:lnTo>
                    <a:pt x="36545" y="35881"/>
                  </a:lnTo>
                  <a:lnTo>
                    <a:pt x="36674" y="35807"/>
                  </a:lnTo>
                  <a:lnTo>
                    <a:pt x="36767" y="35715"/>
                  </a:lnTo>
                  <a:lnTo>
                    <a:pt x="36877" y="35623"/>
                  </a:lnTo>
                  <a:lnTo>
                    <a:pt x="37080" y="35401"/>
                  </a:lnTo>
                  <a:lnTo>
                    <a:pt x="37246" y="35143"/>
                  </a:lnTo>
                  <a:lnTo>
                    <a:pt x="37394" y="34848"/>
                  </a:lnTo>
                  <a:lnTo>
                    <a:pt x="37430" y="35143"/>
                  </a:lnTo>
                  <a:lnTo>
                    <a:pt x="37486" y="35401"/>
                  </a:lnTo>
                  <a:lnTo>
                    <a:pt x="37578" y="35641"/>
                  </a:lnTo>
                  <a:lnTo>
                    <a:pt x="37689" y="35862"/>
                  </a:lnTo>
                  <a:lnTo>
                    <a:pt x="37836" y="36065"/>
                  </a:lnTo>
                  <a:lnTo>
                    <a:pt x="38002" y="36249"/>
                  </a:lnTo>
                  <a:lnTo>
                    <a:pt x="38223" y="36415"/>
                  </a:lnTo>
                  <a:lnTo>
                    <a:pt x="38463" y="36544"/>
                  </a:lnTo>
                  <a:lnTo>
                    <a:pt x="38113" y="36655"/>
                  </a:lnTo>
                  <a:lnTo>
                    <a:pt x="37947" y="36710"/>
                  </a:lnTo>
                  <a:lnTo>
                    <a:pt x="37781" y="36784"/>
                  </a:lnTo>
                  <a:lnTo>
                    <a:pt x="37652" y="36858"/>
                  </a:lnTo>
                  <a:lnTo>
                    <a:pt x="37523" y="36932"/>
                  </a:lnTo>
                  <a:lnTo>
                    <a:pt x="37412" y="37024"/>
                  </a:lnTo>
                  <a:lnTo>
                    <a:pt x="37301" y="37116"/>
                  </a:lnTo>
                  <a:lnTo>
                    <a:pt x="37209" y="37208"/>
                  </a:lnTo>
                  <a:lnTo>
                    <a:pt x="37135" y="37319"/>
                  </a:lnTo>
                  <a:lnTo>
                    <a:pt x="37080" y="37430"/>
                  </a:lnTo>
                  <a:lnTo>
                    <a:pt x="37025" y="37559"/>
                  </a:lnTo>
                  <a:lnTo>
                    <a:pt x="36969" y="37688"/>
                  </a:lnTo>
                  <a:lnTo>
                    <a:pt x="36951" y="37817"/>
                  </a:lnTo>
                  <a:lnTo>
                    <a:pt x="36933" y="37946"/>
                  </a:lnTo>
                  <a:lnTo>
                    <a:pt x="36914" y="38093"/>
                  </a:lnTo>
                  <a:lnTo>
                    <a:pt x="36933" y="38351"/>
                  </a:lnTo>
                  <a:lnTo>
                    <a:pt x="36988" y="38591"/>
                  </a:lnTo>
                  <a:lnTo>
                    <a:pt x="37099" y="38831"/>
                  </a:lnTo>
                  <a:lnTo>
                    <a:pt x="37228" y="39034"/>
                  </a:lnTo>
                  <a:lnTo>
                    <a:pt x="37375" y="39218"/>
                  </a:lnTo>
                  <a:lnTo>
                    <a:pt x="37559" y="39384"/>
                  </a:lnTo>
                  <a:lnTo>
                    <a:pt x="37781" y="39513"/>
                  </a:lnTo>
                  <a:lnTo>
                    <a:pt x="37891" y="39550"/>
                  </a:lnTo>
                  <a:lnTo>
                    <a:pt x="38020" y="39587"/>
                  </a:lnTo>
                  <a:lnTo>
                    <a:pt x="38149" y="39624"/>
                  </a:lnTo>
                  <a:lnTo>
                    <a:pt x="38279" y="39642"/>
                  </a:lnTo>
                  <a:lnTo>
                    <a:pt x="38408" y="39661"/>
                  </a:lnTo>
                  <a:lnTo>
                    <a:pt x="38537" y="39642"/>
                  </a:lnTo>
                  <a:lnTo>
                    <a:pt x="38795" y="39605"/>
                  </a:lnTo>
                  <a:lnTo>
                    <a:pt x="39053" y="39531"/>
                  </a:lnTo>
                  <a:lnTo>
                    <a:pt x="39274" y="39402"/>
                  </a:lnTo>
                  <a:lnTo>
                    <a:pt x="39385" y="39329"/>
                  </a:lnTo>
                  <a:lnTo>
                    <a:pt x="39477" y="39255"/>
                  </a:lnTo>
                  <a:lnTo>
                    <a:pt x="39569" y="39163"/>
                  </a:lnTo>
                  <a:lnTo>
                    <a:pt x="39661" y="39052"/>
                  </a:lnTo>
                  <a:lnTo>
                    <a:pt x="39735" y="38941"/>
                  </a:lnTo>
                  <a:lnTo>
                    <a:pt x="39809" y="38831"/>
                  </a:lnTo>
                  <a:lnTo>
                    <a:pt x="39864" y="38683"/>
                  </a:lnTo>
                  <a:lnTo>
                    <a:pt x="39920" y="38554"/>
                  </a:lnTo>
                  <a:lnTo>
                    <a:pt x="39956" y="38425"/>
                  </a:lnTo>
                  <a:lnTo>
                    <a:pt x="39975" y="38296"/>
                  </a:lnTo>
                  <a:lnTo>
                    <a:pt x="39975" y="38149"/>
                  </a:lnTo>
                  <a:lnTo>
                    <a:pt x="39975" y="38020"/>
                  </a:lnTo>
                  <a:lnTo>
                    <a:pt x="39956" y="37890"/>
                  </a:lnTo>
                  <a:lnTo>
                    <a:pt x="39920" y="37761"/>
                  </a:lnTo>
                  <a:lnTo>
                    <a:pt x="39883" y="37632"/>
                  </a:lnTo>
                  <a:lnTo>
                    <a:pt x="39809" y="37503"/>
                  </a:lnTo>
                  <a:lnTo>
                    <a:pt x="39735" y="37374"/>
                  </a:lnTo>
                  <a:lnTo>
                    <a:pt x="39661" y="37245"/>
                  </a:lnTo>
                  <a:lnTo>
                    <a:pt x="39440" y="36987"/>
                  </a:lnTo>
                  <a:lnTo>
                    <a:pt x="39182" y="36729"/>
                  </a:lnTo>
                  <a:lnTo>
                    <a:pt x="40436" y="35899"/>
                  </a:lnTo>
                  <a:lnTo>
                    <a:pt x="41395" y="37171"/>
                  </a:lnTo>
                  <a:lnTo>
                    <a:pt x="41100" y="37282"/>
                  </a:lnTo>
                  <a:lnTo>
                    <a:pt x="40823" y="37411"/>
                  </a:lnTo>
                  <a:lnTo>
                    <a:pt x="40602" y="37577"/>
                  </a:lnTo>
                  <a:lnTo>
                    <a:pt x="40510" y="37669"/>
                  </a:lnTo>
                  <a:lnTo>
                    <a:pt x="40436" y="37761"/>
                  </a:lnTo>
                  <a:lnTo>
                    <a:pt x="40344" y="37872"/>
                  </a:lnTo>
                  <a:lnTo>
                    <a:pt x="40288" y="37964"/>
                  </a:lnTo>
                  <a:lnTo>
                    <a:pt x="40233" y="38093"/>
                  </a:lnTo>
                  <a:lnTo>
                    <a:pt x="40196" y="38204"/>
                  </a:lnTo>
                  <a:lnTo>
                    <a:pt x="40159" y="38333"/>
                  </a:lnTo>
                  <a:lnTo>
                    <a:pt x="40141" y="38480"/>
                  </a:lnTo>
                  <a:lnTo>
                    <a:pt x="40122" y="38757"/>
                  </a:lnTo>
                  <a:lnTo>
                    <a:pt x="40159" y="39015"/>
                  </a:lnTo>
                  <a:lnTo>
                    <a:pt x="40233" y="39236"/>
                  </a:lnTo>
                  <a:lnTo>
                    <a:pt x="40325" y="39458"/>
                  </a:lnTo>
                  <a:lnTo>
                    <a:pt x="40473" y="39661"/>
                  </a:lnTo>
                  <a:lnTo>
                    <a:pt x="40620" y="39826"/>
                  </a:lnTo>
                  <a:lnTo>
                    <a:pt x="40823" y="39974"/>
                  </a:lnTo>
                  <a:lnTo>
                    <a:pt x="41026" y="40085"/>
                  </a:lnTo>
                  <a:lnTo>
                    <a:pt x="41266" y="40177"/>
                  </a:lnTo>
                  <a:lnTo>
                    <a:pt x="41413" y="40195"/>
                  </a:lnTo>
                  <a:lnTo>
                    <a:pt x="41579" y="40214"/>
                  </a:lnTo>
                  <a:lnTo>
                    <a:pt x="41726" y="40214"/>
                  </a:lnTo>
                  <a:lnTo>
                    <a:pt x="41892" y="40195"/>
                  </a:lnTo>
                  <a:lnTo>
                    <a:pt x="42040" y="40158"/>
                  </a:lnTo>
                  <a:lnTo>
                    <a:pt x="42187" y="40121"/>
                  </a:lnTo>
                  <a:lnTo>
                    <a:pt x="42335" y="40066"/>
                  </a:lnTo>
                  <a:lnTo>
                    <a:pt x="42464" y="39992"/>
                  </a:lnTo>
                  <a:lnTo>
                    <a:pt x="42464" y="37393"/>
                  </a:lnTo>
                  <a:lnTo>
                    <a:pt x="42409" y="37319"/>
                  </a:lnTo>
                  <a:lnTo>
                    <a:pt x="42464" y="37264"/>
                  </a:lnTo>
                  <a:lnTo>
                    <a:pt x="42464" y="27786"/>
                  </a:lnTo>
                  <a:lnTo>
                    <a:pt x="41763" y="28284"/>
                  </a:lnTo>
                  <a:lnTo>
                    <a:pt x="41026" y="27196"/>
                  </a:lnTo>
                  <a:lnTo>
                    <a:pt x="42077" y="26496"/>
                  </a:lnTo>
                  <a:lnTo>
                    <a:pt x="42464" y="27012"/>
                  </a:lnTo>
                  <a:lnTo>
                    <a:pt x="42464" y="24928"/>
                  </a:lnTo>
                  <a:lnTo>
                    <a:pt x="42353" y="25002"/>
                  </a:lnTo>
                  <a:lnTo>
                    <a:pt x="41690" y="24025"/>
                  </a:lnTo>
                  <a:lnTo>
                    <a:pt x="42464" y="23490"/>
                  </a:lnTo>
                  <a:lnTo>
                    <a:pt x="42464" y="21001"/>
                  </a:lnTo>
                  <a:lnTo>
                    <a:pt x="42353" y="20854"/>
                  </a:lnTo>
                  <a:lnTo>
                    <a:pt x="42464" y="20780"/>
                  </a:lnTo>
                  <a:lnTo>
                    <a:pt x="42464" y="0"/>
                  </a:lnTo>
                  <a:lnTo>
                    <a:pt x="17775" y="0"/>
                  </a:lnTo>
                  <a:lnTo>
                    <a:pt x="17886" y="166"/>
                  </a:lnTo>
                  <a:lnTo>
                    <a:pt x="17130" y="738"/>
                  </a:lnTo>
                  <a:lnTo>
                    <a:pt x="16595" y="0"/>
                  </a:lnTo>
                  <a:lnTo>
                    <a:pt x="14235" y="0"/>
                  </a:lnTo>
                  <a:lnTo>
                    <a:pt x="13922" y="240"/>
                  </a:lnTo>
                  <a:lnTo>
                    <a:pt x="13737" y="0"/>
                  </a:lnTo>
                  <a:lnTo>
                    <a:pt x="4260" y="0"/>
                  </a:lnTo>
                  <a:lnTo>
                    <a:pt x="5016" y="1162"/>
                  </a:lnTo>
                  <a:lnTo>
                    <a:pt x="3836" y="2047"/>
                  </a:lnTo>
                  <a:lnTo>
                    <a:pt x="2859" y="756"/>
                  </a:lnTo>
                  <a:lnTo>
                    <a:pt x="41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4" name="Google Shape;5054;p21"/>
            <p:cNvSpPr/>
            <p:nvPr/>
          </p:nvSpPr>
          <p:spPr>
            <a:xfrm>
              <a:off x="5312925" y="416500"/>
              <a:ext cx="92225" cy="153525"/>
            </a:xfrm>
            <a:custGeom>
              <a:avLst/>
              <a:gdLst/>
              <a:ahLst/>
              <a:cxnLst/>
              <a:rect l="l" t="t" r="r" b="b"/>
              <a:pathLst>
                <a:path w="3689" h="6141" extrusionOk="0">
                  <a:moveTo>
                    <a:pt x="3688" y="1586"/>
                  </a:moveTo>
                  <a:lnTo>
                    <a:pt x="3686" y="1595"/>
                  </a:lnTo>
                  <a:lnTo>
                    <a:pt x="3688" y="1605"/>
                  </a:lnTo>
                  <a:lnTo>
                    <a:pt x="3688" y="1586"/>
                  </a:lnTo>
                  <a:close/>
                  <a:moveTo>
                    <a:pt x="1900" y="1"/>
                  </a:moveTo>
                  <a:lnTo>
                    <a:pt x="1771" y="19"/>
                  </a:lnTo>
                  <a:lnTo>
                    <a:pt x="1623" y="56"/>
                  </a:lnTo>
                  <a:lnTo>
                    <a:pt x="1494" y="111"/>
                  </a:lnTo>
                  <a:lnTo>
                    <a:pt x="1365" y="167"/>
                  </a:lnTo>
                  <a:lnTo>
                    <a:pt x="1236" y="240"/>
                  </a:lnTo>
                  <a:lnTo>
                    <a:pt x="1125" y="314"/>
                  </a:lnTo>
                  <a:lnTo>
                    <a:pt x="1015" y="406"/>
                  </a:lnTo>
                  <a:lnTo>
                    <a:pt x="922" y="498"/>
                  </a:lnTo>
                  <a:lnTo>
                    <a:pt x="830" y="591"/>
                  </a:lnTo>
                  <a:lnTo>
                    <a:pt x="757" y="701"/>
                  </a:lnTo>
                  <a:lnTo>
                    <a:pt x="683" y="830"/>
                  </a:lnTo>
                  <a:lnTo>
                    <a:pt x="627" y="959"/>
                  </a:lnTo>
                  <a:lnTo>
                    <a:pt x="591" y="1088"/>
                  </a:lnTo>
                  <a:lnTo>
                    <a:pt x="554" y="1217"/>
                  </a:lnTo>
                  <a:lnTo>
                    <a:pt x="535" y="1347"/>
                  </a:lnTo>
                  <a:lnTo>
                    <a:pt x="535" y="1494"/>
                  </a:lnTo>
                  <a:lnTo>
                    <a:pt x="554" y="1789"/>
                  </a:lnTo>
                  <a:lnTo>
                    <a:pt x="572" y="1918"/>
                  </a:lnTo>
                  <a:lnTo>
                    <a:pt x="609" y="2047"/>
                  </a:lnTo>
                  <a:lnTo>
                    <a:pt x="646" y="2158"/>
                  </a:lnTo>
                  <a:lnTo>
                    <a:pt x="701" y="2268"/>
                  </a:lnTo>
                  <a:lnTo>
                    <a:pt x="849" y="2490"/>
                  </a:lnTo>
                  <a:lnTo>
                    <a:pt x="1015" y="2656"/>
                  </a:lnTo>
                  <a:lnTo>
                    <a:pt x="1217" y="2822"/>
                  </a:lnTo>
                  <a:lnTo>
                    <a:pt x="1439" y="2951"/>
                  </a:lnTo>
                  <a:lnTo>
                    <a:pt x="1697" y="3080"/>
                  </a:lnTo>
                  <a:lnTo>
                    <a:pt x="1328" y="3135"/>
                  </a:lnTo>
                  <a:lnTo>
                    <a:pt x="1162" y="3172"/>
                  </a:lnTo>
                  <a:lnTo>
                    <a:pt x="996" y="3227"/>
                  </a:lnTo>
                  <a:lnTo>
                    <a:pt x="849" y="3283"/>
                  </a:lnTo>
                  <a:lnTo>
                    <a:pt x="720" y="3338"/>
                  </a:lnTo>
                  <a:lnTo>
                    <a:pt x="591" y="3412"/>
                  </a:lnTo>
                  <a:lnTo>
                    <a:pt x="480" y="3504"/>
                  </a:lnTo>
                  <a:lnTo>
                    <a:pt x="369" y="3596"/>
                  </a:lnTo>
                  <a:lnTo>
                    <a:pt x="296" y="3688"/>
                  </a:lnTo>
                  <a:lnTo>
                    <a:pt x="203" y="3799"/>
                  </a:lnTo>
                  <a:lnTo>
                    <a:pt x="148" y="3909"/>
                  </a:lnTo>
                  <a:lnTo>
                    <a:pt x="93" y="4039"/>
                  </a:lnTo>
                  <a:lnTo>
                    <a:pt x="56" y="4168"/>
                  </a:lnTo>
                  <a:lnTo>
                    <a:pt x="19" y="4315"/>
                  </a:lnTo>
                  <a:lnTo>
                    <a:pt x="1" y="4463"/>
                  </a:lnTo>
                  <a:lnTo>
                    <a:pt x="1" y="4610"/>
                  </a:lnTo>
                  <a:lnTo>
                    <a:pt x="1" y="4739"/>
                  </a:lnTo>
                  <a:lnTo>
                    <a:pt x="19" y="4868"/>
                  </a:lnTo>
                  <a:lnTo>
                    <a:pt x="37" y="5016"/>
                  </a:lnTo>
                  <a:lnTo>
                    <a:pt x="74" y="5126"/>
                  </a:lnTo>
                  <a:lnTo>
                    <a:pt x="130" y="5255"/>
                  </a:lnTo>
                  <a:lnTo>
                    <a:pt x="259" y="5477"/>
                  </a:lnTo>
                  <a:lnTo>
                    <a:pt x="332" y="5587"/>
                  </a:lnTo>
                  <a:lnTo>
                    <a:pt x="406" y="5680"/>
                  </a:lnTo>
                  <a:lnTo>
                    <a:pt x="498" y="5772"/>
                  </a:lnTo>
                  <a:lnTo>
                    <a:pt x="609" y="5845"/>
                  </a:lnTo>
                  <a:lnTo>
                    <a:pt x="720" y="5919"/>
                  </a:lnTo>
                  <a:lnTo>
                    <a:pt x="830" y="5993"/>
                  </a:lnTo>
                  <a:lnTo>
                    <a:pt x="941" y="6048"/>
                  </a:lnTo>
                  <a:lnTo>
                    <a:pt x="1070" y="6085"/>
                  </a:lnTo>
                  <a:lnTo>
                    <a:pt x="1199" y="6104"/>
                  </a:lnTo>
                  <a:lnTo>
                    <a:pt x="1347" y="6122"/>
                  </a:lnTo>
                  <a:lnTo>
                    <a:pt x="1476" y="6140"/>
                  </a:lnTo>
                  <a:lnTo>
                    <a:pt x="1605" y="6140"/>
                  </a:lnTo>
                  <a:lnTo>
                    <a:pt x="1734" y="6122"/>
                  </a:lnTo>
                  <a:lnTo>
                    <a:pt x="1863" y="6085"/>
                  </a:lnTo>
                  <a:lnTo>
                    <a:pt x="2103" y="6011"/>
                  </a:lnTo>
                  <a:lnTo>
                    <a:pt x="2342" y="5882"/>
                  </a:lnTo>
                  <a:lnTo>
                    <a:pt x="2434" y="5809"/>
                  </a:lnTo>
                  <a:lnTo>
                    <a:pt x="2545" y="5716"/>
                  </a:lnTo>
                  <a:lnTo>
                    <a:pt x="2637" y="5624"/>
                  </a:lnTo>
                  <a:lnTo>
                    <a:pt x="2711" y="5532"/>
                  </a:lnTo>
                  <a:lnTo>
                    <a:pt x="2803" y="5421"/>
                  </a:lnTo>
                  <a:lnTo>
                    <a:pt x="2858" y="5292"/>
                  </a:lnTo>
                  <a:lnTo>
                    <a:pt x="2914" y="5163"/>
                  </a:lnTo>
                  <a:lnTo>
                    <a:pt x="2969" y="5016"/>
                  </a:lnTo>
                  <a:lnTo>
                    <a:pt x="3006" y="4887"/>
                  </a:lnTo>
                  <a:lnTo>
                    <a:pt x="3024" y="4739"/>
                  </a:lnTo>
                  <a:lnTo>
                    <a:pt x="3024" y="4610"/>
                  </a:lnTo>
                  <a:lnTo>
                    <a:pt x="3006" y="4481"/>
                  </a:lnTo>
                  <a:lnTo>
                    <a:pt x="2988" y="4334"/>
                  </a:lnTo>
                  <a:lnTo>
                    <a:pt x="2951" y="4204"/>
                  </a:lnTo>
                  <a:lnTo>
                    <a:pt x="2877" y="4075"/>
                  </a:lnTo>
                  <a:lnTo>
                    <a:pt x="2822" y="3928"/>
                  </a:lnTo>
                  <a:lnTo>
                    <a:pt x="2729" y="3799"/>
                  </a:lnTo>
                  <a:lnTo>
                    <a:pt x="2619" y="3651"/>
                  </a:lnTo>
                  <a:lnTo>
                    <a:pt x="2490" y="3522"/>
                  </a:lnTo>
                  <a:lnTo>
                    <a:pt x="2361" y="3393"/>
                  </a:lnTo>
                  <a:lnTo>
                    <a:pt x="2047" y="3117"/>
                  </a:lnTo>
                  <a:lnTo>
                    <a:pt x="2213" y="3098"/>
                  </a:lnTo>
                  <a:lnTo>
                    <a:pt x="2379" y="3061"/>
                  </a:lnTo>
                  <a:lnTo>
                    <a:pt x="2545" y="3006"/>
                  </a:lnTo>
                  <a:lnTo>
                    <a:pt x="2674" y="2951"/>
                  </a:lnTo>
                  <a:lnTo>
                    <a:pt x="2822" y="2895"/>
                  </a:lnTo>
                  <a:lnTo>
                    <a:pt x="2932" y="2803"/>
                  </a:lnTo>
                  <a:lnTo>
                    <a:pt x="3043" y="2729"/>
                  </a:lnTo>
                  <a:lnTo>
                    <a:pt x="3153" y="2637"/>
                  </a:lnTo>
                  <a:lnTo>
                    <a:pt x="3246" y="2527"/>
                  </a:lnTo>
                  <a:lnTo>
                    <a:pt x="3338" y="2416"/>
                  </a:lnTo>
                  <a:lnTo>
                    <a:pt x="3485" y="2158"/>
                  </a:lnTo>
                  <a:lnTo>
                    <a:pt x="3596" y="1881"/>
                  </a:lnTo>
                  <a:lnTo>
                    <a:pt x="3686" y="1595"/>
                  </a:lnTo>
                  <a:lnTo>
                    <a:pt x="3559" y="1107"/>
                  </a:lnTo>
                  <a:lnTo>
                    <a:pt x="3504" y="978"/>
                  </a:lnTo>
                  <a:lnTo>
                    <a:pt x="3448" y="849"/>
                  </a:lnTo>
                  <a:lnTo>
                    <a:pt x="3393" y="738"/>
                  </a:lnTo>
                  <a:lnTo>
                    <a:pt x="3319" y="627"/>
                  </a:lnTo>
                  <a:lnTo>
                    <a:pt x="3227" y="517"/>
                  </a:lnTo>
                  <a:lnTo>
                    <a:pt x="3135" y="425"/>
                  </a:lnTo>
                  <a:lnTo>
                    <a:pt x="3043" y="332"/>
                  </a:lnTo>
                  <a:lnTo>
                    <a:pt x="2932" y="259"/>
                  </a:lnTo>
                  <a:lnTo>
                    <a:pt x="2822" y="185"/>
                  </a:lnTo>
                  <a:lnTo>
                    <a:pt x="2711" y="130"/>
                  </a:lnTo>
                  <a:lnTo>
                    <a:pt x="2582" y="74"/>
                  </a:lnTo>
                  <a:lnTo>
                    <a:pt x="2453" y="37"/>
                  </a:lnTo>
                  <a:lnTo>
                    <a:pt x="2324" y="19"/>
                  </a:lnTo>
                  <a:lnTo>
                    <a:pt x="2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5" name="Google Shape;5055;p21"/>
            <p:cNvSpPr/>
            <p:nvPr/>
          </p:nvSpPr>
          <p:spPr>
            <a:xfrm>
              <a:off x="5720400" y="976550"/>
              <a:ext cx="153525" cy="90375"/>
            </a:xfrm>
            <a:custGeom>
              <a:avLst/>
              <a:gdLst/>
              <a:ahLst/>
              <a:cxnLst/>
              <a:rect l="l" t="t" r="r" b="b"/>
              <a:pathLst>
                <a:path w="6141" h="3615" extrusionOk="0">
                  <a:moveTo>
                    <a:pt x="1384" y="1"/>
                  </a:moveTo>
                  <a:lnTo>
                    <a:pt x="1236" y="19"/>
                  </a:lnTo>
                  <a:lnTo>
                    <a:pt x="997" y="93"/>
                  </a:lnTo>
                  <a:lnTo>
                    <a:pt x="757" y="204"/>
                  </a:lnTo>
                  <a:lnTo>
                    <a:pt x="554" y="333"/>
                  </a:lnTo>
                  <a:lnTo>
                    <a:pt x="443" y="425"/>
                  </a:lnTo>
                  <a:lnTo>
                    <a:pt x="370" y="517"/>
                  </a:lnTo>
                  <a:lnTo>
                    <a:pt x="277" y="628"/>
                  </a:lnTo>
                  <a:lnTo>
                    <a:pt x="204" y="739"/>
                  </a:lnTo>
                  <a:lnTo>
                    <a:pt x="148" y="849"/>
                  </a:lnTo>
                  <a:lnTo>
                    <a:pt x="93" y="978"/>
                  </a:lnTo>
                  <a:lnTo>
                    <a:pt x="56" y="1107"/>
                  </a:lnTo>
                  <a:lnTo>
                    <a:pt x="19" y="1236"/>
                  </a:lnTo>
                  <a:lnTo>
                    <a:pt x="1" y="1494"/>
                  </a:lnTo>
                  <a:lnTo>
                    <a:pt x="19" y="1753"/>
                  </a:lnTo>
                  <a:lnTo>
                    <a:pt x="75" y="1992"/>
                  </a:lnTo>
                  <a:lnTo>
                    <a:pt x="112" y="2121"/>
                  </a:lnTo>
                  <a:lnTo>
                    <a:pt x="167" y="2232"/>
                  </a:lnTo>
                  <a:lnTo>
                    <a:pt x="222" y="2343"/>
                  </a:lnTo>
                  <a:lnTo>
                    <a:pt x="296" y="2435"/>
                  </a:lnTo>
                  <a:lnTo>
                    <a:pt x="388" y="2527"/>
                  </a:lnTo>
                  <a:lnTo>
                    <a:pt x="480" y="2619"/>
                  </a:lnTo>
                  <a:lnTo>
                    <a:pt x="591" y="2693"/>
                  </a:lnTo>
                  <a:lnTo>
                    <a:pt x="702" y="2748"/>
                  </a:lnTo>
                  <a:lnTo>
                    <a:pt x="849" y="2822"/>
                  </a:lnTo>
                  <a:lnTo>
                    <a:pt x="1015" y="2877"/>
                  </a:lnTo>
                  <a:lnTo>
                    <a:pt x="1162" y="2914"/>
                  </a:lnTo>
                  <a:lnTo>
                    <a:pt x="1347" y="2951"/>
                  </a:lnTo>
                  <a:lnTo>
                    <a:pt x="1513" y="2970"/>
                  </a:lnTo>
                  <a:lnTo>
                    <a:pt x="1679" y="2970"/>
                  </a:lnTo>
                  <a:lnTo>
                    <a:pt x="1845" y="2951"/>
                  </a:lnTo>
                  <a:lnTo>
                    <a:pt x="1992" y="2914"/>
                  </a:lnTo>
                  <a:lnTo>
                    <a:pt x="2140" y="2877"/>
                  </a:lnTo>
                  <a:lnTo>
                    <a:pt x="2269" y="2804"/>
                  </a:lnTo>
                  <a:lnTo>
                    <a:pt x="2398" y="2711"/>
                  </a:lnTo>
                  <a:lnTo>
                    <a:pt x="2527" y="2619"/>
                  </a:lnTo>
                  <a:lnTo>
                    <a:pt x="2785" y="2398"/>
                  </a:lnTo>
                  <a:lnTo>
                    <a:pt x="3025" y="2177"/>
                  </a:lnTo>
                  <a:lnTo>
                    <a:pt x="3154" y="2545"/>
                  </a:lnTo>
                  <a:lnTo>
                    <a:pt x="3320" y="2859"/>
                  </a:lnTo>
                  <a:lnTo>
                    <a:pt x="3393" y="2988"/>
                  </a:lnTo>
                  <a:lnTo>
                    <a:pt x="3486" y="3117"/>
                  </a:lnTo>
                  <a:lnTo>
                    <a:pt x="3596" y="3209"/>
                  </a:lnTo>
                  <a:lnTo>
                    <a:pt x="3689" y="3320"/>
                  </a:lnTo>
                  <a:lnTo>
                    <a:pt x="3799" y="3394"/>
                  </a:lnTo>
                  <a:lnTo>
                    <a:pt x="3910" y="3467"/>
                  </a:lnTo>
                  <a:lnTo>
                    <a:pt x="4039" y="3523"/>
                  </a:lnTo>
                  <a:lnTo>
                    <a:pt x="4168" y="3560"/>
                  </a:lnTo>
                  <a:lnTo>
                    <a:pt x="4297" y="3596"/>
                  </a:lnTo>
                  <a:lnTo>
                    <a:pt x="4444" y="3615"/>
                  </a:lnTo>
                  <a:lnTo>
                    <a:pt x="4739" y="3615"/>
                  </a:lnTo>
                  <a:lnTo>
                    <a:pt x="4887" y="3596"/>
                  </a:lnTo>
                  <a:lnTo>
                    <a:pt x="5016" y="3560"/>
                  </a:lnTo>
                  <a:lnTo>
                    <a:pt x="5145" y="3523"/>
                  </a:lnTo>
                  <a:lnTo>
                    <a:pt x="5274" y="3467"/>
                  </a:lnTo>
                  <a:lnTo>
                    <a:pt x="5385" y="3394"/>
                  </a:lnTo>
                  <a:lnTo>
                    <a:pt x="5495" y="3338"/>
                  </a:lnTo>
                  <a:lnTo>
                    <a:pt x="5606" y="3246"/>
                  </a:lnTo>
                  <a:lnTo>
                    <a:pt x="5698" y="3154"/>
                  </a:lnTo>
                  <a:lnTo>
                    <a:pt x="5790" y="3062"/>
                  </a:lnTo>
                  <a:lnTo>
                    <a:pt x="5864" y="2951"/>
                  </a:lnTo>
                  <a:lnTo>
                    <a:pt x="5938" y="2840"/>
                  </a:lnTo>
                  <a:lnTo>
                    <a:pt x="6012" y="2730"/>
                  </a:lnTo>
                  <a:lnTo>
                    <a:pt x="6049" y="2601"/>
                  </a:lnTo>
                  <a:lnTo>
                    <a:pt x="6085" y="2472"/>
                  </a:lnTo>
                  <a:lnTo>
                    <a:pt x="6122" y="2324"/>
                  </a:lnTo>
                  <a:lnTo>
                    <a:pt x="6141" y="2195"/>
                  </a:lnTo>
                  <a:lnTo>
                    <a:pt x="6141" y="2066"/>
                  </a:lnTo>
                  <a:lnTo>
                    <a:pt x="6141" y="1937"/>
                  </a:lnTo>
                  <a:lnTo>
                    <a:pt x="6085" y="1679"/>
                  </a:lnTo>
                  <a:lnTo>
                    <a:pt x="6012" y="1439"/>
                  </a:lnTo>
                  <a:lnTo>
                    <a:pt x="5883" y="1218"/>
                  </a:lnTo>
                  <a:lnTo>
                    <a:pt x="5717" y="1015"/>
                  </a:lnTo>
                  <a:lnTo>
                    <a:pt x="5532" y="849"/>
                  </a:lnTo>
                  <a:lnTo>
                    <a:pt x="5422" y="775"/>
                  </a:lnTo>
                  <a:lnTo>
                    <a:pt x="5311" y="702"/>
                  </a:lnTo>
                  <a:lnTo>
                    <a:pt x="5200" y="646"/>
                  </a:lnTo>
                  <a:lnTo>
                    <a:pt x="5090" y="609"/>
                  </a:lnTo>
                  <a:lnTo>
                    <a:pt x="4924" y="573"/>
                  </a:lnTo>
                  <a:lnTo>
                    <a:pt x="4776" y="536"/>
                  </a:lnTo>
                  <a:lnTo>
                    <a:pt x="4481" y="536"/>
                  </a:lnTo>
                  <a:lnTo>
                    <a:pt x="4352" y="554"/>
                  </a:lnTo>
                  <a:lnTo>
                    <a:pt x="4205" y="591"/>
                  </a:lnTo>
                  <a:lnTo>
                    <a:pt x="4076" y="628"/>
                  </a:lnTo>
                  <a:lnTo>
                    <a:pt x="3947" y="683"/>
                  </a:lnTo>
                  <a:lnTo>
                    <a:pt x="3818" y="775"/>
                  </a:lnTo>
                  <a:lnTo>
                    <a:pt x="3707" y="849"/>
                  </a:lnTo>
                  <a:lnTo>
                    <a:pt x="3578" y="960"/>
                  </a:lnTo>
                  <a:lnTo>
                    <a:pt x="3467" y="1089"/>
                  </a:lnTo>
                  <a:lnTo>
                    <a:pt x="3357" y="1218"/>
                  </a:lnTo>
                  <a:lnTo>
                    <a:pt x="3246" y="1365"/>
                  </a:lnTo>
                  <a:lnTo>
                    <a:pt x="3062" y="1716"/>
                  </a:lnTo>
                  <a:lnTo>
                    <a:pt x="3006" y="1365"/>
                  </a:lnTo>
                  <a:lnTo>
                    <a:pt x="2933" y="1052"/>
                  </a:lnTo>
                  <a:lnTo>
                    <a:pt x="2896" y="904"/>
                  </a:lnTo>
                  <a:lnTo>
                    <a:pt x="2840" y="775"/>
                  </a:lnTo>
                  <a:lnTo>
                    <a:pt x="2767" y="646"/>
                  </a:lnTo>
                  <a:lnTo>
                    <a:pt x="2693" y="536"/>
                  </a:lnTo>
                  <a:lnTo>
                    <a:pt x="2601" y="425"/>
                  </a:lnTo>
                  <a:lnTo>
                    <a:pt x="2508" y="333"/>
                  </a:lnTo>
                  <a:lnTo>
                    <a:pt x="2416" y="259"/>
                  </a:lnTo>
                  <a:lnTo>
                    <a:pt x="2306" y="185"/>
                  </a:lnTo>
                  <a:lnTo>
                    <a:pt x="2195" y="130"/>
                  </a:lnTo>
                  <a:lnTo>
                    <a:pt x="2066" y="75"/>
                  </a:lnTo>
                  <a:lnTo>
                    <a:pt x="1937" y="38"/>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6" name="Google Shape;5056;p21"/>
            <p:cNvSpPr/>
            <p:nvPr/>
          </p:nvSpPr>
          <p:spPr>
            <a:xfrm>
              <a:off x="5274675" y="242250"/>
              <a:ext cx="77000" cy="77025"/>
            </a:xfrm>
            <a:custGeom>
              <a:avLst/>
              <a:gdLst/>
              <a:ahLst/>
              <a:cxnLst/>
              <a:rect l="l" t="t" r="r" b="b"/>
              <a:pathLst>
                <a:path w="3080" h="3081" extrusionOk="0">
                  <a:moveTo>
                    <a:pt x="1420" y="1"/>
                  </a:moveTo>
                  <a:lnTo>
                    <a:pt x="1272" y="19"/>
                  </a:lnTo>
                  <a:lnTo>
                    <a:pt x="1125" y="56"/>
                  </a:lnTo>
                  <a:lnTo>
                    <a:pt x="977" y="112"/>
                  </a:lnTo>
                  <a:lnTo>
                    <a:pt x="848" y="167"/>
                  </a:lnTo>
                  <a:lnTo>
                    <a:pt x="719" y="241"/>
                  </a:lnTo>
                  <a:lnTo>
                    <a:pt x="609" y="333"/>
                  </a:lnTo>
                  <a:lnTo>
                    <a:pt x="498" y="425"/>
                  </a:lnTo>
                  <a:lnTo>
                    <a:pt x="387" y="536"/>
                  </a:lnTo>
                  <a:lnTo>
                    <a:pt x="295" y="646"/>
                  </a:lnTo>
                  <a:lnTo>
                    <a:pt x="221" y="775"/>
                  </a:lnTo>
                  <a:lnTo>
                    <a:pt x="148" y="904"/>
                  </a:lnTo>
                  <a:lnTo>
                    <a:pt x="92" y="1033"/>
                  </a:lnTo>
                  <a:lnTo>
                    <a:pt x="56" y="1181"/>
                  </a:lnTo>
                  <a:lnTo>
                    <a:pt x="19" y="1328"/>
                  </a:lnTo>
                  <a:lnTo>
                    <a:pt x="0" y="1494"/>
                  </a:lnTo>
                  <a:lnTo>
                    <a:pt x="19" y="1642"/>
                  </a:lnTo>
                  <a:lnTo>
                    <a:pt x="37" y="1808"/>
                  </a:lnTo>
                  <a:lnTo>
                    <a:pt x="56" y="1955"/>
                  </a:lnTo>
                  <a:lnTo>
                    <a:pt x="111" y="2103"/>
                  </a:lnTo>
                  <a:lnTo>
                    <a:pt x="166" y="2232"/>
                  </a:lnTo>
                  <a:lnTo>
                    <a:pt x="240" y="2361"/>
                  </a:lnTo>
                  <a:lnTo>
                    <a:pt x="332" y="2490"/>
                  </a:lnTo>
                  <a:lnTo>
                    <a:pt x="424" y="2601"/>
                  </a:lnTo>
                  <a:lnTo>
                    <a:pt x="535" y="2711"/>
                  </a:lnTo>
                  <a:lnTo>
                    <a:pt x="646" y="2804"/>
                  </a:lnTo>
                  <a:lnTo>
                    <a:pt x="775" y="2877"/>
                  </a:lnTo>
                  <a:lnTo>
                    <a:pt x="922" y="2951"/>
                  </a:lnTo>
                  <a:lnTo>
                    <a:pt x="1051" y="3006"/>
                  </a:lnTo>
                  <a:lnTo>
                    <a:pt x="1199" y="3043"/>
                  </a:lnTo>
                  <a:lnTo>
                    <a:pt x="1365" y="3062"/>
                  </a:lnTo>
                  <a:lnTo>
                    <a:pt x="1512" y="3080"/>
                  </a:lnTo>
                  <a:lnTo>
                    <a:pt x="1678" y="3080"/>
                  </a:lnTo>
                  <a:lnTo>
                    <a:pt x="1826" y="3062"/>
                  </a:lnTo>
                  <a:lnTo>
                    <a:pt x="1973" y="3025"/>
                  </a:lnTo>
                  <a:lnTo>
                    <a:pt x="2121" y="2969"/>
                  </a:lnTo>
                  <a:lnTo>
                    <a:pt x="2250" y="2914"/>
                  </a:lnTo>
                  <a:lnTo>
                    <a:pt x="2379" y="2840"/>
                  </a:lnTo>
                  <a:lnTo>
                    <a:pt x="2489" y="2767"/>
                  </a:lnTo>
                  <a:lnTo>
                    <a:pt x="2600" y="2656"/>
                  </a:lnTo>
                  <a:lnTo>
                    <a:pt x="2711" y="2564"/>
                  </a:lnTo>
                  <a:lnTo>
                    <a:pt x="2803" y="2435"/>
                  </a:lnTo>
                  <a:lnTo>
                    <a:pt x="2877" y="2324"/>
                  </a:lnTo>
                  <a:lnTo>
                    <a:pt x="2950" y="2195"/>
                  </a:lnTo>
                  <a:lnTo>
                    <a:pt x="3006" y="2048"/>
                  </a:lnTo>
                  <a:lnTo>
                    <a:pt x="3042" y="1900"/>
                  </a:lnTo>
                  <a:lnTo>
                    <a:pt x="3079" y="1753"/>
                  </a:lnTo>
                  <a:lnTo>
                    <a:pt x="3079" y="1605"/>
                  </a:lnTo>
                  <a:lnTo>
                    <a:pt x="3079" y="1439"/>
                  </a:lnTo>
                  <a:lnTo>
                    <a:pt x="3061" y="1292"/>
                  </a:lnTo>
                  <a:lnTo>
                    <a:pt x="3024" y="1126"/>
                  </a:lnTo>
                  <a:lnTo>
                    <a:pt x="2987" y="997"/>
                  </a:lnTo>
                  <a:lnTo>
                    <a:pt x="2932" y="849"/>
                  </a:lnTo>
                  <a:lnTo>
                    <a:pt x="2840" y="720"/>
                  </a:lnTo>
                  <a:lnTo>
                    <a:pt x="2766" y="591"/>
                  </a:lnTo>
                  <a:lnTo>
                    <a:pt x="2674" y="480"/>
                  </a:lnTo>
                  <a:lnTo>
                    <a:pt x="2563" y="388"/>
                  </a:lnTo>
                  <a:lnTo>
                    <a:pt x="2434" y="296"/>
                  </a:lnTo>
                  <a:lnTo>
                    <a:pt x="2305" y="204"/>
                  </a:lnTo>
                  <a:lnTo>
                    <a:pt x="2176" y="130"/>
                  </a:lnTo>
                  <a:lnTo>
                    <a:pt x="2028" y="75"/>
                  </a:lnTo>
                  <a:lnTo>
                    <a:pt x="1881" y="38"/>
                  </a:lnTo>
                  <a:lnTo>
                    <a:pt x="1733" y="19"/>
                  </a:lnTo>
                  <a:lnTo>
                    <a:pt x="15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7" name="Google Shape;5057;p21"/>
            <p:cNvSpPr/>
            <p:nvPr/>
          </p:nvSpPr>
          <p:spPr>
            <a:xfrm>
              <a:off x="6182750" y="1141575"/>
              <a:ext cx="76075" cy="76100"/>
            </a:xfrm>
            <a:custGeom>
              <a:avLst/>
              <a:gdLst/>
              <a:ahLst/>
              <a:cxnLst/>
              <a:rect l="l" t="t" r="r" b="b"/>
              <a:pathLst>
                <a:path w="3043" h="3044" extrusionOk="0">
                  <a:moveTo>
                    <a:pt x="1420" y="1"/>
                  </a:moveTo>
                  <a:lnTo>
                    <a:pt x="1254" y="19"/>
                  </a:lnTo>
                  <a:lnTo>
                    <a:pt x="1107" y="56"/>
                  </a:lnTo>
                  <a:lnTo>
                    <a:pt x="959" y="111"/>
                  </a:lnTo>
                  <a:lnTo>
                    <a:pt x="830" y="167"/>
                  </a:lnTo>
                  <a:lnTo>
                    <a:pt x="701" y="241"/>
                  </a:lnTo>
                  <a:lnTo>
                    <a:pt x="572" y="333"/>
                  </a:lnTo>
                  <a:lnTo>
                    <a:pt x="461" y="425"/>
                  </a:lnTo>
                  <a:lnTo>
                    <a:pt x="351" y="536"/>
                  </a:lnTo>
                  <a:lnTo>
                    <a:pt x="277" y="646"/>
                  </a:lnTo>
                  <a:lnTo>
                    <a:pt x="185" y="775"/>
                  </a:lnTo>
                  <a:lnTo>
                    <a:pt x="129" y="904"/>
                  </a:lnTo>
                  <a:lnTo>
                    <a:pt x="74" y="1052"/>
                  </a:lnTo>
                  <a:lnTo>
                    <a:pt x="37" y="1199"/>
                  </a:lnTo>
                  <a:lnTo>
                    <a:pt x="0" y="1365"/>
                  </a:lnTo>
                  <a:lnTo>
                    <a:pt x="0" y="1513"/>
                  </a:lnTo>
                  <a:lnTo>
                    <a:pt x="0" y="1679"/>
                  </a:lnTo>
                  <a:lnTo>
                    <a:pt x="37" y="1826"/>
                  </a:lnTo>
                  <a:lnTo>
                    <a:pt x="56" y="1974"/>
                  </a:lnTo>
                  <a:lnTo>
                    <a:pt x="111" y="2121"/>
                  </a:lnTo>
                  <a:lnTo>
                    <a:pt x="185" y="2250"/>
                  </a:lnTo>
                  <a:lnTo>
                    <a:pt x="258" y="2379"/>
                  </a:lnTo>
                  <a:lnTo>
                    <a:pt x="332" y="2490"/>
                  </a:lnTo>
                  <a:lnTo>
                    <a:pt x="424" y="2601"/>
                  </a:lnTo>
                  <a:lnTo>
                    <a:pt x="535" y="2693"/>
                  </a:lnTo>
                  <a:lnTo>
                    <a:pt x="646" y="2785"/>
                  </a:lnTo>
                  <a:lnTo>
                    <a:pt x="775" y="2859"/>
                  </a:lnTo>
                  <a:lnTo>
                    <a:pt x="904" y="2933"/>
                  </a:lnTo>
                  <a:lnTo>
                    <a:pt x="1051" y="2988"/>
                  </a:lnTo>
                  <a:lnTo>
                    <a:pt x="1199" y="3025"/>
                  </a:lnTo>
                  <a:lnTo>
                    <a:pt x="1346" y="3043"/>
                  </a:lnTo>
                  <a:lnTo>
                    <a:pt x="1660" y="3043"/>
                  </a:lnTo>
                  <a:lnTo>
                    <a:pt x="1807" y="3025"/>
                  </a:lnTo>
                  <a:lnTo>
                    <a:pt x="1955" y="2988"/>
                  </a:lnTo>
                  <a:lnTo>
                    <a:pt x="2102" y="2951"/>
                  </a:lnTo>
                  <a:lnTo>
                    <a:pt x="2231" y="2877"/>
                  </a:lnTo>
                  <a:lnTo>
                    <a:pt x="2360" y="2803"/>
                  </a:lnTo>
                  <a:lnTo>
                    <a:pt x="2471" y="2730"/>
                  </a:lnTo>
                  <a:lnTo>
                    <a:pt x="2582" y="2638"/>
                  </a:lnTo>
                  <a:lnTo>
                    <a:pt x="2692" y="2527"/>
                  </a:lnTo>
                  <a:lnTo>
                    <a:pt x="2784" y="2416"/>
                  </a:lnTo>
                  <a:lnTo>
                    <a:pt x="2858" y="2287"/>
                  </a:lnTo>
                  <a:lnTo>
                    <a:pt x="2914" y="2158"/>
                  </a:lnTo>
                  <a:lnTo>
                    <a:pt x="2969" y="2011"/>
                  </a:lnTo>
                  <a:lnTo>
                    <a:pt x="3006" y="1863"/>
                  </a:lnTo>
                  <a:lnTo>
                    <a:pt x="3043" y="1716"/>
                  </a:lnTo>
                  <a:lnTo>
                    <a:pt x="3043" y="1568"/>
                  </a:lnTo>
                  <a:lnTo>
                    <a:pt x="3043" y="1402"/>
                  </a:lnTo>
                  <a:lnTo>
                    <a:pt x="3024" y="1255"/>
                  </a:lnTo>
                  <a:lnTo>
                    <a:pt x="2987" y="1107"/>
                  </a:lnTo>
                  <a:lnTo>
                    <a:pt x="2950" y="960"/>
                  </a:lnTo>
                  <a:lnTo>
                    <a:pt x="2877" y="831"/>
                  </a:lnTo>
                  <a:lnTo>
                    <a:pt x="2803" y="702"/>
                  </a:lnTo>
                  <a:lnTo>
                    <a:pt x="2729" y="591"/>
                  </a:lnTo>
                  <a:lnTo>
                    <a:pt x="2637" y="480"/>
                  </a:lnTo>
                  <a:lnTo>
                    <a:pt x="2526" y="370"/>
                  </a:lnTo>
                  <a:lnTo>
                    <a:pt x="2416" y="277"/>
                  </a:lnTo>
                  <a:lnTo>
                    <a:pt x="2287" y="204"/>
                  </a:lnTo>
                  <a:lnTo>
                    <a:pt x="2158" y="130"/>
                  </a:lnTo>
                  <a:lnTo>
                    <a:pt x="2029" y="75"/>
                  </a:lnTo>
                  <a:lnTo>
                    <a:pt x="1881" y="38"/>
                  </a:lnTo>
                  <a:lnTo>
                    <a:pt x="1734"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8" name="Google Shape;5058;p21"/>
            <p:cNvSpPr/>
            <p:nvPr/>
          </p:nvSpPr>
          <p:spPr>
            <a:xfrm>
              <a:off x="6103000" y="1127300"/>
              <a:ext cx="76075" cy="76550"/>
            </a:xfrm>
            <a:custGeom>
              <a:avLst/>
              <a:gdLst/>
              <a:ahLst/>
              <a:cxnLst/>
              <a:rect l="l" t="t" r="r" b="b"/>
              <a:pathLst>
                <a:path w="3043" h="3062" extrusionOk="0">
                  <a:moveTo>
                    <a:pt x="1531" y="0"/>
                  </a:moveTo>
                  <a:lnTo>
                    <a:pt x="1383" y="19"/>
                  </a:lnTo>
                  <a:lnTo>
                    <a:pt x="1217" y="37"/>
                  </a:lnTo>
                  <a:lnTo>
                    <a:pt x="1070" y="74"/>
                  </a:lnTo>
                  <a:lnTo>
                    <a:pt x="941" y="111"/>
                  </a:lnTo>
                  <a:lnTo>
                    <a:pt x="793" y="185"/>
                  </a:lnTo>
                  <a:lnTo>
                    <a:pt x="683" y="258"/>
                  </a:lnTo>
                  <a:lnTo>
                    <a:pt x="554" y="332"/>
                  </a:lnTo>
                  <a:lnTo>
                    <a:pt x="443" y="424"/>
                  </a:lnTo>
                  <a:lnTo>
                    <a:pt x="351" y="535"/>
                  </a:lnTo>
                  <a:lnTo>
                    <a:pt x="259" y="646"/>
                  </a:lnTo>
                  <a:lnTo>
                    <a:pt x="185" y="775"/>
                  </a:lnTo>
                  <a:lnTo>
                    <a:pt x="111" y="904"/>
                  </a:lnTo>
                  <a:lnTo>
                    <a:pt x="74" y="1051"/>
                  </a:lnTo>
                  <a:lnTo>
                    <a:pt x="37" y="1199"/>
                  </a:lnTo>
                  <a:lnTo>
                    <a:pt x="1" y="1346"/>
                  </a:lnTo>
                  <a:lnTo>
                    <a:pt x="1" y="1494"/>
                  </a:lnTo>
                  <a:lnTo>
                    <a:pt x="1" y="1660"/>
                  </a:lnTo>
                  <a:lnTo>
                    <a:pt x="19" y="1807"/>
                  </a:lnTo>
                  <a:lnTo>
                    <a:pt x="56" y="1973"/>
                  </a:lnTo>
                  <a:lnTo>
                    <a:pt x="111" y="2102"/>
                  </a:lnTo>
                  <a:lnTo>
                    <a:pt x="166" y="2250"/>
                  </a:lnTo>
                  <a:lnTo>
                    <a:pt x="240" y="2379"/>
                  </a:lnTo>
                  <a:lnTo>
                    <a:pt x="332" y="2489"/>
                  </a:lnTo>
                  <a:lnTo>
                    <a:pt x="425" y="2600"/>
                  </a:lnTo>
                  <a:lnTo>
                    <a:pt x="535" y="2711"/>
                  </a:lnTo>
                  <a:lnTo>
                    <a:pt x="664" y="2803"/>
                  </a:lnTo>
                  <a:lnTo>
                    <a:pt x="793" y="2877"/>
                  </a:lnTo>
                  <a:lnTo>
                    <a:pt x="922" y="2932"/>
                  </a:lnTo>
                  <a:lnTo>
                    <a:pt x="1070" y="2987"/>
                  </a:lnTo>
                  <a:lnTo>
                    <a:pt x="1217" y="3024"/>
                  </a:lnTo>
                  <a:lnTo>
                    <a:pt x="1365" y="3043"/>
                  </a:lnTo>
                  <a:lnTo>
                    <a:pt x="1531" y="3061"/>
                  </a:lnTo>
                  <a:lnTo>
                    <a:pt x="1678" y="3043"/>
                  </a:lnTo>
                  <a:lnTo>
                    <a:pt x="1844" y="3024"/>
                  </a:lnTo>
                  <a:lnTo>
                    <a:pt x="1992" y="2987"/>
                  </a:lnTo>
                  <a:lnTo>
                    <a:pt x="2121" y="2932"/>
                  </a:lnTo>
                  <a:lnTo>
                    <a:pt x="2250" y="2858"/>
                  </a:lnTo>
                  <a:lnTo>
                    <a:pt x="2379" y="2784"/>
                  </a:lnTo>
                  <a:lnTo>
                    <a:pt x="2490" y="2711"/>
                  </a:lnTo>
                  <a:lnTo>
                    <a:pt x="2600" y="2600"/>
                  </a:lnTo>
                  <a:lnTo>
                    <a:pt x="2693" y="2508"/>
                  </a:lnTo>
                  <a:lnTo>
                    <a:pt x="2785" y="2379"/>
                  </a:lnTo>
                  <a:lnTo>
                    <a:pt x="2858" y="2250"/>
                  </a:lnTo>
                  <a:lnTo>
                    <a:pt x="2932" y="2121"/>
                  </a:lnTo>
                  <a:lnTo>
                    <a:pt x="2969" y="1992"/>
                  </a:lnTo>
                  <a:lnTo>
                    <a:pt x="3006" y="1844"/>
                  </a:lnTo>
                  <a:lnTo>
                    <a:pt x="3043" y="1678"/>
                  </a:lnTo>
                  <a:lnTo>
                    <a:pt x="3043" y="1531"/>
                  </a:lnTo>
                  <a:lnTo>
                    <a:pt x="3043" y="1365"/>
                  </a:lnTo>
                  <a:lnTo>
                    <a:pt x="3006" y="1217"/>
                  </a:lnTo>
                  <a:lnTo>
                    <a:pt x="2969" y="1070"/>
                  </a:lnTo>
                  <a:lnTo>
                    <a:pt x="2932" y="941"/>
                  </a:lnTo>
                  <a:lnTo>
                    <a:pt x="2858" y="793"/>
                  </a:lnTo>
                  <a:lnTo>
                    <a:pt x="2785" y="682"/>
                  </a:lnTo>
                  <a:lnTo>
                    <a:pt x="2711" y="553"/>
                  </a:lnTo>
                  <a:lnTo>
                    <a:pt x="2600" y="443"/>
                  </a:lnTo>
                  <a:lnTo>
                    <a:pt x="2508" y="351"/>
                  </a:lnTo>
                  <a:lnTo>
                    <a:pt x="2379" y="258"/>
                  </a:lnTo>
                  <a:lnTo>
                    <a:pt x="2250" y="185"/>
                  </a:lnTo>
                  <a:lnTo>
                    <a:pt x="2121" y="129"/>
                  </a:lnTo>
                  <a:lnTo>
                    <a:pt x="1992" y="74"/>
                  </a:lnTo>
                  <a:lnTo>
                    <a:pt x="1844" y="37"/>
                  </a:lnTo>
                  <a:lnTo>
                    <a:pt x="1697"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9" name="Google Shape;5059;p21"/>
            <p:cNvSpPr/>
            <p:nvPr/>
          </p:nvSpPr>
          <p:spPr>
            <a:xfrm>
              <a:off x="5443375" y="682000"/>
              <a:ext cx="76550" cy="76550"/>
            </a:xfrm>
            <a:custGeom>
              <a:avLst/>
              <a:gdLst/>
              <a:ahLst/>
              <a:cxnLst/>
              <a:rect l="l" t="t" r="r" b="b"/>
              <a:pathLst>
                <a:path w="3062" h="3062" extrusionOk="0">
                  <a:moveTo>
                    <a:pt x="1549" y="1"/>
                  </a:moveTo>
                  <a:lnTo>
                    <a:pt x="1383" y="19"/>
                  </a:lnTo>
                  <a:lnTo>
                    <a:pt x="1236" y="38"/>
                  </a:lnTo>
                  <a:lnTo>
                    <a:pt x="1070" y="75"/>
                  </a:lnTo>
                  <a:lnTo>
                    <a:pt x="941" y="130"/>
                  </a:lnTo>
                  <a:lnTo>
                    <a:pt x="793" y="185"/>
                  </a:lnTo>
                  <a:lnTo>
                    <a:pt x="664" y="259"/>
                  </a:lnTo>
                  <a:lnTo>
                    <a:pt x="554" y="351"/>
                  </a:lnTo>
                  <a:lnTo>
                    <a:pt x="443" y="462"/>
                  </a:lnTo>
                  <a:lnTo>
                    <a:pt x="351" y="573"/>
                  </a:lnTo>
                  <a:lnTo>
                    <a:pt x="259" y="683"/>
                  </a:lnTo>
                  <a:lnTo>
                    <a:pt x="185" y="812"/>
                  </a:lnTo>
                  <a:lnTo>
                    <a:pt x="111" y="941"/>
                  </a:lnTo>
                  <a:lnTo>
                    <a:pt x="74" y="1089"/>
                  </a:lnTo>
                  <a:lnTo>
                    <a:pt x="37" y="1236"/>
                  </a:lnTo>
                  <a:lnTo>
                    <a:pt x="19" y="1402"/>
                  </a:lnTo>
                  <a:lnTo>
                    <a:pt x="1" y="1568"/>
                  </a:lnTo>
                  <a:lnTo>
                    <a:pt x="19" y="1716"/>
                  </a:lnTo>
                  <a:lnTo>
                    <a:pt x="37" y="1863"/>
                  </a:lnTo>
                  <a:lnTo>
                    <a:pt x="93" y="2011"/>
                  </a:lnTo>
                  <a:lnTo>
                    <a:pt x="130" y="2158"/>
                  </a:lnTo>
                  <a:lnTo>
                    <a:pt x="203" y="2287"/>
                  </a:lnTo>
                  <a:lnTo>
                    <a:pt x="277" y="2416"/>
                  </a:lnTo>
                  <a:lnTo>
                    <a:pt x="369" y="2527"/>
                  </a:lnTo>
                  <a:lnTo>
                    <a:pt x="462" y="2638"/>
                  </a:lnTo>
                  <a:lnTo>
                    <a:pt x="572" y="2730"/>
                  </a:lnTo>
                  <a:lnTo>
                    <a:pt x="701" y="2804"/>
                  </a:lnTo>
                  <a:lnTo>
                    <a:pt x="812" y="2877"/>
                  </a:lnTo>
                  <a:lnTo>
                    <a:pt x="959" y="2951"/>
                  </a:lnTo>
                  <a:lnTo>
                    <a:pt x="1088" y="2988"/>
                  </a:lnTo>
                  <a:lnTo>
                    <a:pt x="1236" y="3025"/>
                  </a:lnTo>
                  <a:lnTo>
                    <a:pt x="1383" y="3043"/>
                  </a:lnTo>
                  <a:lnTo>
                    <a:pt x="1549" y="3062"/>
                  </a:lnTo>
                  <a:lnTo>
                    <a:pt x="1715" y="3043"/>
                  </a:lnTo>
                  <a:lnTo>
                    <a:pt x="1863" y="3025"/>
                  </a:lnTo>
                  <a:lnTo>
                    <a:pt x="2010" y="2988"/>
                  </a:lnTo>
                  <a:lnTo>
                    <a:pt x="2139" y="2933"/>
                  </a:lnTo>
                  <a:lnTo>
                    <a:pt x="2268" y="2877"/>
                  </a:lnTo>
                  <a:lnTo>
                    <a:pt x="2398" y="2785"/>
                  </a:lnTo>
                  <a:lnTo>
                    <a:pt x="2508" y="2711"/>
                  </a:lnTo>
                  <a:lnTo>
                    <a:pt x="2619" y="2601"/>
                  </a:lnTo>
                  <a:lnTo>
                    <a:pt x="2711" y="2509"/>
                  </a:lnTo>
                  <a:lnTo>
                    <a:pt x="2803" y="2380"/>
                  </a:lnTo>
                  <a:lnTo>
                    <a:pt x="2877" y="2250"/>
                  </a:lnTo>
                  <a:lnTo>
                    <a:pt x="2951" y="2121"/>
                  </a:lnTo>
                  <a:lnTo>
                    <a:pt x="2988" y="1992"/>
                  </a:lnTo>
                  <a:lnTo>
                    <a:pt x="3024" y="1845"/>
                  </a:lnTo>
                  <a:lnTo>
                    <a:pt x="3043" y="1679"/>
                  </a:lnTo>
                  <a:lnTo>
                    <a:pt x="3061" y="1531"/>
                  </a:lnTo>
                  <a:lnTo>
                    <a:pt x="3043" y="1365"/>
                  </a:lnTo>
                  <a:lnTo>
                    <a:pt x="3024" y="1218"/>
                  </a:lnTo>
                  <a:lnTo>
                    <a:pt x="2988" y="1070"/>
                  </a:lnTo>
                  <a:lnTo>
                    <a:pt x="2932" y="941"/>
                  </a:lnTo>
                  <a:lnTo>
                    <a:pt x="2877" y="794"/>
                  </a:lnTo>
                  <a:lnTo>
                    <a:pt x="2803" y="683"/>
                  </a:lnTo>
                  <a:lnTo>
                    <a:pt x="2711" y="554"/>
                  </a:lnTo>
                  <a:lnTo>
                    <a:pt x="2619" y="462"/>
                  </a:lnTo>
                  <a:lnTo>
                    <a:pt x="2508" y="351"/>
                  </a:lnTo>
                  <a:lnTo>
                    <a:pt x="2398" y="278"/>
                  </a:lnTo>
                  <a:lnTo>
                    <a:pt x="2268" y="185"/>
                  </a:lnTo>
                  <a:lnTo>
                    <a:pt x="2139" y="130"/>
                  </a:lnTo>
                  <a:lnTo>
                    <a:pt x="1992" y="75"/>
                  </a:lnTo>
                  <a:lnTo>
                    <a:pt x="1863" y="38"/>
                  </a:lnTo>
                  <a:lnTo>
                    <a:pt x="1697" y="19"/>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0" name="Google Shape;5060;p21"/>
            <p:cNvSpPr/>
            <p:nvPr/>
          </p:nvSpPr>
          <p:spPr>
            <a:xfrm>
              <a:off x="5509300" y="776500"/>
              <a:ext cx="76075" cy="76100"/>
            </a:xfrm>
            <a:custGeom>
              <a:avLst/>
              <a:gdLst/>
              <a:ahLst/>
              <a:cxnLst/>
              <a:rect l="l" t="t" r="r" b="b"/>
              <a:pathLst>
                <a:path w="3043" h="3044" extrusionOk="0">
                  <a:moveTo>
                    <a:pt x="1365" y="1"/>
                  </a:moveTo>
                  <a:lnTo>
                    <a:pt x="1217" y="38"/>
                  </a:lnTo>
                  <a:lnTo>
                    <a:pt x="1070" y="75"/>
                  </a:lnTo>
                  <a:lnTo>
                    <a:pt x="922" y="111"/>
                  </a:lnTo>
                  <a:lnTo>
                    <a:pt x="793" y="185"/>
                  </a:lnTo>
                  <a:lnTo>
                    <a:pt x="664" y="259"/>
                  </a:lnTo>
                  <a:lnTo>
                    <a:pt x="553" y="333"/>
                  </a:lnTo>
                  <a:lnTo>
                    <a:pt x="443" y="443"/>
                  </a:lnTo>
                  <a:lnTo>
                    <a:pt x="351" y="536"/>
                  </a:lnTo>
                  <a:lnTo>
                    <a:pt x="258" y="665"/>
                  </a:lnTo>
                  <a:lnTo>
                    <a:pt x="185" y="775"/>
                  </a:lnTo>
                  <a:lnTo>
                    <a:pt x="129" y="904"/>
                  </a:lnTo>
                  <a:lnTo>
                    <a:pt x="74" y="1052"/>
                  </a:lnTo>
                  <a:lnTo>
                    <a:pt x="37" y="1199"/>
                  </a:lnTo>
                  <a:lnTo>
                    <a:pt x="19" y="1347"/>
                  </a:lnTo>
                  <a:lnTo>
                    <a:pt x="0" y="1513"/>
                  </a:lnTo>
                  <a:lnTo>
                    <a:pt x="19" y="1660"/>
                  </a:lnTo>
                  <a:lnTo>
                    <a:pt x="37" y="1826"/>
                  </a:lnTo>
                  <a:lnTo>
                    <a:pt x="74" y="1974"/>
                  </a:lnTo>
                  <a:lnTo>
                    <a:pt x="111" y="2121"/>
                  </a:lnTo>
                  <a:lnTo>
                    <a:pt x="185" y="2250"/>
                  </a:lnTo>
                  <a:lnTo>
                    <a:pt x="258" y="2379"/>
                  </a:lnTo>
                  <a:lnTo>
                    <a:pt x="351" y="2490"/>
                  </a:lnTo>
                  <a:lnTo>
                    <a:pt x="443" y="2601"/>
                  </a:lnTo>
                  <a:lnTo>
                    <a:pt x="553" y="2711"/>
                  </a:lnTo>
                  <a:lnTo>
                    <a:pt x="682" y="2785"/>
                  </a:lnTo>
                  <a:lnTo>
                    <a:pt x="811" y="2859"/>
                  </a:lnTo>
                  <a:lnTo>
                    <a:pt x="941" y="2932"/>
                  </a:lnTo>
                  <a:lnTo>
                    <a:pt x="1088" y="2969"/>
                  </a:lnTo>
                  <a:lnTo>
                    <a:pt x="1236" y="3006"/>
                  </a:lnTo>
                  <a:lnTo>
                    <a:pt x="1383" y="3025"/>
                  </a:lnTo>
                  <a:lnTo>
                    <a:pt x="1549" y="3043"/>
                  </a:lnTo>
                  <a:lnTo>
                    <a:pt x="1715" y="3025"/>
                  </a:lnTo>
                  <a:lnTo>
                    <a:pt x="1862" y="3006"/>
                  </a:lnTo>
                  <a:lnTo>
                    <a:pt x="2010" y="2969"/>
                  </a:lnTo>
                  <a:lnTo>
                    <a:pt x="2139" y="2914"/>
                  </a:lnTo>
                  <a:lnTo>
                    <a:pt x="2268" y="2840"/>
                  </a:lnTo>
                  <a:lnTo>
                    <a:pt x="2397" y="2767"/>
                  </a:lnTo>
                  <a:lnTo>
                    <a:pt x="2508" y="2674"/>
                  </a:lnTo>
                  <a:lnTo>
                    <a:pt x="2618" y="2582"/>
                  </a:lnTo>
                  <a:lnTo>
                    <a:pt x="2711" y="2472"/>
                  </a:lnTo>
                  <a:lnTo>
                    <a:pt x="2803" y="2361"/>
                  </a:lnTo>
                  <a:lnTo>
                    <a:pt x="2877" y="2232"/>
                  </a:lnTo>
                  <a:lnTo>
                    <a:pt x="2932" y="2103"/>
                  </a:lnTo>
                  <a:lnTo>
                    <a:pt x="2987" y="1955"/>
                  </a:lnTo>
                  <a:lnTo>
                    <a:pt x="3006" y="1808"/>
                  </a:lnTo>
                  <a:lnTo>
                    <a:pt x="3043" y="1660"/>
                  </a:lnTo>
                  <a:lnTo>
                    <a:pt x="3043" y="1513"/>
                  </a:lnTo>
                  <a:lnTo>
                    <a:pt x="3024" y="1347"/>
                  </a:lnTo>
                  <a:lnTo>
                    <a:pt x="3006" y="1199"/>
                  </a:lnTo>
                  <a:lnTo>
                    <a:pt x="2969" y="1052"/>
                  </a:lnTo>
                  <a:lnTo>
                    <a:pt x="2913" y="904"/>
                  </a:lnTo>
                  <a:lnTo>
                    <a:pt x="2858" y="775"/>
                  </a:lnTo>
                  <a:lnTo>
                    <a:pt x="2784" y="665"/>
                  </a:lnTo>
                  <a:lnTo>
                    <a:pt x="2692" y="536"/>
                  </a:lnTo>
                  <a:lnTo>
                    <a:pt x="2600" y="443"/>
                  </a:lnTo>
                  <a:lnTo>
                    <a:pt x="2489" y="333"/>
                  </a:lnTo>
                  <a:lnTo>
                    <a:pt x="2379" y="259"/>
                  </a:lnTo>
                  <a:lnTo>
                    <a:pt x="2250" y="185"/>
                  </a:lnTo>
                  <a:lnTo>
                    <a:pt x="2121" y="111"/>
                  </a:lnTo>
                  <a:lnTo>
                    <a:pt x="1973" y="75"/>
                  </a:lnTo>
                  <a:lnTo>
                    <a:pt x="1826" y="38"/>
                  </a:lnTo>
                  <a:lnTo>
                    <a:pt x="1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1" name="Google Shape;5061;p21"/>
            <p:cNvSpPr/>
            <p:nvPr/>
          </p:nvSpPr>
          <p:spPr>
            <a:xfrm>
              <a:off x="5943500" y="1099175"/>
              <a:ext cx="75175" cy="75625"/>
            </a:xfrm>
            <a:custGeom>
              <a:avLst/>
              <a:gdLst/>
              <a:ahLst/>
              <a:cxnLst/>
              <a:rect l="l" t="t" r="r" b="b"/>
              <a:pathLst>
                <a:path w="3007" h="3025" extrusionOk="0">
                  <a:moveTo>
                    <a:pt x="1365" y="1"/>
                  </a:moveTo>
                  <a:lnTo>
                    <a:pt x="1199" y="37"/>
                  </a:lnTo>
                  <a:lnTo>
                    <a:pt x="1052" y="74"/>
                  </a:lnTo>
                  <a:lnTo>
                    <a:pt x="923" y="111"/>
                  </a:lnTo>
                  <a:lnTo>
                    <a:pt x="794" y="166"/>
                  </a:lnTo>
                  <a:lnTo>
                    <a:pt x="665" y="240"/>
                  </a:lnTo>
                  <a:lnTo>
                    <a:pt x="554" y="332"/>
                  </a:lnTo>
                  <a:lnTo>
                    <a:pt x="443" y="425"/>
                  </a:lnTo>
                  <a:lnTo>
                    <a:pt x="333" y="535"/>
                  </a:lnTo>
                  <a:lnTo>
                    <a:pt x="259" y="646"/>
                  </a:lnTo>
                  <a:lnTo>
                    <a:pt x="185" y="775"/>
                  </a:lnTo>
                  <a:lnTo>
                    <a:pt x="112" y="904"/>
                  </a:lnTo>
                  <a:lnTo>
                    <a:pt x="56" y="1052"/>
                  </a:lnTo>
                  <a:lnTo>
                    <a:pt x="19" y="1181"/>
                  </a:lnTo>
                  <a:lnTo>
                    <a:pt x="1" y="1347"/>
                  </a:lnTo>
                  <a:lnTo>
                    <a:pt x="1" y="1494"/>
                  </a:lnTo>
                  <a:lnTo>
                    <a:pt x="1" y="1660"/>
                  </a:lnTo>
                  <a:lnTo>
                    <a:pt x="19" y="1807"/>
                  </a:lnTo>
                  <a:lnTo>
                    <a:pt x="56" y="1955"/>
                  </a:lnTo>
                  <a:lnTo>
                    <a:pt x="112" y="2102"/>
                  </a:lnTo>
                  <a:lnTo>
                    <a:pt x="167" y="2232"/>
                  </a:lnTo>
                  <a:lnTo>
                    <a:pt x="241" y="2361"/>
                  </a:lnTo>
                  <a:lnTo>
                    <a:pt x="333" y="2471"/>
                  </a:lnTo>
                  <a:lnTo>
                    <a:pt x="425" y="2582"/>
                  </a:lnTo>
                  <a:lnTo>
                    <a:pt x="536" y="2674"/>
                  </a:lnTo>
                  <a:lnTo>
                    <a:pt x="646" y="2766"/>
                  </a:lnTo>
                  <a:lnTo>
                    <a:pt x="757" y="2840"/>
                  </a:lnTo>
                  <a:lnTo>
                    <a:pt x="904" y="2895"/>
                  </a:lnTo>
                  <a:lnTo>
                    <a:pt x="1033" y="2951"/>
                  </a:lnTo>
                  <a:lnTo>
                    <a:pt x="1181" y="2988"/>
                  </a:lnTo>
                  <a:lnTo>
                    <a:pt x="1328" y="3006"/>
                  </a:lnTo>
                  <a:lnTo>
                    <a:pt x="1494" y="3024"/>
                  </a:lnTo>
                  <a:lnTo>
                    <a:pt x="1642" y="3006"/>
                  </a:lnTo>
                  <a:lnTo>
                    <a:pt x="1808" y="2988"/>
                  </a:lnTo>
                  <a:lnTo>
                    <a:pt x="1955" y="2951"/>
                  </a:lnTo>
                  <a:lnTo>
                    <a:pt x="2084" y="2914"/>
                  </a:lnTo>
                  <a:lnTo>
                    <a:pt x="2232" y="2840"/>
                  </a:lnTo>
                  <a:lnTo>
                    <a:pt x="2343" y="2766"/>
                  </a:lnTo>
                  <a:lnTo>
                    <a:pt x="2472" y="2693"/>
                  </a:lnTo>
                  <a:lnTo>
                    <a:pt x="2564" y="2600"/>
                  </a:lnTo>
                  <a:lnTo>
                    <a:pt x="2674" y="2490"/>
                  </a:lnTo>
                  <a:lnTo>
                    <a:pt x="2748" y="2379"/>
                  </a:lnTo>
                  <a:lnTo>
                    <a:pt x="2822" y="2250"/>
                  </a:lnTo>
                  <a:lnTo>
                    <a:pt x="2896" y="2121"/>
                  </a:lnTo>
                  <a:lnTo>
                    <a:pt x="2951" y="1973"/>
                  </a:lnTo>
                  <a:lnTo>
                    <a:pt x="2988" y="1826"/>
                  </a:lnTo>
                  <a:lnTo>
                    <a:pt x="3006" y="1678"/>
                  </a:lnTo>
                  <a:lnTo>
                    <a:pt x="3006" y="1531"/>
                  </a:lnTo>
                  <a:lnTo>
                    <a:pt x="3006" y="1365"/>
                  </a:lnTo>
                  <a:lnTo>
                    <a:pt x="2988" y="1217"/>
                  </a:lnTo>
                  <a:lnTo>
                    <a:pt x="2951" y="1070"/>
                  </a:lnTo>
                  <a:lnTo>
                    <a:pt x="2896" y="922"/>
                  </a:lnTo>
                  <a:lnTo>
                    <a:pt x="2840" y="793"/>
                  </a:lnTo>
                  <a:lnTo>
                    <a:pt x="2767" y="664"/>
                  </a:lnTo>
                  <a:lnTo>
                    <a:pt x="2674" y="554"/>
                  </a:lnTo>
                  <a:lnTo>
                    <a:pt x="2582" y="443"/>
                  </a:lnTo>
                  <a:lnTo>
                    <a:pt x="2490" y="351"/>
                  </a:lnTo>
                  <a:lnTo>
                    <a:pt x="2361" y="259"/>
                  </a:lnTo>
                  <a:lnTo>
                    <a:pt x="2250" y="185"/>
                  </a:lnTo>
                  <a:lnTo>
                    <a:pt x="2121" y="130"/>
                  </a:lnTo>
                  <a:lnTo>
                    <a:pt x="1974" y="74"/>
                  </a:lnTo>
                  <a:lnTo>
                    <a:pt x="1826" y="37"/>
                  </a:lnTo>
                  <a:lnTo>
                    <a:pt x="1679"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2" name="Google Shape;5062;p21"/>
            <p:cNvSpPr/>
            <p:nvPr/>
          </p:nvSpPr>
          <p:spPr>
            <a:xfrm>
              <a:off x="5261300" y="322925"/>
              <a:ext cx="75625" cy="75625"/>
            </a:xfrm>
            <a:custGeom>
              <a:avLst/>
              <a:gdLst/>
              <a:ahLst/>
              <a:cxnLst/>
              <a:rect l="l" t="t" r="r" b="b"/>
              <a:pathLst>
                <a:path w="3025" h="3025" extrusionOk="0">
                  <a:moveTo>
                    <a:pt x="1328" y="1"/>
                  </a:moveTo>
                  <a:lnTo>
                    <a:pt x="1181" y="38"/>
                  </a:lnTo>
                  <a:lnTo>
                    <a:pt x="1033" y="74"/>
                  </a:lnTo>
                  <a:lnTo>
                    <a:pt x="886" y="130"/>
                  </a:lnTo>
                  <a:lnTo>
                    <a:pt x="756" y="185"/>
                  </a:lnTo>
                  <a:lnTo>
                    <a:pt x="646" y="259"/>
                  </a:lnTo>
                  <a:lnTo>
                    <a:pt x="517" y="351"/>
                  </a:lnTo>
                  <a:lnTo>
                    <a:pt x="425" y="443"/>
                  </a:lnTo>
                  <a:lnTo>
                    <a:pt x="314" y="554"/>
                  </a:lnTo>
                  <a:lnTo>
                    <a:pt x="240" y="683"/>
                  </a:lnTo>
                  <a:lnTo>
                    <a:pt x="166" y="812"/>
                  </a:lnTo>
                  <a:lnTo>
                    <a:pt x="111" y="941"/>
                  </a:lnTo>
                  <a:lnTo>
                    <a:pt x="56" y="1070"/>
                  </a:lnTo>
                  <a:lnTo>
                    <a:pt x="19" y="1218"/>
                  </a:lnTo>
                  <a:lnTo>
                    <a:pt x="0" y="1383"/>
                  </a:lnTo>
                  <a:lnTo>
                    <a:pt x="0" y="1531"/>
                  </a:lnTo>
                  <a:lnTo>
                    <a:pt x="0" y="1697"/>
                  </a:lnTo>
                  <a:lnTo>
                    <a:pt x="37" y="1844"/>
                  </a:lnTo>
                  <a:lnTo>
                    <a:pt x="74" y="1992"/>
                  </a:lnTo>
                  <a:lnTo>
                    <a:pt x="130" y="2139"/>
                  </a:lnTo>
                  <a:lnTo>
                    <a:pt x="185" y="2269"/>
                  </a:lnTo>
                  <a:lnTo>
                    <a:pt x="259" y="2379"/>
                  </a:lnTo>
                  <a:lnTo>
                    <a:pt x="351" y="2508"/>
                  </a:lnTo>
                  <a:lnTo>
                    <a:pt x="443" y="2600"/>
                  </a:lnTo>
                  <a:lnTo>
                    <a:pt x="554" y="2693"/>
                  </a:lnTo>
                  <a:lnTo>
                    <a:pt x="683" y="2785"/>
                  </a:lnTo>
                  <a:lnTo>
                    <a:pt x="793" y="2859"/>
                  </a:lnTo>
                  <a:lnTo>
                    <a:pt x="941" y="2914"/>
                  </a:lnTo>
                  <a:lnTo>
                    <a:pt x="1070" y="2969"/>
                  </a:lnTo>
                  <a:lnTo>
                    <a:pt x="1217" y="3006"/>
                  </a:lnTo>
                  <a:lnTo>
                    <a:pt x="1383" y="3024"/>
                  </a:lnTo>
                  <a:lnTo>
                    <a:pt x="1697" y="3024"/>
                  </a:lnTo>
                  <a:lnTo>
                    <a:pt x="1844" y="2988"/>
                  </a:lnTo>
                  <a:lnTo>
                    <a:pt x="1992" y="2951"/>
                  </a:lnTo>
                  <a:lnTo>
                    <a:pt x="2121" y="2895"/>
                  </a:lnTo>
                  <a:lnTo>
                    <a:pt x="2268" y="2840"/>
                  </a:lnTo>
                  <a:lnTo>
                    <a:pt x="2379" y="2766"/>
                  </a:lnTo>
                  <a:lnTo>
                    <a:pt x="2508" y="2674"/>
                  </a:lnTo>
                  <a:lnTo>
                    <a:pt x="2600" y="2564"/>
                  </a:lnTo>
                  <a:lnTo>
                    <a:pt x="2692" y="2471"/>
                  </a:lnTo>
                  <a:lnTo>
                    <a:pt x="2785" y="2342"/>
                  </a:lnTo>
                  <a:lnTo>
                    <a:pt x="2858" y="2213"/>
                  </a:lnTo>
                  <a:lnTo>
                    <a:pt x="2914" y="2084"/>
                  </a:lnTo>
                  <a:lnTo>
                    <a:pt x="2969" y="1937"/>
                  </a:lnTo>
                  <a:lnTo>
                    <a:pt x="3006" y="1789"/>
                  </a:lnTo>
                  <a:lnTo>
                    <a:pt x="3024" y="1642"/>
                  </a:lnTo>
                  <a:lnTo>
                    <a:pt x="3024" y="1494"/>
                  </a:lnTo>
                  <a:lnTo>
                    <a:pt x="3006" y="1328"/>
                  </a:lnTo>
                  <a:lnTo>
                    <a:pt x="2987" y="1181"/>
                  </a:lnTo>
                  <a:lnTo>
                    <a:pt x="2951" y="1033"/>
                  </a:lnTo>
                  <a:lnTo>
                    <a:pt x="2895" y="886"/>
                  </a:lnTo>
                  <a:lnTo>
                    <a:pt x="2840" y="757"/>
                  </a:lnTo>
                  <a:lnTo>
                    <a:pt x="2766" y="646"/>
                  </a:lnTo>
                  <a:lnTo>
                    <a:pt x="2674" y="517"/>
                  </a:lnTo>
                  <a:lnTo>
                    <a:pt x="2563" y="425"/>
                  </a:lnTo>
                  <a:lnTo>
                    <a:pt x="2471" y="333"/>
                  </a:lnTo>
                  <a:lnTo>
                    <a:pt x="2342" y="240"/>
                  </a:lnTo>
                  <a:lnTo>
                    <a:pt x="2213" y="167"/>
                  </a:lnTo>
                  <a:lnTo>
                    <a:pt x="2084" y="111"/>
                  </a:lnTo>
                  <a:lnTo>
                    <a:pt x="1936" y="56"/>
                  </a:lnTo>
                  <a:lnTo>
                    <a:pt x="1789" y="19"/>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3" name="Google Shape;5063;p21"/>
            <p:cNvSpPr/>
            <p:nvPr/>
          </p:nvSpPr>
          <p:spPr>
            <a:xfrm>
              <a:off x="6023250" y="1113475"/>
              <a:ext cx="75625" cy="75600"/>
            </a:xfrm>
            <a:custGeom>
              <a:avLst/>
              <a:gdLst/>
              <a:ahLst/>
              <a:cxnLst/>
              <a:rect l="l" t="t" r="r" b="b"/>
              <a:pathLst>
                <a:path w="3025" h="3024" extrusionOk="0">
                  <a:moveTo>
                    <a:pt x="1402" y="0"/>
                  </a:moveTo>
                  <a:lnTo>
                    <a:pt x="1236" y="19"/>
                  </a:lnTo>
                  <a:lnTo>
                    <a:pt x="1089" y="55"/>
                  </a:lnTo>
                  <a:lnTo>
                    <a:pt x="941" y="92"/>
                  </a:lnTo>
                  <a:lnTo>
                    <a:pt x="812" y="166"/>
                  </a:lnTo>
                  <a:lnTo>
                    <a:pt x="683" y="240"/>
                  </a:lnTo>
                  <a:lnTo>
                    <a:pt x="554" y="314"/>
                  </a:lnTo>
                  <a:lnTo>
                    <a:pt x="443" y="424"/>
                  </a:lnTo>
                  <a:lnTo>
                    <a:pt x="351" y="516"/>
                  </a:lnTo>
                  <a:lnTo>
                    <a:pt x="259" y="645"/>
                  </a:lnTo>
                  <a:lnTo>
                    <a:pt x="185" y="775"/>
                  </a:lnTo>
                  <a:lnTo>
                    <a:pt x="111" y="904"/>
                  </a:lnTo>
                  <a:lnTo>
                    <a:pt x="56" y="1051"/>
                  </a:lnTo>
                  <a:lnTo>
                    <a:pt x="19" y="1199"/>
                  </a:lnTo>
                  <a:lnTo>
                    <a:pt x="1" y="1346"/>
                  </a:lnTo>
                  <a:lnTo>
                    <a:pt x="1" y="1512"/>
                  </a:lnTo>
                  <a:lnTo>
                    <a:pt x="1" y="1660"/>
                  </a:lnTo>
                  <a:lnTo>
                    <a:pt x="19" y="1826"/>
                  </a:lnTo>
                  <a:lnTo>
                    <a:pt x="56" y="1973"/>
                  </a:lnTo>
                  <a:lnTo>
                    <a:pt x="111" y="2102"/>
                  </a:lnTo>
                  <a:lnTo>
                    <a:pt x="167" y="2231"/>
                  </a:lnTo>
                  <a:lnTo>
                    <a:pt x="240" y="2360"/>
                  </a:lnTo>
                  <a:lnTo>
                    <a:pt x="333" y="2471"/>
                  </a:lnTo>
                  <a:lnTo>
                    <a:pt x="425" y="2581"/>
                  </a:lnTo>
                  <a:lnTo>
                    <a:pt x="535" y="2674"/>
                  </a:lnTo>
                  <a:lnTo>
                    <a:pt x="646" y="2766"/>
                  </a:lnTo>
                  <a:lnTo>
                    <a:pt x="775" y="2840"/>
                  </a:lnTo>
                  <a:lnTo>
                    <a:pt x="904" y="2913"/>
                  </a:lnTo>
                  <a:lnTo>
                    <a:pt x="1033" y="2950"/>
                  </a:lnTo>
                  <a:lnTo>
                    <a:pt x="1181" y="2987"/>
                  </a:lnTo>
                  <a:lnTo>
                    <a:pt x="1347" y="3024"/>
                  </a:lnTo>
                  <a:lnTo>
                    <a:pt x="1660" y="3024"/>
                  </a:lnTo>
                  <a:lnTo>
                    <a:pt x="1808" y="3006"/>
                  </a:lnTo>
                  <a:lnTo>
                    <a:pt x="1955" y="2969"/>
                  </a:lnTo>
                  <a:lnTo>
                    <a:pt x="2084" y="2913"/>
                  </a:lnTo>
                  <a:lnTo>
                    <a:pt x="2232" y="2858"/>
                  </a:lnTo>
                  <a:lnTo>
                    <a:pt x="2342" y="2784"/>
                  </a:lnTo>
                  <a:lnTo>
                    <a:pt x="2471" y="2692"/>
                  </a:lnTo>
                  <a:lnTo>
                    <a:pt x="2582" y="2600"/>
                  </a:lnTo>
                  <a:lnTo>
                    <a:pt x="2674" y="2508"/>
                  </a:lnTo>
                  <a:lnTo>
                    <a:pt x="2766" y="2379"/>
                  </a:lnTo>
                  <a:lnTo>
                    <a:pt x="2840" y="2268"/>
                  </a:lnTo>
                  <a:lnTo>
                    <a:pt x="2896" y="2139"/>
                  </a:lnTo>
                  <a:lnTo>
                    <a:pt x="2951" y="1991"/>
                  </a:lnTo>
                  <a:lnTo>
                    <a:pt x="2988" y="1844"/>
                  </a:lnTo>
                  <a:lnTo>
                    <a:pt x="3025" y="1696"/>
                  </a:lnTo>
                  <a:lnTo>
                    <a:pt x="3025" y="1549"/>
                  </a:lnTo>
                  <a:lnTo>
                    <a:pt x="3025" y="1383"/>
                  </a:lnTo>
                  <a:lnTo>
                    <a:pt x="3006" y="1235"/>
                  </a:lnTo>
                  <a:lnTo>
                    <a:pt x="2969" y="1088"/>
                  </a:lnTo>
                  <a:lnTo>
                    <a:pt x="2932" y="940"/>
                  </a:lnTo>
                  <a:lnTo>
                    <a:pt x="2859" y="811"/>
                  </a:lnTo>
                  <a:lnTo>
                    <a:pt x="2785" y="682"/>
                  </a:lnTo>
                  <a:lnTo>
                    <a:pt x="2711" y="572"/>
                  </a:lnTo>
                  <a:lnTo>
                    <a:pt x="2619" y="461"/>
                  </a:lnTo>
                  <a:lnTo>
                    <a:pt x="2508" y="350"/>
                  </a:lnTo>
                  <a:lnTo>
                    <a:pt x="2398" y="258"/>
                  </a:lnTo>
                  <a:lnTo>
                    <a:pt x="2269" y="185"/>
                  </a:lnTo>
                  <a:lnTo>
                    <a:pt x="2140" y="129"/>
                  </a:lnTo>
                  <a:lnTo>
                    <a:pt x="2010" y="74"/>
                  </a:lnTo>
                  <a:lnTo>
                    <a:pt x="1863" y="37"/>
                  </a:lnTo>
                  <a:lnTo>
                    <a:pt x="17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4" name="Google Shape;5064;p21"/>
            <p:cNvSpPr/>
            <p:nvPr/>
          </p:nvSpPr>
          <p:spPr>
            <a:xfrm>
              <a:off x="5377925" y="587975"/>
              <a:ext cx="76075" cy="76075"/>
            </a:xfrm>
            <a:custGeom>
              <a:avLst/>
              <a:gdLst/>
              <a:ahLst/>
              <a:cxnLst/>
              <a:rect l="l" t="t" r="r" b="b"/>
              <a:pathLst>
                <a:path w="3043" h="3043" extrusionOk="0">
                  <a:moveTo>
                    <a:pt x="1568" y="1"/>
                  </a:moveTo>
                  <a:lnTo>
                    <a:pt x="1402" y="19"/>
                  </a:lnTo>
                  <a:lnTo>
                    <a:pt x="1254" y="37"/>
                  </a:lnTo>
                  <a:lnTo>
                    <a:pt x="1107" y="56"/>
                  </a:lnTo>
                  <a:lnTo>
                    <a:pt x="959" y="111"/>
                  </a:lnTo>
                  <a:lnTo>
                    <a:pt x="830" y="167"/>
                  </a:lnTo>
                  <a:lnTo>
                    <a:pt x="701" y="240"/>
                  </a:lnTo>
                  <a:lnTo>
                    <a:pt x="590" y="314"/>
                  </a:lnTo>
                  <a:lnTo>
                    <a:pt x="480" y="425"/>
                  </a:lnTo>
                  <a:lnTo>
                    <a:pt x="369" y="517"/>
                  </a:lnTo>
                  <a:lnTo>
                    <a:pt x="295" y="627"/>
                  </a:lnTo>
                  <a:lnTo>
                    <a:pt x="203" y="757"/>
                  </a:lnTo>
                  <a:lnTo>
                    <a:pt x="148" y="886"/>
                  </a:lnTo>
                  <a:lnTo>
                    <a:pt x="93" y="1015"/>
                  </a:lnTo>
                  <a:lnTo>
                    <a:pt x="56" y="1162"/>
                  </a:lnTo>
                  <a:lnTo>
                    <a:pt x="19" y="1310"/>
                  </a:lnTo>
                  <a:lnTo>
                    <a:pt x="0" y="1476"/>
                  </a:lnTo>
                  <a:lnTo>
                    <a:pt x="19" y="1642"/>
                  </a:lnTo>
                  <a:lnTo>
                    <a:pt x="37" y="1789"/>
                  </a:lnTo>
                  <a:lnTo>
                    <a:pt x="56" y="1937"/>
                  </a:lnTo>
                  <a:lnTo>
                    <a:pt x="111" y="2084"/>
                  </a:lnTo>
                  <a:lnTo>
                    <a:pt x="166" y="2232"/>
                  </a:lnTo>
                  <a:lnTo>
                    <a:pt x="240" y="2361"/>
                  </a:lnTo>
                  <a:lnTo>
                    <a:pt x="332" y="2471"/>
                  </a:lnTo>
                  <a:lnTo>
                    <a:pt x="424" y="2582"/>
                  </a:lnTo>
                  <a:lnTo>
                    <a:pt x="535" y="2693"/>
                  </a:lnTo>
                  <a:lnTo>
                    <a:pt x="646" y="2766"/>
                  </a:lnTo>
                  <a:lnTo>
                    <a:pt x="775" y="2859"/>
                  </a:lnTo>
                  <a:lnTo>
                    <a:pt x="904" y="2914"/>
                  </a:lnTo>
                  <a:lnTo>
                    <a:pt x="1051" y="2969"/>
                  </a:lnTo>
                  <a:lnTo>
                    <a:pt x="1199" y="3006"/>
                  </a:lnTo>
                  <a:lnTo>
                    <a:pt x="1346" y="3043"/>
                  </a:lnTo>
                  <a:lnTo>
                    <a:pt x="1678" y="3043"/>
                  </a:lnTo>
                  <a:lnTo>
                    <a:pt x="1826" y="3024"/>
                  </a:lnTo>
                  <a:lnTo>
                    <a:pt x="1973" y="2988"/>
                  </a:lnTo>
                  <a:lnTo>
                    <a:pt x="2102" y="2932"/>
                  </a:lnTo>
                  <a:lnTo>
                    <a:pt x="2250" y="2877"/>
                  </a:lnTo>
                  <a:lnTo>
                    <a:pt x="2360" y="2803"/>
                  </a:lnTo>
                  <a:lnTo>
                    <a:pt x="2489" y="2711"/>
                  </a:lnTo>
                  <a:lnTo>
                    <a:pt x="2600" y="2619"/>
                  </a:lnTo>
                  <a:lnTo>
                    <a:pt x="2692" y="2508"/>
                  </a:lnTo>
                  <a:lnTo>
                    <a:pt x="2784" y="2398"/>
                  </a:lnTo>
                  <a:lnTo>
                    <a:pt x="2858" y="2268"/>
                  </a:lnTo>
                  <a:lnTo>
                    <a:pt x="2914" y="2139"/>
                  </a:lnTo>
                  <a:lnTo>
                    <a:pt x="2969" y="2010"/>
                  </a:lnTo>
                  <a:lnTo>
                    <a:pt x="3006" y="1863"/>
                  </a:lnTo>
                  <a:lnTo>
                    <a:pt x="3043" y="1715"/>
                  </a:lnTo>
                  <a:lnTo>
                    <a:pt x="3043" y="1549"/>
                  </a:lnTo>
                  <a:lnTo>
                    <a:pt x="3043" y="1402"/>
                  </a:lnTo>
                  <a:lnTo>
                    <a:pt x="3024" y="1236"/>
                  </a:lnTo>
                  <a:lnTo>
                    <a:pt x="2987" y="1088"/>
                  </a:lnTo>
                  <a:lnTo>
                    <a:pt x="2932" y="959"/>
                  </a:lnTo>
                  <a:lnTo>
                    <a:pt x="2877" y="830"/>
                  </a:lnTo>
                  <a:lnTo>
                    <a:pt x="2803" y="701"/>
                  </a:lnTo>
                  <a:lnTo>
                    <a:pt x="2729" y="572"/>
                  </a:lnTo>
                  <a:lnTo>
                    <a:pt x="2619" y="462"/>
                  </a:lnTo>
                  <a:lnTo>
                    <a:pt x="2526" y="369"/>
                  </a:lnTo>
                  <a:lnTo>
                    <a:pt x="2416" y="277"/>
                  </a:lnTo>
                  <a:lnTo>
                    <a:pt x="2287" y="203"/>
                  </a:lnTo>
                  <a:lnTo>
                    <a:pt x="2158" y="130"/>
                  </a:lnTo>
                  <a:lnTo>
                    <a:pt x="2010" y="93"/>
                  </a:lnTo>
                  <a:lnTo>
                    <a:pt x="1881" y="37"/>
                  </a:lnTo>
                  <a:lnTo>
                    <a:pt x="1715"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5" name="Google Shape;5065;p21"/>
            <p:cNvSpPr/>
            <p:nvPr/>
          </p:nvSpPr>
          <p:spPr>
            <a:xfrm>
              <a:off x="5863775" y="1085350"/>
              <a:ext cx="74700" cy="74700"/>
            </a:xfrm>
            <a:custGeom>
              <a:avLst/>
              <a:gdLst/>
              <a:ahLst/>
              <a:cxnLst/>
              <a:rect l="l" t="t" r="r" b="b"/>
              <a:pathLst>
                <a:path w="2988" h="2988" extrusionOk="0">
                  <a:moveTo>
                    <a:pt x="1365" y="0"/>
                  </a:moveTo>
                  <a:lnTo>
                    <a:pt x="1217" y="19"/>
                  </a:lnTo>
                  <a:lnTo>
                    <a:pt x="1070" y="56"/>
                  </a:lnTo>
                  <a:lnTo>
                    <a:pt x="940" y="93"/>
                  </a:lnTo>
                  <a:lnTo>
                    <a:pt x="793" y="166"/>
                  </a:lnTo>
                  <a:lnTo>
                    <a:pt x="682" y="240"/>
                  </a:lnTo>
                  <a:lnTo>
                    <a:pt x="553" y="314"/>
                  </a:lnTo>
                  <a:lnTo>
                    <a:pt x="461" y="406"/>
                  </a:lnTo>
                  <a:lnTo>
                    <a:pt x="350" y="498"/>
                  </a:lnTo>
                  <a:lnTo>
                    <a:pt x="277" y="627"/>
                  </a:lnTo>
                  <a:lnTo>
                    <a:pt x="203" y="738"/>
                  </a:lnTo>
                  <a:lnTo>
                    <a:pt x="129" y="867"/>
                  </a:lnTo>
                  <a:lnTo>
                    <a:pt x="74" y="996"/>
                  </a:lnTo>
                  <a:lnTo>
                    <a:pt x="37" y="1144"/>
                  </a:lnTo>
                  <a:lnTo>
                    <a:pt x="19" y="1291"/>
                  </a:lnTo>
                  <a:lnTo>
                    <a:pt x="0" y="1439"/>
                  </a:lnTo>
                  <a:lnTo>
                    <a:pt x="0" y="1605"/>
                  </a:lnTo>
                  <a:lnTo>
                    <a:pt x="19" y="1752"/>
                  </a:lnTo>
                  <a:lnTo>
                    <a:pt x="55" y="1900"/>
                  </a:lnTo>
                  <a:lnTo>
                    <a:pt x="92" y="2047"/>
                  </a:lnTo>
                  <a:lnTo>
                    <a:pt x="166" y="2176"/>
                  </a:lnTo>
                  <a:lnTo>
                    <a:pt x="240" y="2305"/>
                  </a:lnTo>
                  <a:lnTo>
                    <a:pt x="314" y="2434"/>
                  </a:lnTo>
                  <a:lnTo>
                    <a:pt x="406" y="2545"/>
                  </a:lnTo>
                  <a:lnTo>
                    <a:pt x="516" y="2637"/>
                  </a:lnTo>
                  <a:lnTo>
                    <a:pt x="627" y="2729"/>
                  </a:lnTo>
                  <a:lnTo>
                    <a:pt x="756" y="2803"/>
                  </a:lnTo>
                  <a:lnTo>
                    <a:pt x="885" y="2858"/>
                  </a:lnTo>
                  <a:lnTo>
                    <a:pt x="1014" y="2914"/>
                  </a:lnTo>
                  <a:lnTo>
                    <a:pt x="1162" y="2951"/>
                  </a:lnTo>
                  <a:lnTo>
                    <a:pt x="1309" y="2987"/>
                  </a:lnTo>
                  <a:lnTo>
                    <a:pt x="1623" y="2987"/>
                  </a:lnTo>
                  <a:lnTo>
                    <a:pt x="1770" y="2969"/>
                  </a:lnTo>
                  <a:lnTo>
                    <a:pt x="1918" y="2932"/>
                  </a:lnTo>
                  <a:lnTo>
                    <a:pt x="2065" y="2895"/>
                  </a:lnTo>
                  <a:lnTo>
                    <a:pt x="2194" y="2821"/>
                  </a:lnTo>
                  <a:lnTo>
                    <a:pt x="2323" y="2748"/>
                  </a:lnTo>
                  <a:lnTo>
                    <a:pt x="2434" y="2674"/>
                  </a:lnTo>
                  <a:lnTo>
                    <a:pt x="2545" y="2582"/>
                  </a:lnTo>
                  <a:lnTo>
                    <a:pt x="2637" y="2490"/>
                  </a:lnTo>
                  <a:lnTo>
                    <a:pt x="2729" y="2360"/>
                  </a:lnTo>
                  <a:lnTo>
                    <a:pt x="2803" y="2250"/>
                  </a:lnTo>
                  <a:lnTo>
                    <a:pt x="2858" y="2121"/>
                  </a:lnTo>
                  <a:lnTo>
                    <a:pt x="2913" y="1992"/>
                  </a:lnTo>
                  <a:lnTo>
                    <a:pt x="2950" y="1844"/>
                  </a:lnTo>
                  <a:lnTo>
                    <a:pt x="2987" y="1697"/>
                  </a:lnTo>
                  <a:lnTo>
                    <a:pt x="2987" y="1549"/>
                  </a:lnTo>
                  <a:lnTo>
                    <a:pt x="2987" y="1383"/>
                  </a:lnTo>
                  <a:lnTo>
                    <a:pt x="2969" y="1236"/>
                  </a:lnTo>
                  <a:lnTo>
                    <a:pt x="2950" y="1088"/>
                  </a:lnTo>
                  <a:lnTo>
                    <a:pt x="2895" y="941"/>
                  </a:lnTo>
                  <a:lnTo>
                    <a:pt x="2840" y="812"/>
                  </a:lnTo>
                  <a:lnTo>
                    <a:pt x="2766" y="683"/>
                  </a:lnTo>
                  <a:lnTo>
                    <a:pt x="2674" y="554"/>
                  </a:lnTo>
                  <a:lnTo>
                    <a:pt x="2581" y="443"/>
                  </a:lnTo>
                  <a:lnTo>
                    <a:pt x="2489" y="351"/>
                  </a:lnTo>
                  <a:lnTo>
                    <a:pt x="2360" y="259"/>
                  </a:lnTo>
                  <a:lnTo>
                    <a:pt x="2250" y="185"/>
                  </a:lnTo>
                  <a:lnTo>
                    <a:pt x="2121" y="129"/>
                  </a:lnTo>
                  <a:lnTo>
                    <a:pt x="1973" y="74"/>
                  </a:lnTo>
                  <a:lnTo>
                    <a:pt x="1826" y="37"/>
                  </a:lnTo>
                  <a:lnTo>
                    <a:pt x="1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6" name="Google Shape;5066;p21"/>
            <p:cNvSpPr/>
            <p:nvPr/>
          </p:nvSpPr>
          <p:spPr>
            <a:xfrm>
              <a:off x="5247475" y="403125"/>
              <a:ext cx="74700" cy="74700"/>
            </a:xfrm>
            <a:custGeom>
              <a:avLst/>
              <a:gdLst/>
              <a:ahLst/>
              <a:cxnLst/>
              <a:rect l="l" t="t" r="r" b="b"/>
              <a:pathLst>
                <a:path w="2988" h="2988" extrusionOk="0">
                  <a:moveTo>
                    <a:pt x="1531" y="1"/>
                  </a:moveTo>
                  <a:lnTo>
                    <a:pt x="1365" y="19"/>
                  </a:lnTo>
                  <a:lnTo>
                    <a:pt x="1217" y="38"/>
                  </a:lnTo>
                  <a:lnTo>
                    <a:pt x="1070" y="75"/>
                  </a:lnTo>
                  <a:lnTo>
                    <a:pt x="941" y="112"/>
                  </a:lnTo>
                  <a:lnTo>
                    <a:pt x="793" y="167"/>
                  </a:lnTo>
                  <a:lnTo>
                    <a:pt x="683" y="241"/>
                  </a:lnTo>
                  <a:lnTo>
                    <a:pt x="553" y="333"/>
                  </a:lnTo>
                  <a:lnTo>
                    <a:pt x="443" y="425"/>
                  </a:lnTo>
                  <a:lnTo>
                    <a:pt x="351" y="536"/>
                  </a:lnTo>
                  <a:lnTo>
                    <a:pt x="258" y="646"/>
                  </a:lnTo>
                  <a:lnTo>
                    <a:pt x="185" y="775"/>
                  </a:lnTo>
                  <a:lnTo>
                    <a:pt x="129" y="904"/>
                  </a:lnTo>
                  <a:lnTo>
                    <a:pt x="74" y="1033"/>
                  </a:lnTo>
                  <a:lnTo>
                    <a:pt x="37" y="1181"/>
                  </a:lnTo>
                  <a:lnTo>
                    <a:pt x="19" y="1328"/>
                  </a:lnTo>
                  <a:lnTo>
                    <a:pt x="0" y="1494"/>
                  </a:lnTo>
                  <a:lnTo>
                    <a:pt x="0" y="1642"/>
                  </a:lnTo>
                  <a:lnTo>
                    <a:pt x="37" y="1789"/>
                  </a:lnTo>
                  <a:lnTo>
                    <a:pt x="56" y="1937"/>
                  </a:lnTo>
                  <a:lnTo>
                    <a:pt x="111" y="2066"/>
                  </a:lnTo>
                  <a:lnTo>
                    <a:pt x="166" y="2195"/>
                  </a:lnTo>
                  <a:lnTo>
                    <a:pt x="240" y="2324"/>
                  </a:lnTo>
                  <a:lnTo>
                    <a:pt x="332" y="2435"/>
                  </a:lnTo>
                  <a:lnTo>
                    <a:pt x="424" y="2545"/>
                  </a:lnTo>
                  <a:lnTo>
                    <a:pt x="517" y="2638"/>
                  </a:lnTo>
                  <a:lnTo>
                    <a:pt x="627" y="2730"/>
                  </a:lnTo>
                  <a:lnTo>
                    <a:pt x="756" y="2803"/>
                  </a:lnTo>
                  <a:lnTo>
                    <a:pt x="885" y="2859"/>
                  </a:lnTo>
                  <a:lnTo>
                    <a:pt x="1014" y="2914"/>
                  </a:lnTo>
                  <a:lnTo>
                    <a:pt x="1162" y="2951"/>
                  </a:lnTo>
                  <a:lnTo>
                    <a:pt x="1309" y="2988"/>
                  </a:lnTo>
                  <a:lnTo>
                    <a:pt x="1604" y="2988"/>
                  </a:lnTo>
                  <a:lnTo>
                    <a:pt x="1770" y="2969"/>
                  </a:lnTo>
                  <a:lnTo>
                    <a:pt x="1918" y="2933"/>
                  </a:lnTo>
                  <a:lnTo>
                    <a:pt x="2047" y="2896"/>
                  </a:lnTo>
                  <a:lnTo>
                    <a:pt x="2194" y="2822"/>
                  </a:lnTo>
                  <a:lnTo>
                    <a:pt x="2305" y="2748"/>
                  </a:lnTo>
                  <a:lnTo>
                    <a:pt x="2434" y="2674"/>
                  </a:lnTo>
                  <a:lnTo>
                    <a:pt x="2545" y="2582"/>
                  </a:lnTo>
                  <a:lnTo>
                    <a:pt x="2637" y="2472"/>
                  </a:lnTo>
                  <a:lnTo>
                    <a:pt x="2729" y="2361"/>
                  </a:lnTo>
                  <a:lnTo>
                    <a:pt x="2803" y="2232"/>
                  </a:lnTo>
                  <a:lnTo>
                    <a:pt x="2858" y="2103"/>
                  </a:lnTo>
                  <a:lnTo>
                    <a:pt x="2914" y="1955"/>
                  </a:lnTo>
                  <a:lnTo>
                    <a:pt x="2950" y="1826"/>
                  </a:lnTo>
                  <a:lnTo>
                    <a:pt x="2969" y="1660"/>
                  </a:lnTo>
                  <a:lnTo>
                    <a:pt x="2987" y="1513"/>
                  </a:lnTo>
                  <a:lnTo>
                    <a:pt x="2987" y="1365"/>
                  </a:lnTo>
                  <a:lnTo>
                    <a:pt x="2950" y="1218"/>
                  </a:lnTo>
                  <a:lnTo>
                    <a:pt x="2914" y="1070"/>
                  </a:lnTo>
                  <a:lnTo>
                    <a:pt x="2877" y="923"/>
                  </a:lnTo>
                  <a:lnTo>
                    <a:pt x="2821" y="794"/>
                  </a:lnTo>
                  <a:lnTo>
                    <a:pt x="2748" y="683"/>
                  </a:lnTo>
                  <a:lnTo>
                    <a:pt x="2655" y="554"/>
                  </a:lnTo>
                  <a:lnTo>
                    <a:pt x="2563" y="462"/>
                  </a:lnTo>
                  <a:lnTo>
                    <a:pt x="2471" y="351"/>
                  </a:lnTo>
                  <a:lnTo>
                    <a:pt x="2360" y="277"/>
                  </a:lnTo>
                  <a:lnTo>
                    <a:pt x="2231" y="204"/>
                  </a:lnTo>
                  <a:lnTo>
                    <a:pt x="2102" y="130"/>
                  </a:lnTo>
                  <a:lnTo>
                    <a:pt x="1973" y="75"/>
                  </a:lnTo>
                  <a:lnTo>
                    <a:pt x="1826" y="38"/>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7" name="Google Shape;5067;p21"/>
            <p:cNvSpPr/>
            <p:nvPr/>
          </p:nvSpPr>
          <p:spPr>
            <a:xfrm>
              <a:off x="5786775" y="1071050"/>
              <a:ext cx="74700" cy="74700"/>
            </a:xfrm>
            <a:custGeom>
              <a:avLst/>
              <a:gdLst/>
              <a:ahLst/>
              <a:cxnLst/>
              <a:rect l="l" t="t" r="r" b="b"/>
              <a:pathLst>
                <a:path w="2988" h="2988" extrusionOk="0">
                  <a:moveTo>
                    <a:pt x="1494" y="1"/>
                  </a:moveTo>
                  <a:lnTo>
                    <a:pt x="1347" y="19"/>
                  </a:lnTo>
                  <a:lnTo>
                    <a:pt x="1199" y="38"/>
                  </a:lnTo>
                  <a:lnTo>
                    <a:pt x="1052" y="75"/>
                  </a:lnTo>
                  <a:lnTo>
                    <a:pt x="904" y="130"/>
                  </a:lnTo>
                  <a:lnTo>
                    <a:pt x="775" y="185"/>
                  </a:lnTo>
                  <a:lnTo>
                    <a:pt x="646" y="259"/>
                  </a:lnTo>
                  <a:lnTo>
                    <a:pt x="536" y="351"/>
                  </a:lnTo>
                  <a:lnTo>
                    <a:pt x="425" y="443"/>
                  </a:lnTo>
                  <a:lnTo>
                    <a:pt x="333" y="554"/>
                  </a:lnTo>
                  <a:lnTo>
                    <a:pt x="241" y="665"/>
                  </a:lnTo>
                  <a:lnTo>
                    <a:pt x="167" y="794"/>
                  </a:lnTo>
                  <a:lnTo>
                    <a:pt x="112" y="941"/>
                  </a:lnTo>
                  <a:lnTo>
                    <a:pt x="75" y="1070"/>
                  </a:lnTo>
                  <a:lnTo>
                    <a:pt x="38" y="1218"/>
                  </a:lnTo>
                  <a:lnTo>
                    <a:pt x="19" y="1365"/>
                  </a:lnTo>
                  <a:lnTo>
                    <a:pt x="1" y="1531"/>
                  </a:lnTo>
                  <a:lnTo>
                    <a:pt x="19" y="1679"/>
                  </a:lnTo>
                  <a:lnTo>
                    <a:pt x="38" y="1826"/>
                  </a:lnTo>
                  <a:lnTo>
                    <a:pt x="75" y="1974"/>
                  </a:lnTo>
                  <a:lnTo>
                    <a:pt x="130" y="2103"/>
                  </a:lnTo>
                  <a:lnTo>
                    <a:pt x="204" y="2232"/>
                  </a:lnTo>
                  <a:lnTo>
                    <a:pt x="278" y="2361"/>
                  </a:lnTo>
                  <a:lnTo>
                    <a:pt x="351" y="2472"/>
                  </a:lnTo>
                  <a:lnTo>
                    <a:pt x="462" y="2564"/>
                  </a:lnTo>
                  <a:lnTo>
                    <a:pt x="573" y="2656"/>
                  </a:lnTo>
                  <a:lnTo>
                    <a:pt x="683" y="2748"/>
                  </a:lnTo>
                  <a:lnTo>
                    <a:pt x="812" y="2822"/>
                  </a:lnTo>
                  <a:lnTo>
                    <a:pt x="941" y="2877"/>
                  </a:lnTo>
                  <a:lnTo>
                    <a:pt x="1070" y="2932"/>
                  </a:lnTo>
                  <a:lnTo>
                    <a:pt x="1218" y="2951"/>
                  </a:lnTo>
                  <a:lnTo>
                    <a:pt x="1365" y="2969"/>
                  </a:lnTo>
                  <a:lnTo>
                    <a:pt x="1513" y="2988"/>
                  </a:lnTo>
                  <a:lnTo>
                    <a:pt x="1660" y="2969"/>
                  </a:lnTo>
                  <a:lnTo>
                    <a:pt x="1808" y="2951"/>
                  </a:lnTo>
                  <a:lnTo>
                    <a:pt x="1955" y="2914"/>
                  </a:lnTo>
                  <a:lnTo>
                    <a:pt x="2103" y="2859"/>
                  </a:lnTo>
                  <a:lnTo>
                    <a:pt x="2232" y="2803"/>
                  </a:lnTo>
                  <a:lnTo>
                    <a:pt x="2343" y="2730"/>
                  </a:lnTo>
                  <a:lnTo>
                    <a:pt x="2453" y="2637"/>
                  </a:lnTo>
                  <a:lnTo>
                    <a:pt x="2564" y="2545"/>
                  </a:lnTo>
                  <a:lnTo>
                    <a:pt x="2656" y="2435"/>
                  </a:lnTo>
                  <a:lnTo>
                    <a:pt x="2748" y="2324"/>
                  </a:lnTo>
                  <a:lnTo>
                    <a:pt x="2804" y="2195"/>
                  </a:lnTo>
                  <a:lnTo>
                    <a:pt x="2877" y="2066"/>
                  </a:lnTo>
                  <a:lnTo>
                    <a:pt x="2914" y="1937"/>
                  </a:lnTo>
                  <a:lnTo>
                    <a:pt x="2951" y="1789"/>
                  </a:lnTo>
                  <a:lnTo>
                    <a:pt x="2970" y="1642"/>
                  </a:lnTo>
                  <a:lnTo>
                    <a:pt x="2988" y="1494"/>
                  </a:lnTo>
                  <a:lnTo>
                    <a:pt x="2970" y="1328"/>
                  </a:lnTo>
                  <a:lnTo>
                    <a:pt x="2951" y="1181"/>
                  </a:lnTo>
                  <a:lnTo>
                    <a:pt x="2914" y="1052"/>
                  </a:lnTo>
                  <a:lnTo>
                    <a:pt x="2859" y="904"/>
                  </a:lnTo>
                  <a:lnTo>
                    <a:pt x="2804" y="775"/>
                  </a:lnTo>
                  <a:lnTo>
                    <a:pt x="2730" y="665"/>
                  </a:lnTo>
                  <a:lnTo>
                    <a:pt x="2638" y="536"/>
                  </a:lnTo>
                  <a:lnTo>
                    <a:pt x="2545" y="443"/>
                  </a:lnTo>
                  <a:lnTo>
                    <a:pt x="2453" y="351"/>
                  </a:lnTo>
                  <a:lnTo>
                    <a:pt x="2343" y="259"/>
                  </a:lnTo>
                  <a:lnTo>
                    <a:pt x="2214" y="185"/>
                  </a:lnTo>
                  <a:lnTo>
                    <a:pt x="2084" y="130"/>
                  </a:lnTo>
                  <a:lnTo>
                    <a:pt x="1937" y="75"/>
                  </a:lnTo>
                  <a:lnTo>
                    <a:pt x="1808"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8" name="Google Shape;5068;p21"/>
            <p:cNvSpPr/>
            <p:nvPr/>
          </p:nvSpPr>
          <p:spPr>
            <a:xfrm>
              <a:off x="6169375" y="1219950"/>
              <a:ext cx="74250" cy="73775"/>
            </a:xfrm>
            <a:custGeom>
              <a:avLst/>
              <a:gdLst/>
              <a:ahLst/>
              <a:cxnLst/>
              <a:rect l="l" t="t" r="r" b="b"/>
              <a:pathLst>
                <a:path w="2970" h="2951" extrusionOk="0">
                  <a:moveTo>
                    <a:pt x="1328" y="0"/>
                  </a:moveTo>
                  <a:lnTo>
                    <a:pt x="1181" y="19"/>
                  </a:lnTo>
                  <a:lnTo>
                    <a:pt x="1033" y="56"/>
                  </a:lnTo>
                  <a:lnTo>
                    <a:pt x="904" y="111"/>
                  </a:lnTo>
                  <a:lnTo>
                    <a:pt x="775" y="185"/>
                  </a:lnTo>
                  <a:lnTo>
                    <a:pt x="646" y="258"/>
                  </a:lnTo>
                  <a:lnTo>
                    <a:pt x="535" y="332"/>
                  </a:lnTo>
                  <a:lnTo>
                    <a:pt x="443" y="443"/>
                  </a:lnTo>
                  <a:lnTo>
                    <a:pt x="333" y="535"/>
                  </a:lnTo>
                  <a:lnTo>
                    <a:pt x="259" y="646"/>
                  </a:lnTo>
                  <a:lnTo>
                    <a:pt x="185" y="775"/>
                  </a:lnTo>
                  <a:lnTo>
                    <a:pt x="111" y="904"/>
                  </a:lnTo>
                  <a:lnTo>
                    <a:pt x="74" y="1033"/>
                  </a:lnTo>
                  <a:lnTo>
                    <a:pt x="38" y="1180"/>
                  </a:lnTo>
                  <a:lnTo>
                    <a:pt x="19" y="1328"/>
                  </a:lnTo>
                  <a:lnTo>
                    <a:pt x="1" y="1475"/>
                  </a:lnTo>
                  <a:lnTo>
                    <a:pt x="19" y="1623"/>
                  </a:lnTo>
                  <a:lnTo>
                    <a:pt x="38" y="1770"/>
                  </a:lnTo>
                  <a:lnTo>
                    <a:pt x="74" y="1918"/>
                  </a:lnTo>
                  <a:lnTo>
                    <a:pt x="130" y="2047"/>
                  </a:lnTo>
                  <a:lnTo>
                    <a:pt x="185" y="2176"/>
                  </a:lnTo>
                  <a:lnTo>
                    <a:pt x="259" y="2305"/>
                  </a:lnTo>
                  <a:lnTo>
                    <a:pt x="351" y="2416"/>
                  </a:lnTo>
                  <a:lnTo>
                    <a:pt x="443" y="2526"/>
                  </a:lnTo>
                  <a:lnTo>
                    <a:pt x="554" y="2619"/>
                  </a:lnTo>
                  <a:lnTo>
                    <a:pt x="664" y="2711"/>
                  </a:lnTo>
                  <a:lnTo>
                    <a:pt x="793" y="2785"/>
                  </a:lnTo>
                  <a:lnTo>
                    <a:pt x="923" y="2840"/>
                  </a:lnTo>
                  <a:lnTo>
                    <a:pt x="1052" y="2895"/>
                  </a:lnTo>
                  <a:lnTo>
                    <a:pt x="1199" y="2932"/>
                  </a:lnTo>
                  <a:lnTo>
                    <a:pt x="1347" y="2950"/>
                  </a:lnTo>
                  <a:lnTo>
                    <a:pt x="1642" y="2950"/>
                  </a:lnTo>
                  <a:lnTo>
                    <a:pt x="1789" y="2932"/>
                  </a:lnTo>
                  <a:lnTo>
                    <a:pt x="1937" y="2895"/>
                  </a:lnTo>
                  <a:lnTo>
                    <a:pt x="2066" y="2840"/>
                  </a:lnTo>
                  <a:lnTo>
                    <a:pt x="2195" y="2766"/>
                  </a:lnTo>
                  <a:lnTo>
                    <a:pt x="2324" y="2692"/>
                  </a:lnTo>
                  <a:lnTo>
                    <a:pt x="2434" y="2619"/>
                  </a:lnTo>
                  <a:lnTo>
                    <a:pt x="2545" y="2526"/>
                  </a:lnTo>
                  <a:lnTo>
                    <a:pt x="2637" y="2416"/>
                  </a:lnTo>
                  <a:lnTo>
                    <a:pt x="2711" y="2305"/>
                  </a:lnTo>
                  <a:lnTo>
                    <a:pt x="2785" y="2176"/>
                  </a:lnTo>
                  <a:lnTo>
                    <a:pt x="2859" y="2047"/>
                  </a:lnTo>
                  <a:lnTo>
                    <a:pt x="2914" y="1918"/>
                  </a:lnTo>
                  <a:lnTo>
                    <a:pt x="2932" y="1770"/>
                  </a:lnTo>
                  <a:lnTo>
                    <a:pt x="2969" y="1623"/>
                  </a:lnTo>
                  <a:lnTo>
                    <a:pt x="2969" y="1475"/>
                  </a:lnTo>
                  <a:lnTo>
                    <a:pt x="2969" y="1309"/>
                  </a:lnTo>
                  <a:lnTo>
                    <a:pt x="2932" y="1180"/>
                  </a:lnTo>
                  <a:lnTo>
                    <a:pt x="2895" y="1033"/>
                  </a:lnTo>
                  <a:lnTo>
                    <a:pt x="2859" y="885"/>
                  </a:lnTo>
                  <a:lnTo>
                    <a:pt x="2785" y="756"/>
                  </a:lnTo>
                  <a:lnTo>
                    <a:pt x="2711" y="646"/>
                  </a:lnTo>
                  <a:lnTo>
                    <a:pt x="2619" y="535"/>
                  </a:lnTo>
                  <a:lnTo>
                    <a:pt x="2527" y="424"/>
                  </a:lnTo>
                  <a:lnTo>
                    <a:pt x="2416" y="332"/>
                  </a:lnTo>
                  <a:lnTo>
                    <a:pt x="2305" y="240"/>
                  </a:lnTo>
                  <a:lnTo>
                    <a:pt x="2176" y="166"/>
                  </a:lnTo>
                  <a:lnTo>
                    <a:pt x="2047" y="111"/>
                  </a:lnTo>
                  <a:lnTo>
                    <a:pt x="1918" y="56"/>
                  </a:lnTo>
                  <a:lnTo>
                    <a:pt x="1771" y="19"/>
                  </a:lnTo>
                  <a:lnTo>
                    <a:pt x="16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9" name="Google Shape;5069;p21"/>
            <p:cNvSpPr/>
            <p:nvPr/>
          </p:nvSpPr>
          <p:spPr>
            <a:xfrm>
              <a:off x="6089625" y="1205650"/>
              <a:ext cx="74250" cy="73775"/>
            </a:xfrm>
            <a:custGeom>
              <a:avLst/>
              <a:gdLst/>
              <a:ahLst/>
              <a:cxnLst/>
              <a:rect l="l" t="t" r="r" b="b"/>
              <a:pathLst>
                <a:path w="2970" h="2951" extrusionOk="0">
                  <a:moveTo>
                    <a:pt x="1347" y="1"/>
                  </a:moveTo>
                  <a:lnTo>
                    <a:pt x="1199" y="19"/>
                  </a:lnTo>
                  <a:lnTo>
                    <a:pt x="1052" y="56"/>
                  </a:lnTo>
                  <a:lnTo>
                    <a:pt x="904" y="111"/>
                  </a:lnTo>
                  <a:lnTo>
                    <a:pt x="775" y="167"/>
                  </a:lnTo>
                  <a:lnTo>
                    <a:pt x="665" y="240"/>
                  </a:lnTo>
                  <a:lnTo>
                    <a:pt x="554" y="333"/>
                  </a:lnTo>
                  <a:lnTo>
                    <a:pt x="443" y="425"/>
                  </a:lnTo>
                  <a:lnTo>
                    <a:pt x="351" y="535"/>
                  </a:lnTo>
                  <a:lnTo>
                    <a:pt x="259" y="646"/>
                  </a:lnTo>
                  <a:lnTo>
                    <a:pt x="185" y="757"/>
                  </a:lnTo>
                  <a:lnTo>
                    <a:pt x="111" y="886"/>
                  </a:lnTo>
                  <a:lnTo>
                    <a:pt x="75" y="1033"/>
                  </a:lnTo>
                  <a:lnTo>
                    <a:pt x="38" y="1162"/>
                  </a:lnTo>
                  <a:lnTo>
                    <a:pt x="1" y="1310"/>
                  </a:lnTo>
                  <a:lnTo>
                    <a:pt x="1" y="1457"/>
                  </a:lnTo>
                  <a:lnTo>
                    <a:pt x="1" y="1623"/>
                  </a:lnTo>
                  <a:lnTo>
                    <a:pt x="19" y="1771"/>
                  </a:lnTo>
                  <a:lnTo>
                    <a:pt x="56" y="1900"/>
                  </a:lnTo>
                  <a:lnTo>
                    <a:pt x="111" y="2047"/>
                  </a:lnTo>
                  <a:lnTo>
                    <a:pt x="167" y="2176"/>
                  </a:lnTo>
                  <a:lnTo>
                    <a:pt x="241" y="2287"/>
                  </a:lnTo>
                  <a:lnTo>
                    <a:pt x="333" y="2416"/>
                  </a:lnTo>
                  <a:lnTo>
                    <a:pt x="425" y="2508"/>
                  </a:lnTo>
                  <a:lnTo>
                    <a:pt x="536" y="2619"/>
                  </a:lnTo>
                  <a:lnTo>
                    <a:pt x="646" y="2693"/>
                  </a:lnTo>
                  <a:lnTo>
                    <a:pt x="775" y="2766"/>
                  </a:lnTo>
                  <a:lnTo>
                    <a:pt x="904" y="2840"/>
                  </a:lnTo>
                  <a:lnTo>
                    <a:pt x="1033" y="2896"/>
                  </a:lnTo>
                  <a:lnTo>
                    <a:pt x="1181" y="2932"/>
                  </a:lnTo>
                  <a:lnTo>
                    <a:pt x="1328" y="2951"/>
                  </a:lnTo>
                  <a:lnTo>
                    <a:pt x="1623" y="2951"/>
                  </a:lnTo>
                  <a:lnTo>
                    <a:pt x="1771" y="2932"/>
                  </a:lnTo>
                  <a:lnTo>
                    <a:pt x="1918" y="2896"/>
                  </a:lnTo>
                  <a:lnTo>
                    <a:pt x="2047" y="2840"/>
                  </a:lnTo>
                  <a:lnTo>
                    <a:pt x="2177" y="2785"/>
                  </a:lnTo>
                  <a:lnTo>
                    <a:pt x="2306" y="2711"/>
                  </a:lnTo>
                  <a:lnTo>
                    <a:pt x="2416" y="2619"/>
                  </a:lnTo>
                  <a:lnTo>
                    <a:pt x="2527" y="2527"/>
                  </a:lnTo>
                  <a:lnTo>
                    <a:pt x="2619" y="2435"/>
                  </a:lnTo>
                  <a:lnTo>
                    <a:pt x="2711" y="2306"/>
                  </a:lnTo>
                  <a:lnTo>
                    <a:pt x="2785" y="2195"/>
                  </a:lnTo>
                  <a:lnTo>
                    <a:pt x="2840" y="2066"/>
                  </a:lnTo>
                  <a:lnTo>
                    <a:pt x="2896" y="1918"/>
                  </a:lnTo>
                  <a:lnTo>
                    <a:pt x="2932" y="1789"/>
                  </a:lnTo>
                  <a:lnTo>
                    <a:pt x="2951" y="1642"/>
                  </a:lnTo>
                  <a:lnTo>
                    <a:pt x="2969" y="1494"/>
                  </a:lnTo>
                  <a:lnTo>
                    <a:pt x="2951" y="1328"/>
                  </a:lnTo>
                  <a:lnTo>
                    <a:pt x="2932" y="1181"/>
                  </a:lnTo>
                  <a:lnTo>
                    <a:pt x="2896" y="1052"/>
                  </a:lnTo>
                  <a:lnTo>
                    <a:pt x="2859" y="904"/>
                  </a:lnTo>
                  <a:lnTo>
                    <a:pt x="2785" y="775"/>
                  </a:lnTo>
                  <a:lnTo>
                    <a:pt x="2711" y="665"/>
                  </a:lnTo>
                  <a:lnTo>
                    <a:pt x="2637" y="535"/>
                  </a:lnTo>
                  <a:lnTo>
                    <a:pt x="2527" y="443"/>
                  </a:lnTo>
                  <a:lnTo>
                    <a:pt x="2435" y="333"/>
                  </a:lnTo>
                  <a:lnTo>
                    <a:pt x="2306" y="259"/>
                  </a:lnTo>
                  <a:lnTo>
                    <a:pt x="2195"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0" name="Google Shape;5070;p21"/>
            <p:cNvSpPr/>
            <p:nvPr/>
          </p:nvSpPr>
          <p:spPr>
            <a:xfrm>
              <a:off x="5495925" y="857175"/>
              <a:ext cx="74250" cy="74250"/>
            </a:xfrm>
            <a:custGeom>
              <a:avLst/>
              <a:gdLst/>
              <a:ahLst/>
              <a:cxnLst/>
              <a:rect l="l" t="t" r="r" b="b"/>
              <a:pathLst>
                <a:path w="2970" h="2970" extrusionOk="0">
                  <a:moveTo>
                    <a:pt x="1476" y="0"/>
                  </a:moveTo>
                  <a:lnTo>
                    <a:pt x="1310" y="19"/>
                  </a:lnTo>
                  <a:lnTo>
                    <a:pt x="1162" y="37"/>
                  </a:lnTo>
                  <a:lnTo>
                    <a:pt x="1033" y="74"/>
                  </a:lnTo>
                  <a:lnTo>
                    <a:pt x="886" y="130"/>
                  </a:lnTo>
                  <a:lnTo>
                    <a:pt x="756" y="185"/>
                  </a:lnTo>
                  <a:lnTo>
                    <a:pt x="646" y="259"/>
                  </a:lnTo>
                  <a:lnTo>
                    <a:pt x="535" y="351"/>
                  </a:lnTo>
                  <a:lnTo>
                    <a:pt x="425" y="443"/>
                  </a:lnTo>
                  <a:lnTo>
                    <a:pt x="332" y="554"/>
                  </a:lnTo>
                  <a:lnTo>
                    <a:pt x="240" y="664"/>
                  </a:lnTo>
                  <a:lnTo>
                    <a:pt x="166" y="793"/>
                  </a:lnTo>
                  <a:lnTo>
                    <a:pt x="111" y="922"/>
                  </a:lnTo>
                  <a:lnTo>
                    <a:pt x="56" y="1070"/>
                  </a:lnTo>
                  <a:lnTo>
                    <a:pt x="37" y="1199"/>
                  </a:lnTo>
                  <a:lnTo>
                    <a:pt x="1" y="1346"/>
                  </a:lnTo>
                  <a:lnTo>
                    <a:pt x="1" y="1512"/>
                  </a:lnTo>
                  <a:lnTo>
                    <a:pt x="19" y="1660"/>
                  </a:lnTo>
                  <a:lnTo>
                    <a:pt x="37" y="1807"/>
                  </a:lnTo>
                  <a:lnTo>
                    <a:pt x="74" y="1955"/>
                  </a:lnTo>
                  <a:lnTo>
                    <a:pt x="130" y="2084"/>
                  </a:lnTo>
                  <a:lnTo>
                    <a:pt x="185" y="2213"/>
                  </a:lnTo>
                  <a:lnTo>
                    <a:pt x="259" y="2342"/>
                  </a:lnTo>
                  <a:lnTo>
                    <a:pt x="351" y="2453"/>
                  </a:lnTo>
                  <a:lnTo>
                    <a:pt x="443" y="2545"/>
                  </a:lnTo>
                  <a:lnTo>
                    <a:pt x="554" y="2637"/>
                  </a:lnTo>
                  <a:lnTo>
                    <a:pt x="664" y="2729"/>
                  </a:lnTo>
                  <a:lnTo>
                    <a:pt x="793" y="2803"/>
                  </a:lnTo>
                  <a:lnTo>
                    <a:pt x="922" y="2858"/>
                  </a:lnTo>
                  <a:lnTo>
                    <a:pt x="1051" y="2914"/>
                  </a:lnTo>
                  <a:lnTo>
                    <a:pt x="1199" y="2951"/>
                  </a:lnTo>
                  <a:lnTo>
                    <a:pt x="1346" y="2969"/>
                  </a:lnTo>
                  <a:lnTo>
                    <a:pt x="1660" y="2969"/>
                  </a:lnTo>
                  <a:lnTo>
                    <a:pt x="1807" y="2932"/>
                  </a:lnTo>
                  <a:lnTo>
                    <a:pt x="1937" y="2895"/>
                  </a:lnTo>
                  <a:lnTo>
                    <a:pt x="2084" y="2858"/>
                  </a:lnTo>
                  <a:lnTo>
                    <a:pt x="2213" y="2785"/>
                  </a:lnTo>
                  <a:lnTo>
                    <a:pt x="2324" y="2711"/>
                  </a:lnTo>
                  <a:lnTo>
                    <a:pt x="2453" y="2619"/>
                  </a:lnTo>
                  <a:lnTo>
                    <a:pt x="2545" y="2527"/>
                  </a:lnTo>
                  <a:lnTo>
                    <a:pt x="2637" y="2416"/>
                  </a:lnTo>
                  <a:lnTo>
                    <a:pt x="2729" y="2305"/>
                  </a:lnTo>
                  <a:lnTo>
                    <a:pt x="2803" y="2176"/>
                  </a:lnTo>
                  <a:lnTo>
                    <a:pt x="2858" y="2047"/>
                  </a:lnTo>
                  <a:lnTo>
                    <a:pt x="2914" y="1918"/>
                  </a:lnTo>
                  <a:lnTo>
                    <a:pt x="2951" y="1771"/>
                  </a:lnTo>
                  <a:lnTo>
                    <a:pt x="2969" y="1623"/>
                  </a:lnTo>
                  <a:lnTo>
                    <a:pt x="2969" y="1476"/>
                  </a:lnTo>
                  <a:lnTo>
                    <a:pt x="2969" y="1328"/>
                  </a:lnTo>
                  <a:lnTo>
                    <a:pt x="2932" y="1181"/>
                  </a:lnTo>
                  <a:lnTo>
                    <a:pt x="2895" y="1033"/>
                  </a:lnTo>
                  <a:lnTo>
                    <a:pt x="2840" y="904"/>
                  </a:lnTo>
                  <a:lnTo>
                    <a:pt x="2785" y="775"/>
                  </a:lnTo>
                  <a:lnTo>
                    <a:pt x="2711" y="646"/>
                  </a:lnTo>
                  <a:lnTo>
                    <a:pt x="2619" y="535"/>
                  </a:lnTo>
                  <a:lnTo>
                    <a:pt x="2527" y="425"/>
                  </a:lnTo>
                  <a:lnTo>
                    <a:pt x="2416" y="332"/>
                  </a:lnTo>
                  <a:lnTo>
                    <a:pt x="2305" y="240"/>
                  </a:lnTo>
                  <a:lnTo>
                    <a:pt x="2176" y="185"/>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1" name="Google Shape;5071;p21"/>
            <p:cNvSpPr/>
            <p:nvPr/>
          </p:nvSpPr>
          <p:spPr>
            <a:xfrm>
              <a:off x="5430000" y="763150"/>
              <a:ext cx="74700" cy="74225"/>
            </a:xfrm>
            <a:custGeom>
              <a:avLst/>
              <a:gdLst/>
              <a:ahLst/>
              <a:cxnLst/>
              <a:rect l="l" t="t" r="r" b="b"/>
              <a:pathLst>
                <a:path w="2988" h="2969" extrusionOk="0">
                  <a:moveTo>
                    <a:pt x="1365" y="0"/>
                  </a:moveTo>
                  <a:lnTo>
                    <a:pt x="1218" y="19"/>
                  </a:lnTo>
                  <a:lnTo>
                    <a:pt x="1070" y="55"/>
                  </a:lnTo>
                  <a:lnTo>
                    <a:pt x="941" y="92"/>
                  </a:lnTo>
                  <a:lnTo>
                    <a:pt x="812" y="166"/>
                  </a:lnTo>
                  <a:lnTo>
                    <a:pt x="683" y="240"/>
                  </a:lnTo>
                  <a:lnTo>
                    <a:pt x="572" y="314"/>
                  </a:lnTo>
                  <a:lnTo>
                    <a:pt x="462" y="406"/>
                  </a:lnTo>
                  <a:lnTo>
                    <a:pt x="370" y="516"/>
                  </a:lnTo>
                  <a:lnTo>
                    <a:pt x="277" y="627"/>
                  </a:lnTo>
                  <a:lnTo>
                    <a:pt x="204" y="738"/>
                  </a:lnTo>
                  <a:lnTo>
                    <a:pt x="130" y="867"/>
                  </a:lnTo>
                  <a:lnTo>
                    <a:pt x="93" y="996"/>
                  </a:lnTo>
                  <a:lnTo>
                    <a:pt x="38" y="1143"/>
                  </a:lnTo>
                  <a:lnTo>
                    <a:pt x="19" y="1291"/>
                  </a:lnTo>
                  <a:lnTo>
                    <a:pt x="1" y="1438"/>
                  </a:lnTo>
                  <a:lnTo>
                    <a:pt x="19" y="1604"/>
                  </a:lnTo>
                  <a:lnTo>
                    <a:pt x="38" y="1752"/>
                  </a:lnTo>
                  <a:lnTo>
                    <a:pt x="75" y="1899"/>
                  </a:lnTo>
                  <a:lnTo>
                    <a:pt x="111" y="2047"/>
                  </a:lnTo>
                  <a:lnTo>
                    <a:pt x="167" y="2176"/>
                  </a:lnTo>
                  <a:lnTo>
                    <a:pt x="241" y="2305"/>
                  </a:lnTo>
                  <a:lnTo>
                    <a:pt x="333" y="2415"/>
                  </a:lnTo>
                  <a:lnTo>
                    <a:pt x="425" y="2526"/>
                  </a:lnTo>
                  <a:lnTo>
                    <a:pt x="536" y="2618"/>
                  </a:lnTo>
                  <a:lnTo>
                    <a:pt x="646" y="2711"/>
                  </a:lnTo>
                  <a:lnTo>
                    <a:pt x="775" y="2784"/>
                  </a:lnTo>
                  <a:lnTo>
                    <a:pt x="904" y="2858"/>
                  </a:lnTo>
                  <a:lnTo>
                    <a:pt x="1052" y="2913"/>
                  </a:lnTo>
                  <a:lnTo>
                    <a:pt x="1199" y="2950"/>
                  </a:lnTo>
                  <a:lnTo>
                    <a:pt x="1347" y="2969"/>
                  </a:lnTo>
                  <a:lnTo>
                    <a:pt x="1660" y="2969"/>
                  </a:lnTo>
                  <a:lnTo>
                    <a:pt x="1808" y="2950"/>
                  </a:lnTo>
                  <a:lnTo>
                    <a:pt x="1937" y="2913"/>
                  </a:lnTo>
                  <a:lnTo>
                    <a:pt x="2084" y="2858"/>
                  </a:lnTo>
                  <a:lnTo>
                    <a:pt x="2213" y="2803"/>
                  </a:lnTo>
                  <a:lnTo>
                    <a:pt x="2324" y="2729"/>
                  </a:lnTo>
                  <a:lnTo>
                    <a:pt x="2453" y="2637"/>
                  </a:lnTo>
                  <a:lnTo>
                    <a:pt x="2545" y="2545"/>
                  </a:lnTo>
                  <a:lnTo>
                    <a:pt x="2656" y="2434"/>
                  </a:lnTo>
                  <a:lnTo>
                    <a:pt x="2730" y="2323"/>
                  </a:lnTo>
                  <a:lnTo>
                    <a:pt x="2803" y="2194"/>
                  </a:lnTo>
                  <a:lnTo>
                    <a:pt x="2877" y="2065"/>
                  </a:lnTo>
                  <a:lnTo>
                    <a:pt x="2914" y="1936"/>
                  </a:lnTo>
                  <a:lnTo>
                    <a:pt x="2951" y="1789"/>
                  </a:lnTo>
                  <a:lnTo>
                    <a:pt x="2969" y="1641"/>
                  </a:lnTo>
                  <a:lnTo>
                    <a:pt x="2988" y="1494"/>
                  </a:lnTo>
                  <a:lnTo>
                    <a:pt x="2988" y="1346"/>
                  </a:lnTo>
                  <a:lnTo>
                    <a:pt x="2951" y="1199"/>
                  </a:lnTo>
                  <a:lnTo>
                    <a:pt x="2933" y="1051"/>
                  </a:lnTo>
                  <a:lnTo>
                    <a:pt x="2877" y="904"/>
                  </a:lnTo>
                  <a:lnTo>
                    <a:pt x="2822" y="775"/>
                  </a:lnTo>
                  <a:lnTo>
                    <a:pt x="2748" y="664"/>
                  </a:lnTo>
                  <a:lnTo>
                    <a:pt x="2656" y="535"/>
                  </a:lnTo>
                  <a:lnTo>
                    <a:pt x="2564" y="443"/>
                  </a:lnTo>
                  <a:lnTo>
                    <a:pt x="2453" y="332"/>
                  </a:lnTo>
                  <a:lnTo>
                    <a:pt x="2342" y="258"/>
                  </a:lnTo>
                  <a:lnTo>
                    <a:pt x="2232" y="184"/>
                  </a:lnTo>
                  <a:lnTo>
                    <a:pt x="2103" y="111"/>
                  </a:lnTo>
                  <a:lnTo>
                    <a:pt x="1955" y="74"/>
                  </a:lnTo>
                  <a:lnTo>
                    <a:pt x="1826" y="19"/>
                  </a:lnTo>
                  <a:lnTo>
                    <a:pt x="1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2" name="Google Shape;5072;p21"/>
            <p:cNvSpPr/>
            <p:nvPr/>
          </p:nvSpPr>
          <p:spPr>
            <a:xfrm>
              <a:off x="5641125" y="962725"/>
              <a:ext cx="74700" cy="74700"/>
            </a:xfrm>
            <a:custGeom>
              <a:avLst/>
              <a:gdLst/>
              <a:ahLst/>
              <a:cxnLst/>
              <a:rect l="l" t="t" r="r" b="b"/>
              <a:pathLst>
                <a:path w="2988" h="2988" extrusionOk="0">
                  <a:moveTo>
                    <a:pt x="1328" y="1"/>
                  </a:moveTo>
                  <a:lnTo>
                    <a:pt x="1181" y="38"/>
                  </a:lnTo>
                  <a:lnTo>
                    <a:pt x="1033" y="75"/>
                  </a:lnTo>
                  <a:lnTo>
                    <a:pt x="904" y="111"/>
                  </a:lnTo>
                  <a:lnTo>
                    <a:pt x="775" y="185"/>
                  </a:lnTo>
                  <a:lnTo>
                    <a:pt x="646" y="259"/>
                  </a:lnTo>
                  <a:lnTo>
                    <a:pt x="535" y="333"/>
                  </a:lnTo>
                  <a:lnTo>
                    <a:pt x="425" y="425"/>
                  </a:lnTo>
                  <a:lnTo>
                    <a:pt x="332" y="536"/>
                  </a:lnTo>
                  <a:lnTo>
                    <a:pt x="259" y="646"/>
                  </a:lnTo>
                  <a:lnTo>
                    <a:pt x="185" y="775"/>
                  </a:lnTo>
                  <a:lnTo>
                    <a:pt x="111" y="904"/>
                  </a:lnTo>
                  <a:lnTo>
                    <a:pt x="74" y="1033"/>
                  </a:lnTo>
                  <a:lnTo>
                    <a:pt x="37" y="1181"/>
                  </a:lnTo>
                  <a:lnTo>
                    <a:pt x="19" y="1328"/>
                  </a:lnTo>
                  <a:lnTo>
                    <a:pt x="1" y="1494"/>
                  </a:lnTo>
                  <a:lnTo>
                    <a:pt x="19" y="1642"/>
                  </a:lnTo>
                  <a:lnTo>
                    <a:pt x="37" y="1789"/>
                  </a:lnTo>
                  <a:lnTo>
                    <a:pt x="74" y="1937"/>
                  </a:lnTo>
                  <a:lnTo>
                    <a:pt x="130" y="2084"/>
                  </a:lnTo>
                  <a:lnTo>
                    <a:pt x="185" y="2213"/>
                  </a:lnTo>
                  <a:lnTo>
                    <a:pt x="259" y="2342"/>
                  </a:lnTo>
                  <a:lnTo>
                    <a:pt x="351" y="2453"/>
                  </a:lnTo>
                  <a:lnTo>
                    <a:pt x="443" y="2564"/>
                  </a:lnTo>
                  <a:lnTo>
                    <a:pt x="554" y="2656"/>
                  </a:lnTo>
                  <a:lnTo>
                    <a:pt x="664" y="2748"/>
                  </a:lnTo>
                  <a:lnTo>
                    <a:pt x="793" y="2822"/>
                  </a:lnTo>
                  <a:lnTo>
                    <a:pt x="922" y="2877"/>
                  </a:lnTo>
                  <a:lnTo>
                    <a:pt x="1070" y="2933"/>
                  </a:lnTo>
                  <a:lnTo>
                    <a:pt x="1217" y="2951"/>
                  </a:lnTo>
                  <a:lnTo>
                    <a:pt x="1365" y="2988"/>
                  </a:lnTo>
                  <a:lnTo>
                    <a:pt x="1531" y="2988"/>
                  </a:lnTo>
                  <a:lnTo>
                    <a:pt x="1678" y="2969"/>
                  </a:lnTo>
                  <a:lnTo>
                    <a:pt x="1826" y="2951"/>
                  </a:lnTo>
                  <a:lnTo>
                    <a:pt x="1973" y="2914"/>
                  </a:lnTo>
                  <a:lnTo>
                    <a:pt x="2102" y="2859"/>
                  </a:lnTo>
                  <a:lnTo>
                    <a:pt x="2232" y="2803"/>
                  </a:lnTo>
                  <a:lnTo>
                    <a:pt x="2342" y="2730"/>
                  </a:lnTo>
                  <a:lnTo>
                    <a:pt x="2471" y="2637"/>
                  </a:lnTo>
                  <a:lnTo>
                    <a:pt x="2563" y="2545"/>
                  </a:lnTo>
                  <a:lnTo>
                    <a:pt x="2656" y="2435"/>
                  </a:lnTo>
                  <a:lnTo>
                    <a:pt x="2748" y="2324"/>
                  </a:lnTo>
                  <a:lnTo>
                    <a:pt x="2822" y="2213"/>
                  </a:lnTo>
                  <a:lnTo>
                    <a:pt x="2877" y="2084"/>
                  </a:lnTo>
                  <a:lnTo>
                    <a:pt x="2932" y="1937"/>
                  </a:lnTo>
                  <a:lnTo>
                    <a:pt x="2969" y="1789"/>
                  </a:lnTo>
                  <a:lnTo>
                    <a:pt x="2987" y="1642"/>
                  </a:lnTo>
                  <a:lnTo>
                    <a:pt x="2987" y="1494"/>
                  </a:lnTo>
                  <a:lnTo>
                    <a:pt x="2987" y="1347"/>
                  </a:lnTo>
                  <a:lnTo>
                    <a:pt x="2969" y="1181"/>
                  </a:lnTo>
                  <a:lnTo>
                    <a:pt x="2932" y="1033"/>
                  </a:lnTo>
                  <a:lnTo>
                    <a:pt x="2877" y="904"/>
                  </a:lnTo>
                  <a:lnTo>
                    <a:pt x="2822" y="775"/>
                  </a:lnTo>
                  <a:lnTo>
                    <a:pt x="2748" y="646"/>
                  </a:lnTo>
                  <a:lnTo>
                    <a:pt x="2656" y="536"/>
                  </a:lnTo>
                  <a:lnTo>
                    <a:pt x="2563" y="425"/>
                  </a:lnTo>
                  <a:lnTo>
                    <a:pt x="2453" y="333"/>
                  </a:lnTo>
                  <a:lnTo>
                    <a:pt x="2324" y="241"/>
                  </a:lnTo>
                  <a:lnTo>
                    <a:pt x="2213"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3" name="Google Shape;5073;p21"/>
            <p:cNvSpPr/>
            <p:nvPr/>
          </p:nvSpPr>
          <p:spPr>
            <a:xfrm>
              <a:off x="5364550" y="668650"/>
              <a:ext cx="74700" cy="74700"/>
            </a:xfrm>
            <a:custGeom>
              <a:avLst/>
              <a:gdLst/>
              <a:ahLst/>
              <a:cxnLst/>
              <a:rect l="l" t="t" r="r" b="b"/>
              <a:pathLst>
                <a:path w="2988" h="2988" extrusionOk="0">
                  <a:moveTo>
                    <a:pt x="1476" y="0"/>
                  </a:moveTo>
                  <a:lnTo>
                    <a:pt x="1310" y="19"/>
                  </a:lnTo>
                  <a:lnTo>
                    <a:pt x="1162" y="37"/>
                  </a:lnTo>
                  <a:lnTo>
                    <a:pt x="1033" y="74"/>
                  </a:lnTo>
                  <a:lnTo>
                    <a:pt x="886" y="129"/>
                  </a:lnTo>
                  <a:lnTo>
                    <a:pt x="757" y="185"/>
                  </a:lnTo>
                  <a:lnTo>
                    <a:pt x="646" y="258"/>
                  </a:lnTo>
                  <a:lnTo>
                    <a:pt x="535" y="351"/>
                  </a:lnTo>
                  <a:lnTo>
                    <a:pt x="425" y="443"/>
                  </a:lnTo>
                  <a:lnTo>
                    <a:pt x="333" y="553"/>
                  </a:lnTo>
                  <a:lnTo>
                    <a:pt x="240" y="664"/>
                  </a:lnTo>
                  <a:lnTo>
                    <a:pt x="167" y="793"/>
                  </a:lnTo>
                  <a:lnTo>
                    <a:pt x="111" y="922"/>
                  </a:lnTo>
                  <a:lnTo>
                    <a:pt x="74" y="1051"/>
                  </a:lnTo>
                  <a:lnTo>
                    <a:pt x="38" y="1199"/>
                  </a:lnTo>
                  <a:lnTo>
                    <a:pt x="1" y="1346"/>
                  </a:lnTo>
                  <a:lnTo>
                    <a:pt x="1" y="1494"/>
                  </a:lnTo>
                  <a:lnTo>
                    <a:pt x="1" y="1660"/>
                  </a:lnTo>
                  <a:lnTo>
                    <a:pt x="38" y="1807"/>
                  </a:lnTo>
                  <a:lnTo>
                    <a:pt x="74" y="1936"/>
                  </a:lnTo>
                  <a:lnTo>
                    <a:pt x="111" y="2084"/>
                  </a:lnTo>
                  <a:lnTo>
                    <a:pt x="185" y="2213"/>
                  </a:lnTo>
                  <a:lnTo>
                    <a:pt x="259" y="2323"/>
                  </a:lnTo>
                  <a:lnTo>
                    <a:pt x="333" y="2453"/>
                  </a:lnTo>
                  <a:lnTo>
                    <a:pt x="425" y="2545"/>
                  </a:lnTo>
                  <a:lnTo>
                    <a:pt x="535" y="2637"/>
                  </a:lnTo>
                  <a:lnTo>
                    <a:pt x="646" y="2729"/>
                  </a:lnTo>
                  <a:lnTo>
                    <a:pt x="775" y="2803"/>
                  </a:lnTo>
                  <a:lnTo>
                    <a:pt x="904" y="2858"/>
                  </a:lnTo>
                  <a:lnTo>
                    <a:pt x="1033" y="2914"/>
                  </a:lnTo>
                  <a:lnTo>
                    <a:pt x="1181" y="2950"/>
                  </a:lnTo>
                  <a:lnTo>
                    <a:pt x="1328" y="2969"/>
                  </a:lnTo>
                  <a:lnTo>
                    <a:pt x="1476" y="2987"/>
                  </a:lnTo>
                  <a:lnTo>
                    <a:pt x="1642" y="2969"/>
                  </a:lnTo>
                  <a:lnTo>
                    <a:pt x="1789" y="2950"/>
                  </a:lnTo>
                  <a:lnTo>
                    <a:pt x="1937" y="2914"/>
                  </a:lnTo>
                  <a:lnTo>
                    <a:pt x="2084" y="2877"/>
                  </a:lnTo>
                  <a:lnTo>
                    <a:pt x="2213" y="2803"/>
                  </a:lnTo>
                  <a:lnTo>
                    <a:pt x="2324" y="2729"/>
                  </a:lnTo>
                  <a:lnTo>
                    <a:pt x="2453" y="2637"/>
                  </a:lnTo>
                  <a:lnTo>
                    <a:pt x="2545" y="2545"/>
                  </a:lnTo>
                  <a:lnTo>
                    <a:pt x="2656" y="2434"/>
                  </a:lnTo>
                  <a:lnTo>
                    <a:pt x="2729" y="2323"/>
                  </a:lnTo>
                  <a:lnTo>
                    <a:pt x="2803" y="2194"/>
                  </a:lnTo>
                  <a:lnTo>
                    <a:pt x="2877" y="2065"/>
                  </a:lnTo>
                  <a:lnTo>
                    <a:pt x="2914" y="1918"/>
                  </a:lnTo>
                  <a:lnTo>
                    <a:pt x="2951" y="1770"/>
                  </a:lnTo>
                  <a:lnTo>
                    <a:pt x="2969" y="1623"/>
                  </a:lnTo>
                  <a:lnTo>
                    <a:pt x="2988" y="1457"/>
                  </a:lnTo>
                  <a:lnTo>
                    <a:pt x="2969" y="1309"/>
                  </a:lnTo>
                  <a:lnTo>
                    <a:pt x="2951" y="1162"/>
                  </a:lnTo>
                  <a:lnTo>
                    <a:pt x="2914" y="1014"/>
                  </a:lnTo>
                  <a:lnTo>
                    <a:pt x="2859" y="885"/>
                  </a:lnTo>
                  <a:lnTo>
                    <a:pt x="2785" y="756"/>
                  </a:lnTo>
                  <a:lnTo>
                    <a:pt x="2711" y="646"/>
                  </a:lnTo>
                  <a:lnTo>
                    <a:pt x="2619" y="535"/>
                  </a:lnTo>
                  <a:lnTo>
                    <a:pt x="2527" y="424"/>
                  </a:lnTo>
                  <a:lnTo>
                    <a:pt x="2416" y="332"/>
                  </a:lnTo>
                  <a:lnTo>
                    <a:pt x="2305" y="240"/>
                  </a:lnTo>
                  <a:lnTo>
                    <a:pt x="2176" y="166"/>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4" name="Google Shape;5074;p21"/>
            <p:cNvSpPr/>
            <p:nvPr/>
          </p:nvSpPr>
          <p:spPr>
            <a:xfrm>
              <a:off x="5299100" y="574600"/>
              <a:ext cx="74225" cy="74250"/>
            </a:xfrm>
            <a:custGeom>
              <a:avLst/>
              <a:gdLst/>
              <a:ahLst/>
              <a:cxnLst/>
              <a:rect l="l" t="t" r="r" b="b"/>
              <a:pathLst>
                <a:path w="2969" h="2970" extrusionOk="0">
                  <a:moveTo>
                    <a:pt x="1346" y="1"/>
                  </a:moveTo>
                  <a:lnTo>
                    <a:pt x="1199" y="38"/>
                  </a:lnTo>
                  <a:lnTo>
                    <a:pt x="1051" y="56"/>
                  </a:lnTo>
                  <a:lnTo>
                    <a:pt x="922" y="112"/>
                  </a:lnTo>
                  <a:lnTo>
                    <a:pt x="793" y="167"/>
                  </a:lnTo>
                  <a:lnTo>
                    <a:pt x="664" y="241"/>
                  </a:lnTo>
                  <a:lnTo>
                    <a:pt x="554" y="333"/>
                  </a:lnTo>
                  <a:lnTo>
                    <a:pt x="443" y="425"/>
                  </a:lnTo>
                  <a:lnTo>
                    <a:pt x="351" y="517"/>
                  </a:lnTo>
                  <a:lnTo>
                    <a:pt x="259" y="628"/>
                  </a:lnTo>
                  <a:lnTo>
                    <a:pt x="185" y="757"/>
                  </a:lnTo>
                  <a:lnTo>
                    <a:pt x="129" y="886"/>
                  </a:lnTo>
                  <a:lnTo>
                    <a:pt x="74" y="1015"/>
                  </a:lnTo>
                  <a:lnTo>
                    <a:pt x="37" y="1162"/>
                  </a:lnTo>
                  <a:lnTo>
                    <a:pt x="0" y="1310"/>
                  </a:lnTo>
                  <a:lnTo>
                    <a:pt x="0" y="1457"/>
                  </a:lnTo>
                  <a:lnTo>
                    <a:pt x="0" y="1605"/>
                  </a:lnTo>
                  <a:lnTo>
                    <a:pt x="19" y="1771"/>
                  </a:lnTo>
                  <a:lnTo>
                    <a:pt x="56" y="1918"/>
                  </a:lnTo>
                  <a:lnTo>
                    <a:pt x="111" y="2048"/>
                  </a:lnTo>
                  <a:lnTo>
                    <a:pt x="166" y="2177"/>
                  </a:lnTo>
                  <a:lnTo>
                    <a:pt x="240" y="2306"/>
                  </a:lnTo>
                  <a:lnTo>
                    <a:pt x="332" y="2435"/>
                  </a:lnTo>
                  <a:lnTo>
                    <a:pt x="424" y="2527"/>
                  </a:lnTo>
                  <a:lnTo>
                    <a:pt x="535" y="2638"/>
                  </a:lnTo>
                  <a:lnTo>
                    <a:pt x="646" y="2730"/>
                  </a:lnTo>
                  <a:lnTo>
                    <a:pt x="775" y="2803"/>
                  </a:lnTo>
                  <a:lnTo>
                    <a:pt x="904" y="2859"/>
                  </a:lnTo>
                  <a:lnTo>
                    <a:pt x="1033" y="2914"/>
                  </a:lnTo>
                  <a:lnTo>
                    <a:pt x="1180" y="2951"/>
                  </a:lnTo>
                  <a:lnTo>
                    <a:pt x="1328" y="2969"/>
                  </a:lnTo>
                  <a:lnTo>
                    <a:pt x="1641" y="2969"/>
                  </a:lnTo>
                  <a:lnTo>
                    <a:pt x="1789" y="2951"/>
                  </a:lnTo>
                  <a:lnTo>
                    <a:pt x="1936" y="2914"/>
                  </a:lnTo>
                  <a:lnTo>
                    <a:pt x="2065" y="2859"/>
                  </a:lnTo>
                  <a:lnTo>
                    <a:pt x="2195" y="2803"/>
                  </a:lnTo>
                  <a:lnTo>
                    <a:pt x="2324" y="2730"/>
                  </a:lnTo>
                  <a:lnTo>
                    <a:pt x="2434" y="2638"/>
                  </a:lnTo>
                  <a:lnTo>
                    <a:pt x="2545" y="2545"/>
                  </a:lnTo>
                  <a:lnTo>
                    <a:pt x="2637" y="2435"/>
                  </a:lnTo>
                  <a:lnTo>
                    <a:pt x="2711" y="2324"/>
                  </a:lnTo>
                  <a:lnTo>
                    <a:pt x="2785" y="2195"/>
                  </a:lnTo>
                  <a:lnTo>
                    <a:pt x="2858" y="2066"/>
                  </a:lnTo>
                  <a:lnTo>
                    <a:pt x="2895" y="1937"/>
                  </a:lnTo>
                  <a:lnTo>
                    <a:pt x="2932" y="1789"/>
                  </a:lnTo>
                  <a:lnTo>
                    <a:pt x="2969" y="1642"/>
                  </a:lnTo>
                  <a:lnTo>
                    <a:pt x="2969" y="1494"/>
                  </a:lnTo>
                  <a:lnTo>
                    <a:pt x="2969" y="1347"/>
                  </a:lnTo>
                  <a:lnTo>
                    <a:pt x="2932" y="1199"/>
                  </a:lnTo>
                  <a:lnTo>
                    <a:pt x="2914" y="1052"/>
                  </a:lnTo>
                  <a:lnTo>
                    <a:pt x="2858" y="923"/>
                  </a:lnTo>
                  <a:lnTo>
                    <a:pt x="2803" y="794"/>
                  </a:lnTo>
                  <a:lnTo>
                    <a:pt x="2729" y="665"/>
                  </a:lnTo>
                  <a:lnTo>
                    <a:pt x="2637" y="554"/>
                  </a:lnTo>
                  <a:lnTo>
                    <a:pt x="2545" y="443"/>
                  </a:lnTo>
                  <a:lnTo>
                    <a:pt x="2434" y="351"/>
                  </a:lnTo>
                  <a:lnTo>
                    <a:pt x="2324" y="259"/>
                  </a:lnTo>
                  <a:lnTo>
                    <a:pt x="2213" y="185"/>
                  </a:lnTo>
                  <a:lnTo>
                    <a:pt x="2084" y="130"/>
                  </a:lnTo>
                  <a:lnTo>
                    <a:pt x="1936" y="75"/>
                  </a:lnTo>
                  <a:lnTo>
                    <a:pt x="1807"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5" name="Google Shape;5075;p21"/>
            <p:cNvSpPr/>
            <p:nvPr/>
          </p:nvSpPr>
          <p:spPr>
            <a:xfrm>
              <a:off x="5196300" y="238125"/>
              <a:ext cx="74250" cy="65475"/>
            </a:xfrm>
            <a:custGeom>
              <a:avLst/>
              <a:gdLst/>
              <a:ahLst/>
              <a:cxnLst/>
              <a:rect l="l" t="t" r="r" b="b"/>
              <a:pathLst>
                <a:path w="2970" h="2619" extrusionOk="0">
                  <a:moveTo>
                    <a:pt x="535" y="0"/>
                  </a:moveTo>
                  <a:lnTo>
                    <a:pt x="406" y="111"/>
                  </a:lnTo>
                  <a:lnTo>
                    <a:pt x="314" y="221"/>
                  </a:lnTo>
                  <a:lnTo>
                    <a:pt x="222" y="350"/>
                  </a:lnTo>
                  <a:lnTo>
                    <a:pt x="148" y="498"/>
                  </a:lnTo>
                  <a:lnTo>
                    <a:pt x="74" y="645"/>
                  </a:lnTo>
                  <a:lnTo>
                    <a:pt x="38" y="793"/>
                  </a:lnTo>
                  <a:lnTo>
                    <a:pt x="1" y="959"/>
                  </a:lnTo>
                  <a:lnTo>
                    <a:pt x="1" y="1125"/>
                  </a:lnTo>
                  <a:lnTo>
                    <a:pt x="1" y="1291"/>
                  </a:lnTo>
                  <a:lnTo>
                    <a:pt x="19" y="1438"/>
                  </a:lnTo>
                  <a:lnTo>
                    <a:pt x="56" y="1567"/>
                  </a:lnTo>
                  <a:lnTo>
                    <a:pt x="111" y="1715"/>
                  </a:lnTo>
                  <a:lnTo>
                    <a:pt x="167" y="1844"/>
                  </a:lnTo>
                  <a:lnTo>
                    <a:pt x="240" y="1954"/>
                  </a:lnTo>
                  <a:lnTo>
                    <a:pt x="333" y="2084"/>
                  </a:lnTo>
                  <a:lnTo>
                    <a:pt x="425" y="2176"/>
                  </a:lnTo>
                  <a:lnTo>
                    <a:pt x="535" y="2286"/>
                  </a:lnTo>
                  <a:lnTo>
                    <a:pt x="646" y="2360"/>
                  </a:lnTo>
                  <a:lnTo>
                    <a:pt x="757" y="2434"/>
                  </a:lnTo>
                  <a:lnTo>
                    <a:pt x="886" y="2508"/>
                  </a:lnTo>
                  <a:lnTo>
                    <a:pt x="1033" y="2544"/>
                  </a:lnTo>
                  <a:lnTo>
                    <a:pt x="1162" y="2600"/>
                  </a:lnTo>
                  <a:lnTo>
                    <a:pt x="1310" y="2618"/>
                  </a:lnTo>
                  <a:lnTo>
                    <a:pt x="1623" y="2618"/>
                  </a:lnTo>
                  <a:lnTo>
                    <a:pt x="1771" y="2600"/>
                  </a:lnTo>
                  <a:lnTo>
                    <a:pt x="1918" y="2563"/>
                  </a:lnTo>
                  <a:lnTo>
                    <a:pt x="2066" y="2508"/>
                  </a:lnTo>
                  <a:lnTo>
                    <a:pt x="2195" y="2452"/>
                  </a:lnTo>
                  <a:lnTo>
                    <a:pt x="2324" y="2379"/>
                  </a:lnTo>
                  <a:lnTo>
                    <a:pt x="2435" y="2286"/>
                  </a:lnTo>
                  <a:lnTo>
                    <a:pt x="2545" y="2194"/>
                  </a:lnTo>
                  <a:lnTo>
                    <a:pt x="2637" y="2084"/>
                  </a:lnTo>
                  <a:lnTo>
                    <a:pt x="2730" y="1973"/>
                  </a:lnTo>
                  <a:lnTo>
                    <a:pt x="2803" y="1844"/>
                  </a:lnTo>
                  <a:lnTo>
                    <a:pt x="2859" y="1715"/>
                  </a:lnTo>
                  <a:lnTo>
                    <a:pt x="2914" y="1567"/>
                  </a:lnTo>
                  <a:lnTo>
                    <a:pt x="2951" y="1420"/>
                  </a:lnTo>
                  <a:lnTo>
                    <a:pt x="2969" y="1272"/>
                  </a:lnTo>
                  <a:lnTo>
                    <a:pt x="2969" y="1106"/>
                  </a:lnTo>
                  <a:lnTo>
                    <a:pt x="2969" y="940"/>
                  </a:lnTo>
                  <a:lnTo>
                    <a:pt x="2932" y="793"/>
                  </a:lnTo>
                  <a:lnTo>
                    <a:pt x="2877" y="627"/>
                  </a:lnTo>
                  <a:lnTo>
                    <a:pt x="2822" y="498"/>
                  </a:lnTo>
                  <a:lnTo>
                    <a:pt x="2748" y="350"/>
                  </a:lnTo>
                  <a:lnTo>
                    <a:pt x="2656" y="221"/>
                  </a:lnTo>
                  <a:lnTo>
                    <a:pt x="2564" y="111"/>
                  </a:lnTo>
                  <a:lnTo>
                    <a:pt x="2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6" name="Google Shape;5076;p21"/>
            <p:cNvSpPr/>
            <p:nvPr/>
          </p:nvSpPr>
          <p:spPr>
            <a:xfrm>
              <a:off x="5707500" y="1057225"/>
              <a:ext cx="73775" cy="73775"/>
            </a:xfrm>
            <a:custGeom>
              <a:avLst/>
              <a:gdLst/>
              <a:ahLst/>
              <a:cxnLst/>
              <a:rect l="l" t="t" r="r" b="b"/>
              <a:pathLst>
                <a:path w="2951" h="2951" extrusionOk="0">
                  <a:moveTo>
                    <a:pt x="1439" y="1"/>
                  </a:moveTo>
                  <a:lnTo>
                    <a:pt x="1291" y="19"/>
                  </a:lnTo>
                  <a:lnTo>
                    <a:pt x="1162" y="38"/>
                  </a:lnTo>
                  <a:lnTo>
                    <a:pt x="1015" y="74"/>
                  </a:lnTo>
                  <a:lnTo>
                    <a:pt x="886" y="130"/>
                  </a:lnTo>
                  <a:lnTo>
                    <a:pt x="757" y="185"/>
                  </a:lnTo>
                  <a:lnTo>
                    <a:pt x="646" y="259"/>
                  </a:lnTo>
                  <a:lnTo>
                    <a:pt x="535" y="351"/>
                  </a:lnTo>
                  <a:lnTo>
                    <a:pt x="425" y="443"/>
                  </a:lnTo>
                  <a:lnTo>
                    <a:pt x="332" y="535"/>
                  </a:lnTo>
                  <a:lnTo>
                    <a:pt x="259" y="646"/>
                  </a:lnTo>
                  <a:lnTo>
                    <a:pt x="185" y="775"/>
                  </a:lnTo>
                  <a:lnTo>
                    <a:pt x="111" y="904"/>
                  </a:lnTo>
                  <a:lnTo>
                    <a:pt x="56" y="1033"/>
                  </a:lnTo>
                  <a:lnTo>
                    <a:pt x="19" y="1162"/>
                  </a:lnTo>
                  <a:lnTo>
                    <a:pt x="1" y="1310"/>
                  </a:lnTo>
                  <a:lnTo>
                    <a:pt x="1" y="1457"/>
                  </a:lnTo>
                  <a:lnTo>
                    <a:pt x="1" y="1605"/>
                  </a:lnTo>
                  <a:lnTo>
                    <a:pt x="19" y="1752"/>
                  </a:lnTo>
                  <a:lnTo>
                    <a:pt x="56" y="1900"/>
                  </a:lnTo>
                  <a:lnTo>
                    <a:pt x="111" y="2029"/>
                  </a:lnTo>
                  <a:lnTo>
                    <a:pt x="167" y="2158"/>
                  </a:lnTo>
                  <a:lnTo>
                    <a:pt x="240" y="2287"/>
                  </a:lnTo>
                  <a:lnTo>
                    <a:pt x="332" y="2398"/>
                  </a:lnTo>
                  <a:lnTo>
                    <a:pt x="425" y="2508"/>
                  </a:lnTo>
                  <a:lnTo>
                    <a:pt x="535" y="2600"/>
                  </a:lnTo>
                  <a:lnTo>
                    <a:pt x="646" y="2693"/>
                  </a:lnTo>
                  <a:lnTo>
                    <a:pt x="757" y="2766"/>
                  </a:lnTo>
                  <a:lnTo>
                    <a:pt x="886" y="2840"/>
                  </a:lnTo>
                  <a:lnTo>
                    <a:pt x="1033" y="2877"/>
                  </a:lnTo>
                  <a:lnTo>
                    <a:pt x="1162" y="2914"/>
                  </a:lnTo>
                  <a:lnTo>
                    <a:pt x="1310" y="2951"/>
                  </a:lnTo>
                  <a:lnTo>
                    <a:pt x="1623" y="2951"/>
                  </a:lnTo>
                  <a:lnTo>
                    <a:pt x="1771" y="2932"/>
                  </a:lnTo>
                  <a:lnTo>
                    <a:pt x="1900" y="2895"/>
                  </a:lnTo>
                  <a:lnTo>
                    <a:pt x="2047" y="2840"/>
                  </a:lnTo>
                  <a:lnTo>
                    <a:pt x="2176" y="2766"/>
                  </a:lnTo>
                  <a:lnTo>
                    <a:pt x="2287" y="2693"/>
                  </a:lnTo>
                  <a:lnTo>
                    <a:pt x="2398" y="2619"/>
                  </a:lnTo>
                  <a:lnTo>
                    <a:pt x="2508" y="2508"/>
                  </a:lnTo>
                  <a:lnTo>
                    <a:pt x="2600" y="2416"/>
                  </a:lnTo>
                  <a:lnTo>
                    <a:pt x="2693" y="2287"/>
                  </a:lnTo>
                  <a:lnTo>
                    <a:pt x="2766" y="2176"/>
                  </a:lnTo>
                  <a:lnTo>
                    <a:pt x="2840" y="2047"/>
                  </a:lnTo>
                  <a:lnTo>
                    <a:pt x="2877" y="1900"/>
                  </a:lnTo>
                  <a:lnTo>
                    <a:pt x="2914" y="1771"/>
                  </a:lnTo>
                  <a:lnTo>
                    <a:pt x="2932" y="1623"/>
                  </a:lnTo>
                  <a:lnTo>
                    <a:pt x="2951" y="1476"/>
                  </a:lnTo>
                  <a:lnTo>
                    <a:pt x="2932" y="1310"/>
                  </a:lnTo>
                  <a:lnTo>
                    <a:pt x="2914" y="1181"/>
                  </a:lnTo>
                  <a:lnTo>
                    <a:pt x="2877" y="1033"/>
                  </a:lnTo>
                  <a:lnTo>
                    <a:pt x="2822" y="886"/>
                  </a:lnTo>
                  <a:lnTo>
                    <a:pt x="2766" y="757"/>
                  </a:lnTo>
                  <a:lnTo>
                    <a:pt x="2674" y="646"/>
                  </a:lnTo>
                  <a:lnTo>
                    <a:pt x="2600" y="535"/>
                  </a:lnTo>
                  <a:lnTo>
                    <a:pt x="2490" y="425"/>
                  </a:lnTo>
                  <a:lnTo>
                    <a:pt x="2398" y="333"/>
                  </a:lnTo>
                  <a:lnTo>
                    <a:pt x="2268" y="240"/>
                  </a:lnTo>
                  <a:lnTo>
                    <a:pt x="2158" y="167"/>
                  </a:lnTo>
                  <a:lnTo>
                    <a:pt x="2029" y="111"/>
                  </a:lnTo>
                  <a:lnTo>
                    <a:pt x="1881" y="56"/>
                  </a:lnTo>
                  <a:lnTo>
                    <a:pt x="1734"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7" name="Google Shape;5077;p21"/>
            <p:cNvSpPr/>
            <p:nvPr/>
          </p:nvSpPr>
          <p:spPr>
            <a:xfrm>
              <a:off x="5233650" y="480575"/>
              <a:ext cx="73775" cy="74250"/>
            </a:xfrm>
            <a:custGeom>
              <a:avLst/>
              <a:gdLst/>
              <a:ahLst/>
              <a:cxnLst/>
              <a:rect l="l" t="t" r="r" b="b"/>
              <a:pathLst>
                <a:path w="2951" h="2970" extrusionOk="0">
                  <a:moveTo>
                    <a:pt x="1531" y="0"/>
                  </a:moveTo>
                  <a:lnTo>
                    <a:pt x="1365" y="19"/>
                  </a:lnTo>
                  <a:lnTo>
                    <a:pt x="1236" y="37"/>
                  </a:lnTo>
                  <a:lnTo>
                    <a:pt x="1088" y="56"/>
                  </a:lnTo>
                  <a:lnTo>
                    <a:pt x="941" y="111"/>
                  </a:lnTo>
                  <a:lnTo>
                    <a:pt x="811" y="166"/>
                  </a:lnTo>
                  <a:lnTo>
                    <a:pt x="701" y="240"/>
                  </a:lnTo>
                  <a:lnTo>
                    <a:pt x="572" y="314"/>
                  </a:lnTo>
                  <a:lnTo>
                    <a:pt x="461" y="406"/>
                  </a:lnTo>
                  <a:lnTo>
                    <a:pt x="369" y="517"/>
                  </a:lnTo>
                  <a:lnTo>
                    <a:pt x="277" y="627"/>
                  </a:lnTo>
                  <a:lnTo>
                    <a:pt x="203" y="756"/>
                  </a:lnTo>
                  <a:lnTo>
                    <a:pt x="129" y="886"/>
                  </a:lnTo>
                  <a:lnTo>
                    <a:pt x="74" y="1015"/>
                  </a:lnTo>
                  <a:lnTo>
                    <a:pt x="37" y="1162"/>
                  </a:lnTo>
                  <a:lnTo>
                    <a:pt x="19" y="1310"/>
                  </a:lnTo>
                  <a:lnTo>
                    <a:pt x="0" y="1457"/>
                  </a:lnTo>
                  <a:lnTo>
                    <a:pt x="0" y="1605"/>
                  </a:lnTo>
                  <a:lnTo>
                    <a:pt x="19" y="1752"/>
                  </a:lnTo>
                  <a:lnTo>
                    <a:pt x="56" y="1881"/>
                  </a:lnTo>
                  <a:lnTo>
                    <a:pt x="111" y="2029"/>
                  </a:lnTo>
                  <a:lnTo>
                    <a:pt x="166" y="2158"/>
                  </a:lnTo>
                  <a:lnTo>
                    <a:pt x="240" y="2287"/>
                  </a:lnTo>
                  <a:lnTo>
                    <a:pt x="314" y="2397"/>
                  </a:lnTo>
                  <a:lnTo>
                    <a:pt x="424" y="2508"/>
                  </a:lnTo>
                  <a:lnTo>
                    <a:pt x="516" y="2600"/>
                  </a:lnTo>
                  <a:lnTo>
                    <a:pt x="627" y="2692"/>
                  </a:lnTo>
                  <a:lnTo>
                    <a:pt x="756" y="2766"/>
                  </a:lnTo>
                  <a:lnTo>
                    <a:pt x="885" y="2840"/>
                  </a:lnTo>
                  <a:lnTo>
                    <a:pt x="1014" y="2895"/>
                  </a:lnTo>
                  <a:lnTo>
                    <a:pt x="1162" y="2932"/>
                  </a:lnTo>
                  <a:lnTo>
                    <a:pt x="1309" y="2951"/>
                  </a:lnTo>
                  <a:lnTo>
                    <a:pt x="1457" y="2969"/>
                  </a:lnTo>
                  <a:lnTo>
                    <a:pt x="1604" y="2951"/>
                  </a:lnTo>
                  <a:lnTo>
                    <a:pt x="1752" y="2932"/>
                  </a:lnTo>
                  <a:lnTo>
                    <a:pt x="1899" y="2895"/>
                  </a:lnTo>
                  <a:lnTo>
                    <a:pt x="2028" y="2858"/>
                  </a:lnTo>
                  <a:lnTo>
                    <a:pt x="2157" y="2785"/>
                  </a:lnTo>
                  <a:lnTo>
                    <a:pt x="2287" y="2711"/>
                  </a:lnTo>
                  <a:lnTo>
                    <a:pt x="2397" y="2637"/>
                  </a:lnTo>
                  <a:lnTo>
                    <a:pt x="2508" y="2527"/>
                  </a:lnTo>
                  <a:lnTo>
                    <a:pt x="2600" y="2434"/>
                  </a:lnTo>
                  <a:lnTo>
                    <a:pt x="2692" y="2305"/>
                  </a:lnTo>
                  <a:lnTo>
                    <a:pt x="2766" y="2195"/>
                  </a:lnTo>
                  <a:lnTo>
                    <a:pt x="2821" y="2066"/>
                  </a:lnTo>
                  <a:lnTo>
                    <a:pt x="2877" y="1936"/>
                  </a:lnTo>
                  <a:lnTo>
                    <a:pt x="2913" y="1789"/>
                  </a:lnTo>
                  <a:lnTo>
                    <a:pt x="2950" y="1641"/>
                  </a:lnTo>
                  <a:lnTo>
                    <a:pt x="2950" y="1494"/>
                  </a:lnTo>
                  <a:lnTo>
                    <a:pt x="2950" y="1346"/>
                  </a:lnTo>
                  <a:lnTo>
                    <a:pt x="2932" y="1199"/>
                  </a:lnTo>
                  <a:lnTo>
                    <a:pt x="2895" y="1070"/>
                  </a:lnTo>
                  <a:lnTo>
                    <a:pt x="2840" y="922"/>
                  </a:lnTo>
                  <a:lnTo>
                    <a:pt x="2784" y="812"/>
                  </a:lnTo>
                  <a:lnTo>
                    <a:pt x="2711" y="683"/>
                  </a:lnTo>
                  <a:lnTo>
                    <a:pt x="2618" y="572"/>
                  </a:lnTo>
                  <a:lnTo>
                    <a:pt x="2526" y="461"/>
                  </a:lnTo>
                  <a:lnTo>
                    <a:pt x="2434" y="369"/>
                  </a:lnTo>
                  <a:lnTo>
                    <a:pt x="2323" y="277"/>
                  </a:lnTo>
                  <a:lnTo>
                    <a:pt x="2213" y="203"/>
                  </a:lnTo>
                  <a:lnTo>
                    <a:pt x="2084" y="148"/>
                  </a:lnTo>
                  <a:lnTo>
                    <a:pt x="1955" y="93"/>
                  </a:lnTo>
                  <a:lnTo>
                    <a:pt x="1807" y="56"/>
                  </a:lnTo>
                  <a:lnTo>
                    <a:pt x="1678"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8" name="Google Shape;5078;p21"/>
            <p:cNvSpPr/>
            <p:nvPr/>
          </p:nvSpPr>
          <p:spPr>
            <a:xfrm>
              <a:off x="6009900" y="1194125"/>
              <a:ext cx="73775" cy="73775"/>
            </a:xfrm>
            <a:custGeom>
              <a:avLst/>
              <a:gdLst/>
              <a:ahLst/>
              <a:cxnLst/>
              <a:rect l="l" t="t" r="r" b="b"/>
              <a:pathLst>
                <a:path w="2951" h="2951" extrusionOk="0">
                  <a:moveTo>
                    <a:pt x="1346" y="1"/>
                  </a:moveTo>
                  <a:lnTo>
                    <a:pt x="1199" y="38"/>
                  </a:lnTo>
                  <a:lnTo>
                    <a:pt x="1069" y="56"/>
                  </a:lnTo>
                  <a:lnTo>
                    <a:pt x="922" y="111"/>
                  </a:lnTo>
                  <a:lnTo>
                    <a:pt x="793" y="167"/>
                  </a:lnTo>
                  <a:lnTo>
                    <a:pt x="682" y="240"/>
                  </a:lnTo>
                  <a:lnTo>
                    <a:pt x="553" y="333"/>
                  </a:lnTo>
                  <a:lnTo>
                    <a:pt x="443" y="425"/>
                  </a:lnTo>
                  <a:lnTo>
                    <a:pt x="350" y="536"/>
                  </a:lnTo>
                  <a:lnTo>
                    <a:pt x="258" y="646"/>
                  </a:lnTo>
                  <a:lnTo>
                    <a:pt x="184" y="775"/>
                  </a:lnTo>
                  <a:lnTo>
                    <a:pt x="129" y="904"/>
                  </a:lnTo>
                  <a:lnTo>
                    <a:pt x="74" y="1033"/>
                  </a:lnTo>
                  <a:lnTo>
                    <a:pt x="37" y="1181"/>
                  </a:lnTo>
                  <a:lnTo>
                    <a:pt x="0" y="1310"/>
                  </a:lnTo>
                  <a:lnTo>
                    <a:pt x="0" y="1476"/>
                  </a:lnTo>
                  <a:lnTo>
                    <a:pt x="0" y="1623"/>
                  </a:lnTo>
                  <a:lnTo>
                    <a:pt x="18" y="1771"/>
                  </a:lnTo>
                  <a:lnTo>
                    <a:pt x="55" y="1900"/>
                  </a:lnTo>
                  <a:lnTo>
                    <a:pt x="111" y="2047"/>
                  </a:lnTo>
                  <a:lnTo>
                    <a:pt x="166" y="2177"/>
                  </a:lnTo>
                  <a:lnTo>
                    <a:pt x="240" y="2287"/>
                  </a:lnTo>
                  <a:lnTo>
                    <a:pt x="332" y="2416"/>
                  </a:lnTo>
                  <a:lnTo>
                    <a:pt x="424" y="2508"/>
                  </a:lnTo>
                  <a:lnTo>
                    <a:pt x="535" y="2619"/>
                  </a:lnTo>
                  <a:lnTo>
                    <a:pt x="645" y="2693"/>
                  </a:lnTo>
                  <a:lnTo>
                    <a:pt x="774" y="2767"/>
                  </a:lnTo>
                  <a:lnTo>
                    <a:pt x="903" y="2840"/>
                  </a:lnTo>
                  <a:lnTo>
                    <a:pt x="1033" y="2896"/>
                  </a:lnTo>
                  <a:lnTo>
                    <a:pt x="1180" y="2932"/>
                  </a:lnTo>
                  <a:lnTo>
                    <a:pt x="1328" y="2951"/>
                  </a:lnTo>
                  <a:lnTo>
                    <a:pt x="1623" y="2951"/>
                  </a:lnTo>
                  <a:lnTo>
                    <a:pt x="1770" y="2932"/>
                  </a:lnTo>
                  <a:lnTo>
                    <a:pt x="1918" y="2896"/>
                  </a:lnTo>
                  <a:lnTo>
                    <a:pt x="2047" y="2840"/>
                  </a:lnTo>
                  <a:lnTo>
                    <a:pt x="2176" y="2767"/>
                  </a:lnTo>
                  <a:lnTo>
                    <a:pt x="2305" y="2693"/>
                  </a:lnTo>
                  <a:lnTo>
                    <a:pt x="2415" y="2619"/>
                  </a:lnTo>
                  <a:lnTo>
                    <a:pt x="2526" y="2508"/>
                  </a:lnTo>
                  <a:lnTo>
                    <a:pt x="2618" y="2416"/>
                  </a:lnTo>
                  <a:lnTo>
                    <a:pt x="2710" y="2287"/>
                  </a:lnTo>
                  <a:lnTo>
                    <a:pt x="2784" y="2177"/>
                  </a:lnTo>
                  <a:lnTo>
                    <a:pt x="2840" y="2047"/>
                  </a:lnTo>
                  <a:lnTo>
                    <a:pt x="2895" y="1900"/>
                  </a:lnTo>
                  <a:lnTo>
                    <a:pt x="2932" y="1752"/>
                  </a:lnTo>
                  <a:lnTo>
                    <a:pt x="2950" y="1623"/>
                  </a:lnTo>
                  <a:lnTo>
                    <a:pt x="2950" y="1457"/>
                  </a:lnTo>
                  <a:lnTo>
                    <a:pt x="2950" y="1310"/>
                  </a:lnTo>
                  <a:lnTo>
                    <a:pt x="2913" y="1181"/>
                  </a:lnTo>
                  <a:lnTo>
                    <a:pt x="2876" y="1033"/>
                  </a:lnTo>
                  <a:lnTo>
                    <a:pt x="2840" y="904"/>
                  </a:lnTo>
                  <a:lnTo>
                    <a:pt x="2766" y="775"/>
                  </a:lnTo>
                  <a:lnTo>
                    <a:pt x="2692" y="665"/>
                  </a:lnTo>
                  <a:lnTo>
                    <a:pt x="2618" y="554"/>
                  </a:lnTo>
                  <a:lnTo>
                    <a:pt x="2526" y="443"/>
                  </a:lnTo>
                  <a:lnTo>
                    <a:pt x="2415" y="351"/>
                  </a:lnTo>
                  <a:lnTo>
                    <a:pt x="2305" y="259"/>
                  </a:lnTo>
                  <a:lnTo>
                    <a:pt x="2176" y="185"/>
                  </a:lnTo>
                  <a:lnTo>
                    <a:pt x="2065" y="130"/>
                  </a:lnTo>
                  <a:lnTo>
                    <a:pt x="1936" y="75"/>
                  </a:lnTo>
                  <a:lnTo>
                    <a:pt x="1789" y="38"/>
                  </a:lnTo>
                  <a:lnTo>
                    <a:pt x="1641"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9" name="Google Shape;5079;p21"/>
            <p:cNvSpPr/>
            <p:nvPr/>
          </p:nvSpPr>
          <p:spPr>
            <a:xfrm>
              <a:off x="5561850" y="948900"/>
              <a:ext cx="73775" cy="73775"/>
            </a:xfrm>
            <a:custGeom>
              <a:avLst/>
              <a:gdLst/>
              <a:ahLst/>
              <a:cxnLst/>
              <a:rect l="l" t="t" r="r" b="b"/>
              <a:pathLst>
                <a:path w="2951" h="2951" extrusionOk="0">
                  <a:moveTo>
                    <a:pt x="1328" y="1"/>
                  </a:moveTo>
                  <a:lnTo>
                    <a:pt x="1199" y="19"/>
                  </a:lnTo>
                  <a:lnTo>
                    <a:pt x="1051" y="56"/>
                  </a:lnTo>
                  <a:lnTo>
                    <a:pt x="922" y="111"/>
                  </a:lnTo>
                  <a:lnTo>
                    <a:pt x="793" y="167"/>
                  </a:lnTo>
                  <a:lnTo>
                    <a:pt x="664" y="240"/>
                  </a:lnTo>
                  <a:lnTo>
                    <a:pt x="553" y="314"/>
                  </a:lnTo>
                  <a:lnTo>
                    <a:pt x="461" y="406"/>
                  </a:lnTo>
                  <a:lnTo>
                    <a:pt x="350" y="517"/>
                  </a:lnTo>
                  <a:lnTo>
                    <a:pt x="277" y="628"/>
                  </a:lnTo>
                  <a:lnTo>
                    <a:pt x="203" y="738"/>
                  </a:lnTo>
                  <a:lnTo>
                    <a:pt x="129" y="867"/>
                  </a:lnTo>
                  <a:lnTo>
                    <a:pt x="74" y="996"/>
                  </a:lnTo>
                  <a:lnTo>
                    <a:pt x="37" y="1144"/>
                  </a:lnTo>
                  <a:lnTo>
                    <a:pt x="19" y="1273"/>
                  </a:lnTo>
                  <a:lnTo>
                    <a:pt x="0" y="1420"/>
                  </a:lnTo>
                  <a:lnTo>
                    <a:pt x="0" y="1568"/>
                  </a:lnTo>
                  <a:lnTo>
                    <a:pt x="19" y="1715"/>
                  </a:lnTo>
                  <a:lnTo>
                    <a:pt x="55" y="1863"/>
                  </a:lnTo>
                  <a:lnTo>
                    <a:pt x="92" y="1992"/>
                  </a:lnTo>
                  <a:lnTo>
                    <a:pt x="166" y="2140"/>
                  </a:lnTo>
                  <a:lnTo>
                    <a:pt x="221" y="2250"/>
                  </a:lnTo>
                  <a:lnTo>
                    <a:pt x="314" y="2379"/>
                  </a:lnTo>
                  <a:lnTo>
                    <a:pt x="406" y="2490"/>
                  </a:lnTo>
                  <a:lnTo>
                    <a:pt x="516" y="2582"/>
                  </a:lnTo>
                  <a:lnTo>
                    <a:pt x="627" y="2674"/>
                  </a:lnTo>
                  <a:lnTo>
                    <a:pt x="738" y="2748"/>
                  </a:lnTo>
                  <a:lnTo>
                    <a:pt x="867" y="2822"/>
                  </a:lnTo>
                  <a:lnTo>
                    <a:pt x="996" y="2877"/>
                  </a:lnTo>
                  <a:lnTo>
                    <a:pt x="1143" y="2914"/>
                  </a:lnTo>
                  <a:lnTo>
                    <a:pt x="1291" y="2932"/>
                  </a:lnTo>
                  <a:lnTo>
                    <a:pt x="1438" y="2951"/>
                  </a:lnTo>
                  <a:lnTo>
                    <a:pt x="1586" y="2951"/>
                  </a:lnTo>
                  <a:lnTo>
                    <a:pt x="1733" y="2932"/>
                  </a:lnTo>
                  <a:lnTo>
                    <a:pt x="1881" y="2895"/>
                  </a:lnTo>
                  <a:lnTo>
                    <a:pt x="2010" y="2840"/>
                  </a:lnTo>
                  <a:lnTo>
                    <a:pt x="2139" y="2785"/>
                  </a:lnTo>
                  <a:lnTo>
                    <a:pt x="2268" y="2711"/>
                  </a:lnTo>
                  <a:lnTo>
                    <a:pt x="2379" y="2619"/>
                  </a:lnTo>
                  <a:lnTo>
                    <a:pt x="2489" y="2527"/>
                  </a:lnTo>
                  <a:lnTo>
                    <a:pt x="2600" y="2435"/>
                  </a:lnTo>
                  <a:lnTo>
                    <a:pt x="2674" y="2305"/>
                  </a:lnTo>
                  <a:lnTo>
                    <a:pt x="2766" y="2195"/>
                  </a:lnTo>
                  <a:lnTo>
                    <a:pt x="2821" y="2066"/>
                  </a:lnTo>
                  <a:lnTo>
                    <a:pt x="2877" y="1937"/>
                  </a:lnTo>
                  <a:lnTo>
                    <a:pt x="2913" y="1789"/>
                  </a:lnTo>
                  <a:lnTo>
                    <a:pt x="2950" y="1642"/>
                  </a:lnTo>
                  <a:lnTo>
                    <a:pt x="2950" y="1494"/>
                  </a:lnTo>
                  <a:lnTo>
                    <a:pt x="2950" y="1347"/>
                  </a:lnTo>
                  <a:lnTo>
                    <a:pt x="2932" y="1199"/>
                  </a:lnTo>
                  <a:lnTo>
                    <a:pt x="2895" y="1052"/>
                  </a:lnTo>
                  <a:lnTo>
                    <a:pt x="2840" y="923"/>
                  </a:lnTo>
                  <a:lnTo>
                    <a:pt x="2784" y="794"/>
                  </a:lnTo>
                  <a:lnTo>
                    <a:pt x="2711" y="664"/>
                  </a:lnTo>
                  <a:lnTo>
                    <a:pt x="2618" y="554"/>
                  </a:lnTo>
                  <a:lnTo>
                    <a:pt x="2526" y="443"/>
                  </a:lnTo>
                  <a:lnTo>
                    <a:pt x="2416" y="351"/>
                  </a:lnTo>
                  <a:lnTo>
                    <a:pt x="2305" y="259"/>
                  </a:lnTo>
                  <a:lnTo>
                    <a:pt x="2176" y="185"/>
                  </a:lnTo>
                  <a:lnTo>
                    <a:pt x="2047" y="111"/>
                  </a:lnTo>
                  <a:lnTo>
                    <a:pt x="1918" y="74"/>
                  </a:lnTo>
                  <a:lnTo>
                    <a:pt x="1770" y="19"/>
                  </a:lnTo>
                  <a:lnTo>
                    <a:pt x="16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0" name="Google Shape;5080;p21"/>
            <p:cNvSpPr/>
            <p:nvPr/>
          </p:nvSpPr>
          <p:spPr>
            <a:xfrm>
              <a:off x="5182025" y="309550"/>
              <a:ext cx="74225" cy="73800"/>
            </a:xfrm>
            <a:custGeom>
              <a:avLst/>
              <a:gdLst/>
              <a:ahLst/>
              <a:cxnLst/>
              <a:rect l="l" t="t" r="r" b="b"/>
              <a:pathLst>
                <a:path w="2969" h="2952" extrusionOk="0">
                  <a:moveTo>
                    <a:pt x="1346" y="1"/>
                  </a:moveTo>
                  <a:lnTo>
                    <a:pt x="1199" y="19"/>
                  </a:lnTo>
                  <a:lnTo>
                    <a:pt x="1070" y="56"/>
                  </a:lnTo>
                  <a:lnTo>
                    <a:pt x="940" y="112"/>
                  </a:lnTo>
                  <a:lnTo>
                    <a:pt x="811" y="167"/>
                  </a:lnTo>
                  <a:lnTo>
                    <a:pt x="682" y="241"/>
                  </a:lnTo>
                  <a:lnTo>
                    <a:pt x="572" y="333"/>
                  </a:lnTo>
                  <a:lnTo>
                    <a:pt x="461" y="425"/>
                  </a:lnTo>
                  <a:lnTo>
                    <a:pt x="369" y="517"/>
                  </a:lnTo>
                  <a:lnTo>
                    <a:pt x="277" y="628"/>
                  </a:lnTo>
                  <a:lnTo>
                    <a:pt x="203" y="738"/>
                  </a:lnTo>
                  <a:lnTo>
                    <a:pt x="148" y="868"/>
                  </a:lnTo>
                  <a:lnTo>
                    <a:pt x="92" y="997"/>
                  </a:lnTo>
                  <a:lnTo>
                    <a:pt x="55" y="1144"/>
                  </a:lnTo>
                  <a:lnTo>
                    <a:pt x="19" y="1273"/>
                  </a:lnTo>
                  <a:lnTo>
                    <a:pt x="0" y="1421"/>
                  </a:lnTo>
                  <a:lnTo>
                    <a:pt x="19" y="1587"/>
                  </a:lnTo>
                  <a:lnTo>
                    <a:pt x="37" y="1716"/>
                  </a:lnTo>
                  <a:lnTo>
                    <a:pt x="55" y="1863"/>
                  </a:lnTo>
                  <a:lnTo>
                    <a:pt x="111" y="2011"/>
                  </a:lnTo>
                  <a:lnTo>
                    <a:pt x="166" y="2140"/>
                  </a:lnTo>
                  <a:lnTo>
                    <a:pt x="240" y="2250"/>
                  </a:lnTo>
                  <a:lnTo>
                    <a:pt x="314" y="2379"/>
                  </a:lnTo>
                  <a:lnTo>
                    <a:pt x="424" y="2490"/>
                  </a:lnTo>
                  <a:lnTo>
                    <a:pt x="516" y="2582"/>
                  </a:lnTo>
                  <a:lnTo>
                    <a:pt x="627" y="2674"/>
                  </a:lnTo>
                  <a:lnTo>
                    <a:pt x="756" y="2748"/>
                  </a:lnTo>
                  <a:lnTo>
                    <a:pt x="885" y="2822"/>
                  </a:lnTo>
                  <a:lnTo>
                    <a:pt x="1014" y="2877"/>
                  </a:lnTo>
                  <a:lnTo>
                    <a:pt x="1162" y="2914"/>
                  </a:lnTo>
                  <a:lnTo>
                    <a:pt x="1309" y="2933"/>
                  </a:lnTo>
                  <a:lnTo>
                    <a:pt x="1457" y="2951"/>
                  </a:lnTo>
                  <a:lnTo>
                    <a:pt x="1604" y="2951"/>
                  </a:lnTo>
                  <a:lnTo>
                    <a:pt x="1752" y="2933"/>
                  </a:lnTo>
                  <a:lnTo>
                    <a:pt x="1881" y="2896"/>
                  </a:lnTo>
                  <a:lnTo>
                    <a:pt x="2028" y="2840"/>
                  </a:lnTo>
                  <a:lnTo>
                    <a:pt x="2157" y="2785"/>
                  </a:lnTo>
                  <a:lnTo>
                    <a:pt x="2286" y="2711"/>
                  </a:lnTo>
                  <a:lnTo>
                    <a:pt x="2397" y="2638"/>
                  </a:lnTo>
                  <a:lnTo>
                    <a:pt x="2508" y="2527"/>
                  </a:lnTo>
                  <a:lnTo>
                    <a:pt x="2600" y="2435"/>
                  </a:lnTo>
                  <a:lnTo>
                    <a:pt x="2692" y="2324"/>
                  </a:lnTo>
                  <a:lnTo>
                    <a:pt x="2766" y="2195"/>
                  </a:lnTo>
                  <a:lnTo>
                    <a:pt x="2840" y="2066"/>
                  </a:lnTo>
                  <a:lnTo>
                    <a:pt x="2895" y="1937"/>
                  </a:lnTo>
                  <a:lnTo>
                    <a:pt x="2932" y="1789"/>
                  </a:lnTo>
                  <a:lnTo>
                    <a:pt x="2950" y="1642"/>
                  </a:lnTo>
                  <a:lnTo>
                    <a:pt x="2969" y="1494"/>
                  </a:lnTo>
                  <a:lnTo>
                    <a:pt x="2950" y="1347"/>
                  </a:lnTo>
                  <a:lnTo>
                    <a:pt x="2932" y="1199"/>
                  </a:lnTo>
                  <a:lnTo>
                    <a:pt x="2895" y="1052"/>
                  </a:lnTo>
                  <a:lnTo>
                    <a:pt x="2858" y="923"/>
                  </a:lnTo>
                  <a:lnTo>
                    <a:pt x="2784" y="794"/>
                  </a:lnTo>
                  <a:lnTo>
                    <a:pt x="2711" y="665"/>
                  </a:lnTo>
                  <a:lnTo>
                    <a:pt x="2637" y="554"/>
                  </a:lnTo>
                  <a:lnTo>
                    <a:pt x="2526" y="443"/>
                  </a:lnTo>
                  <a:lnTo>
                    <a:pt x="2434" y="351"/>
                  </a:lnTo>
                  <a:lnTo>
                    <a:pt x="2323" y="259"/>
                  </a:lnTo>
                  <a:lnTo>
                    <a:pt x="2194" y="185"/>
                  </a:lnTo>
                  <a:lnTo>
                    <a:pt x="2065" y="130"/>
                  </a:lnTo>
                  <a:lnTo>
                    <a:pt x="1936" y="75"/>
                  </a:lnTo>
                  <a:lnTo>
                    <a:pt x="1789" y="38"/>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1" name="Google Shape;5081;p21"/>
            <p:cNvSpPr/>
            <p:nvPr/>
          </p:nvSpPr>
          <p:spPr>
            <a:xfrm>
              <a:off x="6249575" y="1234225"/>
              <a:ext cx="73775" cy="73800"/>
            </a:xfrm>
            <a:custGeom>
              <a:avLst/>
              <a:gdLst/>
              <a:ahLst/>
              <a:cxnLst/>
              <a:rect l="l" t="t" r="r" b="b"/>
              <a:pathLst>
                <a:path w="2951" h="2952" extrusionOk="0">
                  <a:moveTo>
                    <a:pt x="1310" y="1"/>
                  </a:moveTo>
                  <a:lnTo>
                    <a:pt x="1162" y="38"/>
                  </a:lnTo>
                  <a:lnTo>
                    <a:pt x="1033" y="75"/>
                  </a:lnTo>
                  <a:lnTo>
                    <a:pt x="886" y="112"/>
                  </a:lnTo>
                  <a:lnTo>
                    <a:pt x="757" y="185"/>
                  </a:lnTo>
                  <a:lnTo>
                    <a:pt x="646" y="259"/>
                  </a:lnTo>
                  <a:lnTo>
                    <a:pt x="536" y="333"/>
                  </a:lnTo>
                  <a:lnTo>
                    <a:pt x="425" y="425"/>
                  </a:lnTo>
                  <a:lnTo>
                    <a:pt x="333" y="536"/>
                  </a:lnTo>
                  <a:lnTo>
                    <a:pt x="259" y="646"/>
                  </a:lnTo>
                  <a:lnTo>
                    <a:pt x="185" y="775"/>
                  </a:lnTo>
                  <a:lnTo>
                    <a:pt x="111" y="886"/>
                  </a:lnTo>
                  <a:lnTo>
                    <a:pt x="75" y="1033"/>
                  </a:lnTo>
                  <a:lnTo>
                    <a:pt x="38" y="1163"/>
                  </a:lnTo>
                  <a:lnTo>
                    <a:pt x="1" y="1310"/>
                  </a:lnTo>
                  <a:lnTo>
                    <a:pt x="1" y="1458"/>
                  </a:lnTo>
                  <a:lnTo>
                    <a:pt x="1" y="1605"/>
                  </a:lnTo>
                  <a:lnTo>
                    <a:pt x="19" y="1753"/>
                  </a:lnTo>
                  <a:lnTo>
                    <a:pt x="56" y="1900"/>
                  </a:lnTo>
                  <a:lnTo>
                    <a:pt x="111" y="2029"/>
                  </a:lnTo>
                  <a:lnTo>
                    <a:pt x="167" y="2158"/>
                  </a:lnTo>
                  <a:lnTo>
                    <a:pt x="241" y="2287"/>
                  </a:lnTo>
                  <a:lnTo>
                    <a:pt x="333" y="2398"/>
                  </a:lnTo>
                  <a:lnTo>
                    <a:pt x="425" y="2509"/>
                  </a:lnTo>
                  <a:lnTo>
                    <a:pt x="536" y="2601"/>
                  </a:lnTo>
                  <a:lnTo>
                    <a:pt x="646" y="2693"/>
                  </a:lnTo>
                  <a:lnTo>
                    <a:pt x="775" y="2767"/>
                  </a:lnTo>
                  <a:lnTo>
                    <a:pt x="904" y="2840"/>
                  </a:lnTo>
                  <a:lnTo>
                    <a:pt x="1033" y="2877"/>
                  </a:lnTo>
                  <a:lnTo>
                    <a:pt x="1181" y="2914"/>
                  </a:lnTo>
                  <a:lnTo>
                    <a:pt x="1328" y="2951"/>
                  </a:lnTo>
                  <a:lnTo>
                    <a:pt x="1623" y="2951"/>
                  </a:lnTo>
                  <a:lnTo>
                    <a:pt x="1771" y="2933"/>
                  </a:lnTo>
                  <a:lnTo>
                    <a:pt x="1918" y="2896"/>
                  </a:lnTo>
                  <a:lnTo>
                    <a:pt x="2047" y="2840"/>
                  </a:lnTo>
                  <a:lnTo>
                    <a:pt x="2177" y="2767"/>
                  </a:lnTo>
                  <a:lnTo>
                    <a:pt x="2306" y="2693"/>
                  </a:lnTo>
                  <a:lnTo>
                    <a:pt x="2416" y="2619"/>
                  </a:lnTo>
                  <a:lnTo>
                    <a:pt x="2527" y="2509"/>
                  </a:lnTo>
                  <a:lnTo>
                    <a:pt x="2619" y="2416"/>
                  </a:lnTo>
                  <a:lnTo>
                    <a:pt x="2711" y="2287"/>
                  </a:lnTo>
                  <a:lnTo>
                    <a:pt x="2785" y="2177"/>
                  </a:lnTo>
                  <a:lnTo>
                    <a:pt x="2840" y="2048"/>
                  </a:lnTo>
                  <a:lnTo>
                    <a:pt x="2896" y="1900"/>
                  </a:lnTo>
                  <a:lnTo>
                    <a:pt x="2933" y="1771"/>
                  </a:lnTo>
                  <a:lnTo>
                    <a:pt x="2951" y="1623"/>
                  </a:lnTo>
                  <a:lnTo>
                    <a:pt x="2951" y="1458"/>
                  </a:lnTo>
                  <a:lnTo>
                    <a:pt x="2951" y="1310"/>
                  </a:lnTo>
                  <a:lnTo>
                    <a:pt x="2914" y="1163"/>
                  </a:lnTo>
                  <a:lnTo>
                    <a:pt x="2877" y="1033"/>
                  </a:lnTo>
                  <a:lnTo>
                    <a:pt x="2840" y="886"/>
                  </a:lnTo>
                  <a:lnTo>
                    <a:pt x="2767" y="757"/>
                  </a:lnTo>
                  <a:lnTo>
                    <a:pt x="2693" y="646"/>
                  </a:lnTo>
                  <a:lnTo>
                    <a:pt x="2601" y="517"/>
                  </a:lnTo>
                  <a:lnTo>
                    <a:pt x="2508" y="425"/>
                  </a:lnTo>
                  <a:lnTo>
                    <a:pt x="2398" y="333"/>
                  </a:lnTo>
                  <a:lnTo>
                    <a:pt x="2287" y="241"/>
                  </a:lnTo>
                  <a:lnTo>
                    <a:pt x="2158" y="167"/>
                  </a:lnTo>
                  <a:lnTo>
                    <a:pt x="2029" y="112"/>
                  </a:lnTo>
                  <a:lnTo>
                    <a:pt x="1900" y="56"/>
                  </a:lnTo>
                  <a:lnTo>
                    <a:pt x="1752"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2" name="Google Shape;5082;p21"/>
            <p:cNvSpPr/>
            <p:nvPr/>
          </p:nvSpPr>
          <p:spPr>
            <a:xfrm>
              <a:off x="5850400" y="1166025"/>
              <a:ext cx="73325" cy="73300"/>
            </a:xfrm>
            <a:custGeom>
              <a:avLst/>
              <a:gdLst/>
              <a:ahLst/>
              <a:cxnLst/>
              <a:rect l="l" t="t" r="r" b="b"/>
              <a:pathLst>
                <a:path w="2933" h="2932" extrusionOk="0">
                  <a:moveTo>
                    <a:pt x="1310" y="0"/>
                  </a:moveTo>
                  <a:lnTo>
                    <a:pt x="1162" y="37"/>
                  </a:lnTo>
                  <a:lnTo>
                    <a:pt x="1033" y="74"/>
                  </a:lnTo>
                  <a:lnTo>
                    <a:pt x="904" y="111"/>
                  </a:lnTo>
                  <a:lnTo>
                    <a:pt x="775" y="184"/>
                  </a:lnTo>
                  <a:lnTo>
                    <a:pt x="646" y="258"/>
                  </a:lnTo>
                  <a:lnTo>
                    <a:pt x="535" y="350"/>
                  </a:lnTo>
                  <a:lnTo>
                    <a:pt x="443" y="443"/>
                  </a:lnTo>
                  <a:lnTo>
                    <a:pt x="351" y="535"/>
                  </a:lnTo>
                  <a:lnTo>
                    <a:pt x="259" y="645"/>
                  </a:lnTo>
                  <a:lnTo>
                    <a:pt x="185" y="774"/>
                  </a:lnTo>
                  <a:lnTo>
                    <a:pt x="111" y="904"/>
                  </a:lnTo>
                  <a:lnTo>
                    <a:pt x="74" y="1033"/>
                  </a:lnTo>
                  <a:lnTo>
                    <a:pt x="37" y="1162"/>
                  </a:lnTo>
                  <a:lnTo>
                    <a:pt x="0" y="1309"/>
                  </a:lnTo>
                  <a:lnTo>
                    <a:pt x="0" y="1457"/>
                  </a:lnTo>
                  <a:lnTo>
                    <a:pt x="0" y="1604"/>
                  </a:lnTo>
                  <a:lnTo>
                    <a:pt x="37" y="1752"/>
                  </a:lnTo>
                  <a:lnTo>
                    <a:pt x="74" y="1881"/>
                  </a:lnTo>
                  <a:lnTo>
                    <a:pt x="111" y="2028"/>
                  </a:lnTo>
                  <a:lnTo>
                    <a:pt x="185" y="2157"/>
                  </a:lnTo>
                  <a:lnTo>
                    <a:pt x="259" y="2268"/>
                  </a:lnTo>
                  <a:lnTo>
                    <a:pt x="351" y="2397"/>
                  </a:lnTo>
                  <a:lnTo>
                    <a:pt x="443" y="2489"/>
                  </a:lnTo>
                  <a:lnTo>
                    <a:pt x="554" y="2600"/>
                  </a:lnTo>
                  <a:lnTo>
                    <a:pt x="664" y="2674"/>
                  </a:lnTo>
                  <a:lnTo>
                    <a:pt x="793" y="2747"/>
                  </a:lnTo>
                  <a:lnTo>
                    <a:pt x="922" y="2821"/>
                  </a:lnTo>
                  <a:lnTo>
                    <a:pt x="1070" y="2858"/>
                  </a:lnTo>
                  <a:lnTo>
                    <a:pt x="1199" y="2895"/>
                  </a:lnTo>
                  <a:lnTo>
                    <a:pt x="1346" y="2913"/>
                  </a:lnTo>
                  <a:lnTo>
                    <a:pt x="1494" y="2932"/>
                  </a:lnTo>
                  <a:lnTo>
                    <a:pt x="1641" y="2913"/>
                  </a:lnTo>
                  <a:lnTo>
                    <a:pt x="1789" y="2895"/>
                  </a:lnTo>
                  <a:lnTo>
                    <a:pt x="1918" y="2840"/>
                  </a:lnTo>
                  <a:lnTo>
                    <a:pt x="2047" y="2784"/>
                  </a:lnTo>
                  <a:lnTo>
                    <a:pt x="2176" y="2729"/>
                  </a:lnTo>
                  <a:lnTo>
                    <a:pt x="2287" y="2655"/>
                  </a:lnTo>
                  <a:lnTo>
                    <a:pt x="2397" y="2563"/>
                  </a:lnTo>
                  <a:lnTo>
                    <a:pt x="2508" y="2471"/>
                  </a:lnTo>
                  <a:lnTo>
                    <a:pt x="2600" y="2360"/>
                  </a:lnTo>
                  <a:lnTo>
                    <a:pt x="2692" y="2250"/>
                  </a:lnTo>
                  <a:lnTo>
                    <a:pt x="2748" y="2120"/>
                  </a:lnTo>
                  <a:lnTo>
                    <a:pt x="2821" y="1991"/>
                  </a:lnTo>
                  <a:lnTo>
                    <a:pt x="2858" y="1862"/>
                  </a:lnTo>
                  <a:lnTo>
                    <a:pt x="2895" y="1733"/>
                  </a:lnTo>
                  <a:lnTo>
                    <a:pt x="2914" y="1586"/>
                  </a:lnTo>
                  <a:lnTo>
                    <a:pt x="2932" y="1438"/>
                  </a:lnTo>
                  <a:lnTo>
                    <a:pt x="2914" y="1291"/>
                  </a:lnTo>
                  <a:lnTo>
                    <a:pt x="2895" y="1162"/>
                  </a:lnTo>
                  <a:lnTo>
                    <a:pt x="2858" y="1014"/>
                  </a:lnTo>
                  <a:lnTo>
                    <a:pt x="2803" y="885"/>
                  </a:lnTo>
                  <a:lnTo>
                    <a:pt x="2729" y="756"/>
                  </a:lnTo>
                  <a:lnTo>
                    <a:pt x="2656" y="645"/>
                  </a:lnTo>
                  <a:lnTo>
                    <a:pt x="2582" y="535"/>
                  </a:lnTo>
                  <a:lnTo>
                    <a:pt x="2471" y="424"/>
                  </a:lnTo>
                  <a:lnTo>
                    <a:pt x="2379" y="332"/>
                  </a:lnTo>
                  <a:lnTo>
                    <a:pt x="2250" y="258"/>
                  </a:lnTo>
                  <a:lnTo>
                    <a:pt x="2139" y="184"/>
                  </a:lnTo>
                  <a:lnTo>
                    <a:pt x="2010" y="111"/>
                  </a:lnTo>
                  <a:lnTo>
                    <a:pt x="1881" y="74"/>
                  </a:lnTo>
                  <a:lnTo>
                    <a:pt x="1734" y="37"/>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3" name="Google Shape;5083;p21"/>
            <p:cNvSpPr/>
            <p:nvPr/>
          </p:nvSpPr>
          <p:spPr>
            <a:xfrm>
              <a:off x="5930150" y="1179850"/>
              <a:ext cx="73775" cy="73775"/>
            </a:xfrm>
            <a:custGeom>
              <a:avLst/>
              <a:gdLst/>
              <a:ahLst/>
              <a:cxnLst/>
              <a:rect l="l" t="t" r="r" b="b"/>
              <a:pathLst>
                <a:path w="2951" h="2951" extrusionOk="0">
                  <a:moveTo>
                    <a:pt x="1438" y="0"/>
                  </a:moveTo>
                  <a:lnTo>
                    <a:pt x="1291" y="19"/>
                  </a:lnTo>
                  <a:lnTo>
                    <a:pt x="1162" y="37"/>
                  </a:lnTo>
                  <a:lnTo>
                    <a:pt x="1014" y="74"/>
                  </a:lnTo>
                  <a:lnTo>
                    <a:pt x="885" y="129"/>
                  </a:lnTo>
                  <a:lnTo>
                    <a:pt x="756" y="203"/>
                  </a:lnTo>
                  <a:lnTo>
                    <a:pt x="646" y="277"/>
                  </a:lnTo>
                  <a:lnTo>
                    <a:pt x="535" y="351"/>
                  </a:lnTo>
                  <a:lnTo>
                    <a:pt x="424" y="443"/>
                  </a:lnTo>
                  <a:lnTo>
                    <a:pt x="332" y="553"/>
                  </a:lnTo>
                  <a:lnTo>
                    <a:pt x="240" y="664"/>
                  </a:lnTo>
                  <a:lnTo>
                    <a:pt x="166" y="793"/>
                  </a:lnTo>
                  <a:lnTo>
                    <a:pt x="111" y="922"/>
                  </a:lnTo>
                  <a:lnTo>
                    <a:pt x="56" y="1051"/>
                  </a:lnTo>
                  <a:lnTo>
                    <a:pt x="19" y="1180"/>
                  </a:lnTo>
                  <a:lnTo>
                    <a:pt x="0" y="1328"/>
                  </a:lnTo>
                  <a:lnTo>
                    <a:pt x="0" y="1475"/>
                  </a:lnTo>
                  <a:lnTo>
                    <a:pt x="0" y="1623"/>
                  </a:lnTo>
                  <a:lnTo>
                    <a:pt x="19" y="1770"/>
                  </a:lnTo>
                  <a:lnTo>
                    <a:pt x="56" y="1918"/>
                  </a:lnTo>
                  <a:lnTo>
                    <a:pt x="111" y="2047"/>
                  </a:lnTo>
                  <a:lnTo>
                    <a:pt x="185" y="2176"/>
                  </a:lnTo>
                  <a:lnTo>
                    <a:pt x="258" y="2305"/>
                  </a:lnTo>
                  <a:lnTo>
                    <a:pt x="332" y="2416"/>
                  </a:lnTo>
                  <a:lnTo>
                    <a:pt x="443" y="2526"/>
                  </a:lnTo>
                  <a:lnTo>
                    <a:pt x="553" y="2618"/>
                  </a:lnTo>
                  <a:lnTo>
                    <a:pt x="664" y="2711"/>
                  </a:lnTo>
                  <a:lnTo>
                    <a:pt x="793" y="2784"/>
                  </a:lnTo>
                  <a:lnTo>
                    <a:pt x="922" y="2840"/>
                  </a:lnTo>
                  <a:lnTo>
                    <a:pt x="1051" y="2895"/>
                  </a:lnTo>
                  <a:lnTo>
                    <a:pt x="1199" y="2932"/>
                  </a:lnTo>
                  <a:lnTo>
                    <a:pt x="1346" y="2950"/>
                  </a:lnTo>
                  <a:lnTo>
                    <a:pt x="1641" y="2950"/>
                  </a:lnTo>
                  <a:lnTo>
                    <a:pt x="1770" y="2913"/>
                  </a:lnTo>
                  <a:lnTo>
                    <a:pt x="1918" y="2877"/>
                  </a:lnTo>
                  <a:lnTo>
                    <a:pt x="2047" y="2821"/>
                  </a:lnTo>
                  <a:lnTo>
                    <a:pt x="2176" y="2766"/>
                  </a:lnTo>
                  <a:lnTo>
                    <a:pt x="2287" y="2692"/>
                  </a:lnTo>
                  <a:lnTo>
                    <a:pt x="2416" y="2600"/>
                  </a:lnTo>
                  <a:lnTo>
                    <a:pt x="2508" y="2508"/>
                  </a:lnTo>
                  <a:lnTo>
                    <a:pt x="2600" y="2416"/>
                  </a:lnTo>
                  <a:lnTo>
                    <a:pt x="2692" y="2287"/>
                  </a:lnTo>
                  <a:lnTo>
                    <a:pt x="2766" y="2176"/>
                  </a:lnTo>
                  <a:lnTo>
                    <a:pt x="2821" y="2047"/>
                  </a:lnTo>
                  <a:lnTo>
                    <a:pt x="2877" y="1918"/>
                  </a:lnTo>
                  <a:lnTo>
                    <a:pt x="2913" y="1770"/>
                  </a:lnTo>
                  <a:lnTo>
                    <a:pt x="2932" y="1641"/>
                  </a:lnTo>
                  <a:lnTo>
                    <a:pt x="2950" y="1494"/>
                  </a:lnTo>
                  <a:lnTo>
                    <a:pt x="2932" y="1346"/>
                  </a:lnTo>
                  <a:lnTo>
                    <a:pt x="2913" y="1199"/>
                  </a:lnTo>
                  <a:lnTo>
                    <a:pt x="2877" y="1051"/>
                  </a:lnTo>
                  <a:lnTo>
                    <a:pt x="2821" y="922"/>
                  </a:lnTo>
                  <a:lnTo>
                    <a:pt x="2766" y="775"/>
                  </a:lnTo>
                  <a:lnTo>
                    <a:pt x="2692" y="664"/>
                  </a:lnTo>
                  <a:lnTo>
                    <a:pt x="2600" y="553"/>
                  </a:lnTo>
                  <a:lnTo>
                    <a:pt x="2489" y="443"/>
                  </a:lnTo>
                  <a:lnTo>
                    <a:pt x="2397" y="351"/>
                  </a:lnTo>
                  <a:lnTo>
                    <a:pt x="2268" y="258"/>
                  </a:lnTo>
                  <a:lnTo>
                    <a:pt x="2157" y="185"/>
                  </a:lnTo>
                  <a:lnTo>
                    <a:pt x="2028" y="111"/>
                  </a:lnTo>
                  <a:lnTo>
                    <a:pt x="1881" y="74"/>
                  </a:lnTo>
                  <a:lnTo>
                    <a:pt x="1733" y="37"/>
                  </a:lnTo>
                  <a:lnTo>
                    <a:pt x="1604"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4" name="Google Shape;5084;p21"/>
            <p:cNvSpPr/>
            <p:nvPr/>
          </p:nvSpPr>
          <p:spPr>
            <a:xfrm>
              <a:off x="5351175" y="749300"/>
              <a:ext cx="72875" cy="73325"/>
            </a:xfrm>
            <a:custGeom>
              <a:avLst/>
              <a:gdLst/>
              <a:ahLst/>
              <a:cxnLst/>
              <a:rect l="l" t="t" r="r" b="b"/>
              <a:pathLst>
                <a:path w="2915" h="2933" extrusionOk="0">
                  <a:moveTo>
                    <a:pt x="1458" y="1"/>
                  </a:moveTo>
                  <a:lnTo>
                    <a:pt x="1310" y="19"/>
                  </a:lnTo>
                  <a:lnTo>
                    <a:pt x="1163" y="38"/>
                  </a:lnTo>
                  <a:lnTo>
                    <a:pt x="1033" y="75"/>
                  </a:lnTo>
                  <a:lnTo>
                    <a:pt x="904" y="130"/>
                  </a:lnTo>
                  <a:lnTo>
                    <a:pt x="775" y="185"/>
                  </a:lnTo>
                  <a:lnTo>
                    <a:pt x="646" y="259"/>
                  </a:lnTo>
                  <a:lnTo>
                    <a:pt x="536" y="351"/>
                  </a:lnTo>
                  <a:lnTo>
                    <a:pt x="425" y="443"/>
                  </a:lnTo>
                  <a:lnTo>
                    <a:pt x="333" y="536"/>
                  </a:lnTo>
                  <a:lnTo>
                    <a:pt x="259" y="646"/>
                  </a:lnTo>
                  <a:lnTo>
                    <a:pt x="185" y="775"/>
                  </a:lnTo>
                  <a:lnTo>
                    <a:pt x="112" y="904"/>
                  </a:lnTo>
                  <a:lnTo>
                    <a:pt x="56" y="1033"/>
                  </a:lnTo>
                  <a:lnTo>
                    <a:pt x="19" y="1163"/>
                  </a:lnTo>
                  <a:lnTo>
                    <a:pt x="1" y="1310"/>
                  </a:lnTo>
                  <a:lnTo>
                    <a:pt x="1" y="1458"/>
                  </a:lnTo>
                  <a:lnTo>
                    <a:pt x="1" y="1605"/>
                  </a:lnTo>
                  <a:lnTo>
                    <a:pt x="19" y="1734"/>
                  </a:lnTo>
                  <a:lnTo>
                    <a:pt x="56" y="1882"/>
                  </a:lnTo>
                  <a:lnTo>
                    <a:pt x="112" y="2011"/>
                  </a:lnTo>
                  <a:lnTo>
                    <a:pt x="167" y="2140"/>
                  </a:lnTo>
                  <a:lnTo>
                    <a:pt x="241" y="2250"/>
                  </a:lnTo>
                  <a:lnTo>
                    <a:pt x="314" y="2379"/>
                  </a:lnTo>
                  <a:lnTo>
                    <a:pt x="407" y="2472"/>
                  </a:lnTo>
                  <a:lnTo>
                    <a:pt x="517" y="2564"/>
                  </a:lnTo>
                  <a:lnTo>
                    <a:pt x="628" y="2656"/>
                  </a:lnTo>
                  <a:lnTo>
                    <a:pt x="738" y="2730"/>
                  </a:lnTo>
                  <a:lnTo>
                    <a:pt x="868" y="2804"/>
                  </a:lnTo>
                  <a:lnTo>
                    <a:pt x="997" y="2859"/>
                  </a:lnTo>
                  <a:lnTo>
                    <a:pt x="1144" y="2896"/>
                  </a:lnTo>
                  <a:lnTo>
                    <a:pt x="1292" y="2914"/>
                  </a:lnTo>
                  <a:lnTo>
                    <a:pt x="1421" y="2933"/>
                  </a:lnTo>
                  <a:lnTo>
                    <a:pt x="1568" y="2933"/>
                  </a:lnTo>
                  <a:lnTo>
                    <a:pt x="1716" y="2896"/>
                  </a:lnTo>
                  <a:lnTo>
                    <a:pt x="1863" y="2859"/>
                  </a:lnTo>
                  <a:lnTo>
                    <a:pt x="1992" y="2822"/>
                  </a:lnTo>
                  <a:lnTo>
                    <a:pt x="2121" y="2748"/>
                  </a:lnTo>
                  <a:lnTo>
                    <a:pt x="2250" y="2674"/>
                  </a:lnTo>
                  <a:lnTo>
                    <a:pt x="2361" y="2601"/>
                  </a:lnTo>
                  <a:lnTo>
                    <a:pt x="2472" y="2490"/>
                  </a:lnTo>
                  <a:lnTo>
                    <a:pt x="2582" y="2379"/>
                  </a:lnTo>
                  <a:lnTo>
                    <a:pt x="2656" y="2269"/>
                  </a:lnTo>
                  <a:lnTo>
                    <a:pt x="2730" y="2158"/>
                  </a:lnTo>
                  <a:lnTo>
                    <a:pt x="2804" y="2011"/>
                  </a:lnTo>
                  <a:lnTo>
                    <a:pt x="2859" y="1882"/>
                  </a:lnTo>
                  <a:lnTo>
                    <a:pt x="2896" y="1734"/>
                  </a:lnTo>
                  <a:lnTo>
                    <a:pt x="2914" y="1605"/>
                  </a:lnTo>
                  <a:lnTo>
                    <a:pt x="2914" y="1458"/>
                  </a:lnTo>
                  <a:lnTo>
                    <a:pt x="2914" y="1310"/>
                  </a:lnTo>
                  <a:lnTo>
                    <a:pt x="2877" y="1163"/>
                  </a:lnTo>
                  <a:lnTo>
                    <a:pt x="2840" y="1033"/>
                  </a:lnTo>
                  <a:lnTo>
                    <a:pt x="2785" y="886"/>
                  </a:lnTo>
                  <a:lnTo>
                    <a:pt x="2730" y="775"/>
                  </a:lnTo>
                  <a:lnTo>
                    <a:pt x="2656" y="646"/>
                  </a:lnTo>
                  <a:lnTo>
                    <a:pt x="2564" y="536"/>
                  </a:lnTo>
                  <a:lnTo>
                    <a:pt x="2472" y="425"/>
                  </a:lnTo>
                  <a:lnTo>
                    <a:pt x="2361" y="333"/>
                  </a:lnTo>
                  <a:lnTo>
                    <a:pt x="2250" y="259"/>
                  </a:lnTo>
                  <a:lnTo>
                    <a:pt x="2140" y="185"/>
                  </a:lnTo>
                  <a:lnTo>
                    <a:pt x="2011" y="112"/>
                  </a:lnTo>
                  <a:lnTo>
                    <a:pt x="1882" y="75"/>
                  </a:lnTo>
                  <a:lnTo>
                    <a:pt x="1734" y="38"/>
                  </a:lnTo>
                  <a:lnTo>
                    <a:pt x="1605" y="19"/>
                  </a:lnTo>
                  <a:lnTo>
                    <a:pt x="1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5" name="Google Shape;5085;p21"/>
            <p:cNvSpPr/>
            <p:nvPr/>
          </p:nvSpPr>
          <p:spPr>
            <a:xfrm>
              <a:off x="6329325" y="1248525"/>
              <a:ext cx="71925" cy="73775"/>
            </a:xfrm>
            <a:custGeom>
              <a:avLst/>
              <a:gdLst/>
              <a:ahLst/>
              <a:cxnLst/>
              <a:rect l="l" t="t" r="r" b="b"/>
              <a:pathLst>
                <a:path w="2877" h="2951" extrusionOk="0">
                  <a:moveTo>
                    <a:pt x="1420" y="1"/>
                  </a:moveTo>
                  <a:lnTo>
                    <a:pt x="1273" y="19"/>
                  </a:lnTo>
                  <a:lnTo>
                    <a:pt x="1125" y="37"/>
                  </a:lnTo>
                  <a:lnTo>
                    <a:pt x="996" y="93"/>
                  </a:lnTo>
                  <a:lnTo>
                    <a:pt x="867" y="148"/>
                  </a:lnTo>
                  <a:lnTo>
                    <a:pt x="738" y="203"/>
                  </a:lnTo>
                  <a:lnTo>
                    <a:pt x="628" y="277"/>
                  </a:lnTo>
                  <a:lnTo>
                    <a:pt x="517" y="369"/>
                  </a:lnTo>
                  <a:lnTo>
                    <a:pt x="406" y="461"/>
                  </a:lnTo>
                  <a:lnTo>
                    <a:pt x="333" y="572"/>
                  </a:lnTo>
                  <a:lnTo>
                    <a:pt x="240" y="701"/>
                  </a:lnTo>
                  <a:lnTo>
                    <a:pt x="167" y="812"/>
                  </a:lnTo>
                  <a:lnTo>
                    <a:pt x="111" y="941"/>
                  </a:lnTo>
                  <a:lnTo>
                    <a:pt x="56" y="1088"/>
                  </a:lnTo>
                  <a:lnTo>
                    <a:pt x="38" y="1217"/>
                  </a:lnTo>
                  <a:lnTo>
                    <a:pt x="19" y="1365"/>
                  </a:lnTo>
                  <a:lnTo>
                    <a:pt x="1" y="1512"/>
                  </a:lnTo>
                  <a:lnTo>
                    <a:pt x="19" y="1660"/>
                  </a:lnTo>
                  <a:lnTo>
                    <a:pt x="56" y="1807"/>
                  </a:lnTo>
                  <a:lnTo>
                    <a:pt x="93" y="1937"/>
                  </a:lnTo>
                  <a:lnTo>
                    <a:pt x="148" y="2084"/>
                  </a:lnTo>
                  <a:lnTo>
                    <a:pt x="203" y="2213"/>
                  </a:lnTo>
                  <a:lnTo>
                    <a:pt x="296" y="2324"/>
                  </a:lnTo>
                  <a:lnTo>
                    <a:pt x="388" y="2434"/>
                  </a:lnTo>
                  <a:lnTo>
                    <a:pt x="480" y="2545"/>
                  </a:lnTo>
                  <a:lnTo>
                    <a:pt x="591" y="2637"/>
                  </a:lnTo>
                  <a:lnTo>
                    <a:pt x="720" y="2711"/>
                  </a:lnTo>
                  <a:lnTo>
                    <a:pt x="830" y="2785"/>
                  </a:lnTo>
                  <a:lnTo>
                    <a:pt x="978" y="2858"/>
                  </a:lnTo>
                  <a:lnTo>
                    <a:pt x="1107" y="2895"/>
                  </a:lnTo>
                  <a:lnTo>
                    <a:pt x="1254" y="2932"/>
                  </a:lnTo>
                  <a:lnTo>
                    <a:pt x="1402" y="2951"/>
                  </a:lnTo>
                  <a:lnTo>
                    <a:pt x="1660" y="2932"/>
                  </a:lnTo>
                  <a:lnTo>
                    <a:pt x="1881" y="2895"/>
                  </a:lnTo>
                  <a:lnTo>
                    <a:pt x="2103" y="2803"/>
                  </a:lnTo>
                  <a:lnTo>
                    <a:pt x="2305" y="2674"/>
                  </a:lnTo>
                  <a:lnTo>
                    <a:pt x="2490" y="2527"/>
                  </a:lnTo>
                  <a:lnTo>
                    <a:pt x="2656" y="2342"/>
                  </a:lnTo>
                  <a:lnTo>
                    <a:pt x="2785" y="2139"/>
                  </a:lnTo>
                  <a:lnTo>
                    <a:pt x="2877" y="1918"/>
                  </a:lnTo>
                  <a:lnTo>
                    <a:pt x="2877" y="1015"/>
                  </a:lnTo>
                  <a:lnTo>
                    <a:pt x="2785" y="812"/>
                  </a:lnTo>
                  <a:lnTo>
                    <a:pt x="2674" y="627"/>
                  </a:lnTo>
                  <a:lnTo>
                    <a:pt x="2545" y="461"/>
                  </a:lnTo>
                  <a:lnTo>
                    <a:pt x="2379" y="314"/>
                  </a:lnTo>
                  <a:lnTo>
                    <a:pt x="2195" y="185"/>
                  </a:lnTo>
                  <a:lnTo>
                    <a:pt x="1992" y="93"/>
                  </a:lnTo>
                  <a:lnTo>
                    <a:pt x="1789" y="37"/>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6" name="Google Shape;5086;p21"/>
            <p:cNvSpPr/>
            <p:nvPr/>
          </p:nvSpPr>
          <p:spPr>
            <a:xfrm>
              <a:off x="5627750" y="1043400"/>
              <a:ext cx="72875" cy="72850"/>
            </a:xfrm>
            <a:custGeom>
              <a:avLst/>
              <a:gdLst/>
              <a:ahLst/>
              <a:cxnLst/>
              <a:rect l="l" t="t" r="r" b="b"/>
              <a:pathLst>
                <a:path w="2915" h="2914" extrusionOk="0">
                  <a:moveTo>
                    <a:pt x="1328" y="1"/>
                  </a:moveTo>
                  <a:lnTo>
                    <a:pt x="1181" y="37"/>
                  </a:lnTo>
                  <a:lnTo>
                    <a:pt x="1052" y="74"/>
                  </a:lnTo>
                  <a:lnTo>
                    <a:pt x="923" y="111"/>
                  </a:lnTo>
                  <a:lnTo>
                    <a:pt x="794" y="185"/>
                  </a:lnTo>
                  <a:lnTo>
                    <a:pt x="665" y="259"/>
                  </a:lnTo>
                  <a:lnTo>
                    <a:pt x="554" y="332"/>
                  </a:lnTo>
                  <a:lnTo>
                    <a:pt x="443" y="425"/>
                  </a:lnTo>
                  <a:lnTo>
                    <a:pt x="351" y="535"/>
                  </a:lnTo>
                  <a:lnTo>
                    <a:pt x="277" y="646"/>
                  </a:lnTo>
                  <a:lnTo>
                    <a:pt x="185" y="756"/>
                  </a:lnTo>
                  <a:lnTo>
                    <a:pt x="130" y="886"/>
                  </a:lnTo>
                  <a:lnTo>
                    <a:pt x="75" y="1033"/>
                  </a:lnTo>
                  <a:lnTo>
                    <a:pt x="38" y="1162"/>
                  </a:lnTo>
                  <a:lnTo>
                    <a:pt x="19" y="1310"/>
                  </a:lnTo>
                  <a:lnTo>
                    <a:pt x="1" y="1457"/>
                  </a:lnTo>
                  <a:lnTo>
                    <a:pt x="19" y="1586"/>
                  </a:lnTo>
                  <a:lnTo>
                    <a:pt x="38" y="1734"/>
                  </a:lnTo>
                  <a:lnTo>
                    <a:pt x="75" y="1881"/>
                  </a:lnTo>
                  <a:lnTo>
                    <a:pt x="111" y="2010"/>
                  </a:lnTo>
                  <a:lnTo>
                    <a:pt x="185" y="2139"/>
                  </a:lnTo>
                  <a:lnTo>
                    <a:pt x="259" y="2250"/>
                  </a:lnTo>
                  <a:lnTo>
                    <a:pt x="333" y="2361"/>
                  </a:lnTo>
                  <a:lnTo>
                    <a:pt x="425" y="2471"/>
                  </a:lnTo>
                  <a:lnTo>
                    <a:pt x="536" y="2563"/>
                  </a:lnTo>
                  <a:lnTo>
                    <a:pt x="646" y="2656"/>
                  </a:lnTo>
                  <a:lnTo>
                    <a:pt x="775" y="2729"/>
                  </a:lnTo>
                  <a:lnTo>
                    <a:pt x="904" y="2803"/>
                  </a:lnTo>
                  <a:lnTo>
                    <a:pt x="1033" y="2840"/>
                  </a:lnTo>
                  <a:lnTo>
                    <a:pt x="1162" y="2877"/>
                  </a:lnTo>
                  <a:lnTo>
                    <a:pt x="1310" y="2914"/>
                  </a:lnTo>
                  <a:lnTo>
                    <a:pt x="1605" y="2914"/>
                  </a:lnTo>
                  <a:lnTo>
                    <a:pt x="1734" y="2895"/>
                  </a:lnTo>
                  <a:lnTo>
                    <a:pt x="1882" y="2858"/>
                  </a:lnTo>
                  <a:lnTo>
                    <a:pt x="2011" y="2803"/>
                  </a:lnTo>
                  <a:lnTo>
                    <a:pt x="2140" y="2748"/>
                  </a:lnTo>
                  <a:lnTo>
                    <a:pt x="2250" y="2674"/>
                  </a:lnTo>
                  <a:lnTo>
                    <a:pt x="2379" y="2582"/>
                  </a:lnTo>
                  <a:lnTo>
                    <a:pt x="2472" y="2490"/>
                  </a:lnTo>
                  <a:lnTo>
                    <a:pt x="2582" y="2379"/>
                  </a:lnTo>
                  <a:lnTo>
                    <a:pt x="2656" y="2268"/>
                  </a:lnTo>
                  <a:lnTo>
                    <a:pt x="2730" y="2158"/>
                  </a:lnTo>
                  <a:lnTo>
                    <a:pt x="2803" y="2029"/>
                  </a:lnTo>
                  <a:lnTo>
                    <a:pt x="2859" y="1900"/>
                  </a:lnTo>
                  <a:lnTo>
                    <a:pt x="2896" y="1752"/>
                  </a:lnTo>
                  <a:lnTo>
                    <a:pt x="2914" y="1623"/>
                  </a:lnTo>
                  <a:lnTo>
                    <a:pt x="2914" y="1476"/>
                  </a:lnTo>
                  <a:lnTo>
                    <a:pt x="2914" y="1328"/>
                  </a:lnTo>
                  <a:lnTo>
                    <a:pt x="2896" y="1181"/>
                  </a:lnTo>
                  <a:lnTo>
                    <a:pt x="2859" y="1051"/>
                  </a:lnTo>
                  <a:lnTo>
                    <a:pt x="2803" y="904"/>
                  </a:lnTo>
                  <a:lnTo>
                    <a:pt x="2748" y="793"/>
                  </a:lnTo>
                  <a:lnTo>
                    <a:pt x="2674" y="664"/>
                  </a:lnTo>
                  <a:lnTo>
                    <a:pt x="2582" y="554"/>
                  </a:lnTo>
                  <a:lnTo>
                    <a:pt x="2490" y="443"/>
                  </a:lnTo>
                  <a:lnTo>
                    <a:pt x="2398" y="351"/>
                  </a:lnTo>
                  <a:lnTo>
                    <a:pt x="2287" y="259"/>
                  </a:lnTo>
                  <a:lnTo>
                    <a:pt x="2158" y="185"/>
                  </a:lnTo>
                  <a:lnTo>
                    <a:pt x="2029" y="130"/>
                  </a:lnTo>
                  <a:lnTo>
                    <a:pt x="1900" y="74"/>
                  </a:lnTo>
                  <a:lnTo>
                    <a:pt x="1752" y="37"/>
                  </a:lnTo>
                  <a:lnTo>
                    <a:pt x="1623"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7" name="Google Shape;5087;p21"/>
            <p:cNvSpPr/>
            <p:nvPr/>
          </p:nvSpPr>
          <p:spPr>
            <a:xfrm>
              <a:off x="5168650" y="390225"/>
              <a:ext cx="72400" cy="72400"/>
            </a:xfrm>
            <a:custGeom>
              <a:avLst/>
              <a:gdLst/>
              <a:ahLst/>
              <a:cxnLst/>
              <a:rect l="l" t="t" r="r" b="b"/>
              <a:pathLst>
                <a:path w="2896" h="2896" extrusionOk="0">
                  <a:moveTo>
                    <a:pt x="1291" y="1"/>
                  </a:moveTo>
                  <a:lnTo>
                    <a:pt x="1144" y="19"/>
                  </a:lnTo>
                  <a:lnTo>
                    <a:pt x="1015" y="56"/>
                  </a:lnTo>
                  <a:lnTo>
                    <a:pt x="885" y="111"/>
                  </a:lnTo>
                  <a:lnTo>
                    <a:pt x="756" y="185"/>
                  </a:lnTo>
                  <a:lnTo>
                    <a:pt x="627" y="259"/>
                  </a:lnTo>
                  <a:lnTo>
                    <a:pt x="517" y="332"/>
                  </a:lnTo>
                  <a:lnTo>
                    <a:pt x="425" y="443"/>
                  </a:lnTo>
                  <a:lnTo>
                    <a:pt x="332" y="535"/>
                  </a:lnTo>
                  <a:lnTo>
                    <a:pt x="240" y="646"/>
                  </a:lnTo>
                  <a:lnTo>
                    <a:pt x="166" y="775"/>
                  </a:lnTo>
                  <a:lnTo>
                    <a:pt x="111" y="904"/>
                  </a:lnTo>
                  <a:lnTo>
                    <a:pt x="56" y="1033"/>
                  </a:lnTo>
                  <a:lnTo>
                    <a:pt x="19" y="1181"/>
                  </a:lnTo>
                  <a:lnTo>
                    <a:pt x="0" y="1310"/>
                  </a:lnTo>
                  <a:lnTo>
                    <a:pt x="0" y="1457"/>
                  </a:lnTo>
                  <a:lnTo>
                    <a:pt x="0" y="1605"/>
                  </a:lnTo>
                  <a:lnTo>
                    <a:pt x="37" y="1752"/>
                  </a:lnTo>
                  <a:lnTo>
                    <a:pt x="74" y="1881"/>
                  </a:lnTo>
                  <a:lnTo>
                    <a:pt x="111" y="2010"/>
                  </a:lnTo>
                  <a:lnTo>
                    <a:pt x="185" y="2139"/>
                  </a:lnTo>
                  <a:lnTo>
                    <a:pt x="259" y="2268"/>
                  </a:lnTo>
                  <a:lnTo>
                    <a:pt x="351" y="2379"/>
                  </a:lnTo>
                  <a:lnTo>
                    <a:pt x="443" y="2471"/>
                  </a:lnTo>
                  <a:lnTo>
                    <a:pt x="554" y="2564"/>
                  </a:lnTo>
                  <a:lnTo>
                    <a:pt x="664" y="2656"/>
                  </a:lnTo>
                  <a:lnTo>
                    <a:pt x="775" y="2729"/>
                  </a:lnTo>
                  <a:lnTo>
                    <a:pt x="904" y="2785"/>
                  </a:lnTo>
                  <a:lnTo>
                    <a:pt x="1033" y="2840"/>
                  </a:lnTo>
                  <a:lnTo>
                    <a:pt x="1180" y="2877"/>
                  </a:lnTo>
                  <a:lnTo>
                    <a:pt x="1310" y="2895"/>
                  </a:lnTo>
                  <a:lnTo>
                    <a:pt x="1605" y="2895"/>
                  </a:lnTo>
                  <a:lnTo>
                    <a:pt x="1752" y="2859"/>
                  </a:lnTo>
                  <a:lnTo>
                    <a:pt x="1881" y="2822"/>
                  </a:lnTo>
                  <a:lnTo>
                    <a:pt x="2010" y="2766"/>
                  </a:lnTo>
                  <a:lnTo>
                    <a:pt x="2139" y="2711"/>
                  </a:lnTo>
                  <a:lnTo>
                    <a:pt x="2268" y="2637"/>
                  </a:lnTo>
                  <a:lnTo>
                    <a:pt x="2379" y="2545"/>
                  </a:lnTo>
                  <a:lnTo>
                    <a:pt x="2471" y="2453"/>
                  </a:lnTo>
                  <a:lnTo>
                    <a:pt x="2582" y="2342"/>
                  </a:lnTo>
                  <a:lnTo>
                    <a:pt x="2656" y="2232"/>
                  </a:lnTo>
                  <a:lnTo>
                    <a:pt x="2729" y="2121"/>
                  </a:lnTo>
                  <a:lnTo>
                    <a:pt x="2785" y="1992"/>
                  </a:lnTo>
                  <a:lnTo>
                    <a:pt x="2840" y="1863"/>
                  </a:lnTo>
                  <a:lnTo>
                    <a:pt x="2877" y="1715"/>
                  </a:lnTo>
                  <a:lnTo>
                    <a:pt x="2895" y="1586"/>
                  </a:lnTo>
                  <a:lnTo>
                    <a:pt x="2895" y="1439"/>
                  </a:lnTo>
                  <a:lnTo>
                    <a:pt x="2895" y="1291"/>
                  </a:lnTo>
                  <a:lnTo>
                    <a:pt x="2877" y="1144"/>
                  </a:lnTo>
                  <a:lnTo>
                    <a:pt x="2840" y="1015"/>
                  </a:lnTo>
                  <a:lnTo>
                    <a:pt x="2785" y="886"/>
                  </a:lnTo>
                  <a:lnTo>
                    <a:pt x="2711" y="757"/>
                  </a:lnTo>
                  <a:lnTo>
                    <a:pt x="2637" y="628"/>
                  </a:lnTo>
                  <a:lnTo>
                    <a:pt x="2563" y="517"/>
                  </a:lnTo>
                  <a:lnTo>
                    <a:pt x="2453" y="425"/>
                  </a:lnTo>
                  <a:lnTo>
                    <a:pt x="2361" y="314"/>
                  </a:lnTo>
                  <a:lnTo>
                    <a:pt x="2250" y="240"/>
                  </a:lnTo>
                  <a:lnTo>
                    <a:pt x="2121" y="167"/>
                  </a:lnTo>
                  <a:lnTo>
                    <a:pt x="1992" y="111"/>
                  </a:lnTo>
                  <a:lnTo>
                    <a:pt x="1863" y="56"/>
                  </a:lnTo>
                  <a:lnTo>
                    <a:pt x="1715"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8" name="Google Shape;5088;p21"/>
            <p:cNvSpPr/>
            <p:nvPr/>
          </p:nvSpPr>
          <p:spPr>
            <a:xfrm>
              <a:off x="5117475" y="238125"/>
              <a:ext cx="71950" cy="50250"/>
            </a:xfrm>
            <a:custGeom>
              <a:avLst/>
              <a:gdLst/>
              <a:ahLst/>
              <a:cxnLst/>
              <a:rect l="l" t="t" r="r" b="b"/>
              <a:pathLst>
                <a:path w="2878" h="2010" extrusionOk="0">
                  <a:moveTo>
                    <a:pt x="130" y="0"/>
                  </a:moveTo>
                  <a:lnTo>
                    <a:pt x="75" y="129"/>
                  </a:lnTo>
                  <a:lnTo>
                    <a:pt x="38" y="277"/>
                  </a:lnTo>
                  <a:lnTo>
                    <a:pt x="1" y="406"/>
                  </a:lnTo>
                  <a:lnTo>
                    <a:pt x="1" y="553"/>
                  </a:lnTo>
                  <a:lnTo>
                    <a:pt x="1" y="701"/>
                  </a:lnTo>
                  <a:lnTo>
                    <a:pt x="38" y="848"/>
                  </a:lnTo>
                  <a:lnTo>
                    <a:pt x="75" y="977"/>
                  </a:lnTo>
                  <a:lnTo>
                    <a:pt x="111" y="1125"/>
                  </a:lnTo>
                  <a:lnTo>
                    <a:pt x="185" y="1254"/>
                  </a:lnTo>
                  <a:lnTo>
                    <a:pt x="259" y="1364"/>
                  </a:lnTo>
                  <a:lnTo>
                    <a:pt x="333" y="1475"/>
                  </a:lnTo>
                  <a:lnTo>
                    <a:pt x="425" y="1586"/>
                  </a:lnTo>
                  <a:lnTo>
                    <a:pt x="535" y="1678"/>
                  </a:lnTo>
                  <a:lnTo>
                    <a:pt x="646" y="1752"/>
                  </a:lnTo>
                  <a:lnTo>
                    <a:pt x="757" y="1825"/>
                  </a:lnTo>
                  <a:lnTo>
                    <a:pt x="886" y="1899"/>
                  </a:lnTo>
                  <a:lnTo>
                    <a:pt x="1015" y="1936"/>
                  </a:lnTo>
                  <a:lnTo>
                    <a:pt x="1162" y="1973"/>
                  </a:lnTo>
                  <a:lnTo>
                    <a:pt x="1310" y="1991"/>
                  </a:lnTo>
                  <a:lnTo>
                    <a:pt x="1457" y="2010"/>
                  </a:lnTo>
                  <a:lnTo>
                    <a:pt x="1605" y="1991"/>
                  </a:lnTo>
                  <a:lnTo>
                    <a:pt x="1734" y="1973"/>
                  </a:lnTo>
                  <a:lnTo>
                    <a:pt x="1881" y="1936"/>
                  </a:lnTo>
                  <a:lnTo>
                    <a:pt x="2011" y="1881"/>
                  </a:lnTo>
                  <a:lnTo>
                    <a:pt x="2140" y="1825"/>
                  </a:lnTo>
                  <a:lnTo>
                    <a:pt x="2250" y="1752"/>
                  </a:lnTo>
                  <a:lnTo>
                    <a:pt x="2361" y="1659"/>
                  </a:lnTo>
                  <a:lnTo>
                    <a:pt x="2472" y="1567"/>
                  </a:lnTo>
                  <a:lnTo>
                    <a:pt x="2564" y="1457"/>
                  </a:lnTo>
                  <a:lnTo>
                    <a:pt x="2637" y="1346"/>
                  </a:lnTo>
                  <a:lnTo>
                    <a:pt x="2711" y="1235"/>
                  </a:lnTo>
                  <a:lnTo>
                    <a:pt x="2767" y="1106"/>
                  </a:lnTo>
                  <a:lnTo>
                    <a:pt x="2822" y="977"/>
                  </a:lnTo>
                  <a:lnTo>
                    <a:pt x="2859" y="830"/>
                  </a:lnTo>
                  <a:lnTo>
                    <a:pt x="2877" y="682"/>
                  </a:lnTo>
                  <a:lnTo>
                    <a:pt x="2877" y="553"/>
                  </a:lnTo>
                  <a:lnTo>
                    <a:pt x="2877" y="406"/>
                  </a:lnTo>
                  <a:lnTo>
                    <a:pt x="2840" y="258"/>
                  </a:lnTo>
                  <a:lnTo>
                    <a:pt x="2803" y="129"/>
                  </a:lnTo>
                  <a:lnTo>
                    <a:pt x="27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9" name="Google Shape;5089;p21"/>
            <p:cNvSpPr/>
            <p:nvPr/>
          </p:nvSpPr>
          <p:spPr>
            <a:xfrm>
              <a:off x="5285275" y="655275"/>
              <a:ext cx="72850" cy="72850"/>
            </a:xfrm>
            <a:custGeom>
              <a:avLst/>
              <a:gdLst/>
              <a:ahLst/>
              <a:cxnLst/>
              <a:rect l="l" t="t" r="r" b="b"/>
              <a:pathLst>
                <a:path w="2914" h="2914" extrusionOk="0">
                  <a:moveTo>
                    <a:pt x="1346" y="1"/>
                  </a:moveTo>
                  <a:lnTo>
                    <a:pt x="1199" y="19"/>
                  </a:lnTo>
                  <a:lnTo>
                    <a:pt x="1051" y="56"/>
                  </a:lnTo>
                  <a:lnTo>
                    <a:pt x="922" y="111"/>
                  </a:lnTo>
                  <a:lnTo>
                    <a:pt x="793" y="167"/>
                  </a:lnTo>
                  <a:lnTo>
                    <a:pt x="682" y="240"/>
                  </a:lnTo>
                  <a:lnTo>
                    <a:pt x="572" y="332"/>
                  </a:lnTo>
                  <a:lnTo>
                    <a:pt x="461" y="425"/>
                  </a:lnTo>
                  <a:lnTo>
                    <a:pt x="369" y="517"/>
                  </a:lnTo>
                  <a:lnTo>
                    <a:pt x="277" y="646"/>
                  </a:lnTo>
                  <a:lnTo>
                    <a:pt x="203" y="757"/>
                  </a:lnTo>
                  <a:lnTo>
                    <a:pt x="129" y="886"/>
                  </a:lnTo>
                  <a:lnTo>
                    <a:pt x="74" y="1015"/>
                  </a:lnTo>
                  <a:lnTo>
                    <a:pt x="37" y="1162"/>
                  </a:lnTo>
                  <a:lnTo>
                    <a:pt x="19" y="1291"/>
                  </a:lnTo>
                  <a:lnTo>
                    <a:pt x="0" y="1439"/>
                  </a:lnTo>
                  <a:lnTo>
                    <a:pt x="19" y="1586"/>
                  </a:lnTo>
                  <a:lnTo>
                    <a:pt x="37" y="1734"/>
                  </a:lnTo>
                  <a:lnTo>
                    <a:pt x="74" y="1863"/>
                  </a:lnTo>
                  <a:lnTo>
                    <a:pt x="111" y="1992"/>
                  </a:lnTo>
                  <a:lnTo>
                    <a:pt x="185" y="2121"/>
                  </a:lnTo>
                  <a:lnTo>
                    <a:pt x="258" y="2250"/>
                  </a:lnTo>
                  <a:lnTo>
                    <a:pt x="332" y="2361"/>
                  </a:lnTo>
                  <a:lnTo>
                    <a:pt x="424" y="2471"/>
                  </a:lnTo>
                  <a:lnTo>
                    <a:pt x="535" y="2563"/>
                  </a:lnTo>
                  <a:lnTo>
                    <a:pt x="646" y="2656"/>
                  </a:lnTo>
                  <a:lnTo>
                    <a:pt x="756" y="2729"/>
                  </a:lnTo>
                  <a:lnTo>
                    <a:pt x="885" y="2785"/>
                  </a:lnTo>
                  <a:lnTo>
                    <a:pt x="1014" y="2840"/>
                  </a:lnTo>
                  <a:lnTo>
                    <a:pt x="1162" y="2877"/>
                  </a:lnTo>
                  <a:lnTo>
                    <a:pt x="1291" y="2914"/>
                  </a:lnTo>
                  <a:lnTo>
                    <a:pt x="1586" y="2914"/>
                  </a:lnTo>
                  <a:lnTo>
                    <a:pt x="1733" y="2895"/>
                  </a:lnTo>
                  <a:lnTo>
                    <a:pt x="1863" y="2858"/>
                  </a:lnTo>
                  <a:lnTo>
                    <a:pt x="2010" y="2803"/>
                  </a:lnTo>
                  <a:lnTo>
                    <a:pt x="2139" y="2748"/>
                  </a:lnTo>
                  <a:lnTo>
                    <a:pt x="2250" y="2674"/>
                  </a:lnTo>
                  <a:lnTo>
                    <a:pt x="2360" y="2582"/>
                  </a:lnTo>
                  <a:lnTo>
                    <a:pt x="2471" y="2490"/>
                  </a:lnTo>
                  <a:lnTo>
                    <a:pt x="2563" y="2398"/>
                  </a:lnTo>
                  <a:lnTo>
                    <a:pt x="2655" y="2287"/>
                  </a:lnTo>
                  <a:lnTo>
                    <a:pt x="2729" y="2158"/>
                  </a:lnTo>
                  <a:lnTo>
                    <a:pt x="2803" y="2029"/>
                  </a:lnTo>
                  <a:lnTo>
                    <a:pt x="2840" y="1900"/>
                  </a:lnTo>
                  <a:lnTo>
                    <a:pt x="2895" y="1771"/>
                  </a:lnTo>
                  <a:lnTo>
                    <a:pt x="2913" y="1623"/>
                  </a:lnTo>
                  <a:lnTo>
                    <a:pt x="2913" y="1476"/>
                  </a:lnTo>
                  <a:lnTo>
                    <a:pt x="2913" y="1328"/>
                  </a:lnTo>
                  <a:lnTo>
                    <a:pt x="2895" y="1199"/>
                  </a:lnTo>
                  <a:lnTo>
                    <a:pt x="2858" y="1052"/>
                  </a:lnTo>
                  <a:lnTo>
                    <a:pt x="2821" y="922"/>
                  </a:lnTo>
                  <a:lnTo>
                    <a:pt x="2748" y="793"/>
                  </a:lnTo>
                  <a:lnTo>
                    <a:pt x="2674" y="664"/>
                  </a:lnTo>
                  <a:lnTo>
                    <a:pt x="2600" y="554"/>
                  </a:lnTo>
                  <a:lnTo>
                    <a:pt x="2508" y="462"/>
                  </a:lnTo>
                  <a:lnTo>
                    <a:pt x="2397" y="351"/>
                  </a:lnTo>
                  <a:lnTo>
                    <a:pt x="2287" y="277"/>
                  </a:lnTo>
                  <a:lnTo>
                    <a:pt x="2176" y="185"/>
                  </a:lnTo>
                  <a:lnTo>
                    <a:pt x="2047" y="130"/>
                  </a:lnTo>
                  <a:lnTo>
                    <a:pt x="1918" y="74"/>
                  </a:lnTo>
                  <a:lnTo>
                    <a:pt x="1770" y="37"/>
                  </a:lnTo>
                  <a:lnTo>
                    <a:pt x="1623" y="19"/>
                  </a:lnTo>
                  <a:lnTo>
                    <a:pt x="14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0" name="Google Shape;5090;p21"/>
            <p:cNvSpPr/>
            <p:nvPr/>
          </p:nvSpPr>
          <p:spPr>
            <a:xfrm>
              <a:off x="5220275" y="561250"/>
              <a:ext cx="72400" cy="72375"/>
            </a:xfrm>
            <a:custGeom>
              <a:avLst/>
              <a:gdLst/>
              <a:ahLst/>
              <a:cxnLst/>
              <a:rect l="l" t="t" r="r" b="b"/>
              <a:pathLst>
                <a:path w="2896" h="2895" extrusionOk="0">
                  <a:moveTo>
                    <a:pt x="1439" y="0"/>
                  </a:moveTo>
                  <a:lnTo>
                    <a:pt x="1291" y="19"/>
                  </a:lnTo>
                  <a:lnTo>
                    <a:pt x="1162" y="37"/>
                  </a:lnTo>
                  <a:lnTo>
                    <a:pt x="1033" y="74"/>
                  </a:lnTo>
                  <a:lnTo>
                    <a:pt x="904" y="111"/>
                  </a:lnTo>
                  <a:lnTo>
                    <a:pt x="775" y="185"/>
                  </a:lnTo>
                  <a:lnTo>
                    <a:pt x="664" y="240"/>
                  </a:lnTo>
                  <a:lnTo>
                    <a:pt x="554" y="332"/>
                  </a:lnTo>
                  <a:lnTo>
                    <a:pt x="443" y="424"/>
                  </a:lnTo>
                  <a:lnTo>
                    <a:pt x="351" y="516"/>
                  </a:lnTo>
                  <a:lnTo>
                    <a:pt x="259" y="627"/>
                  </a:lnTo>
                  <a:lnTo>
                    <a:pt x="185" y="738"/>
                  </a:lnTo>
                  <a:lnTo>
                    <a:pt x="130" y="867"/>
                  </a:lnTo>
                  <a:lnTo>
                    <a:pt x="74" y="996"/>
                  </a:lnTo>
                  <a:lnTo>
                    <a:pt x="37" y="1125"/>
                  </a:lnTo>
                  <a:lnTo>
                    <a:pt x="0" y="1272"/>
                  </a:lnTo>
                  <a:lnTo>
                    <a:pt x="0" y="1401"/>
                  </a:lnTo>
                  <a:lnTo>
                    <a:pt x="0" y="1549"/>
                  </a:lnTo>
                  <a:lnTo>
                    <a:pt x="19" y="1696"/>
                  </a:lnTo>
                  <a:lnTo>
                    <a:pt x="37" y="1826"/>
                  </a:lnTo>
                  <a:lnTo>
                    <a:pt x="93" y="1973"/>
                  </a:lnTo>
                  <a:lnTo>
                    <a:pt x="148" y="2102"/>
                  </a:lnTo>
                  <a:lnTo>
                    <a:pt x="222" y="2213"/>
                  </a:lnTo>
                  <a:lnTo>
                    <a:pt x="296" y="2323"/>
                  </a:lnTo>
                  <a:lnTo>
                    <a:pt x="388" y="2434"/>
                  </a:lnTo>
                  <a:lnTo>
                    <a:pt x="498" y="2545"/>
                  </a:lnTo>
                  <a:lnTo>
                    <a:pt x="609" y="2618"/>
                  </a:lnTo>
                  <a:lnTo>
                    <a:pt x="720" y="2711"/>
                  </a:lnTo>
                  <a:lnTo>
                    <a:pt x="849" y="2766"/>
                  </a:lnTo>
                  <a:lnTo>
                    <a:pt x="978" y="2821"/>
                  </a:lnTo>
                  <a:lnTo>
                    <a:pt x="1125" y="2858"/>
                  </a:lnTo>
                  <a:lnTo>
                    <a:pt x="1254" y="2895"/>
                  </a:lnTo>
                  <a:lnTo>
                    <a:pt x="1549" y="2895"/>
                  </a:lnTo>
                  <a:lnTo>
                    <a:pt x="1697" y="2877"/>
                  </a:lnTo>
                  <a:lnTo>
                    <a:pt x="1826" y="2840"/>
                  </a:lnTo>
                  <a:lnTo>
                    <a:pt x="1973" y="2803"/>
                  </a:lnTo>
                  <a:lnTo>
                    <a:pt x="2102" y="2729"/>
                  </a:lnTo>
                  <a:lnTo>
                    <a:pt x="2213" y="2674"/>
                  </a:lnTo>
                  <a:lnTo>
                    <a:pt x="2324" y="2582"/>
                  </a:lnTo>
                  <a:lnTo>
                    <a:pt x="2434" y="2489"/>
                  </a:lnTo>
                  <a:lnTo>
                    <a:pt x="2527" y="2379"/>
                  </a:lnTo>
                  <a:lnTo>
                    <a:pt x="2619" y="2268"/>
                  </a:lnTo>
                  <a:lnTo>
                    <a:pt x="2692" y="2157"/>
                  </a:lnTo>
                  <a:lnTo>
                    <a:pt x="2766" y="2028"/>
                  </a:lnTo>
                  <a:lnTo>
                    <a:pt x="2822" y="1899"/>
                  </a:lnTo>
                  <a:lnTo>
                    <a:pt x="2858" y="1752"/>
                  </a:lnTo>
                  <a:lnTo>
                    <a:pt x="2877" y="1623"/>
                  </a:lnTo>
                  <a:lnTo>
                    <a:pt x="2895" y="1475"/>
                  </a:lnTo>
                  <a:lnTo>
                    <a:pt x="2877" y="1328"/>
                  </a:lnTo>
                  <a:lnTo>
                    <a:pt x="2858" y="1180"/>
                  </a:lnTo>
                  <a:lnTo>
                    <a:pt x="2822" y="1051"/>
                  </a:lnTo>
                  <a:lnTo>
                    <a:pt x="2785" y="904"/>
                  </a:lnTo>
                  <a:lnTo>
                    <a:pt x="2711" y="793"/>
                  </a:lnTo>
                  <a:lnTo>
                    <a:pt x="2637" y="664"/>
                  </a:lnTo>
                  <a:lnTo>
                    <a:pt x="2563" y="553"/>
                  </a:lnTo>
                  <a:lnTo>
                    <a:pt x="2471" y="443"/>
                  </a:lnTo>
                  <a:lnTo>
                    <a:pt x="2361" y="350"/>
                  </a:lnTo>
                  <a:lnTo>
                    <a:pt x="2250"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1" name="Google Shape;5091;p21"/>
            <p:cNvSpPr/>
            <p:nvPr/>
          </p:nvSpPr>
          <p:spPr>
            <a:xfrm>
              <a:off x="5416650" y="843800"/>
              <a:ext cx="72850" cy="72875"/>
            </a:xfrm>
            <a:custGeom>
              <a:avLst/>
              <a:gdLst/>
              <a:ahLst/>
              <a:cxnLst/>
              <a:rect l="l" t="t" r="r" b="b"/>
              <a:pathLst>
                <a:path w="2914" h="2915" extrusionOk="0">
                  <a:moveTo>
                    <a:pt x="1309" y="1"/>
                  </a:moveTo>
                  <a:lnTo>
                    <a:pt x="1162" y="38"/>
                  </a:lnTo>
                  <a:lnTo>
                    <a:pt x="1014" y="75"/>
                  </a:lnTo>
                  <a:lnTo>
                    <a:pt x="885" y="111"/>
                  </a:lnTo>
                  <a:lnTo>
                    <a:pt x="756" y="185"/>
                  </a:lnTo>
                  <a:lnTo>
                    <a:pt x="645" y="259"/>
                  </a:lnTo>
                  <a:lnTo>
                    <a:pt x="535" y="351"/>
                  </a:lnTo>
                  <a:lnTo>
                    <a:pt x="424" y="443"/>
                  </a:lnTo>
                  <a:lnTo>
                    <a:pt x="332" y="554"/>
                  </a:lnTo>
                  <a:lnTo>
                    <a:pt x="258" y="665"/>
                  </a:lnTo>
                  <a:lnTo>
                    <a:pt x="185" y="775"/>
                  </a:lnTo>
                  <a:lnTo>
                    <a:pt x="111" y="904"/>
                  </a:lnTo>
                  <a:lnTo>
                    <a:pt x="74" y="1033"/>
                  </a:lnTo>
                  <a:lnTo>
                    <a:pt x="37" y="1181"/>
                  </a:lnTo>
                  <a:lnTo>
                    <a:pt x="19" y="1328"/>
                  </a:lnTo>
                  <a:lnTo>
                    <a:pt x="0" y="1457"/>
                  </a:lnTo>
                  <a:lnTo>
                    <a:pt x="19" y="1605"/>
                  </a:lnTo>
                  <a:lnTo>
                    <a:pt x="37" y="1752"/>
                  </a:lnTo>
                  <a:lnTo>
                    <a:pt x="74" y="1881"/>
                  </a:lnTo>
                  <a:lnTo>
                    <a:pt x="129" y="2029"/>
                  </a:lnTo>
                  <a:lnTo>
                    <a:pt x="185" y="2158"/>
                  </a:lnTo>
                  <a:lnTo>
                    <a:pt x="258" y="2269"/>
                  </a:lnTo>
                  <a:lnTo>
                    <a:pt x="350" y="2379"/>
                  </a:lnTo>
                  <a:lnTo>
                    <a:pt x="443" y="2490"/>
                  </a:lnTo>
                  <a:lnTo>
                    <a:pt x="553" y="2582"/>
                  </a:lnTo>
                  <a:lnTo>
                    <a:pt x="664" y="2656"/>
                  </a:lnTo>
                  <a:lnTo>
                    <a:pt x="793" y="2730"/>
                  </a:lnTo>
                  <a:lnTo>
                    <a:pt x="922" y="2803"/>
                  </a:lnTo>
                  <a:lnTo>
                    <a:pt x="1051" y="2840"/>
                  </a:lnTo>
                  <a:lnTo>
                    <a:pt x="1180" y="2877"/>
                  </a:lnTo>
                  <a:lnTo>
                    <a:pt x="1328" y="2896"/>
                  </a:lnTo>
                  <a:lnTo>
                    <a:pt x="1475" y="2914"/>
                  </a:lnTo>
                  <a:lnTo>
                    <a:pt x="1623" y="2896"/>
                  </a:lnTo>
                  <a:lnTo>
                    <a:pt x="1752" y="2877"/>
                  </a:lnTo>
                  <a:lnTo>
                    <a:pt x="1899" y="2840"/>
                  </a:lnTo>
                  <a:lnTo>
                    <a:pt x="2028" y="2785"/>
                  </a:lnTo>
                  <a:lnTo>
                    <a:pt x="2157" y="2730"/>
                  </a:lnTo>
                  <a:lnTo>
                    <a:pt x="2268" y="2656"/>
                  </a:lnTo>
                  <a:lnTo>
                    <a:pt x="2397" y="2564"/>
                  </a:lnTo>
                  <a:lnTo>
                    <a:pt x="2489" y="2471"/>
                  </a:lnTo>
                  <a:lnTo>
                    <a:pt x="2581" y="2361"/>
                  </a:lnTo>
                  <a:lnTo>
                    <a:pt x="2674" y="2250"/>
                  </a:lnTo>
                  <a:lnTo>
                    <a:pt x="2747" y="2121"/>
                  </a:lnTo>
                  <a:lnTo>
                    <a:pt x="2803" y="1992"/>
                  </a:lnTo>
                  <a:lnTo>
                    <a:pt x="2858" y="1863"/>
                  </a:lnTo>
                  <a:lnTo>
                    <a:pt x="2895" y="1734"/>
                  </a:lnTo>
                  <a:lnTo>
                    <a:pt x="2913" y="1586"/>
                  </a:lnTo>
                  <a:lnTo>
                    <a:pt x="2913" y="1439"/>
                  </a:lnTo>
                  <a:lnTo>
                    <a:pt x="2913" y="1291"/>
                  </a:lnTo>
                  <a:lnTo>
                    <a:pt x="2876" y="1144"/>
                  </a:lnTo>
                  <a:lnTo>
                    <a:pt x="2840" y="1015"/>
                  </a:lnTo>
                  <a:lnTo>
                    <a:pt x="2803" y="886"/>
                  </a:lnTo>
                  <a:lnTo>
                    <a:pt x="2729" y="757"/>
                  </a:lnTo>
                  <a:lnTo>
                    <a:pt x="2655" y="628"/>
                  </a:lnTo>
                  <a:lnTo>
                    <a:pt x="2563" y="517"/>
                  </a:lnTo>
                  <a:lnTo>
                    <a:pt x="2471" y="425"/>
                  </a:lnTo>
                  <a:lnTo>
                    <a:pt x="2360" y="333"/>
                  </a:lnTo>
                  <a:lnTo>
                    <a:pt x="2250" y="240"/>
                  </a:lnTo>
                  <a:lnTo>
                    <a:pt x="2139" y="167"/>
                  </a:lnTo>
                  <a:lnTo>
                    <a:pt x="2010" y="111"/>
                  </a:lnTo>
                  <a:lnTo>
                    <a:pt x="1881" y="56"/>
                  </a:lnTo>
                  <a:lnTo>
                    <a:pt x="1733"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2" name="Google Shape;5092;p21"/>
            <p:cNvSpPr/>
            <p:nvPr/>
          </p:nvSpPr>
          <p:spPr>
            <a:xfrm>
              <a:off x="5482550" y="935075"/>
              <a:ext cx="72400" cy="72400"/>
            </a:xfrm>
            <a:custGeom>
              <a:avLst/>
              <a:gdLst/>
              <a:ahLst/>
              <a:cxnLst/>
              <a:rect l="l" t="t" r="r" b="b"/>
              <a:pathLst>
                <a:path w="2896" h="2896" extrusionOk="0">
                  <a:moveTo>
                    <a:pt x="1439" y="1"/>
                  </a:moveTo>
                  <a:lnTo>
                    <a:pt x="1291" y="19"/>
                  </a:lnTo>
                  <a:lnTo>
                    <a:pt x="1144" y="37"/>
                  </a:lnTo>
                  <a:lnTo>
                    <a:pt x="1015" y="74"/>
                  </a:lnTo>
                  <a:lnTo>
                    <a:pt x="886" y="130"/>
                  </a:lnTo>
                  <a:lnTo>
                    <a:pt x="757" y="203"/>
                  </a:lnTo>
                  <a:lnTo>
                    <a:pt x="628" y="277"/>
                  </a:lnTo>
                  <a:lnTo>
                    <a:pt x="517" y="351"/>
                  </a:lnTo>
                  <a:lnTo>
                    <a:pt x="425" y="461"/>
                  </a:lnTo>
                  <a:lnTo>
                    <a:pt x="333" y="554"/>
                  </a:lnTo>
                  <a:lnTo>
                    <a:pt x="240" y="664"/>
                  </a:lnTo>
                  <a:lnTo>
                    <a:pt x="167" y="793"/>
                  </a:lnTo>
                  <a:lnTo>
                    <a:pt x="111" y="922"/>
                  </a:lnTo>
                  <a:lnTo>
                    <a:pt x="56" y="1052"/>
                  </a:lnTo>
                  <a:lnTo>
                    <a:pt x="19" y="1199"/>
                  </a:lnTo>
                  <a:lnTo>
                    <a:pt x="1" y="1328"/>
                  </a:lnTo>
                  <a:lnTo>
                    <a:pt x="1" y="1476"/>
                  </a:lnTo>
                  <a:lnTo>
                    <a:pt x="19" y="1623"/>
                  </a:lnTo>
                  <a:lnTo>
                    <a:pt x="38" y="1752"/>
                  </a:lnTo>
                  <a:lnTo>
                    <a:pt x="75" y="1900"/>
                  </a:lnTo>
                  <a:lnTo>
                    <a:pt x="130" y="2029"/>
                  </a:lnTo>
                  <a:lnTo>
                    <a:pt x="185" y="2139"/>
                  </a:lnTo>
                  <a:lnTo>
                    <a:pt x="259" y="2268"/>
                  </a:lnTo>
                  <a:lnTo>
                    <a:pt x="351" y="2379"/>
                  </a:lnTo>
                  <a:lnTo>
                    <a:pt x="443" y="2471"/>
                  </a:lnTo>
                  <a:lnTo>
                    <a:pt x="536" y="2563"/>
                  </a:lnTo>
                  <a:lnTo>
                    <a:pt x="646" y="2656"/>
                  </a:lnTo>
                  <a:lnTo>
                    <a:pt x="757" y="2729"/>
                  </a:lnTo>
                  <a:lnTo>
                    <a:pt x="886" y="2785"/>
                  </a:lnTo>
                  <a:lnTo>
                    <a:pt x="1015" y="2840"/>
                  </a:lnTo>
                  <a:lnTo>
                    <a:pt x="1144" y="2877"/>
                  </a:lnTo>
                  <a:lnTo>
                    <a:pt x="1291" y="2895"/>
                  </a:lnTo>
                  <a:lnTo>
                    <a:pt x="1586" y="2895"/>
                  </a:lnTo>
                  <a:lnTo>
                    <a:pt x="1716" y="2877"/>
                  </a:lnTo>
                  <a:lnTo>
                    <a:pt x="1863" y="2840"/>
                  </a:lnTo>
                  <a:lnTo>
                    <a:pt x="1992" y="2785"/>
                  </a:lnTo>
                  <a:lnTo>
                    <a:pt x="2121" y="2729"/>
                  </a:lnTo>
                  <a:lnTo>
                    <a:pt x="2232" y="2656"/>
                  </a:lnTo>
                  <a:lnTo>
                    <a:pt x="2361" y="2582"/>
                  </a:lnTo>
                  <a:lnTo>
                    <a:pt x="2453" y="2471"/>
                  </a:lnTo>
                  <a:lnTo>
                    <a:pt x="2545" y="2379"/>
                  </a:lnTo>
                  <a:lnTo>
                    <a:pt x="2637" y="2268"/>
                  </a:lnTo>
                  <a:lnTo>
                    <a:pt x="2711" y="2139"/>
                  </a:lnTo>
                  <a:lnTo>
                    <a:pt x="2785" y="2010"/>
                  </a:lnTo>
                  <a:lnTo>
                    <a:pt x="2822" y="1881"/>
                  </a:lnTo>
                  <a:lnTo>
                    <a:pt x="2859" y="1752"/>
                  </a:lnTo>
                  <a:lnTo>
                    <a:pt x="2896" y="1605"/>
                  </a:lnTo>
                  <a:lnTo>
                    <a:pt x="2896" y="1457"/>
                  </a:lnTo>
                  <a:lnTo>
                    <a:pt x="2896" y="1310"/>
                  </a:lnTo>
                  <a:lnTo>
                    <a:pt x="2859" y="1162"/>
                  </a:lnTo>
                  <a:lnTo>
                    <a:pt x="2840" y="1033"/>
                  </a:lnTo>
                  <a:lnTo>
                    <a:pt x="2785" y="904"/>
                  </a:lnTo>
                  <a:lnTo>
                    <a:pt x="2711" y="775"/>
                  </a:lnTo>
                  <a:lnTo>
                    <a:pt x="2637" y="646"/>
                  </a:lnTo>
                  <a:lnTo>
                    <a:pt x="2564" y="535"/>
                  </a:lnTo>
                  <a:lnTo>
                    <a:pt x="2472" y="443"/>
                  </a:lnTo>
                  <a:lnTo>
                    <a:pt x="2361" y="332"/>
                  </a:lnTo>
                  <a:lnTo>
                    <a:pt x="2250" y="259"/>
                  </a:lnTo>
                  <a:lnTo>
                    <a:pt x="2121" y="185"/>
                  </a:lnTo>
                  <a:lnTo>
                    <a:pt x="1992" y="130"/>
                  </a:lnTo>
                  <a:lnTo>
                    <a:pt x="1863" y="74"/>
                  </a:lnTo>
                  <a:lnTo>
                    <a:pt x="1734" y="37"/>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3" name="Google Shape;5093;p21"/>
            <p:cNvSpPr/>
            <p:nvPr/>
          </p:nvSpPr>
          <p:spPr>
            <a:xfrm>
              <a:off x="5773875" y="1152175"/>
              <a:ext cx="71950" cy="72400"/>
            </a:xfrm>
            <a:custGeom>
              <a:avLst/>
              <a:gdLst/>
              <a:ahLst/>
              <a:cxnLst/>
              <a:rect l="l" t="t" r="r" b="b"/>
              <a:pathLst>
                <a:path w="2878" h="2896" extrusionOk="0">
                  <a:moveTo>
                    <a:pt x="1420" y="1"/>
                  </a:moveTo>
                  <a:lnTo>
                    <a:pt x="1273" y="19"/>
                  </a:lnTo>
                  <a:lnTo>
                    <a:pt x="1144" y="38"/>
                  </a:lnTo>
                  <a:lnTo>
                    <a:pt x="996" y="75"/>
                  </a:lnTo>
                  <a:lnTo>
                    <a:pt x="886" y="130"/>
                  </a:lnTo>
                  <a:lnTo>
                    <a:pt x="757" y="185"/>
                  </a:lnTo>
                  <a:lnTo>
                    <a:pt x="646" y="259"/>
                  </a:lnTo>
                  <a:lnTo>
                    <a:pt x="535" y="333"/>
                  </a:lnTo>
                  <a:lnTo>
                    <a:pt x="425" y="425"/>
                  </a:lnTo>
                  <a:lnTo>
                    <a:pt x="333" y="536"/>
                  </a:lnTo>
                  <a:lnTo>
                    <a:pt x="259" y="646"/>
                  </a:lnTo>
                  <a:lnTo>
                    <a:pt x="185" y="757"/>
                  </a:lnTo>
                  <a:lnTo>
                    <a:pt x="111" y="886"/>
                  </a:lnTo>
                  <a:lnTo>
                    <a:pt x="74" y="1015"/>
                  </a:lnTo>
                  <a:lnTo>
                    <a:pt x="38" y="1144"/>
                  </a:lnTo>
                  <a:lnTo>
                    <a:pt x="1" y="1273"/>
                  </a:lnTo>
                  <a:lnTo>
                    <a:pt x="1" y="1421"/>
                  </a:lnTo>
                  <a:lnTo>
                    <a:pt x="1" y="1568"/>
                  </a:lnTo>
                  <a:lnTo>
                    <a:pt x="19" y="1716"/>
                  </a:lnTo>
                  <a:lnTo>
                    <a:pt x="56" y="1845"/>
                  </a:lnTo>
                  <a:lnTo>
                    <a:pt x="111" y="1974"/>
                  </a:lnTo>
                  <a:lnTo>
                    <a:pt x="167" y="2103"/>
                  </a:lnTo>
                  <a:lnTo>
                    <a:pt x="240" y="2232"/>
                  </a:lnTo>
                  <a:lnTo>
                    <a:pt x="314" y="2343"/>
                  </a:lnTo>
                  <a:lnTo>
                    <a:pt x="425" y="2453"/>
                  </a:lnTo>
                  <a:lnTo>
                    <a:pt x="517" y="2545"/>
                  </a:lnTo>
                  <a:lnTo>
                    <a:pt x="628" y="2638"/>
                  </a:lnTo>
                  <a:lnTo>
                    <a:pt x="757" y="2711"/>
                  </a:lnTo>
                  <a:lnTo>
                    <a:pt x="867" y="2767"/>
                  </a:lnTo>
                  <a:lnTo>
                    <a:pt x="1015" y="2822"/>
                  </a:lnTo>
                  <a:lnTo>
                    <a:pt x="1144" y="2859"/>
                  </a:lnTo>
                  <a:lnTo>
                    <a:pt x="1291" y="2877"/>
                  </a:lnTo>
                  <a:lnTo>
                    <a:pt x="1439" y="2896"/>
                  </a:lnTo>
                  <a:lnTo>
                    <a:pt x="1586" y="2877"/>
                  </a:lnTo>
                  <a:lnTo>
                    <a:pt x="1715" y="2859"/>
                  </a:lnTo>
                  <a:lnTo>
                    <a:pt x="1863" y="2822"/>
                  </a:lnTo>
                  <a:lnTo>
                    <a:pt x="1992" y="2767"/>
                  </a:lnTo>
                  <a:lnTo>
                    <a:pt x="2121" y="2711"/>
                  </a:lnTo>
                  <a:lnTo>
                    <a:pt x="2232" y="2638"/>
                  </a:lnTo>
                  <a:lnTo>
                    <a:pt x="2342" y="2545"/>
                  </a:lnTo>
                  <a:lnTo>
                    <a:pt x="2453" y="2453"/>
                  </a:lnTo>
                  <a:lnTo>
                    <a:pt x="2545" y="2361"/>
                  </a:lnTo>
                  <a:lnTo>
                    <a:pt x="2637" y="2250"/>
                  </a:lnTo>
                  <a:lnTo>
                    <a:pt x="2711" y="2121"/>
                  </a:lnTo>
                  <a:lnTo>
                    <a:pt x="2766" y="1992"/>
                  </a:lnTo>
                  <a:lnTo>
                    <a:pt x="2822" y="1863"/>
                  </a:lnTo>
                  <a:lnTo>
                    <a:pt x="2859" y="1734"/>
                  </a:lnTo>
                  <a:lnTo>
                    <a:pt x="2877" y="1587"/>
                  </a:lnTo>
                  <a:lnTo>
                    <a:pt x="2877" y="1439"/>
                  </a:lnTo>
                  <a:lnTo>
                    <a:pt x="2877" y="1292"/>
                  </a:lnTo>
                  <a:lnTo>
                    <a:pt x="2859" y="1144"/>
                  </a:lnTo>
                  <a:lnTo>
                    <a:pt x="2803" y="1015"/>
                  </a:lnTo>
                  <a:lnTo>
                    <a:pt x="2766" y="886"/>
                  </a:lnTo>
                  <a:lnTo>
                    <a:pt x="2693" y="757"/>
                  </a:lnTo>
                  <a:lnTo>
                    <a:pt x="2619" y="628"/>
                  </a:lnTo>
                  <a:lnTo>
                    <a:pt x="2545" y="517"/>
                  </a:lnTo>
                  <a:lnTo>
                    <a:pt x="2435" y="425"/>
                  </a:lnTo>
                  <a:lnTo>
                    <a:pt x="2342" y="333"/>
                  </a:lnTo>
                  <a:lnTo>
                    <a:pt x="2232" y="241"/>
                  </a:lnTo>
                  <a:lnTo>
                    <a:pt x="2103" y="167"/>
                  </a:lnTo>
                  <a:lnTo>
                    <a:pt x="1974" y="112"/>
                  </a:lnTo>
                  <a:lnTo>
                    <a:pt x="1845" y="56"/>
                  </a:lnTo>
                  <a:lnTo>
                    <a:pt x="1715" y="38"/>
                  </a:lnTo>
                  <a:lnTo>
                    <a:pt x="1568"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4" name="Google Shape;5094;p21"/>
            <p:cNvSpPr/>
            <p:nvPr/>
          </p:nvSpPr>
          <p:spPr>
            <a:xfrm>
              <a:off x="5272825" y="736875"/>
              <a:ext cx="69625" cy="69625"/>
            </a:xfrm>
            <a:custGeom>
              <a:avLst/>
              <a:gdLst/>
              <a:ahLst/>
              <a:cxnLst/>
              <a:rect l="l" t="t" r="r" b="b"/>
              <a:pathLst>
                <a:path w="2785" h="2785" extrusionOk="0">
                  <a:moveTo>
                    <a:pt x="1273" y="0"/>
                  </a:moveTo>
                  <a:lnTo>
                    <a:pt x="1144" y="19"/>
                  </a:lnTo>
                  <a:lnTo>
                    <a:pt x="996" y="55"/>
                  </a:lnTo>
                  <a:lnTo>
                    <a:pt x="867" y="92"/>
                  </a:lnTo>
                  <a:lnTo>
                    <a:pt x="738" y="148"/>
                  </a:lnTo>
                  <a:lnTo>
                    <a:pt x="627" y="221"/>
                  </a:lnTo>
                  <a:lnTo>
                    <a:pt x="517" y="295"/>
                  </a:lnTo>
                  <a:lnTo>
                    <a:pt x="406" y="369"/>
                  </a:lnTo>
                  <a:lnTo>
                    <a:pt x="314" y="480"/>
                  </a:lnTo>
                  <a:lnTo>
                    <a:pt x="240" y="590"/>
                  </a:lnTo>
                  <a:lnTo>
                    <a:pt x="166" y="701"/>
                  </a:lnTo>
                  <a:lnTo>
                    <a:pt x="111" y="811"/>
                  </a:lnTo>
                  <a:lnTo>
                    <a:pt x="56" y="940"/>
                  </a:lnTo>
                  <a:lnTo>
                    <a:pt x="19" y="1088"/>
                  </a:lnTo>
                  <a:lnTo>
                    <a:pt x="0" y="1217"/>
                  </a:lnTo>
                  <a:lnTo>
                    <a:pt x="0" y="1365"/>
                  </a:lnTo>
                  <a:lnTo>
                    <a:pt x="0" y="1512"/>
                  </a:lnTo>
                  <a:lnTo>
                    <a:pt x="19" y="1660"/>
                  </a:lnTo>
                  <a:lnTo>
                    <a:pt x="56" y="1807"/>
                  </a:lnTo>
                  <a:lnTo>
                    <a:pt x="93" y="1936"/>
                  </a:lnTo>
                  <a:lnTo>
                    <a:pt x="148" y="2047"/>
                  </a:lnTo>
                  <a:lnTo>
                    <a:pt x="222" y="2176"/>
                  </a:lnTo>
                  <a:lnTo>
                    <a:pt x="295" y="2286"/>
                  </a:lnTo>
                  <a:lnTo>
                    <a:pt x="388" y="2379"/>
                  </a:lnTo>
                  <a:lnTo>
                    <a:pt x="480" y="2471"/>
                  </a:lnTo>
                  <a:lnTo>
                    <a:pt x="590" y="2545"/>
                  </a:lnTo>
                  <a:lnTo>
                    <a:pt x="701" y="2618"/>
                  </a:lnTo>
                  <a:lnTo>
                    <a:pt x="830" y="2674"/>
                  </a:lnTo>
                  <a:lnTo>
                    <a:pt x="959" y="2729"/>
                  </a:lnTo>
                  <a:lnTo>
                    <a:pt x="1088" y="2766"/>
                  </a:lnTo>
                  <a:lnTo>
                    <a:pt x="1236" y="2784"/>
                  </a:lnTo>
                  <a:lnTo>
                    <a:pt x="1531" y="2784"/>
                  </a:lnTo>
                  <a:lnTo>
                    <a:pt x="1678" y="2766"/>
                  </a:lnTo>
                  <a:lnTo>
                    <a:pt x="1807" y="2729"/>
                  </a:lnTo>
                  <a:lnTo>
                    <a:pt x="1936" y="2692"/>
                  </a:lnTo>
                  <a:lnTo>
                    <a:pt x="2066" y="2618"/>
                  </a:lnTo>
                  <a:lnTo>
                    <a:pt x="2176" y="2563"/>
                  </a:lnTo>
                  <a:lnTo>
                    <a:pt x="2287" y="2471"/>
                  </a:lnTo>
                  <a:lnTo>
                    <a:pt x="2397" y="2397"/>
                  </a:lnTo>
                  <a:lnTo>
                    <a:pt x="2471" y="2286"/>
                  </a:lnTo>
                  <a:lnTo>
                    <a:pt x="2563" y="2176"/>
                  </a:lnTo>
                  <a:lnTo>
                    <a:pt x="2619" y="2065"/>
                  </a:lnTo>
                  <a:lnTo>
                    <a:pt x="2692" y="1936"/>
                  </a:lnTo>
                  <a:lnTo>
                    <a:pt x="2729" y="1807"/>
                  </a:lnTo>
                  <a:lnTo>
                    <a:pt x="2766" y="1678"/>
                  </a:lnTo>
                  <a:lnTo>
                    <a:pt x="2785" y="1530"/>
                  </a:lnTo>
                  <a:lnTo>
                    <a:pt x="2785" y="1383"/>
                  </a:lnTo>
                  <a:lnTo>
                    <a:pt x="2785" y="1235"/>
                  </a:lnTo>
                  <a:lnTo>
                    <a:pt x="2766" y="1106"/>
                  </a:lnTo>
                  <a:lnTo>
                    <a:pt x="2729" y="977"/>
                  </a:lnTo>
                  <a:lnTo>
                    <a:pt x="2692" y="848"/>
                  </a:lnTo>
                  <a:lnTo>
                    <a:pt x="2619" y="719"/>
                  </a:lnTo>
                  <a:lnTo>
                    <a:pt x="2563" y="609"/>
                  </a:lnTo>
                  <a:lnTo>
                    <a:pt x="2490" y="498"/>
                  </a:lnTo>
                  <a:lnTo>
                    <a:pt x="2397" y="406"/>
                  </a:lnTo>
                  <a:lnTo>
                    <a:pt x="2305" y="314"/>
                  </a:lnTo>
                  <a:lnTo>
                    <a:pt x="2195" y="240"/>
                  </a:lnTo>
                  <a:lnTo>
                    <a:pt x="2084" y="166"/>
                  </a:lnTo>
                  <a:lnTo>
                    <a:pt x="1973" y="111"/>
                  </a:lnTo>
                  <a:lnTo>
                    <a:pt x="1844" y="55"/>
                  </a:lnTo>
                  <a:lnTo>
                    <a:pt x="1715" y="19"/>
                  </a:lnTo>
                  <a:lnTo>
                    <a:pt x="15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5" name="Google Shape;5095;p21"/>
            <p:cNvSpPr/>
            <p:nvPr/>
          </p:nvSpPr>
          <p:spPr>
            <a:xfrm>
              <a:off x="5548925" y="1030025"/>
              <a:ext cx="71025" cy="71025"/>
            </a:xfrm>
            <a:custGeom>
              <a:avLst/>
              <a:gdLst/>
              <a:ahLst/>
              <a:cxnLst/>
              <a:rect l="l" t="t" r="r" b="b"/>
              <a:pathLst>
                <a:path w="2841" h="2841" extrusionOk="0">
                  <a:moveTo>
                    <a:pt x="1476" y="1"/>
                  </a:moveTo>
                  <a:lnTo>
                    <a:pt x="1310" y="19"/>
                  </a:lnTo>
                  <a:lnTo>
                    <a:pt x="1162" y="19"/>
                  </a:lnTo>
                  <a:lnTo>
                    <a:pt x="1033" y="56"/>
                  </a:lnTo>
                  <a:lnTo>
                    <a:pt x="904" y="111"/>
                  </a:lnTo>
                  <a:lnTo>
                    <a:pt x="775" y="167"/>
                  </a:lnTo>
                  <a:lnTo>
                    <a:pt x="646" y="222"/>
                  </a:lnTo>
                  <a:lnTo>
                    <a:pt x="536" y="314"/>
                  </a:lnTo>
                  <a:lnTo>
                    <a:pt x="425" y="406"/>
                  </a:lnTo>
                  <a:lnTo>
                    <a:pt x="333" y="499"/>
                  </a:lnTo>
                  <a:lnTo>
                    <a:pt x="259" y="609"/>
                  </a:lnTo>
                  <a:lnTo>
                    <a:pt x="185" y="738"/>
                  </a:lnTo>
                  <a:lnTo>
                    <a:pt x="112" y="849"/>
                  </a:lnTo>
                  <a:lnTo>
                    <a:pt x="75" y="996"/>
                  </a:lnTo>
                  <a:lnTo>
                    <a:pt x="38" y="1126"/>
                  </a:lnTo>
                  <a:lnTo>
                    <a:pt x="19" y="1273"/>
                  </a:lnTo>
                  <a:lnTo>
                    <a:pt x="1" y="1421"/>
                  </a:lnTo>
                  <a:lnTo>
                    <a:pt x="19" y="1568"/>
                  </a:lnTo>
                  <a:lnTo>
                    <a:pt x="38" y="1716"/>
                  </a:lnTo>
                  <a:lnTo>
                    <a:pt x="75" y="1845"/>
                  </a:lnTo>
                  <a:lnTo>
                    <a:pt x="112" y="1974"/>
                  </a:lnTo>
                  <a:lnTo>
                    <a:pt x="167" y="2103"/>
                  </a:lnTo>
                  <a:lnTo>
                    <a:pt x="241" y="2213"/>
                  </a:lnTo>
                  <a:lnTo>
                    <a:pt x="314" y="2324"/>
                  </a:lnTo>
                  <a:lnTo>
                    <a:pt x="407" y="2416"/>
                  </a:lnTo>
                  <a:lnTo>
                    <a:pt x="499" y="2508"/>
                  </a:lnTo>
                  <a:lnTo>
                    <a:pt x="609" y="2601"/>
                  </a:lnTo>
                  <a:lnTo>
                    <a:pt x="738" y="2656"/>
                  </a:lnTo>
                  <a:lnTo>
                    <a:pt x="849" y="2730"/>
                  </a:lnTo>
                  <a:lnTo>
                    <a:pt x="978" y="2767"/>
                  </a:lnTo>
                  <a:lnTo>
                    <a:pt x="1126" y="2803"/>
                  </a:lnTo>
                  <a:lnTo>
                    <a:pt x="1255" y="2822"/>
                  </a:lnTo>
                  <a:lnTo>
                    <a:pt x="1402" y="2840"/>
                  </a:lnTo>
                  <a:lnTo>
                    <a:pt x="1550" y="2840"/>
                  </a:lnTo>
                  <a:lnTo>
                    <a:pt x="1697" y="2822"/>
                  </a:lnTo>
                  <a:lnTo>
                    <a:pt x="1826" y="2785"/>
                  </a:lnTo>
                  <a:lnTo>
                    <a:pt x="1955" y="2730"/>
                  </a:lnTo>
                  <a:lnTo>
                    <a:pt x="2084" y="2674"/>
                  </a:lnTo>
                  <a:lnTo>
                    <a:pt x="2195" y="2619"/>
                  </a:lnTo>
                  <a:lnTo>
                    <a:pt x="2306" y="2527"/>
                  </a:lnTo>
                  <a:lnTo>
                    <a:pt x="2416" y="2453"/>
                  </a:lnTo>
                  <a:lnTo>
                    <a:pt x="2508" y="2342"/>
                  </a:lnTo>
                  <a:lnTo>
                    <a:pt x="2582" y="2250"/>
                  </a:lnTo>
                  <a:lnTo>
                    <a:pt x="2656" y="2121"/>
                  </a:lnTo>
                  <a:lnTo>
                    <a:pt x="2711" y="2011"/>
                  </a:lnTo>
                  <a:lnTo>
                    <a:pt x="2767" y="1882"/>
                  </a:lnTo>
                  <a:lnTo>
                    <a:pt x="2803" y="1734"/>
                  </a:lnTo>
                  <a:lnTo>
                    <a:pt x="2822" y="1605"/>
                  </a:lnTo>
                  <a:lnTo>
                    <a:pt x="2840" y="1457"/>
                  </a:lnTo>
                  <a:lnTo>
                    <a:pt x="2840" y="1310"/>
                  </a:lnTo>
                  <a:lnTo>
                    <a:pt x="2822" y="1162"/>
                  </a:lnTo>
                  <a:lnTo>
                    <a:pt x="2785" y="1033"/>
                  </a:lnTo>
                  <a:lnTo>
                    <a:pt x="2748" y="904"/>
                  </a:lnTo>
                  <a:lnTo>
                    <a:pt x="2693" y="775"/>
                  </a:lnTo>
                  <a:lnTo>
                    <a:pt x="2619" y="665"/>
                  </a:lnTo>
                  <a:lnTo>
                    <a:pt x="2545" y="554"/>
                  </a:lnTo>
                  <a:lnTo>
                    <a:pt x="2453" y="443"/>
                  </a:lnTo>
                  <a:lnTo>
                    <a:pt x="2361" y="351"/>
                  </a:lnTo>
                  <a:lnTo>
                    <a:pt x="2250" y="277"/>
                  </a:lnTo>
                  <a:lnTo>
                    <a:pt x="2140" y="204"/>
                  </a:lnTo>
                  <a:lnTo>
                    <a:pt x="2011" y="130"/>
                  </a:lnTo>
                  <a:lnTo>
                    <a:pt x="1882" y="75"/>
                  </a:lnTo>
                  <a:lnTo>
                    <a:pt x="1753" y="38"/>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6" name="Google Shape;5096;p21"/>
            <p:cNvSpPr/>
            <p:nvPr/>
          </p:nvSpPr>
          <p:spPr>
            <a:xfrm>
              <a:off x="5338275" y="830900"/>
              <a:ext cx="70100" cy="70100"/>
            </a:xfrm>
            <a:custGeom>
              <a:avLst/>
              <a:gdLst/>
              <a:ahLst/>
              <a:cxnLst/>
              <a:rect l="l" t="t" r="r" b="b"/>
              <a:pathLst>
                <a:path w="2804" h="2804" extrusionOk="0">
                  <a:moveTo>
                    <a:pt x="1218" y="1"/>
                  </a:moveTo>
                  <a:lnTo>
                    <a:pt x="1089" y="37"/>
                  </a:lnTo>
                  <a:lnTo>
                    <a:pt x="959" y="74"/>
                  </a:lnTo>
                  <a:lnTo>
                    <a:pt x="830" y="111"/>
                  </a:lnTo>
                  <a:lnTo>
                    <a:pt x="701" y="166"/>
                  </a:lnTo>
                  <a:lnTo>
                    <a:pt x="591" y="240"/>
                  </a:lnTo>
                  <a:lnTo>
                    <a:pt x="498" y="314"/>
                  </a:lnTo>
                  <a:lnTo>
                    <a:pt x="388" y="406"/>
                  </a:lnTo>
                  <a:lnTo>
                    <a:pt x="314" y="498"/>
                  </a:lnTo>
                  <a:lnTo>
                    <a:pt x="240" y="609"/>
                  </a:lnTo>
                  <a:lnTo>
                    <a:pt x="167" y="720"/>
                  </a:lnTo>
                  <a:lnTo>
                    <a:pt x="111" y="849"/>
                  </a:lnTo>
                  <a:lnTo>
                    <a:pt x="56" y="978"/>
                  </a:lnTo>
                  <a:lnTo>
                    <a:pt x="38" y="1107"/>
                  </a:lnTo>
                  <a:lnTo>
                    <a:pt x="1" y="1236"/>
                  </a:lnTo>
                  <a:lnTo>
                    <a:pt x="1" y="1383"/>
                  </a:lnTo>
                  <a:lnTo>
                    <a:pt x="1" y="1531"/>
                  </a:lnTo>
                  <a:lnTo>
                    <a:pt x="19" y="1678"/>
                  </a:lnTo>
                  <a:lnTo>
                    <a:pt x="56" y="1807"/>
                  </a:lnTo>
                  <a:lnTo>
                    <a:pt x="111" y="1937"/>
                  </a:lnTo>
                  <a:lnTo>
                    <a:pt x="167" y="2066"/>
                  </a:lnTo>
                  <a:lnTo>
                    <a:pt x="240" y="2195"/>
                  </a:lnTo>
                  <a:lnTo>
                    <a:pt x="314" y="2287"/>
                  </a:lnTo>
                  <a:lnTo>
                    <a:pt x="406" y="2397"/>
                  </a:lnTo>
                  <a:lnTo>
                    <a:pt x="498" y="2490"/>
                  </a:lnTo>
                  <a:lnTo>
                    <a:pt x="609" y="2563"/>
                  </a:lnTo>
                  <a:lnTo>
                    <a:pt x="720" y="2637"/>
                  </a:lnTo>
                  <a:lnTo>
                    <a:pt x="849" y="2692"/>
                  </a:lnTo>
                  <a:lnTo>
                    <a:pt x="978" y="2729"/>
                  </a:lnTo>
                  <a:lnTo>
                    <a:pt x="1107" y="2766"/>
                  </a:lnTo>
                  <a:lnTo>
                    <a:pt x="1254" y="2785"/>
                  </a:lnTo>
                  <a:lnTo>
                    <a:pt x="1402" y="2803"/>
                  </a:lnTo>
                  <a:lnTo>
                    <a:pt x="1549" y="2785"/>
                  </a:lnTo>
                  <a:lnTo>
                    <a:pt x="1697" y="2766"/>
                  </a:lnTo>
                  <a:lnTo>
                    <a:pt x="1826" y="2729"/>
                  </a:lnTo>
                  <a:lnTo>
                    <a:pt x="1955" y="2692"/>
                  </a:lnTo>
                  <a:lnTo>
                    <a:pt x="2084" y="2637"/>
                  </a:lnTo>
                  <a:lnTo>
                    <a:pt x="2195" y="2563"/>
                  </a:lnTo>
                  <a:lnTo>
                    <a:pt x="2305" y="2471"/>
                  </a:lnTo>
                  <a:lnTo>
                    <a:pt x="2398" y="2379"/>
                  </a:lnTo>
                  <a:lnTo>
                    <a:pt x="2490" y="2287"/>
                  </a:lnTo>
                  <a:lnTo>
                    <a:pt x="2564" y="2176"/>
                  </a:lnTo>
                  <a:lnTo>
                    <a:pt x="2637" y="2066"/>
                  </a:lnTo>
                  <a:lnTo>
                    <a:pt x="2693" y="1937"/>
                  </a:lnTo>
                  <a:lnTo>
                    <a:pt x="2748" y="1807"/>
                  </a:lnTo>
                  <a:lnTo>
                    <a:pt x="2766" y="1678"/>
                  </a:lnTo>
                  <a:lnTo>
                    <a:pt x="2785" y="1531"/>
                  </a:lnTo>
                  <a:lnTo>
                    <a:pt x="2803" y="1383"/>
                  </a:lnTo>
                  <a:lnTo>
                    <a:pt x="2785" y="1236"/>
                  </a:lnTo>
                  <a:lnTo>
                    <a:pt x="2766" y="1088"/>
                  </a:lnTo>
                  <a:lnTo>
                    <a:pt x="2730" y="959"/>
                  </a:lnTo>
                  <a:lnTo>
                    <a:pt x="2693" y="830"/>
                  </a:lnTo>
                  <a:lnTo>
                    <a:pt x="2619" y="701"/>
                  </a:lnTo>
                  <a:lnTo>
                    <a:pt x="2545" y="591"/>
                  </a:lnTo>
                  <a:lnTo>
                    <a:pt x="2471" y="480"/>
                  </a:lnTo>
                  <a:lnTo>
                    <a:pt x="2379" y="388"/>
                  </a:lnTo>
                  <a:lnTo>
                    <a:pt x="2287" y="296"/>
                  </a:lnTo>
                  <a:lnTo>
                    <a:pt x="2176" y="222"/>
                  </a:lnTo>
                  <a:lnTo>
                    <a:pt x="2047" y="148"/>
                  </a:lnTo>
                  <a:lnTo>
                    <a:pt x="1937" y="93"/>
                  </a:lnTo>
                  <a:lnTo>
                    <a:pt x="1789" y="56"/>
                  </a:lnTo>
                  <a:lnTo>
                    <a:pt x="1660"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7" name="Google Shape;5097;p21"/>
            <p:cNvSpPr/>
            <p:nvPr/>
          </p:nvSpPr>
          <p:spPr>
            <a:xfrm>
              <a:off x="5104125" y="297125"/>
              <a:ext cx="70075" cy="70075"/>
            </a:xfrm>
            <a:custGeom>
              <a:avLst/>
              <a:gdLst/>
              <a:ahLst/>
              <a:cxnLst/>
              <a:rect l="l" t="t" r="r" b="b"/>
              <a:pathLst>
                <a:path w="2803" h="2803" extrusionOk="0">
                  <a:moveTo>
                    <a:pt x="1291" y="0"/>
                  </a:moveTo>
                  <a:lnTo>
                    <a:pt x="1143" y="19"/>
                  </a:lnTo>
                  <a:lnTo>
                    <a:pt x="996" y="55"/>
                  </a:lnTo>
                  <a:lnTo>
                    <a:pt x="867" y="92"/>
                  </a:lnTo>
                  <a:lnTo>
                    <a:pt x="756" y="148"/>
                  </a:lnTo>
                  <a:lnTo>
                    <a:pt x="627" y="221"/>
                  </a:lnTo>
                  <a:lnTo>
                    <a:pt x="516" y="295"/>
                  </a:lnTo>
                  <a:lnTo>
                    <a:pt x="424" y="387"/>
                  </a:lnTo>
                  <a:lnTo>
                    <a:pt x="332" y="479"/>
                  </a:lnTo>
                  <a:lnTo>
                    <a:pt x="258" y="590"/>
                  </a:lnTo>
                  <a:lnTo>
                    <a:pt x="184" y="701"/>
                  </a:lnTo>
                  <a:lnTo>
                    <a:pt x="111" y="830"/>
                  </a:lnTo>
                  <a:lnTo>
                    <a:pt x="74" y="959"/>
                  </a:lnTo>
                  <a:lnTo>
                    <a:pt x="37" y="1088"/>
                  </a:lnTo>
                  <a:lnTo>
                    <a:pt x="19" y="1235"/>
                  </a:lnTo>
                  <a:lnTo>
                    <a:pt x="0" y="1383"/>
                  </a:lnTo>
                  <a:lnTo>
                    <a:pt x="0" y="1530"/>
                  </a:lnTo>
                  <a:lnTo>
                    <a:pt x="19" y="1660"/>
                  </a:lnTo>
                  <a:lnTo>
                    <a:pt x="55" y="1807"/>
                  </a:lnTo>
                  <a:lnTo>
                    <a:pt x="92" y="1936"/>
                  </a:lnTo>
                  <a:lnTo>
                    <a:pt x="148" y="2065"/>
                  </a:lnTo>
                  <a:lnTo>
                    <a:pt x="221" y="2176"/>
                  </a:lnTo>
                  <a:lnTo>
                    <a:pt x="295" y="2286"/>
                  </a:lnTo>
                  <a:lnTo>
                    <a:pt x="387" y="2379"/>
                  </a:lnTo>
                  <a:lnTo>
                    <a:pt x="479" y="2471"/>
                  </a:lnTo>
                  <a:lnTo>
                    <a:pt x="590" y="2563"/>
                  </a:lnTo>
                  <a:lnTo>
                    <a:pt x="701" y="2637"/>
                  </a:lnTo>
                  <a:lnTo>
                    <a:pt x="830" y="2692"/>
                  </a:lnTo>
                  <a:lnTo>
                    <a:pt x="959" y="2729"/>
                  </a:lnTo>
                  <a:lnTo>
                    <a:pt x="1088" y="2766"/>
                  </a:lnTo>
                  <a:lnTo>
                    <a:pt x="1235" y="2803"/>
                  </a:lnTo>
                  <a:lnTo>
                    <a:pt x="1530" y="2803"/>
                  </a:lnTo>
                  <a:lnTo>
                    <a:pt x="1678" y="2784"/>
                  </a:lnTo>
                  <a:lnTo>
                    <a:pt x="1807" y="2747"/>
                  </a:lnTo>
                  <a:lnTo>
                    <a:pt x="1936" y="2711"/>
                  </a:lnTo>
                  <a:lnTo>
                    <a:pt x="2065" y="2655"/>
                  </a:lnTo>
                  <a:lnTo>
                    <a:pt x="2176" y="2581"/>
                  </a:lnTo>
                  <a:lnTo>
                    <a:pt x="2286" y="2508"/>
                  </a:lnTo>
                  <a:lnTo>
                    <a:pt x="2397" y="2415"/>
                  </a:lnTo>
                  <a:lnTo>
                    <a:pt x="2471" y="2323"/>
                  </a:lnTo>
                  <a:lnTo>
                    <a:pt x="2563" y="2213"/>
                  </a:lnTo>
                  <a:lnTo>
                    <a:pt x="2637" y="2102"/>
                  </a:lnTo>
                  <a:lnTo>
                    <a:pt x="2692" y="1973"/>
                  </a:lnTo>
                  <a:lnTo>
                    <a:pt x="2747" y="1844"/>
                  </a:lnTo>
                  <a:lnTo>
                    <a:pt x="2784" y="1715"/>
                  </a:lnTo>
                  <a:lnTo>
                    <a:pt x="2803" y="1567"/>
                  </a:lnTo>
                  <a:lnTo>
                    <a:pt x="2803" y="1420"/>
                  </a:lnTo>
                  <a:lnTo>
                    <a:pt x="2803" y="1272"/>
                  </a:lnTo>
                  <a:lnTo>
                    <a:pt x="2784" y="1143"/>
                  </a:lnTo>
                  <a:lnTo>
                    <a:pt x="2747" y="996"/>
                  </a:lnTo>
                  <a:lnTo>
                    <a:pt x="2710" y="867"/>
                  </a:lnTo>
                  <a:lnTo>
                    <a:pt x="2655" y="738"/>
                  </a:lnTo>
                  <a:lnTo>
                    <a:pt x="2581" y="627"/>
                  </a:lnTo>
                  <a:lnTo>
                    <a:pt x="2508" y="516"/>
                  </a:lnTo>
                  <a:lnTo>
                    <a:pt x="2415" y="424"/>
                  </a:lnTo>
                  <a:lnTo>
                    <a:pt x="2323" y="332"/>
                  </a:lnTo>
                  <a:lnTo>
                    <a:pt x="2213" y="240"/>
                  </a:lnTo>
                  <a:lnTo>
                    <a:pt x="2102" y="184"/>
                  </a:lnTo>
                  <a:lnTo>
                    <a:pt x="1991" y="111"/>
                  </a:lnTo>
                  <a:lnTo>
                    <a:pt x="1862" y="74"/>
                  </a:lnTo>
                  <a:lnTo>
                    <a:pt x="1715" y="37"/>
                  </a:lnTo>
                  <a:lnTo>
                    <a:pt x="15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8" name="Google Shape;5098;p21"/>
            <p:cNvSpPr/>
            <p:nvPr/>
          </p:nvSpPr>
          <p:spPr>
            <a:xfrm>
              <a:off x="5155275" y="470900"/>
              <a:ext cx="70550" cy="70550"/>
            </a:xfrm>
            <a:custGeom>
              <a:avLst/>
              <a:gdLst/>
              <a:ahLst/>
              <a:cxnLst/>
              <a:rect l="l" t="t" r="r" b="b"/>
              <a:pathLst>
                <a:path w="2822" h="2822" extrusionOk="0">
                  <a:moveTo>
                    <a:pt x="1439" y="0"/>
                  </a:moveTo>
                  <a:lnTo>
                    <a:pt x="1291" y="19"/>
                  </a:lnTo>
                  <a:lnTo>
                    <a:pt x="1144" y="37"/>
                  </a:lnTo>
                  <a:lnTo>
                    <a:pt x="1015" y="56"/>
                  </a:lnTo>
                  <a:lnTo>
                    <a:pt x="886" y="111"/>
                  </a:lnTo>
                  <a:lnTo>
                    <a:pt x="757" y="166"/>
                  </a:lnTo>
                  <a:lnTo>
                    <a:pt x="646" y="222"/>
                  </a:lnTo>
                  <a:lnTo>
                    <a:pt x="535" y="314"/>
                  </a:lnTo>
                  <a:lnTo>
                    <a:pt x="425" y="387"/>
                  </a:lnTo>
                  <a:lnTo>
                    <a:pt x="333" y="498"/>
                  </a:lnTo>
                  <a:lnTo>
                    <a:pt x="259" y="590"/>
                  </a:lnTo>
                  <a:lnTo>
                    <a:pt x="185" y="719"/>
                  </a:lnTo>
                  <a:lnTo>
                    <a:pt x="130" y="830"/>
                  </a:lnTo>
                  <a:lnTo>
                    <a:pt x="74" y="959"/>
                  </a:lnTo>
                  <a:lnTo>
                    <a:pt x="38" y="1107"/>
                  </a:lnTo>
                  <a:lnTo>
                    <a:pt x="19" y="1236"/>
                  </a:lnTo>
                  <a:lnTo>
                    <a:pt x="1" y="1383"/>
                  </a:lnTo>
                  <a:lnTo>
                    <a:pt x="1" y="1531"/>
                  </a:lnTo>
                  <a:lnTo>
                    <a:pt x="19" y="1678"/>
                  </a:lnTo>
                  <a:lnTo>
                    <a:pt x="56" y="1807"/>
                  </a:lnTo>
                  <a:lnTo>
                    <a:pt x="111" y="1955"/>
                  </a:lnTo>
                  <a:lnTo>
                    <a:pt x="167" y="2065"/>
                  </a:lnTo>
                  <a:lnTo>
                    <a:pt x="222" y="2194"/>
                  </a:lnTo>
                  <a:lnTo>
                    <a:pt x="314" y="2305"/>
                  </a:lnTo>
                  <a:lnTo>
                    <a:pt x="388" y="2397"/>
                  </a:lnTo>
                  <a:lnTo>
                    <a:pt x="499" y="2489"/>
                  </a:lnTo>
                  <a:lnTo>
                    <a:pt x="591" y="2582"/>
                  </a:lnTo>
                  <a:lnTo>
                    <a:pt x="720" y="2637"/>
                  </a:lnTo>
                  <a:lnTo>
                    <a:pt x="830" y="2711"/>
                  </a:lnTo>
                  <a:lnTo>
                    <a:pt x="960" y="2748"/>
                  </a:lnTo>
                  <a:lnTo>
                    <a:pt x="1107" y="2784"/>
                  </a:lnTo>
                  <a:lnTo>
                    <a:pt x="1236" y="2821"/>
                  </a:lnTo>
                  <a:lnTo>
                    <a:pt x="1531" y="2821"/>
                  </a:lnTo>
                  <a:lnTo>
                    <a:pt x="1679" y="2803"/>
                  </a:lnTo>
                  <a:lnTo>
                    <a:pt x="1808" y="2766"/>
                  </a:lnTo>
                  <a:lnTo>
                    <a:pt x="1937" y="2729"/>
                  </a:lnTo>
                  <a:lnTo>
                    <a:pt x="2066" y="2674"/>
                  </a:lnTo>
                  <a:lnTo>
                    <a:pt x="2195" y="2600"/>
                  </a:lnTo>
                  <a:lnTo>
                    <a:pt x="2305" y="2526"/>
                  </a:lnTo>
                  <a:lnTo>
                    <a:pt x="2398" y="2434"/>
                  </a:lnTo>
                  <a:lnTo>
                    <a:pt x="2490" y="2342"/>
                  </a:lnTo>
                  <a:lnTo>
                    <a:pt x="2582" y="2231"/>
                  </a:lnTo>
                  <a:lnTo>
                    <a:pt x="2637" y="2121"/>
                  </a:lnTo>
                  <a:lnTo>
                    <a:pt x="2711" y="1992"/>
                  </a:lnTo>
                  <a:lnTo>
                    <a:pt x="2748" y="1863"/>
                  </a:lnTo>
                  <a:lnTo>
                    <a:pt x="2785" y="1733"/>
                  </a:lnTo>
                  <a:lnTo>
                    <a:pt x="2822" y="1586"/>
                  </a:lnTo>
                  <a:lnTo>
                    <a:pt x="2822" y="1438"/>
                  </a:lnTo>
                  <a:lnTo>
                    <a:pt x="2822" y="1291"/>
                  </a:lnTo>
                  <a:lnTo>
                    <a:pt x="2803" y="1143"/>
                  </a:lnTo>
                  <a:lnTo>
                    <a:pt x="2766" y="1014"/>
                  </a:lnTo>
                  <a:lnTo>
                    <a:pt x="2730" y="885"/>
                  </a:lnTo>
                  <a:lnTo>
                    <a:pt x="2674" y="756"/>
                  </a:lnTo>
                  <a:lnTo>
                    <a:pt x="2600" y="646"/>
                  </a:lnTo>
                  <a:lnTo>
                    <a:pt x="2527" y="535"/>
                  </a:lnTo>
                  <a:lnTo>
                    <a:pt x="2435" y="424"/>
                  </a:lnTo>
                  <a:lnTo>
                    <a:pt x="2342" y="332"/>
                  </a:lnTo>
                  <a:lnTo>
                    <a:pt x="2232"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9" name="Google Shape;5099;p21"/>
            <p:cNvSpPr/>
            <p:nvPr/>
          </p:nvSpPr>
          <p:spPr>
            <a:xfrm>
              <a:off x="6317350" y="1330125"/>
              <a:ext cx="69625" cy="70075"/>
            </a:xfrm>
            <a:custGeom>
              <a:avLst/>
              <a:gdLst/>
              <a:ahLst/>
              <a:cxnLst/>
              <a:rect l="l" t="t" r="r" b="b"/>
              <a:pathLst>
                <a:path w="2785" h="2803" extrusionOk="0">
                  <a:moveTo>
                    <a:pt x="1438" y="0"/>
                  </a:moveTo>
                  <a:lnTo>
                    <a:pt x="1291" y="19"/>
                  </a:lnTo>
                  <a:lnTo>
                    <a:pt x="1143" y="19"/>
                  </a:lnTo>
                  <a:lnTo>
                    <a:pt x="1014" y="55"/>
                  </a:lnTo>
                  <a:lnTo>
                    <a:pt x="885" y="92"/>
                  </a:lnTo>
                  <a:lnTo>
                    <a:pt x="756" y="148"/>
                  </a:lnTo>
                  <a:lnTo>
                    <a:pt x="627" y="221"/>
                  </a:lnTo>
                  <a:lnTo>
                    <a:pt x="517" y="295"/>
                  </a:lnTo>
                  <a:lnTo>
                    <a:pt x="424" y="387"/>
                  </a:lnTo>
                  <a:lnTo>
                    <a:pt x="332" y="479"/>
                  </a:lnTo>
                  <a:lnTo>
                    <a:pt x="240" y="590"/>
                  </a:lnTo>
                  <a:lnTo>
                    <a:pt x="166" y="701"/>
                  </a:lnTo>
                  <a:lnTo>
                    <a:pt x="111" y="811"/>
                  </a:lnTo>
                  <a:lnTo>
                    <a:pt x="56" y="940"/>
                  </a:lnTo>
                  <a:lnTo>
                    <a:pt x="19" y="1088"/>
                  </a:lnTo>
                  <a:lnTo>
                    <a:pt x="0" y="1217"/>
                  </a:lnTo>
                  <a:lnTo>
                    <a:pt x="0" y="1364"/>
                  </a:lnTo>
                  <a:lnTo>
                    <a:pt x="0" y="1512"/>
                  </a:lnTo>
                  <a:lnTo>
                    <a:pt x="19" y="1660"/>
                  </a:lnTo>
                  <a:lnTo>
                    <a:pt x="37" y="1807"/>
                  </a:lnTo>
                  <a:lnTo>
                    <a:pt x="92" y="1936"/>
                  </a:lnTo>
                  <a:lnTo>
                    <a:pt x="148" y="2047"/>
                  </a:lnTo>
                  <a:lnTo>
                    <a:pt x="203" y="2176"/>
                  </a:lnTo>
                  <a:lnTo>
                    <a:pt x="295" y="2286"/>
                  </a:lnTo>
                  <a:lnTo>
                    <a:pt x="369" y="2379"/>
                  </a:lnTo>
                  <a:lnTo>
                    <a:pt x="480" y="2471"/>
                  </a:lnTo>
                  <a:lnTo>
                    <a:pt x="572" y="2563"/>
                  </a:lnTo>
                  <a:lnTo>
                    <a:pt x="701" y="2637"/>
                  </a:lnTo>
                  <a:lnTo>
                    <a:pt x="812" y="2692"/>
                  </a:lnTo>
                  <a:lnTo>
                    <a:pt x="941" y="2729"/>
                  </a:lnTo>
                  <a:lnTo>
                    <a:pt x="1088" y="2766"/>
                  </a:lnTo>
                  <a:lnTo>
                    <a:pt x="1217" y="2803"/>
                  </a:lnTo>
                  <a:lnTo>
                    <a:pt x="1512" y="2803"/>
                  </a:lnTo>
                  <a:lnTo>
                    <a:pt x="1660" y="2784"/>
                  </a:lnTo>
                  <a:lnTo>
                    <a:pt x="1789" y="2747"/>
                  </a:lnTo>
                  <a:lnTo>
                    <a:pt x="1936" y="2710"/>
                  </a:lnTo>
                  <a:lnTo>
                    <a:pt x="2047" y="2655"/>
                  </a:lnTo>
                  <a:lnTo>
                    <a:pt x="2176" y="2581"/>
                  </a:lnTo>
                  <a:lnTo>
                    <a:pt x="2268" y="2508"/>
                  </a:lnTo>
                  <a:lnTo>
                    <a:pt x="2379" y="2415"/>
                  </a:lnTo>
                  <a:lnTo>
                    <a:pt x="2471" y="2323"/>
                  </a:lnTo>
                  <a:lnTo>
                    <a:pt x="2545" y="2213"/>
                  </a:lnTo>
                  <a:lnTo>
                    <a:pt x="2618" y="2084"/>
                  </a:lnTo>
                  <a:lnTo>
                    <a:pt x="2674" y="1973"/>
                  </a:lnTo>
                  <a:lnTo>
                    <a:pt x="2729" y="1844"/>
                  </a:lnTo>
                  <a:lnTo>
                    <a:pt x="2766" y="1696"/>
                  </a:lnTo>
                  <a:lnTo>
                    <a:pt x="2784" y="1567"/>
                  </a:lnTo>
                  <a:lnTo>
                    <a:pt x="2784" y="1420"/>
                  </a:lnTo>
                  <a:lnTo>
                    <a:pt x="2784" y="1272"/>
                  </a:lnTo>
                  <a:lnTo>
                    <a:pt x="2766" y="1125"/>
                  </a:lnTo>
                  <a:lnTo>
                    <a:pt x="2729" y="996"/>
                  </a:lnTo>
                  <a:lnTo>
                    <a:pt x="2692" y="867"/>
                  </a:lnTo>
                  <a:lnTo>
                    <a:pt x="2637" y="756"/>
                  </a:lnTo>
                  <a:lnTo>
                    <a:pt x="2563" y="627"/>
                  </a:lnTo>
                  <a:lnTo>
                    <a:pt x="2489" y="535"/>
                  </a:lnTo>
                  <a:lnTo>
                    <a:pt x="2397" y="424"/>
                  </a:lnTo>
                  <a:lnTo>
                    <a:pt x="2305" y="332"/>
                  </a:lnTo>
                  <a:lnTo>
                    <a:pt x="2213" y="258"/>
                  </a:lnTo>
                  <a:lnTo>
                    <a:pt x="2102" y="184"/>
                  </a:lnTo>
                  <a:lnTo>
                    <a:pt x="1973" y="129"/>
                  </a:lnTo>
                  <a:lnTo>
                    <a:pt x="1844" y="74"/>
                  </a:lnTo>
                  <a:lnTo>
                    <a:pt x="1715" y="37"/>
                  </a:lnTo>
                  <a:lnTo>
                    <a:pt x="1586"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0" name="Google Shape;5100;p21"/>
            <p:cNvSpPr/>
            <p:nvPr/>
          </p:nvSpPr>
          <p:spPr>
            <a:xfrm>
              <a:off x="6237150" y="1315825"/>
              <a:ext cx="70075" cy="70550"/>
            </a:xfrm>
            <a:custGeom>
              <a:avLst/>
              <a:gdLst/>
              <a:ahLst/>
              <a:cxnLst/>
              <a:rect l="l" t="t" r="r" b="b"/>
              <a:pathLst>
                <a:path w="2803" h="2822" extrusionOk="0">
                  <a:moveTo>
                    <a:pt x="1272" y="0"/>
                  </a:moveTo>
                  <a:lnTo>
                    <a:pt x="1125" y="19"/>
                  </a:lnTo>
                  <a:lnTo>
                    <a:pt x="977" y="56"/>
                  </a:lnTo>
                  <a:lnTo>
                    <a:pt x="848" y="111"/>
                  </a:lnTo>
                  <a:lnTo>
                    <a:pt x="738" y="166"/>
                  </a:lnTo>
                  <a:lnTo>
                    <a:pt x="608" y="222"/>
                  </a:lnTo>
                  <a:lnTo>
                    <a:pt x="498" y="314"/>
                  </a:lnTo>
                  <a:lnTo>
                    <a:pt x="406" y="406"/>
                  </a:lnTo>
                  <a:lnTo>
                    <a:pt x="313" y="498"/>
                  </a:lnTo>
                  <a:lnTo>
                    <a:pt x="240" y="609"/>
                  </a:lnTo>
                  <a:lnTo>
                    <a:pt x="166" y="720"/>
                  </a:lnTo>
                  <a:lnTo>
                    <a:pt x="111" y="849"/>
                  </a:lnTo>
                  <a:lnTo>
                    <a:pt x="55" y="978"/>
                  </a:lnTo>
                  <a:lnTo>
                    <a:pt x="18" y="1107"/>
                  </a:lnTo>
                  <a:lnTo>
                    <a:pt x="0" y="1254"/>
                  </a:lnTo>
                  <a:lnTo>
                    <a:pt x="0" y="1402"/>
                  </a:lnTo>
                  <a:lnTo>
                    <a:pt x="0" y="1549"/>
                  </a:lnTo>
                  <a:lnTo>
                    <a:pt x="18" y="1678"/>
                  </a:lnTo>
                  <a:lnTo>
                    <a:pt x="55" y="1826"/>
                  </a:lnTo>
                  <a:lnTo>
                    <a:pt x="92" y="1955"/>
                  </a:lnTo>
                  <a:lnTo>
                    <a:pt x="148" y="2084"/>
                  </a:lnTo>
                  <a:lnTo>
                    <a:pt x="221" y="2195"/>
                  </a:lnTo>
                  <a:lnTo>
                    <a:pt x="295" y="2305"/>
                  </a:lnTo>
                  <a:lnTo>
                    <a:pt x="387" y="2397"/>
                  </a:lnTo>
                  <a:lnTo>
                    <a:pt x="498" y="2490"/>
                  </a:lnTo>
                  <a:lnTo>
                    <a:pt x="608" y="2582"/>
                  </a:lnTo>
                  <a:lnTo>
                    <a:pt x="719" y="2637"/>
                  </a:lnTo>
                  <a:lnTo>
                    <a:pt x="848" y="2711"/>
                  </a:lnTo>
                  <a:lnTo>
                    <a:pt x="977" y="2748"/>
                  </a:lnTo>
                  <a:lnTo>
                    <a:pt x="1106" y="2785"/>
                  </a:lnTo>
                  <a:lnTo>
                    <a:pt x="1254" y="2803"/>
                  </a:lnTo>
                  <a:lnTo>
                    <a:pt x="1401" y="2822"/>
                  </a:lnTo>
                  <a:lnTo>
                    <a:pt x="1549" y="2803"/>
                  </a:lnTo>
                  <a:lnTo>
                    <a:pt x="1678" y="2785"/>
                  </a:lnTo>
                  <a:lnTo>
                    <a:pt x="1825" y="2748"/>
                  </a:lnTo>
                  <a:lnTo>
                    <a:pt x="1954" y="2711"/>
                  </a:lnTo>
                  <a:lnTo>
                    <a:pt x="2065" y="2656"/>
                  </a:lnTo>
                  <a:lnTo>
                    <a:pt x="2194" y="2582"/>
                  </a:lnTo>
                  <a:lnTo>
                    <a:pt x="2305" y="2508"/>
                  </a:lnTo>
                  <a:lnTo>
                    <a:pt x="2397" y="2416"/>
                  </a:lnTo>
                  <a:lnTo>
                    <a:pt x="2489" y="2324"/>
                  </a:lnTo>
                  <a:lnTo>
                    <a:pt x="2563" y="2213"/>
                  </a:lnTo>
                  <a:lnTo>
                    <a:pt x="2637" y="2102"/>
                  </a:lnTo>
                  <a:lnTo>
                    <a:pt x="2692" y="1973"/>
                  </a:lnTo>
                  <a:lnTo>
                    <a:pt x="2747" y="1844"/>
                  </a:lnTo>
                  <a:lnTo>
                    <a:pt x="2784" y="1697"/>
                  </a:lnTo>
                  <a:lnTo>
                    <a:pt x="2803" y="1568"/>
                  </a:lnTo>
                  <a:lnTo>
                    <a:pt x="2803" y="1420"/>
                  </a:lnTo>
                  <a:lnTo>
                    <a:pt x="2803" y="1273"/>
                  </a:lnTo>
                  <a:lnTo>
                    <a:pt x="2784" y="1125"/>
                  </a:lnTo>
                  <a:lnTo>
                    <a:pt x="2747" y="996"/>
                  </a:lnTo>
                  <a:lnTo>
                    <a:pt x="2710" y="867"/>
                  </a:lnTo>
                  <a:lnTo>
                    <a:pt x="2655" y="738"/>
                  </a:lnTo>
                  <a:lnTo>
                    <a:pt x="2581" y="627"/>
                  </a:lnTo>
                  <a:lnTo>
                    <a:pt x="2508" y="517"/>
                  </a:lnTo>
                  <a:lnTo>
                    <a:pt x="2415" y="406"/>
                  </a:lnTo>
                  <a:lnTo>
                    <a:pt x="2305" y="314"/>
                  </a:lnTo>
                  <a:lnTo>
                    <a:pt x="2213" y="240"/>
                  </a:lnTo>
                  <a:lnTo>
                    <a:pt x="2084" y="166"/>
                  </a:lnTo>
                  <a:lnTo>
                    <a:pt x="1973" y="111"/>
                  </a:lnTo>
                  <a:lnTo>
                    <a:pt x="1844" y="56"/>
                  </a:lnTo>
                  <a:lnTo>
                    <a:pt x="1696"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1" name="Google Shape;5101;p21"/>
            <p:cNvSpPr/>
            <p:nvPr/>
          </p:nvSpPr>
          <p:spPr>
            <a:xfrm>
              <a:off x="6156925" y="1301525"/>
              <a:ext cx="70550" cy="70550"/>
            </a:xfrm>
            <a:custGeom>
              <a:avLst/>
              <a:gdLst/>
              <a:ahLst/>
              <a:cxnLst/>
              <a:rect l="l" t="t" r="r" b="b"/>
              <a:pathLst>
                <a:path w="2822" h="2822" extrusionOk="0">
                  <a:moveTo>
                    <a:pt x="1273" y="1"/>
                  </a:moveTo>
                  <a:lnTo>
                    <a:pt x="1144" y="19"/>
                  </a:lnTo>
                  <a:lnTo>
                    <a:pt x="996" y="56"/>
                  </a:lnTo>
                  <a:lnTo>
                    <a:pt x="867" y="112"/>
                  </a:lnTo>
                  <a:lnTo>
                    <a:pt x="738" y="167"/>
                  </a:lnTo>
                  <a:lnTo>
                    <a:pt x="628" y="222"/>
                  </a:lnTo>
                  <a:lnTo>
                    <a:pt x="517" y="314"/>
                  </a:lnTo>
                  <a:lnTo>
                    <a:pt x="425" y="388"/>
                  </a:lnTo>
                  <a:lnTo>
                    <a:pt x="333" y="499"/>
                  </a:lnTo>
                  <a:lnTo>
                    <a:pt x="240" y="609"/>
                  </a:lnTo>
                  <a:lnTo>
                    <a:pt x="185" y="720"/>
                  </a:lnTo>
                  <a:lnTo>
                    <a:pt x="111" y="849"/>
                  </a:lnTo>
                  <a:lnTo>
                    <a:pt x="75" y="978"/>
                  </a:lnTo>
                  <a:lnTo>
                    <a:pt x="38" y="1107"/>
                  </a:lnTo>
                  <a:lnTo>
                    <a:pt x="19" y="1255"/>
                  </a:lnTo>
                  <a:lnTo>
                    <a:pt x="1" y="1402"/>
                  </a:lnTo>
                  <a:lnTo>
                    <a:pt x="19" y="1550"/>
                  </a:lnTo>
                  <a:lnTo>
                    <a:pt x="38" y="1679"/>
                  </a:lnTo>
                  <a:lnTo>
                    <a:pt x="56" y="1826"/>
                  </a:lnTo>
                  <a:lnTo>
                    <a:pt x="111" y="1955"/>
                  </a:lnTo>
                  <a:lnTo>
                    <a:pt x="167" y="2084"/>
                  </a:lnTo>
                  <a:lnTo>
                    <a:pt x="240" y="2195"/>
                  </a:lnTo>
                  <a:lnTo>
                    <a:pt x="314" y="2306"/>
                  </a:lnTo>
                  <a:lnTo>
                    <a:pt x="406" y="2398"/>
                  </a:lnTo>
                  <a:lnTo>
                    <a:pt x="499" y="2490"/>
                  </a:lnTo>
                  <a:lnTo>
                    <a:pt x="609" y="2582"/>
                  </a:lnTo>
                  <a:lnTo>
                    <a:pt x="720" y="2638"/>
                  </a:lnTo>
                  <a:lnTo>
                    <a:pt x="849" y="2711"/>
                  </a:lnTo>
                  <a:lnTo>
                    <a:pt x="978" y="2748"/>
                  </a:lnTo>
                  <a:lnTo>
                    <a:pt x="1107" y="2785"/>
                  </a:lnTo>
                  <a:lnTo>
                    <a:pt x="1255" y="2804"/>
                  </a:lnTo>
                  <a:lnTo>
                    <a:pt x="1402" y="2822"/>
                  </a:lnTo>
                  <a:lnTo>
                    <a:pt x="1550" y="2804"/>
                  </a:lnTo>
                  <a:lnTo>
                    <a:pt x="1697" y="2785"/>
                  </a:lnTo>
                  <a:lnTo>
                    <a:pt x="1826" y="2767"/>
                  </a:lnTo>
                  <a:lnTo>
                    <a:pt x="1955" y="2711"/>
                  </a:lnTo>
                  <a:lnTo>
                    <a:pt x="2084" y="2656"/>
                  </a:lnTo>
                  <a:lnTo>
                    <a:pt x="2195" y="2582"/>
                  </a:lnTo>
                  <a:lnTo>
                    <a:pt x="2306" y="2508"/>
                  </a:lnTo>
                  <a:lnTo>
                    <a:pt x="2416" y="2416"/>
                  </a:lnTo>
                  <a:lnTo>
                    <a:pt x="2508" y="2324"/>
                  </a:lnTo>
                  <a:lnTo>
                    <a:pt x="2582" y="2213"/>
                  </a:lnTo>
                  <a:lnTo>
                    <a:pt x="2656" y="2103"/>
                  </a:lnTo>
                  <a:lnTo>
                    <a:pt x="2711" y="1974"/>
                  </a:lnTo>
                  <a:lnTo>
                    <a:pt x="2767" y="1845"/>
                  </a:lnTo>
                  <a:lnTo>
                    <a:pt x="2803" y="1716"/>
                  </a:lnTo>
                  <a:lnTo>
                    <a:pt x="2822" y="1568"/>
                  </a:lnTo>
                  <a:lnTo>
                    <a:pt x="2822" y="1421"/>
                  </a:lnTo>
                  <a:lnTo>
                    <a:pt x="2822" y="1273"/>
                  </a:lnTo>
                  <a:lnTo>
                    <a:pt x="2803" y="1126"/>
                  </a:lnTo>
                  <a:lnTo>
                    <a:pt x="2767" y="997"/>
                  </a:lnTo>
                  <a:lnTo>
                    <a:pt x="2730" y="867"/>
                  </a:lnTo>
                  <a:lnTo>
                    <a:pt x="2656" y="738"/>
                  </a:lnTo>
                  <a:lnTo>
                    <a:pt x="2601" y="628"/>
                  </a:lnTo>
                  <a:lnTo>
                    <a:pt x="2508" y="517"/>
                  </a:lnTo>
                  <a:lnTo>
                    <a:pt x="2435" y="407"/>
                  </a:lnTo>
                  <a:lnTo>
                    <a:pt x="2324" y="314"/>
                  </a:lnTo>
                  <a:lnTo>
                    <a:pt x="2213" y="241"/>
                  </a:lnTo>
                  <a:lnTo>
                    <a:pt x="2103" y="167"/>
                  </a:lnTo>
                  <a:lnTo>
                    <a:pt x="1974" y="112"/>
                  </a:lnTo>
                  <a:lnTo>
                    <a:pt x="1845" y="56"/>
                  </a:lnTo>
                  <a:lnTo>
                    <a:pt x="1716" y="38"/>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2" name="Google Shape;5102;p21"/>
            <p:cNvSpPr/>
            <p:nvPr/>
          </p:nvSpPr>
          <p:spPr>
            <a:xfrm>
              <a:off x="6077175" y="1287250"/>
              <a:ext cx="70575" cy="70550"/>
            </a:xfrm>
            <a:custGeom>
              <a:avLst/>
              <a:gdLst/>
              <a:ahLst/>
              <a:cxnLst/>
              <a:rect l="l" t="t" r="r" b="b"/>
              <a:pathLst>
                <a:path w="2823" h="2822" extrusionOk="0">
                  <a:moveTo>
                    <a:pt x="1255" y="0"/>
                  </a:moveTo>
                  <a:lnTo>
                    <a:pt x="1126" y="19"/>
                  </a:lnTo>
                  <a:lnTo>
                    <a:pt x="978" y="56"/>
                  </a:lnTo>
                  <a:lnTo>
                    <a:pt x="849" y="111"/>
                  </a:lnTo>
                  <a:lnTo>
                    <a:pt x="720" y="166"/>
                  </a:lnTo>
                  <a:lnTo>
                    <a:pt x="609" y="240"/>
                  </a:lnTo>
                  <a:lnTo>
                    <a:pt x="499" y="314"/>
                  </a:lnTo>
                  <a:lnTo>
                    <a:pt x="407" y="406"/>
                  </a:lnTo>
                  <a:lnTo>
                    <a:pt x="314" y="498"/>
                  </a:lnTo>
                  <a:lnTo>
                    <a:pt x="241" y="609"/>
                  </a:lnTo>
                  <a:lnTo>
                    <a:pt x="167" y="738"/>
                  </a:lnTo>
                  <a:lnTo>
                    <a:pt x="112" y="848"/>
                  </a:lnTo>
                  <a:lnTo>
                    <a:pt x="56" y="978"/>
                  </a:lnTo>
                  <a:lnTo>
                    <a:pt x="19" y="1125"/>
                  </a:lnTo>
                  <a:lnTo>
                    <a:pt x="1" y="1273"/>
                  </a:lnTo>
                  <a:lnTo>
                    <a:pt x="1" y="1402"/>
                  </a:lnTo>
                  <a:lnTo>
                    <a:pt x="1" y="1549"/>
                  </a:lnTo>
                  <a:lnTo>
                    <a:pt x="19" y="1697"/>
                  </a:lnTo>
                  <a:lnTo>
                    <a:pt x="56" y="1844"/>
                  </a:lnTo>
                  <a:lnTo>
                    <a:pt x="112" y="1973"/>
                  </a:lnTo>
                  <a:lnTo>
                    <a:pt x="167" y="2084"/>
                  </a:lnTo>
                  <a:lnTo>
                    <a:pt x="241" y="2213"/>
                  </a:lnTo>
                  <a:lnTo>
                    <a:pt x="314" y="2305"/>
                  </a:lnTo>
                  <a:lnTo>
                    <a:pt x="407" y="2416"/>
                  </a:lnTo>
                  <a:lnTo>
                    <a:pt x="499" y="2508"/>
                  </a:lnTo>
                  <a:lnTo>
                    <a:pt x="609" y="2582"/>
                  </a:lnTo>
                  <a:lnTo>
                    <a:pt x="739" y="2655"/>
                  </a:lnTo>
                  <a:lnTo>
                    <a:pt x="849" y="2711"/>
                  </a:lnTo>
                  <a:lnTo>
                    <a:pt x="978" y="2748"/>
                  </a:lnTo>
                  <a:lnTo>
                    <a:pt x="1126" y="2784"/>
                  </a:lnTo>
                  <a:lnTo>
                    <a:pt x="1273" y="2803"/>
                  </a:lnTo>
                  <a:lnTo>
                    <a:pt x="1402" y="2821"/>
                  </a:lnTo>
                  <a:lnTo>
                    <a:pt x="1550" y="2803"/>
                  </a:lnTo>
                  <a:lnTo>
                    <a:pt x="1697" y="2784"/>
                  </a:lnTo>
                  <a:lnTo>
                    <a:pt x="1845" y="2748"/>
                  </a:lnTo>
                  <a:lnTo>
                    <a:pt x="1974" y="2711"/>
                  </a:lnTo>
                  <a:lnTo>
                    <a:pt x="2085" y="2655"/>
                  </a:lnTo>
                  <a:lnTo>
                    <a:pt x="2214" y="2582"/>
                  </a:lnTo>
                  <a:lnTo>
                    <a:pt x="2306" y="2508"/>
                  </a:lnTo>
                  <a:lnTo>
                    <a:pt x="2416" y="2416"/>
                  </a:lnTo>
                  <a:lnTo>
                    <a:pt x="2509" y="2305"/>
                  </a:lnTo>
                  <a:lnTo>
                    <a:pt x="2582" y="2194"/>
                  </a:lnTo>
                  <a:lnTo>
                    <a:pt x="2656" y="2084"/>
                  </a:lnTo>
                  <a:lnTo>
                    <a:pt x="2711" y="1955"/>
                  </a:lnTo>
                  <a:lnTo>
                    <a:pt x="2748" y="1826"/>
                  </a:lnTo>
                  <a:lnTo>
                    <a:pt x="2785" y="1697"/>
                  </a:lnTo>
                  <a:lnTo>
                    <a:pt x="2804" y="1549"/>
                  </a:lnTo>
                  <a:lnTo>
                    <a:pt x="2822" y="1402"/>
                  </a:lnTo>
                  <a:lnTo>
                    <a:pt x="2804" y="1254"/>
                  </a:lnTo>
                  <a:lnTo>
                    <a:pt x="2785" y="1125"/>
                  </a:lnTo>
                  <a:lnTo>
                    <a:pt x="2748" y="978"/>
                  </a:lnTo>
                  <a:lnTo>
                    <a:pt x="2711" y="848"/>
                  </a:lnTo>
                  <a:lnTo>
                    <a:pt x="2656" y="719"/>
                  </a:lnTo>
                  <a:lnTo>
                    <a:pt x="2582" y="609"/>
                  </a:lnTo>
                  <a:lnTo>
                    <a:pt x="2509" y="498"/>
                  </a:lnTo>
                  <a:lnTo>
                    <a:pt x="2416" y="406"/>
                  </a:lnTo>
                  <a:lnTo>
                    <a:pt x="2306" y="314"/>
                  </a:lnTo>
                  <a:lnTo>
                    <a:pt x="2195" y="240"/>
                  </a:lnTo>
                  <a:lnTo>
                    <a:pt x="2085" y="166"/>
                  </a:lnTo>
                  <a:lnTo>
                    <a:pt x="1955" y="111"/>
                  </a:lnTo>
                  <a:lnTo>
                    <a:pt x="1826" y="56"/>
                  </a:lnTo>
                  <a:lnTo>
                    <a:pt x="1697" y="19"/>
                  </a:lnTo>
                  <a:lnTo>
                    <a:pt x="15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3" name="Google Shape;5103;p21"/>
            <p:cNvSpPr/>
            <p:nvPr/>
          </p:nvSpPr>
          <p:spPr>
            <a:xfrm>
              <a:off x="5997450" y="1272950"/>
              <a:ext cx="70075" cy="70550"/>
            </a:xfrm>
            <a:custGeom>
              <a:avLst/>
              <a:gdLst/>
              <a:ahLst/>
              <a:cxnLst/>
              <a:rect l="l" t="t" r="r" b="b"/>
              <a:pathLst>
                <a:path w="2803" h="2822" extrusionOk="0">
                  <a:moveTo>
                    <a:pt x="1383" y="1"/>
                  </a:moveTo>
                  <a:lnTo>
                    <a:pt x="1236" y="19"/>
                  </a:lnTo>
                  <a:lnTo>
                    <a:pt x="1106" y="38"/>
                  </a:lnTo>
                  <a:lnTo>
                    <a:pt x="959" y="74"/>
                  </a:lnTo>
                  <a:lnTo>
                    <a:pt x="830" y="111"/>
                  </a:lnTo>
                  <a:lnTo>
                    <a:pt x="719" y="185"/>
                  </a:lnTo>
                  <a:lnTo>
                    <a:pt x="590" y="240"/>
                  </a:lnTo>
                  <a:lnTo>
                    <a:pt x="498" y="333"/>
                  </a:lnTo>
                  <a:lnTo>
                    <a:pt x="387" y="425"/>
                  </a:lnTo>
                  <a:lnTo>
                    <a:pt x="314" y="517"/>
                  </a:lnTo>
                  <a:lnTo>
                    <a:pt x="221" y="628"/>
                  </a:lnTo>
                  <a:lnTo>
                    <a:pt x="166" y="738"/>
                  </a:lnTo>
                  <a:lnTo>
                    <a:pt x="111" y="867"/>
                  </a:lnTo>
                  <a:lnTo>
                    <a:pt x="56" y="996"/>
                  </a:lnTo>
                  <a:lnTo>
                    <a:pt x="19" y="1125"/>
                  </a:lnTo>
                  <a:lnTo>
                    <a:pt x="0" y="1273"/>
                  </a:lnTo>
                  <a:lnTo>
                    <a:pt x="0" y="1420"/>
                  </a:lnTo>
                  <a:lnTo>
                    <a:pt x="0" y="1568"/>
                  </a:lnTo>
                  <a:lnTo>
                    <a:pt x="37" y="1715"/>
                  </a:lnTo>
                  <a:lnTo>
                    <a:pt x="56" y="1845"/>
                  </a:lnTo>
                  <a:lnTo>
                    <a:pt x="111" y="1974"/>
                  </a:lnTo>
                  <a:lnTo>
                    <a:pt x="166" y="2103"/>
                  </a:lnTo>
                  <a:lnTo>
                    <a:pt x="240" y="2213"/>
                  </a:lnTo>
                  <a:lnTo>
                    <a:pt x="314" y="2324"/>
                  </a:lnTo>
                  <a:lnTo>
                    <a:pt x="406" y="2416"/>
                  </a:lnTo>
                  <a:lnTo>
                    <a:pt x="516" y="2508"/>
                  </a:lnTo>
                  <a:lnTo>
                    <a:pt x="609" y="2582"/>
                  </a:lnTo>
                  <a:lnTo>
                    <a:pt x="738" y="2656"/>
                  </a:lnTo>
                  <a:lnTo>
                    <a:pt x="848" y="2711"/>
                  </a:lnTo>
                  <a:lnTo>
                    <a:pt x="996" y="2748"/>
                  </a:lnTo>
                  <a:lnTo>
                    <a:pt x="1125" y="2785"/>
                  </a:lnTo>
                  <a:lnTo>
                    <a:pt x="1272" y="2803"/>
                  </a:lnTo>
                  <a:lnTo>
                    <a:pt x="1420" y="2822"/>
                  </a:lnTo>
                  <a:lnTo>
                    <a:pt x="1567" y="2803"/>
                  </a:lnTo>
                  <a:lnTo>
                    <a:pt x="1697" y="2785"/>
                  </a:lnTo>
                  <a:lnTo>
                    <a:pt x="1844" y="2748"/>
                  </a:lnTo>
                  <a:lnTo>
                    <a:pt x="1973" y="2693"/>
                  </a:lnTo>
                  <a:lnTo>
                    <a:pt x="2084" y="2637"/>
                  </a:lnTo>
                  <a:lnTo>
                    <a:pt x="2213" y="2564"/>
                  </a:lnTo>
                  <a:lnTo>
                    <a:pt x="2305" y="2490"/>
                  </a:lnTo>
                  <a:lnTo>
                    <a:pt x="2416" y="2398"/>
                  </a:lnTo>
                  <a:lnTo>
                    <a:pt x="2489" y="2306"/>
                  </a:lnTo>
                  <a:lnTo>
                    <a:pt x="2582" y="2195"/>
                  </a:lnTo>
                  <a:lnTo>
                    <a:pt x="2637" y="2084"/>
                  </a:lnTo>
                  <a:lnTo>
                    <a:pt x="2711" y="1955"/>
                  </a:lnTo>
                  <a:lnTo>
                    <a:pt x="2747" y="1826"/>
                  </a:lnTo>
                  <a:lnTo>
                    <a:pt x="2784" y="1679"/>
                  </a:lnTo>
                  <a:lnTo>
                    <a:pt x="2803" y="1550"/>
                  </a:lnTo>
                  <a:lnTo>
                    <a:pt x="2803" y="1402"/>
                  </a:lnTo>
                  <a:lnTo>
                    <a:pt x="2803" y="1255"/>
                  </a:lnTo>
                  <a:lnTo>
                    <a:pt x="2766" y="1107"/>
                  </a:lnTo>
                  <a:lnTo>
                    <a:pt x="2747" y="978"/>
                  </a:lnTo>
                  <a:lnTo>
                    <a:pt x="2692" y="849"/>
                  </a:lnTo>
                  <a:lnTo>
                    <a:pt x="2637" y="720"/>
                  </a:lnTo>
                  <a:lnTo>
                    <a:pt x="2563" y="609"/>
                  </a:lnTo>
                  <a:lnTo>
                    <a:pt x="2489" y="499"/>
                  </a:lnTo>
                  <a:lnTo>
                    <a:pt x="2397" y="406"/>
                  </a:lnTo>
                  <a:lnTo>
                    <a:pt x="2287" y="314"/>
                  </a:lnTo>
                  <a:lnTo>
                    <a:pt x="2194" y="240"/>
                  </a:lnTo>
                  <a:lnTo>
                    <a:pt x="2065" y="167"/>
                  </a:lnTo>
                  <a:lnTo>
                    <a:pt x="1955" y="111"/>
                  </a:lnTo>
                  <a:lnTo>
                    <a:pt x="1807" y="56"/>
                  </a:lnTo>
                  <a:lnTo>
                    <a:pt x="1678" y="38"/>
                  </a:lnTo>
                  <a:lnTo>
                    <a:pt x="1531"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4" name="Google Shape;5104;p21"/>
            <p:cNvSpPr/>
            <p:nvPr/>
          </p:nvSpPr>
          <p:spPr>
            <a:xfrm>
              <a:off x="5694600" y="1138825"/>
              <a:ext cx="70550" cy="70550"/>
            </a:xfrm>
            <a:custGeom>
              <a:avLst/>
              <a:gdLst/>
              <a:ahLst/>
              <a:cxnLst/>
              <a:rect l="l" t="t" r="r" b="b"/>
              <a:pathLst>
                <a:path w="2822" h="2822" extrusionOk="0">
                  <a:moveTo>
                    <a:pt x="1254" y="0"/>
                  </a:moveTo>
                  <a:lnTo>
                    <a:pt x="1107" y="37"/>
                  </a:lnTo>
                  <a:lnTo>
                    <a:pt x="978" y="74"/>
                  </a:lnTo>
                  <a:lnTo>
                    <a:pt x="848" y="111"/>
                  </a:lnTo>
                  <a:lnTo>
                    <a:pt x="719" y="166"/>
                  </a:lnTo>
                  <a:lnTo>
                    <a:pt x="609" y="240"/>
                  </a:lnTo>
                  <a:lnTo>
                    <a:pt x="498" y="332"/>
                  </a:lnTo>
                  <a:lnTo>
                    <a:pt x="406" y="424"/>
                  </a:lnTo>
                  <a:lnTo>
                    <a:pt x="314" y="516"/>
                  </a:lnTo>
                  <a:lnTo>
                    <a:pt x="240" y="627"/>
                  </a:lnTo>
                  <a:lnTo>
                    <a:pt x="166" y="738"/>
                  </a:lnTo>
                  <a:lnTo>
                    <a:pt x="111" y="867"/>
                  </a:lnTo>
                  <a:lnTo>
                    <a:pt x="56" y="996"/>
                  </a:lnTo>
                  <a:lnTo>
                    <a:pt x="37" y="1125"/>
                  </a:lnTo>
                  <a:lnTo>
                    <a:pt x="19" y="1272"/>
                  </a:lnTo>
                  <a:lnTo>
                    <a:pt x="0" y="1420"/>
                  </a:lnTo>
                  <a:lnTo>
                    <a:pt x="19" y="1567"/>
                  </a:lnTo>
                  <a:lnTo>
                    <a:pt x="37" y="1715"/>
                  </a:lnTo>
                  <a:lnTo>
                    <a:pt x="74" y="1844"/>
                  </a:lnTo>
                  <a:lnTo>
                    <a:pt x="111" y="1973"/>
                  </a:lnTo>
                  <a:lnTo>
                    <a:pt x="185" y="2102"/>
                  </a:lnTo>
                  <a:lnTo>
                    <a:pt x="240" y="2213"/>
                  </a:lnTo>
                  <a:lnTo>
                    <a:pt x="332" y="2323"/>
                  </a:lnTo>
                  <a:lnTo>
                    <a:pt x="424" y="2416"/>
                  </a:lnTo>
                  <a:lnTo>
                    <a:pt x="517" y="2508"/>
                  </a:lnTo>
                  <a:lnTo>
                    <a:pt x="627" y="2582"/>
                  </a:lnTo>
                  <a:lnTo>
                    <a:pt x="738" y="2655"/>
                  </a:lnTo>
                  <a:lnTo>
                    <a:pt x="867" y="2711"/>
                  </a:lnTo>
                  <a:lnTo>
                    <a:pt x="996" y="2766"/>
                  </a:lnTo>
                  <a:lnTo>
                    <a:pt x="1144" y="2784"/>
                  </a:lnTo>
                  <a:lnTo>
                    <a:pt x="1273" y="2821"/>
                  </a:lnTo>
                  <a:lnTo>
                    <a:pt x="1420" y="2821"/>
                  </a:lnTo>
                  <a:lnTo>
                    <a:pt x="1568" y="2803"/>
                  </a:lnTo>
                  <a:lnTo>
                    <a:pt x="1715" y="2784"/>
                  </a:lnTo>
                  <a:lnTo>
                    <a:pt x="1844" y="2748"/>
                  </a:lnTo>
                  <a:lnTo>
                    <a:pt x="1973" y="2711"/>
                  </a:lnTo>
                  <a:lnTo>
                    <a:pt x="2102" y="2655"/>
                  </a:lnTo>
                  <a:lnTo>
                    <a:pt x="2213" y="2582"/>
                  </a:lnTo>
                  <a:lnTo>
                    <a:pt x="2324" y="2489"/>
                  </a:lnTo>
                  <a:lnTo>
                    <a:pt x="2434" y="2397"/>
                  </a:lnTo>
                  <a:lnTo>
                    <a:pt x="2508" y="2305"/>
                  </a:lnTo>
                  <a:lnTo>
                    <a:pt x="2600" y="2194"/>
                  </a:lnTo>
                  <a:lnTo>
                    <a:pt x="2655" y="2084"/>
                  </a:lnTo>
                  <a:lnTo>
                    <a:pt x="2729" y="1955"/>
                  </a:lnTo>
                  <a:lnTo>
                    <a:pt x="2766" y="1826"/>
                  </a:lnTo>
                  <a:lnTo>
                    <a:pt x="2803" y="1678"/>
                  </a:lnTo>
                  <a:lnTo>
                    <a:pt x="2821" y="1549"/>
                  </a:lnTo>
                  <a:lnTo>
                    <a:pt x="2821" y="1402"/>
                  </a:lnTo>
                  <a:lnTo>
                    <a:pt x="2821" y="1254"/>
                  </a:lnTo>
                  <a:lnTo>
                    <a:pt x="2803" y="1107"/>
                  </a:lnTo>
                  <a:lnTo>
                    <a:pt x="2766" y="977"/>
                  </a:lnTo>
                  <a:lnTo>
                    <a:pt x="2711" y="848"/>
                  </a:lnTo>
                  <a:lnTo>
                    <a:pt x="2655" y="719"/>
                  </a:lnTo>
                  <a:lnTo>
                    <a:pt x="2582" y="609"/>
                  </a:lnTo>
                  <a:lnTo>
                    <a:pt x="2508" y="498"/>
                  </a:lnTo>
                  <a:lnTo>
                    <a:pt x="2416" y="406"/>
                  </a:lnTo>
                  <a:lnTo>
                    <a:pt x="2305" y="314"/>
                  </a:lnTo>
                  <a:lnTo>
                    <a:pt x="2194" y="221"/>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5" name="Google Shape;5105;p21"/>
            <p:cNvSpPr/>
            <p:nvPr/>
          </p:nvSpPr>
          <p:spPr>
            <a:xfrm>
              <a:off x="5207375" y="642825"/>
              <a:ext cx="69150" cy="69625"/>
            </a:xfrm>
            <a:custGeom>
              <a:avLst/>
              <a:gdLst/>
              <a:ahLst/>
              <a:cxnLst/>
              <a:rect l="l" t="t" r="r" b="b"/>
              <a:pathLst>
                <a:path w="2766" h="2785" extrusionOk="0">
                  <a:moveTo>
                    <a:pt x="1254" y="1"/>
                  </a:moveTo>
                  <a:lnTo>
                    <a:pt x="1107" y="19"/>
                  </a:lnTo>
                  <a:lnTo>
                    <a:pt x="977" y="56"/>
                  </a:lnTo>
                  <a:lnTo>
                    <a:pt x="848" y="93"/>
                  </a:lnTo>
                  <a:lnTo>
                    <a:pt x="719" y="167"/>
                  </a:lnTo>
                  <a:lnTo>
                    <a:pt x="609" y="222"/>
                  </a:lnTo>
                  <a:lnTo>
                    <a:pt x="498" y="314"/>
                  </a:lnTo>
                  <a:lnTo>
                    <a:pt x="406" y="388"/>
                  </a:lnTo>
                  <a:lnTo>
                    <a:pt x="314" y="499"/>
                  </a:lnTo>
                  <a:lnTo>
                    <a:pt x="221" y="591"/>
                  </a:lnTo>
                  <a:lnTo>
                    <a:pt x="166" y="720"/>
                  </a:lnTo>
                  <a:lnTo>
                    <a:pt x="111" y="830"/>
                  </a:lnTo>
                  <a:lnTo>
                    <a:pt x="56" y="960"/>
                  </a:lnTo>
                  <a:lnTo>
                    <a:pt x="19" y="1107"/>
                  </a:lnTo>
                  <a:lnTo>
                    <a:pt x="0" y="1236"/>
                  </a:lnTo>
                  <a:lnTo>
                    <a:pt x="0" y="1384"/>
                  </a:lnTo>
                  <a:lnTo>
                    <a:pt x="0" y="1531"/>
                  </a:lnTo>
                  <a:lnTo>
                    <a:pt x="19" y="1679"/>
                  </a:lnTo>
                  <a:lnTo>
                    <a:pt x="56" y="1808"/>
                  </a:lnTo>
                  <a:lnTo>
                    <a:pt x="111" y="1937"/>
                  </a:lnTo>
                  <a:lnTo>
                    <a:pt x="166" y="2066"/>
                  </a:lnTo>
                  <a:lnTo>
                    <a:pt x="240" y="2176"/>
                  </a:lnTo>
                  <a:lnTo>
                    <a:pt x="314" y="2287"/>
                  </a:lnTo>
                  <a:lnTo>
                    <a:pt x="406" y="2379"/>
                  </a:lnTo>
                  <a:lnTo>
                    <a:pt x="498" y="2471"/>
                  </a:lnTo>
                  <a:lnTo>
                    <a:pt x="609" y="2545"/>
                  </a:lnTo>
                  <a:lnTo>
                    <a:pt x="719" y="2619"/>
                  </a:lnTo>
                  <a:lnTo>
                    <a:pt x="848" y="2674"/>
                  </a:lnTo>
                  <a:lnTo>
                    <a:pt x="977" y="2711"/>
                  </a:lnTo>
                  <a:lnTo>
                    <a:pt x="1107" y="2748"/>
                  </a:lnTo>
                  <a:lnTo>
                    <a:pt x="1254" y="2766"/>
                  </a:lnTo>
                  <a:lnTo>
                    <a:pt x="1402" y="2785"/>
                  </a:lnTo>
                  <a:lnTo>
                    <a:pt x="1549" y="2766"/>
                  </a:lnTo>
                  <a:lnTo>
                    <a:pt x="1697" y="2748"/>
                  </a:lnTo>
                  <a:lnTo>
                    <a:pt x="1826" y="2711"/>
                  </a:lnTo>
                  <a:lnTo>
                    <a:pt x="1955" y="2656"/>
                  </a:lnTo>
                  <a:lnTo>
                    <a:pt x="2065" y="2601"/>
                  </a:lnTo>
                  <a:lnTo>
                    <a:pt x="2194" y="2527"/>
                  </a:lnTo>
                  <a:lnTo>
                    <a:pt x="2287" y="2453"/>
                  </a:lnTo>
                  <a:lnTo>
                    <a:pt x="2397" y="2361"/>
                  </a:lnTo>
                  <a:lnTo>
                    <a:pt x="2471" y="2269"/>
                  </a:lnTo>
                  <a:lnTo>
                    <a:pt x="2563" y="2158"/>
                  </a:lnTo>
                  <a:lnTo>
                    <a:pt x="2618" y="2029"/>
                  </a:lnTo>
                  <a:lnTo>
                    <a:pt x="2674" y="1918"/>
                  </a:lnTo>
                  <a:lnTo>
                    <a:pt x="2729" y="1789"/>
                  </a:lnTo>
                  <a:lnTo>
                    <a:pt x="2748" y="1642"/>
                  </a:lnTo>
                  <a:lnTo>
                    <a:pt x="2766" y="1513"/>
                  </a:lnTo>
                  <a:lnTo>
                    <a:pt x="2766" y="1365"/>
                  </a:lnTo>
                  <a:lnTo>
                    <a:pt x="2766" y="1218"/>
                  </a:lnTo>
                  <a:lnTo>
                    <a:pt x="2748" y="1070"/>
                  </a:lnTo>
                  <a:lnTo>
                    <a:pt x="2711" y="941"/>
                  </a:lnTo>
                  <a:lnTo>
                    <a:pt x="2655" y="812"/>
                  </a:lnTo>
                  <a:lnTo>
                    <a:pt x="2600" y="701"/>
                  </a:lnTo>
                  <a:lnTo>
                    <a:pt x="2545" y="591"/>
                  </a:lnTo>
                  <a:lnTo>
                    <a:pt x="2452" y="480"/>
                  </a:lnTo>
                  <a:lnTo>
                    <a:pt x="2360" y="388"/>
                  </a:lnTo>
                  <a:lnTo>
                    <a:pt x="2268" y="296"/>
                  </a:lnTo>
                  <a:lnTo>
                    <a:pt x="2176" y="222"/>
                  </a:lnTo>
                  <a:lnTo>
                    <a:pt x="2047" y="167"/>
                  </a:lnTo>
                  <a:lnTo>
                    <a:pt x="1936" y="111"/>
                  </a:lnTo>
                  <a:lnTo>
                    <a:pt x="1807" y="56"/>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6" name="Google Shape;5106;p21"/>
            <p:cNvSpPr/>
            <p:nvPr/>
          </p:nvSpPr>
          <p:spPr>
            <a:xfrm>
              <a:off x="5404200" y="925400"/>
              <a:ext cx="69625" cy="69175"/>
            </a:xfrm>
            <a:custGeom>
              <a:avLst/>
              <a:gdLst/>
              <a:ahLst/>
              <a:cxnLst/>
              <a:rect l="l" t="t" r="r" b="b"/>
              <a:pathLst>
                <a:path w="2785" h="2767" extrusionOk="0">
                  <a:moveTo>
                    <a:pt x="1254" y="0"/>
                  </a:moveTo>
                  <a:lnTo>
                    <a:pt x="1125" y="19"/>
                  </a:lnTo>
                  <a:lnTo>
                    <a:pt x="978" y="56"/>
                  </a:lnTo>
                  <a:lnTo>
                    <a:pt x="848" y="93"/>
                  </a:lnTo>
                  <a:lnTo>
                    <a:pt x="719" y="148"/>
                  </a:lnTo>
                  <a:lnTo>
                    <a:pt x="609" y="222"/>
                  </a:lnTo>
                  <a:lnTo>
                    <a:pt x="498" y="295"/>
                  </a:lnTo>
                  <a:lnTo>
                    <a:pt x="406" y="388"/>
                  </a:lnTo>
                  <a:lnTo>
                    <a:pt x="314" y="480"/>
                  </a:lnTo>
                  <a:lnTo>
                    <a:pt x="240" y="590"/>
                  </a:lnTo>
                  <a:lnTo>
                    <a:pt x="166" y="701"/>
                  </a:lnTo>
                  <a:lnTo>
                    <a:pt x="111" y="830"/>
                  </a:lnTo>
                  <a:lnTo>
                    <a:pt x="56" y="959"/>
                  </a:lnTo>
                  <a:lnTo>
                    <a:pt x="19" y="1088"/>
                  </a:lnTo>
                  <a:lnTo>
                    <a:pt x="0" y="1236"/>
                  </a:lnTo>
                  <a:lnTo>
                    <a:pt x="0" y="1383"/>
                  </a:lnTo>
                  <a:lnTo>
                    <a:pt x="0" y="1531"/>
                  </a:lnTo>
                  <a:lnTo>
                    <a:pt x="19" y="1660"/>
                  </a:lnTo>
                  <a:lnTo>
                    <a:pt x="56" y="1789"/>
                  </a:lnTo>
                  <a:lnTo>
                    <a:pt x="93" y="1918"/>
                  </a:lnTo>
                  <a:lnTo>
                    <a:pt x="148" y="2047"/>
                  </a:lnTo>
                  <a:lnTo>
                    <a:pt x="222" y="2158"/>
                  </a:lnTo>
                  <a:lnTo>
                    <a:pt x="295" y="2268"/>
                  </a:lnTo>
                  <a:lnTo>
                    <a:pt x="388" y="2360"/>
                  </a:lnTo>
                  <a:lnTo>
                    <a:pt x="480" y="2453"/>
                  </a:lnTo>
                  <a:lnTo>
                    <a:pt x="572" y="2526"/>
                  </a:lnTo>
                  <a:lnTo>
                    <a:pt x="683" y="2600"/>
                  </a:lnTo>
                  <a:lnTo>
                    <a:pt x="812" y="2655"/>
                  </a:lnTo>
                  <a:lnTo>
                    <a:pt x="941" y="2711"/>
                  </a:lnTo>
                  <a:lnTo>
                    <a:pt x="1070" y="2748"/>
                  </a:lnTo>
                  <a:lnTo>
                    <a:pt x="1199" y="2766"/>
                  </a:lnTo>
                  <a:lnTo>
                    <a:pt x="1494" y="2766"/>
                  </a:lnTo>
                  <a:lnTo>
                    <a:pt x="1623" y="2748"/>
                  </a:lnTo>
                  <a:lnTo>
                    <a:pt x="1770" y="2729"/>
                  </a:lnTo>
                  <a:lnTo>
                    <a:pt x="1899" y="2674"/>
                  </a:lnTo>
                  <a:lnTo>
                    <a:pt x="2029" y="2637"/>
                  </a:lnTo>
                  <a:lnTo>
                    <a:pt x="2139" y="2563"/>
                  </a:lnTo>
                  <a:lnTo>
                    <a:pt x="2250" y="2489"/>
                  </a:lnTo>
                  <a:lnTo>
                    <a:pt x="2360" y="2397"/>
                  </a:lnTo>
                  <a:lnTo>
                    <a:pt x="2453" y="2305"/>
                  </a:lnTo>
                  <a:lnTo>
                    <a:pt x="2526" y="2194"/>
                  </a:lnTo>
                  <a:lnTo>
                    <a:pt x="2600" y="2084"/>
                  </a:lnTo>
                  <a:lnTo>
                    <a:pt x="2655" y="1973"/>
                  </a:lnTo>
                  <a:lnTo>
                    <a:pt x="2711" y="1844"/>
                  </a:lnTo>
                  <a:lnTo>
                    <a:pt x="2748" y="1697"/>
                  </a:lnTo>
                  <a:lnTo>
                    <a:pt x="2766" y="1568"/>
                  </a:lnTo>
                  <a:lnTo>
                    <a:pt x="2784" y="1420"/>
                  </a:lnTo>
                  <a:lnTo>
                    <a:pt x="2766" y="1273"/>
                  </a:lnTo>
                  <a:lnTo>
                    <a:pt x="2748" y="1125"/>
                  </a:lnTo>
                  <a:lnTo>
                    <a:pt x="2729" y="996"/>
                  </a:lnTo>
                  <a:lnTo>
                    <a:pt x="2674" y="867"/>
                  </a:lnTo>
                  <a:lnTo>
                    <a:pt x="2619" y="738"/>
                  </a:lnTo>
                  <a:lnTo>
                    <a:pt x="2563" y="627"/>
                  </a:lnTo>
                  <a:lnTo>
                    <a:pt x="2489" y="517"/>
                  </a:lnTo>
                  <a:lnTo>
                    <a:pt x="2397" y="406"/>
                  </a:lnTo>
                  <a:lnTo>
                    <a:pt x="2305" y="314"/>
                  </a:lnTo>
                  <a:lnTo>
                    <a:pt x="2194" y="240"/>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7" name="Google Shape;5107;p21"/>
            <p:cNvSpPr/>
            <p:nvPr/>
          </p:nvSpPr>
          <p:spPr>
            <a:xfrm>
              <a:off x="5470100" y="1016675"/>
              <a:ext cx="68725" cy="69150"/>
            </a:xfrm>
            <a:custGeom>
              <a:avLst/>
              <a:gdLst/>
              <a:ahLst/>
              <a:cxnLst/>
              <a:rect l="l" t="t" r="r" b="b"/>
              <a:pathLst>
                <a:path w="2749" h="2766" extrusionOk="0">
                  <a:moveTo>
                    <a:pt x="1384" y="0"/>
                  </a:moveTo>
                  <a:lnTo>
                    <a:pt x="1236" y="19"/>
                  </a:lnTo>
                  <a:lnTo>
                    <a:pt x="1107" y="37"/>
                  </a:lnTo>
                  <a:lnTo>
                    <a:pt x="978" y="74"/>
                  </a:lnTo>
                  <a:lnTo>
                    <a:pt x="849" y="111"/>
                  </a:lnTo>
                  <a:lnTo>
                    <a:pt x="720" y="166"/>
                  </a:lnTo>
                  <a:lnTo>
                    <a:pt x="609" y="240"/>
                  </a:lnTo>
                  <a:lnTo>
                    <a:pt x="499" y="314"/>
                  </a:lnTo>
                  <a:lnTo>
                    <a:pt x="407" y="406"/>
                  </a:lnTo>
                  <a:lnTo>
                    <a:pt x="314" y="498"/>
                  </a:lnTo>
                  <a:lnTo>
                    <a:pt x="241" y="590"/>
                  </a:lnTo>
                  <a:lnTo>
                    <a:pt x="167" y="701"/>
                  </a:lnTo>
                  <a:lnTo>
                    <a:pt x="112" y="830"/>
                  </a:lnTo>
                  <a:lnTo>
                    <a:pt x="75" y="959"/>
                  </a:lnTo>
                  <a:lnTo>
                    <a:pt x="38" y="1088"/>
                  </a:lnTo>
                  <a:lnTo>
                    <a:pt x="1" y="1217"/>
                  </a:lnTo>
                  <a:lnTo>
                    <a:pt x="1" y="1365"/>
                  </a:lnTo>
                  <a:lnTo>
                    <a:pt x="1" y="1512"/>
                  </a:lnTo>
                  <a:lnTo>
                    <a:pt x="19" y="1641"/>
                  </a:lnTo>
                  <a:lnTo>
                    <a:pt x="56" y="1770"/>
                  </a:lnTo>
                  <a:lnTo>
                    <a:pt x="93" y="1899"/>
                  </a:lnTo>
                  <a:lnTo>
                    <a:pt x="148" y="2028"/>
                  </a:lnTo>
                  <a:lnTo>
                    <a:pt x="222" y="2139"/>
                  </a:lnTo>
                  <a:lnTo>
                    <a:pt x="296" y="2250"/>
                  </a:lnTo>
                  <a:lnTo>
                    <a:pt x="370" y="2342"/>
                  </a:lnTo>
                  <a:lnTo>
                    <a:pt x="480" y="2434"/>
                  </a:lnTo>
                  <a:lnTo>
                    <a:pt x="573" y="2526"/>
                  </a:lnTo>
                  <a:lnTo>
                    <a:pt x="683" y="2581"/>
                  </a:lnTo>
                  <a:lnTo>
                    <a:pt x="812" y="2655"/>
                  </a:lnTo>
                  <a:lnTo>
                    <a:pt x="923" y="2692"/>
                  </a:lnTo>
                  <a:lnTo>
                    <a:pt x="1070" y="2729"/>
                  </a:lnTo>
                  <a:lnTo>
                    <a:pt x="1199" y="2747"/>
                  </a:lnTo>
                  <a:lnTo>
                    <a:pt x="1347" y="2766"/>
                  </a:lnTo>
                  <a:lnTo>
                    <a:pt x="1494" y="2766"/>
                  </a:lnTo>
                  <a:lnTo>
                    <a:pt x="1624" y="2747"/>
                  </a:lnTo>
                  <a:lnTo>
                    <a:pt x="1771" y="2711"/>
                  </a:lnTo>
                  <a:lnTo>
                    <a:pt x="1900" y="2674"/>
                  </a:lnTo>
                  <a:lnTo>
                    <a:pt x="2011" y="2618"/>
                  </a:lnTo>
                  <a:lnTo>
                    <a:pt x="2140" y="2545"/>
                  </a:lnTo>
                  <a:lnTo>
                    <a:pt x="2250" y="2471"/>
                  </a:lnTo>
                  <a:lnTo>
                    <a:pt x="2343" y="2379"/>
                  </a:lnTo>
                  <a:lnTo>
                    <a:pt x="2435" y="2286"/>
                  </a:lnTo>
                  <a:lnTo>
                    <a:pt x="2509" y="2176"/>
                  </a:lnTo>
                  <a:lnTo>
                    <a:pt x="2582" y="2065"/>
                  </a:lnTo>
                  <a:lnTo>
                    <a:pt x="2656" y="1936"/>
                  </a:lnTo>
                  <a:lnTo>
                    <a:pt x="2693" y="1807"/>
                  </a:lnTo>
                  <a:lnTo>
                    <a:pt x="2730" y="1678"/>
                  </a:lnTo>
                  <a:lnTo>
                    <a:pt x="2748" y="1530"/>
                  </a:lnTo>
                  <a:lnTo>
                    <a:pt x="2748" y="1383"/>
                  </a:lnTo>
                  <a:lnTo>
                    <a:pt x="2748" y="1235"/>
                  </a:lnTo>
                  <a:lnTo>
                    <a:pt x="2730" y="1106"/>
                  </a:lnTo>
                  <a:lnTo>
                    <a:pt x="2693" y="977"/>
                  </a:lnTo>
                  <a:lnTo>
                    <a:pt x="2656" y="848"/>
                  </a:lnTo>
                  <a:lnTo>
                    <a:pt x="2601" y="719"/>
                  </a:lnTo>
                  <a:lnTo>
                    <a:pt x="2527" y="609"/>
                  </a:lnTo>
                  <a:lnTo>
                    <a:pt x="2453" y="498"/>
                  </a:lnTo>
                  <a:lnTo>
                    <a:pt x="2361" y="406"/>
                  </a:lnTo>
                  <a:lnTo>
                    <a:pt x="2269" y="314"/>
                  </a:lnTo>
                  <a:lnTo>
                    <a:pt x="2158" y="240"/>
                  </a:lnTo>
                  <a:lnTo>
                    <a:pt x="2048" y="166"/>
                  </a:lnTo>
                  <a:lnTo>
                    <a:pt x="1919" y="111"/>
                  </a:lnTo>
                  <a:lnTo>
                    <a:pt x="1808" y="74"/>
                  </a:lnTo>
                  <a:lnTo>
                    <a:pt x="1660" y="37"/>
                  </a:lnTo>
                  <a:lnTo>
                    <a:pt x="1531" y="19"/>
                  </a:lnTo>
                  <a:lnTo>
                    <a:pt x="13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8" name="Google Shape;5108;p21"/>
            <p:cNvSpPr/>
            <p:nvPr/>
          </p:nvSpPr>
          <p:spPr>
            <a:xfrm>
              <a:off x="6397550" y="1363300"/>
              <a:ext cx="3700" cy="32300"/>
            </a:xfrm>
            <a:custGeom>
              <a:avLst/>
              <a:gdLst/>
              <a:ahLst/>
              <a:cxnLst/>
              <a:rect l="l" t="t" r="r" b="b"/>
              <a:pathLst>
                <a:path w="148" h="1292" extrusionOk="0">
                  <a:moveTo>
                    <a:pt x="148" y="1"/>
                  </a:moveTo>
                  <a:lnTo>
                    <a:pt x="93" y="148"/>
                  </a:lnTo>
                  <a:lnTo>
                    <a:pt x="37" y="296"/>
                  </a:lnTo>
                  <a:lnTo>
                    <a:pt x="1" y="443"/>
                  </a:lnTo>
                  <a:lnTo>
                    <a:pt x="1" y="591"/>
                  </a:lnTo>
                  <a:lnTo>
                    <a:pt x="1" y="793"/>
                  </a:lnTo>
                  <a:lnTo>
                    <a:pt x="37" y="959"/>
                  </a:lnTo>
                  <a:lnTo>
                    <a:pt x="74" y="1125"/>
                  </a:lnTo>
                  <a:lnTo>
                    <a:pt x="148" y="1291"/>
                  </a:lnTo>
                  <a:lnTo>
                    <a:pt x="1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9" name="Google Shape;5109;p21"/>
            <p:cNvSpPr/>
            <p:nvPr/>
          </p:nvSpPr>
          <p:spPr>
            <a:xfrm>
              <a:off x="5090275" y="377775"/>
              <a:ext cx="69175" cy="68725"/>
            </a:xfrm>
            <a:custGeom>
              <a:avLst/>
              <a:gdLst/>
              <a:ahLst/>
              <a:cxnLst/>
              <a:rect l="l" t="t" r="r" b="b"/>
              <a:pathLst>
                <a:path w="2767" h="2749" extrusionOk="0">
                  <a:moveTo>
                    <a:pt x="1292" y="1"/>
                  </a:moveTo>
                  <a:lnTo>
                    <a:pt x="1144" y="19"/>
                  </a:lnTo>
                  <a:lnTo>
                    <a:pt x="1015" y="38"/>
                  </a:lnTo>
                  <a:lnTo>
                    <a:pt x="886" y="75"/>
                  </a:lnTo>
                  <a:lnTo>
                    <a:pt x="757" y="130"/>
                  </a:lnTo>
                  <a:lnTo>
                    <a:pt x="646" y="204"/>
                  </a:lnTo>
                  <a:lnTo>
                    <a:pt x="536" y="277"/>
                  </a:lnTo>
                  <a:lnTo>
                    <a:pt x="425" y="370"/>
                  </a:lnTo>
                  <a:lnTo>
                    <a:pt x="333" y="462"/>
                  </a:lnTo>
                  <a:lnTo>
                    <a:pt x="259" y="572"/>
                  </a:lnTo>
                  <a:lnTo>
                    <a:pt x="185" y="683"/>
                  </a:lnTo>
                  <a:lnTo>
                    <a:pt x="130" y="794"/>
                  </a:lnTo>
                  <a:lnTo>
                    <a:pt x="75" y="923"/>
                  </a:lnTo>
                  <a:lnTo>
                    <a:pt x="38" y="1070"/>
                  </a:lnTo>
                  <a:lnTo>
                    <a:pt x="19" y="1199"/>
                  </a:lnTo>
                  <a:lnTo>
                    <a:pt x="1" y="1347"/>
                  </a:lnTo>
                  <a:lnTo>
                    <a:pt x="19" y="1494"/>
                  </a:lnTo>
                  <a:lnTo>
                    <a:pt x="38" y="1623"/>
                  </a:lnTo>
                  <a:lnTo>
                    <a:pt x="56" y="1752"/>
                  </a:lnTo>
                  <a:lnTo>
                    <a:pt x="93" y="1881"/>
                  </a:lnTo>
                  <a:lnTo>
                    <a:pt x="148" y="2011"/>
                  </a:lnTo>
                  <a:lnTo>
                    <a:pt x="222" y="2121"/>
                  </a:lnTo>
                  <a:lnTo>
                    <a:pt x="296" y="2232"/>
                  </a:lnTo>
                  <a:lnTo>
                    <a:pt x="388" y="2324"/>
                  </a:lnTo>
                  <a:lnTo>
                    <a:pt x="480" y="2416"/>
                  </a:lnTo>
                  <a:lnTo>
                    <a:pt x="573" y="2508"/>
                  </a:lnTo>
                  <a:lnTo>
                    <a:pt x="683" y="2564"/>
                  </a:lnTo>
                  <a:lnTo>
                    <a:pt x="812" y="2637"/>
                  </a:lnTo>
                  <a:lnTo>
                    <a:pt x="923" y="2674"/>
                  </a:lnTo>
                  <a:lnTo>
                    <a:pt x="1052" y="2711"/>
                  </a:lnTo>
                  <a:lnTo>
                    <a:pt x="1199" y="2748"/>
                  </a:lnTo>
                  <a:lnTo>
                    <a:pt x="1476" y="2748"/>
                  </a:lnTo>
                  <a:lnTo>
                    <a:pt x="1623" y="2730"/>
                  </a:lnTo>
                  <a:lnTo>
                    <a:pt x="1753" y="2711"/>
                  </a:lnTo>
                  <a:lnTo>
                    <a:pt x="1900" y="2656"/>
                  </a:lnTo>
                  <a:lnTo>
                    <a:pt x="2011" y="2601"/>
                  </a:lnTo>
                  <a:lnTo>
                    <a:pt x="2140" y="2545"/>
                  </a:lnTo>
                  <a:lnTo>
                    <a:pt x="2250" y="2471"/>
                  </a:lnTo>
                  <a:lnTo>
                    <a:pt x="2343" y="2379"/>
                  </a:lnTo>
                  <a:lnTo>
                    <a:pt x="2435" y="2287"/>
                  </a:lnTo>
                  <a:lnTo>
                    <a:pt x="2527" y="2176"/>
                  </a:lnTo>
                  <a:lnTo>
                    <a:pt x="2601" y="2066"/>
                  </a:lnTo>
                  <a:lnTo>
                    <a:pt x="2656" y="1955"/>
                  </a:lnTo>
                  <a:lnTo>
                    <a:pt x="2693" y="1826"/>
                  </a:lnTo>
                  <a:lnTo>
                    <a:pt x="2730" y="1679"/>
                  </a:lnTo>
                  <a:lnTo>
                    <a:pt x="2767" y="1550"/>
                  </a:lnTo>
                  <a:lnTo>
                    <a:pt x="2767" y="1402"/>
                  </a:lnTo>
                  <a:lnTo>
                    <a:pt x="2767" y="1255"/>
                  </a:lnTo>
                  <a:lnTo>
                    <a:pt x="2748" y="1126"/>
                  </a:lnTo>
                  <a:lnTo>
                    <a:pt x="2711" y="978"/>
                  </a:lnTo>
                  <a:lnTo>
                    <a:pt x="2674" y="849"/>
                  </a:lnTo>
                  <a:lnTo>
                    <a:pt x="2619" y="738"/>
                  </a:lnTo>
                  <a:lnTo>
                    <a:pt x="2564" y="628"/>
                  </a:lnTo>
                  <a:lnTo>
                    <a:pt x="2490" y="517"/>
                  </a:lnTo>
                  <a:lnTo>
                    <a:pt x="2398" y="406"/>
                  </a:lnTo>
                  <a:lnTo>
                    <a:pt x="2306" y="333"/>
                  </a:lnTo>
                  <a:lnTo>
                    <a:pt x="2195" y="240"/>
                  </a:lnTo>
                  <a:lnTo>
                    <a:pt x="2084" y="167"/>
                  </a:lnTo>
                  <a:lnTo>
                    <a:pt x="1974" y="111"/>
                  </a:lnTo>
                  <a:lnTo>
                    <a:pt x="1845" y="56"/>
                  </a:lnTo>
                  <a:lnTo>
                    <a:pt x="1716" y="19"/>
                  </a:lnTo>
                  <a:lnTo>
                    <a:pt x="15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0" name="Google Shape;5110;p21"/>
            <p:cNvSpPr/>
            <p:nvPr/>
          </p:nvSpPr>
          <p:spPr>
            <a:xfrm>
              <a:off x="5841175" y="1248075"/>
              <a:ext cx="68700" cy="69150"/>
            </a:xfrm>
            <a:custGeom>
              <a:avLst/>
              <a:gdLst/>
              <a:ahLst/>
              <a:cxnLst/>
              <a:rect l="l" t="t" r="r" b="b"/>
              <a:pathLst>
                <a:path w="2748" h="2766" extrusionOk="0">
                  <a:moveTo>
                    <a:pt x="1236" y="0"/>
                  </a:moveTo>
                  <a:lnTo>
                    <a:pt x="1107" y="19"/>
                  </a:lnTo>
                  <a:lnTo>
                    <a:pt x="959" y="55"/>
                  </a:lnTo>
                  <a:lnTo>
                    <a:pt x="830" y="92"/>
                  </a:lnTo>
                  <a:lnTo>
                    <a:pt x="720" y="148"/>
                  </a:lnTo>
                  <a:lnTo>
                    <a:pt x="591" y="221"/>
                  </a:lnTo>
                  <a:lnTo>
                    <a:pt x="498" y="295"/>
                  </a:lnTo>
                  <a:lnTo>
                    <a:pt x="388" y="387"/>
                  </a:lnTo>
                  <a:lnTo>
                    <a:pt x="296" y="498"/>
                  </a:lnTo>
                  <a:lnTo>
                    <a:pt x="222" y="590"/>
                  </a:lnTo>
                  <a:lnTo>
                    <a:pt x="148" y="719"/>
                  </a:lnTo>
                  <a:lnTo>
                    <a:pt x="93" y="830"/>
                  </a:lnTo>
                  <a:lnTo>
                    <a:pt x="56" y="959"/>
                  </a:lnTo>
                  <a:lnTo>
                    <a:pt x="19" y="1106"/>
                  </a:lnTo>
                  <a:lnTo>
                    <a:pt x="1" y="1235"/>
                  </a:lnTo>
                  <a:lnTo>
                    <a:pt x="1" y="1383"/>
                  </a:lnTo>
                  <a:lnTo>
                    <a:pt x="1" y="1530"/>
                  </a:lnTo>
                  <a:lnTo>
                    <a:pt x="19" y="1678"/>
                  </a:lnTo>
                  <a:lnTo>
                    <a:pt x="56" y="1807"/>
                  </a:lnTo>
                  <a:lnTo>
                    <a:pt x="93" y="1918"/>
                  </a:lnTo>
                  <a:lnTo>
                    <a:pt x="167" y="2047"/>
                  </a:lnTo>
                  <a:lnTo>
                    <a:pt x="222" y="2157"/>
                  </a:lnTo>
                  <a:lnTo>
                    <a:pt x="296" y="2268"/>
                  </a:lnTo>
                  <a:lnTo>
                    <a:pt x="388" y="2360"/>
                  </a:lnTo>
                  <a:lnTo>
                    <a:pt x="480" y="2452"/>
                  </a:lnTo>
                  <a:lnTo>
                    <a:pt x="591" y="2526"/>
                  </a:lnTo>
                  <a:lnTo>
                    <a:pt x="701" y="2600"/>
                  </a:lnTo>
                  <a:lnTo>
                    <a:pt x="830" y="2655"/>
                  </a:lnTo>
                  <a:lnTo>
                    <a:pt x="941" y="2692"/>
                  </a:lnTo>
                  <a:lnTo>
                    <a:pt x="1089" y="2729"/>
                  </a:lnTo>
                  <a:lnTo>
                    <a:pt x="1218" y="2747"/>
                  </a:lnTo>
                  <a:lnTo>
                    <a:pt x="1365" y="2766"/>
                  </a:lnTo>
                  <a:lnTo>
                    <a:pt x="1513" y="2747"/>
                  </a:lnTo>
                  <a:lnTo>
                    <a:pt x="1642" y="2729"/>
                  </a:lnTo>
                  <a:lnTo>
                    <a:pt x="1789" y="2692"/>
                  </a:lnTo>
                  <a:lnTo>
                    <a:pt x="1918" y="2655"/>
                  </a:lnTo>
                  <a:lnTo>
                    <a:pt x="2029" y="2600"/>
                  </a:lnTo>
                  <a:lnTo>
                    <a:pt x="2158" y="2526"/>
                  </a:lnTo>
                  <a:lnTo>
                    <a:pt x="2250" y="2452"/>
                  </a:lnTo>
                  <a:lnTo>
                    <a:pt x="2361" y="2360"/>
                  </a:lnTo>
                  <a:lnTo>
                    <a:pt x="2453" y="2268"/>
                  </a:lnTo>
                  <a:lnTo>
                    <a:pt x="2527" y="2157"/>
                  </a:lnTo>
                  <a:lnTo>
                    <a:pt x="2600" y="2047"/>
                  </a:lnTo>
                  <a:lnTo>
                    <a:pt x="2656" y="1918"/>
                  </a:lnTo>
                  <a:lnTo>
                    <a:pt x="2693" y="1789"/>
                  </a:lnTo>
                  <a:lnTo>
                    <a:pt x="2730" y="1660"/>
                  </a:lnTo>
                  <a:lnTo>
                    <a:pt x="2748" y="1512"/>
                  </a:lnTo>
                  <a:lnTo>
                    <a:pt x="2748" y="1364"/>
                  </a:lnTo>
                  <a:lnTo>
                    <a:pt x="2748" y="1217"/>
                  </a:lnTo>
                  <a:lnTo>
                    <a:pt x="2730" y="1088"/>
                  </a:lnTo>
                  <a:lnTo>
                    <a:pt x="2693" y="959"/>
                  </a:lnTo>
                  <a:lnTo>
                    <a:pt x="2656" y="830"/>
                  </a:lnTo>
                  <a:lnTo>
                    <a:pt x="2582" y="701"/>
                  </a:lnTo>
                  <a:lnTo>
                    <a:pt x="2527" y="590"/>
                  </a:lnTo>
                  <a:lnTo>
                    <a:pt x="2453" y="498"/>
                  </a:lnTo>
                  <a:lnTo>
                    <a:pt x="2361" y="387"/>
                  </a:lnTo>
                  <a:lnTo>
                    <a:pt x="2269" y="314"/>
                  </a:lnTo>
                  <a:lnTo>
                    <a:pt x="2158" y="221"/>
                  </a:lnTo>
                  <a:lnTo>
                    <a:pt x="2047" y="166"/>
                  </a:lnTo>
                  <a:lnTo>
                    <a:pt x="1918" y="111"/>
                  </a:lnTo>
                  <a:lnTo>
                    <a:pt x="1808" y="55"/>
                  </a:lnTo>
                  <a:lnTo>
                    <a:pt x="1660"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1" name="Google Shape;5111;p21"/>
            <p:cNvSpPr/>
            <p:nvPr/>
          </p:nvSpPr>
          <p:spPr>
            <a:xfrm>
              <a:off x="5141925" y="548800"/>
              <a:ext cx="68700" cy="69175"/>
            </a:xfrm>
            <a:custGeom>
              <a:avLst/>
              <a:gdLst/>
              <a:ahLst/>
              <a:cxnLst/>
              <a:rect l="l" t="t" r="r" b="b"/>
              <a:pathLst>
                <a:path w="2748" h="2767" extrusionOk="0">
                  <a:moveTo>
                    <a:pt x="1364" y="0"/>
                  </a:moveTo>
                  <a:lnTo>
                    <a:pt x="1217" y="19"/>
                  </a:lnTo>
                  <a:lnTo>
                    <a:pt x="1088" y="37"/>
                  </a:lnTo>
                  <a:lnTo>
                    <a:pt x="940" y="74"/>
                  </a:lnTo>
                  <a:lnTo>
                    <a:pt x="830" y="111"/>
                  </a:lnTo>
                  <a:lnTo>
                    <a:pt x="701" y="166"/>
                  </a:lnTo>
                  <a:lnTo>
                    <a:pt x="590" y="240"/>
                  </a:lnTo>
                  <a:lnTo>
                    <a:pt x="479" y="314"/>
                  </a:lnTo>
                  <a:lnTo>
                    <a:pt x="387" y="406"/>
                  </a:lnTo>
                  <a:lnTo>
                    <a:pt x="295" y="498"/>
                  </a:lnTo>
                  <a:lnTo>
                    <a:pt x="221" y="609"/>
                  </a:lnTo>
                  <a:lnTo>
                    <a:pt x="166" y="719"/>
                  </a:lnTo>
                  <a:lnTo>
                    <a:pt x="111" y="848"/>
                  </a:lnTo>
                  <a:lnTo>
                    <a:pt x="55" y="978"/>
                  </a:lnTo>
                  <a:lnTo>
                    <a:pt x="18" y="1107"/>
                  </a:lnTo>
                  <a:lnTo>
                    <a:pt x="0" y="1236"/>
                  </a:lnTo>
                  <a:lnTo>
                    <a:pt x="0" y="1383"/>
                  </a:lnTo>
                  <a:lnTo>
                    <a:pt x="0" y="1531"/>
                  </a:lnTo>
                  <a:lnTo>
                    <a:pt x="18" y="1660"/>
                  </a:lnTo>
                  <a:lnTo>
                    <a:pt x="55" y="1789"/>
                  </a:lnTo>
                  <a:lnTo>
                    <a:pt x="111" y="1918"/>
                  </a:lnTo>
                  <a:lnTo>
                    <a:pt x="166" y="2047"/>
                  </a:lnTo>
                  <a:lnTo>
                    <a:pt x="240" y="2158"/>
                  </a:lnTo>
                  <a:lnTo>
                    <a:pt x="313" y="2268"/>
                  </a:lnTo>
                  <a:lnTo>
                    <a:pt x="406" y="2360"/>
                  </a:lnTo>
                  <a:lnTo>
                    <a:pt x="498" y="2453"/>
                  </a:lnTo>
                  <a:lnTo>
                    <a:pt x="590" y="2526"/>
                  </a:lnTo>
                  <a:lnTo>
                    <a:pt x="719" y="2600"/>
                  </a:lnTo>
                  <a:lnTo>
                    <a:pt x="830" y="2655"/>
                  </a:lnTo>
                  <a:lnTo>
                    <a:pt x="959" y="2692"/>
                  </a:lnTo>
                  <a:lnTo>
                    <a:pt x="1088" y="2729"/>
                  </a:lnTo>
                  <a:lnTo>
                    <a:pt x="1217" y="2748"/>
                  </a:lnTo>
                  <a:lnTo>
                    <a:pt x="1364" y="2766"/>
                  </a:lnTo>
                  <a:lnTo>
                    <a:pt x="1512" y="2748"/>
                  </a:lnTo>
                  <a:lnTo>
                    <a:pt x="1659" y="2729"/>
                  </a:lnTo>
                  <a:lnTo>
                    <a:pt x="1789" y="2692"/>
                  </a:lnTo>
                  <a:lnTo>
                    <a:pt x="1918" y="2655"/>
                  </a:lnTo>
                  <a:lnTo>
                    <a:pt x="2047" y="2600"/>
                  </a:lnTo>
                  <a:lnTo>
                    <a:pt x="2157" y="2526"/>
                  </a:lnTo>
                  <a:lnTo>
                    <a:pt x="2268" y="2434"/>
                  </a:lnTo>
                  <a:lnTo>
                    <a:pt x="2360" y="2360"/>
                  </a:lnTo>
                  <a:lnTo>
                    <a:pt x="2452" y="2250"/>
                  </a:lnTo>
                  <a:lnTo>
                    <a:pt x="2526" y="2139"/>
                  </a:lnTo>
                  <a:lnTo>
                    <a:pt x="2600" y="2029"/>
                  </a:lnTo>
                  <a:lnTo>
                    <a:pt x="2655" y="1899"/>
                  </a:lnTo>
                  <a:lnTo>
                    <a:pt x="2692" y="1770"/>
                  </a:lnTo>
                  <a:lnTo>
                    <a:pt x="2729" y="1641"/>
                  </a:lnTo>
                  <a:lnTo>
                    <a:pt x="2747" y="1494"/>
                  </a:lnTo>
                  <a:lnTo>
                    <a:pt x="2747" y="1346"/>
                  </a:lnTo>
                  <a:lnTo>
                    <a:pt x="2747" y="1199"/>
                  </a:lnTo>
                  <a:lnTo>
                    <a:pt x="2729" y="1070"/>
                  </a:lnTo>
                  <a:lnTo>
                    <a:pt x="2692" y="941"/>
                  </a:lnTo>
                  <a:lnTo>
                    <a:pt x="2637" y="812"/>
                  </a:lnTo>
                  <a:lnTo>
                    <a:pt x="2581" y="701"/>
                  </a:lnTo>
                  <a:lnTo>
                    <a:pt x="2508" y="590"/>
                  </a:lnTo>
                  <a:lnTo>
                    <a:pt x="2434" y="480"/>
                  </a:lnTo>
                  <a:lnTo>
                    <a:pt x="2342" y="388"/>
                  </a:lnTo>
                  <a:lnTo>
                    <a:pt x="2249" y="295"/>
                  </a:lnTo>
                  <a:lnTo>
                    <a:pt x="2139" y="222"/>
                  </a:lnTo>
                  <a:lnTo>
                    <a:pt x="2028" y="148"/>
                  </a:lnTo>
                  <a:lnTo>
                    <a:pt x="1899" y="93"/>
                  </a:lnTo>
                  <a:lnTo>
                    <a:pt x="1770" y="56"/>
                  </a:lnTo>
                  <a:lnTo>
                    <a:pt x="1641" y="19"/>
                  </a:lnTo>
                  <a:lnTo>
                    <a:pt x="14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2" name="Google Shape;5112;p21"/>
            <p:cNvSpPr/>
            <p:nvPr/>
          </p:nvSpPr>
          <p:spPr>
            <a:xfrm>
              <a:off x="5615300" y="1125450"/>
              <a:ext cx="69175" cy="68700"/>
            </a:xfrm>
            <a:custGeom>
              <a:avLst/>
              <a:gdLst/>
              <a:ahLst/>
              <a:cxnLst/>
              <a:rect l="l" t="t" r="r" b="b"/>
              <a:pathLst>
                <a:path w="2767" h="2748" extrusionOk="0">
                  <a:moveTo>
                    <a:pt x="1255" y="1"/>
                  </a:moveTo>
                  <a:lnTo>
                    <a:pt x="1126" y="19"/>
                  </a:lnTo>
                  <a:lnTo>
                    <a:pt x="978" y="56"/>
                  </a:lnTo>
                  <a:lnTo>
                    <a:pt x="849" y="93"/>
                  </a:lnTo>
                  <a:lnTo>
                    <a:pt x="739" y="148"/>
                  </a:lnTo>
                  <a:lnTo>
                    <a:pt x="609" y="222"/>
                  </a:lnTo>
                  <a:lnTo>
                    <a:pt x="499" y="296"/>
                  </a:lnTo>
                  <a:lnTo>
                    <a:pt x="407" y="388"/>
                  </a:lnTo>
                  <a:lnTo>
                    <a:pt x="314" y="480"/>
                  </a:lnTo>
                  <a:lnTo>
                    <a:pt x="241" y="591"/>
                  </a:lnTo>
                  <a:lnTo>
                    <a:pt x="167" y="720"/>
                  </a:lnTo>
                  <a:lnTo>
                    <a:pt x="112" y="830"/>
                  </a:lnTo>
                  <a:lnTo>
                    <a:pt x="75" y="959"/>
                  </a:lnTo>
                  <a:lnTo>
                    <a:pt x="38" y="1107"/>
                  </a:lnTo>
                  <a:lnTo>
                    <a:pt x="19" y="1236"/>
                  </a:lnTo>
                  <a:lnTo>
                    <a:pt x="1" y="1383"/>
                  </a:lnTo>
                  <a:lnTo>
                    <a:pt x="19" y="1531"/>
                  </a:lnTo>
                  <a:lnTo>
                    <a:pt x="38" y="1660"/>
                  </a:lnTo>
                  <a:lnTo>
                    <a:pt x="75" y="1789"/>
                  </a:lnTo>
                  <a:lnTo>
                    <a:pt x="112" y="1918"/>
                  </a:lnTo>
                  <a:lnTo>
                    <a:pt x="167" y="2047"/>
                  </a:lnTo>
                  <a:lnTo>
                    <a:pt x="241" y="2158"/>
                  </a:lnTo>
                  <a:lnTo>
                    <a:pt x="314" y="2268"/>
                  </a:lnTo>
                  <a:lnTo>
                    <a:pt x="407" y="2361"/>
                  </a:lnTo>
                  <a:lnTo>
                    <a:pt x="499" y="2453"/>
                  </a:lnTo>
                  <a:lnTo>
                    <a:pt x="609" y="2527"/>
                  </a:lnTo>
                  <a:lnTo>
                    <a:pt x="720" y="2582"/>
                  </a:lnTo>
                  <a:lnTo>
                    <a:pt x="831" y="2656"/>
                  </a:lnTo>
                  <a:lnTo>
                    <a:pt x="960" y="2692"/>
                  </a:lnTo>
                  <a:lnTo>
                    <a:pt x="1089" y="2729"/>
                  </a:lnTo>
                  <a:lnTo>
                    <a:pt x="1236" y="2748"/>
                  </a:lnTo>
                  <a:lnTo>
                    <a:pt x="1513" y="2748"/>
                  </a:lnTo>
                  <a:lnTo>
                    <a:pt x="1660" y="2729"/>
                  </a:lnTo>
                  <a:lnTo>
                    <a:pt x="1808" y="2692"/>
                  </a:lnTo>
                  <a:lnTo>
                    <a:pt x="1937" y="2656"/>
                  </a:lnTo>
                  <a:lnTo>
                    <a:pt x="2048" y="2600"/>
                  </a:lnTo>
                  <a:lnTo>
                    <a:pt x="2177" y="2527"/>
                  </a:lnTo>
                  <a:lnTo>
                    <a:pt x="2269" y="2453"/>
                  </a:lnTo>
                  <a:lnTo>
                    <a:pt x="2380" y="2361"/>
                  </a:lnTo>
                  <a:lnTo>
                    <a:pt x="2472" y="2268"/>
                  </a:lnTo>
                  <a:lnTo>
                    <a:pt x="2545" y="2158"/>
                  </a:lnTo>
                  <a:lnTo>
                    <a:pt x="2619" y="2029"/>
                  </a:lnTo>
                  <a:lnTo>
                    <a:pt x="2675" y="1918"/>
                  </a:lnTo>
                  <a:lnTo>
                    <a:pt x="2711" y="1789"/>
                  </a:lnTo>
                  <a:lnTo>
                    <a:pt x="2748" y="1642"/>
                  </a:lnTo>
                  <a:lnTo>
                    <a:pt x="2767" y="1512"/>
                  </a:lnTo>
                  <a:lnTo>
                    <a:pt x="2767" y="1365"/>
                  </a:lnTo>
                  <a:lnTo>
                    <a:pt x="2767" y="1217"/>
                  </a:lnTo>
                  <a:lnTo>
                    <a:pt x="2748" y="1088"/>
                  </a:lnTo>
                  <a:lnTo>
                    <a:pt x="2711" y="959"/>
                  </a:lnTo>
                  <a:lnTo>
                    <a:pt x="2656" y="830"/>
                  </a:lnTo>
                  <a:lnTo>
                    <a:pt x="2601" y="701"/>
                  </a:lnTo>
                  <a:lnTo>
                    <a:pt x="2545" y="591"/>
                  </a:lnTo>
                  <a:lnTo>
                    <a:pt x="2472" y="480"/>
                  </a:lnTo>
                  <a:lnTo>
                    <a:pt x="2380" y="388"/>
                  </a:lnTo>
                  <a:lnTo>
                    <a:pt x="2287" y="296"/>
                  </a:lnTo>
                  <a:lnTo>
                    <a:pt x="2177" y="222"/>
                  </a:lnTo>
                  <a:lnTo>
                    <a:pt x="2066" y="166"/>
                  </a:lnTo>
                  <a:lnTo>
                    <a:pt x="1937" y="93"/>
                  </a:lnTo>
                  <a:lnTo>
                    <a:pt x="1826" y="56"/>
                  </a:lnTo>
                  <a:lnTo>
                    <a:pt x="1679" y="19"/>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3" name="Google Shape;5113;p21"/>
            <p:cNvSpPr/>
            <p:nvPr/>
          </p:nvSpPr>
          <p:spPr>
            <a:xfrm>
              <a:off x="5917700" y="1261900"/>
              <a:ext cx="69625" cy="69625"/>
            </a:xfrm>
            <a:custGeom>
              <a:avLst/>
              <a:gdLst/>
              <a:ahLst/>
              <a:cxnLst/>
              <a:rect l="l" t="t" r="r" b="b"/>
              <a:pathLst>
                <a:path w="2785" h="2785" extrusionOk="0">
                  <a:moveTo>
                    <a:pt x="1291" y="0"/>
                  </a:moveTo>
                  <a:lnTo>
                    <a:pt x="1144" y="19"/>
                  </a:lnTo>
                  <a:lnTo>
                    <a:pt x="1014" y="56"/>
                  </a:lnTo>
                  <a:lnTo>
                    <a:pt x="885" y="92"/>
                  </a:lnTo>
                  <a:lnTo>
                    <a:pt x="756" y="148"/>
                  </a:lnTo>
                  <a:lnTo>
                    <a:pt x="646" y="203"/>
                  </a:lnTo>
                  <a:lnTo>
                    <a:pt x="535" y="277"/>
                  </a:lnTo>
                  <a:lnTo>
                    <a:pt x="443" y="369"/>
                  </a:lnTo>
                  <a:lnTo>
                    <a:pt x="351" y="461"/>
                  </a:lnTo>
                  <a:lnTo>
                    <a:pt x="259" y="553"/>
                  </a:lnTo>
                  <a:lnTo>
                    <a:pt x="185" y="664"/>
                  </a:lnTo>
                  <a:lnTo>
                    <a:pt x="129" y="793"/>
                  </a:lnTo>
                  <a:lnTo>
                    <a:pt x="74" y="904"/>
                  </a:lnTo>
                  <a:lnTo>
                    <a:pt x="37" y="1051"/>
                  </a:lnTo>
                  <a:lnTo>
                    <a:pt x="19" y="1180"/>
                  </a:lnTo>
                  <a:lnTo>
                    <a:pt x="0" y="1328"/>
                  </a:lnTo>
                  <a:lnTo>
                    <a:pt x="0" y="1475"/>
                  </a:lnTo>
                  <a:lnTo>
                    <a:pt x="19" y="1604"/>
                  </a:lnTo>
                  <a:lnTo>
                    <a:pt x="37" y="1752"/>
                  </a:lnTo>
                  <a:lnTo>
                    <a:pt x="93" y="1881"/>
                  </a:lnTo>
                  <a:lnTo>
                    <a:pt x="129" y="2010"/>
                  </a:lnTo>
                  <a:lnTo>
                    <a:pt x="203" y="2139"/>
                  </a:lnTo>
                  <a:lnTo>
                    <a:pt x="277" y="2250"/>
                  </a:lnTo>
                  <a:lnTo>
                    <a:pt x="351" y="2342"/>
                  </a:lnTo>
                  <a:lnTo>
                    <a:pt x="461" y="2434"/>
                  </a:lnTo>
                  <a:lnTo>
                    <a:pt x="554" y="2526"/>
                  </a:lnTo>
                  <a:lnTo>
                    <a:pt x="664" y="2600"/>
                  </a:lnTo>
                  <a:lnTo>
                    <a:pt x="793" y="2655"/>
                  </a:lnTo>
                  <a:lnTo>
                    <a:pt x="922" y="2711"/>
                  </a:lnTo>
                  <a:lnTo>
                    <a:pt x="1051" y="2748"/>
                  </a:lnTo>
                  <a:lnTo>
                    <a:pt x="1180" y="2784"/>
                  </a:lnTo>
                  <a:lnTo>
                    <a:pt x="1475" y="2784"/>
                  </a:lnTo>
                  <a:lnTo>
                    <a:pt x="1623" y="2766"/>
                  </a:lnTo>
                  <a:lnTo>
                    <a:pt x="1770" y="2748"/>
                  </a:lnTo>
                  <a:lnTo>
                    <a:pt x="1900" y="2692"/>
                  </a:lnTo>
                  <a:lnTo>
                    <a:pt x="2029" y="2655"/>
                  </a:lnTo>
                  <a:lnTo>
                    <a:pt x="2139" y="2582"/>
                  </a:lnTo>
                  <a:lnTo>
                    <a:pt x="2250" y="2508"/>
                  </a:lnTo>
                  <a:lnTo>
                    <a:pt x="2360" y="2416"/>
                  </a:lnTo>
                  <a:lnTo>
                    <a:pt x="2453" y="2323"/>
                  </a:lnTo>
                  <a:lnTo>
                    <a:pt x="2526" y="2231"/>
                  </a:lnTo>
                  <a:lnTo>
                    <a:pt x="2600" y="2102"/>
                  </a:lnTo>
                  <a:lnTo>
                    <a:pt x="2674" y="1992"/>
                  </a:lnTo>
                  <a:lnTo>
                    <a:pt x="2711" y="1862"/>
                  </a:lnTo>
                  <a:lnTo>
                    <a:pt x="2748" y="1733"/>
                  </a:lnTo>
                  <a:lnTo>
                    <a:pt x="2785" y="1586"/>
                  </a:lnTo>
                  <a:lnTo>
                    <a:pt x="2785" y="1438"/>
                  </a:lnTo>
                  <a:lnTo>
                    <a:pt x="2785" y="1291"/>
                  </a:lnTo>
                  <a:lnTo>
                    <a:pt x="2766" y="1143"/>
                  </a:lnTo>
                  <a:lnTo>
                    <a:pt x="2748" y="1014"/>
                  </a:lnTo>
                  <a:lnTo>
                    <a:pt x="2692" y="885"/>
                  </a:lnTo>
                  <a:lnTo>
                    <a:pt x="2637" y="756"/>
                  </a:lnTo>
                  <a:lnTo>
                    <a:pt x="2582" y="646"/>
                  </a:lnTo>
                  <a:lnTo>
                    <a:pt x="2508" y="535"/>
                  </a:lnTo>
                  <a:lnTo>
                    <a:pt x="2416" y="424"/>
                  </a:lnTo>
                  <a:lnTo>
                    <a:pt x="2324" y="332"/>
                  </a:lnTo>
                  <a:lnTo>
                    <a:pt x="2213" y="258"/>
                  </a:lnTo>
                  <a:lnTo>
                    <a:pt x="2102" y="185"/>
                  </a:lnTo>
                  <a:lnTo>
                    <a:pt x="1973" y="129"/>
                  </a:lnTo>
                  <a:lnTo>
                    <a:pt x="1844" y="74"/>
                  </a:lnTo>
                  <a:lnTo>
                    <a:pt x="1715" y="37"/>
                  </a:lnTo>
                  <a:lnTo>
                    <a:pt x="1568"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4" name="Google Shape;5114;p21"/>
            <p:cNvSpPr/>
            <p:nvPr/>
          </p:nvSpPr>
          <p:spPr>
            <a:xfrm>
              <a:off x="5039575" y="238125"/>
              <a:ext cx="68250" cy="34125"/>
            </a:xfrm>
            <a:custGeom>
              <a:avLst/>
              <a:gdLst/>
              <a:ahLst/>
              <a:cxnLst/>
              <a:rect l="l" t="t" r="r" b="b"/>
              <a:pathLst>
                <a:path w="2730" h="1365" extrusionOk="0">
                  <a:moveTo>
                    <a:pt x="1" y="0"/>
                  </a:moveTo>
                  <a:lnTo>
                    <a:pt x="1" y="148"/>
                  </a:lnTo>
                  <a:lnTo>
                    <a:pt x="19" y="277"/>
                  </a:lnTo>
                  <a:lnTo>
                    <a:pt x="56" y="406"/>
                  </a:lnTo>
                  <a:lnTo>
                    <a:pt x="93" y="535"/>
                  </a:lnTo>
                  <a:lnTo>
                    <a:pt x="167" y="645"/>
                  </a:lnTo>
                  <a:lnTo>
                    <a:pt x="222" y="756"/>
                  </a:lnTo>
                  <a:lnTo>
                    <a:pt x="314" y="867"/>
                  </a:lnTo>
                  <a:lnTo>
                    <a:pt x="388" y="959"/>
                  </a:lnTo>
                  <a:lnTo>
                    <a:pt x="480" y="1051"/>
                  </a:lnTo>
                  <a:lnTo>
                    <a:pt x="591" y="1125"/>
                  </a:lnTo>
                  <a:lnTo>
                    <a:pt x="701" y="1198"/>
                  </a:lnTo>
                  <a:lnTo>
                    <a:pt x="830" y="1254"/>
                  </a:lnTo>
                  <a:lnTo>
                    <a:pt x="941" y="1309"/>
                  </a:lnTo>
                  <a:lnTo>
                    <a:pt x="1070" y="1328"/>
                  </a:lnTo>
                  <a:lnTo>
                    <a:pt x="1218" y="1364"/>
                  </a:lnTo>
                  <a:lnTo>
                    <a:pt x="1494" y="1364"/>
                  </a:lnTo>
                  <a:lnTo>
                    <a:pt x="1623" y="1346"/>
                  </a:lnTo>
                  <a:lnTo>
                    <a:pt x="1752" y="1309"/>
                  </a:lnTo>
                  <a:lnTo>
                    <a:pt x="1881" y="1254"/>
                  </a:lnTo>
                  <a:lnTo>
                    <a:pt x="2011" y="1198"/>
                  </a:lnTo>
                  <a:lnTo>
                    <a:pt x="2121" y="1143"/>
                  </a:lnTo>
                  <a:lnTo>
                    <a:pt x="2232" y="1051"/>
                  </a:lnTo>
                  <a:lnTo>
                    <a:pt x="2324" y="977"/>
                  </a:lnTo>
                  <a:lnTo>
                    <a:pt x="2416" y="867"/>
                  </a:lnTo>
                  <a:lnTo>
                    <a:pt x="2490" y="774"/>
                  </a:lnTo>
                  <a:lnTo>
                    <a:pt x="2564" y="664"/>
                  </a:lnTo>
                  <a:lnTo>
                    <a:pt x="2619" y="535"/>
                  </a:lnTo>
                  <a:lnTo>
                    <a:pt x="2674" y="406"/>
                  </a:lnTo>
                  <a:lnTo>
                    <a:pt x="2693" y="277"/>
                  </a:lnTo>
                  <a:lnTo>
                    <a:pt x="2730" y="148"/>
                  </a:lnTo>
                  <a:lnTo>
                    <a:pt x="2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5" name="Google Shape;5115;p21"/>
            <p:cNvSpPr/>
            <p:nvPr/>
          </p:nvSpPr>
          <p:spPr>
            <a:xfrm>
              <a:off x="5761425" y="1233775"/>
              <a:ext cx="68725" cy="68700"/>
            </a:xfrm>
            <a:custGeom>
              <a:avLst/>
              <a:gdLst/>
              <a:ahLst/>
              <a:cxnLst/>
              <a:rect l="l" t="t" r="r" b="b"/>
              <a:pathLst>
                <a:path w="2749" h="2748" extrusionOk="0">
                  <a:moveTo>
                    <a:pt x="1347" y="0"/>
                  </a:moveTo>
                  <a:lnTo>
                    <a:pt x="1218" y="19"/>
                  </a:lnTo>
                  <a:lnTo>
                    <a:pt x="1070" y="37"/>
                  </a:lnTo>
                  <a:lnTo>
                    <a:pt x="941" y="74"/>
                  </a:lnTo>
                  <a:lnTo>
                    <a:pt x="812" y="111"/>
                  </a:lnTo>
                  <a:lnTo>
                    <a:pt x="702" y="185"/>
                  </a:lnTo>
                  <a:lnTo>
                    <a:pt x="591" y="240"/>
                  </a:lnTo>
                  <a:lnTo>
                    <a:pt x="480" y="332"/>
                  </a:lnTo>
                  <a:lnTo>
                    <a:pt x="388" y="406"/>
                  </a:lnTo>
                  <a:lnTo>
                    <a:pt x="296" y="517"/>
                  </a:lnTo>
                  <a:lnTo>
                    <a:pt x="222" y="627"/>
                  </a:lnTo>
                  <a:lnTo>
                    <a:pt x="148" y="738"/>
                  </a:lnTo>
                  <a:lnTo>
                    <a:pt x="93" y="849"/>
                  </a:lnTo>
                  <a:lnTo>
                    <a:pt x="56" y="978"/>
                  </a:lnTo>
                  <a:lnTo>
                    <a:pt x="19" y="1107"/>
                  </a:lnTo>
                  <a:lnTo>
                    <a:pt x="1" y="1254"/>
                  </a:lnTo>
                  <a:lnTo>
                    <a:pt x="1" y="1383"/>
                  </a:lnTo>
                  <a:lnTo>
                    <a:pt x="1" y="1531"/>
                  </a:lnTo>
                  <a:lnTo>
                    <a:pt x="19" y="1660"/>
                  </a:lnTo>
                  <a:lnTo>
                    <a:pt x="56" y="1807"/>
                  </a:lnTo>
                  <a:lnTo>
                    <a:pt x="111" y="1918"/>
                  </a:lnTo>
                  <a:lnTo>
                    <a:pt x="167" y="2047"/>
                  </a:lnTo>
                  <a:lnTo>
                    <a:pt x="241" y="2158"/>
                  </a:lnTo>
                  <a:lnTo>
                    <a:pt x="314" y="2268"/>
                  </a:lnTo>
                  <a:lnTo>
                    <a:pt x="407" y="2361"/>
                  </a:lnTo>
                  <a:lnTo>
                    <a:pt x="499" y="2453"/>
                  </a:lnTo>
                  <a:lnTo>
                    <a:pt x="609" y="2527"/>
                  </a:lnTo>
                  <a:lnTo>
                    <a:pt x="720" y="2600"/>
                  </a:lnTo>
                  <a:lnTo>
                    <a:pt x="849" y="2656"/>
                  </a:lnTo>
                  <a:lnTo>
                    <a:pt x="978" y="2692"/>
                  </a:lnTo>
                  <a:lnTo>
                    <a:pt x="1107" y="2729"/>
                  </a:lnTo>
                  <a:lnTo>
                    <a:pt x="1236" y="2748"/>
                  </a:lnTo>
                  <a:lnTo>
                    <a:pt x="1513" y="2748"/>
                  </a:lnTo>
                  <a:lnTo>
                    <a:pt x="1660" y="2729"/>
                  </a:lnTo>
                  <a:lnTo>
                    <a:pt x="1789" y="2692"/>
                  </a:lnTo>
                  <a:lnTo>
                    <a:pt x="1918" y="2637"/>
                  </a:lnTo>
                  <a:lnTo>
                    <a:pt x="2029" y="2582"/>
                  </a:lnTo>
                  <a:lnTo>
                    <a:pt x="2140" y="2508"/>
                  </a:lnTo>
                  <a:lnTo>
                    <a:pt x="2250" y="2434"/>
                  </a:lnTo>
                  <a:lnTo>
                    <a:pt x="2343" y="2342"/>
                  </a:lnTo>
                  <a:lnTo>
                    <a:pt x="2435" y="2250"/>
                  </a:lnTo>
                  <a:lnTo>
                    <a:pt x="2508" y="2139"/>
                  </a:lnTo>
                  <a:lnTo>
                    <a:pt x="2582" y="2029"/>
                  </a:lnTo>
                  <a:lnTo>
                    <a:pt x="2638" y="1900"/>
                  </a:lnTo>
                  <a:lnTo>
                    <a:pt x="2674" y="1771"/>
                  </a:lnTo>
                  <a:lnTo>
                    <a:pt x="2711" y="1641"/>
                  </a:lnTo>
                  <a:lnTo>
                    <a:pt x="2730" y="1512"/>
                  </a:lnTo>
                  <a:lnTo>
                    <a:pt x="2748" y="1365"/>
                  </a:lnTo>
                  <a:lnTo>
                    <a:pt x="2730" y="1217"/>
                  </a:lnTo>
                  <a:lnTo>
                    <a:pt x="2711" y="1088"/>
                  </a:lnTo>
                  <a:lnTo>
                    <a:pt x="2674" y="959"/>
                  </a:lnTo>
                  <a:lnTo>
                    <a:pt x="2638" y="830"/>
                  </a:lnTo>
                  <a:lnTo>
                    <a:pt x="2564" y="720"/>
                  </a:lnTo>
                  <a:lnTo>
                    <a:pt x="2508" y="591"/>
                  </a:lnTo>
                  <a:lnTo>
                    <a:pt x="2416" y="498"/>
                  </a:lnTo>
                  <a:lnTo>
                    <a:pt x="2324" y="406"/>
                  </a:lnTo>
                  <a:lnTo>
                    <a:pt x="2232" y="314"/>
                  </a:lnTo>
                  <a:lnTo>
                    <a:pt x="2121" y="240"/>
                  </a:lnTo>
                  <a:lnTo>
                    <a:pt x="2011" y="166"/>
                  </a:lnTo>
                  <a:lnTo>
                    <a:pt x="1900" y="111"/>
                  </a:lnTo>
                  <a:lnTo>
                    <a:pt x="1771" y="56"/>
                  </a:lnTo>
                  <a:lnTo>
                    <a:pt x="1642" y="37"/>
                  </a:lnTo>
                  <a:lnTo>
                    <a:pt x="1494"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6" name="Google Shape;5116;p21"/>
            <p:cNvSpPr/>
            <p:nvPr/>
          </p:nvSpPr>
          <p:spPr>
            <a:xfrm>
              <a:off x="5028050" y="283750"/>
              <a:ext cx="68250" cy="68250"/>
            </a:xfrm>
            <a:custGeom>
              <a:avLst/>
              <a:gdLst/>
              <a:ahLst/>
              <a:cxnLst/>
              <a:rect l="l" t="t" r="r" b="b"/>
              <a:pathLst>
                <a:path w="2730" h="2730" extrusionOk="0">
                  <a:moveTo>
                    <a:pt x="1402" y="0"/>
                  </a:moveTo>
                  <a:lnTo>
                    <a:pt x="1255" y="19"/>
                  </a:lnTo>
                  <a:lnTo>
                    <a:pt x="1126" y="37"/>
                  </a:lnTo>
                  <a:lnTo>
                    <a:pt x="996" y="56"/>
                  </a:lnTo>
                  <a:lnTo>
                    <a:pt x="867" y="111"/>
                  </a:lnTo>
                  <a:lnTo>
                    <a:pt x="738" y="166"/>
                  </a:lnTo>
                  <a:lnTo>
                    <a:pt x="628" y="240"/>
                  </a:lnTo>
                  <a:lnTo>
                    <a:pt x="517" y="314"/>
                  </a:lnTo>
                  <a:lnTo>
                    <a:pt x="425" y="406"/>
                  </a:lnTo>
                  <a:lnTo>
                    <a:pt x="333" y="498"/>
                  </a:lnTo>
                  <a:lnTo>
                    <a:pt x="259" y="609"/>
                  </a:lnTo>
                  <a:lnTo>
                    <a:pt x="185" y="719"/>
                  </a:lnTo>
                  <a:lnTo>
                    <a:pt x="111" y="830"/>
                  </a:lnTo>
                  <a:lnTo>
                    <a:pt x="75" y="959"/>
                  </a:lnTo>
                  <a:lnTo>
                    <a:pt x="38" y="1088"/>
                  </a:lnTo>
                  <a:lnTo>
                    <a:pt x="19" y="1236"/>
                  </a:lnTo>
                  <a:lnTo>
                    <a:pt x="1" y="1365"/>
                  </a:lnTo>
                  <a:lnTo>
                    <a:pt x="19" y="1494"/>
                  </a:lnTo>
                  <a:lnTo>
                    <a:pt x="38" y="1623"/>
                  </a:lnTo>
                  <a:lnTo>
                    <a:pt x="75" y="1752"/>
                  </a:lnTo>
                  <a:lnTo>
                    <a:pt x="111" y="1881"/>
                  </a:lnTo>
                  <a:lnTo>
                    <a:pt x="167" y="1992"/>
                  </a:lnTo>
                  <a:lnTo>
                    <a:pt x="240" y="2102"/>
                  </a:lnTo>
                  <a:lnTo>
                    <a:pt x="314" y="2213"/>
                  </a:lnTo>
                  <a:lnTo>
                    <a:pt x="406" y="2305"/>
                  </a:lnTo>
                  <a:lnTo>
                    <a:pt x="499" y="2397"/>
                  </a:lnTo>
                  <a:lnTo>
                    <a:pt x="591" y="2471"/>
                  </a:lnTo>
                  <a:lnTo>
                    <a:pt x="701" y="2545"/>
                  </a:lnTo>
                  <a:lnTo>
                    <a:pt x="831" y="2600"/>
                  </a:lnTo>
                  <a:lnTo>
                    <a:pt x="941" y="2655"/>
                  </a:lnTo>
                  <a:lnTo>
                    <a:pt x="1070" y="2692"/>
                  </a:lnTo>
                  <a:lnTo>
                    <a:pt x="1199" y="2711"/>
                  </a:lnTo>
                  <a:lnTo>
                    <a:pt x="1347" y="2729"/>
                  </a:lnTo>
                  <a:lnTo>
                    <a:pt x="1476" y="2729"/>
                  </a:lnTo>
                  <a:lnTo>
                    <a:pt x="1605" y="2711"/>
                  </a:lnTo>
                  <a:lnTo>
                    <a:pt x="1734" y="2674"/>
                  </a:lnTo>
                  <a:lnTo>
                    <a:pt x="1863" y="2619"/>
                  </a:lnTo>
                  <a:lnTo>
                    <a:pt x="1992" y="2563"/>
                  </a:lnTo>
                  <a:lnTo>
                    <a:pt x="2103" y="2508"/>
                  </a:lnTo>
                  <a:lnTo>
                    <a:pt x="2213" y="2416"/>
                  </a:lnTo>
                  <a:lnTo>
                    <a:pt x="2306" y="2324"/>
                  </a:lnTo>
                  <a:lnTo>
                    <a:pt x="2398" y="2231"/>
                  </a:lnTo>
                  <a:lnTo>
                    <a:pt x="2490" y="2121"/>
                  </a:lnTo>
                  <a:lnTo>
                    <a:pt x="2545" y="2010"/>
                  </a:lnTo>
                  <a:lnTo>
                    <a:pt x="2619" y="1900"/>
                  </a:lnTo>
                  <a:lnTo>
                    <a:pt x="2656" y="1770"/>
                  </a:lnTo>
                  <a:lnTo>
                    <a:pt x="2693" y="1641"/>
                  </a:lnTo>
                  <a:lnTo>
                    <a:pt x="2711" y="1512"/>
                  </a:lnTo>
                  <a:lnTo>
                    <a:pt x="2730" y="1365"/>
                  </a:lnTo>
                  <a:lnTo>
                    <a:pt x="2711" y="1236"/>
                  </a:lnTo>
                  <a:lnTo>
                    <a:pt x="2693" y="1107"/>
                  </a:lnTo>
                  <a:lnTo>
                    <a:pt x="2656" y="978"/>
                  </a:lnTo>
                  <a:lnTo>
                    <a:pt x="2619" y="849"/>
                  </a:lnTo>
                  <a:lnTo>
                    <a:pt x="2564" y="738"/>
                  </a:lnTo>
                  <a:lnTo>
                    <a:pt x="2490" y="627"/>
                  </a:lnTo>
                  <a:lnTo>
                    <a:pt x="2416" y="517"/>
                  </a:lnTo>
                  <a:lnTo>
                    <a:pt x="2324" y="424"/>
                  </a:lnTo>
                  <a:lnTo>
                    <a:pt x="2232" y="332"/>
                  </a:lnTo>
                  <a:lnTo>
                    <a:pt x="2140" y="259"/>
                  </a:lnTo>
                  <a:lnTo>
                    <a:pt x="2029" y="185"/>
                  </a:lnTo>
                  <a:lnTo>
                    <a:pt x="1900" y="129"/>
                  </a:lnTo>
                  <a:lnTo>
                    <a:pt x="1789" y="74"/>
                  </a:lnTo>
                  <a:lnTo>
                    <a:pt x="1660" y="37"/>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7" name="Google Shape;5117;p21"/>
            <p:cNvSpPr/>
            <p:nvPr/>
          </p:nvSpPr>
          <p:spPr>
            <a:xfrm>
              <a:off x="5193550" y="723500"/>
              <a:ext cx="68225" cy="67775"/>
            </a:xfrm>
            <a:custGeom>
              <a:avLst/>
              <a:gdLst/>
              <a:ahLst/>
              <a:cxnLst/>
              <a:rect l="l" t="t" r="r" b="b"/>
              <a:pathLst>
                <a:path w="2729" h="2711" extrusionOk="0">
                  <a:moveTo>
                    <a:pt x="1162" y="0"/>
                  </a:moveTo>
                  <a:lnTo>
                    <a:pt x="1033" y="37"/>
                  </a:lnTo>
                  <a:lnTo>
                    <a:pt x="904" y="74"/>
                  </a:lnTo>
                  <a:lnTo>
                    <a:pt x="793" y="129"/>
                  </a:lnTo>
                  <a:lnTo>
                    <a:pt x="664" y="203"/>
                  </a:lnTo>
                  <a:lnTo>
                    <a:pt x="553" y="277"/>
                  </a:lnTo>
                  <a:lnTo>
                    <a:pt x="461" y="351"/>
                  </a:lnTo>
                  <a:lnTo>
                    <a:pt x="369" y="443"/>
                  </a:lnTo>
                  <a:lnTo>
                    <a:pt x="277" y="554"/>
                  </a:lnTo>
                  <a:lnTo>
                    <a:pt x="203" y="664"/>
                  </a:lnTo>
                  <a:lnTo>
                    <a:pt x="129" y="775"/>
                  </a:lnTo>
                  <a:lnTo>
                    <a:pt x="92" y="904"/>
                  </a:lnTo>
                  <a:lnTo>
                    <a:pt x="37" y="1033"/>
                  </a:lnTo>
                  <a:lnTo>
                    <a:pt x="19" y="1180"/>
                  </a:lnTo>
                  <a:lnTo>
                    <a:pt x="0" y="1310"/>
                  </a:lnTo>
                  <a:lnTo>
                    <a:pt x="0" y="1439"/>
                  </a:lnTo>
                  <a:lnTo>
                    <a:pt x="19" y="1568"/>
                  </a:lnTo>
                  <a:lnTo>
                    <a:pt x="55" y="1697"/>
                  </a:lnTo>
                  <a:lnTo>
                    <a:pt x="92" y="1826"/>
                  </a:lnTo>
                  <a:lnTo>
                    <a:pt x="148" y="1955"/>
                  </a:lnTo>
                  <a:lnTo>
                    <a:pt x="203" y="2065"/>
                  </a:lnTo>
                  <a:lnTo>
                    <a:pt x="277" y="2176"/>
                  </a:lnTo>
                  <a:lnTo>
                    <a:pt x="369" y="2268"/>
                  </a:lnTo>
                  <a:lnTo>
                    <a:pt x="461" y="2361"/>
                  </a:lnTo>
                  <a:lnTo>
                    <a:pt x="553" y="2434"/>
                  </a:lnTo>
                  <a:lnTo>
                    <a:pt x="664" y="2508"/>
                  </a:lnTo>
                  <a:lnTo>
                    <a:pt x="774" y="2582"/>
                  </a:lnTo>
                  <a:lnTo>
                    <a:pt x="904" y="2637"/>
                  </a:lnTo>
                  <a:lnTo>
                    <a:pt x="1033" y="2674"/>
                  </a:lnTo>
                  <a:lnTo>
                    <a:pt x="1162" y="2692"/>
                  </a:lnTo>
                  <a:lnTo>
                    <a:pt x="1291" y="2711"/>
                  </a:lnTo>
                  <a:lnTo>
                    <a:pt x="1567" y="2711"/>
                  </a:lnTo>
                  <a:lnTo>
                    <a:pt x="1696" y="2674"/>
                  </a:lnTo>
                  <a:lnTo>
                    <a:pt x="1825" y="2637"/>
                  </a:lnTo>
                  <a:lnTo>
                    <a:pt x="1955" y="2582"/>
                  </a:lnTo>
                  <a:lnTo>
                    <a:pt x="2065" y="2526"/>
                  </a:lnTo>
                  <a:lnTo>
                    <a:pt x="2176" y="2434"/>
                  </a:lnTo>
                  <a:lnTo>
                    <a:pt x="2286" y="2361"/>
                  </a:lnTo>
                  <a:lnTo>
                    <a:pt x="2379" y="2268"/>
                  </a:lnTo>
                  <a:lnTo>
                    <a:pt x="2452" y="2158"/>
                  </a:lnTo>
                  <a:lnTo>
                    <a:pt x="2526" y="2047"/>
                  </a:lnTo>
                  <a:lnTo>
                    <a:pt x="2600" y="1936"/>
                  </a:lnTo>
                  <a:lnTo>
                    <a:pt x="2655" y="1807"/>
                  </a:lnTo>
                  <a:lnTo>
                    <a:pt x="2692" y="1678"/>
                  </a:lnTo>
                  <a:lnTo>
                    <a:pt x="2710" y="1549"/>
                  </a:lnTo>
                  <a:lnTo>
                    <a:pt x="2729" y="1402"/>
                  </a:lnTo>
                  <a:lnTo>
                    <a:pt x="2729" y="1273"/>
                  </a:lnTo>
                  <a:lnTo>
                    <a:pt x="2710" y="1144"/>
                  </a:lnTo>
                  <a:lnTo>
                    <a:pt x="2674" y="1015"/>
                  </a:lnTo>
                  <a:lnTo>
                    <a:pt x="2637" y="885"/>
                  </a:lnTo>
                  <a:lnTo>
                    <a:pt x="2581" y="756"/>
                  </a:lnTo>
                  <a:lnTo>
                    <a:pt x="2526" y="646"/>
                  </a:lnTo>
                  <a:lnTo>
                    <a:pt x="2452" y="535"/>
                  </a:lnTo>
                  <a:lnTo>
                    <a:pt x="2360" y="443"/>
                  </a:lnTo>
                  <a:lnTo>
                    <a:pt x="2268" y="351"/>
                  </a:lnTo>
                  <a:lnTo>
                    <a:pt x="2176" y="277"/>
                  </a:lnTo>
                  <a:lnTo>
                    <a:pt x="2065" y="203"/>
                  </a:lnTo>
                  <a:lnTo>
                    <a:pt x="1955" y="129"/>
                  </a:lnTo>
                  <a:lnTo>
                    <a:pt x="1825" y="74"/>
                  </a:lnTo>
                  <a:lnTo>
                    <a:pt x="1715" y="37"/>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8" name="Google Shape;5118;p21"/>
            <p:cNvSpPr/>
            <p:nvPr/>
          </p:nvSpPr>
          <p:spPr>
            <a:xfrm>
              <a:off x="5536025" y="1111625"/>
              <a:ext cx="68250" cy="68250"/>
            </a:xfrm>
            <a:custGeom>
              <a:avLst/>
              <a:gdLst/>
              <a:ahLst/>
              <a:cxnLst/>
              <a:rect l="l" t="t" r="r" b="b"/>
              <a:pathLst>
                <a:path w="2730" h="2730" extrusionOk="0">
                  <a:moveTo>
                    <a:pt x="1254" y="0"/>
                  </a:moveTo>
                  <a:lnTo>
                    <a:pt x="1107" y="19"/>
                  </a:lnTo>
                  <a:lnTo>
                    <a:pt x="996" y="56"/>
                  </a:lnTo>
                  <a:lnTo>
                    <a:pt x="867" y="93"/>
                  </a:lnTo>
                  <a:lnTo>
                    <a:pt x="738" y="148"/>
                  </a:lnTo>
                  <a:lnTo>
                    <a:pt x="628" y="203"/>
                  </a:lnTo>
                  <a:lnTo>
                    <a:pt x="535" y="277"/>
                  </a:lnTo>
                  <a:lnTo>
                    <a:pt x="425" y="369"/>
                  </a:lnTo>
                  <a:lnTo>
                    <a:pt x="351" y="461"/>
                  </a:lnTo>
                  <a:lnTo>
                    <a:pt x="259" y="572"/>
                  </a:lnTo>
                  <a:lnTo>
                    <a:pt x="185" y="664"/>
                  </a:lnTo>
                  <a:lnTo>
                    <a:pt x="130" y="793"/>
                  </a:lnTo>
                  <a:lnTo>
                    <a:pt x="74" y="904"/>
                  </a:lnTo>
                  <a:lnTo>
                    <a:pt x="37" y="1033"/>
                  </a:lnTo>
                  <a:lnTo>
                    <a:pt x="19" y="1162"/>
                  </a:lnTo>
                  <a:lnTo>
                    <a:pt x="1" y="1291"/>
                  </a:lnTo>
                  <a:lnTo>
                    <a:pt x="1" y="1439"/>
                  </a:lnTo>
                  <a:lnTo>
                    <a:pt x="19" y="1568"/>
                  </a:lnTo>
                  <a:lnTo>
                    <a:pt x="56" y="1697"/>
                  </a:lnTo>
                  <a:lnTo>
                    <a:pt x="93" y="1826"/>
                  </a:lnTo>
                  <a:lnTo>
                    <a:pt x="148" y="1955"/>
                  </a:lnTo>
                  <a:lnTo>
                    <a:pt x="203" y="2065"/>
                  </a:lnTo>
                  <a:lnTo>
                    <a:pt x="277" y="2176"/>
                  </a:lnTo>
                  <a:lnTo>
                    <a:pt x="369" y="2287"/>
                  </a:lnTo>
                  <a:lnTo>
                    <a:pt x="462" y="2379"/>
                  </a:lnTo>
                  <a:lnTo>
                    <a:pt x="572" y="2453"/>
                  </a:lnTo>
                  <a:lnTo>
                    <a:pt x="683" y="2526"/>
                  </a:lnTo>
                  <a:lnTo>
                    <a:pt x="793" y="2600"/>
                  </a:lnTo>
                  <a:lnTo>
                    <a:pt x="923" y="2637"/>
                  </a:lnTo>
                  <a:lnTo>
                    <a:pt x="1052" y="2674"/>
                  </a:lnTo>
                  <a:lnTo>
                    <a:pt x="1181" y="2711"/>
                  </a:lnTo>
                  <a:lnTo>
                    <a:pt x="1328" y="2729"/>
                  </a:lnTo>
                  <a:lnTo>
                    <a:pt x="1457" y="2711"/>
                  </a:lnTo>
                  <a:lnTo>
                    <a:pt x="1605" y="2692"/>
                  </a:lnTo>
                  <a:lnTo>
                    <a:pt x="1734" y="2674"/>
                  </a:lnTo>
                  <a:lnTo>
                    <a:pt x="1863" y="2619"/>
                  </a:lnTo>
                  <a:lnTo>
                    <a:pt x="1974" y="2582"/>
                  </a:lnTo>
                  <a:lnTo>
                    <a:pt x="2084" y="2508"/>
                  </a:lnTo>
                  <a:lnTo>
                    <a:pt x="2195" y="2434"/>
                  </a:lnTo>
                  <a:lnTo>
                    <a:pt x="2305" y="2342"/>
                  </a:lnTo>
                  <a:lnTo>
                    <a:pt x="2398" y="2250"/>
                  </a:lnTo>
                  <a:lnTo>
                    <a:pt x="2471" y="2139"/>
                  </a:lnTo>
                  <a:lnTo>
                    <a:pt x="2545" y="2029"/>
                  </a:lnTo>
                  <a:lnTo>
                    <a:pt x="2600" y="1918"/>
                  </a:lnTo>
                  <a:lnTo>
                    <a:pt x="2656" y="1789"/>
                  </a:lnTo>
                  <a:lnTo>
                    <a:pt x="2693" y="1660"/>
                  </a:lnTo>
                  <a:lnTo>
                    <a:pt x="2729" y="1531"/>
                  </a:lnTo>
                  <a:lnTo>
                    <a:pt x="2729" y="1383"/>
                  </a:lnTo>
                  <a:lnTo>
                    <a:pt x="2729" y="1254"/>
                  </a:lnTo>
                  <a:lnTo>
                    <a:pt x="2711" y="1107"/>
                  </a:lnTo>
                  <a:lnTo>
                    <a:pt x="2674" y="978"/>
                  </a:lnTo>
                  <a:lnTo>
                    <a:pt x="2637" y="849"/>
                  </a:lnTo>
                  <a:lnTo>
                    <a:pt x="2582" y="738"/>
                  </a:lnTo>
                  <a:lnTo>
                    <a:pt x="2508" y="627"/>
                  </a:lnTo>
                  <a:lnTo>
                    <a:pt x="2434" y="517"/>
                  </a:lnTo>
                  <a:lnTo>
                    <a:pt x="2342" y="406"/>
                  </a:lnTo>
                  <a:lnTo>
                    <a:pt x="2250" y="314"/>
                  </a:lnTo>
                  <a:lnTo>
                    <a:pt x="2139" y="240"/>
                  </a:lnTo>
                  <a:lnTo>
                    <a:pt x="2029" y="166"/>
                  </a:lnTo>
                  <a:lnTo>
                    <a:pt x="1918" y="111"/>
                  </a:lnTo>
                  <a:lnTo>
                    <a:pt x="1789" y="56"/>
                  </a:lnTo>
                  <a:lnTo>
                    <a:pt x="1660" y="19"/>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9" name="Google Shape;5119;p21"/>
            <p:cNvSpPr/>
            <p:nvPr/>
          </p:nvSpPr>
          <p:spPr>
            <a:xfrm>
              <a:off x="5259450" y="817525"/>
              <a:ext cx="68250" cy="68250"/>
            </a:xfrm>
            <a:custGeom>
              <a:avLst/>
              <a:gdLst/>
              <a:ahLst/>
              <a:cxnLst/>
              <a:rect l="l" t="t" r="r" b="b"/>
              <a:pathLst>
                <a:path w="2730" h="2730" extrusionOk="0">
                  <a:moveTo>
                    <a:pt x="1273" y="1"/>
                  </a:moveTo>
                  <a:lnTo>
                    <a:pt x="1125" y="19"/>
                  </a:lnTo>
                  <a:lnTo>
                    <a:pt x="996" y="38"/>
                  </a:lnTo>
                  <a:lnTo>
                    <a:pt x="867" y="93"/>
                  </a:lnTo>
                  <a:lnTo>
                    <a:pt x="757" y="148"/>
                  </a:lnTo>
                  <a:lnTo>
                    <a:pt x="628" y="204"/>
                  </a:lnTo>
                  <a:lnTo>
                    <a:pt x="535" y="277"/>
                  </a:lnTo>
                  <a:lnTo>
                    <a:pt x="425" y="370"/>
                  </a:lnTo>
                  <a:lnTo>
                    <a:pt x="333" y="462"/>
                  </a:lnTo>
                  <a:lnTo>
                    <a:pt x="259" y="572"/>
                  </a:lnTo>
                  <a:lnTo>
                    <a:pt x="185" y="683"/>
                  </a:lnTo>
                  <a:lnTo>
                    <a:pt x="111" y="794"/>
                  </a:lnTo>
                  <a:lnTo>
                    <a:pt x="74" y="923"/>
                  </a:lnTo>
                  <a:lnTo>
                    <a:pt x="19" y="1052"/>
                  </a:lnTo>
                  <a:lnTo>
                    <a:pt x="1" y="1181"/>
                  </a:lnTo>
                  <a:lnTo>
                    <a:pt x="1" y="1328"/>
                  </a:lnTo>
                  <a:lnTo>
                    <a:pt x="1" y="1457"/>
                  </a:lnTo>
                  <a:lnTo>
                    <a:pt x="19" y="1605"/>
                  </a:lnTo>
                  <a:lnTo>
                    <a:pt x="38" y="1734"/>
                  </a:lnTo>
                  <a:lnTo>
                    <a:pt x="93" y="1863"/>
                  </a:lnTo>
                  <a:lnTo>
                    <a:pt x="148" y="1974"/>
                  </a:lnTo>
                  <a:lnTo>
                    <a:pt x="204" y="2103"/>
                  </a:lnTo>
                  <a:lnTo>
                    <a:pt x="296" y="2195"/>
                  </a:lnTo>
                  <a:lnTo>
                    <a:pt x="369" y="2306"/>
                  </a:lnTo>
                  <a:lnTo>
                    <a:pt x="480" y="2398"/>
                  </a:lnTo>
                  <a:lnTo>
                    <a:pt x="572" y="2472"/>
                  </a:lnTo>
                  <a:lnTo>
                    <a:pt x="683" y="2545"/>
                  </a:lnTo>
                  <a:lnTo>
                    <a:pt x="812" y="2601"/>
                  </a:lnTo>
                  <a:lnTo>
                    <a:pt x="923" y="2656"/>
                  </a:lnTo>
                  <a:lnTo>
                    <a:pt x="1070" y="2693"/>
                  </a:lnTo>
                  <a:lnTo>
                    <a:pt x="1199" y="2711"/>
                  </a:lnTo>
                  <a:lnTo>
                    <a:pt x="1328" y="2730"/>
                  </a:lnTo>
                  <a:lnTo>
                    <a:pt x="1476" y="2730"/>
                  </a:lnTo>
                  <a:lnTo>
                    <a:pt x="1605" y="2711"/>
                  </a:lnTo>
                  <a:lnTo>
                    <a:pt x="1734" y="2674"/>
                  </a:lnTo>
                  <a:lnTo>
                    <a:pt x="1863" y="2619"/>
                  </a:lnTo>
                  <a:lnTo>
                    <a:pt x="1992" y="2564"/>
                  </a:lnTo>
                  <a:lnTo>
                    <a:pt x="2103" y="2508"/>
                  </a:lnTo>
                  <a:lnTo>
                    <a:pt x="2213" y="2416"/>
                  </a:lnTo>
                  <a:lnTo>
                    <a:pt x="2306" y="2342"/>
                  </a:lnTo>
                  <a:lnTo>
                    <a:pt x="2398" y="2232"/>
                  </a:lnTo>
                  <a:lnTo>
                    <a:pt x="2471" y="2140"/>
                  </a:lnTo>
                  <a:lnTo>
                    <a:pt x="2545" y="2011"/>
                  </a:lnTo>
                  <a:lnTo>
                    <a:pt x="2601" y="1900"/>
                  </a:lnTo>
                  <a:lnTo>
                    <a:pt x="2656" y="1771"/>
                  </a:lnTo>
                  <a:lnTo>
                    <a:pt x="2693" y="1642"/>
                  </a:lnTo>
                  <a:lnTo>
                    <a:pt x="2711" y="1513"/>
                  </a:lnTo>
                  <a:lnTo>
                    <a:pt x="2730" y="1365"/>
                  </a:lnTo>
                  <a:lnTo>
                    <a:pt x="2711" y="1236"/>
                  </a:lnTo>
                  <a:lnTo>
                    <a:pt x="2693" y="1107"/>
                  </a:lnTo>
                  <a:lnTo>
                    <a:pt x="2656" y="978"/>
                  </a:lnTo>
                  <a:lnTo>
                    <a:pt x="2619" y="849"/>
                  </a:lnTo>
                  <a:lnTo>
                    <a:pt x="2564" y="738"/>
                  </a:lnTo>
                  <a:lnTo>
                    <a:pt x="2490" y="628"/>
                  </a:lnTo>
                  <a:lnTo>
                    <a:pt x="2416" y="517"/>
                  </a:lnTo>
                  <a:lnTo>
                    <a:pt x="2342" y="425"/>
                  </a:lnTo>
                  <a:lnTo>
                    <a:pt x="2250" y="333"/>
                  </a:lnTo>
                  <a:lnTo>
                    <a:pt x="2140" y="259"/>
                  </a:lnTo>
                  <a:lnTo>
                    <a:pt x="2029" y="185"/>
                  </a:lnTo>
                  <a:lnTo>
                    <a:pt x="1918" y="130"/>
                  </a:lnTo>
                  <a:lnTo>
                    <a:pt x="1789" y="75"/>
                  </a:lnTo>
                  <a:lnTo>
                    <a:pt x="1679" y="38"/>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0" name="Google Shape;5120;p21"/>
            <p:cNvSpPr/>
            <p:nvPr/>
          </p:nvSpPr>
          <p:spPr>
            <a:xfrm>
              <a:off x="6064275" y="1368375"/>
              <a:ext cx="67800" cy="67775"/>
            </a:xfrm>
            <a:custGeom>
              <a:avLst/>
              <a:gdLst/>
              <a:ahLst/>
              <a:cxnLst/>
              <a:rect l="l" t="t" r="r" b="b"/>
              <a:pathLst>
                <a:path w="2712" h="2711" extrusionOk="0">
                  <a:moveTo>
                    <a:pt x="1328" y="0"/>
                  </a:moveTo>
                  <a:lnTo>
                    <a:pt x="1199" y="19"/>
                  </a:lnTo>
                  <a:lnTo>
                    <a:pt x="1070" y="37"/>
                  </a:lnTo>
                  <a:lnTo>
                    <a:pt x="941" y="74"/>
                  </a:lnTo>
                  <a:lnTo>
                    <a:pt x="830" y="111"/>
                  </a:lnTo>
                  <a:lnTo>
                    <a:pt x="701" y="166"/>
                  </a:lnTo>
                  <a:lnTo>
                    <a:pt x="591" y="240"/>
                  </a:lnTo>
                  <a:lnTo>
                    <a:pt x="499" y="314"/>
                  </a:lnTo>
                  <a:lnTo>
                    <a:pt x="406" y="406"/>
                  </a:lnTo>
                  <a:lnTo>
                    <a:pt x="314" y="498"/>
                  </a:lnTo>
                  <a:lnTo>
                    <a:pt x="240" y="609"/>
                  </a:lnTo>
                  <a:lnTo>
                    <a:pt x="167" y="720"/>
                  </a:lnTo>
                  <a:lnTo>
                    <a:pt x="111" y="830"/>
                  </a:lnTo>
                  <a:lnTo>
                    <a:pt x="56" y="959"/>
                  </a:lnTo>
                  <a:lnTo>
                    <a:pt x="19" y="1088"/>
                  </a:lnTo>
                  <a:lnTo>
                    <a:pt x="1" y="1217"/>
                  </a:lnTo>
                  <a:lnTo>
                    <a:pt x="1" y="1346"/>
                  </a:lnTo>
                  <a:lnTo>
                    <a:pt x="1" y="1494"/>
                  </a:lnTo>
                  <a:lnTo>
                    <a:pt x="19" y="1623"/>
                  </a:lnTo>
                  <a:lnTo>
                    <a:pt x="56" y="1752"/>
                  </a:lnTo>
                  <a:lnTo>
                    <a:pt x="111" y="1881"/>
                  </a:lnTo>
                  <a:lnTo>
                    <a:pt x="167" y="1992"/>
                  </a:lnTo>
                  <a:lnTo>
                    <a:pt x="240" y="2102"/>
                  </a:lnTo>
                  <a:lnTo>
                    <a:pt x="314" y="2213"/>
                  </a:lnTo>
                  <a:lnTo>
                    <a:pt x="406" y="2324"/>
                  </a:lnTo>
                  <a:lnTo>
                    <a:pt x="499" y="2397"/>
                  </a:lnTo>
                  <a:lnTo>
                    <a:pt x="609" y="2490"/>
                  </a:lnTo>
                  <a:lnTo>
                    <a:pt x="720" y="2563"/>
                  </a:lnTo>
                  <a:lnTo>
                    <a:pt x="849" y="2619"/>
                  </a:lnTo>
                  <a:lnTo>
                    <a:pt x="960" y="2656"/>
                  </a:lnTo>
                  <a:lnTo>
                    <a:pt x="1107" y="2692"/>
                  </a:lnTo>
                  <a:lnTo>
                    <a:pt x="1236" y="2711"/>
                  </a:lnTo>
                  <a:lnTo>
                    <a:pt x="1513" y="2711"/>
                  </a:lnTo>
                  <a:lnTo>
                    <a:pt x="1642" y="2692"/>
                  </a:lnTo>
                  <a:lnTo>
                    <a:pt x="1771" y="2656"/>
                  </a:lnTo>
                  <a:lnTo>
                    <a:pt x="1881" y="2600"/>
                  </a:lnTo>
                  <a:lnTo>
                    <a:pt x="1992" y="2545"/>
                  </a:lnTo>
                  <a:lnTo>
                    <a:pt x="2103" y="2471"/>
                  </a:lnTo>
                  <a:lnTo>
                    <a:pt x="2213" y="2397"/>
                  </a:lnTo>
                  <a:lnTo>
                    <a:pt x="2305" y="2305"/>
                  </a:lnTo>
                  <a:lnTo>
                    <a:pt x="2398" y="2213"/>
                  </a:lnTo>
                  <a:lnTo>
                    <a:pt x="2471" y="2102"/>
                  </a:lnTo>
                  <a:lnTo>
                    <a:pt x="2545" y="1992"/>
                  </a:lnTo>
                  <a:lnTo>
                    <a:pt x="2601" y="1881"/>
                  </a:lnTo>
                  <a:lnTo>
                    <a:pt x="2656" y="1771"/>
                  </a:lnTo>
                  <a:lnTo>
                    <a:pt x="2674" y="1641"/>
                  </a:lnTo>
                  <a:lnTo>
                    <a:pt x="2711" y="1512"/>
                  </a:lnTo>
                  <a:lnTo>
                    <a:pt x="2711" y="1365"/>
                  </a:lnTo>
                  <a:lnTo>
                    <a:pt x="2711" y="1236"/>
                  </a:lnTo>
                  <a:lnTo>
                    <a:pt x="2693" y="1107"/>
                  </a:lnTo>
                  <a:lnTo>
                    <a:pt x="2656" y="959"/>
                  </a:lnTo>
                  <a:lnTo>
                    <a:pt x="2601" y="849"/>
                  </a:lnTo>
                  <a:lnTo>
                    <a:pt x="2545" y="720"/>
                  </a:lnTo>
                  <a:lnTo>
                    <a:pt x="2471" y="609"/>
                  </a:lnTo>
                  <a:lnTo>
                    <a:pt x="2398" y="498"/>
                  </a:lnTo>
                  <a:lnTo>
                    <a:pt x="2305" y="406"/>
                  </a:lnTo>
                  <a:lnTo>
                    <a:pt x="2213" y="314"/>
                  </a:lnTo>
                  <a:lnTo>
                    <a:pt x="2103" y="240"/>
                  </a:lnTo>
                  <a:lnTo>
                    <a:pt x="1992" y="166"/>
                  </a:lnTo>
                  <a:lnTo>
                    <a:pt x="1863" y="111"/>
                  </a:lnTo>
                  <a:lnTo>
                    <a:pt x="1734" y="56"/>
                  </a:lnTo>
                  <a:lnTo>
                    <a:pt x="1605"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1" name="Google Shape;5121;p21"/>
            <p:cNvSpPr/>
            <p:nvPr/>
          </p:nvSpPr>
          <p:spPr>
            <a:xfrm>
              <a:off x="5324900" y="911575"/>
              <a:ext cx="68250" cy="68250"/>
            </a:xfrm>
            <a:custGeom>
              <a:avLst/>
              <a:gdLst/>
              <a:ahLst/>
              <a:cxnLst/>
              <a:rect l="l" t="t" r="r" b="b"/>
              <a:pathLst>
                <a:path w="2730" h="2730" extrusionOk="0">
                  <a:moveTo>
                    <a:pt x="1273" y="0"/>
                  </a:moveTo>
                  <a:lnTo>
                    <a:pt x="1144" y="19"/>
                  </a:lnTo>
                  <a:lnTo>
                    <a:pt x="1015" y="56"/>
                  </a:lnTo>
                  <a:lnTo>
                    <a:pt x="886" y="92"/>
                  </a:lnTo>
                  <a:lnTo>
                    <a:pt x="757" y="148"/>
                  </a:lnTo>
                  <a:lnTo>
                    <a:pt x="646" y="221"/>
                  </a:lnTo>
                  <a:lnTo>
                    <a:pt x="536" y="295"/>
                  </a:lnTo>
                  <a:lnTo>
                    <a:pt x="443" y="387"/>
                  </a:lnTo>
                  <a:lnTo>
                    <a:pt x="351" y="480"/>
                  </a:lnTo>
                  <a:lnTo>
                    <a:pt x="259" y="572"/>
                  </a:lnTo>
                  <a:lnTo>
                    <a:pt x="185" y="701"/>
                  </a:lnTo>
                  <a:lnTo>
                    <a:pt x="130" y="811"/>
                  </a:lnTo>
                  <a:lnTo>
                    <a:pt x="75" y="941"/>
                  </a:lnTo>
                  <a:lnTo>
                    <a:pt x="38" y="1070"/>
                  </a:lnTo>
                  <a:lnTo>
                    <a:pt x="19" y="1199"/>
                  </a:lnTo>
                  <a:lnTo>
                    <a:pt x="1" y="1346"/>
                  </a:lnTo>
                  <a:lnTo>
                    <a:pt x="1" y="1475"/>
                  </a:lnTo>
                  <a:lnTo>
                    <a:pt x="19" y="1604"/>
                  </a:lnTo>
                  <a:lnTo>
                    <a:pt x="56" y="1733"/>
                  </a:lnTo>
                  <a:lnTo>
                    <a:pt x="93" y="1862"/>
                  </a:lnTo>
                  <a:lnTo>
                    <a:pt x="148" y="1973"/>
                  </a:lnTo>
                  <a:lnTo>
                    <a:pt x="222" y="2084"/>
                  </a:lnTo>
                  <a:lnTo>
                    <a:pt x="296" y="2194"/>
                  </a:lnTo>
                  <a:lnTo>
                    <a:pt x="370" y="2287"/>
                  </a:lnTo>
                  <a:lnTo>
                    <a:pt x="462" y="2379"/>
                  </a:lnTo>
                  <a:lnTo>
                    <a:pt x="573" y="2471"/>
                  </a:lnTo>
                  <a:lnTo>
                    <a:pt x="683" y="2545"/>
                  </a:lnTo>
                  <a:lnTo>
                    <a:pt x="794" y="2600"/>
                  </a:lnTo>
                  <a:lnTo>
                    <a:pt x="923" y="2655"/>
                  </a:lnTo>
                  <a:lnTo>
                    <a:pt x="1033" y="2692"/>
                  </a:lnTo>
                  <a:lnTo>
                    <a:pt x="1181" y="2711"/>
                  </a:lnTo>
                  <a:lnTo>
                    <a:pt x="1310" y="2729"/>
                  </a:lnTo>
                  <a:lnTo>
                    <a:pt x="1439" y="2729"/>
                  </a:lnTo>
                  <a:lnTo>
                    <a:pt x="1587" y="2711"/>
                  </a:lnTo>
                  <a:lnTo>
                    <a:pt x="1716" y="2674"/>
                  </a:lnTo>
                  <a:lnTo>
                    <a:pt x="1845" y="2637"/>
                  </a:lnTo>
                  <a:lnTo>
                    <a:pt x="1955" y="2582"/>
                  </a:lnTo>
                  <a:lnTo>
                    <a:pt x="2084" y="2526"/>
                  </a:lnTo>
                  <a:lnTo>
                    <a:pt x="2195" y="2434"/>
                  </a:lnTo>
                  <a:lnTo>
                    <a:pt x="2287" y="2360"/>
                  </a:lnTo>
                  <a:lnTo>
                    <a:pt x="2379" y="2268"/>
                  </a:lnTo>
                  <a:lnTo>
                    <a:pt x="2472" y="2157"/>
                  </a:lnTo>
                  <a:lnTo>
                    <a:pt x="2545" y="2047"/>
                  </a:lnTo>
                  <a:lnTo>
                    <a:pt x="2601" y="1918"/>
                  </a:lnTo>
                  <a:lnTo>
                    <a:pt x="2656" y="1807"/>
                  </a:lnTo>
                  <a:lnTo>
                    <a:pt x="2693" y="1660"/>
                  </a:lnTo>
                  <a:lnTo>
                    <a:pt x="2711" y="1531"/>
                  </a:lnTo>
                  <a:lnTo>
                    <a:pt x="2730" y="1401"/>
                  </a:lnTo>
                  <a:lnTo>
                    <a:pt x="2730" y="1254"/>
                  </a:lnTo>
                  <a:lnTo>
                    <a:pt x="2711" y="1125"/>
                  </a:lnTo>
                  <a:lnTo>
                    <a:pt x="2674" y="996"/>
                  </a:lnTo>
                  <a:lnTo>
                    <a:pt x="2638" y="885"/>
                  </a:lnTo>
                  <a:lnTo>
                    <a:pt x="2582" y="756"/>
                  </a:lnTo>
                  <a:lnTo>
                    <a:pt x="2509" y="646"/>
                  </a:lnTo>
                  <a:lnTo>
                    <a:pt x="2435" y="535"/>
                  </a:lnTo>
                  <a:lnTo>
                    <a:pt x="2343" y="443"/>
                  </a:lnTo>
                  <a:lnTo>
                    <a:pt x="2250" y="351"/>
                  </a:lnTo>
                  <a:lnTo>
                    <a:pt x="2158" y="277"/>
                  </a:lnTo>
                  <a:lnTo>
                    <a:pt x="2048" y="203"/>
                  </a:lnTo>
                  <a:lnTo>
                    <a:pt x="1937" y="129"/>
                  </a:lnTo>
                  <a:lnTo>
                    <a:pt x="1808" y="92"/>
                  </a:lnTo>
                  <a:lnTo>
                    <a:pt x="1679" y="37"/>
                  </a:lnTo>
                  <a:lnTo>
                    <a:pt x="1550" y="19"/>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2" name="Google Shape;5122;p21"/>
            <p:cNvSpPr/>
            <p:nvPr/>
          </p:nvSpPr>
          <p:spPr>
            <a:xfrm>
              <a:off x="6144025" y="1382675"/>
              <a:ext cx="67775" cy="67775"/>
            </a:xfrm>
            <a:custGeom>
              <a:avLst/>
              <a:gdLst/>
              <a:ahLst/>
              <a:cxnLst/>
              <a:rect l="l" t="t" r="r" b="b"/>
              <a:pathLst>
                <a:path w="2711" h="2711" extrusionOk="0">
                  <a:moveTo>
                    <a:pt x="1254" y="0"/>
                  </a:moveTo>
                  <a:lnTo>
                    <a:pt x="1125" y="18"/>
                  </a:lnTo>
                  <a:lnTo>
                    <a:pt x="996" y="55"/>
                  </a:lnTo>
                  <a:lnTo>
                    <a:pt x="867" y="92"/>
                  </a:lnTo>
                  <a:lnTo>
                    <a:pt x="738" y="148"/>
                  </a:lnTo>
                  <a:lnTo>
                    <a:pt x="627" y="221"/>
                  </a:lnTo>
                  <a:lnTo>
                    <a:pt x="517" y="295"/>
                  </a:lnTo>
                  <a:lnTo>
                    <a:pt x="425" y="387"/>
                  </a:lnTo>
                  <a:lnTo>
                    <a:pt x="332" y="498"/>
                  </a:lnTo>
                  <a:lnTo>
                    <a:pt x="240" y="590"/>
                  </a:lnTo>
                  <a:lnTo>
                    <a:pt x="166" y="701"/>
                  </a:lnTo>
                  <a:lnTo>
                    <a:pt x="111" y="830"/>
                  </a:lnTo>
                  <a:lnTo>
                    <a:pt x="74" y="959"/>
                  </a:lnTo>
                  <a:lnTo>
                    <a:pt x="37" y="1088"/>
                  </a:lnTo>
                  <a:lnTo>
                    <a:pt x="1" y="1217"/>
                  </a:lnTo>
                  <a:lnTo>
                    <a:pt x="1" y="1364"/>
                  </a:lnTo>
                  <a:lnTo>
                    <a:pt x="1" y="1494"/>
                  </a:lnTo>
                  <a:lnTo>
                    <a:pt x="37" y="1623"/>
                  </a:lnTo>
                  <a:lnTo>
                    <a:pt x="56" y="1752"/>
                  </a:lnTo>
                  <a:lnTo>
                    <a:pt x="111" y="1862"/>
                  </a:lnTo>
                  <a:lnTo>
                    <a:pt x="166" y="1991"/>
                  </a:lnTo>
                  <a:lnTo>
                    <a:pt x="240" y="2102"/>
                  </a:lnTo>
                  <a:lnTo>
                    <a:pt x="314" y="2213"/>
                  </a:lnTo>
                  <a:lnTo>
                    <a:pt x="388" y="2305"/>
                  </a:lnTo>
                  <a:lnTo>
                    <a:pt x="498" y="2397"/>
                  </a:lnTo>
                  <a:lnTo>
                    <a:pt x="591" y="2471"/>
                  </a:lnTo>
                  <a:lnTo>
                    <a:pt x="701" y="2544"/>
                  </a:lnTo>
                  <a:lnTo>
                    <a:pt x="812" y="2600"/>
                  </a:lnTo>
                  <a:lnTo>
                    <a:pt x="941" y="2655"/>
                  </a:lnTo>
                  <a:lnTo>
                    <a:pt x="1070" y="2674"/>
                  </a:lnTo>
                  <a:lnTo>
                    <a:pt x="1199" y="2710"/>
                  </a:lnTo>
                  <a:lnTo>
                    <a:pt x="1476" y="2710"/>
                  </a:lnTo>
                  <a:lnTo>
                    <a:pt x="1605" y="2692"/>
                  </a:lnTo>
                  <a:lnTo>
                    <a:pt x="1734" y="2655"/>
                  </a:lnTo>
                  <a:lnTo>
                    <a:pt x="1863" y="2618"/>
                  </a:lnTo>
                  <a:lnTo>
                    <a:pt x="1973" y="2563"/>
                  </a:lnTo>
                  <a:lnTo>
                    <a:pt x="2102" y="2489"/>
                  </a:lnTo>
                  <a:lnTo>
                    <a:pt x="2195" y="2415"/>
                  </a:lnTo>
                  <a:lnTo>
                    <a:pt x="2305" y="2323"/>
                  </a:lnTo>
                  <a:lnTo>
                    <a:pt x="2397" y="2231"/>
                  </a:lnTo>
                  <a:lnTo>
                    <a:pt x="2471" y="2120"/>
                  </a:lnTo>
                  <a:lnTo>
                    <a:pt x="2545" y="2010"/>
                  </a:lnTo>
                  <a:lnTo>
                    <a:pt x="2600" y="1881"/>
                  </a:lnTo>
                  <a:lnTo>
                    <a:pt x="2656" y="1770"/>
                  </a:lnTo>
                  <a:lnTo>
                    <a:pt x="2692" y="1641"/>
                  </a:lnTo>
                  <a:lnTo>
                    <a:pt x="2711" y="1494"/>
                  </a:lnTo>
                  <a:lnTo>
                    <a:pt x="2711" y="1364"/>
                  </a:lnTo>
                  <a:lnTo>
                    <a:pt x="2711" y="1235"/>
                  </a:lnTo>
                  <a:lnTo>
                    <a:pt x="2692" y="1088"/>
                  </a:lnTo>
                  <a:lnTo>
                    <a:pt x="2656" y="977"/>
                  </a:lnTo>
                  <a:lnTo>
                    <a:pt x="2619" y="848"/>
                  </a:lnTo>
                  <a:lnTo>
                    <a:pt x="2563" y="738"/>
                  </a:lnTo>
                  <a:lnTo>
                    <a:pt x="2490" y="627"/>
                  </a:lnTo>
                  <a:lnTo>
                    <a:pt x="2416" y="516"/>
                  </a:lnTo>
                  <a:lnTo>
                    <a:pt x="2324" y="424"/>
                  </a:lnTo>
                  <a:lnTo>
                    <a:pt x="2232" y="332"/>
                  </a:lnTo>
                  <a:lnTo>
                    <a:pt x="2121" y="240"/>
                  </a:lnTo>
                  <a:lnTo>
                    <a:pt x="2010" y="184"/>
                  </a:lnTo>
                  <a:lnTo>
                    <a:pt x="1900" y="111"/>
                  </a:lnTo>
                  <a:lnTo>
                    <a:pt x="1789" y="74"/>
                  </a:lnTo>
                  <a:lnTo>
                    <a:pt x="1660" y="37"/>
                  </a:lnTo>
                  <a:lnTo>
                    <a:pt x="1531" y="18"/>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3" name="Google Shape;5123;p21"/>
            <p:cNvSpPr/>
            <p:nvPr/>
          </p:nvSpPr>
          <p:spPr>
            <a:xfrm>
              <a:off x="5079225" y="458000"/>
              <a:ext cx="68250" cy="68225"/>
            </a:xfrm>
            <a:custGeom>
              <a:avLst/>
              <a:gdLst/>
              <a:ahLst/>
              <a:cxnLst/>
              <a:rect l="l" t="t" r="r" b="b"/>
              <a:pathLst>
                <a:path w="2730" h="2729" extrusionOk="0">
                  <a:moveTo>
                    <a:pt x="1273" y="0"/>
                  </a:moveTo>
                  <a:lnTo>
                    <a:pt x="1144" y="18"/>
                  </a:lnTo>
                  <a:lnTo>
                    <a:pt x="1015" y="37"/>
                  </a:lnTo>
                  <a:lnTo>
                    <a:pt x="885" y="92"/>
                  </a:lnTo>
                  <a:lnTo>
                    <a:pt x="756" y="148"/>
                  </a:lnTo>
                  <a:lnTo>
                    <a:pt x="646" y="203"/>
                  </a:lnTo>
                  <a:lnTo>
                    <a:pt x="535" y="295"/>
                  </a:lnTo>
                  <a:lnTo>
                    <a:pt x="443" y="369"/>
                  </a:lnTo>
                  <a:lnTo>
                    <a:pt x="351" y="461"/>
                  </a:lnTo>
                  <a:lnTo>
                    <a:pt x="259" y="572"/>
                  </a:lnTo>
                  <a:lnTo>
                    <a:pt x="185" y="682"/>
                  </a:lnTo>
                  <a:lnTo>
                    <a:pt x="129" y="811"/>
                  </a:lnTo>
                  <a:lnTo>
                    <a:pt x="74" y="922"/>
                  </a:lnTo>
                  <a:lnTo>
                    <a:pt x="37" y="1051"/>
                  </a:lnTo>
                  <a:lnTo>
                    <a:pt x="19" y="1198"/>
                  </a:lnTo>
                  <a:lnTo>
                    <a:pt x="0" y="1328"/>
                  </a:lnTo>
                  <a:lnTo>
                    <a:pt x="19" y="1475"/>
                  </a:lnTo>
                  <a:lnTo>
                    <a:pt x="37" y="1604"/>
                  </a:lnTo>
                  <a:lnTo>
                    <a:pt x="56" y="1733"/>
                  </a:lnTo>
                  <a:lnTo>
                    <a:pt x="111" y="1862"/>
                  </a:lnTo>
                  <a:lnTo>
                    <a:pt x="166" y="1991"/>
                  </a:lnTo>
                  <a:lnTo>
                    <a:pt x="240" y="2102"/>
                  </a:lnTo>
                  <a:lnTo>
                    <a:pt x="314" y="2213"/>
                  </a:lnTo>
                  <a:lnTo>
                    <a:pt x="406" y="2305"/>
                  </a:lnTo>
                  <a:lnTo>
                    <a:pt x="498" y="2397"/>
                  </a:lnTo>
                  <a:lnTo>
                    <a:pt x="590" y="2471"/>
                  </a:lnTo>
                  <a:lnTo>
                    <a:pt x="720" y="2544"/>
                  </a:lnTo>
                  <a:lnTo>
                    <a:pt x="830" y="2600"/>
                  </a:lnTo>
                  <a:lnTo>
                    <a:pt x="959" y="2655"/>
                  </a:lnTo>
                  <a:lnTo>
                    <a:pt x="1088" y="2692"/>
                  </a:lnTo>
                  <a:lnTo>
                    <a:pt x="1217" y="2710"/>
                  </a:lnTo>
                  <a:lnTo>
                    <a:pt x="1365" y="2729"/>
                  </a:lnTo>
                  <a:lnTo>
                    <a:pt x="1494" y="2710"/>
                  </a:lnTo>
                  <a:lnTo>
                    <a:pt x="1623" y="2692"/>
                  </a:lnTo>
                  <a:lnTo>
                    <a:pt x="1752" y="2674"/>
                  </a:lnTo>
                  <a:lnTo>
                    <a:pt x="1881" y="2618"/>
                  </a:lnTo>
                  <a:lnTo>
                    <a:pt x="1992" y="2563"/>
                  </a:lnTo>
                  <a:lnTo>
                    <a:pt x="2102" y="2508"/>
                  </a:lnTo>
                  <a:lnTo>
                    <a:pt x="2213" y="2434"/>
                  </a:lnTo>
                  <a:lnTo>
                    <a:pt x="2305" y="2342"/>
                  </a:lnTo>
                  <a:lnTo>
                    <a:pt x="2397" y="2249"/>
                  </a:lnTo>
                  <a:lnTo>
                    <a:pt x="2471" y="2157"/>
                  </a:lnTo>
                  <a:lnTo>
                    <a:pt x="2545" y="2047"/>
                  </a:lnTo>
                  <a:lnTo>
                    <a:pt x="2619" y="1936"/>
                  </a:lnTo>
                  <a:lnTo>
                    <a:pt x="2656" y="1807"/>
                  </a:lnTo>
                  <a:lnTo>
                    <a:pt x="2692" y="1678"/>
                  </a:lnTo>
                  <a:lnTo>
                    <a:pt x="2729" y="1549"/>
                  </a:lnTo>
                  <a:lnTo>
                    <a:pt x="2729" y="1420"/>
                  </a:lnTo>
                  <a:lnTo>
                    <a:pt x="2729" y="1272"/>
                  </a:lnTo>
                  <a:lnTo>
                    <a:pt x="2729" y="1143"/>
                  </a:lnTo>
                  <a:lnTo>
                    <a:pt x="2692" y="1014"/>
                  </a:lnTo>
                  <a:lnTo>
                    <a:pt x="2656" y="885"/>
                  </a:lnTo>
                  <a:lnTo>
                    <a:pt x="2600" y="756"/>
                  </a:lnTo>
                  <a:lnTo>
                    <a:pt x="2526" y="645"/>
                  </a:lnTo>
                  <a:lnTo>
                    <a:pt x="2453" y="535"/>
                  </a:lnTo>
                  <a:lnTo>
                    <a:pt x="2379" y="443"/>
                  </a:lnTo>
                  <a:lnTo>
                    <a:pt x="2268" y="350"/>
                  </a:lnTo>
                  <a:lnTo>
                    <a:pt x="2176" y="258"/>
                  </a:lnTo>
                  <a:lnTo>
                    <a:pt x="2065" y="184"/>
                  </a:lnTo>
                  <a:lnTo>
                    <a:pt x="1936" y="129"/>
                  </a:lnTo>
                  <a:lnTo>
                    <a:pt x="1826" y="74"/>
                  </a:lnTo>
                  <a:lnTo>
                    <a:pt x="1697" y="37"/>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4" name="Google Shape;5124;p21"/>
            <p:cNvSpPr/>
            <p:nvPr/>
          </p:nvSpPr>
          <p:spPr>
            <a:xfrm>
              <a:off x="5681700" y="1219950"/>
              <a:ext cx="67775" cy="67775"/>
            </a:xfrm>
            <a:custGeom>
              <a:avLst/>
              <a:gdLst/>
              <a:ahLst/>
              <a:cxnLst/>
              <a:rect l="l" t="t" r="r" b="b"/>
              <a:pathLst>
                <a:path w="2711" h="2711" extrusionOk="0">
                  <a:moveTo>
                    <a:pt x="1235" y="0"/>
                  </a:moveTo>
                  <a:lnTo>
                    <a:pt x="1106" y="19"/>
                  </a:lnTo>
                  <a:lnTo>
                    <a:pt x="977" y="56"/>
                  </a:lnTo>
                  <a:lnTo>
                    <a:pt x="848" y="111"/>
                  </a:lnTo>
                  <a:lnTo>
                    <a:pt x="738" y="166"/>
                  </a:lnTo>
                  <a:lnTo>
                    <a:pt x="609" y="240"/>
                  </a:lnTo>
                  <a:lnTo>
                    <a:pt x="516" y="314"/>
                  </a:lnTo>
                  <a:lnTo>
                    <a:pt x="406" y="406"/>
                  </a:lnTo>
                  <a:lnTo>
                    <a:pt x="314" y="498"/>
                  </a:lnTo>
                  <a:lnTo>
                    <a:pt x="240" y="609"/>
                  </a:lnTo>
                  <a:lnTo>
                    <a:pt x="166" y="719"/>
                  </a:lnTo>
                  <a:lnTo>
                    <a:pt x="111" y="848"/>
                  </a:lnTo>
                  <a:lnTo>
                    <a:pt x="55" y="978"/>
                  </a:lnTo>
                  <a:lnTo>
                    <a:pt x="37" y="1107"/>
                  </a:lnTo>
                  <a:lnTo>
                    <a:pt x="0" y="1236"/>
                  </a:lnTo>
                  <a:lnTo>
                    <a:pt x="0" y="1365"/>
                  </a:lnTo>
                  <a:lnTo>
                    <a:pt x="19" y="1512"/>
                  </a:lnTo>
                  <a:lnTo>
                    <a:pt x="37" y="1641"/>
                  </a:lnTo>
                  <a:lnTo>
                    <a:pt x="74" y="1770"/>
                  </a:lnTo>
                  <a:lnTo>
                    <a:pt x="111" y="1881"/>
                  </a:lnTo>
                  <a:lnTo>
                    <a:pt x="166" y="2010"/>
                  </a:lnTo>
                  <a:lnTo>
                    <a:pt x="240" y="2121"/>
                  </a:lnTo>
                  <a:lnTo>
                    <a:pt x="314" y="2213"/>
                  </a:lnTo>
                  <a:lnTo>
                    <a:pt x="406" y="2305"/>
                  </a:lnTo>
                  <a:lnTo>
                    <a:pt x="498" y="2397"/>
                  </a:lnTo>
                  <a:lnTo>
                    <a:pt x="609" y="2471"/>
                  </a:lnTo>
                  <a:lnTo>
                    <a:pt x="719" y="2545"/>
                  </a:lnTo>
                  <a:lnTo>
                    <a:pt x="830" y="2600"/>
                  </a:lnTo>
                  <a:lnTo>
                    <a:pt x="959" y="2655"/>
                  </a:lnTo>
                  <a:lnTo>
                    <a:pt x="1069" y="2692"/>
                  </a:lnTo>
                  <a:lnTo>
                    <a:pt x="1217" y="2711"/>
                  </a:lnTo>
                  <a:lnTo>
                    <a:pt x="1475" y="2711"/>
                  </a:lnTo>
                  <a:lnTo>
                    <a:pt x="1623" y="2692"/>
                  </a:lnTo>
                  <a:lnTo>
                    <a:pt x="1752" y="2655"/>
                  </a:lnTo>
                  <a:lnTo>
                    <a:pt x="1881" y="2619"/>
                  </a:lnTo>
                  <a:lnTo>
                    <a:pt x="1991" y="2563"/>
                  </a:lnTo>
                  <a:lnTo>
                    <a:pt x="2102" y="2489"/>
                  </a:lnTo>
                  <a:lnTo>
                    <a:pt x="2213" y="2416"/>
                  </a:lnTo>
                  <a:lnTo>
                    <a:pt x="2305" y="2324"/>
                  </a:lnTo>
                  <a:lnTo>
                    <a:pt x="2397" y="2213"/>
                  </a:lnTo>
                  <a:lnTo>
                    <a:pt x="2489" y="2121"/>
                  </a:lnTo>
                  <a:lnTo>
                    <a:pt x="2545" y="1992"/>
                  </a:lnTo>
                  <a:lnTo>
                    <a:pt x="2618" y="1881"/>
                  </a:lnTo>
                  <a:lnTo>
                    <a:pt x="2655" y="1752"/>
                  </a:lnTo>
                  <a:lnTo>
                    <a:pt x="2692" y="1623"/>
                  </a:lnTo>
                  <a:lnTo>
                    <a:pt x="2710" y="1494"/>
                  </a:lnTo>
                  <a:lnTo>
                    <a:pt x="2710" y="1346"/>
                  </a:lnTo>
                  <a:lnTo>
                    <a:pt x="2710" y="1217"/>
                  </a:lnTo>
                  <a:lnTo>
                    <a:pt x="2692" y="1088"/>
                  </a:lnTo>
                  <a:lnTo>
                    <a:pt x="2655" y="959"/>
                  </a:lnTo>
                  <a:lnTo>
                    <a:pt x="2600" y="830"/>
                  </a:lnTo>
                  <a:lnTo>
                    <a:pt x="2545" y="719"/>
                  </a:lnTo>
                  <a:lnTo>
                    <a:pt x="2489" y="609"/>
                  </a:lnTo>
                  <a:lnTo>
                    <a:pt x="2397" y="498"/>
                  </a:lnTo>
                  <a:lnTo>
                    <a:pt x="2323" y="406"/>
                  </a:lnTo>
                  <a:lnTo>
                    <a:pt x="2213" y="314"/>
                  </a:lnTo>
                  <a:lnTo>
                    <a:pt x="2120" y="240"/>
                  </a:lnTo>
                  <a:lnTo>
                    <a:pt x="2010" y="166"/>
                  </a:lnTo>
                  <a:lnTo>
                    <a:pt x="1899" y="111"/>
                  </a:lnTo>
                  <a:lnTo>
                    <a:pt x="1770" y="74"/>
                  </a:lnTo>
                  <a:lnTo>
                    <a:pt x="1641" y="37"/>
                  </a:lnTo>
                  <a:lnTo>
                    <a:pt x="1512" y="19"/>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5" name="Google Shape;5125;p21"/>
            <p:cNvSpPr/>
            <p:nvPr/>
          </p:nvSpPr>
          <p:spPr>
            <a:xfrm>
              <a:off x="5130850" y="629475"/>
              <a:ext cx="67775" cy="67775"/>
            </a:xfrm>
            <a:custGeom>
              <a:avLst/>
              <a:gdLst/>
              <a:ahLst/>
              <a:cxnLst/>
              <a:rect l="l" t="t" r="r" b="b"/>
              <a:pathLst>
                <a:path w="2711" h="2711" extrusionOk="0">
                  <a:moveTo>
                    <a:pt x="1254" y="0"/>
                  </a:moveTo>
                  <a:lnTo>
                    <a:pt x="1125" y="18"/>
                  </a:lnTo>
                  <a:lnTo>
                    <a:pt x="996" y="55"/>
                  </a:lnTo>
                  <a:lnTo>
                    <a:pt x="867" y="92"/>
                  </a:lnTo>
                  <a:lnTo>
                    <a:pt x="756" y="148"/>
                  </a:lnTo>
                  <a:lnTo>
                    <a:pt x="646" y="221"/>
                  </a:lnTo>
                  <a:lnTo>
                    <a:pt x="535" y="295"/>
                  </a:lnTo>
                  <a:lnTo>
                    <a:pt x="443" y="387"/>
                  </a:lnTo>
                  <a:lnTo>
                    <a:pt x="351" y="479"/>
                  </a:lnTo>
                  <a:lnTo>
                    <a:pt x="259" y="572"/>
                  </a:lnTo>
                  <a:lnTo>
                    <a:pt x="185" y="682"/>
                  </a:lnTo>
                  <a:lnTo>
                    <a:pt x="130" y="793"/>
                  </a:lnTo>
                  <a:lnTo>
                    <a:pt x="74" y="922"/>
                  </a:lnTo>
                  <a:lnTo>
                    <a:pt x="37" y="1051"/>
                  </a:lnTo>
                  <a:lnTo>
                    <a:pt x="19" y="1180"/>
                  </a:lnTo>
                  <a:lnTo>
                    <a:pt x="0" y="1309"/>
                  </a:lnTo>
                  <a:lnTo>
                    <a:pt x="19" y="1457"/>
                  </a:lnTo>
                  <a:lnTo>
                    <a:pt x="37" y="1586"/>
                  </a:lnTo>
                  <a:lnTo>
                    <a:pt x="56" y="1715"/>
                  </a:lnTo>
                  <a:lnTo>
                    <a:pt x="111" y="1844"/>
                  </a:lnTo>
                  <a:lnTo>
                    <a:pt x="166" y="1973"/>
                  </a:lnTo>
                  <a:lnTo>
                    <a:pt x="240" y="2084"/>
                  </a:lnTo>
                  <a:lnTo>
                    <a:pt x="314" y="2194"/>
                  </a:lnTo>
                  <a:lnTo>
                    <a:pt x="406" y="2286"/>
                  </a:lnTo>
                  <a:lnTo>
                    <a:pt x="498" y="2379"/>
                  </a:lnTo>
                  <a:lnTo>
                    <a:pt x="609" y="2471"/>
                  </a:lnTo>
                  <a:lnTo>
                    <a:pt x="720" y="2526"/>
                  </a:lnTo>
                  <a:lnTo>
                    <a:pt x="849" y="2600"/>
                  </a:lnTo>
                  <a:lnTo>
                    <a:pt x="959" y="2637"/>
                  </a:lnTo>
                  <a:lnTo>
                    <a:pt x="1107" y="2674"/>
                  </a:lnTo>
                  <a:lnTo>
                    <a:pt x="1236" y="2692"/>
                  </a:lnTo>
                  <a:lnTo>
                    <a:pt x="1365" y="2710"/>
                  </a:lnTo>
                  <a:lnTo>
                    <a:pt x="1512" y="2692"/>
                  </a:lnTo>
                  <a:lnTo>
                    <a:pt x="1641" y="2674"/>
                  </a:lnTo>
                  <a:lnTo>
                    <a:pt x="1771" y="2637"/>
                  </a:lnTo>
                  <a:lnTo>
                    <a:pt x="1881" y="2600"/>
                  </a:lnTo>
                  <a:lnTo>
                    <a:pt x="2010" y="2526"/>
                  </a:lnTo>
                  <a:lnTo>
                    <a:pt x="2121" y="2471"/>
                  </a:lnTo>
                  <a:lnTo>
                    <a:pt x="2213" y="2379"/>
                  </a:lnTo>
                  <a:lnTo>
                    <a:pt x="2324" y="2305"/>
                  </a:lnTo>
                  <a:lnTo>
                    <a:pt x="2397" y="2194"/>
                  </a:lnTo>
                  <a:lnTo>
                    <a:pt x="2490" y="2102"/>
                  </a:lnTo>
                  <a:lnTo>
                    <a:pt x="2545" y="1991"/>
                  </a:lnTo>
                  <a:lnTo>
                    <a:pt x="2600" y="1862"/>
                  </a:lnTo>
                  <a:lnTo>
                    <a:pt x="2656" y="1752"/>
                  </a:lnTo>
                  <a:lnTo>
                    <a:pt x="2692" y="1623"/>
                  </a:lnTo>
                  <a:lnTo>
                    <a:pt x="2711" y="1494"/>
                  </a:lnTo>
                  <a:lnTo>
                    <a:pt x="2711" y="1364"/>
                  </a:lnTo>
                  <a:lnTo>
                    <a:pt x="2711" y="1217"/>
                  </a:lnTo>
                  <a:lnTo>
                    <a:pt x="2692" y="1088"/>
                  </a:lnTo>
                  <a:lnTo>
                    <a:pt x="2656" y="959"/>
                  </a:lnTo>
                  <a:lnTo>
                    <a:pt x="2619" y="848"/>
                  </a:lnTo>
                  <a:lnTo>
                    <a:pt x="2563" y="719"/>
                  </a:lnTo>
                  <a:lnTo>
                    <a:pt x="2490" y="608"/>
                  </a:lnTo>
                  <a:lnTo>
                    <a:pt x="2416" y="498"/>
                  </a:lnTo>
                  <a:lnTo>
                    <a:pt x="2324" y="406"/>
                  </a:lnTo>
                  <a:lnTo>
                    <a:pt x="2232" y="313"/>
                  </a:lnTo>
                  <a:lnTo>
                    <a:pt x="2121" y="240"/>
                  </a:lnTo>
                  <a:lnTo>
                    <a:pt x="2010" y="166"/>
                  </a:lnTo>
                  <a:lnTo>
                    <a:pt x="1900" y="111"/>
                  </a:lnTo>
                  <a:lnTo>
                    <a:pt x="1771" y="55"/>
                  </a:lnTo>
                  <a:lnTo>
                    <a:pt x="1641" y="37"/>
                  </a:lnTo>
                  <a:lnTo>
                    <a:pt x="15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6" name="Google Shape;5126;p21"/>
            <p:cNvSpPr/>
            <p:nvPr/>
          </p:nvSpPr>
          <p:spPr>
            <a:xfrm>
              <a:off x="6224225" y="1396950"/>
              <a:ext cx="67800" cy="67800"/>
            </a:xfrm>
            <a:custGeom>
              <a:avLst/>
              <a:gdLst/>
              <a:ahLst/>
              <a:cxnLst/>
              <a:rect l="l" t="t" r="r" b="b"/>
              <a:pathLst>
                <a:path w="2712" h="2712" extrusionOk="0">
                  <a:moveTo>
                    <a:pt x="1236" y="1"/>
                  </a:moveTo>
                  <a:lnTo>
                    <a:pt x="1107" y="19"/>
                  </a:lnTo>
                  <a:lnTo>
                    <a:pt x="978" y="56"/>
                  </a:lnTo>
                  <a:lnTo>
                    <a:pt x="849" y="111"/>
                  </a:lnTo>
                  <a:lnTo>
                    <a:pt x="738" y="167"/>
                  </a:lnTo>
                  <a:lnTo>
                    <a:pt x="628" y="222"/>
                  </a:lnTo>
                  <a:lnTo>
                    <a:pt x="517" y="296"/>
                  </a:lnTo>
                  <a:lnTo>
                    <a:pt x="425" y="388"/>
                  </a:lnTo>
                  <a:lnTo>
                    <a:pt x="333" y="480"/>
                  </a:lnTo>
                  <a:lnTo>
                    <a:pt x="240" y="591"/>
                  </a:lnTo>
                  <a:lnTo>
                    <a:pt x="185" y="701"/>
                  </a:lnTo>
                  <a:lnTo>
                    <a:pt x="111" y="812"/>
                  </a:lnTo>
                  <a:lnTo>
                    <a:pt x="75" y="941"/>
                  </a:lnTo>
                  <a:lnTo>
                    <a:pt x="38" y="1052"/>
                  </a:lnTo>
                  <a:lnTo>
                    <a:pt x="1" y="1199"/>
                  </a:lnTo>
                  <a:lnTo>
                    <a:pt x="1" y="1328"/>
                  </a:lnTo>
                  <a:lnTo>
                    <a:pt x="1" y="1457"/>
                  </a:lnTo>
                  <a:lnTo>
                    <a:pt x="19" y="1605"/>
                  </a:lnTo>
                  <a:lnTo>
                    <a:pt x="56" y="1734"/>
                  </a:lnTo>
                  <a:lnTo>
                    <a:pt x="93" y="1863"/>
                  </a:lnTo>
                  <a:lnTo>
                    <a:pt x="148" y="1973"/>
                  </a:lnTo>
                  <a:lnTo>
                    <a:pt x="222" y="2084"/>
                  </a:lnTo>
                  <a:lnTo>
                    <a:pt x="296" y="2195"/>
                  </a:lnTo>
                  <a:lnTo>
                    <a:pt x="388" y="2305"/>
                  </a:lnTo>
                  <a:lnTo>
                    <a:pt x="480" y="2398"/>
                  </a:lnTo>
                  <a:lnTo>
                    <a:pt x="591" y="2471"/>
                  </a:lnTo>
                  <a:lnTo>
                    <a:pt x="701" y="2545"/>
                  </a:lnTo>
                  <a:lnTo>
                    <a:pt x="830" y="2600"/>
                  </a:lnTo>
                  <a:lnTo>
                    <a:pt x="960" y="2656"/>
                  </a:lnTo>
                  <a:lnTo>
                    <a:pt x="1089" y="2693"/>
                  </a:lnTo>
                  <a:lnTo>
                    <a:pt x="1218" y="2711"/>
                  </a:lnTo>
                  <a:lnTo>
                    <a:pt x="1494" y="2711"/>
                  </a:lnTo>
                  <a:lnTo>
                    <a:pt x="1623" y="2674"/>
                  </a:lnTo>
                  <a:lnTo>
                    <a:pt x="1752" y="2656"/>
                  </a:lnTo>
                  <a:lnTo>
                    <a:pt x="1881" y="2600"/>
                  </a:lnTo>
                  <a:lnTo>
                    <a:pt x="1992" y="2545"/>
                  </a:lnTo>
                  <a:lnTo>
                    <a:pt x="2103" y="2471"/>
                  </a:lnTo>
                  <a:lnTo>
                    <a:pt x="2213" y="2398"/>
                  </a:lnTo>
                  <a:lnTo>
                    <a:pt x="2306" y="2305"/>
                  </a:lnTo>
                  <a:lnTo>
                    <a:pt x="2398" y="2213"/>
                  </a:lnTo>
                  <a:lnTo>
                    <a:pt x="2471" y="2103"/>
                  </a:lnTo>
                  <a:lnTo>
                    <a:pt x="2545" y="1992"/>
                  </a:lnTo>
                  <a:lnTo>
                    <a:pt x="2601" y="1881"/>
                  </a:lnTo>
                  <a:lnTo>
                    <a:pt x="2637" y="1752"/>
                  </a:lnTo>
                  <a:lnTo>
                    <a:pt x="2674" y="1623"/>
                  </a:lnTo>
                  <a:lnTo>
                    <a:pt x="2693" y="1494"/>
                  </a:lnTo>
                  <a:lnTo>
                    <a:pt x="2711" y="1365"/>
                  </a:lnTo>
                  <a:lnTo>
                    <a:pt x="2693" y="1236"/>
                  </a:lnTo>
                  <a:lnTo>
                    <a:pt x="2674" y="1088"/>
                  </a:lnTo>
                  <a:lnTo>
                    <a:pt x="2637" y="978"/>
                  </a:lnTo>
                  <a:lnTo>
                    <a:pt x="2601" y="849"/>
                  </a:lnTo>
                  <a:lnTo>
                    <a:pt x="2545" y="738"/>
                  </a:lnTo>
                  <a:lnTo>
                    <a:pt x="2471" y="609"/>
                  </a:lnTo>
                  <a:lnTo>
                    <a:pt x="2398" y="517"/>
                  </a:lnTo>
                  <a:lnTo>
                    <a:pt x="2306" y="425"/>
                  </a:lnTo>
                  <a:lnTo>
                    <a:pt x="2213" y="332"/>
                  </a:lnTo>
                  <a:lnTo>
                    <a:pt x="2103" y="240"/>
                  </a:lnTo>
                  <a:lnTo>
                    <a:pt x="1992" y="185"/>
                  </a:lnTo>
                  <a:lnTo>
                    <a:pt x="1881" y="111"/>
                  </a:lnTo>
                  <a:lnTo>
                    <a:pt x="1752" y="74"/>
                  </a:lnTo>
                  <a:lnTo>
                    <a:pt x="1623" y="37"/>
                  </a:lnTo>
                  <a:lnTo>
                    <a:pt x="1494"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7" name="Google Shape;5127;p21"/>
            <p:cNvSpPr/>
            <p:nvPr/>
          </p:nvSpPr>
          <p:spPr>
            <a:xfrm>
              <a:off x="5984525" y="1354075"/>
              <a:ext cx="67800" cy="67800"/>
            </a:xfrm>
            <a:custGeom>
              <a:avLst/>
              <a:gdLst/>
              <a:ahLst/>
              <a:cxnLst/>
              <a:rect l="l" t="t" r="r" b="b"/>
              <a:pathLst>
                <a:path w="2712" h="2712" extrusionOk="0">
                  <a:moveTo>
                    <a:pt x="1347" y="1"/>
                  </a:moveTo>
                  <a:lnTo>
                    <a:pt x="1199" y="19"/>
                  </a:lnTo>
                  <a:lnTo>
                    <a:pt x="1070" y="38"/>
                  </a:lnTo>
                  <a:lnTo>
                    <a:pt x="941" y="75"/>
                  </a:lnTo>
                  <a:lnTo>
                    <a:pt x="831" y="111"/>
                  </a:lnTo>
                  <a:lnTo>
                    <a:pt x="702" y="167"/>
                  </a:lnTo>
                  <a:lnTo>
                    <a:pt x="591" y="241"/>
                  </a:lnTo>
                  <a:lnTo>
                    <a:pt x="499" y="314"/>
                  </a:lnTo>
                  <a:lnTo>
                    <a:pt x="388" y="406"/>
                  </a:lnTo>
                  <a:lnTo>
                    <a:pt x="314" y="499"/>
                  </a:lnTo>
                  <a:lnTo>
                    <a:pt x="222" y="609"/>
                  </a:lnTo>
                  <a:lnTo>
                    <a:pt x="167" y="720"/>
                  </a:lnTo>
                  <a:lnTo>
                    <a:pt x="112" y="831"/>
                  </a:lnTo>
                  <a:lnTo>
                    <a:pt x="56" y="960"/>
                  </a:lnTo>
                  <a:lnTo>
                    <a:pt x="19" y="1089"/>
                  </a:lnTo>
                  <a:lnTo>
                    <a:pt x="1" y="1218"/>
                  </a:lnTo>
                  <a:lnTo>
                    <a:pt x="1" y="1347"/>
                  </a:lnTo>
                  <a:lnTo>
                    <a:pt x="1" y="1494"/>
                  </a:lnTo>
                  <a:lnTo>
                    <a:pt x="19" y="1623"/>
                  </a:lnTo>
                  <a:lnTo>
                    <a:pt x="56" y="1752"/>
                  </a:lnTo>
                  <a:lnTo>
                    <a:pt x="93" y="1863"/>
                  </a:lnTo>
                  <a:lnTo>
                    <a:pt x="148" y="1992"/>
                  </a:lnTo>
                  <a:lnTo>
                    <a:pt x="222" y="2103"/>
                  </a:lnTo>
                  <a:lnTo>
                    <a:pt x="296" y="2195"/>
                  </a:lnTo>
                  <a:lnTo>
                    <a:pt x="388" y="2306"/>
                  </a:lnTo>
                  <a:lnTo>
                    <a:pt x="480" y="2398"/>
                  </a:lnTo>
                  <a:lnTo>
                    <a:pt x="591" y="2472"/>
                  </a:lnTo>
                  <a:lnTo>
                    <a:pt x="702" y="2545"/>
                  </a:lnTo>
                  <a:lnTo>
                    <a:pt x="812" y="2601"/>
                  </a:lnTo>
                  <a:lnTo>
                    <a:pt x="941" y="2656"/>
                  </a:lnTo>
                  <a:lnTo>
                    <a:pt x="1070" y="2674"/>
                  </a:lnTo>
                  <a:lnTo>
                    <a:pt x="1199" y="2711"/>
                  </a:lnTo>
                  <a:lnTo>
                    <a:pt x="1458" y="2711"/>
                  </a:lnTo>
                  <a:lnTo>
                    <a:pt x="1605" y="2693"/>
                  </a:lnTo>
                  <a:lnTo>
                    <a:pt x="1734" y="2656"/>
                  </a:lnTo>
                  <a:lnTo>
                    <a:pt x="1863" y="2619"/>
                  </a:lnTo>
                  <a:lnTo>
                    <a:pt x="1974" y="2545"/>
                  </a:lnTo>
                  <a:lnTo>
                    <a:pt x="2084" y="2490"/>
                  </a:lnTo>
                  <a:lnTo>
                    <a:pt x="2195" y="2398"/>
                  </a:lnTo>
                  <a:lnTo>
                    <a:pt x="2306" y="2306"/>
                  </a:lnTo>
                  <a:lnTo>
                    <a:pt x="2398" y="2213"/>
                  </a:lnTo>
                  <a:lnTo>
                    <a:pt x="2472" y="2103"/>
                  </a:lnTo>
                  <a:lnTo>
                    <a:pt x="2545" y="1992"/>
                  </a:lnTo>
                  <a:lnTo>
                    <a:pt x="2601" y="1863"/>
                  </a:lnTo>
                  <a:lnTo>
                    <a:pt x="2638" y="1734"/>
                  </a:lnTo>
                  <a:lnTo>
                    <a:pt x="2674" y="1605"/>
                  </a:lnTo>
                  <a:lnTo>
                    <a:pt x="2693" y="1476"/>
                  </a:lnTo>
                  <a:lnTo>
                    <a:pt x="2711" y="1347"/>
                  </a:lnTo>
                  <a:lnTo>
                    <a:pt x="2693" y="1199"/>
                  </a:lnTo>
                  <a:lnTo>
                    <a:pt x="2674" y="1070"/>
                  </a:lnTo>
                  <a:lnTo>
                    <a:pt x="2638" y="941"/>
                  </a:lnTo>
                  <a:lnTo>
                    <a:pt x="2582" y="831"/>
                  </a:lnTo>
                  <a:lnTo>
                    <a:pt x="2527" y="702"/>
                  </a:lnTo>
                  <a:lnTo>
                    <a:pt x="2453" y="591"/>
                  </a:lnTo>
                  <a:lnTo>
                    <a:pt x="2379" y="499"/>
                  </a:lnTo>
                  <a:lnTo>
                    <a:pt x="2287" y="406"/>
                  </a:lnTo>
                  <a:lnTo>
                    <a:pt x="2195" y="314"/>
                  </a:lnTo>
                  <a:lnTo>
                    <a:pt x="2084" y="241"/>
                  </a:lnTo>
                  <a:lnTo>
                    <a:pt x="1974" y="167"/>
                  </a:lnTo>
                  <a:lnTo>
                    <a:pt x="1863" y="111"/>
                  </a:lnTo>
                  <a:lnTo>
                    <a:pt x="1734" y="56"/>
                  </a:lnTo>
                  <a:lnTo>
                    <a:pt x="1605" y="38"/>
                  </a:lnTo>
                  <a:lnTo>
                    <a:pt x="1476"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8" name="Google Shape;5128;p21"/>
            <p:cNvSpPr/>
            <p:nvPr/>
          </p:nvSpPr>
          <p:spPr>
            <a:xfrm>
              <a:off x="5390825" y="1003300"/>
              <a:ext cx="67775" cy="67775"/>
            </a:xfrm>
            <a:custGeom>
              <a:avLst/>
              <a:gdLst/>
              <a:ahLst/>
              <a:cxnLst/>
              <a:rect l="l" t="t" r="r" b="b"/>
              <a:pathLst>
                <a:path w="2711" h="2711" extrusionOk="0">
                  <a:moveTo>
                    <a:pt x="1236" y="0"/>
                  </a:moveTo>
                  <a:lnTo>
                    <a:pt x="1107" y="19"/>
                  </a:lnTo>
                  <a:lnTo>
                    <a:pt x="978" y="56"/>
                  </a:lnTo>
                  <a:lnTo>
                    <a:pt x="849" y="93"/>
                  </a:lnTo>
                  <a:lnTo>
                    <a:pt x="720" y="166"/>
                  </a:lnTo>
                  <a:lnTo>
                    <a:pt x="609" y="222"/>
                  </a:lnTo>
                  <a:lnTo>
                    <a:pt x="498" y="314"/>
                  </a:lnTo>
                  <a:lnTo>
                    <a:pt x="406" y="406"/>
                  </a:lnTo>
                  <a:lnTo>
                    <a:pt x="314" y="498"/>
                  </a:lnTo>
                  <a:lnTo>
                    <a:pt x="222" y="609"/>
                  </a:lnTo>
                  <a:lnTo>
                    <a:pt x="167" y="719"/>
                  </a:lnTo>
                  <a:lnTo>
                    <a:pt x="111" y="849"/>
                  </a:lnTo>
                  <a:lnTo>
                    <a:pt x="56" y="978"/>
                  </a:lnTo>
                  <a:lnTo>
                    <a:pt x="19" y="1107"/>
                  </a:lnTo>
                  <a:lnTo>
                    <a:pt x="1" y="1236"/>
                  </a:lnTo>
                  <a:lnTo>
                    <a:pt x="1" y="1365"/>
                  </a:lnTo>
                  <a:lnTo>
                    <a:pt x="1" y="1512"/>
                  </a:lnTo>
                  <a:lnTo>
                    <a:pt x="37" y="1641"/>
                  </a:lnTo>
                  <a:lnTo>
                    <a:pt x="74" y="1770"/>
                  </a:lnTo>
                  <a:lnTo>
                    <a:pt x="111" y="1881"/>
                  </a:lnTo>
                  <a:lnTo>
                    <a:pt x="167" y="2010"/>
                  </a:lnTo>
                  <a:lnTo>
                    <a:pt x="240" y="2121"/>
                  </a:lnTo>
                  <a:lnTo>
                    <a:pt x="332" y="2213"/>
                  </a:lnTo>
                  <a:lnTo>
                    <a:pt x="406" y="2305"/>
                  </a:lnTo>
                  <a:lnTo>
                    <a:pt x="517" y="2397"/>
                  </a:lnTo>
                  <a:lnTo>
                    <a:pt x="609" y="2471"/>
                  </a:lnTo>
                  <a:lnTo>
                    <a:pt x="720" y="2545"/>
                  </a:lnTo>
                  <a:lnTo>
                    <a:pt x="849" y="2600"/>
                  </a:lnTo>
                  <a:lnTo>
                    <a:pt x="959" y="2655"/>
                  </a:lnTo>
                  <a:lnTo>
                    <a:pt x="1088" y="2674"/>
                  </a:lnTo>
                  <a:lnTo>
                    <a:pt x="1218" y="2692"/>
                  </a:lnTo>
                  <a:lnTo>
                    <a:pt x="1365" y="2711"/>
                  </a:lnTo>
                  <a:lnTo>
                    <a:pt x="1494" y="2692"/>
                  </a:lnTo>
                  <a:lnTo>
                    <a:pt x="1623" y="2674"/>
                  </a:lnTo>
                  <a:lnTo>
                    <a:pt x="1752" y="2637"/>
                  </a:lnTo>
                  <a:lnTo>
                    <a:pt x="1881" y="2600"/>
                  </a:lnTo>
                  <a:lnTo>
                    <a:pt x="1992" y="2545"/>
                  </a:lnTo>
                  <a:lnTo>
                    <a:pt x="2103" y="2471"/>
                  </a:lnTo>
                  <a:lnTo>
                    <a:pt x="2213" y="2397"/>
                  </a:lnTo>
                  <a:lnTo>
                    <a:pt x="2305" y="2305"/>
                  </a:lnTo>
                  <a:lnTo>
                    <a:pt x="2398" y="2213"/>
                  </a:lnTo>
                  <a:lnTo>
                    <a:pt x="2471" y="2102"/>
                  </a:lnTo>
                  <a:lnTo>
                    <a:pt x="2545" y="1992"/>
                  </a:lnTo>
                  <a:lnTo>
                    <a:pt x="2600" y="1881"/>
                  </a:lnTo>
                  <a:lnTo>
                    <a:pt x="2637" y="1752"/>
                  </a:lnTo>
                  <a:lnTo>
                    <a:pt x="2674" y="1623"/>
                  </a:lnTo>
                  <a:lnTo>
                    <a:pt x="2693" y="1494"/>
                  </a:lnTo>
                  <a:lnTo>
                    <a:pt x="2711" y="1365"/>
                  </a:lnTo>
                  <a:lnTo>
                    <a:pt x="2693" y="1217"/>
                  </a:lnTo>
                  <a:lnTo>
                    <a:pt x="2674" y="1088"/>
                  </a:lnTo>
                  <a:lnTo>
                    <a:pt x="2656" y="959"/>
                  </a:lnTo>
                  <a:lnTo>
                    <a:pt x="2600" y="849"/>
                  </a:lnTo>
                  <a:lnTo>
                    <a:pt x="2545" y="719"/>
                  </a:lnTo>
                  <a:lnTo>
                    <a:pt x="2471" y="609"/>
                  </a:lnTo>
                  <a:lnTo>
                    <a:pt x="2398" y="517"/>
                  </a:lnTo>
                  <a:lnTo>
                    <a:pt x="2305" y="406"/>
                  </a:lnTo>
                  <a:lnTo>
                    <a:pt x="2213" y="314"/>
                  </a:lnTo>
                  <a:lnTo>
                    <a:pt x="2121" y="240"/>
                  </a:lnTo>
                  <a:lnTo>
                    <a:pt x="2010" y="166"/>
                  </a:lnTo>
                  <a:lnTo>
                    <a:pt x="1881" y="111"/>
                  </a:lnTo>
                  <a:lnTo>
                    <a:pt x="1771" y="74"/>
                  </a:lnTo>
                  <a:lnTo>
                    <a:pt x="1642" y="37"/>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9" name="Google Shape;5129;p21"/>
            <p:cNvSpPr/>
            <p:nvPr/>
          </p:nvSpPr>
          <p:spPr>
            <a:xfrm>
              <a:off x="5828275" y="1326425"/>
              <a:ext cx="66400" cy="66400"/>
            </a:xfrm>
            <a:custGeom>
              <a:avLst/>
              <a:gdLst/>
              <a:ahLst/>
              <a:cxnLst/>
              <a:rect l="l" t="t" r="r" b="b"/>
              <a:pathLst>
                <a:path w="2656" h="2656" extrusionOk="0">
                  <a:moveTo>
                    <a:pt x="1180" y="1"/>
                  </a:moveTo>
                  <a:lnTo>
                    <a:pt x="1051" y="19"/>
                  </a:lnTo>
                  <a:lnTo>
                    <a:pt x="922" y="56"/>
                  </a:lnTo>
                  <a:lnTo>
                    <a:pt x="793" y="111"/>
                  </a:lnTo>
                  <a:lnTo>
                    <a:pt x="683" y="167"/>
                  </a:lnTo>
                  <a:lnTo>
                    <a:pt x="572" y="240"/>
                  </a:lnTo>
                  <a:lnTo>
                    <a:pt x="461" y="314"/>
                  </a:lnTo>
                  <a:lnTo>
                    <a:pt x="369" y="406"/>
                  </a:lnTo>
                  <a:lnTo>
                    <a:pt x="295" y="498"/>
                  </a:lnTo>
                  <a:lnTo>
                    <a:pt x="203" y="609"/>
                  </a:lnTo>
                  <a:lnTo>
                    <a:pt x="148" y="720"/>
                  </a:lnTo>
                  <a:lnTo>
                    <a:pt x="93" y="830"/>
                  </a:lnTo>
                  <a:lnTo>
                    <a:pt x="37" y="959"/>
                  </a:lnTo>
                  <a:lnTo>
                    <a:pt x="19" y="1088"/>
                  </a:lnTo>
                  <a:lnTo>
                    <a:pt x="0" y="1217"/>
                  </a:lnTo>
                  <a:lnTo>
                    <a:pt x="0" y="1347"/>
                  </a:lnTo>
                  <a:lnTo>
                    <a:pt x="0" y="1494"/>
                  </a:lnTo>
                  <a:lnTo>
                    <a:pt x="19" y="1623"/>
                  </a:lnTo>
                  <a:lnTo>
                    <a:pt x="56" y="1734"/>
                  </a:lnTo>
                  <a:lnTo>
                    <a:pt x="111" y="1863"/>
                  </a:lnTo>
                  <a:lnTo>
                    <a:pt x="166" y="1973"/>
                  </a:lnTo>
                  <a:lnTo>
                    <a:pt x="240" y="2084"/>
                  </a:lnTo>
                  <a:lnTo>
                    <a:pt x="314" y="2176"/>
                  </a:lnTo>
                  <a:lnTo>
                    <a:pt x="388" y="2268"/>
                  </a:lnTo>
                  <a:lnTo>
                    <a:pt x="498" y="2361"/>
                  </a:lnTo>
                  <a:lnTo>
                    <a:pt x="590" y="2434"/>
                  </a:lnTo>
                  <a:lnTo>
                    <a:pt x="701" y="2490"/>
                  </a:lnTo>
                  <a:lnTo>
                    <a:pt x="812" y="2545"/>
                  </a:lnTo>
                  <a:lnTo>
                    <a:pt x="941" y="2600"/>
                  </a:lnTo>
                  <a:lnTo>
                    <a:pt x="1051" y="2619"/>
                  </a:lnTo>
                  <a:lnTo>
                    <a:pt x="1180" y="2637"/>
                  </a:lnTo>
                  <a:lnTo>
                    <a:pt x="1328" y="2656"/>
                  </a:lnTo>
                  <a:lnTo>
                    <a:pt x="1457" y="2637"/>
                  </a:lnTo>
                  <a:lnTo>
                    <a:pt x="1586" y="2619"/>
                  </a:lnTo>
                  <a:lnTo>
                    <a:pt x="1715" y="2582"/>
                  </a:lnTo>
                  <a:lnTo>
                    <a:pt x="1844" y="2545"/>
                  </a:lnTo>
                  <a:lnTo>
                    <a:pt x="1955" y="2490"/>
                  </a:lnTo>
                  <a:lnTo>
                    <a:pt x="2065" y="2416"/>
                  </a:lnTo>
                  <a:lnTo>
                    <a:pt x="2176" y="2342"/>
                  </a:lnTo>
                  <a:lnTo>
                    <a:pt x="2268" y="2250"/>
                  </a:lnTo>
                  <a:lnTo>
                    <a:pt x="2360" y="2158"/>
                  </a:lnTo>
                  <a:lnTo>
                    <a:pt x="2434" y="2047"/>
                  </a:lnTo>
                  <a:lnTo>
                    <a:pt x="2490" y="1937"/>
                  </a:lnTo>
                  <a:lnTo>
                    <a:pt x="2545" y="1826"/>
                  </a:lnTo>
                  <a:lnTo>
                    <a:pt x="2600" y="1697"/>
                  </a:lnTo>
                  <a:lnTo>
                    <a:pt x="2619" y="1568"/>
                  </a:lnTo>
                  <a:lnTo>
                    <a:pt x="2637" y="1439"/>
                  </a:lnTo>
                  <a:lnTo>
                    <a:pt x="2655" y="1291"/>
                  </a:lnTo>
                  <a:lnTo>
                    <a:pt x="2637" y="1162"/>
                  </a:lnTo>
                  <a:lnTo>
                    <a:pt x="2619" y="1033"/>
                  </a:lnTo>
                  <a:lnTo>
                    <a:pt x="2582" y="904"/>
                  </a:lnTo>
                  <a:lnTo>
                    <a:pt x="2526" y="793"/>
                  </a:lnTo>
                  <a:lnTo>
                    <a:pt x="2471" y="683"/>
                  </a:lnTo>
                  <a:lnTo>
                    <a:pt x="2416" y="572"/>
                  </a:lnTo>
                  <a:lnTo>
                    <a:pt x="2324" y="480"/>
                  </a:lnTo>
                  <a:lnTo>
                    <a:pt x="2250" y="388"/>
                  </a:lnTo>
                  <a:lnTo>
                    <a:pt x="2158" y="296"/>
                  </a:lnTo>
                  <a:lnTo>
                    <a:pt x="2047" y="222"/>
                  </a:lnTo>
                  <a:lnTo>
                    <a:pt x="1936" y="148"/>
                  </a:lnTo>
                  <a:lnTo>
                    <a:pt x="1826" y="93"/>
                  </a:lnTo>
                  <a:lnTo>
                    <a:pt x="1697" y="56"/>
                  </a:lnTo>
                  <a:lnTo>
                    <a:pt x="1586" y="19"/>
                  </a:lnTo>
                  <a:lnTo>
                    <a:pt x="1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0" name="Google Shape;5130;p21"/>
            <p:cNvSpPr/>
            <p:nvPr/>
          </p:nvSpPr>
          <p:spPr>
            <a:xfrm>
              <a:off x="5907550" y="1340250"/>
              <a:ext cx="67325" cy="67325"/>
            </a:xfrm>
            <a:custGeom>
              <a:avLst/>
              <a:gdLst/>
              <a:ahLst/>
              <a:cxnLst/>
              <a:rect l="l" t="t" r="r" b="b"/>
              <a:pathLst>
                <a:path w="2693" h="2693" extrusionOk="0">
                  <a:moveTo>
                    <a:pt x="1199" y="1"/>
                  </a:moveTo>
                  <a:lnTo>
                    <a:pt x="1070" y="19"/>
                  </a:lnTo>
                  <a:lnTo>
                    <a:pt x="941" y="56"/>
                  </a:lnTo>
                  <a:lnTo>
                    <a:pt x="830" y="111"/>
                  </a:lnTo>
                  <a:lnTo>
                    <a:pt x="701" y="167"/>
                  </a:lnTo>
                  <a:lnTo>
                    <a:pt x="591" y="240"/>
                  </a:lnTo>
                  <a:lnTo>
                    <a:pt x="499" y="314"/>
                  </a:lnTo>
                  <a:lnTo>
                    <a:pt x="388" y="406"/>
                  </a:lnTo>
                  <a:lnTo>
                    <a:pt x="314" y="499"/>
                  </a:lnTo>
                  <a:lnTo>
                    <a:pt x="222" y="609"/>
                  </a:lnTo>
                  <a:lnTo>
                    <a:pt x="167" y="720"/>
                  </a:lnTo>
                  <a:lnTo>
                    <a:pt x="111" y="830"/>
                  </a:lnTo>
                  <a:lnTo>
                    <a:pt x="56" y="959"/>
                  </a:lnTo>
                  <a:lnTo>
                    <a:pt x="19" y="1089"/>
                  </a:lnTo>
                  <a:lnTo>
                    <a:pt x="1" y="1218"/>
                  </a:lnTo>
                  <a:lnTo>
                    <a:pt x="1" y="1347"/>
                  </a:lnTo>
                  <a:lnTo>
                    <a:pt x="1" y="1476"/>
                  </a:lnTo>
                  <a:lnTo>
                    <a:pt x="38" y="1623"/>
                  </a:lnTo>
                  <a:lnTo>
                    <a:pt x="56" y="1734"/>
                  </a:lnTo>
                  <a:lnTo>
                    <a:pt x="111" y="1863"/>
                  </a:lnTo>
                  <a:lnTo>
                    <a:pt x="167" y="1974"/>
                  </a:lnTo>
                  <a:lnTo>
                    <a:pt x="240" y="2084"/>
                  </a:lnTo>
                  <a:lnTo>
                    <a:pt x="314" y="2195"/>
                  </a:lnTo>
                  <a:lnTo>
                    <a:pt x="406" y="2287"/>
                  </a:lnTo>
                  <a:lnTo>
                    <a:pt x="499" y="2379"/>
                  </a:lnTo>
                  <a:lnTo>
                    <a:pt x="609" y="2453"/>
                  </a:lnTo>
                  <a:lnTo>
                    <a:pt x="720" y="2527"/>
                  </a:lnTo>
                  <a:lnTo>
                    <a:pt x="830" y="2582"/>
                  </a:lnTo>
                  <a:lnTo>
                    <a:pt x="960" y="2637"/>
                  </a:lnTo>
                  <a:lnTo>
                    <a:pt x="1089" y="2656"/>
                  </a:lnTo>
                  <a:lnTo>
                    <a:pt x="1218" y="2674"/>
                  </a:lnTo>
                  <a:lnTo>
                    <a:pt x="1347" y="2693"/>
                  </a:lnTo>
                  <a:lnTo>
                    <a:pt x="1494" y="2674"/>
                  </a:lnTo>
                  <a:lnTo>
                    <a:pt x="1623" y="2656"/>
                  </a:lnTo>
                  <a:lnTo>
                    <a:pt x="1752" y="2619"/>
                  </a:lnTo>
                  <a:lnTo>
                    <a:pt x="1863" y="2582"/>
                  </a:lnTo>
                  <a:lnTo>
                    <a:pt x="1992" y="2527"/>
                  </a:lnTo>
                  <a:lnTo>
                    <a:pt x="2103" y="2453"/>
                  </a:lnTo>
                  <a:lnTo>
                    <a:pt x="2195" y="2379"/>
                  </a:lnTo>
                  <a:lnTo>
                    <a:pt x="2287" y="2287"/>
                  </a:lnTo>
                  <a:lnTo>
                    <a:pt x="2379" y="2176"/>
                  </a:lnTo>
                  <a:lnTo>
                    <a:pt x="2453" y="2084"/>
                  </a:lnTo>
                  <a:lnTo>
                    <a:pt x="2527" y="1974"/>
                  </a:lnTo>
                  <a:lnTo>
                    <a:pt x="2582" y="1845"/>
                  </a:lnTo>
                  <a:lnTo>
                    <a:pt x="2637" y="1734"/>
                  </a:lnTo>
                  <a:lnTo>
                    <a:pt x="2656" y="1605"/>
                  </a:lnTo>
                  <a:lnTo>
                    <a:pt x="2693" y="1476"/>
                  </a:lnTo>
                  <a:lnTo>
                    <a:pt x="2693" y="1328"/>
                  </a:lnTo>
                  <a:lnTo>
                    <a:pt x="2674" y="1199"/>
                  </a:lnTo>
                  <a:lnTo>
                    <a:pt x="2656" y="1070"/>
                  </a:lnTo>
                  <a:lnTo>
                    <a:pt x="2619" y="941"/>
                  </a:lnTo>
                  <a:lnTo>
                    <a:pt x="2582" y="830"/>
                  </a:lnTo>
                  <a:lnTo>
                    <a:pt x="2527" y="701"/>
                  </a:lnTo>
                  <a:lnTo>
                    <a:pt x="2453" y="591"/>
                  </a:lnTo>
                  <a:lnTo>
                    <a:pt x="2379" y="499"/>
                  </a:lnTo>
                  <a:lnTo>
                    <a:pt x="2287" y="388"/>
                  </a:lnTo>
                  <a:lnTo>
                    <a:pt x="2195" y="314"/>
                  </a:lnTo>
                  <a:lnTo>
                    <a:pt x="2084" y="222"/>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1" name="Google Shape;5131;p21"/>
            <p:cNvSpPr/>
            <p:nvPr/>
          </p:nvSpPr>
          <p:spPr>
            <a:xfrm>
              <a:off x="6303975" y="1411700"/>
              <a:ext cx="67325" cy="67325"/>
            </a:xfrm>
            <a:custGeom>
              <a:avLst/>
              <a:gdLst/>
              <a:ahLst/>
              <a:cxnLst/>
              <a:rect l="l" t="t" r="r" b="b"/>
              <a:pathLst>
                <a:path w="2693" h="2693" extrusionOk="0">
                  <a:moveTo>
                    <a:pt x="1273" y="1"/>
                  </a:moveTo>
                  <a:lnTo>
                    <a:pt x="1144" y="19"/>
                  </a:lnTo>
                  <a:lnTo>
                    <a:pt x="1015" y="38"/>
                  </a:lnTo>
                  <a:lnTo>
                    <a:pt x="886" y="74"/>
                  </a:lnTo>
                  <a:lnTo>
                    <a:pt x="775" y="130"/>
                  </a:lnTo>
                  <a:lnTo>
                    <a:pt x="646" y="203"/>
                  </a:lnTo>
                  <a:lnTo>
                    <a:pt x="554" y="277"/>
                  </a:lnTo>
                  <a:lnTo>
                    <a:pt x="443" y="369"/>
                  </a:lnTo>
                  <a:lnTo>
                    <a:pt x="351" y="462"/>
                  </a:lnTo>
                  <a:lnTo>
                    <a:pt x="277" y="554"/>
                  </a:lnTo>
                  <a:lnTo>
                    <a:pt x="203" y="664"/>
                  </a:lnTo>
                  <a:lnTo>
                    <a:pt x="130" y="775"/>
                  </a:lnTo>
                  <a:lnTo>
                    <a:pt x="93" y="904"/>
                  </a:lnTo>
                  <a:lnTo>
                    <a:pt x="56" y="1033"/>
                  </a:lnTo>
                  <a:lnTo>
                    <a:pt x="19" y="1162"/>
                  </a:lnTo>
                  <a:lnTo>
                    <a:pt x="1" y="1291"/>
                  </a:lnTo>
                  <a:lnTo>
                    <a:pt x="19" y="1420"/>
                  </a:lnTo>
                  <a:lnTo>
                    <a:pt x="19" y="1549"/>
                  </a:lnTo>
                  <a:lnTo>
                    <a:pt x="56" y="1679"/>
                  </a:lnTo>
                  <a:lnTo>
                    <a:pt x="93" y="1808"/>
                  </a:lnTo>
                  <a:lnTo>
                    <a:pt x="148" y="1937"/>
                  </a:lnTo>
                  <a:lnTo>
                    <a:pt x="222" y="2047"/>
                  </a:lnTo>
                  <a:lnTo>
                    <a:pt x="296" y="2139"/>
                  </a:lnTo>
                  <a:lnTo>
                    <a:pt x="369" y="2250"/>
                  </a:lnTo>
                  <a:lnTo>
                    <a:pt x="462" y="2342"/>
                  </a:lnTo>
                  <a:lnTo>
                    <a:pt x="572" y="2416"/>
                  </a:lnTo>
                  <a:lnTo>
                    <a:pt x="683" y="2490"/>
                  </a:lnTo>
                  <a:lnTo>
                    <a:pt x="793" y="2564"/>
                  </a:lnTo>
                  <a:lnTo>
                    <a:pt x="922" y="2600"/>
                  </a:lnTo>
                  <a:lnTo>
                    <a:pt x="1052" y="2637"/>
                  </a:lnTo>
                  <a:lnTo>
                    <a:pt x="1181" y="2674"/>
                  </a:lnTo>
                  <a:lnTo>
                    <a:pt x="1310" y="2693"/>
                  </a:lnTo>
                  <a:lnTo>
                    <a:pt x="1439" y="2674"/>
                  </a:lnTo>
                  <a:lnTo>
                    <a:pt x="1568" y="2674"/>
                  </a:lnTo>
                  <a:lnTo>
                    <a:pt x="1697" y="2637"/>
                  </a:lnTo>
                  <a:lnTo>
                    <a:pt x="1826" y="2600"/>
                  </a:lnTo>
                  <a:lnTo>
                    <a:pt x="1937" y="2545"/>
                  </a:lnTo>
                  <a:lnTo>
                    <a:pt x="2066" y="2471"/>
                  </a:lnTo>
                  <a:lnTo>
                    <a:pt x="2158" y="2398"/>
                  </a:lnTo>
                  <a:lnTo>
                    <a:pt x="2268" y="2324"/>
                  </a:lnTo>
                  <a:lnTo>
                    <a:pt x="2361" y="2232"/>
                  </a:lnTo>
                  <a:lnTo>
                    <a:pt x="2434" y="2121"/>
                  </a:lnTo>
                  <a:lnTo>
                    <a:pt x="2508" y="2010"/>
                  </a:lnTo>
                  <a:lnTo>
                    <a:pt x="2563" y="1900"/>
                  </a:lnTo>
                  <a:lnTo>
                    <a:pt x="2619" y="1771"/>
                  </a:lnTo>
                  <a:lnTo>
                    <a:pt x="2656" y="1642"/>
                  </a:lnTo>
                  <a:lnTo>
                    <a:pt x="2693" y="1513"/>
                  </a:lnTo>
                  <a:lnTo>
                    <a:pt x="2693" y="1383"/>
                  </a:lnTo>
                  <a:lnTo>
                    <a:pt x="2693" y="1254"/>
                  </a:lnTo>
                  <a:lnTo>
                    <a:pt x="2674" y="1125"/>
                  </a:lnTo>
                  <a:lnTo>
                    <a:pt x="2656" y="996"/>
                  </a:lnTo>
                  <a:lnTo>
                    <a:pt x="2619" y="867"/>
                  </a:lnTo>
                  <a:lnTo>
                    <a:pt x="2563" y="757"/>
                  </a:lnTo>
                  <a:lnTo>
                    <a:pt x="2490" y="646"/>
                  </a:lnTo>
                  <a:lnTo>
                    <a:pt x="2416" y="535"/>
                  </a:lnTo>
                  <a:lnTo>
                    <a:pt x="2342" y="425"/>
                  </a:lnTo>
                  <a:lnTo>
                    <a:pt x="2232" y="333"/>
                  </a:lnTo>
                  <a:lnTo>
                    <a:pt x="2139" y="259"/>
                  </a:lnTo>
                  <a:lnTo>
                    <a:pt x="2029" y="185"/>
                  </a:lnTo>
                  <a:lnTo>
                    <a:pt x="1918" y="130"/>
                  </a:lnTo>
                  <a:lnTo>
                    <a:pt x="1789" y="74"/>
                  </a:lnTo>
                  <a:lnTo>
                    <a:pt x="1660" y="38"/>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2" name="Google Shape;5132;p21"/>
            <p:cNvSpPr/>
            <p:nvPr/>
          </p:nvSpPr>
          <p:spPr>
            <a:xfrm>
              <a:off x="6384175" y="1430600"/>
              <a:ext cx="17075" cy="57650"/>
            </a:xfrm>
            <a:custGeom>
              <a:avLst/>
              <a:gdLst/>
              <a:ahLst/>
              <a:cxnLst/>
              <a:rect l="l" t="t" r="r" b="b"/>
              <a:pathLst>
                <a:path w="683" h="2306" extrusionOk="0">
                  <a:moveTo>
                    <a:pt x="683" y="1"/>
                  </a:moveTo>
                  <a:lnTo>
                    <a:pt x="536" y="111"/>
                  </a:lnTo>
                  <a:lnTo>
                    <a:pt x="406" y="222"/>
                  </a:lnTo>
                  <a:lnTo>
                    <a:pt x="296" y="351"/>
                  </a:lnTo>
                  <a:lnTo>
                    <a:pt x="204" y="480"/>
                  </a:lnTo>
                  <a:lnTo>
                    <a:pt x="130" y="627"/>
                  </a:lnTo>
                  <a:lnTo>
                    <a:pt x="56" y="793"/>
                  </a:lnTo>
                  <a:lnTo>
                    <a:pt x="19" y="959"/>
                  </a:lnTo>
                  <a:lnTo>
                    <a:pt x="1" y="1144"/>
                  </a:lnTo>
                  <a:lnTo>
                    <a:pt x="19" y="1310"/>
                  </a:lnTo>
                  <a:lnTo>
                    <a:pt x="56" y="1494"/>
                  </a:lnTo>
                  <a:lnTo>
                    <a:pt x="111" y="1660"/>
                  </a:lnTo>
                  <a:lnTo>
                    <a:pt x="185" y="1808"/>
                  </a:lnTo>
                  <a:lnTo>
                    <a:pt x="296" y="1955"/>
                  </a:lnTo>
                  <a:lnTo>
                    <a:pt x="406" y="2084"/>
                  </a:lnTo>
                  <a:lnTo>
                    <a:pt x="536" y="2195"/>
                  </a:lnTo>
                  <a:lnTo>
                    <a:pt x="683" y="2305"/>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3" name="Google Shape;5133;p21"/>
            <p:cNvSpPr/>
            <p:nvPr/>
          </p:nvSpPr>
          <p:spPr>
            <a:xfrm>
              <a:off x="5066325" y="538650"/>
              <a:ext cx="66400" cy="66400"/>
            </a:xfrm>
            <a:custGeom>
              <a:avLst/>
              <a:gdLst/>
              <a:ahLst/>
              <a:cxnLst/>
              <a:rect l="l" t="t" r="r" b="b"/>
              <a:pathLst>
                <a:path w="2656" h="2656" extrusionOk="0">
                  <a:moveTo>
                    <a:pt x="1180" y="1"/>
                  </a:moveTo>
                  <a:lnTo>
                    <a:pt x="1070" y="38"/>
                  </a:lnTo>
                  <a:lnTo>
                    <a:pt x="941" y="56"/>
                  </a:lnTo>
                  <a:lnTo>
                    <a:pt x="811" y="111"/>
                  </a:lnTo>
                  <a:lnTo>
                    <a:pt x="701" y="167"/>
                  </a:lnTo>
                  <a:lnTo>
                    <a:pt x="590" y="222"/>
                  </a:lnTo>
                  <a:lnTo>
                    <a:pt x="498" y="296"/>
                  </a:lnTo>
                  <a:lnTo>
                    <a:pt x="406" y="388"/>
                  </a:lnTo>
                  <a:lnTo>
                    <a:pt x="314" y="480"/>
                  </a:lnTo>
                  <a:lnTo>
                    <a:pt x="240" y="572"/>
                  </a:lnTo>
                  <a:lnTo>
                    <a:pt x="166" y="683"/>
                  </a:lnTo>
                  <a:lnTo>
                    <a:pt x="111" y="794"/>
                  </a:lnTo>
                  <a:lnTo>
                    <a:pt x="55" y="923"/>
                  </a:lnTo>
                  <a:lnTo>
                    <a:pt x="19" y="1033"/>
                  </a:lnTo>
                  <a:lnTo>
                    <a:pt x="0" y="1162"/>
                  </a:lnTo>
                  <a:lnTo>
                    <a:pt x="0" y="1291"/>
                  </a:lnTo>
                  <a:lnTo>
                    <a:pt x="0" y="1439"/>
                  </a:lnTo>
                  <a:lnTo>
                    <a:pt x="19" y="1568"/>
                  </a:lnTo>
                  <a:lnTo>
                    <a:pt x="37" y="1697"/>
                  </a:lnTo>
                  <a:lnTo>
                    <a:pt x="92" y="1826"/>
                  </a:lnTo>
                  <a:lnTo>
                    <a:pt x="148" y="1937"/>
                  </a:lnTo>
                  <a:lnTo>
                    <a:pt x="203" y="2047"/>
                  </a:lnTo>
                  <a:lnTo>
                    <a:pt x="277" y="2158"/>
                  </a:lnTo>
                  <a:lnTo>
                    <a:pt x="369" y="2250"/>
                  </a:lnTo>
                  <a:lnTo>
                    <a:pt x="461" y="2342"/>
                  </a:lnTo>
                  <a:lnTo>
                    <a:pt x="572" y="2416"/>
                  </a:lnTo>
                  <a:lnTo>
                    <a:pt x="682" y="2490"/>
                  </a:lnTo>
                  <a:lnTo>
                    <a:pt x="793" y="2545"/>
                  </a:lnTo>
                  <a:lnTo>
                    <a:pt x="922" y="2600"/>
                  </a:lnTo>
                  <a:lnTo>
                    <a:pt x="1051" y="2637"/>
                  </a:lnTo>
                  <a:lnTo>
                    <a:pt x="1180" y="2656"/>
                  </a:lnTo>
                  <a:lnTo>
                    <a:pt x="1457" y="2656"/>
                  </a:lnTo>
                  <a:lnTo>
                    <a:pt x="1586" y="2637"/>
                  </a:lnTo>
                  <a:lnTo>
                    <a:pt x="1696" y="2600"/>
                  </a:lnTo>
                  <a:lnTo>
                    <a:pt x="1826" y="2564"/>
                  </a:lnTo>
                  <a:lnTo>
                    <a:pt x="1936" y="2508"/>
                  </a:lnTo>
                  <a:lnTo>
                    <a:pt x="2047" y="2435"/>
                  </a:lnTo>
                  <a:lnTo>
                    <a:pt x="2139" y="2361"/>
                  </a:lnTo>
                  <a:lnTo>
                    <a:pt x="2250" y="2269"/>
                  </a:lnTo>
                  <a:lnTo>
                    <a:pt x="2323" y="2176"/>
                  </a:lnTo>
                  <a:lnTo>
                    <a:pt x="2397" y="2084"/>
                  </a:lnTo>
                  <a:lnTo>
                    <a:pt x="2471" y="1974"/>
                  </a:lnTo>
                  <a:lnTo>
                    <a:pt x="2526" y="1863"/>
                  </a:lnTo>
                  <a:lnTo>
                    <a:pt x="2581" y="1752"/>
                  </a:lnTo>
                  <a:lnTo>
                    <a:pt x="2618" y="1623"/>
                  </a:lnTo>
                  <a:lnTo>
                    <a:pt x="2637" y="1494"/>
                  </a:lnTo>
                  <a:lnTo>
                    <a:pt x="2655" y="1365"/>
                  </a:lnTo>
                  <a:lnTo>
                    <a:pt x="2637" y="1218"/>
                  </a:lnTo>
                  <a:lnTo>
                    <a:pt x="2618" y="1089"/>
                  </a:lnTo>
                  <a:lnTo>
                    <a:pt x="2600" y="959"/>
                  </a:lnTo>
                  <a:lnTo>
                    <a:pt x="2545" y="849"/>
                  </a:lnTo>
                  <a:lnTo>
                    <a:pt x="2489" y="720"/>
                  </a:lnTo>
                  <a:lnTo>
                    <a:pt x="2434" y="609"/>
                  </a:lnTo>
                  <a:lnTo>
                    <a:pt x="2360" y="499"/>
                  </a:lnTo>
                  <a:lnTo>
                    <a:pt x="2268" y="406"/>
                  </a:lnTo>
                  <a:lnTo>
                    <a:pt x="2176" y="314"/>
                  </a:lnTo>
                  <a:lnTo>
                    <a:pt x="2065" y="240"/>
                  </a:lnTo>
                  <a:lnTo>
                    <a:pt x="1955" y="167"/>
                  </a:lnTo>
                  <a:lnTo>
                    <a:pt x="1844" y="111"/>
                  </a:lnTo>
                  <a:lnTo>
                    <a:pt x="1715" y="74"/>
                  </a:lnTo>
                  <a:lnTo>
                    <a:pt x="1586" y="38"/>
                  </a:lnTo>
                  <a:lnTo>
                    <a:pt x="1457" y="19"/>
                  </a:lnTo>
                  <a:lnTo>
                    <a:pt x="13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4" name="Google Shape;5134;p21"/>
            <p:cNvSpPr/>
            <p:nvPr/>
          </p:nvSpPr>
          <p:spPr>
            <a:xfrm>
              <a:off x="5014700" y="364425"/>
              <a:ext cx="66400" cy="66400"/>
            </a:xfrm>
            <a:custGeom>
              <a:avLst/>
              <a:gdLst/>
              <a:ahLst/>
              <a:cxnLst/>
              <a:rect l="l" t="t" r="r" b="b"/>
              <a:pathLst>
                <a:path w="2656" h="2656" extrusionOk="0">
                  <a:moveTo>
                    <a:pt x="1365" y="0"/>
                  </a:moveTo>
                  <a:lnTo>
                    <a:pt x="1217" y="19"/>
                  </a:lnTo>
                  <a:lnTo>
                    <a:pt x="1088" y="37"/>
                  </a:lnTo>
                  <a:lnTo>
                    <a:pt x="959" y="55"/>
                  </a:lnTo>
                  <a:lnTo>
                    <a:pt x="830" y="111"/>
                  </a:lnTo>
                  <a:lnTo>
                    <a:pt x="719" y="166"/>
                  </a:lnTo>
                  <a:lnTo>
                    <a:pt x="609" y="221"/>
                  </a:lnTo>
                  <a:lnTo>
                    <a:pt x="498" y="314"/>
                  </a:lnTo>
                  <a:lnTo>
                    <a:pt x="406" y="387"/>
                  </a:lnTo>
                  <a:lnTo>
                    <a:pt x="314" y="479"/>
                  </a:lnTo>
                  <a:lnTo>
                    <a:pt x="240" y="590"/>
                  </a:lnTo>
                  <a:lnTo>
                    <a:pt x="166" y="701"/>
                  </a:lnTo>
                  <a:lnTo>
                    <a:pt x="111" y="811"/>
                  </a:lnTo>
                  <a:lnTo>
                    <a:pt x="55" y="940"/>
                  </a:lnTo>
                  <a:lnTo>
                    <a:pt x="37" y="1069"/>
                  </a:lnTo>
                  <a:lnTo>
                    <a:pt x="0" y="1199"/>
                  </a:lnTo>
                  <a:lnTo>
                    <a:pt x="0" y="1328"/>
                  </a:lnTo>
                  <a:lnTo>
                    <a:pt x="0" y="1475"/>
                  </a:lnTo>
                  <a:lnTo>
                    <a:pt x="37" y="1604"/>
                  </a:lnTo>
                  <a:lnTo>
                    <a:pt x="55" y="1715"/>
                  </a:lnTo>
                  <a:lnTo>
                    <a:pt x="111" y="1844"/>
                  </a:lnTo>
                  <a:lnTo>
                    <a:pt x="166" y="1955"/>
                  </a:lnTo>
                  <a:lnTo>
                    <a:pt x="221" y="2065"/>
                  </a:lnTo>
                  <a:lnTo>
                    <a:pt x="295" y="2157"/>
                  </a:lnTo>
                  <a:lnTo>
                    <a:pt x="387" y="2268"/>
                  </a:lnTo>
                  <a:lnTo>
                    <a:pt x="479" y="2342"/>
                  </a:lnTo>
                  <a:lnTo>
                    <a:pt x="572" y="2415"/>
                  </a:lnTo>
                  <a:lnTo>
                    <a:pt x="682" y="2489"/>
                  </a:lnTo>
                  <a:lnTo>
                    <a:pt x="793" y="2545"/>
                  </a:lnTo>
                  <a:lnTo>
                    <a:pt x="922" y="2600"/>
                  </a:lnTo>
                  <a:lnTo>
                    <a:pt x="1033" y="2637"/>
                  </a:lnTo>
                  <a:lnTo>
                    <a:pt x="1162" y="2655"/>
                  </a:lnTo>
                  <a:lnTo>
                    <a:pt x="1438" y="2655"/>
                  </a:lnTo>
                  <a:lnTo>
                    <a:pt x="1567" y="2637"/>
                  </a:lnTo>
                  <a:lnTo>
                    <a:pt x="1696" y="2618"/>
                  </a:lnTo>
                  <a:lnTo>
                    <a:pt x="1825" y="2563"/>
                  </a:lnTo>
                  <a:lnTo>
                    <a:pt x="1936" y="2508"/>
                  </a:lnTo>
                  <a:lnTo>
                    <a:pt x="2047" y="2452"/>
                  </a:lnTo>
                  <a:lnTo>
                    <a:pt x="2157" y="2360"/>
                  </a:lnTo>
                  <a:lnTo>
                    <a:pt x="2250" y="2286"/>
                  </a:lnTo>
                  <a:lnTo>
                    <a:pt x="2342" y="2194"/>
                  </a:lnTo>
                  <a:lnTo>
                    <a:pt x="2415" y="2084"/>
                  </a:lnTo>
                  <a:lnTo>
                    <a:pt x="2489" y="1973"/>
                  </a:lnTo>
                  <a:lnTo>
                    <a:pt x="2545" y="1862"/>
                  </a:lnTo>
                  <a:lnTo>
                    <a:pt x="2600" y="1733"/>
                  </a:lnTo>
                  <a:lnTo>
                    <a:pt x="2637" y="1604"/>
                  </a:lnTo>
                  <a:lnTo>
                    <a:pt x="2655" y="1475"/>
                  </a:lnTo>
                  <a:lnTo>
                    <a:pt x="2655" y="1328"/>
                  </a:lnTo>
                  <a:lnTo>
                    <a:pt x="2655" y="1199"/>
                  </a:lnTo>
                  <a:lnTo>
                    <a:pt x="2637" y="1069"/>
                  </a:lnTo>
                  <a:lnTo>
                    <a:pt x="2600" y="959"/>
                  </a:lnTo>
                  <a:lnTo>
                    <a:pt x="2563" y="830"/>
                  </a:lnTo>
                  <a:lnTo>
                    <a:pt x="2508" y="719"/>
                  </a:lnTo>
                  <a:lnTo>
                    <a:pt x="2434" y="609"/>
                  </a:lnTo>
                  <a:lnTo>
                    <a:pt x="2360" y="498"/>
                  </a:lnTo>
                  <a:lnTo>
                    <a:pt x="2268" y="406"/>
                  </a:lnTo>
                  <a:lnTo>
                    <a:pt x="2176" y="332"/>
                  </a:lnTo>
                  <a:lnTo>
                    <a:pt x="2084" y="240"/>
                  </a:lnTo>
                  <a:lnTo>
                    <a:pt x="1973" y="184"/>
                  </a:lnTo>
                  <a:lnTo>
                    <a:pt x="1862" y="129"/>
                  </a:lnTo>
                  <a:lnTo>
                    <a:pt x="1733" y="74"/>
                  </a:lnTo>
                  <a:lnTo>
                    <a:pt x="1623" y="37"/>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5" name="Google Shape;5135;p21"/>
            <p:cNvSpPr/>
            <p:nvPr/>
          </p:nvSpPr>
          <p:spPr>
            <a:xfrm>
              <a:off x="5457200" y="1098250"/>
              <a:ext cx="66400" cy="66400"/>
            </a:xfrm>
            <a:custGeom>
              <a:avLst/>
              <a:gdLst/>
              <a:ahLst/>
              <a:cxnLst/>
              <a:rect l="l" t="t" r="r" b="b"/>
              <a:pathLst>
                <a:path w="2656" h="2656" extrusionOk="0">
                  <a:moveTo>
                    <a:pt x="1218" y="1"/>
                  </a:moveTo>
                  <a:lnTo>
                    <a:pt x="1089" y="19"/>
                  </a:lnTo>
                  <a:lnTo>
                    <a:pt x="959" y="38"/>
                  </a:lnTo>
                  <a:lnTo>
                    <a:pt x="830" y="93"/>
                  </a:lnTo>
                  <a:lnTo>
                    <a:pt x="720" y="148"/>
                  </a:lnTo>
                  <a:lnTo>
                    <a:pt x="609" y="203"/>
                  </a:lnTo>
                  <a:lnTo>
                    <a:pt x="499" y="296"/>
                  </a:lnTo>
                  <a:lnTo>
                    <a:pt x="406" y="369"/>
                  </a:lnTo>
                  <a:lnTo>
                    <a:pt x="314" y="462"/>
                  </a:lnTo>
                  <a:lnTo>
                    <a:pt x="240" y="572"/>
                  </a:lnTo>
                  <a:lnTo>
                    <a:pt x="167" y="683"/>
                  </a:lnTo>
                  <a:lnTo>
                    <a:pt x="111" y="794"/>
                  </a:lnTo>
                  <a:lnTo>
                    <a:pt x="56" y="923"/>
                  </a:lnTo>
                  <a:lnTo>
                    <a:pt x="19" y="1052"/>
                  </a:lnTo>
                  <a:lnTo>
                    <a:pt x="1" y="1181"/>
                  </a:lnTo>
                  <a:lnTo>
                    <a:pt x="1" y="1328"/>
                  </a:lnTo>
                  <a:lnTo>
                    <a:pt x="1" y="1457"/>
                  </a:lnTo>
                  <a:lnTo>
                    <a:pt x="19" y="1586"/>
                  </a:lnTo>
                  <a:lnTo>
                    <a:pt x="56" y="1697"/>
                  </a:lnTo>
                  <a:lnTo>
                    <a:pt x="93" y="1826"/>
                  </a:lnTo>
                  <a:lnTo>
                    <a:pt x="148" y="1937"/>
                  </a:lnTo>
                  <a:lnTo>
                    <a:pt x="222" y="2047"/>
                  </a:lnTo>
                  <a:lnTo>
                    <a:pt x="296" y="2158"/>
                  </a:lnTo>
                  <a:lnTo>
                    <a:pt x="369" y="2250"/>
                  </a:lnTo>
                  <a:lnTo>
                    <a:pt x="462" y="2324"/>
                  </a:lnTo>
                  <a:lnTo>
                    <a:pt x="572" y="2416"/>
                  </a:lnTo>
                  <a:lnTo>
                    <a:pt x="683" y="2471"/>
                  </a:lnTo>
                  <a:lnTo>
                    <a:pt x="794" y="2527"/>
                  </a:lnTo>
                  <a:lnTo>
                    <a:pt x="904" y="2582"/>
                  </a:lnTo>
                  <a:lnTo>
                    <a:pt x="1033" y="2619"/>
                  </a:lnTo>
                  <a:lnTo>
                    <a:pt x="1162" y="2637"/>
                  </a:lnTo>
                  <a:lnTo>
                    <a:pt x="1291" y="2656"/>
                  </a:lnTo>
                  <a:lnTo>
                    <a:pt x="1439" y="2637"/>
                  </a:lnTo>
                  <a:lnTo>
                    <a:pt x="1568" y="2619"/>
                  </a:lnTo>
                  <a:lnTo>
                    <a:pt x="1697" y="2600"/>
                  </a:lnTo>
                  <a:lnTo>
                    <a:pt x="1808" y="2545"/>
                  </a:lnTo>
                  <a:lnTo>
                    <a:pt x="1937" y="2490"/>
                  </a:lnTo>
                  <a:lnTo>
                    <a:pt x="2047" y="2435"/>
                  </a:lnTo>
                  <a:lnTo>
                    <a:pt x="2158" y="2361"/>
                  </a:lnTo>
                  <a:lnTo>
                    <a:pt x="2250" y="2269"/>
                  </a:lnTo>
                  <a:lnTo>
                    <a:pt x="2342" y="2176"/>
                  </a:lnTo>
                  <a:lnTo>
                    <a:pt x="2416" y="2066"/>
                  </a:lnTo>
                  <a:lnTo>
                    <a:pt x="2490" y="1955"/>
                  </a:lnTo>
                  <a:lnTo>
                    <a:pt x="2545" y="1844"/>
                  </a:lnTo>
                  <a:lnTo>
                    <a:pt x="2582" y="1715"/>
                  </a:lnTo>
                  <a:lnTo>
                    <a:pt x="2619" y="1586"/>
                  </a:lnTo>
                  <a:lnTo>
                    <a:pt x="2637" y="1457"/>
                  </a:lnTo>
                  <a:lnTo>
                    <a:pt x="2656" y="1328"/>
                  </a:lnTo>
                  <a:lnTo>
                    <a:pt x="2637" y="1181"/>
                  </a:lnTo>
                  <a:lnTo>
                    <a:pt x="2619" y="1052"/>
                  </a:lnTo>
                  <a:lnTo>
                    <a:pt x="2600" y="941"/>
                  </a:lnTo>
                  <a:lnTo>
                    <a:pt x="2545" y="812"/>
                  </a:lnTo>
                  <a:lnTo>
                    <a:pt x="2490" y="701"/>
                  </a:lnTo>
                  <a:lnTo>
                    <a:pt x="2435" y="591"/>
                  </a:lnTo>
                  <a:lnTo>
                    <a:pt x="2361" y="498"/>
                  </a:lnTo>
                  <a:lnTo>
                    <a:pt x="2269" y="388"/>
                  </a:lnTo>
                  <a:lnTo>
                    <a:pt x="2176" y="314"/>
                  </a:lnTo>
                  <a:lnTo>
                    <a:pt x="2066" y="240"/>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6" name="Google Shape;5136;p21"/>
            <p:cNvSpPr/>
            <p:nvPr/>
          </p:nvSpPr>
          <p:spPr>
            <a:xfrm>
              <a:off x="5602400" y="1206575"/>
              <a:ext cx="66400" cy="66400"/>
            </a:xfrm>
            <a:custGeom>
              <a:avLst/>
              <a:gdLst/>
              <a:ahLst/>
              <a:cxnLst/>
              <a:rect l="l" t="t" r="r" b="b"/>
              <a:pathLst>
                <a:path w="2656" h="2656" extrusionOk="0">
                  <a:moveTo>
                    <a:pt x="1181" y="1"/>
                  </a:moveTo>
                  <a:lnTo>
                    <a:pt x="1052" y="38"/>
                  </a:lnTo>
                  <a:lnTo>
                    <a:pt x="923" y="56"/>
                  </a:lnTo>
                  <a:lnTo>
                    <a:pt x="812" y="111"/>
                  </a:lnTo>
                  <a:lnTo>
                    <a:pt x="701" y="167"/>
                  </a:lnTo>
                  <a:lnTo>
                    <a:pt x="591" y="240"/>
                  </a:lnTo>
                  <a:lnTo>
                    <a:pt x="480" y="314"/>
                  </a:lnTo>
                  <a:lnTo>
                    <a:pt x="388" y="406"/>
                  </a:lnTo>
                  <a:lnTo>
                    <a:pt x="314" y="498"/>
                  </a:lnTo>
                  <a:lnTo>
                    <a:pt x="240" y="591"/>
                  </a:lnTo>
                  <a:lnTo>
                    <a:pt x="167" y="701"/>
                  </a:lnTo>
                  <a:lnTo>
                    <a:pt x="111" y="812"/>
                  </a:lnTo>
                  <a:lnTo>
                    <a:pt x="74" y="941"/>
                  </a:lnTo>
                  <a:lnTo>
                    <a:pt x="38" y="1070"/>
                  </a:lnTo>
                  <a:lnTo>
                    <a:pt x="19" y="1199"/>
                  </a:lnTo>
                  <a:lnTo>
                    <a:pt x="1" y="1328"/>
                  </a:lnTo>
                  <a:lnTo>
                    <a:pt x="19" y="1457"/>
                  </a:lnTo>
                  <a:lnTo>
                    <a:pt x="38" y="1586"/>
                  </a:lnTo>
                  <a:lnTo>
                    <a:pt x="74" y="1715"/>
                  </a:lnTo>
                  <a:lnTo>
                    <a:pt x="111" y="1844"/>
                  </a:lnTo>
                  <a:lnTo>
                    <a:pt x="167" y="1955"/>
                  </a:lnTo>
                  <a:lnTo>
                    <a:pt x="240" y="2066"/>
                  </a:lnTo>
                  <a:lnTo>
                    <a:pt x="333" y="2176"/>
                  </a:lnTo>
                  <a:lnTo>
                    <a:pt x="406" y="2269"/>
                  </a:lnTo>
                  <a:lnTo>
                    <a:pt x="517" y="2361"/>
                  </a:lnTo>
                  <a:lnTo>
                    <a:pt x="609" y="2434"/>
                  </a:lnTo>
                  <a:lnTo>
                    <a:pt x="720" y="2508"/>
                  </a:lnTo>
                  <a:lnTo>
                    <a:pt x="849" y="2564"/>
                  </a:lnTo>
                  <a:lnTo>
                    <a:pt x="959" y="2600"/>
                  </a:lnTo>
                  <a:lnTo>
                    <a:pt x="1089" y="2637"/>
                  </a:lnTo>
                  <a:lnTo>
                    <a:pt x="1236" y="2656"/>
                  </a:lnTo>
                  <a:lnTo>
                    <a:pt x="1365" y="2656"/>
                  </a:lnTo>
                  <a:lnTo>
                    <a:pt x="1494" y="2637"/>
                  </a:lnTo>
                  <a:lnTo>
                    <a:pt x="1623" y="2619"/>
                  </a:lnTo>
                  <a:lnTo>
                    <a:pt x="1752" y="2582"/>
                  </a:lnTo>
                  <a:lnTo>
                    <a:pt x="1863" y="2545"/>
                  </a:lnTo>
                  <a:lnTo>
                    <a:pt x="1974" y="2490"/>
                  </a:lnTo>
                  <a:lnTo>
                    <a:pt x="2084" y="2416"/>
                  </a:lnTo>
                  <a:lnTo>
                    <a:pt x="2195" y="2342"/>
                  </a:lnTo>
                  <a:lnTo>
                    <a:pt x="2287" y="2250"/>
                  </a:lnTo>
                  <a:lnTo>
                    <a:pt x="2361" y="2158"/>
                  </a:lnTo>
                  <a:lnTo>
                    <a:pt x="2435" y="2047"/>
                  </a:lnTo>
                  <a:lnTo>
                    <a:pt x="2508" y="1955"/>
                  </a:lnTo>
                  <a:lnTo>
                    <a:pt x="2564" y="1826"/>
                  </a:lnTo>
                  <a:lnTo>
                    <a:pt x="2600" y="1715"/>
                  </a:lnTo>
                  <a:lnTo>
                    <a:pt x="2637" y="1586"/>
                  </a:lnTo>
                  <a:lnTo>
                    <a:pt x="2656" y="1457"/>
                  </a:lnTo>
                  <a:lnTo>
                    <a:pt x="2656" y="1328"/>
                  </a:lnTo>
                  <a:lnTo>
                    <a:pt x="2656" y="1199"/>
                  </a:lnTo>
                  <a:lnTo>
                    <a:pt x="2637" y="1052"/>
                  </a:lnTo>
                  <a:lnTo>
                    <a:pt x="2600" y="923"/>
                  </a:lnTo>
                  <a:lnTo>
                    <a:pt x="2564" y="812"/>
                  </a:lnTo>
                  <a:lnTo>
                    <a:pt x="2490" y="683"/>
                  </a:lnTo>
                  <a:lnTo>
                    <a:pt x="2435" y="572"/>
                  </a:lnTo>
                  <a:lnTo>
                    <a:pt x="2342" y="480"/>
                  </a:lnTo>
                  <a:lnTo>
                    <a:pt x="2269" y="388"/>
                  </a:lnTo>
                  <a:lnTo>
                    <a:pt x="2158" y="296"/>
                  </a:lnTo>
                  <a:lnTo>
                    <a:pt x="2066" y="222"/>
                  </a:lnTo>
                  <a:lnTo>
                    <a:pt x="1955" y="148"/>
                  </a:lnTo>
                  <a:lnTo>
                    <a:pt x="1826" y="93"/>
                  </a:lnTo>
                  <a:lnTo>
                    <a:pt x="1697" y="56"/>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7" name="Google Shape;5137;p21"/>
            <p:cNvSpPr/>
            <p:nvPr/>
          </p:nvSpPr>
          <p:spPr>
            <a:xfrm>
              <a:off x="5183400" y="804625"/>
              <a:ext cx="65475" cy="65475"/>
            </a:xfrm>
            <a:custGeom>
              <a:avLst/>
              <a:gdLst/>
              <a:ahLst/>
              <a:cxnLst/>
              <a:rect l="l" t="t" r="r" b="b"/>
              <a:pathLst>
                <a:path w="2619" h="2619" extrusionOk="0">
                  <a:moveTo>
                    <a:pt x="1144" y="1"/>
                  </a:moveTo>
                  <a:lnTo>
                    <a:pt x="1015" y="37"/>
                  </a:lnTo>
                  <a:lnTo>
                    <a:pt x="904" y="56"/>
                  </a:lnTo>
                  <a:lnTo>
                    <a:pt x="775" y="111"/>
                  </a:lnTo>
                  <a:lnTo>
                    <a:pt x="664" y="166"/>
                  </a:lnTo>
                  <a:lnTo>
                    <a:pt x="554" y="240"/>
                  </a:lnTo>
                  <a:lnTo>
                    <a:pt x="461" y="314"/>
                  </a:lnTo>
                  <a:lnTo>
                    <a:pt x="369" y="406"/>
                  </a:lnTo>
                  <a:lnTo>
                    <a:pt x="295" y="498"/>
                  </a:lnTo>
                  <a:lnTo>
                    <a:pt x="222" y="591"/>
                  </a:lnTo>
                  <a:lnTo>
                    <a:pt x="148" y="701"/>
                  </a:lnTo>
                  <a:lnTo>
                    <a:pt x="93" y="812"/>
                  </a:lnTo>
                  <a:lnTo>
                    <a:pt x="56" y="941"/>
                  </a:lnTo>
                  <a:lnTo>
                    <a:pt x="19" y="1070"/>
                  </a:lnTo>
                  <a:lnTo>
                    <a:pt x="19" y="1199"/>
                  </a:lnTo>
                  <a:lnTo>
                    <a:pt x="0" y="1328"/>
                  </a:lnTo>
                  <a:lnTo>
                    <a:pt x="19" y="1457"/>
                  </a:lnTo>
                  <a:lnTo>
                    <a:pt x="37" y="1586"/>
                  </a:lnTo>
                  <a:lnTo>
                    <a:pt x="74" y="1715"/>
                  </a:lnTo>
                  <a:lnTo>
                    <a:pt x="111" y="1826"/>
                  </a:lnTo>
                  <a:lnTo>
                    <a:pt x="166" y="1955"/>
                  </a:lnTo>
                  <a:lnTo>
                    <a:pt x="240" y="2047"/>
                  </a:lnTo>
                  <a:lnTo>
                    <a:pt x="314" y="2158"/>
                  </a:lnTo>
                  <a:lnTo>
                    <a:pt x="388" y="2250"/>
                  </a:lnTo>
                  <a:lnTo>
                    <a:pt x="498" y="2324"/>
                  </a:lnTo>
                  <a:lnTo>
                    <a:pt x="590" y="2397"/>
                  </a:lnTo>
                  <a:lnTo>
                    <a:pt x="701" y="2471"/>
                  </a:lnTo>
                  <a:lnTo>
                    <a:pt x="812" y="2527"/>
                  </a:lnTo>
                  <a:lnTo>
                    <a:pt x="941" y="2563"/>
                  </a:lnTo>
                  <a:lnTo>
                    <a:pt x="1051" y="2600"/>
                  </a:lnTo>
                  <a:lnTo>
                    <a:pt x="1180" y="2619"/>
                  </a:lnTo>
                  <a:lnTo>
                    <a:pt x="1457" y="2619"/>
                  </a:lnTo>
                  <a:lnTo>
                    <a:pt x="1586" y="2600"/>
                  </a:lnTo>
                  <a:lnTo>
                    <a:pt x="1715" y="2563"/>
                  </a:lnTo>
                  <a:lnTo>
                    <a:pt x="1826" y="2508"/>
                  </a:lnTo>
                  <a:lnTo>
                    <a:pt x="1936" y="2453"/>
                  </a:lnTo>
                  <a:lnTo>
                    <a:pt x="2047" y="2397"/>
                  </a:lnTo>
                  <a:lnTo>
                    <a:pt x="2158" y="2324"/>
                  </a:lnTo>
                  <a:lnTo>
                    <a:pt x="2250" y="2232"/>
                  </a:lnTo>
                  <a:lnTo>
                    <a:pt x="2324" y="2139"/>
                  </a:lnTo>
                  <a:lnTo>
                    <a:pt x="2397" y="2047"/>
                  </a:lnTo>
                  <a:lnTo>
                    <a:pt x="2471" y="1937"/>
                  </a:lnTo>
                  <a:lnTo>
                    <a:pt x="2526" y="1826"/>
                  </a:lnTo>
                  <a:lnTo>
                    <a:pt x="2563" y="1697"/>
                  </a:lnTo>
                  <a:lnTo>
                    <a:pt x="2600" y="1586"/>
                  </a:lnTo>
                  <a:lnTo>
                    <a:pt x="2619" y="1457"/>
                  </a:lnTo>
                  <a:lnTo>
                    <a:pt x="2619" y="1310"/>
                  </a:lnTo>
                  <a:lnTo>
                    <a:pt x="2619" y="1181"/>
                  </a:lnTo>
                  <a:lnTo>
                    <a:pt x="2600" y="1052"/>
                  </a:lnTo>
                  <a:lnTo>
                    <a:pt x="2563" y="922"/>
                  </a:lnTo>
                  <a:lnTo>
                    <a:pt x="2526" y="793"/>
                  </a:lnTo>
                  <a:lnTo>
                    <a:pt x="2471" y="683"/>
                  </a:lnTo>
                  <a:lnTo>
                    <a:pt x="2397" y="572"/>
                  </a:lnTo>
                  <a:lnTo>
                    <a:pt x="2324" y="461"/>
                  </a:lnTo>
                  <a:lnTo>
                    <a:pt x="2231" y="369"/>
                  </a:lnTo>
                  <a:lnTo>
                    <a:pt x="2139" y="277"/>
                  </a:lnTo>
                  <a:lnTo>
                    <a:pt x="2029" y="203"/>
                  </a:lnTo>
                  <a:lnTo>
                    <a:pt x="1918" y="148"/>
                  </a:lnTo>
                  <a:lnTo>
                    <a:pt x="1807" y="93"/>
                  </a:lnTo>
                  <a:lnTo>
                    <a:pt x="1678" y="56"/>
                  </a:lnTo>
                  <a:lnTo>
                    <a:pt x="1549"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8" name="Google Shape;5138;p21"/>
            <p:cNvSpPr/>
            <p:nvPr/>
          </p:nvSpPr>
          <p:spPr>
            <a:xfrm>
              <a:off x="5749000" y="1315825"/>
              <a:ext cx="64550" cy="64550"/>
            </a:xfrm>
            <a:custGeom>
              <a:avLst/>
              <a:gdLst/>
              <a:ahLst/>
              <a:cxnLst/>
              <a:rect l="l" t="t" r="r" b="b"/>
              <a:pathLst>
                <a:path w="2582" h="2582" extrusionOk="0">
                  <a:moveTo>
                    <a:pt x="1143" y="0"/>
                  </a:moveTo>
                  <a:lnTo>
                    <a:pt x="1014" y="19"/>
                  </a:lnTo>
                  <a:lnTo>
                    <a:pt x="885" y="56"/>
                  </a:lnTo>
                  <a:lnTo>
                    <a:pt x="774" y="111"/>
                  </a:lnTo>
                  <a:lnTo>
                    <a:pt x="664" y="148"/>
                  </a:lnTo>
                  <a:lnTo>
                    <a:pt x="553" y="222"/>
                  </a:lnTo>
                  <a:lnTo>
                    <a:pt x="461" y="295"/>
                  </a:lnTo>
                  <a:lnTo>
                    <a:pt x="369" y="388"/>
                  </a:lnTo>
                  <a:lnTo>
                    <a:pt x="277" y="480"/>
                  </a:lnTo>
                  <a:lnTo>
                    <a:pt x="203" y="572"/>
                  </a:lnTo>
                  <a:lnTo>
                    <a:pt x="148" y="683"/>
                  </a:lnTo>
                  <a:lnTo>
                    <a:pt x="92" y="793"/>
                  </a:lnTo>
                  <a:lnTo>
                    <a:pt x="55" y="904"/>
                  </a:lnTo>
                  <a:lnTo>
                    <a:pt x="18" y="1033"/>
                  </a:lnTo>
                  <a:lnTo>
                    <a:pt x="0" y="1162"/>
                  </a:lnTo>
                  <a:lnTo>
                    <a:pt x="0" y="1310"/>
                  </a:lnTo>
                  <a:lnTo>
                    <a:pt x="0" y="1439"/>
                  </a:lnTo>
                  <a:lnTo>
                    <a:pt x="37" y="1568"/>
                  </a:lnTo>
                  <a:lnTo>
                    <a:pt x="55" y="1697"/>
                  </a:lnTo>
                  <a:lnTo>
                    <a:pt x="111" y="1807"/>
                  </a:lnTo>
                  <a:lnTo>
                    <a:pt x="166" y="1918"/>
                  </a:lnTo>
                  <a:lnTo>
                    <a:pt x="221" y="2029"/>
                  </a:lnTo>
                  <a:lnTo>
                    <a:pt x="295" y="2139"/>
                  </a:lnTo>
                  <a:lnTo>
                    <a:pt x="387" y="2213"/>
                  </a:lnTo>
                  <a:lnTo>
                    <a:pt x="479" y="2305"/>
                  </a:lnTo>
                  <a:lnTo>
                    <a:pt x="572" y="2379"/>
                  </a:lnTo>
                  <a:lnTo>
                    <a:pt x="682" y="2434"/>
                  </a:lnTo>
                  <a:lnTo>
                    <a:pt x="793" y="2490"/>
                  </a:lnTo>
                  <a:lnTo>
                    <a:pt x="922" y="2527"/>
                  </a:lnTo>
                  <a:lnTo>
                    <a:pt x="1033" y="2563"/>
                  </a:lnTo>
                  <a:lnTo>
                    <a:pt x="1162" y="2582"/>
                  </a:lnTo>
                  <a:lnTo>
                    <a:pt x="1438" y="2582"/>
                  </a:lnTo>
                  <a:lnTo>
                    <a:pt x="1567" y="2563"/>
                  </a:lnTo>
                  <a:lnTo>
                    <a:pt x="1696" y="2527"/>
                  </a:lnTo>
                  <a:lnTo>
                    <a:pt x="1807" y="2490"/>
                  </a:lnTo>
                  <a:lnTo>
                    <a:pt x="1936" y="2434"/>
                  </a:lnTo>
                  <a:lnTo>
                    <a:pt x="2028" y="2361"/>
                  </a:lnTo>
                  <a:lnTo>
                    <a:pt x="2139" y="2287"/>
                  </a:lnTo>
                  <a:lnTo>
                    <a:pt x="2231" y="2213"/>
                  </a:lnTo>
                  <a:lnTo>
                    <a:pt x="2305" y="2121"/>
                  </a:lnTo>
                  <a:lnTo>
                    <a:pt x="2379" y="2010"/>
                  </a:lnTo>
                  <a:lnTo>
                    <a:pt x="2434" y="1900"/>
                  </a:lnTo>
                  <a:lnTo>
                    <a:pt x="2489" y="1789"/>
                  </a:lnTo>
                  <a:lnTo>
                    <a:pt x="2526" y="1678"/>
                  </a:lnTo>
                  <a:lnTo>
                    <a:pt x="2563" y="1549"/>
                  </a:lnTo>
                  <a:lnTo>
                    <a:pt x="2581" y="1420"/>
                  </a:lnTo>
                  <a:lnTo>
                    <a:pt x="2581" y="1273"/>
                  </a:lnTo>
                  <a:lnTo>
                    <a:pt x="2581" y="1144"/>
                  </a:lnTo>
                  <a:lnTo>
                    <a:pt x="2563" y="1015"/>
                  </a:lnTo>
                  <a:lnTo>
                    <a:pt x="2526" y="886"/>
                  </a:lnTo>
                  <a:lnTo>
                    <a:pt x="2489" y="775"/>
                  </a:lnTo>
                  <a:lnTo>
                    <a:pt x="2434" y="664"/>
                  </a:lnTo>
                  <a:lnTo>
                    <a:pt x="2360" y="554"/>
                  </a:lnTo>
                  <a:lnTo>
                    <a:pt x="2286" y="461"/>
                  </a:lnTo>
                  <a:lnTo>
                    <a:pt x="2213" y="369"/>
                  </a:lnTo>
                  <a:lnTo>
                    <a:pt x="2120" y="277"/>
                  </a:lnTo>
                  <a:lnTo>
                    <a:pt x="2010" y="203"/>
                  </a:lnTo>
                  <a:lnTo>
                    <a:pt x="1918" y="148"/>
                  </a:lnTo>
                  <a:lnTo>
                    <a:pt x="1789" y="93"/>
                  </a:lnTo>
                  <a:lnTo>
                    <a:pt x="1678" y="56"/>
                  </a:lnTo>
                  <a:lnTo>
                    <a:pt x="1549"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9" name="Google Shape;5139;p21"/>
            <p:cNvSpPr/>
            <p:nvPr/>
          </p:nvSpPr>
          <p:spPr>
            <a:xfrm>
              <a:off x="5249325" y="899125"/>
              <a:ext cx="65000" cy="65025"/>
            </a:xfrm>
            <a:custGeom>
              <a:avLst/>
              <a:gdLst/>
              <a:ahLst/>
              <a:cxnLst/>
              <a:rect l="l" t="t" r="r" b="b"/>
              <a:pathLst>
                <a:path w="2600" h="2601" extrusionOk="0">
                  <a:moveTo>
                    <a:pt x="1162" y="0"/>
                  </a:moveTo>
                  <a:lnTo>
                    <a:pt x="1033" y="19"/>
                  </a:lnTo>
                  <a:lnTo>
                    <a:pt x="904" y="56"/>
                  </a:lnTo>
                  <a:lnTo>
                    <a:pt x="793" y="93"/>
                  </a:lnTo>
                  <a:lnTo>
                    <a:pt x="682" y="148"/>
                  </a:lnTo>
                  <a:lnTo>
                    <a:pt x="572" y="222"/>
                  </a:lnTo>
                  <a:lnTo>
                    <a:pt x="461" y="295"/>
                  </a:lnTo>
                  <a:lnTo>
                    <a:pt x="369" y="369"/>
                  </a:lnTo>
                  <a:lnTo>
                    <a:pt x="295" y="461"/>
                  </a:lnTo>
                  <a:lnTo>
                    <a:pt x="221" y="572"/>
                  </a:lnTo>
                  <a:lnTo>
                    <a:pt x="166" y="664"/>
                  </a:lnTo>
                  <a:lnTo>
                    <a:pt x="111" y="793"/>
                  </a:lnTo>
                  <a:lnTo>
                    <a:pt x="55" y="904"/>
                  </a:lnTo>
                  <a:lnTo>
                    <a:pt x="37" y="1033"/>
                  </a:lnTo>
                  <a:lnTo>
                    <a:pt x="19" y="1162"/>
                  </a:lnTo>
                  <a:lnTo>
                    <a:pt x="0" y="1291"/>
                  </a:lnTo>
                  <a:lnTo>
                    <a:pt x="19" y="1439"/>
                  </a:lnTo>
                  <a:lnTo>
                    <a:pt x="37" y="1568"/>
                  </a:lnTo>
                  <a:lnTo>
                    <a:pt x="55" y="1697"/>
                  </a:lnTo>
                  <a:lnTo>
                    <a:pt x="111" y="1807"/>
                  </a:lnTo>
                  <a:lnTo>
                    <a:pt x="166" y="1918"/>
                  </a:lnTo>
                  <a:lnTo>
                    <a:pt x="221" y="2029"/>
                  </a:lnTo>
                  <a:lnTo>
                    <a:pt x="295" y="2121"/>
                  </a:lnTo>
                  <a:lnTo>
                    <a:pt x="387" y="2213"/>
                  </a:lnTo>
                  <a:lnTo>
                    <a:pt x="479" y="2305"/>
                  </a:lnTo>
                  <a:lnTo>
                    <a:pt x="572" y="2379"/>
                  </a:lnTo>
                  <a:lnTo>
                    <a:pt x="682" y="2434"/>
                  </a:lnTo>
                  <a:lnTo>
                    <a:pt x="793" y="2490"/>
                  </a:lnTo>
                  <a:lnTo>
                    <a:pt x="922" y="2545"/>
                  </a:lnTo>
                  <a:lnTo>
                    <a:pt x="1033" y="2563"/>
                  </a:lnTo>
                  <a:lnTo>
                    <a:pt x="1180" y="2582"/>
                  </a:lnTo>
                  <a:lnTo>
                    <a:pt x="1309" y="2600"/>
                  </a:lnTo>
                  <a:lnTo>
                    <a:pt x="1438" y="2582"/>
                  </a:lnTo>
                  <a:lnTo>
                    <a:pt x="1567" y="2563"/>
                  </a:lnTo>
                  <a:lnTo>
                    <a:pt x="1696" y="2545"/>
                  </a:lnTo>
                  <a:lnTo>
                    <a:pt x="1825" y="2490"/>
                  </a:lnTo>
                  <a:lnTo>
                    <a:pt x="1936" y="2434"/>
                  </a:lnTo>
                  <a:lnTo>
                    <a:pt x="2047" y="2379"/>
                  </a:lnTo>
                  <a:lnTo>
                    <a:pt x="2139" y="2305"/>
                  </a:lnTo>
                  <a:lnTo>
                    <a:pt x="2231" y="2213"/>
                  </a:lnTo>
                  <a:lnTo>
                    <a:pt x="2323" y="2121"/>
                  </a:lnTo>
                  <a:lnTo>
                    <a:pt x="2397" y="2029"/>
                  </a:lnTo>
                  <a:lnTo>
                    <a:pt x="2452" y="1918"/>
                  </a:lnTo>
                  <a:lnTo>
                    <a:pt x="2508" y="1807"/>
                  </a:lnTo>
                  <a:lnTo>
                    <a:pt x="2545" y="1678"/>
                  </a:lnTo>
                  <a:lnTo>
                    <a:pt x="2581" y="1549"/>
                  </a:lnTo>
                  <a:lnTo>
                    <a:pt x="2600" y="1420"/>
                  </a:lnTo>
                  <a:lnTo>
                    <a:pt x="2600" y="1291"/>
                  </a:lnTo>
                  <a:lnTo>
                    <a:pt x="2600" y="1162"/>
                  </a:lnTo>
                  <a:lnTo>
                    <a:pt x="2581" y="1033"/>
                  </a:lnTo>
                  <a:lnTo>
                    <a:pt x="2545" y="904"/>
                  </a:lnTo>
                  <a:lnTo>
                    <a:pt x="2508" y="775"/>
                  </a:lnTo>
                  <a:lnTo>
                    <a:pt x="2452" y="664"/>
                  </a:lnTo>
                  <a:lnTo>
                    <a:pt x="2379" y="554"/>
                  </a:lnTo>
                  <a:lnTo>
                    <a:pt x="2305" y="461"/>
                  </a:lnTo>
                  <a:lnTo>
                    <a:pt x="2231" y="369"/>
                  </a:lnTo>
                  <a:lnTo>
                    <a:pt x="2139" y="277"/>
                  </a:lnTo>
                  <a:lnTo>
                    <a:pt x="2028" y="203"/>
                  </a:lnTo>
                  <a:lnTo>
                    <a:pt x="1936" y="148"/>
                  </a:lnTo>
                  <a:lnTo>
                    <a:pt x="1807" y="93"/>
                  </a:lnTo>
                  <a:lnTo>
                    <a:pt x="1696" y="56"/>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0" name="Google Shape;5140;p21"/>
            <p:cNvSpPr/>
            <p:nvPr/>
          </p:nvSpPr>
          <p:spPr>
            <a:xfrm>
              <a:off x="4967675" y="238125"/>
              <a:ext cx="57650" cy="18000"/>
            </a:xfrm>
            <a:custGeom>
              <a:avLst/>
              <a:gdLst/>
              <a:ahLst/>
              <a:cxnLst/>
              <a:rect l="l" t="t" r="r" b="b"/>
              <a:pathLst>
                <a:path w="2306" h="720" extrusionOk="0">
                  <a:moveTo>
                    <a:pt x="0" y="0"/>
                  </a:moveTo>
                  <a:lnTo>
                    <a:pt x="93" y="166"/>
                  </a:lnTo>
                  <a:lnTo>
                    <a:pt x="185" y="295"/>
                  </a:lnTo>
                  <a:lnTo>
                    <a:pt x="314" y="424"/>
                  </a:lnTo>
                  <a:lnTo>
                    <a:pt x="461" y="516"/>
                  </a:lnTo>
                  <a:lnTo>
                    <a:pt x="627" y="608"/>
                  </a:lnTo>
                  <a:lnTo>
                    <a:pt x="793" y="664"/>
                  </a:lnTo>
                  <a:lnTo>
                    <a:pt x="978" y="701"/>
                  </a:lnTo>
                  <a:lnTo>
                    <a:pt x="1162" y="719"/>
                  </a:lnTo>
                  <a:lnTo>
                    <a:pt x="1346" y="701"/>
                  </a:lnTo>
                  <a:lnTo>
                    <a:pt x="1531" y="664"/>
                  </a:lnTo>
                  <a:lnTo>
                    <a:pt x="1697" y="608"/>
                  </a:lnTo>
                  <a:lnTo>
                    <a:pt x="1863" y="516"/>
                  </a:lnTo>
                  <a:lnTo>
                    <a:pt x="1992" y="424"/>
                  </a:lnTo>
                  <a:lnTo>
                    <a:pt x="2121" y="295"/>
                  </a:lnTo>
                  <a:lnTo>
                    <a:pt x="2231" y="148"/>
                  </a:lnTo>
                  <a:lnTo>
                    <a:pt x="23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1" name="Google Shape;5141;p21"/>
            <p:cNvSpPr/>
            <p:nvPr/>
          </p:nvSpPr>
          <p:spPr>
            <a:xfrm>
              <a:off x="5118400" y="710600"/>
              <a:ext cx="64550" cy="65000"/>
            </a:xfrm>
            <a:custGeom>
              <a:avLst/>
              <a:gdLst/>
              <a:ahLst/>
              <a:cxnLst/>
              <a:rect l="l" t="t" r="r" b="b"/>
              <a:pathLst>
                <a:path w="2582" h="2600" extrusionOk="0">
                  <a:moveTo>
                    <a:pt x="1291" y="0"/>
                  </a:moveTo>
                  <a:lnTo>
                    <a:pt x="1144" y="19"/>
                  </a:lnTo>
                  <a:lnTo>
                    <a:pt x="1015" y="37"/>
                  </a:lnTo>
                  <a:lnTo>
                    <a:pt x="886" y="74"/>
                  </a:lnTo>
                  <a:lnTo>
                    <a:pt x="775" y="111"/>
                  </a:lnTo>
                  <a:lnTo>
                    <a:pt x="664" y="166"/>
                  </a:lnTo>
                  <a:lnTo>
                    <a:pt x="554" y="221"/>
                  </a:lnTo>
                  <a:lnTo>
                    <a:pt x="462" y="295"/>
                  </a:lnTo>
                  <a:lnTo>
                    <a:pt x="369" y="387"/>
                  </a:lnTo>
                  <a:lnTo>
                    <a:pt x="277" y="480"/>
                  </a:lnTo>
                  <a:lnTo>
                    <a:pt x="203" y="572"/>
                  </a:lnTo>
                  <a:lnTo>
                    <a:pt x="148" y="682"/>
                  </a:lnTo>
                  <a:lnTo>
                    <a:pt x="93" y="793"/>
                  </a:lnTo>
                  <a:lnTo>
                    <a:pt x="56" y="922"/>
                  </a:lnTo>
                  <a:lnTo>
                    <a:pt x="19" y="1051"/>
                  </a:lnTo>
                  <a:lnTo>
                    <a:pt x="1" y="1180"/>
                  </a:lnTo>
                  <a:lnTo>
                    <a:pt x="1" y="1309"/>
                  </a:lnTo>
                  <a:lnTo>
                    <a:pt x="1" y="1438"/>
                  </a:lnTo>
                  <a:lnTo>
                    <a:pt x="19" y="1567"/>
                  </a:lnTo>
                  <a:lnTo>
                    <a:pt x="56" y="1696"/>
                  </a:lnTo>
                  <a:lnTo>
                    <a:pt x="93" y="1826"/>
                  </a:lnTo>
                  <a:lnTo>
                    <a:pt x="148" y="1936"/>
                  </a:lnTo>
                  <a:lnTo>
                    <a:pt x="222" y="2047"/>
                  </a:lnTo>
                  <a:lnTo>
                    <a:pt x="296" y="2139"/>
                  </a:lnTo>
                  <a:lnTo>
                    <a:pt x="369" y="2231"/>
                  </a:lnTo>
                  <a:lnTo>
                    <a:pt x="462" y="2305"/>
                  </a:lnTo>
                  <a:lnTo>
                    <a:pt x="572" y="2379"/>
                  </a:lnTo>
                  <a:lnTo>
                    <a:pt x="664" y="2452"/>
                  </a:lnTo>
                  <a:lnTo>
                    <a:pt x="794" y="2508"/>
                  </a:lnTo>
                  <a:lnTo>
                    <a:pt x="904" y="2545"/>
                  </a:lnTo>
                  <a:lnTo>
                    <a:pt x="1033" y="2563"/>
                  </a:lnTo>
                  <a:lnTo>
                    <a:pt x="1162" y="2581"/>
                  </a:lnTo>
                  <a:lnTo>
                    <a:pt x="1291" y="2600"/>
                  </a:lnTo>
                  <a:lnTo>
                    <a:pt x="1439" y="2581"/>
                  </a:lnTo>
                  <a:lnTo>
                    <a:pt x="1568" y="2563"/>
                  </a:lnTo>
                  <a:lnTo>
                    <a:pt x="1697" y="2545"/>
                  </a:lnTo>
                  <a:lnTo>
                    <a:pt x="1808" y="2489"/>
                  </a:lnTo>
                  <a:lnTo>
                    <a:pt x="1918" y="2434"/>
                  </a:lnTo>
                  <a:lnTo>
                    <a:pt x="2029" y="2379"/>
                  </a:lnTo>
                  <a:lnTo>
                    <a:pt x="2121" y="2305"/>
                  </a:lnTo>
                  <a:lnTo>
                    <a:pt x="2213" y="2213"/>
                  </a:lnTo>
                  <a:lnTo>
                    <a:pt x="2305" y="2121"/>
                  </a:lnTo>
                  <a:lnTo>
                    <a:pt x="2379" y="2028"/>
                  </a:lnTo>
                  <a:lnTo>
                    <a:pt x="2435" y="1918"/>
                  </a:lnTo>
                  <a:lnTo>
                    <a:pt x="2490" y="1807"/>
                  </a:lnTo>
                  <a:lnTo>
                    <a:pt x="2527" y="1678"/>
                  </a:lnTo>
                  <a:lnTo>
                    <a:pt x="2564" y="1567"/>
                  </a:lnTo>
                  <a:lnTo>
                    <a:pt x="2582" y="1438"/>
                  </a:lnTo>
                  <a:lnTo>
                    <a:pt x="2582" y="1291"/>
                  </a:lnTo>
                  <a:lnTo>
                    <a:pt x="2582" y="1162"/>
                  </a:lnTo>
                  <a:lnTo>
                    <a:pt x="2564" y="1033"/>
                  </a:lnTo>
                  <a:lnTo>
                    <a:pt x="2527" y="904"/>
                  </a:lnTo>
                  <a:lnTo>
                    <a:pt x="2490" y="793"/>
                  </a:lnTo>
                  <a:lnTo>
                    <a:pt x="2435" y="664"/>
                  </a:lnTo>
                  <a:lnTo>
                    <a:pt x="2361" y="572"/>
                  </a:lnTo>
                  <a:lnTo>
                    <a:pt x="2287" y="461"/>
                  </a:lnTo>
                  <a:lnTo>
                    <a:pt x="2213" y="369"/>
                  </a:lnTo>
                  <a:lnTo>
                    <a:pt x="2121" y="295"/>
                  </a:lnTo>
                  <a:lnTo>
                    <a:pt x="2010" y="221"/>
                  </a:lnTo>
                  <a:lnTo>
                    <a:pt x="1918" y="166"/>
                  </a:lnTo>
                  <a:lnTo>
                    <a:pt x="1789" y="111"/>
                  </a:lnTo>
                  <a:lnTo>
                    <a:pt x="1679" y="55"/>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2" name="Google Shape;5142;p21"/>
            <p:cNvSpPr/>
            <p:nvPr/>
          </p:nvSpPr>
          <p:spPr>
            <a:xfrm>
              <a:off x="5312475" y="990400"/>
              <a:ext cx="64550" cy="64550"/>
            </a:xfrm>
            <a:custGeom>
              <a:avLst/>
              <a:gdLst/>
              <a:ahLst/>
              <a:cxnLst/>
              <a:rect l="l" t="t" r="r" b="b"/>
              <a:pathLst>
                <a:path w="2582" h="2582" extrusionOk="0">
                  <a:moveTo>
                    <a:pt x="1180" y="0"/>
                  </a:moveTo>
                  <a:lnTo>
                    <a:pt x="1051" y="19"/>
                  </a:lnTo>
                  <a:lnTo>
                    <a:pt x="922" y="55"/>
                  </a:lnTo>
                  <a:lnTo>
                    <a:pt x="811" y="92"/>
                  </a:lnTo>
                  <a:lnTo>
                    <a:pt x="682" y="148"/>
                  </a:lnTo>
                  <a:lnTo>
                    <a:pt x="572" y="203"/>
                  </a:lnTo>
                  <a:lnTo>
                    <a:pt x="480" y="277"/>
                  </a:lnTo>
                  <a:lnTo>
                    <a:pt x="387" y="350"/>
                  </a:lnTo>
                  <a:lnTo>
                    <a:pt x="295" y="443"/>
                  </a:lnTo>
                  <a:lnTo>
                    <a:pt x="221" y="553"/>
                  </a:lnTo>
                  <a:lnTo>
                    <a:pt x="166" y="645"/>
                  </a:lnTo>
                  <a:lnTo>
                    <a:pt x="111" y="756"/>
                  </a:lnTo>
                  <a:lnTo>
                    <a:pt x="55" y="885"/>
                  </a:lnTo>
                  <a:lnTo>
                    <a:pt x="19" y="1014"/>
                  </a:lnTo>
                  <a:lnTo>
                    <a:pt x="0" y="1143"/>
                  </a:lnTo>
                  <a:lnTo>
                    <a:pt x="0" y="1272"/>
                  </a:lnTo>
                  <a:lnTo>
                    <a:pt x="0" y="1401"/>
                  </a:lnTo>
                  <a:lnTo>
                    <a:pt x="19" y="1530"/>
                  </a:lnTo>
                  <a:lnTo>
                    <a:pt x="37" y="1660"/>
                  </a:lnTo>
                  <a:lnTo>
                    <a:pt x="92" y="1789"/>
                  </a:lnTo>
                  <a:lnTo>
                    <a:pt x="129" y="1899"/>
                  </a:lnTo>
                  <a:lnTo>
                    <a:pt x="203" y="2010"/>
                  </a:lnTo>
                  <a:lnTo>
                    <a:pt x="277" y="2102"/>
                  </a:lnTo>
                  <a:lnTo>
                    <a:pt x="350" y="2194"/>
                  </a:lnTo>
                  <a:lnTo>
                    <a:pt x="443" y="2286"/>
                  </a:lnTo>
                  <a:lnTo>
                    <a:pt x="535" y="2360"/>
                  </a:lnTo>
                  <a:lnTo>
                    <a:pt x="645" y="2434"/>
                  </a:lnTo>
                  <a:lnTo>
                    <a:pt x="756" y="2489"/>
                  </a:lnTo>
                  <a:lnTo>
                    <a:pt x="867" y="2526"/>
                  </a:lnTo>
                  <a:lnTo>
                    <a:pt x="996" y="2563"/>
                  </a:lnTo>
                  <a:lnTo>
                    <a:pt x="1125" y="2581"/>
                  </a:lnTo>
                  <a:lnTo>
                    <a:pt x="1401" y="2581"/>
                  </a:lnTo>
                  <a:lnTo>
                    <a:pt x="1530" y="2563"/>
                  </a:lnTo>
                  <a:lnTo>
                    <a:pt x="1660" y="2545"/>
                  </a:lnTo>
                  <a:lnTo>
                    <a:pt x="1770" y="2508"/>
                  </a:lnTo>
                  <a:lnTo>
                    <a:pt x="1899" y="2452"/>
                  </a:lnTo>
                  <a:lnTo>
                    <a:pt x="1991" y="2379"/>
                  </a:lnTo>
                  <a:lnTo>
                    <a:pt x="2102" y="2323"/>
                  </a:lnTo>
                  <a:lnTo>
                    <a:pt x="2194" y="2231"/>
                  </a:lnTo>
                  <a:lnTo>
                    <a:pt x="2286" y="2139"/>
                  </a:lnTo>
                  <a:lnTo>
                    <a:pt x="2360" y="2047"/>
                  </a:lnTo>
                  <a:lnTo>
                    <a:pt x="2416" y="1936"/>
                  </a:lnTo>
                  <a:lnTo>
                    <a:pt x="2471" y="1826"/>
                  </a:lnTo>
                  <a:lnTo>
                    <a:pt x="2526" y="1715"/>
                  </a:lnTo>
                  <a:lnTo>
                    <a:pt x="2545" y="1586"/>
                  </a:lnTo>
                  <a:lnTo>
                    <a:pt x="2581" y="1457"/>
                  </a:lnTo>
                  <a:lnTo>
                    <a:pt x="2581" y="1328"/>
                  </a:lnTo>
                  <a:lnTo>
                    <a:pt x="2581" y="1180"/>
                  </a:lnTo>
                  <a:lnTo>
                    <a:pt x="2563" y="1051"/>
                  </a:lnTo>
                  <a:lnTo>
                    <a:pt x="2526" y="922"/>
                  </a:lnTo>
                  <a:lnTo>
                    <a:pt x="2489" y="811"/>
                  </a:lnTo>
                  <a:lnTo>
                    <a:pt x="2434" y="701"/>
                  </a:lnTo>
                  <a:lnTo>
                    <a:pt x="2379" y="590"/>
                  </a:lnTo>
                  <a:lnTo>
                    <a:pt x="2305" y="480"/>
                  </a:lnTo>
                  <a:lnTo>
                    <a:pt x="2231" y="387"/>
                  </a:lnTo>
                  <a:lnTo>
                    <a:pt x="2139" y="314"/>
                  </a:lnTo>
                  <a:lnTo>
                    <a:pt x="2047" y="240"/>
                  </a:lnTo>
                  <a:lnTo>
                    <a:pt x="1936" y="166"/>
                  </a:lnTo>
                  <a:lnTo>
                    <a:pt x="1825" y="111"/>
                  </a:lnTo>
                  <a:lnTo>
                    <a:pt x="1696" y="74"/>
                  </a:lnTo>
                  <a:lnTo>
                    <a:pt x="1586" y="37"/>
                  </a:lnTo>
                  <a:lnTo>
                    <a:pt x="1457" y="19"/>
                  </a:lnTo>
                  <a:lnTo>
                    <a:pt x="1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3" name="Google Shape;5143;p21"/>
            <p:cNvSpPr/>
            <p:nvPr/>
          </p:nvSpPr>
          <p:spPr>
            <a:xfrm>
              <a:off x="5001775" y="445550"/>
              <a:ext cx="64100" cy="64100"/>
            </a:xfrm>
            <a:custGeom>
              <a:avLst/>
              <a:gdLst/>
              <a:ahLst/>
              <a:cxnLst/>
              <a:rect l="l" t="t" r="r" b="b"/>
              <a:pathLst>
                <a:path w="2564" h="2564" extrusionOk="0">
                  <a:moveTo>
                    <a:pt x="1255" y="0"/>
                  </a:moveTo>
                  <a:lnTo>
                    <a:pt x="1126" y="19"/>
                  </a:lnTo>
                  <a:lnTo>
                    <a:pt x="996" y="37"/>
                  </a:lnTo>
                  <a:lnTo>
                    <a:pt x="886" y="55"/>
                  </a:lnTo>
                  <a:lnTo>
                    <a:pt x="757" y="111"/>
                  </a:lnTo>
                  <a:lnTo>
                    <a:pt x="665" y="148"/>
                  </a:lnTo>
                  <a:lnTo>
                    <a:pt x="554" y="221"/>
                  </a:lnTo>
                  <a:lnTo>
                    <a:pt x="462" y="295"/>
                  </a:lnTo>
                  <a:lnTo>
                    <a:pt x="370" y="369"/>
                  </a:lnTo>
                  <a:lnTo>
                    <a:pt x="277" y="461"/>
                  </a:lnTo>
                  <a:lnTo>
                    <a:pt x="222" y="553"/>
                  </a:lnTo>
                  <a:lnTo>
                    <a:pt x="148" y="664"/>
                  </a:lnTo>
                  <a:lnTo>
                    <a:pt x="93" y="775"/>
                  </a:lnTo>
                  <a:lnTo>
                    <a:pt x="56" y="885"/>
                  </a:lnTo>
                  <a:lnTo>
                    <a:pt x="19" y="996"/>
                  </a:lnTo>
                  <a:lnTo>
                    <a:pt x="1" y="1125"/>
                  </a:lnTo>
                  <a:lnTo>
                    <a:pt x="1" y="1254"/>
                  </a:lnTo>
                  <a:lnTo>
                    <a:pt x="1" y="1401"/>
                  </a:lnTo>
                  <a:lnTo>
                    <a:pt x="19" y="1531"/>
                  </a:lnTo>
                  <a:lnTo>
                    <a:pt x="38" y="1660"/>
                  </a:lnTo>
                  <a:lnTo>
                    <a:pt x="75" y="1770"/>
                  </a:lnTo>
                  <a:lnTo>
                    <a:pt x="130" y="1881"/>
                  </a:lnTo>
                  <a:lnTo>
                    <a:pt x="204" y="1992"/>
                  </a:lnTo>
                  <a:lnTo>
                    <a:pt x="259" y="2102"/>
                  </a:lnTo>
                  <a:lnTo>
                    <a:pt x="351" y="2194"/>
                  </a:lnTo>
                  <a:lnTo>
                    <a:pt x="443" y="2268"/>
                  </a:lnTo>
                  <a:lnTo>
                    <a:pt x="536" y="2342"/>
                  </a:lnTo>
                  <a:lnTo>
                    <a:pt x="646" y="2416"/>
                  </a:lnTo>
                  <a:lnTo>
                    <a:pt x="757" y="2471"/>
                  </a:lnTo>
                  <a:lnTo>
                    <a:pt x="867" y="2508"/>
                  </a:lnTo>
                  <a:lnTo>
                    <a:pt x="996" y="2545"/>
                  </a:lnTo>
                  <a:lnTo>
                    <a:pt x="1126" y="2563"/>
                  </a:lnTo>
                  <a:lnTo>
                    <a:pt x="1402" y="2563"/>
                  </a:lnTo>
                  <a:lnTo>
                    <a:pt x="1531" y="2545"/>
                  </a:lnTo>
                  <a:lnTo>
                    <a:pt x="1660" y="2508"/>
                  </a:lnTo>
                  <a:lnTo>
                    <a:pt x="1771" y="2471"/>
                  </a:lnTo>
                  <a:lnTo>
                    <a:pt x="1882" y="2416"/>
                  </a:lnTo>
                  <a:lnTo>
                    <a:pt x="1992" y="2360"/>
                  </a:lnTo>
                  <a:lnTo>
                    <a:pt x="2103" y="2287"/>
                  </a:lnTo>
                  <a:lnTo>
                    <a:pt x="2177" y="2213"/>
                  </a:lnTo>
                  <a:lnTo>
                    <a:pt x="2269" y="2121"/>
                  </a:lnTo>
                  <a:lnTo>
                    <a:pt x="2342" y="2010"/>
                  </a:lnTo>
                  <a:lnTo>
                    <a:pt x="2398" y="1918"/>
                  </a:lnTo>
                  <a:lnTo>
                    <a:pt x="2453" y="1807"/>
                  </a:lnTo>
                  <a:lnTo>
                    <a:pt x="2508" y="1678"/>
                  </a:lnTo>
                  <a:lnTo>
                    <a:pt x="2527" y="1549"/>
                  </a:lnTo>
                  <a:lnTo>
                    <a:pt x="2545" y="1420"/>
                  </a:lnTo>
                  <a:lnTo>
                    <a:pt x="2564" y="1291"/>
                  </a:lnTo>
                  <a:lnTo>
                    <a:pt x="2545" y="1143"/>
                  </a:lnTo>
                  <a:lnTo>
                    <a:pt x="2527" y="1014"/>
                  </a:lnTo>
                  <a:lnTo>
                    <a:pt x="2508" y="904"/>
                  </a:lnTo>
                  <a:lnTo>
                    <a:pt x="2453" y="775"/>
                  </a:lnTo>
                  <a:lnTo>
                    <a:pt x="2398" y="664"/>
                  </a:lnTo>
                  <a:lnTo>
                    <a:pt x="2342" y="553"/>
                  </a:lnTo>
                  <a:lnTo>
                    <a:pt x="2269" y="461"/>
                  </a:lnTo>
                  <a:lnTo>
                    <a:pt x="2177" y="369"/>
                  </a:lnTo>
                  <a:lnTo>
                    <a:pt x="2103" y="295"/>
                  </a:lnTo>
                  <a:lnTo>
                    <a:pt x="1992" y="221"/>
                  </a:lnTo>
                  <a:lnTo>
                    <a:pt x="1882" y="148"/>
                  </a:lnTo>
                  <a:lnTo>
                    <a:pt x="1771" y="92"/>
                  </a:lnTo>
                  <a:lnTo>
                    <a:pt x="1660" y="55"/>
                  </a:lnTo>
                  <a:lnTo>
                    <a:pt x="1531" y="37"/>
                  </a:lnTo>
                  <a:lnTo>
                    <a:pt x="1402" y="19"/>
                  </a:lnTo>
                  <a:lnTo>
                    <a:pt x="1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4" name="Google Shape;5144;p21"/>
            <p:cNvSpPr/>
            <p:nvPr/>
          </p:nvSpPr>
          <p:spPr>
            <a:xfrm>
              <a:off x="5524050" y="1193200"/>
              <a:ext cx="64100" cy="64100"/>
            </a:xfrm>
            <a:custGeom>
              <a:avLst/>
              <a:gdLst/>
              <a:ahLst/>
              <a:cxnLst/>
              <a:rect l="l" t="t" r="r" b="b"/>
              <a:pathLst>
                <a:path w="2564" h="2564" extrusionOk="0">
                  <a:moveTo>
                    <a:pt x="1291" y="1"/>
                  </a:moveTo>
                  <a:lnTo>
                    <a:pt x="1143" y="19"/>
                  </a:lnTo>
                  <a:lnTo>
                    <a:pt x="1014" y="38"/>
                  </a:lnTo>
                  <a:lnTo>
                    <a:pt x="885" y="56"/>
                  </a:lnTo>
                  <a:lnTo>
                    <a:pt x="775" y="93"/>
                  </a:lnTo>
                  <a:lnTo>
                    <a:pt x="664" y="148"/>
                  </a:lnTo>
                  <a:lnTo>
                    <a:pt x="553" y="222"/>
                  </a:lnTo>
                  <a:lnTo>
                    <a:pt x="461" y="296"/>
                  </a:lnTo>
                  <a:lnTo>
                    <a:pt x="369" y="370"/>
                  </a:lnTo>
                  <a:lnTo>
                    <a:pt x="277" y="462"/>
                  </a:lnTo>
                  <a:lnTo>
                    <a:pt x="203" y="554"/>
                  </a:lnTo>
                  <a:lnTo>
                    <a:pt x="148" y="665"/>
                  </a:lnTo>
                  <a:lnTo>
                    <a:pt x="92" y="775"/>
                  </a:lnTo>
                  <a:lnTo>
                    <a:pt x="56" y="904"/>
                  </a:lnTo>
                  <a:lnTo>
                    <a:pt x="19" y="1033"/>
                  </a:lnTo>
                  <a:lnTo>
                    <a:pt x="0" y="1163"/>
                  </a:lnTo>
                  <a:lnTo>
                    <a:pt x="0" y="1292"/>
                  </a:lnTo>
                  <a:lnTo>
                    <a:pt x="0" y="1421"/>
                  </a:lnTo>
                  <a:lnTo>
                    <a:pt x="19" y="1550"/>
                  </a:lnTo>
                  <a:lnTo>
                    <a:pt x="56" y="1679"/>
                  </a:lnTo>
                  <a:lnTo>
                    <a:pt x="92" y="1808"/>
                  </a:lnTo>
                  <a:lnTo>
                    <a:pt x="148" y="1918"/>
                  </a:lnTo>
                  <a:lnTo>
                    <a:pt x="203" y="2029"/>
                  </a:lnTo>
                  <a:lnTo>
                    <a:pt x="277" y="2121"/>
                  </a:lnTo>
                  <a:lnTo>
                    <a:pt x="369" y="2214"/>
                  </a:lnTo>
                  <a:lnTo>
                    <a:pt x="461" y="2287"/>
                  </a:lnTo>
                  <a:lnTo>
                    <a:pt x="553" y="2361"/>
                  </a:lnTo>
                  <a:lnTo>
                    <a:pt x="664" y="2435"/>
                  </a:lnTo>
                  <a:lnTo>
                    <a:pt x="775" y="2472"/>
                  </a:lnTo>
                  <a:lnTo>
                    <a:pt x="904" y="2527"/>
                  </a:lnTo>
                  <a:lnTo>
                    <a:pt x="1033" y="2545"/>
                  </a:lnTo>
                  <a:lnTo>
                    <a:pt x="1162" y="2564"/>
                  </a:lnTo>
                  <a:lnTo>
                    <a:pt x="1420" y="2564"/>
                  </a:lnTo>
                  <a:lnTo>
                    <a:pt x="1549" y="2545"/>
                  </a:lnTo>
                  <a:lnTo>
                    <a:pt x="1678" y="2509"/>
                  </a:lnTo>
                  <a:lnTo>
                    <a:pt x="1807" y="2472"/>
                  </a:lnTo>
                  <a:lnTo>
                    <a:pt x="1918" y="2416"/>
                  </a:lnTo>
                  <a:lnTo>
                    <a:pt x="2010" y="2343"/>
                  </a:lnTo>
                  <a:lnTo>
                    <a:pt x="2121" y="2269"/>
                  </a:lnTo>
                  <a:lnTo>
                    <a:pt x="2194" y="2195"/>
                  </a:lnTo>
                  <a:lnTo>
                    <a:pt x="2287" y="2103"/>
                  </a:lnTo>
                  <a:lnTo>
                    <a:pt x="2360" y="1992"/>
                  </a:lnTo>
                  <a:lnTo>
                    <a:pt x="2416" y="1882"/>
                  </a:lnTo>
                  <a:lnTo>
                    <a:pt x="2471" y="1771"/>
                  </a:lnTo>
                  <a:lnTo>
                    <a:pt x="2508" y="1660"/>
                  </a:lnTo>
                  <a:lnTo>
                    <a:pt x="2545" y="1531"/>
                  </a:lnTo>
                  <a:lnTo>
                    <a:pt x="2545" y="1402"/>
                  </a:lnTo>
                  <a:lnTo>
                    <a:pt x="2563" y="1255"/>
                  </a:lnTo>
                  <a:lnTo>
                    <a:pt x="2545" y="1126"/>
                  </a:lnTo>
                  <a:lnTo>
                    <a:pt x="2526" y="997"/>
                  </a:lnTo>
                  <a:lnTo>
                    <a:pt x="2489" y="886"/>
                  </a:lnTo>
                  <a:lnTo>
                    <a:pt x="2453" y="757"/>
                  </a:lnTo>
                  <a:lnTo>
                    <a:pt x="2397" y="665"/>
                  </a:lnTo>
                  <a:lnTo>
                    <a:pt x="2342" y="554"/>
                  </a:lnTo>
                  <a:lnTo>
                    <a:pt x="2268" y="462"/>
                  </a:lnTo>
                  <a:lnTo>
                    <a:pt x="2176" y="370"/>
                  </a:lnTo>
                  <a:lnTo>
                    <a:pt x="2102" y="296"/>
                  </a:lnTo>
                  <a:lnTo>
                    <a:pt x="1992" y="222"/>
                  </a:lnTo>
                  <a:lnTo>
                    <a:pt x="1899" y="148"/>
                  </a:lnTo>
                  <a:lnTo>
                    <a:pt x="1789" y="112"/>
                  </a:lnTo>
                  <a:lnTo>
                    <a:pt x="1660" y="56"/>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5" name="Google Shape;5145;p21"/>
            <p:cNvSpPr/>
            <p:nvPr/>
          </p:nvSpPr>
          <p:spPr>
            <a:xfrm>
              <a:off x="5378375" y="1085350"/>
              <a:ext cx="63650" cy="63625"/>
            </a:xfrm>
            <a:custGeom>
              <a:avLst/>
              <a:gdLst/>
              <a:ahLst/>
              <a:cxnLst/>
              <a:rect l="l" t="t" r="r" b="b"/>
              <a:pathLst>
                <a:path w="2546" h="2545" extrusionOk="0">
                  <a:moveTo>
                    <a:pt x="1070" y="0"/>
                  </a:moveTo>
                  <a:lnTo>
                    <a:pt x="941" y="37"/>
                  </a:lnTo>
                  <a:lnTo>
                    <a:pt x="830" y="74"/>
                  </a:lnTo>
                  <a:lnTo>
                    <a:pt x="720" y="111"/>
                  </a:lnTo>
                  <a:lnTo>
                    <a:pt x="609" y="166"/>
                  </a:lnTo>
                  <a:lnTo>
                    <a:pt x="517" y="240"/>
                  </a:lnTo>
                  <a:lnTo>
                    <a:pt x="425" y="314"/>
                  </a:lnTo>
                  <a:lnTo>
                    <a:pt x="333" y="406"/>
                  </a:lnTo>
                  <a:lnTo>
                    <a:pt x="259" y="498"/>
                  </a:lnTo>
                  <a:lnTo>
                    <a:pt x="185" y="590"/>
                  </a:lnTo>
                  <a:lnTo>
                    <a:pt x="130" y="701"/>
                  </a:lnTo>
                  <a:lnTo>
                    <a:pt x="93" y="812"/>
                  </a:lnTo>
                  <a:lnTo>
                    <a:pt x="56" y="922"/>
                  </a:lnTo>
                  <a:lnTo>
                    <a:pt x="19" y="1051"/>
                  </a:lnTo>
                  <a:lnTo>
                    <a:pt x="1" y="1180"/>
                  </a:lnTo>
                  <a:lnTo>
                    <a:pt x="1" y="1310"/>
                  </a:lnTo>
                  <a:lnTo>
                    <a:pt x="19" y="1439"/>
                  </a:lnTo>
                  <a:lnTo>
                    <a:pt x="38" y="1568"/>
                  </a:lnTo>
                  <a:lnTo>
                    <a:pt x="75" y="1697"/>
                  </a:lnTo>
                  <a:lnTo>
                    <a:pt x="130" y="1807"/>
                  </a:lnTo>
                  <a:lnTo>
                    <a:pt x="167" y="1918"/>
                  </a:lnTo>
                  <a:lnTo>
                    <a:pt x="240" y="2010"/>
                  </a:lnTo>
                  <a:lnTo>
                    <a:pt x="314" y="2102"/>
                  </a:lnTo>
                  <a:lnTo>
                    <a:pt x="388" y="2195"/>
                  </a:lnTo>
                  <a:lnTo>
                    <a:pt x="480" y="2268"/>
                  </a:lnTo>
                  <a:lnTo>
                    <a:pt x="591" y="2342"/>
                  </a:lnTo>
                  <a:lnTo>
                    <a:pt x="683" y="2397"/>
                  </a:lnTo>
                  <a:lnTo>
                    <a:pt x="794" y="2453"/>
                  </a:lnTo>
                  <a:lnTo>
                    <a:pt x="923" y="2490"/>
                  </a:lnTo>
                  <a:lnTo>
                    <a:pt x="1033" y="2526"/>
                  </a:lnTo>
                  <a:lnTo>
                    <a:pt x="1162" y="2526"/>
                  </a:lnTo>
                  <a:lnTo>
                    <a:pt x="1310" y="2545"/>
                  </a:lnTo>
                  <a:lnTo>
                    <a:pt x="1439" y="2526"/>
                  </a:lnTo>
                  <a:lnTo>
                    <a:pt x="1568" y="2508"/>
                  </a:lnTo>
                  <a:lnTo>
                    <a:pt x="1697" y="2471"/>
                  </a:lnTo>
                  <a:lnTo>
                    <a:pt x="1808" y="2434"/>
                  </a:lnTo>
                  <a:lnTo>
                    <a:pt x="1918" y="2379"/>
                  </a:lnTo>
                  <a:lnTo>
                    <a:pt x="2029" y="2305"/>
                  </a:lnTo>
                  <a:lnTo>
                    <a:pt x="2121" y="2231"/>
                  </a:lnTo>
                  <a:lnTo>
                    <a:pt x="2213" y="2139"/>
                  </a:lnTo>
                  <a:lnTo>
                    <a:pt x="2287" y="2047"/>
                  </a:lnTo>
                  <a:lnTo>
                    <a:pt x="2361" y="1955"/>
                  </a:lnTo>
                  <a:lnTo>
                    <a:pt x="2416" y="1844"/>
                  </a:lnTo>
                  <a:lnTo>
                    <a:pt x="2471" y="1734"/>
                  </a:lnTo>
                  <a:lnTo>
                    <a:pt x="2508" y="1605"/>
                  </a:lnTo>
                  <a:lnTo>
                    <a:pt x="2545" y="1475"/>
                  </a:lnTo>
                  <a:lnTo>
                    <a:pt x="2545" y="1346"/>
                  </a:lnTo>
                  <a:lnTo>
                    <a:pt x="2545" y="1217"/>
                  </a:lnTo>
                  <a:lnTo>
                    <a:pt x="2545" y="1088"/>
                  </a:lnTo>
                  <a:lnTo>
                    <a:pt x="2508" y="959"/>
                  </a:lnTo>
                  <a:lnTo>
                    <a:pt x="2471" y="830"/>
                  </a:lnTo>
                  <a:lnTo>
                    <a:pt x="2435" y="719"/>
                  </a:lnTo>
                  <a:lnTo>
                    <a:pt x="2379" y="609"/>
                  </a:lnTo>
                  <a:lnTo>
                    <a:pt x="2306" y="498"/>
                  </a:lnTo>
                  <a:lnTo>
                    <a:pt x="2232" y="406"/>
                  </a:lnTo>
                  <a:lnTo>
                    <a:pt x="2140" y="314"/>
                  </a:lnTo>
                  <a:lnTo>
                    <a:pt x="2047" y="240"/>
                  </a:lnTo>
                  <a:lnTo>
                    <a:pt x="1937" y="166"/>
                  </a:lnTo>
                  <a:lnTo>
                    <a:pt x="1845" y="111"/>
                  </a:lnTo>
                  <a:lnTo>
                    <a:pt x="1716" y="56"/>
                  </a:lnTo>
                  <a:lnTo>
                    <a:pt x="1605" y="37"/>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6" name="Google Shape;5146;p21"/>
            <p:cNvSpPr/>
            <p:nvPr/>
          </p:nvSpPr>
          <p:spPr>
            <a:xfrm>
              <a:off x="5972550" y="1436600"/>
              <a:ext cx="63175" cy="63175"/>
            </a:xfrm>
            <a:custGeom>
              <a:avLst/>
              <a:gdLst/>
              <a:ahLst/>
              <a:cxnLst/>
              <a:rect l="l" t="t" r="r" b="b"/>
              <a:pathLst>
                <a:path w="2527" h="2527" extrusionOk="0">
                  <a:moveTo>
                    <a:pt x="1144" y="0"/>
                  </a:moveTo>
                  <a:lnTo>
                    <a:pt x="1015" y="19"/>
                  </a:lnTo>
                  <a:lnTo>
                    <a:pt x="904" y="37"/>
                  </a:lnTo>
                  <a:lnTo>
                    <a:pt x="775" y="92"/>
                  </a:lnTo>
                  <a:lnTo>
                    <a:pt x="664" y="129"/>
                  </a:lnTo>
                  <a:lnTo>
                    <a:pt x="554" y="203"/>
                  </a:lnTo>
                  <a:lnTo>
                    <a:pt x="461" y="277"/>
                  </a:lnTo>
                  <a:lnTo>
                    <a:pt x="369" y="351"/>
                  </a:lnTo>
                  <a:lnTo>
                    <a:pt x="296" y="443"/>
                  </a:lnTo>
                  <a:lnTo>
                    <a:pt x="222" y="535"/>
                  </a:lnTo>
                  <a:lnTo>
                    <a:pt x="148" y="627"/>
                  </a:lnTo>
                  <a:lnTo>
                    <a:pt x="93" y="738"/>
                  </a:lnTo>
                  <a:lnTo>
                    <a:pt x="56" y="867"/>
                  </a:lnTo>
                  <a:lnTo>
                    <a:pt x="19" y="978"/>
                  </a:lnTo>
                  <a:lnTo>
                    <a:pt x="1" y="1107"/>
                  </a:lnTo>
                  <a:lnTo>
                    <a:pt x="1" y="1236"/>
                  </a:lnTo>
                  <a:lnTo>
                    <a:pt x="1" y="1365"/>
                  </a:lnTo>
                  <a:lnTo>
                    <a:pt x="19" y="1494"/>
                  </a:lnTo>
                  <a:lnTo>
                    <a:pt x="37" y="1623"/>
                  </a:lnTo>
                  <a:lnTo>
                    <a:pt x="93" y="1733"/>
                  </a:lnTo>
                  <a:lnTo>
                    <a:pt x="130" y="1844"/>
                  </a:lnTo>
                  <a:lnTo>
                    <a:pt x="203" y="1955"/>
                  </a:lnTo>
                  <a:lnTo>
                    <a:pt x="277" y="2047"/>
                  </a:lnTo>
                  <a:lnTo>
                    <a:pt x="351" y="2139"/>
                  </a:lnTo>
                  <a:lnTo>
                    <a:pt x="443" y="2213"/>
                  </a:lnTo>
                  <a:lnTo>
                    <a:pt x="535" y="2287"/>
                  </a:lnTo>
                  <a:lnTo>
                    <a:pt x="627" y="2360"/>
                  </a:lnTo>
                  <a:lnTo>
                    <a:pt x="738" y="2416"/>
                  </a:lnTo>
                  <a:lnTo>
                    <a:pt x="867" y="2453"/>
                  </a:lnTo>
                  <a:lnTo>
                    <a:pt x="978" y="2489"/>
                  </a:lnTo>
                  <a:lnTo>
                    <a:pt x="1107" y="2508"/>
                  </a:lnTo>
                  <a:lnTo>
                    <a:pt x="1236" y="2526"/>
                  </a:lnTo>
                  <a:lnTo>
                    <a:pt x="1365" y="2508"/>
                  </a:lnTo>
                  <a:lnTo>
                    <a:pt x="1494" y="2489"/>
                  </a:lnTo>
                  <a:lnTo>
                    <a:pt x="1623" y="2471"/>
                  </a:lnTo>
                  <a:lnTo>
                    <a:pt x="1734" y="2434"/>
                  </a:lnTo>
                  <a:lnTo>
                    <a:pt x="1844" y="2379"/>
                  </a:lnTo>
                  <a:lnTo>
                    <a:pt x="1955" y="2305"/>
                  </a:lnTo>
                  <a:lnTo>
                    <a:pt x="2047" y="2250"/>
                  </a:lnTo>
                  <a:lnTo>
                    <a:pt x="2139" y="2158"/>
                  </a:lnTo>
                  <a:lnTo>
                    <a:pt x="2213" y="2084"/>
                  </a:lnTo>
                  <a:lnTo>
                    <a:pt x="2287" y="1973"/>
                  </a:lnTo>
                  <a:lnTo>
                    <a:pt x="2361" y="1881"/>
                  </a:lnTo>
                  <a:lnTo>
                    <a:pt x="2416" y="1770"/>
                  </a:lnTo>
                  <a:lnTo>
                    <a:pt x="2453" y="1660"/>
                  </a:lnTo>
                  <a:lnTo>
                    <a:pt x="2490" y="1531"/>
                  </a:lnTo>
                  <a:lnTo>
                    <a:pt x="2508" y="1402"/>
                  </a:lnTo>
                  <a:lnTo>
                    <a:pt x="2527" y="1273"/>
                  </a:lnTo>
                  <a:lnTo>
                    <a:pt x="2508" y="1143"/>
                  </a:lnTo>
                  <a:lnTo>
                    <a:pt x="2490" y="1014"/>
                  </a:lnTo>
                  <a:lnTo>
                    <a:pt x="2471" y="904"/>
                  </a:lnTo>
                  <a:lnTo>
                    <a:pt x="2434" y="775"/>
                  </a:lnTo>
                  <a:lnTo>
                    <a:pt x="2379" y="664"/>
                  </a:lnTo>
                  <a:lnTo>
                    <a:pt x="2305" y="553"/>
                  </a:lnTo>
                  <a:lnTo>
                    <a:pt x="2250" y="461"/>
                  </a:lnTo>
                  <a:lnTo>
                    <a:pt x="2158" y="369"/>
                  </a:lnTo>
                  <a:lnTo>
                    <a:pt x="2084" y="295"/>
                  </a:lnTo>
                  <a:lnTo>
                    <a:pt x="1973" y="222"/>
                  </a:lnTo>
                  <a:lnTo>
                    <a:pt x="1881" y="148"/>
                  </a:lnTo>
                  <a:lnTo>
                    <a:pt x="1771" y="92"/>
                  </a:lnTo>
                  <a:lnTo>
                    <a:pt x="1660" y="56"/>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7" name="Google Shape;5147;p21"/>
            <p:cNvSpPr/>
            <p:nvPr/>
          </p:nvSpPr>
          <p:spPr>
            <a:xfrm>
              <a:off x="6052300" y="1450425"/>
              <a:ext cx="63175" cy="63625"/>
            </a:xfrm>
            <a:custGeom>
              <a:avLst/>
              <a:gdLst/>
              <a:ahLst/>
              <a:cxnLst/>
              <a:rect l="l" t="t" r="r" b="b"/>
              <a:pathLst>
                <a:path w="2527" h="2545" extrusionOk="0">
                  <a:moveTo>
                    <a:pt x="1291" y="0"/>
                  </a:moveTo>
                  <a:lnTo>
                    <a:pt x="1162" y="19"/>
                  </a:lnTo>
                  <a:lnTo>
                    <a:pt x="1033" y="37"/>
                  </a:lnTo>
                  <a:lnTo>
                    <a:pt x="904" y="56"/>
                  </a:lnTo>
                  <a:lnTo>
                    <a:pt x="775" y="93"/>
                  </a:lnTo>
                  <a:lnTo>
                    <a:pt x="664" y="148"/>
                  </a:lnTo>
                  <a:lnTo>
                    <a:pt x="553" y="222"/>
                  </a:lnTo>
                  <a:lnTo>
                    <a:pt x="461" y="295"/>
                  </a:lnTo>
                  <a:lnTo>
                    <a:pt x="369" y="369"/>
                  </a:lnTo>
                  <a:lnTo>
                    <a:pt x="277" y="461"/>
                  </a:lnTo>
                  <a:lnTo>
                    <a:pt x="203" y="554"/>
                  </a:lnTo>
                  <a:lnTo>
                    <a:pt x="148" y="664"/>
                  </a:lnTo>
                  <a:lnTo>
                    <a:pt x="93" y="775"/>
                  </a:lnTo>
                  <a:lnTo>
                    <a:pt x="56" y="904"/>
                  </a:lnTo>
                  <a:lnTo>
                    <a:pt x="19" y="1015"/>
                  </a:lnTo>
                  <a:lnTo>
                    <a:pt x="0" y="1144"/>
                  </a:lnTo>
                  <a:lnTo>
                    <a:pt x="0" y="1291"/>
                  </a:lnTo>
                  <a:lnTo>
                    <a:pt x="0" y="1420"/>
                  </a:lnTo>
                  <a:lnTo>
                    <a:pt x="19" y="1549"/>
                  </a:lnTo>
                  <a:lnTo>
                    <a:pt x="56" y="1660"/>
                  </a:lnTo>
                  <a:lnTo>
                    <a:pt x="93" y="1771"/>
                  </a:lnTo>
                  <a:lnTo>
                    <a:pt x="148" y="1881"/>
                  </a:lnTo>
                  <a:lnTo>
                    <a:pt x="222" y="1992"/>
                  </a:lnTo>
                  <a:lnTo>
                    <a:pt x="277" y="2084"/>
                  </a:lnTo>
                  <a:lnTo>
                    <a:pt x="369" y="2176"/>
                  </a:lnTo>
                  <a:lnTo>
                    <a:pt x="461" y="2250"/>
                  </a:lnTo>
                  <a:lnTo>
                    <a:pt x="553" y="2324"/>
                  </a:lnTo>
                  <a:lnTo>
                    <a:pt x="664" y="2397"/>
                  </a:lnTo>
                  <a:lnTo>
                    <a:pt x="775" y="2434"/>
                  </a:lnTo>
                  <a:lnTo>
                    <a:pt x="885" y="2490"/>
                  </a:lnTo>
                  <a:lnTo>
                    <a:pt x="996" y="2508"/>
                  </a:lnTo>
                  <a:lnTo>
                    <a:pt x="1125" y="2526"/>
                  </a:lnTo>
                  <a:lnTo>
                    <a:pt x="1254" y="2545"/>
                  </a:lnTo>
                  <a:lnTo>
                    <a:pt x="1383" y="2526"/>
                  </a:lnTo>
                  <a:lnTo>
                    <a:pt x="1512" y="2508"/>
                  </a:lnTo>
                  <a:lnTo>
                    <a:pt x="1641" y="2490"/>
                  </a:lnTo>
                  <a:lnTo>
                    <a:pt x="1752" y="2453"/>
                  </a:lnTo>
                  <a:lnTo>
                    <a:pt x="1863" y="2397"/>
                  </a:lnTo>
                  <a:lnTo>
                    <a:pt x="1973" y="2324"/>
                  </a:lnTo>
                  <a:lnTo>
                    <a:pt x="2065" y="2268"/>
                  </a:lnTo>
                  <a:lnTo>
                    <a:pt x="2158" y="2176"/>
                  </a:lnTo>
                  <a:lnTo>
                    <a:pt x="2231" y="2084"/>
                  </a:lnTo>
                  <a:lnTo>
                    <a:pt x="2305" y="1992"/>
                  </a:lnTo>
                  <a:lnTo>
                    <a:pt x="2379" y="1900"/>
                  </a:lnTo>
                  <a:lnTo>
                    <a:pt x="2434" y="1789"/>
                  </a:lnTo>
                  <a:lnTo>
                    <a:pt x="2471" y="1660"/>
                  </a:lnTo>
                  <a:lnTo>
                    <a:pt x="2508" y="1549"/>
                  </a:lnTo>
                  <a:lnTo>
                    <a:pt x="2526" y="1420"/>
                  </a:lnTo>
                  <a:lnTo>
                    <a:pt x="2526" y="1291"/>
                  </a:lnTo>
                  <a:lnTo>
                    <a:pt x="2526" y="1162"/>
                  </a:lnTo>
                  <a:lnTo>
                    <a:pt x="2508" y="1033"/>
                  </a:lnTo>
                  <a:lnTo>
                    <a:pt x="2471" y="904"/>
                  </a:lnTo>
                  <a:lnTo>
                    <a:pt x="2434" y="793"/>
                  </a:lnTo>
                  <a:lnTo>
                    <a:pt x="2379" y="683"/>
                  </a:lnTo>
                  <a:lnTo>
                    <a:pt x="2324" y="572"/>
                  </a:lnTo>
                  <a:lnTo>
                    <a:pt x="2250" y="480"/>
                  </a:lnTo>
                  <a:lnTo>
                    <a:pt x="2176" y="388"/>
                  </a:lnTo>
                  <a:lnTo>
                    <a:pt x="2084" y="314"/>
                  </a:lnTo>
                  <a:lnTo>
                    <a:pt x="1992" y="240"/>
                  </a:lnTo>
                  <a:lnTo>
                    <a:pt x="1899" y="166"/>
                  </a:lnTo>
                  <a:lnTo>
                    <a:pt x="1789" y="111"/>
                  </a:lnTo>
                  <a:lnTo>
                    <a:pt x="1660" y="74"/>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8" name="Google Shape;5148;p21"/>
            <p:cNvSpPr/>
            <p:nvPr/>
          </p:nvSpPr>
          <p:spPr>
            <a:xfrm>
              <a:off x="6132050" y="1464725"/>
              <a:ext cx="63175" cy="63625"/>
            </a:xfrm>
            <a:custGeom>
              <a:avLst/>
              <a:gdLst/>
              <a:ahLst/>
              <a:cxnLst/>
              <a:rect l="l" t="t" r="r" b="b"/>
              <a:pathLst>
                <a:path w="2527" h="2545" extrusionOk="0">
                  <a:moveTo>
                    <a:pt x="1272" y="0"/>
                  </a:moveTo>
                  <a:lnTo>
                    <a:pt x="1143" y="18"/>
                  </a:lnTo>
                  <a:lnTo>
                    <a:pt x="1014" y="37"/>
                  </a:lnTo>
                  <a:lnTo>
                    <a:pt x="904" y="55"/>
                  </a:lnTo>
                  <a:lnTo>
                    <a:pt x="775" y="111"/>
                  </a:lnTo>
                  <a:lnTo>
                    <a:pt x="664" y="148"/>
                  </a:lnTo>
                  <a:lnTo>
                    <a:pt x="572" y="221"/>
                  </a:lnTo>
                  <a:lnTo>
                    <a:pt x="461" y="277"/>
                  </a:lnTo>
                  <a:lnTo>
                    <a:pt x="369" y="369"/>
                  </a:lnTo>
                  <a:lnTo>
                    <a:pt x="295" y="461"/>
                  </a:lnTo>
                  <a:lnTo>
                    <a:pt x="221" y="553"/>
                  </a:lnTo>
                  <a:lnTo>
                    <a:pt x="166" y="645"/>
                  </a:lnTo>
                  <a:lnTo>
                    <a:pt x="111" y="756"/>
                  </a:lnTo>
                  <a:lnTo>
                    <a:pt x="55" y="885"/>
                  </a:lnTo>
                  <a:lnTo>
                    <a:pt x="37" y="996"/>
                  </a:lnTo>
                  <a:lnTo>
                    <a:pt x="19" y="1125"/>
                  </a:lnTo>
                  <a:lnTo>
                    <a:pt x="0" y="1254"/>
                  </a:lnTo>
                  <a:lnTo>
                    <a:pt x="0" y="1383"/>
                  </a:lnTo>
                  <a:lnTo>
                    <a:pt x="19" y="1512"/>
                  </a:lnTo>
                  <a:lnTo>
                    <a:pt x="55" y="1641"/>
                  </a:lnTo>
                  <a:lnTo>
                    <a:pt x="92" y="1770"/>
                  </a:lnTo>
                  <a:lnTo>
                    <a:pt x="148" y="1881"/>
                  </a:lnTo>
                  <a:lnTo>
                    <a:pt x="221" y="1991"/>
                  </a:lnTo>
                  <a:lnTo>
                    <a:pt x="295" y="2084"/>
                  </a:lnTo>
                  <a:lnTo>
                    <a:pt x="369" y="2176"/>
                  </a:lnTo>
                  <a:lnTo>
                    <a:pt x="461" y="2249"/>
                  </a:lnTo>
                  <a:lnTo>
                    <a:pt x="553" y="2323"/>
                  </a:lnTo>
                  <a:lnTo>
                    <a:pt x="664" y="2397"/>
                  </a:lnTo>
                  <a:lnTo>
                    <a:pt x="775" y="2452"/>
                  </a:lnTo>
                  <a:lnTo>
                    <a:pt x="904" y="2489"/>
                  </a:lnTo>
                  <a:lnTo>
                    <a:pt x="1033" y="2508"/>
                  </a:lnTo>
                  <a:lnTo>
                    <a:pt x="1162" y="2526"/>
                  </a:lnTo>
                  <a:lnTo>
                    <a:pt x="1291" y="2544"/>
                  </a:lnTo>
                  <a:lnTo>
                    <a:pt x="1420" y="2526"/>
                  </a:lnTo>
                  <a:lnTo>
                    <a:pt x="1549" y="2508"/>
                  </a:lnTo>
                  <a:lnTo>
                    <a:pt x="1660" y="2471"/>
                  </a:lnTo>
                  <a:lnTo>
                    <a:pt x="1789" y="2434"/>
                  </a:lnTo>
                  <a:lnTo>
                    <a:pt x="1899" y="2379"/>
                  </a:lnTo>
                  <a:lnTo>
                    <a:pt x="1991" y="2323"/>
                  </a:lnTo>
                  <a:lnTo>
                    <a:pt x="2084" y="2249"/>
                  </a:lnTo>
                  <a:lnTo>
                    <a:pt x="2176" y="2157"/>
                  </a:lnTo>
                  <a:lnTo>
                    <a:pt x="2250" y="2065"/>
                  </a:lnTo>
                  <a:lnTo>
                    <a:pt x="2323" y="1973"/>
                  </a:lnTo>
                  <a:lnTo>
                    <a:pt x="2397" y="1862"/>
                  </a:lnTo>
                  <a:lnTo>
                    <a:pt x="2434" y="1752"/>
                  </a:lnTo>
                  <a:lnTo>
                    <a:pt x="2489" y="1641"/>
                  </a:lnTo>
                  <a:lnTo>
                    <a:pt x="2508" y="1530"/>
                  </a:lnTo>
                  <a:lnTo>
                    <a:pt x="2526" y="1401"/>
                  </a:lnTo>
                  <a:lnTo>
                    <a:pt x="2526" y="1272"/>
                  </a:lnTo>
                  <a:lnTo>
                    <a:pt x="2526" y="1143"/>
                  </a:lnTo>
                  <a:lnTo>
                    <a:pt x="2508" y="1014"/>
                  </a:lnTo>
                  <a:lnTo>
                    <a:pt x="2471" y="885"/>
                  </a:lnTo>
                  <a:lnTo>
                    <a:pt x="2434" y="774"/>
                  </a:lnTo>
                  <a:lnTo>
                    <a:pt x="2379" y="664"/>
                  </a:lnTo>
                  <a:lnTo>
                    <a:pt x="2323" y="553"/>
                  </a:lnTo>
                  <a:lnTo>
                    <a:pt x="2250" y="461"/>
                  </a:lnTo>
                  <a:lnTo>
                    <a:pt x="2176" y="369"/>
                  </a:lnTo>
                  <a:lnTo>
                    <a:pt x="2084" y="295"/>
                  </a:lnTo>
                  <a:lnTo>
                    <a:pt x="1973" y="221"/>
                  </a:lnTo>
                  <a:lnTo>
                    <a:pt x="1881" y="166"/>
                  </a:lnTo>
                  <a:lnTo>
                    <a:pt x="1770" y="111"/>
                  </a:lnTo>
                  <a:lnTo>
                    <a:pt x="1660" y="55"/>
                  </a:lnTo>
                  <a:lnTo>
                    <a:pt x="1531" y="37"/>
                  </a:lnTo>
                  <a:lnTo>
                    <a:pt x="1401" y="18"/>
                  </a:lnTo>
                  <a:lnTo>
                    <a:pt x="12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9" name="Google Shape;5149;p21"/>
            <p:cNvSpPr/>
            <p:nvPr/>
          </p:nvSpPr>
          <p:spPr>
            <a:xfrm>
              <a:off x="6212250" y="1479475"/>
              <a:ext cx="63175" cy="62700"/>
            </a:xfrm>
            <a:custGeom>
              <a:avLst/>
              <a:gdLst/>
              <a:ahLst/>
              <a:cxnLst/>
              <a:rect l="l" t="t" r="r" b="b"/>
              <a:pathLst>
                <a:path w="2527" h="2508" extrusionOk="0">
                  <a:moveTo>
                    <a:pt x="1107" y="0"/>
                  </a:moveTo>
                  <a:lnTo>
                    <a:pt x="978" y="18"/>
                  </a:lnTo>
                  <a:lnTo>
                    <a:pt x="849" y="55"/>
                  </a:lnTo>
                  <a:lnTo>
                    <a:pt x="738" y="92"/>
                  </a:lnTo>
                  <a:lnTo>
                    <a:pt x="627" y="148"/>
                  </a:lnTo>
                  <a:lnTo>
                    <a:pt x="535" y="221"/>
                  </a:lnTo>
                  <a:lnTo>
                    <a:pt x="424" y="295"/>
                  </a:lnTo>
                  <a:lnTo>
                    <a:pt x="351" y="369"/>
                  </a:lnTo>
                  <a:lnTo>
                    <a:pt x="259" y="461"/>
                  </a:lnTo>
                  <a:lnTo>
                    <a:pt x="203" y="572"/>
                  </a:lnTo>
                  <a:lnTo>
                    <a:pt x="129" y="664"/>
                  </a:lnTo>
                  <a:lnTo>
                    <a:pt x="93" y="774"/>
                  </a:lnTo>
                  <a:lnTo>
                    <a:pt x="37" y="904"/>
                  </a:lnTo>
                  <a:lnTo>
                    <a:pt x="19" y="1014"/>
                  </a:lnTo>
                  <a:lnTo>
                    <a:pt x="0" y="1143"/>
                  </a:lnTo>
                  <a:lnTo>
                    <a:pt x="0" y="1272"/>
                  </a:lnTo>
                  <a:lnTo>
                    <a:pt x="0" y="1401"/>
                  </a:lnTo>
                  <a:lnTo>
                    <a:pt x="19" y="1530"/>
                  </a:lnTo>
                  <a:lnTo>
                    <a:pt x="56" y="1659"/>
                  </a:lnTo>
                  <a:lnTo>
                    <a:pt x="93" y="1770"/>
                  </a:lnTo>
                  <a:lnTo>
                    <a:pt x="148" y="1881"/>
                  </a:lnTo>
                  <a:lnTo>
                    <a:pt x="222" y="1973"/>
                  </a:lnTo>
                  <a:lnTo>
                    <a:pt x="295" y="2084"/>
                  </a:lnTo>
                  <a:lnTo>
                    <a:pt x="369" y="2157"/>
                  </a:lnTo>
                  <a:lnTo>
                    <a:pt x="461" y="2249"/>
                  </a:lnTo>
                  <a:lnTo>
                    <a:pt x="572" y="2323"/>
                  </a:lnTo>
                  <a:lnTo>
                    <a:pt x="664" y="2379"/>
                  </a:lnTo>
                  <a:lnTo>
                    <a:pt x="793" y="2434"/>
                  </a:lnTo>
                  <a:lnTo>
                    <a:pt x="904" y="2471"/>
                  </a:lnTo>
                  <a:lnTo>
                    <a:pt x="1033" y="2489"/>
                  </a:lnTo>
                  <a:lnTo>
                    <a:pt x="1144" y="2508"/>
                  </a:lnTo>
                  <a:lnTo>
                    <a:pt x="1420" y="2508"/>
                  </a:lnTo>
                  <a:lnTo>
                    <a:pt x="1531" y="2489"/>
                  </a:lnTo>
                  <a:lnTo>
                    <a:pt x="1660" y="2452"/>
                  </a:lnTo>
                  <a:lnTo>
                    <a:pt x="1770" y="2415"/>
                  </a:lnTo>
                  <a:lnTo>
                    <a:pt x="1881" y="2360"/>
                  </a:lnTo>
                  <a:lnTo>
                    <a:pt x="1992" y="2286"/>
                  </a:lnTo>
                  <a:lnTo>
                    <a:pt x="2084" y="2213"/>
                  </a:lnTo>
                  <a:lnTo>
                    <a:pt x="2176" y="2139"/>
                  </a:lnTo>
                  <a:lnTo>
                    <a:pt x="2250" y="2047"/>
                  </a:lnTo>
                  <a:lnTo>
                    <a:pt x="2324" y="1936"/>
                  </a:lnTo>
                  <a:lnTo>
                    <a:pt x="2379" y="1844"/>
                  </a:lnTo>
                  <a:lnTo>
                    <a:pt x="2434" y="1733"/>
                  </a:lnTo>
                  <a:lnTo>
                    <a:pt x="2471" y="1604"/>
                  </a:lnTo>
                  <a:lnTo>
                    <a:pt x="2490" y="1494"/>
                  </a:lnTo>
                  <a:lnTo>
                    <a:pt x="2508" y="1364"/>
                  </a:lnTo>
                  <a:lnTo>
                    <a:pt x="2526" y="1235"/>
                  </a:lnTo>
                  <a:lnTo>
                    <a:pt x="2508" y="1106"/>
                  </a:lnTo>
                  <a:lnTo>
                    <a:pt x="2490" y="977"/>
                  </a:lnTo>
                  <a:lnTo>
                    <a:pt x="2453" y="848"/>
                  </a:lnTo>
                  <a:lnTo>
                    <a:pt x="2416" y="738"/>
                  </a:lnTo>
                  <a:lnTo>
                    <a:pt x="2360" y="627"/>
                  </a:lnTo>
                  <a:lnTo>
                    <a:pt x="2287" y="516"/>
                  </a:lnTo>
                  <a:lnTo>
                    <a:pt x="2213" y="424"/>
                  </a:lnTo>
                  <a:lnTo>
                    <a:pt x="2139" y="350"/>
                  </a:lnTo>
                  <a:lnTo>
                    <a:pt x="2047" y="258"/>
                  </a:lnTo>
                  <a:lnTo>
                    <a:pt x="1955" y="184"/>
                  </a:lnTo>
                  <a:lnTo>
                    <a:pt x="1844" y="129"/>
                  </a:lnTo>
                  <a:lnTo>
                    <a:pt x="1734" y="74"/>
                  </a:lnTo>
                  <a:lnTo>
                    <a:pt x="1604" y="37"/>
                  </a:lnTo>
                  <a:lnTo>
                    <a:pt x="1494" y="18"/>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0" name="Google Shape;5150;p21"/>
            <p:cNvSpPr/>
            <p:nvPr/>
          </p:nvSpPr>
          <p:spPr>
            <a:xfrm>
              <a:off x="5053400" y="617025"/>
              <a:ext cx="63650" cy="63625"/>
            </a:xfrm>
            <a:custGeom>
              <a:avLst/>
              <a:gdLst/>
              <a:ahLst/>
              <a:cxnLst/>
              <a:rect l="l" t="t" r="r" b="b"/>
              <a:pathLst>
                <a:path w="2546" h="2545" extrusionOk="0">
                  <a:moveTo>
                    <a:pt x="1292" y="0"/>
                  </a:moveTo>
                  <a:lnTo>
                    <a:pt x="1144" y="19"/>
                  </a:lnTo>
                  <a:lnTo>
                    <a:pt x="1015" y="19"/>
                  </a:lnTo>
                  <a:lnTo>
                    <a:pt x="886" y="56"/>
                  </a:lnTo>
                  <a:lnTo>
                    <a:pt x="775" y="92"/>
                  </a:lnTo>
                  <a:lnTo>
                    <a:pt x="665" y="148"/>
                  </a:lnTo>
                  <a:lnTo>
                    <a:pt x="554" y="203"/>
                  </a:lnTo>
                  <a:lnTo>
                    <a:pt x="462" y="277"/>
                  </a:lnTo>
                  <a:lnTo>
                    <a:pt x="370" y="369"/>
                  </a:lnTo>
                  <a:lnTo>
                    <a:pt x="277" y="461"/>
                  </a:lnTo>
                  <a:lnTo>
                    <a:pt x="204" y="553"/>
                  </a:lnTo>
                  <a:lnTo>
                    <a:pt x="148" y="664"/>
                  </a:lnTo>
                  <a:lnTo>
                    <a:pt x="93" y="775"/>
                  </a:lnTo>
                  <a:lnTo>
                    <a:pt x="56" y="885"/>
                  </a:lnTo>
                  <a:lnTo>
                    <a:pt x="19" y="1014"/>
                  </a:lnTo>
                  <a:lnTo>
                    <a:pt x="1" y="1143"/>
                  </a:lnTo>
                  <a:lnTo>
                    <a:pt x="1" y="1291"/>
                  </a:lnTo>
                  <a:lnTo>
                    <a:pt x="1" y="1420"/>
                  </a:lnTo>
                  <a:lnTo>
                    <a:pt x="19" y="1549"/>
                  </a:lnTo>
                  <a:lnTo>
                    <a:pt x="56" y="1660"/>
                  </a:lnTo>
                  <a:lnTo>
                    <a:pt x="93" y="1789"/>
                  </a:lnTo>
                  <a:lnTo>
                    <a:pt x="148" y="1899"/>
                  </a:lnTo>
                  <a:lnTo>
                    <a:pt x="204" y="1992"/>
                  </a:lnTo>
                  <a:lnTo>
                    <a:pt x="277" y="2084"/>
                  </a:lnTo>
                  <a:lnTo>
                    <a:pt x="351" y="2176"/>
                  </a:lnTo>
                  <a:lnTo>
                    <a:pt x="443" y="2268"/>
                  </a:lnTo>
                  <a:lnTo>
                    <a:pt x="536" y="2342"/>
                  </a:lnTo>
                  <a:lnTo>
                    <a:pt x="646" y="2397"/>
                  </a:lnTo>
                  <a:lnTo>
                    <a:pt x="757" y="2452"/>
                  </a:lnTo>
                  <a:lnTo>
                    <a:pt x="867" y="2489"/>
                  </a:lnTo>
                  <a:lnTo>
                    <a:pt x="978" y="2526"/>
                  </a:lnTo>
                  <a:lnTo>
                    <a:pt x="1107" y="2545"/>
                  </a:lnTo>
                  <a:lnTo>
                    <a:pt x="1384" y="2545"/>
                  </a:lnTo>
                  <a:lnTo>
                    <a:pt x="1513" y="2526"/>
                  </a:lnTo>
                  <a:lnTo>
                    <a:pt x="1642" y="2508"/>
                  </a:lnTo>
                  <a:lnTo>
                    <a:pt x="1753" y="2452"/>
                  </a:lnTo>
                  <a:lnTo>
                    <a:pt x="1863" y="2397"/>
                  </a:lnTo>
                  <a:lnTo>
                    <a:pt x="1974" y="2342"/>
                  </a:lnTo>
                  <a:lnTo>
                    <a:pt x="2084" y="2268"/>
                  </a:lnTo>
                  <a:lnTo>
                    <a:pt x="2177" y="2194"/>
                  </a:lnTo>
                  <a:lnTo>
                    <a:pt x="2250" y="2102"/>
                  </a:lnTo>
                  <a:lnTo>
                    <a:pt x="2324" y="2010"/>
                  </a:lnTo>
                  <a:lnTo>
                    <a:pt x="2379" y="1899"/>
                  </a:lnTo>
                  <a:lnTo>
                    <a:pt x="2435" y="1789"/>
                  </a:lnTo>
                  <a:lnTo>
                    <a:pt x="2490" y="1660"/>
                  </a:lnTo>
                  <a:lnTo>
                    <a:pt x="2508" y="1531"/>
                  </a:lnTo>
                  <a:lnTo>
                    <a:pt x="2527" y="1401"/>
                  </a:lnTo>
                  <a:lnTo>
                    <a:pt x="2545" y="1272"/>
                  </a:lnTo>
                  <a:lnTo>
                    <a:pt x="2527" y="1143"/>
                  </a:lnTo>
                  <a:lnTo>
                    <a:pt x="2508" y="1014"/>
                  </a:lnTo>
                  <a:lnTo>
                    <a:pt x="2490" y="885"/>
                  </a:lnTo>
                  <a:lnTo>
                    <a:pt x="2435" y="775"/>
                  </a:lnTo>
                  <a:lnTo>
                    <a:pt x="2398" y="664"/>
                  </a:lnTo>
                  <a:lnTo>
                    <a:pt x="2324" y="553"/>
                  </a:lnTo>
                  <a:lnTo>
                    <a:pt x="2250" y="461"/>
                  </a:lnTo>
                  <a:lnTo>
                    <a:pt x="2177" y="369"/>
                  </a:lnTo>
                  <a:lnTo>
                    <a:pt x="2084" y="295"/>
                  </a:lnTo>
                  <a:lnTo>
                    <a:pt x="1992" y="221"/>
                  </a:lnTo>
                  <a:lnTo>
                    <a:pt x="1882" y="166"/>
                  </a:lnTo>
                  <a:lnTo>
                    <a:pt x="1789" y="111"/>
                  </a:lnTo>
                  <a:lnTo>
                    <a:pt x="1660" y="56"/>
                  </a:lnTo>
                  <a:lnTo>
                    <a:pt x="1550" y="37"/>
                  </a:lnTo>
                  <a:lnTo>
                    <a:pt x="1421" y="19"/>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1" name="Google Shape;5151;p21"/>
            <p:cNvSpPr/>
            <p:nvPr/>
          </p:nvSpPr>
          <p:spPr>
            <a:xfrm>
              <a:off x="4950625" y="271750"/>
              <a:ext cx="63625" cy="63650"/>
            </a:xfrm>
            <a:custGeom>
              <a:avLst/>
              <a:gdLst/>
              <a:ahLst/>
              <a:cxnLst/>
              <a:rect l="l" t="t" r="r" b="b"/>
              <a:pathLst>
                <a:path w="2545" h="2546" extrusionOk="0">
                  <a:moveTo>
                    <a:pt x="1291" y="1"/>
                  </a:moveTo>
                  <a:lnTo>
                    <a:pt x="1162" y="19"/>
                  </a:lnTo>
                  <a:lnTo>
                    <a:pt x="1033" y="19"/>
                  </a:lnTo>
                  <a:lnTo>
                    <a:pt x="904" y="56"/>
                  </a:lnTo>
                  <a:lnTo>
                    <a:pt x="793" y="93"/>
                  </a:lnTo>
                  <a:lnTo>
                    <a:pt x="682" y="148"/>
                  </a:lnTo>
                  <a:lnTo>
                    <a:pt x="572" y="204"/>
                  </a:lnTo>
                  <a:lnTo>
                    <a:pt x="480" y="278"/>
                  </a:lnTo>
                  <a:lnTo>
                    <a:pt x="387" y="351"/>
                  </a:lnTo>
                  <a:lnTo>
                    <a:pt x="295" y="444"/>
                  </a:lnTo>
                  <a:lnTo>
                    <a:pt x="221" y="536"/>
                  </a:lnTo>
                  <a:lnTo>
                    <a:pt x="166" y="628"/>
                  </a:lnTo>
                  <a:lnTo>
                    <a:pt x="111" y="739"/>
                  </a:lnTo>
                  <a:lnTo>
                    <a:pt x="55" y="868"/>
                  </a:lnTo>
                  <a:lnTo>
                    <a:pt x="37" y="978"/>
                  </a:lnTo>
                  <a:lnTo>
                    <a:pt x="0" y="1107"/>
                  </a:lnTo>
                  <a:lnTo>
                    <a:pt x="0" y="1236"/>
                  </a:lnTo>
                  <a:lnTo>
                    <a:pt x="0" y="1365"/>
                  </a:lnTo>
                  <a:lnTo>
                    <a:pt x="19" y="1494"/>
                  </a:lnTo>
                  <a:lnTo>
                    <a:pt x="37" y="1624"/>
                  </a:lnTo>
                  <a:lnTo>
                    <a:pt x="74" y="1734"/>
                  </a:lnTo>
                  <a:lnTo>
                    <a:pt x="129" y="1845"/>
                  </a:lnTo>
                  <a:lnTo>
                    <a:pt x="185" y="1955"/>
                  </a:lnTo>
                  <a:lnTo>
                    <a:pt x="258" y="2048"/>
                  </a:lnTo>
                  <a:lnTo>
                    <a:pt x="332" y="2140"/>
                  </a:lnTo>
                  <a:lnTo>
                    <a:pt x="424" y="2232"/>
                  </a:lnTo>
                  <a:lnTo>
                    <a:pt x="516" y="2306"/>
                  </a:lnTo>
                  <a:lnTo>
                    <a:pt x="609" y="2380"/>
                  </a:lnTo>
                  <a:lnTo>
                    <a:pt x="719" y="2435"/>
                  </a:lnTo>
                  <a:lnTo>
                    <a:pt x="830" y="2472"/>
                  </a:lnTo>
                  <a:lnTo>
                    <a:pt x="959" y="2509"/>
                  </a:lnTo>
                  <a:lnTo>
                    <a:pt x="1088" y="2527"/>
                  </a:lnTo>
                  <a:lnTo>
                    <a:pt x="1217" y="2545"/>
                  </a:lnTo>
                  <a:lnTo>
                    <a:pt x="1346" y="2545"/>
                  </a:lnTo>
                  <a:lnTo>
                    <a:pt x="1475" y="2527"/>
                  </a:lnTo>
                  <a:lnTo>
                    <a:pt x="1604" y="2509"/>
                  </a:lnTo>
                  <a:lnTo>
                    <a:pt x="1733" y="2453"/>
                  </a:lnTo>
                  <a:lnTo>
                    <a:pt x="1844" y="2416"/>
                  </a:lnTo>
                  <a:lnTo>
                    <a:pt x="1955" y="2343"/>
                  </a:lnTo>
                  <a:lnTo>
                    <a:pt x="2047" y="2287"/>
                  </a:lnTo>
                  <a:lnTo>
                    <a:pt x="2139" y="2195"/>
                  </a:lnTo>
                  <a:lnTo>
                    <a:pt x="2231" y="2103"/>
                  </a:lnTo>
                  <a:lnTo>
                    <a:pt x="2305" y="2011"/>
                  </a:lnTo>
                  <a:lnTo>
                    <a:pt x="2379" y="1919"/>
                  </a:lnTo>
                  <a:lnTo>
                    <a:pt x="2434" y="1789"/>
                  </a:lnTo>
                  <a:lnTo>
                    <a:pt x="2471" y="1679"/>
                  </a:lnTo>
                  <a:lnTo>
                    <a:pt x="2508" y="1550"/>
                  </a:lnTo>
                  <a:lnTo>
                    <a:pt x="2526" y="1421"/>
                  </a:lnTo>
                  <a:lnTo>
                    <a:pt x="2545" y="1292"/>
                  </a:lnTo>
                  <a:lnTo>
                    <a:pt x="2526" y="1163"/>
                  </a:lnTo>
                  <a:lnTo>
                    <a:pt x="2508" y="1034"/>
                  </a:lnTo>
                  <a:lnTo>
                    <a:pt x="2489" y="904"/>
                  </a:lnTo>
                  <a:lnTo>
                    <a:pt x="2452" y="794"/>
                  </a:lnTo>
                  <a:lnTo>
                    <a:pt x="2397" y="683"/>
                  </a:lnTo>
                  <a:lnTo>
                    <a:pt x="2323" y="573"/>
                  </a:lnTo>
                  <a:lnTo>
                    <a:pt x="2268" y="480"/>
                  </a:lnTo>
                  <a:lnTo>
                    <a:pt x="2176" y="388"/>
                  </a:lnTo>
                  <a:lnTo>
                    <a:pt x="2102" y="296"/>
                  </a:lnTo>
                  <a:lnTo>
                    <a:pt x="1992" y="222"/>
                  </a:lnTo>
                  <a:lnTo>
                    <a:pt x="1899" y="167"/>
                  </a:lnTo>
                  <a:lnTo>
                    <a:pt x="1789" y="112"/>
                  </a:lnTo>
                  <a:lnTo>
                    <a:pt x="1678" y="75"/>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2" name="Google Shape;5152;p21"/>
            <p:cNvSpPr/>
            <p:nvPr/>
          </p:nvSpPr>
          <p:spPr>
            <a:xfrm>
              <a:off x="5669700" y="1302000"/>
              <a:ext cx="63650" cy="63625"/>
            </a:xfrm>
            <a:custGeom>
              <a:avLst/>
              <a:gdLst/>
              <a:ahLst/>
              <a:cxnLst/>
              <a:rect l="l" t="t" r="r" b="b"/>
              <a:pathLst>
                <a:path w="2546" h="2545" extrusionOk="0">
                  <a:moveTo>
                    <a:pt x="1273" y="0"/>
                  </a:moveTo>
                  <a:lnTo>
                    <a:pt x="1125" y="19"/>
                  </a:lnTo>
                  <a:lnTo>
                    <a:pt x="1015" y="37"/>
                  </a:lnTo>
                  <a:lnTo>
                    <a:pt x="886" y="56"/>
                  </a:lnTo>
                  <a:lnTo>
                    <a:pt x="775" y="111"/>
                  </a:lnTo>
                  <a:lnTo>
                    <a:pt x="664" y="148"/>
                  </a:lnTo>
                  <a:lnTo>
                    <a:pt x="554" y="222"/>
                  </a:lnTo>
                  <a:lnTo>
                    <a:pt x="462" y="295"/>
                  </a:lnTo>
                  <a:lnTo>
                    <a:pt x="369" y="369"/>
                  </a:lnTo>
                  <a:lnTo>
                    <a:pt x="296" y="461"/>
                  </a:lnTo>
                  <a:lnTo>
                    <a:pt x="222" y="553"/>
                  </a:lnTo>
                  <a:lnTo>
                    <a:pt x="148" y="664"/>
                  </a:lnTo>
                  <a:lnTo>
                    <a:pt x="93" y="775"/>
                  </a:lnTo>
                  <a:lnTo>
                    <a:pt x="56" y="885"/>
                  </a:lnTo>
                  <a:lnTo>
                    <a:pt x="19" y="1014"/>
                  </a:lnTo>
                  <a:lnTo>
                    <a:pt x="1" y="1144"/>
                  </a:lnTo>
                  <a:lnTo>
                    <a:pt x="1" y="1273"/>
                  </a:lnTo>
                  <a:lnTo>
                    <a:pt x="1" y="1402"/>
                  </a:lnTo>
                  <a:lnTo>
                    <a:pt x="19" y="1531"/>
                  </a:lnTo>
                  <a:lnTo>
                    <a:pt x="56" y="1641"/>
                  </a:lnTo>
                  <a:lnTo>
                    <a:pt x="93" y="1770"/>
                  </a:lnTo>
                  <a:lnTo>
                    <a:pt x="148" y="1881"/>
                  </a:lnTo>
                  <a:lnTo>
                    <a:pt x="204" y="1973"/>
                  </a:lnTo>
                  <a:lnTo>
                    <a:pt x="277" y="2084"/>
                  </a:lnTo>
                  <a:lnTo>
                    <a:pt x="351" y="2176"/>
                  </a:lnTo>
                  <a:lnTo>
                    <a:pt x="443" y="2250"/>
                  </a:lnTo>
                  <a:lnTo>
                    <a:pt x="535" y="2324"/>
                  </a:lnTo>
                  <a:lnTo>
                    <a:pt x="646" y="2379"/>
                  </a:lnTo>
                  <a:lnTo>
                    <a:pt x="757" y="2434"/>
                  </a:lnTo>
                  <a:lnTo>
                    <a:pt x="867" y="2489"/>
                  </a:lnTo>
                  <a:lnTo>
                    <a:pt x="996" y="2508"/>
                  </a:lnTo>
                  <a:lnTo>
                    <a:pt x="1125" y="2526"/>
                  </a:lnTo>
                  <a:lnTo>
                    <a:pt x="1254" y="2545"/>
                  </a:lnTo>
                  <a:lnTo>
                    <a:pt x="1384" y="2545"/>
                  </a:lnTo>
                  <a:lnTo>
                    <a:pt x="1513" y="2526"/>
                  </a:lnTo>
                  <a:lnTo>
                    <a:pt x="1642" y="2489"/>
                  </a:lnTo>
                  <a:lnTo>
                    <a:pt x="1752" y="2453"/>
                  </a:lnTo>
                  <a:lnTo>
                    <a:pt x="1881" y="2397"/>
                  </a:lnTo>
                  <a:lnTo>
                    <a:pt x="1974" y="2342"/>
                  </a:lnTo>
                  <a:lnTo>
                    <a:pt x="2084" y="2268"/>
                  </a:lnTo>
                  <a:lnTo>
                    <a:pt x="2176" y="2176"/>
                  </a:lnTo>
                  <a:lnTo>
                    <a:pt x="2250" y="2084"/>
                  </a:lnTo>
                  <a:lnTo>
                    <a:pt x="2324" y="1992"/>
                  </a:lnTo>
                  <a:lnTo>
                    <a:pt x="2398" y="1881"/>
                  </a:lnTo>
                  <a:lnTo>
                    <a:pt x="2453" y="1770"/>
                  </a:lnTo>
                  <a:lnTo>
                    <a:pt x="2490" y="1641"/>
                  </a:lnTo>
                  <a:lnTo>
                    <a:pt x="2508" y="1531"/>
                  </a:lnTo>
                  <a:lnTo>
                    <a:pt x="2527" y="1383"/>
                  </a:lnTo>
                  <a:lnTo>
                    <a:pt x="2545" y="1254"/>
                  </a:lnTo>
                  <a:lnTo>
                    <a:pt x="2527" y="1125"/>
                  </a:lnTo>
                  <a:lnTo>
                    <a:pt x="2508" y="996"/>
                  </a:lnTo>
                  <a:lnTo>
                    <a:pt x="2471" y="885"/>
                  </a:lnTo>
                  <a:lnTo>
                    <a:pt x="2435" y="756"/>
                  </a:lnTo>
                  <a:lnTo>
                    <a:pt x="2379" y="646"/>
                  </a:lnTo>
                  <a:lnTo>
                    <a:pt x="2324" y="553"/>
                  </a:lnTo>
                  <a:lnTo>
                    <a:pt x="2250" y="461"/>
                  </a:lnTo>
                  <a:lnTo>
                    <a:pt x="2158" y="369"/>
                  </a:lnTo>
                  <a:lnTo>
                    <a:pt x="2084" y="277"/>
                  </a:lnTo>
                  <a:lnTo>
                    <a:pt x="1974" y="222"/>
                  </a:lnTo>
                  <a:lnTo>
                    <a:pt x="1881" y="148"/>
                  </a:lnTo>
                  <a:lnTo>
                    <a:pt x="1771" y="93"/>
                  </a:lnTo>
                  <a:lnTo>
                    <a:pt x="1642" y="56"/>
                  </a:lnTo>
                  <a:lnTo>
                    <a:pt x="1531"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3" name="Google Shape;5153;p21"/>
            <p:cNvSpPr/>
            <p:nvPr/>
          </p:nvSpPr>
          <p:spPr>
            <a:xfrm>
              <a:off x="5170500" y="885750"/>
              <a:ext cx="62700" cy="62725"/>
            </a:xfrm>
            <a:custGeom>
              <a:avLst/>
              <a:gdLst/>
              <a:ahLst/>
              <a:cxnLst/>
              <a:rect l="l" t="t" r="r" b="b"/>
              <a:pathLst>
                <a:path w="2508" h="2509" extrusionOk="0">
                  <a:moveTo>
                    <a:pt x="1254" y="1"/>
                  </a:moveTo>
                  <a:lnTo>
                    <a:pt x="1125" y="19"/>
                  </a:lnTo>
                  <a:lnTo>
                    <a:pt x="1014" y="38"/>
                  </a:lnTo>
                  <a:lnTo>
                    <a:pt x="904" y="56"/>
                  </a:lnTo>
                  <a:lnTo>
                    <a:pt x="775" y="93"/>
                  </a:lnTo>
                  <a:lnTo>
                    <a:pt x="682" y="148"/>
                  </a:lnTo>
                  <a:lnTo>
                    <a:pt x="572" y="222"/>
                  </a:lnTo>
                  <a:lnTo>
                    <a:pt x="387" y="369"/>
                  </a:lnTo>
                  <a:lnTo>
                    <a:pt x="240" y="535"/>
                  </a:lnTo>
                  <a:lnTo>
                    <a:pt x="166" y="646"/>
                  </a:lnTo>
                  <a:lnTo>
                    <a:pt x="111" y="738"/>
                  </a:lnTo>
                  <a:lnTo>
                    <a:pt x="74" y="867"/>
                  </a:lnTo>
                  <a:lnTo>
                    <a:pt x="37" y="978"/>
                  </a:lnTo>
                  <a:lnTo>
                    <a:pt x="19" y="1089"/>
                  </a:lnTo>
                  <a:lnTo>
                    <a:pt x="0" y="1218"/>
                  </a:lnTo>
                  <a:lnTo>
                    <a:pt x="19" y="1347"/>
                  </a:lnTo>
                  <a:lnTo>
                    <a:pt x="19" y="1476"/>
                  </a:lnTo>
                  <a:lnTo>
                    <a:pt x="55" y="1586"/>
                  </a:lnTo>
                  <a:lnTo>
                    <a:pt x="92" y="1715"/>
                  </a:lnTo>
                  <a:lnTo>
                    <a:pt x="148" y="1826"/>
                  </a:lnTo>
                  <a:lnTo>
                    <a:pt x="203" y="1937"/>
                  </a:lnTo>
                  <a:lnTo>
                    <a:pt x="277" y="2029"/>
                  </a:lnTo>
                  <a:lnTo>
                    <a:pt x="351" y="2121"/>
                  </a:lnTo>
                  <a:lnTo>
                    <a:pt x="443" y="2213"/>
                  </a:lnTo>
                  <a:lnTo>
                    <a:pt x="535" y="2287"/>
                  </a:lnTo>
                  <a:lnTo>
                    <a:pt x="646" y="2342"/>
                  </a:lnTo>
                  <a:lnTo>
                    <a:pt x="756" y="2398"/>
                  </a:lnTo>
                  <a:lnTo>
                    <a:pt x="867" y="2453"/>
                  </a:lnTo>
                  <a:lnTo>
                    <a:pt x="977" y="2490"/>
                  </a:lnTo>
                  <a:lnTo>
                    <a:pt x="1106" y="2508"/>
                  </a:lnTo>
                  <a:lnTo>
                    <a:pt x="1365" y="2508"/>
                  </a:lnTo>
                  <a:lnTo>
                    <a:pt x="1494" y="2490"/>
                  </a:lnTo>
                  <a:lnTo>
                    <a:pt x="1604" y="2471"/>
                  </a:lnTo>
                  <a:lnTo>
                    <a:pt x="1733" y="2416"/>
                  </a:lnTo>
                  <a:lnTo>
                    <a:pt x="1844" y="2379"/>
                  </a:lnTo>
                  <a:lnTo>
                    <a:pt x="1936" y="2305"/>
                  </a:lnTo>
                  <a:lnTo>
                    <a:pt x="2047" y="2232"/>
                  </a:lnTo>
                  <a:lnTo>
                    <a:pt x="2139" y="2158"/>
                  </a:lnTo>
                  <a:lnTo>
                    <a:pt x="2213" y="2066"/>
                  </a:lnTo>
                  <a:lnTo>
                    <a:pt x="2287" y="1974"/>
                  </a:lnTo>
                  <a:lnTo>
                    <a:pt x="2360" y="1863"/>
                  </a:lnTo>
                  <a:lnTo>
                    <a:pt x="2416" y="1752"/>
                  </a:lnTo>
                  <a:lnTo>
                    <a:pt x="2452" y="1642"/>
                  </a:lnTo>
                  <a:lnTo>
                    <a:pt x="2489" y="1531"/>
                  </a:lnTo>
                  <a:lnTo>
                    <a:pt x="2508" y="1402"/>
                  </a:lnTo>
                  <a:lnTo>
                    <a:pt x="2508" y="1273"/>
                  </a:lnTo>
                  <a:lnTo>
                    <a:pt x="2508" y="1144"/>
                  </a:lnTo>
                  <a:lnTo>
                    <a:pt x="2489" y="1015"/>
                  </a:lnTo>
                  <a:lnTo>
                    <a:pt x="2452" y="904"/>
                  </a:lnTo>
                  <a:lnTo>
                    <a:pt x="2416" y="775"/>
                  </a:lnTo>
                  <a:lnTo>
                    <a:pt x="2360" y="664"/>
                  </a:lnTo>
                  <a:lnTo>
                    <a:pt x="2305" y="572"/>
                  </a:lnTo>
                  <a:lnTo>
                    <a:pt x="2231" y="462"/>
                  </a:lnTo>
                  <a:lnTo>
                    <a:pt x="2157" y="369"/>
                  </a:lnTo>
                  <a:lnTo>
                    <a:pt x="2065" y="296"/>
                  </a:lnTo>
                  <a:lnTo>
                    <a:pt x="1955" y="222"/>
                  </a:lnTo>
                  <a:lnTo>
                    <a:pt x="1862" y="167"/>
                  </a:lnTo>
                  <a:lnTo>
                    <a:pt x="1752" y="111"/>
                  </a:lnTo>
                  <a:lnTo>
                    <a:pt x="1641" y="56"/>
                  </a:lnTo>
                  <a:lnTo>
                    <a:pt x="1512" y="38"/>
                  </a:lnTo>
                  <a:lnTo>
                    <a:pt x="1383"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4" name="Google Shape;5154;p21"/>
            <p:cNvSpPr/>
            <p:nvPr/>
          </p:nvSpPr>
          <p:spPr>
            <a:xfrm>
              <a:off x="4936800" y="352425"/>
              <a:ext cx="62700" cy="62725"/>
            </a:xfrm>
            <a:custGeom>
              <a:avLst/>
              <a:gdLst/>
              <a:ahLst/>
              <a:cxnLst/>
              <a:rect l="l" t="t" r="r" b="b"/>
              <a:pathLst>
                <a:path w="2508" h="2509" extrusionOk="0">
                  <a:moveTo>
                    <a:pt x="1143" y="1"/>
                  </a:moveTo>
                  <a:lnTo>
                    <a:pt x="1014" y="19"/>
                  </a:lnTo>
                  <a:lnTo>
                    <a:pt x="885" y="38"/>
                  </a:lnTo>
                  <a:lnTo>
                    <a:pt x="774" y="93"/>
                  </a:lnTo>
                  <a:lnTo>
                    <a:pt x="664" y="130"/>
                  </a:lnTo>
                  <a:lnTo>
                    <a:pt x="553" y="203"/>
                  </a:lnTo>
                  <a:lnTo>
                    <a:pt x="461" y="277"/>
                  </a:lnTo>
                  <a:lnTo>
                    <a:pt x="369" y="351"/>
                  </a:lnTo>
                  <a:lnTo>
                    <a:pt x="295" y="443"/>
                  </a:lnTo>
                  <a:lnTo>
                    <a:pt x="221" y="535"/>
                  </a:lnTo>
                  <a:lnTo>
                    <a:pt x="148" y="646"/>
                  </a:lnTo>
                  <a:lnTo>
                    <a:pt x="92" y="757"/>
                  </a:lnTo>
                  <a:lnTo>
                    <a:pt x="55" y="867"/>
                  </a:lnTo>
                  <a:lnTo>
                    <a:pt x="18" y="996"/>
                  </a:lnTo>
                  <a:lnTo>
                    <a:pt x="0" y="1107"/>
                  </a:lnTo>
                  <a:lnTo>
                    <a:pt x="0" y="1236"/>
                  </a:lnTo>
                  <a:lnTo>
                    <a:pt x="0" y="1365"/>
                  </a:lnTo>
                  <a:lnTo>
                    <a:pt x="18" y="1494"/>
                  </a:lnTo>
                  <a:lnTo>
                    <a:pt x="55" y="1605"/>
                  </a:lnTo>
                  <a:lnTo>
                    <a:pt x="92" y="1715"/>
                  </a:lnTo>
                  <a:lnTo>
                    <a:pt x="148" y="1826"/>
                  </a:lnTo>
                  <a:lnTo>
                    <a:pt x="203" y="1937"/>
                  </a:lnTo>
                  <a:lnTo>
                    <a:pt x="350" y="2121"/>
                  </a:lnTo>
                  <a:lnTo>
                    <a:pt x="535" y="2269"/>
                  </a:lnTo>
                  <a:lnTo>
                    <a:pt x="627" y="2324"/>
                  </a:lnTo>
                  <a:lnTo>
                    <a:pt x="738" y="2379"/>
                  </a:lnTo>
                  <a:lnTo>
                    <a:pt x="848" y="2435"/>
                  </a:lnTo>
                  <a:lnTo>
                    <a:pt x="959" y="2471"/>
                  </a:lnTo>
                  <a:lnTo>
                    <a:pt x="1088" y="2490"/>
                  </a:lnTo>
                  <a:lnTo>
                    <a:pt x="1199" y="2508"/>
                  </a:lnTo>
                  <a:lnTo>
                    <a:pt x="1328" y="2490"/>
                  </a:lnTo>
                  <a:lnTo>
                    <a:pt x="1457" y="2490"/>
                  </a:lnTo>
                  <a:lnTo>
                    <a:pt x="1586" y="2453"/>
                  </a:lnTo>
                  <a:lnTo>
                    <a:pt x="1696" y="2416"/>
                  </a:lnTo>
                  <a:lnTo>
                    <a:pt x="1807" y="2361"/>
                  </a:lnTo>
                  <a:lnTo>
                    <a:pt x="1918" y="2305"/>
                  </a:lnTo>
                  <a:lnTo>
                    <a:pt x="2010" y="2232"/>
                  </a:lnTo>
                  <a:lnTo>
                    <a:pt x="2102" y="2158"/>
                  </a:lnTo>
                  <a:lnTo>
                    <a:pt x="2194" y="2066"/>
                  </a:lnTo>
                  <a:lnTo>
                    <a:pt x="2268" y="1974"/>
                  </a:lnTo>
                  <a:lnTo>
                    <a:pt x="2342" y="1881"/>
                  </a:lnTo>
                  <a:lnTo>
                    <a:pt x="2397" y="1771"/>
                  </a:lnTo>
                  <a:lnTo>
                    <a:pt x="2434" y="1642"/>
                  </a:lnTo>
                  <a:lnTo>
                    <a:pt x="2471" y="1531"/>
                  </a:lnTo>
                  <a:lnTo>
                    <a:pt x="2489" y="1402"/>
                  </a:lnTo>
                  <a:lnTo>
                    <a:pt x="2508" y="1273"/>
                  </a:lnTo>
                  <a:lnTo>
                    <a:pt x="2508" y="1144"/>
                  </a:lnTo>
                  <a:lnTo>
                    <a:pt x="2489" y="1015"/>
                  </a:lnTo>
                  <a:lnTo>
                    <a:pt x="2452" y="904"/>
                  </a:lnTo>
                  <a:lnTo>
                    <a:pt x="2415" y="794"/>
                  </a:lnTo>
                  <a:lnTo>
                    <a:pt x="2360" y="683"/>
                  </a:lnTo>
                  <a:lnTo>
                    <a:pt x="2305" y="572"/>
                  </a:lnTo>
                  <a:lnTo>
                    <a:pt x="2231" y="462"/>
                  </a:lnTo>
                  <a:lnTo>
                    <a:pt x="2157" y="369"/>
                  </a:lnTo>
                  <a:lnTo>
                    <a:pt x="2065" y="296"/>
                  </a:lnTo>
                  <a:lnTo>
                    <a:pt x="1973" y="222"/>
                  </a:lnTo>
                  <a:lnTo>
                    <a:pt x="1862" y="148"/>
                  </a:lnTo>
                  <a:lnTo>
                    <a:pt x="1752" y="93"/>
                  </a:lnTo>
                  <a:lnTo>
                    <a:pt x="1641" y="56"/>
                  </a:lnTo>
                  <a:lnTo>
                    <a:pt x="1512" y="19"/>
                  </a:lnTo>
                  <a:lnTo>
                    <a:pt x="14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5" name="Google Shape;5155;p21"/>
            <p:cNvSpPr/>
            <p:nvPr/>
          </p:nvSpPr>
          <p:spPr>
            <a:xfrm>
              <a:off x="4987950" y="526200"/>
              <a:ext cx="62725" cy="62725"/>
            </a:xfrm>
            <a:custGeom>
              <a:avLst/>
              <a:gdLst/>
              <a:ahLst/>
              <a:cxnLst/>
              <a:rect l="l" t="t" r="r" b="b"/>
              <a:pathLst>
                <a:path w="2509" h="2509" extrusionOk="0">
                  <a:moveTo>
                    <a:pt x="1144" y="1"/>
                  </a:moveTo>
                  <a:lnTo>
                    <a:pt x="1015" y="19"/>
                  </a:lnTo>
                  <a:lnTo>
                    <a:pt x="904" y="56"/>
                  </a:lnTo>
                  <a:lnTo>
                    <a:pt x="794" y="93"/>
                  </a:lnTo>
                  <a:lnTo>
                    <a:pt x="683" y="148"/>
                  </a:lnTo>
                  <a:lnTo>
                    <a:pt x="572" y="204"/>
                  </a:lnTo>
                  <a:lnTo>
                    <a:pt x="388" y="351"/>
                  </a:lnTo>
                  <a:lnTo>
                    <a:pt x="240" y="536"/>
                  </a:lnTo>
                  <a:lnTo>
                    <a:pt x="167" y="628"/>
                  </a:lnTo>
                  <a:lnTo>
                    <a:pt x="111" y="738"/>
                  </a:lnTo>
                  <a:lnTo>
                    <a:pt x="74" y="849"/>
                  </a:lnTo>
                  <a:lnTo>
                    <a:pt x="38" y="960"/>
                  </a:lnTo>
                  <a:lnTo>
                    <a:pt x="19" y="1089"/>
                  </a:lnTo>
                  <a:lnTo>
                    <a:pt x="1" y="1218"/>
                  </a:lnTo>
                  <a:lnTo>
                    <a:pt x="1" y="1347"/>
                  </a:lnTo>
                  <a:lnTo>
                    <a:pt x="19" y="1457"/>
                  </a:lnTo>
                  <a:lnTo>
                    <a:pt x="56" y="1587"/>
                  </a:lnTo>
                  <a:lnTo>
                    <a:pt x="93" y="1697"/>
                  </a:lnTo>
                  <a:lnTo>
                    <a:pt x="130" y="1808"/>
                  </a:lnTo>
                  <a:lnTo>
                    <a:pt x="203" y="1918"/>
                  </a:lnTo>
                  <a:lnTo>
                    <a:pt x="259" y="2029"/>
                  </a:lnTo>
                  <a:lnTo>
                    <a:pt x="351" y="2121"/>
                  </a:lnTo>
                  <a:lnTo>
                    <a:pt x="425" y="2195"/>
                  </a:lnTo>
                  <a:lnTo>
                    <a:pt x="535" y="2269"/>
                  </a:lnTo>
                  <a:lnTo>
                    <a:pt x="628" y="2343"/>
                  </a:lnTo>
                  <a:lnTo>
                    <a:pt x="738" y="2398"/>
                  </a:lnTo>
                  <a:lnTo>
                    <a:pt x="849" y="2453"/>
                  </a:lnTo>
                  <a:lnTo>
                    <a:pt x="978" y="2472"/>
                  </a:lnTo>
                  <a:lnTo>
                    <a:pt x="1107" y="2508"/>
                  </a:lnTo>
                  <a:lnTo>
                    <a:pt x="1347" y="2508"/>
                  </a:lnTo>
                  <a:lnTo>
                    <a:pt x="1476" y="2490"/>
                  </a:lnTo>
                  <a:lnTo>
                    <a:pt x="1605" y="2472"/>
                  </a:lnTo>
                  <a:lnTo>
                    <a:pt x="1715" y="2416"/>
                  </a:lnTo>
                  <a:lnTo>
                    <a:pt x="1826" y="2379"/>
                  </a:lnTo>
                  <a:lnTo>
                    <a:pt x="1937" y="2306"/>
                  </a:lnTo>
                  <a:lnTo>
                    <a:pt x="2029" y="2232"/>
                  </a:lnTo>
                  <a:lnTo>
                    <a:pt x="2121" y="2158"/>
                  </a:lnTo>
                  <a:lnTo>
                    <a:pt x="2213" y="2066"/>
                  </a:lnTo>
                  <a:lnTo>
                    <a:pt x="2287" y="1974"/>
                  </a:lnTo>
                  <a:lnTo>
                    <a:pt x="2342" y="1882"/>
                  </a:lnTo>
                  <a:lnTo>
                    <a:pt x="2398" y="1771"/>
                  </a:lnTo>
                  <a:lnTo>
                    <a:pt x="2453" y="1642"/>
                  </a:lnTo>
                  <a:lnTo>
                    <a:pt x="2490" y="1531"/>
                  </a:lnTo>
                  <a:lnTo>
                    <a:pt x="2508" y="1402"/>
                  </a:lnTo>
                  <a:lnTo>
                    <a:pt x="2508" y="1273"/>
                  </a:lnTo>
                  <a:lnTo>
                    <a:pt x="2508" y="1144"/>
                  </a:lnTo>
                  <a:lnTo>
                    <a:pt x="2490" y="1015"/>
                  </a:lnTo>
                  <a:lnTo>
                    <a:pt x="2453" y="904"/>
                  </a:lnTo>
                  <a:lnTo>
                    <a:pt x="2416" y="775"/>
                  </a:lnTo>
                  <a:lnTo>
                    <a:pt x="2361" y="665"/>
                  </a:lnTo>
                  <a:lnTo>
                    <a:pt x="2305" y="572"/>
                  </a:lnTo>
                  <a:lnTo>
                    <a:pt x="2232" y="462"/>
                  </a:lnTo>
                  <a:lnTo>
                    <a:pt x="2158" y="388"/>
                  </a:lnTo>
                  <a:lnTo>
                    <a:pt x="2066" y="296"/>
                  </a:lnTo>
                  <a:lnTo>
                    <a:pt x="1955" y="222"/>
                  </a:lnTo>
                  <a:lnTo>
                    <a:pt x="1863" y="167"/>
                  </a:lnTo>
                  <a:lnTo>
                    <a:pt x="1752" y="111"/>
                  </a:lnTo>
                  <a:lnTo>
                    <a:pt x="1642" y="56"/>
                  </a:lnTo>
                  <a:lnTo>
                    <a:pt x="1513" y="38"/>
                  </a:lnTo>
                  <a:lnTo>
                    <a:pt x="1384"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6" name="Google Shape;5156;p21"/>
            <p:cNvSpPr/>
            <p:nvPr/>
          </p:nvSpPr>
          <p:spPr>
            <a:xfrm>
              <a:off x="5444750" y="1179850"/>
              <a:ext cx="62725" cy="62700"/>
            </a:xfrm>
            <a:custGeom>
              <a:avLst/>
              <a:gdLst/>
              <a:ahLst/>
              <a:cxnLst/>
              <a:rect l="l" t="t" r="r" b="b"/>
              <a:pathLst>
                <a:path w="2509" h="2508" extrusionOk="0">
                  <a:moveTo>
                    <a:pt x="1107" y="0"/>
                  </a:moveTo>
                  <a:lnTo>
                    <a:pt x="997" y="19"/>
                  </a:lnTo>
                  <a:lnTo>
                    <a:pt x="867" y="56"/>
                  </a:lnTo>
                  <a:lnTo>
                    <a:pt x="757" y="111"/>
                  </a:lnTo>
                  <a:lnTo>
                    <a:pt x="646" y="148"/>
                  </a:lnTo>
                  <a:lnTo>
                    <a:pt x="536" y="221"/>
                  </a:lnTo>
                  <a:lnTo>
                    <a:pt x="443" y="295"/>
                  </a:lnTo>
                  <a:lnTo>
                    <a:pt x="351" y="369"/>
                  </a:lnTo>
                  <a:lnTo>
                    <a:pt x="277" y="461"/>
                  </a:lnTo>
                  <a:lnTo>
                    <a:pt x="204" y="572"/>
                  </a:lnTo>
                  <a:lnTo>
                    <a:pt x="148" y="664"/>
                  </a:lnTo>
                  <a:lnTo>
                    <a:pt x="93" y="775"/>
                  </a:lnTo>
                  <a:lnTo>
                    <a:pt x="56" y="904"/>
                  </a:lnTo>
                  <a:lnTo>
                    <a:pt x="19" y="1014"/>
                  </a:lnTo>
                  <a:lnTo>
                    <a:pt x="1" y="1143"/>
                  </a:lnTo>
                  <a:lnTo>
                    <a:pt x="1" y="1272"/>
                  </a:lnTo>
                  <a:lnTo>
                    <a:pt x="1" y="1402"/>
                  </a:lnTo>
                  <a:lnTo>
                    <a:pt x="19" y="1512"/>
                  </a:lnTo>
                  <a:lnTo>
                    <a:pt x="56" y="1641"/>
                  </a:lnTo>
                  <a:lnTo>
                    <a:pt x="93" y="1752"/>
                  </a:lnTo>
                  <a:lnTo>
                    <a:pt x="148" y="1862"/>
                  </a:lnTo>
                  <a:lnTo>
                    <a:pt x="222" y="1955"/>
                  </a:lnTo>
                  <a:lnTo>
                    <a:pt x="370" y="2139"/>
                  </a:lnTo>
                  <a:lnTo>
                    <a:pt x="554" y="2287"/>
                  </a:lnTo>
                  <a:lnTo>
                    <a:pt x="646" y="2342"/>
                  </a:lnTo>
                  <a:lnTo>
                    <a:pt x="757" y="2397"/>
                  </a:lnTo>
                  <a:lnTo>
                    <a:pt x="867" y="2452"/>
                  </a:lnTo>
                  <a:lnTo>
                    <a:pt x="978" y="2471"/>
                  </a:lnTo>
                  <a:lnTo>
                    <a:pt x="1107" y="2489"/>
                  </a:lnTo>
                  <a:lnTo>
                    <a:pt x="1236" y="2508"/>
                  </a:lnTo>
                  <a:lnTo>
                    <a:pt x="1365" y="2508"/>
                  </a:lnTo>
                  <a:lnTo>
                    <a:pt x="1476" y="2489"/>
                  </a:lnTo>
                  <a:lnTo>
                    <a:pt x="1605" y="2452"/>
                  </a:lnTo>
                  <a:lnTo>
                    <a:pt x="1716" y="2416"/>
                  </a:lnTo>
                  <a:lnTo>
                    <a:pt x="1826" y="2360"/>
                  </a:lnTo>
                  <a:lnTo>
                    <a:pt x="1937" y="2305"/>
                  </a:lnTo>
                  <a:lnTo>
                    <a:pt x="2029" y="2231"/>
                  </a:lnTo>
                  <a:lnTo>
                    <a:pt x="2121" y="2139"/>
                  </a:lnTo>
                  <a:lnTo>
                    <a:pt x="2213" y="2065"/>
                  </a:lnTo>
                  <a:lnTo>
                    <a:pt x="2287" y="1955"/>
                  </a:lnTo>
                  <a:lnTo>
                    <a:pt x="2343" y="1862"/>
                  </a:lnTo>
                  <a:lnTo>
                    <a:pt x="2398" y="1752"/>
                  </a:lnTo>
                  <a:lnTo>
                    <a:pt x="2435" y="1641"/>
                  </a:lnTo>
                  <a:lnTo>
                    <a:pt x="2472" y="1512"/>
                  </a:lnTo>
                  <a:lnTo>
                    <a:pt x="2490" y="1383"/>
                  </a:lnTo>
                  <a:lnTo>
                    <a:pt x="2508" y="1254"/>
                  </a:lnTo>
                  <a:lnTo>
                    <a:pt x="2490" y="1125"/>
                  </a:lnTo>
                  <a:lnTo>
                    <a:pt x="2472" y="1014"/>
                  </a:lnTo>
                  <a:lnTo>
                    <a:pt x="2453" y="885"/>
                  </a:lnTo>
                  <a:lnTo>
                    <a:pt x="2398" y="775"/>
                  </a:lnTo>
                  <a:lnTo>
                    <a:pt x="2361" y="664"/>
                  </a:lnTo>
                  <a:lnTo>
                    <a:pt x="2287" y="553"/>
                  </a:lnTo>
                  <a:lnTo>
                    <a:pt x="2213" y="461"/>
                  </a:lnTo>
                  <a:lnTo>
                    <a:pt x="2140" y="369"/>
                  </a:lnTo>
                  <a:lnTo>
                    <a:pt x="2048" y="295"/>
                  </a:lnTo>
                  <a:lnTo>
                    <a:pt x="1955" y="221"/>
                  </a:lnTo>
                  <a:lnTo>
                    <a:pt x="1845" y="148"/>
                  </a:lnTo>
                  <a:lnTo>
                    <a:pt x="1734" y="92"/>
                  </a:lnTo>
                  <a:lnTo>
                    <a:pt x="1623" y="56"/>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7" name="Google Shape;5157;p21"/>
            <p:cNvSpPr/>
            <p:nvPr/>
          </p:nvSpPr>
          <p:spPr>
            <a:xfrm>
              <a:off x="5895575" y="1422300"/>
              <a:ext cx="62700" cy="62725"/>
            </a:xfrm>
            <a:custGeom>
              <a:avLst/>
              <a:gdLst/>
              <a:ahLst/>
              <a:cxnLst/>
              <a:rect l="l" t="t" r="r" b="b"/>
              <a:pathLst>
                <a:path w="2508" h="2509" extrusionOk="0">
                  <a:moveTo>
                    <a:pt x="1180" y="1"/>
                  </a:moveTo>
                  <a:lnTo>
                    <a:pt x="1051" y="19"/>
                  </a:lnTo>
                  <a:lnTo>
                    <a:pt x="941" y="38"/>
                  </a:lnTo>
                  <a:lnTo>
                    <a:pt x="812" y="74"/>
                  </a:lnTo>
                  <a:lnTo>
                    <a:pt x="701" y="130"/>
                  </a:lnTo>
                  <a:lnTo>
                    <a:pt x="590" y="185"/>
                  </a:lnTo>
                  <a:lnTo>
                    <a:pt x="498" y="259"/>
                  </a:lnTo>
                  <a:lnTo>
                    <a:pt x="406" y="333"/>
                  </a:lnTo>
                  <a:lnTo>
                    <a:pt x="314" y="425"/>
                  </a:lnTo>
                  <a:lnTo>
                    <a:pt x="240" y="517"/>
                  </a:lnTo>
                  <a:lnTo>
                    <a:pt x="166" y="609"/>
                  </a:lnTo>
                  <a:lnTo>
                    <a:pt x="111" y="720"/>
                  </a:lnTo>
                  <a:lnTo>
                    <a:pt x="74" y="830"/>
                  </a:lnTo>
                  <a:lnTo>
                    <a:pt x="37" y="959"/>
                  </a:lnTo>
                  <a:lnTo>
                    <a:pt x="0" y="1089"/>
                  </a:lnTo>
                  <a:lnTo>
                    <a:pt x="0" y="1218"/>
                  </a:lnTo>
                  <a:lnTo>
                    <a:pt x="0" y="1347"/>
                  </a:lnTo>
                  <a:lnTo>
                    <a:pt x="19" y="1476"/>
                  </a:lnTo>
                  <a:lnTo>
                    <a:pt x="37" y="1586"/>
                  </a:lnTo>
                  <a:lnTo>
                    <a:pt x="74" y="1715"/>
                  </a:lnTo>
                  <a:lnTo>
                    <a:pt x="129" y="1826"/>
                  </a:lnTo>
                  <a:lnTo>
                    <a:pt x="185" y="1918"/>
                  </a:lnTo>
                  <a:lnTo>
                    <a:pt x="259" y="2029"/>
                  </a:lnTo>
                  <a:lnTo>
                    <a:pt x="332" y="2121"/>
                  </a:lnTo>
                  <a:lnTo>
                    <a:pt x="424" y="2195"/>
                  </a:lnTo>
                  <a:lnTo>
                    <a:pt x="517" y="2287"/>
                  </a:lnTo>
                  <a:lnTo>
                    <a:pt x="627" y="2342"/>
                  </a:lnTo>
                  <a:lnTo>
                    <a:pt x="738" y="2398"/>
                  </a:lnTo>
                  <a:lnTo>
                    <a:pt x="849" y="2453"/>
                  </a:lnTo>
                  <a:lnTo>
                    <a:pt x="959" y="2490"/>
                  </a:lnTo>
                  <a:lnTo>
                    <a:pt x="1088" y="2508"/>
                  </a:lnTo>
                  <a:lnTo>
                    <a:pt x="1346" y="2508"/>
                  </a:lnTo>
                  <a:lnTo>
                    <a:pt x="1475" y="2490"/>
                  </a:lnTo>
                  <a:lnTo>
                    <a:pt x="1586" y="2471"/>
                  </a:lnTo>
                  <a:lnTo>
                    <a:pt x="1697" y="2435"/>
                  </a:lnTo>
                  <a:lnTo>
                    <a:pt x="1807" y="2379"/>
                  </a:lnTo>
                  <a:lnTo>
                    <a:pt x="1918" y="2324"/>
                  </a:lnTo>
                  <a:lnTo>
                    <a:pt x="2010" y="2250"/>
                  </a:lnTo>
                  <a:lnTo>
                    <a:pt x="2102" y="2176"/>
                  </a:lnTo>
                  <a:lnTo>
                    <a:pt x="2195" y="2103"/>
                  </a:lnTo>
                  <a:lnTo>
                    <a:pt x="2268" y="2010"/>
                  </a:lnTo>
                  <a:lnTo>
                    <a:pt x="2324" y="1900"/>
                  </a:lnTo>
                  <a:lnTo>
                    <a:pt x="2379" y="1808"/>
                  </a:lnTo>
                  <a:lnTo>
                    <a:pt x="2434" y="1697"/>
                  </a:lnTo>
                  <a:lnTo>
                    <a:pt x="2471" y="1568"/>
                  </a:lnTo>
                  <a:lnTo>
                    <a:pt x="2490" y="1457"/>
                  </a:lnTo>
                  <a:lnTo>
                    <a:pt x="2508" y="1328"/>
                  </a:lnTo>
                  <a:lnTo>
                    <a:pt x="2508" y="1199"/>
                  </a:lnTo>
                  <a:lnTo>
                    <a:pt x="2490" y="1070"/>
                  </a:lnTo>
                  <a:lnTo>
                    <a:pt x="2471" y="959"/>
                  </a:lnTo>
                  <a:lnTo>
                    <a:pt x="2434" y="830"/>
                  </a:lnTo>
                  <a:lnTo>
                    <a:pt x="2379" y="720"/>
                  </a:lnTo>
                  <a:lnTo>
                    <a:pt x="2324" y="609"/>
                  </a:lnTo>
                  <a:lnTo>
                    <a:pt x="2268" y="517"/>
                  </a:lnTo>
                  <a:lnTo>
                    <a:pt x="2195" y="425"/>
                  </a:lnTo>
                  <a:lnTo>
                    <a:pt x="2102" y="333"/>
                  </a:lnTo>
                  <a:lnTo>
                    <a:pt x="2010" y="259"/>
                  </a:lnTo>
                  <a:lnTo>
                    <a:pt x="1899" y="185"/>
                  </a:lnTo>
                  <a:lnTo>
                    <a:pt x="1807" y="130"/>
                  </a:lnTo>
                  <a:lnTo>
                    <a:pt x="1678" y="74"/>
                  </a:lnTo>
                  <a:lnTo>
                    <a:pt x="1568" y="38"/>
                  </a:lnTo>
                  <a:lnTo>
                    <a:pt x="1439" y="19"/>
                  </a:lnTo>
                  <a:lnTo>
                    <a:pt x="13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8" name="Google Shape;5158;p21"/>
            <p:cNvSpPr/>
            <p:nvPr/>
          </p:nvSpPr>
          <p:spPr>
            <a:xfrm>
              <a:off x="6292000" y="1493750"/>
              <a:ext cx="63175" cy="62725"/>
            </a:xfrm>
            <a:custGeom>
              <a:avLst/>
              <a:gdLst/>
              <a:ahLst/>
              <a:cxnLst/>
              <a:rect l="l" t="t" r="r" b="b"/>
              <a:pathLst>
                <a:path w="2527" h="2509" extrusionOk="0">
                  <a:moveTo>
                    <a:pt x="1125" y="1"/>
                  </a:moveTo>
                  <a:lnTo>
                    <a:pt x="996" y="19"/>
                  </a:lnTo>
                  <a:lnTo>
                    <a:pt x="885" y="56"/>
                  </a:lnTo>
                  <a:lnTo>
                    <a:pt x="775" y="93"/>
                  </a:lnTo>
                  <a:lnTo>
                    <a:pt x="664" y="148"/>
                  </a:lnTo>
                  <a:lnTo>
                    <a:pt x="572" y="203"/>
                  </a:lnTo>
                  <a:lnTo>
                    <a:pt x="461" y="277"/>
                  </a:lnTo>
                  <a:lnTo>
                    <a:pt x="387" y="351"/>
                  </a:lnTo>
                  <a:lnTo>
                    <a:pt x="295" y="443"/>
                  </a:lnTo>
                  <a:lnTo>
                    <a:pt x="221" y="535"/>
                  </a:lnTo>
                  <a:lnTo>
                    <a:pt x="166" y="646"/>
                  </a:lnTo>
                  <a:lnTo>
                    <a:pt x="111" y="738"/>
                  </a:lnTo>
                  <a:lnTo>
                    <a:pt x="74" y="849"/>
                  </a:lnTo>
                  <a:lnTo>
                    <a:pt x="37" y="978"/>
                  </a:lnTo>
                  <a:lnTo>
                    <a:pt x="19" y="1088"/>
                  </a:lnTo>
                  <a:lnTo>
                    <a:pt x="0" y="1218"/>
                  </a:lnTo>
                  <a:lnTo>
                    <a:pt x="19" y="1347"/>
                  </a:lnTo>
                  <a:lnTo>
                    <a:pt x="19" y="1476"/>
                  </a:lnTo>
                  <a:lnTo>
                    <a:pt x="55" y="1605"/>
                  </a:lnTo>
                  <a:lnTo>
                    <a:pt x="92" y="1715"/>
                  </a:lnTo>
                  <a:lnTo>
                    <a:pt x="148" y="1826"/>
                  </a:lnTo>
                  <a:lnTo>
                    <a:pt x="203" y="1937"/>
                  </a:lnTo>
                  <a:lnTo>
                    <a:pt x="277" y="2029"/>
                  </a:lnTo>
                  <a:lnTo>
                    <a:pt x="350" y="2121"/>
                  </a:lnTo>
                  <a:lnTo>
                    <a:pt x="443" y="2213"/>
                  </a:lnTo>
                  <a:lnTo>
                    <a:pt x="535" y="2287"/>
                  </a:lnTo>
                  <a:lnTo>
                    <a:pt x="646" y="2342"/>
                  </a:lnTo>
                  <a:lnTo>
                    <a:pt x="756" y="2398"/>
                  </a:lnTo>
                  <a:lnTo>
                    <a:pt x="867" y="2453"/>
                  </a:lnTo>
                  <a:lnTo>
                    <a:pt x="996" y="2471"/>
                  </a:lnTo>
                  <a:lnTo>
                    <a:pt x="1125" y="2508"/>
                  </a:lnTo>
                  <a:lnTo>
                    <a:pt x="1383" y="2508"/>
                  </a:lnTo>
                  <a:lnTo>
                    <a:pt x="1494" y="2490"/>
                  </a:lnTo>
                  <a:lnTo>
                    <a:pt x="1623" y="2453"/>
                  </a:lnTo>
                  <a:lnTo>
                    <a:pt x="1733" y="2416"/>
                  </a:lnTo>
                  <a:lnTo>
                    <a:pt x="1844" y="2361"/>
                  </a:lnTo>
                  <a:lnTo>
                    <a:pt x="1955" y="2305"/>
                  </a:lnTo>
                  <a:lnTo>
                    <a:pt x="2047" y="2232"/>
                  </a:lnTo>
                  <a:lnTo>
                    <a:pt x="2139" y="2139"/>
                  </a:lnTo>
                  <a:lnTo>
                    <a:pt x="2231" y="2066"/>
                  </a:lnTo>
                  <a:lnTo>
                    <a:pt x="2305" y="1955"/>
                  </a:lnTo>
                  <a:lnTo>
                    <a:pt x="2360" y="1863"/>
                  </a:lnTo>
                  <a:lnTo>
                    <a:pt x="2416" y="1752"/>
                  </a:lnTo>
                  <a:lnTo>
                    <a:pt x="2452" y="1642"/>
                  </a:lnTo>
                  <a:lnTo>
                    <a:pt x="2489" y="1513"/>
                  </a:lnTo>
                  <a:lnTo>
                    <a:pt x="2508" y="1383"/>
                  </a:lnTo>
                  <a:lnTo>
                    <a:pt x="2526" y="1254"/>
                  </a:lnTo>
                  <a:lnTo>
                    <a:pt x="2508" y="1125"/>
                  </a:lnTo>
                  <a:lnTo>
                    <a:pt x="2489" y="996"/>
                  </a:lnTo>
                  <a:lnTo>
                    <a:pt x="2471" y="886"/>
                  </a:lnTo>
                  <a:lnTo>
                    <a:pt x="2416" y="757"/>
                  </a:lnTo>
                  <a:lnTo>
                    <a:pt x="2360" y="646"/>
                  </a:lnTo>
                  <a:lnTo>
                    <a:pt x="2305" y="554"/>
                  </a:lnTo>
                  <a:lnTo>
                    <a:pt x="2231" y="443"/>
                  </a:lnTo>
                  <a:lnTo>
                    <a:pt x="2157" y="369"/>
                  </a:lnTo>
                  <a:lnTo>
                    <a:pt x="2065" y="277"/>
                  </a:lnTo>
                  <a:lnTo>
                    <a:pt x="1955" y="203"/>
                  </a:lnTo>
                  <a:lnTo>
                    <a:pt x="1862" y="148"/>
                  </a:lnTo>
                  <a:lnTo>
                    <a:pt x="1752" y="93"/>
                  </a:lnTo>
                  <a:lnTo>
                    <a:pt x="1623" y="56"/>
                  </a:lnTo>
                  <a:lnTo>
                    <a:pt x="1512"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9" name="Google Shape;5159;p21"/>
            <p:cNvSpPr/>
            <p:nvPr/>
          </p:nvSpPr>
          <p:spPr>
            <a:xfrm>
              <a:off x="5302325" y="1071525"/>
              <a:ext cx="62250" cy="62250"/>
            </a:xfrm>
            <a:custGeom>
              <a:avLst/>
              <a:gdLst/>
              <a:ahLst/>
              <a:cxnLst/>
              <a:rect l="l" t="t" r="r" b="b"/>
              <a:pathLst>
                <a:path w="2490" h="2490" extrusionOk="0">
                  <a:moveTo>
                    <a:pt x="1236" y="0"/>
                  </a:moveTo>
                  <a:lnTo>
                    <a:pt x="1107" y="19"/>
                  </a:lnTo>
                  <a:lnTo>
                    <a:pt x="996" y="37"/>
                  </a:lnTo>
                  <a:lnTo>
                    <a:pt x="867" y="56"/>
                  </a:lnTo>
                  <a:lnTo>
                    <a:pt x="756" y="111"/>
                  </a:lnTo>
                  <a:lnTo>
                    <a:pt x="646" y="166"/>
                  </a:lnTo>
                  <a:lnTo>
                    <a:pt x="554" y="222"/>
                  </a:lnTo>
                  <a:lnTo>
                    <a:pt x="369" y="369"/>
                  </a:lnTo>
                  <a:lnTo>
                    <a:pt x="222" y="553"/>
                  </a:lnTo>
                  <a:lnTo>
                    <a:pt x="148" y="664"/>
                  </a:lnTo>
                  <a:lnTo>
                    <a:pt x="93" y="775"/>
                  </a:lnTo>
                  <a:lnTo>
                    <a:pt x="56" y="885"/>
                  </a:lnTo>
                  <a:lnTo>
                    <a:pt x="19" y="996"/>
                  </a:lnTo>
                  <a:lnTo>
                    <a:pt x="0" y="1125"/>
                  </a:lnTo>
                  <a:lnTo>
                    <a:pt x="0" y="1236"/>
                  </a:lnTo>
                  <a:lnTo>
                    <a:pt x="0" y="1365"/>
                  </a:lnTo>
                  <a:lnTo>
                    <a:pt x="19" y="1494"/>
                  </a:lnTo>
                  <a:lnTo>
                    <a:pt x="56" y="1604"/>
                  </a:lnTo>
                  <a:lnTo>
                    <a:pt x="93" y="1715"/>
                  </a:lnTo>
                  <a:lnTo>
                    <a:pt x="148" y="1826"/>
                  </a:lnTo>
                  <a:lnTo>
                    <a:pt x="203" y="1918"/>
                  </a:lnTo>
                  <a:lnTo>
                    <a:pt x="351" y="2102"/>
                  </a:lnTo>
                  <a:lnTo>
                    <a:pt x="535" y="2268"/>
                  </a:lnTo>
                  <a:lnTo>
                    <a:pt x="646" y="2323"/>
                  </a:lnTo>
                  <a:lnTo>
                    <a:pt x="738" y="2379"/>
                  </a:lnTo>
                  <a:lnTo>
                    <a:pt x="867" y="2434"/>
                  </a:lnTo>
                  <a:lnTo>
                    <a:pt x="978" y="2453"/>
                  </a:lnTo>
                  <a:lnTo>
                    <a:pt x="1088" y="2489"/>
                  </a:lnTo>
                  <a:lnTo>
                    <a:pt x="1346" y="2489"/>
                  </a:lnTo>
                  <a:lnTo>
                    <a:pt x="1476" y="2471"/>
                  </a:lnTo>
                  <a:lnTo>
                    <a:pt x="1586" y="2434"/>
                  </a:lnTo>
                  <a:lnTo>
                    <a:pt x="1715" y="2397"/>
                  </a:lnTo>
                  <a:lnTo>
                    <a:pt x="1826" y="2342"/>
                  </a:lnTo>
                  <a:lnTo>
                    <a:pt x="1918" y="2268"/>
                  </a:lnTo>
                  <a:lnTo>
                    <a:pt x="2029" y="2194"/>
                  </a:lnTo>
                  <a:lnTo>
                    <a:pt x="2121" y="2121"/>
                  </a:lnTo>
                  <a:lnTo>
                    <a:pt x="2195" y="2028"/>
                  </a:lnTo>
                  <a:lnTo>
                    <a:pt x="2268" y="1936"/>
                  </a:lnTo>
                  <a:lnTo>
                    <a:pt x="2342" y="1826"/>
                  </a:lnTo>
                  <a:lnTo>
                    <a:pt x="2379" y="1715"/>
                  </a:lnTo>
                  <a:lnTo>
                    <a:pt x="2434" y="1604"/>
                  </a:lnTo>
                  <a:lnTo>
                    <a:pt x="2453" y="1475"/>
                  </a:lnTo>
                  <a:lnTo>
                    <a:pt x="2471" y="1346"/>
                  </a:lnTo>
                  <a:lnTo>
                    <a:pt x="2490" y="1217"/>
                  </a:lnTo>
                  <a:lnTo>
                    <a:pt x="2471" y="1107"/>
                  </a:lnTo>
                  <a:lnTo>
                    <a:pt x="2453" y="977"/>
                  </a:lnTo>
                  <a:lnTo>
                    <a:pt x="2416" y="867"/>
                  </a:lnTo>
                  <a:lnTo>
                    <a:pt x="2379" y="756"/>
                  </a:lnTo>
                  <a:lnTo>
                    <a:pt x="2324" y="646"/>
                  </a:lnTo>
                  <a:lnTo>
                    <a:pt x="2250" y="553"/>
                  </a:lnTo>
                  <a:lnTo>
                    <a:pt x="2102" y="369"/>
                  </a:lnTo>
                  <a:lnTo>
                    <a:pt x="1918" y="222"/>
                  </a:lnTo>
                  <a:lnTo>
                    <a:pt x="1807" y="148"/>
                  </a:lnTo>
                  <a:lnTo>
                    <a:pt x="1697" y="92"/>
                  </a:lnTo>
                  <a:lnTo>
                    <a:pt x="1586" y="56"/>
                  </a:lnTo>
                  <a:lnTo>
                    <a:pt x="1476" y="37"/>
                  </a:lnTo>
                  <a:lnTo>
                    <a:pt x="1346" y="19"/>
                  </a:lnTo>
                  <a:lnTo>
                    <a:pt x="12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0" name="Google Shape;5160;p21"/>
            <p:cNvSpPr/>
            <p:nvPr/>
          </p:nvSpPr>
          <p:spPr>
            <a:xfrm>
              <a:off x="5815825" y="1408475"/>
              <a:ext cx="62250" cy="62250"/>
            </a:xfrm>
            <a:custGeom>
              <a:avLst/>
              <a:gdLst/>
              <a:ahLst/>
              <a:cxnLst/>
              <a:rect l="l" t="t" r="r" b="b"/>
              <a:pathLst>
                <a:path w="2490" h="2490" extrusionOk="0">
                  <a:moveTo>
                    <a:pt x="1144" y="1"/>
                  </a:moveTo>
                  <a:lnTo>
                    <a:pt x="1033" y="19"/>
                  </a:lnTo>
                  <a:lnTo>
                    <a:pt x="904" y="37"/>
                  </a:lnTo>
                  <a:lnTo>
                    <a:pt x="793" y="74"/>
                  </a:lnTo>
                  <a:lnTo>
                    <a:pt x="683" y="130"/>
                  </a:lnTo>
                  <a:lnTo>
                    <a:pt x="591" y="185"/>
                  </a:lnTo>
                  <a:lnTo>
                    <a:pt x="480" y="259"/>
                  </a:lnTo>
                  <a:lnTo>
                    <a:pt x="388" y="332"/>
                  </a:lnTo>
                  <a:lnTo>
                    <a:pt x="314" y="425"/>
                  </a:lnTo>
                  <a:lnTo>
                    <a:pt x="240" y="517"/>
                  </a:lnTo>
                  <a:lnTo>
                    <a:pt x="167" y="627"/>
                  </a:lnTo>
                  <a:lnTo>
                    <a:pt x="111" y="720"/>
                  </a:lnTo>
                  <a:lnTo>
                    <a:pt x="74" y="830"/>
                  </a:lnTo>
                  <a:lnTo>
                    <a:pt x="37" y="959"/>
                  </a:lnTo>
                  <a:lnTo>
                    <a:pt x="19" y="1070"/>
                  </a:lnTo>
                  <a:lnTo>
                    <a:pt x="1" y="1199"/>
                  </a:lnTo>
                  <a:lnTo>
                    <a:pt x="1" y="1328"/>
                  </a:lnTo>
                  <a:lnTo>
                    <a:pt x="19" y="1439"/>
                  </a:lnTo>
                  <a:lnTo>
                    <a:pt x="37" y="1568"/>
                  </a:lnTo>
                  <a:lnTo>
                    <a:pt x="74" y="1678"/>
                  </a:lnTo>
                  <a:lnTo>
                    <a:pt x="130" y="1789"/>
                  </a:lnTo>
                  <a:lnTo>
                    <a:pt x="185" y="1900"/>
                  </a:lnTo>
                  <a:lnTo>
                    <a:pt x="259" y="1992"/>
                  </a:lnTo>
                  <a:lnTo>
                    <a:pt x="332" y="2084"/>
                  </a:lnTo>
                  <a:lnTo>
                    <a:pt x="425" y="2158"/>
                  </a:lnTo>
                  <a:lnTo>
                    <a:pt x="517" y="2232"/>
                  </a:lnTo>
                  <a:lnTo>
                    <a:pt x="609" y="2305"/>
                  </a:lnTo>
                  <a:lnTo>
                    <a:pt x="720" y="2361"/>
                  </a:lnTo>
                  <a:lnTo>
                    <a:pt x="830" y="2416"/>
                  </a:lnTo>
                  <a:lnTo>
                    <a:pt x="941" y="2453"/>
                  </a:lnTo>
                  <a:lnTo>
                    <a:pt x="1070" y="2471"/>
                  </a:lnTo>
                  <a:lnTo>
                    <a:pt x="1199" y="2490"/>
                  </a:lnTo>
                  <a:lnTo>
                    <a:pt x="1328" y="2490"/>
                  </a:lnTo>
                  <a:lnTo>
                    <a:pt x="1439" y="2471"/>
                  </a:lnTo>
                  <a:lnTo>
                    <a:pt x="1568" y="2453"/>
                  </a:lnTo>
                  <a:lnTo>
                    <a:pt x="1678" y="2398"/>
                  </a:lnTo>
                  <a:lnTo>
                    <a:pt x="1789" y="2361"/>
                  </a:lnTo>
                  <a:lnTo>
                    <a:pt x="1900" y="2287"/>
                  </a:lnTo>
                  <a:lnTo>
                    <a:pt x="2010" y="2213"/>
                  </a:lnTo>
                  <a:lnTo>
                    <a:pt x="2103" y="2139"/>
                  </a:lnTo>
                  <a:lnTo>
                    <a:pt x="2176" y="2047"/>
                  </a:lnTo>
                  <a:lnTo>
                    <a:pt x="2268" y="1955"/>
                  </a:lnTo>
                  <a:lnTo>
                    <a:pt x="2324" y="1844"/>
                  </a:lnTo>
                  <a:lnTo>
                    <a:pt x="2379" y="1734"/>
                  </a:lnTo>
                  <a:lnTo>
                    <a:pt x="2434" y="1623"/>
                  </a:lnTo>
                  <a:lnTo>
                    <a:pt x="2471" y="1512"/>
                  </a:lnTo>
                  <a:lnTo>
                    <a:pt x="2490" y="1383"/>
                  </a:lnTo>
                  <a:lnTo>
                    <a:pt x="2490" y="1254"/>
                  </a:lnTo>
                  <a:lnTo>
                    <a:pt x="2490" y="1125"/>
                  </a:lnTo>
                  <a:lnTo>
                    <a:pt x="2471" y="1015"/>
                  </a:lnTo>
                  <a:lnTo>
                    <a:pt x="2434" y="886"/>
                  </a:lnTo>
                  <a:lnTo>
                    <a:pt x="2398" y="775"/>
                  </a:lnTo>
                  <a:lnTo>
                    <a:pt x="2342" y="664"/>
                  </a:lnTo>
                  <a:lnTo>
                    <a:pt x="2287" y="572"/>
                  </a:lnTo>
                  <a:lnTo>
                    <a:pt x="2213" y="462"/>
                  </a:lnTo>
                  <a:lnTo>
                    <a:pt x="2139" y="369"/>
                  </a:lnTo>
                  <a:lnTo>
                    <a:pt x="2047" y="296"/>
                  </a:lnTo>
                  <a:lnTo>
                    <a:pt x="1955" y="222"/>
                  </a:lnTo>
                  <a:lnTo>
                    <a:pt x="1863" y="148"/>
                  </a:lnTo>
                  <a:lnTo>
                    <a:pt x="1752" y="93"/>
                  </a:lnTo>
                  <a:lnTo>
                    <a:pt x="1642" y="56"/>
                  </a:lnTo>
                  <a:lnTo>
                    <a:pt x="1512" y="19"/>
                  </a:lnTo>
                  <a:lnTo>
                    <a:pt x="1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1" name="Google Shape;5161;p21"/>
            <p:cNvSpPr/>
            <p:nvPr/>
          </p:nvSpPr>
          <p:spPr>
            <a:xfrm>
              <a:off x="5105025" y="791725"/>
              <a:ext cx="62725" cy="62700"/>
            </a:xfrm>
            <a:custGeom>
              <a:avLst/>
              <a:gdLst/>
              <a:ahLst/>
              <a:cxnLst/>
              <a:rect l="l" t="t" r="r" b="b"/>
              <a:pathLst>
                <a:path w="2509" h="2508" extrusionOk="0">
                  <a:moveTo>
                    <a:pt x="1199" y="0"/>
                  </a:moveTo>
                  <a:lnTo>
                    <a:pt x="1070" y="19"/>
                  </a:lnTo>
                  <a:lnTo>
                    <a:pt x="960" y="37"/>
                  </a:lnTo>
                  <a:lnTo>
                    <a:pt x="831" y="74"/>
                  </a:lnTo>
                  <a:lnTo>
                    <a:pt x="720" y="129"/>
                  </a:lnTo>
                  <a:lnTo>
                    <a:pt x="609" y="185"/>
                  </a:lnTo>
                  <a:lnTo>
                    <a:pt x="517" y="258"/>
                  </a:lnTo>
                  <a:lnTo>
                    <a:pt x="425" y="332"/>
                  </a:lnTo>
                  <a:lnTo>
                    <a:pt x="333" y="424"/>
                  </a:lnTo>
                  <a:lnTo>
                    <a:pt x="259" y="517"/>
                  </a:lnTo>
                  <a:lnTo>
                    <a:pt x="185" y="609"/>
                  </a:lnTo>
                  <a:lnTo>
                    <a:pt x="130" y="719"/>
                  </a:lnTo>
                  <a:lnTo>
                    <a:pt x="75" y="830"/>
                  </a:lnTo>
                  <a:lnTo>
                    <a:pt x="38" y="959"/>
                  </a:lnTo>
                  <a:lnTo>
                    <a:pt x="19" y="1088"/>
                  </a:lnTo>
                  <a:lnTo>
                    <a:pt x="1" y="1199"/>
                  </a:lnTo>
                  <a:lnTo>
                    <a:pt x="1" y="1328"/>
                  </a:lnTo>
                  <a:lnTo>
                    <a:pt x="19" y="1457"/>
                  </a:lnTo>
                  <a:lnTo>
                    <a:pt x="38" y="1568"/>
                  </a:lnTo>
                  <a:lnTo>
                    <a:pt x="75" y="1678"/>
                  </a:lnTo>
                  <a:lnTo>
                    <a:pt x="130" y="1789"/>
                  </a:lnTo>
                  <a:lnTo>
                    <a:pt x="185" y="1899"/>
                  </a:lnTo>
                  <a:lnTo>
                    <a:pt x="333" y="2084"/>
                  </a:lnTo>
                  <a:lnTo>
                    <a:pt x="499" y="2250"/>
                  </a:lnTo>
                  <a:lnTo>
                    <a:pt x="609" y="2323"/>
                  </a:lnTo>
                  <a:lnTo>
                    <a:pt x="720" y="2379"/>
                  </a:lnTo>
                  <a:lnTo>
                    <a:pt x="831" y="2416"/>
                  </a:lnTo>
                  <a:lnTo>
                    <a:pt x="941" y="2453"/>
                  </a:lnTo>
                  <a:lnTo>
                    <a:pt x="1052" y="2489"/>
                  </a:lnTo>
                  <a:lnTo>
                    <a:pt x="1181" y="2508"/>
                  </a:lnTo>
                  <a:lnTo>
                    <a:pt x="1310" y="2508"/>
                  </a:lnTo>
                  <a:lnTo>
                    <a:pt x="1439" y="2489"/>
                  </a:lnTo>
                  <a:lnTo>
                    <a:pt x="1550" y="2471"/>
                  </a:lnTo>
                  <a:lnTo>
                    <a:pt x="1679" y="2434"/>
                  </a:lnTo>
                  <a:lnTo>
                    <a:pt x="1789" y="2379"/>
                  </a:lnTo>
                  <a:lnTo>
                    <a:pt x="1900" y="2323"/>
                  </a:lnTo>
                  <a:lnTo>
                    <a:pt x="1992" y="2250"/>
                  </a:lnTo>
                  <a:lnTo>
                    <a:pt x="2084" y="2176"/>
                  </a:lnTo>
                  <a:lnTo>
                    <a:pt x="2177" y="2084"/>
                  </a:lnTo>
                  <a:lnTo>
                    <a:pt x="2250" y="1992"/>
                  </a:lnTo>
                  <a:lnTo>
                    <a:pt x="2324" y="1899"/>
                  </a:lnTo>
                  <a:lnTo>
                    <a:pt x="2379" y="1789"/>
                  </a:lnTo>
                  <a:lnTo>
                    <a:pt x="2435" y="1678"/>
                  </a:lnTo>
                  <a:lnTo>
                    <a:pt x="2472" y="1549"/>
                  </a:lnTo>
                  <a:lnTo>
                    <a:pt x="2490" y="1420"/>
                  </a:lnTo>
                  <a:lnTo>
                    <a:pt x="2509" y="1291"/>
                  </a:lnTo>
                  <a:lnTo>
                    <a:pt x="2509" y="1180"/>
                  </a:lnTo>
                  <a:lnTo>
                    <a:pt x="2490" y="1051"/>
                  </a:lnTo>
                  <a:lnTo>
                    <a:pt x="2472" y="941"/>
                  </a:lnTo>
                  <a:lnTo>
                    <a:pt x="2435" y="812"/>
                  </a:lnTo>
                  <a:lnTo>
                    <a:pt x="2379" y="719"/>
                  </a:lnTo>
                  <a:lnTo>
                    <a:pt x="2324" y="609"/>
                  </a:lnTo>
                  <a:lnTo>
                    <a:pt x="2177" y="424"/>
                  </a:lnTo>
                  <a:lnTo>
                    <a:pt x="2011" y="258"/>
                  </a:lnTo>
                  <a:lnTo>
                    <a:pt x="1900" y="185"/>
                  </a:lnTo>
                  <a:lnTo>
                    <a:pt x="1808" y="129"/>
                  </a:lnTo>
                  <a:lnTo>
                    <a:pt x="1697" y="74"/>
                  </a:lnTo>
                  <a:lnTo>
                    <a:pt x="1568" y="37"/>
                  </a:lnTo>
                  <a:lnTo>
                    <a:pt x="1458" y="19"/>
                  </a:lnTo>
                  <a:lnTo>
                    <a:pt x="13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2" name="Google Shape;5162;p21"/>
            <p:cNvSpPr/>
            <p:nvPr/>
          </p:nvSpPr>
          <p:spPr>
            <a:xfrm>
              <a:off x="5590425" y="1288175"/>
              <a:ext cx="62250" cy="62700"/>
            </a:xfrm>
            <a:custGeom>
              <a:avLst/>
              <a:gdLst/>
              <a:ahLst/>
              <a:cxnLst/>
              <a:rect l="l" t="t" r="r" b="b"/>
              <a:pathLst>
                <a:path w="2490" h="2508" extrusionOk="0">
                  <a:moveTo>
                    <a:pt x="1254" y="0"/>
                  </a:moveTo>
                  <a:lnTo>
                    <a:pt x="1125" y="19"/>
                  </a:lnTo>
                  <a:lnTo>
                    <a:pt x="1014" y="37"/>
                  </a:lnTo>
                  <a:lnTo>
                    <a:pt x="885" y="56"/>
                  </a:lnTo>
                  <a:lnTo>
                    <a:pt x="775" y="92"/>
                  </a:lnTo>
                  <a:lnTo>
                    <a:pt x="664" y="148"/>
                  </a:lnTo>
                  <a:lnTo>
                    <a:pt x="572" y="203"/>
                  </a:lnTo>
                  <a:lnTo>
                    <a:pt x="388" y="351"/>
                  </a:lnTo>
                  <a:lnTo>
                    <a:pt x="222" y="535"/>
                  </a:lnTo>
                  <a:lnTo>
                    <a:pt x="166" y="646"/>
                  </a:lnTo>
                  <a:lnTo>
                    <a:pt x="111" y="738"/>
                  </a:lnTo>
                  <a:lnTo>
                    <a:pt x="56" y="848"/>
                  </a:lnTo>
                  <a:lnTo>
                    <a:pt x="37" y="977"/>
                  </a:lnTo>
                  <a:lnTo>
                    <a:pt x="0" y="1088"/>
                  </a:lnTo>
                  <a:lnTo>
                    <a:pt x="0" y="1217"/>
                  </a:lnTo>
                  <a:lnTo>
                    <a:pt x="0" y="1346"/>
                  </a:lnTo>
                  <a:lnTo>
                    <a:pt x="19" y="1475"/>
                  </a:lnTo>
                  <a:lnTo>
                    <a:pt x="37" y="1586"/>
                  </a:lnTo>
                  <a:lnTo>
                    <a:pt x="74" y="1715"/>
                  </a:lnTo>
                  <a:lnTo>
                    <a:pt x="129" y="1826"/>
                  </a:lnTo>
                  <a:lnTo>
                    <a:pt x="185" y="1918"/>
                  </a:lnTo>
                  <a:lnTo>
                    <a:pt x="258" y="2028"/>
                  </a:lnTo>
                  <a:lnTo>
                    <a:pt x="351" y="2121"/>
                  </a:lnTo>
                  <a:lnTo>
                    <a:pt x="424" y="2194"/>
                  </a:lnTo>
                  <a:lnTo>
                    <a:pt x="535" y="2287"/>
                  </a:lnTo>
                  <a:lnTo>
                    <a:pt x="627" y="2342"/>
                  </a:lnTo>
                  <a:lnTo>
                    <a:pt x="738" y="2397"/>
                  </a:lnTo>
                  <a:lnTo>
                    <a:pt x="867" y="2452"/>
                  </a:lnTo>
                  <a:lnTo>
                    <a:pt x="978" y="2471"/>
                  </a:lnTo>
                  <a:lnTo>
                    <a:pt x="1107" y="2508"/>
                  </a:lnTo>
                  <a:lnTo>
                    <a:pt x="1365" y="2508"/>
                  </a:lnTo>
                  <a:lnTo>
                    <a:pt x="1475" y="2489"/>
                  </a:lnTo>
                  <a:lnTo>
                    <a:pt x="1604" y="2452"/>
                  </a:lnTo>
                  <a:lnTo>
                    <a:pt x="1715" y="2416"/>
                  </a:lnTo>
                  <a:lnTo>
                    <a:pt x="1826" y="2360"/>
                  </a:lnTo>
                  <a:lnTo>
                    <a:pt x="1918" y="2305"/>
                  </a:lnTo>
                  <a:lnTo>
                    <a:pt x="2102" y="2157"/>
                  </a:lnTo>
                  <a:lnTo>
                    <a:pt x="2268" y="1973"/>
                  </a:lnTo>
                  <a:lnTo>
                    <a:pt x="2324" y="1881"/>
                  </a:lnTo>
                  <a:lnTo>
                    <a:pt x="2379" y="1770"/>
                  </a:lnTo>
                  <a:lnTo>
                    <a:pt x="2434" y="1660"/>
                  </a:lnTo>
                  <a:lnTo>
                    <a:pt x="2453" y="1549"/>
                  </a:lnTo>
                  <a:lnTo>
                    <a:pt x="2489" y="1420"/>
                  </a:lnTo>
                  <a:lnTo>
                    <a:pt x="2489" y="1291"/>
                  </a:lnTo>
                  <a:lnTo>
                    <a:pt x="2489" y="1162"/>
                  </a:lnTo>
                  <a:lnTo>
                    <a:pt x="2471" y="1051"/>
                  </a:lnTo>
                  <a:lnTo>
                    <a:pt x="2453" y="922"/>
                  </a:lnTo>
                  <a:lnTo>
                    <a:pt x="2416" y="811"/>
                  </a:lnTo>
                  <a:lnTo>
                    <a:pt x="2360" y="701"/>
                  </a:lnTo>
                  <a:lnTo>
                    <a:pt x="2305" y="590"/>
                  </a:lnTo>
                  <a:lnTo>
                    <a:pt x="2231" y="480"/>
                  </a:lnTo>
                  <a:lnTo>
                    <a:pt x="2139" y="387"/>
                  </a:lnTo>
                  <a:lnTo>
                    <a:pt x="2065" y="314"/>
                  </a:lnTo>
                  <a:lnTo>
                    <a:pt x="1955" y="240"/>
                  </a:lnTo>
                  <a:lnTo>
                    <a:pt x="1863" y="166"/>
                  </a:lnTo>
                  <a:lnTo>
                    <a:pt x="1752" y="111"/>
                  </a:lnTo>
                  <a:lnTo>
                    <a:pt x="1623" y="74"/>
                  </a:lnTo>
                  <a:lnTo>
                    <a:pt x="1512" y="37"/>
                  </a:lnTo>
                  <a:lnTo>
                    <a:pt x="1383"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3" name="Google Shape;5163;p21"/>
            <p:cNvSpPr/>
            <p:nvPr/>
          </p:nvSpPr>
          <p:spPr>
            <a:xfrm>
              <a:off x="5039575" y="697675"/>
              <a:ext cx="62250" cy="62275"/>
            </a:xfrm>
            <a:custGeom>
              <a:avLst/>
              <a:gdLst/>
              <a:ahLst/>
              <a:cxnLst/>
              <a:rect l="l" t="t" r="r" b="b"/>
              <a:pathLst>
                <a:path w="2490" h="2491" extrusionOk="0">
                  <a:moveTo>
                    <a:pt x="1236" y="1"/>
                  </a:moveTo>
                  <a:lnTo>
                    <a:pt x="1107" y="19"/>
                  </a:lnTo>
                  <a:lnTo>
                    <a:pt x="978" y="38"/>
                  </a:lnTo>
                  <a:lnTo>
                    <a:pt x="867" y="75"/>
                  </a:lnTo>
                  <a:lnTo>
                    <a:pt x="757" y="112"/>
                  </a:lnTo>
                  <a:lnTo>
                    <a:pt x="646" y="167"/>
                  </a:lnTo>
                  <a:lnTo>
                    <a:pt x="554" y="222"/>
                  </a:lnTo>
                  <a:lnTo>
                    <a:pt x="370" y="388"/>
                  </a:lnTo>
                  <a:lnTo>
                    <a:pt x="222" y="572"/>
                  </a:lnTo>
                  <a:lnTo>
                    <a:pt x="148" y="665"/>
                  </a:lnTo>
                  <a:lnTo>
                    <a:pt x="93" y="775"/>
                  </a:lnTo>
                  <a:lnTo>
                    <a:pt x="56" y="886"/>
                  </a:lnTo>
                  <a:lnTo>
                    <a:pt x="38" y="1015"/>
                  </a:lnTo>
                  <a:lnTo>
                    <a:pt x="19" y="1126"/>
                  </a:lnTo>
                  <a:lnTo>
                    <a:pt x="1" y="1255"/>
                  </a:lnTo>
                  <a:lnTo>
                    <a:pt x="19" y="1365"/>
                  </a:lnTo>
                  <a:lnTo>
                    <a:pt x="38" y="1494"/>
                  </a:lnTo>
                  <a:lnTo>
                    <a:pt x="56" y="1605"/>
                  </a:lnTo>
                  <a:lnTo>
                    <a:pt x="111" y="1716"/>
                  </a:lnTo>
                  <a:lnTo>
                    <a:pt x="148" y="1826"/>
                  </a:lnTo>
                  <a:lnTo>
                    <a:pt x="222" y="1937"/>
                  </a:lnTo>
                  <a:lnTo>
                    <a:pt x="370" y="2121"/>
                  </a:lnTo>
                  <a:lnTo>
                    <a:pt x="554" y="2269"/>
                  </a:lnTo>
                  <a:lnTo>
                    <a:pt x="646" y="2343"/>
                  </a:lnTo>
                  <a:lnTo>
                    <a:pt x="757" y="2379"/>
                  </a:lnTo>
                  <a:lnTo>
                    <a:pt x="867" y="2435"/>
                  </a:lnTo>
                  <a:lnTo>
                    <a:pt x="996" y="2472"/>
                  </a:lnTo>
                  <a:lnTo>
                    <a:pt x="1107" y="2490"/>
                  </a:lnTo>
                  <a:lnTo>
                    <a:pt x="1365" y="2490"/>
                  </a:lnTo>
                  <a:lnTo>
                    <a:pt x="1476" y="2472"/>
                  </a:lnTo>
                  <a:lnTo>
                    <a:pt x="1605" y="2435"/>
                  </a:lnTo>
                  <a:lnTo>
                    <a:pt x="1715" y="2398"/>
                  </a:lnTo>
                  <a:lnTo>
                    <a:pt x="1808" y="2343"/>
                  </a:lnTo>
                  <a:lnTo>
                    <a:pt x="1918" y="2287"/>
                  </a:lnTo>
                  <a:lnTo>
                    <a:pt x="2103" y="2140"/>
                  </a:lnTo>
                  <a:lnTo>
                    <a:pt x="2269" y="1955"/>
                  </a:lnTo>
                  <a:lnTo>
                    <a:pt x="2324" y="1845"/>
                  </a:lnTo>
                  <a:lnTo>
                    <a:pt x="2379" y="1753"/>
                  </a:lnTo>
                  <a:lnTo>
                    <a:pt x="2416" y="1642"/>
                  </a:lnTo>
                  <a:lnTo>
                    <a:pt x="2453" y="1513"/>
                  </a:lnTo>
                  <a:lnTo>
                    <a:pt x="2490" y="1402"/>
                  </a:lnTo>
                  <a:lnTo>
                    <a:pt x="2490" y="1273"/>
                  </a:lnTo>
                  <a:lnTo>
                    <a:pt x="2490" y="1144"/>
                  </a:lnTo>
                  <a:lnTo>
                    <a:pt x="2471" y="1015"/>
                  </a:lnTo>
                  <a:lnTo>
                    <a:pt x="2435" y="904"/>
                  </a:lnTo>
                  <a:lnTo>
                    <a:pt x="2398" y="794"/>
                  </a:lnTo>
                  <a:lnTo>
                    <a:pt x="2342" y="683"/>
                  </a:lnTo>
                  <a:lnTo>
                    <a:pt x="2287" y="572"/>
                  </a:lnTo>
                  <a:lnTo>
                    <a:pt x="2213" y="480"/>
                  </a:lnTo>
                  <a:lnTo>
                    <a:pt x="2121" y="388"/>
                  </a:lnTo>
                  <a:lnTo>
                    <a:pt x="2029" y="296"/>
                  </a:lnTo>
                  <a:lnTo>
                    <a:pt x="1937" y="222"/>
                  </a:lnTo>
                  <a:lnTo>
                    <a:pt x="1826" y="148"/>
                  </a:lnTo>
                  <a:lnTo>
                    <a:pt x="1715" y="112"/>
                  </a:lnTo>
                  <a:lnTo>
                    <a:pt x="1605" y="56"/>
                  </a:lnTo>
                  <a:lnTo>
                    <a:pt x="1476"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4" name="Google Shape;5164;p21"/>
            <p:cNvSpPr/>
            <p:nvPr/>
          </p:nvSpPr>
          <p:spPr>
            <a:xfrm>
              <a:off x="6372200" y="1508500"/>
              <a:ext cx="29050" cy="61800"/>
            </a:xfrm>
            <a:custGeom>
              <a:avLst/>
              <a:gdLst/>
              <a:ahLst/>
              <a:cxnLst/>
              <a:rect l="l" t="t" r="r" b="b"/>
              <a:pathLst>
                <a:path w="1162" h="2472" extrusionOk="0">
                  <a:moveTo>
                    <a:pt x="1033" y="1"/>
                  </a:moveTo>
                  <a:lnTo>
                    <a:pt x="922" y="38"/>
                  </a:lnTo>
                  <a:lnTo>
                    <a:pt x="812" y="74"/>
                  </a:lnTo>
                  <a:lnTo>
                    <a:pt x="701" y="111"/>
                  </a:lnTo>
                  <a:lnTo>
                    <a:pt x="498" y="240"/>
                  </a:lnTo>
                  <a:lnTo>
                    <a:pt x="332" y="406"/>
                  </a:lnTo>
                  <a:lnTo>
                    <a:pt x="185" y="591"/>
                  </a:lnTo>
                  <a:lnTo>
                    <a:pt x="129" y="683"/>
                  </a:lnTo>
                  <a:lnTo>
                    <a:pt x="93" y="793"/>
                  </a:lnTo>
                  <a:lnTo>
                    <a:pt x="56" y="904"/>
                  </a:lnTo>
                  <a:lnTo>
                    <a:pt x="19" y="1015"/>
                  </a:lnTo>
                  <a:lnTo>
                    <a:pt x="0" y="1144"/>
                  </a:lnTo>
                  <a:lnTo>
                    <a:pt x="0" y="1254"/>
                  </a:lnTo>
                  <a:lnTo>
                    <a:pt x="19" y="1384"/>
                  </a:lnTo>
                  <a:lnTo>
                    <a:pt x="37" y="1494"/>
                  </a:lnTo>
                  <a:lnTo>
                    <a:pt x="93" y="1715"/>
                  </a:lnTo>
                  <a:lnTo>
                    <a:pt x="203" y="1918"/>
                  </a:lnTo>
                  <a:lnTo>
                    <a:pt x="351" y="2084"/>
                  </a:lnTo>
                  <a:lnTo>
                    <a:pt x="517" y="2232"/>
                  </a:lnTo>
                  <a:lnTo>
                    <a:pt x="719" y="2361"/>
                  </a:lnTo>
                  <a:lnTo>
                    <a:pt x="941" y="2434"/>
                  </a:lnTo>
                  <a:lnTo>
                    <a:pt x="1051" y="2453"/>
                  </a:lnTo>
                  <a:lnTo>
                    <a:pt x="1162" y="2471"/>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5" name="Google Shape;5165;p21"/>
            <p:cNvSpPr/>
            <p:nvPr/>
          </p:nvSpPr>
          <p:spPr>
            <a:xfrm>
              <a:off x="5236400" y="980250"/>
              <a:ext cx="62725" cy="62250"/>
            </a:xfrm>
            <a:custGeom>
              <a:avLst/>
              <a:gdLst/>
              <a:ahLst/>
              <a:cxnLst/>
              <a:rect l="l" t="t" r="r" b="b"/>
              <a:pathLst>
                <a:path w="2509" h="2490" extrusionOk="0">
                  <a:moveTo>
                    <a:pt x="1162" y="0"/>
                  </a:moveTo>
                  <a:lnTo>
                    <a:pt x="1052" y="19"/>
                  </a:lnTo>
                  <a:lnTo>
                    <a:pt x="923" y="37"/>
                  </a:lnTo>
                  <a:lnTo>
                    <a:pt x="812" y="74"/>
                  </a:lnTo>
                  <a:lnTo>
                    <a:pt x="701" y="130"/>
                  </a:lnTo>
                  <a:lnTo>
                    <a:pt x="591" y="185"/>
                  </a:lnTo>
                  <a:lnTo>
                    <a:pt x="480" y="259"/>
                  </a:lnTo>
                  <a:lnTo>
                    <a:pt x="388" y="332"/>
                  </a:lnTo>
                  <a:lnTo>
                    <a:pt x="314" y="425"/>
                  </a:lnTo>
                  <a:lnTo>
                    <a:pt x="241" y="517"/>
                  </a:lnTo>
                  <a:lnTo>
                    <a:pt x="167" y="627"/>
                  </a:lnTo>
                  <a:lnTo>
                    <a:pt x="111" y="738"/>
                  </a:lnTo>
                  <a:lnTo>
                    <a:pt x="75" y="849"/>
                  </a:lnTo>
                  <a:lnTo>
                    <a:pt x="38" y="978"/>
                  </a:lnTo>
                  <a:lnTo>
                    <a:pt x="1" y="1107"/>
                  </a:lnTo>
                  <a:lnTo>
                    <a:pt x="1" y="1217"/>
                  </a:lnTo>
                  <a:lnTo>
                    <a:pt x="1" y="1346"/>
                  </a:lnTo>
                  <a:lnTo>
                    <a:pt x="19" y="1476"/>
                  </a:lnTo>
                  <a:lnTo>
                    <a:pt x="56" y="1586"/>
                  </a:lnTo>
                  <a:lnTo>
                    <a:pt x="93" y="1697"/>
                  </a:lnTo>
                  <a:lnTo>
                    <a:pt x="148" y="1807"/>
                  </a:lnTo>
                  <a:lnTo>
                    <a:pt x="204" y="1918"/>
                  </a:lnTo>
                  <a:lnTo>
                    <a:pt x="351" y="2102"/>
                  </a:lnTo>
                  <a:lnTo>
                    <a:pt x="517" y="2250"/>
                  </a:lnTo>
                  <a:lnTo>
                    <a:pt x="628" y="2324"/>
                  </a:lnTo>
                  <a:lnTo>
                    <a:pt x="738" y="2379"/>
                  </a:lnTo>
                  <a:lnTo>
                    <a:pt x="849" y="2434"/>
                  </a:lnTo>
                  <a:lnTo>
                    <a:pt x="960" y="2453"/>
                  </a:lnTo>
                  <a:lnTo>
                    <a:pt x="1070" y="2490"/>
                  </a:lnTo>
                  <a:lnTo>
                    <a:pt x="1328" y="2490"/>
                  </a:lnTo>
                  <a:lnTo>
                    <a:pt x="1457" y="2471"/>
                  </a:lnTo>
                  <a:lnTo>
                    <a:pt x="1587" y="2453"/>
                  </a:lnTo>
                  <a:lnTo>
                    <a:pt x="1697" y="2416"/>
                  </a:lnTo>
                  <a:lnTo>
                    <a:pt x="1808" y="2361"/>
                  </a:lnTo>
                  <a:lnTo>
                    <a:pt x="1918" y="2305"/>
                  </a:lnTo>
                  <a:lnTo>
                    <a:pt x="2011" y="2232"/>
                  </a:lnTo>
                  <a:lnTo>
                    <a:pt x="2103" y="2158"/>
                  </a:lnTo>
                  <a:lnTo>
                    <a:pt x="2195" y="2066"/>
                  </a:lnTo>
                  <a:lnTo>
                    <a:pt x="2269" y="1973"/>
                  </a:lnTo>
                  <a:lnTo>
                    <a:pt x="2342" y="1863"/>
                  </a:lnTo>
                  <a:lnTo>
                    <a:pt x="2398" y="1752"/>
                  </a:lnTo>
                  <a:lnTo>
                    <a:pt x="2435" y="1641"/>
                  </a:lnTo>
                  <a:lnTo>
                    <a:pt x="2472" y="1512"/>
                  </a:lnTo>
                  <a:lnTo>
                    <a:pt x="2490" y="1402"/>
                  </a:lnTo>
                  <a:lnTo>
                    <a:pt x="2508" y="1273"/>
                  </a:lnTo>
                  <a:lnTo>
                    <a:pt x="2490" y="1144"/>
                  </a:lnTo>
                  <a:lnTo>
                    <a:pt x="2472" y="1015"/>
                  </a:lnTo>
                  <a:lnTo>
                    <a:pt x="2453" y="904"/>
                  </a:lnTo>
                  <a:lnTo>
                    <a:pt x="2416" y="793"/>
                  </a:lnTo>
                  <a:lnTo>
                    <a:pt x="2361" y="683"/>
                  </a:lnTo>
                  <a:lnTo>
                    <a:pt x="2306" y="572"/>
                  </a:lnTo>
                  <a:lnTo>
                    <a:pt x="2158" y="388"/>
                  </a:lnTo>
                  <a:lnTo>
                    <a:pt x="1974" y="240"/>
                  </a:lnTo>
                  <a:lnTo>
                    <a:pt x="1882" y="166"/>
                  </a:lnTo>
                  <a:lnTo>
                    <a:pt x="1771" y="111"/>
                  </a:lnTo>
                  <a:lnTo>
                    <a:pt x="1660" y="74"/>
                  </a:lnTo>
                  <a:lnTo>
                    <a:pt x="1550" y="37"/>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6" name="Google Shape;5166;p21"/>
            <p:cNvSpPr/>
            <p:nvPr/>
          </p:nvSpPr>
          <p:spPr>
            <a:xfrm>
              <a:off x="5736550" y="1394650"/>
              <a:ext cx="61325" cy="61325"/>
            </a:xfrm>
            <a:custGeom>
              <a:avLst/>
              <a:gdLst/>
              <a:ahLst/>
              <a:cxnLst/>
              <a:rect l="l" t="t" r="r" b="b"/>
              <a:pathLst>
                <a:path w="2453" h="2453" extrusionOk="0">
                  <a:moveTo>
                    <a:pt x="1106" y="0"/>
                  </a:moveTo>
                  <a:lnTo>
                    <a:pt x="977" y="19"/>
                  </a:lnTo>
                  <a:lnTo>
                    <a:pt x="867" y="56"/>
                  </a:lnTo>
                  <a:lnTo>
                    <a:pt x="756" y="93"/>
                  </a:lnTo>
                  <a:lnTo>
                    <a:pt x="646" y="148"/>
                  </a:lnTo>
                  <a:lnTo>
                    <a:pt x="535" y="222"/>
                  </a:lnTo>
                  <a:lnTo>
                    <a:pt x="443" y="277"/>
                  </a:lnTo>
                  <a:lnTo>
                    <a:pt x="351" y="369"/>
                  </a:lnTo>
                  <a:lnTo>
                    <a:pt x="277" y="461"/>
                  </a:lnTo>
                  <a:lnTo>
                    <a:pt x="203" y="554"/>
                  </a:lnTo>
                  <a:lnTo>
                    <a:pt x="148" y="664"/>
                  </a:lnTo>
                  <a:lnTo>
                    <a:pt x="92" y="756"/>
                  </a:lnTo>
                  <a:lnTo>
                    <a:pt x="37" y="885"/>
                  </a:lnTo>
                  <a:lnTo>
                    <a:pt x="19" y="996"/>
                  </a:lnTo>
                  <a:lnTo>
                    <a:pt x="0" y="1107"/>
                  </a:lnTo>
                  <a:lnTo>
                    <a:pt x="0" y="1236"/>
                  </a:lnTo>
                  <a:lnTo>
                    <a:pt x="0" y="1346"/>
                  </a:lnTo>
                  <a:lnTo>
                    <a:pt x="19" y="1475"/>
                  </a:lnTo>
                  <a:lnTo>
                    <a:pt x="56" y="1586"/>
                  </a:lnTo>
                  <a:lnTo>
                    <a:pt x="92" y="1697"/>
                  </a:lnTo>
                  <a:lnTo>
                    <a:pt x="203" y="1900"/>
                  </a:lnTo>
                  <a:lnTo>
                    <a:pt x="351" y="2084"/>
                  </a:lnTo>
                  <a:lnTo>
                    <a:pt x="535" y="2231"/>
                  </a:lnTo>
                  <a:lnTo>
                    <a:pt x="738" y="2342"/>
                  </a:lnTo>
                  <a:lnTo>
                    <a:pt x="848" y="2379"/>
                  </a:lnTo>
                  <a:lnTo>
                    <a:pt x="959" y="2416"/>
                  </a:lnTo>
                  <a:lnTo>
                    <a:pt x="1070" y="2434"/>
                  </a:lnTo>
                  <a:lnTo>
                    <a:pt x="1199" y="2453"/>
                  </a:lnTo>
                  <a:lnTo>
                    <a:pt x="1309" y="2453"/>
                  </a:lnTo>
                  <a:lnTo>
                    <a:pt x="1438" y="2434"/>
                  </a:lnTo>
                  <a:lnTo>
                    <a:pt x="1549" y="2397"/>
                  </a:lnTo>
                  <a:lnTo>
                    <a:pt x="1660" y="2361"/>
                  </a:lnTo>
                  <a:lnTo>
                    <a:pt x="1770" y="2305"/>
                  </a:lnTo>
                  <a:lnTo>
                    <a:pt x="1881" y="2250"/>
                  </a:lnTo>
                  <a:lnTo>
                    <a:pt x="1973" y="2176"/>
                  </a:lnTo>
                  <a:lnTo>
                    <a:pt x="2065" y="2102"/>
                  </a:lnTo>
                  <a:lnTo>
                    <a:pt x="2139" y="2010"/>
                  </a:lnTo>
                  <a:lnTo>
                    <a:pt x="2213" y="1918"/>
                  </a:lnTo>
                  <a:lnTo>
                    <a:pt x="2287" y="1807"/>
                  </a:lnTo>
                  <a:lnTo>
                    <a:pt x="2342" y="1715"/>
                  </a:lnTo>
                  <a:lnTo>
                    <a:pt x="2379" y="1605"/>
                  </a:lnTo>
                  <a:lnTo>
                    <a:pt x="2416" y="1475"/>
                  </a:lnTo>
                  <a:lnTo>
                    <a:pt x="2434" y="1365"/>
                  </a:lnTo>
                  <a:lnTo>
                    <a:pt x="2452" y="1236"/>
                  </a:lnTo>
                  <a:lnTo>
                    <a:pt x="2452" y="1107"/>
                  </a:lnTo>
                  <a:lnTo>
                    <a:pt x="2434" y="996"/>
                  </a:lnTo>
                  <a:lnTo>
                    <a:pt x="2397" y="885"/>
                  </a:lnTo>
                  <a:lnTo>
                    <a:pt x="2360" y="756"/>
                  </a:lnTo>
                  <a:lnTo>
                    <a:pt x="2305" y="664"/>
                  </a:lnTo>
                  <a:lnTo>
                    <a:pt x="2231" y="554"/>
                  </a:lnTo>
                  <a:lnTo>
                    <a:pt x="2176" y="461"/>
                  </a:lnTo>
                  <a:lnTo>
                    <a:pt x="2084" y="369"/>
                  </a:lnTo>
                  <a:lnTo>
                    <a:pt x="1992" y="277"/>
                  </a:lnTo>
                  <a:lnTo>
                    <a:pt x="1899" y="222"/>
                  </a:lnTo>
                  <a:lnTo>
                    <a:pt x="1807" y="148"/>
                  </a:lnTo>
                  <a:lnTo>
                    <a:pt x="1697" y="93"/>
                  </a:lnTo>
                  <a:lnTo>
                    <a:pt x="1586" y="56"/>
                  </a:lnTo>
                  <a:lnTo>
                    <a:pt x="1457" y="19"/>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7" name="Google Shape;5167;p21"/>
            <p:cNvSpPr/>
            <p:nvPr/>
          </p:nvSpPr>
          <p:spPr>
            <a:xfrm>
              <a:off x="5511125" y="1274800"/>
              <a:ext cx="60875" cy="60875"/>
            </a:xfrm>
            <a:custGeom>
              <a:avLst/>
              <a:gdLst/>
              <a:ahLst/>
              <a:cxnLst/>
              <a:rect l="l" t="t" r="r" b="b"/>
              <a:pathLst>
                <a:path w="2435" h="2435" extrusionOk="0">
                  <a:moveTo>
                    <a:pt x="1107" y="0"/>
                  </a:moveTo>
                  <a:lnTo>
                    <a:pt x="978" y="19"/>
                  </a:lnTo>
                  <a:lnTo>
                    <a:pt x="868" y="56"/>
                  </a:lnTo>
                  <a:lnTo>
                    <a:pt x="757" y="93"/>
                  </a:lnTo>
                  <a:lnTo>
                    <a:pt x="554" y="203"/>
                  </a:lnTo>
                  <a:lnTo>
                    <a:pt x="370" y="351"/>
                  </a:lnTo>
                  <a:lnTo>
                    <a:pt x="222" y="535"/>
                  </a:lnTo>
                  <a:lnTo>
                    <a:pt x="112" y="738"/>
                  </a:lnTo>
                  <a:lnTo>
                    <a:pt x="56" y="849"/>
                  </a:lnTo>
                  <a:lnTo>
                    <a:pt x="38" y="959"/>
                  </a:lnTo>
                  <a:lnTo>
                    <a:pt x="1" y="1070"/>
                  </a:lnTo>
                  <a:lnTo>
                    <a:pt x="1" y="1199"/>
                  </a:lnTo>
                  <a:lnTo>
                    <a:pt x="1" y="1310"/>
                  </a:lnTo>
                  <a:lnTo>
                    <a:pt x="19" y="1439"/>
                  </a:lnTo>
                  <a:lnTo>
                    <a:pt x="56" y="1549"/>
                  </a:lnTo>
                  <a:lnTo>
                    <a:pt x="93" y="1678"/>
                  </a:lnTo>
                  <a:lnTo>
                    <a:pt x="148" y="1771"/>
                  </a:lnTo>
                  <a:lnTo>
                    <a:pt x="204" y="1881"/>
                  </a:lnTo>
                  <a:lnTo>
                    <a:pt x="278" y="1973"/>
                  </a:lnTo>
                  <a:lnTo>
                    <a:pt x="351" y="2066"/>
                  </a:lnTo>
                  <a:lnTo>
                    <a:pt x="443" y="2158"/>
                  </a:lnTo>
                  <a:lnTo>
                    <a:pt x="536" y="2232"/>
                  </a:lnTo>
                  <a:lnTo>
                    <a:pt x="646" y="2287"/>
                  </a:lnTo>
                  <a:lnTo>
                    <a:pt x="738" y="2342"/>
                  </a:lnTo>
                  <a:lnTo>
                    <a:pt x="868" y="2379"/>
                  </a:lnTo>
                  <a:lnTo>
                    <a:pt x="978" y="2416"/>
                  </a:lnTo>
                  <a:lnTo>
                    <a:pt x="1107" y="2434"/>
                  </a:lnTo>
                  <a:lnTo>
                    <a:pt x="1347" y="2434"/>
                  </a:lnTo>
                  <a:lnTo>
                    <a:pt x="1458" y="2416"/>
                  </a:lnTo>
                  <a:lnTo>
                    <a:pt x="1568" y="2379"/>
                  </a:lnTo>
                  <a:lnTo>
                    <a:pt x="1679" y="2342"/>
                  </a:lnTo>
                  <a:lnTo>
                    <a:pt x="1882" y="2232"/>
                  </a:lnTo>
                  <a:lnTo>
                    <a:pt x="2066" y="2084"/>
                  </a:lnTo>
                  <a:lnTo>
                    <a:pt x="2214" y="1918"/>
                  </a:lnTo>
                  <a:lnTo>
                    <a:pt x="2343" y="1715"/>
                  </a:lnTo>
                  <a:lnTo>
                    <a:pt x="2379" y="1605"/>
                  </a:lnTo>
                  <a:lnTo>
                    <a:pt x="2416" y="1494"/>
                  </a:lnTo>
                  <a:lnTo>
                    <a:pt x="2435" y="1365"/>
                  </a:lnTo>
                  <a:lnTo>
                    <a:pt x="2435" y="1254"/>
                  </a:lnTo>
                  <a:lnTo>
                    <a:pt x="2435" y="1125"/>
                  </a:lnTo>
                  <a:lnTo>
                    <a:pt x="2416" y="996"/>
                  </a:lnTo>
                  <a:lnTo>
                    <a:pt x="2398" y="886"/>
                  </a:lnTo>
                  <a:lnTo>
                    <a:pt x="2361" y="775"/>
                  </a:lnTo>
                  <a:lnTo>
                    <a:pt x="2306" y="664"/>
                  </a:lnTo>
                  <a:lnTo>
                    <a:pt x="2232" y="554"/>
                  </a:lnTo>
                  <a:lnTo>
                    <a:pt x="2158" y="461"/>
                  </a:lnTo>
                  <a:lnTo>
                    <a:pt x="2084" y="369"/>
                  </a:lnTo>
                  <a:lnTo>
                    <a:pt x="1992" y="295"/>
                  </a:lnTo>
                  <a:lnTo>
                    <a:pt x="1900" y="222"/>
                  </a:lnTo>
                  <a:lnTo>
                    <a:pt x="1808" y="148"/>
                  </a:lnTo>
                  <a:lnTo>
                    <a:pt x="1697" y="93"/>
                  </a:lnTo>
                  <a:lnTo>
                    <a:pt x="1587" y="56"/>
                  </a:lnTo>
                  <a:lnTo>
                    <a:pt x="1458"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8" name="Google Shape;5168;p21"/>
            <p:cNvSpPr/>
            <p:nvPr/>
          </p:nvSpPr>
          <p:spPr>
            <a:xfrm>
              <a:off x="4923425" y="433100"/>
              <a:ext cx="60875" cy="60875"/>
            </a:xfrm>
            <a:custGeom>
              <a:avLst/>
              <a:gdLst/>
              <a:ahLst/>
              <a:cxnLst/>
              <a:rect l="l" t="t" r="r" b="b"/>
              <a:pathLst>
                <a:path w="2435" h="2435" extrusionOk="0">
                  <a:moveTo>
                    <a:pt x="1088" y="0"/>
                  </a:moveTo>
                  <a:lnTo>
                    <a:pt x="978" y="19"/>
                  </a:lnTo>
                  <a:lnTo>
                    <a:pt x="867" y="56"/>
                  </a:lnTo>
                  <a:lnTo>
                    <a:pt x="756" y="93"/>
                  </a:lnTo>
                  <a:lnTo>
                    <a:pt x="535" y="203"/>
                  </a:lnTo>
                  <a:lnTo>
                    <a:pt x="369" y="351"/>
                  </a:lnTo>
                  <a:lnTo>
                    <a:pt x="222" y="535"/>
                  </a:lnTo>
                  <a:lnTo>
                    <a:pt x="93" y="738"/>
                  </a:lnTo>
                  <a:lnTo>
                    <a:pt x="56" y="849"/>
                  </a:lnTo>
                  <a:lnTo>
                    <a:pt x="19" y="959"/>
                  </a:lnTo>
                  <a:lnTo>
                    <a:pt x="0" y="1070"/>
                  </a:lnTo>
                  <a:lnTo>
                    <a:pt x="0" y="1199"/>
                  </a:lnTo>
                  <a:lnTo>
                    <a:pt x="0" y="1309"/>
                  </a:lnTo>
                  <a:lnTo>
                    <a:pt x="19" y="1439"/>
                  </a:lnTo>
                  <a:lnTo>
                    <a:pt x="37" y="1549"/>
                  </a:lnTo>
                  <a:lnTo>
                    <a:pt x="74" y="1660"/>
                  </a:lnTo>
                  <a:lnTo>
                    <a:pt x="129" y="1770"/>
                  </a:lnTo>
                  <a:lnTo>
                    <a:pt x="203" y="1881"/>
                  </a:lnTo>
                  <a:lnTo>
                    <a:pt x="277" y="1973"/>
                  </a:lnTo>
                  <a:lnTo>
                    <a:pt x="351" y="2065"/>
                  </a:lnTo>
                  <a:lnTo>
                    <a:pt x="443" y="2139"/>
                  </a:lnTo>
                  <a:lnTo>
                    <a:pt x="535" y="2213"/>
                  </a:lnTo>
                  <a:lnTo>
                    <a:pt x="627" y="2287"/>
                  </a:lnTo>
                  <a:lnTo>
                    <a:pt x="738" y="2342"/>
                  </a:lnTo>
                  <a:lnTo>
                    <a:pt x="848" y="2379"/>
                  </a:lnTo>
                  <a:lnTo>
                    <a:pt x="978" y="2416"/>
                  </a:lnTo>
                  <a:lnTo>
                    <a:pt x="1088" y="2434"/>
                  </a:lnTo>
                  <a:lnTo>
                    <a:pt x="1346" y="2434"/>
                  </a:lnTo>
                  <a:lnTo>
                    <a:pt x="1457" y="2416"/>
                  </a:lnTo>
                  <a:lnTo>
                    <a:pt x="1568" y="2379"/>
                  </a:lnTo>
                  <a:lnTo>
                    <a:pt x="1678" y="2342"/>
                  </a:lnTo>
                  <a:lnTo>
                    <a:pt x="1881" y="2231"/>
                  </a:lnTo>
                  <a:lnTo>
                    <a:pt x="2065" y="2084"/>
                  </a:lnTo>
                  <a:lnTo>
                    <a:pt x="2213" y="1899"/>
                  </a:lnTo>
                  <a:lnTo>
                    <a:pt x="2324" y="1697"/>
                  </a:lnTo>
                  <a:lnTo>
                    <a:pt x="2379" y="1586"/>
                  </a:lnTo>
                  <a:lnTo>
                    <a:pt x="2397" y="1475"/>
                  </a:lnTo>
                  <a:lnTo>
                    <a:pt x="2434" y="1365"/>
                  </a:lnTo>
                  <a:lnTo>
                    <a:pt x="2434" y="1236"/>
                  </a:lnTo>
                  <a:lnTo>
                    <a:pt x="2434" y="1107"/>
                  </a:lnTo>
                  <a:lnTo>
                    <a:pt x="2416" y="996"/>
                  </a:lnTo>
                  <a:lnTo>
                    <a:pt x="2379" y="885"/>
                  </a:lnTo>
                  <a:lnTo>
                    <a:pt x="2342" y="756"/>
                  </a:lnTo>
                  <a:lnTo>
                    <a:pt x="2287" y="646"/>
                  </a:lnTo>
                  <a:lnTo>
                    <a:pt x="2231" y="553"/>
                  </a:lnTo>
                  <a:lnTo>
                    <a:pt x="2158" y="461"/>
                  </a:lnTo>
                  <a:lnTo>
                    <a:pt x="2084" y="369"/>
                  </a:lnTo>
                  <a:lnTo>
                    <a:pt x="1992" y="277"/>
                  </a:lnTo>
                  <a:lnTo>
                    <a:pt x="1899" y="203"/>
                  </a:lnTo>
                  <a:lnTo>
                    <a:pt x="1789" y="148"/>
                  </a:lnTo>
                  <a:lnTo>
                    <a:pt x="1678" y="93"/>
                  </a:lnTo>
                  <a:lnTo>
                    <a:pt x="1568" y="56"/>
                  </a:lnTo>
                  <a:lnTo>
                    <a:pt x="1457" y="1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9" name="Google Shape;5169;p21"/>
            <p:cNvSpPr/>
            <p:nvPr/>
          </p:nvSpPr>
          <p:spPr>
            <a:xfrm>
              <a:off x="4974575" y="604100"/>
              <a:ext cx="60875" cy="60875"/>
            </a:xfrm>
            <a:custGeom>
              <a:avLst/>
              <a:gdLst/>
              <a:ahLst/>
              <a:cxnLst/>
              <a:rect l="l" t="t" r="r" b="b"/>
              <a:pathLst>
                <a:path w="2435" h="2435" extrusionOk="0">
                  <a:moveTo>
                    <a:pt x="1273" y="1"/>
                  </a:moveTo>
                  <a:lnTo>
                    <a:pt x="1144" y="19"/>
                  </a:lnTo>
                  <a:lnTo>
                    <a:pt x="1034" y="19"/>
                  </a:lnTo>
                  <a:lnTo>
                    <a:pt x="904" y="56"/>
                  </a:lnTo>
                  <a:lnTo>
                    <a:pt x="794" y="93"/>
                  </a:lnTo>
                  <a:lnTo>
                    <a:pt x="683" y="130"/>
                  </a:lnTo>
                  <a:lnTo>
                    <a:pt x="591" y="204"/>
                  </a:lnTo>
                  <a:lnTo>
                    <a:pt x="480" y="259"/>
                  </a:lnTo>
                  <a:lnTo>
                    <a:pt x="407" y="333"/>
                  </a:lnTo>
                  <a:lnTo>
                    <a:pt x="314" y="425"/>
                  </a:lnTo>
                  <a:lnTo>
                    <a:pt x="241" y="517"/>
                  </a:lnTo>
                  <a:lnTo>
                    <a:pt x="167" y="628"/>
                  </a:lnTo>
                  <a:lnTo>
                    <a:pt x="112" y="720"/>
                  </a:lnTo>
                  <a:lnTo>
                    <a:pt x="75" y="831"/>
                  </a:lnTo>
                  <a:lnTo>
                    <a:pt x="38" y="960"/>
                  </a:lnTo>
                  <a:lnTo>
                    <a:pt x="19" y="1070"/>
                  </a:lnTo>
                  <a:lnTo>
                    <a:pt x="1" y="1199"/>
                  </a:lnTo>
                  <a:lnTo>
                    <a:pt x="19" y="1328"/>
                  </a:lnTo>
                  <a:lnTo>
                    <a:pt x="19" y="1439"/>
                  </a:lnTo>
                  <a:lnTo>
                    <a:pt x="56" y="1550"/>
                  </a:lnTo>
                  <a:lnTo>
                    <a:pt x="93" y="1660"/>
                  </a:lnTo>
                  <a:lnTo>
                    <a:pt x="204" y="1863"/>
                  </a:lnTo>
                  <a:lnTo>
                    <a:pt x="333" y="2048"/>
                  </a:lnTo>
                  <a:lnTo>
                    <a:pt x="517" y="2195"/>
                  </a:lnTo>
                  <a:lnTo>
                    <a:pt x="720" y="2324"/>
                  </a:lnTo>
                  <a:lnTo>
                    <a:pt x="812" y="2361"/>
                  </a:lnTo>
                  <a:lnTo>
                    <a:pt x="941" y="2398"/>
                  </a:lnTo>
                  <a:lnTo>
                    <a:pt x="1052" y="2416"/>
                  </a:lnTo>
                  <a:lnTo>
                    <a:pt x="1163" y="2435"/>
                  </a:lnTo>
                  <a:lnTo>
                    <a:pt x="1292" y="2435"/>
                  </a:lnTo>
                  <a:lnTo>
                    <a:pt x="1421" y="2416"/>
                  </a:lnTo>
                  <a:lnTo>
                    <a:pt x="1531" y="2398"/>
                  </a:lnTo>
                  <a:lnTo>
                    <a:pt x="1642" y="2361"/>
                  </a:lnTo>
                  <a:lnTo>
                    <a:pt x="1753" y="2306"/>
                  </a:lnTo>
                  <a:lnTo>
                    <a:pt x="1863" y="2250"/>
                  </a:lnTo>
                  <a:lnTo>
                    <a:pt x="1955" y="2177"/>
                  </a:lnTo>
                  <a:lnTo>
                    <a:pt x="2048" y="2103"/>
                  </a:lnTo>
                  <a:lnTo>
                    <a:pt x="2121" y="2011"/>
                  </a:lnTo>
                  <a:lnTo>
                    <a:pt x="2195" y="1918"/>
                  </a:lnTo>
                  <a:lnTo>
                    <a:pt x="2269" y="1826"/>
                  </a:lnTo>
                  <a:lnTo>
                    <a:pt x="2324" y="1716"/>
                  </a:lnTo>
                  <a:lnTo>
                    <a:pt x="2379" y="1605"/>
                  </a:lnTo>
                  <a:lnTo>
                    <a:pt x="2398" y="1494"/>
                  </a:lnTo>
                  <a:lnTo>
                    <a:pt x="2435" y="1365"/>
                  </a:lnTo>
                  <a:lnTo>
                    <a:pt x="2435" y="1255"/>
                  </a:lnTo>
                  <a:lnTo>
                    <a:pt x="2435" y="1126"/>
                  </a:lnTo>
                  <a:lnTo>
                    <a:pt x="2416" y="1015"/>
                  </a:lnTo>
                  <a:lnTo>
                    <a:pt x="2398" y="904"/>
                  </a:lnTo>
                  <a:lnTo>
                    <a:pt x="2361" y="794"/>
                  </a:lnTo>
                  <a:lnTo>
                    <a:pt x="2250" y="591"/>
                  </a:lnTo>
                  <a:lnTo>
                    <a:pt x="2103" y="407"/>
                  </a:lnTo>
                  <a:lnTo>
                    <a:pt x="1937" y="241"/>
                  </a:lnTo>
                  <a:lnTo>
                    <a:pt x="1734" y="130"/>
                  </a:lnTo>
                  <a:lnTo>
                    <a:pt x="1624" y="75"/>
                  </a:lnTo>
                  <a:lnTo>
                    <a:pt x="1513" y="38"/>
                  </a:lnTo>
                  <a:lnTo>
                    <a:pt x="1402"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0" name="Google Shape;5170;p21"/>
            <p:cNvSpPr/>
            <p:nvPr/>
          </p:nvSpPr>
          <p:spPr>
            <a:xfrm>
              <a:off x="5365925" y="1166475"/>
              <a:ext cx="60425" cy="60875"/>
            </a:xfrm>
            <a:custGeom>
              <a:avLst/>
              <a:gdLst/>
              <a:ahLst/>
              <a:cxnLst/>
              <a:rect l="l" t="t" r="r" b="b"/>
              <a:pathLst>
                <a:path w="2417" h="2435" extrusionOk="0">
                  <a:moveTo>
                    <a:pt x="1107" y="1"/>
                  </a:moveTo>
                  <a:lnTo>
                    <a:pt x="997" y="19"/>
                  </a:lnTo>
                  <a:lnTo>
                    <a:pt x="868" y="56"/>
                  </a:lnTo>
                  <a:lnTo>
                    <a:pt x="757" y="93"/>
                  </a:lnTo>
                  <a:lnTo>
                    <a:pt x="646" y="148"/>
                  </a:lnTo>
                  <a:lnTo>
                    <a:pt x="554" y="203"/>
                  </a:lnTo>
                  <a:lnTo>
                    <a:pt x="462" y="277"/>
                  </a:lnTo>
                  <a:lnTo>
                    <a:pt x="370" y="351"/>
                  </a:lnTo>
                  <a:lnTo>
                    <a:pt x="278" y="443"/>
                  </a:lnTo>
                  <a:lnTo>
                    <a:pt x="204" y="535"/>
                  </a:lnTo>
                  <a:lnTo>
                    <a:pt x="148" y="627"/>
                  </a:lnTo>
                  <a:lnTo>
                    <a:pt x="93" y="738"/>
                  </a:lnTo>
                  <a:lnTo>
                    <a:pt x="56" y="849"/>
                  </a:lnTo>
                  <a:lnTo>
                    <a:pt x="19" y="978"/>
                  </a:lnTo>
                  <a:lnTo>
                    <a:pt x="1" y="1088"/>
                  </a:lnTo>
                  <a:lnTo>
                    <a:pt x="1" y="1217"/>
                  </a:lnTo>
                  <a:lnTo>
                    <a:pt x="1" y="1328"/>
                  </a:lnTo>
                  <a:lnTo>
                    <a:pt x="19" y="1457"/>
                  </a:lnTo>
                  <a:lnTo>
                    <a:pt x="38" y="1568"/>
                  </a:lnTo>
                  <a:lnTo>
                    <a:pt x="93" y="1678"/>
                  </a:lnTo>
                  <a:lnTo>
                    <a:pt x="204" y="1881"/>
                  </a:lnTo>
                  <a:lnTo>
                    <a:pt x="351" y="2066"/>
                  </a:lnTo>
                  <a:lnTo>
                    <a:pt x="517" y="2213"/>
                  </a:lnTo>
                  <a:lnTo>
                    <a:pt x="720" y="2324"/>
                  </a:lnTo>
                  <a:lnTo>
                    <a:pt x="831" y="2361"/>
                  </a:lnTo>
                  <a:lnTo>
                    <a:pt x="941" y="2397"/>
                  </a:lnTo>
                  <a:lnTo>
                    <a:pt x="1052" y="2416"/>
                  </a:lnTo>
                  <a:lnTo>
                    <a:pt x="1181" y="2434"/>
                  </a:lnTo>
                  <a:lnTo>
                    <a:pt x="1292" y="2434"/>
                  </a:lnTo>
                  <a:lnTo>
                    <a:pt x="1421" y="2416"/>
                  </a:lnTo>
                  <a:lnTo>
                    <a:pt x="1531" y="2379"/>
                  </a:lnTo>
                  <a:lnTo>
                    <a:pt x="1660" y="2342"/>
                  </a:lnTo>
                  <a:lnTo>
                    <a:pt x="1753" y="2287"/>
                  </a:lnTo>
                  <a:lnTo>
                    <a:pt x="1863" y="2232"/>
                  </a:lnTo>
                  <a:lnTo>
                    <a:pt x="1955" y="2158"/>
                  </a:lnTo>
                  <a:lnTo>
                    <a:pt x="2048" y="2084"/>
                  </a:lnTo>
                  <a:lnTo>
                    <a:pt x="2121" y="1992"/>
                  </a:lnTo>
                  <a:lnTo>
                    <a:pt x="2195" y="1900"/>
                  </a:lnTo>
                  <a:lnTo>
                    <a:pt x="2269" y="1789"/>
                  </a:lnTo>
                  <a:lnTo>
                    <a:pt x="2324" y="1697"/>
                  </a:lnTo>
                  <a:lnTo>
                    <a:pt x="2361" y="1586"/>
                  </a:lnTo>
                  <a:lnTo>
                    <a:pt x="2398" y="1457"/>
                  </a:lnTo>
                  <a:lnTo>
                    <a:pt x="2416" y="1346"/>
                  </a:lnTo>
                  <a:lnTo>
                    <a:pt x="2416" y="1217"/>
                  </a:lnTo>
                  <a:lnTo>
                    <a:pt x="2416" y="1107"/>
                  </a:lnTo>
                  <a:lnTo>
                    <a:pt x="2398" y="978"/>
                  </a:lnTo>
                  <a:lnTo>
                    <a:pt x="2361" y="867"/>
                  </a:lnTo>
                  <a:lnTo>
                    <a:pt x="2324" y="756"/>
                  </a:lnTo>
                  <a:lnTo>
                    <a:pt x="2214" y="554"/>
                  </a:lnTo>
                  <a:lnTo>
                    <a:pt x="2066" y="369"/>
                  </a:lnTo>
                  <a:lnTo>
                    <a:pt x="1900" y="222"/>
                  </a:lnTo>
                  <a:lnTo>
                    <a:pt x="1697" y="111"/>
                  </a:lnTo>
                  <a:lnTo>
                    <a:pt x="1587" y="74"/>
                  </a:lnTo>
                  <a:lnTo>
                    <a:pt x="1476" y="37"/>
                  </a:lnTo>
                  <a:lnTo>
                    <a:pt x="1347" y="19"/>
                  </a:lnTo>
                  <a:lnTo>
                    <a:pt x="12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1" name="Google Shape;5171;p21"/>
            <p:cNvSpPr/>
            <p:nvPr/>
          </p:nvSpPr>
          <p:spPr>
            <a:xfrm>
              <a:off x="5657250" y="1380825"/>
              <a:ext cx="59950" cy="59950"/>
            </a:xfrm>
            <a:custGeom>
              <a:avLst/>
              <a:gdLst/>
              <a:ahLst/>
              <a:cxnLst/>
              <a:rect l="l" t="t" r="r" b="b"/>
              <a:pathLst>
                <a:path w="2398" h="2398" extrusionOk="0">
                  <a:moveTo>
                    <a:pt x="1181" y="0"/>
                  </a:moveTo>
                  <a:lnTo>
                    <a:pt x="1052" y="19"/>
                  </a:lnTo>
                  <a:lnTo>
                    <a:pt x="941" y="37"/>
                  </a:lnTo>
                  <a:lnTo>
                    <a:pt x="831" y="74"/>
                  </a:lnTo>
                  <a:lnTo>
                    <a:pt x="720" y="111"/>
                  </a:lnTo>
                  <a:lnTo>
                    <a:pt x="609" y="166"/>
                  </a:lnTo>
                  <a:lnTo>
                    <a:pt x="517" y="222"/>
                  </a:lnTo>
                  <a:lnTo>
                    <a:pt x="333" y="369"/>
                  </a:lnTo>
                  <a:lnTo>
                    <a:pt x="204" y="553"/>
                  </a:lnTo>
                  <a:lnTo>
                    <a:pt x="130" y="646"/>
                  </a:lnTo>
                  <a:lnTo>
                    <a:pt x="93" y="756"/>
                  </a:lnTo>
                  <a:lnTo>
                    <a:pt x="56" y="867"/>
                  </a:lnTo>
                  <a:lnTo>
                    <a:pt x="19" y="977"/>
                  </a:lnTo>
                  <a:lnTo>
                    <a:pt x="1" y="1088"/>
                  </a:lnTo>
                  <a:lnTo>
                    <a:pt x="1" y="1217"/>
                  </a:lnTo>
                  <a:lnTo>
                    <a:pt x="1" y="1346"/>
                  </a:lnTo>
                  <a:lnTo>
                    <a:pt x="19" y="1457"/>
                  </a:lnTo>
                  <a:lnTo>
                    <a:pt x="56" y="1568"/>
                  </a:lnTo>
                  <a:lnTo>
                    <a:pt x="93" y="1678"/>
                  </a:lnTo>
                  <a:lnTo>
                    <a:pt x="148" y="1789"/>
                  </a:lnTo>
                  <a:lnTo>
                    <a:pt x="222" y="1881"/>
                  </a:lnTo>
                  <a:lnTo>
                    <a:pt x="370" y="2065"/>
                  </a:lnTo>
                  <a:lnTo>
                    <a:pt x="536" y="2213"/>
                  </a:lnTo>
                  <a:lnTo>
                    <a:pt x="646" y="2268"/>
                  </a:lnTo>
                  <a:lnTo>
                    <a:pt x="738" y="2305"/>
                  </a:lnTo>
                  <a:lnTo>
                    <a:pt x="849" y="2360"/>
                  </a:lnTo>
                  <a:lnTo>
                    <a:pt x="978" y="2379"/>
                  </a:lnTo>
                  <a:lnTo>
                    <a:pt x="1089" y="2397"/>
                  </a:lnTo>
                  <a:lnTo>
                    <a:pt x="1328" y="2397"/>
                  </a:lnTo>
                  <a:lnTo>
                    <a:pt x="1457" y="2379"/>
                  </a:lnTo>
                  <a:lnTo>
                    <a:pt x="1568" y="2342"/>
                  </a:lnTo>
                  <a:lnTo>
                    <a:pt x="1679" y="2305"/>
                  </a:lnTo>
                  <a:lnTo>
                    <a:pt x="1771" y="2250"/>
                  </a:lnTo>
                  <a:lnTo>
                    <a:pt x="1882" y="2194"/>
                  </a:lnTo>
                  <a:lnTo>
                    <a:pt x="2047" y="2047"/>
                  </a:lnTo>
                  <a:lnTo>
                    <a:pt x="2195" y="1863"/>
                  </a:lnTo>
                  <a:lnTo>
                    <a:pt x="2250" y="1770"/>
                  </a:lnTo>
                  <a:lnTo>
                    <a:pt x="2306" y="1660"/>
                  </a:lnTo>
                  <a:lnTo>
                    <a:pt x="2342" y="1549"/>
                  </a:lnTo>
                  <a:lnTo>
                    <a:pt x="2379" y="1438"/>
                  </a:lnTo>
                  <a:lnTo>
                    <a:pt x="2398" y="1309"/>
                  </a:lnTo>
                  <a:lnTo>
                    <a:pt x="2398" y="1199"/>
                  </a:lnTo>
                  <a:lnTo>
                    <a:pt x="2379" y="1070"/>
                  </a:lnTo>
                  <a:lnTo>
                    <a:pt x="2361" y="941"/>
                  </a:lnTo>
                  <a:lnTo>
                    <a:pt x="2342" y="830"/>
                  </a:lnTo>
                  <a:lnTo>
                    <a:pt x="2287" y="719"/>
                  </a:lnTo>
                  <a:lnTo>
                    <a:pt x="2250" y="627"/>
                  </a:lnTo>
                  <a:lnTo>
                    <a:pt x="2177" y="517"/>
                  </a:lnTo>
                  <a:lnTo>
                    <a:pt x="2029" y="351"/>
                  </a:lnTo>
                  <a:lnTo>
                    <a:pt x="1863"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2" name="Google Shape;5172;p21"/>
            <p:cNvSpPr/>
            <p:nvPr/>
          </p:nvSpPr>
          <p:spPr>
            <a:xfrm>
              <a:off x="5223975" y="1059075"/>
              <a:ext cx="58550" cy="58575"/>
            </a:xfrm>
            <a:custGeom>
              <a:avLst/>
              <a:gdLst/>
              <a:ahLst/>
              <a:cxnLst/>
              <a:rect l="l" t="t" r="r" b="b"/>
              <a:pathLst>
                <a:path w="2342" h="2343" extrusionOk="0">
                  <a:moveTo>
                    <a:pt x="1069" y="0"/>
                  </a:moveTo>
                  <a:lnTo>
                    <a:pt x="940" y="19"/>
                  </a:lnTo>
                  <a:lnTo>
                    <a:pt x="830" y="56"/>
                  </a:lnTo>
                  <a:lnTo>
                    <a:pt x="719" y="93"/>
                  </a:lnTo>
                  <a:lnTo>
                    <a:pt x="608" y="129"/>
                  </a:lnTo>
                  <a:lnTo>
                    <a:pt x="516" y="203"/>
                  </a:lnTo>
                  <a:lnTo>
                    <a:pt x="424" y="259"/>
                  </a:lnTo>
                  <a:lnTo>
                    <a:pt x="332" y="332"/>
                  </a:lnTo>
                  <a:lnTo>
                    <a:pt x="258" y="424"/>
                  </a:lnTo>
                  <a:lnTo>
                    <a:pt x="203" y="517"/>
                  </a:lnTo>
                  <a:lnTo>
                    <a:pt x="148" y="609"/>
                  </a:lnTo>
                  <a:lnTo>
                    <a:pt x="92" y="720"/>
                  </a:lnTo>
                  <a:lnTo>
                    <a:pt x="55" y="830"/>
                  </a:lnTo>
                  <a:lnTo>
                    <a:pt x="18" y="941"/>
                  </a:lnTo>
                  <a:lnTo>
                    <a:pt x="18" y="1070"/>
                  </a:lnTo>
                  <a:lnTo>
                    <a:pt x="0" y="1180"/>
                  </a:lnTo>
                  <a:lnTo>
                    <a:pt x="18" y="1310"/>
                  </a:lnTo>
                  <a:lnTo>
                    <a:pt x="37" y="1439"/>
                  </a:lnTo>
                  <a:lnTo>
                    <a:pt x="55" y="1549"/>
                  </a:lnTo>
                  <a:lnTo>
                    <a:pt x="111" y="1660"/>
                  </a:lnTo>
                  <a:lnTo>
                    <a:pt x="148" y="1770"/>
                  </a:lnTo>
                  <a:lnTo>
                    <a:pt x="221" y="1863"/>
                  </a:lnTo>
                  <a:lnTo>
                    <a:pt x="277" y="1955"/>
                  </a:lnTo>
                  <a:lnTo>
                    <a:pt x="369" y="2029"/>
                  </a:lnTo>
                  <a:lnTo>
                    <a:pt x="443" y="2102"/>
                  </a:lnTo>
                  <a:lnTo>
                    <a:pt x="535" y="2176"/>
                  </a:lnTo>
                  <a:lnTo>
                    <a:pt x="645" y="2231"/>
                  </a:lnTo>
                  <a:lnTo>
                    <a:pt x="738" y="2268"/>
                  </a:lnTo>
                  <a:lnTo>
                    <a:pt x="848" y="2305"/>
                  </a:lnTo>
                  <a:lnTo>
                    <a:pt x="977" y="2324"/>
                  </a:lnTo>
                  <a:lnTo>
                    <a:pt x="1088" y="2342"/>
                  </a:lnTo>
                  <a:lnTo>
                    <a:pt x="1346" y="2342"/>
                  </a:lnTo>
                  <a:lnTo>
                    <a:pt x="1457" y="2324"/>
                  </a:lnTo>
                  <a:lnTo>
                    <a:pt x="1567" y="2287"/>
                  </a:lnTo>
                  <a:lnTo>
                    <a:pt x="1678" y="2250"/>
                  </a:lnTo>
                  <a:lnTo>
                    <a:pt x="1862" y="2139"/>
                  </a:lnTo>
                  <a:lnTo>
                    <a:pt x="2028" y="1992"/>
                  </a:lnTo>
                  <a:lnTo>
                    <a:pt x="2176" y="1826"/>
                  </a:lnTo>
                  <a:lnTo>
                    <a:pt x="2268" y="1623"/>
                  </a:lnTo>
                  <a:lnTo>
                    <a:pt x="2305" y="1512"/>
                  </a:lnTo>
                  <a:lnTo>
                    <a:pt x="2323" y="1402"/>
                  </a:lnTo>
                  <a:lnTo>
                    <a:pt x="2342" y="1291"/>
                  </a:lnTo>
                  <a:lnTo>
                    <a:pt x="2342" y="1162"/>
                  </a:lnTo>
                  <a:lnTo>
                    <a:pt x="2342" y="1033"/>
                  </a:lnTo>
                  <a:lnTo>
                    <a:pt x="2323" y="922"/>
                  </a:lnTo>
                  <a:lnTo>
                    <a:pt x="2305" y="812"/>
                  </a:lnTo>
                  <a:lnTo>
                    <a:pt x="2249" y="701"/>
                  </a:lnTo>
                  <a:lnTo>
                    <a:pt x="2157" y="517"/>
                  </a:lnTo>
                  <a:lnTo>
                    <a:pt x="2010" y="332"/>
                  </a:lnTo>
                  <a:lnTo>
                    <a:pt x="1844" y="203"/>
                  </a:lnTo>
                  <a:lnTo>
                    <a:pt x="1641" y="93"/>
                  </a:lnTo>
                  <a:lnTo>
                    <a:pt x="1549" y="56"/>
                  </a:lnTo>
                  <a:lnTo>
                    <a:pt x="1420" y="19"/>
                  </a:lnTo>
                  <a:lnTo>
                    <a:pt x="1309" y="19"/>
                  </a:lnTo>
                  <a:lnTo>
                    <a:pt x="11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3" name="Google Shape;5173;p21"/>
            <p:cNvSpPr/>
            <p:nvPr/>
          </p:nvSpPr>
          <p:spPr>
            <a:xfrm>
              <a:off x="5027125" y="779725"/>
              <a:ext cx="58575" cy="58125"/>
            </a:xfrm>
            <a:custGeom>
              <a:avLst/>
              <a:gdLst/>
              <a:ahLst/>
              <a:cxnLst/>
              <a:rect l="l" t="t" r="r" b="b"/>
              <a:pathLst>
                <a:path w="2343" h="2325" extrusionOk="0">
                  <a:moveTo>
                    <a:pt x="1089" y="1"/>
                  </a:moveTo>
                  <a:lnTo>
                    <a:pt x="978" y="19"/>
                  </a:lnTo>
                  <a:lnTo>
                    <a:pt x="849" y="38"/>
                  </a:lnTo>
                  <a:lnTo>
                    <a:pt x="738" y="75"/>
                  </a:lnTo>
                  <a:lnTo>
                    <a:pt x="646" y="112"/>
                  </a:lnTo>
                  <a:lnTo>
                    <a:pt x="536" y="167"/>
                  </a:lnTo>
                  <a:lnTo>
                    <a:pt x="443" y="241"/>
                  </a:lnTo>
                  <a:lnTo>
                    <a:pt x="370" y="314"/>
                  </a:lnTo>
                  <a:lnTo>
                    <a:pt x="277" y="388"/>
                  </a:lnTo>
                  <a:lnTo>
                    <a:pt x="222" y="480"/>
                  </a:lnTo>
                  <a:lnTo>
                    <a:pt x="148" y="572"/>
                  </a:lnTo>
                  <a:lnTo>
                    <a:pt x="112" y="683"/>
                  </a:lnTo>
                  <a:lnTo>
                    <a:pt x="56" y="794"/>
                  </a:lnTo>
                  <a:lnTo>
                    <a:pt x="38" y="904"/>
                  </a:lnTo>
                  <a:lnTo>
                    <a:pt x="19" y="1015"/>
                  </a:lnTo>
                  <a:lnTo>
                    <a:pt x="1" y="1144"/>
                  </a:lnTo>
                  <a:lnTo>
                    <a:pt x="19" y="1273"/>
                  </a:lnTo>
                  <a:lnTo>
                    <a:pt x="19" y="1384"/>
                  </a:lnTo>
                  <a:lnTo>
                    <a:pt x="56" y="1494"/>
                  </a:lnTo>
                  <a:lnTo>
                    <a:pt x="93" y="1605"/>
                  </a:lnTo>
                  <a:lnTo>
                    <a:pt x="185" y="1808"/>
                  </a:lnTo>
                  <a:lnTo>
                    <a:pt x="333" y="1974"/>
                  </a:lnTo>
                  <a:lnTo>
                    <a:pt x="480" y="2121"/>
                  </a:lnTo>
                  <a:lnTo>
                    <a:pt x="683" y="2232"/>
                  </a:lnTo>
                  <a:lnTo>
                    <a:pt x="794" y="2269"/>
                  </a:lnTo>
                  <a:lnTo>
                    <a:pt x="904" y="2306"/>
                  </a:lnTo>
                  <a:lnTo>
                    <a:pt x="1015" y="2324"/>
                  </a:lnTo>
                  <a:lnTo>
                    <a:pt x="1255" y="2324"/>
                  </a:lnTo>
                  <a:lnTo>
                    <a:pt x="1384" y="2306"/>
                  </a:lnTo>
                  <a:lnTo>
                    <a:pt x="1494" y="2287"/>
                  </a:lnTo>
                  <a:lnTo>
                    <a:pt x="1605" y="2250"/>
                  </a:lnTo>
                  <a:lnTo>
                    <a:pt x="1716" y="2213"/>
                  </a:lnTo>
                  <a:lnTo>
                    <a:pt x="1808" y="2158"/>
                  </a:lnTo>
                  <a:lnTo>
                    <a:pt x="1900" y="2084"/>
                  </a:lnTo>
                  <a:lnTo>
                    <a:pt x="1992" y="2011"/>
                  </a:lnTo>
                  <a:lnTo>
                    <a:pt x="2066" y="1937"/>
                  </a:lnTo>
                  <a:lnTo>
                    <a:pt x="2140" y="1845"/>
                  </a:lnTo>
                  <a:lnTo>
                    <a:pt x="2195" y="1752"/>
                  </a:lnTo>
                  <a:lnTo>
                    <a:pt x="2250" y="1642"/>
                  </a:lnTo>
                  <a:lnTo>
                    <a:pt x="2287" y="1531"/>
                  </a:lnTo>
                  <a:lnTo>
                    <a:pt x="2324" y="1421"/>
                  </a:lnTo>
                  <a:lnTo>
                    <a:pt x="2343" y="1310"/>
                  </a:lnTo>
                  <a:lnTo>
                    <a:pt x="2343" y="1181"/>
                  </a:lnTo>
                  <a:lnTo>
                    <a:pt x="2343" y="1052"/>
                  </a:lnTo>
                  <a:lnTo>
                    <a:pt x="2324" y="941"/>
                  </a:lnTo>
                  <a:lnTo>
                    <a:pt x="2287" y="831"/>
                  </a:lnTo>
                  <a:lnTo>
                    <a:pt x="2269" y="720"/>
                  </a:lnTo>
                  <a:lnTo>
                    <a:pt x="2158" y="517"/>
                  </a:lnTo>
                  <a:lnTo>
                    <a:pt x="2029" y="351"/>
                  </a:lnTo>
                  <a:lnTo>
                    <a:pt x="1863" y="204"/>
                  </a:lnTo>
                  <a:lnTo>
                    <a:pt x="1660" y="93"/>
                  </a:lnTo>
                  <a:lnTo>
                    <a:pt x="1568" y="56"/>
                  </a:lnTo>
                  <a:lnTo>
                    <a:pt x="1458"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4" name="Google Shape;5174;p21"/>
            <p:cNvSpPr/>
            <p:nvPr/>
          </p:nvSpPr>
          <p:spPr>
            <a:xfrm>
              <a:off x="4859350" y="340450"/>
              <a:ext cx="57650" cy="57650"/>
            </a:xfrm>
            <a:custGeom>
              <a:avLst/>
              <a:gdLst/>
              <a:ahLst/>
              <a:cxnLst/>
              <a:rect l="l" t="t" r="r" b="b"/>
              <a:pathLst>
                <a:path w="2306" h="2306" extrusionOk="0">
                  <a:moveTo>
                    <a:pt x="1051" y="0"/>
                  </a:moveTo>
                  <a:lnTo>
                    <a:pt x="941" y="19"/>
                  </a:lnTo>
                  <a:lnTo>
                    <a:pt x="830" y="37"/>
                  </a:lnTo>
                  <a:lnTo>
                    <a:pt x="720" y="74"/>
                  </a:lnTo>
                  <a:lnTo>
                    <a:pt x="517" y="166"/>
                  </a:lnTo>
                  <a:lnTo>
                    <a:pt x="351" y="314"/>
                  </a:lnTo>
                  <a:lnTo>
                    <a:pt x="203" y="480"/>
                  </a:lnTo>
                  <a:lnTo>
                    <a:pt x="93" y="664"/>
                  </a:lnTo>
                  <a:lnTo>
                    <a:pt x="56" y="775"/>
                  </a:lnTo>
                  <a:lnTo>
                    <a:pt x="19" y="885"/>
                  </a:lnTo>
                  <a:lnTo>
                    <a:pt x="0" y="996"/>
                  </a:lnTo>
                  <a:lnTo>
                    <a:pt x="0" y="1107"/>
                  </a:lnTo>
                  <a:lnTo>
                    <a:pt x="0" y="1236"/>
                  </a:lnTo>
                  <a:lnTo>
                    <a:pt x="19" y="1365"/>
                  </a:lnTo>
                  <a:lnTo>
                    <a:pt x="37" y="1475"/>
                  </a:lnTo>
                  <a:lnTo>
                    <a:pt x="74" y="1586"/>
                  </a:lnTo>
                  <a:lnTo>
                    <a:pt x="111" y="1697"/>
                  </a:lnTo>
                  <a:lnTo>
                    <a:pt x="166" y="1789"/>
                  </a:lnTo>
                  <a:lnTo>
                    <a:pt x="240" y="1881"/>
                  </a:lnTo>
                  <a:lnTo>
                    <a:pt x="314" y="1973"/>
                  </a:lnTo>
                  <a:lnTo>
                    <a:pt x="388" y="2047"/>
                  </a:lnTo>
                  <a:lnTo>
                    <a:pt x="480" y="2102"/>
                  </a:lnTo>
                  <a:lnTo>
                    <a:pt x="572" y="2176"/>
                  </a:lnTo>
                  <a:lnTo>
                    <a:pt x="683" y="2213"/>
                  </a:lnTo>
                  <a:lnTo>
                    <a:pt x="793" y="2250"/>
                  </a:lnTo>
                  <a:lnTo>
                    <a:pt x="904" y="2287"/>
                  </a:lnTo>
                  <a:lnTo>
                    <a:pt x="1033" y="2305"/>
                  </a:lnTo>
                  <a:lnTo>
                    <a:pt x="1273" y="2305"/>
                  </a:lnTo>
                  <a:lnTo>
                    <a:pt x="1383" y="2287"/>
                  </a:lnTo>
                  <a:lnTo>
                    <a:pt x="1494" y="2268"/>
                  </a:lnTo>
                  <a:lnTo>
                    <a:pt x="1605" y="2231"/>
                  </a:lnTo>
                  <a:lnTo>
                    <a:pt x="1807" y="2121"/>
                  </a:lnTo>
                  <a:lnTo>
                    <a:pt x="1973" y="1973"/>
                  </a:lnTo>
                  <a:lnTo>
                    <a:pt x="2102" y="1807"/>
                  </a:lnTo>
                  <a:lnTo>
                    <a:pt x="2213" y="1623"/>
                  </a:lnTo>
                  <a:lnTo>
                    <a:pt x="2250" y="1512"/>
                  </a:lnTo>
                  <a:lnTo>
                    <a:pt x="2287" y="1402"/>
                  </a:lnTo>
                  <a:lnTo>
                    <a:pt x="2305" y="1291"/>
                  </a:lnTo>
                  <a:lnTo>
                    <a:pt x="2305" y="1162"/>
                  </a:lnTo>
                  <a:lnTo>
                    <a:pt x="2305" y="1051"/>
                  </a:lnTo>
                  <a:lnTo>
                    <a:pt x="2287" y="922"/>
                  </a:lnTo>
                  <a:lnTo>
                    <a:pt x="2268" y="812"/>
                  </a:lnTo>
                  <a:lnTo>
                    <a:pt x="2231" y="701"/>
                  </a:lnTo>
                  <a:lnTo>
                    <a:pt x="2121" y="517"/>
                  </a:lnTo>
                  <a:lnTo>
                    <a:pt x="1992" y="332"/>
                  </a:lnTo>
                  <a:lnTo>
                    <a:pt x="1826" y="203"/>
                  </a:lnTo>
                  <a:lnTo>
                    <a:pt x="1623" y="92"/>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5" name="Google Shape;5175;p21"/>
            <p:cNvSpPr/>
            <p:nvPr/>
          </p:nvSpPr>
          <p:spPr>
            <a:xfrm>
              <a:off x="5158500" y="967800"/>
              <a:ext cx="58575" cy="59025"/>
            </a:xfrm>
            <a:custGeom>
              <a:avLst/>
              <a:gdLst/>
              <a:ahLst/>
              <a:cxnLst/>
              <a:rect l="l" t="t" r="r" b="b"/>
              <a:pathLst>
                <a:path w="2343" h="2361" extrusionOk="0">
                  <a:moveTo>
                    <a:pt x="1052" y="1"/>
                  </a:moveTo>
                  <a:lnTo>
                    <a:pt x="923" y="19"/>
                  </a:lnTo>
                  <a:lnTo>
                    <a:pt x="812" y="38"/>
                  </a:lnTo>
                  <a:lnTo>
                    <a:pt x="701" y="93"/>
                  </a:lnTo>
                  <a:lnTo>
                    <a:pt x="609" y="130"/>
                  </a:lnTo>
                  <a:lnTo>
                    <a:pt x="499" y="185"/>
                  </a:lnTo>
                  <a:lnTo>
                    <a:pt x="406" y="259"/>
                  </a:lnTo>
                  <a:lnTo>
                    <a:pt x="333" y="333"/>
                  </a:lnTo>
                  <a:lnTo>
                    <a:pt x="259" y="425"/>
                  </a:lnTo>
                  <a:lnTo>
                    <a:pt x="185" y="517"/>
                  </a:lnTo>
                  <a:lnTo>
                    <a:pt x="130" y="609"/>
                  </a:lnTo>
                  <a:lnTo>
                    <a:pt x="75" y="720"/>
                  </a:lnTo>
                  <a:lnTo>
                    <a:pt x="38" y="830"/>
                  </a:lnTo>
                  <a:lnTo>
                    <a:pt x="19" y="941"/>
                  </a:lnTo>
                  <a:lnTo>
                    <a:pt x="1" y="1052"/>
                  </a:lnTo>
                  <a:lnTo>
                    <a:pt x="1" y="1181"/>
                  </a:lnTo>
                  <a:lnTo>
                    <a:pt x="1" y="1310"/>
                  </a:lnTo>
                  <a:lnTo>
                    <a:pt x="19" y="1420"/>
                  </a:lnTo>
                  <a:lnTo>
                    <a:pt x="38" y="1531"/>
                  </a:lnTo>
                  <a:lnTo>
                    <a:pt x="75" y="1642"/>
                  </a:lnTo>
                  <a:lnTo>
                    <a:pt x="185" y="1826"/>
                  </a:lnTo>
                  <a:lnTo>
                    <a:pt x="333" y="2010"/>
                  </a:lnTo>
                  <a:lnTo>
                    <a:pt x="499" y="2139"/>
                  </a:lnTo>
                  <a:lnTo>
                    <a:pt x="683" y="2250"/>
                  </a:lnTo>
                  <a:lnTo>
                    <a:pt x="794" y="2287"/>
                  </a:lnTo>
                  <a:lnTo>
                    <a:pt x="904" y="2324"/>
                  </a:lnTo>
                  <a:lnTo>
                    <a:pt x="1015" y="2342"/>
                  </a:lnTo>
                  <a:lnTo>
                    <a:pt x="1144" y="2361"/>
                  </a:lnTo>
                  <a:lnTo>
                    <a:pt x="1255" y="2342"/>
                  </a:lnTo>
                  <a:lnTo>
                    <a:pt x="1384" y="2342"/>
                  </a:lnTo>
                  <a:lnTo>
                    <a:pt x="1494" y="2305"/>
                  </a:lnTo>
                  <a:lnTo>
                    <a:pt x="1605" y="2269"/>
                  </a:lnTo>
                  <a:lnTo>
                    <a:pt x="1716" y="2232"/>
                  </a:lnTo>
                  <a:lnTo>
                    <a:pt x="1808" y="2176"/>
                  </a:lnTo>
                  <a:lnTo>
                    <a:pt x="1900" y="2103"/>
                  </a:lnTo>
                  <a:lnTo>
                    <a:pt x="1992" y="2029"/>
                  </a:lnTo>
                  <a:lnTo>
                    <a:pt x="2066" y="1955"/>
                  </a:lnTo>
                  <a:lnTo>
                    <a:pt x="2140" y="1863"/>
                  </a:lnTo>
                  <a:lnTo>
                    <a:pt x="2195" y="1752"/>
                  </a:lnTo>
                  <a:lnTo>
                    <a:pt x="2250" y="1660"/>
                  </a:lnTo>
                  <a:lnTo>
                    <a:pt x="2287" y="1549"/>
                  </a:lnTo>
                  <a:lnTo>
                    <a:pt x="2324" y="1439"/>
                  </a:lnTo>
                  <a:lnTo>
                    <a:pt x="2342" y="1310"/>
                  </a:lnTo>
                  <a:lnTo>
                    <a:pt x="2342" y="1199"/>
                  </a:lnTo>
                  <a:lnTo>
                    <a:pt x="2342" y="1070"/>
                  </a:lnTo>
                  <a:lnTo>
                    <a:pt x="2324" y="941"/>
                  </a:lnTo>
                  <a:lnTo>
                    <a:pt x="2306" y="830"/>
                  </a:lnTo>
                  <a:lnTo>
                    <a:pt x="2269" y="720"/>
                  </a:lnTo>
                  <a:lnTo>
                    <a:pt x="2213" y="609"/>
                  </a:lnTo>
                  <a:lnTo>
                    <a:pt x="2158" y="517"/>
                  </a:lnTo>
                  <a:lnTo>
                    <a:pt x="2084" y="425"/>
                  </a:lnTo>
                  <a:lnTo>
                    <a:pt x="2011" y="333"/>
                  </a:lnTo>
                  <a:lnTo>
                    <a:pt x="1937" y="259"/>
                  </a:lnTo>
                  <a:lnTo>
                    <a:pt x="1845" y="203"/>
                  </a:lnTo>
                  <a:lnTo>
                    <a:pt x="1752" y="130"/>
                  </a:lnTo>
                  <a:lnTo>
                    <a:pt x="1642" y="93"/>
                  </a:lnTo>
                  <a:lnTo>
                    <a:pt x="1531" y="56"/>
                  </a:lnTo>
                  <a:lnTo>
                    <a:pt x="142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6" name="Google Shape;5176;p21"/>
            <p:cNvSpPr/>
            <p:nvPr/>
          </p:nvSpPr>
          <p:spPr>
            <a:xfrm>
              <a:off x="5432775" y="1261900"/>
              <a:ext cx="58100" cy="58100"/>
            </a:xfrm>
            <a:custGeom>
              <a:avLst/>
              <a:gdLst/>
              <a:ahLst/>
              <a:cxnLst/>
              <a:rect l="l" t="t" r="r" b="b"/>
              <a:pathLst>
                <a:path w="2324" h="2324" extrusionOk="0">
                  <a:moveTo>
                    <a:pt x="1070" y="0"/>
                  </a:moveTo>
                  <a:lnTo>
                    <a:pt x="941" y="19"/>
                  </a:lnTo>
                  <a:lnTo>
                    <a:pt x="830" y="56"/>
                  </a:lnTo>
                  <a:lnTo>
                    <a:pt x="720" y="92"/>
                  </a:lnTo>
                  <a:lnTo>
                    <a:pt x="609" y="129"/>
                  </a:lnTo>
                  <a:lnTo>
                    <a:pt x="517" y="185"/>
                  </a:lnTo>
                  <a:lnTo>
                    <a:pt x="425" y="258"/>
                  </a:lnTo>
                  <a:lnTo>
                    <a:pt x="332" y="332"/>
                  </a:lnTo>
                  <a:lnTo>
                    <a:pt x="259" y="406"/>
                  </a:lnTo>
                  <a:lnTo>
                    <a:pt x="185" y="498"/>
                  </a:lnTo>
                  <a:lnTo>
                    <a:pt x="130" y="609"/>
                  </a:lnTo>
                  <a:lnTo>
                    <a:pt x="93" y="701"/>
                  </a:lnTo>
                  <a:lnTo>
                    <a:pt x="56" y="811"/>
                  </a:lnTo>
                  <a:lnTo>
                    <a:pt x="19" y="922"/>
                  </a:lnTo>
                  <a:lnTo>
                    <a:pt x="0" y="1051"/>
                  </a:lnTo>
                  <a:lnTo>
                    <a:pt x="0" y="1180"/>
                  </a:lnTo>
                  <a:lnTo>
                    <a:pt x="0" y="1291"/>
                  </a:lnTo>
                  <a:lnTo>
                    <a:pt x="19" y="1420"/>
                  </a:lnTo>
                  <a:lnTo>
                    <a:pt x="56" y="1531"/>
                  </a:lnTo>
                  <a:lnTo>
                    <a:pt x="93" y="1641"/>
                  </a:lnTo>
                  <a:lnTo>
                    <a:pt x="185" y="1826"/>
                  </a:lnTo>
                  <a:lnTo>
                    <a:pt x="332" y="1992"/>
                  </a:lnTo>
                  <a:lnTo>
                    <a:pt x="498" y="2139"/>
                  </a:lnTo>
                  <a:lnTo>
                    <a:pt x="701" y="2231"/>
                  </a:lnTo>
                  <a:lnTo>
                    <a:pt x="812" y="2268"/>
                  </a:lnTo>
                  <a:lnTo>
                    <a:pt x="922" y="2305"/>
                  </a:lnTo>
                  <a:lnTo>
                    <a:pt x="1033" y="2323"/>
                  </a:lnTo>
                  <a:lnTo>
                    <a:pt x="1273" y="2323"/>
                  </a:lnTo>
                  <a:lnTo>
                    <a:pt x="1383" y="2305"/>
                  </a:lnTo>
                  <a:lnTo>
                    <a:pt x="1512" y="2287"/>
                  </a:lnTo>
                  <a:lnTo>
                    <a:pt x="1605" y="2250"/>
                  </a:lnTo>
                  <a:lnTo>
                    <a:pt x="1807" y="2139"/>
                  </a:lnTo>
                  <a:lnTo>
                    <a:pt x="1973" y="2010"/>
                  </a:lnTo>
                  <a:lnTo>
                    <a:pt x="2121" y="1844"/>
                  </a:lnTo>
                  <a:lnTo>
                    <a:pt x="2231" y="1641"/>
                  </a:lnTo>
                  <a:lnTo>
                    <a:pt x="2268" y="1531"/>
                  </a:lnTo>
                  <a:lnTo>
                    <a:pt x="2287" y="1420"/>
                  </a:lnTo>
                  <a:lnTo>
                    <a:pt x="2305" y="1309"/>
                  </a:lnTo>
                  <a:lnTo>
                    <a:pt x="2324" y="1180"/>
                  </a:lnTo>
                  <a:lnTo>
                    <a:pt x="2324" y="1070"/>
                  </a:lnTo>
                  <a:lnTo>
                    <a:pt x="2305" y="941"/>
                  </a:lnTo>
                  <a:lnTo>
                    <a:pt x="2268" y="830"/>
                  </a:lnTo>
                  <a:lnTo>
                    <a:pt x="2231" y="719"/>
                  </a:lnTo>
                  <a:lnTo>
                    <a:pt x="2139" y="535"/>
                  </a:lnTo>
                  <a:lnTo>
                    <a:pt x="2010" y="351"/>
                  </a:lnTo>
                  <a:lnTo>
                    <a:pt x="1844" y="203"/>
                  </a:lnTo>
                  <a:lnTo>
                    <a:pt x="1641" y="111"/>
                  </a:lnTo>
                  <a:lnTo>
                    <a:pt x="1531" y="56"/>
                  </a:lnTo>
                  <a:lnTo>
                    <a:pt x="1420" y="37"/>
                  </a:lnTo>
                  <a:lnTo>
                    <a:pt x="1310" y="19"/>
                  </a:lnTo>
                  <a:lnTo>
                    <a:pt x="11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7" name="Google Shape;5177;p21"/>
            <p:cNvSpPr/>
            <p:nvPr/>
          </p:nvSpPr>
          <p:spPr>
            <a:xfrm>
              <a:off x="4872725" y="259775"/>
              <a:ext cx="59475" cy="59500"/>
            </a:xfrm>
            <a:custGeom>
              <a:avLst/>
              <a:gdLst/>
              <a:ahLst/>
              <a:cxnLst/>
              <a:rect l="l" t="t" r="r" b="b"/>
              <a:pathLst>
                <a:path w="2379" h="2380" extrusionOk="0">
                  <a:moveTo>
                    <a:pt x="1033" y="1"/>
                  </a:moveTo>
                  <a:lnTo>
                    <a:pt x="922" y="19"/>
                  </a:lnTo>
                  <a:lnTo>
                    <a:pt x="811" y="56"/>
                  </a:lnTo>
                  <a:lnTo>
                    <a:pt x="701" y="93"/>
                  </a:lnTo>
                  <a:lnTo>
                    <a:pt x="590" y="148"/>
                  </a:lnTo>
                  <a:lnTo>
                    <a:pt x="498" y="203"/>
                  </a:lnTo>
                  <a:lnTo>
                    <a:pt x="332" y="351"/>
                  </a:lnTo>
                  <a:lnTo>
                    <a:pt x="185" y="535"/>
                  </a:lnTo>
                  <a:lnTo>
                    <a:pt x="129" y="646"/>
                  </a:lnTo>
                  <a:lnTo>
                    <a:pt x="74" y="738"/>
                  </a:lnTo>
                  <a:lnTo>
                    <a:pt x="37" y="849"/>
                  </a:lnTo>
                  <a:lnTo>
                    <a:pt x="19" y="959"/>
                  </a:lnTo>
                  <a:lnTo>
                    <a:pt x="0" y="1088"/>
                  </a:lnTo>
                  <a:lnTo>
                    <a:pt x="0" y="1218"/>
                  </a:lnTo>
                  <a:lnTo>
                    <a:pt x="0" y="1328"/>
                  </a:lnTo>
                  <a:lnTo>
                    <a:pt x="37" y="1457"/>
                  </a:lnTo>
                  <a:lnTo>
                    <a:pt x="55" y="1568"/>
                  </a:lnTo>
                  <a:lnTo>
                    <a:pt x="92" y="1678"/>
                  </a:lnTo>
                  <a:lnTo>
                    <a:pt x="148" y="1771"/>
                  </a:lnTo>
                  <a:lnTo>
                    <a:pt x="221" y="1881"/>
                  </a:lnTo>
                  <a:lnTo>
                    <a:pt x="369" y="2047"/>
                  </a:lnTo>
                  <a:lnTo>
                    <a:pt x="535" y="2176"/>
                  </a:lnTo>
                  <a:lnTo>
                    <a:pt x="645" y="2250"/>
                  </a:lnTo>
                  <a:lnTo>
                    <a:pt x="738" y="2287"/>
                  </a:lnTo>
                  <a:lnTo>
                    <a:pt x="848" y="2324"/>
                  </a:lnTo>
                  <a:lnTo>
                    <a:pt x="977" y="2361"/>
                  </a:lnTo>
                  <a:lnTo>
                    <a:pt x="1088" y="2361"/>
                  </a:lnTo>
                  <a:lnTo>
                    <a:pt x="1217" y="2379"/>
                  </a:lnTo>
                  <a:lnTo>
                    <a:pt x="1328" y="2361"/>
                  </a:lnTo>
                  <a:lnTo>
                    <a:pt x="1457" y="2342"/>
                  </a:lnTo>
                  <a:lnTo>
                    <a:pt x="1567" y="2305"/>
                  </a:lnTo>
                  <a:lnTo>
                    <a:pt x="1678" y="2268"/>
                  </a:lnTo>
                  <a:lnTo>
                    <a:pt x="1770" y="2213"/>
                  </a:lnTo>
                  <a:lnTo>
                    <a:pt x="1881" y="2158"/>
                  </a:lnTo>
                  <a:lnTo>
                    <a:pt x="2047" y="2010"/>
                  </a:lnTo>
                  <a:lnTo>
                    <a:pt x="2194" y="1826"/>
                  </a:lnTo>
                  <a:lnTo>
                    <a:pt x="2250" y="1734"/>
                  </a:lnTo>
                  <a:lnTo>
                    <a:pt x="2286" y="1623"/>
                  </a:lnTo>
                  <a:lnTo>
                    <a:pt x="2323" y="1513"/>
                  </a:lnTo>
                  <a:lnTo>
                    <a:pt x="2360" y="1402"/>
                  </a:lnTo>
                  <a:lnTo>
                    <a:pt x="2379" y="1273"/>
                  </a:lnTo>
                  <a:lnTo>
                    <a:pt x="2379" y="1162"/>
                  </a:lnTo>
                  <a:lnTo>
                    <a:pt x="2360" y="1033"/>
                  </a:lnTo>
                  <a:lnTo>
                    <a:pt x="2342" y="923"/>
                  </a:lnTo>
                  <a:lnTo>
                    <a:pt x="2305" y="812"/>
                  </a:lnTo>
                  <a:lnTo>
                    <a:pt x="2268" y="701"/>
                  </a:lnTo>
                  <a:lnTo>
                    <a:pt x="2213" y="591"/>
                  </a:lnTo>
                  <a:lnTo>
                    <a:pt x="2157" y="498"/>
                  </a:lnTo>
                  <a:lnTo>
                    <a:pt x="2010" y="332"/>
                  </a:lnTo>
                  <a:lnTo>
                    <a:pt x="1826" y="185"/>
                  </a:lnTo>
                  <a:lnTo>
                    <a:pt x="1733" y="130"/>
                  </a:lnTo>
                  <a:lnTo>
                    <a:pt x="1623" y="74"/>
                  </a:lnTo>
                  <a:lnTo>
                    <a:pt x="1512" y="37"/>
                  </a:lnTo>
                  <a:lnTo>
                    <a:pt x="140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8" name="Google Shape;5178;p21"/>
            <p:cNvSpPr/>
            <p:nvPr/>
          </p:nvSpPr>
          <p:spPr>
            <a:xfrm>
              <a:off x="6360675" y="1590550"/>
              <a:ext cx="40575" cy="57650"/>
            </a:xfrm>
            <a:custGeom>
              <a:avLst/>
              <a:gdLst/>
              <a:ahLst/>
              <a:cxnLst/>
              <a:rect l="l" t="t" r="r" b="b"/>
              <a:pathLst>
                <a:path w="1623" h="2306" extrusionOk="0">
                  <a:moveTo>
                    <a:pt x="1033" y="1"/>
                  </a:moveTo>
                  <a:lnTo>
                    <a:pt x="922" y="19"/>
                  </a:lnTo>
                  <a:lnTo>
                    <a:pt x="812" y="38"/>
                  </a:lnTo>
                  <a:lnTo>
                    <a:pt x="701" y="74"/>
                  </a:lnTo>
                  <a:lnTo>
                    <a:pt x="498" y="185"/>
                  </a:lnTo>
                  <a:lnTo>
                    <a:pt x="332" y="314"/>
                  </a:lnTo>
                  <a:lnTo>
                    <a:pt x="203" y="480"/>
                  </a:lnTo>
                  <a:lnTo>
                    <a:pt x="93" y="683"/>
                  </a:lnTo>
                  <a:lnTo>
                    <a:pt x="56" y="793"/>
                  </a:lnTo>
                  <a:lnTo>
                    <a:pt x="19" y="904"/>
                  </a:lnTo>
                  <a:lnTo>
                    <a:pt x="0" y="1015"/>
                  </a:lnTo>
                  <a:lnTo>
                    <a:pt x="0" y="1125"/>
                  </a:lnTo>
                  <a:lnTo>
                    <a:pt x="0" y="1254"/>
                  </a:lnTo>
                  <a:lnTo>
                    <a:pt x="19" y="1365"/>
                  </a:lnTo>
                  <a:lnTo>
                    <a:pt x="37" y="1476"/>
                  </a:lnTo>
                  <a:lnTo>
                    <a:pt x="74" y="1586"/>
                  </a:lnTo>
                  <a:lnTo>
                    <a:pt x="185" y="1789"/>
                  </a:lnTo>
                  <a:lnTo>
                    <a:pt x="314" y="1955"/>
                  </a:lnTo>
                  <a:lnTo>
                    <a:pt x="480" y="2103"/>
                  </a:lnTo>
                  <a:lnTo>
                    <a:pt x="683" y="2195"/>
                  </a:lnTo>
                  <a:lnTo>
                    <a:pt x="775" y="2250"/>
                  </a:lnTo>
                  <a:lnTo>
                    <a:pt x="885" y="2269"/>
                  </a:lnTo>
                  <a:lnTo>
                    <a:pt x="1015" y="2287"/>
                  </a:lnTo>
                  <a:lnTo>
                    <a:pt x="1125" y="2305"/>
                  </a:lnTo>
                  <a:lnTo>
                    <a:pt x="1254" y="2287"/>
                  </a:lnTo>
                  <a:lnTo>
                    <a:pt x="1383" y="2269"/>
                  </a:lnTo>
                  <a:lnTo>
                    <a:pt x="1512" y="2232"/>
                  </a:lnTo>
                  <a:lnTo>
                    <a:pt x="1623" y="2195"/>
                  </a:lnTo>
                  <a:lnTo>
                    <a:pt x="1623" y="111"/>
                  </a:lnTo>
                  <a:lnTo>
                    <a:pt x="1512" y="56"/>
                  </a:lnTo>
                  <a:lnTo>
                    <a:pt x="1402"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9" name="Google Shape;5179;p21"/>
            <p:cNvSpPr/>
            <p:nvPr/>
          </p:nvSpPr>
          <p:spPr>
            <a:xfrm>
              <a:off x="6280475" y="1575800"/>
              <a:ext cx="58100" cy="58100"/>
            </a:xfrm>
            <a:custGeom>
              <a:avLst/>
              <a:gdLst/>
              <a:ahLst/>
              <a:cxnLst/>
              <a:rect l="l" t="t" r="r" b="b"/>
              <a:pathLst>
                <a:path w="2324" h="2324" extrusionOk="0">
                  <a:moveTo>
                    <a:pt x="1125" y="1"/>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2"/>
                  </a:lnTo>
                  <a:lnTo>
                    <a:pt x="0" y="1181"/>
                  </a:lnTo>
                  <a:lnTo>
                    <a:pt x="0" y="1291"/>
                  </a:lnTo>
                  <a:lnTo>
                    <a:pt x="19" y="1402"/>
                  </a:lnTo>
                  <a:lnTo>
                    <a:pt x="37" y="1531"/>
                  </a:lnTo>
                  <a:lnTo>
                    <a:pt x="74" y="1623"/>
                  </a:lnTo>
                  <a:lnTo>
                    <a:pt x="185" y="1826"/>
                  </a:lnTo>
                  <a:lnTo>
                    <a:pt x="332" y="1992"/>
                  </a:lnTo>
                  <a:lnTo>
                    <a:pt x="498" y="2139"/>
                  </a:lnTo>
                  <a:lnTo>
                    <a:pt x="682" y="2232"/>
                  </a:lnTo>
                  <a:lnTo>
                    <a:pt x="793" y="2269"/>
                  </a:lnTo>
                  <a:lnTo>
                    <a:pt x="904" y="2305"/>
                  </a:lnTo>
                  <a:lnTo>
                    <a:pt x="1014" y="2324"/>
                  </a:lnTo>
                  <a:lnTo>
                    <a:pt x="1272" y="2324"/>
                  </a:lnTo>
                  <a:lnTo>
                    <a:pt x="1383" y="2305"/>
                  </a:lnTo>
                  <a:lnTo>
                    <a:pt x="1512" y="2287"/>
                  </a:lnTo>
                  <a:lnTo>
                    <a:pt x="1623" y="2232"/>
                  </a:lnTo>
                  <a:lnTo>
                    <a:pt x="1715" y="2195"/>
                  </a:lnTo>
                  <a:lnTo>
                    <a:pt x="1826" y="2139"/>
                  </a:lnTo>
                  <a:lnTo>
                    <a:pt x="1899" y="2066"/>
                  </a:lnTo>
                  <a:lnTo>
                    <a:pt x="1992" y="1992"/>
                  </a:lnTo>
                  <a:lnTo>
                    <a:pt x="2065" y="1900"/>
                  </a:lnTo>
                  <a:lnTo>
                    <a:pt x="2139" y="1808"/>
                  </a:lnTo>
                  <a:lnTo>
                    <a:pt x="2194" y="1715"/>
                  </a:lnTo>
                  <a:lnTo>
                    <a:pt x="2231" y="1605"/>
                  </a:lnTo>
                  <a:lnTo>
                    <a:pt x="2268" y="1494"/>
                  </a:lnTo>
                  <a:lnTo>
                    <a:pt x="2305" y="1383"/>
                  </a:lnTo>
                  <a:lnTo>
                    <a:pt x="2305" y="1254"/>
                  </a:lnTo>
                  <a:lnTo>
                    <a:pt x="2323" y="1125"/>
                  </a:lnTo>
                  <a:lnTo>
                    <a:pt x="2305" y="1015"/>
                  </a:lnTo>
                  <a:lnTo>
                    <a:pt x="2287" y="904"/>
                  </a:lnTo>
                  <a:lnTo>
                    <a:pt x="2250" y="793"/>
                  </a:lnTo>
                  <a:lnTo>
                    <a:pt x="2213" y="683"/>
                  </a:lnTo>
                  <a:lnTo>
                    <a:pt x="2102" y="480"/>
                  </a:lnTo>
                  <a:lnTo>
                    <a:pt x="1973" y="314"/>
                  </a:lnTo>
                  <a:lnTo>
                    <a:pt x="1789" y="185"/>
                  </a:lnTo>
                  <a:lnTo>
                    <a:pt x="1586" y="93"/>
                  </a:lnTo>
                  <a:lnTo>
                    <a:pt x="1494" y="56"/>
                  </a:lnTo>
                  <a:lnTo>
                    <a:pt x="1365" y="19"/>
                  </a:lnTo>
                  <a:lnTo>
                    <a:pt x="1254"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0" name="Google Shape;5180;p21"/>
            <p:cNvSpPr/>
            <p:nvPr/>
          </p:nvSpPr>
          <p:spPr>
            <a:xfrm>
              <a:off x="6200250" y="1561525"/>
              <a:ext cx="58125" cy="58550"/>
            </a:xfrm>
            <a:custGeom>
              <a:avLst/>
              <a:gdLst/>
              <a:ahLst/>
              <a:cxnLst/>
              <a:rect l="l" t="t" r="r" b="b"/>
              <a:pathLst>
                <a:path w="2325" h="2342" extrusionOk="0">
                  <a:moveTo>
                    <a:pt x="1015" y="0"/>
                  </a:moveTo>
                  <a:lnTo>
                    <a:pt x="904" y="37"/>
                  </a:lnTo>
                  <a:lnTo>
                    <a:pt x="794" y="55"/>
                  </a:lnTo>
                  <a:lnTo>
                    <a:pt x="683" y="92"/>
                  </a:lnTo>
                  <a:lnTo>
                    <a:pt x="499" y="203"/>
                  </a:lnTo>
                  <a:lnTo>
                    <a:pt x="333" y="350"/>
                  </a:lnTo>
                  <a:lnTo>
                    <a:pt x="185" y="516"/>
                  </a:lnTo>
                  <a:lnTo>
                    <a:pt x="93" y="701"/>
                  </a:lnTo>
                  <a:lnTo>
                    <a:pt x="56" y="811"/>
                  </a:lnTo>
                  <a:lnTo>
                    <a:pt x="19" y="922"/>
                  </a:lnTo>
                  <a:lnTo>
                    <a:pt x="1" y="1051"/>
                  </a:lnTo>
                  <a:lnTo>
                    <a:pt x="1" y="1162"/>
                  </a:lnTo>
                  <a:lnTo>
                    <a:pt x="1" y="1291"/>
                  </a:lnTo>
                  <a:lnTo>
                    <a:pt x="19" y="1401"/>
                  </a:lnTo>
                  <a:lnTo>
                    <a:pt x="56" y="1530"/>
                  </a:lnTo>
                  <a:lnTo>
                    <a:pt x="93" y="1641"/>
                  </a:lnTo>
                  <a:lnTo>
                    <a:pt x="130" y="1733"/>
                  </a:lnTo>
                  <a:lnTo>
                    <a:pt x="204" y="1844"/>
                  </a:lnTo>
                  <a:lnTo>
                    <a:pt x="259" y="1918"/>
                  </a:lnTo>
                  <a:lnTo>
                    <a:pt x="333" y="2010"/>
                  </a:lnTo>
                  <a:lnTo>
                    <a:pt x="425" y="2084"/>
                  </a:lnTo>
                  <a:lnTo>
                    <a:pt x="517" y="2157"/>
                  </a:lnTo>
                  <a:lnTo>
                    <a:pt x="609" y="2213"/>
                  </a:lnTo>
                  <a:lnTo>
                    <a:pt x="720" y="2249"/>
                  </a:lnTo>
                  <a:lnTo>
                    <a:pt x="831" y="2286"/>
                  </a:lnTo>
                  <a:lnTo>
                    <a:pt x="941" y="2323"/>
                  </a:lnTo>
                  <a:lnTo>
                    <a:pt x="1070" y="2323"/>
                  </a:lnTo>
                  <a:lnTo>
                    <a:pt x="1199" y="2342"/>
                  </a:lnTo>
                  <a:lnTo>
                    <a:pt x="1310" y="2323"/>
                  </a:lnTo>
                  <a:lnTo>
                    <a:pt x="1421" y="2305"/>
                  </a:lnTo>
                  <a:lnTo>
                    <a:pt x="1531" y="2286"/>
                  </a:lnTo>
                  <a:lnTo>
                    <a:pt x="1642" y="2231"/>
                  </a:lnTo>
                  <a:lnTo>
                    <a:pt x="1845" y="2139"/>
                  </a:lnTo>
                  <a:lnTo>
                    <a:pt x="2011" y="1991"/>
                  </a:lnTo>
                  <a:lnTo>
                    <a:pt x="2140" y="1825"/>
                  </a:lnTo>
                  <a:lnTo>
                    <a:pt x="2250" y="1623"/>
                  </a:lnTo>
                  <a:lnTo>
                    <a:pt x="2287" y="1512"/>
                  </a:lnTo>
                  <a:lnTo>
                    <a:pt x="2306" y="1401"/>
                  </a:lnTo>
                  <a:lnTo>
                    <a:pt x="2324" y="1291"/>
                  </a:lnTo>
                  <a:lnTo>
                    <a:pt x="2324" y="1162"/>
                  </a:lnTo>
                  <a:lnTo>
                    <a:pt x="2324" y="1051"/>
                  </a:lnTo>
                  <a:lnTo>
                    <a:pt x="2306" y="922"/>
                  </a:lnTo>
                  <a:lnTo>
                    <a:pt x="2287" y="811"/>
                  </a:lnTo>
                  <a:lnTo>
                    <a:pt x="2250" y="701"/>
                  </a:lnTo>
                  <a:lnTo>
                    <a:pt x="2195" y="590"/>
                  </a:lnTo>
                  <a:lnTo>
                    <a:pt x="2140" y="498"/>
                  </a:lnTo>
                  <a:lnTo>
                    <a:pt x="2066" y="406"/>
                  </a:lnTo>
                  <a:lnTo>
                    <a:pt x="1992" y="332"/>
                  </a:lnTo>
                  <a:lnTo>
                    <a:pt x="1900" y="258"/>
                  </a:lnTo>
                  <a:lnTo>
                    <a:pt x="1808" y="184"/>
                  </a:lnTo>
                  <a:lnTo>
                    <a:pt x="1716" y="129"/>
                  </a:lnTo>
                  <a:lnTo>
                    <a:pt x="1605" y="92"/>
                  </a:lnTo>
                  <a:lnTo>
                    <a:pt x="1494" y="55"/>
                  </a:lnTo>
                  <a:lnTo>
                    <a:pt x="1384" y="18"/>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1" name="Google Shape;5181;p21"/>
            <p:cNvSpPr/>
            <p:nvPr/>
          </p:nvSpPr>
          <p:spPr>
            <a:xfrm>
              <a:off x="4962150" y="685700"/>
              <a:ext cx="57625" cy="57650"/>
            </a:xfrm>
            <a:custGeom>
              <a:avLst/>
              <a:gdLst/>
              <a:ahLst/>
              <a:cxnLst/>
              <a:rect l="l" t="t" r="r" b="b"/>
              <a:pathLst>
                <a:path w="2305" h="2306" extrusionOk="0">
                  <a:moveTo>
                    <a:pt x="1125" y="0"/>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1"/>
                  </a:lnTo>
                  <a:lnTo>
                    <a:pt x="0" y="1181"/>
                  </a:lnTo>
                  <a:lnTo>
                    <a:pt x="0" y="1291"/>
                  </a:lnTo>
                  <a:lnTo>
                    <a:pt x="19" y="1402"/>
                  </a:lnTo>
                  <a:lnTo>
                    <a:pt x="55" y="1512"/>
                  </a:lnTo>
                  <a:lnTo>
                    <a:pt x="92" y="1623"/>
                  </a:lnTo>
                  <a:lnTo>
                    <a:pt x="148" y="1734"/>
                  </a:lnTo>
                  <a:lnTo>
                    <a:pt x="203" y="1826"/>
                  </a:lnTo>
                  <a:lnTo>
                    <a:pt x="332" y="1992"/>
                  </a:lnTo>
                  <a:lnTo>
                    <a:pt x="516" y="2121"/>
                  </a:lnTo>
                  <a:lnTo>
                    <a:pt x="701" y="2232"/>
                  </a:lnTo>
                  <a:lnTo>
                    <a:pt x="811" y="2268"/>
                  </a:lnTo>
                  <a:lnTo>
                    <a:pt x="922" y="2287"/>
                  </a:lnTo>
                  <a:lnTo>
                    <a:pt x="1051" y="2305"/>
                  </a:lnTo>
                  <a:lnTo>
                    <a:pt x="1291" y="2305"/>
                  </a:lnTo>
                  <a:lnTo>
                    <a:pt x="1401" y="2287"/>
                  </a:lnTo>
                  <a:lnTo>
                    <a:pt x="1512" y="2250"/>
                  </a:lnTo>
                  <a:lnTo>
                    <a:pt x="1623" y="2213"/>
                  </a:lnTo>
                  <a:lnTo>
                    <a:pt x="1807" y="2102"/>
                  </a:lnTo>
                  <a:lnTo>
                    <a:pt x="1973" y="1973"/>
                  </a:lnTo>
                  <a:lnTo>
                    <a:pt x="2121" y="1789"/>
                  </a:lnTo>
                  <a:lnTo>
                    <a:pt x="2213" y="1605"/>
                  </a:lnTo>
                  <a:lnTo>
                    <a:pt x="2250" y="1494"/>
                  </a:lnTo>
                  <a:lnTo>
                    <a:pt x="2286" y="1383"/>
                  </a:lnTo>
                  <a:lnTo>
                    <a:pt x="2305" y="1254"/>
                  </a:lnTo>
                  <a:lnTo>
                    <a:pt x="2305" y="1144"/>
                  </a:lnTo>
                  <a:lnTo>
                    <a:pt x="2286" y="1015"/>
                  </a:lnTo>
                  <a:lnTo>
                    <a:pt x="2268" y="904"/>
                  </a:lnTo>
                  <a:lnTo>
                    <a:pt x="2250" y="793"/>
                  </a:lnTo>
                  <a:lnTo>
                    <a:pt x="2213" y="683"/>
                  </a:lnTo>
                  <a:lnTo>
                    <a:pt x="2102" y="498"/>
                  </a:lnTo>
                  <a:lnTo>
                    <a:pt x="1955" y="332"/>
                  </a:lnTo>
                  <a:lnTo>
                    <a:pt x="1789" y="185"/>
                  </a:lnTo>
                  <a:lnTo>
                    <a:pt x="1586" y="93"/>
                  </a:lnTo>
                  <a:lnTo>
                    <a:pt x="1475" y="56"/>
                  </a:lnTo>
                  <a:lnTo>
                    <a:pt x="1365"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2" name="Google Shape;5182;p21"/>
            <p:cNvSpPr/>
            <p:nvPr/>
          </p:nvSpPr>
          <p:spPr>
            <a:xfrm>
              <a:off x="6120050" y="1547225"/>
              <a:ext cx="58575" cy="58575"/>
            </a:xfrm>
            <a:custGeom>
              <a:avLst/>
              <a:gdLst/>
              <a:ahLst/>
              <a:cxnLst/>
              <a:rect l="l" t="t" r="r" b="b"/>
              <a:pathLst>
                <a:path w="2343" h="2343" extrusionOk="0">
                  <a:moveTo>
                    <a:pt x="1052" y="0"/>
                  </a:moveTo>
                  <a:lnTo>
                    <a:pt x="923" y="19"/>
                  </a:lnTo>
                  <a:lnTo>
                    <a:pt x="812" y="56"/>
                  </a:lnTo>
                  <a:lnTo>
                    <a:pt x="701" y="93"/>
                  </a:lnTo>
                  <a:lnTo>
                    <a:pt x="591" y="148"/>
                  </a:lnTo>
                  <a:lnTo>
                    <a:pt x="499" y="203"/>
                  </a:lnTo>
                  <a:lnTo>
                    <a:pt x="406" y="277"/>
                  </a:lnTo>
                  <a:lnTo>
                    <a:pt x="333" y="351"/>
                  </a:lnTo>
                  <a:lnTo>
                    <a:pt x="259" y="425"/>
                  </a:lnTo>
                  <a:lnTo>
                    <a:pt x="185" y="517"/>
                  </a:lnTo>
                  <a:lnTo>
                    <a:pt x="130" y="627"/>
                  </a:lnTo>
                  <a:lnTo>
                    <a:pt x="93" y="738"/>
                  </a:lnTo>
                  <a:lnTo>
                    <a:pt x="56" y="849"/>
                  </a:lnTo>
                  <a:lnTo>
                    <a:pt x="19" y="959"/>
                  </a:lnTo>
                  <a:lnTo>
                    <a:pt x="1" y="1070"/>
                  </a:lnTo>
                  <a:lnTo>
                    <a:pt x="1" y="1199"/>
                  </a:lnTo>
                  <a:lnTo>
                    <a:pt x="19" y="1328"/>
                  </a:lnTo>
                  <a:lnTo>
                    <a:pt x="38" y="1439"/>
                  </a:lnTo>
                  <a:lnTo>
                    <a:pt x="56" y="1549"/>
                  </a:lnTo>
                  <a:lnTo>
                    <a:pt x="111" y="1660"/>
                  </a:lnTo>
                  <a:lnTo>
                    <a:pt x="222" y="1844"/>
                  </a:lnTo>
                  <a:lnTo>
                    <a:pt x="351" y="2010"/>
                  </a:lnTo>
                  <a:lnTo>
                    <a:pt x="535" y="2158"/>
                  </a:lnTo>
                  <a:lnTo>
                    <a:pt x="720" y="2250"/>
                  </a:lnTo>
                  <a:lnTo>
                    <a:pt x="830" y="2287"/>
                  </a:lnTo>
                  <a:lnTo>
                    <a:pt x="941" y="2324"/>
                  </a:lnTo>
                  <a:lnTo>
                    <a:pt x="1070" y="2342"/>
                  </a:lnTo>
                  <a:lnTo>
                    <a:pt x="1310" y="2342"/>
                  </a:lnTo>
                  <a:lnTo>
                    <a:pt x="1420" y="2324"/>
                  </a:lnTo>
                  <a:lnTo>
                    <a:pt x="1531" y="2287"/>
                  </a:lnTo>
                  <a:lnTo>
                    <a:pt x="1642" y="2250"/>
                  </a:lnTo>
                  <a:lnTo>
                    <a:pt x="1845" y="2139"/>
                  </a:lnTo>
                  <a:lnTo>
                    <a:pt x="2011" y="2010"/>
                  </a:lnTo>
                  <a:lnTo>
                    <a:pt x="2158" y="1844"/>
                  </a:lnTo>
                  <a:lnTo>
                    <a:pt x="2250" y="1641"/>
                  </a:lnTo>
                  <a:lnTo>
                    <a:pt x="2287" y="1531"/>
                  </a:lnTo>
                  <a:lnTo>
                    <a:pt x="2324" y="1420"/>
                  </a:lnTo>
                  <a:lnTo>
                    <a:pt x="2342" y="1310"/>
                  </a:lnTo>
                  <a:lnTo>
                    <a:pt x="2342" y="1199"/>
                  </a:lnTo>
                  <a:lnTo>
                    <a:pt x="2342" y="1070"/>
                  </a:lnTo>
                  <a:lnTo>
                    <a:pt x="2324" y="941"/>
                  </a:lnTo>
                  <a:lnTo>
                    <a:pt x="2306" y="830"/>
                  </a:lnTo>
                  <a:lnTo>
                    <a:pt x="2269" y="720"/>
                  </a:lnTo>
                  <a:lnTo>
                    <a:pt x="2213" y="609"/>
                  </a:lnTo>
                  <a:lnTo>
                    <a:pt x="2158" y="517"/>
                  </a:lnTo>
                  <a:lnTo>
                    <a:pt x="2103" y="425"/>
                  </a:lnTo>
                  <a:lnTo>
                    <a:pt x="2011" y="332"/>
                  </a:lnTo>
                  <a:lnTo>
                    <a:pt x="1937" y="259"/>
                  </a:lnTo>
                  <a:lnTo>
                    <a:pt x="1845" y="185"/>
                  </a:lnTo>
                  <a:lnTo>
                    <a:pt x="1752" y="130"/>
                  </a:lnTo>
                  <a:lnTo>
                    <a:pt x="1642" y="93"/>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3" name="Google Shape;5183;p21"/>
            <p:cNvSpPr/>
            <p:nvPr/>
          </p:nvSpPr>
          <p:spPr>
            <a:xfrm>
              <a:off x="6040300" y="1532925"/>
              <a:ext cx="58575" cy="58575"/>
            </a:xfrm>
            <a:custGeom>
              <a:avLst/>
              <a:gdLst/>
              <a:ahLst/>
              <a:cxnLst/>
              <a:rect l="l" t="t" r="r" b="b"/>
              <a:pathLst>
                <a:path w="2343" h="2343" extrusionOk="0">
                  <a:moveTo>
                    <a:pt x="1052" y="1"/>
                  </a:moveTo>
                  <a:lnTo>
                    <a:pt x="923" y="19"/>
                  </a:lnTo>
                  <a:lnTo>
                    <a:pt x="812" y="56"/>
                  </a:lnTo>
                  <a:lnTo>
                    <a:pt x="702" y="93"/>
                  </a:lnTo>
                  <a:lnTo>
                    <a:pt x="591" y="130"/>
                  </a:lnTo>
                  <a:lnTo>
                    <a:pt x="499" y="204"/>
                  </a:lnTo>
                  <a:lnTo>
                    <a:pt x="407" y="259"/>
                  </a:lnTo>
                  <a:lnTo>
                    <a:pt x="333" y="333"/>
                  </a:lnTo>
                  <a:lnTo>
                    <a:pt x="259" y="425"/>
                  </a:lnTo>
                  <a:lnTo>
                    <a:pt x="185" y="517"/>
                  </a:lnTo>
                  <a:lnTo>
                    <a:pt x="130" y="609"/>
                  </a:lnTo>
                  <a:lnTo>
                    <a:pt x="75" y="720"/>
                  </a:lnTo>
                  <a:lnTo>
                    <a:pt x="38" y="831"/>
                  </a:lnTo>
                  <a:lnTo>
                    <a:pt x="19" y="941"/>
                  </a:lnTo>
                  <a:lnTo>
                    <a:pt x="1" y="1070"/>
                  </a:lnTo>
                  <a:lnTo>
                    <a:pt x="1" y="1199"/>
                  </a:lnTo>
                  <a:lnTo>
                    <a:pt x="1" y="1310"/>
                  </a:lnTo>
                  <a:lnTo>
                    <a:pt x="19" y="1439"/>
                  </a:lnTo>
                  <a:lnTo>
                    <a:pt x="56" y="1550"/>
                  </a:lnTo>
                  <a:lnTo>
                    <a:pt x="93" y="1642"/>
                  </a:lnTo>
                  <a:lnTo>
                    <a:pt x="204" y="1845"/>
                  </a:lnTo>
                  <a:lnTo>
                    <a:pt x="351" y="2011"/>
                  </a:lnTo>
                  <a:lnTo>
                    <a:pt x="517" y="2158"/>
                  </a:lnTo>
                  <a:lnTo>
                    <a:pt x="720" y="2250"/>
                  </a:lnTo>
                  <a:lnTo>
                    <a:pt x="812" y="2287"/>
                  </a:lnTo>
                  <a:lnTo>
                    <a:pt x="923" y="2324"/>
                  </a:lnTo>
                  <a:lnTo>
                    <a:pt x="1052" y="2343"/>
                  </a:lnTo>
                  <a:lnTo>
                    <a:pt x="1292" y="2343"/>
                  </a:lnTo>
                  <a:lnTo>
                    <a:pt x="1421" y="2324"/>
                  </a:lnTo>
                  <a:lnTo>
                    <a:pt x="1531" y="2287"/>
                  </a:lnTo>
                  <a:lnTo>
                    <a:pt x="1642" y="2250"/>
                  </a:lnTo>
                  <a:lnTo>
                    <a:pt x="1753" y="2195"/>
                  </a:lnTo>
                  <a:lnTo>
                    <a:pt x="1845" y="2140"/>
                  </a:lnTo>
                  <a:lnTo>
                    <a:pt x="1937" y="2084"/>
                  </a:lnTo>
                  <a:lnTo>
                    <a:pt x="2011" y="1992"/>
                  </a:lnTo>
                  <a:lnTo>
                    <a:pt x="2084" y="1918"/>
                  </a:lnTo>
                  <a:lnTo>
                    <a:pt x="2158" y="1826"/>
                  </a:lnTo>
                  <a:lnTo>
                    <a:pt x="2214" y="1716"/>
                  </a:lnTo>
                  <a:lnTo>
                    <a:pt x="2269" y="1623"/>
                  </a:lnTo>
                  <a:lnTo>
                    <a:pt x="2306" y="1513"/>
                  </a:lnTo>
                  <a:lnTo>
                    <a:pt x="2324" y="1384"/>
                  </a:lnTo>
                  <a:lnTo>
                    <a:pt x="2343" y="1273"/>
                  </a:lnTo>
                  <a:lnTo>
                    <a:pt x="2343" y="1144"/>
                  </a:lnTo>
                  <a:lnTo>
                    <a:pt x="2343" y="1015"/>
                  </a:lnTo>
                  <a:lnTo>
                    <a:pt x="2324" y="904"/>
                  </a:lnTo>
                  <a:lnTo>
                    <a:pt x="2287" y="794"/>
                  </a:lnTo>
                  <a:lnTo>
                    <a:pt x="2250" y="683"/>
                  </a:lnTo>
                  <a:lnTo>
                    <a:pt x="2140" y="499"/>
                  </a:lnTo>
                  <a:lnTo>
                    <a:pt x="1992" y="333"/>
                  </a:lnTo>
                  <a:lnTo>
                    <a:pt x="1826" y="185"/>
                  </a:lnTo>
                  <a:lnTo>
                    <a:pt x="1624" y="93"/>
                  </a:lnTo>
                  <a:lnTo>
                    <a:pt x="1531" y="56"/>
                  </a:lnTo>
                  <a:lnTo>
                    <a:pt x="1421" y="19"/>
                  </a:ln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4" name="Google Shape;5184;p21"/>
            <p:cNvSpPr/>
            <p:nvPr/>
          </p:nvSpPr>
          <p:spPr>
            <a:xfrm>
              <a:off x="5963325" y="1518650"/>
              <a:ext cx="58575" cy="58550"/>
            </a:xfrm>
            <a:custGeom>
              <a:avLst/>
              <a:gdLst/>
              <a:ahLst/>
              <a:cxnLst/>
              <a:rect l="l" t="t" r="r" b="b"/>
              <a:pathLst>
                <a:path w="2343" h="2342" extrusionOk="0">
                  <a:moveTo>
                    <a:pt x="1052" y="0"/>
                  </a:moveTo>
                  <a:lnTo>
                    <a:pt x="941" y="19"/>
                  </a:lnTo>
                  <a:lnTo>
                    <a:pt x="830" y="56"/>
                  </a:lnTo>
                  <a:lnTo>
                    <a:pt x="720" y="92"/>
                  </a:lnTo>
                  <a:lnTo>
                    <a:pt x="517" y="185"/>
                  </a:lnTo>
                  <a:lnTo>
                    <a:pt x="351" y="314"/>
                  </a:lnTo>
                  <a:lnTo>
                    <a:pt x="204" y="480"/>
                  </a:lnTo>
                  <a:lnTo>
                    <a:pt x="93" y="682"/>
                  </a:lnTo>
                  <a:lnTo>
                    <a:pt x="56" y="793"/>
                  </a:lnTo>
                  <a:lnTo>
                    <a:pt x="38" y="904"/>
                  </a:lnTo>
                  <a:lnTo>
                    <a:pt x="19" y="1014"/>
                  </a:lnTo>
                  <a:lnTo>
                    <a:pt x="1" y="1125"/>
                  </a:lnTo>
                  <a:lnTo>
                    <a:pt x="1" y="1254"/>
                  </a:lnTo>
                  <a:lnTo>
                    <a:pt x="19" y="1383"/>
                  </a:lnTo>
                  <a:lnTo>
                    <a:pt x="38" y="1494"/>
                  </a:lnTo>
                  <a:lnTo>
                    <a:pt x="75" y="1604"/>
                  </a:lnTo>
                  <a:lnTo>
                    <a:pt x="130" y="1715"/>
                  </a:lnTo>
                  <a:lnTo>
                    <a:pt x="185" y="1807"/>
                  </a:lnTo>
                  <a:lnTo>
                    <a:pt x="240" y="1899"/>
                  </a:lnTo>
                  <a:lnTo>
                    <a:pt x="314" y="1992"/>
                  </a:lnTo>
                  <a:lnTo>
                    <a:pt x="406" y="2065"/>
                  </a:lnTo>
                  <a:lnTo>
                    <a:pt x="499" y="2139"/>
                  </a:lnTo>
                  <a:lnTo>
                    <a:pt x="591" y="2194"/>
                  </a:lnTo>
                  <a:lnTo>
                    <a:pt x="683" y="2250"/>
                  </a:lnTo>
                  <a:lnTo>
                    <a:pt x="794" y="2287"/>
                  </a:lnTo>
                  <a:lnTo>
                    <a:pt x="923" y="2305"/>
                  </a:lnTo>
                  <a:lnTo>
                    <a:pt x="1033" y="2323"/>
                  </a:lnTo>
                  <a:lnTo>
                    <a:pt x="1162" y="2342"/>
                  </a:lnTo>
                  <a:lnTo>
                    <a:pt x="1273" y="2323"/>
                  </a:lnTo>
                  <a:lnTo>
                    <a:pt x="1402" y="2323"/>
                  </a:lnTo>
                  <a:lnTo>
                    <a:pt x="1513" y="2287"/>
                  </a:lnTo>
                  <a:lnTo>
                    <a:pt x="1623" y="2250"/>
                  </a:lnTo>
                  <a:lnTo>
                    <a:pt x="1808" y="2158"/>
                  </a:lnTo>
                  <a:lnTo>
                    <a:pt x="1992" y="2010"/>
                  </a:lnTo>
                  <a:lnTo>
                    <a:pt x="2121" y="1844"/>
                  </a:lnTo>
                  <a:lnTo>
                    <a:pt x="2232" y="1660"/>
                  </a:lnTo>
                  <a:lnTo>
                    <a:pt x="2269" y="1549"/>
                  </a:lnTo>
                  <a:lnTo>
                    <a:pt x="2306" y="1438"/>
                  </a:lnTo>
                  <a:lnTo>
                    <a:pt x="2324" y="1328"/>
                  </a:lnTo>
                  <a:lnTo>
                    <a:pt x="2342" y="1217"/>
                  </a:lnTo>
                  <a:lnTo>
                    <a:pt x="2324" y="1088"/>
                  </a:lnTo>
                  <a:lnTo>
                    <a:pt x="2324" y="959"/>
                  </a:lnTo>
                  <a:lnTo>
                    <a:pt x="2287" y="848"/>
                  </a:lnTo>
                  <a:lnTo>
                    <a:pt x="2250" y="738"/>
                  </a:lnTo>
                  <a:lnTo>
                    <a:pt x="2213" y="627"/>
                  </a:lnTo>
                  <a:lnTo>
                    <a:pt x="2158" y="535"/>
                  </a:lnTo>
                  <a:lnTo>
                    <a:pt x="2084" y="443"/>
                  </a:lnTo>
                  <a:lnTo>
                    <a:pt x="2011" y="351"/>
                  </a:lnTo>
                  <a:lnTo>
                    <a:pt x="1937" y="277"/>
                  </a:lnTo>
                  <a:lnTo>
                    <a:pt x="1845"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5" name="Google Shape;5185;p21"/>
            <p:cNvSpPr/>
            <p:nvPr/>
          </p:nvSpPr>
          <p:spPr>
            <a:xfrm>
              <a:off x="5578425" y="1370675"/>
              <a:ext cx="57650" cy="57650"/>
            </a:xfrm>
            <a:custGeom>
              <a:avLst/>
              <a:gdLst/>
              <a:ahLst/>
              <a:cxnLst/>
              <a:rect l="l" t="t" r="r" b="b"/>
              <a:pathLst>
                <a:path w="2306" h="2306" extrusionOk="0">
                  <a:moveTo>
                    <a:pt x="1033" y="1"/>
                  </a:moveTo>
                  <a:lnTo>
                    <a:pt x="904" y="19"/>
                  </a:lnTo>
                  <a:lnTo>
                    <a:pt x="794" y="56"/>
                  </a:lnTo>
                  <a:lnTo>
                    <a:pt x="702" y="93"/>
                  </a:lnTo>
                  <a:lnTo>
                    <a:pt x="499" y="203"/>
                  </a:lnTo>
                  <a:lnTo>
                    <a:pt x="333" y="333"/>
                  </a:lnTo>
                  <a:lnTo>
                    <a:pt x="185" y="498"/>
                  </a:lnTo>
                  <a:lnTo>
                    <a:pt x="93" y="701"/>
                  </a:lnTo>
                  <a:lnTo>
                    <a:pt x="56" y="812"/>
                  </a:lnTo>
                  <a:lnTo>
                    <a:pt x="19" y="923"/>
                  </a:lnTo>
                  <a:lnTo>
                    <a:pt x="1" y="1033"/>
                  </a:lnTo>
                  <a:lnTo>
                    <a:pt x="1" y="1162"/>
                  </a:lnTo>
                  <a:lnTo>
                    <a:pt x="1" y="1273"/>
                  </a:lnTo>
                  <a:lnTo>
                    <a:pt x="19" y="1402"/>
                  </a:lnTo>
                  <a:lnTo>
                    <a:pt x="56" y="1513"/>
                  </a:lnTo>
                  <a:lnTo>
                    <a:pt x="93" y="1605"/>
                  </a:lnTo>
                  <a:lnTo>
                    <a:pt x="204" y="1808"/>
                  </a:lnTo>
                  <a:lnTo>
                    <a:pt x="333" y="1974"/>
                  </a:lnTo>
                  <a:lnTo>
                    <a:pt x="499" y="2121"/>
                  </a:lnTo>
                  <a:lnTo>
                    <a:pt x="702" y="2213"/>
                  </a:lnTo>
                  <a:lnTo>
                    <a:pt x="812" y="2250"/>
                  </a:lnTo>
                  <a:lnTo>
                    <a:pt x="923" y="2287"/>
                  </a:lnTo>
                  <a:lnTo>
                    <a:pt x="1033" y="2305"/>
                  </a:lnTo>
                  <a:lnTo>
                    <a:pt x="1273" y="2305"/>
                  </a:lnTo>
                  <a:lnTo>
                    <a:pt x="1402" y="2287"/>
                  </a:lnTo>
                  <a:lnTo>
                    <a:pt x="1513" y="2250"/>
                  </a:lnTo>
                  <a:lnTo>
                    <a:pt x="1605" y="2213"/>
                  </a:lnTo>
                  <a:lnTo>
                    <a:pt x="1808" y="2103"/>
                  </a:lnTo>
                  <a:lnTo>
                    <a:pt x="1974" y="1974"/>
                  </a:lnTo>
                  <a:lnTo>
                    <a:pt x="2121" y="1808"/>
                  </a:lnTo>
                  <a:lnTo>
                    <a:pt x="2214" y="1605"/>
                  </a:lnTo>
                  <a:lnTo>
                    <a:pt x="2250" y="1494"/>
                  </a:lnTo>
                  <a:lnTo>
                    <a:pt x="2287" y="1383"/>
                  </a:lnTo>
                  <a:lnTo>
                    <a:pt x="2306" y="1273"/>
                  </a:lnTo>
                  <a:lnTo>
                    <a:pt x="2306" y="1144"/>
                  </a:lnTo>
                  <a:lnTo>
                    <a:pt x="2306" y="1033"/>
                  </a:lnTo>
                  <a:lnTo>
                    <a:pt x="2287" y="904"/>
                  </a:lnTo>
                  <a:lnTo>
                    <a:pt x="2250" y="793"/>
                  </a:lnTo>
                  <a:lnTo>
                    <a:pt x="2214" y="701"/>
                  </a:lnTo>
                  <a:lnTo>
                    <a:pt x="2103" y="498"/>
                  </a:lnTo>
                  <a:lnTo>
                    <a:pt x="1974" y="333"/>
                  </a:lnTo>
                  <a:lnTo>
                    <a:pt x="1808" y="185"/>
                  </a:lnTo>
                  <a:lnTo>
                    <a:pt x="1605" y="93"/>
                  </a:lnTo>
                  <a:lnTo>
                    <a:pt x="1494" y="56"/>
                  </a:lnTo>
                  <a:lnTo>
                    <a:pt x="1384"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6" name="Google Shape;5186;p21"/>
            <p:cNvSpPr/>
            <p:nvPr/>
          </p:nvSpPr>
          <p:spPr>
            <a:xfrm>
              <a:off x="5883575" y="1504825"/>
              <a:ext cx="58125" cy="57625"/>
            </a:xfrm>
            <a:custGeom>
              <a:avLst/>
              <a:gdLst/>
              <a:ahLst/>
              <a:cxnLst/>
              <a:rect l="l" t="t" r="r" b="b"/>
              <a:pathLst>
                <a:path w="2325" h="2305" extrusionOk="0">
                  <a:moveTo>
                    <a:pt x="1034" y="0"/>
                  </a:moveTo>
                  <a:lnTo>
                    <a:pt x="923" y="19"/>
                  </a:lnTo>
                  <a:lnTo>
                    <a:pt x="812" y="55"/>
                  </a:lnTo>
                  <a:lnTo>
                    <a:pt x="702" y="92"/>
                  </a:lnTo>
                  <a:lnTo>
                    <a:pt x="499" y="185"/>
                  </a:lnTo>
                  <a:lnTo>
                    <a:pt x="333" y="332"/>
                  </a:lnTo>
                  <a:lnTo>
                    <a:pt x="204" y="498"/>
                  </a:lnTo>
                  <a:lnTo>
                    <a:pt x="93" y="682"/>
                  </a:lnTo>
                  <a:lnTo>
                    <a:pt x="56" y="793"/>
                  </a:lnTo>
                  <a:lnTo>
                    <a:pt x="38" y="904"/>
                  </a:lnTo>
                  <a:lnTo>
                    <a:pt x="19" y="1014"/>
                  </a:lnTo>
                  <a:lnTo>
                    <a:pt x="1" y="1143"/>
                  </a:lnTo>
                  <a:lnTo>
                    <a:pt x="19" y="1272"/>
                  </a:lnTo>
                  <a:lnTo>
                    <a:pt x="19" y="1383"/>
                  </a:lnTo>
                  <a:lnTo>
                    <a:pt x="56" y="1512"/>
                  </a:lnTo>
                  <a:lnTo>
                    <a:pt x="93" y="1604"/>
                  </a:lnTo>
                  <a:lnTo>
                    <a:pt x="148" y="1715"/>
                  </a:lnTo>
                  <a:lnTo>
                    <a:pt x="204" y="1807"/>
                  </a:lnTo>
                  <a:lnTo>
                    <a:pt x="278" y="1899"/>
                  </a:lnTo>
                  <a:lnTo>
                    <a:pt x="351" y="1991"/>
                  </a:lnTo>
                  <a:lnTo>
                    <a:pt x="425" y="2065"/>
                  </a:lnTo>
                  <a:lnTo>
                    <a:pt x="517" y="2121"/>
                  </a:lnTo>
                  <a:lnTo>
                    <a:pt x="609" y="2176"/>
                  </a:lnTo>
                  <a:lnTo>
                    <a:pt x="720" y="2231"/>
                  </a:lnTo>
                  <a:lnTo>
                    <a:pt x="831" y="2268"/>
                  </a:lnTo>
                  <a:lnTo>
                    <a:pt x="941" y="2286"/>
                  </a:lnTo>
                  <a:lnTo>
                    <a:pt x="1070" y="2305"/>
                  </a:lnTo>
                  <a:lnTo>
                    <a:pt x="1310" y="2305"/>
                  </a:lnTo>
                  <a:lnTo>
                    <a:pt x="1439" y="2286"/>
                  </a:lnTo>
                  <a:lnTo>
                    <a:pt x="1550" y="2250"/>
                  </a:lnTo>
                  <a:lnTo>
                    <a:pt x="1642" y="2213"/>
                  </a:lnTo>
                  <a:lnTo>
                    <a:pt x="1845" y="2102"/>
                  </a:lnTo>
                  <a:lnTo>
                    <a:pt x="2011" y="1955"/>
                  </a:lnTo>
                  <a:lnTo>
                    <a:pt x="2140" y="1789"/>
                  </a:lnTo>
                  <a:lnTo>
                    <a:pt x="2232" y="1586"/>
                  </a:lnTo>
                  <a:lnTo>
                    <a:pt x="2269" y="1475"/>
                  </a:lnTo>
                  <a:lnTo>
                    <a:pt x="2306" y="1365"/>
                  </a:lnTo>
                  <a:lnTo>
                    <a:pt x="2306" y="1254"/>
                  </a:lnTo>
                  <a:lnTo>
                    <a:pt x="2324" y="1125"/>
                  </a:lnTo>
                  <a:lnTo>
                    <a:pt x="2306" y="1014"/>
                  </a:lnTo>
                  <a:lnTo>
                    <a:pt x="2287" y="904"/>
                  </a:lnTo>
                  <a:lnTo>
                    <a:pt x="2269" y="793"/>
                  </a:lnTo>
                  <a:lnTo>
                    <a:pt x="2232" y="682"/>
                  </a:lnTo>
                  <a:lnTo>
                    <a:pt x="2121" y="480"/>
                  </a:lnTo>
                  <a:lnTo>
                    <a:pt x="1974" y="314"/>
                  </a:lnTo>
                  <a:lnTo>
                    <a:pt x="1808" y="185"/>
                  </a:lnTo>
                  <a:lnTo>
                    <a:pt x="1605" y="74"/>
                  </a:lnTo>
                  <a:lnTo>
                    <a:pt x="1513"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7" name="Google Shape;5187;p21"/>
            <p:cNvSpPr/>
            <p:nvPr/>
          </p:nvSpPr>
          <p:spPr>
            <a:xfrm>
              <a:off x="5092600" y="873300"/>
              <a:ext cx="59025" cy="59025"/>
            </a:xfrm>
            <a:custGeom>
              <a:avLst/>
              <a:gdLst/>
              <a:ahLst/>
              <a:cxnLst/>
              <a:rect l="l" t="t" r="r" b="b"/>
              <a:pathLst>
                <a:path w="2361" h="2361" extrusionOk="0">
                  <a:moveTo>
                    <a:pt x="1199" y="1"/>
                  </a:moveTo>
                  <a:lnTo>
                    <a:pt x="1070" y="19"/>
                  </a:lnTo>
                  <a:lnTo>
                    <a:pt x="959" y="19"/>
                  </a:lnTo>
                  <a:lnTo>
                    <a:pt x="848" y="56"/>
                  </a:lnTo>
                  <a:lnTo>
                    <a:pt x="738" y="93"/>
                  </a:lnTo>
                  <a:lnTo>
                    <a:pt x="535" y="185"/>
                  </a:lnTo>
                  <a:lnTo>
                    <a:pt x="369" y="333"/>
                  </a:lnTo>
                  <a:lnTo>
                    <a:pt x="221" y="499"/>
                  </a:lnTo>
                  <a:lnTo>
                    <a:pt x="111" y="683"/>
                  </a:lnTo>
                  <a:lnTo>
                    <a:pt x="74" y="794"/>
                  </a:lnTo>
                  <a:lnTo>
                    <a:pt x="37" y="904"/>
                  </a:lnTo>
                  <a:lnTo>
                    <a:pt x="19" y="1015"/>
                  </a:lnTo>
                  <a:lnTo>
                    <a:pt x="0" y="1126"/>
                  </a:lnTo>
                  <a:lnTo>
                    <a:pt x="0" y="1255"/>
                  </a:lnTo>
                  <a:lnTo>
                    <a:pt x="19" y="1384"/>
                  </a:lnTo>
                  <a:lnTo>
                    <a:pt x="37" y="1494"/>
                  </a:lnTo>
                  <a:lnTo>
                    <a:pt x="74" y="1605"/>
                  </a:lnTo>
                  <a:lnTo>
                    <a:pt x="129" y="1716"/>
                  </a:lnTo>
                  <a:lnTo>
                    <a:pt x="166" y="1808"/>
                  </a:lnTo>
                  <a:lnTo>
                    <a:pt x="240" y="1900"/>
                  </a:lnTo>
                  <a:lnTo>
                    <a:pt x="314" y="1992"/>
                  </a:lnTo>
                  <a:lnTo>
                    <a:pt x="387" y="2066"/>
                  </a:lnTo>
                  <a:lnTo>
                    <a:pt x="480" y="2140"/>
                  </a:lnTo>
                  <a:lnTo>
                    <a:pt x="572" y="2213"/>
                  </a:lnTo>
                  <a:lnTo>
                    <a:pt x="682" y="2250"/>
                  </a:lnTo>
                  <a:lnTo>
                    <a:pt x="793" y="2306"/>
                  </a:lnTo>
                  <a:lnTo>
                    <a:pt x="904" y="2342"/>
                  </a:lnTo>
                  <a:lnTo>
                    <a:pt x="1014" y="2361"/>
                  </a:lnTo>
                  <a:lnTo>
                    <a:pt x="1272" y="2361"/>
                  </a:lnTo>
                  <a:lnTo>
                    <a:pt x="1383" y="2342"/>
                  </a:lnTo>
                  <a:lnTo>
                    <a:pt x="1494" y="2324"/>
                  </a:lnTo>
                  <a:lnTo>
                    <a:pt x="1604" y="2287"/>
                  </a:lnTo>
                  <a:lnTo>
                    <a:pt x="1715" y="2250"/>
                  </a:lnTo>
                  <a:lnTo>
                    <a:pt x="1826" y="2177"/>
                  </a:lnTo>
                  <a:lnTo>
                    <a:pt x="1918" y="2121"/>
                  </a:lnTo>
                  <a:lnTo>
                    <a:pt x="1991" y="2047"/>
                  </a:lnTo>
                  <a:lnTo>
                    <a:pt x="2084" y="1974"/>
                  </a:lnTo>
                  <a:lnTo>
                    <a:pt x="2139" y="1882"/>
                  </a:lnTo>
                  <a:lnTo>
                    <a:pt x="2213" y="1789"/>
                  </a:lnTo>
                  <a:lnTo>
                    <a:pt x="2250" y="1679"/>
                  </a:lnTo>
                  <a:lnTo>
                    <a:pt x="2305" y="1568"/>
                  </a:lnTo>
                  <a:lnTo>
                    <a:pt x="2323" y="1457"/>
                  </a:lnTo>
                  <a:lnTo>
                    <a:pt x="2360" y="1328"/>
                  </a:lnTo>
                  <a:lnTo>
                    <a:pt x="2360" y="1218"/>
                  </a:lnTo>
                  <a:lnTo>
                    <a:pt x="2360" y="1089"/>
                  </a:lnTo>
                  <a:lnTo>
                    <a:pt x="2342" y="960"/>
                  </a:lnTo>
                  <a:lnTo>
                    <a:pt x="2323" y="849"/>
                  </a:lnTo>
                  <a:lnTo>
                    <a:pt x="2286" y="738"/>
                  </a:lnTo>
                  <a:lnTo>
                    <a:pt x="2231" y="628"/>
                  </a:lnTo>
                  <a:lnTo>
                    <a:pt x="2176" y="536"/>
                  </a:lnTo>
                  <a:lnTo>
                    <a:pt x="2102" y="443"/>
                  </a:lnTo>
                  <a:lnTo>
                    <a:pt x="2028" y="351"/>
                  </a:lnTo>
                  <a:lnTo>
                    <a:pt x="1955" y="277"/>
                  </a:lnTo>
                  <a:lnTo>
                    <a:pt x="1862" y="222"/>
                  </a:lnTo>
                  <a:lnTo>
                    <a:pt x="1770" y="148"/>
                  </a:lnTo>
                  <a:lnTo>
                    <a:pt x="1660" y="111"/>
                  </a:lnTo>
                  <a:lnTo>
                    <a:pt x="1549" y="56"/>
                  </a:lnTo>
                  <a:lnTo>
                    <a:pt x="1438" y="38"/>
                  </a:lnTo>
                  <a:lnTo>
                    <a:pt x="1309" y="19"/>
                  </a:lnTo>
                  <a:lnTo>
                    <a:pt x="11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8" name="Google Shape;5188;p21"/>
            <p:cNvSpPr/>
            <p:nvPr/>
          </p:nvSpPr>
          <p:spPr>
            <a:xfrm>
              <a:off x="5290350" y="1154025"/>
              <a:ext cx="57625" cy="57200"/>
            </a:xfrm>
            <a:custGeom>
              <a:avLst/>
              <a:gdLst/>
              <a:ahLst/>
              <a:cxnLst/>
              <a:rect l="l" t="t" r="r" b="b"/>
              <a:pathLst>
                <a:path w="2305" h="2288" extrusionOk="0">
                  <a:moveTo>
                    <a:pt x="1014" y="1"/>
                  </a:moveTo>
                  <a:lnTo>
                    <a:pt x="885" y="19"/>
                  </a:lnTo>
                  <a:lnTo>
                    <a:pt x="774" y="56"/>
                  </a:lnTo>
                  <a:lnTo>
                    <a:pt x="682" y="93"/>
                  </a:lnTo>
                  <a:lnTo>
                    <a:pt x="479" y="185"/>
                  </a:lnTo>
                  <a:lnTo>
                    <a:pt x="314" y="333"/>
                  </a:lnTo>
                  <a:lnTo>
                    <a:pt x="184" y="517"/>
                  </a:lnTo>
                  <a:lnTo>
                    <a:pt x="74" y="701"/>
                  </a:lnTo>
                  <a:lnTo>
                    <a:pt x="37" y="812"/>
                  </a:lnTo>
                  <a:lnTo>
                    <a:pt x="19" y="923"/>
                  </a:lnTo>
                  <a:lnTo>
                    <a:pt x="0" y="1052"/>
                  </a:lnTo>
                  <a:lnTo>
                    <a:pt x="0" y="1162"/>
                  </a:lnTo>
                  <a:lnTo>
                    <a:pt x="0" y="1291"/>
                  </a:lnTo>
                  <a:lnTo>
                    <a:pt x="19" y="1402"/>
                  </a:lnTo>
                  <a:lnTo>
                    <a:pt x="55" y="1513"/>
                  </a:lnTo>
                  <a:lnTo>
                    <a:pt x="92" y="1623"/>
                  </a:lnTo>
                  <a:lnTo>
                    <a:pt x="148" y="1715"/>
                  </a:lnTo>
                  <a:lnTo>
                    <a:pt x="203" y="1808"/>
                  </a:lnTo>
                  <a:lnTo>
                    <a:pt x="332" y="1974"/>
                  </a:lnTo>
                  <a:lnTo>
                    <a:pt x="516" y="2121"/>
                  </a:lnTo>
                  <a:lnTo>
                    <a:pt x="701" y="2213"/>
                  </a:lnTo>
                  <a:lnTo>
                    <a:pt x="811" y="2250"/>
                  </a:lnTo>
                  <a:lnTo>
                    <a:pt x="922" y="2269"/>
                  </a:lnTo>
                  <a:lnTo>
                    <a:pt x="1051" y="2287"/>
                  </a:lnTo>
                  <a:lnTo>
                    <a:pt x="1291" y="2287"/>
                  </a:lnTo>
                  <a:lnTo>
                    <a:pt x="1401" y="2269"/>
                  </a:lnTo>
                  <a:lnTo>
                    <a:pt x="1512" y="2232"/>
                  </a:lnTo>
                  <a:lnTo>
                    <a:pt x="1623" y="2195"/>
                  </a:lnTo>
                  <a:lnTo>
                    <a:pt x="1807" y="2103"/>
                  </a:lnTo>
                  <a:lnTo>
                    <a:pt x="1973" y="1955"/>
                  </a:lnTo>
                  <a:lnTo>
                    <a:pt x="2120" y="1789"/>
                  </a:lnTo>
                  <a:lnTo>
                    <a:pt x="2213" y="1586"/>
                  </a:lnTo>
                  <a:lnTo>
                    <a:pt x="2250" y="1476"/>
                  </a:lnTo>
                  <a:lnTo>
                    <a:pt x="2286" y="1365"/>
                  </a:lnTo>
                  <a:lnTo>
                    <a:pt x="2305" y="1236"/>
                  </a:lnTo>
                  <a:lnTo>
                    <a:pt x="2305" y="1125"/>
                  </a:lnTo>
                  <a:lnTo>
                    <a:pt x="2286" y="996"/>
                  </a:lnTo>
                  <a:lnTo>
                    <a:pt x="2268" y="886"/>
                  </a:lnTo>
                  <a:lnTo>
                    <a:pt x="2250" y="775"/>
                  </a:lnTo>
                  <a:lnTo>
                    <a:pt x="2213" y="664"/>
                  </a:lnTo>
                  <a:lnTo>
                    <a:pt x="2157" y="572"/>
                  </a:lnTo>
                  <a:lnTo>
                    <a:pt x="2102" y="480"/>
                  </a:lnTo>
                  <a:lnTo>
                    <a:pt x="1955" y="314"/>
                  </a:lnTo>
                  <a:lnTo>
                    <a:pt x="1789" y="167"/>
                  </a:lnTo>
                  <a:lnTo>
                    <a:pt x="1586" y="74"/>
                  </a:lnTo>
                  <a:lnTo>
                    <a:pt x="1475" y="38"/>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9" name="Google Shape;5189;p21"/>
            <p:cNvSpPr/>
            <p:nvPr/>
          </p:nvSpPr>
          <p:spPr>
            <a:xfrm>
              <a:off x="4910525" y="514225"/>
              <a:ext cx="58100" cy="58100"/>
            </a:xfrm>
            <a:custGeom>
              <a:avLst/>
              <a:gdLst/>
              <a:ahLst/>
              <a:cxnLst/>
              <a:rect l="l" t="t" r="r" b="b"/>
              <a:pathLst>
                <a:path w="2324" h="2324" extrusionOk="0">
                  <a:moveTo>
                    <a:pt x="1162" y="0"/>
                  </a:moveTo>
                  <a:lnTo>
                    <a:pt x="1051" y="19"/>
                  </a:lnTo>
                  <a:lnTo>
                    <a:pt x="922" y="19"/>
                  </a:lnTo>
                  <a:lnTo>
                    <a:pt x="811" y="56"/>
                  </a:lnTo>
                  <a:lnTo>
                    <a:pt x="701" y="93"/>
                  </a:lnTo>
                  <a:lnTo>
                    <a:pt x="590" y="148"/>
                  </a:lnTo>
                  <a:lnTo>
                    <a:pt x="498" y="203"/>
                  </a:lnTo>
                  <a:lnTo>
                    <a:pt x="406" y="277"/>
                  </a:lnTo>
                  <a:lnTo>
                    <a:pt x="314" y="351"/>
                  </a:lnTo>
                  <a:lnTo>
                    <a:pt x="240" y="425"/>
                  </a:lnTo>
                  <a:lnTo>
                    <a:pt x="184" y="517"/>
                  </a:lnTo>
                  <a:lnTo>
                    <a:pt x="129" y="627"/>
                  </a:lnTo>
                  <a:lnTo>
                    <a:pt x="74" y="720"/>
                  </a:lnTo>
                  <a:lnTo>
                    <a:pt x="37" y="830"/>
                  </a:lnTo>
                  <a:lnTo>
                    <a:pt x="19" y="959"/>
                  </a:lnTo>
                  <a:lnTo>
                    <a:pt x="0" y="1070"/>
                  </a:lnTo>
                  <a:lnTo>
                    <a:pt x="0" y="1199"/>
                  </a:lnTo>
                  <a:lnTo>
                    <a:pt x="0" y="1328"/>
                  </a:lnTo>
                  <a:lnTo>
                    <a:pt x="19" y="1439"/>
                  </a:lnTo>
                  <a:lnTo>
                    <a:pt x="55" y="1549"/>
                  </a:lnTo>
                  <a:lnTo>
                    <a:pt x="92" y="1660"/>
                  </a:lnTo>
                  <a:lnTo>
                    <a:pt x="203" y="1844"/>
                  </a:lnTo>
                  <a:lnTo>
                    <a:pt x="350" y="2010"/>
                  </a:lnTo>
                  <a:lnTo>
                    <a:pt x="516" y="2139"/>
                  </a:lnTo>
                  <a:lnTo>
                    <a:pt x="719" y="2250"/>
                  </a:lnTo>
                  <a:lnTo>
                    <a:pt x="830" y="2287"/>
                  </a:lnTo>
                  <a:lnTo>
                    <a:pt x="940" y="2305"/>
                  </a:lnTo>
                  <a:lnTo>
                    <a:pt x="1051" y="2324"/>
                  </a:lnTo>
                  <a:lnTo>
                    <a:pt x="1291" y="2324"/>
                  </a:lnTo>
                  <a:lnTo>
                    <a:pt x="1420" y="2305"/>
                  </a:lnTo>
                  <a:lnTo>
                    <a:pt x="1530" y="2268"/>
                  </a:lnTo>
                  <a:lnTo>
                    <a:pt x="1641" y="2231"/>
                  </a:lnTo>
                  <a:lnTo>
                    <a:pt x="1825" y="2121"/>
                  </a:lnTo>
                  <a:lnTo>
                    <a:pt x="1991" y="1992"/>
                  </a:lnTo>
                  <a:lnTo>
                    <a:pt x="2139" y="1826"/>
                  </a:lnTo>
                  <a:lnTo>
                    <a:pt x="2231" y="1623"/>
                  </a:lnTo>
                  <a:lnTo>
                    <a:pt x="2268" y="1512"/>
                  </a:lnTo>
                  <a:lnTo>
                    <a:pt x="2305" y="1402"/>
                  </a:lnTo>
                  <a:lnTo>
                    <a:pt x="2323" y="1291"/>
                  </a:lnTo>
                  <a:lnTo>
                    <a:pt x="2323" y="1162"/>
                  </a:lnTo>
                  <a:lnTo>
                    <a:pt x="2305" y="1033"/>
                  </a:lnTo>
                  <a:lnTo>
                    <a:pt x="2305" y="922"/>
                  </a:lnTo>
                  <a:lnTo>
                    <a:pt x="2268" y="812"/>
                  </a:lnTo>
                  <a:lnTo>
                    <a:pt x="2231" y="701"/>
                  </a:lnTo>
                  <a:lnTo>
                    <a:pt x="2120" y="517"/>
                  </a:lnTo>
                  <a:lnTo>
                    <a:pt x="1991" y="332"/>
                  </a:lnTo>
                  <a:lnTo>
                    <a:pt x="1825" y="203"/>
                  </a:lnTo>
                  <a:lnTo>
                    <a:pt x="1623" y="93"/>
                  </a:lnTo>
                  <a:lnTo>
                    <a:pt x="1512" y="56"/>
                  </a:lnTo>
                  <a:lnTo>
                    <a:pt x="1401" y="37"/>
                  </a:lnTo>
                  <a:lnTo>
                    <a:pt x="1291"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0" name="Google Shape;5190;p21"/>
            <p:cNvSpPr/>
            <p:nvPr/>
          </p:nvSpPr>
          <p:spPr>
            <a:xfrm>
              <a:off x="5724550" y="1476700"/>
              <a:ext cx="56725" cy="56725"/>
            </a:xfrm>
            <a:custGeom>
              <a:avLst/>
              <a:gdLst/>
              <a:ahLst/>
              <a:cxnLst/>
              <a:rect l="l" t="t" r="r" b="b"/>
              <a:pathLst>
                <a:path w="2269" h="2269" extrusionOk="0">
                  <a:moveTo>
                    <a:pt x="1052" y="0"/>
                  </a:moveTo>
                  <a:lnTo>
                    <a:pt x="941" y="19"/>
                  </a:lnTo>
                  <a:lnTo>
                    <a:pt x="849" y="37"/>
                  </a:lnTo>
                  <a:lnTo>
                    <a:pt x="738" y="74"/>
                  </a:lnTo>
                  <a:lnTo>
                    <a:pt x="536" y="166"/>
                  </a:lnTo>
                  <a:lnTo>
                    <a:pt x="370" y="295"/>
                  </a:lnTo>
                  <a:lnTo>
                    <a:pt x="222" y="461"/>
                  </a:lnTo>
                  <a:lnTo>
                    <a:pt x="111" y="646"/>
                  </a:lnTo>
                  <a:lnTo>
                    <a:pt x="38" y="867"/>
                  </a:lnTo>
                  <a:lnTo>
                    <a:pt x="1" y="959"/>
                  </a:lnTo>
                  <a:lnTo>
                    <a:pt x="1" y="1088"/>
                  </a:lnTo>
                  <a:lnTo>
                    <a:pt x="1" y="1199"/>
                  </a:lnTo>
                  <a:lnTo>
                    <a:pt x="1" y="1310"/>
                  </a:lnTo>
                  <a:lnTo>
                    <a:pt x="38" y="1420"/>
                  </a:lnTo>
                  <a:lnTo>
                    <a:pt x="75" y="1531"/>
                  </a:lnTo>
                  <a:lnTo>
                    <a:pt x="111" y="1641"/>
                  </a:lnTo>
                  <a:lnTo>
                    <a:pt x="167" y="1734"/>
                  </a:lnTo>
                  <a:lnTo>
                    <a:pt x="314" y="1900"/>
                  </a:lnTo>
                  <a:lnTo>
                    <a:pt x="480" y="2065"/>
                  </a:lnTo>
                  <a:lnTo>
                    <a:pt x="572" y="2121"/>
                  </a:lnTo>
                  <a:lnTo>
                    <a:pt x="665" y="2176"/>
                  </a:lnTo>
                  <a:lnTo>
                    <a:pt x="775" y="2213"/>
                  </a:lnTo>
                  <a:lnTo>
                    <a:pt x="886" y="2250"/>
                  </a:lnTo>
                  <a:lnTo>
                    <a:pt x="996" y="2268"/>
                  </a:lnTo>
                  <a:lnTo>
                    <a:pt x="1236" y="2268"/>
                  </a:lnTo>
                  <a:lnTo>
                    <a:pt x="1347" y="2250"/>
                  </a:lnTo>
                  <a:lnTo>
                    <a:pt x="1550" y="2195"/>
                  </a:lnTo>
                  <a:lnTo>
                    <a:pt x="1752" y="2084"/>
                  </a:lnTo>
                  <a:lnTo>
                    <a:pt x="1918" y="1955"/>
                  </a:lnTo>
                  <a:lnTo>
                    <a:pt x="2066" y="1789"/>
                  </a:lnTo>
                  <a:lnTo>
                    <a:pt x="2158" y="1586"/>
                  </a:lnTo>
                  <a:lnTo>
                    <a:pt x="2232" y="1383"/>
                  </a:lnTo>
                  <a:lnTo>
                    <a:pt x="2250" y="1273"/>
                  </a:lnTo>
                  <a:lnTo>
                    <a:pt x="2269" y="1162"/>
                  </a:lnTo>
                  <a:lnTo>
                    <a:pt x="2269" y="1051"/>
                  </a:lnTo>
                  <a:lnTo>
                    <a:pt x="2250" y="941"/>
                  </a:lnTo>
                  <a:lnTo>
                    <a:pt x="2195" y="720"/>
                  </a:lnTo>
                  <a:lnTo>
                    <a:pt x="2084" y="535"/>
                  </a:lnTo>
                  <a:lnTo>
                    <a:pt x="1955" y="369"/>
                  </a:lnTo>
                  <a:lnTo>
                    <a:pt x="1789" y="222"/>
                  </a:lnTo>
                  <a:lnTo>
                    <a:pt x="1605" y="111"/>
                  </a:lnTo>
                  <a:lnTo>
                    <a:pt x="1402" y="37"/>
                  </a:lnTo>
                  <a:lnTo>
                    <a:pt x="1291"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1" name="Google Shape;5191;p21"/>
            <p:cNvSpPr/>
            <p:nvPr/>
          </p:nvSpPr>
          <p:spPr>
            <a:xfrm>
              <a:off x="5804300" y="1490525"/>
              <a:ext cx="57175" cy="57650"/>
            </a:xfrm>
            <a:custGeom>
              <a:avLst/>
              <a:gdLst/>
              <a:ahLst/>
              <a:cxnLst/>
              <a:rect l="l" t="t" r="r" b="b"/>
              <a:pathLst>
                <a:path w="2287" h="2306" extrusionOk="0">
                  <a:moveTo>
                    <a:pt x="1162" y="1"/>
                  </a:moveTo>
                  <a:lnTo>
                    <a:pt x="1033" y="19"/>
                  </a:lnTo>
                  <a:lnTo>
                    <a:pt x="923" y="37"/>
                  </a:lnTo>
                  <a:lnTo>
                    <a:pt x="812" y="56"/>
                  </a:lnTo>
                  <a:lnTo>
                    <a:pt x="701" y="93"/>
                  </a:lnTo>
                  <a:lnTo>
                    <a:pt x="498" y="203"/>
                  </a:lnTo>
                  <a:lnTo>
                    <a:pt x="333" y="332"/>
                  </a:lnTo>
                  <a:lnTo>
                    <a:pt x="185" y="498"/>
                  </a:lnTo>
                  <a:lnTo>
                    <a:pt x="130" y="591"/>
                  </a:lnTo>
                  <a:lnTo>
                    <a:pt x="74" y="701"/>
                  </a:lnTo>
                  <a:lnTo>
                    <a:pt x="37" y="812"/>
                  </a:lnTo>
                  <a:lnTo>
                    <a:pt x="19" y="922"/>
                  </a:lnTo>
                  <a:lnTo>
                    <a:pt x="1" y="1033"/>
                  </a:lnTo>
                  <a:lnTo>
                    <a:pt x="1" y="1144"/>
                  </a:lnTo>
                  <a:lnTo>
                    <a:pt x="1" y="1273"/>
                  </a:lnTo>
                  <a:lnTo>
                    <a:pt x="19" y="1383"/>
                  </a:lnTo>
                  <a:lnTo>
                    <a:pt x="74" y="1586"/>
                  </a:lnTo>
                  <a:lnTo>
                    <a:pt x="185" y="1789"/>
                  </a:lnTo>
                  <a:lnTo>
                    <a:pt x="314" y="1955"/>
                  </a:lnTo>
                  <a:lnTo>
                    <a:pt x="480" y="2084"/>
                  </a:lnTo>
                  <a:lnTo>
                    <a:pt x="664" y="2195"/>
                  </a:lnTo>
                  <a:lnTo>
                    <a:pt x="867" y="2268"/>
                  </a:lnTo>
                  <a:lnTo>
                    <a:pt x="978" y="2287"/>
                  </a:lnTo>
                  <a:lnTo>
                    <a:pt x="1088" y="2305"/>
                  </a:lnTo>
                  <a:lnTo>
                    <a:pt x="1218" y="2305"/>
                  </a:lnTo>
                  <a:lnTo>
                    <a:pt x="1328" y="2287"/>
                  </a:lnTo>
                  <a:lnTo>
                    <a:pt x="1439" y="2268"/>
                  </a:lnTo>
                  <a:lnTo>
                    <a:pt x="1549" y="2232"/>
                  </a:lnTo>
                  <a:lnTo>
                    <a:pt x="1752" y="2121"/>
                  </a:lnTo>
                  <a:lnTo>
                    <a:pt x="1918" y="1992"/>
                  </a:lnTo>
                  <a:lnTo>
                    <a:pt x="2066" y="1826"/>
                  </a:lnTo>
                  <a:lnTo>
                    <a:pt x="2121" y="1734"/>
                  </a:lnTo>
                  <a:lnTo>
                    <a:pt x="2176" y="1642"/>
                  </a:lnTo>
                  <a:lnTo>
                    <a:pt x="2213" y="1531"/>
                  </a:lnTo>
                  <a:lnTo>
                    <a:pt x="2250" y="1420"/>
                  </a:lnTo>
                  <a:lnTo>
                    <a:pt x="2269" y="1310"/>
                  </a:lnTo>
                  <a:lnTo>
                    <a:pt x="2287" y="1181"/>
                  </a:lnTo>
                  <a:lnTo>
                    <a:pt x="2287" y="1070"/>
                  </a:lnTo>
                  <a:lnTo>
                    <a:pt x="2269" y="941"/>
                  </a:lnTo>
                  <a:lnTo>
                    <a:pt x="2232" y="830"/>
                  </a:lnTo>
                  <a:lnTo>
                    <a:pt x="2195" y="738"/>
                  </a:lnTo>
                  <a:lnTo>
                    <a:pt x="2103" y="535"/>
                  </a:lnTo>
                  <a:lnTo>
                    <a:pt x="1973" y="351"/>
                  </a:lnTo>
                  <a:lnTo>
                    <a:pt x="1789" y="222"/>
                  </a:lnTo>
                  <a:lnTo>
                    <a:pt x="1605" y="111"/>
                  </a:lnTo>
                  <a:lnTo>
                    <a:pt x="1494" y="74"/>
                  </a:lnTo>
                  <a:lnTo>
                    <a:pt x="1383" y="37"/>
                  </a:lnTo>
                  <a:lnTo>
                    <a:pt x="1273" y="19"/>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2" name="Google Shape;5192;p21"/>
            <p:cNvSpPr/>
            <p:nvPr/>
          </p:nvSpPr>
          <p:spPr>
            <a:xfrm>
              <a:off x="4896675" y="594900"/>
              <a:ext cx="56725" cy="56725"/>
            </a:xfrm>
            <a:custGeom>
              <a:avLst/>
              <a:gdLst/>
              <a:ahLst/>
              <a:cxnLst/>
              <a:rect l="l" t="t" r="r" b="b"/>
              <a:pathLst>
                <a:path w="2269" h="2269" extrusionOk="0">
                  <a:moveTo>
                    <a:pt x="1052" y="0"/>
                  </a:moveTo>
                  <a:lnTo>
                    <a:pt x="941" y="19"/>
                  </a:lnTo>
                  <a:lnTo>
                    <a:pt x="738" y="92"/>
                  </a:lnTo>
                  <a:lnTo>
                    <a:pt x="536" y="185"/>
                  </a:lnTo>
                  <a:lnTo>
                    <a:pt x="370" y="314"/>
                  </a:lnTo>
                  <a:lnTo>
                    <a:pt x="222" y="480"/>
                  </a:lnTo>
                  <a:lnTo>
                    <a:pt x="112" y="664"/>
                  </a:lnTo>
                  <a:lnTo>
                    <a:pt x="38" y="885"/>
                  </a:lnTo>
                  <a:lnTo>
                    <a:pt x="19" y="996"/>
                  </a:lnTo>
                  <a:lnTo>
                    <a:pt x="1" y="1106"/>
                  </a:lnTo>
                  <a:lnTo>
                    <a:pt x="19" y="1217"/>
                  </a:lnTo>
                  <a:lnTo>
                    <a:pt x="19" y="1328"/>
                  </a:lnTo>
                  <a:lnTo>
                    <a:pt x="56" y="1438"/>
                  </a:lnTo>
                  <a:lnTo>
                    <a:pt x="93" y="1549"/>
                  </a:lnTo>
                  <a:lnTo>
                    <a:pt x="204" y="1733"/>
                  </a:lnTo>
                  <a:lnTo>
                    <a:pt x="333" y="1918"/>
                  </a:lnTo>
                  <a:lnTo>
                    <a:pt x="499" y="2065"/>
                  </a:lnTo>
                  <a:lnTo>
                    <a:pt x="702" y="2176"/>
                  </a:lnTo>
                  <a:lnTo>
                    <a:pt x="812" y="2213"/>
                  </a:lnTo>
                  <a:lnTo>
                    <a:pt x="923" y="2250"/>
                  </a:lnTo>
                  <a:lnTo>
                    <a:pt x="1033" y="2268"/>
                  </a:lnTo>
                  <a:lnTo>
                    <a:pt x="1255" y="2268"/>
                  </a:lnTo>
                  <a:lnTo>
                    <a:pt x="1365" y="2250"/>
                  </a:lnTo>
                  <a:lnTo>
                    <a:pt x="1568" y="2176"/>
                  </a:lnTo>
                  <a:lnTo>
                    <a:pt x="1771" y="2065"/>
                  </a:lnTo>
                  <a:lnTo>
                    <a:pt x="1937" y="1936"/>
                  </a:lnTo>
                  <a:lnTo>
                    <a:pt x="2066" y="1770"/>
                  </a:lnTo>
                  <a:lnTo>
                    <a:pt x="2177" y="1567"/>
                  </a:lnTo>
                  <a:lnTo>
                    <a:pt x="2250" y="1365"/>
                  </a:lnTo>
                  <a:lnTo>
                    <a:pt x="2269" y="1254"/>
                  </a:lnTo>
                  <a:lnTo>
                    <a:pt x="2269" y="1143"/>
                  </a:lnTo>
                  <a:lnTo>
                    <a:pt x="2269" y="1033"/>
                  </a:lnTo>
                  <a:lnTo>
                    <a:pt x="2250" y="922"/>
                  </a:lnTo>
                  <a:lnTo>
                    <a:pt x="2195" y="719"/>
                  </a:lnTo>
                  <a:lnTo>
                    <a:pt x="2084" y="516"/>
                  </a:lnTo>
                  <a:lnTo>
                    <a:pt x="1955" y="350"/>
                  </a:lnTo>
                  <a:lnTo>
                    <a:pt x="1789" y="203"/>
                  </a:lnTo>
                  <a:lnTo>
                    <a:pt x="1587" y="111"/>
                  </a:lnTo>
                  <a:lnTo>
                    <a:pt x="1384" y="37"/>
                  </a:lnTo>
                  <a:lnTo>
                    <a:pt x="1273" y="19"/>
                  </a:lnTo>
                  <a:lnTo>
                    <a:pt x="11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3" name="Google Shape;5193;p21"/>
            <p:cNvSpPr/>
            <p:nvPr/>
          </p:nvSpPr>
          <p:spPr>
            <a:xfrm>
              <a:off x="5079675" y="954425"/>
              <a:ext cx="56275" cy="56725"/>
            </a:xfrm>
            <a:custGeom>
              <a:avLst/>
              <a:gdLst/>
              <a:ahLst/>
              <a:cxnLst/>
              <a:rect l="l" t="t" r="r" b="b"/>
              <a:pathLst>
                <a:path w="2251" h="2269" extrusionOk="0">
                  <a:moveTo>
                    <a:pt x="1126" y="1"/>
                  </a:moveTo>
                  <a:lnTo>
                    <a:pt x="1015" y="19"/>
                  </a:lnTo>
                  <a:lnTo>
                    <a:pt x="904" y="38"/>
                  </a:lnTo>
                  <a:lnTo>
                    <a:pt x="812" y="56"/>
                  </a:lnTo>
                  <a:lnTo>
                    <a:pt x="702" y="93"/>
                  </a:lnTo>
                  <a:lnTo>
                    <a:pt x="517" y="204"/>
                  </a:lnTo>
                  <a:lnTo>
                    <a:pt x="351" y="351"/>
                  </a:lnTo>
                  <a:lnTo>
                    <a:pt x="204" y="517"/>
                  </a:lnTo>
                  <a:lnTo>
                    <a:pt x="93" y="702"/>
                  </a:lnTo>
                  <a:lnTo>
                    <a:pt x="56" y="794"/>
                  </a:lnTo>
                  <a:lnTo>
                    <a:pt x="19" y="904"/>
                  </a:lnTo>
                  <a:lnTo>
                    <a:pt x="1" y="1015"/>
                  </a:lnTo>
                  <a:lnTo>
                    <a:pt x="1" y="1126"/>
                  </a:lnTo>
                  <a:lnTo>
                    <a:pt x="1" y="1236"/>
                  </a:lnTo>
                  <a:lnTo>
                    <a:pt x="19" y="1347"/>
                  </a:lnTo>
                  <a:lnTo>
                    <a:pt x="56" y="1458"/>
                  </a:lnTo>
                  <a:lnTo>
                    <a:pt x="93" y="1568"/>
                  </a:lnTo>
                  <a:lnTo>
                    <a:pt x="185" y="1753"/>
                  </a:lnTo>
                  <a:lnTo>
                    <a:pt x="333" y="1919"/>
                  </a:lnTo>
                  <a:lnTo>
                    <a:pt x="499" y="2066"/>
                  </a:lnTo>
                  <a:lnTo>
                    <a:pt x="683" y="2177"/>
                  </a:lnTo>
                  <a:lnTo>
                    <a:pt x="794" y="2214"/>
                  </a:lnTo>
                  <a:lnTo>
                    <a:pt x="904" y="2232"/>
                  </a:lnTo>
                  <a:lnTo>
                    <a:pt x="1015" y="2250"/>
                  </a:lnTo>
                  <a:lnTo>
                    <a:pt x="1126" y="2269"/>
                  </a:lnTo>
                  <a:lnTo>
                    <a:pt x="1236" y="2250"/>
                  </a:lnTo>
                  <a:lnTo>
                    <a:pt x="1347" y="2250"/>
                  </a:lnTo>
                  <a:lnTo>
                    <a:pt x="1439" y="2214"/>
                  </a:lnTo>
                  <a:lnTo>
                    <a:pt x="1550" y="2177"/>
                  </a:lnTo>
                  <a:lnTo>
                    <a:pt x="1734" y="2066"/>
                  </a:lnTo>
                  <a:lnTo>
                    <a:pt x="1918" y="1937"/>
                  </a:lnTo>
                  <a:lnTo>
                    <a:pt x="2047" y="1771"/>
                  </a:lnTo>
                  <a:lnTo>
                    <a:pt x="2158" y="1568"/>
                  </a:lnTo>
                  <a:lnTo>
                    <a:pt x="2195" y="1476"/>
                  </a:lnTo>
                  <a:lnTo>
                    <a:pt x="2232" y="1365"/>
                  </a:lnTo>
                  <a:lnTo>
                    <a:pt x="2250" y="1255"/>
                  </a:lnTo>
                  <a:lnTo>
                    <a:pt x="2250" y="1144"/>
                  </a:lnTo>
                  <a:lnTo>
                    <a:pt x="2250" y="1033"/>
                  </a:lnTo>
                  <a:lnTo>
                    <a:pt x="2232" y="923"/>
                  </a:lnTo>
                  <a:lnTo>
                    <a:pt x="2213" y="812"/>
                  </a:lnTo>
                  <a:lnTo>
                    <a:pt x="2158" y="720"/>
                  </a:lnTo>
                  <a:lnTo>
                    <a:pt x="2066" y="517"/>
                  </a:lnTo>
                  <a:lnTo>
                    <a:pt x="1918" y="351"/>
                  </a:lnTo>
                  <a:lnTo>
                    <a:pt x="1752" y="204"/>
                  </a:lnTo>
                  <a:lnTo>
                    <a:pt x="1568" y="112"/>
                  </a:lnTo>
                  <a:lnTo>
                    <a:pt x="1457" y="56"/>
                  </a:lnTo>
                  <a:lnTo>
                    <a:pt x="1365" y="38"/>
                  </a:lnTo>
                  <a:lnTo>
                    <a:pt x="1255"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4" name="Google Shape;5194;p21"/>
            <p:cNvSpPr/>
            <p:nvPr/>
          </p:nvSpPr>
          <p:spPr>
            <a:xfrm>
              <a:off x="4845525" y="421100"/>
              <a:ext cx="56725" cy="56275"/>
            </a:xfrm>
            <a:custGeom>
              <a:avLst/>
              <a:gdLst/>
              <a:ahLst/>
              <a:cxnLst/>
              <a:rect l="l" t="t" r="r" b="b"/>
              <a:pathLst>
                <a:path w="2269" h="2251" extrusionOk="0">
                  <a:moveTo>
                    <a:pt x="1033" y="1"/>
                  </a:moveTo>
                  <a:lnTo>
                    <a:pt x="922" y="19"/>
                  </a:lnTo>
                  <a:lnTo>
                    <a:pt x="701" y="75"/>
                  </a:lnTo>
                  <a:lnTo>
                    <a:pt x="517" y="185"/>
                  </a:lnTo>
                  <a:lnTo>
                    <a:pt x="351" y="314"/>
                  </a:lnTo>
                  <a:lnTo>
                    <a:pt x="203" y="480"/>
                  </a:lnTo>
                  <a:lnTo>
                    <a:pt x="92" y="683"/>
                  </a:lnTo>
                  <a:lnTo>
                    <a:pt x="37" y="886"/>
                  </a:lnTo>
                  <a:lnTo>
                    <a:pt x="0" y="997"/>
                  </a:lnTo>
                  <a:lnTo>
                    <a:pt x="0" y="1107"/>
                  </a:lnTo>
                  <a:lnTo>
                    <a:pt x="0" y="1218"/>
                  </a:lnTo>
                  <a:lnTo>
                    <a:pt x="19" y="1329"/>
                  </a:lnTo>
                  <a:lnTo>
                    <a:pt x="56" y="1439"/>
                  </a:lnTo>
                  <a:lnTo>
                    <a:pt x="92" y="1550"/>
                  </a:lnTo>
                  <a:lnTo>
                    <a:pt x="203" y="1753"/>
                  </a:lnTo>
                  <a:lnTo>
                    <a:pt x="332" y="1919"/>
                  </a:lnTo>
                  <a:lnTo>
                    <a:pt x="517" y="2066"/>
                  </a:lnTo>
                  <a:lnTo>
                    <a:pt x="719" y="2177"/>
                  </a:lnTo>
                  <a:lnTo>
                    <a:pt x="812" y="2214"/>
                  </a:lnTo>
                  <a:lnTo>
                    <a:pt x="922" y="2232"/>
                  </a:lnTo>
                  <a:lnTo>
                    <a:pt x="1033" y="2250"/>
                  </a:lnTo>
                  <a:lnTo>
                    <a:pt x="1273" y="2250"/>
                  </a:lnTo>
                  <a:lnTo>
                    <a:pt x="1383" y="2232"/>
                  </a:lnTo>
                  <a:lnTo>
                    <a:pt x="1586" y="2158"/>
                  </a:lnTo>
                  <a:lnTo>
                    <a:pt x="1770" y="2048"/>
                  </a:lnTo>
                  <a:lnTo>
                    <a:pt x="1936" y="1900"/>
                  </a:lnTo>
                  <a:lnTo>
                    <a:pt x="2084" y="1734"/>
                  </a:lnTo>
                  <a:lnTo>
                    <a:pt x="2176" y="1550"/>
                  </a:lnTo>
                  <a:lnTo>
                    <a:pt x="2250" y="1329"/>
                  </a:lnTo>
                  <a:lnTo>
                    <a:pt x="2268" y="1236"/>
                  </a:lnTo>
                  <a:lnTo>
                    <a:pt x="2268" y="1107"/>
                  </a:lnTo>
                  <a:lnTo>
                    <a:pt x="2250" y="997"/>
                  </a:lnTo>
                  <a:lnTo>
                    <a:pt x="2231" y="886"/>
                  </a:lnTo>
                  <a:lnTo>
                    <a:pt x="2176" y="683"/>
                  </a:lnTo>
                  <a:lnTo>
                    <a:pt x="2065" y="499"/>
                  </a:lnTo>
                  <a:lnTo>
                    <a:pt x="1918" y="333"/>
                  </a:lnTo>
                  <a:lnTo>
                    <a:pt x="1752" y="185"/>
                  </a:lnTo>
                  <a:lnTo>
                    <a:pt x="1568" y="93"/>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5" name="Google Shape;5195;p21"/>
            <p:cNvSpPr/>
            <p:nvPr/>
          </p:nvSpPr>
          <p:spPr>
            <a:xfrm>
              <a:off x="5499150" y="1356850"/>
              <a:ext cx="56725" cy="56725"/>
            </a:xfrm>
            <a:custGeom>
              <a:avLst/>
              <a:gdLst/>
              <a:ahLst/>
              <a:cxnLst/>
              <a:rect l="l" t="t" r="r" b="b"/>
              <a:pathLst>
                <a:path w="2269" h="2269" extrusionOk="0">
                  <a:moveTo>
                    <a:pt x="1107" y="0"/>
                  </a:moveTo>
                  <a:lnTo>
                    <a:pt x="996" y="19"/>
                  </a:lnTo>
                  <a:lnTo>
                    <a:pt x="886" y="37"/>
                  </a:lnTo>
                  <a:lnTo>
                    <a:pt x="683" y="111"/>
                  </a:lnTo>
                  <a:lnTo>
                    <a:pt x="480" y="222"/>
                  </a:lnTo>
                  <a:lnTo>
                    <a:pt x="314" y="351"/>
                  </a:lnTo>
                  <a:lnTo>
                    <a:pt x="185" y="517"/>
                  </a:lnTo>
                  <a:lnTo>
                    <a:pt x="74" y="720"/>
                  </a:lnTo>
                  <a:lnTo>
                    <a:pt x="19" y="922"/>
                  </a:lnTo>
                  <a:lnTo>
                    <a:pt x="1" y="1033"/>
                  </a:lnTo>
                  <a:lnTo>
                    <a:pt x="1" y="1144"/>
                  </a:lnTo>
                  <a:lnTo>
                    <a:pt x="1" y="1254"/>
                  </a:lnTo>
                  <a:lnTo>
                    <a:pt x="19" y="1365"/>
                  </a:lnTo>
                  <a:lnTo>
                    <a:pt x="93" y="1568"/>
                  </a:lnTo>
                  <a:lnTo>
                    <a:pt x="203" y="1771"/>
                  </a:lnTo>
                  <a:lnTo>
                    <a:pt x="332" y="1936"/>
                  </a:lnTo>
                  <a:lnTo>
                    <a:pt x="498" y="2066"/>
                  </a:lnTo>
                  <a:lnTo>
                    <a:pt x="701" y="2176"/>
                  </a:lnTo>
                  <a:lnTo>
                    <a:pt x="904" y="2250"/>
                  </a:lnTo>
                  <a:lnTo>
                    <a:pt x="1015" y="2268"/>
                  </a:lnTo>
                  <a:lnTo>
                    <a:pt x="1236" y="2268"/>
                  </a:lnTo>
                  <a:lnTo>
                    <a:pt x="1347" y="2250"/>
                  </a:lnTo>
                  <a:lnTo>
                    <a:pt x="1457" y="2213"/>
                  </a:lnTo>
                  <a:lnTo>
                    <a:pt x="1568" y="2176"/>
                  </a:lnTo>
                  <a:lnTo>
                    <a:pt x="1771" y="2066"/>
                  </a:lnTo>
                  <a:lnTo>
                    <a:pt x="1937" y="1918"/>
                  </a:lnTo>
                  <a:lnTo>
                    <a:pt x="2084" y="1734"/>
                  </a:lnTo>
                  <a:lnTo>
                    <a:pt x="2176" y="1549"/>
                  </a:lnTo>
                  <a:lnTo>
                    <a:pt x="2213" y="1439"/>
                  </a:lnTo>
                  <a:lnTo>
                    <a:pt x="2250" y="1328"/>
                  </a:lnTo>
                  <a:lnTo>
                    <a:pt x="2250" y="1217"/>
                  </a:lnTo>
                  <a:lnTo>
                    <a:pt x="2268" y="1088"/>
                  </a:lnTo>
                  <a:lnTo>
                    <a:pt x="2250" y="978"/>
                  </a:lnTo>
                  <a:lnTo>
                    <a:pt x="2232" y="867"/>
                  </a:lnTo>
                  <a:lnTo>
                    <a:pt x="2158" y="664"/>
                  </a:lnTo>
                  <a:lnTo>
                    <a:pt x="2047" y="480"/>
                  </a:lnTo>
                  <a:lnTo>
                    <a:pt x="1900" y="314"/>
                  </a:lnTo>
                  <a:lnTo>
                    <a:pt x="1734" y="185"/>
                  </a:lnTo>
                  <a:lnTo>
                    <a:pt x="1531" y="74"/>
                  </a:lnTo>
                  <a:lnTo>
                    <a:pt x="1328" y="19"/>
                  </a:lnTo>
                  <a:lnTo>
                    <a:pt x="12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6" name="Google Shape;5196;p21"/>
            <p:cNvSpPr/>
            <p:nvPr/>
          </p:nvSpPr>
          <p:spPr>
            <a:xfrm>
              <a:off x="5356250" y="1248525"/>
              <a:ext cx="56725" cy="56725"/>
            </a:xfrm>
            <a:custGeom>
              <a:avLst/>
              <a:gdLst/>
              <a:ahLst/>
              <a:cxnLst/>
              <a:rect l="l" t="t" r="r" b="b"/>
              <a:pathLst>
                <a:path w="2269" h="2269" extrusionOk="0">
                  <a:moveTo>
                    <a:pt x="1033" y="1"/>
                  </a:moveTo>
                  <a:lnTo>
                    <a:pt x="923" y="19"/>
                  </a:lnTo>
                  <a:lnTo>
                    <a:pt x="701" y="93"/>
                  </a:lnTo>
                  <a:lnTo>
                    <a:pt x="517" y="203"/>
                  </a:lnTo>
                  <a:lnTo>
                    <a:pt x="351" y="332"/>
                  </a:lnTo>
                  <a:lnTo>
                    <a:pt x="204" y="498"/>
                  </a:lnTo>
                  <a:lnTo>
                    <a:pt x="93" y="683"/>
                  </a:lnTo>
                  <a:lnTo>
                    <a:pt x="38" y="904"/>
                  </a:lnTo>
                  <a:lnTo>
                    <a:pt x="19" y="1015"/>
                  </a:lnTo>
                  <a:lnTo>
                    <a:pt x="1" y="1125"/>
                  </a:lnTo>
                  <a:lnTo>
                    <a:pt x="1" y="1236"/>
                  </a:lnTo>
                  <a:lnTo>
                    <a:pt x="19" y="1346"/>
                  </a:lnTo>
                  <a:lnTo>
                    <a:pt x="93" y="1549"/>
                  </a:lnTo>
                  <a:lnTo>
                    <a:pt x="185" y="1734"/>
                  </a:lnTo>
                  <a:lnTo>
                    <a:pt x="333" y="1918"/>
                  </a:lnTo>
                  <a:lnTo>
                    <a:pt x="499" y="2047"/>
                  </a:lnTo>
                  <a:lnTo>
                    <a:pt x="683" y="2158"/>
                  </a:lnTo>
                  <a:lnTo>
                    <a:pt x="886" y="2232"/>
                  </a:lnTo>
                  <a:lnTo>
                    <a:pt x="996" y="2250"/>
                  </a:lnTo>
                  <a:lnTo>
                    <a:pt x="1107" y="2268"/>
                  </a:lnTo>
                  <a:lnTo>
                    <a:pt x="1218" y="2268"/>
                  </a:lnTo>
                  <a:lnTo>
                    <a:pt x="1347" y="2250"/>
                  </a:lnTo>
                  <a:lnTo>
                    <a:pt x="1457" y="2213"/>
                  </a:lnTo>
                  <a:lnTo>
                    <a:pt x="1550" y="2176"/>
                  </a:lnTo>
                  <a:lnTo>
                    <a:pt x="1752" y="2066"/>
                  </a:lnTo>
                  <a:lnTo>
                    <a:pt x="1918" y="1937"/>
                  </a:lnTo>
                  <a:lnTo>
                    <a:pt x="2066" y="1752"/>
                  </a:lnTo>
                  <a:lnTo>
                    <a:pt x="2176" y="1568"/>
                  </a:lnTo>
                  <a:lnTo>
                    <a:pt x="2213" y="1457"/>
                  </a:lnTo>
                  <a:lnTo>
                    <a:pt x="2250" y="1346"/>
                  </a:lnTo>
                  <a:lnTo>
                    <a:pt x="2269" y="1236"/>
                  </a:lnTo>
                  <a:lnTo>
                    <a:pt x="2269" y="1107"/>
                  </a:lnTo>
                  <a:lnTo>
                    <a:pt x="2269" y="996"/>
                  </a:lnTo>
                  <a:lnTo>
                    <a:pt x="2250" y="886"/>
                  </a:lnTo>
                  <a:lnTo>
                    <a:pt x="2176" y="683"/>
                  </a:lnTo>
                  <a:lnTo>
                    <a:pt x="2066" y="498"/>
                  </a:lnTo>
                  <a:lnTo>
                    <a:pt x="1918" y="332"/>
                  </a:lnTo>
                  <a:lnTo>
                    <a:pt x="1752" y="185"/>
                  </a:lnTo>
                  <a:lnTo>
                    <a:pt x="1568" y="93"/>
                  </a:lnTo>
                  <a:lnTo>
                    <a:pt x="1365" y="19"/>
                  </a:lnTo>
                  <a:lnTo>
                    <a:pt x="1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7" name="Google Shape;5197;p21"/>
            <p:cNvSpPr/>
            <p:nvPr/>
          </p:nvSpPr>
          <p:spPr>
            <a:xfrm>
              <a:off x="4794825" y="247325"/>
              <a:ext cx="55325" cy="55350"/>
            </a:xfrm>
            <a:custGeom>
              <a:avLst/>
              <a:gdLst/>
              <a:ahLst/>
              <a:cxnLst/>
              <a:rect l="l" t="t" r="r" b="b"/>
              <a:pathLst>
                <a:path w="2213" h="2214" extrusionOk="0">
                  <a:moveTo>
                    <a:pt x="1143" y="1"/>
                  </a:moveTo>
                  <a:lnTo>
                    <a:pt x="1033" y="19"/>
                  </a:lnTo>
                  <a:lnTo>
                    <a:pt x="922" y="19"/>
                  </a:lnTo>
                  <a:lnTo>
                    <a:pt x="719" y="75"/>
                  </a:lnTo>
                  <a:lnTo>
                    <a:pt x="535" y="185"/>
                  </a:lnTo>
                  <a:lnTo>
                    <a:pt x="369" y="314"/>
                  </a:lnTo>
                  <a:lnTo>
                    <a:pt x="221" y="462"/>
                  </a:lnTo>
                  <a:lnTo>
                    <a:pt x="111" y="646"/>
                  </a:lnTo>
                  <a:lnTo>
                    <a:pt x="37" y="849"/>
                  </a:lnTo>
                  <a:lnTo>
                    <a:pt x="19" y="960"/>
                  </a:lnTo>
                  <a:lnTo>
                    <a:pt x="0" y="1070"/>
                  </a:lnTo>
                  <a:lnTo>
                    <a:pt x="0" y="1181"/>
                  </a:lnTo>
                  <a:lnTo>
                    <a:pt x="19" y="1291"/>
                  </a:lnTo>
                  <a:lnTo>
                    <a:pt x="37" y="1384"/>
                  </a:lnTo>
                  <a:lnTo>
                    <a:pt x="74" y="1494"/>
                  </a:lnTo>
                  <a:lnTo>
                    <a:pt x="184" y="1697"/>
                  </a:lnTo>
                  <a:lnTo>
                    <a:pt x="314" y="1863"/>
                  </a:lnTo>
                  <a:lnTo>
                    <a:pt x="479" y="2011"/>
                  </a:lnTo>
                  <a:lnTo>
                    <a:pt x="664" y="2121"/>
                  </a:lnTo>
                  <a:lnTo>
                    <a:pt x="774" y="2158"/>
                  </a:lnTo>
                  <a:lnTo>
                    <a:pt x="867" y="2195"/>
                  </a:lnTo>
                  <a:lnTo>
                    <a:pt x="977" y="2213"/>
                  </a:lnTo>
                  <a:lnTo>
                    <a:pt x="1217" y="2213"/>
                  </a:lnTo>
                  <a:lnTo>
                    <a:pt x="1309" y="2195"/>
                  </a:lnTo>
                  <a:lnTo>
                    <a:pt x="1512" y="2121"/>
                  </a:lnTo>
                  <a:lnTo>
                    <a:pt x="1696" y="2029"/>
                  </a:lnTo>
                  <a:lnTo>
                    <a:pt x="1862" y="1900"/>
                  </a:lnTo>
                  <a:lnTo>
                    <a:pt x="2010" y="1734"/>
                  </a:lnTo>
                  <a:lnTo>
                    <a:pt x="2120" y="1550"/>
                  </a:lnTo>
                  <a:lnTo>
                    <a:pt x="2176" y="1347"/>
                  </a:lnTo>
                  <a:lnTo>
                    <a:pt x="2194" y="1236"/>
                  </a:lnTo>
                  <a:lnTo>
                    <a:pt x="2213" y="1125"/>
                  </a:lnTo>
                  <a:lnTo>
                    <a:pt x="2213" y="1033"/>
                  </a:lnTo>
                  <a:lnTo>
                    <a:pt x="2194" y="923"/>
                  </a:lnTo>
                  <a:lnTo>
                    <a:pt x="2139" y="720"/>
                  </a:lnTo>
                  <a:lnTo>
                    <a:pt x="2028" y="535"/>
                  </a:lnTo>
                  <a:lnTo>
                    <a:pt x="1899" y="370"/>
                  </a:lnTo>
                  <a:lnTo>
                    <a:pt x="1733" y="222"/>
                  </a:lnTo>
                  <a:lnTo>
                    <a:pt x="1567" y="111"/>
                  </a:lnTo>
                  <a:lnTo>
                    <a:pt x="1365" y="38"/>
                  </a:lnTo>
                  <a:lnTo>
                    <a:pt x="1254" y="19"/>
                  </a:lnTo>
                  <a:lnTo>
                    <a:pt x="1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8" name="Google Shape;5198;p21"/>
            <p:cNvSpPr/>
            <p:nvPr/>
          </p:nvSpPr>
          <p:spPr>
            <a:xfrm>
              <a:off x="5145600" y="1046175"/>
              <a:ext cx="55800" cy="56250"/>
            </a:xfrm>
            <a:custGeom>
              <a:avLst/>
              <a:gdLst/>
              <a:ahLst/>
              <a:cxnLst/>
              <a:rect l="l" t="t" r="r" b="b"/>
              <a:pathLst>
                <a:path w="2232" h="2250" extrusionOk="0">
                  <a:moveTo>
                    <a:pt x="1051" y="0"/>
                  </a:moveTo>
                  <a:lnTo>
                    <a:pt x="941" y="19"/>
                  </a:lnTo>
                  <a:lnTo>
                    <a:pt x="830" y="37"/>
                  </a:lnTo>
                  <a:lnTo>
                    <a:pt x="720" y="74"/>
                  </a:lnTo>
                  <a:lnTo>
                    <a:pt x="535" y="166"/>
                  </a:lnTo>
                  <a:lnTo>
                    <a:pt x="351" y="314"/>
                  </a:lnTo>
                  <a:lnTo>
                    <a:pt x="222" y="480"/>
                  </a:lnTo>
                  <a:lnTo>
                    <a:pt x="93" y="664"/>
                  </a:lnTo>
                  <a:lnTo>
                    <a:pt x="56" y="756"/>
                  </a:lnTo>
                  <a:lnTo>
                    <a:pt x="19" y="867"/>
                  </a:lnTo>
                  <a:lnTo>
                    <a:pt x="1" y="977"/>
                  </a:lnTo>
                  <a:lnTo>
                    <a:pt x="1" y="1088"/>
                  </a:lnTo>
                  <a:lnTo>
                    <a:pt x="1" y="1199"/>
                  </a:lnTo>
                  <a:lnTo>
                    <a:pt x="1" y="1309"/>
                  </a:lnTo>
                  <a:lnTo>
                    <a:pt x="74" y="1512"/>
                  </a:lnTo>
                  <a:lnTo>
                    <a:pt x="166" y="1696"/>
                  </a:lnTo>
                  <a:lnTo>
                    <a:pt x="296" y="1862"/>
                  </a:lnTo>
                  <a:lnTo>
                    <a:pt x="443" y="2010"/>
                  </a:lnTo>
                  <a:lnTo>
                    <a:pt x="627" y="2121"/>
                  </a:lnTo>
                  <a:lnTo>
                    <a:pt x="830" y="2194"/>
                  </a:lnTo>
                  <a:lnTo>
                    <a:pt x="941" y="2231"/>
                  </a:lnTo>
                  <a:lnTo>
                    <a:pt x="1051" y="2231"/>
                  </a:lnTo>
                  <a:lnTo>
                    <a:pt x="1162" y="2250"/>
                  </a:lnTo>
                  <a:lnTo>
                    <a:pt x="1273" y="2231"/>
                  </a:lnTo>
                  <a:lnTo>
                    <a:pt x="1365" y="2213"/>
                  </a:lnTo>
                  <a:lnTo>
                    <a:pt x="1476" y="2176"/>
                  </a:lnTo>
                  <a:lnTo>
                    <a:pt x="1678" y="2084"/>
                  </a:lnTo>
                  <a:lnTo>
                    <a:pt x="1844" y="1955"/>
                  </a:lnTo>
                  <a:lnTo>
                    <a:pt x="1992" y="1789"/>
                  </a:lnTo>
                  <a:lnTo>
                    <a:pt x="2121" y="1604"/>
                  </a:lnTo>
                  <a:lnTo>
                    <a:pt x="2158" y="1512"/>
                  </a:lnTo>
                  <a:lnTo>
                    <a:pt x="2195" y="1401"/>
                  </a:lnTo>
                  <a:lnTo>
                    <a:pt x="2232" y="1291"/>
                  </a:lnTo>
                  <a:lnTo>
                    <a:pt x="2232" y="1180"/>
                  </a:lnTo>
                  <a:lnTo>
                    <a:pt x="2232" y="1070"/>
                  </a:lnTo>
                  <a:lnTo>
                    <a:pt x="2232" y="959"/>
                  </a:lnTo>
                  <a:lnTo>
                    <a:pt x="2195" y="848"/>
                  </a:lnTo>
                  <a:lnTo>
                    <a:pt x="2176" y="738"/>
                  </a:lnTo>
                  <a:lnTo>
                    <a:pt x="2066" y="553"/>
                  </a:lnTo>
                  <a:lnTo>
                    <a:pt x="1937" y="369"/>
                  </a:lnTo>
                  <a:lnTo>
                    <a:pt x="1771" y="221"/>
                  </a:lnTo>
                  <a:lnTo>
                    <a:pt x="1586" y="111"/>
                  </a:lnTo>
                  <a:lnTo>
                    <a:pt x="1494" y="74"/>
                  </a:lnTo>
                  <a:lnTo>
                    <a:pt x="1383" y="37"/>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9" name="Google Shape;5199;p21"/>
            <p:cNvSpPr/>
            <p:nvPr/>
          </p:nvSpPr>
          <p:spPr>
            <a:xfrm>
              <a:off x="5211525" y="1140650"/>
              <a:ext cx="55325" cy="55350"/>
            </a:xfrm>
            <a:custGeom>
              <a:avLst/>
              <a:gdLst/>
              <a:ahLst/>
              <a:cxnLst/>
              <a:rect l="l" t="t" r="r" b="b"/>
              <a:pathLst>
                <a:path w="2213" h="2214" extrusionOk="0">
                  <a:moveTo>
                    <a:pt x="1106" y="1"/>
                  </a:moveTo>
                  <a:lnTo>
                    <a:pt x="996" y="19"/>
                  </a:lnTo>
                  <a:lnTo>
                    <a:pt x="885" y="38"/>
                  </a:lnTo>
                  <a:lnTo>
                    <a:pt x="682" y="93"/>
                  </a:lnTo>
                  <a:lnTo>
                    <a:pt x="498" y="204"/>
                  </a:lnTo>
                  <a:lnTo>
                    <a:pt x="332" y="333"/>
                  </a:lnTo>
                  <a:lnTo>
                    <a:pt x="203" y="499"/>
                  </a:lnTo>
                  <a:lnTo>
                    <a:pt x="92" y="683"/>
                  </a:lnTo>
                  <a:lnTo>
                    <a:pt x="19" y="886"/>
                  </a:lnTo>
                  <a:lnTo>
                    <a:pt x="0" y="997"/>
                  </a:lnTo>
                  <a:lnTo>
                    <a:pt x="0" y="1107"/>
                  </a:lnTo>
                  <a:lnTo>
                    <a:pt x="0" y="1218"/>
                  </a:lnTo>
                  <a:lnTo>
                    <a:pt x="19" y="1310"/>
                  </a:lnTo>
                  <a:lnTo>
                    <a:pt x="92" y="1513"/>
                  </a:lnTo>
                  <a:lnTo>
                    <a:pt x="185" y="1697"/>
                  </a:lnTo>
                  <a:lnTo>
                    <a:pt x="314" y="1863"/>
                  </a:lnTo>
                  <a:lnTo>
                    <a:pt x="480" y="2011"/>
                  </a:lnTo>
                  <a:lnTo>
                    <a:pt x="664" y="2121"/>
                  </a:lnTo>
                  <a:lnTo>
                    <a:pt x="867" y="2177"/>
                  </a:lnTo>
                  <a:lnTo>
                    <a:pt x="977" y="2195"/>
                  </a:lnTo>
                  <a:lnTo>
                    <a:pt x="1088" y="2214"/>
                  </a:lnTo>
                  <a:lnTo>
                    <a:pt x="1199" y="2214"/>
                  </a:lnTo>
                  <a:lnTo>
                    <a:pt x="1309" y="2195"/>
                  </a:lnTo>
                  <a:lnTo>
                    <a:pt x="1420" y="2158"/>
                  </a:lnTo>
                  <a:lnTo>
                    <a:pt x="1512" y="2121"/>
                  </a:lnTo>
                  <a:lnTo>
                    <a:pt x="1715" y="2029"/>
                  </a:lnTo>
                  <a:lnTo>
                    <a:pt x="1881" y="1882"/>
                  </a:lnTo>
                  <a:lnTo>
                    <a:pt x="2010" y="1716"/>
                  </a:lnTo>
                  <a:lnTo>
                    <a:pt x="2121" y="1513"/>
                  </a:lnTo>
                  <a:lnTo>
                    <a:pt x="2157" y="1421"/>
                  </a:lnTo>
                  <a:lnTo>
                    <a:pt x="2194" y="1310"/>
                  </a:lnTo>
                  <a:lnTo>
                    <a:pt x="2194" y="1199"/>
                  </a:lnTo>
                  <a:lnTo>
                    <a:pt x="2213" y="1089"/>
                  </a:lnTo>
                  <a:lnTo>
                    <a:pt x="2194" y="978"/>
                  </a:lnTo>
                  <a:lnTo>
                    <a:pt x="2176" y="868"/>
                  </a:lnTo>
                  <a:lnTo>
                    <a:pt x="2102" y="665"/>
                  </a:lnTo>
                  <a:lnTo>
                    <a:pt x="2010" y="480"/>
                  </a:lnTo>
                  <a:lnTo>
                    <a:pt x="1862" y="333"/>
                  </a:lnTo>
                  <a:lnTo>
                    <a:pt x="1696" y="185"/>
                  </a:lnTo>
                  <a:lnTo>
                    <a:pt x="1512" y="93"/>
                  </a:lnTo>
                  <a:lnTo>
                    <a:pt x="1309" y="19"/>
                  </a:lnTo>
                  <a:lnTo>
                    <a:pt x="1199" y="19"/>
                  </a:lnTo>
                  <a:lnTo>
                    <a:pt x="11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0" name="Google Shape;5200;p21"/>
            <p:cNvSpPr/>
            <p:nvPr/>
          </p:nvSpPr>
          <p:spPr>
            <a:xfrm>
              <a:off x="4949225" y="766825"/>
              <a:ext cx="54875" cy="55350"/>
            </a:xfrm>
            <a:custGeom>
              <a:avLst/>
              <a:gdLst/>
              <a:ahLst/>
              <a:cxnLst/>
              <a:rect l="l" t="t" r="r" b="b"/>
              <a:pathLst>
                <a:path w="2195" h="2214" extrusionOk="0">
                  <a:moveTo>
                    <a:pt x="1015" y="1"/>
                  </a:moveTo>
                  <a:lnTo>
                    <a:pt x="904" y="19"/>
                  </a:lnTo>
                  <a:lnTo>
                    <a:pt x="702" y="74"/>
                  </a:lnTo>
                  <a:lnTo>
                    <a:pt x="517" y="185"/>
                  </a:lnTo>
                  <a:lnTo>
                    <a:pt x="351" y="314"/>
                  </a:lnTo>
                  <a:lnTo>
                    <a:pt x="204" y="462"/>
                  </a:lnTo>
                  <a:lnTo>
                    <a:pt x="93" y="646"/>
                  </a:lnTo>
                  <a:lnTo>
                    <a:pt x="19" y="849"/>
                  </a:lnTo>
                  <a:lnTo>
                    <a:pt x="1" y="959"/>
                  </a:lnTo>
                  <a:lnTo>
                    <a:pt x="1" y="1070"/>
                  </a:lnTo>
                  <a:lnTo>
                    <a:pt x="1" y="1181"/>
                  </a:lnTo>
                  <a:lnTo>
                    <a:pt x="1" y="1291"/>
                  </a:lnTo>
                  <a:lnTo>
                    <a:pt x="56" y="1494"/>
                  </a:lnTo>
                  <a:lnTo>
                    <a:pt x="167" y="1678"/>
                  </a:lnTo>
                  <a:lnTo>
                    <a:pt x="277" y="1844"/>
                  </a:lnTo>
                  <a:lnTo>
                    <a:pt x="443" y="1992"/>
                  </a:lnTo>
                  <a:lnTo>
                    <a:pt x="628" y="2103"/>
                  </a:lnTo>
                  <a:lnTo>
                    <a:pt x="831" y="2176"/>
                  </a:lnTo>
                  <a:lnTo>
                    <a:pt x="941" y="2195"/>
                  </a:lnTo>
                  <a:lnTo>
                    <a:pt x="1033" y="2213"/>
                  </a:lnTo>
                  <a:lnTo>
                    <a:pt x="1162" y="2213"/>
                  </a:lnTo>
                  <a:lnTo>
                    <a:pt x="1273" y="2195"/>
                  </a:lnTo>
                  <a:lnTo>
                    <a:pt x="1365" y="2176"/>
                  </a:lnTo>
                  <a:lnTo>
                    <a:pt x="1476" y="2139"/>
                  </a:lnTo>
                  <a:lnTo>
                    <a:pt x="1679" y="2047"/>
                  </a:lnTo>
                  <a:lnTo>
                    <a:pt x="1845" y="1900"/>
                  </a:lnTo>
                  <a:lnTo>
                    <a:pt x="1992" y="1734"/>
                  </a:lnTo>
                  <a:lnTo>
                    <a:pt x="2103" y="1549"/>
                  </a:lnTo>
                  <a:lnTo>
                    <a:pt x="2140" y="1439"/>
                  </a:lnTo>
                  <a:lnTo>
                    <a:pt x="2177" y="1347"/>
                  </a:lnTo>
                  <a:lnTo>
                    <a:pt x="2195" y="1236"/>
                  </a:lnTo>
                  <a:lnTo>
                    <a:pt x="2195" y="1125"/>
                  </a:lnTo>
                  <a:lnTo>
                    <a:pt x="2195" y="1015"/>
                  </a:lnTo>
                  <a:lnTo>
                    <a:pt x="2177" y="904"/>
                  </a:lnTo>
                  <a:lnTo>
                    <a:pt x="2121" y="701"/>
                  </a:lnTo>
                  <a:lnTo>
                    <a:pt x="2011" y="517"/>
                  </a:lnTo>
                  <a:lnTo>
                    <a:pt x="1882" y="351"/>
                  </a:lnTo>
                  <a:lnTo>
                    <a:pt x="1716" y="203"/>
                  </a:lnTo>
                  <a:lnTo>
                    <a:pt x="1531" y="111"/>
                  </a:lnTo>
                  <a:lnTo>
                    <a:pt x="1328" y="37"/>
                  </a:lnTo>
                  <a:lnTo>
                    <a:pt x="1236"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1" name="Google Shape;5201;p21"/>
            <p:cNvSpPr/>
            <p:nvPr/>
          </p:nvSpPr>
          <p:spPr>
            <a:xfrm>
              <a:off x="5014225" y="860400"/>
              <a:ext cx="56275" cy="56275"/>
            </a:xfrm>
            <a:custGeom>
              <a:avLst/>
              <a:gdLst/>
              <a:ahLst/>
              <a:cxnLst/>
              <a:rect l="l" t="t" r="r" b="b"/>
              <a:pathLst>
                <a:path w="2251" h="2251" extrusionOk="0">
                  <a:moveTo>
                    <a:pt x="1125" y="1"/>
                  </a:moveTo>
                  <a:lnTo>
                    <a:pt x="996" y="19"/>
                  </a:lnTo>
                  <a:lnTo>
                    <a:pt x="886" y="37"/>
                  </a:lnTo>
                  <a:lnTo>
                    <a:pt x="793" y="56"/>
                  </a:lnTo>
                  <a:lnTo>
                    <a:pt x="683" y="111"/>
                  </a:lnTo>
                  <a:lnTo>
                    <a:pt x="498" y="203"/>
                  </a:lnTo>
                  <a:lnTo>
                    <a:pt x="333" y="351"/>
                  </a:lnTo>
                  <a:lnTo>
                    <a:pt x="185" y="517"/>
                  </a:lnTo>
                  <a:lnTo>
                    <a:pt x="74" y="720"/>
                  </a:lnTo>
                  <a:lnTo>
                    <a:pt x="38" y="812"/>
                  </a:lnTo>
                  <a:lnTo>
                    <a:pt x="19" y="922"/>
                  </a:lnTo>
                  <a:lnTo>
                    <a:pt x="1" y="1033"/>
                  </a:lnTo>
                  <a:lnTo>
                    <a:pt x="1" y="1144"/>
                  </a:lnTo>
                  <a:lnTo>
                    <a:pt x="1" y="1254"/>
                  </a:lnTo>
                  <a:lnTo>
                    <a:pt x="19" y="1365"/>
                  </a:lnTo>
                  <a:lnTo>
                    <a:pt x="93" y="1568"/>
                  </a:lnTo>
                  <a:lnTo>
                    <a:pt x="203" y="1752"/>
                  </a:lnTo>
                  <a:lnTo>
                    <a:pt x="333" y="1918"/>
                  </a:lnTo>
                  <a:lnTo>
                    <a:pt x="498" y="2047"/>
                  </a:lnTo>
                  <a:lnTo>
                    <a:pt x="683" y="2158"/>
                  </a:lnTo>
                  <a:lnTo>
                    <a:pt x="886" y="2232"/>
                  </a:lnTo>
                  <a:lnTo>
                    <a:pt x="978" y="2250"/>
                  </a:lnTo>
                  <a:lnTo>
                    <a:pt x="1199" y="2250"/>
                  </a:lnTo>
                  <a:lnTo>
                    <a:pt x="1310" y="2232"/>
                  </a:lnTo>
                  <a:lnTo>
                    <a:pt x="1420" y="2213"/>
                  </a:lnTo>
                  <a:lnTo>
                    <a:pt x="1531" y="2176"/>
                  </a:lnTo>
                  <a:lnTo>
                    <a:pt x="1715" y="2066"/>
                  </a:lnTo>
                  <a:lnTo>
                    <a:pt x="1900" y="1937"/>
                  </a:lnTo>
                  <a:lnTo>
                    <a:pt x="2029" y="1771"/>
                  </a:lnTo>
                  <a:lnTo>
                    <a:pt x="2139" y="1568"/>
                  </a:lnTo>
                  <a:lnTo>
                    <a:pt x="2176" y="1476"/>
                  </a:lnTo>
                  <a:lnTo>
                    <a:pt x="2213" y="1365"/>
                  </a:lnTo>
                  <a:lnTo>
                    <a:pt x="2232" y="1254"/>
                  </a:lnTo>
                  <a:lnTo>
                    <a:pt x="2250" y="1144"/>
                  </a:lnTo>
                  <a:lnTo>
                    <a:pt x="2232" y="1033"/>
                  </a:lnTo>
                  <a:lnTo>
                    <a:pt x="2213" y="922"/>
                  </a:lnTo>
                  <a:lnTo>
                    <a:pt x="2195" y="812"/>
                  </a:lnTo>
                  <a:lnTo>
                    <a:pt x="2158" y="720"/>
                  </a:lnTo>
                  <a:lnTo>
                    <a:pt x="2047" y="517"/>
                  </a:lnTo>
                  <a:lnTo>
                    <a:pt x="1900" y="351"/>
                  </a:lnTo>
                  <a:lnTo>
                    <a:pt x="1734" y="203"/>
                  </a:lnTo>
                  <a:lnTo>
                    <a:pt x="1549" y="93"/>
                  </a:lnTo>
                  <a:lnTo>
                    <a:pt x="1439" y="56"/>
                  </a:lnTo>
                  <a:lnTo>
                    <a:pt x="1347" y="37"/>
                  </a:lnTo>
                  <a:lnTo>
                    <a:pt x="1236"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2" name="Google Shape;5202;p21"/>
            <p:cNvSpPr/>
            <p:nvPr/>
          </p:nvSpPr>
          <p:spPr>
            <a:xfrm>
              <a:off x="5645275" y="1462875"/>
              <a:ext cx="55350" cy="55800"/>
            </a:xfrm>
            <a:custGeom>
              <a:avLst/>
              <a:gdLst/>
              <a:ahLst/>
              <a:cxnLst/>
              <a:rect l="l" t="t" r="r" b="b"/>
              <a:pathLst>
                <a:path w="2214" h="2232" extrusionOk="0">
                  <a:moveTo>
                    <a:pt x="1125" y="0"/>
                  </a:moveTo>
                  <a:lnTo>
                    <a:pt x="1015" y="19"/>
                  </a:lnTo>
                  <a:lnTo>
                    <a:pt x="904" y="37"/>
                  </a:lnTo>
                  <a:lnTo>
                    <a:pt x="793" y="56"/>
                  </a:lnTo>
                  <a:lnTo>
                    <a:pt x="683" y="92"/>
                  </a:lnTo>
                  <a:lnTo>
                    <a:pt x="498" y="203"/>
                  </a:lnTo>
                  <a:lnTo>
                    <a:pt x="332" y="351"/>
                  </a:lnTo>
                  <a:lnTo>
                    <a:pt x="185" y="517"/>
                  </a:lnTo>
                  <a:lnTo>
                    <a:pt x="74" y="701"/>
                  </a:lnTo>
                  <a:lnTo>
                    <a:pt x="37" y="812"/>
                  </a:lnTo>
                  <a:lnTo>
                    <a:pt x="19" y="922"/>
                  </a:lnTo>
                  <a:lnTo>
                    <a:pt x="0" y="1014"/>
                  </a:lnTo>
                  <a:lnTo>
                    <a:pt x="0" y="1143"/>
                  </a:lnTo>
                  <a:lnTo>
                    <a:pt x="0" y="1236"/>
                  </a:lnTo>
                  <a:lnTo>
                    <a:pt x="19" y="1346"/>
                  </a:lnTo>
                  <a:lnTo>
                    <a:pt x="93" y="1549"/>
                  </a:lnTo>
                  <a:lnTo>
                    <a:pt x="185" y="1733"/>
                  </a:lnTo>
                  <a:lnTo>
                    <a:pt x="332" y="1899"/>
                  </a:lnTo>
                  <a:lnTo>
                    <a:pt x="498" y="2028"/>
                  </a:lnTo>
                  <a:lnTo>
                    <a:pt x="683" y="2139"/>
                  </a:lnTo>
                  <a:lnTo>
                    <a:pt x="885" y="2194"/>
                  </a:lnTo>
                  <a:lnTo>
                    <a:pt x="978" y="2213"/>
                  </a:lnTo>
                  <a:lnTo>
                    <a:pt x="1088" y="2231"/>
                  </a:lnTo>
                  <a:lnTo>
                    <a:pt x="1199" y="2231"/>
                  </a:lnTo>
                  <a:lnTo>
                    <a:pt x="1310" y="2213"/>
                  </a:lnTo>
                  <a:lnTo>
                    <a:pt x="1420" y="2176"/>
                  </a:lnTo>
                  <a:lnTo>
                    <a:pt x="1531" y="2139"/>
                  </a:lnTo>
                  <a:lnTo>
                    <a:pt x="1715" y="2028"/>
                  </a:lnTo>
                  <a:lnTo>
                    <a:pt x="1881" y="1899"/>
                  </a:lnTo>
                  <a:lnTo>
                    <a:pt x="2029" y="1733"/>
                  </a:lnTo>
                  <a:lnTo>
                    <a:pt x="2121" y="1531"/>
                  </a:lnTo>
                  <a:lnTo>
                    <a:pt x="2176" y="1438"/>
                  </a:lnTo>
                  <a:lnTo>
                    <a:pt x="2195" y="1328"/>
                  </a:lnTo>
                  <a:lnTo>
                    <a:pt x="2213" y="1217"/>
                  </a:lnTo>
                  <a:lnTo>
                    <a:pt x="2213" y="1107"/>
                  </a:lnTo>
                  <a:lnTo>
                    <a:pt x="2213" y="996"/>
                  </a:lnTo>
                  <a:lnTo>
                    <a:pt x="2195" y="885"/>
                  </a:lnTo>
                  <a:lnTo>
                    <a:pt x="2121" y="682"/>
                  </a:lnTo>
                  <a:lnTo>
                    <a:pt x="2010" y="498"/>
                  </a:lnTo>
                  <a:lnTo>
                    <a:pt x="1881" y="332"/>
                  </a:lnTo>
                  <a:lnTo>
                    <a:pt x="1715" y="203"/>
                  </a:lnTo>
                  <a:lnTo>
                    <a:pt x="1531" y="92"/>
                  </a:lnTo>
                  <a:lnTo>
                    <a:pt x="1328" y="37"/>
                  </a:lnTo>
                  <a:lnTo>
                    <a:pt x="1217" y="19"/>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3" name="Google Shape;5203;p21"/>
            <p:cNvSpPr/>
            <p:nvPr/>
          </p:nvSpPr>
          <p:spPr>
            <a:xfrm>
              <a:off x="5420800" y="1344400"/>
              <a:ext cx="53475" cy="53500"/>
            </a:xfrm>
            <a:custGeom>
              <a:avLst/>
              <a:gdLst/>
              <a:ahLst/>
              <a:cxnLst/>
              <a:rect l="l" t="t" r="r" b="b"/>
              <a:pathLst>
                <a:path w="2139" h="2140" extrusionOk="0">
                  <a:moveTo>
                    <a:pt x="1033" y="1"/>
                  </a:moveTo>
                  <a:lnTo>
                    <a:pt x="811" y="19"/>
                  </a:lnTo>
                  <a:lnTo>
                    <a:pt x="627" y="74"/>
                  </a:lnTo>
                  <a:lnTo>
                    <a:pt x="443" y="185"/>
                  </a:lnTo>
                  <a:lnTo>
                    <a:pt x="295" y="314"/>
                  </a:lnTo>
                  <a:lnTo>
                    <a:pt x="166" y="462"/>
                  </a:lnTo>
                  <a:lnTo>
                    <a:pt x="74" y="646"/>
                  </a:lnTo>
                  <a:lnTo>
                    <a:pt x="19" y="849"/>
                  </a:lnTo>
                  <a:lnTo>
                    <a:pt x="0" y="1052"/>
                  </a:lnTo>
                  <a:lnTo>
                    <a:pt x="0" y="1162"/>
                  </a:lnTo>
                  <a:lnTo>
                    <a:pt x="19" y="1273"/>
                  </a:lnTo>
                  <a:lnTo>
                    <a:pt x="74" y="1476"/>
                  </a:lnTo>
                  <a:lnTo>
                    <a:pt x="166" y="1660"/>
                  </a:lnTo>
                  <a:lnTo>
                    <a:pt x="295" y="1826"/>
                  </a:lnTo>
                  <a:lnTo>
                    <a:pt x="461" y="1955"/>
                  </a:lnTo>
                  <a:lnTo>
                    <a:pt x="645" y="2047"/>
                  </a:lnTo>
                  <a:lnTo>
                    <a:pt x="848" y="2121"/>
                  </a:lnTo>
                  <a:lnTo>
                    <a:pt x="959" y="2121"/>
                  </a:lnTo>
                  <a:lnTo>
                    <a:pt x="1069" y="2139"/>
                  </a:lnTo>
                  <a:lnTo>
                    <a:pt x="1180" y="2121"/>
                  </a:lnTo>
                  <a:lnTo>
                    <a:pt x="1291" y="2103"/>
                  </a:lnTo>
                  <a:lnTo>
                    <a:pt x="1494" y="2047"/>
                  </a:lnTo>
                  <a:lnTo>
                    <a:pt x="1678" y="1955"/>
                  </a:lnTo>
                  <a:lnTo>
                    <a:pt x="1844" y="1826"/>
                  </a:lnTo>
                  <a:lnTo>
                    <a:pt x="1973" y="1660"/>
                  </a:lnTo>
                  <a:lnTo>
                    <a:pt x="2065" y="1476"/>
                  </a:lnTo>
                  <a:lnTo>
                    <a:pt x="2120" y="1273"/>
                  </a:lnTo>
                  <a:lnTo>
                    <a:pt x="2139" y="1162"/>
                  </a:lnTo>
                  <a:lnTo>
                    <a:pt x="2139" y="1052"/>
                  </a:lnTo>
                  <a:lnTo>
                    <a:pt x="2139" y="923"/>
                  </a:lnTo>
                  <a:lnTo>
                    <a:pt x="2120" y="830"/>
                  </a:lnTo>
                  <a:lnTo>
                    <a:pt x="2047" y="628"/>
                  </a:lnTo>
                  <a:lnTo>
                    <a:pt x="1936" y="443"/>
                  </a:lnTo>
                  <a:lnTo>
                    <a:pt x="1807" y="277"/>
                  </a:lnTo>
                  <a:lnTo>
                    <a:pt x="1641" y="148"/>
                  </a:lnTo>
                  <a:lnTo>
                    <a:pt x="1457" y="56"/>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4" name="Google Shape;5204;p21"/>
            <p:cNvSpPr/>
            <p:nvPr/>
          </p:nvSpPr>
          <p:spPr>
            <a:xfrm>
              <a:off x="6268475" y="1658325"/>
              <a:ext cx="53050" cy="53025"/>
            </a:xfrm>
            <a:custGeom>
              <a:avLst/>
              <a:gdLst/>
              <a:ahLst/>
              <a:cxnLst/>
              <a:rect l="l" t="t" r="r" b="b"/>
              <a:pathLst>
                <a:path w="2122" h="2121" extrusionOk="0">
                  <a:moveTo>
                    <a:pt x="1089" y="0"/>
                  </a:moveTo>
                  <a:lnTo>
                    <a:pt x="867" y="18"/>
                  </a:lnTo>
                  <a:lnTo>
                    <a:pt x="665" y="74"/>
                  </a:lnTo>
                  <a:lnTo>
                    <a:pt x="480" y="166"/>
                  </a:lnTo>
                  <a:lnTo>
                    <a:pt x="314" y="295"/>
                  </a:lnTo>
                  <a:lnTo>
                    <a:pt x="185" y="461"/>
                  </a:lnTo>
                  <a:lnTo>
                    <a:pt x="93" y="627"/>
                  </a:lnTo>
                  <a:lnTo>
                    <a:pt x="19" y="830"/>
                  </a:lnTo>
                  <a:lnTo>
                    <a:pt x="1" y="1051"/>
                  </a:lnTo>
                  <a:lnTo>
                    <a:pt x="19" y="1272"/>
                  </a:lnTo>
                  <a:lnTo>
                    <a:pt x="75" y="1475"/>
                  </a:lnTo>
                  <a:lnTo>
                    <a:pt x="167" y="1659"/>
                  </a:lnTo>
                  <a:lnTo>
                    <a:pt x="296" y="1807"/>
                  </a:lnTo>
                  <a:lnTo>
                    <a:pt x="443" y="1936"/>
                  </a:lnTo>
                  <a:lnTo>
                    <a:pt x="628" y="2028"/>
                  </a:lnTo>
                  <a:lnTo>
                    <a:pt x="812" y="2102"/>
                  </a:lnTo>
                  <a:lnTo>
                    <a:pt x="1033" y="2120"/>
                  </a:lnTo>
                  <a:lnTo>
                    <a:pt x="1255" y="2102"/>
                  </a:lnTo>
                  <a:lnTo>
                    <a:pt x="1457" y="2047"/>
                  </a:lnTo>
                  <a:lnTo>
                    <a:pt x="1642" y="1955"/>
                  </a:lnTo>
                  <a:lnTo>
                    <a:pt x="1808" y="1825"/>
                  </a:lnTo>
                  <a:lnTo>
                    <a:pt x="1937" y="1678"/>
                  </a:lnTo>
                  <a:lnTo>
                    <a:pt x="2029" y="1494"/>
                  </a:lnTo>
                  <a:lnTo>
                    <a:pt x="2103" y="1291"/>
                  </a:lnTo>
                  <a:lnTo>
                    <a:pt x="2121" y="1069"/>
                  </a:lnTo>
                  <a:lnTo>
                    <a:pt x="2103" y="848"/>
                  </a:lnTo>
                  <a:lnTo>
                    <a:pt x="2047" y="645"/>
                  </a:lnTo>
                  <a:lnTo>
                    <a:pt x="1955" y="479"/>
                  </a:lnTo>
                  <a:lnTo>
                    <a:pt x="1826" y="314"/>
                  </a:lnTo>
                  <a:lnTo>
                    <a:pt x="1679" y="184"/>
                  </a:lnTo>
                  <a:lnTo>
                    <a:pt x="1494" y="92"/>
                  </a:lnTo>
                  <a:lnTo>
                    <a:pt x="1310" y="37"/>
                  </a:lnTo>
                  <a:lnTo>
                    <a:pt x="1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5" name="Google Shape;5205;p21"/>
            <p:cNvSpPr/>
            <p:nvPr/>
          </p:nvSpPr>
          <p:spPr>
            <a:xfrm>
              <a:off x="5278350" y="1236075"/>
              <a:ext cx="53050" cy="53050"/>
            </a:xfrm>
            <a:custGeom>
              <a:avLst/>
              <a:gdLst/>
              <a:ahLst/>
              <a:cxnLst/>
              <a:rect l="l" t="t" r="r" b="b"/>
              <a:pathLst>
                <a:path w="2122" h="2122" extrusionOk="0">
                  <a:moveTo>
                    <a:pt x="1052" y="1"/>
                  </a:moveTo>
                  <a:lnTo>
                    <a:pt x="830" y="19"/>
                  </a:lnTo>
                  <a:lnTo>
                    <a:pt x="628" y="74"/>
                  </a:lnTo>
                  <a:lnTo>
                    <a:pt x="462" y="167"/>
                  </a:lnTo>
                  <a:lnTo>
                    <a:pt x="296" y="296"/>
                  </a:lnTo>
                  <a:lnTo>
                    <a:pt x="167" y="443"/>
                  </a:lnTo>
                  <a:lnTo>
                    <a:pt x="74" y="628"/>
                  </a:lnTo>
                  <a:lnTo>
                    <a:pt x="19" y="830"/>
                  </a:lnTo>
                  <a:lnTo>
                    <a:pt x="1" y="1052"/>
                  </a:lnTo>
                  <a:lnTo>
                    <a:pt x="1" y="1162"/>
                  </a:lnTo>
                  <a:lnTo>
                    <a:pt x="19" y="1273"/>
                  </a:lnTo>
                  <a:lnTo>
                    <a:pt x="74" y="1476"/>
                  </a:lnTo>
                  <a:lnTo>
                    <a:pt x="167" y="1660"/>
                  </a:lnTo>
                  <a:lnTo>
                    <a:pt x="296" y="1808"/>
                  </a:lnTo>
                  <a:lnTo>
                    <a:pt x="462" y="1955"/>
                  </a:lnTo>
                  <a:lnTo>
                    <a:pt x="646" y="2047"/>
                  </a:lnTo>
                  <a:lnTo>
                    <a:pt x="849" y="2103"/>
                  </a:lnTo>
                  <a:lnTo>
                    <a:pt x="959" y="2121"/>
                  </a:lnTo>
                  <a:lnTo>
                    <a:pt x="1181" y="2121"/>
                  </a:lnTo>
                  <a:lnTo>
                    <a:pt x="1291" y="2103"/>
                  </a:lnTo>
                  <a:lnTo>
                    <a:pt x="1494" y="2029"/>
                  </a:lnTo>
                  <a:lnTo>
                    <a:pt x="1679" y="1937"/>
                  </a:lnTo>
                  <a:lnTo>
                    <a:pt x="1826" y="1789"/>
                  </a:lnTo>
                  <a:lnTo>
                    <a:pt x="1955" y="1642"/>
                  </a:lnTo>
                  <a:lnTo>
                    <a:pt x="2047" y="1457"/>
                  </a:lnTo>
                  <a:lnTo>
                    <a:pt x="2103" y="1236"/>
                  </a:lnTo>
                  <a:lnTo>
                    <a:pt x="2121" y="1125"/>
                  </a:lnTo>
                  <a:lnTo>
                    <a:pt x="2121" y="1015"/>
                  </a:lnTo>
                  <a:lnTo>
                    <a:pt x="2084" y="812"/>
                  </a:lnTo>
                  <a:lnTo>
                    <a:pt x="2029" y="609"/>
                  </a:lnTo>
                  <a:lnTo>
                    <a:pt x="1937" y="425"/>
                  </a:lnTo>
                  <a:lnTo>
                    <a:pt x="1789" y="277"/>
                  </a:lnTo>
                  <a:lnTo>
                    <a:pt x="1642" y="167"/>
                  </a:lnTo>
                  <a:lnTo>
                    <a:pt x="1457" y="74"/>
                  </a:lnTo>
                  <a:lnTo>
                    <a:pt x="1254"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6" name="Google Shape;5206;p21"/>
            <p:cNvSpPr/>
            <p:nvPr/>
          </p:nvSpPr>
          <p:spPr>
            <a:xfrm>
              <a:off x="5872075" y="1587325"/>
              <a:ext cx="52550" cy="52575"/>
            </a:xfrm>
            <a:custGeom>
              <a:avLst/>
              <a:gdLst/>
              <a:ahLst/>
              <a:cxnLst/>
              <a:rect l="l" t="t" r="r" b="b"/>
              <a:pathLst>
                <a:path w="2102" h="2103" extrusionOk="0">
                  <a:moveTo>
                    <a:pt x="959" y="1"/>
                  </a:moveTo>
                  <a:lnTo>
                    <a:pt x="848" y="19"/>
                  </a:lnTo>
                  <a:lnTo>
                    <a:pt x="645" y="74"/>
                  </a:lnTo>
                  <a:lnTo>
                    <a:pt x="461" y="167"/>
                  </a:lnTo>
                  <a:lnTo>
                    <a:pt x="313" y="296"/>
                  </a:lnTo>
                  <a:lnTo>
                    <a:pt x="184" y="462"/>
                  </a:lnTo>
                  <a:lnTo>
                    <a:pt x="74" y="627"/>
                  </a:lnTo>
                  <a:lnTo>
                    <a:pt x="18" y="849"/>
                  </a:lnTo>
                  <a:lnTo>
                    <a:pt x="0" y="959"/>
                  </a:lnTo>
                  <a:lnTo>
                    <a:pt x="0" y="1070"/>
                  </a:lnTo>
                  <a:lnTo>
                    <a:pt x="18" y="1273"/>
                  </a:lnTo>
                  <a:lnTo>
                    <a:pt x="92" y="1476"/>
                  </a:lnTo>
                  <a:lnTo>
                    <a:pt x="184" y="1660"/>
                  </a:lnTo>
                  <a:lnTo>
                    <a:pt x="313" y="1808"/>
                  </a:lnTo>
                  <a:lnTo>
                    <a:pt x="461" y="1937"/>
                  </a:lnTo>
                  <a:lnTo>
                    <a:pt x="645" y="2029"/>
                  </a:lnTo>
                  <a:lnTo>
                    <a:pt x="830" y="2084"/>
                  </a:lnTo>
                  <a:lnTo>
                    <a:pt x="1051" y="2103"/>
                  </a:lnTo>
                  <a:lnTo>
                    <a:pt x="1272" y="2084"/>
                  </a:lnTo>
                  <a:lnTo>
                    <a:pt x="1475" y="2029"/>
                  </a:lnTo>
                  <a:lnTo>
                    <a:pt x="1641" y="1918"/>
                  </a:lnTo>
                  <a:lnTo>
                    <a:pt x="1807" y="1808"/>
                  </a:lnTo>
                  <a:lnTo>
                    <a:pt x="1918" y="1642"/>
                  </a:lnTo>
                  <a:lnTo>
                    <a:pt x="2010" y="1476"/>
                  </a:lnTo>
                  <a:lnTo>
                    <a:pt x="2084" y="1273"/>
                  </a:lnTo>
                  <a:lnTo>
                    <a:pt x="2102" y="1070"/>
                  </a:lnTo>
                  <a:lnTo>
                    <a:pt x="2084" y="849"/>
                  </a:lnTo>
                  <a:lnTo>
                    <a:pt x="2028" y="646"/>
                  </a:lnTo>
                  <a:lnTo>
                    <a:pt x="1936" y="462"/>
                  </a:lnTo>
                  <a:lnTo>
                    <a:pt x="1807" y="314"/>
                  </a:lnTo>
                  <a:lnTo>
                    <a:pt x="1659" y="185"/>
                  </a:lnTo>
                  <a:lnTo>
                    <a:pt x="1494" y="93"/>
                  </a:lnTo>
                  <a:lnTo>
                    <a:pt x="1291" y="19"/>
                  </a:lnTo>
                  <a:lnTo>
                    <a:pt x="1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7" name="Google Shape;5207;p21"/>
            <p:cNvSpPr/>
            <p:nvPr/>
          </p:nvSpPr>
          <p:spPr>
            <a:xfrm>
              <a:off x="5951800" y="1601150"/>
              <a:ext cx="53050" cy="53500"/>
            </a:xfrm>
            <a:custGeom>
              <a:avLst/>
              <a:gdLst/>
              <a:ahLst/>
              <a:cxnLst/>
              <a:rect l="l" t="t" r="r" b="b"/>
              <a:pathLst>
                <a:path w="2122" h="2140" extrusionOk="0">
                  <a:moveTo>
                    <a:pt x="978" y="1"/>
                  </a:moveTo>
                  <a:lnTo>
                    <a:pt x="867" y="19"/>
                  </a:lnTo>
                  <a:lnTo>
                    <a:pt x="646" y="74"/>
                  </a:lnTo>
                  <a:lnTo>
                    <a:pt x="462" y="167"/>
                  </a:lnTo>
                  <a:lnTo>
                    <a:pt x="314" y="296"/>
                  </a:lnTo>
                  <a:lnTo>
                    <a:pt x="167" y="462"/>
                  </a:lnTo>
                  <a:lnTo>
                    <a:pt x="75" y="646"/>
                  </a:lnTo>
                  <a:lnTo>
                    <a:pt x="19" y="849"/>
                  </a:lnTo>
                  <a:lnTo>
                    <a:pt x="1" y="960"/>
                  </a:lnTo>
                  <a:lnTo>
                    <a:pt x="1" y="1070"/>
                  </a:lnTo>
                  <a:lnTo>
                    <a:pt x="19" y="1291"/>
                  </a:lnTo>
                  <a:lnTo>
                    <a:pt x="75" y="1476"/>
                  </a:lnTo>
                  <a:lnTo>
                    <a:pt x="167" y="1660"/>
                  </a:lnTo>
                  <a:lnTo>
                    <a:pt x="296" y="1826"/>
                  </a:lnTo>
                  <a:lnTo>
                    <a:pt x="443" y="1955"/>
                  </a:lnTo>
                  <a:lnTo>
                    <a:pt x="628" y="2047"/>
                  </a:lnTo>
                  <a:lnTo>
                    <a:pt x="812" y="2103"/>
                  </a:lnTo>
                  <a:lnTo>
                    <a:pt x="1033" y="2140"/>
                  </a:lnTo>
                  <a:lnTo>
                    <a:pt x="1144" y="2121"/>
                  </a:lnTo>
                  <a:lnTo>
                    <a:pt x="1255" y="2121"/>
                  </a:lnTo>
                  <a:lnTo>
                    <a:pt x="1457" y="2047"/>
                  </a:lnTo>
                  <a:lnTo>
                    <a:pt x="1642" y="1955"/>
                  </a:lnTo>
                  <a:lnTo>
                    <a:pt x="1808" y="1826"/>
                  </a:lnTo>
                  <a:lnTo>
                    <a:pt x="1937" y="1679"/>
                  </a:lnTo>
                  <a:lnTo>
                    <a:pt x="2047" y="1494"/>
                  </a:lnTo>
                  <a:lnTo>
                    <a:pt x="2103" y="1291"/>
                  </a:lnTo>
                  <a:lnTo>
                    <a:pt x="2121" y="1181"/>
                  </a:lnTo>
                  <a:lnTo>
                    <a:pt x="2121" y="1070"/>
                  </a:lnTo>
                  <a:lnTo>
                    <a:pt x="2103" y="849"/>
                  </a:lnTo>
                  <a:lnTo>
                    <a:pt x="2047" y="646"/>
                  </a:lnTo>
                  <a:lnTo>
                    <a:pt x="1955" y="462"/>
                  </a:lnTo>
                  <a:lnTo>
                    <a:pt x="1826" y="314"/>
                  </a:lnTo>
                  <a:lnTo>
                    <a:pt x="1679" y="185"/>
                  </a:lnTo>
                  <a:lnTo>
                    <a:pt x="1494" y="93"/>
                  </a:lnTo>
                  <a:lnTo>
                    <a:pt x="1291" y="19"/>
                  </a:lnTo>
                  <a:lnTo>
                    <a:pt x="10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8" name="Google Shape;5208;p21"/>
            <p:cNvSpPr/>
            <p:nvPr/>
          </p:nvSpPr>
          <p:spPr>
            <a:xfrm>
              <a:off x="4884700" y="673725"/>
              <a:ext cx="52575" cy="53025"/>
            </a:xfrm>
            <a:custGeom>
              <a:avLst/>
              <a:gdLst/>
              <a:ahLst/>
              <a:cxnLst/>
              <a:rect l="l" t="t" r="r" b="b"/>
              <a:pathLst>
                <a:path w="2103" h="2121" extrusionOk="0">
                  <a:moveTo>
                    <a:pt x="1033" y="0"/>
                  </a:moveTo>
                  <a:lnTo>
                    <a:pt x="812" y="37"/>
                  </a:lnTo>
                  <a:lnTo>
                    <a:pt x="609" y="92"/>
                  </a:lnTo>
                  <a:lnTo>
                    <a:pt x="443" y="184"/>
                  </a:lnTo>
                  <a:lnTo>
                    <a:pt x="296" y="314"/>
                  </a:lnTo>
                  <a:lnTo>
                    <a:pt x="166" y="461"/>
                  </a:lnTo>
                  <a:lnTo>
                    <a:pt x="74" y="645"/>
                  </a:lnTo>
                  <a:lnTo>
                    <a:pt x="19" y="848"/>
                  </a:lnTo>
                  <a:lnTo>
                    <a:pt x="1" y="1051"/>
                  </a:lnTo>
                  <a:lnTo>
                    <a:pt x="19" y="1291"/>
                  </a:lnTo>
                  <a:lnTo>
                    <a:pt x="74" y="1494"/>
                  </a:lnTo>
                  <a:lnTo>
                    <a:pt x="166" y="1660"/>
                  </a:lnTo>
                  <a:lnTo>
                    <a:pt x="296" y="1825"/>
                  </a:lnTo>
                  <a:lnTo>
                    <a:pt x="461" y="1955"/>
                  </a:lnTo>
                  <a:lnTo>
                    <a:pt x="646" y="2047"/>
                  </a:lnTo>
                  <a:lnTo>
                    <a:pt x="849" y="2102"/>
                  </a:lnTo>
                  <a:lnTo>
                    <a:pt x="1070" y="2120"/>
                  </a:lnTo>
                  <a:lnTo>
                    <a:pt x="1291" y="2102"/>
                  </a:lnTo>
                  <a:lnTo>
                    <a:pt x="1476" y="2028"/>
                  </a:lnTo>
                  <a:lnTo>
                    <a:pt x="1660" y="1936"/>
                  </a:lnTo>
                  <a:lnTo>
                    <a:pt x="1807" y="1807"/>
                  </a:lnTo>
                  <a:lnTo>
                    <a:pt x="1937" y="1660"/>
                  </a:lnTo>
                  <a:lnTo>
                    <a:pt x="2029" y="1475"/>
                  </a:lnTo>
                  <a:lnTo>
                    <a:pt x="2084" y="1291"/>
                  </a:lnTo>
                  <a:lnTo>
                    <a:pt x="2102" y="1070"/>
                  </a:lnTo>
                  <a:lnTo>
                    <a:pt x="2084" y="848"/>
                  </a:lnTo>
                  <a:lnTo>
                    <a:pt x="2029" y="645"/>
                  </a:lnTo>
                  <a:lnTo>
                    <a:pt x="1937" y="461"/>
                  </a:lnTo>
                  <a:lnTo>
                    <a:pt x="1789" y="295"/>
                  </a:lnTo>
                  <a:lnTo>
                    <a:pt x="1642" y="184"/>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9" name="Google Shape;5209;p21"/>
            <p:cNvSpPr/>
            <p:nvPr/>
          </p:nvSpPr>
          <p:spPr>
            <a:xfrm>
              <a:off x="4781900" y="328450"/>
              <a:ext cx="52575" cy="53050"/>
            </a:xfrm>
            <a:custGeom>
              <a:avLst/>
              <a:gdLst/>
              <a:ahLst/>
              <a:cxnLst/>
              <a:rect l="l" t="t" r="r" b="b"/>
              <a:pathLst>
                <a:path w="2103" h="2122" extrusionOk="0">
                  <a:moveTo>
                    <a:pt x="1107" y="1"/>
                  </a:moveTo>
                  <a:lnTo>
                    <a:pt x="886" y="19"/>
                  </a:lnTo>
                  <a:lnTo>
                    <a:pt x="683" y="75"/>
                  </a:lnTo>
                  <a:lnTo>
                    <a:pt x="480" y="167"/>
                  </a:lnTo>
                  <a:lnTo>
                    <a:pt x="333" y="277"/>
                  </a:lnTo>
                  <a:lnTo>
                    <a:pt x="185" y="443"/>
                  </a:lnTo>
                  <a:lnTo>
                    <a:pt x="93" y="609"/>
                  </a:lnTo>
                  <a:lnTo>
                    <a:pt x="19" y="812"/>
                  </a:lnTo>
                  <a:lnTo>
                    <a:pt x="1" y="923"/>
                  </a:lnTo>
                  <a:lnTo>
                    <a:pt x="1" y="1033"/>
                  </a:lnTo>
                  <a:lnTo>
                    <a:pt x="19" y="1255"/>
                  </a:lnTo>
                  <a:lnTo>
                    <a:pt x="56" y="1458"/>
                  </a:lnTo>
                  <a:lnTo>
                    <a:pt x="148" y="1642"/>
                  </a:lnTo>
                  <a:lnTo>
                    <a:pt x="277" y="1789"/>
                  </a:lnTo>
                  <a:lnTo>
                    <a:pt x="425" y="1918"/>
                  </a:lnTo>
                  <a:lnTo>
                    <a:pt x="591" y="2029"/>
                  </a:lnTo>
                  <a:lnTo>
                    <a:pt x="794" y="2084"/>
                  </a:lnTo>
                  <a:lnTo>
                    <a:pt x="996" y="2121"/>
                  </a:lnTo>
                  <a:lnTo>
                    <a:pt x="1218" y="2103"/>
                  </a:lnTo>
                  <a:lnTo>
                    <a:pt x="1439" y="2048"/>
                  </a:lnTo>
                  <a:lnTo>
                    <a:pt x="1623" y="1974"/>
                  </a:lnTo>
                  <a:lnTo>
                    <a:pt x="1789" y="1845"/>
                  </a:lnTo>
                  <a:lnTo>
                    <a:pt x="1918" y="1697"/>
                  </a:lnTo>
                  <a:lnTo>
                    <a:pt x="2011" y="1513"/>
                  </a:lnTo>
                  <a:lnTo>
                    <a:pt x="2084" y="1310"/>
                  </a:lnTo>
                  <a:lnTo>
                    <a:pt x="2103" y="1199"/>
                  </a:lnTo>
                  <a:lnTo>
                    <a:pt x="2103" y="1089"/>
                  </a:lnTo>
                  <a:lnTo>
                    <a:pt x="2103" y="867"/>
                  </a:lnTo>
                  <a:lnTo>
                    <a:pt x="2047" y="665"/>
                  </a:lnTo>
                  <a:lnTo>
                    <a:pt x="1955" y="499"/>
                  </a:lnTo>
                  <a:lnTo>
                    <a:pt x="1826" y="333"/>
                  </a:lnTo>
                  <a:lnTo>
                    <a:pt x="1679" y="204"/>
                  </a:lnTo>
                  <a:lnTo>
                    <a:pt x="1513" y="112"/>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0" name="Google Shape;5210;p21"/>
            <p:cNvSpPr/>
            <p:nvPr/>
          </p:nvSpPr>
          <p:spPr>
            <a:xfrm>
              <a:off x="6028325" y="1615450"/>
              <a:ext cx="53950" cy="53500"/>
            </a:xfrm>
            <a:custGeom>
              <a:avLst/>
              <a:gdLst/>
              <a:ahLst/>
              <a:cxnLst/>
              <a:rect l="l" t="t" r="r" b="b"/>
              <a:pathLst>
                <a:path w="2158" h="2140" extrusionOk="0">
                  <a:moveTo>
                    <a:pt x="1107" y="0"/>
                  </a:moveTo>
                  <a:lnTo>
                    <a:pt x="886" y="19"/>
                  </a:lnTo>
                  <a:lnTo>
                    <a:pt x="683" y="74"/>
                  </a:lnTo>
                  <a:lnTo>
                    <a:pt x="498" y="166"/>
                  </a:lnTo>
                  <a:lnTo>
                    <a:pt x="332" y="295"/>
                  </a:lnTo>
                  <a:lnTo>
                    <a:pt x="203" y="443"/>
                  </a:lnTo>
                  <a:lnTo>
                    <a:pt x="93" y="627"/>
                  </a:lnTo>
                  <a:lnTo>
                    <a:pt x="37" y="830"/>
                  </a:lnTo>
                  <a:lnTo>
                    <a:pt x="19" y="941"/>
                  </a:lnTo>
                  <a:lnTo>
                    <a:pt x="1" y="1051"/>
                  </a:lnTo>
                  <a:lnTo>
                    <a:pt x="19" y="1162"/>
                  </a:lnTo>
                  <a:lnTo>
                    <a:pt x="19" y="1273"/>
                  </a:lnTo>
                  <a:lnTo>
                    <a:pt x="93" y="1475"/>
                  </a:lnTo>
                  <a:lnTo>
                    <a:pt x="185" y="1660"/>
                  </a:lnTo>
                  <a:lnTo>
                    <a:pt x="314" y="1826"/>
                  </a:lnTo>
                  <a:lnTo>
                    <a:pt x="462" y="1955"/>
                  </a:lnTo>
                  <a:lnTo>
                    <a:pt x="646" y="2047"/>
                  </a:lnTo>
                  <a:lnTo>
                    <a:pt x="849" y="2121"/>
                  </a:lnTo>
                  <a:lnTo>
                    <a:pt x="959" y="2139"/>
                  </a:lnTo>
                  <a:lnTo>
                    <a:pt x="1199" y="2139"/>
                  </a:lnTo>
                  <a:lnTo>
                    <a:pt x="1291" y="2121"/>
                  </a:lnTo>
                  <a:lnTo>
                    <a:pt x="1512" y="2047"/>
                  </a:lnTo>
                  <a:lnTo>
                    <a:pt x="1697" y="1955"/>
                  </a:lnTo>
                  <a:lnTo>
                    <a:pt x="1844" y="1826"/>
                  </a:lnTo>
                  <a:lnTo>
                    <a:pt x="1973" y="1660"/>
                  </a:lnTo>
                  <a:lnTo>
                    <a:pt x="2066" y="1475"/>
                  </a:lnTo>
                  <a:lnTo>
                    <a:pt x="2139" y="1273"/>
                  </a:lnTo>
                  <a:lnTo>
                    <a:pt x="2139" y="1162"/>
                  </a:lnTo>
                  <a:lnTo>
                    <a:pt x="2158" y="1051"/>
                  </a:lnTo>
                  <a:lnTo>
                    <a:pt x="2121" y="830"/>
                  </a:lnTo>
                  <a:lnTo>
                    <a:pt x="2066" y="646"/>
                  </a:lnTo>
                  <a:lnTo>
                    <a:pt x="1973" y="461"/>
                  </a:lnTo>
                  <a:lnTo>
                    <a:pt x="1844" y="314"/>
                  </a:lnTo>
                  <a:lnTo>
                    <a:pt x="1697" y="185"/>
                  </a:lnTo>
                  <a:lnTo>
                    <a:pt x="1512" y="74"/>
                  </a:lnTo>
                  <a:lnTo>
                    <a:pt x="1328" y="19"/>
                  </a:lnTo>
                  <a:lnTo>
                    <a:pt x="11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1" name="Google Shape;5211;p21"/>
            <p:cNvSpPr/>
            <p:nvPr/>
          </p:nvSpPr>
          <p:spPr>
            <a:xfrm>
              <a:off x="5566450" y="1449950"/>
              <a:ext cx="53025" cy="53050"/>
            </a:xfrm>
            <a:custGeom>
              <a:avLst/>
              <a:gdLst/>
              <a:ahLst/>
              <a:cxnLst/>
              <a:rect l="l" t="t" r="r" b="b"/>
              <a:pathLst>
                <a:path w="2121" h="2122" extrusionOk="0">
                  <a:moveTo>
                    <a:pt x="1107" y="1"/>
                  </a:moveTo>
                  <a:lnTo>
                    <a:pt x="886" y="19"/>
                  </a:lnTo>
                  <a:lnTo>
                    <a:pt x="664" y="75"/>
                  </a:lnTo>
                  <a:lnTo>
                    <a:pt x="480" y="167"/>
                  </a:lnTo>
                  <a:lnTo>
                    <a:pt x="332" y="296"/>
                  </a:lnTo>
                  <a:lnTo>
                    <a:pt x="185" y="444"/>
                  </a:lnTo>
                  <a:lnTo>
                    <a:pt x="93" y="628"/>
                  </a:lnTo>
                  <a:lnTo>
                    <a:pt x="37" y="831"/>
                  </a:lnTo>
                  <a:lnTo>
                    <a:pt x="1" y="1052"/>
                  </a:lnTo>
                  <a:lnTo>
                    <a:pt x="19" y="1273"/>
                  </a:lnTo>
                  <a:lnTo>
                    <a:pt x="74" y="1476"/>
                  </a:lnTo>
                  <a:lnTo>
                    <a:pt x="166" y="1642"/>
                  </a:lnTo>
                  <a:lnTo>
                    <a:pt x="296" y="1808"/>
                  </a:lnTo>
                  <a:lnTo>
                    <a:pt x="443" y="1937"/>
                  </a:lnTo>
                  <a:lnTo>
                    <a:pt x="609" y="2029"/>
                  </a:lnTo>
                  <a:lnTo>
                    <a:pt x="812" y="2103"/>
                  </a:lnTo>
                  <a:lnTo>
                    <a:pt x="1033" y="2121"/>
                  </a:lnTo>
                  <a:lnTo>
                    <a:pt x="1254" y="2103"/>
                  </a:lnTo>
                  <a:lnTo>
                    <a:pt x="1457" y="2048"/>
                  </a:lnTo>
                  <a:lnTo>
                    <a:pt x="1642" y="1955"/>
                  </a:lnTo>
                  <a:lnTo>
                    <a:pt x="1807" y="1826"/>
                  </a:lnTo>
                  <a:lnTo>
                    <a:pt x="1937" y="1679"/>
                  </a:lnTo>
                  <a:lnTo>
                    <a:pt x="2029" y="1494"/>
                  </a:lnTo>
                  <a:lnTo>
                    <a:pt x="2102" y="1292"/>
                  </a:lnTo>
                  <a:lnTo>
                    <a:pt x="2121" y="1070"/>
                  </a:lnTo>
                  <a:lnTo>
                    <a:pt x="2102" y="868"/>
                  </a:lnTo>
                  <a:lnTo>
                    <a:pt x="2047" y="665"/>
                  </a:lnTo>
                  <a:lnTo>
                    <a:pt x="1955" y="480"/>
                  </a:lnTo>
                  <a:lnTo>
                    <a:pt x="1826" y="333"/>
                  </a:lnTo>
                  <a:lnTo>
                    <a:pt x="1678" y="204"/>
                  </a:lnTo>
                  <a:lnTo>
                    <a:pt x="1512" y="93"/>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2" name="Google Shape;5212;p21"/>
            <p:cNvSpPr/>
            <p:nvPr/>
          </p:nvSpPr>
          <p:spPr>
            <a:xfrm>
              <a:off x="6108525" y="1629725"/>
              <a:ext cx="53500" cy="53500"/>
            </a:xfrm>
            <a:custGeom>
              <a:avLst/>
              <a:gdLst/>
              <a:ahLst/>
              <a:cxnLst/>
              <a:rect l="l" t="t" r="r" b="b"/>
              <a:pathLst>
                <a:path w="2140" h="2140" extrusionOk="0">
                  <a:moveTo>
                    <a:pt x="886" y="1"/>
                  </a:moveTo>
                  <a:lnTo>
                    <a:pt x="665" y="56"/>
                  </a:lnTo>
                  <a:lnTo>
                    <a:pt x="480" y="167"/>
                  </a:lnTo>
                  <a:lnTo>
                    <a:pt x="314" y="277"/>
                  </a:lnTo>
                  <a:lnTo>
                    <a:pt x="185" y="443"/>
                  </a:lnTo>
                  <a:lnTo>
                    <a:pt x="93" y="628"/>
                  </a:lnTo>
                  <a:lnTo>
                    <a:pt x="19" y="831"/>
                  </a:lnTo>
                  <a:lnTo>
                    <a:pt x="1" y="941"/>
                  </a:lnTo>
                  <a:lnTo>
                    <a:pt x="1" y="1052"/>
                  </a:lnTo>
                  <a:lnTo>
                    <a:pt x="19" y="1273"/>
                  </a:lnTo>
                  <a:lnTo>
                    <a:pt x="75" y="1476"/>
                  </a:lnTo>
                  <a:lnTo>
                    <a:pt x="167" y="1660"/>
                  </a:lnTo>
                  <a:lnTo>
                    <a:pt x="296" y="1826"/>
                  </a:lnTo>
                  <a:lnTo>
                    <a:pt x="462" y="1955"/>
                  </a:lnTo>
                  <a:lnTo>
                    <a:pt x="646" y="2048"/>
                  </a:lnTo>
                  <a:lnTo>
                    <a:pt x="849" y="2121"/>
                  </a:lnTo>
                  <a:lnTo>
                    <a:pt x="960" y="2140"/>
                  </a:lnTo>
                  <a:lnTo>
                    <a:pt x="1181" y="2140"/>
                  </a:lnTo>
                  <a:lnTo>
                    <a:pt x="1291" y="2121"/>
                  </a:lnTo>
                  <a:lnTo>
                    <a:pt x="1494" y="2048"/>
                  </a:lnTo>
                  <a:lnTo>
                    <a:pt x="1679" y="1955"/>
                  </a:lnTo>
                  <a:lnTo>
                    <a:pt x="1826" y="1826"/>
                  </a:lnTo>
                  <a:lnTo>
                    <a:pt x="1955" y="1660"/>
                  </a:lnTo>
                  <a:lnTo>
                    <a:pt x="2066" y="1476"/>
                  </a:lnTo>
                  <a:lnTo>
                    <a:pt x="2121" y="1273"/>
                  </a:lnTo>
                  <a:lnTo>
                    <a:pt x="2140" y="1162"/>
                  </a:lnTo>
                  <a:lnTo>
                    <a:pt x="2140" y="1052"/>
                  </a:lnTo>
                  <a:lnTo>
                    <a:pt x="2121" y="849"/>
                  </a:lnTo>
                  <a:lnTo>
                    <a:pt x="2066" y="646"/>
                  </a:lnTo>
                  <a:lnTo>
                    <a:pt x="1955" y="462"/>
                  </a:lnTo>
                  <a:lnTo>
                    <a:pt x="1845" y="314"/>
                  </a:lnTo>
                  <a:lnTo>
                    <a:pt x="1679" y="185"/>
                  </a:lnTo>
                  <a:lnTo>
                    <a:pt x="1513" y="75"/>
                  </a:lnTo>
                  <a:lnTo>
                    <a:pt x="1310" y="19"/>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3" name="Google Shape;5213;p21"/>
            <p:cNvSpPr/>
            <p:nvPr/>
          </p:nvSpPr>
          <p:spPr>
            <a:xfrm>
              <a:off x="4832625" y="502250"/>
              <a:ext cx="53950" cy="53475"/>
            </a:xfrm>
            <a:custGeom>
              <a:avLst/>
              <a:gdLst/>
              <a:ahLst/>
              <a:cxnLst/>
              <a:rect l="l" t="t" r="r" b="b"/>
              <a:pathLst>
                <a:path w="2158" h="2139" extrusionOk="0">
                  <a:moveTo>
                    <a:pt x="1051" y="0"/>
                  </a:moveTo>
                  <a:lnTo>
                    <a:pt x="940" y="19"/>
                  </a:lnTo>
                  <a:lnTo>
                    <a:pt x="830" y="37"/>
                  </a:lnTo>
                  <a:lnTo>
                    <a:pt x="627" y="92"/>
                  </a:lnTo>
                  <a:lnTo>
                    <a:pt x="461" y="203"/>
                  </a:lnTo>
                  <a:lnTo>
                    <a:pt x="295" y="332"/>
                  </a:lnTo>
                  <a:lnTo>
                    <a:pt x="166" y="498"/>
                  </a:lnTo>
                  <a:lnTo>
                    <a:pt x="74" y="682"/>
                  </a:lnTo>
                  <a:lnTo>
                    <a:pt x="18" y="885"/>
                  </a:lnTo>
                  <a:lnTo>
                    <a:pt x="0" y="1106"/>
                  </a:lnTo>
                  <a:lnTo>
                    <a:pt x="37" y="1328"/>
                  </a:lnTo>
                  <a:lnTo>
                    <a:pt x="92" y="1512"/>
                  </a:lnTo>
                  <a:lnTo>
                    <a:pt x="203" y="1696"/>
                  </a:lnTo>
                  <a:lnTo>
                    <a:pt x="332" y="1844"/>
                  </a:lnTo>
                  <a:lnTo>
                    <a:pt x="479" y="1973"/>
                  </a:lnTo>
                  <a:lnTo>
                    <a:pt x="664" y="2065"/>
                  </a:lnTo>
                  <a:lnTo>
                    <a:pt x="848" y="2120"/>
                  </a:lnTo>
                  <a:lnTo>
                    <a:pt x="1069" y="2139"/>
                  </a:lnTo>
                  <a:lnTo>
                    <a:pt x="1180" y="2139"/>
                  </a:lnTo>
                  <a:lnTo>
                    <a:pt x="1291" y="2120"/>
                  </a:lnTo>
                  <a:lnTo>
                    <a:pt x="1494" y="2065"/>
                  </a:lnTo>
                  <a:lnTo>
                    <a:pt x="1678" y="1973"/>
                  </a:lnTo>
                  <a:lnTo>
                    <a:pt x="1844" y="1844"/>
                  </a:lnTo>
                  <a:lnTo>
                    <a:pt x="1973" y="1678"/>
                  </a:lnTo>
                  <a:lnTo>
                    <a:pt x="2065" y="1494"/>
                  </a:lnTo>
                  <a:lnTo>
                    <a:pt x="2120" y="1291"/>
                  </a:lnTo>
                  <a:lnTo>
                    <a:pt x="2139" y="1180"/>
                  </a:lnTo>
                  <a:lnTo>
                    <a:pt x="2157" y="1069"/>
                  </a:lnTo>
                  <a:lnTo>
                    <a:pt x="2120" y="848"/>
                  </a:lnTo>
                  <a:lnTo>
                    <a:pt x="2065" y="645"/>
                  </a:lnTo>
                  <a:lnTo>
                    <a:pt x="1973" y="461"/>
                  </a:lnTo>
                  <a:lnTo>
                    <a:pt x="1825" y="295"/>
                  </a:lnTo>
                  <a:lnTo>
                    <a:pt x="1678" y="166"/>
                  </a:lnTo>
                  <a:lnTo>
                    <a:pt x="1494" y="74"/>
                  </a:lnTo>
                  <a:lnTo>
                    <a:pt x="1272" y="19"/>
                  </a:lnTo>
                  <a:lnTo>
                    <a:pt x="10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4" name="Google Shape;5214;p21"/>
            <p:cNvSpPr/>
            <p:nvPr/>
          </p:nvSpPr>
          <p:spPr>
            <a:xfrm>
              <a:off x="6188750" y="1644025"/>
              <a:ext cx="53025" cy="53025"/>
            </a:xfrm>
            <a:custGeom>
              <a:avLst/>
              <a:gdLst/>
              <a:ahLst/>
              <a:cxnLst/>
              <a:rect l="l" t="t" r="r" b="b"/>
              <a:pathLst>
                <a:path w="2121" h="2121" extrusionOk="0">
                  <a:moveTo>
                    <a:pt x="1051" y="0"/>
                  </a:moveTo>
                  <a:lnTo>
                    <a:pt x="830" y="19"/>
                  </a:lnTo>
                  <a:lnTo>
                    <a:pt x="645" y="74"/>
                  </a:lnTo>
                  <a:lnTo>
                    <a:pt x="461" y="166"/>
                  </a:lnTo>
                  <a:lnTo>
                    <a:pt x="295" y="295"/>
                  </a:lnTo>
                  <a:lnTo>
                    <a:pt x="184" y="443"/>
                  </a:lnTo>
                  <a:lnTo>
                    <a:pt x="74" y="627"/>
                  </a:lnTo>
                  <a:lnTo>
                    <a:pt x="18" y="830"/>
                  </a:lnTo>
                  <a:lnTo>
                    <a:pt x="0" y="1033"/>
                  </a:lnTo>
                  <a:lnTo>
                    <a:pt x="0" y="1162"/>
                  </a:lnTo>
                  <a:lnTo>
                    <a:pt x="0" y="1273"/>
                  </a:lnTo>
                  <a:lnTo>
                    <a:pt x="74" y="1476"/>
                  </a:lnTo>
                  <a:lnTo>
                    <a:pt x="166" y="1660"/>
                  </a:lnTo>
                  <a:lnTo>
                    <a:pt x="295" y="1807"/>
                  </a:lnTo>
                  <a:lnTo>
                    <a:pt x="443" y="1955"/>
                  </a:lnTo>
                  <a:lnTo>
                    <a:pt x="627" y="2047"/>
                  </a:lnTo>
                  <a:lnTo>
                    <a:pt x="830" y="2102"/>
                  </a:lnTo>
                  <a:lnTo>
                    <a:pt x="940" y="2121"/>
                  </a:lnTo>
                  <a:lnTo>
                    <a:pt x="1051" y="2121"/>
                  </a:lnTo>
                  <a:lnTo>
                    <a:pt x="1272" y="2102"/>
                  </a:lnTo>
                  <a:lnTo>
                    <a:pt x="1475" y="2047"/>
                  </a:lnTo>
                  <a:lnTo>
                    <a:pt x="1659" y="1955"/>
                  </a:lnTo>
                  <a:lnTo>
                    <a:pt x="1807" y="1826"/>
                  </a:lnTo>
                  <a:lnTo>
                    <a:pt x="1936" y="1678"/>
                  </a:lnTo>
                  <a:lnTo>
                    <a:pt x="2028" y="1494"/>
                  </a:lnTo>
                  <a:lnTo>
                    <a:pt x="2102" y="1310"/>
                  </a:lnTo>
                  <a:lnTo>
                    <a:pt x="2120" y="1088"/>
                  </a:lnTo>
                  <a:lnTo>
                    <a:pt x="2120" y="978"/>
                  </a:lnTo>
                  <a:lnTo>
                    <a:pt x="2102" y="867"/>
                  </a:lnTo>
                  <a:lnTo>
                    <a:pt x="2047" y="664"/>
                  </a:lnTo>
                  <a:lnTo>
                    <a:pt x="1954" y="480"/>
                  </a:lnTo>
                  <a:lnTo>
                    <a:pt x="1825" y="314"/>
                  </a:lnTo>
                  <a:lnTo>
                    <a:pt x="1659" y="185"/>
                  </a:lnTo>
                  <a:lnTo>
                    <a:pt x="1475" y="74"/>
                  </a:lnTo>
                  <a:lnTo>
                    <a:pt x="1272"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5" name="Google Shape;5215;p21"/>
            <p:cNvSpPr/>
            <p:nvPr/>
          </p:nvSpPr>
          <p:spPr>
            <a:xfrm>
              <a:off x="6348700" y="1670300"/>
              <a:ext cx="52550" cy="52100"/>
            </a:xfrm>
            <a:custGeom>
              <a:avLst/>
              <a:gdLst/>
              <a:ahLst/>
              <a:cxnLst/>
              <a:rect l="l" t="t" r="r" b="b"/>
              <a:pathLst>
                <a:path w="2102" h="2084" extrusionOk="0">
                  <a:moveTo>
                    <a:pt x="1033" y="0"/>
                  </a:moveTo>
                  <a:lnTo>
                    <a:pt x="811" y="19"/>
                  </a:lnTo>
                  <a:lnTo>
                    <a:pt x="627" y="74"/>
                  </a:lnTo>
                  <a:lnTo>
                    <a:pt x="443" y="185"/>
                  </a:lnTo>
                  <a:lnTo>
                    <a:pt x="295" y="314"/>
                  </a:lnTo>
                  <a:lnTo>
                    <a:pt x="166" y="461"/>
                  </a:lnTo>
                  <a:lnTo>
                    <a:pt x="74" y="646"/>
                  </a:lnTo>
                  <a:lnTo>
                    <a:pt x="18" y="849"/>
                  </a:lnTo>
                  <a:lnTo>
                    <a:pt x="0" y="1051"/>
                  </a:lnTo>
                  <a:lnTo>
                    <a:pt x="37" y="1273"/>
                  </a:lnTo>
                  <a:lnTo>
                    <a:pt x="92" y="1476"/>
                  </a:lnTo>
                  <a:lnTo>
                    <a:pt x="184" y="1641"/>
                  </a:lnTo>
                  <a:lnTo>
                    <a:pt x="314" y="1789"/>
                  </a:lnTo>
                  <a:lnTo>
                    <a:pt x="479" y="1918"/>
                  </a:lnTo>
                  <a:lnTo>
                    <a:pt x="645" y="2010"/>
                  </a:lnTo>
                  <a:lnTo>
                    <a:pt x="848" y="2066"/>
                  </a:lnTo>
                  <a:lnTo>
                    <a:pt x="1069" y="2084"/>
                  </a:lnTo>
                  <a:lnTo>
                    <a:pt x="1272" y="2066"/>
                  </a:lnTo>
                  <a:lnTo>
                    <a:pt x="1475" y="1992"/>
                  </a:lnTo>
                  <a:lnTo>
                    <a:pt x="1659" y="1900"/>
                  </a:lnTo>
                  <a:lnTo>
                    <a:pt x="1807" y="1771"/>
                  </a:lnTo>
                  <a:lnTo>
                    <a:pt x="1936" y="1623"/>
                  </a:lnTo>
                  <a:lnTo>
                    <a:pt x="2028" y="1439"/>
                  </a:lnTo>
                  <a:lnTo>
                    <a:pt x="2084" y="1236"/>
                  </a:lnTo>
                  <a:lnTo>
                    <a:pt x="2102" y="1015"/>
                  </a:lnTo>
                  <a:lnTo>
                    <a:pt x="2065" y="812"/>
                  </a:lnTo>
                  <a:lnTo>
                    <a:pt x="2010" y="609"/>
                  </a:lnTo>
                  <a:lnTo>
                    <a:pt x="1918" y="443"/>
                  </a:lnTo>
                  <a:lnTo>
                    <a:pt x="1789" y="277"/>
                  </a:lnTo>
                  <a:lnTo>
                    <a:pt x="1623" y="166"/>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6" name="Google Shape;5216;p21"/>
            <p:cNvSpPr/>
            <p:nvPr/>
          </p:nvSpPr>
          <p:spPr>
            <a:xfrm>
              <a:off x="4936800" y="848875"/>
              <a:ext cx="51175" cy="51200"/>
            </a:xfrm>
            <a:custGeom>
              <a:avLst/>
              <a:gdLst/>
              <a:ahLst/>
              <a:cxnLst/>
              <a:rect l="l" t="t" r="r" b="b"/>
              <a:pathLst>
                <a:path w="2047" h="2048" extrusionOk="0">
                  <a:moveTo>
                    <a:pt x="922" y="1"/>
                  </a:moveTo>
                  <a:lnTo>
                    <a:pt x="830" y="19"/>
                  </a:lnTo>
                  <a:lnTo>
                    <a:pt x="627" y="74"/>
                  </a:lnTo>
                  <a:lnTo>
                    <a:pt x="443" y="167"/>
                  </a:lnTo>
                  <a:lnTo>
                    <a:pt x="295" y="296"/>
                  </a:lnTo>
                  <a:lnTo>
                    <a:pt x="166" y="443"/>
                  </a:lnTo>
                  <a:lnTo>
                    <a:pt x="74" y="627"/>
                  </a:lnTo>
                  <a:lnTo>
                    <a:pt x="18" y="830"/>
                  </a:lnTo>
                  <a:lnTo>
                    <a:pt x="0" y="923"/>
                  </a:lnTo>
                  <a:lnTo>
                    <a:pt x="0" y="1033"/>
                  </a:lnTo>
                  <a:lnTo>
                    <a:pt x="0" y="1144"/>
                  </a:lnTo>
                  <a:lnTo>
                    <a:pt x="18" y="1254"/>
                  </a:lnTo>
                  <a:lnTo>
                    <a:pt x="92" y="1439"/>
                  </a:lnTo>
                  <a:lnTo>
                    <a:pt x="184" y="1623"/>
                  </a:lnTo>
                  <a:lnTo>
                    <a:pt x="313" y="1771"/>
                  </a:lnTo>
                  <a:lnTo>
                    <a:pt x="479" y="1900"/>
                  </a:lnTo>
                  <a:lnTo>
                    <a:pt x="664" y="1992"/>
                  </a:lnTo>
                  <a:lnTo>
                    <a:pt x="848" y="2029"/>
                  </a:lnTo>
                  <a:lnTo>
                    <a:pt x="959" y="2047"/>
                  </a:lnTo>
                  <a:lnTo>
                    <a:pt x="1069" y="2047"/>
                  </a:lnTo>
                  <a:lnTo>
                    <a:pt x="1272" y="2029"/>
                  </a:lnTo>
                  <a:lnTo>
                    <a:pt x="1457" y="1955"/>
                  </a:lnTo>
                  <a:lnTo>
                    <a:pt x="1623" y="1863"/>
                  </a:lnTo>
                  <a:lnTo>
                    <a:pt x="1770" y="1734"/>
                  </a:lnTo>
                  <a:lnTo>
                    <a:pt x="1881" y="1568"/>
                  </a:lnTo>
                  <a:lnTo>
                    <a:pt x="1973" y="1402"/>
                  </a:lnTo>
                  <a:lnTo>
                    <a:pt x="2028" y="1199"/>
                  </a:lnTo>
                  <a:lnTo>
                    <a:pt x="2047" y="996"/>
                  </a:lnTo>
                  <a:lnTo>
                    <a:pt x="2028" y="812"/>
                  </a:lnTo>
                  <a:lnTo>
                    <a:pt x="1973" y="609"/>
                  </a:lnTo>
                  <a:lnTo>
                    <a:pt x="1862" y="443"/>
                  </a:lnTo>
                  <a:lnTo>
                    <a:pt x="1752" y="296"/>
                  </a:lnTo>
                  <a:lnTo>
                    <a:pt x="1604" y="167"/>
                  </a:lnTo>
                  <a:lnTo>
                    <a:pt x="1420" y="74"/>
                  </a:lnTo>
                  <a:lnTo>
                    <a:pt x="1235" y="19"/>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7" name="Google Shape;5217;p21"/>
            <p:cNvSpPr/>
            <p:nvPr/>
          </p:nvSpPr>
          <p:spPr>
            <a:xfrm>
              <a:off x="5067700" y="1036950"/>
              <a:ext cx="51650" cy="51650"/>
            </a:xfrm>
            <a:custGeom>
              <a:avLst/>
              <a:gdLst/>
              <a:ahLst/>
              <a:cxnLst/>
              <a:rect l="l" t="t" r="r" b="b"/>
              <a:pathLst>
                <a:path w="2066" h="2066" extrusionOk="0">
                  <a:moveTo>
                    <a:pt x="1015" y="0"/>
                  </a:moveTo>
                  <a:lnTo>
                    <a:pt x="812" y="19"/>
                  </a:lnTo>
                  <a:lnTo>
                    <a:pt x="627" y="74"/>
                  </a:lnTo>
                  <a:lnTo>
                    <a:pt x="461" y="166"/>
                  </a:lnTo>
                  <a:lnTo>
                    <a:pt x="314" y="295"/>
                  </a:lnTo>
                  <a:lnTo>
                    <a:pt x="185" y="443"/>
                  </a:lnTo>
                  <a:lnTo>
                    <a:pt x="93" y="609"/>
                  </a:lnTo>
                  <a:lnTo>
                    <a:pt x="37" y="793"/>
                  </a:lnTo>
                  <a:lnTo>
                    <a:pt x="0" y="996"/>
                  </a:lnTo>
                  <a:lnTo>
                    <a:pt x="19" y="1217"/>
                  </a:lnTo>
                  <a:lnTo>
                    <a:pt x="74" y="1420"/>
                  </a:lnTo>
                  <a:lnTo>
                    <a:pt x="166" y="1586"/>
                  </a:lnTo>
                  <a:lnTo>
                    <a:pt x="295" y="1752"/>
                  </a:lnTo>
                  <a:lnTo>
                    <a:pt x="443" y="1881"/>
                  </a:lnTo>
                  <a:lnTo>
                    <a:pt x="609" y="1973"/>
                  </a:lnTo>
                  <a:lnTo>
                    <a:pt x="812" y="2047"/>
                  </a:lnTo>
                  <a:lnTo>
                    <a:pt x="1015" y="2065"/>
                  </a:lnTo>
                  <a:lnTo>
                    <a:pt x="1236" y="2047"/>
                  </a:lnTo>
                  <a:lnTo>
                    <a:pt x="1439" y="1992"/>
                  </a:lnTo>
                  <a:lnTo>
                    <a:pt x="1605" y="1900"/>
                  </a:lnTo>
                  <a:lnTo>
                    <a:pt x="1771" y="1770"/>
                  </a:lnTo>
                  <a:lnTo>
                    <a:pt x="1881" y="1623"/>
                  </a:lnTo>
                  <a:lnTo>
                    <a:pt x="1992" y="1439"/>
                  </a:lnTo>
                  <a:lnTo>
                    <a:pt x="2047" y="1236"/>
                  </a:lnTo>
                  <a:lnTo>
                    <a:pt x="2066" y="1033"/>
                  </a:lnTo>
                  <a:lnTo>
                    <a:pt x="2047" y="830"/>
                  </a:lnTo>
                  <a:lnTo>
                    <a:pt x="1992" y="627"/>
                  </a:lnTo>
                  <a:lnTo>
                    <a:pt x="1881" y="443"/>
                  </a:lnTo>
                  <a:lnTo>
                    <a:pt x="1771" y="295"/>
                  </a:lnTo>
                  <a:lnTo>
                    <a:pt x="1605" y="166"/>
                  </a:lnTo>
                  <a:lnTo>
                    <a:pt x="1439" y="74"/>
                  </a:lnTo>
                  <a:lnTo>
                    <a:pt x="1236"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8" name="Google Shape;5218;p21"/>
            <p:cNvSpPr/>
            <p:nvPr/>
          </p:nvSpPr>
          <p:spPr>
            <a:xfrm>
              <a:off x="5344725" y="1331025"/>
              <a:ext cx="51200" cy="51200"/>
            </a:xfrm>
            <a:custGeom>
              <a:avLst/>
              <a:gdLst/>
              <a:ahLst/>
              <a:cxnLst/>
              <a:rect l="l" t="t" r="r" b="b"/>
              <a:pathLst>
                <a:path w="2048" h="2048" extrusionOk="0">
                  <a:moveTo>
                    <a:pt x="941" y="1"/>
                  </a:moveTo>
                  <a:lnTo>
                    <a:pt x="831" y="19"/>
                  </a:lnTo>
                  <a:lnTo>
                    <a:pt x="646" y="75"/>
                  </a:lnTo>
                  <a:lnTo>
                    <a:pt x="462" y="167"/>
                  </a:lnTo>
                  <a:lnTo>
                    <a:pt x="296" y="296"/>
                  </a:lnTo>
                  <a:lnTo>
                    <a:pt x="185" y="443"/>
                  </a:lnTo>
                  <a:lnTo>
                    <a:pt x="75" y="628"/>
                  </a:lnTo>
                  <a:lnTo>
                    <a:pt x="19" y="831"/>
                  </a:lnTo>
                  <a:lnTo>
                    <a:pt x="1" y="923"/>
                  </a:lnTo>
                  <a:lnTo>
                    <a:pt x="1" y="1033"/>
                  </a:lnTo>
                  <a:lnTo>
                    <a:pt x="1" y="1144"/>
                  </a:lnTo>
                  <a:lnTo>
                    <a:pt x="19" y="1255"/>
                  </a:lnTo>
                  <a:lnTo>
                    <a:pt x="93" y="1439"/>
                  </a:lnTo>
                  <a:lnTo>
                    <a:pt x="185" y="1624"/>
                  </a:lnTo>
                  <a:lnTo>
                    <a:pt x="314" y="1771"/>
                  </a:lnTo>
                  <a:lnTo>
                    <a:pt x="480" y="1900"/>
                  </a:lnTo>
                  <a:lnTo>
                    <a:pt x="665" y="1992"/>
                  </a:lnTo>
                  <a:lnTo>
                    <a:pt x="849" y="2048"/>
                  </a:lnTo>
                  <a:lnTo>
                    <a:pt x="1070" y="2048"/>
                  </a:lnTo>
                  <a:lnTo>
                    <a:pt x="1273" y="2029"/>
                  </a:lnTo>
                  <a:lnTo>
                    <a:pt x="1457" y="1955"/>
                  </a:lnTo>
                  <a:lnTo>
                    <a:pt x="1623" y="1863"/>
                  </a:lnTo>
                  <a:lnTo>
                    <a:pt x="1771" y="1734"/>
                  </a:lnTo>
                  <a:lnTo>
                    <a:pt x="1881" y="1587"/>
                  </a:lnTo>
                  <a:lnTo>
                    <a:pt x="1974" y="1402"/>
                  </a:lnTo>
                  <a:lnTo>
                    <a:pt x="2029" y="1218"/>
                  </a:lnTo>
                  <a:lnTo>
                    <a:pt x="2047" y="1015"/>
                  </a:lnTo>
                  <a:lnTo>
                    <a:pt x="2029" y="812"/>
                  </a:lnTo>
                  <a:lnTo>
                    <a:pt x="1974" y="628"/>
                  </a:lnTo>
                  <a:lnTo>
                    <a:pt x="1881" y="462"/>
                  </a:lnTo>
                  <a:lnTo>
                    <a:pt x="1752" y="296"/>
                  </a:lnTo>
                  <a:lnTo>
                    <a:pt x="1605" y="185"/>
                  </a:lnTo>
                  <a:lnTo>
                    <a:pt x="1439" y="93"/>
                  </a:lnTo>
                  <a:lnTo>
                    <a:pt x="1255"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9" name="Google Shape;5219;p21"/>
            <p:cNvSpPr/>
            <p:nvPr/>
          </p:nvSpPr>
          <p:spPr>
            <a:xfrm>
              <a:off x="5713025" y="1559200"/>
              <a:ext cx="51200" cy="51650"/>
            </a:xfrm>
            <a:custGeom>
              <a:avLst/>
              <a:gdLst/>
              <a:ahLst/>
              <a:cxnLst/>
              <a:rect l="l" t="t" r="r" b="b"/>
              <a:pathLst>
                <a:path w="2048" h="2066" extrusionOk="0">
                  <a:moveTo>
                    <a:pt x="1033" y="1"/>
                  </a:moveTo>
                  <a:lnTo>
                    <a:pt x="831" y="19"/>
                  </a:lnTo>
                  <a:lnTo>
                    <a:pt x="628" y="93"/>
                  </a:lnTo>
                  <a:lnTo>
                    <a:pt x="462" y="185"/>
                  </a:lnTo>
                  <a:lnTo>
                    <a:pt x="314" y="296"/>
                  </a:lnTo>
                  <a:lnTo>
                    <a:pt x="185" y="443"/>
                  </a:lnTo>
                  <a:lnTo>
                    <a:pt x="93" y="628"/>
                  </a:lnTo>
                  <a:lnTo>
                    <a:pt x="19" y="812"/>
                  </a:lnTo>
                  <a:lnTo>
                    <a:pt x="1" y="1015"/>
                  </a:lnTo>
                  <a:lnTo>
                    <a:pt x="19" y="1218"/>
                  </a:lnTo>
                  <a:lnTo>
                    <a:pt x="75" y="1402"/>
                  </a:lnTo>
                  <a:lnTo>
                    <a:pt x="167" y="1587"/>
                  </a:lnTo>
                  <a:lnTo>
                    <a:pt x="277" y="1734"/>
                  </a:lnTo>
                  <a:lnTo>
                    <a:pt x="425" y="1863"/>
                  </a:lnTo>
                  <a:lnTo>
                    <a:pt x="591" y="1955"/>
                  </a:lnTo>
                  <a:lnTo>
                    <a:pt x="794" y="2029"/>
                  </a:lnTo>
                  <a:lnTo>
                    <a:pt x="978" y="2066"/>
                  </a:lnTo>
                  <a:lnTo>
                    <a:pt x="1089" y="2047"/>
                  </a:lnTo>
                  <a:lnTo>
                    <a:pt x="1199" y="2047"/>
                  </a:lnTo>
                  <a:lnTo>
                    <a:pt x="1402" y="1992"/>
                  </a:lnTo>
                  <a:lnTo>
                    <a:pt x="1568" y="1882"/>
                  </a:lnTo>
                  <a:lnTo>
                    <a:pt x="1734" y="1771"/>
                  </a:lnTo>
                  <a:lnTo>
                    <a:pt x="1863" y="1605"/>
                  </a:lnTo>
                  <a:lnTo>
                    <a:pt x="1955" y="1439"/>
                  </a:lnTo>
                  <a:lnTo>
                    <a:pt x="2029" y="1236"/>
                  </a:lnTo>
                  <a:lnTo>
                    <a:pt x="2047" y="1126"/>
                  </a:lnTo>
                  <a:lnTo>
                    <a:pt x="2047" y="1015"/>
                  </a:lnTo>
                  <a:lnTo>
                    <a:pt x="2029" y="812"/>
                  </a:lnTo>
                  <a:lnTo>
                    <a:pt x="1955" y="628"/>
                  </a:lnTo>
                  <a:lnTo>
                    <a:pt x="1863" y="462"/>
                  </a:lnTo>
                  <a:lnTo>
                    <a:pt x="1734" y="314"/>
                  </a:lnTo>
                  <a:lnTo>
                    <a:pt x="1587" y="185"/>
                  </a:lnTo>
                  <a:lnTo>
                    <a:pt x="1421" y="93"/>
                  </a:lnTo>
                  <a:lnTo>
                    <a:pt x="1236" y="38"/>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0" name="Google Shape;5220;p21"/>
            <p:cNvSpPr/>
            <p:nvPr/>
          </p:nvSpPr>
          <p:spPr>
            <a:xfrm>
              <a:off x="5792775" y="1573500"/>
              <a:ext cx="51650" cy="51650"/>
            </a:xfrm>
            <a:custGeom>
              <a:avLst/>
              <a:gdLst/>
              <a:ahLst/>
              <a:cxnLst/>
              <a:rect l="l" t="t" r="r" b="b"/>
              <a:pathLst>
                <a:path w="2066" h="2066" extrusionOk="0">
                  <a:moveTo>
                    <a:pt x="1052" y="0"/>
                  </a:moveTo>
                  <a:lnTo>
                    <a:pt x="830" y="19"/>
                  </a:lnTo>
                  <a:lnTo>
                    <a:pt x="646" y="74"/>
                  </a:lnTo>
                  <a:lnTo>
                    <a:pt x="462" y="166"/>
                  </a:lnTo>
                  <a:lnTo>
                    <a:pt x="296" y="277"/>
                  </a:lnTo>
                  <a:lnTo>
                    <a:pt x="167" y="443"/>
                  </a:lnTo>
                  <a:lnTo>
                    <a:pt x="74" y="609"/>
                  </a:lnTo>
                  <a:lnTo>
                    <a:pt x="19" y="812"/>
                  </a:lnTo>
                  <a:lnTo>
                    <a:pt x="1" y="1015"/>
                  </a:lnTo>
                  <a:lnTo>
                    <a:pt x="1" y="1217"/>
                  </a:lnTo>
                  <a:lnTo>
                    <a:pt x="56" y="1420"/>
                  </a:lnTo>
                  <a:lnTo>
                    <a:pt x="148" y="1586"/>
                  </a:lnTo>
                  <a:lnTo>
                    <a:pt x="277" y="1752"/>
                  </a:lnTo>
                  <a:lnTo>
                    <a:pt x="406" y="1881"/>
                  </a:lnTo>
                  <a:lnTo>
                    <a:pt x="591" y="1973"/>
                  </a:lnTo>
                  <a:lnTo>
                    <a:pt x="775" y="2029"/>
                  </a:lnTo>
                  <a:lnTo>
                    <a:pt x="978" y="2066"/>
                  </a:lnTo>
                  <a:lnTo>
                    <a:pt x="1181" y="2047"/>
                  </a:lnTo>
                  <a:lnTo>
                    <a:pt x="1384" y="2010"/>
                  </a:lnTo>
                  <a:lnTo>
                    <a:pt x="1568" y="1918"/>
                  </a:lnTo>
                  <a:lnTo>
                    <a:pt x="1734" y="1789"/>
                  </a:lnTo>
                  <a:lnTo>
                    <a:pt x="1863" y="1641"/>
                  </a:lnTo>
                  <a:lnTo>
                    <a:pt x="1974" y="1475"/>
                  </a:lnTo>
                  <a:lnTo>
                    <a:pt x="2029" y="1291"/>
                  </a:lnTo>
                  <a:lnTo>
                    <a:pt x="2066" y="1070"/>
                  </a:lnTo>
                  <a:lnTo>
                    <a:pt x="2047" y="849"/>
                  </a:lnTo>
                  <a:lnTo>
                    <a:pt x="1992" y="664"/>
                  </a:lnTo>
                  <a:lnTo>
                    <a:pt x="1900" y="480"/>
                  </a:lnTo>
                  <a:lnTo>
                    <a:pt x="1789" y="314"/>
                  </a:lnTo>
                  <a:lnTo>
                    <a:pt x="1642" y="185"/>
                  </a:lnTo>
                  <a:lnTo>
                    <a:pt x="1457" y="93"/>
                  </a:lnTo>
                  <a:lnTo>
                    <a:pt x="1273" y="19"/>
                  </a:lnTo>
                  <a:lnTo>
                    <a:pt x="105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1" name="Google Shape;5221;p21"/>
            <p:cNvSpPr/>
            <p:nvPr/>
          </p:nvSpPr>
          <p:spPr>
            <a:xfrm>
              <a:off x="5002250" y="942900"/>
              <a:ext cx="51650" cy="51675"/>
            </a:xfrm>
            <a:custGeom>
              <a:avLst/>
              <a:gdLst/>
              <a:ahLst/>
              <a:cxnLst/>
              <a:rect l="l" t="t" r="r" b="b"/>
              <a:pathLst>
                <a:path w="2066" h="2067" extrusionOk="0">
                  <a:moveTo>
                    <a:pt x="996" y="1"/>
                  </a:moveTo>
                  <a:lnTo>
                    <a:pt x="793" y="19"/>
                  </a:lnTo>
                  <a:lnTo>
                    <a:pt x="609" y="75"/>
                  </a:lnTo>
                  <a:lnTo>
                    <a:pt x="443" y="185"/>
                  </a:lnTo>
                  <a:lnTo>
                    <a:pt x="295" y="296"/>
                  </a:lnTo>
                  <a:lnTo>
                    <a:pt x="166" y="444"/>
                  </a:lnTo>
                  <a:lnTo>
                    <a:pt x="74" y="628"/>
                  </a:lnTo>
                  <a:lnTo>
                    <a:pt x="19" y="812"/>
                  </a:lnTo>
                  <a:lnTo>
                    <a:pt x="0" y="1015"/>
                  </a:lnTo>
                  <a:lnTo>
                    <a:pt x="19" y="1218"/>
                  </a:lnTo>
                  <a:lnTo>
                    <a:pt x="74" y="1421"/>
                  </a:lnTo>
                  <a:lnTo>
                    <a:pt x="166" y="1605"/>
                  </a:lnTo>
                  <a:lnTo>
                    <a:pt x="295" y="1753"/>
                  </a:lnTo>
                  <a:lnTo>
                    <a:pt x="443" y="1882"/>
                  </a:lnTo>
                  <a:lnTo>
                    <a:pt x="627" y="1974"/>
                  </a:lnTo>
                  <a:lnTo>
                    <a:pt x="812" y="2029"/>
                  </a:lnTo>
                  <a:lnTo>
                    <a:pt x="1033" y="2066"/>
                  </a:lnTo>
                  <a:lnTo>
                    <a:pt x="1236" y="2029"/>
                  </a:lnTo>
                  <a:lnTo>
                    <a:pt x="1438" y="1974"/>
                  </a:lnTo>
                  <a:lnTo>
                    <a:pt x="1604" y="1882"/>
                  </a:lnTo>
                  <a:lnTo>
                    <a:pt x="1770" y="1753"/>
                  </a:lnTo>
                  <a:lnTo>
                    <a:pt x="1881" y="1605"/>
                  </a:lnTo>
                  <a:lnTo>
                    <a:pt x="1992" y="1421"/>
                  </a:lnTo>
                  <a:lnTo>
                    <a:pt x="2047" y="1218"/>
                  </a:lnTo>
                  <a:lnTo>
                    <a:pt x="2065" y="1015"/>
                  </a:lnTo>
                  <a:lnTo>
                    <a:pt x="2028" y="812"/>
                  </a:lnTo>
                  <a:lnTo>
                    <a:pt x="1973" y="609"/>
                  </a:lnTo>
                  <a:lnTo>
                    <a:pt x="1881" y="444"/>
                  </a:lnTo>
                  <a:lnTo>
                    <a:pt x="1752" y="278"/>
                  </a:lnTo>
                  <a:lnTo>
                    <a:pt x="1586" y="167"/>
                  </a:lnTo>
                  <a:lnTo>
                    <a:pt x="1420" y="75"/>
                  </a:lnTo>
                  <a:lnTo>
                    <a:pt x="1217" y="19"/>
                  </a:lnTo>
                  <a:lnTo>
                    <a:pt x="9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2" name="Google Shape;5222;p21"/>
            <p:cNvSpPr/>
            <p:nvPr/>
          </p:nvSpPr>
          <p:spPr>
            <a:xfrm>
              <a:off x="4819700" y="583375"/>
              <a:ext cx="51200" cy="51175"/>
            </a:xfrm>
            <a:custGeom>
              <a:avLst/>
              <a:gdLst/>
              <a:ahLst/>
              <a:cxnLst/>
              <a:rect l="l" t="t" r="r" b="b"/>
              <a:pathLst>
                <a:path w="2048" h="2047" extrusionOk="0">
                  <a:moveTo>
                    <a:pt x="867" y="0"/>
                  </a:moveTo>
                  <a:lnTo>
                    <a:pt x="665" y="56"/>
                  </a:lnTo>
                  <a:lnTo>
                    <a:pt x="480" y="148"/>
                  </a:lnTo>
                  <a:lnTo>
                    <a:pt x="333" y="277"/>
                  </a:lnTo>
                  <a:lnTo>
                    <a:pt x="185" y="424"/>
                  </a:lnTo>
                  <a:lnTo>
                    <a:pt x="93" y="590"/>
                  </a:lnTo>
                  <a:lnTo>
                    <a:pt x="19" y="793"/>
                  </a:lnTo>
                  <a:lnTo>
                    <a:pt x="1" y="904"/>
                  </a:lnTo>
                  <a:lnTo>
                    <a:pt x="1" y="996"/>
                  </a:lnTo>
                  <a:lnTo>
                    <a:pt x="19" y="1199"/>
                  </a:lnTo>
                  <a:lnTo>
                    <a:pt x="75" y="1402"/>
                  </a:lnTo>
                  <a:lnTo>
                    <a:pt x="148" y="1567"/>
                  </a:lnTo>
                  <a:lnTo>
                    <a:pt x="277" y="1733"/>
                  </a:lnTo>
                  <a:lnTo>
                    <a:pt x="425" y="1862"/>
                  </a:lnTo>
                  <a:lnTo>
                    <a:pt x="591" y="1955"/>
                  </a:lnTo>
                  <a:lnTo>
                    <a:pt x="775" y="2028"/>
                  </a:lnTo>
                  <a:lnTo>
                    <a:pt x="978" y="2047"/>
                  </a:lnTo>
                  <a:lnTo>
                    <a:pt x="1181" y="2047"/>
                  </a:lnTo>
                  <a:lnTo>
                    <a:pt x="1384" y="1992"/>
                  </a:lnTo>
                  <a:lnTo>
                    <a:pt x="1568" y="1899"/>
                  </a:lnTo>
                  <a:lnTo>
                    <a:pt x="1734" y="1770"/>
                  </a:lnTo>
                  <a:lnTo>
                    <a:pt x="1863" y="1623"/>
                  </a:lnTo>
                  <a:lnTo>
                    <a:pt x="1955" y="1457"/>
                  </a:lnTo>
                  <a:lnTo>
                    <a:pt x="2029" y="1254"/>
                  </a:lnTo>
                  <a:lnTo>
                    <a:pt x="2047" y="1162"/>
                  </a:lnTo>
                  <a:lnTo>
                    <a:pt x="2047" y="1051"/>
                  </a:lnTo>
                  <a:lnTo>
                    <a:pt x="2029" y="848"/>
                  </a:lnTo>
                  <a:lnTo>
                    <a:pt x="1974" y="646"/>
                  </a:lnTo>
                  <a:lnTo>
                    <a:pt x="1900" y="480"/>
                  </a:lnTo>
                  <a:lnTo>
                    <a:pt x="1771" y="332"/>
                  </a:lnTo>
                  <a:lnTo>
                    <a:pt x="1623" y="203"/>
                  </a:lnTo>
                  <a:lnTo>
                    <a:pt x="1457" y="92"/>
                  </a:lnTo>
                  <a:lnTo>
                    <a:pt x="1273" y="19"/>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3" name="Google Shape;5223;p21"/>
            <p:cNvSpPr/>
            <p:nvPr/>
          </p:nvSpPr>
          <p:spPr>
            <a:xfrm>
              <a:off x="4768550" y="409125"/>
              <a:ext cx="51175" cy="51650"/>
            </a:xfrm>
            <a:custGeom>
              <a:avLst/>
              <a:gdLst/>
              <a:ahLst/>
              <a:cxnLst/>
              <a:rect l="l" t="t" r="r" b="b"/>
              <a:pathLst>
                <a:path w="2047" h="2066" extrusionOk="0">
                  <a:moveTo>
                    <a:pt x="1070" y="1"/>
                  </a:moveTo>
                  <a:lnTo>
                    <a:pt x="867" y="19"/>
                  </a:lnTo>
                  <a:lnTo>
                    <a:pt x="664" y="74"/>
                  </a:lnTo>
                  <a:lnTo>
                    <a:pt x="498" y="148"/>
                  </a:lnTo>
                  <a:lnTo>
                    <a:pt x="332" y="277"/>
                  </a:lnTo>
                  <a:lnTo>
                    <a:pt x="203" y="425"/>
                  </a:lnTo>
                  <a:lnTo>
                    <a:pt x="92" y="591"/>
                  </a:lnTo>
                  <a:lnTo>
                    <a:pt x="19" y="775"/>
                  </a:lnTo>
                  <a:lnTo>
                    <a:pt x="0" y="978"/>
                  </a:lnTo>
                  <a:lnTo>
                    <a:pt x="0" y="1181"/>
                  </a:lnTo>
                  <a:lnTo>
                    <a:pt x="55" y="1365"/>
                  </a:lnTo>
                  <a:lnTo>
                    <a:pt x="129" y="1549"/>
                  </a:lnTo>
                  <a:lnTo>
                    <a:pt x="240" y="1697"/>
                  </a:lnTo>
                  <a:lnTo>
                    <a:pt x="387" y="1844"/>
                  </a:lnTo>
                  <a:lnTo>
                    <a:pt x="553" y="1955"/>
                  </a:lnTo>
                  <a:lnTo>
                    <a:pt x="738" y="2010"/>
                  </a:lnTo>
                  <a:lnTo>
                    <a:pt x="940" y="2047"/>
                  </a:lnTo>
                  <a:lnTo>
                    <a:pt x="1051" y="2066"/>
                  </a:lnTo>
                  <a:lnTo>
                    <a:pt x="1162" y="2047"/>
                  </a:lnTo>
                  <a:lnTo>
                    <a:pt x="1346" y="1992"/>
                  </a:lnTo>
                  <a:lnTo>
                    <a:pt x="1530" y="1918"/>
                  </a:lnTo>
                  <a:lnTo>
                    <a:pt x="1696" y="1789"/>
                  </a:lnTo>
                  <a:lnTo>
                    <a:pt x="1844" y="1642"/>
                  </a:lnTo>
                  <a:lnTo>
                    <a:pt x="1936" y="1457"/>
                  </a:lnTo>
                  <a:lnTo>
                    <a:pt x="2010" y="1273"/>
                  </a:lnTo>
                  <a:lnTo>
                    <a:pt x="2028" y="1162"/>
                  </a:lnTo>
                  <a:lnTo>
                    <a:pt x="2047" y="1070"/>
                  </a:lnTo>
                  <a:lnTo>
                    <a:pt x="2028" y="867"/>
                  </a:lnTo>
                  <a:lnTo>
                    <a:pt x="1973" y="664"/>
                  </a:lnTo>
                  <a:lnTo>
                    <a:pt x="1881" y="498"/>
                  </a:lnTo>
                  <a:lnTo>
                    <a:pt x="1770" y="332"/>
                  </a:lnTo>
                  <a:lnTo>
                    <a:pt x="1623" y="203"/>
                  </a:lnTo>
                  <a:lnTo>
                    <a:pt x="1457" y="111"/>
                  </a:lnTo>
                  <a:lnTo>
                    <a:pt x="1254" y="37"/>
                  </a:lnTo>
                  <a:lnTo>
                    <a:pt x="10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4" name="Google Shape;5224;p21"/>
            <p:cNvSpPr/>
            <p:nvPr/>
          </p:nvSpPr>
          <p:spPr>
            <a:xfrm>
              <a:off x="5133625" y="1128225"/>
              <a:ext cx="51175" cy="51650"/>
            </a:xfrm>
            <a:custGeom>
              <a:avLst/>
              <a:gdLst/>
              <a:ahLst/>
              <a:cxnLst/>
              <a:rect l="l" t="t" r="r" b="b"/>
              <a:pathLst>
                <a:path w="2047" h="2066" extrusionOk="0">
                  <a:moveTo>
                    <a:pt x="1033" y="0"/>
                  </a:moveTo>
                  <a:lnTo>
                    <a:pt x="830" y="19"/>
                  </a:lnTo>
                  <a:lnTo>
                    <a:pt x="645" y="74"/>
                  </a:lnTo>
                  <a:lnTo>
                    <a:pt x="461" y="166"/>
                  </a:lnTo>
                  <a:lnTo>
                    <a:pt x="314" y="295"/>
                  </a:lnTo>
                  <a:lnTo>
                    <a:pt x="185" y="443"/>
                  </a:lnTo>
                  <a:lnTo>
                    <a:pt x="92" y="609"/>
                  </a:lnTo>
                  <a:lnTo>
                    <a:pt x="19" y="793"/>
                  </a:lnTo>
                  <a:lnTo>
                    <a:pt x="0" y="996"/>
                  </a:lnTo>
                  <a:lnTo>
                    <a:pt x="0" y="1106"/>
                  </a:lnTo>
                  <a:lnTo>
                    <a:pt x="19" y="1217"/>
                  </a:lnTo>
                  <a:lnTo>
                    <a:pt x="74" y="1401"/>
                  </a:lnTo>
                  <a:lnTo>
                    <a:pt x="166" y="1586"/>
                  </a:lnTo>
                  <a:lnTo>
                    <a:pt x="277" y="1752"/>
                  </a:lnTo>
                  <a:lnTo>
                    <a:pt x="443" y="1881"/>
                  </a:lnTo>
                  <a:lnTo>
                    <a:pt x="609" y="1973"/>
                  </a:lnTo>
                  <a:lnTo>
                    <a:pt x="811" y="2047"/>
                  </a:lnTo>
                  <a:lnTo>
                    <a:pt x="904" y="2065"/>
                  </a:lnTo>
                  <a:lnTo>
                    <a:pt x="1014" y="2065"/>
                  </a:lnTo>
                  <a:lnTo>
                    <a:pt x="1217" y="2047"/>
                  </a:lnTo>
                  <a:lnTo>
                    <a:pt x="1420" y="1991"/>
                  </a:lnTo>
                  <a:lnTo>
                    <a:pt x="1586" y="1899"/>
                  </a:lnTo>
                  <a:lnTo>
                    <a:pt x="1733" y="1770"/>
                  </a:lnTo>
                  <a:lnTo>
                    <a:pt x="1862" y="1623"/>
                  </a:lnTo>
                  <a:lnTo>
                    <a:pt x="1955" y="1457"/>
                  </a:lnTo>
                  <a:lnTo>
                    <a:pt x="2028" y="1272"/>
                  </a:lnTo>
                  <a:lnTo>
                    <a:pt x="2047" y="1070"/>
                  </a:lnTo>
                  <a:lnTo>
                    <a:pt x="2047" y="959"/>
                  </a:lnTo>
                  <a:lnTo>
                    <a:pt x="2028" y="848"/>
                  </a:lnTo>
                  <a:lnTo>
                    <a:pt x="1973" y="664"/>
                  </a:lnTo>
                  <a:lnTo>
                    <a:pt x="1881" y="480"/>
                  </a:lnTo>
                  <a:lnTo>
                    <a:pt x="1770" y="314"/>
                  </a:lnTo>
                  <a:lnTo>
                    <a:pt x="1604" y="185"/>
                  </a:lnTo>
                  <a:lnTo>
                    <a:pt x="1438" y="92"/>
                  </a:lnTo>
                  <a:lnTo>
                    <a:pt x="1235" y="37"/>
                  </a:lnTo>
                  <a:lnTo>
                    <a:pt x="1143"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5" name="Google Shape;5225;p21"/>
            <p:cNvSpPr/>
            <p:nvPr/>
          </p:nvSpPr>
          <p:spPr>
            <a:xfrm>
              <a:off x="5487625" y="1436600"/>
              <a:ext cx="51200" cy="51175"/>
            </a:xfrm>
            <a:custGeom>
              <a:avLst/>
              <a:gdLst/>
              <a:ahLst/>
              <a:cxnLst/>
              <a:rect l="l" t="t" r="r" b="b"/>
              <a:pathLst>
                <a:path w="2048" h="2047" extrusionOk="0">
                  <a:moveTo>
                    <a:pt x="1070" y="0"/>
                  </a:moveTo>
                  <a:lnTo>
                    <a:pt x="867" y="19"/>
                  </a:lnTo>
                  <a:lnTo>
                    <a:pt x="683" y="56"/>
                  </a:lnTo>
                  <a:lnTo>
                    <a:pt x="498" y="148"/>
                  </a:lnTo>
                  <a:lnTo>
                    <a:pt x="351" y="258"/>
                  </a:lnTo>
                  <a:lnTo>
                    <a:pt x="203" y="406"/>
                  </a:lnTo>
                  <a:lnTo>
                    <a:pt x="111" y="572"/>
                  </a:lnTo>
                  <a:lnTo>
                    <a:pt x="37" y="756"/>
                  </a:lnTo>
                  <a:lnTo>
                    <a:pt x="1" y="959"/>
                  </a:lnTo>
                  <a:lnTo>
                    <a:pt x="1" y="1070"/>
                  </a:lnTo>
                  <a:lnTo>
                    <a:pt x="1" y="1162"/>
                  </a:lnTo>
                  <a:lnTo>
                    <a:pt x="56" y="1365"/>
                  </a:lnTo>
                  <a:lnTo>
                    <a:pt x="148" y="1549"/>
                  </a:lnTo>
                  <a:lnTo>
                    <a:pt x="259" y="1715"/>
                  </a:lnTo>
                  <a:lnTo>
                    <a:pt x="406" y="1844"/>
                  </a:lnTo>
                  <a:lnTo>
                    <a:pt x="591" y="1955"/>
                  </a:lnTo>
                  <a:lnTo>
                    <a:pt x="775" y="2028"/>
                  </a:lnTo>
                  <a:lnTo>
                    <a:pt x="886" y="2047"/>
                  </a:lnTo>
                  <a:lnTo>
                    <a:pt x="1199" y="2047"/>
                  </a:lnTo>
                  <a:lnTo>
                    <a:pt x="1383" y="1992"/>
                  </a:lnTo>
                  <a:lnTo>
                    <a:pt x="1549" y="1899"/>
                  </a:lnTo>
                  <a:lnTo>
                    <a:pt x="1715" y="1770"/>
                  </a:lnTo>
                  <a:lnTo>
                    <a:pt x="1844" y="1623"/>
                  </a:lnTo>
                  <a:lnTo>
                    <a:pt x="1955" y="1457"/>
                  </a:lnTo>
                  <a:lnTo>
                    <a:pt x="2010" y="1273"/>
                  </a:lnTo>
                  <a:lnTo>
                    <a:pt x="2047" y="1070"/>
                  </a:lnTo>
                  <a:lnTo>
                    <a:pt x="2029" y="867"/>
                  </a:lnTo>
                  <a:lnTo>
                    <a:pt x="1973" y="683"/>
                  </a:lnTo>
                  <a:lnTo>
                    <a:pt x="1900" y="498"/>
                  </a:lnTo>
                  <a:lnTo>
                    <a:pt x="1771" y="351"/>
                  </a:lnTo>
                  <a:lnTo>
                    <a:pt x="1642" y="203"/>
                  </a:lnTo>
                  <a:lnTo>
                    <a:pt x="1457" y="111"/>
                  </a:lnTo>
                  <a:lnTo>
                    <a:pt x="1273" y="37"/>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6" name="Google Shape;5226;p21"/>
            <p:cNvSpPr/>
            <p:nvPr/>
          </p:nvSpPr>
          <p:spPr>
            <a:xfrm>
              <a:off x="4871325" y="754850"/>
              <a:ext cx="50750" cy="50725"/>
            </a:xfrm>
            <a:custGeom>
              <a:avLst/>
              <a:gdLst/>
              <a:ahLst/>
              <a:cxnLst/>
              <a:rect l="l" t="t" r="r" b="b"/>
              <a:pathLst>
                <a:path w="2030" h="2029" extrusionOk="0">
                  <a:moveTo>
                    <a:pt x="1015" y="0"/>
                  </a:moveTo>
                  <a:lnTo>
                    <a:pt x="812" y="19"/>
                  </a:lnTo>
                  <a:lnTo>
                    <a:pt x="628" y="74"/>
                  </a:lnTo>
                  <a:lnTo>
                    <a:pt x="462" y="166"/>
                  </a:lnTo>
                  <a:lnTo>
                    <a:pt x="314" y="295"/>
                  </a:lnTo>
                  <a:lnTo>
                    <a:pt x="204" y="443"/>
                  </a:lnTo>
                  <a:lnTo>
                    <a:pt x="93" y="609"/>
                  </a:lnTo>
                  <a:lnTo>
                    <a:pt x="38" y="775"/>
                  </a:lnTo>
                  <a:lnTo>
                    <a:pt x="1" y="977"/>
                  </a:lnTo>
                  <a:lnTo>
                    <a:pt x="1" y="1070"/>
                  </a:lnTo>
                  <a:lnTo>
                    <a:pt x="19" y="1180"/>
                  </a:lnTo>
                  <a:lnTo>
                    <a:pt x="75" y="1365"/>
                  </a:lnTo>
                  <a:lnTo>
                    <a:pt x="167" y="1549"/>
                  </a:lnTo>
                  <a:lnTo>
                    <a:pt x="277" y="1697"/>
                  </a:lnTo>
                  <a:lnTo>
                    <a:pt x="425" y="1826"/>
                  </a:lnTo>
                  <a:lnTo>
                    <a:pt x="609" y="1936"/>
                  </a:lnTo>
                  <a:lnTo>
                    <a:pt x="794" y="1992"/>
                  </a:lnTo>
                  <a:lnTo>
                    <a:pt x="996" y="2028"/>
                  </a:lnTo>
                  <a:lnTo>
                    <a:pt x="1089" y="2028"/>
                  </a:lnTo>
                  <a:lnTo>
                    <a:pt x="1181" y="2010"/>
                  </a:lnTo>
                  <a:lnTo>
                    <a:pt x="1384" y="1955"/>
                  </a:lnTo>
                  <a:lnTo>
                    <a:pt x="1550" y="1862"/>
                  </a:lnTo>
                  <a:lnTo>
                    <a:pt x="1716" y="1733"/>
                  </a:lnTo>
                  <a:lnTo>
                    <a:pt x="1845" y="1586"/>
                  </a:lnTo>
                  <a:lnTo>
                    <a:pt x="1937" y="1420"/>
                  </a:lnTo>
                  <a:lnTo>
                    <a:pt x="1992" y="1236"/>
                  </a:lnTo>
                  <a:lnTo>
                    <a:pt x="2029" y="1033"/>
                  </a:lnTo>
                  <a:lnTo>
                    <a:pt x="2029" y="922"/>
                  </a:lnTo>
                  <a:lnTo>
                    <a:pt x="2011" y="830"/>
                  </a:lnTo>
                  <a:lnTo>
                    <a:pt x="1955" y="646"/>
                  </a:lnTo>
                  <a:lnTo>
                    <a:pt x="1845" y="461"/>
                  </a:lnTo>
                  <a:lnTo>
                    <a:pt x="1734" y="314"/>
                  </a:lnTo>
                  <a:lnTo>
                    <a:pt x="1568" y="185"/>
                  </a:lnTo>
                  <a:lnTo>
                    <a:pt x="1402" y="92"/>
                  </a:lnTo>
                  <a:lnTo>
                    <a:pt x="1218"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7" name="Google Shape;5227;p21"/>
            <p:cNvSpPr/>
            <p:nvPr/>
          </p:nvSpPr>
          <p:spPr>
            <a:xfrm>
              <a:off x="5199525" y="1223175"/>
              <a:ext cx="50725" cy="50275"/>
            </a:xfrm>
            <a:custGeom>
              <a:avLst/>
              <a:gdLst/>
              <a:ahLst/>
              <a:cxnLst/>
              <a:rect l="l" t="t" r="r" b="b"/>
              <a:pathLst>
                <a:path w="2029" h="2011" extrusionOk="0">
                  <a:moveTo>
                    <a:pt x="1033" y="0"/>
                  </a:moveTo>
                  <a:lnTo>
                    <a:pt x="830" y="19"/>
                  </a:lnTo>
                  <a:lnTo>
                    <a:pt x="628" y="74"/>
                  </a:lnTo>
                  <a:lnTo>
                    <a:pt x="462" y="166"/>
                  </a:lnTo>
                  <a:lnTo>
                    <a:pt x="314" y="295"/>
                  </a:lnTo>
                  <a:lnTo>
                    <a:pt x="185" y="443"/>
                  </a:lnTo>
                  <a:lnTo>
                    <a:pt x="93" y="609"/>
                  </a:lnTo>
                  <a:lnTo>
                    <a:pt x="19" y="812"/>
                  </a:lnTo>
                  <a:lnTo>
                    <a:pt x="1" y="1015"/>
                  </a:lnTo>
                  <a:lnTo>
                    <a:pt x="19" y="1199"/>
                  </a:lnTo>
                  <a:lnTo>
                    <a:pt x="93" y="1402"/>
                  </a:lnTo>
                  <a:lnTo>
                    <a:pt x="185" y="1568"/>
                  </a:lnTo>
                  <a:lnTo>
                    <a:pt x="314" y="1715"/>
                  </a:lnTo>
                  <a:lnTo>
                    <a:pt x="462" y="1844"/>
                  </a:lnTo>
                  <a:lnTo>
                    <a:pt x="646" y="1936"/>
                  </a:lnTo>
                  <a:lnTo>
                    <a:pt x="830" y="1992"/>
                  </a:lnTo>
                  <a:lnTo>
                    <a:pt x="1033" y="2010"/>
                  </a:lnTo>
                  <a:lnTo>
                    <a:pt x="1236" y="1992"/>
                  </a:lnTo>
                  <a:lnTo>
                    <a:pt x="1421" y="1918"/>
                  </a:lnTo>
                  <a:lnTo>
                    <a:pt x="1586" y="1826"/>
                  </a:lnTo>
                  <a:lnTo>
                    <a:pt x="1734" y="1697"/>
                  </a:lnTo>
                  <a:lnTo>
                    <a:pt x="1863" y="1531"/>
                  </a:lnTo>
                  <a:lnTo>
                    <a:pt x="1955" y="1365"/>
                  </a:lnTo>
                  <a:lnTo>
                    <a:pt x="2011" y="1180"/>
                  </a:lnTo>
                  <a:lnTo>
                    <a:pt x="2029" y="1070"/>
                  </a:lnTo>
                  <a:lnTo>
                    <a:pt x="2029" y="978"/>
                  </a:lnTo>
                  <a:lnTo>
                    <a:pt x="1992" y="775"/>
                  </a:lnTo>
                  <a:lnTo>
                    <a:pt x="1937" y="590"/>
                  </a:lnTo>
                  <a:lnTo>
                    <a:pt x="1845" y="424"/>
                  </a:lnTo>
                  <a:lnTo>
                    <a:pt x="1716" y="295"/>
                  </a:lnTo>
                  <a:lnTo>
                    <a:pt x="1568" y="166"/>
                  </a:lnTo>
                  <a:lnTo>
                    <a:pt x="1402" y="74"/>
                  </a:lnTo>
                  <a:lnTo>
                    <a:pt x="1218"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8" name="Google Shape;5228;p21"/>
            <p:cNvSpPr/>
            <p:nvPr/>
          </p:nvSpPr>
          <p:spPr>
            <a:xfrm>
              <a:off x="5633750" y="1545850"/>
              <a:ext cx="49800" cy="49800"/>
            </a:xfrm>
            <a:custGeom>
              <a:avLst/>
              <a:gdLst/>
              <a:ahLst/>
              <a:cxnLst/>
              <a:rect l="l" t="t" r="r" b="b"/>
              <a:pathLst>
                <a:path w="1992" h="1992" extrusionOk="0">
                  <a:moveTo>
                    <a:pt x="941" y="0"/>
                  </a:moveTo>
                  <a:lnTo>
                    <a:pt x="830" y="19"/>
                  </a:lnTo>
                  <a:lnTo>
                    <a:pt x="646" y="74"/>
                  </a:lnTo>
                  <a:lnTo>
                    <a:pt x="480" y="148"/>
                  </a:lnTo>
                  <a:lnTo>
                    <a:pt x="314" y="277"/>
                  </a:lnTo>
                  <a:lnTo>
                    <a:pt x="185" y="424"/>
                  </a:lnTo>
                  <a:lnTo>
                    <a:pt x="93" y="609"/>
                  </a:lnTo>
                  <a:lnTo>
                    <a:pt x="19" y="793"/>
                  </a:lnTo>
                  <a:lnTo>
                    <a:pt x="1" y="885"/>
                  </a:lnTo>
                  <a:lnTo>
                    <a:pt x="1" y="977"/>
                  </a:lnTo>
                  <a:lnTo>
                    <a:pt x="19" y="1180"/>
                  </a:lnTo>
                  <a:lnTo>
                    <a:pt x="74" y="1365"/>
                  </a:lnTo>
                  <a:lnTo>
                    <a:pt x="166" y="1531"/>
                  </a:lnTo>
                  <a:lnTo>
                    <a:pt x="277" y="1678"/>
                  </a:lnTo>
                  <a:lnTo>
                    <a:pt x="425" y="1807"/>
                  </a:lnTo>
                  <a:lnTo>
                    <a:pt x="591" y="1899"/>
                  </a:lnTo>
                  <a:lnTo>
                    <a:pt x="775" y="1973"/>
                  </a:lnTo>
                  <a:lnTo>
                    <a:pt x="959" y="1991"/>
                  </a:lnTo>
                  <a:lnTo>
                    <a:pt x="1051" y="1991"/>
                  </a:lnTo>
                  <a:lnTo>
                    <a:pt x="1162" y="1973"/>
                  </a:lnTo>
                  <a:lnTo>
                    <a:pt x="1346" y="1918"/>
                  </a:lnTo>
                  <a:lnTo>
                    <a:pt x="1512" y="1844"/>
                  </a:lnTo>
                  <a:lnTo>
                    <a:pt x="1678" y="1715"/>
                  </a:lnTo>
                  <a:lnTo>
                    <a:pt x="1807" y="1567"/>
                  </a:lnTo>
                  <a:lnTo>
                    <a:pt x="1900" y="1383"/>
                  </a:lnTo>
                  <a:lnTo>
                    <a:pt x="1973" y="1199"/>
                  </a:lnTo>
                  <a:lnTo>
                    <a:pt x="1992" y="1106"/>
                  </a:lnTo>
                  <a:lnTo>
                    <a:pt x="1992" y="1014"/>
                  </a:lnTo>
                  <a:lnTo>
                    <a:pt x="1973" y="811"/>
                  </a:lnTo>
                  <a:lnTo>
                    <a:pt x="1918" y="627"/>
                  </a:lnTo>
                  <a:lnTo>
                    <a:pt x="1826" y="461"/>
                  </a:lnTo>
                  <a:lnTo>
                    <a:pt x="1715" y="314"/>
                  </a:lnTo>
                  <a:lnTo>
                    <a:pt x="1568" y="185"/>
                  </a:lnTo>
                  <a:lnTo>
                    <a:pt x="1402" y="92"/>
                  </a:lnTo>
                  <a:lnTo>
                    <a:pt x="1217"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9" name="Google Shape;5229;p21"/>
            <p:cNvSpPr/>
            <p:nvPr/>
          </p:nvSpPr>
          <p:spPr>
            <a:xfrm>
              <a:off x="4717825" y="238125"/>
              <a:ext cx="49350" cy="47500"/>
            </a:xfrm>
            <a:custGeom>
              <a:avLst/>
              <a:gdLst/>
              <a:ahLst/>
              <a:cxnLst/>
              <a:rect l="l" t="t" r="r" b="b"/>
              <a:pathLst>
                <a:path w="1974" h="1900" extrusionOk="0">
                  <a:moveTo>
                    <a:pt x="609" y="0"/>
                  </a:moveTo>
                  <a:lnTo>
                    <a:pt x="480" y="74"/>
                  </a:lnTo>
                  <a:lnTo>
                    <a:pt x="370" y="148"/>
                  </a:lnTo>
                  <a:lnTo>
                    <a:pt x="277" y="240"/>
                  </a:lnTo>
                  <a:lnTo>
                    <a:pt x="185" y="350"/>
                  </a:lnTo>
                  <a:lnTo>
                    <a:pt x="112" y="461"/>
                  </a:lnTo>
                  <a:lnTo>
                    <a:pt x="56" y="590"/>
                  </a:lnTo>
                  <a:lnTo>
                    <a:pt x="19" y="738"/>
                  </a:lnTo>
                  <a:lnTo>
                    <a:pt x="1" y="867"/>
                  </a:lnTo>
                  <a:lnTo>
                    <a:pt x="1" y="977"/>
                  </a:lnTo>
                  <a:lnTo>
                    <a:pt x="19" y="1069"/>
                  </a:lnTo>
                  <a:lnTo>
                    <a:pt x="75" y="1272"/>
                  </a:lnTo>
                  <a:lnTo>
                    <a:pt x="167" y="1438"/>
                  </a:lnTo>
                  <a:lnTo>
                    <a:pt x="296" y="1586"/>
                  </a:lnTo>
                  <a:lnTo>
                    <a:pt x="443" y="1715"/>
                  </a:lnTo>
                  <a:lnTo>
                    <a:pt x="609" y="1825"/>
                  </a:lnTo>
                  <a:lnTo>
                    <a:pt x="794" y="1881"/>
                  </a:lnTo>
                  <a:lnTo>
                    <a:pt x="904" y="1899"/>
                  </a:lnTo>
                  <a:lnTo>
                    <a:pt x="997" y="1899"/>
                  </a:lnTo>
                  <a:lnTo>
                    <a:pt x="1199" y="1881"/>
                  </a:lnTo>
                  <a:lnTo>
                    <a:pt x="1365" y="1825"/>
                  </a:lnTo>
                  <a:lnTo>
                    <a:pt x="1531" y="1715"/>
                  </a:lnTo>
                  <a:lnTo>
                    <a:pt x="1679" y="1604"/>
                  </a:lnTo>
                  <a:lnTo>
                    <a:pt x="1808" y="1457"/>
                  </a:lnTo>
                  <a:lnTo>
                    <a:pt x="1900" y="1291"/>
                  </a:lnTo>
                  <a:lnTo>
                    <a:pt x="1955" y="1106"/>
                  </a:lnTo>
                  <a:lnTo>
                    <a:pt x="1974" y="922"/>
                  </a:lnTo>
                  <a:lnTo>
                    <a:pt x="1974" y="774"/>
                  </a:lnTo>
                  <a:lnTo>
                    <a:pt x="1937" y="627"/>
                  </a:lnTo>
                  <a:lnTo>
                    <a:pt x="1882" y="498"/>
                  </a:lnTo>
                  <a:lnTo>
                    <a:pt x="1808" y="369"/>
                  </a:lnTo>
                  <a:lnTo>
                    <a:pt x="1716" y="258"/>
                  </a:lnTo>
                  <a:lnTo>
                    <a:pt x="1623" y="148"/>
                  </a:lnTo>
                  <a:lnTo>
                    <a:pt x="1494" y="74"/>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0" name="Google Shape;5230;p21"/>
            <p:cNvSpPr/>
            <p:nvPr/>
          </p:nvSpPr>
          <p:spPr>
            <a:xfrm>
              <a:off x="4755625" y="490725"/>
              <a:ext cx="48425" cy="48425"/>
            </a:xfrm>
            <a:custGeom>
              <a:avLst/>
              <a:gdLst/>
              <a:ahLst/>
              <a:cxnLst/>
              <a:rect l="l" t="t" r="r" b="b"/>
              <a:pathLst>
                <a:path w="1937" h="1937" extrusionOk="0">
                  <a:moveTo>
                    <a:pt x="941" y="0"/>
                  </a:moveTo>
                  <a:lnTo>
                    <a:pt x="738" y="19"/>
                  </a:lnTo>
                  <a:lnTo>
                    <a:pt x="554" y="92"/>
                  </a:lnTo>
                  <a:lnTo>
                    <a:pt x="388" y="185"/>
                  </a:lnTo>
                  <a:lnTo>
                    <a:pt x="259" y="295"/>
                  </a:lnTo>
                  <a:lnTo>
                    <a:pt x="130" y="461"/>
                  </a:lnTo>
                  <a:lnTo>
                    <a:pt x="56" y="627"/>
                  </a:lnTo>
                  <a:lnTo>
                    <a:pt x="1" y="811"/>
                  </a:lnTo>
                  <a:lnTo>
                    <a:pt x="1" y="1014"/>
                  </a:lnTo>
                  <a:lnTo>
                    <a:pt x="19" y="1199"/>
                  </a:lnTo>
                  <a:lnTo>
                    <a:pt x="75" y="1365"/>
                  </a:lnTo>
                  <a:lnTo>
                    <a:pt x="167" y="1530"/>
                  </a:lnTo>
                  <a:lnTo>
                    <a:pt x="296" y="1660"/>
                  </a:lnTo>
                  <a:lnTo>
                    <a:pt x="425" y="1770"/>
                  </a:lnTo>
                  <a:lnTo>
                    <a:pt x="591" y="1862"/>
                  </a:lnTo>
                  <a:lnTo>
                    <a:pt x="775" y="1918"/>
                  </a:lnTo>
                  <a:lnTo>
                    <a:pt x="960" y="1936"/>
                  </a:lnTo>
                  <a:lnTo>
                    <a:pt x="1162" y="1918"/>
                  </a:lnTo>
                  <a:lnTo>
                    <a:pt x="1347" y="1862"/>
                  </a:lnTo>
                  <a:lnTo>
                    <a:pt x="1513" y="1770"/>
                  </a:lnTo>
                  <a:lnTo>
                    <a:pt x="1660" y="1641"/>
                  </a:lnTo>
                  <a:lnTo>
                    <a:pt x="1771" y="1494"/>
                  </a:lnTo>
                  <a:lnTo>
                    <a:pt x="1863" y="1328"/>
                  </a:lnTo>
                  <a:lnTo>
                    <a:pt x="1918" y="1143"/>
                  </a:lnTo>
                  <a:lnTo>
                    <a:pt x="1937" y="959"/>
                  </a:lnTo>
                  <a:lnTo>
                    <a:pt x="1900" y="756"/>
                  </a:lnTo>
                  <a:lnTo>
                    <a:pt x="1845" y="572"/>
                  </a:lnTo>
                  <a:lnTo>
                    <a:pt x="1752" y="406"/>
                  </a:lnTo>
                  <a:lnTo>
                    <a:pt x="1642" y="258"/>
                  </a:lnTo>
                  <a:lnTo>
                    <a:pt x="1494" y="148"/>
                  </a:lnTo>
                  <a:lnTo>
                    <a:pt x="1310" y="55"/>
                  </a:lnTo>
                  <a:lnTo>
                    <a:pt x="1126"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1" name="Google Shape;5231;p21"/>
            <p:cNvSpPr/>
            <p:nvPr/>
          </p:nvSpPr>
          <p:spPr>
            <a:xfrm>
              <a:off x="5412025" y="1426450"/>
              <a:ext cx="48425" cy="48900"/>
            </a:xfrm>
            <a:custGeom>
              <a:avLst/>
              <a:gdLst/>
              <a:ahLst/>
              <a:cxnLst/>
              <a:rect l="l" t="t" r="r" b="b"/>
              <a:pathLst>
                <a:path w="1937" h="1956" extrusionOk="0">
                  <a:moveTo>
                    <a:pt x="960" y="1"/>
                  </a:moveTo>
                  <a:lnTo>
                    <a:pt x="775" y="19"/>
                  </a:lnTo>
                  <a:lnTo>
                    <a:pt x="591" y="74"/>
                  </a:lnTo>
                  <a:lnTo>
                    <a:pt x="425" y="167"/>
                  </a:lnTo>
                  <a:lnTo>
                    <a:pt x="296" y="277"/>
                  </a:lnTo>
                  <a:lnTo>
                    <a:pt x="167" y="425"/>
                  </a:lnTo>
                  <a:lnTo>
                    <a:pt x="75" y="572"/>
                  </a:lnTo>
                  <a:lnTo>
                    <a:pt x="19" y="757"/>
                  </a:lnTo>
                  <a:lnTo>
                    <a:pt x="1" y="941"/>
                  </a:lnTo>
                  <a:lnTo>
                    <a:pt x="1" y="1144"/>
                  </a:lnTo>
                  <a:lnTo>
                    <a:pt x="56" y="1328"/>
                  </a:lnTo>
                  <a:lnTo>
                    <a:pt x="130" y="1494"/>
                  </a:lnTo>
                  <a:lnTo>
                    <a:pt x="259" y="1642"/>
                  </a:lnTo>
                  <a:lnTo>
                    <a:pt x="388" y="1771"/>
                  </a:lnTo>
                  <a:lnTo>
                    <a:pt x="554" y="1863"/>
                  </a:lnTo>
                  <a:lnTo>
                    <a:pt x="738" y="1918"/>
                  </a:lnTo>
                  <a:lnTo>
                    <a:pt x="941" y="1955"/>
                  </a:lnTo>
                  <a:lnTo>
                    <a:pt x="1125" y="1937"/>
                  </a:lnTo>
                  <a:lnTo>
                    <a:pt x="1310" y="1881"/>
                  </a:lnTo>
                  <a:lnTo>
                    <a:pt x="1494" y="1789"/>
                  </a:lnTo>
                  <a:lnTo>
                    <a:pt x="1642" y="1679"/>
                  </a:lnTo>
                  <a:lnTo>
                    <a:pt x="1752" y="1531"/>
                  </a:lnTo>
                  <a:lnTo>
                    <a:pt x="1845" y="1365"/>
                  </a:lnTo>
                  <a:lnTo>
                    <a:pt x="1900" y="1181"/>
                  </a:lnTo>
                  <a:lnTo>
                    <a:pt x="1937" y="996"/>
                  </a:lnTo>
                  <a:lnTo>
                    <a:pt x="1918" y="793"/>
                  </a:lnTo>
                  <a:lnTo>
                    <a:pt x="1863" y="609"/>
                  </a:lnTo>
                  <a:lnTo>
                    <a:pt x="1771" y="443"/>
                  </a:lnTo>
                  <a:lnTo>
                    <a:pt x="1642" y="296"/>
                  </a:lnTo>
                  <a:lnTo>
                    <a:pt x="1513" y="167"/>
                  </a:lnTo>
                  <a:lnTo>
                    <a:pt x="1347" y="93"/>
                  </a:lnTo>
                  <a:lnTo>
                    <a:pt x="1162" y="19"/>
                  </a:lnTo>
                  <a:lnTo>
                    <a:pt x="9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2" name="Google Shape;5232;p21"/>
            <p:cNvSpPr/>
            <p:nvPr/>
          </p:nvSpPr>
          <p:spPr>
            <a:xfrm>
              <a:off x="5266375" y="1318600"/>
              <a:ext cx="47950" cy="47950"/>
            </a:xfrm>
            <a:custGeom>
              <a:avLst/>
              <a:gdLst/>
              <a:ahLst/>
              <a:cxnLst/>
              <a:rect l="l" t="t" r="r" b="b"/>
              <a:pathLst>
                <a:path w="1918" h="1918" extrusionOk="0">
                  <a:moveTo>
                    <a:pt x="922" y="0"/>
                  </a:moveTo>
                  <a:lnTo>
                    <a:pt x="738" y="19"/>
                  </a:lnTo>
                  <a:lnTo>
                    <a:pt x="553" y="92"/>
                  </a:lnTo>
                  <a:lnTo>
                    <a:pt x="406" y="184"/>
                  </a:lnTo>
                  <a:lnTo>
                    <a:pt x="258" y="295"/>
                  </a:lnTo>
                  <a:lnTo>
                    <a:pt x="148" y="443"/>
                  </a:lnTo>
                  <a:lnTo>
                    <a:pt x="74" y="609"/>
                  </a:lnTo>
                  <a:lnTo>
                    <a:pt x="19" y="775"/>
                  </a:lnTo>
                  <a:lnTo>
                    <a:pt x="0" y="977"/>
                  </a:lnTo>
                  <a:lnTo>
                    <a:pt x="37" y="1162"/>
                  </a:lnTo>
                  <a:lnTo>
                    <a:pt x="92" y="1346"/>
                  </a:lnTo>
                  <a:lnTo>
                    <a:pt x="166" y="1494"/>
                  </a:lnTo>
                  <a:lnTo>
                    <a:pt x="295" y="1641"/>
                  </a:lnTo>
                  <a:lnTo>
                    <a:pt x="424" y="1752"/>
                  </a:lnTo>
                  <a:lnTo>
                    <a:pt x="590" y="1844"/>
                  </a:lnTo>
                  <a:lnTo>
                    <a:pt x="756" y="1881"/>
                  </a:lnTo>
                  <a:lnTo>
                    <a:pt x="959" y="1918"/>
                  </a:lnTo>
                  <a:lnTo>
                    <a:pt x="1162" y="1899"/>
                  </a:lnTo>
                  <a:lnTo>
                    <a:pt x="1346" y="1844"/>
                  </a:lnTo>
                  <a:lnTo>
                    <a:pt x="1512" y="1752"/>
                  </a:lnTo>
                  <a:lnTo>
                    <a:pt x="1641" y="1623"/>
                  </a:lnTo>
                  <a:lnTo>
                    <a:pt x="1770" y="1494"/>
                  </a:lnTo>
                  <a:lnTo>
                    <a:pt x="1844" y="1328"/>
                  </a:lnTo>
                  <a:lnTo>
                    <a:pt x="1899" y="1143"/>
                  </a:lnTo>
                  <a:lnTo>
                    <a:pt x="1918" y="940"/>
                  </a:lnTo>
                  <a:lnTo>
                    <a:pt x="1899" y="738"/>
                  </a:lnTo>
                  <a:lnTo>
                    <a:pt x="1844" y="553"/>
                  </a:lnTo>
                  <a:lnTo>
                    <a:pt x="1752" y="387"/>
                  </a:lnTo>
                  <a:lnTo>
                    <a:pt x="1623" y="258"/>
                  </a:lnTo>
                  <a:lnTo>
                    <a:pt x="1475" y="129"/>
                  </a:lnTo>
                  <a:lnTo>
                    <a:pt x="1309" y="55"/>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3" name="Google Shape;5233;p21"/>
            <p:cNvSpPr/>
            <p:nvPr/>
          </p:nvSpPr>
          <p:spPr>
            <a:xfrm>
              <a:off x="5555400" y="1532925"/>
              <a:ext cx="47025" cy="47050"/>
            </a:xfrm>
            <a:custGeom>
              <a:avLst/>
              <a:gdLst/>
              <a:ahLst/>
              <a:cxnLst/>
              <a:rect l="l" t="t" r="r" b="b"/>
              <a:pathLst>
                <a:path w="1881" h="1882" extrusionOk="0">
                  <a:moveTo>
                    <a:pt x="940" y="1"/>
                  </a:moveTo>
                  <a:lnTo>
                    <a:pt x="738" y="19"/>
                  </a:lnTo>
                  <a:lnTo>
                    <a:pt x="572" y="75"/>
                  </a:lnTo>
                  <a:lnTo>
                    <a:pt x="406" y="148"/>
                  </a:lnTo>
                  <a:lnTo>
                    <a:pt x="277" y="259"/>
                  </a:lnTo>
                  <a:lnTo>
                    <a:pt x="148" y="407"/>
                  </a:lnTo>
                  <a:lnTo>
                    <a:pt x="74" y="554"/>
                  </a:lnTo>
                  <a:lnTo>
                    <a:pt x="18" y="738"/>
                  </a:lnTo>
                  <a:lnTo>
                    <a:pt x="0" y="923"/>
                  </a:lnTo>
                  <a:lnTo>
                    <a:pt x="0" y="1126"/>
                  </a:lnTo>
                  <a:lnTo>
                    <a:pt x="55" y="1292"/>
                  </a:lnTo>
                  <a:lnTo>
                    <a:pt x="148" y="1457"/>
                  </a:lnTo>
                  <a:lnTo>
                    <a:pt x="240" y="1605"/>
                  </a:lnTo>
                  <a:lnTo>
                    <a:pt x="387" y="1716"/>
                  </a:lnTo>
                  <a:lnTo>
                    <a:pt x="535" y="1808"/>
                  </a:lnTo>
                  <a:lnTo>
                    <a:pt x="719" y="1863"/>
                  </a:lnTo>
                  <a:lnTo>
                    <a:pt x="903" y="1882"/>
                  </a:lnTo>
                  <a:lnTo>
                    <a:pt x="1106" y="1863"/>
                  </a:lnTo>
                  <a:lnTo>
                    <a:pt x="1291" y="1826"/>
                  </a:lnTo>
                  <a:lnTo>
                    <a:pt x="1457" y="1734"/>
                  </a:lnTo>
                  <a:lnTo>
                    <a:pt x="1604" y="1623"/>
                  </a:lnTo>
                  <a:lnTo>
                    <a:pt x="1715" y="1476"/>
                  </a:lnTo>
                  <a:lnTo>
                    <a:pt x="1807" y="1310"/>
                  </a:lnTo>
                  <a:lnTo>
                    <a:pt x="1862" y="1126"/>
                  </a:lnTo>
                  <a:lnTo>
                    <a:pt x="1881" y="923"/>
                  </a:lnTo>
                  <a:lnTo>
                    <a:pt x="1862" y="738"/>
                  </a:lnTo>
                  <a:lnTo>
                    <a:pt x="1807" y="554"/>
                  </a:lnTo>
                  <a:lnTo>
                    <a:pt x="1715" y="407"/>
                  </a:lnTo>
                  <a:lnTo>
                    <a:pt x="1604" y="259"/>
                  </a:lnTo>
                  <a:lnTo>
                    <a:pt x="1457" y="148"/>
                  </a:lnTo>
                  <a:lnTo>
                    <a:pt x="1309" y="75"/>
                  </a:lnTo>
                  <a:lnTo>
                    <a:pt x="1125" y="19"/>
                  </a:lnTo>
                  <a:lnTo>
                    <a:pt x="9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4" name="Google Shape;5234;p21"/>
            <p:cNvSpPr/>
            <p:nvPr/>
          </p:nvSpPr>
          <p:spPr>
            <a:xfrm>
              <a:off x="5056175" y="1116700"/>
              <a:ext cx="46575" cy="46575"/>
            </a:xfrm>
            <a:custGeom>
              <a:avLst/>
              <a:gdLst/>
              <a:ahLst/>
              <a:cxnLst/>
              <a:rect l="l" t="t" r="r" b="b"/>
              <a:pathLst>
                <a:path w="1863" h="1863" extrusionOk="0">
                  <a:moveTo>
                    <a:pt x="756" y="0"/>
                  </a:moveTo>
                  <a:lnTo>
                    <a:pt x="572" y="56"/>
                  </a:lnTo>
                  <a:lnTo>
                    <a:pt x="406" y="129"/>
                  </a:lnTo>
                  <a:lnTo>
                    <a:pt x="277" y="240"/>
                  </a:lnTo>
                  <a:lnTo>
                    <a:pt x="148" y="387"/>
                  </a:lnTo>
                  <a:lnTo>
                    <a:pt x="74" y="535"/>
                  </a:lnTo>
                  <a:lnTo>
                    <a:pt x="19" y="719"/>
                  </a:lnTo>
                  <a:lnTo>
                    <a:pt x="1" y="904"/>
                  </a:lnTo>
                  <a:lnTo>
                    <a:pt x="1" y="1106"/>
                  </a:lnTo>
                  <a:lnTo>
                    <a:pt x="56" y="1272"/>
                  </a:lnTo>
                  <a:lnTo>
                    <a:pt x="130" y="1438"/>
                  </a:lnTo>
                  <a:lnTo>
                    <a:pt x="240" y="1586"/>
                  </a:lnTo>
                  <a:lnTo>
                    <a:pt x="388" y="1697"/>
                  </a:lnTo>
                  <a:lnTo>
                    <a:pt x="535" y="1789"/>
                  </a:lnTo>
                  <a:lnTo>
                    <a:pt x="720" y="1844"/>
                  </a:lnTo>
                  <a:lnTo>
                    <a:pt x="904" y="1862"/>
                  </a:lnTo>
                  <a:lnTo>
                    <a:pt x="1107" y="1844"/>
                  </a:lnTo>
                  <a:lnTo>
                    <a:pt x="1273" y="1789"/>
                  </a:lnTo>
                  <a:lnTo>
                    <a:pt x="1439" y="1715"/>
                  </a:lnTo>
                  <a:lnTo>
                    <a:pt x="1586" y="1604"/>
                  </a:lnTo>
                  <a:lnTo>
                    <a:pt x="1697" y="1475"/>
                  </a:lnTo>
                  <a:lnTo>
                    <a:pt x="1789" y="1309"/>
                  </a:lnTo>
                  <a:lnTo>
                    <a:pt x="1844" y="1143"/>
                  </a:lnTo>
                  <a:lnTo>
                    <a:pt x="1863" y="941"/>
                  </a:lnTo>
                  <a:lnTo>
                    <a:pt x="1844" y="756"/>
                  </a:lnTo>
                  <a:lnTo>
                    <a:pt x="1789" y="572"/>
                  </a:lnTo>
                  <a:lnTo>
                    <a:pt x="1715" y="406"/>
                  </a:lnTo>
                  <a:lnTo>
                    <a:pt x="1605" y="277"/>
                  </a:lnTo>
                  <a:lnTo>
                    <a:pt x="1476" y="148"/>
                  </a:lnTo>
                  <a:lnTo>
                    <a:pt x="1310" y="74"/>
                  </a:lnTo>
                  <a:lnTo>
                    <a:pt x="1144"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5" name="Google Shape;5235;p21"/>
            <p:cNvSpPr/>
            <p:nvPr/>
          </p:nvSpPr>
          <p:spPr>
            <a:xfrm>
              <a:off x="4924800" y="930925"/>
              <a:ext cx="46575" cy="46575"/>
            </a:xfrm>
            <a:custGeom>
              <a:avLst/>
              <a:gdLst/>
              <a:ahLst/>
              <a:cxnLst/>
              <a:rect l="l" t="t" r="r" b="b"/>
              <a:pathLst>
                <a:path w="1863" h="1863" extrusionOk="0">
                  <a:moveTo>
                    <a:pt x="904" y="1"/>
                  </a:moveTo>
                  <a:lnTo>
                    <a:pt x="720" y="19"/>
                  </a:lnTo>
                  <a:lnTo>
                    <a:pt x="535" y="74"/>
                  </a:lnTo>
                  <a:lnTo>
                    <a:pt x="388" y="167"/>
                  </a:lnTo>
                  <a:lnTo>
                    <a:pt x="240" y="277"/>
                  </a:lnTo>
                  <a:lnTo>
                    <a:pt x="148" y="425"/>
                  </a:lnTo>
                  <a:lnTo>
                    <a:pt x="56" y="591"/>
                  </a:lnTo>
                  <a:lnTo>
                    <a:pt x="19" y="775"/>
                  </a:lnTo>
                  <a:lnTo>
                    <a:pt x="1" y="959"/>
                  </a:lnTo>
                  <a:lnTo>
                    <a:pt x="19" y="1144"/>
                  </a:lnTo>
                  <a:lnTo>
                    <a:pt x="74" y="1328"/>
                  </a:lnTo>
                  <a:lnTo>
                    <a:pt x="167" y="1476"/>
                  </a:lnTo>
                  <a:lnTo>
                    <a:pt x="277" y="1623"/>
                  </a:lnTo>
                  <a:lnTo>
                    <a:pt x="425" y="1734"/>
                  </a:lnTo>
                  <a:lnTo>
                    <a:pt x="572" y="1808"/>
                  </a:lnTo>
                  <a:lnTo>
                    <a:pt x="757" y="1863"/>
                  </a:lnTo>
                  <a:lnTo>
                    <a:pt x="959" y="1863"/>
                  </a:lnTo>
                  <a:lnTo>
                    <a:pt x="1144" y="1844"/>
                  </a:lnTo>
                  <a:lnTo>
                    <a:pt x="1328" y="1789"/>
                  </a:lnTo>
                  <a:lnTo>
                    <a:pt x="1476" y="1697"/>
                  </a:lnTo>
                  <a:lnTo>
                    <a:pt x="1605" y="1586"/>
                  </a:lnTo>
                  <a:lnTo>
                    <a:pt x="1715" y="1439"/>
                  </a:lnTo>
                  <a:lnTo>
                    <a:pt x="1808" y="1291"/>
                  </a:lnTo>
                  <a:lnTo>
                    <a:pt x="1844" y="1107"/>
                  </a:lnTo>
                  <a:lnTo>
                    <a:pt x="1863" y="904"/>
                  </a:lnTo>
                  <a:lnTo>
                    <a:pt x="1844" y="720"/>
                  </a:lnTo>
                  <a:lnTo>
                    <a:pt x="1789" y="535"/>
                  </a:lnTo>
                  <a:lnTo>
                    <a:pt x="1697" y="388"/>
                  </a:lnTo>
                  <a:lnTo>
                    <a:pt x="1586" y="259"/>
                  </a:lnTo>
                  <a:lnTo>
                    <a:pt x="1439" y="148"/>
                  </a:lnTo>
                  <a:lnTo>
                    <a:pt x="1273" y="56"/>
                  </a:lnTo>
                  <a:lnTo>
                    <a:pt x="1107" y="19"/>
                  </a:lnTo>
                  <a:lnTo>
                    <a:pt x="9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6" name="Google Shape;5236;p21"/>
            <p:cNvSpPr/>
            <p:nvPr/>
          </p:nvSpPr>
          <p:spPr>
            <a:xfrm>
              <a:off x="4807250" y="662200"/>
              <a:ext cx="47525" cy="47950"/>
            </a:xfrm>
            <a:custGeom>
              <a:avLst/>
              <a:gdLst/>
              <a:ahLst/>
              <a:cxnLst/>
              <a:rect l="l" t="t" r="r" b="b"/>
              <a:pathLst>
                <a:path w="1901" h="1918" extrusionOk="0">
                  <a:moveTo>
                    <a:pt x="978" y="0"/>
                  </a:moveTo>
                  <a:lnTo>
                    <a:pt x="775" y="19"/>
                  </a:lnTo>
                  <a:lnTo>
                    <a:pt x="591" y="74"/>
                  </a:lnTo>
                  <a:lnTo>
                    <a:pt x="425" y="148"/>
                  </a:lnTo>
                  <a:lnTo>
                    <a:pt x="277" y="258"/>
                  </a:lnTo>
                  <a:lnTo>
                    <a:pt x="167" y="406"/>
                  </a:lnTo>
                  <a:lnTo>
                    <a:pt x="75" y="572"/>
                  </a:lnTo>
                  <a:lnTo>
                    <a:pt x="19" y="756"/>
                  </a:lnTo>
                  <a:lnTo>
                    <a:pt x="1" y="959"/>
                  </a:lnTo>
                  <a:lnTo>
                    <a:pt x="19" y="1143"/>
                  </a:lnTo>
                  <a:lnTo>
                    <a:pt x="75" y="1328"/>
                  </a:lnTo>
                  <a:lnTo>
                    <a:pt x="148" y="1494"/>
                  </a:lnTo>
                  <a:lnTo>
                    <a:pt x="259" y="1623"/>
                  </a:lnTo>
                  <a:lnTo>
                    <a:pt x="407" y="1733"/>
                  </a:lnTo>
                  <a:lnTo>
                    <a:pt x="554" y="1826"/>
                  </a:lnTo>
                  <a:lnTo>
                    <a:pt x="738" y="1881"/>
                  </a:lnTo>
                  <a:lnTo>
                    <a:pt x="923" y="1918"/>
                  </a:lnTo>
                  <a:lnTo>
                    <a:pt x="1126" y="1899"/>
                  </a:lnTo>
                  <a:lnTo>
                    <a:pt x="1310" y="1844"/>
                  </a:lnTo>
                  <a:lnTo>
                    <a:pt x="1476" y="1752"/>
                  </a:lnTo>
                  <a:lnTo>
                    <a:pt x="1623" y="1641"/>
                  </a:lnTo>
                  <a:lnTo>
                    <a:pt x="1734" y="1494"/>
                  </a:lnTo>
                  <a:lnTo>
                    <a:pt x="1826" y="1328"/>
                  </a:lnTo>
                  <a:lnTo>
                    <a:pt x="1882" y="1143"/>
                  </a:lnTo>
                  <a:lnTo>
                    <a:pt x="1900" y="959"/>
                  </a:lnTo>
                  <a:lnTo>
                    <a:pt x="1882" y="756"/>
                  </a:lnTo>
                  <a:lnTo>
                    <a:pt x="1845" y="590"/>
                  </a:lnTo>
                  <a:lnTo>
                    <a:pt x="1753" y="424"/>
                  </a:lnTo>
                  <a:lnTo>
                    <a:pt x="1642" y="277"/>
                  </a:lnTo>
                  <a:lnTo>
                    <a:pt x="1494" y="166"/>
                  </a:lnTo>
                  <a:lnTo>
                    <a:pt x="1347" y="74"/>
                  </a:lnTo>
                  <a:lnTo>
                    <a:pt x="1163" y="19"/>
                  </a:lnTo>
                  <a:lnTo>
                    <a:pt x="9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7" name="Google Shape;5237;p21"/>
            <p:cNvSpPr/>
            <p:nvPr/>
          </p:nvSpPr>
          <p:spPr>
            <a:xfrm>
              <a:off x="4704925" y="317400"/>
              <a:ext cx="46575" cy="46575"/>
            </a:xfrm>
            <a:custGeom>
              <a:avLst/>
              <a:gdLst/>
              <a:ahLst/>
              <a:cxnLst/>
              <a:rect l="l" t="t" r="r" b="b"/>
              <a:pathLst>
                <a:path w="1863" h="1863" extrusionOk="0">
                  <a:moveTo>
                    <a:pt x="941" y="0"/>
                  </a:moveTo>
                  <a:lnTo>
                    <a:pt x="738" y="19"/>
                  </a:lnTo>
                  <a:lnTo>
                    <a:pt x="572" y="74"/>
                  </a:lnTo>
                  <a:lnTo>
                    <a:pt x="406" y="148"/>
                  </a:lnTo>
                  <a:lnTo>
                    <a:pt x="277" y="259"/>
                  </a:lnTo>
                  <a:lnTo>
                    <a:pt x="167" y="406"/>
                  </a:lnTo>
                  <a:lnTo>
                    <a:pt x="74" y="554"/>
                  </a:lnTo>
                  <a:lnTo>
                    <a:pt x="19" y="738"/>
                  </a:lnTo>
                  <a:lnTo>
                    <a:pt x="1" y="922"/>
                  </a:lnTo>
                  <a:lnTo>
                    <a:pt x="19" y="1125"/>
                  </a:lnTo>
                  <a:lnTo>
                    <a:pt x="74" y="1309"/>
                  </a:lnTo>
                  <a:lnTo>
                    <a:pt x="148" y="1457"/>
                  </a:lnTo>
                  <a:lnTo>
                    <a:pt x="259" y="1604"/>
                  </a:lnTo>
                  <a:lnTo>
                    <a:pt x="406" y="1715"/>
                  </a:lnTo>
                  <a:lnTo>
                    <a:pt x="554" y="1789"/>
                  </a:lnTo>
                  <a:lnTo>
                    <a:pt x="738" y="1844"/>
                  </a:lnTo>
                  <a:lnTo>
                    <a:pt x="941" y="1863"/>
                  </a:lnTo>
                  <a:lnTo>
                    <a:pt x="1125" y="1844"/>
                  </a:lnTo>
                  <a:lnTo>
                    <a:pt x="1310" y="1789"/>
                  </a:lnTo>
                  <a:lnTo>
                    <a:pt x="1457" y="1715"/>
                  </a:lnTo>
                  <a:lnTo>
                    <a:pt x="1605" y="1604"/>
                  </a:lnTo>
                  <a:lnTo>
                    <a:pt x="1715" y="1457"/>
                  </a:lnTo>
                  <a:lnTo>
                    <a:pt x="1789" y="1309"/>
                  </a:lnTo>
                  <a:lnTo>
                    <a:pt x="1844" y="1125"/>
                  </a:lnTo>
                  <a:lnTo>
                    <a:pt x="1863" y="941"/>
                  </a:lnTo>
                  <a:lnTo>
                    <a:pt x="1844" y="738"/>
                  </a:lnTo>
                  <a:lnTo>
                    <a:pt x="1808" y="572"/>
                  </a:lnTo>
                  <a:lnTo>
                    <a:pt x="1715" y="406"/>
                  </a:lnTo>
                  <a:lnTo>
                    <a:pt x="1605" y="277"/>
                  </a:lnTo>
                  <a:lnTo>
                    <a:pt x="1476" y="148"/>
                  </a:lnTo>
                  <a:lnTo>
                    <a:pt x="1310" y="74"/>
                  </a:lnTo>
                  <a:lnTo>
                    <a:pt x="1125"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8" name="Google Shape;5238;p21"/>
            <p:cNvSpPr/>
            <p:nvPr/>
          </p:nvSpPr>
          <p:spPr>
            <a:xfrm>
              <a:off x="5940275" y="1684125"/>
              <a:ext cx="47050" cy="47050"/>
            </a:xfrm>
            <a:custGeom>
              <a:avLst/>
              <a:gdLst/>
              <a:ahLst/>
              <a:cxnLst/>
              <a:rect l="l" t="t" r="r" b="b"/>
              <a:pathLst>
                <a:path w="1882" h="1882" extrusionOk="0">
                  <a:moveTo>
                    <a:pt x="978" y="1"/>
                  </a:moveTo>
                  <a:lnTo>
                    <a:pt x="775" y="19"/>
                  </a:lnTo>
                  <a:lnTo>
                    <a:pt x="609" y="56"/>
                  </a:lnTo>
                  <a:lnTo>
                    <a:pt x="443" y="148"/>
                  </a:lnTo>
                  <a:lnTo>
                    <a:pt x="296" y="259"/>
                  </a:lnTo>
                  <a:lnTo>
                    <a:pt x="185" y="388"/>
                  </a:lnTo>
                  <a:lnTo>
                    <a:pt x="93" y="535"/>
                  </a:lnTo>
                  <a:lnTo>
                    <a:pt x="38" y="720"/>
                  </a:lnTo>
                  <a:lnTo>
                    <a:pt x="1" y="904"/>
                  </a:lnTo>
                  <a:lnTo>
                    <a:pt x="19" y="1107"/>
                  </a:lnTo>
                  <a:lnTo>
                    <a:pt x="75" y="1291"/>
                  </a:lnTo>
                  <a:lnTo>
                    <a:pt x="148" y="1457"/>
                  </a:lnTo>
                  <a:lnTo>
                    <a:pt x="259" y="1605"/>
                  </a:lnTo>
                  <a:lnTo>
                    <a:pt x="407" y="1715"/>
                  </a:lnTo>
                  <a:lnTo>
                    <a:pt x="572" y="1808"/>
                  </a:lnTo>
                  <a:lnTo>
                    <a:pt x="757" y="1863"/>
                  </a:lnTo>
                  <a:lnTo>
                    <a:pt x="960" y="1881"/>
                  </a:lnTo>
                  <a:lnTo>
                    <a:pt x="1144" y="1863"/>
                  </a:lnTo>
                  <a:lnTo>
                    <a:pt x="1328" y="1808"/>
                  </a:lnTo>
                  <a:lnTo>
                    <a:pt x="1476" y="1734"/>
                  </a:lnTo>
                  <a:lnTo>
                    <a:pt x="1623" y="1623"/>
                  </a:lnTo>
                  <a:lnTo>
                    <a:pt x="1734" y="1476"/>
                  </a:lnTo>
                  <a:lnTo>
                    <a:pt x="1808" y="1328"/>
                  </a:lnTo>
                  <a:lnTo>
                    <a:pt x="1863" y="1144"/>
                  </a:lnTo>
                  <a:lnTo>
                    <a:pt x="1882" y="959"/>
                  </a:lnTo>
                  <a:lnTo>
                    <a:pt x="1882" y="757"/>
                  </a:lnTo>
                  <a:lnTo>
                    <a:pt x="1826" y="591"/>
                  </a:lnTo>
                  <a:lnTo>
                    <a:pt x="1734" y="425"/>
                  </a:lnTo>
                  <a:lnTo>
                    <a:pt x="1642" y="277"/>
                  </a:lnTo>
                  <a:lnTo>
                    <a:pt x="1494" y="167"/>
                  </a:lnTo>
                  <a:lnTo>
                    <a:pt x="1347" y="74"/>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9" name="Google Shape;5239;p21"/>
            <p:cNvSpPr/>
            <p:nvPr/>
          </p:nvSpPr>
          <p:spPr>
            <a:xfrm>
              <a:off x="6020025" y="1698425"/>
              <a:ext cx="47500" cy="47025"/>
            </a:xfrm>
            <a:custGeom>
              <a:avLst/>
              <a:gdLst/>
              <a:ahLst/>
              <a:cxnLst/>
              <a:rect l="l" t="t" r="r" b="b"/>
              <a:pathLst>
                <a:path w="1900" h="1881" extrusionOk="0">
                  <a:moveTo>
                    <a:pt x="812" y="0"/>
                  </a:moveTo>
                  <a:lnTo>
                    <a:pt x="628" y="55"/>
                  </a:lnTo>
                  <a:lnTo>
                    <a:pt x="462" y="129"/>
                  </a:lnTo>
                  <a:lnTo>
                    <a:pt x="314" y="240"/>
                  </a:lnTo>
                  <a:lnTo>
                    <a:pt x="185" y="387"/>
                  </a:lnTo>
                  <a:lnTo>
                    <a:pt x="93" y="535"/>
                  </a:lnTo>
                  <a:lnTo>
                    <a:pt x="38" y="719"/>
                  </a:lnTo>
                  <a:lnTo>
                    <a:pt x="1" y="922"/>
                  </a:lnTo>
                  <a:lnTo>
                    <a:pt x="19" y="1106"/>
                  </a:lnTo>
                  <a:lnTo>
                    <a:pt x="74" y="1291"/>
                  </a:lnTo>
                  <a:lnTo>
                    <a:pt x="148" y="1457"/>
                  </a:lnTo>
                  <a:lnTo>
                    <a:pt x="259" y="1586"/>
                  </a:lnTo>
                  <a:lnTo>
                    <a:pt x="388" y="1715"/>
                  </a:lnTo>
                  <a:lnTo>
                    <a:pt x="535" y="1807"/>
                  </a:lnTo>
                  <a:lnTo>
                    <a:pt x="720" y="1862"/>
                  </a:lnTo>
                  <a:lnTo>
                    <a:pt x="904" y="1881"/>
                  </a:lnTo>
                  <a:lnTo>
                    <a:pt x="1107" y="1881"/>
                  </a:lnTo>
                  <a:lnTo>
                    <a:pt x="1291" y="1826"/>
                  </a:lnTo>
                  <a:lnTo>
                    <a:pt x="1457" y="1752"/>
                  </a:lnTo>
                  <a:lnTo>
                    <a:pt x="1605" y="1641"/>
                  </a:lnTo>
                  <a:lnTo>
                    <a:pt x="1734" y="1512"/>
                  </a:lnTo>
                  <a:lnTo>
                    <a:pt x="1826" y="1346"/>
                  </a:lnTo>
                  <a:lnTo>
                    <a:pt x="1881" y="1162"/>
                  </a:lnTo>
                  <a:lnTo>
                    <a:pt x="1900" y="977"/>
                  </a:lnTo>
                  <a:lnTo>
                    <a:pt x="1881" y="775"/>
                  </a:lnTo>
                  <a:lnTo>
                    <a:pt x="1844" y="590"/>
                  </a:lnTo>
                  <a:lnTo>
                    <a:pt x="1771" y="443"/>
                  </a:lnTo>
                  <a:lnTo>
                    <a:pt x="1660" y="295"/>
                  </a:lnTo>
                  <a:lnTo>
                    <a:pt x="1531" y="185"/>
                  </a:lnTo>
                  <a:lnTo>
                    <a:pt x="1365" y="92"/>
                  </a:lnTo>
                  <a:lnTo>
                    <a:pt x="1199"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0" name="Google Shape;5240;p21"/>
            <p:cNvSpPr/>
            <p:nvPr/>
          </p:nvSpPr>
          <p:spPr>
            <a:xfrm>
              <a:off x="4990250" y="1024950"/>
              <a:ext cx="47050" cy="47050"/>
            </a:xfrm>
            <a:custGeom>
              <a:avLst/>
              <a:gdLst/>
              <a:ahLst/>
              <a:cxnLst/>
              <a:rect l="l" t="t" r="r" b="b"/>
              <a:pathLst>
                <a:path w="1882" h="1882" extrusionOk="0">
                  <a:moveTo>
                    <a:pt x="978" y="1"/>
                  </a:moveTo>
                  <a:lnTo>
                    <a:pt x="775" y="19"/>
                  </a:lnTo>
                  <a:lnTo>
                    <a:pt x="591" y="56"/>
                  </a:lnTo>
                  <a:lnTo>
                    <a:pt x="425" y="148"/>
                  </a:lnTo>
                  <a:lnTo>
                    <a:pt x="277" y="259"/>
                  </a:lnTo>
                  <a:lnTo>
                    <a:pt x="148" y="407"/>
                  </a:lnTo>
                  <a:lnTo>
                    <a:pt x="75" y="573"/>
                  </a:lnTo>
                  <a:lnTo>
                    <a:pt x="19" y="757"/>
                  </a:lnTo>
                  <a:lnTo>
                    <a:pt x="1" y="960"/>
                  </a:lnTo>
                  <a:lnTo>
                    <a:pt x="19" y="1144"/>
                  </a:lnTo>
                  <a:lnTo>
                    <a:pt x="75" y="1329"/>
                  </a:lnTo>
                  <a:lnTo>
                    <a:pt x="148" y="1476"/>
                  </a:lnTo>
                  <a:lnTo>
                    <a:pt x="277" y="1624"/>
                  </a:lnTo>
                  <a:lnTo>
                    <a:pt x="407" y="1734"/>
                  </a:lnTo>
                  <a:lnTo>
                    <a:pt x="572" y="1808"/>
                  </a:lnTo>
                  <a:lnTo>
                    <a:pt x="738" y="1863"/>
                  </a:lnTo>
                  <a:lnTo>
                    <a:pt x="941" y="1882"/>
                  </a:lnTo>
                  <a:lnTo>
                    <a:pt x="1126" y="1863"/>
                  </a:lnTo>
                  <a:lnTo>
                    <a:pt x="1310" y="1808"/>
                  </a:lnTo>
                  <a:lnTo>
                    <a:pt x="1457" y="1734"/>
                  </a:lnTo>
                  <a:lnTo>
                    <a:pt x="1605" y="1624"/>
                  </a:lnTo>
                  <a:lnTo>
                    <a:pt x="1716" y="1476"/>
                  </a:lnTo>
                  <a:lnTo>
                    <a:pt x="1808" y="1329"/>
                  </a:lnTo>
                  <a:lnTo>
                    <a:pt x="1863" y="1144"/>
                  </a:lnTo>
                  <a:lnTo>
                    <a:pt x="1882" y="960"/>
                  </a:lnTo>
                  <a:lnTo>
                    <a:pt x="1863" y="775"/>
                  </a:lnTo>
                  <a:lnTo>
                    <a:pt x="1808" y="591"/>
                  </a:lnTo>
                  <a:lnTo>
                    <a:pt x="1734" y="425"/>
                  </a:lnTo>
                  <a:lnTo>
                    <a:pt x="1623" y="278"/>
                  </a:lnTo>
                  <a:lnTo>
                    <a:pt x="1494" y="167"/>
                  </a:lnTo>
                  <a:lnTo>
                    <a:pt x="1328" y="75"/>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1" name="Google Shape;5241;p21"/>
            <p:cNvSpPr/>
            <p:nvPr/>
          </p:nvSpPr>
          <p:spPr>
            <a:xfrm>
              <a:off x="6097475" y="1712700"/>
              <a:ext cx="47025" cy="47050"/>
            </a:xfrm>
            <a:custGeom>
              <a:avLst/>
              <a:gdLst/>
              <a:ahLst/>
              <a:cxnLst/>
              <a:rect l="l" t="t" r="r" b="b"/>
              <a:pathLst>
                <a:path w="1881" h="1882" extrusionOk="0">
                  <a:moveTo>
                    <a:pt x="922" y="1"/>
                  </a:moveTo>
                  <a:lnTo>
                    <a:pt x="719" y="19"/>
                  </a:lnTo>
                  <a:lnTo>
                    <a:pt x="553" y="75"/>
                  </a:lnTo>
                  <a:lnTo>
                    <a:pt x="387" y="167"/>
                  </a:lnTo>
                  <a:lnTo>
                    <a:pt x="258" y="277"/>
                  </a:lnTo>
                  <a:lnTo>
                    <a:pt x="148" y="406"/>
                  </a:lnTo>
                  <a:lnTo>
                    <a:pt x="56" y="572"/>
                  </a:lnTo>
                  <a:lnTo>
                    <a:pt x="19" y="757"/>
                  </a:lnTo>
                  <a:lnTo>
                    <a:pt x="0" y="941"/>
                  </a:lnTo>
                  <a:lnTo>
                    <a:pt x="19" y="1144"/>
                  </a:lnTo>
                  <a:lnTo>
                    <a:pt x="74" y="1328"/>
                  </a:lnTo>
                  <a:lnTo>
                    <a:pt x="148" y="1494"/>
                  </a:lnTo>
                  <a:lnTo>
                    <a:pt x="277" y="1623"/>
                  </a:lnTo>
                  <a:lnTo>
                    <a:pt x="424" y="1734"/>
                  </a:lnTo>
                  <a:lnTo>
                    <a:pt x="572" y="1826"/>
                  </a:lnTo>
                  <a:lnTo>
                    <a:pt x="775" y="1881"/>
                  </a:lnTo>
                  <a:lnTo>
                    <a:pt x="959" y="1881"/>
                  </a:lnTo>
                  <a:lnTo>
                    <a:pt x="1162" y="1863"/>
                  </a:lnTo>
                  <a:lnTo>
                    <a:pt x="1328" y="1808"/>
                  </a:lnTo>
                  <a:lnTo>
                    <a:pt x="1494" y="1716"/>
                  </a:lnTo>
                  <a:lnTo>
                    <a:pt x="1623" y="1605"/>
                  </a:lnTo>
                  <a:lnTo>
                    <a:pt x="1733" y="1476"/>
                  </a:lnTo>
                  <a:lnTo>
                    <a:pt x="1807" y="1310"/>
                  </a:lnTo>
                  <a:lnTo>
                    <a:pt x="1863" y="1144"/>
                  </a:lnTo>
                  <a:lnTo>
                    <a:pt x="1881" y="941"/>
                  </a:lnTo>
                  <a:lnTo>
                    <a:pt x="1863" y="738"/>
                  </a:lnTo>
                  <a:lnTo>
                    <a:pt x="1807" y="554"/>
                  </a:lnTo>
                  <a:lnTo>
                    <a:pt x="1733" y="406"/>
                  </a:lnTo>
                  <a:lnTo>
                    <a:pt x="1604" y="259"/>
                  </a:lnTo>
                  <a:lnTo>
                    <a:pt x="1457" y="148"/>
                  </a:lnTo>
                  <a:lnTo>
                    <a:pt x="1291" y="56"/>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2" name="Google Shape;5242;p21"/>
            <p:cNvSpPr/>
            <p:nvPr/>
          </p:nvSpPr>
          <p:spPr>
            <a:xfrm>
              <a:off x="6177225" y="1723775"/>
              <a:ext cx="47500" cy="47500"/>
            </a:xfrm>
            <a:custGeom>
              <a:avLst/>
              <a:gdLst/>
              <a:ahLst/>
              <a:cxnLst/>
              <a:rect l="l" t="t" r="r" b="b"/>
              <a:pathLst>
                <a:path w="1900" h="1900" extrusionOk="0">
                  <a:moveTo>
                    <a:pt x="977" y="0"/>
                  </a:moveTo>
                  <a:lnTo>
                    <a:pt x="793" y="19"/>
                  </a:lnTo>
                  <a:lnTo>
                    <a:pt x="609" y="74"/>
                  </a:lnTo>
                  <a:lnTo>
                    <a:pt x="424" y="148"/>
                  </a:lnTo>
                  <a:lnTo>
                    <a:pt x="295" y="258"/>
                  </a:lnTo>
                  <a:lnTo>
                    <a:pt x="166" y="406"/>
                  </a:lnTo>
                  <a:lnTo>
                    <a:pt x="74" y="572"/>
                  </a:lnTo>
                  <a:lnTo>
                    <a:pt x="19" y="738"/>
                  </a:lnTo>
                  <a:lnTo>
                    <a:pt x="0" y="941"/>
                  </a:lnTo>
                  <a:lnTo>
                    <a:pt x="19" y="1143"/>
                  </a:lnTo>
                  <a:lnTo>
                    <a:pt x="55" y="1309"/>
                  </a:lnTo>
                  <a:lnTo>
                    <a:pt x="148" y="1475"/>
                  </a:lnTo>
                  <a:lnTo>
                    <a:pt x="258" y="1623"/>
                  </a:lnTo>
                  <a:lnTo>
                    <a:pt x="387" y="1733"/>
                  </a:lnTo>
                  <a:lnTo>
                    <a:pt x="535" y="1826"/>
                  </a:lnTo>
                  <a:lnTo>
                    <a:pt x="719" y="1881"/>
                  </a:lnTo>
                  <a:lnTo>
                    <a:pt x="904" y="1899"/>
                  </a:lnTo>
                  <a:lnTo>
                    <a:pt x="1106" y="1899"/>
                  </a:lnTo>
                  <a:lnTo>
                    <a:pt x="1291" y="1844"/>
                  </a:lnTo>
                  <a:lnTo>
                    <a:pt x="1457" y="1752"/>
                  </a:lnTo>
                  <a:lnTo>
                    <a:pt x="1604" y="1641"/>
                  </a:lnTo>
                  <a:lnTo>
                    <a:pt x="1715" y="1512"/>
                  </a:lnTo>
                  <a:lnTo>
                    <a:pt x="1807" y="1346"/>
                  </a:lnTo>
                  <a:lnTo>
                    <a:pt x="1862" y="1162"/>
                  </a:lnTo>
                  <a:lnTo>
                    <a:pt x="1899" y="959"/>
                  </a:lnTo>
                  <a:lnTo>
                    <a:pt x="1881" y="775"/>
                  </a:lnTo>
                  <a:lnTo>
                    <a:pt x="1825" y="590"/>
                  </a:lnTo>
                  <a:lnTo>
                    <a:pt x="1752" y="443"/>
                  </a:lnTo>
                  <a:lnTo>
                    <a:pt x="1641" y="295"/>
                  </a:lnTo>
                  <a:lnTo>
                    <a:pt x="1512" y="185"/>
                  </a:lnTo>
                  <a:lnTo>
                    <a:pt x="1346" y="92"/>
                  </a:lnTo>
                  <a:lnTo>
                    <a:pt x="1180" y="37"/>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3" name="Google Shape;5243;p21"/>
            <p:cNvSpPr/>
            <p:nvPr/>
          </p:nvSpPr>
          <p:spPr>
            <a:xfrm>
              <a:off x="6257425" y="1738525"/>
              <a:ext cx="46575" cy="46575"/>
            </a:xfrm>
            <a:custGeom>
              <a:avLst/>
              <a:gdLst/>
              <a:ahLst/>
              <a:cxnLst/>
              <a:rect l="l" t="t" r="r" b="b"/>
              <a:pathLst>
                <a:path w="1863" h="1863" extrusionOk="0">
                  <a:moveTo>
                    <a:pt x="904" y="0"/>
                  </a:moveTo>
                  <a:lnTo>
                    <a:pt x="719" y="19"/>
                  </a:lnTo>
                  <a:lnTo>
                    <a:pt x="535" y="74"/>
                  </a:lnTo>
                  <a:lnTo>
                    <a:pt x="388" y="166"/>
                  </a:lnTo>
                  <a:lnTo>
                    <a:pt x="258" y="295"/>
                  </a:lnTo>
                  <a:lnTo>
                    <a:pt x="148" y="424"/>
                  </a:lnTo>
                  <a:lnTo>
                    <a:pt x="56" y="590"/>
                  </a:lnTo>
                  <a:lnTo>
                    <a:pt x="19" y="775"/>
                  </a:lnTo>
                  <a:lnTo>
                    <a:pt x="0" y="959"/>
                  </a:lnTo>
                  <a:lnTo>
                    <a:pt x="19" y="1162"/>
                  </a:lnTo>
                  <a:lnTo>
                    <a:pt x="74" y="1328"/>
                  </a:lnTo>
                  <a:lnTo>
                    <a:pt x="166" y="1494"/>
                  </a:lnTo>
                  <a:lnTo>
                    <a:pt x="277" y="1623"/>
                  </a:lnTo>
                  <a:lnTo>
                    <a:pt x="424" y="1733"/>
                  </a:lnTo>
                  <a:lnTo>
                    <a:pt x="590" y="1807"/>
                  </a:lnTo>
                  <a:lnTo>
                    <a:pt x="756" y="1863"/>
                  </a:lnTo>
                  <a:lnTo>
                    <a:pt x="959" y="1863"/>
                  </a:lnTo>
                  <a:lnTo>
                    <a:pt x="1143" y="1844"/>
                  </a:lnTo>
                  <a:lnTo>
                    <a:pt x="1328" y="1789"/>
                  </a:lnTo>
                  <a:lnTo>
                    <a:pt x="1475" y="1697"/>
                  </a:lnTo>
                  <a:lnTo>
                    <a:pt x="1623" y="1586"/>
                  </a:lnTo>
                  <a:lnTo>
                    <a:pt x="1733" y="1438"/>
                  </a:lnTo>
                  <a:lnTo>
                    <a:pt x="1807" y="1291"/>
                  </a:lnTo>
                  <a:lnTo>
                    <a:pt x="1863" y="1107"/>
                  </a:lnTo>
                  <a:lnTo>
                    <a:pt x="1863" y="904"/>
                  </a:lnTo>
                  <a:lnTo>
                    <a:pt x="1844" y="719"/>
                  </a:lnTo>
                  <a:lnTo>
                    <a:pt x="1789" y="553"/>
                  </a:lnTo>
                  <a:lnTo>
                    <a:pt x="1697" y="388"/>
                  </a:lnTo>
                  <a:lnTo>
                    <a:pt x="1586" y="258"/>
                  </a:lnTo>
                  <a:lnTo>
                    <a:pt x="1438" y="148"/>
                  </a:lnTo>
                  <a:lnTo>
                    <a:pt x="1291" y="74"/>
                  </a:lnTo>
                  <a:lnTo>
                    <a:pt x="1107"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4" name="Google Shape;5244;p21"/>
            <p:cNvSpPr/>
            <p:nvPr/>
          </p:nvSpPr>
          <p:spPr>
            <a:xfrm>
              <a:off x="4742725" y="571850"/>
              <a:ext cx="45650" cy="45650"/>
            </a:xfrm>
            <a:custGeom>
              <a:avLst/>
              <a:gdLst/>
              <a:ahLst/>
              <a:cxnLst/>
              <a:rect l="l" t="t" r="r" b="b"/>
              <a:pathLst>
                <a:path w="1826" h="1826" extrusionOk="0">
                  <a:moveTo>
                    <a:pt x="904" y="0"/>
                  </a:moveTo>
                  <a:lnTo>
                    <a:pt x="720" y="19"/>
                  </a:lnTo>
                  <a:lnTo>
                    <a:pt x="554" y="74"/>
                  </a:lnTo>
                  <a:lnTo>
                    <a:pt x="406" y="166"/>
                  </a:lnTo>
                  <a:lnTo>
                    <a:pt x="277" y="277"/>
                  </a:lnTo>
                  <a:lnTo>
                    <a:pt x="148" y="406"/>
                  </a:lnTo>
                  <a:lnTo>
                    <a:pt x="74" y="553"/>
                  </a:lnTo>
                  <a:lnTo>
                    <a:pt x="19" y="719"/>
                  </a:lnTo>
                  <a:lnTo>
                    <a:pt x="1" y="904"/>
                  </a:lnTo>
                  <a:lnTo>
                    <a:pt x="19" y="1088"/>
                  </a:lnTo>
                  <a:lnTo>
                    <a:pt x="74" y="1272"/>
                  </a:lnTo>
                  <a:lnTo>
                    <a:pt x="148" y="1420"/>
                  </a:lnTo>
                  <a:lnTo>
                    <a:pt x="277" y="1567"/>
                  </a:lnTo>
                  <a:lnTo>
                    <a:pt x="406" y="1678"/>
                  </a:lnTo>
                  <a:lnTo>
                    <a:pt x="572" y="1770"/>
                  </a:lnTo>
                  <a:lnTo>
                    <a:pt x="757" y="1807"/>
                  </a:lnTo>
                  <a:lnTo>
                    <a:pt x="941" y="1826"/>
                  </a:lnTo>
                  <a:lnTo>
                    <a:pt x="1125" y="1807"/>
                  </a:lnTo>
                  <a:lnTo>
                    <a:pt x="1291" y="1733"/>
                  </a:lnTo>
                  <a:lnTo>
                    <a:pt x="1439" y="1660"/>
                  </a:lnTo>
                  <a:lnTo>
                    <a:pt x="1568" y="1531"/>
                  </a:lnTo>
                  <a:lnTo>
                    <a:pt x="1678" y="1402"/>
                  </a:lnTo>
                  <a:lnTo>
                    <a:pt x="1752" y="1254"/>
                  </a:lnTo>
                  <a:lnTo>
                    <a:pt x="1808" y="1070"/>
                  </a:lnTo>
                  <a:lnTo>
                    <a:pt x="1826" y="904"/>
                  </a:lnTo>
                  <a:lnTo>
                    <a:pt x="1789" y="719"/>
                  </a:lnTo>
                  <a:lnTo>
                    <a:pt x="1734" y="553"/>
                  </a:lnTo>
                  <a:lnTo>
                    <a:pt x="1660" y="406"/>
                  </a:lnTo>
                  <a:lnTo>
                    <a:pt x="1549" y="258"/>
                  </a:lnTo>
                  <a:lnTo>
                    <a:pt x="1402" y="166"/>
                  </a:lnTo>
                  <a:lnTo>
                    <a:pt x="1254" y="74"/>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5" name="Google Shape;5245;p21"/>
            <p:cNvSpPr/>
            <p:nvPr/>
          </p:nvSpPr>
          <p:spPr>
            <a:xfrm>
              <a:off x="5476100" y="1519575"/>
              <a:ext cx="45200" cy="45200"/>
            </a:xfrm>
            <a:custGeom>
              <a:avLst/>
              <a:gdLst/>
              <a:ahLst/>
              <a:cxnLst/>
              <a:rect l="l" t="t" r="r" b="b"/>
              <a:pathLst>
                <a:path w="1808" h="1808" extrusionOk="0">
                  <a:moveTo>
                    <a:pt x="775" y="0"/>
                  </a:moveTo>
                  <a:lnTo>
                    <a:pt x="609" y="55"/>
                  </a:lnTo>
                  <a:lnTo>
                    <a:pt x="443" y="129"/>
                  </a:lnTo>
                  <a:lnTo>
                    <a:pt x="314" y="240"/>
                  </a:lnTo>
                  <a:lnTo>
                    <a:pt x="185" y="369"/>
                  </a:lnTo>
                  <a:lnTo>
                    <a:pt x="93" y="516"/>
                  </a:lnTo>
                  <a:lnTo>
                    <a:pt x="38" y="682"/>
                  </a:lnTo>
                  <a:lnTo>
                    <a:pt x="1" y="867"/>
                  </a:lnTo>
                  <a:lnTo>
                    <a:pt x="19" y="1033"/>
                  </a:lnTo>
                  <a:lnTo>
                    <a:pt x="56" y="1217"/>
                  </a:lnTo>
                  <a:lnTo>
                    <a:pt x="130" y="1365"/>
                  </a:lnTo>
                  <a:lnTo>
                    <a:pt x="240" y="1512"/>
                  </a:lnTo>
                  <a:lnTo>
                    <a:pt x="369" y="1623"/>
                  </a:lnTo>
                  <a:lnTo>
                    <a:pt x="517" y="1715"/>
                  </a:lnTo>
                  <a:lnTo>
                    <a:pt x="683" y="1789"/>
                  </a:lnTo>
                  <a:lnTo>
                    <a:pt x="867" y="1807"/>
                  </a:lnTo>
                  <a:lnTo>
                    <a:pt x="1052" y="1807"/>
                  </a:lnTo>
                  <a:lnTo>
                    <a:pt x="1218" y="1752"/>
                  </a:lnTo>
                  <a:lnTo>
                    <a:pt x="1365" y="1678"/>
                  </a:lnTo>
                  <a:lnTo>
                    <a:pt x="1513" y="1567"/>
                  </a:lnTo>
                  <a:lnTo>
                    <a:pt x="1623" y="1438"/>
                  </a:lnTo>
                  <a:lnTo>
                    <a:pt x="1715" y="1291"/>
                  </a:lnTo>
                  <a:lnTo>
                    <a:pt x="1789" y="1125"/>
                  </a:lnTo>
                  <a:lnTo>
                    <a:pt x="1808" y="941"/>
                  </a:lnTo>
                  <a:lnTo>
                    <a:pt x="1808" y="775"/>
                  </a:lnTo>
                  <a:lnTo>
                    <a:pt x="1752" y="609"/>
                  </a:lnTo>
                  <a:lnTo>
                    <a:pt x="1679" y="443"/>
                  </a:lnTo>
                  <a:lnTo>
                    <a:pt x="1568" y="295"/>
                  </a:lnTo>
                  <a:lnTo>
                    <a:pt x="1439" y="185"/>
                  </a:lnTo>
                  <a:lnTo>
                    <a:pt x="1291" y="92"/>
                  </a:lnTo>
                  <a:lnTo>
                    <a:pt x="1125" y="19"/>
                  </a:lnTo>
                  <a:lnTo>
                    <a:pt x="9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6" name="Google Shape;5246;p21"/>
            <p:cNvSpPr/>
            <p:nvPr/>
          </p:nvSpPr>
          <p:spPr>
            <a:xfrm>
              <a:off x="5781250" y="1656475"/>
              <a:ext cx="45675" cy="45650"/>
            </a:xfrm>
            <a:custGeom>
              <a:avLst/>
              <a:gdLst/>
              <a:ahLst/>
              <a:cxnLst/>
              <a:rect l="l" t="t" r="r" b="b"/>
              <a:pathLst>
                <a:path w="1827" h="1826" extrusionOk="0">
                  <a:moveTo>
                    <a:pt x="904" y="0"/>
                  </a:moveTo>
                  <a:lnTo>
                    <a:pt x="720" y="19"/>
                  </a:lnTo>
                  <a:lnTo>
                    <a:pt x="554" y="74"/>
                  </a:lnTo>
                  <a:lnTo>
                    <a:pt x="406" y="148"/>
                  </a:lnTo>
                  <a:lnTo>
                    <a:pt x="277" y="258"/>
                  </a:lnTo>
                  <a:lnTo>
                    <a:pt x="167" y="388"/>
                  </a:lnTo>
                  <a:lnTo>
                    <a:pt x="74" y="553"/>
                  </a:lnTo>
                  <a:lnTo>
                    <a:pt x="19" y="719"/>
                  </a:lnTo>
                  <a:lnTo>
                    <a:pt x="1" y="904"/>
                  </a:lnTo>
                  <a:lnTo>
                    <a:pt x="19" y="1088"/>
                  </a:lnTo>
                  <a:lnTo>
                    <a:pt x="74" y="1273"/>
                  </a:lnTo>
                  <a:lnTo>
                    <a:pt x="167" y="1420"/>
                  </a:lnTo>
                  <a:lnTo>
                    <a:pt x="277" y="1568"/>
                  </a:lnTo>
                  <a:lnTo>
                    <a:pt x="425" y="1678"/>
                  </a:lnTo>
                  <a:lnTo>
                    <a:pt x="591" y="1752"/>
                  </a:lnTo>
                  <a:lnTo>
                    <a:pt x="757" y="1807"/>
                  </a:lnTo>
                  <a:lnTo>
                    <a:pt x="959" y="1826"/>
                  </a:lnTo>
                  <a:lnTo>
                    <a:pt x="1144" y="1789"/>
                  </a:lnTo>
                  <a:lnTo>
                    <a:pt x="1310" y="1733"/>
                  </a:lnTo>
                  <a:lnTo>
                    <a:pt x="1457" y="1641"/>
                  </a:lnTo>
                  <a:lnTo>
                    <a:pt x="1586" y="1531"/>
                  </a:lnTo>
                  <a:lnTo>
                    <a:pt x="1697" y="1402"/>
                  </a:lnTo>
                  <a:lnTo>
                    <a:pt x="1771" y="1236"/>
                  </a:lnTo>
                  <a:lnTo>
                    <a:pt x="1826" y="1070"/>
                  </a:lnTo>
                  <a:lnTo>
                    <a:pt x="1826" y="885"/>
                  </a:lnTo>
                  <a:lnTo>
                    <a:pt x="1808" y="701"/>
                  </a:lnTo>
                  <a:lnTo>
                    <a:pt x="1752" y="535"/>
                  </a:lnTo>
                  <a:lnTo>
                    <a:pt x="1660" y="388"/>
                  </a:lnTo>
                  <a:lnTo>
                    <a:pt x="1550" y="258"/>
                  </a:lnTo>
                  <a:lnTo>
                    <a:pt x="1420" y="148"/>
                  </a:lnTo>
                  <a:lnTo>
                    <a:pt x="1273" y="56"/>
                  </a:lnTo>
                  <a:lnTo>
                    <a:pt x="1089"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7" name="Google Shape;5247;p21"/>
            <p:cNvSpPr/>
            <p:nvPr/>
          </p:nvSpPr>
          <p:spPr>
            <a:xfrm>
              <a:off x="4691550" y="398075"/>
              <a:ext cx="45200" cy="45175"/>
            </a:xfrm>
            <a:custGeom>
              <a:avLst/>
              <a:gdLst/>
              <a:ahLst/>
              <a:cxnLst/>
              <a:rect l="l" t="t" r="r" b="b"/>
              <a:pathLst>
                <a:path w="1808" h="1807" extrusionOk="0">
                  <a:moveTo>
                    <a:pt x="923" y="0"/>
                  </a:moveTo>
                  <a:lnTo>
                    <a:pt x="738" y="18"/>
                  </a:lnTo>
                  <a:lnTo>
                    <a:pt x="573" y="55"/>
                  </a:lnTo>
                  <a:lnTo>
                    <a:pt x="425" y="148"/>
                  </a:lnTo>
                  <a:lnTo>
                    <a:pt x="278" y="240"/>
                  </a:lnTo>
                  <a:lnTo>
                    <a:pt x="167" y="387"/>
                  </a:lnTo>
                  <a:lnTo>
                    <a:pt x="75" y="535"/>
                  </a:lnTo>
                  <a:lnTo>
                    <a:pt x="19" y="701"/>
                  </a:lnTo>
                  <a:lnTo>
                    <a:pt x="1" y="885"/>
                  </a:lnTo>
                  <a:lnTo>
                    <a:pt x="1" y="1051"/>
                  </a:lnTo>
                  <a:lnTo>
                    <a:pt x="56" y="1217"/>
                  </a:lnTo>
                  <a:lnTo>
                    <a:pt x="130" y="1383"/>
                  </a:lnTo>
                  <a:lnTo>
                    <a:pt x="241" y="1512"/>
                  </a:lnTo>
                  <a:lnTo>
                    <a:pt x="370" y="1641"/>
                  </a:lnTo>
                  <a:lnTo>
                    <a:pt x="536" y="1733"/>
                  </a:lnTo>
                  <a:lnTo>
                    <a:pt x="702" y="1789"/>
                  </a:lnTo>
                  <a:lnTo>
                    <a:pt x="868" y="1807"/>
                  </a:lnTo>
                  <a:lnTo>
                    <a:pt x="1052" y="1789"/>
                  </a:lnTo>
                  <a:lnTo>
                    <a:pt x="1218" y="1752"/>
                  </a:lnTo>
                  <a:lnTo>
                    <a:pt x="1384" y="1659"/>
                  </a:lnTo>
                  <a:lnTo>
                    <a:pt x="1513" y="1567"/>
                  </a:lnTo>
                  <a:lnTo>
                    <a:pt x="1624" y="1420"/>
                  </a:lnTo>
                  <a:lnTo>
                    <a:pt x="1716" y="1272"/>
                  </a:lnTo>
                  <a:lnTo>
                    <a:pt x="1789" y="1106"/>
                  </a:lnTo>
                  <a:lnTo>
                    <a:pt x="1808" y="922"/>
                  </a:lnTo>
                  <a:lnTo>
                    <a:pt x="1789" y="756"/>
                  </a:lnTo>
                  <a:lnTo>
                    <a:pt x="1753" y="590"/>
                  </a:lnTo>
                  <a:lnTo>
                    <a:pt x="1660" y="424"/>
                  </a:lnTo>
                  <a:lnTo>
                    <a:pt x="1550" y="295"/>
                  </a:lnTo>
                  <a:lnTo>
                    <a:pt x="1421" y="166"/>
                  </a:lnTo>
                  <a:lnTo>
                    <a:pt x="1273" y="74"/>
                  </a:lnTo>
                  <a:lnTo>
                    <a:pt x="1107" y="18"/>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8" name="Google Shape;5248;p21"/>
            <p:cNvSpPr/>
            <p:nvPr/>
          </p:nvSpPr>
          <p:spPr>
            <a:xfrm>
              <a:off x="5122100" y="1210725"/>
              <a:ext cx="46100" cy="46125"/>
            </a:xfrm>
            <a:custGeom>
              <a:avLst/>
              <a:gdLst/>
              <a:ahLst/>
              <a:cxnLst/>
              <a:rect l="l" t="t" r="r" b="b"/>
              <a:pathLst>
                <a:path w="1844" h="1845" extrusionOk="0">
                  <a:moveTo>
                    <a:pt x="885" y="1"/>
                  </a:moveTo>
                  <a:lnTo>
                    <a:pt x="701" y="37"/>
                  </a:lnTo>
                  <a:lnTo>
                    <a:pt x="516" y="93"/>
                  </a:lnTo>
                  <a:lnTo>
                    <a:pt x="369" y="185"/>
                  </a:lnTo>
                  <a:lnTo>
                    <a:pt x="240" y="296"/>
                  </a:lnTo>
                  <a:lnTo>
                    <a:pt x="129" y="443"/>
                  </a:lnTo>
                  <a:lnTo>
                    <a:pt x="55" y="609"/>
                  </a:lnTo>
                  <a:lnTo>
                    <a:pt x="0" y="775"/>
                  </a:lnTo>
                  <a:lnTo>
                    <a:pt x="0" y="978"/>
                  </a:lnTo>
                  <a:lnTo>
                    <a:pt x="19" y="1162"/>
                  </a:lnTo>
                  <a:lnTo>
                    <a:pt x="74" y="1328"/>
                  </a:lnTo>
                  <a:lnTo>
                    <a:pt x="166" y="1476"/>
                  </a:lnTo>
                  <a:lnTo>
                    <a:pt x="277" y="1605"/>
                  </a:lnTo>
                  <a:lnTo>
                    <a:pt x="406" y="1715"/>
                  </a:lnTo>
                  <a:lnTo>
                    <a:pt x="553" y="1789"/>
                  </a:lnTo>
                  <a:lnTo>
                    <a:pt x="738" y="1844"/>
                  </a:lnTo>
                  <a:lnTo>
                    <a:pt x="922" y="1844"/>
                  </a:lnTo>
                  <a:lnTo>
                    <a:pt x="1106" y="1826"/>
                  </a:lnTo>
                  <a:lnTo>
                    <a:pt x="1291" y="1789"/>
                  </a:lnTo>
                  <a:lnTo>
                    <a:pt x="1438" y="1697"/>
                  </a:lnTo>
                  <a:lnTo>
                    <a:pt x="1567" y="1586"/>
                  </a:lnTo>
                  <a:lnTo>
                    <a:pt x="1696" y="1439"/>
                  </a:lnTo>
                  <a:lnTo>
                    <a:pt x="1770" y="1291"/>
                  </a:lnTo>
                  <a:lnTo>
                    <a:pt x="1826" y="1107"/>
                  </a:lnTo>
                  <a:lnTo>
                    <a:pt x="1844" y="922"/>
                  </a:lnTo>
                  <a:lnTo>
                    <a:pt x="1807" y="720"/>
                  </a:lnTo>
                  <a:lnTo>
                    <a:pt x="1752" y="554"/>
                  </a:lnTo>
                  <a:lnTo>
                    <a:pt x="1678" y="388"/>
                  </a:lnTo>
                  <a:lnTo>
                    <a:pt x="1549" y="259"/>
                  </a:lnTo>
                  <a:lnTo>
                    <a:pt x="1420" y="148"/>
                  </a:lnTo>
                  <a:lnTo>
                    <a:pt x="1254" y="74"/>
                  </a:lnTo>
                  <a:lnTo>
                    <a:pt x="1088" y="19"/>
                  </a:lnTo>
                  <a:lnTo>
                    <a:pt x="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9" name="Google Shape;5249;p21"/>
            <p:cNvSpPr/>
            <p:nvPr/>
          </p:nvSpPr>
          <p:spPr>
            <a:xfrm>
              <a:off x="5861000" y="1670300"/>
              <a:ext cx="46125" cy="46575"/>
            </a:xfrm>
            <a:custGeom>
              <a:avLst/>
              <a:gdLst/>
              <a:ahLst/>
              <a:cxnLst/>
              <a:rect l="l" t="t" r="r" b="b"/>
              <a:pathLst>
                <a:path w="1845" h="1863" extrusionOk="0">
                  <a:moveTo>
                    <a:pt x="922" y="0"/>
                  </a:moveTo>
                  <a:lnTo>
                    <a:pt x="738" y="19"/>
                  </a:lnTo>
                  <a:lnTo>
                    <a:pt x="554" y="74"/>
                  </a:lnTo>
                  <a:lnTo>
                    <a:pt x="406" y="148"/>
                  </a:lnTo>
                  <a:lnTo>
                    <a:pt x="259" y="259"/>
                  </a:lnTo>
                  <a:lnTo>
                    <a:pt x="148" y="406"/>
                  </a:lnTo>
                  <a:lnTo>
                    <a:pt x="56" y="554"/>
                  </a:lnTo>
                  <a:lnTo>
                    <a:pt x="19" y="738"/>
                  </a:lnTo>
                  <a:lnTo>
                    <a:pt x="1" y="941"/>
                  </a:lnTo>
                  <a:lnTo>
                    <a:pt x="19" y="1125"/>
                  </a:lnTo>
                  <a:lnTo>
                    <a:pt x="74" y="1310"/>
                  </a:lnTo>
                  <a:lnTo>
                    <a:pt x="166" y="1457"/>
                  </a:lnTo>
                  <a:lnTo>
                    <a:pt x="277" y="1605"/>
                  </a:lnTo>
                  <a:lnTo>
                    <a:pt x="406" y="1715"/>
                  </a:lnTo>
                  <a:lnTo>
                    <a:pt x="572" y="1789"/>
                  </a:lnTo>
                  <a:lnTo>
                    <a:pt x="756" y="1844"/>
                  </a:lnTo>
                  <a:lnTo>
                    <a:pt x="941" y="1863"/>
                  </a:lnTo>
                  <a:lnTo>
                    <a:pt x="1144" y="1826"/>
                  </a:lnTo>
                  <a:lnTo>
                    <a:pt x="1310" y="1771"/>
                  </a:lnTo>
                  <a:lnTo>
                    <a:pt x="1476" y="1678"/>
                  </a:lnTo>
                  <a:lnTo>
                    <a:pt x="1605" y="1568"/>
                  </a:lnTo>
                  <a:lnTo>
                    <a:pt x="1715" y="1420"/>
                  </a:lnTo>
                  <a:lnTo>
                    <a:pt x="1789" y="1273"/>
                  </a:lnTo>
                  <a:lnTo>
                    <a:pt x="1844" y="1088"/>
                  </a:lnTo>
                  <a:lnTo>
                    <a:pt x="1844" y="885"/>
                  </a:lnTo>
                  <a:lnTo>
                    <a:pt x="1826" y="701"/>
                  </a:lnTo>
                  <a:lnTo>
                    <a:pt x="1771" y="535"/>
                  </a:lnTo>
                  <a:lnTo>
                    <a:pt x="1678" y="388"/>
                  </a:lnTo>
                  <a:lnTo>
                    <a:pt x="1568" y="259"/>
                  </a:lnTo>
                  <a:lnTo>
                    <a:pt x="1439" y="148"/>
                  </a:lnTo>
                  <a:lnTo>
                    <a:pt x="1291" y="74"/>
                  </a:lnTo>
                  <a:lnTo>
                    <a:pt x="1107" y="19"/>
                  </a:lnTo>
                  <a:lnTo>
                    <a:pt x="92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0" name="Google Shape;5250;p21"/>
            <p:cNvSpPr/>
            <p:nvPr/>
          </p:nvSpPr>
          <p:spPr>
            <a:xfrm>
              <a:off x="4859350" y="837350"/>
              <a:ext cx="46125" cy="45675"/>
            </a:xfrm>
            <a:custGeom>
              <a:avLst/>
              <a:gdLst/>
              <a:ahLst/>
              <a:cxnLst/>
              <a:rect l="l" t="t" r="r" b="b"/>
              <a:pathLst>
                <a:path w="1845" h="1827" extrusionOk="0">
                  <a:moveTo>
                    <a:pt x="922" y="1"/>
                  </a:moveTo>
                  <a:lnTo>
                    <a:pt x="738" y="19"/>
                  </a:lnTo>
                  <a:lnTo>
                    <a:pt x="572" y="56"/>
                  </a:lnTo>
                  <a:lnTo>
                    <a:pt x="406" y="148"/>
                  </a:lnTo>
                  <a:lnTo>
                    <a:pt x="277" y="259"/>
                  </a:lnTo>
                  <a:lnTo>
                    <a:pt x="166" y="388"/>
                  </a:lnTo>
                  <a:lnTo>
                    <a:pt x="74" y="535"/>
                  </a:lnTo>
                  <a:lnTo>
                    <a:pt x="19" y="701"/>
                  </a:lnTo>
                  <a:lnTo>
                    <a:pt x="0" y="886"/>
                  </a:lnTo>
                  <a:lnTo>
                    <a:pt x="19" y="1088"/>
                  </a:lnTo>
                  <a:lnTo>
                    <a:pt x="74" y="1254"/>
                  </a:lnTo>
                  <a:lnTo>
                    <a:pt x="148" y="1420"/>
                  </a:lnTo>
                  <a:lnTo>
                    <a:pt x="259" y="1549"/>
                  </a:lnTo>
                  <a:lnTo>
                    <a:pt x="406" y="1679"/>
                  </a:lnTo>
                  <a:lnTo>
                    <a:pt x="554" y="1752"/>
                  </a:lnTo>
                  <a:lnTo>
                    <a:pt x="738" y="1808"/>
                  </a:lnTo>
                  <a:lnTo>
                    <a:pt x="922" y="1826"/>
                  </a:lnTo>
                  <a:lnTo>
                    <a:pt x="1107" y="1808"/>
                  </a:lnTo>
                  <a:lnTo>
                    <a:pt x="1273" y="1752"/>
                  </a:lnTo>
                  <a:lnTo>
                    <a:pt x="1439" y="1679"/>
                  </a:lnTo>
                  <a:lnTo>
                    <a:pt x="1568" y="1568"/>
                  </a:lnTo>
                  <a:lnTo>
                    <a:pt x="1678" y="1439"/>
                  </a:lnTo>
                  <a:lnTo>
                    <a:pt x="1770" y="1291"/>
                  </a:lnTo>
                  <a:lnTo>
                    <a:pt x="1826" y="1125"/>
                  </a:lnTo>
                  <a:lnTo>
                    <a:pt x="1844" y="941"/>
                  </a:lnTo>
                  <a:lnTo>
                    <a:pt x="1826" y="738"/>
                  </a:lnTo>
                  <a:lnTo>
                    <a:pt x="1770" y="572"/>
                  </a:lnTo>
                  <a:lnTo>
                    <a:pt x="1697" y="406"/>
                  </a:lnTo>
                  <a:lnTo>
                    <a:pt x="1586" y="259"/>
                  </a:lnTo>
                  <a:lnTo>
                    <a:pt x="1439" y="148"/>
                  </a:lnTo>
                  <a:lnTo>
                    <a:pt x="1291" y="74"/>
                  </a:lnTo>
                  <a:lnTo>
                    <a:pt x="1107" y="19"/>
                  </a:lnTo>
                  <a:lnTo>
                    <a:pt x="9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1" name="Google Shape;5251;p21"/>
            <p:cNvSpPr/>
            <p:nvPr/>
          </p:nvSpPr>
          <p:spPr>
            <a:xfrm>
              <a:off x="5333200" y="1413550"/>
              <a:ext cx="45675" cy="46125"/>
            </a:xfrm>
            <a:custGeom>
              <a:avLst/>
              <a:gdLst/>
              <a:ahLst/>
              <a:cxnLst/>
              <a:rect l="l" t="t" r="r" b="b"/>
              <a:pathLst>
                <a:path w="1827" h="1845" extrusionOk="0">
                  <a:moveTo>
                    <a:pt x="941" y="0"/>
                  </a:moveTo>
                  <a:lnTo>
                    <a:pt x="757" y="19"/>
                  </a:lnTo>
                  <a:lnTo>
                    <a:pt x="591" y="74"/>
                  </a:lnTo>
                  <a:lnTo>
                    <a:pt x="425" y="148"/>
                  </a:lnTo>
                  <a:lnTo>
                    <a:pt x="296" y="259"/>
                  </a:lnTo>
                  <a:lnTo>
                    <a:pt x="185" y="388"/>
                  </a:lnTo>
                  <a:lnTo>
                    <a:pt x="93" y="535"/>
                  </a:lnTo>
                  <a:lnTo>
                    <a:pt x="38" y="701"/>
                  </a:lnTo>
                  <a:lnTo>
                    <a:pt x="1" y="885"/>
                  </a:lnTo>
                  <a:lnTo>
                    <a:pt x="19" y="1070"/>
                  </a:lnTo>
                  <a:lnTo>
                    <a:pt x="56" y="1236"/>
                  </a:lnTo>
                  <a:lnTo>
                    <a:pt x="130" y="1402"/>
                  </a:lnTo>
                  <a:lnTo>
                    <a:pt x="241" y="1531"/>
                  </a:lnTo>
                  <a:lnTo>
                    <a:pt x="370" y="1660"/>
                  </a:lnTo>
                  <a:lnTo>
                    <a:pt x="517" y="1752"/>
                  </a:lnTo>
                  <a:lnTo>
                    <a:pt x="683" y="1807"/>
                  </a:lnTo>
                  <a:lnTo>
                    <a:pt x="867" y="1844"/>
                  </a:lnTo>
                  <a:lnTo>
                    <a:pt x="1052" y="1826"/>
                  </a:lnTo>
                  <a:lnTo>
                    <a:pt x="1236" y="1789"/>
                  </a:lnTo>
                  <a:lnTo>
                    <a:pt x="1402" y="1697"/>
                  </a:lnTo>
                  <a:lnTo>
                    <a:pt x="1550" y="1586"/>
                  </a:lnTo>
                  <a:lnTo>
                    <a:pt x="1660" y="1457"/>
                  </a:lnTo>
                  <a:lnTo>
                    <a:pt x="1752" y="1291"/>
                  </a:lnTo>
                  <a:lnTo>
                    <a:pt x="1808" y="1125"/>
                  </a:lnTo>
                  <a:lnTo>
                    <a:pt x="1826" y="922"/>
                  </a:lnTo>
                  <a:lnTo>
                    <a:pt x="1808" y="738"/>
                  </a:lnTo>
                  <a:lnTo>
                    <a:pt x="1771" y="572"/>
                  </a:lnTo>
                  <a:lnTo>
                    <a:pt x="1679" y="424"/>
                  </a:lnTo>
                  <a:lnTo>
                    <a:pt x="1568" y="277"/>
                  </a:lnTo>
                  <a:lnTo>
                    <a:pt x="1439" y="166"/>
                  </a:lnTo>
                  <a:lnTo>
                    <a:pt x="1292" y="93"/>
                  </a:lnTo>
                  <a:lnTo>
                    <a:pt x="1126" y="37"/>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2" name="Google Shape;5252;p21"/>
            <p:cNvSpPr/>
            <p:nvPr/>
          </p:nvSpPr>
          <p:spPr>
            <a:xfrm>
              <a:off x="6337625" y="1753275"/>
              <a:ext cx="46125" cy="46125"/>
            </a:xfrm>
            <a:custGeom>
              <a:avLst/>
              <a:gdLst/>
              <a:ahLst/>
              <a:cxnLst/>
              <a:rect l="l" t="t" r="r" b="b"/>
              <a:pathLst>
                <a:path w="1845" h="1845" extrusionOk="0">
                  <a:moveTo>
                    <a:pt x="904" y="0"/>
                  </a:moveTo>
                  <a:lnTo>
                    <a:pt x="720" y="19"/>
                  </a:lnTo>
                  <a:lnTo>
                    <a:pt x="554" y="74"/>
                  </a:lnTo>
                  <a:lnTo>
                    <a:pt x="388" y="166"/>
                  </a:lnTo>
                  <a:lnTo>
                    <a:pt x="259" y="277"/>
                  </a:lnTo>
                  <a:lnTo>
                    <a:pt x="148" y="406"/>
                  </a:lnTo>
                  <a:lnTo>
                    <a:pt x="74" y="553"/>
                  </a:lnTo>
                  <a:lnTo>
                    <a:pt x="19" y="719"/>
                  </a:lnTo>
                  <a:lnTo>
                    <a:pt x="1" y="904"/>
                  </a:lnTo>
                  <a:lnTo>
                    <a:pt x="19" y="1107"/>
                  </a:lnTo>
                  <a:lnTo>
                    <a:pt x="74" y="1273"/>
                  </a:lnTo>
                  <a:lnTo>
                    <a:pt x="166" y="1439"/>
                  </a:lnTo>
                  <a:lnTo>
                    <a:pt x="277" y="1568"/>
                  </a:lnTo>
                  <a:lnTo>
                    <a:pt x="406" y="1697"/>
                  </a:lnTo>
                  <a:lnTo>
                    <a:pt x="572" y="1770"/>
                  </a:lnTo>
                  <a:lnTo>
                    <a:pt x="757" y="1826"/>
                  </a:lnTo>
                  <a:lnTo>
                    <a:pt x="941" y="1844"/>
                  </a:lnTo>
                  <a:lnTo>
                    <a:pt x="1125" y="1807"/>
                  </a:lnTo>
                  <a:lnTo>
                    <a:pt x="1291" y="1752"/>
                  </a:lnTo>
                  <a:lnTo>
                    <a:pt x="1457" y="1678"/>
                  </a:lnTo>
                  <a:lnTo>
                    <a:pt x="1586" y="1568"/>
                  </a:lnTo>
                  <a:lnTo>
                    <a:pt x="1697" y="1439"/>
                  </a:lnTo>
                  <a:lnTo>
                    <a:pt x="1771" y="1273"/>
                  </a:lnTo>
                  <a:lnTo>
                    <a:pt x="1826" y="1107"/>
                  </a:lnTo>
                  <a:lnTo>
                    <a:pt x="1844" y="922"/>
                  </a:lnTo>
                  <a:lnTo>
                    <a:pt x="1826" y="738"/>
                  </a:lnTo>
                  <a:lnTo>
                    <a:pt x="1771" y="553"/>
                  </a:lnTo>
                  <a:lnTo>
                    <a:pt x="1678" y="388"/>
                  </a:lnTo>
                  <a:lnTo>
                    <a:pt x="1568" y="258"/>
                  </a:lnTo>
                  <a:lnTo>
                    <a:pt x="1439" y="148"/>
                  </a:lnTo>
                  <a:lnTo>
                    <a:pt x="1273" y="56"/>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3" name="Google Shape;5253;p21"/>
            <p:cNvSpPr/>
            <p:nvPr/>
          </p:nvSpPr>
          <p:spPr>
            <a:xfrm>
              <a:off x="5188000" y="1305675"/>
              <a:ext cx="45200" cy="45200"/>
            </a:xfrm>
            <a:custGeom>
              <a:avLst/>
              <a:gdLst/>
              <a:ahLst/>
              <a:cxnLst/>
              <a:rect l="l" t="t" r="r" b="b"/>
              <a:pathLst>
                <a:path w="1808" h="1808" extrusionOk="0">
                  <a:moveTo>
                    <a:pt x="775" y="1"/>
                  </a:moveTo>
                  <a:lnTo>
                    <a:pt x="591" y="56"/>
                  </a:lnTo>
                  <a:lnTo>
                    <a:pt x="443" y="130"/>
                  </a:lnTo>
                  <a:lnTo>
                    <a:pt x="296" y="241"/>
                  </a:lnTo>
                  <a:lnTo>
                    <a:pt x="185" y="370"/>
                  </a:lnTo>
                  <a:lnTo>
                    <a:pt x="93" y="536"/>
                  </a:lnTo>
                  <a:lnTo>
                    <a:pt x="38" y="701"/>
                  </a:lnTo>
                  <a:lnTo>
                    <a:pt x="1" y="867"/>
                  </a:lnTo>
                  <a:lnTo>
                    <a:pt x="19" y="1052"/>
                  </a:lnTo>
                  <a:lnTo>
                    <a:pt x="75" y="1218"/>
                  </a:lnTo>
                  <a:lnTo>
                    <a:pt x="148" y="1384"/>
                  </a:lnTo>
                  <a:lnTo>
                    <a:pt x="259" y="1513"/>
                  </a:lnTo>
                  <a:lnTo>
                    <a:pt x="388" y="1623"/>
                  </a:lnTo>
                  <a:lnTo>
                    <a:pt x="554" y="1716"/>
                  </a:lnTo>
                  <a:lnTo>
                    <a:pt x="720" y="1771"/>
                  </a:lnTo>
                  <a:lnTo>
                    <a:pt x="886" y="1808"/>
                  </a:lnTo>
                  <a:lnTo>
                    <a:pt x="1052" y="1789"/>
                  </a:lnTo>
                  <a:lnTo>
                    <a:pt x="1218" y="1734"/>
                  </a:lnTo>
                  <a:lnTo>
                    <a:pt x="1365" y="1660"/>
                  </a:lnTo>
                  <a:lnTo>
                    <a:pt x="1513" y="1550"/>
                  </a:lnTo>
                  <a:lnTo>
                    <a:pt x="1623" y="1421"/>
                  </a:lnTo>
                  <a:lnTo>
                    <a:pt x="1716" y="1292"/>
                  </a:lnTo>
                  <a:lnTo>
                    <a:pt x="1771" y="1126"/>
                  </a:lnTo>
                  <a:lnTo>
                    <a:pt x="1808" y="960"/>
                  </a:lnTo>
                  <a:lnTo>
                    <a:pt x="1789" y="775"/>
                  </a:lnTo>
                  <a:lnTo>
                    <a:pt x="1752" y="609"/>
                  </a:lnTo>
                  <a:lnTo>
                    <a:pt x="1679" y="443"/>
                  </a:lnTo>
                  <a:lnTo>
                    <a:pt x="1568" y="314"/>
                  </a:lnTo>
                  <a:lnTo>
                    <a:pt x="1439" y="185"/>
                  </a:lnTo>
                  <a:lnTo>
                    <a:pt x="1291" y="93"/>
                  </a:lnTo>
                  <a:lnTo>
                    <a:pt x="1126" y="19"/>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4" name="Google Shape;5254;p21"/>
            <p:cNvSpPr/>
            <p:nvPr/>
          </p:nvSpPr>
          <p:spPr>
            <a:xfrm>
              <a:off x="5701975" y="1642650"/>
              <a:ext cx="44725" cy="44725"/>
            </a:xfrm>
            <a:custGeom>
              <a:avLst/>
              <a:gdLst/>
              <a:ahLst/>
              <a:cxnLst/>
              <a:rect l="l" t="t" r="r" b="b"/>
              <a:pathLst>
                <a:path w="1789" h="1789" extrusionOk="0">
                  <a:moveTo>
                    <a:pt x="904" y="0"/>
                  </a:moveTo>
                  <a:lnTo>
                    <a:pt x="738" y="19"/>
                  </a:lnTo>
                  <a:lnTo>
                    <a:pt x="572" y="55"/>
                  </a:lnTo>
                  <a:lnTo>
                    <a:pt x="424" y="148"/>
                  </a:lnTo>
                  <a:lnTo>
                    <a:pt x="277" y="258"/>
                  </a:lnTo>
                  <a:lnTo>
                    <a:pt x="166" y="387"/>
                  </a:lnTo>
                  <a:lnTo>
                    <a:pt x="74" y="535"/>
                  </a:lnTo>
                  <a:lnTo>
                    <a:pt x="19" y="682"/>
                  </a:lnTo>
                  <a:lnTo>
                    <a:pt x="0" y="848"/>
                  </a:lnTo>
                  <a:lnTo>
                    <a:pt x="19" y="1033"/>
                  </a:lnTo>
                  <a:lnTo>
                    <a:pt x="56" y="1199"/>
                  </a:lnTo>
                  <a:lnTo>
                    <a:pt x="148" y="1365"/>
                  </a:lnTo>
                  <a:lnTo>
                    <a:pt x="258" y="1494"/>
                  </a:lnTo>
                  <a:lnTo>
                    <a:pt x="388" y="1623"/>
                  </a:lnTo>
                  <a:lnTo>
                    <a:pt x="535" y="1696"/>
                  </a:lnTo>
                  <a:lnTo>
                    <a:pt x="701" y="1770"/>
                  </a:lnTo>
                  <a:lnTo>
                    <a:pt x="885" y="1789"/>
                  </a:lnTo>
                  <a:lnTo>
                    <a:pt x="1051" y="1770"/>
                  </a:lnTo>
                  <a:lnTo>
                    <a:pt x="1217" y="1715"/>
                  </a:lnTo>
                  <a:lnTo>
                    <a:pt x="1365" y="1641"/>
                  </a:lnTo>
                  <a:lnTo>
                    <a:pt x="1494" y="1531"/>
                  </a:lnTo>
                  <a:lnTo>
                    <a:pt x="1604" y="1401"/>
                  </a:lnTo>
                  <a:lnTo>
                    <a:pt x="1697" y="1254"/>
                  </a:lnTo>
                  <a:lnTo>
                    <a:pt x="1752" y="1088"/>
                  </a:lnTo>
                  <a:lnTo>
                    <a:pt x="1789" y="922"/>
                  </a:lnTo>
                  <a:lnTo>
                    <a:pt x="1770" y="756"/>
                  </a:lnTo>
                  <a:lnTo>
                    <a:pt x="1734" y="572"/>
                  </a:lnTo>
                  <a:lnTo>
                    <a:pt x="1641" y="424"/>
                  </a:lnTo>
                  <a:lnTo>
                    <a:pt x="1531" y="277"/>
                  </a:lnTo>
                  <a:lnTo>
                    <a:pt x="1402" y="166"/>
                  </a:lnTo>
                  <a:lnTo>
                    <a:pt x="1236" y="74"/>
                  </a:lnTo>
                  <a:lnTo>
                    <a:pt x="1070"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5" name="Google Shape;5255;p21"/>
            <p:cNvSpPr/>
            <p:nvPr/>
          </p:nvSpPr>
          <p:spPr>
            <a:xfrm>
              <a:off x="4794350" y="743325"/>
              <a:ext cx="44750" cy="45200"/>
            </a:xfrm>
            <a:custGeom>
              <a:avLst/>
              <a:gdLst/>
              <a:ahLst/>
              <a:cxnLst/>
              <a:rect l="l" t="t" r="r" b="b"/>
              <a:pathLst>
                <a:path w="1790" h="1808" extrusionOk="0">
                  <a:moveTo>
                    <a:pt x="923" y="0"/>
                  </a:moveTo>
                  <a:lnTo>
                    <a:pt x="738" y="19"/>
                  </a:lnTo>
                  <a:lnTo>
                    <a:pt x="572" y="74"/>
                  </a:lnTo>
                  <a:lnTo>
                    <a:pt x="406" y="148"/>
                  </a:lnTo>
                  <a:lnTo>
                    <a:pt x="277" y="258"/>
                  </a:lnTo>
                  <a:lnTo>
                    <a:pt x="167" y="406"/>
                  </a:lnTo>
                  <a:lnTo>
                    <a:pt x="74" y="553"/>
                  </a:lnTo>
                  <a:lnTo>
                    <a:pt x="19" y="719"/>
                  </a:lnTo>
                  <a:lnTo>
                    <a:pt x="1" y="904"/>
                  </a:lnTo>
                  <a:lnTo>
                    <a:pt x="19" y="1070"/>
                  </a:lnTo>
                  <a:lnTo>
                    <a:pt x="56" y="1236"/>
                  </a:lnTo>
                  <a:lnTo>
                    <a:pt x="148" y="1383"/>
                  </a:lnTo>
                  <a:lnTo>
                    <a:pt x="240" y="1512"/>
                  </a:lnTo>
                  <a:lnTo>
                    <a:pt x="369" y="1623"/>
                  </a:lnTo>
                  <a:lnTo>
                    <a:pt x="517" y="1715"/>
                  </a:lnTo>
                  <a:lnTo>
                    <a:pt x="683" y="1770"/>
                  </a:lnTo>
                  <a:lnTo>
                    <a:pt x="849" y="1807"/>
                  </a:lnTo>
                  <a:lnTo>
                    <a:pt x="1033" y="1789"/>
                  </a:lnTo>
                  <a:lnTo>
                    <a:pt x="1199" y="1752"/>
                  </a:lnTo>
                  <a:lnTo>
                    <a:pt x="1347" y="1678"/>
                  </a:lnTo>
                  <a:lnTo>
                    <a:pt x="1494" y="1568"/>
                  </a:lnTo>
                  <a:lnTo>
                    <a:pt x="1623" y="1438"/>
                  </a:lnTo>
                  <a:lnTo>
                    <a:pt x="1715" y="1291"/>
                  </a:lnTo>
                  <a:lnTo>
                    <a:pt x="1771" y="1125"/>
                  </a:lnTo>
                  <a:lnTo>
                    <a:pt x="1789" y="941"/>
                  </a:lnTo>
                  <a:lnTo>
                    <a:pt x="1789" y="756"/>
                  </a:lnTo>
                  <a:lnTo>
                    <a:pt x="1734" y="590"/>
                  </a:lnTo>
                  <a:lnTo>
                    <a:pt x="1660" y="443"/>
                  </a:lnTo>
                  <a:lnTo>
                    <a:pt x="1549" y="295"/>
                  </a:lnTo>
                  <a:lnTo>
                    <a:pt x="1420" y="185"/>
                  </a:lnTo>
                  <a:lnTo>
                    <a:pt x="1254" y="92"/>
                  </a:lnTo>
                  <a:lnTo>
                    <a:pt x="1089" y="37"/>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6" name="Google Shape;5256;p21"/>
            <p:cNvSpPr/>
            <p:nvPr/>
          </p:nvSpPr>
          <p:spPr>
            <a:xfrm>
              <a:off x="5623150" y="1629275"/>
              <a:ext cx="42425" cy="42900"/>
            </a:xfrm>
            <a:custGeom>
              <a:avLst/>
              <a:gdLst/>
              <a:ahLst/>
              <a:cxnLst/>
              <a:rect l="l" t="t" r="r" b="b"/>
              <a:pathLst>
                <a:path w="1697" h="1716" extrusionOk="0">
                  <a:moveTo>
                    <a:pt x="867" y="0"/>
                  </a:moveTo>
                  <a:lnTo>
                    <a:pt x="701" y="19"/>
                  </a:lnTo>
                  <a:lnTo>
                    <a:pt x="535" y="56"/>
                  </a:lnTo>
                  <a:lnTo>
                    <a:pt x="388" y="130"/>
                  </a:lnTo>
                  <a:lnTo>
                    <a:pt x="259" y="240"/>
                  </a:lnTo>
                  <a:lnTo>
                    <a:pt x="148" y="369"/>
                  </a:lnTo>
                  <a:lnTo>
                    <a:pt x="74" y="517"/>
                  </a:lnTo>
                  <a:lnTo>
                    <a:pt x="19" y="664"/>
                  </a:lnTo>
                  <a:lnTo>
                    <a:pt x="0" y="849"/>
                  </a:lnTo>
                  <a:lnTo>
                    <a:pt x="19" y="1015"/>
                  </a:lnTo>
                  <a:lnTo>
                    <a:pt x="56" y="1180"/>
                  </a:lnTo>
                  <a:lnTo>
                    <a:pt x="129" y="1328"/>
                  </a:lnTo>
                  <a:lnTo>
                    <a:pt x="240" y="1457"/>
                  </a:lnTo>
                  <a:lnTo>
                    <a:pt x="369" y="1568"/>
                  </a:lnTo>
                  <a:lnTo>
                    <a:pt x="517" y="1641"/>
                  </a:lnTo>
                  <a:lnTo>
                    <a:pt x="683" y="1697"/>
                  </a:lnTo>
                  <a:lnTo>
                    <a:pt x="849" y="1715"/>
                  </a:lnTo>
                  <a:lnTo>
                    <a:pt x="1033" y="1697"/>
                  </a:lnTo>
                  <a:lnTo>
                    <a:pt x="1199" y="1641"/>
                  </a:lnTo>
                  <a:lnTo>
                    <a:pt x="1328" y="1549"/>
                  </a:lnTo>
                  <a:lnTo>
                    <a:pt x="1457" y="1457"/>
                  </a:lnTo>
                  <a:lnTo>
                    <a:pt x="1568" y="1328"/>
                  </a:lnTo>
                  <a:lnTo>
                    <a:pt x="1641" y="1180"/>
                  </a:lnTo>
                  <a:lnTo>
                    <a:pt x="1697" y="1015"/>
                  </a:lnTo>
                  <a:lnTo>
                    <a:pt x="1697" y="830"/>
                  </a:lnTo>
                  <a:lnTo>
                    <a:pt x="1678" y="664"/>
                  </a:lnTo>
                  <a:lnTo>
                    <a:pt x="1641" y="517"/>
                  </a:lnTo>
                  <a:lnTo>
                    <a:pt x="1549" y="369"/>
                  </a:lnTo>
                  <a:lnTo>
                    <a:pt x="1457" y="259"/>
                  </a:lnTo>
                  <a:lnTo>
                    <a:pt x="1328" y="148"/>
                  </a:lnTo>
                  <a:lnTo>
                    <a:pt x="1199" y="74"/>
                  </a:lnTo>
                  <a:lnTo>
                    <a:pt x="1033"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7" name="Google Shape;5257;p21"/>
            <p:cNvSpPr/>
            <p:nvPr/>
          </p:nvSpPr>
          <p:spPr>
            <a:xfrm>
              <a:off x="5400500" y="1506650"/>
              <a:ext cx="42450" cy="42450"/>
            </a:xfrm>
            <a:custGeom>
              <a:avLst/>
              <a:gdLst/>
              <a:ahLst/>
              <a:cxnLst/>
              <a:rect l="l" t="t" r="r" b="b"/>
              <a:pathLst>
                <a:path w="1698" h="1698" extrusionOk="0">
                  <a:moveTo>
                    <a:pt x="886" y="1"/>
                  </a:moveTo>
                  <a:lnTo>
                    <a:pt x="720" y="19"/>
                  </a:lnTo>
                  <a:lnTo>
                    <a:pt x="554" y="56"/>
                  </a:lnTo>
                  <a:lnTo>
                    <a:pt x="406" y="130"/>
                  </a:lnTo>
                  <a:lnTo>
                    <a:pt x="277" y="222"/>
                  </a:lnTo>
                  <a:lnTo>
                    <a:pt x="167" y="351"/>
                  </a:lnTo>
                  <a:lnTo>
                    <a:pt x="75" y="499"/>
                  </a:lnTo>
                  <a:lnTo>
                    <a:pt x="38" y="665"/>
                  </a:lnTo>
                  <a:lnTo>
                    <a:pt x="1" y="831"/>
                  </a:lnTo>
                  <a:lnTo>
                    <a:pt x="19" y="1015"/>
                  </a:lnTo>
                  <a:lnTo>
                    <a:pt x="75" y="1162"/>
                  </a:lnTo>
                  <a:lnTo>
                    <a:pt x="130" y="1310"/>
                  </a:lnTo>
                  <a:lnTo>
                    <a:pt x="241" y="1439"/>
                  </a:lnTo>
                  <a:lnTo>
                    <a:pt x="351" y="1531"/>
                  </a:lnTo>
                  <a:lnTo>
                    <a:pt x="480" y="1623"/>
                  </a:lnTo>
                  <a:lnTo>
                    <a:pt x="646" y="1660"/>
                  </a:lnTo>
                  <a:lnTo>
                    <a:pt x="812" y="1697"/>
                  </a:lnTo>
                  <a:lnTo>
                    <a:pt x="978" y="1679"/>
                  </a:lnTo>
                  <a:lnTo>
                    <a:pt x="1144" y="1642"/>
                  </a:lnTo>
                  <a:lnTo>
                    <a:pt x="1291" y="1568"/>
                  </a:lnTo>
                  <a:lnTo>
                    <a:pt x="1439" y="1476"/>
                  </a:lnTo>
                  <a:lnTo>
                    <a:pt x="1531" y="1347"/>
                  </a:lnTo>
                  <a:lnTo>
                    <a:pt x="1623" y="1199"/>
                  </a:lnTo>
                  <a:lnTo>
                    <a:pt x="1679" y="1052"/>
                  </a:lnTo>
                  <a:lnTo>
                    <a:pt x="1697" y="867"/>
                  </a:lnTo>
                  <a:lnTo>
                    <a:pt x="1679" y="702"/>
                  </a:lnTo>
                  <a:lnTo>
                    <a:pt x="1642" y="536"/>
                  </a:lnTo>
                  <a:lnTo>
                    <a:pt x="1568" y="388"/>
                  </a:lnTo>
                  <a:lnTo>
                    <a:pt x="1476" y="277"/>
                  </a:lnTo>
                  <a:lnTo>
                    <a:pt x="1347" y="167"/>
                  </a:lnTo>
                  <a:lnTo>
                    <a:pt x="1218" y="93"/>
                  </a:lnTo>
                  <a:lnTo>
                    <a:pt x="1070" y="38"/>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8" name="Google Shape;5258;p21"/>
            <p:cNvSpPr/>
            <p:nvPr/>
          </p:nvSpPr>
          <p:spPr>
            <a:xfrm>
              <a:off x="4641775" y="238125"/>
              <a:ext cx="41975" cy="29525"/>
            </a:xfrm>
            <a:custGeom>
              <a:avLst/>
              <a:gdLst/>
              <a:ahLst/>
              <a:cxnLst/>
              <a:rect l="l" t="t" r="r" b="b"/>
              <a:pathLst>
                <a:path w="1679" h="1181" extrusionOk="0">
                  <a:moveTo>
                    <a:pt x="56" y="0"/>
                  </a:moveTo>
                  <a:lnTo>
                    <a:pt x="19" y="166"/>
                  </a:lnTo>
                  <a:lnTo>
                    <a:pt x="1" y="350"/>
                  </a:lnTo>
                  <a:lnTo>
                    <a:pt x="19" y="516"/>
                  </a:lnTo>
                  <a:lnTo>
                    <a:pt x="74" y="682"/>
                  </a:lnTo>
                  <a:lnTo>
                    <a:pt x="148" y="830"/>
                  </a:lnTo>
                  <a:lnTo>
                    <a:pt x="259" y="959"/>
                  </a:lnTo>
                  <a:lnTo>
                    <a:pt x="388" y="1051"/>
                  </a:lnTo>
                  <a:lnTo>
                    <a:pt x="535" y="1125"/>
                  </a:lnTo>
                  <a:lnTo>
                    <a:pt x="701" y="1162"/>
                  </a:lnTo>
                  <a:lnTo>
                    <a:pt x="867" y="1180"/>
                  </a:lnTo>
                  <a:lnTo>
                    <a:pt x="1033" y="1162"/>
                  </a:lnTo>
                  <a:lnTo>
                    <a:pt x="1199" y="1106"/>
                  </a:lnTo>
                  <a:lnTo>
                    <a:pt x="1328" y="1033"/>
                  </a:lnTo>
                  <a:lnTo>
                    <a:pt x="1457" y="922"/>
                  </a:lnTo>
                  <a:lnTo>
                    <a:pt x="1549" y="793"/>
                  </a:lnTo>
                  <a:lnTo>
                    <a:pt x="1623" y="664"/>
                  </a:lnTo>
                  <a:lnTo>
                    <a:pt x="1660" y="498"/>
                  </a:lnTo>
                  <a:lnTo>
                    <a:pt x="1679" y="332"/>
                  </a:lnTo>
                  <a:lnTo>
                    <a:pt x="1660" y="166"/>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9" name="Google Shape;5259;p21"/>
            <p:cNvSpPr/>
            <p:nvPr/>
          </p:nvSpPr>
          <p:spPr>
            <a:xfrm>
              <a:off x="4978275" y="1104700"/>
              <a:ext cx="41975" cy="41975"/>
            </a:xfrm>
            <a:custGeom>
              <a:avLst/>
              <a:gdLst/>
              <a:ahLst/>
              <a:cxnLst/>
              <a:rect l="l" t="t" r="r" b="b"/>
              <a:pathLst>
                <a:path w="1679" h="1679" extrusionOk="0">
                  <a:moveTo>
                    <a:pt x="683" y="1"/>
                  </a:moveTo>
                  <a:lnTo>
                    <a:pt x="535" y="56"/>
                  </a:lnTo>
                  <a:lnTo>
                    <a:pt x="388" y="111"/>
                  </a:lnTo>
                  <a:lnTo>
                    <a:pt x="259" y="222"/>
                  </a:lnTo>
                  <a:lnTo>
                    <a:pt x="166" y="333"/>
                  </a:lnTo>
                  <a:lnTo>
                    <a:pt x="74" y="462"/>
                  </a:lnTo>
                  <a:lnTo>
                    <a:pt x="37" y="628"/>
                  </a:lnTo>
                  <a:lnTo>
                    <a:pt x="0" y="794"/>
                  </a:lnTo>
                  <a:lnTo>
                    <a:pt x="19" y="960"/>
                  </a:lnTo>
                  <a:lnTo>
                    <a:pt x="56" y="1126"/>
                  </a:lnTo>
                  <a:lnTo>
                    <a:pt x="130" y="1291"/>
                  </a:lnTo>
                  <a:lnTo>
                    <a:pt x="222" y="1421"/>
                  </a:lnTo>
                  <a:lnTo>
                    <a:pt x="351" y="1513"/>
                  </a:lnTo>
                  <a:lnTo>
                    <a:pt x="498" y="1605"/>
                  </a:lnTo>
                  <a:lnTo>
                    <a:pt x="646" y="1660"/>
                  </a:lnTo>
                  <a:lnTo>
                    <a:pt x="830" y="1679"/>
                  </a:lnTo>
                  <a:lnTo>
                    <a:pt x="996" y="1660"/>
                  </a:lnTo>
                  <a:lnTo>
                    <a:pt x="1162" y="1623"/>
                  </a:lnTo>
                  <a:lnTo>
                    <a:pt x="1310" y="1550"/>
                  </a:lnTo>
                  <a:lnTo>
                    <a:pt x="1420" y="1457"/>
                  </a:lnTo>
                  <a:lnTo>
                    <a:pt x="1531" y="1328"/>
                  </a:lnTo>
                  <a:lnTo>
                    <a:pt x="1605" y="1199"/>
                  </a:lnTo>
                  <a:lnTo>
                    <a:pt x="1660" y="1052"/>
                  </a:lnTo>
                  <a:lnTo>
                    <a:pt x="1678" y="886"/>
                  </a:lnTo>
                  <a:lnTo>
                    <a:pt x="1678" y="701"/>
                  </a:lnTo>
                  <a:lnTo>
                    <a:pt x="1641" y="536"/>
                  </a:lnTo>
                  <a:lnTo>
                    <a:pt x="1568" y="388"/>
                  </a:lnTo>
                  <a:lnTo>
                    <a:pt x="1457" y="259"/>
                  </a:lnTo>
                  <a:lnTo>
                    <a:pt x="1346" y="148"/>
                  </a:lnTo>
                  <a:lnTo>
                    <a:pt x="1199" y="75"/>
                  </a:lnTo>
                  <a:lnTo>
                    <a:pt x="1033" y="19"/>
                  </a:lnTo>
                  <a:lnTo>
                    <a:pt x="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0" name="Google Shape;5260;p21"/>
            <p:cNvSpPr/>
            <p:nvPr/>
          </p:nvSpPr>
          <p:spPr>
            <a:xfrm>
              <a:off x="4912825" y="1012975"/>
              <a:ext cx="41975" cy="42425"/>
            </a:xfrm>
            <a:custGeom>
              <a:avLst/>
              <a:gdLst/>
              <a:ahLst/>
              <a:cxnLst/>
              <a:rect l="l" t="t" r="r" b="b"/>
              <a:pathLst>
                <a:path w="1679" h="1697" extrusionOk="0">
                  <a:moveTo>
                    <a:pt x="830" y="1"/>
                  </a:moveTo>
                  <a:lnTo>
                    <a:pt x="664" y="19"/>
                  </a:lnTo>
                  <a:lnTo>
                    <a:pt x="498" y="74"/>
                  </a:lnTo>
                  <a:lnTo>
                    <a:pt x="351" y="148"/>
                  </a:lnTo>
                  <a:lnTo>
                    <a:pt x="222" y="259"/>
                  </a:lnTo>
                  <a:lnTo>
                    <a:pt x="129" y="388"/>
                  </a:lnTo>
                  <a:lnTo>
                    <a:pt x="56" y="535"/>
                  </a:lnTo>
                  <a:lnTo>
                    <a:pt x="0" y="701"/>
                  </a:lnTo>
                  <a:lnTo>
                    <a:pt x="0" y="886"/>
                  </a:lnTo>
                  <a:lnTo>
                    <a:pt x="19" y="1052"/>
                  </a:lnTo>
                  <a:lnTo>
                    <a:pt x="74" y="1199"/>
                  </a:lnTo>
                  <a:lnTo>
                    <a:pt x="148" y="1347"/>
                  </a:lnTo>
                  <a:lnTo>
                    <a:pt x="240" y="1457"/>
                  </a:lnTo>
                  <a:lnTo>
                    <a:pt x="369" y="1549"/>
                  </a:lnTo>
                  <a:lnTo>
                    <a:pt x="517" y="1623"/>
                  </a:lnTo>
                  <a:lnTo>
                    <a:pt x="664" y="1678"/>
                  </a:lnTo>
                  <a:lnTo>
                    <a:pt x="830" y="1697"/>
                  </a:lnTo>
                  <a:lnTo>
                    <a:pt x="1014" y="1678"/>
                  </a:lnTo>
                  <a:lnTo>
                    <a:pt x="1180" y="1623"/>
                  </a:lnTo>
                  <a:lnTo>
                    <a:pt x="1328" y="1549"/>
                  </a:lnTo>
                  <a:lnTo>
                    <a:pt x="1438" y="1439"/>
                  </a:lnTo>
                  <a:lnTo>
                    <a:pt x="1549" y="1310"/>
                  </a:lnTo>
                  <a:lnTo>
                    <a:pt x="1623" y="1162"/>
                  </a:lnTo>
                  <a:lnTo>
                    <a:pt x="1660" y="996"/>
                  </a:lnTo>
                  <a:lnTo>
                    <a:pt x="1678" y="830"/>
                  </a:lnTo>
                  <a:lnTo>
                    <a:pt x="1660" y="646"/>
                  </a:lnTo>
                  <a:lnTo>
                    <a:pt x="1604" y="498"/>
                  </a:lnTo>
                  <a:lnTo>
                    <a:pt x="1531" y="369"/>
                  </a:lnTo>
                  <a:lnTo>
                    <a:pt x="1420" y="240"/>
                  </a:lnTo>
                  <a:lnTo>
                    <a:pt x="1309" y="148"/>
                  </a:lnTo>
                  <a:lnTo>
                    <a:pt x="1162" y="74"/>
                  </a:lnTo>
                  <a:lnTo>
                    <a:pt x="1014"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1" name="Google Shape;5261;p21"/>
            <p:cNvSpPr/>
            <p:nvPr/>
          </p:nvSpPr>
          <p:spPr>
            <a:xfrm>
              <a:off x="5255300" y="1401550"/>
              <a:ext cx="41525" cy="41525"/>
            </a:xfrm>
            <a:custGeom>
              <a:avLst/>
              <a:gdLst/>
              <a:ahLst/>
              <a:cxnLst/>
              <a:rect l="l" t="t" r="r" b="b"/>
              <a:pathLst>
                <a:path w="1661" h="1661" extrusionOk="0">
                  <a:moveTo>
                    <a:pt x="701" y="1"/>
                  </a:moveTo>
                  <a:lnTo>
                    <a:pt x="535" y="56"/>
                  </a:lnTo>
                  <a:lnTo>
                    <a:pt x="388" y="130"/>
                  </a:lnTo>
                  <a:lnTo>
                    <a:pt x="259" y="222"/>
                  </a:lnTo>
                  <a:lnTo>
                    <a:pt x="148" y="351"/>
                  </a:lnTo>
                  <a:lnTo>
                    <a:pt x="75" y="499"/>
                  </a:lnTo>
                  <a:lnTo>
                    <a:pt x="19" y="646"/>
                  </a:lnTo>
                  <a:lnTo>
                    <a:pt x="1" y="831"/>
                  </a:lnTo>
                  <a:lnTo>
                    <a:pt x="19" y="997"/>
                  </a:lnTo>
                  <a:lnTo>
                    <a:pt x="75" y="1163"/>
                  </a:lnTo>
                  <a:lnTo>
                    <a:pt x="148" y="1310"/>
                  </a:lnTo>
                  <a:lnTo>
                    <a:pt x="240" y="1421"/>
                  </a:lnTo>
                  <a:lnTo>
                    <a:pt x="351" y="1513"/>
                  </a:lnTo>
                  <a:lnTo>
                    <a:pt x="499" y="1605"/>
                  </a:lnTo>
                  <a:lnTo>
                    <a:pt x="646" y="1642"/>
                  </a:lnTo>
                  <a:lnTo>
                    <a:pt x="831" y="1660"/>
                  </a:lnTo>
                  <a:lnTo>
                    <a:pt x="996" y="1642"/>
                  </a:lnTo>
                  <a:lnTo>
                    <a:pt x="1162" y="1605"/>
                  </a:lnTo>
                  <a:lnTo>
                    <a:pt x="1291" y="1531"/>
                  </a:lnTo>
                  <a:lnTo>
                    <a:pt x="1421" y="1439"/>
                  </a:lnTo>
                  <a:lnTo>
                    <a:pt x="1513" y="1329"/>
                  </a:lnTo>
                  <a:lnTo>
                    <a:pt x="1605" y="1181"/>
                  </a:lnTo>
                  <a:lnTo>
                    <a:pt x="1642" y="1034"/>
                  </a:lnTo>
                  <a:lnTo>
                    <a:pt x="1660" y="868"/>
                  </a:lnTo>
                  <a:lnTo>
                    <a:pt x="1660" y="683"/>
                  </a:lnTo>
                  <a:lnTo>
                    <a:pt x="1623" y="536"/>
                  </a:lnTo>
                  <a:lnTo>
                    <a:pt x="1550" y="388"/>
                  </a:lnTo>
                  <a:lnTo>
                    <a:pt x="1457" y="259"/>
                  </a:lnTo>
                  <a:lnTo>
                    <a:pt x="1347" y="148"/>
                  </a:lnTo>
                  <a:lnTo>
                    <a:pt x="1199" y="75"/>
                  </a:lnTo>
                  <a:lnTo>
                    <a:pt x="1052" y="19"/>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2" name="Google Shape;5262;p21"/>
            <p:cNvSpPr/>
            <p:nvPr/>
          </p:nvSpPr>
          <p:spPr>
            <a:xfrm>
              <a:off x="4730275" y="653900"/>
              <a:ext cx="41525" cy="41500"/>
            </a:xfrm>
            <a:custGeom>
              <a:avLst/>
              <a:gdLst/>
              <a:ahLst/>
              <a:cxnLst/>
              <a:rect l="l" t="t" r="r" b="b"/>
              <a:pathLst>
                <a:path w="1661" h="1660" extrusionOk="0">
                  <a:moveTo>
                    <a:pt x="701" y="0"/>
                  </a:moveTo>
                  <a:lnTo>
                    <a:pt x="535" y="56"/>
                  </a:lnTo>
                  <a:lnTo>
                    <a:pt x="388" y="129"/>
                  </a:lnTo>
                  <a:lnTo>
                    <a:pt x="259" y="222"/>
                  </a:lnTo>
                  <a:lnTo>
                    <a:pt x="148" y="351"/>
                  </a:lnTo>
                  <a:lnTo>
                    <a:pt x="75" y="498"/>
                  </a:lnTo>
                  <a:lnTo>
                    <a:pt x="19" y="646"/>
                  </a:lnTo>
                  <a:lnTo>
                    <a:pt x="1" y="830"/>
                  </a:lnTo>
                  <a:lnTo>
                    <a:pt x="19" y="996"/>
                  </a:lnTo>
                  <a:lnTo>
                    <a:pt x="56" y="1162"/>
                  </a:lnTo>
                  <a:lnTo>
                    <a:pt x="130" y="1309"/>
                  </a:lnTo>
                  <a:lnTo>
                    <a:pt x="240" y="1420"/>
                  </a:lnTo>
                  <a:lnTo>
                    <a:pt x="351" y="1512"/>
                  </a:lnTo>
                  <a:lnTo>
                    <a:pt x="499" y="1604"/>
                  </a:lnTo>
                  <a:lnTo>
                    <a:pt x="646" y="1641"/>
                  </a:lnTo>
                  <a:lnTo>
                    <a:pt x="830" y="1660"/>
                  </a:lnTo>
                  <a:lnTo>
                    <a:pt x="996" y="1641"/>
                  </a:lnTo>
                  <a:lnTo>
                    <a:pt x="1144" y="1604"/>
                  </a:lnTo>
                  <a:lnTo>
                    <a:pt x="1291" y="1531"/>
                  </a:lnTo>
                  <a:lnTo>
                    <a:pt x="1420" y="1438"/>
                  </a:lnTo>
                  <a:lnTo>
                    <a:pt x="1513" y="1328"/>
                  </a:lnTo>
                  <a:lnTo>
                    <a:pt x="1586" y="1180"/>
                  </a:lnTo>
                  <a:lnTo>
                    <a:pt x="1642" y="1033"/>
                  </a:lnTo>
                  <a:lnTo>
                    <a:pt x="1660" y="848"/>
                  </a:lnTo>
                  <a:lnTo>
                    <a:pt x="1660" y="682"/>
                  </a:lnTo>
                  <a:lnTo>
                    <a:pt x="1605" y="517"/>
                  </a:lnTo>
                  <a:lnTo>
                    <a:pt x="1550" y="387"/>
                  </a:lnTo>
                  <a:lnTo>
                    <a:pt x="1457" y="258"/>
                  </a:lnTo>
                  <a:lnTo>
                    <a:pt x="1328" y="148"/>
                  </a:lnTo>
                  <a:lnTo>
                    <a:pt x="1199" y="74"/>
                  </a:lnTo>
                  <a:lnTo>
                    <a:pt x="1052"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3" name="Google Shape;5263;p21"/>
            <p:cNvSpPr/>
            <p:nvPr/>
          </p:nvSpPr>
          <p:spPr>
            <a:xfrm>
              <a:off x="4679125" y="479650"/>
              <a:ext cx="41500" cy="41525"/>
            </a:xfrm>
            <a:custGeom>
              <a:avLst/>
              <a:gdLst/>
              <a:ahLst/>
              <a:cxnLst/>
              <a:rect l="l" t="t" r="r" b="b"/>
              <a:pathLst>
                <a:path w="1660" h="1661" extrusionOk="0">
                  <a:moveTo>
                    <a:pt x="793" y="1"/>
                  </a:moveTo>
                  <a:lnTo>
                    <a:pt x="627" y="19"/>
                  </a:lnTo>
                  <a:lnTo>
                    <a:pt x="461" y="74"/>
                  </a:lnTo>
                  <a:lnTo>
                    <a:pt x="332" y="167"/>
                  </a:lnTo>
                  <a:lnTo>
                    <a:pt x="203" y="259"/>
                  </a:lnTo>
                  <a:lnTo>
                    <a:pt x="111" y="388"/>
                  </a:lnTo>
                  <a:lnTo>
                    <a:pt x="55" y="535"/>
                  </a:lnTo>
                  <a:lnTo>
                    <a:pt x="0" y="683"/>
                  </a:lnTo>
                  <a:lnTo>
                    <a:pt x="0" y="867"/>
                  </a:lnTo>
                  <a:lnTo>
                    <a:pt x="19" y="1033"/>
                  </a:lnTo>
                  <a:lnTo>
                    <a:pt x="55" y="1181"/>
                  </a:lnTo>
                  <a:lnTo>
                    <a:pt x="148" y="1328"/>
                  </a:lnTo>
                  <a:lnTo>
                    <a:pt x="240" y="1439"/>
                  </a:lnTo>
                  <a:lnTo>
                    <a:pt x="369" y="1531"/>
                  </a:lnTo>
                  <a:lnTo>
                    <a:pt x="498" y="1605"/>
                  </a:lnTo>
                  <a:lnTo>
                    <a:pt x="664" y="1660"/>
                  </a:lnTo>
                  <a:lnTo>
                    <a:pt x="996" y="1660"/>
                  </a:lnTo>
                  <a:lnTo>
                    <a:pt x="1162" y="1605"/>
                  </a:lnTo>
                  <a:lnTo>
                    <a:pt x="1309" y="1531"/>
                  </a:lnTo>
                  <a:lnTo>
                    <a:pt x="1420" y="1439"/>
                  </a:lnTo>
                  <a:lnTo>
                    <a:pt x="1512" y="1310"/>
                  </a:lnTo>
                  <a:lnTo>
                    <a:pt x="1586" y="1162"/>
                  </a:lnTo>
                  <a:lnTo>
                    <a:pt x="1641" y="1015"/>
                  </a:lnTo>
                  <a:lnTo>
                    <a:pt x="1660" y="849"/>
                  </a:lnTo>
                  <a:lnTo>
                    <a:pt x="1641" y="664"/>
                  </a:lnTo>
                  <a:lnTo>
                    <a:pt x="1586" y="498"/>
                  </a:lnTo>
                  <a:lnTo>
                    <a:pt x="1512" y="351"/>
                  </a:lnTo>
                  <a:lnTo>
                    <a:pt x="1420" y="240"/>
                  </a:lnTo>
                  <a:lnTo>
                    <a:pt x="1291" y="130"/>
                  </a:lnTo>
                  <a:lnTo>
                    <a:pt x="1143" y="56"/>
                  </a:lnTo>
                  <a:lnTo>
                    <a:pt x="977"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4" name="Google Shape;5264;p21"/>
            <p:cNvSpPr/>
            <p:nvPr/>
          </p:nvSpPr>
          <p:spPr>
            <a:xfrm>
              <a:off x="4847375" y="919400"/>
              <a:ext cx="41500" cy="41050"/>
            </a:xfrm>
            <a:custGeom>
              <a:avLst/>
              <a:gdLst/>
              <a:ahLst/>
              <a:cxnLst/>
              <a:rect l="l" t="t" r="r" b="b"/>
              <a:pathLst>
                <a:path w="1660" h="1642" extrusionOk="0">
                  <a:moveTo>
                    <a:pt x="811" y="1"/>
                  </a:moveTo>
                  <a:lnTo>
                    <a:pt x="627" y="19"/>
                  </a:lnTo>
                  <a:lnTo>
                    <a:pt x="479" y="74"/>
                  </a:lnTo>
                  <a:lnTo>
                    <a:pt x="350" y="148"/>
                  </a:lnTo>
                  <a:lnTo>
                    <a:pt x="221" y="259"/>
                  </a:lnTo>
                  <a:lnTo>
                    <a:pt x="129" y="369"/>
                  </a:lnTo>
                  <a:lnTo>
                    <a:pt x="55" y="517"/>
                  </a:lnTo>
                  <a:lnTo>
                    <a:pt x="18" y="683"/>
                  </a:lnTo>
                  <a:lnTo>
                    <a:pt x="0" y="849"/>
                  </a:lnTo>
                  <a:lnTo>
                    <a:pt x="37" y="1015"/>
                  </a:lnTo>
                  <a:lnTo>
                    <a:pt x="74" y="1181"/>
                  </a:lnTo>
                  <a:lnTo>
                    <a:pt x="148" y="1310"/>
                  </a:lnTo>
                  <a:lnTo>
                    <a:pt x="258" y="1439"/>
                  </a:lnTo>
                  <a:lnTo>
                    <a:pt x="387" y="1531"/>
                  </a:lnTo>
                  <a:lnTo>
                    <a:pt x="516" y="1605"/>
                  </a:lnTo>
                  <a:lnTo>
                    <a:pt x="682" y="1642"/>
                  </a:lnTo>
                  <a:lnTo>
                    <a:pt x="848" y="1642"/>
                  </a:lnTo>
                  <a:lnTo>
                    <a:pt x="1033" y="1623"/>
                  </a:lnTo>
                  <a:lnTo>
                    <a:pt x="1180" y="1586"/>
                  </a:lnTo>
                  <a:lnTo>
                    <a:pt x="1328" y="1494"/>
                  </a:lnTo>
                  <a:lnTo>
                    <a:pt x="1438" y="1402"/>
                  </a:lnTo>
                  <a:lnTo>
                    <a:pt x="1530" y="1273"/>
                  </a:lnTo>
                  <a:lnTo>
                    <a:pt x="1604" y="1125"/>
                  </a:lnTo>
                  <a:lnTo>
                    <a:pt x="1641" y="978"/>
                  </a:lnTo>
                  <a:lnTo>
                    <a:pt x="1659" y="793"/>
                  </a:lnTo>
                  <a:lnTo>
                    <a:pt x="1641" y="628"/>
                  </a:lnTo>
                  <a:lnTo>
                    <a:pt x="1586" y="480"/>
                  </a:lnTo>
                  <a:lnTo>
                    <a:pt x="1512" y="333"/>
                  </a:lnTo>
                  <a:lnTo>
                    <a:pt x="1401" y="222"/>
                  </a:lnTo>
                  <a:lnTo>
                    <a:pt x="1272" y="130"/>
                  </a:lnTo>
                  <a:lnTo>
                    <a:pt x="1143" y="56"/>
                  </a:lnTo>
                  <a:lnTo>
                    <a:pt x="977"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5" name="Google Shape;5265;p21"/>
            <p:cNvSpPr/>
            <p:nvPr/>
          </p:nvSpPr>
          <p:spPr>
            <a:xfrm>
              <a:off x="5044650" y="1199200"/>
              <a:ext cx="41050" cy="41050"/>
            </a:xfrm>
            <a:custGeom>
              <a:avLst/>
              <a:gdLst/>
              <a:ahLst/>
              <a:cxnLst/>
              <a:rect l="l" t="t" r="r" b="b"/>
              <a:pathLst>
                <a:path w="1642" h="1642" extrusionOk="0">
                  <a:moveTo>
                    <a:pt x="830" y="1"/>
                  </a:moveTo>
                  <a:lnTo>
                    <a:pt x="664" y="19"/>
                  </a:lnTo>
                  <a:lnTo>
                    <a:pt x="498" y="56"/>
                  </a:lnTo>
                  <a:lnTo>
                    <a:pt x="369" y="130"/>
                  </a:lnTo>
                  <a:lnTo>
                    <a:pt x="240" y="222"/>
                  </a:lnTo>
                  <a:lnTo>
                    <a:pt x="148" y="333"/>
                  </a:lnTo>
                  <a:lnTo>
                    <a:pt x="56" y="480"/>
                  </a:lnTo>
                  <a:lnTo>
                    <a:pt x="19" y="628"/>
                  </a:lnTo>
                  <a:lnTo>
                    <a:pt x="1" y="793"/>
                  </a:lnTo>
                  <a:lnTo>
                    <a:pt x="1" y="978"/>
                  </a:lnTo>
                  <a:lnTo>
                    <a:pt x="56" y="1125"/>
                  </a:lnTo>
                  <a:lnTo>
                    <a:pt x="111" y="1273"/>
                  </a:lnTo>
                  <a:lnTo>
                    <a:pt x="203" y="1402"/>
                  </a:lnTo>
                  <a:lnTo>
                    <a:pt x="332" y="1494"/>
                  </a:lnTo>
                  <a:lnTo>
                    <a:pt x="462" y="1568"/>
                  </a:lnTo>
                  <a:lnTo>
                    <a:pt x="627" y="1623"/>
                  </a:lnTo>
                  <a:lnTo>
                    <a:pt x="793" y="1642"/>
                  </a:lnTo>
                  <a:lnTo>
                    <a:pt x="959" y="1623"/>
                  </a:lnTo>
                  <a:lnTo>
                    <a:pt x="1125" y="1586"/>
                  </a:lnTo>
                  <a:lnTo>
                    <a:pt x="1273" y="1513"/>
                  </a:lnTo>
                  <a:lnTo>
                    <a:pt x="1383" y="1420"/>
                  </a:lnTo>
                  <a:lnTo>
                    <a:pt x="1494" y="1310"/>
                  </a:lnTo>
                  <a:lnTo>
                    <a:pt x="1568" y="1162"/>
                  </a:lnTo>
                  <a:lnTo>
                    <a:pt x="1623" y="1015"/>
                  </a:lnTo>
                  <a:lnTo>
                    <a:pt x="1642" y="849"/>
                  </a:lnTo>
                  <a:lnTo>
                    <a:pt x="1623" y="664"/>
                  </a:lnTo>
                  <a:lnTo>
                    <a:pt x="1586" y="517"/>
                  </a:lnTo>
                  <a:lnTo>
                    <a:pt x="1512" y="369"/>
                  </a:lnTo>
                  <a:lnTo>
                    <a:pt x="1420" y="240"/>
                  </a:lnTo>
                  <a:lnTo>
                    <a:pt x="1310" y="148"/>
                  </a:lnTo>
                  <a:lnTo>
                    <a:pt x="1162" y="74"/>
                  </a:lnTo>
                  <a:lnTo>
                    <a:pt x="1015"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6" name="Google Shape;5266;p21"/>
            <p:cNvSpPr/>
            <p:nvPr/>
          </p:nvSpPr>
          <p:spPr>
            <a:xfrm>
              <a:off x="6166600" y="1807675"/>
              <a:ext cx="40150" cy="40125"/>
            </a:xfrm>
            <a:custGeom>
              <a:avLst/>
              <a:gdLst/>
              <a:ahLst/>
              <a:cxnLst/>
              <a:rect l="l" t="t" r="r" b="b"/>
              <a:pathLst>
                <a:path w="1606" h="1605" extrusionOk="0">
                  <a:moveTo>
                    <a:pt x="683" y="0"/>
                  </a:moveTo>
                  <a:lnTo>
                    <a:pt x="536" y="37"/>
                  </a:lnTo>
                  <a:lnTo>
                    <a:pt x="388" y="111"/>
                  </a:lnTo>
                  <a:lnTo>
                    <a:pt x="259" y="203"/>
                  </a:lnTo>
                  <a:lnTo>
                    <a:pt x="149" y="313"/>
                  </a:lnTo>
                  <a:lnTo>
                    <a:pt x="75" y="443"/>
                  </a:lnTo>
                  <a:lnTo>
                    <a:pt x="19" y="608"/>
                  </a:lnTo>
                  <a:lnTo>
                    <a:pt x="1" y="774"/>
                  </a:lnTo>
                  <a:lnTo>
                    <a:pt x="1" y="922"/>
                  </a:lnTo>
                  <a:lnTo>
                    <a:pt x="38" y="1088"/>
                  </a:lnTo>
                  <a:lnTo>
                    <a:pt x="112" y="1217"/>
                  </a:lnTo>
                  <a:lnTo>
                    <a:pt x="204" y="1346"/>
                  </a:lnTo>
                  <a:lnTo>
                    <a:pt x="314" y="1438"/>
                  </a:lnTo>
                  <a:lnTo>
                    <a:pt x="444" y="1512"/>
                  </a:lnTo>
                  <a:lnTo>
                    <a:pt x="591" y="1567"/>
                  </a:lnTo>
                  <a:lnTo>
                    <a:pt x="739" y="1604"/>
                  </a:lnTo>
                  <a:lnTo>
                    <a:pt x="904" y="1586"/>
                  </a:lnTo>
                  <a:lnTo>
                    <a:pt x="1070" y="1549"/>
                  </a:lnTo>
                  <a:lnTo>
                    <a:pt x="1218" y="1494"/>
                  </a:lnTo>
                  <a:lnTo>
                    <a:pt x="1347" y="1401"/>
                  </a:lnTo>
                  <a:lnTo>
                    <a:pt x="1439" y="1272"/>
                  </a:lnTo>
                  <a:lnTo>
                    <a:pt x="1531" y="1143"/>
                  </a:lnTo>
                  <a:lnTo>
                    <a:pt x="1587" y="996"/>
                  </a:lnTo>
                  <a:lnTo>
                    <a:pt x="1605" y="830"/>
                  </a:lnTo>
                  <a:lnTo>
                    <a:pt x="1587" y="664"/>
                  </a:lnTo>
                  <a:lnTo>
                    <a:pt x="1550" y="516"/>
                  </a:lnTo>
                  <a:lnTo>
                    <a:pt x="1494" y="369"/>
                  </a:lnTo>
                  <a:lnTo>
                    <a:pt x="1402" y="258"/>
                  </a:lnTo>
                  <a:lnTo>
                    <a:pt x="1292" y="148"/>
                  </a:lnTo>
                  <a:lnTo>
                    <a:pt x="1163" y="74"/>
                  </a:lnTo>
                  <a:lnTo>
                    <a:pt x="1015" y="18"/>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7" name="Google Shape;5267;p21"/>
            <p:cNvSpPr/>
            <p:nvPr/>
          </p:nvSpPr>
          <p:spPr>
            <a:xfrm>
              <a:off x="6009425" y="1778625"/>
              <a:ext cx="40600" cy="40575"/>
            </a:xfrm>
            <a:custGeom>
              <a:avLst/>
              <a:gdLst/>
              <a:ahLst/>
              <a:cxnLst/>
              <a:rect l="l" t="t" r="r" b="b"/>
              <a:pathLst>
                <a:path w="1624" h="1623" extrusionOk="0">
                  <a:moveTo>
                    <a:pt x="849" y="0"/>
                  </a:moveTo>
                  <a:lnTo>
                    <a:pt x="664" y="19"/>
                  </a:lnTo>
                  <a:lnTo>
                    <a:pt x="517" y="56"/>
                  </a:lnTo>
                  <a:lnTo>
                    <a:pt x="369" y="129"/>
                  </a:lnTo>
                  <a:lnTo>
                    <a:pt x="240" y="222"/>
                  </a:lnTo>
                  <a:lnTo>
                    <a:pt x="148" y="351"/>
                  </a:lnTo>
                  <a:lnTo>
                    <a:pt x="74" y="480"/>
                  </a:lnTo>
                  <a:lnTo>
                    <a:pt x="19" y="646"/>
                  </a:lnTo>
                  <a:lnTo>
                    <a:pt x="1" y="812"/>
                  </a:lnTo>
                  <a:lnTo>
                    <a:pt x="19" y="978"/>
                  </a:lnTo>
                  <a:lnTo>
                    <a:pt x="56" y="1125"/>
                  </a:lnTo>
                  <a:lnTo>
                    <a:pt x="130" y="1254"/>
                  </a:lnTo>
                  <a:lnTo>
                    <a:pt x="222" y="1383"/>
                  </a:lnTo>
                  <a:lnTo>
                    <a:pt x="332" y="1475"/>
                  </a:lnTo>
                  <a:lnTo>
                    <a:pt x="462" y="1549"/>
                  </a:lnTo>
                  <a:lnTo>
                    <a:pt x="609" y="1605"/>
                  </a:lnTo>
                  <a:lnTo>
                    <a:pt x="775" y="1623"/>
                  </a:lnTo>
                  <a:lnTo>
                    <a:pt x="941" y="1623"/>
                  </a:lnTo>
                  <a:lnTo>
                    <a:pt x="1107" y="1568"/>
                  </a:lnTo>
                  <a:lnTo>
                    <a:pt x="1254" y="1512"/>
                  </a:lnTo>
                  <a:lnTo>
                    <a:pt x="1365" y="1402"/>
                  </a:lnTo>
                  <a:lnTo>
                    <a:pt x="1476" y="1291"/>
                  </a:lnTo>
                  <a:lnTo>
                    <a:pt x="1549" y="1144"/>
                  </a:lnTo>
                  <a:lnTo>
                    <a:pt x="1605" y="996"/>
                  </a:lnTo>
                  <a:lnTo>
                    <a:pt x="1623" y="830"/>
                  </a:lnTo>
                  <a:lnTo>
                    <a:pt x="1605" y="664"/>
                  </a:lnTo>
                  <a:lnTo>
                    <a:pt x="1568" y="517"/>
                  </a:lnTo>
                  <a:lnTo>
                    <a:pt x="1494" y="369"/>
                  </a:lnTo>
                  <a:lnTo>
                    <a:pt x="1402" y="259"/>
                  </a:lnTo>
                  <a:lnTo>
                    <a:pt x="1291" y="148"/>
                  </a:lnTo>
                  <a:lnTo>
                    <a:pt x="1162" y="74"/>
                  </a:lnTo>
                  <a:lnTo>
                    <a:pt x="996" y="37"/>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8" name="Google Shape;5268;p21"/>
            <p:cNvSpPr/>
            <p:nvPr/>
          </p:nvSpPr>
          <p:spPr>
            <a:xfrm>
              <a:off x="6086400" y="1792925"/>
              <a:ext cx="40600" cy="40575"/>
            </a:xfrm>
            <a:custGeom>
              <a:avLst/>
              <a:gdLst/>
              <a:ahLst/>
              <a:cxnLst/>
              <a:rect l="l" t="t" r="r" b="b"/>
              <a:pathLst>
                <a:path w="1624" h="1623" extrusionOk="0">
                  <a:moveTo>
                    <a:pt x="794" y="0"/>
                  </a:moveTo>
                  <a:lnTo>
                    <a:pt x="646" y="18"/>
                  </a:lnTo>
                  <a:lnTo>
                    <a:pt x="480" y="74"/>
                  </a:lnTo>
                  <a:lnTo>
                    <a:pt x="351" y="148"/>
                  </a:lnTo>
                  <a:lnTo>
                    <a:pt x="240" y="240"/>
                  </a:lnTo>
                  <a:lnTo>
                    <a:pt x="148" y="350"/>
                  </a:lnTo>
                  <a:lnTo>
                    <a:pt x="75" y="479"/>
                  </a:lnTo>
                  <a:lnTo>
                    <a:pt x="19" y="627"/>
                  </a:lnTo>
                  <a:lnTo>
                    <a:pt x="1" y="793"/>
                  </a:lnTo>
                  <a:lnTo>
                    <a:pt x="19" y="959"/>
                  </a:lnTo>
                  <a:lnTo>
                    <a:pt x="56" y="1125"/>
                  </a:lnTo>
                  <a:lnTo>
                    <a:pt x="130" y="1272"/>
                  </a:lnTo>
                  <a:lnTo>
                    <a:pt x="222" y="1383"/>
                  </a:lnTo>
                  <a:lnTo>
                    <a:pt x="351" y="1494"/>
                  </a:lnTo>
                  <a:lnTo>
                    <a:pt x="499" y="1567"/>
                  </a:lnTo>
                  <a:lnTo>
                    <a:pt x="646" y="1604"/>
                  </a:lnTo>
                  <a:lnTo>
                    <a:pt x="812" y="1623"/>
                  </a:lnTo>
                  <a:lnTo>
                    <a:pt x="996" y="1604"/>
                  </a:lnTo>
                  <a:lnTo>
                    <a:pt x="1144" y="1549"/>
                  </a:lnTo>
                  <a:lnTo>
                    <a:pt x="1291" y="1475"/>
                  </a:lnTo>
                  <a:lnTo>
                    <a:pt x="1402" y="1383"/>
                  </a:lnTo>
                  <a:lnTo>
                    <a:pt x="1494" y="1254"/>
                  </a:lnTo>
                  <a:lnTo>
                    <a:pt x="1568" y="1106"/>
                  </a:lnTo>
                  <a:lnTo>
                    <a:pt x="1605" y="940"/>
                  </a:lnTo>
                  <a:lnTo>
                    <a:pt x="1623" y="774"/>
                  </a:lnTo>
                  <a:lnTo>
                    <a:pt x="1605" y="608"/>
                  </a:lnTo>
                  <a:lnTo>
                    <a:pt x="1550" y="461"/>
                  </a:lnTo>
                  <a:lnTo>
                    <a:pt x="1476" y="332"/>
                  </a:lnTo>
                  <a:lnTo>
                    <a:pt x="1365" y="221"/>
                  </a:lnTo>
                  <a:lnTo>
                    <a:pt x="1255" y="129"/>
                  </a:lnTo>
                  <a:lnTo>
                    <a:pt x="1125" y="55"/>
                  </a:lnTo>
                  <a:lnTo>
                    <a:pt x="960" y="18"/>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9" name="Google Shape;5269;p21"/>
            <p:cNvSpPr/>
            <p:nvPr/>
          </p:nvSpPr>
          <p:spPr>
            <a:xfrm>
              <a:off x="5544325" y="1616375"/>
              <a:ext cx="40125" cy="40125"/>
            </a:xfrm>
            <a:custGeom>
              <a:avLst/>
              <a:gdLst/>
              <a:ahLst/>
              <a:cxnLst/>
              <a:rect l="l" t="t" r="r" b="b"/>
              <a:pathLst>
                <a:path w="1605" h="1605" extrusionOk="0">
                  <a:moveTo>
                    <a:pt x="664" y="0"/>
                  </a:moveTo>
                  <a:lnTo>
                    <a:pt x="517" y="55"/>
                  </a:lnTo>
                  <a:lnTo>
                    <a:pt x="369" y="111"/>
                  </a:lnTo>
                  <a:lnTo>
                    <a:pt x="240" y="221"/>
                  </a:lnTo>
                  <a:lnTo>
                    <a:pt x="148" y="332"/>
                  </a:lnTo>
                  <a:lnTo>
                    <a:pt x="74" y="480"/>
                  </a:lnTo>
                  <a:lnTo>
                    <a:pt x="19" y="627"/>
                  </a:lnTo>
                  <a:lnTo>
                    <a:pt x="1" y="793"/>
                  </a:lnTo>
                  <a:lnTo>
                    <a:pt x="19" y="959"/>
                  </a:lnTo>
                  <a:lnTo>
                    <a:pt x="56" y="1106"/>
                  </a:lnTo>
                  <a:lnTo>
                    <a:pt x="130" y="1236"/>
                  </a:lnTo>
                  <a:lnTo>
                    <a:pt x="222" y="1365"/>
                  </a:lnTo>
                  <a:lnTo>
                    <a:pt x="332" y="1457"/>
                  </a:lnTo>
                  <a:lnTo>
                    <a:pt x="461" y="1531"/>
                  </a:lnTo>
                  <a:lnTo>
                    <a:pt x="609" y="1586"/>
                  </a:lnTo>
                  <a:lnTo>
                    <a:pt x="775" y="1604"/>
                  </a:lnTo>
                  <a:lnTo>
                    <a:pt x="941" y="1586"/>
                  </a:lnTo>
                  <a:lnTo>
                    <a:pt x="1107" y="1549"/>
                  </a:lnTo>
                  <a:lnTo>
                    <a:pt x="1236" y="1475"/>
                  </a:lnTo>
                  <a:lnTo>
                    <a:pt x="1365" y="1383"/>
                  </a:lnTo>
                  <a:lnTo>
                    <a:pt x="1457" y="1272"/>
                  </a:lnTo>
                  <a:lnTo>
                    <a:pt x="1549" y="1125"/>
                  </a:lnTo>
                  <a:lnTo>
                    <a:pt x="1586" y="977"/>
                  </a:lnTo>
                  <a:lnTo>
                    <a:pt x="1605" y="811"/>
                  </a:lnTo>
                  <a:lnTo>
                    <a:pt x="1605" y="646"/>
                  </a:lnTo>
                  <a:lnTo>
                    <a:pt x="1549" y="498"/>
                  </a:lnTo>
                  <a:lnTo>
                    <a:pt x="1476" y="369"/>
                  </a:lnTo>
                  <a:lnTo>
                    <a:pt x="1383" y="240"/>
                  </a:lnTo>
                  <a:lnTo>
                    <a:pt x="1273" y="148"/>
                  </a:lnTo>
                  <a:lnTo>
                    <a:pt x="1144" y="74"/>
                  </a:lnTo>
                  <a:lnTo>
                    <a:pt x="996" y="19"/>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0" name="Google Shape;5270;p21"/>
            <p:cNvSpPr/>
            <p:nvPr/>
          </p:nvSpPr>
          <p:spPr>
            <a:xfrm>
              <a:off x="6246825" y="1821950"/>
              <a:ext cx="39650" cy="39675"/>
            </a:xfrm>
            <a:custGeom>
              <a:avLst/>
              <a:gdLst/>
              <a:ahLst/>
              <a:cxnLst/>
              <a:rect l="l" t="t" r="r" b="b"/>
              <a:pathLst>
                <a:path w="1586" h="1587" extrusionOk="0">
                  <a:moveTo>
                    <a:pt x="775" y="1"/>
                  </a:moveTo>
                  <a:lnTo>
                    <a:pt x="609" y="19"/>
                  </a:lnTo>
                  <a:lnTo>
                    <a:pt x="461" y="74"/>
                  </a:lnTo>
                  <a:lnTo>
                    <a:pt x="332" y="148"/>
                  </a:lnTo>
                  <a:lnTo>
                    <a:pt x="221" y="259"/>
                  </a:lnTo>
                  <a:lnTo>
                    <a:pt x="111" y="369"/>
                  </a:lnTo>
                  <a:lnTo>
                    <a:pt x="56" y="517"/>
                  </a:lnTo>
                  <a:lnTo>
                    <a:pt x="0" y="664"/>
                  </a:lnTo>
                  <a:lnTo>
                    <a:pt x="0" y="812"/>
                  </a:lnTo>
                  <a:lnTo>
                    <a:pt x="19" y="978"/>
                  </a:lnTo>
                  <a:lnTo>
                    <a:pt x="56" y="1125"/>
                  </a:lnTo>
                  <a:lnTo>
                    <a:pt x="148" y="1254"/>
                  </a:lnTo>
                  <a:lnTo>
                    <a:pt x="240" y="1365"/>
                  </a:lnTo>
                  <a:lnTo>
                    <a:pt x="369" y="1457"/>
                  </a:lnTo>
                  <a:lnTo>
                    <a:pt x="498" y="1531"/>
                  </a:lnTo>
                  <a:lnTo>
                    <a:pt x="646" y="1586"/>
                  </a:lnTo>
                  <a:lnTo>
                    <a:pt x="812" y="1586"/>
                  </a:lnTo>
                  <a:lnTo>
                    <a:pt x="959" y="1568"/>
                  </a:lnTo>
                  <a:lnTo>
                    <a:pt x="1107" y="1513"/>
                  </a:lnTo>
                  <a:lnTo>
                    <a:pt x="1236" y="1439"/>
                  </a:lnTo>
                  <a:lnTo>
                    <a:pt x="1365" y="1347"/>
                  </a:lnTo>
                  <a:lnTo>
                    <a:pt x="1457" y="1218"/>
                  </a:lnTo>
                  <a:lnTo>
                    <a:pt x="1531" y="1088"/>
                  </a:lnTo>
                  <a:lnTo>
                    <a:pt x="1567" y="941"/>
                  </a:lnTo>
                  <a:lnTo>
                    <a:pt x="1586" y="775"/>
                  </a:lnTo>
                  <a:lnTo>
                    <a:pt x="1567" y="628"/>
                  </a:lnTo>
                  <a:lnTo>
                    <a:pt x="1512" y="480"/>
                  </a:lnTo>
                  <a:lnTo>
                    <a:pt x="1438" y="333"/>
                  </a:lnTo>
                  <a:lnTo>
                    <a:pt x="1328" y="222"/>
                  </a:lnTo>
                  <a:lnTo>
                    <a:pt x="1217" y="130"/>
                  </a:lnTo>
                  <a:lnTo>
                    <a:pt x="1070" y="56"/>
                  </a:lnTo>
                  <a:lnTo>
                    <a:pt x="922" y="19"/>
                  </a:lnTo>
                  <a:lnTo>
                    <a:pt x="7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1" name="Google Shape;5271;p21"/>
            <p:cNvSpPr/>
            <p:nvPr/>
          </p:nvSpPr>
          <p:spPr>
            <a:xfrm>
              <a:off x="5929675" y="1767550"/>
              <a:ext cx="40125" cy="40150"/>
            </a:xfrm>
            <a:custGeom>
              <a:avLst/>
              <a:gdLst/>
              <a:ahLst/>
              <a:cxnLst/>
              <a:rect l="l" t="t" r="r" b="b"/>
              <a:pathLst>
                <a:path w="1605" h="1606" extrusionOk="0">
                  <a:moveTo>
                    <a:pt x="812" y="1"/>
                  </a:moveTo>
                  <a:lnTo>
                    <a:pt x="665" y="19"/>
                  </a:lnTo>
                  <a:lnTo>
                    <a:pt x="517" y="56"/>
                  </a:lnTo>
                  <a:lnTo>
                    <a:pt x="370" y="130"/>
                  </a:lnTo>
                  <a:lnTo>
                    <a:pt x="259" y="222"/>
                  </a:lnTo>
                  <a:lnTo>
                    <a:pt x="148" y="333"/>
                  </a:lnTo>
                  <a:lnTo>
                    <a:pt x="75" y="462"/>
                  </a:lnTo>
                  <a:lnTo>
                    <a:pt x="19" y="609"/>
                  </a:lnTo>
                  <a:lnTo>
                    <a:pt x="1" y="775"/>
                  </a:lnTo>
                  <a:lnTo>
                    <a:pt x="19" y="941"/>
                  </a:lnTo>
                  <a:lnTo>
                    <a:pt x="56" y="1089"/>
                  </a:lnTo>
                  <a:lnTo>
                    <a:pt x="130" y="1236"/>
                  </a:lnTo>
                  <a:lnTo>
                    <a:pt x="222" y="1365"/>
                  </a:lnTo>
                  <a:lnTo>
                    <a:pt x="351" y="1458"/>
                  </a:lnTo>
                  <a:lnTo>
                    <a:pt x="499" y="1531"/>
                  </a:lnTo>
                  <a:lnTo>
                    <a:pt x="646" y="1587"/>
                  </a:lnTo>
                  <a:lnTo>
                    <a:pt x="812" y="1605"/>
                  </a:lnTo>
                  <a:lnTo>
                    <a:pt x="978" y="1587"/>
                  </a:lnTo>
                  <a:lnTo>
                    <a:pt x="1126" y="1531"/>
                  </a:lnTo>
                  <a:lnTo>
                    <a:pt x="1255" y="1458"/>
                  </a:lnTo>
                  <a:lnTo>
                    <a:pt x="1365" y="1365"/>
                  </a:lnTo>
                  <a:lnTo>
                    <a:pt x="1476" y="1255"/>
                  </a:lnTo>
                  <a:lnTo>
                    <a:pt x="1531" y="1107"/>
                  </a:lnTo>
                  <a:lnTo>
                    <a:pt x="1586" y="960"/>
                  </a:lnTo>
                  <a:lnTo>
                    <a:pt x="1605" y="812"/>
                  </a:lnTo>
                  <a:lnTo>
                    <a:pt x="1586" y="646"/>
                  </a:lnTo>
                  <a:lnTo>
                    <a:pt x="1550" y="499"/>
                  </a:lnTo>
                  <a:lnTo>
                    <a:pt x="1476" y="370"/>
                  </a:lnTo>
                  <a:lnTo>
                    <a:pt x="1365" y="241"/>
                  </a:lnTo>
                  <a:lnTo>
                    <a:pt x="1255" y="148"/>
                  </a:lnTo>
                  <a:lnTo>
                    <a:pt x="1126" y="75"/>
                  </a:lnTo>
                  <a:lnTo>
                    <a:pt x="978"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2" name="Google Shape;5272;p21"/>
            <p:cNvSpPr/>
            <p:nvPr/>
          </p:nvSpPr>
          <p:spPr>
            <a:xfrm>
              <a:off x="4628400" y="306325"/>
              <a:ext cx="40150" cy="40125"/>
            </a:xfrm>
            <a:custGeom>
              <a:avLst/>
              <a:gdLst/>
              <a:ahLst/>
              <a:cxnLst/>
              <a:rect l="l" t="t" r="r" b="b"/>
              <a:pathLst>
                <a:path w="1606" h="1605" extrusionOk="0">
                  <a:moveTo>
                    <a:pt x="794" y="1"/>
                  </a:moveTo>
                  <a:lnTo>
                    <a:pt x="646" y="19"/>
                  </a:lnTo>
                  <a:lnTo>
                    <a:pt x="499" y="75"/>
                  </a:lnTo>
                  <a:lnTo>
                    <a:pt x="351" y="148"/>
                  </a:lnTo>
                  <a:lnTo>
                    <a:pt x="241" y="241"/>
                  </a:lnTo>
                  <a:lnTo>
                    <a:pt x="148" y="351"/>
                  </a:lnTo>
                  <a:lnTo>
                    <a:pt x="75" y="480"/>
                  </a:lnTo>
                  <a:lnTo>
                    <a:pt x="19" y="628"/>
                  </a:lnTo>
                  <a:lnTo>
                    <a:pt x="1" y="794"/>
                  </a:lnTo>
                  <a:lnTo>
                    <a:pt x="19" y="960"/>
                  </a:lnTo>
                  <a:lnTo>
                    <a:pt x="56" y="1126"/>
                  </a:lnTo>
                  <a:lnTo>
                    <a:pt x="148" y="1255"/>
                  </a:lnTo>
                  <a:lnTo>
                    <a:pt x="241" y="1384"/>
                  </a:lnTo>
                  <a:lnTo>
                    <a:pt x="370" y="1476"/>
                  </a:lnTo>
                  <a:lnTo>
                    <a:pt x="499" y="1550"/>
                  </a:lnTo>
                  <a:lnTo>
                    <a:pt x="665" y="1587"/>
                  </a:lnTo>
                  <a:lnTo>
                    <a:pt x="831" y="1605"/>
                  </a:lnTo>
                  <a:lnTo>
                    <a:pt x="997" y="1587"/>
                  </a:lnTo>
                  <a:lnTo>
                    <a:pt x="1144" y="1531"/>
                  </a:lnTo>
                  <a:lnTo>
                    <a:pt x="1273" y="1457"/>
                  </a:lnTo>
                  <a:lnTo>
                    <a:pt x="1384" y="1347"/>
                  </a:lnTo>
                  <a:lnTo>
                    <a:pt x="1476" y="1236"/>
                  </a:lnTo>
                  <a:lnTo>
                    <a:pt x="1550" y="1107"/>
                  </a:lnTo>
                  <a:lnTo>
                    <a:pt x="1587" y="941"/>
                  </a:lnTo>
                  <a:lnTo>
                    <a:pt x="1605" y="794"/>
                  </a:lnTo>
                  <a:lnTo>
                    <a:pt x="1587" y="628"/>
                  </a:lnTo>
                  <a:lnTo>
                    <a:pt x="1531" y="480"/>
                  </a:lnTo>
                  <a:lnTo>
                    <a:pt x="1458" y="351"/>
                  </a:lnTo>
                  <a:lnTo>
                    <a:pt x="1365" y="241"/>
                  </a:lnTo>
                  <a:lnTo>
                    <a:pt x="1236" y="130"/>
                  </a:lnTo>
                  <a:lnTo>
                    <a:pt x="1107" y="75"/>
                  </a:lnTo>
                  <a:lnTo>
                    <a:pt x="960"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3" name="Google Shape;5273;p21"/>
            <p:cNvSpPr/>
            <p:nvPr/>
          </p:nvSpPr>
          <p:spPr>
            <a:xfrm>
              <a:off x="5110575" y="1293700"/>
              <a:ext cx="40125" cy="40125"/>
            </a:xfrm>
            <a:custGeom>
              <a:avLst/>
              <a:gdLst/>
              <a:ahLst/>
              <a:cxnLst/>
              <a:rect l="l" t="t" r="r" b="b"/>
              <a:pathLst>
                <a:path w="1605" h="1605" extrusionOk="0">
                  <a:moveTo>
                    <a:pt x="793" y="0"/>
                  </a:moveTo>
                  <a:lnTo>
                    <a:pt x="646" y="19"/>
                  </a:lnTo>
                  <a:lnTo>
                    <a:pt x="480" y="74"/>
                  </a:lnTo>
                  <a:lnTo>
                    <a:pt x="351" y="148"/>
                  </a:lnTo>
                  <a:lnTo>
                    <a:pt x="240" y="240"/>
                  </a:lnTo>
                  <a:lnTo>
                    <a:pt x="148" y="369"/>
                  </a:lnTo>
                  <a:lnTo>
                    <a:pt x="74" y="498"/>
                  </a:lnTo>
                  <a:lnTo>
                    <a:pt x="19" y="646"/>
                  </a:lnTo>
                  <a:lnTo>
                    <a:pt x="0" y="812"/>
                  </a:lnTo>
                  <a:lnTo>
                    <a:pt x="19" y="959"/>
                  </a:lnTo>
                  <a:lnTo>
                    <a:pt x="56" y="1107"/>
                  </a:lnTo>
                  <a:lnTo>
                    <a:pt x="129" y="1254"/>
                  </a:lnTo>
                  <a:lnTo>
                    <a:pt x="240" y="1365"/>
                  </a:lnTo>
                  <a:lnTo>
                    <a:pt x="351" y="1457"/>
                  </a:lnTo>
                  <a:lnTo>
                    <a:pt x="480" y="1531"/>
                  </a:lnTo>
                  <a:lnTo>
                    <a:pt x="627" y="1586"/>
                  </a:lnTo>
                  <a:lnTo>
                    <a:pt x="793" y="1605"/>
                  </a:lnTo>
                  <a:lnTo>
                    <a:pt x="959" y="1586"/>
                  </a:lnTo>
                  <a:lnTo>
                    <a:pt x="1107" y="1549"/>
                  </a:lnTo>
                  <a:lnTo>
                    <a:pt x="1254" y="1476"/>
                  </a:lnTo>
                  <a:lnTo>
                    <a:pt x="1365" y="1365"/>
                  </a:lnTo>
                  <a:lnTo>
                    <a:pt x="1475" y="1254"/>
                  </a:lnTo>
                  <a:lnTo>
                    <a:pt x="1549" y="1107"/>
                  </a:lnTo>
                  <a:lnTo>
                    <a:pt x="1586" y="959"/>
                  </a:lnTo>
                  <a:lnTo>
                    <a:pt x="1604" y="793"/>
                  </a:lnTo>
                  <a:lnTo>
                    <a:pt x="1586" y="627"/>
                  </a:lnTo>
                  <a:lnTo>
                    <a:pt x="1531" y="480"/>
                  </a:lnTo>
                  <a:lnTo>
                    <a:pt x="1457" y="351"/>
                  </a:lnTo>
                  <a:lnTo>
                    <a:pt x="1365" y="240"/>
                  </a:lnTo>
                  <a:lnTo>
                    <a:pt x="1236" y="130"/>
                  </a:lnTo>
                  <a:lnTo>
                    <a:pt x="1107" y="74"/>
                  </a:lnTo>
                  <a:lnTo>
                    <a:pt x="959" y="19"/>
                  </a:lnTo>
                  <a:lnTo>
                    <a:pt x="7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4" name="Google Shape;5274;p21"/>
            <p:cNvSpPr/>
            <p:nvPr/>
          </p:nvSpPr>
          <p:spPr>
            <a:xfrm>
              <a:off x="4782375" y="825825"/>
              <a:ext cx="40125" cy="40125"/>
            </a:xfrm>
            <a:custGeom>
              <a:avLst/>
              <a:gdLst/>
              <a:ahLst/>
              <a:cxnLst/>
              <a:rect l="l" t="t" r="r" b="b"/>
              <a:pathLst>
                <a:path w="1605" h="1605" extrusionOk="0">
                  <a:moveTo>
                    <a:pt x="812" y="1"/>
                  </a:moveTo>
                  <a:lnTo>
                    <a:pt x="646" y="19"/>
                  </a:lnTo>
                  <a:lnTo>
                    <a:pt x="498" y="56"/>
                  </a:lnTo>
                  <a:lnTo>
                    <a:pt x="369" y="130"/>
                  </a:lnTo>
                  <a:lnTo>
                    <a:pt x="240" y="222"/>
                  </a:lnTo>
                  <a:lnTo>
                    <a:pt x="148" y="351"/>
                  </a:lnTo>
                  <a:lnTo>
                    <a:pt x="74" y="480"/>
                  </a:lnTo>
                  <a:lnTo>
                    <a:pt x="19" y="628"/>
                  </a:lnTo>
                  <a:lnTo>
                    <a:pt x="0" y="775"/>
                  </a:lnTo>
                  <a:lnTo>
                    <a:pt x="19" y="941"/>
                  </a:lnTo>
                  <a:lnTo>
                    <a:pt x="74" y="1107"/>
                  </a:lnTo>
                  <a:lnTo>
                    <a:pt x="148" y="1254"/>
                  </a:lnTo>
                  <a:lnTo>
                    <a:pt x="240" y="1365"/>
                  </a:lnTo>
                  <a:lnTo>
                    <a:pt x="369" y="1476"/>
                  </a:lnTo>
                  <a:lnTo>
                    <a:pt x="498" y="1549"/>
                  </a:lnTo>
                  <a:lnTo>
                    <a:pt x="664" y="1586"/>
                  </a:lnTo>
                  <a:lnTo>
                    <a:pt x="830" y="1605"/>
                  </a:lnTo>
                  <a:lnTo>
                    <a:pt x="977" y="1586"/>
                  </a:lnTo>
                  <a:lnTo>
                    <a:pt x="1125" y="1531"/>
                  </a:lnTo>
                  <a:lnTo>
                    <a:pt x="1272" y="1457"/>
                  </a:lnTo>
                  <a:lnTo>
                    <a:pt x="1383" y="1365"/>
                  </a:lnTo>
                  <a:lnTo>
                    <a:pt x="1475" y="1236"/>
                  </a:lnTo>
                  <a:lnTo>
                    <a:pt x="1549" y="1107"/>
                  </a:lnTo>
                  <a:lnTo>
                    <a:pt x="1586" y="959"/>
                  </a:lnTo>
                  <a:lnTo>
                    <a:pt x="1604" y="794"/>
                  </a:lnTo>
                  <a:lnTo>
                    <a:pt x="1586" y="628"/>
                  </a:lnTo>
                  <a:lnTo>
                    <a:pt x="1549" y="480"/>
                  </a:lnTo>
                  <a:lnTo>
                    <a:pt x="1475" y="351"/>
                  </a:lnTo>
                  <a:lnTo>
                    <a:pt x="1365" y="240"/>
                  </a:lnTo>
                  <a:lnTo>
                    <a:pt x="1254" y="148"/>
                  </a:lnTo>
                  <a:lnTo>
                    <a:pt x="1125" y="74"/>
                  </a:lnTo>
                  <a:lnTo>
                    <a:pt x="977"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5" name="Google Shape;5275;p21"/>
            <p:cNvSpPr/>
            <p:nvPr/>
          </p:nvSpPr>
          <p:spPr>
            <a:xfrm>
              <a:off x="5849925" y="1753725"/>
              <a:ext cx="39675" cy="39225"/>
            </a:xfrm>
            <a:custGeom>
              <a:avLst/>
              <a:gdLst/>
              <a:ahLst/>
              <a:cxnLst/>
              <a:rect l="l" t="t" r="r" b="b"/>
              <a:pathLst>
                <a:path w="1587" h="1569" extrusionOk="0">
                  <a:moveTo>
                    <a:pt x="794" y="1"/>
                  </a:moveTo>
                  <a:lnTo>
                    <a:pt x="628" y="19"/>
                  </a:lnTo>
                  <a:lnTo>
                    <a:pt x="480" y="75"/>
                  </a:lnTo>
                  <a:lnTo>
                    <a:pt x="351" y="148"/>
                  </a:lnTo>
                  <a:lnTo>
                    <a:pt x="222" y="240"/>
                  </a:lnTo>
                  <a:lnTo>
                    <a:pt x="130" y="370"/>
                  </a:lnTo>
                  <a:lnTo>
                    <a:pt x="56" y="499"/>
                  </a:lnTo>
                  <a:lnTo>
                    <a:pt x="19" y="646"/>
                  </a:lnTo>
                  <a:lnTo>
                    <a:pt x="1" y="812"/>
                  </a:lnTo>
                  <a:lnTo>
                    <a:pt x="38" y="978"/>
                  </a:lnTo>
                  <a:lnTo>
                    <a:pt x="75" y="1125"/>
                  </a:lnTo>
                  <a:lnTo>
                    <a:pt x="148" y="1236"/>
                  </a:lnTo>
                  <a:lnTo>
                    <a:pt x="241" y="1347"/>
                  </a:lnTo>
                  <a:lnTo>
                    <a:pt x="351" y="1439"/>
                  </a:lnTo>
                  <a:lnTo>
                    <a:pt x="462" y="1494"/>
                  </a:lnTo>
                  <a:lnTo>
                    <a:pt x="609" y="1550"/>
                  </a:lnTo>
                  <a:lnTo>
                    <a:pt x="775" y="1568"/>
                  </a:lnTo>
                  <a:lnTo>
                    <a:pt x="941" y="1568"/>
                  </a:lnTo>
                  <a:lnTo>
                    <a:pt x="1089" y="1531"/>
                  </a:lnTo>
                  <a:lnTo>
                    <a:pt x="1218" y="1457"/>
                  </a:lnTo>
                  <a:lnTo>
                    <a:pt x="1347" y="1347"/>
                  </a:lnTo>
                  <a:lnTo>
                    <a:pt x="1439" y="1236"/>
                  </a:lnTo>
                  <a:lnTo>
                    <a:pt x="1513" y="1089"/>
                  </a:lnTo>
                  <a:lnTo>
                    <a:pt x="1568" y="941"/>
                  </a:lnTo>
                  <a:lnTo>
                    <a:pt x="1587" y="794"/>
                  </a:lnTo>
                  <a:lnTo>
                    <a:pt x="1568" y="628"/>
                  </a:lnTo>
                  <a:lnTo>
                    <a:pt x="1531" y="480"/>
                  </a:lnTo>
                  <a:lnTo>
                    <a:pt x="1439" y="351"/>
                  </a:lnTo>
                  <a:lnTo>
                    <a:pt x="1347" y="222"/>
                  </a:lnTo>
                  <a:lnTo>
                    <a:pt x="1236" y="130"/>
                  </a:lnTo>
                  <a:lnTo>
                    <a:pt x="1089" y="56"/>
                  </a:lnTo>
                  <a:lnTo>
                    <a:pt x="941"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6" name="Google Shape;5276;p21"/>
            <p:cNvSpPr/>
            <p:nvPr/>
          </p:nvSpPr>
          <p:spPr>
            <a:xfrm>
              <a:off x="5176950" y="1388650"/>
              <a:ext cx="38750" cy="38750"/>
            </a:xfrm>
            <a:custGeom>
              <a:avLst/>
              <a:gdLst/>
              <a:ahLst/>
              <a:cxnLst/>
              <a:rect l="l" t="t" r="r" b="b"/>
              <a:pathLst>
                <a:path w="1550" h="1550" extrusionOk="0">
                  <a:moveTo>
                    <a:pt x="793" y="1"/>
                  </a:moveTo>
                  <a:lnTo>
                    <a:pt x="646" y="19"/>
                  </a:lnTo>
                  <a:lnTo>
                    <a:pt x="498" y="74"/>
                  </a:lnTo>
                  <a:lnTo>
                    <a:pt x="369" y="130"/>
                  </a:lnTo>
                  <a:lnTo>
                    <a:pt x="240" y="222"/>
                  </a:lnTo>
                  <a:lnTo>
                    <a:pt x="148" y="351"/>
                  </a:lnTo>
                  <a:lnTo>
                    <a:pt x="74" y="480"/>
                  </a:lnTo>
                  <a:lnTo>
                    <a:pt x="19" y="609"/>
                  </a:lnTo>
                  <a:lnTo>
                    <a:pt x="0" y="757"/>
                  </a:lnTo>
                  <a:lnTo>
                    <a:pt x="19" y="904"/>
                  </a:lnTo>
                  <a:lnTo>
                    <a:pt x="56" y="1052"/>
                  </a:lnTo>
                  <a:lnTo>
                    <a:pt x="129" y="1181"/>
                  </a:lnTo>
                  <a:lnTo>
                    <a:pt x="222" y="1310"/>
                  </a:lnTo>
                  <a:lnTo>
                    <a:pt x="332" y="1402"/>
                  </a:lnTo>
                  <a:lnTo>
                    <a:pt x="461" y="1476"/>
                  </a:lnTo>
                  <a:lnTo>
                    <a:pt x="609" y="1531"/>
                  </a:lnTo>
                  <a:lnTo>
                    <a:pt x="756" y="1550"/>
                  </a:lnTo>
                  <a:lnTo>
                    <a:pt x="904" y="1531"/>
                  </a:lnTo>
                  <a:lnTo>
                    <a:pt x="1051" y="1494"/>
                  </a:lnTo>
                  <a:lnTo>
                    <a:pt x="1180" y="1420"/>
                  </a:lnTo>
                  <a:lnTo>
                    <a:pt x="1309" y="1328"/>
                  </a:lnTo>
                  <a:lnTo>
                    <a:pt x="1402" y="1218"/>
                  </a:lnTo>
                  <a:lnTo>
                    <a:pt x="1475" y="1089"/>
                  </a:lnTo>
                  <a:lnTo>
                    <a:pt x="1531" y="941"/>
                  </a:lnTo>
                  <a:lnTo>
                    <a:pt x="1549" y="794"/>
                  </a:lnTo>
                  <a:lnTo>
                    <a:pt x="1531" y="646"/>
                  </a:lnTo>
                  <a:lnTo>
                    <a:pt x="1494" y="499"/>
                  </a:lnTo>
                  <a:lnTo>
                    <a:pt x="1420" y="369"/>
                  </a:lnTo>
                  <a:lnTo>
                    <a:pt x="1328" y="259"/>
                  </a:lnTo>
                  <a:lnTo>
                    <a:pt x="1217" y="148"/>
                  </a:lnTo>
                  <a:lnTo>
                    <a:pt x="1088" y="74"/>
                  </a:lnTo>
                  <a:lnTo>
                    <a:pt x="941"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7" name="Google Shape;5277;p21"/>
            <p:cNvSpPr/>
            <p:nvPr/>
          </p:nvSpPr>
          <p:spPr>
            <a:xfrm>
              <a:off x="4666200" y="561250"/>
              <a:ext cx="38750" cy="38725"/>
            </a:xfrm>
            <a:custGeom>
              <a:avLst/>
              <a:gdLst/>
              <a:ahLst/>
              <a:cxnLst/>
              <a:rect l="l" t="t" r="r" b="b"/>
              <a:pathLst>
                <a:path w="1550" h="1549" extrusionOk="0">
                  <a:moveTo>
                    <a:pt x="757" y="0"/>
                  </a:moveTo>
                  <a:lnTo>
                    <a:pt x="609" y="19"/>
                  </a:lnTo>
                  <a:lnTo>
                    <a:pt x="462" y="55"/>
                  </a:lnTo>
                  <a:lnTo>
                    <a:pt x="333" y="129"/>
                  </a:lnTo>
                  <a:lnTo>
                    <a:pt x="222" y="221"/>
                  </a:lnTo>
                  <a:lnTo>
                    <a:pt x="130" y="350"/>
                  </a:lnTo>
                  <a:lnTo>
                    <a:pt x="56" y="480"/>
                  </a:lnTo>
                  <a:lnTo>
                    <a:pt x="19" y="609"/>
                  </a:lnTo>
                  <a:lnTo>
                    <a:pt x="1" y="756"/>
                  </a:lnTo>
                  <a:lnTo>
                    <a:pt x="19" y="922"/>
                  </a:lnTo>
                  <a:lnTo>
                    <a:pt x="56" y="1051"/>
                  </a:lnTo>
                  <a:lnTo>
                    <a:pt x="130" y="1180"/>
                  </a:lnTo>
                  <a:lnTo>
                    <a:pt x="222" y="1309"/>
                  </a:lnTo>
                  <a:lnTo>
                    <a:pt x="333" y="1401"/>
                  </a:lnTo>
                  <a:lnTo>
                    <a:pt x="462" y="1475"/>
                  </a:lnTo>
                  <a:lnTo>
                    <a:pt x="609" y="1531"/>
                  </a:lnTo>
                  <a:lnTo>
                    <a:pt x="757" y="1549"/>
                  </a:lnTo>
                  <a:lnTo>
                    <a:pt x="904" y="1531"/>
                  </a:lnTo>
                  <a:lnTo>
                    <a:pt x="1052" y="1475"/>
                  </a:lnTo>
                  <a:lnTo>
                    <a:pt x="1199" y="1401"/>
                  </a:lnTo>
                  <a:lnTo>
                    <a:pt x="1310" y="1309"/>
                  </a:lnTo>
                  <a:lnTo>
                    <a:pt x="1421" y="1180"/>
                  </a:lnTo>
                  <a:lnTo>
                    <a:pt x="1494" y="1051"/>
                  </a:lnTo>
                  <a:lnTo>
                    <a:pt x="1531" y="904"/>
                  </a:lnTo>
                  <a:lnTo>
                    <a:pt x="1550" y="738"/>
                  </a:lnTo>
                  <a:lnTo>
                    <a:pt x="1531" y="590"/>
                  </a:lnTo>
                  <a:lnTo>
                    <a:pt x="1476" y="461"/>
                  </a:lnTo>
                  <a:lnTo>
                    <a:pt x="1402" y="332"/>
                  </a:lnTo>
                  <a:lnTo>
                    <a:pt x="1292" y="221"/>
                  </a:lnTo>
                  <a:lnTo>
                    <a:pt x="1181" y="129"/>
                  </a:lnTo>
                  <a:lnTo>
                    <a:pt x="1052" y="55"/>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8" name="Google Shape;5278;p21"/>
            <p:cNvSpPr/>
            <p:nvPr/>
          </p:nvSpPr>
          <p:spPr>
            <a:xfrm>
              <a:off x="6327025" y="1836700"/>
              <a:ext cx="38750" cy="38750"/>
            </a:xfrm>
            <a:custGeom>
              <a:avLst/>
              <a:gdLst/>
              <a:ahLst/>
              <a:cxnLst/>
              <a:rect l="l" t="t" r="r" b="b"/>
              <a:pathLst>
                <a:path w="1550" h="1550" extrusionOk="0">
                  <a:moveTo>
                    <a:pt x="793" y="1"/>
                  </a:moveTo>
                  <a:lnTo>
                    <a:pt x="646" y="19"/>
                  </a:lnTo>
                  <a:lnTo>
                    <a:pt x="498" y="56"/>
                  </a:lnTo>
                  <a:lnTo>
                    <a:pt x="369" y="130"/>
                  </a:lnTo>
                  <a:lnTo>
                    <a:pt x="259" y="222"/>
                  </a:lnTo>
                  <a:lnTo>
                    <a:pt x="148" y="333"/>
                  </a:lnTo>
                  <a:lnTo>
                    <a:pt x="74" y="462"/>
                  </a:lnTo>
                  <a:lnTo>
                    <a:pt x="19" y="591"/>
                  </a:lnTo>
                  <a:lnTo>
                    <a:pt x="0" y="757"/>
                  </a:lnTo>
                  <a:lnTo>
                    <a:pt x="19" y="904"/>
                  </a:lnTo>
                  <a:lnTo>
                    <a:pt x="56" y="1052"/>
                  </a:lnTo>
                  <a:lnTo>
                    <a:pt x="130" y="1199"/>
                  </a:lnTo>
                  <a:lnTo>
                    <a:pt x="222" y="1310"/>
                  </a:lnTo>
                  <a:lnTo>
                    <a:pt x="351" y="1420"/>
                  </a:lnTo>
                  <a:lnTo>
                    <a:pt x="480" y="1494"/>
                  </a:lnTo>
                  <a:lnTo>
                    <a:pt x="627" y="1531"/>
                  </a:lnTo>
                  <a:lnTo>
                    <a:pt x="793" y="1549"/>
                  </a:lnTo>
                  <a:lnTo>
                    <a:pt x="941" y="1531"/>
                  </a:lnTo>
                  <a:lnTo>
                    <a:pt x="1088" y="1494"/>
                  </a:lnTo>
                  <a:lnTo>
                    <a:pt x="1217" y="1402"/>
                  </a:lnTo>
                  <a:lnTo>
                    <a:pt x="1328" y="1310"/>
                  </a:lnTo>
                  <a:lnTo>
                    <a:pt x="1420" y="1199"/>
                  </a:lnTo>
                  <a:lnTo>
                    <a:pt x="1494" y="1070"/>
                  </a:lnTo>
                  <a:lnTo>
                    <a:pt x="1531" y="923"/>
                  </a:lnTo>
                  <a:lnTo>
                    <a:pt x="1549" y="775"/>
                  </a:lnTo>
                  <a:lnTo>
                    <a:pt x="1531" y="628"/>
                  </a:lnTo>
                  <a:lnTo>
                    <a:pt x="1494" y="480"/>
                  </a:lnTo>
                  <a:lnTo>
                    <a:pt x="1420" y="351"/>
                  </a:lnTo>
                  <a:lnTo>
                    <a:pt x="1328" y="240"/>
                  </a:lnTo>
                  <a:lnTo>
                    <a:pt x="1217" y="148"/>
                  </a:lnTo>
                  <a:lnTo>
                    <a:pt x="1088" y="74"/>
                  </a:lnTo>
                  <a:lnTo>
                    <a:pt x="941"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9" name="Google Shape;5279;p21"/>
            <p:cNvSpPr/>
            <p:nvPr/>
          </p:nvSpPr>
          <p:spPr>
            <a:xfrm>
              <a:off x="5770650" y="1739900"/>
              <a:ext cx="38275" cy="38275"/>
            </a:xfrm>
            <a:custGeom>
              <a:avLst/>
              <a:gdLst/>
              <a:ahLst/>
              <a:cxnLst/>
              <a:rect l="l" t="t" r="r" b="b"/>
              <a:pathLst>
                <a:path w="1531" h="1531" extrusionOk="0">
                  <a:moveTo>
                    <a:pt x="757" y="1"/>
                  </a:moveTo>
                  <a:lnTo>
                    <a:pt x="609" y="19"/>
                  </a:lnTo>
                  <a:lnTo>
                    <a:pt x="462" y="74"/>
                  </a:lnTo>
                  <a:lnTo>
                    <a:pt x="333" y="148"/>
                  </a:lnTo>
                  <a:lnTo>
                    <a:pt x="222" y="240"/>
                  </a:lnTo>
                  <a:lnTo>
                    <a:pt x="130" y="351"/>
                  </a:lnTo>
                  <a:lnTo>
                    <a:pt x="56" y="480"/>
                  </a:lnTo>
                  <a:lnTo>
                    <a:pt x="19" y="628"/>
                  </a:lnTo>
                  <a:lnTo>
                    <a:pt x="1" y="775"/>
                  </a:lnTo>
                  <a:lnTo>
                    <a:pt x="19" y="941"/>
                  </a:lnTo>
                  <a:lnTo>
                    <a:pt x="74" y="1070"/>
                  </a:lnTo>
                  <a:lnTo>
                    <a:pt x="148" y="1199"/>
                  </a:lnTo>
                  <a:lnTo>
                    <a:pt x="240" y="1310"/>
                  </a:lnTo>
                  <a:lnTo>
                    <a:pt x="369" y="1402"/>
                  </a:lnTo>
                  <a:lnTo>
                    <a:pt x="498" y="1476"/>
                  </a:lnTo>
                  <a:lnTo>
                    <a:pt x="628" y="1531"/>
                  </a:lnTo>
                  <a:lnTo>
                    <a:pt x="793" y="1531"/>
                  </a:lnTo>
                  <a:lnTo>
                    <a:pt x="941" y="1513"/>
                  </a:lnTo>
                  <a:lnTo>
                    <a:pt x="1070" y="1476"/>
                  </a:lnTo>
                  <a:lnTo>
                    <a:pt x="1199" y="1383"/>
                  </a:lnTo>
                  <a:lnTo>
                    <a:pt x="1310" y="1291"/>
                  </a:lnTo>
                  <a:lnTo>
                    <a:pt x="1420" y="1181"/>
                  </a:lnTo>
                  <a:lnTo>
                    <a:pt x="1476" y="1052"/>
                  </a:lnTo>
                  <a:lnTo>
                    <a:pt x="1531" y="904"/>
                  </a:lnTo>
                  <a:lnTo>
                    <a:pt x="1531" y="757"/>
                  </a:lnTo>
                  <a:lnTo>
                    <a:pt x="1513" y="609"/>
                  </a:lnTo>
                  <a:lnTo>
                    <a:pt x="1476" y="462"/>
                  </a:lnTo>
                  <a:lnTo>
                    <a:pt x="1402" y="333"/>
                  </a:lnTo>
                  <a:lnTo>
                    <a:pt x="1291" y="222"/>
                  </a:lnTo>
                  <a:lnTo>
                    <a:pt x="1181" y="130"/>
                  </a:lnTo>
                  <a:lnTo>
                    <a:pt x="1052" y="56"/>
                  </a:lnTo>
                  <a:lnTo>
                    <a:pt x="904" y="19"/>
                  </a:ln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0" name="Google Shape;5280;p21"/>
            <p:cNvSpPr/>
            <p:nvPr/>
          </p:nvSpPr>
          <p:spPr>
            <a:xfrm>
              <a:off x="5322150" y="1494225"/>
              <a:ext cx="39200" cy="39200"/>
            </a:xfrm>
            <a:custGeom>
              <a:avLst/>
              <a:gdLst/>
              <a:ahLst/>
              <a:cxnLst/>
              <a:rect l="l" t="t" r="r" b="b"/>
              <a:pathLst>
                <a:path w="1568" h="1568" extrusionOk="0">
                  <a:moveTo>
                    <a:pt x="683" y="0"/>
                  </a:moveTo>
                  <a:lnTo>
                    <a:pt x="535" y="37"/>
                  </a:lnTo>
                  <a:lnTo>
                    <a:pt x="406" y="111"/>
                  </a:lnTo>
                  <a:lnTo>
                    <a:pt x="277" y="203"/>
                  </a:lnTo>
                  <a:lnTo>
                    <a:pt x="166" y="314"/>
                  </a:lnTo>
                  <a:lnTo>
                    <a:pt x="93" y="443"/>
                  </a:lnTo>
                  <a:lnTo>
                    <a:pt x="37" y="590"/>
                  </a:lnTo>
                  <a:lnTo>
                    <a:pt x="0" y="756"/>
                  </a:lnTo>
                  <a:lnTo>
                    <a:pt x="19" y="904"/>
                  </a:lnTo>
                  <a:lnTo>
                    <a:pt x="56" y="1033"/>
                  </a:lnTo>
                  <a:lnTo>
                    <a:pt x="129" y="1180"/>
                  </a:lnTo>
                  <a:lnTo>
                    <a:pt x="203" y="1291"/>
                  </a:lnTo>
                  <a:lnTo>
                    <a:pt x="314" y="1401"/>
                  </a:lnTo>
                  <a:lnTo>
                    <a:pt x="443" y="1475"/>
                  </a:lnTo>
                  <a:lnTo>
                    <a:pt x="590" y="1530"/>
                  </a:lnTo>
                  <a:lnTo>
                    <a:pt x="738" y="1567"/>
                  </a:lnTo>
                  <a:lnTo>
                    <a:pt x="885" y="1549"/>
                  </a:lnTo>
                  <a:lnTo>
                    <a:pt x="1033" y="1512"/>
                  </a:lnTo>
                  <a:lnTo>
                    <a:pt x="1180" y="1457"/>
                  </a:lnTo>
                  <a:lnTo>
                    <a:pt x="1309" y="1346"/>
                  </a:lnTo>
                  <a:lnTo>
                    <a:pt x="1402" y="1235"/>
                  </a:lnTo>
                  <a:lnTo>
                    <a:pt x="1494" y="1106"/>
                  </a:lnTo>
                  <a:lnTo>
                    <a:pt x="1549" y="959"/>
                  </a:lnTo>
                  <a:lnTo>
                    <a:pt x="1568" y="811"/>
                  </a:lnTo>
                  <a:lnTo>
                    <a:pt x="1568" y="664"/>
                  </a:lnTo>
                  <a:lnTo>
                    <a:pt x="1531" y="516"/>
                  </a:lnTo>
                  <a:lnTo>
                    <a:pt x="1457" y="387"/>
                  </a:lnTo>
                  <a:lnTo>
                    <a:pt x="1365" y="258"/>
                  </a:lnTo>
                  <a:lnTo>
                    <a:pt x="1254" y="166"/>
                  </a:lnTo>
                  <a:lnTo>
                    <a:pt x="1125" y="74"/>
                  </a:lnTo>
                  <a:lnTo>
                    <a:pt x="996" y="19"/>
                  </a:lnTo>
                  <a:lnTo>
                    <a:pt x="8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1" name="Google Shape;5281;p21"/>
            <p:cNvSpPr/>
            <p:nvPr/>
          </p:nvSpPr>
          <p:spPr>
            <a:xfrm>
              <a:off x="4615500" y="387925"/>
              <a:ext cx="36900" cy="36900"/>
            </a:xfrm>
            <a:custGeom>
              <a:avLst/>
              <a:gdLst/>
              <a:ahLst/>
              <a:cxnLst/>
              <a:rect l="l" t="t" r="r" b="b"/>
              <a:pathLst>
                <a:path w="1476" h="1476" extrusionOk="0">
                  <a:moveTo>
                    <a:pt x="738" y="0"/>
                  </a:moveTo>
                  <a:lnTo>
                    <a:pt x="572" y="19"/>
                  </a:lnTo>
                  <a:lnTo>
                    <a:pt x="443" y="56"/>
                  </a:lnTo>
                  <a:lnTo>
                    <a:pt x="314" y="129"/>
                  </a:lnTo>
                  <a:lnTo>
                    <a:pt x="222" y="203"/>
                  </a:lnTo>
                  <a:lnTo>
                    <a:pt x="130" y="295"/>
                  </a:lnTo>
                  <a:lnTo>
                    <a:pt x="74" y="424"/>
                  </a:lnTo>
                  <a:lnTo>
                    <a:pt x="38" y="554"/>
                  </a:lnTo>
                  <a:lnTo>
                    <a:pt x="1" y="720"/>
                  </a:lnTo>
                  <a:lnTo>
                    <a:pt x="19" y="867"/>
                  </a:lnTo>
                  <a:lnTo>
                    <a:pt x="56" y="1015"/>
                  </a:lnTo>
                  <a:lnTo>
                    <a:pt x="111" y="1144"/>
                  </a:lnTo>
                  <a:lnTo>
                    <a:pt x="222" y="1254"/>
                  </a:lnTo>
                  <a:lnTo>
                    <a:pt x="333" y="1346"/>
                  </a:lnTo>
                  <a:lnTo>
                    <a:pt x="462" y="1420"/>
                  </a:lnTo>
                  <a:lnTo>
                    <a:pt x="609" y="1457"/>
                  </a:lnTo>
                  <a:lnTo>
                    <a:pt x="775" y="1475"/>
                  </a:lnTo>
                  <a:lnTo>
                    <a:pt x="923" y="1457"/>
                  </a:lnTo>
                  <a:lnTo>
                    <a:pt x="1052" y="1420"/>
                  </a:lnTo>
                  <a:lnTo>
                    <a:pt x="1181" y="1346"/>
                  </a:lnTo>
                  <a:lnTo>
                    <a:pt x="1273" y="1273"/>
                  </a:lnTo>
                  <a:lnTo>
                    <a:pt x="1347" y="1180"/>
                  </a:lnTo>
                  <a:lnTo>
                    <a:pt x="1420" y="1051"/>
                  </a:lnTo>
                  <a:lnTo>
                    <a:pt x="1457" y="922"/>
                  </a:lnTo>
                  <a:lnTo>
                    <a:pt x="1476" y="756"/>
                  </a:lnTo>
                  <a:lnTo>
                    <a:pt x="1476" y="609"/>
                  </a:lnTo>
                  <a:lnTo>
                    <a:pt x="1439" y="461"/>
                  </a:lnTo>
                  <a:lnTo>
                    <a:pt x="1365" y="332"/>
                  </a:lnTo>
                  <a:lnTo>
                    <a:pt x="1273" y="222"/>
                  </a:lnTo>
                  <a:lnTo>
                    <a:pt x="1162" y="129"/>
                  </a:lnTo>
                  <a:lnTo>
                    <a:pt x="1033" y="56"/>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2" name="Google Shape;5282;p21"/>
            <p:cNvSpPr/>
            <p:nvPr/>
          </p:nvSpPr>
          <p:spPr>
            <a:xfrm>
              <a:off x="4717825" y="732725"/>
              <a:ext cx="37825" cy="37825"/>
            </a:xfrm>
            <a:custGeom>
              <a:avLst/>
              <a:gdLst/>
              <a:ahLst/>
              <a:cxnLst/>
              <a:rect l="l" t="t" r="r" b="b"/>
              <a:pathLst>
                <a:path w="1513" h="1513" extrusionOk="0">
                  <a:moveTo>
                    <a:pt x="738" y="0"/>
                  </a:moveTo>
                  <a:lnTo>
                    <a:pt x="591" y="19"/>
                  </a:lnTo>
                  <a:lnTo>
                    <a:pt x="443" y="74"/>
                  </a:lnTo>
                  <a:lnTo>
                    <a:pt x="314" y="148"/>
                  </a:lnTo>
                  <a:lnTo>
                    <a:pt x="204" y="258"/>
                  </a:lnTo>
                  <a:lnTo>
                    <a:pt x="112" y="369"/>
                  </a:lnTo>
                  <a:lnTo>
                    <a:pt x="38" y="498"/>
                  </a:lnTo>
                  <a:lnTo>
                    <a:pt x="19" y="646"/>
                  </a:lnTo>
                  <a:lnTo>
                    <a:pt x="1" y="793"/>
                  </a:lnTo>
                  <a:lnTo>
                    <a:pt x="38" y="959"/>
                  </a:lnTo>
                  <a:lnTo>
                    <a:pt x="93" y="1088"/>
                  </a:lnTo>
                  <a:lnTo>
                    <a:pt x="148" y="1217"/>
                  </a:lnTo>
                  <a:lnTo>
                    <a:pt x="241" y="1309"/>
                  </a:lnTo>
                  <a:lnTo>
                    <a:pt x="351" y="1383"/>
                  </a:lnTo>
                  <a:lnTo>
                    <a:pt x="462" y="1457"/>
                  </a:lnTo>
                  <a:lnTo>
                    <a:pt x="609" y="1494"/>
                  </a:lnTo>
                  <a:lnTo>
                    <a:pt x="757" y="1512"/>
                  </a:lnTo>
                  <a:lnTo>
                    <a:pt x="904" y="1494"/>
                  </a:lnTo>
                  <a:lnTo>
                    <a:pt x="1052" y="1457"/>
                  </a:lnTo>
                  <a:lnTo>
                    <a:pt x="1181" y="1383"/>
                  </a:lnTo>
                  <a:lnTo>
                    <a:pt x="1292" y="1291"/>
                  </a:lnTo>
                  <a:lnTo>
                    <a:pt x="1384" y="1180"/>
                  </a:lnTo>
                  <a:lnTo>
                    <a:pt x="1458" y="1033"/>
                  </a:lnTo>
                  <a:lnTo>
                    <a:pt x="1513" y="904"/>
                  </a:lnTo>
                  <a:lnTo>
                    <a:pt x="1513" y="738"/>
                  </a:lnTo>
                  <a:lnTo>
                    <a:pt x="1494" y="590"/>
                  </a:lnTo>
                  <a:lnTo>
                    <a:pt x="1458" y="461"/>
                  </a:lnTo>
                  <a:lnTo>
                    <a:pt x="1365" y="332"/>
                  </a:lnTo>
                  <a:lnTo>
                    <a:pt x="1273" y="221"/>
                  </a:lnTo>
                  <a:lnTo>
                    <a:pt x="1163" y="129"/>
                  </a:lnTo>
                  <a:lnTo>
                    <a:pt x="1033" y="55"/>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3" name="Google Shape;5283;p21"/>
            <p:cNvSpPr/>
            <p:nvPr/>
          </p:nvSpPr>
          <p:spPr>
            <a:xfrm>
              <a:off x="5468275" y="1603450"/>
              <a:ext cx="37825" cy="37375"/>
            </a:xfrm>
            <a:custGeom>
              <a:avLst/>
              <a:gdLst/>
              <a:ahLst/>
              <a:cxnLst/>
              <a:rect l="l" t="t" r="r" b="b"/>
              <a:pathLst>
                <a:path w="1513" h="1495" extrusionOk="0">
                  <a:moveTo>
                    <a:pt x="664" y="1"/>
                  </a:moveTo>
                  <a:lnTo>
                    <a:pt x="516" y="38"/>
                  </a:lnTo>
                  <a:lnTo>
                    <a:pt x="387" y="93"/>
                  </a:lnTo>
                  <a:lnTo>
                    <a:pt x="258" y="185"/>
                  </a:lnTo>
                  <a:lnTo>
                    <a:pt x="166" y="296"/>
                  </a:lnTo>
                  <a:lnTo>
                    <a:pt x="92" y="425"/>
                  </a:lnTo>
                  <a:lnTo>
                    <a:pt x="37" y="572"/>
                  </a:lnTo>
                  <a:lnTo>
                    <a:pt x="0" y="720"/>
                  </a:lnTo>
                  <a:lnTo>
                    <a:pt x="19" y="868"/>
                  </a:lnTo>
                  <a:lnTo>
                    <a:pt x="56" y="1015"/>
                  </a:lnTo>
                  <a:lnTo>
                    <a:pt x="129" y="1144"/>
                  </a:lnTo>
                  <a:lnTo>
                    <a:pt x="221" y="1255"/>
                  </a:lnTo>
                  <a:lnTo>
                    <a:pt x="332" y="1365"/>
                  </a:lnTo>
                  <a:lnTo>
                    <a:pt x="461" y="1439"/>
                  </a:lnTo>
                  <a:lnTo>
                    <a:pt x="590" y="1476"/>
                  </a:lnTo>
                  <a:lnTo>
                    <a:pt x="756" y="1494"/>
                  </a:lnTo>
                  <a:lnTo>
                    <a:pt x="904" y="1494"/>
                  </a:lnTo>
                  <a:lnTo>
                    <a:pt x="1051" y="1439"/>
                  </a:lnTo>
                  <a:lnTo>
                    <a:pt x="1180" y="1384"/>
                  </a:lnTo>
                  <a:lnTo>
                    <a:pt x="1291" y="1292"/>
                  </a:lnTo>
                  <a:lnTo>
                    <a:pt x="1383" y="1163"/>
                  </a:lnTo>
                  <a:lnTo>
                    <a:pt x="1457" y="1033"/>
                  </a:lnTo>
                  <a:lnTo>
                    <a:pt x="1512" y="904"/>
                  </a:lnTo>
                  <a:lnTo>
                    <a:pt x="1512" y="757"/>
                  </a:lnTo>
                  <a:lnTo>
                    <a:pt x="1494" y="591"/>
                  </a:lnTo>
                  <a:lnTo>
                    <a:pt x="1457" y="443"/>
                  </a:lnTo>
                  <a:lnTo>
                    <a:pt x="1402" y="333"/>
                  </a:lnTo>
                  <a:lnTo>
                    <a:pt x="1328" y="222"/>
                  </a:lnTo>
                  <a:lnTo>
                    <a:pt x="1217" y="130"/>
                  </a:lnTo>
                  <a:lnTo>
                    <a:pt x="1107" y="75"/>
                  </a:lnTo>
                  <a:lnTo>
                    <a:pt x="959"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4" name="Google Shape;5284;p21"/>
            <p:cNvSpPr/>
            <p:nvPr/>
          </p:nvSpPr>
          <p:spPr>
            <a:xfrm>
              <a:off x="4901750" y="1095950"/>
              <a:ext cx="35525" cy="35975"/>
            </a:xfrm>
            <a:custGeom>
              <a:avLst/>
              <a:gdLst/>
              <a:ahLst/>
              <a:cxnLst/>
              <a:rect l="l" t="t" r="r" b="b"/>
              <a:pathLst>
                <a:path w="1421" h="1439" extrusionOk="0">
                  <a:moveTo>
                    <a:pt x="701" y="0"/>
                  </a:moveTo>
                  <a:lnTo>
                    <a:pt x="535" y="37"/>
                  </a:lnTo>
                  <a:lnTo>
                    <a:pt x="406" y="74"/>
                  </a:lnTo>
                  <a:lnTo>
                    <a:pt x="277" y="148"/>
                  </a:lnTo>
                  <a:lnTo>
                    <a:pt x="185" y="222"/>
                  </a:lnTo>
                  <a:lnTo>
                    <a:pt x="111" y="314"/>
                  </a:lnTo>
                  <a:lnTo>
                    <a:pt x="38" y="443"/>
                  </a:lnTo>
                  <a:lnTo>
                    <a:pt x="19" y="572"/>
                  </a:lnTo>
                  <a:lnTo>
                    <a:pt x="1" y="738"/>
                  </a:lnTo>
                  <a:lnTo>
                    <a:pt x="19" y="904"/>
                  </a:lnTo>
                  <a:lnTo>
                    <a:pt x="56" y="1033"/>
                  </a:lnTo>
                  <a:lnTo>
                    <a:pt x="111" y="1162"/>
                  </a:lnTo>
                  <a:lnTo>
                    <a:pt x="204" y="1254"/>
                  </a:lnTo>
                  <a:lnTo>
                    <a:pt x="296" y="1328"/>
                  </a:lnTo>
                  <a:lnTo>
                    <a:pt x="425" y="1383"/>
                  </a:lnTo>
                  <a:lnTo>
                    <a:pt x="554" y="1420"/>
                  </a:lnTo>
                  <a:lnTo>
                    <a:pt x="720" y="1439"/>
                  </a:lnTo>
                  <a:lnTo>
                    <a:pt x="886" y="1420"/>
                  </a:lnTo>
                  <a:lnTo>
                    <a:pt x="1015" y="1383"/>
                  </a:lnTo>
                  <a:lnTo>
                    <a:pt x="1144" y="1328"/>
                  </a:lnTo>
                  <a:lnTo>
                    <a:pt x="1236" y="1236"/>
                  </a:lnTo>
                  <a:lnTo>
                    <a:pt x="1310" y="1144"/>
                  </a:lnTo>
                  <a:lnTo>
                    <a:pt x="1384" y="1015"/>
                  </a:lnTo>
                  <a:lnTo>
                    <a:pt x="1402" y="886"/>
                  </a:lnTo>
                  <a:lnTo>
                    <a:pt x="1420" y="720"/>
                  </a:lnTo>
                  <a:lnTo>
                    <a:pt x="1402" y="554"/>
                  </a:lnTo>
                  <a:lnTo>
                    <a:pt x="1365" y="425"/>
                  </a:lnTo>
                  <a:lnTo>
                    <a:pt x="1310" y="295"/>
                  </a:lnTo>
                  <a:lnTo>
                    <a:pt x="1218" y="203"/>
                  </a:lnTo>
                  <a:lnTo>
                    <a:pt x="1125" y="130"/>
                  </a:lnTo>
                  <a:lnTo>
                    <a:pt x="996" y="74"/>
                  </a:lnTo>
                  <a:lnTo>
                    <a:pt x="867" y="37"/>
                  </a:lnTo>
                  <a:lnTo>
                    <a:pt x="7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5" name="Google Shape;5285;p21"/>
            <p:cNvSpPr/>
            <p:nvPr/>
          </p:nvSpPr>
          <p:spPr>
            <a:xfrm>
              <a:off x="4967200" y="1187675"/>
              <a:ext cx="36000" cy="35525"/>
            </a:xfrm>
            <a:custGeom>
              <a:avLst/>
              <a:gdLst/>
              <a:ahLst/>
              <a:cxnLst/>
              <a:rect l="l" t="t" r="r" b="b"/>
              <a:pathLst>
                <a:path w="1440" h="1421" extrusionOk="0">
                  <a:moveTo>
                    <a:pt x="720" y="1"/>
                  </a:moveTo>
                  <a:lnTo>
                    <a:pt x="573" y="19"/>
                  </a:lnTo>
                  <a:lnTo>
                    <a:pt x="425" y="38"/>
                  </a:lnTo>
                  <a:lnTo>
                    <a:pt x="296" y="111"/>
                  </a:lnTo>
                  <a:lnTo>
                    <a:pt x="204" y="185"/>
                  </a:lnTo>
                  <a:lnTo>
                    <a:pt x="130" y="277"/>
                  </a:lnTo>
                  <a:lnTo>
                    <a:pt x="56" y="406"/>
                  </a:lnTo>
                  <a:lnTo>
                    <a:pt x="19" y="535"/>
                  </a:lnTo>
                  <a:lnTo>
                    <a:pt x="1" y="701"/>
                  </a:lnTo>
                  <a:lnTo>
                    <a:pt x="19" y="867"/>
                  </a:lnTo>
                  <a:lnTo>
                    <a:pt x="56" y="996"/>
                  </a:lnTo>
                  <a:lnTo>
                    <a:pt x="112" y="1125"/>
                  </a:lnTo>
                  <a:lnTo>
                    <a:pt x="185" y="1218"/>
                  </a:lnTo>
                  <a:lnTo>
                    <a:pt x="296" y="1310"/>
                  </a:lnTo>
                  <a:lnTo>
                    <a:pt x="407" y="1365"/>
                  </a:lnTo>
                  <a:lnTo>
                    <a:pt x="554" y="1402"/>
                  </a:lnTo>
                  <a:lnTo>
                    <a:pt x="702" y="1420"/>
                  </a:lnTo>
                  <a:lnTo>
                    <a:pt x="868" y="1402"/>
                  </a:lnTo>
                  <a:lnTo>
                    <a:pt x="1015" y="1384"/>
                  </a:lnTo>
                  <a:lnTo>
                    <a:pt x="1126" y="1310"/>
                  </a:lnTo>
                  <a:lnTo>
                    <a:pt x="1218" y="1236"/>
                  </a:lnTo>
                  <a:lnTo>
                    <a:pt x="1310" y="1144"/>
                  </a:lnTo>
                  <a:lnTo>
                    <a:pt x="1365" y="1015"/>
                  </a:lnTo>
                  <a:lnTo>
                    <a:pt x="1421" y="886"/>
                  </a:lnTo>
                  <a:lnTo>
                    <a:pt x="1439" y="720"/>
                  </a:lnTo>
                  <a:lnTo>
                    <a:pt x="1421" y="572"/>
                  </a:lnTo>
                  <a:lnTo>
                    <a:pt x="1384" y="425"/>
                  </a:lnTo>
                  <a:lnTo>
                    <a:pt x="1310" y="296"/>
                  </a:lnTo>
                  <a:lnTo>
                    <a:pt x="1236" y="203"/>
                  </a:lnTo>
                  <a:lnTo>
                    <a:pt x="1144" y="111"/>
                  </a:lnTo>
                  <a:lnTo>
                    <a:pt x="1033" y="56"/>
                  </a:lnTo>
                  <a:lnTo>
                    <a:pt x="886"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6" name="Google Shape;5286;p21"/>
            <p:cNvSpPr/>
            <p:nvPr/>
          </p:nvSpPr>
          <p:spPr>
            <a:xfrm>
              <a:off x="5692300" y="1727000"/>
              <a:ext cx="35975" cy="35525"/>
            </a:xfrm>
            <a:custGeom>
              <a:avLst/>
              <a:gdLst/>
              <a:ahLst/>
              <a:cxnLst/>
              <a:rect l="l" t="t" r="r" b="b"/>
              <a:pathLst>
                <a:path w="1439" h="1421" extrusionOk="0">
                  <a:moveTo>
                    <a:pt x="719" y="0"/>
                  </a:moveTo>
                  <a:lnTo>
                    <a:pt x="553" y="19"/>
                  </a:lnTo>
                  <a:lnTo>
                    <a:pt x="424" y="56"/>
                  </a:lnTo>
                  <a:lnTo>
                    <a:pt x="295" y="111"/>
                  </a:lnTo>
                  <a:lnTo>
                    <a:pt x="185" y="185"/>
                  </a:lnTo>
                  <a:lnTo>
                    <a:pt x="111" y="277"/>
                  </a:lnTo>
                  <a:lnTo>
                    <a:pt x="55" y="406"/>
                  </a:lnTo>
                  <a:lnTo>
                    <a:pt x="19" y="553"/>
                  </a:lnTo>
                  <a:lnTo>
                    <a:pt x="0" y="701"/>
                  </a:lnTo>
                  <a:lnTo>
                    <a:pt x="19" y="867"/>
                  </a:lnTo>
                  <a:lnTo>
                    <a:pt x="37" y="996"/>
                  </a:lnTo>
                  <a:lnTo>
                    <a:pt x="92" y="1125"/>
                  </a:lnTo>
                  <a:lnTo>
                    <a:pt x="185" y="1236"/>
                  </a:lnTo>
                  <a:lnTo>
                    <a:pt x="277" y="1309"/>
                  </a:lnTo>
                  <a:lnTo>
                    <a:pt x="406" y="1365"/>
                  </a:lnTo>
                  <a:lnTo>
                    <a:pt x="535" y="1402"/>
                  </a:lnTo>
                  <a:lnTo>
                    <a:pt x="701" y="1420"/>
                  </a:lnTo>
                  <a:lnTo>
                    <a:pt x="867" y="1420"/>
                  </a:lnTo>
                  <a:lnTo>
                    <a:pt x="996" y="1383"/>
                  </a:lnTo>
                  <a:lnTo>
                    <a:pt x="1125" y="1309"/>
                  </a:lnTo>
                  <a:lnTo>
                    <a:pt x="1217" y="1236"/>
                  </a:lnTo>
                  <a:lnTo>
                    <a:pt x="1291" y="1125"/>
                  </a:lnTo>
                  <a:lnTo>
                    <a:pt x="1365" y="1014"/>
                  </a:lnTo>
                  <a:lnTo>
                    <a:pt x="1401" y="867"/>
                  </a:lnTo>
                  <a:lnTo>
                    <a:pt x="1438" y="701"/>
                  </a:lnTo>
                  <a:lnTo>
                    <a:pt x="1401" y="553"/>
                  </a:lnTo>
                  <a:lnTo>
                    <a:pt x="1365" y="406"/>
                  </a:lnTo>
                  <a:lnTo>
                    <a:pt x="1309" y="295"/>
                  </a:lnTo>
                  <a:lnTo>
                    <a:pt x="1236" y="203"/>
                  </a:lnTo>
                  <a:lnTo>
                    <a:pt x="1125" y="111"/>
                  </a:lnTo>
                  <a:lnTo>
                    <a:pt x="1014" y="56"/>
                  </a:lnTo>
                  <a:lnTo>
                    <a:pt x="885" y="19"/>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7" name="Google Shape;5287;p21"/>
            <p:cNvSpPr/>
            <p:nvPr/>
          </p:nvSpPr>
          <p:spPr>
            <a:xfrm>
              <a:off x="5245175" y="1485450"/>
              <a:ext cx="34125" cy="33675"/>
            </a:xfrm>
            <a:custGeom>
              <a:avLst/>
              <a:gdLst/>
              <a:ahLst/>
              <a:cxnLst/>
              <a:rect l="l" t="t" r="r" b="b"/>
              <a:pathLst>
                <a:path w="1365" h="1347" extrusionOk="0">
                  <a:moveTo>
                    <a:pt x="516" y="1"/>
                  </a:moveTo>
                  <a:lnTo>
                    <a:pt x="387" y="38"/>
                  </a:lnTo>
                  <a:lnTo>
                    <a:pt x="258" y="93"/>
                  </a:lnTo>
                  <a:lnTo>
                    <a:pt x="166" y="185"/>
                  </a:lnTo>
                  <a:lnTo>
                    <a:pt x="92" y="277"/>
                  </a:lnTo>
                  <a:lnTo>
                    <a:pt x="37" y="388"/>
                  </a:lnTo>
                  <a:lnTo>
                    <a:pt x="0" y="517"/>
                  </a:lnTo>
                  <a:lnTo>
                    <a:pt x="0" y="683"/>
                  </a:lnTo>
                  <a:lnTo>
                    <a:pt x="0" y="830"/>
                  </a:lnTo>
                  <a:lnTo>
                    <a:pt x="37" y="960"/>
                  </a:lnTo>
                  <a:lnTo>
                    <a:pt x="92" y="1070"/>
                  </a:lnTo>
                  <a:lnTo>
                    <a:pt x="166" y="1181"/>
                  </a:lnTo>
                  <a:lnTo>
                    <a:pt x="277" y="1255"/>
                  </a:lnTo>
                  <a:lnTo>
                    <a:pt x="387" y="1310"/>
                  </a:lnTo>
                  <a:lnTo>
                    <a:pt x="516" y="1347"/>
                  </a:lnTo>
                  <a:lnTo>
                    <a:pt x="830" y="1347"/>
                  </a:lnTo>
                  <a:lnTo>
                    <a:pt x="959" y="1310"/>
                  </a:lnTo>
                  <a:lnTo>
                    <a:pt x="1070" y="1236"/>
                  </a:lnTo>
                  <a:lnTo>
                    <a:pt x="1162" y="1162"/>
                  </a:lnTo>
                  <a:lnTo>
                    <a:pt x="1236" y="1052"/>
                  </a:lnTo>
                  <a:lnTo>
                    <a:pt x="1291" y="941"/>
                  </a:lnTo>
                  <a:lnTo>
                    <a:pt x="1346" y="794"/>
                  </a:lnTo>
                  <a:lnTo>
                    <a:pt x="1365" y="646"/>
                  </a:lnTo>
                  <a:lnTo>
                    <a:pt x="1346" y="499"/>
                  </a:lnTo>
                  <a:lnTo>
                    <a:pt x="1291" y="370"/>
                  </a:lnTo>
                  <a:lnTo>
                    <a:pt x="1236" y="259"/>
                  </a:lnTo>
                  <a:lnTo>
                    <a:pt x="1162" y="167"/>
                  </a:lnTo>
                  <a:lnTo>
                    <a:pt x="1070"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8" name="Google Shape;5288;p21"/>
            <p:cNvSpPr/>
            <p:nvPr/>
          </p:nvSpPr>
          <p:spPr>
            <a:xfrm>
              <a:off x="4836300" y="1002375"/>
              <a:ext cx="35525" cy="35050"/>
            </a:xfrm>
            <a:custGeom>
              <a:avLst/>
              <a:gdLst/>
              <a:ahLst/>
              <a:cxnLst/>
              <a:rect l="l" t="t" r="r" b="b"/>
              <a:pathLst>
                <a:path w="1421" h="1402" extrusionOk="0">
                  <a:moveTo>
                    <a:pt x="683" y="1"/>
                  </a:moveTo>
                  <a:lnTo>
                    <a:pt x="535" y="19"/>
                  </a:lnTo>
                  <a:lnTo>
                    <a:pt x="406" y="56"/>
                  </a:lnTo>
                  <a:lnTo>
                    <a:pt x="277" y="111"/>
                  </a:lnTo>
                  <a:lnTo>
                    <a:pt x="185" y="185"/>
                  </a:lnTo>
                  <a:lnTo>
                    <a:pt x="111" y="277"/>
                  </a:lnTo>
                  <a:lnTo>
                    <a:pt x="56" y="406"/>
                  </a:lnTo>
                  <a:lnTo>
                    <a:pt x="19" y="535"/>
                  </a:lnTo>
                  <a:lnTo>
                    <a:pt x="1" y="683"/>
                  </a:lnTo>
                  <a:lnTo>
                    <a:pt x="19" y="849"/>
                  </a:lnTo>
                  <a:lnTo>
                    <a:pt x="37" y="978"/>
                  </a:lnTo>
                  <a:lnTo>
                    <a:pt x="93" y="1107"/>
                  </a:lnTo>
                  <a:lnTo>
                    <a:pt x="166" y="1199"/>
                  </a:lnTo>
                  <a:lnTo>
                    <a:pt x="277" y="1291"/>
                  </a:lnTo>
                  <a:lnTo>
                    <a:pt x="388" y="1347"/>
                  </a:lnTo>
                  <a:lnTo>
                    <a:pt x="535" y="1383"/>
                  </a:lnTo>
                  <a:lnTo>
                    <a:pt x="701" y="1402"/>
                  </a:lnTo>
                  <a:lnTo>
                    <a:pt x="849" y="1402"/>
                  </a:lnTo>
                  <a:lnTo>
                    <a:pt x="996" y="1365"/>
                  </a:lnTo>
                  <a:lnTo>
                    <a:pt x="1107" y="1291"/>
                  </a:lnTo>
                  <a:lnTo>
                    <a:pt x="1217" y="1217"/>
                  </a:lnTo>
                  <a:lnTo>
                    <a:pt x="1291" y="1107"/>
                  </a:lnTo>
                  <a:lnTo>
                    <a:pt x="1347" y="978"/>
                  </a:lnTo>
                  <a:lnTo>
                    <a:pt x="1402" y="830"/>
                  </a:lnTo>
                  <a:lnTo>
                    <a:pt x="1420" y="664"/>
                  </a:lnTo>
                  <a:lnTo>
                    <a:pt x="1383" y="517"/>
                  </a:lnTo>
                  <a:lnTo>
                    <a:pt x="1347" y="388"/>
                  </a:lnTo>
                  <a:lnTo>
                    <a:pt x="1273" y="277"/>
                  </a:lnTo>
                  <a:lnTo>
                    <a:pt x="1199" y="185"/>
                  </a:lnTo>
                  <a:lnTo>
                    <a:pt x="1107" y="93"/>
                  </a:lnTo>
                  <a:lnTo>
                    <a:pt x="978" y="37"/>
                  </a:lnTo>
                  <a:lnTo>
                    <a:pt x="849" y="19"/>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9" name="Google Shape;5289;p21"/>
            <p:cNvSpPr/>
            <p:nvPr/>
          </p:nvSpPr>
          <p:spPr>
            <a:xfrm>
              <a:off x="4657000" y="643300"/>
              <a:ext cx="34575" cy="34125"/>
            </a:xfrm>
            <a:custGeom>
              <a:avLst/>
              <a:gdLst/>
              <a:ahLst/>
              <a:cxnLst/>
              <a:rect l="l" t="t" r="r" b="b"/>
              <a:pathLst>
                <a:path w="1383" h="1365" extrusionOk="0">
                  <a:moveTo>
                    <a:pt x="664" y="0"/>
                  </a:moveTo>
                  <a:lnTo>
                    <a:pt x="498" y="19"/>
                  </a:lnTo>
                  <a:lnTo>
                    <a:pt x="369" y="55"/>
                  </a:lnTo>
                  <a:lnTo>
                    <a:pt x="258" y="129"/>
                  </a:lnTo>
                  <a:lnTo>
                    <a:pt x="166" y="203"/>
                  </a:lnTo>
                  <a:lnTo>
                    <a:pt x="92" y="314"/>
                  </a:lnTo>
                  <a:lnTo>
                    <a:pt x="37" y="424"/>
                  </a:lnTo>
                  <a:lnTo>
                    <a:pt x="19" y="553"/>
                  </a:lnTo>
                  <a:lnTo>
                    <a:pt x="0" y="701"/>
                  </a:lnTo>
                  <a:lnTo>
                    <a:pt x="19" y="867"/>
                  </a:lnTo>
                  <a:lnTo>
                    <a:pt x="55" y="996"/>
                  </a:lnTo>
                  <a:lnTo>
                    <a:pt x="129" y="1106"/>
                  </a:lnTo>
                  <a:lnTo>
                    <a:pt x="203" y="1199"/>
                  </a:lnTo>
                  <a:lnTo>
                    <a:pt x="314" y="1272"/>
                  </a:lnTo>
                  <a:lnTo>
                    <a:pt x="424" y="1328"/>
                  </a:lnTo>
                  <a:lnTo>
                    <a:pt x="553" y="1365"/>
                  </a:lnTo>
                  <a:lnTo>
                    <a:pt x="719" y="1365"/>
                  </a:lnTo>
                  <a:lnTo>
                    <a:pt x="867" y="1346"/>
                  </a:lnTo>
                  <a:lnTo>
                    <a:pt x="996" y="1309"/>
                  </a:lnTo>
                  <a:lnTo>
                    <a:pt x="1106" y="1236"/>
                  </a:lnTo>
                  <a:lnTo>
                    <a:pt x="1199" y="1162"/>
                  </a:lnTo>
                  <a:lnTo>
                    <a:pt x="1272" y="1051"/>
                  </a:lnTo>
                  <a:lnTo>
                    <a:pt x="1328" y="922"/>
                  </a:lnTo>
                  <a:lnTo>
                    <a:pt x="1365" y="775"/>
                  </a:lnTo>
                  <a:lnTo>
                    <a:pt x="1383" y="609"/>
                  </a:lnTo>
                  <a:lnTo>
                    <a:pt x="1346" y="480"/>
                  </a:lnTo>
                  <a:lnTo>
                    <a:pt x="1291" y="369"/>
                  </a:lnTo>
                  <a:lnTo>
                    <a:pt x="1235" y="258"/>
                  </a:lnTo>
                  <a:lnTo>
                    <a:pt x="1143" y="166"/>
                  </a:lnTo>
                  <a:lnTo>
                    <a:pt x="1051" y="92"/>
                  </a:lnTo>
                  <a:lnTo>
                    <a:pt x="940" y="37"/>
                  </a:lnTo>
                  <a:lnTo>
                    <a:pt x="8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0" name="Google Shape;5290;p21"/>
            <p:cNvSpPr/>
            <p:nvPr/>
          </p:nvSpPr>
          <p:spPr>
            <a:xfrm>
              <a:off x="5033600" y="1282625"/>
              <a:ext cx="34575" cy="34150"/>
            </a:xfrm>
            <a:custGeom>
              <a:avLst/>
              <a:gdLst/>
              <a:ahLst/>
              <a:cxnLst/>
              <a:rect l="l" t="t" r="r" b="b"/>
              <a:pathLst>
                <a:path w="1383" h="1366" extrusionOk="0">
                  <a:moveTo>
                    <a:pt x="535" y="1"/>
                  </a:moveTo>
                  <a:lnTo>
                    <a:pt x="406" y="38"/>
                  </a:lnTo>
                  <a:lnTo>
                    <a:pt x="295" y="93"/>
                  </a:lnTo>
                  <a:lnTo>
                    <a:pt x="184" y="185"/>
                  </a:lnTo>
                  <a:lnTo>
                    <a:pt x="111" y="278"/>
                  </a:lnTo>
                  <a:lnTo>
                    <a:pt x="55" y="388"/>
                  </a:lnTo>
                  <a:lnTo>
                    <a:pt x="18" y="517"/>
                  </a:lnTo>
                  <a:lnTo>
                    <a:pt x="0" y="665"/>
                  </a:lnTo>
                  <a:lnTo>
                    <a:pt x="0" y="812"/>
                  </a:lnTo>
                  <a:lnTo>
                    <a:pt x="37" y="960"/>
                  </a:lnTo>
                  <a:lnTo>
                    <a:pt x="111" y="1070"/>
                  </a:lnTo>
                  <a:lnTo>
                    <a:pt x="203" y="1181"/>
                  </a:lnTo>
                  <a:lnTo>
                    <a:pt x="313" y="1273"/>
                  </a:lnTo>
                  <a:lnTo>
                    <a:pt x="424" y="1328"/>
                  </a:lnTo>
                  <a:lnTo>
                    <a:pt x="572" y="1365"/>
                  </a:lnTo>
                  <a:lnTo>
                    <a:pt x="719" y="1365"/>
                  </a:lnTo>
                  <a:lnTo>
                    <a:pt x="867" y="1347"/>
                  </a:lnTo>
                  <a:lnTo>
                    <a:pt x="996" y="1310"/>
                  </a:lnTo>
                  <a:lnTo>
                    <a:pt x="1106" y="1255"/>
                  </a:lnTo>
                  <a:lnTo>
                    <a:pt x="1199" y="1163"/>
                  </a:lnTo>
                  <a:lnTo>
                    <a:pt x="1272" y="1070"/>
                  </a:lnTo>
                  <a:lnTo>
                    <a:pt x="1328" y="978"/>
                  </a:lnTo>
                  <a:lnTo>
                    <a:pt x="1364" y="868"/>
                  </a:lnTo>
                  <a:lnTo>
                    <a:pt x="1383" y="738"/>
                  </a:lnTo>
                  <a:lnTo>
                    <a:pt x="1364" y="573"/>
                  </a:lnTo>
                  <a:lnTo>
                    <a:pt x="1328" y="425"/>
                  </a:lnTo>
                  <a:lnTo>
                    <a:pt x="1254" y="296"/>
                  </a:lnTo>
                  <a:lnTo>
                    <a:pt x="1180" y="185"/>
                  </a:lnTo>
                  <a:lnTo>
                    <a:pt x="1069"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1" name="Google Shape;5291;p21"/>
            <p:cNvSpPr/>
            <p:nvPr/>
          </p:nvSpPr>
          <p:spPr>
            <a:xfrm>
              <a:off x="5390375" y="1591025"/>
              <a:ext cx="34600" cy="33675"/>
            </a:xfrm>
            <a:custGeom>
              <a:avLst/>
              <a:gdLst/>
              <a:ahLst/>
              <a:cxnLst/>
              <a:rect l="l" t="t" r="r" b="b"/>
              <a:pathLst>
                <a:path w="1384" h="1347" extrusionOk="0">
                  <a:moveTo>
                    <a:pt x="535" y="0"/>
                  </a:moveTo>
                  <a:lnTo>
                    <a:pt x="387" y="37"/>
                  </a:lnTo>
                  <a:lnTo>
                    <a:pt x="277" y="92"/>
                  </a:lnTo>
                  <a:lnTo>
                    <a:pt x="185" y="184"/>
                  </a:lnTo>
                  <a:lnTo>
                    <a:pt x="111" y="277"/>
                  </a:lnTo>
                  <a:lnTo>
                    <a:pt x="55" y="387"/>
                  </a:lnTo>
                  <a:lnTo>
                    <a:pt x="19" y="535"/>
                  </a:lnTo>
                  <a:lnTo>
                    <a:pt x="0" y="682"/>
                  </a:lnTo>
                  <a:lnTo>
                    <a:pt x="19" y="830"/>
                  </a:lnTo>
                  <a:lnTo>
                    <a:pt x="55" y="959"/>
                  </a:lnTo>
                  <a:lnTo>
                    <a:pt x="111" y="1088"/>
                  </a:lnTo>
                  <a:lnTo>
                    <a:pt x="185" y="1180"/>
                  </a:lnTo>
                  <a:lnTo>
                    <a:pt x="295" y="1254"/>
                  </a:lnTo>
                  <a:lnTo>
                    <a:pt x="406" y="1309"/>
                  </a:lnTo>
                  <a:lnTo>
                    <a:pt x="535" y="1346"/>
                  </a:lnTo>
                  <a:lnTo>
                    <a:pt x="848" y="1346"/>
                  </a:lnTo>
                  <a:lnTo>
                    <a:pt x="977" y="1309"/>
                  </a:lnTo>
                  <a:lnTo>
                    <a:pt x="1088" y="1235"/>
                  </a:lnTo>
                  <a:lnTo>
                    <a:pt x="1180" y="1162"/>
                  </a:lnTo>
                  <a:lnTo>
                    <a:pt x="1254" y="1069"/>
                  </a:lnTo>
                  <a:lnTo>
                    <a:pt x="1309" y="940"/>
                  </a:lnTo>
                  <a:lnTo>
                    <a:pt x="1346" y="811"/>
                  </a:lnTo>
                  <a:lnTo>
                    <a:pt x="1383" y="664"/>
                  </a:lnTo>
                  <a:lnTo>
                    <a:pt x="1346" y="516"/>
                  </a:lnTo>
                  <a:lnTo>
                    <a:pt x="1309" y="387"/>
                  </a:lnTo>
                  <a:lnTo>
                    <a:pt x="1254" y="277"/>
                  </a:lnTo>
                  <a:lnTo>
                    <a:pt x="1162" y="166"/>
                  </a:lnTo>
                  <a:lnTo>
                    <a:pt x="1070" y="92"/>
                  </a:lnTo>
                  <a:lnTo>
                    <a:pt x="959" y="37"/>
                  </a:lnTo>
                  <a:lnTo>
                    <a:pt x="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2" name="Google Shape;5292;p21"/>
            <p:cNvSpPr/>
            <p:nvPr/>
          </p:nvSpPr>
          <p:spPr>
            <a:xfrm>
              <a:off x="4770850" y="908350"/>
              <a:ext cx="34600" cy="35050"/>
            </a:xfrm>
            <a:custGeom>
              <a:avLst/>
              <a:gdLst/>
              <a:ahLst/>
              <a:cxnLst/>
              <a:rect l="l" t="t" r="r" b="b"/>
              <a:pathLst>
                <a:path w="1384" h="1402" extrusionOk="0">
                  <a:moveTo>
                    <a:pt x="627" y="0"/>
                  </a:moveTo>
                  <a:lnTo>
                    <a:pt x="480" y="37"/>
                  </a:lnTo>
                  <a:lnTo>
                    <a:pt x="351" y="92"/>
                  </a:lnTo>
                  <a:lnTo>
                    <a:pt x="240" y="166"/>
                  </a:lnTo>
                  <a:lnTo>
                    <a:pt x="148" y="258"/>
                  </a:lnTo>
                  <a:lnTo>
                    <a:pt x="74" y="387"/>
                  </a:lnTo>
                  <a:lnTo>
                    <a:pt x="19" y="516"/>
                  </a:lnTo>
                  <a:lnTo>
                    <a:pt x="0" y="664"/>
                  </a:lnTo>
                  <a:lnTo>
                    <a:pt x="19" y="811"/>
                  </a:lnTo>
                  <a:lnTo>
                    <a:pt x="37" y="959"/>
                  </a:lnTo>
                  <a:lnTo>
                    <a:pt x="92" y="1070"/>
                  </a:lnTo>
                  <a:lnTo>
                    <a:pt x="166" y="1162"/>
                  </a:lnTo>
                  <a:lnTo>
                    <a:pt x="258" y="1254"/>
                  </a:lnTo>
                  <a:lnTo>
                    <a:pt x="369" y="1309"/>
                  </a:lnTo>
                  <a:lnTo>
                    <a:pt x="498" y="1365"/>
                  </a:lnTo>
                  <a:lnTo>
                    <a:pt x="646" y="1401"/>
                  </a:lnTo>
                  <a:lnTo>
                    <a:pt x="793" y="1383"/>
                  </a:lnTo>
                  <a:lnTo>
                    <a:pt x="922" y="1346"/>
                  </a:lnTo>
                  <a:lnTo>
                    <a:pt x="1051" y="1291"/>
                  </a:lnTo>
                  <a:lnTo>
                    <a:pt x="1162" y="1235"/>
                  </a:lnTo>
                  <a:lnTo>
                    <a:pt x="1236" y="1143"/>
                  </a:lnTo>
                  <a:lnTo>
                    <a:pt x="1309" y="1033"/>
                  </a:lnTo>
                  <a:lnTo>
                    <a:pt x="1365" y="904"/>
                  </a:lnTo>
                  <a:lnTo>
                    <a:pt x="1383" y="756"/>
                  </a:lnTo>
                  <a:lnTo>
                    <a:pt x="1383" y="609"/>
                  </a:lnTo>
                  <a:lnTo>
                    <a:pt x="1365" y="461"/>
                  </a:lnTo>
                  <a:lnTo>
                    <a:pt x="1309" y="350"/>
                  </a:lnTo>
                  <a:lnTo>
                    <a:pt x="1254" y="240"/>
                  </a:lnTo>
                  <a:lnTo>
                    <a:pt x="1162" y="166"/>
                  </a:lnTo>
                  <a:lnTo>
                    <a:pt x="1051" y="92"/>
                  </a:lnTo>
                  <a:lnTo>
                    <a:pt x="922" y="37"/>
                  </a:lnTo>
                  <a:lnTo>
                    <a:pt x="775"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3" name="Google Shape;5293;p21"/>
            <p:cNvSpPr/>
            <p:nvPr/>
          </p:nvSpPr>
          <p:spPr>
            <a:xfrm>
              <a:off x="4709550" y="815225"/>
              <a:ext cx="31825" cy="35050"/>
            </a:xfrm>
            <a:custGeom>
              <a:avLst/>
              <a:gdLst/>
              <a:ahLst/>
              <a:cxnLst/>
              <a:rect l="l" t="t" r="r" b="b"/>
              <a:pathLst>
                <a:path w="1273" h="1402" extrusionOk="0">
                  <a:moveTo>
                    <a:pt x="645" y="1"/>
                  </a:moveTo>
                  <a:lnTo>
                    <a:pt x="498" y="19"/>
                  </a:lnTo>
                  <a:lnTo>
                    <a:pt x="369" y="56"/>
                  </a:lnTo>
                  <a:lnTo>
                    <a:pt x="258" y="111"/>
                  </a:lnTo>
                  <a:lnTo>
                    <a:pt x="166" y="185"/>
                  </a:lnTo>
                  <a:lnTo>
                    <a:pt x="92" y="277"/>
                  </a:lnTo>
                  <a:lnTo>
                    <a:pt x="37" y="388"/>
                  </a:lnTo>
                  <a:lnTo>
                    <a:pt x="0" y="498"/>
                  </a:lnTo>
                  <a:lnTo>
                    <a:pt x="0" y="646"/>
                  </a:lnTo>
                  <a:lnTo>
                    <a:pt x="37" y="738"/>
                  </a:lnTo>
                  <a:lnTo>
                    <a:pt x="74" y="830"/>
                  </a:lnTo>
                  <a:lnTo>
                    <a:pt x="203" y="1033"/>
                  </a:lnTo>
                  <a:lnTo>
                    <a:pt x="350" y="1218"/>
                  </a:lnTo>
                  <a:lnTo>
                    <a:pt x="479" y="1402"/>
                  </a:lnTo>
                  <a:lnTo>
                    <a:pt x="756" y="1402"/>
                  </a:lnTo>
                  <a:lnTo>
                    <a:pt x="904" y="1236"/>
                  </a:lnTo>
                  <a:lnTo>
                    <a:pt x="1051" y="1052"/>
                  </a:lnTo>
                  <a:lnTo>
                    <a:pt x="1199" y="867"/>
                  </a:lnTo>
                  <a:lnTo>
                    <a:pt x="1235" y="757"/>
                  </a:lnTo>
                  <a:lnTo>
                    <a:pt x="1272" y="664"/>
                  </a:lnTo>
                  <a:lnTo>
                    <a:pt x="1272" y="535"/>
                  </a:lnTo>
                  <a:lnTo>
                    <a:pt x="1254" y="406"/>
                  </a:lnTo>
                  <a:lnTo>
                    <a:pt x="1199" y="296"/>
                  </a:lnTo>
                  <a:lnTo>
                    <a:pt x="1125" y="203"/>
                  </a:lnTo>
                  <a:lnTo>
                    <a:pt x="1033" y="130"/>
                  </a:lnTo>
                  <a:lnTo>
                    <a:pt x="922" y="56"/>
                  </a:lnTo>
                  <a:lnTo>
                    <a:pt x="793" y="19"/>
                  </a:lnTo>
                  <a:lnTo>
                    <a:pt x="6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4" name="Google Shape;5294;p21"/>
            <p:cNvSpPr/>
            <p:nvPr/>
          </p:nvSpPr>
          <p:spPr>
            <a:xfrm>
              <a:off x="4605825" y="469500"/>
              <a:ext cx="34125" cy="33675"/>
            </a:xfrm>
            <a:custGeom>
              <a:avLst/>
              <a:gdLst/>
              <a:ahLst/>
              <a:cxnLst/>
              <a:rect l="l" t="t" r="r" b="b"/>
              <a:pathLst>
                <a:path w="1365" h="1347" extrusionOk="0">
                  <a:moveTo>
                    <a:pt x="646" y="1"/>
                  </a:moveTo>
                  <a:lnTo>
                    <a:pt x="498" y="19"/>
                  </a:lnTo>
                  <a:lnTo>
                    <a:pt x="388" y="56"/>
                  </a:lnTo>
                  <a:lnTo>
                    <a:pt x="277" y="112"/>
                  </a:lnTo>
                  <a:lnTo>
                    <a:pt x="185" y="185"/>
                  </a:lnTo>
                  <a:lnTo>
                    <a:pt x="111" y="278"/>
                  </a:lnTo>
                  <a:lnTo>
                    <a:pt x="56" y="388"/>
                  </a:lnTo>
                  <a:lnTo>
                    <a:pt x="19" y="517"/>
                  </a:lnTo>
                  <a:lnTo>
                    <a:pt x="0" y="665"/>
                  </a:lnTo>
                  <a:lnTo>
                    <a:pt x="19" y="812"/>
                  </a:lnTo>
                  <a:lnTo>
                    <a:pt x="56" y="941"/>
                  </a:lnTo>
                  <a:lnTo>
                    <a:pt x="111" y="1070"/>
                  </a:lnTo>
                  <a:lnTo>
                    <a:pt x="185" y="1163"/>
                  </a:lnTo>
                  <a:lnTo>
                    <a:pt x="277" y="1236"/>
                  </a:lnTo>
                  <a:lnTo>
                    <a:pt x="388" y="1292"/>
                  </a:lnTo>
                  <a:lnTo>
                    <a:pt x="535" y="1329"/>
                  </a:lnTo>
                  <a:lnTo>
                    <a:pt x="683" y="1347"/>
                  </a:lnTo>
                  <a:lnTo>
                    <a:pt x="830" y="1329"/>
                  </a:lnTo>
                  <a:lnTo>
                    <a:pt x="959" y="1292"/>
                  </a:lnTo>
                  <a:lnTo>
                    <a:pt x="1070" y="1236"/>
                  </a:lnTo>
                  <a:lnTo>
                    <a:pt x="1162" y="1144"/>
                  </a:lnTo>
                  <a:lnTo>
                    <a:pt x="1236" y="1052"/>
                  </a:lnTo>
                  <a:lnTo>
                    <a:pt x="1291" y="923"/>
                  </a:lnTo>
                  <a:lnTo>
                    <a:pt x="1346" y="775"/>
                  </a:lnTo>
                  <a:lnTo>
                    <a:pt x="1365" y="628"/>
                  </a:lnTo>
                  <a:lnTo>
                    <a:pt x="1328" y="480"/>
                  </a:lnTo>
                  <a:lnTo>
                    <a:pt x="1291" y="370"/>
                  </a:lnTo>
                  <a:lnTo>
                    <a:pt x="1217" y="259"/>
                  </a:lnTo>
                  <a:lnTo>
                    <a:pt x="1144" y="167"/>
                  </a:lnTo>
                  <a:lnTo>
                    <a:pt x="1051" y="93"/>
                  </a:lnTo>
                  <a:lnTo>
                    <a:pt x="922"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5" name="Google Shape;5295;p21"/>
            <p:cNvSpPr/>
            <p:nvPr/>
          </p:nvSpPr>
          <p:spPr>
            <a:xfrm>
              <a:off x="5100425" y="1377600"/>
              <a:ext cx="35050" cy="31825"/>
            </a:xfrm>
            <a:custGeom>
              <a:avLst/>
              <a:gdLst/>
              <a:ahLst/>
              <a:cxnLst/>
              <a:rect l="l" t="t" r="r" b="b"/>
              <a:pathLst>
                <a:path w="1402" h="1273" extrusionOk="0">
                  <a:moveTo>
                    <a:pt x="517" y="0"/>
                  </a:moveTo>
                  <a:lnTo>
                    <a:pt x="388" y="37"/>
                  </a:lnTo>
                  <a:lnTo>
                    <a:pt x="277" y="74"/>
                  </a:lnTo>
                  <a:lnTo>
                    <a:pt x="185" y="148"/>
                  </a:lnTo>
                  <a:lnTo>
                    <a:pt x="111" y="240"/>
                  </a:lnTo>
                  <a:lnTo>
                    <a:pt x="56" y="369"/>
                  </a:lnTo>
                  <a:lnTo>
                    <a:pt x="1" y="498"/>
                  </a:lnTo>
                  <a:lnTo>
                    <a:pt x="1" y="627"/>
                  </a:lnTo>
                  <a:lnTo>
                    <a:pt x="1" y="775"/>
                  </a:lnTo>
                  <a:lnTo>
                    <a:pt x="37" y="904"/>
                  </a:lnTo>
                  <a:lnTo>
                    <a:pt x="93" y="1033"/>
                  </a:lnTo>
                  <a:lnTo>
                    <a:pt x="167" y="1125"/>
                  </a:lnTo>
                  <a:lnTo>
                    <a:pt x="259" y="1199"/>
                  </a:lnTo>
                  <a:lnTo>
                    <a:pt x="369" y="1254"/>
                  </a:lnTo>
                  <a:lnTo>
                    <a:pt x="480" y="1272"/>
                  </a:lnTo>
                  <a:lnTo>
                    <a:pt x="627" y="1272"/>
                  </a:lnTo>
                  <a:lnTo>
                    <a:pt x="720" y="1254"/>
                  </a:lnTo>
                  <a:lnTo>
                    <a:pt x="812" y="1217"/>
                  </a:lnTo>
                  <a:lnTo>
                    <a:pt x="1015" y="1088"/>
                  </a:lnTo>
                  <a:lnTo>
                    <a:pt x="1199" y="941"/>
                  </a:lnTo>
                  <a:lnTo>
                    <a:pt x="1383" y="793"/>
                  </a:lnTo>
                  <a:lnTo>
                    <a:pt x="1402" y="535"/>
                  </a:lnTo>
                  <a:lnTo>
                    <a:pt x="1217" y="387"/>
                  </a:lnTo>
                  <a:lnTo>
                    <a:pt x="1033" y="221"/>
                  </a:lnTo>
                  <a:lnTo>
                    <a:pt x="849" y="92"/>
                  </a:lnTo>
                  <a:lnTo>
                    <a:pt x="757" y="37"/>
                  </a:lnTo>
                  <a:lnTo>
                    <a:pt x="646"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6" name="Google Shape;5296;p21"/>
            <p:cNvSpPr/>
            <p:nvPr/>
          </p:nvSpPr>
          <p:spPr>
            <a:xfrm>
              <a:off x="5613475" y="1713625"/>
              <a:ext cx="34125" cy="33675"/>
            </a:xfrm>
            <a:custGeom>
              <a:avLst/>
              <a:gdLst/>
              <a:ahLst/>
              <a:cxnLst/>
              <a:rect l="l" t="t" r="r" b="b"/>
              <a:pathLst>
                <a:path w="1365" h="1347" extrusionOk="0">
                  <a:moveTo>
                    <a:pt x="646" y="1"/>
                  </a:moveTo>
                  <a:lnTo>
                    <a:pt x="516" y="19"/>
                  </a:lnTo>
                  <a:lnTo>
                    <a:pt x="387" y="56"/>
                  </a:lnTo>
                  <a:lnTo>
                    <a:pt x="277" y="111"/>
                  </a:lnTo>
                  <a:lnTo>
                    <a:pt x="185" y="185"/>
                  </a:lnTo>
                  <a:lnTo>
                    <a:pt x="92" y="277"/>
                  </a:lnTo>
                  <a:lnTo>
                    <a:pt x="37" y="388"/>
                  </a:lnTo>
                  <a:lnTo>
                    <a:pt x="0" y="517"/>
                  </a:lnTo>
                  <a:lnTo>
                    <a:pt x="0" y="646"/>
                  </a:lnTo>
                  <a:lnTo>
                    <a:pt x="0" y="793"/>
                  </a:lnTo>
                  <a:lnTo>
                    <a:pt x="37" y="941"/>
                  </a:lnTo>
                  <a:lnTo>
                    <a:pt x="92" y="1052"/>
                  </a:lnTo>
                  <a:lnTo>
                    <a:pt x="166" y="1162"/>
                  </a:lnTo>
                  <a:lnTo>
                    <a:pt x="258" y="1236"/>
                  </a:lnTo>
                  <a:lnTo>
                    <a:pt x="369" y="1291"/>
                  </a:lnTo>
                  <a:lnTo>
                    <a:pt x="498" y="1328"/>
                  </a:lnTo>
                  <a:lnTo>
                    <a:pt x="646" y="1347"/>
                  </a:lnTo>
                  <a:lnTo>
                    <a:pt x="812" y="1347"/>
                  </a:lnTo>
                  <a:lnTo>
                    <a:pt x="941" y="1310"/>
                  </a:lnTo>
                  <a:lnTo>
                    <a:pt x="1051" y="1254"/>
                  </a:lnTo>
                  <a:lnTo>
                    <a:pt x="1143" y="1162"/>
                  </a:lnTo>
                  <a:lnTo>
                    <a:pt x="1217" y="1070"/>
                  </a:lnTo>
                  <a:lnTo>
                    <a:pt x="1291" y="941"/>
                  </a:lnTo>
                  <a:lnTo>
                    <a:pt x="1328" y="812"/>
                  </a:lnTo>
                  <a:lnTo>
                    <a:pt x="1365" y="646"/>
                  </a:lnTo>
                  <a:lnTo>
                    <a:pt x="1328" y="517"/>
                  </a:lnTo>
                  <a:lnTo>
                    <a:pt x="1272" y="388"/>
                  </a:lnTo>
                  <a:lnTo>
                    <a:pt x="1217" y="277"/>
                  </a:lnTo>
                  <a:lnTo>
                    <a:pt x="1143" y="185"/>
                  </a:lnTo>
                  <a:lnTo>
                    <a:pt x="1051" y="111"/>
                  </a:lnTo>
                  <a:lnTo>
                    <a:pt x="941" y="56"/>
                  </a:lnTo>
                  <a:lnTo>
                    <a:pt x="793" y="19"/>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7" name="Google Shape;5297;p21"/>
            <p:cNvSpPr/>
            <p:nvPr/>
          </p:nvSpPr>
          <p:spPr>
            <a:xfrm>
              <a:off x="4566175" y="238125"/>
              <a:ext cx="33225" cy="13850"/>
            </a:xfrm>
            <a:custGeom>
              <a:avLst/>
              <a:gdLst/>
              <a:ahLst/>
              <a:cxnLst/>
              <a:rect l="l" t="t" r="r" b="b"/>
              <a:pathLst>
                <a:path w="1329" h="554" extrusionOk="0">
                  <a:moveTo>
                    <a:pt x="1" y="0"/>
                  </a:moveTo>
                  <a:lnTo>
                    <a:pt x="19" y="129"/>
                  </a:lnTo>
                  <a:lnTo>
                    <a:pt x="56" y="221"/>
                  </a:lnTo>
                  <a:lnTo>
                    <a:pt x="130" y="313"/>
                  </a:lnTo>
                  <a:lnTo>
                    <a:pt x="204" y="406"/>
                  </a:lnTo>
                  <a:lnTo>
                    <a:pt x="296" y="461"/>
                  </a:lnTo>
                  <a:lnTo>
                    <a:pt x="388" y="516"/>
                  </a:lnTo>
                  <a:lnTo>
                    <a:pt x="517" y="535"/>
                  </a:lnTo>
                  <a:lnTo>
                    <a:pt x="646" y="553"/>
                  </a:lnTo>
                  <a:lnTo>
                    <a:pt x="775" y="553"/>
                  </a:lnTo>
                  <a:lnTo>
                    <a:pt x="904" y="516"/>
                  </a:lnTo>
                  <a:lnTo>
                    <a:pt x="1015" y="479"/>
                  </a:lnTo>
                  <a:lnTo>
                    <a:pt x="1107" y="406"/>
                  </a:lnTo>
                  <a:lnTo>
                    <a:pt x="1181" y="332"/>
                  </a:lnTo>
                  <a:lnTo>
                    <a:pt x="1236" y="240"/>
                  </a:lnTo>
                  <a:lnTo>
                    <a:pt x="1291" y="12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8" name="Google Shape;5298;p21"/>
            <p:cNvSpPr/>
            <p:nvPr/>
          </p:nvSpPr>
          <p:spPr>
            <a:xfrm>
              <a:off x="6000200" y="1863450"/>
              <a:ext cx="33225" cy="29975"/>
            </a:xfrm>
            <a:custGeom>
              <a:avLst/>
              <a:gdLst/>
              <a:ahLst/>
              <a:cxnLst/>
              <a:rect l="l" t="t" r="r" b="b"/>
              <a:pathLst>
                <a:path w="1329" h="1199" extrusionOk="0">
                  <a:moveTo>
                    <a:pt x="517" y="0"/>
                  </a:moveTo>
                  <a:lnTo>
                    <a:pt x="388" y="18"/>
                  </a:lnTo>
                  <a:lnTo>
                    <a:pt x="259" y="55"/>
                  </a:lnTo>
                  <a:lnTo>
                    <a:pt x="167" y="129"/>
                  </a:lnTo>
                  <a:lnTo>
                    <a:pt x="93" y="221"/>
                  </a:lnTo>
                  <a:lnTo>
                    <a:pt x="38" y="332"/>
                  </a:lnTo>
                  <a:lnTo>
                    <a:pt x="1" y="461"/>
                  </a:lnTo>
                  <a:lnTo>
                    <a:pt x="1" y="590"/>
                  </a:lnTo>
                  <a:lnTo>
                    <a:pt x="38" y="682"/>
                  </a:lnTo>
                  <a:lnTo>
                    <a:pt x="75" y="793"/>
                  </a:lnTo>
                  <a:lnTo>
                    <a:pt x="148" y="885"/>
                  </a:lnTo>
                  <a:lnTo>
                    <a:pt x="222" y="977"/>
                  </a:lnTo>
                  <a:lnTo>
                    <a:pt x="296" y="1069"/>
                  </a:lnTo>
                  <a:lnTo>
                    <a:pt x="388" y="1143"/>
                  </a:lnTo>
                  <a:lnTo>
                    <a:pt x="480" y="1180"/>
                  </a:lnTo>
                  <a:lnTo>
                    <a:pt x="572" y="1199"/>
                  </a:lnTo>
                  <a:lnTo>
                    <a:pt x="646" y="1199"/>
                  </a:lnTo>
                  <a:lnTo>
                    <a:pt x="738" y="1180"/>
                  </a:lnTo>
                  <a:lnTo>
                    <a:pt x="849" y="1125"/>
                  </a:lnTo>
                  <a:lnTo>
                    <a:pt x="941" y="1069"/>
                  </a:lnTo>
                  <a:lnTo>
                    <a:pt x="1126" y="922"/>
                  </a:lnTo>
                  <a:lnTo>
                    <a:pt x="1328" y="774"/>
                  </a:lnTo>
                  <a:lnTo>
                    <a:pt x="1328" y="516"/>
                  </a:lnTo>
                  <a:lnTo>
                    <a:pt x="1162" y="369"/>
                  </a:lnTo>
                  <a:lnTo>
                    <a:pt x="996" y="221"/>
                  </a:lnTo>
                  <a:lnTo>
                    <a:pt x="831" y="92"/>
                  </a:lnTo>
                  <a:lnTo>
                    <a:pt x="738" y="37"/>
                  </a:lnTo>
                  <a:lnTo>
                    <a:pt x="646" y="18"/>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9" name="Google Shape;5299;p21"/>
            <p:cNvSpPr/>
            <p:nvPr/>
          </p:nvSpPr>
          <p:spPr>
            <a:xfrm>
              <a:off x="5537875" y="1694275"/>
              <a:ext cx="30450" cy="37350"/>
            </a:xfrm>
            <a:custGeom>
              <a:avLst/>
              <a:gdLst/>
              <a:ahLst/>
              <a:cxnLst/>
              <a:rect l="l" t="t" r="r" b="b"/>
              <a:pathLst>
                <a:path w="1218" h="1494" extrusionOk="0">
                  <a:moveTo>
                    <a:pt x="572" y="0"/>
                  </a:moveTo>
                  <a:lnTo>
                    <a:pt x="369" y="277"/>
                  </a:lnTo>
                  <a:lnTo>
                    <a:pt x="203" y="498"/>
                  </a:lnTo>
                  <a:lnTo>
                    <a:pt x="74" y="701"/>
                  </a:lnTo>
                  <a:lnTo>
                    <a:pt x="19" y="793"/>
                  </a:lnTo>
                  <a:lnTo>
                    <a:pt x="0" y="885"/>
                  </a:lnTo>
                  <a:lnTo>
                    <a:pt x="0" y="1014"/>
                  </a:lnTo>
                  <a:lnTo>
                    <a:pt x="19" y="1143"/>
                  </a:lnTo>
                  <a:lnTo>
                    <a:pt x="74" y="1254"/>
                  </a:lnTo>
                  <a:lnTo>
                    <a:pt x="148" y="1346"/>
                  </a:lnTo>
                  <a:lnTo>
                    <a:pt x="240" y="1420"/>
                  </a:lnTo>
                  <a:lnTo>
                    <a:pt x="351" y="1457"/>
                  </a:lnTo>
                  <a:lnTo>
                    <a:pt x="480" y="1494"/>
                  </a:lnTo>
                  <a:lnTo>
                    <a:pt x="627" y="1494"/>
                  </a:lnTo>
                  <a:lnTo>
                    <a:pt x="775" y="1475"/>
                  </a:lnTo>
                  <a:lnTo>
                    <a:pt x="904" y="1438"/>
                  </a:lnTo>
                  <a:lnTo>
                    <a:pt x="1014" y="1383"/>
                  </a:lnTo>
                  <a:lnTo>
                    <a:pt x="1107" y="1309"/>
                  </a:lnTo>
                  <a:lnTo>
                    <a:pt x="1162" y="1199"/>
                  </a:lnTo>
                  <a:lnTo>
                    <a:pt x="1217" y="1088"/>
                  </a:lnTo>
                  <a:lnTo>
                    <a:pt x="1217" y="977"/>
                  </a:lnTo>
                  <a:lnTo>
                    <a:pt x="1217" y="830"/>
                  </a:lnTo>
                  <a:lnTo>
                    <a:pt x="1180" y="738"/>
                  </a:lnTo>
                  <a:lnTo>
                    <a:pt x="1125" y="646"/>
                  </a:lnTo>
                  <a:lnTo>
                    <a:pt x="978" y="461"/>
                  </a:lnTo>
                  <a:lnTo>
                    <a:pt x="793" y="258"/>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0" name="Google Shape;5300;p21"/>
            <p:cNvSpPr/>
            <p:nvPr/>
          </p:nvSpPr>
          <p:spPr>
            <a:xfrm>
              <a:off x="6079950" y="1877725"/>
              <a:ext cx="33225" cy="30000"/>
            </a:xfrm>
            <a:custGeom>
              <a:avLst/>
              <a:gdLst/>
              <a:ahLst/>
              <a:cxnLst/>
              <a:rect l="l" t="t" r="r" b="b"/>
              <a:pathLst>
                <a:path w="1329" h="1200" extrusionOk="0">
                  <a:moveTo>
                    <a:pt x="480" y="1"/>
                  </a:moveTo>
                  <a:lnTo>
                    <a:pt x="351" y="38"/>
                  </a:lnTo>
                  <a:lnTo>
                    <a:pt x="240" y="74"/>
                  </a:lnTo>
                  <a:lnTo>
                    <a:pt x="148" y="148"/>
                  </a:lnTo>
                  <a:lnTo>
                    <a:pt x="74" y="259"/>
                  </a:lnTo>
                  <a:lnTo>
                    <a:pt x="19" y="369"/>
                  </a:lnTo>
                  <a:lnTo>
                    <a:pt x="1" y="480"/>
                  </a:lnTo>
                  <a:lnTo>
                    <a:pt x="19" y="628"/>
                  </a:lnTo>
                  <a:lnTo>
                    <a:pt x="38" y="720"/>
                  </a:lnTo>
                  <a:lnTo>
                    <a:pt x="93" y="812"/>
                  </a:lnTo>
                  <a:lnTo>
                    <a:pt x="167" y="904"/>
                  </a:lnTo>
                  <a:lnTo>
                    <a:pt x="240" y="996"/>
                  </a:lnTo>
                  <a:lnTo>
                    <a:pt x="333" y="1088"/>
                  </a:lnTo>
                  <a:lnTo>
                    <a:pt x="425" y="1144"/>
                  </a:lnTo>
                  <a:lnTo>
                    <a:pt x="517" y="1181"/>
                  </a:lnTo>
                  <a:lnTo>
                    <a:pt x="591" y="1199"/>
                  </a:lnTo>
                  <a:lnTo>
                    <a:pt x="683" y="1199"/>
                  </a:lnTo>
                  <a:lnTo>
                    <a:pt x="775" y="1162"/>
                  </a:lnTo>
                  <a:lnTo>
                    <a:pt x="867" y="1107"/>
                  </a:lnTo>
                  <a:lnTo>
                    <a:pt x="959" y="1052"/>
                  </a:lnTo>
                  <a:lnTo>
                    <a:pt x="1144" y="886"/>
                  </a:lnTo>
                  <a:lnTo>
                    <a:pt x="1328" y="738"/>
                  </a:lnTo>
                  <a:lnTo>
                    <a:pt x="1328" y="480"/>
                  </a:lnTo>
                  <a:lnTo>
                    <a:pt x="1162" y="351"/>
                  </a:lnTo>
                  <a:lnTo>
                    <a:pt x="978" y="203"/>
                  </a:lnTo>
                  <a:lnTo>
                    <a:pt x="812" y="74"/>
                  </a:lnTo>
                  <a:lnTo>
                    <a:pt x="720" y="38"/>
                  </a:lnTo>
                  <a:lnTo>
                    <a:pt x="628" y="19"/>
                  </a:lnTo>
                  <a:lnTo>
                    <a:pt x="4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1" name="Google Shape;5301;p21"/>
            <p:cNvSpPr/>
            <p:nvPr/>
          </p:nvSpPr>
          <p:spPr>
            <a:xfrm>
              <a:off x="4594750" y="549250"/>
              <a:ext cx="28150" cy="30925"/>
            </a:xfrm>
            <a:custGeom>
              <a:avLst/>
              <a:gdLst/>
              <a:ahLst/>
              <a:cxnLst/>
              <a:rect l="l" t="t" r="r" b="b"/>
              <a:pathLst>
                <a:path w="1126" h="1237" extrusionOk="0">
                  <a:moveTo>
                    <a:pt x="646" y="1"/>
                  </a:moveTo>
                  <a:lnTo>
                    <a:pt x="388" y="19"/>
                  </a:lnTo>
                  <a:lnTo>
                    <a:pt x="259" y="185"/>
                  </a:lnTo>
                  <a:lnTo>
                    <a:pt x="130" y="351"/>
                  </a:lnTo>
                  <a:lnTo>
                    <a:pt x="75" y="443"/>
                  </a:lnTo>
                  <a:lnTo>
                    <a:pt x="38" y="535"/>
                  </a:lnTo>
                  <a:lnTo>
                    <a:pt x="1" y="609"/>
                  </a:lnTo>
                  <a:lnTo>
                    <a:pt x="1" y="683"/>
                  </a:lnTo>
                  <a:lnTo>
                    <a:pt x="38" y="775"/>
                  </a:lnTo>
                  <a:lnTo>
                    <a:pt x="75" y="849"/>
                  </a:lnTo>
                  <a:lnTo>
                    <a:pt x="130" y="941"/>
                  </a:lnTo>
                  <a:lnTo>
                    <a:pt x="204" y="1015"/>
                  </a:lnTo>
                  <a:lnTo>
                    <a:pt x="296" y="1089"/>
                  </a:lnTo>
                  <a:lnTo>
                    <a:pt x="370" y="1162"/>
                  </a:lnTo>
                  <a:lnTo>
                    <a:pt x="462" y="1199"/>
                  </a:lnTo>
                  <a:lnTo>
                    <a:pt x="554" y="1236"/>
                  </a:lnTo>
                  <a:lnTo>
                    <a:pt x="683" y="1236"/>
                  </a:lnTo>
                  <a:lnTo>
                    <a:pt x="812" y="1218"/>
                  </a:lnTo>
                  <a:lnTo>
                    <a:pt x="904" y="1181"/>
                  </a:lnTo>
                  <a:lnTo>
                    <a:pt x="997" y="1107"/>
                  </a:lnTo>
                  <a:lnTo>
                    <a:pt x="1052" y="1015"/>
                  </a:lnTo>
                  <a:lnTo>
                    <a:pt x="1107" y="904"/>
                  </a:lnTo>
                  <a:lnTo>
                    <a:pt x="1126" y="775"/>
                  </a:lnTo>
                  <a:lnTo>
                    <a:pt x="1107" y="646"/>
                  </a:lnTo>
                  <a:lnTo>
                    <a:pt x="1070" y="554"/>
                  </a:lnTo>
                  <a:lnTo>
                    <a:pt x="1033" y="480"/>
                  </a:lnTo>
                  <a:lnTo>
                    <a:pt x="923" y="314"/>
                  </a:lnTo>
                  <a:lnTo>
                    <a:pt x="775" y="167"/>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2" name="Google Shape;5302;p21"/>
            <p:cNvSpPr/>
            <p:nvPr/>
          </p:nvSpPr>
          <p:spPr>
            <a:xfrm>
              <a:off x="5312925" y="1579025"/>
              <a:ext cx="29075" cy="31375"/>
            </a:xfrm>
            <a:custGeom>
              <a:avLst/>
              <a:gdLst/>
              <a:ahLst/>
              <a:cxnLst/>
              <a:rect l="l" t="t" r="r" b="b"/>
              <a:pathLst>
                <a:path w="1163" h="1255" extrusionOk="0">
                  <a:moveTo>
                    <a:pt x="720" y="1"/>
                  </a:moveTo>
                  <a:lnTo>
                    <a:pt x="591" y="19"/>
                  </a:lnTo>
                  <a:lnTo>
                    <a:pt x="498" y="56"/>
                  </a:lnTo>
                  <a:lnTo>
                    <a:pt x="406" y="93"/>
                  </a:lnTo>
                  <a:lnTo>
                    <a:pt x="332" y="148"/>
                  </a:lnTo>
                  <a:lnTo>
                    <a:pt x="240" y="222"/>
                  </a:lnTo>
                  <a:lnTo>
                    <a:pt x="167" y="314"/>
                  </a:lnTo>
                  <a:lnTo>
                    <a:pt x="111" y="388"/>
                  </a:lnTo>
                  <a:lnTo>
                    <a:pt x="56" y="480"/>
                  </a:lnTo>
                  <a:lnTo>
                    <a:pt x="19" y="572"/>
                  </a:lnTo>
                  <a:lnTo>
                    <a:pt x="1" y="701"/>
                  </a:lnTo>
                  <a:lnTo>
                    <a:pt x="19" y="812"/>
                  </a:lnTo>
                  <a:lnTo>
                    <a:pt x="74" y="923"/>
                  </a:lnTo>
                  <a:lnTo>
                    <a:pt x="148" y="1015"/>
                  </a:lnTo>
                  <a:lnTo>
                    <a:pt x="259" y="1089"/>
                  </a:lnTo>
                  <a:lnTo>
                    <a:pt x="388" y="1162"/>
                  </a:lnTo>
                  <a:lnTo>
                    <a:pt x="535" y="1218"/>
                  </a:lnTo>
                  <a:lnTo>
                    <a:pt x="720" y="1254"/>
                  </a:lnTo>
                  <a:lnTo>
                    <a:pt x="849" y="1107"/>
                  </a:lnTo>
                  <a:lnTo>
                    <a:pt x="978" y="941"/>
                  </a:lnTo>
                  <a:lnTo>
                    <a:pt x="1088" y="775"/>
                  </a:lnTo>
                  <a:lnTo>
                    <a:pt x="1125" y="683"/>
                  </a:lnTo>
                  <a:lnTo>
                    <a:pt x="1162" y="609"/>
                  </a:lnTo>
                  <a:lnTo>
                    <a:pt x="1162" y="462"/>
                  </a:lnTo>
                  <a:lnTo>
                    <a:pt x="1144" y="351"/>
                  </a:lnTo>
                  <a:lnTo>
                    <a:pt x="1107" y="240"/>
                  </a:lnTo>
                  <a:lnTo>
                    <a:pt x="1033" y="148"/>
                  </a:lnTo>
                  <a:lnTo>
                    <a:pt x="941" y="74"/>
                  </a:lnTo>
                  <a:lnTo>
                    <a:pt x="849"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3" name="Google Shape;5303;p21"/>
            <p:cNvSpPr/>
            <p:nvPr/>
          </p:nvSpPr>
          <p:spPr>
            <a:xfrm>
              <a:off x="4645475" y="723950"/>
              <a:ext cx="31350" cy="27700"/>
            </a:xfrm>
            <a:custGeom>
              <a:avLst/>
              <a:gdLst/>
              <a:ahLst/>
              <a:cxnLst/>
              <a:rect l="l" t="t" r="r" b="b"/>
              <a:pathLst>
                <a:path w="1254" h="1108" extrusionOk="0">
                  <a:moveTo>
                    <a:pt x="590" y="1"/>
                  </a:moveTo>
                  <a:lnTo>
                    <a:pt x="498" y="19"/>
                  </a:lnTo>
                  <a:lnTo>
                    <a:pt x="406" y="56"/>
                  </a:lnTo>
                  <a:lnTo>
                    <a:pt x="332" y="111"/>
                  </a:lnTo>
                  <a:lnTo>
                    <a:pt x="240" y="185"/>
                  </a:lnTo>
                  <a:lnTo>
                    <a:pt x="166" y="277"/>
                  </a:lnTo>
                  <a:lnTo>
                    <a:pt x="92" y="351"/>
                  </a:lnTo>
                  <a:lnTo>
                    <a:pt x="55" y="443"/>
                  </a:lnTo>
                  <a:lnTo>
                    <a:pt x="19" y="536"/>
                  </a:lnTo>
                  <a:lnTo>
                    <a:pt x="0" y="665"/>
                  </a:lnTo>
                  <a:lnTo>
                    <a:pt x="19" y="775"/>
                  </a:lnTo>
                  <a:lnTo>
                    <a:pt x="74" y="886"/>
                  </a:lnTo>
                  <a:lnTo>
                    <a:pt x="129" y="978"/>
                  </a:lnTo>
                  <a:lnTo>
                    <a:pt x="221" y="1033"/>
                  </a:lnTo>
                  <a:lnTo>
                    <a:pt x="332" y="1089"/>
                  </a:lnTo>
                  <a:lnTo>
                    <a:pt x="461" y="1107"/>
                  </a:lnTo>
                  <a:lnTo>
                    <a:pt x="590" y="1089"/>
                  </a:lnTo>
                  <a:lnTo>
                    <a:pt x="682" y="1070"/>
                  </a:lnTo>
                  <a:lnTo>
                    <a:pt x="775" y="1033"/>
                  </a:lnTo>
                  <a:lnTo>
                    <a:pt x="922" y="923"/>
                  </a:lnTo>
                  <a:lnTo>
                    <a:pt x="1088" y="794"/>
                  </a:lnTo>
                  <a:lnTo>
                    <a:pt x="1254" y="665"/>
                  </a:lnTo>
                  <a:lnTo>
                    <a:pt x="1235" y="388"/>
                  </a:lnTo>
                  <a:lnTo>
                    <a:pt x="1070" y="259"/>
                  </a:lnTo>
                  <a:lnTo>
                    <a:pt x="904" y="130"/>
                  </a:lnTo>
                  <a:lnTo>
                    <a:pt x="830" y="75"/>
                  </a:lnTo>
                  <a:lnTo>
                    <a:pt x="738" y="19"/>
                  </a:lnTo>
                  <a:lnTo>
                    <a:pt x="6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4" name="Google Shape;5304;p21"/>
            <p:cNvSpPr/>
            <p:nvPr/>
          </p:nvSpPr>
          <p:spPr>
            <a:xfrm>
              <a:off x="5840725" y="1833025"/>
              <a:ext cx="28600" cy="31350"/>
            </a:xfrm>
            <a:custGeom>
              <a:avLst/>
              <a:gdLst/>
              <a:ahLst/>
              <a:cxnLst/>
              <a:rect l="l" t="t" r="r" b="b"/>
              <a:pathLst>
                <a:path w="1144" h="1254" extrusionOk="0">
                  <a:moveTo>
                    <a:pt x="516" y="0"/>
                  </a:moveTo>
                  <a:lnTo>
                    <a:pt x="387" y="166"/>
                  </a:lnTo>
                  <a:lnTo>
                    <a:pt x="240" y="314"/>
                  </a:lnTo>
                  <a:lnTo>
                    <a:pt x="111" y="461"/>
                  </a:lnTo>
                  <a:lnTo>
                    <a:pt x="56" y="535"/>
                  </a:lnTo>
                  <a:lnTo>
                    <a:pt x="37" y="627"/>
                  </a:lnTo>
                  <a:lnTo>
                    <a:pt x="0" y="756"/>
                  </a:lnTo>
                  <a:lnTo>
                    <a:pt x="19" y="885"/>
                  </a:lnTo>
                  <a:lnTo>
                    <a:pt x="56" y="996"/>
                  </a:lnTo>
                  <a:lnTo>
                    <a:pt x="111" y="1088"/>
                  </a:lnTo>
                  <a:lnTo>
                    <a:pt x="185" y="1180"/>
                  </a:lnTo>
                  <a:lnTo>
                    <a:pt x="295" y="1235"/>
                  </a:lnTo>
                  <a:lnTo>
                    <a:pt x="406" y="1254"/>
                  </a:lnTo>
                  <a:lnTo>
                    <a:pt x="535" y="1254"/>
                  </a:lnTo>
                  <a:lnTo>
                    <a:pt x="627" y="1235"/>
                  </a:lnTo>
                  <a:lnTo>
                    <a:pt x="719" y="1199"/>
                  </a:lnTo>
                  <a:lnTo>
                    <a:pt x="830" y="1143"/>
                  </a:lnTo>
                  <a:lnTo>
                    <a:pt x="922" y="1070"/>
                  </a:lnTo>
                  <a:lnTo>
                    <a:pt x="996" y="996"/>
                  </a:lnTo>
                  <a:lnTo>
                    <a:pt x="1070" y="922"/>
                  </a:lnTo>
                  <a:lnTo>
                    <a:pt x="1107" y="848"/>
                  </a:lnTo>
                  <a:lnTo>
                    <a:pt x="1143" y="756"/>
                  </a:lnTo>
                  <a:lnTo>
                    <a:pt x="1143" y="682"/>
                  </a:lnTo>
                  <a:lnTo>
                    <a:pt x="1125" y="590"/>
                  </a:lnTo>
                  <a:lnTo>
                    <a:pt x="1070" y="498"/>
                  </a:lnTo>
                  <a:lnTo>
                    <a:pt x="1033" y="406"/>
                  </a:lnTo>
                  <a:lnTo>
                    <a:pt x="904" y="221"/>
                  </a:lnTo>
                  <a:lnTo>
                    <a:pt x="793" y="37"/>
                  </a:lnTo>
                  <a:lnTo>
                    <a:pt x="5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5" name="Google Shape;5305;p21"/>
            <p:cNvSpPr/>
            <p:nvPr/>
          </p:nvSpPr>
          <p:spPr>
            <a:xfrm>
              <a:off x="5920475" y="1849600"/>
              <a:ext cx="29975" cy="32775"/>
            </a:xfrm>
            <a:custGeom>
              <a:avLst/>
              <a:gdLst/>
              <a:ahLst/>
              <a:cxnLst/>
              <a:rect l="l" t="t" r="r" b="b"/>
              <a:pathLst>
                <a:path w="1199" h="1311" extrusionOk="0">
                  <a:moveTo>
                    <a:pt x="590" y="1"/>
                  </a:moveTo>
                  <a:lnTo>
                    <a:pt x="443" y="19"/>
                  </a:lnTo>
                  <a:lnTo>
                    <a:pt x="332" y="56"/>
                  </a:lnTo>
                  <a:lnTo>
                    <a:pt x="221" y="93"/>
                  </a:lnTo>
                  <a:lnTo>
                    <a:pt x="129" y="167"/>
                  </a:lnTo>
                  <a:lnTo>
                    <a:pt x="55" y="259"/>
                  </a:lnTo>
                  <a:lnTo>
                    <a:pt x="18" y="370"/>
                  </a:lnTo>
                  <a:lnTo>
                    <a:pt x="0" y="480"/>
                  </a:lnTo>
                  <a:lnTo>
                    <a:pt x="18" y="609"/>
                  </a:lnTo>
                  <a:lnTo>
                    <a:pt x="37" y="702"/>
                  </a:lnTo>
                  <a:lnTo>
                    <a:pt x="92" y="794"/>
                  </a:lnTo>
                  <a:lnTo>
                    <a:pt x="203" y="960"/>
                  </a:lnTo>
                  <a:lnTo>
                    <a:pt x="350" y="1144"/>
                  </a:lnTo>
                  <a:lnTo>
                    <a:pt x="479" y="1310"/>
                  </a:lnTo>
                  <a:lnTo>
                    <a:pt x="756" y="1310"/>
                  </a:lnTo>
                  <a:lnTo>
                    <a:pt x="885" y="1126"/>
                  </a:lnTo>
                  <a:lnTo>
                    <a:pt x="1014" y="960"/>
                  </a:lnTo>
                  <a:lnTo>
                    <a:pt x="1125" y="775"/>
                  </a:lnTo>
                  <a:lnTo>
                    <a:pt x="1162" y="683"/>
                  </a:lnTo>
                  <a:lnTo>
                    <a:pt x="1180" y="591"/>
                  </a:lnTo>
                  <a:lnTo>
                    <a:pt x="1199" y="462"/>
                  </a:lnTo>
                  <a:lnTo>
                    <a:pt x="1162" y="333"/>
                  </a:lnTo>
                  <a:lnTo>
                    <a:pt x="1125" y="241"/>
                  </a:lnTo>
                  <a:lnTo>
                    <a:pt x="1051" y="148"/>
                  </a:lnTo>
                  <a:lnTo>
                    <a:pt x="959" y="93"/>
                  </a:lnTo>
                  <a:lnTo>
                    <a:pt x="848" y="38"/>
                  </a:lnTo>
                  <a:lnTo>
                    <a:pt x="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6" name="Google Shape;5306;p21"/>
            <p:cNvSpPr/>
            <p:nvPr/>
          </p:nvSpPr>
          <p:spPr>
            <a:xfrm>
              <a:off x="6157400" y="1889725"/>
              <a:ext cx="29975" cy="32750"/>
            </a:xfrm>
            <a:custGeom>
              <a:avLst/>
              <a:gdLst/>
              <a:ahLst/>
              <a:cxnLst/>
              <a:rect l="l" t="t" r="r" b="b"/>
              <a:pathLst>
                <a:path w="1199" h="1310" extrusionOk="0">
                  <a:moveTo>
                    <a:pt x="719" y="0"/>
                  </a:moveTo>
                  <a:lnTo>
                    <a:pt x="461" y="18"/>
                  </a:lnTo>
                  <a:lnTo>
                    <a:pt x="332" y="184"/>
                  </a:lnTo>
                  <a:lnTo>
                    <a:pt x="185" y="350"/>
                  </a:lnTo>
                  <a:lnTo>
                    <a:pt x="74" y="535"/>
                  </a:lnTo>
                  <a:lnTo>
                    <a:pt x="37" y="627"/>
                  </a:lnTo>
                  <a:lnTo>
                    <a:pt x="19" y="719"/>
                  </a:lnTo>
                  <a:lnTo>
                    <a:pt x="0" y="848"/>
                  </a:lnTo>
                  <a:lnTo>
                    <a:pt x="19" y="959"/>
                  </a:lnTo>
                  <a:lnTo>
                    <a:pt x="74" y="1069"/>
                  </a:lnTo>
                  <a:lnTo>
                    <a:pt x="148" y="1162"/>
                  </a:lnTo>
                  <a:lnTo>
                    <a:pt x="221" y="1217"/>
                  </a:lnTo>
                  <a:lnTo>
                    <a:pt x="332" y="1272"/>
                  </a:lnTo>
                  <a:lnTo>
                    <a:pt x="461" y="1309"/>
                  </a:lnTo>
                  <a:lnTo>
                    <a:pt x="738" y="1309"/>
                  </a:lnTo>
                  <a:lnTo>
                    <a:pt x="867" y="1272"/>
                  </a:lnTo>
                  <a:lnTo>
                    <a:pt x="977" y="1217"/>
                  </a:lnTo>
                  <a:lnTo>
                    <a:pt x="1051" y="1143"/>
                  </a:lnTo>
                  <a:lnTo>
                    <a:pt x="1125" y="1069"/>
                  </a:lnTo>
                  <a:lnTo>
                    <a:pt x="1180" y="959"/>
                  </a:lnTo>
                  <a:lnTo>
                    <a:pt x="1199" y="848"/>
                  </a:lnTo>
                  <a:lnTo>
                    <a:pt x="1180" y="719"/>
                  </a:lnTo>
                  <a:lnTo>
                    <a:pt x="1162" y="608"/>
                  </a:lnTo>
                  <a:lnTo>
                    <a:pt x="1125" y="535"/>
                  </a:lnTo>
                  <a:lnTo>
                    <a:pt x="996" y="350"/>
                  </a:lnTo>
                  <a:lnTo>
                    <a:pt x="867" y="184"/>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7" name="Google Shape;5307;p21"/>
            <p:cNvSpPr/>
            <p:nvPr/>
          </p:nvSpPr>
          <p:spPr>
            <a:xfrm>
              <a:off x="6238525" y="1907700"/>
              <a:ext cx="28150" cy="31350"/>
            </a:xfrm>
            <a:custGeom>
              <a:avLst/>
              <a:gdLst/>
              <a:ahLst/>
              <a:cxnLst/>
              <a:rect l="l" t="t" r="r" b="b"/>
              <a:pathLst>
                <a:path w="1126" h="1254" extrusionOk="0">
                  <a:moveTo>
                    <a:pt x="590" y="0"/>
                  </a:moveTo>
                  <a:lnTo>
                    <a:pt x="517" y="19"/>
                  </a:lnTo>
                  <a:lnTo>
                    <a:pt x="406" y="55"/>
                  </a:lnTo>
                  <a:lnTo>
                    <a:pt x="314" y="111"/>
                  </a:lnTo>
                  <a:lnTo>
                    <a:pt x="222" y="185"/>
                  </a:lnTo>
                  <a:lnTo>
                    <a:pt x="148" y="258"/>
                  </a:lnTo>
                  <a:lnTo>
                    <a:pt x="74" y="332"/>
                  </a:lnTo>
                  <a:lnTo>
                    <a:pt x="19" y="424"/>
                  </a:lnTo>
                  <a:lnTo>
                    <a:pt x="0" y="498"/>
                  </a:lnTo>
                  <a:lnTo>
                    <a:pt x="0" y="572"/>
                  </a:lnTo>
                  <a:lnTo>
                    <a:pt x="19" y="664"/>
                  </a:lnTo>
                  <a:lnTo>
                    <a:pt x="56" y="756"/>
                  </a:lnTo>
                  <a:lnTo>
                    <a:pt x="111" y="848"/>
                  </a:lnTo>
                  <a:lnTo>
                    <a:pt x="240" y="1033"/>
                  </a:lnTo>
                  <a:lnTo>
                    <a:pt x="351" y="1235"/>
                  </a:lnTo>
                  <a:lnTo>
                    <a:pt x="627" y="1254"/>
                  </a:lnTo>
                  <a:lnTo>
                    <a:pt x="756" y="1106"/>
                  </a:lnTo>
                  <a:lnTo>
                    <a:pt x="904" y="959"/>
                  </a:lnTo>
                  <a:lnTo>
                    <a:pt x="1033" y="793"/>
                  </a:lnTo>
                  <a:lnTo>
                    <a:pt x="1088" y="719"/>
                  </a:lnTo>
                  <a:lnTo>
                    <a:pt x="1107" y="627"/>
                  </a:lnTo>
                  <a:lnTo>
                    <a:pt x="1125" y="498"/>
                  </a:lnTo>
                  <a:lnTo>
                    <a:pt x="1125" y="369"/>
                  </a:lnTo>
                  <a:lnTo>
                    <a:pt x="1088" y="258"/>
                  </a:lnTo>
                  <a:lnTo>
                    <a:pt x="1033" y="166"/>
                  </a:lnTo>
                  <a:lnTo>
                    <a:pt x="959" y="92"/>
                  </a:lnTo>
                  <a:lnTo>
                    <a:pt x="848" y="37"/>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8" name="Google Shape;5308;p21"/>
            <p:cNvSpPr/>
            <p:nvPr/>
          </p:nvSpPr>
          <p:spPr>
            <a:xfrm>
              <a:off x="4553725" y="294350"/>
              <a:ext cx="30000" cy="32750"/>
            </a:xfrm>
            <a:custGeom>
              <a:avLst/>
              <a:gdLst/>
              <a:ahLst/>
              <a:cxnLst/>
              <a:rect l="l" t="t" r="r" b="b"/>
              <a:pathLst>
                <a:path w="1200" h="1310" extrusionOk="0">
                  <a:moveTo>
                    <a:pt x="702" y="0"/>
                  </a:moveTo>
                  <a:lnTo>
                    <a:pt x="425" y="19"/>
                  </a:lnTo>
                  <a:lnTo>
                    <a:pt x="296" y="203"/>
                  </a:lnTo>
                  <a:lnTo>
                    <a:pt x="167" y="369"/>
                  </a:lnTo>
                  <a:lnTo>
                    <a:pt x="56" y="554"/>
                  </a:lnTo>
                  <a:lnTo>
                    <a:pt x="19" y="646"/>
                  </a:lnTo>
                  <a:lnTo>
                    <a:pt x="1" y="738"/>
                  </a:lnTo>
                  <a:lnTo>
                    <a:pt x="1" y="867"/>
                  </a:lnTo>
                  <a:lnTo>
                    <a:pt x="19" y="996"/>
                  </a:lnTo>
                  <a:lnTo>
                    <a:pt x="75" y="1088"/>
                  </a:lnTo>
                  <a:lnTo>
                    <a:pt x="148" y="1181"/>
                  </a:lnTo>
                  <a:lnTo>
                    <a:pt x="241" y="1236"/>
                  </a:lnTo>
                  <a:lnTo>
                    <a:pt x="351" y="1291"/>
                  </a:lnTo>
                  <a:lnTo>
                    <a:pt x="480" y="1310"/>
                  </a:lnTo>
                  <a:lnTo>
                    <a:pt x="757" y="1310"/>
                  </a:lnTo>
                  <a:lnTo>
                    <a:pt x="886" y="1273"/>
                  </a:lnTo>
                  <a:lnTo>
                    <a:pt x="978" y="1217"/>
                  </a:lnTo>
                  <a:lnTo>
                    <a:pt x="1070" y="1144"/>
                  </a:lnTo>
                  <a:lnTo>
                    <a:pt x="1126" y="1051"/>
                  </a:lnTo>
                  <a:lnTo>
                    <a:pt x="1181" y="941"/>
                  </a:lnTo>
                  <a:lnTo>
                    <a:pt x="1199" y="830"/>
                  </a:lnTo>
                  <a:lnTo>
                    <a:pt x="1181" y="701"/>
                  </a:lnTo>
                  <a:lnTo>
                    <a:pt x="1144" y="609"/>
                  </a:lnTo>
                  <a:lnTo>
                    <a:pt x="1107" y="517"/>
                  </a:lnTo>
                  <a:lnTo>
                    <a:pt x="978" y="351"/>
                  </a:lnTo>
                  <a:lnTo>
                    <a:pt x="831" y="185"/>
                  </a:lnTo>
                  <a:lnTo>
                    <a:pt x="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9" name="Google Shape;5309;p21"/>
            <p:cNvSpPr/>
            <p:nvPr/>
          </p:nvSpPr>
          <p:spPr>
            <a:xfrm>
              <a:off x="5168650" y="1471175"/>
              <a:ext cx="26750" cy="29975"/>
            </a:xfrm>
            <a:custGeom>
              <a:avLst/>
              <a:gdLst/>
              <a:ahLst/>
              <a:cxnLst/>
              <a:rect l="l" t="t" r="r" b="b"/>
              <a:pathLst>
                <a:path w="1070" h="1199" extrusionOk="0">
                  <a:moveTo>
                    <a:pt x="425" y="0"/>
                  </a:moveTo>
                  <a:lnTo>
                    <a:pt x="295" y="166"/>
                  </a:lnTo>
                  <a:lnTo>
                    <a:pt x="148" y="332"/>
                  </a:lnTo>
                  <a:lnTo>
                    <a:pt x="93" y="406"/>
                  </a:lnTo>
                  <a:lnTo>
                    <a:pt x="37" y="498"/>
                  </a:lnTo>
                  <a:lnTo>
                    <a:pt x="0" y="572"/>
                  </a:lnTo>
                  <a:lnTo>
                    <a:pt x="0" y="645"/>
                  </a:lnTo>
                  <a:lnTo>
                    <a:pt x="19" y="738"/>
                  </a:lnTo>
                  <a:lnTo>
                    <a:pt x="56" y="830"/>
                  </a:lnTo>
                  <a:lnTo>
                    <a:pt x="129" y="922"/>
                  </a:lnTo>
                  <a:lnTo>
                    <a:pt x="185" y="996"/>
                  </a:lnTo>
                  <a:lnTo>
                    <a:pt x="277" y="1088"/>
                  </a:lnTo>
                  <a:lnTo>
                    <a:pt x="351" y="1143"/>
                  </a:lnTo>
                  <a:lnTo>
                    <a:pt x="443" y="1180"/>
                  </a:lnTo>
                  <a:lnTo>
                    <a:pt x="517" y="1199"/>
                  </a:lnTo>
                  <a:lnTo>
                    <a:pt x="590" y="1199"/>
                  </a:lnTo>
                  <a:lnTo>
                    <a:pt x="683" y="1162"/>
                  </a:lnTo>
                  <a:lnTo>
                    <a:pt x="756" y="1106"/>
                  </a:lnTo>
                  <a:lnTo>
                    <a:pt x="849" y="1033"/>
                  </a:lnTo>
                  <a:lnTo>
                    <a:pt x="922" y="941"/>
                  </a:lnTo>
                  <a:lnTo>
                    <a:pt x="996" y="867"/>
                  </a:lnTo>
                  <a:lnTo>
                    <a:pt x="1051" y="775"/>
                  </a:lnTo>
                  <a:lnTo>
                    <a:pt x="1070" y="682"/>
                  </a:lnTo>
                  <a:lnTo>
                    <a:pt x="1070" y="609"/>
                  </a:lnTo>
                  <a:lnTo>
                    <a:pt x="1051" y="535"/>
                  </a:lnTo>
                  <a:lnTo>
                    <a:pt x="996" y="443"/>
                  </a:lnTo>
                  <a:lnTo>
                    <a:pt x="941" y="369"/>
                  </a:lnTo>
                  <a:lnTo>
                    <a:pt x="812" y="185"/>
                  </a:lnTo>
                  <a:lnTo>
                    <a:pt x="701" y="19"/>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0" name="Google Shape;5310;p21"/>
            <p:cNvSpPr/>
            <p:nvPr/>
          </p:nvSpPr>
          <p:spPr>
            <a:xfrm>
              <a:off x="4892075" y="1178000"/>
              <a:ext cx="26750" cy="29975"/>
            </a:xfrm>
            <a:custGeom>
              <a:avLst/>
              <a:gdLst/>
              <a:ahLst/>
              <a:cxnLst/>
              <a:rect l="l" t="t" r="r" b="b"/>
              <a:pathLst>
                <a:path w="1070" h="1199" extrusionOk="0">
                  <a:moveTo>
                    <a:pt x="517" y="0"/>
                  </a:moveTo>
                  <a:lnTo>
                    <a:pt x="443" y="19"/>
                  </a:lnTo>
                  <a:lnTo>
                    <a:pt x="351" y="56"/>
                  </a:lnTo>
                  <a:lnTo>
                    <a:pt x="277" y="111"/>
                  </a:lnTo>
                  <a:lnTo>
                    <a:pt x="185" y="185"/>
                  </a:lnTo>
                  <a:lnTo>
                    <a:pt x="111" y="277"/>
                  </a:lnTo>
                  <a:lnTo>
                    <a:pt x="56" y="369"/>
                  </a:lnTo>
                  <a:lnTo>
                    <a:pt x="19" y="461"/>
                  </a:lnTo>
                  <a:lnTo>
                    <a:pt x="1" y="535"/>
                  </a:lnTo>
                  <a:lnTo>
                    <a:pt x="1" y="627"/>
                  </a:lnTo>
                  <a:lnTo>
                    <a:pt x="19" y="701"/>
                  </a:lnTo>
                  <a:lnTo>
                    <a:pt x="74" y="775"/>
                  </a:lnTo>
                  <a:lnTo>
                    <a:pt x="130" y="867"/>
                  </a:lnTo>
                  <a:lnTo>
                    <a:pt x="277" y="1033"/>
                  </a:lnTo>
                  <a:lnTo>
                    <a:pt x="406" y="1199"/>
                  </a:lnTo>
                  <a:lnTo>
                    <a:pt x="664" y="1181"/>
                  </a:lnTo>
                  <a:lnTo>
                    <a:pt x="793" y="1015"/>
                  </a:lnTo>
                  <a:lnTo>
                    <a:pt x="922" y="849"/>
                  </a:lnTo>
                  <a:lnTo>
                    <a:pt x="996" y="756"/>
                  </a:lnTo>
                  <a:lnTo>
                    <a:pt x="1033" y="683"/>
                  </a:lnTo>
                  <a:lnTo>
                    <a:pt x="1052" y="590"/>
                  </a:lnTo>
                  <a:lnTo>
                    <a:pt x="1070" y="517"/>
                  </a:lnTo>
                  <a:lnTo>
                    <a:pt x="1033" y="443"/>
                  </a:lnTo>
                  <a:lnTo>
                    <a:pt x="996" y="351"/>
                  </a:lnTo>
                  <a:lnTo>
                    <a:pt x="922" y="259"/>
                  </a:lnTo>
                  <a:lnTo>
                    <a:pt x="849" y="185"/>
                  </a:lnTo>
                  <a:lnTo>
                    <a:pt x="757" y="111"/>
                  </a:lnTo>
                  <a:lnTo>
                    <a:pt x="683" y="56"/>
                  </a:lnTo>
                  <a:lnTo>
                    <a:pt x="591"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1" name="Google Shape;5311;p21"/>
            <p:cNvSpPr/>
            <p:nvPr/>
          </p:nvSpPr>
          <p:spPr>
            <a:xfrm>
              <a:off x="4825250" y="1086275"/>
              <a:ext cx="30900" cy="26750"/>
            </a:xfrm>
            <a:custGeom>
              <a:avLst/>
              <a:gdLst/>
              <a:ahLst/>
              <a:cxnLst/>
              <a:rect l="l" t="t" r="r" b="b"/>
              <a:pathLst>
                <a:path w="1236" h="1070" extrusionOk="0">
                  <a:moveTo>
                    <a:pt x="572" y="0"/>
                  </a:moveTo>
                  <a:lnTo>
                    <a:pt x="498" y="37"/>
                  </a:lnTo>
                  <a:lnTo>
                    <a:pt x="424" y="74"/>
                  </a:lnTo>
                  <a:lnTo>
                    <a:pt x="350" y="148"/>
                  </a:lnTo>
                  <a:lnTo>
                    <a:pt x="277" y="222"/>
                  </a:lnTo>
                  <a:lnTo>
                    <a:pt x="148" y="387"/>
                  </a:lnTo>
                  <a:lnTo>
                    <a:pt x="0" y="535"/>
                  </a:lnTo>
                  <a:lnTo>
                    <a:pt x="148" y="701"/>
                  </a:lnTo>
                  <a:lnTo>
                    <a:pt x="277" y="867"/>
                  </a:lnTo>
                  <a:lnTo>
                    <a:pt x="350" y="941"/>
                  </a:lnTo>
                  <a:lnTo>
                    <a:pt x="424" y="1014"/>
                  </a:lnTo>
                  <a:lnTo>
                    <a:pt x="498" y="1051"/>
                  </a:lnTo>
                  <a:lnTo>
                    <a:pt x="572" y="1070"/>
                  </a:lnTo>
                  <a:lnTo>
                    <a:pt x="664" y="1070"/>
                  </a:lnTo>
                  <a:lnTo>
                    <a:pt x="738" y="1051"/>
                  </a:lnTo>
                  <a:lnTo>
                    <a:pt x="811" y="996"/>
                  </a:lnTo>
                  <a:lnTo>
                    <a:pt x="903" y="941"/>
                  </a:lnTo>
                  <a:lnTo>
                    <a:pt x="1069" y="812"/>
                  </a:lnTo>
                  <a:lnTo>
                    <a:pt x="1235" y="682"/>
                  </a:lnTo>
                  <a:lnTo>
                    <a:pt x="1235" y="406"/>
                  </a:lnTo>
                  <a:lnTo>
                    <a:pt x="1069" y="277"/>
                  </a:lnTo>
                  <a:lnTo>
                    <a:pt x="903" y="148"/>
                  </a:lnTo>
                  <a:lnTo>
                    <a:pt x="811" y="92"/>
                  </a:lnTo>
                  <a:lnTo>
                    <a:pt x="738" y="37"/>
                  </a:lnTo>
                  <a:lnTo>
                    <a:pt x="664" y="19"/>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2" name="Google Shape;5312;p21"/>
            <p:cNvSpPr/>
            <p:nvPr/>
          </p:nvSpPr>
          <p:spPr>
            <a:xfrm>
              <a:off x="6318725" y="1919675"/>
              <a:ext cx="26750" cy="29525"/>
            </a:xfrm>
            <a:custGeom>
              <a:avLst/>
              <a:gdLst/>
              <a:ahLst/>
              <a:cxnLst/>
              <a:rect l="l" t="t" r="r" b="b"/>
              <a:pathLst>
                <a:path w="1070" h="1181" extrusionOk="0">
                  <a:moveTo>
                    <a:pt x="443" y="1"/>
                  </a:moveTo>
                  <a:lnTo>
                    <a:pt x="314" y="148"/>
                  </a:lnTo>
                  <a:lnTo>
                    <a:pt x="167" y="314"/>
                  </a:lnTo>
                  <a:lnTo>
                    <a:pt x="111" y="406"/>
                  </a:lnTo>
                  <a:lnTo>
                    <a:pt x="56" y="480"/>
                  </a:lnTo>
                  <a:lnTo>
                    <a:pt x="19" y="554"/>
                  </a:lnTo>
                  <a:lnTo>
                    <a:pt x="1" y="646"/>
                  </a:lnTo>
                  <a:lnTo>
                    <a:pt x="19" y="720"/>
                  </a:lnTo>
                  <a:lnTo>
                    <a:pt x="56" y="812"/>
                  </a:lnTo>
                  <a:lnTo>
                    <a:pt x="111" y="904"/>
                  </a:lnTo>
                  <a:lnTo>
                    <a:pt x="185" y="996"/>
                  </a:lnTo>
                  <a:lnTo>
                    <a:pt x="259" y="1070"/>
                  </a:lnTo>
                  <a:lnTo>
                    <a:pt x="332" y="1125"/>
                  </a:lnTo>
                  <a:lnTo>
                    <a:pt x="406" y="1162"/>
                  </a:lnTo>
                  <a:lnTo>
                    <a:pt x="480" y="1181"/>
                  </a:lnTo>
                  <a:lnTo>
                    <a:pt x="572" y="1162"/>
                  </a:lnTo>
                  <a:lnTo>
                    <a:pt x="664" y="1125"/>
                  </a:lnTo>
                  <a:lnTo>
                    <a:pt x="757" y="1070"/>
                  </a:lnTo>
                  <a:lnTo>
                    <a:pt x="830" y="996"/>
                  </a:lnTo>
                  <a:lnTo>
                    <a:pt x="922" y="922"/>
                  </a:lnTo>
                  <a:lnTo>
                    <a:pt x="978" y="849"/>
                  </a:lnTo>
                  <a:lnTo>
                    <a:pt x="1033" y="775"/>
                  </a:lnTo>
                  <a:lnTo>
                    <a:pt x="1070" y="683"/>
                  </a:lnTo>
                  <a:lnTo>
                    <a:pt x="1070" y="609"/>
                  </a:lnTo>
                  <a:lnTo>
                    <a:pt x="1033" y="535"/>
                  </a:lnTo>
                  <a:lnTo>
                    <a:pt x="996" y="443"/>
                  </a:lnTo>
                  <a:lnTo>
                    <a:pt x="941" y="369"/>
                  </a:lnTo>
                  <a:lnTo>
                    <a:pt x="812" y="185"/>
                  </a:lnTo>
                  <a:lnTo>
                    <a:pt x="7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3" name="Google Shape;5313;p21"/>
            <p:cNvSpPr/>
            <p:nvPr/>
          </p:nvSpPr>
          <p:spPr>
            <a:xfrm>
              <a:off x="5762825" y="1825175"/>
              <a:ext cx="25825" cy="33675"/>
            </a:xfrm>
            <a:custGeom>
              <a:avLst/>
              <a:gdLst/>
              <a:ahLst/>
              <a:cxnLst/>
              <a:rect l="l" t="t" r="r" b="b"/>
              <a:pathLst>
                <a:path w="1033" h="1347" extrusionOk="0">
                  <a:moveTo>
                    <a:pt x="516" y="1"/>
                  </a:moveTo>
                  <a:lnTo>
                    <a:pt x="369" y="148"/>
                  </a:lnTo>
                  <a:lnTo>
                    <a:pt x="203" y="296"/>
                  </a:lnTo>
                  <a:lnTo>
                    <a:pt x="129" y="369"/>
                  </a:lnTo>
                  <a:lnTo>
                    <a:pt x="55" y="443"/>
                  </a:lnTo>
                  <a:lnTo>
                    <a:pt x="19" y="517"/>
                  </a:lnTo>
                  <a:lnTo>
                    <a:pt x="0" y="591"/>
                  </a:lnTo>
                  <a:lnTo>
                    <a:pt x="0" y="664"/>
                  </a:lnTo>
                  <a:lnTo>
                    <a:pt x="37" y="738"/>
                  </a:lnTo>
                  <a:lnTo>
                    <a:pt x="92" y="812"/>
                  </a:lnTo>
                  <a:lnTo>
                    <a:pt x="166" y="904"/>
                  </a:lnTo>
                  <a:lnTo>
                    <a:pt x="351" y="1107"/>
                  </a:lnTo>
                  <a:lnTo>
                    <a:pt x="553" y="1347"/>
                  </a:lnTo>
                  <a:lnTo>
                    <a:pt x="738" y="1089"/>
                  </a:lnTo>
                  <a:lnTo>
                    <a:pt x="885" y="886"/>
                  </a:lnTo>
                  <a:lnTo>
                    <a:pt x="959" y="794"/>
                  </a:lnTo>
                  <a:lnTo>
                    <a:pt x="996" y="701"/>
                  </a:lnTo>
                  <a:lnTo>
                    <a:pt x="1033" y="628"/>
                  </a:lnTo>
                  <a:lnTo>
                    <a:pt x="1033" y="554"/>
                  </a:lnTo>
                  <a:lnTo>
                    <a:pt x="1014" y="480"/>
                  </a:lnTo>
                  <a:lnTo>
                    <a:pt x="977" y="406"/>
                  </a:lnTo>
                  <a:lnTo>
                    <a:pt x="904" y="333"/>
                  </a:lnTo>
                  <a:lnTo>
                    <a:pt x="830" y="259"/>
                  </a:lnTo>
                  <a:lnTo>
                    <a:pt x="664" y="130"/>
                  </a:lnTo>
                  <a:lnTo>
                    <a:pt x="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4" name="Google Shape;5314;p21"/>
            <p:cNvSpPr/>
            <p:nvPr/>
          </p:nvSpPr>
          <p:spPr>
            <a:xfrm>
              <a:off x="4957075" y="1272500"/>
              <a:ext cx="33675" cy="25825"/>
            </a:xfrm>
            <a:custGeom>
              <a:avLst/>
              <a:gdLst/>
              <a:ahLst/>
              <a:cxnLst/>
              <a:rect l="l" t="t" r="r" b="b"/>
              <a:pathLst>
                <a:path w="1347" h="1033" extrusionOk="0">
                  <a:moveTo>
                    <a:pt x="553" y="0"/>
                  </a:moveTo>
                  <a:lnTo>
                    <a:pt x="480" y="19"/>
                  </a:lnTo>
                  <a:lnTo>
                    <a:pt x="406" y="56"/>
                  </a:lnTo>
                  <a:lnTo>
                    <a:pt x="332" y="111"/>
                  </a:lnTo>
                  <a:lnTo>
                    <a:pt x="258" y="185"/>
                  </a:lnTo>
                  <a:lnTo>
                    <a:pt x="129" y="351"/>
                  </a:lnTo>
                  <a:lnTo>
                    <a:pt x="0" y="517"/>
                  </a:lnTo>
                  <a:lnTo>
                    <a:pt x="148" y="664"/>
                  </a:lnTo>
                  <a:lnTo>
                    <a:pt x="295" y="830"/>
                  </a:lnTo>
                  <a:lnTo>
                    <a:pt x="369" y="904"/>
                  </a:lnTo>
                  <a:lnTo>
                    <a:pt x="443" y="959"/>
                  </a:lnTo>
                  <a:lnTo>
                    <a:pt x="517" y="1014"/>
                  </a:lnTo>
                  <a:lnTo>
                    <a:pt x="590" y="1033"/>
                  </a:lnTo>
                  <a:lnTo>
                    <a:pt x="664" y="1033"/>
                  </a:lnTo>
                  <a:lnTo>
                    <a:pt x="738" y="996"/>
                  </a:lnTo>
                  <a:lnTo>
                    <a:pt x="812" y="941"/>
                  </a:lnTo>
                  <a:lnTo>
                    <a:pt x="904" y="867"/>
                  </a:lnTo>
                  <a:lnTo>
                    <a:pt x="1107" y="683"/>
                  </a:lnTo>
                  <a:lnTo>
                    <a:pt x="1346" y="480"/>
                  </a:lnTo>
                  <a:lnTo>
                    <a:pt x="1088" y="295"/>
                  </a:lnTo>
                  <a:lnTo>
                    <a:pt x="885" y="129"/>
                  </a:lnTo>
                  <a:lnTo>
                    <a:pt x="793" y="74"/>
                  </a:lnTo>
                  <a:lnTo>
                    <a:pt x="701"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5" name="Google Shape;5315;p21"/>
            <p:cNvSpPr/>
            <p:nvPr/>
          </p:nvSpPr>
          <p:spPr>
            <a:xfrm>
              <a:off x="4763000" y="992700"/>
              <a:ext cx="33675" cy="25825"/>
            </a:xfrm>
            <a:custGeom>
              <a:avLst/>
              <a:gdLst/>
              <a:ahLst/>
              <a:cxnLst/>
              <a:rect l="l" t="t" r="r" b="b"/>
              <a:pathLst>
                <a:path w="1347" h="1033" extrusionOk="0">
                  <a:moveTo>
                    <a:pt x="572" y="0"/>
                  </a:moveTo>
                  <a:lnTo>
                    <a:pt x="499" y="19"/>
                  </a:lnTo>
                  <a:lnTo>
                    <a:pt x="425" y="56"/>
                  </a:lnTo>
                  <a:lnTo>
                    <a:pt x="351" y="111"/>
                  </a:lnTo>
                  <a:lnTo>
                    <a:pt x="277" y="185"/>
                  </a:lnTo>
                  <a:lnTo>
                    <a:pt x="130" y="332"/>
                  </a:lnTo>
                  <a:lnTo>
                    <a:pt x="1" y="480"/>
                  </a:lnTo>
                  <a:lnTo>
                    <a:pt x="130" y="646"/>
                  </a:lnTo>
                  <a:lnTo>
                    <a:pt x="277" y="812"/>
                  </a:lnTo>
                  <a:lnTo>
                    <a:pt x="333" y="904"/>
                  </a:lnTo>
                  <a:lnTo>
                    <a:pt x="406" y="959"/>
                  </a:lnTo>
                  <a:lnTo>
                    <a:pt x="499" y="1014"/>
                  </a:lnTo>
                  <a:lnTo>
                    <a:pt x="572" y="1033"/>
                  </a:lnTo>
                  <a:lnTo>
                    <a:pt x="646" y="1033"/>
                  </a:lnTo>
                  <a:lnTo>
                    <a:pt x="720" y="1014"/>
                  </a:lnTo>
                  <a:lnTo>
                    <a:pt x="794" y="959"/>
                  </a:lnTo>
                  <a:lnTo>
                    <a:pt x="886" y="885"/>
                  </a:lnTo>
                  <a:lnTo>
                    <a:pt x="1089" y="719"/>
                  </a:lnTo>
                  <a:lnTo>
                    <a:pt x="1347" y="535"/>
                  </a:lnTo>
                  <a:lnTo>
                    <a:pt x="1107" y="332"/>
                  </a:lnTo>
                  <a:lnTo>
                    <a:pt x="904" y="166"/>
                  </a:lnTo>
                  <a:lnTo>
                    <a:pt x="812" y="93"/>
                  </a:lnTo>
                  <a:lnTo>
                    <a:pt x="720" y="37"/>
                  </a:lnTo>
                  <a:lnTo>
                    <a:pt x="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6" name="Google Shape;5316;p21"/>
            <p:cNvSpPr/>
            <p:nvPr/>
          </p:nvSpPr>
          <p:spPr>
            <a:xfrm>
              <a:off x="4544050" y="378250"/>
              <a:ext cx="26300" cy="33675"/>
            </a:xfrm>
            <a:custGeom>
              <a:avLst/>
              <a:gdLst/>
              <a:ahLst/>
              <a:cxnLst/>
              <a:rect l="l" t="t" r="r" b="b"/>
              <a:pathLst>
                <a:path w="1052" h="1347" extrusionOk="0">
                  <a:moveTo>
                    <a:pt x="517" y="0"/>
                  </a:moveTo>
                  <a:lnTo>
                    <a:pt x="370" y="148"/>
                  </a:lnTo>
                  <a:lnTo>
                    <a:pt x="204" y="295"/>
                  </a:lnTo>
                  <a:lnTo>
                    <a:pt x="130" y="369"/>
                  </a:lnTo>
                  <a:lnTo>
                    <a:pt x="74" y="443"/>
                  </a:lnTo>
                  <a:lnTo>
                    <a:pt x="19" y="516"/>
                  </a:lnTo>
                  <a:lnTo>
                    <a:pt x="1" y="609"/>
                  </a:lnTo>
                  <a:lnTo>
                    <a:pt x="1" y="664"/>
                  </a:lnTo>
                  <a:lnTo>
                    <a:pt x="38" y="738"/>
                  </a:lnTo>
                  <a:lnTo>
                    <a:pt x="93" y="811"/>
                  </a:lnTo>
                  <a:lnTo>
                    <a:pt x="167" y="904"/>
                  </a:lnTo>
                  <a:lnTo>
                    <a:pt x="351" y="1107"/>
                  </a:lnTo>
                  <a:lnTo>
                    <a:pt x="554" y="1346"/>
                  </a:lnTo>
                  <a:lnTo>
                    <a:pt x="738" y="1088"/>
                  </a:lnTo>
                  <a:lnTo>
                    <a:pt x="904" y="885"/>
                  </a:lnTo>
                  <a:lnTo>
                    <a:pt x="960" y="793"/>
                  </a:lnTo>
                  <a:lnTo>
                    <a:pt x="1015" y="701"/>
                  </a:lnTo>
                  <a:lnTo>
                    <a:pt x="1033" y="627"/>
                  </a:lnTo>
                  <a:lnTo>
                    <a:pt x="1052" y="553"/>
                  </a:lnTo>
                  <a:lnTo>
                    <a:pt x="1015" y="480"/>
                  </a:lnTo>
                  <a:lnTo>
                    <a:pt x="978" y="406"/>
                  </a:lnTo>
                  <a:lnTo>
                    <a:pt x="923" y="332"/>
                  </a:lnTo>
                  <a:lnTo>
                    <a:pt x="849" y="258"/>
                  </a:lnTo>
                  <a:lnTo>
                    <a:pt x="683" y="12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7" name="Google Shape;5317;p21"/>
            <p:cNvSpPr/>
            <p:nvPr/>
          </p:nvSpPr>
          <p:spPr>
            <a:xfrm>
              <a:off x="5459050" y="1688725"/>
              <a:ext cx="34125" cy="26300"/>
            </a:xfrm>
            <a:custGeom>
              <a:avLst/>
              <a:gdLst/>
              <a:ahLst/>
              <a:cxnLst/>
              <a:rect l="l" t="t" r="r" b="b"/>
              <a:pathLst>
                <a:path w="1365" h="1052" extrusionOk="0">
                  <a:moveTo>
                    <a:pt x="590" y="1"/>
                  </a:moveTo>
                  <a:lnTo>
                    <a:pt x="517" y="19"/>
                  </a:lnTo>
                  <a:lnTo>
                    <a:pt x="443" y="75"/>
                  </a:lnTo>
                  <a:lnTo>
                    <a:pt x="369" y="130"/>
                  </a:lnTo>
                  <a:lnTo>
                    <a:pt x="295" y="185"/>
                  </a:lnTo>
                  <a:lnTo>
                    <a:pt x="148" y="351"/>
                  </a:lnTo>
                  <a:lnTo>
                    <a:pt x="0" y="499"/>
                  </a:lnTo>
                  <a:lnTo>
                    <a:pt x="148" y="665"/>
                  </a:lnTo>
                  <a:lnTo>
                    <a:pt x="277" y="831"/>
                  </a:lnTo>
                  <a:lnTo>
                    <a:pt x="351" y="904"/>
                  </a:lnTo>
                  <a:lnTo>
                    <a:pt x="425" y="978"/>
                  </a:lnTo>
                  <a:lnTo>
                    <a:pt x="498" y="1015"/>
                  </a:lnTo>
                  <a:lnTo>
                    <a:pt x="572" y="1052"/>
                  </a:lnTo>
                  <a:lnTo>
                    <a:pt x="646" y="1052"/>
                  </a:lnTo>
                  <a:lnTo>
                    <a:pt x="720" y="1034"/>
                  </a:lnTo>
                  <a:lnTo>
                    <a:pt x="793" y="978"/>
                  </a:lnTo>
                  <a:lnTo>
                    <a:pt x="885" y="904"/>
                  </a:lnTo>
                  <a:lnTo>
                    <a:pt x="1107" y="739"/>
                  </a:lnTo>
                  <a:lnTo>
                    <a:pt x="1365" y="554"/>
                  </a:lnTo>
                  <a:lnTo>
                    <a:pt x="1107" y="351"/>
                  </a:lnTo>
                  <a:lnTo>
                    <a:pt x="904" y="167"/>
                  </a:lnTo>
                  <a:lnTo>
                    <a:pt x="830" y="112"/>
                  </a:lnTo>
                  <a:lnTo>
                    <a:pt x="738" y="56"/>
                  </a:lnTo>
                  <a:lnTo>
                    <a:pt x="664" y="19"/>
                  </a:lnTo>
                  <a:lnTo>
                    <a:pt x="5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8" name="Google Shape;5318;p21"/>
            <p:cNvSpPr/>
            <p:nvPr/>
          </p:nvSpPr>
          <p:spPr>
            <a:xfrm>
              <a:off x="4698475" y="899575"/>
              <a:ext cx="30900" cy="24000"/>
            </a:xfrm>
            <a:custGeom>
              <a:avLst/>
              <a:gdLst/>
              <a:ahLst/>
              <a:cxnLst/>
              <a:rect l="l" t="t" r="r" b="b"/>
              <a:pathLst>
                <a:path w="1236" h="960" extrusionOk="0">
                  <a:moveTo>
                    <a:pt x="480" y="1"/>
                  </a:moveTo>
                  <a:lnTo>
                    <a:pt x="406" y="38"/>
                  </a:lnTo>
                  <a:lnTo>
                    <a:pt x="277" y="148"/>
                  </a:lnTo>
                  <a:lnTo>
                    <a:pt x="130" y="296"/>
                  </a:lnTo>
                  <a:lnTo>
                    <a:pt x="1" y="425"/>
                  </a:lnTo>
                  <a:lnTo>
                    <a:pt x="111" y="572"/>
                  </a:lnTo>
                  <a:lnTo>
                    <a:pt x="240" y="738"/>
                  </a:lnTo>
                  <a:lnTo>
                    <a:pt x="369" y="886"/>
                  </a:lnTo>
                  <a:lnTo>
                    <a:pt x="425" y="923"/>
                  </a:lnTo>
                  <a:lnTo>
                    <a:pt x="498" y="960"/>
                  </a:lnTo>
                  <a:lnTo>
                    <a:pt x="572" y="960"/>
                  </a:lnTo>
                  <a:lnTo>
                    <a:pt x="627" y="941"/>
                  </a:lnTo>
                  <a:lnTo>
                    <a:pt x="793" y="831"/>
                  </a:lnTo>
                  <a:lnTo>
                    <a:pt x="996" y="683"/>
                  </a:lnTo>
                  <a:lnTo>
                    <a:pt x="1236" y="517"/>
                  </a:lnTo>
                  <a:lnTo>
                    <a:pt x="1015" y="333"/>
                  </a:lnTo>
                  <a:lnTo>
                    <a:pt x="849" y="167"/>
                  </a:lnTo>
                  <a:lnTo>
                    <a:pt x="683" y="38"/>
                  </a:lnTo>
                  <a:lnTo>
                    <a:pt x="6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9" name="Google Shape;5319;p21"/>
            <p:cNvSpPr/>
            <p:nvPr/>
          </p:nvSpPr>
          <p:spPr>
            <a:xfrm>
              <a:off x="5684450" y="1813200"/>
              <a:ext cx="29525" cy="23075"/>
            </a:xfrm>
            <a:custGeom>
              <a:avLst/>
              <a:gdLst/>
              <a:ahLst/>
              <a:cxnLst/>
              <a:rect l="l" t="t" r="r" b="b"/>
              <a:pathLst>
                <a:path w="1181" h="923" extrusionOk="0">
                  <a:moveTo>
                    <a:pt x="443" y="0"/>
                  </a:moveTo>
                  <a:lnTo>
                    <a:pt x="369" y="19"/>
                  </a:lnTo>
                  <a:lnTo>
                    <a:pt x="296" y="56"/>
                  </a:lnTo>
                  <a:lnTo>
                    <a:pt x="148" y="166"/>
                  </a:lnTo>
                  <a:lnTo>
                    <a:pt x="74" y="240"/>
                  </a:lnTo>
                  <a:lnTo>
                    <a:pt x="38" y="314"/>
                  </a:lnTo>
                  <a:lnTo>
                    <a:pt x="1" y="369"/>
                  </a:lnTo>
                  <a:lnTo>
                    <a:pt x="1" y="424"/>
                  </a:lnTo>
                  <a:lnTo>
                    <a:pt x="19" y="498"/>
                  </a:lnTo>
                  <a:lnTo>
                    <a:pt x="56" y="590"/>
                  </a:lnTo>
                  <a:lnTo>
                    <a:pt x="167" y="738"/>
                  </a:lnTo>
                  <a:lnTo>
                    <a:pt x="222" y="812"/>
                  </a:lnTo>
                  <a:lnTo>
                    <a:pt x="296" y="867"/>
                  </a:lnTo>
                  <a:lnTo>
                    <a:pt x="369" y="904"/>
                  </a:lnTo>
                  <a:lnTo>
                    <a:pt x="443" y="922"/>
                  </a:lnTo>
                  <a:lnTo>
                    <a:pt x="517" y="922"/>
                  </a:lnTo>
                  <a:lnTo>
                    <a:pt x="572" y="885"/>
                  </a:lnTo>
                  <a:lnTo>
                    <a:pt x="738" y="793"/>
                  </a:lnTo>
                  <a:lnTo>
                    <a:pt x="941" y="627"/>
                  </a:lnTo>
                  <a:lnTo>
                    <a:pt x="1181" y="461"/>
                  </a:lnTo>
                  <a:lnTo>
                    <a:pt x="941" y="295"/>
                  </a:lnTo>
                  <a:lnTo>
                    <a:pt x="738"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0" name="Google Shape;5320;p21"/>
            <p:cNvSpPr/>
            <p:nvPr/>
          </p:nvSpPr>
          <p:spPr>
            <a:xfrm>
              <a:off x="5024825" y="1367900"/>
              <a:ext cx="30000" cy="23075"/>
            </a:xfrm>
            <a:custGeom>
              <a:avLst/>
              <a:gdLst/>
              <a:ahLst/>
              <a:cxnLst/>
              <a:rect l="l" t="t" r="r" b="b"/>
              <a:pathLst>
                <a:path w="1200" h="923" extrusionOk="0">
                  <a:moveTo>
                    <a:pt x="443" y="1"/>
                  </a:moveTo>
                  <a:lnTo>
                    <a:pt x="369" y="19"/>
                  </a:lnTo>
                  <a:lnTo>
                    <a:pt x="296" y="56"/>
                  </a:lnTo>
                  <a:lnTo>
                    <a:pt x="148" y="185"/>
                  </a:lnTo>
                  <a:lnTo>
                    <a:pt x="93" y="259"/>
                  </a:lnTo>
                  <a:lnTo>
                    <a:pt x="38" y="314"/>
                  </a:lnTo>
                  <a:lnTo>
                    <a:pt x="19" y="388"/>
                  </a:lnTo>
                  <a:lnTo>
                    <a:pt x="1" y="444"/>
                  </a:lnTo>
                  <a:lnTo>
                    <a:pt x="38" y="517"/>
                  </a:lnTo>
                  <a:lnTo>
                    <a:pt x="74" y="591"/>
                  </a:lnTo>
                  <a:lnTo>
                    <a:pt x="185" y="739"/>
                  </a:lnTo>
                  <a:lnTo>
                    <a:pt x="259" y="812"/>
                  </a:lnTo>
                  <a:lnTo>
                    <a:pt x="333" y="868"/>
                  </a:lnTo>
                  <a:lnTo>
                    <a:pt x="406" y="904"/>
                  </a:lnTo>
                  <a:lnTo>
                    <a:pt x="462" y="923"/>
                  </a:lnTo>
                  <a:lnTo>
                    <a:pt x="535" y="923"/>
                  </a:lnTo>
                  <a:lnTo>
                    <a:pt x="609" y="886"/>
                  </a:lnTo>
                  <a:lnTo>
                    <a:pt x="775" y="794"/>
                  </a:lnTo>
                  <a:lnTo>
                    <a:pt x="960" y="628"/>
                  </a:lnTo>
                  <a:lnTo>
                    <a:pt x="1199" y="444"/>
                  </a:lnTo>
                  <a:lnTo>
                    <a:pt x="960" y="278"/>
                  </a:lnTo>
                  <a:lnTo>
                    <a:pt x="757" y="130"/>
                  </a:lnTo>
                  <a:lnTo>
                    <a:pt x="591" y="38"/>
                  </a:lnTo>
                  <a:lnTo>
                    <a:pt x="517" y="19"/>
                  </a:lnTo>
                  <a:lnTo>
                    <a:pt x="4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1" name="Google Shape;5321;p21"/>
            <p:cNvSpPr/>
            <p:nvPr/>
          </p:nvSpPr>
          <p:spPr>
            <a:xfrm>
              <a:off x="5235950" y="1568425"/>
              <a:ext cx="28600" cy="21700"/>
            </a:xfrm>
            <a:custGeom>
              <a:avLst/>
              <a:gdLst/>
              <a:ahLst/>
              <a:cxnLst/>
              <a:rect l="l" t="t" r="r" b="b"/>
              <a:pathLst>
                <a:path w="1144" h="868" extrusionOk="0">
                  <a:moveTo>
                    <a:pt x="498" y="1"/>
                  </a:moveTo>
                  <a:lnTo>
                    <a:pt x="443" y="19"/>
                  </a:lnTo>
                  <a:lnTo>
                    <a:pt x="369" y="37"/>
                  </a:lnTo>
                  <a:lnTo>
                    <a:pt x="259" y="148"/>
                  </a:lnTo>
                  <a:lnTo>
                    <a:pt x="129" y="277"/>
                  </a:lnTo>
                  <a:lnTo>
                    <a:pt x="0" y="388"/>
                  </a:lnTo>
                  <a:lnTo>
                    <a:pt x="111" y="535"/>
                  </a:lnTo>
                  <a:lnTo>
                    <a:pt x="222" y="683"/>
                  </a:lnTo>
                  <a:lnTo>
                    <a:pt x="351" y="793"/>
                  </a:lnTo>
                  <a:lnTo>
                    <a:pt x="406" y="849"/>
                  </a:lnTo>
                  <a:lnTo>
                    <a:pt x="480" y="867"/>
                  </a:lnTo>
                  <a:lnTo>
                    <a:pt x="535" y="867"/>
                  </a:lnTo>
                  <a:lnTo>
                    <a:pt x="590" y="849"/>
                  </a:lnTo>
                  <a:lnTo>
                    <a:pt x="738" y="757"/>
                  </a:lnTo>
                  <a:lnTo>
                    <a:pt x="922" y="628"/>
                  </a:lnTo>
                  <a:lnTo>
                    <a:pt x="1144" y="462"/>
                  </a:lnTo>
                  <a:lnTo>
                    <a:pt x="941" y="296"/>
                  </a:lnTo>
                  <a:lnTo>
                    <a:pt x="775" y="130"/>
                  </a:lnTo>
                  <a:lnTo>
                    <a:pt x="627" y="37"/>
                  </a:lnTo>
                  <a:lnTo>
                    <a:pt x="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2" name="Google Shape;5322;p21"/>
            <p:cNvSpPr/>
            <p:nvPr/>
          </p:nvSpPr>
          <p:spPr>
            <a:xfrm>
              <a:off x="5382525" y="1677225"/>
              <a:ext cx="21225" cy="26750"/>
            </a:xfrm>
            <a:custGeom>
              <a:avLst/>
              <a:gdLst/>
              <a:ahLst/>
              <a:cxnLst/>
              <a:rect l="l" t="t" r="r" b="b"/>
              <a:pathLst>
                <a:path w="849" h="1070" extrusionOk="0">
                  <a:moveTo>
                    <a:pt x="369" y="0"/>
                  </a:moveTo>
                  <a:lnTo>
                    <a:pt x="314" y="37"/>
                  </a:lnTo>
                  <a:lnTo>
                    <a:pt x="185" y="129"/>
                  </a:lnTo>
                  <a:lnTo>
                    <a:pt x="56" y="258"/>
                  </a:lnTo>
                  <a:lnTo>
                    <a:pt x="19" y="332"/>
                  </a:lnTo>
                  <a:lnTo>
                    <a:pt x="1" y="387"/>
                  </a:lnTo>
                  <a:lnTo>
                    <a:pt x="19" y="461"/>
                  </a:lnTo>
                  <a:lnTo>
                    <a:pt x="38" y="516"/>
                  </a:lnTo>
                  <a:lnTo>
                    <a:pt x="130" y="682"/>
                  </a:lnTo>
                  <a:lnTo>
                    <a:pt x="259" y="848"/>
                  </a:lnTo>
                  <a:lnTo>
                    <a:pt x="406" y="1069"/>
                  </a:lnTo>
                  <a:lnTo>
                    <a:pt x="572" y="867"/>
                  </a:lnTo>
                  <a:lnTo>
                    <a:pt x="720" y="701"/>
                  </a:lnTo>
                  <a:lnTo>
                    <a:pt x="830" y="572"/>
                  </a:lnTo>
                  <a:lnTo>
                    <a:pt x="849" y="516"/>
                  </a:lnTo>
                  <a:lnTo>
                    <a:pt x="849" y="461"/>
                  </a:lnTo>
                  <a:lnTo>
                    <a:pt x="830" y="387"/>
                  </a:lnTo>
                  <a:lnTo>
                    <a:pt x="794" y="313"/>
                  </a:lnTo>
                  <a:lnTo>
                    <a:pt x="701" y="184"/>
                  </a:lnTo>
                  <a:lnTo>
                    <a:pt x="572" y="74"/>
                  </a:lnTo>
                  <a:lnTo>
                    <a:pt x="499" y="37"/>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3" name="Google Shape;5323;p21"/>
            <p:cNvSpPr/>
            <p:nvPr/>
          </p:nvSpPr>
          <p:spPr>
            <a:xfrm>
              <a:off x="4635325" y="801400"/>
              <a:ext cx="20300" cy="26300"/>
            </a:xfrm>
            <a:custGeom>
              <a:avLst/>
              <a:gdLst/>
              <a:ahLst/>
              <a:cxnLst/>
              <a:rect l="l" t="t" r="r" b="b"/>
              <a:pathLst>
                <a:path w="812" h="1052" extrusionOk="0">
                  <a:moveTo>
                    <a:pt x="388" y="0"/>
                  </a:moveTo>
                  <a:lnTo>
                    <a:pt x="240" y="203"/>
                  </a:lnTo>
                  <a:lnTo>
                    <a:pt x="111" y="388"/>
                  </a:lnTo>
                  <a:lnTo>
                    <a:pt x="19" y="535"/>
                  </a:lnTo>
                  <a:lnTo>
                    <a:pt x="0" y="590"/>
                  </a:lnTo>
                  <a:lnTo>
                    <a:pt x="0" y="646"/>
                  </a:lnTo>
                  <a:lnTo>
                    <a:pt x="19" y="720"/>
                  </a:lnTo>
                  <a:lnTo>
                    <a:pt x="56" y="775"/>
                  </a:lnTo>
                  <a:lnTo>
                    <a:pt x="166" y="904"/>
                  </a:lnTo>
                  <a:lnTo>
                    <a:pt x="296" y="1015"/>
                  </a:lnTo>
                  <a:lnTo>
                    <a:pt x="369" y="1033"/>
                  </a:lnTo>
                  <a:lnTo>
                    <a:pt x="425" y="1051"/>
                  </a:lnTo>
                  <a:lnTo>
                    <a:pt x="480" y="1033"/>
                  </a:lnTo>
                  <a:lnTo>
                    <a:pt x="554" y="996"/>
                  </a:lnTo>
                  <a:lnTo>
                    <a:pt x="664" y="885"/>
                  </a:lnTo>
                  <a:lnTo>
                    <a:pt x="775" y="756"/>
                  </a:lnTo>
                  <a:lnTo>
                    <a:pt x="812" y="683"/>
                  </a:lnTo>
                  <a:lnTo>
                    <a:pt x="812" y="627"/>
                  </a:lnTo>
                  <a:lnTo>
                    <a:pt x="812" y="554"/>
                  </a:lnTo>
                  <a:lnTo>
                    <a:pt x="793" y="498"/>
                  </a:lnTo>
                  <a:lnTo>
                    <a:pt x="683" y="369"/>
                  </a:lnTo>
                  <a:lnTo>
                    <a:pt x="554" y="203"/>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4" name="Google Shape;5324;p21"/>
            <p:cNvSpPr/>
            <p:nvPr/>
          </p:nvSpPr>
          <p:spPr>
            <a:xfrm>
              <a:off x="4532075" y="455675"/>
              <a:ext cx="21225" cy="26775"/>
            </a:xfrm>
            <a:custGeom>
              <a:avLst/>
              <a:gdLst/>
              <a:ahLst/>
              <a:cxnLst/>
              <a:rect l="l" t="t" r="r" b="b"/>
              <a:pathLst>
                <a:path w="849" h="1071" extrusionOk="0">
                  <a:moveTo>
                    <a:pt x="461" y="1"/>
                  </a:moveTo>
                  <a:lnTo>
                    <a:pt x="295" y="204"/>
                  </a:lnTo>
                  <a:lnTo>
                    <a:pt x="148" y="351"/>
                  </a:lnTo>
                  <a:lnTo>
                    <a:pt x="37" y="499"/>
                  </a:lnTo>
                  <a:lnTo>
                    <a:pt x="19" y="554"/>
                  </a:lnTo>
                  <a:lnTo>
                    <a:pt x="0" y="609"/>
                  </a:lnTo>
                  <a:lnTo>
                    <a:pt x="19" y="665"/>
                  </a:lnTo>
                  <a:lnTo>
                    <a:pt x="56" y="738"/>
                  </a:lnTo>
                  <a:lnTo>
                    <a:pt x="166" y="886"/>
                  </a:lnTo>
                  <a:lnTo>
                    <a:pt x="277" y="996"/>
                  </a:lnTo>
                  <a:lnTo>
                    <a:pt x="351" y="1052"/>
                  </a:lnTo>
                  <a:lnTo>
                    <a:pt x="424" y="1070"/>
                  </a:lnTo>
                  <a:lnTo>
                    <a:pt x="461" y="1070"/>
                  </a:lnTo>
                  <a:lnTo>
                    <a:pt x="535" y="1052"/>
                  </a:lnTo>
                  <a:lnTo>
                    <a:pt x="664" y="960"/>
                  </a:lnTo>
                  <a:lnTo>
                    <a:pt x="793" y="831"/>
                  </a:lnTo>
                  <a:lnTo>
                    <a:pt x="830" y="757"/>
                  </a:lnTo>
                  <a:lnTo>
                    <a:pt x="849" y="701"/>
                  </a:lnTo>
                  <a:lnTo>
                    <a:pt x="849" y="628"/>
                  </a:lnTo>
                  <a:lnTo>
                    <a:pt x="830" y="554"/>
                  </a:lnTo>
                  <a:lnTo>
                    <a:pt x="738" y="406"/>
                  </a:lnTo>
                  <a:lnTo>
                    <a:pt x="609" y="222"/>
                  </a:lnTo>
                  <a:lnTo>
                    <a:pt x="4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5" name="Google Shape;5325;p21"/>
            <p:cNvSpPr/>
            <p:nvPr/>
          </p:nvSpPr>
          <p:spPr>
            <a:xfrm>
              <a:off x="5604700" y="1800300"/>
              <a:ext cx="27225" cy="20300"/>
            </a:xfrm>
            <a:custGeom>
              <a:avLst/>
              <a:gdLst/>
              <a:ahLst/>
              <a:cxnLst/>
              <a:rect l="l" t="t" r="r" b="b"/>
              <a:pathLst>
                <a:path w="1089" h="812" extrusionOk="0">
                  <a:moveTo>
                    <a:pt x="462" y="0"/>
                  </a:moveTo>
                  <a:lnTo>
                    <a:pt x="407" y="18"/>
                  </a:lnTo>
                  <a:lnTo>
                    <a:pt x="351" y="37"/>
                  </a:lnTo>
                  <a:lnTo>
                    <a:pt x="222" y="148"/>
                  </a:lnTo>
                  <a:lnTo>
                    <a:pt x="112" y="277"/>
                  </a:lnTo>
                  <a:lnTo>
                    <a:pt x="1" y="387"/>
                  </a:lnTo>
                  <a:lnTo>
                    <a:pt x="112" y="516"/>
                  </a:lnTo>
                  <a:lnTo>
                    <a:pt x="222" y="645"/>
                  </a:lnTo>
                  <a:lnTo>
                    <a:pt x="314" y="756"/>
                  </a:lnTo>
                  <a:lnTo>
                    <a:pt x="370" y="793"/>
                  </a:lnTo>
                  <a:lnTo>
                    <a:pt x="443" y="811"/>
                  </a:lnTo>
                  <a:lnTo>
                    <a:pt x="499" y="811"/>
                  </a:lnTo>
                  <a:lnTo>
                    <a:pt x="554" y="793"/>
                  </a:lnTo>
                  <a:lnTo>
                    <a:pt x="702" y="701"/>
                  </a:lnTo>
                  <a:lnTo>
                    <a:pt x="867" y="572"/>
                  </a:lnTo>
                  <a:lnTo>
                    <a:pt x="1089" y="424"/>
                  </a:lnTo>
                  <a:lnTo>
                    <a:pt x="886" y="258"/>
                  </a:lnTo>
                  <a:lnTo>
                    <a:pt x="720"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6" name="Google Shape;5326;p21"/>
            <p:cNvSpPr/>
            <p:nvPr/>
          </p:nvSpPr>
          <p:spPr>
            <a:xfrm>
              <a:off x="4582325" y="635000"/>
              <a:ext cx="28600" cy="22150"/>
            </a:xfrm>
            <a:custGeom>
              <a:avLst/>
              <a:gdLst/>
              <a:ahLst/>
              <a:cxnLst/>
              <a:rect l="l" t="t" r="r" b="b"/>
              <a:pathLst>
                <a:path w="1144" h="886" extrusionOk="0">
                  <a:moveTo>
                    <a:pt x="480" y="0"/>
                  </a:moveTo>
                  <a:lnTo>
                    <a:pt x="406" y="19"/>
                  </a:lnTo>
                  <a:lnTo>
                    <a:pt x="350" y="56"/>
                  </a:lnTo>
                  <a:lnTo>
                    <a:pt x="240" y="166"/>
                  </a:lnTo>
                  <a:lnTo>
                    <a:pt x="129" y="314"/>
                  </a:lnTo>
                  <a:lnTo>
                    <a:pt x="0" y="443"/>
                  </a:lnTo>
                  <a:lnTo>
                    <a:pt x="129" y="572"/>
                  </a:lnTo>
                  <a:lnTo>
                    <a:pt x="258" y="701"/>
                  </a:lnTo>
                  <a:lnTo>
                    <a:pt x="387" y="812"/>
                  </a:lnTo>
                  <a:lnTo>
                    <a:pt x="443" y="867"/>
                  </a:lnTo>
                  <a:lnTo>
                    <a:pt x="516" y="885"/>
                  </a:lnTo>
                  <a:lnTo>
                    <a:pt x="572" y="885"/>
                  </a:lnTo>
                  <a:lnTo>
                    <a:pt x="627" y="848"/>
                  </a:lnTo>
                  <a:lnTo>
                    <a:pt x="775" y="738"/>
                  </a:lnTo>
                  <a:lnTo>
                    <a:pt x="940" y="590"/>
                  </a:lnTo>
                  <a:lnTo>
                    <a:pt x="1143" y="406"/>
                  </a:lnTo>
                  <a:lnTo>
                    <a:pt x="940" y="258"/>
                  </a:lnTo>
                  <a:lnTo>
                    <a:pt x="756" y="129"/>
                  </a:lnTo>
                  <a:lnTo>
                    <a:pt x="609" y="37"/>
                  </a:lnTo>
                  <a:lnTo>
                    <a:pt x="535" y="19"/>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7" name="Google Shape;5327;p21"/>
            <p:cNvSpPr/>
            <p:nvPr/>
          </p:nvSpPr>
          <p:spPr>
            <a:xfrm>
              <a:off x="5092125" y="1463800"/>
              <a:ext cx="19850" cy="25375"/>
            </a:xfrm>
            <a:custGeom>
              <a:avLst/>
              <a:gdLst/>
              <a:ahLst/>
              <a:cxnLst/>
              <a:rect l="l" t="t" r="r" b="b"/>
              <a:pathLst>
                <a:path w="794" h="1015" extrusionOk="0">
                  <a:moveTo>
                    <a:pt x="425" y="0"/>
                  </a:moveTo>
                  <a:lnTo>
                    <a:pt x="369" y="19"/>
                  </a:lnTo>
                  <a:lnTo>
                    <a:pt x="296" y="55"/>
                  </a:lnTo>
                  <a:lnTo>
                    <a:pt x="167" y="148"/>
                  </a:lnTo>
                  <a:lnTo>
                    <a:pt x="56" y="277"/>
                  </a:lnTo>
                  <a:lnTo>
                    <a:pt x="19" y="332"/>
                  </a:lnTo>
                  <a:lnTo>
                    <a:pt x="1" y="387"/>
                  </a:lnTo>
                  <a:lnTo>
                    <a:pt x="1" y="443"/>
                  </a:lnTo>
                  <a:lnTo>
                    <a:pt x="38" y="516"/>
                  </a:lnTo>
                  <a:lnTo>
                    <a:pt x="130" y="645"/>
                  </a:lnTo>
                  <a:lnTo>
                    <a:pt x="259" y="811"/>
                  </a:lnTo>
                  <a:lnTo>
                    <a:pt x="406" y="1014"/>
                  </a:lnTo>
                  <a:lnTo>
                    <a:pt x="554" y="811"/>
                  </a:lnTo>
                  <a:lnTo>
                    <a:pt x="683" y="645"/>
                  </a:lnTo>
                  <a:lnTo>
                    <a:pt x="775" y="498"/>
                  </a:lnTo>
                  <a:lnTo>
                    <a:pt x="794" y="443"/>
                  </a:lnTo>
                  <a:lnTo>
                    <a:pt x="794" y="369"/>
                  </a:lnTo>
                  <a:lnTo>
                    <a:pt x="794" y="314"/>
                  </a:lnTo>
                  <a:lnTo>
                    <a:pt x="757" y="258"/>
                  </a:lnTo>
                  <a:lnTo>
                    <a:pt x="646" y="129"/>
                  </a:lnTo>
                  <a:lnTo>
                    <a:pt x="535" y="37"/>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8" name="Google Shape;5328;p21"/>
            <p:cNvSpPr/>
            <p:nvPr/>
          </p:nvSpPr>
          <p:spPr>
            <a:xfrm>
              <a:off x="4885625" y="1258200"/>
              <a:ext cx="16625" cy="21700"/>
            </a:xfrm>
            <a:custGeom>
              <a:avLst/>
              <a:gdLst/>
              <a:ahLst/>
              <a:cxnLst/>
              <a:rect l="l" t="t" r="r" b="b"/>
              <a:pathLst>
                <a:path w="665" h="868" extrusionOk="0">
                  <a:moveTo>
                    <a:pt x="295" y="1"/>
                  </a:moveTo>
                  <a:lnTo>
                    <a:pt x="185" y="185"/>
                  </a:lnTo>
                  <a:lnTo>
                    <a:pt x="74" y="314"/>
                  </a:lnTo>
                  <a:lnTo>
                    <a:pt x="0" y="443"/>
                  </a:lnTo>
                  <a:lnTo>
                    <a:pt x="0" y="499"/>
                  </a:lnTo>
                  <a:lnTo>
                    <a:pt x="0" y="535"/>
                  </a:lnTo>
                  <a:lnTo>
                    <a:pt x="19" y="591"/>
                  </a:lnTo>
                  <a:lnTo>
                    <a:pt x="37" y="628"/>
                  </a:lnTo>
                  <a:lnTo>
                    <a:pt x="129" y="720"/>
                  </a:lnTo>
                  <a:lnTo>
                    <a:pt x="351" y="867"/>
                  </a:lnTo>
                  <a:lnTo>
                    <a:pt x="554" y="683"/>
                  </a:lnTo>
                  <a:lnTo>
                    <a:pt x="627" y="591"/>
                  </a:lnTo>
                  <a:lnTo>
                    <a:pt x="646" y="535"/>
                  </a:lnTo>
                  <a:lnTo>
                    <a:pt x="664" y="480"/>
                  </a:lnTo>
                  <a:lnTo>
                    <a:pt x="646" y="443"/>
                  </a:lnTo>
                  <a:lnTo>
                    <a:pt x="627" y="388"/>
                  </a:lnTo>
                  <a:lnTo>
                    <a:pt x="554" y="277"/>
                  </a:lnTo>
                  <a:lnTo>
                    <a:pt x="424" y="148"/>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9" name="Google Shape;5329;p21"/>
            <p:cNvSpPr/>
            <p:nvPr/>
          </p:nvSpPr>
          <p:spPr>
            <a:xfrm>
              <a:off x="4754250" y="1072900"/>
              <a:ext cx="16150" cy="20775"/>
            </a:xfrm>
            <a:custGeom>
              <a:avLst/>
              <a:gdLst/>
              <a:ahLst/>
              <a:cxnLst/>
              <a:rect l="l" t="t" r="r" b="b"/>
              <a:pathLst>
                <a:path w="646" h="831" extrusionOk="0">
                  <a:moveTo>
                    <a:pt x="332" y="1"/>
                  </a:moveTo>
                  <a:lnTo>
                    <a:pt x="203" y="167"/>
                  </a:lnTo>
                  <a:lnTo>
                    <a:pt x="111" y="314"/>
                  </a:lnTo>
                  <a:lnTo>
                    <a:pt x="37" y="425"/>
                  </a:lnTo>
                  <a:lnTo>
                    <a:pt x="19" y="480"/>
                  </a:lnTo>
                  <a:lnTo>
                    <a:pt x="1" y="517"/>
                  </a:lnTo>
                  <a:lnTo>
                    <a:pt x="19" y="572"/>
                  </a:lnTo>
                  <a:lnTo>
                    <a:pt x="37" y="627"/>
                  </a:lnTo>
                  <a:lnTo>
                    <a:pt x="130" y="720"/>
                  </a:lnTo>
                  <a:lnTo>
                    <a:pt x="222" y="812"/>
                  </a:lnTo>
                  <a:lnTo>
                    <a:pt x="259" y="830"/>
                  </a:lnTo>
                  <a:lnTo>
                    <a:pt x="296" y="830"/>
                  </a:lnTo>
                  <a:lnTo>
                    <a:pt x="406" y="793"/>
                  </a:lnTo>
                  <a:lnTo>
                    <a:pt x="517" y="701"/>
                  </a:lnTo>
                  <a:lnTo>
                    <a:pt x="609" y="609"/>
                  </a:lnTo>
                  <a:lnTo>
                    <a:pt x="646" y="572"/>
                  </a:lnTo>
                  <a:lnTo>
                    <a:pt x="646" y="517"/>
                  </a:lnTo>
                  <a:lnTo>
                    <a:pt x="646" y="462"/>
                  </a:lnTo>
                  <a:lnTo>
                    <a:pt x="627" y="425"/>
                  </a:lnTo>
                  <a:lnTo>
                    <a:pt x="554" y="314"/>
                  </a:lnTo>
                  <a:lnTo>
                    <a:pt x="443" y="167"/>
                  </a:lnTo>
                  <a:lnTo>
                    <a:pt x="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0" name="Google Shape;5330;p21"/>
            <p:cNvSpPr/>
            <p:nvPr/>
          </p:nvSpPr>
          <p:spPr>
            <a:xfrm>
              <a:off x="5530950" y="1788300"/>
              <a:ext cx="20325" cy="15700"/>
            </a:xfrm>
            <a:custGeom>
              <a:avLst/>
              <a:gdLst/>
              <a:ahLst/>
              <a:cxnLst/>
              <a:rect l="l" t="t" r="r" b="b"/>
              <a:pathLst>
                <a:path w="813" h="628" extrusionOk="0">
                  <a:moveTo>
                    <a:pt x="240" y="1"/>
                  </a:moveTo>
                  <a:lnTo>
                    <a:pt x="185" y="38"/>
                  </a:lnTo>
                  <a:lnTo>
                    <a:pt x="93" y="130"/>
                  </a:lnTo>
                  <a:lnTo>
                    <a:pt x="19" y="222"/>
                  </a:lnTo>
                  <a:lnTo>
                    <a:pt x="1" y="277"/>
                  </a:lnTo>
                  <a:lnTo>
                    <a:pt x="1" y="314"/>
                  </a:lnTo>
                  <a:lnTo>
                    <a:pt x="38" y="406"/>
                  </a:lnTo>
                  <a:lnTo>
                    <a:pt x="130" y="517"/>
                  </a:lnTo>
                  <a:lnTo>
                    <a:pt x="222" y="591"/>
                  </a:lnTo>
                  <a:lnTo>
                    <a:pt x="277" y="628"/>
                  </a:lnTo>
                  <a:lnTo>
                    <a:pt x="370" y="628"/>
                  </a:lnTo>
                  <a:lnTo>
                    <a:pt x="425" y="609"/>
                  </a:lnTo>
                  <a:lnTo>
                    <a:pt x="536" y="535"/>
                  </a:lnTo>
                  <a:lnTo>
                    <a:pt x="665" y="406"/>
                  </a:lnTo>
                  <a:lnTo>
                    <a:pt x="812" y="277"/>
                  </a:lnTo>
                  <a:lnTo>
                    <a:pt x="646" y="167"/>
                  </a:lnTo>
                  <a:lnTo>
                    <a:pt x="499" y="74"/>
                  </a:lnTo>
                  <a:lnTo>
                    <a:pt x="388" y="19"/>
                  </a:lnTo>
                  <a:lnTo>
                    <a:pt x="3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1" name="Google Shape;5331;p21"/>
            <p:cNvSpPr/>
            <p:nvPr/>
          </p:nvSpPr>
          <p:spPr>
            <a:xfrm>
              <a:off x="4483200" y="289750"/>
              <a:ext cx="16175" cy="20750"/>
            </a:xfrm>
            <a:custGeom>
              <a:avLst/>
              <a:gdLst/>
              <a:ahLst/>
              <a:cxnLst/>
              <a:rect l="l" t="t" r="r" b="b"/>
              <a:pathLst>
                <a:path w="647" h="830" extrusionOk="0">
                  <a:moveTo>
                    <a:pt x="370" y="0"/>
                  </a:moveTo>
                  <a:lnTo>
                    <a:pt x="259" y="37"/>
                  </a:lnTo>
                  <a:lnTo>
                    <a:pt x="148" y="111"/>
                  </a:lnTo>
                  <a:lnTo>
                    <a:pt x="56" y="203"/>
                  </a:lnTo>
                  <a:lnTo>
                    <a:pt x="19" y="258"/>
                  </a:lnTo>
                  <a:lnTo>
                    <a:pt x="1" y="295"/>
                  </a:lnTo>
                  <a:lnTo>
                    <a:pt x="1" y="350"/>
                  </a:lnTo>
                  <a:lnTo>
                    <a:pt x="19" y="406"/>
                  </a:lnTo>
                  <a:lnTo>
                    <a:pt x="93" y="516"/>
                  </a:lnTo>
                  <a:lnTo>
                    <a:pt x="185" y="664"/>
                  </a:lnTo>
                  <a:lnTo>
                    <a:pt x="296" y="830"/>
                  </a:lnTo>
                  <a:lnTo>
                    <a:pt x="425" y="664"/>
                  </a:lnTo>
                  <a:lnTo>
                    <a:pt x="536" y="535"/>
                  </a:lnTo>
                  <a:lnTo>
                    <a:pt x="628" y="424"/>
                  </a:lnTo>
                  <a:lnTo>
                    <a:pt x="646" y="387"/>
                  </a:lnTo>
                  <a:lnTo>
                    <a:pt x="646" y="332"/>
                  </a:lnTo>
                  <a:lnTo>
                    <a:pt x="646" y="277"/>
                  </a:lnTo>
                  <a:lnTo>
                    <a:pt x="628" y="240"/>
                  </a:lnTo>
                  <a:lnTo>
                    <a:pt x="554" y="129"/>
                  </a:lnTo>
                  <a:lnTo>
                    <a:pt x="462" y="37"/>
                  </a:lnTo>
                  <a:lnTo>
                    <a:pt x="407" y="19"/>
                  </a:lnTo>
                  <a:lnTo>
                    <a:pt x="3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2" name="Google Shape;5332;p21"/>
            <p:cNvSpPr/>
            <p:nvPr/>
          </p:nvSpPr>
          <p:spPr>
            <a:xfrm>
              <a:off x="4819250" y="1167400"/>
              <a:ext cx="17525" cy="22150"/>
            </a:xfrm>
            <a:custGeom>
              <a:avLst/>
              <a:gdLst/>
              <a:ahLst/>
              <a:cxnLst/>
              <a:rect l="l" t="t" r="r" b="b"/>
              <a:pathLst>
                <a:path w="701" h="886" extrusionOk="0">
                  <a:moveTo>
                    <a:pt x="388" y="0"/>
                  </a:moveTo>
                  <a:lnTo>
                    <a:pt x="166" y="185"/>
                  </a:lnTo>
                  <a:lnTo>
                    <a:pt x="56" y="295"/>
                  </a:lnTo>
                  <a:lnTo>
                    <a:pt x="37" y="332"/>
                  </a:lnTo>
                  <a:lnTo>
                    <a:pt x="0" y="388"/>
                  </a:lnTo>
                  <a:lnTo>
                    <a:pt x="0" y="443"/>
                  </a:lnTo>
                  <a:lnTo>
                    <a:pt x="19" y="480"/>
                  </a:lnTo>
                  <a:lnTo>
                    <a:pt x="93" y="590"/>
                  </a:lnTo>
                  <a:lnTo>
                    <a:pt x="203" y="738"/>
                  </a:lnTo>
                  <a:lnTo>
                    <a:pt x="332" y="885"/>
                  </a:lnTo>
                  <a:lnTo>
                    <a:pt x="461" y="738"/>
                  </a:lnTo>
                  <a:lnTo>
                    <a:pt x="590" y="627"/>
                  </a:lnTo>
                  <a:lnTo>
                    <a:pt x="683" y="517"/>
                  </a:lnTo>
                  <a:lnTo>
                    <a:pt x="701" y="480"/>
                  </a:lnTo>
                  <a:lnTo>
                    <a:pt x="701" y="443"/>
                  </a:lnTo>
                  <a:lnTo>
                    <a:pt x="683" y="369"/>
                  </a:lnTo>
                  <a:lnTo>
                    <a:pt x="664" y="314"/>
                  </a:lnTo>
                  <a:lnTo>
                    <a:pt x="572" y="222"/>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3" name="Google Shape;5333;p21"/>
            <p:cNvSpPr/>
            <p:nvPr/>
          </p:nvSpPr>
          <p:spPr>
            <a:xfrm>
              <a:off x="6150025" y="1979600"/>
              <a:ext cx="19375" cy="15700"/>
            </a:xfrm>
            <a:custGeom>
              <a:avLst/>
              <a:gdLst/>
              <a:ahLst/>
              <a:cxnLst/>
              <a:rect l="l" t="t" r="r" b="b"/>
              <a:pathLst>
                <a:path w="775" h="628" extrusionOk="0">
                  <a:moveTo>
                    <a:pt x="314" y="0"/>
                  </a:moveTo>
                  <a:lnTo>
                    <a:pt x="277" y="19"/>
                  </a:lnTo>
                  <a:lnTo>
                    <a:pt x="185" y="93"/>
                  </a:lnTo>
                  <a:lnTo>
                    <a:pt x="0" y="259"/>
                  </a:lnTo>
                  <a:lnTo>
                    <a:pt x="148" y="480"/>
                  </a:lnTo>
                  <a:lnTo>
                    <a:pt x="221" y="572"/>
                  </a:lnTo>
                  <a:lnTo>
                    <a:pt x="277" y="590"/>
                  </a:lnTo>
                  <a:lnTo>
                    <a:pt x="314" y="627"/>
                  </a:lnTo>
                  <a:lnTo>
                    <a:pt x="351" y="627"/>
                  </a:lnTo>
                  <a:lnTo>
                    <a:pt x="406" y="609"/>
                  </a:lnTo>
                  <a:lnTo>
                    <a:pt x="498" y="554"/>
                  </a:lnTo>
                  <a:lnTo>
                    <a:pt x="627" y="461"/>
                  </a:lnTo>
                  <a:lnTo>
                    <a:pt x="775" y="351"/>
                  </a:lnTo>
                  <a:lnTo>
                    <a:pt x="646" y="222"/>
                  </a:lnTo>
                  <a:lnTo>
                    <a:pt x="535" y="111"/>
                  </a:lnTo>
                  <a:lnTo>
                    <a:pt x="443" y="37"/>
                  </a:lnTo>
                  <a:lnTo>
                    <a:pt x="4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4" name="Google Shape;5334;p21"/>
            <p:cNvSpPr/>
            <p:nvPr/>
          </p:nvSpPr>
          <p:spPr>
            <a:xfrm>
              <a:off x="5993300" y="1947325"/>
              <a:ext cx="15700" cy="19850"/>
            </a:xfrm>
            <a:custGeom>
              <a:avLst/>
              <a:gdLst/>
              <a:ahLst/>
              <a:cxnLst/>
              <a:rect l="l" t="t" r="r" b="b"/>
              <a:pathLst>
                <a:path w="628" h="794" extrusionOk="0">
                  <a:moveTo>
                    <a:pt x="295" y="1"/>
                  </a:moveTo>
                  <a:lnTo>
                    <a:pt x="185" y="148"/>
                  </a:lnTo>
                  <a:lnTo>
                    <a:pt x="92" y="259"/>
                  </a:lnTo>
                  <a:lnTo>
                    <a:pt x="19" y="370"/>
                  </a:lnTo>
                  <a:lnTo>
                    <a:pt x="0" y="406"/>
                  </a:lnTo>
                  <a:lnTo>
                    <a:pt x="0" y="462"/>
                  </a:lnTo>
                  <a:lnTo>
                    <a:pt x="19" y="499"/>
                  </a:lnTo>
                  <a:lnTo>
                    <a:pt x="37" y="536"/>
                  </a:lnTo>
                  <a:lnTo>
                    <a:pt x="111" y="628"/>
                  </a:lnTo>
                  <a:lnTo>
                    <a:pt x="295" y="794"/>
                  </a:lnTo>
                  <a:lnTo>
                    <a:pt x="498" y="628"/>
                  </a:lnTo>
                  <a:lnTo>
                    <a:pt x="572" y="536"/>
                  </a:lnTo>
                  <a:lnTo>
                    <a:pt x="609" y="480"/>
                  </a:lnTo>
                  <a:lnTo>
                    <a:pt x="627" y="425"/>
                  </a:lnTo>
                  <a:lnTo>
                    <a:pt x="627" y="388"/>
                  </a:lnTo>
                  <a:lnTo>
                    <a:pt x="609" y="351"/>
                  </a:lnTo>
                  <a:lnTo>
                    <a:pt x="535" y="259"/>
                  </a:lnTo>
                  <a:lnTo>
                    <a:pt x="424" y="130"/>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5" name="Google Shape;5335;p21"/>
            <p:cNvSpPr/>
            <p:nvPr/>
          </p:nvSpPr>
          <p:spPr>
            <a:xfrm>
              <a:off x="6072575" y="1965300"/>
              <a:ext cx="19850" cy="15700"/>
            </a:xfrm>
            <a:custGeom>
              <a:avLst/>
              <a:gdLst/>
              <a:ahLst/>
              <a:cxnLst/>
              <a:rect l="l" t="t" r="r" b="b"/>
              <a:pathLst>
                <a:path w="794" h="628" extrusionOk="0">
                  <a:moveTo>
                    <a:pt x="333" y="1"/>
                  </a:moveTo>
                  <a:lnTo>
                    <a:pt x="296" y="19"/>
                  </a:lnTo>
                  <a:lnTo>
                    <a:pt x="259" y="38"/>
                  </a:lnTo>
                  <a:lnTo>
                    <a:pt x="167" y="112"/>
                  </a:lnTo>
                  <a:lnTo>
                    <a:pt x="1" y="296"/>
                  </a:lnTo>
                  <a:lnTo>
                    <a:pt x="185" y="499"/>
                  </a:lnTo>
                  <a:lnTo>
                    <a:pt x="277" y="572"/>
                  </a:lnTo>
                  <a:lnTo>
                    <a:pt x="314" y="609"/>
                  </a:lnTo>
                  <a:lnTo>
                    <a:pt x="369" y="628"/>
                  </a:lnTo>
                  <a:lnTo>
                    <a:pt x="406" y="628"/>
                  </a:lnTo>
                  <a:lnTo>
                    <a:pt x="443" y="609"/>
                  </a:lnTo>
                  <a:lnTo>
                    <a:pt x="554" y="517"/>
                  </a:lnTo>
                  <a:lnTo>
                    <a:pt x="664" y="407"/>
                  </a:lnTo>
                  <a:lnTo>
                    <a:pt x="793" y="296"/>
                  </a:lnTo>
                  <a:lnTo>
                    <a:pt x="646" y="185"/>
                  </a:lnTo>
                  <a:lnTo>
                    <a:pt x="535" y="93"/>
                  </a:lnTo>
                  <a:lnTo>
                    <a:pt x="425" y="19"/>
                  </a:lnTo>
                  <a:lnTo>
                    <a:pt x="3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336" name="Google Shape;5336;p21"/>
          <p:cNvGrpSpPr/>
          <p:nvPr/>
        </p:nvGrpSpPr>
        <p:grpSpPr>
          <a:xfrm>
            <a:off x="6034000" y="5147101"/>
            <a:ext cx="3535773" cy="2955372"/>
            <a:chOff x="8778750" y="1654938"/>
            <a:chExt cx="2651830" cy="2216529"/>
          </a:xfrm>
        </p:grpSpPr>
        <p:sp>
          <p:nvSpPr>
            <p:cNvPr id="5337" name="Google Shape;5337;p21"/>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8" name="Google Shape;5338;p21"/>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9" name="Google Shape;5339;p21"/>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0" name="Google Shape;5340;p21"/>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1" name="Google Shape;5341;p21"/>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2" name="Google Shape;5342;p21"/>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3" name="Google Shape;5343;p21"/>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4" name="Google Shape;5344;p21"/>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5" name="Google Shape;5345;p21"/>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346" name="Google Shape;5346;p21"/>
          <p:cNvGrpSpPr/>
          <p:nvPr/>
        </p:nvGrpSpPr>
        <p:grpSpPr>
          <a:xfrm>
            <a:off x="-760500" y="-1291799"/>
            <a:ext cx="3535773" cy="2955372"/>
            <a:chOff x="8778750" y="1654938"/>
            <a:chExt cx="2651830" cy="2216529"/>
          </a:xfrm>
        </p:grpSpPr>
        <p:sp>
          <p:nvSpPr>
            <p:cNvPr id="5347" name="Google Shape;5347;p21"/>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8" name="Google Shape;5348;p21"/>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9" name="Google Shape;5349;p21"/>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0" name="Google Shape;5350;p21"/>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1" name="Google Shape;5351;p21"/>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2" name="Google Shape;5352;p21"/>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3" name="Google Shape;5353;p21"/>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4" name="Google Shape;5354;p21"/>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5" name="Google Shape;5355;p21"/>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1394191729"/>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Title and two columns 2">
  <p:cSld name="Title and two columns 2">
    <p:spTree>
      <p:nvGrpSpPr>
        <p:cNvPr id="1" name="Shape 5667"/>
        <p:cNvGrpSpPr/>
        <p:nvPr/>
      </p:nvGrpSpPr>
      <p:grpSpPr>
        <a:xfrm>
          <a:off x="0" y="0"/>
          <a:ext cx="0" cy="0"/>
          <a:chOff x="0" y="0"/>
          <a:chExt cx="0" cy="0"/>
        </a:xfrm>
      </p:grpSpPr>
      <p:sp>
        <p:nvSpPr>
          <p:cNvPr id="5668" name="Google Shape;5668;p23"/>
          <p:cNvSpPr txBox="1">
            <a:spLocks noGrp="1"/>
          </p:cNvSpPr>
          <p:nvPr>
            <p:ph type="title"/>
          </p:nvPr>
        </p:nvSpPr>
        <p:spPr>
          <a:xfrm flipH="1">
            <a:off x="3426471" y="4450984"/>
            <a:ext cx="3542400" cy="4876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3500"/>
              <a:buNone/>
              <a:defRPr sz="3067" b="0">
                <a:solidFill>
                  <a:schemeClr val="lt1"/>
                </a:solidFill>
                <a:latin typeface="#9Slide07 SVNBango" panose="02000000000000000000" pitchFamily="2" charset="0"/>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5669" name="Google Shape;5669;p23"/>
          <p:cNvSpPr txBox="1">
            <a:spLocks noGrp="1"/>
          </p:cNvSpPr>
          <p:nvPr>
            <p:ph type="title" idx="2"/>
          </p:nvPr>
        </p:nvSpPr>
        <p:spPr>
          <a:xfrm>
            <a:off x="5229317" y="1940451"/>
            <a:ext cx="35424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500"/>
              <a:buNone/>
              <a:defRPr sz="3067" b="0">
                <a:solidFill>
                  <a:schemeClr val="lt1"/>
                </a:solidFill>
                <a:latin typeface="#9Slide07 SVNBango" panose="02000000000000000000" pitchFamily="2" charset="0"/>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5670" name="Google Shape;5670;p23"/>
          <p:cNvSpPr txBox="1">
            <a:spLocks noGrp="1"/>
          </p:cNvSpPr>
          <p:nvPr>
            <p:ph type="subTitle" idx="1"/>
          </p:nvPr>
        </p:nvSpPr>
        <p:spPr>
          <a:xfrm>
            <a:off x="5229317" y="2426153"/>
            <a:ext cx="3542400" cy="731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2800"/>
              <a:buNone/>
              <a:defRPr b="0">
                <a:latin typeface="#9Slide03 Quicksand" panose="00000500000000000000" pitchFamily="2" charset="0"/>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71" name="Google Shape;5671;p23"/>
          <p:cNvSpPr txBox="1">
            <a:spLocks noGrp="1"/>
          </p:cNvSpPr>
          <p:nvPr>
            <p:ph type="subTitle" idx="3"/>
          </p:nvPr>
        </p:nvSpPr>
        <p:spPr>
          <a:xfrm flipH="1">
            <a:off x="3425671" y="4936687"/>
            <a:ext cx="3543200" cy="7316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2800"/>
              <a:buNone/>
              <a:defRPr b="0">
                <a:latin typeface="#9Slide03 Quicksand" panose="00000500000000000000" pitchFamily="2" charset="0"/>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72" name="Google Shape;5672;p23"/>
          <p:cNvSpPr txBox="1">
            <a:spLocks noGrp="1"/>
          </p:cNvSpPr>
          <p:nvPr>
            <p:ph type="title" idx="4"/>
          </p:nvPr>
        </p:nvSpPr>
        <p:spPr>
          <a:xfrm>
            <a:off x="960000" y="719333"/>
            <a:ext cx="102720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2800"/>
              <a:buNone/>
              <a:defRPr sz="4667">
                <a:solidFill>
                  <a:schemeClr val="lt1"/>
                </a:solidFill>
                <a:latin typeface="#9Slide07 SVNBango" panose="02000000000000000000" pitchFamily="2" charset="0"/>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73" name="Google Shape;5673;p23"/>
          <p:cNvSpPr/>
          <p:nvPr/>
        </p:nvSpPr>
        <p:spPr>
          <a:xfrm>
            <a:off x="9485839" y="6330161"/>
            <a:ext cx="149151" cy="64216"/>
          </a:xfrm>
          <a:custGeom>
            <a:avLst/>
            <a:gdLst/>
            <a:ahLst/>
            <a:cxnLst/>
            <a:rect l="l" t="t" r="r" b="b"/>
            <a:pathLst>
              <a:path w="2966" h="1277" fill="none" extrusionOk="0">
                <a:moveTo>
                  <a:pt x="0" y="19"/>
                </a:moveTo>
                <a:lnTo>
                  <a:pt x="0" y="19"/>
                </a:lnTo>
                <a:lnTo>
                  <a:pt x="0" y="19"/>
                </a:lnTo>
                <a:lnTo>
                  <a:pt x="601" y="0"/>
                </a:lnTo>
                <a:lnTo>
                  <a:pt x="601" y="0"/>
                </a:lnTo>
                <a:lnTo>
                  <a:pt x="1220" y="19"/>
                </a:lnTo>
                <a:lnTo>
                  <a:pt x="1802" y="75"/>
                </a:lnTo>
                <a:lnTo>
                  <a:pt x="1802" y="75"/>
                </a:lnTo>
                <a:lnTo>
                  <a:pt x="2121" y="113"/>
                </a:lnTo>
                <a:lnTo>
                  <a:pt x="2308" y="150"/>
                </a:lnTo>
                <a:lnTo>
                  <a:pt x="2496" y="188"/>
                </a:lnTo>
                <a:lnTo>
                  <a:pt x="2684" y="263"/>
                </a:lnTo>
                <a:lnTo>
                  <a:pt x="2759" y="319"/>
                </a:lnTo>
                <a:lnTo>
                  <a:pt x="2834" y="376"/>
                </a:lnTo>
                <a:lnTo>
                  <a:pt x="2890" y="432"/>
                </a:lnTo>
                <a:lnTo>
                  <a:pt x="2928" y="507"/>
                </a:lnTo>
                <a:lnTo>
                  <a:pt x="2946" y="582"/>
                </a:lnTo>
                <a:lnTo>
                  <a:pt x="2965" y="676"/>
                </a:lnTo>
                <a:lnTo>
                  <a:pt x="2965" y="676"/>
                </a:lnTo>
                <a:lnTo>
                  <a:pt x="2965" y="770"/>
                </a:lnTo>
                <a:lnTo>
                  <a:pt x="2928" y="864"/>
                </a:lnTo>
                <a:lnTo>
                  <a:pt x="2890" y="976"/>
                </a:lnTo>
                <a:lnTo>
                  <a:pt x="2834" y="1089"/>
                </a:lnTo>
                <a:lnTo>
                  <a:pt x="2834" y="1089"/>
                </a:lnTo>
                <a:lnTo>
                  <a:pt x="2796" y="1126"/>
                </a:lnTo>
                <a:lnTo>
                  <a:pt x="2740" y="1183"/>
                </a:lnTo>
                <a:lnTo>
                  <a:pt x="2665" y="1201"/>
                </a:lnTo>
                <a:lnTo>
                  <a:pt x="2590" y="1239"/>
                </a:lnTo>
                <a:lnTo>
                  <a:pt x="2402" y="1258"/>
                </a:lnTo>
                <a:lnTo>
                  <a:pt x="2177" y="1276"/>
                </a:lnTo>
                <a:lnTo>
                  <a:pt x="2177" y="1276"/>
                </a:lnTo>
                <a:lnTo>
                  <a:pt x="1896" y="1258"/>
                </a:lnTo>
                <a:lnTo>
                  <a:pt x="1614" y="1220"/>
                </a:lnTo>
                <a:lnTo>
                  <a:pt x="1389" y="1183"/>
                </a:lnTo>
                <a:lnTo>
                  <a:pt x="1220" y="1145"/>
                </a:lnTo>
                <a:lnTo>
                  <a:pt x="1220" y="1145"/>
                </a:lnTo>
                <a:lnTo>
                  <a:pt x="976" y="1051"/>
                </a:lnTo>
                <a:lnTo>
                  <a:pt x="770" y="939"/>
                </a:lnTo>
                <a:lnTo>
                  <a:pt x="601" y="826"/>
                </a:lnTo>
                <a:lnTo>
                  <a:pt x="432" y="676"/>
                </a:lnTo>
                <a:lnTo>
                  <a:pt x="301" y="526"/>
                </a:lnTo>
                <a:lnTo>
                  <a:pt x="169" y="376"/>
                </a:lnTo>
                <a:lnTo>
                  <a:pt x="75" y="207"/>
                </a:lnTo>
                <a:lnTo>
                  <a:pt x="0" y="19"/>
                </a:lnTo>
                <a:lnTo>
                  <a:pt x="0" y="19"/>
                </a:lnTo>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674" name="Google Shape;5674;p23"/>
          <p:cNvSpPr/>
          <p:nvPr/>
        </p:nvSpPr>
        <p:spPr>
          <a:xfrm>
            <a:off x="8459147" y="6520743"/>
            <a:ext cx="29317" cy="88756"/>
          </a:xfrm>
          <a:custGeom>
            <a:avLst/>
            <a:gdLst/>
            <a:ahLst/>
            <a:cxnLst/>
            <a:rect l="l" t="t" r="r" b="b"/>
            <a:pathLst>
              <a:path w="583" h="1765" fill="none" extrusionOk="0">
                <a:moveTo>
                  <a:pt x="1" y="1765"/>
                </a:moveTo>
                <a:lnTo>
                  <a:pt x="1" y="1765"/>
                </a:lnTo>
                <a:lnTo>
                  <a:pt x="1" y="1521"/>
                </a:lnTo>
                <a:lnTo>
                  <a:pt x="1" y="1277"/>
                </a:lnTo>
                <a:lnTo>
                  <a:pt x="39" y="1052"/>
                </a:lnTo>
                <a:lnTo>
                  <a:pt x="95" y="808"/>
                </a:lnTo>
                <a:lnTo>
                  <a:pt x="170" y="583"/>
                </a:lnTo>
                <a:lnTo>
                  <a:pt x="264" y="376"/>
                </a:lnTo>
                <a:lnTo>
                  <a:pt x="414" y="170"/>
                </a:lnTo>
                <a:lnTo>
                  <a:pt x="583" y="1"/>
                </a:lnTo>
                <a:lnTo>
                  <a:pt x="583" y="1"/>
                </a:lnTo>
                <a:lnTo>
                  <a:pt x="470" y="170"/>
                </a:lnTo>
                <a:lnTo>
                  <a:pt x="376" y="339"/>
                </a:lnTo>
                <a:lnTo>
                  <a:pt x="282" y="508"/>
                </a:lnTo>
                <a:lnTo>
                  <a:pt x="207" y="695"/>
                </a:lnTo>
                <a:lnTo>
                  <a:pt x="95" y="1052"/>
                </a:lnTo>
                <a:lnTo>
                  <a:pt x="39" y="1389"/>
                </a:lnTo>
                <a:lnTo>
                  <a:pt x="39" y="1389"/>
                </a:lnTo>
                <a:lnTo>
                  <a:pt x="20" y="1577"/>
                </a:lnTo>
                <a:lnTo>
                  <a:pt x="1" y="1765"/>
                </a:lnTo>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675" name="Google Shape;5675;p23"/>
          <p:cNvSpPr/>
          <p:nvPr/>
        </p:nvSpPr>
        <p:spPr>
          <a:xfrm rot="5400000">
            <a:off x="9346799" y="1204401"/>
            <a:ext cx="4049604" cy="1640831"/>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5676" name="Google Shape;5676;p23"/>
          <p:cNvGrpSpPr/>
          <p:nvPr/>
        </p:nvGrpSpPr>
        <p:grpSpPr>
          <a:xfrm rot="10800000">
            <a:off x="-11551" y="4503885"/>
            <a:ext cx="2557400" cy="2342900"/>
            <a:chOff x="4483200" y="238125"/>
            <a:chExt cx="1918050" cy="1757175"/>
          </a:xfrm>
        </p:grpSpPr>
        <p:sp>
          <p:nvSpPr>
            <p:cNvPr id="5677" name="Google Shape;5677;p23"/>
            <p:cNvSpPr/>
            <p:nvPr/>
          </p:nvSpPr>
          <p:spPr>
            <a:xfrm>
              <a:off x="5339650" y="238125"/>
              <a:ext cx="1061600" cy="1005350"/>
            </a:xfrm>
            <a:custGeom>
              <a:avLst/>
              <a:gdLst/>
              <a:ahLst/>
              <a:cxnLst/>
              <a:rect l="l" t="t" r="r" b="b"/>
              <a:pathLst>
                <a:path w="42464" h="40214" extrusionOk="0">
                  <a:moveTo>
                    <a:pt x="20523" y="74"/>
                  </a:moveTo>
                  <a:lnTo>
                    <a:pt x="21002" y="719"/>
                  </a:lnTo>
                  <a:lnTo>
                    <a:pt x="20338" y="1217"/>
                  </a:lnTo>
                  <a:lnTo>
                    <a:pt x="19840" y="535"/>
                  </a:lnTo>
                  <a:lnTo>
                    <a:pt x="20523" y="74"/>
                  </a:lnTo>
                  <a:close/>
                  <a:moveTo>
                    <a:pt x="23694" y="719"/>
                  </a:moveTo>
                  <a:lnTo>
                    <a:pt x="24044" y="1198"/>
                  </a:lnTo>
                  <a:lnTo>
                    <a:pt x="23510" y="1623"/>
                  </a:lnTo>
                  <a:lnTo>
                    <a:pt x="23122" y="1125"/>
                  </a:lnTo>
                  <a:lnTo>
                    <a:pt x="23694" y="719"/>
                  </a:lnTo>
                  <a:close/>
                  <a:moveTo>
                    <a:pt x="7284" y="701"/>
                  </a:moveTo>
                  <a:lnTo>
                    <a:pt x="8058" y="1733"/>
                  </a:lnTo>
                  <a:lnTo>
                    <a:pt x="7026" y="2544"/>
                  </a:lnTo>
                  <a:lnTo>
                    <a:pt x="6196" y="1328"/>
                  </a:lnTo>
                  <a:lnTo>
                    <a:pt x="7284" y="701"/>
                  </a:lnTo>
                  <a:close/>
                  <a:moveTo>
                    <a:pt x="10437" y="1235"/>
                  </a:moveTo>
                  <a:lnTo>
                    <a:pt x="11119" y="2268"/>
                  </a:lnTo>
                  <a:lnTo>
                    <a:pt x="10216" y="2913"/>
                  </a:lnTo>
                  <a:lnTo>
                    <a:pt x="9441" y="1936"/>
                  </a:lnTo>
                  <a:lnTo>
                    <a:pt x="10437" y="1235"/>
                  </a:lnTo>
                  <a:close/>
                  <a:moveTo>
                    <a:pt x="13608" y="1899"/>
                  </a:moveTo>
                  <a:lnTo>
                    <a:pt x="14235" y="2821"/>
                  </a:lnTo>
                  <a:lnTo>
                    <a:pt x="13332" y="3485"/>
                  </a:lnTo>
                  <a:lnTo>
                    <a:pt x="12668" y="2544"/>
                  </a:lnTo>
                  <a:lnTo>
                    <a:pt x="13608" y="1899"/>
                  </a:lnTo>
                  <a:close/>
                  <a:moveTo>
                    <a:pt x="16798" y="2563"/>
                  </a:moveTo>
                  <a:lnTo>
                    <a:pt x="17278" y="3300"/>
                  </a:lnTo>
                  <a:lnTo>
                    <a:pt x="16503" y="3890"/>
                  </a:lnTo>
                  <a:lnTo>
                    <a:pt x="15932" y="3134"/>
                  </a:lnTo>
                  <a:lnTo>
                    <a:pt x="16798" y="2563"/>
                  </a:lnTo>
                  <a:close/>
                  <a:moveTo>
                    <a:pt x="19969" y="3208"/>
                  </a:moveTo>
                  <a:lnTo>
                    <a:pt x="20394" y="3872"/>
                  </a:lnTo>
                  <a:lnTo>
                    <a:pt x="19767" y="4370"/>
                  </a:lnTo>
                  <a:lnTo>
                    <a:pt x="19287" y="3688"/>
                  </a:lnTo>
                  <a:lnTo>
                    <a:pt x="19969" y="3208"/>
                  </a:lnTo>
                  <a:close/>
                  <a:moveTo>
                    <a:pt x="23178" y="3835"/>
                  </a:moveTo>
                  <a:lnTo>
                    <a:pt x="23602" y="4388"/>
                  </a:lnTo>
                  <a:lnTo>
                    <a:pt x="22956" y="4868"/>
                  </a:lnTo>
                  <a:lnTo>
                    <a:pt x="22569" y="4278"/>
                  </a:lnTo>
                  <a:lnTo>
                    <a:pt x="23178" y="3835"/>
                  </a:lnTo>
                  <a:close/>
                  <a:moveTo>
                    <a:pt x="3578" y="3005"/>
                  </a:moveTo>
                  <a:lnTo>
                    <a:pt x="4500" y="4351"/>
                  </a:lnTo>
                  <a:lnTo>
                    <a:pt x="3154" y="5366"/>
                  </a:lnTo>
                  <a:lnTo>
                    <a:pt x="3117" y="5144"/>
                  </a:lnTo>
                  <a:lnTo>
                    <a:pt x="3043" y="4923"/>
                  </a:lnTo>
                  <a:lnTo>
                    <a:pt x="2951" y="4720"/>
                  </a:lnTo>
                  <a:lnTo>
                    <a:pt x="2822" y="4517"/>
                  </a:lnTo>
                  <a:lnTo>
                    <a:pt x="2675" y="4333"/>
                  </a:lnTo>
                  <a:lnTo>
                    <a:pt x="2490" y="4185"/>
                  </a:lnTo>
                  <a:lnTo>
                    <a:pt x="2269" y="4038"/>
                  </a:lnTo>
                  <a:lnTo>
                    <a:pt x="2011" y="3927"/>
                  </a:lnTo>
                  <a:lnTo>
                    <a:pt x="2287" y="3890"/>
                  </a:lnTo>
                  <a:lnTo>
                    <a:pt x="2527" y="3835"/>
                  </a:lnTo>
                  <a:lnTo>
                    <a:pt x="2767" y="3743"/>
                  </a:lnTo>
                  <a:lnTo>
                    <a:pt x="2970" y="3632"/>
                  </a:lnTo>
                  <a:lnTo>
                    <a:pt x="3154" y="3503"/>
                  </a:lnTo>
                  <a:lnTo>
                    <a:pt x="3320" y="3356"/>
                  </a:lnTo>
                  <a:lnTo>
                    <a:pt x="3467" y="3190"/>
                  </a:lnTo>
                  <a:lnTo>
                    <a:pt x="3578" y="3005"/>
                  </a:lnTo>
                  <a:close/>
                  <a:moveTo>
                    <a:pt x="26331" y="4407"/>
                  </a:moveTo>
                  <a:lnTo>
                    <a:pt x="26718" y="4941"/>
                  </a:lnTo>
                  <a:lnTo>
                    <a:pt x="26183" y="5366"/>
                  </a:lnTo>
                  <a:lnTo>
                    <a:pt x="25759" y="4794"/>
                  </a:lnTo>
                  <a:lnTo>
                    <a:pt x="26331" y="4407"/>
                  </a:lnTo>
                  <a:close/>
                  <a:moveTo>
                    <a:pt x="6805" y="3761"/>
                  </a:moveTo>
                  <a:lnTo>
                    <a:pt x="7616" y="4923"/>
                  </a:lnTo>
                  <a:lnTo>
                    <a:pt x="6454" y="5790"/>
                  </a:lnTo>
                  <a:lnTo>
                    <a:pt x="5588" y="4536"/>
                  </a:lnTo>
                  <a:lnTo>
                    <a:pt x="6805" y="3761"/>
                  </a:lnTo>
                  <a:close/>
                  <a:moveTo>
                    <a:pt x="9902" y="4517"/>
                  </a:moveTo>
                  <a:lnTo>
                    <a:pt x="10548" y="5402"/>
                  </a:lnTo>
                  <a:lnTo>
                    <a:pt x="9626" y="6214"/>
                  </a:lnTo>
                  <a:lnTo>
                    <a:pt x="8870" y="5126"/>
                  </a:lnTo>
                  <a:lnTo>
                    <a:pt x="9902" y="4517"/>
                  </a:lnTo>
                  <a:close/>
                  <a:moveTo>
                    <a:pt x="13055" y="5034"/>
                  </a:moveTo>
                  <a:lnTo>
                    <a:pt x="13627" y="5956"/>
                  </a:lnTo>
                  <a:lnTo>
                    <a:pt x="12834" y="6546"/>
                  </a:lnTo>
                  <a:lnTo>
                    <a:pt x="12207" y="5661"/>
                  </a:lnTo>
                  <a:lnTo>
                    <a:pt x="13055" y="5034"/>
                  </a:lnTo>
                  <a:close/>
                  <a:moveTo>
                    <a:pt x="16263" y="5661"/>
                  </a:moveTo>
                  <a:lnTo>
                    <a:pt x="16835" y="6472"/>
                  </a:lnTo>
                  <a:lnTo>
                    <a:pt x="15968" y="7117"/>
                  </a:lnTo>
                  <a:lnTo>
                    <a:pt x="15415" y="6287"/>
                  </a:lnTo>
                  <a:lnTo>
                    <a:pt x="16263" y="5661"/>
                  </a:lnTo>
                  <a:close/>
                  <a:moveTo>
                    <a:pt x="19416" y="6251"/>
                  </a:moveTo>
                  <a:lnTo>
                    <a:pt x="19969" y="7025"/>
                  </a:lnTo>
                  <a:lnTo>
                    <a:pt x="19195" y="7615"/>
                  </a:lnTo>
                  <a:lnTo>
                    <a:pt x="18605" y="6804"/>
                  </a:lnTo>
                  <a:lnTo>
                    <a:pt x="19416" y="6251"/>
                  </a:lnTo>
                  <a:close/>
                  <a:moveTo>
                    <a:pt x="22588" y="6896"/>
                  </a:moveTo>
                  <a:lnTo>
                    <a:pt x="23104" y="7597"/>
                  </a:lnTo>
                  <a:lnTo>
                    <a:pt x="22385" y="8131"/>
                  </a:lnTo>
                  <a:lnTo>
                    <a:pt x="21850" y="7375"/>
                  </a:lnTo>
                  <a:lnTo>
                    <a:pt x="22588" y="6896"/>
                  </a:lnTo>
                  <a:close/>
                  <a:moveTo>
                    <a:pt x="25759" y="7541"/>
                  </a:moveTo>
                  <a:lnTo>
                    <a:pt x="26220" y="8150"/>
                  </a:lnTo>
                  <a:lnTo>
                    <a:pt x="25593" y="8648"/>
                  </a:lnTo>
                  <a:lnTo>
                    <a:pt x="25132" y="7965"/>
                  </a:lnTo>
                  <a:lnTo>
                    <a:pt x="25759" y="7541"/>
                  </a:lnTo>
                  <a:close/>
                  <a:moveTo>
                    <a:pt x="6270" y="6859"/>
                  </a:moveTo>
                  <a:lnTo>
                    <a:pt x="6971" y="8039"/>
                  </a:lnTo>
                  <a:lnTo>
                    <a:pt x="5864" y="8961"/>
                  </a:lnTo>
                  <a:lnTo>
                    <a:pt x="5108" y="7707"/>
                  </a:lnTo>
                  <a:lnTo>
                    <a:pt x="6270" y="6859"/>
                  </a:lnTo>
                  <a:close/>
                  <a:moveTo>
                    <a:pt x="28949" y="8168"/>
                  </a:moveTo>
                  <a:lnTo>
                    <a:pt x="29391" y="8721"/>
                  </a:lnTo>
                  <a:lnTo>
                    <a:pt x="28801" y="9145"/>
                  </a:lnTo>
                  <a:lnTo>
                    <a:pt x="28396" y="8555"/>
                  </a:lnTo>
                  <a:lnTo>
                    <a:pt x="28949" y="8168"/>
                  </a:lnTo>
                  <a:close/>
                  <a:moveTo>
                    <a:pt x="9460" y="7523"/>
                  </a:moveTo>
                  <a:lnTo>
                    <a:pt x="10197" y="8555"/>
                  </a:lnTo>
                  <a:lnTo>
                    <a:pt x="9073" y="9422"/>
                  </a:lnTo>
                  <a:lnTo>
                    <a:pt x="8353" y="8297"/>
                  </a:lnTo>
                  <a:lnTo>
                    <a:pt x="9460" y="7523"/>
                  </a:lnTo>
                  <a:close/>
                  <a:moveTo>
                    <a:pt x="32083" y="8832"/>
                  </a:moveTo>
                  <a:lnTo>
                    <a:pt x="32434" y="9293"/>
                  </a:lnTo>
                  <a:lnTo>
                    <a:pt x="31991" y="9606"/>
                  </a:lnTo>
                  <a:lnTo>
                    <a:pt x="31622" y="9164"/>
                  </a:lnTo>
                  <a:lnTo>
                    <a:pt x="32083" y="8832"/>
                  </a:lnTo>
                  <a:close/>
                  <a:moveTo>
                    <a:pt x="12520" y="8187"/>
                  </a:moveTo>
                  <a:lnTo>
                    <a:pt x="13203" y="9127"/>
                  </a:lnTo>
                  <a:lnTo>
                    <a:pt x="12262" y="9791"/>
                  </a:lnTo>
                  <a:lnTo>
                    <a:pt x="11525" y="8795"/>
                  </a:lnTo>
                  <a:lnTo>
                    <a:pt x="12520" y="8187"/>
                  </a:lnTo>
                  <a:close/>
                  <a:moveTo>
                    <a:pt x="35255" y="9348"/>
                  </a:moveTo>
                  <a:lnTo>
                    <a:pt x="35587" y="9846"/>
                  </a:lnTo>
                  <a:lnTo>
                    <a:pt x="35107" y="10215"/>
                  </a:lnTo>
                  <a:lnTo>
                    <a:pt x="34757" y="9717"/>
                  </a:lnTo>
                  <a:lnTo>
                    <a:pt x="35255" y="9348"/>
                  </a:lnTo>
                  <a:close/>
                  <a:moveTo>
                    <a:pt x="15673" y="8740"/>
                  </a:moveTo>
                  <a:lnTo>
                    <a:pt x="16319" y="9680"/>
                  </a:lnTo>
                  <a:lnTo>
                    <a:pt x="15397" y="10362"/>
                  </a:lnTo>
                  <a:lnTo>
                    <a:pt x="14696" y="9403"/>
                  </a:lnTo>
                  <a:lnTo>
                    <a:pt x="15673" y="8740"/>
                  </a:lnTo>
                  <a:close/>
                  <a:moveTo>
                    <a:pt x="38426" y="9957"/>
                  </a:moveTo>
                  <a:lnTo>
                    <a:pt x="38795" y="10436"/>
                  </a:lnTo>
                  <a:lnTo>
                    <a:pt x="38315" y="10768"/>
                  </a:lnTo>
                  <a:lnTo>
                    <a:pt x="37984" y="10307"/>
                  </a:lnTo>
                  <a:lnTo>
                    <a:pt x="38426" y="9957"/>
                  </a:lnTo>
                  <a:close/>
                  <a:moveTo>
                    <a:pt x="18863" y="9385"/>
                  </a:moveTo>
                  <a:lnTo>
                    <a:pt x="19453" y="10233"/>
                  </a:lnTo>
                  <a:lnTo>
                    <a:pt x="18605" y="10860"/>
                  </a:lnTo>
                  <a:lnTo>
                    <a:pt x="17960" y="9993"/>
                  </a:lnTo>
                  <a:lnTo>
                    <a:pt x="18863" y="9385"/>
                  </a:lnTo>
                  <a:close/>
                  <a:moveTo>
                    <a:pt x="41653" y="10528"/>
                  </a:moveTo>
                  <a:lnTo>
                    <a:pt x="42003" y="11008"/>
                  </a:lnTo>
                  <a:lnTo>
                    <a:pt x="41524" y="11339"/>
                  </a:lnTo>
                  <a:lnTo>
                    <a:pt x="41155" y="10860"/>
                  </a:lnTo>
                  <a:lnTo>
                    <a:pt x="41653" y="10528"/>
                  </a:lnTo>
                  <a:close/>
                  <a:moveTo>
                    <a:pt x="22053" y="10012"/>
                  </a:moveTo>
                  <a:lnTo>
                    <a:pt x="22588" y="10805"/>
                  </a:lnTo>
                  <a:lnTo>
                    <a:pt x="21813" y="11376"/>
                  </a:lnTo>
                  <a:lnTo>
                    <a:pt x="21223" y="10565"/>
                  </a:lnTo>
                  <a:lnTo>
                    <a:pt x="22053" y="10012"/>
                  </a:lnTo>
                  <a:close/>
                  <a:moveTo>
                    <a:pt x="25224" y="10657"/>
                  </a:moveTo>
                  <a:lnTo>
                    <a:pt x="25722" y="11376"/>
                  </a:lnTo>
                  <a:lnTo>
                    <a:pt x="25022" y="11911"/>
                  </a:lnTo>
                  <a:lnTo>
                    <a:pt x="24487" y="11137"/>
                  </a:lnTo>
                  <a:lnTo>
                    <a:pt x="25224" y="10657"/>
                  </a:lnTo>
                  <a:close/>
                  <a:moveTo>
                    <a:pt x="5643" y="9809"/>
                  </a:moveTo>
                  <a:lnTo>
                    <a:pt x="6602" y="11210"/>
                  </a:lnTo>
                  <a:lnTo>
                    <a:pt x="5219" y="12225"/>
                  </a:lnTo>
                  <a:lnTo>
                    <a:pt x="5164" y="11966"/>
                  </a:lnTo>
                  <a:lnTo>
                    <a:pt x="5071" y="11727"/>
                  </a:lnTo>
                  <a:lnTo>
                    <a:pt x="4961" y="11487"/>
                  </a:lnTo>
                  <a:lnTo>
                    <a:pt x="4887" y="11376"/>
                  </a:lnTo>
                  <a:lnTo>
                    <a:pt x="4795" y="11284"/>
                  </a:lnTo>
                  <a:lnTo>
                    <a:pt x="4721" y="11192"/>
                  </a:lnTo>
                  <a:lnTo>
                    <a:pt x="4611" y="11100"/>
                  </a:lnTo>
                  <a:lnTo>
                    <a:pt x="4500" y="11026"/>
                  </a:lnTo>
                  <a:lnTo>
                    <a:pt x="4389" y="10952"/>
                  </a:lnTo>
                  <a:lnTo>
                    <a:pt x="4242" y="10897"/>
                  </a:lnTo>
                  <a:lnTo>
                    <a:pt x="4113" y="10860"/>
                  </a:lnTo>
                  <a:lnTo>
                    <a:pt x="3947" y="10823"/>
                  </a:lnTo>
                  <a:lnTo>
                    <a:pt x="3781" y="10786"/>
                  </a:lnTo>
                  <a:lnTo>
                    <a:pt x="4076" y="10749"/>
                  </a:lnTo>
                  <a:lnTo>
                    <a:pt x="4352" y="10713"/>
                  </a:lnTo>
                  <a:lnTo>
                    <a:pt x="4629" y="10657"/>
                  </a:lnTo>
                  <a:lnTo>
                    <a:pt x="4887" y="10565"/>
                  </a:lnTo>
                  <a:lnTo>
                    <a:pt x="5016" y="10510"/>
                  </a:lnTo>
                  <a:lnTo>
                    <a:pt x="5127" y="10436"/>
                  </a:lnTo>
                  <a:lnTo>
                    <a:pt x="5219" y="10362"/>
                  </a:lnTo>
                  <a:lnTo>
                    <a:pt x="5330" y="10289"/>
                  </a:lnTo>
                  <a:lnTo>
                    <a:pt x="5422" y="10178"/>
                  </a:lnTo>
                  <a:lnTo>
                    <a:pt x="5496" y="10086"/>
                  </a:lnTo>
                  <a:lnTo>
                    <a:pt x="5569" y="9957"/>
                  </a:lnTo>
                  <a:lnTo>
                    <a:pt x="5643" y="9809"/>
                  </a:lnTo>
                  <a:close/>
                  <a:moveTo>
                    <a:pt x="28414" y="11284"/>
                  </a:moveTo>
                  <a:lnTo>
                    <a:pt x="28894" y="11930"/>
                  </a:lnTo>
                  <a:lnTo>
                    <a:pt x="28211" y="12446"/>
                  </a:lnTo>
                  <a:lnTo>
                    <a:pt x="27750" y="11745"/>
                  </a:lnTo>
                  <a:lnTo>
                    <a:pt x="28414" y="11284"/>
                  </a:lnTo>
                  <a:close/>
                  <a:moveTo>
                    <a:pt x="8870" y="10602"/>
                  </a:moveTo>
                  <a:lnTo>
                    <a:pt x="9699" y="11764"/>
                  </a:lnTo>
                  <a:lnTo>
                    <a:pt x="8501" y="12649"/>
                  </a:lnTo>
                  <a:lnTo>
                    <a:pt x="7597" y="11376"/>
                  </a:lnTo>
                  <a:lnTo>
                    <a:pt x="8870" y="10602"/>
                  </a:lnTo>
                  <a:close/>
                  <a:moveTo>
                    <a:pt x="31530" y="11966"/>
                  </a:moveTo>
                  <a:lnTo>
                    <a:pt x="31973" y="12538"/>
                  </a:lnTo>
                  <a:lnTo>
                    <a:pt x="31420" y="12999"/>
                  </a:lnTo>
                  <a:lnTo>
                    <a:pt x="30977" y="12298"/>
                  </a:lnTo>
                  <a:lnTo>
                    <a:pt x="31530" y="11966"/>
                  </a:lnTo>
                  <a:close/>
                  <a:moveTo>
                    <a:pt x="11967" y="11339"/>
                  </a:moveTo>
                  <a:lnTo>
                    <a:pt x="12742" y="12354"/>
                  </a:lnTo>
                  <a:lnTo>
                    <a:pt x="11709" y="13165"/>
                  </a:lnTo>
                  <a:lnTo>
                    <a:pt x="10898" y="11966"/>
                  </a:lnTo>
                  <a:lnTo>
                    <a:pt x="11967" y="11339"/>
                  </a:lnTo>
                  <a:close/>
                  <a:moveTo>
                    <a:pt x="34702" y="12501"/>
                  </a:moveTo>
                  <a:lnTo>
                    <a:pt x="35107" y="13073"/>
                  </a:lnTo>
                  <a:lnTo>
                    <a:pt x="34591" y="13441"/>
                  </a:lnTo>
                  <a:lnTo>
                    <a:pt x="34167" y="12851"/>
                  </a:lnTo>
                  <a:lnTo>
                    <a:pt x="34702" y="12501"/>
                  </a:lnTo>
                  <a:close/>
                  <a:moveTo>
                    <a:pt x="15120" y="11874"/>
                  </a:moveTo>
                  <a:lnTo>
                    <a:pt x="15821" y="12907"/>
                  </a:lnTo>
                  <a:lnTo>
                    <a:pt x="14881" y="13552"/>
                  </a:lnTo>
                  <a:lnTo>
                    <a:pt x="14143" y="12556"/>
                  </a:lnTo>
                  <a:lnTo>
                    <a:pt x="15120" y="11874"/>
                  </a:lnTo>
                  <a:close/>
                  <a:moveTo>
                    <a:pt x="37873" y="13091"/>
                  </a:moveTo>
                  <a:lnTo>
                    <a:pt x="38315" y="13626"/>
                  </a:lnTo>
                  <a:lnTo>
                    <a:pt x="37725" y="14087"/>
                  </a:lnTo>
                  <a:lnTo>
                    <a:pt x="37320" y="13478"/>
                  </a:lnTo>
                  <a:lnTo>
                    <a:pt x="37873" y="13091"/>
                  </a:lnTo>
                  <a:close/>
                  <a:moveTo>
                    <a:pt x="18292" y="12520"/>
                  </a:moveTo>
                  <a:lnTo>
                    <a:pt x="18937" y="13460"/>
                  </a:lnTo>
                  <a:lnTo>
                    <a:pt x="18015" y="14142"/>
                  </a:lnTo>
                  <a:lnTo>
                    <a:pt x="17333" y="13165"/>
                  </a:lnTo>
                  <a:lnTo>
                    <a:pt x="18292" y="12520"/>
                  </a:lnTo>
                  <a:close/>
                  <a:moveTo>
                    <a:pt x="21481" y="13146"/>
                  </a:moveTo>
                  <a:lnTo>
                    <a:pt x="22090" y="14013"/>
                  </a:lnTo>
                  <a:lnTo>
                    <a:pt x="21223" y="14658"/>
                  </a:lnTo>
                  <a:lnTo>
                    <a:pt x="20578" y="13755"/>
                  </a:lnTo>
                  <a:lnTo>
                    <a:pt x="21481" y="13146"/>
                  </a:lnTo>
                  <a:close/>
                  <a:moveTo>
                    <a:pt x="41100" y="13644"/>
                  </a:moveTo>
                  <a:lnTo>
                    <a:pt x="41524" y="14216"/>
                  </a:lnTo>
                  <a:lnTo>
                    <a:pt x="40934" y="14658"/>
                  </a:lnTo>
                  <a:lnTo>
                    <a:pt x="40491" y="14050"/>
                  </a:lnTo>
                  <a:lnTo>
                    <a:pt x="41100" y="13644"/>
                  </a:lnTo>
                  <a:close/>
                  <a:moveTo>
                    <a:pt x="24671" y="13773"/>
                  </a:moveTo>
                  <a:lnTo>
                    <a:pt x="25243" y="14585"/>
                  </a:lnTo>
                  <a:lnTo>
                    <a:pt x="24432" y="15175"/>
                  </a:lnTo>
                  <a:lnTo>
                    <a:pt x="23841" y="14326"/>
                  </a:lnTo>
                  <a:lnTo>
                    <a:pt x="24671" y="13773"/>
                  </a:lnTo>
                  <a:close/>
                  <a:moveTo>
                    <a:pt x="27879" y="14400"/>
                  </a:moveTo>
                  <a:lnTo>
                    <a:pt x="28396" y="15138"/>
                  </a:lnTo>
                  <a:lnTo>
                    <a:pt x="27640" y="15728"/>
                  </a:lnTo>
                  <a:lnTo>
                    <a:pt x="27087" y="14916"/>
                  </a:lnTo>
                  <a:lnTo>
                    <a:pt x="27879" y="14400"/>
                  </a:lnTo>
                  <a:close/>
                  <a:moveTo>
                    <a:pt x="8261" y="13626"/>
                  </a:moveTo>
                  <a:lnTo>
                    <a:pt x="9183" y="14990"/>
                  </a:lnTo>
                  <a:lnTo>
                    <a:pt x="7856" y="15967"/>
                  </a:lnTo>
                  <a:lnTo>
                    <a:pt x="7800" y="15765"/>
                  </a:lnTo>
                  <a:lnTo>
                    <a:pt x="7727" y="15543"/>
                  </a:lnTo>
                  <a:lnTo>
                    <a:pt x="7634" y="15341"/>
                  </a:lnTo>
                  <a:lnTo>
                    <a:pt x="7524" y="15156"/>
                  </a:lnTo>
                  <a:lnTo>
                    <a:pt x="7376" y="14972"/>
                  </a:lnTo>
                  <a:lnTo>
                    <a:pt x="7192" y="14806"/>
                  </a:lnTo>
                  <a:lnTo>
                    <a:pt x="6971" y="14677"/>
                  </a:lnTo>
                  <a:lnTo>
                    <a:pt x="6712" y="14548"/>
                  </a:lnTo>
                  <a:lnTo>
                    <a:pt x="6971" y="14511"/>
                  </a:lnTo>
                  <a:lnTo>
                    <a:pt x="7229" y="14456"/>
                  </a:lnTo>
                  <a:lnTo>
                    <a:pt x="7450" y="14363"/>
                  </a:lnTo>
                  <a:lnTo>
                    <a:pt x="7653" y="14253"/>
                  </a:lnTo>
                  <a:lnTo>
                    <a:pt x="7856" y="14124"/>
                  </a:lnTo>
                  <a:lnTo>
                    <a:pt x="8003" y="13976"/>
                  </a:lnTo>
                  <a:lnTo>
                    <a:pt x="8151" y="13810"/>
                  </a:lnTo>
                  <a:lnTo>
                    <a:pt x="8261" y="13626"/>
                  </a:lnTo>
                  <a:close/>
                  <a:moveTo>
                    <a:pt x="31051" y="14990"/>
                  </a:moveTo>
                  <a:lnTo>
                    <a:pt x="31586" y="15709"/>
                  </a:lnTo>
                  <a:lnTo>
                    <a:pt x="30848" y="16262"/>
                  </a:lnTo>
                  <a:lnTo>
                    <a:pt x="30313" y="15488"/>
                  </a:lnTo>
                  <a:lnTo>
                    <a:pt x="31051" y="14990"/>
                  </a:lnTo>
                  <a:close/>
                  <a:moveTo>
                    <a:pt x="11488" y="14400"/>
                  </a:moveTo>
                  <a:lnTo>
                    <a:pt x="12318" y="15543"/>
                  </a:lnTo>
                  <a:lnTo>
                    <a:pt x="11119" y="16428"/>
                  </a:lnTo>
                  <a:lnTo>
                    <a:pt x="10253" y="15138"/>
                  </a:lnTo>
                  <a:lnTo>
                    <a:pt x="11488" y="14400"/>
                  </a:lnTo>
                  <a:close/>
                  <a:moveTo>
                    <a:pt x="34167" y="15654"/>
                  </a:moveTo>
                  <a:lnTo>
                    <a:pt x="34646" y="16281"/>
                  </a:lnTo>
                  <a:lnTo>
                    <a:pt x="34019" y="16742"/>
                  </a:lnTo>
                  <a:lnTo>
                    <a:pt x="33540" y="16078"/>
                  </a:lnTo>
                  <a:lnTo>
                    <a:pt x="34167" y="15654"/>
                  </a:lnTo>
                  <a:close/>
                  <a:moveTo>
                    <a:pt x="14586" y="15119"/>
                  </a:moveTo>
                  <a:lnTo>
                    <a:pt x="15360" y="16115"/>
                  </a:lnTo>
                  <a:lnTo>
                    <a:pt x="14309" y="16816"/>
                  </a:lnTo>
                  <a:lnTo>
                    <a:pt x="13516" y="15746"/>
                  </a:lnTo>
                  <a:lnTo>
                    <a:pt x="14586" y="15119"/>
                  </a:lnTo>
                  <a:close/>
                  <a:moveTo>
                    <a:pt x="37338" y="16170"/>
                  </a:moveTo>
                  <a:lnTo>
                    <a:pt x="37762" y="16760"/>
                  </a:lnTo>
                  <a:lnTo>
                    <a:pt x="37099" y="17295"/>
                  </a:lnTo>
                  <a:lnTo>
                    <a:pt x="36619" y="16650"/>
                  </a:lnTo>
                  <a:lnTo>
                    <a:pt x="37338" y="16170"/>
                  </a:lnTo>
                  <a:close/>
                  <a:moveTo>
                    <a:pt x="17757" y="15654"/>
                  </a:moveTo>
                  <a:lnTo>
                    <a:pt x="18458" y="16668"/>
                  </a:lnTo>
                  <a:lnTo>
                    <a:pt x="17425" y="17424"/>
                  </a:lnTo>
                  <a:lnTo>
                    <a:pt x="16687" y="16336"/>
                  </a:lnTo>
                  <a:lnTo>
                    <a:pt x="17757" y="15654"/>
                  </a:lnTo>
                  <a:close/>
                  <a:moveTo>
                    <a:pt x="40546" y="16723"/>
                  </a:moveTo>
                  <a:lnTo>
                    <a:pt x="40971" y="17332"/>
                  </a:lnTo>
                  <a:lnTo>
                    <a:pt x="40344" y="17848"/>
                  </a:lnTo>
                  <a:lnTo>
                    <a:pt x="39920" y="17184"/>
                  </a:lnTo>
                  <a:lnTo>
                    <a:pt x="40546" y="16723"/>
                  </a:lnTo>
                  <a:close/>
                  <a:moveTo>
                    <a:pt x="20928" y="16262"/>
                  </a:moveTo>
                  <a:lnTo>
                    <a:pt x="21610" y="17221"/>
                  </a:lnTo>
                  <a:lnTo>
                    <a:pt x="20652" y="17940"/>
                  </a:lnTo>
                  <a:lnTo>
                    <a:pt x="19933" y="16926"/>
                  </a:lnTo>
                  <a:lnTo>
                    <a:pt x="20928" y="16262"/>
                  </a:lnTo>
                  <a:close/>
                  <a:moveTo>
                    <a:pt x="24118" y="16889"/>
                  </a:moveTo>
                  <a:lnTo>
                    <a:pt x="24745" y="17793"/>
                  </a:lnTo>
                  <a:lnTo>
                    <a:pt x="23841" y="18457"/>
                  </a:lnTo>
                  <a:lnTo>
                    <a:pt x="23178" y="17516"/>
                  </a:lnTo>
                  <a:lnTo>
                    <a:pt x="24118" y="16889"/>
                  </a:lnTo>
                  <a:close/>
                  <a:moveTo>
                    <a:pt x="27308" y="17498"/>
                  </a:moveTo>
                  <a:lnTo>
                    <a:pt x="27916" y="18364"/>
                  </a:lnTo>
                  <a:lnTo>
                    <a:pt x="27068" y="19010"/>
                  </a:lnTo>
                  <a:lnTo>
                    <a:pt x="26423" y="18088"/>
                  </a:lnTo>
                  <a:lnTo>
                    <a:pt x="27308" y="17498"/>
                  </a:lnTo>
                  <a:close/>
                  <a:moveTo>
                    <a:pt x="30516" y="18088"/>
                  </a:moveTo>
                  <a:lnTo>
                    <a:pt x="31014" y="18844"/>
                  </a:lnTo>
                  <a:lnTo>
                    <a:pt x="30221" y="19471"/>
                  </a:lnTo>
                  <a:lnTo>
                    <a:pt x="29650" y="18678"/>
                  </a:lnTo>
                  <a:lnTo>
                    <a:pt x="30516" y="18088"/>
                  </a:lnTo>
                  <a:close/>
                  <a:moveTo>
                    <a:pt x="10953" y="17498"/>
                  </a:moveTo>
                  <a:lnTo>
                    <a:pt x="11820" y="18752"/>
                  </a:lnTo>
                  <a:lnTo>
                    <a:pt x="10474" y="19747"/>
                  </a:lnTo>
                  <a:lnTo>
                    <a:pt x="10437" y="19544"/>
                  </a:lnTo>
                  <a:lnTo>
                    <a:pt x="10363" y="19323"/>
                  </a:lnTo>
                  <a:lnTo>
                    <a:pt x="10271" y="19120"/>
                  </a:lnTo>
                  <a:lnTo>
                    <a:pt x="10160" y="18936"/>
                  </a:lnTo>
                  <a:lnTo>
                    <a:pt x="10031" y="18770"/>
                  </a:lnTo>
                  <a:lnTo>
                    <a:pt x="9865" y="18623"/>
                  </a:lnTo>
                  <a:lnTo>
                    <a:pt x="9681" y="18494"/>
                  </a:lnTo>
                  <a:lnTo>
                    <a:pt x="9478" y="18401"/>
                  </a:lnTo>
                  <a:lnTo>
                    <a:pt x="10953" y="17498"/>
                  </a:lnTo>
                  <a:close/>
                  <a:moveTo>
                    <a:pt x="33614" y="18752"/>
                  </a:moveTo>
                  <a:lnTo>
                    <a:pt x="34130" y="19452"/>
                  </a:lnTo>
                  <a:lnTo>
                    <a:pt x="33466" y="20005"/>
                  </a:lnTo>
                  <a:lnTo>
                    <a:pt x="32950" y="19213"/>
                  </a:lnTo>
                  <a:lnTo>
                    <a:pt x="33614" y="18752"/>
                  </a:lnTo>
                  <a:close/>
                  <a:moveTo>
                    <a:pt x="14051" y="18254"/>
                  </a:moveTo>
                  <a:lnTo>
                    <a:pt x="14881" y="19323"/>
                  </a:lnTo>
                  <a:lnTo>
                    <a:pt x="13756" y="20227"/>
                  </a:lnTo>
                  <a:lnTo>
                    <a:pt x="12871" y="18918"/>
                  </a:lnTo>
                  <a:lnTo>
                    <a:pt x="14051" y="18254"/>
                  </a:lnTo>
                  <a:close/>
                  <a:moveTo>
                    <a:pt x="36803" y="19231"/>
                  </a:moveTo>
                  <a:lnTo>
                    <a:pt x="37375" y="19950"/>
                  </a:lnTo>
                  <a:lnTo>
                    <a:pt x="36619" y="20466"/>
                  </a:lnTo>
                  <a:lnTo>
                    <a:pt x="36140" y="19766"/>
                  </a:lnTo>
                  <a:lnTo>
                    <a:pt x="36803" y="19231"/>
                  </a:lnTo>
                  <a:close/>
                  <a:moveTo>
                    <a:pt x="17185" y="18770"/>
                  </a:moveTo>
                  <a:lnTo>
                    <a:pt x="17997" y="19895"/>
                  </a:lnTo>
                  <a:lnTo>
                    <a:pt x="16927" y="20595"/>
                  </a:lnTo>
                  <a:lnTo>
                    <a:pt x="16097" y="19508"/>
                  </a:lnTo>
                  <a:lnTo>
                    <a:pt x="17185" y="18770"/>
                  </a:lnTo>
                  <a:close/>
                  <a:moveTo>
                    <a:pt x="39993" y="19729"/>
                  </a:moveTo>
                  <a:lnTo>
                    <a:pt x="40565" y="20522"/>
                  </a:lnTo>
                  <a:lnTo>
                    <a:pt x="39735" y="21130"/>
                  </a:lnTo>
                  <a:lnTo>
                    <a:pt x="39182" y="20282"/>
                  </a:lnTo>
                  <a:lnTo>
                    <a:pt x="39993" y="19729"/>
                  </a:lnTo>
                  <a:close/>
                  <a:moveTo>
                    <a:pt x="20375" y="19379"/>
                  </a:moveTo>
                  <a:lnTo>
                    <a:pt x="21113" y="20430"/>
                  </a:lnTo>
                  <a:lnTo>
                    <a:pt x="20043" y="21241"/>
                  </a:lnTo>
                  <a:lnTo>
                    <a:pt x="19287" y="20098"/>
                  </a:lnTo>
                  <a:lnTo>
                    <a:pt x="20375" y="19379"/>
                  </a:lnTo>
                  <a:close/>
                  <a:moveTo>
                    <a:pt x="23583" y="20005"/>
                  </a:moveTo>
                  <a:lnTo>
                    <a:pt x="24192" y="20927"/>
                  </a:lnTo>
                  <a:lnTo>
                    <a:pt x="23233" y="21702"/>
                  </a:lnTo>
                  <a:lnTo>
                    <a:pt x="22532" y="20688"/>
                  </a:lnTo>
                  <a:lnTo>
                    <a:pt x="23583" y="20005"/>
                  </a:lnTo>
                  <a:close/>
                  <a:moveTo>
                    <a:pt x="26755" y="20595"/>
                  </a:moveTo>
                  <a:lnTo>
                    <a:pt x="27363" y="21499"/>
                  </a:lnTo>
                  <a:lnTo>
                    <a:pt x="26460" y="22181"/>
                  </a:lnTo>
                  <a:lnTo>
                    <a:pt x="25870" y="21259"/>
                  </a:lnTo>
                  <a:lnTo>
                    <a:pt x="26755" y="20595"/>
                  </a:lnTo>
                  <a:close/>
                  <a:moveTo>
                    <a:pt x="29981" y="21167"/>
                  </a:moveTo>
                  <a:lnTo>
                    <a:pt x="30627" y="22015"/>
                  </a:lnTo>
                  <a:lnTo>
                    <a:pt x="29650" y="22716"/>
                  </a:lnTo>
                  <a:lnTo>
                    <a:pt x="29096" y="21831"/>
                  </a:lnTo>
                  <a:lnTo>
                    <a:pt x="29981" y="21167"/>
                  </a:lnTo>
                  <a:close/>
                  <a:moveTo>
                    <a:pt x="33153" y="21683"/>
                  </a:moveTo>
                  <a:lnTo>
                    <a:pt x="33798" y="22587"/>
                  </a:lnTo>
                  <a:lnTo>
                    <a:pt x="32876" y="23269"/>
                  </a:lnTo>
                  <a:lnTo>
                    <a:pt x="32212" y="22310"/>
                  </a:lnTo>
                  <a:lnTo>
                    <a:pt x="33153" y="21683"/>
                  </a:lnTo>
                  <a:close/>
                  <a:moveTo>
                    <a:pt x="16687" y="21978"/>
                  </a:moveTo>
                  <a:lnTo>
                    <a:pt x="17407" y="23011"/>
                  </a:lnTo>
                  <a:lnTo>
                    <a:pt x="16337" y="23767"/>
                  </a:lnTo>
                  <a:lnTo>
                    <a:pt x="15434" y="22697"/>
                  </a:lnTo>
                  <a:lnTo>
                    <a:pt x="16687" y="21978"/>
                  </a:lnTo>
                  <a:close/>
                  <a:moveTo>
                    <a:pt x="36269" y="22366"/>
                  </a:moveTo>
                  <a:lnTo>
                    <a:pt x="36933" y="23195"/>
                  </a:lnTo>
                  <a:lnTo>
                    <a:pt x="36084" y="23841"/>
                  </a:lnTo>
                  <a:lnTo>
                    <a:pt x="35421" y="22882"/>
                  </a:lnTo>
                  <a:lnTo>
                    <a:pt x="36269" y="22366"/>
                  </a:lnTo>
                  <a:close/>
                  <a:moveTo>
                    <a:pt x="13516" y="21130"/>
                  </a:moveTo>
                  <a:lnTo>
                    <a:pt x="14512" y="22587"/>
                  </a:lnTo>
                  <a:lnTo>
                    <a:pt x="14291" y="22661"/>
                  </a:lnTo>
                  <a:lnTo>
                    <a:pt x="14069" y="22734"/>
                  </a:lnTo>
                  <a:lnTo>
                    <a:pt x="13848" y="22845"/>
                  </a:lnTo>
                  <a:lnTo>
                    <a:pt x="13645" y="22992"/>
                  </a:lnTo>
                  <a:lnTo>
                    <a:pt x="13553" y="23066"/>
                  </a:lnTo>
                  <a:lnTo>
                    <a:pt x="13479" y="23158"/>
                  </a:lnTo>
                  <a:lnTo>
                    <a:pt x="13406" y="23269"/>
                  </a:lnTo>
                  <a:lnTo>
                    <a:pt x="13332" y="23380"/>
                  </a:lnTo>
                  <a:lnTo>
                    <a:pt x="13276" y="23509"/>
                  </a:lnTo>
                  <a:lnTo>
                    <a:pt x="13240" y="23638"/>
                  </a:lnTo>
                  <a:lnTo>
                    <a:pt x="13203" y="23785"/>
                  </a:lnTo>
                  <a:lnTo>
                    <a:pt x="13184" y="23951"/>
                  </a:lnTo>
                  <a:lnTo>
                    <a:pt x="13110" y="23656"/>
                  </a:lnTo>
                  <a:lnTo>
                    <a:pt x="13037" y="23361"/>
                  </a:lnTo>
                  <a:lnTo>
                    <a:pt x="12945" y="23085"/>
                  </a:lnTo>
                  <a:lnTo>
                    <a:pt x="12834" y="22826"/>
                  </a:lnTo>
                  <a:lnTo>
                    <a:pt x="12760" y="22697"/>
                  </a:lnTo>
                  <a:lnTo>
                    <a:pt x="12668" y="22587"/>
                  </a:lnTo>
                  <a:lnTo>
                    <a:pt x="12576" y="22476"/>
                  </a:lnTo>
                  <a:lnTo>
                    <a:pt x="12484" y="22384"/>
                  </a:lnTo>
                  <a:lnTo>
                    <a:pt x="12355" y="22292"/>
                  </a:lnTo>
                  <a:lnTo>
                    <a:pt x="12225" y="22218"/>
                  </a:lnTo>
                  <a:lnTo>
                    <a:pt x="12060" y="22144"/>
                  </a:lnTo>
                  <a:lnTo>
                    <a:pt x="11894" y="22089"/>
                  </a:lnTo>
                  <a:lnTo>
                    <a:pt x="12170" y="22052"/>
                  </a:lnTo>
                  <a:lnTo>
                    <a:pt x="12428" y="21997"/>
                  </a:lnTo>
                  <a:lnTo>
                    <a:pt x="12668" y="21923"/>
                  </a:lnTo>
                  <a:lnTo>
                    <a:pt x="12889" y="21812"/>
                  </a:lnTo>
                  <a:lnTo>
                    <a:pt x="13074" y="21683"/>
                  </a:lnTo>
                  <a:lnTo>
                    <a:pt x="13258" y="21517"/>
                  </a:lnTo>
                  <a:lnTo>
                    <a:pt x="13406" y="21351"/>
                  </a:lnTo>
                  <a:lnTo>
                    <a:pt x="13516" y="21130"/>
                  </a:lnTo>
                  <a:close/>
                  <a:moveTo>
                    <a:pt x="39422" y="22826"/>
                  </a:moveTo>
                  <a:lnTo>
                    <a:pt x="40104" y="23748"/>
                  </a:lnTo>
                  <a:lnTo>
                    <a:pt x="39237" y="24320"/>
                  </a:lnTo>
                  <a:lnTo>
                    <a:pt x="38574" y="23435"/>
                  </a:lnTo>
                  <a:lnTo>
                    <a:pt x="39422" y="22826"/>
                  </a:lnTo>
                  <a:close/>
                  <a:moveTo>
                    <a:pt x="19822" y="22495"/>
                  </a:moveTo>
                  <a:lnTo>
                    <a:pt x="20541" y="23564"/>
                  </a:lnTo>
                  <a:lnTo>
                    <a:pt x="19453" y="24449"/>
                  </a:lnTo>
                  <a:lnTo>
                    <a:pt x="18753" y="23232"/>
                  </a:lnTo>
                  <a:lnTo>
                    <a:pt x="19822" y="22495"/>
                  </a:lnTo>
                  <a:close/>
                  <a:moveTo>
                    <a:pt x="23049" y="23066"/>
                  </a:moveTo>
                  <a:lnTo>
                    <a:pt x="23823" y="24099"/>
                  </a:lnTo>
                  <a:lnTo>
                    <a:pt x="22643" y="24947"/>
                  </a:lnTo>
                  <a:lnTo>
                    <a:pt x="21979" y="23822"/>
                  </a:lnTo>
                  <a:lnTo>
                    <a:pt x="23049" y="23066"/>
                  </a:lnTo>
                  <a:close/>
                  <a:moveTo>
                    <a:pt x="26202" y="23601"/>
                  </a:moveTo>
                  <a:lnTo>
                    <a:pt x="26976" y="24670"/>
                  </a:lnTo>
                  <a:lnTo>
                    <a:pt x="25870" y="25463"/>
                  </a:lnTo>
                  <a:lnTo>
                    <a:pt x="25114" y="24320"/>
                  </a:lnTo>
                  <a:lnTo>
                    <a:pt x="26202" y="23601"/>
                  </a:lnTo>
                  <a:close/>
                  <a:moveTo>
                    <a:pt x="29391" y="24209"/>
                  </a:moveTo>
                  <a:lnTo>
                    <a:pt x="30147" y="25242"/>
                  </a:lnTo>
                  <a:lnTo>
                    <a:pt x="29078" y="26016"/>
                  </a:lnTo>
                  <a:lnTo>
                    <a:pt x="28340" y="24910"/>
                  </a:lnTo>
                  <a:lnTo>
                    <a:pt x="29391" y="24209"/>
                  </a:lnTo>
                  <a:close/>
                  <a:moveTo>
                    <a:pt x="32600" y="24799"/>
                  </a:moveTo>
                  <a:lnTo>
                    <a:pt x="33337" y="25813"/>
                  </a:lnTo>
                  <a:lnTo>
                    <a:pt x="32268" y="26569"/>
                  </a:lnTo>
                  <a:lnTo>
                    <a:pt x="31549" y="25482"/>
                  </a:lnTo>
                  <a:lnTo>
                    <a:pt x="32600" y="24799"/>
                  </a:lnTo>
                  <a:close/>
                  <a:moveTo>
                    <a:pt x="35789" y="25371"/>
                  </a:moveTo>
                  <a:lnTo>
                    <a:pt x="36527" y="26385"/>
                  </a:lnTo>
                  <a:lnTo>
                    <a:pt x="35476" y="27141"/>
                  </a:lnTo>
                  <a:lnTo>
                    <a:pt x="34757" y="26053"/>
                  </a:lnTo>
                  <a:lnTo>
                    <a:pt x="35789" y="25371"/>
                  </a:lnTo>
                  <a:close/>
                  <a:moveTo>
                    <a:pt x="19269" y="25482"/>
                  </a:moveTo>
                  <a:lnTo>
                    <a:pt x="20209" y="26809"/>
                  </a:lnTo>
                  <a:lnTo>
                    <a:pt x="19933" y="26901"/>
                  </a:lnTo>
                  <a:lnTo>
                    <a:pt x="19767" y="26975"/>
                  </a:lnTo>
                  <a:lnTo>
                    <a:pt x="19582" y="27067"/>
                  </a:lnTo>
                  <a:lnTo>
                    <a:pt x="19416" y="27196"/>
                  </a:lnTo>
                  <a:lnTo>
                    <a:pt x="19269" y="27325"/>
                  </a:lnTo>
                  <a:lnTo>
                    <a:pt x="19011" y="27584"/>
                  </a:lnTo>
                  <a:lnTo>
                    <a:pt x="17997" y="26330"/>
                  </a:lnTo>
                  <a:lnTo>
                    <a:pt x="19269" y="25482"/>
                  </a:lnTo>
                  <a:close/>
                  <a:moveTo>
                    <a:pt x="38924" y="26035"/>
                  </a:moveTo>
                  <a:lnTo>
                    <a:pt x="39625" y="26957"/>
                  </a:lnTo>
                  <a:lnTo>
                    <a:pt x="38647" y="27620"/>
                  </a:lnTo>
                  <a:lnTo>
                    <a:pt x="37928" y="26625"/>
                  </a:lnTo>
                  <a:lnTo>
                    <a:pt x="38924" y="26035"/>
                  </a:lnTo>
                  <a:close/>
                  <a:moveTo>
                    <a:pt x="22477" y="26127"/>
                  </a:moveTo>
                  <a:lnTo>
                    <a:pt x="23344" y="27307"/>
                  </a:lnTo>
                  <a:lnTo>
                    <a:pt x="22090" y="28229"/>
                  </a:lnTo>
                  <a:lnTo>
                    <a:pt x="21186" y="26901"/>
                  </a:lnTo>
                  <a:lnTo>
                    <a:pt x="22477" y="26127"/>
                  </a:lnTo>
                  <a:close/>
                  <a:moveTo>
                    <a:pt x="25648" y="26735"/>
                  </a:moveTo>
                  <a:lnTo>
                    <a:pt x="26497" y="27879"/>
                  </a:lnTo>
                  <a:lnTo>
                    <a:pt x="25280" y="28800"/>
                  </a:lnTo>
                  <a:lnTo>
                    <a:pt x="24450" y="27491"/>
                  </a:lnTo>
                  <a:lnTo>
                    <a:pt x="25648" y="26735"/>
                  </a:lnTo>
                  <a:close/>
                  <a:moveTo>
                    <a:pt x="28857" y="27307"/>
                  </a:moveTo>
                  <a:lnTo>
                    <a:pt x="29686" y="28450"/>
                  </a:lnTo>
                  <a:lnTo>
                    <a:pt x="28469" y="29335"/>
                  </a:lnTo>
                  <a:lnTo>
                    <a:pt x="27677" y="28081"/>
                  </a:lnTo>
                  <a:lnTo>
                    <a:pt x="28857" y="27307"/>
                  </a:lnTo>
                  <a:close/>
                  <a:moveTo>
                    <a:pt x="32046" y="27897"/>
                  </a:moveTo>
                  <a:lnTo>
                    <a:pt x="32876" y="29022"/>
                  </a:lnTo>
                  <a:lnTo>
                    <a:pt x="31678" y="29888"/>
                  </a:lnTo>
                  <a:lnTo>
                    <a:pt x="30903" y="28653"/>
                  </a:lnTo>
                  <a:lnTo>
                    <a:pt x="32046" y="27897"/>
                  </a:lnTo>
                  <a:close/>
                  <a:moveTo>
                    <a:pt x="35236" y="28469"/>
                  </a:moveTo>
                  <a:lnTo>
                    <a:pt x="36066" y="29575"/>
                  </a:lnTo>
                  <a:lnTo>
                    <a:pt x="34867" y="30460"/>
                  </a:lnTo>
                  <a:lnTo>
                    <a:pt x="34112" y="29225"/>
                  </a:lnTo>
                  <a:lnTo>
                    <a:pt x="35236" y="28469"/>
                  </a:lnTo>
                  <a:close/>
                  <a:moveTo>
                    <a:pt x="38352" y="29132"/>
                  </a:moveTo>
                  <a:lnTo>
                    <a:pt x="39200" y="30183"/>
                  </a:lnTo>
                  <a:lnTo>
                    <a:pt x="38076" y="31031"/>
                  </a:lnTo>
                  <a:lnTo>
                    <a:pt x="37301" y="29778"/>
                  </a:lnTo>
                  <a:lnTo>
                    <a:pt x="38352" y="29132"/>
                  </a:lnTo>
                  <a:close/>
                  <a:moveTo>
                    <a:pt x="41524" y="29593"/>
                  </a:moveTo>
                  <a:lnTo>
                    <a:pt x="42390" y="30755"/>
                  </a:lnTo>
                  <a:lnTo>
                    <a:pt x="41247" y="31474"/>
                  </a:lnTo>
                  <a:lnTo>
                    <a:pt x="40436" y="30349"/>
                  </a:lnTo>
                  <a:lnTo>
                    <a:pt x="41524" y="29593"/>
                  </a:lnTo>
                  <a:close/>
                  <a:moveTo>
                    <a:pt x="25058" y="29704"/>
                  </a:moveTo>
                  <a:lnTo>
                    <a:pt x="26073" y="31179"/>
                  </a:lnTo>
                  <a:lnTo>
                    <a:pt x="25851" y="31216"/>
                  </a:lnTo>
                  <a:lnTo>
                    <a:pt x="25612" y="31290"/>
                  </a:lnTo>
                  <a:lnTo>
                    <a:pt x="25409" y="31400"/>
                  </a:lnTo>
                  <a:lnTo>
                    <a:pt x="25224" y="31548"/>
                  </a:lnTo>
                  <a:lnTo>
                    <a:pt x="25040" y="31714"/>
                  </a:lnTo>
                  <a:lnTo>
                    <a:pt x="24892" y="31917"/>
                  </a:lnTo>
                  <a:lnTo>
                    <a:pt x="24782" y="32156"/>
                  </a:lnTo>
                  <a:lnTo>
                    <a:pt x="24671" y="32433"/>
                  </a:lnTo>
                  <a:lnTo>
                    <a:pt x="24616" y="32138"/>
                  </a:lnTo>
                  <a:lnTo>
                    <a:pt x="24542" y="31861"/>
                  </a:lnTo>
                  <a:lnTo>
                    <a:pt x="24468" y="31603"/>
                  </a:lnTo>
                  <a:lnTo>
                    <a:pt x="24339" y="31363"/>
                  </a:lnTo>
                  <a:lnTo>
                    <a:pt x="24266" y="31234"/>
                  </a:lnTo>
                  <a:lnTo>
                    <a:pt x="24192" y="31124"/>
                  </a:lnTo>
                  <a:lnTo>
                    <a:pt x="24100" y="31031"/>
                  </a:lnTo>
                  <a:lnTo>
                    <a:pt x="23989" y="30939"/>
                  </a:lnTo>
                  <a:lnTo>
                    <a:pt x="23878" y="30847"/>
                  </a:lnTo>
                  <a:lnTo>
                    <a:pt x="23749" y="30773"/>
                  </a:lnTo>
                  <a:lnTo>
                    <a:pt x="23602" y="30700"/>
                  </a:lnTo>
                  <a:lnTo>
                    <a:pt x="23436" y="30644"/>
                  </a:lnTo>
                  <a:lnTo>
                    <a:pt x="23712" y="30626"/>
                  </a:lnTo>
                  <a:lnTo>
                    <a:pt x="23971" y="30552"/>
                  </a:lnTo>
                  <a:lnTo>
                    <a:pt x="24210" y="30478"/>
                  </a:lnTo>
                  <a:lnTo>
                    <a:pt x="24432" y="30368"/>
                  </a:lnTo>
                  <a:lnTo>
                    <a:pt x="24616" y="30239"/>
                  </a:lnTo>
                  <a:lnTo>
                    <a:pt x="24800" y="30091"/>
                  </a:lnTo>
                  <a:lnTo>
                    <a:pt x="24929" y="29907"/>
                  </a:lnTo>
                  <a:lnTo>
                    <a:pt x="25058" y="29704"/>
                  </a:lnTo>
                  <a:close/>
                  <a:moveTo>
                    <a:pt x="28304" y="30405"/>
                  </a:moveTo>
                  <a:lnTo>
                    <a:pt x="29262" y="31732"/>
                  </a:lnTo>
                  <a:lnTo>
                    <a:pt x="29059" y="31769"/>
                  </a:lnTo>
                  <a:lnTo>
                    <a:pt x="28838" y="31843"/>
                  </a:lnTo>
                  <a:lnTo>
                    <a:pt x="28654" y="31953"/>
                  </a:lnTo>
                  <a:lnTo>
                    <a:pt x="28451" y="32082"/>
                  </a:lnTo>
                  <a:lnTo>
                    <a:pt x="28285" y="32267"/>
                  </a:lnTo>
                  <a:lnTo>
                    <a:pt x="28119" y="32470"/>
                  </a:lnTo>
                  <a:lnTo>
                    <a:pt x="27972" y="32728"/>
                  </a:lnTo>
                  <a:lnTo>
                    <a:pt x="27861" y="33023"/>
                  </a:lnTo>
                  <a:lnTo>
                    <a:pt x="27824" y="32691"/>
                  </a:lnTo>
                  <a:lnTo>
                    <a:pt x="27750" y="32414"/>
                  </a:lnTo>
                  <a:lnTo>
                    <a:pt x="27658" y="32138"/>
                  </a:lnTo>
                  <a:lnTo>
                    <a:pt x="27548" y="31917"/>
                  </a:lnTo>
                  <a:lnTo>
                    <a:pt x="27418" y="31714"/>
                  </a:lnTo>
                  <a:lnTo>
                    <a:pt x="27271" y="31548"/>
                  </a:lnTo>
                  <a:lnTo>
                    <a:pt x="27087" y="31419"/>
                  </a:lnTo>
                  <a:lnTo>
                    <a:pt x="26884" y="31308"/>
                  </a:lnTo>
                  <a:lnTo>
                    <a:pt x="28304" y="30405"/>
                  </a:lnTo>
                  <a:close/>
                  <a:moveTo>
                    <a:pt x="31493" y="30995"/>
                  </a:moveTo>
                  <a:lnTo>
                    <a:pt x="32378" y="32212"/>
                  </a:lnTo>
                  <a:lnTo>
                    <a:pt x="31032" y="33262"/>
                  </a:lnTo>
                  <a:lnTo>
                    <a:pt x="30995" y="33041"/>
                  </a:lnTo>
                  <a:lnTo>
                    <a:pt x="30940" y="32838"/>
                  </a:lnTo>
                  <a:lnTo>
                    <a:pt x="30848" y="32636"/>
                  </a:lnTo>
                  <a:lnTo>
                    <a:pt x="30756" y="32433"/>
                  </a:lnTo>
                  <a:lnTo>
                    <a:pt x="30608" y="32267"/>
                  </a:lnTo>
                  <a:lnTo>
                    <a:pt x="30461" y="32119"/>
                  </a:lnTo>
                  <a:lnTo>
                    <a:pt x="30295" y="31972"/>
                  </a:lnTo>
                  <a:lnTo>
                    <a:pt x="30092" y="31880"/>
                  </a:lnTo>
                  <a:lnTo>
                    <a:pt x="31493" y="30995"/>
                  </a:lnTo>
                  <a:close/>
                  <a:moveTo>
                    <a:pt x="34683" y="31566"/>
                  </a:moveTo>
                  <a:lnTo>
                    <a:pt x="35642" y="32875"/>
                  </a:lnTo>
                  <a:lnTo>
                    <a:pt x="35439" y="32931"/>
                  </a:lnTo>
                  <a:lnTo>
                    <a:pt x="35218" y="33004"/>
                  </a:lnTo>
                  <a:lnTo>
                    <a:pt x="35033" y="33097"/>
                  </a:lnTo>
                  <a:lnTo>
                    <a:pt x="34831" y="33244"/>
                  </a:lnTo>
                  <a:lnTo>
                    <a:pt x="34665" y="33410"/>
                  </a:lnTo>
                  <a:lnTo>
                    <a:pt x="34499" y="33631"/>
                  </a:lnTo>
                  <a:lnTo>
                    <a:pt x="34351" y="33889"/>
                  </a:lnTo>
                  <a:lnTo>
                    <a:pt x="34241" y="34184"/>
                  </a:lnTo>
                  <a:lnTo>
                    <a:pt x="34204" y="33871"/>
                  </a:lnTo>
                  <a:lnTo>
                    <a:pt x="34148" y="33576"/>
                  </a:lnTo>
                  <a:lnTo>
                    <a:pt x="34075" y="33318"/>
                  </a:lnTo>
                  <a:lnTo>
                    <a:pt x="33964" y="33078"/>
                  </a:lnTo>
                  <a:lnTo>
                    <a:pt x="33835" y="32894"/>
                  </a:lnTo>
                  <a:lnTo>
                    <a:pt x="33687" y="32709"/>
                  </a:lnTo>
                  <a:lnTo>
                    <a:pt x="33522" y="32580"/>
                  </a:lnTo>
                  <a:lnTo>
                    <a:pt x="33319" y="32451"/>
                  </a:lnTo>
                  <a:lnTo>
                    <a:pt x="34683" y="31566"/>
                  </a:lnTo>
                  <a:close/>
                  <a:moveTo>
                    <a:pt x="37910" y="32138"/>
                  </a:moveTo>
                  <a:lnTo>
                    <a:pt x="38869" y="33447"/>
                  </a:lnTo>
                  <a:lnTo>
                    <a:pt x="38647" y="33484"/>
                  </a:lnTo>
                  <a:lnTo>
                    <a:pt x="38444" y="33558"/>
                  </a:lnTo>
                  <a:lnTo>
                    <a:pt x="38242" y="33650"/>
                  </a:lnTo>
                  <a:lnTo>
                    <a:pt x="38057" y="33797"/>
                  </a:lnTo>
                  <a:lnTo>
                    <a:pt x="37873" y="33963"/>
                  </a:lnTo>
                  <a:lnTo>
                    <a:pt x="37725" y="34166"/>
                  </a:lnTo>
                  <a:lnTo>
                    <a:pt x="37578" y="34406"/>
                  </a:lnTo>
                  <a:lnTo>
                    <a:pt x="37449" y="34682"/>
                  </a:lnTo>
                  <a:lnTo>
                    <a:pt x="37412" y="34387"/>
                  </a:lnTo>
                  <a:lnTo>
                    <a:pt x="37357" y="34111"/>
                  </a:lnTo>
                  <a:lnTo>
                    <a:pt x="37264" y="33853"/>
                  </a:lnTo>
                  <a:lnTo>
                    <a:pt x="37154" y="33631"/>
                  </a:lnTo>
                  <a:lnTo>
                    <a:pt x="37025" y="33447"/>
                  </a:lnTo>
                  <a:lnTo>
                    <a:pt x="36877" y="33281"/>
                  </a:lnTo>
                  <a:lnTo>
                    <a:pt x="36693" y="33133"/>
                  </a:lnTo>
                  <a:lnTo>
                    <a:pt x="36508" y="33023"/>
                  </a:lnTo>
                  <a:lnTo>
                    <a:pt x="37910" y="32138"/>
                  </a:lnTo>
                  <a:close/>
                  <a:moveTo>
                    <a:pt x="41007" y="32820"/>
                  </a:moveTo>
                  <a:lnTo>
                    <a:pt x="41948" y="33963"/>
                  </a:lnTo>
                  <a:lnTo>
                    <a:pt x="40657" y="34738"/>
                  </a:lnTo>
                  <a:lnTo>
                    <a:pt x="39735" y="33521"/>
                  </a:lnTo>
                  <a:lnTo>
                    <a:pt x="41007" y="32820"/>
                  </a:lnTo>
                  <a:close/>
                  <a:moveTo>
                    <a:pt x="1421" y="0"/>
                  </a:moveTo>
                  <a:lnTo>
                    <a:pt x="1587" y="184"/>
                  </a:lnTo>
                  <a:lnTo>
                    <a:pt x="1771" y="350"/>
                  </a:lnTo>
                  <a:lnTo>
                    <a:pt x="1974" y="516"/>
                  </a:lnTo>
                  <a:lnTo>
                    <a:pt x="2232" y="664"/>
                  </a:lnTo>
                  <a:lnTo>
                    <a:pt x="1900" y="701"/>
                  </a:lnTo>
                  <a:lnTo>
                    <a:pt x="1605" y="793"/>
                  </a:lnTo>
                  <a:lnTo>
                    <a:pt x="1347" y="903"/>
                  </a:lnTo>
                  <a:lnTo>
                    <a:pt x="1236" y="977"/>
                  </a:lnTo>
                  <a:lnTo>
                    <a:pt x="1126" y="1051"/>
                  </a:lnTo>
                  <a:lnTo>
                    <a:pt x="1015" y="1143"/>
                  </a:lnTo>
                  <a:lnTo>
                    <a:pt x="923" y="1235"/>
                  </a:lnTo>
                  <a:lnTo>
                    <a:pt x="849" y="1346"/>
                  </a:lnTo>
                  <a:lnTo>
                    <a:pt x="775" y="1457"/>
                  </a:lnTo>
                  <a:lnTo>
                    <a:pt x="702" y="1586"/>
                  </a:lnTo>
                  <a:lnTo>
                    <a:pt x="665" y="1715"/>
                  </a:lnTo>
                  <a:lnTo>
                    <a:pt x="609" y="1844"/>
                  </a:lnTo>
                  <a:lnTo>
                    <a:pt x="573" y="2010"/>
                  </a:lnTo>
                  <a:lnTo>
                    <a:pt x="554" y="2157"/>
                  </a:lnTo>
                  <a:lnTo>
                    <a:pt x="554" y="2305"/>
                  </a:lnTo>
                  <a:lnTo>
                    <a:pt x="554" y="2452"/>
                  </a:lnTo>
                  <a:lnTo>
                    <a:pt x="573" y="2600"/>
                  </a:lnTo>
                  <a:lnTo>
                    <a:pt x="609" y="2729"/>
                  </a:lnTo>
                  <a:lnTo>
                    <a:pt x="646" y="2858"/>
                  </a:lnTo>
                  <a:lnTo>
                    <a:pt x="702" y="2987"/>
                  </a:lnTo>
                  <a:lnTo>
                    <a:pt x="775" y="3098"/>
                  </a:lnTo>
                  <a:lnTo>
                    <a:pt x="849" y="3208"/>
                  </a:lnTo>
                  <a:lnTo>
                    <a:pt x="941" y="3319"/>
                  </a:lnTo>
                  <a:lnTo>
                    <a:pt x="1163" y="3522"/>
                  </a:lnTo>
                  <a:lnTo>
                    <a:pt x="1402" y="3688"/>
                  </a:lnTo>
                  <a:lnTo>
                    <a:pt x="1697" y="3835"/>
                  </a:lnTo>
                  <a:lnTo>
                    <a:pt x="1310" y="3946"/>
                  </a:lnTo>
                  <a:lnTo>
                    <a:pt x="960" y="4075"/>
                  </a:lnTo>
                  <a:lnTo>
                    <a:pt x="812" y="4149"/>
                  </a:lnTo>
                  <a:lnTo>
                    <a:pt x="683" y="4222"/>
                  </a:lnTo>
                  <a:lnTo>
                    <a:pt x="554" y="4315"/>
                  </a:lnTo>
                  <a:lnTo>
                    <a:pt x="443" y="4407"/>
                  </a:lnTo>
                  <a:lnTo>
                    <a:pt x="351" y="4499"/>
                  </a:lnTo>
                  <a:lnTo>
                    <a:pt x="259" y="4610"/>
                  </a:lnTo>
                  <a:lnTo>
                    <a:pt x="185" y="4720"/>
                  </a:lnTo>
                  <a:lnTo>
                    <a:pt x="130" y="4849"/>
                  </a:lnTo>
                  <a:lnTo>
                    <a:pt x="75" y="4978"/>
                  </a:lnTo>
                  <a:lnTo>
                    <a:pt x="38" y="5107"/>
                  </a:lnTo>
                  <a:lnTo>
                    <a:pt x="19" y="5255"/>
                  </a:lnTo>
                  <a:lnTo>
                    <a:pt x="1" y="5402"/>
                  </a:lnTo>
                  <a:lnTo>
                    <a:pt x="1" y="5642"/>
                  </a:lnTo>
                  <a:lnTo>
                    <a:pt x="56" y="5900"/>
                  </a:lnTo>
                  <a:lnTo>
                    <a:pt x="148" y="6140"/>
                  </a:lnTo>
                  <a:lnTo>
                    <a:pt x="259" y="6361"/>
                  </a:lnTo>
                  <a:lnTo>
                    <a:pt x="425" y="6546"/>
                  </a:lnTo>
                  <a:lnTo>
                    <a:pt x="499" y="6638"/>
                  </a:lnTo>
                  <a:lnTo>
                    <a:pt x="591" y="6712"/>
                  </a:lnTo>
                  <a:lnTo>
                    <a:pt x="702" y="6785"/>
                  </a:lnTo>
                  <a:lnTo>
                    <a:pt x="812" y="6841"/>
                  </a:lnTo>
                  <a:lnTo>
                    <a:pt x="923" y="6896"/>
                  </a:lnTo>
                  <a:lnTo>
                    <a:pt x="1052" y="6933"/>
                  </a:lnTo>
                  <a:lnTo>
                    <a:pt x="1347" y="6970"/>
                  </a:lnTo>
                  <a:lnTo>
                    <a:pt x="1494" y="6988"/>
                  </a:lnTo>
                  <a:lnTo>
                    <a:pt x="1660" y="6988"/>
                  </a:lnTo>
                  <a:lnTo>
                    <a:pt x="1808" y="6970"/>
                  </a:lnTo>
                  <a:lnTo>
                    <a:pt x="1974" y="6951"/>
                  </a:lnTo>
                  <a:lnTo>
                    <a:pt x="2103" y="6896"/>
                  </a:lnTo>
                  <a:lnTo>
                    <a:pt x="2250" y="6859"/>
                  </a:lnTo>
                  <a:lnTo>
                    <a:pt x="2379" y="6785"/>
                  </a:lnTo>
                  <a:lnTo>
                    <a:pt x="2490" y="6693"/>
                  </a:lnTo>
                  <a:lnTo>
                    <a:pt x="2619" y="6601"/>
                  </a:lnTo>
                  <a:lnTo>
                    <a:pt x="2711" y="6490"/>
                  </a:lnTo>
                  <a:lnTo>
                    <a:pt x="2914" y="6287"/>
                  </a:lnTo>
                  <a:lnTo>
                    <a:pt x="3062" y="6103"/>
                  </a:lnTo>
                  <a:lnTo>
                    <a:pt x="3873" y="7560"/>
                  </a:lnTo>
                  <a:lnTo>
                    <a:pt x="3652" y="7615"/>
                  </a:lnTo>
                  <a:lnTo>
                    <a:pt x="3467" y="7707"/>
                  </a:lnTo>
                  <a:lnTo>
                    <a:pt x="3283" y="7818"/>
                  </a:lnTo>
                  <a:lnTo>
                    <a:pt x="3117" y="7965"/>
                  </a:lnTo>
                  <a:lnTo>
                    <a:pt x="2970" y="8131"/>
                  </a:lnTo>
                  <a:lnTo>
                    <a:pt x="2840" y="8316"/>
                  </a:lnTo>
                  <a:lnTo>
                    <a:pt x="2730" y="8500"/>
                  </a:lnTo>
                  <a:lnTo>
                    <a:pt x="2619" y="8721"/>
                  </a:lnTo>
                  <a:lnTo>
                    <a:pt x="2601" y="9035"/>
                  </a:lnTo>
                  <a:lnTo>
                    <a:pt x="2619" y="9330"/>
                  </a:lnTo>
                  <a:lnTo>
                    <a:pt x="2675" y="9588"/>
                  </a:lnTo>
                  <a:lnTo>
                    <a:pt x="2730" y="9717"/>
                  </a:lnTo>
                  <a:lnTo>
                    <a:pt x="2767" y="9846"/>
                  </a:lnTo>
                  <a:lnTo>
                    <a:pt x="2840" y="9957"/>
                  </a:lnTo>
                  <a:lnTo>
                    <a:pt x="2914" y="10067"/>
                  </a:lnTo>
                  <a:lnTo>
                    <a:pt x="3006" y="10159"/>
                  </a:lnTo>
                  <a:lnTo>
                    <a:pt x="3099" y="10270"/>
                  </a:lnTo>
                  <a:lnTo>
                    <a:pt x="3209" y="10362"/>
                  </a:lnTo>
                  <a:lnTo>
                    <a:pt x="3320" y="10454"/>
                  </a:lnTo>
                  <a:lnTo>
                    <a:pt x="3596" y="10602"/>
                  </a:lnTo>
                  <a:lnTo>
                    <a:pt x="3652" y="10639"/>
                  </a:lnTo>
                  <a:lnTo>
                    <a:pt x="3689" y="10694"/>
                  </a:lnTo>
                  <a:lnTo>
                    <a:pt x="3762" y="10786"/>
                  </a:lnTo>
                  <a:lnTo>
                    <a:pt x="3596" y="10786"/>
                  </a:lnTo>
                  <a:lnTo>
                    <a:pt x="3430" y="10805"/>
                  </a:lnTo>
                  <a:lnTo>
                    <a:pt x="3283" y="10823"/>
                  </a:lnTo>
                  <a:lnTo>
                    <a:pt x="3135" y="10860"/>
                  </a:lnTo>
                  <a:lnTo>
                    <a:pt x="3006" y="10915"/>
                  </a:lnTo>
                  <a:lnTo>
                    <a:pt x="2877" y="10971"/>
                  </a:lnTo>
                  <a:lnTo>
                    <a:pt x="2748" y="11044"/>
                  </a:lnTo>
                  <a:lnTo>
                    <a:pt x="2638" y="11118"/>
                  </a:lnTo>
                  <a:lnTo>
                    <a:pt x="2545" y="11192"/>
                  </a:lnTo>
                  <a:lnTo>
                    <a:pt x="2453" y="11303"/>
                  </a:lnTo>
                  <a:lnTo>
                    <a:pt x="2361" y="11395"/>
                  </a:lnTo>
                  <a:lnTo>
                    <a:pt x="2287" y="11524"/>
                  </a:lnTo>
                  <a:lnTo>
                    <a:pt x="2232" y="11634"/>
                  </a:lnTo>
                  <a:lnTo>
                    <a:pt x="2177" y="11782"/>
                  </a:lnTo>
                  <a:lnTo>
                    <a:pt x="2121" y="11911"/>
                  </a:lnTo>
                  <a:lnTo>
                    <a:pt x="2103" y="12077"/>
                  </a:lnTo>
                  <a:lnTo>
                    <a:pt x="2084" y="12206"/>
                  </a:lnTo>
                  <a:lnTo>
                    <a:pt x="2066" y="12335"/>
                  </a:lnTo>
                  <a:lnTo>
                    <a:pt x="2084" y="12483"/>
                  </a:lnTo>
                  <a:lnTo>
                    <a:pt x="2103" y="12612"/>
                  </a:lnTo>
                  <a:lnTo>
                    <a:pt x="2121" y="12741"/>
                  </a:lnTo>
                  <a:lnTo>
                    <a:pt x="2177" y="12870"/>
                  </a:lnTo>
                  <a:lnTo>
                    <a:pt x="2214" y="12980"/>
                  </a:lnTo>
                  <a:lnTo>
                    <a:pt x="2287" y="13110"/>
                  </a:lnTo>
                  <a:lnTo>
                    <a:pt x="2361" y="13220"/>
                  </a:lnTo>
                  <a:lnTo>
                    <a:pt x="2435" y="13331"/>
                  </a:lnTo>
                  <a:lnTo>
                    <a:pt x="2527" y="13423"/>
                  </a:lnTo>
                  <a:lnTo>
                    <a:pt x="2619" y="13515"/>
                  </a:lnTo>
                  <a:lnTo>
                    <a:pt x="2730" y="13607"/>
                  </a:lnTo>
                  <a:lnTo>
                    <a:pt x="2840" y="13681"/>
                  </a:lnTo>
                  <a:lnTo>
                    <a:pt x="2970" y="13736"/>
                  </a:lnTo>
                  <a:lnTo>
                    <a:pt x="3099" y="13792"/>
                  </a:lnTo>
                  <a:lnTo>
                    <a:pt x="3246" y="13847"/>
                  </a:lnTo>
                  <a:lnTo>
                    <a:pt x="3412" y="13866"/>
                  </a:lnTo>
                  <a:lnTo>
                    <a:pt x="3560" y="13884"/>
                  </a:lnTo>
                  <a:lnTo>
                    <a:pt x="3836" y="13884"/>
                  </a:lnTo>
                  <a:lnTo>
                    <a:pt x="3984" y="13847"/>
                  </a:lnTo>
                  <a:lnTo>
                    <a:pt x="4131" y="13792"/>
                  </a:lnTo>
                  <a:lnTo>
                    <a:pt x="4260" y="13736"/>
                  </a:lnTo>
                  <a:lnTo>
                    <a:pt x="4389" y="13663"/>
                  </a:lnTo>
                  <a:lnTo>
                    <a:pt x="4518" y="13571"/>
                  </a:lnTo>
                  <a:lnTo>
                    <a:pt x="4647" y="13460"/>
                  </a:lnTo>
                  <a:lnTo>
                    <a:pt x="4758" y="13331"/>
                  </a:lnTo>
                  <a:lnTo>
                    <a:pt x="4887" y="13202"/>
                  </a:lnTo>
                  <a:lnTo>
                    <a:pt x="4998" y="13036"/>
                  </a:lnTo>
                  <a:lnTo>
                    <a:pt x="5108" y="12870"/>
                  </a:lnTo>
                  <a:lnTo>
                    <a:pt x="5219" y="12685"/>
                  </a:lnTo>
                  <a:lnTo>
                    <a:pt x="5219" y="12980"/>
                  </a:lnTo>
                  <a:lnTo>
                    <a:pt x="5274" y="13257"/>
                  </a:lnTo>
                  <a:lnTo>
                    <a:pt x="5366" y="13515"/>
                  </a:lnTo>
                  <a:lnTo>
                    <a:pt x="5477" y="13755"/>
                  </a:lnTo>
                  <a:lnTo>
                    <a:pt x="5643" y="13958"/>
                  </a:lnTo>
                  <a:lnTo>
                    <a:pt x="5827" y="14142"/>
                  </a:lnTo>
                  <a:lnTo>
                    <a:pt x="6067" y="14308"/>
                  </a:lnTo>
                  <a:lnTo>
                    <a:pt x="6325" y="14437"/>
                  </a:lnTo>
                  <a:lnTo>
                    <a:pt x="5920" y="14585"/>
                  </a:lnTo>
                  <a:lnTo>
                    <a:pt x="5569" y="14732"/>
                  </a:lnTo>
                  <a:lnTo>
                    <a:pt x="5422" y="14824"/>
                  </a:lnTo>
                  <a:lnTo>
                    <a:pt x="5293" y="14898"/>
                  </a:lnTo>
                  <a:lnTo>
                    <a:pt x="5164" y="14990"/>
                  </a:lnTo>
                  <a:lnTo>
                    <a:pt x="5071" y="15101"/>
                  </a:lnTo>
                  <a:lnTo>
                    <a:pt x="4979" y="15193"/>
                  </a:lnTo>
                  <a:lnTo>
                    <a:pt x="4887" y="15304"/>
                  </a:lnTo>
                  <a:lnTo>
                    <a:pt x="4832" y="15414"/>
                  </a:lnTo>
                  <a:lnTo>
                    <a:pt x="4776" y="15543"/>
                  </a:lnTo>
                  <a:lnTo>
                    <a:pt x="4740" y="15672"/>
                  </a:lnTo>
                  <a:lnTo>
                    <a:pt x="4703" y="15802"/>
                  </a:lnTo>
                  <a:lnTo>
                    <a:pt x="4684" y="15949"/>
                  </a:lnTo>
                  <a:lnTo>
                    <a:pt x="4684" y="16097"/>
                  </a:lnTo>
                  <a:lnTo>
                    <a:pt x="4703" y="16336"/>
                  </a:lnTo>
                  <a:lnTo>
                    <a:pt x="4758" y="16594"/>
                  </a:lnTo>
                  <a:lnTo>
                    <a:pt x="4850" y="16816"/>
                  </a:lnTo>
                  <a:lnTo>
                    <a:pt x="4979" y="17037"/>
                  </a:lnTo>
                  <a:lnTo>
                    <a:pt x="5145" y="17221"/>
                  </a:lnTo>
                  <a:lnTo>
                    <a:pt x="5237" y="17295"/>
                  </a:lnTo>
                  <a:lnTo>
                    <a:pt x="5330" y="17369"/>
                  </a:lnTo>
                  <a:lnTo>
                    <a:pt x="5440" y="17443"/>
                  </a:lnTo>
                  <a:lnTo>
                    <a:pt x="5551" y="17498"/>
                  </a:lnTo>
                  <a:lnTo>
                    <a:pt x="5680" y="17535"/>
                  </a:lnTo>
                  <a:lnTo>
                    <a:pt x="5791" y="17572"/>
                  </a:lnTo>
                  <a:lnTo>
                    <a:pt x="5938" y="17590"/>
                  </a:lnTo>
                  <a:lnTo>
                    <a:pt x="6086" y="17590"/>
                  </a:lnTo>
                  <a:lnTo>
                    <a:pt x="6399" y="17572"/>
                  </a:lnTo>
                  <a:lnTo>
                    <a:pt x="6694" y="17535"/>
                  </a:lnTo>
                  <a:lnTo>
                    <a:pt x="6989" y="17443"/>
                  </a:lnTo>
                  <a:lnTo>
                    <a:pt x="7229" y="17350"/>
                  </a:lnTo>
                  <a:lnTo>
                    <a:pt x="7450" y="17221"/>
                  </a:lnTo>
                  <a:lnTo>
                    <a:pt x="7874" y="16945"/>
                  </a:lnTo>
                  <a:lnTo>
                    <a:pt x="7929" y="17148"/>
                  </a:lnTo>
                  <a:lnTo>
                    <a:pt x="8003" y="17350"/>
                  </a:lnTo>
                  <a:lnTo>
                    <a:pt x="8114" y="17535"/>
                  </a:lnTo>
                  <a:lnTo>
                    <a:pt x="8243" y="17682"/>
                  </a:lnTo>
                  <a:lnTo>
                    <a:pt x="8390" y="17848"/>
                  </a:lnTo>
                  <a:lnTo>
                    <a:pt x="8556" y="17977"/>
                  </a:lnTo>
                  <a:lnTo>
                    <a:pt x="8741" y="18106"/>
                  </a:lnTo>
                  <a:lnTo>
                    <a:pt x="8943" y="18217"/>
                  </a:lnTo>
                  <a:lnTo>
                    <a:pt x="8556" y="18346"/>
                  </a:lnTo>
                  <a:lnTo>
                    <a:pt x="8224" y="18475"/>
                  </a:lnTo>
                  <a:lnTo>
                    <a:pt x="7948" y="18641"/>
                  </a:lnTo>
                  <a:lnTo>
                    <a:pt x="7837" y="18715"/>
                  </a:lnTo>
                  <a:lnTo>
                    <a:pt x="7727" y="18807"/>
                  </a:lnTo>
                  <a:lnTo>
                    <a:pt x="7634" y="18899"/>
                  </a:lnTo>
                  <a:lnTo>
                    <a:pt x="7561" y="19010"/>
                  </a:lnTo>
                  <a:lnTo>
                    <a:pt x="7487" y="19120"/>
                  </a:lnTo>
                  <a:lnTo>
                    <a:pt x="7432" y="19231"/>
                  </a:lnTo>
                  <a:lnTo>
                    <a:pt x="7376" y="19360"/>
                  </a:lnTo>
                  <a:lnTo>
                    <a:pt x="7339" y="19489"/>
                  </a:lnTo>
                  <a:lnTo>
                    <a:pt x="7321" y="19618"/>
                  </a:lnTo>
                  <a:lnTo>
                    <a:pt x="7302" y="19766"/>
                  </a:lnTo>
                  <a:lnTo>
                    <a:pt x="7302" y="20024"/>
                  </a:lnTo>
                  <a:lnTo>
                    <a:pt x="7358" y="20264"/>
                  </a:lnTo>
                  <a:lnTo>
                    <a:pt x="7450" y="20503"/>
                  </a:lnTo>
                  <a:lnTo>
                    <a:pt x="7561" y="20725"/>
                  </a:lnTo>
                  <a:lnTo>
                    <a:pt x="7708" y="20927"/>
                  </a:lnTo>
                  <a:lnTo>
                    <a:pt x="7800" y="21020"/>
                  </a:lnTo>
                  <a:lnTo>
                    <a:pt x="7892" y="21093"/>
                  </a:lnTo>
                  <a:lnTo>
                    <a:pt x="8003" y="21167"/>
                  </a:lnTo>
                  <a:lnTo>
                    <a:pt x="8114" y="21222"/>
                  </a:lnTo>
                  <a:lnTo>
                    <a:pt x="8224" y="21278"/>
                  </a:lnTo>
                  <a:lnTo>
                    <a:pt x="8335" y="21315"/>
                  </a:lnTo>
                  <a:lnTo>
                    <a:pt x="8483" y="21333"/>
                  </a:lnTo>
                  <a:lnTo>
                    <a:pt x="8648" y="21351"/>
                  </a:lnTo>
                  <a:lnTo>
                    <a:pt x="8962" y="21351"/>
                  </a:lnTo>
                  <a:lnTo>
                    <a:pt x="9294" y="21296"/>
                  </a:lnTo>
                  <a:lnTo>
                    <a:pt x="9589" y="21222"/>
                  </a:lnTo>
                  <a:lnTo>
                    <a:pt x="9736" y="21167"/>
                  </a:lnTo>
                  <a:lnTo>
                    <a:pt x="9865" y="21093"/>
                  </a:lnTo>
                  <a:lnTo>
                    <a:pt x="10105" y="20927"/>
                  </a:lnTo>
                  <a:lnTo>
                    <a:pt x="10474" y="20632"/>
                  </a:lnTo>
                  <a:lnTo>
                    <a:pt x="10492" y="20817"/>
                  </a:lnTo>
                  <a:lnTo>
                    <a:pt x="10548" y="21001"/>
                  </a:lnTo>
                  <a:lnTo>
                    <a:pt x="10640" y="21185"/>
                  </a:lnTo>
                  <a:lnTo>
                    <a:pt x="10769" y="21370"/>
                  </a:lnTo>
                  <a:lnTo>
                    <a:pt x="10935" y="21536"/>
                  </a:lnTo>
                  <a:lnTo>
                    <a:pt x="11138" y="21702"/>
                  </a:lnTo>
                  <a:lnTo>
                    <a:pt x="11359" y="21868"/>
                  </a:lnTo>
                  <a:lnTo>
                    <a:pt x="11617" y="22015"/>
                  </a:lnTo>
                  <a:lnTo>
                    <a:pt x="11304" y="22071"/>
                  </a:lnTo>
                  <a:lnTo>
                    <a:pt x="11009" y="22163"/>
                  </a:lnTo>
                  <a:lnTo>
                    <a:pt x="10750" y="22273"/>
                  </a:lnTo>
                  <a:lnTo>
                    <a:pt x="10621" y="22347"/>
                  </a:lnTo>
                  <a:lnTo>
                    <a:pt x="10511" y="22421"/>
                  </a:lnTo>
                  <a:lnTo>
                    <a:pt x="10419" y="22513"/>
                  </a:lnTo>
                  <a:lnTo>
                    <a:pt x="10326" y="22605"/>
                  </a:lnTo>
                  <a:lnTo>
                    <a:pt x="10234" y="22697"/>
                  </a:lnTo>
                  <a:lnTo>
                    <a:pt x="10160" y="22826"/>
                  </a:lnTo>
                  <a:lnTo>
                    <a:pt x="10105" y="22937"/>
                  </a:lnTo>
                  <a:lnTo>
                    <a:pt x="10050" y="23066"/>
                  </a:lnTo>
                  <a:lnTo>
                    <a:pt x="10013" y="23214"/>
                  </a:lnTo>
                  <a:lnTo>
                    <a:pt x="9976" y="23380"/>
                  </a:lnTo>
                  <a:lnTo>
                    <a:pt x="9958" y="23527"/>
                  </a:lnTo>
                  <a:lnTo>
                    <a:pt x="9958" y="23675"/>
                  </a:lnTo>
                  <a:lnTo>
                    <a:pt x="9958" y="23822"/>
                  </a:lnTo>
                  <a:lnTo>
                    <a:pt x="9976" y="23970"/>
                  </a:lnTo>
                  <a:lnTo>
                    <a:pt x="10013" y="24099"/>
                  </a:lnTo>
                  <a:lnTo>
                    <a:pt x="10050" y="24228"/>
                  </a:lnTo>
                  <a:lnTo>
                    <a:pt x="10105" y="24338"/>
                  </a:lnTo>
                  <a:lnTo>
                    <a:pt x="10179" y="24449"/>
                  </a:lnTo>
                  <a:lnTo>
                    <a:pt x="10253" y="24560"/>
                  </a:lnTo>
                  <a:lnTo>
                    <a:pt x="10345" y="24670"/>
                  </a:lnTo>
                  <a:lnTo>
                    <a:pt x="10548" y="24855"/>
                  </a:lnTo>
                  <a:lnTo>
                    <a:pt x="10787" y="25021"/>
                  </a:lnTo>
                  <a:lnTo>
                    <a:pt x="11064" y="25187"/>
                  </a:lnTo>
                  <a:lnTo>
                    <a:pt x="10714" y="25223"/>
                  </a:lnTo>
                  <a:lnTo>
                    <a:pt x="10419" y="25316"/>
                  </a:lnTo>
                  <a:lnTo>
                    <a:pt x="10271" y="25371"/>
                  </a:lnTo>
                  <a:lnTo>
                    <a:pt x="10142" y="25426"/>
                  </a:lnTo>
                  <a:lnTo>
                    <a:pt x="10031" y="25500"/>
                  </a:lnTo>
                  <a:lnTo>
                    <a:pt x="9921" y="25574"/>
                  </a:lnTo>
                  <a:lnTo>
                    <a:pt x="9829" y="25666"/>
                  </a:lnTo>
                  <a:lnTo>
                    <a:pt x="9736" y="25758"/>
                  </a:lnTo>
                  <a:lnTo>
                    <a:pt x="9663" y="25869"/>
                  </a:lnTo>
                  <a:lnTo>
                    <a:pt x="9589" y="25979"/>
                  </a:lnTo>
                  <a:lnTo>
                    <a:pt x="9533" y="26090"/>
                  </a:lnTo>
                  <a:lnTo>
                    <a:pt x="9497" y="26201"/>
                  </a:lnTo>
                  <a:lnTo>
                    <a:pt x="9460" y="26330"/>
                  </a:lnTo>
                  <a:lnTo>
                    <a:pt x="9441" y="26477"/>
                  </a:lnTo>
                  <a:lnTo>
                    <a:pt x="9423" y="26754"/>
                  </a:lnTo>
                  <a:lnTo>
                    <a:pt x="9460" y="27012"/>
                  </a:lnTo>
                  <a:lnTo>
                    <a:pt x="9515" y="27252"/>
                  </a:lnTo>
                  <a:lnTo>
                    <a:pt x="9626" y="27473"/>
                  </a:lnTo>
                  <a:lnTo>
                    <a:pt x="9773" y="27676"/>
                  </a:lnTo>
                  <a:lnTo>
                    <a:pt x="9939" y="27860"/>
                  </a:lnTo>
                  <a:lnTo>
                    <a:pt x="10142" y="28008"/>
                  </a:lnTo>
                  <a:lnTo>
                    <a:pt x="10382" y="28118"/>
                  </a:lnTo>
                  <a:lnTo>
                    <a:pt x="10511" y="28155"/>
                  </a:lnTo>
                  <a:lnTo>
                    <a:pt x="10640" y="28192"/>
                  </a:lnTo>
                  <a:lnTo>
                    <a:pt x="10898" y="28229"/>
                  </a:lnTo>
                  <a:lnTo>
                    <a:pt x="11156" y="28210"/>
                  </a:lnTo>
                  <a:lnTo>
                    <a:pt x="11396" y="28174"/>
                  </a:lnTo>
                  <a:lnTo>
                    <a:pt x="11525" y="28118"/>
                  </a:lnTo>
                  <a:lnTo>
                    <a:pt x="11635" y="28081"/>
                  </a:lnTo>
                  <a:lnTo>
                    <a:pt x="11746" y="28008"/>
                  </a:lnTo>
                  <a:lnTo>
                    <a:pt x="11857" y="27934"/>
                  </a:lnTo>
                  <a:lnTo>
                    <a:pt x="11949" y="27860"/>
                  </a:lnTo>
                  <a:lnTo>
                    <a:pt x="12023" y="27768"/>
                  </a:lnTo>
                  <a:lnTo>
                    <a:pt x="12096" y="27657"/>
                  </a:lnTo>
                  <a:lnTo>
                    <a:pt x="12170" y="27547"/>
                  </a:lnTo>
                  <a:lnTo>
                    <a:pt x="12244" y="27399"/>
                  </a:lnTo>
                  <a:lnTo>
                    <a:pt x="12299" y="27233"/>
                  </a:lnTo>
                  <a:lnTo>
                    <a:pt x="12336" y="27067"/>
                  </a:lnTo>
                  <a:lnTo>
                    <a:pt x="12373" y="26901"/>
                  </a:lnTo>
                  <a:lnTo>
                    <a:pt x="12391" y="26735"/>
                  </a:lnTo>
                  <a:lnTo>
                    <a:pt x="12391" y="26569"/>
                  </a:lnTo>
                  <a:lnTo>
                    <a:pt x="12373" y="26403"/>
                  </a:lnTo>
                  <a:lnTo>
                    <a:pt x="12355" y="26256"/>
                  </a:lnTo>
                  <a:lnTo>
                    <a:pt x="12299" y="26108"/>
                  </a:lnTo>
                  <a:lnTo>
                    <a:pt x="12225" y="25979"/>
                  </a:lnTo>
                  <a:lnTo>
                    <a:pt x="12152" y="25850"/>
                  </a:lnTo>
                  <a:lnTo>
                    <a:pt x="12041" y="25721"/>
                  </a:lnTo>
                  <a:lnTo>
                    <a:pt x="11820" y="25463"/>
                  </a:lnTo>
                  <a:lnTo>
                    <a:pt x="11617" y="25205"/>
                  </a:lnTo>
                  <a:lnTo>
                    <a:pt x="11838" y="25150"/>
                  </a:lnTo>
                  <a:lnTo>
                    <a:pt x="12060" y="25076"/>
                  </a:lnTo>
                  <a:lnTo>
                    <a:pt x="12262" y="24984"/>
                  </a:lnTo>
                  <a:lnTo>
                    <a:pt x="12447" y="24873"/>
                  </a:lnTo>
                  <a:lnTo>
                    <a:pt x="12613" y="24726"/>
                  </a:lnTo>
                  <a:lnTo>
                    <a:pt x="12760" y="24560"/>
                  </a:lnTo>
                  <a:lnTo>
                    <a:pt x="12889" y="24357"/>
                  </a:lnTo>
                  <a:lnTo>
                    <a:pt x="12981" y="24117"/>
                  </a:lnTo>
                  <a:lnTo>
                    <a:pt x="13018" y="24080"/>
                  </a:lnTo>
                  <a:lnTo>
                    <a:pt x="13074" y="24025"/>
                  </a:lnTo>
                  <a:lnTo>
                    <a:pt x="13184" y="23951"/>
                  </a:lnTo>
                  <a:lnTo>
                    <a:pt x="13147" y="24099"/>
                  </a:lnTo>
                  <a:lnTo>
                    <a:pt x="13129" y="24228"/>
                  </a:lnTo>
                  <a:lnTo>
                    <a:pt x="13129" y="24357"/>
                  </a:lnTo>
                  <a:lnTo>
                    <a:pt x="13129" y="24486"/>
                  </a:lnTo>
                  <a:lnTo>
                    <a:pt x="13147" y="24597"/>
                  </a:lnTo>
                  <a:lnTo>
                    <a:pt x="13184" y="24726"/>
                  </a:lnTo>
                  <a:lnTo>
                    <a:pt x="13240" y="24836"/>
                  </a:lnTo>
                  <a:lnTo>
                    <a:pt x="13295" y="24928"/>
                  </a:lnTo>
                  <a:lnTo>
                    <a:pt x="13424" y="25131"/>
                  </a:lnTo>
                  <a:lnTo>
                    <a:pt x="13590" y="25316"/>
                  </a:lnTo>
                  <a:lnTo>
                    <a:pt x="13774" y="25500"/>
                  </a:lnTo>
                  <a:lnTo>
                    <a:pt x="13977" y="25666"/>
                  </a:lnTo>
                  <a:lnTo>
                    <a:pt x="13590" y="25850"/>
                  </a:lnTo>
                  <a:lnTo>
                    <a:pt x="13276" y="26035"/>
                  </a:lnTo>
                  <a:lnTo>
                    <a:pt x="13147" y="26145"/>
                  </a:lnTo>
                  <a:lnTo>
                    <a:pt x="13018" y="26238"/>
                  </a:lnTo>
                  <a:lnTo>
                    <a:pt x="12926" y="26348"/>
                  </a:lnTo>
                  <a:lnTo>
                    <a:pt x="12834" y="26459"/>
                  </a:lnTo>
                  <a:lnTo>
                    <a:pt x="12760" y="26569"/>
                  </a:lnTo>
                  <a:lnTo>
                    <a:pt x="12686" y="26680"/>
                  </a:lnTo>
                  <a:lnTo>
                    <a:pt x="12650" y="26809"/>
                  </a:lnTo>
                  <a:lnTo>
                    <a:pt x="12613" y="26938"/>
                  </a:lnTo>
                  <a:lnTo>
                    <a:pt x="12594" y="27067"/>
                  </a:lnTo>
                  <a:lnTo>
                    <a:pt x="12594" y="27215"/>
                  </a:lnTo>
                  <a:lnTo>
                    <a:pt x="12594" y="27344"/>
                  </a:lnTo>
                  <a:lnTo>
                    <a:pt x="12613" y="27510"/>
                  </a:lnTo>
                  <a:lnTo>
                    <a:pt x="12668" y="27749"/>
                  </a:lnTo>
                  <a:lnTo>
                    <a:pt x="12760" y="27989"/>
                  </a:lnTo>
                  <a:lnTo>
                    <a:pt x="12889" y="28192"/>
                  </a:lnTo>
                  <a:lnTo>
                    <a:pt x="13037" y="28376"/>
                  </a:lnTo>
                  <a:lnTo>
                    <a:pt x="13240" y="28542"/>
                  </a:lnTo>
                  <a:lnTo>
                    <a:pt x="13442" y="28653"/>
                  </a:lnTo>
                  <a:lnTo>
                    <a:pt x="13682" y="28745"/>
                  </a:lnTo>
                  <a:lnTo>
                    <a:pt x="13922" y="28800"/>
                  </a:lnTo>
                  <a:lnTo>
                    <a:pt x="14180" y="28819"/>
                  </a:lnTo>
                  <a:lnTo>
                    <a:pt x="14438" y="28782"/>
                  </a:lnTo>
                  <a:lnTo>
                    <a:pt x="14659" y="28727"/>
                  </a:lnTo>
                  <a:lnTo>
                    <a:pt x="14899" y="28616"/>
                  </a:lnTo>
                  <a:lnTo>
                    <a:pt x="15102" y="28487"/>
                  </a:lnTo>
                  <a:lnTo>
                    <a:pt x="15268" y="28321"/>
                  </a:lnTo>
                  <a:lnTo>
                    <a:pt x="15434" y="28118"/>
                  </a:lnTo>
                  <a:lnTo>
                    <a:pt x="15544" y="27897"/>
                  </a:lnTo>
                  <a:lnTo>
                    <a:pt x="15600" y="27749"/>
                  </a:lnTo>
                  <a:lnTo>
                    <a:pt x="15637" y="27620"/>
                  </a:lnTo>
                  <a:lnTo>
                    <a:pt x="15655" y="27491"/>
                  </a:lnTo>
                  <a:lnTo>
                    <a:pt x="15673" y="27362"/>
                  </a:lnTo>
                  <a:lnTo>
                    <a:pt x="15673" y="27233"/>
                  </a:lnTo>
                  <a:lnTo>
                    <a:pt x="15673" y="27104"/>
                  </a:lnTo>
                  <a:lnTo>
                    <a:pt x="15637" y="26975"/>
                  </a:lnTo>
                  <a:lnTo>
                    <a:pt x="15618" y="26846"/>
                  </a:lnTo>
                  <a:lnTo>
                    <a:pt x="15563" y="26735"/>
                  </a:lnTo>
                  <a:lnTo>
                    <a:pt x="15507" y="26606"/>
                  </a:lnTo>
                  <a:lnTo>
                    <a:pt x="15342" y="26367"/>
                  </a:lnTo>
                  <a:lnTo>
                    <a:pt x="15139" y="26127"/>
                  </a:lnTo>
                  <a:lnTo>
                    <a:pt x="14881" y="25887"/>
                  </a:lnTo>
                  <a:lnTo>
                    <a:pt x="16116" y="25076"/>
                  </a:lnTo>
                  <a:lnTo>
                    <a:pt x="17148" y="26274"/>
                  </a:lnTo>
                  <a:lnTo>
                    <a:pt x="16872" y="26348"/>
                  </a:lnTo>
                  <a:lnTo>
                    <a:pt x="16614" y="26440"/>
                  </a:lnTo>
                  <a:lnTo>
                    <a:pt x="16392" y="26569"/>
                  </a:lnTo>
                  <a:lnTo>
                    <a:pt x="16300" y="26662"/>
                  </a:lnTo>
                  <a:lnTo>
                    <a:pt x="16208" y="26754"/>
                  </a:lnTo>
                  <a:lnTo>
                    <a:pt x="16116" y="26846"/>
                  </a:lnTo>
                  <a:lnTo>
                    <a:pt x="16042" y="26938"/>
                  </a:lnTo>
                  <a:lnTo>
                    <a:pt x="15968" y="27067"/>
                  </a:lnTo>
                  <a:lnTo>
                    <a:pt x="15913" y="27178"/>
                  </a:lnTo>
                  <a:lnTo>
                    <a:pt x="15858" y="27307"/>
                  </a:lnTo>
                  <a:lnTo>
                    <a:pt x="15802" y="27454"/>
                  </a:lnTo>
                  <a:lnTo>
                    <a:pt x="15784" y="27602"/>
                  </a:lnTo>
                  <a:lnTo>
                    <a:pt x="15766" y="27768"/>
                  </a:lnTo>
                  <a:lnTo>
                    <a:pt x="15747" y="27989"/>
                  </a:lnTo>
                  <a:lnTo>
                    <a:pt x="15784" y="28210"/>
                  </a:lnTo>
                  <a:lnTo>
                    <a:pt x="15858" y="28432"/>
                  </a:lnTo>
                  <a:lnTo>
                    <a:pt x="15968" y="28635"/>
                  </a:lnTo>
                  <a:lnTo>
                    <a:pt x="16097" y="28819"/>
                  </a:lnTo>
                  <a:lnTo>
                    <a:pt x="16245" y="28985"/>
                  </a:lnTo>
                  <a:lnTo>
                    <a:pt x="16429" y="29132"/>
                  </a:lnTo>
                  <a:lnTo>
                    <a:pt x="16632" y="29243"/>
                  </a:lnTo>
                  <a:lnTo>
                    <a:pt x="16798" y="29317"/>
                  </a:lnTo>
                  <a:lnTo>
                    <a:pt x="16964" y="29372"/>
                  </a:lnTo>
                  <a:lnTo>
                    <a:pt x="17112" y="29409"/>
                  </a:lnTo>
                  <a:lnTo>
                    <a:pt x="17259" y="29427"/>
                  </a:lnTo>
                  <a:lnTo>
                    <a:pt x="17407" y="29427"/>
                  </a:lnTo>
                  <a:lnTo>
                    <a:pt x="17554" y="29409"/>
                  </a:lnTo>
                  <a:lnTo>
                    <a:pt x="17702" y="29372"/>
                  </a:lnTo>
                  <a:lnTo>
                    <a:pt x="17831" y="29335"/>
                  </a:lnTo>
                  <a:lnTo>
                    <a:pt x="17960" y="29280"/>
                  </a:lnTo>
                  <a:lnTo>
                    <a:pt x="18089" y="29206"/>
                  </a:lnTo>
                  <a:lnTo>
                    <a:pt x="18218" y="29114"/>
                  </a:lnTo>
                  <a:lnTo>
                    <a:pt x="18347" y="29022"/>
                  </a:lnTo>
                  <a:lnTo>
                    <a:pt x="18568" y="28800"/>
                  </a:lnTo>
                  <a:lnTo>
                    <a:pt x="18789" y="28524"/>
                  </a:lnTo>
                  <a:lnTo>
                    <a:pt x="18882" y="28837"/>
                  </a:lnTo>
                  <a:lnTo>
                    <a:pt x="18974" y="29095"/>
                  </a:lnTo>
                  <a:lnTo>
                    <a:pt x="19121" y="29335"/>
                  </a:lnTo>
                  <a:lnTo>
                    <a:pt x="19269" y="29538"/>
                  </a:lnTo>
                  <a:lnTo>
                    <a:pt x="19361" y="29630"/>
                  </a:lnTo>
                  <a:lnTo>
                    <a:pt x="19472" y="29704"/>
                  </a:lnTo>
                  <a:lnTo>
                    <a:pt x="19564" y="29778"/>
                  </a:lnTo>
                  <a:lnTo>
                    <a:pt x="19674" y="29851"/>
                  </a:lnTo>
                  <a:lnTo>
                    <a:pt x="19804" y="29888"/>
                  </a:lnTo>
                  <a:lnTo>
                    <a:pt x="19933" y="29944"/>
                  </a:lnTo>
                  <a:lnTo>
                    <a:pt x="20062" y="29962"/>
                  </a:lnTo>
                  <a:lnTo>
                    <a:pt x="20209" y="29999"/>
                  </a:lnTo>
                  <a:lnTo>
                    <a:pt x="20357" y="30017"/>
                  </a:lnTo>
                  <a:lnTo>
                    <a:pt x="20504" y="30017"/>
                  </a:lnTo>
                  <a:lnTo>
                    <a:pt x="20652" y="29999"/>
                  </a:lnTo>
                  <a:lnTo>
                    <a:pt x="20781" y="29980"/>
                  </a:lnTo>
                  <a:lnTo>
                    <a:pt x="20910" y="29944"/>
                  </a:lnTo>
                  <a:lnTo>
                    <a:pt x="21039" y="29888"/>
                  </a:lnTo>
                  <a:lnTo>
                    <a:pt x="21150" y="29833"/>
                  </a:lnTo>
                  <a:lnTo>
                    <a:pt x="21260" y="29759"/>
                  </a:lnTo>
                  <a:lnTo>
                    <a:pt x="21371" y="29685"/>
                  </a:lnTo>
                  <a:lnTo>
                    <a:pt x="21463" y="29593"/>
                  </a:lnTo>
                  <a:lnTo>
                    <a:pt x="21666" y="29390"/>
                  </a:lnTo>
                  <a:lnTo>
                    <a:pt x="21832" y="29132"/>
                  </a:lnTo>
                  <a:lnTo>
                    <a:pt x="21979" y="28856"/>
                  </a:lnTo>
                  <a:lnTo>
                    <a:pt x="22016" y="29151"/>
                  </a:lnTo>
                  <a:lnTo>
                    <a:pt x="22071" y="29427"/>
                  </a:lnTo>
                  <a:lnTo>
                    <a:pt x="22164" y="29667"/>
                  </a:lnTo>
                  <a:lnTo>
                    <a:pt x="22293" y="29888"/>
                  </a:lnTo>
                  <a:lnTo>
                    <a:pt x="22459" y="30091"/>
                  </a:lnTo>
                  <a:lnTo>
                    <a:pt x="22661" y="30276"/>
                  </a:lnTo>
                  <a:lnTo>
                    <a:pt x="22883" y="30423"/>
                  </a:lnTo>
                  <a:lnTo>
                    <a:pt x="23159" y="30552"/>
                  </a:lnTo>
                  <a:lnTo>
                    <a:pt x="22625" y="30681"/>
                  </a:lnTo>
                  <a:lnTo>
                    <a:pt x="22385" y="30773"/>
                  </a:lnTo>
                  <a:lnTo>
                    <a:pt x="22145" y="30902"/>
                  </a:lnTo>
                  <a:lnTo>
                    <a:pt x="21961" y="31068"/>
                  </a:lnTo>
                  <a:lnTo>
                    <a:pt x="21776" y="31253"/>
                  </a:lnTo>
                  <a:lnTo>
                    <a:pt x="21647" y="31474"/>
                  </a:lnTo>
                  <a:lnTo>
                    <a:pt x="21555" y="31695"/>
                  </a:lnTo>
                  <a:lnTo>
                    <a:pt x="21481" y="31935"/>
                  </a:lnTo>
                  <a:lnTo>
                    <a:pt x="21481" y="32064"/>
                  </a:lnTo>
                  <a:lnTo>
                    <a:pt x="21463" y="32193"/>
                  </a:lnTo>
                  <a:lnTo>
                    <a:pt x="21481" y="32341"/>
                  </a:lnTo>
                  <a:lnTo>
                    <a:pt x="21500" y="32470"/>
                  </a:lnTo>
                  <a:lnTo>
                    <a:pt x="21518" y="32599"/>
                  </a:lnTo>
                  <a:lnTo>
                    <a:pt x="21555" y="32709"/>
                  </a:lnTo>
                  <a:lnTo>
                    <a:pt x="21666" y="32949"/>
                  </a:lnTo>
                  <a:lnTo>
                    <a:pt x="21813" y="33170"/>
                  </a:lnTo>
                  <a:lnTo>
                    <a:pt x="21998" y="33355"/>
                  </a:lnTo>
                  <a:lnTo>
                    <a:pt x="22219" y="33502"/>
                  </a:lnTo>
                  <a:lnTo>
                    <a:pt x="22330" y="33576"/>
                  </a:lnTo>
                  <a:lnTo>
                    <a:pt x="22459" y="33631"/>
                  </a:lnTo>
                  <a:lnTo>
                    <a:pt x="22588" y="33668"/>
                  </a:lnTo>
                  <a:lnTo>
                    <a:pt x="22717" y="33705"/>
                  </a:lnTo>
                  <a:lnTo>
                    <a:pt x="22975" y="33742"/>
                  </a:lnTo>
                  <a:lnTo>
                    <a:pt x="23233" y="33723"/>
                  </a:lnTo>
                  <a:lnTo>
                    <a:pt x="23473" y="33687"/>
                  </a:lnTo>
                  <a:lnTo>
                    <a:pt x="23694" y="33594"/>
                  </a:lnTo>
                  <a:lnTo>
                    <a:pt x="23915" y="33465"/>
                  </a:lnTo>
                  <a:lnTo>
                    <a:pt x="24118" y="33299"/>
                  </a:lnTo>
                  <a:lnTo>
                    <a:pt x="24284" y="33115"/>
                  </a:lnTo>
                  <a:lnTo>
                    <a:pt x="24432" y="32875"/>
                  </a:lnTo>
                  <a:lnTo>
                    <a:pt x="24542" y="32672"/>
                  </a:lnTo>
                  <a:lnTo>
                    <a:pt x="24671" y="32488"/>
                  </a:lnTo>
                  <a:lnTo>
                    <a:pt x="24671" y="32802"/>
                  </a:lnTo>
                  <a:lnTo>
                    <a:pt x="24708" y="33097"/>
                  </a:lnTo>
                  <a:lnTo>
                    <a:pt x="24782" y="33373"/>
                  </a:lnTo>
                  <a:lnTo>
                    <a:pt x="24837" y="33502"/>
                  </a:lnTo>
                  <a:lnTo>
                    <a:pt x="24892" y="33613"/>
                  </a:lnTo>
                  <a:lnTo>
                    <a:pt x="24966" y="33723"/>
                  </a:lnTo>
                  <a:lnTo>
                    <a:pt x="25040" y="33816"/>
                  </a:lnTo>
                  <a:lnTo>
                    <a:pt x="25132" y="33908"/>
                  </a:lnTo>
                  <a:lnTo>
                    <a:pt x="25224" y="33982"/>
                  </a:lnTo>
                  <a:lnTo>
                    <a:pt x="25335" y="34055"/>
                  </a:lnTo>
                  <a:lnTo>
                    <a:pt x="25446" y="34129"/>
                  </a:lnTo>
                  <a:lnTo>
                    <a:pt x="25556" y="34166"/>
                  </a:lnTo>
                  <a:lnTo>
                    <a:pt x="25704" y="34203"/>
                  </a:lnTo>
                  <a:lnTo>
                    <a:pt x="25851" y="34240"/>
                  </a:lnTo>
                  <a:lnTo>
                    <a:pt x="25999" y="34258"/>
                  </a:lnTo>
                  <a:lnTo>
                    <a:pt x="26331" y="34258"/>
                  </a:lnTo>
                  <a:lnTo>
                    <a:pt x="26644" y="34203"/>
                  </a:lnTo>
                  <a:lnTo>
                    <a:pt x="26958" y="34129"/>
                  </a:lnTo>
                  <a:lnTo>
                    <a:pt x="27087" y="34074"/>
                  </a:lnTo>
                  <a:lnTo>
                    <a:pt x="27234" y="34000"/>
                  </a:lnTo>
                  <a:lnTo>
                    <a:pt x="27474" y="33834"/>
                  </a:lnTo>
                  <a:lnTo>
                    <a:pt x="27861" y="33558"/>
                  </a:lnTo>
                  <a:lnTo>
                    <a:pt x="27916" y="33797"/>
                  </a:lnTo>
                  <a:lnTo>
                    <a:pt x="28009" y="34018"/>
                  </a:lnTo>
                  <a:lnTo>
                    <a:pt x="28119" y="34221"/>
                  </a:lnTo>
                  <a:lnTo>
                    <a:pt x="28248" y="34406"/>
                  </a:lnTo>
                  <a:lnTo>
                    <a:pt x="28433" y="34572"/>
                  </a:lnTo>
                  <a:lnTo>
                    <a:pt x="28635" y="34701"/>
                  </a:lnTo>
                  <a:lnTo>
                    <a:pt x="28875" y="34811"/>
                  </a:lnTo>
                  <a:lnTo>
                    <a:pt x="29133" y="34867"/>
                  </a:lnTo>
                  <a:lnTo>
                    <a:pt x="29299" y="34903"/>
                  </a:lnTo>
                  <a:lnTo>
                    <a:pt x="29613" y="34903"/>
                  </a:lnTo>
                  <a:lnTo>
                    <a:pt x="29760" y="34885"/>
                  </a:lnTo>
                  <a:lnTo>
                    <a:pt x="29889" y="34848"/>
                  </a:lnTo>
                  <a:lnTo>
                    <a:pt x="30018" y="34793"/>
                  </a:lnTo>
                  <a:lnTo>
                    <a:pt x="30147" y="34738"/>
                  </a:lnTo>
                  <a:lnTo>
                    <a:pt x="30258" y="34682"/>
                  </a:lnTo>
                  <a:lnTo>
                    <a:pt x="30369" y="34590"/>
                  </a:lnTo>
                  <a:lnTo>
                    <a:pt x="30479" y="34498"/>
                  </a:lnTo>
                  <a:lnTo>
                    <a:pt x="30664" y="34295"/>
                  </a:lnTo>
                  <a:lnTo>
                    <a:pt x="30830" y="34037"/>
                  </a:lnTo>
                  <a:lnTo>
                    <a:pt x="30995" y="33760"/>
                  </a:lnTo>
                  <a:lnTo>
                    <a:pt x="31069" y="34129"/>
                  </a:lnTo>
                  <a:lnTo>
                    <a:pt x="31180" y="34461"/>
                  </a:lnTo>
                  <a:lnTo>
                    <a:pt x="31309" y="34738"/>
                  </a:lnTo>
                  <a:lnTo>
                    <a:pt x="31383" y="34848"/>
                  </a:lnTo>
                  <a:lnTo>
                    <a:pt x="31456" y="34959"/>
                  </a:lnTo>
                  <a:lnTo>
                    <a:pt x="31549" y="35069"/>
                  </a:lnTo>
                  <a:lnTo>
                    <a:pt x="31641" y="35162"/>
                  </a:lnTo>
                  <a:lnTo>
                    <a:pt x="31751" y="35235"/>
                  </a:lnTo>
                  <a:lnTo>
                    <a:pt x="31862" y="35291"/>
                  </a:lnTo>
                  <a:lnTo>
                    <a:pt x="31973" y="35346"/>
                  </a:lnTo>
                  <a:lnTo>
                    <a:pt x="32102" y="35401"/>
                  </a:lnTo>
                  <a:lnTo>
                    <a:pt x="32231" y="35438"/>
                  </a:lnTo>
                  <a:lnTo>
                    <a:pt x="32378" y="35457"/>
                  </a:lnTo>
                  <a:lnTo>
                    <a:pt x="32544" y="35475"/>
                  </a:lnTo>
                  <a:lnTo>
                    <a:pt x="32839" y="35475"/>
                  </a:lnTo>
                  <a:lnTo>
                    <a:pt x="32968" y="35438"/>
                  </a:lnTo>
                  <a:lnTo>
                    <a:pt x="33097" y="35420"/>
                  </a:lnTo>
                  <a:lnTo>
                    <a:pt x="33227" y="35364"/>
                  </a:lnTo>
                  <a:lnTo>
                    <a:pt x="33356" y="35309"/>
                  </a:lnTo>
                  <a:lnTo>
                    <a:pt x="33466" y="35235"/>
                  </a:lnTo>
                  <a:lnTo>
                    <a:pt x="33577" y="35162"/>
                  </a:lnTo>
                  <a:lnTo>
                    <a:pt x="33669" y="35069"/>
                  </a:lnTo>
                  <a:lnTo>
                    <a:pt x="33872" y="34867"/>
                  </a:lnTo>
                  <a:lnTo>
                    <a:pt x="34038" y="34608"/>
                  </a:lnTo>
                  <a:lnTo>
                    <a:pt x="34185" y="34332"/>
                  </a:lnTo>
                  <a:lnTo>
                    <a:pt x="34259" y="34719"/>
                  </a:lnTo>
                  <a:lnTo>
                    <a:pt x="34370" y="35033"/>
                  </a:lnTo>
                  <a:lnTo>
                    <a:pt x="34517" y="35309"/>
                  </a:lnTo>
                  <a:lnTo>
                    <a:pt x="34591" y="35438"/>
                  </a:lnTo>
                  <a:lnTo>
                    <a:pt x="34665" y="35549"/>
                  </a:lnTo>
                  <a:lnTo>
                    <a:pt x="34757" y="35641"/>
                  </a:lnTo>
                  <a:lnTo>
                    <a:pt x="34849" y="35733"/>
                  </a:lnTo>
                  <a:lnTo>
                    <a:pt x="34941" y="35807"/>
                  </a:lnTo>
                  <a:lnTo>
                    <a:pt x="35052" y="35881"/>
                  </a:lnTo>
                  <a:lnTo>
                    <a:pt x="35181" y="35936"/>
                  </a:lnTo>
                  <a:lnTo>
                    <a:pt x="35292" y="35973"/>
                  </a:lnTo>
                  <a:lnTo>
                    <a:pt x="35439" y="36010"/>
                  </a:lnTo>
                  <a:lnTo>
                    <a:pt x="35568" y="36028"/>
                  </a:lnTo>
                  <a:lnTo>
                    <a:pt x="35734" y="36047"/>
                  </a:lnTo>
                  <a:lnTo>
                    <a:pt x="36029" y="36047"/>
                  </a:lnTo>
                  <a:lnTo>
                    <a:pt x="36177" y="36010"/>
                  </a:lnTo>
                  <a:lnTo>
                    <a:pt x="36306" y="35973"/>
                  </a:lnTo>
                  <a:lnTo>
                    <a:pt x="36435" y="35936"/>
                  </a:lnTo>
                  <a:lnTo>
                    <a:pt x="36545" y="35881"/>
                  </a:lnTo>
                  <a:lnTo>
                    <a:pt x="36674" y="35807"/>
                  </a:lnTo>
                  <a:lnTo>
                    <a:pt x="36767" y="35715"/>
                  </a:lnTo>
                  <a:lnTo>
                    <a:pt x="36877" y="35623"/>
                  </a:lnTo>
                  <a:lnTo>
                    <a:pt x="37080" y="35401"/>
                  </a:lnTo>
                  <a:lnTo>
                    <a:pt x="37246" y="35143"/>
                  </a:lnTo>
                  <a:lnTo>
                    <a:pt x="37394" y="34848"/>
                  </a:lnTo>
                  <a:lnTo>
                    <a:pt x="37430" y="35143"/>
                  </a:lnTo>
                  <a:lnTo>
                    <a:pt x="37486" y="35401"/>
                  </a:lnTo>
                  <a:lnTo>
                    <a:pt x="37578" y="35641"/>
                  </a:lnTo>
                  <a:lnTo>
                    <a:pt x="37689" y="35862"/>
                  </a:lnTo>
                  <a:lnTo>
                    <a:pt x="37836" y="36065"/>
                  </a:lnTo>
                  <a:lnTo>
                    <a:pt x="38002" y="36249"/>
                  </a:lnTo>
                  <a:lnTo>
                    <a:pt x="38223" y="36415"/>
                  </a:lnTo>
                  <a:lnTo>
                    <a:pt x="38463" y="36544"/>
                  </a:lnTo>
                  <a:lnTo>
                    <a:pt x="38113" y="36655"/>
                  </a:lnTo>
                  <a:lnTo>
                    <a:pt x="37947" y="36710"/>
                  </a:lnTo>
                  <a:lnTo>
                    <a:pt x="37781" y="36784"/>
                  </a:lnTo>
                  <a:lnTo>
                    <a:pt x="37652" y="36858"/>
                  </a:lnTo>
                  <a:lnTo>
                    <a:pt x="37523" y="36932"/>
                  </a:lnTo>
                  <a:lnTo>
                    <a:pt x="37412" y="37024"/>
                  </a:lnTo>
                  <a:lnTo>
                    <a:pt x="37301" y="37116"/>
                  </a:lnTo>
                  <a:lnTo>
                    <a:pt x="37209" y="37208"/>
                  </a:lnTo>
                  <a:lnTo>
                    <a:pt x="37135" y="37319"/>
                  </a:lnTo>
                  <a:lnTo>
                    <a:pt x="37080" y="37430"/>
                  </a:lnTo>
                  <a:lnTo>
                    <a:pt x="37025" y="37559"/>
                  </a:lnTo>
                  <a:lnTo>
                    <a:pt x="36969" y="37688"/>
                  </a:lnTo>
                  <a:lnTo>
                    <a:pt x="36951" y="37817"/>
                  </a:lnTo>
                  <a:lnTo>
                    <a:pt x="36933" y="37946"/>
                  </a:lnTo>
                  <a:lnTo>
                    <a:pt x="36914" y="38093"/>
                  </a:lnTo>
                  <a:lnTo>
                    <a:pt x="36933" y="38351"/>
                  </a:lnTo>
                  <a:lnTo>
                    <a:pt x="36988" y="38591"/>
                  </a:lnTo>
                  <a:lnTo>
                    <a:pt x="37099" y="38831"/>
                  </a:lnTo>
                  <a:lnTo>
                    <a:pt x="37228" y="39034"/>
                  </a:lnTo>
                  <a:lnTo>
                    <a:pt x="37375" y="39218"/>
                  </a:lnTo>
                  <a:lnTo>
                    <a:pt x="37559" y="39384"/>
                  </a:lnTo>
                  <a:lnTo>
                    <a:pt x="37781" y="39513"/>
                  </a:lnTo>
                  <a:lnTo>
                    <a:pt x="37891" y="39550"/>
                  </a:lnTo>
                  <a:lnTo>
                    <a:pt x="38020" y="39587"/>
                  </a:lnTo>
                  <a:lnTo>
                    <a:pt x="38149" y="39624"/>
                  </a:lnTo>
                  <a:lnTo>
                    <a:pt x="38279" y="39642"/>
                  </a:lnTo>
                  <a:lnTo>
                    <a:pt x="38408" y="39661"/>
                  </a:lnTo>
                  <a:lnTo>
                    <a:pt x="38537" y="39642"/>
                  </a:lnTo>
                  <a:lnTo>
                    <a:pt x="38795" y="39605"/>
                  </a:lnTo>
                  <a:lnTo>
                    <a:pt x="39053" y="39531"/>
                  </a:lnTo>
                  <a:lnTo>
                    <a:pt x="39274" y="39402"/>
                  </a:lnTo>
                  <a:lnTo>
                    <a:pt x="39385" y="39329"/>
                  </a:lnTo>
                  <a:lnTo>
                    <a:pt x="39477" y="39255"/>
                  </a:lnTo>
                  <a:lnTo>
                    <a:pt x="39569" y="39163"/>
                  </a:lnTo>
                  <a:lnTo>
                    <a:pt x="39661" y="39052"/>
                  </a:lnTo>
                  <a:lnTo>
                    <a:pt x="39735" y="38941"/>
                  </a:lnTo>
                  <a:lnTo>
                    <a:pt x="39809" y="38831"/>
                  </a:lnTo>
                  <a:lnTo>
                    <a:pt x="39864" y="38683"/>
                  </a:lnTo>
                  <a:lnTo>
                    <a:pt x="39920" y="38554"/>
                  </a:lnTo>
                  <a:lnTo>
                    <a:pt x="39956" y="38425"/>
                  </a:lnTo>
                  <a:lnTo>
                    <a:pt x="39975" y="38296"/>
                  </a:lnTo>
                  <a:lnTo>
                    <a:pt x="39975" y="38149"/>
                  </a:lnTo>
                  <a:lnTo>
                    <a:pt x="39975" y="38020"/>
                  </a:lnTo>
                  <a:lnTo>
                    <a:pt x="39956" y="37890"/>
                  </a:lnTo>
                  <a:lnTo>
                    <a:pt x="39920" y="37761"/>
                  </a:lnTo>
                  <a:lnTo>
                    <a:pt x="39883" y="37632"/>
                  </a:lnTo>
                  <a:lnTo>
                    <a:pt x="39809" y="37503"/>
                  </a:lnTo>
                  <a:lnTo>
                    <a:pt x="39735" y="37374"/>
                  </a:lnTo>
                  <a:lnTo>
                    <a:pt x="39661" y="37245"/>
                  </a:lnTo>
                  <a:lnTo>
                    <a:pt x="39440" y="36987"/>
                  </a:lnTo>
                  <a:lnTo>
                    <a:pt x="39182" y="36729"/>
                  </a:lnTo>
                  <a:lnTo>
                    <a:pt x="40436" y="35899"/>
                  </a:lnTo>
                  <a:lnTo>
                    <a:pt x="41395" y="37171"/>
                  </a:lnTo>
                  <a:lnTo>
                    <a:pt x="41100" y="37282"/>
                  </a:lnTo>
                  <a:lnTo>
                    <a:pt x="40823" y="37411"/>
                  </a:lnTo>
                  <a:lnTo>
                    <a:pt x="40602" y="37577"/>
                  </a:lnTo>
                  <a:lnTo>
                    <a:pt x="40510" y="37669"/>
                  </a:lnTo>
                  <a:lnTo>
                    <a:pt x="40436" y="37761"/>
                  </a:lnTo>
                  <a:lnTo>
                    <a:pt x="40344" y="37872"/>
                  </a:lnTo>
                  <a:lnTo>
                    <a:pt x="40288" y="37964"/>
                  </a:lnTo>
                  <a:lnTo>
                    <a:pt x="40233" y="38093"/>
                  </a:lnTo>
                  <a:lnTo>
                    <a:pt x="40196" y="38204"/>
                  </a:lnTo>
                  <a:lnTo>
                    <a:pt x="40159" y="38333"/>
                  </a:lnTo>
                  <a:lnTo>
                    <a:pt x="40141" y="38480"/>
                  </a:lnTo>
                  <a:lnTo>
                    <a:pt x="40122" y="38757"/>
                  </a:lnTo>
                  <a:lnTo>
                    <a:pt x="40159" y="39015"/>
                  </a:lnTo>
                  <a:lnTo>
                    <a:pt x="40233" y="39236"/>
                  </a:lnTo>
                  <a:lnTo>
                    <a:pt x="40325" y="39458"/>
                  </a:lnTo>
                  <a:lnTo>
                    <a:pt x="40473" y="39661"/>
                  </a:lnTo>
                  <a:lnTo>
                    <a:pt x="40620" y="39826"/>
                  </a:lnTo>
                  <a:lnTo>
                    <a:pt x="40823" y="39974"/>
                  </a:lnTo>
                  <a:lnTo>
                    <a:pt x="41026" y="40085"/>
                  </a:lnTo>
                  <a:lnTo>
                    <a:pt x="41266" y="40177"/>
                  </a:lnTo>
                  <a:lnTo>
                    <a:pt x="41413" y="40195"/>
                  </a:lnTo>
                  <a:lnTo>
                    <a:pt x="41579" y="40214"/>
                  </a:lnTo>
                  <a:lnTo>
                    <a:pt x="41726" y="40214"/>
                  </a:lnTo>
                  <a:lnTo>
                    <a:pt x="41892" y="40195"/>
                  </a:lnTo>
                  <a:lnTo>
                    <a:pt x="42040" y="40158"/>
                  </a:lnTo>
                  <a:lnTo>
                    <a:pt x="42187" y="40121"/>
                  </a:lnTo>
                  <a:lnTo>
                    <a:pt x="42335" y="40066"/>
                  </a:lnTo>
                  <a:lnTo>
                    <a:pt x="42464" y="39992"/>
                  </a:lnTo>
                  <a:lnTo>
                    <a:pt x="42464" y="37393"/>
                  </a:lnTo>
                  <a:lnTo>
                    <a:pt x="42409" y="37319"/>
                  </a:lnTo>
                  <a:lnTo>
                    <a:pt x="42464" y="37264"/>
                  </a:lnTo>
                  <a:lnTo>
                    <a:pt x="42464" y="27786"/>
                  </a:lnTo>
                  <a:lnTo>
                    <a:pt x="41763" y="28284"/>
                  </a:lnTo>
                  <a:lnTo>
                    <a:pt x="41026" y="27196"/>
                  </a:lnTo>
                  <a:lnTo>
                    <a:pt x="42077" y="26496"/>
                  </a:lnTo>
                  <a:lnTo>
                    <a:pt x="42464" y="27012"/>
                  </a:lnTo>
                  <a:lnTo>
                    <a:pt x="42464" y="24928"/>
                  </a:lnTo>
                  <a:lnTo>
                    <a:pt x="42353" y="25002"/>
                  </a:lnTo>
                  <a:lnTo>
                    <a:pt x="41690" y="24025"/>
                  </a:lnTo>
                  <a:lnTo>
                    <a:pt x="42464" y="23490"/>
                  </a:lnTo>
                  <a:lnTo>
                    <a:pt x="42464" y="21001"/>
                  </a:lnTo>
                  <a:lnTo>
                    <a:pt x="42353" y="20854"/>
                  </a:lnTo>
                  <a:lnTo>
                    <a:pt x="42464" y="20780"/>
                  </a:lnTo>
                  <a:lnTo>
                    <a:pt x="42464" y="0"/>
                  </a:lnTo>
                  <a:lnTo>
                    <a:pt x="17775" y="0"/>
                  </a:lnTo>
                  <a:lnTo>
                    <a:pt x="17886" y="166"/>
                  </a:lnTo>
                  <a:lnTo>
                    <a:pt x="17130" y="738"/>
                  </a:lnTo>
                  <a:lnTo>
                    <a:pt x="16595" y="0"/>
                  </a:lnTo>
                  <a:lnTo>
                    <a:pt x="14235" y="0"/>
                  </a:lnTo>
                  <a:lnTo>
                    <a:pt x="13922" y="240"/>
                  </a:lnTo>
                  <a:lnTo>
                    <a:pt x="13737" y="0"/>
                  </a:lnTo>
                  <a:lnTo>
                    <a:pt x="4260" y="0"/>
                  </a:lnTo>
                  <a:lnTo>
                    <a:pt x="5016" y="1162"/>
                  </a:lnTo>
                  <a:lnTo>
                    <a:pt x="3836" y="2047"/>
                  </a:lnTo>
                  <a:lnTo>
                    <a:pt x="2859" y="756"/>
                  </a:lnTo>
                  <a:lnTo>
                    <a:pt x="41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8" name="Google Shape;5678;p23"/>
            <p:cNvSpPr/>
            <p:nvPr/>
          </p:nvSpPr>
          <p:spPr>
            <a:xfrm>
              <a:off x="5312925" y="416500"/>
              <a:ext cx="92225" cy="153525"/>
            </a:xfrm>
            <a:custGeom>
              <a:avLst/>
              <a:gdLst/>
              <a:ahLst/>
              <a:cxnLst/>
              <a:rect l="l" t="t" r="r" b="b"/>
              <a:pathLst>
                <a:path w="3689" h="6141" extrusionOk="0">
                  <a:moveTo>
                    <a:pt x="3688" y="1586"/>
                  </a:moveTo>
                  <a:lnTo>
                    <a:pt x="3686" y="1595"/>
                  </a:lnTo>
                  <a:lnTo>
                    <a:pt x="3688" y="1605"/>
                  </a:lnTo>
                  <a:lnTo>
                    <a:pt x="3688" y="1586"/>
                  </a:lnTo>
                  <a:close/>
                  <a:moveTo>
                    <a:pt x="1900" y="1"/>
                  </a:moveTo>
                  <a:lnTo>
                    <a:pt x="1771" y="19"/>
                  </a:lnTo>
                  <a:lnTo>
                    <a:pt x="1623" y="56"/>
                  </a:lnTo>
                  <a:lnTo>
                    <a:pt x="1494" y="111"/>
                  </a:lnTo>
                  <a:lnTo>
                    <a:pt x="1365" y="167"/>
                  </a:lnTo>
                  <a:lnTo>
                    <a:pt x="1236" y="240"/>
                  </a:lnTo>
                  <a:lnTo>
                    <a:pt x="1125" y="314"/>
                  </a:lnTo>
                  <a:lnTo>
                    <a:pt x="1015" y="406"/>
                  </a:lnTo>
                  <a:lnTo>
                    <a:pt x="922" y="498"/>
                  </a:lnTo>
                  <a:lnTo>
                    <a:pt x="830" y="591"/>
                  </a:lnTo>
                  <a:lnTo>
                    <a:pt x="757" y="701"/>
                  </a:lnTo>
                  <a:lnTo>
                    <a:pt x="683" y="830"/>
                  </a:lnTo>
                  <a:lnTo>
                    <a:pt x="627" y="959"/>
                  </a:lnTo>
                  <a:lnTo>
                    <a:pt x="591" y="1088"/>
                  </a:lnTo>
                  <a:lnTo>
                    <a:pt x="554" y="1217"/>
                  </a:lnTo>
                  <a:lnTo>
                    <a:pt x="535" y="1347"/>
                  </a:lnTo>
                  <a:lnTo>
                    <a:pt x="535" y="1494"/>
                  </a:lnTo>
                  <a:lnTo>
                    <a:pt x="554" y="1789"/>
                  </a:lnTo>
                  <a:lnTo>
                    <a:pt x="572" y="1918"/>
                  </a:lnTo>
                  <a:lnTo>
                    <a:pt x="609" y="2047"/>
                  </a:lnTo>
                  <a:lnTo>
                    <a:pt x="646" y="2158"/>
                  </a:lnTo>
                  <a:lnTo>
                    <a:pt x="701" y="2268"/>
                  </a:lnTo>
                  <a:lnTo>
                    <a:pt x="849" y="2490"/>
                  </a:lnTo>
                  <a:lnTo>
                    <a:pt x="1015" y="2656"/>
                  </a:lnTo>
                  <a:lnTo>
                    <a:pt x="1217" y="2822"/>
                  </a:lnTo>
                  <a:lnTo>
                    <a:pt x="1439" y="2951"/>
                  </a:lnTo>
                  <a:lnTo>
                    <a:pt x="1697" y="3080"/>
                  </a:lnTo>
                  <a:lnTo>
                    <a:pt x="1328" y="3135"/>
                  </a:lnTo>
                  <a:lnTo>
                    <a:pt x="1162" y="3172"/>
                  </a:lnTo>
                  <a:lnTo>
                    <a:pt x="996" y="3227"/>
                  </a:lnTo>
                  <a:lnTo>
                    <a:pt x="849" y="3283"/>
                  </a:lnTo>
                  <a:lnTo>
                    <a:pt x="720" y="3338"/>
                  </a:lnTo>
                  <a:lnTo>
                    <a:pt x="591" y="3412"/>
                  </a:lnTo>
                  <a:lnTo>
                    <a:pt x="480" y="3504"/>
                  </a:lnTo>
                  <a:lnTo>
                    <a:pt x="369" y="3596"/>
                  </a:lnTo>
                  <a:lnTo>
                    <a:pt x="296" y="3688"/>
                  </a:lnTo>
                  <a:lnTo>
                    <a:pt x="203" y="3799"/>
                  </a:lnTo>
                  <a:lnTo>
                    <a:pt x="148" y="3909"/>
                  </a:lnTo>
                  <a:lnTo>
                    <a:pt x="93" y="4039"/>
                  </a:lnTo>
                  <a:lnTo>
                    <a:pt x="56" y="4168"/>
                  </a:lnTo>
                  <a:lnTo>
                    <a:pt x="19" y="4315"/>
                  </a:lnTo>
                  <a:lnTo>
                    <a:pt x="1" y="4463"/>
                  </a:lnTo>
                  <a:lnTo>
                    <a:pt x="1" y="4610"/>
                  </a:lnTo>
                  <a:lnTo>
                    <a:pt x="1" y="4739"/>
                  </a:lnTo>
                  <a:lnTo>
                    <a:pt x="19" y="4868"/>
                  </a:lnTo>
                  <a:lnTo>
                    <a:pt x="37" y="5016"/>
                  </a:lnTo>
                  <a:lnTo>
                    <a:pt x="74" y="5126"/>
                  </a:lnTo>
                  <a:lnTo>
                    <a:pt x="130" y="5255"/>
                  </a:lnTo>
                  <a:lnTo>
                    <a:pt x="259" y="5477"/>
                  </a:lnTo>
                  <a:lnTo>
                    <a:pt x="332" y="5587"/>
                  </a:lnTo>
                  <a:lnTo>
                    <a:pt x="406" y="5680"/>
                  </a:lnTo>
                  <a:lnTo>
                    <a:pt x="498" y="5772"/>
                  </a:lnTo>
                  <a:lnTo>
                    <a:pt x="609" y="5845"/>
                  </a:lnTo>
                  <a:lnTo>
                    <a:pt x="720" y="5919"/>
                  </a:lnTo>
                  <a:lnTo>
                    <a:pt x="830" y="5993"/>
                  </a:lnTo>
                  <a:lnTo>
                    <a:pt x="941" y="6048"/>
                  </a:lnTo>
                  <a:lnTo>
                    <a:pt x="1070" y="6085"/>
                  </a:lnTo>
                  <a:lnTo>
                    <a:pt x="1199" y="6104"/>
                  </a:lnTo>
                  <a:lnTo>
                    <a:pt x="1347" y="6122"/>
                  </a:lnTo>
                  <a:lnTo>
                    <a:pt x="1476" y="6140"/>
                  </a:lnTo>
                  <a:lnTo>
                    <a:pt x="1605" y="6140"/>
                  </a:lnTo>
                  <a:lnTo>
                    <a:pt x="1734" y="6122"/>
                  </a:lnTo>
                  <a:lnTo>
                    <a:pt x="1863" y="6085"/>
                  </a:lnTo>
                  <a:lnTo>
                    <a:pt x="2103" y="6011"/>
                  </a:lnTo>
                  <a:lnTo>
                    <a:pt x="2342" y="5882"/>
                  </a:lnTo>
                  <a:lnTo>
                    <a:pt x="2434" y="5809"/>
                  </a:lnTo>
                  <a:lnTo>
                    <a:pt x="2545" y="5716"/>
                  </a:lnTo>
                  <a:lnTo>
                    <a:pt x="2637" y="5624"/>
                  </a:lnTo>
                  <a:lnTo>
                    <a:pt x="2711" y="5532"/>
                  </a:lnTo>
                  <a:lnTo>
                    <a:pt x="2803" y="5421"/>
                  </a:lnTo>
                  <a:lnTo>
                    <a:pt x="2858" y="5292"/>
                  </a:lnTo>
                  <a:lnTo>
                    <a:pt x="2914" y="5163"/>
                  </a:lnTo>
                  <a:lnTo>
                    <a:pt x="2969" y="5016"/>
                  </a:lnTo>
                  <a:lnTo>
                    <a:pt x="3006" y="4887"/>
                  </a:lnTo>
                  <a:lnTo>
                    <a:pt x="3024" y="4739"/>
                  </a:lnTo>
                  <a:lnTo>
                    <a:pt x="3024" y="4610"/>
                  </a:lnTo>
                  <a:lnTo>
                    <a:pt x="3006" y="4481"/>
                  </a:lnTo>
                  <a:lnTo>
                    <a:pt x="2988" y="4334"/>
                  </a:lnTo>
                  <a:lnTo>
                    <a:pt x="2951" y="4204"/>
                  </a:lnTo>
                  <a:lnTo>
                    <a:pt x="2877" y="4075"/>
                  </a:lnTo>
                  <a:lnTo>
                    <a:pt x="2822" y="3928"/>
                  </a:lnTo>
                  <a:lnTo>
                    <a:pt x="2729" y="3799"/>
                  </a:lnTo>
                  <a:lnTo>
                    <a:pt x="2619" y="3651"/>
                  </a:lnTo>
                  <a:lnTo>
                    <a:pt x="2490" y="3522"/>
                  </a:lnTo>
                  <a:lnTo>
                    <a:pt x="2361" y="3393"/>
                  </a:lnTo>
                  <a:lnTo>
                    <a:pt x="2047" y="3117"/>
                  </a:lnTo>
                  <a:lnTo>
                    <a:pt x="2213" y="3098"/>
                  </a:lnTo>
                  <a:lnTo>
                    <a:pt x="2379" y="3061"/>
                  </a:lnTo>
                  <a:lnTo>
                    <a:pt x="2545" y="3006"/>
                  </a:lnTo>
                  <a:lnTo>
                    <a:pt x="2674" y="2951"/>
                  </a:lnTo>
                  <a:lnTo>
                    <a:pt x="2822" y="2895"/>
                  </a:lnTo>
                  <a:lnTo>
                    <a:pt x="2932" y="2803"/>
                  </a:lnTo>
                  <a:lnTo>
                    <a:pt x="3043" y="2729"/>
                  </a:lnTo>
                  <a:lnTo>
                    <a:pt x="3153" y="2637"/>
                  </a:lnTo>
                  <a:lnTo>
                    <a:pt x="3246" y="2527"/>
                  </a:lnTo>
                  <a:lnTo>
                    <a:pt x="3338" y="2416"/>
                  </a:lnTo>
                  <a:lnTo>
                    <a:pt x="3485" y="2158"/>
                  </a:lnTo>
                  <a:lnTo>
                    <a:pt x="3596" y="1881"/>
                  </a:lnTo>
                  <a:lnTo>
                    <a:pt x="3686" y="1595"/>
                  </a:lnTo>
                  <a:lnTo>
                    <a:pt x="3559" y="1107"/>
                  </a:lnTo>
                  <a:lnTo>
                    <a:pt x="3504" y="978"/>
                  </a:lnTo>
                  <a:lnTo>
                    <a:pt x="3448" y="849"/>
                  </a:lnTo>
                  <a:lnTo>
                    <a:pt x="3393" y="738"/>
                  </a:lnTo>
                  <a:lnTo>
                    <a:pt x="3319" y="627"/>
                  </a:lnTo>
                  <a:lnTo>
                    <a:pt x="3227" y="517"/>
                  </a:lnTo>
                  <a:lnTo>
                    <a:pt x="3135" y="425"/>
                  </a:lnTo>
                  <a:lnTo>
                    <a:pt x="3043" y="332"/>
                  </a:lnTo>
                  <a:lnTo>
                    <a:pt x="2932" y="259"/>
                  </a:lnTo>
                  <a:lnTo>
                    <a:pt x="2822" y="185"/>
                  </a:lnTo>
                  <a:lnTo>
                    <a:pt x="2711" y="130"/>
                  </a:lnTo>
                  <a:lnTo>
                    <a:pt x="2582" y="74"/>
                  </a:lnTo>
                  <a:lnTo>
                    <a:pt x="2453" y="37"/>
                  </a:lnTo>
                  <a:lnTo>
                    <a:pt x="2324" y="19"/>
                  </a:lnTo>
                  <a:lnTo>
                    <a:pt x="2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9" name="Google Shape;5679;p23"/>
            <p:cNvSpPr/>
            <p:nvPr/>
          </p:nvSpPr>
          <p:spPr>
            <a:xfrm>
              <a:off x="5720400" y="976550"/>
              <a:ext cx="153525" cy="90375"/>
            </a:xfrm>
            <a:custGeom>
              <a:avLst/>
              <a:gdLst/>
              <a:ahLst/>
              <a:cxnLst/>
              <a:rect l="l" t="t" r="r" b="b"/>
              <a:pathLst>
                <a:path w="6141" h="3615" extrusionOk="0">
                  <a:moveTo>
                    <a:pt x="1384" y="1"/>
                  </a:moveTo>
                  <a:lnTo>
                    <a:pt x="1236" y="19"/>
                  </a:lnTo>
                  <a:lnTo>
                    <a:pt x="997" y="93"/>
                  </a:lnTo>
                  <a:lnTo>
                    <a:pt x="757" y="204"/>
                  </a:lnTo>
                  <a:lnTo>
                    <a:pt x="554" y="333"/>
                  </a:lnTo>
                  <a:lnTo>
                    <a:pt x="443" y="425"/>
                  </a:lnTo>
                  <a:lnTo>
                    <a:pt x="370" y="517"/>
                  </a:lnTo>
                  <a:lnTo>
                    <a:pt x="277" y="628"/>
                  </a:lnTo>
                  <a:lnTo>
                    <a:pt x="204" y="739"/>
                  </a:lnTo>
                  <a:lnTo>
                    <a:pt x="148" y="849"/>
                  </a:lnTo>
                  <a:lnTo>
                    <a:pt x="93" y="978"/>
                  </a:lnTo>
                  <a:lnTo>
                    <a:pt x="56" y="1107"/>
                  </a:lnTo>
                  <a:lnTo>
                    <a:pt x="19" y="1236"/>
                  </a:lnTo>
                  <a:lnTo>
                    <a:pt x="1" y="1494"/>
                  </a:lnTo>
                  <a:lnTo>
                    <a:pt x="19" y="1753"/>
                  </a:lnTo>
                  <a:lnTo>
                    <a:pt x="75" y="1992"/>
                  </a:lnTo>
                  <a:lnTo>
                    <a:pt x="112" y="2121"/>
                  </a:lnTo>
                  <a:lnTo>
                    <a:pt x="167" y="2232"/>
                  </a:lnTo>
                  <a:lnTo>
                    <a:pt x="222" y="2343"/>
                  </a:lnTo>
                  <a:lnTo>
                    <a:pt x="296" y="2435"/>
                  </a:lnTo>
                  <a:lnTo>
                    <a:pt x="388" y="2527"/>
                  </a:lnTo>
                  <a:lnTo>
                    <a:pt x="480" y="2619"/>
                  </a:lnTo>
                  <a:lnTo>
                    <a:pt x="591" y="2693"/>
                  </a:lnTo>
                  <a:lnTo>
                    <a:pt x="702" y="2748"/>
                  </a:lnTo>
                  <a:lnTo>
                    <a:pt x="849" y="2822"/>
                  </a:lnTo>
                  <a:lnTo>
                    <a:pt x="1015" y="2877"/>
                  </a:lnTo>
                  <a:lnTo>
                    <a:pt x="1162" y="2914"/>
                  </a:lnTo>
                  <a:lnTo>
                    <a:pt x="1347" y="2951"/>
                  </a:lnTo>
                  <a:lnTo>
                    <a:pt x="1513" y="2970"/>
                  </a:lnTo>
                  <a:lnTo>
                    <a:pt x="1679" y="2970"/>
                  </a:lnTo>
                  <a:lnTo>
                    <a:pt x="1845" y="2951"/>
                  </a:lnTo>
                  <a:lnTo>
                    <a:pt x="1992" y="2914"/>
                  </a:lnTo>
                  <a:lnTo>
                    <a:pt x="2140" y="2877"/>
                  </a:lnTo>
                  <a:lnTo>
                    <a:pt x="2269" y="2804"/>
                  </a:lnTo>
                  <a:lnTo>
                    <a:pt x="2398" y="2711"/>
                  </a:lnTo>
                  <a:lnTo>
                    <a:pt x="2527" y="2619"/>
                  </a:lnTo>
                  <a:lnTo>
                    <a:pt x="2785" y="2398"/>
                  </a:lnTo>
                  <a:lnTo>
                    <a:pt x="3025" y="2177"/>
                  </a:lnTo>
                  <a:lnTo>
                    <a:pt x="3154" y="2545"/>
                  </a:lnTo>
                  <a:lnTo>
                    <a:pt x="3320" y="2859"/>
                  </a:lnTo>
                  <a:lnTo>
                    <a:pt x="3393" y="2988"/>
                  </a:lnTo>
                  <a:lnTo>
                    <a:pt x="3486" y="3117"/>
                  </a:lnTo>
                  <a:lnTo>
                    <a:pt x="3596" y="3209"/>
                  </a:lnTo>
                  <a:lnTo>
                    <a:pt x="3689" y="3320"/>
                  </a:lnTo>
                  <a:lnTo>
                    <a:pt x="3799" y="3394"/>
                  </a:lnTo>
                  <a:lnTo>
                    <a:pt x="3910" y="3467"/>
                  </a:lnTo>
                  <a:lnTo>
                    <a:pt x="4039" y="3523"/>
                  </a:lnTo>
                  <a:lnTo>
                    <a:pt x="4168" y="3560"/>
                  </a:lnTo>
                  <a:lnTo>
                    <a:pt x="4297" y="3596"/>
                  </a:lnTo>
                  <a:lnTo>
                    <a:pt x="4444" y="3615"/>
                  </a:lnTo>
                  <a:lnTo>
                    <a:pt x="4739" y="3615"/>
                  </a:lnTo>
                  <a:lnTo>
                    <a:pt x="4887" y="3596"/>
                  </a:lnTo>
                  <a:lnTo>
                    <a:pt x="5016" y="3560"/>
                  </a:lnTo>
                  <a:lnTo>
                    <a:pt x="5145" y="3523"/>
                  </a:lnTo>
                  <a:lnTo>
                    <a:pt x="5274" y="3467"/>
                  </a:lnTo>
                  <a:lnTo>
                    <a:pt x="5385" y="3394"/>
                  </a:lnTo>
                  <a:lnTo>
                    <a:pt x="5495" y="3338"/>
                  </a:lnTo>
                  <a:lnTo>
                    <a:pt x="5606" y="3246"/>
                  </a:lnTo>
                  <a:lnTo>
                    <a:pt x="5698" y="3154"/>
                  </a:lnTo>
                  <a:lnTo>
                    <a:pt x="5790" y="3062"/>
                  </a:lnTo>
                  <a:lnTo>
                    <a:pt x="5864" y="2951"/>
                  </a:lnTo>
                  <a:lnTo>
                    <a:pt x="5938" y="2840"/>
                  </a:lnTo>
                  <a:lnTo>
                    <a:pt x="6012" y="2730"/>
                  </a:lnTo>
                  <a:lnTo>
                    <a:pt x="6049" y="2601"/>
                  </a:lnTo>
                  <a:lnTo>
                    <a:pt x="6085" y="2472"/>
                  </a:lnTo>
                  <a:lnTo>
                    <a:pt x="6122" y="2324"/>
                  </a:lnTo>
                  <a:lnTo>
                    <a:pt x="6141" y="2195"/>
                  </a:lnTo>
                  <a:lnTo>
                    <a:pt x="6141" y="2066"/>
                  </a:lnTo>
                  <a:lnTo>
                    <a:pt x="6141" y="1937"/>
                  </a:lnTo>
                  <a:lnTo>
                    <a:pt x="6085" y="1679"/>
                  </a:lnTo>
                  <a:lnTo>
                    <a:pt x="6012" y="1439"/>
                  </a:lnTo>
                  <a:lnTo>
                    <a:pt x="5883" y="1218"/>
                  </a:lnTo>
                  <a:lnTo>
                    <a:pt x="5717" y="1015"/>
                  </a:lnTo>
                  <a:lnTo>
                    <a:pt x="5532" y="849"/>
                  </a:lnTo>
                  <a:lnTo>
                    <a:pt x="5422" y="775"/>
                  </a:lnTo>
                  <a:lnTo>
                    <a:pt x="5311" y="702"/>
                  </a:lnTo>
                  <a:lnTo>
                    <a:pt x="5200" y="646"/>
                  </a:lnTo>
                  <a:lnTo>
                    <a:pt x="5090" y="609"/>
                  </a:lnTo>
                  <a:lnTo>
                    <a:pt x="4924" y="573"/>
                  </a:lnTo>
                  <a:lnTo>
                    <a:pt x="4776" y="536"/>
                  </a:lnTo>
                  <a:lnTo>
                    <a:pt x="4481" y="536"/>
                  </a:lnTo>
                  <a:lnTo>
                    <a:pt x="4352" y="554"/>
                  </a:lnTo>
                  <a:lnTo>
                    <a:pt x="4205" y="591"/>
                  </a:lnTo>
                  <a:lnTo>
                    <a:pt x="4076" y="628"/>
                  </a:lnTo>
                  <a:lnTo>
                    <a:pt x="3947" y="683"/>
                  </a:lnTo>
                  <a:lnTo>
                    <a:pt x="3818" y="775"/>
                  </a:lnTo>
                  <a:lnTo>
                    <a:pt x="3707" y="849"/>
                  </a:lnTo>
                  <a:lnTo>
                    <a:pt x="3578" y="960"/>
                  </a:lnTo>
                  <a:lnTo>
                    <a:pt x="3467" y="1089"/>
                  </a:lnTo>
                  <a:lnTo>
                    <a:pt x="3357" y="1218"/>
                  </a:lnTo>
                  <a:lnTo>
                    <a:pt x="3246" y="1365"/>
                  </a:lnTo>
                  <a:lnTo>
                    <a:pt x="3062" y="1716"/>
                  </a:lnTo>
                  <a:lnTo>
                    <a:pt x="3006" y="1365"/>
                  </a:lnTo>
                  <a:lnTo>
                    <a:pt x="2933" y="1052"/>
                  </a:lnTo>
                  <a:lnTo>
                    <a:pt x="2896" y="904"/>
                  </a:lnTo>
                  <a:lnTo>
                    <a:pt x="2840" y="775"/>
                  </a:lnTo>
                  <a:lnTo>
                    <a:pt x="2767" y="646"/>
                  </a:lnTo>
                  <a:lnTo>
                    <a:pt x="2693" y="536"/>
                  </a:lnTo>
                  <a:lnTo>
                    <a:pt x="2601" y="425"/>
                  </a:lnTo>
                  <a:lnTo>
                    <a:pt x="2508" y="333"/>
                  </a:lnTo>
                  <a:lnTo>
                    <a:pt x="2416" y="259"/>
                  </a:lnTo>
                  <a:lnTo>
                    <a:pt x="2306" y="185"/>
                  </a:lnTo>
                  <a:lnTo>
                    <a:pt x="2195" y="130"/>
                  </a:lnTo>
                  <a:lnTo>
                    <a:pt x="2066" y="75"/>
                  </a:lnTo>
                  <a:lnTo>
                    <a:pt x="1937" y="38"/>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0" name="Google Shape;5680;p23"/>
            <p:cNvSpPr/>
            <p:nvPr/>
          </p:nvSpPr>
          <p:spPr>
            <a:xfrm>
              <a:off x="5274675" y="242250"/>
              <a:ext cx="77000" cy="77025"/>
            </a:xfrm>
            <a:custGeom>
              <a:avLst/>
              <a:gdLst/>
              <a:ahLst/>
              <a:cxnLst/>
              <a:rect l="l" t="t" r="r" b="b"/>
              <a:pathLst>
                <a:path w="3080" h="3081" extrusionOk="0">
                  <a:moveTo>
                    <a:pt x="1420" y="1"/>
                  </a:moveTo>
                  <a:lnTo>
                    <a:pt x="1272" y="19"/>
                  </a:lnTo>
                  <a:lnTo>
                    <a:pt x="1125" y="56"/>
                  </a:lnTo>
                  <a:lnTo>
                    <a:pt x="977" y="112"/>
                  </a:lnTo>
                  <a:lnTo>
                    <a:pt x="848" y="167"/>
                  </a:lnTo>
                  <a:lnTo>
                    <a:pt x="719" y="241"/>
                  </a:lnTo>
                  <a:lnTo>
                    <a:pt x="609" y="333"/>
                  </a:lnTo>
                  <a:lnTo>
                    <a:pt x="498" y="425"/>
                  </a:lnTo>
                  <a:lnTo>
                    <a:pt x="387" y="536"/>
                  </a:lnTo>
                  <a:lnTo>
                    <a:pt x="295" y="646"/>
                  </a:lnTo>
                  <a:lnTo>
                    <a:pt x="221" y="775"/>
                  </a:lnTo>
                  <a:lnTo>
                    <a:pt x="148" y="904"/>
                  </a:lnTo>
                  <a:lnTo>
                    <a:pt x="92" y="1033"/>
                  </a:lnTo>
                  <a:lnTo>
                    <a:pt x="56" y="1181"/>
                  </a:lnTo>
                  <a:lnTo>
                    <a:pt x="19" y="1328"/>
                  </a:lnTo>
                  <a:lnTo>
                    <a:pt x="0" y="1494"/>
                  </a:lnTo>
                  <a:lnTo>
                    <a:pt x="19" y="1642"/>
                  </a:lnTo>
                  <a:lnTo>
                    <a:pt x="37" y="1808"/>
                  </a:lnTo>
                  <a:lnTo>
                    <a:pt x="56" y="1955"/>
                  </a:lnTo>
                  <a:lnTo>
                    <a:pt x="111" y="2103"/>
                  </a:lnTo>
                  <a:lnTo>
                    <a:pt x="166" y="2232"/>
                  </a:lnTo>
                  <a:lnTo>
                    <a:pt x="240" y="2361"/>
                  </a:lnTo>
                  <a:lnTo>
                    <a:pt x="332" y="2490"/>
                  </a:lnTo>
                  <a:lnTo>
                    <a:pt x="424" y="2601"/>
                  </a:lnTo>
                  <a:lnTo>
                    <a:pt x="535" y="2711"/>
                  </a:lnTo>
                  <a:lnTo>
                    <a:pt x="646" y="2804"/>
                  </a:lnTo>
                  <a:lnTo>
                    <a:pt x="775" y="2877"/>
                  </a:lnTo>
                  <a:lnTo>
                    <a:pt x="922" y="2951"/>
                  </a:lnTo>
                  <a:lnTo>
                    <a:pt x="1051" y="3006"/>
                  </a:lnTo>
                  <a:lnTo>
                    <a:pt x="1199" y="3043"/>
                  </a:lnTo>
                  <a:lnTo>
                    <a:pt x="1365" y="3062"/>
                  </a:lnTo>
                  <a:lnTo>
                    <a:pt x="1512" y="3080"/>
                  </a:lnTo>
                  <a:lnTo>
                    <a:pt x="1678" y="3080"/>
                  </a:lnTo>
                  <a:lnTo>
                    <a:pt x="1826" y="3062"/>
                  </a:lnTo>
                  <a:lnTo>
                    <a:pt x="1973" y="3025"/>
                  </a:lnTo>
                  <a:lnTo>
                    <a:pt x="2121" y="2969"/>
                  </a:lnTo>
                  <a:lnTo>
                    <a:pt x="2250" y="2914"/>
                  </a:lnTo>
                  <a:lnTo>
                    <a:pt x="2379" y="2840"/>
                  </a:lnTo>
                  <a:lnTo>
                    <a:pt x="2489" y="2767"/>
                  </a:lnTo>
                  <a:lnTo>
                    <a:pt x="2600" y="2656"/>
                  </a:lnTo>
                  <a:lnTo>
                    <a:pt x="2711" y="2564"/>
                  </a:lnTo>
                  <a:lnTo>
                    <a:pt x="2803" y="2435"/>
                  </a:lnTo>
                  <a:lnTo>
                    <a:pt x="2877" y="2324"/>
                  </a:lnTo>
                  <a:lnTo>
                    <a:pt x="2950" y="2195"/>
                  </a:lnTo>
                  <a:lnTo>
                    <a:pt x="3006" y="2048"/>
                  </a:lnTo>
                  <a:lnTo>
                    <a:pt x="3042" y="1900"/>
                  </a:lnTo>
                  <a:lnTo>
                    <a:pt x="3079" y="1753"/>
                  </a:lnTo>
                  <a:lnTo>
                    <a:pt x="3079" y="1605"/>
                  </a:lnTo>
                  <a:lnTo>
                    <a:pt x="3079" y="1439"/>
                  </a:lnTo>
                  <a:lnTo>
                    <a:pt x="3061" y="1292"/>
                  </a:lnTo>
                  <a:lnTo>
                    <a:pt x="3024" y="1126"/>
                  </a:lnTo>
                  <a:lnTo>
                    <a:pt x="2987" y="997"/>
                  </a:lnTo>
                  <a:lnTo>
                    <a:pt x="2932" y="849"/>
                  </a:lnTo>
                  <a:lnTo>
                    <a:pt x="2840" y="720"/>
                  </a:lnTo>
                  <a:lnTo>
                    <a:pt x="2766" y="591"/>
                  </a:lnTo>
                  <a:lnTo>
                    <a:pt x="2674" y="480"/>
                  </a:lnTo>
                  <a:lnTo>
                    <a:pt x="2563" y="388"/>
                  </a:lnTo>
                  <a:lnTo>
                    <a:pt x="2434" y="296"/>
                  </a:lnTo>
                  <a:lnTo>
                    <a:pt x="2305" y="204"/>
                  </a:lnTo>
                  <a:lnTo>
                    <a:pt x="2176" y="130"/>
                  </a:lnTo>
                  <a:lnTo>
                    <a:pt x="2028" y="75"/>
                  </a:lnTo>
                  <a:lnTo>
                    <a:pt x="1881" y="38"/>
                  </a:lnTo>
                  <a:lnTo>
                    <a:pt x="1733" y="19"/>
                  </a:lnTo>
                  <a:lnTo>
                    <a:pt x="15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1" name="Google Shape;5681;p23"/>
            <p:cNvSpPr/>
            <p:nvPr/>
          </p:nvSpPr>
          <p:spPr>
            <a:xfrm>
              <a:off x="6182750" y="1141575"/>
              <a:ext cx="76075" cy="76100"/>
            </a:xfrm>
            <a:custGeom>
              <a:avLst/>
              <a:gdLst/>
              <a:ahLst/>
              <a:cxnLst/>
              <a:rect l="l" t="t" r="r" b="b"/>
              <a:pathLst>
                <a:path w="3043" h="3044" extrusionOk="0">
                  <a:moveTo>
                    <a:pt x="1420" y="1"/>
                  </a:moveTo>
                  <a:lnTo>
                    <a:pt x="1254" y="19"/>
                  </a:lnTo>
                  <a:lnTo>
                    <a:pt x="1107" y="56"/>
                  </a:lnTo>
                  <a:lnTo>
                    <a:pt x="959" y="111"/>
                  </a:lnTo>
                  <a:lnTo>
                    <a:pt x="830" y="167"/>
                  </a:lnTo>
                  <a:lnTo>
                    <a:pt x="701" y="241"/>
                  </a:lnTo>
                  <a:lnTo>
                    <a:pt x="572" y="333"/>
                  </a:lnTo>
                  <a:lnTo>
                    <a:pt x="461" y="425"/>
                  </a:lnTo>
                  <a:lnTo>
                    <a:pt x="351" y="536"/>
                  </a:lnTo>
                  <a:lnTo>
                    <a:pt x="277" y="646"/>
                  </a:lnTo>
                  <a:lnTo>
                    <a:pt x="185" y="775"/>
                  </a:lnTo>
                  <a:lnTo>
                    <a:pt x="129" y="904"/>
                  </a:lnTo>
                  <a:lnTo>
                    <a:pt x="74" y="1052"/>
                  </a:lnTo>
                  <a:lnTo>
                    <a:pt x="37" y="1199"/>
                  </a:lnTo>
                  <a:lnTo>
                    <a:pt x="0" y="1365"/>
                  </a:lnTo>
                  <a:lnTo>
                    <a:pt x="0" y="1513"/>
                  </a:lnTo>
                  <a:lnTo>
                    <a:pt x="0" y="1679"/>
                  </a:lnTo>
                  <a:lnTo>
                    <a:pt x="37" y="1826"/>
                  </a:lnTo>
                  <a:lnTo>
                    <a:pt x="56" y="1974"/>
                  </a:lnTo>
                  <a:lnTo>
                    <a:pt x="111" y="2121"/>
                  </a:lnTo>
                  <a:lnTo>
                    <a:pt x="185" y="2250"/>
                  </a:lnTo>
                  <a:lnTo>
                    <a:pt x="258" y="2379"/>
                  </a:lnTo>
                  <a:lnTo>
                    <a:pt x="332" y="2490"/>
                  </a:lnTo>
                  <a:lnTo>
                    <a:pt x="424" y="2601"/>
                  </a:lnTo>
                  <a:lnTo>
                    <a:pt x="535" y="2693"/>
                  </a:lnTo>
                  <a:lnTo>
                    <a:pt x="646" y="2785"/>
                  </a:lnTo>
                  <a:lnTo>
                    <a:pt x="775" y="2859"/>
                  </a:lnTo>
                  <a:lnTo>
                    <a:pt x="904" y="2933"/>
                  </a:lnTo>
                  <a:lnTo>
                    <a:pt x="1051" y="2988"/>
                  </a:lnTo>
                  <a:lnTo>
                    <a:pt x="1199" y="3025"/>
                  </a:lnTo>
                  <a:lnTo>
                    <a:pt x="1346" y="3043"/>
                  </a:lnTo>
                  <a:lnTo>
                    <a:pt x="1660" y="3043"/>
                  </a:lnTo>
                  <a:lnTo>
                    <a:pt x="1807" y="3025"/>
                  </a:lnTo>
                  <a:lnTo>
                    <a:pt x="1955" y="2988"/>
                  </a:lnTo>
                  <a:lnTo>
                    <a:pt x="2102" y="2951"/>
                  </a:lnTo>
                  <a:lnTo>
                    <a:pt x="2231" y="2877"/>
                  </a:lnTo>
                  <a:lnTo>
                    <a:pt x="2360" y="2803"/>
                  </a:lnTo>
                  <a:lnTo>
                    <a:pt x="2471" y="2730"/>
                  </a:lnTo>
                  <a:lnTo>
                    <a:pt x="2582" y="2638"/>
                  </a:lnTo>
                  <a:lnTo>
                    <a:pt x="2692" y="2527"/>
                  </a:lnTo>
                  <a:lnTo>
                    <a:pt x="2784" y="2416"/>
                  </a:lnTo>
                  <a:lnTo>
                    <a:pt x="2858" y="2287"/>
                  </a:lnTo>
                  <a:lnTo>
                    <a:pt x="2914" y="2158"/>
                  </a:lnTo>
                  <a:lnTo>
                    <a:pt x="2969" y="2011"/>
                  </a:lnTo>
                  <a:lnTo>
                    <a:pt x="3006" y="1863"/>
                  </a:lnTo>
                  <a:lnTo>
                    <a:pt x="3043" y="1716"/>
                  </a:lnTo>
                  <a:lnTo>
                    <a:pt x="3043" y="1568"/>
                  </a:lnTo>
                  <a:lnTo>
                    <a:pt x="3043" y="1402"/>
                  </a:lnTo>
                  <a:lnTo>
                    <a:pt x="3024" y="1255"/>
                  </a:lnTo>
                  <a:lnTo>
                    <a:pt x="2987" y="1107"/>
                  </a:lnTo>
                  <a:lnTo>
                    <a:pt x="2950" y="960"/>
                  </a:lnTo>
                  <a:lnTo>
                    <a:pt x="2877" y="831"/>
                  </a:lnTo>
                  <a:lnTo>
                    <a:pt x="2803" y="702"/>
                  </a:lnTo>
                  <a:lnTo>
                    <a:pt x="2729" y="591"/>
                  </a:lnTo>
                  <a:lnTo>
                    <a:pt x="2637" y="480"/>
                  </a:lnTo>
                  <a:lnTo>
                    <a:pt x="2526" y="370"/>
                  </a:lnTo>
                  <a:lnTo>
                    <a:pt x="2416" y="277"/>
                  </a:lnTo>
                  <a:lnTo>
                    <a:pt x="2287" y="204"/>
                  </a:lnTo>
                  <a:lnTo>
                    <a:pt x="2158" y="130"/>
                  </a:lnTo>
                  <a:lnTo>
                    <a:pt x="2029" y="75"/>
                  </a:lnTo>
                  <a:lnTo>
                    <a:pt x="1881" y="38"/>
                  </a:lnTo>
                  <a:lnTo>
                    <a:pt x="1734"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2" name="Google Shape;5682;p23"/>
            <p:cNvSpPr/>
            <p:nvPr/>
          </p:nvSpPr>
          <p:spPr>
            <a:xfrm>
              <a:off x="6103000" y="1127300"/>
              <a:ext cx="76075" cy="76550"/>
            </a:xfrm>
            <a:custGeom>
              <a:avLst/>
              <a:gdLst/>
              <a:ahLst/>
              <a:cxnLst/>
              <a:rect l="l" t="t" r="r" b="b"/>
              <a:pathLst>
                <a:path w="3043" h="3062" extrusionOk="0">
                  <a:moveTo>
                    <a:pt x="1531" y="0"/>
                  </a:moveTo>
                  <a:lnTo>
                    <a:pt x="1383" y="19"/>
                  </a:lnTo>
                  <a:lnTo>
                    <a:pt x="1217" y="37"/>
                  </a:lnTo>
                  <a:lnTo>
                    <a:pt x="1070" y="74"/>
                  </a:lnTo>
                  <a:lnTo>
                    <a:pt x="941" y="111"/>
                  </a:lnTo>
                  <a:lnTo>
                    <a:pt x="793" y="185"/>
                  </a:lnTo>
                  <a:lnTo>
                    <a:pt x="683" y="258"/>
                  </a:lnTo>
                  <a:lnTo>
                    <a:pt x="554" y="332"/>
                  </a:lnTo>
                  <a:lnTo>
                    <a:pt x="443" y="424"/>
                  </a:lnTo>
                  <a:lnTo>
                    <a:pt x="351" y="535"/>
                  </a:lnTo>
                  <a:lnTo>
                    <a:pt x="259" y="646"/>
                  </a:lnTo>
                  <a:lnTo>
                    <a:pt x="185" y="775"/>
                  </a:lnTo>
                  <a:lnTo>
                    <a:pt x="111" y="904"/>
                  </a:lnTo>
                  <a:lnTo>
                    <a:pt x="74" y="1051"/>
                  </a:lnTo>
                  <a:lnTo>
                    <a:pt x="37" y="1199"/>
                  </a:lnTo>
                  <a:lnTo>
                    <a:pt x="1" y="1346"/>
                  </a:lnTo>
                  <a:lnTo>
                    <a:pt x="1" y="1494"/>
                  </a:lnTo>
                  <a:lnTo>
                    <a:pt x="1" y="1660"/>
                  </a:lnTo>
                  <a:lnTo>
                    <a:pt x="19" y="1807"/>
                  </a:lnTo>
                  <a:lnTo>
                    <a:pt x="56" y="1973"/>
                  </a:lnTo>
                  <a:lnTo>
                    <a:pt x="111" y="2102"/>
                  </a:lnTo>
                  <a:lnTo>
                    <a:pt x="166" y="2250"/>
                  </a:lnTo>
                  <a:lnTo>
                    <a:pt x="240" y="2379"/>
                  </a:lnTo>
                  <a:lnTo>
                    <a:pt x="332" y="2489"/>
                  </a:lnTo>
                  <a:lnTo>
                    <a:pt x="425" y="2600"/>
                  </a:lnTo>
                  <a:lnTo>
                    <a:pt x="535" y="2711"/>
                  </a:lnTo>
                  <a:lnTo>
                    <a:pt x="664" y="2803"/>
                  </a:lnTo>
                  <a:lnTo>
                    <a:pt x="793" y="2877"/>
                  </a:lnTo>
                  <a:lnTo>
                    <a:pt x="922" y="2932"/>
                  </a:lnTo>
                  <a:lnTo>
                    <a:pt x="1070" y="2987"/>
                  </a:lnTo>
                  <a:lnTo>
                    <a:pt x="1217" y="3024"/>
                  </a:lnTo>
                  <a:lnTo>
                    <a:pt x="1365" y="3043"/>
                  </a:lnTo>
                  <a:lnTo>
                    <a:pt x="1531" y="3061"/>
                  </a:lnTo>
                  <a:lnTo>
                    <a:pt x="1678" y="3043"/>
                  </a:lnTo>
                  <a:lnTo>
                    <a:pt x="1844" y="3024"/>
                  </a:lnTo>
                  <a:lnTo>
                    <a:pt x="1992" y="2987"/>
                  </a:lnTo>
                  <a:lnTo>
                    <a:pt x="2121" y="2932"/>
                  </a:lnTo>
                  <a:lnTo>
                    <a:pt x="2250" y="2858"/>
                  </a:lnTo>
                  <a:lnTo>
                    <a:pt x="2379" y="2784"/>
                  </a:lnTo>
                  <a:lnTo>
                    <a:pt x="2490" y="2711"/>
                  </a:lnTo>
                  <a:lnTo>
                    <a:pt x="2600" y="2600"/>
                  </a:lnTo>
                  <a:lnTo>
                    <a:pt x="2693" y="2508"/>
                  </a:lnTo>
                  <a:lnTo>
                    <a:pt x="2785" y="2379"/>
                  </a:lnTo>
                  <a:lnTo>
                    <a:pt x="2858" y="2250"/>
                  </a:lnTo>
                  <a:lnTo>
                    <a:pt x="2932" y="2121"/>
                  </a:lnTo>
                  <a:lnTo>
                    <a:pt x="2969" y="1992"/>
                  </a:lnTo>
                  <a:lnTo>
                    <a:pt x="3006" y="1844"/>
                  </a:lnTo>
                  <a:lnTo>
                    <a:pt x="3043" y="1678"/>
                  </a:lnTo>
                  <a:lnTo>
                    <a:pt x="3043" y="1531"/>
                  </a:lnTo>
                  <a:lnTo>
                    <a:pt x="3043" y="1365"/>
                  </a:lnTo>
                  <a:lnTo>
                    <a:pt x="3006" y="1217"/>
                  </a:lnTo>
                  <a:lnTo>
                    <a:pt x="2969" y="1070"/>
                  </a:lnTo>
                  <a:lnTo>
                    <a:pt x="2932" y="941"/>
                  </a:lnTo>
                  <a:lnTo>
                    <a:pt x="2858" y="793"/>
                  </a:lnTo>
                  <a:lnTo>
                    <a:pt x="2785" y="682"/>
                  </a:lnTo>
                  <a:lnTo>
                    <a:pt x="2711" y="553"/>
                  </a:lnTo>
                  <a:lnTo>
                    <a:pt x="2600" y="443"/>
                  </a:lnTo>
                  <a:lnTo>
                    <a:pt x="2508" y="351"/>
                  </a:lnTo>
                  <a:lnTo>
                    <a:pt x="2379" y="258"/>
                  </a:lnTo>
                  <a:lnTo>
                    <a:pt x="2250" y="185"/>
                  </a:lnTo>
                  <a:lnTo>
                    <a:pt x="2121" y="129"/>
                  </a:lnTo>
                  <a:lnTo>
                    <a:pt x="1992" y="74"/>
                  </a:lnTo>
                  <a:lnTo>
                    <a:pt x="1844" y="37"/>
                  </a:lnTo>
                  <a:lnTo>
                    <a:pt x="1697"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3" name="Google Shape;5683;p23"/>
            <p:cNvSpPr/>
            <p:nvPr/>
          </p:nvSpPr>
          <p:spPr>
            <a:xfrm>
              <a:off x="5443375" y="682000"/>
              <a:ext cx="76550" cy="76550"/>
            </a:xfrm>
            <a:custGeom>
              <a:avLst/>
              <a:gdLst/>
              <a:ahLst/>
              <a:cxnLst/>
              <a:rect l="l" t="t" r="r" b="b"/>
              <a:pathLst>
                <a:path w="3062" h="3062" extrusionOk="0">
                  <a:moveTo>
                    <a:pt x="1549" y="1"/>
                  </a:moveTo>
                  <a:lnTo>
                    <a:pt x="1383" y="19"/>
                  </a:lnTo>
                  <a:lnTo>
                    <a:pt x="1236" y="38"/>
                  </a:lnTo>
                  <a:lnTo>
                    <a:pt x="1070" y="75"/>
                  </a:lnTo>
                  <a:lnTo>
                    <a:pt x="941" y="130"/>
                  </a:lnTo>
                  <a:lnTo>
                    <a:pt x="793" y="185"/>
                  </a:lnTo>
                  <a:lnTo>
                    <a:pt x="664" y="259"/>
                  </a:lnTo>
                  <a:lnTo>
                    <a:pt x="554" y="351"/>
                  </a:lnTo>
                  <a:lnTo>
                    <a:pt x="443" y="462"/>
                  </a:lnTo>
                  <a:lnTo>
                    <a:pt x="351" y="573"/>
                  </a:lnTo>
                  <a:lnTo>
                    <a:pt x="259" y="683"/>
                  </a:lnTo>
                  <a:lnTo>
                    <a:pt x="185" y="812"/>
                  </a:lnTo>
                  <a:lnTo>
                    <a:pt x="111" y="941"/>
                  </a:lnTo>
                  <a:lnTo>
                    <a:pt x="74" y="1089"/>
                  </a:lnTo>
                  <a:lnTo>
                    <a:pt x="37" y="1236"/>
                  </a:lnTo>
                  <a:lnTo>
                    <a:pt x="19" y="1402"/>
                  </a:lnTo>
                  <a:lnTo>
                    <a:pt x="1" y="1568"/>
                  </a:lnTo>
                  <a:lnTo>
                    <a:pt x="19" y="1716"/>
                  </a:lnTo>
                  <a:lnTo>
                    <a:pt x="37" y="1863"/>
                  </a:lnTo>
                  <a:lnTo>
                    <a:pt x="93" y="2011"/>
                  </a:lnTo>
                  <a:lnTo>
                    <a:pt x="130" y="2158"/>
                  </a:lnTo>
                  <a:lnTo>
                    <a:pt x="203" y="2287"/>
                  </a:lnTo>
                  <a:lnTo>
                    <a:pt x="277" y="2416"/>
                  </a:lnTo>
                  <a:lnTo>
                    <a:pt x="369" y="2527"/>
                  </a:lnTo>
                  <a:lnTo>
                    <a:pt x="462" y="2638"/>
                  </a:lnTo>
                  <a:lnTo>
                    <a:pt x="572" y="2730"/>
                  </a:lnTo>
                  <a:lnTo>
                    <a:pt x="701" y="2804"/>
                  </a:lnTo>
                  <a:lnTo>
                    <a:pt x="812" y="2877"/>
                  </a:lnTo>
                  <a:lnTo>
                    <a:pt x="959" y="2951"/>
                  </a:lnTo>
                  <a:lnTo>
                    <a:pt x="1088" y="2988"/>
                  </a:lnTo>
                  <a:lnTo>
                    <a:pt x="1236" y="3025"/>
                  </a:lnTo>
                  <a:lnTo>
                    <a:pt x="1383" y="3043"/>
                  </a:lnTo>
                  <a:lnTo>
                    <a:pt x="1549" y="3062"/>
                  </a:lnTo>
                  <a:lnTo>
                    <a:pt x="1715" y="3043"/>
                  </a:lnTo>
                  <a:lnTo>
                    <a:pt x="1863" y="3025"/>
                  </a:lnTo>
                  <a:lnTo>
                    <a:pt x="2010" y="2988"/>
                  </a:lnTo>
                  <a:lnTo>
                    <a:pt x="2139" y="2933"/>
                  </a:lnTo>
                  <a:lnTo>
                    <a:pt x="2268" y="2877"/>
                  </a:lnTo>
                  <a:lnTo>
                    <a:pt x="2398" y="2785"/>
                  </a:lnTo>
                  <a:lnTo>
                    <a:pt x="2508" y="2711"/>
                  </a:lnTo>
                  <a:lnTo>
                    <a:pt x="2619" y="2601"/>
                  </a:lnTo>
                  <a:lnTo>
                    <a:pt x="2711" y="2509"/>
                  </a:lnTo>
                  <a:lnTo>
                    <a:pt x="2803" y="2380"/>
                  </a:lnTo>
                  <a:lnTo>
                    <a:pt x="2877" y="2250"/>
                  </a:lnTo>
                  <a:lnTo>
                    <a:pt x="2951" y="2121"/>
                  </a:lnTo>
                  <a:lnTo>
                    <a:pt x="2988" y="1992"/>
                  </a:lnTo>
                  <a:lnTo>
                    <a:pt x="3024" y="1845"/>
                  </a:lnTo>
                  <a:lnTo>
                    <a:pt x="3043" y="1679"/>
                  </a:lnTo>
                  <a:lnTo>
                    <a:pt x="3061" y="1531"/>
                  </a:lnTo>
                  <a:lnTo>
                    <a:pt x="3043" y="1365"/>
                  </a:lnTo>
                  <a:lnTo>
                    <a:pt x="3024" y="1218"/>
                  </a:lnTo>
                  <a:lnTo>
                    <a:pt x="2988" y="1070"/>
                  </a:lnTo>
                  <a:lnTo>
                    <a:pt x="2932" y="941"/>
                  </a:lnTo>
                  <a:lnTo>
                    <a:pt x="2877" y="794"/>
                  </a:lnTo>
                  <a:lnTo>
                    <a:pt x="2803" y="683"/>
                  </a:lnTo>
                  <a:lnTo>
                    <a:pt x="2711" y="554"/>
                  </a:lnTo>
                  <a:lnTo>
                    <a:pt x="2619" y="462"/>
                  </a:lnTo>
                  <a:lnTo>
                    <a:pt x="2508" y="351"/>
                  </a:lnTo>
                  <a:lnTo>
                    <a:pt x="2398" y="278"/>
                  </a:lnTo>
                  <a:lnTo>
                    <a:pt x="2268" y="185"/>
                  </a:lnTo>
                  <a:lnTo>
                    <a:pt x="2139" y="130"/>
                  </a:lnTo>
                  <a:lnTo>
                    <a:pt x="1992" y="75"/>
                  </a:lnTo>
                  <a:lnTo>
                    <a:pt x="1863" y="38"/>
                  </a:lnTo>
                  <a:lnTo>
                    <a:pt x="1697" y="19"/>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4" name="Google Shape;5684;p23"/>
            <p:cNvSpPr/>
            <p:nvPr/>
          </p:nvSpPr>
          <p:spPr>
            <a:xfrm>
              <a:off x="5509300" y="776500"/>
              <a:ext cx="76075" cy="76100"/>
            </a:xfrm>
            <a:custGeom>
              <a:avLst/>
              <a:gdLst/>
              <a:ahLst/>
              <a:cxnLst/>
              <a:rect l="l" t="t" r="r" b="b"/>
              <a:pathLst>
                <a:path w="3043" h="3044" extrusionOk="0">
                  <a:moveTo>
                    <a:pt x="1365" y="1"/>
                  </a:moveTo>
                  <a:lnTo>
                    <a:pt x="1217" y="38"/>
                  </a:lnTo>
                  <a:lnTo>
                    <a:pt x="1070" y="75"/>
                  </a:lnTo>
                  <a:lnTo>
                    <a:pt x="922" y="111"/>
                  </a:lnTo>
                  <a:lnTo>
                    <a:pt x="793" y="185"/>
                  </a:lnTo>
                  <a:lnTo>
                    <a:pt x="664" y="259"/>
                  </a:lnTo>
                  <a:lnTo>
                    <a:pt x="553" y="333"/>
                  </a:lnTo>
                  <a:lnTo>
                    <a:pt x="443" y="443"/>
                  </a:lnTo>
                  <a:lnTo>
                    <a:pt x="351" y="536"/>
                  </a:lnTo>
                  <a:lnTo>
                    <a:pt x="258" y="665"/>
                  </a:lnTo>
                  <a:lnTo>
                    <a:pt x="185" y="775"/>
                  </a:lnTo>
                  <a:lnTo>
                    <a:pt x="129" y="904"/>
                  </a:lnTo>
                  <a:lnTo>
                    <a:pt x="74" y="1052"/>
                  </a:lnTo>
                  <a:lnTo>
                    <a:pt x="37" y="1199"/>
                  </a:lnTo>
                  <a:lnTo>
                    <a:pt x="19" y="1347"/>
                  </a:lnTo>
                  <a:lnTo>
                    <a:pt x="0" y="1513"/>
                  </a:lnTo>
                  <a:lnTo>
                    <a:pt x="19" y="1660"/>
                  </a:lnTo>
                  <a:lnTo>
                    <a:pt x="37" y="1826"/>
                  </a:lnTo>
                  <a:lnTo>
                    <a:pt x="74" y="1974"/>
                  </a:lnTo>
                  <a:lnTo>
                    <a:pt x="111" y="2121"/>
                  </a:lnTo>
                  <a:lnTo>
                    <a:pt x="185" y="2250"/>
                  </a:lnTo>
                  <a:lnTo>
                    <a:pt x="258" y="2379"/>
                  </a:lnTo>
                  <a:lnTo>
                    <a:pt x="351" y="2490"/>
                  </a:lnTo>
                  <a:lnTo>
                    <a:pt x="443" y="2601"/>
                  </a:lnTo>
                  <a:lnTo>
                    <a:pt x="553" y="2711"/>
                  </a:lnTo>
                  <a:lnTo>
                    <a:pt x="682" y="2785"/>
                  </a:lnTo>
                  <a:lnTo>
                    <a:pt x="811" y="2859"/>
                  </a:lnTo>
                  <a:lnTo>
                    <a:pt x="941" y="2932"/>
                  </a:lnTo>
                  <a:lnTo>
                    <a:pt x="1088" y="2969"/>
                  </a:lnTo>
                  <a:lnTo>
                    <a:pt x="1236" y="3006"/>
                  </a:lnTo>
                  <a:lnTo>
                    <a:pt x="1383" y="3025"/>
                  </a:lnTo>
                  <a:lnTo>
                    <a:pt x="1549" y="3043"/>
                  </a:lnTo>
                  <a:lnTo>
                    <a:pt x="1715" y="3025"/>
                  </a:lnTo>
                  <a:lnTo>
                    <a:pt x="1862" y="3006"/>
                  </a:lnTo>
                  <a:lnTo>
                    <a:pt x="2010" y="2969"/>
                  </a:lnTo>
                  <a:lnTo>
                    <a:pt x="2139" y="2914"/>
                  </a:lnTo>
                  <a:lnTo>
                    <a:pt x="2268" y="2840"/>
                  </a:lnTo>
                  <a:lnTo>
                    <a:pt x="2397" y="2767"/>
                  </a:lnTo>
                  <a:lnTo>
                    <a:pt x="2508" y="2674"/>
                  </a:lnTo>
                  <a:lnTo>
                    <a:pt x="2618" y="2582"/>
                  </a:lnTo>
                  <a:lnTo>
                    <a:pt x="2711" y="2472"/>
                  </a:lnTo>
                  <a:lnTo>
                    <a:pt x="2803" y="2361"/>
                  </a:lnTo>
                  <a:lnTo>
                    <a:pt x="2877" y="2232"/>
                  </a:lnTo>
                  <a:lnTo>
                    <a:pt x="2932" y="2103"/>
                  </a:lnTo>
                  <a:lnTo>
                    <a:pt x="2987" y="1955"/>
                  </a:lnTo>
                  <a:lnTo>
                    <a:pt x="3006" y="1808"/>
                  </a:lnTo>
                  <a:lnTo>
                    <a:pt x="3043" y="1660"/>
                  </a:lnTo>
                  <a:lnTo>
                    <a:pt x="3043" y="1513"/>
                  </a:lnTo>
                  <a:lnTo>
                    <a:pt x="3024" y="1347"/>
                  </a:lnTo>
                  <a:lnTo>
                    <a:pt x="3006" y="1199"/>
                  </a:lnTo>
                  <a:lnTo>
                    <a:pt x="2969" y="1052"/>
                  </a:lnTo>
                  <a:lnTo>
                    <a:pt x="2913" y="904"/>
                  </a:lnTo>
                  <a:lnTo>
                    <a:pt x="2858" y="775"/>
                  </a:lnTo>
                  <a:lnTo>
                    <a:pt x="2784" y="665"/>
                  </a:lnTo>
                  <a:lnTo>
                    <a:pt x="2692" y="536"/>
                  </a:lnTo>
                  <a:lnTo>
                    <a:pt x="2600" y="443"/>
                  </a:lnTo>
                  <a:lnTo>
                    <a:pt x="2489" y="333"/>
                  </a:lnTo>
                  <a:lnTo>
                    <a:pt x="2379" y="259"/>
                  </a:lnTo>
                  <a:lnTo>
                    <a:pt x="2250" y="185"/>
                  </a:lnTo>
                  <a:lnTo>
                    <a:pt x="2121" y="111"/>
                  </a:lnTo>
                  <a:lnTo>
                    <a:pt x="1973" y="75"/>
                  </a:lnTo>
                  <a:lnTo>
                    <a:pt x="1826" y="38"/>
                  </a:lnTo>
                  <a:lnTo>
                    <a:pt x="1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5" name="Google Shape;5685;p23"/>
            <p:cNvSpPr/>
            <p:nvPr/>
          </p:nvSpPr>
          <p:spPr>
            <a:xfrm>
              <a:off x="5943500" y="1099175"/>
              <a:ext cx="75175" cy="75625"/>
            </a:xfrm>
            <a:custGeom>
              <a:avLst/>
              <a:gdLst/>
              <a:ahLst/>
              <a:cxnLst/>
              <a:rect l="l" t="t" r="r" b="b"/>
              <a:pathLst>
                <a:path w="3007" h="3025" extrusionOk="0">
                  <a:moveTo>
                    <a:pt x="1365" y="1"/>
                  </a:moveTo>
                  <a:lnTo>
                    <a:pt x="1199" y="37"/>
                  </a:lnTo>
                  <a:lnTo>
                    <a:pt x="1052" y="74"/>
                  </a:lnTo>
                  <a:lnTo>
                    <a:pt x="923" y="111"/>
                  </a:lnTo>
                  <a:lnTo>
                    <a:pt x="794" y="166"/>
                  </a:lnTo>
                  <a:lnTo>
                    <a:pt x="665" y="240"/>
                  </a:lnTo>
                  <a:lnTo>
                    <a:pt x="554" y="332"/>
                  </a:lnTo>
                  <a:lnTo>
                    <a:pt x="443" y="425"/>
                  </a:lnTo>
                  <a:lnTo>
                    <a:pt x="333" y="535"/>
                  </a:lnTo>
                  <a:lnTo>
                    <a:pt x="259" y="646"/>
                  </a:lnTo>
                  <a:lnTo>
                    <a:pt x="185" y="775"/>
                  </a:lnTo>
                  <a:lnTo>
                    <a:pt x="112" y="904"/>
                  </a:lnTo>
                  <a:lnTo>
                    <a:pt x="56" y="1052"/>
                  </a:lnTo>
                  <a:lnTo>
                    <a:pt x="19" y="1181"/>
                  </a:lnTo>
                  <a:lnTo>
                    <a:pt x="1" y="1347"/>
                  </a:lnTo>
                  <a:lnTo>
                    <a:pt x="1" y="1494"/>
                  </a:lnTo>
                  <a:lnTo>
                    <a:pt x="1" y="1660"/>
                  </a:lnTo>
                  <a:lnTo>
                    <a:pt x="19" y="1807"/>
                  </a:lnTo>
                  <a:lnTo>
                    <a:pt x="56" y="1955"/>
                  </a:lnTo>
                  <a:lnTo>
                    <a:pt x="112" y="2102"/>
                  </a:lnTo>
                  <a:lnTo>
                    <a:pt x="167" y="2232"/>
                  </a:lnTo>
                  <a:lnTo>
                    <a:pt x="241" y="2361"/>
                  </a:lnTo>
                  <a:lnTo>
                    <a:pt x="333" y="2471"/>
                  </a:lnTo>
                  <a:lnTo>
                    <a:pt x="425" y="2582"/>
                  </a:lnTo>
                  <a:lnTo>
                    <a:pt x="536" y="2674"/>
                  </a:lnTo>
                  <a:lnTo>
                    <a:pt x="646" y="2766"/>
                  </a:lnTo>
                  <a:lnTo>
                    <a:pt x="757" y="2840"/>
                  </a:lnTo>
                  <a:lnTo>
                    <a:pt x="904" y="2895"/>
                  </a:lnTo>
                  <a:lnTo>
                    <a:pt x="1033" y="2951"/>
                  </a:lnTo>
                  <a:lnTo>
                    <a:pt x="1181" y="2988"/>
                  </a:lnTo>
                  <a:lnTo>
                    <a:pt x="1328" y="3006"/>
                  </a:lnTo>
                  <a:lnTo>
                    <a:pt x="1494" y="3024"/>
                  </a:lnTo>
                  <a:lnTo>
                    <a:pt x="1642" y="3006"/>
                  </a:lnTo>
                  <a:lnTo>
                    <a:pt x="1808" y="2988"/>
                  </a:lnTo>
                  <a:lnTo>
                    <a:pt x="1955" y="2951"/>
                  </a:lnTo>
                  <a:lnTo>
                    <a:pt x="2084" y="2914"/>
                  </a:lnTo>
                  <a:lnTo>
                    <a:pt x="2232" y="2840"/>
                  </a:lnTo>
                  <a:lnTo>
                    <a:pt x="2343" y="2766"/>
                  </a:lnTo>
                  <a:lnTo>
                    <a:pt x="2472" y="2693"/>
                  </a:lnTo>
                  <a:lnTo>
                    <a:pt x="2564" y="2600"/>
                  </a:lnTo>
                  <a:lnTo>
                    <a:pt x="2674" y="2490"/>
                  </a:lnTo>
                  <a:lnTo>
                    <a:pt x="2748" y="2379"/>
                  </a:lnTo>
                  <a:lnTo>
                    <a:pt x="2822" y="2250"/>
                  </a:lnTo>
                  <a:lnTo>
                    <a:pt x="2896" y="2121"/>
                  </a:lnTo>
                  <a:lnTo>
                    <a:pt x="2951" y="1973"/>
                  </a:lnTo>
                  <a:lnTo>
                    <a:pt x="2988" y="1826"/>
                  </a:lnTo>
                  <a:lnTo>
                    <a:pt x="3006" y="1678"/>
                  </a:lnTo>
                  <a:lnTo>
                    <a:pt x="3006" y="1531"/>
                  </a:lnTo>
                  <a:lnTo>
                    <a:pt x="3006" y="1365"/>
                  </a:lnTo>
                  <a:lnTo>
                    <a:pt x="2988" y="1217"/>
                  </a:lnTo>
                  <a:lnTo>
                    <a:pt x="2951" y="1070"/>
                  </a:lnTo>
                  <a:lnTo>
                    <a:pt x="2896" y="922"/>
                  </a:lnTo>
                  <a:lnTo>
                    <a:pt x="2840" y="793"/>
                  </a:lnTo>
                  <a:lnTo>
                    <a:pt x="2767" y="664"/>
                  </a:lnTo>
                  <a:lnTo>
                    <a:pt x="2674" y="554"/>
                  </a:lnTo>
                  <a:lnTo>
                    <a:pt x="2582" y="443"/>
                  </a:lnTo>
                  <a:lnTo>
                    <a:pt x="2490" y="351"/>
                  </a:lnTo>
                  <a:lnTo>
                    <a:pt x="2361" y="259"/>
                  </a:lnTo>
                  <a:lnTo>
                    <a:pt x="2250" y="185"/>
                  </a:lnTo>
                  <a:lnTo>
                    <a:pt x="2121" y="130"/>
                  </a:lnTo>
                  <a:lnTo>
                    <a:pt x="1974" y="74"/>
                  </a:lnTo>
                  <a:lnTo>
                    <a:pt x="1826" y="37"/>
                  </a:lnTo>
                  <a:lnTo>
                    <a:pt x="1679"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6" name="Google Shape;5686;p23"/>
            <p:cNvSpPr/>
            <p:nvPr/>
          </p:nvSpPr>
          <p:spPr>
            <a:xfrm>
              <a:off x="5261300" y="322925"/>
              <a:ext cx="75625" cy="75625"/>
            </a:xfrm>
            <a:custGeom>
              <a:avLst/>
              <a:gdLst/>
              <a:ahLst/>
              <a:cxnLst/>
              <a:rect l="l" t="t" r="r" b="b"/>
              <a:pathLst>
                <a:path w="3025" h="3025" extrusionOk="0">
                  <a:moveTo>
                    <a:pt x="1328" y="1"/>
                  </a:moveTo>
                  <a:lnTo>
                    <a:pt x="1181" y="38"/>
                  </a:lnTo>
                  <a:lnTo>
                    <a:pt x="1033" y="74"/>
                  </a:lnTo>
                  <a:lnTo>
                    <a:pt x="886" y="130"/>
                  </a:lnTo>
                  <a:lnTo>
                    <a:pt x="756" y="185"/>
                  </a:lnTo>
                  <a:lnTo>
                    <a:pt x="646" y="259"/>
                  </a:lnTo>
                  <a:lnTo>
                    <a:pt x="517" y="351"/>
                  </a:lnTo>
                  <a:lnTo>
                    <a:pt x="425" y="443"/>
                  </a:lnTo>
                  <a:lnTo>
                    <a:pt x="314" y="554"/>
                  </a:lnTo>
                  <a:lnTo>
                    <a:pt x="240" y="683"/>
                  </a:lnTo>
                  <a:lnTo>
                    <a:pt x="166" y="812"/>
                  </a:lnTo>
                  <a:lnTo>
                    <a:pt x="111" y="941"/>
                  </a:lnTo>
                  <a:lnTo>
                    <a:pt x="56" y="1070"/>
                  </a:lnTo>
                  <a:lnTo>
                    <a:pt x="19" y="1218"/>
                  </a:lnTo>
                  <a:lnTo>
                    <a:pt x="0" y="1383"/>
                  </a:lnTo>
                  <a:lnTo>
                    <a:pt x="0" y="1531"/>
                  </a:lnTo>
                  <a:lnTo>
                    <a:pt x="0" y="1697"/>
                  </a:lnTo>
                  <a:lnTo>
                    <a:pt x="37" y="1844"/>
                  </a:lnTo>
                  <a:lnTo>
                    <a:pt x="74" y="1992"/>
                  </a:lnTo>
                  <a:lnTo>
                    <a:pt x="130" y="2139"/>
                  </a:lnTo>
                  <a:lnTo>
                    <a:pt x="185" y="2269"/>
                  </a:lnTo>
                  <a:lnTo>
                    <a:pt x="259" y="2379"/>
                  </a:lnTo>
                  <a:lnTo>
                    <a:pt x="351" y="2508"/>
                  </a:lnTo>
                  <a:lnTo>
                    <a:pt x="443" y="2600"/>
                  </a:lnTo>
                  <a:lnTo>
                    <a:pt x="554" y="2693"/>
                  </a:lnTo>
                  <a:lnTo>
                    <a:pt x="683" y="2785"/>
                  </a:lnTo>
                  <a:lnTo>
                    <a:pt x="793" y="2859"/>
                  </a:lnTo>
                  <a:lnTo>
                    <a:pt x="941" y="2914"/>
                  </a:lnTo>
                  <a:lnTo>
                    <a:pt x="1070" y="2969"/>
                  </a:lnTo>
                  <a:lnTo>
                    <a:pt x="1217" y="3006"/>
                  </a:lnTo>
                  <a:lnTo>
                    <a:pt x="1383" y="3024"/>
                  </a:lnTo>
                  <a:lnTo>
                    <a:pt x="1697" y="3024"/>
                  </a:lnTo>
                  <a:lnTo>
                    <a:pt x="1844" y="2988"/>
                  </a:lnTo>
                  <a:lnTo>
                    <a:pt x="1992" y="2951"/>
                  </a:lnTo>
                  <a:lnTo>
                    <a:pt x="2121" y="2895"/>
                  </a:lnTo>
                  <a:lnTo>
                    <a:pt x="2268" y="2840"/>
                  </a:lnTo>
                  <a:lnTo>
                    <a:pt x="2379" y="2766"/>
                  </a:lnTo>
                  <a:lnTo>
                    <a:pt x="2508" y="2674"/>
                  </a:lnTo>
                  <a:lnTo>
                    <a:pt x="2600" y="2564"/>
                  </a:lnTo>
                  <a:lnTo>
                    <a:pt x="2692" y="2471"/>
                  </a:lnTo>
                  <a:lnTo>
                    <a:pt x="2785" y="2342"/>
                  </a:lnTo>
                  <a:lnTo>
                    <a:pt x="2858" y="2213"/>
                  </a:lnTo>
                  <a:lnTo>
                    <a:pt x="2914" y="2084"/>
                  </a:lnTo>
                  <a:lnTo>
                    <a:pt x="2969" y="1937"/>
                  </a:lnTo>
                  <a:lnTo>
                    <a:pt x="3006" y="1789"/>
                  </a:lnTo>
                  <a:lnTo>
                    <a:pt x="3024" y="1642"/>
                  </a:lnTo>
                  <a:lnTo>
                    <a:pt x="3024" y="1494"/>
                  </a:lnTo>
                  <a:lnTo>
                    <a:pt x="3006" y="1328"/>
                  </a:lnTo>
                  <a:lnTo>
                    <a:pt x="2987" y="1181"/>
                  </a:lnTo>
                  <a:lnTo>
                    <a:pt x="2951" y="1033"/>
                  </a:lnTo>
                  <a:lnTo>
                    <a:pt x="2895" y="886"/>
                  </a:lnTo>
                  <a:lnTo>
                    <a:pt x="2840" y="757"/>
                  </a:lnTo>
                  <a:lnTo>
                    <a:pt x="2766" y="646"/>
                  </a:lnTo>
                  <a:lnTo>
                    <a:pt x="2674" y="517"/>
                  </a:lnTo>
                  <a:lnTo>
                    <a:pt x="2563" y="425"/>
                  </a:lnTo>
                  <a:lnTo>
                    <a:pt x="2471" y="333"/>
                  </a:lnTo>
                  <a:lnTo>
                    <a:pt x="2342" y="240"/>
                  </a:lnTo>
                  <a:lnTo>
                    <a:pt x="2213" y="167"/>
                  </a:lnTo>
                  <a:lnTo>
                    <a:pt x="2084" y="111"/>
                  </a:lnTo>
                  <a:lnTo>
                    <a:pt x="1936" y="56"/>
                  </a:lnTo>
                  <a:lnTo>
                    <a:pt x="1789" y="19"/>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7" name="Google Shape;5687;p23"/>
            <p:cNvSpPr/>
            <p:nvPr/>
          </p:nvSpPr>
          <p:spPr>
            <a:xfrm>
              <a:off x="6023250" y="1113475"/>
              <a:ext cx="75625" cy="75600"/>
            </a:xfrm>
            <a:custGeom>
              <a:avLst/>
              <a:gdLst/>
              <a:ahLst/>
              <a:cxnLst/>
              <a:rect l="l" t="t" r="r" b="b"/>
              <a:pathLst>
                <a:path w="3025" h="3024" extrusionOk="0">
                  <a:moveTo>
                    <a:pt x="1402" y="0"/>
                  </a:moveTo>
                  <a:lnTo>
                    <a:pt x="1236" y="19"/>
                  </a:lnTo>
                  <a:lnTo>
                    <a:pt x="1089" y="55"/>
                  </a:lnTo>
                  <a:lnTo>
                    <a:pt x="941" y="92"/>
                  </a:lnTo>
                  <a:lnTo>
                    <a:pt x="812" y="166"/>
                  </a:lnTo>
                  <a:lnTo>
                    <a:pt x="683" y="240"/>
                  </a:lnTo>
                  <a:lnTo>
                    <a:pt x="554" y="314"/>
                  </a:lnTo>
                  <a:lnTo>
                    <a:pt x="443" y="424"/>
                  </a:lnTo>
                  <a:lnTo>
                    <a:pt x="351" y="516"/>
                  </a:lnTo>
                  <a:lnTo>
                    <a:pt x="259" y="645"/>
                  </a:lnTo>
                  <a:lnTo>
                    <a:pt x="185" y="775"/>
                  </a:lnTo>
                  <a:lnTo>
                    <a:pt x="111" y="904"/>
                  </a:lnTo>
                  <a:lnTo>
                    <a:pt x="56" y="1051"/>
                  </a:lnTo>
                  <a:lnTo>
                    <a:pt x="19" y="1199"/>
                  </a:lnTo>
                  <a:lnTo>
                    <a:pt x="1" y="1346"/>
                  </a:lnTo>
                  <a:lnTo>
                    <a:pt x="1" y="1512"/>
                  </a:lnTo>
                  <a:lnTo>
                    <a:pt x="1" y="1660"/>
                  </a:lnTo>
                  <a:lnTo>
                    <a:pt x="19" y="1826"/>
                  </a:lnTo>
                  <a:lnTo>
                    <a:pt x="56" y="1973"/>
                  </a:lnTo>
                  <a:lnTo>
                    <a:pt x="111" y="2102"/>
                  </a:lnTo>
                  <a:lnTo>
                    <a:pt x="167" y="2231"/>
                  </a:lnTo>
                  <a:lnTo>
                    <a:pt x="240" y="2360"/>
                  </a:lnTo>
                  <a:lnTo>
                    <a:pt x="333" y="2471"/>
                  </a:lnTo>
                  <a:lnTo>
                    <a:pt x="425" y="2581"/>
                  </a:lnTo>
                  <a:lnTo>
                    <a:pt x="535" y="2674"/>
                  </a:lnTo>
                  <a:lnTo>
                    <a:pt x="646" y="2766"/>
                  </a:lnTo>
                  <a:lnTo>
                    <a:pt x="775" y="2840"/>
                  </a:lnTo>
                  <a:lnTo>
                    <a:pt x="904" y="2913"/>
                  </a:lnTo>
                  <a:lnTo>
                    <a:pt x="1033" y="2950"/>
                  </a:lnTo>
                  <a:lnTo>
                    <a:pt x="1181" y="2987"/>
                  </a:lnTo>
                  <a:lnTo>
                    <a:pt x="1347" y="3024"/>
                  </a:lnTo>
                  <a:lnTo>
                    <a:pt x="1660" y="3024"/>
                  </a:lnTo>
                  <a:lnTo>
                    <a:pt x="1808" y="3006"/>
                  </a:lnTo>
                  <a:lnTo>
                    <a:pt x="1955" y="2969"/>
                  </a:lnTo>
                  <a:lnTo>
                    <a:pt x="2084" y="2913"/>
                  </a:lnTo>
                  <a:lnTo>
                    <a:pt x="2232" y="2858"/>
                  </a:lnTo>
                  <a:lnTo>
                    <a:pt x="2342" y="2784"/>
                  </a:lnTo>
                  <a:lnTo>
                    <a:pt x="2471" y="2692"/>
                  </a:lnTo>
                  <a:lnTo>
                    <a:pt x="2582" y="2600"/>
                  </a:lnTo>
                  <a:lnTo>
                    <a:pt x="2674" y="2508"/>
                  </a:lnTo>
                  <a:lnTo>
                    <a:pt x="2766" y="2379"/>
                  </a:lnTo>
                  <a:lnTo>
                    <a:pt x="2840" y="2268"/>
                  </a:lnTo>
                  <a:lnTo>
                    <a:pt x="2896" y="2139"/>
                  </a:lnTo>
                  <a:lnTo>
                    <a:pt x="2951" y="1991"/>
                  </a:lnTo>
                  <a:lnTo>
                    <a:pt x="2988" y="1844"/>
                  </a:lnTo>
                  <a:lnTo>
                    <a:pt x="3025" y="1696"/>
                  </a:lnTo>
                  <a:lnTo>
                    <a:pt x="3025" y="1549"/>
                  </a:lnTo>
                  <a:lnTo>
                    <a:pt x="3025" y="1383"/>
                  </a:lnTo>
                  <a:lnTo>
                    <a:pt x="3006" y="1235"/>
                  </a:lnTo>
                  <a:lnTo>
                    <a:pt x="2969" y="1088"/>
                  </a:lnTo>
                  <a:lnTo>
                    <a:pt x="2932" y="940"/>
                  </a:lnTo>
                  <a:lnTo>
                    <a:pt x="2859" y="811"/>
                  </a:lnTo>
                  <a:lnTo>
                    <a:pt x="2785" y="682"/>
                  </a:lnTo>
                  <a:lnTo>
                    <a:pt x="2711" y="572"/>
                  </a:lnTo>
                  <a:lnTo>
                    <a:pt x="2619" y="461"/>
                  </a:lnTo>
                  <a:lnTo>
                    <a:pt x="2508" y="350"/>
                  </a:lnTo>
                  <a:lnTo>
                    <a:pt x="2398" y="258"/>
                  </a:lnTo>
                  <a:lnTo>
                    <a:pt x="2269" y="185"/>
                  </a:lnTo>
                  <a:lnTo>
                    <a:pt x="2140" y="129"/>
                  </a:lnTo>
                  <a:lnTo>
                    <a:pt x="2010" y="74"/>
                  </a:lnTo>
                  <a:lnTo>
                    <a:pt x="1863" y="37"/>
                  </a:lnTo>
                  <a:lnTo>
                    <a:pt x="17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8" name="Google Shape;5688;p23"/>
            <p:cNvSpPr/>
            <p:nvPr/>
          </p:nvSpPr>
          <p:spPr>
            <a:xfrm>
              <a:off x="5377925" y="587975"/>
              <a:ext cx="76075" cy="76075"/>
            </a:xfrm>
            <a:custGeom>
              <a:avLst/>
              <a:gdLst/>
              <a:ahLst/>
              <a:cxnLst/>
              <a:rect l="l" t="t" r="r" b="b"/>
              <a:pathLst>
                <a:path w="3043" h="3043" extrusionOk="0">
                  <a:moveTo>
                    <a:pt x="1568" y="1"/>
                  </a:moveTo>
                  <a:lnTo>
                    <a:pt x="1402" y="19"/>
                  </a:lnTo>
                  <a:lnTo>
                    <a:pt x="1254" y="37"/>
                  </a:lnTo>
                  <a:lnTo>
                    <a:pt x="1107" y="56"/>
                  </a:lnTo>
                  <a:lnTo>
                    <a:pt x="959" y="111"/>
                  </a:lnTo>
                  <a:lnTo>
                    <a:pt x="830" y="167"/>
                  </a:lnTo>
                  <a:lnTo>
                    <a:pt x="701" y="240"/>
                  </a:lnTo>
                  <a:lnTo>
                    <a:pt x="590" y="314"/>
                  </a:lnTo>
                  <a:lnTo>
                    <a:pt x="480" y="425"/>
                  </a:lnTo>
                  <a:lnTo>
                    <a:pt x="369" y="517"/>
                  </a:lnTo>
                  <a:lnTo>
                    <a:pt x="295" y="627"/>
                  </a:lnTo>
                  <a:lnTo>
                    <a:pt x="203" y="757"/>
                  </a:lnTo>
                  <a:lnTo>
                    <a:pt x="148" y="886"/>
                  </a:lnTo>
                  <a:lnTo>
                    <a:pt x="93" y="1015"/>
                  </a:lnTo>
                  <a:lnTo>
                    <a:pt x="56" y="1162"/>
                  </a:lnTo>
                  <a:lnTo>
                    <a:pt x="19" y="1310"/>
                  </a:lnTo>
                  <a:lnTo>
                    <a:pt x="0" y="1476"/>
                  </a:lnTo>
                  <a:lnTo>
                    <a:pt x="19" y="1642"/>
                  </a:lnTo>
                  <a:lnTo>
                    <a:pt x="37" y="1789"/>
                  </a:lnTo>
                  <a:lnTo>
                    <a:pt x="56" y="1937"/>
                  </a:lnTo>
                  <a:lnTo>
                    <a:pt x="111" y="2084"/>
                  </a:lnTo>
                  <a:lnTo>
                    <a:pt x="166" y="2232"/>
                  </a:lnTo>
                  <a:lnTo>
                    <a:pt x="240" y="2361"/>
                  </a:lnTo>
                  <a:lnTo>
                    <a:pt x="332" y="2471"/>
                  </a:lnTo>
                  <a:lnTo>
                    <a:pt x="424" y="2582"/>
                  </a:lnTo>
                  <a:lnTo>
                    <a:pt x="535" y="2693"/>
                  </a:lnTo>
                  <a:lnTo>
                    <a:pt x="646" y="2766"/>
                  </a:lnTo>
                  <a:lnTo>
                    <a:pt x="775" y="2859"/>
                  </a:lnTo>
                  <a:lnTo>
                    <a:pt x="904" y="2914"/>
                  </a:lnTo>
                  <a:lnTo>
                    <a:pt x="1051" y="2969"/>
                  </a:lnTo>
                  <a:lnTo>
                    <a:pt x="1199" y="3006"/>
                  </a:lnTo>
                  <a:lnTo>
                    <a:pt x="1346" y="3043"/>
                  </a:lnTo>
                  <a:lnTo>
                    <a:pt x="1678" y="3043"/>
                  </a:lnTo>
                  <a:lnTo>
                    <a:pt x="1826" y="3024"/>
                  </a:lnTo>
                  <a:lnTo>
                    <a:pt x="1973" y="2988"/>
                  </a:lnTo>
                  <a:lnTo>
                    <a:pt x="2102" y="2932"/>
                  </a:lnTo>
                  <a:lnTo>
                    <a:pt x="2250" y="2877"/>
                  </a:lnTo>
                  <a:lnTo>
                    <a:pt x="2360" y="2803"/>
                  </a:lnTo>
                  <a:lnTo>
                    <a:pt x="2489" y="2711"/>
                  </a:lnTo>
                  <a:lnTo>
                    <a:pt x="2600" y="2619"/>
                  </a:lnTo>
                  <a:lnTo>
                    <a:pt x="2692" y="2508"/>
                  </a:lnTo>
                  <a:lnTo>
                    <a:pt x="2784" y="2398"/>
                  </a:lnTo>
                  <a:lnTo>
                    <a:pt x="2858" y="2268"/>
                  </a:lnTo>
                  <a:lnTo>
                    <a:pt x="2914" y="2139"/>
                  </a:lnTo>
                  <a:lnTo>
                    <a:pt x="2969" y="2010"/>
                  </a:lnTo>
                  <a:lnTo>
                    <a:pt x="3006" y="1863"/>
                  </a:lnTo>
                  <a:lnTo>
                    <a:pt x="3043" y="1715"/>
                  </a:lnTo>
                  <a:lnTo>
                    <a:pt x="3043" y="1549"/>
                  </a:lnTo>
                  <a:lnTo>
                    <a:pt x="3043" y="1402"/>
                  </a:lnTo>
                  <a:lnTo>
                    <a:pt x="3024" y="1236"/>
                  </a:lnTo>
                  <a:lnTo>
                    <a:pt x="2987" y="1088"/>
                  </a:lnTo>
                  <a:lnTo>
                    <a:pt x="2932" y="959"/>
                  </a:lnTo>
                  <a:lnTo>
                    <a:pt x="2877" y="830"/>
                  </a:lnTo>
                  <a:lnTo>
                    <a:pt x="2803" y="701"/>
                  </a:lnTo>
                  <a:lnTo>
                    <a:pt x="2729" y="572"/>
                  </a:lnTo>
                  <a:lnTo>
                    <a:pt x="2619" y="462"/>
                  </a:lnTo>
                  <a:lnTo>
                    <a:pt x="2526" y="369"/>
                  </a:lnTo>
                  <a:lnTo>
                    <a:pt x="2416" y="277"/>
                  </a:lnTo>
                  <a:lnTo>
                    <a:pt x="2287" y="203"/>
                  </a:lnTo>
                  <a:lnTo>
                    <a:pt x="2158" y="130"/>
                  </a:lnTo>
                  <a:lnTo>
                    <a:pt x="2010" y="93"/>
                  </a:lnTo>
                  <a:lnTo>
                    <a:pt x="1881" y="37"/>
                  </a:lnTo>
                  <a:lnTo>
                    <a:pt x="1715"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9" name="Google Shape;5689;p23"/>
            <p:cNvSpPr/>
            <p:nvPr/>
          </p:nvSpPr>
          <p:spPr>
            <a:xfrm>
              <a:off x="5863775" y="1085350"/>
              <a:ext cx="74700" cy="74700"/>
            </a:xfrm>
            <a:custGeom>
              <a:avLst/>
              <a:gdLst/>
              <a:ahLst/>
              <a:cxnLst/>
              <a:rect l="l" t="t" r="r" b="b"/>
              <a:pathLst>
                <a:path w="2988" h="2988" extrusionOk="0">
                  <a:moveTo>
                    <a:pt x="1365" y="0"/>
                  </a:moveTo>
                  <a:lnTo>
                    <a:pt x="1217" y="19"/>
                  </a:lnTo>
                  <a:lnTo>
                    <a:pt x="1070" y="56"/>
                  </a:lnTo>
                  <a:lnTo>
                    <a:pt x="940" y="93"/>
                  </a:lnTo>
                  <a:lnTo>
                    <a:pt x="793" y="166"/>
                  </a:lnTo>
                  <a:lnTo>
                    <a:pt x="682" y="240"/>
                  </a:lnTo>
                  <a:lnTo>
                    <a:pt x="553" y="314"/>
                  </a:lnTo>
                  <a:lnTo>
                    <a:pt x="461" y="406"/>
                  </a:lnTo>
                  <a:lnTo>
                    <a:pt x="350" y="498"/>
                  </a:lnTo>
                  <a:lnTo>
                    <a:pt x="277" y="627"/>
                  </a:lnTo>
                  <a:lnTo>
                    <a:pt x="203" y="738"/>
                  </a:lnTo>
                  <a:lnTo>
                    <a:pt x="129" y="867"/>
                  </a:lnTo>
                  <a:lnTo>
                    <a:pt x="74" y="996"/>
                  </a:lnTo>
                  <a:lnTo>
                    <a:pt x="37" y="1144"/>
                  </a:lnTo>
                  <a:lnTo>
                    <a:pt x="19" y="1291"/>
                  </a:lnTo>
                  <a:lnTo>
                    <a:pt x="0" y="1439"/>
                  </a:lnTo>
                  <a:lnTo>
                    <a:pt x="0" y="1605"/>
                  </a:lnTo>
                  <a:lnTo>
                    <a:pt x="19" y="1752"/>
                  </a:lnTo>
                  <a:lnTo>
                    <a:pt x="55" y="1900"/>
                  </a:lnTo>
                  <a:lnTo>
                    <a:pt x="92" y="2047"/>
                  </a:lnTo>
                  <a:lnTo>
                    <a:pt x="166" y="2176"/>
                  </a:lnTo>
                  <a:lnTo>
                    <a:pt x="240" y="2305"/>
                  </a:lnTo>
                  <a:lnTo>
                    <a:pt x="314" y="2434"/>
                  </a:lnTo>
                  <a:lnTo>
                    <a:pt x="406" y="2545"/>
                  </a:lnTo>
                  <a:lnTo>
                    <a:pt x="516" y="2637"/>
                  </a:lnTo>
                  <a:lnTo>
                    <a:pt x="627" y="2729"/>
                  </a:lnTo>
                  <a:lnTo>
                    <a:pt x="756" y="2803"/>
                  </a:lnTo>
                  <a:lnTo>
                    <a:pt x="885" y="2858"/>
                  </a:lnTo>
                  <a:lnTo>
                    <a:pt x="1014" y="2914"/>
                  </a:lnTo>
                  <a:lnTo>
                    <a:pt x="1162" y="2951"/>
                  </a:lnTo>
                  <a:lnTo>
                    <a:pt x="1309" y="2987"/>
                  </a:lnTo>
                  <a:lnTo>
                    <a:pt x="1623" y="2987"/>
                  </a:lnTo>
                  <a:lnTo>
                    <a:pt x="1770" y="2969"/>
                  </a:lnTo>
                  <a:lnTo>
                    <a:pt x="1918" y="2932"/>
                  </a:lnTo>
                  <a:lnTo>
                    <a:pt x="2065" y="2895"/>
                  </a:lnTo>
                  <a:lnTo>
                    <a:pt x="2194" y="2821"/>
                  </a:lnTo>
                  <a:lnTo>
                    <a:pt x="2323" y="2748"/>
                  </a:lnTo>
                  <a:lnTo>
                    <a:pt x="2434" y="2674"/>
                  </a:lnTo>
                  <a:lnTo>
                    <a:pt x="2545" y="2582"/>
                  </a:lnTo>
                  <a:lnTo>
                    <a:pt x="2637" y="2490"/>
                  </a:lnTo>
                  <a:lnTo>
                    <a:pt x="2729" y="2360"/>
                  </a:lnTo>
                  <a:lnTo>
                    <a:pt x="2803" y="2250"/>
                  </a:lnTo>
                  <a:lnTo>
                    <a:pt x="2858" y="2121"/>
                  </a:lnTo>
                  <a:lnTo>
                    <a:pt x="2913" y="1992"/>
                  </a:lnTo>
                  <a:lnTo>
                    <a:pt x="2950" y="1844"/>
                  </a:lnTo>
                  <a:lnTo>
                    <a:pt x="2987" y="1697"/>
                  </a:lnTo>
                  <a:lnTo>
                    <a:pt x="2987" y="1549"/>
                  </a:lnTo>
                  <a:lnTo>
                    <a:pt x="2987" y="1383"/>
                  </a:lnTo>
                  <a:lnTo>
                    <a:pt x="2969" y="1236"/>
                  </a:lnTo>
                  <a:lnTo>
                    <a:pt x="2950" y="1088"/>
                  </a:lnTo>
                  <a:lnTo>
                    <a:pt x="2895" y="941"/>
                  </a:lnTo>
                  <a:lnTo>
                    <a:pt x="2840" y="812"/>
                  </a:lnTo>
                  <a:lnTo>
                    <a:pt x="2766" y="683"/>
                  </a:lnTo>
                  <a:lnTo>
                    <a:pt x="2674" y="554"/>
                  </a:lnTo>
                  <a:lnTo>
                    <a:pt x="2581" y="443"/>
                  </a:lnTo>
                  <a:lnTo>
                    <a:pt x="2489" y="351"/>
                  </a:lnTo>
                  <a:lnTo>
                    <a:pt x="2360" y="259"/>
                  </a:lnTo>
                  <a:lnTo>
                    <a:pt x="2250" y="185"/>
                  </a:lnTo>
                  <a:lnTo>
                    <a:pt x="2121" y="129"/>
                  </a:lnTo>
                  <a:lnTo>
                    <a:pt x="1973" y="74"/>
                  </a:lnTo>
                  <a:lnTo>
                    <a:pt x="1826" y="37"/>
                  </a:lnTo>
                  <a:lnTo>
                    <a:pt x="1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0" name="Google Shape;5690;p23"/>
            <p:cNvSpPr/>
            <p:nvPr/>
          </p:nvSpPr>
          <p:spPr>
            <a:xfrm>
              <a:off x="5247475" y="403125"/>
              <a:ext cx="74700" cy="74700"/>
            </a:xfrm>
            <a:custGeom>
              <a:avLst/>
              <a:gdLst/>
              <a:ahLst/>
              <a:cxnLst/>
              <a:rect l="l" t="t" r="r" b="b"/>
              <a:pathLst>
                <a:path w="2988" h="2988" extrusionOk="0">
                  <a:moveTo>
                    <a:pt x="1531" y="1"/>
                  </a:moveTo>
                  <a:lnTo>
                    <a:pt x="1365" y="19"/>
                  </a:lnTo>
                  <a:lnTo>
                    <a:pt x="1217" y="38"/>
                  </a:lnTo>
                  <a:lnTo>
                    <a:pt x="1070" y="75"/>
                  </a:lnTo>
                  <a:lnTo>
                    <a:pt x="941" y="112"/>
                  </a:lnTo>
                  <a:lnTo>
                    <a:pt x="793" y="167"/>
                  </a:lnTo>
                  <a:lnTo>
                    <a:pt x="683" y="241"/>
                  </a:lnTo>
                  <a:lnTo>
                    <a:pt x="553" y="333"/>
                  </a:lnTo>
                  <a:lnTo>
                    <a:pt x="443" y="425"/>
                  </a:lnTo>
                  <a:lnTo>
                    <a:pt x="351" y="536"/>
                  </a:lnTo>
                  <a:lnTo>
                    <a:pt x="258" y="646"/>
                  </a:lnTo>
                  <a:lnTo>
                    <a:pt x="185" y="775"/>
                  </a:lnTo>
                  <a:lnTo>
                    <a:pt x="129" y="904"/>
                  </a:lnTo>
                  <a:lnTo>
                    <a:pt x="74" y="1033"/>
                  </a:lnTo>
                  <a:lnTo>
                    <a:pt x="37" y="1181"/>
                  </a:lnTo>
                  <a:lnTo>
                    <a:pt x="19" y="1328"/>
                  </a:lnTo>
                  <a:lnTo>
                    <a:pt x="0" y="1494"/>
                  </a:lnTo>
                  <a:lnTo>
                    <a:pt x="0" y="1642"/>
                  </a:lnTo>
                  <a:lnTo>
                    <a:pt x="37" y="1789"/>
                  </a:lnTo>
                  <a:lnTo>
                    <a:pt x="56" y="1937"/>
                  </a:lnTo>
                  <a:lnTo>
                    <a:pt x="111" y="2066"/>
                  </a:lnTo>
                  <a:lnTo>
                    <a:pt x="166" y="2195"/>
                  </a:lnTo>
                  <a:lnTo>
                    <a:pt x="240" y="2324"/>
                  </a:lnTo>
                  <a:lnTo>
                    <a:pt x="332" y="2435"/>
                  </a:lnTo>
                  <a:lnTo>
                    <a:pt x="424" y="2545"/>
                  </a:lnTo>
                  <a:lnTo>
                    <a:pt x="517" y="2638"/>
                  </a:lnTo>
                  <a:lnTo>
                    <a:pt x="627" y="2730"/>
                  </a:lnTo>
                  <a:lnTo>
                    <a:pt x="756" y="2803"/>
                  </a:lnTo>
                  <a:lnTo>
                    <a:pt x="885" y="2859"/>
                  </a:lnTo>
                  <a:lnTo>
                    <a:pt x="1014" y="2914"/>
                  </a:lnTo>
                  <a:lnTo>
                    <a:pt x="1162" y="2951"/>
                  </a:lnTo>
                  <a:lnTo>
                    <a:pt x="1309" y="2988"/>
                  </a:lnTo>
                  <a:lnTo>
                    <a:pt x="1604" y="2988"/>
                  </a:lnTo>
                  <a:lnTo>
                    <a:pt x="1770" y="2969"/>
                  </a:lnTo>
                  <a:lnTo>
                    <a:pt x="1918" y="2933"/>
                  </a:lnTo>
                  <a:lnTo>
                    <a:pt x="2047" y="2896"/>
                  </a:lnTo>
                  <a:lnTo>
                    <a:pt x="2194" y="2822"/>
                  </a:lnTo>
                  <a:lnTo>
                    <a:pt x="2305" y="2748"/>
                  </a:lnTo>
                  <a:lnTo>
                    <a:pt x="2434" y="2674"/>
                  </a:lnTo>
                  <a:lnTo>
                    <a:pt x="2545" y="2582"/>
                  </a:lnTo>
                  <a:lnTo>
                    <a:pt x="2637" y="2472"/>
                  </a:lnTo>
                  <a:lnTo>
                    <a:pt x="2729" y="2361"/>
                  </a:lnTo>
                  <a:lnTo>
                    <a:pt x="2803" y="2232"/>
                  </a:lnTo>
                  <a:lnTo>
                    <a:pt x="2858" y="2103"/>
                  </a:lnTo>
                  <a:lnTo>
                    <a:pt x="2914" y="1955"/>
                  </a:lnTo>
                  <a:lnTo>
                    <a:pt x="2950" y="1826"/>
                  </a:lnTo>
                  <a:lnTo>
                    <a:pt x="2969" y="1660"/>
                  </a:lnTo>
                  <a:lnTo>
                    <a:pt x="2987" y="1513"/>
                  </a:lnTo>
                  <a:lnTo>
                    <a:pt x="2987" y="1365"/>
                  </a:lnTo>
                  <a:lnTo>
                    <a:pt x="2950" y="1218"/>
                  </a:lnTo>
                  <a:lnTo>
                    <a:pt x="2914" y="1070"/>
                  </a:lnTo>
                  <a:lnTo>
                    <a:pt x="2877" y="923"/>
                  </a:lnTo>
                  <a:lnTo>
                    <a:pt x="2821" y="794"/>
                  </a:lnTo>
                  <a:lnTo>
                    <a:pt x="2748" y="683"/>
                  </a:lnTo>
                  <a:lnTo>
                    <a:pt x="2655" y="554"/>
                  </a:lnTo>
                  <a:lnTo>
                    <a:pt x="2563" y="462"/>
                  </a:lnTo>
                  <a:lnTo>
                    <a:pt x="2471" y="351"/>
                  </a:lnTo>
                  <a:lnTo>
                    <a:pt x="2360" y="277"/>
                  </a:lnTo>
                  <a:lnTo>
                    <a:pt x="2231" y="204"/>
                  </a:lnTo>
                  <a:lnTo>
                    <a:pt x="2102" y="130"/>
                  </a:lnTo>
                  <a:lnTo>
                    <a:pt x="1973" y="75"/>
                  </a:lnTo>
                  <a:lnTo>
                    <a:pt x="1826" y="38"/>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1" name="Google Shape;5691;p23"/>
            <p:cNvSpPr/>
            <p:nvPr/>
          </p:nvSpPr>
          <p:spPr>
            <a:xfrm>
              <a:off x="5786775" y="1071050"/>
              <a:ext cx="74700" cy="74700"/>
            </a:xfrm>
            <a:custGeom>
              <a:avLst/>
              <a:gdLst/>
              <a:ahLst/>
              <a:cxnLst/>
              <a:rect l="l" t="t" r="r" b="b"/>
              <a:pathLst>
                <a:path w="2988" h="2988" extrusionOk="0">
                  <a:moveTo>
                    <a:pt x="1494" y="1"/>
                  </a:moveTo>
                  <a:lnTo>
                    <a:pt x="1347" y="19"/>
                  </a:lnTo>
                  <a:lnTo>
                    <a:pt x="1199" y="38"/>
                  </a:lnTo>
                  <a:lnTo>
                    <a:pt x="1052" y="75"/>
                  </a:lnTo>
                  <a:lnTo>
                    <a:pt x="904" y="130"/>
                  </a:lnTo>
                  <a:lnTo>
                    <a:pt x="775" y="185"/>
                  </a:lnTo>
                  <a:lnTo>
                    <a:pt x="646" y="259"/>
                  </a:lnTo>
                  <a:lnTo>
                    <a:pt x="536" y="351"/>
                  </a:lnTo>
                  <a:lnTo>
                    <a:pt x="425" y="443"/>
                  </a:lnTo>
                  <a:lnTo>
                    <a:pt x="333" y="554"/>
                  </a:lnTo>
                  <a:lnTo>
                    <a:pt x="241" y="665"/>
                  </a:lnTo>
                  <a:lnTo>
                    <a:pt x="167" y="794"/>
                  </a:lnTo>
                  <a:lnTo>
                    <a:pt x="112" y="941"/>
                  </a:lnTo>
                  <a:lnTo>
                    <a:pt x="75" y="1070"/>
                  </a:lnTo>
                  <a:lnTo>
                    <a:pt x="38" y="1218"/>
                  </a:lnTo>
                  <a:lnTo>
                    <a:pt x="19" y="1365"/>
                  </a:lnTo>
                  <a:lnTo>
                    <a:pt x="1" y="1531"/>
                  </a:lnTo>
                  <a:lnTo>
                    <a:pt x="19" y="1679"/>
                  </a:lnTo>
                  <a:lnTo>
                    <a:pt x="38" y="1826"/>
                  </a:lnTo>
                  <a:lnTo>
                    <a:pt x="75" y="1974"/>
                  </a:lnTo>
                  <a:lnTo>
                    <a:pt x="130" y="2103"/>
                  </a:lnTo>
                  <a:lnTo>
                    <a:pt x="204" y="2232"/>
                  </a:lnTo>
                  <a:lnTo>
                    <a:pt x="278" y="2361"/>
                  </a:lnTo>
                  <a:lnTo>
                    <a:pt x="351" y="2472"/>
                  </a:lnTo>
                  <a:lnTo>
                    <a:pt x="462" y="2564"/>
                  </a:lnTo>
                  <a:lnTo>
                    <a:pt x="573" y="2656"/>
                  </a:lnTo>
                  <a:lnTo>
                    <a:pt x="683" y="2748"/>
                  </a:lnTo>
                  <a:lnTo>
                    <a:pt x="812" y="2822"/>
                  </a:lnTo>
                  <a:lnTo>
                    <a:pt x="941" y="2877"/>
                  </a:lnTo>
                  <a:lnTo>
                    <a:pt x="1070" y="2932"/>
                  </a:lnTo>
                  <a:lnTo>
                    <a:pt x="1218" y="2951"/>
                  </a:lnTo>
                  <a:lnTo>
                    <a:pt x="1365" y="2969"/>
                  </a:lnTo>
                  <a:lnTo>
                    <a:pt x="1513" y="2988"/>
                  </a:lnTo>
                  <a:lnTo>
                    <a:pt x="1660" y="2969"/>
                  </a:lnTo>
                  <a:lnTo>
                    <a:pt x="1808" y="2951"/>
                  </a:lnTo>
                  <a:lnTo>
                    <a:pt x="1955" y="2914"/>
                  </a:lnTo>
                  <a:lnTo>
                    <a:pt x="2103" y="2859"/>
                  </a:lnTo>
                  <a:lnTo>
                    <a:pt x="2232" y="2803"/>
                  </a:lnTo>
                  <a:lnTo>
                    <a:pt x="2343" y="2730"/>
                  </a:lnTo>
                  <a:lnTo>
                    <a:pt x="2453" y="2637"/>
                  </a:lnTo>
                  <a:lnTo>
                    <a:pt x="2564" y="2545"/>
                  </a:lnTo>
                  <a:lnTo>
                    <a:pt x="2656" y="2435"/>
                  </a:lnTo>
                  <a:lnTo>
                    <a:pt x="2748" y="2324"/>
                  </a:lnTo>
                  <a:lnTo>
                    <a:pt x="2804" y="2195"/>
                  </a:lnTo>
                  <a:lnTo>
                    <a:pt x="2877" y="2066"/>
                  </a:lnTo>
                  <a:lnTo>
                    <a:pt x="2914" y="1937"/>
                  </a:lnTo>
                  <a:lnTo>
                    <a:pt x="2951" y="1789"/>
                  </a:lnTo>
                  <a:lnTo>
                    <a:pt x="2970" y="1642"/>
                  </a:lnTo>
                  <a:lnTo>
                    <a:pt x="2988" y="1494"/>
                  </a:lnTo>
                  <a:lnTo>
                    <a:pt x="2970" y="1328"/>
                  </a:lnTo>
                  <a:lnTo>
                    <a:pt x="2951" y="1181"/>
                  </a:lnTo>
                  <a:lnTo>
                    <a:pt x="2914" y="1052"/>
                  </a:lnTo>
                  <a:lnTo>
                    <a:pt x="2859" y="904"/>
                  </a:lnTo>
                  <a:lnTo>
                    <a:pt x="2804" y="775"/>
                  </a:lnTo>
                  <a:lnTo>
                    <a:pt x="2730" y="665"/>
                  </a:lnTo>
                  <a:lnTo>
                    <a:pt x="2638" y="536"/>
                  </a:lnTo>
                  <a:lnTo>
                    <a:pt x="2545" y="443"/>
                  </a:lnTo>
                  <a:lnTo>
                    <a:pt x="2453" y="351"/>
                  </a:lnTo>
                  <a:lnTo>
                    <a:pt x="2343" y="259"/>
                  </a:lnTo>
                  <a:lnTo>
                    <a:pt x="2214" y="185"/>
                  </a:lnTo>
                  <a:lnTo>
                    <a:pt x="2084" y="130"/>
                  </a:lnTo>
                  <a:lnTo>
                    <a:pt x="1937" y="75"/>
                  </a:lnTo>
                  <a:lnTo>
                    <a:pt x="1808"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2" name="Google Shape;5692;p23"/>
            <p:cNvSpPr/>
            <p:nvPr/>
          </p:nvSpPr>
          <p:spPr>
            <a:xfrm>
              <a:off x="6169375" y="1219950"/>
              <a:ext cx="74250" cy="73775"/>
            </a:xfrm>
            <a:custGeom>
              <a:avLst/>
              <a:gdLst/>
              <a:ahLst/>
              <a:cxnLst/>
              <a:rect l="l" t="t" r="r" b="b"/>
              <a:pathLst>
                <a:path w="2970" h="2951" extrusionOk="0">
                  <a:moveTo>
                    <a:pt x="1328" y="0"/>
                  </a:moveTo>
                  <a:lnTo>
                    <a:pt x="1181" y="19"/>
                  </a:lnTo>
                  <a:lnTo>
                    <a:pt x="1033" y="56"/>
                  </a:lnTo>
                  <a:lnTo>
                    <a:pt x="904" y="111"/>
                  </a:lnTo>
                  <a:lnTo>
                    <a:pt x="775" y="185"/>
                  </a:lnTo>
                  <a:lnTo>
                    <a:pt x="646" y="258"/>
                  </a:lnTo>
                  <a:lnTo>
                    <a:pt x="535" y="332"/>
                  </a:lnTo>
                  <a:lnTo>
                    <a:pt x="443" y="443"/>
                  </a:lnTo>
                  <a:lnTo>
                    <a:pt x="333" y="535"/>
                  </a:lnTo>
                  <a:lnTo>
                    <a:pt x="259" y="646"/>
                  </a:lnTo>
                  <a:lnTo>
                    <a:pt x="185" y="775"/>
                  </a:lnTo>
                  <a:lnTo>
                    <a:pt x="111" y="904"/>
                  </a:lnTo>
                  <a:lnTo>
                    <a:pt x="74" y="1033"/>
                  </a:lnTo>
                  <a:lnTo>
                    <a:pt x="38" y="1180"/>
                  </a:lnTo>
                  <a:lnTo>
                    <a:pt x="19" y="1328"/>
                  </a:lnTo>
                  <a:lnTo>
                    <a:pt x="1" y="1475"/>
                  </a:lnTo>
                  <a:lnTo>
                    <a:pt x="19" y="1623"/>
                  </a:lnTo>
                  <a:lnTo>
                    <a:pt x="38" y="1770"/>
                  </a:lnTo>
                  <a:lnTo>
                    <a:pt x="74" y="1918"/>
                  </a:lnTo>
                  <a:lnTo>
                    <a:pt x="130" y="2047"/>
                  </a:lnTo>
                  <a:lnTo>
                    <a:pt x="185" y="2176"/>
                  </a:lnTo>
                  <a:lnTo>
                    <a:pt x="259" y="2305"/>
                  </a:lnTo>
                  <a:lnTo>
                    <a:pt x="351" y="2416"/>
                  </a:lnTo>
                  <a:lnTo>
                    <a:pt x="443" y="2526"/>
                  </a:lnTo>
                  <a:lnTo>
                    <a:pt x="554" y="2619"/>
                  </a:lnTo>
                  <a:lnTo>
                    <a:pt x="664" y="2711"/>
                  </a:lnTo>
                  <a:lnTo>
                    <a:pt x="793" y="2785"/>
                  </a:lnTo>
                  <a:lnTo>
                    <a:pt x="923" y="2840"/>
                  </a:lnTo>
                  <a:lnTo>
                    <a:pt x="1052" y="2895"/>
                  </a:lnTo>
                  <a:lnTo>
                    <a:pt x="1199" y="2932"/>
                  </a:lnTo>
                  <a:lnTo>
                    <a:pt x="1347" y="2950"/>
                  </a:lnTo>
                  <a:lnTo>
                    <a:pt x="1642" y="2950"/>
                  </a:lnTo>
                  <a:lnTo>
                    <a:pt x="1789" y="2932"/>
                  </a:lnTo>
                  <a:lnTo>
                    <a:pt x="1937" y="2895"/>
                  </a:lnTo>
                  <a:lnTo>
                    <a:pt x="2066" y="2840"/>
                  </a:lnTo>
                  <a:lnTo>
                    <a:pt x="2195" y="2766"/>
                  </a:lnTo>
                  <a:lnTo>
                    <a:pt x="2324" y="2692"/>
                  </a:lnTo>
                  <a:lnTo>
                    <a:pt x="2434" y="2619"/>
                  </a:lnTo>
                  <a:lnTo>
                    <a:pt x="2545" y="2526"/>
                  </a:lnTo>
                  <a:lnTo>
                    <a:pt x="2637" y="2416"/>
                  </a:lnTo>
                  <a:lnTo>
                    <a:pt x="2711" y="2305"/>
                  </a:lnTo>
                  <a:lnTo>
                    <a:pt x="2785" y="2176"/>
                  </a:lnTo>
                  <a:lnTo>
                    <a:pt x="2859" y="2047"/>
                  </a:lnTo>
                  <a:lnTo>
                    <a:pt x="2914" y="1918"/>
                  </a:lnTo>
                  <a:lnTo>
                    <a:pt x="2932" y="1770"/>
                  </a:lnTo>
                  <a:lnTo>
                    <a:pt x="2969" y="1623"/>
                  </a:lnTo>
                  <a:lnTo>
                    <a:pt x="2969" y="1475"/>
                  </a:lnTo>
                  <a:lnTo>
                    <a:pt x="2969" y="1309"/>
                  </a:lnTo>
                  <a:lnTo>
                    <a:pt x="2932" y="1180"/>
                  </a:lnTo>
                  <a:lnTo>
                    <a:pt x="2895" y="1033"/>
                  </a:lnTo>
                  <a:lnTo>
                    <a:pt x="2859" y="885"/>
                  </a:lnTo>
                  <a:lnTo>
                    <a:pt x="2785" y="756"/>
                  </a:lnTo>
                  <a:lnTo>
                    <a:pt x="2711" y="646"/>
                  </a:lnTo>
                  <a:lnTo>
                    <a:pt x="2619" y="535"/>
                  </a:lnTo>
                  <a:lnTo>
                    <a:pt x="2527" y="424"/>
                  </a:lnTo>
                  <a:lnTo>
                    <a:pt x="2416" y="332"/>
                  </a:lnTo>
                  <a:lnTo>
                    <a:pt x="2305" y="240"/>
                  </a:lnTo>
                  <a:lnTo>
                    <a:pt x="2176" y="166"/>
                  </a:lnTo>
                  <a:lnTo>
                    <a:pt x="2047" y="111"/>
                  </a:lnTo>
                  <a:lnTo>
                    <a:pt x="1918" y="56"/>
                  </a:lnTo>
                  <a:lnTo>
                    <a:pt x="1771" y="19"/>
                  </a:lnTo>
                  <a:lnTo>
                    <a:pt x="16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3" name="Google Shape;5693;p23"/>
            <p:cNvSpPr/>
            <p:nvPr/>
          </p:nvSpPr>
          <p:spPr>
            <a:xfrm>
              <a:off x="6089625" y="1205650"/>
              <a:ext cx="74250" cy="73775"/>
            </a:xfrm>
            <a:custGeom>
              <a:avLst/>
              <a:gdLst/>
              <a:ahLst/>
              <a:cxnLst/>
              <a:rect l="l" t="t" r="r" b="b"/>
              <a:pathLst>
                <a:path w="2970" h="2951" extrusionOk="0">
                  <a:moveTo>
                    <a:pt x="1347" y="1"/>
                  </a:moveTo>
                  <a:lnTo>
                    <a:pt x="1199" y="19"/>
                  </a:lnTo>
                  <a:lnTo>
                    <a:pt x="1052" y="56"/>
                  </a:lnTo>
                  <a:lnTo>
                    <a:pt x="904" y="111"/>
                  </a:lnTo>
                  <a:lnTo>
                    <a:pt x="775" y="167"/>
                  </a:lnTo>
                  <a:lnTo>
                    <a:pt x="665" y="240"/>
                  </a:lnTo>
                  <a:lnTo>
                    <a:pt x="554" y="333"/>
                  </a:lnTo>
                  <a:lnTo>
                    <a:pt x="443" y="425"/>
                  </a:lnTo>
                  <a:lnTo>
                    <a:pt x="351" y="535"/>
                  </a:lnTo>
                  <a:lnTo>
                    <a:pt x="259" y="646"/>
                  </a:lnTo>
                  <a:lnTo>
                    <a:pt x="185" y="757"/>
                  </a:lnTo>
                  <a:lnTo>
                    <a:pt x="111" y="886"/>
                  </a:lnTo>
                  <a:lnTo>
                    <a:pt x="75" y="1033"/>
                  </a:lnTo>
                  <a:lnTo>
                    <a:pt x="38" y="1162"/>
                  </a:lnTo>
                  <a:lnTo>
                    <a:pt x="1" y="1310"/>
                  </a:lnTo>
                  <a:lnTo>
                    <a:pt x="1" y="1457"/>
                  </a:lnTo>
                  <a:lnTo>
                    <a:pt x="1" y="1623"/>
                  </a:lnTo>
                  <a:lnTo>
                    <a:pt x="19" y="1771"/>
                  </a:lnTo>
                  <a:lnTo>
                    <a:pt x="56" y="1900"/>
                  </a:lnTo>
                  <a:lnTo>
                    <a:pt x="111" y="2047"/>
                  </a:lnTo>
                  <a:lnTo>
                    <a:pt x="167" y="2176"/>
                  </a:lnTo>
                  <a:lnTo>
                    <a:pt x="241" y="2287"/>
                  </a:lnTo>
                  <a:lnTo>
                    <a:pt x="333" y="2416"/>
                  </a:lnTo>
                  <a:lnTo>
                    <a:pt x="425" y="2508"/>
                  </a:lnTo>
                  <a:lnTo>
                    <a:pt x="536" y="2619"/>
                  </a:lnTo>
                  <a:lnTo>
                    <a:pt x="646" y="2693"/>
                  </a:lnTo>
                  <a:lnTo>
                    <a:pt x="775" y="2766"/>
                  </a:lnTo>
                  <a:lnTo>
                    <a:pt x="904" y="2840"/>
                  </a:lnTo>
                  <a:lnTo>
                    <a:pt x="1033" y="2896"/>
                  </a:lnTo>
                  <a:lnTo>
                    <a:pt x="1181" y="2932"/>
                  </a:lnTo>
                  <a:lnTo>
                    <a:pt x="1328" y="2951"/>
                  </a:lnTo>
                  <a:lnTo>
                    <a:pt x="1623" y="2951"/>
                  </a:lnTo>
                  <a:lnTo>
                    <a:pt x="1771" y="2932"/>
                  </a:lnTo>
                  <a:lnTo>
                    <a:pt x="1918" y="2896"/>
                  </a:lnTo>
                  <a:lnTo>
                    <a:pt x="2047" y="2840"/>
                  </a:lnTo>
                  <a:lnTo>
                    <a:pt x="2177" y="2785"/>
                  </a:lnTo>
                  <a:lnTo>
                    <a:pt x="2306" y="2711"/>
                  </a:lnTo>
                  <a:lnTo>
                    <a:pt x="2416" y="2619"/>
                  </a:lnTo>
                  <a:lnTo>
                    <a:pt x="2527" y="2527"/>
                  </a:lnTo>
                  <a:lnTo>
                    <a:pt x="2619" y="2435"/>
                  </a:lnTo>
                  <a:lnTo>
                    <a:pt x="2711" y="2306"/>
                  </a:lnTo>
                  <a:lnTo>
                    <a:pt x="2785" y="2195"/>
                  </a:lnTo>
                  <a:lnTo>
                    <a:pt x="2840" y="2066"/>
                  </a:lnTo>
                  <a:lnTo>
                    <a:pt x="2896" y="1918"/>
                  </a:lnTo>
                  <a:lnTo>
                    <a:pt x="2932" y="1789"/>
                  </a:lnTo>
                  <a:lnTo>
                    <a:pt x="2951" y="1642"/>
                  </a:lnTo>
                  <a:lnTo>
                    <a:pt x="2969" y="1494"/>
                  </a:lnTo>
                  <a:lnTo>
                    <a:pt x="2951" y="1328"/>
                  </a:lnTo>
                  <a:lnTo>
                    <a:pt x="2932" y="1181"/>
                  </a:lnTo>
                  <a:lnTo>
                    <a:pt x="2896" y="1052"/>
                  </a:lnTo>
                  <a:lnTo>
                    <a:pt x="2859" y="904"/>
                  </a:lnTo>
                  <a:lnTo>
                    <a:pt x="2785" y="775"/>
                  </a:lnTo>
                  <a:lnTo>
                    <a:pt x="2711" y="665"/>
                  </a:lnTo>
                  <a:lnTo>
                    <a:pt x="2637" y="535"/>
                  </a:lnTo>
                  <a:lnTo>
                    <a:pt x="2527" y="443"/>
                  </a:lnTo>
                  <a:lnTo>
                    <a:pt x="2435" y="333"/>
                  </a:lnTo>
                  <a:lnTo>
                    <a:pt x="2306" y="259"/>
                  </a:lnTo>
                  <a:lnTo>
                    <a:pt x="2195"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4" name="Google Shape;5694;p23"/>
            <p:cNvSpPr/>
            <p:nvPr/>
          </p:nvSpPr>
          <p:spPr>
            <a:xfrm>
              <a:off x="5495925" y="857175"/>
              <a:ext cx="74250" cy="74250"/>
            </a:xfrm>
            <a:custGeom>
              <a:avLst/>
              <a:gdLst/>
              <a:ahLst/>
              <a:cxnLst/>
              <a:rect l="l" t="t" r="r" b="b"/>
              <a:pathLst>
                <a:path w="2970" h="2970" extrusionOk="0">
                  <a:moveTo>
                    <a:pt x="1476" y="0"/>
                  </a:moveTo>
                  <a:lnTo>
                    <a:pt x="1310" y="19"/>
                  </a:lnTo>
                  <a:lnTo>
                    <a:pt x="1162" y="37"/>
                  </a:lnTo>
                  <a:lnTo>
                    <a:pt x="1033" y="74"/>
                  </a:lnTo>
                  <a:lnTo>
                    <a:pt x="886" y="130"/>
                  </a:lnTo>
                  <a:lnTo>
                    <a:pt x="756" y="185"/>
                  </a:lnTo>
                  <a:lnTo>
                    <a:pt x="646" y="259"/>
                  </a:lnTo>
                  <a:lnTo>
                    <a:pt x="535" y="351"/>
                  </a:lnTo>
                  <a:lnTo>
                    <a:pt x="425" y="443"/>
                  </a:lnTo>
                  <a:lnTo>
                    <a:pt x="332" y="554"/>
                  </a:lnTo>
                  <a:lnTo>
                    <a:pt x="240" y="664"/>
                  </a:lnTo>
                  <a:lnTo>
                    <a:pt x="166" y="793"/>
                  </a:lnTo>
                  <a:lnTo>
                    <a:pt x="111" y="922"/>
                  </a:lnTo>
                  <a:lnTo>
                    <a:pt x="56" y="1070"/>
                  </a:lnTo>
                  <a:lnTo>
                    <a:pt x="37" y="1199"/>
                  </a:lnTo>
                  <a:lnTo>
                    <a:pt x="1" y="1346"/>
                  </a:lnTo>
                  <a:lnTo>
                    <a:pt x="1" y="1512"/>
                  </a:lnTo>
                  <a:lnTo>
                    <a:pt x="19" y="1660"/>
                  </a:lnTo>
                  <a:lnTo>
                    <a:pt x="37" y="1807"/>
                  </a:lnTo>
                  <a:lnTo>
                    <a:pt x="74" y="1955"/>
                  </a:lnTo>
                  <a:lnTo>
                    <a:pt x="130" y="2084"/>
                  </a:lnTo>
                  <a:lnTo>
                    <a:pt x="185" y="2213"/>
                  </a:lnTo>
                  <a:lnTo>
                    <a:pt x="259" y="2342"/>
                  </a:lnTo>
                  <a:lnTo>
                    <a:pt x="351" y="2453"/>
                  </a:lnTo>
                  <a:lnTo>
                    <a:pt x="443" y="2545"/>
                  </a:lnTo>
                  <a:lnTo>
                    <a:pt x="554" y="2637"/>
                  </a:lnTo>
                  <a:lnTo>
                    <a:pt x="664" y="2729"/>
                  </a:lnTo>
                  <a:lnTo>
                    <a:pt x="793" y="2803"/>
                  </a:lnTo>
                  <a:lnTo>
                    <a:pt x="922" y="2858"/>
                  </a:lnTo>
                  <a:lnTo>
                    <a:pt x="1051" y="2914"/>
                  </a:lnTo>
                  <a:lnTo>
                    <a:pt x="1199" y="2951"/>
                  </a:lnTo>
                  <a:lnTo>
                    <a:pt x="1346" y="2969"/>
                  </a:lnTo>
                  <a:lnTo>
                    <a:pt x="1660" y="2969"/>
                  </a:lnTo>
                  <a:lnTo>
                    <a:pt x="1807" y="2932"/>
                  </a:lnTo>
                  <a:lnTo>
                    <a:pt x="1937" y="2895"/>
                  </a:lnTo>
                  <a:lnTo>
                    <a:pt x="2084" y="2858"/>
                  </a:lnTo>
                  <a:lnTo>
                    <a:pt x="2213" y="2785"/>
                  </a:lnTo>
                  <a:lnTo>
                    <a:pt x="2324" y="2711"/>
                  </a:lnTo>
                  <a:lnTo>
                    <a:pt x="2453" y="2619"/>
                  </a:lnTo>
                  <a:lnTo>
                    <a:pt x="2545" y="2527"/>
                  </a:lnTo>
                  <a:lnTo>
                    <a:pt x="2637" y="2416"/>
                  </a:lnTo>
                  <a:lnTo>
                    <a:pt x="2729" y="2305"/>
                  </a:lnTo>
                  <a:lnTo>
                    <a:pt x="2803" y="2176"/>
                  </a:lnTo>
                  <a:lnTo>
                    <a:pt x="2858" y="2047"/>
                  </a:lnTo>
                  <a:lnTo>
                    <a:pt x="2914" y="1918"/>
                  </a:lnTo>
                  <a:lnTo>
                    <a:pt x="2951" y="1771"/>
                  </a:lnTo>
                  <a:lnTo>
                    <a:pt x="2969" y="1623"/>
                  </a:lnTo>
                  <a:lnTo>
                    <a:pt x="2969" y="1476"/>
                  </a:lnTo>
                  <a:lnTo>
                    <a:pt x="2969" y="1328"/>
                  </a:lnTo>
                  <a:lnTo>
                    <a:pt x="2932" y="1181"/>
                  </a:lnTo>
                  <a:lnTo>
                    <a:pt x="2895" y="1033"/>
                  </a:lnTo>
                  <a:lnTo>
                    <a:pt x="2840" y="904"/>
                  </a:lnTo>
                  <a:lnTo>
                    <a:pt x="2785" y="775"/>
                  </a:lnTo>
                  <a:lnTo>
                    <a:pt x="2711" y="646"/>
                  </a:lnTo>
                  <a:lnTo>
                    <a:pt x="2619" y="535"/>
                  </a:lnTo>
                  <a:lnTo>
                    <a:pt x="2527" y="425"/>
                  </a:lnTo>
                  <a:lnTo>
                    <a:pt x="2416" y="332"/>
                  </a:lnTo>
                  <a:lnTo>
                    <a:pt x="2305" y="240"/>
                  </a:lnTo>
                  <a:lnTo>
                    <a:pt x="2176" y="185"/>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5" name="Google Shape;5695;p23"/>
            <p:cNvSpPr/>
            <p:nvPr/>
          </p:nvSpPr>
          <p:spPr>
            <a:xfrm>
              <a:off x="5430000" y="763150"/>
              <a:ext cx="74700" cy="74225"/>
            </a:xfrm>
            <a:custGeom>
              <a:avLst/>
              <a:gdLst/>
              <a:ahLst/>
              <a:cxnLst/>
              <a:rect l="l" t="t" r="r" b="b"/>
              <a:pathLst>
                <a:path w="2988" h="2969" extrusionOk="0">
                  <a:moveTo>
                    <a:pt x="1365" y="0"/>
                  </a:moveTo>
                  <a:lnTo>
                    <a:pt x="1218" y="19"/>
                  </a:lnTo>
                  <a:lnTo>
                    <a:pt x="1070" y="55"/>
                  </a:lnTo>
                  <a:lnTo>
                    <a:pt x="941" y="92"/>
                  </a:lnTo>
                  <a:lnTo>
                    <a:pt x="812" y="166"/>
                  </a:lnTo>
                  <a:lnTo>
                    <a:pt x="683" y="240"/>
                  </a:lnTo>
                  <a:lnTo>
                    <a:pt x="572" y="314"/>
                  </a:lnTo>
                  <a:lnTo>
                    <a:pt x="462" y="406"/>
                  </a:lnTo>
                  <a:lnTo>
                    <a:pt x="370" y="516"/>
                  </a:lnTo>
                  <a:lnTo>
                    <a:pt x="277" y="627"/>
                  </a:lnTo>
                  <a:lnTo>
                    <a:pt x="204" y="738"/>
                  </a:lnTo>
                  <a:lnTo>
                    <a:pt x="130" y="867"/>
                  </a:lnTo>
                  <a:lnTo>
                    <a:pt x="93" y="996"/>
                  </a:lnTo>
                  <a:lnTo>
                    <a:pt x="38" y="1143"/>
                  </a:lnTo>
                  <a:lnTo>
                    <a:pt x="19" y="1291"/>
                  </a:lnTo>
                  <a:lnTo>
                    <a:pt x="1" y="1438"/>
                  </a:lnTo>
                  <a:lnTo>
                    <a:pt x="19" y="1604"/>
                  </a:lnTo>
                  <a:lnTo>
                    <a:pt x="38" y="1752"/>
                  </a:lnTo>
                  <a:lnTo>
                    <a:pt x="75" y="1899"/>
                  </a:lnTo>
                  <a:lnTo>
                    <a:pt x="111" y="2047"/>
                  </a:lnTo>
                  <a:lnTo>
                    <a:pt x="167" y="2176"/>
                  </a:lnTo>
                  <a:lnTo>
                    <a:pt x="241" y="2305"/>
                  </a:lnTo>
                  <a:lnTo>
                    <a:pt x="333" y="2415"/>
                  </a:lnTo>
                  <a:lnTo>
                    <a:pt x="425" y="2526"/>
                  </a:lnTo>
                  <a:lnTo>
                    <a:pt x="536" y="2618"/>
                  </a:lnTo>
                  <a:lnTo>
                    <a:pt x="646" y="2711"/>
                  </a:lnTo>
                  <a:lnTo>
                    <a:pt x="775" y="2784"/>
                  </a:lnTo>
                  <a:lnTo>
                    <a:pt x="904" y="2858"/>
                  </a:lnTo>
                  <a:lnTo>
                    <a:pt x="1052" y="2913"/>
                  </a:lnTo>
                  <a:lnTo>
                    <a:pt x="1199" y="2950"/>
                  </a:lnTo>
                  <a:lnTo>
                    <a:pt x="1347" y="2969"/>
                  </a:lnTo>
                  <a:lnTo>
                    <a:pt x="1660" y="2969"/>
                  </a:lnTo>
                  <a:lnTo>
                    <a:pt x="1808" y="2950"/>
                  </a:lnTo>
                  <a:lnTo>
                    <a:pt x="1937" y="2913"/>
                  </a:lnTo>
                  <a:lnTo>
                    <a:pt x="2084" y="2858"/>
                  </a:lnTo>
                  <a:lnTo>
                    <a:pt x="2213" y="2803"/>
                  </a:lnTo>
                  <a:lnTo>
                    <a:pt x="2324" y="2729"/>
                  </a:lnTo>
                  <a:lnTo>
                    <a:pt x="2453" y="2637"/>
                  </a:lnTo>
                  <a:lnTo>
                    <a:pt x="2545" y="2545"/>
                  </a:lnTo>
                  <a:lnTo>
                    <a:pt x="2656" y="2434"/>
                  </a:lnTo>
                  <a:lnTo>
                    <a:pt x="2730" y="2323"/>
                  </a:lnTo>
                  <a:lnTo>
                    <a:pt x="2803" y="2194"/>
                  </a:lnTo>
                  <a:lnTo>
                    <a:pt x="2877" y="2065"/>
                  </a:lnTo>
                  <a:lnTo>
                    <a:pt x="2914" y="1936"/>
                  </a:lnTo>
                  <a:lnTo>
                    <a:pt x="2951" y="1789"/>
                  </a:lnTo>
                  <a:lnTo>
                    <a:pt x="2969" y="1641"/>
                  </a:lnTo>
                  <a:lnTo>
                    <a:pt x="2988" y="1494"/>
                  </a:lnTo>
                  <a:lnTo>
                    <a:pt x="2988" y="1346"/>
                  </a:lnTo>
                  <a:lnTo>
                    <a:pt x="2951" y="1199"/>
                  </a:lnTo>
                  <a:lnTo>
                    <a:pt x="2933" y="1051"/>
                  </a:lnTo>
                  <a:lnTo>
                    <a:pt x="2877" y="904"/>
                  </a:lnTo>
                  <a:lnTo>
                    <a:pt x="2822" y="775"/>
                  </a:lnTo>
                  <a:lnTo>
                    <a:pt x="2748" y="664"/>
                  </a:lnTo>
                  <a:lnTo>
                    <a:pt x="2656" y="535"/>
                  </a:lnTo>
                  <a:lnTo>
                    <a:pt x="2564" y="443"/>
                  </a:lnTo>
                  <a:lnTo>
                    <a:pt x="2453" y="332"/>
                  </a:lnTo>
                  <a:lnTo>
                    <a:pt x="2342" y="258"/>
                  </a:lnTo>
                  <a:lnTo>
                    <a:pt x="2232" y="184"/>
                  </a:lnTo>
                  <a:lnTo>
                    <a:pt x="2103" y="111"/>
                  </a:lnTo>
                  <a:lnTo>
                    <a:pt x="1955" y="74"/>
                  </a:lnTo>
                  <a:lnTo>
                    <a:pt x="1826" y="19"/>
                  </a:lnTo>
                  <a:lnTo>
                    <a:pt x="1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6" name="Google Shape;5696;p23"/>
            <p:cNvSpPr/>
            <p:nvPr/>
          </p:nvSpPr>
          <p:spPr>
            <a:xfrm>
              <a:off x="5641125" y="962725"/>
              <a:ext cx="74700" cy="74700"/>
            </a:xfrm>
            <a:custGeom>
              <a:avLst/>
              <a:gdLst/>
              <a:ahLst/>
              <a:cxnLst/>
              <a:rect l="l" t="t" r="r" b="b"/>
              <a:pathLst>
                <a:path w="2988" h="2988" extrusionOk="0">
                  <a:moveTo>
                    <a:pt x="1328" y="1"/>
                  </a:moveTo>
                  <a:lnTo>
                    <a:pt x="1181" y="38"/>
                  </a:lnTo>
                  <a:lnTo>
                    <a:pt x="1033" y="75"/>
                  </a:lnTo>
                  <a:lnTo>
                    <a:pt x="904" y="111"/>
                  </a:lnTo>
                  <a:lnTo>
                    <a:pt x="775" y="185"/>
                  </a:lnTo>
                  <a:lnTo>
                    <a:pt x="646" y="259"/>
                  </a:lnTo>
                  <a:lnTo>
                    <a:pt x="535" y="333"/>
                  </a:lnTo>
                  <a:lnTo>
                    <a:pt x="425" y="425"/>
                  </a:lnTo>
                  <a:lnTo>
                    <a:pt x="332" y="536"/>
                  </a:lnTo>
                  <a:lnTo>
                    <a:pt x="259" y="646"/>
                  </a:lnTo>
                  <a:lnTo>
                    <a:pt x="185" y="775"/>
                  </a:lnTo>
                  <a:lnTo>
                    <a:pt x="111" y="904"/>
                  </a:lnTo>
                  <a:lnTo>
                    <a:pt x="74" y="1033"/>
                  </a:lnTo>
                  <a:lnTo>
                    <a:pt x="37" y="1181"/>
                  </a:lnTo>
                  <a:lnTo>
                    <a:pt x="19" y="1328"/>
                  </a:lnTo>
                  <a:lnTo>
                    <a:pt x="1" y="1494"/>
                  </a:lnTo>
                  <a:lnTo>
                    <a:pt x="19" y="1642"/>
                  </a:lnTo>
                  <a:lnTo>
                    <a:pt x="37" y="1789"/>
                  </a:lnTo>
                  <a:lnTo>
                    <a:pt x="74" y="1937"/>
                  </a:lnTo>
                  <a:lnTo>
                    <a:pt x="130" y="2084"/>
                  </a:lnTo>
                  <a:lnTo>
                    <a:pt x="185" y="2213"/>
                  </a:lnTo>
                  <a:lnTo>
                    <a:pt x="259" y="2342"/>
                  </a:lnTo>
                  <a:lnTo>
                    <a:pt x="351" y="2453"/>
                  </a:lnTo>
                  <a:lnTo>
                    <a:pt x="443" y="2564"/>
                  </a:lnTo>
                  <a:lnTo>
                    <a:pt x="554" y="2656"/>
                  </a:lnTo>
                  <a:lnTo>
                    <a:pt x="664" y="2748"/>
                  </a:lnTo>
                  <a:lnTo>
                    <a:pt x="793" y="2822"/>
                  </a:lnTo>
                  <a:lnTo>
                    <a:pt x="922" y="2877"/>
                  </a:lnTo>
                  <a:lnTo>
                    <a:pt x="1070" y="2933"/>
                  </a:lnTo>
                  <a:lnTo>
                    <a:pt x="1217" y="2951"/>
                  </a:lnTo>
                  <a:lnTo>
                    <a:pt x="1365" y="2988"/>
                  </a:lnTo>
                  <a:lnTo>
                    <a:pt x="1531" y="2988"/>
                  </a:lnTo>
                  <a:lnTo>
                    <a:pt x="1678" y="2969"/>
                  </a:lnTo>
                  <a:lnTo>
                    <a:pt x="1826" y="2951"/>
                  </a:lnTo>
                  <a:lnTo>
                    <a:pt x="1973" y="2914"/>
                  </a:lnTo>
                  <a:lnTo>
                    <a:pt x="2102" y="2859"/>
                  </a:lnTo>
                  <a:lnTo>
                    <a:pt x="2232" y="2803"/>
                  </a:lnTo>
                  <a:lnTo>
                    <a:pt x="2342" y="2730"/>
                  </a:lnTo>
                  <a:lnTo>
                    <a:pt x="2471" y="2637"/>
                  </a:lnTo>
                  <a:lnTo>
                    <a:pt x="2563" y="2545"/>
                  </a:lnTo>
                  <a:lnTo>
                    <a:pt x="2656" y="2435"/>
                  </a:lnTo>
                  <a:lnTo>
                    <a:pt x="2748" y="2324"/>
                  </a:lnTo>
                  <a:lnTo>
                    <a:pt x="2822" y="2213"/>
                  </a:lnTo>
                  <a:lnTo>
                    <a:pt x="2877" y="2084"/>
                  </a:lnTo>
                  <a:lnTo>
                    <a:pt x="2932" y="1937"/>
                  </a:lnTo>
                  <a:lnTo>
                    <a:pt x="2969" y="1789"/>
                  </a:lnTo>
                  <a:lnTo>
                    <a:pt x="2987" y="1642"/>
                  </a:lnTo>
                  <a:lnTo>
                    <a:pt x="2987" y="1494"/>
                  </a:lnTo>
                  <a:lnTo>
                    <a:pt x="2987" y="1347"/>
                  </a:lnTo>
                  <a:lnTo>
                    <a:pt x="2969" y="1181"/>
                  </a:lnTo>
                  <a:lnTo>
                    <a:pt x="2932" y="1033"/>
                  </a:lnTo>
                  <a:lnTo>
                    <a:pt x="2877" y="904"/>
                  </a:lnTo>
                  <a:lnTo>
                    <a:pt x="2822" y="775"/>
                  </a:lnTo>
                  <a:lnTo>
                    <a:pt x="2748" y="646"/>
                  </a:lnTo>
                  <a:lnTo>
                    <a:pt x="2656" y="536"/>
                  </a:lnTo>
                  <a:lnTo>
                    <a:pt x="2563" y="425"/>
                  </a:lnTo>
                  <a:lnTo>
                    <a:pt x="2453" y="333"/>
                  </a:lnTo>
                  <a:lnTo>
                    <a:pt x="2324" y="241"/>
                  </a:lnTo>
                  <a:lnTo>
                    <a:pt x="2213"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7" name="Google Shape;5697;p23"/>
            <p:cNvSpPr/>
            <p:nvPr/>
          </p:nvSpPr>
          <p:spPr>
            <a:xfrm>
              <a:off x="5364550" y="668650"/>
              <a:ext cx="74700" cy="74700"/>
            </a:xfrm>
            <a:custGeom>
              <a:avLst/>
              <a:gdLst/>
              <a:ahLst/>
              <a:cxnLst/>
              <a:rect l="l" t="t" r="r" b="b"/>
              <a:pathLst>
                <a:path w="2988" h="2988" extrusionOk="0">
                  <a:moveTo>
                    <a:pt x="1476" y="0"/>
                  </a:moveTo>
                  <a:lnTo>
                    <a:pt x="1310" y="19"/>
                  </a:lnTo>
                  <a:lnTo>
                    <a:pt x="1162" y="37"/>
                  </a:lnTo>
                  <a:lnTo>
                    <a:pt x="1033" y="74"/>
                  </a:lnTo>
                  <a:lnTo>
                    <a:pt x="886" y="129"/>
                  </a:lnTo>
                  <a:lnTo>
                    <a:pt x="757" y="185"/>
                  </a:lnTo>
                  <a:lnTo>
                    <a:pt x="646" y="258"/>
                  </a:lnTo>
                  <a:lnTo>
                    <a:pt x="535" y="351"/>
                  </a:lnTo>
                  <a:lnTo>
                    <a:pt x="425" y="443"/>
                  </a:lnTo>
                  <a:lnTo>
                    <a:pt x="333" y="553"/>
                  </a:lnTo>
                  <a:lnTo>
                    <a:pt x="240" y="664"/>
                  </a:lnTo>
                  <a:lnTo>
                    <a:pt x="167" y="793"/>
                  </a:lnTo>
                  <a:lnTo>
                    <a:pt x="111" y="922"/>
                  </a:lnTo>
                  <a:lnTo>
                    <a:pt x="74" y="1051"/>
                  </a:lnTo>
                  <a:lnTo>
                    <a:pt x="38" y="1199"/>
                  </a:lnTo>
                  <a:lnTo>
                    <a:pt x="1" y="1346"/>
                  </a:lnTo>
                  <a:lnTo>
                    <a:pt x="1" y="1494"/>
                  </a:lnTo>
                  <a:lnTo>
                    <a:pt x="1" y="1660"/>
                  </a:lnTo>
                  <a:lnTo>
                    <a:pt x="38" y="1807"/>
                  </a:lnTo>
                  <a:lnTo>
                    <a:pt x="74" y="1936"/>
                  </a:lnTo>
                  <a:lnTo>
                    <a:pt x="111" y="2084"/>
                  </a:lnTo>
                  <a:lnTo>
                    <a:pt x="185" y="2213"/>
                  </a:lnTo>
                  <a:lnTo>
                    <a:pt x="259" y="2323"/>
                  </a:lnTo>
                  <a:lnTo>
                    <a:pt x="333" y="2453"/>
                  </a:lnTo>
                  <a:lnTo>
                    <a:pt x="425" y="2545"/>
                  </a:lnTo>
                  <a:lnTo>
                    <a:pt x="535" y="2637"/>
                  </a:lnTo>
                  <a:lnTo>
                    <a:pt x="646" y="2729"/>
                  </a:lnTo>
                  <a:lnTo>
                    <a:pt x="775" y="2803"/>
                  </a:lnTo>
                  <a:lnTo>
                    <a:pt x="904" y="2858"/>
                  </a:lnTo>
                  <a:lnTo>
                    <a:pt x="1033" y="2914"/>
                  </a:lnTo>
                  <a:lnTo>
                    <a:pt x="1181" y="2950"/>
                  </a:lnTo>
                  <a:lnTo>
                    <a:pt x="1328" y="2969"/>
                  </a:lnTo>
                  <a:lnTo>
                    <a:pt x="1476" y="2987"/>
                  </a:lnTo>
                  <a:lnTo>
                    <a:pt x="1642" y="2969"/>
                  </a:lnTo>
                  <a:lnTo>
                    <a:pt x="1789" y="2950"/>
                  </a:lnTo>
                  <a:lnTo>
                    <a:pt x="1937" y="2914"/>
                  </a:lnTo>
                  <a:lnTo>
                    <a:pt x="2084" y="2877"/>
                  </a:lnTo>
                  <a:lnTo>
                    <a:pt x="2213" y="2803"/>
                  </a:lnTo>
                  <a:lnTo>
                    <a:pt x="2324" y="2729"/>
                  </a:lnTo>
                  <a:lnTo>
                    <a:pt x="2453" y="2637"/>
                  </a:lnTo>
                  <a:lnTo>
                    <a:pt x="2545" y="2545"/>
                  </a:lnTo>
                  <a:lnTo>
                    <a:pt x="2656" y="2434"/>
                  </a:lnTo>
                  <a:lnTo>
                    <a:pt x="2729" y="2323"/>
                  </a:lnTo>
                  <a:lnTo>
                    <a:pt x="2803" y="2194"/>
                  </a:lnTo>
                  <a:lnTo>
                    <a:pt x="2877" y="2065"/>
                  </a:lnTo>
                  <a:lnTo>
                    <a:pt x="2914" y="1918"/>
                  </a:lnTo>
                  <a:lnTo>
                    <a:pt x="2951" y="1770"/>
                  </a:lnTo>
                  <a:lnTo>
                    <a:pt x="2969" y="1623"/>
                  </a:lnTo>
                  <a:lnTo>
                    <a:pt x="2988" y="1457"/>
                  </a:lnTo>
                  <a:lnTo>
                    <a:pt x="2969" y="1309"/>
                  </a:lnTo>
                  <a:lnTo>
                    <a:pt x="2951" y="1162"/>
                  </a:lnTo>
                  <a:lnTo>
                    <a:pt x="2914" y="1014"/>
                  </a:lnTo>
                  <a:lnTo>
                    <a:pt x="2859" y="885"/>
                  </a:lnTo>
                  <a:lnTo>
                    <a:pt x="2785" y="756"/>
                  </a:lnTo>
                  <a:lnTo>
                    <a:pt x="2711" y="646"/>
                  </a:lnTo>
                  <a:lnTo>
                    <a:pt x="2619" y="535"/>
                  </a:lnTo>
                  <a:lnTo>
                    <a:pt x="2527" y="424"/>
                  </a:lnTo>
                  <a:lnTo>
                    <a:pt x="2416" y="332"/>
                  </a:lnTo>
                  <a:lnTo>
                    <a:pt x="2305" y="240"/>
                  </a:lnTo>
                  <a:lnTo>
                    <a:pt x="2176" y="166"/>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8" name="Google Shape;5698;p23"/>
            <p:cNvSpPr/>
            <p:nvPr/>
          </p:nvSpPr>
          <p:spPr>
            <a:xfrm>
              <a:off x="5299100" y="574600"/>
              <a:ext cx="74225" cy="74250"/>
            </a:xfrm>
            <a:custGeom>
              <a:avLst/>
              <a:gdLst/>
              <a:ahLst/>
              <a:cxnLst/>
              <a:rect l="l" t="t" r="r" b="b"/>
              <a:pathLst>
                <a:path w="2969" h="2970" extrusionOk="0">
                  <a:moveTo>
                    <a:pt x="1346" y="1"/>
                  </a:moveTo>
                  <a:lnTo>
                    <a:pt x="1199" y="38"/>
                  </a:lnTo>
                  <a:lnTo>
                    <a:pt x="1051" y="56"/>
                  </a:lnTo>
                  <a:lnTo>
                    <a:pt x="922" y="112"/>
                  </a:lnTo>
                  <a:lnTo>
                    <a:pt x="793" y="167"/>
                  </a:lnTo>
                  <a:lnTo>
                    <a:pt x="664" y="241"/>
                  </a:lnTo>
                  <a:lnTo>
                    <a:pt x="554" y="333"/>
                  </a:lnTo>
                  <a:lnTo>
                    <a:pt x="443" y="425"/>
                  </a:lnTo>
                  <a:lnTo>
                    <a:pt x="351" y="517"/>
                  </a:lnTo>
                  <a:lnTo>
                    <a:pt x="259" y="628"/>
                  </a:lnTo>
                  <a:lnTo>
                    <a:pt x="185" y="757"/>
                  </a:lnTo>
                  <a:lnTo>
                    <a:pt x="129" y="886"/>
                  </a:lnTo>
                  <a:lnTo>
                    <a:pt x="74" y="1015"/>
                  </a:lnTo>
                  <a:lnTo>
                    <a:pt x="37" y="1162"/>
                  </a:lnTo>
                  <a:lnTo>
                    <a:pt x="0" y="1310"/>
                  </a:lnTo>
                  <a:lnTo>
                    <a:pt x="0" y="1457"/>
                  </a:lnTo>
                  <a:lnTo>
                    <a:pt x="0" y="1605"/>
                  </a:lnTo>
                  <a:lnTo>
                    <a:pt x="19" y="1771"/>
                  </a:lnTo>
                  <a:lnTo>
                    <a:pt x="56" y="1918"/>
                  </a:lnTo>
                  <a:lnTo>
                    <a:pt x="111" y="2048"/>
                  </a:lnTo>
                  <a:lnTo>
                    <a:pt x="166" y="2177"/>
                  </a:lnTo>
                  <a:lnTo>
                    <a:pt x="240" y="2306"/>
                  </a:lnTo>
                  <a:lnTo>
                    <a:pt x="332" y="2435"/>
                  </a:lnTo>
                  <a:lnTo>
                    <a:pt x="424" y="2527"/>
                  </a:lnTo>
                  <a:lnTo>
                    <a:pt x="535" y="2638"/>
                  </a:lnTo>
                  <a:lnTo>
                    <a:pt x="646" y="2730"/>
                  </a:lnTo>
                  <a:lnTo>
                    <a:pt x="775" y="2803"/>
                  </a:lnTo>
                  <a:lnTo>
                    <a:pt x="904" y="2859"/>
                  </a:lnTo>
                  <a:lnTo>
                    <a:pt x="1033" y="2914"/>
                  </a:lnTo>
                  <a:lnTo>
                    <a:pt x="1180" y="2951"/>
                  </a:lnTo>
                  <a:lnTo>
                    <a:pt x="1328" y="2969"/>
                  </a:lnTo>
                  <a:lnTo>
                    <a:pt x="1641" y="2969"/>
                  </a:lnTo>
                  <a:lnTo>
                    <a:pt x="1789" y="2951"/>
                  </a:lnTo>
                  <a:lnTo>
                    <a:pt x="1936" y="2914"/>
                  </a:lnTo>
                  <a:lnTo>
                    <a:pt x="2065" y="2859"/>
                  </a:lnTo>
                  <a:lnTo>
                    <a:pt x="2195" y="2803"/>
                  </a:lnTo>
                  <a:lnTo>
                    <a:pt x="2324" y="2730"/>
                  </a:lnTo>
                  <a:lnTo>
                    <a:pt x="2434" y="2638"/>
                  </a:lnTo>
                  <a:lnTo>
                    <a:pt x="2545" y="2545"/>
                  </a:lnTo>
                  <a:lnTo>
                    <a:pt x="2637" y="2435"/>
                  </a:lnTo>
                  <a:lnTo>
                    <a:pt x="2711" y="2324"/>
                  </a:lnTo>
                  <a:lnTo>
                    <a:pt x="2785" y="2195"/>
                  </a:lnTo>
                  <a:lnTo>
                    <a:pt x="2858" y="2066"/>
                  </a:lnTo>
                  <a:lnTo>
                    <a:pt x="2895" y="1937"/>
                  </a:lnTo>
                  <a:lnTo>
                    <a:pt x="2932" y="1789"/>
                  </a:lnTo>
                  <a:lnTo>
                    <a:pt x="2969" y="1642"/>
                  </a:lnTo>
                  <a:lnTo>
                    <a:pt x="2969" y="1494"/>
                  </a:lnTo>
                  <a:lnTo>
                    <a:pt x="2969" y="1347"/>
                  </a:lnTo>
                  <a:lnTo>
                    <a:pt x="2932" y="1199"/>
                  </a:lnTo>
                  <a:lnTo>
                    <a:pt x="2914" y="1052"/>
                  </a:lnTo>
                  <a:lnTo>
                    <a:pt x="2858" y="923"/>
                  </a:lnTo>
                  <a:lnTo>
                    <a:pt x="2803" y="794"/>
                  </a:lnTo>
                  <a:lnTo>
                    <a:pt x="2729" y="665"/>
                  </a:lnTo>
                  <a:lnTo>
                    <a:pt x="2637" y="554"/>
                  </a:lnTo>
                  <a:lnTo>
                    <a:pt x="2545" y="443"/>
                  </a:lnTo>
                  <a:lnTo>
                    <a:pt x="2434" y="351"/>
                  </a:lnTo>
                  <a:lnTo>
                    <a:pt x="2324" y="259"/>
                  </a:lnTo>
                  <a:lnTo>
                    <a:pt x="2213" y="185"/>
                  </a:lnTo>
                  <a:lnTo>
                    <a:pt x="2084" y="130"/>
                  </a:lnTo>
                  <a:lnTo>
                    <a:pt x="1936" y="75"/>
                  </a:lnTo>
                  <a:lnTo>
                    <a:pt x="1807"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9" name="Google Shape;5699;p23"/>
            <p:cNvSpPr/>
            <p:nvPr/>
          </p:nvSpPr>
          <p:spPr>
            <a:xfrm>
              <a:off x="5196300" y="238125"/>
              <a:ext cx="74250" cy="65475"/>
            </a:xfrm>
            <a:custGeom>
              <a:avLst/>
              <a:gdLst/>
              <a:ahLst/>
              <a:cxnLst/>
              <a:rect l="l" t="t" r="r" b="b"/>
              <a:pathLst>
                <a:path w="2970" h="2619" extrusionOk="0">
                  <a:moveTo>
                    <a:pt x="535" y="0"/>
                  </a:moveTo>
                  <a:lnTo>
                    <a:pt x="406" y="111"/>
                  </a:lnTo>
                  <a:lnTo>
                    <a:pt x="314" y="221"/>
                  </a:lnTo>
                  <a:lnTo>
                    <a:pt x="222" y="350"/>
                  </a:lnTo>
                  <a:lnTo>
                    <a:pt x="148" y="498"/>
                  </a:lnTo>
                  <a:lnTo>
                    <a:pt x="74" y="645"/>
                  </a:lnTo>
                  <a:lnTo>
                    <a:pt x="38" y="793"/>
                  </a:lnTo>
                  <a:lnTo>
                    <a:pt x="1" y="959"/>
                  </a:lnTo>
                  <a:lnTo>
                    <a:pt x="1" y="1125"/>
                  </a:lnTo>
                  <a:lnTo>
                    <a:pt x="1" y="1291"/>
                  </a:lnTo>
                  <a:lnTo>
                    <a:pt x="19" y="1438"/>
                  </a:lnTo>
                  <a:lnTo>
                    <a:pt x="56" y="1567"/>
                  </a:lnTo>
                  <a:lnTo>
                    <a:pt x="111" y="1715"/>
                  </a:lnTo>
                  <a:lnTo>
                    <a:pt x="167" y="1844"/>
                  </a:lnTo>
                  <a:lnTo>
                    <a:pt x="240" y="1954"/>
                  </a:lnTo>
                  <a:lnTo>
                    <a:pt x="333" y="2084"/>
                  </a:lnTo>
                  <a:lnTo>
                    <a:pt x="425" y="2176"/>
                  </a:lnTo>
                  <a:lnTo>
                    <a:pt x="535" y="2286"/>
                  </a:lnTo>
                  <a:lnTo>
                    <a:pt x="646" y="2360"/>
                  </a:lnTo>
                  <a:lnTo>
                    <a:pt x="757" y="2434"/>
                  </a:lnTo>
                  <a:lnTo>
                    <a:pt x="886" y="2508"/>
                  </a:lnTo>
                  <a:lnTo>
                    <a:pt x="1033" y="2544"/>
                  </a:lnTo>
                  <a:lnTo>
                    <a:pt x="1162" y="2600"/>
                  </a:lnTo>
                  <a:lnTo>
                    <a:pt x="1310" y="2618"/>
                  </a:lnTo>
                  <a:lnTo>
                    <a:pt x="1623" y="2618"/>
                  </a:lnTo>
                  <a:lnTo>
                    <a:pt x="1771" y="2600"/>
                  </a:lnTo>
                  <a:lnTo>
                    <a:pt x="1918" y="2563"/>
                  </a:lnTo>
                  <a:lnTo>
                    <a:pt x="2066" y="2508"/>
                  </a:lnTo>
                  <a:lnTo>
                    <a:pt x="2195" y="2452"/>
                  </a:lnTo>
                  <a:lnTo>
                    <a:pt x="2324" y="2379"/>
                  </a:lnTo>
                  <a:lnTo>
                    <a:pt x="2435" y="2286"/>
                  </a:lnTo>
                  <a:lnTo>
                    <a:pt x="2545" y="2194"/>
                  </a:lnTo>
                  <a:lnTo>
                    <a:pt x="2637" y="2084"/>
                  </a:lnTo>
                  <a:lnTo>
                    <a:pt x="2730" y="1973"/>
                  </a:lnTo>
                  <a:lnTo>
                    <a:pt x="2803" y="1844"/>
                  </a:lnTo>
                  <a:lnTo>
                    <a:pt x="2859" y="1715"/>
                  </a:lnTo>
                  <a:lnTo>
                    <a:pt x="2914" y="1567"/>
                  </a:lnTo>
                  <a:lnTo>
                    <a:pt x="2951" y="1420"/>
                  </a:lnTo>
                  <a:lnTo>
                    <a:pt x="2969" y="1272"/>
                  </a:lnTo>
                  <a:lnTo>
                    <a:pt x="2969" y="1106"/>
                  </a:lnTo>
                  <a:lnTo>
                    <a:pt x="2969" y="940"/>
                  </a:lnTo>
                  <a:lnTo>
                    <a:pt x="2932" y="793"/>
                  </a:lnTo>
                  <a:lnTo>
                    <a:pt x="2877" y="627"/>
                  </a:lnTo>
                  <a:lnTo>
                    <a:pt x="2822" y="498"/>
                  </a:lnTo>
                  <a:lnTo>
                    <a:pt x="2748" y="350"/>
                  </a:lnTo>
                  <a:lnTo>
                    <a:pt x="2656" y="221"/>
                  </a:lnTo>
                  <a:lnTo>
                    <a:pt x="2564" y="111"/>
                  </a:lnTo>
                  <a:lnTo>
                    <a:pt x="2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0" name="Google Shape;5700;p23"/>
            <p:cNvSpPr/>
            <p:nvPr/>
          </p:nvSpPr>
          <p:spPr>
            <a:xfrm>
              <a:off x="5707500" y="1057225"/>
              <a:ext cx="73775" cy="73775"/>
            </a:xfrm>
            <a:custGeom>
              <a:avLst/>
              <a:gdLst/>
              <a:ahLst/>
              <a:cxnLst/>
              <a:rect l="l" t="t" r="r" b="b"/>
              <a:pathLst>
                <a:path w="2951" h="2951" extrusionOk="0">
                  <a:moveTo>
                    <a:pt x="1439" y="1"/>
                  </a:moveTo>
                  <a:lnTo>
                    <a:pt x="1291" y="19"/>
                  </a:lnTo>
                  <a:lnTo>
                    <a:pt x="1162" y="38"/>
                  </a:lnTo>
                  <a:lnTo>
                    <a:pt x="1015" y="74"/>
                  </a:lnTo>
                  <a:lnTo>
                    <a:pt x="886" y="130"/>
                  </a:lnTo>
                  <a:lnTo>
                    <a:pt x="757" y="185"/>
                  </a:lnTo>
                  <a:lnTo>
                    <a:pt x="646" y="259"/>
                  </a:lnTo>
                  <a:lnTo>
                    <a:pt x="535" y="351"/>
                  </a:lnTo>
                  <a:lnTo>
                    <a:pt x="425" y="443"/>
                  </a:lnTo>
                  <a:lnTo>
                    <a:pt x="332" y="535"/>
                  </a:lnTo>
                  <a:lnTo>
                    <a:pt x="259" y="646"/>
                  </a:lnTo>
                  <a:lnTo>
                    <a:pt x="185" y="775"/>
                  </a:lnTo>
                  <a:lnTo>
                    <a:pt x="111" y="904"/>
                  </a:lnTo>
                  <a:lnTo>
                    <a:pt x="56" y="1033"/>
                  </a:lnTo>
                  <a:lnTo>
                    <a:pt x="19" y="1162"/>
                  </a:lnTo>
                  <a:lnTo>
                    <a:pt x="1" y="1310"/>
                  </a:lnTo>
                  <a:lnTo>
                    <a:pt x="1" y="1457"/>
                  </a:lnTo>
                  <a:lnTo>
                    <a:pt x="1" y="1605"/>
                  </a:lnTo>
                  <a:lnTo>
                    <a:pt x="19" y="1752"/>
                  </a:lnTo>
                  <a:lnTo>
                    <a:pt x="56" y="1900"/>
                  </a:lnTo>
                  <a:lnTo>
                    <a:pt x="111" y="2029"/>
                  </a:lnTo>
                  <a:lnTo>
                    <a:pt x="167" y="2158"/>
                  </a:lnTo>
                  <a:lnTo>
                    <a:pt x="240" y="2287"/>
                  </a:lnTo>
                  <a:lnTo>
                    <a:pt x="332" y="2398"/>
                  </a:lnTo>
                  <a:lnTo>
                    <a:pt x="425" y="2508"/>
                  </a:lnTo>
                  <a:lnTo>
                    <a:pt x="535" y="2600"/>
                  </a:lnTo>
                  <a:lnTo>
                    <a:pt x="646" y="2693"/>
                  </a:lnTo>
                  <a:lnTo>
                    <a:pt x="757" y="2766"/>
                  </a:lnTo>
                  <a:lnTo>
                    <a:pt x="886" y="2840"/>
                  </a:lnTo>
                  <a:lnTo>
                    <a:pt x="1033" y="2877"/>
                  </a:lnTo>
                  <a:lnTo>
                    <a:pt x="1162" y="2914"/>
                  </a:lnTo>
                  <a:lnTo>
                    <a:pt x="1310" y="2951"/>
                  </a:lnTo>
                  <a:lnTo>
                    <a:pt x="1623" y="2951"/>
                  </a:lnTo>
                  <a:lnTo>
                    <a:pt x="1771" y="2932"/>
                  </a:lnTo>
                  <a:lnTo>
                    <a:pt x="1900" y="2895"/>
                  </a:lnTo>
                  <a:lnTo>
                    <a:pt x="2047" y="2840"/>
                  </a:lnTo>
                  <a:lnTo>
                    <a:pt x="2176" y="2766"/>
                  </a:lnTo>
                  <a:lnTo>
                    <a:pt x="2287" y="2693"/>
                  </a:lnTo>
                  <a:lnTo>
                    <a:pt x="2398" y="2619"/>
                  </a:lnTo>
                  <a:lnTo>
                    <a:pt x="2508" y="2508"/>
                  </a:lnTo>
                  <a:lnTo>
                    <a:pt x="2600" y="2416"/>
                  </a:lnTo>
                  <a:lnTo>
                    <a:pt x="2693" y="2287"/>
                  </a:lnTo>
                  <a:lnTo>
                    <a:pt x="2766" y="2176"/>
                  </a:lnTo>
                  <a:lnTo>
                    <a:pt x="2840" y="2047"/>
                  </a:lnTo>
                  <a:lnTo>
                    <a:pt x="2877" y="1900"/>
                  </a:lnTo>
                  <a:lnTo>
                    <a:pt x="2914" y="1771"/>
                  </a:lnTo>
                  <a:lnTo>
                    <a:pt x="2932" y="1623"/>
                  </a:lnTo>
                  <a:lnTo>
                    <a:pt x="2951" y="1476"/>
                  </a:lnTo>
                  <a:lnTo>
                    <a:pt x="2932" y="1310"/>
                  </a:lnTo>
                  <a:lnTo>
                    <a:pt x="2914" y="1181"/>
                  </a:lnTo>
                  <a:lnTo>
                    <a:pt x="2877" y="1033"/>
                  </a:lnTo>
                  <a:lnTo>
                    <a:pt x="2822" y="886"/>
                  </a:lnTo>
                  <a:lnTo>
                    <a:pt x="2766" y="757"/>
                  </a:lnTo>
                  <a:lnTo>
                    <a:pt x="2674" y="646"/>
                  </a:lnTo>
                  <a:lnTo>
                    <a:pt x="2600" y="535"/>
                  </a:lnTo>
                  <a:lnTo>
                    <a:pt x="2490" y="425"/>
                  </a:lnTo>
                  <a:lnTo>
                    <a:pt x="2398" y="333"/>
                  </a:lnTo>
                  <a:lnTo>
                    <a:pt x="2268" y="240"/>
                  </a:lnTo>
                  <a:lnTo>
                    <a:pt x="2158" y="167"/>
                  </a:lnTo>
                  <a:lnTo>
                    <a:pt x="2029" y="111"/>
                  </a:lnTo>
                  <a:lnTo>
                    <a:pt x="1881" y="56"/>
                  </a:lnTo>
                  <a:lnTo>
                    <a:pt x="1734"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1" name="Google Shape;5701;p23"/>
            <p:cNvSpPr/>
            <p:nvPr/>
          </p:nvSpPr>
          <p:spPr>
            <a:xfrm>
              <a:off x="5233650" y="480575"/>
              <a:ext cx="73775" cy="74250"/>
            </a:xfrm>
            <a:custGeom>
              <a:avLst/>
              <a:gdLst/>
              <a:ahLst/>
              <a:cxnLst/>
              <a:rect l="l" t="t" r="r" b="b"/>
              <a:pathLst>
                <a:path w="2951" h="2970" extrusionOk="0">
                  <a:moveTo>
                    <a:pt x="1531" y="0"/>
                  </a:moveTo>
                  <a:lnTo>
                    <a:pt x="1365" y="19"/>
                  </a:lnTo>
                  <a:lnTo>
                    <a:pt x="1236" y="37"/>
                  </a:lnTo>
                  <a:lnTo>
                    <a:pt x="1088" y="56"/>
                  </a:lnTo>
                  <a:lnTo>
                    <a:pt x="941" y="111"/>
                  </a:lnTo>
                  <a:lnTo>
                    <a:pt x="811" y="166"/>
                  </a:lnTo>
                  <a:lnTo>
                    <a:pt x="701" y="240"/>
                  </a:lnTo>
                  <a:lnTo>
                    <a:pt x="572" y="314"/>
                  </a:lnTo>
                  <a:lnTo>
                    <a:pt x="461" y="406"/>
                  </a:lnTo>
                  <a:lnTo>
                    <a:pt x="369" y="517"/>
                  </a:lnTo>
                  <a:lnTo>
                    <a:pt x="277" y="627"/>
                  </a:lnTo>
                  <a:lnTo>
                    <a:pt x="203" y="756"/>
                  </a:lnTo>
                  <a:lnTo>
                    <a:pt x="129" y="886"/>
                  </a:lnTo>
                  <a:lnTo>
                    <a:pt x="74" y="1015"/>
                  </a:lnTo>
                  <a:lnTo>
                    <a:pt x="37" y="1162"/>
                  </a:lnTo>
                  <a:lnTo>
                    <a:pt x="19" y="1310"/>
                  </a:lnTo>
                  <a:lnTo>
                    <a:pt x="0" y="1457"/>
                  </a:lnTo>
                  <a:lnTo>
                    <a:pt x="0" y="1605"/>
                  </a:lnTo>
                  <a:lnTo>
                    <a:pt x="19" y="1752"/>
                  </a:lnTo>
                  <a:lnTo>
                    <a:pt x="56" y="1881"/>
                  </a:lnTo>
                  <a:lnTo>
                    <a:pt x="111" y="2029"/>
                  </a:lnTo>
                  <a:lnTo>
                    <a:pt x="166" y="2158"/>
                  </a:lnTo>
                  <a:lnTo>
                    <a:pt x="240" y="2287"/>
                  </a:lnTo>
                  <a:lnTo>
                    <a:pt x="314" y="2397"/>
                  </a:lnTo>
                  <a:lnTo>
                    <a:pt x="424" y="2508"/>
                  </a:lnTo>
                  <a:lnTo>
                    <a:pt x="516" y="2600"/>
                  </a:lnTo>
                  <a:lnTo>
                    <a:pt x="627" y="2692"/>
                  </a:lnTo>
                  <a:lnTo>
                    <a:pt x="756" y="2766"/>
                  </a:lnTo>
                  <a:lnTo>
                    <a:pt x="885" y="2840"/>
                  </a:lnTo>
                  <a:lnTo>
                    <a:pt x="1014" y="2895"/>
                  </a:lnTo>
                  <a:lnTo>
                    <a:pt x="1162" y="2932"/>
                  </a:lnTo>
                  <a:lnTo>
                    <a:pt x="1309" y="2951"/>
                  </a:lnTo>
                  <a:lnTo>
                    <a:pt x="1457" y="2969"/>
                  </a:lnTo>
                  <a:lnTo>
                    <a:pt x="1604" y="2951"/>
                  </a:lnTo>
                  <a:lnTo>
                    <a:pt x="1752" y="2932"/>
                  </a:lnTo>
                  <a:lnTo>
                    <a:pt x="1899" y="2895"/>
                  </a:lnTo>
                  <a:lnTo>
                    <a:pt x="2028" y="2858"/>
                  </a:lnTo>
                  <a:lnTo>
                    <a:pt x="2157" y="2785"/>
                  </a:lnTo>
                  <a:lnTo>
                    <a:pt x="2287" y="2711"/>
                  </a:lnTo>
                  <a:lnTo>
                    <a:pt x="2397" y="2637"/>
                  </a:lnTo>
                  <a:lnTo>
                    <a:pt x="2508" y="2527"/>
                  </a:lnTo>
                  <a:lnTo>
                    <a:pt x="2600" y="2434"/>
                  </a:lnTo>
                  <a:lnTo>
                    <a:pt x="2692" y="2305"/>
                  </a:lnTo>
                  <a:lnTo>
                    <a:pt x="2766" y="2195"/>
                  </a:lnTo>
                  <a:lnTo>
                    <a:pt x="2821" y="2066"/>
                  </a:lnTo>
                  <a:lnTo>
                    <a:pt x="2877" y="1936"/>
                  </a:lnTo>
                  <a:lnTo>
                    <a:pt x="2913" y="1789"/>
                  </a:lnTo>
                  <a:lnTo>
                    <a:pt x="2950" y="1641"/>
                  </a:lnTo>
                  <a:lnTo>
                    <a:pt x="2950" y="1494"/>
                  </a:lnTo>
                  <a:lnTo>
                    <a:pt x="2950" y="1346"/>
                  </a:lnTo>
                  <a:lnTo>
                    <a:pt x="2932" y="1199"/>
                  </a:lnTo>
                  <a:lnTo>
                    <a:pt x="2895" y="1070"/>
                  </a:lnTo>
                  <a:lnTo>
                    <a:pt x="2840" y="922"/>
                  </a:lnTo>
                  <a:lnTo>
                    <a:pt x="2784" y="812"/>
                  </a:lnTo>
                  <a:lnTo>
                    <a:pt x="2711" y="683"/>
                  </a:lnTo>
                  <a:lnTo>
                    <a:pt x="2618" y="572"/>
                  </a:lnTo>
                  <a:lnTo>
                    <a:pt x="2526" y="461"/>
                  </a:lnTo>
                  <a:lnTo>
                    <a:pt x="2434" y="369"/>
                  </a:lnTo>
                  <a:lnTo>
                    <a:pt x="2323" y="277"/>
                  </a:lnTo>
                  <a:lnTo>
                    <a:pt x="2213" y="203"/>
                  </a:lnTo>
                  <a:lnTo>
                    <a:pt x="2084" y="148"/>
                  </a:lnTo>
                  <a:lnTo>
                    <a:pt x="1955" y="93"/>
                  </a:lnTo>
                  <a:lnTo>
                    <a:pt x="1807" y="56"/>
                  </a:lnTo>
                  <a:lnTo>
                    <a:pt x="1678"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2" name="Google Shape;5702;p23"/>
            <p:cNvSpPr/>
            <p:nvPr/>
          </p:nvSpPr>
          <p:spPr>
            <a:xfrm>
              <a:off x="6009900" y="1194125"/>
              <a:ext cx="73775" cy="73775"/>
            </a:xfrm>
            <a:custGeom>
              <a:avLst/>
              <a:gdLst/>
              <a:ahLst/>
              <a:cxnLst/>
              <a:rect l="l" t="t" r="r" b="b"/>
              <a:pathLst>
                <a:path w="2951" h="2951" extrusionOk="0">
                  <a:moveTo>
                    <a:pt x="1346" y="1"/>
                  </a:moveTo>
                  <a:lnTo>
                    <a:pt x="1199" y="38"/>
                  </a:lnTo>
                  <a:lnTo>
                    <a:pt x="1069" y="56"/>
                  </a:lnTo>
                  <a:lnTo>
                    <a:pt x="922" y="111"/>
                  </a:lnTo>
                  <a:lnTo>
                    <a:pt x="793" y="167"/>
                  </a:lnTo>
                  <a:lnTo>
                    <a:pt x="682" y="240"/>
                  </a:lnTo>
                  <a:lnTo>
                    <a:pt x="553" y="333"/>
                  </a:lnTo>
                  <a:lnTo>
                    <a:pt x="443" y="425"/>
                  </a:lnTo>
                  <a:lnTo>
                    <a:pt x="350" y="536"/>
                  </a:lnTo>
                  <a:lnTo>
                    <a:pt x="258" y="646"/>
                  </a:lnTo>
                  <a:lnTo>
                    <a:pt x="184" y="775"/>
                  </a:lnTo>
                  <a:lnTo>
                    <a:pt x="129" y="904"/>
                  </a:lnTo>
                  <a:lnTo>
                    <a:pt x="74" y="1033"/>
                  </a:lnTo>
                  <a:lnTo>
                    <a:pt x="37" y="1181"/>
                  </a:lnTo>
                  <a:lnTo>
                    <a:pt x="0" y="1310"/>
                  </a:lnTo>
                  <a:lnTo>
                    <a:pt x="0" y="1476"/>
                  </a:lnTo>
                  <a:lnTo>
                    <a:pt x="0" y="1623"/>
                  </a:lnTo>
                  <a:lnTo>
                    <a:pt x="18" y="1771"/>
                  </a:lnTo>
                  <a:lnTo>
                    <a:pt x="55" y="1900"/>
                  </a:lnTo>
                  <a:lnTo>
                    <a:pt x="111" y="2047"/>
                  </a:lnTo>
                  <a:lnTo>
                    <a:pt x="166" y="2177"/>
                  </a:lnTo>
                  <a:lnTo>
                    <a:pt x="240" y="2287"/>
                  </a:lnTo>
                  <a:lnTo>
                    <a:pt x="332" y="2416"/>
                  </a:lnTo>
                  <a:lnTo>
                    <a:pt x="424" y="2508"/>
                  </a:lnTo>
                  <a:lnTo>
                    <a:pt x="535" y="2619"/>
                  </a:lnTo>
                  <a:lnTo>
                    <a:pt x="645" y="2693"/>
                  </a:lnTo>
                  <a:lnTo>
                    <a:pt x="774" y="2767"/>
                  </a:lnTo>
                  <a:lnTo>
                    <a:pt x="903" y="2840"/>
                  </a:lnTo>
                  <a:lnTo>
                    <a:pt x="1033" y="2896"/>
                  </a:lnTo>
                  <a:lnTo>
                    <a:pt x="1180" y="2932"/>
                  </a:lnTo>
                  <a:lnTo>
                    <a:pt x="1328" y="2951"/>
                  </a:lnTo>
                  <a:lnTo>
                    <a:pt x="1623" y="2951"/>
                  </a:lnTo>
                  <a:lnTo>
                    <a:pt x="1770" y="2932"/>
                  </a:lnTo>
                  <a:lnTo>
                    <a:pt x="1918" y="2896"/>
                  </a:lnTo>
                  <a:lnTo>
                    <a:pt x="2047" y="2840"/>
                  </a:lnTo>
                  <a:lnTo>
                    <a:pt x="2176" y="2767"/>
                  </a:lnTo>
                  <a:lnTo>
                    <a:pt x="2305" y="2693"/>
                  </a:lnTo>
                  <a:lnTo>
                    <a:pt x="2415" y="2619"/>
                  </a:lnTo>
                  <a:lnTo>
                    <a:pt x="2526" y="2508"/>
                  </a:lnTo>
                  <a:lnTo>
                    <a:pt x="2618" y="2416"/>
                  </a:lnTo>
                  <a:lnTo>
                    <a:pt x="2710" y="2287"/>
                  </a:lnTo>
                  <a:lnTo>
                    <a:pt x="2784" y="2177"/>
                  </a:lnTo>
                  <a:lnTo>
                    <a:pt x="2840" y="2047"/>
                  </a:lnTo>
                  <a:lnTo>
                    <a:pt x="2895" y="1900"/>
                  </a:lnTo>
                  <a:lnTo>
                    <a:pt x="2932" y="1752"/>
                  </a:lnTo>
                  <a:lnTo>
                    <a:pt x="2950" y="1623"/>
                  </a:lnTo>
                  <a:lnTo>
                    <a:pt x="2950" y="1457"/>
                  </a:lnTo>
                  <a:lnTo>
                    <a:pt x="2950" y="1310"/>
                  </a:lnTo>
                  <a:lnTo>
                    <a:pt x="2913" y="1181"/>
                  </a:lnTo>
                  <a:lnTo>
                    <a:pt x="2876" y="1033"/>
                  </a:lnTo>
                  <a:lnTo>
                    <a:pt x="2840" y="904"/>
                  </a:lnTo>
                  <a:lnTo>
                    <a:pt x="2766" y="775"/>
                  </a:lnTo>
                  <a:lnTo>
                    <a:pt x="2692" y="665"/>
                  </a:lnTo>
                  <a:lnTo>
                    <a:pt x="2618" y="554"/>
                  </a:lnTo>
                  <a:lnTo>
                    <a:pt x="2526" y="443"/>
                  </a:lnTo>
                  <a:lnTo>
                    <a:pt x="2415" y="351"/>
                  </a:lnTo>
                  <a:lnTo>
                    <a:pt x="2305" y="259"/>
                  </a:lnTo>
                  <a:lnTo>
                    <a:pt x="2176" y="185"/>
                  </a:lnTo>
                  <a:lnTo>
                    <a:pt x="2065" y="130"/>
                  </a:lnTo>
                  <a:lnTo>
                    <a:pt x="1936" y="75"/>
                  </a:lnTo>
                  <a:lnTo>
                    <a:pt x="1789" y="38"/>
                  </a:lnTo>
                  <a:lnTo>
                    <a:pt x="1641"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3" name="Google Shape;5703;p23"/>
            <p:cNvSpPr/>
            <p:nvPr/>
          </p:nvSpPr>
          <p:spPr>
            <a:xfrm>
              <a:off x="5561850" y="948900"/>
              <a:ext cx="73775" cy="73775"/>
            </a:xfrm>
            <a:custGeom>
              <a:avLst/>
              <a:gdLst/>
              <a:ahLst/>
              <a:cxnLst/>
              <a:rect l="l" t="t" r="r" b="b"/>
              <a:pathLst>
                <a:path w="2951" h="2951" extrusionOk="0">
                  <a:moveTo>
                    <a:pt x="1328" y="1"/>
                  </a:moveTo>
                  <a:lnTo>
                    <a:pt x="1199" y="19"/>
                  </a:lnTo>
                  <a:lnTo>
                    <a:pt x="1051" y="56"/>
                  </a:lnTo>
                  <a:lnTo>
                    <a:pt x="922" y="111"/>
                  </a:lnTo>
                  <a:lnTo>
                    <a:pt x="793" y="167"/>
                  </a:lnTo>
                  <a:lnTo>
                    <a:pt x="664" y="240"/>
                  </a:lnTo>
                  <a:lnTo>
                    <a:pt x="553" y="314"/>
                  </a:lnTo>
                  <a:lnTo>
                    <a:pt x="461" y="406"/>
                  </a:lnTo>
                  <a:lnTo>
                    <a:pt x="350" y="517"/>
                  </a:lnTo>
                  <a:lnTo>
                    <a:pt x="277" y="628"/>
                  </a:lnTo>
                  <a:lnTo>
                    <a:pt x="203" y="738"/>
                  </a:lnTo>
                  <a:lnTo>
                    <a:pt x="129" y="867"/>
                  </a:lnTo>
                  <a:lnTo>
                    <a:pt x="74" y="996"/>
                  </a:lnTo>
                  <a:lnTo>
                    <a:pt x="37" y="1144"/>
                  </a:lnTo>
                  <a:lnTo>
                    <a:pt x="19" y="1273"/>
                  </a:lnTo>
                  <a:lnTo>
                    <a:pt x="0" y="1420"/>
                  </a:lnTo>
                  <a:lnTo>
                    <a:pt x="0" y="1568"/>
                  </a:lnTo>
                  <a:lnTo>
                    <a:pt x="19" y="1715"/>
                  </a:lnTo>
                  <a:lnTo>
                    <a:pt x="55" y="1863"/>
                  </a:lnTo>
                  <a:lnTo>
                    <a:pt x="92" y="1992"/>
                  </a:lnTo>
                  <a:lnTo>
                    <a:pt x="166" y="2140"/>
                  </a:lnTo>
                  <a:lnTo>
                    <a:pt x="221" y="2250"/>
                  </a:lnTo>
                  <a:lnTo>
                    <a:pt x="314" y="2379"/>
                  </a:lnTo>
                  <a:lnTo>
                    <a:pt x="406" y="2490"/>
                  </a:lnTo>
                  <a:lnTo>
                    <a:pt x="516" y="2582"/>
                  </a:lnTo>
                  <a:lnTo>
                    <a:pt x="627" y="2674"/>
                  </a:lnTo>
                  <a:lnTo>
                    <a:pt x="738" y="2748"/>
                  </a:lnTo>
                  <a:lnTo>
                    <a:pt x="867" y="2822"/>
                  </a:lnTo>
                  <a:lnTo>
                    <a:pt x="996" y="2877"/>
                  </a:lnTo>
                  <a:lnTo>
                    <a:pt x="1143" y="2914"/>
                  </a:lnTo>
                  <a:lnTo>
                    <a:pt x="1291" y="2932"/>
                  </a:lnTo>
                  <a:lnTo>
                    <a:pt x="1438" y="2951"/>
                  </a:lnTo>
                  <a:lnTo>
                    <a:pt x="1586" y="2951"/>
                  </a:lnTo>
                  <a:lnTo>
                    <a:pt x="1733" y="2932"/>
                  </a:lnTo>
                  <a:lnTo>
                    <a:pt x="1881" y="2895"/>
                  </a:lnTo>
                  <a:lnTo>
                    <a:pt x="2010" y="2840"/>
                  </a:lnTo>
                  <a:lnTo>
                    <a:pt x="2139" y="2785"/>
                  </a:lnTo>
                  <a:lnTo>
                    <a:pt x="2268" y="2711"/>
                  </a:lnTo>
                  <a:lnTo>
                    <a:pt x="2379" y="2619"/>
                  </a:lnTo>
                  <a:lnTo>
                    <a:pt x="2489" y="2527"/>
                  </a:lnTo>
                  <a:lnTo>
                    <a:pt x="2600" y="2435"/>
                  </a:lnTo>
                  <a:lnTo>
                    <a:pt x="2674" y="2305"/>
                  </a:lnTo>
                  <a:lnTo>
                    <a:pt x="2766" y="2195"/>
                  </a:lnTo>
                  <a:lnTo>
                    <a:pt x="2821" y="2066"/>
                  </a:lnTo>
                  <a:lnTo>
                    <a:pt x="2877" y="1937"/>
                  </a:lnTo>
                  <a:lnTo>
                    <a:pt x="2913" y="1789"/>
                  </a:lnTo>
                  <a:lnTo>
                    <a:pt x="2950" y="1642"/>
                  </a:lnTo>
                  <a:lnTo>
                    <a:pt x="2950" y="1494"/>
                  </a:lnTo>
                  <a:lnTo>
                    <a:pt x="2950" y="1347"/>
                  </a:lnTo>
                  <a:lnTo>
                    <a:pt x="2932" y="1199"/>
                  </a:lnTo>
                  <a:lnTo>
                    <a:pt x="2895" y="1052"/>
                  </a:lnTo>
                  <a:lnTo>
                    <a:pt x="2840" y="923"/>
                  </a:lnTo>
                  <a:lnTo>
                    <a:pt x="2784" y="794"/>
                  </a:lnTo>
                  <a:lnTo>
                    <a:pt x="2711" y="664"/>
                  </a:lnTo>
                  <a:lnTo>
                    <a:pt x="2618" y="554"/>
                  </a:lnTo>
                  <a:lnTo>
                    <a:pt x="2526" y="443"/>
                  </a:lnTo>
                  <a:lnTo>
                    <a:pt x="2416" y="351"/>
                  </a:lnTo>
                  <a:lnTo>
                    <a:pt x="2305" y="259"/>
                  </a:lnTo>
                  <a:lnTo>
                    <a:pt x="2176" y="185"/>
                  </a:lnTo>
                  <a:lnTo>
                    <a:pt x="2047" y="111"/>
                  </a:lnTo>
                  <a:lnTo>
                    <a:pt x="1918" y="74"/>
                  </a:lnTo>
                  <a:lnTo>
                    <a:pt x="1770" y="19"/>
                  </a:lnTo>
                  <a:lnTo>
                    <a:pt x="16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4" name="Google Shape;5704;p23"/>
            <p:cNvSpPr/>
            <p:nvPr/>
          </p:nvSpPr>
          <p:spPr>
            <a:xfrm>
              <a:off x="5182025" y="309550"/>
              <a:ext cx="74225" cy="73800"/>
            </a:xfrm>
            <a:custGeom>
              <a:avLst/>
              <a:gdLst/>
              <a:ahLst/>
              <a:cxnLst/>
              <a:rect l="l" t="t" r="r" b="b"/>
              <a:pathLst>
                <a:path w="2969" h="2952" extrusionOk="0">
                  <a:moveTo>
                    <a:pt x="1346" y="1"/>
                  </a:moveTo>
                  <a:lnTo>
                    <a:pt x="1199" y="19"/>
                  </a:lnTo>
                  <a:lnTo>
                    <a:pt x="1070" y="56"/>
                  </a:lnTo>
                  <a:lnTo>
                    <a:pt x="940" y="112"/>
                  </a:lnTo>
                  <a:lnTo>
                    <a:pt x="811" y="167"/>
                  </a:lnTo>
                  <a:lnTo>
                    <a:pt x="682" y="241"/>
                  </a:lnTo>
                  <a:lnTo>
                    <a:pt x="572" y="333"/>
                  </a:lnTo>
                  <a:lnTo>
                    <a:pt x="461" y="425"/>
                  </a:lnTo>
                  <a:lnTo>
                    <a:pt x="369" y="517"/>
                  </a:lnTo>
                  <a:lnTo>
                    <a:pt x="277" y="628"/>
                  </a:lnTo>
                  <a:lnTo>
                    <a:pt x="203" y="738"/>
                  </a:lnTo>
                  <a:lnTo>
                    <a:pt x="148" y="868"/>
                  </a:lnTo>
                  <a:lnTo>
                    <a:pt x="92" y="997"/>
                  </a:lnTo>
                  <a:lnTo>
                    <a:pt x="55" y="1144"/>
                  </a:lnTo>
                  <a:lnTo>
                    <a:pt x="19" y="1273"/>
                  </a:lnTo>
                  <a:lnTo>
                    <a:pt x="0" y="1421"/>
                  </a:lnTo>
                  <a:lnTo>
                    <a:pt x="19" y="1587"/>
                  </a:lnTo>
                  <a:lnTo>
                    <a:pt x="37" y="1716"/>
                  </a:lnTo>
                  <a:lnTo>
                    <a:pt x="55" y="1863"/>
                  </a:lnTo>
                  <a:lnTo>
                    <a:pt x="111" y="2011"/>
                  </a:lnTo>
                  <a:lnTo>
                    <a:pt x="166" y="2140"/>
                  </a:lnTo>
                  <a:lnTo>
                    <a:pt x="240" y="2250"/>
                  </a:lnTo>
                  <a:lnTo>
                    <a:pt x="314" y="2379"/>
                  </a:lnTo>
                  <a:lnTo>
                    <a:pt x="424" y="2490"/>
                  </a:lnTo>
                  <a:lnTo>
                    <a:pt x="516" y="2582"/>
                  </a:lnTo>
                  <a:lnTo>
                    <a:pt x="627" y="2674"/>
                  </a:lnTo>
                  <a:lnTo>
                    <a:pt x="756" y="2748"/>
                  </a:lnTo>
                  <a:lnTo>
                    <a:pt x="885" y="2822"/>
                  </a:lnTo>
                  <a:lnTo>
                    <a:pt x="1014" y="2877"/>
                  </a:lnTo>
                  <a:lnTo>
                    <a:pt x="1162" y="2914"/>
                  </a:lnTo>
                  <a:lnTo>
                    <a:pt x="1309" y="2933"/>
                  </a:lnTo>
                  <a:lnTo>
                    <a:pt x="1457" y="2951"/>
                  </a:lnTo>
                  <a:lnTo>
                    <a:pt x="1604" y="2951"/>
                  </a:lnTo>
                  <a:lnTo>
                    <a:pt x="1752" y="2933"/>
                  </a:lnTo>
                  <a:lnTo>
                    <a:pt x="1881" y="2896"/>
                  </a:lnTo>
                  <a:lnTo>
                    <a:pt x="2028" y="2840"/>
                  </a:lnTo>
                  <a:lnTo>
                    <a:pt x="2157" y="2785"/>
                  </a:lnTo>
                  <a:lnTo>
                    <a:pt x="2286" y="2711"/>
                  </a:lnTo>
                  <a:lnTo>
                    <a:pt x="2397" y="2638"/>
                  </a:lnTo>
                  <a:lnTo>
                    <a:pt x="2508" y="2527"/>
                  </a:lnTo>
                  <a:lnTo>
                    <a:pt x="2600" y="2435"/>
                  </a:lnTo>
                  <a:lnTo>
                    <a:pt x="2692" y="2324"/>
                  </a:lnTo>
                  <a:lnTo>
                    <a:pt x="2766" y="2195"/>
                  </a:lnTo>
                  <a:lnTo>
                    <a:pt x="2840" y="2066"/>
                  </a:lnTo>
                  <a:lnTo>
                    <a:pt x="2895" y="1937"/>
                  </a:lnTo>
                  <a:lnTo>
                    <a:pt x="2932" y="1789"/>
                  </a:lnTo>
                  <a:lnTo>
                    <a:pt x="2950" y="1642"/>
                  </a:lnTo>
                  <a:lnTo>
                    <a:pt x="2969" y="1494"/>
                  </a:lnTo>
                  <a:lnTo>
                    <a:pt x="2950" y="1347"/>
                  </a:lnTo>
                  <a:lnTo>
                    <a:pt x="2932" y="1199"/>
                  </a:lnTo>
                  <a:lnTo>
                    <a:pt x="2895" y="1052"/>
                  </a:lnTo>
                  <a:lnTo>
                    <a:pt x="2858" y="923"/>
                  </a:lnTo>
                  <a:lnTo>
                    <a:pt x="2784" y="794"/>
                  </a:lnTo>
                  <a:lnTo>
                    <a:pt x="2711" y="665"/>
                  </a:lnTo>
                  <a:lnTo>
                    <a:pt x="2637" y="554"/>
                  </a:lnTo>
                  <a:lnTo>
                    <a:pt x="2526" y="443"/>
                  </a:lnTo>
                  <a:lnTo>
                    <a:pt x="2434" y="351"/>
                  </a:lnTo>
                  <a:lnTo>
                    <a:pt x="2323" y="259"/>
                  </a:lnTo>
                  <a:lnTo>
                    <a:pt x="2194" y="185"/>
                  </a:lnTo>
                  <a:lnTo>
                    <a:pt x="2065" y="130"/>
                  </a:lnTo>
                  <a:lnTo>
                    <a:pt x="1936" y="75"/>
                  </a:lnTo>
                  <a:lnTo>
                    <a:pt x="1789" y="38"/>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5" name="Google Shape;5705;p23"/>
            <p:cNvSpPr/>
            <p:nvPr/>
          </p:nvSpPr>
          <p:spPr>
            <a:xfrm>
              <a:off x="6249575" y="1234225"/>
              <a:ext cx="73775" cy="73800"/>
            </a:xfrm>
            <a:custGeom>
              <a:avLst/>
              <a:gdLst/>
              <a:ahLst/>
              <a:cxnLst/>
              <a:rect l="l" t="t" r="r" b="b"/>
              <a:pathLst>
                <a:path w="2951" h="2952" extrusionOk="0">
                  <a:moveTo>
                    <a:pt x="1310" y="1"/>
                  </a:moveTo>
                  <a:lnTo>
                    <a:pt x="1162" y="38"/>
                  </a:lnTo>
                  <a:lnTo>
                    <a:pt x="1033" y="75"/>
                  </a:lnTo>
                  <a:lnTo>
                    <a:pt x="886" y="112"/>
                  </a:lnTo>
                  <a:lnTo>
                    <a:pt x="757" y="185"/>
                  </a:lnTo>
                  <a:lnTo>
                    <a:pt x="646" y="259"/>
                  </a:lnTo>
                  <a:lnTo>
                    <a:pt x="536" y="333"/>
                  </a:lnTo>
                  <a:lnTo>
                    <a:pt x="425" y="425"/>
                  </a:lnTo>
                  <a:lnTo>
                    <a:pt x="333" y="536"/>
                  </a:lnTo>
                  <a:lnTo>
                    <a:pt x="259" y="646"/>
                  </a:lnTo>
                  <a:lnTo>
                    <a:pt x="185" y="775"/>
                  </a:lnTo>
                  <a:lnTo>
                    <a:pt x="111" y="886"/>
                  </a:lnTo>
                  <a:lnTo>
                    <a:pt x="75" y="1033"/>
                  </a:lnTo>
                  <a:lnTo>
                    <a:pt x="38" y="1163"/>
                  </a:lnTo>
                  <a:lnTo>
                    <a:pt x="1" y="1310"/>
                  </a:lnTo>
                  <a:lnTo>
                    <a:pt x="1" y="1458"/>
                  </a:lnTo>
                  <a:lnTo>
                    <a:pt x="1" y="1605"/>
                  </a:lnTo>
                  <a:lnTo>
                    <a:pt x="19" y="1753"/>
                  </a:lnTo>
                  <a:lnTo>
                    <a:pt x="56" y="1900"/>
                  </a:lnTo>
                  <a:lnTo>
                    <a:pt x="111" y="2029"/>
                  </a:lnTo>
                  <a:lnTo>
                    <a:pt x="167" y="2158"/>
                  </a:lnTo>
                  <a:lnTo>
                    <a:pt x="241" y="2287"/>
                  </a:lnTo>
                  <a:lnTo>
                    <a:pt x="333" y="2398"/>
                  </a:lnTo>
                  <a:lnTo>
                    <a:pt x="425" y="2509"/>
                  </a:lnTo>
                  <a:lnTo>
                    <a:pt x="536" y="2601"/>
                  </a:lnTo>
                  <a:lnTo>
                    <a:pt x="646" y="2693"/>
                  </a:lnTo>
                  <a:lnTo>
                    <a:pt x="775" y="2767"/>
                  </a:lnTo>
                  <a:lnTo>
                    <a:pt x="904" y="2840"/>
                  </a:lnTo>
                  <a:lnTo>
                    <a:pt x="1033" y="2877"/>
                  </a:lnTo>
                  <a:lnTo>
                    <a:pt x="1181" y="2914"/>
                  </a:lnTo>
                  <a:lnTo>
                    <a:pt x="1328" y="2951"/>
                  </a:lnTo>
                  <a:lnTo>
                    <a:pt x="1623" y="2951"/>
                  </a:lnTo>
                  <a:lnTo>
                    <a:pt x="1771" y="2933"/>
                  </a:lnTo>
                  <a:lnTo>
                    <a:pt x="1918" y="2896"/>
                  </a:lnTo>
                  <a:lnTo>
                    <a:pt x="2047" y="2840"/>
                  </a:lnTo>
                  <a:lnTo>
                    <a:pt x="2177" y="2767"/>
                  </a:lnTo>
                  <a:lnTo>
                    <a:pt x="2306" y="2693"/>
                  </a:lnTo>
                  <a:lnTo>
                    <a:pt x="2416" y="2619"/>
                  </a:lnTo>
                  <a:lnTo>
                    <a:pt x="2527" y="2509"/>
                  </a:lnTo>
                  <a:lnTo>
                    <a:pt x="2619" y="2416"/>
                  </a:lnTo>
                  <a:lnTo>
                    <a:pt x="2711" y="2287"/>
                  </a:lnTo>
                  <a:lnTo>
                    <a:pt x="2785" y="2177"/>
                  </a:lnTo>
                  <a:lnTo>
                    <a:pt x="2840" y="2048"/>
                  </a:lnTo>
                  <a:lnTo>
                    <a:pt x="2896" y="1900"/>
                  </a:lnTo>
                  <a:lnTo>
                    <a:pt x="2933" y="1771"/>
                  </a:lnTo>
                  <a:lnTo>
                    <a:pt x="2951" y="1623"/>
                  </a:lnTo>
                  <a:lnTo>
                    <a:pt x="2951" y="1458"/>
                  </a:lnTo>
                  <a:lnTo>
                    <a:pt x="2951" y="1310"/>
                  </a:lnTo>
                  <a:lnTo>
                    <a:pt x="2914" y="1163"/>
                  </a:lnTo>
                  <a:lnTo>
                    <a:pt x="2877" y="1033"/>
                  </a:lnTo>
                  <a:lnTo>
                    <a:pt x="2840" y="886"/>
                  </a:lnTo>
                  <a:lnTo>
                    <a:pt x="2767" y="757"/>
                  </a:lnTo>
                  <a:lnTo>
                    <a:pt x="2693" y="646"/>
                  </a:lnTo>
                  <a:lnTo>
                    <a:pt x="2601" y="517"/>
                  </a:lnTo>
                  <a:lnTo>
                    <a:pt x="2508" y="425"/>
                  </a:lnTo>
                  <a:lnTo>
                    <a:pt x="2398" y="333"/>
                  </a:lnTo>
                  <a:lnTo>
                    <a:pt x="2287" y="241"/>
                  </a:lnTo>
                  <a:lnTo>
                    <a:pt x="2158" y="167"/>
                  </a:lnTo>
                  <a:lnTo>
                    <a:pt x="2029" y="112"/>
                  </a:lnTo>
                  <a:lnTo>
                    <a:pt x="1900" y="56"/>
                  </a:lnTo>
                  <a:lnTo>
                    <a:pt x="1752"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6" name="Google Shape;5706;p23"/>
            <p:cNvSpPr/>
            <p:nvPr/>
          </p:nvSpPr>
          <p:spPr>
            <a:xfrm>
              <a:off x="5850400" y="1166025"/>
              <a:ext cx="73325" cy="73300"/>
            </a:xfrm>
            <a:custGeom>
              <a:avLst/>
              <a:gdLst/>
              <a:ahLst/>
              <a:cxnLst/>
              <a:rect l="l" t="t" r="r" b="b"/>
              <a:pathLst>
                <a:path w="2933" h="2932" extrusionOk="0">
                  <a:moveTo>
                    <a:pt x="1310" y="0"/>
                  </a:moveTo>
                  <a:lnTo>
                    <a:pt x="1162" y="37"/>
                  </a:lnTo>
                  <a:lnTo>
                    <a:pt x="1033" y="74"/>
                  </a:lnTo>
                  <a:lnTo>
                    <a:pt x="904" y="111"/>
                  </a:lnTo>
                  <a:lnTo>
                    <a:pt x="775" y="184"/>
                  </a:lnTo>
                  <a:lnTo>
                    <a:pt x="646" y="258"/>
                  </a:lnTo>
                  <a:lnTo>
                    <a:pt x="535" y="350"/>
                  </a:lnTo>
                  <a:lnTo>
                    <a:pt x="443" y="443"/>
                  </a:lnTo>
                  <a:lnTo>
                    <a:pt x="351" y="535"/>
                  </a:lnTo>
                  <a:lnTo>
                    <a:pt x="259" y="645"/>
                  </a:lnTo>
                  <a:lnTo>
                    <a:pt x="185" y="774"/>
                  </a:lnTo>
                  <a:lnTo>
                    <a:pt x="111" y="904"/>
                  </a:lnTo>
                  <a:lnTo>
                    <a:pt x="74" y="1033"/>
                  </a:lnTo>
                  <a:lnTo>
                    <a:pt x="37" y="1162"/>
                  </a:lnTo>
                  <a:lnTo>
                    <a:pt x="0" y="1309"/>
                  </a:lnTo>
                  <a:lnTo>
                    <a:pt x="0" y="1457"/>
                  </a:lnTo>
                  <a:lnTo>
                    <a:pt x="0" y="1604"/>
                  </a:lnTo>
                  <a:lnTo>
                    <a:pt x="37" y="1752"/>
                  </a:lnTo>
                  <a:lnTo>
                    <a:pt x="74" y="1881"/>
                  </a:lnTo>
                  <a:lnTo>
                    <a:pt x="111" y="2028"/>
                  </a:lnTo>
                  <a:lnTo>
                    <a:pt x="185" y="2157"/>
                  </a:lnTo>
                  <a:lnTo>
                    <a:pt x="259" y="2268"/>
                  </a:lnTo>
                  <a:lnTo>
                    <a:pt x="351" y="2397"/>
                  </a:lnTo>
                  <a:lnTo>
                    <a:pt x="443" y="2489"/>
                  </a:lnTo>
                  <a:lnTo>
                    <a:pt x="554" y="2600"/>
                  </a:lnTo>
                  <a:lnTo>
                    <a:pt x="664" y="2674"/>
                  </a:lnTo>
                  <a:lnTo>
                    <a:pt x="793" y="2747"/>
                  </a:lnTo>
                  <a:lnTo>
                    <a:pt x="922" y="2821"/>
                  </a:lnTo>
                  <a:lnTo>
                    <a:pt x="1070" y="2858"/>
                  </a:lnTo>
                  <a:lnTo>
                    <a:pt x="1199" y="2895"/>
                  </a:lnTo>
                  <a:lnTo>
                    <a:pt x="1346" y="2913"/>
                  </a:lnTo>
                  <a:lnTo>
                    <a:pt x="1494" y="2932"/>
                  </a:lnTo>
                  <a:lnTo>
                    <a:pt x="1641" y="2913"/>
                  </a:lnTo>
                  <a:lnTo>
                    <a:pt x="1789" y="2895"/>
                  </a:lnTo>
                  <a:lnTo>
                    <a:pt x="1918" y="2840"/>
                  </a:lnTo>
                  <a:lnTo>
                    <a:pt x="2047" y="2784"/>
                  </a:lnTo>
                  <a:lnTo>
                    <a:pt x="2176" y="2729"/>
                  </a:lnTo>
                  <a:lnTo>
                    <a:pt x="2287" y="2655"/>
                  </a:lnTo>
                  <a:lnTo>
                    <a:pt x="2397" y="2563"/>
                  </a:lnTo>
                  <a:lnTo>
                    <a:pt x="2508" y="2471"/>
                  </a:lnTo>
                  <a:lnTo>
                    <a:pt x="2600" y="2360"/>
                  </a:lnTo>
                  <a:lnTo>
                    <a:pt x="2692" y="2250"/>
                  </a:lnTo>
                  <a:lnTo>
                    <a:pt x="2748" y="2120"/>
                  </a:lnTo>
                  <a:lnTo>
                    <a:pt x="2821" y="1991"/>
                  </a:lnTo>
                  <a:lnTo>
                    <a:pt x="2858" y="1862"/>
                  </a:lnTo>
                  <a:lnTo>
                    <a:pt x="2895" y="1733"/>
                  </a:lnTo>
                  <a:lnTo>
                    <a:pt x="2914" y="1586"/>
                  </a:lnTo>
                  <a:lnTo>
                    <a:pt x="2932" y="1438"/>
                  </a:lnTo>
                  <a:lnTo>
                    <a:pt x="2914" y="1291"/>
                  </a:lnTo>
                  <a:lnTo>
                    <a:pt x="2895" y="1162"/>
                  </a:lnTo>
                  <a:lnTo>
                    <a:pt x="2858" y="1014"/>
                  </a:lnTo>
                  <a:lnTo>
                    <a:pt x="2803" y="885"/>
                  </a:lnTo>
                  <a:lnTo>
                    <a:pt x="2729" y="756"/>
                  </a:lnTo>
                  <a:lnTo>
                    <a:pt x="2656" y="645"/>
                  </a:lnTo>
                  <a:lnTo>
                    <a:pt x="2582" y="535"/>
                  </a:lnTo>
                  <a:lnTo>
                    <a:pt x="2471" y="424"/>
                  </a:lnTo>
                  <a:lnTo>
                    <a:pt x="2379" y="332"/>
                  </a:lnTo>
                  <a:lnTo>
                    <a:pt x="2250" y="258"/>
                  </a:lnTo>
                  <a:lnTo>
                    <a:pt x="2139" y="184"/>
                  </a:lnTo>
                  <a:lnTo>
                    <a:pt x="2010" y="111"/>
                  </a:lnTo>
                  <a:lnTo>
                    <a:pt x="1881" y="74"/>
                  </a:lnTo>
                  <a:lnTo>
                    <a:pt x="1734" y="37"/>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7" name="Google Shape;5707;p23"/>
            <p:cNvSpPr/>
            <p:nvPr/>
          </p:nvSpPr>
          <p:spPr>
            <a:xfrm>
              <a:off x="5930150" y="1179850"/>
              <a:ext cx="73775" cy="73775"/>
            </a:xfrm>
            <a:custGeom>
              <a:avLst/>
              <a:gdLst/>
              <a:ahLst/>
              <a:cxnLst/>
              <a:rect l="l" t="t" r="r" b="b"/>
              <a:pathLst>
                <a:path w="2951" h="2951" extrusionOk="0">
                  <a:moveTo>
                    <a:pt x="1438" y="0"/>
                  </a:moveTo>
                  <a:lnTo>
                    <a:pt x="1291" y="19"/>
                  </a:lnTo>
                  <a:lnTo>
                    <a:pt x="1162" y="37"/>
                  </a:lnTo>
                  <a:lnTo>
                    <a:pt x="1014" y="74"/>
                  </a:lnTo>
                  <a:lnTo>
                    <a:pt x="885" y="129"/>
                  </a:lnTo>
                  <a:lnTo>
                    <a:pt x="756" y="203"/>
                  </a:lnTo>
                  <a:lnTo>
                    <a:pt x="646" y="277"/>
                  </a:lnTo>
                  <a:lnTo>
                    <a:pt x="535" y="351"/>
                  </a:lnTo>
                  <a:lnTo>
                    <a:pt x="424" y="443"/>
                  </a:lnTo>
                  <a:lnTo>
                    <a:pt x="332" y="553"/>
                  </a:lnTo>
                  <a:lnTo>
                    <a:pt x="240" y="664"/>
                  </a:lnTo>
                  <a:lnTo>
                    <a:pt x="166" y="793"/>
                  </a:lnTo>
                  <a:lnTo>
                    <a:pt x="111" y="922"/>
                  </a:lnTo>
                  <a:lnTo>
                    <a:pt x="56" y="1051"/>
                  </a:lnTo>
                  <a:lnTo>
                    <a:pt x="19" y="1180"/>
                  </a:lnTo>
                  <a:lnTo>
                    <a:pt x="0" y="1328"/>
                  </a:lnTo>
                  <a:lnTo>
                    <a:pt x="0" y="1475"/>
                  </a:lnTo>
                  <a:lnTo>
                    <a:pt x="0" y="1623"/>
                  </a:lnTo>
                  <a:lnTo>
                    <a:pt x="19" y="1770"/>
                  </a:lnTo>
                  <a:lnTo>
                    <a:pt x="56" y="1918"/>
                  </a:lnTo>
                  <a:lnTo>
                    <a:pt x="111" y="2047"/>
                  </a:lnTo>
                  <a:lnTo>
                    <a:pt x="185" y="2176"/>
                  </a:lnTo>
                  <a:lnTo>
                    <a:pt x="258" y="2305"/>
                  </a:lnTo>
                  <a:lnTo>
                    <a:pt x="332" y="2416"/>
                  </a:lnTo>
                  <a:lnTo>
                    <a:pt x="443" y="2526"/>
                  </a:lnTo>
                  <a:lnTo>
                    <a:pt x="553" y="2618"/>
                  </a:lnTo>
                  <a:lnTo>
                    <a:pt x="664" y="2711"/>
                  </a:lnTo>
                  <a:lnTo>
                    <a:pt x="793" y="2784"/>
                  </a:lnTo>
                  <a:lnTo>
                    <a:pt x="922" y="2840"/>
                  </a:lnTo>
                  <a:lnTo>
                    <a:pt x="1051" y="2895"/>
                  </a:lnTo>
                  <a:lnTo>
                    <a:pt x="1199" y="2932"/>
                  </a:lnTo>
                  <a:lnTo>
                    <a:pt x="1346" y="2950"/>
                  </a:lnTo>
                  <a:lnTo>
                    <a:pt x="1641" y="2950"/>
                  </a:lnTo>
                  <a:lnTo>
                    <a:pt x="1770" y="2913"/>
                  </a:lnTo>
                  <a:lnTo>
                    <a:pt x="1918" y="2877"/>
                  </a:lnTo>
                  <a:lnTo>
                    <a:pt x="2047" y="2821"/>
                  </a:lnTo>
                  <a:lnTo>
                    <a:pt x="2176" y="2766"/>
                  </a:lnTo>
                  <a:lnTo>
                    <a:pt x="2287" y="2692"/>
                  </a:lnTo>
                  <a:lnTo>
                    <a:pt x="2416" y="2600"/>
                  </a:lnTo>
                  <a:lnTo>
                    <a:pt x="2508" y="2508"/>
                  </a:lnTo>
                  <a:lnTo>
                    <a:pt x="2600" y="2416"/>
                  </a:lnTo>
                  <a:lnTo>
                    <a:pt x="2692" y="2287"/>
                  </a:lnTo>
                  <a:lnTo>
                    <a:pt x="2766" y="2176"/>
                  </a:lnTo>
                  <a:lnTo>
                    <a:pt x="2821" y="2047"/>
                  </a:lnTo>
                  <a:lnTo>
                    <a:pt x="2877" y="1918"/>
                  </a:lnTo>
                  <a:lnTo>
                    <a:pt x="2913" y="1770"/>
                  </a:lnTo>
                  <a:lnTo>
                    <a:pt x="2932" y="1641"/>
                  </a:lnTo>
                  <a:lnTo>
                    <a:pt x="2950" y="1494"/>
                  </a:lnTo>
                  <a:lnTo>
                    <a:pt x="2932" y="1346"/>
                  </a:lnTo>
                  <a:lnTo>
                    <a:pt x="2913" y="1199"/>
                  </a:lnTo>
                  <a:lnTo>
                    <a:pt x="2877" y="1051"/>
                  </a:lnTo>
                  <a:lnTo>
                    <a:pt x="2821" y="922"/>
                  </a:lnTo>
                  <a:lnTo>
                    <a:pt x="2766" y="775"/>
                  </a:lnTo>
                  <a:lnTo>
                    <a:pt x="2692" y="664"/>
                  </a:lnTo>
                  <a:lnTo>
                    <a:pt x="2600" y="553"/>
                  </a:lnTo>
                  <a:lnTo>
                    <a:pt x="2489" y="443"/>
                  </a:lnTo>
                  <a:lnTo>
                    <a:pt x="2397" y="351"/>
                  </a:lnTo>
                  <a:lnTo>
                    <a:pt x="2268" y="258"/>
                  </a:lnTo>
                  <a:lnTo>
                    <a:pt x="2157" y="185"/>
                  </a:lnTo>
                  <a:lnTo>
                    <a:pt x="2028" y="111"/>
                  </a:lnTo>
                  <a:lnTo>
                    <a:pt x="1881" y="74"/>
                  </a:lnTo>
                  <a:lnTo>
                    <a:pt x="1733" y="37"/>
                  </a:lnTo>
                  <a:lnTo>
                    <a:pt x="1604"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8" name="Google Shape;5708;p23"/>
            <p:cNvSpPr/>
            <p:nvPr/>
          </p:nvSpPr>
          <p:spPr>
            <a:xfrm>
              <a:off x="5351175" y="749300"/>
              <a:ext cx="72875" cy="73325"/>
            </a:xfrm>
            <a:custGeom>
              <a:avLst/>
              <a:gdLst/>
              <a:ahLst/>
              <a:cxnLst/>
              <a:rect l="l" t="t" r="r" b="b"/>
              <a:pathLst>
                <a:path w="2915" h="2933" extrusionOk="0">
                  <a:moveTo>
                    <a:pt x="1458" y="1"/>
                  </a:moveTo>
                  <a:lnTo>
                    <a:pt x="1310" y="19"/>
                  </a:lnTo>
                  <a:lnTo>
                    <a:pt x="1163" y="38"/>
                  </a:lnTo>
                  <a:lnTo>
                    <a:pt x="1033" y="75"/>
                  </a:lnTo>
                  <a:lnTo>
                    <a:pt x="904" y="130"/>
                  </a:lnTo>
                  <a:lnTo>
                    <a:pt x="775" y="185"/>
                  </a:lnTo>
                  <a:lnTo>
                    <a:pt x="646" y="259"/>
                  </a:lnTo>
                  <a:lnTo>
                    <a:pt x="536" y="351"/>
                  </a:lnTo>
                  <a:lnTo>
                    <a:pt x="425" y="443"/>
                  </a:lnTo>
                  <a:lnTo>
                    <a:pt x="333" y="536"/>
                  </a:lnTo>
                  <a:lnTo>
                    <a:pt x="259" y="646"/>
                  </a:lnTo>
                  <a:lnTo>
                    <a:pt x="185" y="775"/>
                  </a:lnTo>
                  <a:lnTo>
                    <a:pt x="112" y="904"/>
                  </a:lnTo>
                  <a:lnTo>
                    <a:pt x="56" y="1033"/>
                  </a:lnTo>
                  <a:lnTo>
                    <a:pt x="19" y="1163"/>
                  </a:lnTo>
                  <a:lnTo>
                    <a:pt x="1" y="1310"/>
                  </a:lnTo>
                  <a:lnTo>
                    <a:pt x="1" y="1458"/>
                  </a:lnTo>
                  <a:lnTo>
                    <a:pt x="1" y="1605"/>
                  </a:lnTo>
                  <a:lnTo>
                    <a:pt x="19" y="1734"/>
                  </a:lnTo>
                  <a:lnTo>
                    <a:pt x="56" y="1882"/>
                  </a:lnTo>
                  <a:lnTo>
                    <a:pt x="112" y="2011"/>
                  </a:lnTo>
                  <a:lnTo>
                    <a:pt x="167" y="2140"/>
                  </a:lnTo>
                  <a:lnTo>
                    <a:pt x="241" y="2250"/>
                  </a:lnTo>
                  <a:lnTo>
                    <a:pt x="314" y="2379"/>
                  </a:lnTo>
                  <a:lnTo>
                    <a:pt x="407" y="2472"/>
                  </a:lnTo>
                  <a:lnTo>
                    <a:pt x="517" y="2564"/>
                  </a:lnTo>
                  <a:lnTo>
                    <a:pt x="628" y="2656"/>
                  </a:lnTo>
                  <a:lnTo>
                    <a:pt x="738" y="2730"/>
                  </a:lnTo>
                  <a:lnTo>
                    <a:pt x="868" y="2804"/>
                  </a:lnTo>
                  <a:lnTo>
                    <a:pt x="997" y="2859"/>
                  </a:lnTo>
                  <a:lnTo>
                    <a:pt x="1144" y="2896"/>
                  </a:lnTo>
                  <a:lnTo>
                    <a:pt x="1292" y="2914"/>
                  </a:lnTo>
                  <a:lnTo>
                    <a:pt x="1421" y="2933"/>
                  </a:lnTo>
                  <a:lnTo>
                    <a:pt x="1568" y="2933"/>
                  </a:lnTo>
                  <a:lnTo>
                    <a:pt x="1716" y="2896"/>
                  </a:lnTo>
                  <a:lnTo>
                    <a:pt x="1863" y="2859"/>
                  </a:lnTo>
                  <a:lnTo>
                    <a:pt x="1992" y="2822"/>
                  </a:lnTo>
                  <a:lnTo>
                    <a:pt x="2121" y="2748"/>
                  </a:lnTo>
                  <a:lnTo>
                    <a:pt x="2250" y="2674"/>
                  </a:lnTo>
                  <a:lnTo>
                    <a:pt x="2361" y="2601"/>
                  </a:lnTo>
                  <a:lnTo>
                    <a:pt x="2472" y="2490"/>
                  </a:lnTo>
                  <a:lnTo>
                    <a:pt x="2582" y="2379"/>
                  </a:lnTo>
                  <a:lnTo>
                    <a:pt x="2656" y="2269"/>
                  </a:lnTo>
                  <a:lnTo>
                    <a:pt x="2730" y="2158"/>
                  </a:lnTo>
                  <a:lnTo>
                    <a:pt x="2804" y="2011"/>
                  </a:lnTo>
                  <a:lnTo>
                    <a:pt x="2859" y="1882"/>
                  </a:lnTo>
                  <a:lnTo>
                    <a:pt x="2896" y="1734"/>
                  </a:lnTo>
                  <a:lnTo>
                    <a:pt x="2914" y="1605"/>
                  </a:lnTo>
                  <a:lnTo>
                    <a:pt x="2914" y="1458"/>
                  </a:lnTo>
                  <a:lnTo>
                    <a:pt x="2914" y="1310"/>
                  </a:lnTo>
                  <a:lnTo>
                    <a:pt x="2877" y="1163"/>
                  </a:lnTo>
                  <a:lnTo>
                    <a:pt x="2840" y="1033"/>
                  </a:lnTo>
                  <a:lnTo>
                    <a:pt x="2785" y="886"/>
                  </a:lnTo>
                  <a:lnTo>
                    <a:pt x="2730" y="775"/>
                  </a:lnTo>
                  <a:lnTo>
                    <a:pt x="2656" y="646"/>
                  </a:lnTo>
                  <a:lnTo>
                    <a:pt x="2564" y="536"/>
                  </a:lnTo>
                  <a:lnTo>
                    <a:pt x="2472" y="425"/>
                  </a:lnTo>
                  <a:lnTo>
                    <a:pt x="2361" y="333"/>
                  </a:lnTo>
                  <a:lnTo>
                    <a:pt x="2250" y="259"/>
                  </a:lnTo>
                  <a:lnTo>
                    <a:pt x="2140" y="185"/>
                  </a:lnTo>
                  <a:lnTo>
                    <a:pt x="2011" y="112"/>
                  </a:lnTo>
                  <a:lnTo>
                    <a:pt x="1882" y="75"/>
                  </a:lnTo>
                  <a:lnTo>
                    <a:pt x="1734" y="38"/>
                  </a:lnTo>
                  <a:lnTo>
                    <a:pt x="1605" y="19"/>
                  </a:lnTo>
                  <a:lnTo>
                    <a:pt x="1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9" name="Google Shape;5709;p23"/>
            <p:cNvSpPr/>
            <p:nvPr/>
          </p:nvSpPr>
          <p:spPr>
            <a:xfrm>
              <a:off x="6329325" y="1248525"/>
              <a:ext cx="71925" cy="73775"/>
            </a:xfrm>
            <a:custGeom>
              <a:avLst/>
              <a:gdLst/>
              <a:ahLst/>
              <a:cxnLst/>
              <a:rect l="l" t="t" r="r" b="b"/>
              <a:pathLst>
                <a:path w="2877" h="2951" extrusionOk="0">
                  <a:moveTo>
                    <a:pt x="1420" y="1"/>
                  </a:moveTo>
                  <a:lnTo>
                    <a:pt x="1273" y="19"/>
                  </a:lnTo>
                  <a:lnTo>
                    <a:pt x="1125" y="37"/>
                  </a:lnTo>
                  <a:lnTo>
                    <a:pt x="996" y="93"/>
                  </a:lnTo>
                  <a:lnTo>
                    <a:pt x="867" y="148"/>
                  </a:lnTo>
                  <a:lnTo>
                    <a:pt x="738" y="203"/>
                  </a:lnTo>
                  <a:lnTo>
                    <a:pt x="628" y="277"/>
                  </a:lnTo>
                  <a:lnTo>
                    <a:pt x="517" y="369"/>
                  </a:lnTo>
                  <a:lnTo>
                    <a:pt x="406" y="461"/>
                  </a:lnTo>
                  <a:lnTo>
                    <a:pt x="333" y="572"/>
                  </a:lnTo>
                  <a:lnTo>
                    <a:pt x="240" y="701"/>
                  </a:lnTo>
                  <a:lnTo>
                    <a:pt x="167" y="812"/>
                  </a:lnTo>
                  <a:lnTo>
                    <a:pt x="111" y="941"/>
                  </a:lnTo>
                  <a:lnTo>
                    <a:pt x="56" y="1088"/>
                  </a:lnTo>
                  <a:lnTo>
                    <a:pt x="38" y="1217"/>
                  </a:lnTo>
                  <a:lnTo>
                    <a:pt x="19" y="1365"/>
                  </a:lnTo>
                  <a:lnTo>
                    <a:pt x="1" y="1512"/>
                  </a:lnTo>
                  <a:lnTo>
                    <a:pt x="19" y="1660"/>
                  </a:lnTo>
                  <a:lnTo>
                    <a:pt x="56" y="1807"/>
                  </a:lnTo>
                  <a:lnTo>
                    <a:pt x="93" y="1937"/>
                  </a:lnTo>
                  <a:lnTo>
                    <a:pt x="148" y="2084"/>
                  </a:lnTo>
                  <a:lnTo>
                    <a:pt x="203" y="2213"/>
                  </a:lnTo>
                  <a:lnTo>
                    <a:pt x="296" y="2324"/>
                  </a:lnTo>
                  <a:lnTo>
                    <a:pt x="388" y="2434"/>
                  </a:lnTo>
                  <a:lnTo>
                    <a:pt x="480" y="2545"/>
                  </a:lnTo>
                  <a:lnTo>
                    <a:pt x="591" y="2637"/>
                  </a:lnTo>
                  <a:lnTo>
                    <a:pt x="720" y="2711"/>
                  </a:lnTo>
                  <a:lnTo>
                    <a:pt x="830" y="2785"/>
                  </a:lnTo>
                  <a:lnTo>
                    <a:pt x="978" y="2858"/>
                  </a:lnTo>
                  <a:lnTo>
                    <a:pt x="1107" y="2895"/>
                  </a:lnTo>
                  <a:lnTo>
                    <a:pt x="1254" y="2932"/>
                  </a:lnTo>
                  <a:lnTo>
                    <a:pt x="1402" y="2951"/>
                  </a:lnTo>
                  <a:lnTo>
                    <a:pt x="1660" y="2932"/>
                  </a:lnTo>
                  <a:lnTo>
                    <a:pt x="1881" y="2895"/>
                  </a:lnTo>
                  <a:lnTo>
                    <a:pt x="2103" y="2803"/>
                  </a:lnTo>
                  <a:lnTo>
                    <a:pt x="2305" y="2674"/>
                  </a:lnTo>
                  <a:lnTo>
                    <a:pt x="2490" y="2527"/>
                  </a:lnTo>
                  <a:lnTo>
                    <a:pt x="2656" y="2342"/>
                  </a:lnTo>
                  <a:lnTo>
                    <a:pt x="2785" y="2139"/>
                  </a:lnTo>
                  <a:lnTo>
                    <a:pt x="2877" y="1918"/>
                  </a:lnTo>
                  <a:lnTo>
                    <a:pt x="2877" y="1015"/>
                  </a:lnTo>
                  <a:lnTo>
                    <a:pt x="2785" y="812"/>
                  </a:lnTo>
                  <a:lnTo>
                    <a:pt x="2674" y="627"/>
                  </a:lnTo>
                  <a:lnTo>
                    <a:pt x="2545" y="461"/>
                  </a:lnTo>
                  <a:lnTo>
                    <a:pt x="2379" y="314"/>
                  </a:lnTo>
                  <a:lnTo>
                    <a:pt x="2195" y="185"/>
                  </a:lnTo>
                  <a:lnTo>
                    <a:pt x="1992" y="93"/>
                  </a:lnTo>
                  <a:lnTo>
                    <a:pt x="1789" y="37"/>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0" name="Google Shape;5710;p23"/>
            <p:cNvSpPr/>
            <p:nvPr/>
          </p:nvSpPr>
          <p:spPr>
            <a:xfrm>
              <a:off x="5627750" y="1043400"/>
              <a:ext cx="72875" cy="72850"/>
            </a:xfrm>
            <a:custGeom>
              <a:avLst/>
              <a:gdLst/>
              <a:ahLst/>
              <a:cxnLst/>
              <a:rect l="l" t="t" r="r" b="b"/>
              <a:pathLst>
                <a:path w="2915" h="2914" extrusionOk="0">
                  <a:moveTo>
                    <a:pt x="1328" y="1"/>
                  </a:moveTo>
                  <a:lnTo>
                    <a:pt x="1181" y="37"/>
                  </a:lnTo>
                  <a:lnTo>
                    <a:pt x="1052" y="74"/>
                  </a:lnTo>
                  <a:lnTo>
                    <a:pt x="923" y="111"/>
                  </a:lnTo>
                  <a:lnTo>
                    <a:pt x="794" y="185"/>
                  </a:lnTo>
                  <a:lnTo>
                    <a:pt x="665" y="259"/>
                  </a:lnTo>
                  <a:lnTo>
                    <a:pt x="554" y="332"/>
                  </a:lnTo>
                  <a:lnTo>
                    <a:pt x="443" y="425"/>
                  </a:lnTo>
                  <a:lnTo>
                    <a:pt x="351" y="535"/>
                  </a:lnTo>
                  <a:lnTo>
                    <a:pt x="277" y="646"/>
                  </a:lnTo>
                  <a:lnTo>
                    <a:pt x="185" y="756"/>
                  </a:lnTo>
                  <a:lnTo>
                    <a:pt x="130" y="886"/>
                  </a:lnTo>
                  <a:lnTo>
                    <a:pt x="75" y="1033"/>
                  </a:lnTo>
                  <a:lnTo>
                    <a:pt x="38" y="1162"/>
                  </a:lnTo>
                  <a:lnTo>
                    <a:pt x="19" y="1310"/>
                  </a:lnTo>
                  <a:lnTo>
                    <a:pt x="1" y="1457"/>
                  </a:lnTo>
                  <a:lnTo>
                    <a:pt x="19" y="1586"/>
                  </a:lnTo>
                  <a:lnTo>
                    <a:pt x="38" y="1734"/>
                  </a:lnTo>
                  <a:lnTo>
                    <a:pt x="75" y="1881"/>
                  </a:lnTo>
                  <a:lnTo>
                    <a:pt x="111" y="2010"/>
                  </a:lnTo>
                  <a:lnTo>
                    <a:pt x="185" y="2139"/>
                  </a:lnTo>
                  <a:lnTo>
                    <a:pt x="259" y="2250"/>
                  </a:lnTo>
                  <a:lnTo>
                    <a:pt x="333" y="2361"/>
                  </a:lnTo>
                  <a:lnTo>
                    <a:pt x="425" y="2471"/>
                  </a:lnTo>
                  <a:lnTo>
                    <a:pt x="536" y="2563"/>
                  </a:lnTo>
                  <a:lnTo>
                    <a:pt x="646" y="2656"/>
                  </a:lnTo>
                  <a:lnTo>
                    <a:pt x="775" y="2729"/>
                  </a:lnTo>
                  <a:lnTo>
                    <a:pt x="904" y="2803"/>
                  </a:lnTo>
                  <a:lnTo>
                    <a:pt x="1033" y="2840"/>
                  </a:lnTo>
                  <a:lnTo>
                    <a:pt x="1162" y="2877"/>
                  </a:lnTo>
                  <a:lnTo>
                    <a:pt x="1310" y="2914"/>
                  </a:lnTo>
                  <a:lnTo>
                    <a:pt x="1605" y="2914"/>
                  </a:lnTo>
                  <a:lnTo>
                    <a:pt x="1734" y="2895"/>
                  </a:lnTo>
                  <a:lnTo>
                    <a:pt x="1882" y="2858"/>
                  </a:lnTo>
                  <a:lnTo>
                    <a:pt x="2011" y="2803"/>
                  </a:lnTo>
                  <a:lnTo>
                    <a:pt x="2140" y="2748"/>
                  </a:lnTo>
                  <a:lnTo>
                    <a:pt x="2250" y="2674"/>
                  </a:lnTo>
                  <a:lnTo>
                    <a:pt x="2379" y="2582"/>
                  </a:lnTo>
                  <a:lnTo>
                    <a:pt x="2472" y="2490"/>
                  </a:lnTo>
                  <a:lnTo>
                    <a:pt x="2582" y="2379"/>
                  </a:lnTo>
                  <a:lnTo>
                    <a:pt x="2656" y="2268"/>
                  </a:lnTo>
                  <a:lnTo>
                    <a:pt x="2730" y="2158"/>
                  </a:lnTo>
                  <a:lnTo>
                    <a:pt x="2803" y="2029"/>
                  </a:lnTo>
                  <a:lnTo>
                    <a:pt x="2859" y="1900"/>
                  </a:lnTo>
                  <a:lnTo>
                    <a:pt x="2896" y="1752"/>
                  </a:lnTo>
                  <a:lnTo>
                    <a:pt x="2914" y="1623"/>
                  </a:lnTo>
                  <a:lnTo>
                    <a:pt x="2914" y="1476"/>
                  </a:lnTo>
                  <a:lnTo>
                    <a:pt x="2914" y="1328"/>
                  </a:lnTo>
                  <a:lnTo>
                    <a:pt x="2896" y="1181"/>
                  </a:lnTo>
                  <a:lnTo>
                    <a:pt x="2859" y="1051"/>
                  </a:lnTo>
                  <a:lnTo>
                    <a:pt x="2803" y="904"/>
                  </a:lnTo>
                  <a:lnTo>
                    <a:pt x="2748" y="793"/>
                  </a:lnTo>
                  <a:lnTo>
                    <a:pt x="2674" y="664"/>
                  </a:lnTo>
                  <a:lnTo>
                    <a:pt x="2582" y="554"/>
                  </a:lnTo>
                  <a:lnTo>
                    <a:pt x="2490" y="443"/>
                  </a:lnTo>
                  <a:lnTo>
                    <a:pt x="2398" y="351"/>
                  </a:lnTo>
                  <a:lnTo>
                    <a:pt x="2287" y="259"/>
                  </a:lnTo>
                  <a:lnTo>
                    <a:pt x="2158" y="185"/>
                  </a:lnTo>
                  <a:lnTo>
                    <a:pt x="2029" y="130"/>
                  </a:lnTo>
                  <a:lnTo>
                    <a:pt x="1900" y="74"/>
                  </a:lnTo>
                  <a:lnTo>
                    <a:pt x="1752" y="37"/>
                  </a:lnTo>
                  <a:lnTo>
                    <a:pt x="1623"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1" name="Google Shape;5711;p23"/>
            <p:cNvSpPr/>
            <p:nvPr/>
          </p:nvSpPr>
          <p:spPr>
            <a:xfrm>
              <a:off x="5168650" y="390225"/>
              <a:ext cx="72400" cy="72400"/>
            </a:xfrm>
            <a:custGeom>
              <a:avLst/>
              <a:gdLst/>
              <a:ahLst/>
              <a:cxnLst/>
              <a:rect l="l" t="t" r="r" b="b"/>
              <a:pathLst>
                <a:path w="2896" h="2896" extrusionOk="0">
                  <a:moveTo>
                    <a:pt x="1291" y="1"/>
                  </a:moveTo>
                  <a:lnTo>
                    <a:pt x="1144" y="19"/>
                  </a:lnTo>
                  <a:lnTo>
                    <a:pt x="1015" y="56"/>
                  </a:lnTo>
                  <a:lnTo>
                    <a:pt x="885" y="111"/>
                  </a:lnTo>
                  <a:lnTo>
                    <a:pt x="756" y="185"/>
                  </a:lnTo>
                  <a:lnTo>
                    <a:pt x="627" y="259"/>
                  </a:lnTo>
                  <a:lnTo>
                    <a:pt x="517" y="332"/>
                  </a:lnTo>
                  <a:lnTo>
                    <a:pt x="425" y="443"/>
                  </a:lnTo>
                  <a:lnTo>
                    <a:pt x="332" y="535"/>
                  </a:lnTo>
                  <a:lnTo>
                    <a:pt x="240" y="646"/>
                  </a:lnTo>
                  <a:lnTo>
                    <a:pt x="166" y="775"/>
                  </a:lnTo>
                  <a:lnTo>
                    <a:pt x="111" y="904"/>
                  </a:lnTo>
                  <a:lnTo>
                    <a:pt x="56" y="1033"/>
                  </a:lnTo>
                  <a:lnTo>
                    <a:pt x="19" y="1181"/>
                  </a:lnTo>
                  <a:lnTo>
                    <a:pt x="0" y="1310"/>
                  </a:lnTo>
                  <a:lnTo>
                    <a:pt x="0" y="1457"/>
                  </a:lnTo>
                  <a:lnTo>
                    <a:pt x="0" y="1605"/>
                  </a:lnTo>
                  <a:lnTo>
                    <a:pt x="37" y="1752"/>
                  </a:lnTo>
                  <a:lnTo>
                    <a:pt x="74" y="1881"/>
                  </a:lnTo>
                  <a:lnTo>
                    <a:pt x="111" y="2010"/>
                  </a:lnTo>
                  <a:lnTo>
                    <a:pt x="185" y="2139"/>
                  </a:lnTo>
                  <a:lnTo>
                    <a:pt x="259" y="2268"/>
                  </a:lnTo>
                  <a:lnTo>
                    <a:pt x="351" y="2379"/>
                  </a:lnTo>
                  <a:lnTo>
                    <a:pt x="443" y="2471"/>
                  </a:lnTo>
                  <a:lnTo>
                    <a:pt x="554" y="2564"/>
                  </a:lnTo>
                  <a:lnTo>
                    <a:pt x="664" y="2656"/>
                  </a:lnTo>
                  <a:lnTo>
                    <a:pt x="775" y="2729"/>
                  </a:lnTo>
                  <a:lnTo>
                    <a:pt x="904" y="2785"/>
                  </a:lnTo>
                  <a:lnTo>
                    <a:pt x="1033" y="2840"/>
                  </a:lnTo>
                  <a:lnTo>
                    <a:pt x="1180" y="2877"/>
                  </a:lnTo>
                  <a:lnTo>
                    <a:pt x="1310" y="2895"/>
                  </a:lnTo>
                  <a:lnTo>
                    <a:pt x="1605" y="2895"/>
                  </a:lnTo>
                  <a:lnTo>
                    <a:pt x="1752" y="2859"/>
                  </a:lnTo>
                  <a:lnTo>
                    <a:pt x="1881" y="2822"/>
                  </a:lnTo>
                  <a:lnTo>
                    <a:pt x="2010" y="2766"/>
                  </a:lnTo>
                  <a:lnTo>
                    <a:pt x="2139" y="2711"/>
                  </a:lnTo>
                  <a:lnTo>
                    <a:pt x="2268" y="2637"/>
                  </a:lnTo>
                  <a:lnTo>
                    <a:pt x="2379" y="2545"/>
                  </a:lnTo>
                  <a:lnTo>
                    <a:pt x="2471" y="2453"/>
                  </a:lnTo>
                  <a:lnTo>
                    <a:pt x="2582" y="2342"/>
                  </a:lnTo>
                  <a:lnTo>
                    <a:pt x="2656" y="2232"/>
                  </a:lnTo>
                  <a:lnTo>
                    <a:pt x="2729" y="2121"/>
                  </a:lnTo>
                  <a:lnTo>
                    <a:pt x="2785" y="1992"/>
                  </a:lnTo>
                  <a:lnTo>
                    <a:pt x="2840" y="1863"/>
                  </a:lnTo>
                  <a:lnTo>
                    <a:pt x="2877" y="1715"/>
                  </a:lnTo>
                  <a:lnTo>
                    <a:pt x="2895" y="1586"/>
                  </a:lnTo>
                  <a:lnTo>
                    <a:pt x="2895" y="1439"/>
                  </a:lnTo>
                  <a:lnTo>
                    <a:pt x="2895" y="1291"/>
                  </a:lnTo>
                  <a:lnTo>
                    <a:pt x="2877" y="1144"/>
                  </a:lnTo>
                  <a:lnTo>
                    <a:pt x="2840" y="1015"/>
                  </a:lnTo>
                  <a:lnTo>
                    <a:pt x="2785" y="886"/>
                  </a:lnTo>
                  <a:lnTo>
                    <a:pt x="2711" y="757"/>
                  </a:lnTo>
                  <a:lnTo>
                    <a:pt x="2637" y="628"/>
                  </a:lnTo>
                  <a:lnTo>
                    <a:pt x="2563" y="517"/>
                  </a:lnTo>
                  <a:lnTo>
                    <a:pt x="2453" y="425"/>
                  </a:lnTo>
                  <a:lnTo>
                    <a:pt x="2361" y="314"/>
                  </a:lnTo>
                  <a:lnTo>
                    <a:pt x="2250" y="240"/>
                  </a:lnTo>
                  <a:lnTo>
                    <a:pt x="2121" y="167"/>
                  </a:lnTo>
                  <a:lnTo>
                    <a:pt x="1992" y="111"/>
                  </a:lnTo>
                  <a:lnTo>
                    <a:pt x="1863" y="56"/>
                  </a:lnTo>
                  <a:lnTo>
                    <a:pt x="1715"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2" name="Google Shape;5712;p23"/>
            <p:cNvSpPr/>
            <p:nvPr/>
          </p:nvSpPr>
          <p:spPr>
            <a:xfrm>
              <a:off x="5117475" y="238125"/>
              <a:ext cx="71950" cy="50250"/>
            </a:xfrm>
            <a:custGeom>
              <a:avLst/>
              <a:gdLst/>
              <a:ahLst/>
              <a:cxnLst/>
              <a:rect l="l" t="t" r="r" b="b"/>
              <a:pathLst>
                <a:path w="2878" h="2010" extrusionOk="0">
                  <a:moveTo>
                    <a:pt x="130" y="0"/>
                  </a:moveTo>
                  <a:lnTo>
                    <a:pt x="75" y="129"/>
                  </a:lnTo>
                  <a:lnTo>
                    <a:pt x="38" y="277"/>
                  </a:lnTo>
                  <a:lnTo>
                    <a:pt x="1" y="406"/>
                  </a:lnTo>
                  <a:lnTo>
                    <a:pt x="1" y="553"/>
                  </a:lnTo>
                  <a:lnTo>
                    <a:pt x="1" y="701"/>
                  </a:lnTo>
                  <a:lnTo>
                    <a:pt x="38" y="848"/>
                  </a:lnTo>
                  <a:lnTo>
                    <a:pt x="75" y="977"/>
                  </a:lnTo>
                  <a:lnTo>
                    <a:pt x="111" y="1125"/>
                  </a:lnTo>
                  <a:lnTo>
                    <a:pt x="185" y="1254"/>
                  </a:lnTo>
                  <a:lnTo>
                    <a:pt x="259" y="1364"/>
                  </a:lnTo>
                  <a:lnTo>
                    <a:pt x="333" y="1475"/>
                  </a:lnTo>
                  <a:lnTo>
                    <a:pt x="425" y="1586"/>
                  </a:lnTo>
                  <a:lnTo>
                    <a:pt x="535" y="1678"/>
                  </a:lnTo>
                  <a:lnTo>
                    <a:pt x="646" y="1752"/>
                  </a:lnTo>
                  <a:lnTo>
                    <a:pt x="757" y="1825"/>
                  </a:lnTo>
                  <a:lnTo>
                    <a:pt x="886" y="1899"/>
                  </a:lnTo>
                  <a:lnTo>
                    <a:pt x="1015" y="1936"/>
                  </a:lnTo>
                  <a:lnTo>
                    <a:pt x="1162" y="1973"/>
                  </a:lnTo>
                  <a:lnTo>
                    <a:pt x="1310" y="1991"/>
                  </a:lnTo>
                  <a:lnTo>
                    <a:pt x="1457" y="2010"/>
                  </a:lnTo>
                  <a:lnTo>
                    <a:pt x="1605" y="1991"/>
                  </a:lnTo>
                  <a:lnTo>
                    <a:pt x="1734" y="1973"/>
                  </a:lnTo>
                  <a:lnTo>
                    <a:pt x="1881" y="1936"/>
                  </a:lnTo>
                  <a:lnTo>
                    <a:pt x="2011" y="1881"/>
                  </a:lnTo>
                  <a:lnTo>
                    <a:pt x="2140" y="1825"/>
                  </a:lnTo>
                  <a:lnTo>
                    <a:pt x="2250" y="1752"/>
                  </a:lnTo>
                  <a:lnTo>
                    <a:pt x="2361" y="1659"/>
                  </a:lnTo>
                  <a:lnTo>
                    <a:pt x="2472" y="1567"/>
                  </a:lnTo>
                  <a:lnTo>
                    <a:pt x="2564" y="1457"/>
                  </a:lnTo>
                  <a:lnTo>
                    <a:pt x="2637" y="1346"/>
                  </a:lnTo>
                  <a:lnTo>
                    <a:pt x="2711" y="1235"/>
                  </a:lnTo>
                  <a:lnTo>
                    <a:pt x="2767" y="1106"/>
                  </a:lnTo>
                  <a:lnTo>
                    <a:pt x="2822" y="977"/>
                  </a:lnTo>
                  <a:lnTo>
                    <a:pt x="2859" y="830"/>
                  </a:lnTo>
                  <a:lnTo>
                    <a:pt x="2877" y="682"/>
                  </a:lnTo>
                  <a:lnTo>
                    <a:pt x="2877" y="553"/>
                  </a:lnTo>
                  <a:lnTo>
                    <a:pt x="2877" y="406"/>
                  </a:lnTo>
                  <a:lnTo>
                    <a:pt x="2840" y="258"/>
                  </a:lnTo>
                  <a:lnTo>
                    <a:pt x="2803" y="129"/>
                  </a:lnTo>
                  <a:lnTo>
                    <a:pt x="27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3" name="Google Shape;5713;p23"/>
            <p:cNvSpPr/>
            <p:nvPr/>
          </p:nvSpPr>
          <p:spPr>
            <a:xfrm>
              <a:off x="5285275" y="655275"/>
              <a:ext cx="72850" cy="72850"/>
            </a:xfrm>
            <a:custGeom>
              <a:avLst/>
              <a:gdLst/>
              <a:ahLst/>
              <a:cxnLst/>
              <a:rect l="l" t="t" r="r" b="b"/>
              <a:pathLst>
                <a:path w="2914" h="2914" extrusionOk="0">
                  <a:moveTo>
                    <a:pt x="1346" y="1"/>
                  </a:moveTo>
                  <a:lnTo>
                    <a:pt x="1199" y="19"/>
                  </a:lnTo>
                  <a:lnTo>
                    <a:pt x="1051" y="56"/>
                  </a:lnTo>
                  <a:lnTo>
                    <a:pt x="922" y="111"/>
                  </a:lnTo>
                  <a:lnTo>
                    <a:pt x="793" y="167"/>
                  </a:lnTo>
                  <a:lnTo>
                    <a:pt x="682" y="240"/>
                  </a:lnTo>
                  <a:lnTo>
                    <a:pt x="572" y="332"/>
                  </a:lnTo>
                  <a:lnTo>
                    <a:pt x="461" y="425"/>
                  </a:lnTo>
                  <a:lnTo>
                    <a:pt x="369" y="517"/>
                  </a:lnTo>
                  <a:lnTo>
                    <a:pt x="277" y="646"/>
                  </a:lnTo>
                  <a:lnTo>
                    <a:pt x="203" y="757"/>
                  </a:lnTo>
                  <a:lnTo>
                    <a:pt x="129" y="886"/>
                  </a:lnTo>
                  <a:lnTo>
                    <a:pt x="74" y="1015"/>
                  </a:lnTo>
                  <a:lnTo>
                    <a:pt x="37" y="1162"/>
                  </a:lnTo>
                  <a:lnTo>
                    <a:pt x="19" y="1291"/>
                  </a:lnTo>
                  <a:lnTo>
                    <a:pt x="0" y="1439"/>
                  </a:lnTo>
                  <a:lnTo>
                    <a:pt x="19" y="1586"/>
                  </a:lnTo>
                  <a:lnTo>
                    <a:pt x="37" y="1734"/>
                  </a:lnTo>
                  <a:lnTo>
                    <a:pt x="74" y="1863"/>
                  </a:lnTo>
                  <a:lnTo>
                    <a:pt x="111" y="1992"/>
                  </a:lnTo>
                  <a:lnTo>
                    <a:pt x="185" y="2121"/>
                  </a:lnTo>
                  <a:lnTo>
                    <a:pt x="258" y="2250"/>
                  </a:lnTo>
                  <a:lnTo>
                    <a:pt x="332" y="2361"/>
                  </a:lnTo>
                  <a:lnTo>
                    <a:pt x="424" y="2471"/>
                  </a:lnTo>
                  <a:lnTo>
                    <a:pt x="535" y="2563"/>
                  </a:lnTo>
                  <a:lnTo>
                    <a:pt x="646" y="2656"/>
                  </a:lnTo>
                  <a:lnTo>
                    <a:pt x="756" y="2729"/>
                  </a:lnTo>
                  <a:lnTo>
                    <a:pt x="885" y="2785"/>
                  </a:lnTo>
                  <a:lnTo>
                    <a:pt x="1014" y="2840"/>
                  </a:lnTo>
                  <a:lnTo>
                    <a:pt x="1162" y="2877"/>
                  </a:lnTo>
                  <a:lnTo>
                    <a:pt x="1291" y="2914"/>
                  </a:lnTo>
                  <a:lnTo>
                    <a:pt x="1586" y="2914"/>
                  </a:lnTo>
                  <a:lnTo>
                    <a:pt x="1733" y="2895"/>
                  </a:lnTo>
                  <a:lnTo>
                    <a:pt x="1863" y="2858"/>
                  </a:lnTo>
                  <a:lnTo>
                    <a:pt x="2010" y="2803"/>
                  </a:lnTo>
                  <a:lnTo>
                    <a:pt x="2139" y="2748"/>
                  </a:lnTo>
                  <a:lnTo>
                    <a:pt x="2250" y="2674"/>
                  </a:lnTo>
                  <a:lnTo>
                    <a:pt x="2360" y="2582"/>
                  </a:lnTo>
                  <a:lnTo>
                    <a:pt x="2471" y="2490"/>
                  </a:lnTo>
                  <a:lnTo>
                    <a:pt x="2563" y="2398"/>
                  </a:lnTo>
                  <a:lnTo>
                    <a:pt x="2655" y="2287"/>
                  </a:lnTo>
                  <a:lnTo>
                    <a:pt x="2729" y="2158"/>
                  </a:lnTo>
                  <a:lnTo>
                    <a:pt x="2803" y="2029"/>
                  </a:lnTo>
                  <a:lnTo>
                    <a:pt x="2840" y="1900"/>
                  </a:lnTo>
                  <a:lnTo>
                    <a:pt x="2895" y="1771"/>
                  </a:lnTo>
                  <a:lnTo>
                    <a:pt x="2913" y="1623"/>
                  </a:lnTo>
                  <a:lnTo>
                    <a:pt x="2913" y="1476"/>
                  </a:lnTo>
                  <a:lnTo>
                    <a:pt x="2913" y="1328"/>
                  </a:lnTo>
                  <a:lnTo>
                    <a:pt x="2895" y="1199"/>
                  </a:lnTo>
                  <a:lnTo>
                    <a:pt x="2858" y="1052"/>
                  </a:lnTo>
                  <a:lnTo>
                    <a:pt x="2821" y="922"/>
                  </a:lnTo>
                  <a:lnTo>
                    <a:pt x="2748" y="793"/>
                  </a:lnTo>
                  <a:lnTo>
                    <a:pt x="2674" y="664"/>
                  </a:lnTo>
                  <a:lnTo>
                    <a:pt x="2600" y="554"/>
                  </a:lnTo>
                  <a:lnTo>
                    <a:pt x="2508" y="462"/>
                  </a:lnTo>
                  <a:lnTo>
                    <a:pt x="2397" y="351"/>
                  </a:lnTo>
                  <a:lnTo>
                    <a:pt x="2287" y="277"/>
                  </a:lnTo>
                  <a:lnTo>
                    <a:pt x="2176" y="185"/>
                  </a:lnTo>
                  <a:lnTo>
                    <a:pt x="2047" y="130"/>
                  </a:lnTo>
                  <a:lnTo>
                    <a:pt x="1918" y="74"/>
                  </a:lnTo>
                  <a:lnTo>
                    <a:pt x="1770" y="37"/>
                  </a:lnTo>
                  <a:lnTo>
                    <a:pt x="1623" y="19"/>
                  </a:lnTo>
                  <a:lnTo>
                    <a:pt x="14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4" name="Google Shape;5714;p23"/>
            <p:cNvSpPr/>
            <p:nvPr/>
          </p:nvSpPr>
          <p:spPr>
            <a:xfrm>
              <a:off x="5220275" y="561250"/>
              <a:ext cx="72400" cy="72375"/>
            </a:xfrm>
            <a:custGeom>
              <a:avLst/>
              <a:gdLst/>
              <a:ahLst/>
              <a:cxnLst/>
              <a:rect l="l" t="t" r="r" b="b"/>
              <a:pathLst>
                <a:path w="2896" h="2895" extrusionOk="0">
                  <a:moveTo>
                    <a:pt x="1439" y="0"/>
                  </a:moveTo>
                  <a:lnTo>
                    <a:pt x="1291" y="19"/>
                  </a:lnTo>
                  <a:lnTo>
                    <a:pt x="1162" y="37"/>
                  </a:lnTo>
                  <a:lnTo>
                    <a:pt x="1033" y="74"/>
                  </a:lnTo>
                  <a:lnTo>
                    <a:pt x="904" y="111"/>
                  </a:lnTo>
                  <a:lnTo>
                    <a:pt x="775" y="185"/>
                  </a:lnTo>
                  <a:lnTo>
                    <a:pt x="664" y="240"/>
                  </a:lnTo>
                  <a:lnTo>
                    <a:pt x="554" y="332"/>
                  </a:lnTo>
                  <a:lnTo>
                    <a:pt x="443" y="424"/>
                  </a:lnTo>
                  <a:lnTo>
                    <a:pt x="351" y="516"/>
                  </a:lnTo>
                  <a:lnTo>
                    <a:pt x="259" y="627"/>
                  </a:lnTo>
                  <a:lnTo>
                    <a:pt x="185" y="738"/>
                  </a:lnTo>
                  <a:lnTo>
                    <a:pt x="130" y="867"/>
                  </a:lnTo>
                  <a:lnTo>
                    <a:pt x="74" y="996"/>
                  </a:lnTo>
                  <a:lnTo>
                    <a:pt x="37" y="1125"/>
                  </a:lnTo>
                  <a:lnTo>
                    <a:pt x="0" y="1272"/>
                  </a:lnTo>
                  <a:lnTo>
                    <a:pt x="0" y="1401"/>
                  </a:lnTo>
                  <a:lnTo>
                    <a:pt x="0" y="1549"/>
                  </a:lnTo>
                  <a:lnTo>
                    <a:pt x="19" y="1696"/>
                  </a:lnTo>
                  <a:lnTo>
                    <a:pt x="37" y="1826"/>
                  </a:lnTo>
                  <a:lnTo>
                    <a:pt x="93" y="1973"/>
                  </a:lnTo>
                  <a:lnTo>
                    <a:pt x="148" y="2102"/>
                  </a:lnTo>
                  <a:lnTo>
                    <a:pt x="222" y="2213"/>
                  </a:lnTo>
                  <a:lnTo>
                    <a:pt x="296" y="2323"/>
                  </a:lnTo>
                  <a:lnTo>
                    <a:pt x="388" y="2434"/>
                  </a:lnTo>
                  <a:lnTo>
                    <a:pt x="498" y="2545"/>
                  </a:lnTo>
                  <a:lnTo>
                    <a:pt x="609" y="2618"/>
                  </a:lnTo>
                  <a:lnTo>
                    <a:pt x="720" y="2711"/>
                  </a:lnTo>
                  <a:lnTo>
                    <a:pt x="849" y="2766"/>
                  </a:lnTo>
                  <a:lnTo>
                    <a:pt x="978" y="2821"/>
                  </a:lnTo>
                  <a:lnTo>
                    <a:pt x="1125" y="2858"/>
                  </a:lnTo>
                  <a:lnTo>
                    <a:pt x="1254" y="2895"/>
                  </a:lnTo>
                  <a:lnTo>
                    <a:pt x="1549" y="2895"/>
                  </a:lnTo>
                  <a:lnTo>
                    <a:pt x="1697" y="2877"/>
                  </a:lnTo>
                  <a:lnTo>
                    <a:pt x="1826" y="2840"/>
                  </a:lnTo>
                  <a:lnTo>
                    <a:pt x="1973" y="2803"/>
                  </a:lnTo>
                  <a:lnTo>
                    <a:pt x="2102" y="2729"/>
                  </a:lnTo>
                  <a:lnTo>
                    <a:pt x="2213" y="2674"/>
                  </a:lnTo>
                  <a:lnTo>
                    <a:pt x="2324" y="2582"/>
                  </a:lnTo>
                  <a:lnTo>
                    <a:pt x="2434" y="2489"/>
                  </a:lnTo>
                  <a:lnTo>
                    <a:pt x="2527" y="2379"/>
                  </a:lnTo>
                  <a:lnTo>
                    <a:pt x="2619" y="2268"/>
                  </a:lnTo>
                  <a:lnTo>
                    <a:pt x="2692" y="2157"/>
                  </a:lnTo>
                  <a:lnTo>
                    <a:pt x="2766" y="2028"/>
                  </a:lnTo>
                  <a:lnTo>
                    <a:pt x="2822" y="1899"/>
                  </a:lnTo>
                  <a:lnTo>
                    <a:pt x="2858" y="1752"/>
                  </a:lnTo>
                  <a:lnTo>
                    <a:pt x="2877" y="1623"/>
                  </a:lnTo>
                  <a:lnTo>
                    <a:pt x="2895" y="1475"/>
                  </a:lnTo>
                  <a:lnTo>
                    <a:pt x="2877" y="1328"/>
                  </a:lnTo>
                  <a:lnTo>
                    <a:pt x="2858" y="1180"/>
                  </a:lnTo>
                  <a:lnTo>
                    <a:pt x="2822" y="1051"/>
                  </a:lnTo>
                  <a:lnTo>
                    <a:pt x="2785" y="904"/>
                  </a:lnTo>
                  <a:lnTo>
                    <a:pt x="2711" y="793"/>
                  </a:lnTo>
                  <a:lnTo>
                    <a:pt x="2637" y="664"/>
                  </a:lnTo>
                  <a:lnTo>
                    <a:pt x="2563" y="553"/>
                  </a:lnTo>
                  <a:lnTo>
                    <a:pt x="2471" y="443"/>
                  </a:lnTo>
                  <a:lnTo>
                    <a:pt x="2361" y="350"/>
                  </a:lnTo>
                  <a:lnTo>
                    <a:pt x="2250"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5" name="Google Shape;5715;p23"/>
            <p:cNvSpPr/>
            <p:nvPr/>
          </p:nvSpPr>
          <p:spPr>
            <a:xfrm>
              <a:off x="5416650" y="843800"/>
              <a:ext cx="72850" cy="72875"/>
            </a:xfrm>
            <a:custGeom>
              <a:avLst/>
              <a:gdLst/>
              <a:ahLst/>
              <a:cxnLst/>
              <a:rect l="l" t="t" r="r" b="b"/>
              <a:pathLst>
                <a:path w="2914" h="2915" extrusionOk="0">
                  <a:moveTo>
                    <a:pt x="1309" y="1"/>
                  </a:moveTo>
                  <a:lnTo>
                    <a:pt x="1162" y="38"/>
                  </a:lnTo>
                  <a:lnTo>
                    <a:pt x="1014" y="75"/>
                  </a:lnTo>
                  <a:lnTo>
                    <a:pt x="885" y="111"/>
                  </a:lnTo>
                  <a:lnTo>
                    <a:pt x="756" y="185"/>
                  </a:lnTo>
                  <a:lnTo>
                    <a:pt x="645" y="259"/>
                  </a:lnTo>
                  <a:lnTo>
                    <a:pt x="535" y="351"/>
                  </a:lnTo>
                  <a:lnTo>
                    <a:pt x="424" y="443"/>
                  </a:lnTo>
                  <a:lnTo>
                    <a:pt x="332" y="554"/>
                  </a:lnTo>
                  <a:lnTo>
                    <a:pt x="258" y="665"/>
                  </a:lnTo>
                  <a:lnTo>
                    <a:pt x="185" y="775"/>
                  </a:lnTo>
                  <a:lnTo>
                    <a:pt x="111" y="904"/>
                  </a:lnTo>
                  <a:lnTo>
                    <a:pt x="74" y="1033"/>
                  </a:lnTo>
                  <a:lnTo>
                    <a:pt x="37" y="1181"/>
                  </a:lnTo>
                  <a:lnTo>
                    <a:pt x="19" y="1328"/>
                  </a:lnTo>
                  <a:lnTo>
                    <a:pt x="0" y="1457"/>
                  </a:lnTo>
                  <a:lnTo>
                    <a:pt x="19" y="1605"/>
                  </a:lnTo>
                  <a:lnTo>
                    <a:pt x="37" y="1752"/>
                  </a:lnTo>
                  <a:lnTo>
                    <a:pt x="74" y="1881"/>
                  </a:lnTo>
                  <a:lnTo>
                    <a:pt x="129" y="2029"/>
                  </a:lnTo>
                  <a:lnTo>
                    <a:pt x="185" y="2158"/>
                  </a:lnTo>
                  <a:lnTo>
                    <a:pt x="258" y="2269"/>
                  </a:lnTo>
                  <a:lnTo>
                    <a:pt x="350" y="2379"/>
                  </a:lnTo>
                  <a:lnTo>
                    <a:pt x="443" y="2490"/>
                  </a:lnTo>
                  <a:lnTo>
                    <a:pt x="553" y="2582"/>
                  </a:lnTo>
                  <a:lnTo>
                    <a:pt x="664" y="2656"/>
                  </a:lnTo>
                  <a:lnTo>
                    <a:pt x="793" y="2730"/>
                  </a:lnTo>
                  <a:lnTo>
                    <a:pt x="922" y="2803"/>
                  </a:lnTo>
                  <a:lnTo>
                    <a:pt x="1051" y="2840"/>
                  </a:lnTo>
                  <a:lnTo>
                    <a:pt x="1180" y="2877"/>
                  </a:lnTo>
                  <a:lnTo>
                    <a:pt x="1328" y="2896"/>
                  </a:lnTo>
                  <a:lnTo>
                    <a:pt x="1475" y="2914"/>
                  </a:lnTo>
                  <a:lnTo>
                    <a:pt x="1623" y="2896"/>
                  </a:lnTo>
                  <a:lnTo>
                    <a:pt x="1752" y="2877"/>
                  </a:lnTo>
                  <a:lnTo>
                    <a:pt x="1899" y="2840"/>
                  </a:lnTo>
                  <a:lnTo>
                    <a:pt x="2028" y="2785"/>
                  </a:lnTo>
                  <a:lnTo>
                    <a:pt x="2157" y="2730"/>
                  </a:lnTo>
                  <a:lnTo>
                    <a:pt x="2268" y="2656"/>
                  </a:lnTo>
                  <a:lnTo>
                    <a:pt x="2397" y="2564"/>
                  </a:lnTo>
                  <a:lnTo>
                    <a:pt x="2489" y="2471"/>
                  </a:lnTo>
                  <a:lnTo>
                    <a:pt x="2581" y="2361"/>
                  </a:lnTo>
                  <a:lnTo>
                    <a:pt x="2674" y="2250"/>
                  </a:lnTo>
                  <a:lnTo>
                    <a:pt x="2747" y="2121"/>
                  </a:lnTo>
                  <a:lnTo>
                    <a:pt x="2803" y="1992"/>
                  </a:lnTo>
                  <a:lnTo>
                    <a:pt x="2858" y="1863"/>
                  </a:lnTo>
                  <a:lnTo>
                    <a:pt x="2895" y="1734"/>
                  </a:lnTo>
                  <a:lnTo>
                    <a:pt x="2913" y="1586"/>
                  </a:lnTo>
                  <a:lnTo>
                    <a:pt x="2913" y="1439"/>
                  </a:lnTo>
                  <a:lnTo>
                    <a:pt x="2913" y="1291"/>
                  </a:lnTo>
                  <a:lnTo>
                    <a:pt x="2876" y="1144"/>
                  </a:lnTo>
                  <a:lnTo>
                    <a:pt x="2840" y="1015"/>
                  </a:lnTo>
                  <a:lnTo>
                    <a:pt x="2803" y="886"/>
                  </a:lnTo>
                  <a:lnTo>
                    <a:pt x="2729" y="757"/>
                  </a:lnTo>
                  <a:lnTo>
                    <a:pt x="2655" y="628"/>
                  </a:lnTo>
                  <a:lnTo>
                    <a:pt x="2563" y="517"/>
                  </a:lnTo>
                  <a:lnTo>
                    <a:pt x="2471" y="425"/>
                  </a:lnTo>
                  <a:lnTo>
                    <a:pt x="2360" y="333"/>
                  </a:lnTo>
                  <a:lnTo>
                    <a:pt x="2250" y="240"/>
                  </a:lnTo>
                  <a:lnTo>
                    <a:pt x="2139" y="167"/>
                  </a:lnTo>
                  <a:lnTo>
                    <a:pt x="2010" y="111"/>
                  </a:lnTo>
                  <a:lnTo>
                    <a:pt x="1881" y="56"/>
                  </a:lnTo>
                  <a:lnTo>
                    <a:pt x="1733"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6" name="Google Shape;5716;p23"/>
            <p:cNvSpPr/>
            <p:nvPr/>
          </p:nvSpPr>
          <p:spPr>
            <a:xfrm>
              <a:off x="5482550" y="935075"/>
              <a:ext cx="72400" cy="72400"/>
            </a:xfrm>
            <a:custGeom>
              <a:avLst/>
              <a:gdLst/>
              <a:ahLst/>
              <a:cxnLst/>
              <a:rect l="l" t="t" r="r" b="b"/>
              <a:pathLst>
                <a:path w="2896" h="2896" extrusionOk="0">
                  <a:moveTo>
                    <a:pt x="1439" y="1"/>
                  </a:moveTo>
                  <a:lnTo>
                    <a:pt x="1291" y="19"/>
                  </a:lnTo>
                  <a:lnTo>
                    <a:pt x="1144" y="37"/>
                  </a:lnTo>
                  <a:lnTo>
                    <a:pt x="1015" y="74"/>
                  </a:lnTo>
                  <a:lnTo>
                    <a:pt x="886" y="130"/>
                  </a:lnTo>
                  <a:lnTo>
                    <a:pt x="757" y="203"/>
                  </a:lnTo>
                  <a:lnTo>
                    <a:pt x="628" y="277"/>
                  </a:lnTo>
                  <a:lnTo>
                    <a:pt x="517" y="351"/>
                  </a:lnTo>
                  <a:lnTo>
                    <a:pt x="425" y="461"/>
                  </a:lnTo>
                  <a:lnTo>
                    <a:pt x="333" y="554"/>
                  </a:lnTo>
                  <a:lnTo>
                    <a:pt x="240" y="664"/>
                  </a:lnTo>
                  <a:lnTo>
                    <a:pt x="167" y="793"/>
                  </a:lnTo>
                  <a:lnTo>
                    <a:pt x="111" y="922"/>
                  </a:lnTo>
                  <a:lnTo>
                    <a:pt x="56" y="1052"/>
                  </a:lnTo>
                  <a:lnTo>
                    <a:pt x="19" y="1199"/>
                  </a:lnTo>
                  <a:lnTo>
                    <a:pt x="1" y="1328"/>
                  </a:lnTo>
                  <a:lnTo>
                    <a:pt x="1" y="1476"/>
                  </a:lnTo>
                  <a:lnTo>
                    <a:pt x="19" y="1623"/>
                  </a:lnTo>
                  <a:lnTo>
                    <a:pt x="38" y="1752"/>
                  </a:lnTo>
                  <a:lnTo>
                    <a:pt x="75" y="1900"/>
                  </a:lnTo>
                  <a:lnTo>
                    <a:pt x="130" y="2029"/>
                  </a:lnTo>
                  <a:lnTo>
                    <a:pt x="185" y="2139"/>
                  </a:lnTo>
                  <a:lnTo>
                    <a:pt x="259" y="2268"/>
                  </a:lnTo>
                  <a:lnTo>
                    <a:pt x="351" y="2379"/>
                  </a:lnTo>
                  <a:lnTo>
                    <a:pt x="443" y="2471"/>
                  </a:lnTo>
                  <a:lnTo>
                    <a:pt x="536" y="2563"/>
                  </a:lnTo>
                  <a:lnTo>
                    <a:pt x="646" y="2656"/>
                  </a:lnTo>
                  <a:lnTo>
                    <a:pt x="757" y="2729"/>
                  </a:lnTo>
                  <a:lnTo>
                    <a:pt x="886" y="2785"/>
                  </a:lnTo>
                  <a:lnTo>
                    <a:pt x="1015" y="2840"/>
                  </a:lnTo>
                  <a:lnTo>
                    <a:pt x="1144" y="2877"/>
                  </a:lnTo>
                  <a:lnTo>
                    <a:pt x="1291" y="2895"/>
                  </a:lnTo>
                  <a:lnTo>
                    <a:pt x="1586" y="2895"/>
                  </a:lnTo>
                  <a:lnTo>
                    <a:pt x="1716" y="2877"/>
                  </a:lnTo>
                  <a:lnTo>
                    <a:pt x="1863" y="2840"/>
                  </a:lnTo>
                  <a:lnTo>
                    <a:pt x="1992" y="2785"/>
                  </a:lnTo>
                  <a:lnTo>
                    <a:pt x="2121" y="2729"/>
                  </a:lnTo>
                  <a:lnTo>
                    <a:pt x="2232" y="2656"/>
                  </a:lnTo>
                  <a:lnTo>
                    <a:pt x="2361" y="2582"/>
                  </a:lnTo>
                  <a:lnTo>
                    <a:pt x="2453" y="2471"/>
                  </a:lnTo>
                  <a:lnTo>
                    <a:pt x="2545" y="2379"/>
                  </a:lnTo>
                  <a:lnTo>
                    <a:pt x="2637" y="2268"/>
                  </a:lnTo>
                  <a:lnTo>
                    <a:pt x="2711" y="2139"/>
                  </a:lnTo>
                  <a:lnTo>
                    <a:pt x="2785" y="2010"/>
                  </a:lnTo>
                  <a:lnTo>
                    <a:pt x="2822" y="1881"/>
                  </a:lnTo>
                  <a:lnTo>
                    <a:pt x="2859" y="1752"/>
                  </a:lnTo>
                  <a:lnTo>
                    <a:pt x="2896" y="1605"/>
                  </a:lnTo>
                  <a:lnTo>
                    <a:pt x="2896" y="1457"/>
                  </a:lnTo>
                  <a:lnTo>
                    <a:pt x="2896" y="1310"/>
                  </a:lnTo>
                  <a:lnTo>
                    <a:pt x="2859" y="1162"/>
                  </a:lnTo>
                  <a:lnTo>
                    <a:pt x="2840" y="1033"/>
                  </a:lnTo>
                  <a:lnTo>
                    <a:pt x="2785" y="904"/>
                  </a:lnTo>
                  <a:lnTo>
                    <a:pt x="2711" y="775"/>
                  </a:lnTo>
                  <a:lnTo>
                    <a:pt x="2637" y="646"/>
                  </a:lnTo>
                  <a:lnTo>
                    <a:pt x="2564" y="535"/>
                  </a:lnTo>
                  <a:lnTo>
                    <a:pt x="2472" y="443"/>
                  </a:lnTo>
                  <a:lnTo>
                    <a:pt x="2361" y="332"/>
                  </a:lnTo>
                  <a:lnTo>
                    <a:pt x="2250" y="259"/>
                  </a:lnTo>
                  <a:lnTo>
                    <a:pt x="2121" y="185"/>
                  </a:lnTo>
                  <a:lnTo>
                    <a:pt x="1992" y="130"/>
                  </a:lnTo>
                  <a:lnTo>
                    <a:pt x="1863" y="74"/>
                  </a:lnTo>
                  <a:lnTo>
                    <a:pt x="1734" y="37"/>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7" name="Google Shape;5717;p23"/>
            <p:cNvSpPr/>
            <p:nvPr/>
          </p:nvSpPr>
          <p:spPr>
            <a:xfrm>
              <a:off x="5773875" y="1152175"/>
              <a:ext cx="71950" cy="72400"/>
            </a:xfrm>
            <a:custGeom>
              <a:avLst/>
              <a:gdLst/>
              <a:ahLst/>
              <a:cxnLst/>
              <a:rect l="l" t="t" r="r" b="b"/>
              <a:pathLst>
                <a:path w="2878" h="2896" extrusionOk="0">
                  <a:moveTo>
                    <a:pt x="1420" y="1"/>
                  </a:moveTo>
                  <a:lnTo>
                    <a:pt x="1273" y="19"/>
                  </a:lnTo>
                  <a:lnTo>
                    <a:pt x="1144" y="38"/>
                  </a:lnTo>
                  <a:lnTo>
                    <a:pt x="996" y="75"/>
                  </a:lnTo>
                  <a:lnTo>
                    <a:pt x="886" y="130"/>
                  </a:lnTo>
                  <a:lnTo>
                    <a:pt x="757" y="185"/>
                  </a:lnTo>
                  <a:lnTo>
                    <a:pt x="646" y="259"/>
                  </a:lnTo>
                  <a:lnTo>
                    <a:pt x="535" y="333"/>
                  </a:lnTo>
                  <a:lnTo>
                    <a:pt x="425" y="425"/>
                  </a:lnTo>
                  <a:lnTo>
                    <a:pt x="333" y="536"/>
                  </a:lnTo>
                  <a:lnTo>
                    <a:pt x="259" y="646"/>
                  </a:lnTo>
                  <a:lnTo>
                    <a:pt x="185" y="757"/>
                  </a:lnTo>
                  <a:lnTo>
                    <a:pt x="111" y="886"/>
                  </a:lnTo>
                  <a:lnTo>
                    <a:pt x="74" y="1015"/>
                  </a:lnTo>
                  <a:lnTo>
                    <a:pt x="38" y="1144"/>
                  </a:lnTo>
                  <a:lnTo>
                    <a:pt x="1" y="1273"/>
                  </a:lnTo>
                  <a:lnTo>
                    <a:pt x="1" y="1421"/>
                  </a:lnTo>
                  <a:lnTo>
                    <a:pt x="1" y="1568"/>
                  </a:lnTo>
                  <a:lnTo>
                    <a:pt x="19" y="1716"/>
                  </a:lnTo>
                  <a:lnTo>
                    <a:pt x="56" y="1845"/>
                  </a:lnTo>
                  <a:lnTo>
                    <a:pt x="111" y="1974"/>
                  </a:lnTo>
                  <a:lnTo>
                    <a:pt x="167" y="2103"/>
                  </a:lnTo>
                  <a:lnTo>
                    <a:pt x="240" y="2232"/>
                  </a:lnTo>
                  <a:lnTo>
                    <a:pt x="314" y="2343"/>
                  </a:lnTo>
                  <a:lnTo>
                    <a:pt x="425" y="2453"/>
                  </a:lnTo>
                  <a:lnTo>
                    <a:pt x="517" y="2545"/>
                  </a:lnTo>
                  <a:lnTo>
                    <a:pt x="628" y="2638"/>
                  </a:lnTo>
                  <a:lnTo>
                    <a:pt x="757" y="2711"/>
                  </a:lnTo>
                  <a:lnTo>
                    <a:pt x="867" y="2767"/>
                  </a:lnTo>
                  <a:lnTo>
                    <a:pt x="1015" y="2822"/>
                  </a:lnTo>
                  <a:lnTo>
                    <a:pt x="1144" y="2859"/>
                  </a:lnTo>
                  <a:lnTo>
                    <a:pt x="1291" y="2877"/>
                  </a:lnTo>
                  <a:lnTo>
                    <a:pt x="1439" y="2896"/>
                  </a:lnTo>
                  <a:lnTo>
                    <a:pt x="1586" y="2877"/>
                  </a:lnTo>
                  <a:lnTo>
                    <a:pt x="1715" y="2859"/>
                  </a:lnTo>
                  <a:lnTo>
                    <a:pt x="1863" y="2822"/>
                  </a:lnTo>
                  <a:lnTo>
                    <a:pt x="1992" y="2767"/>
                  </a:lnTo>
                  <a:lnTo>
                    <a:pt x="2121" y="2711"/>
                  </a:lnTo>
                  <a:lnTo>
                    <a:pt x="2232" y="2638"/>
                  </a:lnTo>
                  <a:lnTo>
                    <a:pt x="2342" y="2545"/>
                  </a:lnTo>
                  <a:lnTo>
                    <a:pt x="2453" y="2453"/>
                  </a:lnTo>
                  <a:lnTo>
                    <a:pt x="2545" y="2361"/>
                  </a:lnTo>
                  <a:lnTo>
                    <a:pt x="2637" y="2250"/>
                  </a:lnTo>
                  <a:lnTo>
                    <a:pt x="2711" y="2121"/>
                  </a:lnTo>
                  <a:lnTo>
                    <a:pt x="2766" y="1992"/>
                  </a:lnTo>
                  <a:lnTo>
                    <a:pt x="2822" y="1863"/>
                  </a:lnTo>
                  <a:lnTo>
                    <a:pt x="2859" y="1734"/>
                  </a:lnTo>
                  <a:lnTo>
                    <a:pt x="2877" y="1587"/>
                  </a:lnTo>
                  <a:lnTo>
                    <a:pt x="2877" y="1439"/>
                  </a:lnTo>
                  <a:lnTo>
                    <a:pt x="2877" y="1292"/>
                  </a:lnTo>
                  <a:lnTo>
                    <a:pt x="2859" y="1144"/>
                  </a:lnTo>
                  <a:lnTo>
                    <a:pt x="2803" y="1015"/>
                  </a:lnTo>
                  <a:lnTo>
                    <a:pt x="2766" y="886"/>
                  </a:lnTo>
                  <a:lnTo>
                    <a:pt x="2693" y="757"/>
                  </a:lnTo>
                  <a:lnTo>
                    <a:pt x="2619" y="628"/>
                  </a:lnTo>
                  <a:lnTo>
                    <a:pt x="2545" y="517"/>
                  </a:lnTo>
                  <a:lnTo>
                    <a:pt x="2435" y="425"/>
                  </a:lnTo>
                  <a:lnTo>
                    <a:pt x="2342" y="333"/>
                  </a:lnTo>
                  <a:lnTo>
                    <a:pt x="2232" y="241"/>
                  </a:lnTo>
                  <a:lnTo>
                    <a:pt x="2103" y="167"/>
                  </a:lnTo>
                  <a:lnTo>
                    <a:pt x="1974" y="112"/>
                  </a:lnTo>
                  <a:lnTo>
                    <a:pt x="1845" y="56"/>
                  </a:lnTo>
                  <a:lnTo>
                    <a:pt x="1715" y="38"/>
                  </a:lnTo>
                  <a:lnTo>
                    <a:pt x="1568"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8" name="Google Shape;5718;p23"/>
            <p:cNvSpPr/>
            <p:nvPr/>
          </p:nvSpPr>
          <p:spPr>
            <a:xfrm>
              <a:off x="5272825" y="736875"/>
              <a:ext cx="69625" cy="69625"/>
            </a:xfrm>
            <a:custGeom>
              <a:avLst/>
              <a:gdLst/>
              <a:ahLst/>
              <a:cxnLst/>
              <a:rect l="l" t="t" r="r" b="b"/>
              <a:pathLst>
                <a:path w="2785" h="2785" extrusionOk="0">
                  <a:moveTo>
                    <a:pt x="1273" y="0"/>
                  </a:moveTo>
                  <a:lnTo>
                    <a:pt x="1144" y="19"/>
                  </a:lnTo>
                  <a:lnTo>
                    <a:pt x="996" y="55"/>
                  </a:lnTo>
                  <a:lnTo>
                    <a:pt x="867" y="92"/>
                  </a:lnTo>
                  <a:lnTo>
                    <a:pt x="738" y="148"/>
                  </a:lnTo>
                  <a:lnTo>
                    <a:pt x="627" y="221"/>
                  </a:lnTo>
                  <a:lnTo>
                    <a:pt x="517" y="295"/>
                  </a:lnTo>
                  <a:lnTo>
                    <a:pt x="406" y="369"/>
                  </a:lnTo>
                  <a:lnTo>
                    <a:pt x="314" y="480"/>
                  </a:lnTo>
                  <a:lnTo>
                    <a:pt x="240" y="590"/>
                  </a:lnTo>
                  <a:lnTo>
                    <a:pt x="166" y="701"/>
                  </a:lnTo>
                  <a:lnTo>
                    <a:pt x="111" y="811"/>
                  </a:lnTo>
                  <a:lnTo>
                    <a:pt x="56" y="940"/>
                  </a:lnTo>
                  <a:lnTo>
                    <a:pt x="19" y="1088"/>
                  </a:lnTo>
                  <a:lnTo>
                    <a:pt x="0" y="1217"/>
                  </a:lnTo>
                  <a:lnTo>
                    <a:pt x="0" y="1365"/>
                  </a:lnTo>
                  <a:lnTo>
                    <a:pt x="0" y="1512"/>
                  </a:lnTo>
                  <a:lnTo>
                    <a:pt x="19" y="1660"/>
                  </a:lnTo>
                  <a:lnTo>
                    <a:pt x="56" y="1807"/>
                  </a:lnTo>
                  <a:lnTo>
                    <a:pt x="93" y="1936"/>
                  </a:lnTo>
                  <a:lnTo>
                    <a:pt x="148" y="2047"/>
                  </a:lnTo>
                  <a:lnTo>
                    <a:pt x="222" y="2176"/>
                  </a:lnTo>
                  <a:lnTo>
                    <a:pt x="295" y="2286"/>
                  </a:lnTo>
                  <a:lnTo>
                    <a:pt x="388" y="2379"/>
                  </a:lnTo>
                  <a:lnTo>
                    <a:pt x="480" y="2471"/>
                  </a:lnTo>
                  <a:lnTo>
                    <a:pt x="590" y="2545"/>
                  </a:lnTo>
                  <a:lnTo>
                    <a:pt x="701" y="2618"/>
                  </a:lnTo>
                  <a:lnTo>
                    <a:pt x="830" y="2674"/>
                  </a:lnTo>
                  <a:lnTo>
                    <a:pt x="959" y="2729"/>
                  </a:lnTo>
                  <a:lnTo>
                    <a:pt x="1088" y="2766"/>
                  </a:lnTo>
                  <a:lnTo>
                    <a:pt x="1236" y="2784"/>
                  </a:lnTo>
                  <a:lnTo>
                    <a:pt x="1531" y="2784"/>
                  </a:lnTo>
                  <a:lnTo>
                    <a:pt x="1678" y="2766"/>
                  </a:lnTo>
                  <a:lnTo>
                    <a:pt x="1807" y="2729"/>
                  </a:lnTo>
                  <a:lnTo>
                    <a:pt x="1936" y="2692"/>
                  </a:lnTo>
                  <a:lnTo>
                    <a:pt x="2066" y="2618"/>
                  </a:lnTo>
                  <a:lnTo>
                    <a:pt x="2176" y="2563"/>
                  </a:lnTo>
                  <a:lnTo>
                    <a:pt x="2287" y="2471"/>
                  </a:lnTo>
                  <a:lnTo>
                    <a:pt x="2397" y="2397"/>
                  </a:lnTo>
                  <a:lnTo>
                    <a:pt x="2471" y="2286"/>
                  </a:lnTo>
                  <a:lnTo>
                    <a:pt x="2563" y="2176"/>
                  </a:lnTo>
                  <a:lnTo>
                    <a:pt x="2619" y="2065"/>
                  </a:lnTo>
                  <a:lnTo>
                    <a:pt x="2692" y="1936"/>
                  </a:lnTo>
                  <a:lnTo>
                    <a:pt x="2729" y="1807"/>
                  </a:lnTo>
                  <a:lnTo>
                    <a:pt x="2766" y="1678"/>
                  </a:lnTo>
                  <a:lnTo>
                    <a:pt x="2785" y="1530"/>
                  </a:lnTo>
                  <a:lnTo>
                    <a:pt x="2785" y="1383"/>
                  </a:lnTo>
                  <a:lnTo>
                    <a:pt x="2785" y="1235"/>
                  </a:lnTo>
                  <a:lnTo>
                    <a:pt x="2766" y="1106"/>
                  </a:lnTo>
                  <a:lnTo>
                    <a:pt x="2729" y="977"/>
                  </a:lnTo>
                  <a:lnTo>
                    <a:pt x="2692" y="848"/>
                  </a:lnTo>
                  <a:lnTo>
                    <a:pt x="2619" y="719"/>
                  </a:lnTo>
                  <a:lnTo>
                    <a:pt x="2563" y="609"/>
                  </a:lnTo>
                  <a:lnTo>
                    <a:pt x="2490" y="498"/>
                  </a:lnTo>
                  <a:lnTo>
                    <a:pt x="2397" y="406"/>
                  </a:lnTo>
                  <a:lnTo>
                    <a:pt x="2305" y="314"/>
                  </a:lnTo>
                  <a:lnTo>
                    <a:pt x="2195" y="240"/>
                  </a:lnTo>
                  <a:lnTo>
                    <a:pt x="2084" y="166"/>
                  </a:lnTo>
                  <a:lnTo>
                    <a:pt x="1973" y="111"/>
                  </a:lnTo>
                  <a:lnTo>
                    <a:pt x="1844" y="55"/>
                  </a:lnTo>
                  <a:lnTo>
                    <a:pt x="1715" y="19"/>
                  </a:lnTo>
                  <a:lnTo>
                    <a:pt x="15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9" name="Google Shape;5719;p23"/>
            <p:cNvSpPr/>
            <p:nvPr/>
          </p:nvSpPr>
          <p:spPr>
            <a:xfrm>
              <a:off x="5548925" y="1030025"/>
              <a:ext cx="71025" cy="71025"/>
            </a:xfrm>
            <a:custGeom>
              <a:avLst/>
              <a:gdLst/>
              <a:ahLst/>
              <a:cxnLst/>
              <a:rect l="l" t="t" r="r" b="b"/>
              <a:pathLst>
                <a:path w="2841" h="2841" extrusionOk="0">
                  <a:moveTo>
                    <a:pt x="1476" y="1"/>
                  </a:moveTo>
                  <a:lnTo>
                    <a:pt x="1310" y="19"/>
                  </a:lnTo>
                  <a:lnTo>
                    <a:pt x="1162" y="19"/>
                  </a:lnTo>
                  <a:lnTo>
                    <a:pt x="1033" y="56"/>
                  </a:lnTo>
                  <a:lnTo>
                    <a:pt x="904" y="111"/>
                  </a:lnTo>
                  <a:lnTo>
                    <a:pt x="775" y="167"/>
                  </a:lnTo>
                  <a:lnTo>
                    <a:pt x="646" y="222"/>
                  </a:lnTo>
                  <a:lnTo>
                    <a:pt x="536" y="314"/>
                  </a:lnTo>
                  <a:lnTo>
                    <a:pt x="425" y="406"/>
                  </a:lnTo>
                  <a:lnTo>
                    <a:pt x="333" y="499"/>
                  </a:lnTo>
                  <a:lnTo>
                    <a:pt x="259" y="609"/>
                  </a:lnTo>
                  <a:lnTo>
                    <a:pt x="185" y="738"/>
                  </a:lnTo>
                  <a:lnTo>
                    <a:pt x="112" y="849"/>
                  </a:lnTo>
                  <a:lnTo>
                    <a:pt x="75" y="996"/>
                  </a:lnTo>
                  <a:lnTo>
                    <a:pt x="38" y="1126"/>
                  </a:lnTo>
                  <a:lnTo>
                    <a:pt x="19" y="1273"/>
                  </a:lnTo>
                  <a:lnTo>
                    <a:pt x="1" y="1421"/>
                  </a:lnTo>
                  <a:lnTo>
                    <a:pt x="19" y="1568"/>
                  </a:lnTo>
                  <a:lnTo>
                    <a:pt x="38" y="1716"/>
                  </a:lnTo>
                  <a:lnTo>
                    <a:pt x="75" y="1845"/>
                  </a:lnTo>
                  <a:lnTo>
                    <a:pt x="112" y="1974"/>
                  </a:lnTo>
                  <a:lnTo>
                    <a:pt x="167" y="2103"/>
                  </a:lnTo>
                  <a:lnTo>
                    <a:pt x="241" y="2213"/>
                  </a:lnTo>
                  <a:lnTo>
                    <a:pt x="314" y="2324"/>
                  </a:lnTo>
                  <a:lnTo>
                    <a:pt x="407" y="2416"/>
                  </a:lnTo>
                  <a:lnTo>
                    <a:pt x="499" y="2508"/>
                  </a:lnTo>
                  <a:lnTo>
                    <a:pt x="609" y="2601"/>
                  </a:lnTo>
                  <a:lnTo>
                    <a:pt x="738" y="2656"/>
                  </a:lnTo>
                  <a:lnTo>
                    <a:pt x="849" y="2730"/>
                  </a:lnTo>
                  <a:lnTo>
                    <a:pt x="978" y="2767"/>
                  </a:lnTo>
                  <a:lnTo>
                    <a:pt x="1126" y="2803"/>
                  </a:lnTo>
                  <a:lnTo>
                    <a:pt x="1255" y="2822"/>
                  </a:lnTo>
                  <a:lnTo>
                    <a:pt x="1402" y="2840"/>
                  </a:lnTo>
                  <a:lnTo>
                    <a:pt x="1550" y="2840"/>
                  </a:lnTo>
                  <a:lnTo>
                    <a:pt x="1697" y="2822"/>
                  </a:lnTo>
                  <a:lnTo>
                    <a:pt x="1826" y="2785"/>
                  </a:lnTo>
                  <a:lnTo>
                    <a:pt x="1955" y="2730"/>
                  </a:lnTo>
                  <a:lnTo>
                    <a:pt x="2084" y="2674"/>
                  </a:lnTo>
                  <a:lnTo>
                    <a:pt x="2195" y="2619"/>
                  </a:lnTo>
                  <a:lnTo>
                    <a:pt x="2306" y="2527"/>
                  </a:lnTo>
                  <a:lnTo>
                    <a:pt x="2416" y="2453"/>
                  </a:lnTo>
                  <a:lnTo>
                    <a:pt x="2508" y="2342"/>
                  </a:lnTo>
                  <a:lnTo>
                    <a:pt x="2582" y="2250"/>
                  </a:lnTo>
                  <a:lnTo>
                    <a:pt x="2656" y="2121"/>
                  </a:lnTo>
                  <a:lnTo>
                    <a:pt x="2711" y="2011"/>
                  </a:lnTo>
                  <a:lnTo>
                    <a:pt x="2767" y="1882"/>
                  </a:lnTo>
                  <a:lnTo>
                    <a:pt x="2803" y="1734"/>
                  </a:lnTo>
                  <a:lnTo>
                    <a:pt x="2822" y="1605"/>
                  </a:lnTo>
                  <a:lnTo>
                    <a:pt x="2840" y="1457"/>
                  </a:lnTo>
                  <a:lnTo>
                    <a:pt x="2840" y="1310"/>
                  </a:lnTo>
                  <a:lnTo>
                    <a:pt x="2822" y="1162"/>
                  </a:lnTo>
                  <a:lnTo>
                    <a:pt x="2785" y="1033"/>
                  </a:lnTo>
                  <a:lnTo>
                    <a:pt x="2748" y="904"/>
                  </a:lnTo>
                  <a:lnTo>
                    <a:pt x="2693" y="775"/>
                  </a:lnTo>
                  <a:lnTo>
                    <a:pt x="2619" y="665"/>
                  </a:lnTo>
                  <a:lnTo>
                    <a:pt x="2545" y="554"/>
                  </a:lnTo>
                  <a:lnTo>
                    <a:pt x="2453" y="443"/>
                  </a:lnTo>
                  <a:lnTo>
                    <a:pt x="2361" y="351"/>
                  </a:lnTo>
                  <a:lnTo>
                    <a:pt x="2250" y="277"/>
                  </a:lnTo>
                  <a:lnTo>
                    <a:pt x="2140" y="204"/>
                  </a:lnTo>
                  <a:lnTo>
                    <a:pt x="2011" y="130"/>
                  </a:lnTo>
                  <a:lnTo>
                    <a:pt x="1882" y="75"/>
                  </a:lnTo>
                  <a:lnTo>
                    <a:pt x="1753" y="38"/>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0" name="Google Shape;5720;p23"/>
            <p:cNvSpPr/>
            <p:nvPr/>
          </p:nvSpPr>
          <p:spPr>
            <a:xfrm>
              <a:off x="5338275" y="830900"/>
              <a:ext cx="70100" cy="70100"/>
            </a:xfrm>
            <a:custGeom>
              <a:avLst/>
              <a:gdLst/>
              <a:ahLst/>
              <a:cxnLst/>
              <a:rect l="l" t="t" r="r" b="b"/>
              <a:pathLst>
                <a:path w="2804" h="2804" extrusionOk="0">
                  <a:moveTo>
                    <a:pt x="1218" y="1"/>
                  </a:moveTo>
                  <a:lnTo>
                    <a:pt x="1089" y="37"/>
                  </a:lnTo>
                  <a:lnTo>
                    <a:pt x="959" y="74"/>
                  </a:lnTo>
                  <a:lnTo>
                    <a:pt x="830" y="111"/>
                  </a:lnTo>
                  <a:lnTo>
                    <a:pt x="701" y="166"/>
                  </a:lnTo>
                  <a:lnTo>
                    <a:pt x="591" y="240"/>
                  </a:lnTo>
                  <a:lnTo>
                    <a:pt x="498" y="314"/>
                  </a:lnTo>
                  <a:lnTo>
                    <a:pt x="388" y="406"/>
                  </a:lnTo>
                  <a:lnTo>
                    <a:pt x="314" y="498"/>
                  </a:lnTo>
                  <a:lnTo>
                    <a:pt x="240" y="609"/>
                  </a:lnTo>
                  <a:lnTo>
                    <a:pt x="167" y="720"/>
                  </a:lnTo>
                  <a:lnTo>
                    <a:pt x="111" y="849"/>
                  </a:lnTo>
                  <a:lnTo>
                    <a:pt x="56" y="978"/>
                  </a:lnTo>
                  <a:lnTo>
                    <a:pt x="38" y="1107"/>
                  </a:lnTo>
                  <a:lnTo>
                    <a:pt x="1" y="1236"/>
                  </a:lnTo>
                  <a:lnTo>
                    <a:pt x="1" y="1383"/>
                  </a:lnTo>
                  <a:lnTo>
                    <a:pt x="1" y="1531"/>
                  </a:lnTo>
                  <a:lnTo>
                    <a:pt x="19" y="1678"/>
                  </a:lnTo>
                  <a:lnTo>
                    <a:pt x="56" y="1807"/>
                  </a:lnTo>
                  <a:lnTo>
                    <a:pt x="111" y="1937"/>
                  </a:lnTo>
                  <a:lnTo>
                    <a:pt x="167" y="2066"/>
                  </a:lnTo>
                  <a:lnTo>
                    <a:pt x="240" y="2195"/>
                  </a:lnTo>
                  <a:lnTo>
                    <a:pt x="314" y="2287"/>
                  </a:lnTo>
                  <a:lnTo>
                    <a:pt x="406" y="2397"/>
                  </a:lnTo>
                  <a:lnTo>
                    <a:pt x="498" y="2490"/>
                  </a:lnTo>
                  <a:lnTo>
                    <a:pt x="609" y="2563"/>
                  </a:lnTo>
                  <a:lnTo>
                    <a:pt x="720" y="2637"/>
                  </a:lnTo>
                  <a:lnTo>
                    <a:pt x="849" y="2692"/>
                  </a:lnTo>
                  <a:lnTo>
                    <a:pt x="978" y="2729"/>
                  </a:lnTo>
                  <a:lnTo>
                    <a:pt x="1107" y="2766"/>
                  </a:lnTo>
                  <a:lnTo>
                    <a:pt x="1254" y="2785"/>
                  </a:lnTo>
                  <a:lnTo>
                    <a:pt x="1402" y="2803"/>
                  </a:lnTo>
                  <a:lnTo>
                    <a:pt x="1549" y="2785"/>
                  </a:lnTo>
                  <a:lnTo>
                    <a:pt x="1697" y="2766"/>
                  </a:lnTo>
                  <a:lnTo>
                    <a:pt x="1826" y="2729"/>
                  </a:lnTo>
                  <a:lnTo>
                    <a:pt x="1955" y="2692"/>
                  </a:lnTo>
                  <a:lnTo>
                    <a:pt x="2084" y="2637"/>
                  </a:lnTo>
                  <a:lnTo>
                    <a:pt x="2195" y="2563"/>
                  </a:lnTo>
                  <a:lnTo>
                    <a:pt x="2305" y="2471"/>
                  </a:lnTo>
                  <a:lnTo>
                    <a:pt x="2398" y="2379"/>
                  </a:lnTo>
                  <a:lnTo>
                    <a:pt x="2490" y="2287"/>
                  </a:lnTo>
                  <a:lnTo>
                    <a:pt x="2564" y="2176"/>
                  </a:lnTo>
                  <a:lnTo>
                    <a:pt x="2637" y="2066"/>
                  </a:lnTo>
                  <a:lnTo>
                    <a:pt x="2693" y="1937"/>
                  </a:lnTo>
                  <a:lnTo>
                    <a:pt x="2748" y="1807"/>
                  </a:lnTo>
                  <a:lnTo>
                    <a:pt x="2766" y="1678"/>
                  </a:lnTo>
                  <a:lnTo>
                    <a:pt x="2785" y="1531"/>
                  </a:lnTo>
                  <a:lnTo>
                    <a:pt x="2803" y="1383"/>
                  </a:lnTo>
                  <a:lnTo>
                    <a:pt x="2785" y="1236"/>
                  </a:lnTo>
                  <a:lnTo>
                    <a:pt x="2766" y="1088"/>
                  </a:lnTo>
                  <a:lnTo>
                    <a:pt x="2730" y="959"/>
                  </a:lnTo>
                  <a:lnTo>
                    <a:pt x="2693" y="830"/>
                  </a:lnTo>
                  <a:lnTo>
                    <a:pt x="2619" y="701"/>
                  </a:lnTo>
                  <a:lnTo>
                    <a:pt x="2545" y="591"/>
                  </a:lnTo>
                  <a:lnTo>
                    <a:pt x="2471" y="480"/>
                  </a:lnTo>
                  <a:lnTo>
                    <a:pt x="2379" y="388"/>
                  </a:lnTo>
                  <a:lnTo>
                    <a:pt x="2287" y="296"/>
                  </a:lnTo>
                  <a:lnTo>
                    <a:pt x="2176" y="222"/>
                  </a:lnTo>
                  <a:lnTo>
                    <a:pt x="2047" y="148"/>
                  </a:lnTo>
                  <a:lnTo>
                    <a:pt x="1937" y="93"/>
                  </a:lnTo>
                  <a:lnTo>
                    <a:pt x="1789" y="56"/>
                  </a:lnTo>
                  <a:lnTo>
                    <a:pt x="1660"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1" name="Google Shape;5721;p23"/>
            <p:cNvSpPr/>
            <p:nvPr/>
          </p:nvSpPr>
          <p:spPr>
            <a:xfrm>
              <a:off x="5104125" y="297125"/>
              <a:ext cx="70075" cy="70075"/>
            </a:xfrm>
            <a:custGeom>
              <a:avLst/>
              <a:gdLst/>
              <a:ahLst/>
              <a:cxnLst/>
              <a:rect l="l" t="t" r="r" b="b"/>
              <a:pathLst>
                <a:path w="2803" h="2803" extrusionOk="0">
                  <a:moveTo>
                    <a:pt x="1291" y="0"/>
                  </a:moveTo>
                  <a:lnTo>
                    <a:pt x="1143" y="19"/>
                  </a:lnTo>
                  <a:lnTo>
                    <a:pt x="996" y="55"/>
                  </a:lnTo>
                  <a:lnTo>
                    <a:pt x="867" y="92"/>
                  </a:lnTo>
                  <a:lnTo>
                    <a:pt x="756" y="148"/>
                  </a:lnTo>
                  <a:lnTo>
                    <a:pt x="627" y="221"/>
                  </a:lnTo>
                  <a:lnTo>
                    <a:pt x="516" y="295"/>
                  </a:lnTo>
                  <a:lnTo>
                    <a:pt x="424" y="387"/>
                  </a:lnTo>
                  <a:lnTo>
                    <a:pt x="332" y="479"/>
                  </a:lnTo>
                  <a:lnTo>
                    <a:pt x="258" y="590"/>
                  </a:lnTo>
                  <a:lnTo>
                    <a:pt x="184" y="701"/>
                  </a:lnTo>
                  <a:lnTo>
                    <a:pt x="111" y="830"/>
                  </a:lnTo>
                  <a:lnTo>
                    <a:pt x="74" y="959"/>
                  </a:lnTo>
                  <a:lnTo>
                    <a:pt x="37" y="1088"/>
                  </a:lnTo>
                  <a:lnTo>
                    <a:pt x="19" y="1235"/>
                  </a:lnTo>
                  <a:lnTo>
                    <a:pt x="0" y="1383"/>
                  </a:lnTo>
                  <a:lnTo>
                    <a:pt x="0" y="1530"/>
                  </a:lnTo>
                  <a:lnTo>
                    <a:pt x="19" y="1660"/>
                  </a:lnTo>
                  <a:lnTo>
                    <a:pt x="55" y="1807"/>
                  </a:lnTo>
                  <a:lnTo>
                    <a:pt x="92" y="1936"/>
                  </a:lnTo>
                  <a:lnTo>
                    <a:pt x="148" y="2065"/>
                  </a:lnTo>
                  <a:lnTo>
                    <a:pt x="221" y="2176"/>
                  </a:lnTo>
                  <a:lnTo>
                    <a:pt x="295" y="2286"/>
                  </a:lnTo>
                  <a:lnTo>
                    <a:pt x="387" y="2379"/>
                  </a:lnTo>
                  <a:lnTo>
                    <a:pt x="479" y="2471"/>
                  </a:lnTo>
                  <a:lnTo>
                    <a:pt x="590" y="2563"/>
                  </a:lnTo>
                  <a:lnTo>
                    <a:pt x="701" y="2637"/>
                  </a:lnTo>
                  <a:lnTo>
                    <a:pt x="830" y="2692"/>
                  </a:lnTo>
                  <a:lnTo>
                    <a:pt x="959" y="2729"/>
                  </a:lnTo>
                  <a:lnTo>
                    <a:pt x="1088" y="2766"/>
                  </a:lnTo>
                  <a:lnTo>
                    <a:pt x="1235" y="2803"/>
                  </a:lnTo>
                  <a:lnTo>
                    <a:pt x="1530" y="2803"/>
                  </a:lnTo>
                  <a:lnTo>
                    <a:pt x="1678" y="2784"/>
                  </a:lnTo>
                  <a:lnTo>
                    <a:pt x="1807" y="2747"/>
                  </a:lnTo>
                  <a:lnTo>
                    <a:pt x="1936" y="2711"/>
                  </a:lnTo>
                  <a:lnTo>
                    <a:pt x="2065" y="2655"/>
                  </a:lnTo>
                  <a:lnTo>
                    <a:pt x="2176" y="2581"/>
                  </a:lnTo>
                  <a:lnTo>
                    <a:pt x="2286" y="2508"/>
                  </a:lnTo>
                  <a:lnTo>
                    <a:pt x="2397" y="2415"/>
                  </a:lnTo>
                  <a:lnTo>
                    <a:pt x="2471" y="2323"/>
                  </a:lnTo>
                  <a:lnTo>
                    <a:pt x="2563" y="2213"/>
                  </a:lnTo>
                  <a:lnTo>
                    <a:pt x="2637" y="2102"/>
                  </a:lnTo>
                  <a:lnTo>
                    <a:pt x="2692" y="1973"/>
                  </a:lnTo>
                  <a:lnTo>
                    <a:pt x="2747" y="1844"/>
                  </a:lnTo>
                  <a:lnTo>
                    <a:pt x="2784" y="1715"/>
                  </a:lnTo>
                  <a:lnTo>
                    <a:pt x="2803" y="1567"/>
                  </a:lnTo>
                  <a:lnTo>
                    <a:pt x="2803" y="1420"/>
                  </a:lnTo>
                  <a:lnTo>
                    <a:pt x="2803" y="1272"/>
                  </a:lnTo>
                  <a:lnTo>
                    <a:pt x="2784" y="1143"/>
                  </a:lnTo>
                  <a:lnTo>
                    <a:pt x="2747" y="996"/>
                  </a:lnTo>
                  <a:lnTo>
                    <a:pt x="2710" y="867"/>
                  </a:lnTo>
                  <a:lnTo>
                    <a:pt x="2655" y="738"/>
                  </a:lnTo>
                  <a:lnTo>
                    <a:pt x="2581" y="627"/>
                  </a:lnTo>
                  <a:lnTo>
                    <a:pt x="2508" y="516"/>
                  </a:lnTo>
                  <a:lnTo>
                    <a:pt x="2415" y="424"/>
                  </a:lnTo>
                  <a:lnTo>
                    <a:pt x="2323" y="332"/>
                  </a:lnTo>
                  <a:lnTo>
                    <a:pt x="2213" y="240"/>
                  </a:lnTo>
                  <a:lnTo>
                    <a:pt x="2102" y="184"/>
                  </a:lnTo>
                  <a:lnTo>
                    <a:pt x="1991" y="111"/>
                  </a:lnTo>
                  <a:lnTo>
                    <a:pt x="1862" y="74"/>
                  </a:lnTo>
                  <a:lnTo>
                    <a:pt x="1715" y="37"/>
                  </a:lnTo>
                  <a:lnTo>
                    <a:pt x="15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2" name="Google Shape;5722;p23"/>
            <p:cNvSpPr/>
            <p:nvPr/>
          </p:nvSpPr>
          <p:spPr>
            <a:xfrm>
              <a:off x="5155275" y="470900"/>
              <a:ext cx="70550" cy="70550"/>
            </a:xfrm>
            <a:custGeom>
              <a:avLst/>
              <a:gdLst/>
              <a:ahLst/>
              <a:cxnLst/>
              <a:rect l="l" t="t" r="r" b="b"/>
              <a:pathLst>
                <a:path w="2822" h="2822" extrusionOk="0">
                  <a:moveTo>
                    <a:pt x="1439" y="0"/>
                  </a:moveTo>
                  <a:lnTo>
                    <a:pt x="1291" y="19"/>
                  </a:lnTo>
                  <a:lnTo>
                    <a:pt x="1144" y="37"/>
                  </a:lnTo>
                  <a:lnTo>
                    <a:pt x="1015" y="56"/>
                  </a:lnTo>
                  <a:lnTo>
                    <a:pt x="886" y="111"/>
                  </a:lnTo>
                  <a:lnTo>
                    <a:pt x="757" y="166"/>
                  </a:lnTo>
                  <a:lnTo>
                    <a:pt x="646" y="222"/>
                  </a:lnTo>
                  <a:lnTo>
                    <a:pt x="535" y="314"/>
                  </a:lnTo>
                  <a:lnTo>
                    <a:pt x="425" y="387"/>
                  </a:lnTo>
                  <a:lnTo>
                    <a:pt x="333" y="498"/>
                  </a:lnTo>
                  <a:lnTo>
                    <a:pt x="259" y="590"/>
                  </a:lnTo>
                  <a:lnTo>
                    <a:pt x="185" y="719"/>
                  </a:lnTo>
                  <a:lnTo>
                    <a:pt x="130" y="830"/>
                  </a:lnTo>
                  <a:lnTo>
                    <a:pt x="74" y="959"/>
                  </a:lnTo>
                  <a:lnTo>
                    <a:pt x="38" y="1107"/>
                  </a:lnTo>
                  <a:lnTo>
                    <a:pt x="19" y="1236"/>
                  </a:lnTo>
                  <a:lnTo>
                    <a:pt x="1" y="1383"/>
                  </a:lnTo>
                  <a:lnTo>
                    <a:pt x="1" y="1531"/>
                  </a:lnTo>
                  <a:lnTo>
                    <a:pt x="19" y="1678"/>
                  </a:lnTo>
                  <a:lnTo>
                    <a:pt x="56" y="1807"/>
                  </a:lnTo>
                  <a:lnTo>
                    <a:pt x="111" y="1955"/>
                  </a:lnTo>
                  <a:lnTo>
                    <a:pt x="167" y="2065"/>
                  </a:lnTo>
                  <a:lnTo>
                    <a:pt x="222" y="2194"/>
                  </a:lnTo>
                  <a:lnTo>
                    <a:pt x="314" y="2305"/>
                  </a:lnTo>
                  <a:lnTo>
                    <a:pt x="388" y="2397"/>
                  </a:lnTo>
                  <a:lnTo>
                    <a:pt x="499" y="2489"/>
                  </a:lnTo>
                  <a:lnTo>
                    <a:pt x="591" y="2582"/>
                  </a:lnTo>
                  <a:lnTo>
                    <a:pt x="720" y="2637"/>
                  </a:lnTo>
                  <a:lnTo>
                    <a:pt x="830" y="2711"/>
                  </a:lnTo>
                  <a:lnTo>
                    <a:pt x="960" y="2748"/>
                  </a:lnTo>
                  <a:lnTo>
                    <a:pt x="1107" y="2784"/>
                  </a:lnTo>
                  <a:lnTo>
                    <a:pt x="1236" y="2821"/>
                  </a:lnTo>
                  <a:lnTo>
                    <a:pt x="1531" y="2821"/>
                  </a:lnTo>
                  <a:lnTo>
                    <a:pt x="1679" y="2803"/>
                  </a:lnTo>
                  <a:lnTo>
                    <a:pt x="1808" y="2766"/>
                  </a:lnTo>
                  <a:lnTo>
                    <a:pt x="1937" y="2729"/>
                  </a:lnTo>
                  <a:lnTo>
                    <a:pt x="2066" y="2674"/>
                  </a:lnTo>
                  <a:lnTo>
                    <a:pt x="2195" y="2600"/>
                  </a:lnTo>
                  <a:lnTo>
                    <a:pt x="2305" y="2526"/>
                  </a:lnTo>
                  <a:lnTo>
                    <a:pt x="2398" y="2434"/>
                  </a:lnTo>
                  <a:lnTo>
                    <a:pt x="2490" y="2342"/>
                  </a:lnTo>
                  <a:lnTo>
                    <a:pt x="2582" y="2231"/>
                  </a:lnTo>
                  <a:lnTo>
                    <a:pt x="2637" y="2121"/>
                  </a:lnTo>
                  <a:lnTo>
                    <a:pt x="2711" y="1992"/>
                  </a:lnTo>
                  <a:lnTo>
                    <a:pt x="2748" y="1863"/>
                  </a:lnTo>
                  <a:lnTo>
                    <a:pt x="2785" y="1733"/>
                  </a:lnTo>
                  <a:lnTo>
                    <a:pt x="2822" y="1586"/>
                  </a:lnTo>
                  <a:lnTo>
                    <a:pt x="2822" y="1438"/>
                  </a:lnTo>
                  <a:lnTo>
                    <a:pt x="2822" y="1291"/>
                  </a:lnTo>
                  <a:lnTo>
                    <a:pt x="2803" y="1143"/>
                  </a:lnTo>
                  <a:lnTo>
                    <a:pt x="2766" y="1014"/>
                  </a:lnTo>
                  <a:lnTo>
                    <a:pt x="2730" y="885"/>
                  </a:lnTo>
                  <a:lnTo>
                    <a:pt x="2674" y="756"/>
                  </a:lnTo>
                  <a:lnTo>
                    <a:pt x="2600" y="646"/>
                  </a:lnTo>
                  <a:lnTo>
                    <a:pt x="2527" y="535"/>
                  </a:lnTo>
                  <a:lnTo>
                    <a:pt x="2435" y="424"/>
                  </a:lnTo>
                  <a:lnTo>
                    <a:pt x="2342" y="332"/>
                  </a:lnTo>
                  <a:lnTo>
                    <a:pt x="2232"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3" name="Google Shape;5723;p23"/>
            <p:cNvSpPr/>
            <p:nvPr/>
          </p:nvSpPr>
          <p:spPr>
            <a:xfrm>
              <a:off x="6317350" y="1330125"/>
              <a:ext cx="69625" cy="70075"/>
            </a:xfrm>
            <a:custGeom>
              <a:avLst/>
              <a:gdLst/>
              <a:ahLst/>
              <a:cxnLst/>
              <a:rect l="l" t="t" r="r" b="b"/>
              <a:pathLst>
                <a:path w="2785" h="2803" extrusionOk="0">
                  <a:moveTo>
                    <a:pt x="1438" y="0"/>
                  </a:moveTo>
                  <a:lnTo>
                    <a:pt x="1291" y="19"/>
                  </a:lnTo>
                  <a:lnTo>
                    <a:pt x="1143" y="19"/>
                  </a:lnTo>
                  <a:lnTo>
                    <a:pt x="1014" y="55"/>
                  </a:lnTo>
                  <a:lnTo>
                    <a:pt x="885" y="92"/>
                  </a:lnTo>
                  <a:lnTo>
                    <a:pt x="756" y="148"/>
                  </a:lnTo>
                  <a:lnTo>
                    <a:pt x="627" y="221"/>
                  </a:lnTo>
                  <a:lnTo>
                    <a:pt x="517" y="295"/>
                  </a:lnTo>
                  <a:lnTo>
                    <a:pt x="424" y="387"/>
                  </a:lnTo>
                  <a:lnTo>
                    <a:pt x="332" y="479"/>
                  </a:lnTo>
                  <a:lnTo>
                    <a:pt x="240" y="590"/>
                  </a:lnTo>
                  <a:lnTo>
                    <a:pt x="166" y="701"/>
                  </a:lnTo>
                  <a:lnTo>
                    <a:pt x="111" y="811"/>
                  </a:lnTo>
                  <a:lnTo>
                    <a:pt x="56" y="940"/>
                  </a:lnTo>
                  <a:lnTo>
                    <a:pt x="19" y="1088"/>
                  </a:lnTo>
                  <a:lnTo>
                    <a:pt x="0" y="1217"/>
                  </a:lnTo>
                  <a:lnTo>
                    <a:pt x="0" y="1364"/>
                  </a:lnTo>
                  <a:lnTo>
                    <a:pt x="0" y="1512"/>
                  </a:lnTo>
                  <a:lnTo>
                    <a:pt x="19" y="1660"/>
                  </a:lnTo>
                  <a:lnTo>
                    <a:pt x="37" y="1807"/>
                  </a:lnTo>
                  <a:lnTo>
                    <a:pt x="92" y="1936"/>
                  </a:lnTo>
                  <a:lnTo>
                    <a:pt x="148" y="2047"/>
                  </a:lnTo>
                  <a:lnTo>
                    <a:pt x="203" y="2176"/>
                  </a:lnTo>
                  <a:lnTo>
                    <a:pt x="295" y="2286"/>
                  </a:lnTo>
                  <a:lnTo>
                    <a:pt x="369" y="2379"/>
                  </a:lnTo>
                  <a:lnTo>
                    <a:pt x="480" y="2471"/>
                  </a:lnTo>
                  <a:lnTo>
                    <a:pt x="572" y="2563"/>
                  </a:lnTo>
                  <a:lnTo>
                    <a:pt x="701" y="2637"/>
                  </a:lnTo>
                  <a:lnTo>
                    <a:pt x="812" y="2692"/>
                  </a:lnTo>
                  <a:lnTo>
                    <a:pt x="941" y="2729"/>
                  </a:lnTo>
                  <a:lnTo>
                    <a:pt x="1088" y="2766"/>
                  </a:lnTo>
                  <a:lnTo>
                    <a:pt x="1217" y="2803"/>
                  </a:lnTo>
                  <a:lnTo>
                    <a:pt x="1512" y="2803"/>
                  </a:lnTo>
                  <a:lnTo>
                    <a:pt x="1660" y="2784"/>
                  </a:lnTo>
                  <a:lnTo>
                    <a:pt x="1789" y="2747"/>
                  </a:lnTo>
                  <a:lnTo>
                    <a:pt x="1936" y="2710"/>
                  </a:lnTo>
                  <a:lnTo>
                    <a:pt x="2047" y="2655"/>
                  </a:lnTo>
                  <a:lnTo>
                    <a:pt x="2176" y="2581"/>
                  </a:lnTo>
                  <a:lnTo>
                    <a:pt x="2268" y="2508"/>
                  </a:lnTo>
                  <a:lnTo>
                    <a:pt x="2379" y="2415"/>
                  </a:lnTo>
                  <a:lnTo>
                    <a:pt x="2471" y="2323"/>
                  </a:lnTo>
                  <a:lnTo>
                    <a:pt x="2545" y="2213"/>
                  </a:lnTo>
                  <a:lnTo>
                    <a:pt x="2618" y="2084"/>
                  </a:lnTo>
                  <a:lnTo>
                    <a:pt x="2674" y="1973"/>
                  </a:lnTo>
                  <a:lnTo>
                    <a:pt x="2729" y="1844"/>
                  </a:lnTo>
                  <a:lnTo>
                    <a:pt x="2766" y="1696"/>
                  </a:lnTo>
                  <a:lnTo>
                    <a:pt x="2784" y="1567"/>
                  </a:lnTo>
                  <a:lnTo>
                    <a:pt x="2784" y="1420"/>
                  </a:lnTo>
                  <a:lnTo>
                    <a:pt x="2784" y="1272"/>
                  </a:lnTo>
                  <a:lnTo>
                    <a:pt x="2766" y="1125"/>
                  </a:lnTo>
                  <a:lnTo>
                    <a:pt x="2729" y="996"/>
                  </a:lnTo>
                  <a:lnTo>
                    <a:pt x="2692" y="867"/>
                  </a:lnTo>
                  <a:lnTo>
                    <a:pt x="2637" y="756"/>
                  </a:lnTo>
                  <a:lnTo>
                    <a:pt x="2563" y="627"/>
                  </a:lnTo>
                  <a:lnTo>
                    <a:pt x="2489" y="535"/>
                  </a:lnTo>
                  <a:lnTo>
                    <a:pt x="2397" y="424"/>
                  </a:lnTo>
                  <a:lnTo>
                    <a:pt x="2305" y="332"/>
                  </a:lnTo>
                  <a:lnTo>
                    <a:pt x="2213" y="258"/>
                  </a:lnTo>
                  <a:lnTo>
                    <a:pt x="2102" y="184"/>
                  </a:lnTo>
                  <a:lnTo>
                    <a:pt x="1973" y="129"/>
                  </a:lnTo>
                  <a:lnTo>
                    <a:pt x="1844" y="74"/>
                  </a:lnTo>
                  <a:lnTo>
                    <a:pt x="1715" y="37"/>
                  </a:lnTo>
                  <a:lnTo>
                    <a:pt x="1586"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4" name="Google Shape;5724;p23"/>
            <p:cNvSpPr/>
            <p:nvPr/>
          </p:nvSpPr>
          <p:spPr>
            <a:xfrm>
              <a:off x="6237150" y="1315825"/>
              <a:ext cx="70075" cy="70550"/>
            </a:xfrm>
            <a:custGeom>
              <a:avLst/>
              <a:gdLst/>
              <a:ahLst/>
              <a:cxnLst/>
              <a:rect l="l" t="t" r="r" b="b"/>
              <a:pathLst>
                <a:path w="2803" h="2822" extrusionOk="0">
                  <a:moveTo>
                    <a:pt x="1272" y="0"/>
                  </a:moveTo>
                  <a:lnTo>
                    <a:pt x="1125" y="19"/>
                  </a:lnTo>
                  <a:lnTo>
                    <a:pt x="977" y="56"/>
                  </a:lnTo>
                  <a:lnTo>
                    <a:pt x="848" y="111"/>
                  </a:lnTo>
                  <a:lnTo>
                    <a:pt x="738" y="166"/>
                  </a:lnTo>
                  <a:lnTo>
                    <a:pt x="608" y="222"/>
                  </a:lnTo>
                  <a:lnTo>
                    <a:pt x="498" y="314"/>
                  </a:lnTo>
                  <a:lnTo>
                    <a:pt x="406" y="406"/>
                  </a:lnTo>
                  <a:lnTo>
                    <a:pt x="313" y="498"/>
                  </a:lnTo>
                  <a:lnTo>
                    <a:pt x="240" y="609"/>
                  </a:lnTo>
                  <a:lnTo>
                    <a:pt x="166" y="720"/>
                  </a:lnTo>
                  <a:lnTo>
                    <a:pt x="111" y="849"/>
                  </a:lnTo>
                  <a:lnTo>
                    <a:pt x="55" y="978"/>
                  </a:lnTo>
                  <a:lnTo>
                    <a:pt x="18" y="1107"/>
                  </a:lnTo>
                  <a:lnTo>
                    <a:pt x="0" y="1254"/>
                  </a:lnTo>
                  <a:lnTo>
                    <a:pt x="0" y="1402"/>
                  </a:lnTo>
                  <a:lnTo>
                    <a:pt x="0" y="1549"/>
                  </a:lnTo>
                  <a:lnTo>
                    <a:pt x="18" y="1678"/>
                  </a:lnTo>
                  <a:lnTo>
                    <a:pt x="55" y="1826"/>
                  </a:lnTo>
                  <a:lnTo>
                    <a:pt x="92" y="1955"/>
                  </a:lnTo>
                  <a:lnTo>
                    <a:pt x="148" y="2084"/>
                  </a:lnTo>
                  <a:lnTo>
                    <a:pt x="221" y="2195"/>
                  </a:lnTo>
                  <a:lnTo>
                    <a:pt x="295" y="2305"/>
                  </a:lnTo>
                  <a:lnTo>
                    <a:pt x="387" y="2397"/>
                  </a:lnTo>
                  <a:lnTo>
                    <a:pt x="498" y="2490"/>
                  </a:lnTo>
                  <a:lnTo>
                    <a:pt x="608" y="2582"/>
                  </a:lnTo>
                  <a:lnTo>
                    <a:pt x="719" y="2637"/>
                  </a:lnTo>
                  <a:lnTo>
                    <a:pt x="848" y="2711"/>
                  </a:lnTo>
                  <a:lnTo>
                    <a:pt x="977" y="2748"/>
                  </a:lnTo>
                  <a:lnTo>
                    <a:pt x="1106" y="2785"/>
                  </a:lnTo>
                  <a:lnTo>
                    <a:pt x="1254" y="2803"/>
                  </a:lnTo>
                  <a:lnTo>
                    <a:pt x="1401" y="2822"/>
                  </a:lnTo>
                  <a:lnTo>
                    <a:pt x="1549" y="2803"/>
                  </a:lnTo>
                  <a:lnTo>
                    <a:pt x="1678" y="2785"/>
                  </a:lnTo>
                  <a:lnTo>
                    <a:pt x="1825" y="2748"/>
                  </a:lnTo>
                  <a:lnTo>
                    <a:pt x="1954" y="2711"/>
                  </a:lnTo>
                  <a:lnTo>
                    <a:pt x="2065" y="2656"/>
                  </a:lnTo>
                  <a:lnTo>
                    <a:pt x="2194" y="2582"/>
                  </a:lnTo>
                  <a:lnTo>
                    <a:pt x="2305" y="2508"/>
                  </a:lnTo>
                  <a:lnTo>
                    <a:pt x="2397" y="2416"/>
                  </a:lnTo>
                  <a:lnTo>
                    <a:pt x="2489" y="2324"/>
                  </a:lnTo>
                  <a:lnTo>
                    <a:pt x="2563" y="2213"/>
                  </a:lnTo>
                  <a:lnTo>
                    <a:pt x="2637" y="2102"/>
                  </a:lnTo>
                  <a:lnTo>
                    <a:pt x="2692" y="1973"/>
                  </a:lnTo>
                  <a:lnTo>
                    <a:pt x="2747" y="1844"/>
                  </a:lnTo>
                  <a:lnTo>
                    <a:pt x="2784" y="1697"/>
                  </a:lnTo>
                  <a:lnTo>
                    <a:pt x="2803" y="1568"/>
                  </a:lnTo>
                  <a:lnTo>
                    <a:pt x="2803" y="1420"/>
                  </a:lnTo>
                  <a:lnTo>
                    <a:pt x="2803" y="1273"/>
                  </a:lnTo>
                  <a:lnTo>
                    <a:pt x="2784" y="1125"/>
                  </a:lnTo>
                  <a:lnTo>
                    <a:pt x="2747" y="996"/>
                  </a:lnTo>
                  <a:lnTo>
                    <a:pt x="2710" y="867"/>
                  </a:lnTo>
                  <a:lnTo>
                    <a:pt x="2655" y="738"/>
                  </a:lnTo>
                  <a:lnTo>
                    <a:pt x="2581" y="627"/>
                  </a:lnTo>
                  <a:lnTo>
                    <a:pt x="2508" y="517"/>
                  </a:lnTo>
                  <a:lnTo>
                    <a:pt x="2415" y="406"/>
                  </a:lnTo>
                  <a:lnTo>
                    <a:pt x="2305" y="314"/>
                  </a:lnTo>
                  <a:lnTo>
                    <a:pt x="2213" y="240"/>
                  </a:lnTo>
                  <a:lnTo>
                    <a:pt x="2084" y="166"/>
                  </a:lnTo>
                  <a:lnTo>
                    <a:pt x="1973" y="111"/>
                  </a:lnTo>
                  <a:lnTo>
                    <a:pt x="1844" y="56"/>
                  </a:lnTo>
                  <a:lnTo>
                    <a:pt x="1696"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5" name="Google Shape;5725;p23"/>
            <p:cNvSpPr/>
            <p:nvPr/>
          </p:nvSpPr>
          <p:spPr>
            <a:xfrm>
              <a:off x="6156925" y="1301525"/>
              <a:ext cx="70550" cy="70550"/>
            </a:xfrm>
            <a:custGeom>
              <a:avLst/>
              <a:gdLst/>
              <a:ahLst/>
              <a:cxnLst/>
              <a:rect l="l" t="t" r="r" b="b"/>
              <a:pathLst>
                <a:path w="2822" h="2822" extrusionOk="0">
                  <a:moveTo>
                    <a:pt x="1273" y="1"/>
                  </a:moveTo>
                  <a:lnTo>
                    <a:pt x="1144" y="19"/>
                  </a:lnTo>
                  <a:lnTo>
                    <a:pt x="996" y="56"/>
                  </a:lnTo>
                  <a:lnTo>
                    <a:pt x="867" y="112"/>
                  </a:lnTo>
                  <a:lnTo>
                    <a:pt x="738" y="167"/>
                  </a:lnTo>
                  <a:lnTo>
                    <a:pt x="628" y="222"/>
                  </a:lnTo>
                  <a:lnTo>
                    <a:pt x="517" y="314"/>
                  </a:lnTo>
                  <a:lnTo>
                    <a:pt x="425" y="388"/>
                  </a:lnTo>
                  <a:lnTo>
                    <a:pt x="333" y="499"/>
                  </a:lnTo>
                  <a:lnTo>
                    <a:pt x="240" y="609"/>
                  </a:lnTo>
                  <a:lnTo>
                    <a:pt x="185" y="720"/>
                  </a:lnTo>
                  <a:lnTo>
                    <a:pt x="111" y="849"/>
                  </a:lnTo>
                  <a:lnTo>
                    <a:pt x="75" y="978"/>
                  </a:lnTo>
                  <a:lnTo>
                    <a:pt x="38" y="1107"/>
                  </a:lnTo>
                  <a:lnTo>
                    <a:pt x="19" y="1255"/>
                  </a:lnTo>
                  <a:lnTo>
                    <a:pt x="1" y="1402"/>
                  </a:lnTo>
                  <a:lnTo>
                    <a:pt x="19" y="1550"/>
                  </a:lnTo>
                  <a:lnTo>
                    <a:pt x="38" y="1679"/>
                  </a:lnTo>
                  <a:lnTo>
                    <a:pt x="56" y="1826"/>
                  </a:lnTo>
                  <a:lnTo>
                    <a:pt x="111" y="1955"/>
                  </a:lnTo>
                  <a:lnTo>
                    <a:pt x="167" y="2084"/>
                  </a:lnTo>
                  <a:lnTo>
                    <a:pt x="240" y="2195"/>
                  </a:lnTo>
                  <a:lnTo>
                    <a:pt x="314" y="2306"/>
                  </a:lnTo>
                  <a:lnTo>
                    <a:pt x="406" y="2398"/>
                  </a:lnTo>
                  <a:lnTo>
                    <a:pt x="499" y="2490"/>
                  </a:lnTo>
                  <a:lnTo>
                    <a:pt x="609" y="2582"/>
                  </a:lnTo>
                  <a:lnTo>
                    <a:pt x="720" y="2638"/>
                  </a:lnTo>
                  <a:lnTo>
                    <a:pt x="849" y="2711"/>
                  </a:lnTo>
                  <a:lnTo>
                    <a:pt x="978" y="2748"/>
                  </a:lnTo>
                  <a:lnTo>
                    <a:pt x="1107" y="2785"/>
                  </a:lnTo>
                  <a:lnTo>
                    <a:pt x="1255" y="2804"/>
                  </a:lnTo>
                  <a:lnTo>
                    <a:pt x="1402" y="2822"/>
                  </a:lnTo>
                  <a:lnTo>
                    <a:pt x="1550" y="2804"/>
                  </a:lnTo>
                  <a:lnTo>
                    <a:pt x="1697" y="2785"/>
                  </a:lnTo>
                  <a:lnTo>
                    <a:pt x="1826" y="2767"/>
                  </a:lnTo>
                  <a:lnTo>
                    <a:pt x="1955" y="2711"/>
                  </a:lnTo>
                  <a:lnTo>
                    <a:pt x="2084" y="2656"/>
                  </a:lnTo>
                  <a:lnTo>
                    <a:pt x="2195" y="2582"/>
                  </a:lnTo>
                  <a:lnTo>
                    <a:pt x="2306" y="2508"/>
                  </a:lnTo>
                  <a:lnTo>
                    <a:pt x="2416" y="2416"/>
                  </a:lnTo>
                  <a:lnTo>
                    <a:pt x="2508" y="2324"/>
                  </a:lnTo>
                  <a:lnTo>
                    <a:pt x="2582" y="2213"/>
                  </a:lnTo>
                  <a:lnTo>
                    <a:pt x="2656" y="2103"/>
                  </a:lnTo>
                  <a:lnTo>
                    <a:pt x="2711" y="1974"/>
                  </a:lnTo>
                  <a:lnTo>
                    <a:pt x="2767" y="1845"/>
                  </a:lnTo>
                  <a:lnTo>
                    <a:pt x="2803" y="1716"/>
                  </a:lnTo>
                  <a:lnTo>
                    <a:pt x="2822" y="1568"/>
                  </a:lnTo>
                  <a:lnTo>
                    <a:pt x="2822" y="1421"/>
                  </a:lnTo>
                  <a:lnTo>
                    <a:pt x="2822" y="1273"/>
                  </a:lnTo>
                  <a:lnTo>
                    <a:pt x="2803" y="1126"/>
                  </a:lnTo>
                  <a:lnTo>
                    <a:pt x="2767" y="997"/>
                  </a:lnTo>
                  <a:lnTo>
                    <a:pt x="2730" y="867"/>
                  </a:lnTo>
                  <a:lnTo>
                    <a:pt x="2656" y="738"/>
                  </a:lnTo>
                  <a:lnTo>
                    <a:pt x="2601" y="628"/>
                  </a:lnTo>
                  <a:lnTo>
                    <a:pt x="2508" y="517"/>
                  </a:lnTo>
                  <a:lnTo>
                    <a:pt x="2435" y="407"/>
                  </a:lnTo>
                  <a:lnTo>
                    <a:pt x="2324" y="314"/>
                  </a:lnTo>
                  <a:lnTo>
                    <a:pt x="2213" y="241"/>
                  </a:lnTo>
                  <a:lnTo>
                    <a:pt x="2103" y="167"/>
                  </a:lnTo>
                  <a:lnTo>
                    <a:pt x="1974" y="112"/>
                  </a:lnTo>
                  <a:lnTo>
                    <a:pt x="1845" y="56"/>
                  </a:lnTo>
                  <a:lnTo>
                    <a:pt x="1716" y="38"/>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6" name="Google Shape;5726;p23"/>
            <p:cNvSpPr/>
            <p:nvPr/>
          </p:nvSpPr>
          <p:spPr>
            <a:xfrm>
              <a:off x="6077175" y="1287250"/>
              <a:ext cx="70575" cy="70550"/>
            </a:xfrm>
            <a:custGeom>
              <a:avLst/>
              <a:gdLst/>
              <a:ahLst/>
              <a:cxnLst/>
              <a:rect l="l" t="t" r="r" b="b"/>
              <a:pathLst>
                <a:path w="2823" h="2822" extrusionOk="0">
                  <a:moveTo>
                    <a:pt x="1255" y="0"/>
                  </a:moveTo>
                  <a:lnTo>
                    <a:pt x="1126" y="19"/>
                  </a:lnTo>
                  <a:lnTo>
                    <a:pt x="978" y="56"/>
                  </a:lnTo>
                  <a:lnTo>
                    <a:pt x="849" y="111"/>
                  </a:lnTo>
                  <a:lnTo>
                    <a:pt x="720" y="166"/>
                  </a:lnTo>
                  <a:lnTo>
                    <a:pt x="609" y="240"/>
                  </a:lnTo>
                  <a:lnTo>
                    <a:pt x="499" y="314"/>
                  </a:lnTo>
                  <a:lnTo>
                    <a:pt x="407" y="406"/>
                  </a:lnTo>
                  <a:lnTo>
                    <a:pt x="314" y="498"/>
                  </a:lnTo>
                  <a:lnTo>
                    <a:pt x="241" y="609"/>
                  </a:lnTo>
                  <a:lnTo>
                    <a:pt x="167" y="738"/>
                  </a:lnTo>
                  <a:lnTo>
                    <a:pt x="112" y="848"/>
                  </a:lnTo>
                  <a:lnTo>
                    <a:pt x="56" y="978"/>
                  </a:lnTo>
                  <a:lnTo>
                    <a:pt x="19" y="1125"/>
                  </a:lnTo>
                  <a:lnTo>
                    <a:pt x="1" y="1273"/>
                  </a:lnTo>
                  <a:lnTo>
                    <a:pt x="1" y="1402"/>
                  </a:lnTo>
                  <a:lnTo>
                    <a:pt x="1" y="1549"/>
                  </a:lnTo>
                  <a:lnTo>
                    <a:pt x="19" y="1697"/>
                  </a:lnTo>
                  <a:lnTo>
                    <a:pt x="56" y="1844"/>
                  </a:lnTo>
                  <a:lnTo>
                    <a:pt x="112" y="1973"/>
                  </a:lnTo>
                  <a:lnTo>
                    <a:pt x="167" y="2084"/>
                  </a:lnTo>
                  <a:lnTo>
                    <a:pt x="241" y="2213"/>
                  </a:lnTo>
                  <a:lnTo>
                    <a:pt x="314" y="2305"/>
                  </a:lnTo>
                  <a:lnTo>
                    <a:pt x="407" y="2416"/>
                  </a:lnTo>
                  <a:lnTo>
                    <a:pt x="499" y="2508"/>
                  </a:lnTo>
                  <a:lnTo>
                    <a:pt x="609" y="2582"/>
                  </a:lnTo>
                  <a:lnTo>
                    <a:pt x="739" y="2655"/>
                  </a:lnTo>
                  <a:lnTo>
                    <a:pt x="849" y="2711"/>
                  </a:lnTo>
                  <a:lnTo>
                    <a:pt x="978" y="2748"/>
                  </a:lnTo>
                  <a:lnTo>
                    <a:pt x="1126" y="2784"/>
                  </a:lnTo>
                  <a:lnTo>
                    <a:pt x="1273" y="2803"/>
                  </a:lnTo>
                  <a:lnTo>
                    <a:pt x="1402" y="2821"/>
                  </a:lnTo>
                  <a:lnTo>
                    <a:pt x="1550" y="2803"/>
                  </a:lnTo>
                  <a:lnTo>
                    <a:pt x="1697" y="2784"/>
                  </a:lnTo>
                  <a:lnTo>
                    <a:pt x="1845" y="2748"/>
                  </a:lnTo>
                  <a:lnTo>
                    <a:pt x="1974" y="2711"/>
                  </a:lnTo>
                  <a:lnTo>
                    <a:pt x="2085" y="2655"/>
                  </a:lnTo>
                  <a:lnTo>
                    <a:pt x="2214" y="2582"/>
                  </a:lnTo>
                  <a:lnTo>
                    <a:pt x="2306" y="2508"/>
                  </a:lnTo>
                  <a:lnTo>
                    <a:pt x="2416" y="2416"/>
                  </a:lnTo>
                  <a:lnTo>
                    <a:pt x="2509" y="2305"/>
                  </a:lnTo>
                  <a:lnTo>
                    <a:pt x="2582" y="2194"/>
                  </a:lnTo>
                  <a:lnTo>
                    <a:pt x="2656" y="2084"/>
                  </a:lnTo>
                  <a:lnTo>
                    <a:pt x="2711" y="1955"/>
                  </a:lnTo>
                  <a:lnTo>
                    <a:pt x="2748" y="1826"/>
                  </a:lnTo>
                  <a:lnTo>
                    <a:pt x="2785" y="1697"/>
                  </a:lnTo>
                  <a:lnTo>
                    <a:pt x="2804" y="1549"/>
                  </a:lnTo>
                  <a:lnTo>
                    <a:pt x="2822" y="1402"/>
                  </a:lnTo>
                  <a:lnTo>
                    <a:pt x="2804" y="1254"/>
                  </a:lnTo>
                  <a:lnTo>
                    <a:pt x="2785" y="1125"/>
                  </a:lnTo>
                  <a:lnTo>
                    <a:pt x="2748" y="978"/>
                  </a:lnTo>
                  <a:lnTo>
                    <a:pt x="2711" y="848"/>
                  </a:lnTo>
                  <a:lnTo>
                    <a:pt x="2656" y="719"/>
                  </a:lnTo>
                  <a:lnTo>
                    <a:pt x="2582" y="609"/>
                  </a:lnTo>
                  <a:lnTo>
                    <a:pt x="2509" y="498"/>
                  </a:lnTo>
                  <a:lnTo>
                    <a:pt x="2416" y="406"/>
                  </a:lnTo>
                  <a:lnTo>
                    <a:pt x="2306" y="314"/>
                  </a:lnTo>
                  <a:lnTo>
                    <a:pt x="2195" y="240"/>
                  </a:lnTo>
                  <a:lnTo>
                    <a:pt x="2085" y="166"/>
                  </a:lnTo>
                  <a:lnTo>
                    <a:pt x="1955" y="111"/>
                  </a:lnTo>
                  <a:lnTo>
                    <a:pt x="1826" y="56"/>
                  </a:lnTo>
                  <a:lnTo>
                    <a:pt x="1697" y="19"/>
                  </a:lnTo>
                  <a:lnTo>
                    <a:pt x="15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7" name="Google Shape;5727;p23"/>
            <p:cNvSpPr/>
            <p:nvPr/>
          </p:nvSpPr>
          <p:spPr>
            <a:xfrm>
              <a:off x="5997450" y="1272950"/>
              <a:ext cx="70075" cy="70550"/>
            </a:xfrm>
            <a:custGeom>
              <a:avLst/>
              <a:gdLst/>
              <a:ahLst/>
              <a:cxnLst/>
              <a:rect l="l" t="t" r="r" b="b"/>
              <a:pathLst>
                <a:path w="2803" h="2822" extrusionOk="0">
                  <a:moveTo>
                    <a:pt x="1383" y="1"/>
                  </a:moveTo>
                  <a:lnTo>
                    <a:pt x="1236" y="19"/>
                  </a:lnTo>
                  <a:lnTo>
                    <a:pt x="1106" y="38"/>
                  </a:lnTo>
                  <a:lnTo>
                    <a:pt x="959" y="74"/>
                  </a:lnTo>
                  <a:lnTo>
                    <a:pt x="830" y="111"/>
                  </a:lnTo>
                  <a:lnTo>
                    <a:pt x="719" y="185"/>
                  </a:lnTo>
                  <a:lnTo>
                    <a:pt x="590" y="240"/>
                  </a:lnTo>
                  <a:lnTo>
                    <a:pt x="498" y="333"/>
                  </a:lnTo>
                  <a:lnTo>
                    <a:pt x="387" y="425"/>
                  </a:lnTo>
                  <a:lnTo>
                    <a:pt x="314" y="517"/>
                  </a:lnTo>
                  <a:lnTo>
                    <a:pt x="221" y="628"/>
                  </a:lnTo>
                  <a:lnTo>
                    <a:pt x="166" y="738"/>
                  </a:lnTo>
                  <a:lnTo>
                    <a:pt x="111" y="867"/>
                  </a:lnTo>
                  <a:lnTo>
                    <a:pt x="56" y="996"/>
                  </a:lnTo>
                  <a:lnTo>
                    <a:pt x="19" y="1125"/>
                  </a:lnTo>
                  <a:lnTo>
                    <a:pt x="0" y="1273"/>
                  </a:lnTo>
                  <a:lnTo>
                    <a:pt x="0" y="1420"/>
                  </a:lnTo>
                  <a:lnTo>
                    <a:pt x="0" y="1568"/>
                  </a:lnTo>
                  <a:lnTo>
                    <a:pt x="37" y="1715"/>
                  </a:lnTo>
                  <a:lnTo>
                    <a:pt x="56" y="1845"/>
                  </a:lnTo>
                  <a:lnTo>
                    <a:pt x="111" y="1974"/>
                  </a:lnTo>
                  <a:lnTo>
                    <a:pt x="166" y="2103"/>
                  </a:lnTo>
                  <a:lnTo>
                    <a:pt x="240" y="2213"/>
                  </a:lnTo>
                  <a:lnTo>
                    <a:pt x="314" y="2324"/>
                  </a:lnTo>
                  <a:lnTo>
                    <a:pt x="406" y="2416"/>
                  </a:lnTo>
                  <a:lnTo>
                    <a:pt x="516" y="2508"/>
                  </a:lnTo>
                  <a:lnTo>
                    <a:pt x="609" y="2582"/>
                  </a:lnTo>
                  <a:lnTo>
                    <a:pt x="738" y="2656"/>
                  </a:lnTo>
                  <a:lnTo>
                    <a:pt x="848" y="2711"/>
                  </a:lnTo>
                  <a:lnTo>
                    <a:pt x="996" y="2748"/>
                  </a:lnTo>
                  <a:lnTo>
                    <a:pt x="1125" y="2785"/>
                  </a:lnTo>
                  <a:lnTo>
                    <a:pt x="1272" y="2803"/>
                  </a:lnTo>
                  <a:lnTo>
                    <a:pt x="1420" y="2822"/>
                  </a:lnTo>
                  <a:lnTo>
                    <a:pt x="1567" y="2803"/>
                  </a:lnTo>
                  <a:lnTo>
                    <a:pt x="1697" y="2785"/>
                  </a:lnTo>
                  <a:lnTo>
                    <a:pt x="1844" y="2748"/>
                  </a:lnTo>
                  <a:lnTo>
                    <a:pt x="1973" y="2693"/>
                  </a:lnTo>
                  <a:lnTo>
                    <a:pt x="2084" y="2637"/>
                  </a:lnTo>
                  <a:lnTo>
                    <a:pt x="2213" y="2564"/>
                  </a:lnTo>
                  <a:lnTo>
                    <a:pt x="2305" y="2490"/>
                  </a:lnTo>
                  <a:lnTo>
                    <a:pt x="2416" y="2398"/>
                  </a:lnTo>
                  <a:lnTo>
                    <a:pt x="2489" y="2306"/>
                  </a:lnTo>
                  <a:lnTo>
                    <a:pt x="2582" y="2195"/>
                  </a:lnTo>
                  <a:lnTo>
                    <a:pt x="2637" y="2084"/>
                  </a:lnTo>
                  <a:lnTo>
                    <a:pt x="2711" y="1955"/>
                  </a:lnTo>
                  <a:lnTo>
                    <a:pt x="2747" y="1826"/>
                  </a:lnTo>
                  <a:lnTo>
                    <a:pt x="2784" y="1679"/>
                  </a:lnTo>
                  <a:lnTo>
                    <a:pt x="2803" y="1550"/>
                  </a:lnTo>
                  <a:lnTo>
                    <a:pt x="2803" y="1402"/>
                  </a:lnTo>
                  <a:lnTo>
                    <a:pt x="2803" y="1255"/>
                  </a:lnTo>
                  <a:lnTo>
                    <a:pt x="2766" y="1107"/>
                  </a:lnTo>
                  <a:lnTo>
                    <a:pt x="2747" y="978"/>
                  </a:lnTo>
                  <a:lnTo>
                    <a:pt x="2692" y="849"/>
                  </a:lnTo>
                  <a:lnTo>
                    <a:pt x="2637" y="720"/>
                  </a:lnTo>
                  <a:lnTo>
                    <a:pt x="2563" y="609"/>
                  </a:lnTo>
                  <a:lnTo>
                    <a:pt x="2489" y="499"/>
                  </a:lnTo>
                  <a:lnTo>
                    <a:pt x="2397" y="406"/>
                  </a:lnTo>
                  <a:lnTo>
                    <a:pt x="2287" y="314"/>
                  </a:lnTo>
                  <a:lnTo>
                    <a:pt x="2194" y="240"/>
                  </a:lnTo>
                  <a:lnTo>
                    <a:pt x="2065" y="167"/>
                  </a:lnTo>
                  <a:lnTo>
                    <a:pt x="1955" y="111"/>
                  </a:lnTo>
                  <a:lnTo>
                    <a:pt x="1807" y="56"/>
                  </a:lnTo>
                  <a:lnTo>
                    <a:pt x="1678" y="38"/>
                  </a:lnTo>
                  <a:lnTo>
                    <a:pt x="1531"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8" name="Google Shape;5728;p23"/>
            <p:cNvSpPr/>
            <p:nvPr/>
          </p:nvSpPr>
          <p:spPr>
            <a:xfrm>
              <a:off x="5694600" y="1138825"/>
              <a:ext cx="70550" cy="70550"/>
            </a:xfrm>
            <a:custGeom>
              <a:avLst/>
              <a:gdLst/>
              <a:ahLst/>
              <a:cxnLst/>
              <a:rect l="l" t="t" r="r" b="b"/>
              <a:pathLst>
                <a:path w="2822" h="2822" extrusionOk="0">
                  <a:moveTo>
                    <a:pt x="1254" y="0"/>
                  </a:moveTo>
                  <a:lnTo>
                    <a:pt x="1107" y="37"/>
                  </a:lnTo>
                  <a:lnTo>
                    <a:pt x="978" y="74"/>
                  </a:lnTo>
                  <a:lnTo>
                    <a:pt x="848" y="111"/>
                  </a:lnTo>
                  <a:lnTo>
                    <a:pt x="719" y="166"/>
                  </a:lnTo>
                  <a:lnTo>
                    <a:pt x="609" y="240"/>
                  </a:lnTo>
                  <a:lnTo>
                    <a:pt x="498" y="332"/>
                  </a:lnTo>
                  <a:lnTo>
                    <a:pt x="406" y="424"/>
                  </a:lnTo>
                  <a:lnTo>
                    <a:pt x="314" y="516"/>
                  </a:lnTo>
                  <a:lnTo>
                    <a:pt x="240" y="627"/>
                  </a:lnTo>
                  <a:lnTo>
                    <a:pt x="166" y="738"/>
                  </a:lnTo>
                  <a:lnTo>
                    <a:pt x="111" y="867"/>
                  </a:lnTo>
                  <a:lnTo>
                    <a:pt x="56" y="996"/>
                  </a:lnTo>
                  <a:lnTo>
                    <a:pt x="37" y="1125"/>
                  </a:lnTo>
                  <a:lnTo>
                    <a:pt x="19" y="1272"/>
                  </a:lnTo>
                  <a:lnTo>
                    <a:pt x="0" y="1420"/>
                  </a:lnTo>
                  <a:lnTo>
                    <a:pt x="19" y="1567"/>
                  </a:lnTo>
                  <a:lnTo>
                    <a:pt x="37" y="1715"/>
                  </a:lnTo>
                  <a:lnTo>
                    <a:pt x="74" y="1844"/>
                  </a:lnTo>
                  <a:lnTo>
                    <a:pt x="111" y="1973"/>
                  </a:lnTo>
                  <a:lnTo>
                    <a:pt x="185" y="2102"/>
                  </a:lnTo>
                  <a:lnTo>
                    <a:pt x="240" y="2213"/>
                  </a:lnTo>
                  <a:lnTo>
                    <a:pt x="332" y="2323"/>
                  </a:lnTo>
                  <a:lnTo>
                    <a:pt x="424" y="2416"/>
                  </a:lnTo>
                  <a:lnTo>
                    <a:pt x="517" y="2508"/>
                  </a:lnTo>
                  <a:lnTo>
                    <a:pt x="627" y="2582"/>
                  </a:lnTo>
                  <a:lnTo>
                    <a:pt x="738" y="2655"/>
                  </a:lnTo>
                  <a:lnTo>
                    <a:pt x="867" y="2711"/>
                  </a:lnTo>
                  <a:lnTo>
                    <a:pt x="996" y="2766"/>
                  </a:lnTo>
                  <a:lnTo>
                    <a:pt x="1144" y="2784"/>
                  </a:lnTo>
                  <a:lnTo>
                    <a:pt x="1273" y="2821"/>
                  </a:lnTo>
                  <a:lnTo>
                    <a:pt x="1420" y="2821"/>
                  </a:lnTo>
                  <a:lnTo>
                    <a:pt x="1568" y="2803"/>
                  </a:lnTo>
                  <a:lnTo>
                    <a:pt x="1715" y="2784"/>
                  </a:lnTo>
                  <a:lnTo>
                    <a:pt x="1844" y="2748"/>
                  </a:lnTo>
                  <a:lnTo>
                    <a:pt x="1973" y="2711"/>
                  </a:lnTo>
                  <a:lnTo>
                    <a:pt x="2102" y="2655"/>
                  </a:lnTo>
                  <a:lnTo>
                    <a:pt x="2213" y="2582"/>
                  </a:lnTo>
                  <a:lnTo>
                    <a:pt x="2324" y="2489"/>
                  </a:lnTo>
                  <a:lnTo>
                    <a:pt x="2434" y="2397"/>
                  </a:lnTo>
                  <a:lnTo>
                    <a:pt x="2508" y="2305"/>
                  </a:lnTo>
                  <a:lnTo>
                    <a:pt x="2600" y="2194"/>
                  </a:lnTo>
                  <a:lnTo>
                    <a:pt x="2655" y="2084"/>
                  </a:lnTo>
                  <a:lnTo>
                    <a:pt x="2729" y="1955"/>
                  </a:lnTo>
                  <a:lnTo>
                    <a:pt x="2766" y="1826"/>
                  </a:lnTo>
                  <a:lnTo>
                    <a:pt x="2803" y="1678"/>
                  </a:lnTo>
                  <a:lnTo>
                    <a:pt x="2821" y="1549"/>
                  </a:lnTo>
                  <a:lnTo>
                    <a:pt x="2821" y="1402"/>
                  </a:lnTo>
                  <a:lnTo>
                    <a:pt x="2821" y="1254"/>
                  </a:lnTo>
                  <a:lnTo>
                    <a:pt x="2803" y="1107"/>
                  </a:lnTo>
                  <a:lnTo>
                    <a:pt x="2766" y="977"/>
                  </a:lnTo>
                  <a:lnTo>
                    <a:pt x="2711" y="848"/>
                  </a:lnTo>
                  <a:lnTo>
                    <a:pt x="2655" y="719"/>
                  </a:lnTo>
                  <a:lnTo>
                    <a:pt x="2582" y="609"/>
                  </a:lnTo>
                  <a:lnTo>
                    <a:pt x="2508" y="498"/>
                  </a:lnTo>
                  <a:lnTo>
                    <a:pt x="2416" y="406"/>
                  </a:lnTo>
                  <a:lnTo>
                    <a:pt x="2305" y="314"/>
                  </a:lnTo>
                  <a:lnTo>
                    <a:pt x="2194" y="221"/>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9" name="Google Shape;5729;p23"/>
            <p:cNvSpPr/>
            <p:nvPr/>
          </p:nvSpPr>
          <p:spPr>
            <a:xfrm>
              <a:off x="5207375" y="642825"/>
              <a:ext cx="69150" cy="69625"/>
            </a:xfrm>
            <a:custGeom>
              <a:avLst/>
              <a:gdLst/>
              <a:ahLst/>
              <a:cxnLst/>
              <a:rect l="l" t="t" r="r" b="b"/>
              <a:pathLst>
                <a:path w="2766" h="2785" extrusionOk="0">
                  <a:moveTo>
                    <a:pt x="1254" y="1"/>
                  </a:moveTo>
                  <a:lnTo>
                    <a:pt x="1107" y="19"/>
                  </a:lnTo>
                  <a:lnTo>
                    <a:pt x="977" y="56"/>
                  </a:lnTo>
                  <a:lnTo>
                    <a:pt x="848" y="93"/>
                  </a:lnTo>
                  <a:lnTo>
                    <a:pt x="719" y="167"/>
                  </a:lnTo>
                  <a:lnTo>
                    <a:pt x="609" y="222"/>
                  </a:lnTo>
                  <a:lnTo>
                    <a:pt x="498" y="314"/>
                  </a:lnTo>
                  <a:lnTo>
                    <a:pt x="406" y="388"/>
                  </a:lnTo>
                  <a:lnTo>
                    <a:pt x="314" y="499"/>
                  </a:lnTo>
                  <a:lnTo>
                    <a:pt x="221" y="591"/>
                  </a:lnTo>
                  <a:lnTo>
                    <a:pt x="166" y="720"/>
                  </a:lnTo>
                  <a:lnTo>
                    <a:pt x="111" y="830"/>
                  </a:lnTo>
                  <a:lnTo>
                    <a:pt x="56" y="960"/>
                  </a:lnTo>
                  <a:lnTo>
                    <a:pt x="19" y="1107"/>
                  </a:lnTo>
                  <a:lnTo>
                    <a:pt x="0" y="1236"/>
                  </a:lnTo>
                  <a:lnTo>
                    <a:pt x="0" y="1384"/>
                  </a:lnTo>
                  <a:lnTo>
                    <a:pt x="0" y="1531"/>
                  </a:lnTo>
                  <a:lnTo>
                    <a:pt x="19" y="1679"/>
                  </a:lnTo>
                  <a:lnTo>
                    <a:pt x="56" y="1808"/>
                  </a:lnTo>
                  <a:lnTo>
                    <a:pt x="111" y="1937"/>
                  </a:lnTo>
                  <a:lnTo>
                    <a:pt x="166" y="2066"/>
                  </a:lnTo>
                  <a:lnTo>
                    <a:pt x="240" y="2176"/>
                  </a:lnTo>
                  <a:lnTo>
                    <a:pt x="314" y="2287"/>
                  </a:lnTo>
                  <a:lnTo>
                    <a:pt x="406" y="2379"/>
                  </a:lnTo>
                  <a:lnTo>
                    <a:pt x="498" y="2471"/>
                  </a:lnTo>
                  <a:lnTo>
                    <a:pt x="609" y="2545"/>
                  </a:lnTo>
                  <a:lnTo>
                    <a:pt x="719" y="2619"/>
                  </a:lnTo>
                  <a:lnTo>
                    <a:pt x="848" y="2674"/>
                  </a:lnTo>
                  <a:lnTo>
                    <a:pt x="977" y="2711"/>
                  </a:lnTo>
                  <a:lnTo>
                    <a:pt x="1107" y="2748"/>
                  </a:lnTo>
                  <a:lnTo>
                    <a:pt x="1254" y="2766"/>
                  </a:lnTo>
                  <a:lnTo>
                    <a:pt x="1402" y="2785"/>
                  </a:lnTo>
                  <a:lnTo>
                    <a:pt x="1549" y="2766"/>
                  </a:lnTo>
                  <a:lnTo>
                    <a:pt x="1697" y="2748"/>
                  </a:lnTo>
                  <a:lnTo>
                    <a:pt x="1826" y="2711"/>
                  </a:lnTo>
                  <a:lnTo>
                    <a:pt x="1955" y="2656"/>
                  </a:lnTo>
                  <a:lnTo>
                    <a:pt x="2065" y="2601"/>
                  </a:lnTo>
                  <a:lnTo>
                    <a:pt x="2194" y="2527"/>
                  </a:lnTo>
                  <a:lnTo>
                    <a:pt x="2287" y="2453"/>
                  </a:lnTo>
                  <a:lnTo>
                    <a:pt x="2397" y="2361"/>
                  </a:lnTo>
                  <a:lnTo>
                    <a:pt x="2471" y="2269"/>
                  </a:lnTo>
                  <a:lnTo>
                    <a:pt x="2563" y="2158"/>
                  </a:lnTo>
                  <a:lnTo>
                    <a:pt x="2618" y="2029"/>
                  </a:lnTo>
                  <a:lnTo>
                    <a:pt x="2674" y="1918"/>
                  </a:lnTo>
                  <a:lnTo>
                    <a:pt x="2729" y="1789"/>
                  </a:lnTo>
                  <a:lnTo>
                    <a:pt x="2748" y="1642"/>
                  </a:lnTo>
                  <a:lnTo>
                    <a:pt x="2766" y="1513"/>
                  </a:lnTo>
                  <a:lnTo>
                    <a:pt x="2766" y="1365"/>
                  </a:lnTo>
                  <a:lnTo>
                    <a:pt x="2766" y="1218"/>
                  </a:lnTo>
                  <a:lnTo>
                    <a:pt x="2748" y="1070"/>
                  </a:lnTo>
                  <a:lnTo>
                    <a:pt x="2711" y="941"/>
                  </a:lnTo>
                  <a:lnTo>
                    <a:pt x="2655" y="812"/>
                  </a:lnTo>
                  <a:lnTo>
                    <a:pt x="2600" y="701"/>
                  </a:lnTo>
                  <a:lnTo>
                    <a:pt x="2545" y="591"/>
                  </a:lnTo>
                  <a:lnTo>
                    <a:pt x="2452" y="480"/>
                  </a:lnTo>
                  <a:lnTo>
                    <a:pt x="2360" y="388"/>
                  </a:lnTo>
                  <a:lnTo>
                    <a:pt x="2268" y="296"/>
                  </a:lnTo>
                  <a:lnTo>
                    <a:pt x="2176" y="222"/>
                  </a:lnTo>
                  <a:lnTo>
                    <a:pt x="2047" y="167"/>
                  </a:lnTo>
                  <a:lnTo>
                    <a:pt x="1936" y="111"/>
                  </a:lnTo>
                  <a:lnTo>
                    <a:pt x="1807" y="56"/>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0" name="Google Shape;5730;p23"/>
            <p:cNvSpPr/>
            <p:nvPr/>
          </p:nvSpPr>
          <p:spPr>
            <a:xfrm>
              <a:off x="5404200" y="925400"/>
              <a:ext cx="69625" cy="69175"/>
            </a:xfrm>
            <a:custGeom>
              <a:avLst/>
              <a:gdLst/>
              <a:ahLst/>
              <a:cxnLst/>
              <a:rect l="l" t="t" r="r" b="b"/>
              <a:pathLst>
                <a:path w="2785" h="2767" extrusionOk="0">
                  <a:moveTo>
                    <a:pt x="1254" y="0"/>
                  </a:moveTo>
                  <a:lnTo>
                    <a:pt x="1125" y="19"/>
                  </a:lnTo>
                  <a:lnTo>
                    <a:pt x="978" y="56"/>
                  </a:lnTo>
                  <a:lnTo>
                    <a:pt x="848" y="93"/>
                  </a:lnTo>
                  <a:lnTo>
                    <a:pt x="719" y="148"/>
                  </a:lnTo>
                  <a:lnTo>
                    <a:pt x="609" y="222"/>
                  </a:lnTo>
                  <a:lnTo>
                    <a:pt x="498" y="295"/>
                  </a:lnTo>
                  <a:lnTo>
                    <a:pt x="406" y="388"/>
                  </a:lnTo>
                  <a:lnTo>
                    <a:pt x="314" y="480"/>
                  </a:lnTo>
                  <a:lnTo>
                    <a:pt x="240" y="590"/>
                  </a:lnTo>
                  <a:lnTo>
                    <a:pt x="166" y="701"/>
                  </a:lnTo>
                  <a:lnTo>
                    <a:pt x="111" y="830"/>
                  </a:lnTo>
                  <a:lnTo>
                    <a:pt x="56" y="959"/>
                  </a:lnTo>
                  <a:lnTo>
                    <a:pt x="19" y="1088"/>
                  </a:lnTo>
                  <a:lnTo>
                    <a:pt x="0" y="1236"/>
                  </a:lnTo>
                  <a:lnTo>
                    <a:pt x="0" y="1383"/>
                  </a:lnTo>
                  <a:lnTo>
                    <a:pt x="0" y="1531"/>
                  </a:lnTo>
                  <a:lnTo>
                    <a:pt x="19" y="1660"/>
                  </a:lnTo>
                  <a:lnTo>
                    <a:pt x="56" y="1789"/>
                  </a:lnTo>
                  <a:lnTo>
                    <a:pt x="93" y="1918"/>
                  </a:lnTo>
                  <a:lnTo>
                    <a:pt x="148" y="2047"/>
                  </a:lnTo>
                  <a:lnTo>
                    <a:pt x="222" y="2158"/>
                  </a:lnTo>
                  <a:lnTo>
                    <a:pt x="295" y="2268"/>
                  </a:lnTo>
                  <a:lnTo>
                    <a:pt x="388" y="2360"/>
                  </a:lnTo>
                  <a:lnTo>
                    <a:pt x="480" y="2453"/>
                  </a:lnTo>
                  <a:lnTo>
                    <a:pt x="572" y="2526"/>
                  </a:lnTo>
                  <a:lnTo>
                    <a:pt x="683" y="2600"/>
                  </a:lnTo>
                  <a:lnTo>
                    <a:pt x="812" y="2655"/>
                  </a:lnTo>
                  <a:lnTo>
                    <a:pt x="941" y="2711"/>
                  </a:lnTo>
                  <a:lnTo>
                    <a:pt x="1070" y="2748"/>
                  </a:lnTo>
                  <a:lnTo>
                    <a:pt x="1199" y="2766"/>
                  </a:lnTo>
                  <a:lnTo>
                    <a:pt x="1494" y="2766"/>
                  </a:lnTo>
                  <a:lnTo>
                    <a:pt x="1623" y="2748"/>
                  </a:lnTo>
                  <a:lnTo>
                    <a:pt x="1770" y="2729"/>
                  </a:lnTo>
                  <a:lnTo>
                    <a:pt x="1899" y="2674"/>
                  </a:lnTo>
                  <a:lnTo>
                    <a:pt x="2029" y="2637"/>
                  </a:lnTo>
                  <a:lnTo>
                    <a:pt x="2139" y="2563"/>
                  </a:lnTo>
                  <a:lnTo>
                    <a:pt x="2250" y="2489"/>
                  </a:lnTo>
                  <a:lnTo>
                    <a:pt x="2360" y="2397"/>
                  </a:lnTo>
                  <a:lnTo>
                    <a:pt x="2453" y="2305"/>
                  </a:lnTo>
                  <a:lnTo>
                    <a:pt x="2526" y="2194"/>
                  </a:lnTo>
                  <a:lnTo>
                    <a:pt x="2600" y="2084"/>
                  </a:lnTo>
                  <a:lnTo>
                    <a:pt x="2655" y="1973"/>
                  </a:lnTo>
                  <a:lnTo>
                    <a:pt x="2711" y="1844"/>
                  </a:lnTo>
                  <a:lnTo>
                    <a:pt x="2748" y="1697"/>
                  </a:lnTo>
                  <a:lnTo>
                    <a:pt x="2766" y="1568"/>
                  </a:lnTo>
                  <a:lnTo>
                    <a:pt x="2784" y="1420"/>
                  </a:lnTo>
                  <a:lnTo>
                    <a:pt x="2766" y="1273"/>
                  </a:lnTo>
                  <a:lnTo>
                    <a:pt x="2748" y="1125"/>
                  </a:lnTo>
                  <a:lnTo>
                    <a:pt x="2729" y="996"/>
                  </a:lnTo>
                  <a:lnTo>
                    <a:pt x="2674" y="867"/>
                  </a:lnTo>
                  <a:lnTo>
                    <a:pt x="2619" y="738"/>
                  </a:lnTo>
                  <a:lnTo>
                    <a:pt x="2563" y="627"/>
                  </a:lnTo>
                  <a:lnTo>
                    <a:pt x="2489" y="517"/>
                  </a:lnTo>
                  <a:lnTo>
                    <a:pt x="2397" y="406"/>
                  </a:lnTo>
                  <a:lnTo>
                    <a:pt x="2305" y="314"/>
                  </a:lnTo>
                  <a:lnTo>
                    <a:pt x="2194" y="240"/>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1" name="Google Shape;5731;p23"/>
            <p:cNvSpPr/>
            <p:nvPr/>
          </p:nvSpPr>
          <p:spPr>
            <a:xfrm>
              <a:off x="5470100" y="1016675"/>
              <a:ext cx="68725" cy="69150"/>
            </a:xfrm>
            <a:custGeom>
              <a:avLst/>
              <a:gdLst/>
              <a:ahLst/>
              <a:cxnLst/>
              <a:rect l="l" t="t" r="r" b="b"/>
              <a:pathLst>
                <a:path w="2749" h="2766" extrusionOk="0">
                  <a:moveTo>
                    <a:pt x="1384" y="0"/>
                  </a:moveTo>
                  <a:lnTo>
                    <a:pt x="1236" y="19"/>
                  </a:lnTo>
                  <a:lnTo>
                    <a:pt x="1107" y="37"/>
                  </a:lnTo>
                  <a:lnTo>
                    <a:pt x="978" y="74"/>
                  </a:lnTo>
                  <a:lnTo>
                    <a:pt x="849" y="111"/>
                  </a:lnTo>
                  <a:lnTo>
                    <a:pt x="720" y="166"/>
                  </a:lnTo>
                  <a:lnTo>
                    <a:pt x="609" y="240"/>
                  </a:lnTo>
                  <a:lnTo>
                    <a:pt x="499" y="314"/>
                  </a:lnTo>
                  <a:lnTo>
                    <a:pt x="407" y="406"/>
                  </a:lnTo>
                  <a:lnTo>
                    <a:pt x="314" y="498"/>
                  </a:lnTo>
                  <a:lnTo>
                    <a:pt x="241" y="590"/>
                  </a:lnTo>
                  <a:lnTo>
                    <a:pt x="167" y="701"/>
                  </a:lnTo>
                  <a:lnTo>
                    <a:pt x="112" y="830"/>
                  </a:lnTo>
                  <a:lnTo>
                    <a:pt x="75" y="959"/>
                  </a:lnTo>
                  <a:lnTo>
                    <a:pt x="38" y="1088"/>
                  </a:lnTo>
                  <a:lnTo>
                    <a:pt x="1" y="1217"/>
                  </a:lnTo>
                  <a:lnTo>
                    <a:pt x="1" y="1365"/>
                  </a:lnTo>
                  <a:lnTo>
                    <a:pt x="1" y="1512"/>
                  </a:lnTo>
                  <a:lnTo>
                    <a:pt x="19" y="1641"/>
                  </a:lnTo>
                  <a:lnTo>
                    <a:pt x="56" y="1770"/>
                  </a:lnTo>
                  <a:lnTo>
                    <a:pt x="93" y="1899"/>
                  </a:lnTo>
                  <a:lnTo>
                    <a:pt x="148" y="2028"/>
                  </a:lnTo>
                  <a:lnTo>
                    <a:pt x="222" y="2139"/>
                  </a:lnTo>
                  <a:lnTo>
                    <a:pt x="296" y="2250"/>
                  </a:lnTo>
                  <a:lnTo>
                    <a:pt x="370" y="2342"/>
                  </a:lnTo>
                  <a:lnTo>
                    <a:pt x="480" y="2434"/>
                  </a:lnTo>
                  <a:lnTo>
                    <a:pt x="573" y="2526"/>
                  </a:lnTo>
                  <a:lnTo>
                    <a:pt x="683" y="2581"/>
                  </a:lnTo>
                  <a:lnTo>
                    <a:pt x="812" y="2655"/>
                  </a:lnTo>
                  <a:lnTo>
                    <a:pt x="923" y="2692"/>
                  </a:lnTo>
                  <a:lnTo>
                    <a:pt x="1070" y="2729"/>
                  </a:lnTo>
                  <a:lnTo>
                    <a:pt x="1199" y="2747"/>
                  </a:lnTo>
                  <a:lnTo>
                    <a:pt x="1347" y="2766"/>
                  </a:lnTo>
                  <a:lnTo>
                    <a:pt x="1494" y="2766"/>
                  </a:lnTo>
                  <a:lnTo>
                    <a:pt x="1624" y="2747"/>
                  </a:lnTo>
                  <a:lnTo>
                    <a:pt x="1771" y="2711"/>
                  </a:lnTo>
                  <a:lnTo>
                    <a:pt x="1900" y="2674"/>
                  </a:lnTo>
                  <a:lnTo>
                    <a:pt x="2011" y="2618"/>
                  </a:lnTo>
                  <a:lnTo>
                    <a:pt x="2140" y="2545"/>
                  </a:lnTo>
                  <a:lnTo>
                    <a:pt x="2250" y="2471"/>
                  </a:lnTo>
                  <a:lnTo>
                    <a:pt x="2343" y="2379"/>
                  </a:lnTo>
                  <a:lnTo>
                    <a:pt x="2435" y="2286"/>
                  </a:lnTo>
                  <a:lnTo>
                    <a:pt x="2509" y="2176"/>
                  </a:lnTo>
                  <a:lnTo>
                    <a:pt x="2582" y="2065"/>
                  </a:lnTo>
                  <a:lnTo>
                    <a:pt x="2656" y="1936"/>
                  </a:lnTo>
                  <a:lnTo>
                    <a:pt x="2693" y="1807"/>
                  </a:lnTo>
                  <a:lnTo>
                    <a:pt x="2730" y="1678"/>
                  </a:lnTo>
                  <a:lnTo>
                    <a:pt x="2748" y="1530"/>
                  </a:lnTo>
                  <a:lnTo>
                    <a:pt x="2748" y="1383"/>
                  </a:lnTo>
                  <a:lnTo>
                    <a:pt x="2748" y="1235"/>
                  </a:lnTo>
                  <a:lnTo>
                    <a:pt x="2730" y="1106"/>
                  </a:lnTo>
                  <a:lnTo>
                    <a:pt x="2693" y="977"/>
                  </a:lnTo>
                  <a:lnTo>
                    <a:pt x="2656" y="848"/>
                  </a:lnTo>
                  <a:lnTo>
                    <a:pt x="2601" y="719"/>
                  </a:lnTo>
                  <a:lnTo>
                    <a:pt x="2527" y="609"/>
                  </a:lnTo>
                  <a:lnTo>
                    <a:pt x="2453" y="498"/>
                  </a:lnTo>
                  <a:lnTo>
                    <a:pt x="2361" y="406"/>
                  </a:lnTo>
                  <a:lnTo>
                    <a:pt x="2269" y="314"/>
                  </a:lnTo>
                  <a:lnTo>
                    <a:pt x="2158" y="240"/>
                  </a:lnTo>
                  <a:lnTo>
                    <a:pt x="2048" y="166"/>
                  </a:lnTo>
                  <a:lnTo>
                    <a:pt x="1919" y="111"/>
                  </a:lnTo>
                  <a:lnTo>
                    <a:pt x="1808" y="74"/>
                  </a:lnTo>
                  <a:lnTo>
                    <a:pt x="1660" y="37"/>
                  </a:lnTo>
                  <a:lnTo>
                    <a:pt x="1531" y="19"/>
                  </a:lnTo>
                  <a:lnTo>
                    <a:pt x="13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2" name="Google Shape;5732;p23"/>
            <p:cNvSpPr/>
            <p:nvPr/>
          </p:nvSpPr>
          <p:spPr>
            <a:xfrm>
              <a:off x="6397550" y="1363300"/>
              <a:ext cx="3700" cy="32300"/>
            </a:xfrm>
            <a:custGeom>
              <a:avLst/>
              <a:gdLst/>
              <a:ahLst/>
              <a:cxnLst/>
              <a:rect l="l" t="t" r="r" b="b"/>
              <a:pathLst>
                <a:path w="148" h="1292" extrusionOk="0">
                  <a:moveTo>
                    <a:pt x="148" y="1"/>
                  </a:moveTo>
                  <a:lnTo>
                    <a:pt x="93" y="148"/>
                  </a:lnTo>
                  <a:lnTo>
                    <a:pt x="37" y="296"/>
                  </a:lnTo>
                  <a:lnTo>
                    <a:pt x="1" y="443"/>
                  </a:lnTo>
                  <a:lnTo>
                    <a:pt x="1" y="591"/>
                  </a:lnTo>
                  <a:lnTo>
                    <a:pt x="1" y="793"/>
                  </a:lnTo>
                  <a:lnTo>
                    <a:pt x="37" y="959"/>
                  </a:lnTo>
                  <a:lnTo>
                    <a:pt x="74" y="1125"/>
                  </a:lnTo>
                  <a:lnTo>
                    <a:pt x="148" y="1291"/>
                  </a:lnTo>
                  <a:lnTo>
                    <a:pt x="1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3" name="Google Shape;5733;p23"/>
            <p:cNvSpPr/>
            <p:nvPr/>
          </p:nvSpPr>
          <p:spPr>
            <a:xfrm>
              <a:off x="5090275" y="377775"/>
              <a:ext cx="69175" cy="68725"/>
            </a:xfrm>
            <a:custGeom>
              <a:avLst/>
              <a:gdLst/>
              <a:ahLst/>
              <a:cxnLst/>
              <a:rect l="l" t="t" r="r" b="b"/>
              <a:pathLst>
                <a:path w="2767" h="2749" extrusionOk="0">
                  <a:moveTo>
                    <a:pt x="1292" y="1"/>
                  </a:moveTo>
                  <a:lnTo>
                    <a:pt x="1144" y="19"/>
                  </a:lnTo>
                  <a:lnTo>
                    <a:pt x="1015" y="38"/>
                  </a:lnTo>
                  <a:lnTo>
                    <a:pt x="886" y="75"/>
                  </a:lnTo>
                  <a:lnTo>
                    <a:pt x="757" y="130"/>
                  </a:lnTo>
                  <a:lnTo>
                    <a:pt x="646" y="204"/>
                  </a:lnTo>
                  <a:lnTo>
                    <a:pt x="536" y="277"/>
                  </a:lnTo>
                  <a:lnTo>
                    <a:pt x="425" y="370"/>
                  </a:lnTo>
                  <a:lnTo>
                    <a:pt x="333" y="462"/>
                  </a:lnTo>
                  <a:lnTo>
                    <a:pt x="259" y="572"/>
                  </a:lnTo>
                  <a:lnTo>
                    <a:pt x="185" y="683"/>
                  </a:lnTo>
                  <a:lnTo>
                    <a:pt x="130" y="794"/>
                  </a:lnTo>
                  <a:lnTo>
                    <a:pt x="75" y="923"/>
                  </a:lnTo>
                  <a:lnTo>
                    <a:pt x="38" y="1070"/>
                  </a:lnTo>
                  <a:lnTo>
                    <a:pt x="19" y="1199"/>
                  </a:lnTo>
                  <a:lnTo>
                    <a:pt x="1" y="1347"/>
                  </a:lnTo>
                  <a:lnTo>
                    <a:pt x="19" y="1494"/>
                  </a:lnTo>
                  <a:lnTo>
                    <a:pt x="38" y="1623"/>
                  </a:lnTo>
                  <a:lnTo>
                    <a:pt x="56" y="1752"/>
                  </a:lnTo>
                  <a:lnTo>
                    <a:pt x="93" y="1881"/>
                  </a:lnTo>
                  <a:lnTo>
                    <a:pt x="148" y="2011"/>
                  </a:lnTo>
                  <a:lnTo>
                    <a:pt x="222" y="2121"/>
                  </a:lnTo>
                  <a:lnTo>
                    <a:pt x="296" y="2232"/>
                  </a:lnTo>
                  <a:lnTo>
                    <a:pt x="388" y="2324"/>
                  </a:lnTo>
                  <a:lnTo>
                    <a:pt x="480" y="2416"/>
                  </a:lnTo>
                  <a:lnTo>
                    <a:pt x="573" y="2508"/>
                  </a:lnTo>
                  <a:lnTo>
                    <a:pt x="683" y="2564"/>
                  </a:lnTo>
                  <a:lnTo>
                    <a:pt x="812" y="2637"/>
                  </a:lnTo>
                  <a:lnTo>
                    <a:pt x="923" y="2674"/>
                  </a:lnTo>
                  <a:lnTo>
                    <a:pt x="1052" y="2711"/>
                  </a:lnTo>
                  <a:lnTo>
                    <a:pt x="1199" y="2748"/>
                  </a:lnTo>
                  <a:lnTo>
                    <a:pt x="1476" y="2748"/>
                  </a:lnTo>
                  <a:lnTo>
                    <a:pt x="1623" y="2730"/>
                  </a:lnTo>
                  <a:lnTo>
                    <a:pt x="1753" y="2711"/>
                  </a:lnTo>
                  <a:lnTo>
                    <a:pt x="1900" y="2656"/>
                  </a:lnTo>
                  <a:lnTo>
                    <a:pt x="2011" y="2601"/>
                  </a:lnTo>
                  <a:lnTo>
                    <a:pt x="2140" y="2545"/>
                  </a:lnTo>
                  <a:lnTo>
                    <a:pt x="2250" y="2471"/>
                  </a:lnTo>
                  <a:lnTo>
                    <a:pt x="2343" y="2379"/>
                  </a:lnTo>
                  <a:lnTo>
                    <a:pt x="2435" y="2287"/>
                  </a:lnTo>
                  <a:lnTo>
                    <a:pt x="2527" y="2176"/>
                  </a:lnTo>
                  <a:lnTo>
                    <a:pt x="2601" y="2066"/>
                  </a:lnTo>
                  <a:lnTo>
                    <a:pt x="2656" y="1955"/>
                  </a:lnTo>
                  <a:lnTo>
                    <a:pt x="2693" y="1826"/>
                  </a:lnTo>
                  <a:lnTo>
                    <a:pt x="2730" y="1679"/>
                  </a:lnTo>
                  <a:lnTo>
                    <a:pt x="2767" y="1550"/>
                  </a:lnTo>
                  <a:lnTo>
                    <a:pt x="2767" y="1402"/>
                  </a:lnTo>
                  <a:lnTo>
                    <a:pt x="2767" y="1255"/>
                  </a:lnTo>
                  <a:lnTo>
                    <a:pt x="2748" y="1126"/>
                  </a:lnTo>
                  <a:lnTo>
                    <a:pt x="2711" y="978"/>
                  </a:lnTo>
                  <a:lnTo>
                    <a:pt x="2674" y="849"/>
                  </a:lnTo>
                  <a:lnTo>
                    <a:pt x="2619" y="738"/>
                  </a:lnTo>
                  <a:lnTo>
                    <a:pt x="2564" y="628"/>
                  </a:lnTo>
                  <a:lnTo>
                    <a:pt x="2490" y="517"/>
                  </a:lnTo>
                  <a:lnTo>
                    <a:pt x="2398" y="406"/>
                  </a:lnTo>
                  <a:lnTo>
                    <a:pt x="2306" y="333"/>
                  </a:lnTo>
                  <a:lnTo>
                    <a:pt x="2195" y="240"/>
                  </a:lnTo>
                  <a:lnTo>
                    <a:pt x="2084" y="167"/>
                  </a:lnTo>
                  <a:lnTo>
                    <a:pt x="1974" y="111"/>
                  </a:lnTo>
                  <a:lnTo>
                    <a:pt x="1845" y="56"/>
                  </a:lnTo>
                  <a:lnTo>
                    <a:pt x="1716" y="19"/>
                  </a:lnTo>
                  <a:lnTo>
                    <a:pt x="15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4" name="Google Shape;5734;p23"/>
            <p:cNvSpPr/>
            <p:nvPr/>
          </p:nvSpPr>
          <p:spPr>
            <a:xfrm>
              <a:off x="5841175" y="1248075"/>
              <a:ext cx="68700" cy="69150"/>
            </a:xfrm>
            <a:custGeom>
              <a:avLst/>
              <a:gdLst/>
              <a:ahLst/>
              <a:cxnLst/>
              <a:rect l="l" t="t" r="r" b="b"/>
              <a:pathLst>
                <a:path w="2748" h="2766" extrusionOk="0">
                  <a:moveTo>
                    <a:pt x="1236" y="0"/>
                  </a:moveTo>
                  <a:lnTo>
                    <a:pt x="1107" y="19"/>
                  </a:lnTo>
                  <a:lnTo>
                    <a:pt x="959" y="55"/>
                  </a:lnTo>
                  <a:lnTo>
                    <a:pt x="830" y="92"/>
                  </a:lnTo>
                  <a:lnTo>
                    <a:pt x="720" y="148"/>
                  </a:lnTo>
                  <a:lnTo>
                    <a:pt x="591" y="221"/>
                  </a:lnTo>
                  <a:lnTo>
                    <a:pt x="498" y="295"/>
                  </a:lnTo>
                  <a:lnTo>
                    <a:pt x="388" y="387"/>
                  </a:lnTo>
                  <a:lnTo>
                    <a:pt x="296" y="498"/>
                  </a:lnTo>
                  <a:lnTo>
                    <a:pt x="222" y="590"/>
                  </a:lnTo>
                  <a:lnTo>
                    <a:pt x="148" y="719"/>
                  </a:lnTo>
                  <a:lnTo>
                    <a:pt x="93" y="830"/>
                  </a:lnTo>
                  <a:lnTo>
                    <a:pt x="56" y="959"/>
                  </a:lnTo>
                  <a:lnTo>
                    <a:pt x="19" y="1106"/>
                  </a:lnTo>
                  <a:lnTo>
                    <a:pt x="1" y="1235"/>
                  </a:lnTo>
                  <a:lnTo>
                    <a:pt x="1" y="1383"/>
                  </a:lnTo>
                  <a:lnTo>
                    <a:pt x="1" y="1530"/>
                  </a:lnTo>
                  <a:lnTo>
                    <a:pt x="19" y="1678"/>
                  </a:lnTo>
                  <a:lnTo>
                    <a:pt x="56" y="1807"/>
                  </a:lnTo>
                  <a:lnTo>
                    <a:pt x="93" y="1918"/>
                  </a:lnTo>
                  <a:lnTo>
                    <a:pt x="167" y="2047"/>
                  </a:lnTo>
                  <a:lnTo>
                    <a:pt x="222" y="2157"/>
                  </a:lnTo>
                  <a:lnTo>
                    <a:pt x="296" y="2268"/>
                  </a:lnTo>
                  <a:lnTo>
                    <a:pt x="388" y="2360"/>
                  </a:lnTo>
                  <a:lnTo>
                    <a:pt x="480" y="2452"/>
                  </a:lnTo>
                  <a:lnTo>
                    <a:pt x="591" y="2526"/>
                  </a:lnTo>
                  <a:lnTo>
                    <a:pt x="701" y="2600"/>
                  </a:lnTo>
                  <a:lnTo>
                    <a:pt x="830" y="2655"/>
                  </a:lnTo>
                  <a:lnTo>
                    <a:pt x="941" y="2692"/>
                  </a:lnTo>
                  <a:lnTo>
                    <a:pt x="1089" y="2729"/>
                  </a:lnTo>
                  <a:lnTo>
                    <a:pt x="1218" y="2747"/>
                  </a:lnTo>
                  <a:lnTo>
                    <a:pt x="1365" y="2766"/>
                  </a:lnTo>
                  <a:lnTo>
                    <a:pt x="1513" y="2747"/>
                  </a:lnTo>
                  <a:lnTo>
                    <a:pt x="1642" y="2729"/>
                  </a:lnTo>
                  <a:lnTo>
                    <a:pt x="1789" y="2692"/>
                  </a:lnTo>
                  <a:lnTo>
                    <a:pt x="1918" y="2655"/>
                  </a:lnTo>
                  <a:lnTo>
                    <a:pt x="2029" y="2600"/>
                  </a:lnTo>
                  <a:lnTo>
                    <a:pt x="2158" y="2526"/>
                  </a:lnTo>
                  <a:lnTo>
                    <a:pt x="2250" y="2452"/>
                  </a:lnTo>
                  <a:lnTo>
                    <a:pt x="2361" y="2360"/>
                  </a:lnTo>
                  <a:lnTo>
                    <a:pt x="2453" y="2268"/>
                  </a:lnTo>
                  <a:lnTo>
                    <a:pt x="2527" y="2157"/>
                  </a:lnTo>
                  <a:lnTo>
                    <a:pt x="2600" y="2047"/>
                  </a:lnTo>
                  <a:lnTo>
                    <a:pt x="2656" y="1918"/>
                  </a:lnTo>
                  <a:lnTo>
                    <a:pt x="2693" y="1789"/>
                  </a:lnTo>
                  <a:lnTo>
                    <a:pt x="2730" y="1660"/>
                  </a:lnTo>
                  <a:lnTo>
                    <a:pt x="2748" y="1512"/>
                  </a:lnTo>
                  <a:lnTo>
                    <a:pt x="2748" y="1364"/>
                  </a:lnTo>
                  <a:lnTo>
                    <a:pt x="2748" y="1217"/>
                  </a:lnTo>
                  <a:lnTo>
                    <a:pt x="2730" y="1088"/>
                  </a:lnTo>
                  <a:lnTo>
                    <a:pt x="2693" y="959"/>
                  </a:lnTo>
                  <a:lnTo>
                    <a:pt x="2656" y="830"/>
                  </a:lnTo>
                  <a:lnTo>
                    <a:pt x="2582" y="701"/>
                  </a:lnTo>
                  <a:lnTo>
                    <a:pt x="2527" y="590"/>
                  </a:lnTo>
                  <a:lnTo>
                    <a:pt x="2453" y="498"/>
                  </a:lnTo>
                  <a:lnTo>
                    <a:pt x="2361" y="387"/>
                  </a:lnTo>
                  <a:lnTo>
                    <a:pt x="2269" y="314"/>
                  </a:lnTo>
                  <a:lnTo>
                    <a:pt x="2158" y="221"/>
                  </a:lnTo>
                  <a:lnTo>
                    <a:pt x="2047" y="166"/>
                  </a:lnTo>
                  <a:lnTo>
                    <a:pt x="1918" y="111"/>
                  </a:lnTo>
                  <a:lnTo>
                    <a:pt x="1808" y="55"/>
                  </a:lnTo>
                  <a:lnTo>
                    <a:pt x="1660"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5" name="Google Shape;5735;p23"/>
            <p:cNvSpPr/>
            <p:nvPr/>
          </p:nvSpPr>
          <p:spPr>
            <a:xfrm>
              <a:off x="5141925" y="548800"/>
              <a:ext cx="68700" cy="69175"/>
            </a:xfrm>
            <a:custGeom>
              <a:avLst/>
              <a:gdLst/>
              <a:ahLst/>
              <a:cxnLst/>
              <a:rect l="l" t="t" r="r" b="b"/>
              <a:pathLst>
                <a:path w="2748" h="2767" extrusionOk="0">
                  <a:moveTo>
                    <a:pt x="1364" y="0"/>
                  </a:moveTo>
                  <a:lnTo>
                    <a:pt x="1217" y="19"/>
                  </a:lnTo>
                  <a:lnTo>
                    <a:pt x="1088" y="37"/>
                  </a:lnTo>
                  <a:lnTo>
                    <a:pt x="940" y="74"/>
                  </a:lnTo>
                  <a:lnTo>
                    <a:pt x="830" y="111"/>
                  </a:lnTo>
                  <a:lnTo>
                    <a:pt x="701" y="166"/>
                  </a:lnTo>
                  <a:lnTo>
                    <a:pt x="590" y="240"/>
                  </a:lnTo>
                  <a:lnTo>
                    <a:pt x="479" y="314"/>
                  </a:lnTo>
                  <a:lnTo>
                    <a:pt x="387" y="406"/>
                  </a:lnTo>
                  <a:lnTo>
                    <a:pt x="295" y="498"/>
                  </a:lnTo>
                  <a:lnTo>
                    <a:pt x="221" y="609"/>
                  </a:lnTo>
                  <a:lnTo>
                    <a:pt x="166" y="719"/>
                  </a:lnTo>
                  <a:lnTo>
                    <a:pt x="111" y="848"/>
                  </a:lnTo>
                  <a:lnTo>
                    <a:pt x="55" y="978"/>
                  </a:lnTo>
                  <a:lnTo>
                    <a:pt x="18" y="1107"/>
                  </a:lnTo>
                  <a:lnTo>
                    <a:pt x="0" y="1236"/>
                  </a:lnTo>
                  <a:lnTo>
                    <a:pt x="0" y="1383"/>
                  </a:lnTo>
                  <a:lnTo>
                    <a:pt x="0" y="1531"/>
                  </a:lnTo>
                  <a:lnTo>
                    <a:pt x="18" y="1660"/>
                  </a:lnTo>
                  <a:lnTo>
                    <a:pt x="55" y="1789"/>
                  </a:lnTo>
                  <a:lnTo>
                    <a:pt x="111" y="1918"/>
                  </a:lnTo>
                  <a:lnTo>
                    <a:pt x="166" y="2047"/>
                  </a:lnTo>
                  <a:lnTo>
                    <a:pt x="240" y="2158"/>
                  </a:lnTo>
                  <a:lnTo>
                    <a:pt x="313" y="2268"/>
                  </a:lnTo>
                  <a:lnTo>
                    <a:pt x="406" y="2360"/>
                  </a:lnTo>
                  <a:lnTo>
                    <a:pt x="498" y="2453"/>
                  </a:lnTo>
                  <a:lnTo>
                    <a:pt x="590" y="2526"/>
                  </a:lnTo>
                  <a:lnTo>
                    <a:pt x="719" y="2600"/>
                  </a:lnTo>
                  <a:lnTo>
                    <a:pt x="830" y="2655"/>
                  </a:lnTo>
                  <a:lnTo>
                    <a:pt x="959" y="2692"/>
                  </a:lnTo>
                  <a:lnTo>
                    <a:pt x="1088" y="2729"/>
                  </a:lnTo>
                  <a:lnTo>
                    <a:pt x="1217" y="2748"/>
                  </a:lnTo>
                  <a:lnTo>
                    <a:pt x="1364" y="2766"/>
                  </a:lnTo>
                  <a:lnTo>
                    <a:pt x="1512" y="2748"/>
                  </a:lnTo>
                  <a:lnTo>
                    <a:pt x="1659" y="2729"/>
                  </a:lnTo>
                  <a:lnTo>
                    <a:pt x="1789" y="2692"/>
                  </a:lnTo>
                  <a:lnTo>
                    <a:pt x="1918" y="2655"/>
                  </a:lnTo>
                  <a:lnTo>
                    <a:pt x="2047" y="2600"/>
                  </a:lnTo>
                  <a:lnTo>
                    <a:pt x="2157" y="2526"/>
                  </a:lnTo>
                  <a:lnTo>
                    <a:pt x="2268" y="2434"/>
                  </a:lnTo>
                  <a:lnTo>
                    <a:pt x="2360" y="2360"/>
                  </a:lnTo>
                  <a:lnTo>
                    <a:pt x="2452" y="2250"/>
                  </a:lnTo>
                  <a:lnTo>
                    <a:pt x="2526" y="2139"/>
                  </a:lnTo>
                  <a:lnTo>
                    <a:pt x="2600" y="2029"/>
                  </a:lnTo>
                  <a:lnTo>
                    <a:pt x="2655" y="1899"/>
                  </a:lnTo>
                  <a:lnTo>
                    <a:pt x="2692" y="1770"/>
                  </a:lnTo>
                  <a:lnTo>
                    <a:pt x="2729" y="1641"/>
                  </a:lnTo>
                  <a:lnTo>
                    <a:pt x="2747" y="1494"/>
                  </a:lnTo>
                  <a:lnTo>
                    <a:pt x="2747" y="1346"/>
                  </a:lnTo>
                  <a:lnTo>
                    <a:pt x="2747" y="1199"/>
                  </a:lnTo>
                  <a:lnTo>
                    <a:pt x="2729" y="1070"/>
                  </a:lnTo>
                  <a:lnTo>
                    <a:pt x="2692" y="941"/>
                  </a:lnTo>
                  <a:lnTo>
                    <a:pt x="2637" y="812"/>
                  </a:lnTo>
                  <a:lnTo>
                    <a:pt x="2581" y="701"/>
                  </a:lnTo>
                  <a:lnTo>
                    <a:pt x="2508" y="590"/>
                  </a:lnTo>
                  <a:lnTo>
                    <a:pt x="2434" y="480"/>
                  </a:lnTo>
                  <a:lnTo>
                    <a:pt x="2342" y="388"/>
                  </a:lnTo>
                  <a:lnTo>
                    <a:pt x="2249" y="295"/>
                  </a:lnTo>
                  <a:lnTo>
                    <a:pt x="2139" y="222"/>
                  </a:lnTo>
                  <a:lnTo>
                    <a:pt x="2028" y="148"/>
                  </a:lnTo>
                  <a:lnTo>
                    <a:pt x="1899" y="93"/>
                  </a:lnTo>
                  <a:lnTo>
                    <a:pt x="1770" y="56"/>
                  </a:lnTo>
                  <a:lnTo>
                    <a:pt x="1641" y="19"/>
                  </a:lnTo>
                  <a:lnTo>
                    <a:pt x="14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6" name="Google Shape;5736;p23"/>
            <p:cNvSpPr/>
            <p:nvPr/>
          </p:nvSpPr>
          <p:spPr>
            <a:xfrm>
              <a:off x="5615300" y="1125450"/>
              <a:ext cx="69175" cy="68700"/>
            </a:xfrm>
            <a:custGeom>
              <a:avLst/>
              <a:gdLst/>
              <a:ahLst/>
              <a:cxnLst/>
              <a:rect l="l" t="t" r="r" b="b"/>
              <a:pathLst>
                <a:path w="2767" h="2748" extrusionOk="0">
                  <a:moveTo>
                    <a:pt x="1255" y="1"/>
                  </a:moveTo>
                  <a:lnTo>
                    <a:pt x="1126" y="19"/>
                  </a:lnTo>
                  <a:lnTo>
                    <a:pt x="978" y="56"/>
                  </a:lnTo>
                  <a:lnTo>
                    <a:pt x="849" y="93"/>
                  </a:lnTo>
                  <a:lnTo>
                    <a:pt x="739" y="148"/>
                  </a:lnTo>
                  <a:lnTo>
                    <a:pt x="609" y="222"/>
                  </a:lnTo>
                  <a:lnTo>
                    <a:pt x="499" y="296"/>
                  </a:lnTo>
                  <a:lnTo>
                    <a:pt x="407" y="388"/>
                  </a:lnTo>
                  <a:lnTo>
                    <a:pt x="314" y="480"/>
                  </a:lnTo>
                  <a:lnTo>
                    <a:pt x="241" y="591"/>
                  </a:lnTo>
                  <a:lnTo>
                    <a:pt x="167" y="720"/>
                  </a:lnTo>
                  <a:lnTo>
                    <a:pt x="112" y="830"/>
                  </a:lnTo>
                  <a:lnTo>
                    <a:pt x="75" y="959"/>
                  </a:lnTo>
                  <a:lnTo>
                    <a:pt x="38" y="1107"/>
                  </a:lnTo>
                  <a:lnTo>
                    <a:pt x="19" y="1236"/>
                  </a:lnTo>
                  <a:lnTo>
                    <a:pt x="1" y="1383"/>
                  </a:lnTo>
                  <a:lnTo>
                    <a:pt x="19" y="1531"/>
                  </a:lnTo>
                  <a:lnTo>
                    <a:pt x="38" y="1660"/>
                  </a:lnTo>
                  <a:lnTo>
                    <a:pt x="75" y="1789"/>
                  </a:lnTo>
                  <a:lnTo>
                    <a:pt x="112" y="1918"/>
                  </a:lnTo>
                  <a:lnTo>
                    <a:pt x="167" y="2047"/>
                  </a:lnTo>
                  <a:lnTo>
                    <a:pt x="241" y="2158"/>
                  </a:lnTo>
                  <a:lnTo>
                    <a:pt x="314" y="2268"/>
                  </a:lnTo>
                  <a:lnTo>
                    <a:pt x="407" y="2361"/>
                  </a:lnTo>
                  <a:lnTo>
                    <a:pt x="499" y="2453"/>
                  </a:lnTo>
                  <a:lnTo>
                    <a:pt x="609" y="2527"/>
                  </a:lnTo>
                  <a:lnTo>
                    <a:pt x="720" y="2582"/>
                  </a:lnTo>
                  <a:lnTo>
                    <a:pt x="831" y="2656"/>
                  </a:lnTo>
                  <a:lnTo>
                    <a:pt x="960" y="2692"/>
                  </a:lnTo>
                  <a:lnTo>
                    <a:pt x="1089" y="2729"/>
                  </a:lnTo>
                  <a:lnTo>
                    <a:pt x="1236" y="2748"/>
                  </a:lnTo>
                  <a:lnTo>
                    <a:pt x="1513" y="2748"/>
                  </a:lnTo>
                  <a:lnTo>
                    <a:pt x="1660" y="2729"/>
                  </a:lnTo>
                  <a:lnTo>
                    <a:pt x="1808" y="2692"/>
                  </a:lnTo>
                  <a:lnTo>
                    <a:pt x="1937" y="2656"/>
                  </a:lnTo>
                  <a:lnTo>
                    <a:pt x="2048" y="2600"/>
                  </a:lnTo>
                  <a:lnTo>
                    <a:pt x="2177" y="2527"/>
                  </a:lnTo>
                  <a:lnTo>
                    <a:pt x="2269" y="2453"/>
                  </a:lnTo>
                  <a:lnTo>
                    <a:pt x="2380" y="2361"/>
                  </a:lnTo>
                  <a:lnTo>
                    <a:pt x="2472" y="2268"/>
                  </a:lnTo>
                  <a:lnTo>
                    <a:pt x="2545" y="2158"/>
                  </a:lnTo>
                  <a:lnTo>
                    <a:pt x="2619" y="2029"/>
                  </a:lnTo>
                  <a:lnTo>
                    <a:pt x="2675" y="1918"/>
                  </a:lnTo>
                  <a:lnTo>
                    <a:pt x="2711" y="1789"/>
                  </a:lnTo>
                  <a:lnTo>
                    <a:pt x="2748" y="1642"/>
                  </a:lnTo>
                  <a:lnTo>
                    <a:pt x="2767" y="1512"/>
                  </a:lnTo>
                  <a:lnTo>
                    <a:pt x="2767" y="1365"/>
                  </a:lnTo>
                  <a:lnTo>
                    <a:pt x="2767" y="1217"/>
                  </a:lnTo>
                  <a:lnTo>
                    <a:pt x="2748" y="1088"/>
                  </a:lnTo>
                  <a:lnTo>
                    <a:pt x="2711" y="959"/>
                  </a:lnTo>
                  <a:lnTo>
                    <a:pt x="2656" y="830"/>
                  </a:lnTo>
                  <a:lnTo>
                    <a:pt x="2601" y="701"/>
                  </a:lnTo>
                  <a:lnTo>
                    <a:pt x="2545" y="591"/>
                  </a:lnTo>
                  <a:lnTo>
                    <a:pt x="2472" y="480"/>
                  </a:lnTo>
                  <a:lnTo>
                    <a:pt x="2380" y="388"/>
                  </a:lnTo>
                  <a:lnTo>
                    <a:pt x="2287" y="296"/>
                  </a:lnTo>
                  <a:lnTo>
                    <a:pt x="2177" y="222"/>
                  </a:lnTo>
                  <a:lnTo>
                    <a:pt x="2066" y="166"/>
                  </a:lnTo>
                  <a:lnTo>
                    <a:pt x="1937" y="93"/>
                  </a:lnTo>
                  <a:lnTo>
                    <a:pt x="1826" y="56"/>
                  </a:lnTo>
                  <a:lnTo>
                    <a:pt x="1679" y="19"/>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7" name="Google Shape;5737;p23"/>
            <p:cNvSpPr/>
            <p:nvPr/>
          </p:nvSpPr>
          <p:spPr>
            <a:xfrm>
              <a:off x="5917700" y="1261900"/>
              <a:ext cx="69625" cy="69625"/>
            </a:xfrm>
            <a:custGeom>
              <a:avLst/>
              <a:gdLst/>
              <a:ahLst/>
              <a:cxnLst/>
              <a:rect l="l" t="t" r="r" b="b"/>
              <a:pathLst>
                <a:path w="2785" h="2785" extrusionOk="0">
                  <a:moveTo>
                    <a:pt x="1291" y="0"/>
                  </a:moveTo>
                  <a:lnTo>
                    <a:pt x="1144" y="19"/>
                  </a:lnTo>
                  <a:lnTo>
                    <a:pt x="1014" y="56"/>
                  </a:lnTo>
                  <a:lnTo>
                    <a:pt x="885" y="92"/>
                  </a:lnTo>
                  <a:lnTo>
                    <a:pt x="756" y="148"/>
                  </a:lnTo>
                  <a:lnTo>
                    <a:pt x="646" y="203"/>
                  </a:lnTo>
                  <a:lnTo>
                    <a:pt x="535" y="277"/>
                  </a:lnTo>
                  <a:lnTo>
                    <a:pt x="443" y="369"/>
                  </a:lnTo>
                  <a:lnTo>
                    <a:pt x="351" y="461"/>
                  </a:lnTo>
                  <a:lnTo>
                    <a:pt x="259" y="553"/>
                  </a:lnTo>
                  <a:lnTo>
                    <a:pt x="185" y="664"/>
                  </a:lnTo>
                  <a:lnTo>
                    <a:pt x="129" y="793"/>
                  </a:lnTo>
                  <a:lnTo>
                    <a:pt x="74" y="904"/>
                  </a:lnTo>
                  <a:lnTo>
                    <a:pt x="37" y="1051"/>
                  </a:lnTo>
                  <a:lnTo>
                    <a:pt x="19" y="1180"/>
                  </a:lnTo>
                  <a:lnTo>
                    <a:pt x="0" y="1328"/>
                  </a:lnTo>
                  <a:lnTo>
                    <a:pt x="0" y="1475"/>
                  </a:lnTo>
                  <a:lnTo>
                    <a:pt x="19" y="1604"/>
                  </a:lnTo>
                  <a:lnTo>
                    <a:pt x="37" y="1752"/>
                  </a:lnTo>
                  <a:lnTo>
                    <a:pt x="93" y="1881"/>
                  </a:lnTo>
                  <a:lnTo>
                    <a:pt x="129" y="2010"/>
                  </a:lnTo>
                  <a:lnTo>
                    <a:pt x="203" y="2139"/>
                  </a:lnTo>
                  <a:lnTo>
                    <a:pt x="277" y="2250"/>
                  </a:lnTo>
                  <a:lnTo>
                    <a:pt x="351" y="2342"/>
                  </a:lnTo>
                  <a:lnTo>
                    <a:pt x="461" y="2434"/>
                  </a:lnTo>
                  <a:lnTo>
                    <a:pt x="554" y="2526"/>
                  </a:lnTo>
                  <a:lnTo>
                    <a:pt x="664" y="2600"/>
                  </a:lnTo>
                  <a:lnTo>
                    <a:pt x="793" y="2655"/>
                  </a:lnTo>
                  <a:lnTo>
                    <a:pt x="922" y="2711"/>
                  </a:lnTo>
                  <a:lnTo>
                    <a:pt x="1051" y="2748"/>
                  </a:lnTo>
                  <a:lnTo>
                    <a:pt x="1180" y="2784"/>
                  </a:lnTo>
                  <a:lnTo>
                    <a:pt x="1475" y="2784"/>
                  </a:lnTo>
                  <a:lnTo>
                    <a:pt x="1623" y="2766"/>
                  </a:lnTo>
                  <a:lnTo>
                    <a:pt x="1770" y="2748"/>
                  </a:lnTo>
                  <a:lnTo>
                    <a:pt x="1900" y="2692"/>
                  </a:lnTo>
                  <a:lnTo>
                    <a:pt x="2029" y="2655"/>
                  </a:lnTo>
                  <a:lnTo>
                    <a:pt x="2139" y="2582"/>
                  </a:lnTo>
                  <a:lnTo>
                    <a:pt x="2250" y="2508"/>
                  </a:lnTo>
                  <a:lnTo>
                    <a:pt x="2360" y="2416"/>
                  </a:lnTo>
                  <a:lnTo>
                    <a:pt x="2453" y="2323"/>
                  </a:lnTo>
                  <a:lnTo>
                    <a:pt x="2526" y="2231"/>
                  </a:lnTo>
                  <a:lnTo>
                    <a:pt x="2600" y="2102"/>
                  </a:lnTo>
                  <a:lnTo>
                    <a:pt x="2674" y="1992"/>
                  </a:lnTo>
                  <a:lnTo>
                    <a:pt x="2711" y="1862"/>
                  </a:lnTo>
                  <a:lnTo>
                    <a:pt x="2748" y="1733"/>
                  </a:lnTo>
                  <a:lnTo>
                    <a:pt x="2785" y="1586"/>
                  </a:lnTo>
                  <a:lnTo>
                    <a:pt x="2785" y="1438"/>
                  </a:lnTo>
                  <a:lnTo>
                    <a:pt x="2785" y="1291"/>
                  </a:lnTo>
                  <a:lnTo>
                    <a:pt x="2766" y="1143"/>
                  </a:lnTo>
                  <a:lnTo>
                    <a:pt x="2748" y="1014"/>
                  </a:lnTo>
                  <a:lnTo>
                    <a:pt x="2692" y="885"/>
                  </a:lnTo>
                  <a:lnTo>
                    <a:pt x="2637" y="756"/>
                  </a:lnTo>
                  <a:lnTo>
                    <a:pt x="2582" y="646"/>
                  </a:lnTo>
                  <a:lnTo>
                    <a:pt x="2508" y="535"/>
                  </a:lnTo>
                  <a:lnTo>
                    <a:pt x="2416" y="424"/>
                  </a:lnTo>
                  <a:lnTo>
                    <a:pt x="2324" y="332"/>
                  </a:lnTo>
                  <a:lnTo>
                    <a:pt x="2213" y="258"/>
                  </a:lnTo>
                  <a:lnTo>
                    <a:pt x="2102" y="185"/>
                  </a:lnTo>
                  <a:lnTo>
                    <a:pt x="1973" y="129"/>
                  </a:lnTo>
                  <a:lnTo>
                    <a:pt x="1844" y="74"/>
                  </a:lnTo>
                  <a:lnTo>
                    <a:pt x="1715" y="37"/>
                  </a:lnTo>
                  <a:lnTo>
                    <a:pt x="1568"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8" name="Google Shape;5738;p23"/>
            <p:cNvSpPr/>
            <p:nvPr/>
          </p:nvSpPr>
          <p:spPr>
            <a:xfrm>
              <a:off x="5039575" y="238125"/>
              <a:ext cx="68250" cy="34125"/>
            </a:xfrm>
            <a:custGeom>
              <a:avLst/>
              <a:gdLst/>
              <a:ahLst/>
              <a:cxnLst/>
              <a:rect l="l" t="t" r="r" b="b"/>
              <a:pathLst>
                <a:path w="2730" h="1365" extrusionOk="0">
                  <a:moveTo>
                    <a:pt x="1" y="0"/>
                  </a:moveTo>
                  <a:lnTo>
                    <a:pt x="1" y="148"/>
                  </a:lnTo>
                  <a:lnTo>
                    <a:pt x="19" y="277"/>
                  </a:lnTo>
                  <a:lnTo>
                    <a:pt x="56" y="406"/>
                  </a:lnTo>
                  <a:lnTo>
                    <a:pt x="93" y="535"/>
                  </a:lnTo>
                  <a:lnTo>
                    <a:pt x="167" y="645"/>
                  </a:lnTo>
                  <a:lnTo>
                    <a:pt x="222" y="756"/>
                  </a:lnTo>
                  <a:lnTo>
                    <a:pt x="314" y="867"/>
                  </a:lnTo>
                  <a:lnTo>
                    <a:pt x="388" y="959"/>
                  </a:lnTo>
                  <a:lnTo>
                    <a:pt x="480" y="1051"/>
                  </a:lnTo>
                  <a:lnTo>
                    <a:pt x="591" y="1125"/>
                  </a:lnTo>
                  <a:lnTo>
                    <a:pt x="701" y="1198"/>
                  </a:lnTo>
                  <a:lnTo>
                    <a:pt x="830" y="1254"/>
                  </a:lnTo>
                  <a:lnTo>
                    <a:pt x="941" y="1309"/>
                  </a:lnTo>
                  <a:lnTo>
                    <a:pt x="1070" y="1328"/>
                  </a:lnTo>
                  <a:lnTo>
                    <a:pt x="1218" y="1364"/>
                  </a:lnTo>
                  <a:lnTo>
                    <a:pt x="1494" y="1364"/>
                  </a:lnTo>
                  <a:lnTo>
                    <a:pt x="1623" y="1346"/>
                  </a:lnTo>
                  <a:lnTo>
                    <a:pt x="1752" y="1309"/>
                  </a:lnTo>
                  <a:lnTo>
                    <a:pt x="1881" y="1254"/>
                  </a:lnTo>
                  <a:lnTo>
                    <a:pt x="2011" y="1198"/>
                  </a:lnTo>
                  <a:lnTo>
                    <a:pt x="2121" y="1143"/>
                  </a:lnTo>
                  <a:lnTo>
                    <a:pt x="2232" y="1051"/>
                  </a:lnTo>
                  <a:lnTo>
                    <a:pt x="2324" y="977"/>
                  </a:lnTo>
                  <a:lnTo>
                    <a:pt x="2416" y="867"/>
                  </a:lnTo>
                  <a:lnTo>
                    <a:pt x="2490" y="774"/>
                  </a:lnTo>
                  <a:lnTo>
                    <a:pt x="2564" y="664"/>
                  </a:lnTo>
                  <a:lnTo>
                    <a:pt x="2619" y="535"/>
                  </a:lnTo>
                  <a:lnTo>
                    <a:pt x="2674" y="406"/>
                  </a:lnTo>
                  <a:lnTo>
                    <a:pt x="2693" y="277"/>
                  </a:lnTo>
                  <a:lnTo>
                    <a:pt x="2730" y="148"/>
                  </a:lnTo>
                  <a:lnTo>
                    <a:pt x="2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9" name="Google Shape;5739;p23"/>
            <p:cNvSpPr/>
            <p:nvPr/>
          </p:nvSpPr>
          <p:spPr>
            <a:xfrm>
              <a:off x="5761425" y="1233775"/>
              <a:ext cx="68725" cy="68700"/>
            </a:xfrm>
            <a:custGeom>
              <a:avLst/>
              <a:gdLst/>
              <a:ahLst/>
              <a:cxnLst/>
              <a:rect l="l" t="t" r="r" b="b"/>
              <a:pathLst>
                <a:path w="2749" h="2748" extrusionOk="0">
                  <a:moveTo>
                    <a:pt x="1347" y="0"/>
                  </a:moveTo>
                  <a:lnTo>
                    <a:pt x="1218" y="19"/>
                  </a:lnTo>
                  <a:lnTo>
                    <a:pt x="1070" y="37"/>
                  </a:lnTo>
                  <a:lnTo>
                    <a:pt x="941" y="74"/>
                  </a:lnTo>
                  <a:lnTo>
                    <a:pt x="812" y="111"/>
                  </a:lnTo>
                  <a:lnTo>
                    <a:pt x="702" y="185"/>
                  </a:lnTo>
                  <a:lnTo>
                    <a:pt x="591" y="240"/>
                  </a:lnTo>
                  <a:lnTo>
                    <a:pt x="480" y="332"/>
                  </a:lnTo>
                  <a:lnTo>
                    <a:pt x="388" y="406"/>
                  </a:lnTo>
                  <a:lnTo>
                    <a:pt x="296" y="517"/>
                  </a:lnTo>
                  <a:lnTo>
                    <a:pt x="222" y="627"/>
                  </a:lnTo>
                  <a:lnTo>
                    <a:pt x="148" y="738"/>
                  </a:lnTo>
                  <a:lnTo>
                    <a:pt x="93" y="849"/>
                  </a:lnTo>
                  <a:lnTo>
                    <a:pt x="56" y="978"/>
                  </a:lnTo>
                  <a:lnTo>
                    <a:pt x="19" y="1107"/>
                  </a:lnTo>
                  <a:lnTo>
                    <a:pt x="1" y="1254"/>
                  </a:lnTo>
                  <a:lnTo>
                    <a:pt x="1" y="1383"/>
                  </a:lnTo>
                  <a:lnTo>
                    <a:pt x="1" y="1531"/>
                  </a:lnTo>
                  <a:lnTo>
                    <a:pt x="19" y="1660"/>
                  </a:lnTo>
                  <a:lnTo>
                    <a:pt x="56" y="1807"/>
                  </a:lnTo>
                  <a:lnTo>
                    <a:pt x="111" y="1918"/>
                  </a:lnTo>
                  <a:lnTo>
                    <a:pt x="167" y="2047"/>
                  </a:lnTo>
                  <a:lnTo>
                    <a:pt x="241" y="2158"/>
                  </a:lnTo>
                  <a:lnTo>
                    <a:pt x="314" y="2268"/>
                  </a:lnTo>
                  <a:lnTo>
                    <a:pt x="407" y="2361"/>
                  </a:lnTo>
                  <a:lnTo>
                    <a:pt x="499" y="2453"/>
                  </a:lnTo>
                  <a:lnTo>
                    <a:pt x="609" y="2527"/>
                  </a:lnTo>
                  <a:lnTo>
                    <a:pt x="720" y="2600"/>
                  </a:lnTo>
                  <a:lnTo>
                    <a:pt x="849" y="2656"/>
                  </a:lnTo>
                  <a:lnTo>
                    <a:pt x="978" y="2692"/>
                  </a:lnTo>
                  <a:lnTo>
                    <a:pt x="1107" y="2729"/>
                  </a:lnTo>
                  <a:lnTo>
                    <a:pt x="1236" y="2748"/>
                  </a:lnTo>
                  <a:lnTo>
                    <a:pt x="1513" y="2748"/>
                  </a:lnTo>
                  <a:lnTo>
                    <a:pt x="1660" y="2729"/>
                  </a:lnTo>
                  <a:lnTo>
                    <a:pt x="1789" y="2692"/>
                  </a:lnTo>
                  <a:lnTo>
                    <a:pt x="1918" y="2637"/>
                  </a:lnTo>
                  <a:lnTo>
                    <a:pt x="2029" y="2582"/>
                  </a:lnTo>
                  <a:lnTo>
                    <a:pt x="2140" y="2508"/>
                  </a:lnTo>
                  <a:lnTo>
                    <a:pt x="2250" y="2434"/>
                  </a:lnTo>
                  <a:lnTo>
                    <a:pt x="2343" y="2342"/>
                  </a:lnTo>
                  <a:lnTo>
                    <a:pt x="2435" y="2250"/>
                  </a:lnTo>
                  <a:lnTo>
                    <a:pt x="2508" y="2139"/>
                  </a:lnTo>
                  <a:lnTo>
                    <a:pt x="2582" y="2029"/>
                  </a:lnTo>
                  <a:lnTo>
                    <a:pt x="2638" y="1900"/>
                  </a:lnTo>
                  <a:lnTo>
                    <a:pt x="2674" y="1771"/>
                  </a:lnTo>
                  <a:lnTo>
                    <a:pt x="2711" y="1641"/>
                  </a:lnTo>
                  <a:lnTo>
                    <a:pt x="2730" y="1512"/>
                  </a:lnTo>
                  <a:lnTo>
                    <a:pt x="2748" y="1365"/>
                  </a:lnTo>
                  <a:lnTo>
                    <a:pt x="2730" y="1217"/>
                  </a:lnTo>
                  <a:lnTo>
                    <a:pt x="2711" y="1088"/>
                  </a:lnTo>
                  <a:lnTo>
                    <a:pt x="2674" y="959"/>
                  </a:lnTo>
                  <a:lnTo>
                    <a:pt x="2638" y="830"/>
                  </a:lnTo>
                  <a:lnTo>
                    <a:pt x="2564" y="720"/>
                  </a:lnTo>
                  <a:lnTo>
                    <a:pt x="2508" y="591"/>
                  </a:lnTo>
                  <a:lnTo>
                    <a:pt x="2416" y="498"/>
                  </a:lnTo>
                  <a:lnTo>
                    <a:pt x="2324" y="406"/>
                  </a:lnTo>
                  <a:lnTo>
                    <a:pt x="2232" y="314"/>
                  </a:lnTo>
                  <a:lnTo>
                    <a:pt x="2121" y="240"/>
                  </a:lnTo>
                  <a:lnTo>
                    <a:pt x="2011" y="166"/>
                  </a:lnTo>
                  <a:lnTo>
                    <a:pt x="1900" y="111"/>
                  </a:lnTo>
                  <a:lnTo>
                    <a:pt x="1771" y="56"/>
                  </a:lnTo>
                  <a:lnTo>
                    <a:pt x="1642" y="37"/>
                  </a:lnTo>
                  <a:lnTo>
                    <a:pt x="1494"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0" name="Google Shape;5740;p23"/>
            <p:cNvSpPr/>
            <p:nvPr/>
          </p:nvSpPr>
          <p:spPr>
            <a:xfrm>
              <a:off x="5028050" y="283750"/>
              <a:ext cx="68250" cy="68250"/>
            </a:xfrm>
            <a:custGeom>
              <a:avLst/>
              <a:gdLst/>
              <a:ahLst/>
              <a:cxnLst/>
              <a:rect l="l" t="t" r="r" b="b"/>
              <a:pathLst>
                <a:path w="2730" h="2730" extrusionOk="0">
                  <a:moveTo>
                    <a:pt x="1402" y="0"/>
                  </a:moveTo>
                  <a:lnTo>
                    <a:pt x="1255" y="19"/>
                  </a:lnTo>
                  <a:lnTo>
                    <a:pt x="1126" y="37"/>
                  </a:lnTo>
                  <a:lnTo>
                    <a:pt x="996" y="56"/>
                  </a:lnTo>
                  <a:lnTo>
                    <a:pt x="867" y="111"/>
                  </a:lnTo>
                  <a:lnTo>
                    <a:pt x="738" y="166"/>
                  </a:lnTo>
                  <a:lnTo>
                    <a:pt x="628" y="240"/>
                  </a:lnTo>
                  <a:lnTo>
                    <a:pt x="517" y="314"/>
                  </a:lnTo>
                  <a:lnTo>
                    <a:pt x="425" y="406"/>
                  </a:lnTo>
                  <a:lnTo>
                    <a:pt x="333" y="498"/>
                  </a:lnTo>
                  <a:lnTo>
                    <a:pt x="259" y="609"/>
                  </a:lnTo>
                  <a:lnTo>
                    <a:pt x="185" y="719"/>
                  </a:lnTo>
                  <a:lnTo>
                    <a:pt x="111" y="830"/>
                  </a:lnTo>
                  <a:lnTo>
                    <a:pt x="75" y="959"/>
                  </a:lnTo>
                  <a:lnTo>
                    <a:pt x="38" y="1088"/>
                  </a:lnTo>
                  <a:lnTo>
                    <a:pt x="19" y="1236"/>
                  </a:lnTo>
                  <a:lnTo>
                    <a:pt x="1" y="1365"/>
                  </a:lnTo>
                  <a:lnTo>
                    <a:pt x="19" y="1494"/>
                  </a:lnTo>
                  <a:lnTo>
                    <a:pt x="38" y="1623"/>
                  </a:lnTo>
                  <a:lnTo>
                    <a:pt x="75" y="1752"/>
                  </a:lnTo>
                  <a:lnTo>
                    <a:pt x="111" y="1881"/>
                  </a:lnTo>
                  <a:lnTo>
                    <a:pt x="167" y="1992"/>
                  </a:lnTo>
                  <a:lnTo>
                    <a:pt x="240" y="2102"/>
                  </a:lnTo>
                  <a:lnTo>
                    <a:pt x="314" y="2213"/>
                  </a:lnTo>
                  <a:lnTo>
                    <a:pt x="406" y="2305"/>
                  </a:lnTo>
                  <a:lnTo>
                    <a:pt x="499" y="2397"/>
                  </a:lnTo>
                  <a:lnTo>
                    <a:pt x="591" y="2471"/>
                  </a:lnTo>
                  <a:lnTo>
                    <a:pt x="701" y="2545"/>
                  </a:lnTo>
                  <a:lnTo>
                    <a:pt x="831" y="2600"/>
                  </a:lnTo>
                  <a:lnTo>
                    <a:pt x="941" y="2655"/>
                  </a:lnTo>
                  <a:lnTo>
                    <a:pt x="1070" y="2692"/>
                  </a:lnTo>
                  <a:lnTo>
                    <a:pt x="1199" y="2711"/>
                  </a:lnTo>
                  <a:lnTo>
                    <a:pt x="1347" y="2729"/>
                  </a:lnTo>
                  <a:lnTo>
                    <a:pt x="1476" y="2729"/>
                  </a:lnTo>
                  <a:lnTo>
                    <a:pt x="1605" y="2711"/>
                  </a:lnTo>
                  <a:lnTo>
                    <a:pt x="1734" y="2674"/>
                  </a:lnTo>
                  <a:lnTo>
                    <a:pt x="1863" y="2619"/>
                  </a:lnTo>
                  <a:lnTo>
                    <a:pt x="1992" y="2563"/>
                  </a:lnTo>
                  <a:lnTo>
                    <a:pt x="2103" y="2508"/>
                  </a:lnTo>
                  <a:lnTo>
                    <a:pt x="2213" y="2416"/>
                  </a:lnTo>
                  <a:lnTo>
                    <a:pt x="2306" y="2324"/>
                  </a:lnTo>
                  <a:lnTo>
                    <a:pt x="2398" y="2231"/>
                  </a:lnTo>
                  <a:lnTo>
                    <a:pt x="2490" y="2121"/>
                  </a:lnTo>
                  <a:lnTo>
                    <a:pt x="2545" y="2010"/>
                  </a:lnTo>
                  <a:lnTo>
                    <a:pt x="2619" y="1900"/>
                  </a:lnTo>
                  <a:lnTo>
                    <a:pt x="2656" y="1770"/>
                  </a:lnTo>
                  <a:lnTo>
                    <a:pt x="2693" y="1641"/>
                  </a:lnTo>
                  <a:lnTo>
                    <a:pt x="2711" y="1512"/>
                  </a:lnTo>
                  <a:lnTo>
                    <a:pt x="2730" y="1365"/>
                  </a:lnTo>
                  <a:lnTo>
                    <a:pt x="2711" y="1236"/>
                  </a:lnTo>
                  <a:lnTo>
                    <a:pt x="2693" y="1107"/>
                  </a:lnTo>
                  <a:lnTo>
                    <a:pt x="2656" y="978"/>
                  </a:lnTo>
                  <a:lnTo>
                    <a:pt x="2619" y="849"/>
                  </a:lnTo>
                  <a:lnTo>
                    <a:pt x="2564" y="738"/>
                  </a:lnTo>
                  <a:lnTo>
                    <a:pt x="2490" y="627"/>
                  </a:lnTo>
                  <a:lnTo>
                    <a:pt x="2416" y="517"/>
                  </a:lnTo>
                  <a:lnTo>
                    <a:pt x="2324" y="424"/>
                  </a:lnTo>
                  <a:lnTo>
                    <a:pt x="2232" y="332"/>
                  </a:lnTo>
                  <a:lnTo>
                    <a:pt x="2140" y="259"/>
                  </a:lnTo>
                  <a:lnTo>
                    <a:pt x="2029" y="185"/>
                  </a:lnTo>
                  <a:lnTo>
                    <a:pt x="1900" y="129"/>
                  </a:lnTo>
                  <a:lnTo>
                    <a:pt x="1789" y="74"/>
                  </a:lnTo>
                  <a:lnTo>
                    <a:pt x="1660" y="37"/>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1" name="Google Shape;5741;p23"/>
            <p:cNvSpPr/>
            <p:nvPr/>
          </p:nvSpPr>
          <p:spPr>
            <a:xfrm>
              <a:off x="5193550" y="723500"/>
              <a:ext cx="68225" cy="67775"/>
            </a:xfrm>
            <a:custGeom>
              <a:avLst/>
              <a:gdLst/>
              <a:ahLst/>
              <a:cxnLst/>
              <a:rect l="l" t="t" r="r" b="b"/>
              <a:pathLst>
                <a:path w="2729" h="2711" extrusionOk="0">
                  <a:moveTo>
                    <a:pt x="1162" y="0"/>
                  </a:moveTo>
                  <a:lnTo>
                    <a:pt x="1033" y="37"/>
                  </a:lnTo>
                  <a:lnTo>
                    <a:pt x="904" y="74"/>
                  </a:lnTo>
                  <a:lnTo>
                    <a:pt x="793" y="129"/>
                  </a:lnTo>
                  <a:lnTo>
                    <a:pt x="664" y="203"/>
                  </a:lnTo>
                  <a:lnTo>
                    <a:pt x="553" y="277"/>
                  </a:lnTo>
                  <a:lnTo>
                    <a:pt x="461" y="351"/>
                  </a:lnTo>
                  <a:lnTo>
                    <a:pt x="369" y="443"/>
                  </a:lnTo>
                  <a:lnTo>
                    <a:pt x="277" y="554"/>
                  </a:lnTo>
                  <a:lnTo>
                    <a:pt x="203" y="664"/>
                  </a:lnTo>
                  <a:lnTo>
                    <a:pt x="129" y="775"/>
                  </a:lnTo>
                  <a:lnTo>
                    <a:pt x="92" y="904"/>
                  </a:lnTo>
                  <a:lnTo>
                    <a:pt x="37" y="1033"/>
                  </a:lnTo>
                  <a:lnTo>
                    <a:pt x="19" y="1180"/>
                  </a:lnTo>
                  <a:lnTo>
                    <a:pt x="0" y="1310"/>
                  </a:lnTo>
                  <a:lnTo>
                    <a:pt x="0" y="1439"/>
                  </a:lnTo>
                  <a:lnTo>
                    <a:pt x="19" y="1568"/>
                  </a:lnTo>
                  <a:lnTo>
                    <a:pt x="55" y="1697"/>
                  </a:lnTo>
                  <a:lnTo>
                    <a:pt x="92" y="1826"/>
                  </a:lnTo>
                  <a:lnTo>
                    <a:pt x="148" y="1955"/>
                  </a:lnTo>
                  <a:lnTo>
                    <a:pt x="203" y="2065"/>
                  </a:lnTo>
                  <a:lnTo>
                    <a:pt x="277" y="2176"/>
                  </a:lnTo>
                  <a:lnTo>
                    <a:pt x="369" y="2268"/>
                  </a:lnTo>
                  <a:lnTo>
                    <a:pt x="461" y="2361"/>
                  </a:lnTo>
                  <a:lnTo>
                    <a:pt x="553" y="2434"/>
                  </a:lnTo>
                  <a:lnTo>
                    <a:pt x="664" y="2508"/>
                  </a:lnTo>
                  <a:lnTo>
                    <a:pt x="774" y="2582"/>
                  </a:lnTo>
                  <a:lnTo>
                    <a:pt x="904" y="2637"/>
                  </a:lnTo>
                  <a:lnTo>
                    <a:pt x="1033" y="2674"/>
                  </a:lnTo>
                  <a:lnTo>
                    <a:pt x="1162" y="2692"/>
                  </a:lnTo>
                  <a:lnTo>
                    <a:pt x="1291" y="2711"/>
                  </a:lnTo>
                  <a:lnTo>
                    <a:pt x="1567" y="2711"/>
                  </a:lnTo>
                  <a:lnTo>
                    <a:pt x="1696" y="2674"/>
                  </a:lnTo>
                  <a:lnTo>
                    <a:pt x="1825" y="2637"/>
                  </a:lnTo>
                  <a:lnTo>
                    <a:pt x="1955" y="2582"/>
                  </a:lnTo>
                  <a:lnTo>
                    <a:pt x="2065" y="2526"/>
                  </a:lnTo>
                  <a:lnTo>
                    <a:pt x="2176" y="2434"/>
                  </a:lnTo>
                  <a:lnTo>
                    <a:pt x="2286" y="2361"/>
                  </a:lnTo>
                  <a:lnTo>
                    <a:pt x="2379" y="2268"/>
                  </a:lnTo>
                  <a:lnTo>
                    <a:pt x="2452" y="2158"/>
                  </a:lnTo>
                  <a:lnTo>
                    <a:pt x="2526" y="2047"/>
                  </a:lnTo>
                  <a:lnTo>
                    <a:pt x="2600" y="1936"/>
                  </a:lnTo>
                  <a:lnTo>
                    <a:pt x="2655" y="1807"/>
                  </a:lnTo>
                  <a:lnTo>
                    <a:pt x="2692" y="1678"/>
                  </a:lnTo>
                  <a:lnTo>
                    <a:pt x="2710" y="1549"/>
                  </a:lnTo>
                  <a:lnTo>
                    <a:pt x="2729" y="1402"/>
                  </a:lnTo>
                  <a:lnTo>
                    <a:pt x="2729" y="1273"/>
                  </a:lnTo>
                  <a:lnTo>
                    <a:pt x="2710" y="1144"/>
                  </a:lnTo>
                  <a:lnTo>
                    <a:pt x="2674" y="1015"/>
                  </a:lnTo>
                  <a:lnTo>
                    <a:pt x="2637" y="885"/>
                  </a:lnTo>
                  <a:lnTo>
                    <a:pt x="2581" y="756"/>
                  </a:lnTo>
                  <a:lnTo>
                    <a:pt x="2526" y="646"/>
                  </a:lnTo>
                  <a:lnTo>
                    <a:pt x="2452" y="535"/>
                  </a:lnTo>
                  <a:lnTo>
                    <a:pt x="2360" y="443"/>
                  </a:lnTo>
                  <a:lnTo>
                    <a:pt x="2268" y="351"/>
                  </a:lnTo>
                  <a:lnTo>
                    <a:pt x="2176" y="277"/>
                  </a:lnTo>
                  <a:lnTo>
                    <a:pt x="2065" y="203"/>
                  </a:lnTo>
                  <a:lnTo>
                    <a:pt x="1955" y="129"/>
                  </a:lnTo>
                  <a:lnTo>
                    <a:pt x="1825" y="74"/>
                  </a:lnTo>
                  <a:lnTo>
                    <a:pt x="1715" y="37"/>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2" name="Google Shape;5742;p23"/>
            <p:cNvSpPr/>
            <p:nvPr/>
          </p:nvSpPr>
          <p:spPr>
            <a:xfrm>
              <a:off x="5536025" y="1111625"/>
              <a:ext cx="68250" cy="68250"/>
            </a:xfrm>
            <a:custGeom>
              <a:avLst/>
              <a:gdLst/>
              <a:ahLst/>
              <a:cxnLst/>
              <a:rect l="l" t="t" r="r" b="b"/>
              <a:pathLst>
                <a:path w="2730" h="2730" extrusionOk="0">
                  <a:moveTo>
                    <a:pt x="1254" y="0"/>
                  </a:moveTo>
                  <a:lnTo>
                    <a:pt x="1107" y="19"/>
                  </a:lnTo>
                  <a:lnTo>
                    <a:pt x="996" y="56"/>
                  </a:lnTo>
                  <a:lnTo>
                    <a:pt x="867" y="93"/>
                  </a:lnTo>
                  <a:lnTo>
                    <a:pt x="738" y="148"/>
                  </a:lnTo>
                  <a:lnTo>
                    <a:pt x="628" y="203"/>
                  </a:lnTo>
                  <a:lnTo>
                    <a:pt x="535" y="277"/>
                  </a:lnTo>
                  <a:lnTo>
                    <a:pt x="425" y="369"/>
                  </a:lnTo>
                  <a:lnTo>
                    <a:pt x="351" y="461"/>
                  </a:lnTo>
                  <a:lnTo>
                    <a:pt x="259" y="572"/>
                  </a:lnTo>
                  <a:lnTo>
                    <a:pt x="185" y="664"/>
                  </a:lnTo>
                  <a:lnTo>
                    <a:pt x="130" y="793"/>
                  </a:lnTo>
                  <a:lnTo>
                    <a:pt x="74" y="904"/>
                  </a:lnTo>
                  <a:lnTo>
                    <a:pt x="37" y="1033"/>
                  </a:lnTo>
                  <a:lnTo>
                    <a:pt x="19" y="1162"/>
                  </a:lnTo>
                  <a:lnTo>
                    <a:pt x="1" y="1291"/>
                  </a:lnTo>
                  <a:lnTo>
                    <a:pt x="1" y="1439"/>
                  </a:lnTo>
                  <a:lnTo>
                    <a:pt x="19" y="1568"/>
                  </a:lnTo>
                  <a:lnTo>
                    <a:pt x="56" y="1697"/>
                  </a:lnTo>
                  <a:lnTo>
                    <a:pt x="93" y="1826"/>
                  </a:lnTo>
                  <a:lnTo>
                    <a:pt x="148" y="1955"/>
                  </a:lnTo>
                  <a:lnTo>
                    <a:pt x="203" y="2065"/>
                  </a:lnTo>
                  <a:lnTo>
                    <a:pt x="277" y="2176"/>
                  </a:lnTo>
                  <a:lnTo>
                    <a:pt x="369" y="2287"/>
                  </a:lnTo>
                  <a:lnTo>
                    <a:pt x="462" y="2379"/>
                  </a:lnTo>
                  <a:lnTo>
                    <a:pt x="572" y="2453"/>
                  </a:lnTo>
                  <a:lnTo>
                    <a:pt x="683" y="2526"/>
                  </a:lnTo>
                  <a:lnTo>
                    <a:pt x="793" y="2600"/>
                  </a:lnTo>
                  <a:lnTo>
                    <a:pt x="923" y="2637"/>
                  </a:lnTo>
                  <a:lnTo>
                    <a:pt x="1052" y="2674"/>
                  </a:lnTo>
                  <a:lnTo>
                    <a:pt x="1181" y="2711"/>
                  </a:lnTo>
                  <a:lnTo>
                    <a:pt x="1328" y="2729"/>
                  </a:lnTo>
                  <a:lnTo>
                    <a:pt x="1457" y="2711"/>
                  </a:lnTo>
                  <a:lnTo>
                    <a:pt x="1605" y="2692"/>
                  </a:lnTo>
                  <a:lnTo>
                    <a:pt x="1734" y="2674"/>
                  </a:lnTo>
                  <a:lnTo>
                    <a:pt x="1863" y="2619"/>
                  </a:lnTo>
                  <a:lnTo>
                    <a:pt x="1974" y="2582"/>
                  </a:lnTo>
                  <a:lnTo>
                    <a:pt x="2084" y="2508"/>
                  </a:lnTo>
                  <a:lnTo>
                    <a:pt x="2195" y="2434"/>
                  </a:lnTo>
                  <a:lnTo>
                    <a:pt x="2305" y="2342"/>
                  </a:lnTo>
                  <a:lnTo>
                    <a:pt x="2398" y="2250"/>
                  </a:lnTo>
                  <a:lnTo>
                    <a:pt x="2471" y="2139"/>
                  </a:lnTo>
                  <a:lnTo>
                    <a:pt x="2545" y="2029"/>
                  </a:lnTo>
                  <a:lnTo>
                    <a:pt x="2600" y="1918"/>
                  </a:lnTo>
                  <a:lnTo>
                    <a:pt x="2656" y="1789"/>
                  </a:lnTo>
                  <a:lnTo>
                    <a:pt x="2693" y="1660"/>
                  </a:lnTo>
                  <a:lnTo>
                    <a:pt x="2729" y="1531"/>
                  </a:lnTo>
                  <a:lnTo>
                    <a:pt x="2729" y="1383"/>
                  </a:lnTo>
                  <a:lnTo>
                    <a:pt x="2729" y="1254"/>
                  </a:lnTo>
                  <a:lnTo>
                    <a:pt x="2711" y="1107"/>
                  </a:lnTo>
                  <a:lnTo>
                    <a:pt x="2674" y="978"/>
                  </a:lnTo>
                  <a:lnTo>
                    <a:pt x="2637" y="849"/>
                  </a:lnTo>
                  <a:lnTo>
                    <a:pt x="2582" y="738"/>
                  </a:lnTo>
                  <a:lnTo>
                    <a:pt x="2508" y="627"/>
                  </a:lnTo>
                  <a:lnTo>
                    <a:pt x="2434" y="517"/>
                  </a:lnTo>
                  <a:lnTo>
                    <a:pt x="2342" y="406"/>
                  </a:lnTo>
                  <a:lnTo>
                    <a:pt x="2250" y="314"/>
                  </a:lnTo>
                  <a:lnTo>
                    <a:pt x="2139" y="240"/>
                  </a:lnTo>
                  <a:lnTo>
                    <a:pt x="2029" y="166"/>
                  </a:lnTo>
                  <a:lnTo>
                    <a:pt x="1918" y="111"/>
                  </a:lnTo>
                  <a:lnTo>
                    <a:pt x="1789" y="56"/>
                  </a:lnTo>
                  <a:lnTo>
                    <a:pt x="1660" y="19"/>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3" name="Google Shape;5743;p23"/>
            <p:cNvSpPr/>
            <p:nvPr/>
          </p:nvSpPr>
          <p:spPr>
            <a:xfrm>
              <a:off x="5259450" y="817525"/>
              <a:ext cx="68250" cy="68250"/>
            </a:xfrm>
            <a:custGeom>
              <a:avLst/>
              <a:gdLst/>
              <a:ahLst/>
              <a:cxnLst/>
              <a:rect l="l" t="t" r="r" b="b"/>
              <a:pathLst>
                <a:path w="2730" h="2730" extrusionOk="0">
                  <a:moveTo>
                    <a:pt x="1273" y="1"/>
                  </a:moveTo>
                  <a:lnTo>
                    <a:pt x="1125" y="19"/>
                  </a:lnTo>
                  <a:lnTo>
                    <a:pt x="996" y="38"/>
                  </a:lnTo>
                  <a:lnTo>
                    <a:pt x="867" y="93"/>
                  </a:lnTo>
                  <a:lnTo>
                    <a:pt x="757" y="148"/>
                  </a:lnTo>
                  <a:lnTo>
                    <a:pt x="628" y="204"/>
                  </a:lnTo>
                  <a:lnTo>
                    <a:pt x="535" y="277"/>
                  </a:lnTo>
                  <a:lnTo>
                    <a:pt x="425" y="370"/>
                  </a:lnTo>
                  <a:lnTo>
                    <a:pt x="333" y="462"/>
                  </a:lnTo>
                  <a:lnTo>
                    <a:pt x="259" y="572"/>
                  </a:lnTo>
                  <a:lnTo>
                    <a:pt x="185" y="683"/>
                  </a:lnTo>
                  <a:lnTo>
                    <a:pt x="111" y="794"/>
                  </a:lnTo>
                  <a:lnTo>
                    <a:pt x="74" y="923"/>
                  </a:lnTo>
                  <a:lnTo>
                    <a:pt x="19" y="1052"/>
                  </a:lnTo>
                  <a:lnTo>
                    <a:pt x="1" y="1181"/>
                  </a:lnTo>
                  <a:lnTo>
                    <a:pt x="1" y="1328"/>
                  </a:lnTo>
                  <a:lnTo>
                    <a:pt x="1" y="1457"/>
                  </a:lnTo>
                  <a:lnTo>
                    <a:pt x="19" y="1605"/>
                  </a:lnTo>
                  <a:lnTo>
                    <a:pt x="38" y="1734"/>
                  </a:lnTo>
                  <a:lnTo>
                    <a:pt x="93" y="1863"/>
                  </a:lnTo>
                  <a:lnTo>
                    <a:pt x="148" y="1974"/>
                  </a:lnTo>
                  <a:lnTo>
                    <a:pt x="204" y="2103"/>
                  </a:lnTo>
                  <a:lnTo>
                    <a:pt x="296" y="2195"/>
                  </a:lnTo>
                  <a:lnTo>
                    <a:pt x="369" y="2306"/>
                  </a:lnTo>
                  <a:lnTo>
                    <a:pt x="480" y="2398"/>
                  </a:lnTo>
                  <a:lnTo>
                    <a:pt x="572" y="2472"/>
                  </a:lnTo>
                  <a:lnTo>
                    <a:pt x="683" y="2545"/>
                  </a:lnTo>
                  <a:lnTo>
                    <a:pt x="812" y="2601"/>
                  </a:lnTo>
                  <a:lnTo>
                    <a:pt x="923" y="2656"/>
                  </a:lnTo>
                  <a:lnTo>
                    <a:pt x="1070" y="2693"/>
                  </a:lnTo>
                  <a:lnTo>
                    <a:pt x="1199" y="2711"/>
                  </a:lnTo>
                  <a:lnTo>
                    <a:pt x="1328" y="2730"/>
                  </a:lnTo>
                  <a:lnTo>
                    <a:pt x="1476" y="2730"/>
                  </a:lnTo>
                  <a:lnTo>
                    <a:pt x="1605" y="2711"/>
                  </a:lnTo>
                  <a:lnTo>
                    <a:pt x="1734" y="2674"/>
                  </a:lnTo>
                  <a:lnTo>
                    <a:pt x="1863" y="2619"/>
                  </a:lnTo>
                  <a:lnTo>
                    <a:pt x="1992" y="2564"/>
                  </a:lnTo>
                  <a:lnTo>
                    <a:pt x="2103" y="2508"/>
                  </a:lnTo>
                  <a:lnTo>
                    <a:pt x="2213" y="2416"/>
                  </a:lnTo>
                  <a:lnTo>
                    <a:pt x="2306" y="2342"/>
                  </a:lnTo>
                  <a:lnTo>
                    <a:pt x="2398" y="2232"/>
                  </a:lnTo>
                  <a:lnTo>
                    <a:pt x="2471" y="2140"/>
                  </a:lnTo>
                  <a:lnTo>
                    <a:pt x="2545" y="2011"/>
                  </a:lnTo>
                  <a:lnTo>
                    <a:pt x="2601" y="1900"/>
                  </a:lnTo>
                  <a:lnTo>
                    <a:pt x="2656" y="1771"/>
                  </a:lnTo>
                  <a:lnTo>
                    <a:pt x="2693" y="1642"/>
                  </a:lnTo>
                  <a:lnTo>
                    <a:pt x="2711" y="1513"/>
                  </a:lnTo>
                  <a:lnTo>
                    <a:pt x="2730" y="1365"/>
                  </a:lnTo>
                  <a:lnTo>
                    <a:pt x="2711" y="1236"/>
                  </a:lnTo>
                  <a:lnTo>
                    <a:pt x="2693" y="1107"/>
                  </a:lnTo>
                  <a:lnTo>
                    <a:pt x="2656" y="978"/>
                  </a:lnTo>
                  <a:lnTo>
                    <a:pt x="2619" y="849"/>
                  </a:lnTo>
                  <a:lnTo>
                    <a:pt x="2564" y="738"/>
                  </a:lnTo>
                  <a:lnTo>
                    <a:pt x="2490" y="628"/>
                  </a:lnTo>
                  <a:lnTo>
                    <a:pt x="2416" y="517"/>
                  </a:lnTo>
                  <a:lnTo>
                    <a:pt x="2342" y="425"/>
                  </a:lnTo>
                  <a:lnTo>
                    <a:pt x="2250" y="333"/>
                  </a:lnTo>
                  <a:lnTo>
                    <a:pt x="2140" y="259"/>
                  </a:lnTo>
                  <a:lnTo>
                    <a:pt x="2029" y="185"/>
                  </a:lnTo>
                  <a:lnTo>
                    <a:pt x="1918" y="130"/>
                  </a:lnTo>
                  <a:lnTo>
                    <a:pt x="1789" y="75"/>
                  </a:lnTo>
                  <a:lnTo>
                    <a:pt x="1679" y="38"/>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4" name="Google Shape;5744;p23"/>
            <p:cNvSpPr/>
            <p:nvPr/>
          </p:nvSpPr>
          <p:spPr>
            <a:xfrm>
              <a:off x="6064275" y="1368375"/>
              <a:ext cx="67800" cy="67775"/>
            </a:xfrm>
            <a:custGeom>
              <a:avLst/>
              <a:gdLst/>
              <a:ahLst/>
              <a:cxnLst/>
              <a:rect l="l" t="t" r="r" b="b"/>
              <a:pathLst>
                <a:path w="2712" h="2711" extrusionOk="0">
                  <a:moveTo>
                    <a:pt x="1328" y="0"/>
                  </a:moveTo>
                  <a:lnTo>
                    <a:pt x="1199" y="19"/>
                  </a:lnTo>
                  <a:lnTo>
                    <a:pt x="1070" y="37"/>
                  </a:lnTo>
                  <a:lnTo>
                    <a:pt x="941" y="74"/>
                  </a:lnTo>
                  <a:lnTo>
                    <a:pt x="830" y="111"/>
                  </a:lnTo>
                  <a:lnTo>
                    <a:pt x="701" y="166"/>
                  </a:lnTo>
                  <a:lnTo>
                    <a:pt x="591" y="240"/>
                  </a:lnTo>
                  <a:lnTo>
                    <a:pt x="499" y="314"/>
                  </a:lnTo>
                  <a:lnTo>
                    <a:pt x="406" y="406"/>
                  </a:lnTo>
                  <a:lnTo>
                    <a:pt x="314" y="498"/>
                  </a:lnTo>
                  <a:lnTo>
                    <a:pt x="240" y="609"/>
                  </a:lnTo>
                  <a:lnTo>
                    <a:pt x="167" y="720"/>
                  </a:lnTo>
                  <a:lnTo>
                    <a:pt x="111" y="830"/>
                  </a:lnTo>
                  <a:lnTo>
                    <a:pt x="56" y="959"/>
                  </a:lnTo>
                  <a:lnTo>
                    <a:pt x="19" y="1088"/>
                  </a:lnTo>
                  <a:lnTo>
                    <a:pt x="1" y="1217"/>
                  </a:lnTo>
                  <a:lnTo>
                    <a:pt x="1" y="1346"/>
                  </a:lnTo>
                  <a:lnTo>
                    <a:pt x="1" y="1494"/>
                  </a:lnTo>
                  <a:lnTo>
                    <a:pt x="19" y="1623"/>
                  </a:lnTo>
                  <a:lnTo>
                    <a:pt x="56" y="1752"/>
                  </a:lnTo>
                  <a:lnTo>
                    <a:pt x="111" y="1881"/>
                  </a:lnTo>
                  <a:lnTo>
                    <a:pt x="167" y="1992"/>
                  </a:lnTo>
                  <a:lnTo>
                    <a:pt x="240" y="2102"/>
                  </a:lnTo>
                  <a:lnTo>
                    <a:pt x="314" y="2213"/>
                  </a:lnTo>
                  <a:lnTo>
                    <a:pt x="406" y="2324"/>
                  </a:lnTo>
                  <a:lnTo>
                    <a:pt x="499" y="2397"/>
                  </a:lnTo>
                  <a:lnTo>
                    <a:pt x="609" y="2490"/>
                  </a:lnTo>
                  <a:lnTo>
                    <a:pt x="720" y="2563"/>
                  </a:lnTo>
                  <a:lnTo>
                    <a:pt x="849" y="2619"/>
                  </a:lnTo>
                  <a:lnTo>
                    <a:pt x="960" y="2656"/>
                  </a:lnTo>
                  <a:lnTo>
                    <a:pt x="1107" y="2692"/>
                  </a:lnTo>
                  <a:lnTo>
                    <a:pt x="1236" y="2711"/>
                  </a:lnTo>
                  <a:lnTo>
                    <a:pt x="1513" y="2711"/>
                  </a:lnTo>
                  <a:lnTo>
                    <a:pt x="1642" y="2692"/>
                  </a:lnTo>
                  <a:lnTo>
                    <a:pt x="1771" y="2656"/>
                  </a:lnTo>
                  <a:lnTo>
                    <a:pt x="1881" y="2600"/>
                  </a:lnTo>
                  <a:lnTo>
                    <a:pt x="1992" y="2545"/>
                  </a:lnTo>
                  <a:lnTo>
                    <a:pt x="2103" y="2471"/>
                  </a:lnTo>
                  <a:lnTo>
                    <a:pt x="2213" y="2397"/>
                  </a:lnTo>
                  <a:lnTo>
                    <a:pt x="2305" y="2305"/>
                  </a:lnTo>
                  <a:lnTo>
                    <a:pt x="2398" y="2213"/>
                  </a:lnTo>
                  <a:lnTo>
                    <a:pt x="2471" y="2102"/>
                  </a:lnTo>
                  <a:lnTo>
                    <a:pt x="2545" y="1992"/>
                  </a:lnTo>
                  <a:lnTo>
                    <a:pt x="2601" y="1881"/>
                  </a:lnTo>
                  <a:lnTo>
                    <a:pt x="2656" y="1771"/>
                  </a:lnTo>
                  <a:lnTo>
                    <a:pt x="2674" y="1641"/>
                  </a:lnTo>
                  <a:lnTo>
                    <a:pt x="2711" y="1512"/>
                  </a:lnTo>
                  <a:lnTo>
                    <a:pt x="2711" y="1365"/>
                  </a:lnTo>
                  <a:lnTo>
                    <a:pt x="2711" y="1236"/>
                  </a:lnTo>
                  <a:lnTo>
                    <a:pt x="2693" y="1107"/>
                  </a:lnTo>
                  <a:lnTo>
                    <a:pt x="2656" y="959"/>
                  </a:lnTo>
                  <a:lnTo>
                    <a:pt x="2601" y="849"/>
                  </a:lnTo>
                  <a:lnTo>
                    <a:pt x="2545" y="720"/>
                  </a:lnTo>
                  <a:lnTo>
                    <a:pt x="2471" y="609"/>
                  </a:lnTo>
                  <a:lnTo>
                    <a:pt x="2398" y="498"/>
                  </a:lnTo>
                  <a:lnTo>
                    <a:pt x="2305" y="406"/>
                  </a:lnTo>
                  <a:lnTo>
                    <a:pt x="2213" y="314"/>
                  </a:lnTo>
                  <a:lnTo>
                    <a:pt x="2103" y="240"/>
                  </a:lnTo>
                  <a:lnTo>
                    <a:pt x="1992" y="166"/>
                  </a:lnTo>
                  <a:lnTo>
                    <a:pt x="1863" y="111"/>
                  </a:lnTo>
                  <a:lnTo>
                    <a:pt x="1734" y="56"/>
                  </a:lnTo>
                  <a:lnTo>
                    <a:pt x="1605"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5" name="Google Shape;5745;p23"/>
            <p:cNvSpPr/>
            <p:nvPr/>
          </p:nvSpPr>
          <p:spPr>
            <a:xfrm>
              <a:off x="5324900" y="911575"/>
              <a:ext cx="68250" cy="68250"/>
            </a:xfrm>
            <a:custGeom>
              <a:avLst/>
              <a:gdLst/>
              <a:ahLst/>
              <a:cxnLst/>
              <a:rect l="l" t="t" r="r" b="b"/>
              <a:pathLst>
                <a:path w="2730" h="2730" extrusionOk="0">
                  <a:moveTo>
                    <a:pt x="1273" y="0"/>
                  </a:moveTo>
                  <a:lnTo>
                    <a:pt x="1144" y="19"/>
                  </a:lnTo>
                  <a:lnTo>
                    <a:pt x="1015" y="56"/>
                  </a:lnTo>
                  <a:lnTo>
                    <a:pt x="886" y="92"/>
                  </a:lnTo>
                  <a:lnTo>
                    <a:pt x="757" y="148"/>
                  </a:lnTo>
                  <a:lnTo>
                    <a:pt x="646" y="221"/>
                  </a:lnTo>
                  <a:lnTo>
                    <a:pt x="536" y="295"/>
                  </a:lnTo>
                  <a:lnTo>
                    <a:pt x="443" y="387"/>
                  </a:lnTo>
                  <a:lnTo>
                    <a:pt x="351" y="480"/>
                  </a:lnTo>
                  <a:lnTo>
                    <a:pt x="259" y="572"/>
                  </a:lnTo>
                  <a:lnTo>
                    <a:pt x="185" y="701"/>
                  </a:lnTo>
                  <a:lnTo>
                    <a:pt x="130" y="811"/>
                  </a:lnTo>
                  <a:lnTo>
                    <a:pt x="75" y="941"/>
                  </a:lnTo>
                  <a:lnTo>
                    <a:pt x="38" y="1070"/>
                  </a:lnTo>
                  <a:lnTo>
                    <a:pt x="19" y="1199"/>
                  </a:lnTo>
                  <a:lnTo>
                    <a:pt x="1" y="1346"/>
                  </a:lnTo>
                  <a:lnTo>
                    <a:pt x="1" y="1475"/>
                  </a:lnTo>
                  <a:lnTo>
                    <a:pt x="19" y="1604"/>
                  </a:lnTo>
                  <a:lnTo>
                    <a:pt x="56" y="1733"/>
                  </a:lnTo>
                  <a:lnTo>
                    <a:pt x="93" y="1862"/>
                  </a:lnTo>
                  <a:lnTo>
                    <a:pt x="148" y="1973"/>
                  </a:lnTo>
                  <a:lnTo>
                    <a:pt x="222" y="2084"/>
                  </a:lnTo>
                  <a:lnTo>
                    <a:pt x="296" y="2194"/>
                  </a:lnTo>
                  <a:lnTo>
                    <a:pt x="370" y="2287"/>
                  </a:lnTo>
                  <a:lnTo>
                    <a:pt x="462" y="2379"/>
                  </a:lnTo>
                  <a:lnTo>
                    <a:pt x="573" y="2471"/>
                  </a:lnTo>
                  <a:lnTo>
                    <a:pt x="683" y="2545"/>
                  </a:lnTo>
                  <a:lnTo>
                    <a:pt x="794" y="2600"/>
                  </a:lnTo>
                  <a:lnTo>
                    <a:pt x="923" y="2655"/>
                  </a:lnTo>
                  <a:lnTo>
                    <a:pt x="1033" y="2692"/>
                  </a:lnTo>
                  <a:lnTo>
                    <a:pt x="1181" y="2711"/>
                  </a:lnTo>
                  <a:lnTo>
                    <a:pt x="1310" y="2729"/>
                  </a:lnTo>
                  <a:lnTo>
                    <a:pt x="1439" y="2729"/>
                  </a:lnTo>
                  <a:lnTo>
                    <a:pt x="1587" y="2711"/>
                  </a:lnTo>
                  <a:lnTo>
                    <a:pt x="1716" y="2674"/>
                  </a:lnTo>
                  <a:lnTo>
                    <a:pt x="1845" y="2637"/>
                  </a:lnTo>
                  <a:lnTo>
                    <a:pt x="1955" y="2582"/>
                  </a:lnTo>
                  <a:lnTo>
                    <a:pt x="2084" y="2526"/>
                  </a:lnTo>
                  <a:lnTo>
                    <a:pt x="2195" y="2434"/>
                  </a:lnTo>
                  <a:lnTo>
                    <a:pt x="2287" y="2360"/>
                  </a:lnTo>
                  <a:lnTo>
                    <a:pt x="2379" y="2268"/>
                  </a:lnTo>
                  <a:lnTo>
                    <a:pt x="2472" y="2157"/>
                  </a:lnTo>
                  <a:lnTo>
                    <a:pt x="2545" y="2047"/>
                  </a:lnTo>
                  <a:lnTo>
                    <a:pt x="2601" y="1918"/>
                  </a:lnTo>
                  <a:lnTo>
                    <a:pt x="2656" y="1807"/>
                  </a:lnTo>
                  <a:lnTo>
                    <a:pt x="2693" y="1660"/>
                  </a:lnTo>
                  <a:lnTo>
                    <a:pt x="2711" y="1531"/>
                  </a:lnTo>
                  <a:lnTo>
                    <a:pt x="2730" y="1401"/>
                  </a:lnTo>
                  <a:lnTo>
                    <a:pt x="2730" y="1254"/>
                  </a:lnTo>
                  <a:lnTo>
                    <a:pt x="2711" y="1125"/>
                  </a:lnTo>
                  <a:lnTo>
                    <a:pt x="2674" y="996"/>
                  </a:lnTo>
                  <a:lnTo>
                    <a:pt x="2638" y="885"/>
                  </a:lnTo>
                  <a:lnTo>
                    <a:pt x="2582" y="756"/>
                  </a:lnTo>
                  <a:lnTo>
                    <a:pt x="2509" y="646"/>
                  </a:lnTo>
                  <a:lnTo>
                    <a:pt x="2435" y="535"/>
                  </a:lnTo>
                  <a:lnTo>
                    <a:pt x="2343" y="443"/>
                  </a:lnTo>
                  <a:lnTo>
                    <a:pt x="2250" y="351"/>
                  </a:lnTo>
                  <a:lnTo>
                    <a:pt x="2158" y="277"/>
                  </a:lnTo>
                  <a:lnTo>
                    <a:pt x="2048" y="203"/>
                  </a:lnTo>
                  <a:lnTo>
                    <a:pt x="1937" y="129"/>
                  </a:lnTo>
                  <a:lnTo>
                    <a:pt x="1808" y="92"/>
                  </a:lnTo>
                  <a:lnTo>
                    <a:pt x="1679" y="37"/>
                  </a:lnTo>
                  <a:lnTo>
                    <a:pt x="1550" y="19"/>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6" name="Google Shape;5746;p23"/>
            <p:cNvSpPr/>
            <p:nvPr/>
          </p:nvSpPr>
          <p:spPr>
            <a:xfrm>
              <a:off x="6144025" y="1382675"/>
              <a:ext cx="67775" cy="67775"/>
            </a:xfrm>
            <a:custGeom>
              <a:avLst/>
              <a:gdLst/>
              <a:ahLst/>
              <a:cxnLst/>
              <a:rect l="l" t="t" r="r" b="b"/>
              <a:pathLst>
                <a:path w="2711" h="2711" extrusionOk="0">
                  <a:moveTo>
                    <a:pt x="1254" y="0"/>
                  </a:moveTo>
                  <a:lnTo>
                    <a:pt x="1125" y="18"/>
                  </a:lnTo>
                  <a:lnTo>
                    <a:pt x="996" y="55"/>
                  </a:lnTo>
                  <a:lnTo>
                    <a:pt x="867" y="92"/>
                  </a:lnTo>
                  <a:lnTo>
                    <a:pt x="738" y="148"/>
                  </a:lnTo>
                  <a:lnTo>
                    <a:pt x="627" y="221"/>
                  </a:lnTo>
                  <a:lnTo>
                    <a:pt x="517" y="295"/>
                  </a:lnTo>
                  <a:lnTo>
                    <a:pt x="425" y="387"/>
                  </a:lnTo>
                  <a:lnTo>
                    <a:pt x="332" y="498"/>
                  </a:lnTo>
                  <a:lnTo>
                    <a:pt x="240" y="590"/>
                  </a:lnTo>
                  <a:lnTo>
                    <a:pt x="166" y="701"/>
                  </a:lnTo>
                  <a:lnTo>
                    <a:pt x="111" y="830"/>
                  </a:lnTo>
                  <a:lnTo>
                    <a:pt x="74" y="959"/>
                  </a:lnTo>
                  <a:lnTo>
                    <a:pt x="37" y="1088"/>
                  </a:lnTo>
                  <a:lnTo>
                    <a:pt x="1" y="1217"/>
                  </a:lnTo>
                  <a:lnTo>
                    <a:pt x="1" y="1364"/>
                  </a:lnTo>
                  <a:lnTo>
                    <a:pt x="1" y="1494"/>
                  </a:lnTo>
                  <a:lnTo>
                    <a:pt x="37" y="1623"/>
                  </a:lnTo>
                  <a:lnTo>
                    <a:pt x="56" y="1752"/>
                  </a:lnTo>
                  <a:lnTo>
                    <a:pt x="111" y="1862"/>
                  </a:lnTo>
                  <a:lnTo>
                    <a:pt x="166" y="1991"/>
                  </a:lnTo>
                  <a:lnTo>
                    <a:pt x="240" y="2102"/>
                  </a:lnTo>
                  <a:lnTo>
                    <a:pt x="314" y="2213"/>
                  </a:lnTo>
                  <a:lnTo>
                    <a:pt x="388" y="2305"/>
                  </a:lnTo>
                  <a:lnTo>
                    <a:pt x="498" y="2397"/>
                  </a:lnTo>
                  <a:lnTo>
                    <a:pt x="591" y="2471"/>
                  </a:lnTo>
                  <a:lnTo>
                    <a:pt x="701" y="2544"/>
                  </a:lnTo>
                  <a:lnTo>
                    <a:pt x="812" y="2600"/>
                  </a:lnTo>
                  <a:lnTo>
                    <a:pt x="941" y="2655"/>
                  </a:lnTo>
                  <a:lnTo>
                    <a:pt x="1070" y="2674"/>
                  </a:lnTo>
                  <a:lnTo>
                    <a:pt x="1199" y="2710"/>
                  </a:lnTo>
                  <a:lnTo>
                    <a:pt x="1476" y="2710"/>
                  </a:lnTo>
                  <a:lnTo>
                    <a:pt x="1605" y="2692"/>
                  </a:lnTo>
                  <a:lnTo>
                    <a:pt x="1734" y="2655"/>
                  </a:lnTo>
                  <a:lnTo>
                    <a:pt x="1863" y="2618"/>
                  </a:lnTo>
                  <a:lnTo>
                    <a:pt x="1973" y="2563"/>
                  </a:lnTo>
                  <a:lnTo>
                    <a:pt x="2102" y="2489"/>
                  </a:lnTo>
                  <a:lnTo>
                    <a:pt x="2195" y="2415"/>
                  </a:lnTo>
                  <a:lnTo>
                    <a:pt x="2305" y="2323"/>
                  </a:lnTo>
                  <a:lnTo>
                    <a:pt x="2397" y="2231"/>
                  </a:lnTo>
                  <a:lnTo>
                    <a:pt x="2471" y="2120"/>
                  </a:lnTo>
                  <a:lnTo>
                    <a:pt x="2545" y="2010"/>
                  </a:lnTo>
                  <a:lnTo>
                    <a:pt x="2600" y="1881"/>
                  </a:lnTo>
                  <a:lnTo>
                    <a:pt x="2656" y="1770"/>
                  </a:lnTo>
                  <a:lnTo>
                    <a:pt x="2692" y="1641"/>
                  </a:lnTo>
                  <a:lnTo>
                    <a:pt x="2711" y="1494"/>
                  </a:lnTo>
                  <a:lnTo>
                    <a:pt x="2711" y="1364"/>
                  </a:lnTo>
                  <a:lnTo>
                    <a:pt x="2711" y="1235"/>
                  </a:lnTo>
                  <a:lnTo>
                    <a:pt x="2692" y="1088"/>
                  </a:lnTo>
                  <a:lnTo>
                    <a:pt x="2656" y="977"/>
                  </a:lnTo>
                  <a:lnTo>
                    <a:pt x="2619" y="848"/>
                  </a:lnTo>
                  <a:lnTo>
                    <a:pt x="2563" y="738"/>
                  </a:lnTo>
                  <a:lnTo>
                    <a:pt x="2490" y="627"/>
                  </a:lnTo>
                  <a:lnTo>
                    <a:pt x="2416" y="516"/>
                  </a:lnTo>
                  <a:lnTo>
                    <a:pt x="2324" y="424"/>
                  </a:lnTo>
                  <a:lnTo>
                    <a:pt x="2232" y="332"/>
                  </a:lnTo>
                  <a:lnTo>
                    <a:pt x="2121" y="240"/>
                  </a:lnTo>
                  <a:lnTo>
                    <a:pt x="2010" y="184"/>
                  </a:lnTo>
                  <a:lnTo>
                    <a:pt x="1900" y="111"/>
                  </a:lnTo>
                  <a:lnTo>
                    <a:pt x="1789" y="74"/>
                  </a:lnTo>
                  <a:lnTo>
                    <a:pt x="1660" y="37"/>
                  </a:lnTo>
                  <a:lnTo>
                    <a:pt x="1531" y="18"/>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7" name="Google Shape;5747;p23"/>
            <p:cNvSpPr/>
            <p:nvPr/>
          </p:nvSpPr>
          <p:spPr>
            <a:xfrm>
              <a:off x="5079225" y="458000"/>
              <a:ext cx="68250" cy="68225"/>
            </a:xfrm>
            <a:custGeom>
              <a:avLst/>
              <a:gdLst/>
              <a:ahLst/>
              <a:cxnLst/>
              <a:rect l="l" t="t" r="r" b="b"/>
              <a:pathLst>
                <a:path w="2730" h="2729" extrusionOk="0">
                  <a:moveTo>
                    <a:pt x="1273" y="0"/>
                  </a:moveTo>
                  <a:lnTo>
                    <a:pt x="1144" y="18"/>
                  </a:lnTo>
                  <a:lnTo>
                    <a:pt x="1015" y="37"/>
                  </a:lnTo>
                  <a:lnTo>
                    <a:pt x="885" y="92"/>
                  </a:lnTo>
                  <a:lnTo>
                    <a:pt x="756" y="148"/>
                  </a:lnTo>
                  <a:lnTo>
                    <a:pt x="646" y="203"/>
                  </a:lnTo>
                  <a:lnTo>
                    <a:pt x="535" y="295"/>
                  </a:lnTo>
                  <a:lnTo>
                    <a:pt x="443" y="369"/>
                  </a:lnTo>
                  <a:lnTo>
                    <a:pt x="351" y="461"/>
                  </a:lnTo>
                  <a:lnTo>
                    <a:pt x="259" y="572"/>
                  </a:lnTo>
                  <a:lnTo>
                    <a:pt x="185" y="682"/>
                  </a:lnTo>
                  <a:lnTo>
                    <a:pt x="129" y="811"/>
                  </a:lnTo>
                  <a:lnTo>
                    <a:pt x="74" y="922"/>
                  </a:lnTo>
                  <a:lnTo>
                    <a:pt x="37" y="1051"/>
                  </a:lnTo>
                  <a:lnTo>
                    <a:pt x="19" y="1198"/>
                  </a:lnTo>
                  <a:lnTo>
                    <a:pt x="0" y="1328"/>
                  </a:lnTo>
                  <a:lnTo>
                    <a:pt x="19" y="1475"/>
                  </a:lnTo>
                  <a:lnTo>
                    <a:pt x="37" y="1604"/>
                  </a:lnTo>
                  <a:lnTo>
                    <a:pt x="56" y="1733"/>
                  </a:lnTo>
                  <a:lnTo>
                    <a:pt x="111" y="1862"/>
                  </a:lnTo>
                  <a:lnTo>
                    <a:pt x="166" y="1991"/>
                  </a:lnTo>
                  <a:lnTo>
                    <a:pt x="240" y="2102"/>
                  </a:lnTo>
                  <a:lnTo>
                    <a:pt x="314" y="2213"/>
                  </a:lnTo>
                  <a:lnTo>
                    <a:pt x="406" y="2305"/>
                  </a:lnTo>
                  <a:lnTo>
                    <a:pt x="498" y="2397"/>
                  </a:lnTo>
                  <a:lnTo>
                    <a:pt x="590" y="2471"/>
                  </a:lnTo>
                  <a:lnTo>
                    <a:pt x="720" y="2544"/>
                  </a:lnTo>
                  <a:lnTo>
                    <a:pt x="830" y="2600"/>
                  </a:lnTo>
                  <a:lnTo>
                    <a:pt x="959" y="2655"/>
                  </a:lnTo>
                  <a:lnTo>
                    <a:pt x="1088" y="2692"/>
                  </a:lnTo>
                  <a:lnTo>
                    <a:pt x="1217" y="2710"/>
                  </a:lnTo>
                  <a:lnTo>
                    <a:pt x="1365" y="2729"/>
                  </a:lnTo>
                  <a:lnTo>
                    <a:pt x="1494" y="2710"/>
                  </a:lnTo>
                  <a:lnTo>
                    <a:pt x="1623" y="2692"/>
                  </a:lnTo>
                  <a:lnTo>
                    <a:pt x="1752" y="2674"/>
                  </a:lnTo>
                  <a:lnTo>
                    <a:pt x="1881" y="2618"/>
                  </a:lnTo>
                  <a:lnTo>
                    <a:pt x="1992" y="2563"/>
                  </a:lnTo>
                  <a:lnTo>
                    <a:pt x="2102" y="2508"/>
                  </a:lnTo>
                  <a:lnTo>
                    <a:pt x="2213" y="2434"/>
                  </a:lnTo>
                  <a:lnTo>
                    <a:pt x="2305" y="2342"/>
                  </a:lnTo>
                  <a:lnTo>
                    <a:pt x="2397" y="2249"/>
                  </a:lnTo>
                  <a:lnTo>
                    <a:pt x="2471" y="2157"/>
                  </a:lnTo>
                  <a:lnTo>
                    <a:pt x="2545" y="2047"/>
                  </a:lnTo>
                  <a:lnTo>
                    <a:pt x="2619" y="1936"/>
                  </a:lnTo>
                  <a:lnTo>
                    <a:pt x="2656" y="1807"/>
                  </a:lnTo>
                  <a:lnTo>
                    <a:pt x="2692" y="1678"/>
                  </a:lnTo>
                  <a:lnTo>
                    <a:pt x="2729" y="1549"/>
                  </a:lnTo>
                  <a:lnTo>
                    <a:pt x="2729" y="1420"/>
                  </a:lnTo>
                  <a:lnTo>
                    <a:pt x="2729" y="1272"/>
                  </a:lnTo>
                  <a:lnTo>
                    <a:pt x="2729" y="1143"/>
                  </a:lnTo>
                  <a:lnTo>
                    <a:pt x="2692" y="1014"/>
                  </a:lnTo>
                  <a:lnTo>
                    <a:pt x="2656" y="885"/>
                  </a:lnTo>
                  <a:lnTo>
                    <a:pt x="2600" y="756"/>
                  </a:lnTo>
                  <a:lnTo>
                    <a:pt x="2526" y="645"/>
                  </a:lnTo>
                  <a:lnTo>
                    <a:pt x="2453" y="535"/>
                  </a:lnTo>
                  <a:lnTo>
                    <a:pt x="2379" y="443"/>
                  </a:lnTo>
                  <a:lnTo>
                    <a:pt x="2268" y="350"/>
                  </a:lnTo>
                  <a:lnTo>
                    <a:pt x="2176" y="258"/>
                  </a:lnTo>
                  <a:lnTo>
                    <a:pt x="2065" y="184"/>
                  </a:lnTo>
                  <a:lnTo>
                    <a:pt x="1936" y="129"/>
                  </a:lnTo>
                  <a:lnTo>
                    <a:pt x="1826" y="74"/>
                  </a:lnTo>
                  <a:lnTo>
                    <a:pt x="1697" y="37"/>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8" name="Google Shape;5748;p23"/>
            <p:cNvSpPr/>
            <p:nvPr/>
          </p:nvSpPr>
          <p:spPr>
            <a:xfrm>
              <a:off x="5681700" y="1219950"/>
              <a:ext cx="67775" cy="67775"/>
            </a:xfrm>
            <a:custGeom>
              <a:avLst/>
              <a:gdLst/>
              <a:ahLst/>
              <a:cxnLst/>
              <a:rect l="l" t="t" r="r" b="b"/>
              <a:pathLst>
                <a:path w="2711" h="2711" extrusionOk="0">
                  <a:moveTo>
                    <a:pt x="1235" y="0"/>
                  </a:moveTo>
                  <a:lnTo>
                    <a:pt x="1106" y="19"/>
                  </a:lnTo>
                  <a:lnTo>
                    <a:pt x="977" y="56"/>
                  </a:lnTo>
                  <a:lnTo>
                    <a:pt x="848" y="111"/>
                  </a:lnTo>
                  <a:lnTo>
                    <a:pt x="738" y="166"/>
                  </a:lnTo>
                  <a:lnTo>
                    <a:pt x="609" y="240"/>
                  </a:lnTo>
                  <a:lnTo>
                    <a:pt x="516" y="314"/>
                  </a:lnTo>
                  <a:lnTo>
                    <a:pt x="406" y="406"/>
                  </a:lnTo>
                  <a:lnTo>
                    <a:pt x="314" y="498"/>
                  </a:lnTo>
                  <a:lnTo>
                    <a:pt x="240" y="609"/>
                  </a:lnTo>
                  <a:lnTo>
                    <a:pt x="166" y="719"/>
                  </a:lnTo>
                  <a:lnTo>
                    <a:pt x="111" y="848"/>
                  </a:lnTo>
                  <a:lnTo>
                    <a:pt x="55" y="978"/>
                  </a:lnTo>
                  <a:lnTo>
                    <a:pt x="37" y="1107"/>
                  </a:lnTo>
                  <a:lnTo>
                    <a:pt x="0" y="1236"/>
                  </a:lnTo>
                  <a:lnTo>
                    <a:pt x="0" y="1365"/>
                  </a:lnTo>
                  <a:lnTo>
                    <a:pt x="19" y="1512"/>
                  </a:lnTo>
                  <a:lnTo>
                    <a:pt x="37" y="1641"/>
                  </a:lnTo>
                  <a:lnTo>
                    <a:pt x="74" y="1770"/>
                  </a:lnTo>
                  <a:lnTo>
                    <a:pt x="111" y="1881"/>
                  </a:lnTo>
                  <a:lnTo>
                    <a:pt x="166" y="2010"/>
                  </a:lnTo>
                  <a:lnTo>
                    <a:pt x="240" y="2121"/>
                  </a:lnTo>
                  <a:lnTo>
                    <a:pt x="314" y="2213"/>
                  </a:lnTo>
                  <a:lnTo>
                    <a:pt x="406" y="2305"/>
                  </a:lnTo>
                  <a:lnTo>
                    <a:pt x="498" y="2397"/>
                  </a:lnTo>
                  <a:lnTo>
                    <a:pt x="609" y="2471"/>
                  </a:lnTo>
                  <a:lnTo>
                    <a:pt x="719" y="2545"/>
                  </a:lnTo>
                  <a:lnTo>
                    <a:pt x="830" y="2600"/>
                  </a:lnTo>
                  <a:lnTo>
                    <a:pt x="959" y="2655"/>
                  </a:lnTo>
                  <a:lnTo>
                    <a:pt x="1069" y="2692"/>
                  </a:lnTo>
                  <a:lnTo>
                    <a:pt x="1217" y="2711"/>
                  </a:lnTo>
                  <a:lnTo>
                    <a:pt x="1475" y="2711"/>
                  </a:lnTo>
                  <a:lnTo>
                    <a:pt x="1623" y="2692"/>
                  </a:lnTo>
                  <a:lnTo>
                    <a:pt x="1752" y="2655"/>
                  </a:lnTo>
                  <a:lnTo>
                    <a:pt x="1881" y="2619"/>
                  </a:lnTo>
                  <a:lnTo>
                    <a:pt x="1991" y="2563"/>
                  </a:lnTo>
                  <a:lnTo>
                    <a:pt x="2102" y="2489"/>
                  </a:lnTo>
                  <a:lnTo>
                    <a:pt x="2213" y="2416"/>
                  </a:lnTo>
                  <a:lnTo>
                    <a:pt x="2305" y="2324"/>
                  </a:lnTo>
                  <a:lnTo>
                    <a:pt x="2397" y="2213"/>
                  </a:lnTo>
                  <a:lnTo>
                    <a:pt x="2489" y="2121"/>
                  </a:lnTo>
                  <a:lnTo>
                    <a:pt x="2545" y="1992"/>
                  </a:lnTo>
                  <a:lnTo>
                    <a:pt x="2618" y="1881"/>
                  </a:lnTo>
                  <a:lnTo>
                    <a:pt x="2655" y="1752"/>
                  </a:lnTo>
                  <a:lnTo>
                    <a:pt x="2692" y="1623"/>
                  </a:lnTo>
                  <a:lnTo>
                    <a:pt x="2710" y="1494"/>
                  </a:lnTo>
                  <a:lnTo>
                    <a:pt x="2710" y="1346"/>
                  </a:lnTo>
                  <a:lnTo>
                    <a:pt x="2710" y="1217"/>
                  </a:lnTo>
                  <a:lnTo>
                    <a:pt x="2692" y="1088"/>
                  </a:lnTo>
                  <a:lnTo>
                    <a:pt x="2655" y="959"/>
                  </a:lnTo>
                  <a:lnTo>
                    <a:pt x="2600" y="830"/>
                  </a:lnTo>
                  <a:lnTo>
                    <a:pt x="2545" y="719"/>
                  </a:lnTo>
                  <a:lnTo>
                    <a:pt x="2489" y="609"/>
                  </a:lnTo>
                  <a:lnTo>
                    <a:pt x="2397" y="498"/>
                  </a:lnTo>
                  <a:lnTo>
                    <a:pt x="2323" y="406"/>
                  </a:lnTo>
                  <a:lnTo>
                    <a:pt x="2213" y="314"/>
                  </a:lnTo>
                  <a:lnTo>
                    <a:pt x="2120" y="240"/>
                  </a:lnTo>
                  <a:lnTo>
                    <a:pt x="2010" y="166"/>
                  </a:lnTo>
                  <a:lnTo>
                    <a:pt x="1899" y="111"/>
                  </a:lnTo>
                  <a:lnTo>
                    <a:pt x="1770" y="74"/>
                  </a:lnTo>
                  <a:lnTo>
                    <a:pt x="1641" y="37"/>
                  </a:lnTo>
                  <a:lnTo>
                    <a:pt x="1512" y="19"/>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9" name="Google Shape;5749;p23"/>
            <p:cNvSpPr/>
            <p:nvPr/>
          </p:nvSpPr>
          <p:spPr>
            <a:xfrm>
              <a:off x="5130850" y="629475"/>
              <a:ext cx="67775" cy="67775"/>
            </a:xfrm>
            <a:custGeom>
              <a:avLst/>
              <a:gdLst/>
              <a:ahLst/>
              <a:cxnLst/>
              <a:rect l="l" t="t" r="r" b="b"/>
              <a:pathLst>
                <a:path w="2711" h="2711" extrusionOk="0">
                  <a:moveTo>
                    <a:pt x="1254" y="0"/>
                  </a:moveTo>
                  <a:lnTo>
                    <a:pt x="1125" y="18"/>
                  </a:lnTo>
                  <a:lnTo>
                    <a:pt x="996" y="55"/>
                  </a:lnTo>
                  <a:lnTo>
                    <a:pt x="867" y="92"/>
                  </a:lnTo>
                  <a:lnTo>
                    <a:pt x="756" y="148"/>
                  </a:lnTo>
                  <a:lnTo>
                    <a:pt x="646" y="221"/>
                  </a:lnTo>
                  <a:lnTo>
                    <a:pt x="535" y="295"/>
                  </a:lnTo>
                  <a:lnTo>
                    <a:pt x="443" y="387"/>
                  </a:lnTo>
                  <a:lnTo>
                    <a:pt x="351" y="479"/>
                  </a:lnTo>
                  <a:lnTo>
                    <a:pt x="259" y="572"/>
                  </a:lnTo>
                  <a:lnTo>
                    <a:pt x="185" y="682"/>
                  </a:lnTo>
                  <a:lnTo>
                    <a:pt x="130" y="793"/>
                  </a:lnTo>
                  <a:lnTo>
                    <a:pt x="74" y="922"/>
                  </a:lnTo>
                  <a:lnTo>
                    <a:pt x="37" y="1051"/>
                  </a:lnTo>
                  <a:lnTo>
                    <a:pt x="19" y="1180"/>
                  </a:lnTo>
                  <a:lnTo>
                    <a:pt x="0" y="1309"/>
                  </a:lnTo>
                  <a:lnTo>
                    <a:pt x="19" y="1457"/>
                  </a:lnTo>
                  <a:lnTo>
                    <a:pt x="37" y="1586"/>
                  </a:lnTo>
                  <a:lnTo>
                    <a:pt x="56" y="1715"/>
                  </a:lnTo>
                  <a:lnTo>
                    <a:pt x="111" y="1844"/>
                  </a:lnTo>
                  <a:lnTo>
                    <a:pt x="166" y="1973"/>
                  </a:lnTo>
                  <a:lnTo>
                    <a:pt x="240" y="2084"/>
                  </a:lnTo>
                  <a:lnTo>
                    <a:pt x="314" y="2194"/>
                  </a:lnTo>
                  <a:lnTo>
                    <a:pt x="406" y="2286"/>
                  </a:lnTo>
                  <a:lnTo>
                    <a:pt x="498" y="2379"/>
                  </a:lnTo>
                  <a:lnTo>
                    <a:pt x="609" y="2471"/>
                  </a:lnTo>
                  <a:lnTo>
                    <a:pt x="720" y="2526"/>
                  </a:lnTo>
                  <a:lnTo>
                    <a:pt x="849" y="2600"/>
                  </a:lnTo>
                  <a:lnTo>
                    <a:pt x="959" y="2637"/>
                  </a:lnTo>
                  <a:lnTo>
                    <a:pt x="1107" y="2674"/>
                  </a:lnTo>
                  <a:lnTo>
                    <a:pt x="1236" y="2692"/>
                  </a:lnTo>
                  <a:lnTo>
                    <a:pt x="1365" y="2710"/>
                  </a:lnTo>
                  <a:lnTo>
                    <a:pt x="1512" y="2692"/>
                  </a:lnTo>
                  <a:lnTo>
                    <a:pt x="1641" y="2674"/>
                  </a:lnTo>
                  <a:lnTo>
                    <a:pt x="1771" y="2637"/>
                  </a:lnTo>
                  <a:lnTo>
                    <a:pt x="1881" y="2600"/>
                  </a:lnTo>
                  <a:lnTo>
                    <a:pt x="2010" y="2526"/>
                  </a:lnTo>
                  <a:lnTo>
                    <a:pt x="2121" y="2471"/>
                  </a:lnTo>
                  <a:lnTo>
                    <a:pt x="2213" y="2379"/>
                  </a:lnTo>
                  <a:lnTo>
                    <a:pt x="2324" y="2305"/>
                  </a:lnTo>
                  <a:lnTo>
                    <a:pt x="2397" y="2194"/>
                  </a:lnTo>
                  <a:lnTo>
                    <a:pt x="2490" y="2102"/>
                  </a:lnTo>
                  <a:lnTo>
                    <a:pt x="2545" y="1991"/>
                  </a:lnTo>
                  <a:lnTo>
                    <a:pt x="2600" y="1862"/>
                  </a:lnTo>
                  <a:lnTo>
                    <a:pt x="2656" y="1752"/>
                  </a:lnTo>
                  <a:lnTo>
                    <a:pt x="2692" y="1623"/>
                  </a:lnTo>
                  <a:lnTo>
                    <a:pt x="2711" y="1494"/>
                  </a:lnTo>
                  <a:lnTo>
                    <a:pt x="2711" y="1364"/>
                  </a:lnTo>
                  <a:lnTo>
                    <a:pt x="2711" y="1217"/>
                  </a:lnTo>
                  <a:lnTo>
                    <a:pt x="2692" y="1088"/>
                  </a:lnTo>
                  <a:lnTo>
                    <a:pt x="2656" y="959"/>
                  </a:lnTo>
                  <a:lnTo>
                    <a:pt x="2619" y="848"/>
                  </a:lnTo>
                  <a:lnTo>
                    <a:pt x="2563" y="719"/>
                  </a:lnTo>
                  <a:lnTo>
                    <a:pt x="2490" y="608"/>
                  </a:lnTo>
                  <a:lnTo>
                    <a:pt x="2416" y="498"/>
                  </a:lnTo>
                  <a:lnTo>
                    <a:pt x="2324" y="406"/>
                  </a:lnTo>
                  <a:lnTo>
                    <a:pt x="2232" y="313"/>
                  </a:lnTo>
                  <a:lnTo>
                    <a:pt x="2121" y="240"/>
                  </a:lnTo>
                  <a:lnTo>
                    <a:pt x="2010" y="166"/>
                  </a:lnTo>
                  <a:lnTo>
                    <a:pt x="1900" y="111"/>
                  </a:lnTo>
                  <a:lnTo>
                    <a:pt x="1771" y="55"/>
                  </a:lnTo>
                  <a:lnTo>
                    <a:pt x="1641" y="37"/>
                  </a:lnTo>
                  <a:lnTo>
                    <a:pt x="15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0" name="Google Shape;5750;p23"/>
            <p:cNvSpPr/>
            <p:nvPr/>
          </p:nvSpPr>
          <p:spPr>
            <a:xfrm>
              <a:off x="6224225" y="1396950"/>
              <a:ext cx="67800" cy="67800"/>
            </a:xfrm>
            <a:custGeom>
              <a:avLst/>
              <a:gdLst/>
              <a:ahLst/>
              <a:cxnLst/>
              <a:rect l="l" t="t" r="r" b="b"/>
              <a:pathLst>
                <a:path w="2712" h="2712" extrusionOk="0">
                  <a:moveTo>
                    <a:pt x="1236" y="1"/>
                  </a:moveTo>
                  <a:lnTo>
                    <a:pt x="1107" y="19"/>
                  </a:lnTo>
                  <a:lnTo>
                    <a:pt x="978" y="56"/>
                  </a:lnTo>
                  <a:lnTo>
                    <a:pt x="849" y="111"/>
                  </a:lnTo>
                  <a:lnTo>
                    <a:pt x="738" y="167"/>
                  </a:lnTo>
                  <a:lnTo>
                    <a:pt x="628" y="222"/>
                  </a:lnTo>
                  <a:lnTo>
                    <a:pt x="517" y="296"/>
                  </a:lnTo>
                  <a:lnTo>
                    <a:pt x="425" y="388"/>
                  </a:lnTo>
                  <a:lnTo>
                    <a:pt x="333" y="480"/>
                  </a:lnTo>
                  <a:lnTo>
                    <a:pt x="240" y="591"/>
                  </a:lnTo>
                  <a:lnTo>
                    <a:pt x="185" y="701"/>
                  </a:lnTo>
                  <a:lnTo>
                    <a:pt x="111" y="812"/>
                  </a:lnTo>
                  <a:lnTo>
                    <a:pt x="75" y="941"/>
                  </a:lnTo>
                  <a:lnTo>
                    <a:pt x="38" y="1052"/>
                  </a:lnTo>
                  <a:lnTo>
                    <a:pt x="1" y="1199"/>
                  </a:lnTo>
                  <a:lnTo>
                    <a:pt x="1" y="1328"/>
                  </a:lnTo>
                  <a:lnTo>
                    <a:pt x="1" y="1457"/>
                  </a:lnTo>
                  <a:lnTo>
                    <a:pt x="19" y="1605"/>
                  </a:lnTo>
                  <a:lnTo>
                    <a:pt x="56" y="1734"/>
                  </a:lnTo>
                  <a:lnTo>
                    <a:pt x="93" y="1863"/>
                  </a:lnTo>
                  <a:lnTo>
                    <a:pt x="148" y="1973"/>
                  </a:lnTo>
                  <a:lnTo>
                    <a:pt x="222" y="2084"/>
                  </a:lnTo>
                  <a:lnTo>
                    <a:pt x="296" y="2195"/>
                  </a:lnTo>
                  <a:lnTo>
                    <a:pt x="388" y="2305"/>
                  </a:lnTo>
                  <a:lnTo>
                    <a:pt x="480" y="2398"/>
                  </a:lnTo>
                  <a:lnTo>
                    <a:pt x="591" y="2471"/>
                  </a:lnTo>
                  <a:lnTo>
                    <a:pt x="701" y="2545"/>
                  </a:lnTo>
                  <a:lnTo>
                    <a:pt x="830" y="2600"/>
                  </a:lnTo>
                  <a:lnTo>
                    <a:pt x="960" y="2656"/>
                  </a:lnTo>
                  <a:lnTo>
                    <a:pt x="1089" y="2693"/>
                  </a:lnTo>
                  <a:lnTo>
                    <a:pt x="1218" y="2711"/>
                  </a:lnTo>
                  <a:lnTo>
                    <a:pt x="1494" y="2711"/>
                  </a:lnTo>
                  <a:lnTo>
                    <a:pt x="1623" y="2674"/>
                  </a:lnTo>
                  <a:lnTo>
                    <a:pt x="1752" y="2656"/>
                  </a:lnTo>
                  <a:lnTo>
                    <a:pt x="1881" y="2600"/>
                  </a:lnTo>
                  <a:lnTo>
                    <a:pt x="1992" y="2545"/>
                  </a:lnTo>
                  <a:lnTo>
                    <a:pt x="2103" y="2471"/>
                  </a:lnTo>
                  <a:lnTo>
                    <a:pt x="2213" y="2398"/>
                  </a:lnTo>
                  <a:lnTo>
                    <a:pt x="2306" y="2305"/>
                  </a:lnTo>
                  <a:lnTo>
                    <a:pt x="2398" y="2213"/>
                  </a:lnTo>
                  <a:lnTo>
                    <a:pt x="2471" y="2103"/>
                  </a:lnTo>
                  <a:lnTo>
                    <a:pt x="2545" y="1992"/>
                  </a:lnTo>
                  <a:lnTo>
                    <a:pt x="2601" y="1881"/>
                  </a:lnTo>
                  <a:lnTo>
                    <a:pt x="2637" y="1752"/>
                  </a:lnTo>
                  <a:lnTo>
                    <a:pt x="2674" y="1623"/>
                  </a:lnTo>
                  <a:lnTo>
                    <a:pt x="2693" y="1494"/>
                  </a:lnTo>
                  <a:lnTo>
                    <a:pt x="2711" y="1365"/>
                  </a:lnTo>
                  <a:lnTo>
                    <a:pt x="2693" y="1236"/>
                  </a:lnTo>
                  <a:lnTo>
                    <a:pt x="2674" y="1088"/>
                  </a:lnTo>
                  <a:lnTo>
                    <a:pt x="2637" y="978"/>
                  </a:lnTo>
                  <a:lnTo>
                    <a:pt x="2601" y="849"/>
                  </a:lnTo>
                  <a:lnTo>
                    <a:pt x="2545" y="738"/>
                  </a:lnTo>
                  <a:lnTo>
                    <a:pt x="2471" y="609"/>
                  </a:lnTo>
                  <a:lnTo>
                    <a:pt x="2398" y="517"/>
                  </a:lnTo>
                  <a:lnTo>
                    <a:pt x="2306" y="425"/>
                  </a:lnTo>
                  <a:lnTo>
                    <a:pt x="2213" y="332"/>
                  </a:lnTo>
                  <a:lnTo>
                    <a:pt x="2103" y="240"/>
                  </a:lnTo>
                  <a:lnTo>
                    <a:pt x="1992" y="185"/>
                  </a:lnTo>
                  <a:lnTo>
                    <a:pt x="1881" y="111"/>
                  </a:lnTo>
                  <a:lnTo>
                    <a:pt x="1752" y="74"/>
                  </a:lnTo>
                  <a:lnTo>
                    <a:pt x="1623" y="37"/>
                  </a:lnTo>
                  <a:lnTo>
                    <a:pt x="1494"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1" name="Google Shape;5751;p23"/>
            <p:cNvSpPr/>
            <p:nvPr/>
          </p:nvSpPr>
          <p:spPr>
            <a:xfrm>
              <a:off x="5984525" y="1354075"/>
              <a:ext cx="67800" cy="67800"/>
            </a:xfrm>
            <a:custGeom>
              <a:avLst/>
              <a:gdLst/>
              <a:ahLst/>
              <a:cxnLst/>
              <a:rect l="l" t="t" r="r" b="b"/>
              <a:pathLst>
                <a:path w="2712" h="2712" extrusionOk="0">
                  <a:moveTo>
                    <a:pt x="1347" y="1"/>
                  </a:moveTo>
                  <a:lnTo>
                    <a:pt x="1199" y="19"/>
                  </a:lnTo>
                  <a:lnTo>
                    <a:pt x="1070" y="38"/>
                  </a:lnTo>
                  <a:lnTo>
                    <a:pt x="941" y="75"/>
                  </a:lnTo>
                  <a:lnTo>
                    <a:pt x="831" y="111"/>
                  </a:lnTo>
                  <a:lnTo>
                    <a:pt x="702" y="167"/>
                  </a:lnTo>
                  <a:lnTo>
                    <a:pt x="591" y="241"/>
                  </a:lnTo>
                  <a:lnTo>
                    <a:pt x="499" y="314"/>
                  </a:lnTo>
                  <a:lnTo>
                    <a:pt x="388" y="406"/>
                  </a:lnTo>
                  <a:lnTo>
                    <a:pt x="314" y="499"/>
                  </a:lnTo>
                  <a:lnTo>
                    <a:pt x="222" y="609"/>
                  </a:lnTo>
                  <a:lnTo>
                    <a:pt x="167" y="720"/>
                  </a:lnTo>
                  <a:lnTo>
                    <a:pt x="112" y="831"/>
                  </a:lnTo>
                  <a:lnTo>
                    <a:pt x="56" y="960"/>
                  </a:lnTo>
                  <a:lnTo>
                    <a:pt x="19" y="1089"/>
                  </a:lnTo>
                  <a:lnTo>
                    <a:pt x="1" y="1218"/>
                  </a:lnTo>
                  <a:lnTo>
                    <a:pt x="1" y="1347"/>
                  </a:lnTo>
                  <a:lnTo>
                    <a:pt x="1" y="1494"/>
                  </a:lnTo>
                  <a:lnTo>
                    <a:pt x="19" y="1623"/>
                  </a:lnTo>
                  <a:lnTo>
                    <a:pt x="56" y="1752"/>
                  </a:lnTo>
                  <a:lnTo>
                    <a:pt x="93" y="1863"/>
                  </a:lnTo>
                  <a:lnTo>
                    <a:pt x="148" y="1992"/>
                  </a:lnTo>
                  <a:lnTo>
                    <a:pt x="222" y="2103"/>
                  </a:lnTo>
                  <a:lnTo>
                    <a:pt x="296" y="2195"/>
                  </a:lnTo>
                  <a:lnTo>
                    <a:pt x="388" y="2306"/>
                  </a:lnTo>
                  <a:lnTo>
                    <a:pt x="480" y="2398"/>
                  </a:lnTo>
                  <a:lnTo>
                    <a:pt x="591" y="2472"/>
                  </a:lnTo>
                  <a:lnTo>
                    <a:pt x="702" y="2545"/>
                  </a:lnTo>
                  <a:lnTo>
                    <a:pt x="812" y="2601"/>
                  </a:lnTo>
                  <a:lnTo>
                    <a:pt x="941" y="2656"/>
                  </a:lnTo>
                  <a:lnTo>
                    <a:pt x="1070" y="2674"/>
                  </a:lnTo>
                  <a:lnTo>
                    <a:pt x="1199" y="2711"/>
                  </a:lnTo>
                  <a:lnTo>
                    <a:pt x="1458" y="2711"/>
                  </a:lnTo>
                  <a:lnTo>
                    <a:pt x="1605" y="2693"/>
                  </a:lnTo>
                  <a:lnTo>
                    <a:pt x="1734" y="2656"/>
                  </a:lnTo>
                  <a:lnTo>
                    <a:pt x="1863" y="2619"/>
                  </a:lnTo>
                  <a:lnTo>
                    <a:pt x="1974" y="2545"/>
                  </a:lnTo>
                  <a:lnTo>
                    <a:pt x="2084" y="2490"/>
                  </a:lnTo>
                  <a:lnTo>
                    <a:pt x="2195" y="2398"/>
                  </a:lnTo>
                  <a:lnTo>
                    <a:pt x="2306" y="2306"/>
                  </a:lnTo>
                  <a:lnTo>
                    <a:pt x="2398" y="2213"/>
                  </a:lnTo>
                  <a:lnTo>
                    <a:pt x="2472" y="2103"/>
                  </a:lnTo>
                  <a:lnTo>
                    <a:pt x="2545" y="1992"/>
                  </a:lnTo>
                  <a:lnTo>
                    <a:pt x="2601" y="1863"/>
                  </a:lnTo>
                  <a:lnTo>
                    <a:pt x="2638" y="1734"/>
                  </a:lnTo>
                  <a:lnTo>
                    <a:pt x="2674" y="1605"/>
                  </a:lnTo>
                  <a:lnTo>
                    <a:pt x="2693" y="1476"/>
                  </a:lnTo>
                  <a:lnTo>
                    <a:pt x="2711" y="1347"/>
                  </a:lnTo>
                  <a:lnTo>
                    <a:pt x="2693" y="1199"/>
                  </a:lnTo>
                  <a:lnTo>
                    <a:pt x="2674" y="1070"/>
                  </a:lnTo>
                  <a:lnTo>
                    <a:pt x="2638" y="941"/>
                  </a:lnTo>
                  <a:lnTo>
                    <a:pt x="2582" y="831"/>
                  </a:lnTo>
                  <a:lnTo>
                    <a:pt x="2527" y="702"/>
                  </a:lnTo>
                  <a:lnTo>
                    <a:pt x="2453" y="591"/>
                  </a:lnTo>
                  <a:lnTo>
                    <a:pt x="2379" y="499"/>
                  </a:lnTo>
                  <a:lnTo>
                    <a:pt x="2287" y="406"/>
                  </a:lnTo>
                  <a:lnTo>
                    <a:pt x="2195" y="314"/>
                  </a:lnTo>
                  <a:lnTo>
                    <a:pt x="2084" y="241"/>
                  </a:lnTo>
                  <a:lnTo>
                    <a:pt x="1974" y="167"/>
                  </a:lnTo>
                  <a:lnTo>
                    <a:pt x="1863" y="111"/>
                  </a:lnTo>
                  <a:lnTo>
                    <a:pt x="1734" y="56"/>
                  </a:lnTo>
                  <a:lnTo>
                    <a:pt x="1605" y="38"/>
                  </a:lnTo>
                  <a:lnTo>
                    <a:pt x="1476"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2" name="Google Shape;5752;p23"/>
            <p:cNvSpPr/>
            <p:nvPr/>
          </p:nvSpPr>
          <p:spPr>
            <a:xfrm>
              <a:off x="5390825" y="1003300"/>
              <a:ext cx="67775" cy="67775"/>
            </a:xfrm>
            <a:custGeom>
              <a:avLst/>
              <a:gdLst/>
              <a:ahLst/>
              <a:cxnLst/>
              <a:rect l="l" t="t" r="r" b="b"/>
              <a:pathLst>
                <a:path w="2711" h="2711" extrusionOk="0">
                  <a:moveTo>
                    <a:pt x="1236" y="0"/>
                  </a:moveTo>
                  <a:lnTo>
                    <a:pt x="1107" y="19"/>
                  </a:lnTo>
                  <a:lnTo>
                    <a:pt x="978" y="56"/>
                  </a:lnTo>
                  <a:lnTo>
                    <a:pt x="849" y="93"/>
                  </a:lnTo>
                  <a:lnTo>
                    <a:pt x="720" y="166"/>
                  </a:lnTo>
                  <a:lnTo>
                    <a:pt x="609" y="222"/>
                  </a:lnTo>
                  <a:lnTo>
                    <a:pt x="498" y="314"/>
                  </a:lnTo>
                  <a:lnTo>
                    <a:pt x="406" y="406"/>
                  </a:lnTo>
                  <a:lnTo>
                    <a:pt x="314" y="498"/>
                  </a:lnTo>
                  <a:lnTo>
                    <a:pt x="222" y="609"/>
                  </a:lnTo>
                  <a:lnTo>
                    <a:pt x="167" y="719"/>
                  </a:lnTo>
                  <a:lnTo>
                    <a:pt x="111" y="849"/>
                  </a:lnTo>
                  <a:lnTo>
                    <a:pt x="56" y="978"/>
                  </a:lnTo>
                  <a:lnTo>
                    <a:pt x="19" y="1107"/>
                  </a:lnTo>
                  <a:lnTo>
                    <a:pt x="1" y="1236"/>
                  </a:lnTo>
                  <a:lnTo>
                    <a:pt x="1" y="1365"/>
                  </a:lnTo>
                  <a:lnTo>
                    <a:pt x="1" y="1512"/>
                  </a:lnTo>
                  <a:lnTo>
                    <a:pt x="37" y="1641"/>
                  </a:lnTo>
                  <a:lnTo>
                    <a:pt x="74" y="1770"/>
                  </a:lnTo>
                  <a:lnTo>
                    <a:pt x="111" y="1881"/>
                  </a:lnTo>
                  <a:lnTo>
                    <a:pt x="167" y="2010"/>
                  </a:lnTo>
                  <a:lnTo>
                    <a:pt x="240" y="2121"/>
                  </a:lnTo>
                  <a:lnTo>
                    <a:pt x="332" y="2213"/>
                  </a:lnTo>
                  <a:lnTo>
                    <a:pt x="406" y="2305"/>
                  </a:lnTo>
                  <a:lnTo>
                    <a:pt x="517" y="2397"/>
                  </a:lnTo>
                  <a:lnTo>
                    <a:pt x="609" y="2471"/>
                  </a:lnTo>
                  <a:lnTo>
                    <a:pt x="720" y="2545"/>
                  </a:lnTo>
                  <a:lnTo>
                    <a:pt x="849" y="2600"/>
                  </a:lnTo>
                  <a:lnTo>
                    <a:pt x="959" y="2655"/>
                  </a:lnTo>
                  <a:lnTo>
                    <a:pt x="1088" y="2674"/>
                  </a:lnTo>
                  <a:lnTo>
                    <a:pt x="1218" y="2692"/>
                  </a:lnTo>
                  <a:lnTo>
                    <a:pt x="1365" y="2711"/>
                  </a:lnTo>
                  <a:lnTo>
                    <a:pt x="1494" y="2692"/>
                  </a:lnTo>
                  <a:lnTo>
                    <a:pt x="1623" y="2674"/>
                  </a:lnTo>
                  <a:lnTo>
                    <a:pt x="1752" y="2637"/>
                  </a:lnTo>
                  <a:lnTo>
                    <a:pt x="1881" y="2600"/>
                  </a:lnTo>
                  <a:lnTo>
                    <a:pt x="1992" y="2545"/>
                  </a:lnTo>
                  <a:lnTo>
                    <a:pt x="2103" y="2471"/>
                  </a:lnTo>
                  <a:lnTo>
                    <a:pt x="2213" y="2397"/>
                  </a:lnTo>
                  <a:lnTo>
                    <a:pt x="2305" y="2305"/>
                  </a:lnTo>
                  <a:lnTo>
                    <a:pt x="2398" y="2213"/>
                  </a:lnTo>
                  <a:lnTo>
                    <a:pt x="2471" y="2102"/>
                  </a:lnTo>
                  <a:lnTo>
                    <a:pt x="2545" y="1992"/>
                  </a:lnTo>
                  <a:lnTo>
                    <a:pt x="2600" y="1881"/>
                  </a:lnTo>
                  <a:lnTo>
                    <a:pt x="2637" y="1752"/>
                  </a:lnTo>
                  <a:lnTo>
                    <a:pt x="2674" y="1623"/>
                  </a:lnTo>
                  <a:lnTo>
                    <a:pt x="2693" y="1494"/>
                  </a:lnTo>
                  <a:lnTo>
                    <a:pt x="2711" y="1365"/>
                  </a:lnTo>
                  <a:lnTo>
                    <a:pt x="2693" y="1217"/>
                  </a:lnTo>
                  <a:lnTo>
                    <a:pt x="2674" y="1088"/>
                  </a:lnTo>
                  <a:lnTo>
                    <a:pt x="2656" y="959"/>
                  </a:lnTo>
                  <a:lnTo>
                    <a:pt x="2600" y="849"/>
                  </a:lnTo>
                  <a:lnTo>
                    <a:pt x="2545" y="719"/>
                  </a:lnTo>
                  <a:lnTo>
                    <a:pt x="2471" y="609"/>
                  </a:lnTo>
                  <a:lnTo>
                    <a:pt x="2398" y="517"/>
                  </a:lnTo>
                  <a:lnTo>
                    <a:pt x="2305" y="406"/>
                  </a:lnTo>
                  <a:lnTo>
                    <a:pt x="2213" y="314"/>
                  </a:lnTo>
                  <a:lnTo>
                    <a:pt x="2121" y="240"/>
                  </a:lnTo>
                  <a:lnTo>
                    <a:pt x="2010" y="166"/>
                  </a:lnTo>
                  <a:lnTo>
                    <a:pt x="1881" y="111"/>
                  </a:lnTo>
                  <a:lnTo>
                    <a:pt x="1771" y="74"/>
                  </a:lnTo>
                  <a:lnTo>
                    <a:pt x="1642" y="37"/>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3" name="Google Shape;5753;p23"/>
            <p:cNvSpPr/>
            <p:nvPr/>
          </p:nvSpPr>
          <p:spPr>
            <a:xfrm>
              <a:off x="5828275" y="1326425"/>
              <a:ext cx="66400" cy="66400"/>
            </a:xfrm>
            <a:custGeom>
              <a:avLst/>
              <a:gdLst/>
              <a:ahLst/>
              <a:cxnLst/>
              <a:rect l="l" t="t" r="r" b="b"/>
              <a:pathLst>
                <a:path w="2656" h="2656" extrusionOk="0">
                  <a:moveTo>
                    <a:pt x="1180" y="1"/>
                  </a:moveTo>
                  <a:lnTo>
                    <a:pt x="1051" y="19"/>
                  </a:lnTo>
                  <a:lnTo>
                    <a:pt x="922" y="56"/>
                  </a:lnTo>
                  <a:lnTo>
                    <a:pt x="793" y="111"/>
                  </a:lnTo>
                  <a:lnTo>
                    <a:pt x="683" y="167"/>
                  </a:lnTo>
                  <a:lnTo>
                    <a:pt x="572" y="240"/>
                  </a:lnTo>
                  <a:lnTo>
                    <a:pt x="461" y="314"/>
                  </a:lnTo>
                  <a:lnTo>
                    <a:pt x="369" y="406"/>
                  </a:lnTo>
                  <a:lnTo>
                    <a:pt x="295" y="498"/>
                  </a:lnTo>
                  <a:lnTo>
                    <a:pt x="203" y="609"/>
                  </a:lnTo>
                  <a:lnTo>
                    <a:pt x="148" y="720"/>
                  </a:lnTo>
                  <a:lnTo>
                    <a:pt x="93" y="830"/>
                  </a:lnTo>
                  <a:lnTo>
                    <a:pt x="37" y="959"/>
                  </a:lnTo>
                  <a:lnTo>
                    <a:pt x="19" y="1088"/>
                  </a:lnTo>
                  <a:lnTo>
                    <a:pt x="0" y="1217"/>
                  </a:lnTo>
                  <a:lnTo>
                    <a:pt x="0" y="1347"/>
                  </a:lnTo>
                  <a:lnTo>
                    <a:pt x="0" y="1494"/>
                  </a:lnTo>
                  <a:lnTo>
                    <a:pt x="19" y="1623"/>
                  </a:lnTo>
                  <a:lnTo>
                    <a:pt x="56" y="1734"/>
                  </a:lnTo>
                  <a:lnTo>
                    <a:pt x="111" y="1863"/>
                  </a:lnTo>
                  <a:lnTo>
                    <a:pt x="166" y="1973"/>
                  </a:lnTo>
                  <a:lnTo>
                    <a:pt x="240" y="2084"/>
                  </a:lnTo>
                  <a:lnTo>
                    <a:pt x="314" y="2176"/>
                  </a:lnTo>
                  <a:lnTo>
                    <a:pt x="388" y="2268"/>
                  </a:lnTo>
                  <a:lnTo>
                    <a:pt x="498" y="2361"/>
                  </a:lnTo>
                  <a:lnTo>
                    <a:pt x="590" y="2434"/>
                  </a:lnTo>
                  <a:lnTo>
                    <a:pt x="701" y="2490"/>
                  </a:lnTo>
                  <a:lnTo>
                    <a:pt x="812" y="2545"/>
                  </a:lnTo>
                  <a:lnTo>
                    <a:pt x="941" y="2600"/>
                  </a:lnTo>
                  <a:lnTo>
                    <a:pt x="1051" y="2619"/>
                  </a:lnTo>
                  <a:lnTo>
                    <a:pt x="1180" y="2637"/>
                  </a:lnTo>
                  <a:lnTo>
                    <a:pt x="1328" y="2656"/>
                  </a:lnTo>
                  <a:lnTo>
                    <a:pt x="1457" y="2637"/>
                  </a:lnTo>
                  <a:lnTo>
                    <a:pt x="1586" y="2619"/>
                  </a:lnTo>
                  <a:lnTo>
                    <a:pt x="1715" y="2582"/>
                  </a:lnTo>
                  <a:lnTo>
                    <a:pt x="1844" y="2545"/>
                  </a:lnTo>
                  <a:lnTo>
                    <a:pt x="1955" y="2490"/>
                  </a:lnTo>
                  <a:lnTo>
                    <a:pt x="2065" y="2416"/>
                  </a:lnTo>
                  <a:lnTo>
                    <a:pt x="2176" y="2342"/>
                  </a:lnTo>
                  <a:lnTo>
                    <a:pt x="2268" y="2250"/>
                  </a:lnTo>
                  <a:lnTo>
                    <a:pt x="2360" y="2158"/>
                  </a:lnTo>
                  <a:lnTo>
                    <a:pt x="2434" y="2047"/>
                  </a:lnTo>
                  <a:lnTo>
                    <a:pt x="2490" y="1937"/>
                  </a:lnTo>
                  <a:lnTo>
                    <a:pt x="2545" y="1826"/>
                  </a:lnTo>
                  <a:lnTo>
                    <a:pt x="2600" y="1697"/>
                  </a:lnTo>
                  <a:lnTo>
                    <a:pt x="2619" y="1568"/>
                  </a:lnTo>
                  <a:lnTo>
                    <a:pt x="2637" y="1439"/>
                  </a:lnTo>
                  <a:lnTo>
                    <a:pt x="2655" y="1291"/>
                  </a:lnTo>
                  <a:lnTo>
                    <a:pt x="2637" y="1162"/>
                  </a:lnTo>
                  <a:lnTo>
                    <a:pt x="2619" y="1033"/>
                  </a:lnTo>
                  <a:lnTo>
                    <a:pt x="2582" y="904"/>
                  </a:lnTo>
                  <a:lnTo>
                    <a:pt x="2526" y="793"/>
                  </a:lnTo>
                  <a:lnTo>
                    <a:pt x="2471" y="683"/>
                  </a:lnTo>
                  <a:lnTo>
                    <a:pt x="2416" y="572"/>
                  </a:lnTo>
                  <a:lnTo>
                    <a:pt x="2324" y="480"/>
                  </a:lnTo>
                  <a:lnTo>
                    <a:pt x="2250" y="388"/>
                  </a:lnTo>
                  <a:lnTo>
                    <a:pt x="2158" y="296"/>
                  </a:lnTo>
                  <a:lnTo>
                    <a:pt x="2047" y="222"/>
                  </a:lnTo>
                  <a:lnTo>
                    <a:pt x="1936" y="148"/>
                  </a:lnTo>
                  <a:lnTo>
                    <a:pt x="1826" y="93"/>
                  </a:lnTo>
                  <a:lnTo>
                    <a:pt x="1697" y="56"/>
                  </a:lnTo>
                  <a:lnTo>
                    <a:pt x="1586" y="19"/>
                  </a:lnTo>
                  <a:lnTo>
                    <a:pt x="1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4" name="Google Shape;5754;p23"/>
            <p:cNvSpPr/>
            <p:nvPr/>
          </p:nvSpPr>
          <p:spPr>
            <a:xfrm>
              <a:off x="5907550" y="1340250"/>
              <a:ext cx="67325" cy="67325"/>
            </a:xfrm>
            <a:custGeom>
              <a:avLst/>
              <a:gdLst/>
              <a:ahLst/>
              <a:cxnLst/>
              <a:rect l="l" t="t" r="r" b="b"/>
              <a:pathLst>
                <a:path w="2693" h="2693" extrusionOk="0">
                  <a:moveTo>
                    <a:pt x="1199" y="1"/>
                  </a:moveTo>
                  <a:lnTo>
                    <a:pt x="1070" y="19"/>
                  </a:lnTo>
                  <a:lnTo>
                    <a:pt x="941" y="56"/>
                  </a:lnTo>
                  <a:lnTo>
                    <a:pt x="830" y="111"/>
                  </a:lnTo>
                  <a:lnTo>
                    <a:pt x="701" y="167"/>
                  </a:lnTo>
                  <a:lnTo>
                    <a:pt x="591" y="240"/>
                  </a:lnTo>
                  <a:lnTo>
                    <a:pt x="499" y="314"/>
                  </a:lnTo>
                  <a:lnTo>
                    <a:pt x="388" y="406"/>
                  </a:lnTo>
                  <a:lnTo>
                    <a:pt x="314" y="499"/>
                  </a:lnTo>
                  <a:lnTo>
                    <a:pt x="222" y="609"/>
                  </a:lnTo>
                  <a:lnTo>
                    <a:pt x="167" y="720"/>
                  </a:lnTo>
                  <a:lnTo>
                    <a:pt x="111" y="830"/>
                  </a:lnTo>
                  <a:lnTo>
                    <a:pt x="56" y="959"/>
                  </a:lnTo>
                  <a:lnTo>
                    <a:pt x="19" y="1089"/>
                  </a:lnTo>
                  <a:lnTo>
                    <a:pt x="1" y="1218"/>
                  </a:lnTo>
                  <a:lnTo>
                    <a:pt x="1" y="1347"/>
                  </a:lnTo>
                  <a:lnTo>
                    <a:pt x="1" y="1476"/>
                  </a:lnTo>
                  <a:lnTo>
                    <a:pt x="38" y="1623"/>
                  </a:lnTo>
                  <a:lnTo>
                    <a:pt x="56" y="1734"/>
                  </a:lnTo>
                  <a:lnTo>
                    <a:pt x="111" y="1863"/>
                  </a:lnTo>
                  <a:lnTo>
                    <a:pt x="167" y="1974"/>
                  </a:lnTo>
                  <a:lnTo>
                    <a:pt x="240" y="2084"/>
                  </a:lnTo>
                  <a:lnTo>
                    <a:pt x="314" y="2195"/>
                  </a:lnTo>
                  <a:lnTo>
                    <a:pt x="406" y="2287"/>
                  </a:lnTo>
                  <a:lnTo>
                    <a:pt x="499" y="2379"/>
                  </a:lnTo>
                  <a:lnTo>
                    <a:pt x="609" y="2453"/>
                  </a:lnTo>
                  <a:lnTo>
                    <a:pt x="720" y="2527"/>
                  </a:lnTo>
                  <a:lnTo>
                    <a:pt x="830" y="2582"/>
                  </a:lnTo>
                  <a:lnTo>
                    <a:pt x="960" y="2637"/>
                  </a:lnTo>
                  <a:lnTo>
                    <a:pt x="1089" y="2656"/>
                  </a:lnTo>
                  <a:lnTo>
                    <a:pt x="1218" y="2674"/>
                  </a:lnTo>
                  <a:lnTo>
                    <a:pt x="1347" y="2693"/>
                  </a:lnTo>
                  <a:lnTo>
                    <a:pt x="1494" y="2674"/>
                  </a:lnTo>
                  <a:lnTo>
                    <a:pt x="1623" y="2656"/>
                  </a:lnTo>
                  <a:lnTo>
                    <a:pt x="1752" y="2619"/>
                  </a:lnTo>
                  <a:lnTo>
                    <a:pt x="1863" y="2582"/>
                  </a:lnTo>
                  <a:lnTo>
                    <a:pt x="1992" y="2527"/>
                  </a:lnTo>
                  <a:lnTo>
                    <a:pt x="2103" y="2453"/>
                  </a:lnTo>
                  <a:lnTo>
                    <a:pt x="2195" y="2379"/>
                  </a:lnTo>
                  <a:lnTo>
                    <a:pt x="2287" y="2287"/>
                  </a:lnTo>
                  <a:lnTo>
                    <a:pt x="2379" y="2176"/>
                  </a:lnTo>
                  <a:lnTo>
                    <a:pt x="2453" y="2084"/>
                  </a:lnTo>
                  <a:lnTo>
                    <a:pt x="2527" y="1974"/>
                  </a:lnTo>
                  <a:lnTo>
                    <a:pt x="2582" y="1845"/>
                  </a:lnTo>
                  <a:lnTo>
                    <a:pt x="2637" y="1734"/>
                  </a:lnTo>
                  <a:lnTo>
                    <a:pt x="2656" y="1605"/>
                  </a:lnTo>
                  <a:lnTo>
                    <a:pt x="2693" y="1476"/>
                  </a:lnTo>
                  <a:lnTo>
                    <a:pt x="2693" y="1328"/>
                  </a:lnTo>
                  <a:lnTo>
                    <a:pt x="2674" y="1199"/>
                  </a:lnTo>
                  <a:lnTo>
                    <a:pt x="2656" y="1070"/>
                  </a:lnTo>
                  <a:lnTo>
                    <a:pt x="2619" y="941"/>
                  </a:lnTo>
                  <a:lnTo>
                    <a:pt x="2582" y="830"/>
                  </a:lnTo>
                  <a:lnTo>
                    <a:pt x="2527" y="701"/>
                  </a:lnTo>
                  <a:lnTo>
                    <a:pt x="2453" y="591"/>
                  </a:lnTo>
                  <a:lnTo>
                    <a:pt x="2379" y="499"/>
                  </a:lnTo>
                  <a:lnTo>
                    <a:pt x="2287" y="388"/>
                  </a:lnTo>
                  <a:lnTo>
                    <a:pt x="2195" y="314"/>
                  </a:lnTo>
                  <a:lnTo>
                    <a:pt x="2084" y="222"/>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5" name="Google Shape;5755;p23"/>
            <p:cNvSpPr/>
            <p:nvPr/>
          </p:nvSpPr>
          <p:spPr>
            <a:xfrm>
              <a:off x="6303975" y="1411700"/>
              <a:ext cx="67325" cy="67325"/>
            </a:xfrm>
            <a:custGeom>
              <a:avLst/>
              <a:gdLst/>
              <a:ahLst/>
              <a:cxnLst/>
              <a:rect l="l" t="t" r="r" b="b"/>
              <a:pathLst>
                <a:path w="2693" h="2693" extrusionOk="0">
                  <a:moveTo>
                    <a:pt x="1273" y="1"/>
                  </a:moveTo>
                  <a:lnTo>
                    <a:pt x="1144" y="19"/>
                  </a:lnTo>
                  <a:lnTo>
                    <a:pt x="1015" y="38"/>
                  </a:lnTo>
                  <a:lnTo>
                    <a:pt x="886" y="74"/>
                  </a:lnTo>
                  <a:lnTo>
                    <a:pt x="775" y="130"/>
                  </a:lnTo>
                  <a:lnTo>
                    <a:pt x="646" y="203"/>
                  </a:lnTo>
                  <a:lnTo>
                    <a:pt x="554" y="277"/>
                  </a:lnTo>
                  <a:lnTo>
                    <a:pt x="443" y="369"/>
                  </a:lnTo>
                  <a:lnTo>
                    <a:pt x="351" y="462"/>
                  </a:lnTo>
                  <a:lnTo>
                    <a:pt x="277" y="554"/>
                  </a:lnTo>
                  <a:lnTo>
                    <a:pt x="203" y="664"/>
                  </a:lnTo>
                  <a:lnTo>
                    <a:pt x="130" y="775"/>
                  </a:lnTo>
                  <a:lnTo>
                    <a:pt x="93" y="904"/>
                  </a:lnTo>
                  <a:lnTo>
                    <a:pt x="56" y="1033"/>
                  </a:lnTo>
                  <a:lnTo>
                    <a:pt x="19" y="1162"/>
                  </a:lnTo>
                  <a:lnTo>
                    <a:pt x="1" y="1291"/>
                  </a:lnTo>
                  <a:lnTo>
                    <a:pt x="19" y="1420"/>
                  </a:lnTo>
                  <a:lnTo>
                    <a:pt x="19" y="1549"/>
                  </a:lnTo>
                  <a:lnTo>
                    <a:pt x="56" y="1679"/>
                  </a:lnTo>
                  <a:lnTo>
                    <a:pt x="93" y="1808"/>
                  </a:lnTo>
                  <a:lnTo>
                    <a:pt x="148" y="1937"/>
                  </a:lnTo>
                  <a:lnTo>
                    <a:pt x="222" y="2047"/>
                  </a:lnTo>
                  <a:lnTo>
                    <a:pt x="296" y="2139"/>
                  </a:lnTo>
                  <a:lnTo>
                    <a:pt x="369" y="2250"/>
                  </a:lnTo>
                  <a:lnTo>
                    <a:pt x="462" y="2342"/>
                  </a:lnTo>
                  <a:lnTo>
                    <a:pt x="572" y="2416"/>
                  </a:lnTo>
                  <a:lnTo>
                    <a:pt x="683" y="2490"/>
                  </a:lnTo>
                  <a:lnTo>
                    <a:pt x="793" y="2564"/>
                  </a:lnTo>
                  <a:lnTo>
                    <a:pt x="922" y="2600"/>
                  </a:lnTo>
                  <a:lnTo>
                    <a:pt x="1052" y="2637"/>
                  </a:lnTo>
                  <a:lnTo>
                    <a:pt x="1181" y="2674"/>
                  </a:lnTo>
                  <a:lnTo>
                    <a:pt x="1310" y="2693"/>
                  </a:lnTo>
                  <a:lnTo>
                    <a:pt x="1439" y="2674"/>
                  </a:lnTo>
                  <a:lnTo>
                    <a:pt x="1568" y="2674"/>
                  </a:lnTo>
                  <a:lnTo>
                    <a:pt x="1697" y="2637"/>
                  </a:lnTo>
                  <a:lnTo>
                    <a:pt x="1826" y="2600"/>
                  </a:lnTo>
                  <a:lnTo>
                    <a:pt x="1937" y="2545"/>
                  </a:lnTo>
                  <a:lnTo>
                    <a:pt x="2066" y="2471"/>
                  </a:lnTo>
                  <a:lnTo>
                    <a:pt x="2158" y="2398"/>
                  </a:lnTo>
                  <a:lnTo>
                    <a:pt x="2268" y="2324"/>
                  </a:lnTo>
                  <a:lnTo>
                    <a:pt x="2361" y="2232"/>
                  </a:lnTo>
                  <a:lnTo>
                    <a:pt x="2434" y="2121"/>
                  </a:lnTo>
                  <a:lnTo>
                    <a:pt x="2508" y="2010"/>
                  </a:lnTo>
                  <a:lnTo>
                    <a:pt x="2563" y="1900"/>
                  </a:lnTo>
                  <a:lnTo>
                    <a:pt x="2619" y="1771"/>
                  </a:lnTo>
                  <a:lnTo>
                    <a:pt x="2656" y="1642"/>
                  </a:lnTo>
                  <a:lnTo>
                    <a:pt x="2693" y="1513"/>
                  </a:lnTo>
                  <a:lnTo>
                    <a:pt x="2693" y="1383"/>
                  </a:lnTo>
                  <a:lnTo>
                    <a:pt x="2693" y="1254"/>
                  </a:lnTo>
                  <a:lnTo>
                    <a:pt x="2674" y="1125"/>
                  </a:lnTo>
                  <a:lnTo>
                    <a:pt x="2656" y="996"/>
                  </a:lnTo>
                  <a:lnTo>
                    <a:pt x="2619" y="867"/>
                  </a:lnTo>
                  <a:lnTo>
                    <a:pt x="2563" y="757"/>
                  </a:lnTo>
                  <a:lnTo>
                    <a:pt x="2490" y="646"/>
                  </a:lnTo>
                  <a:lnTo>
                    <a:pt x="2416" y="535"/>
                  </a:lnTo>
                  <a:lnTo>
                    <a:pt x="2342" y="425"/>
                  </a:lnTo>
                  <a:lnTo>
                    <a:pt x="2232" y="333"/>
                  </a:lnTo>
                  <a:lnTo>
                    <a:pt x="2139" y="259"/>
                  </a:lnTo>
                  <a:lnTo>
                    <a:pt x="2029" y="185"/>
                  </a:lnTo>
                  <a:lnTo>
                    <a:pt x="1918" y="130"/>
                  </a:lnTo>
                  <a:lnTo>
                    <a:pt x="1789" y="74"/>
                  </a:lnTo>
                  <a:lnTo>
                    <a:pt x="1660" y="38"/>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6" name="Google Shape;5756;p23"/>
            <p:cNvSpPr/>
            <p:nvPr/>
          </p:nvSpPr>
          <p:spPr>
            <a:xfrm>
              <a:off x="6384175" y="1430600"/>
              <a:ext cx="17075" cy="57650"/>
            </a:xfrm>
            <a:custGeom>
              <a:avLst/>
              <a:gdLst/>
              <a:ahLst/>
              <a:cxnLst/>
              <a:rect l="l" t="t" r="r" b="b"/>
              <a:pathLst>
                <a:path w="683" h="2306" extrusionOk="0">
                  <a:moveTo>
                    <a:pt x="683" y="1"/>
                  </a:moveTo>
                  <a:lnTo>
                    <a:pt x="536" y="111"/>
                  </a:lnTo>
                  <a:lnTo>
                    <a:pt x="406" y="222"/>
                  </a:lnTo>
                  <a:lnTo>
                    <a:pt x="296" y="351"/>
                  </a:lnTo>
                  <a:lnTo>
                    <a:pt x="204" y="480"/>
                  </a:lnTo>
                  <a:lnTo>
                    <a:pt x="130" y="627"/>
                  </a:lnTo>
                  <a:lnTo>
                    <a:pt x="56" y="793"/>
                  </a:lnTo>
                  <a:lnTo>
                    <a:pt x="19" y="959"/>
                  </a:lnTo>
                  <a:lnTo>
                    <a:pt x="1" y="1144"/>
                  </a:lnTo>
                  <a:lnTo>
                    <a:pt x="19" y="1310"/>
                  </a:lnTo>
                  <a:lnTo>
                    <a:pt x="56" y="1494"/>
                  </a:lnTo>
                  <a:lnTo>
                    <a:pt x="111" y="1660"/>
                  </a:lnTo>
                  <a:lnTo>
                    <a:pt x="185" y="1808"/>
                  </a:lnTo>
                  <a:lnTo>
                    <a:pt x="296" y="1955"/>
                  </a:lnTo>
                  <a:lnTo>
                    <a:pt x="406" y="2084"/>
                  </a:lnTo>
                  <a:lnTo>
                    <a:pt x="536" y="2195"/>
                  </a:lnTo>
                  <a:lnTo>
                    <a:pt x="683" y="2305"/>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7" name="Google Shape;5757;p23"/>
            <p:cNvSpPr/>
            <p:nvPr/>
          </p:nvSpPr>
          <p:spPr>
            <a:xfrm>
              <a:off x="5066325" y="538650"/>
              <a:ext cx="66400" cy="66400"/>
            </a:xfrm>
            <a:custGeom>
              <a:avLst/>
              <a:gdLst/>
              <a:ahLst/>
              <a:cxnLst/>
              <a:rect l="l" t="t" r="r" b="b"/>
              <a:pathLst>
                <a:path w="2656" h="2656" extrusionOk="0">
                  <a:moveTo>
                    <a:pt x="1180" y="1"/>
                  </a:moveTo>
                  <a:lnTo>
                    <a:pt x="1070" y="38"/>
                  </a:lnTo>
                  <a:lnTo>
                    <a:pt x="941" y="56"/>
                  </a:lnTo>
                  <a:lnTo>
                    <a:pt x="811" y="111"/>
                  </a:lnTo>
                  <a:lnTo>
                    <a:pt x="701" y="167"/>
                  </a:lnTo>
                  <a:lnTo>
                    <a:pt x="590" y="222"/>
                  </a:lnTo>
                  <a:lnTo>
                    <a:pt x="498" y="296"/>
                  </a:lnTo>
                  <a:lnTo>
                    <a:pt x="406" y="388"/>
                  </a:lnTo>
                  <a:lnTo>
                    <a:pt x="314" y="480"/>
                  </a:lnTo>
                  <a:lnTo>
                    <a:pt x="240" y="572"/>
                  </a:lnTo>
                  <a:lnTo>
                    <a:pt x="166" y="683"/>
                  </a:lnTo>
                  <a:lnTo>
                    <a:pt x="111" y="794"/>
                  </a:lnTo>
                  <a:lnTo>
                    <a:pt x="55" y="923"/>
                  </a:lnTo>
                  <a:lnTo>
                    <a:pt x="19" y="1033"/>
                  </a:lnTo>
                  <a:lnTo>
                    <a:pt x="0" y="1162"/>
                  </a:lnTo>
                  <a:lnTo>
                    <a:pt x="0" y="1291"/>
                  </a:lnTo>
                  <a:lnTo>
                    <a:pt x="0" y="1439"/>
                  </a:lnTo>
                  <a:lnTo>
                    <a:pt x="19" y="1568"/>
                  </a:lnTo>
                  <a:lnTo>
                    <a:pt x="37" y="1697"/>
                  </a:lnTo>
                  <a:lnTo>
                    <a:pt x="92" y="1826"/>
                  </a:lnTo>
                  <a:lnTo>
                    <a:pt x="148" y="1937"/>
                  </a:lnTo>
                  <a:lnTo>
                    <a:pt x="203" y="2047"/>
                  </a:lnTo>
                  <a:lnTo>
                    <a:pt x="277" y="2158"/>
                  </a:lnTo>
                  <a:lnTo>
                    <a:pt x="369" y="2250"/>
                  </a:lnTo>
                  <a:lnTo>
                    <a:pt x="461" y="2342"/>
                  </a:lnTo>
                  <a:lnTo>
                    <a:pt x="572" y="2416"/>
                  </a:lnTo>
                  <a:lnTo>
                    <a:pt x="682" y="2490"/>
                  </a:lnTo>
                  <a:lnTo>
                    <a:pt x="793" y="2545"/>
                  </a:lnTo>
                  <a:lnTo>
                    <a:pt x="922" y="2600"/>
                  </a:lnTo>
                  <a:lnTo>
                    <a:pt x="1051" y="2637"/>
                  </a:lnTo>
                  <a:lnTo>
                    <a:pt x="1180" y="2656"/>
                  </a:lnTo>
                  <a:lnTo>
                    <a:pt x="1457" y="2656"/>
                  </a:lnTo>
                  <a:lnTo>
                    <a:pt x="1586" y="2637"/>
                  </a:lnTo>
                  <a:lnTo>
                    <a:pt x="1696" y="2600"/>
                  </a:lnTo>
                  <a:lnTo>
                    <a:pt x="1826" y="2564"/>
                  </a:lnTo>
                  <a:lnTo>
                    <a:pt x="1936" y="2508"/>
                  </a:lnTo>
                  <a:lnTo>
                    <a:pt x="2047" y="2435"/>
                  </a:lnTo>
                  <a:lnTo>
                    <a:pt x="2139" y="2361"/>
                  </a:lnTo>
                  <a:lnTo>
                    <a:pt x="2250" y="2269"/>
                  </a:lnTo>
                  <a:lnTo>
                    <a:pt x="2323" y="2176"/>
                  </a:lnTo>
                  <a:lnTo>
                    <a:pt x="2397" y="2084"/>
                  </a:lnTo>
                  <a:lnTo>
                    <a:pt x="2471" y="1974"/>
                  </a:lnTo>
                  <a:lnTo>
                    <a:pt x="2526" y="1863"/>
                  </a:lnTo>
                  <a:lnTo>
                    <a:pt x="2581" y="1752"/>
                  </a:lnTo>
                  <a:lnTo>
                    <a:pt x="2618" y="1623"/>
                  </a:lnTo>
                  <a:lnTo>
                    <a:pt x="2637" y="1494"/>
                  </a:lnTo>
                  <a:lnTo>
                    <a:pt x="2655" y="1365"/>
                  </a:lnTo>
                  <a:lnTo>
                    <a:pt x="2637" y="1218"/>
                  </a:lnTo>
                  <a:lnTo>
                    <a:pt x="2618" y="1089"/>
                  </a:lnTo>
                  <a:lnTo>
                    <a:pt x="2600" y="959"/>
                  </a:lnTo>
                  <a:lnTo>
                    <a:pt x="2545" y="849"/>
                  </a:lnTo>
                  <a:lnTo>
                    <a:pt x="2489" y="720"/>
                  </a:lnTo>
                  <a:lnTo>
                    <a:pt x="2434" y="609"/>
                  </a:lnTo>
                  <a:lnTo>
                    <a:pt x="2360" y="499"/>
                  </a:lnTo>
                  <a:lnTo>
                    <a:pt x="2268" y="406"/>
                  </a:lnTo>
                  <a:lnTo>
                    <a:pt x="2176" y="314"/>
                  </a:lnTo>
                  <a:lnTo>
                    <a:pt x="2065" y="240"/>
                  </a:lnTo>
                  <a:lnTo>
                    <a:pt x="1955" y="167"/>
                  </a:lnTo>
                  <a:lnTo>
                    <a:pt x="1844" y="111"/>
                  </a:lnTo>
                  <a:lnTo>
                    <a:pt x="1715" y="74"/>
                  </a:lnTo>
                  <a:lnTo>
                    <a:pt x="1586" y="38"/>
                  </a:lnTo>
                  <a:lnTo>
                    <a:pt x="1457" y="19"/>
                  </a:lnTo>
                  <a:lnTo>
                    <a:pt x="13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8" name="Google Shape;5758;p23"/>
            <p:cNvSpPr/>
            <p:nvPr/>
          </p:nvSpPr>
          <p:spPr>
            <a:xfrm>
              <a:off x="5014700" y="364425"/>
              <a:ext cx="66400" cy="66400"/>
            </a:xfrm>
            <a:custGeom>
              <a:avLst/>
              <a:gdLst/>
              <a:ahLst/>
              <a:cxnLst/>
              <a:rect l="l" t="t" r="r" b="b"/>
              <a:pathLst>
                <a:path w="2656" h="2656" extrusionOk="0">
                  <a:moveTo>
                    <a:pt x="1365" y="0"/>
                  </a:moveTo>
                  <a:lnTo>
                    <a:pt x="1217" y="19"/>
                  </a:lnTo>
                  <a:lnTo>
                    <a:pt x="1088" y="37"/>
                  </a:lnTo>
                  <a:lnTo>
                    <a:pt x="959" y="55"/>
                  </a:lnTo>
                  <a:lnTo>
                    <a:pt x="830" y="111"/>
                  </a:lnTo>
                  <a:lnTo>
                    <a:pt x="719" y="166"/>
                  </a:lnTo>
                  <a:lnTo>
                    <a:pt x="609" y="221"/>
                  </a:lnTo>
                  <a:lnTo>
                    <a:pt x="498" y="314"/>
                  </a:lnTo>
                  <a:lnTo>
                    <a:pt x="406" y="387"/>
                  </a:lnTo>
                  <a:lnTo>
                    <a:pt x="314" y="479"/>
                  </a:lnTo>
                  <a:lnTo>
                    <a:pt x="240" y="590"/>
                  </a:lnTo>
                  <a:lnTo>
                    <a:pt x="166" y="701"/>
                  </a:lnTo>
                  <a:lnTo>
                    <a:pt x="111" y="811"/>
                  </a:lnTo>
                  <a:lnTo>
                    <a:pt x="55" y="940"/>
                  </a:lnTo>
                  <a:lnTo>
                    <a:pt x="37" y="1069"/>
                  </a:lnTo>
                  <a:lnTo>
                    <a:pt x="0" y="1199"/>
                  </a:lnTo>
                  <a:lnTo>
                    <a:pt x="0" y="1328"/>
                  </a:lnTo>
                  <a:lnTo>
                    <a:pt x="0" y="1475"/>
                  </a:lnTo>
                  <a:lnTo>
                    <a:pt x="37" y="1604"/>
                  </a:lnTo>
                  <a:lnTo>
                    <a:pt x="55" y="1715"/>
                  </a:lnTo>
                  <a:lnTo>
                    <a:pt x="111" y="1844"/>
                  </a:lnTo>
                  <a:lnTo>
                    <a:pt x="166" y="1955"/>
                  </a:lnTo>
                  <a:lnTo>
                    <a:pt x="221" y="2065"/>
                  </a:lnTo>
                  <a:lnTo>
                    <a:pt x="295" y="2157"/>
                  </a:lnTo>
                  <a:lnTo>
                    <a:pt x="387" y="2268"/>
                  </a:lnTo>
                  <a:lnTo>
                    <a:pt x="479" y="2342"/>
                  </a:lnTo>
                  <a:lnTo>
                    <a:pt x="572" y="2415"/>
                  </a:lnTo>
                  <a:lnTo>
                    <a:pt x="682" y="2489"/>
                  </a:lnTo>
                  <a:lnTo>
                    <a:pt x="793" y="2545"/>
                  </a:lnTo>
                  <a:lnTo>
                    <a:pt x="922" y="2600"/>
                  </a:lnTo>
                  <a:lnTo>
                    <a:pt x="1033" y="2637"/>
                  </a:lnTo>
                  <a:lnTo>
                    <a:pt x="1162" y="2655"/>
                  </a:lnTo>
                  <a:lnTo>
                    <a:pt x="1438" y="2655"/>
                  </a:lnTo>
                  <a:lnTo>
                    <a:pt x="1567" y="2637"/>
                  </a:lnTo>
                  <a:lnTo>
                    <a:pt x="1696" y="2618"/>
                  </a:lnTo>
                  <a:lnTo>
                    <a:pt x="1825" y="2563"/>
                  </a:lnTo>
                  <a:lnTo>
                    <a:pt x="1936" y="2508"/>
                  </a:lnTo>
                  <a:lnTo>
                    <a:pt x="2047" y="2452"/>
                  </a:lnTo>
                  <a:lnTo>
                    <a:pt x="2157" y="2360"/>
                  </a:lnTo>
                  <a:lnTo>
                    <a:pt x="2250" y="2286"/>
                  </a:lnTo>
                  <a:lnTo>
                    <a:pt x="2342" y="2194"/>
                  </a:lnTo>
                  <a:lnTo>
                    <a:pt x="2415" y="2084"/>
                  </a:lnTo>
                  <a:lnTo>
                    <a:pt x="2489" y="1973"/>
                  </a:lnTo>
                  <a:lnTo>
                    <a:pt x="2545" y="1862"/>
                  </a:lnTo>
                  <a:lnTo>
                    <a:pt x="2600" y="1733"/>
                  </a:lnTo>
                  <a:lnTo>
                    <a:pt x="2637" y="1604"/>
                  </a:lnTo>
                  <a:lnTo>
                    <a:pt x="2655" y="1475"/>
                  </a:lnTo>
                  <a:lnTo>
                    <a:pt x="2655" y="1328"/>
                  </a:lnTo>
                  <a:lnTo>
                    <a:pt x="2655" y="1199"/>
                  </a:lnTo>
                  <a:lnTo>
                    <a:pt x="2637" y="1069"/>
                  </a:lnTo>
                  <a:lnTo>
                    <a:pt x="2600" y="959"/>
                  </a:lnTo>
                  <a:lnTo>
                    <a:pt x="2563" y="830"/>
                  </a:lnTo>
                  <a:lnTo>
                    <a:pt x="2508" y="719"/>
                  </a:lnTo>
                  <a:lnTo>
                    <a:pt x="2434" y="609"/>
                  </a:lnTo>
                  <a:lnTo>
                    <a:pt x="2360" y="498"/>
                  </a:lnTo>
                  <a:lnTo>
                    <a:pt x="2268" y="406"/>
                  </a:lnTo>
                  <a:lnTo>
                    <a:pt x="2176" y="332"/>
                  </a:lnTo>
                  <a:lnTo>
                    <a:pt x="2084" y="240"/>
                  </a:lnTo>
                  <a:lnTo>
                    <a:pt x="1973" y="184"/>
                  </a:lnTo>
                  <a:lnTo>
                    <a:pt x="1862" y="129"/>
                  </a:lnTo>
                  <a:lnTo>
                    <a:pt x="1733" y="74"/>
                  </a:lnTo>
                  <a:lnTo>
                    <a:pt x="1623" y="37"/>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9" name="Google Shape;5759;p23"/>
            <p:cNvSpPr/>
            <p:nvPr/>
          </p:nvSpPr>
          <p:spPr>
            <a:xfrm>
              <a:off x="5457200" y="1098250"/>
              <a:ext cx="66400" cy="66400"/>
            </a:xfrm>
            <a:custGeom>
              <a:avLst/>
              <a:gdLst/>
              <a:ahLst/>
              <a:cxnLst/>
              <a:rect l="l" t="t" r="r" b="b"/>
              <a:pathLst>
                <a:path w="2656" h="2656" extrusionOk="0">
                  <a:moveTo>
                    <a:pt x="1218" y="1"/>
                  </a:moveTo>
                  <a:lnTo>
                    <a:pt x="1089" y="19"/>
                  </a:lnTo>
                  <a:lnTo>
                    <a:pt x="959" y="38"/>
                  </a:lnTo>
                  <a:lnTo>
                    <a:pt x="830" y="93"/>
                  </a:lnTo>
                  <a:lnTo>
                    <a:pt x="720" y="148"/>
                  </a:lnTo>
                  <a:lnTo>
                    <a:pt x="609" y="203"/>
                  </a:lnTo>
                  <a:lnTo>
                    <a:pt x="499" y="296"/>
                  </a:lnTo>
                  <a:lnTo>
                    <a:pt x="406" y="369"/>
                  </a:lnTo>
                  <a:lnTo>
                    <a:pt x="314" y="462"/>
                  </a:lnTo>
                  <a:lnTo>
                    <a:pt x="240" y="572"/>
                  </a:lnTo>
                  <a:lnTo>
                    <a:pt x="167" y="683"/>
                  </a:lnTo>
                  <a:lnTo>
                    <a:pt x="111" y="794"/>
                  </a:lnTo>
                  <a:lnTo>
                    <a:pt x="56" y="923"/>
                  </a:lnTo>
                  <a:lnTo>
                    <a:pt x="19" y="1052"/>
                  </a:lnTo>
                  <a:lnTo>
                    <a:pt x="1" y="1181"/>
                  </a:lnTo>
                  <a:lnTo>
                    <a:pt x="1" y="1328"/>
                  </a:lnTo>
                  <a:lnTo>
                    <a:pt x="1" y="1457"/>
                  </a:lnTo>
                  <a:lnTo>
                    <a:pt x="19" y="1586"/>
                  </a:lnTo>
                  <a:lnTo>
                    <a:pt x="56" y="1697"/>
                  </a:lnTo>
                  <a:lnTo>
                    <a:pt x="93" y="1826"/>
                  </a:lnTo>
                  <a:lnTo>
                    <a:pt x="148" y="1937"/>
                  </a:lnTo>
                  <a:lnTo>
                    <a:pt x="222" y="2047"/>
                  </a:lnTo>
                  <a:lnTo>
                    <a:pt x="296" y="2158"/>
                  </a:lnTo>
                  <a:lnTo>
                    <a:pt x="369" y="2250"/>
                  </a:lnTo>
                  <a:lnTo>
                    <a:pt x="462" y="2324"/>
                  </a:lnTo>
                  <a:lnTo>
                    <a:pt x="572" y="2416"/>
                  </a:lnTo>
                  <a:lnTo>
                    <a:pt x="683" y="2471"/>
                  </a:lnTo>
                  <a:lnTo>
                    <a:pt x="794" y="2527"/>
                  </a:lnTo>
                  <a:lnTo>
                    <a:pt x="904" y="2582"/>
                  </a:lnTo>
                  <a:lnTo>
                    <a:pt x="1033" y="2619"/>
                  </a:lnTo>
                  <a:lnTo>
                    <a:pt x="1162" y="2637"/>
                  </a:lnTo>
                  <a:lnTo>
                    <a:pt x="1291" y="2656"/>
                  </a:lnTo>
                  <a:lnTo>
                    <a:pt x="1439" y="2637"/>
                  </a:lnTo>
                  <a:lnTo>
                    <a:pt x="1568" y="2619"/>
                  </a:lnTo>
                  <a:lnTo>
                    <a:pt x="1697" y="2600"/>
                  </a:lnTo>
                  <a:lnTo>
                    <a:pt x="1808" y="2545"/>
                  </a:lnTo>
                  <a:lnTo>
                    <a:pt x="1937" y="2490"/>
                  </a:lnTo>
                  <a:lnTo>
                    <a:pt x="2047" y="2435"/>
                  </a:lnTo>
                  <a:lnTo>
                    <a:pt x="2158" y="2361"/>
                  </a:lnTo>
                  <a:lnTo>
                    <a:pt x="2250" y="2269"/>
                  </a:lnTo>
                  <a:lnTo>
                    <a:pt x="2342" y="2176"/>
                  </a:lnTo>
                  <a:lnTo>
                    <a:pt x="2416" y="2066"/>
                  </a:lnTo>
                  <a:lnTo>
                    <a:pt x="2490" y="1955"/>
                  </a:lnTo>
                  <a:lnTo>
                    <a:pt x="2545" y="1844"/>
                  </a:lnTo>
                  <a:lnTo>
                    <a:pt x="2582" y="1715"/>
                  </a:lnTo>
                  <a:lnTo>
                    <a:pt x="2619" y="1586"/>
                  </a:lnTo>
                  <a:lnTo>
                    <a:pt x="2637" y="1457"/>
                  </a:lnTo>
                  <a:lnTo>
                    <a:pt x="2656" y="1328"/>
                  </a:lnTo>
                  <a:lnTo>
                    <a:pt x="2637" y="1181"/>
                  </a:lnTo>
                  <a:lnTo>
                    <a:pt x="2619" y="1052"/>
                  </a:lnTo>
                  <a:lnTo>
                    <a:pt x="2600" y="941"/>
                  </a:lnTo>
                  <a:lnTo>
                    <a:pt x="2545" y="812"/>
                  </a:lnTo>
                  <a:lnTo>
                    <a:pt x="2490" y="701"/>
                  </a:lnTo>
                  <a:lnTo>
                    <a:pt x="2435" y="591"/>
                  </a:lnTo>
                  <a:lnTo>
                    <a:pt x="2361" y="498"/>
                  </a:lnTo>
                  <a:lnTo>
                    <a:pt x="2269" y="388"/>
                  </a:lnTo>
                  <a:lnTo>
                    <a:pt x="2176" y="314"/>
                  </a:lnTo>
                  <a:lnTo>
                    <a:pt x="2066" y="240"/>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0" name="Google Shape;5760;p23"/>
            <p:cNvSpPr/>
            <p:nvPr/>
          </p:nvSpPr>
          <p:spPr>
            <a:xfrm>
              <a:off x="5602400" y="1206575"/>
              <a:ext cx="66400" cy="66400"/>
            </a:xfrm>
            <a:custGeom>
              <a:avLst/>
              <a:gdLst/>
              <a:ahLst/>
              <a:cxnLst/>
              <a:rect l="l" t="t" r="r" b="b"/>
              <a:pathLst>
                <a:path w="2656" h="2656" extrusionOk="0">
                  <a:moveTo>
                    <a:pt x="1181" y="1"/>
                  </a:moveTo>
                  <a:lnTo>
                    <a:pt x="1052" y="38"/>
                  </a:lnTo>
                  <a:lnTo>
                    <a:pt x="923" y="56"/>
                  </a:lnTo>
                  <a:lnTo>
                    <a:pt x="812" y="111"/>
                  </a:lnTo>
                  <a:lnTo>
                    <a:pt x="701" y="167"/>
                  </a:lnTo>
                  <a:lnTo>
                    <a:pt x="591" y="240"/>
                  </a:lnTo>
                  <a:lnTo>
                    <a:pt x="480" y="314"/>
                  </a:lnTo>
                  <a:lnTo>
                    <a:pt x="388" y="406"/>
                  </a:lnTo>
                  <a:lnTo>
                    <a:pt x="314" y="498"/>
                  </a:lnTo>
                  <a:lnTo>
                    <a:pt x="240" y="591"/>
                  </a:lnTo>
                  <a:lnTo>
                    <a:pt x="167" y="701"/>
                  </a:lnTo>
                  <a:lnTo>
                    <a:pt x="111" y="812"/>
                  </a:lnTo>
                  <a:lnTo>
                    <a:pt x="74" y="941"/>
                  </a:lnTo>
                  <a:lnTo>
                    <a:pt x="38" y="1070"/>
                  </a:lnTo>
                  <a:lnTo>
                    <a:pt x="19" y="1199"/>
                  </a:lnTo>
                  <a:lnTo>
                    <a:pt x="1" y="1328"/>
                  </a:lnTo>
                  <a:lnTo>
                    <a:pt x="19" y="1457"/>
                  </a:lnTo>
                  <a:lnTo>
                    <a:pt x="38" y="1586"/>
                  </a:lnTo>
                  <a:lnTo>
                    <a:pt x="74" y="1715"/>
                  </a:lnTo>
                  <a:lnTo>
                    <a:pt x="111" y="1844"/>
                  </a:lnTo>
                  <a:lnTo>
                    <a:pt x="167" y="1955"/>
                  </a:lnTo>
                  <a:lnTo>
                    <a:pt x="240" y="2066"/>
                  </a:lnTo>
                  <a:lnTo>
                    <a:pt x="333" y="2176"/>
                  </a:lnTo>
                  <a:lnTo>
                    <a:pt x="406" y="2269"/>
                  </a:lnTo>
                  <a:lnTo>
                    <a:pt x="517" y="2361"/>
                  </a:lnTo>
                  <a:lnTo>
                    <a:pt x="609" y="2434"/>
                  </a:lnTo>
                  <a:lnTo>
                    <a:pt x="720" y="2508"/>
                  </a:lnTo>
                  <a:lnTo>
                    <a:pt x="849" y="2564"/>
                  </a:lnTo>
                  <a:lnTo>
                    <a:pt x="959" y="2600"/>
                  </a:lnTo>
                  <a:lnTo>
                    <a:pt x="1089" y="2637"/>
                  </a:lnTo>
                  <a:lnTo>
                    <a:pt x="1236" y="2656"/>
                  </a:lnTo>
                  <a:lnTo>
                    <a:pt x="1365" y="2656"/>
                  </a:lnTo>
                  <a:lnTo>
                    <a:pt x="1494" y="2637"/>
                  </a:lnTo>
                  <a:lnTo>
                    <a:pt x="1623" y="2619"/>
                  </a:lnTo>
                  <a:lnTo>
                    <a:pt x="1752" y="2582"/>
                  </a:lnTo>
                  <a:lnTo>
                    <a:pt x="1863" y="2545"/>
                  </a:lnTo>
                  <a:lnTo>
                    <a:pt x="1974" y="2490"/>
                  </a:lnTo>
                  <a:lnTo>
                    <a:pt x="2084" y="2416"/>
                  </a:lnTo>
                  <a:lnTo>
                    <a:pt x="2195" y="2342"/>
                  </a:lnTo>
                  <a:lnTo>
                    <a:pt x="2287" y="2250"/>
                  </a:lnTo>
                  <a:lnTo>
                    <a:pt x="2361" y="2158"/>
                  </a:lnTo>
                  <a:lnTo>
                    <a:pt x="2435" y="2047"/>
                  </a:lnTo>
                  <a:lnTo>
                    <a:pt x="2508" y="1955"/>
                  </a:lnTo>
                  <a:lnTo>
                    <a:pt x="2564" y="1826"/>
                  </a:lnTo>
                  <a:lnTo>
                    <a:pt x="2600" y="1715"/>
                  </a:lnTo>
                  <a:lnTo>
                    <a:pt x="2637" y="1586"/>
                  </a:lnTo>
                  <a:lnTo>
                    <a:pt x="2656" y="1457"/>
                  </a:lnTo>
                  <a:lnTo>
                    <a:pt x="2656" y="1328"/>
                  </a:lnTo>
                  <a:lnTo>
                    <a:pt x="2656" y="1199"/>
                  </a:lnTo>
                  <a:lnTo>
                    <a:pt x="2637" y="1052"/>
                  </a:lnTo>
                  <a:lnTo>
                    <a:pt x="2600" y="923"/>
                  </a:lnTo>
                  <a:lnTo>
                    <a:pt x="2564" y="812"/>
                  </a:lnTo>
                  <a:lnTo>
                    <a:pt x="2490" y="683"/>
                  </a:lnTo>
                  <a:lnTo>
                    <a:pt x="2435" y="572"/>
                  </a:lnTo>
                  <a:lnTo>
                    <a:pt x="2342" y="480"/>
                  </a:lnTo>
                  <a:lnTo>
                    <a:pt x="2269" y="388"/>
                  </a:lnTo>
                  <a:lnTo>
                    <a:pt x="2158" y="296"/>
                  </a:lnTo>
                  <a:lnTo>
                    <a:pt x="2066" y="222"/>
                  </a:lnTo>
                  <a:lnTo>
                    <a:pt x="1955" y="148"/>
                  </a:lnTo>
                  <a:lnTo>
                    <a:pt x="1826" y="93"/>
                  </a:lnTo>
                  <a:lnTo>
                    <a:pt x="1697" y="56"/>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1" name="Google Shape;5761;p23"/>
            <p:cNvSpPr/>
            <p:nvPr/>
          </p:nvSpPr>
          <p:spPr>
            <a:xfrm>
              <a:off x="5183400" y="804625"/>
              <a:ext cx="65475" cy="65475"/>
            </a:xfrm>
            <a:custGeom>
              <a:avLst/>
              <a:gdLst/>
              <a:ahLst/>
              <a:cxnLst/>
              <a:rect l="l" t="t" r="r" b="b"/>
              <a:pathLst>
                <a:path w="2619" h="2619" extrusionOk="0">
                  <a:moveTo>
                    <a:pt x="1144" y="1"/>
                  </a:moveTo>
                  <a:lnTo>
                    <a:pt x="1015" y="37"/>
                  </a:lnTo>
                  <a:lnTo>
                    <a:pt x="904" y="56"/>
                  </a:lnTo>
                  <a:lnTo>
                    <a:pt x="775" y="111"/>
                  </a:lnTo>
                  <a:lnTo>
                    <a:pt x="664" y="166"/>
                  </a:lnTo>
                  <a:lnTo>
                    <a:pt x="554" y="240"/>
                  </a:lnTo>
                  <a:lnTo>
                    <a:pt x="461" y="314"/>
                  </a:lnTo>
                  <a:lnTo>
                    <a:pt x="369" y="406"/>
                  </a:lnTo>
                  <a:lnTo>
                    <a:pt x="295" y="498"/>
                  </a:lnTo>
                  <a:lnTo>
                    <a:pt x="222" y="591"/>
                  </a:lnTo>
                  <a:lnTo>
                    <a:pt x="148" y="701"/>
                  </a:lnTo>
                  <a:lnTo>
                    <a:pt x="93" y="812"/>
                  </a:lnTo>
                  <a:lnTo>
                    <a:pt x="56" y="941"/>
                  </a:lnTo>
                  <a:lnTo>
                    <a:pt x="19" y="1070"/>
                  </a:lnTo>
                  <a:lnTo>
                    <a:pt x="19" y="1199"/>
                  </a:lnTo>
                  <a:lnTo>
                    <a:pt x="0" y="1328"/>
                  </a:lnTo>
                  <a:lnTo>
                    <a:pt x="19" y="1457"/>
                  </a:lnTo>
                  <a:lnTo>
                    <a:pt x="37" y="1586"/>
                  </a:lnTo>
                  <a:lnTo>
                    <a:pt x="74" y="1715"/>
                  </a:lnTo>
                  <a:lnTo>
                    <a:pt x="111" y="1826"/>
                  </a:lnTo>
                  <a:lnTo>
                    <a:pt x="166" y="1955"/>
                  </a:lnTo>
                  <a:lnTo>
                    <a:pt x="240" y="2047"/>
                  </a:lnTo>
                  <a:lnTo>
                    <a:pt x="314" y="2158"/>
                  </a:lnTo>
                  <a:lnTo>
                    <a:pt x="388" y="2250"/>
                  </a:lnTo>
                  <a:lnTo>
                    <a:pt x="498" y="2324"/>
                  </a:lnTo>
                  <a:lnTo>
                    <a:pt x="590" y="2397"/>
                  </a:lnTo>
                  <a:lnTo>
                    <a:pt x="701" y="2471"/>
                  </a:lnTo>
                  <a:lnTo>
                    <a:pt x="812" y="2527"/>
                  </a:lnTo>
                  <a:lnTo>
                    <a:pt x="941" y="2563"/>
                  </a:lnTo>
                  <a:lnTo>
                    <a:pt x="1051" y="2600"/>
                  </a:lnTo>
                  <a:lnTo>
                    <a:pt x="1180" y="2619"/>
                  </a:lnTo>
                  <a:lnTo>
                    <a:pt x="1457" y="2619"/>
                  </a:lnTo>
                  <a:lnTo>
                    <a:pt x="1586" y="2600"/>
                  </a:lnTo>
                  <a:lnTo>
                    <a:pt x="1715" y="2563"/>
                  </a:lnTo>
                  <a:lnTo>
                    <a:pt x="1826" y="2508"/>
                  </a:lnTo>
                  <a:lnTo>
                    <a:pt x="1936" y="2453"/>
                  </a:lnTo>
                  <a:lnTo>
                    <a:pt x="2047" y="2397"/>
                  </a:lnTo>
                  <a:lnTo>
                    <a:pt x="2158" y="2324"/>
                  </a:lnTo>
                  <a:lnTo>
                    <a:pt x="2250" y="2232"/>
                  </a:lnTo>
                  <a:lnTo>
                    <a:pt x="2324" y="2139"/>
                  </a:lnTo>
                  <a:lnTo>
                    <a:pt x="2397" y="2047"/>
                  </a:lnTo>
                  <a:lnTo>
                    <a:pt x="2471" y="1937"/>
                  </a:lnTo>
                  <a:lnTo>
                    <a:pt x="2526" y="1826"/>
                  </a:lnTo>
                  <a:lnTo>
                    <a:pt x="2563" y="1697"/>
                  </a:lnTo>
                  <a:lnTo>
                    <a:pt x="2600" y="1586"/>
                  </a:lnTo>
                  <a:lnTo>
                    <a:pt x="2619" y="1457"/>
                  </a:lnTo>
                  <a:lnTo>
                    <a:pt x="2619" y="1310"/>
                  </a:lnTo>
                  <a:lnTo>
                    <a:pt x="2619" y="1181"/>
                  </a:lnTo>
                  <a:lnTo>
                    <a:pt x="2600" y="1052"/>
                  </a:lnTo>
                  <a:lnTo>
                    <a:pt x="2563" y="922"/>
                  </a:lnTo>
                  <a:lnTo>
                    <a:pt x="2526" y="793"/>
                  </a:lnTo>
                  <a:lnTo>
                    <a:pt x="2471" y="683"/>
                  </a:lnTo>
                  <a:lnTo>
                    <a:pt x="2397" y="572"/>
                  </a:lnTo>
                  <a:lnTo>
                    <a:pt x="2324" y="461"/>
                  </a:lnTo>
                  <a:lnTo>
                    <a:pt x="2231" y="369"/>
                  </a:lnTo>
                  <a:lnTo>
                    <a:pt x="2139" y="277"/>
                  </a:lnTo>
                  <a:lnTo>
                    <a:pt x="2029" y="203"/>
                  </a:lnTo>
                  <a:lnTo>
                    <a:pt x="1918" y="148"/>
                  </a:lnTo>
                  <a:lnTo>
                    <a:pt x="1807" y="93"/>
                  </a:lnTo>
                  <a:lnTo>
                    <a:pt x="1678" y="56"/>
                  </a:lnTo>
                  <a:lnTo>
                    <a:pt x="1549"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2" name="Google Shape;5762;p23"/>
            <p:cNvSpPr/>
            <p:nvPr/>
          </p:nvSpPr>
          <p:spPr>
            <a:xfrm>
              <a:off x="5749000" y="1315825"/>
              <a:ext cx="64550" cy="64550"/>
            </a:xfrm>
            <a:custGeom>
              <a:avLst/>
              <a:gdLst/>
              <a:ahLst/>
              <a:cxnLst/>
              <a:rect l="l" t="t" r="r" b="b"/>
              <a:pathLst>
                <a:path w="2582" h="2582" extrusionOk="0">
                  <a:moveTo>
                    <a:pt x="1143" y="0"/>
                  </a:moveTo>
                  <a:lnTo>
                    <a:pt x="1014" y="19"/>
                  </a:lnTo>
                  <a:lnTo>
                    <a:pt x="885" y="56"/>
                  </a:lnTo>
                  <a:lnTo>
                    <a:pt x="774" y="111"/>
                  </a:lnTo>
                  <a:lnTo>
                    <a:pt x="664" y="148"/>
                  </a:lnTo>
                  <a:lnTo>
                    <a:pt x="553" y="222"/>
                  </a:lnTo>
                  <a:lnTo>
                    <a:pt x="461" y="295"/>
                  </a:lnTo>
                  <a:lnTo>
                    <a:pt x="369" y="388"/>
                  </a:lnTo>
                  <a:lnTo>
                    <a:pt x="277" y="480"/>
                  </a:lnTo>
                  <a:lnTo>
                    <a:pt x="203" y="572"/>
                  </a:lnTo>
                  <a:lnTo>
                    <a:pt x="148" y="683"/>
                  </a:lnTo>
                  <a:lnTo>
                    <a:pt x="92" y="793"/>
                  </a:lnTo>
                  <a:lnTo>
                    <a:pt x="55" y="904"/>
                  </a:lnTo>
                  <a:lnTo>
                    <a:pt x="18" y="1033"/>
                  </a:lnTo>
                  <a:lnTo>
                    <a:pt x="0" y="1162"/>
                  </a:lnTo>
                  <a:lnTo>
                    <a:pt x="0" y="1310"/>
                  </a:lnTo>
                  <a:lnTo>
                    <a:pt x="0" y="1439"/>
                  </a:lnTo>
                  <a:lnTo>
                    <a:pt x="37" y="1568"/>
                  </a:lnTo>
                  <a:lnTo>
                    <a:pt x="55" y="1697"/>
                  </a:lnTo>
                  <a:lnTo>
                    <a:pt x="111" y="1807"/>
                  </a:lnTo>
                  <a:lnTo>
                    <a:pt x="166" y="1918"/>
                  </a:lnTo>
                  <a:lnTo>
                    <a:pt x="221" y="2029"/>
                  </a:lnTo>
                  <a:lnTo>
                    <a:pt x="295" y="2139"/>
                  </a:lnTo>
                  <a:lnTo>
                    <a:pt x="387" y="2213"/>
                  </a:lnTo>
                  <a:lnTo>
                    <a:pt x="479" y="2305"/>
                  </a:lnTo>
                  <a:lnTo>
                    <a:pt x="572" y="2379"/>
                  </a:lnTo>
                  <a:lnTo>
                    <a:pt x="682" y="2434"/>
                  </a:lnTo>
                  <a:lnTo>
                    <a:pt x="793" y="2490"/>
                  </a:lnTo>
                  <a:lnTo>
                    <a:pt x="922" y="2527"/>
                  </a:lnTo>
                  <a:lnTo>
                    <a:pt x="1033" y="2563"/>
                  </a:lnTo>
                  <a:lnTo>
                    <a:pt x="1162" y="2582"/>
                  </a:lnTo>
                  <a:lnTo>
                    <a:pt x="1438" y="2582"/>
                  </a:lnTo>
                  <a:lnTo>
                    <a:pt x="1567" y="2563"/>
                  </a:lnTo>
                  <a:lnTo>
                    <a:pt x="1696" y="2527"/>
                  </a:lnTo>
                  <a:lnTo>
                    <a:pt x="1807" y="2490"/>
                  </a:lnTo>
                  <a:lnTo>
                    <a:pt x="1936" y="2434"/>
                  </a:lnTo>
                  <a:lnTo>
                    <a:pt x="2028" y="2361"/>
                  </a:lnTo>
                  <a:lnTo>
                    <a:pt x="2139" y="2287"/>
                  </a:lnTo>
                  <a:lnTo>
                    <a:pt x="2231" y="2213"/>
                  </a:lnTo>
                  <a:lnTo>
                    <a:pt x="2305" y="2121"/>
                  </a:lnTo>
                  <a:lnTo>
                    <a:pt x="2379" y="2010"/>
                  </a:lnTo>
                  <a:lnTo>
                    <a:pt x="2434" y="1900"/>
                  </a:lnTo>
                  <a:lnTo>
                    <a:pt x="2489" y="1789"/>
                  </a:lnTo>
                  <a:lnTo>
                    <a:pt x="2526" y="1678"/>
                  </a:lnTo>
                  <a:lnTo>
                    <a:pt x="2563" y="1549"/>
                  </a:lnTo>
                  <a:lnTo>
                    <a:pt x="2581" y="1420"/>
                  </a:lnTo>
                  <a:lnTo>
                    <a:pt x="2581" y="1273"/>
                  </a:lnTo>
                  <a:lnTo>
                    <a:pt x="2581" y="1144"/>
                  </a:lnTo>
                  <a:lnTo>
                    <a:pt x="2563" y="1015"/>
                  </a:lnTo>
                  <a:lnTo>
                    <a:pt x="2526" y="886"/>
                  </a:lnTo>
                  <a:lnTo>
                    <a:pt x="2489" y="775"/>
                  </a:lnTo>
                  <a:lnTo>
                    <a:pt x="2434" y="664"/>
                  </a:lnTo>
                  <a:lnTo>
                    <a:pt x="2360" y="554"/>
                  </a:lnTo>
                  <a:lnTo>
                    <a:pt x="2286" y="461"/>
                  </a:lnTo>
                  <a:lnTo>
                    <a:pt x="2213" y="369"/>
                  </a:lnTo>
                  <a:lnTo>
                    <a:pt x="2120" y="277"/>
                  </a:lnTo>
                  <a:lnTo>
                    <a:pt x="2010" y="203"/>
                  </a:lnTo>
                  <a:lnTo>
                    <a:pt x="1918" y="148"/>
                  </a:lnTo>
                  <a:lnTo>
                    <a:pt x="1789" y="93"/>
                  </a:lnTo>
                  <a:lnTo>
                    <a:pt x="1678" y="56"/>
                  </a:lnTo>
                  <a:lnTo>
                    <a:pt x="1549"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3" name="Google Shape;5763;p23"/>
            <p:cNvSpPr/>
            <p:nvPr/>
          </p:nvSpPr>
          <p:spPr>
            <a:xfrm>
              <a:off x="5249325" y="899125"/>
              <a:ext cx="65000" cy="65025"/>
            </a:xfrm>
            <a:custGeom>
              <a:avLst/>
              <a:gdLst/>
              <a:ahLst/>
              <a:cxnLst/>
              <a:rect l="l" t="t" r="r" b="b"/>
              <a:pathLst>
                <a:path w="2600" h="2601" extrusionOk="0">
                  <a:moveTo>
                    <a:pt x="1162" y="0"/>
                  </a:moveTo>
                  <a:lnTo>
                    <a:pt x="1033" y="19"/>
                  </a:lnTo>
                  <a:lnTo>
                    <a:pt x="904" y="56"/>
                  </a:lnTo>
                  <a:lnTo>
                    <a:pt x="793" y="93"/>
                  </a:lnTo>
                  <a:lnTo>
                    <a:pt x="682" y="148"/>
                  </a:lnTo>
                  <a:lnTo>
                    <a:pt x="572" y="222"/>
                  </a:lnTo>
                  <a:lnTo>
                    <a:pt x="461" y="295"/>
                  </a:lnTo>
                  <a:lnTo>
                    <a:pt x="369" y="369"/>
                  </a:lnTo>
                  <a:lnTo>
                    <a:pt x="295" y="461"/>
                  </a:lnTo>
                  <a:lnTo>
                    <a:pt x="221" y="572"/>
                  </a:lnTo>
                  <a:lnTo>
                    <a:pt x="166" y="664"/>
                  </a:lnTo>
                  <a:lnTo>
                    <a:pt x="111" y="793"/>
                  </a:lnTo>
                  <a:lnTo>
                    <a:pt x="55" y="904"/>
                  </a:lnTo>
                  <a:lnTo>
                    <a:pt x="37" y="1033"/>
                  </a:lnTo>
                  <a:lnTo>
                    <a:pt x="19" y="1162"/>
                  </a:lnTo>
                  <a:lnTo>
                    <a:pt x="0" y="1291"/>
                  </a:lnTo>
                  <a:lnTo>
                    <a:pt x="19" y="1439"/>
                  </a:lnTo>
                  <a:lnTo>
                    <a:pt x="37" y="1568"/>
                  </a:lnTo>
                  <a:lnTo>
                    <a:pt x="55" y="1697"/>
                  </a:lnTo>
                  <a:lnTo>
                    <a:pt x="111" y="1807"/>
                  </a:lnTo>
                  <a:lnTo>
                    <a:pt x="166" y="1918"/>
                  </a:lnTo>
                  <a:lnTo>
                    <a:pt x="221" y="2029"/>
                  </a:lnTo>
                  <a:lnTo>
                    <a:pt x="295" y="2121"/>
                  </a:lnTo>
                  <a:lnTo>
                    <a:pt x="387" y="2213"/>
                  </a:lnTo>
                  <a:lnTo>
                    <a:pt x="479" y="2305"/>
                  </a:lnTo>
                  <a:lnTo>
                    <a:pt x="572" y="2379"/>
                  </a:lnTo>
                  <a:lnTo>
                    <a:pt x="682" y="2434"/>
                  </a:lnTo>
                  <a:lnTo>
                    <a:pt x="793" y="2490"/>
                  </a:lnTo>
                  <a:lnTo>
                    <a:pt x="922" y="2545"/>
                  </a:lnTo>
                  <a:lnTo>
                    <a:pt x="1033" y="2563"/>
                  </a:lnTo>
                  <a:lnTo>
                    <a:pt x="1180" y="2582"/>
                  </a:lnTo>
                  <a:lnTo>
                    <a:pt x="1309" y="2600"/>
                  </a:lnTo>
                  <a:lnTo>
                    <a:pt x="1438" y="2582"/>
                  </a:lnTo>
                  <a:lnTo>
                    <a:pt x="1567" y="2563"/>
                  </a:lnTo>
                  <a:lnTo>
                    <a:pt x="1696" y="2545"/>
                  </a:lnTo>
                  <a:lnTo>
                    <a:pt x="1825" y="2490"/>
                  </a:lnTo>
                  <a:lnTo>
                    <a:pt x="1936" y="2434"/>
                  </a:lnTo>
                  <a:lnTo>
                    <a:pt x="2047" y="2379"/>
                  </a:lnTo>
                  <a:lnTo>
                    <a:pt x="2139" y="2305"/>
                  </a:lnTo>
                  <a:lnTo>
                    <a:pt x="2231" y="2213"/>
                  </a:lnTo>
                  <a:lnTo>
                    <a:pt x="2323" y="2121"/>
                  </a:lnTo>
                  <a:lnTo>
                    <a:pt x="2397" y="2029"/>
                  </a:lnTo>
                  <a:lnTo>
                    <a:pt x="2452" y="1918"/>
                  </a:lnTo>
                  <a:lnTo>
                    <a:pt x="2508" y="1807"/>
                  </a:lnTo>
                  <a:lnTo>
                    <a:pt x="2545" y="1678"/>
                  </a:lnTo>
                  <a:lnTo>
                    <a:pt x="2581" y="1549"/>
                  </a:lnTo>
                  <a:lnTo>
                    <a:pt x="2600" y="1420"/>
                  </a:lnTo>
                  <a:lnTo>
                    <a:pt x="2600" y="1291"/>
                  </a:lnTo>
                  <a:lnTo>
                    <a:pt x="2600" y="1162"/>
                  </a:lnTo>
                  <a:lnTo>
                    <a:pt x="2581" y="1033"/>
                  </a:lnTo>
                  <a:lnTo>
                    <a:pt x="2545" y="904"/>
                  </a:lnTo>
                  <a:lnTo>
                    <a:pt x="2508" y="775"/>
                  </a:lnTo>
                  <a:lnTo>
                    <a:pt x="2452" y="664"/>
                  </a:lnTo>
                  <a:lnTo>
                    <a:pt x="2379" y="554"/>
                  </a:lnTo>
                  <a:lnTo>
                    <a:pt x="2305" y="461"/>
                  </a:lnTo>
                  <a:lnTo>
                    <a:pt x="2231" y="369"/>
                  </a:lnTo>
                  <a:lnTo>
                    <a:pt x="2139" y="277"/>
                  </a:lnTo>
                  <a:lnTo>
                    <a:pt x="2028" y="203"/>
                  </a:lnTo>
                  <a:lnTo>
                    <a:pt x="1936" y="148"/>
                  </a:lnTo>
                  <a:lnTo>
                    <a:pt x="1807" y="93"/>
                  </a:lnTo>
                  <a:lnTo>
                    <a:pt x="1696" y="56"/>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4" name="Google Shape;5764;p23"/>
            <p:cNvSpPr/>
            <p:nvPr/>
          </p:nvSpPr>
          <p:spPr>
            <a:xfrm>
              <a:off x="4967675" y="238125"/>
              <a:ext cx="57650" cy="18000"/>
            </a:xfrm>
            <a:custGeom>
              <a:avLst/>
              <a:gdLst/>
              <a:ahLst/>
              <a:cxnLst/>
              <a:rect l="l" t="t" r="r" b="b"/>
              <a:pathLst>
                <a:path w="2306" h="720" extrusionOk="0">
                  <a:moveTo>
                    <a:pt x="0" y="0"/>
                  </a:moveTo>
                  <a:lnTo>
                    <a:pt x="93" y="166"/>
                  </a:lnTo>
                  <a:lnTo>
                    <a:pt x="185" y="295"/>
                  </a:lnTo>
                  <a:lnTo>
                    <a:pt x="314" y="424"/>
                  </a:lnTo>
                  <a:lnTo>
                    <a:pt x="461" y="516"/>
                  </a:lnTo>
                  <a:lnTo>
                    <a:pt x="627" y="608"/>
                  </a:lnTo>
                  <a:lnTo>
                    <a:pt x="793" y="664"/>
                  </a:lnTo>
                  <a:lnTo>
                    <a:pt x="978" y="701"/>
                  </a:lnTo>
                  <a:lnTo>
                    <a:pt x="1162" y="719"/>
                  </a:lnTo>
                  <a:lnTo>
                    <a:pt x="1346" y="701"/>
                  </a:lnTo>
                  <a:lnTo>
                    <a:pt x="1531" y="664"/>
                  </a:lnTo>
                  <a:lnTo>
                    <a:pt x="1697" y="608"/>
                  </a:lnTo>
                  <a:lnTo>
                    <a:pt x="1863" y="516"/>
                  </a:lnTo>
                  <a:lnTo>
                    <a:pt x="1992" y="424"/>
                  </a:lnTo>
                  <a:lnTo>
                    <a:pt x="2121" y="295"/>
                  </a:lnTo>
                  <a:lnTo>
                    <a:pt x="2231" y="148"/>
                  </a:lnTo>
                  <a:lnTo>
                    <a:pt x="23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5" name="Google Shape;5765;p23"/>
            <p:cNvSpPr/>
            <p:nvPr/>
          </p:nvSpPr>
          <p:spPr>
            <a:xfrm>
              <a:off x="5118400" y="710600"/>
              <a:ext cx="64550" cy="65000"/>
            </a:xfrm>
            <a:custGeom>
              <a:avLst/>
              <a:gdLst/>
              <a:ahLst/>
              <a:cxnLst/>
              <a:rect l="l" t="t" r="r" b="b"/>
              <a:pathLst>
                <a:path w="2582" h="2600" extrusionOk="0">
                  <a:moveTo>
                    <a:pt x="1291" y="0"/>
                  </a:moveTo>
                  <a:lnTo>
                    <a:pt x="1144" y="19"/>
                  </a:lnTo>
                  <a:lnTo>
                    <a:pt x="1015" y="37"/>
                  </a:lnTo>
                  <a:lnTo>
                    <a:pt x="886" y="74"/>
                  </a:lnTo>
                  <a:lnTo>
                    <a:pt x="775" y="111"/>
                  </a:lnTo>
                  <a:lnTo>
                    <a:pt x="664" y="166"/>
                  </a:lnTo>
                  <a:lnTo>
                    <a:pt x="554" y="221"/>
                  </a:lnTo>
                  <a:lnTo>
                    <a:pt x="462" y="295"/>
                  </a:lnTo>
                  <a:lnTo>
                    <a:pt x="369" y="387"/>
                  </a:lnTo>
                  <a:lnTo>
                    <a:pt x="277" y="480"/>
                  </a:lnTo>
                  <a:lnTo>
                    <a:pt x="203" y="572"/>
                  </a:lnTo>
                  <a:lnTo>
                    <a:pt x="148" y="682"/>
                  </a:lnTo>
                  <a:lnTo>
                    <a:pt x="93" y="793"/>
                  </a:lnTo>
                  <a:lnTo>
                    <a:pt x="56" y="922"/>
                  </a:lnTo>
                  <a:lnTo>
                    <a:pt x="19" y="1051"/>
                  </a:lnTo>
                  <a:lnTo>
                    <a:pt x="1" y="1180"/>
                  </a:lnTo>
                  <a:lnTo>
                    <a:pt x="1" y="1309"/>
                  </a:lnTo>
                  <a:lnTo>
                    <a:pt x="1" y="1438"/>
                  </a:lnTo>
                  <a:lnTo>
                    <a:pt x="19" y="1567"/>
                  </a:lnTo>
                  <a:lnTo>
                    <a:pt x="56" y="1696"/>
                  </a:lnTo>
                  <a:lnTo>
                    <a:pt x="93" y="1826"/>
                  </a:lnTo>
                  <a:lnTo>
                    <a:pt x="148" y="1936"/>
                  </a:lnTo>
                  <a:lnTo>
                    <a:pt x="222" y="2047"/>
                  </a:lnTo>
                  <a:lnTo>
                    <a:pt x="296" y="2139"/>
                  </a:lnTo>
                  <a:lnTo>
                    <a:pt x="369" y="2231"/>
                  </a:lnTo>
                  <a:lnTo>
                    <a:pt x="462" y="2305"/>
                  </a:lnTo>
                  <a:lnTo>
                    <a:pt x="572" y="2379"/>
                  </a:lnTo>
                  <a:lnTo>
                    <a:pt x="664" y="2452"/>
                  </a:lnTo>
                  <a:lnTo>
                    <a:pt x="794" y="2508"/>
                  </a:lnTo>
                  <a:lnTo>
                    <a:pt x="904" y="2545"/>
                  </a:lnTo>
                  <a:lnTo>
                    <a:pt x="1033" y="2563"/>
                  </a:lnTo>
                  <a:lnTo>
                    <a:pt x="1162" y="2581"/>
                  </a:lnTo>
                  <a:lnTo>
                    <a:pt x="1291" y="2600"/>
                  </a:lnTo>
                  <a:lnTo>
                    <a:pt x="1439" y="2581"/>
                  </a:lnTo>
                  <a:lnTo>
                    <a:pt x="1568" y="2563"/>
                  </a:lnTo>
                  <a:lnTo>
                    <a:pt x="1697" y="2545"/>
                  </a:lnTo>
                  <a:lnTo>
                    <a:pt x="1808" y="2489"/>
                  </a:lnTo>
                  <a:lnTo>
                    <a:pt x="1918" y="2434"/>
                  </a:lnTo>
                  <a:lnTo>
                    <a:pt x="2029" y="2379"/>
                  </a:lnTo>
                  <a:lnTo>
                    <a:pt x="2121" y="2305"/>
                  </a:lnTo>
                  <a:lnTo>
                    <a:pt x="2213" y="2213"/>
                  </a:lnTo>
                  <a:lnTo>
                    <a:pt x="2305" y="2121"/>
                  </a:lnTo>
                  <a:lnTo>
                    <a:pt x="2379" y="2028"/>
                  </a:lnTo>
                  <a:lnTo>
                    <a:pt x="2435" y="1918"/>
                  </a:lnTo>
                  <a:lnTo>
                    <a:pt x="2490" y="1807"/>
                  </a:lnTo>
                  <a:lnTo>
                    <a:pt x="2527" y="1678"/>
                  </a:lnTo>
                  <a:lnTo>
                    <a:pt x="2564" y="1567"/>
                  </a:lnTo>
                  <a:lnTo>
                    <a:pt x="2582" y="1438"/>
                  </a:lnTo>
                  <a:lnTo>
                    <a:pt x="2582" y="1291"/>
                  </a:lnTo>
                  <a:lnTo>
                    <a:pt x="2582" y="1162"/>
                  </a:lnTo>
                  <a:lnTo>
                    <a:pt x="2564" y="1033"/>
                  </a:lnTo>
                  <a:lnTo>
                    <a:pt x="2527" y="904"/>
                  </a:lnTo>
                  <a:lnTo>
                    <a:pt x="2490" y="793"/>
                  </a:lnTo>
                  <a:lnTo>
                    <a:pt x="2435" y="664"/>
                  </a:lnTo>
                  <a:lnTo>
                    <a:pt x="2361" y="572"/>
                  </a:lnTo>
                  <a:lnTo>
                    <a:pt x="2287" y="461"/>
                  </a:lnTo>
                  <a:lnTo>
                    <a:pt x="2213" y="369"/>
                  </a:lnTo>
                  <a:lnTo>
                    <a:pt x="2121" y="295"/>
                  </a:lnTo>
                  <a:lnTo>
                    <a:pt x="2010" y="221"/>
                  </a:lnTo>
                  <a:lnTo>
                    <a:pt x="1918" y="166"/>
                  </a:lnTo>
                  <a:lnTo>
                    <a:pt x="1789" y="111"/>
                  </a:lnTo>
                  <a:lnTo>
                    <a:pt x="1679" y="55"/>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6" name="Google Shape;5766;p23"/>
            <p:cNvSpPr/>
            <p:nvPr/>
          </p:nvSpPr>
          <p:spPr>
            <a:xfrm>
              <a:off x="5312475" y="990400"/>
              <a:ext cx="64550" cy="64550"/>
            </a:xfrm>
            <a:custGeom>
              <a:avLst/>
              <a:gdLst/>
              <a:ahLst/>
              <a:cxnLst/>
              <a:rect l="l" t="t" r="r" b="b"/>
              <a:pathLst>
                <a:path w="2582" h="2582" extrusionOk="0">
                  <a:moveTo>
                    <a:pt x="1180" y="0"/>
                  </a:moveTo>
                  <a:lnTo>
                    <a:pt x="1051" y="19"/>
                  </a:lnTo>
                  <a:lnTo>
                    <a:pt x="922" y="55"/>
                  </a:lnTo>
                  <a:lnTo>
                    <a:pt x="811" y="92"/>
                  </a:lnTo>
                  <a:lnTo>
                    <a:pt x="682" y="148"/>
                  </a:lnTo>
                  <a:lnTo>
                    <a:pt x="572" y="203"/>
                  </a:lnTo>
                  <a:lnTo>
                    <a:pt x="480" y="277"/>
                  </a:lnTo>
                  <a:lnTo>
                    <a:pt x="387" y="350"/>
                  </a:lnTo>
                  <a:lnTo>
                    <a:pt x="295" y="443"/>
                  </a:lnTo>
                  <a:lnTo>
                    <a:pt x="221" y="553"/>
                  </a:lnTo>
                  <a:lnTo>
                    <a:pt x="166" y="645"/>
                  </a:lnTo>
                  <a:lnTo>
                    <a:pt x="111" y="756"/>
                  </a:lnTo>
                  <a:lnTo>
                    <a:pt x="55" y="885"/>
                  </a:lnTo>
                  <a:lnTo>
                    <a:pt x="19" y="1014"/>
                  </a:lnTo>
                  <a:lnTo>
                    <a:pt x="0" y="1143"/>
                  </a:lnTo>
                  <a:lnTo>
                    <a:pt x="0" y="1272"/>
                  </a:lnTo>
                  <a:lnTo>
                    <a:pt x="0" y="1401"/>
                  </a:lnTo>
                  <a:lnTo>
                    <a:pt x="19" y="1530"/>
                  </a:lnTo>
                  <a:lnTo>
                    <a:pt x="37" y="1660"/>
                  </a:lnTo>
                  <a:lnTo>
                    <a:pt x="92" y="1789"/>
                  </a:lnTo>
                  <a:lnTo>
                    <a:pt x="129" y="1899"/>
                  </a:lnTo>
                  <a:lnTo>
                    <a:pt x="203" y="2010"/>
                  </a:lnTo>
                  <a:lnTo>
                    <a:pt x="277" y="2102"/>
                  </a:lnTo>
                  <a:lnTo>
                    <a:pt x="350" y="2194"/>
                  </a:lnTo>
                  <a:lnTo>
                    <a:pt x="443" y="2286"/>
                  </a:lnTo>
                  <a:lnTo>
                    <a:pt x="535" y="2360"/>
                  </a:lnTo>
                  <a:lnTo>
                    <a:pt x="645" y="2434"/>
                  </a:lnTo>
                  <a:lnTo>
                    <a:pt x="756" y="2489"/>
                  </a:lnTo>
                  <a:lnTo>
                    <a:pt x="867" y="2526"/>
                  </a:lnTo>
                  <a:lnTo>
                    <a:pt x="996" y="2563"/>
                  </a:lnTo>
                  <a:lnTo>
                    <a:pt x="1125" y="2581"/>
                  </a:lnTo>
                  <a:lnTo>
                    <a:pt x="1401" y="2581"/>
                  </a:lnTo>
                  <a:lnTo>
                    <a:pt x="1530" y="2563"/>
                  </a:lnTo>
                  <a:lnTo>
                    <a:pt x="1660" y="2545"/>
                  </a:lnTo>
                  <a:lnTo>
                    <a:pt x="1770" y="2508"/>
                  </a:lnTo>
                  <a:lnTo>
                    <a:pt x="1899" y="2452"/>
                  </a:lnTo>
                  <a:lnTo>
                    <a:pt x="1991" y="2379"/>
                  </a:lnTo>
                  <a:lnTo>
                    <a:pt x="2102" y="2323"/>
                  </a:lnTo>
                  <a:lnTo>
                    <a:pt x="2194" y="2231"/>
                  </a:lnTo>
                  <a:lnTo>
                    <a:pt x="2286" y="2139"/>
                  </a:lnTo>
                  <a:lnTo>
                    <a:pt x="2360" y="2047"/>
                  </a:lnTo>
                  <a:lnTo>
                    <a:pt x="2416" y="1936"/>
                  </a:lnTo>
                  <a:lnTo>
                    <a:pt x="2471" y="1826"/>
                  </a:lnTo>
                  <a:lnTo>
                    <a:pt x="2526" y="1715"/>
                  </a:lnTo>
                  <a:lnTo>
                    <a:pt x="2545" y="1586"/>
                  </a:lnTo>
                  <a:lnTo>
                    <a:pt x="2581" y="1457"/>
                  </a:lnTo>
                  <a:lnTo>
                    <a:pt x="2581" y="1328"/>
                  </a:lnTo>
                  <a:lnTo>
                    <a:pt x="2581" y="1180"/>
                  </a:lnTo>
                  <a:lnTo>
                    <a:pt x="2563" y="1051"/>
                  </a:lnTo>
                  <a:lnTo>
                    <a:pt x="2526" y="922"/>
                  </a:lnTo>
                  <a:lnTo>
                    <a:pt x="2489" y="811"/>
                  </a:lnTo>
                  <a:lnTo>
                    <a:pt x="2434" y="701"/>
                  </a:lnTo>
                  <a:lnTo>
                    <a:pt x="2379" y="590"/>
                  </a:lnTo>
                  <a:lnTo>
                    <a:pt x="2305" y="480"/>
                  </a:lnTo>
                  <a:lnTo>
                    <a:pt x="2231" y="387"/>
                  </a:lnTo>
                  <a:lnTo>
                    <a:pt x="2139" y="314"/>
                  </a:lnTo>
                  <a:lnTo>
                    <a:pt x="2047" y="240"/>
                  </a:lnTo>
                  <a:lnTo>
                    <a:pt x="1936" y="166"/>
                  </a:lnTo>
                  <a:lnTo>
                    <a:pt x="1825" y="111"/>
                  </a:lnTo>
                  <a:lnTo>
                    <a:pt x="1696" y="74"/>
                  </a:lnTo>
                  <a:lnTo>
                    <a:pt x="1586" y="37"/>
                  </a:lnTo>
                  <a:lnTo>
                    <a:pt x="1457" y="19"/>
                  </a:lnTo>
                  <a:lnTo>
                    <a:pt x="1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7" name="Google Shape;5767;p23"/>
            <p:cNvSpPr/>
            <p:nvPr/>
          </p:nvSpPr>
          <p:spPr>
            <a:xfrm>
              <a:off x="5001775" y="445550"/>
              <a:ext cx="64100" cy="64100"/>
            </a:xfrm>
            <a:custGeom>
              <a:avLst/>
              <a:gdLst/>
              <a:ahLst/>
              <a:cxnLst/>
              <a:rect l="l" t="t" r="r" b="b"/>
              <a:pathLst>
                <a:path w="2564" h="2564" extrusionOk="0">
                  <a:moveTo>
                    <a:pt x="1255" y="0"/>
                  </a:moveTo>
                  <a:lnTo>
                    <a:pt x="1126" y="19"/>
                  </a:lnTo>
                  <a:lnTo>
                    <a:pt x="996" y="37"/>
                  </a:lnTo>
                  <a:lnTo>
                    <a:pt x="886" y="55"/>
                  </a:lnTo>
                  <a:lnTo>
                    <a:pt x="757" y="111"/>
                  </a:lnTo>
                  <a:lnTo>
                    <a:pt x="665" y="148"/>
                  </a:lnTo>
                  <a:lnTo>
                    <a:pt x="554" y="221"/>
                  </a:lnTo>
                  <a:lnTo>
                    <a:pt x="462" y="295"/>
                  </a:lnTo>
                  <a:lnTo>
                    <a:pt x="370" y="369"/>
                  </a:lnTo>
                  <a:lnTo>
                    <a:pt x="277" y="461"/>
                  </a:lnTo>
                  <a:lnTo>
                    <a:pt x="222" y="553"/>
                  </a:lnTo>
                  <a:lnTo>
                    <a:pt x="148" y="664"/>
                  </a:lnTo>
                  <a:lnTo>
                    <a:pt x="93" y="775"/>
                  </a:lnTo>
                  <a:lnTo>
                    <a:pt x="56" y="885"/>
                  </a:lnTo>
                  <a:lnTo>
                    <a:pt x="19" y="996"/>
                  </a:lnTo>
                  <a:lnTo>
                    <a:pt x="1" y="1125"/>
                  </a:lnTo>
                  <a:lnTo>
                    <a:pt x="1" y="1254"/>
                  </a:lnTo>
                  <a:lnTo>
                    <a:pt x="1" y="1401"/>
                  </a:lnTo>
                  <a:lnTo>
                    <a:pt x="19" y="1531"/>
                  </a:lnTo>
                  <a:lnTo>
                    <a:pt x="38" y="1660"/>
                  </a:lnTo>
                  <a:lnTo>
                    <a:pt x="75" y="1770"/>
                  </a:lnTo>
                  <a:lnTo>
                    <a:pt x="130" y="1881"/>
                  </a:lnTo>
                  <a:lnTo>
                    <a:pt x="204" y="1992"/>
                  </a:lnTo>
                  <a:lnTo>
                    <a:pt x="259" y="2102"/>
                  </a:lnTo>
                  <a:lnTo>
                    <a:pt x="351" y="2194"/>
                  </a:lnTo>
                  <a:lnTo>
                    <a:pt x="443" y="2268"/>
                  </a:lnTo>
                  <a:lnTo>
                    <a:pt x="536" y="2342"/>
                  </a:lnTo>
                  <a:lnTo>
                    <a:pt x="646" y="2416"/>
                  </a:lnTo>
                  <a:lnTo>
                    <a:pt x="757" y="2471"/>
                  </a:lnTo>
                  <a:lnTo>
                    <a:pt x="867" y="2508"/>
                  </a:lnTo>
                  <a:lnTo>
                    <a:pt x="996" y="2545"/>
                  </a:lnTo>
                  <a:lnTo>
                    <a:pt x="1126" y="2563"/>
                  </a:lnTo>
                  <a:lnTo>
                    <a:pt x="1402" y="2563"/>
                  </a:lnTo>
                  <a:lnTo>
                    <a:pt x="1531" y="2545"/>
                  </a:lnTo>
                  <a:lnTo>
                    <a:pt x="1660" y="2508"/>
                  </a:lnTo>
                  <a:lnTo>
                    <a:pt x="1771" y="2471"/>
                  </a:lnTo>
                  <a:lnTo>
                    <a:pt x="1882" y="2416"/>
                  </a:lnTo>
                  <a:lnTo>
                    <a:pt x="1992" y="2360"/>
                  </a:lnTo>
                  <a:lnTo>
                    <a:pt x="2103" y="2287"/>
                  </a:lnTo>
                  <a:lnTo>
                    <a:pt x="2177" y="2213"/>
                  </a:lnTo>
                  <a:lnTo>
                    <a:pt x="2269" y="2121"/>
                  </a:lnTo>
                  <a:lnTo>
                    <a:pt x="2342" y="2010"/>
                  </a:lnTo>
                  <a:lnTo>
                    <a:pt x="2398" y="1918"/>
                  </a:lnTo>
                  <a:lnTo>
                    <a:pt x="2453" y="1807"/>
                  </a:lnTo>
                  <a:lnTo>
                    <a:pt x="2508" y="1678"/>
                  </a:lnTo>
                  <a:lnTo>
                    <a:pt x="2527" y="1549"/>
                  </a:lnTo>
                  <a:lnTo>
                    <a:pt x="2545" y="1420"/>
                  </a:lnTo>
                  <a:lnTo>
                    <a:pt x="2564" y="1291"/>
                  </a:lnTo>
                  <a:lnTo>
                    <a:pt x="2545" y="1143"/>
                  </a:lnTo>
                  <a:lnTo>
                    <a:pt x="2527" y="1014"/>
                  </a:lnTo>
                  <a:lnTo>
                    <a:pt x="2508" y="904"/>
                  </a:lnTo>
                  <a:lnTo>
                    <a:pt x="2453" y="775"/>
                  </a:lnTo>
                  <a:lnTo>
                    <a:pt x="2398" y="664"/>
                  </a:lnTo>
                  <a:lnTo>
                    <a:pt x="2342" y="553"/>
                  </a:lnTo>
                  <a:lnTo>
                    <a:pt x="2269" y="461"/>
                  </a:lnTo>
                  <a:lnTo>
                    <a:pt x="2177" y="369"/>
                  </a:lnTo>
                  <a:lnTo>
                    <a:pt x="2103" y="295"/>
                  </a:lnTo>
                  <a:lnTo>
                    <a:pt x="1992" y="221"/>
                  </a:lnTo>
                  <a:lnTo>
                    <a:pt x="1882" y="148"/>
                  </a:lnTo>
                  <a:lnTo>
                    <a:pt x="1771" y="92"/>
                  </a:lnTo>
                  <a:lnTo>
                    <a:pt x="1660" y="55"/>
                  </a:lnTo>
                  <a:lnTo>
                    <a:pt x="1531" y="37"/>
                  </a:lnTo>
                  <a:lnTo>
                    <a:pt x="1402" y="19"/>
                  </a:lnTo>
                  <a:lnTo>
                    <a:pt x="1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8" name="Google Shape;5768;p23"/>
            <p:cNvSpPr/>
            <p:nvPr/>
          </p:nvSpPr>
          <p:spPr>
            <a:xfrm>
              <a:off x="5524050" y="1193200"/>
              <a:ext cx="64100" cy="64100"/>
            </a:xfrm>
            <a:custGeom>
              <a:avLst/>
              <a:gdLst/>
              <a:ahLst/>
              <a:cxnLst/>
              <a:rect l="l" t="t" r="r" b="b"/>
              <a:pathLst>
                <a:path w="2564" h="2564" extrusionOk="0">
                  <a:moveTo>
                    <a:pt x="1291" y="1"/>
                  </a:moveTo>
                  <a:lnTo>
                    <a:pt x="1143" y="19"/>
                  </a:lnTo>
                  <a:lnTo>
                    <a:pt x="1014" y="38"/>
                  </a:lnTo>
                  <a:lnTo>
                    <a:pt x="885" y="56"/>
                  </a:lnTo>
                  <a:lnTo>
                    <a:pt x="775" y="93"/>
                  </a:lnTo>
                  <a:lnTo>
                    <a:pt x="664" y="148"/>
                  </a:lnTo>
                  <a:lnTo>
                    <a:pt x="553" y="222"/>
                  </a:lnTo>
                  <a:lnTo>
                    <a:pt x="461" y="296"/>
                  </a:lnTo>
                  <a:lnTo>
                    <a:pt x="369" y="370"/>
                  </a:lnTo>
                  <a:lnTo>
                    <a:pt x="277" y="462"/>
                  </a:lnTo>
                  <a:lnTo>
                    <a:pt x="203" y="554"/>
                  </a:lnTo>
                  <a:lnTo>
                    <a:pt x="148" y="665"/>
                  </a:lnTo>
                  <a:lnTo>
                    <a:pt x="92" y="775"/>
                  </a:lnTo>
                  <a:lnTo>
                    <a:pt x="56" y="904"/>
                  </a:lnTo>
                  <a:lnTo>
                    <a:pt x="19" y="1033"/>
                  </a:lnTo>
                  <a:lnTo>
                    <a:pt x="0" y="1163"/>
                  </a:lnTo>
                  <a:lnTo>
                    <a:pt x="0" y="1292"/>
                  </a:lnTo>
                  <a:lnTo>
                    <a:pt x="0" y="1421"/>
                  </a:lnTo>
                  <a:lnTo>
                    <a:pt x="19" y="1550"/>
                  </a:lnTo>
                  <a:lnTo>
                    <a:pt x="56" y="1679"/>
                  </a:lnTo>
                  <a:lnTo>
                    <a:pt x="92" y="1808"/>
                  </a:lnTo>
                  <a:lnTo>
                    <a:pt x="148" y="1918"/>
                  </a:lnTo>
                  <a:lnTo>
                    <a:pt x="203" y="2029"/>
                  </a:lnTo>
                  <a:lnTo>
                    <a:pt x="277" y="2121"/>
                  </a:lnTo>
                  <a:lnTo>
                    <a:pt x="369" y="2214"/>
                  </a:lnTo>
                  <a:lnTo>
                    <a:pt x="461" y="2287"/>
                  </a:lnTo>
                  <a:lnTo>
                    <a:pt x="553" y="2361"/>
                  </a:lnTo>
                  <a:lnTo>
                    <a:pt x="664" y="2435"/>
                  </a:lnTo>
                  <a:lnTo>
                    <a:pt x="775" y="2472"/>
                  </a:lnTo>
                  <a:lnTo>
                    <a:pt x="904" y="2527"/>
                  </a:lnTo>
                  <a:lnTo>
                    <a:pt x="1033" y="2545"/>
                  </a:lnTo>
                  <a:lnTo>
                    <a:pt x="1162" y="2564"/>
                  </a:lnTo>
                  <a:lnTo>
                    <a:pt x="1420" y="2564"/>
                  </a:lnTo>
                  <a:lnTo>
                    <a:pt x="1549" y="2545"/>
                  </a:lnTo>
                  <a:lnTo>
                    <a:pt x="1678" y="2509"/>
                  </a:lnTo>
                  <a:lnTo>
                    <a:pt x="1807" y="2472"/>
                  </a:lnTo>
                  <a:lnTo>
                    <a:pt x="1918" y="2416"/>
                  </a:lnTo>
                  <a:lnTo>
                    <a:pt x="2010" y="2343"/>
                  </a:lnTo>
                  <a:lnTo>
                    <a:pt x="2121" y="2269"/>
                  </a:lnTo>
                  <a:lnTo>
                    <a:pt x="2194" y="2195"/>
                  </a:lnTo>
                  <a:lnTo>
                    <a:pt x="2287" y="2103"/>
                  </a:lnTo>
                  <a:lnTo>
                    <a:pt x="2360" y="1992"/>
                  </a:lnTo>
                  <a:lnTo>
                    <a:pt x="2416" y="1882"/>
                  </a:lnTo>
                  <a:lnTo>
                    <a:pt x="2471" y="1771"/>
                  </a:lnTo>
                  <a:lnTo>
                    <a:pt x="2508" y="1660"/>
                  </a:lnTo>
                  <a:lnTo>
                    <a:pt x="2545" y="1531"/>
                  </a:lnTo>
                  <a:lnTo>
                    <a:pt x="2545" y="1402"/>
                  </a:lnTo>
                  <a:lnTo>
                    <a:pt x="2563" y="1255"/>
                  </a:lnTo>
                  <a:lnTo>
                    <a:pt x="2545" y="1126"/>
                  </a:lnTo>
                  <a:lnTo>
                    <a:pt x="2526" y="997"/>
                  </a:lnTo>
                  <a:lnTo>
                    <a:pt x="2489" y="886"/>
                  </a:lnTo>
                  <a:lnTo>
                    <a:pt x="2453" y="757"/>
                  </a:lnTo>
                  <a:lnTo>
                    <a:pt x="2397" y="665"/>
                  </a:lnTo>
                  <a:lnTo>
                    <a:pt x="2342" y="554"/>
                  </a:lnTo>
                  <a:lnTo>
                    <a:pt x="2268" y="462"/>
                  </a:lnTo>
                  <a:lnTo>
                    <a:pt x="2176" y="370"/>
                  </a:lnTo>
                  <a:lnTo>
                    <a:pt x="2102" y="296"/>
                  </a:lnTo>
                  <a:lnTo>
                    <a:pt x="1992" y="222"/>
                  </a:lnTo>
                  <a:lnTo>
                    <a:pt x="1899" y="148"/>
                  </a:lnTo>
                  <a:lnTo>
                    <a:pt x="1789" y="112"/>
                  </a:lnTo>
                  <a:lnTo>
                    <a:pt x="1660" y="56"/>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9" name="Google Shape;5769;p23"/>
            <p:cNvSpPr/>
            <p:nvPr/>
          </p:nvSpPr>
          <p:spPr>
            <a:xfrm>
              <a:off x="5378375" y="1085350"/>
              <a:ext cx="63650" cy="63625"/>
            </a:xfrm>
            <a:custGeom>
              <a:avLst/>
              <a:gdLst/>
              <a:ahLst/>
              <a:cxnLst/>
              <a:rect l="l" t="t" r="r" b="b"/>
              <a:pathLst>
                <a:path w="2546" h="2545" extrusionOk="0">
                  <a:moveTo>
                    <a:pt x="1070" y="0"/>
                  </a:moveTo>
                  <a:lnTo>
                    <a:pt x="941" y="37"/>
                  </a:lnTo>
                  <a:lnTo>
                    <a:pt x="830" y="74"/>
                  </a:lnTo>
                  <a:lnTo>
                    <a:pt x="720" y="111"/>
                  </a:lnTo>
                  <a:lnTo>
                    <a:pt x="609" y="166"/>
                  </a:lnTo>
                  <a:lnTo>
                    <a:pt x="517" y="240"/>
                  </a:lnTo>
                  <a:lnTo>
                    <a:pt x="425" y="314"/>
                  </a:lnTo>
                  <a:lnTo>
                    <a:pt x="333" y="406"/>
                  </a:lnTo>
                  <a:lnTo>
                    <a:pt x="259" y="498"/>
                  </a:lnTo>
                  <a:lnTo>
                    <a:pt x="185" y="590"/>
                  </a:lnTo>
                  <a:lnTo>
                    <a:pt x="130" y="701"/>
                  </a:lnTo>
                  <a:lnTo>
                    <a:pt x="93" y="812"/>
                  </a:lnTo>
                  <a:lnTo>
                    <a:pt x="56" y="922"/>
                  </a:lnTo>
                  <a:lnTo>
                    <a:pt x="19" y="1051"/>
                  </a:lnTo>
                  <a:lnTo>
                    <a:pt x="1" y="1180"/>
                  </a:lnTo>
                  <a:lnTo>
                    <a:pt x="1" y="1310"/>
                  </a:lnTo>
                  <a:lnTo>
                    <a:pt x="19" y="1439"/>
                  </a:lnTo>
                  <a:lnTo>
                    <a:pt x="38" y="1568"/>
                  </a:lnTo>
                  <a:lnTo>
                    <a:pt x="75" y="1697"/>
                  </a:lnTo>
                  <a:lnTo>
                    <a:pt x="130" y="1807"/>
                  </a:lnTo>
                  <a:lnTo>
                    <a:pt x="167" y="1918"/>
                  </a:lnTo>
                  <a:lnTo>
                    <a:pt x="240" y="2010"/>
                  </a:lnTo>
                  <a:lnTo>
                    <a:pt x="314" y="2102"/>
                  </a:lnTo>
                  <a:lnTo>
                    <a:pt x="388" y="2195"/>
                  </a:lnTo>
                  <a:lnTo>
                    <a:pt x="480" y="2268"/>
                  </a:lnTo>
                  <a:lnTo>
                    <a:pt x="591" y="2342"/>
                  </a:lnTo>
                  <a:lnTo>
                    <a:pt x="683" y="2397"/>
                  </a:lnTo>
                  <a:lnTo>
                    <a:pt x="794" y="2453"/>
                  </a:lnTo>
                  <a:lnTo>
                    <a:pt x="923" y="2490"/>
                  </a:lnTo>
                  <a:lnTo>
                    <a:pt x="1033" y="2526"/>
                  </a:lnTo>
                  <a:lnTo>
                    <a:pt x="1162" y="2526"/>
                  </a:lnTo>
                  <a:lnTo>
                    <a:pt x="1310" y="2545"/>
                  </a:lnTo>
                  <a:lnTo>
                    <a:pt x="1439" y="2526"/>
                  </a:lnTo>
                  <a:lnTo>
                    <a:pt x="1568" y="2508"/>
                  </a:lnTo>
                  <a:lnTo>
                    <a:pt x="1697" y="2471"/>
                  </a:lnTo>
                  <a:lnTo>
                    <a:pt x="1808" y="2434"/>
                  </a:lnTo>
                  <a:lnTo>
                    <a:pt x="1918" y="2379"/>
                  </a:lnTo>
                  <a:lnTo>
                    <a:pt x="2029" y="2305"/>
                  </a:lnTo>
                  <a:lnTo>
                    <a:pt x="2121" y="2231"/>
                  </a:lnTo>
                  <a:lnTo>
                    <a:pt x="2213" y="2139"/>
                  </a:lnTo>
                  <a:lnTo>
                    <a:pt x="2287" y="2047"/>
                  </a:lnTo>
                  <a:lnTo>
                    <a:pt x="2361" y="1955"/>
                  </a:lnTo>
                  <a:lnTo>
                    <a:pt x="2416" y="1844"/>
                  </a:lnTo>
                  <a:lnTo>
                    <a:pt x="2471" y="1734"/>
                  </a:lnTo>
                  <a:lnTo>
                    <a:pt x="2508" y="1605"/>
                  </a:lnTo>
                  <a:lnTo>
                    <a:pt x="2545" y="1475"/>
                  </a:lnTo>
                  <a:lnTo>
                    <a:pt x="2545" y="1346"/>
                  </a:lnTo>
                  <a:lnTo>
                    <a:pt x="2545" y="1217"/>
                  </a:lnTo>
                  <a:lnTo>
                    <a:pt x="2545" y="1088"/>
                  </a:lnTo>
                  <a:lnTo>
                    <a:pt x="2508" y="959"/>
                  </a:lnTo>
                  <a:lnTo>
                    <a:pt x="2471" y="830"/>
                  </a:lnTo>
                  <a:lnTo>
                    <a:pt x="2435" y="719"/>
                  </a:lnTo>
                  <a:lnTo>
                    <a:pt x="2379" y="609"/>
                  </a:lnTo>
                  <a:lnTo>
                    <a:pt x="2306" y="498"/>
                  </a:lnTo>
                  <a:lnTo>
                    <a:pt x="2232" y="406"/>
                  </a:lnTo>
                  <a:lnTo>
                    <a:pt x="2140" y="314"/>
                  </a:lnTo>
                  <a:lnTo>
                    <a:pt x="2047" y="240"/>
                  </a:lnTo>
                  <a:lnTo>
                    <a:pt x="1937" y="166"/>
                  </a:lnTo>
                  <a:lnTo>
                    <a:pt x="1845" y="111"/>
                  </a:lnTo>
                  <a:lnTo>
                    <a:pt x="1716" y="56"/>
                  </a:lnTo>
                  <a:lnTo>
                    <a:pt x="1605" y="37"/>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0" name="Google Shape;5770;p23"/>
            <p:cNvSpPr/>
            <p:nvPr/>
          </p:nvSpPr>
          <p:spPr>
            <a:xfrm>
              <a:off x="5972550" y="1436600"/>
              <a:ext cx="63175" cy="63175"/>
            </a:xfrm>
            <a:custGeom>
              <a:avLst/>
              <a:gdLst/>
              <a:ahLst/>
              <a:cxnLst/>
              <a:rect l="l" t="t" r="r" b="b"/>
              <a:pathLst>
                <a:path w="2527" h="2527" extrusionOk="0">
                  <a:moveTo>
                    <a:pt x="1144" y="0"/>
                  </a:moveTo>
                  <a:lnTo>
                    <a:pt x="1015" y="19"/>
                  </a:lnTo>
                  <a:lnTo>
                    <a:pt x="904" y="37"/>
                  </a:lnTo>
                  <a:lnTo>
                    <a:pt x="775" y="92"/>
                  </a:lnTo>
                  <a:lnTo>
                    <a:pt x="664" y="129"/>
                  </a:lnTo>
                  <a:lnTo>
                    <a:pt x="554" y="203"/>
                  </a:lnTo>
                  <a:lnTo>
                    <a:pt x="461" y="277"/>
                  </a:lnTo>
                  <a:lnTo>
                    <a:pt x="369" y="351"/>
                  </a:lnTo>
                  <a:lnTo>
                    <a:pt x="296" y="443"/>
                  </a:lnTo>
                  <a:lnTo>
                    <a:pt x="222" y="535"/>
                  </a:lnTo>
                  <a:lnTo>
                    <a:pt x="148" y="627"/>
                  </a:lnTo>
                  <a:lnTo>
                    <a:pt x="93" y="738"/>
                  </a:lnTo>
                  <a:lnTo>
                    <a:pt x="56" y="867"/>
                  </a:lnTo>
                  <a:lnTo>
                    <a:pt x="19" y="978"/>
                  </a:lnTo>
                  <a:lnTo>
                    <a:pt x="1" y="1107"/>
                  </a:lnTo>
                  <a:lnTo>
                    <a:pt x="1" y="1236"/>
                  </a:lnTo>
                  <a:lnTo>
                    <a:pt x="1" y="1365"/>
                  </a:lnTo>
                  <a:lnTo>
                    <a:pt x="19" y="1494"/>
                  </a:lnTo>
                  <a:lnTo>
                    <a:pt x="37" y="1623"/>
                  </a:lnTo>
                  <a:lnTo>
                    <a:pt x="93" y="1733"/>
                  </a:lnTo>
                  <a:lnTo>
                    <a:pt x="130" y="1844"/>
                  </a:lnTo>
                  <a:lnTo>
                    <a:pt x="203" y="1955"/>
                  </a:lnTo>
                  <a:lnTo>
                    <a:pt x="277" y="2047"/>
                  </a:lnTo>
                  <a:lnTo>
                    <a:pt x="351" y="2139"/>
                  </a:lnTo>
                  <a:lnTo>
                    <a:pt x="443" y="2213"/>
                  </a:lnTo>
                  <a:lnTo>
                    <a:pt x="535" y="2287"/>
                  </a:lnTo>
                  <a:lnTo>
                    <a:pt x="627" y="2360"/>
                  </a:lnTo>
                  <a:lnTo>
                    <a:pt x="738" y="2416"/>
                  </a:lnTo>
                  <a:lnTo>
                    <a:pt x="867" y="2453"/>
                  </a:lnTo>
                  <a:lnTo>
                    <a:pt x="978" y="2489"/>
                  </a:lnTo>
                  <a:lnTo>
                    <a:pt x="1107" y="2508"/>
                  </a:lnTo>
                  <a:lnTo>
                    <a:pt x="1236" y="2526"/>
                  </a:lnTo>
                  <a:lnTo>
                    <a:pt x="1365" y="2508"/>
                  </a:lnTo>
                  <a:lnTo>
                    <a:pt x="1494" y="2489"/>
                  </a:lnTo>
                  <a:lnTo>
                    <a:pt x="1623" y="2471"/>
                  </a:lnTo>
                  <a:lnTo>
                    <a:pt x="1734" y="2434"/>
                  </a:lnTo>
                  <a:lnTo>
                    <a:pt x="1844" y="2379"/>
                  </a:lnTo>
                  <a:lnTo>
                    <a:pt x="1955" y="2305"/>
                  </a:lnTo>
                  <a:lnTo>
                    <a:pt x="2047" y="2250"/>
                  </a:lnTo>
                  <a:lnTo>
                    <a:pt x="2139" y="2158"/>
                  </a:lnTo>
                  <a:lnTo>
                    <a:pt x="2213" y="2084"/>
                  </a:lnTo>
                  <a:lnTo>
                    <a:pt x="2287" y="1973"/>
                  </a:lnTo>
                  <a:lnTo>
                    <a:pt x="2361" y="1881"/>
                  </a:lnTo>
                  <a:lnTo>
                    <a:pt x="2416" y="1770"/>
                  </a:lnTo>
                  <a:lnTo>
                    <a:pt x="2453" y="1660"/>
                  </a:lnTo>
                  <a:lnTo>
                    <a:pt x="2490" y="1531"/>
                  </a:lnTo>
                  <a:lnTo>
                    <a:pt x="2508" y="1402"/>
                  </a:lnTo>
                  <a:lnTo>
                    <a:pt x="2527" y="1273"/>
                  </a:lnTo>
                  <a:lnTo>
                    <a:pt x="2508" y="1143"/>
                  </a:lnTo>
                  <a:lnTo>
                    <a:pt x="2490" y="1014"/>
                  </a:lnTo>
                  <a:lnTo>
                    <a:pt x="2471" y="904"/>
                  </a:lnTo>
                  <a:lnTo>
                    <a:pt x="2434" y="775"/>
                  </a:lnTo>
                  <a:lnTo>
                    <a:pt x="2379" y="664"/>
                  </a:lnTo>
                  <a:lnTo>
                    <a:pt x="2305" y="553"/>
                  </a:lnTo>
                  <a:lnTo>
                    <a:pt x="2250" y="461"/>
                  </a:lnTo>
                  <a:lnTo>
                    <a:pt x="2158" y="369"/>
                  </a:lnTo>
                  <a:lnTo>
                    <a:pt x="2084" y="295"/>
                  </a:lnTo>
                  <a:lnTo>
                    <a:pt x="1973" y="222"/>
                  </a:lnTo>
                  <a:lnTo>
                    <a:pt x="1881" y="148"/>
                  </a:lnTo>
                  <a:lnTo>
                    <a:pt x="1771" y="92"/>
                  </a:lnTo>
                  <a:lnTo>
                    <a:pt x="1660" y="56"/>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1" name="Google Shape;5771;p23"/>
            <p:cNvSpPr/>
            <p:nvPr/>
          </p:nvSpPr>
          <p:spPr>
            <a:xfrm>
              <a:off x="6052300" y="1450425"/>
              <a:ext cx="63175" cy="63625"/>
            </a:xfrm>
            <a:custGeom>
              <a:avLst/>
              <a:gdLst/>
              <a:ahLst/>
              <a:cxnLst/>
              <a:rect l="l" t="t" r="r" b="b"/>
              <a:pathLst>
                <a:path w="2527" h="2545" extrusionOk="0">
                  <a:moveTo>
                    <a:pt x="1291" y="0"/>
                  </a:moveTo>
                  <a:lnTo>
                    <a:pt x="1162" y="19"/>
                  </a:lnTo>
                  <a:lnTo>
                    <a:pt x="1033" y="37"/>
                  </a:lnTo>
                  <a:lnTo>
                    <a:pt x="904" y="56"/>
                  </a:lnTo>
                  <a:lnTo>
                    <a:pt x="775" y="93"/>
                  </a:lnTo>
                  <a:lnTo>
                    <a:pt x="664" y="148"/>
                  </a:lnTo>
                  <a:lnTo>
                    <a:pt x="553" y="222"/>
                  </a:lnTo>
                  <a:lnTo>
                    <a:pt x="461" y="295"/>
                  </a:lnTo>
                  <a:lnTo>
                    <a:pt x="369" y="369"/>
                  </a:lnTo>
                  <a:lnTo>
                    <a:pt x="277" y="461"/>
                  </a:lnTo>
                  <a:lnTo>
                    <a:pt x="203" y="554"/>
                  </a:lnTo>
                  <a:lnTo>
                    <a:pt x="148" y="664"/>
                  </a:lnTo>
                  <a:lnTo>
                    <a:pt x="93" y="775"/>
                  </a:lnTo>
                  <a:lnTo>
                    <a:pt x="56" y="904"/>
                  </a:lnTo>
                  <a:lnTo>
                    <a:pt x="19" y="1015"/>
                  </a:lnTo>
                  <a:lnTo>
                    <a:pt x="0" y="1144"/>
                  </a:lnTo>
                  <a:lnTo>
                    <a:pt x="0" y="1291"/>
                  </a:lnTo>
                  <a:lnTo>
                    <a:pt x="0" y="1420"/>
                  </a:lnTo>
                  <a:lnTo>
                    <a:pt x="19" y="1549"/>
                  </a:lnTo>
                  <a:lnTo>
                    <a:pt x="56" y="1660"/>
                  </a:lnTo>
                  <a:lnTo>
                    <a:pt x="93" y="1771"/>
                  </a:lnTo>
                  <a:lnTo>
                    <a:pt x="148" y="1881"/>
                  </a:lnTo>
                  <a:lnTo>
                    <a:pt x="222" y="1992"/>
                  </a:lnTo>
                  <a:lnTo>
                    <a:pt x="277" y="2084"/>
                  </a:lnTo>
                  <a:lnTo>
                    <a:pt x="369" y="2176"/>
                  </a:lnTo>
                  <a:lnTo>
                    <a:pt x="461" y="2250"/>
                  </a:lnTo>
                  <a:lnTo>
                    <a:pt x="553" y="2324"/>
                  </a:lnTo>
                  <a:lnTo>
                    <a:pt x="664" y="2397"/>
                  </a:lnTo>
                  <a:lnTo>
                    <a:pt x="775" y="2434"/>
                  </a:lnTo>
                  <a:lnTo>
                    <a:pt x="885" y="2490"/>
                  </a:lnTo>
                  <a:lnTo>
                    <a:pt x="996" y="2508"/>
                  </a:lnTo>
                  <a:lnTo>
                    <a:pt x="1125" y="2526"/>
                  </a:lnTo>
                  <a:lnTo>
                    <a:pt x="1254" y="2545"/>
                  </a:lnTo>
                  <a:lnTo>
                    <a:pt x="1383" y="2526"/>
                  </a:lnTo>
                  <a:lnTo>
                    <a:pt x="1512" y="2508"/>
                  </a:lnTo>
                  <a:lnTo>
                    <a:pt x="1641" y="2490"/>
                  </a:lnTo>
                  <a:lnTo>
                    <a:pt x="1752" y="2453"/>
                  </a:lnTo>
                  <a:lnTo>
                    <a:pt x="1863" y="2397"/>
                  </a:lnTo>
                  <a:lnTo>
                    <a:pt x="1973" y="2324"/>
                  </a:lnTo>
                  <a:lnTo>
                    <a:pt x="2065" y="2268"/>
                  </a:lnTo>
                  <a:lnTo>
                    <a:pt x="2158" y="2176"/>
                  </a:lnTo>
                  <a:lnTo>
                    <a:pt x="2231" y="2084"/>
                  </a:lnTo>
                  <a:lnTo>
                    <a:pt x="2305" y="1992"/>
                  </a:lnTo>
                  <a:lnTo>
                    <a:pt x="2379" y="1900"/>
                  </a:lnTo>
                  <a:lnTo>
                    <a:pt x="2434" y="1789"/>
                  </a:lnTo>
                  <a:lnTo>
                    <a:pt x="2471" y="1660"/>
                  </a:lnTo>
                  <a:lnTo>
                    <a:pt x="2508" y="1549"/>
                  </a:lnTo>
                  <a:lnTo>
                    <a:pt x="2526" y="1420"/>
                  </a:lnTo>
                  <a:lnTo>
                    <a:pt x="2526" y="1291"/>
                  </a:lnTo>
                  <a:lnTo>
                    <a:pt x="2526" y="1162"/>
                  </a:lnTo>
                  <a:lnTo>
                    <a:pt x="2508" y="1033"/>
                  </a:lnTo>
                  <a:lnTo>
                    <a:pt x="2471" y="904"/>
                  </a:lnTo>
                  <a:lnTo>
                    <a:pt x="2434" y="793"/>
                  </a:lnTo>
                  <a:lnTo>
                    <a:pt x="2379" y="683"/>
                  </a:lnTo>
                  <a:lnTo>
                    <a:pt x="2324" y="572"/>
                  </a:lnTo>
                  <a:lnTo>
                    <a:pt x="2250" y="480"/>
                  </a:lnTo>
                  <a:lnTo>
                    <a:pt x="2176" y="388"/>
                  </a:lnTo>
                  <a:lnTo>
                    <a:pt x="2084" y="314"/>
                  </a:lnTo>
                  <a:lnTo>
                    <a:pt x="1992" y="240"/>
                  </a:lnTo>
                  <a:lnTo>
                    <a:pt x="1899" y="166"/>
                  </a:lnTo>
                  <a:lnTo>
                    <a:pt x="1789" y="111"/>
                  </a:lnTo>
                  <a:lnTo>
                    <a:pt x="1660" y="74"/>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2" name="Google Shape;5772;p23"/>
            <p:cNvSpPr/>
            <p:nvPr/>
          </p:nvSpPr>
          <p:spPr>
            <a:xfrm>
              <a:off x="6132050" y="1464725"/>
              <a:ext cx="63175" cy="63625"/>
            </a:xfrm>
            <a:custGeom>
              <a:avLst/>
              <a:gdLst/>
              <a:ahLst/>
              <a:cxnLst/>
              <a:rect l="l" t="t" r="r" b="b"/>
              <a:pathLst>
                <a:path w="2527" h="2545" extrusionOk="0">
                  <a:moveTo>
                    <a:pt x="1272" y="0"/>
                  </a:moveTo>
                  <a:lnTo>
                    <a:pt x="1143" y="18"/>
                  </a:lnTo>
                  <a:lnTo>
                    <a:pt x="1014" y="37"/>
                  </a:lnTo>
                  <a:lnTo>
                    <a:pt x="904" y="55"/>
                  </a:lnTo>
                  <a:lnTo>
                    <a:pt x="775" y="111"/>
                  </a:lnTo>
                  <a:lnTo>
                    <a:pt x="664" y="148"/>
                  </a:lnTo>
                  <a:lnTo>
                    <a:pt x="572" y="221"/>
                  </a:lnTo>
                  <a:lnTo>
                    <a:pt x="461" y="277"/>
                  </a:lnTo>
                  <a:lnTo>
                    <a:pt x="369" y="369"/>
                  </a:lnTo>
                  <a:lnTo>
                    <a:pt x="295" y="461"/>
                  </a:lnTo>
                  <a:lnTo>
                    <a:pt x="221" y="553"/>
                  </a:lnTo>
                  <a:lnTo>
                    <a:pt x="166" y="645"/>
                  </a:lnTo>
                  <a:lnTo>
                    <a:pt x="111" y="756"/>
                  </a:lnTo>
                  <a:lnTo>
                    <a:pt x="55" y="885"/>
                  </a:lnTo>
                  <a:lnTo>
                    <a:pt x="37" y="996"/>
                  </a:lnTo>
                  <a:lnTo>
                    <a:pt x="19" y="1125"/>
                  </a:lnTo>
                  <a:lnTo>
                    <a:pt x="0" y="1254"/>
                  </a:lnTo>
                  <a:lnTo>
                    <a:pt x="0" y="1383"/>
                  </a:lnTo>
                  <a:lnTo>
                    <a:pt x="19" y="1512"/>
                  </a:lnTo>
                  <a:lnTo>
                    <a:pt x="55" y="1641"/>
                  </a:lnTo>
                  <a:lnTo>
                    <a:pt x="92" y="1770"/>
                  </a:lnTo>
                  <a:lnTo>
                    <a:pt x="148" y="1881"/>
                  </a:lnTo>
                  <a:lnTo>
                    <a:pt x="221" y="1991"/>
                  </a:lnTo>
                  <a:lnTo>
                    <a:pt x="295" y="2084"/>
                  </a:lnTo>
                  <a:lnTo>
                    <a:pt x="369" y="2176"/>
                  </a:lnTo>
                  <a:lnTo>
                    <a:pt x="461" y="2249"/>
                  </a:lnTo>
                  <a:lnTo>
                    <a:pt x="553" y="2323"/>
                  </a:lnTo>
                  <a:lnTo>
                    <a:pt x="664" y="2397"/>
                  </a:lnTo>
                  <a:lnTo>
                    <a:pt x="775" y="2452"/>
                  </a:lnTo>
                  <a:lnTo>
                    <a:pt x="904" y="2489"/>
                  </a:lnTo>
                  <a:lnTo>
                    <a:pt x="1033" y="2508"/>
                  </a:lnTo>
                  <a:lnTo>
                    <a:pt x="1162" y="2526"/>
                  </a:lnTo>
                  <a:lnTo>
                    <a:pt x="1291" y="2544"/>
                  </a:lnTo>
                  <a:lnTo>
                    <a:pt x="1420" y="2526"/>
                  </a:lnTo>
                  <a:lnTo>
                    <a:pt x="1549" y="2508"/>
                  </a:lnTo>
                  <a:lnTo>
                    <a:pt x="1660" y="2471"/>
                  </a:lnTo>
                  <a:lnTo>
                    <a:pt x="1789" y="2434"/>
                  </a:lnTo>
                  <a:lnTo>
                    <a:pt x="1899" y="2379"/>
                  </a:lnTo>
                  <a:lnTo>
                    <a:pt x="1991" y="2323"/>
                  </a:lnTo>
                  <a:lnTo>
                    <a:pt x="2084" y="2249"/>
                  </a:lnTo>
                  <a:lnTo>
                    <a:pt x="2176" y="2157"/>
                  </a:lnTo>
                  <a:lnTo>
                    <a:pt x="2250" y="2065"/>
                  </a:lnTo>
                  <a:lnTo>
                    <a:pt x="2323" y="1973"/>
                  </a:lnTo>
                  <a:lnTo>
                    <a:pt x="2397" y="1862"/>
                  </a:lnTo>
                  <a:lnTo>
                    <a:pt x="2434" y="1752"/>
                  </a:lnTo>
                  <a:lnTo>
                    <a:pt x="2489" y="1641"/>
                  </a:lnTo>
                  <a:lnTo>
                    <a:pt x="2508" y="1530"/>
                  </a:lnTo>
                  <a:lnTo>
                    <a:pt x="2526" y="1401"/>
                  </a:lnTo>
                  <a:lnTo>
                    <a:pt x="2526" y="1272"/>
                  </a:lnTo>
                  <a:lnTo>
                    <a:pt x="2526" y="1143"/>
                  </a:lnTo>
                  <a:lnTo>
                    <a:pt x="2508" y="1014"/>
                  </a:lnTo>
                  <a:lnTo>
                    <a:pt x="2471" y="885"/>
                  </a:lnTo>
                  <a:lnTo>
                    <a:pt x="2434" y="774"/>
                  </a:lnTo>
                  <a:lnTo>
                    <a:pt x="2379" y="664"/>
                  </a:lnTo>
                  <a:lnTo>
                    <a:pt x="2323" y="553"/>
                  </a:lnTo>
                  <a:lnTo>
                    <a:pt x="2250" y="461"/>
                  </a:lnTo>
                  <a:lnTo>
                    <a:pt x="2176" y="369"/>
                  </a:lnTo>
                  <a:lnTo>
                    <a:pt x="2084" y="295"/>
                  </a:lnTo>
                  <a:lnTo>
                    <a:pt x="1973" y="221"/>
                  </a:lnTo>
                  <a:lnTo>
                    <a:pt x="1881" y="166"/>
                  </a:lnTo>
                  <a:lnTo>
                    <a:pt x="1770" y="111"/>
                  </a:lnTo>
                  <a:lnTo>
                    <a:pt x="1660" y="55"/>
                  </a:lnTo>
                  <a:lnTo>
                    <a:pt x="1531" y="37"/>
                  </a:lnTo>
                  <a:lnTo>
                    <a:pt x="1401" y="18"/>
                  </a:lnTo>
                  <a:lnTo>
                    <a:pt x="12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3" name="Google Shape;5773;p23"/>
            <p:cNvSpPr/>
            <p:nvPr/>
          </p:nvSpPr>
          <p:spPr>
            <a:xfrm>
              <a:off x="6212250" y="1479475"/>
              <a:ext cx="63175" cy="62700"/>
            </a:xfrm>
            <a:custGeom>
              <a:avLst/>
              <a:gdLst/>
              <a:ahLst/>
              <a:cxnLst/>
              <a:rect l="l" t="t" r="r" b="b"/>
              <a:pathLst>
                <a:path w="2527" h="2508" extrusionOk="0">
                  <a:moveTo>
                    <a:pt x="1107" y="0"/>
                  </a:moveTo>
                  <a:lnTo>
                    <a:pt x="978" y="18"/>
                  </a:lnTo>
                  <a:lnTo>
                    <a:pt x="849" y="55"/>
                  </a:lnTo>
                  <a:lnTo>
                    <a:pt x="738" y="92"/>
                  </a:lnTo>
                  <a:lnTo>
                    <a:pt x="627" y="148"/>
                  </a:lnTo>
                  <a:lnTo>
                    <a:pt x="535" y="221"/>
                  </a:lnTo>
                  <a:lnTo>
                    <a:pt x="424" y="295"/>
                  </a:lnTo>
                  <a:lnTo>
                    <a:pt x="351" y="369"/>
                  </a:lnTo>
                  <a:lnTo>
                    <a:pt x="259" y="461"/>
                  </a:lnTo>
                  <a:lnTo>
                    <a:pt x="203" y="572"/>
                  </a:lnTo>
                  <a:lnTo>
                    <a:pt x="129" y="664"/>
                  </a:lnTo>
                  <a:lnTo>
                    <a:pt x="93" y="774"/>
                  </a:lnTo>
                  <a:lnTo>
                    <a:pt x="37" y="904"/>
                  </a:lnTo>
                  <a:lnTo>
                    <a:pt x="19" y="1014"/>
                  </a:lnTo>
                  <a:lnTo>
                    <a:pt x="0" y="1143"/>
                  </a:lnTo>
                  <a:lnTo>
                    <a:pt x="0" y="1272"/>
                  </a:lnTo>
                  <a:lnTo>
                    <a:pt x="0" y="1401"/>
                  </a:lnTo>
                  <a:lnTo>
                    <a:pt x="19" y="1530"/>
                  </a:lnTo>
                  <a:lnTo>
                    <a:pt x="56" y="1659"/>
                  </a:lnTo>
                  <a:lnTo>
                    <a:pt x="93" y="1770"/>
                  </a:lnTo>
                  <a:lnTo>
                    <a:pt x="148" y="1881"/>
                  </a:lnTo>
                  <a:lnTo>
                    <a:pt x="222" y="1973"/>
                  </a:lnTo>
                  <a:lnTo>
                    <a:pt x="295" y="2084"/>
                  </a:lnTo>
                  <a:lnTo>
                    <a:pt x="369" y="2157"/>
                  </a:lnTo>
                  <a:lnTo>
                    <a:pt x="461" y="2249"/>
                  </a:lnTo>
                  <a:lnTo>
                    <a:pt x="572" y="2323"/>
                  </a:lnTo>
                  <a:lnTo>
                    <a:pt x="664" y="2379"/>
                  </a:lnTo>
                  <a:lnTo>
                    <a:pt x="793" y="2434"/>
                  </a:lnTo>
                  <a:lnTo>
                    <a:pt x="904" y="2471"/>
                  </a:lnTo>
                  <a:lnTo>
                    <a:pt x="1033" y="2489"/>
                  </a:lnTo>
                  <a:lnTo>
                    <a:pt x="1144" y="2508"/>
                  </a:lnTo>
                  <a:lnTo>
                    <a:pt x="1420" y="2508"/>
                  </a:lnTo>
                  <a:lnTo>
                    <a:pt x="1531" y="2489"/>
                  </a:lnTo>
                  <a:lnTo>
                    <a:pt x="1660" y="2452"/>
                  </a:lnTo>
                  <a:lnTo>
                    <a:pt x="1770" y="2415"/>
                  </a:lnTo>
                  <a:lnTo>
                    <a:pt x="1881" y="2360"/>
                  </a:lnTo>
                  <a:lnTo>
                    <a:pt x="1992" y="2286"/>
                  </a:lnTo>
                  <a:lnTo>
                    <a:pt x="2084" y="2213"/>
                  </a:lnTo>
                  <a:lnTo>
                    <a:pt x="2176" y="2139"/>
                  </a:lnTo>
                  <a:lnTo>
                    <a:pt x="2250" y="2047"/>
                  </a:lnTo>
                  <a:lnTo>
                    <a:pt x="2324" y="1936"/>
                  </a:lnTo>
                  <a:lnTo>
                    <a:pt x="2379" y="1844"/>
                  </a:lnTo>
                  <a:lnTo>
                    <a:pt x="2434" y="1733"/>
                  </a:lnTo>
                  <a:lnTo>
                    <a:pt x="2471" y="1604"/>
                  </a:lnTo>
                  <a:lnTo>
                    <a:pt x="2490" y="1494"/>
                  </a:lnTo>
                  <a:lnTo>
                    <a:pt x="2508" y="1364"/>
                  </a:lnTo>
                  <a:lnTo>
                    <a:pt x="2526" y="1235"/>
                  </a:lnTo>
                  <a:lnTo>
                    <a:pt x="2508" y="1106"/>
                  </a:lnTo>
                  <a:lnTo>
                    <a:pt x="2490" y="977"/>
                  </a:lnTo>
                  <a:lnTo>
                    <a:pt x="2453" y="848"/>
                  </a:lnTo>
                  <a:lnTo>
                    <a:pt x="2416" y="738"/>
                  </a:lnTo>
                  <a:lnTo>
                    <a:pt x="2360" y="627"/>
                  </a:lnTo>
                  <a:lnTo>
                    <a:pt x="2287" y="516"/>
                  </a:lnTo>
                  <a:lnTo>
                    <a:pt x="2213" y="424"/>
                  </a:lnTo>
                  <a:lnTo>
                    <a:pt x="2139" y="350"/>
                  </a:lnTo>
                  <a:lnTo>
                    <a:pt x="2047" y="258"/>
                  </a:lnTo>
                  <a:lnTo>
                    <a:pt x="1955" y="184"/>
                  </a:lnTo>
                  <a:lnTo>
                    <a:pt x="1844" y="129"/>
                  </a:lnTo>
                  <a:lnTo>
                    <a:pt x="1734" y="74"/>
                  </a:lnTo>
                  <a:lnTo>
                    <a:pt x="1604" y="37"/>
                  </a:lnTo>
                  <a:lnTo>
                    <a:pt x="1494" y="18"/>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4" name="Google Shape;5774;p23"/>
            <p:cNvSpPr/>
            <p:nvPr/>
          </p:nvSpPr>
          <p:spPr>
            <a:xfrm>
              <a:off x="5053400" y="617025"/>
              <a:ext cx="63650" cy="63625"/>
            </a:xfrm>
            <a:custGeom>
              <a:avLst/>
              <a:gdLst/>
              <a:ahLst/>
              <a:cxnLst/>
              <a:rect l="l" t="t" r="r" b="b"/>
              <a:pathLst>
                <a:path w="2546" h="2545" extrusionOk="0">
                  <a:moveTo>
                    <a:pt x="1292" y="0"/>
                  </a:moveTo>
                  <a:lnTo>
                    <a:pt x="1144" y="19"/>
                  </a:lnTo>
                  <a:lnTo>
                    <a:pt x="1015" y="19"/>
                  </a:lnTo>
                  <a:lnTo>
                    <a:pt x="886" y="56"/>
                  </a:lnTo>
                  <a:lnTo>
                    <a:pt x="775" y="92"/>
                  </a:lnTo>
                  <a:lnTo>
                    <a:pt x="665" y="148"/>
                  </a:lnTo>
                  <a:lnTo>
                    <a:pt x="554" y="203"/>
                  </a:lnTo>
                  <a:lnTo>
                    <a:pt x="462" y="277"/>
                  </a:lnTo>
                  <a:lnTo>
                    <a:pt x="370" y="369"/>
                  </a:lnTo>
                  <a:lnTo>
                    <a:pt x="277" y="461"/>
                  </a:lnTo>
                  <a:lnTo>
                    <a:pt x="204" y="553"/>
                  </a:lnTo>
                  <a:lnTo>
                    <a:pt x="148" y="664"/>
                  </a:lnTo>
                  <a:lnTo>
                    <a:pt x="93" y="775"/>
                  </a:lnTo>
                  <a:lnTo>
                    <a:pt x="56" y="885"/>
                  </a:lnTo>
                  <a:lnTo>
                    <a:pt x="19" y="1014"/>
                  </a:lnTo>
                  <a:lnTo>
                    <a:pt x="1" y="1143"/>
                  </a:lnTo>
                  <a:lnTo>
                    <a:pt x="1" y="1291"/>
                  </a:lnTo>
                  <a:lnTo>
                    <a:pt x="1" y="1420"/>
                  </a:lnTo>
                  <a:lnTo>
                    <a:pt x="19" y="1549"/>
                  </a:lnTo>
                  <a:lnTo>
                    <a:pt x="56" y="1660"/>
                  </a:lnTo>
                  <a:lnTo>
                    <a:pt x="93" y="1789"/>
                  </a:lnTo>
                  <a:lnTo>
                    <a:pt x="148" y="1899"/>
                  </a:lnTo>
                  <a:lnTo>
                    <a:pt x="204" y="1992"/>
                  </a:lnTo>
                  <a:lnTo>
                    <a:pt x="277" y="2084"/>
                  </a:lnTo>
                  <a:lnTo>
                    <a:pt x="351" y="2176"/>
                  </a:lnTo>
                  <a:lnTo>
                    <a:pt x="443" y="2268"/>
                  </a:lnTo>
                  <a:lnTo>
                    <a:pt x="536" y="2342"/>
                  </a:lnTo>
                  <a:lnTo>
                    <a:pt x="646" y="2397"/>
                  </a:lnTo>
                  <a:lnTo>
                    <a:pt x="757" y="2452"/>
                  </a:lnTo>
                  <a:lnTo>
                    <a:pt x="867" y="2489"/>
                  </a:lnTo>
                  <a:lnTo>
                    <a:pt x="978" y="2526"/>
                  </a:lnTo>
                  <a:lnTo>
                    <a:pt x="1107" y="2545"/>
                  </a:lnTo>
                  <a:lnTo>
                    <a:pt x="1384" y="2545"/>
                  </a:lnTo>
                  <a:lnTo>
                    <a:pt x="1513" y="2526"/>
                  </a:lnTo>
                  <a:lnTo>
                    <a:pt x="1642" y="2508"/>
                  </a:lnTo>
                  <a:lnTo>
                    <a:pt x="1753" y="2452"/>
                  </a:lnTo>
                  <a:lnTo>
                    <a:pt x="1863" y="2397"/>
                  </a:lnTo>
                  <a:lnTo>
                    <a:pt x="1974" y="2342"/>
                  </a:lnTo>
                  <a:lnTo>
                    <a:pt x="2084" y="2268"/>
                  </a:lnTo>
                  <a:lnTo>
                    <a:pt x="2177" y="2194"/>
                  </a:lnTo>
                  <a:lnTo>
                    <a:pt x="2250" y="2102"/>
                  </a:lnTo>
                  <a:lnTo>
                    <a:pt x="2324" y="2010"/>
                  </a:lnTo>
                  <a:lnTo>
                    <a:pt x="2379" y="1899"/>
                  </a:lnTo>
                  <a:lnTo>
                    <a:pt x="2435" y="1789"/>
                  </a:lnTo>
                  <a:lnTo>
                    <a:pt x="2490" y="1660"/>
                  </a:lnTo>
                  <a:lnTo>
                    <a:pt x="2508" y="1531"/>
                  </a:lnTo>
                  <a:lnTo>
                    <a:pt x="2527" y="1401"/>
                  </a:lnTo>
                  <a:lnTo>
                    <a:pt x="2545" y="1272"/>
                  </a:lnTo>
                  <a:lnTo>
                    <a:pt x="2527" y="1143"/>
                  </a:lnTo>
                  <a:lnTo>
                    <a:pt x="2508" y="1014"/>
                  </a:lnTo>
                  <a:lnTo>
                    <a:pt x="2490" y="885"/>
                  </a:lnTo>
                  <a:lnTo>
                    <a:pt x="2435" y="775"/>
                  </a:lnTo>
                  <a:lnTo>
                    <a:pt x="2398" y="664"/>
                  </a:lnTo>
                  <a:lnTo>
                    <a:pt x="2324" y="553"/>
                  </a:lnTo>
                  <a:lnTo>
                    <a:pt x="2250" y="461"/>
                  </a:lnTo>
                  <a:lnTo>
                    <a:pt x="2177" y="369"/>
                  </a:lnTo>
                  <a:lnTo>
                    <a:pt x="2084" y="295"/>
                  </a:lnTo>
                  <a:lnTo>
                    <a:pt x="1992" y="221"/>
                  </a:lnTo>
                  <a:lnTo>
                    <a:pt x="1882" y="166"/>
                  </a:lnTo>
                  <a:lnTo>
                    <a:pt x="1789" y="111"/>
                  </a:lnTo>
                  <a:lnTo>
                    <a:pt x="1660" y="56"/>
                  </a:lnTo>
                  <a:lnTo>
                    <a:pt x="1550" y="37"/>
                  </a:lnTo>
                  <a:lnTo>
                    <a:pt x="1421" y="19"/>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5" name="Google Shape;5775;p23"/>
            <p:cNvSpPr/>
            <p:nvPr/>
          </p:nvSpPr>
          <p:spPr>
            <a:xfrm>
              <a:off x="4950625" y="271750"/>
              <a:ext cx="63625" cy="63650"/>
            </a:xfrm>
            <a:custGeom>
              <a:avLst/>
              <a:gdLst/>
              <a:ahLst/>
              <a:cxnLst/>
              <a:rect l="l" t="t" r="r" b="b"/>
              <a:pathLst>
                <a:path w="2545" h="2546" extrusionOk="0">
                  <a:moveTo>
                    <a:pt x="1291" y="1"/>
                  </a:moveTo>
                  <a:lnTo>
                    <a:pt x="1162" y="19"/>
                  </a:lnTo>
                  <a:lnTo>
                    <a:pt x="1033" y="19"/>
                  </a:lnTo>
                  <a:lnTo>
                    <a:pt x="904" y="56"/>
                  </a:lnTo>
                  <a:lnTo>
                    <a:pt x="793" y="93"/>
                  </a:lnTo>
                  <a:lnTo>
                    <a:pt x="682" y="148"/>
                  </a:lnTo>
                  <a:lnTo>
                    <a:pt x="572" y="204"/>
                  </a:lnTo>
                  <a:lnTo>
                    <a:pt x="480" y="278"/>
                  </a:lnTo>
                  <a:lnTo>
                    <a:pt x="387" y="351"/>
                  </a:lnTo>
                  <a:lnTo>
                    <a:pt x="295" y="444"/>
                  </a:lnTo>
                  <a:lnTo>
                    <a:pt x="221" y="536"/>
                  </a:lnTo>
                  <a:lnTo>
                    <a:pt x="166" y="628"/>
                  </a:lnTo>
                  <a:lnTo>
                    <a:pt x="111" y="739"/>
                  </a:lnTo>
                  <a:lnTo>
                    <a:pt x="55" y="868"/>
                  </a:lnTo>
                  <a:lnTo>
                    <a:pt x="37" y="978"/>
                  </a:lnTo>
                  <a:lnTo>
                    <a:pt x="0" y="1107"/>
                  </a:lnTo>
                  <a:lnTo>
                    <a:pt x="0" y="1236"/>
                  </a:lnTo>
                  <a:lnTo>
                    <a:pt x="0" y="1365"/>
                  </a:lnTo>
                  <a:lnTo>
                    <a:pt x="19" y="1494"/>
                  </a:lnTo>
                  <a:lnTo>
                    <a:pt x="37" y="1624"/>
                  </a:lnTo>
                  <a:lnTo>
                    <a:pt x="74" y="1734"/>
                  </a:lnTo>
                  <a:lnTo>
                    <a:pt x="129" y="1845"/>
                  </a:lnTo>
                  <a:lnTo>
                    <a:pt x="185" y="1955"/>
                  </a:lnTo>
                  <a:lnTo>
                    <a:pt x="258" y="2048"/>
                  </a:lnTo>
                  <a:lnTo>
                    <a:pt x="332" y="2140"/>
                  </a:lnTo>
                  <a:lnTo>
                    <a:pt x="424" y="2232"/>
                  </a:lnTo>
                  <a:lnTo>
                    <a:pt x="516" y="2306"/>
                  </a:lnTo>
                  <a:lnTo>
                    <a:pt x="609" y="2380"/>
                  </a:lnTo>
                  <a:lnTo>
                    <a:pt x="719" y="2435"/>
                  </a:lnTo>
                  <a:lnTo>
                    <a:pt x="830" y="2472"/>
                  </a:lnTo>
                  <a:lnTo>
                    <a:pt x="959" y="2509"/>
                  </a:lnTo>
                  <a:lnTo>
                    <a:pt x="1088" y="2527"/>
                  </a:lnTo>
                  <a:lnTo>
                    <a:pt x="1217" y="2545"/>
                  </a:lnTo>
                  <a:lnTo>
                    <a:pt x="1346" y="2545"/>
                  </a:lnTo>
                  <a:lnTo>
                    <a:pt x="1475" y="2527"/>
                  </a:lnTo>
                  <a:lnTo>
                    <a:pt x="1604" y="2509"/>
                  </a:lnTo>
                  <a:lnTo>
                    <a:pt x="1733" y="2453"/>
                  </a:lnTo>
                  <a:lnTo>
                    <a:pt x="1844" y="2416"/>
                  </a:lnTo>
                  <a:lnTo>
                    <a:pt x="1955" y="2343"/>
                  </a:lnTo>
                  <a:lnTo>
                    <a:pt x="2047" y="2287"/>
                  </a:lnTo>
                  <a:lnTo>
                    <a:pt x="2139" y="2195"/>
                  </a:lnTo>
                  <a:lnTo>
                    <a:pt x="2231" y="2103"/>
                  </a:lnTo>
                  <a:lnTo>
                    <a:pt x="2305" y="2011"/>
                  </a:lnTo>
                  <a:lnTo>
                    <a:pt x="2379" y="1919"/>
                  </a:lnTo>
                  <a:lnTo>
                    <a:pt x="2434" y="1789"/>
                  </a:lnTo>
                  <a:lnTo>
                    <a:pt x="2471" y="1679"/>
                  </a:lnTo>
                  <a:lnTo>
                    <a:pt x="2508" y="1550"/>
                  </a:lnTo>
                  <a:lnTo>
                    <a:pt x="2526" y="1421"/>
                  </a:lnTo>
                  <a:lnTo>
                    <a:pt x="2545" y="1292"/>
                  </a:lnTo>
                  <a:lnTo>
                    <a:pt x="2526" y="1163"/>
                  </a:lnTo>
                  <a:lnTo>
                    <a:pt x="2508" y="1034"/>
                  </a:lnTo>
                  <a:lnTo>
                    <a:pt x="2489" y="904"/>
                  </a:lnTo>
                  <a:lnTo>
                    <a:pt x="2452" y="794"/>
                  </a:lnTo>
                  <a:lnTo>
                    <a:pt x="2397" y="683"/>
                  </a:lnTo>
                  <a:lnTo>
                    <a:pt x="2323" y="573"/>
                  </a:lnTo>
                  <a:lnTo>
                    <a:pt x="2268" y="480"/>
                  </a:lnTo>
                  <a:lnTo>
                    <a:pt x="2176" y="388"/>
                  </a:lnTo>
                  <a:lnTo>
                    <a:pt x="2102" y="296"/>
                  </a:lnTo>
                  <a:lnTo>
                    <a:pt x="1992" y="222"/>
                  </a:lnTo>
                  <a:lnTo>
                    <a:pt x="1899" y="167"/>
                  </a:lnTo>
                  <a:lnTo>
                    <a:pt x="1789" y="112"/>
                  </a:lnTo>
                  <a:lnTo>
                    <a:pt x="1678" y="75"/>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6" name="Google Shape;5776;p23"/>
            <p:cNvSpPr/>
            <p:nvPr/>
          </p:nvSpPr>
          <p:spPr>
            <a:xfrm>
              <a:off x="5669700" y="1302000"/>
              <a:ext cx="63650" cy="63625"/>
            </a:xfrm>
            <a:custGeom>
              <a:avLst/>
              <a:gdLst/>
              <a:ahLst/>
              <a:cxnLst/>
              <a:rect l="l" t="t" r="r" b="b"/>
              <a:pathLst>
                <a:path w="2546" h="2545" extrusionOk="0">
                  <a:moveTo>
                    <a:pt x="1273" y="0"/>
                  </a:moveTo>
                  <a:lnTo>
                    <a:pt x="1125" y="19"/>
                  </a:lnTo>
                  <a:lnTo>
                    <a:pt x="1015" y="37"/>
                  </a:lnTo>
                  <a:lnTo>
                    <a:pt x="886" y="56"/>
                  </a:lnTo>
                  <a:lnTo>
                    <a:pt x="775" y="111"/>
                  </a:lnTo>
                  <a:lnTo>
                    <a:pt x="664" y="148"/>
                  </a:lnTo>
                  <a:lnTo>
                    <a:pt x="554" y="222"/>
                  </a:lnTo>
                  <a:lnTo>
                    <a:pt x="462" y="295"/>
                  </a:lnTo>
                  <a:lnTo>
                    <a:pt x="369" y="369"/>
                  </a:lnTo>
                  <a:lnTo>
                    <a:pt x="296" y="461"/>
                  </a:lnTo>
                  <a:lnTo>
                    <a:pt x="222" y="553"/>
                  </a:lnTo>
                  <a:lnTo>
                    <a:pt x="148" y="664"/>
                  </a:lnTo>
                  <a:lnTo>
                    <a:pt x="93" y="775"/>
                  </a:lnTo>
                  <a:lnTo>
                    <a:pt x="56" y="885"/>
                  </a:lnTo>
                  <a:lnTo>
                    <a:pt x="19" y="1014"/>
                  </a:lnTo>
                  <a:lnTo>
                    <a:pt x="1" y="1144"/>
                  </a:lnTo>
                  <a:lnTo>
                    <a:pt x="1" y="1273"/>
                  </a:lnTo>
                  <a:lnTo>
                    <a:pt x="1" y="1402"/>
                  </a:lnTo>
                  <a:lnTo>
                    <a:pt x="19" y="1531"/>
                  </a:lnTo>
                  <a:lnTo>
                    <a:pt x="56" y="1641"/>
                  </a:lnTo>
                  <a:lnTo>
                    <a:pt x="93" y="1770"/>
                  </a:lnTo>
                  <a:lnTo>
                    <a:pt x="148" y="1881"/>
                  </a:lnTo>
                  <a:lnTo>
                    <a:pt x="204" y="1973"/>
                  </a:lnTo>
                  <a:lnTo>
                    <a:pt x="277" y="2084"/>
                  </a:lnTo>
                  <a:lnTo>
                    <a:pt x="351" y="2176"/>
                  </a:lnTo>
                  <a:lnTo>
                    <a:pt x="443" y="2250"/>
                  </a:lnTo>
                  <a:lnTo>
                    <a:pt x="535" y="2324"/>
                  </a:lnTo>
                  <a:lnTo>
                    <a:pt x="646" y="2379"/>
                  </a:lnTo>
                  <a:lnTo>
                    <a:pt x="757" y="2434"/>
                  </a:lnTo>
                  <a:lnTo>
                    <a:pt x="867" y="2489"/>
                  </a:lnTo>
                  <a:lnTo>
                    <a:pt x="996" y="2508"/>
                  </a:lnTo>
                  <a:lnTo>
                    <a:pt x="1125" y="2526"/>
                  </a:lnTo>
                  <a:lnTo>
                    <a:pt x="1254" y="2545"/>
                  </a:lnTo>
                  <a:lnTo>
                    <a:pt x="1384" y="2545"/>
                  </a:lnTo>
                  <a:lnTo>
                    <a:pt x="1513" y="2526"/>
                  </a:lnTo>
                  <a:lnTo>
                    <a:pt x="1642" y="2489"/>
                  </a:lnTo>
                  <a:lnTo>
                    <a:pt x="1752" y="2453"/>
                  </a:lnTo>
                  <a:lnTo>
                    <a:pt x="1881" y="2397"/>
                  </a:lnTo>
                  <a:lnTo>
                    <a:pt x="1974" y="2342"/>
                  </a:lnTo>
                  <a:lnTo>
                    <a:pt x="2084" y="2268"/>
                  </a:lnTo>
                  <a:lnTo>
                    <a:pt x="2176" y="2176"/>
                  </a:lnTo>
                  <a:lnTo>
                    <a:pt x="2250" y="2084"/>
                  </a:lnTo>
                  <a:lnTo>
                    <a:pt x="2324" y="1992"/>
                  </a:lnTo>
                  <a:lnTo>
                    <a:pt x="2398" y="1881"/>
                  </a:lnTo>
                  <a:lnTo>
                    <a:pt x="2453" y="1770"/>
                  </a:lnTo>
                  <a:lnTo>
                    <a:pt x="2490" y="1641"/>
                  </a:lnTo>
                  <a:lnTo>
                    <a:pt x="2508" y="1531"/>
                  </a:lnTo>
                  <a:lnTo>
                    <a:pt x="2527" y="1383"/>
                  </a:lnTo>
                  <a:lnTo>
                    <a:pt x="2545" y="1254"/>
                  </a:lnTo>
                  <a:lnTo>
                    <a:pt x="2527" y="1125"/>
                  </a:lnTo>
                  <a:lnTo>
                    <a:pt x="2508" y="996"/>
                  </a:lnTo>
                  <a:lnTo>
                    <a:pt x="2471" y="885"/>
                  </a:lnTo>
                  <a:lnTo>
                    <a:pt x="2435" y="756"/>
                  </a:lnTo>
                  <a:lnTo>
                    <a:pt x="2379" y="646"/>
                  </a:lnTo>
                  <a:lnTo>
                    <a:pt x="2324" y="553"/>
                  </a:lnTo>
                  <a:lnTo>
                    <a:pt x="2250" y="461"/>
                  </a:lnTo>
                  <a:lnTo>
                    <a:pt x="2158" y="369"/>
                  </a:lnTo>
                  <a:lnTo>
                    <a:pt x="2084" y="277"/>
                  </a:lnTo>
                  <a:lnTo>
                    <a:pt x="1974" y="222"/>
                  </a:lnTo>
                  <a:lnTo>
                    <a:pt x="1881" y="148"/>
                  </a:lnTo>
                  <a:lnTo>
                    <a:pt x="1771" y="93"/>
                  </a:lnTo>
                  <a:lnTo>
                    <a:pt x="1642" y="56"/>
                  </a:lnTo>
                  <a:lnTo>
                    <a:pt x="1531"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7" name="Google Shape;5777;p23"/>
            <p:cNvSpPr/>
            <p:nvPr/>
          </p:nvSpPr>
          <p:spPr>
            <a:xfrm>
              <a:off x="5170500" y="885750"/>
              <a:ext cx="62700" cy="62725"/>
            </a:xfrm>
            <a:custGeom>
              <a:avLst/>
              <a:gdLst/>
              <a:ahLst/>
              <a:cxnLst/>
              <a:rect l="l" t="t" r="r" b="b"/>
              <a:pathLst>
                <a:path w="2508" h="2509" extrusionOk="0">
                  <a:moveTo>
                    <a:pt x="1254" y="1"/>
                  </a:moveTo>
                  <a:lnTo>
                    <a:pt x="1125" y="19"/>
                  </a:lnTo>
                  <a:lnTo>
                    <a:pt x="1014" y="38"/>
                  </a:lnTo>
                  <a:lnTo>
                    <a:pt x="904" y="56"/>
                  </a:lnTo>
                  <a:lnTo>
                    <a:pt x="775" y="93"/>
                  </a:lnTo>
                  <a:lnTo>
                    <a:pt x="682" y="148"/>
                  </a:lnTo>
                  <a:lnTo>
                    <a:pt x="572" y="222"/>
                  </a:lnTo>
                  <a:lnTo>
                    <a:pt x="387" y="369"/>
                  </a:lnTo>
                  <a:lnTo>
                    <a:pt x="240" y="535"/>
                  </a:lnTo>
                  <a:lnTo>
                    <a:pt x="166" y="646"/>
                  </a:lnTo>
                  <a:lnTo>
                    <a:pt x="111" y="738"/>
                  </a:lnTo>
                  <a:lnTo>
                    <a:pt x="74" y="867"/>
                  </a:lnTo>
                  <a:lnTo>
                    <a:pt x="37" y="978"/>
                  </a:lnTo>
                  <a:lnTo>
                    <a:pt x="19" y="1089"/>
                  </a:lnTo>
                  <a:lnTo>
                    <a:pt x="0" y="1218"/>
                  </a:lnTo>
                  <a:lnTo>
                    <a:pt x="19" y="1347"/>
                  </a:lnTo>
                  <a:lnTo>
                    <a:pt x="19" y="1476"/>
                  </a:lnTo>
                  <a:lnTo>
                    <a:pt x="55" y="1586"/>
                  </a:lnTo>
                  <a:lnTo>
                    <a:pt x="92" y="1715"/>
                  </a:lnTo>
                  <a:lnTo>
                    <a:pt x="148" y="1826"/>
                  </a:lnTo>
                  <a:lnTo>
                    <a:pt x="203" y="1937"/>
                  </a:lnTo>
                  <a:lnTo>
                    <a:pt x="277" y="2029"/>
                  </a:lnTo>
                  <a:lnTo>
                    <a:pt x="351" y="2121"/>
                  </a:lnTo>
                  <a:lnTo>
                    <a:pt x="443" y="2213"/>
                  </a:lnTo>
                  <a:lnTo>
                    <a:pt x="535" y="2287"/>
                  </a:lnTo>
                  <a:lnTo>
                    <a:pt x="646" y="2342"/>
                  </a:lnTo>
                  <a:lnTo>
                    <a:pt x="756" y="2398"/>
                  </a:lnTo>
                  <a:lnTo>
                    <a:pt x="867" y="2453"/>
                  </a:lnTo>
                  <a:lnTo>
                    <a:pt x="977" y="2490"/>
                  </a:lnTo>
                  <a:lnTo>
                    <a:pt x="1106" y="2508"/>
                  </a:lnTo>
                  <a:lnTo>
                    <a:pt x="1365" y="2508"/>
                  </a:lnTo>
                  <a:lnTo>
                    <a:pt x="1494" y="2490"/>
                  </a:lnTo>
                  <a:lnTo>
                    <a:pt x="1604" y="2471"/>
                  </a:lnTo>
                  <a:lnTo>
                    <a:pt x="1733" y="2416"/>
                  </a:lnTo>
                  <a:lnTo>
                    <a:pt x="1844" y="2379"/>
                  </a:lnTo>
                  <a:lnTo>
                    <a:pt x="1936" y="2305"/>
                  </a:lnTo>
                  <a:lnTo>
                    <a:pt x="2047" y="2232"/>
                  </a:lnTo>
                  <a:lnTo>
                    <a:pt x="2139" y="2158"/>
                  </a:lnTo>
                  <a:lnTo>
                    <a:pt x="2213" y="2066"/>
                  </a:lnTo>
                  <a:lnTo>
                    <a:pt x="2287" y="1974"/>
                  </a:lnTo>
                  <a:lnTo>
                    <a:pt x="2360" y="1863"/>
                  </a:lnTo>
                  <a:lnTo>
                    <a:pt x="2416" y="1752"/>
                  </a:lnTo>
                  <a:lnTo>
                    <a:pt x="2452" y="1642"/>
                  </a:lnTo>
                  <a:lnTo>
                    <a:pt x="2489" y="1531"/>
                  </a:lnTo>
                  <a:lnTo>
                    <a:pt x="2508" y="1402"/>
                  </a:lnTo>
                  <a:lnTo>
                    <a:pt x="2508" y="1273"/>
                  </a:lnTo>
                  <a:lnTo>
                    <a:pt x="2508" y="1144"/>
                  </a:lnTo>
                  <a:lnTo>
                    <a:pt x="2489" y="1015"/>
                  </a:lnTo>
                  <a:lnTo>
                    <a:pt x="2452" y="904"/>
                  </a:lnTo>
                  <a:lnTo>
                    <a:pt x="2416" y="775"/>
                  </a:lnTo>
                  <a:lnTo>
                    <a:pt x="2360" y="664"/>
                  </a:lnTo>
                  <a:lnTo>
                    <a:pt x="2305" y="572"/>
                  </a:lnTo>
                  <a:lnTo>
                    <a:pt x="2231" y="462"/>
                  </a:lnTo>
                  <a:lnTo>
                    <a:pt x="2157" y="369"/>
                  </a:lnTo>
                  <a:lnTo>
                    <a:pt x="2065" y="296"/>
                  </a:lnTo>
                  <a:lnTo>
                    <a:pt x="1955" y="222"/>
                  </a:lnTo>
                  <a:lnTo>
                    <a:pt x="1862" y="167"/>
                  </a:lnTo>
                  <a:lnTo>
                    <a:pt x="1752" y="111"/>
                  </a:lnTo>
                  <a:lnTo>
                    <a:pt x="1641" y="56"/>
                  </a:lnTo>
                  <a:lnTo>
                    <a:pt x="1512" y="38"/>
                  </a:lnTo>
                  <a:lnTo>
                    <a:pt x="1383"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8" name="Google Shape;5778;p23"/>
            <p:cNvSpPr/>
            <p:nvPr/>
          </p:nvSpPr>
          <p:spPr>
            <a:xfrm>
              <a:off x="4936800" y="352425"/>
              <a:ext cx="62700" cy="62725"/>
            </a:xfrm>
            <a:custGeom>
              <a:avLst/>
              <a:gdLst/>
              <a:ahLst/>
              <a:cxnLst/>
              <a:rect l="l" t="t" r="r" b="b"/>
              <a:pathLst>
                <a:path w="2508" h="2509" extrusionOk="0">
                  <a:moveTo>
                    <a:pt x="1143" y="1"/>
                  </a:moveTo>
                  <a:lnTo>
                    <a:pt x="1014" y="19"/>
                  </a:lnTo>
                  <a:lnTo>
                    <a:pt x="885" y="38"/>
                  </a:lnTo>
                  <a:lnTo>
                    <a:pt x="774" y="93"/>
                  </a:lnTo>
                  <a:lnTo>
                    <a:pt x="664" y="130"/>
                  </a:lnTo>
                  <a:lnTo>
                    <a:pt x="553" y="203"/>
                  </a:lnTo>
                  <a:lnTo>
                    <a:pt x="461" y="277"/>
                  </a:lnTo>
                  <a:lnTo>
                    <a:pt x="369" y="351"/>
                  </a:lnTo>
                  <a:lnTo>
                    <a:pt x="295" y="443"/>
                  </a:lnTo>
                  <a:lnTo>
                    <a:pt x="221" y="535"/>
                  </a:lnTo>
                  <a:lnTo>
                    <a:pt x="148" y="646"/>
                  </a:lnTo>
                  <a:lnTo>
                    <a:pt x="92" y="757"/>
                  </a:lnTo>
                  <a:lnTo>
                    <a:pt x="55" y="867"/>
                  </a:lnTo>
                  <a:lnTo>
                    <a:pt x="18" y="996"/>
                  </a:lnTo>
                  <a:lnTo>
                    <a:pt x="0" y="1107"/>
                  </a:lnTo>
                  <a:lnTo>
                    <a:pt x="0" y="1236"/>
                  </a:lnTo>
                  <a:lnTo>
                    <a:pt x="0" y="1365"/>
                  </a:lnTo>
                  <a:lnTo>
                    <a:pt x="18" y="1494"/>
                  </a:lnTo>
                  <a:lnTo>
                    <a:pt x="55" y="1605"/>
                  </a:lnTo>
                  <a:lnTo>
                    <a:pt x="92" y="1715"/>
                  </a:lnTo>
                  <a:lnTo>
                    <a:pt x="148" y="1826"/>
                  </a:lnTo>
                  <a:lnTo>
                    <a:pt x="203" y="1937"/>
                  </a:lnTo>
                  <a:lnTo>
                    <a:pt x="350" y="2121"/>
                  </a:lnTo>
                  <a:lnTo>
                    <a:pt x="535" y="2269"/>
                  </a:lnTo>
                  <a:lnTo>
                    <a:pt x="627" y="2324"/>
                  </a:lnTo>
                  <a:lnTo>
                    <a:pt x="738" y="2379"/>
                  </a:lnTo>
                  <a:lnTo>
                    <a:pt x="848" y="2435"/>
                  </a:lnTo>
                  <a:lnTo>
                    <a:pt x="959" y="2471"/>
                  </a:lnTo>
                  <a:lnTo>
                    <a:pt x="1088" y="2490"/>
                  </a:lnTo>
                  <a:lnTo>
                    <a:pt x="1199" y="2508"/>
                  </a:lnTo>
                  <a:lnTo>
                    <a:pt x="1328" y="2490"/>
                  </a:lnTo>
                  <a:lnTo>
                    <a:pt x="1457" y="2490"/>
                  </a:lnTo>
                  <a:lnTo>
                    <a:pt x="1586" y="2453"/>
                  </a:lnTo>
                  <a:lnTo>
                    <a:pt x="1696" y="2416"/>
                  </a:lnTo>
                  <a:lnTo>
                    <a:pt x="1807" y="2361"/>
                  </a:lnTo>
                  <a:lnTo>
                    <a:pt x="1918" y="2305"/>
                  </a:lnTo>
                  <a:lnTo>
                    <a:pt x="2010" y="2232"/>
                  </a:lnTo>
                  <a:lnTo>
                    <a:pt x="2102" y="2158"/>
                  </a:lnTo>
                  <a:lnTo>
                    <a:pt x="2194" y="2066"/>
                  </a:lnTo>
                  <a:lnTo>
                    <a:pt x="2268" y="1974"/>
                  </a:lnTo>
                  <a:lnTo>
                    <a:pt x="2342" y="1881"/>
                  </a:lnTo>
                  <a:lnTo>
                    <a:pt x="2397" y="1771"/>
                  </a:lnTo>
                  <a:lnTo>
                    <a:pt x="2434" y="1642"/>
                  </a:lnTo>
                  <a:lnTo>
                    <a:pt x="2471" y="1531"/>
                  </a:lnTo>
                  <a:lnTo>
                    <a:pt x="2489" y="1402"/>
                  </a:lnTo>
                  <a:lnTo>
                    <a:pt x="2508" y="1273"/>
                  </a:lnTo>
                  <a:lnTo>
                    <a:pt x="2508" y="1144"/>
                  </a:lnTo>
                  <a:lnTo>
                    <a:pt x="2489" y="1015"/>
                  </a:lnTo>
                  <a:lnTo>
                    <a:pt x="2452" y="904"/>
                  </a:lnTo>
                  <a:lnTo>
                    <a:pt x="2415" y="794"/>
                  </a:lnTo>
                  <a:lnTo>
                    <a:pt x="2360" y="683"/>
                  </a:lnTo>
                  <a:lnTo>
                    <a:pt x="2305" y="572"/>
                  </a:lnTo>
                  <a:lnTo>
                    <a:pt x="2231" y="462"/>
                  </a:lnTo>
                  <a:lnTo>
                    <a:pt x="2157" y="369"/>
                  </a:lnTo>
                  <a:lnTo>
                    <a:pt x="2065" y="296"/>
                  </a:lnTo>
                  <a:lnTo>
                    <a:pt x="1973" y="222"/>
                  </a:lnTo>
                  <a:lnTo>
                    <a:pt x="1862" y="148"/>
                  </a:lnTo>
                  <a:lnTo>
                    <a:pt x="1752" y="93"/>
                  </a:lnTo>
                  <a:lnTo>
                    <a:pt x="1641" y="56"/>
                  </a:lnTo>
                  <a:lnTo>
                    <a:pt x="1512" y="19"/>
                  </a:lnTo>
                  <a:lnTo>
                    <a:pt x="14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9" name="Google Shape;5779;p23"/>
            <p:cNvSpPr/>
            <p:nvPr/>
          </p:nvSpPr>
          <p:spPr>
            <a:xfrm>
              <a:off x="4987950" y="526200"/>
              <a:ext cx="62725" cy="62725"/>
            </a:xfrm>
            <a:custGeom>
              <a:avLst/>
              <a:gdLst/>
              <a:ahLst/>
              <a:cxnLst/>
              <a:rect l="l" t="t" r="r" b="b"/>
              <a:pathLst>
                <a:path w="2509" h="2509" extrusionOk="0">
                  <a:moveTo>
                    <a:pt x="1144" y="1"/>
                  </a:moveTo>
                  <a:lnTo>
                    <a:pt x="1015" y="19"/>
                  </a:lnTo>
                  <a:lnTo>
                    <a:pt x="904" y="56"/>
                  </a:lnTo>
                  <a:lnTo>
                    <a:pt x="794" y="93"/>
                  </a:lnTo>
                  <a:lnTo>
                    <a:pt x="683" y="148"/>
                  </a:lnTo>
                  <a:lnTo>
                    <a:pt x="572" y="204"/>
                  </a:lnTo>
                  <a:lnTo>
                    <a:pt x="388" y="351"/>
                  </a:lnTo>
                  <a:lnTo>
                    <a:pt x="240" y="536"/>
                  </a:lnTo>
                  <a:lnTo>
                    <a:pt x="167" y="628"/>
                  </a:lnTo>
                  <a:lnTo>
                    <a:pt x="111" y="738"/>
                  </a:lnTo>
                  <a:lnTo>
                    <a:pt x="74" y="849"/>
                  </a:lnTo>
                  <a:lnTo>
                    <a:pt x="38" y="960"/>
                  </a:lnTo>
                  <a:lnTo>
                    <a:pt x="19" y="1089"/>
                  </a:lnTo>
                  <a:lnTo>
                    <a:pt x="1" y="1218"/>
                  </a:lnTo>
                  <a:lnTo>
                    <a:pt x="1" y="1347"/>
                  </a:lnTo>
                  <a:lnTo>
                    <a:pt x="19" y="1457"/>
                  </a:lnTo>
                  <a:lnTo>
                    <a:pt x="56" y="1587"/>
                  </a:lnTo>
                  <a:lnTo>
                    <a:pt x="93" y="1697"/>
                  </a:lnTo>
                  <a:lnTo>
                    <a:pt x="130" y="1808"/>
                  </a:lnTo>
                  <a:lnTo>
                    <a:pt x="203" y="1918"/>
                  </a:lnTo>
                  <a:lnTo>
                    <a:pt x="259" y="2029"/>
                  </a:lnTo>
                  <a:lnTo>
                    <a:pt x="351" y="2121"/>
                  </a:lnTo>
                  <a:lnTo>
                    <a:pt x="425" y="2195"/>
                  </a:lnTo>
                  <a:lnTo>
                    <a:pt x="535" y="2269"/>
                  </a:lnTo>
                  <a:lnTo>
                    <a:pt x="628" y="2343"/>
                  </a:lnTo>
                  <a:lnTo>
                    <a:pt x="738" y="2398"/>
                  </a:lnTo>
                  <a:lnTo>
                    <a:pt x="849" y="2453"/>
                  </a:lnTo>
                  <a:lnTo>
                    <a:pt x="978" y="2472"/>
                  </a:lnTo>
                  <a:lnTo>
                    <a:pt x="1107" y="2508"/>
                  </a:lnTo>
                  <a:lnTo>
                    <a:pt x="1347" y="2508"/>
                  </a:lnTo>
                  <a:lnTo>
                    <a:pt x="1476" y="2490"/>
                  </a:lnTo>
                  <a:lnTo>
                    <a:pt x="1605" y="2472"/>
                  </a:lnTo>
                  <a:lnTo>
                    <a:pt x="1715" y="2416"/>
                  </a:lnTo>
                  <a:lnTo>
                    <a:pt x="1826" y="2379"/>
                  </a:lnTo>
                  <a:lnTo>
                    <a:pt x="1937" y="2306"/>
                  </a:lnTo>
                  <a:lnTo>
                    <a:pt x="2029" y="2232"/>
                  </a:lnTo>
                  <a:lnTo>
                    <a:pt x="2121" y="2158"/>
                  </a:lnTo>
                  <a:lnTo>
                    <a:pt x="2213" y="2066"/>
                  </a:lnTo>
                  <a:lnTo>
                    <a:pt x="2287" y="1974"/>
                  </a:lnTo>
                  <a:lnTo>
                    <a:pt x="2342" y="1882"/>
                  </a:lnTo>
                  <a:lnTo>
                    <a:pt x="2398" y="1771"/>
                  </a:lnTo>
                  <a:lnTo>
                    <a:pt x="2453" y="1642"/>
                  </a:lnTo>
                  <a:lnTo>
                    <a:pt x="2490" y="1531"/>
                  </a:lnTo>
                  <a:lnTo>
                    <a:pt x="2508" y="1402"/>
                  </a:lnTo>
                  <a:lnTo>
                    <a:pt x="2508" y="1273"/>
                  </a:lnTo>
                  <a:lnTo>
                    <a:pt x="2508" y="1144"/>
                  </a:lnTo>
                  <a:lnTo>
                    <a:pt x="2490" y="1015"/>
                  </a:lnTo>
                  <a:lnTo>
                    <a:pt x="2453" y="904"/>
                  </a:lnTo>
                  <a:lnTo>
                    <a:pt x="2416" y="775"/>
                  </a:lnTo>
                  <a:lnTo>
                    <a:pt x="2361" y="665"/>
                  </a:lnTo>
                  <a:lnTo>
                    <a:pt x="2305" y="572"/>
                  </a:lnTo>
                  <a:lnTo>
                    <a:pt x="2232" y="462"/>
                  </a:lnTo>
                  <a:lnTo>
                    <a:pt x="2158" y="388"/>
                  </a:lnTo>
                  <a:lnTo>
                    <a:pt x="2066" y="296"/>
                  </a:lnTo>
                  <a:lnTo>
                    <a:pt x="1955" y="222"/>
                  </a:lnTo>
                  <a:lnTo>
                    <a:pt x="1863" y="167"/>
                  </a:lnTo>
                  <a:lnTo>
                    <a:pt x="1752" y="111"/>
                  </a:lnTo>
                  <a:lnTo>
                    <a:pt x="1642" y="56"/>
                  </a:lnTo>
                  <a:lnTo>
                    <a:pt x="1513" y="38"/>
                  </a:lnTo>
                  <a:lnTo>
                    <a:pt x="1384"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0" name="Google Shape;5780;p23"/>
            <p:cNvSpPr/>
            <p:nvPr/>
          </p:nvSpPr>
          <p:spPr>
            <a:xfrm>
              <a:off x="5444750" y="1179850"/>
              <a:ext cx="62725" cy="62700"/>
            </a:xfrm>
            <a:custGeom>
              <a:avLst/>
              <a:gdLst/>
              <a:ahLst/>
              <a:cxnLst/>
              <a:rect l="l" t="t" r="r" b="b"/>
              <a:pathLst>
                <a:path w="2509" h="2508" extrusionOk="0">
                  <a:moveTo>
                    <a:pt x="1107" y="0"/>
                  </a:moveTo>
                  <a:lnTo>
                    <a:pt x="997" y="19"/>
                  </a:lnTo>
                  <a:lnTo>
                    <a:pt x="867" y="56"/>
                  </a:lnTo>
                  <a:lnTo>
                    <a:pt x="757" y="111"/>
                  </a:lnTo>
                  <a:lnTo>
                    <a:pt x="646" y="148"/>
                  </a:lnTo>
                  <a:lnTo>
                    <a:pt x="536" y="221"/>
                  </a:lnTo>
                  <a:lnTo>
                    <a:pt x="443" y="295"/>
                  </a:lnTo>
                  <a:lnTo>
                    <a:pt x="351" y="369"/>
                  </a:lnTo>
                  <a:lnTo>
                    <a:pt x="277" y="461"/>
                  </a:lnTo>
                  <a:lnTo>
                    <a:pt x="204" y="572"/>
                  </a:lnTo>
                  <a:lnTo>
                    <a:pt x="148" y="664"/>
                  </a:lnTo>
                  <a:lnTo>
                    <a:pt x="93" y="775"/>
                  </a:lnTo>
                  <a:lnTo>
                    <a:pt x="56" y="904"/>
                  </a:lnTo>
                  <a:lnTo>
                    <a:pt x="19" y="1014"/>
                  </a:lnTo>
                  <a:lnTo>
                    <a:pt x="1" y="1143"/>
                  </a:lnTo>
                  <a:lnTo>
                    <a:pt x="1" y="1272"/>
                  </a:lnTo>
                  <a:lnTo>
                    <a:pt x="1" y="1402"/>
                  </a:lnTo>
                  <a:lnTo>
                    <a:pt x="19" y="1512"/>
                  </a:lnTo>
                  <a:lnTo>
                    <a:pt x="56" y="1641"/>
                  </a:lnTo>
                  <a:lnTo>
                    <a:pt x="93" y="1752"/>
                  </a:lnTo>
                  <a:lnTo>
                    <a:pt x="148" y="1862"/>
                  </a:lnTo>
                  <a:lnTo>
                    <a:pt x="222" y="1955"/>
                  </a:lnTo>
                  <a:lnTo>
                    <a:pt x="370" y="2139"/>
                  </a:lnTo>
                  <a:lnTo>
                    <a:pt x="554" y="2287"/>
                  </a:lnTo>
                  <a:lnTo>
                    <a:pt x="646" y="2342"/>
                  </a:lnTo>
                  <a:lnTo>
                    <a:pt x="757" y="2397"/>
                  </a:lnTo>
                  <a:lnTo>
                    <a:pt x="867" y="2452"/>
                  </a:lnTo>
                  <a:lnTo>
                    <a:pt x="978" y="2471"/>
                  </a:lnTo>
                  <a:lnTo>
                    <a:pt x="1107" y="2489"/>
                  </a:lnTo>
                  <a:lnTo>
                    <a:pt x="1236" y="2508"/>
                  </a:lnTo>
                  <a:lnTo>
                    <a:pt x="1365" y="2508"/>
                  </a:lnTo>
                  <a:lnTo>
                    <a:pt x="1476" y="2489"/>
                  </a:lnTo>
                  <a:lnTo>
                    <a:pt x="1605" y="2452"/>
                  </a:lnTo>
                  <a:lnTo>
                    <a:pt x="1716" y="2416"/>
                  </a:lnTo>
                  <a:lnTo>
                    <a:pt x="1826" y="2360"/>
                  </a:lnTo>
                  <a:lnTo>
                    <a:pt x="1937" y="2305"/>
                  </a:lnTo>
                  <a:lnTo>
                    <a:pt x="2029" y="2231"/>
                  </a:lnTo>
                  <a:lnTo>
                    <a:pt x="2121" y="2139"/>
                  </a:lnTo>
                  <a:lnTo>
                    <a:pt x="2213" y="2065"/>
                  </a:lnTo>
                  <a:lnTo>
                    <a:pt x="2287" y="1955"/>
                  </a:lnTo>
                  <a:lnTo>
                    <a:pt x="2343" y="1862"/>
                  </a:lnTo>
                  <a:lnTo>
                    <a:pt x="2398" y="1752"/>
                  </a:lnTo>
                  <a:lnTo>
                    <a:pt x="2435" y="1641"/>
                  </a:lnTo>
                  <a:lnTo>
                    <a:pt x="2472" y="1512"/>
                  </a:lnTo>
                  <a:lnTo>
                    <a:pt x="2490" y="1383"/>
                  </a:lnTo>
                  <a:lnTo>
                    <a:pt x="2508" y="1254"/>
                  </a:lnTo>
                  <a:lnTo>
                    <a:pt x="2490" y="1125"/>
                  </a:lnTo>
                  <a:lnTo>
                    <a:pt x="2472" y="1014"/>
                  </a:lnTo>
                  <a:lnTo>
                    <a:pt x="2453" y="885"/>
                  </a:lnTo>
                  <a:lnTo>
                    <a:pt x="2398" y="775"/>
                  </a:lnTo>
                  <a:lnTo>
                    <a:pt x="2361" y="664"/>
                  </a:lnTo>
                  <a:lnTo>
                    <a:pt x="2287" y="553"/>
                  </a:lnTo>
                  <a:lnTo>
                    <a:pt x="2213" y="461"/>
                  </a:lnTo>
                  <a:lnTo>
                    <a:pt x="2140" y="369"/>
                  </a:lnTo>
                  <a:lnTo>
                    <a:pt x="2048" y="295"/>
                  </a:lnTo>
                  <a:lnTo>
                    <a:pt x="1955" y="221"/>
                  </a:lnTo>
                  <a:lnTo>
                    <a:pt x="1845" y="148"/>
                  </a:lnTo>
                  <a:lnTo>
                    <a:pt x="1734" y="92"/>
                  </a:lnTo>
                  <a:lnTo>
                    <a:pt x="1623" y="56"/>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1" name="Google Shape;5781;p23"/>
            <p:cNvSpPr/>
            <p:nvPr/>
          </p:nvSpPr>
          <p:spPr>
            <a:xfrm>
              <a:off x="5895575" y="1422300"/>
              <a:ext cx="62700" cy="62725"/>
            </a:xfrm>
            <a:custGeom>
              <a:avLst/>
              <a:gdLst/>
              <a:ahLst/>
              <a:cxnLst/>
              <a:rect l="l" t="t" r="r" b="b"/>
              <a:pathLst>
                <a:path w="2508" h="2509" extrusionOk="0">
                  <a:moveTo>
                    <a:pt x="1180" y="1"/>
                  </a:moveTo>
                  <a:lnTo>
                    <a:pt x="1051" y="19"/>
                  </a:lnTo>
                  <a:lnTo>
                    <a:pt x="941" y="38"/>
                  </a:lnTo>
                  <a:lnTo>
                    <a:pt x="812" y="74"/>
                  </a:lnTo>
                  <a:lnTo>
                    <a:pt x="701" y="130"/>
                  </a:lnTo>
                  <a:lnTo>
                    <a:pt x="590" y="185"/>
                  </a:lnTo>
                  <a:lnTo>
                    <a:pt x="498" y="259"/>
                  </a:lnTo>
                  <a:lnTo>
                    <a:pt x="406" y="333"/>
                  </a:lnTo>
                  <a:lnTo>
                    <a:pt x="314" y="425"/>
                  </a:lnTo>
                  <a:lnTo>
                    <a:pt x="240" y="517"/>
                  </a:lnTo>
                  <a:lnTo>
                    <a:pt x="166" y="609"/>
                  </a:lnTo>
                  <a:lnTo>
                    <a:pt x="111" y="720"/>
                  </a:lnTo>
                  <a:lnTo>
                    <a:pt x="74" y="830"/>
                  </a:lnTo>
                  <a:lnTo>
                    <a:pt x="37" y="959"/>
                  </a:lnTo>
                  <a:lnTo>
                    <a:pt x="0" y="1089"/>
                  </a:lnTo>
                  <a:lnTo>
                    <a:pt x="0" y="1218"/>
                  </a:lnTo>
                  <a:lnTo>
                    <a:pt x="0" y="1347"/>
                  </a:lnTo>
                  <a:lnTo>
                    <a:pt x="19" y="1476"/>
                  </a:lnTo>
                  <a:lnTo>
                    <a:pt x="37" y="1586"/>
                  </a:lnTo>
                  <a:lnTo>
                    <a:pt x="74" y="1715"/>
                  </a:lnTo>
                  <a:lnTo>
                    <a:pt x="129" y="1826"/>
                  </a:lnTo>
                  <a:lnTo>
                    <a:pt x="185" y="1918"/>
                  </a:lnTo>
                  <a:lnTo>
                    <a:pt x="259" y="2029"/>
                  </a:lnTo>
                  <a:lnTo>
                    <a:pt x="332" y="2121"/>
                  </a:lnTo>
                  <a:lnTo>
                    <a:pt x="424" y="2195"/>
                  </a:lnTo>
                  <a:lnTo>
                    <a:pt x="517" y="2287"/>
                  </a:lnTo>
                  <a:lnTo>
                    <a:pt x="627" y="2342"/>
                  </a:lnTo>
                  <a:lnTo>
                    <a:pt x="738" y="2398"/>
                  </a:lnTo>
                  <a:lnTo>
                    <a:pt x="849" y="2453"/>
                  </a:lnTo>
                  <a:lnTo>
                    <a:pt x="959" y="2490"/>
                  </a:lnTo>
                  <a:lnTo>
                    <a:pt x="1088" y="2508"/>
                  </a:lnTo>
                  <a:lnTo>
                    <a:pt x="1346" y="2508"/>
                  </a:lnTo>
                  <a:lnTo>
                    <a:pt x="1475" y="2490"/>
                  </a:lnTo>
                  <a:lnTo>
                    <a:pt x="1586" y="2471"/>
                  </a:lnTo>
                  <a:lnTo>
                    <a:pt x="1697" y="2435"/>
                  </a:lnTo>
                  <a:lnTo>
                    <a:pt x="1807" y="2379"/>
                  </a:lnTo>
                  <a:lnTo>
                    <a:pt x="1918" y="2324"/>
                  </a:lnTo>
                  <a:lnTo>
                    <a:pt x="2010" y="2250"/>
                  </a:lnTo>
                  <a:lnTo>
                    <a:pt x="2102" y="2176"/>
                  </a:lnTo>
                  <a:lnTo>
                    <a:pt x="2195" y="2103"/>
                  </a:lnTo>
                  <a:lnTo>
                    <a:pt x="2268" y="2010"/>
                  </a:lnTo>
                  <a:lnTo>
                    <a:pt x="2324" y="1900"/>
                  </a:lnTo>
                  <a:lnTo>
                    <a:pt x="2379" y="1808"/>
                  </a:lnTo>
                  <a:lnTo>
                    <a:pt x="2434" y="1697"/>
                  </a:lnTo>
                  <a:lnTo>
                    <a:pt x="2471" y="1568"/>
                  </a:lnTo>
                  <a:lnTo>
                    <a:pt x="2490" y="1457"/>
                  </a:lnTo>
                  <a:lnTo>
                    <a:pt x="2508" y="1328"/>
                  </a:lnTo>
                  <a:lnTo>
                    <a:pt x="2508" y="1199"/>
                  </a:lnTo>
                  <a:lnTo>
                    <a:pt x="2490" y="1070"/>
                  </a:lnTo>
                  <a:lnTo>
                    <a:pt x="2471" y="959"/>
                  </a:lnTo>
                  <a:lnTo>
                    <a:pt x="2434" y="830"/>
                  </a:lnTo>
                  <a:lnTo>
                    <a:pt x="2379" y="720"/>
                  </a:lnTo>
                  <a:lnTo>
                    <a:pt x="2324" y="609"/>
                  </a:lnTo>
                  <a:lnTo>
                    <a:pt x="2268" y="517"/>
                  </a:lnTo>
                  <a:lnTo>
                    <a:pt x="2195" y="425"/>
                  </a:lnTo>
                  <a:lnTo>
                    <a:pt x="2102" y="333"/>
                  </a:lnTo>
                  <a:lnTo>
                    <a:pt x="2010" y="259"/>
                  </a:lnTo>
                  <a:lnTo>
                    <a:pt x="1899" y="185"/>
                  </a:lnTo>
                  <a:lnTo>
                    <a:pt x="1807" y="130"/>
                  </a:lnTo>
                  <a:lnTo>
                    <a:pt x="1678" y="74"/>
                  </a:lnTo>
                  <a:lnTo>
                    <a:pt x="1568" y="38"/>
                  </a:lnTo>
                  <a:lnTo>
                    <a:pt x="1439" y="19"/>
                  </a:lnTo>
                  <a:lnTo>
                    <a:pt x="13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2" name="Google Shape;5782;p23"/>
            <p:cNvSpPr/>
            <p:nvPr/>
          </p:nvSpPr>
          <p:spPr>
            <a:xfrm>
              <a:off x="6292000" y="1493750"/>
              <a:ext cx="63175" cy="62725"/>
            </a:xfrm>
            <a:custGeom>
              <a:avLst/>
              <a:gdLst/>
              <a:ahLst/>
              <a:cxnLst/>
              <a:rect l="l" t="t" r="r" b="b"/>
              <a:pathLst>
                <a:path w="2527" h="2509" extrusionOk="0">
                  <a:moveTo>
                    <a:pt x="1125" y="1"/>
                  </a:moveTo>
                  <a:lnTo>
                    <a:pt x="996" y="19"/>
                  </a:lnTo>
                  <a:lnTo>
                    <a:pt x="885" y="56"/>
                  </a:lnTo>
                  <a:lnTo>
                    <a:pt x="775" y="93"/>
                  </a:lnTo>
                  <a:lnTo>
                    <a:pt x="664" y="148"/>
                  </a:lnTo>
                  <a:lnTo>
                    <a:pt x="572" y="203"/>
                  </a:lnTo>
                  <a:lnTo>
                    <a:pt x="461" y="277"/>
                  </a:lnTo>
                  <a:lnTo>
                    <a:pt x="387" y="351"/>
                  </a:lnTo>
                  <a:lnTo>
                    <a:pt x="295" y="443"/>
                  </a:lnTo>
                  <a:lnTo>
                    <a:pt x="221" y="535"/>
                  </a:lnTo>
                  <a:lnTo>
                    <a:pt x="166" y="646"/>
                  </a:lnTo>
                  <a:lnTo>
                    <a:pt x="111" y="738"/>
                  </a:lnTo>
                  <a:lnTo>
                    <a:pt x="74" y="849"/>
                  </a:lnTo>
                  <a:lnTo>
                    <a:pt x="37" y="978"/>
                  </a:lnTo>
                  <a:lnTo>
                    <a:pt x="19" y="1088"/>
                  </a:lnTo>
                  <a:lnTo>
                    <a:pt x="0" y="1218"/>
                  </a:lnTo>
                  <a:lnTo>
                    <a:pt x="19" y="1347"/>
                  </a:lnTo>
                  <a:lnTo>
                    <a:pt x="19" y="1476"/>
                  </a:lnTo>
                  <a:lnTo>
                    <a:pt x="55" y="1605"/>
                  </a:lnTo>
                  <a:lnTo>
                    <a:pt x="92" y="1715"/>
                  </a:lnTo>
                  <a:lnTo>
                    <a:pt x="148" y="1826"/>
                  </a:lnTo>
                  <a:lnTo>
                    <a:pt x="203" y="1937"/>
                  </a:lnTo>
                  <a:lnTo>
                    <a:pt x="277" y="2029"/>
                  </a:lnTo>
                  <a:lnTo>
                    <a:pt x="350" y="2121"/>
                  </a:lnTo>
                  <a:lnTo>
                    <a:pt x="443" y="2213"/>
                  </a:lnTo>
                  <a:lnTo>
                    <a:pt x="535" y="2287"/>
                  </a:lnTo>
                  <a:lnTo>
                    <a:pt x="646" y="2342"/>
                  </a:lnTo>
                  <a:lnTo>
                    <a:pt x="756" y="2398"/>
                  </a:lnTo>
                  <a:lnTo>
                    <a:pt x="867" y="2453"/>
                  </a:lnTo>
                  <a:lnTo>
                    <a:pt x="996" y="2471"/>
                  </a:lnTo>
                  <a:lnTo>
                    <a:pt x="1125" y="2508"/>
                  </a:lnTo>
                  <a:lnTo>
                    <a:pt x="1383" y="2508"/>
                  </a:lnTo>
                  <a:lnTo>
                    <a:pt x="1494" y="2490"/>
                  </a:lnTo>
                  <a:lnTo>
                    <a:pt x="1623" y="2453"/>
                  </a:lnTo>
                  <a:lnTo>
                    <a:pt x="1733" y="2416"/>
                  </a:lnTo>
                  <a:lnTo>
                    <a:pt x="1844" y="2361"/>
                  </a:lnTo>
                  <a:lnTo>
                    <a:pt x="1955" y="2305"/>
                  </a:lnTo>
                  <a:lnTo>
                    <a:pt x="2047" y="2232"/>
                  </a:lnTo>
                  <a:lnTo>
                    <a:pt x="2139" y="2139"/>
                  </a:lnTo>
                  <a:lnTo>
                    <a:pt x="2231" y="2066"/>
                  </a:lnTo>
                  <a:lnTo>
                    <a:pt x="2305" y="1955"/>
                  </a:lnTo>
                  <a:lnTo>
                    <a:pt x="2360" y="1863"/>
                  </a:lnTo>
                  <a:lnTo>
                    <a:pt x="2416" y="1752"/>
                  </a:lnTo>
                  <a:lnTo>
                    <a:pt x="2452" y="1642"/>
                  </a:lnTo>
                  <a:lnTo>
                    <a:pt x="2489" y="1513"/>
                  </a:lnTo>
                  <a:lnTo>
                    <a:pt x="2508" y="1383"/>
                  </a:lnTo>
                  <a:lnTo>
                    <a:pt x="2526" y="1254"/>
                  </a:lnTo>
                  <a:lnTo>
                    <a:pt x="2508" y="1125"/>
                  </a:lnTo>
                  <a:lnTo>
                    <a:pt x="2489" y="996"/>
                  </a:lnTo>
                  <a:lnTo>
                    <a:pt x="2471" y="886"/>
                  </a:lnTo>
                  <a:lnTo>
                    <a:pt x="2416" y="757"/>
                  </a:lnTo>
                  <a:lnTo>
                    <a:pt x="2360" y="646"/>
                  </a:lnTo>
                  <a:lnTo>
                    <a:pt x="2305" y="554"/>
                  </a:lnTo>
                  <a:lnTo>
                    <a:pt x="2231" y="443"/>
                  </a:lnTo>
                  <a:lnTo>
                    <a:pt x="2157" y="369"/>
                  </a:lnTo>
                  <a:lnTo>
                    <a:pt x="2065" y="277"/>
                  </a:lnTo>
                  <a:lnTo>
                    <a:pt x="1955" y="203"/>
                  </a:lnTo>
                  <a:lnTo>
                    <a:pt x="1862" y="148"/>
                  </a:lnTo>
                  <a:lnTo>
                    <a:pt x="1752" y="93"/>
                  </a:lnTo>
                  <a:lnTo>
                    <a:pt x="1623" y="56"/>
                  </a:lnTo>
                  <a:lnTo>
                    <a:pt x="1512"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3" name="Google Shape;5783;p23"/>
            <p:cNvSpPr/>
            <p:nvPr/>
          </p:nvSpPr>
          <p:spPr>
            <a:xfrm>
              <a:off x="5302325" y="1071525"/>
              <a:ext cx="62250" cy="62250"/>
            </a:xfrm>
            <a:custGeom>
              <a:avLst/>
              <a:gdLst/>
              <a:ahLst/>
              <a:cxnLst/>
              <a:rect l="l" t="t" r="r" b="b"/>
              <a:pathLst>
                <a:path w="2490" h="2490" extrusionOk="0">
                  <a:moveTo>
                    <a:pt x="1236" y="0"/>
                  </a:moveTo>
                  <a:lnTo>
                    <a:pt x="1107" y="19"/>
                  </a:lnTo>
                  <a:lnTo>
                    <a:pt x="996" y="37"/>
                  </a:lnTo>
                  <a:lnTo>
                    <a:pt x="867" y="56"/>
                  </a:lnTo>
                  <a:lnTo>
                    <a:pt x="756" y="111"/>
                  </a:lnTo>
                  <a:lnTo>
                    <a:pt x="646" y="166"/>
                  </a:lnTo>
                  <a:lnTo>
                    <a:pt x="554" y="222"/>
                  </a:lnTo>
                  <a:lnTo>
                    <a:pt x="369" y="369"/>
                  </a:lnTo>
                  <a:lnTo>
                    <a:pt x="222" y="553"/>
                  </a:lnTo>
                  <a:lnTo>
                    <a:pt x="148" y="664"/>
                  </a:lnTo>
                  <a:lnTo>
                    <a:pt x="93" y="775"/>
                  </a:lnTo>
                  <a:lnTo>
                    <a:pt x="56" y="885"/>
                  </a:lnTo>
                  <a:lnTo>
                    <a:pt x="19" y="996"/>
                  </a:lnTo>
                  <a:lnTo>
                    <a:pt x="0" y="1125"/>
                  </a:lnTo>
                  <a:lnTo>
                    <a:pt x="0" y="1236"/>
                  </a:lnTo>
                  <a:lnTo>
                    <a:pt x="0" y="1365"/>
                  </a:lnTo>
                  <a:lnTo>
                    <a:pt x="19" y="1494"/>
                  </a:lnTo>
                  <a:lnTo>
                    <a:pt x="56" y="1604"/>
                  </a:lnTo>
                  <a:lnTo>
                    <a:pt x="93" y="1715"/>
                  </a:lnTo>
                  <a:lnTo>
                    <a:pt x="148" y="1826"/>
                  </a:lnTo>
                  <a:lnTo>
                    <a:pt x="203" y="1918"/>
                  </a:lnTo>
                  <a:lnTo>
                    <a:pt x="351" y="2102"/>
                  </a:lnTo>
                  <a:lnTo>
                    <a:pt x="535" y="2268"/>
                  </a:lnTo>
                  <a:lnTo>
                    <a:pt x="646" y="2323"/>
                  </a:lnTo>
                  <a:lnTo>
                    <a:pt x="738" y="2379"/>
                  </a:lnTo>
                  <a:lnTo>
                    <a:pt x="867" y="2434"/>
                  </a:lnTo>
                  <a:lnTo>
                    <a:pt x="978" y="2453"/>
                  </a:lnTo>
                  <a:lnTo>
                    <a:pt x="1088" y="2489"/>
                  </a:lnTo>
                  <a:lnTo>
                    <a:pt x="1346" y="2489"/>
                  </a:lnTo>
                  <a:lnTo>
                    <a:pt x="1476" y="2471"/>
                  </a:lnTo>
                  <a:lnTo>
                    <a:pt x="1586" y="2434"/>
                  </a:lnTo>
                  <a:lnTo>
                    <a:pt x="1715" y="2397"/>
                  </a:lnTo>
                  <a:lnTo>
                    <a:pt x="1826" y="2342"/>
                  </a:lnTo>
                  <a:lnTo>
                    <a:pt x="1918" y="2268"/>
                  </a:lnTo>
                  <a:lnTo>
                    <a:pt x="2029" y="2194"/>
                  </a:lnTo>
                  <a:lnTo>
                    <a:pt x="2121" y="2121"/>
                  </a:lnTo>
                  <a:lnTo>
                    <a:pt x="2195" y="2028"/>
                  </a:lnTo>
                  <a:lnTo>
                    <a:pt x="2268" y="1936"/>
                  </a:lnTo>
                  <a:lnTo>
                    <a:pt x="2342" y="1826"/>
                  </a:lnTo>
                  <a:lnTo>
                    <a:pt x="2379" y="1715"/>
                  </a:lnTo>
                  <a:lnTo>
                    <a:pt x="2434" y="1604"/>
                  </a:lnTo>
                  <a:lnTo>
                    <a:pt x="2453" y="1475"/>
                  </a:lnTo>
                  <a:lnTo>
                    <a:pt x="2471" y="1346"/>
                  </a:lnTo>
                  <a:lnTo>
                    <a:pt x="2490" y="1217"/>
                  </a:lnTo>
                  <a:lnTo>
                    <a:pt x="2471" y="1107"/>
                  </a:lnTo>
                  <a:lnTo>
                    <a:pt x="2453" y="977"/>
                  </a:lnTo>
                  <a:lnTo>
                    <a:pt x="2416" y="867"/>
                  </a:lnTo>
                  <a:lnTo>
                    <a:pt x="2379" y="756"/>
                  </a:lnTo>
                  <a:lnTo>
                    <a:pt x="2324" y="646"/>
                  </a:lnTo>
                  <a:lnTo>
                    <a:pt x="2250" y="553"/>
                  </a:lnTo>
                  <a:lnTo>
                    <a:pt x="2102" y="369"/>
                  </a:lnTo>
                  <a:lnTo>
                    <a:pt x="1918" y="222"/>
                  </a:lnTo>
                  <a:lnTo>
                    <a:pt x="1807" y="148"/>
                  </a:lnTo>
                  <a:lnTo>
                    <a:pt x="1697" y="92"/>
                  </a:lnTo>
                  <a:lnTo>
                    <a:pt x="1586" y="56"/>
                  </a:lnTo>
                  <a:lnTo>
                    <a:pt x="1476" y="37"/>
                  </a:lnTo>
                  <a:lnTo>
                    <a:pt x="1346" y="19"/>
                  </a:lnTo>
                  <a:lnTo>
                    <a:pt x="12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4" name="Google Shape;5784;p23"/>
            <p:cNvSpPr/>
            <p:nvPr/>
          </p:nvSpPr>
          <p:spPr>
            <a:xfrm>
              <a:off x="5815825" y="1408475"/>
              <a:ext cx="62250" cy="62250"/>
            </a:xfrm>
            <a:custGeom>
              <a:avLst/>
              <a:gdLst/>
              <a:ahLst/>
              <a:cxnLst/>
              <a:rect l="l" t="t" r="r" b="b"/>
              <a:pathLst>
                <a:path w="2490" h="2490" extrusionOk="0">
                  <a:moveTo>
                    <a:pt x="1144" y="1"/>
                  </a:moveTo>
                  <a:lnTo>
                    <a:pt x="1033" y="19"/>
                  </a:lnTo>
                  <a:lnTo>
                    <a:pt x="904" y="37"/>
                  </a:lnTo>
                  <a:lnTo>
                    <a:pt x="793" y="74"/>
                  </a:lnTo>
                  <a:lnTo>
                    <a:pt x="683" y="130"/>
                  </a:lnTo>
                  <a:lnTo>
                    <a:pt x="591" y="185"/>
                  </a:lnTo>
                  <a:lnTo>
                    <a:pt x="480" y="259"/>
                  </a:lnTo>
                  <a:lnTo>
                    <a:pt x="388" y="332"/>
                  </a:lnTo>
                  <a:lnTo>
                    <a:pt x="314" y="425"/>
                  </a:lnTo>
                  <a:lnTo>
                    <a:pt x="240" y="517"/>
                  </a:lnTo>
                  <a:lnTo>
                    <a:pt x="167" y="627"/>
                  </a:lnTo>
                  <a:lnTo>
                    <a:pt x="111" y="720"/>
                  </a:lnTo>
                  <a:lnTo>
                    <a:pt x="74" y="830"/>
                  </a:lnTo>
                  <a:lnTo>
                    <a:pt x="37" y="959"/>
                  </a:lnTo>
                  <a:lnTo>
                    <a:pt x="19" y="1070"/>
                  </a:lnTo>
                  <a:lnTo>
                    <a:pt x="1" y="1199"/>
                  </a:lnTo>
                  <a:lnTo>
                    <a:pt x="1" y="1328"/>
                  </a:lnTo>
                  <a:lnTo>
                    <a:pt x="19" y="1439"/>
                  </a:lnTo>
                  <a:lnTo>
                    <a:pt x="37" y="1568"/>
                  </a:lnTo>
                  <a:lnTo>
                    <a:pt x="74" y="1678"/>
                  </a:lnTo>
                  <a:lnTo>
                    <a:pt x="130" y="1789"/>
                  </a:lnTo>
                  <a:lnTo>
                    <a:pt x="185" y="1900"/>
                  </a:lnTo>
                  <a:lnTo>
                    <a:pt x="259" y="1992"/>
                  </a:lnTo>
                  <a:lnTo>
                    <a:pt x="332" y="2084"/>
                  </a:lnTo>
                  <a:lnTo>
                    <a:pt x="425" y="2158"/>
                  </a:lnTo>
                  <a:lnTo>
                    <a:pt x="517" y="2232"/>
                  </a:lnTo>
                  <a:lnTo>
                    <a:pt x="609" y="2305"/>
                  </a:lnTo>
                  <a:lnTo>
                    <a:pt x="720" y="2361"/>
                  </a:lnTo>
                  <a:lnTo>
                    <a:pt x="830" y="2416"/>
                  </a:lnTo>
                  <a:lnTo>
                    <a:pt x="941" y="2453"/>
                  </a:lnTo>
                  <a:lnTo>
                    <a:pt x="1070" y="2471"/>
                  </a:lnTo>
                  <a:lnTo>
                    <a:pt x="1199" y="2490"/>
                  </a:lnTo>
                  <a:lnTo>
                    <a:pt x="1328" y="2490"/>
                  </a:lnTo>
                  <a:lnTo>
                    <a:pt x="1439" y="2471"/>
                  </a:lnTo>
                  <a:lnTo>
                    <a:pt x="1568" y="2453"/>
                  </a:lnTo>
                  <a:lnTo>
                    <a:pt x="1678" y="2398"/>
                  </a:lnTo>
                  <a:lnTo>
                    <a:pt x="1789" y="2361"/>
                  </a:lnTo>
                  <a:lnTo>
                    <a:pt x="1900" y="2287"/>
                  </a:lnTo>
                  <a:lnTo>
                    <a:pt x="2010" y="2213"/>
                  </a:lnTo>
                  <a:lnTo>
                    <a:pt x="2103" y="2139"/>
                  </a:lnTo>
                  <a:lnTo>
                    <a:pt x="2176" y="2047"/>
                  </a:lnTo>
                  <a:lnTo>
                    <a:pt x="2268" y="1955"/>
                  </a:lnTo>
                  <a:lnTo>
                    <a:pt x="2324" y="1844"/>
                  </a:lnTo>
                  <a:lnTo>
                    <a:pt x="2379" y="1734"/>
                  </a:lnTo>
                  <a:lnTo>
                    <a:pt x="2434" y="1623"/>
                  </a:lnTo>
                  <a:lnTo>
                    <a:pt x="2471" y="1512"/>
                  </a:lnTo>
                  <a:lnTo>
                    <a:pt x="2490" y="1383"/>
                  </a:lnTo>
                  <a:lnTo>
                    <a:pt x="2490" y="1254"/>
                  </a:lnTo>
                  <a:lnTo>
                    <a:pt x="2490" y="1125"/>
                  </a:lnTo>
                  <a:lnTo>
                    <a:pt x="2471" y="1015"/>
                  </a:lnTo>
                  <a:lnTo>
                    <a:pt x="2434" y="886"/>
                  </a:lnTo>
                  <a:lnTo>
                    <a:pt x="2398" y="775"/>
                  </a:lnTo>
                  <a:lnTo>
                    <a:pt x="2342" y="664"/>
                  </a:lnTo>
                  <a:lnTo>
                    <a:pt x="2287" y="572"/>
                  </a:lnTo>
                  <a:lnTo>
                    <a:pt x="2213" y="462"/>
                  </a:lnTo>
                  <a:lnTo>
                    <a:pt x="2139" y="369"/>
                  </a:lnTo>
                  <a:lnTo>
                    <a:pt x="2047" y="296"/>
                  </a:lnTo>
                  <a:lnTo>
                    <a:pt x="1955" y="222"/>
                  </a:lnTo>
                  <a:lnTo>
                    <a:pt x="1863" y="148"/>
                  </a:lnTo>
                  <a:lnTo>
                    <a:pt x="1752" y="93"/>
                  </a:lnTo>
                  <a:lnTo>
                    <a:pt x="1642" y="56"/>
                  </a:lnTo>
                  <a:lnTo>
                    <a:pt x="1512" y="19"/>
                  </a:lnTo>
                  <a:lnTo>
                    <a:pt x="1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5" name="Google Shape;5785;p23"/>
            <p:cNvSpPr/>
            <p:nvPr/>
          </p:nvSpPr>
          <p:spPr>
            <a:xfrm>
              <a:off x="5105025" y="791725"/>
              <a:ext cx="62725" cy="62700"/>
            </a:xfrm>
            <a:custGeom>
              <a:avLst/>
              <a:gdLst/>
              <a:ahLst/>
              <a:cxnLst/>
              <a:rect l="l" t="t" r="r" b="b"/>
              <a:pathLst>
                <a:path w="2509" h="2508" extrusionOk="0">
                  <a:moveTo>
                    <a:pt x="1199" y="0"/>
                  </a:moveTo>
                  <a:lnTo>
                    <a:pt x="1070" y="19"/>
                  </a:lnTo>
                  <a:lnTo>
                    <a:pt x="960" y="37"/>
                  </a:lnTo>
                  <a:lnTo>
                    <a:pt x="831" y="74"/>
                  </a:lnTo>
                  <a:lnTo>
                    <a:pt x="720" y="129"/>
                  </a:lnTo>
                  <a:lnTo>
                    <a:pt x="609" y="185"/>
                  </a:lnTo>
                  <a:lnTo>
                    <a:pt x="517" y="258"/>
                  </a:lnTo>
                  <a:lnTo>
                    <a:pt x="425" y="332"/>
                  </a:lnTo>
                  <a:lnTo>
                    <a:pt x="333" y="424"/>
                  </a:lnTo>
                  <a:lnTo>
                    <a:pt x="259" y="517"/>
                  </a:lnTo>
                  <a:lnTo>
                    <a:pt x="185" y="609"/>
                  </a:lnTo>
                  <a:lnTo>
                    <a:pt x="130" y="719"/>
                  </a:lnTo>
                  <a:lnTo>
                    <a:pt x="75" y="830"/>
                  </a:lnTo>
                  <a:lnTo>
                    <a:pt x="38" y="959"/>
                  </a:lnTo>
                  <a:lnTo>
                    <a:pt x="19" y="1088"/>
                  </a:lnTo>
                  <a:lnTo>
                    <a:pt x="1" y="1199"/>
                  </a:lnTo>
                  <a:lnTo>
                    <a:pt x="1" y="1328"/>
                  </a:lnTo>
                  <a:lnTo>
                    <a:pt x="19" y="1457"/>
                  </a:lnTo>
                  <a:lnTo>
                    <a:pt x="38" y="1568"/>
                  </a:lnTo>
                  <a:lnTo>
                    <a:pt x="75" y="1678"/>
                  </a:lnTo>
                  <a:lnTo>
                    <a:pt x="130" y="1789"/>
                  </a:lnTo>
                  <a:lnTo>
                    <a:pt x="185" y="1899"/>
                  </a:lnTo>
                  <a:lnTo>
                    <a:pt x="333" y="2084"/>
                  </a:lnTo>
                  <a:lnTo>
                    <a:pt x="499" y="2250"/>
                  </a:lnTo>
                  <a:lnTo>
                    <a:pt x="609" y="2323"/>
                  </a:lnTo>
                  <a:lnTo>
                    <a:pt x="720" y="2379"/>
                  </a:lnTo>
                  <a:lnTo>
                    <a:pt x="831" y="2416"/>
                  </a:lnTo>
                  <a:lnTo>
                    <a:pt x="941" y="2453"/>
                  </a:lnTo>
                  <a:lnTo>
                    <a:pt x="1052" y="2489"/>
                  </a:lnTo>
                  <a:lnTo>
                    <a:pt x="1181" y="2508"/>
                  </a:lnTo>
                  <a:lnTo>
                    <a:pt x="1310" y="2508"/>
                  </a:lnTo>
                  <a:lnTo>
                    <a:pt x="1439" y="2489"/>
                  </a:lnTo>
                  <a:lnTo>
                    <a:pt x="1550" y="2471"/>
                  </a:lnTo>
                  <a:lnTo>
                    <a:pt x="1679" y="2434"/>
                  </a:lnTo>
                  <a:lnTo>
                    <a:pt x="1789" y="2379"/>
                  </a:lnTo>
                  <a:lnTo>
                    <a:pt x="1900" y="2323"/>
                  </a:lnTo>
                  <a:lnTo>
                    <a:pt x="1992" y="2250"/>
                  </a:lnTo>
                  <a:lnTo>
                    <a:pt x="2084" y="2176"/>
                  </a:lnTo>
                  <a:lnTo>
                    <a:pt x="2177" y="2084"/>
                  </a:lnTo>
                  <a:lnTo>
                    <a:pt x="2250" y="1992"/>
                  </a:lnTo>
                  <a:lnTo>
                    <a:pt x="2324" y="1899"/>
                  </a:lnTo>
                  <a:lnTo>
                    <a:pt x="2379" y="1789"/>
                  </a:lnTo>
                  <a:lnTo>
                    <a:pt x="2435" y="1678"/>
                  </a:lnTo>
                  <a:lnTo>
                    <a:pt x="2472" y="1549"/>
                  </a:lnTo>
                  <a:lnTo>
                    <a:pt x="2490" y="1420"/>
                  </a:lnTo>
                  <a:lnTo>
                    <a:pt x="2509" y="1291"/>
                  </a:lnTo>
                  <a:lnTo>
                    <a:pt x="2509" y="1180"/>
                  </a:lnTo>
                  <a:lnTo>
                    <a:pt x="2490" y="1051"/>
                  </a:lnTo>
                  <a:lnTo>
                    <a:pt x="2472" y="941"/>
                  </a:lnTo>
                  <a:lnTo>
                    <a:pt x="2435" y="812"/>
                  </a:lnTo>
                  <a:lnTo>
                    <a:pt x="2379" y="719"/>
                  </a:lnTo>
                  <a:lnTo>
                    <a:pt x="2324" y="609"/>
                  </a:lnTo>
                  <a:lnTo>
                    <a:pt x="2177" y="424"/>
                  </a:lnTo>
                  <a:lnTo>
                    <a:pt x="2011" y="258"/>
                  </a:lnTo>
                  <a:lnTo>
                    <a:pt x="1900" y="185"/>
                  </a:lnTo>
                  <a:lnTo>
                    <a:pt x="1808" y="129"/>
                  </a:lnTo>
                  <a:lnTo>
                    <a:pt x="1697" y="74"/>
                  </a:lnTo>
                  <a:lnTo>
                    <a:pt x="1568" y="37"/>
                  </a:lnTo>
                  <a:lnTo>
                    <a:pt x="1458" y="19"/>
                  </a:lnTo>
                  <a:lnTo>
                    <a:pt x="13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6" name="Google Shape;5786;p23"/>
            <p:cNvSpPr/>
            <p:nvPr/>
          </p:nvSpPr>
          <p:spPr>
            <a:xfrm>
              <a:off x="5590425" y="1288175"/>
              <a:ext cx="62250" cy="62700"/>
            </a:xfrm>
            <a:custGeom>
              <a:avLst/>
              <a:gdLst/>
              <a:ahLst/>
              <a:cxnLst/>
              <a:rect l="l" t="t" r="r" b="b"/>
              <a:pathLst>
                <a:path w="2490" h="2508" extrusionOk="0">
                  <a:moveTo>
                    <a:pt x="1254" y="0"/>
                  </a:moveTo>
                  <a:lnTo>
                    <a:pt x="1125" y="19"/>
                  </a:lnTo>
                  <a:lnTo>
                    <a:pt x="1014" y="37"/>
                  </a:lnTo>
                  <a:lnTo>
                    <a:pt x="885" y="56"/>
                  </a:lnTo>
                  <a:lnTo>
                    <a:pt x="775" y="92"/>
                  </a:lnTo>
                  <a:lnTo>
                    <a:pt x="664" y="148"/>
                  </a:lnTo>
                  <a:lnTo>
                    <a:pt x="572" y="203"/>
                  </a:lnTo>
                  <a:lnTo>
                    <a:pt x="388" y="351"/>
                  </a:lnTo>
                  <a:lnTo>
                    <a:pt x="222" y="535"/>
                  </a:lnTo>
                  <a:lnTo>
                    <a:pt x="166" y="646"/>
                  </a:lnTo>
                  <a:lnTo>
                    <a:pt x="111" y="738"/>
                  </a:lnTo>
                  <a:lnTo>
                    <a:pt x="56" y="848"/>
                  </a:lnTo>
                  <a:lnTo>
                    <a:pt x="37" y="977"/>
                  </a:lnTo>
                  <a:lnTo>
                    <a:pt x="0" y="1088"/>
                  </a:lnTo>
                  <a:lnTo>
                    <a:pt x="0" y="1217"/>
                  </a:lnTo>
                  <a:lnTo>
                    <a:pt x="0" y="1346"/>
                  </a:lnTo>
                  <a:lnTo>
                    <a:pt x="19" y="1475"/>
                  </a:lnTo>
                  <a:lnTo>
                    <a:pt x="37" y="1586"/>
                  </a:lnTo>
                  <a:lnTo>
                    <a:pt x="74" y="1715"/>
                  </a:lnTo>
                  <a:lnTo>
                    <a:pt x="129" y="1826"/>
                  </a:lnTo>
                  <a:lnTo>
                    <a:pt x="185" y="1918"/>
                  </a:lnTo>
                  <a:lnTo>
                    <a:pt x="258" y="2028"/>
                  </a:lnTo>
                  <a:lnTo>
                    <a:pt x="351" y="2121"/>
                  </a:lnTo>
                  <a:lnTo>
                    <a:pt x="424" y="2194"/>
                  </a:lnTo>
                  <a:lnTo>
                    <a:pt x="535" y="2287"/>
                  </a:lnTo>
                  <a:lnTo>
                    <a:pt x="627" y="2342"/>
                  </a:lnTo>
                  <a:lnTo>
                    <a:pt x="738" y="2397"/>
                  </a:lnTo>
                  <a:lnTo>
                    <a:pt x="867" y="2452"/>
                  </a:lnTo>
                  <a:lnTo>
                    <a:pt x="978" y="2471"/>
                  </a:lnTo>
                  <a:lnTo>
                    <a:pt x="1107" y="2508"/>
                  </a:lnTo>
                  <a:lnTo>
                    <a:pt x="1365" y="2508"/>
                  </a:lnTo>
                  <a:lnTo>
                    <a:pt x="1475" y="2489"/>
                  </a:lnTo>
                  <a:lnTo>
                    <a:pt x="1604" y="2452"/>
                  </a:lnTo>
                  <a:lnTo>
                    <a:pt x="1715" y="2416"/>
                  </a:lnTo>
                  <a:lnTo>
                    <a:pt x="1826" y="2360"/>
                  </a:lnTo>
                  <a:lnTo>
                    <a:pt x="1918" y="2305"/>
                  </a:lnTo>
                  <a:lnTo>
                    <a:pt x="2102" y="2157"/>
                  </a:lnTo>
                  <a:lnTo>
                    <a:pt x="2268" y="1973"/>
                  </a:lnTo>
                  <a:lnTo>
                    <a:pt x="2324" y="1881"/>
                  </a:lnTo>
                  <a:lnTo>
                    <a:pt x="2379" y="1770"/>
                  </a:lnTo>
                  <a:lnTo>
                    <a:pt x="2434" y="1660"/>
                  </a:lnTo>
                  <a:lnTo>
                    <a:pt x="2453" y="1549"/>
                  </a:lnTo>
                  <a:lnTo>
                    <a:pt x="2489" y="1420"/>
                  </a:lnTo>
                  <a:lnTo>
                    <a:pt x="2489" y="1291"/>
                  </a:lnTo>
                  <a:lnTo>
                    <a:pt x="2489" y="1162"/>
                  </a:lnTo>
                  <a:lnTo>
                    <a:pt x="2471" y="1051"/>
                  </a:lnTo>
                  <a:lnTo>
                    <a:pt x="2453" y="922"/>
                  </a:lnTo>
                  <a:lnTo>
                    <a:pt x="2416" y="811"/>
                  </a:lnTo>
                  <a:lnTo>
                    <a:pt x="2360" y="701"/>
                  </a:lnTo>
                  <a:lnTo>
                    <a:pt x="2305" y="590"/>
                  </a:lnTo>
                  <a:lnTo>
                    <a:pt x="2231" y="480"/>
                  </a:lnTo>
                  <a:lnTo>
                    <a:pt x="2139" y="387"/>
                  </a:lnTo>
                  <a:lnTo>
                    <a:pt x="2065" y="314"/>
                  </a:lnTo>
                  <a:lnTo>
                    <a:pt x="1955" y="240"/>
                  </a:lnTo>
                  <a:lnTo>
                    <a:pt x="1863" y="166"/>
                  </a:lnTo>
                  <a:lnTo>
                    <a:pt x="1752" y="111"/>
                  </a:lnTo>
                  <a:lnTo>
                    <a:pt x="1623" y="74"/>
                  </a:lnTo>
                  <a:lnTo>
                    <a:pt x="1512" y="37"/>
                  </a:lnTo>
                  <a:lnTo>
                    <a:pt x="1383"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7" name="Google Shape;5787;p23"/>
            <p:cNvSpPr/>
            <p:nvPr/>
          </p:nvSpPr>
          <p:spPr>
            <a:xfrm>
              <a:off x="5039575" y="697675"/>
              <a:ext cx="62250" cy="62275"/>
            </a:xfrm>
            <a:custGeom>
              <a:avLst/>
              <a:gdLst/>
              <a:ahLst/>
              <a:cxnLst/>
              <a:rect l="l" t="t" r="r" b="b"/>
              <a:pathLst>
                <a:path w="2490" h="2491" extrusionOk="0">
                  <a:moveTo>
                    <a:pt x="1236" y="1"/>
                  </a:moveTo>
                  <a:lnTo>
                    <a:pt x="1107" y="19"/>
                  </a:lnTo>
                  <a:lnTo>
                    <a:pt x="978" y="38"/>
                  </a:lnTo>
                  <a:lnTo>
                    <a:pt x="867" y="75"/>
                  </a:lnTo>
                  <a:lnTo>
                    <a:pt x="757" y="112"/>
                  </a:lnTo>
                  <a:lnTo>
                    <a:pt x="646" y="167"/>
                  </a:lnTo>
                  <a:lnTo>
                    <a:pt x="554" y="222"/>
                  </a:lnTo>
                  <a:lnTo>
                    <a:pt x="370" y="388"/>
                  </a:lnTo>
                  <a:lnTo>
                    <a:pt x="222" y="572"/>
                  </a:lnTo>
                  <a:lnTo>
                    <a:pt x="148" y="665"/>
                  </a:lnTo>
                  <a:lnTo>
                    <a:pt x="93" y="775"/>
                  </a:lnTo>
                  <a:lnTo>
                    <a:pt x="56" y="886"/>
                  </a:lnTo>
                  <a:lnTo>
                    <a:pt x="38" y="1015"/>
                  </a:lnTo>
                  <a:lnTo>
                    <a:pt x="19" y="1126"/>
                  </a:lnTo>
                  <a:lnTo>
                    <a:pt x="1" y="1255"/>
                  </a:lnTo>
                  <a:lnTo>
                    <a:pt x="19" y="1365"/>
                  </a:lnTo>
                  <a:lnTo>
                    <a:pt x="38" y="1494"/>
                  </a:lnTo>
                  <a:lnTo>
                    <a:pt x="56" y="1605"/>
                  </a:lnTo>
                  <a:lnTo>
                    <a:pt x="111" y="1716"/>
                  </a:lnTo>
                  <a:lnTo>
                    <a:pt x="148" y="1826"/>
                  </a:lnTo>
                  <a:lnTo>
                    <a:pt x="222" y="1937"/>
                  </a:lnTo>
                  <a:lnTo>
                    <a:pt x="370" y="2121"/>
                  </a:lnTo>
                  <a:lnTo>
                    <a:pt x="554" y="2269"/>
                  </a:lnTo>
                  <a:lnTo>
                    <a:pt x="646" y="2343"/>
                  </a:lnTo>
                  <a:lnTo>
                    <a:pt x="757" y="2379"/>
                  </a:lnTo>
                  <a:lnTo>
                    <a:pt x="867" y="2435"/>
                  </a:lnTo>
                  <a:lnTo>
                    <a:pt x="996" y="2472"/>
                  </a:lnTo>
                  <a:lnTo>
                    <a:pt x="1107" y="2490"/>
                  </a:lnTo>
                  <a:lnTo>
                    <a:pt x="1365" y="2490"/>
                  </a:lnTo>
                  <a:lnTo>
                    <a:pt x="1476" y="2472"/>
                  </a:lnTo>
                  <a:lnTo>
                    <a:pt x="1605" y="2435"/>
                  </a:lnTo>
                  <a:lnTo>
                    <a:pt x="1715" y="2398"/>
                  </a:lnTo>
                  <a:lnTo>
                    <a:pt x="1808" y="2343"/>
                  </a:lnTo>
                  <a:lnTo>
                    <a:pt x="1918" y="2287"/>
                  </a:lnTo>
                  <a:lnTo>
                    <a:pt x="2103" y="2140"/>
                  </a:lnTo>
                  <a:lnTo>
                    <a:pt x="2269" y="1955"/>
                  </a:lnTo>
                  <a:lnTo>
                    <a:pt x="2324" y="1845"/>
                  </a:lnTo>
                  <a:lnTo>
                    <a:pt x="2379" y="1753"/>
                  </a:lnTo>
                  <a:lnTo>
                    <a:pt x="2416" y="1642"/>
                  </a:lnTo>
                  <a:lnTo>
                    <a:pt x="2453" y="1513"/>
                  </a:lnTo>
                  <a:lnTo>
                    <a:pt x="2490" y="1402"/>
                  </a:lnTo>
                  <a:lnTo>
                    <a:pt x="2490" y="1273"/>
                  </a:lnTo>
                  <a:lnTo>
                    <a:pt x="2490" y="1144"/>
                  </a:lnTo>
                  <a:lnTo>
                    <a:pt x="2471" y="1015"/>
                  </a:lnTo>
                  <a:lnTo>
                    <a:pt x="2435" y="904"/>
                  </a:lnTo>
                  <a:lnTo>
                    <a:pt x="2398" y="794"/>
                  </a:lnTo>
                  <a:lnTo>
                    <a:pt x="2342" y="683"/>
                  </a:lnTo>
                  <a:lnTo>
                    <a:pt x="2287" y="572"/>
                  </a:lnTo>
                  <a:lnTo>
                    <a:pt x="2213" y="480"/>
                  </a:lnTo>
                  <a:lnTo>
                    <a:pt x="2121" y="388"/>
                  </a:lnTo>
                  <a:lnTo>
                    <a:pt x="2029" y="296"/>
                  </a:lnTo>
                  <a:lnTo>
                    <a:pt x="1937" y="222"/>
                  </a:lnTo>
                  <a:lnTo>
                    <a:pt x="1826" y="148"/>
                  </a:lnTo>
                  <a:lnTo>
                    <a:pt x="1715" y="112"/>
                  </a:lnTo>
                  <a:lnTo>
                    <a:pt x="1605" y="56"/>
                  </a:lnTo>
                  <a:lnTo>
                    <a:pt x="1476"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8" name="Google Shape;5788;p23"/>
            <p:cNvSpPr/>
            <p:nvPr/>
          </p:nvSpPr>
          <p:spPr>
            <a:xfrm>
              <a:off x="6372200" y="1508500"/>
              <a:ext cx="29050" cy="61800"/>
            </a:xfrm>
            <a:custGeom>
              <a:avLst/>
              <a:gdLst/>
              <a:ahLst/>
              <a:cxnLst/>
              <a:rect l="l" t="t" r="r" b="b"/>
              <a:pathLst>
                <a:path w="1162" h="2472" extrusionOk="0">
                  <a:moveTo>
                    <a:pt x="1033" y="1"/>
                  </a:moveTo>
                  <a:lnTo>
                    <a:pt x="922" y="38"/>
                  </a:lnTo>
                  <a:lnTo>
                    <a:pt x="812" y="74"/>
                  </a:lnTo>
                  <a:lnTo>
                    <a:pt x="701" y="111"/>
                  </a:lnTo>
                  <a:lnTo>
                    <a:pt x="498" y="240"/>
                  </a:lnTo>
                  <a:lnTo>
                    <a:pt x="332" y="406"/>
                  </a:lnTo>
                  <a:lnTo>
                    <a:pt x="185" y="591"/>
                  </a:lnTo>
                  <a:lnTo>
                    <a:pt x="129" y="683"/>
                  </a:lnTo>
                  <a:lnTo>
                    <a:pt x="93" y="793"/>
                  </a:lnTo>
                  <a:lnTo>
                    <a:pt x="56" y="904"/>
                  </a:lnTo>
                  <a:lnTo>
                    <a:pt x="19" y="1015"/>
                  </a:lnTo>
                  <a:lnTo>
                    <a:pt x="0" y="1144"/>
                  </a:lnTo>
                  <a:lnTo>
                    <a:pt x="0" y="1254"/>
                  </a:lnTo>
                  <a:lnTo>
                    <a:pt x="19" y="1384"/>
                  </a:lnTo>
                  <a:lnTo>
                    <a:pt x="37" y="1494"/>
                  </a:lnTo>
                  <a:lnTo>
                    <a:pt x="93" y="1715"/>
                  </a:lnTo>
                  <a:lnTo>
                    <a:pt x="203" y="1918"/>
                  </a:lnTo>
                  <a:lnTo>
                    <a:pt x="351" y="2084"/>
                  </a:lnTo>
                  <a:lnTo>
                    <a:pt x="517" y="2232"/>
                  </a:lnTo>
                  <a:lnTo>
                    <a:pt x="719" y="2361"/>
                  </a:lnTo>
                  <a:lnTo>
                    <a:pt x="941" y="2434"/>
                  </a:lnTo>
                  <a:lnTo>
                    <a:pt x="1051" y="2453"/>
                  </a:lnTo>
                  <a:lnTo>
                    <a:pt x="1162" y="2471"/>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9" name="Google Shape;5789;p23"/>
            <p:cNvSpPr/>
            <p:nvPr/>
          </p:nvSpPr>
          <p:spPr>
            <a:xfrm>
              <a:off x="5236400" y="980250"/>
              <a:ext cx="62725" cy="62250"/>
            </a:xfrm>
            <a:custGeom>
              <a:avLst/>
              <a:gdLst/>
              <a:ahLst/>
              <a:cxnLst/>
              <a:rect l="l" t="t" r="r" b="b"/>
              <a:pathLst>
                <a:path w="2509" h="2490" extrusionOk="0">
                  <a:moveTo>
                    <a:pt x="1162" y="0"/>
                  </a:moveTo>
                  <a:lnTo>
                    <a:pt x="1052" y="19"/>
                  </a:lnTo>
                  <a:lnTo>
                    <a:pt x="923" y="37"/>
                  </a:lnTo>
                  <a:lnTo>
                    <a:pt x="812" y="74"/>
                  </a:lnTo>
                  <a:lnTo>
                    <a:pt x="701" y="130"/>
                  </a:lnTo>
                  <a:lnTo>
                    <a:pt x="591" y="185"/>
                  </a:lnTo>
                  <a:lnTo>
                    <a:pt x="480" y="259"/>
                  </a:lnTo>
                  <a:lnTo>
                    <a:pt x="388" y="332"/>
                  </a:lnTo>
                  <a:lnTo>
                    <a:pt x="314" y="425"/>
                  </a:lnTo>
                  <a:lnTo>
                    <a:pt x="241" y="517"/>
                  </a:lnTo>
                  <a:lnTo>
                    <a:pt x="167" y="627"/>
                  </a:lnTo>
                  <a:lnTo>
                    <a:pt x="111" y="738"/>
                  </a:lnTo>
                  <a:lnTo>
                    <a:pt x="75" y="849"/>
                  </a:lnTo>
                  <a:lnTo>
                    <a:pt x="38" y="978"/>
                  </a:lnTo>
                  <a:lnTo>
                    <a:pt x="1" y="1107"/>
                  </a:lnTo>
                  <a:lnTo>
                    <a:pt x="1" y="1217"/>
                  </a:lnTo>
                  <a:lnTo>
                    <a:pt x="1" y="1346"/>
                  </a:lnTo>
                  <a:lnTo>
                    <a:pt x="19" y="1476"/>
                  </a:lnTo>
                  <a:lnTo>
                    <a:pt x="56" y="1586"/>
                  </a:lnTo>
                  <a:lnTo>
                    <a:pt x="93" y="1697"/>
                  </a:lnTo>
                  <a:lnTo>
                    <a:pt x="148" y="1807"/>
                  </a:lnTo>
                  <a:lnTo>
                    <a:pt x="204" y="1918"/>
                  </a:lnTo>
                  <a:lnTo>
                    <a:pt x="351" y="2102"/>
                  </a:lnTo>
                  <a:lnTo>
                    <a:pt x="517" y="2250"/>
                  </a:lnTo>
                  <a:lnTo>
                    <a:pt x="628" y="2324"/>
                  </a:lnTo>
                  <a:lnTo>
                    <a:pt x="738" y="2379"/>
                  </a:lnTo>
                  <a:lnTo>
                    <a:pt x="849" y="2434"/>
                  </a:lnTo>
                  <a:lnTo>
                    <a:pt x="960" y="2453"/>
                  </a:lnTo>
                  <a:lnTo>
                    <a:pt x="1070" y="2490"/>
                  </a:lnTo>
                  <a:lnTo>
                    <a:pt x="1328" y="2490"/>
                  </a:lnTo>
                  <a:lnTo>
                    <a:pt x="1457" y="2471"/>
                  </a:lnTo>
                  <a:lnTo>
                    <a:pt x="1587" y="2453"/>
                  </a:lnTo>
                  <a:lnTo>
                    <a:pt x="1697" y="2416"/>
                  </a:lnTo>
                  <a:lnTo>
                    <a:pt x="1808" y="2361"/>
                  </a:lnTo>
                  <a:lnTo>
                    <a:pt x="1918" y="2305"/>
                  </a:lnTo>
                  <a:lnTo>
                    <a:pt x="2011" y="2232"/>
                  </a:lnTo>
                  <a:lnTo>
                    <a:pt x="2103" y="2158"/>
                  </a:lnTo>
                  <a:lnTo>
                    <a:pt x="2195" y="2066"/>
                  </a:lnTo>
                  <a:lnTo>
                    <a:pt x="2269" y="1973"/>
                  </a:lnTo>
                  <a:lnTo>
                    <a:pt x="2342" y="1863"/>
                  </a:lnTo>
                  <a:lnTo>
                    <a:pt x="2398" y="1752"/>
                  </a:lnTo>
                  <a:lnTo>
                    <a:pt x="2435" y="1641"/>
                  </a:lnTo>
                  <a:lnTo>
                    <a:pt x="2472" y="1512"/>
                  </a:lnTo>
                  <a:lnTo>
                    <a:pt x="2490" y="1402"/>
                  </a:lnTo>
                  <a:lnTo>
                    <a:pt x="2508" y="1273"/>
                  </a:lnTo>
                  <a:lnTo>
                    <a:pt x="2490" y="1144"/>
                  </a:lnTo>
                  <a:lnTo>
                    <a:pt x="2472" y="1015"/>
                  </a:lnTo>
                  <a:lnTo>
                    <a:pt x="2453" y="904"/>
                  </a:lnTo>
                  <a:lnTo>
                    <a:pt x="2416" y="793"/>
                  </a:lnTo>
                  <a:lnTo>
                    <a:pt x="2361" y="683"/>
                  </a:lnTo>
                  <a:lnTo>
                    <a:pt x="2306" y="572"/>
                  </a:lnTo>
                  <a:lnTo>
                    <a:pt x="2158" y="388"/>
                  </a:lnTo>
                  <a:lnTo>
                    <a:pt x="1974" y="240"/>
                  </a:lnTo>
                  <a:lnTo>
                    <a:pt x="1882" y="166"/>
                  </a:lnTo>
                  <a:lnTo>
                    <a:pt x="1771" y="111"/>
                  </a:lnTo>
                  <a:lnTo>
                    <a:pt x="1660" y="74"/>
                  </a:lnTo>
                  <a:lnTo>
                    <a:pt x="1550" y="37"/>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0" name="Google Shape;5790;p23"/>
            <p:cNvSpPr/>
            <p:nvPr/>
          </p:nvSpPr>
          <p:spPr>
            <a:xfrm>
              <a:off x="5736550" y="1394650"/>
              <a:ext cx="61325" cy="61325"/>
            </a:xfrm>
            <a:custGeom>
              <a:avLst/>
              <a:gdLst/>
              <a:ahLst/>
              <a:cxnLst/>
              <a:rect l="l" t="t" r="r" b="b"/>
              <a:pathLst>
                <a:path w="2453" h="2453" extrusionOk="0">
                  <a:moveTo>
                    <a:pt x="1106" y="0"/>
                  </a:moveTo>
                  <a:lnTo>
                    <a:pt x="977" y="19"/>
                  </a:lnTo>
                  <a:lnTo>
                    <a:pt x="867" y="56"/>
                  </a:lnTo>
                  <a:lnTo>
                    <a:pt x="756" y="93"/>
                  </a:lnTo>
                  <a:lnTo>
                    <a:pt x="646" y="148"/>
                  </a:lnTo>
                  <a:lnTo>
                    <a:pt x="535" y="222"/>
                  </a:lnTo>
                  <a:lnTo>
                    <a:pt x="443" y="277"/>
                  </a:lnTo>
                  <a:lnTo>
                    <a:pt x="351" y="369"/>
                  </a:lnTo>
                  <a:lnTo>
                    <a:pt x="277" y="461"/>
                  </a:lnTo>
                  <a:lnTo>
                    <a:pt x="203" y="554"/>
                  </a:lnTo>
                  <a:lnTo>
                    <a:pt x="148" y="664"/>
                  </a:lnTo>
                  <a:lnTo>
                    <a:pt x="92" y="756"/>
                  </a:lnTo>
                  <a:lnTo>
                    <a:pt x="37" y="885"/>
                  </a:lnTo>
                  <a:lnTo>
                    <a:pt x="19" y="996"/>
                  </a:lnTo>
                  <a:lnTo>
                    <a:pt x="0" y="1107"/>
                  </a:lnTo>
                  <a:lnTo>
                    <a:pt x="0" y="1236"/>
                  </a:lnTo>
                  <a:lnTo>
                    <a:pt x="0" y="1346"/>
                  </a:lnTo>
                  <a:lnTo>
                    <a:pt x="19" y="1475"/>
                  </a:lnTo>
                  <a:lnTo>
                    <a:pt x="56" y="1586"/>
                  </a:lnTo>
                  <a:lnTo>
                    <a:pt x="92" y="1697"/>
                  </a:lnTo>
                  <a:lnTo>
                    <a:pt x="203" y="1900"/>
                  </a:lnTo>
                  <a:lnTo>
                    <a:pt x="351" y="2084"/>
                  </a:lnTo>
                  <a:lnTo>
                    <a:pt x="535" y="2231"/>
                  </a:lnTo>
                  <a:lnTo>
                    <a:pt x="738" y="2342"/>
                  </a:lnTo>
                  <a:lnTo>
                    <a:pt x="848" y="2379"/>
                  </a:lnTo>
                  <a:lnTo>
                    <a:pt x="959" y="2416"/>
                  </a:lnTo>
                  <a:lnTo>
                    <a:pt x="1070" y="2434"/>
                  </a:lnTo>
                  <a:lnTo>
                    <a:pt x="1199" y="2453"/>
                  </a:lnTo>
                  <a:lnTo>
                    <a:pt x="1309" y="2453"/>
                  </a:lnTo>
                  <a:lnTo>
                    <a:pt x="1438" y="2434"/>
                  </a:lnTo>
                  <a:lnTo>
                    <a:pt x="1549" y="2397"/>
                  </a:lnTo>
                  <a:lnTo>
                    <a:pt x="1660" y="2361"/>
                  </a:lnTo>
                  <a:lnTo>
                    <a:pt x="1770" y="2305"/>
                  </a:lnTo>
                  <a:lnTo>
                    <a:pt x="1881" y="2250"/>
                  </a:lnTo>
                  <a:lnTo>
                    <a:pt x="1973" y="2176"/>
                  </a:lnTo>
                  <a:lnTo>
                    <a:pt x="2065" y="2102"/>
                  </a:lnTo>
                  <a:lnTo>
                    <a:pt x="2139" y="2010"/>
                  </a:lnTo>
                  <a:lnTo>
                    <a:pt x="2213" y="1918"/>
                  </a:lnTo>
                  <a:lnTo>
                    <a:pt x="2287" y="1807"/>
                  </a:lnTo>
                  <a:lnTo>
                    <a:pt x="2342" y="1715"/>
                  </a:lnTo>
                  <a:lnTo>
                    <a:pt x="2379" y="1605"/>
                  </a:lnTo>
                  <a:lnTo>
                    <a:pt x="2416" y="1475"/>
                  </a:lnTo>
                  <a:lnTo>
                    <a:pt x="2434" y="1365"/>
                  </a:lnTo>
                  <a:lnTo>
                    <a:pt x="2452" y="1236"/>
                  </a:lnTo>
                  <a:lnTo>
                    <a:pt x="2452" y="1107"/>
                  </a:lnTo>
                  <a:lnTo>
                    <a:pt x="2434" y="996"/>
                  </a:lnTo>
                  <a:lnTo>
                    <a:pt x="2397" y="885"/>
                  </a:lnTo>
                  <a:lnTo>
                    <a:pt x="2360" y="756"/>
                  </a:lnTo>
                  <a:lnTo>
                    <a:pt x="2305" y="664"/>
                  </a:lnTo>
                  <a:lnTo>
                    <a:pt x="2231" y="554"/>
                  </a:lnTo>
                  <a:lnTo>
                    <a:pt x="2176" y="461"/>
                  </a:lnTo>
                  <a:lnTo>
                    <a:pt x="2084" y="369"/>
                  </a:lnTo>
                  <a:lnTo>
                    <a:pt x="1992" y="277"/>
                  </a:lnTo>
                  <a:lnTo>
                    <a:pt x="1899" y="222"/>
                  </a:lnTo>
                  <a:lnTo>
                    <a:pt x="1807" y="148"/>
                  </a:lnTo>
                  <a:lnTo>
                    <a:pt x="1697" y="93"/>
                  </a:lnTo>
                  <a:lnTo>
                    <a:pt x="1586" y="56"/>
                  </a:lnTo>
                  <a:lnTo>
                    <a:pt x="1457" y="19"/>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1" name="Google Shape;5791;p23"/>
            <p:cNvSpPr/>
            <p:nvPr/>
          </p:nvSpPr>
          <p:spPr>
            <a:xfrm>
              <a:off x="5511125" y="1274800"/>
              <a:ext cx="60875" cy="60875"/>
            </a:xfrm>
            <a:custGeom>
              <a:avLst/>
              <a:gdLst/>
              <a:ahLst/>
              <a:cxnLst/>
              <a:rect l="l" t="t" r="r" b="b"/>
              <a:pathLst>
                <a:path w="2435" h="2435" extrusionOk="0">
                  <a:moveTo>
                    <a:pt x="1107" y="0"/>
                  </a:moveTo>
                  <a:lnTo>
                    <a:pt x="978" y="19"/>
                  </a:lnTo>
                  <a:lnTo>
                    <a:pt x="868" y="56"/>
                  </a:lnTo>
                  <a:lnTo>
                    <a:pt x="757" y="93"/>
                  </a:lnTo>
                  <a:lnTo>
                    <a:pt x="554" y="203"/>
                  </a:lnTo>
                  <a:lnTo>
                    <a:pt x="370" y="351"/>
                  </a:lnTo>
                  <a:lnTo>
                    <a:pt x="222" y="535"/>
                  </a:lnTo>
                  <a:lnTo>
                    <a:pt x="112" y="738"/>
                  </a:lnTo>
                  <a:lnTo>
                    <a:pt x="56" y="849"/>
                  </a:lnTo>
                  <a:lnTo>
                    <a:pt x="38" y="959"/>
                  </a:lnTo>
                  <a:lnTo>
                    <a:pt x="1" y="1070"/>
                  </a:lnTo>
                  <a:lnTo>
                    <a:pt x="1" y="1199"/>
                  </a:lnTo>
                  <a:lnTo>
                    <a:pt x="1" y="1310"/>
                  </a:lnTo>
                  <a:lnTo>
                    <a:pt x="19" y="1439"/>
                  </a:lnTo>
                  <a:lnTo>
                    <a:pt x="56" y="1549"/>
                  </a:lnTo>
                  <a:lnTo>
                    <a:pt x="93" y="1678"/>
                  </a:lnTo>
                  <a:lnTo>
                    <a:pt x="148" y="1771"/>
                  </a:lnTo>
                  <a:lnTo>
                    <a:pt x="204" y="1881"/>
                  </a:lnTo>
                  <a:lnTo>
                    <a:pt x="278" y="1973"/>
                  </a:lnTo>
                  <a:lnTo>
                    <a:pt x="351" y="2066"/>
                  </a:lnTo>
                  <a:lnTo>
                    <a:pt x="443" y="2158"/>
                  </a:lnTo>
                  <a:lnTo>
                    <a:pt x="536" y="2232"/>
                  </a:lnTo>
                  <a:lnTo>
                    <a:pt x="646" y="2287"/>
                  </a:lnTo>
                  <a:lnTo>
                    <a:pt x="738" y="2342"/>
                  </a:lnTo>
                  <a:lnTo>
                    <a:pt x="868" y="2379"/>
                  </a:lnTo>
                  <a:lnTo>
                    <a:pt x="978" y="2416"/>
                  </a:lnTo>
                  <a:lnTo>
                    <a:pt x="1107" y="2434"/>
                  </a:lnTo>
                  <a:lnTo>
                    <a:pt x="1347" y="2434"/>
                  </a:lnTo>
                  <a:lnTo>
                    <a:pt x="1458" y="2416"/>
                  </a:lnTo>
                  <a:lnTo>
                    <a:pt x="1568" y="2379"/>
                  </a:lnTo>
                  <a:lnTo>
                    <a:pt x="1679" y="2342"/>
                  </a:lnTo>
                  <a:lnTo>
                    <a:pt x="1882" y="2232"/>
                  </a:lnTo>
                  <a:lnTo>
                    <a:pt x="2066" y="2084"/>
                  </a:lnTo>
                  <a:lnTo>
                    <a:pt x="2214" y="1918"/>
                  </a:lnTo>
                  <a:lnTo>
                    <a:pt x="2343" y="1715"/>
                  </a:lnTo>
                  <a:lnTo>
                    <a:pt x="2379" y="1605"/>
                  </a:lnTo>
                  <a:lnTo>
                    <a:pt x="2416" y="1494"/>
                  </a:lnTo>
                  <a:lnTo>
                    <a:pt x="2435" y="1365"/>
                  </a:lnTo>
                  <a:lnTo>
                    <a:pt x="2435" y="1254"/>
                  </a:lnTo>
                  <a:lnTo>
                    <a:pt x="2435" y="1125"/>
                  </a:lnTo>
                  <a:lnTo>
                    <a:pt x="2416" y="996"/>
                  </a:lnTo>
                  <a:lnTo>
                    <a:pt x="2398" y="886"/>
                  </a:lnTo>
                  <a:lnTo>
                    <a:pt x="2361" y="775"/>
                  </a:lnTo>
                  <a:lnTo>
                    <a:pt x="2306" y="664"/>
                  </a:lnTo>
                  <a:lnTo>
                    <a:pt x="2232" y="554"/>
                  </a:lnTo>
                  <a:lnTo>
                    <a:pt x="2158" y="461"/>
                  </a:lnTo>
                  <a:lnTo>
                    <a:pt x="2084" y="369"/>
                  </a:lnTo>
                  <a:lnTo>
                    <a:pt x="1992" y="295"/>
                  </a:lnTo>
                  <a:lnTo>
                    <a:pt x="1900" y="222"/>
                  </a:lnTo>
                  <a:lnTo>
                    <a:pt x="1808" y="148"/>
                  </a:lnTo>
                  <a:lnTo>
                    <a:pt x="1697" y="93"/>
                  </a:lnTo>
                  <a:lnTo>
                    <a:pt x="1587" y="56"/>
                  </a:lnTo>
                  <a:lnTo>
                    <a:pt x="1458"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2" name="Google Shape;5792;p23"/>
            <p:cNvSpPr/>
            <p:nvPr/>
          </p:nvSpPr>
          <p:spPr>
            <a:xfrm>
              <a:off x="4923425" y="433100"/>
              <a:ext cx="60875" cy="60875"/>
            </a:xfrm>
            <a:custGeom>
              <a:avLst/>
              <a:gdLst/>
              <a:ahLst/>
              <a:cxnLst/>
              <a:rect l="l" t="t" r="r" b="b"/>
              <a:pathLst>
                <a:path w="2435" h="2435" extrusionOk="0">
                  <a:moveTo>
                    <a:pt x="1088" y="0"/>
                  </a:moveTo>
                  <a:lnTo>
                    <a:pt x="978" y="19"/>
                  </a:lnTo>
                  <a:lnTo>
                    <a:pt x="867" y="56"/>
                  </a:lnTo>
                  <a:lnTo>
                    <a:pt x="756" y="93"/>
                  </a:lnTo>
                  <a:lnTo>
                    <a:pt x="535" y="203"/>
                  </a:lnTo>
                  <a:lnTo>
                    <a:pt x="369" y="351"/>
                  </a:lnTo>
                  <a:lnTo>
                    <a:pt x="222" y="535"/>
                  </a:lnTo>
                  <a:lnTo>
                    <a:pt x="93" y="738"/>
                  </a:lnTo>
                  <a:lnTo>
                    <a:pt x="56" y="849"/>
                  </a:lnTo>
                  <a:lnTo>
                    <a:pt x="19" y="959"/>
                  </a:lnTo>
                  <a:lnTo>
                    <a:pt x="0" y="1070"/>
                  </a:lnTo>
                  <a:lnTo>
                    <a:pt x="0" y="1199"/>
                  </a:lnTo>
                  <a:lnTo>
                    <a:pt x="0" y="1309"/>
                  </a:lnTo>
                  <a:lnTo>
                    <a:pt x="19" y="1439"/>
                  </a:lnTo>
                  <a:lnTo>
                    <a:pt x="37" y="1549"/>
                  </a:lnTo>
                  <a:lnTo>
                    <a:pt x="74" y="1660"/>
                  </a:lnTo>
                  <a:lnTo>
                    <a:pt x="129" y="1770"/>
                  </a:lnTo>
                  <a:lnTo>
                    <a:pt x="203" y="1881"/>
                  </a:lnTo>
                  <a:lnTo>
                    <a:pt x="277" y="1973"/>
                  </a:lnTo>
                  <a:lnTo>
                    <a:pt x="351" y="2065"/>
                  </a:lnTo>
                  <a:lnTo>
                    <a:pt x="443" y="2139"/>
                  </a:lnTo>
                  <a:lnTo>
                    <a:pt x="535" y="2213"/>
                  </a:lnTo>
                  <a:lnTo>
                    <a:pt x="627" y="2287"/>
                  </a:lnTo>
                  <a:lnTo>
                    <a:pt x="738" y="2342"/>
                  </a:lnTo>
                  <a:lnTo>
                    <a:pt x="848" y="2379"/>
                  </a:lnTo>
                  <a:lnTo>
                    <a:pt x="978" y="2416"/>
                  </a:lnTo>
                  <a:lnTo>
                    <a:pt x="1088" y="2434"/>
                  </a:lnTo>
                  <a:lnTo>
                    <a:pt x="1346" y="2434"/>
                  </a:lnTo>
                  <a:lnTo>
                    <a:pt x="1457" y="2416"/>
                  </a:lnTo>
                  <a:lnTo>
                    <a:pt x="1568" y="2379"/>
                  </a:lnTo>
                  <a:lnTo>
                    <a:pt x="1678" y="2342"/>
                  </a:lnTo>
                  <a:lnTo>
                    <a:pt x="1881" y="2231"/>
                  </a:lnTo>
                  <a:lnTo>
                    <a:pt x="2065" y="2084"/>
                  </a:lnTo>
                  <a:lnTo>
                    <a:pt x="2213" y="1899"/>
                  </a:lnTo>
                  <a:lnTo>
                    <a:pt x="2324" y="1697"/>
                  </a:lnTo>
                  <a:lnTo>
                    <a:pt x="2379" y="1586"/>
                  </a:lnTo>
                  <a:lnTo>
                    <a:pt x="2397" y="1475"/>
                  </a:lnTo>
                  <a:lnTo>
                    <a:pt x="2434" y="1365"/>
                  </a:lnTo>
                  <a:lnTo>
                    <a:pt x="2434" y="1236"/>
                  </a:lnTo>
                  <a:lnTo>
                    <a:pt x="2434" y="1107"/>
                  </a:lnTo>
                  <a:lnTo>
                    <a:pt x="2416" y="996"/>
                  </a:lnTo>
                  <a:lnTo>
                    <a:pt x="2379" y="885"/>
                  </a:lnTo>
                  <a:lnTo>
                    <a:pt x="2342" y="756"/>
                  </a:lnTo>
                  <a:lnTo>
                    <a:pt x="2287" y="646"/>
                  </a:lnTo>
                  <a:lnTo>
                    <a:pt x="2231" y="553"/>
                  </a:lnTo>
                  <a:lnTo>
                    <a:pt x="2158" y="461"/>
                  </a:lnTo>
                  <a:lnTo>
                    <a:pt x="2084" y="369"/>
                  </a:lnTo>
                  <a:lnTo>
                    <a:pt x="1992" y="277"/>
                  </a:lnTo>
                  <a:lnTo>
                    <a:pt x="1899" y="203"/>
                  </a:lnTo>
                  <a:lnTo>
                    <a:pt x="1789" y="148"/>
                  </a:lnTo>
                  <a:lnTo>
                    <a:pt x="1678" y="93"/>
                  </a:lnTo>
                  <a:lnTo>
                    <a:pt x="1568" y="56"/>
                  </a:lnTo>
                  <a:lnTo>
                    <a:pt x="1457" y="1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3" name="Google Shape;5793;p23"/>
            <p:cNvSpPr/>
            <p:nvPr/>
          </p:nvSpPr>
          <p:spPr>
            <a:xfrm>
              <a:off x="4974575" y="604100"/>
              <a:ext cx="60875" cy="60875"/>
            </a:xfrm>
            <a:custGeom>
              <a:avLst/>
              <a:gdLst/>
              <a:ahLst/>
              <a:cxnLst/>
              <a:rect l="l" t="t" r="r" b="b"/>
              <a:pathLst>
                <a:path w="2435" h="2435" extrusionOk="0">
                  <a:moveTo>
                    <a:pt x="1273" y="1"/>
                  </a:moveTo>
                  <a:lnTo>
                    <a:pt x="1144" y="19"/>
                  </a:lnTo>
                  <a:lnTo>
                    <a:pt x="1034" y="19"/>
                  </a:lnTo>
                  <a:lnTo>
                    <a:pt x="904" y="56"/>
                  </a:lnTo>
                  <a:lnTo>
                    <a:pt x="794" y="93"/>
                  </a:lnTo>
                  <a:lnTo>
                    <a:pt x="683" y="130"/>
                  </a:lnTo>
                  <a:lnTo>
                    <a:pt x="591" y="204"/>
                  </a:lnTo>
                  <a:lnTo>
                    <a:pt x="480" y="259"/>
                  </a:lnTo>
                  <a:lnTo>
                    <a:pt x="407" y="333"/>
                  </a:lnTo>
                  <a:lnTo>
                    <a:pt x="314" y="425"/>
                  </a:lnTo>
                  <a:lnTo>
                    <a:pt x="241" y="517"/>
                  </a:lnTo>
                  <a:lnTo>
                    <a:pt x="167" y="628"/>
                  </a:lnTo>
                  <a:lnTo>
                    <a:pt x="112" y="720"/>
                  </a:lnTo>
                  <a:lnTo>
                    <a:pt x="75" y="831"/>
                  </a:lnTo>
                  <a:lnTo>
                    <a:pt x="38" y="960"/>
                  </a:lnTo>
                  <a:lnTo>
                    <a:pt x="19" y="1070"/>
                  </a:lnTo>
                  <a:lnTo>
                    <a:pt x="1" y="1199"/>
                  </a:lnTo>
                  <a:lnTo>
                    <a:pt x="19" y="1328"/>
                  </a:lnTo>
                  <a:lnTo>
                    <a:pt x="19" y="1439"/>
                  </a:lnTo>
                  <a:lnTo>
                    <a:pt x="56" y="1550"/>
                  </a:lnTo>
                  <a:lnTo>
                    <a:pt x="93" y="1660"/>
                  </a:lnTo>
                  <a:lnTo>
                    <a:pt x="204" y="1863"/>
                  </a:lnTo>
                  <a:lnTo>
                    <a:pt x="333" y="2048"/>
                  </a:lnTo>
                  <a:lnTo>
                    <a:pt x="517" y="2195"/>
                  </a:lnTo>
                  <a:lnTo>
                    <a:pt x="720" y="2324"/>
                  </a:lnTo>
                  <a:lnTo>
                    <a:pt x="812" y="2361"/>
                  </a:lnTo>
                  <a:lnTo>
                    <a:pt x="941" y="2398"/>
                  </a:lnTo>
                  <a:lnTo>
                    <a:pt x="1052" y="2416"/>
                  </a:lnTo>
                  <a:lnTo>
                    <a:pt x="1163" y="2435"/>
                  </a:lnTo>
                  <a:lnTo>
                    <a:pt x="1292" y="2435"/>
                  </a:lnTo>
                  <a:lnTo>
                    <a:pt x="1421" y="2416"/>
                  </a:lnTo>
                  <a:lnTo>
                    <a:pt x="1531" y="2398"/>
                  </a:lnTo>
                  <a:lnTo>
                    <a:pt x="1642" y="2361"/>
                  </a:lnTo>
                  <a:lnTo>
                    <a:pt x="1753" y="2306"/>
                  </a:lnTo>
                  <a:lnTo>
                    <a:pt x="1863" y="2250"/>
                  </a:lnTo>
                  <a:lnTo>
                    <a:pt x="1955" y="2177"/>
                  </a:lnTo>
                  <a:lnTo>
                    <a:pt x="2048" y="2103"/>
                  </a:lnTo>
                  <a:lnTo>
                    <a:pt x="2121" y="2011"/>
                  </a:lnTo>
                  <a:lnTo>
                    <a:pt x="2195" y="1918"/>
                  </a:lnTo>
                  <a:lnTo>
                    <a:pt x="2269" y="1826"/>
                  </a:lnTo>
                  <a:lnTo>
                    <a:pt x="2324" y="1716"/>
                  </a:lnTo>
                  <a:lnTo>
                    <a:pt x="2379" y="1605"/>
                  </a:lnTo>
                  <a:lnTo>
                    <a:pt x="2398" y="1494"/>
                  </a:lnTo>
                  <a:lnTo>
                    <a:pt x="2435" y="1365"/>
                  </a:lnTo>
                  <a:lnTo>
                    <a:pt x="2435" y="1255"/>
                  </a:lnTo>
                  <a:lnTo>
                    <a:pt x="2435" y="1126"/>
                  </a:lnTo>
                  <a:lnTo>
                    <a:pt x="2416" y="1015"/>
                  </a:lnTo>
                  <a:lnTo>
                    <a:pt x="2398" y="904"/>
                  </a:lnTo>
                  <a:lnTo>
                    <a:pt x="2361" y="794"/>
                  </a:lnTo>
                  <a:lnTo>
                    <a:pt x="2250" y="591"/>
                  </a:lnTo>
                  <a:lnTo>
                    <a:pt x="2103" y="407"/>
                  </a:lnTo>
                  <a:lnTo>
                    <a:pt x="1937" y="241"/>
                  </a:lnTo>
                  <a:lnTo>
                    <a:pt x="1734" y="130"/>
                  </a:lnTo>
                  <a:lnTo>
                    <a:pt x="1624" y="75"/>
                  </a:lnTo>
                  <a:lnTo>
                    <a:pt x="1513" y="38"/>
                  </a:lnTo>
                  <a:lnTo>
                    <a:pt x="1402"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4" name="Google Shape;5794;p23"/>
            <p:cNvSpPr/>
            <p:nvPr/>
          </p:nvSpPr>
          <p:spPr>
            <a:xfrm>
              <a:off x="5365925" y="1166475"/>
              <a:ext cx="60425" cy="60875"/>
            </a:xfrm>
            <a:custGeom>
              <a:avLst/>
              <a:gdLst/>
              <a:ahLst/>
              <a:cxnLst/>
              <a:rect l="l" t="t" r="r" b="b"/>
              <a:pathLst>
                <a:path w="2417" h="2435" extrusionOk="0">
                  <a:moveTo>
                    <a:pt x="1107" y="1"/>
                  </a:moveTo>
                  <a:lnTo>
                    <a:pt x="997" y="19"/>
                  </a:lnTo>
                  <a:lnTo>
                    <a:pt x="868" y="56"/>
                  </a:lnTo>
                  <a:lnTo>
                    <a:pt x="757" y="93"/>
                  </a:lnTo>
                  <a:lnTo>
                    <a:pt x="646" y="148"/>
                  </a:lnTo>
                  <a:lnTo>
                    <a:pt x="554" y="203"/>
                  </a:lnTo>
                  <a:lnTo>
                    <a:pt x="462" y="277"/>
                  </a:lnTo>
                  <a:lnTo>
                    <a:pt x="370" y="351"/>
                  </a:lnTo>
                  <a:lnTo>
                    <a:pt x="278" y="443"/>
                  </a:lnTo>
                  <a:lnTo>
                    <a:pt x="204" y="535"/>
                  </a:lnTo>
                  <a:lnTo>
                    <a:pt x="148" y="627"/>
                  </a:lnTo>
                  <a:lnTo>
                    <a:pt x="93" y="738"/>
                  </a:lnTo>
                  <a:lnTo>
                    <a:pt x="56" y="849"/>
                  </a:lnTo>
                  <a:lnTo>
                    <a:pt x="19" y="978"/>
                  </a:lnTo>
                  <a:lnTo>
                    <a:pt x="1" y="1088"/>
                  </a:lnTo>
                  <a:lnTo>
                    <a:pt x="1" y="1217"/>
                  </a:lnTo>
                  <a:lnTo>
                    <a:pt x="1" y="1328"/>
                  </a:lnTo>
                  <a:lnTo>
                    <a:pt x="19" y="1457"/>
                  </a:lnTo>
                  <a:lnTo>
                    <a:pt x="38" y="1568"/>
                  </a:lnTo>
                  <a:lnTo>
                    <a:pt x="93" y="1678"/>
                  </a:lnTo>
                  <a:lnTo>
                    <a:pt x="204" y="1881"/>
                  </a:lnTo>
                  <a:lnTo>
                    <a:pt x="351" y="2066"/>
                  </a:lnTo>
                  <a:lnTo>
                    <a:pt x="517" y="2213"/>
                  </a:lnTo>
                  <a:lnTo>
                    <a:pt x="720" y="2324"/>
                  </a:lnTo>
                  <a:lnTo>
                    <a:pt x="831" y="2361"/>
                  </a:lnTo>
                  <a:lnTo>
                    <a:pt x="941" y="2397"/>
                  </a:lnTo>
                  <a:lnTo>
                    <a:pt x="1052" y="2416"/>
                  </a:lnTo>
                  <a:lnTo>
                    <a:pt x="1181" y="2434"/>
                  </a:lnTo>
                  <a:lnTo>
                    <a:pt x="1292" y="2434"/>
                  </a:lnTo>
                  <a:lnTo>
                    <a:pt x="1421" y="2416"/>
                  </a:lnTo>
                  <a:lnTo>
                    <a:pt x="1531" y="2379"/>
                  </a:lnTo>
                  <a:lnTo>
                    <a:pt x="1660" y="2342"/>
                  </a:lnTo>
                  <a:lnTo>
                    <a:pt x="1753" y="2287"/>
                  </a:lnTo>
                  <a:lnTo>
                    <a:pt x="1863" y="2232"/>
                  </a:lnTo>
                  <a:lnTo>
                    <a:pt x="1955" y="2158"/>
                  </a:lnTo>
                  <a:lnTo>
                    <a:pt x="2048" y="2084"/>
                  </a:lnTo>
                  <a:lnTo>
                    <a:pt x="2121" y="1992"/>
                  </a:lnTo>
                  <a:lnTo>
                    <a:pt x="2195" y="1900"/>
                  </a:lnTo>
                  <a:lnTo>
                    <a:pt x="2269" y="1789"/>
                  </a:lnTo>
                  <a:lnTo>
                    <a:pt x="2324" y="1697"/>
                  </a:lnTo>
                  <a:lnTo>
                    <a:pt x="2361" y="1586"/>
                  </a:lnTo>
                  <a:lnTo>
                    <a:pt x="2398" y="1457"/>
                  </a:lnTo>
                  <a:lnTo>
                    <a:pt x="2416" y="1346"/>
                  </a:lnTo>
                  <a:lnTo>
                    <a:pt x="2416" y="1217"/>
                  </a:lnTo>
                  <a:lnTo>
                    <a:pt x="2416" y="1107"/>
                  </a:lnTo>
                  <a:lnTo>
                    <a:pt x="2398" y="978"/>
                  </a:lnTo>
                  <a:lnTo>
                    <a:pt x="2361" y="867"/>
                  </a:lnTo>
                  <a:lnTo>
                    <a:pt x="2324" y="756"/>
                  </a:lnTo>
                  <a:lnTo>
                    <a:pt x="2214" y="554"/>
                  </a:lnTo>
                  <a:lnTo>
                    <a:pt x="2066" y="369"/>
                  </a:lnTo>
                  <a:lnTo>
                    <a:pt x="1900" y="222"/>
                  </a:lnTo>
                  <a:lnTo>
                    <a:pt x="1697" y="111"/>
                  </a:lnTo>
                  <a:lnTo>
                    <a:pt x="1587" y="74"/>
                  </a:lnTo>
                  <a:lnTo>
                    <a:pt x="1476" y="37"/>
                  </a:lnTo>
                  <a:lnTo>
                    <a:pt x="1347" y="19"/>
                  </a:lnTo>
                  <a:lnTo>
                    <a:pt x="12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5" name="Google Shape;5795;p23"/>
            <p:cNvSpPr/>
            <p:nvPr/>
          </p:nvSpPr>
          <p:spPr>
            <a:xfrm>
              <a:off x="5657250" y="1380825"/>
              <a:ext cx="59950" cy="59950"/>
            </a:xfrm>
            <a:custGeom>
              <a:avLst/>
              <a:gdLst/>
              <a:ahLst/>
              <a:cxnLst/>
              <a:rect l="l" t="t" r="r" b="b"/>
              <a:pathLst>
                <a:path w="2398" h="2398" extrusionOk="0">
                  <a:moveTo>
                    <a:pt x="1181" y="0"/>
                  </a:moveTo>
                  <a:lnTo>
                    <a:pt x="1052" y="19"/>
                  </a:lnTo>
                  <a:lnTo>
                    <a:pt x="941" y="37"/>
                  </a:lnTo>
                  <a:lnTo>
                    <a:pt x="831" y="74"/>
                  </a:lnTo>
                  <a:lnTo>
                    <a:pt x="720" y="111"/>
                  </a:lnTo>
                  <a:lnTo>
                    <a:pt x="609" y="166"/>
                  </a:lnTo>
                  <a:lnTo>
                    <a:pt x="517" y="222"/>
                  </a:lnTo>
                  <a:lnTo>
                    <a:pt x="333" y="369"/>
                  </a:lnTo>
                  <a:lnTo>
                    <a:pt x="204" y="553"/>
                  </a:lnTo>
                  <a:lnTo>
                    <a:pt x="130" y="646"/>
                  </a:lnTo>
                  <a:lnTo>
                    <a:pt x="93" y="756"/>
                  </a:lnTo>
                  <a:lnTo>
                    <a:pt x="56" y="867"/>
                  </a:lnTo>
                  <a:lnTo>
                    <a:pt x="19" y="977"/>
                  </a:lnTo>
                  <a:lnTo>
                    <a:pt x="1" y="1088"/>
                  </a:lnTo>
                  <a:lnTo>
                    <a:pt x="1" y="1217"/>
                  </a:lnTo>
                  <a:lnTo>
                    <a:pt x="1" y="1346"/>
                  </a:lnTo>
                  <a:lnTo>
                    <a:pt x="19" y="1457"/>
                  </a:lnTo>
                  <a:lnTo>
                    <a:pt x="56" y="1568"/>
                  </a:lnTo>
                  <a:lnTo>
                    <a:pt x="93" y="1678"/>
                  </a:lnTo>
                  <a:lnTo>
                    <a:pt x="148" y="1789"/>
                  </a:lnTo>
                  <a:lnTo>
                    <a:pt x="222" y="1881"/>
                  </a:lnTo>
                  <a:lnTo>
                    <a:pt x="370" y="2065"/>
                  </a:lnTo>
                  <a:lnTo>
                    <a:pt x="536" y="2213"/>
                  </a:lnTo>
                  <a:lnTo>
                    <a:pt x="646" y="2268"/>
                  </a:lnTo>
                  <a:lnTo>
                    <a:pt x="738" y="2305"/>
                  </a:lnTo>
                  <a:lnTo>
                    <a:pt x="849" y="2360"/>
                  </a:lnTo>
                  <a:lnTo>
                    <a:pt x="978" y="2379"/>
                  </a:lnTo>
                  <a:lnTo>
                    <a:pt x="1089" y="2397"/>
                  </a:lnTo>
                  <a:lnTo>
                    <a:pt x="1328" y="2397"/>
                  </a:lnTo>
                  <a:lnTo>
                    <a:pt x="1457" y="2379"/>
                  </a:lnTo>
                  <a:lnTo>
                    <a:pt x="1568" y="2342"/>
                  </a:lnTo>
                  <a:lnTo>
                    <a:pt x="1679" y="2305"/>
                  </a:lnTo>
                  <a:lnTo>
                    <a:pt x="1771" y="2250"/>
                  </a:lnTo>
                  <a:lnTo>
                    <a:pt x="1882" y="2194"/>
                  </a:lnTo>
                  <a:lnTo>
                    <a:pt x="2047" y="2047"/>
                  </a:lnTo>
                  <a:lnTo>
                    <a:pt x="2195" y="1863"/>
                  </a:lnTo>
                  <a:lnTo>
                    <a:pt x="2250" y="1770"/>
                  </a:lnTo>
                  <a:lnTo>
                    <a:pt x="2306" y="1660"/>
                  </a:lnTo>
                  <a:lnTo>
                    <a:pt x="2342" y="1549"/>
                  </a:lnTo>
                  <a:lnTo>
                    <a:pt x="2379" y="1438"/>
                  </a:lnTo>
                  <a:lnTo>
                    <a:pt x="2398" y="1309"/>
                  </a:lnTo>
                  <a:lnTo>
                    <a:pt x="2398" y="1199"/>
                  </a:lnTo>
                  <a:lnTo>
                    <a:pt x="2379" y="1070"/>
                  </a:lnTo>
                  <a:lnTo>
                    <a:pt x="2361" y="941"/>
                  </a:lnTo>
                  <a:lnTo>
                    <a:pt x="2342" y="830"/>
                  </a:lnTo>
                  <a:lnTo>
                    <a:pt x="2287" y="719"/>
                  </a:lnTo>
                  <a:lnTo>
                    <a:pt x="2250" y="627"/>
                  </a:lnTo>
                  <a:lnTo>
                    <a:pt x="2177" y="517"/>
                  </a:lnTo>
                  <a:lnTo>
                    <a:pt x="2029" y="351"/>
                  </a:lnTo>
                  <a:lnTo>
                    <a:pt x="1863"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6" name="Google Shape;5796;p23"/>
            <p:cNvSpPr/>
            <p:nvPr/>
          </p:nvSpPr>
          <p:spPr>
            <a:xfrm>
              <a:off x="5223975" y="1059075"/>
              <a:ext cx="58550" cy="58575"/>
            </a:xfrm>
            <a:custGeom>
              <a:avLst/>
              <a:gdLst/>
              <a:ahLst/>
              <a:cxnLst/>
              <a:rect l="l" t="t" r="r" b="b"/>
              <a:pathLst>
                <a:path w="2342" h="2343" extrusionOk="0">
                  <a:moveTo>
                    <a:pt x="1069" y="0"/>
                  </a:moveTo>
                  <a:lnTo>
                    <a:pt x="940" y="19"/>
                  </a:lnTo>
                  <a:lnTo>
                    <a:pt x="830" y="56"/>
                  </a:lnTo>
                  <a:lnTo>
                    <a:pt x="719" y="93"/>
                  </a:lnTo>
                  <a:lnTo>
                    <a:pt x="608" y="129"/>
                  </a:lnTo>
                  <a:lnTo>
                    <a:pt x="516" y="203"/>
                  </a:lnTo>
                  <a:lnTo>
                    <a:pt x="424" y="259"/>
                  </a:lnTo>
                  <a:lnTo>
                    <a:pt x="332" y="332"/>
                  </a:lnTo>
                  <a:lnTo>
                    <a:pt x="258" y="424"/>
                  </a:lnTo>
                  <a:lnTo>
                    <a:pt x="203" y="517"/>
                  </a:lnTo>
                  <a:lnTo>
                    <a:pt x="148" y="609"/>
                  </a:lnTo>
                  <a:lnTo>
                    <a:pt x="92" y="720"/>
                  </a:lnTo>
                  <a:lnTo>
                    <a:pt x="55" y="830"/>
                  </a:lnTo>
                  <a:lnTo>
                    <a:pt x="18" y="941"/>
                  </a:lnTo>
                  <a:lnTo>
                    <a:pt x="18" y="1070"/>
                  </a:lnTo>
                  <a:lnTo>
                    <a:pt x="0" y="1180"/>
                  </a:lnTo>
                  <a:lnTo>
                    <a:pt x="18" y="1310"/>
                  </a:lnTo>
                  <a:lnTo>
                    <a:pt x="37" y="1439"/>
                  </a:lnTo>
                  <a:lnTo>
                    <a:pt x="55" y="1549"/>
                  </a:lnTo>
                  <a:lnTo>
                    <a:pt x="111" y="1660"/>
                  </a:lnTo>
                  <a:lnTo>
                    <a:pt x="148" y="1770"/>
                  </a:lnTo>
                  <a:lnTo>
                    <a:pt x="221" y="1863"/>
                  </a:lnTo>
                  <a:lnTo>
                    <a:pt x="277" y="1955"/>
                  </a:lnTo>
                  <a:lnTo>
                    <a:pt x="369" y="2029"/>
                  </a:lnTo>
                  <a:lnTo>
                    <a:pt x="443" y="2102"/>
                  </a:lnTo>
                  <a:lnTo>
                    <a:pt x="535" y="2176"/>
                  </a:lnTo>
                  <a:lnTo>
                    <a:pt x="645" y="2231"/>
                  </a:lnTo>
                  <a:lnTo>
                    <a:pt x="738" y="2268"/>
                  </a:lnTo>
                  <a:lnTo>
                    <a:pt x="848" y="2305"/>
                  </a:lnTo>
                  <a:lnTo>
                    <a:pt x="977" y="2324"/>
                  </a:lnTo>
                  <a:lnTo>
                    <a:pt x="1088" y="2342"/>
                  </a:lnTo>
                  <a:lnTo>
                    <a:pt x="1346" y="2342"/>
                  </a:lnTo>
                  <a:lnTo>
                    <a:pt x="1457" y="2324"/>
                  </a:lnTo>
                  <a:lnTo>
                    <a:pt x="1567" y="2287"/>
                  </a:lnTo>
                  <a:lnTo>
                    <a:pt x="1678" y="2250"/>
                  </a:lnTo>
                  <a:lnTo>
                    <a:pt x="1862" y="2139"/>
                  </a:lnTo>
                  <a:lnTo>
                    <a:pt x="2028" y="1992"/>
                  </a:lnTo>
                  <a:lnTo>
                    <a:pt x="2176" y="1826"/>
                  </a:lnTo>
                  <a:lnTo>
                    <a:pt x="2268" y="1623"/>
                  </a:lnTo>
                  <a:lnTo>
                    <a:pt x="2305" y="1512"/>
                  </a:lnTo>
                  <a:lnTo>
                    <a:pt x="2323" y="1402"/>
                  </a:lnTo>
                  <a:lnTo>
                    <a:pt x="2342" y="1291"/>
                  </a:lnTo>
                  <a:lnTo>
                    <a:pt x="2342" y="1162"/>
                  </a:lnTo>
                  <a:lnTo>
                    <a:pt x="2342" y="1033"/>
                  </a:lnTo>
                  <a:lnTo>
                    <a:pt x="2323" y="922"/>
                  </a:lnTo>
                  <a:lnTo>
                    <a:pt x="2305" y="812"/>
                  </a:lnTo>
                  <a:lnTo>
                    <a:pt x="2249" y="701"/>
                  </a:lnTo>
                  <a:lnTo>
                    <a:pt x="2157" y="517"/>
                  </a:lnTo>
                  <a:lnTo>
                    <a:pt x="2010" y="332"/>
                  </a:lnTo>
                  <a:lnTo>
                    <a:pt x="1844" y="203"/>
                  </a:lnTo>
                  <a:lnTo>
                    <a:pt x="1641" y="93"/>
                  </a:lnTo>
                  <a:lnTo>
                    <a:pt x="1549" y="56"/>
                  </a:lnTo>
                  <a:lnTo>
                    <a:pt x="1420" y="19"/>
                  </a:lnTo>
                  <a:lnTo>
                    <a:pt x="1309" y="19"/>
                  </a:lnTo>
                  <a:lnTo>
                    <a:pt x="11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7" name="Google Shape;5797;p23"/>
            <p:cNvSpPr/>
            <p:nvPr/>
          </p:nvSpPr>
          <p:spPr>
            <a:xfrm>
              <a:off x="5027125" y="779725"/>
              <a:ext cx="58575" cy="58125"/>
            </a:xfrm>
            <a:custGeom>
              <a:avLst/>
              <a:gdLst/>
              <a:ahLst/>
              <a:cxnLst/>
              <a:rect l="l" t="t" r="r" b="b"/>
              <a:pathLst>
                <a:path w="2343" h="2325" extrusionOk="0">
                  <a:moveTo>
                    <a:pt x="1089" y="1"/>
                  </a:moveTo>
                  <a:lnTo>
                    <a:pt x="978" y="19"/>
                  </a:lnTo>
                  <a:lnTo>
                    <a:pt x="849" y="38"/>
                  </a:lnTo>
                  <a:lnTo>
                    <a:pt x="738" y="75"/>
                  </a:lnTo>
                  <a:lnTo>
                    <a:pt x="646" y="112"/>
                  </a:lnTo>
                  <a:lnTo>
                    <a:pt x="536" y="167"/>
                  </a:lnTo>
                  <a:lnTo>
                    <a:pt x="443" y="241"/>
                  </a:lnTo>
                  <a:lnTo>
                    <a:pt x="370" y="314"/>
                  </a:lnTo>
                  <a:lnTo>
                    <a:pt x="277" y="388"/>
                  </a:lnTo>
                  <a:lnTo>
                    <a:pt x="222" y="480"/>
                  </a:lnTo>
                  <a:lnTo>
                    <a:pt x="148" y="572"/>
                  </a:lnTo>
                  <a:lnTo>
                    <a:pt x="112" y="683"/>
                  </a:lnTo>
                  <a:lnTo>
                    <a:pt x="56" y="794"/>
                  </a:lnTo>
                  <a:lnTo>
                    <a:pt x="38" y="904"/>
                  </a:lnTo>
                  <a:lnTo>
                    <a:pt x="19" y="1015"/>
                  </a:lnTo>
                  <a:lnTo>
                    <a:pt x="1" y="1144"/>
                  </a:lnTo>
                  <a:lnTo>
                    <a:pt x="19" y="1273"/>
                  </a:lnTo>
                  <a:lnTo>
                    <a:pt x="19" y="1384"/>
                  </a:lnTo>
                  <a:lnTo>
                    <a:pt x="56" y="1494"/>
                  </a:lnTo>
                  <a:lnTo>
                    <a:pt x="93" y="1605"/>
                  </a:lnTo>
                  <a:lnTo>
                    <a:pt x="185" y="1808"/>
                  </a:lnTo>
                  <a:lnTo>
                    <a:pt x="333" y="1974"/>
                  </a:lnTo>
                  <a:lnTo>
                    <a:pt x="480" y="2121"/>
                  </a:lnTo>
                  <a:lnTo>
                    <a:pt x="683" y="2232"/>
                  </a:lnTo>
                  <a:lnTo>
                    <a:pt x="794" y="2269"/>
                  </a:lnTo>
                  <a:lnTo>
                    <a:pt x="904" y="2306"/>
                  </a:lnTo>
                  <a:lnTo>
                    <a:pt x="1015" y="2324"/>
                  </a:lnTo>
                  <a:lnTo>
                    <a:pt x="1255" y="2324"/>
                  </a:lnTo>
                  <a:lnTo>
                    <a:pt x="1384" y="2306"/>
                  </a:lnTo>
                  <a:lnTo>
                    <a:pt x="1494" y="2287"/>
                  </a:lnTo>
                  <a:lnTo>
                    <a:pt x="1605" y="2250"/>
                  </a:lnTo>
                  <a:lnTo>
                    <a:pt x="1716" y="2213"/>
                  </a:lnTo>
                  <a:lnTo>
                    <a:pt x="1808" y="2158"/>
                  </a:lnTo>
                  <a:lnTo>
                    <a:pt x="1900" y="2084"/>
                  </a:lnTo>
                  <a:lnTo>
                    <a:pt x="1992" y="2011"/>
                  </a:lnTo>
                  <a:lnTo>
                    <a:pt x="2066" y="1937"/>
                  </a:lnTo>
                  <a:lnTo>
                    <a:pt x="2140" y="1845"/>
                  </a:lnTo>
                  <a:lnTo>
                    <a:pt x="2195" y="1752"/>
                  </a:lnTo>
                  <a:lnTo>
                    <a:pt x="2250" y="1642"/>
                  </a:lnTo>
                  <a:lnTo>
                    <a:pt x="2287" y="1531"/>
                  </a:lnTo>
                  <a:lnTo>
                    <a:pt x="2324" y="1421"/>
                  </a:lnTo>
                  <a:lnTo>
                    <a:pt x="2343" y="1310"/>
                  </a:lnTo>
                  <a:lnTo>
                    <a:pt x="2343" y="1181"/>
                  </a:lnTo>
                  <a:lnTo>
                    <a:pt x="2343" y="1052"/>
                  </a:lnTo>
                  <a:lnTo>
                    <a:pt x="2324" y="941"/>
                  </a:lnTo>
                  <a:lnTo>
                    <a:pt x="2287" y="831"/>
                  </a:lnTo>
                  <a:lnTo>
                    <a:pt x="2269" y="720"/>
                  </a:lnTo>
                  <a:lnTo>
                    <a:pt x="2158" y="517"/>
                  </a:lnTo>
                  <a:lnTo>
                    <a:pt x="2029" y="351"/>
                  </a:lnTo>
                  <a:lnTo>
                    <a:pt x="1863" y="204"/>
                  </a:lnTo>
                  <a:lnTo>
                    <a:pt x="1660" y="93"/>
                  </a:lnTo>
                  <a:lnTo>
                    <a:pt x="1568" y="56"/>
                  </a:lnTo>
                  <a:lnTo>
                    <a:pt x="1458"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8" name="Google Shape;5798;p23"/>
            <p:cNvSpPr/>
            <p:nvPr/>
          </p:nvSpPr>
          <p:spPr>
            <a:xfrm>
              <a:off x="4859350" y="340450"/>
              <a:ext cx="57650" cy="57650"/>
            </a:xfrm>
            <a:custGeom>
              <a:avLst/>
              <a:gdLst/>
              <a:ahLst/>
              <a:cxnLst/>
              <a:rect l="l" t="t" r="r" b="b"/>
              <a:pathLst>
                <a:path w="2306" h="2306" extrusionOk="0">
                  <a:moveTo>
                    <a:pt x="1051" y="0"/>
                  </a:moveTo>
                  <a:lnTo>
                    <a:pt x="941" y="19"/>
                  </a:lnTo>
                  <a:lnTo>
                    <a:pt x="830" y="37"/>
                  </a:lnTo>
                  <a:lnTo>
                    <a:pt x="720" y="74"/>
                  </a:lnTo>
                  <a:lnTo>
                    <a:pt x="517" y="166"/>
                  </a:lnTo>
                  <a:lnTo>
                    <a:pt x="351" y="314"/>
                  </a:lnTo>
                  <a:lnTo>
                    <a:pt x="203" y="480"/>
                  </a:lnTo>
                  <a:lnTo>
                    <a:pt x="93" y="664"/>
                  </a:lnTo>
                  <a:lnTo>
                    <a:pt x="56" y="775"/>
                  </a:lnTo>
                  <a:lnTo>
                    <a:pt x="19" y="885"/>
                  </a:lnTo>
                  <a:lnTo>
                    <a:pt x="0" y="996"/>
                  </a:lnTo>
                  <a:lnTo>
                    <a:pt x="0" y="1107"/>
                  </a:lnTo>
                  <a:lnTo>
                    <a:pt x="0" y="1236"/>
                  </a:lnTo>
                  <a:lnTo>
                    <a:pt x="19" y="1365"/>
                  </a:lnTo>
                  <a:lnTo>
                    <a:pt x="37" y="1475"/>
                  </a:lnTo>
                  <a:lnTo>
                    <a:pt x="74" y="1586"/>
                  </a:lnTo>
                  <a:lnTo>
                    <a:pt x="111" y="1697"/>
                  </a:lnTo>
                  <a:lnTo>
                    <a:pt x="166" y="1789"/>
                  </a:lnTo>
                  <a:lnTo>
                    <a:pt x="240" y="1881"/>
                  </a:lnTo>
                  <a:lnTo>
                    <a:pt x="314" y="1973"/>
                  </a:lnTo>
                  <a:lnTo>
                    <a:pt x="388" y="2047"/>
                  </a:lnTo>
                  <a:lnTo>
                    <a:pt x="480" y="2102"/>
                  </a:lnTo>
                  <a:lnTo>
                    <a:pt x="572" y="2176"/>
                  </a:lnTo>
                  <a:lnTo>
                    <a:pt x="683" y="2213"/>
                  </a:lnTo>
                  <a:lnTo>
                    <a:pt x="793" y="2250"/>
                  </a:lnTo>
                  <a:lnTo>
                    <a:pt x="904" y="2287"/>
                  </a:lnTo>
                  <a:lnTo>
                    <a:pt x="1033" y="2305"/>
                  </a:lnTo>
                  <a:lnTo>
                    <a:pt x="1273" y="2305"/>
                  </a:lnTo>
                  <a:lnTo>
                    <a:pt x="1383" y="2287"/>
                  </a:lnTo>
                  <a:lnTo>
                    <a:pt x="1494" y="2268"/>
                  </a:lnTo>
                  <a:lnTo>
                    <a:pt x="1605" y="2231"/>
                  </a:lnTo>
                  <a:lnTo>
                    <a:pt x="1807" y="2121"/>
                  </a:lnTo>
                  <a:lnTo>
                    <a:pt x="1973" y="1973"/>
                  </a:lnTo>
                  <a:lnTo>
                    <a:pt x="2102" y="1807"/>
                  </a:lnTo>
                  <a:lnTo>
                    <a:pt x="2213" y="1623"/>
                  </a:lnTo>
                  <a:lnTo>
                    <a:pt x="2250" y="1512"/>
                  </a:lnTo>
                  <a:lnTo>
                    <a:pt x="2287" y="1402"/>
                  </a:lnTo>
                  <a:lnTo>
                    <a:pt x="2305" y="1291"/>
                  </a:lnTo>
                  <a:lnTo>
                    <a:pt x="2305" y="1162"/>
                  </a:lnTo>
                  <a:lnTo>
                    <a:pt x="2305" y="1051"/>
                  </a:lnTo>
                  <a:lnTo>
                    <a:pt x="2287" y="922"/>
                  </a:lnTo>
                  <a:lnTo>
                    <a:pt x="2268" y="812"/>
                  </a:lnTo>
                  <a:lnTo>
                    <a:pt x="2231" y="701"/>
                  </a:lnTo>
                  <a:lnTo>
                    <a:pt x="2121" y="517"/>
                  </a:lnTo>
                  <a:lnTo>
                    <a:pt x="1992" y="332"/>
                  </a:lnTo>
                  <a:lnTo>
                    <a:pt x="1826" y="203"/>
                  </a:lnTo>
                  <a:lnTo>
                    <a:pt x="1623" y="92"/>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9" name="Google Shape;5799;p23"/>
            <p:cNvSpPr/>
            <p:nvPr/>
          </p:nvSpPr>
          <p:spPr>
            <a:xfrm>
              <a:off x="5158500" y="967800"/>
              <a:ext cx="58575" cy="59025"/>
            </a:xfrm>
            <a:custGeom>
              <a:avLst/>
              <a:gdLst/>
              <a:ahLst/>
              <a:cxnLst/>
              <a:rect l="l" t="t" r="r" b="b"/>
              <a:pathLst>
                <a:path w="2343" h="2361" extrusionOk="0">
                  <a:moveTo>
                    <a:pt x="1052" y="1"/>
                  </a:moveTo>
                  <a:lnTo>
                    <a:pt x="923" y="19"/>
                  </a:lnTo>
                  <a:lnTo>
                    <a:pt x="812" y="38"/>
                  </a:lnTo>
                  <a:lnTo>
                    <a:pt x="701" y="93"/>
                  </a:lnTo>
                  <a:lnTo>
                    <a:pt x="609" y="130"/>
                  </a:lnTo>
                  <a:lnTo>
                    <a:pt x="499" y="185"/>
                  </a:lnTo>
                  <a:lnTo>
                    <a:pt x="406" y="259"/>
                  </a:lnTo>
                  <a:lnTo>
                    <a:pt x="333" y="333"/>
                  </a:lnTo>
                  <a:lnTo>
                    <a:pt x="259" y="425"/>
                  </a:lnTo>
                  <a:lnTo>
                    <a:pt x="185" y="517"/>
                  </a:lnTo>
                  <a:lnTo>
                    <a:pt x="130" y="609"/>
                  </a:lnTo>
                  <a:lnTo>
                    <a:pt x="75" y="720"/>
                  </a:lnTo>
                  <a:lnTo>
                    <a:pt x="38" y="830"/>
                  </a:lnTo>
                  <a:lnTo>
                    <a:pt x="19" y="941"/>
                  </a:lnTo>
                  <a:lnTo>
                    <a:pt x="1" y="1052"/>
                  </a:lnTo>
                  <a:lnTo>
                    <a:pt x="1" y="1181"/>
                  </a:lnTo>
                  <a:lnTo>
                    <a:pt x="1" y="1310"/>
                  </a:lnTo>
                  <a:lnTo>
                    <a:pt x="19" y="1420"/>
                  </a:lnTo>
                  <a:lnTo>
                    <a:pt x="38" y="1531"/>
                  </a:lnTo>
                  <a:lnTo>
                    <a:pt x="75" y="1642"/>
                  </a:lnTo>
                  <a:lnTo>
                    <a:pt x="185" y="1826"/>
                  </a:lnTo>
                  <a:lnTo>
                    <a:pt x="333" y="2010"/>
                  </a:lnTo>
                  <a:lnTo>
                    <a:pt x="499" y="2139"/>
                  </a:lnTo>
                  <a:lnTo>
                    <a:pt x="683" y="2250"/>
                  </a:lnTo>
                  <a:lnTo>
                    <a:pt x="794" y="2287"/>
                  </a:lnTo>
                  <a:lnTo>
                    <a:pt x="904" y="2324"/>
                  </a:lnTo>
                  <a:lnTo>
                    <a:pt x="1015" y="2342"/>
                  </a:lnTo>
                  <a:lnTo>
                    <a:pt x="1144" y="2361"/>
                  </a:lnTo>
                  <a:lnTo>
                    <a:pt x="1255" y="2342"/>
                  </a:lnTo>
                  <a:lnTo>
                    <a:pt x="1384" y="2342"/>
                  </a:lnTo>
                  <a:lnTo>
                    <a:pt x="1494" y="2305"/>
                  </a:lnTo>
                  <a:lnTo>
                    <a:pt x="1605" y="2269"/>
                  </a:lnTo>
                  <a:lnTo>
                    <a:pt x="1716" y="2232"/>
                  </a:lnTo>
                  <a:lnTo>
                    <a:pt x="1808" y="2176"/>
                  </a:lnTo>
                  <a:lnTo>
                    <a:pt x="1900" y="2103"/>
                  </a:lnTo>
                  <a:lnTo>
                    <a:pt x="1992" y="2029"/>
                  </a:lnTo>
                  <a:lnTo>
                    <a:pt x="2066" y="1955"/>
                  </a:lnTo>
                  <a:lnTo>
                    <a:pt x="2140" y="1863"/>
                  </a:lnTo>
                  <a:lnTo>
                    <a:pt x="2195" y="1752"/>
                  </a:lnTo>
                  <a:lnTo>
                    <a:pt x="2250" y="1660"/>
                  </a:lnTo>
                  <a:lnTo>
                    <a:pt x="2287" y="1549"/>
                  </a:lnTo>
                  <a:lnTo>
                    <a:pt x="2324" y="1439"/>
                  </a:lnTo>
                  <a:lnTo>
                    <a:pt x="2342" y="1310"/>
                  </a:lnTo>
                  <a:lnTo>
                    <a:pt x="2342" y="1199"/>
                  </a:lnTo>
                  <a:lnTo>
                    <a:pt x="2342" y="1070"/>
                  </a:lnTo>
                  <a:lnTo>
                    <a:pt x="2324" y="941"/>
                  </a:lnTo>
                  <a:lnTo>
                    <a:pt x="2306" y="830"/>
                  </a:lnTo>
                  <a:lnTo>
                    <a:pt x="2269" y="720"/>
                  </a:lnTo>
                  <a:lnTo>
                    <a:pt x="2213" y="609"/>
                  </a:lnTo>
                  <a:lnTo>
                    <a:pt x="2158" y="517"/>
                  </a:lnTo>
                  <a:lnTo>
                    <a:pt x="2084" y="425"/>
                  </a:lnTo>
                  <a:lnTo>
                    <a:pt x="2011" y="333"/>
                  </a:lnTo>
                  <a:lnTo>
                    <a:pt x="1937" y="259"/>
                  </a:lnTo>
                  <a:lnTo>
                    <a:pt x="1845" y="203"/>
                  </a:lnTo>
                  <a:lnTo>
                    <a:pt x="1752" y="130"/>
                  </a:lnTo>
                  <a:lnTo>
                    <a:pt x="1642" y="93"/>
                  </a:lnTo>
                  <a:lnTo>
                    <a:pt x="1531" y="56"/>
                  </a:lnTo>
                  <a:lnTo>
                    <a:pt x="142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0" name="Google Shape;5800;p23"/>
            <p:cNvSpPr/>
            <p:nvPr/>
          </p:nvSpPr>
          <p:spPr>
            <a:xfrm>
              <a:off x="5432775" y="1261900"/>
              <a:ext cx="58100" cy="58100"/>
            </a:xfrm>
            <a:custGeom>
              <a:avLst/>
              <a:gdLst/>
              <a:ahLst/>
              <a:cxnLst/>
              <a:rect l="l" t="t" r="r" b="b"/>
              <a:pathLst>
                <a:path w="2324" h="2324" extrusionOk="0">
                  <a:moveTo>
                    <a:pt x="1070" y="0"/>
                  </a:moveTo>
                  <a:lnTo>
                    <a:pt x="941" y="19"/>
                  </a:lnTo>
                  <a:lnTo>
                    <a:pt x="830" y="56"/>
                  </a:lnTo>
                  <a:lnTo>
                    <a:pt x="720" y="92"/>
                  </a:lnTo>
                  <a:lnTo>
                    <a:pt x="609" y="129"/>
                  </a:lnTo>
                  <a:lnTo>
                    <a:pt x="517" y="185"/>
                  </a:lnTo>
                  <a:lnTo>
                    <a:pt x="425" y="258"/>
                  </a:lnTo>
                  <a:lnTo>
                    <a:pt x="332" y="332"/>
                  </a:lnTo>
                  <a:lnTo>
                    <a:pt x="259" y="406"/>
                  </a:lnTo>
                  <a:lnTo>
                    <a:pt x="185" y="498"/>
                  </a:lnTo>
                  <a:lnTo>
                    <a:pt x="130" y="609"/>
                  </a:lnTo>
                  <a:lnTo>
                    <a:pt x="93" y="701"/>
                  </a:lnTo>
                  <a:lnTo>
                    <a:pt x="56" y="811"/>
                  </a:lnTo>
                  <a:lnTo>
                    <a:pt x="19" y="922"/>
                  </a:lnTo>
                  <a:lnTo>
                    <a:pt x="0" y="1051"/>
                  </a:lnTo>
                  <a:lnTo>
                    <a:pt x="0" y="1180"/>
                  </a:lnTo>
                  <a:lnTo>
                    <a:pt x="0" y="1291"/>
                  </a:lnTo>
                  <a:lnTo>
                    <a:pt x="19" y="1420"/>
                  </a:lnTo>
                  <a:lnTo>
                    <a:pt x="56" y="1531"/>
                  </a:lnTo>
                  <a:lnTo>
                    <a:pt x="93" y="1641"/>
                  </a:lnTo>
                  <a:lnTo>
                    <a:pt x="185" y="1826"/>
                  </a:lnTo>
                  <a:lnTo>
                    <a:pt x="332" y="1992"/>
                  </a:lnTo>
                  <a:lnTo>
                    <a:pt x="498" y="2139"/>
                  </a:lnTo>
                  <a:lnTo>
                    <a:pt x="701" y="2231"/>
                  </a:lnTo>
                  <a:lnTo>
                    <a:pt x="812" y="2268"/>
                  </a:lnTo>
                  <a:lnTo>
                    <a:pt x="922" y="2305"/>
                  </a:lnTo>
                  <a:lnTo>
                    <a:pt x="1033" y="2323"/>
                  </a:lnTo>
                  <a:lnTo>
                    <a:pt x="1273" y="2323"/>
                  </a:lnTo>
                  <a:lnTo>
                    <a:pt x="1383" y="2305"/>
                  </a:lnTo>
                  <a:lnTo>
                    <a:pt x="1512" y="2287"/>
                  </a:lnTo>
                  <a:lnTo>
                    <a:pt x="1605" y="2250"/>
                  </a:lnTo>
                  <a:lnTo>
                    <a:pt x="1807" y="2139"/>
                  </a:lnTo>
                  <a:lnTo>
                    <a:pt x="1973" y="2010"/>
                  </a:lnTo>
                  <a:lnTo>
                    <a:pt x="2121" y="1844"/>
                  </a:lnTo>
                  <a:lnTo>
                    <a:pt x="2231" y="1641"/>
                  </a:lnTo>
                  <a:lnTo>
                    <a:pt x="2268" y="1531"/>
                  </a:lnTo>
                  <a:lnTo>
                    <a:pt x="2287" y="1420"/>
                  </a:lnTo>
                  <a:lnTo>
                    <a:pt x="2305" y="1309"/>
                  </a:lnTo>
                  <a:lnTo>
                    <a:pt x="2324" y="1180"/>
                  </a:lnTo>
                  <a:lnTo>
                    <a:pt x="2324" y="1070"/>
                  </a:lnTo>
                  <a:lnTo>
                    <a:pt x="2305" y="941"/>
                  </a:lnTo>
                  <a:lnTo>
                    <a:pt x="2268" y="830"/>
                  </a:lnTo>
                  <a:lnTo>
                    <a:pt x="2231" y="719"/>
                  </a:lnTo>
                  <a:lnTo>
                    <a:pt x="2139" y="535"/>
                  </a:lnTo>
                  <a:lnTo>
                    <a:pt x="2010" y="351"/>
                  </a:lnTo>
                  <a:lnTo>
                    <a:pt x="1844" y="203"/>
                  </a:lnTo>
                  <a:lnTo>
                    <a:pt x="1641" y="111"/>
                  </a:lnTo>
                  <a:lnTo>
                    <a:pt x="1531" y="56"/>
                  </a:lnTo>
                  <a:lnTo>
                    <a:pt x="1420" y="37"/>
                  </a:lnTo>
                  <a:lnTo>
                    <a:pt x="1310" y="19"/>
                  </a:lnTo>
                  <a:lnTo>
                    <a:pt x="11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1" name="Google Shape;5801;p23"/>
            <p:cNvSpPr/>
            <p:nvPr/>
          </p:nvSpPr>
          <p:spPr>
            <a:xfrm>
              <a:off x="4872725" y="259775"/>
              <a:ext cx="59475" cy="59500"/>
            </a:xfrm>
            <a:custGeom>
              <a:avLst/>
              <a:gdLst/>
              <a:ahLst/>
              <a:cxnLst/>
              <a:rect l="l" t="t" r="r" b="b"/>
              <a:pathLst>
                <a:path w="2379" h="2380" extrusionOk="0">
                  <a:moveTo>
                    <a:pt x="1033" y="1"/>
                  </a:moveTo>
                  <a:lnTo>
                    <a:pt x="922" y="19"/>
                  </a:lnTo>
                  <a:lnTo>
                    <a:pt x="811" y="56"/>
                  </a:lnTo>
                  <a:lnTo>
                    <a:pt x="701" y="93"/>
                  </a:lnTo>
                  <a:lnTo>
                    <a:pt x="590" y="148"/>
                  </a:lnTo>
                  <a:lnTo>
                    <a:pt x="498" y="203"/>
                  </a:lnTo>
                  <a:lnTo>
                    <a:pt x="332" y="351"/>
                  </a:lnTo>
                  <a:lnTo>
                    <a:pt x="185" y="535"/>
                  </a:lnTo>
                  <a:lnTo>
                    <a:pt x="129" y="646"/>
                  </a:lnTo>
                  <a:lnTo>
                    <a:pt x="74" y="738"/>
                  </a:lnTo>
                  <a:lnTo>
                    <a:pt x="37" y="849"/>
                  </a:lnTo>
                  <a:lnTo>
                    <a:pt x="19" y="959"/>
                  </a:lnTo>
                  <a:lnTo>
                    <a:pt x="0" y="1088"/>
                  </a:lnTo>
                  <a:lnTo>
                    <a:pt x="0" y="1218"/>
                  </a:lnTo>
                  <a:lnTo>
                    <a:pt x="0" y="1328"/>
                  </a:lnTo>
                  <a:lnTo>
                    <a:pt x="37" y="1457"/>
                  </a:lnTo>
                  <a:lnTo>
                    <a:pt x="55" y="1568"/>
                  </a:lnTo>
                  <a:lnTo>
                    <a:pt x="92" y="1678"/>
                  </a:lnTo>
                  <a:lnTo>
                    <a:pt x="148" y="1771"/>
                  </a:lnTo>
                  <a:lnTo>
                    <a:pt x="221" y="1881"/>
                  </a:lnTo>
                  <a:lnTo>
                    <a:pt x="369" y="2047"/>
                  </a:lnTo>
                  <a:lnTo>
                    <a:pt x="535" y="2176"/>
                  </a:lnTo>
                  <a:lnTo>
                    <a:pt x="645" y="2250"/>
                  </a:lnTo>
                  <a:lnTo>
                    <a:pt x="738" y="2287"/>
                  </a:lnTo>
                  <a:lnTo>
                    <a:pt x="848" y="2324"/>
                  </a:lnTo>
                  <a:lnTo>
                    <a:pt x="977" y="2361"/>
                  </a:lnTo>
                  <a:lnTo>
                    <a:pt x="1088" y="2361"/>
                  </a:lnTo>
                  <a:lnTo>
                    <a:pt x="1217" y="2379"/>
                  </a:lnTo>
                  <a:lnTo>
                    <a:pt x="1328" y="2361"/>
                  </a:lnTo>
                  <a:lnTo>
                    <a:pt x="1457" y="2342"/>
                  </a:lnTo>
                  <a:lnTo>
                    <a:pt x="1567" y="2305"/>
                  </a:lnTo>
                  <a:lnTo>
                    <a:pt x="1678" y="2268"/>
                  </a:lnTo>
                  <a:lnTo>
                    <a:pt x="1770" y="2213"/>
                  </a:lnTo>
                  <a:lnTo>
                    <a:pt x="1881" y="2158"/>
                  </a:lnTo>
                  <a:lnTo>
                    <a:pt x="2047" y="2010"/>
                  </a:lnTo>
                  <a:lnTo>
                    <a:pt x="2194" y="1826"/>
                  </a:lnTo>
                  <a:lnTo>
                    <a:pt x="2250" y="1734"/>
                  </a:lnTo>
                  <a:lnTo>
                    <a:pt x="2286" y="1623"/>
                  </a:lnTo>
                  <a:lnTo>
                    <a:pt x="2323" y="1513"/>
                  </a:lnTo>
                  <a:lnTo>
                    <a:pt x="2360" y="1402"/>
                  </a:lnTo>
                  <a:lnTo>
                    <a:pt x="2379" y="1273"/>
                  </a:lnTo>
                  <a:lnTo>
                    <a:pt x="2379" y="1162"/>
                  </a:lnTo>
                  <a:lnTo>
                    <a:pt x="2360" y="1033"/>
                  </a:lnTo>
                  <a:lnTo>
                    <a:pt x="2342" y="923"/>
                  </a:lnTo>
                  <a:lnTo>
                    <a:pt x="2305" y="812"/>
                  </a:lnTo>
                  <a:lnTo>
                    <a:pt x="2268" y="701"/>
                  </a:lnTo>
                  <a:lnTo>
                    <a:pt x="2213" y="591"/>
                  </a:lnTo>
                  <a:lnTo>
                    <a:pt x="2157" y="498"/>
                  </a:lnTo>
                  <a:lnTo>
                    <a:pt x="2010" y="332"/>
                  </a:lnTo>
                  <a:lnTo>
                    <a:pt x="1826" y="185"/>
                  </a:lnTo>
                  <a:lnTo>
                    <a:pt x="1733" y="130"/>
                  </a:lnTo>
                  <a:lnTo>
                    <a:pt x="1623" y="74"/>
                  </a:lnTo>
                  <a:lnTo>
                    <a:pt x="1512" y="37"/>
                  </a:lnTo>
                  <a:lnTo>
                    <a:pt x="140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2" name="Google Shape;5802;p23"/>
            <p:cNvSpPr/>
            <p:nvPr/>
          </p:nvSpPr>
          <p:spPr>
            <a:xfrm>
              <a:off x="6360675" y="1590550"/>
              <a:ext cx="40575" cy="57650"/>
            </a:xfrm>
            <a:custGeom>
              <a:avLst/>
              <a:gdLst/>
              <a:ahLst/>
              <a:cxnLst/>
              <a:rect l="l" t="t" r="r" b="b"/>
              <a:pathLst>
                <a:path w="1623" h="2306" extrusionOk="0">
                  <a:moveTo>
                    <a:pt x="1033" y="1"/>
                  </a:moveTo>
                  <a:lnTo>
                    <a:pt x="922" y="19"/>
                  </a:lnTo>
                  <a:lnTo>
                    <a:pt x="812" y="38"/>
                  </a:lnTo>
                  <a:lnTo>
                    <a:pt x="701" y="74"/>
                  </a:lnTo>
                  <a:lnTo>
                    <a:pt x="498" y="185"/>
                  </a:lnTo>
                  <a:lnTo>
                    <a:pt x="332" y="314"/>
                  </a:lnTo>
                  <a:lnTo>
                    <a:pt x="203" y="480"/>
                  </a:lnTo>
                  <a:lnTo>
                    <a:pt x="93" y="683"/>
                  </a:lnTo>
                  <a:lnTo>
                    <a:pt x="56" y="793"/>
                  </a:lnTo>
                  <a:lnTo>
                    <a:pt x="19" y="904"/>
                  </a:lnTo>
                  <a:lnTo>
                    <a:pt x="0" y="1015"/>
                  </a:lnTo>
                  <a:lnTo>
                    <a:pt x="0" y="1125"/>
                  </a:lnTo>
                  <a:lnTo>
                    <a:pt x="0" y="1254"/>
                  </a:lnTo>
                  <a:lnTo>
                    <a:pt x="19" y="1365"/>
                  </a:lnTo>
                  <a:lnTo>
                    <a:pt x="37" y="1476"/>
                  </a:lnTo>
                  <a:lnTo>
                    <a:pt x="74" y="1586"/>
                  </a:lnTo>
                  <a:lnTo>
                    <a:pt x="185" y="1789"/>
                  </a:lnTo>
                  <a:lnTo>
                    <a:pt x="314" y="1955"/>
                  </a:lnTo>
                  <a:lnTo>
                    <a:pt x="480" y="2103"/>
                  </a:lnTo>
                  <a:lnTo>
                    <a:pt x="683" y="2195"/>
                  </a:lnTo>
                  <a:lnTo>
                    <a:pt x="775" y="2250"/>
                  </a:lnTo>
                  <a:lnTo>
                    <a:pt x="885" y="2269"/>
                  </a:lnTo>
                  <a:lnTo>
                    <a:pt x="1015" y="2287"/>
                  </a:lnTo>
                  <a:lnTo>
                    <a:pt x="1125" y="2305"/>
                  </a:lnTo>
                  <a:lnTo>
                    <a:pt x="1254" y="2287"/>
                  </a:lnTo>
                  <a:lnTo>
                    <a:pt x="1383" y="2269"/>
                  </a:lnTo>
                  <a:lnTo>
                    <a:pt x="1512" y="2232"/>
                  </a:lnTo>
                  <a:lnTo>
                    <a:pt x="1623" y="2195"/>
                  </a:lnTo>
                  <a:lnTo>
                    <a:pt x="1623" y="111"/>
                  </a:lnTo>
                  <a:lnTo>
                    <a:pt x="1512" y="56"/>
                  </a:lnTo>
                  <a:lnTo>
                    <a:pt x="1402"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3" name="Google Shape;5803;p23"/>
            <p:cNvSpPr/>
            <p:nvPr/>
          </p:nvSpPr>
          <p:spPr>
            <a:xfrm>
              <a:off x="6280475" y="1575800"/>
              <a:ext cx="58100" cy="58100"/>
            </a:xfrm>
            <a:custGeom>
              <a:avLst/>
              <a:gdLst/>
              <a:ahLst/>
              <a:cxnLst/>
              <a:rect l="l" t="t" r="r" b="b"/>
              <a:pathLst>
                <a:path w="2324" h="2324" extrusionOk="0">
                  <a:moveTo>
                    <a:pt x="1125" y="1"/>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2"/>
                  </a:lnTo>
                  <a:lnTo>
                    <a:pt x="0" y="1181"/>
                  </a:lnTo>
                  <a:lnTo>
                    <a:pt x="0" y="1291"/>
                  </a:lnTo>
                  <a:lnTo>
                    <a:pt x="19" y="1402"/>
                  </a:lnTo>
                  <a:lnTo>
                    <a:pt x="37" y="1531"/>
                  </a:lnTo>
                  <a:lnTo>
                    <a:pt x="74" y="1623"/>
                  </a:lnTo>
                  <a:lnTo>
                    <a:pt x="185" y="1826"/>
                  </a:lnTo>
                  <a:lnTo>
                    <a:pt x="332" y="1992"/>
                  </a:lnTo>
                  <a:lnTo>
                    <a:pt x="498" y="2139"/>
                  </a:lnTo>
                  <a:lnTo>
                    <a:pt x="682" y="2232"/>
                  </a:lnTo>
                  <a:lnTo>
                    <a:pt x="793" y="2269"/>
                  </a:lnTo>
                  <a:lnTo>
                    <a:pt x="904" y="2305"/>
                  </a:lnTo>
                  <a:lnTo>
                    <a:pt x="1014" y="2324"/>
                  </a:lnTo>
                  <a:lnTo>
                    <a:pt x="1272" y="2324"/>
                  </a:lnTo>
                  <a:lnTo>
                    <a:pt x="1383" y="2305"/>
                  </a:lnTo>
                  <a:lnTo>
                    <a:pt x="1512" y="2287"/>
                  </a:lnTo>
                  <a:lnTo>
                    <a:pt x="1623" y="2232"/>
                  </a:lnTo>
                  <a:lnTo>
                    <a:pt x="1715" y="2195"/>
                  </a:lnTo>
                  <a:lnTo>
                    <a:pt x="1826" y="2139"/>
                  </a:lnTo>
                  <a:lnTo>
                    <a:pt x="1899" y="2066"/>
                  </a:lnTo>
                  <a:lnTo>
                    <a:pt x="1992" y="1992"/>
                  </a:lnTo>
                  <a:lnTo>
                    <a:pt x="2065" y="1900"/>
                  </a:lnTo>
                  <a:lnTo>
                    <a:pt x="2139" y="1808"/>
                  </a:lnTo>
                  <a:lnTo>
                    <a:pt x="2194" y="1715"/>
                  </a:lnTo>
                  <a:lnTo>
                    <a:pt x="2231" y="1605"/>
                  </a:lnTo>
                  <a:lnTo>
                    <a:pt x="2268" y="1494"/>
                  </a:lnTo>
                  <a:lnTo>
                    <a:pt x="2305" y="1383"/>
                  </a:lnTo>
                  <a:lnTo>
                    <a:pt x="2305" y="1254"/>
                  </a:lnTo>
                  <a:lnTo>
                    <a:pt x="2323" y="1125"/>
                  </a:lnTo>
                  <a:lnTo>
                    <a:pt x="2305" y="1015"/>
                  </a:lnTo>
                  <a:lnTo>
                    <a:pt x="2287" y="904"/>
                  </a:lnTo>
                  <a:lnTo>
                    <a:pt x="2250" y="793"/>
                  </a:lnTo>
                  <a:lnTo>
                    <a:pt x="2213" y="683"/>
                  </a:lnTo>
                  <a:lnTo>
                    <a:pt x="2102" y="480"/>
                  </a:lnTo>
                  <a:lnTo>
                    <a:pt x="1973" y="314"/>
                  </a:lnTo>
                  <a:lnTo>
                    <a:pt x="1789" y="185"/>
                  </a:lnTo>
                  <a:lnTo>
                    <a:pt x="1586" y="93"/>
                  </a:lnTo>
                  <a:lnTo>
                    <a:pt x="1494" y="56"/>
                  </a:lnTo>
                  <a:lnTo>
                    <a:pt x="1365" y="19"/>
                  </a:lnTo>
                  <a:lnTo>
                    <a:pt x="1254"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4" name="Google Shape;5804;p23"/>
            <p:cNvSpPr/>
            <p:nvPr/>
          </p:nvSpPr>
          <p:spPr>
            <a:xfrm>
              <a:off x="6200250" y="1561525"/>
              <a:ext cx="58125" cy="58550"/>
            </a:xfrm>
            <a:custGeom>
              <a:avLst/>
              <a:gdLst/>
              <a:ahLst/>
              <a:cxnLst/>
              <a:rect l="l" t="t" r="r" b="b"/>
              <a:pathLst>
                <a:path w="2325" h="2342" extrusionOk="0">
                  <a:moveTo>
                    <a:pt x="1015" y="0"/>
                  </a:moveTo>
                  <a:lnTo>
                    <a:pt x="904" y="37"/>
                  </a:lnTo>
                  <a:lnTo>
                    <a:pt x="794" y="55"/>
                  </a:lnTo>
                  <a:lnTo>
                    <a:pt x="683" y="92"/>
                  </a:lnTo>
                  <a:lnTo>
                    <a:pt x="499" y="203"/>
                  </a:lnTo>
                  <a:lnTo>
                    <a:pt x="333" y="350"/>
                  </a:lnTo>
                  <a:lnTo>
                    <a:pt x="185" y="516"/>
                  </a:lnTo>
                  <a:lnTo>
                    <a:pt x="93" y="701"/>
                  </a:lnTo>
                  <a:lnTo>
                    <a:pt x="56" y="811"/>
                  </a:lnTo>
                  <a:lnTo>
                    <a:pt x="19" y="922"/>
                  </a:lnTo>
                  <a:lnTo>
                    <a:pt x="1" y="1051"/>
                  </a:lnTo>
                  <a:lnTo>
                    <a:pt x="1" y="1162"/>
                  </a:lnTo>
                  <a:lnTo>
                    <a:pt x="1" y="1291"/>
                  </a:lnTo>
                  <a:lnTo>
                    <a:pt x="19" y="1401"/>
                  </a:lnTo>
                  <a:lnTo>
                    <a:pt x="56" y="1530"/>
                  </a:lnTo>
                  <a:lnTo>
                    <a:pt x="93" y="1641"/>
                  </a:lnTo>
                  <a:lnTo>
                    <a:pt x="130" y="1733"/>
                  </a:lnTo>
                  <a:lnTo>
                    <a:pt x="204" y="1844"/>
                  </a:lnTo>
                  <a:lnTo>
                    <a:pt x="259" y="1918"/>
                  </a:lnTo>
                  <a:lnTo>
                    <a:pt x="333" y="2010"/>
                  </a:lnTo>
                  <a:lnTo>
                    <a:pt x="425" y="2084"/>
                  </a:lnTo>
                  <a:lnTo>
                    <a:pt x="517" y="2157"/>
                  </a:lnTo>
                  <a:lnTo>
                    <a:pt x="609" y="2213"/>
                  </a:lnTo>
                  <a:lnTo>
                    <a:pt x="720" y="2249"/>
                  </a:lnTo>
                  <a:lnTo>
                    <a:pt x="831" y="2286"/>
                  </a:lnTo>
                  <a:lnTo>
                    <a:pt x="941" y="2323"/>
                  </a:lnTo>
                  <a:lnTo>
                    <a:pt x="1070" y="2323"/>
                  </a:lnTo>
                  <a:lnTo>
                    <a:pt x="1199" y="2342"/>
                  </a:lnTo>
                  <a:lnTo>
                    <a:pt x="1310" y="2323"/>
                  </a:lnTo>
                  <a:lnTo>
                    <a:pt x="1421" y="2305"/>
                  </a:lnTo>
                  <a:lnTo>
                    <a:pt x="1531" y="2286"/>
                  </a:lnTo>
                  <a:lnTo>
                    <a:pt x="1642" y="2231"/>
                  </a:lnTo>
                  <a:lnTo>
                    <a:pt x="1845" y="2139"/>
                  </a:lnTo>
                  <a:lnTo>
                    <a:pt x="2011" y="1991"/>
                  </a:lnTo>
                  <a:lnTo>
                    <a:pt x="2140" y="1825"/>
                  </a:lnTo>
                  <a:lnTo>
                    <a:pt x="2250" y="1623"/>
                  </a:lnTo>
                  <a:lnTo>
                    <a:pt x="2287" y="1512"/>
                  </a:lnTo>
                  <a:lnTo>
                    <a:pt x="2306" y="1401"/>
                  </a:lnTo>
                  <a:lnTo>
                    <a:pt x="2324" y="1291"/>
                  </a:lnTo>
                  <a:lnTo>
                    <a:pt x="2324" y="1162"/>
                  </a:lnTo>
                  <a:lnTo>
                    <a:pt x="2324" y="1051"/>
                  </a:lnTo>
                  <a:lnTo>
                    <a:pt x="2306" y="922"/>
                  </a:lnTo>
                  <a:lnTo>
                    <a:pt x="2287" y="811"/>
                  </a:lnTo>
                  <a:lnTo>
                    <a:pt x="2250" y="701"/>
                  </a:lnTo>
                  <a:lnTo>
                    <a:pt x="2195" y="590"/>
                  </a:lnTo>
                  <a:lnTo>
                    <a:pt x="2140" y="498"/>
                  </a:lnTo>
                  <a:lnTo>
                    <a:pt x="2066" y="406"/>
                  </a:lnTo>
                  <a:lnTo>
                    <a:pt x="1992" y="332"/>
                  </a:lnTo>
                  <a:lnTo>
                    <a:pt x="1900" y="258"/>
                  </a:lnTo>
                  <a:lnTo>
                    <a:pt x="1808" y="184"/>
                  </a:lnTo>
                  <a:lnTo>
                    <a:pt x="1716" y="129"/>
                  </a:lnTo>
                  <a:lnTo>
                    <a:pt x="1605" y="92"/>
                  </a:lnTo>
                  <a:lnTo>
                    <a:pt x="1494" y="55"/>
                  </a:lnTo>
                  <a:lnTo>
                    <a:pt x="1384" y="18"/>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5" name="Google Shape;5805;p23"/>
            <p:cNvSpPr/>
            <p:nvPr/>
          </p:nvSpPr>
          <p:spPr>
            <a:xfrm>
              <a:off x="4962150" y="685700"/>
              <a:ext cx="57625" cy="57650"/>
            </a:xfrm>
            <a:custGeom>
              <a:avLst/>
              <a:gdLst/>
              <a:ahLst/>
              <a:cxnLst/>
              <a:rect l="l" t="t" r="r" b="b"/>
              <a:pathLst>
                <a:path w="2305" h="2306" extrusionOk="0">
                  <a:moveTo>
                    <a:pt x="1125" y="0"/>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1"/>
                  </a:lnTo>
                  <a:lnTo>
                    <a:pt x="0" y="1181"/>
                  </a:lnTo>
                  <a:lnTo>
                    <a:pt x="0" y="1291"/>
                  </a:lnTo>
                  <a:lnTo>
                    <a:pt x="19" y="1402"/>
                  </a:lnTo>
                  <a:lnTo>
                    <a:pt x="55" y="1512"/>
                  </a:lnTo>
                  <a:lnTo>
                    <a:pt x="92" y="1623"/>
                  </a:lnTo>
                  <a:lnTo>
                    <a:pt x="148" y="1734"/>
                  </a:lnTo>
                  <a:lnTo>
                    <a:pt x="203" y="1826"/>
                  </a:lnTo>
                  <a:lnTo>
                    <a:pt x="332" y="1992"/>
                  </a:lnTo>
                  <a:lnTo>
                    <a:pt x="516" y="2121"/>
                  </a:lnTo>
                  <a:lnTo>
                    <a:pt x="701" y="2232"/>
                  </a:lnTo>
                  <a:lnTo>
                    <a:pt x="811" y="2268"/>
                  </a:lnTo>
                  <a:lnTo>
                    <a:pt x="922" y="2287"/>
                  </a:lnTo>
                  <a:lnTo>
                    <a:pt x="1051" y="2305"/>
                  </a:lnTo>
                  <a:lnTo>
                    <a:pt x="1291" y="2305"/>
                  </a:lnTo>
                  <a:lnTo>
                    <a:pt x="1401" y="2287"/>
                  </a:lnTo>
                  <a:lnTo>
                    <a:pt x="1512" y="2250"/>
                  </a:lnTo>
                  <a:lnTo>
                    <a:pt x="1623" y="2213"/>
                  </a:lnTo>
                  <a:lnTo>
                    <a:pt x="1807" y="2102"/>
                  </a:lnTo>
                  <a:lnTo>
                    <a:pt x="1973" y="1973"/>
                  </a:lnTo>
                  <a:lnTo>
                    <a:pt x="2121" y="1789"/>
                  </a:lnTo>
                  <a:lnTo>
                    <a:pt x="2213" y="1605"/>
                  </a:lnTo>
                  <a:lnTo>
                    <a:pt x="2250" y="1494"/>
                  </a:lnTo>
                  <a:lnTo>
                    <a:pt x="2286" y="1383"/>
                  </a:lnTo>
                  <a:lnTo>
                    <a:pt x="2305" y="1254"/>
                  </a:lnTo>
                  <a:lnTo>
                    <a:pt x="2305" y="1144"/>
                  </a:lnTo>
                  <a:lnTo>
                    <a:pt x="2286" y="1015"/>
                  </a:lnTo>
                  <a:lnTo>
                    <a:pt x="2268" y="904"/>
                  </a:lnTo>
                  <a:lnTo>
                    <a:pt x="2250" y="793"/>
                  </a:lnTo>
                  <a:lnTo>
                    <a:pt x="2213" y="683"/>
                  </a:lnTo>
                  <a:lnTo>
                    <a:pt x="2102" y="498"/>
                  </a:lnTo>
                  <a:lnTo>
                    <a:pt x="1955" y="332"/>
                  </a:lnTo>
                  <a:lnTo>
                    <a:pt x="1789" y="185"/>
                  </a:lnTo>
                  <a:lnTo>
                    <a:pt x="1586" y="93"/>
                  </a:lnTo>
                  <a:lnTo>
                    <a:pt x="1475" y="56"/>
                  </a:lnTo>
                  <a:lnTo>
                    <a:pt x="1365"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6" name="Google Shape;5806;p23"/>
            <p:cNvSpPr/>
            <p:nvPr/>
          </p:nvSpPr>
          <p:spPr>
            <a:xfrm>
              <a:off x="6120050" y="1547225"/>
              <a:ext cx="58575" cy="58575"/>
            </a:xfrm>
            <a:custGeom>
              <a:avLst/>
              <a:gdLst/>
              <a:ahLst/>
              <a:cxnLst/>
              <a:rect l="l" t="t" r="r" b="b"/>
              <a:pathLst>
                <a:path w="2343" h="2343" extrusionOk="0">
                  <a:moveTo>
                    <a:pt x="1052" y="0"/>
                  </a:moveTo>
                  <a:lnTo>
                    <a:pt x="923" y="19"/>
                  </a:lnTo>
                  <a:lnTo>
                    <a:pt x="812" y="56"/>
                  </a:lnTo>
                  <a:lnTo>
                    <a:pt x="701" y="93"/>
                  </a:lnTo>
                  <a:lnTo>
                    <a:pt x="591" y="148"/>
                  </a:lnTo>
                  <a:lnTo>
                    <a:pt x="499" y="203"/>
                  </a:lnTo>
                  <a:lnTo>
                    <a:pt x="406" y="277"/>
                  </a:lnTo>
                  <a:lnTo>
                    <a:pt x="333" y="351"/>
                  </a:lnTo>
                  <a:lnTo>
                    <a:pt x="259" y="425"/>
                  </a:lnTo>
                  <a:lnTo>
                    <a:pt x="185" y="517"/>
                  </a:lnTo>
                  <a:lnTo>
                    <a:pt x="130" y="627"/>
                  </a:lnTo>
                  <a:lnTo>
                    <a:pt x="93" y="738"/>
                  </a:lnTo>
                  <a:lnTo>
                    <a:pt x="56" y="849"/>
                  </a:lnTo>
                  <a:lnTo>
                    <a:pt x="19" y="959"/>
                  </a:lnTo>
                  <a:lnTo>
                    <a:pt x="1" y="1070"/>
                  </a:lnTo>
                  <a:lnTo>
                    <a:pt x="1" y="1199"/>
                  </a:lnTo>
                  <a:lnTo>
                    <a:pt x="19" y="1328"/>
                  </a:lnTo>
                  <a:lnTo>
                    <a:pt x="38" y="1439"/>
                  </a:lnTo>
                  <a:lnTo>
                    <a:pt x="56" y="1549"/>
                  </a:lnTo>
                  <a:lnTo>
                    <a:pt x="111" y="1660"/>
                  </a:lnTo>
                  <a:lnTo>
                    <a:pt x="222" y="1844"/>
                  </a:lnTo>
                  <a:lnTo>
                    <a:pt x="351" y="2010"/>
                  </a:lnTo>
                  <a:lnTo>
                    <a:pt x="535" y="2158"/>
                  </a:lnTo>
                  <a:lnTo>
                    <a:pt x="720" y="2250"/>
                  </a:lnTo>
                  <a:lnTo>
                    <a:pt x="830" y="2287"/>
                  </a:lnTo>
                  <a:lnTo>
                    <a:pt x="941" y="2324"/>
                  </a:lnTo>
                  <a:lnTo>
                    <a:pt x="1070" y="2342"/>
                  </a:lnTo>
                  <a:lnTo>
                    <a:pt x="1310" y="2342"/>
                  </a:lnTo>
                  <a:lnTo>
                    <a:pt x="1420" y="2324"/>
                  </a:lnTo>
                  <a:lnTo>
                    <a:pt x="1531" y="2287"/>
                  </a:lnTo>
                  <a:lnTo>
                    <a:pt x="1642" y="2250"/>
                  </a:lnTo>
                  <a:lnTo>
                    <a:pt x="1845" y="2139"/>
                  </a:lnTo>
                  <a:lnTo>
                    <a:pt x="2011" y="2010"/>
                  </a:lnTo>
                  <a:lnTo>
                    <a:pt x="2158" y="1844"/>
                  </a:lnTo>
                  <a:lnTo>
                    <a:pt x="2250" y="1641"/>
                  </a:lnTo>
                  <a:lnTo>
                    <a:pt x="2287" y="1531"/>
                  </a:lnTo>
                  <a:lnTo>
                    <a:pt x="2324" y="1420"/>
                  </a:lnTo>
                  <a:lnTo>
                    <a:pt x="2342" y="1310"/>
                  </a:lnTo>
                  <a:lnTo>
                    <a:pt x="2342" y="1199"/>
                  </a:lnTo>
                  <a:lnTo>
                    <a:pt x="2342" y="1070"/>
                  </a:lnTo>
                  <a:lnTo>
                    <a:pt x="2324" y="941"/>
                  </a:lnTo>
                  <a:lnTo>
                    <a:pt x="2306" y="830"/>
                  </a:lnTo>
                  <a:lnTo>
                    <a:pt x="2269" y="720"/>
                  </a:lnTo>
                  <a:lnTo>
                    <a:pt x="2213" y="609"/>
                  </a:lnTo>
                  <a:lnTo>
                    <a:pt x="2158" y="517"/>
                  </a:lnTo>
                  <a:lnTo>
                    <a:pt x="2103" y="425"/>
                  </a:lnTo>
                  <a:lnTo>
                    <a:pt x="2011" y="332"/>
                  </a:lnTo>
                  <a:lnTo>
                    <a:pt x="1937" y="259"/>
                  </a:lnTo>
                  <a:lnTo>
                    <a:pt x="1845" y="185"/>
                  </a:lnTo>
                  <a:lnTo>
                    <a:pt x="1752" y="130"/>
                  </a:lnTo>
                  <a:lnTo>
                    <a:pt x="1642" y="93"/>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7" name="Google Shape;5807;p23"/>
            <p:cNvSpPr/>
            <p:nvPr/>
          </p:nvSpPr>
          <p:spPr>
            <a:xfrm>
              <a:off x="6040300" y="1532925"/>
              <a:ext cx="58575" cy="58575"/>
            </a:xfrm>
            <a:custGeom>
              <a:avLst/>
              <a:gdLst/>
              <a:ahLst/>
              <a:cxnLst/>
              <a:rect l="l" t="t" r="r" b="b"/>
              <a:pathLst>
                <a:path w="2343" h="2343" extrusionOk="0">
                  <a:moveTo>
                    <a:pt x="1052" y="1"/>
                  </a:moveTo>
                  <a:lnTo>
                    <a:pt x="923" y="19"/>
                  </a:lnTo>
                  <a:lnTo>
                    <a:pt x="812" y="56"/>
                  </a:lnTo>
                  <a:lnTo>
                    <a:pt x="702" y="93"/>
                  </a:lnTo>
                  <a:lnTo>
                    <a:pt x="591" y="130"/>
                  </a:lnTo>
                  <a:lnTo>
                    <a:pt x="499" y="204"/>
                  </a:lnTo>
                  <a:lnTo>
                    <a:pt x="407" y="259"/>
                  </a:lnTo>
                  <a:lnTo>
                    <a:pt x="333" y="333"/>
                  </a:lnTo>
                  <a:lnTo>
                    <a:pt x="259" y="425"/>
                  </a:lnTo>
                  <a:lnTo>
                    <a:pt x="185" y="517"/>
                  </a:lnTo>
                  <a:lnTo>
                    <a:pt x="130" y="609"/>
                  </a:lnTo>
                  <a:lnTo>
                    <a:pt x="75" y="720"/>
                  </a:lnTo>
                  <a:lnTo>
                    <a:pt x="38" y="831"/>
                  </a:lnTo>
                  <a:lnTo>
                    <a:pt x="19" y="941"/>
                  </a:lnTo>
                  <a:lnTo>
                    <a:pt x="1" y="1070"/>
                  </a:lnTo>
                  <a:lnTo>
                    <a:pt x="1" y="1199"/>
                  </a:lnTo>
                  <a:lnTo>
                    <a:pt x="1" y="1310"/>
                  </a:lnTo>
                  <a:lnTo>
                    <a:pt x="19" y="1439"/>
                  </a:lnTo>
                  <a:lnTo>
                    <a:pt x="56" y="1550"/>
                  </a:lnTo>
                  <a:lnTo>
                    <a:pt x="93" y="1642"/>
                  </a:lnTo>
                  <a:lnTo>
                    <a:pt x="204" y="1845"/>
                  </a:lnTo>
                  <a:lnTo>
                    <a:pt x="351" y="2011"/>
                  </a:lnTo>
                  <a:lnTo>
                    <a:pt x="517" y="2158"/>
                  </a:lnTo>
                  <a:lnTo>
                    <a:pt x="720" y="2250"/>
                  </a:lnTo>
                  <a:lnTo>
                    <a:pt x="812" y="2287"/>
                  </a:lnTo>
                  <a:lnTo>
                    <a:pt x="923" y="2324"/>
                  </a:lnTo>
                  <a:lnTo>
                    <a:pt x="1052" y="2343"/>
                  </a:lnTo>
                  <a:lnTo>
                    <a:pt x="1292" y="2343"/>
                  </a:lnTo>
                  <a:lnTo>
                    <a:pt x="1421" y="2324"/>
                  </a:lnTo>
                  <a:lnTo>
                    <a:pt x="1531" y="2287"/>
                  </a:lnTo>
                  <a:lnTo>
                    <a:pt x="1642" y="2250"/>
                  </a:lnTo>
                  <a:lnTo>
                    <a:pt x="1753" y="2195"/>
                  </a:lnTo>
                  <a:lnTo>
                    <a:pt x="1845" y="2140"/>
                  </a:lnTo>
                  <a:lnTo>
                    <a:pt x="1937" y="2084"/>
                  </a:lnTo>
                  <a:lnTo>
                    <a:pt x="2011" y="1992"/>
                  </a:lnTo>
                  <a:lnTo>
                    <a:pt x="2084" y="1918"/>
                  </a:lnTo>
                  <a:lnTo>
                    <a:pt x="2158" y="1826"/>
                  </a:lnTo>
                  <a:lnTo>
                    <a:pt x="2214" y="1716"/>
                  </a:lnTo>
                  <a:lnTo>
                    <a:pt x="2269" y="1623"/>
                  </a:lnTo>
                  <a:lnTo>
                    <a:pt x="2306" y="1513"/>
                  </a:lnTo>
                  <a:lnTo>
                    <a:pt x="2324" y="1384"/>
                  </a:lnTo>
                  <a:lnTo>
                    <a:pt x="2343" y="1273"/>
                  </a:lnTo>
                  <a:lnTo>
                    <a:pt x="2343" y="1144"/>
                  </a:lnTo>
                  <a:lnTo>
                    <a:pt x="2343" y="1015"/>
                  </a:lnTo>
                  <a:lnTo>
                    <a:pt x="2324" y="904"/>
                  </a:lnTo>
                  <a:lnTo>
                    <a:pt x="2287" y="794"/>
                  </a:lnTo>
                  <a:lnTo>
                    <a:pt x="2250" y="683"/>
                  </a:lnTo>
                  <a:lnTo>
                    <a:pt x="2140" y="499"/>
                  </a:lnTo>
                  <a:lnTo>
                    <a:pt x="1992" y="333"/>
                  </a:lnTo>
                  <a:lnTo>
                    <a:pt x="1826" y="185"/>
                  </a:lnTo>
                  <a:lnTo>
                    <a:pt x="1624" y="93"/>
                  </a:lnTo>
                  <a:lnTo>
                    <a:pt x="1531" y="56"/>
                  </a:lnTo>
                  <a:lnTo>
                    <a:pt x="1421" y="19"/>
                  </a:ln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8" name="Google Shape;5808;p23"/>
            <p:cNvSpPr/>
            <p:nvPr/>
          </p:nvSpPr>
          <p:spPr>
            <a:xfrm>
              <a:off x="5963325" y="1518650"/>
              <a:ext cx="58575" cy="58550"/>
            </a:xfrm>
            <a:custGeom>
              <a:avLst/>
              <a:gdLst/>
              <a:ahLst/>
              <a:cxnLst/>
              <a:rect l="l" t="t" r="r" b="b"/>
              <a:pathLst>
                <a:path w="2343" h="2342" extrusionOk="0">
                  <a:moveTo>
                    <a:pt x="1052" y="0"/>
                  </a:moveTo>
                  <a:lnTo>
                    <a:pt x="941" y="19"/>
                  </a:lnTo>
                  <a:lnTo>
                    <a:pt x="830" y="56"/>
                  </a:lnTo>
                  <a:lnTo>
                    <a:pt x="720" y="92"/>
                  </a:lnTo>
                  <a:lnTo>
                    <a:pt x="517" y="185"/>
                  </a:lnTo>
                  <a:lnTo>
                    <a:pt x="351" y="314"/>
                  </a:lnTo>
                  <a:lnTo>
                    <a:pt x="204" y="480"/>
                  </a:lnTo>
                  <a:lnTo>
                    <a:pt x="93" y="682"/>
                  </a:lnTo>
                  <a:lnTo>
                    <a:pt x="56" y="793"/>
                  </a:lnTo>
                  <a:lnTo>
                    <a:pt x="38" y="904"/>
                  </a:lnTo>
                  <a:lnTo>
                    <a:pt x="19" y="1014"/>
                  </a:lnTo>
                  <a:lnTo>
                    <a:pt x="1" y="1125"/>
                  </a:lnTo>
                  <a:lnTo>
                    <a:pt x="1" y="1254"/>
                  </a:lnTo>
                  <a:lnTo>
                    <a:pt x="19" y="1383"/>
                  </a:lnTo>
                  <a:lnTo>
                    <a:pt x="38" y="1494"/>
                  </a:lnTo>
                  <a:lnTo>
                    <a:pt x="75" y="1604"/>
                  </a:lnTo>
                  <a:lnTo>
                    <a:pt x="130" y="1715"/>
                  </a:lnTo>
                  <a:lnTo>
                    <a:pt x="185" y="1807"/>
                  </a:lnTo>
                  <a:lnTo>
                    <a:pt x="240" y="1899"/>
                  </a:lnTo>
                  <a:lnTo>
                    <a:pt x="314" y="1992"/>
                  </a:lnTo>
                  <a:lnTo>
                    <a:pt x="406" y="2065"/>
                  </a:lnTo>
                  <a:lnTo>
                    <a:pt x="499" y="2139"/>
                  </a:lnTo>
                  <a:lnTo>
                    <a:pt x="591" y="2194"/>
                  </a:lnTo>
                  <a:lnTo>
                    <a:pt x="683" y="2250"/>
                  </a:lnTo>
                  <a:lnTo>
                    <a:pt x="794" y="2287"/>
                  </a:lnTo>
                  <a:lnTo>
                    <a:pt x="923" y="2305"/>
                  </a:lnTo>
                  <a:lnTo>
                    <a:pt x="1033" y="2323"/>
                  </a:lnTo>
                  <a:lnTo>
                    <a:pt x="1162" y="2342"/>
                  </a:lnTo>
                  <a:lnTo>
                    <a:pt x="1273" y="2323"/>
                  </a:lnTo>
                  <a:lnTo>
                    <a:pt x="1402" y="2323"/>
                  </a:lnTo>
                  <a:lnTo>
                    <a:pt x="1513" y="2287"/>
                  </a:lnTo>
                  <a:lnTo>
                    <a:pt x="1623" y="2250"/>
                  </a:lnTo>
                  <a:lnTo>
                    <a:pt x="1808" y="2158"/>
                  </a:lnTo>
                  <a:lnTo>
                    <a:pt x="1992" y="2010"/>
                  </a:lnTo>
                  <a:lnTo>
                    <a:pt x="2121" y="1844"/>
                  </a:lnTo>
                  <a:lnTo>
                    <a:pt x="2232" y="1660"/>
                  </a:lnTo>
                  <a:lnTo>
                    <a:pt x="2269" y="1549"/>
                  </a:lnTo>
                  <a:lnTo>
                    <a:pt x="2306" y="1438"/>
                  </a:lnTo>
                  <a:lnTo>
                    <a:pt x="2324" y="1328"/>
                  </a:lnTo>
                  <a:lnTo>
                    <a:pt x="2342" y="1217"/>
                  </a:lnTo>
                  <a:lnTo>
                    <a:pt x="2324" y="1088"/>
                  </a:lnTo>
                  <a:lnTo>
                    <a:pt x="2324" y="959"/>
                  </a:lnTo>
                  <a:lnTo>
                    <a:pt x="2287" y="848"/>
                  </a:lnTo>
                  <a:lnTo>
                    <a:pt x="2250" y="738"/>
                  </a:lnTo>
                  <a:lnTo>
                    <a:pt x="2213" y="627"/>
                  </a:lnTo>
                  <a:lnTo>
                    <a:pt x="2158" y="535"/>
                  </a:lnTo>
                  <a:lnTo>
                    <a:pt x="2084" y="443"/>
                  </a:lnTo>
                  <a:lnTo>
                    <a:pt x="2011" y="351"/>
                  </a:lnTo>
                  <a:lnTo>
                    <a:pt x="1937" y="277"/>
                  </a:lnTo>
                  <a:lnTo>
                    <a:pt x="1845"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9" name="Google Shape;5809;p23"/>
            <p:cNvSpPr/>
            <p:nvPr/>
          </p:nvSpPr>
          <p:spPr>
            <a:xfrm>
              <a:off x="5578425" y="1370675"/>
              <a:ext cx="57650" cy="57650"/>
            </a:xfrm>
            <a:custGeom>
              <a:avLst/>
              <a:gdLst/>
              <a:ahLst/>
              <a:cxnLst/>
              <a:rect l="l" t="t" r="r" b="b"/>
              <a:pathLst>
                <a:path w="2306" h="2306" extrusionOk="0">
                  <a:moveTo>
                    <a:pt x="1033" y="1"/>
                  </a:moveTo>
                  <a:lnTo>
                    <a:pt x="904" y="19"/>
                  </a:lnTo>
                  <a:lnTo>
                    <a:pt x="794" y="56"/>
                  </a:lnTo>
                  <a:lnTo>
                    <a:pt x="702" y="93"/>
                  </a:lnTo>
                  <a:lnTo>
                    <a:pt x="499" y="203"/>
                  </a:lnTo>
                  <a:lnTo>
                    <a:pt x="333" y="333"/>
                  </a:lnTo>
                  <a:lnTo>
                    <a:pt x="185" y="498"/>
                  </a:lnTo>
                  <a:lnTo>
                    <a:pt x="93" y="701"/>
                  </a:lnTo>
                  <a:lnTo>
                    <a:pt x="56" y="812"/>
                  </a:lnTo>
                  <a:lnTo>
                    <a:pt x="19" y="923"/>
                  </a:lnTo>
                  <a:lnTo>
                    <a:pt x="1" y="1033"/>
                  </a:lnTo>
                  <a:lnTo>
                    <a:pt x="1" y="1162"/>
                  </a:lnTo>
                  <a:lnTo>
                    <a:pt x="1" y="1273"/>
                  </a:lnTo>
                  <a:lnTo>
                    <a:pt x="19" y="1402"/>
                  </a:lnTo>
                  <a:lnTo>
                    <a:pt x="56" y="1513"/>
                  </a:lnTo>
                  <a:lnTo>
                    <a:pt x="93" y="1605"/>
                  </a:lnTo>
                  <a:lnTo>
                    <a:pt x="204" y="1808"/>
                  </a:lnTo>
                  <a:lnTo>
                    <a:pt x="333" y="1974"/>
                  </a:lnTo>
                  <a:lnTo>
                    <a:pt x="499" y="2121"/>
                  </a:lnTo>
                  <a:lnTo>
                    <a:pt x="702" y="2213"/>
                  </a:lnTo>
                  <a:lnTo>
                    <a:pt x="812" y="2250"/>
                  </a:lnTo>
                  <a:lnTo>
                    <a:pt x="923" y="2287"/>
                  </a:lnTo>
                  <a:lnTo>
                    <a:pt x="1033" y="2305"/>
                  </a:lnTo>
                  <a:lnTo>
                    <a:pt x="1273" y="2305"/>
                  </a:lnTo>
                  <a:lnTo>
                    <a:pt x="1402" y="2287"/>
                  </a:lnTo>
                  <a:lnTo>
                    <a:pt x="1513" y="2250"/>
                  </a:lnTo>
                  <a:lnTo>
                    <a:pt x="1605" y="2213"/>
                  </a:lnTo>
                  <a:lnTo>
                    <a:pt x="1808" y="2103"/>
                  </a:lnTo>
                  <a:lnTo>
                    <a:pt x="1974" y="1974"/>
                  </a:lnTo>
                  <a:lnTo>
                    <a:pt x="2121" y="1808"/>
                  </a:lnTo>
                  <a:lnTo>
                    <a:pt x="2214" y="1605"/>
                  </a:lnTo>
                  <a:lnTo>
                    <a:pt x="2250" y="1494"/>
                  </a:lnTo>
                  <a:lnTo>
                    <a:pt x="2287" y="1383"/>
                  </a:lnTo>
                  <a:lnTo>
                    <a:pt x="2306" y="1273"/>
                  </a:lnTo>
                  <a:lnTo>
                    <a:pt x="2306" y="1144"/>
                  </a:lnTo>
                  <a:lnTo>
                    <a:pt x="2306" y="1033"/>
                  </a:lnTo>
                  <a:lnTo>
                    <a:pt x="2287" y="904"/>
                  </a:lnTo>
                  <a:lnTo>
                    <a:pt x="2250" y="793"/>
                  </a:lnTo>
                  <a:lnTo>
                    <a:pt x="2214" y="701"/>
                  </a:lnTo>
                  <a:lnTo>
                    <a:pt x="2103" y="498"/>
                  </a:lnTo>
                  <a:lnTo>
                    <a:pt x="1974" y="333"/>
                  </a:lnTo>
                  <a:lnTo>
                    <a:pt x="1808" y="185"/>
                  </a:lnTo>
                  <a:lnTo>
                    <a:pt x="1605" y="93"/>
                  </a:lnTo>
                  <a:lnTo>
                    <a:pt x="1494" y="56"/>
                  </a:lnTo>
                  <a:lnTo>
                    <a:pt x="1384"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0" name="Google Shape;5810;p23"/>
            <p:cNvSpPr/>
            <p:nvPr/>
          </p:nvSpPr>
          <p:spPr>
            <a:xfrm>
              <a:off x="5883575" y="1504825"/>
              <a:ext cx="58125" cy="57625"/>
            </a:xfrm>
            <a:custGeom>
              <a:avLst/>
              <a:gdLst/>
              <a:ahLst/>
              <a:cxnLst/>
              <a:rect l="l" t="t" r="r" b="b"/>
              <a:pathLst>
                <a:path w="2325" h="2305" extrusionOk="0">
                  <a:moveTo>
                    <a:pt x="1034" y="0"/>
                  </a:moveTo>
                  <a:lnTo>
                    <a:pt x="923" y="19"/>
                  </a:lnTo>
                  <a:lnTo>
                    <a:pt x="812" y="55"/>
                  </a:lnTo>
                  <a:lnTo>
                    <a:pt x="702" y="92"/>
                  </a:lnTo>
                  <a:lnTo>
                    <a:pt x="499" y="185"/>
                  </a:lnTo>
                  <a:lnTo>
                    <a:pt x="333" y="332"/>
                  </a:lnTo>
                  <a:lnTo>
                    <a:pt x="204" y="498"/>
                  </a:lnTo>
                  <a:lnTo>
                    <a:pt x="93" y="682"/>
                  </a:lnTo>
                  <a:lnTo>
                    <a:pt x="56" y="793"/>
                  </a:lnTo>
                  <a:lnTo>
                    <a:pt x="38" y="904"/>
                  </a:lnTo>
                  <a:lnTo>
                    <a:pt x="19" y="1014"/>
                  </a:lnTo>
                  <a:lnTo>
                    <a:pt x="1" y="1143"/>
                  </a:lnTo>
                  <a:lnTo>
                    <a:pt x="19" y="1272"/>
                  </a:lnTo>
                  <a:lnTo>
                    <a:pt x="19" y="1383"/>
                  </a:lnTo>
                  <a:lnTo>
                    <a:pt x="56" y="1512"/>
                  </a:lnTo>
                  <a:lnTo>
                    <a:pt x="93" y="1604"/>
                  </a:lnTo>
                  <a:lnTo>
                    <a:pt x="148" y="1715"/>
                  </a:lnTo>
                  <a:lnTo>
                    <a:pt x="204" y="1807"/>
                  </a:lnTo>
                  <a:lnTo>
                    <a:pt x="278" y="1899"/>
                  </a:lnTo>
                  <a:lnTo>
                    <a:pt x="351" y="1991"/>
                  </a:lnTo>
                  <a:lnTo>
                    <a:pt x="425" y="2065"/>
                  </a:lnTo>
                  <a:lnTo>
                    <a:pt x="517" y="2121"/>
                  </a:lnTo>
                  <a:lnTo>
                    <a:pt x="609" y="2176"/>
                  </a:lnTo>
                  <a:lnTo>
                    <a:pt x="720" y="2231"/>
                  </a:lnTo>
                  <a:lnTo>
                    <a:pt x="831" y="2268"/>
                  </a:lnTo>
                  <a:lnTo>
                    <a:pt x="941" y="2286"/>
                  </a:lnTo>
                  <a:lnTo>
                    <a:pt x="1070" y="2305"/>
                  </a:lnTo>
                  <a:lnTo>
                    <a:pt x="1310" y="2305"/>
                  </a:lnTo>
                  <a:lnTo>
                    <a:pt x="1439" y="2286"/>
                  </a:lnTo>
                  <a:lnTo>
                    <a:pt x="1550" y="2250"/>
                  </a:lnTo>
                  <a:lnTo>
                    <a:pt x="1642" y="2213"/>
                  </a:lnTo>
                  <a:lnTo>
                    <a:pt x="1845" y="2102"/>
                  </a:lnTo>
                  <a:lnTo>
                    <a:pt x="2011" y="1955"/>
                  </a:lnTo>
                  <a:lnTo>
                    <a:pt x="2140" y="1789"/>
                  </a:lnTo>
                  <a:lnTo>
                    <a:pt x="2232" y="1586"/>
                  </a:lnTo>
                  <a:lnTo>
                    <a:pt x="2269" y="1475"/>
                  </a:lnTo>
                  <a:lnTo>
                    <a:pt x="2306" y="1365"/>
                  </a:lnTo>
                  <a:lnTo>
                    <a:pt x="2306" y="1254"/>
                  </a:lnTo>
                  <a:lnTo>
                    <a:pt x="2324" y="1125"/>
                  </a:lnTo>
                  <a:lnTo>
                    <a:pt x="2306" y="1014"/>
                  </a:lnTo>
                  <a:lnTo>
                    <a:pt x="2287" y="904"/>
                  </a:lnTo>
                  <a:lnTo>
                    <a:pt x="2269" y="793"/>
                  </a:lnTo>
                  <a:lnTo>
                    <a:pt x="2232" y="682"/>
                  </a:lnTo>
                  <a:lnTo>
                    <a:pt x="2121" y="480"/>
                  </a:lnTo>
                  <a:lnTo>
                    <a:pt x="1974" y="314"/>
                  </a:lnTo>
                  <a:lnTo>
                    <a:pt x="1808" y="185"/>
                  </a:lnTo>
                  <a:lnTo>
                    <a:pt x="1605" y="74"/>
                  </a:lnTo>
                  <a:lnTo>
                    <a:pt x="1513"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1" name="Google Shape;5811;p23"/>
            <p:cNvSpPr/>
            <p:nvPr/>
          </p:nvSpPr>
          <p:spPr>
            <a:xfrm>
              <a:off x="5092600" y="873300"/>
              <a:ext cx="59025" cy="59025"/>
            </a:xfrm>
            <a:custGeom>
              <a:avLst/>
              <a:gdLst/>
              <a:ahLst/>
              <a:cxnLst/>
              <a:rect l="l" t="t" r="r" b="b"/>
              <a:pathLst>
                <a:path w="2361" h="2361" extrusionOk="0">
                  <a:moveTo>
                    <a:pt x="1199" y="1"/>
                  </a:moveTo>
                  <a:lnTo>
                    <a:pt x="1070" y="19"/>
                  </a:lnTo>
                  <a:lnTo>
                    <a:pt x="959" y="19"/>
                  </a:lnTo>
                  <a:lnTo>
                    <a:pt x="848" y="56"/>
                  </a:lnTo>
                  <a:lnTo>
                    <a:pt x="738" y="93"/>
                  </a:lnTo>
                  <a:lnTo>
                    <a:pt x="535" y="185"/>
                  </a:lnTo>
                  <a:lnTo>
                    <a:pt x="369" y="333"/>
                  </a:lnTo>
                  <a:lnTo>
                    <a:pt x="221" y="499"/>
                  </a:lnTo>
                  <a:lnTo>
                    <a:pt x="111" y="683"/>
                  </a:lnTo>
                  <a:lnTo>
                    <a:pt x="74" y="794"/>
                  </a:lnTo>
                  <a:lnTo>
                    <a:pt x="37" y="904"/>
                  </a:lnTo>
                  <a:lnTo>
                    <a:pt x="19" y="1015"/>
                  </a:lnTo>
                  <a:lnTo>
                    <a:pt x="0" y="1126"/>
                  </a:lnTo>
                  <a:lnTo>
                    <a:pt x="0" y="1255"/>
                  </a:lnTo>
                  <a:lnTo>
                    <a:pt x="19" y="1384"/>
                  </a:lnTo>
                  <a:lnTo>
                    <a:pt x="37" y="1494"/>
                  </a:lnTo>
                  <a:lnTo>
                    <a:pt x="74" y="1605"/>
                  </a:lnTo>
                  <a:lnTo>
                    <a:pt x="129" y="1716"/>
                  </a:lnTo>
                  <a:lnTo>
                    <a:pt x="166" y="1808"/>
                  </a:lnTo>
                  <a:lnTo>
                    <a:pt x="240" y="1900"/>
                  </a:lnTo>
                  <a:lnTo>
                    <a:pt x="314" y="1992"/>
                  </a:lnTo>
                  <a:lnTo>
                    <a:pt x="387" y="2066"/>
                  </a:lnTo>
                  <a:lnTo>
                    <a:pt x="480" y="2140"/>
                  </a:lnTo>
                  <a:lnTo>
                    <a:pt x="572" y="2213"/>
                  </a:lnTo>
                  <a:lnTo>
                    <a:pt x="682" y="2250"/>
                  </a:lnTo>
                  <a:lnTo>
                    <a:pt x="793" y="2306"/>
                  </a:lnTo>
                  <a:lnTo>
                    <a:pt x="904" y="2342"/>
                  </a:lnTo>
                  <a:lnTo>
                    <a:pt x="1014" y="2361"/>
                  </a:lnTo>
                  <a:lnTo>
                    <a:pt x="1272" y="2361"/>
                  </a:lnTo>
                  <a:lnTo>
                    <a:pt x="1383" y="2342"/>
                  </a:lnTo>
                  <a:lnTo>
                    <a:pt x="1494" y="2324"/>
                  </a:lnTo>
                  <a:lnTo>
                    <a:pt x="1604" y="2287"/>
                  </a:lnTo>
                  <a:lnTo>
                    <a:pt x="1715" y="2250"/>
                  </a:lnTo>
                  <a:lnTo>
                    <a:pt x="1826" y="2177"/>
                  </a:lnTo>
                  <a:lnTo>
                    <a:pt x="1918" y="2121"/>
                  </a:lnTo>
                  <a:lnTo>
                    <a:pt x="1991" y="2047"/>
                  </a:lnTo>
                  <a:lnTo>
                    <a:pt x="2084" y="1974"/>
                  </a:lnTo>
                  <a:lnTo>
                    <a:pt x="2139" y="1882"/>
                  </a:lnTo>
                  <a:lnTo>
                    <a:pt x="2213" y="1789"/>
                  </a:lnTo>
                  <a:lnTo>
                    <a:pt x="2250" y="1679"/>
                  </a:lnTo>
                  <a:lnTo>
                    <a:pt x="2305" y="1568"/>
                  </a:lnTo>
                  <a:lnTo>
                    <a:pt x="2323" y="1457"/>
                  </a:lnTo>
                  <a:lnTo>
                    <a:pt x="2360" y="1328"/>
                  </a:lnTo>
                  <a:lnTo>
                    <a:pt x="2360" y="1218"/>
                  </a:lnTo>
                  <a:lnTo>
                    <a:pt x="2360" y="1089"/>
                  </a:lnTo>
                  <a:lnTo>
                    <a:pt x="2342" y="960"/>
                  </a:lnTo>
                  <a:lnTo>
                    <a:pt x="2323" y="849"/>
                  </a:lnTo>
                  <a:lnTo>
                    <a:pt x="2286" y="738"/>
                  </a:lnTo>
                  <a:lnTo>
                    <a:pt x="2231" y="628"/>
                  </a:lnTo>
                  <a:lnTo>
                    <a:pt x="2176" y="536"/>
                  </a:lnTo>
                  <a:lnTo>
                    <a:pt x="2102" y="443"/>
                  </a:lnTo>
                  <a:lnTo>
                    <a:pt x="2028" y="351"/>
                  </a:lnTo>
                  <a:lnTo>
                    <a:pt x="1955" y="277"/>
                  </a:lnTo>
                  <a:lnTo>
                    <a:pt x="1862" y="222"/>
                  </a:lnTo>
                  <a:lnTo>
                    <a:pt x="1770" y="148"/>
                  </a:lnTo>
                  <a:lnTo>
                    <a:pt x="1660" y="111"/>
                  </a:lnTo>
                  <a:lnTo>
                    <a:pt x="1549" y="56"/>
                  </a:lnTo>
                  <a:lnTo>
                    <a:pt x="1438" y="38"/>
                  </a:lnTo>
                  <a:lnTo>
                    <a:pt x="1309" y="19"/>
                  </a:lnTo>
                  <a:lnTo>
                    <a:pt x="11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2" name="Google Shape;5812;p23"/>
            <p:cNvSpPr/>
            <p:nvPr/>
          </p:nvSpPr>
          <p:spPr>
            <a:xfrm>
              <a:off x="5290350" y="1154025"/>
              <a:ext cx="57625" cy="57200"/>
            </a:xfrm>
            <a:custGeom>
              <a:avLst/>
              <a:gdLst/>
              <a:ahLst/>
              <a:cxnLst/>
              <a:rect l="l" t="t" r="r" b="b"/>
              <a:pathLst>
                <a:path w="2305" h="2288" extrusionOk="0">
                  <a:moveTo>
                    <a:pt x="1014" y="1"/>
                  </a:moveTo>
                  <a:lnTo>
                    <a:pt x="885" y="19"/>
                  </a:lnTo>
                  <a:lnTo>
                    <a:pt x="774" y="56"/>
                  </a:lnTo>
                  <a:lnTo>
                    <a:pt x="682" y="93"/>
                  </a:lnTo>
                  <a:lnTo>
                    <a:pt x="479" y="185"/>
                  </a:lnTo>
                  <a:lnTo>
                    <a:pt x="314" y="333"/>
                  </a:lnTo>
                  <a:lnTo>
                    <a:pt x="184" y="517"/>
                  </a:lnTo>
                  <a:lnTo>
                    <a:pt x="74" y="701"/>
                  </a:lnTo>
                  <a:lnTo>
                    <a:pt x="37" y="812"/>
                  </a:lnTo>
                  <a:lnTo>
                    <a:pt x="19" y="923"/>
                  </a:lnTo>
                  <a:lnTo>
                    <a:pt x="0" y="1052"/>
                  </a:lnTo>
                  <a:lnTo>
                    <a:pt x="0" y="1162"/>
                  </a:lnTo>
                  <a:lnTo>
                    <a:pt x="0" y="1291"/>
                  </a:lnTo>
                  <a:lnTo>
                    <a:pt x="19" y="1402"/>
                  </a:lnTo>
                  <a:lnTo>
                    <a:pt x="55" y="1513"/>
                  </a:lnTo>
                  <a:lnTo>
                    <a:pt x="92" y="1623"/>
                  </a:lnTo>
                  <a:lnTo>
                    <a:pt x="148" y="1715"/>
                  </a:lnTo>
                  <a:lnTo>
                    <a:pt x="203" y="1808"/>
                  </a:lnTo>
                  <a:lnTo>
                    <a:pt x="332" y="1974"/>
                  </a:lnTo>
                  <a:lnTo>
                    <a:pt x="516" y="2121"/>
                  </a:lnTo>
                  <a:lnTo>
                    <a:pt x="701" y="2213"/>
                  </a:lnTo>
                  <a:lnTo>
                    <a:pt x="811" y="2250"/>
                  </a:lnTo>
                  <a:lnTo>
                    <a:pt x="922" y="2269"/>
                  </a:lnTo>
                  <a:lnTo>
                    <a:pt x="1051" y="2287"/>
                  </a:lnTo>
                  <a:lnTo>
                    <a:pt x="1291" y="2287"/>
                  </a:lnTo>
                  <a:lnTo>
                    <a:pt x="1401" y="2269"/>
                  </a:lnTo>
                  <a:lnTo>
                    <a:pt x="1512" y="2232"/>
                  </a:lnTo>
                  <a:lnTo>
                    <a:pt x="1623" y="2195"/>
                  </a:lnTo>
                  <a:lnTo>
                    <a:pt x="1807" y="2103"/>
                  </a:lnTo>
                  <a:lnTo>
                    <a:pt x="1973" y="1955"/>
                  </a:lnTo>
                  <a:lnTo>
                    <a:pt x="2120" y="1789"/>
                  </a:lnTo>
                  <a:lnTo>
                    <a:pt x="2213" y="1586"/>
                  </a:lnTo>
                  <a:lnTo>
                    <a:pt x="2250" y="1476"/>
                  </a:lnTo>
                  <a:lnTo>
                    <a:pt x="2286" y="1365"/>
                  </a:lnTo>
                  <a:lnTo>
                    <a:pt x="2305" y="1236"/>
                  </a:lnTo>
                  <a:lnTo>
                    <a:pt x="2305" y="1125"/>
                  </a:lnTo>
                  <a:lnTo>
                    <a:pt x="2286" y="996"/>
                  </a:lnTo>
                  <a:lnTo>
                    <a:pt x="2268" y="886"/>
                  </a:lnTo>
                  <a:lnTo>
                    <a:pt x="2250" y="775"/>
                  </a:lnTo>
                  <a:lnTo>
                    <a:pt x="2213" y="664"/>
                  </a:lnTo>
                  <a:lnTo>
                    <a:pt x="2157" y="572"/>
                  </a:lnTo>
                  <a:lnTo>
                    <a:pt x="2102" y="480"/>
                  </a:lnTo>
                  <a:lnTo>
                    <a:pt x="1955" y="314"/>
                  </a:lnTo>
                  <a:lnTo>
                    <a:pt x="1789" y="167"/>
                  </a:lnTo>
                  <a:lnTo>
                    <a:pt x="1586" y="74"/>
                  </a:lnTo>
                  <a:lnTo>
                    <a:pt x="1475" y="38"/>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3" name="Google Shape;5813;p23"/>
            <p:cNvSpPr/>
            <p:nvPr/>
          </p:nvSpPr>
          <p:spPr>
            <a:xfrm>
              <a:off x="4910525" y="514225"/>
              <a:ext cx="58100" cy="58100"/>
            </a:xfrm>
            <a:custGeom>
              <a:avLst/>
              <a:gdLst/>
              <a:ahLst/>
              <a:cxnLst/>
              <a:rect l="l" t="t" r="r" b="b"/>
              <a:pathLst>
                <a:path w="2324" h="2324" extrusionOk="0">
                  <a:moveTo>
                    <a:pt x="1162" y="0"/>
                  </a:moveTo>
                  <a:lnTo>
                    <a:pt x="1051" y="19"/>
                  </a:lnTo>
                  <a:lnTo>
                    <a:pt x="922" y="19"/>
                  </a:lnTo>
                  <a:lnTo>
                    <a:pt x="811" y="56"/>
                  </a:lnTo>
                  <a:lnTo>
                    <a:pt x="701" y="93"/>
                  </a:lnTo>
                  <a:lnTo>
                    <a:pt x="590" y="148"/>
                  </a:lnTo>
                  <a:lnTo>
                    <a:pt x="498" y="203"/>
                  </a:lnTo>
                  <a:lnTo>
                    <a:pt x="406" y="277"/>
                  </a:lnTo>
                  <a:lnTo>
                    <a:pt x="314" y="351"/>
                  </a:lnTo>
                  <a:lnTo>
                    <a:pt x="240" y="425"/>
                  </a:lnTo>
                  <a:lnTo>
                    <a:pt x="184" y="517"/>
                  </a:lnTo>
                  <a:lnTo>
                    <a:pt x="129" y="627"/>
                  </a:lnTo>
                  <a:lnTo>
                    <a:pt x="74" y="720"/>
                  </a:lnTo>
                  <a:lnTo>
                    <a:pt x="37" y="830"/>
                  </a:lnTo>
                  <a:lnTo>
                    <a:pt x="19" y="959"/>
                  </a:lnTo>
                  <a:lnTo>
                    <a:pt x="0" y="1070"/>
                  </a:lnTo>
                  <a:lnTo>
                    <a:pt x="0" y="1199"/>
                  </a:lnTo>
                  <a:lnTo>
                    <a:pt x="0" y="1328"/>
                  </a:lnTo>
                  <a:lnTo>
                    <a:pt x="19" y="1439"/>
                  </a:lnTo>
                  <a:lnTo>
                    <a:pt x="55" y="1549"/>
                  </a:lnTo>
                  <a:lnTo>
                    <a:pt x="92" y="1660"/>
                  </a:lnTo>
                  <a:lnTo>
                    <a:pt x="203" y="1844"/>
                  </a:lnTo>
                  <a:lnTo>
                    <a:pt x="350" y="2010"/>
                  </a:lnTo>
                  <a:lnTo>
                    <a:pt x="516" y="2139"/>
                  </a:lnTo>
                  <a:lnTo>
                    <a:pt x="719" y="2250"/>
                  </a:lnTo>
                  <a:lnTo>
                    <a:pt x="830" y="2287"/>
                  </a:lnTo>
                  <a:lnTo>
                    <a:pt x="940" y="2305"/>
                  </a:lnTo>
                  <a:lnTo>
                    <a:pt x="1051" y="2324"/>
                  </a:lnTo>
                  <a:lnTo>
                    <a:pt x="1291" y="2324"/>
                  </a:lnTo>
                  <a:lnTo>
                    <a:pt x="1420" y="2305"/>
                  </a:lnTo>
                  <a:lnTo>
                    <a:pt x="1530" y="2268"/>
                  </a:lnTo>
                  <a:lnTo>
                    <a:pt x="1641" y="2231"/>
                  </a:lnTo>
                  <a:lnTo>
                    <a:pt x="1825" y="2121"/>
                  </a:lnTo>
                  <a:lnTo>
                    <a:pt x="1991" y="1992"/>
                  </a:lnTo>
                  <a:lnTo>
                    <a:pt x="2139" y="1826"/>
                  </a:lnTo>
                  <a:lnTo>
                    <a:pt x="2231" y="1623"/>
                  </a:lnTo>
                  <a:lnTo>
                    <a:pt x="2268" y="1512"/>
                  </a:lnTo>
                  <a:lnTo>
                    <a:pt x="2305" y="1402"/>
                  </a:lnTo>
                  <a:lnTo>
                    <a:pt x="2323" y="1291"/>
                  </a:lnTo>
                  <a:lnTo>
                    <a:pt x="2323" y="1162"/>
                  </a:lnTo>
                  <a:lnTo>
                    <a:pt x="2305" y="1033"/>
                  </a:lnTo>
                  <a:lnTo>
                    <a:pt x="2305" y="922"/>
                  </a:lnTo>
                  <a:lnTo>
                    <a:pt x="2268" y="812"/>
                  </a:lnTo>
                  <a:lnTo>
                    <a:pt x="2231" y="701"/>
                  </a:lnTo>
                  <a:lnTo>
                    <a:pt x="2120" y="517"/>
                  </a:lnTo>
                  <a:lnTo>
                    <a:pt x="1991" y="332"/>
                  </a:lnTo>
                  <a:lnTo>
                    <a:pt x="1825" y="203"/>
                  </a:lnTo>
                  <a:lnTo>
                    <a:pt x="1623" y="93"/>
                  </a:lnTo>
                  <a:lnTo>
                    <a:pt x="1512" y="56"/>
                  </a:lnTo>
                  <a:lnTo>
                    <a:pt x="1401" y="37"/>
                  </a:lnTo>
                  <a:lnTo>
                    <a:pt x="1291"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4" name="Google Shape;5814;p23"/>
            <p:cNvSpPr/>
            <p:nvPr/>
          </p:nvSpPr>
          <p:spPr>
            <a:xfrm>
              <a:off x="5724550" y="1476700"/>
              <a:ext cx="56725" cy="56725"/>
            </a:xfrm>
            <a:custGeom>
              <a:avLst/>
              <a:gdLst/>
              <a:ahLst/>
              <a:cxnLst/>
              <a:rect l="l" t="t" r="r" b="b"/>
              <a:pathLst>
                <a:path w="2269" h="2269" extrusionOk="0">
                  <a:moveTo>
                    <a:pt x="1052" y="0"/>
                  </a:moveTo>
                  <a:lnTo>
                    <a:pt x="941" y="19"/>
                  </a:lnTo>
                  <a:lnTo>
                    <a:pt x="849" y="37"/>
                  </a:lnTo>
                  <a:lnTo>
                    <a:pt x="738" y="74"/>
                  </a:lnTo>
                  <a:lnTo>
                    <a:pt x="536" y="166"/>
                  </a:lnTo>
                  <a:lnTo>
                    <a:pt x="370" y="295"/>
                  </a:lnTo>
                  <a:lnTo>
                    <a:pt x="222" y="461"/>
                  </a:lnTo>
                  <a:lnTo>
                    <a:pt x="111" y="646"/>
                  </a:lnTo>
                  <a:lnTo>
                    <a:pt x="38" y="867"/>
                  </a:lnTo>
                  <a:lnTo>
                    <a:pt x="1" y="959"/>
                  </a:lnTo>
                  <a:lnTo>
                    <a:pt x="1" y="1088"/>
                  </a:lnTo>
                  <a:lnTo>
                    <a:pt x="1" y="1199"/>
                  </a:lnTo>
                  <a:lnTo>
                    <a:pt x="1" y="1310"/>
                  </a:lnTo>
                  <a:lnTo>
                    <a:pt x="38" y="1420"/>
                  </a:lnTo>
                  <a:lnTo>
                    <a:pt x="75" y="1531"/>
                  </a:lnTo>
                  <a:lnTo>
                    <a:pt x="111" y="1641"/>
                  </a:lnTo>
                  <a:lnTo>
                    <a:pt x="167" y="1734"/>
                  </a:lnTo>
                  <a:lnTo>
                    <a:pt x="314" y="1900"/>
                  </a:lnTo>
                  <a:lnTo>
                    <a:pt x="480" y="2065"/>
                  </a:lnTo>
                  <a:lnTo>
                    <a:pt x="572" y="2121"/>
                  </a:lnTo>
                  <a:lnTo>
                    <a:pt x="665" y="2176"/>
                  </a:lnTo>
                  <a:lnTo>
                    <a:pt x="775" y="2213"/>
                  </a:lnTo>
                  <a:lnTo>
                    <a:pt x="886" y="2250"/>
                  </a:lnTo>
                  <a:lnTo>
                    <a:pt x="996" y="2268"/>
                  </a:lnTo>
                  <a:lnTo>
                    <a:pt x="1236" y="2268"/>
                  </a:lnTo>
                  <a:lnTo>
                    <a:pt x="1347" y="2250"/>
                  </a:lnTo>
                  <a:lnTo>
                    <a:pt x="1550" y="2195"/>
                  </a:lnTo>
                  <a:lnTo>
                    <a:pt x="1752" y="2084"/>
                  </a:lnTo>
                  <a:lnTo>
                    <a:pt x="1918" y="1955"/>
                  </a:lnTo>
                  <a:lnTo>
                    <a:pt x="2066" y="1789"/>
                  </a:lnTo>
                  <a:lnTo>
                    <a:pt x="2158" y="1586"/>
                  </a:lnTo>
                  <a:lnTo>
                    <a:pt x="2232" y="1383"/>
                  </a:lnTo>
                  <a:lnTo>
                    <a:pt x="2250" y="1273"/>
                  </a:lnTo>
                  <a:lnTo>
                    <a:pt x="2269" y="1162"/>
                  </a:lnTo>
                  <a:lnTo>
                    <a:pt x="2269" y="1051"/>
                  </a:lnTo>
                  <a:lnTo>
                    <a:pt x="2250" y="941"/>
                  </a:lnTo>
                  <a:lnTo>
                    <a:pt x="2195" y="720"/>
                  </a:lnTo>
                  <a:lnTo>
                    <a:pt x="2084" y="535"/>
                  </a:lnTo>
                  <a:lnTo>
                    <a:pt x="1955" y="369"/>
                  </a:lnTo>
                  <a:lnTo>
                    <a:pt x="1789" y="222"/>
                  </a:lnTo>
                  <a:lnTo>
                    <a:pt x="1605" y="111"/>
                  </a:lnTo>
                  <a:lnTo>
                    <a:pt x="1402" y="37"/>
                  </a:lnTo>
                  <a:lnTo>
                    <a:pt x="1291"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5" name="Google Shape;5815;p23"/>
            <p:cNvSpPr/>
            <p:nvPr/>
          </p:nvSpPr>
          <p:spPr>
            <a:xfrm>
              <a:off x="5804300" y="1490525"/>
              <a:ext cx="57175" cy="57650"/>
            </a:xfrm>
            <a:custGeom>
              <a:avLst/>
              <a:gdLst/>
              <a:ahLst/>
              <a:cxnLst/>
              <a:rect l="l" t="t" r="r" b="b"/>
              <a:pathLst>
                <a:path w="2287" h="2306" extrusionOk="0">
                  <a:moveTo>
                    <a:pt x="1162" y="1"/>
                  </a:moveTo>
                  <a:lnTo>
                    <a:pt x="1033" y="19"/>
                  </a:lnTo>
                  <a:lnTo>
                    <a:pt x="923" y="37"/>
                  </a:lnTo>
                  <a:lnTo>
                    <a:pt x="812" y="56"/>
                  </a:lnTo>
                  <a:lnTo>
                    <a:pt x="701" y="93"/>
                  </a:lnTo>
                  <a:lnTo>
                    <a:pt x="498" y="203"/>
                  </a:lnTo>
                  <a:lnTo>
                    <a:pt x="333" y="332"/>
                  </a:lnTo>
                  <a:lnTo>
                    <a:pt x="185" y="498"/>
                  </a:lnTo>
                  <a:lnTo>
                    <a:pt x="130" y="591"/>
                  </a:lnTo>
                  <a:lnTo>
                    <a:pt x="74" y="701"/>
                  </a:lnTo>
                  <a:lnTo>
                    <a:pt x="37" y="812"/>
                  </a:lnTo>
                  <a:lnTo>
                    <a:pt x="19" y="922"/>
                  </a:lnTo>
                  <a:lnTo>
                    <a:pt x="1" y="1033"/>
                  </a:lnTo>
                  <a:lnTo>
                    <a:pt x="1" y="1144"/>
                  </a:lnTo>
                  <a:lnTo>
                    <a:pt x="1" y="1273"/>
                  </a:lnTo>
                  <a:lnTo>
                    <a:pt x="19" y="1383"/>
                  </a:lnTo>
                  <a:lnTo>
                    <a:pt x="74" y="1586"/>
                  </a:lnTo>
                  <a:lnTo>
                    <a:pt x="185" y="1789"/>
                  </a:lnTo>
                  <a:lnTo>
                    <a:pt x="314" y="1955"/>
                  </a:lnTo>
                  <a:lnTo>
                    <a:pt x="480" y="2084"/>
                  </a:lnTo>
                  <a:lnTo>
                    <a:pt x="664" y="2195"/>
                  </a:lnTo>
                  <a:lnTo>
                    <a:pt x="867" y="2268"/>
                  </a:lnTo>
                  <a:lnTo>
                    <a:pt x="978" y="2287"/>
                  </a:lnTo>
                  <a:lnTo>
                    <a:pt x="1088" y="2305"/>
                  </a:lnTo>
                  <a:lnTo>
                    <a:pt x="1218" y="2305"/>
                  </a:lnTo>
                  <a:lnTo>
                    <a:pt x="1328" y="2287"/>
                  </a:lnTo>
                  <a:lnTo>
                    <a:pt x="1439" y="2268"/>
                  </a:lnTo>
                  <a:lnTo>
                    <a:pt x="1549" y="2232"/>
                  </a:lnTo>
                  <a:lnTo>
                    <a:pt x="1752" y="2121"/>
                  </a:lnTo>
                  <a:lnTo>
                    <a:pt x="1918" y="1992"/>
                  </a:lnTo>
                  <a:lnTo>
                    <a:pt x="2066" y="1826"/>
                  </a:lnTo>
                  <a:lnTo>
                    <a:pt x="2121" y="1734"/>
                  </a:lnTo>
                  <a:lnTo>
                    <a:pt x="2176" y="1642"/>
                  </a:lnTo>
                  <a:lnTo>
                    <a:pt x="2213" y="1531"/>
                  </a:lnTo>
                  <a:lnTo>
                    <a:pt x="2250" y="1420"/>
                  </a:lnTo>
                  <a:lnTo>
                    <a:pt x="2269" y="1310"/>
                  </a:lnTo>
                  <a:lnTo>
                    <a:pt x="2287" y="1181"/>
                  </a:lnTo>
                  <a:lnTo>
                    <a:pt x="2287" y="1070"/>
                  </a:lnTo>
                  <a:lnTo>
                    <a:pt x="2269" y="941"/>
                  </a:lnTo>
                  <a:lnTo>
                    <a:pt x="2232" y="830"/>
                  </a:lnTo>
                  <a:lnTo>
                    <a:pt x="2195" y="738"/>
                  </a:lnTo>
                  <a:lnTo>
                    <a:pt x="2103" y="535"/>
                  </a:lnTo>
                  <a:lnTo>
                    <a:pt x="1973" y="351"/>
                  </a:lnTo>
                  <a:lnTo>
                    <a:pt x="1789" y="222"/>
                  </a:lnTo>
                  <a:lnTo>
                    <a:pt x="1605" y="111"/>
                  </a:lnTo>
                  <a:lnTo>
                    <a:pt x="1494" y="74"/>
                  </a:lnTo>
                  <a:lnTo>
                    <a:pt x="1383" y="37"/>
                  </a:lnTo>
                  <a:lnTo>
                    <a:pt x="1273" y="19"/>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6" name="Google Shape;5816;p23"/>
            <p:cNvSpPr/>
            <p:nvPr/>
          </p:nvSpPr>
          <p:spPr>
            <a:xfrm>
              <a:off x="4896675" y="594900"/>
              <a:ext cx="56725" cy="56725"/>
            </a:xfrm>
            <a:custGeom>
              <a:avLst/>
              <a:gdLst/>
              <a:ahLst/>
              <a:cxnLst/>
              <a:rect l="l" t="t" r="r" b="b"/>
              <a:pathLst>
                <a:path w="2269" h="2269" extrusionOk="0">
                  <a:moveTo>
                    <a:pt x="1052" y="0"/>
                  </a:moveTo>
                  <a:lnTo>
                    <a:pt x="941" y="19"/>
                  </a:lnTo>
                  <a:lnTo>
                    <a:pt x="738" y="92"/>
                  </a:lnTo>
                  <a:lnTo>
                    <a:pt x="536" y="185"/>
                  </a:lnTo>
                  <a:lnTo>
                    <a:pt x="370" y="314"/>
                  </a:lnTo>
                  <a:lnTo>
                    <a:pt x="222" y="480"/>
                  </a:lnTo>
                  <a:lnTo>
                    <a:pt x="112" y="664"/>
                  </a:lnTo>
                  <a:lnTo>
                    <a:pt x="38" y="885"/>
                  </a:lnTo>
                  <a:lnTo>
                    <a:pt x="19" y="996"/>
                  </a:lnTo>
                  <a:lnTo>
                    <a:pt x="1" y="1106"/>
                  </a:lnTo>
                  <a:lnTo>
                    <a:pt x="19" y="1217"/>
                  </a:lnTo>
                  <a:lnTo>
                    <a:pt x="19" y="1328"/>
                  </a:lnTo>
                  <a:lnTo>
                    <a:pt x="56" y="1438"/>
                  </a:lnTo>
                  <a:lnTo>
                    <a:pt x="93" y="1549"/>
                  </a:lnTo>
                  <a:lnTo>
                    <a:pt x="204" y="1733"/>
                  </a:lnTo>
                  <a:lnTo>
                    <a:pt x="333" y="1918"/>
                  </a:lnTo>
                  <a:lnTo>
                    <a:pt x="499" y="2065"/>
                  </a:lnTo>
                  <a:lnTo>
                    <a:pt x="702" y="2176"/>
                  </a:lnTo>
                  <a:lnTo>
                    <a:pt x="812" y="2213"/>
                  </a:lnTo>
                  <a:lnTo>
                    <a:pt x="923" y="2250"/>
                  </a:lnTo>
                  <a:lnTo>
                    <a:pt x="1033" y="2268"/>
                  </a:lnTo>
                  <a:lnTo>
                    <a:pt x="1255" y="2268"/>
                  </a:lnTo>
                  <a:lnTo>
                    <a:pt x="1365" y="2250"/>
                  </a:lnTo>
                  <a:lnTo>
                    <a:pt x="1568" y="2176"/>
                  </a:lnTo>
                  <a:lnTo>
                    <a:pt x="1771" y="2065"/>
                  </a:lnTo>
                  <a:lnTo>
                    <a:pt x="1937" y="1936"/>
                  </a:lnTo>
                  <a:lnTo>
                    <a:pt x="2066" y="1770"/>
                  </a:lnTo>
                  <a:lnTo>
                    <a:pt x="2177" y="1567"/>
                  </a:lnTo>
                  <a:lnTo>
                    <a:pt x="2250" y="1365"/>
                  </a:lnTo>
                  <a:lnTo>
                    <a:pt x="2269" y="1254"/>
                  </a:lnTo>
                  <a:lnTo>
                    <a:pt x="2269" y="1143"/>
                  </a:lnTo>
                  <a:lnTo>
                    <a:pt x="2269" y="1033"/>
                  </a:lnTo>
                  <a:lnTo>
                    <a:pt x="2250" y="922"/>
                  </a:lnTo>
                  <a:lnTo>
                    <a:pt x="2195" y="719"/>
                  </a:lnTo>
                  <a:lnTo>
                    <a:pt x="2084" y="516"/>
                  </a:lnTo>
                  <a:lnTo>
                    <a:pt x="1955" y="350"/>
                  </a:lnTo>
                  <a:lnTo>
                    <a:pt x="1789" y="203"/>
                  </a:lnTo>
                  <a:lnTo>
                    <a:pt x="1587" y="111"/>
                  </a:lnTo>
                  <a:lnTo>
                    <a:pt x="1384" y="37"/>
                  </a:lnTo>
                  <a:lnTo>
                    <a:pt x="1273" y="19"/>
                  </a:lnTo>
                  <a:lnTo>
                    <a:pt x="11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7" name="Google Shape;5817;p23"/>
            <p:cNvSpPr/>
            <p:nvPr/>
          </p:nvSpPr>
          <p:spPr>
            <a:xfrm>
              <a:off x="5079675" y="954425"/>
              <a:ext cx="56275" cy="56725"/>
            </a:xfrm>
            <a:custGeom>
              <a:avLst/>
              <a:gdLst/>
              <a:ahLst/>
              <a:cxnLst/>
              <a:rect l="l" t="t" r="r" b="b"/>
              <a:pathLst>
                <a:path w="2251" h="2269" extrusionOk="0">
                  <a:moveTo>
                    <a:pt x="1126" y="1"/>
                  </a:moveTo>
                  <a:lnTo>
                    <a:pt x="1015" y="19"/>
                  </a:lnTo>
                  <a:lnTo>
                    <a:pt x="904" y="38"/>
                  </a:lnTo>
                  <a:lnTo>
                    <a:pt x="812" y="56"/>
                  </a:lnTo>
                  <a:lnTo>
                    <a:pt x="702" y="93"/>
                  </a:lnTo>
                  <a:lnTo>
                    <a:pt x="517" y="204"/>
                  </a:lnTo>
                  <a:lnTo>
                    <a:pt x="351" y="351"/>
                  </a:lnTo>
                  <a:lnTo>
                    <a:pt x="204" y="517"/>
                  </a:lnTo>
                  <a:lnTo>
                    <a:pt x="93" y="702"/>
                  </a:lnTo>
                  <a:lnTo>
                    <a:pt x="56" y="794"/>
                  </a:lnTo>
                  <a:lnTo>
                    <a:pt x="19" y="904"/>
                  </a:lnTo>
                  <a:lnTo>
                    <a:pt x="1" y="1015"/>
                  </a:lnTo>
                  <a:lnTo>
                    <a:pt x="1" y="1126"/>
                  </a:lnTo>
                  <a:lnTo>
                    <a:pt x="1" y="1236"/>
                  </a:lnTo>
                  <a:lnTo>
                    <a:pt x="19" y="1347"/>
                  </a:lnTo>
                  <a:lnTo>
                    <a:pt x="56" y="1458"/>
                  </a:lnTo>
                  <a:lnTo>
                    <a:pt x="93" y="1568"/>
                  </a:lnTo>
                  <a:lnTo>
                    <a:pt x="185" y="1753"/>
                  </a:lnTo>
                  <a:lnTo>
                    <a:pt x="333" y="1919"/>
                  </a:lnTo>
                  <a:lnTo>
                    <a:pt x="499" y="2066"/>
                  </a:lnTo>
                  <a:lnTo>
                    <a:pt x="683" y="2177"/>
                  </a:lnTo>
                  <a:lnTo>
                    <a:pt x="794" y="2214"/>
                  </a:lnTo>
                  <a:lnTo>
                    <a:pt x="904" y="2232"/>
                  </a:lnTo>
                  <a:lnTo>
                    <a:pt x="1015" y="2250"/>
                  </a:lnTo>
                  <a:lnTo>
                    <a:pt x="1126" y="2269"/>
                  </a:lnTo>
                  <a:lnTo>
                    <a:pt x="1236" y="2250"/>
                  </a:lnTo>
                  <a:lnTo>
                    <a:pt x="1347" y="2250"/>
                  </a:lnTo>
                  <a:lnTo>
                    <a:pt x="1439" y="2214"/>
                  </a:lnTo>
                  <a:lnTo>
                    <a:pt x="1550" y="2177"/>
                  </a:lnTo>
                  <a:lnTo>
                    <a:pt x="1734" y="2066"/>
                  </a:lnTo>
                  <a:lnTo>
                    <a:pt x="1918" y="1937"/>
                  </a:lnTo>
                  <a:lnTo>
                    <a:pt x="2047" y="1771"/>
                  </a:lnTo>
                  <a:lnTo>
                    <a:pt x="2158" y="1568"/>
                  </a:lnTo>
                  <a:lnTo>
                    <a:pt x="2195" y="1476"/>
                  </a:lnTo>
                  <a:lnTo>
                    <a:pt x="2232" y="1365"/>
                  </a:lnTo>
                  <a:lnTo>
                    <a:pt x="2250" y="1255"/>
                  </a:lnTo>
                  <a:lnTo>
                    <a:pt x="2250" y="1144"/>
                  </a:lnTo>
                  <a:lnTo>
                    <a:pt x="2250" y="1033"/>
                  </a:lnTo>
                  <a:lnTo>
                    <a:pt x="2232" y="923"/>
                  </a:lnTo>
                  <a:lnTo>
                    <a:pt x="2213" y="812"/>
                  </a:lnTo>
                  <a:lnTo>
                    <a:pt x="2158" y="720"/>
                  </a:lnTo>
                  <a:lnTo>
                    <a:pt x="2066" y="517"/>
                  </a:lnTo>
                  <a:lnTo>
                    <a:pt x="1918" y="351"/>
                  </a:lnTo>
                  <a:lnTo>
                    <a:pt x="1752" y="204"/>
                  </a:lnTo>
                  <a:lnTo>
                    <a:pt x="1568" y="112"/>
                  </a:lnTo>
                  <a:lnTo>
                    <a:pt x="1457" y="56"/>
                  </a:lnTo>
                  <a:lnTo>
                    <a:pt x="1365" y="38"/>
                  </a:lnTo>
                  <a:lnTo>
                    <a:pt x="1255"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8" name="Google Shape;5818;p23"/>
            <p:cNvSpPr/>
            <p:nvPr/>
          </p:nvSpPr>
          <p:spPr>
            <a:xfrm>
              <a:off x="4845525" y="421100"/>
              <a:ext cx="56725" cy="56275"/>
            </a:xfrm>
            <a:custGeom>
              <a:avLst/>
              <a:gdLst/>
              <a:ahLst/>
              <a:cxnLst/>
              <a:rect l="l" t="t" r="r" b="b"/>
              <a:pathLst>
                <a:path w="2269" h="2251" extrusionOk="0">
                  <a:moveTo>
                    <a:pt x="1033" y="1"/>
                  </a:moveTo>
                  <a:lnTo>
                    <a:pt x="922" y="19"/>
                  </a:lnTo>
                  <a:lnTo>
                    <a:pt x="701" y="75"/>
                  </a:lnTo>
                  <a:lnTo>
                    <a:pt x="517" y="185"/>
                  </a:lnTo>
                  <a:lnTo>
                    <a:pt x="351" y="314"/>
                  </a:lnTo>
                  <a:lnTo>
                    <a:pt x="203" y="480"/>
                  </a:lnTo>
                  <a:lnTo>
                    <a:pt x="92" y="683"/>
                  </a:lnTo>
                  <a:lnTo>
                    <a:pt x="37" y="886"/>
                  </a:lnTo>
                  <a:lnTo>
                    <a:pt x="0" y="997"/>
                  </a:lnTo>
                  <a:lnTo>
                    <a:pt x="0" y="1107"/>
                  </a:lnTo>
                  <a:lnTo>
                    <a:pt x="0" y="1218"/>
                  </a:lnTo>
                  <a:lnTo>
                    <a:pt x="19" y="1329"/>
                  </a:lnTo>
                  <a:lnTo>
                    <a:pt x="56" y="1439"/>
                  </a:lnTo>
                  <a:lnTo>
                    <a:pt x="92" y="1550"/>
                  </a:lnTo>
                  <a:lnTo>
                    <a:pt x="203" y="1753"/>
                  </a:lnTo>
                  <a:lnTo>
                    <a:pt x="332" y="1919"/>
                  </a:lnTo>
                  <a:lnTo>
                    <a:pt x="517" y="2066"/>
                  </a:lnTo>
                  <a:lnTo>
                    <a:pt x="719" y="2177"/>
                  </a:lnTo>
                  <a:lnTo>
                    <a:pt x="812" y="2214"/>
                  </a:lnTo>
                  <a:lnTo>
                    <a:pt x="922" y="2232"/>
                  </a:lnTo>
                  <a:lnTo>
                    <a:pt x="1033" y="2250"/>
                  </a:lnTo>
                  <a:lnTo>
                    <a:pt x="1273" y="2250"/>
                  </a:lnTo>
                  <a:lnTo>
                    <a:pt x="1383" y="2232"/>
                  </a:lnTo>
                  <a:lnTo>
                    <a:pt x="1586" y="2158"/>
                  </a:lnTo>
                  <a:lnTo>
                    <a:pt x="1770" y="2048"/>
                  </a:lnTo>
                  <a:lnTo>
                    <a:pt x="1936" y="1900"/>
                  </a:lnTo>
                  <a:lnTo>
                    <a:pt x="2084" y="1734"/>
                  </a:lnTo>
                  <a:lnTo>
                    <a:pt x="2176" y="1550"/>
                  </a:lnTo>
                  <a:lnTo>
                    <a:pt x="2250" y="1329"/>
                  </a:lnTo>
                  <a:lnTo>
                    <a:pt x="2268" y="1236"/>
                  </a:lnTo>
                  <a:lnTo>
                    <a:pt x="2268" y="1107"/>
                  </a:lnTo>
                  <a:lnTo>
                    <a:pt x="2250" y="997"/>
                  </a:lnTo>
                  <a:lnTo>
                    <a:pt x="2231" y="886"/>
                  </a:lnTo>
                  <a:lnTo>
                    <a:pt x="2176" y="683"/>
                  </a:lnTo>
                  <a:lnTo>
                    <a:pt x="2065" y="499"/>
                  </a:lnTo>
                  <a:lnTo>
                    <a:pt x="1918" y="333"/>
                  </a:lnTo>
                  <a:lnTo>
                    <a:pt x="1752" y="185"/>
                  </a:lnTo>
                  <a:lnTo>
                    <a:pt x="1568" y="93"/>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9" name="Google Shape;5819;p23"/>
            <p:cNvSpPr/>
            <p:nvPr/>
          </p:nvSpPr>
          <p:spPr>
            <a:xfrm>
              <a:off x="5499150" y="1356850"/>
              <a:ext cx="56725" cy="56725"/>
            </a:xfrm>
            <a:custGeom>
              <a:avLst/>
              <a:gdLst/>
              <a:ahLst/>
              <a:cxnLst/>
              <a:rect l="l" t="t" r="r" b="b"/>
              <a:pathLst>
                <a:path w="2269" h="2269" extrusionOk="0">
                  <a:moveTo>
                    <a:pt x="1107" y="0"/>
                  </a:moveTo>
                  <a:lnTo>
                    <a:pt x="996" y="19"/>
                  </a:lnTo>
                  <a:lnTo>
                    <a:pt x="886" y="37"/>
                  </a:lnTo>
                  <a:lnTo>
                    <a:pt x="683" y="111"/>
                  </a:lnTo>
                  <a:lnTo>
                    <a:pt x="480" y="222"/>
                  </a:lnTo>
                  <a:lnTo>
                    <a:pt x="314" y="351"/>
                  </a:lnTo>
                  <a:lnTo>
                    <a:pt x="185" y="517"/>
                  </a:lnTo>
                  <a:lnTo>
                    <a:pt x="74" y="720"/>
                  </a:lnTo>
                  <a:lnTo>
                    <a:pt x="19" y="922"/>
                  </a:lnTo>
                  <a:lnTo>
                    <a:pt x="1" y="1033"/>
                  </a:lnTo>
                  <a:lnTo>
                    <a:pt x="1" y="1144"/>
                  </a:lnTo>
                  <a:lnTo>
                    <a:pt x="1" y="1254"/>
                  </a:lnTo>
                  <a:lnTo>
                    <a:pt x="19" y="1365"/>
                  </a:lnTo>
                  <a:lnTo>
                    <a:pt x="93" y="1568"/>
                  </a:lnTo>
                  <a:lnTo>
                    <a:pt x="203" y="1771"/>
                  </a:lnTo>
                  <a:lnTo>
                    <a:pt x="332" y="1936"/>
                  </a:lnTo>
                  <a:lnTo>
                    <a:pt x="498" y="2066"/>
                  </a:lnTo>
                  <a:lnTo>
                    <a:pt x="701" y="2176"/>
                  </a:lnTo>
                  <a:lnTo>
                    <a:pt x="904" y="2250"/>
                  </a:lnTo>
                  <a:lnTo>
                    <a:pt x="1015" y="2268"/>
                  </a:lnTo>
                  <a:lnTo>
                    <a:pt x="1236" y="2268"/>
                  </a:lnTo>
                  <a:lnTo>
                    <a:pt x="1347" y="2250"/>
                  </a:lnTo>
                  <a:lnTo>
                    <a:pt x="1457" y="2213"/>
                  </a:lnTo>
                  <a:lnTo>
                    <a:pt x="1568" y="2176"/>
                  </a:lnTo>
                  <a:lnTo>
                    <a:pt x="1771" y="2066"/>
                  </a:lnTo>
                  <a:lnTo>
                    <a:pt x="1937" y="1918"/>
                  </a:lnTo>
                  <a:lnTo>
                    <a:pt x="2084" y="1734"/>
                  </a:lnTo>
                  <a:lnTo>
                    <a:pt x="2176" y="1549"/>
                  </a:lnTo>
                  <a:lnTo>
                    <a:pt x="2213" y="1439"/>
                  </a:lnTo>
                  <a:lnTo>
                    <a:pt x="2250" y="1328"/>
                  </a:lnTo>
                  <a:lnTo>
                    <a:pt x="2250" y="1217"/>
                  </a:lnTo>
                  <a:lnTo>
                    <a:pt x="2268" y="1088"/>
                  </a:lnTo>
                  <a:lnTo>
                    <a:pt x="2250" y="978"/>
                  </a:lnTo>
                  <a:lnTo>
                    <a:pt x="2232" y="867"/>
                  </a:lnTo>
                  <a:lnTo>
                    <a:pt x="2158" y="664"/>
                  </a:lnTo>
                  <a:lnTo>
                    <a:pt x="2047" y="480"/>
                  </a:lnTo>
                  <a:lnTo>
                    <a:pt x="1900" y="314"/>
                  </a:lnTo>
                  <a:lnTo>
                    <a:pt x="1734" y="185"/>
                  </a:lnTo>
                  <a:lnTo>
                    <a:pt x="1531" y="74"/>
                  </a:lnTo>
                  <a:lnTo>
                    <a:pt x="1328" y="19"/>
                  </a:lnTo>
                  <a:lnTo>
                    <a:pt x="12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0" name="Google Shape;5820;p23"/>
            <p:cNvSpPr/>
            <p:nvPr/>
          </p:nvSpPr>
          <p:spPr>
            <a:xfrm>
              <a:off x="5356250" y="1248525"/>
              <a:ext cx="56725" cy="56725"/>
            </a:xfrm>
            <a:custGeom>
              <a:avLst/>
              <a:gdLst/>
              <a:ahLst/>
              <a:cxnLst/>
              <a:rect l="l" t="t" r="r" b="b"/>
              <a:pathLst>
                <a:path w="2269" h="2269" extrusionOk="0">
                  <a:moveTo>
                    <a:pt x="1033" y="1"/>
                  </a:moveTo>
                  <a:lnTo>
                    <a:pt x="923" y="19"/>
                  </a:lnTo>
                  <a:lnTo>
                    <a:pt x="701" y="93"/>
                  </a:lnTo>
                  <a:lnTo>
                    <a:pt x="517" y="203"/>
                  </a:lnTo>
                  <a:lnTo>
                    <a:pt x="351" y="332"/>
                  </a:lnTo>
                  <a:lnTo>
                    <a:pt x="204" y="498"/>
                  </a:lnTo>
                  <a:lnTo>
                    <a:pt x="93" y="683"/>
                  </a:lnTo>
                  <a:lnTo>
                    <a:pt x="38" y="904"/>
                  </a:lnTo>
                  <a:lnTo>
                    <a:pt x="19" y="1015"/>
                  </a:lnTo>
                  <a:lnTo>
                    <a:pt x="1" y="1125"/>
                  </a:lnTo>
                  <a:lnTo>
                    <a:pt x="1" y="1236"/>
                  </a:lnTo>
                  <a:lnTo>
                    <a:pt x="19" y="1346"/>
                  </a:lnTo>
                  <a:lnTo>
                    <a:pt x="93" y="1549"/>
                  </a:lnTo>
                  <a:lnTo>
                    <a:pt x="185" y="1734"/>
                  </a:lnTo>
                  <a:lnTo>
                    <a:pt x="333" y="1918"/>
                  </a:lnTo>
                  <a:lnTo>
                    <a:pt x="499" y="2047"/>
                  </a:lnTo>
                  <a:lnTo>
                    <a:pt x="683" y="2158"/>
                  </a:lnTo>
                  <a:lnTo>
                    <a:pt x="886" y="2232"/>
                  </a:lnTo>
                  <a:lnTo>
                    <a:pt x="996" y="2250"/>
                  </a:lnTo>
                  <a:lnTo>
                    <a:pt x="1107" y="2268"/>
                  </a:lnTo>
                  <a:lnTo>
                    <a:pt x="1218" y="2268"/>
                  </a:lnTo>
                  <a:lnTo>
                    <a:pt x="1347" y="2250"/>
                  </a:lnTo>
                  <a:lnTo>
                    <a:pt x="1457" y="2213"/>
                  </a:lnTo>
                  <a:lnTo>
                    <a:pt x="1550" y="2176"/>
                  </a:lnTo>
                  <a:lnTo>
                    <a:pt x="1752" y="2066"/>
                  </a:lnTo>
                  <a:lnTo>
                    <a:pt x="1918" y="1937"/>
                  </a:lnTo>
                  <a:lnTo>
                    <a:pt x="2066" y="1752"/>
                  </a:lnTo>
                  <a:lnTo>
                    <a:pt x="2176" y="1568"/>
                  </a:lnTo>
                  <a:lnTo>
                    <a:pt x="2213" y="1457"/>
                  </a:lnTo>
                  <a:lnTo>
                    <a:pt x="2250" y="1346"/>
                  </a:lnTo>
                  <a:lnTo>
                    <a:pt x="2269" y="1236"/>
                  </a:lnTo>
                  <a:lnTo>
                    <a:pt x="2269" y="1107"/>
                  </a:lnTo>
                  <a:lnTo>
                    <a:pt x="2269" y="996"/>
                  </a:lnTo>
                  <a:lnTo>
                    <a:pt x="2250" y="886"/>
                  </a:lnTo>
                  <a:lnTo>
                    <a:pt x="2176" y="683"/>
                  </a:lnTo>
                  <a:lnTo>
                    <a:pt x="2066" y="498"/>
                  </a:lnTo>
                  <a:lnTo>
                    <a:pt x="1918" y="332"/>
                  </a:lnTo>
                  <a:lnTo>
                    <a:pt x="1752" y="185"/>
                  </a:lnTo>
                  <a:lnTo>
                    <a:pt x="1568" y="93"/>
                  </a:lnTo>
                  <a:lnTo>
                    <a:pt x="1365" y="19"/>
                  </a:lnTo>
                  <a:lnTo>
                    <a:pt x="1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1" name="Google Shape;5821;p23"/>
            <p:cNvSpPr/>
            <p:nvPr/>
          </p:nvSpPr>
          <p:spPr>
            <a:xfrm>
              <a:off x="4794825" y="247325"/>
              <a:ext cx="55325" cy="55350"/>
            </a:xfrm>
            <a:custGeom>
              <a:avLst/>
              <a:gdLst/>
              <a:ahLst/>
              <a:cxnLst/>
              <a:rect l="l" t="t" r="r" b="b"/>
              <a:pathLst>
                <a:path w="2213" h="2214" extrusionOk="0">
                  <a:moveTo>
                    <a:pt x="1143" y="1"/>
                  </a:moveTo>
                  <a:lnTo>
                    <a:pt x="1033" y="19"/>
                  </a:lnTo>
                  <a:lnTo>
                    <a:pt x="922" y="19"/>
                  </a:lnTo>
                  <a:lnTo>
                    <a:pt x="719" y="75"/>
                  </a:lnTo>
                  <a:lnTo>
                    <a:pt x="535" y="185"/>
                  </a:lnTo>
                  <a:lnTo>
                    <a:pt x="369" y="314"/>
                  </a:lnTo>
                  <a:lnTo>
                    <a:pt x="221" y="462"/>
                  </a:lnTo>
                  <a:lnTo>
                    <a:pt x="111" y="646"/>
                  </a:lnTo>
                  <a:lnTo>
                    <a:pt x="37" y="849"/>
                  </a:lnTo>
                  <a:lnTo>
                    <a:pt x="19" y="960"/>
                  </a:lnTo>
                  <a:lnTo>
                    <a:pt x="0" y="1070"/>
                  </a:lnTo>
                  <a:lnTo>
                    <a:pt x="0" y="1181"/>
                  </a:lnTo>
                  <a:lnTo>
                    <a:pt x="19" y="1291"/>
                  </a:lnTo>
                  <a:lnTo>
                    <a:pt x="37" y="1384"/>
                  </a:lnTo>
                  <a:lnTo>
                    <a:pt x="74" y="1494"/>
                  </a:lnTo>
                  <a:lnTo>
                    <a:pt x="184" y="1697"/>
                  </a:lnTo>
                  <a:lnTo>
                    <a:pt x="314" y="1863"/>
                  </a:lnTo>
                  <a:lnTo>
                    <a:pt x="479" y="2011"/>
                  </a:lnTo>
                  <a:lnTo>
                    <a:pt x="664" y="2121"/>
                  </a:lnTo>
                  <a:lnTo>
                    <a:pt x="774" y="2158"/>
                  </a:lnTo>
                  <a:lnTo>
                    <a:pt x="867" y="2195"/>
                  </a:lnTo>
                  <a:lnTo>
                    <a:pt x="977" y="2213"/>
                  </a:lnTo>
                  <a:lnTo>
                    <a:pt x="1217" y="2213"/>
                  </a:lnTo>
                  <a:lnTo>
                    <a:pt x="1309" y="2195"/>
                  </a:lnTo>
                  <a:lnTo>
                    <a:pt x="1512" y="2121"/>
                  </a:lnTo>
                  <a:lnTo>
                    <a:pt x="1696" y="2029"/>
                  </a:lnTo>
                  <a:lnTo>
                    <a:pt x="1862" y="1900"/>
                  </a:lnTo>
                  <a:lnTo>
                    <a:pt x="2010" y="1734"/>
                  </a:lnTo>
                  <a:lnTo>
                    <a:pt x="2120" y="1550"/>
                  </a:lnTo>
                  <a:lnTo>
                    <a:pt x="2176" y="1347"/>
                  </a:lnTo>
                  <a:lnTo>
                    <a:pt x="2194" y="1236"/>
                  </a:lnTo>
                  <a:lnTo>
                    <a:pt x="2213" y="1125"/>
                  </a:lnTo>
                  <a:lnTo>
                    <a:pt x="2213" y="1033"/>
                  </a:lnTo>
                  <a:lnTo>
                    <a:pt x="2194" y="923"/>
                  </a:lnTo>
                  <a:lnTo>
                    <a:pt x="2139" y="720"/>
                  </a:lnTo>
                  <a:lnTo>
                    <a:pt x="2028" y="535"/>
                  </a:lnTo>
                  <a:lnTo>
                    <a:pt x="1899" y="370"/>
                  </a:lnTo>
                  <a:lnTo>
                    <a:pt x="1733" y="222"/>
                  </a:lnTo>
                  <a:lnTo>
                    <a:pt x="1567" y="111"/>
                  </a:lnTo>
                  <a:lnTo>
                    <a:pt x="1365" y="38"/>
                  </a:lnTo>
                  <a:lnTo>
                    <a:pt x="1254" y="19"/>
                  </a:lnTo>
                  <a:lnTo>
                    <a:pt x="1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2" name="Google Shape;5822;p23"/>
            <p:cNvSpPr/>
            <p:nvPr/>
          </p:nvSpPr>
          <p:spPr>
            <a:xfrm>
              <a:off x="5145600" y="1046175"/>
              <a:ext cx="55800" cy="56250"/>
            </a:xfrm>
            <a:custGeom>
              <a:avLst/>
              <a:gdLst/>
              <a:ahLst/>
              <a:cxnLst/>
              <a:rect l="l" t="t" r="r" b="b"/>
              <a:pathLst>
                <a:path w="2232" h="2250" extrusionOk="0">
                  <a:moveTo>
                    <a:pt x="1051" y="0"/>
                  </a:moveTo>
                  <a:lnTo>
                    <a:pt x="941" y="19"/>
                  </a:lnTo>
                  <a:lnTo>
                    <a:pt x="830" y="37"/>
                  </a:lnTo>
                  <a:lnTo>
                    <a:pt x="720" y="74"/>
                  </a:lnTo>
                  <a:lnTo>
                    <a:pt x="535" y="166"/>
                  </a:lnTo>
                  <a:lnTo>
                    <a:pt x="351" y="314"/>
                  </a:lnTo>
                  <a:lnTo>
                    <a:pt x="222" y="480"/>
                  </a:lnTo>
                  <a:lnTo>
                    <a:pt x="93" y="664"/>
                  </a:lnTo>
                  <a:lnTo>
                    <a:pt x="56" y="756"/>
                  </a:lnTo>
                  <a:lnTo>
                    <a:pt x="19" y="867"/>
                  </a:lnTo>
                  <a:lnTo>
                    <a:pt x="1" y="977"/>
                  </a:lnTo>
                  <a:lnTo>
                    <a:pt x="1" y="1088"/>
                  </a:lnTo>
                  <a:lnTo>
                    <a:pt x="1" y="1199"/>
                  </a:lnTo>
                  <a:lnTo>
                    <a:pt x="1" y="1309"/>
                  </a:lnTo>
                  <a:lnTo>
                    <a:pt x="74" y="1512"/>
                  </a:lnTo>
                  <a:lnTo>
                    <a:pt x="166" y="1696"/>
                  </a:lnTo>
                  <a:lnTo>
                    <a:pt x="296" y="1862"/>
                  </a:lnTo>
                  <a:lnTo>
                    <a:pt x="443" y="2010"/>
                  </a:lnTo>
                  <a:lnTo>
                    <a:pt x="627" y="2121"/>
                  </a:lnTo>
                  <a:lnTo>
                    <a:pt x="830" y="2194"/>
                  </a:lnTo>
                  <a:lnTo>
                    <a:pt x="941" y="2231"/>
                  </a:lnTo>
                  <a:lnTo>
                    <a:pt x="1051" y="2231"/>
                  </a:lnTo>
                  <a:lnTo>
                    <a:pt x="1162" y="2250"/>
                  </a:lnTo>
                  <a:lnTo>
                    <a:pt x="1273" y="2231"/>
                  </a:lnTo>
                  <a:lnTo>
                    <a:pt x="1365" y="2213"/>
                  </a:lnTo>
                  <a:lnTo>
                    <a:pt x="1476" y="2176"/>
                  </a:lnTo>
                  <a:lnTo>
                    <a:pt x="1678" y="2084"/>
                  </a:lnTo>
                  <a:lnTo>
                    <a:pt x="1844" y="1955"/>
                  </a:lnTo>
                  <a:lnTo>
                    <a:pt x="1992" y="1789"/>
                  </a:lnTo>
                  <a:lnTo>
                    <a:pt x="2121" y="1604"/>
                  </a:lnTo>
                  <a:lnTo>
                    <a:pt x="2158" y="1512"/>
                  </a:lnTo>
                  <a:lnTo>
                    <a:pt x="2195" y="1401"/>
                  </a:lnTo>
                  <a:lnTo>
                    <a:pt x="2232" y="1291"/>
                  </a:lnTo>
                  <a:lnTo>
                    <a:pt x="2232" y="1180"/>
                  </a:lnTo>
                  <a:lnTo>
                    <a:pt x="2232" y="1070"/>
                  </a:lnTo>
                  <a:lnTo>
                    <a:pt x="2232" y="959"/>
                  </a:lnTo>
                  <a:lnTo>
                    <a:pt x="2195" y="848"/>
                  </a:lnTo>
                  <a:lnTo>
                    <a:pt x="2176" y="738"/>
                  </a:lnTo>
                  <a:lnTo>
                    <a:pt x="2066" y="553"/>
                  </a:lnTo>
                  <a:lnTo>
                    <a:pt x="1937" y="369"/>
                  </a:lnTo>
                  <a:lnTo>
                    <a:pt x="1771" y="221"/>
                  </a:lnTo>
                  <a:lnTo>
                    <a:pt x="1586" y="111"/>
                  </a:lnTo>
                  <a:lnTo>
                    <a:pt x="1494" y="74"/>
                  </a:lnTo>
                  <a:lnTo>
                    <a:pt x="1383" y="37"/>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3" name="Google Shape;5823;p23"/>
            <p:cNvSpPr/>
            <p:nvPr/>
          </p:nvSpPr>
          <p:spPr>
            <a:xfrm>
              <a:off x="5211525" y="1140650"/>
              <a:ext cx="55325" cy="55350"/>
            </a:xfrm>
            <a:custGeom>
              <a:avLst/>
              <a:gdLst/>
              <a:ahLst/>
              <a:cxnLst/>
              <a:rect l="l" t="t" r="r" b="b"/>
              <a:pathLst>
                <a:path w="2213" h="2214" extrusionOk="0">
                  <a:moveTo>
                    <a:pt x="1106" y="1"/>
                  </a:moveTo>
                  <a:lnTo>
                    <a:pt x="996" y="19"/>
                  </a:lnTo>
                  <a:lnTo>
                    <a:pt x="885" y="38"/>
                  </a:lnTo>
                  <a:lnTo>
                    <a:pt x="682" y="93"/>
                  </a:lnTo>
                  <a:lnTo>
                    <a:pt x="498" y="204"/>
                  </a:lnTo>
                  <a:lnTo>
                    <a:pt x="332" y="333"/>
                  </a:lnTo>
                  <a:lnTo>
                    <a:pt x="203" y="499"/>
                  </a:lnTo>
                  <a:lnTo>
                    <a:pt x="92" y="683"/>
                  </a:lnTo>
                  <a:lnTo>
                    <a:pt x="19" y="886"/>
                  </a:lnTo>
                  <a:lnTo>
                    <a:pt x="0" y="997"/>
                  </a:lnTo>
                  <a:lnTo>
                    <a:pt x="0" y="1107"/>
                  </a:lnTo>
                  <a:lnTo>
                    <a:pt x="0" y="1218"/>
                  </a:lnTo>
                  <a:lnTo>
                    <a:pt x="19" y="1310"/>
                  </a:lnTo>
                  <a:lnTo>
                    <a:pt x="92" y="1513"/>
                  </a:lnTo>
                  <a:lnTo>
                    <a:pt x="185" y="1697"/>
                  </a:lnTo>
                  <a:lnTo>
                    <a:pt x="314" y="1863"/>
                  </a:lnTo>
                  <a:lnTo>
                    <a:pt x="480" y="2011"/>
                  </a:lnTo>
                  <a:lnTo>
                    <a:pt x="664" y="2121"/>
                  </a:lnTo>
                  <a:lnTo>
                    <a:pt x="867" y="2177"/>
                  </a:lnTo>
                  <a:lnTo>
                    <a:pt x="977" y="2195"/>
                  </a:lnTo>
                  <a:lnTo>
                    <a:pt x="1088" y="2214"/>
                  </a:lnTo>
                  <a:lnTo>
                    <a:pt x="1199" y="2214"/>
                  </a:lnTo>
                  <a:lnTo>
                    <a:pt x="1309" y="2195"/>
                  </a:lnTo>
                  <a:lnTo>
                    <a:pt x="1420" y="2158"/>
                  </a:lnTo>
                  <a:lnTo>
                    <a:pt x="1512" y="2121"/>
                  </a:lnTo>
                  <a:lnTo>
                    <a:pt x="1715" y="2029"/>
                  </a:lnTo>
                  <a:lnTo>
                    <a:pt x="1881" y="1882"/>
                  </a:lnTo>
                  <a:lnTo>
                    <a:pt x="2010" y="1716"/>
                  </a:lnTo>
                  <a:lnTo>
                    <a:pt x="2121" y="1513"/>
                  </a:lnTo>
                  <a:lnTo>
                    <a:pt x="2157" y="1421"/>
                  </a:lnTo>
                  <a:lnTo>
                    <a:pt x="2194" y="1310"/>
                  </a:lnTo>
                  <a:lnTo>
                    <a:pt x="2194" y="1199"/>
                  </a:lnTo>
                  <a:lnTo>
                    <a:pt x="2213" y="1089"/>
                  </a:lnTo>
                  <a:lnTo>
                    <a:pt x="2194" y="978"/>
                  </a:lnTo>
                  <a:lnTo>
                    <a:pt x="2176" y="868"/>
                  </a:lnTo>
                  <a:lnTo>
                    <a:pt x="2102" y="665"/>
                  </a:lnTo>
                  <a:lnTo>
                    <a:pt x="2010" y="480"/>
                  </a:lnTo>
                  <a:lnTo>
                    <a:pt x="1862" y="333"/>
                  </a:lnTo>
                  <a:lnTo>
                    <a:pt x="1696" y="185"/>
                  </a:lnTo>
                  <a:lnTo>
                    <a:pt x="1512" y="93"/>
                  </a:lnTo>
                  <a:lnTo>
                    <a:pt x="1309" y="19"/>
                  </a:lnTo>
                  <a:lnTo>
                    <a:pt x="1199" y="19"/>
                  </a:lnTo>
                  <a:lnTo>
                    <a:pt x="11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4" name="Google Shape;5824;p23"/>
            <p:cNvSpPr/>
            <p:nvPr/>
          </p:nvSpPr>
          <p:spPr>
            <a:xfrm>
              <a:off x="4949225" y="766825"/>
              <a:ext cx="54875" cy="55350"/>
            </a:xfrm>
            <a:custGeom>
              <a:avLst/>
              <a:gdLst/>
              <a:ahLst/>
              <a:cxnLst/>
              <a:rect l="l" t="t" r="r" b="b"/>
              <a:pathLst>
                <a:path w="2195" h="2214" extrusionOk="0">
                  <a:moveTo>
                    <a:pt x="1015" y="1"/>
                  </a:moveTo>
                  <a:lnTo>
                    <a:pt x="904" y="19"/>
                  </a:lnTo>
                  <a:lnTo>
                    <a:pt x="702" y="74"/>
                  </a:lnTo>
                  <a:lnTo>
                    <a:pt x="517" y="185"/>
                  </a:lnTo>
                  <a:lnTo>
                    <a:pt x="351" y="314"/>
                  </a:lnTo>
                  <a:lnTo>
                    <a:pt x="204" y="462"/>
                  </a:lnTo>
                  <a:lnTo>
                    <a:pt x="93" y="646"/>
                  </a:lnTo>
                  <a:lnTo>
                    <a:pt x="19" y="849"/>
                  </a:lnTo>
                  <a:lnTo>
                    <a:pt x="1" y="959"/>
                  </a:lnTo>
                  <a:lnTo>
                    <a:pt x="1" y="1070"/>
                  </a:lnTo>
                  <a:lnTo>
                    <a:pt x="1" y="1181"/>
                  </a:lnTo>
                  <a:lnTo>
                    <a:pt x="1" y="1291"/>
                  </a:lnTo>
                  <a:lnTo>
                    <a:pt x="56" y="1494"/>
                  </a:lnTo>
                  <a:lnTo>
                    <a:pt x="167" y="1678"/>
                  </a:lnTo>
                  <a:lnTo>
                    <a:pt x="277" y="1844"/>
                  </a:lnTo>
                  <a:lnTo>
                    <a:pt x="443" y="1992"/>
                  </a:lnTo>
                  <a:lnTo>
                    <a:pt x="628" y="2103"/>
                  </a:lnTo>
                  <a:lnTo>
                    <a:pt x="831" y="2176"/>
                  </a:lnTo>
                  <a:lnTo>
                    <a:pt x="941" y="2195"/>
                  </a:lnTo>
                  <a:lnTo>
                    <a:pt x="1033" y="2213"/>
                  </a:lnTo>
                  <a:lnTo>
                    <a:pt x="1162" y="2213"/>
                  </a:lnTo>
                  <a:lnTo>
                    <a:pt x="1273" y="2195"/>
                  </a:lnTo>
                  <a:lnTo>
                    <a:pt x="1365" y="2176"/>
                  </a:lnTo>
                  <a:lnTo>
                    <a:pt x="1476" y="2139"/>
                  </a:lnTo>
                  <a:lnTo>
                    <a:pt x="1679" y="2047"/>
                  </a:lnTo>
                  <a:lnTo>
                    <a:pt x="1845" y="1900"/>
                  </a:lnTo>
                  <a:lnTo>
                    <a:pt x="1992" y="1734"/>
                  </a:lnTo>
                  <a:lnTo>
                    <a:pt x="2103" y="1549"/>
                  </a:lnTo>
                  <a:lnTo>
                    <a:pt x="2140" y="1439"/>
                  </a:lnTo>
                  <a:lnTo>
                    <a:pt x="2177" y="1347"/>
                  </a:lnTo>
                  <a:lnTo>
                    <a:pt x="2195" y="1236"/>
                  </a:lnTo>
                  <a:lnTo>
                    <a:pt x="2195" y="1125"/>
                  </a:lnTo>
                  <a:lnTo>
                    <a:pt x="2195" y="1015"/>
                  </a:lnTo>
                  <a:lnTo>
                    <a:pt x="2177" y="904"/>
                  </a:lnTo>
                  <a:lnTo>
                    <a:pt x="2121" y="701"/>
                  </a:lnTo>
                  <a:lnTo>
                    <a:pt x="2011" y="517"/>
                  </a:lnTo>
                  <a:lnTo>
                    <a:pt x="1882" y="351"/>
                  </a:lnTo>
                  <a:lnTo>
                    <a:pt x="1716" y="203"/>
                  </a:lnTo>
                  <a:lnTo>
                    <a:pt x="1531" y="111"/>
                  </a:lnTo>
                  <a:lnTo>
                    <a:pt x="1328" y="37"/>
                  </a:lnTo>
                  <a:lnTo>
                    <a:pt x="1236"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5" name="Google Shape;5825;p23"/>
            <p:cNvSpPr/>
            <p:nvPr/>
          </p:nvSpPr>
          <p:spPr>
            <a:xfrm>
              <a:off x="5014225" y="860400"/>
              <a:ext cx="56275" cy="56275"/>
            </a:xfrm>
            <a:custGeom>
              <a:avLst/>
              <a:gdLst/>
              <a:ahLst/>
              <a:cxnLst/>
              <a:rect l="l" t="t" r="r" b="b"/>
              <a:pathLst>
                <a:path w="2251" h="2251" extrusionOk="0">
                  <a:moveTo>
                    <a:pt x="1125" y="1"/>
                  </a:moveTo>
                  <a:lnTo>
                    <a:pt x="996" y="19"/>
                  </a:lnTo>
                  <a:lnTo>
                    <a:pt x="886" y="37"/>
                  </a:lnTo>
                  <a:lnTo>
                    <a:pt x="793" y="56"/>
                  </a:lnTo>
                  <a:lnTo>
                    <a:pt x="683" y="111"/>
                  </a:lnTo>
                  <a:lnTo>
                    <a:pt x="498" y="203"/>
                  </a:lnTo>
                  <a:lnTo>
                    <a:pt x="333" y="351"/>
                  </a:lnTo>
                  <a:lnTo>
                    <a:pt x="185" y="517"/>
                  </a:lnTo>
                  <a:lnTo>
                    <a:pt x="74" y="720"/>
                  </a:lnTo>
                  <a:lnTo>
                    <a:pt x="38" y="812"/>
                  </a:lnTo>
                  <a:lnTo>
                    <a:pt x="19" y="922"/>
                  </a:lnTo>
                  <a:lnTo>
                    <a:pt x="1" y="1033"/>
                  </a:lnTo>
                  <a:lnTo>
                    <a:pt x="1" y="1144"/>
                  </a:lnTo>
                  <a:lnTo>
                    <a:pt x="1" y="1254"/>
                  </a:lnTo>
                  <a:lnTo>
                    <a:pt x="19" y="1365"/>
                  </a:lnTo>
                  <a:lnTo>
                    <a:pt x="93" y="1568"/>
                  </a:lnTo>
                  <a:lnTo>
                    <a:pt x="203" y="1752"/>
                  </a:lnTo>
                  <a:lnTo>
                    <a:pt x="333" y="1918"/>
                  </a:lnTo>
                  <a:lnTo>
                    <a:pt x="498" y="2047"/>
                  </a:lnTo>
                  <a:lnTo>
                    <a:pt x="683" y="2158"/>
                  </a:lnTo>
                  <a:lnTo>
                    <a:pt x="886" y="2232"/>
                  </a:lnTo>
                  <a:lnTo>
                    <a:pt x="978" y="2250"/>
                  </a:lnTo>
                  <a:lnTo>
                    <a:pt x="1199" y="2250"/>
                  </a:lnTo>
                  <a:lnTo>
                    <a:pt x="1310" y="2232"/>
                  </a:lnTo>
                  <a:lnTo>
                    <a:pt x="1420" y="2213"/>
                  </a:lnTo>
                  <a:lnTo>
                    <a:pt x="1531" y="2176"/>
                  </a:lnTo>
                  <a:lnTo>
                    <a:pt x="1715" y="2066"/>
                  </a:lnTo>
                  <a:lnTo>
                    <a:pt x="1900" y="1937"/>
                  </a:lnTo>
                  <a:lnTo>
                    <a:pt x="2029" y="1771"/>
                  </a:lnTo>
                  <a:lnTo>
                    <a:pt x="2139" y="1568"/>
                  </a:lnTo>
                  <a:lnTo>
                    <a:pt x="2176" y="1476"/>
                  </a:lnTo>
                  <a:lnTo>
                    <a:pt x="2213" y="1365"/>
                  </a:lnTo>
                  <a:lnTo>
                    <a:pt x="2232" y="1254"/>
                  </a:lnTo>
                  <a:lnTo>
                    <a:pt x="2250" y="1144"/>
                  </a:lnTo>
                  <a:lnTo>
                    <a:pt x="2232" y="1033"/>
                  </a:lnTo>
                  <a:lnTo>
                    <a:pt x="2213" y="922"/>
                  </a:lnTo>
                  <a:lnTo>
                    <a:pt x="2195" y="812"/>
                  </a:lnTo>
                  <a:lnTo>
                    <a:pt x="2158" y="720"/>
                  </a:lnTo>
                  <a:lnTo>
                    <a:pt x="2047" y="517"/>
                  </a:lnTo>
                  <a:lnTo>
                    <a:pt x="1900" y="351"/>
                  </a:lnTo>
                  <a:lnTo>
                    <a:pt x="1734" y="203"/>
                  </a:lnTo>
                  <a:lnTo>
                    <a:pt x="1549" y="93"/>
                  </a:lnTo>
                  <a:lnTo>
                    <a:pt x="1439" y="56"/>
                  </a:lnTo>
                  <a:lnTo>
                    <a:pt x="1347" y="37"/>
                  </a:lnTo>
                  <a:lnTo>
                    <a:pt x="1236"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6" name="Google Shape;5826;p23"/>
            <p:cNvSpPr/>
            <p:nvPr/>
          </p:nvSpPr>
          <p:spPr>
            <a:xfrm>
              <a:off x="5645275" y="1462875"/>
              <a:ext cx="55350" cy="55800"/>
            </a:xfrm>
            <a:custGeom>
              <a:avLst/>
              <a:gdLst/>
              <a:ahLst/>
              <a:cxnLst/>
              <a:rect l="l" t="t" r="r" b="b"/>
              <a:pathLst>
                <a:path w="2214" h="2232" extrusionOk="0">
                  <a:moveTo>
                    <a:pt x="1125" y="0"/>
                  </a:moveTo>
                  <a:lnTo>
                    <a:pt x="1015" y="19"/>
                  </a:lnTo>
                  <a:lnTo>
                    <a:pt x="904" y="37"/>
                  </a:lnTo>
                  <a:lnTo>
                    <a:pt x="793" y="56"/>
                  </a:lnTo>
                  <a:lnTo>
                    <a:pt x="683" y="92"/>
                  </a:lnTo>
                  <a:lnTo>
                    <a:pt x="498" y="203"/>
                  </a:lnTo>
                  <a:lnTo>
                    <a:pt x="332" y="351"/>
                  </a:lnTo>
                  <a:lnTo>
                    <a:pt x="185" y="517"/>
                  </a:lnTo>
                  <a:lnTo>
                    <a:pt x="74" y="701"/>
                  </a:lnTo>
                  <a:lnTo>
                    <a:pt x="37" y="812"/>
                  </a:lnTo>
                  <a:lnTo>
                    <a:pt x="19" y="922"/>
                  </a:lnTo>
                  <a:lnTo>
                    <a:pt x="0" y="1014"/>
                  </a:lnTo>
                  <a:lnTo>
                    <a:pt x="0" y="1143"/>
                  </a:lnTo>
                  <a:lnTo>
                    <a:pt x="0" y="1236"/>
                  </a:lnTo>
                  <a:lnTo>
                    <a:pt x="19" y="1346"/>
                  </a:lnTo>
                  <a:lnTo>
                    <a:pt x="93" y="1549"/>
                  </a:lnTo>
                  <a:lnTo>
                    <a:pt x="185" y="1733"/>
                  </a:lnTo>
                  <a:lnTo>
                    <a:pt x="332" y="1899"/>
                  </a:lnTo>
                  <a:lnTo>
                    <a:pt x="498" y="2028"/>
                  </a:lnTo>
                  <a:lnTo>
                    <a:pt x="683" y="2139"/>
                  </a:lnTo>
                  <a:lnTo>
                    <a:pt x="885" y="2194"/>
                  </a:lnTo>
                  <a:lnTo>
                    <a:pt x="978" y="2213"/>
                  </a:lnTo>
                  <a:lnTo>
                    <a:pt x="1088" y="2231"/>
                  </a:lnTo>
                  <a:lnTo>
                    <a:pt x="1199" y="2231"/>
                  </a:lnTo>
                  <a:lnTo>
                    <a:pt x="1310" y="2213"/>
                  </a:lnTo>
                  <a:lnTo>
                    <a:pt x="1420" y="2176"/>
                  </a:lnTo>
                  <a:lnTo>
                    <a:pt x="1531" y="2139"/>
                  </a:lnTo>
                  <a:lnTo>
                    <a:pt x="1715" y="2028"/>
                  </a:lnTo>
                  <a:lnTo>
                    <a:pt x="1881" y="1899"/>
                  </a:lnTo>
                  <a:lnTo>
                    <a:pt x="2029" y="1733"/>
                  </a:lnTo>
                  <a:lnTo>
                    <a:pt x="2121" y="1531"/>
                  </a:lnTo>
                  <a:lnTo>
                    <a:pt x="2176" y="1438"/>
                  </a:lnTo>
                  <a:lnTo>
                    <a:pt x="2195" y="1328"/>
                  </a:lnTo>
                  <a:lnTo>
                    <a:pt x="2213" y="1217"/>
                  </a:lnTo>
                  <a:lnTo>
                    <a:pt x="2213" y="1107"/>
                  </a:lnTo>
                  <a:lnTo>
                    <a:pt x="2213" y="996"/>
                  </a:lnTo>
                  <a:lnTo>
                    <a:pt x="2195" y="885"/>
                  </a:lnTo>
                  <a:lnTo>
                    <a:pt x="2121" y="682"/>
                  </a:lnTo>
                  <a:lnTo>
                    <a:pt x="2010" y="498"/>
                  </a:lnTo>
                  <a:lnTo>
                    <a:pt x="1881" y="332"/>
                  </a:lnTo>
                  <a:lnTo>
                    <a:pt x="1715" y="203"/>
                  </a:lnTo>
                  <a:lnTo>
                    <a:pt x="1531" y="92"/>
                  </a:lnTo>
                  <a:lnTo>
                    <a:pt x="1328" y="37"/>
                  </a:lnTo>
                  <a:lnTo>
                    <a:pt x="1217" y="19"/>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7" name="Google Shape;5827;p23"/>
            <p:cNvSpPr/>
            <p:nvPr/>
          </p:nvSpPr>
          <p:spPr>
            <a:xfrm>
              <a:off x="5420800" y="1344400"/>
              <a:ext cx="53475" cy="53500"/>
            </a:xfrm>
            <a:custGeom>
              <a:avLst/>
              <a:gdLst/>
              <a:ahLst/>
              <a:cxnLst/>
              <a:rect l="l" t="t" r="r" b="b"/>
              <a:pathLst>
                <a:path w="2139" h="2140" extrusionOk="0">
                  <a:moveTo>
                    <a:pt x="1033" y="1"/>
                  </a:moveTo>
                  <a:lnTo>
                    <a:pt x="811" y="19"/>
                  </a:lnTo>
                  <a:lnTo>
                    <a:pt x="627" y="74"/>
                  </a:lnTo>
                  <a:lnTo>
                    <a:pt x="443" y="185"/>
                  </a:lnTo>
                  <a:lnTo>
                    <a:pt x="295" y="314"/>
                  </a:lnTo>
                  <a:lnTo>
                    <a:pt x="166" y="462"/>
                  </a:lnTo>
                  <a:lnTo>
                    <a:pt x="74" y="646"/>
                  </a:lnTo>
                  <a:lnTo>
                    <a:pt x="19" y="849"/>
                  </a:lnTo>
                  <a:lnTo>
                    <a:pt x="0" y="1052"/>
                  </a:lnTo>
                  <a:lnTo>
                    <a:pt x="0" y="1162"/>
                  </a:lnTo>
                  <a:lnTo>
                    <a:pt x="19" y="1273"/>
                  </a:lnTo>
                  <a:lnTo>
                    <a:pt x="74" y="1476"/>
                  </a:lnTo>
                  <a:lnTo>
                    <a:pt x="166" y="1660"/>
                  </a:lnTo>
                  <a:lnTo>
                    <a:pt x="295" y="1826"/>
                  </a:lnTo>
                  <a:lnTo>
                    <a:pt x="461" y="1955"/>
                  </a:lnTo>
                  <a:lnTo>
                    <a:pt x="645" y="2047"/>
                  </a:lnTo>
                  <a:lnTo>
                    <a:pt x="848" y="2121"/>
                  </a:lnTo>
                  <a:lnTo>
                    <a:pt x="959" y="2121"/>
                  </a:lnTo>
                  <a:lnTo>
                    <a:pt x="1069" y="2139"/>
                  </a:lnTo>
                  <a:lnTo>
                    <a:pt x="1180" y="2121"/>
                  </a:lnTo>
                  <a:lnTo>
                    <a:pt x="1291" y="2103"/>
                  </a:lnTo>
                  <a:lnTo>
                    <a:pt x="1494" y="2047"/>
                  </a:lnTo>
                  <a:lnTo>
                    <a:pt x="1678" y="1955"/>
                  </a:lnTo>
                  <a:lnTo>
                    <a:pt x="1844" y="1826"/>
                  </a:lnTo>
                  <a:lnTo>
                    <a:pt x="1973" y="1660"/>
                  </a:lnTo>
                  <a:lnTo>
                    <a:pt x="2065" y="1476"/>
                  </a:lnTo>
                  <a:lnTo>
                    <a:pt x="2120" y="1273"/>
                  </a:lnTo>
                  <a:lnTo>
                    <a:pt x="2139" y="1162"/>
                  </a:lnTo>
                  <a:lnTo>
                    <a:pt x="2139" y="1052"/>
                  </a:lnTo>
                  <a:lnTo>
                    <a:pt x="2139" y="923"/>
                  </a:lnTo>
                  <a:lnTo>
                    <a:pt x="2120" y="830"/>
                  </a:lnTo>
                  <a:lnTo>
                    <a:pt x="2047" y="628"/>
                  </a:lnTo>
                  <a:lnTo>
                    <a:pt x="1936" y="443"/>
                  </a:lnTo>
                  <a:lnTo>
                    <a:pt x="1807" y="277"/>
                  </a:lnTo>
                  <a:lnTo>
                    <a:pt x="1641" y="148"/>
                  </a:lnTo>
                  <a:lnTo>
                    <a:pt x="1457" y="56"/>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8" name="Google Shape;5828;p23"/>
            <p:cNvSpPr/>
            <p:nvPr/>
          </p:nvSpPr>
          <p:spPr>
            <a:xfrm>
              <a:off x="6268475" y="1658325"/>
              <a:ext cx="53050" cy="53025"/>
            </a:xfrm>
            <a:custGeom>
              <a:avLst/>
              <a:gdLst/>
              <a:ahLst/>
              <a:cxnLst/>
              <a:rect l="l" t="t" r="r" b="b"/>
              <a:pathLst>
                <a:path w="2122" h="2121" extrusionOk="0">
                  <a:moveTo>
                    <a:pt x="1089" y="0"/>
                  </a:moveTo>
                  <a:lnTo>
                    <a:pt x="867" y="18"/>
                  </a:lnTo>
                  <a:lnTo>
                    <a:pt x="665" y="74"/>
                  </a:lnTo>
                  <a:lnTo>
                    <a:pt x="480" y="166"/>
                  </a:lnTo>
                  <a:lnTo>
                    <a:pt x="314" y="295"/>
                  </a:lnTo>
                  <a:lnTo>
                    <a:pt x="185" y="461"/>
                  </a:lnTo>
                  <a:lnTo>
                    <a:pt x="93" y="627"/>
                  </a:lnTo>
                  <a:lnTo>
                    <a:pt x="19" y="830"/>
                  </a:lnTo>
                  <a:lnTo>
                    <a:pt x="1" y="1051"/>
                  </a:lnTo>
                  <a:lnTo>
                    <a:pt x="19" y="1272"/>
                  </a:lnTo>
                  <a:lnTo>
                    <a:pt x="75" y="1475"/>
                  </a:lnTo>
                  <a:lnTo>
                    <a:pt x="167" y="1659"/>
                  </a:lnTo>
                  <a:lnTo>
                    <a:pt x="296" y="1807"/>
                  </a:lnTo>
                  <a:lnTo>
                    <a:pt x="443" y="1936"/>
                  </a:lnTo>
                  <a:lnTo>
                    <a:pt x="628" y="2028"/>
                  </a:lnTo>
                  <a:lnTo>
                    <a:pt x="812" y="2102"/>
                  </a:lnTo>
                  <a:lnTo>
                    <a:pt x="1033" y="2120"/>
                  </a:lnTo>
                  <a:lnTo>
                    <a:pt x="1255" y="2102"/>
                  </a:lnTo>
                  <a:lnTo>
                    <a:pt x="1457" y="2047"/>
                  </a:lnTo>
                  <a:lnTo>
                    <a:pt x="1642" y="1955"/>
                  </a:lnTo>
                  <a:lnTo>
                    <a:pt x="1808" y="1825"/>
                  </a:lnTo>
                  <a:lnTo>
                    <a:pt x="1937" y="1678"/>
                  </a:lnTo>
                  <a:lnTo>
                    <a:pt x="2029" y="1494"/>
                  </a:lnTo>
                  <a:lnTo>
                    <a:pt x="2103" y="1291"/>
                  </a:lnTo>
                  <a:lnTo>
                    <a:pt x="2121" y="1069"/>
                  </a:lnTo>
                  <a:lnTo>
                    <a:pt x="2103" y="848"/>
                  </a:lnTo>
                  <a:lnTo>
                    <a:pt x="2047" y="645"/>
                  </a:lnTo>
                  <a:lnTo>
                    <a:pt x="1955" y="479"/>
                  </a:lnTo>
                  <a:lnTo>
                    <a:pt x="1826" y="314"/>
                  </a:lnTo>
                  <a:lnTo>
                    <a:pt x="1679" y="184"/>
                  </a:lnTo>
                  <a:lnTo>
                    <a:pt x="1494" y="92"/>
                  </a:lnTo>
                  <a:lnTo>
                    <a:pt x="1310" y="37"/>
                  </a:lnTo>
                  <a:lnTo>
                    <a:pt x="1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9" name="Google Shape;5829;p23"/>
            <p:cNvSpPr/>
            <p:nvPr/>
          </p:nvSpPr>
          <p:spPr>
            <a:xfrm>
              <a:off x="5278350" y="1236075"/>
              <a:ext cx="53050" cy="53050"/>
            </a:xfrm>
            <a:custGeom>
              <a:avLst/>
              <a:gdLst/>
              <a:ahLst/>
              <a:cxnLst/>
              <a:rect l="l" t="t" r="r" b="b"/>
              <a:pathLst>
                <a:path w="2122" h="2122" extrusionOk="0">
                  <a:moveTo>
                    <a:pt x="1052" y="1"/>
                  </a:moveTo>
                  <a:lnTo>
                    <a:pt x="830" y="19"/>
                  </a:lnTo>
                  <a:lnTo>
                    <a:pt x="628" y="74"/>
                  </a:lnTo>
                  <a:lnTo>
                    <a:pt x="462" y="167"/>
                  </a:lnTo>
                  <a:lnTo>
                    <a:pt x="296" y="296"/>
                  </a:lnTo>
                  <a:lnTo>
                    <a:pt x="167" y="443"/>
                  </a:lnTo>
                  <a:lnTo>
                    <a:pt x="74" y="628"/>
                  </a:lnTo>
                  <a:lnTo>
                    <a:pt x="19" y="830"/>
                  </a:lnTo>
                  <a:lnTo>
                    <a:pt x="1" y="1052"/>
                  </a:lnTo>
                  <a:lnTo>
                    <a:pt x="1" y="1162"/>
                  </a:lnTo>
                  <a:lnTo>
                    <a:pt x="19" y="1273"/>
                  </a:lnTo>
                  <a:lnTo>
                    <a:pt x="74" y="1476"/>
                  </a:lnTo>
                  <a:lnTo>
                    <a:pt x="167" y="1660"/>
                  </a:lnTo>
                  <a:lnTo>
                    <a:pt x="296" y="1808"/>
                  </a:lnTo>
                  <a:lnTo>
                    <a:pt x="462" y="1955"/>
                  </a:lnTo>
                  <a:lnTo>
                    <a:pt x="646" y="2047"/>
                  </a:lnTo>
                  <a:lnTo>
                    <a:pt x="849" y="2103"/>
                  </a:lnTo>
                  <a:lnTo>
                    <a:pt x="959" y="2121"/>
                  </a:lnTo>
                  <a:lnTo>
                    <a:pt x="1181" y="2121"/>
                  </a:lnTo>
                  <a:lnTo>
                    <a:pt x="1291" y="2103"/>
                  </a:lnTo>
                  <a:lnTo>
                    <a:pt x="1494" y="2029"/>
                  </a:lnTo>
                  <a:lnTo>
                    <a:pt x="1679" y="1937"/>
                  </a:lnTo>
                  <a:lnTo>
                    <a:pt x="1826" y="1789"/>
                  </a:lnTo>
                  <a:lnTo>
                    <a:pt x="1955" y="1642"/>
                  </a:lnTo>
                  <a:lnTo>
                    <a:pt x="2047" y="1457"/>
                  </a:lnTo>
                  <a:lnTo>
                    <a:pt x="2103" y="1236"/>
                  </a:lnTo>
                  <a:lnTo>
                    <a:pt x="2121" y="1125"/>
                  </a:lnTo>
                  <a:lnTo>
                    <a:pt x="2121" y="1015"/>
                  </a:lnTo>
                  <a:lnTo>
                    <a:pt x="2084" y="812"/>
                  </a:lnTo>
                  <a:lnTo>
                    <a:pt x="2029" y="609"/>
                  </a:lnTo>
                  <a:lnTo>
                    <a:pt x="1937" y="425"/>
                  </a:lnTo>
                  <a:lnTo>
                    <a:pt x="1789" y="277"/>
                  </a:lnTo>
                  <a:lnTo>
                    <a:pt x="1642" y="167"/>
                  </a:lnTo>
                  <a:lnTo>
                    <a:pt x="1457" y="74"/>
                  </a:lnTo>
                  <a:lnTo>
                    <a:pt x="1254"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0" name="Google Shape;5830;p23"/>
            <p:cNvSpPr/>
            <p:nvPr/>
          </p:nvSpPr>
          <p:spPr>
            <a:xfrm>
              <a:off x="5872075" y="1587325"/>
              <a:ext cx="52550" cy="52575"/>
            </a:xfrm>
            <a:custGeom>
              <a:avLst/>
              <a:gdLst/>
              <a:ahLst/>
              <a:cxnLst/>
              <a:rect l="l" t="t" r="r" b="b"/>
              <a:pathLst>
                <a:path w="2102" h="2103" extrusionOk="0">
                  <a:moveTo>
                    <a:pt x="959" y="1"/>
                  </a:moveTo>
                  <a:lnTo>
                    <a:pt x="848" y="19"/>
                  </a:lnTo>
                  <a:lnTo>
                    <a:pt x="645" y="74"/>
                  </a:lnTo>
                  <a:lnTo>
                    <a:pt x="461" y="167"/>
                  </a:lnTo>
                  <a:lnTo>
                    <a:pt x="313" y="296"/>
                  </a:lnTo>
                  <a:lnTo>
                    <a:pt x="184" y="462"/>
                  </a:lnTo>
                  <a:lnTo>
                    <a:pt x="74" y="627"/>
                  </a:lnTo>
                  <a:lnTo>
                    <a:pt x="18" y="849"/>
                  </a:lnTo>
                  <a:lnTo>
                    <a:pt x="0" y="959"/>
                  </a:lnTo>
                  <a:lnTo>
                    <a:pt x="0" y="1070"/>
                  </a:lnTo>
                  <a:lnTo>
                    <a:pt x="18" y="1273"/>
                  </a:lnTo>
                  <a:lnTo>
                    <a:pt x="92" y="1476"/>
                  </a:lnTo>
                  <a:lnTo>
                    <a:pt x="184" y="1660"/>
                  </a:lnTo>
                  <a:lnTo>
                    <a:pt x="313" y="1808"/>
                  </a:lnTo>
                  <a:lnTo>
                    <a:pt x="461" y="1937"/>
                  </a:lnTo>
                  <a:lnTo>
                    <a:pt x="645" y="2029"/>
                  </a:lnTo>
                  <a:lnTo>
                    <a:pt x="830" y="2084"/>
                  </a:lnTo>
                  <a:lnTo>
                    <a:pt x="1051" y="2103"/>
                  </a:lnTo>
                  <a:lnTo>
                    <a:pt x="1272" y="2084"/>
                  </a:lnTo>
                  <a:lnTo>
                    <a:pt x="1475" y="2029"/>
                  </a:lnTo>
                  <a:lnTo>
                    <a:pt x="1641" y="1918"/>
                  </a:lnTo>
                  <a:lnTo>
                    <a:pt x="1807" y="1808"/>
                  </a:lnTo>
                  <a:lnTo>
                    <a:pt x="1918" y="1642"/>
                  </a:lnTo>
                  <a:lnTo>
                    <a:pt x="2010" y="1476"/>
                  </a:lnTo>
                  <a:lnTo>
                    <a:pt x="2084" y="1273"/>
                  </a:lnTo>
                  <a:lnTo>
                    <a:pt x="2102" y="1070"/>
                  </a:lnTo>
                  <a:lnTo>
                    <a:pt x="2084" y="849"/>
                  </a:lnTo>
                  <a:lnTo>
                    <a:pt x="2028" y="646"/>
                  </a:lnTo>
                  <a:lnTo>
                    <a:pt x="1936" y="462"/>
                  </a:lnTo>
                  <a:lnTo>
                    <a:pt x="1807" y="314"/>
                  </a:lnTo>
                  <a:lnTo>
                    <a:pt x="1659" y="185"/>
                  </a:lnTo>
                  <a:lnTo>
                    <a:pt x="1494" y="93"/>
                  </a:lnTo>
                  <a:lnTo>
                    <a:pt x="1291" y="19"/>
                  </a:lnTo>
                  <a:lnTo>
                    <a:pt x="1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1" name="Google Shape;5831;p23"/>
            <p:cNvSpPr/>
            <p:nvPr/>
          </p:nvSpPr>
          <p:spPr>
            <a:xfrm>
              <a:off x="5951800" y="1601150"/>
              <a:ext cx="53050" cy="53500"/>
            </a:xfrm>
            <a:custGeom>
              <a:avLst/>
              <a:gdLst/>
              <a:ahLst/>
              <a:cxnLst/>
              <a:rect l="l" t="t" r="r" b="b"/>
              <a:pathLst>
                <a:path w="2122" h="2140" extrusionOk="0">
                  <a:moveTo>
                    <a:pt x="978" y="1"/>
                  </a:moveTo>
                  <a:lnTo>
                    <a:pt x="867" y="19"/>
                  </a:lnTo>
                  <a:lnTo>
                    <a:pt x="646" y="74"/>
                  </a:lnTo>
                  <a:lnTo>
                    <a:pt x="462" y="167"/>
                  </a:lnTo>
                  <a:lnTo>
                    <a:pt x="314" y="296"/>
                  </a:lnTo>
                  <a:lnTo>
                    <a:pt x="167" y="462"/>
                  </a:lnTo>
                  <a:lnTo>
                    <a:pt x="75" y="646"/>
                  </a:lnTo>
                  <a:lnTo>
                    <a:pt x="19" y="849"/>
                  </a:lnTo>
                  <a:lnTo>
                    <a:pt x="1" y="960"/>
                  </a:lnTo>
                  <a:lnTo>
                    <a:pt x="1" y="1070"/>
                  </a:lnTo>
                  <a:lnTo>
                    <a:pt x="19" y="1291"/>
                  </a:lnTo>
                  <a:lnTo>
                    <a:pt x="75" y="1476"/>
                  </a:lnTo>
                  <a:lnTo>
                    <a:pt x="167" y="1660"/>
                  </a:lnTo>
                  <a:lnTo>
                    <a:pt x="296" y="1826"/>
                  </a:lnTo>
                  <a:lnTo>
                    <a:pt x="443" y="1955"/>
                  </a:lnTo>
                  <a:lnTo>
                    <a:pt x="628" y="2047"/>
                  </a:lnTo>
                  <a:lnTo>
                    <a:pt x="812" y="2103"/>
                  </a:lnTo>
                  <a:lnTo>
                    <a:pt x="1033" y="2140"/>
                  </a:lnTo>
                  <a:lnTo>
                    <a:pt x="1144" y="2121"/>
                  </a:lnTo>
                  <a:lnTo>
                    <a:pt x="1255" y="2121"/>
                  </a:lnTo>
                  <a:lnTo>
                    <a:pt x="1457" y="2047"/>
                  </a:lnTo>
                  <a:lnTo>
                    <a:pt x="1642" y="1955"/>
                  </a:lnTo>
                  <a:lnTo>
                    <a:pt x="1808" y="1826"/>
                  </a:lnTo>
                  <a:lnTo>
                    <a:pt x="1937" y="1679"/>
                  </a:lnTo>
                  <a:lnTo>
                    <a:pt x="2047" y="1494"/>
                  </a:lnTo>
                  <a:lnTo>
                    <a:pt x="2103" y="1291"/>
                  </a:lnTo>
                  <a:lnTo>
                    <a:pt x="2121" y="1181"/>
                  </a:lnTo>
                  <a:lnTo>
                    <a:pt x="2121" y="1070"/>
                  </a:lnTo>
                  <a:lnTo>
                    <a:pt x="2103" y="849"/>
                  </a:lnTo>
                  <a:lnTo>
                    <a:pt x="2047" y="646"/>
                  </a:lnTo>
                  <a:lnTo>
                    <a:pt x="1955" y="462"/>
                  </a:lnTo>
                  <a:lnTo>
                    <a:pt x="1826" y="314"/>
                  </a:lnTo>
                  <a:lnTo>
                    <a:pt x="1679" y="185"/>
                  </a:lnTo>
                  <a:lnTo>
                    <a:pt x="1494" y="93"/>
                  </a:lnTo>
                  <a:lnTo>
                    <a:pt x="1291" y="19"/>
                  </a:lnTo>
                  <a:lnTo>
                    <a:pt x="10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2" name="Google Shape;5832;p23"/>
            <p:cNvSpPr/>
            <p:nvPr/>
          </p:nvSpPr>
          <p:spPr>
            <a:xfrm>
              <a:off x="4884700" y="673725"/>
              <a:ext cx="52575" cy="53025"/>
            </a:xfrm>
            <a:custGeom>
              <a:avLst/>
              <a:gdLst/>
              <a:ahLst/>
              <a:cxnLst/>
              <a:rect l="l" t="t" r="r" b="b"/>
              <a:pathLst>
                <a:path w="2103" h="2121" extrusionOk="0">
                  <a:moveTo>
                    <a:pt x="1033" y="0"/>
                  </a:moveTo>
                  <a:lnTo>
                    <a:pt x="812" y="37"/>
                  </a:lnTo>
                  <a:lnTo>
                    <a:pt x="609" y="92"/>
                  </a:lnTo>
                  <a:lnTo>
                    <a:pt x="443" y="184"/>
                  </a:lnTo>
                  <a:lnTo>
                    <a:pt x="296" y="314"/>
                  </a:lnTo>
                  <a:lnTo>
                    <a:pt x="166" y="461"/>
                  </a:lnTo>
                  <a:lnTo>
                    <a:pt x="74" y="645"/>
                  </a:lnTo>
                  <a:lnTo>
                    <a:pt x="19" y="848"/>
                  </a:lnTo>
                  <a:lnTo>
                    <a:pt x="1" y="1051"/>
                  </a:lnTo>
                  <a:lnTo>
                    <a:pt x="19" y="1291"/>
                  </a:lnTo>
                  <a:lnTo>
                    <a:pt x="74" y="1494"/>
                  </a:lnTo>
                  <a:lnTo>
                    <a:pt x="166" y="1660"/>
                  </a:lnTo>
                  <a:lnTo>
                    <a:pt x="296" y="1825"/>
                  </a:lnTo>
                  <a:lnTo>
                    <a:pt x="461" y="1955"/>
                  </a:lnTo>
                  <a:lnTo>
                    <a:pt x="646" y="2047"/>
                  </a:lnTo>
                  <a:lnTo>
                    <a:pt x="849" y="2102"/>
                  </a:lnTo>
                  <a:lnTo>
                    <a:pt x="1070" y="2120"/>
                  </a:lnTo>
                  <a:lnTo>
                    <a:pt x="1291" y="2102"/>
                  </a:lnTo>
                  <a:lnTo>
                    <a:pt x="1476" y="2028"/>
                  </a:lnTo>
                  <a:lnTo>
                    <a:pt x="1660" y="1936"/>
                  </a:lnTo>
                  <a:lnTo>
                    <a:pt x="1807" y="1807"/>
                  </a:lnTo>
                  <a:lnTo>
                    <a:pt x="1937" y="1660"/>
                  </a:lnTo>
                  <a:lnTo>
                    <a:pt x="2029" y="1475"/>
                  </a:lnTo>
                  <a:lnTo>
                    <a:pt x="2084" y="1291"/>
                  </a:lnTo>
                  <a:lnTo>
                    <a:pt x="2102" y="1070"/>
                  </a:lnTo>
                  <a:lnTo>
                    <a:pt x="2084" y="848"/>
                  </a:lnTo>
                  <a:lnTo>
                    <a:pt x="2029" y="645"/>
                  </a:lnTo>
                  <a:lnTo>
                    <a:pt x="1937" y="461"/>
                  </a:lnTo>
                  <a:lnTo>
                    <a:pt x="1789" y="295"/>
                  </a:lnTo>
                  <a:lnTo>
                    <a:pt x="1642" y="184"/>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3" name="Google Shape;5833;p23"/>
            <p:cNvSpPr/>
            <p:nvPr/>
          </p:nvSpPr>
          <p:spPr>
            <a:xfrm>
              <a:off x="4781900" y="328450"/>
              <a:ext cx="52575" cy="53050"/>
            </a:xfrm>
            <a:custGeom>
              <a:avLst/>
              <a:gdLst/>
              <a:ahLst/>
              <a:cxnLst/>
              <a:rect l="l" t="t" r="r" b="b"/>
              <a:pathLst>
                <a:path w="2103" h="2122" extrusionOk="0">
                  <a:moveTo>
                    <a:pt x="1107" y="1"/>
                  </a:moveTo>
                  <a:lnTo>
                    <a:pt x="886" y="19"/>
                  </a:lnTo>
                  <a:lnTo>
                    <a:pt x="683" y="75"/>
                  </a:lnTo>
                  <a:lnTo>
                    <a:pt x="480" y="167"/>
                  </a:lnTo>
                  <a:lnTo>
                    <a:pt x="333" y="277"/>
                  </a:lnTo>
                  <a:lnTo>
                    <a:pt x="185" y="443"/>
                  </a:lnTo>
                  <a:lnTo>
                    <a:pt x="93" y="609"/>
                  </a:lnTo>
                  <a:lnTo>
                    <a:pt x="19" y="812"/>
                  </a:lnTo>
                  <a:lnTo>
                    <a:pt x="1" y="923"/>
                  </a:lnTo>
                  <a:lnTo>
                    <a:pt x="1" y="1033"/>
                  </a:lnTo>
                  <a:lnTo>
                    <a:pt x="19" y="1255"/>
                  </a:lnTo>
                  <a:lnTo>
                    <a:pt x="56" y="1458"/>
                  </a:lnTo>
                  <a:lnTo>
                    <a:pt x="148" y="1642"/>
                  </a:lnTo>
                  <a:lnTo>
                    <a:pt x="277" y="1789"/>
                  </a:lnTo>
                  <a:lnTo>
                    <a:pt x="425" y="1918"/>
                  </a:lnTo>
                  <a:lnTo>
                    <a:pt x="591" y="2029"/>
                  </a:lnTo>
                  <a:lnTo>
                    <a:pt x="794" y="2084"/>
                  </a:lnTo>
                  <a:lnTo>
                    <a:pt x="996" y="2121"/>
                  </a:lnTo>
                  <a:lnTo>
                    <a:pt x="1218" y="2103"/>
                  </a:lnTo>
                  <a:lnTo>
                    <a:pt x="1439" y="2048"/>
                  </a:lnTo>
                  <a:lnTo>
                    <a:pt x="1623" y="1974"/>
                  </a:lnTo>
                  <a:lnTo>
                    <a:pt x="1789" y="1845"/>
                  </a:lnTo>
                  <a:lnTo>
                    <a:pt x="1918" y="1697"/>
                  </a:lnTo>
                  <a:lnTo>
                    <a:pt x="2011" y="1513"/>
                  </a:lnTo>
                  <a:lnTo>
                    <a:pt x="2084" y="1310"/>
                  </a:lnTo>
                  <a:lnTo>
                    <a:pt x="2103" y="1199"/>
                  </a:lnTo>
                  <a:lnTo>
                    <a:pt x="2103" y="1089"/>
                  </a:lnTo>
                  <a:lnTo>
                    <a:pt x="2103" y="867"/>
                  </a:lnTo>
                  <a:lnTo>
                    <a:pt x="2047" y="665"/>
                  </a:lnTo>
                  <a:lnTo>
                    <a:pt x="1955" y="499"/>
                  </a:lnTo>
                  <a:lnTo>
                    <a:pt x="1826" y="333"/>
                  </a:lnTo>
                  <a:lnTo>
                    <a:pt x="1679" y="204"/>
                  </a:lnTo>
                  <a:lnTo>
                    <a:pt x="1513" y="112"/>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4" name="Google Shape;5834;p23"/>
            <p:cNvSpPr/>
            <p:nvPr/>
          </p:nvSpPr>
          <p:spPr>
            <a:xfrm>
              <a:off x="6028325" y="1615450"/>
              <a:ext cx="53950" cy="53500"/>
            </a:xfrm>
            <a:custGeom>
              <a:avLst/>
              <a:gdLst/>
              <a:ahLst/>
              <a:cxnLst/>
              <a:rect l="l" t="t" r="r" b="b"/>
              <a:pathLst>
                <a:path w="2158" h="2140" extrusionOk="0">
                  <a:moveTo>
                    <a:pt x="1107" y="0"/>
                  </a:moveTo>
                  <a:lnTo>
                    <a:pt x="886" y="19"/>
                  </a:lnTo>
                  <a:lnTo>
                    <a:pt x="683" y="74"/>
                  </a:lnTo>
                  <a:lnTo>
                    <a:pt x="498" y="166"/>
                  </a:lnTo>
                  <a:lnTo>
                    <a:pt x="332" y="295"/>
                  </a:lnTo>
                  <a:lnTo>
                    <a:pt x="203" y="443"/>
                  </a:lnTo>
                  <a:lnTo>
                    <a:pt x="93" y="627"/>
                  </a:lnTo>
                  <a:lnTo>
                    <a:pt x="37" y="830"/>
                  </a:lnTo>
                  <a:lnTo>
                    <a:pt x="19" y="941"/>
                  </a:lnTo>
                  <a:lnTo>
                    <a:pt x="1" y="1051"/>
                  </a:lnTo>
                  <a:lnTo>
                    <a:pt x="19" y="1162"/>
                  </a:lnTo>
                  <a:lnTo>
                    <a:pt x="19" y="1273"/>
                  </a:lnTo>
                  <a:lnTo>
                    <a:pt x="93" y="1475"/>
                  </a:lnTo>
                  <a:lnTo>
                    <a:pt x="185" y="1660"/>
                  </a:lnTo>
                  <a:lnTo>
                    <a:pt x="314" y="1826"/>
                  </a:lnTo>
                  <a:lnTo>
                    <a:pt x="462" y="1955"/>
                  </a:lnTo>
                  <a:lnTo>
                    <a:pt x="646" y="2047"/>
                  </a:lnTo>
                  <a:lnTo>
                    <a:pt x="849" y="2121"/>
                  </a:lnTo>
                  <a:lnTo>
                    <a:pt x="959" y="2139"/>
                  </a:lnTo>
                  <a:lnTo>
                    <a:pt x="1199" y="2139"/>
                  </a:lnTo>
                  <a:lnTo>
                    <a:pt x="1291" y="2121"/>
                  </a:lnTo>
                  <a:lnTo>
                    <a:pt x="1512" y="2047"/>
                  </a:lnTo>
                  <a:lnTo>
                    <a:pt x="1697" y="1955"/>
                  </a:lnTo>
                  <a:lnTo>
                    <a:pt x="1844" y="1826"/>
                  </a:lnTo>
                  <a:lnTo>
                    <a:pt x="1973" y="1660"/>
                  </a:lnTo>
                  <a:lnTo>
                    <a:pt x="2066" y="1475"/>
                  </a:lnTo>
                  <a:lnTo>
                    <a:pt x="2139" y="1273"/>
                  </a:lnTo>
                  <a:lnTo>
                    <a:pt x="2139" y="1162"/>
                  </a:lnTo>
                  <a:lnTo>
                    <a:pt x="2158" y="1051"/>
                  </a:lnTo>
                  <a:lnTo>
                    <a:pt x="2121" y="830"/>
                  </a:lnTo>
                  <a:lnTo>
                    <a:pt x="2066" y="646"/>
                  </a:lnTo>
                  <a:lnTo>
                    <a:pt x="1973" y="461"/>
                  </a:lnTo>
                  <a:lnTo>
                    <a:pt x="1844" y="314"/>
                  </a:lnTo>
                  <a:lnTo>
                    <a:pt x="1697" y="185"/>
                  </a:lnTo>
                  <a:lnTo>
                    <a:pt x="1512" y="74"/>
                  </a:lnTo>
                  <a:lnTo>
                    <a:pt x="1328" y="19"/>
                  </a:lnTo>
                  <a:lnTo>
                    <a:pt x="11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5" name="Google Shape;5835;p23"/>
            <p:cNvSpPr/>
            <p:nvPr/>
          </p:nvSpPr>
          <p:spPr>
            <a:xfrm>
              <a:off x="5566450" y="1449950"/>
              <a:ext cx="53025" cy="53050"/>
            </a:xfrm>
            <a:custGeom>
              <a:avLst/>
              <a:gdLst/>
              <a:ahLst/>
              <a:cxnLst/>
              <a:rect l="l" t="t" r="r" b="b"/>
              <a:pathLst>
                <a:path w="2121" h="2122" extrusionOk="0">
                  <a:moveTo>
                    <a:pt x="1107" y="1"/>
                  </a:moveTo>
                  <a:lnTo>
                    <a:pt x="886" y="19"/>
                  </a:lnTo>
                  <a:lnTo>
                    <a:pt x="664" y="75"/>
                  </a:lnTo>
                  <a:lnTo>
                    <a:pt x="480" y="167"/>
                  </a:lnTo>
                  <a:lnTo>
                    <a:pt x="332" y="296"/>
                  </a:lnTo>
                  <a:lnTo>
                    <a:pt x="185" y="444"/>
                  </a:lnTo>
                  <a:lnTo>
                    <a:pt x="93" y="628"/>
                  </a:lnTo>
                  <a:lnTo>
                    <a:pt x="37" y="831"/>
                  </a:lnTo>
                  <a:lnTo>
                    <a:pt x="1" y="1052"/>
                  </a:lnTo>
                  <a:lnTo>
                    <a:pt x="19" y="1273"/>
                  </a:lnTo>
                  <a:lnTo>
                    <a:pt x="74" y="1476"/>
                  </a:lnTo>
                  <a:lnTo>
                    <a:pt x="166" y="1642"/>
                  </a:lnTo>
                  <a:lnTo>
                    <a:pt x="296" y="1808"/>
                  </a:lnTo>
                  <a:lnTo>
                    <a:pt x="443" y="1937"/>
                  </a:lnTo>
                  <a:lnTo>
                    <a:pt x="609" y="2029"/>
                  </a:lnTo>
                  <a:lnTo>
                    <a:pt x="812" y="2103"/>
                  </a:lnTo>
                  <a:lnTo>
                    <a:pt x="1033" y="2121"/>
                  </a:lnTo>
                  <a:lnTo>
                    <a:pt x="1254" y="2103"/>
                  </a:lnTo>
                  <a:lnTo>
                    <a:pt x="1457" y="2048"/>
                  </a:lnTo>
                  <a:lnTo>
                    <a:pt x="1642" y="1955"/>
                  </a:lnTo>
                  <a:lnTo>
                    <a:pt x="1807" y="1826"/>
                  </a:lnTo>
                  <a:lnTo>
                    <a:pt x="1937" y="1679"/>
                  </a:lnTo>
                  <a:lnTo>
                    <a:pt x="2029" y="1494"/>
                  </a:lnTo>
                  <a:lnTo>
                    <a:pt x="2102" y="1292"/>
                  </a:lnTo>
                  <a:lnTo>
                    <a:pt x="2121" y="1070"/>
                  </a:lnTo>
                  <a:lnTo>
                    <a:pt x="2102" y="868"/>
                  </a:lnTo>
                  <a:lnTo>
                    <a:pt x="2047" y="665"/>
                  </a:lnTo>
                  <a:lnTo>
                    <a:pt x="1955" y="480"/>
                  </a:lnTo>
                  <a:lnTo>
                    <a:pt x="1826" y="333"/>
                  </a:lnTo>
                  <a:lnTo>
                    <a:pt x="1678" y="204"/>
                  </a:lnTo>
                  <a:lnTo>
                    <a:pt x="1512" y="93"/>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6" name="Google Shape;5836;p23"/>
            <p:cNvSpPr/>
            <p:nvPr/>
          </p:nvSpPr>
          <p:spPr>
            <a:xfrm>
              <a:off x="6108525" y="1629725"/>
              <a:ext cx="53500" cy="53500"/>
            </a:xfrm>
            <a:custGeom>
              <a:avLst/>
              <a:gdLst/>
              <a:ahLst/>
              <a:cxnLst/>
              <a:rect l="l" t="t" r="r" b="b"/>
              <a:pathLst>
                <a:path w="2140" h="2140" extrusionOk="0">
                  <a:moveTo>
                    <a:pt x="886" y="1"/>
                  </a:moveTo>
                  <a:lnTo>
                    <a:pt x="665" y="56"/>
                  </a:lnTo>
                  <a:lnTo>
                    <a:pt x="480" y="167"/>
                  </a:lnTo>
                  <a:lnTo>
                    <a:pt x="314" y="277"/>
                  </a:lnTo>
                  <a:lnTo>
                    <a:pt x="185" y="443"/>
                  </a:lnTo>
                  <a:lnTo>
                    <a:pt x="93" y="628"/>
                  </a:lnTo>
                  <a:lnTo>
                    <a:pt x="19" y="831"/>
                  </a:lnTo>
                  <a:lnTo>
                    <a:pt x="1" y="941"/>
                  </a:lnTo>
                  <a:lnTo>
                    <a:pt x="1" y="1052"/>
                  </a:lnTo>
                  <a:lnTo>
                    <a:pt x="19" y="1273"/>
                  </a:lnTo>
                  <a:lnTo>
                    <a:pt x="75" y="1476"/>
                  </a:lnTo>
                  <a:lnTo>
                    <a:pt x="167" y="1660"/>
                  </a:lnTo>
                  <a:lnTo>
                    <a:pt x="296" y="1826"/>
                  </a:lnTo>
                  <a:lnTo>
                    <a:pt x="462" y="1955"/>
                  </a:lnTo>
                  <a:lnTo>
                    <a:pt x="646" y="2048"/>
                  </a:lnTo>
                  <a:lnTo>
                    <a:pt x="849" y="2121"/>
                  </a:lnTo>
                  <a:lnTo>
                    <a:pt x="960" y="2140"/>
                  </a:lnTo>
                  <a:lnTo>
                    <a:pt x="1181" y="2140"/>
                  </a:lnTo>
                  <a:lnTo>
                    <a:pt x="1291" y="2121"/>
                  </a:lnTo>
                  <a:lnTo>
                    <a:pt x="1494" y="2048"/>
                  </a:lnTo>
                  <a:lnTo>
                    <a:pt x="1679" y="1955"/>
                  </a:lnTo>
                  <a:lnTo>
                    <a:pt x="1826" y="1826"/>
                  </a:lnTo>
                  <a:lnTo>
                    <a:pt x="1955" y="1660"/>
                  </a:lnTo>
                  <a:lnTo>
                    <a:pt x="2066" y="1476"/>
                  </a:lnTo>
                  <a:lnTo>
                    <a:pt x="2121" y="1273"/>
                  </a:lnTo>
                  <a:lnTo>
                    <a:pt x="2140" y="1162"/>
                  </a:lnTo>
                  <a:lnTo>
                    <a:pt x="2140" y="1052"/>
                  </a:lnTo>
                  <a:lnTo>
                    <a:pt x="2121" y="849"/>
                  </a:lnTo>
                  <a:lnTo>
                    <a:pt x="2066" y="646"/>
                  </a:lnTo>
                  <a:lnTo>
                    <a:pt x="1955" y="462"/>
                  </a:lnTo>
                  <a:lnTo>
                    <a:pt x="1845" y="314"/>
                  </a:lnTo>
                  <a:lnTo>
                    <a:pt x="1679" y="185"/>
                  </a:lnTo>
                  <a:lnTo>
                    <a:pt x="1513" y="75"/>
                  </a:lnTo>
                  <a:lnTo>
                    <a:pt x="1310" y="19"/>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7" name="Google Shape;5837;p23"/>
            <p:cNvSpPr/>
            <p:nvPr/>
          </p:nvSpPr>
          <p:spPr>
            <a:xfrm>
              <a:off x="4832625" y="502250"/>
              <a:ext cx="53950" cy="53475"/>
            </a:xfrm>
            <a:custGeom>
              <a:avLst/>
              <a:gdLst/>
              <a:ahLst/>
              <a:cxnLst/>
              <a:rect l="l" t="t" r="r" b="b"/>
              <a:pathLst>
                <a:path w="2158" h="2139" extrusionOk="0">
                  <a:moveTo>
                    <a:pt x="1051" y="0"/>
                  </a:moveTo>
                  <a:lnTo>
                    <a:pt x="940" y="19"/>
                  </a:lnTo>
                  <a:lnTo>
                    <a:pt x="830" y="37"/>
                  </a:lnTo>
                  <a:lnTo>
                    <a:pt x="627" y="92"/>
                  </a:lnTo>
                  <a:lnTo>
                    <a:pt x="461" y="203"/>
                  </a:lnTo>
                  <a:lnTo>
                    <a:pt x="295" y="332"/>
                  </a:lnTo>
                  <a:lnTo>
                    <a:pt x="166" y="498"/>
                  </a:lnTo>
                  <a:lnTo>
                    <a:pt x="74" y="682"/>
                  </a:lnTo>
                  <a:lnTo>
                    <a:pt x="18" y="885"/>
                  </a:lnTo>
                  <a:lnTo>
                    <a:pt x="0" y="1106"/>
                  </a:lnTo>
                  <a:lnTo>
                    <a:pt x="37" y="1328"/>
                  </a:lnTo>
                  <a:lnTo>
                    <a:pt x="92" y="1512"/>
                  </a:lnTo>
                  <a:lnTo>
                    <a:pt x="203" y="1696"/>
                  </a:lnTo>
                  <a:lnTo>
                    <a:pt x="332" y="1844"/>
                  </a:lnTo>
                  <a:lnTo>
                    <a:pt x="479" y="1973"/>
                  </a:lnTo>
                  <a:lnTo>
                    <a:pt x="664" y="2065"/>
                  </a:lnTo>
                  <a:lnTo>
                    <a:pt x="848" y="2120"/>
                  </a:lnTo>
                  <a:lnTo>
                    <a:pt x="1069" y="2139"/>
                  </a:lnTo>
                  <a:lnTo>
                    <a:pt x="1180" y="2139"/>
                  </a:lnTo>
                  <a:lnTo>
                    <a:pt x="1291" y="2120"/>
                  </a:lnTo>
                  <a:lnTo>
                    <a:pt x="1494" y="2065"/>
                  </a:lnTo>
                  <a:lnTo>
                    <a:pt x="1678" y="1973"/>
                  </a:lnTo>
                  <a:lnTo>
                    <a:pt x="1844" y="1844"/>
                  </a:lnTo>
                  <a:lnTo>
                    <a:pt x="1973" y="1678"/>
                  </a:lnTo>
                  <a:lnTo>
                    <a:pt x="2065" y="1494"/>
                  </a:lnTo>
                  <a:lnTo>
                    <a:pt x="2120" y="1291"/>
                  </a:lnTo>
                  <a:lnTo>
                    <a:pt x="2139" y="1180"/>
                  </a:lnTo>
                  <a:lnTo>
                    <a:pt x="2157" y="1069"/>
                  </a:lnTo>
                  <a:lnTo>
                    <a:pt x="2120" y="848"/>
                  </a:lnTo>
                  <a:lnTo>
                    <a:pt x="2065" y="645"/>
                  </a:lnTo>
                  <a:lnTo>
                    <a:pt x="1973" y="461"/>
                  </a:lnTo>
                  <a:lnTo>
                    <a:pt x="1825" y="295"/>
                  </a:lnTo>
                  <a:lnTo>
                    <a:pt x="1678" y="166"/>
                  </a:lnTo>
                  <a:lnTo>
                    <a:pt x="1494" y="74"/>
                  </a:lnTo>
                  <a:lnTo>
                    <a:pt x="1272" y="19"/>
                  </a:lnTo>
                  <a:lnTo>
                    <a:pt x="10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8" name="Google Shape;5838;p23"/>
            <p:cNvSpPr/>
            <p:nvPr/>
          </p:nvSpPr>
          <p:spPr>
            <a:xfrm>
              <a:off x="6188750" y="1644025"/>
              <a:ext cx="53025" cy="53025"/>
            </a:xfrm>
            <a:custGeom>
              <a:avLst/>
              <a:gdLst/>
              <a:ahLst/>
              <a:cxnLst/>
              <a:rect l="l" t="t" r="r" b="b"/>
              <a:pathLst>
                <a:path w="2121" h="2121" extrusionOk="0">
                  <a:moveTo>
                    <a:pt x="1051" y="0"/>
                  </a:moveTo>
                  <a:lnTo>
                    <a:pt x="830" y="19"/>
                  </a:lnTo>
                  <a:lnTo>
                    <a:pt x="645" y="74"/>
                  </a:lnTo>
                  <a:lnTo>
                    <a:pt x="461" y="166"/>
                  </a:lnTo>
                  <a:lnTo>
                    <a:pt x="295" y="295"/>
                  </a:lnTo>
                  <a:lnTo>
                    <a:pt x="184" y="443"/>
                  </a:lnTo>
                  <a:lnTo>
                    <a:pt x="74" y="627"/>
                  </a:lnTo>
                  <a:lnTo>
                    <a:pt x="18" y="830"/>
                  </a:lnTo>
                  <a:lnTo>
                    <a:pt x="0" y="1033"/>
                  </a:lnTo>
                  <a:lnTo>
                    <a:pt x="0" y="1162"/>
                  </a:lnTo>
                  <a:lnTo>
                    <a:pt x="0" y="1273"/>
                  </a:lnTo>
                  <a:lnTo>
                    <a:pt x="74" y="1476"/>
                  </a:lnTo>
                  <a:lnTo>
                    <a:pt x="166" y="1660"/>
                  </a:lnTo>
                  <a:lnTo>
                    <a:pt x="295" y="1807"/>
                  </a:lnTo>
                  <a:lnTo>
                    <a:pt x="443" y="1955"/>
                  </a:lnTo>
                  <a:lnTo>
                    <a:pt x="627" y="2047"/>
                  </a:lnTo>
                  <a:lnTo>
                    <a:pt x="830" y="2102"/>
                  </a:lnTo>
                  <a:lnTo>
                    <a:pt x="940" y="2121"/>
                  </a:lnTo>
                  <a:lnTo>
                    <a:pt x="1051" y="2121"/>
                  </a:lnTo>
                  <a:lnTo>
                    <a:pt x="1272" y="2102"/>
                  </a:lnTo>
                  <a:lnTo>
                    <a:pt x="1475" y="2047"/>
                  </a:lnTo>
                  <a:lnTo>
                    <a:pt x="1659" y="1955"/>
                  </a:lnTo>
                  <a:lnTo>
                    <a:pt x="1807" y="1826"/>
                  </a:lnTo>
                  <a:lnTo>
                    <a:pt x="1936" y="1678"/>
                  </a:lnTo>
                  <a:lnTo>
                    <a:pt x="2028" y="1494"/>
                  </a:lnTo>
                  <a:lnTo>
                    <a:pt x="2102" y="1310"/>
                  </a:lnTo>
                  <a:lnTo>
                    <a:pt x="2120" y="1088"/>
                  </a:lnTo>
                  <a:lnTo>
                    <a:pt x="2120" y="978"/>
                  </a:lnTo>
                  <a:lnTo>
                    <a:pt x="2102" y="867"/>
                  </a:lnTo>
                  <a:lnTo>
                    <a:pt x="2047" y="664"/>
                  </a:lnTo>
                  <a:lnTo>
                    <a:pt x="1954" y="480"/>
                  </a:lnTo>
                  <a:lnTo>
                    <a:pt x="1825" y="314"/>
                  </a:lnTo>
                  <a:lnTo>
                    <a:pt x="1659" y="185"/>
                  </a:lnTo>
                  <a:lnTo>
                    <a:pt x="1475" y="74"/>
                  </a:lnTo>
                  <a:lnTo>
                    <a:pt x="1272"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9" name="Google Shape;5839;p23"/>
            <p:cNvSpPr/>
            <p:nvPr/>
          </p:nvSpPr>
          <p:spPr>
            <a:xfrm>
              <a:off x="6348700" y="1670300"/>
              <a:ext cx="52550" cy="52100"/>
            </a:xfrm>
            <a:custGeom>
              <a:avLst/>
              <a:gdLst/>
              <a:ahLst/>
              <a:cxnLst/>
              <a:rect l="l" t="t" r="r" b="b"/>
              <a:pathLst>
                <a:path w="2102" h="2084" extrusionOk="0">
                  <a:moveTo>
                    <a:pt x="1033" y="0"/>
                  </a:moveTo>
                  <a:lnTo>
                    <a:pt x="811" y="19"/>
                  </a:lnTo>
                  <a:lnTo>
                    <a:pt x="627" y="74"/>
                  </a:lnTo>
                  <a:lnTo>
                    <a:pt x="443" y="185"/>
                  </a:lnTo>
                  <a:lnTo>
                    <a:pt x="295" y="314"/>
                  </a:lnTo>
                  <a:lnTo>
                    <a:pt x="166" y="461"/>
                  </a:lnTo>
                  <a:lnTo>
                    <a:pt x="74" y="646"/>
                  </a:lnTo>
                  <a:lnTo>
                    <a:pt x="18" y="849"/>
                  </a:lnTo>
                  <a:lnTo>
                    <a:pt x="0" y="1051"/>
                  </a:lnTo>
                  <a:lnTo>
                    <a:pt x="37" y="1273"/>
                  </a:lnTo>
                  <a:lnTo>
                    <a:pt x="92" y="1476"/>
                  </a:lnTo>
                  <a:lnTo>
                    <a:pt x="184" y="1641"/>
                  </a:lnTo>
                  <a:lnTo>
                    <a:pt x="314" y="1789"/>
                  </a:lnTo>
                  <a:lnTo>
                    <a:pt x="479" y="1918"/>
                  </a:lnTo>
                  <a:lnTo>
                    <a:pt x="645" y="2010"/>
                  </a:lnTo>
                  <a:lnTo>
                    <a:pt x="848" y="2066"/>
                  </a:lnTo>
                  <a:lnTo>
                    <a:pt x="1069" y="2084"/>
                  </a:lnTo>
                  <a:lnTo>
                    <a:pt x="1272" y="2066"/>
                  </a:lnTo>
                  <a:lnTo>
                    <a:pt x="1475" y="1992"/>
                  </a:lnTo>
                  <a:lnTo>
                    <a:pt x="1659" y="1900"/>
                  </a:lnTo>
                  <a:lnTo>
                    <a:pt x="1807" y="1771"/>
                  </a:lnTo>
                  <a:lnTo>
                    <a:pt x="1936" y="1623"/>
                  </a:lnTo>
                  <a:lnTo>
                    <a:pt x="2028" y="1439"/>
                  </a:lnTo>
                  <a:lnTo>
                    <a:pt x="2084" y="1236"/>
                  </a:lnTo>
                  <a:lnTo>
                    <a:pt x="2102" y="1015"/>
                  </a:lnTo>
                  <a:lnTo>
                    <a:pt x="2065" y="812"/>
                  </a:lnTo>
                  <a:lnTo>
                    <a:pt x="2010" y="609"/>
                  </a:lnTo>
                  <a:lnTo>
                    <a:pt x="1918" y="443"/>
                  </a:lnTo>
                  <a:lnTo>
                    <a:pt x="1789" y="277"/>
                  </a:lnTo>
                  <a:lnTo>
                    <a:pt x="1623" y="166"/>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0" name="Google Shape;5840;p23"/>
            <p:cNvSpPr/>
            <p:nvPr/>
          </p:nvSpPr>
          <p:spPr>
            <a:xfrm>
              <a:off x="4936800" y="848875"/>
              <a:ext cx="51175" cy="51200"/>
            </a:xfrm>
            <a:custGeom>
              <a:avLst/>
              <a:gdLst/>
              <a:ahLst/>
              <a:cxnLst/>
              <a:rect l="l" t="t" r="r" b="b"/>
              <a:pathLst>
                <a:path w="2047" h="2048" extrusionOk="0">
                  <a:moveTo>
                    <a:pt x="922" y="1"/>
                  </a:moveTo>
                  <a:lnTo>
                    <a:pt x="830" y="19"/>
                  </a:lnTo>
                  <a:lnTo>
                    <a:pt x="627" y="74"/>
                  </a:lnTo>
                  <a:lnTo>
                    <a:pt x="443" y="167"/>
                  </a:lnTo>
                  <a:lnTo>
                    <a:pt x="295" y="296"/>
                  </a:lnTo>
                  <a:lnTo>
                    <a:pt x="166" y="443"/>
                  </a:lnTo>
                  <a:lnTo>
                    <a:pt x="74" y="627"/>
                  </a:lnTo>
                  <a:lnTo>
                    <a:pt x="18" y="830"/>
                  </a:lnTo>
                  <a:lnTo>
                    <a:pt x="0" y="923"/>
                  </a:lnTo>
                  <a:lnTo>
                    <a:pt x="0" y="1033"/>
                  </a:lnTo>
                  <a:lnTo>
                    <a:pt x="0" y="1144"/>
                  </a:lnTo>
                  <a:lnTo>
                    <a:pt x="18" y="1254"/>
                  </a:lnTo>
                  <a:lnTo>
                    <a:pt x="92" y="1439"/>
                  </a:lnTo>
                  <a:lnTo>
                    <a:pt x="184" y="1623"/>
                  </a:lnTo>
                  <a:lnTo>
                    <a:pt x="313" y="1771"/>
                  </a:lnTo>
                  <a:lnTo>
                    <a:pt x="479" y="1900"/>
                  </a:lnTo>
                  <a:lnTo>
                    <a:pt x="664" y="1992"/>
                  </a:lnTo>
                  <a:lnTo>
                    <a:pt x="848" y="2029"/>
                  </a:lnTo>
                  <a:lnTo>
                    <a:pt x="959" y="2047"/>
                  </a:lnTo>
                  <a:lnTo>
                    <a:pt x="1069" y="2047"/>
                  </a:lnTo>
                  <a:lnTo>
                    <a:pt x="1272" y="2029"/>
                  </a:lnTo>
                  <a:lnTo>
                    <a:pt x="1457" y="1955"/>
                  </a:lnTo>
                  <a:lnTo>
                    <a:pt x="1623" y="1863"/>
                  </a:lnTo>
                  <a:lnTo>
                    <a:pt x="1770" y="1734"/>
                  </a:lnTo>
                  <a:lnTo>
                    <a:pt x="1881" y="1568"/>
                  </a:lnTo>
                  <a:lnTo>
                    <a:pt x="1973" y="1402"/>
                  </a:lnTo>
                  <a:lnTo>
                    <a:pt x="2028" y="1199"/>
                  </a:lnTo>
                  <a:lnTo>
                    <a:pt x="2047" y="996"/>
                  </a:lnTo>
                  <a:lnTo>
                    <a:pt x="2028" y="812"/>
                  </a:lnTo>
                  <a:lnTo>
                    <a:pt x="1973" y="609"/>
                  </a:lnTo>
                  <a:lnTo>
                    <a:pt x="1862" y="443"/>
                  </a:lnTo>
                  <a:lnTo>
                    <a:pt x="1752" y="296"/>
                  </a:lnTo>
                  <a:lnTo>
                    <a:pt x="1604" y="167"/>
                  </a:lnTo>
                  <a:lnTo>
                    <a:pt x="1420" y="74"/>
                  </a:lnTo>
                  <a:lnTo>
                    <a:pt x="1235" y="19"/>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1" name="Google Shape;5841;p23"/>
            <p:cNvSpPr/>
            <p:nvPr/>
          </p:nvSpPr>
          <p:spPr>
            <a:xfrm>
              <a:off x="5067700" y="1036950"/>
              <a:ext cx="51650" cy="51650"/>
            </a:xfrm>
            <a:custGeom>
              <a:avLst/>
              <a:gdLst/>
              <a:ahLst/>
              <a:cxnLst/>
              <a:rect l="l" t="t" r="r" b="b"/>
              <a:pathLst>
                <a:path w="2066" h="2066" extrusionOk="0">
                  <a:moveTo>
                    <a:pt x="1015" y="0"/>
                  </a:moveTo>
                  <a:lnTo>
                    <a:pt x="812" y="19"/>
                  </a:lnTo>
                  <a:lnTo>
                    <a:pt x="627" y="74"/>
                  </a:lnTo>
                  <a:lnTo>
                    <a:pt x="461" y="166"/>
                  </a:lnTo>
                  <a:lnTo>
                    <a:pt x="314" y="295"/>
                  </a:lnTo>
                  <a:lnTo>
                    <a:pt x="185" y="443"/>
                  </a:lnTo>
                  <a:lnTo>
                    <a:pt x="93" y="609"/>
                  </a:lnTo>
                  <a:lnTo>
                    <a:pt x="37" y="793"/>
                  </a:lnTo>
                  <a:lnTo>
                    <a:pt x="0" y="996"/>
                  </a:lnTo>
                  <a:lnTo>
                    <a:pt x="19" y="1217"/>
                  </a:lnTo>
                  <a:lnTo>
                    <a:pt x="74" y="1420"/>
                  </a:lnTo>
                  <a:lnTo>
                    <a:pt x="166" y="1586"/>
                  </a:lnTo>
                  <a:lnTo>
                    <a:pt x="295" y="1752"/>
                  </a:lnTo>
                  <a:lnTo>
                    <a:pt x="443" y="1881"/>
                  </a:lnTo>
                  <a:lnTo>
                    <a:pt x="609" y="1973"/>
                  </a:lnTo>
                  <a:lnTo>
                    <a:pt x="812" y="2047"/>
                  </a:lnTo>
                  <a:lnTo>
                    <a:pt x="1015" y="2065"/>
                  </a:lnTo>
                  <a:lnTo>
                    <a:pt x="1236" y="2047"/>
                  </a:lnTo>
                  <a:lnTo>
                    <a:pt x="1439" y="1992"/>
                  </a:lnTo>
                  <a:lnTo>
                    <a:pt x="1605" y="1900"/>
                  </a:lnTo>
                  <a:lnTo>
                    <a:pt x="1771" y="1770"/>
                  </a:lnTo>
                  <a:lnTo>
                    <a:pt x="1881" y="1623"/>
                  </a:lnTo>
                  <a:lnTo>
                    <a:pt x="1992" y="1439"/>
                  </a:lnTo>
                  <a:lnTo>
                    <a:pt x="2047" y="1236"/>
                  </a:lnTo>
                  <a:lnTo>
                    <a:pt x="2066" y="1033"/>
                  </a:lnTo>
                  <a:lnTo>
                    <a:pt x="2047" y="830"/>
                  </a:lnTo>
                  <a:lnTo>
                    <a:pt x="1992" y="627"/>
                  </a:lnTo>
                  <a:lnTo>
                    <a:pt x="1881" y="443"/>
                  </a:lnTo>
                  <a:lnTo>
                    <a:pt x="1771" y="295"/>
                  </a:lnTo>
                  <a:lnTo>
                    <a:pt x="1605" y="166"/>
                  </a:lnTo>
                  <a:lnTo>
                    <a:pt x="1439" y="74"/>
                  </a:lnTo>
                  <a:lnTo>
                    <a:pt x="1236"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2" name="Google Shape;5842;p23"/>
            <p:cNvSpPr/>
            <p:nvPr/>
          </p:nvSpPr>
          <p:spPr>
            <a:xfrm>
              <a:off x="5344725" y="1331025"/>
              <a:ext cx="51200" cy="51200"/>
            </a:xfrm>
            <a:custGeom>
              <a:avLst/>
              <a:gdLst/>
              <a:ahLst/>
              <a:cxnLst/>
              <a:rect l="l" t="t" r="r" b="b"/>
              <a:pathLst>
                <a:path w="2048" h="2048" extrusionOk="0">
                  <a:moveTo>
                    <a:pt x="941" y="1"/>
                  </a:moveTo>
                  <a:lnTo>
                    <a:pt x="831" y="19"/>
                  </a:lnTo>
                  <a:lnTo>
                    <a:pt x="646" y="75"/>
                  </a:lnTo>
                  <a:lnTo>
                    <a:pt x="462" y="167"/>
                  </a:lnTo>
                  <a:lnTo>
                    <a:pt x="296" y="296"/>
                  </a:lnTo>
                  <a:lnTo>
                    <a:pt x="185" y="443"/>
                  </a:lnTo>
                  <a:lnTo>
                    <a:pt x="75" y="628"/>
                  </a:lnTo>
                  <a:lnTo>
                    <a:pt x="19" y="831"/>
                  </a:lnTo>
                  <a:lnTo>
                    <a:pt x="1" y="923"/>
                  </a:lnTo>
                  <a:lnTo>
                    <a:pt x="1" y="1033"/>
                  </a:lnTo>
                  <a:lnTo>
                    <a:pt x="1" y="1144"/>
                  </a:lnTo>
                  <a:lnTo>
                    <a:pt x="19" y="1255"/>
                  </a:lnTo>
                  <a:lnTo>
                    <a:pt x="93" y="1439"/>
                  </a:lnTo>
                  <a:lnTo>
                    <a:pt x="185" y="1624"/>
                  </a:lnTo>
                  <a:lnTo>
                    <a:pt x="314" y="1771"/>
                  </a:lnTo>
                  <a:lnTo>
                    <a:pt x="480" y="1900"/>
                  </a:lnTo>
                  <a:lnTo>
                    <a:pt x="665" y="1992"/>
                  </a:lnTo>
                  <a:lnTo>
                    <a:pt x="849" y="2048"/>
                  </a:lnTo>
                  <a:lnTo>
                    <a:pt x="1070" y="2048"/>
                  </a:lnTo>
                  <a:lnTo>
                    <a:pt x="1273" y="2029"/>
                  </a:lnTo>
                  <a:lnTo>
                    <a:pt x="1457" y="1955"/>
                  </a:lnTo>
                  <a:lnTo>
                    <a:pt x="1623" y="1863"/>
                  </a:lnTo>
                  <a:lnTo>
                    <a:pt x="1771" y="1734"/>
                  </a:lnTo>
                  <a:lnTo>
                    <a:pt x="1881" y="1587"/>
                  </a:lnTo>
                  <a:lnTo>
                    <a:pt x="1974" y="1402"/>
                  </a:lnTo>
                  <a:lnTo>
                    <a:pt x="2029" y="1218"/>
                  </a:lnTo>
                  <a:lnTo>
                    <a:pt x="2047" y="1015"/>
                  </a:lnTo>
                  <a:lnTo>
                    <a:pt x="2029" y="812"/>
                  </a:lnTo>
                  <a:lnTo>
                    <a:pt x="1974" y="628"/>
                  </a:lnTo>
                  <a:lnTo>
                    <a:pt x="1881" y="462"/>
                  </a:lnTo>
                  <a:lnTo>
                    <a:pt x="1752" y="296"/>
                  </a:lnTo>
                  <a:lnTo>
                    <a:pt x="1605" y="185"/>
                  </a:lnTo>
                  <a:lnTo>
                    <a:pt x="1439" y="93"/>
                  </a:lnTo>
                  <a:lnTo>
                    <a:pt x="1255"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3" name="Google Shape;5843;p23"/>
            <p:cNvSpPr/>
            <p:nvPr/>
          </p:nvSpPr>
          <p:spPr>
            <a:xfrm>
              <a:off x="5713025" y="1559200"/>
              <a:ext cx="51200" cy="51650"/>
            </a:xfrm>
            <a:custGeom>
              <a:avLst/>
              <a:gdLst/>
              <a:ahLst/>
              <a:cxnLst/>
              <a:rect l="l" t="t" r="r" b="b"/>
              <a:pathLst>
                <a:path w="2048" h="2066" extrusionOk="0">
                  <a:moveTo>
                    <a:pt x="1033" y="1"/>
                  </a:moveTo>
                  <a:lnTo>
                    <a:pt x="831" y="19"/>
                  </a:lnTo>
                  <a:lnTo>
                    <a:pt x="628" y="93"/>
                  </a:lnTo>
                  <a:lnTo>
                    <a:pt x="462" y="185"/>
                  </a:lnTo>
                  <a:lnTo>
                    <a:pt x="314" y="296"/>
                  </a:lnTo>
                  <a:lnTo>
                    <a:pt x="185" y="443"/>
                  </a:lnTo>
                  <a:lnTo>
                    <a:pt x="93" y="628"/>
                  </a:lnTo>
                  <a:lnTo>
                    <a:pt x="19" y="812"/>
                  </a:lnTo>
                  <a:lnTo>
                    <a:pt x="1" y="1015"/>
                  </a:lnTo>
                  <a:lnTo>
                    <a:pt x="19" y="1218"/>
                  </a:lnTo>
                  <a:lnTo>
                    <a:pt x="75" y="1402"/>
                  </a:lnTo>
                  <a:lnTo>
                    <a:pt x="167" y="1587"/>
                  </a:lnTo>
                  <a:lnTo>
                    <a:pt x="277" y="1734"/>
                  </a:lnTo>
                  <a:lnTo>
                    <a:pt x="425" y="1863"/>
                  </a:lnTo>
                  <a:lnTo>
                    <a:pt x="591" y="1955"/>
                  </a:lnTo>
                  <a:lnTo>
                    <a:pt x="794" y="2029"/>
                  </a:lnTo>
                  <a:lnTo>
                    <a:pt x="978" y="2066"/>
                  </a:lnTo>
                  <a:lnTo>
                    <a:pt x="1089" y="2047"/>
                  </a:lnTo>
                  <a:lnTo>
                    <a:pt x="1199" y="2047"/>
                  </a:lnTo>
                  <a:lnTo>
                    <a:pt x="1402" y="1992"/>
                  </a:lnTo>
                  <a:lnTo>
                    <a:pt x="1568" y="1882"/>
                  </a:lnTo>
                  <a:lnTo>
                    <a:pt x="1734" y="1771"/>
                  </a:lnTo>
                  <a:lnTo>
                    <a:pt x="1863" y="1605"/>
                  </a:lnTo>
                  <a:lnTo>
                    <a:pt x="1955" y="1439"/>
                  </a:lnTo>
                  <a:lnTo>
                    <a:pt x="2029" y="1236"/>
                  </a:lnTo>
                  <a:lnTo>
                    <a:pt x="2047" y="1126"/>
                  </a:lnTo>
                  <a:lnTo>
                    <a:pt x="2047" y="1015"/>
                  </a:lnTo>
                  <a:lnTo>
                    <a:pt x="2029" y="812"/>
                  </a:lnTo>
                  <a:lnTo>
                    <a:pt x="1955" y="628"/>
                  </a:lnTo>
                  <a:lnTo>
                    <a:pt x="1863" y="462"/>
                  </a:lnTo>
                  <a:lnTo>
                    <a:pt x="1734" y="314"/>
                  </a:lnTo>
                  <a:lnTo>
                    <a:pt x="1587" y="185"/>
                  </a:lnTo>
                  <a:lnTo>
                    <a:pt x="1421" y="93"/>
                  </a:lnTo>
                  <a:lnTo>
                    <a:pt x="1236" y="38"/>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4" name="Google Shape;5844;p23"/>
            <p:cNvSpPr/>
            <p:nvPr/>
          </p:nvSpPr>
          <p:spPr>
            <a:xfrm>
              <a:off x="5792775" y="1573500"/>
              <a:ext cx="51650" cy="51650"/>
            </a:xfrm>
            <a:custGeom>
              <a:avLst/>
              <a:gdLst/>
              <a:ahLst/>
              <a:cxnLst/>
              <a:rect l="l" t="t" r="r" b="b"/>
              <a:pathLst>
                <a:path w="2066" h="2066" extrusionOk="0">
                  <a:moveTo>
                    <a:pt x="1052" y="0"/>
                  </a:moveTo>
                  <a:lnTo>
                    <a:pt x="830" y="19"/>
                  </a:lnTo>
                  <a:lnTo>
                    <a:pt x="646" y="74"/>
                  </a:lnTo>
                  <a:lnTo>
                    <a:pt x="462" y="166"/>
                  </a:lnTo>
                  <a:lnTo>
                    <a:pt x="296" y="277"/>
                  </a:lnTo>
                  <a:lnTo>
                    <a:pt x="167" y="443"/>
                  </a:lnTo>
                  <a:lnTo>
                    <a:pt x="74" y="609"/>
                  </a:lnTo>
                  <a:lnTo>
                    <a:pt x="19" y="812"/>
                  </a:lnTo>
                  <a:lnTo>
                    <a:pt x="1" y="1015"/>
                  </a:lnTo>
                  <a:lnTo>
                    <a:pt x="1" y="1217"/>
                  </a:lnTo>
                  <a:lnTo>
                    <a:pt x="56" y="1420"/>
                  </a:lnTo>
                  <a:lnTo>
                    <a:pt x="148" y="1586"/>
                  </a:lnTo>
                  <a:lnTo>
                    <a:pt x="277" y="1752"/>
                  </a:lnTo>
                  <a:lnTo>
                    <a:pt x="406" y="1881"/>
                  </a:lnTo>
                  <a:lnTo>
                    <a:pt x="591" y="1973"/>
                  </a:lnTo>
                  <a:lnTo>
                    <a:pt x="775" y="2029"/>
                  </a:lnTo>
                  <a:lnTo>
                    <a:pt x="978" y="2066"/>
                  </a:lnTo>
                  <a:lnTo>
                    <a:pt x="1181" y="2047"/>
                  </a:lnTo>
                  <a:lnTo>
                    <a:pt x="1384" y="2010"/>
                  </a:lnTo>
                  <a:lnTo>
                    <a:pt x="1568" y="1918"/>
                  </a:lnTo>
                  <a:lnTo>
                    <a:pt x="1734" y="1789"/>
                  </a:lnTo>
                  <a:lnTo>
                    <a:pt x="1863" y="1641"/>
                  </a:lnTo>
                  <a:lnTo>
                    <a:pt x="1974" y="1475"/>
                  </a:lnTo>
                  <a:lnTo>
                    <a:pt x="2029" y="1291"/>
                  </a:lnTo>
                  <a:lnTo>
                    <a:pt x="2066" y="1070"/>
                  </a:lnTo>
                  <a:lnTo>
                    <a:pt x="2047" y="849"/>
                  </a:lnTo>
                  <a:lnTo>
                    <a:pt x="1992" y="664"/>
                  </a:lnTo>
                  <a:lnTo>
                    <a:pt x="1900" y="480"/>
                  </a:lnTo>
                  <a:lnTo>
                    <a:pt x="1789" y="314"/>
                  </a:lnTo>
                  <a:lnTo>
                    <a:pt x="1642" y="185"/>
                  </a:lnTo>
                  <a:lnTo>
                    <a:pt x="1457" y="93"/>
                  </a:lnTo>
                  <a:lnTo>
                    <a:pt x="1273" y="19"/>
                  </a:lnTo>
                  <a:lnTo>
                    <a:pt x="105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5" name="Google Shape;5845;p23"/>
            <p:cNvSpPr/>
            <p:nvPr/>
          </p:nvSpPr>
          <p:spPr>
            <a:xfrm>
              <a:off x="5002250" y="942900"/>
              <a:ext cx="51650" cy="51675"/>
            </a:xfrm>
            <a:custGeom>
              <a:avLst/>
              <a:gdLst/>
              <a:ahLst/>
              <a:cxnLst/>
              <a:rect l="l" t="t" r="r" b="b"/>
              <a:pathLst>
                <a:path w="2066" h="2067" extrusionOk="0">
                  <a:moveTo>
                    <a:pt x="996" y="1"/>
                  </a:moveTo>
                  <a:lnTo>
                    <a:pt x="793" y="19"/>
                  </a:lnTo>
                  <a:lnTo>
                    <a:pt x="609" y="75"/>
                  </a:lnTo>
                  <a:lnTo>
                    <a:pt x="443" y="185"/>
                  </a:lnTo>
                  <a:lnTo>
                    <a:pt x="295" y="296"/>
                  </a:lnTo>
                  <a:lnTo>
                    <a:pt x="166" y="444"/>
                  </a:lnTo>
                  <a:lnTo>
                    <a:pt x="74" y="628"/>
                  </a:lnTo>
                  <a:lnTo>
                    <a:pt x="19" y="812"/>
                  </a:lnTo>
                  <a:lnTo>
                    <a:pt x="0" y="1015"/>
                  </a:lnTo>
                  <a:lnTo>
                    <a:pt x="19" y="1218"/>
                  </a:lnTo>
                  <a:lnTo>
                    <a:pt x="74" y="1421"/>
                  </a:lnTo>
                  <a:lnTo>
                    <a:pt x="166" y="1605"/>
                  </a:lnTo>
                  <a:lnTo>
                    <a:pt x="295" y="1753"/>
                  </a:lnTo>
                  <a:lnTo>
                    <a:pt x="443" y="1882"/>
                  </a:lnTo>
                  <a:lnTo>
                    <a:pt x="627" y="1974"/>
                  </a:lnTo>
                  <a:lnTo>
                    <a:pt x="812" y="2029"/>
                  </a:lnTo>
                  <a:lnTo>
                    <a:pt x="1033" y="2066"/>
                  </a:lnTo>
                  <a:lnTo>
                    <a:pt x="1236" y="2029"/>
                  </a:lnTo>
                  <a:lnTo>
                    <a:pt x="1438" y="1974"/>
                  </a:lnTo>
                  <a:lnTo>
                    <a:pt x="1604" y="1882"/>
                  </a:lnTo>
                  <a:lnTo>
                    <a:pt x="1770" y="1753"/>
                  </a:lnTo>
                  <a:lnTo>
                    <a:pt x="1881" y="1605"/>
                  </a:lnTo>
                  <a:lnTo>
                    <a:pt x="1992" y="1421"/>
                  </a:lnTo>
                  <a:lnTo>
                    <a:pt x="2047" y="1218"/>
                  </a:lnTo>
                  <a:lnTo>
                    <a:pt x="2065" y="1015"/>
                  </a:lnTo>
                  <a:lnTo>
                    <a:pt x="2028" y="812"/>
                  </a:lnTo>
                  <a:lnTo>
                    <a:pt x="1973" y="609"/>
                  </a:lnTo>
                  <a:lnTo>
                    <a:pt x="1881" y="444"/>
                  </a:lnTo>
                  <a:lnTo>
                    <a:pt x="1752" y="278"/>
                  </a:lnTo>
                  <a:lnTo>
                    <a:pt x="1586" y="167"/>
                  </a:lnTo>
                  <a:lnTo>
                    <a:pt x="1420" y="75"/>
                  </a:lnTo>
                  <a:lnTo>
                    <a:pt x="1217" y="19"/>
                  </a:lnTo>
                  <a:lnTo>
                    <a:pt x="9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6" name="Google Shape;5846;p23"/>
            <p:cNvSpPr/>
            <p:nvPr/>
          </p:nvSpPr>
          <p:spPr>
            <a:xfrm>
              <a:off x="4819700" y="583375"/>
              <a:ext cx="51200" cy="51175"/>
            </a:xfrm>
            <a:custGeom>
              <a:avLst/>
              <a:gdLst/>
              <a:ahLst/>
              <a:cxnLst/>
              <a:rect l="l" t="t" r="r" b="b"/>
              <a:pathLst>
                <a:path w="2048" h="2047" extrusionOk="0">
                  <a:moveTo>
                    <a:pt x="867" y="0"/>
                  </a:moveTo>
                  <a:lnTo>
                    <a:pt x="665" y="56"/>
                  </a:lnTo>
                  <a:lnTo>
                    <a:pt x="480" y="148"/>
                  </a:lnTo>
                  <a:lnTo>
                    <a:pt x="333" y="277"/>
                  </a:lnTo>
                  <a:lnTo>
                    <a:pt x="185" y="424"/>
                  </a:lnTo>
                  <a:lnTo>
                    <a:pt x="93" y="590"/>
                  </a:lnTo>
                  <a:lnTo>
                    <a:pt x="19" y="793"/>
                  </a:lnTo>
                  <a:lnTo>
                    <a:pt x="1" y="904"/>
                  </a:lnTo>
                  <a:lnTo>
                    <a:pt x="1" y="996"/>
                  </a:lnTo>
                  <a:lnTo>
                    <a:pt x="19" y="1199"/>
                  </a:lnTo>
                  <a:lnTo>
                    <a:pt x="75" y="1402"/>
                  </a:lnTo>
                  <a:lnTo>
                    <a:pt x="148" y="1567"/>
                  </a:lnTo>
                  <a:lnTo>
                    <a:pt x="277" y="1733"/>
                  </a:lnTo>
                  <a:lnTo>
                    <a:pt x="425" y="1862"/>
                  </a:lnTo>
                  <a:lnTo>
                    <a:pt x="591" y="1955"/>
                  </a:lnTo>
                  <a:lnTo>
                    <a:pt x="775" y="2028"/>
                  </a:lnTo>
                  <a:lnTo>
                    <a:pt x="978" y="2047"/>
                  </a:lnTo>
                  <a:lnTo>
                    <a:pt x="1181" y="2047"/>
                  </a:lnTo>
                  <a:lnTo>
                    <a:pt x="1384" y="1992"/>
                  </a:lnTo>
                  <a:lnTo>
                    <a:pt x="1568" y="1899"/>
                  </a:lnTo>
                  <a:lnTo>
                    <a:pt x="1734" y="1770"/>
                  </a:lnTo>
                  <a:lnTo>
                    <a:pt x="1863" y="1623"/>
                  </a:lnTo>
                  <a:lnTo>
                    <a:pt x="1955" y="1457"/>
                  </a:lnTo>
                  <a:lnTo>
                    <a:pt x="2029" y="1254"/>
                  </a:lnTo>
                  <a:lnTo>
                    <a:pt x="2047" y="1162"/>
                  </a:lnTo>
                  <a:lnTo>
                    <a:pt x="2047" y="1051"/>
                  </a:lnTo>
                  <a:lnTo>
                    <a:pt x="2029" y="848"/>
                  </a:lnTo>
                  <a:lnTo>
                    <a:pt x="1974" y="646"/>
                  </a:lnTo>
                  <a:lnTo>
                    <a:pt x="1900" y="480"/>
                  </a:lnTo>
                  <a:lnTo>
                    <a:pt x="1771" y="332"/>
                  </a:lnTo>
                  <a:lnTo>
                    <a:pt x="1623" y="203"/>
                  </a:lnTo>
                  <a:lnTo>
                    <a:pt x="1457" y="92"/>
                  </a:lnTo>
                  <a:lnTo>
                    <a:pt x="1273" y="19"/>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7" name="Google Shape;5847;p23"/>
            <p:cNvSpPr/>
            <p:nvPr/>
          </p:nvSpPr>
          <p:spPr>
            <a:xfrm>
              <a:off x="4768550" y="409125"/>
              <a:ext cx="51175" cy="51650"/>
            </a:xfrm>
            <a:custGeom>
              <a:avLst/>
              <a:gdLst/>
              <a:ahLst/>
              <a:cxnLst/>
              <a:rect l="l" t="t" r="r" b="b"/>
              <a:pathLst>
                <a:path w="2047" h="2066" extrusionOk="0">
                  <a:moveTo>
                    <a:pt x="1070" y="1"/>
                  </a:moveTo>
                  <a:lnTo>
                    <a:pt x="867" y="19"/>
                  </a:lnTo>
                  <a:lnTo>
                    <a:pt x="664" y="74"/>
                  </a:lnTo>
                  <a:lnTo>
                    <a:pt x="498" y="148"/>
                  </a:lnTo>
                  <a:lnTo>
                    <a:pt x="332" y="277"/>
                  </a:lnTo>
                  <a:lnTo>
                    <a:pt x="203" y="425"/>
                  </a:lnTo>
                  <a:lnTo>
                    <a:pt x="92" y="591"/>
                  </a:lnTo>
                  <a:lnTo>
                    <a:pt x="19" y="775"/>
                  </a:lnTo>
                  <a:lnTo>
                    <a:pt x="0" y="978"/>
                  </a:lnTo>
                  <a:lnTo>
                    <a:pt x="0" y="1181"/>
                  </a:lnTo>
                  <a:lnTo>
                    <a:pt x="55" y="1365"/>
                  </a:lnTo>
                  <a:lnTo>
                    <a:pt x="129" y="1549"/>
                  </a:lnTo>
                  <a:lnTo>
                    <a:pt x="240" y="1697"/>
                  </a:lnTo>
                  <a:lnTo>
                    <a:pt x="387" y="1844"/>
                  </a:lnTo>
                  <a:lnTo>
                    <a:pt x="553" y="1955"/>
                  </a:lnTo>
                  <a:lnTo>
                    <a:pt x="738" y="2010"/>
                  </a:lnTo>
                  <a:lnTo>
                    <a:pt x="940" y="2047"/>
                  </a:lnTo>
                  <a:lnTo>
                    <a:pt x="1051" y="2066"/>
                  </a:lnTo>
                  <a:lnTo>
                    <a:pt x="1162" y="2047"/>
                  </a:lnTo>
                  <a:lnTo>
                    <a:pt x="1346" y="1992"/>
                  </a:lnTo>
                  <a:lnTo>
                    <a:pt x="1530" y="1918"/>
                  </a:lnTo>
                  <a:lnTo>
                    <a:pt x="1696" y="1789"/>
                  </a:lnTo>
                  <a:lnTo>
                    <a:pt x="1844" y="1642"/>
                  </a:lnTo>
                  <a:lnTo>
                    <a:pt x="1936" y="1457"/>
                  </a:lnTo>
                  <a:lnTo>
                    <a:pt x="2010" y="1273"/>
                  </a:lnTo>
                  <a:lnTo>
                    <a:pt x="2028" y="1162"/>
                  </a:lnTo>
                  <a:lnTo>
                    <a:pt x="2047" y="1070"/>
                  </a:lnTo>
                  <a:lnTo>
                    <a:pt x="2028" y="867"/>
                  </a:lnTo>
                  <a:lnTo>
                    <a:pt x="1973" y="664"/>
                  </a:lnTo>
                  <a:lnTo>
                    <a:pt x="1881" y="498"/>
                  </a:lnTo>
                  <a:lnTo>
                    <a:pt x="1770" y="332"/>
                  </a:lnTo>
                  <a:lnTo>
                    <a:pt x="1623" y="203"/>
                  </a:lnTo>
                  <a:lnTo>
                    <a:pt x="1457" y="111"/>
                  </a:lnTo>
                  <a:lnTo>
                    <a:pt x="1254" y="37"/>
                  </a:lnTo>
                  <a:lnTo>
                    <a:pt x="10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8" name="Google Shape;5848;p23"/>
            <p:cNvSpPr/>
            <p:nvPr/>
          </p:nvSpPr>
          <p:spPr>
            <a:xfrm>
              <a:off x="5133625" y="1128225"/>
              <a:ext cx="51175" cy="51650"/>
            </a:xfrm>
            <a:custGeom>
              <a:avLst/>
              <a:gdLst/>
              <a:ahLst/>
              <a:cxnLst/>
              <a:rect l="l" t="t" r="r" b="b"/>
              <a:pathLst>
                <a:path w="2047" h="2066" extrusionOk="0">
                  <a:moveTo>
                    <a:pt x="1033" y="0"/>
                  </a:moveTo>
                  <a:lnTo>
                    <a:pt x="830" y="19"/>
                  </a:lnTo>
                  <a:lnTo>
                    <a:pt x="645" y="74"/>
                  </a:lnTo>
                  <a:lnTo>
                    <a:pt x="461" y="166"/>
                  </a:lnTo>
                  <a:lnTo>
                    <a:pt x="314" y="295"/>
                  </a:lnTo>
                  <a:lnTo>
                    <a:pt x="185" y="443"/>
                  </a:lnTo>
                  <a:lnTo>
                    <a:pt x="92" y="609"/>
                  </a:lnTo>
                  <a:lnTo>
                    <a:pt x="19" y="793"/>
                  </a:lnTo>
                  <a:lnTo>
                    <a:pt x="0" y="996"/>
                  </a:lnTo>
                  <a:lnTo>
                    <a:pt x="0" y="1106"/>
                  </a:lnTo>
                  <a:lnTo>
                    <a:pt x="19" y="1217"/>
                  </a:lnTo>
                  <a:lnTo>
                    <a:pt x="74" y="1401"/>
                  </a:lnTo>
                  <a:lnTo>
                    <a:pt x="166" y="1586"/>
                  </a:lnTo>
                  <a:lnTo>
                    <a:pt x="277" y="1752"/>
                  </a:lnTo>
                  <a:lnTo>
                    <a:pt x="443" y="1881"/>
                  </a:lnTo>
                  <a:lnTo>
                    <a:pt x="609" y="1973"/>
                  </a:lnTo>
                  <a:lnTo>
                    <a:pt x="811" y="2047"/>
                  </a:lnTo>
                  <a:lnTo>
                    <a:pt x="904" y="2065"/>
                  </a:lnTo>
                  <a:lnTo>
                    <a:pt x="1014" y="2065"/>
                  </a:lnTo>
                  <a:lnTo>
                    <a:pt x="1217" y="2047"/>
                  </a:lnTo>
                  <a:lnTo>
                    <a:pt x="1420" y="1991"/>
                  </a:lnTo>
                  <a:lnTo>
                    <a:pt x="1586" y="1899"/>
                  </a:lnTo>
                  <a:lnTo>
                    <a:pt x="1733" y="1770"/>
                  </a:lnTo>
                  <a:lnTo>
                    <a:pt x="1862" y="1623"/>
                  </a:lnTo>
                  <a:lnTo>
                    <a:pt x="1955" y="1457"/>
                  </a:lnTo>
                  <a:lnTo>
                    <a:pt x="2028" y="1272"/>
                  </a:lnTo>
                  <a:lnTo>
                    <a:pt x="2047" y="1070"/>
                  </a:lnTo>
                  <a:lnTo>
                    <a:pt x="2047" y="959"/>
                  </a:lnTo>
                  <a:lnTo>
                    <a:pt x="2028" y="848"/>
                  </a:lnTo>
                  <a:lnTo>
                    <a:pt x="1973" y="664"/>
                  </a:lnTo>
                  <a:lnTo>
                    <a:pt x="1881" y="480"/>
                  </a:lnTo>
                  <a:lnTo>
                    <a:pt x="1770" y="314"/>
                  </a:lnTo>
                  <a:lnTo>
                    <a:pt x="1604" y="185"/>
                  </a:lnTo>
                  <a:lnTo>
                    <a:pt x="1438" y="92"/>
                  </a:lnTo>
                  <a:lnTo>
                    <a:pt x="1235" y="37"/>
                  </a:lnTo>
                  <a:lnTo>
                    <a:pt x="1143"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9" name="Google Shape;5849;p23"/>
            <p:cNvSpPr/>
            <p:nvPr/>
          </p:nvSpPr>
          <p:spPr>
            <a:xfrm>
              <a:off x="5487625" y="1436600"/>
              <a:ext cx="51200" cy="51175"/>
            </a:xfrm>
            <a:custGeom>
              <a:avLst/>
              <a:gdLst/>
              <a:ahLst/>
              <a:cxnLst/>
              <a:rect l="l" t="t" r="r" b="b"/>
              <a:pathLst>
                <a:path w="2048" h="2047" extrusionOk="0">
                  <a:moveTo>
                    <a:pt x="1070" y="0"/>
                  </a:moveTo>
                  <a:lnTo>
                    <a:pt x="867" y="19"/>
                  </a:lnTo>
                  <a:lnTo>
                    <a:pt x="683" y="56"/>
                  </a:lnTo>
                  <a:lnTo>
                    <a:pt x="498" y="148"/>
                  </a:lnTo>
                  <a:lnTo>
                    <a:pt x="351" y="258"/>
                  </a:lnTo>
                  <a:lnTo>
                    <a:pt x="203" y="406"/>
                  </a:lnTo>
                  <a:lnTo>
                    <a:pt x="111" y="572"/>
                  </a:lnTo>
                  <a:lnTo>
                    <a:pt x="37" y="756"/>
                  </a:lnTo>
                  <a:lnTo>
                    <a:pt x="1" y="959"/>
                  </a:lnTo>
                  <a:lnTo>
                    <a:pt x="1" y="1070"/>
                  </a:lnTo>
                  <a:lnTo>
                    <a:pt x="1" y="1162"/>
                  </a:lnTo>
                  <a:lnTo>
                    <a:pt x="56" y="1365"/>
                  </a:lnTo>
                  <a:lnTo>
                    <a:pt x="148" y="1549"/>
                  </a:lnTo>
                  <a:lnTo>
                    <a:pt x="259" y="1715"/>
                  </a:lnTo>
                  <a:lnTo>
                    <a:pt x="406" y="1844"/>
                  </a:lnTo>
                  <a:lnTo>
                    <a:pt x="591" y="1955"/>
                  </a:lnTo>
                  <a:lnTo>
                    <a:pt x="775" y="2028"/>
                  </a:lnTo>
                  <a:lnTo>
                    <a:pt x="886" y="2047"/>
                  </a:lnTo>
                  <a:lnTo>
                    <a:pt x="1199" y="2047"/>
                  </a:lnTo>
                  <a:lnTo>
                    <a:pt x="1383" y="1992"/>
                  </a:lnTo>
                  <a:lnTo>
                    <a:pt x="1549" y="1899"/>
                  </a:lnTo>
                  <a:lnTo>
                    <a:pt x="1715" y="1770"/>
                  </a:lnTo>
                  <a:lnTo>
                    <a:pt x="1844" y="1623"/>
                  </a:lnTo>
                  <a:lnTo>
                    <a:pt x="1955" y="1457"/>
                  </a:lnTo>
                  <a:lnTo>
                    <a:pt x="2010" y="1273"/>
                  </a:lnTo>
                  <a:lnTo>
                    <a:pt x="2047" y="1070"/>
                  </a:lnTo>
                  <a:lnTo>
                    <a:pt x="2029" y="867"/>
                  </a:lnTo>
                  <a:lnTo>
                    <a:pt x="1973" y="683"/>
                  </a:lnTo>
                  <a:lnTo>
                    <a:pt x="1900" y="498"/>
                  </a:lnTo>
                  <a:lnTo>
                    <a:pt x="1771" y="351"/>
                  </a:lnTo>
                  <a:lnTo>
                    <a:pt x="1642" y="203"/>
                  </a:lnTo>
                  <a:lnTo>
                    <a:pt x="1457" y="111"/>
                  </a:lnTo>
                  <a:lnTo>
                    <a:pt x="1273" y="37"/>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0" name="Google Shape;5850;p23"/>
            <p:cNvSpPr/>
            <p:nvPr/>
          </p:nvSpPr>
          <p:spPr>
            <a:xfrm>
              <a:off x="4871325" y="754850"/>
              <a:ext cx="50750" cy="50725"/>
            </a:xfrm>
            <a:custGeom>
              <a:avLst/>
              <a:gdLst/>
              <a:ahLst/>
              <a:cxnLst/>
              <a:rect l="l" t="t" r="r" b="b"/>
              <a:pathLst>
                <a:path w="2030" h="2029" extrusionOk="0">
                  <a:moveTo>
                    <a:pt x="1015" y="0"/>
                  </a:moveTo>
                  <a:lnTo>
                    <a:pt x="812" y="19"/>
                  </a:lnTo>
                  <a:lnTo>
                    <a:pt x="628" y="74"/>
                  </a:lnTo>
                  <a:lnTo>
                    <a:pt x="462" y="166"/>
                  </a:lnTo>
                  <a:lnTo>
                    <a:pt x="314" y="295"/>
                  </a:lnTo>
                  <a:lnTo>
                    <a:pt x="204" y="443"/>
                  </a:lnTo>
                  <a:lnTo>
                    <a:pt x="93" y="609"/>
                  </a:lnTo>
                  <a:lnTo>
                    <a:pt x="38" y="775"/>
                  </a:lnTo>
                  <a:lnTo>
                    <a:pt x="1" y="977"/>
                  </a:lnTo>
                  <a:lnTo>
                    <a:pt x="1" y="1070"/>
                  </a:lnTo>
                  <a:lnTo>
                    <a:pt x="19" y="1180"/>
                  </a:lnTo>
                  <a:lnTo>
                    <a:pt x="75" y="1365"/>
                  </a:lnTo>
                  <a:lnTo>
                    <a:pt x="167" y="1549"/>
                  </a:lnTo>
                  <a:lnTo>
                    <a:pt x="277" y="1697"/>
                  </a:lnTo>
                  <a:lnTo>
                    <a:pt x="425" y="1826"/>
                  </a:lnTo>
                  <a:lnTo>
                    <a:pt x="609" y="1936"/>
                  </a:lnTo>
                  <a:lnTo>
                    <a:pt x="794" y="1992"/>
                  </a:lnTo>
                  <a:lnTo>
                    <a:pt x="996" y="2028"/>
                  </a:lnTo>
                  <a:lnTo>
                    <a:pt x="1089" y="2028"/>
                  </a:lnTo>
                  <a:lnTo>
                    <a:pt x="1181" y="2010"/>
                  </a:lnTo>
                  <a:lnTo>
                    <a:pt x="1384" y="1955"/>
                  </a:lnTo>
                  <a:lnTo>
                    <a:pt x="1550" y="1862"/>
                  </a:lnTo>
                  <a:lnTo>
                    <a:pt x="1716" y="1733"/>
                  </a:lnTo>
                  <a:lnTo>
                    <a:pt x="1845" y="1586"/>
                  </a:lnTo>
                  <a:lnTo>
                    <a:pt x="1937" y="1420"/>
                  </a:lnTo>
                  <a:lnTo>
                    <a:pt x="1992" y="1236"/>
                  </a:lnTo>
                  <a:lnTo>
                    <a:pt x="2029" y="1033"/>
                  </a:lnTo>
                  <a:lnTo>
                    <a:pt x="2029" y="922"/>
                  </a:lnTo>
                  <a:lnTo>
                    <a:pt x="2011" y="830"/>
                  </a:lnTo>
                  <a:lnTo>
                    <a:pt x="1955" y="646"/>
                  </a:lnTo>
                  <a:lnTo>
                    <a:pt x="1845" y="461"/>
                  </a:lnTo>
                  <a:lnTo>
                    <a:pt x="1734" y="314"/>
                  </a:lnTo>
                  <a:lnTo>
                    <a:pt x="1568" y="185"/>
                  </a:lnTo>
                  <a:lnTo>
                    <a:pt x="1402" y="92"/>
                  </a:lnTo>
                  <a:lnTo>
                    <a:pt x="1218"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1" name="Google Shape;5851;p23"/>
            <p:cNvSpPr/>
            <p:nvPr/>
          </p:nvSpPr>
          <p:spPr>
            <a:xfrm>
              <a:off x="5199525" y="1223175"/>
              <a:ext cx="50725" cy="50275"/>
            </a:xfrm>
            <a:custGeom>
              <a:avLst/>
              <a:gdLst/>
              <a:ahLst/>
              <a:cxnLst/>
              <a:rect l="l" t="t" r="r" b="b"/>
              <a:pathLst>
                <a:path w="2029" h="2011" extrusionOk="0">
                  <a:moveTo>
                    <a:pt x="1033" y="0"/>
                  </a:moveTo>
                  <a:lnTo>
                    <a:pt x="830" y="19"/>
                  </a:lnTo>
                  <a:lnTo>
                    <a:pt x="628" y="74"/>
                  </a:lnTo>
                  <a:lnTo>
                    <a:pt x="462" y="166"/>
                  </a:lnTo>
                  <a:lnTo>
                    <a:pt x="314" y="295"/>
                  </a:lnTo>
                  <a:lnTo>
                    <a:pt x="185" y="443"/>
                  </a:lnTo>
                  <a:lnTo>
                    <a:pt x="93" y="609"/>
                  </a:lnTo>
                  <a:lnTo>
                    <a:pt x="19" y="812"/>
                  </a:lnTo>
                  <a:lnTo>
                    <a:pt x="1" y="1015"/>
                  </a:lnTo>
                  <a:lnTo>
                    <a:pt x="19" y="1199"/>
                  </a:lnTo>
                  <a:lnTo>
                    <a:pt x="93" y="1402"/>
                  </a:lnTo>
                  <a:lnTo>
                    <a:pt x="185" y="1568"/>
                  </a:lnTo>
                  <a:lnTo>
                    <a:pt x="314" y="1715"/>
                  </a:lnTo>
                  <a:lnTo>
                    <a:pt x="462" y="1844"/>
                  </a:lnTo>
                  <a:lnTo>
                    <a:pt x="646" y="1936"/>
                  </a:lnTo>
                  <a:lnTo>
                    <a:pt x="830" y="1992"/>
                  </a:lnTo>
                  <a:lnTo>
                    <a:pt x="1033" y="2010"/>
                  </a:lnTo>
                  <a:lnTo>
                    <a:pt x="1236" y="1992"/>
                  </a:lnTo>
                  <a:lnTo>
                    <a:pt x="1421" y="1918"/>
                  </a:lnTo>
                  <a:lnTo>
                    <a:pt x="1586" y="1826"/>
                  </a:lnTo>
                  <a:lnTo>
                    <a:pt x="1734" y="1697"/>
                  </a:lnTo>
                  <a:lnTo>
                    <a:pt x="1863" y="1531"/>
                  </a:lnTo>
                  <a:lnTo>
                    <a:pt x="1955" y="1365"/>
                  </a:lnTo>
                  <a:lnTo>
                    <a:pt x="2011" y="1180"/>
                  </a:lnTo>
                  <a:lnTo>
                    <a:pt x="2029" y="1070"/>
                  </a:lnTo>
                  <a:lnTo>
                    <a:pt x="2029" y="978"/>
                  </a:lnTo>
                  <a:lnTo>
                    <a:pt x="1992" y="775"/>
                  </a:lnTo>
                  <a:lnTo>
                    <a:pt x="1937" y="590"/>
                  </a:lnTo>
                  <a:lnTo>
                    <a:pt x="1845" y="424"/>
                  </a:lnTo>
                  <a:lnTo>
                    <a:pt x="1716" y="295"/>
                  </a:lnTo>
                  <a:lnTo>
                    <a:pt x="1568" y="166"/>
                  </a:lnTo>
                  <a:lnTo>
                    <a:pt x="1402" y="74"/>
                  </a:lnTo>
                  <a:lnTo>
                    <a:pt x="1218"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2" name="Google Shape;5852;p23"/>
            <p:cNvSpPr/>
            <p:nvPr/>
          </p:nvSpPr>
          <p:spPr>
            <a:xfrm>
              <a:off x="5633750" y="1545850"/>
              <a:ext cx="49800" cy="49800"/>
            </a:xfrm>
            <a:custGeom>
              <a:avLst/>
              <a:gdLst/>
              <a:ahLst/>
              <a:cxnLst/>
              <a:rect l="l" t="t" r="r" b="b"/>
              <a:pathLst>
                <a:path w="1992" h="1992" extrusionOk="0">
                  <a:moveTo>
                    <a:pt x="941" y="0"/>
                  </a:moveTo>
                  <a:lnTo>
                    <a:pt x="830" y="19"/>
                  </a:lnTo>
                  <a:lnTo>
                    <a:pt x="646" y="74"/>
                  </a:lnTo>
                  <a:lnTo>
                    <a:pt x="480" y="148"/>
                  </a:lnTo>
                  <a:lnTo>
                    <a:pt x="314" y="277"/>
                  </a:lnTo>
                  <a:lnTo>
                    <a:pt x="185" y="424"/>
                  </a:lnTo>
                  <a:lnTo>
                    <a:pt x="93" y="609"/>
                  </a:lnTo>
                  <a:lnTo>
                    <a:pt x="19" y="793"/>
                  </a:lnTo>
                  <a:lnTo>
                    <a:pt x="1" y="885"/>
                  </a:lnTo>
                  <a:lnTo>
                    <a:pt x="1" y="977"/>
                  </a:lnTo>
                  <a:lnTo>
                    <a:pt x="19" y="1180"/>
                  </a:lnTo>
                  <a:lnTo>
                    <a:pt x="74" y="1365"/>
                  </a:lnTo>
                  <a:lnTo>
                    <a:pt x="166" y="1531"/>
                  </a:lnTo>
                  <a:lnTo>
                    <a:pt x="277" y="1678"/>
                  </a:lnTo>
                  <a:lnTo>
                    <a:pt x="425" y="1807"/>
                  </a:lnTo>
                  <a:lnTo>
                    <a:pt x="591" y="1899"/>
                  </a:lnTo>
                  <a:lnTo>
                    <a:pt x="775" y="1973"/>
                  </a:lnTo>
                  <a:lnTo>
                    <a:pt x="959" y="1991"/>
                  </a:lnTo>
                  <a:lnTo>
                    <a:pt x="1051" y="1991"/>
                  </a:lnTo>
                  <a:lnTo>
                    <a:pt x="1162" y="1973"/>
                  </a:lnTo>
                  <a:lnTo>
                    <a:pt x="1346" y="1918"/>
                  </a:lnTo>
                  <a:lnTo>
                    <a:pt x="1512" y="1844"/>
                  </a:lnTo>
                  <a:lnTo>
                    <a:pt x="1678" y="1715"/>
                  </a:lnTo>
                  <a:lnTo>
                    <a:pt x="1807" y="1567"/>
                  </a:lnTo>
                  <a:lnTo>
                    <a:pt x="1900" y="1383"/>
                  </a:lnTo>
                  <a:lnTo>
                    <a:pt x="1973" y="1199"/>
                  </a:lnTo>
                  <a:lnTo>
                    <a:pt x="1992" y="1106"/>
                  </a:lnTo>
                  <a:lnTo>
                    <a:pt x="1992" y="1014"/>
                  </a:lnTo>
                  <a:lnTo>
                    <a:pt x="1973" y="811"/>
                  </a:lnTo>
                  <a:lnTo>
                    <a:pt x="1918" y="627"/>
                  </a:lnTo>
                  <a:lnTo>
                    <a:pt x="1826" y="461"/>
                  </a:lnTo>
                  <a:lnTo>
                    <a:pt x="1715" y="314"/>
                  </a:lnTo>
                  <a:lnTo>
                    <a:pt x="1568" y="185"/>
                  </a:lnTo>
                  <a:lnTo>
                    <a:pt x="1402" y="92"/>
                  </a:lnTo>
                  <a:lnTo>
                    <a:pt x="1217"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3" name="Google Shape;5853;p23"/>
            <p:cNvSpPr/>
            <p:nvPr/>
          </p:nvSpPr>
          <p:spPr>
            <a:xfrm>
              <a:off x="4717825" y="238125"/>
              <a:ext cx="49350" cy="47500"/>
            </a:xfrm>
            <a:custGeom>
              <a:avLst/>
              <a:gdLst/>
              <a:ahLst/>
              <a:cxnLst/>
              <a:rect l="l" t="t" r="r" b="b"/>
              <a:pathLst>
                <a:path w="1974" h="1900" extrusionOk="0">
                  <a:moveTo>
                    <a:pt x="609" y="0"/>
                  </a:moveTo>
                  <a:lnTo>
                    <a:pt x="480" y="74"/>
                  </a:lnTo>
                  <a:lnTo>
                    <a:pt x="370" y="148"/>
                  </a:lnTo>
                  <a:lnTo>
                    <a:pt x="277" y="240"/>
                  </a:lnTo>
                  <a:lnTo>
                    <a:pt x="185" y="350"/>
                  </a:lnTo>
                  <a:lnTo>
                    <a:pt x="112" y="461"/>
                  </a:lnTo>
                  <a:lnTo>
                    <a:pt x="56" y="590"/>
                  </a:lnTo>
                  <a:lnTo>
                    <a:pt x="19" y="738"/>
                  </a:lnTo>
                  <a:lnTo>
                    <a:pt x="1" y="867"/>
                  </a:lnTo>
                  <a:lnTo>
                    <a:pt x="1" y="977"/>
                  </a:lnTo>
                  <a:lnTo>
                    <a:pt x="19" y="1069"/>
                  </a:lnTo>
                  <a:lnTo>
                    <a:pt x="75" y="1272"/>
                  </a:lnTo>
                  <a:lnTo>
                    <a:pt x="167" y="1438"/>
                  </a:lnTo>
                  <a:lnTo>
                    <a:pt x="296" y="1586"/>
                  </a:lnTo>
                  <a:lnTo>
                    <a:pt x="443" y="1715"/>
                  </a:lnTo>
                  <a:lnTo>
                    <a:pt x="609" y="1825"/>
                  </a:lnTo>
                  <a:lnTo>
                    <a:pt x="794" y="1881"/>
                  </a:lnTo>
                  <a:lnTo>
                    <a:pt x="904" y="1899"/>
                  </a:lnTo>
                  <a:lnTo>
                    <a:pt x="997" y="1899"/>
                  </a:lnTo>
                  <a:lnTo>
                    <a:pt x="1199" y="1881"/>
                  </a:lnTo>
                  <a:lnTo>
                    <a:pt x="1365" y="1825"/>
                  </a:lnTo>
                  <a:lnTo>
                    <a:pt x="1531" y="1715"/>
                  </a:lnTo>
                  <a:lnTo>
                    <a:pt x="1679" y="1604"/>
                  </a:lnTo>
                  <a:lnTo>
                    <a:pt x="1808" y="1457"/>
                  </a:lnTo>
                  <a:lnTo>
                    <a:pt x="1900" y="1291"/>
                  </a:lnTo>
                  <a:lnTo>
                    <a:pt x="1955" y="1106"/>
                  </a:lnTo>
                  <a:lnTo>
                    <a:pt x="1974" y="922"/>
                  </a:lnTo>
                  <a:lnTo>
                    <a:pt x="1974" y="774"/>
                  </a:lnTo>
                  <a:lnTo>
                    <a:pt x="1937" y="627"/>
                  </a:lnTo>
                  <a:lnTo>
                    <a:pt x="1882" y="498"/>
                  </a:lnTo>
                  <a:lnTo>
                    <a:pt x="1808" y="369"/>
                  </a:lnTo>
                  <a:lnTo>
                    <a:pt x="1716" y="258"/>
                  </a:lnTo>
                  <a:lnTo>
                    <a:pt x="1623" y="148"/>
                  </a:lnTo>
                  <a:lnTo>
                    <a:pt x="1494" y="74"/>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4" name="Google Shape;5854;p23"/>
            <p:cNvSpPr/>
            <p:nvPr/>
          </p:nvSpPr>
          <p:spPr>
            <a:xfrm>
              <a:off x="4755625" y="490725"/>
              <a:ext cx="48425" cy="48425"/>
            </a:xfrm>
            <a:custGeom>
              <a:avLst/>
              <a:gdLst/>
              <a:ahLst/>
              <a:cxnLst/>
              <a:rect l="l" t="t" r="r" b="b"/>
              <a:pathLst>
                <a:path w="1937" h="1937" extrusionOk="0">
                  <a:moveTo>
                    <a:pt x="941" y="0"/>
                  </a:moveTo>
                  <a:lnTo>
                    <a:pt x="738" y="19"/>
                  </a:lnTo>
                  <a:lnTo>
                    <a:pt x="554" y="92"/>
                  </a:lnTo>
                  <a:lnTo>
                    <a:pt x="388" y="185"/>
                  </a:lnTo>
                  <a:lnTo>
                    <a:pt x="259" y="295"/>
                  </a:lnTo>
                  <a:lnTo>
                    <a:pt x="130" y="461"/>
                  </a:lnTo>
                  <a:lnTo>
                    <a:pt x="56" y="627"/>
                  </a:lnTo>
                  <a:lnTo>
                    <a:pt x="1" y="811"/>
                  </a:lnTo>
                  <a:lnTo>
                    <a:pt x="1" y="1014"/>
                  </a:lnTo>
                  <a:lnTo>
                    <a:pt x="19" y="1199"/>
                  </a:lnTo>
                  <a:lnTo>
                    <a:pt x="75" y="1365"/>
                  </a:lnTo>
                  <a:lnTo>
                    <a:pt x="167" y="1530"/>
                  </a:lnTo>
                  <a:lnTo>
                    <a:pt x="296" y="1660"/>
                  </a:lnTo>
                  <a:lnTo>
                    <a:pt x="425" y="1770"/>
                  </a:lnTo>
                  <a:lnTo>
                    <a:pt x="591" y="1862"/>
                  </a:lnTo>
                  <a:lnTo>
                    <a:pt x="775" y="1918"/>
                  </a:lnTo>
                  <a:lnTo>
                    <a:pt x="960" y="1936"/>
                  </a:lnTo>
                  <a:lnTo>
                    <a:pt x="1162" y="1918"/>
                  </a:lnTo>
                  <a:lnTo>
                    <a:pt x="1347" y="1862"/>
                  </a:lnTo>
                  <a:lnTo>
                    <a:pt x="1513" y="1770"/>
                  </a:lnTo>
                  <a:lnTo>
                    <a:pt x="1660" y="1641"/>
                  </a:lnTo>
                  <a:lnTo>
                    <a:pt x="1771" y="1494"/>
                  </a:lnTo>
                  <a:lnTo>
                    <a:pt x="1863" y="1328"/>
                  </a:lnTo>
                  <a:lnTo>
                    <a:pt x="1918" y="1143"/>
                  </a:lnTo>
                  <a:lnTo>
                    <a:pt x="1937" y="959"/>
                  </a:lnTo>
                  <a:lnTo>
                    <a:pt x="1900" y="756"/>
                  </a:lnTo>
                  <a:lnTo>
                    <a:pt x="1845" y="572"/>
                  </a:lnTo>
                  <a:lnTo>
                    <a:pt x="1752" y="406"/>
                  </a:lnTo>
                  <a:lnTo>
                    <a:pt x="1642" y="258"/>
                  </a:lnTo>
                  <a:lnTo>
                    <a:pt x="1494" y="148"/>
                  </a:lnTo>
                  <a:lnTo>
                    <a:pt x="1310" y="55"/>
                  </a:lnTo>
                  <a:lnTo>
                    <a:pt x="1126"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5" name="Google Shape;5855;p23"/>
            <p:cNvSpPr/>
            <p:nvPr/>
          </p:nvSpPr>
          <p:spPr>
            <a:xfrm>
              <a:off x="5412025" y="1426450"/>
              <a:ext cx="48425" cy="48900"/>
            </a:xfrm>
            <a:custGeom>
              <a:avLst/>
              <a:gdLst/>
              <a:ahLst/>
              <a:cxnLst/>
              <a:rect l="l" t="t" r="r" b="b"/>
              <a:pathLst>
                <a:path w="1937" h="1956" extrusionOk="0">
                  <a:moveTo>
                    <a:pt x="960" y="1"/>
                  </a:moveTo>
                  <a:lnTo>
                    <a:pt x="775" y="19"/>
                  </a:lnTo>
                  <a:lnTo>
                    <a:pt x="591" y="74"/>
                  </a:lnTo>
                  <a:lnTo>
                    <a:pt x="425" y="167"/>
                  </a:lnTo>
                  <a:lnTo>
                    <a:pt x="296" y="277"/>
                  </a:lnTo>
                  <a:lnTo>
                    <a:pt x="167" y="425"/>
                  </a:lnTo>
                  <a:lnTo>
                    <a:pt x="75" y="572"/>
                  </a:lnTo>
                  <a:lnTo>
                    <a:pt x="19" y="757"/>
                  </a:lnTo>
                  <a:lnTo>
                    <a:pt x="1" y="941"/>
                  </a:lnTo>
                  <a:lnTo>
                    <a:pt x="1" y="1144"/>
                  </a:lnTo>
                  <a:lnTo>
                    <a:pt x="56" y="1328"/>
                  </a:lnTo>
                  <a:lnTo>
                    <a:pt x="130" y="1494"/>
                  </a:lnTo>
                  <a:lnTo>
                    <a:pt x="259" y="1642"/>
                  </a:lnTo>
                  <a:lnTo>
                    <a:pt x="388" y="1771"/>
                  </a:lnTo>
                  <a:lnTo>
                    <a:pt x="554" y="1863"/>
                  </a:lnTo>
                  <a:lnTo>
                    <a:pt x="738" y="1918"/>
                  </a:lnTo>
                  <a:lnTo>
                    <a:pt x="941" y="1955"/>
                  </a:lnTo>
                  <a:lnTo>
                    <a:pt x="1125" y="1937"/>
                  </a:lnTo>
                  <a:lnTo>
                    <a:pt x="1310" y="1881"/>
                  </a:lnTo>
                  <a:lnTo>
                    <a:pt x="1494" y="1789"/>
                  </a:lnTo>
                  <a:lnTo>
                    <a:pt x="1642" y="1679"/>
                  </a:lnTo>
                  <a:lnTo>
                    <a:pt x="1752" y="1531"/>
                  </a:lnTo>
                  <a:lnTo>
                    <a:pt x="1845" y="1365"/>
                  </a:lnTo>
                  <a:lnTo>
                    <a:pt x="1900" y="1181"/>
                  </a:lnTo>
                  <a:lnTo>
                    <a:pt x="1937" y="996"/>
                  </a:lnTo>
                  <a:lnTo>
                    <a:pt x="1918" y="793"/>
                  </a:lnTo>
                  <a:lnTo>
                    <a:pt x="1863" y="609"/>
                  </a:lnTo>
                  <a:lnTo>
                    <a:pt x="1771" y="443"/>
                  </a:lnTo>
                  <a:lnTo>
                    <a:pt x="1642" y="296"/>
                  </a:lnTo>
                  <a:lnTo>
                    <a:pt x="1513" y="167"/>
                  </a:lnTo>
                  <a:lnTo>
                    <a:pt x="1347" y="93"/>
                  </a:lnTo>
                  <a:lnTo>
                    <a:pt x="1162" y="19"/>
                  </a:lnTo>
                  <a:lnTo>
                    <a:pt x="9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6" name="Google Shape;5856;p23"/>
            <p:cNvSpPr/>
            <p:nvPr/>
          </p:nvSpPr>
          <p:spPr>
            <a:xfrm>
              <a:off x="5266375" y="1318600"/>
              <a:ext cx="47950" cy="47950"/>
            </a:xfrm>
            <a:custGeom>
              <a:avLst/>
              <a:gdLst/>
              <a:ahLst/>
              <a:cxnLst/>
              <a:rect l="l" t="t" r="r" b="b"/>
              <a:pathLst>
                <a:path w="1918" h="1918" extrusionOk="0">
                  <a:moveTo>
                    <a:pt x="922" y="0"/>
                  </a:moveTo>
                  <a:lnTo>
                    <a:pt x="738" y="19"/>
                  </a:lnTo>
                  <a:lnTo>
                    <a:pt x="553" y="92"/>
                  </a:lnTo>
                  <a:lnTo>
                    <a:pt x="406" y="184"/>
                  </a:lnTo>
                  <a:lnTo>
                    <a:pt x="258" y="295"/>
                  </a:lnTo>
                  <a:lnTo>
                    <a:pt x="148" y="443"/>
                  </a:lnTo>
                  <a:lnTo>
                    <a:pt x="74" y="609"/>
                  </a:lnTo>
                  <a:lnTo>
                    <a:pt x="19" y="775"/>
                  </a:lnTo>
                  <a:lnTo>
                    <a:pt x="0" y="977"/>
                  </a:lnTo>
                  <a:lnTo>
                    <a:pt x="37" y="1162"/>
                  </a:lnTo>
                  <a:lnTo>
                    <a:pt x="92" y="1346"/>
                  </a:lnTo>
                  <a:lnTo>
                    <a:pt x="166" y="1494"/>
                  </a:lnTo>
                  <a:lnTo>
                    <a:pt x="295" y="1641"/>
                  </a:lnTo>
                  <a:lnTo>
                    <a:pt x="424" y="1752"/>
                  </a:lnTo>
                  <a:lnTo>
                    <a:pt x="590" y="1844"/>
                  </a:lnTo>
                  <a:lnTo>
                    <a:pt x="756" y="1881"/>
                  </a:lnTo>
                  <a:lnTo>
                    <a:pt x="959" y="1918"/>
                  </a:lnTo>
                  <a:lnTo>
                    <a:pt x="1162" y="1899"/>
                  </a:lnTo>
                  <a:lnTo>
                    <a:pt x="1346" y="1844"/>
                  </a:lnTo>
                  <a:lnTo>
                    <a:pt x="1512" y="1752"/>
                  </a:lnTo>
                  <a:lnTo>
                    <a:pt x="1641" y="1623"/>
                  </a:lnTo>
                  <a:lnTo>
                    <a:pt x="1770" y="1494"/>
                  </a:lnTo>
                  <a:lnTo>
                    <a:pt x="1844" y="1328"/>
                  </a:lnTo>
                  <a:lnTo>
                    <a:pt x="1899" y="1143"/>
                  </a:lnTo>
                  <a:lnTo>
                    <a:pt x="1918" y="940"/>
                  </a:lnTo>
                  <a:lnTo>
                    <a:pt x="1899" y="738"/>
                  </a:lnTo>
                  <a:lnTo>
                    <a:pt x="1844" y="553"/>
                  </a:lnTo>
                  <a:lnTo>
                    <a:pt x="1752" y="387"/>
                  </a:lnTo>
                  <a:lnTo>
                    <a:pt x="1623" y="258"/>
                  </a:lnTo>
                  <a:lnTo>
                    <a:pt x="1475" y="129"/>
                  </a:lnTo>
                  <a:lnTo>
                    <a:pt x="1309" y="55"/>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7" name="Google Shape;5857;p23"/>
            <p:cNvSpPr/>
            <p:nvPr/>
          </p:nvSpPr>
          <p:spPr>
            <a:xfrm>
              <a:off x="5555400" y="1532925"/>
              <a:ext cx="47025" cy="47050"/>
            </a:xfrm>
            <a:custGeom>
              <a:avLst/>
              <a:gdLst/>
              <a:ahLst/>
              <a:cxnLst/>
              <a:rect l="l" t="t" r="r" b="b"/>
              <a:pathLst>
                <a:path w="1881" h="1882" extrusionOk="0">
                  <a:moveTo>
                    <a:pt x="940" y="1"/>
                  </a:moveTo>
                  <a:lnTo>
                    <a:pt x="738" y="19"/>
                  </a:lnTo>
                  <a:lnTo>
                    <a:pt x="572" y="75"/>
                  </a:lnTo>
                  <a:lnTo>
                    <a:pt x="406" y="148"/>
                  </a:lnTo>
                  <a:lnTo>
                    <a:pt x="277" y="259"/>
                  </a:lnTo>
                  <a:lnTo>
                    <a:pt x="148" y="407"/>
                  </a:lnTo>
                  <a:lnTo>
                    <a:pt x="74" y="554"/>
                  </a:lnTo>
                  <a:lnTo>
                    <a:pt x="18" y="738"/>
                  </a:lnTo>
                  <a:lnTo>
                    <a:pt x="0" y="923"/>
                  </a:lnTo>
                  <a:lnTo>
                    <a:pt x="0" y="1126"/>
                  </a:lnTo>
                  <a:lnTo>
                    <a:pt x="55" y="1292"/>
                  </a:lnTo>
                  <a:lnTo>
                    <a:pt x="148" y="1457"/>
                  </a:lnTo>
                  <a:lnTo>
                    <a:pt x="240" y="1605"/>
                  </a:lnTo>
                  <a:lnTo>
                    <a:pt x="387" y="1716"/>
                  </a:lnTo>
                  <a:lnTo>
                    <a:pt x="535" y="1808"/>
                  </a:lnTo>
                  <a:lnTo>
                    <a:pt x="719" y="1863"/>
                  </a:lnTo>
                  <a:lnTo>
                    <a:pt x="903" y="1882"/>
                  </a:lnTo>
                  <a:lnTo>
                    <a:pt x="1106" y="1863"/>
                  </a:lnTo>
                  <a:lnTo>
                    <a:pt x="1291" y="1826"/>
                  </a:lnTo>
                  <a:lnTo>
                    <a:pt x="1457" y="1734"/>
                  </a:lnTo>
                  <a:lnTo>
                    <a:pt x="1604" y="1623"/>
                  </a:lnTo>
                  <a:lnTo>
                    <a:pt x="1715" y="1476"/>
                  </a:lnTo>
                  <a:lnTo>
                    <a:pt x="1807" y="1310"/>
                  </a:lnTo>
                  <a:lnTo>
                    <a:pt x="1862" y="1126"/>
                  </a:lnTo>
                  <a:lnTo>
                    <a:pt x="1881" y="923"/>
                  </a:lnTo>
                  <a:lnTo>
                    <a:pt x="1862" y="738"/>
                  </a:lnTo>
                  <a:lnTo>
                    <a:pt x="1807" y="554"/>
                  </a:lnTo>
                  <a:lnTo>
                    <a:pt x="1715" y="407"/>
                  </a:lnTo>
                  <a:lnTo>
                    <a:pt x="1604" y="259"/>
                  </a:lnTo>
                  <a:lnTo>
                    <a:pt x="1457" y="148"/>
                  </a:lnTo>
                  <a:lnTo>
                    <a:pt x="1309" y="75"/>
                  </a:lnTo>
                  <a:lnTo>
                    <a:pt x="1125" y="19"/>
                  </a:lnTo>
                  <a:lnTo>
                    <a:pt x="9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8" name="Google Shape;5858;p23"/>
            <p:cNvSpPr/>
            <p:nvPr/>
          </p:nvSpPr>
          <p:spPr>
            <a:xfrm>
              <a:off x="5056175" y="1116700"/>
              <a:ext cx="46575" cy="46575"/>
            </a:xfrm>
            <a:custGeom>
              <a:avLst/>
              <a:gdLst/>
              <a:ahLst/>
              <a:cxnLst/>
              <a:rect l="l" t="t" r="r" b="b"/>
              <a:pathLst>
                <a:path w="1863" h="1863" extrusionOk="0">
                  <a:moveTo>
                    <a:pt x="756" y="0"/>
                  </a:moveTo>
                  <a:lnTo>
                    <a:pt x="572" y="56"/>
                  </a:lnTo>
                  <a:lnTo>
                    <a:pt x="406" y="129"/>
                  </a:lnTo>
                  <a:lnTo>
                    <a:pt x="277" y="240"/>
                  </a:lnTo>
                  <a:lnTo>
                    <a:pt x="148" y="387"/>
                  </a:lnTo>
                  <a:lnTo>
                    <a:pt x="74" y="535"/>
                  </a:lnTo>
                  <a:lnTo>
                    <a:pt x="19" y="719"/>
                  </a:lnTo>
                  <a:lnTo>
                    <a:pt x="1" y="904"/>
                  </a:lnTo>
                  <a:lnTo>
                    <a:pt x="1" y="1106"/>
                  </a:lnTo>
                  <a:lnTo>
                    <a:pt x="56" y="1272"/>
                  </a:lnTo>
                  <a:lnTo>
                    <a:pt x="130" y="1438"/>
                  </a:lnTo>
                  <a:lnTo>
                    <a:pt x="240" y="1586"/>
                  </a:lnTo>
                  <a:lnTo>
                    <a:pt x="388" y="1697"/>
                  </a:lnTo>
                  <a:lnTo>
                    <a:pt x="535" y="1789"/>
                  </a:lnTo>
                  <a:lnTo>
                    <a:pt x="720" y="1844"/>
                  </a:lnTo>
                  <a:lnTo>
                    <a:pt x="904" y="1862"/>
                  </a:lnTo>
                  <a:lnTo>
                    <a:pt x="1107" y="1844"/>
                  </a:lnTo>
                  <a:lnTo>
                    <a:pt x="1273" y="1789"/>
                  </a:lnTo>
                  <a:lnTo>
                    <a:pt x="1439" y="1715"/>
                  </a:lnTo>
                  <a:lnTo>
                    <a:pt x="1586" y="1604"/>
                  </a:lnTo>
                  <a:lnTo>
                    <a:pt x="1697" y="1475"/>
                  </a:lnTo>
                  <a:lnTo>
                    <a:pt x="1789" y="1309"/>
                  </a:lnTo>
                  <a:lnTo>
                    <a:pt x="1844" y="1143"/>
                  </a:lnTo>
                  <a:lnTo>
                    <a:pt x="1863" y="941"/>
                  </a:lnTo>
                  <a:lnTo>
                    <a:pt x="1844" y="756"/>
                  </a:lnTo>
                  <a:lnTo>
                    <a:pt x="1789" y="572"/>
                  </a:lnTo>
                  <a:lnTo>
                    <a:pt x="1715" y="406"/>
                  </a:lnTo>
                  <a:lnTo>
                    <a:pt x="1605" y="277"/>
                  </a:lnTo>
                  <a:lnTo>
                    <a:pt x="1476" y="148"/>
                  </a:lnTo>
                  <a:lnTo>
                    <a:pt x="1310" y="74"/>
                  </a:lnTo>
                  <a:lnTo>
                    <a:pt x="1144"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9" name="Google Shape;5859;p23"/>
            <p:cNvSpPr/>
            <p:nvPr/>
          </p:nvSpPr>
          <p:spPr>
            <a:xfrm>
              <a:off x="4924800" y="930925"/>
              <a:ext cx="46575" cy="46575"/>
            </a:xfrm>
            <a:custGeom>
              <a:avLst/>
              <a:gdLst/>
              <a:ahLst/>
              <a:cxnLst/>
              <a:rect l="l" t="t" r="r" b="b"/>
              <a:pathLst>
                <a:path w="1863" h="1863" extrusionOk="0">
                  <a:moveTo>
                    <a:pt x="904" y="1"/>
                  </a:moveTo>
                  <a:lnTo>
                    <a:pt x="720" y="19"/>
                  </a:lnTo>
                  <a:lnTo>
                    <a:pt x="535" y="74"/>
                  </a:lnTo>
                  <a:lnTo>
                    <a:pt x="388" y="167"/>
                  </a:lnTo>
                  <a:lnTo>
                    <a:pt x="240" y="277"/>
                  </a:lnTo>
                  <a:lnTo>
                    <a:pt x="148" y="425"/>
                  </a:lnTo>
                  <a:lnTo>
                    <a:pt x="56" y="591"/>
                  </a:lnTo>
                  <a:lnTo>
                    <a:pt x="19" y="775"/>
                  </a:lnTo>
                  <a:lnTo>
                    <a:pt x="1" y="959"/>
                  </a:lnTo>
                  <a:lnTo>
                    <a:pt x="19" y="1144"/>
                  </a:lnTo>
                  <a:lnTo>
                    <a:pt x="74" y="1328"/>
                  </a:lnTo>
                  <a:lnTo>
                    <a:pt x="167" y="1476"/>
                  </a:lnTo>
                  <a:lnTo>
                    <a:pt x="277" y="1623"/>
                  </a:lnTo>
                  <a:lnTo>
                    <a:pt x="425" y="1734"/>
                  </a:lnTo>
                  <a:lnTo>
                    <a:pt x="572" y="1808"/>
                  </a:lnTo>
                  <a:lnTo>
                    <a:pt x="757" y="1863"/>
                  </a:lnTo>
                  <a:lnTo>
                    <a:pt x="959" y="1863"/>
                  </a:lnTo>
                  <a:lnTo>
                    <a:pt x="1144" y="1844"/>
                  </a:lnTo>
                  <a:lnTo>
                    <a:pt x="1328" y="1789"/>
                  </a:lnTo>
                  <a:lnTo>
                    <a:pt x="1476" y="1697"/>
                  </a:lnTo>
                  <a:lnTo>
                    <a:pt x="1605" y="1586"/>
                  </a:lnTo>
                  <a:lnTo>
                    <a:pt x="1715" y="1439"/>
                  </a:lnTo>
                  <a:lnTo>
                    <a:pt x="1808" y="1291"/>
                  </a:lnTo>
                  <a:lnTo>
                    <a:pt x="1844" y="1107"/>
                  </a:lnTo>
                  <a:lnTo>
                    <a:pt x="1863" y="904"/>
                  </a:lnTo>
                  <a:lnTo>
                    <a:pt x="1844" y="720"/>
                  </a:lnTo>
                  <a:lnTo>
                    <a:pt x="1789" y="535"/>
                  </a:lnTo>
                  <a:lnTo>
                    <a:pt x="1697" y="388"/>
                  </a:lnTo>
                  <a:lnTo>
                    <a:pt x="1586" y="259"/>
                  </a:lnTo>
                  <a:lnTo>
                    <a:pt x="1439" y="148"/>
                  </a:lnTo>
                  <a:lnTo>
                    <a:pt x="1273" y="56"/>
                  </a:lnTo>
                  <a:lnTo>
                    <a:pt x="1107" y="19"/>
                  </a:lnTo>
                  <a:lnTo>
                    <a:pt x="9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0" name="Google Shape;5860;p23"/>
            <p:cNvSpPr/>
            <p:nvPr/>
          </p:nvSpPr>
          <p:spPr>
            <a:xfrm>
              <a:off x="4807250" y="662200"/>
              <a:ext cx="47525" cy="47950"/>
            </a:xfrm>
            <a:custGeom>
              <a:avLst/>
              <a:gdLst/>
              <a:ahLst/>
              <a:cxnLst/>
              <a:rect l="l" t="t" r="r" b="b"/>
              <a:pathLst>
                <a:path w="1901" h="1918" extrusionOk="0">
                  <a:moveTo>
                    <a:pt x="978" y="0"/>
                  </a:moveTo>
                  <a:lnTo>
                    <a:pt x="775" y="19"/>
                  </a:lnTo>
                  <a:lnTo>
                    <a:pt x="591" y="74"/>
                  </a:lnTo>
                  <a:lnTo>
                    <a:pt x="425" y="148"/>
                  </a:lnTo>
                  <a:lnTo>
                    <a:pt x="277" y="258"/>
                  </a:lnTo>
                  <a:lnTo>
                    <a:pt x="167" y="406"/>
                  </a:lnTo>
                  <a:lnTo>
                    <a:pt x="75" y="572"/>
                  </a:lnTo>
                  <a:lnTo>
                    <a:pt x="19" y="756"/>
                  </a:lnTo>
                  <a:lnTo>
                    <a:pt x="1" y="959"/>
                  </a:lnTo>
                  <a:lnTo>
                    <a:pt x="19" y="1143"/>
                  </a:lnTo>
                  <a:lnTo>
                    <a:pt x="75" y="1328"/>
                  </a:lnTo>
                  <a:lnTo>
                    <a:pt x="148" y="1494"/>
                  </a:lnTo>
                  <a:lnTo>
                    <a:pt x="259" y="1623"/>
                  </a:lnTo>
                  <a:lnTo>
                    <a:pt x="407" y="1733"/>
                  </a:lnTo>
                  <a:lnTo>
                    <a:pt x="554" y="1826"/>
                  </a:lnTo>
                  <a:lnTo>
                    <a:pt x="738" y="1881"/>
                  </a:lnTo>
                  <a:lnTo>
                    <a:pt x="923" y="1918"/>
                  </a:lnTo>
                  <a:lnTo>
                    <a:pt x="1126" y="1899"/>
                  </a:lnTo>
                  <a:lnTo>
                    <a:pt x="1310" y="1844"/>
                  </a:lnTo>
                  <a:lnTo>
                    <a:pt x="1476" y="1752"/>
                  </a:lnTo>
                  <a:lnTo>
                    <a:pt x="1623" y="1641"/>
                  </a:lnTo>
                  <a:lnTo>
                    <a:pt x="1734" y="1494"/>
                  </a:lnTo>
                  <a:lnTo>
                    <a:pt x="1826" y="1328"/>
                  </a:lnTo>
                  <a:lnTo>
                    <a:pt x="1882" y="1143"/>
                  </a:lnTo>
                  <a:lnTo>
                    <a:pt x="1900" y="959"/>
                  </a:lnTo>
                  <a:lnTo>
                    <a:pt x="1882" y="756"/>
                  </a:lnTo>
                  <a:lnTo>
                    <a:pt x="1845" y="590"/>
                  </a:lnTo>
                  <a:lnTo>
                    <a:pt x="1753" y="424"/>
                  </a:lnTo>
                  <a:lnTo>
                    <a:pt x="1642" y="277"/>
                  </a:lnTo>
                  <a:lnTo>
                    <a:pt x="1494" y="166"/>
                  </a:lnTo>
                  <a:lnTo>
                    <a:pt x="1347" y="74"/>
                  </a:lnTo>
                  <a:lnTo>
                    <a:pt x="1163" y="19"/>
                  </a:lnTo>
                  <a:lnTo>
                    <a:pt x="9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1" name="Google Shape;5861;p23"/>
            <p:cNvSpPr/>
            <p:nvPr/>
          </p:nvSpPr>
          <p:spPr>
            <a:xfrm>
              <a:off x="4704925" y="317400"/>
              <a:ext cx="46575" cy="46575"/>
            </a:xfrm>
            <a:custGeom>
              <a:avLst/>
              <a:gdLst/>
              <a:ahLst/>
              <a:cxnLst/>
              <a:rect l="l" t="t" r="r" b="b"/>
              <a:pathLst>
                <a:path w="1863" h="1863" extrusionOk="0">
                  <a:moveTo>
                    <a:pt x="941" y="0"/>
                  </a:moveTo>
                  <a:lnTo>
                    <a:pt x="738" y="19"/>
                  </a:lnTo>
                  <a:lnTo>
                    <a:pt x="572" y="74"/>
                  </a:lnTo>
                  <a:lnTo>
                    <a:pt x="406" y="148"/>
                  </a:lnTo>
                  <a:lnTo>
                    <a:pt x="277" y="259"/>
                  </a:lnTo>
                  <a:lnTo>
                    <a:pt x="167" y="406"/>
                  </a:lnTo>
                  <a:lnTo>
                    <a:pt x="74" y="554"/>
                  </a:lnTo>
                  <a:lnTo>
                    <a:pt x="19" y="738"/>
                  </a:lnTo>
                  <a:lnTo>
                    <a:pt x="1" y="922"/>
                  </a:lnTo>
                  <a:lnTo>
                    <a:pt x="19" y="1125"/>
                  </a:lnTo>
                  <a:lnTo>
                    <a:pt x="74" y="1309"/>
                  </a:lnTo>
                  <a:lnTo>
                    <a:pt x="148" y="1457"/>
                  </a:lnTo>
                  <a:lnTo>
                    <a:pt x="259" y="1604"/>
                  </a:lnTo>
                  <a:lnTo>
                    <a:pt x="406" y="1715"/>
                  </a:lnTo>
                  <a:lnTo>
                    <a:pt x="554" y="1789"/>
                  </a:lnTo>
                  <a:lnTo>
                    <a:pt x="738" y="1844"/>
                  </a:lnTo>
                  <a:lnTo>
                    <a:pt x="941" y="1863"/>
                  </a:lnTo>
                  <a:lnTo>
                    <a:pt x="1125" y="1844"/>
                  </a:lnTo>
                  <a:lnTo>
                    <a:pt x="1310" y="1789"/>
                  </a:lnTo>
                  <a:lnTo>
                    <a:pt x="1457" y="1715"/>
                  </a:lnTo>
                  <a:lnTo>
                    <a:pt x="1605" y="1604"/>
                  </a:lnTo>
                  <a:lnTo>
                    <a:pt x="1715" y="1457"/>
                  </a:lnTo>
                  <a:lnTo>
                    <a:pt x="1789" y="1309"/>
                  </a:lnTo>
                  <a:lnTo>
                    <a:pt x="1844" y="1125"/>
                  </a:lnTo>
                  <a:lnTo>
                    <a:pt x="1863" y="941"/>
                  </a:lnTo>
                  <a:lnTo>
                    <a:pt x="1844" y="738"/>
                  </a:lnTo>
                  <a:lnTo>
                    <a:pt x="1808" y="572"/>
                  </a:lnTo>
                  <a:lnTo>
                    <a:pt x="1715" y="406"/>
                  </a:lnTo>
                  <a:lnTo>
                    <a:pt x="1605" y="277"/>
                  </a:lnTo>
                  <a:lnTo>
                    <a:pt x="1476" y="148"/>
                  </a:lnTo>
                  <a:lnTo>
                    <a:pt x="1310" y="74"/>
                  </a:lnTo>
                  <a:lnTo>
                    <a:pt x="1125"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2" name="Google Shape;5862;p23"/>
            <p:cNvSpPr/>
            <p:nvPr/>
          </p:nvSpPr>
          <p:spPr>
            <a:xfrm>
              <a:off x="5940275" y="1684125"/>
              <a:ext cx="47050" cy="47050"/>
            </a:xfrm>
            <a:custGeom>
              <a:avLst/>
              <a:gdLst/>
              <a:ahLst/>
              <a:cxnLst/>
              <a:rect l="l" t="t" r="r" b="b"/>
              <a:pathLst>
                <a:path w="1882" h="1882" extrusionOk="0">
                  <a:moveTo>
                    <a:pt x="978" y="1"/>
                  </a:moveTo>
                  <a:lnTo>
                    <a:pt x="775" y="19"/>
                  </a:lnTo>
                  <a:lnTo>
                    <a:pt x="609" y="56"/>
                  </a:lnTo>
                  <a:lnTo>
                    <a:pt x="443" y="148"/>
                  </a:lnTo>
                  <a:lnTo>
                    <a:pt x="296" y="259"/>
                  </a:lnTo>
                  <a:lnTo>
                    <a:pt x="185" y="388"/>
                  </a:lnTo>
                  <a:lnTo>
                    <a:pt x="93" y="535"/>
                  </a:lnTo>
                  <a:lnTo>
                    <a:pt x="38" y="720"/>
                  </a:lnTo>
                  <a:lnTo>
                    <a:pt x="1" y="904"/>
                  </a:lnTo>
                  <a:lnTo>
                    <a:pt x="19" y="1107"/>
                  </a:lnTo>
                  <a:lnTo>
                    <a:pt x="75" y="1291"/>
                  </a:lnTo>
                  <a:lnTo>
                    <a:pt x="148" y="1457"/>
                  </a:lnTo>
                  <a:lnTo>
                    <a:pt x="259" y="1605"/>
                  </a:lnTo>
                  <a:lnTo>
                    <a:pt x="407" y="1715"/>
                  </a:lnTo>
                  <a:lnTo>
                    <a:pt x="572" y="1808"/>
                  </a:lnTo>
                  <a:lnTo>
                    <a:pt x="757" y="1863"/>
                  </a:lnTo>
                  <a:lnTo>
                    <a:pt x="960" y="1881"/>
                  </a:lnTo>
                  <a:lnTo>
                    <a:pt x="1144" y="1863"/>
                  </a:lnTo>
                  <a:lnTo>
                    <a:pt x="1328" y="1808"/>
                  </a:lnTo>
                  <a:lnTo>
                    <a:pt x="1476" y="1734"/>
                  </a:lnTo>
                  <a:lnTo>
                    <a:pt x="1623" y="1623"/>
                  </a:lnTo>
                  <a:lnTo>
                    <a:pt x="1734" y="1476"/>
                  </a:lnTo>
                  <a:lnTo>
                    <a:pt x="1808" y="1328"/>
                  </a:lnTo>
                  <a:lnTo>
                    <a:pt x="1863" y="1144"/>
                  </a:lnTo>
                  <a:lnTo>
                    <a:pt x="1882" y="959"/>
                  </a:lnTo>
                  <a:lnTo>
                    <a:pt x="1882" y="757"/>
                  </a:lnTo>
                  <a:lnTo>
                    <a:pt x="1826" y="591"/>
                  </a:lnTo>
                  <a:lnTo>
                    <a:pt x="1734" y="425"/>
                  </a:lnTo>
                  <a:lnTo>
                    <a:pt x="1642" y="277"/>
                  </a:lnTo>
                  <a:lnTo>
                    <a:pt x="1494" y="167"/>
                  </a:lnTo>
                  <a:lnTo>
                    <a:pt x="1347" y="74"/>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3" name="Google Shape;5863;p23"/>
            <p:cNvSpPr/>
            <p:nvPr/>
          </p:nvSpPr>
          <p:spPr>
            <a:xfrm>
              <a:off x="6020025" y="1698425"/>
              <a:ext cx="47500" cy="47025"/>
            </a:xfrm>
            <a:custGeom>
              <a:avLst/>
              <a:gdLst/>
              <a:ahLst/>
              <a:cxnLst/>
              <a:rect l="l" t="t" r="r" b="b"/>
              <a:pathLst>
                <a:path w="1900" h="1881" extrusionOk="0">
                  <a:moveTo>
                    <a:pt x="812" y="0"/>
                  </a:moveTo>
                  <a:lnTo>
                    <a:pt x="628" y="55"/>
                  </a:lnTo>
                  <a:lnTo>
                    <a:pt x="462" y="129"/>
                  </a:lnTo>
                  <a:lnTo>
                    <a:pt x="314" y="240"/>
                  </a:lnTo>
                  <a:lnTo>
                    <a:pt x="185" y="387"/>
                  </a:lnTo>
                  <a:lnTo>
                    <a:pt x="93" y="535"/>
                  </a:lnTo>
                  <a:lnTo>
                    <a:pt x="38" y="719"/>
                  </a:lnTo>
                  <a:lnTo>
                    <a:pt x="1" y="922"/>
                  </a:lnTo>
                  <a:lnTo>
                    <a:pt x="19" y="1106"/>
                  </a:lnTo>
                  <a:lnTo>
                    <a:pt x="74" y="1291"/>
                  </a:lnTo>
                  <a:lnTo>
                    <a:pt x="148" y="1457"/>
                  </a:lnTo>
                  <a:lnTo>
                    <a:pt x="259" y="1586"/>
                  </a:lnTo>
                  <a:lnTo>
                    <a:pt x="388" y="1715"/>
                  </a:lnTo>
                  <a:lnTo>
                    <a:pt x="535" y="1807"/>
                  </a:lnTo>
                  <a:lnTo>
                    <a:pt x="720" y="1862"/>
                  </a:lnTo>
                  <a:lnTo>
                    <a:pt x="904" y="1881"/>
                  </a:lnTo>
                  <a:lnTo>
                    <a:pt x="1107" y="1881"/>
                  </a:lnTo>
                  <a:lnTo>
                    <a:pt x="1291" y="1826"/>
                  </a:lnTo>
                  <a:lnTo>
                    <a:pt x="1457" y="1752"/>
                  </a:lnTo>
                  <a:lnTo>
                    <a:pt x="1605" y="1641"/>
                  </a:lnTo>
                  <a:lnTo>
                    <a:pt x="1734" y="1512"/>
                  </a:lnTo>
                  <a:lnTo>
                    <a:pt x="1826" y="1346"/>
                  </a:lnTo>
                  <a:lnTo>
                    <a:pt x="1881" y="1162"/>
                  </a:lnTo>
                  <a:lnTo>
                    <a:pt x="1900" y="977"/>
                  </a:lnTo>
                  <a:lnTo>
                    <a:pt x="1881" y="775"/>
                  </a:lnTo>
                  <a:lnTo>
                    <a:pt x="1844" y="590"/>
                  </a:lnTo>
                  <a:lnTo>
                    <a:pt x="1771" y="443"/>
                  </a:lnTo>
                  <a:lnTo>
                    <a:pt x="1660" y="295"/>
                  </a:lnTo>
                  <a:lnTo>
                    <a:pt x="1531" y="185"/>
                  </a:lnTo>
                  <a:lnTo>
                    <a:pt x="1365" y="92"/>
                  </a:lnTo>
                  <a:lnTo>
                    <a:pt x="1199"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4" name="Google Shape;5864;p23"/>
            <p:cNvSpPr/>
            <p:nvPr/>
          </p:nvSpPr>
          <p:spPr>
            <a:xfrm>
              <a:off x="4990250" y="1024950"/>
              <a:ext cx="47050" cy="47050"/>
            </a:xfrm>
            <a:custGeom>
              <a:avLst/>
              <a:gdLst/>
              <a:ahLst/>
              <a:cxnLst/>
              <a:rect l="l" t="t" r="r" b="b"/>
              <a:pathLst>
                <a:path w="1882" h="1882" extrusionOk="0">
                  <a:moveTo>
                    <a:pt x="978" y="1"/>
                  </a:moveTo>
                  <a:lnTo>
                    <a:pt x="775" y="19"/>
                  </a:lnTo>
                  <a:lnTo>
                    <a:pt x="591" y="56"/>
                  </a:lnTo>
                  <a:lnTo>
                    <a:pt x="425" y="148"/>
                  </a:lnTo>
                  <a:lnTo>
                    <a:pt x="277" y="259"/>
                  </a:lnTo>
                  <a:lnTo>
                    <a:pt x="148" y="407"/>
                  </a:lnTo>
                  <a:lnTo>
                    <a:pt x="75" y="573"/>
                  </a:lnTo>
                  <a:lnTo>
                    <a:pt x="19" y="757"/>
                  </a:lnTo>
                  <a:lnTo>
                    <a:pt x="1" y="960"/>
                  </a:lnTo>
                  <a:lnTo>
                    <a:pt x="19" y="1144"/>
                  </a:lnTo>
                  <a:lnTo>
                    <a:pt x="75" y="1329"/>
                  </a:lnTo>
                  <a:lnTo>
                    <a:pt x="148" y="1476"/>
                  </a:lnTo>
                  <a:lnTo>
                    <a:pt x="277" y="1624"/>
                  </a:lnTo>
                  <a:lnTo>
                    <a:pt x="407" y="1734"/>
                  </a:lnTo>
                  <a:lnTo>
                    <a:pt x="572" y="1808"/>
                  </a:lnTo>
                  <a:lnTo>
                    <a:pt x="738" y="1863"/>
                  </a:lnTo>
                  <a:lnTo>
                    <a:pt x="941" y="1882"/>
                  </a:lnTo>
                  <a:lnTo>
                    <a:pt x="1126" y="1863"/>
                  </a:lnTo>
                  <a:lnTo>
                    <a:pt x="1310" y="1808"/>
                  </a:lnTo>
                  <a:lnTo>
                    <a:pt x="1457" y="1734"/>
                  </a:lnTo>
                  <a:lnTo>
                    <a:pt x="1605" y="1624"/>
                  </a:lnTo>
                  <a:lnTo>
                    <a:pt x="1716" y="1476"/>
                  </a:lnTo>
                  <a:lnTo>
                    <a:pt x="1808" y="1329"/>
                  </a:lnTo>
                  <a:lnTo>
                    <a:pt x="1863" y="1144"/>
                  </a:lnTo>
                  <a:lnTo>
                    <a:pt x="1882" y="960"/>
                  </a:lnTo>
                  <a:lnTo>
                    <a:pt x="1863" y="775"/>
                  </a:lnTo>
                  <a:lnTo>
                    <a:pt x="1808" y="591"/>
                  </a:lnTo>
                  <a:lnTo>
                    <a:pt x="1734" y="425"/>
                  </a:lnTo>
                  <a:lnTo>
                    <a:pt x="1623" y="278"/>
                  </a:lnTo>
                  <a:lnTo>
                    <a:pt x="1494" y="167"/>
                  </a:lnTo>
                  <a:lnTo>
                    <a:pt x="1328" y="75"/>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5" name="Google Shape;5865;p23"/>
            <p:cNvSpPr/>
            <p:nvPr/>
          </p:nvSpPr>
          <p:spPr>
            <a:xfrm>
              <a:off x="6097475" y="1712700"/>
              <a:ext cx="47025" cy="47050"/>
            </a:xfrm>
            <a:custGeom>
              <a:avLst/>
              <a:gdLst/>
              <a:ahLst/>
              <a:cxnLst/>
              <a:rect l="l" t="t" r="r" b="b"/>
              <a:pathLst>
                <a:path w="1881" h="1882" extrusionOk="0">
                  <a:moveTo>
                    <a:pt x="922" y="1"/>
                  </a:moveTo>
                  <a:lnTo>
                    <a:pt x="719" y="19"/>
                  </a:lnTo>
                  <a:lnTo>
                    <a:pt x="553" y="75"/>
                  </a:lnTo>
                  <a:lnTo>
                    <a:pt x="387" y="167"/>
                  </a:lnTo>
                  <a:lnTo>
                    <a:pt x="258" y="277"/>
                  </a:lnTo>
                  <a:lnTo>
                    <a:pt x="148" y="406"/>
                  </a:lnTo>
                  <a:lnTo>
                    <a:pt x="56" y="572"/>
                  </a:lnTo>
                  <a:lnTo>
                    <a:pt x="19" y="757"/>
                  </a:lnTo>
                  <a:lnTo>
                    <a:pt x="0" y="941"/>
                  </a:lnTo>
                  <a:lnTo>
                    <a:pt x="19" y="1144"/>
                  </a:lnTo>
                  <a:lnTo>
                    <a:pt x="74" y="1328"/>
                  </a:lnTo>
                  <a:lnTo>
                    <a:pt x="148" y="1494"/>
                  </a:lnTo>
                  <a:lnTo>
                    <a:pt x="277" y="1623"/>
                  </a:lnTo>
                  <a:lnTo>
                    <a:pt x="424" y="1734"/>
                  </a:lnTo>
                  <a:lnTo>
                    <a:pt x="572" y="1826"/>
                  </a:lnTo>
                  <a:lnTo>
                    <a:pt x="775" y="1881"/>
                  </a:lnTo>
                  <a:lnTo>
                    <a:pt x="959" y="1881"/>
                  </a:lnTo>
                  <a:lnTo>
                    <a:pt x="1162" y="1863"/>
                  </a:lnTo>
                  <a:lnTo>
                    <a:pt x="1328" y="1808"/>
                  </a:lnTo>
                  <a:lnTo>
                    <a:pt x="1494" y="1716"/>
                  </a:lnTo>
                  <a:lnTo>
                    <a:pt x="1623" y="1605"/>
                  </a:lnTo>
                  <a:lnTo>
                    <a:pt x="1733" y="1476"/>
                  </a:lnTo>
                  <a:lnTo>
                    <a:pt x="1807" y="1310"/>
                  </a:lnTo>
                  <a:lnTo>
                    <a:pt x="1863" y="1144"/>
                  </a:lnTo>
                  <a:lnTo>
                    <a:pt x="1881" y="941"/>
                  </a:lnTo>
                  <a:lnTo>
                    <a:pt x="1863" y="738"/>
                  </a:lnTo>
                  <a:lnTo>
                    <a:pt x="1807" y="554"/>
                  </a:lnTo>
                  <a:lnTo>
                    <a:pt x="1733" y="406"/>
                  </a:lnTo>
                  <a:lnTo>
                    <a:pt x="1604" y="259"/>
                  </a:lnTo>
                  <a:lnTo>
                    <a:pt x="1457" y="148"/>
                  </a:lnTo>
                  <a:lnTo>
                    <a:pt x="1291" y="56"/>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6" name="Google Shape;5866;p23"/>
            <p:cNvSpPr/>
            <p:nvPr/>
          </p:nvSpPr>
          <p:spPr>
            <a:xfrm>
              <a:off x="6177225" y="1723775"/>
              <a:ext cx="47500" cy="47500"/>
            </a:xfrm>
            <a:custGeom>
              <a:avLst/>
              <a:gdLst/>
              <a:ahLst/>
              <a:cxnLst/>
              <a:rect l="l" t="t" r="r" b="b"/>
              <a:pathLst>
                <a:path w="1900" h="1900" extrusionOk="0">
                  <a:moveTo>
                    <a:pt x="977" y="0"/>
                  </a:moveTo>
                  <a:lnTo>
                    <a:pt x="793" y="19"/>
                  </a:lnTo>
                  <a:lnTo>
                    <a:pt x="609" y="74"/>
                  </a:lnTo>
                  <a:lnTo>
                    <a:pt x="424" y="148"/>
                  </a:lnTo>
                  <a:lnTo>
                    <a:pt x="295" y="258"/>
                  </a:lnTo>
                  <a:lnTo>
                    <a:pt x="166" y="406"/>
                  </a:lnTo>
                  <a:lnTo>
                    <a:pt x="74" y="572"/>
                  </a:lnTo>
                  <a:lnTo>
                    <a:pt x="19" y="738"/>
                  </a:lnTo>
                  <a:lnTo>
                    <a:pt x="0" y="941"/>
                  </a:lnTo>
                  <a:lnTo>
                    <a:pt x="19" y="1143"/>
                  </a:lnTo>
                  <a:lnTo>
                    <a:pt x="55" y="1309"/>
                  </a:lnTo>
                  <a:lnTo>
                    <a:pt x="148" y="1475"/>
                  </a:lnTo>
                  <a:lnTo>
                    <a:pt x="258" y="1623"/>
                  </a:lnTo>
                  <a:lnTo>
                    <a:pt x="387" y="1733"/>
                  </a:lnTo>
                  <a:lnTo>
                    <a:pt x="535" y="1826"/>
                  </a:lnTo>
                  <a:lnTo>
                    <a:pt x="719" y="1881"/>
                  </a:lnTo>
                  <a:lnTo>
                    <a:pt x="904" y="1899"/>
                  </a:lnTo>
                  <a:lnTo>
                    <a:pt x="1106" y="1899"/>
                  </a:lnTo>
                  <a:lnTo>
                    <a:pt x="1291" y="1844"/>
                  </a:lnTo>
                  <a:lnTo>
                    <a:pt x="1457" y="1752"/>
                  </a:lnTo>
                  <a:lnTo>
                    <a:pt x="1604" y="1641"/>
                  </a:lnTo>
                  <a:lnTo>
                    <a:pt x="1715" y="1512"/>
                  </a:lnTo>
                  <a:lnTo>
                    <a:pt x="1807" y="1346"/>
                  </a:lnTo>
                  <a:lnTo>
                    <a:pt x="1862" y="1162"/>
                  </a:lnTo>
                  <a:lnTo>
                    <a:pt x="1899" y="959"/>
                  </a:lnTo>
                  <a:lnTo>
                    <a:pt x="1881" y="775"/>
                  </a:lnTo>
                  <a:lnTo>
                    <a:pt x="1825" y="590"/>
                  </a:lnTo>
                  <a:lnTo>
                    <a:pt x="1752" y="443"/>
                  </a:lnTo>
                  <a:lnTo>
                    <a:pt x="1641" y="295"/>
                  </a:lnTo>
                  <a:lnTo>
                    <a:pt x="1512" y="185"/>
                  </a:lnTo>
                  <a:lnTo>
                    <a:pt x="1346" y="92"/>
                  </a:lnTo>
                  <a:lnTo>
                    <a:pt x="1180" y="37"/>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7" name="Google Shape;5867;p23"/>
            <p:cNvSpPr/>
            <p:nvPr/>
          </p:nvSpPr>
          <p:spPr>
            <a:xfrm>
              <a:off x="6257425" y="1738525"/>
              <a:ext cx="46575" cy="46575"/>
            </a:xfrm>
            <a:custGeom>
              <a:avLst/>
              <a:gdLst/>
              <a:ahLst/>
              <a:cxnLst/>
              <a:rect l="l" t="t" r="r" b="b"/>
              <a:pathLst>
                <a:path w="1863" h="1863" extrusionOk="0">
                  <a:moveTo>
                    <a:pt x="904" y="0"/>
                  </a:moveTo>
                  <a:lnTo>
                    <a:pt x="719" y="19"/>
                  </a:lnTo>
                  <a:lnTo>
                    <a:pt x="535" y="74"/>
                  </a:lnTo>
                  <a:lnTo>
                    <a:pt x="388" y="166"/>
                  </a:lnTo>
                  <a:lnTo>
                    <a:pt x="258" y="295"/>
                  </a:lnTo>
                  <a:lnTo>
                    <a:pt x="148" y="424"/>
                  </a:lnTo>
                  <a:lnTo>
                    <a:pt x="56" y="590"/>
                  </a:lnTo>
                  <a:lnTo>
                    <a:pt x="19" y="775"/>
                  </a:lnTo>
                  <a:lnTo>
                    <a:pt x="0" y="959"/>
                  </a:lnTo>
                  <a:lnTo>
                    <a:pt x="19" y="1162"/>
                  </a:lnTo>
                  <a:lnTo>
                    <a:pt x="74" y="1328"/>
                  </a:lnTo>
                  <a:lnTo>
                    <a:pt x="166" y="1494"/>
                  </a:lnTo>
                  <a:lnTo>
                    <a:pt x="277" y="1623"/>
                  </a:lnTo>
                  <a:lnTo>
                    <a:pt x="424" y="1733"/>
                  </a:lnTo>
                  <a:lnTo>
                    <a:pt x="590" y="1807"/>
                  </a:lnTo>
                  <a:lnTo>
                    <a:pt x="756" y="1863"/>
                  </a:lnTo>
                  <a:lnTo>
                    <a:pt x="959" y="1863"/>
                  </a:lnTo>
                  <a:lnTo>
                    <a:pt x="1143" y="1844"/>
                  </a:lnTo>
                  <a:lnTo>
                    <a:pt x="1328" y="1789"/>
                  </a:lnTo>
                  <a:lnTo>
                    <a:pt x="1475" y="1697"/>
                  </a:lnTo>
                  <a:lnTo>
                    <a:pt x="1623" y="1586"/>
                  </a:lnTo>
                  <a:lnTo>
                    <a:pt x="1733" y="1438"/>
                  </a:lnTo>
                  <a:lnTo>
                    <a:pt x="1807" y="1291"/>
                  </a:lnTo>
                  <a:lnTo>
                    <a:pt x="1863" y="1107"/>
                  </a:lnTo>
                  <a:lnTo>
                    <a:pt x="1863" y="904"/>
                  </a:lnTo>
                  <a:lnTo>
                    <a:pt x="1844" y="719"/>
                  </a:lnTo>
                  <a:lnTo>
                    <a:pt x="1789" y="553"/>
                  </a:lnTo>
                  <a:lnTo>
                    <a:pt x="1697" y="388"/>
                  </a:lnTo>
                  <a:lnTo>
                    <a:pt x="1586" y="258"/>
                  </a:lnTo>
                  <a:lnTo>
                    <a:pt x="1438" y="148"/>
                  </a:lnTo>
                  <a:lnTo>
                    <a:pt x="1291" y="74"/>
                  </a:lnTo>
                  <a:lnTo>
                    <a:pt x="1107"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8" name="Google Shape;5868;p23"/>
            <p:cNvSpPr/>
            <p:nvPr/>
          </p:nvSpPr>
          <p:spPr>
            <a:xfrm>
              <a:off x="4742725" y="571850"/>
              <a:ext cx="45650" cy="45650"/>
            </a:xfrm>
            <a:custGeom>
              <a:avLst/>
              <a:gdLst/>
              <a:ahLst/>
              <a:cxnLst/>
              <a:rect l="l" t="t" r="r" b="b"/>
              <a:pathLst>
                <a:path w="1826" h="1826" extrusionOk="0">
                  <a:moveTo>
                    <a:pt x="904" y="0"/>
                  </a:moveTo>
                  <a:lnTo>
                    <a:pt x="720" y="19"/>
                  </a:lnTo>
                  <a:lnTo>
                    <a:pt x="554" y="74"/>
                  </a:lnTo>
                  <a:lnTo>
                    <a:pt x="406" y="166"/>
                  </a:lnTo>
                  <a:lnTo>
                    <a:pt x="277" y="277"/>
                  </a:lnTo>
                  <a:lnTo>
                    <a:pt x="148" y="406"/>
                  </a:lnTo>
                  <a:lnTo>
                    <a:pt x="74" y="553"/>
                  </a:lnTo>
                  <a:lnTo>
                    <a:pt x="19" y="719"/>
                  </a:lnTo>
                  <a:lnTo>
                    <a:pt x="1" y="904"/>
                  </a:lnTo>
                  <a:lnTo>
                    <a:pt x="19" y="1088"/>
                  </a:lnTo>
                  <a:lnTo>
                    <a:pt x="74" y="1272"/>
                  </a:lnTo>
                  <a:lnTo>
                    <a:pt x="148" y="1420"/>
                  </a:lnTo>
                  <a:lnTo>
                    <a:pt x="277" y="1567"/>
                  </a:lnTo>
                  <a:lnTo>
                    <a:pt x="406" y="1678"/>
                  </a:lnTo>
                  <a:lnTo>
                    <a:pt x="572" y="1770"/>
                  </a:lnTo>
                  <a:lnTo>
                    <a:pt x="757" y="1807"/>
                  </a:lnTo>
                  <a:lnTo>
                    <a:pt x="941" y="1826"/>
                  </a:lnTo>
                  <a:lnTo>
                    <a:pt x="1125" y="1807"/>
                  </a:lnTo>
                  <a:lnTo>
                    <a:pt x="1291" y="1733"/>
                  </a:lnTo>
                  <a:lnTo>
                    <a:pt x="1439" y="1660"/>
                  </a:lnTo>
                  <a:lnTo>
                    <a:pt x="1568" y="1531"/>
                  </a:lnTo>
                  <a:lnTo>
                    <a:pt x="1678" y="1402"/>
                  </a:lnTo>
                  <a:lnTo>
                    <a:pt x="1752" y="1254"/>
                  </a:lnTo>
                  <a:lnTo>
                    <a:pt x="1808" y="1070"/>
                  </a:lnTo>
                  <a:lnTo>
                    <a:pt x="1826" y="904"/>
                  </a:lnTo>
                  <a:lnTo>
                    <a:pt x="1789" y="719"/>
                  </a:lnTo>
                  <a:lnTo>
                    <a:pt x="1734" y="553"/>
                  </a:lnTo>
                  <a:lnTo>
                    <a:pt x="1660" y="406"/>
                  </a:lnTo>
                  <a:lnTo>
                    <a:pt x="1549" y="258"/>
                  </a:lnTo>
                  <a:lnTo>
                    <a:pt x="1402" y="166"/>
                  </a:lnTo>
                  <a:lnTo>
                    <a:pt x="1254" y="74"/>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9" name="Google Shape;5869;p23"/>
            <p:cNvSpPr/>
            <p:nvPr/>
          </p:nvSpPr>
          <p:spPr>
            <a:xfrm>
              <a:off x="5476100" y="1519575"/>
              <a:ext cx="45200" cy="45200"/>
            </a:xfrm>
            <a:custGeom>
              <a:avLst/>
              <a:gdLst/>
              <a:ahLst/>
              <a:cxnLst/>
              <a:rect l="l" t="t" r="r" b="b"/>
              <a:pathLst>
                <a:path w="1808" h="1808" extrusionOk="0">
                  <a:moveTo>
                    <a:pt x="775" y="0"/>
                  </a:moveTo>
                  <a:lnTo>
                    <a:pt x="609" y="55"/>
                  </a:lnTo>
                  <a:lnTo>
                    <a:pt x="443" y="129"/>
                  </a:lnTo>
                  <a:lnTo>
                    <a:pt x="314" y="240"/>
                  </a:lnTo>
                  <a:lnTo>
                    <a:pt x="185" y="369"/>
                  </a:lnTo>
                  <a:lnTo>
                    <a:pt x="93" y="516"/>
                  </a:lnTo>
                  <a:lnTo>
                    <a:pt x="38" y="682"/>
                  </a:lnTo>
                  <a:lnTo>
                    <a:pt x="1" y="867"/>
                  </a:lnTo>
                  <a:lnTo>
                    <a:pt x="19" y="1033"/>
                  </a:lnTo>
                  <a:lnTo>
                    <a:pt x="56" y="1217"/>
                  </a:lnTo>
                  <a:lnTo>
                    <a:pt x="130" y="1365"/>
                  </a:lnTo>
                  <a:lnTo>
                    <a:pt x="240" y="1512"/>
                  </a:lnTo>
                  <a:lnTo>
                    <a:pt x="369" y="1623"/>
                  </a:lnTo>
                  <a:lnTo>
                    <a:pt x="517" y="1715"/>
                  </a:lnTo>
                  <a:lnTo>
                    <a:pt x="683" y="1789"/>
                  </a:lnTo>
                  <a:lnTo>
                    <a:pt x="867" y="1807"/>
                  </a:lnTo>
                  <a:lnTo>
                    <a:pt x="1052" y="1807"/>
                  </a:lnTo>
                  <a:lnTo>
                    <a:pt x="1218" y="1752"/>
                  </a:lnTo>
                  <a:lnTo>
                    <a:pt x="1365" y="1678"/>
                  </a:lnTo>
                  <a:lnTo>
                    <a:pt x="1513" y="1567"/>
                  </a:lnTo>
                  <a:lnTo>
                    <a:pt x="1623" y="1438"/>
                  </a:lnTo>
                  <a:lnTo>
                    <a:pt x="1715" y="1291"/>
                  </a:lnTo>
                  <a:lnTo>
                    <a:pt x="1789" y="1125"/>
                  </a:lnTo>
                  <a:lnTo>
                    <a:pt x="1808" y="941"/>
                  </a:lnTo>
                  <a:lnTo>
                    <a:pt x="1808" y="775"/>
                  </a:lnTo>
                  <a:lnTo>
                    <a:pt x="1752" y="609"/>
                  </a:lnTo>
                  <a:lnTo>
                    <a:pt x="1679" y="443"/>
                  </a:lnTo>
                  <a:lnTo>
                    <a:pt x="1568" y="295"/>
                  </a:lnTo>
                  <a:lnTo>
                    <a:pt x="1439" y="185"/>
                  </a:lnTo>
                  <a:lnTo>
                    <a:pt x="1291" y="92"/>
                  </a:lnTo>
                  <a:lnTo>
                    <a:pt x="1125" y="19"/>
                  </a:lnTo>
                  <a:lnTo>
                    <a:pt x="9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0" name="Google Shape;5870;p23"/>
            <p:cNvSpPr/>
            <p:nvPr/>
          </p:nvSpPr>
          <p:spPr>
            <a:xfrm>
              <a:off x="5781250" y="1656475"/>
              <a:ext cx="45675" cy="45650"/>
            </a:xfrm>
            <a:custGeom>
              <a:avLst/>
              <a:gdLst/>
              <a:ahLst/>
              <a:cxnLst/>
              <a:rect l="l" t="t" r="r" b="b"/>
              <a:pathLst>
                <a:path w="1827" h="1826" extrusionOk="0">
                  <a:moveTo>
                    <a:pt x="904" y="0"/>
                  </a:moveTo>
                  <a:lnTo>
                    <a:pt x="720" y="19"/>
                  </a:lnTo>
                  <a:lnTo>
                    <a:pt x="554" y="74"/>
                  </a:lnTo>
                  <a:lnTo>
                    <a:pt x="406" y="148"/>
                  </a:lnTo>
                  <a:lnTo>
                    <a:pt x="277" y="258"/>
                  </a:lnTo>
                  <a:lnTo>
                    <a:pt x="167" y="388"/>
                  </a:lnTo>
                  <a:lnTo>
                    <a:pt x="74" y="553"/>
                  </a:lnTo>
                  <a:lnTo>
                    <a:pt x="19" y="719"/>
                  </a:lnTo>
                  <a:lnTo>
                    <a:pt x="1" y="904"/>
                  </a:lnTo>
                  <a:lnTo>
                    <a:pt x="19" y="1088"/>
                  </a:lnTo>
                  <a:lnTo>
                    <a:pt x="74" y="1273"/>
                  </a:lnTo>
                  <a:lnTo>
                    <a:pt x="167" y="1420"/>
                  </a:lnTo>
                  <a:lnTo>
                    <a:pt x="277" y="1568"/>
                  </a:lnTo>
                  <a:lnTo>
                    <a:pt x="425" y="1678"/>
                  </a:lnTo>
                  <a:lnTo>
                    <a:pt x="591" y="1752"/>
                  </a:lnTo>
                  <a:lnTo>
                    <a:pt x="757" y="1807"/>
                  </a:lnTo>
                  <a:lnTo>
                    <a:pt x="959" y="1826"/>
                  </a:lnTo>
                  <a:lnTo>
                    <a:pt x="1144" y="1789"/>
                  </a:lnTo>
                  <a:lnTo>
                    <a:pt x="1310" y="1733"/>
                  </a:lnTo>
                  <a:lnTo>
                    <a:pt x="1457" y="1641"/>
                  </a:lnTo>
                  <a:lnTo>
                    <a:pt x="1586" y="1531"/>
                  </a:lnTo>
                  <a:lnTo>
                    <a:pt x="1697" y="1402"/>
                  </a:lnTo>
                  <a:lnTo>
                    <a:pt x="1771" y="1236"/>
                  </a:lnTo>
                  <a:lnTo>
                    <a:pt x="1826" y="1070"/>
                  </a:lnTo>
                  <a:lnTo>
                    <a:pt x="1826" y="885"/>
                  </a:lnTo>
                  <a:lnTo>
                    <a:pt x="1808" y="701"/>
                  </a:lnTo>
                  <a:lnTo>
                    <a:pt x="1752" y="535"/>
                  </a:lnTo>
                  <a:lnTo>
                    <a:pt x="1660" y="388"/>
                  </a:lnTo>
                  <a:lnTo>
                    <a:pt x="1550" y="258"/>
                  </a:lnTo>
                  <a:lnTo>
                    <a:pt x="1420" y="148"/>
                  </a:lnTo>
                  <a:lnTo>
                    <a:pt x="1273" y="56"/>
                  </a:lnTo>
                  <a:lnTo>
                    <a:pt x="1089"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1" name="Google Shape;5871;p23"/>
            <p:cNvSpPr/>
            <p:nvPr/>
          </p:nvSpPr>
          <p:spPr>
            <a:xfrm>
              <a:off x="4691550" y="398075"/>
              <a:ext cx="45200" cy="45175"/>
            </a:xfrm>
            <a:custGeom>
              <a:avLst/>
              <a:gdLst/>
              <a:ahLst/>
              <a:cxnLst/>
              <a:rect l="l" t="t" r="r" b="b"/>
              <a:pathLst>
                <a:path w="1808" h="1807" extrusionOk="0">
                  <a:moveTo>
                    <a:pt x="923" y="0"/>
                  </a:moveTo>
                  <a:lnTo>
                    <a:pt x="738" y="18"/>
                  </a:lnTo>
                  <a:lnTo>
                    <a:pt x="573" y="55"/>
                  </a:lnTo>
                  <a:lnTo>
                    <a:pt x="425" y="148"/>
                  </a:lnTo>
                  <a:lnTo>
                    <a:pt x="278" y="240"/>
                  </a:lnTo>
                  <a:lnTo>
                    <a:pt x="167" y="387"/>
                  </a:lnTo>
                  <a:lnTo>
                    <a:pt x="75" y="535"/>
                  </a:lnTo>
                  <a:lnTo>
                    <a:pt x="19" y="701"/>
                  </a:lnTo>
                  <a:lnTo>
                    <a:pt x="1" y="885"/>
                  </a:lnTo>
                  <a:lnTo>
                    <a:pt x="1" y="1051"/>
                  </a:lnTo>
                  <a:lnTo>
                    <a:pt x="56" y="1217"/>
                  </a:lnTo>
                  <a:lnTo>
                    <a:pt x="130" y="1383"/>
                  </a:lnTo>
                  <a:lnTo>
                    <a:pt x="241" y="1512"/>
                  </a:lnTo>
                  <a:lnTo>
                    <a:pt x="370" y="1641"/>
                  </a:lnTo>
                  <a:lnTo>
                    <a:pt x="536" y="1733"/>
                  </a:lnTo>
                  <a:lnTo>
                    <a:pt x="702" y="1789"/>
                  </a:lnTo>
                  <a:lnTo>
                    <a:pt x="868" y="1807"/>
                  </a:lnTo>
                  <a:lnTo>
                    <a:pt x="1052" y="1789"/>
                  </a:lnTo>
                  <a:lnTo>
                    <a:pt x="1218" y="1752"/>
                  </a:lnTo>
                  <a:lnTo>
                    <a:pt x="1384" y="1659"/>
                  </a:lnTo>
                  <a:lnTo>
                    <a:pt x="1513" y="1567"/>
                  </a:lnTo>
                  <a:lnTo>
                    <a:pt x="1624" y="1420"/>
                  </a:lnTo>
                  <a:lnTo>
                    <a:pt x="1716" y="1272"/>
                  </a:lnTo>
                  <a:lnTo>
                    <a:pt x="1789" y="1106"/>
                  </a:lnTo>
                  <a:lnTo>
                    <a:pt x="1808" y="922"/>
                  </a:lnTo>
                  <a:lnTo>
                    <a:pt x="1789" y="756"/>
                  </a:lnTo>
                  <a:lnTo>
                    <a:pt x="1753" y="590"/>
                  </a:lnTo>
                  <a:lnTo>
                    <a:pt x="1660" y="424"/>
                  </a:lnTo>
                  <a:lnTo>
                    <a:pt x="1550" y="295"/>
                  </a:lnTo>
                  <a:lnTo>
                    <a:pt x="1421" y="166"/>
                  </a:lnTo>
                  <a:lnTo>
                    <a:pt x="1273" y="74"/>
                  </a:lnTo>
                  <a:lnTo>
                    <a:pt x="1107" y="18"/>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2" name="Google Shape;5872;p23"/>
            <p:cNvSpPr/>
            <p:nvPr/>
          </p:nvSpPr>
          <p:spPr>
            <a:xfrm>
              <a:off x="5122100" y="1210725"/>
              <a:ext cx="46100" cy="46125"/>
            </a:xfrm>
            <a:custGeom>
              <a:avLst/>
              <a:gdLst/>
              <a:ahLst/>
              <a:cxnLst/>
              <a:rect l="l" t="t" r="r" b="b"/>
              <a:pathLst>
                <a:path w="1844" h="1845" extrusionOk="0">
                  <a:moveTo>
                    <a:pt x="885" y="1"/>
                  </a:moveTo>
                  <a:lnTo>
                    <a:pt x="701" y="37"/>
                  </a:lnTo>
                  <a:lnTo>
                    <a:pt x="516" y="93"/>
                  </a:lnTo>
                  <a:lnTo>
                    <a:pt x="369" y="185"/>
                  </a:lnTo>
                  <a:lnTo>
                    <a:pt x="240" y="296"/>
                  </a:lnTo>
                  <a:lnTo>
                    <a:pt x="129" y="443"/>
                  </a:lnTo>
                  <a:lnTo>
                    <a:pt x="55" y="609"/>
                  </a:lnTo>
                  <a:lnTo>
                    <a:pt x="0" y="775"/>
                  </a:lnTo>
                  <a:lnTo>
                    <a:pt x="0" y="978"/>
                  </a:lnTo>
                  <a:lnTo>
                    <a:pt x="19" y="1162"/>
                  </a:lnTo>
                  <a:lnTo>
                    <a:pt x="74" y="1328"/>
                  </a:lnTo>
                  <a:lnTo>
                    <a:pt x="166" y="1476"/>
                  </a:lnTo>
                  <a:lnTo>
                    <a:pt x="277" y="1605"/>
                  </a:lnTo>
                  <a:lnTo>
                    <a:pt x="406" y="1715"/>
                  </a:lnTo>
                  <a:lnTo>
                    <a:pt x="553" y="1789"/>
                  </a:lnTo>
                  <a:lnTo>
                    <a:pt x="738" y="1844"/>
                  </a:lnTo>
                  <a:lnTo>
                    <a:pt x="922" y="1844"/>
                  </a:lnTo>
                  <a:lnTo>
                    <a:pt x="1106" y="1826"/>
                  </a:lnTo>
                  <a:lnTo>
                    <a:pt x="1291" y="1789"/>
                  </a:lnTo>
                  <a:lnTo>
                    <a:pt x="1438" y="1697"/>
                  </a:lnTo>
                  <a:lnTo>
                    <a:pt x="1567" y="1586"/>
                  </a:lnTo>
                  <a:lnTo>
                    <a:pt x="1696" y="1439"/>
                  </a:lnTo>
                  <a:lnTo>
                    <a:pt x="1770" y="1291"/>
                  </a:lnTo>
                  <a:lnTo>
                    <a:pt x="1826" y="1107"/>
                  </a:lnTo>
                  <a:lnTo>
                    <a:pt x="1844" y="922"/>
                  </a:lnTo>
                  <a:lnTo>
                    <a:pt x="1807" y="720"/>
                  </a:lnTo>
                  <a:lnTo>
                    <a:pt x="1752" y="554"/>
                  </a:lnTo>
                  <a:lnTo>
                    <a:pt x="1678" y="388"/>
                  </a:lnTo>
                  <a:lnTo>
                    <a:pt x="1549" y="259"/>
                  </a:lnTo>
                  <a:lnTo>
                    <a:pt x="1420" y="148"/>
                  </a:lnTo>
                  <a:lnTo>
                    <a:pt x="1254" y="74"/>
                  </a:lnTo>
                  <a:lnTo>
                    <a:pt x="1088" y="19"/>
                  </a:lnTo>
                  <a:lnTo>
                    <a:pt x="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3" name="Google Shape;5873;p23"/>
            <p:cNvSpPr/>
            <p:nvPr/>
          </p:nvSpPr>
          <p:spPr>
            <a:xfrm>
              <a:off x="5861000" y="1670300"/>
              <a:ext cx="46125" cy="46575"/>
            </a:xfrm>
            <a:custGeom>
              <a:avLst/>
              <a:gdLst/>
              <a:ahLst/>
              <a:cxnLst/>
              <a:rect l="l" t="t" r="r" b="b"/>
              <a:pathLst>
                <a:path w="1845" h="1863" extrusionOk="0">
                  <a:moveTo>
                    <a:pt x="922" y="0"/>
                  </a:moveTo>
                  <a:lnTo>
                    <a:pt x="738" y="19"/>
                  </a:lnTo>
                  <a:lnTo>
                    <a:pt x="554" y="74"/>
                  </a:lnTo>
                  <a:lnTo>
                    <a:pt x="406" y="148"/>
                  </a:lnTo>
                  <a:lnTo>
                    <a:pt x="259" y="259"/>
                  </a:lnTo>
                  <a:lnTo>
                    <a:pt x="148" y="406"/>
                  </a:lnTo>
                  <a:lnTo>
                    <a:pt x="56" y="554"/>
                  </a:lnTo>
                  <a:lnTo>
                    <a:pt x="19" y="738"/>
                  </a:lnTo>
                  <a:lnTo>
                    <a:pt x="1" y="941"/>
                  </a:lnTo>
                  <a:lnTo>
                    <a:pt x="19" y="1125"/>
                  </a:lnTo>
                  <a:lnTo>
                    <a:pt x="74" y="1310"/>
                  </a:lnTo>
                  <a:lnTo>
                    <a:pt x="166" y="1457"/>
                  </a:lnTo>
                  <a:lnTo>
                    <a:pt x="277" y="1605"/>
                  </a:lnTo>
                  <a:lnTo>
                    <a:pt x="406" y="1715"/>
                  </a:lnTo>
                  <a:lnTo>
                    <a:pt x="572" y="1789"/>
                  </a:lnTo>
                  <a:lnTo>
                    <a:pt x="756" y="1844"/>
                  </a:lnTo>
                  <a:lnTo>
                    <a:pt x="941" y="1863"/>
                  </a:lnTo>
                  <a:lnTo>
                    <a:pt x="1144" y="1826"/>
                  </a:lnTo>
                  <a:lnTo>
                    <a:pt x="1310" y="1771"/>
                  </a:lnTo>
                  <a:lnTo>
                    <a:pt x="1476" y="1678"/>
                  </a:lnTo>
                  <a:lnTo>
                    <a:pt x="1605" y="1568"/>
                  </a:lnTo>
                  <a:lnTo>
                    <a:pt x="1715" y="1420"/>
                  </a:lnTo>
                  <a:lnTo>
                    <a:pt x="1789" y="1273"/>
                  </a:lnTo>
                  <a:lnTo>
                    <a:pt x="1844" y="1088"/>
                  </a:lnTo>
                  <a:lnTo>
                    <a:pt x="1844" y="885"/>
                  </a:lnTo>
                  <a:lnTo>
                    <a:pt x="1826" y="701"/>
                  </a:lnTo>
                  <a:lnTo>
                    <a:pt x="1771" y="535"/>
                  </a:lnTo>
                  <a:lnTo>
                    <a:pt x="1678" y="388"/>
                  </a:lnTo>
                  <a:lnTo>
                    <a:pt x="1568" y="259"/>
                  </a:lnTo>
                  <a:lnTo>
                    <a:pt x="1439" y="148"/>
                  </a:lnTo>
                  <a:lnTo>
                    <a:pt x="1291" y="74"/>
                  </a:lnTo>
                  <a:lnTo>
                    <a:pt x="1107" y="19"/>
                  </a:lnTo>
                  <a:lnTo>
                    <a:pt x="92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4" name="Google Shape;5874;p23"/>
            <p:cNvSpPr/>
            <p:nvPr/>
          </p:nvSpPr>
          <p:spPr>
            <a:xfrm>
              <a:off x="4859350" y="837350"/>
              <a:ext cx="46125" cy="45675"/>
            </a:xfrm>
            <a:custGeom>
              <a:avLst/>
              <a:gdLst/>
              <a:ahLst/>
              <a:cxnLst/>
              <a:rect l="l" t="t" r="r" b="b"/>
              <a:pathLst>
                <a:path w="1845" h="1827" extrusionOk="0">
                  <a:moveTo>
                    <a:pt x="922" y="1"/>
                  </a:moveTo>
                  <a:lnTo>
                    <a:pt x="738" y="19"/>
                  </a:lnTo>
                  <a:lnTo>
                    <a:pt x="572" y="56"/>
                  </a:lnTo>
                  <a:lnTo>
                    <a:pt x="406" y="148"/>
                  </a:lnTo>
                  <a:lnTo>
                    <a:pt x="277" y="259"/>
                  </a:lnTo>
                  <a:lnTo>
                    <a:pt x="166" y="388"/>
                  </a:lnTo>
                  <a:lnTo>
                    <a:pt x="74" y="535"/>
                  </a:lnTo>
                  <a:lnTo>
                    <a:pt x="19" y="701"/>
                  </a:lnTo>
                  <a:lnTo>
                    <a:pt x="0" y="886"/>
                  </a:lnTo>
                  <a:lnTo>
                    <a:pt x="19" y="1088"/>
                  </a:lnTo>
                  <a:lnTo>
                    <a:pt x="74" y="1254"/>
                  </a:lnTo>
                  <a:lnTo>
                    <a:pt x="148" y="1420"/>
                  </a:lnTo>
                  <a:lnTo>
                    <a:pt x="259" y="1549"/>
                  </a:lnTo>
                  <a:lnTo>
                    <a:pt x="406" y="1679"/>
                  </a:lnTo>
                  <a:lnTo>
                    <a:pt x="554" y="1752"/>
                  </a:lnTo>
                  <a:lnTo>
                    <a:pt x="738" y="1808"/>
                  </a:lnTo>
                  <a:lnTo>
                    <a:pt x="922" y="1826"/>
                  </a:lnTo>
                  <a:lnTo>
                    <a:pt x="1107" y="1808"/>
                  </a:lnTo>
                  <a:lnTo>
                    <a:pt x="1273" y="1752"/>
                  </a:lnTo>
                  <a:lnTo>
                    <a:pt x="1439" y="1679"/>
                  </a:lnTo>
                  <a:lnTo>
                    <a:pt x="1568" y="1568"/>
                  </a:lnTo>
                  <a:lnTo>
                    <a:pt x="1678" y="1439"/>
                  </a:lnTo>
                  <a:lnTo>
                    <a:pt x="1770" y="1291"/>
                  </a:lnTo>
                  <a:lnTo>
                    <a:pt x="1826" y="1125"/>
                  </a:lnTo>
                  <a:lnTo>
                    <a:pt x="1844" y="941"/>
                  </a:lnTo>
                  <a:lnTo>
                    <a:pt x="1826" y="738"/>
                  </a:lnTo>
                  <a:lnTo>
                    <a:pt x="1770" y="572"/>
                  </a:lnTo>
                  <a:lnTo>
                    <a:pt x="1697" y="406"/>
                  </a:lnTo>
                  <a:lnTo>
                    <a:pt x="1586" y="259"/>
                  </a:lnTo>
                  <a:lnTo>
                    <a:pt x="1439" y="148"/>
                  </a:lnTo>
                  <a:lnTo>
                    <a:pt x="1291" y="74"/>
                  </a:lnTo>
                  <a:lnTo>
                    <a:pt x="1107" y="19"/>
                  </a:lnTo>
                  <a:lnTo>
                    <a:pt x="9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5" name="Google Shape;5875;p23"/>
            <p:cNvSpPr/>
            <p:nvPr/>
          </p:nvSpPr>
          <p:spPr>
            <a:xfrm>
              <a:off x="5333200" y="1413550"/>
              <a:ext cx="45675" cy="46125"/>
            </a:xfrm>
            <a:custGeom>
              <a:avLst/>
              <a:gdLst/>
              <a:ahLst/>
              <a:cxnLst/>
              <a:rect l="l" t="t" r="r" b="b"/>
              <a:pathLst>
                <a:path w="1827" h="1845" extrusionOk="0">
                  <a:moveTo>
                    <a:pt x="941" y="0"/>
                  </a:moveTo>
                  <a:lnTo>
                    <a:pt x="757" y="19"/>
                  </a:lnTo>
                  <a:lnTo>
                    <a:pt x="591" y="74"/>
                  </a:lnTo>
                  <a:lnTo>
                    <a:pt x="425" y="148"/>
                  </a:lnTo>
                  <a:lnTo>
                    <a:pt x="296" y="259"/>
                  </a:lnTo>
                  <a:lnTo>
                    <a:pt x="185" y="388"/>
                  </a:lnTo>
                  <a:lnTo>
                    <a:pt x="93" y="535"/>
                  </a:lnTo>
                  <a:lnTo>
                    <a:pt x="38" y="701"/>
                  </a:lnTo>
                  <a:lnTo>
                    <a:pt x="1" y="885"/>
                  </a:lnTo>
                  <a:lnTo>
                    <a:pt x="19" y="1070"/>
                  </a:lnTo>
                  <a:lnTo>
                    <a:pt x="56" y="1236"/>
                  </a:lnTo>
                  <a:lnTo>
                    <a:pt x="130" y="1402"/>
                  </a:lnTo>
                  <a:lnTo>
                    <a:pt x="241" y="1531"/>
                  </a:lnTo>
                  <a:lnTo>
                    <a:pt x="370" y="1660"/>
                  </a:lnTo>
                  <a:lnTo>
                    <a:pt x="517" y="1752"/>
                  </a:lnTo>
                  <a:lnTo>
                    <a:pt x="683" y="1807"/>
                  </a:lnTo>
                  <a:lnTo>
                    <a:pt x="867" y="1844"/>
                  </a:lnTo>
                  <a:lnTo>
                    <a:pt x="1052" y="1826"/>
                  </a:lnTo>
                  <a:lnTo>
                    <a:pt x="1236" y="1789"/>
                  </a:lnTo>
                  <a:lnTo>
                    <a:pt x="1402" y="1697"/>
                  </a:lnTo>
                  <a:lnTo>
                    <a:pt x="1550" y="1586"/>
                  </a:lnTo>
                  <a:lnTo>
                    <a:pt x="1660" y="1457"/>
                  </a:lnTo>
                  <a:lnTo>
                    <a:pt x="1752" y="1291"/>
                  </a:lnTo>
                  <a:lnTo>
                    <a:pt x="1808" y="1125"/>
                  </a:lnTo>
                  <a:lnTo>
                    <a:pt x="1826" y="922"/>
                  </a:lnTo>
                  <a:lnTo>
                    <a:pt x="1808" y="738"/>
                  </a:lnTo>
                  <a:lnTo>
                    <a:pt x="1771" y="572"/>
                  </a:lnTo>
                  <a:lnTo>
                    <a:pt x="1679" y="424"/>
                  </a:lnTo>
                  <a:lnTo>
                    <a:pt x="1568" y="277"/>
                  </a:lnTo>
                  <a:lnTo>
                    <a:pt x="1439" y="166"/>
                  </a:lnTo>
                  <a:lnTo>
                    <a:pt x="1292" y="93"/>
                  </a:lnTo>
                  <a:lnTo>
                    <a:pt x="1126" y="37"/>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6" name="Google Shape;5876;p23"/>
            <p:cNvSpPr/>
            <p:nvPr/>
          </p:nvSpPr>
          <p:spPr>
            <a:xfrm>
              <a:off x="6337625" y="1753275"/>
              <a:ext cx="46125" cy="46125"/>
            </a:xfrm>
            <a:custGeom>
              <a:avLst/>
              <a:gdLst/>
              <a:ahLst/>
              <a:cxnLst/>
              <a:rect l="l" t="t" r="r" b="b"/>
              <a:pathLst>
                <a:path w="1845" h="1845" extrusionOk="0">
                  <a:moveTo>
                    <a:pt x="904" y="0"/>
                  </a:moveTo>
                  <a:lnTo>
                    <a:pt x="720" y="19"/>
                  </a:lnTo>
                  <a:lnTo>
                    <a:pt x="554" y="74"/>
                  </a:lnTo>
                  <a:lnTo>
                    <a:pt x="388" y="166"/>
                  </a:lnTo>
                  <a:lnTo>
                    <a:pt x="259" y="277"/>
                  </a:lnTo>
                  <a:lnTo>
                    <a:pt x="148" y="406"/>
                  </a:lnTo>
                  <a:lnTo>
                    <a:pt x="74" y="553"/>
                  </a:lnTo>
                  <a:lnTo>
                    <a:pt x="19" y="719"/>
                  </a:lnTo>
                  <a:lnTo>
                    <a:pt x="1" y="904"/>
                  </a:lnTo>
                  <a:lnTo>
                    <a:pt x="19" y="1107"/>
                  </a:lnTo>
                  <a:lnTo>
                    <a:pt x="74" y="1273"/>
                  </a:lnTo>
                  <a:lnTo>
                    <a:pt x="166" y="1439"/>
                  </a:lnTo>
                  <a:lnTo>
                    <a:pt x="277" y="1568"/>
                  </a:lnTo>
                  <a:lnTo>
                    <a:pt x="406" y="1697"/>
                  </a:lnTo>
                  <a:lnTo>
                    <a:pt x="572" y="1770"/>
                  </a:lnTo>
                  <a:lnTo>
                    <a:pt x="757" y="1826"/>
                  </a:lnTo>
                  <a:lnTo>
                    <a:pt x="941" y="1844"/>
                  </a:lnTo>
                  <a:lnTo>
                    <a:pt x="1125" y="1807"/>
                  </a:lnTo>
                  <a:lnTo>
                    <a:pt x="1291" y="1752"/>
                  </a:lnTo>
                  <a:lnTo>
                    <a:pt x="1457" y="1678"/>
                  </a:lnTo>
                  <a:lnTo>
                    <a:pt x="1586" y="1568"/>
                  </a:lnTo>
                  <a:lnTo>
                    <a:pt x="1697" y="1439"/>
                  </a:lnTo>
                  <a:lnTo>
                    <a:pt x="1771" y="1273"/>
                  </a:lnTo>
                  <a:lnTo>
                    <a:pt x="1826" y="1107"/>
                  </a:lnTo>
                  <a:lnTo>
                    <a:pt x="1844" y="922"/>
                  </a:lnTo>
                  <a:lnTo>
                    <a:pt x="1826" y="738"/>
                  </a:lnTo>
                  <a:lnTo>
                    <a:pt x="1771" y="553"/>
                  </a:lnTo>
                  <a:lnTo>
                    <a:pt x="1678" y="388"/>
                  </a:lnTo>
                  <a:lnTo>
                    <a:pt x="1568" y="258"/>
                  </a:lnTo>
                  <a:lnTo>
                    <a:pt x="1439" y="148"/>
                  </a:lnTo>
                  <a:lnTo>
                    <a:pt x="1273" y="56"/>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7" name="Google Shape;5877;p23"/>
            <p:cNvSpPr/>
            <p:nvPr/>
          </p:nvSpPr>
          <p:spPr>
            <a:xfrm>
              <a:off x="5188000" y="1305675"/>
              <a:ext cx="45200" cy="45200"/>
            </a:xfrm>
            <a:custGeom>
              <a:avLst/>
              <a:gdLst/>
              <a:ahLst/>
              <a:cxnLst/>
              <a:rect l="l" t="t" r="r" b="b"/>
              <a:pathLst>
                <a:path w="1808" h="1808" extrusionOk="0">
                  <a:moveTo>
                    <a:pt x="775" y="1"/>
                  </a:moveTo>
                  <a:lnTo>
                    <a:pt x="591" y="56"/>
                  </a:lnTo>
                  <a:lnTo>
                    <a:pt x="443" y="130"/>
                  </a:lnTo>
                  <a:lnTo>
                    <a:pt x="296" y="241"/>
                  </a:lnTo>
                  <a:lnTo>
                    <a:pt x="185" y="370"/>
                  </a:lnTo>
                  <a:lnTo>
                    <a:pt x="93" y="536"/>
                  </a:lnTo>
                  <a:lnTo>
                    <a:pt x="38" y="701"/>
                  </a:lnTo>
                  <a:lnTo>
                    <a:pt x="1" y="867"/>
                  </a:lnTo>
                  <a:lnTo>
                    <a:pt x="19" y="1052"/>
                  </a:lnTo>
                  <a:lnTo>
                    <a:pt x="75" y="1218"/>
                  </a:lnTo>
                  <a:lnTo>
                    <a:pt x="148" y="1384"/>
                  </a:lnTo>
                  <a:lnTo>
                    <a:pt x="259" y="1513"/>
                  </a:lnTo>
                  <a:lnTo>
                    <a:pt x="388" y="1623"/>
                  </a:lnTo>
                  <a:lnTo>
                    <a:pt x="554" y="1716"/>
                  </a:lnTo>
                  <a:lnTo>
                    <a:pt x="720" y="1771"/>
                  </a:lnTo>
                  <a:lnTo>
                    <a:pt x="886" y="1808"/>
                  </a:lnTo>
                  <a:lnTo>
                    <a:pt x="1052" y="1789"/>
                  </a:lnTo>
                  <a:lnTo>
                    <a:pt x="1218" y="1734"/>
                  </a:lnTo>
                  <a:lnTo>
                    <a:pt x="1365" y="1660"/>
                  </a:lnTo>
                  <a:lnTo>
                    <a:pt x="1513" y="1550"/>
                  </a:lnTo>
                  <a:lnTo>
                    <a:pt x="1623" y="1421"/>
                  </a:lnTo>
                  <a:lnTo>
                    <a:pt x="1716" y="1292"/>
                  </a:lnTo>
                  <a:lnTo>
                    <a:pt x="1771" y="1126"/>
                  </a:lnTo>
                  <a:lnTo>
                    <a:pt x="1808" y="960"/>
                  </a:lnTo>
                  <a:lnTo>
                    <a:pt x="1789" y="775"/>
                  </a:lnTo>
                  <a:lnTo>
                    <a:pt x="1752" y="609"/>
                  </a:lnTo>
                  <a:lnTo>
                    <a:pt x="1679" y="443"/>
                  </a:lnTo>
                  <a:lnTo>
                    <a:pt x="1568" y="314"/>
                  </a:lnTo>
                  <a:lnTo>
                    <a:pt x="1439" y="185"/>
                  </a:lnTo>
                  <a:lnTo>
                    <a:pt x="1291" y="93"/>
                  </a:lnTo>
                  <a:lnTo>
                    <a:pt x="1126" y="19"/>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8" name="Google Shape;5878;p23"/>
            <p:cNvSpPr/>
            <p:nvPr/>
          </p:nvSpPr>
          <p:spPr>
            <a:xfrm>
              <a:off x="5701975" y="1642650"/>
              <a:ext cx="44725" cy="44725"/>
            </a:xfrm>
            <a:custGeom>
              <a:avLst/>
              <a:gdLst/>
              <a:ahLst/>
              <a:cxnLst/>
              <a:rect l="l" t="t" r="r" b="b"/>
              <a:pathLst>
                <a:path w="1789" h="1789" extrusionOk="0">
                  <a:moveTo>
                    <a:pt x="904" y="0"/>
                  </a:moveTo>
                  <a:lnTo>
                    <a:pt x="738" y="19"/>
                  </a:lnTo>
                  <a:lnTo>
                    <a:pt x="572" y="55"/>
                  </a:lnTo>
                  <a:lnTo>
                    <a:pt x="424" y="148"/>
                  </a:lnTo>
                  <a:lnTo>
                    <a:pt x="277" y="258"/>
                  </a:lnTo>
                  <a:lnTo>
                    <a:pt x="166" y="387"/>
                  </a:lnTo>
                  <a:lnTo>
                    <a:pt x="74" y="535"/>
                  </a:lnTo>
                  <a:lnTo>
                    <a:pt x="19" y="682"/>
                  </a:lnTo>
                  <a:lnTo>
                    <a:pt x="0" y="848"/>
                  </a:lnTo>
                  <a:lnTo>
                    <a:pt x="19" y="1033"/>
                  </a:lnTo>
                  <a:lnTo>
                    <a:pt x="56" y="1199"/>
                  </a:lnTo>
                  <a:lnTo>
                    <a:pt x="148" y="1365"/>
                  </a:lnTo>
                  <a:lnTo>
                    <a:pt x="258" y="1494"/>
                  </a:lnTo>
                  <a:lnTo>
                    <a:pt x="388" y="1623"/>
                  </a:lnTo>
                  <a:lnTo>
                    <a:pt x="535" y="1696"/>
                  </a:lnTo>
                  <a:lnTo>
                    <a:pt x="701" y="1770"/>
                  </a:lnTo>
                  <a:lnTo>
                    <a:pt x="885" y="1789"/>
                  </a:lnTo>
                  <a:lnTo>
                    <a:pt x="1051" y="1770"/>
                  </a:lnTo>
                  <a:lnTo>
                    <a:pt x="1217" y="1715"/>
                  </a:lnTo>
                  <a:lnTo>
                    <a:pt x="1365" y="1641"/>
                  </a:lnTo>
                  <a:lnTo>
                    <a:pt x="1494" y="1531"/>
                  </a:lnTo>
                  <a:lnTo>
                    <a:pt x="1604" y="1401"/>
                  </a:lnTo>
                  <a:lnTo>
                    <a:pt x="1697" y="1254"/>
                  </a:lnTo>
                  <a:lnTo>
                    <a:pt x="1752" y="1088"/>
                  </a:lnTo>
                  <a:lnTo>
                    <a:pt x="1789" y="922"/>
                  </a:lnTo>
                  <a:lnTo>
                    <a:pt x="1770" y="756"/>
                  </a:lnTo>
                  <a:lnTo>
                    <a:pt x="1734" y="572"/>
                  </a:lnTo>
                  <a:lnTo>
                    <a:pt x="1641" y="424"/>
                  </a:lnTo>
                  <a:lnTo>
                    <a:pt x="1531" y="277"/>
                  </a:lnTo>
                  <a:lnTo>
                    <a:pt x="1402" y="166"/>
                  </a:lnTo>
                  <a:lnTo>
                    <a:pt x="1236" y="74"/>
                  </a:lnTo>
                  <a:lnTo>
                    <a:pt x="1070"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9" name="Google Shape;5879;p23"/>
            <p:cNvSpPr/>
            <p:nvPr/>
          </p:nvSpPr>
          <p:spPr>
            <a:xfrm>
              <a:off x="4794350" y="743325"/>
              <a:ext cx="44750" cy="45200"/>
            </a:xfrm>
            <a:custGeom>
              <a:avLst/>
              <a:gdLst/>
              <a:ahLst/>
              <a:cxnLst/>
              <a:rect l="l" t="t" r="r" b="b"/>
              <a:pathLst>
                <a:path w="1790" h="1808" extrusionOk="0">
                  <a:moveTo>
                    <a:pt x="923" y="0"/>
                  </a:moveTo>
                  <a:lnTo>
                    <a:pt x="738" y="19"/>
                  </a:lnTo>
                  <a:lnTo>
                    <a:pt x="572" y="74"/>
                  </a:lnTo>
                  <a:lnTo>
                    <a:pt x="406" y="148"/>
                  </a:lnTo>
                  <a:lnTo>
                    <a:pt x="277" y="258"/>
                  </a:lnTo>
                  <a:lnTo>
                    <a:pt x="167" y="406"/>
                  </a:lnTo>
                  <a:lnTo>
                    <a:pt x="74" y="553"/>
                  </a:lnTo>
                  <a:lnTo>
                    <a:pt x="19" y="719"/>
                  </a:lnTo>
                  <a:lnTo>
                    <a:pt x="1" y="904"/>
                  </a:lnTo>
                  <a:lnTo>
                    <a:pt x="19" y="1070"/>
                  </a:lnTo>
                  <a:lnTo>
                    <a:pt x="56" y="1236"/>
                  </a:lnTo>
                  <a:lnTo>
                    <a:pt x="148" y="1383"/>
                  </a:lnTo>
                  <a:lnTo>
                    <a:pt x="240" y="1512"/>
                  </a:lnTo>
                  <a:lnTo>
                    <a:pt x="369" y="1623"/>
                  </a:lnTo>
                  <a:lnTo>
                    <a:pt x="517" y="1715"/>
                  </a:lnTo>
                  <a:lnTo>
                    <a:pt x="683" y="1770"/>
                  </a:lnTo>
                  <a:lnTo>
                    <a:pt x="849" y="1807"/>
                  </a:lnTo>
                  <a:lnTo>
                    <a:pt x="1033" y="1789"/>
                  </a:lnTo>
                  <a:lnTo>
                    <a:pt x="1199" y="1752"/>
                  </a:lnTo>
                  <a:lnTo>
                    <a:pt x="1347" y="1678"/>
                  </a:lnTo>
                  <a:lnTo>
                    <a:pt x="1494" y="1568"/>
                  </a:lnTo>
                  <a:lnTo>
                    <a:pt x="1623" y="1438"/>
                  </a:lnTo>
                  <a:lnTo>
                    <a:pt x="1715" y="1291"/>
                  </a:lnTo>
                  <a:lnTo>
                    <a:pt x="1771" y="1125"/>
                  </a:lnTo>
                  <a:lnTo>
                    <a:pt x="1789" y="941"/>
                  </a:lnTo>
                  <a:lnTo>
                    <a:pt x="1789" y="756"/>
                  </a:lnTo>
                  <a:lnTo>
                    <a:pt x="1734" y="590"/>
                  </a:lnTo>
                  <a:lnTo>
                    <a:pt x="1660" y="443"/>
                  </a:lnTo>
                  <a:lnTo>
                    <a:pt x="1549" y="295"/>
                  </a:lnTo>
                  <a:lnTo>
                    <a:pt x="1420" y="185"/>
                  </a:lnTo>
                  <a:lnTo>
                    <a:pt x="1254" y="92"/>
                  </a:lnTo>
                  <a:lnTo>
                    <a:pt x="1089" y="37"/>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0" name="Google Shape;5880;p23"/>
            <p:cNvSpPr/>
            <p:nvPr/>
          </p:nvSpPr>
          <p:spPr>
            <a:xfrm>
              <a:off x="5623150" y="1629275"/>
              <a:ext cx="42425" cy="42900"/>
            </a:xfrm>
            <a:custGeom>
              <a:avLst/>
              <a:gdLst/>
              <a:ahLst/>
              <a:cxnLst/>
              <a:rect l="l" t="t" r="r" b="b"/>
              <a:pathLst>
                <a:path w="1697" h="1716" extrusionOk="0">
                  <a:moveTo>
                    <a:pt x="867" y="0"/>
                  </a:moveTo>
                  <a:lnTo>
                    <a:pt x="701" y="19"/>
                  </a:lnTo>
                  <a:lnTo>
                    <a:pt x="535" y="56"/>
                  </a:lnTo>
                  <a:lnTo>
                    <a:pt x="388" y="130"/>
                  </a:lnTo>
                  <a:lnTo>
                    <a:pt x="259" y="240"/>
                  </a:lnTo>
                  <a:lnTo>
                    <a:pt x="148" y="369"/>
                  </a:lnTo>
                  <a:lnTo>
                    <a:pt x="74" y="517"/>
                  </a:lnTo>
                  <a:lnTo>
                    <a:pt x="19" y="664"/>
                  </a:lnTo>
                  <a:lnTo>
                    <a:pt x="0" y="849"/>
                  </a:lnTo>
                  <a:lnTo>
                    <a:pt x="19" y="1015"/>
                  </a:lnTo>
                  <a:lnTo>
                    <a:pt x="56" y="1180"/>
                  </a:lnTo>
                  <a:lnTo>
                    <a:pt x="129" y="1328"/>
                  </a:lnTo>
                  <a:lnTo>
                    <a:pt x="240" y="1457"/>
                  </a:lnTo>
                  <a:lnTo>
                    <a:pt x="369" y="1568"/>
                  </a:lnTo>
                  <a:lnTo>
                    <a:pt x="517" y="1641"/>
                  </a:lnTo>
                  <a:lnTo>
                    <a:pt x="683" y="1697"/>
                  </a:lnTo>
                  <a:lnTo>
                    <a:pt x="849" y="1715"/>
                  </a:lnTo>
                  <a:lnTo>
                    <a:pt x="1033" y="1697"/>
                  </a:lnTo>
                  <a:lnTo>
                    <a:pt x="1199" y="1641"/>
                  </a:lnTo>
                  <a:lnTo>
                    <a:pt x="1328" y="1549"/>
                  </a:lnTo>
                  <a:lnTo>
                    <a:pt x="1457" y="1457"/>
                  </a:lnTo>
                  <a:lnTo>
                    <a:pt x="1568" y="1328"/>
                  </a:lnTo>
                  <a:lnTo>
                    <a:pt x="1641" y="1180"/>
                  </a:lnTo>
                  <a:lnTo>
                    <a:pt x="1697" y="1015"/>
                  </a:lnTo>
                  <a:lnTo>
                    <a:pt x="1697" y="830"/>
                  </a:lnTo>
                  <a:lnTo>
                    <a:pt x="1678" y="664"/>
                  </a:lnTo>
                  <a:lnTo>
                    <a:pt x="1641" y="517"/>
                  </a:lnTo>
                  <a:lnTo>
                    <a:pt x="1549" y="369"/>
                  </a:lnTo>
                  <a:lnTo>
                    <a:pt x="1457" y="259"/>
                  </a:lnTo>
                  <a:lnTo>
                    <a:pt x="1328" y="148"/>
                  </a:lnTo>
                  <a:lnTo>
                    <a:pt x="1199" y="74"/>
                  </a:lnTo>
                  <a:lnTo>
                    <a:pt x="1033"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1" name="Google Shape;5881;p23"/>
            <p:cNvSpPr/>
            <p:nvPr/>
          </p:nvSpPr>
          <p:spPr>
            <a:xfrm>
              <a:off x="5400500" y="1506650"/>
              <a:ext cx="42450" cy="42450"/>
            </a:xfrm>
            <a:custGeom>
              <a:avLst/>
              <a:gdLst/>
              <a:ahLst/>
              <a:cxnLst/>
              <a:rect l="l" t="t" r="r" b="b"/>
              <a:pathLst>
                <a:path w="1698" h="1698" extrusionOk="0">
                  <a:moveTo>
                    <a:pt x="886" y="1"/>
                  </a:moveTo>
                  <a:lnTo>
                    <a:pt x="720" y="19"/>
                  </a:lnTo>
                  <a:lnTo>
                    <a:pt x="554" y="56"/>
                  </a:lnTo>
                  <a:lnTo>
                    <a:pt x="406" y="130"/>
                  </a:lnTo>
                  <a:lnTo>
                    <a:pt x="277" y="222"/>
                  </a:lnTo>
                  <a:lnTo>
                    <a:pt x="167" y="351"/>
                  </a:lnTo>
                  <a:lnTo>
                    <a:pt x="75" y="499"/>
                  </a:lnTo>
                  <a:lnTo>
                    <a:pt x="38" y="665"/>
                  </a:lnTo>
                  <a:lnTo>
                    <a:pt x="1" y="831"/>
                  </a:lnTo>
                  <a:lnTo>
                    <a:pt x="19" y="1015"/>
                  </a:lnTo>
                  <a:lnTo>
                    <a:pt x="75" y="1162"/>
                  </a:lnTo>
                  <a:lnTo>
                    <a:pt x="130" y="1310"/>
                  </a:lnTo>
                  <a:lnTo>
                    <a:pt x="241" y="1439"/>
                  </a:lnTo>
                  <a:lnTo>
                    <a:pt x="351" y="1531"/>
                  </a:lnTo>
                  <a:lnTo>
                    <a:pt x="480" y="1623"/>
                  </a:lnTo>
                  <a:lnTo>
                    <a:pt x="646" y="1660"/>
                  </a:lnTo>
                  <a:lnTo>
                    <a:pt x="812" y="1697"/>
                  </a:lnTo>
                  <a:lnTo>
                    <a:pt x="978" y="1679"/>
                  </a:lnTo>
                  <a:lnTo>
                    <a:pt x="1144" y="1642"/>
                  </a:lnTo>
                  <a:lnTo>
                    <a:pt x="1291" y="1568"/>
                  </a:lnTo>
                  <a:lnTo>
                    <a:pt x="1439" y="1476"/>
                  </a:lnTo>
                  <a:lnTo>
                    <a:pt x="1531" y="1347"/>
                  </a:lnTo>
                  <a:lnTo>
                    <a:pt x="1623" y="1199"/>
                  </a:lnTo>
                  <a:lnTo>
                    <a:pt x="1679" y="1052"/>
                  </a:lnTo>
                  <a:lnTo>
                    <a:pt x="1697" y="867"/>
                  </a:lnTo>
                  <a:lnTo>
                    <a:pt x="1679" y="702"/>
                  </a:lnTo>
                  <a:lnTo>
                    <a:pt x="1642" y="536"/>
                  </a:lnTo>
                  <a:lnTo>
                    <a:pt x="1568" y="388"/>
                  </a:lnTo>
                  <a:lnTo>
                    <a:pt x="1476" y="277"/>
                  </a:lnTo>
                  <a:lnTo>
                    <a:pt x="1347" y="167"/>
                  </a:lnTo>
                  <a:lnTo>
                    <a:pt x="1218" y="93"/>
                  </a:lnTo>
                  <a:lnTo>
                    <a:pt x="1070" y="38"/>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2" name="Google Shape;5882;p23"/>
            <p:cNvSpPr/>
            <p:nvPr/>
          </p:nvSpPr>
          <p:spPr>
            <a:xfrm>
              <a:off x="4641775" y="238125"/>
              <a:ext cx="41975" cy="29525"/>
            </a:xfrm>
            <a:custGeom>
              <a:avLst/>
              <a:gdLst/>
              <a:ahLst/>
              <a:cxnLst/>
              <a:rect l="l" t="t" r="r" b="b"/>
              <a:pathLst>
                <a:path w="1679" h="1181" extrusionOk="0">
                  <a:moveTo>
                    <a:pt x="56" y="0"/>
                  </a:moveTo>
                  <a:lnTo>
                    <a:pt x="19" y="166"/>
                  </a:lnTo>
                  <a:lnTo>
                    <a:pt x="1" y="350"/>
                  </a:lnTo>
                  <a:lnTo>
                    <a:pt x="19" y="516"/>
                  </a:lnTo>
                  <a:lnTo>
                    <a:pt x="74" y="682"/>
                  </a:lnTo>
                  <a:lnTo>
                    <a:pt x="148" y="830"/>
                  </a:lnTo>
                  <a:lnTo>
                    <a:pt x="259" y="959"/>
                  </a:lnTo>
                  <a:lnTo>
                    <a:pt x="388" y="1051"/>
                  </a:lnTo>
                  <a:lnTo>
                    <a:pt x="535" y="1125"/>
                  </a:lnTo>
                  <a:lnTo>
                    <a:pt x="701" y="1162"/>
                  </a:lnTo>
                  <a:lnTo>
                    <a:pt x="867" y="1180"/>
                  </a:lnTo>
                  <a:lnTo>
                    <a:pt x="1033" y="1162"/>
                  </a:lnTo>
                  <a:lnTo>
                    <a:pt x="1199" y="1106"/>
                  </a:lnTo>
                  <a:lnTo>
                    <a:pt x="1328" y="1033"/>
                  </a:lnTo>
                  <a:lnTo>
                    <a:pt x="1457" y="922"/>
                  </a:lnTo>
                  <a:lnTo>
                    <a:pt x="1549" y="793"/>
                  </a:lnTo>
                  <a:lnTo>
                    <a:pt x="1623" y="664"/>
                  </a:lnTo>
                  <a:lnTo>
                    <a:pt x="1660" y="498"/>
                  </a:lnTo>
                  <a:lnTo>
                    <a:pt x="1679" y="332"/>
                  </a:lnTo>
                  <a:lnTo>
                    <a:pt x="1660" y="166"/>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3" name="Google Shape;5883;p23"/>
            <p:cNvSpPr/>
            <p:nvPr/>
          </p:nvSpPr>
          <p:spPr>
            <a:xfrm>
              <a:off x="4978275" y="1104700"/>
              <a:ext cx="41975" cy="41975"/>
            </a:xfrm>
            <a:custGeom>
              <a:avLst/>
              <a:gdLst/>
              <a:ahLst/>
              <a:cxnLst/>
              <a:rect l="l" t="t" r="r" b="b"/>
              <a:pathLst>
                <a:path w="1679" h="1679" extrusionOk="0">
                  <a:moveTo>
                    <a:pt x="683" y="1"/>
                  </a:moveTo>
                  <a:lnTo>
                    <a:pt x="535" y="56"/>
                  </a:lnTo>
                  <a:lnTo>
                    <a:pt x="388" y="111"/>
                  </a:lnTo>
                  <a:lnTo>
                    <a:pt x="259" y="222"/>
                  </a:lnTo>
                  <a:lnTo>
                    <a:pt x="166" y="333"/>
                  </a:lnTo>
                  <a:lnTo>
                    <a:pt x="74" y="462"/>
                  </a:lnTo>
                  <a:lnTo>
                    <a:pt x="37" y="628"/>
                  </a:lnTo>
                  <a:lnTo>
                    <a:pt x="0" y="794"/>
                  </a:lnTo>
                  <a:lnTo>
                    <a:pt x="19" y="960"/>
                  </a:lnTo>
                  <a:lnTo>
                    <a:pt x="56" y="1126"/>
                  </a:lnTo>
                  <a:lnTo>
                    <a:pt x="130" y="1291"/>
                  </a:lnTo>
                  <a:lnTo>
                    <a:pt x="222" y="1421"/>
                  </a:lnTo>
                  <a:lnTo>
                    <a:pt x="351" y="1513"/>
                  </a:lnTo>
                  <a:lnTo>
                    <a:pt x="498" y="1605"/>
                  </a:lnTo>
                  <a:lnTo>
                    <a:pt x="646" y="1660"/>
                  </a:lnTo>
                  <a:lnTo>
                    <a:pt x="830" y="1679"/>
                  </a:lnTo>
                  <a:lnTo>
                    <a:pt x="996" y="1660"/>
                  </a:lnTo>
                  <a:lnTo>
                    <a:pt x="1162" y="1623"/>
                  </a:lnTo>
                  <a:lnTo>
                    <a:pt x="1310" y="1550"/>
                  </a:lnTo>
                  <a:lnTo>
                    <a:pt x="1420" y="1457"/>
                  </a:lnTo>
                  <a:lnTo>
                    <a:pt x="1531" y="1328"/>
                  </a:lnTo>
                  <a:lnTo>
                    <a:pt x="1605" y="1199"/>
                  </a:lnTo>
                  <a:lnTo>
                    <a:pt x="1660" y="1052"/>
                  </a:lnTo>
                  <a:lnTo>
                    <a:pt x="1678" y="886"/>
                  </a:lnTo>
                  <a:lnTo>
                    <a:pt x="1678" y="701"/>
                  </a:lnTo>
                  <a:lnTo>
                    <a:pt x="1641" y="536"/>
                  </a:lnTo>
                  <a:lnTo>
                    <a:pt x="1568" y="388"/>
                  </a:lnTo>
                  <a:lnTo>
                    <a:pt x="1457" y="259"/>
                  </a:lnTo>
                  <a:lnTo>
                    <a:pt x="1346" y="148"/>
                  </a:lnTo>
                  <a:lnTo>
                    <a:pt x="1199" y="75"/>
                  </a:lnTo>
                  <a:lnTo>
                    <a:pt x="1033" y="19"/>
                  </a:lnTo>
                  <a:lnTo>
                    <a:pt x="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4" name="Google Shape;5884;p23"/>
            <p:cNvSpPr/>
            <p:nvPr/>
          </p:nvSpPr>
          <p:spPr>
            <a:xfrm>
              <a:off x="4912825" y="1012975"/>
              <a:ext cx="41975" cy="42425"/>
            </a:xfrm>
            <a:custGeom>
              <a:avLst/>
              <a:gdLst/>
              <a:ahLst/>
              <a:cxnLst/>
              <a:rect l="l" t="t" r="r" b="b"/>
              <a:pathLst>
                <a:path w="1679" h="1697" extrusionOk="0">
                  <a:moveTo>
                    <a:pt x="830" y="1"/>
                  </a:moveTo>
                  <a:lnTo>
                    <a:pt x="664" y="19"/>
                  </a:lnTo>
                  <a:lnTo>
                    <a:pt x="498" y="74"/>
                  </a:lnTo>
                  <a:lnTo>
                    <a:pt x="351" y="148"/>
                  </a:lnTo>
                  <a:lnTo>
                    <a:pt x="222" y="259"/>
                  </a:lnTo>
                  <a:lnTo>
                    <a:pt x="129" y="388"/>
                  </a:lnTo>
                  <a:lnTo>
                    <a:pt x="56" y="535"/>
                  </a:lnTo>
                  <a:lnTo>
                    <a:pt x="0" y="701"/>
                  </a:lnTo>
                  <a:lnTo>
                    <a:pt x="0" y="886"/>
                  </a:lnTo>
                  <a:lnTo>
                    <a:pt x="19" y="1052"/>
                  </a:lnTo>
                  <a:lnTo>
                    <a:pt x="74" y="1199"/>
                  </a:lnTo>
                  <a:lnTo>
                    <a:pt x="148" y="1347"/>
                  </a:lnTo>
                  <a:lnTo>
                    <a:pt x="240" y="1457"/>
                  </a:lnTo>
                  <a:lnTo>
                    <a:pt x="369" y="1549"/>
                  </a:lnTo>
                  <a:lnTo>
                    <a:pt x="517" y="1623"/>
                  </a:lnTo>
                  <a:lnTo>
                    <a:pt x="664" y="1678"/>
                  </a:lnTo>
                  <a:lnTo>
                    <a:pt x="830" y="1697"/>
                  </a:lnTo>
                  <a:lnTo>
                    <a:pt x="1014" y="1678"/>
                  </a:lnTo>
                  <a:lnTo>
                    <a:pt x="1180" y="1623"/>
                  </a:lnTo>
                  <a:lnTo>
                    <a:pt x="1328" y="1549"/>
                  </a:lnTo>
                  <a:lnTo>
                    <a:pt x="1438" y="1439"/>
                  </a:lnTo>
                  <a:lnTo>
                    <a:pt x="1549" y="1310"/>
                  </a:lnTo>
                  <a:lnTo>
                    <a:pt x="1623" y="1162"/>
                  </a:lnTo>
                  <a:lnTo>
                    <a:pt x="1660" y="996"/>
                  </a:lnTo>
                  <a:lnTo>
                    <a:pt x="1678" y="830"/>
                  </a:lnTo>
                  <a:lnTo>
                    <a:pt x="1660" y="646"/>
                  </a:lnTo>
                  <a:lnTo>
                    <a:pt x="1604" y="498"/>
                  </a:lnTo>
                  <a:lnTo>
                    <a:pt x="1531" y="369"/>
                  </a:lnTo>
                  <a:lnTo>
                    <a:pt x="1420" y="240"/>
                  </a:lnTo>
                  <a:lnTo>
                    <a:pt x="1309" y="148"/>
                  </a:lnTo>
                  <a:lnTo>
                    <a:pt x="1162" y="74"/>
                  </a:lnTo>
                  <a:lnTo>
                    <a:pt x="1014"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5" name="Google Shape;5885;p23"/>
            <p:cNvSpPr/>
            <p:nvPr/>
          </p:nvSpPr>
          <p:spPr>
            <a:xfrm>
              <a:off x="5255300" y="1401550"/>
              <a:ext cx="41525" cy="41525"/>
            </a:xfrm>
            <a:custGeom>
              <a:avLst/>
              <a:gdLst/>
              <a:ahLst/>
              <a:cxnLst/>
              <a:rect l="l" t="t" r="r" b="b"/>
              <a:pathLst>
                <a:path w="1661" h="1661" extrusionOk="0">
                  <a:moveTo>
                    <a:pt x="701" y="1"/>
                  </a:moveTo>
                  <a:lnTo>
                    <a:pt x="535" y="56"/>
                  </a:lnTo>
                  <a:lnTo>
                    <a:pt x="388" y="130"/>
                  </a:lnTo>
                  <a:lnTo>
                    <a:pt x="259" y="222"/>
                  </a:lnTo>
                  <a:lnTo>
                    <a:pt x="148" y="351"/>
                  </a:lnTo>
                  <a:lnTo>
                    <a:pt x="75" y="499"/>
                  </a:lnTo>
                  <a:lnTo>
                    <a:pt x="19" y="646"/>
                  </a:lnTo>
                  <a:lnTo>
                    <a:pt x="1" y="831"/>
                  </a:lnTo>
                  <a:lnTo>
                    <a:pt x="19" y="997"/>
                  </a:lnTo>
                  <a:lnTo>
                    <a:pt x="75" y="1163"/>
                  </a:lnTo>
                  <a:lnTo>
                    <a:pt x="148" y="1310"/>
                  </a:lnTo>
                  <a:lnTo>
                    <a:pt x="240" y="1421"/>
                  </a:lnTo>
                  <a:lnTo>
                    <a:pt x="351" y="1513"/>
                  </a:lnTo>
                  <a:lnTo>
                    <a:pt x="499" y="1605"/>
                  </a:lnTo>
                  <a:lnTo>
                    <a:pt x="646" y="1642"/>
                  </a:lnTo>
                  <a:lnTo>
                    <a:pt x="831" y="1660"/>
                  </a:lnTo>
                  <a:lnTo>
                    <a:pt x="996" y="1642"/>
                  </a:lnTo>
                  <a:lnTo>
                    <a:pt x="1162" y="1605"/>
                  </a:lnTo>
                  <a:lnTo>
                    <a:pt x="1291" y="1531"/>
                  </a:lnTo>
                  <a:lnTo>
                    <a:pt x="1421" y="1439"/>
                  </a:lnTo>
                  <a:lnTo>
                    <a:pt x="1513" y="1329"/>
                  </a:lnTo>
                  <a:lnTo>
                    <a:pt x="1605" y="1181"/>
                  </a:lnTo>
                  <a:lnTo>
                    <a:pt x="1642" y="1034"/>
                  </a:lnTo>
                  <a:lnTo>
                    <a:pt x="1660" y="868"/>
                  </a:lnTo>
                  <a:lnTo>
                    <a:pt x="1660" y="683"/>
                  </a:lnTo>
                  <a:lnTo>
                    <a:pt x="1623" y="536"/>
                  </a:lnTo>
                  <a:lnTo>
                    <a:pt x="1550" y="388"/>
                  </a:lnTo>
                  <a:lnTo>
                    <a:pt x="1457" y="259"/>
                  </a:lnTo>
                  <a:lnTo>
                    <a:pt x="1347" y="148"/>
                  </a:lnTo>
                  <a:lnTo>
                    <a:pt x="1199" y="75"/>
                  </a:lnTo>
                  <a:lnTo>
                    <a:pt x="1052" y="19"/>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6" name="Google Shape;5886;p23"/>
            <p:cNvSpPr/>
            <p:nvPr/>
          </p:nvSpPr>
          <p:spPr>
            <a:xfrm>
              <a:off x="4730275" y="653900"/>
              <a:ext cx="41525" cy="41500"/>
            </a:xfrm>
            <a:custGeom>
              <a:avLst/>
              <a:gdLst/>
              <a:ahLst/>
              <a:cxnLst/>
              <a:rect l="l" t="t" r="r" b="b"/>
              <a:pathLst>
                <a:path w="1661" h="1660" extrusionOk="0">
                  <a:moveTo>
                    <a:pt x="701" y="0"/>
                  </a:moveTo>
                  <a:lnTo>
                    <a:pt x="535" y="56"/>
                  </a:lnTo>
                  <a:lnTo>
                    <a:pt x="388" y="129"/>
                  </a:lnTo>
                  <a:lnTo>
                    <a:pt x="259" y="222"/>
                  </a:lnTo>
                  <a:lnTo>
                    <a:pt x="148" y="351"/>
                  </a:lnTo>
                  <a:lnTo>
                    <a:pt x="75" y="498"/>
                  </a:lnTo>
                  <a:lnTo>
                    <a:pt x="19" y="646"/>
                  </a:lnTo>
                  <a:lnTo>
                    <a:pt x="1" y="830"/>
                  </a:lnTo>
                  <a:lnTo>
                    <a:pt x="19" y="996"/>
                  </a:lnTo>
                  <a:lnTo>
                    <a:pt x="56" y="1162"/>
                  </a:lnTo>
                  <a:lnTo>
                    <a:pt x="130" y="1309"/>
                  </a:lnTo>
                  <a:lnTo>
                    <a:pt x="240" y="1420"/>
                  </a:lnTo>
                  <a:lnTo>
                    <a:pt x="351" y="1512"/>
                  </a:lnTo>
                  <a:lnTo>
                    <a:pt x="499" y="1604"/>
                  </a:lnTo>
                  <a:lnTo>
                    <a:pt x="646" y="1641"/>
                  </a:lnTo>
                  <a:lnTo>
                    <a:pt x="830" y="1660"/>
                  </a:lnTo>
                  <a:lnTo>
                    <a:pt x="996" y="1641"/>
                  </a:lnTo>
                  <a:lnTo>
                    <a:pt x="1144" y="1604"/>
                  </a:lnTo>
                  <a:lnTo>
                    <a:pt x="1291" y="1531"/>
                  </a:lnTo>
                  <a:lnTo>
                    <a:pt x="1420" y="1438"/>
                  </a:lnTo>
                  <a:lnTo>
                    <a:pt x="1513" y="1328"/>
                  </a:lnTo>
                  <a:lnTo>
                    <a:pt x="1586" y="1180"/>
                  </a:lnTo>
                  <a:lnTo>
                    <a:pt x="1642" y="1033"/>
                  </a:lnTo>
                  <a:lnTo>
                    <a:pt x="1660" y="848"/>
                  </a:lnTo>
                  <a:lnTo>
                    <a:pt x="1660" y="682"/>
                  </a:lnTo>
                  <a:lnTo>
                    <a:pt x="1605" y="517"/>
                  </a:lnTo>
                  <a:lnTo>
                    <a:pt x="1550" y="387"/>
                  </a:lnTo>
                  <a:lnTo>
                    <a:pt x="1457" y="258"/>
                  </a:lnTo>
                  <a:lnTo>
                    <a:pt x="1328" y="148"/>
                  </a:lnTo>
                  <a:lnTo>
                    <a:pt x="1199" y="74"/>
                  </a:lnTo>
                  <a:lnTo>
                    <a:pt x="1052"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7" name="Google Shape;5887;p23"/>
            <p:cNvSpPr/>
            <p:nvPr/>
          </p:nvSpPr>
          <p:spPr>
            <a:xfrm>
              <a:off x="4679125" y="479650"/>
              <a:ext cx="41500" cy="41525"/>
            </a:xfrm>
            <a:custGeom>
              <a:avLst/>
              <a:gdLst/>
              <a:ahLst/>
              <a:cxnLst/>
              <a:rect l="l" t="t" r="r" b="b"/>
              <a:pathLst>
                <a:path w="1660" h="1661" extrusionOk="0">
                  <a:moveTo>
                    <a:pt x="793" y="1"/>
                  </a:moveTo>
                  <a:lnTo>
                    <a:pt x="627" y="19"/>
                  </a:lnTo>
                  <a:lnTo>
                    <a:pt x="461" y="74"/>
                  </a:lnTo>
                  <a:lnTo>
                    <a:pt x="332" y="167"/>
                  </a:lnTo>
                  <a:lnTo>
                    <a:pt x="203" y="259"/>
                  </a:lnTo>
                  <a:lnTo>
                    <a:pt x="111" y="388"/>
                  </a:lnTo>
                  <a:lnTo>
                    <a:pt x="55" y="535"/>
                  </a:lnTo>
                  <a:lnTo>
                    <a:pt x="0" y="683"/>
                  </a:lnTo>
                  <a:lnTo>
                    <a:pt x="0" y="867"/>
                  </a:lnTo>
                  <a:lnTo>
                    <a:pt x="19" y="1033"/>
                  </a:lnTo>
                  <a:lnTo>
                    <a:pt x="55" y="1181"/>
                  </a:lnTo>
                  <a:lnTo>
                    <a:pt x="148" y="1328"/>
                  </a:lnTo>
                  <a:lnTo>
                    <a:pt x="240" y="1439"/>
                  </a:lnTo>
                  <a:lnTo>
                    <a:pt x="369" y="1531"/>
                  </a:lnTo>
                  <a:lnTo>
                    <a:pt x="498" y="1605"/>
                  </a:lnTo>
                  <a:lnTo>
                    <a:pt x="664" y="1660"/>
                  </a:lnTo>
                  <a:lnTo>
                    <a:pt x="996" y="1660"/>
                  </a:lnTo>
                  <a:lnTo>
                    <a:pt x="1162" y="1605"/>
                  </a:lnTo>
                  <a:lnTo>
                    <a:pt x="1309" y="1531"/>
                  </a:lnTo>
                  <a:lnTo>
                    <a:pt x="1420" y="1439"/>
                  </a:lnTo>
                  <a:lnTo>
                    <a:pt x="1512" y="1310"/>
                  </a:lnTo>
                  <a:lnTo>
                    <a:pt x="1586" y="1162"/>
                  </a:lnTo>
                  <a:lnTo>
                    <a:pt x="1641" y="1015"/>
                  </a:lnTo>
                  <a:lnTo>
                    <a:pt x="1660" y="849"/>
                  </a:lnTo>
                  <a:lnTo>
                    <a:pt x="1641" y="664"/>
                  </a:lnTo>
                  <a:lnTo>
                    <a:pt x="1586" y="498"/>
                  </a:lnTo>
                  <a:lnTo>
                    <a:pt x="1512" y="351"/>
                  </a:lnTo>
                  <a:lnTo>
                    <a:pt x="1420" y="240"/>
                  </a:lnTo>
                  <a:lnTo>
                    <a:pt x="1291" y="130"/>
                  </a:lnTo>
                  <a:lnTo>
                    <a:pt x="1143" y="56"/>
                  </a:lnTo>
                  <a:lnTo>
                    <a:pt x="977"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8" name="Google Shape;5888;p23"/>
            <p:cNvSpPr/>
            <p:nvPr/>
          </p:nvSpPr>
          <p:spPr>
            <a:xfrm>
              <a:off x="4847375" y="919400"/>
              <a:ext cx="41500" cy="41050"/>
            </a:xfrm>
            <a:custGeom>
              <a:avLst/>
              <a:gdLst/>
              <a:ahLst/>
              <a:cxnLst/>
              <a:rect l="l" t="t" r="r" b="b"/>
              <a:pathLst>
                <a:path w="1660" h="1642" extrusionOk="0">
                  <a:moveTo>
                    <a:pt x="811" y="1"/>
                  </a:moveTo>
                  <a:lnTo>
                    <a:pt x="627" y="19"/>
                  </a:lnTo>
                  <a:lnTo>
                    <a:pt x="479" y="74"/>
                  </a:lnTo>
                  <a:lnTo>
                    <a:pt x="350" y="148"/>
                  </a:lnTo>
                  <a:lnTo>
                    <a:pt x="221" y="259"/>
                  </a:lnTo>
                  <a:lnTo>
                    <a:pt x="129" y="369"/>
                  </a:lnTo>
                  <a:lnTo>
                    <a:pt x="55" y="517"/>
                  </a:lnTo>
                  <a:lnTo>
                    <a:pt x="18" y="683"/>
                  </a:lnTo>
                  <a:lnTo>
                    <a:pt x="0" y="849"/>
                  </a:lnTo>
                  <a:lnTo>
                    <a:pt x="37" y="1015"/>
                  </a:lnTo>
                  <a:lnTo>
                    <a:pt x="74" y="1181"/>
                  </a:lnTo>
                  <a:lnTo>
                    <a:pt x="148" y="1310"/>
                  </a:lnTo>
                  <a:lnTo>
                    <a:pt x="258" y="1439"/>
                  </a:lnTo>
                  <a:lnTo>
                    <a:pt x="387" y="1531"/>
                  </a:lnTo>
                  <a:lnTo>
                    <a:pt x="516" y="1605"/>
                  </a:lnTo>
                  <a:lnTo>
                    <a:pt x="682" y="1642"/>
                  </a:lnTo>
                  <a:lnTo>
                    <a:pt x="848" y="1642"/>
                  </a:lnTo>
                  <a:lnTo>
                    <a:pt x="1033" y="1623"/>
                  </a:lnTo>
                  <a:lnTo>
                    <a:pt x="1180" y="1586"/>
                  </a:lnTo>
                  <a:lnTo>
                    <a:pt x="1328" y="1494"/>
                  </a:lnTo>
                  <a:lnTo>
                    <a:pt x="1438" y="1402"/>
                  </a:lnTo>
                  <a:lnTo>
                    <a:pt x="1530" y="1273"/>
                  </a:lnTo>
                  <a:lnTo>
                    <a:pt x="1604" y="1125"/>
                  </a:lnTo>
                  <a:lnTo>
                    <a:pt x="1641" y="978"/>
                  </a:lnTo>
                  <a:lnTo>
                    <a:pt x="1659" y="793"/>
                  </a:lnTo>
                  <a:lnTo>
                    <a:pt x="1641" y="628"/>
                  </a:lnTo>
                  <a:lnTo>
                    <a:pt x="1586" y="480"/>
                  </a:lnTo>
                  <a:lnTo>
                    <a:pt x="1512" y="333"/>
                  </a:lnTo>
                  <a:lnTo>
                    <a:pt x="1401" y="222"/>
                  </a:lnTo>
                  <a:lnTo>
                    <a:pt x="1272" y="130"/>
                  </a:lnTo>
                  <a:lnTo>
                    <a:pt x="1143" y="56"/>
                  </a:lnTo>
                  <a:lnTo>
                    <a:pt x="977"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9" name="Google Shape;5889;p23"/>
            <p:cNvSpPr/>
            <p:nvPr/>
          </p:nvSpPr>
          <p:spPr>
            <a:xfrm>
              <a:off x="5044650" y="1199200"/>
              <a:ext cx="41050" cy="41050"/>
            </a:xfrm>
            <a:custGeom>
              <a:avLst/>
              <a:gdLst/>
              <a:ahLst/>
              <a:cxnLst/>
              <a:rect l="l" t="t" r="r" b="b"/>
              <a:pathLst>
                <a:path w="1642" h="1642" extrusionOk="0">
                  <a:moveTo>
                    <a:pt x="830" y="1"/>
                  </a:moveTo>
                  <a:lnTo>
                    <a:pt x="664" y="19"/>
                  </a:lnTo>
                  <a:lnTo>
                    <a:pt x="498" y="56"/>
                  </a:lnTo>
                  <a:lnTo>
                    <a:pt x="369" y="130"/>
                  </a:lnTo>
                  <a:lnTo>
                    <a:pt x="240" y="222"/>
                  </a:lnTo>
                  <a:lnTo>
                    <a:pt x="148" y="333"/>
                  </a:lnTo>
                  <a:lnTo>
                    <a:pt x="56" y="480"/>
                  </a:lnTo>
                  <a:lnTo>
                    <a:pt x="19" y="628"/>
                  </a:lnTo>
                  <a:lnTo>
                    <a:pt x="1" y="793"/>
                  </a:lnTo>
                  <a:lnTo>
                    <a:pt x="1" y="978"/>
                  </a:lnTo>
                  <a:lnTo>
                    <a:pt x="56" y="1125"/>
                  </a:lnTo>
                  <a:lnTo>
                    <a:pt x="111" y="1273"/>
                  </a:lnTo>
                  <a:lnTo>
                    <a:pt x="203" y="1402"/>
                  </a:lnTo>
                  <a:lnTo>
                    <a:pt x="332" y="1494"/>
                  </a:lnTo>
                  <a:lnTo>
                    <a:pt x="462" y="1568"/>
                  </a:lnTo>
                  <a:lnTo>
                    <a:pt x="627" y="1623"/>
                  </a:lnTo>
                  <a:lnTo>
                    <a:pt x="793" y="1642"/>
                  </a:lnTo>
                  <a:lnTo>
                    <a:pt x="959" y="1623"/>
                  </a:lnTo>
                  <a:lnTo>
                    <a:pt x="1125" y="1586"/>
                  </a:lnTo>
                  <a:lnTo>
                    <a:pt x="1273" y="1513"/>
                  </a:lnTo>
                  <a:lnTo>
                    <a:pt x="1383" y="1420"/>
                  </a:lnTo>
                  <a:lnTo>
                    <a:pt x="1494" y="1310"/>
                  </a:lnTo>
                  <a:lnTo>
                    <a:pt x="1568" y="1162"/>
                  </a:lnTo>
                  <a:lnTo>
                    <a:pt x="1623" y="1015"/>
                  </a:lnTo>
                  <a:lnTo>
                    <a:pt x="1642" y="849"/>
                  </a:lnTo>
                  <a:lnTo>
                    <a:pt x="1623" y="664"/>
                  </a:lnTo>
                  <a:lnTo>
                    <a:pt x="1586" y="517"/>
                  </a:lnTo>
                  <a:lnTo>
                    <a:pt x="1512" y="369"/>
                  </a:lnTo>
                  <a:lnTo>
                    <a:pt x="1420" y="240"/>
                  </a:lnTo>
                  <a:lnTo>
                    <a:pt x="1310" y="148"/>
                  </a:lnTo>
                  <a:lnTo>
                    <a:pt x="1162" y="74"/>
                  </a:lnTo>
                  <a:lnTo>
                    <a:pt x="1015"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0" name="Google Shape;5890;p23"/>
            <p:cNvSpPr/>
            <p:nvPr/>
          </p:nvSpPr>
          <p:spPr>
            <a:xfrm>
              <a:off x="6166600" y="1807675"/>
              <a:ext cx="40150" cy="40125"/>
            </a:xfrm>
            <a:custGeom>
              <a:avLst/>
              <a:gdLst/>
              <a:ahLst/>
              <a:cxnLst/>
              <a:rect l="l" t="t" r="r" b="b"/>
              <a:pathLst>
                <a:path w="1606" h="1605" extrusionOk="0">
                  <a:moveTo>
                    <a:pt x="683" y="0"/>
                  </a:moveTo>
                  <a:lnTo>
                    <a:pt x="536" y="37"/>
                  </a:lnTo>
                  <a:lnTo>
                    <a:pt x="388" y="111"/>
                  </a:lnTo>
                  <a:lnTo>
                    <a:pt x="259" y="203"/>
                  </a:lnTo>
                  <a:lnTo>
                    <a:pt x="149" y="313"/>
                  </a:lnTo>
                  <a:lnTo>
                    <a:pt x="75" y="443"/>
                  </a:lnTo>
                  <a:lnTo>
                    <a:pt x="19" y="608"/>
                  </a:lnTo>
                  <a:lnTo>
                    <a:pt x="1" y="774"/>
                  </a:lnTo>
                  <a:lnTo>
                    <a:pt x="1" y="922"/>
                  </a:lnTo>
                  <a:lnTo>
                    <a:pt x="38" y="1088"/>
                  </a:lnTo>
                  <a:lnTo>
                    <a:pt x="112" y="1217"/>
                  </a:lnTo>
                  <a:lnTo>
                    <a:pt x="204" y="1346"/>
                  </a:lnTo>
                  <a:lnTo>
                    <a:pt x="314" y="1438"/>
                  </a:lnTo>
                  <a:lnTo>
                    <a:pt x="444" y="1512"/>
                  </a:lnTo>
                  <a:lnTo>
                    <a:pt x="591" y="1567"/>
                  </a:lnTo>
                  <a:lnTo>
                    <a:pt x="739" y="1604"/>
                  </a:lnTo>
                  <a:lnTo>
                    <a:pt x="904" y="1586"/>
                  </a:lnTo>
                  <a:lnTo>
                    <a:pt x="1070" y="1549"/>
                  </a:lnTo>
                  <a:lnTo>
                    <a:pt x="1218" y="1494"/>
                  </a:lnTo>
                  <a:lnTo>
                    <a:pt x="1347" y="1401"/>
                  </a:lnTo>
                  <a:lnTo>
                    <a:pt x="1439" y="1272"/>
                  </a:lnTo>
                  <a:lnTo>
                    <a:pt x="1531" y="1143"/>
                  </a:lnTo>
                  <a:lnTo>
                    <a:pt x="1587" y="996"/>
                  </a:lnTo>
                  <a:lnTo>
                    <a:pt x="1605" y="830"/>
                  </a:lnTo>
                  <a:lnTo>
                    <a:pt x="1587" y="664"/>
                  </a:lnTo>
                  <a:lnTo>
                    <a:pt x="1550" y="516"/>
                  </a:lnTo>
                  <a:lnTo>
                    <a:pt x="1494" y="369"/>
                  </a:lnTo>
                  <a:lnTo>
                    <a:pt x="1402" y="258"/>
                  </a:lnTo>
                  <a:lnTo>
                    <a:pt x="1292" y="148"/>
                  </a:lnTo>
                  <a:lnTo>
                    <a:pt x="1163" y="74"/>
                  </a:lnTo>
                  <a:lnTo>
                    <a:pt x="1015" y="18"/>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1" name="Google Shape;5891;p23"/>
            <p:cNvSpPr/>
            <p:nvPr/>
          </p:nvSpPr>
          <p:spPr>
            <a:xfrm>
              <a:off x="6009425" y="1778625"/>
              <a:ext cx="40600" cy="40575"/>
            </a:xfrm>
            <a:custGeom>
              <a:avLst/>
              <a:gdLst/>
              <a:ahLst/>
              <a:cxnLst/>
              <a:rect l="l" t="t" r="r" b="b"/>
              <a:pathLst>
                <a:path w="1624" h="1623" extrusionOk="0">
                  <a:moveTo>
                    <a:pt x="849" y="0"/>
                  </a:moveTo>
                  <a:lnTo>
                    <a:pt x="664" y="19"/>
                  </a:lnTo>
                  <a:lnTo>
                    <a:pt x="517" y="56"/>
                  </a:lnTo>
                  <a:lnTo>
                    <a:pt x="369" y="129"/>
                  </a:lnTo>
                  <a:lnTo>
                    <a:pt x="240" y="222"/>
                  </a:lnTo>
                  <a:lnTo>
                    <a:pt x="148" y="351"/>
                  </a:lnTo>
                  <a:lnTo>
                    <a:pt x="74" y="480"/>
                  </a:lnTo>
                  <a:lnTo>
                    <a:pt x="19" y="646"/>
                  </a:lnTo>
                  <a:lnTo>
                    <a:pt x="1" y="812"/>
                  </a:lnTo>
                  <a:lnTo>
                    <a:pt x="19" y="978"/>
                  </a:lnTo>
                  <a:lnTo>
                    <a:pt x="56" y="1125"/>
                  </a:lnTo>
                  <a:lnTo>
                    <a:pt x="130" y="1254"/>
                  </a:lnTo>
                  <a:lnTo>
                    <a:pt x="222" y="1383"/>
                  </a:lnTo>
                  <a:lnTo>
                    <a:pt x="332" y="1475"/>
                  </a:lnTo>
                  <a:lnTo>
                    <a:pt x="462" y="1549"/>
                  </a:lnTo>
                  <a:lnTo>
                    <a:pt x="609" y="1605"/>
                  </a:lnTo>
                  <a:lnTo>
                    <a:pt x="775" y="1623"/>
                  </a:lnTo>
                  <a:lnTo>
                    <a:pt x="941" y="1623"/>
                  </a:lnTo>
                  <a:lnTo>
                    <a:pt x="1107" y="1568"/>
                  </a:lnTo>
                  <a:lnTo>
                    <a:pt x="1254" y="1512"/>
                  </a:lnTo>
                  <a:lnTo>
                    <a:pt x="1365" y="1402"/>
                  </a:lnTo>
                  <a:lnTo>
                    <a:pt x="1476" y="1291"/>
                  </a:lnTo>
                  <a:lnTo>
                    <a:pt x="1549" y="1144"/>
                  </a:lnTo>
                  <a:lnTo>
                    <a:pt x="1605" y="996"/>
                  </a:lnTo>
                  <a:lnTo>
                    <a:pt x="1623" y="830"/>
                  </a:lnTo>
                  <a:lnTo>
                    <a:pt x="1605" y="664"/>
                  </a:lnTo>
                  <a:lnTo>
                    <a:pt x="1568" y="517"/>
                  </a:lnTo>
                  <a:lnTo>
                    <a:pt x="1494" y="369"/>
                  </a:lnTo>
                  <a:lnTo>
                    <a:pt x="1402" y="259"/>
                  </a:lnTo>
                  <a:lnTo>
                    <a:pt x="1291" y="148"/>
                  </a:lnTo>
                  <a:lnTo>
                    <a:pt x="1162" y="74"/>
                  </a:lnTo>
                  <a:lnTo>
                    <a:pt x="996" y="37"/>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2" name="Google Shape;5892;p23"/>
            <p:cNvSpPr/>
            <p:nvPr/>
          </p:nvSpPr>
          <p:spPr>
            <a:xfrm>
              <a:off x="6086400" y="1792925"/>
              <a:ext cx="40600" cy="40575"/>
            </a:xfrm>
            <a:custGeom>
              <a:avLst/>
              <a:gdLst/>
              <a:ahLst/>
              <a:cxnLst/>
              <a:rect l="l" t="t" r="r" b="b"/>
              <a:pathLst>
                <a:path w="1624" h="1623" extrusionOk="0">
                  <a:moveTo>
                    <a:pt x="794" y="0"/>
                  </a:moveTo>
                  <a:lnTo>
                    <a:pt x="646" y="18"/>
                  </a:lnTo>
                  <a:lnTo>
                    <a:pt x="480" y="74"/>
                  </a:lnTo>
                  <a:lnTo>
                    <a:pt x="351" y="148"/>
                  </a:lnTo>
                  <a:lnTo>
                    <a:pt x="240" y="240"/>
                  </a:lnTo>
                  <a:lnTo>
                    <a:pt x="148" y="350"/>
                  </a:lnTo>
                  <a:lnTo>
                    <a:pt x="75" y="479"/>
                  </a:lnTo>
                  <a:lnTo>
                    <a:pt x="19" y="627"/>
                  </a:lnTo>
                  <a:lnTo>
                    <a:pt x="1" y="793"/>
                  </a:lnTo>
                  <a:lnTo>
                    <a:pt x="19" y="959"/>
                  </a:lnTo>
                  <a:lnTo>
                    <a:pt x="56" y="1125"/>
                  </a:lnTo>
                  <a:lnTo>
                    <a:pt x="130" y="1272"/>
                  </a:lnTo>
                  <a:lnTo>
                    <a:pt x="222" y="1383"/>
                  </a:lnTo>
                  <a:lnTo>
                    <a:pt x="351" y="1494"/>
                  </a:lnTo>
                  <a:lnTo>
                    <a:pt x="499" y="1567"/>
                  </a:lnTo>
                  <a:lnTo>
                    <a:pt x="646" y="1604"/>
                  </a:lnTo>
                  <a:lnTo>
                    <a:pt x="812" y="1623"/>
                  </a:lnTo>
                  <a:lnTo>
                    <a:pt x="996" y="1604"/>
                  </a:lnTo>
                  <a:lnTo>
                    <a:pt x="1144" y="1549"/>
                  </a:lnTo>
                  <a:lnTo>
                    <a:pt x="1291" y="1475"/>
                  </a:lnTo>
                  <a:lnTo>
                    <a:pt x="1402" y="1383"/>
                  </a:lnTo>
                  <a:lnTo>
                    <a:pt x="1494" y="1254"/>
                  </a:lnTo>
                  <a:lnTo>
                    <a:pt x="1568" y="1106"/>
                  </a:lnTo>
                  <a:lnTo>
                    <a:pt x="1605" y="940"/>
                  </a:lnTo>
                  <a:lnTo>
                    <a:pt x="1623" y="774"/>
                  </a:lnTo>
                  <a:lnTo>
                    <a:pt x="1605" y="608"/>
                  </a:lnTo>
                  <a:lnTo>
                    <a:pt x="1550" y="461"/>
                  </a:lnTo>
                  <a:lnTo>
                    <a:pt x="1476" y="332"/>
                  </a:lnTo>
                  <a:lnTo>
                    <a:pt x="1365" y="221"/>
                  </a:lnTo>
                  <a:lnTo>
                    <a:pt x="1255" y="129"/>
                  </a:lnTo>
                  <a:lnTo>
                    <a:pt x="1125" y="55"/>
                  </a:lnTo>
                  <a:lnTo>
                    <a:pt x="960" y="18"/>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3" name="Google Shape;5893;p23"/>
            <p:cNvSpPr/>
            <p:nvPr/>
          </p:nvSpPr>
          <p:spPr>
            <a:xfrm>
              <a:off x="5544325" y="1616375"/>
              <a:ext cx="40125" cy="40125"/>
            </a:xfrm>
            <a:custGeom>
              <a:avLst/>
              <a:gdLst/>
              <a:ahLst/>
              <a:cxnLst/>
              <a:rect l="l" t="t" r="r" b="b"/>
              <a:pathLst>
                <a:path w="1605" h="1605" extrusionOk="0">
                  <a:moveTo>
                    <a:pt x="664" y="0"/>
                  </a:moveTo>
                  <a:lnTo>
                    <a:pt x="517" y="55"/>
                  </a:lnTo>
                  <a:lnTo>
                    <a:pt x="369" y="111"/>
                  </a:lnTo>
                  <a:lnTo>
                    <a:pt x="240" y="221"/>
                  </a:lnTo>
                  <a:lnTo>
                    <a:pt x="148" y="332"/>
                  </a:lnTo>
                  <a:lnTo>
                    <a:pt x="74" y="480"/>
                  </a:lnTo>
                  <a:lnTo>
                    <a:pt x="19" y="627"/>
                  </a:lnTo>
                  <a:lnTo>
                    <a:pt x="1" y="793"/>
                  </a:lnTo>
                  <a:lnTo>
                    <a:pt x="19" y="959"/>
                  </a:lnTo>
                  <a:lnTo>
                    <a:pt x="56" y="1106"/>
                  </a:lnTo>
                  <a:lnTo>
                    <a:pt x="130" y="1236"/>
                  </a:lnTo>
                  <a:lnTo>
                    <a:pt x="222" y="1365"/>
                  </a:lnTo>
                  <a:lnTo>
                    <a:pt x="332" y="1457"/>
                  </a:lnTo>
                  <a:lnTo>
                    <a:pt x="461" y="1531"/>
                  </a:lnTo>
                  <a:lnTo>
                    <a:pt x="609" y="1586"/>
                  </a:lnTo>
                  <a:lnTo>
                    <a:pt x="775" y="1604"/>
                  </a:lnTo>
                  <a:lnTo>
                    <a:pt x="941" y="1586"/>
                  </a:lnTo>
                  <a:lnTo>
                    <a:pt x="1107" y="1549"/>
                  </a:lnTo>
                  <a:lnTo>
                    <a:pt x="1236" y="1475"/>
                  </a:lnTo>
                  <a:lnTo>
                    <a:pt x="1365" y="1383"/>
                  </a:lnTo>
                  <a:lnTo>
                    <a:pt x="1457" y="1272"/>
                  </a:lnTo>
                  <a:lnTo>
                    <a:pt x="1549" y="1125"/>
                  </a:lnTo>
                  <a:lnTo>
                    <a:pt x="1586" y="977"/>
                  </a:lnTo>
                  <a:lnTo>
                    <a:pt x="1605" y="811"/>
                  </a:lnTo>
                  <a:lnTo>
                    <a:pt x="1605" y="646"/>
                  </a:lnTo>
                  <a:lnTo>
                    <a:pt x="1549" y="498"/>
                  </a:lnTo>
                  <a:lnTo>
                    <a:pt x="1476" y="369"/>
                  </a:lnTo>
                  <a:lnTo>
                    <a:pt x="1383" y="240"/>
                  </a:lnTo>
                  <a:lnTo>
                    <a:pt x="1273" y="148"/>
                  </a:lnTo>
                  <a:lnTo>
                    <a:pt x="1144" y="74"/>
                  </a:lnTo>
                  <a:lnTo>
                    <a:pt x="996" y="19"/>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4" name="Google Shape;5894;p23"/>
            <p:cNvSpPr/>
            <p:nvPr/>
          </p:nvSpPr>
          <p:spPr>
            <a:xfrm>
              <a:off x="6246825" y="1821950"/>
              <a:ext cx="39650" cy="39675"/>
            </a:xfrm>
            <a:custGeom>
              <a:avLst/>
              <a:gdLst/>
              <a:ahLst/>
              <a:cxnLst/>
              <a:rect l="l" t="t" r="r" b="b"/>
              <a:pathLst>
                <a:path w="1586" h="1587" extrusionOk="0">
                  <a:moveTo>
                    <a:pt x="775" y="1"/>
                  </a:moveTo>
                  <a:lnTo>
                    <a:pt x="609" y="19"/>
                  </a:lnTo>
                  <a:lnTo>
                    <a:pt x="461" y="74"/>
                  </a:lnTo>
                  <a:lnTo>
                    <a:pt x="332" y="148"/>
                  </a:lnTo>
                  <a:lnTo>
                    <a:pt x="221" y="259"/>
                  </a:lnTo>
                  <a:lnTo>
                    <a:pt x="111" y="369"/>
                  </a:lnTo>
                  <a:lnTo>
                    <a:pt x="56" y="517"/>
                  </a:lnTo>
                  <a:lnTo>
                    <a:pt x="0" y="664"/>
                  </a:lnTo>
                  <a:lnTo>
                    <a:pt x="0" y="812"/>
                  </a:lnTo>
                  <a:lnTo>
                    <a:pt x="19" y="978"/>
                  </a:lnTo>
                  <a:lnTo>
                    <a:pt x="56" y="1125"/>
                  </a:lnTo>
                  <a:lnTo>
                    <a:pt x="148" y="1254"/>
                  </a:lnTo>
                  <a:lnTo>
                    <a:pt x="240" y="1365"/>
                  </a:lnTo>
                  <a:lnTo>
                    <a:pt x="369" y="1457"/>
                  </a:lnTo>
                  <a:lnTo>
                    <a:pt x="498" y="1531"/>
                  </a:lnTo>
                  <a:lnTo>
                    <a:pt x="646" y="1586"/>
                  </a:lnTo>
                  <a:lnTo>
                    <a:pt x="812" y="1586"/>
                  </a:lnTo>
                  <a:lnTo>
                    <a:pt x="959" y="1568"/>
                  </a:lnTo>
                  <a:lnTo>
                    <a:pt x="1107" y="1513"/>
                  </a:lnTo>
                  <a:lnTo>
                    <a:pt x="1236" y="1439"/>
                  </a:lnTo>
                  <a:lnTo>
                    <a:pt x="1365" y="1347"/>
                  </a:lnTo>
                  <a:lnTo>
                    <a:pt x="1457" y="1218"/>
                  </a:lnTo>
                  <a:lnTo>
                    <a:pt x="1531" y="1088"/>
                  </a:lnTo>
                  <a:lnTo>
                    <a:pt x="1567" y="941"/>
                  </a:lnTo>
                  <a:lnTo>
                    <a:pt x="1586" y="775"/>
                  </a:lnTo>
                  <a:lnTo>
                    <a:pt x="1567" y="628"/>
                  </a:lnTo>
                  <a:lnTo>
                    <a:pt x="1512" y="480"/>
                  </a:lnTo>
                  <a:lnTo>
                    <a:pt x="1438" y="333"/>
                  </a:lnTo>
                  <a:lnTo>
                    <a:pt x="1328" y="222"/>
                  </a:lnTo>
                  <a:lnTo>
                    <a:pt x="1217" y="130"/>
                  </a:lnTo>
                  <a:lnTo>
                    <a:pt x="1070" y="56"/>
                  </a:lnTo>
                  <a:lnTo>
                    <a:pt x="922" y="19"/>
                  </a:lnTo>
                  <a:lnTo>
                    <a:pt x="7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5" name="Google Shape;5895;p23"/>
            <p:cNvSpPr/>
            <p:nvPr/>
          </p:nvSpPr>
          <p:spPr>
            <a:xfrm>
              <a:off x="5929675" y="1767550"/>
              <a:ext cx="40125" cy="40150"/>
            </a:xfrm>
            <a:custGeom>
              <a:avLst/>
              <a:gdLst/>
              <a:ahLst/>
              <a:cxnLst/>
              <a:rect l="l" t="t" r="r" b="b"/>
              <a:pathLst>
                <a:path w="1605" h="1606" extrusionOk="0">
                  <a:moveTo>
                    <a:pt x="812" y="1"/>
                  </a:moveTo>
                  <a:lnTo>
                    <a:pt x="665" y="19"/>
                  </a:lnTo>
                  <a:lnTo>
                    <a:pt x="517" y="56"/>
                  </a:lnTo>
                  <a:lnTo>
                    <a:pt x="370" y="130"/>
                  </a:lnTo>
                  <a:lnTo>
                    <a:pt x="259" y="222"/>
                  </a:lnTo>
                  <a:lnTo>
                    <a:pt x="148" y="333"/>
                  </a:lnTo>
                  <a:lnTo>
                    <a:pt x="75" y="462"/>
                  </a:lnTo>
                  <a:lnTo>
                    <a:pt x="19" y="609"/>
                  </a:lnTo>
                  <a:lnTo>
                    <a:pt x="1" y="775"/>
                  </a:lnTo>
                  <a:lnTo>
                    <a:pt x="19" y="941"/>
                  </a:lnTo>
                  <a:lnTo>
                    <a:pt x="56" y="1089"/>
                  </a:lnTo>
                  <a:lnTo>
                    <a:pt x="130" y="1236"/>
                  </a:lnTo>
                  <a:lnTo>
                    <a:pt x="222" y="1365"/>
                  </a:lnTo>
                  <a:lnTo>
                    <a:pt x="351" y="1458"/>
                  </a:lnTo>
                  <a:lnTo>
                    <a:pt x="499" y="1531"/>
                  </a:lnTo>
                  <a:lnTo>
                    <a:pt x="646" y="1587"/>
                  </a:lnTo>
                  <a:lnTo>
                    <a:pt x="812" y="1605"/>
                  </a:lnTo>
                  <a:lnTo>
                    <a:pt x="978" y="1587"/>
                  </a:lnTo>
                  <a:lnTo>
                    <a:pt x="1126" y="1531"/>
                  </a:lnTo>
                  <a:lnTo>
                    <a:pt x="1255" y="1458"/>
                  </a:lnTo>
                  <a:lnTo>
                    <a:pt x="1365" y="1365"/>
                  </a:lnTo>
                  <a:lnTo>
                    <a:pt x="1476" y="1255"/>
                  </a:lnTo>
                  <a:lnTo>
                    <a:pt x="1531" y="1107"/>
                  </a:lnTo>
                  <a:lnTo>
                    <a:pt x="1586" y="960"/>
                  </a:lnTo>
                  <a:lnTo>
                    <a:pt x="1605" y="812"/>
                  </a:lnTo>
                  <a:lnTo>
                    <a:pt x="1586" y="646"/>
                  </a:lnTo>
                  <a:lnTo>
                    <a:pt x="1550" y="499"/>
                  </a:lnTo>
                  <a:lnTo>
                    <a:pt x="1476" y="370"/>
                  </a:lnTo>
                  <a:lnTo>
                    <a:pt x="1365" y="241"/>
                  </a:lnTo>
                  <a:lnTo>
                    <a:pt x="1255" y="148"/>
                  </a:lnTo>
                  <a:lnTo>
                    <a:pt x="1126" y="75"/>
                  </a:lnTo>
                  <a:lnTo>
                    <a:pt x="978"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6" name="Google Shape;5896;p23"/>
            <p:cNvSpPr/>
            <p:nvPr/>
          </p:nvSpPr>
          <p:spPr>
            <a:xfrm>
              <a:off x="4628400" y="306325"/>
              <a:ext cx="40150" cy="40125"/>
            </a:xfrm>
            <a:custGeom>
              <a:avLst/>
              <a:gdLst/>
              <a:ahLst/>
              <a:cxnLst/>
              <a:rect l="l" t="t" r="r" b="b"/>
              <a:pathLst>
                <a:path w="1606" h="1605" extrusionOk="0">
                  <a:moveTo>
                    <a:pt x="794" y="1"/>
                  </a:moveTo>
                  <a:lnTo>
                    <a:pt x="646" y="19"/>
                  </a:lnTo>
                  <a:lnTo>
                    <a:pt x="499" y="75"/>
                  </a:lnTo>
                  <a:lnTo>
                    <a:pt x="351" y="148"/>
                  </a:lnTo>
                  <a:lnTo>
                    <a:pt x="241" y="241"/>
                  </a:lnTo>
                  <a:lnTo>
                    <a:pt x="148" y="351"/>
                  </a:lnTo>
                  <a:lnTo>
                    <a:pt x="75" y="480"/>
                  </a:lnTo>
                  <a:lnTo>
                    <a:pt x="19" y="628"/>
                  </a:lnTo>
                  <a:lnTo>
                    <a:pt x="1" y="794"/>
                  </a:lnTo>
                  <a:lnTo>
                    <a:pt x="19" y="960"/>
                  </a:lnTo>
                  <a:lnTo>
                    <a:pt x="56" y="1126"/>
                  </a:lnTo>
                  <a:lnTo>
                    <a:pt x="148" y="1255"/>
                  </a:lnTo>
                  <a:lnTo>
                    <a:pt x="241" y="1384"/>
                  </a:lnTo>
                  <a:lnTo>
                    <a:pt x="370" y="1476"/>
                  </a:lnTo>
                  <a:lnTo>
                    <a:pt x="499" y="1550"/>
                  </a:lnTo>
                  <a:lnTo>
                    <a:pt x="665" y="1587"/>
                  </a:lnTo>
                  <a:lnTo>
                    <a:pt x="831" y="1605"/>
                  </a:lnTo>
                  <a:lnTo>
                    <a:pt x="997" y="1587"/>
                  </a:lnTo>
                  <a:lnTo>
                    <a:pt x="1144" y="1531"/>
                  </a:lnTo>
                  <a:lnTo>
                    <a:pt x="1273" y="1457"/>
                  </a:lnTo>
                  <a:lnTo>
                    <a:pt x="1384" y="1347"/>
                  </a:lnTo>
                  <a:lnTo>
                    <a:pt x="1476" y="1236"/>
                  </a:lnTo>
                  <a:lnTo>
                    <a:pt x="1550" y="1107"/>
                  </a:lnTo>
                  <a:lnTo>
                    <a:pt x="1587" y="941"/>
                  </a:lnTo>
                  <a:lnTo>
                    <a:pt x="1605" y="794"/>
                  </a:lnTo>
                  <a:lnTo>
                    <a:pt x="1587" y="628"/>
                  </a:lnTo>
                  <a:lnTo>
                    <a:pt x="1531" y="480"/>
                  </a:lnTo>
                  <a:lnTo>
                    <a:pt x="1458" y="351"/>
                  </a:lnTo>
                  <a:lnTo>
                    <a:pt x="1365" y="241"/>
                  </a:lnTo>
                  <a:lnTo>
                    <a:pt x="1236" y="130"/>
                  </a:lnTo>
                  <a:lnTo>
                    <a:pt x="1107" y="75"/>
                  </a:lnTo>
                  <a:lnTo>
                    <a:pt x="960"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7" name="Google Shape;5897;p23"/>
            <p:cNvSpPr/>
            <p:nvPr/>
          </p:nvSpPr>
          <p:spPr>
            <a:xfrm>
              <a:off x="5110575" y="1293700"/>
              <a:ext cx="40125" cy="40125"/>
            </a:xfrm>
            <a:custGeom>
              <a:avLst/>
              <a:gdLst/>
              <a:ahLst/>
              <a:cxnLst/>
              <a:rect l="l" t="t" r="r" b="b"/>
              <a:pathLst>
                <a:path w="1605" h="1605" extrusionOk="0">
                  <a:moveTo>
                    <a:pt x="793" y="0"/>
                  </a:moveTo>
                  <a:lnTo>
                    <a:pt x="646" y="19"/>
                  </a:lnTo>
                  <a:lnTo>
                    <a:pt x="480" y="74"/>
                  </a:lnTo>
                  <a:lnTo>
                    <a:pt x="351" y="148"/>
                  </a:lnTo>
                  <a:lnTo>
                    <a:pt x="240" y="240"/>
                  </a:lnTo>
                  <a:lnTo>
                    <a:pt x="148" y="369"/>
                  </a:lnTo>
                  <a:lnTo>
                    <a:pt x="74" y="498"/>
                  </a:lnTo>
                  <a:lnTo>
                    <a:pt x="19" y="646"/>
                  </a:lnTo>
                  <a:lnTo>
                    <a:pt x="0" y="812"/>
                  </a:lnTo>
                  <a:lnTo>
                    <a:pt x="19" y="959"/>
                  </a:lnTo>
                  <a:lnTo>
                    <a:pt x="56" y="1107"/>
                  </a:lnTo>
                  <a:lnTo>
                    <a:pt x="129" y="1254"/>
                  </a:lnTo>
                  <a:lnTo>
                    <a:pt x="240" y="1365"/>
                  </a:lnTo>
                  <a:lnTo>
                    <a:pt x="351" y="1457"/>
                  </a:lnTo>
                  <a:lnTo>
                    <a:pt x="480" y="1531"/>
                  </a:lnTo>
                  <a:lnTo>
                    <a:pt x="627" y="1586"/>
                  </a:lnTo>
                  <a:lnTo>
                    <a:pt x="793" y="1605"/>
                  </a:lnTo>
                  <a:lnTo>
                    <a:pt x="959" y="1586"/>
                  </a:lnTo>
                  <a:lnTo>
                    <a:pt x="1107" y="1549"/>
                  </a:lnTo>
                  <a:lnTo>
                    <a:pt x="1254" y="1476"/>
                  </a:lnTo>
                  <a:lnTo>
                    <a:pt x="1365" y="1365"/>
                  </a:lnTo>
                  <a:lnTo>
                    <a:pt x="1475" y="1254"/>
                  </a:lnTo>
                  <a:lnTo>
                    <a:pt x="1549" y="1107"/>
                  </a:lnTo>
                  <a:lnTo>
                    <a:pt x="1586" y="959"/>
                  </a:lnTo>
                  <a:lnTo>
                    <a:pt x="1604" y="793"/>
                  </a:lnTo>
                  <a:lnTo>
                    <a:pt x="1586" y="627"/>
                  </a:lnTo>
                  <a:lnTo>
                    <a:pt x="1531" y="480"/>
                  </a:lnTo>
                  <a:lnTo>
                    <a:pt x="1457" y="351"/>
                  </a:lnTo>
                  <a:lnTo>
                    <a:pt x="1365" y="240"/>
                  </a:lnTo>
                  <a:lnTo>
                    <a:pt x="1236" y="130"/>
                  </a:lnTo>
                  <a:lnTo>
                    <a:pt x="1107" y="74"/>
                  </a:lnTo>
                  <a:lnTo>
                    <a:pt x="959" y="19"/>
                  </a:lnTo>
                  <a:lnTo>
                    <a:pt x="7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8" name="Google Shape;5898;p23"/>
            <p:cNvSpPr/>
            <p:nvPr/>
          </p:nvSpPr>
          <p:spPr>
            <a:xfrm>
              <a:off x="4782375" y="825825"/>
              <a:ext cx="40125" cy="40125"/>
            </a:xfrm>
            <a:custGeom>
              <a:avLst/>
              <a:gdLst/>
              <a:ahLst/>
              <a:cxnLst/>
              <a:rect l="l" t="t" r="r" b="b"/>
              <a:pathLst>
                <a:path w="1605" h="1605" extrusionOk="0">
                  <a:moveTo>
                    <a:pt x="812" y="1"/>
                  </a:moveTo>
                  <a:lnTo>
                    <a:pt x="646" y="19"/>
                  </a:lnTo>
                  <a:lnTo>
                    <a:pt x="498" y="56"/>
                  </a:lnTo>
                  <a:lnTo>
                    <a:pt x="369" y="130"/>
                  </a:lnTo>
                  <a:lnTo>
                    <a:pt x="240" y="222"/>
                  </a:lnTo>
                  <a:lnTo>
                    <a:pt x="148" y="351"/>
                  </a:lnTo>
                  <a:lnTo>
                    <a:pt x="74" y="480"/>
                  </a:lnTo>
                  <a:lnTo>
                    <a:pt x="19" y="628"/>
                  </a:lnTo>
                  <a:lnTo>
                    <a:pt x="0" y="775"/>
                  </a:lnTo>
                  <a:lnTo>
                    <a:pt x="19" y="941"/>
                  </a:lnTo>
                  <a:lnTo>
                    <a:pt x="74" y="1107"/>
                  </a:lnTo>
                  <a:lnTo>
                    <a:pt x="148" y="1254"/>
                  </a:lnTo>
                  <a:lnTo>
                    <a:pt x="240" y="1365"/>
                  </a:lnTo>
                  <a:lnTo>
                    <a:pt x="369" y="1476"/>
                  </a:lnTo>
                  <a:lnTo>
                    <a:pt x="498" y="1549"/>
                  </a:lnTo>
                  <a:lnTo>
                    <a:pt x="664" y="1586"/>
                  </a:lnTo>
                  <a:lnTo>
                    <a:pt x="830" y="1605"/>
                  </a:lnTo>
                  <a:lnTo>
                    <a:pt x="977" y="1586"/>
                  </a:lnTo>
                  <a:lnTo>
                    <a:pt x="1125" y="1531"/>
                  </a:lnTo>
                  <a:lnTo>
                    <a:pt x="1272" y="1457"/>
                  </a:lnTo>
                  <a:lnTo>
                    <a:pt x="1383" y="1365"/>
                  </a:lnTo>
                  <a:lnTo>
                    <a:pt x="1475" y="1236"/>
                  </a:lnTo>
                  <a:lnTo>
                    <a:pt x="1549" y="1107"/>
                  </a:lnTo>
                  <a:lnTo>
                    <a:pt x="1586" y="959"/>
                  </a:lnTo>
                  <a:lnTo>
                    <a:pt x="1604" y="794"/>
                  </a:lnTo>
                  <a:lnTo>
                    <a:pt x="1586" y="628"/>
                  </a:lnTo>
                  <a:lnTo>
                    <a:pt x="1549" y="480"/>
                  </a:lnTo>
                  <a:lnTo>
                    <a:pt x="1475" y="351"/>
                  </a:lnTo>
                  <a:lnTo>
                    <a:pt x="1365" y="240"/>
                  </a:lnTo>
                  <a:lnTo>
                    <a:pt x="1254" y="148"/>
                  </a:lnTo>
                  <a:lnTo>
                    <a:pt x="1125" y="74"/>
                  </a:lnTo>
                  <a:lnTo>
                    <a:pt x="977"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9" name="Google Shape;5899;p23"/>
            <p:cNvSpPr/>
            <p:nvPr/>
          </p:nvSpPr>
          <p:spPr>
            <a:xfrm>
              <a:off x="5849925" y="1753725"/>
              <a:ext cx="39675" cy="39225"/>
            </a:xfrm>
            <a:custGeom>
              <a:avLst/>
              <a:gdLst/>
              <a:ahLst/>
              <a:cxnLst/>
              <a:rect l="l" t="t" r="r" b="b"/>
              <a:pathLst>
                <a:path w="1587" h="1569" extrusionOk="0">
                  <a:moveTo>
                    <a:pt x="794" y="1"/>
                  </a:moveTo>
                  <a:lnTo>
                    <a:pt x="628" y="19"/>
                  </a:lnTo>
                  <a:lnTo>
                    <a:pt x="480" y="75"/>
                  </a:lnTo>
                  <a:lnTo>
                    <a:pt x="351" y="148"/>
                  </a:lnTo>
                  <a:lnTo>
                    <a:pt x="222" y="240"/>
                  </a:lnTo>
                  <a:lnTo>
                    <a:pt x="130" y="370"/>
                  </a:lnTo>
                  <a:lnTo>
                    <a:pt x="56" y="499"/>
                  </a:lnTo>
                  <a:lnTo>
                    <a:pt x="19" y="646"/>
                  </a:lnTo>
                  <a:lnTo>
                    <a:pt x="1" y="812"/>
                  </a:lnTo>
                  <a:lnTo>
                    <a:pt x="38" y="978"/>
                  </a:lnTo>
                  <a:lnTo>
                    <a:pt x="75" y="1125"/>
                  </a:lnTo>
                  <a:lnTo>
                    <a:pt x="148" y="1236"/>
                  </a:lnTo>
                  <a:lnTo>
                    <a:pt x="241" y="1347"/>
                  </a:lnTo>
                  <a:lnTo>
                    <a:pt x="351" y="1439"/>
                  </a:lnTo>
                  <a:lnTo>
                    <a:pt x="462" y="1494"/>
                  </a:lnTo>
                  <a:lnTo>
                    <a:pt x="609" y="1550"/>
                  </a:lnTo>
                  <a:lnTo>
                    <a:pt x="775" y="1568"/>
                  </a:lnTo>
                  <a:lnTo>
                    <a:pt x="941" y="1568"/>
                  </a:lnTo>
                  <a:lnTo>
                    <a:pt x="1089" y="1531"/>
                  </a:lnTo>
                  <a:lnTo>
                    <a:pt x="1218" y="1457"/>
                  </a:lnTo>
                  <a:lnTo>
                    <a:pt x="1347" y="1347"/>
                  </a:lnTo>
                  <a:lnTo>
                    <a:pt x="1439" y="1236"/>
                  </a:lnTo>
                  <a:lnTo>
                    <a:pt x="1513" y="1089"/>
                  </a:lnTo>
                  <a:lnTo>
                    <a:pt x="1568" y="941"/>
                  </a:lnTo>
                  <a:lnTo>
                    <a:pt x="1587" y="794"/>
                  </a:lnTo>
                  <a:lnTo>
                    <a:pt x="1568" y="628"/>
                  </a:lnTo>
                  <a:lnTo>
                    <a:pt x="1531" y="480"/>
                  </a:lnTo>
                  <a:lnTo>
                    <a:pt x="1439" y="351"/>
                  </a:lnTo>
                  <a:lnTo>
                    <a:pt x="1347" y="222"/>
                  </a:lnTo>
                  <a:lnTo>
                    <a:pt x="1236" y="130"/>
                  </a:lnTo>
                  <a:lnTo>
                    <a:pt x="1089" y="56"/>
                  </a:lnTo>
                  <a:lnTo>
                    <a:pt x="941"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0" name="Google Shape;5900;p23"/>
            <p:cNvSpPr/>
            <p:nvPr/>
          </p:nvSpPr>
          <p:spPr>
            <a:xfrm>
              <a:off x="5176950" y="1388650"/>
              <a:ext cx="38750" cy="38750"/>
            </a:xfrm>
            <a:custGeom>
              <a:avLst/>
              <a:gdLst/>
              <a:ahLst/>
              <a:cxnLst/>
              <a:rect l="l" t="t" r="r" b="b"/>
              <a:pathLst>
                <a:path w="1550" h="1550" extrusionOk="0">
                  <a:moveTo>
                    <a:pt x="793" y="1"/>
                  </a:moveTo>
                  <a:lnTo>
                    <a:pt x="646" y="19"/>
                  </a:lnTo>
                  <a:lnTo>
                    <a:pt x="498" y="74"/>
                  </a:lnTo>
                  <a:lnTo>
                    <a:pt x="369" y="130"/>
                  </a:lnTo>
                  <a:lnTo>
                    <a:pt x="240" y="222"/>
                  </a:lnTo>
                  <a:lnTo>
                    <a:pt x="148" y="351"/>
                  </a:lnTo>
                  <a:lnTo>
                    <a:pt x="74" y="480"/>
                  </a:lnTo>
                  <a:lnTo>
                    <a:pt x="19" y="609"/>
                  </a:lnTo>
                  <a:lnTo>
                    <a:pt x="0" y="757"/>
                  </a:lnTo>
                  <a:lnTo>
                    <a:pt x="19" y="904"/>
                  </a:lnTo>
                  <a:lnTo>
                    <a:pt x="56" y="1052"/>
                  </a:lnTo>
                  <a:lnTo>
                    <a:pt x="129" y="1181"/>
                  </a:lnTo>
                  <a:lnTo>
                    <a:pt x="222" y="1310"/>
                  </a:lnTo>
                  <a:lnTo>
                    <a:pt x="332" y="1402"/>
                  </a:lnTo>
                  <a:lnTo>
                    <a:pt x="461" y="1476"/>
                  </a:lnTo>
                  <a:lnTo>
                    <a:pt x="609" y="1531"/>
                  </a:lnTo>
                  <a:lnTo>
                    <a:pt x="756" y="1550"/>
                  </a:lnTo>
                  <a:lnTo>
                    <a:pt x="904" y="1531"/>
                  </a:lnTo>
                  <a:lnTo>
                    <a:pt x="1051" y="1494"/>
                  </a:lnTo>
                  <a:lnTo>
                    <a:pt x="1180" y="1420"/>
                  </a:lnTo>
                  <a:lnTo>
                    <a:pt x="1309" y="1328"/>
                  </a:lnTo>
                  <a:lnTo>
                    <a:pt x="1402" y="1218"/>
                  </a:lnTo>
                  <a:lnTo>
                    <a:pt x="1475" y="1089"/>
                  </a:lnTo>
                  <a:lnTo>
                    <a:pt x="1531" y="941"/>
                  </a:lnTo>
                  <a:lnTo>
                    <a:pt x="1549" y="794"/>
                  </a:lnTo>
                  <a:lnTo>
                    <a:pt x="1531" y="646"/>
                  </a:lnTo>
                  <a:lnTo>
                    <a:pt x="1494" y="499"/>
                  </a:lnTo>
                  <a:lnTo>
                    <a:pt x="1420" y="369"/>
                  </a:lnTo>
                  <a:lnTo>
                    <a:pt x="1328" y="259"/>
                  </a:lnTo>
                  <a:lnTo>
                    <a:pt x="1217" y="148"/>
                  </a:lnTo>
                  <a:lnTo>
                    <a:pt x="1088" y="74"/>
                  </a:lnTo>
                  <a:lnTo>
                    <a:pt x="941"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1" name="Google Shape;5901;p23"/>
            <p:cNvSpPr/>
            <p:nvPr/>
          </p:nvSpPr>
          <p:spPr>
            <a:xfrm>
              <a:off x="4666200" y="561250"/>
              <a:ext cx="38750" cy="38725"/>
            </a:xfrm>
            <a:custGeom>
              <a:avLst/>
              <a:gdLst/>
              <a:ahLst/>
              <a:cxnLst/>
              <a:rect l="l" t="t" r="r" b="b"/>
              <a:pathLst>
                <a:path w="1550" h="1549" extrusionOk="0">
                  <a:moveTo>
                    <a:pt x="757" y="0"/>
                  </a:moveTo>
                  <a:lnTo>
                    <a:pt x="609" y="19"/>
                  </a:lnTo>
                  <a:lnTo>
                    <a:pt x="462" y="55"/>
                  </a:lnTo>
                  <a:lnTo>
                    <a:pt x="333" y="129"/>
                  </a:lnTo>
                  <a:lnTo>
                    <a:pt x="222" y="221"/>
                  </a:lnTo>
                  <a:lnTo>
                    <a:pt x="130" y="350"/>
                  </a:lnTo>
                  <a:lnTo>
                    <a:pt x="56" y="480"/>
                  </a:lnTo>
                  <a:lnTo>
                    <a:pt x="19" y="609"/>
                  </a:lnTo>
                  <a:lnTo>
                    <a:pt x="1" y="756"/>
                  </a:lnTo>
                  <a:lnTo>
                    <a:pt x="19" y="922"/>
                  </a:lnTo>
                  <a:lnTo>
                    <a:pt x="56" y="1051"/>
                  </a:lnTo>
                  <a:lnTo>
                    <a:pt x="130" y="1180"/>
                  </a:lnTo>
                  <a:lnTo>
                    <a:pt x="222" y="1309"/>
                  </a:lnTo>
                  <a:lnTo>
                    <a:pt x="333" y="1401"/>
                  </a:lnTo>
                  <a:lnTo>
                    <a:pt x="462" y="1475"/>
                  </a:lnTo>
                  <a:lnTo>
                    <a:pt x="609" y="1531"/>
                  </a:lnTo>
                  <a:lnTo>
                    <a:pt x="757" y="1549"/>
                  </a:lnTo>
                  <a:lnTo>
                    <a:pt x="904" y="1531"/>
                  </a:lnTo>
                  <a:lnTo>
                    <a:pt x="1052" y="1475"/>
                  </a:lnTo>
                  <a:lnTo>
                    <a:pt x="1199" y="1401"/>
                  </a:lnTo>
                  <a:lnTo>
                    <a:pt x="1310" y="1309"/>
                  </a:lnTo>
                  <a:lnTo>
                    <a:pt x="1421" y="1180"/>
                  </a:lnTo>
                  <a:lnTo>
                    <a:pt x="1494" y="1051"/>
                  </a:lnTo>
                  <a:lnTo>
                    <a:pt x="1531" y="904"/>
                  </a:lnTo>
                  <a:lnTo>
                    <a:pt x="1550" y="738"/>
                  </a:lnTo>
                  <a:lnTo>
                    <a:pt x="1531" y="590"/>
                  </a:lnTo>
                  <a:lnTo>
                    <a:pt x="1476" y="461"/>
                  </a:lnTo>
                  <a:lnTo>
                    <a:pt x="1402" y="332"/>
                  </a:lnTo>
                  <a:lnTo>
                    <a:pt x="1292" y="221"/>
                  </a:lnTo>
                  <a:lnTo>
                    <a:pt x="1181" y="129"/>
                  </a:lnTo>
                  <a:lnTo>
                    <a:pt x="1052" y="55"/>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2" name="Google Shape;5902;p23"/>
            <p:cNvSpPr/>
            <p:nvPr/>
          </p:nvSpPr>
          <p:spPr>
            <a:xfrm>
              <a:off x="6327025" y="1836700"/>
              <a:ext cx="38750" cy="38750"/>
            </a:xfrm>
            <a:custGeom>
              <a:avLst/>
              <a:gdLst/>
              <a:ahLst/>
              <a:cxnLst/>
              <a:rect l="l" t="t" r="r" b="b"/>
              <a:pathLst>
                <a:path w="1550" h="1550" extrusionOk="0">
                  <a:moveTo>
                    <a:pt x="793" y="1"/>
                  </a:moveTo>
                  <a:lnTo>
                    <a:pt x="646" y="19"/>
                  </a:lnTo>
                  <a:lnTo>
                    <a:pt x="498" y="56"/>
                  </a:lnTo>
                  <a:lnTo>
                    <a:pt x="369" y="130"/>
                  </a:lnTo>
                  <a:lnTo>
                    <a:pt x="259" y="222"/>
                  </a:lnTo>
                  <a:lnTo>
                    <a:pt x="148" y="333"/>
                  </a:lnTo>
                  <a:lnTo>
                    <a:pt x="74" y="462"/>
                  </a:lnTo>
                  <a:lnTo>
                    <a:pt x="19" y="591"/>
                  </a:lnTo>
                  <a:lnTo>
                    <a:pt x="0" y="757"/>
                  </a:lnTo>
                  <a:lnTo>
                    <a:pt x="19" y="904"/>
                  </a:lnTo>
                  <a:lnTo>
                    <a:pt x="56" y="1052"/>
                  </a:lnTo>
                  <a:lnTo>
                    <a:pt x="130" y="1199"/>
                  </a:lnTo>
                  <a:lnTo>
                    <a:pt x="222" y="1310"/>
                  </a:lnTo>
                  <a:lnTo>
                    <a:pt x="351" y="1420"/>
                  </a:lnTo>
                  <a:lnTo>
                    <a:pt x="480" y="1494"/>
                  </a:lnTo>
                  <a:lnTo>
                    <a:pt x="627" y="1531"/>
                  </a:lnTo>
                  <a:lnTo>
                    <a:pt x="793" y="1549"/>
                  </a:lnTo>
                  <a:lnTo>
                    <a:pt x="941" y="1531"/>
                  </a:lnTo>
                  <a:lnTo>
                    <a:pt x="1088" y="1494"/>
                  </a:lnTo>
                  <a:lnTo>
                    <a:pt x="1217" y="1402"/>
                  </a:lnTo>
                  <a:lnTo>
                    <a:pt x="1328" y="1310"/>
                  </a:lnTo>
                  <a:lnTo>
                    <a:pt x="1420" y="1199"/>
                  </a:lnTo>
                  <a:lnTo>
                    <a:pt x="1494" y="1070"/>
                  </a:lnTo>
                  <a:lnTo>
                    <a:pt x="1531" y="923"/>
                  </a:lnTo>
                  <a:lnTo>
                    <a:pt x="1549" y="775"/>
                  </a:lnTo>
                  <a:lnTo>
                    <a:pt x="1531" y="628"/>
                  </a:lnTo>
                  <a:lnTo>
                    <a:pt x="1494" y="480"/>
                  </a:lnTo>
                  <a:lnTo>
                    <a:pt x="1420" y="351"/>
                  </a:lnTo>
                  <a:lnTo>
                    <a:pt x="1328" y="240"/>
                  </a:lnTo>
                  <a:lnTo>
                    <a:pt x="1217" y="148"/>
                  </a:lnTo>
                  <a:lnTo>
                    <a:pt x="1088" y="74"/>
                  </a:lnTo>
                  <a:lnTo>
                    <a:pt x="941"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3" name="Google Shape;5903;p23"/>
            <p:cNvSpPr/>
            <p:nvPr/>
          </p:nvSpPr>
          <p:spPr>
            <a:xfrm>
              <a:off x="5770650" y="1739900"/>
              <a:ext cx="38275" cy="38275"/>
            </a:xfrm>
            <a:custGeom>
              <a:avLst/>
              <a:gdLst/>
              <a:ahLst/>
              <a:cxnLst/>
              <a:rect l="l" t="t" r="r" b="b"/>
              <a:pathLst>
                <a:path w="1531" h="1531" extrusionOk="0">
                  <a:moveTo>
                    <a:pt x="757" y="1"/>
                  </a:moveTo>
                  <a:lnTo>
                    <a:pt x="609" y="19"/>
                  </a:lnTo>
                  <a:lnTo>
                    <a:pt x="462" y="74"/>
                  </a:lnTo>
                  <a:lnTo>
                    <a:pt x="333" y="148"/>
                  </a:lnTo>
                  <a:lnTo>
                    <a:pt x="222" y="240"/>
                  </a:lnTo>
                  <a:lnTo>
                    <a:pt x="130" y="351"/>
                  </a:lnTo>
                  <a:lnTo>
                    <a:pt x="56" y="480"/>
                  </a:lnTo>
                  <a:lnTo>
                    <a:pt x="19" y="628"/>
                  </a:lnTo>
                  <a:lnTo>
                    <a:pt x="1" y="775"/>
                  </a:lnTo>
                  <a:lnTo>
                    <a:pt x="19" y="941"/>
                  </a:lnTo>
                  <a:lnTo>
                    <a:pt x="74" y="1070"/>
                  </a:lnTo>
                  <a:lnTo>
                    <a:pt x="148" y="1199"/>
                  </a:lnTo>
                  <a:lnTo>
                    <a:pt x="240" y="1310"/>
                  </a:lnTo>
                  <a:lnTo>
                    <a:pt x="369" y="1402"/>
                  </a:lnTo>
                  <a:lnTo>
                    <a:pt x="498" y="1476"/>
                  </a:lnTo>
                  <a:lnTo>
                    <a:pt x="628" y="1531"/>
                  </a:lnTo>
                  <a:lnTo>
                    <a:pt x="793" y="1531"/>
                  </a:lnTo>
                  <a:lnTo>
                    <a:pt x="941" y="1513"/>
                  </a:lnTo>
                  <a:lnTo>
                    <a:pt x="1070" y="1476"/>
                  </a:lnTo>
                  <a:lnTo>
                    <a:pt x="1199" y="1383"/>
                  </a:lnTo>
                  <a:lnTo>
                    <a:pt x="1310" y="1291"/>
                  </a:lnTo>
                  <a:lnTo>
                    <a:pt x="1420" y="1181"/>
                  </a:lnTo>
                  <a:lnTo>
                    <a:pt x="1476" y="1052"/>
                  </a:lnTo>
                  <a:lnTo>
                    <a:pt x="1531" y="904"/>
                  </a:lnTo>
                  <a:lnTo>
                    <a:pt x="1531" y="757"/>
                  </a:lnTo>
                  <a:lnTo>
                    <a:pt x="1513" y="609"/>
                  </a:lnTo>
                  <a:lnTo>
                    <a:pt x="1476" y="462"/>
                  </a:lnTo>
                  <a:lnTo>
                    <a:pt x="1402" y="333"/>
                  </a:lnTo>
                  <a:lnTo>
                    <a:pt x="1291" y="222"/>
                  </a:lnTo>
                  <a:lnTo>
                    <a:pt x="1181" y="130"/>
                  </a:lnTo>
                  <a:lnTo>
                    <a:pt x="1052" y="56"/>
                  </a:lnTo>
                  <a:lnTo>
                    <a:pt x="904" y="19"/>
                  </a:ln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4" name="Google Shape;5904;p23"/>
            <p:cNvSpPr/>
            <p:nvPr/>
          </p:nvSpPr>
          <p:spPr>
            <a:xfrm>
              <a:off x="5322150" y="1494225"/>
              <a:ext cx="39200" cy="39200"/>
            </a:xfrm>
            <a:custGeom>
              <a:avLst/>
              <a:gdLst/>
              <a:ahLst/>
              <a:cxnLst/>
              <a:rect l="l" t="t" r="r" b="b"/>
              <a:pathLst>
                <a:path w="1568" h="1568" extrusionOk="0">
                  <a:moveTo>
                    <a:pt x="683" y="0"/>
                  </a:moveTo>
                  <a:lnTo>
                    <a:pt x="535" y="37"/>
                  </a:lnTo>
                  <a:lnTo>
                    <a:pt x="406" y="111"/>
                  </a:lnTo>
                  <a:lnTo>
                    <a:pt x="277" y="203"/>
                  </a:lnTo>
                  <a:lnTo>
                    <a:pt x="166" y="314"/>
                  </a:lnTo>
                  <a:lnTo>
                    <a:pt x="93" y="443"/>
                  </a:lnTo>
                  <a:lnTo>
                    <a:pt x="37" y="590"/>
                  </a:lnTo>
                  <a:lnTo>
                    <a:pt x="0" y="756"/>
                  </a:lnTo>
                  <a:lnTo>
                    <a:pt x="19" y="904"/>
                  </a:lnTo>
                  <a:lnTo>
                    <a:pt x="56" y="1033"/>
                  </a:lnTo>
                  <a:lnTo>
                    <a:pt x="129" y="1180"/>
                  </a:lnTo>
                  <a:lnTo>
                    <a:pt x="203" y="1291"/>
                  </a:lnTo>
                  <a:lnTo>
                    <a:pt x="314" y="1401"/>
                  </a:lnTo>
                  <a:lnTo>
                    <a:pt x="443" y="1475"/>
                  </a:lnTo>
                  <a:lnTo>
                    <a:pt x="590" y="1530"/>
                  </a:lnTo>
                  <a:lnTo>
                    <a:pt x="738" y="1567"/>
                  </a:lnTo>
                  <a:lnTo>
                    <a:pt x="885" y="1549"/>
                  </a:lnTo>
                  <a:lnTo>
                    <a:pt x="1033" y="1512"/>
                  </a:lnTo>
                  <a:lnTo>
                    <a:pt x="1180" y="1457"/>
                  </a:lnTo>
                  <a:lnTo>
                    <a:pt x="1309" y="1346"/>
                  </a:lnTo>
                  <a:lnTo>
                    <a:pt x="1402" y="1235"/>
                  </a:lnTo>
                  <a:lnTo>
                    <a:pt x="1494" y="1106"/>
                  </a:lnTo>
                  <a:lnTo>
                    <a:pt x="1549" y="959"/>
                  </a:lnTo>
                  <a:lnTo>
                    <a:pt x="1568" y="811"/>
                  </a:lnTo>
                  <a:lnTo>
                    <a:pt x="1568" y="664"/>
                  </a:lnTo>
                  <a:lnTo>
                    <a:pt x="1531" y="516"/>
                  </a:lnTo>
                  <a:lnTo>
                    <a:pt x="1457" y="387"/>
                  </a:lnTo>
                  <a:lnTo>
                    <a:pt x="1365" y="258"/>
                  </a:lnTo>
                  <a:lnTo>
                    <a:pt x="1254" y="166"/>
                  </a:lnTo>
                  <a:lnTo>
                    <a:pt x="1125" y="74"/>
                  </a:lnTo>
                  <a:lnTo>
                    <a:pt x="996" y="19"/>
                  </a:lnTo>
                  <a:lnTo>
                    <a:pt x="8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5" name="Google Shape;5905;p23"/>
            <p:cNvSpPr/>
            <p:nvPr/>
          </p:nvSpPr>
          <p:spPr>
            <a:xfrm>
              <a:off x="4615500" y="387925"/>
              <a:ext cx="36900" cy="36900"/>
            </a:xfrm>
            <a:custGeom>
              <a:avLst/>
              <a:gdLst/>
              <a:ahLst/>
              <a:cxnLst/>
              <a:rect l="l" t="t" r="r" b="b"/>
              <a:pathLst>
                <a:path w="1476" h="1476" extrusionOk="0">
                  <a:moveTo>
                    <a:pt x="738" y="0"/>
                  </a:moveTo>
                  <a:lnTo>
                    <a:pt x="572" y="19"/>
                  </a:lnTo>
                  <a:lnTo>
                    <a:pt x="443" y="56"/>
                  </a:lnTo>
                  <a:lnTo>
                    <a:pt x="314" y="129"/>
                  </a:lnTo>
                  <a:lnTo>
                    <a:pt x="222" y="203"/>
                  </a:lnTo>
                  <a:lnTo>
                    <a:pt x="130" y="295"/>
                  </a:lnTo>
                  <a:lnTo>
                    <a:pt x="74" y="424"/>
                  </a:lnTo>
                  <a:lnTo>
                    <a:pt x="38" y="554"/>
                  </a:lnTo>
                  <a:lnTo>
                    <a:pt x="1" y="720"/>
                  </a:lnTo>
                  <a:lnTo>
                    <a:pt x="19" y="867"/>
                  </a:lnTo>
                  <a:lnTo>
                    <a:pt x="56" y="1015"/>
                  </a:lnTo>
                  <a:lnTo>
                    <a:pt x="111" y="1144"/>
                  </a:lnTo>
                  <a:lnTo>
                    <a:pt x="222" y="1254"/>
                  </a:lnTo>
                  <a:lnTo>
                    <a:pt x="333" y="1346"/>
                  </a:lnTo>
                  <a:lnTo>
                    <a:pt x="462" y="1420"/>
                  </a:lnTo>
                  <a:lnTo>
                    <a:pt x="609" y="1457"/>
                  </a:lnTo>
                  <a:lnTo>
                    <a:pt x="775" y="1475"/>
                  </a:lnTo>
                  <a:lnTo>
                    <a:pt x="923" y="1457"/>
                  </a:lnTo>
                  <a:lnTo>
                    <a:pt x="1052" y="1420"/>
                  </a:lnTo>
                  <a:lnTo>
                    <a:pt x="1181" y="1346"/>
                  </a:lnTo>
                  <a:lnTo>
                    <a:pt x="1273" y="1273"/>
                  </a:lnTo>
                  <a:lnTo>
                    <a:pt x="1347" y="1180"/>
                  </a:lnTo>
                  <a:lnTo>
                    <a:pt x="1420" y="1051"/>
                  </a:lnTo>
                  <a:lnTo>
                    <a:pt x="1457" y="922"/>
                  </a:lnTo>
                  <a:lnTo>
                    <a:pt x="1476" y="756"/>
                  </a:lnTo>
                  <a:lnTo>
                    <a:pt x="1476" y="609"/>
                  </a:lnTo>
                  <a:lnTo>
                    <a:pt x="1439" y="461"/>
                  </a:lnTo>
                  <a:lnTo>
                    <a:pt x="1365" y="332"/>
                  </a:lnTo>
                  <a:lnTo>
                    <a:pt x="1273" y="222"/>
                  </a:lnTo>
                  <a:lnTo>
                    <a:pt x="1162" y="129"/>
                  </a:lnTo>
                  <a:lnTo>
                    <a:pt x="1033" y="56"/>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6" name="Google Shape;5906;p23"/>
            <p:cNvSpPr/>
            <p:nvPr/>
          </p:nvSpPr>
          <p:spPr>
            <a:xfrm>
              <a:off x="4717825" y="732725"/>
              <a:ext cx="37825" cy="37825"/>
            </a:xfrm>
            <a:custGeom>
              <a:avLst/>
              <a:gdLst/>
              <a:ahLst/>
              <a:cxnLst/>
              <a:rect l="l" t="t" r="r" b="b"/>
              <a:pathLst>
                <a:path w="1513" h="1513" extrusionOk="0">
                  <a:moveTo>
                    <a:pt x="738" y="0"/>
                  </a:moveTo>
                  <a:lnTo>
                    <a:pt x="591" y="19"/>
                  </a:lnTo>
                  <a:lnTo>
                    <a:pt x="443" y="74"/>
                  </a:lnTo>
                  <a:lnTo>
                    <a:pt x="314" y="148"/>
                  </a:lnTo>
                  <a:lnTo>
                    <a:pt x="204" y="258"/>
                  </a:lnTo>
                  <a:lnTo>
                    <a:pt x="112" y="369"/>
                  </a:lnTo>
                  <a:lnTo>
                    <a:pt x="38" y="498"/>
                  </a:lnTo>
                  <a:lnTo>
                    <a:pt x="19" y="646"/>
                  </a:lnTo>
                  <a:lnTo>
                    <a:pt x="1" y="793"/>
                  </a:lnTo>
                  <a:lnTo>
                    <a:pt x="38" y="959"/>
                  </a:lnTo>
                  <a:lnTo>
                    <a:pt x="93" y="1088"/>
                  </a:lnTo>
                  <a:lnTo>
                    <a:pt x="148" y="1217"/>
                  </a:lnTo>
                  <a:lnTo>
                    <a:pt x="241" y="1309"/>
                  </a:lnTo>
                  <a:lnTo>
                    <a:pt x="351" y="1383"/>
                  </a:lnTo>
                  <a:lnTo>
                    <a:pt x="462" y="1457"/>
                  </a:lnTo>
                  <a:lnTo>
                    <a:pt x="609" y="1494"/>
                  </a:lnTo>
                  <a:lnTo>
                    <a:pt x="757" y="1512"/>
                  </a:lnTo>
                  <a:lnTo>
                    <a:pt x="904" y="1494"/>
                  </a:lnTo>
                  <a:lnTo>
                    <a:pt x="1052" y="1457"/>
                  </a:lnTo>
                  <a:lnTo>
                    <a:pt x="1181" y="1383"/>
                  </a:lnTo>
                  <a:lnTo>
                    <a:pt x="1292" y="1291"/>
                  </a:lnTo>
                  <a:lnTo>
                    <a:pt x="1384" y="1180"/>
                  </a:lnTo>
                  <a:lnTo>
                    <a:pt x="1458" y="1033"/>
                  </a:lnTo>
                  <a:lnTo>
                    <a:pt x="1513" y="904"/>
                  </a:lnTo>
                  <a:lnTo>
                    <a:pt x="1513" y="738"/>
                  </a:lnTo>
                  <a:lnTo>
                    <a:pt x="1494" y="590"/>
                  </a:lnTo>
                  <a:lnTo>
                    <a:pt x="1458" y="461"/>
                  </a:lnTo>
                  <a:lnTo>
                    <a:pt x="1365" y="332"/>
                  </a:lnTo>
                  <a:lnTo>
                    <a:pt x="1273" y="221"/>
                  </a:lnTo>
                  <a:lnTo>
                    <a:pt x="1163" y="129"/>
                  </a:lnTo>
                  <a:lnTo>
                    <a:pt x="1033" y="55"/>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7" name="Google Shape;5907;p23"/>
            <p:cNvSpPr/>
            <p:nvPr/>
          </p:nvSpPr>
          <p:spPr>
            <a:xfrm>
              <a:off x="5468275" y="1603450"/>
              <a:ext cx="37825" cy="37375"/>
            </a:xfrm>
            <a:custGeom>
              <a:avLst/>
              <a:gdLst/>
              <a:ahLst/>
              <a:cxnLst/>
              <a:rect l="l" t="t" r="r" b="b"/>
              <a:pathLst>
                <a:path w="1513" h="1495" extrusionOk="0">
                  <a:moveTo>
                    <a:pt x="664" y="1"/>
                  </a:moveTo>
                  <a:lnTo>
                    <a:pt x="516" y="38"/>
                  </a:lnTo>
                  <a:lnTo>
                    <a:pt x="387" y="93"/>
                  </a:lnTo>
                  <a:lnTo>
                    <a:pt x="258" y="185"/>
                  </a:lnTo>
                  <a:lnTo>
                    <a:pt x="166" y="296"/>
                  </a:lnTo>
                  <a:lnTo>
                    <a:pt x="92" y="425"/>
                  </a:lnTo>
                  <a:lnTo>
                    <a:pt x="37" y="572"/>
                  </a:lnTo>
                  <a:lnTo>
                    <a:pt x="0" y="720"/>
                  </a:lnTo>
                  <a:lnTo>
                    <a:pt x="19" y="868"/>
                  </a:lnTo>
                  <a:lnTo>
                    <a:pt x="56" y="1015"/>
                  </a:lnTo>
                  <a:lnTo>
                    <a:pt x="129" y="1144"/>
                  </a:lnTo>
                  <a:lnTo>
                    <a:pt x="221" y="1255"/>
                  </a:lnTo>
                  <a:lnTo>
                    <a:pt x="332" y="1365"/>
                  </a:lnTo>
                  <a:lnTo>
                    <a:pt x="461" y="1439"/>
                  </a:lnTo>
                  <a:lnTo>
                    <a:pt x="590" y="1476"/>
                  </a:lnTo>
                  <a:lnTo>
                    <a:pt x="756" y="1494"/>
                  </a:lnTo>
                  <a:lnTo>
                    <a:pt x="904" y="1494"/>
                  </a:lnTo>
                  <a:lnTo>
                    <a:pt x="1051" y="1439"/>
                  </a:lnTo>
                  <a:lnTo>
                    <a:pt x="1180" y="1384"/>
                  </a:lnTo>
                  <a:lnTo>
                    <a:pt x="1291" y="1292"/>
                  </a:lnTo>
                  <a:lnTo>
                    <a:pt x="1383" y="1163"/>
                  </a:lnTo>
                  <a:lnTo>
                    <a:pt x="1457" y="1033"/>
                  </a:lnTo>
                  <a:lnTo>
                    <a:pt x="1512" y="904"/>
                  </a:lnTo>
                  <a:lnTo>
                    <a:pt x="1512" y="757"/>
                  </a:lnTo>
                  <a:lnTo>
                    <a:pt x="1494" y="591"/>
                  </a:lnTo>
                  <a:lnTo>
                    <a:pt x="1457" y="443"/>
                  </a:lnTo>
                  <a:lnTo>
                    <a:pt x="1402" y="333"/>
                  </a:lnTo>
                  <a:lnTo>
                    <a:pt x="1328" y="222"/>
                  </a:lnTo>
                  <a:lnTo>
                    <a:pt x="1217" y="130"/>
                  </a:lnTo>
                  <a:lnTo>
                    <a:pt x="1107" y="75"/>
                  </a:lnTo>
                  <a:lnTo>
                    <a:pt x="959"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8" name="Google Shape;5908;p23"/>
            <p:cNvSpPr/>
            <p:nvPr/>
          </p:nvSpPr>
          <p:spPr>
            <a:xfrm>
              <a:off x="4901750" y="1095950"/>
              <a:ext cx="35525" cy="35975"/>
            </a:xfrm>
            <a:custGeom>
              <a:avLst/>
              <a:gdLst/>
              <a:ahLst/>
              <a:cxnLst/>
              <a:rect l="l" t="t" r="r" b="b"/>
              <a:pathLst>
                <a:path w="1421" h="1439" extrusionOk="0">
                  <a:moveTo>
                    <a:pt x="701" y="0"/>
                  </a:moveTo>
                  <a:lnTo>
                    <a:pt x="535" y="37"/>
                  </a:lnTo>
                  <a:lnTo>
                    <a:pt x="406" y="74"/>
                  </a:lnTo>
                  <a:lnTo>
                    <a:pt x="277" y="148"/>
                  </a:lnTo>
                  <a:lnTo>
                    <a:pt x="185" y="222"/>
                  </a:lnTo>
                  <a:lnTo>
                    <a:pt x="111" y="314"/>
                  </a:lnTo>
                  <a:lnTo>
                    <a:pt x="38" y="443"/>
                  </a:lnTo>
                  <a:lnTo>
                    <a:pt x="19" y="572"/>
                  </a:lnTo>
                  <a:lnTo>
                    <a:pt x="1" y="738"/>
                  </a:lnTo>
                  <a:lnTo>
                    <a:pt x="19" y="904"/>
                  </a:lnTo>
                  <a:lnTo>
                    <a:pt x="56" y="1033"/>
                  </a:lnTo>
                  <a:lnTo>
                    <a:pt x="111" y="1162"/>
                  </a:lnTo>
                  <a:lnTo>
                    <a:pt x="204" y="1254"/>
                  </a:lnTo>
                  <a:lnTo>
                    <a:pt x="296" y="1328"/>
                  </a:lnTo>
                  <a:lnTo>
                    <a:pt x="425" y="1383"/>
                  </a:lnTo>
                  <a:lnTo>
                    <a:pt x="554" y="1420"/>
                  </a:lnTo>
                  <a:lnTo>
                    <a:pt x="720" y="1439"/>
                  </a:lnTo>
                  <a:lnTo>
                    <a:pt x="886" y="1420"/>
                  </a:lnTo>
                  <a:lnTo>
                    <a:pt x="1015" y="1383"/>
                  </a:lnTo>
                  <a:lnTo>
                    <a:pt x="1144" y="1328"/>
                  </a:lnTo>
                  <a:lnTo>
                    <a:pt x="1236" y="1236"/>
                  </a:lnTo>
                  <a:lnTo>
                    <a:pt x="1310" y="1144"/>
                  </a:lnTo>
                  <a:lnTo>
                    <a:pt x="1384" y="1015"/>
                  </a:lnTo>
                  <a:lnTo>
                    <a:pt x="1402" y="886"/>
                  </a:lnTo>
                  <a:lnTo>
                    <a:pt x="1420" y="720"/>
                  </a:lnTo>
                  <a:lnTo>
                    <a:pt x="1402" y="554"/>
                  </a:lnTo>
                  <a:lnTo>
                    <a:pt x="1365" y="425"/>
                  </a:lnTo>
                  <a:lnTo>
                    <a:pt x="1310" y="295"/>
                  </a:lnTo>
                  <a:lnTo>
                    <a:pt x="1218" y="203"/>
                  </a:lnTo>
                  <a:lnTo>
                    <a:pt x="1125" y="130"/>
                  </a:lnTo>
                  <a:lnTo>
                    <a:pt x="996" y="74"/>
                  </a:lnTo>
                  <a:lnTo>
                    <a:pt x="867" y="37"/>
                  </a:lnTo>
                  <a:lnTo>
                    <a:pt x="7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9" name="Google Shape;5909;p23"/>
            <p:cNvSpPr/>
            <p:nvPr/>
          </p:nvSpPr>
          <p:spPr>
            <a:xfrm>
              <a:off x="4967200" y="1187675"/>
              <a:ext cx="36000" cy="35525"/>
            </a:xfrm>
            <a:custGeom>
              <a:avLst/>
              <a:gdLst/>
              <a:ahLst/>
              <a:cxnLst/>
              <a:rect l="l" t="t" r="r" b="b"/>
              <a:pathLst>
                <a:path w="1440" h="1421" extrusionOk="0">
                  <a:moveTo>
                    <a:pt x="720" y="1"/>
                  </a:moveTo>
                  <a:lnTo>
                    <a:pt x="573" y="19"/>
                  </a:lnTo>
                  <a:lnTo>
                    <a:pt x="425" y="38"/>
                  </a:lnTo>
                  <a:lnTo>
                    <a:pt x="296" y="111"/>
                  </a:lnTo>
                  <a:lnTo>
                    <a:pt x="204" y="185"/>
                  </a:lnTo>
                  <a:lnTo>
                    <a:pt x="130" y="277"/>
                  </a:lnTo>
                  <a:lnTo>
                    <a:pt x="56" y="406"/>
                  </a:lnTo>
                  <a:lnTo>
                    <a:pt x="19" y="535"/>
                  </a:lnTo>
                  <a:lnTo>
                    <a:pt x="1" y="701"/>
                  </a:lnTo>
                  <a:lnTo>
                    <a:pt x="19" y="867"/>
                  </a:lnTo>
                  <a:lnTo>
                    <a:pt x="56" y="996"/>
                  </a:lnTo>
                  <a:lnTo>
                    <a:pt x="112" y="1125"/>
                  </a:lnTo>
                  <a:lnTo>
                    <a:pt x="185" y="1218"/>
                  </a:lnTo>
                  <a:lnTo>
                    <a:pt x="296" y="1310"/>
                  </a:lnTo>
                  <a:lnTo>
                    <a:pt x="407" y="1365"/>
                  </a:lnTo>
                  <a:lnTo>
                    <a:pt x="554" y="1402"/>
                  </a:lnTo>
                  <a:lnTo>
                    <a:pt x="702" y="1420"/>
                  </a:lnTo>
                  <a:lnTo>
                    <a:pt x="868" y="1402"/>
                  </a:lnTo>
                  <a:lnTo>
                    <a:pt x="1015" y="1384"/>
                  </a:lnTo>
                  <a:lnTo>
                    <a:pt x="1126" y="1310"/>
                  </a:lnTo>
                  <a:lnTo>
                    <a:pt x="1218" y="1236"/>
                  </a:lnTo>
                  <a:lnTo>
                    <a:pt x="1310" y="1144"/>
                  </a:lnTo>
                  <a:lnTo>
                    <a:pt x="1365" y="1015"/>
                  </a:lnTo>
                  <a:lnTo>
                    <a:pt x="1421" y="886"/>
                  </a:lnTo>
                  <a:lnTo>
                    <a:pt x="1439" y="720"/>
                  </a:lnTo>
                  <a:lnTo>
                    <a:pt x="1421" y="572"/>
                  </a:lnTo>
                  <a:lnTo>
                    <a:pt x="1384" y="425"/>
                  </a:lnTo>
                  <a:lnTo>
                    <a:pt x="1310" y="296"/>
                  </a:lnTo>
                  <a:lnTo>
                    <a:pt x="1236" y="203"/>
                  </a:lnTo>
                  <a:lnTo>
                    <a:pt x="1144" y="111"/>
                  </a:lnTo>
                  <a:lnTo>
                    <a:pt x="1033" y="56"/>
                  </a:lnTo>
                  <a:lnTo>
                    <a:pt x="886"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0" name="Google Shape;5910;p23"/>
            <p:cNvSpPr/>
            <p:nvPr/>
          </p:nvSpPr>
          <p:spPr>
            <a:xfrm>
              <a:off x="5692300" y="1727000"/>
              <a:ext cx="35975" cy="35525"/>
            </a:xfrm>
            <a:custGeom>
              <a:avLst/>
              <a:gdLst/>
              <a:ahLst/>
              <a:cxnLst/>
              <a:rect l="l" t="t" r="r" b="b"/>
              <a:pathLst>
                <a:path w="1439" h="1421" extrusionOk="0">
                  <a:moveTo>
                    <a:pt x="719" y="0"/>
                  </a:moveTo>
                  <a:lnTo>
                    <a:pt x="553" y="19"/>
                  </a:lnTo>
                  <a:lnTo>
                    <a:pt x="424" y="56"/>
                  </a:lnTo>
                  <a:lnTo>
                    <a:pt x="295" y="111"/>
                  </a:lnTo>
                  <a:lnTo>
                    <a:pt x="185" y="185"/>
                  </a:lnTo>
                  <a:lnTo>
                    <a:pt x="111" y="277"/>
                  </a:lnTo>
                  <a:lnTo>
                    <a:pt x="55" y="406"/>
                  </a:lnTo>
                  <a:lnTo>
                    <a:pt x="19" y="553"/>
                  </a:lnTo>
                  <a:lnTo>
                    <a:pt x="0" y="701"/>
                  </a:lnTo>
                  <a:lnTo>
                    <a:pt x="19" y="867"/>
                  </a:lnTo>
                  <a:lnTo>
                    <a:pt x="37" y="996"/>
                  </a:lnTo>
                  <a:lnTo>
                    <a:pt x="92" y="1125"/>
                  </a:lnTo>
                  <a:lnTo>
                    <a:pt x="185" y="1236"/>
                  </a:lnTo>
                  <a:lnTo>
                    <a:pt x="277" y="1309"/>
                  </a:lnTo>
                  <a:lnTo>
                    <a:pt x="406" y="1365"/>
                  </a:lnTo>
                  <a:lnTo>
                    <a:pt x="535" y="1402"/>
                  </a:lnTo>
                  <a:lnTo>
                    <a:pt x="701" y="1420"/>
                  </a:lnTo>
                  <a:lnTo>
                    <a:pt x="867" y="1420"/>
                  </a:lnTo>
                  <a:lnTo>
                    <a:pt x="996" y="1383"/>
                  </a:lnTo>
                  <a:lnTo>
                    <a:pt x="1125" y="1309"/>
                  </a:lnTo>
                  <a:lnTo>
                    <a:pt x="1217" y="1236"/>
                  </a:lnTo>
                  <a:lnTo>
                    <a:pt x="1291" y="1125"/>
                  </a:lnTo>
                  <a:lnTo>
                    <a:pt x="1365" y="1014"/>
                  </a:lnTo>
                  <a:lnTo>
                    <a:pt x="1401" y="867"/>
                  </a:lnTo>
                  <a:lnTo>
                    <a:pt x="1438" y="701"/>
                  </a:lnTo>
                  <a:lnTo>
                    <a:pt x="1401" y="553"/>
                  </a:lnTo>
                  <a:lnTo>
                    <a:pt x="1365" y="406"/>
                  </a:lnTo>
                  <a:lnTo>
                    <a:pt x="1309" y="295"/>
                  </a:lnTo>
                  <a:lnTo>
                    <a:pt x="1236" y="203"/>
                  </a:lnTo>
                  <a:lnTo>
                    <a:pt x="1125" y="111"/>
                  </a:lnTo>
                  <a:lnTo>
                    <a:pt x="1014" y="56"/>
                  </a:lnTo>
                  <a:lnTo>
                    <a:pt x="885" y="19"/>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1" name="Google Shape;5911;p23"/>
            <p:cNvSpPr/>
            <p:nvPr/>
          </p:nvSpPr>
          <p:spPr>
            <a:xfrm>
              <a:off x="5245175" y="1485450"/>
              <a:ext cx="34125" cy="33675"/>
            </a:xfrm>
            <a:custGeom>
              <a:avLst/>
              <a:gdLst/>
              <a:ahLst/>
              <a:cxnLst/>
              <a:rect l="l" t="t" r="r" b="b"/>
              <a:pathLst>
                <a:path w="1365" h="1347" extrusionOk="0">
                  <a:moveTo>
                    <a:pt x="516" y="1"/>
                  </a:moveTo>
                  <a:lnTo>
                    <a:pt x="387" y="38"/>
                  </a:lnTo>
                  <a:lnTo>
                    <a:pt x="258" y="93"/>
                  </a:lnTo>
                  <a:lnTo>
                    <a:pt x="166" y="185"/>
                  </a:lnTo>
                  <a:lnTo>
                    <a:pt x="92" y="277"/>
                  </a:lnTo>
                  <a:lnTo>
                    <a:pt x="37" y="388"/>
                  </a:lnTo>
                  <a:lnTo>
                    <a:pt x="0" y="517"/>
                  </a:lnTo>
                  <a:lnTo>
                    <a:pt x="0" y="683"/>
                  </a:lnTo>
                  <a:lnTo>
                    <a:pt x="0" y="830"/>
                  </a:lnTo>
                  <a:lnTo>
                    <a:pt x="37" y="960"/>
                  </a:lnTo>
                  <a:lnTo>
                    <a:pt x="92" y="1070"/>
                  </a:lnTo>
                  <a:lnTo>
                    <a:pt x="166" y="1181"/>
                  </a:lnTo>
                  <a:lnTo>
                    <a:pt x="277" y="1255"/>
                  </a:lnTo>
                  <a:lnTo>
                    <a:pt x="387" y="1310"/>
                  </a:lnTo>
                  <a:lnTo>
                    <a:pt x="516" y="1347"/>
                  </a:lnTo>
                  <a:lnTo>
                    <a:pt x="830" y="1347"/>
                  </a:lnTo>
                  <a:lnTo>
                    <a:pt x="959" y="1310"/>
                  </a:lnTo>
                  <a:lnTo>
                    <a:pt x="1070" y="1236"/>
                  </a:lnTo>
                  <a:lnTo>
                    <a:pt x="1162" y="1162"/>
                  </a:lnTo>
                  <a:lnTo>
                    <a:pt x="1236" y="1052"/>
                  </a:lnTo>
                  <a:lnTo>
                    <a:pt x="1291" y="941"/>
                  </a:lnTo>
                  <a:lnTo>
                    <a:pt x="1346" y="794"/>
                  </a:lnTo>
                  <a:lnTo>
                    <a:pt x="1365" y="646"/>
                  </a:lnTo>
                  <a:lnTo>
                    <a:pt x="1346" y="499"/>
                  </a:lnTo>
                  <a:lnTo>
                    <a:pt x="1291" y="370"/>
                  </a:lnTo>
                  <a:lnTo>
                    <a:pt x="1236" y="259"/>
                  </a:lnTo>
                  <a:lnTo>
                    <a:pt x="1162" y="167"/>
                  </a:lnTo>
                  <a:lnTo>
                    <a:pt x="1070"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2" name="Google Shape;5912;p23"/>
            <p:cNvSpPr/>
            <p:nvPr/>
          </p:nvSpPr>
          <p:spPr>
            <a:xfrm>
              <a:off x="4836300" y="1002375"/>
              <a:ext cx="35525" cy="35050"/>
            </a:xfrm>
            <a:custGeom>
              <a:avLst/>
              <a:gdLst/>
              <a:ahLst/>
              <a:cxnLst/>
              <a:rect l="l" t="t" r="r" b="b"/>
              <a:pathLst>
                <a:path w="1421" h="1402" extrusionOk="0">
                  <a:moveTo>
                    <a:pt x="683" y="1"/>
                  </a:moveTo>
                  <a:lnTo>
                    <a:pt x="535" y="19"/>
                  </a:lnTo>
                  <a:lnTo>
                    <a:pt x="406" y="56"/>
                  </a:lnTo>
                  <a:lnTo>
                    <a:pt x="277" y="111"/>
                  </a:lnTo>
                  <a:lnTo>
                    <a:pt x="185" y="185"/>
                  </a:lnTo>
                  <a:lnTo>
                    <a:pt x="111" y="277"/>
                  </a:lnTo>
                  <a:lnTo>
                    <a:pt x="56" y="406"/>
                  </a:lnTo>
                  <a:lnTo>
                    <a:pt x="19" y="535"/>
                  </a:lnTo>
                  <a:lnTo>
                    <a:pt x="1" y="683"/>
                  </a:lnTo>
                  <a:lnTo>
                    <a:pt x="19" y="849"/>
                  </a:lnTo>
                  <a:lnTo>
                    <a:pt x="37" y="978"/>
                  </a:lnTo>
                  <a:lnTo>
                    <a:pt x="93" y="1107"/>
                  </a:lnTo>
                  <a:lnTo>
                    <a:pt x="166" y="1199"/>
                  </a:lnTo>
                  <a:lnTo>
                    <a:pt x="277" y="1291"/>
                  </a:lnTo>
                  <a:lnTo>
                    <a:pt x="388" y="1347"/>
                  </a:lnTo>
                  <a:lnTo>
                    <a:pt x="535" y="1383"/>
                  </a:lnTo>
                  <a:lnTo>
                    <a:pt x="701" y="1402"/>
                  </a:lnTo>
                  <a:lnTo>
                    <a:pt x="849" y="1402"/>
                  </a:lnTo>
                  <a:lnTo>
                    <a:pt x="996" y="1365"/>
                  </a:lnTo>
                  <a:lnTo>
                    <a:pt x="1107" y="1291"/>
                  </a:lnTo>
                  <a:lnTo>
                    <a:pt x="1217" y="1217"/>
                  </a:lnTo>
                  <a:lnTo>
                    <a:pt x="1291" y="1107"/>
                  </a:lnTo>
                  <a:lnTo>
                    <a:pt x="1347" y="978"/>
                  </a:lnTo>
                  <a:lnTo>
                    <a:pt x="1402" y="830"/>
                  </a:lnTo>
                  <a:lnTo>
                    <a:pt x="1420" y="664"/>
                  </a:lnTo>
                  <a:lnTo>
                    <a:pt x="1383" y="517"/>
                  </a:lnTo>
                  <a:lnTo>
                    <a:pt x="1347" y="388"/>
                  </a:lnTo>
                  <a:lnTo>
                    <a:pt x="1273" y="277"/>
                  </a:lnTo>
                  <a:lnTo>
                    <a:pt x="1199" y="185"/>
                  </a:lnTo>
                  <a:lnTo>
                    <a:pt x="1107" y="93"/>
                  </a:lnTo>
                  <a:lnTo>
                    <a:pt x="978" y="37"/>
                  </a:lnTo>
                  <a:lnTo>
                    <a:pt x="849" y="19"/>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3" name="Google Shape;5913;p23"/>
            <p:cNvSpPr/>
            <p:nvPr/>
          </p:nvSpPr>
          <p:spPr>
            <a:xfrm>
              <a:off x="4657000" y="643300"/>
              <a:ext cx="34575" cy="34125"/>
            </a:xfrm>
            <a:custGeom>
              <a:avLst/>
              <a:gdLst/>
              <a:ahLst/>
              <a:cxnLst/>
              <a:rect l="l" t="t" r="r" b="b"/>
              <a:pathLst>
                <a:path w="1383" h="1365" extrusionOk="0">
                  <a:moveTo>
                    <a:pt x="664" y="0"/>
                  </a:moveTo>
                  <a:lnTo>
                    <a:pt x="498" y="19"/>
                  </a:lnTo>
                  <a:lnTo>
                    <a:pt x="369" y="55"/>
                  </a:lnTo>
                  <a:lnTo>
                    <a:pt x="258" y="129"/>
                  </a:lnTo>
                  <a:lnTo>
                    <a:pt x="166" y="203"/>
                  </a:lnTo>
                  <a:lnTo>
                    <a:pt x="92" y="314"/>
                  </a:lnTo>
                  <a:lnTo>
                    <a:pt x="37" y="424"/>
                  </a:lnTo>
                  <a:lnTo>
                    <a:pt x="19" y="553"/>
                  </a:lnTo>
                  <a:lnTo>
                    <a:pt x="0" y="701"/>
                  </a:lnTo>
                  <a:lnTo>
                    <a:pt x="19" y="867"/>
                  </a:lnTo>
                  <a:lnTo>
                    <a:pt x="55" y="996"/>
                  </a:lnTo>
                  <a:lnTo>
                    <a:pt x="129" y="1106"/>
                  </a:lnTo>
                  <a:lnTo>
                    <a:pt x="203" y="1199"/>
                  </a:lnTo>
                  <a:lnTo>
                    <a:pt x="314" y="1272"/>
                  </a:lnTo>
                  <a:lnTo>
                    <a:pt x="424" y="1328"/>
                  </a:lnTo>
                  <a:lnTo>
                    <a:pt x="553" y="1365"/>
                  </a:lnTo>
                  <a:lnTo>
                    <a:pt x="719" y="1365"/>
                  </a:lnTo>
                  <a:lnTo>
                    <a:pt x="867" y="1346"/>
                  </a:lnTo>
                  <a:lnTo>
                    <a:pt x="996" y="1309"/>
                  </a:lnTo>
                  <a:lnTo>
                    <a:pt x="1106" y="1236"/>
                  </a:lnTo>
                  <a:lnTo>
                    <a:pt x="1199" y="1162"/>
                  </a:lnTo>
                  <a:lnTo>
                    <a:pt x="1272" y="1051"/>
                  </a:lnTo>
                  <a:lnTo>
                    <a:pt x="1328" y="922"/>
                  </a:lnTo>
                  <a:lnTo>
                    <a:pt x="1365" y="775"/>
                  </a:lnTo>
                  <a:lnTo>
                    <a:pt x="1383" y="609"/>
                  </a:lnTo>
                  <a:lnTo>
                    <a:pt x="1346" y="480"/>
                  </a:lnTo>
                  <a:lnTo>
                    <a:pt x="1291" y="369"/>
                  </a:lnTo>
                  <a:lnTo>
                    <a:pt x="1235" y="258"/>
                  </a:lnTo>
                  <a:lnTo>
                    <a:pt x="1143" y="166"/>
                  </a:lnTo>
                  <a:lnTo>
                    <a:pt x="1051" y="92"/>
                  </a:lnTo>
                  <a:lnTo>
                    <a:pt x="940" y="37"/>
                  </a:lnTo>
                  <a:lnTo>
                    <a:pt x="8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4" name="Google Shape;5914;p23"/>
            <p:cNvSpPr/>
            <p:nvPr/>
          </p:nvSpPr>
          <p:spPr>
            <a:xfrm>
              <a:off x="5033600" y="1282625"/>
              <a:ext cx="34575" cy="34150"/>
            </a:xfrm>
            <a:custGeom>
              <a:avLst/>
              <a:gdLst/>
              <a:ahLst/>
              <a:cxnLst/>
              <a:rect l="l" t="t" r="r" b="b"/>
              <a:pathLst>
                <a:path w="1383" h="1366" extrusionOk="0">
                  <a:moveTo>
                    <a:pt x="535" y="1"/>
                  </a:moveTo>
                  <a:lnTo>
                    <a:pt x="406" y="38"/>
                  </a:lnTo>
                  <a:lnTo>
                    <a:pt x="295" y="93"/>
                  </a:lnTo>
                  <a:lnTo>
                    <a:pt x="184" y="185"/>
                  </a:lnTo>
                  <a:lnTo>
                    <a:pt x="111" y="278"/>
                  </a:lnTo>
                  <a:lnTo>
                    <a:pt x="55" y="388"/>
                  </a:lnTo>
                  <a:lnTo>
                    <a:pt x="18" y="517"/>
                  </a:lnTo>
                  <a:lnTo>
                    <a:pt x="0" y="665"/>
                  </a:lnTo>
                  <a:lnTo>
                    <a:pt x="0" y="812"/>
                  </a:lnTo>
                  <a:lnTo>
                    <a:pt x="37" y="960"/>
                  </a:lnTo>
                  <a:lnTo>
                    <a:pt x="111" y="1070"/>
                  </a:lnTo>
                  <a:lnTo>
                    <a:pt x="203" y="1181"/>
                  </a:lnTo>
                  <a:lnTo>
                    <a:pt x="313" y="1273"/>
                  </a:lnTo>
                  <a:lnTo>
                    <a:pt x="424" y="1328"/>
                  </a:lnTo>
                  <a:lnTo>
                    <a:pt x="572" y="1365"/>
                  </a:lnTo>
                  <a:lnTo>
                    <a:pt x="719" y="1365"/>
                  </a:lnTo>
                  <a:lnTo>
                    <a:pt x="867" y="1347"/>
                  </a:lnTo>
                  <a:lnTo>
                    <a:pt x="996" y="1310"/>
                  </a:lnTo>
                  <a:lnTo>
                    <a:pt x="1106" y="1255"/>
                  </a:lnTo>
                  <a:lnTo>
                    <a:pt x="1199" y="1163"/>
                  </a:lnTo>
                  <a:lnTo>
                    <a:pt x="1272" y="1070"/>
                  </a:lnTo>
                  <a:lnTo>
                    <a:pt x="1328" y="978"/>
                  </a:lnTo>
                  <a:lnTo>
                    <a:pt x="1364" y="868"/>
                  </a:lnTo>
                  <a:lnTo>
                    <a:pt x="1383" y="738"/>
                  </a:lnTo>
                  <a:lnTo>
                    <a:pt x="1364" y="573"/>
                  </a:lnTo>
                  <a:lnTo>
                    <a:pt x="1328" y="425"/>
                  </a:lnTo>
                  <a:lnTo>
                    <a:pt x="1254" y="296"/>
                  </a:lnTo>
                  <a:lnTo>
                    <a:pt x="1180" y="185"/>
                  </a:lnTo>
                  <a:lnTo>
                    <a:pt x="1069"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5" name="Google Shape;5915;p23"/>
            <p:cNvSpPr/>
            <p:nvPr/>
          </p:nvSpPr>
          <p:spPr>
            <a:xfrm>
              <a:off x="5390375" y="1591025"/>
              <a:ext cx="34600" cy="33675"/>
            </a:xfrm>
            <a:custGeom>
              <a:avLst/>
              <a:gdLst/>
              <a:ahLst/>
              <a:cxnLst/>
              <a:rect l="l" t="t" r="r" b="b"/>
              <a:pathLst>
                <a:path w="1384" h="1347" extrusionOk="0">
                  <a:moveTo>
                    <a:pt x="535" y="0"/>
                  </a:moveTo>
                  <a:lnTo>
                    <a:pt x="387" y="37"/>
                  </a:lnTo>
                  <a:lnTo>
                    <a:pt x="277" y="92"/>
                  </a:lnTo>
                  <a:lnTo>
                    <a:pt x="185" y="184"/>
                  </a:lnTo>
                  <a:lnTo>
                    <a:pt x="111" y="277"/>
                  </a:lnTo>
                  <a:lnTo>
                    <a:pt x="55" y="387"/>
                  </a:lnTo>
                  <a:lnTo>
                    <a:pt x="19" y="535"/>
                  </a:lnTo>
                  <a:lnTo>
                    <a:pt x="0" y="682"/>
                  </a:lnTo>
                  <a:lnTo>
                    <a:pt x="19" y="830"/>
                  </a:lnTo>
                  <a:lnTo>
                    <a:pt x="55" y="959"/>
                  </a:lnTo>
                  <a:lnTo>
                    <a:pt x="111" y="1088"/>
                  </a:lnTo>
                  <a:lnTo>
                    <a:pt x="185" y="1180"/>
                  </a:lnTo>
                  <a:lnTo>
                    <a:pt x="295" y="1254"/>
                  </a:lnTo>
                  <a:lnTo>
                    <a:pt x="406" y="1309"/>
                  </a:lnTo>
                  <a:lnTo>
                    <a:pt x="535" y="1346"/>
                  </a:lnTo>
                  <a:lnTo>
                    <a:pt x="848" y="1346"/>
                  </a:lnTo>
                  <a:lnTo>
                    <a:pt x="977" y="1309"/>
                  </a:lnTo>
                  <a:lnTo>
                    <a:pt x="1088" y="1235"/>
                  </a:lnTo>
                  <a:lnTo>
                    <a:pt x="1180" y="1162"/>
                  </a:lnTo>
                  <a:lnTo>
                    <a:pt x="1254" y="1069"/>
                  </a:lnTo>
                  <a:lnTo>
                    <a:pt x="1309" y="940"/>
                  </a:lnTo>
                  <a:lnTo>
                    <a:pt x="1346" y="811"/>
                  </a:lnTo>
                  <a:lnTo>
                    <a:pt x="1383" y="664"/>
                  </a:lnTo>
                  <a:lnTo>
                    <a:pt x="1346" y="516"/>
                  </a:lnTo>
                  <a:lnTo>
                    <a:pt x="1309" y="387"/>
                  </a:lnTo>
                  <a:lnTo>
                    <a:pt x="1254" y="277"/>
                  </a:lnTo>
                  <a:lnTo>
                    <a:pt x="1162" y="166"/>
                  </a:lnTo>
                  <a:lnTo>
                    <a:pt x="1070" y="92"/>
                  </a:lnTo>
                  <a:lnTo>
                    <a:pt x="959" y="37"/>
                  </a:lnTo>
                  <a:lnTo>
                    <a:pt x="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6" name="Google Shape;5916;p23"/>
            <p:cNvSpPr/>
            <p:nvPr/>
          </p:nvSpPr>
          <p:spPr>
            <a:xfrm>
              <a:off x="4770850" y="908350"/>
              <a:ext cx="34600" cy="35050"/>
            </a:xfrm>
            <a:custGeom>
              <a:avLst/>
              <a:gdLst/>
              <a:ahLst/>
              <a:cxnLst/>
              <a:rect l="l" t="t" r="r" b="b"/>
              <a:pathLst>
                <a:path w="1384" h="1402" extrusionOk="0">
                  <a:moveTo>
                    <a:pt x="627" y="0"/>
                  </a:moveTo>
                  <a:lnTo>
                    <a:pt x="480" y="37"/>
                  </a:lnTo>
                  <a:lnTo>
                    <a:pt x="351" y="92"/>
                  </a:lnTo>
                  <a:lnTo>
                    <a:pt x="240" y="166"/>
                  </a:lnTo>
                  <a:lnTo>
                    <a:pt x="148" y="258"/>
                  </a:lnTo>
                  <a:lnTo>
                    <a:pt x="74" y="387"/>
                  </a:lnTo>
                  <a:lnTo>
                    <a:pt x="19" y="516"/>
                  </a:lnTo>
                  <a:lnTo>
                    <a:pt x="0" y="664"/>
                  </a:lnTo>
                  <a:lnTo>
                    <a:pt x="19" y="811"/>
                  </a:lnTo>
                  <a:lnTo>
                    <a:pt x="37" y="959"/>
                  </a:lnTo>
                  <a:lnTo>
                    <a:pt x="92" y="1070"/>
                  </a:lnTo>
                  <a:lnTo>
                    <a:pt x="166" y="1162"/>
                  </a:lnTo>
                  <a:lnTo>
                    <a:pt x="258" y="1254"/>
                  </a:lnTo>
                  <a:lnTo>
                    <a:pt x="369" y="1309"/>
                  </a:lnTo>
                  <a:lnTo>
                    <a:pt x="498" y="1365"/>
                  </a:lnTo>
                  <a:lnTo>
                    <a:pt x="646" y="1401"/>
                  </a:lnTo>
                  <a:lnTo>
                    <a:pt x="793" y="1383"/>
                  </a:lnTo>
                  <a:lnTo>
                    <a:pt x="922" y="1346"/>
                  </a:lnTo>
                  <a:lnTo>
                    <a:pt x="1051" y="1291"/>
                  </a:lnTo>
                  <a:lnTo>
                    <a:pt x="1162" y="1235"/>
                  </a:lnTo>
                  <a:lnTo>
                    <a:pt x="1236" y="1143"/>
                  </a:lnTo>
                  <a:lnTo>
                    <a:pt x="1309" y="1033"/>
                  </a:lnTo>
                  <a:lnTo>
                    <a:pt x="1365" y="904"/>
                  </a:lnTo>
                  <a:lnTo>
                    <a:pt x="1383" y="756"/>
                  </a:lnTo>
                  <a:lnTo>
                    <a:pt x="1383" y="609"/>
                  </a:lnTo>
                  <a:lnTo>
                    <a:pt x="1365" y="461"/>
                  </a:lnTo>
                  <a:lnTo>
                    <a:pt x="1309" y="350"/>
                  </a:lnTo>
                  <a:lnTo>
                    <a:pt x="1254" y="240"/>
                  </a:lnTo>
                  <a:lnTo>
                    <a:pt x="1162" y="166"/>
                  </a:lnTo>
                  <a:lnTo>
                    <a:pt x="1051" y="92"/>
                  </a:lnTo>
                  <a:lnTo>
                    <a:pt x="922" y="37"/>
                  </a:lnTo>
                  <a:lnTo>
                    <a:pt x="775"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7" name="Google Shape;5917;p23"/>
            <p:cNvSpPr/>
            <p:nvPr/>
          </p:nvSpPr>
          <p:spPr>
            <a:xfrm>
              <a:off x="4709550" y="815225"/>
              <a:ext cx="31825" cy="35050"/>
            </a:xfrm>
            <a:custGeom>
              <a:avLst/>
              <a:gdLst/>
              <a:ahLst/>
              <a:cxnLst/>
              <a:rect l="l" t="t" r="r" b="b"/>
              <a:pathLst>
                <a:path w="1273" h="1402" extrusionOk="0">
                  <a:moveTo>
                    <a:pt x="645" y="1"/>
                  </a:moveTo>
                  <a:lnTo>
                    <a:pt x="498" y="19"/>
                  </a:lnTo>
                  <a:lnTo>
                    <a:pt x="369" y="56"/>
                  </a:lnTo>
                  <a:lnTo>
                    <a:pt x="258" y="111"/>
                  </a:lnTo>
                  <a:lnTo>
                    <a:pt x="166" y="185"/>
                  </a:lnTo>
                  <a:lnTo>
                    <a:pt x="92" y="277"/>
                  </a:lnTo>
                  <a:lnTo>
                    <a:pt x="37" y="388"/>
                  </a:lnTo>
                  <a:lnTo>
                    <a:pt x="0" y="498"/>
                  </a:lnTo>
                  <a:lnTo>
                    <a:pt x="0" y="646"/>
                  </a:lnTo>
                  <a:lnTo>
                    <a:pt x="37" y="738"/>
                  </a:lnTo>
                  <a:lnTo>
                    <a:pt x="74" y="830"/>
                  </a:lnTo>
                  <a:lnTo>
                    <a:pt x="203" y="1033"/>
                  </a:lnTo>
                  <a:lnTo>
                    <a:pt x="350" y="1218"/>
                  </a:lnTo>
                  <a:lnTo>
                    <a:pt x="479" y="1402"/>
                  </a:lnTo>
                  <a:lnTo>
                    <a:pt x="756" y="1402"/>
                  </a:lnTo>
                  <a:lnTo>
                    <a:pt x="904" y="1236"/>
                  </a:lnTo>
                  <a:lnTo>
                    <a:pt x="1051" y="1052"/>
                  </a:lnTo>
                  <a:lnTo>
                    <a:pt x="1199" y="867"/>
                  </a:lnTo>
                  <a:lnTo>
                    <a:pt x="1235" y="757"/>
                  </a:lnTo>
                  <a:lnTo>
                    <a:pt x="1272" y="664"/>
                  </a:lnTo>
                  <a:lnTo>
                    <a:pt x="1272" y="535"/>
                  </a:lnTo>
                  <a:lnTo>
                    <a:pt x="1254" y="406"/>
                  </a:lnTo>
                  <a:lnTo>
                    <a:pt x="1199" y="296"/>
                  </a:lnTo>
                  <a:lnTo>
                    <a:pt x="1125" y="203"/>
                  </a:lnTo>
                  <a:lnTo>
                    <a:pt x="1033" y="130"/>
                  </a:lnTo>
                  <a:lnTo>
                    <a:pt x="922" y="56"/>
                  </a:lnTo>
                  <a:lnTo>
                    <a:pt x="793" y="19"/>
                  </a:lnTo>
                  <a:lnTo>
                    <a:pt x="6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8" name="Google Shape;5918;p23"/>
            <p:cNvSpPr/>
            <p:nvPr/>
          </p:nvSpPr>
          <p:spPr>
            <a:xfrm>
              <a:off x="4605825" y="469500"/>
              <a:ext cx="34125" cy="33675"/>
            </a:xfrm>
            <a:custGeom>
              <a:avLst/>
              <a:gdLst/>
              <a:ahLst/>
              <a:cxnLst/>
              <a:rect l="l" t="t" r="r" b="b"/>
              <a:pathLst>
                <a:path w="1365" h="1347" extrusionOk="0">
                  <a:moveTo>
                    <a:pt x="646" y="1"/>
                  </a:moveTo>
                  <a:lnTo>
                    <a:pt x="498" y="19"/>
                  </a:lnTo>
                  <a:lnTo>
                    <a:pt x="388" y="56"/>
                  </a:lnTo>
                  <a:lnTo>
                    <a:pt x="277" y="112"/>
                  </a:lnTo>
                  <a:lnTo>
                    <a:pt x="185" y="185"/>
                  </a:lnTo>
                  <a:lnTo>
                    <a:pt x="111" y="278"/>
                  </a:lnTo>
                  <a:lnTo>
                    <a:pt x="56" y="388"/>
                  </a:lnTo>
                  <a:lnTo>
                    <a:pt x="19" y="517"/>
                  </a:lnTo>
                  <a:lnTo>
                    <a:pt x="0" y="665"/>
                  </a:lnTo>
                  <a:lnTo>
                    <a:pt x="19" y="812"/>
                  </a:lnTo>
                  <a:lnTo>
                    <a:pt x="56" y="941"/>
                  </a:lnTo>
                  <a:lnTo>
                    <a:pt x="111" y="1070"/>
                  </a:lnTo>
                  <a:lnTo>
                    <a:pt x="185" y="1163"/>
                  </a:lnTo>
                  <a:lnTo>
                    <a:pt x="277" y="1236"/>
                  </a:lnTo>
                  <a:lnTo>
                    <a:pt x="388" y="1292"/>
                  </a:lnTo>
                  <a:lnTo>
                    <a:pt x="535" y="1329"/>
                  </a:lnTo>
                  <a:lnTo>
                    <a:pt x="683" y="1347"/>
                  </a:lnTo>
                  <a:lnTo>
                    <a:pt x="830" y="1329"/>
                  </a:lnTo>
                  <a:lnTo>
                    <a:pt x="959" y="1292"/>
                  </a:lnTo>
                  <a:lnTo>
                    <a:pt x="1070" y="1236"/>
                  </a:lnTo>
                  <a:lnTo>
                    <a:pt x="1162" y="1144"/>
                  </a:lnTo>
                  <a:lnTo>
                    <a:pt x="1236" y="1052"/>
                  </a:lnTo>
                  <a:lnTo>
                    <a:pt x="1291" y="923"/>
                  </a:lnTo>
                  <a:lnTo>
                    <a:pt x="1346" y="775"/>
                  </a:lnTo>
                  <a:lnTo>
                    <a:pt x="1365" y="628"/>
                  </a:lnTo>
                  <a:lnTo>
                    <a:pt x="1328" y="480"/>
                  </a:lnTo>
                  <a:lnTo>
                    <a:pt x="1291" y="370"/>
                  </a:lnTo>
                  <a:lnTo>
                    <a:pt x="1217" y="259"/>
                  </a:lnTo>
                  <a:lnTo>
                    <a:pt x="1144" y="167"/>
                  </a:lnTo>
                  <a:lnTo>
                    <a:pt x="1051" y="93"/>
                  </a:lnTo>
                  <a:lnTo>
                    <a:pt x="922"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9" name="Google Shape;5919;p23"/>
            <p:cNvSpPr/>
            <p:nvPr/>
          </p:nvSpPr>
          <p:spPr>
            <a:xfrm>
              <a:off x="5100425" y="1377600"/>
              <a:ext cx="35050" cy="31825"/>
            </a:xfrm>
            <a:custGeom>
              <a:avLst/>
              <a:gdLst/>
              <a:ahLst/>
              <a:cxnLst/>
              <a:rect l="l" t="t" r="r" b="b"/>
              <a:pathLst>
                <a:path w="1402" h="1273" extrusionOk="0">
                  <a:moveTo>
                    <a:pt x="517" y="0"/>
                  </a:moveTo>
                  <a:lnTo>
                    <a:pt x="388" y="37"/>
                  </a:lnTo>
                  <a:lnTo>
                    <a:pt x="277" y="74"/>
                  </a:lnTo>
                  <a:lnTo>
                    <a:pt x="185" y="148"/>
                  </a:lnTo>
                  <a:lnTo>
                    <a:pt x="111" y="240"/>
                  </a:lnTo>
                  <a:lnTo>
                    <a:pt x="56" y="369"/>
                  </a:lnTo>
                  <a:lnTo>
                    <a:pt x="1" y="498"/>
                  </a:lnTo>
                  <a:lnTo>
                    <a:pt x="1" y="627"/>
                  </a:lnTo>
                  <a:lnTo>
                    <a:pt x="1" y="775"/>
                  </a:lnTo>
                  <a:lnTo>
                    <a:pt x="37" y="904"/>
                  </a:lnTo>
                  <a:lnTo>
                    <a:pt x="93" y="1033"/>
                  </a:lnTo>
                  <a:lnTo>
                    <a:pt x="167" y="1125"/>
                  </a:lnTo>
                  <a:lnTo>
                    <a:pt x="259" y="1199"/>
                  </a:lnTo>
                  <a:lnTo>
                    <a:pt x="369" y="1254"/>
                  </a:lnTo>
                  <a:lnTo>
                    <a:pt x="480" y="1272"/>
                  </a:lnTo>
                  <a:lnTo>
                    <a:pt x="627" y="1272"/>
                  </a:lnTo>
                  <a:lnTo>
                    <a:pt x="720" y="1254"/>
                  </a:lnTo>
                  <a:lnTo>
                    <a:pt x="812" y="1217"/>
                  </a:lnTo>
                  <a:lnTo>
                    <a:pt x="1015" y="1088"/>
                  </a:lnTo>
                  <a:lnTo>
                    <a:pt x="1199" y="941"/>
                  </a:lnTo>
                  <a:lnTo>
                    <a:pt x="1383" y="793"/>
                  </a:lnTo>
                  <a:lnTo>
                    <a:pt x="1402" y="535"/>
                  </a:lnTo>
                  <a:lnTo>
                    <a:pt x="1217" y="387"/>
                  </a:lnTo>
                  <a:lnTo>
                    <a:pt x="1033" y="221"/>
                  </a:lnTo>
                  <a:lnTo>
                    <a:pt x="849" y="92"/>
                  </a:lnTo>
                  <a:lnTo>
                    <a:pt x="757" y="37"/>
                  </a:lnTo>
                  <a:lnTo>
                    <a:pt x="646"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0" name="Google Shape;5920;p23"/>
            <p:cNvSpPr/>
            <p:nvPr/>
          </p:nvSpPr>
          <p:spPr>
            <a:xfrm>
              <a:off x="5613475" y="1713625"/>
              <a:ext cx="34125" cy="33675"/>
            </a:xfrm>
            <a:custGeom>
              <a:avLst/>
              <a:gdLst/>
              <a:ahLst/>
              <a:cxnLst/>
              <a:rect l="l" t="t" r="r" b="b"/>
              <a:pathLst>
                <a:path w="1365" h="1347" extrusionOk="0">
                  <a:moveTo>
                    <a:pt x="646" y="1"/>
                  </a:moveTo>
                  <a:lnTo>
                    <a:pt x="516" y="19"/>
                  </a:lnTo>
                  <a:lnTo>
                    <a:pt x="387" y="56"/>
                  </a:lnTo>
                  <a:lnTo>
                    <a:pt x="277" y="111"/>
                  </a:lnTo>
                  <a:lnTo>
                    <a:pt x="185" y="185"/>
                  </a:lnTo>
                  <a:lnTo>
                    <a:pt x="92" y="277"/>
                  </a:lnTo>
                  <a:lnTo>
                    <a:pt x="37" y="388"/>
                  </a:lnTo>
                  <a:lnTo>
                    <a:pt x="0" y="517"/>
                  </a:lnTo>
                  <a:lnTo>
                    <a:pt x="0" y="646"/>
                  </a:lnTo>
                  <a:lnTo>
                    <a:pt x="0" y="793"/>
                  </a:lnTo>
                  <a:lnTo>
                    <a:pt x="37" y="941"/>
                  </a:lnTo>
                  <a:lnTo>
                    <a:pt x="92" y="1052"/>
                  </a:lnTo>
                  <a:lnTo>
                    <a:pt x="166" y="1162"/>
                  </a:lnTo>
                  <a:lnTo>
                    <a:pt x="258" y="1236"/>
                  </a:lnTo>
                  <a:lnTo>
                    <a:pt x="369" y="1291"/>
                  </a:lnTo>
                  <a:lnTo>
                    <a:pt x="498" y="1328"/>
                  </a:lnTo>
                  <a:lnTo>
                    <a:pt x="646" y="1347"/>
                  </a:lnTo>
                  <a:lnTo>
                    <a:pt x="812" y="1347"/>
                  </a:lnTo>
                  <a:lnTo>
                    <a:pt x="941" y="1310"/>
                  </a:lnTo>
                  <a:lnTo>
                    <a:pt x="1051" y="1254"/>
                  </a:lnTo>
                  <a:lnTo>
                    <a:pt x="1143" y="1162"/>
                  </a:lnTo>
                  <a:lnTo>
                    <a:pt x="1217" y="1070"/>
                  </a:lnTo>
                  <a:lnTo>
                    <a:pt x="1291" y="941"/>
                  </a:lnTo>
                  <a:lnTo>
                    <a:pt x="1328" y="812"/>
                  </a:lnTo>
                  <a:lnTo>
                    <a:pt x="1365" y="646"/>
                  </a:lnTo>
                  <a:lnTo>
                    <a:pt x="1328" y="517"/>
                  </a:lnTo>
                  <a:lnTo>
                    <a:pt x="1272" y="388"/>
                  </a:lnTo>
                  <a:lnTo>
                    <a:pt x="1217" y="277"/>
                  </a:lnTo>
                  <a:lnTo>
                    <a:pt x="1143" y="185"/>
                  </a:lnTo>
                  <a:lnTo>
                    <a:pt x="1051" y="111"/>
                  </a:lnTo>
                  <a:lnTo>
                    <a:pt x="941" y="56"/>
                  </a:lnTo>
                  <a:lnTo>
                    <a:pt x="793" y="19"/>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1" name="Google Shape;5921;p23"/>
            <p:cNvSpPr/>
            <p:nvPr/>
          </p:nvSpPr>
          <p:spPr>
            <a:xfrm>
              <a:off x="4566175" y="238125"/>
              <a:ext cx="33225" cy="13850"/>
            </a:xfrm>
            <a:custGeom>
              <a:avLst/>
              <a:gdLst/>
              <a:ahLst/>
              <a:cxnLst/>
              <a:rect l="l" t="t" r="r" b="b"/>
              <a:pathLst>
                <a:path w="1329" h="554" extrusionOk="0">
                  <a:moveTo>
                    <a:pt x="1" y="0"/>
                  </a:moveTo>
                  <a:lnTo>
                    <a:pt x="19" y="129"/>
                  </a:lnTo>
                  <a:lnTo>
                    <a:pt x="56" y="221"/>
                  </a:lnTo>
                  <a:lnTo>
                    <a:pt x="130" y="313"/>
                  </a:lnTo>
                  <a:lnTo>
                    <a:pt x="204" y="406"/>
                  </a:lnTo>
                  <a:lnTo>
                    <a:pt x="296" y="461"/>
                  </a:lnTo>
                  <a:lnTo>
                    <a:pt x="388" y="516"/>
                  </a:lnTo>
                  <a:lnTo>
                    <a:pt x="517" y="535"/>
                  </a:lnTo>
                  <a:lnTo>
                    <a:pt x="646" y="553"/>
                  </a:lnTo>
                  <a:lnTo>
                    <a:pt x="775" y="553"/>
                  </a:lnTo>
                  <a:lnTo>
                    <a:pt x="904" y="516"/>
                  </a:lnTo>
                  <a:lnTo>
                    <a:pt x="1015" y="479"/>
                  </a:lnTo>
                  <a:lnTo>
                    <a:pt x="1107" y="406"/>
                  </a:lnTo>
                  <a:lnTo>
                    <a:pt x="1181" y="332"/>
                  </a:lnTo>
                  <a:lnTo>
                    <a:pt x="1236" y="240"/>
                  </a:lnTo>
                  <a:lnTo>
                    <a:pt x="1291" y="12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2" name="Google Shape;5922;p23"/>
            <p:cNvSpPr/>
            <p:nvPr/>
          </p:nvSpPr>
          <p:spPr>
            <a:xfrm>
              <a:off x="6000200" y="1863450"/>
              <a:ext cx="33225" cy="29975"/>
            </a:xfrm>
            <a:custGeom>
              <a:avLst/>
              <a:gdLst/>
              <a:ahLst/>
              <a:cxnLst/>
              <a:rect l="l" t="t" r="r" b="b"/>
              <a:pathLst>
                <a:path w="1329" h="1199" extrusionOk="0">
                  <a:moveTo>
                    <a:pt x="517" y="0"/>
                  </a:moveTo>
                  <a:lnTo>
                    <a:pt x="388" y="18"/>
                  </a:lnTo>
                  <a:lnTo>
                    <a:pt x="259" y="55"/>
                  </a:lnTo>
                  <a:lnTo>
                    <a:pt x="167" y="129"/>
                  </a:lnTo>
                  <a:lnTo>
                    <a:pt x="93" y="221"/>
                  </a:lnTo>
                  <a:lnTo>
                    <a:pt x="38" y="332"/>
                  </a:lnTo>
                  <a:lnTo>
                    <a:pt x="1" y="461"/>
                  </a:lnTo>
                  <a:lnTo>
                    <a:pt x="1" y="590"/>
                  </a:lnTo>
                  <a:lnTo>
                    <a:pt x="38" y="682"/>
                  </a:lnTo>
                  <a:lnTo>
                    <a:pt x="75" y="793"/>
                  </a:lnTo>
                  <a:lnTo>
                    <a:pt x="148" y="885"/>
                  </a:lnTo>
                  <a:lnTo>
                    <a:pt x="222" y="977"/>
                  </a:lnTo>
                  <a:lnTo>
                    <a:pt x="296" y="1069"/>
                  </a:lnTo>
                  <a:lnTo>
                    <a:pt x="388" y="1143"/>
                  </a:lnTo>
                  <a:lnTo>
                    <a:pt x="480" y="1180"/>
                  </a:lnTo>
                  <a:lnTo>
                    <a:pt x="572" y="1199"/>
                  </a:lnTo>
                  <a:lnTo>
                    <a:pt x="646" y="1199"/>
                  </a:lnTo>
                  <a:lnTo>
                    <a:pt x="738" y="1180"/>
                  </a:lnTo>
                  <a:lnTo>
                    <a:pt x="849" y="1125"/>
                  </a:lnTo>
                  <a:lnTo>
                    <a:pt x="941" y="1069"/>
                  </a:lnTo>
                  <a:lnTo>
                    <a:pt x="1126" y="922"/>
                  </a:lnTo>
                  <a:lnTo>
                    <a:pt x="1328" y="774"/>
                  </a:lnTo>
                  <a:lnTo>
                    <a:pt x="1328" y="516"/>
                  </a:lnTo>
                  <a:lnTo>
                    <a:pt x="1162" y="369"/>
                  </a:lnTo>
                  <a:lnTo>
                    <a:pt x="996" y="221"/>
                  </a:lnTo>
                  <a:lnTo>
                    <a:pt x="831" y="92"/>
                  </a:lnTo>
                  <a:lnTo>
                    <a:pt x="738" y="37"/>
                  </a:lnTo>
                  <a:lnTo>
                    <a:pt x="646" y="18"/>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3" name="Google Shape;5923;p23"/>
            <p:cNvSpPr/>
            <p:nvPr/>
          </p:nvSpPr>
          <p:spPr>
            <a:xfrm>
              <a:off x="5537875" y="1694275"/>
              <a:ext cx="30450" cy="37350"/>
            </a:xfrm>
            <a:custGeom>
              <a:avLst/>
              <a:gdLst/>
              <a:ahLst/>
              <a:cxnLst/>
              <a:rect l="l" t="t" r="r" b="b"/>
              <a:pathLst>
                <a:path w="1218" h="1494" extrusionOk="0">
                  <a:moveTo>
                    <a:pt x="572" y="0"/>
                  </a:moveTo>
                  <a:lnTo>
                    <a:pt x="369" y="277"/>
                  </a:lnTo>
                  <a:lnTo>
                    <a:pt x="203" y="498"/>
                  </a:lnTo>
                  <a:lnTo>
                    <a:pt x="74" y="701"/>
                  </a:lnTo>
                  <a:lnTo>
                    <a:pt x="19" y="793"/>
                  </a:lnTo>
                  <a:lnTo>
                    <a:pt x="0" y="885"/>
                  </a:lnTo>
                  <a:lnTo>
                    <a:pt x="0" y="1014"/>
                  </a:lnTo>
                  <a:lnTo>
                    <a:pt x="19" y="1143"/>
                  </a:lnTo>
                  <a:lnTo>
                    <a:pt x="74" y="1254"/>
                  </a:lnTo>
                  <a:lnTo>
                    <a:pt x="148" y="1346"/>
                  </a:lnTo>
                  <a:lnTo>
                    <a:pt x="240" y="1420"/>
                  </a:lnTo>
                  <a:lnTo>
                    <a:pt x="351" y="1457"/>
                  </a:lnTo>
                  <a:lnTo>
                    <a:pt x="480" y="1494"/>
                  </a:lnTo>
                  <a:lnTo>
                    <a:pt x="627" y="1494"/>
                  </a:lnTo>
                  <a:lnTo>
                    <a:pt x="775" y="1475"/>
                  </a:lnTo>
                  <a:lnTo>
                    <a:pt x="904" y="1438"/>
                  </a:lnTo>
                  <a:lnTo>
                    <a:pt x="1014" y="1383"/>
                  </a:lnTo>
                  <a:lnTo>
                    <a:pt x="1107" y="1309"/>
                  </a:lnTo>
                  <a:lnTo>
                    <a:pt x="1162" y="1199"/>
                  </a:lnTo>
                  <a:lnTo>
                    <a:pt x="1217" y="1088"/>
                  </a:lnTo>
                  <a:lnTo>
                    <a:pt x="1217" y="977"/>
                  </a:lnTo>
                  <a:lnTo>
                    <a:pt x="1217" y="830"/>
                  </a:lnTo>
                  <a:lnTo>
                    <a:pt x="1180" y="738"/>
                  </a:lnTo>
                  <a:lnTo>
                    <a:pt x="1125" y="646"/>
                  </a:lnTo>
                  <a:lnTo>
                    <a:pt x="978" y="461"/>
                  </a:lnTo>
                  <a:lnTo>
                    <a:pt x="793" y="258"/>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4" name="Google Shape;5924;p23"/>
            <p:cNvSpPr/>
            <p:nvPr/>
          </p:nvSpPr>
          <p:spPr>
            <a:xfrm>
              <a:off x="6079950" y="1877725"/>
              <a:ext cx="33225" cy="30000"/>
            </a:xfrm>
            <a:custGeom>
              <a:avLst/>
              <a:gdLst/>
              <a:ahLst/>
              <a:cxnLst/>
              <a:rect l="l" t="t" r="r" b="b"/>
              <a:pathLst>
                <a:path w="1329" h="1200" extrusionOk="0">
                  <a:moveTo>
                    <a:pt x="480" y="1"/>
                  </a:moveTo>
                  <a:lnTo>
                    <a:pt x="351" y="38"/>
                  </a:lnTo>
                  <a:lnTo>
                    <a:pt x="240" y="74"/>
                  </a:lnTo>
                  <a:lnTo>
                    <a:pt x="148" y="148"/>
                  </a:lnTo>
                  <a:lnTo>
                    <a:pt x="74" y="259"/>
                  </a:lnTo>
                  <a:lnTo>
                    <a:pt x="19" y="369"/>
                  </a:lnTo>
                  <a:lnTo>
                    <a:pt x="1" y="480"/>
                  </a:lnTo>
                  <a:lnTo>
                    <a:pt x="19" y="628"/>
                  </a:lnTo>
                  <a:lnTo>
                    <a:pt x="38" y="720"/>
                  </a:lnTo>
                  <a:lnTo>
                    <a:pt x="93" y="812"/>
                  </a:lnTo>
                  <a:lnTo>
                    <a:pt x="167" y="904"/>
                  </a:lnTo>
                  <a:lnTo>
                    <a:pt x="240" y="996"/>
                  </a:lnTo>
                  <a:lnTo>
                    <a:pt x="333" y="1088"/>
                  </a:lnTo>
                  <a:lnTo>
                    <a:pt x="425" y="1144"/>
                  </a:lnTo>
                  <a:lnTo>
                    <a:pt x="517" y="1181"/>
                  </a:lnTo>
                  <a:lnTo>
                    <a:pt x="591" y="1199"/>
                  </a:lnTo>
                  <a:lnTo>
                    <a:pt x="683" y="1199"/>
                  </a:lnTo>
                  <a:lnTo>
                    <a:pt x="775" y="1162"/>
                  </a:lnTo>
                  <a:lnTo>
                    <a:pt x="867" y="1107"/>
                  </a:lnTo>
                  <a:lnTo>
                    <a:pt x="959" y="1052"/>
                  </a:lnTo>
                  <a:lnTo>
                    <a:pt x="1144" y="886"/>
                  </a:lnTo>
                  <a:lnTo>
                    <a:pt x="1328" y="738"/>
                  </a:lnTo>
                  <a:lnTo>
                    <a:pt x="1328" y="480"/>
                  </a:lnTo>
                  <a:lnTo>
                    <a:pt x="1162" y="351"/>
                  </a:lnTo>
                  <a:lnTo>
                    <a:pt x="978" y="203"/>
                  </a:lnTo>
                  <a:lnTo>
                    <a:pt x="812" y="74"/>
                  </a:lnTo>
                  <a:lnTo>
                    <a:pt x="720" y="38"/>
                  </a:lnTo>
                  <a:lnTo>
                    <a:pt x="628" y="19"/>
                  </a:lnTo>
                  <a:lnTo>
                    <a:pt x="4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5" name="Google Shape;5925;p23"/>
            <p:cNvSpPr/>
            <p:nvPr/>
          </p:nvSpPr>
          <p:spPr>
            <a:xfrm>
              <a:off x="4594750" y="549250"/>
              <a:ext cx="28150" cy="30925"/>
            </a:xfrm>
            <a:custGeom>
              <a:avLst/>
              <a:gdLst/>
              <a:ahLst/>
              <a:cxnLst/>
              <a:rect l="l" t="t" r="r" b="b"/>
              <a:pathLst>
                <a:path w="1126" h="1237" extrusionOk="0">
                  <a:moveTo>
                    <a:pt x="646" y="1"/>
                  </a:moveTo>
                  <a:lnTo>
                    <a:pt x="388" y="19"/>
                  </a:lnTo>
                  <a:lnTo>
                    <a:pt x="259" y="185"/>
                  </a:lnTo>
                  <a:lnTo>
                    <a:pt x="130" y="351"/>
                  </a:lnTo>
                  <a:lnTo>
                    <a:pt x="75" y="443"/>
                  </a:lnTo>
                  <a:lnTo>
                    <a:pt x="38" y="535"/>
                  </a:lnTo>
                  <a:lnTo>
                    <a:pt x="1" y="609"/>
                  </a:lnTo>
                  <a:lnTo>
                    <a:pt x="1" y="683"/>
                  </a:lnTo>
                  <a:lnTo>
                    <a:pt x="38" y="775"/>
                  </a:lnTo>
                  <a:lnTo>
                    <a:pt x="75" y="849"/>
                  </a:lnTo>
                  <a:lnTo>
                    <a:pt x="130" y="941"/>
                  </a:lnTo>
                  <a:lnTo>
                    <a:pt x="204" y="1015"/>
                  </a:lnTo>
                  <a:lnTo>
                    <a:pt x="296" y="1089"/>
                  </a:lnTo>
                  <a:lnTo>
                    <a:pt x="370" y="1162"/>
                  </a:lnTo>
                  <a:lnTo>
                    <a:pt x="462" y="1199"/>
                  </a:lnTo>
                  <a:lnTo>
                    <a:pt x="554" y="1236"/>
                  </a:lnTo>
                  <a:lnTo>
                    <a:pt x="683" y="1236"/>
                  </a:lnTo>
                  <a:lnTo>
                    <a:pt x="812" y="1218"/>
                  </a:lnTo>
                  <a:lnTo>
                    <a:pt x="904" y="1181"/>
                  </a:lnTo>
                  <a:lnTo>
                    <a:pt x="997" y="1107"/>
                  </a:lnTo>
                  <a:lnTo>
                    <a:pt x="1052" y="1015"/>
                  </a:lnTo>
                  <a:lnTo>
                    <a:pt x="1107" y="904"/>
                  </a:lnTo>
                  <a:lnTo>
                    <a:pt x="1126" y="775"/>
                  </a:lnTo>
                  <a:lnTo>
                    <a:pt x="1107" y="646"/>
                  </a:lnTo>
                  <a:lnTo>
                    <a:pt x="1070" y="554"/>
                  </a:lnTo>
                  <a:lnTo>
                    <a:pt x="1033" y="480"/>
                  </a:lnTo>
                  <a:lnTo>
                    <a:pt x="923" y="314"/>
                  </a:lnTo>
                  <a:lnTo>
                    <a:pt x="775" y="167"/>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6" name="Google Shape;5926;p23"/>
            <p:cNvSpPr/>
            <p:nvPr/>
          </p:nvSpPr>
          <p:spPr>
            <a:xfrm>
              <a:off x="5312925" y="1579025"/>
              <a:ext cx="29075" cy="31375"/>
            </a:xfrm>
            <a:custGeom>
              <a:avLst/>
              <a:gdLst/>
              <a:ahLst/>
              <a:cxnLst/>
              <a:rect l="l" t="t" r="r" b="b"/>
              <a:pathLst>
                <a:path w="1163" h="1255" extrusionOk="0">
                  <a:moveTo>
                    <a:pt x="720" y="1"/>
                  </a:moveTo>
                  <a:lnTo>
                    <a:pt x="591" y="19"/>
                  </a:lnTo>
                  <a:lnTo>
                    <a:pt x="498" y="56"/>
                  </a:lnTo>
                  <a:lnTo>
                    <a:pt x="406" y="93"/>
                  </a:lnTo>
                  <a:lnTo>
                    <a:pt x="332" y="148"/>
                  </a:lnTo>
                  <a:lnTo>
                    <a:pt x="240" y="222"/>
                  </a:lnTo>
                  <a:lnTo>
                    <a:pt x="167" y="314"/>
                  </a:lnTo>
                  <a:lnTo>
                    <a:pt x="111" y="388"/>
                  </a:lnTo>
                  <a:lnTo>
                    <a:pt x="56" y="480"/>
                  </a:lnTo>
                  <a:lnTo>
                    <a:pt x="19" y="572"/>
                  </a:lnTo>
                  <a:lnTo>
                    <a:pt x="1" y="701"/>
                  </a:lnTo>
                  <a:lnTo>
                    <a:pt x="19" y="812"/>
                  </a:lnTo>
                  <a:lnTo>
                    <a:pt x="74" y="923"/>
                  </a:lnTo>
                  <a:lnTo>
                    <a:pt x="148" y="1015"/>
                  </a:lnTo>
                  <a:lnTo>
                    <a:pt x="259" y="1089"/>
                  </a:lnTo>
                  <a:lnTo>
                    <a:pt x="388" y="1162"/>
                  </a:lnTo>
                  <a:lnTo>
                    <a:pt x="535" y="1218"/>
                  </a:lnTo>
                  <a:lnTo>
                    <a:pt x="720" y="1254"/>
                  </a:lnTo>
                  <a:lnTo>
                    <a:pt x="849" y="1107"/>
                  </a:lnTo>
                  <a:lnTo>
                    <a:pt x="978" y="941"/>
                  </a:lnTo>
                  <a:lnTo>
                    <a:pt x="1088" y="775"/>
                  </a:lnTo>
                  <a:lnTo>
                    <a:pt x="1125" y="683"/>
                  </a:lnTo>
                  <a:lnTo>
                    <a:pt x="1162" y="609"/>
                  </a:lnTo>
                  <a:lnTo>
                    <a:pt x="1162" y="462"/>
                  </a:lnTo>
                  <a:lnTo>
                    <a:pt x="1144" y="351"/>
                  </a:lnTo>
                  <a:lnTo>
                    <a:pt x="1107" y="240"/>
                  </a:lnTo>
                  <a:lnTo>
                    <a:pt x="1033" y="148"/>
                  </a:lnTo>
                  <a:lnTo>
                    <a:pt x="941" y="74"/>
                  </a:lnTo>
                  <a:lnTo>
                    <a:pt x="849"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7" name="Google Shape;5927;p23"/>
            <p:cNvSpPr/>
            <p:nvPr/>
          </p:nvSpPr>
          <p:spPr>
            <a:xfrm>
              <a:off x="4645475" y="723950"/>
              <a:ext cx="31350" cy="27700"/>
            </a:xfrm>
            <a:custGeom>
              <a:avLst/>
              <a:gdLst/>
              <a:ahLst/>
              <a:cxnLst/>
              <a:rect l="l" t="t" r="r" b="b"/>
              <a:pathLst>
                <a:path w="1254" h="1108" extrusionOk="0">
                  <a:moveTo>
                    <a:pt x="590" y="1"/>
                  </a:moveTo>
                  <a:lnTo>
                    <a:pt x="498" y="19"/>
                  </a:lnTo>
                  <a:lnTo>
                    <a:pt x="406" y="56"/>
                  </a:lnTo>
                  <a:lnTo>
                    <a:pt x="332" y="111"/>
                  </a:lnTo>
                  <a:lnTo>
                    <a:pt x="240" y="185"/>
                  </a:lnTo>
                  <a:lnTo>
                    <a:pt x="166" y="277"/>
                  </a:lnTo>
                  <a:lnTo>
                    <a:pt x="92" y="351"/>
                  </a:lnTo>
                  <a:lnTo>
                    <a:pt x="55" y="443"/>
                  </a:lnTo>
                  <a:lnTo>
                    <a:pt x="19" y="536"/>
                  </a:lnTo>
                  <a:lnTo>
                    <a:pt x="0" y="665"/>
                  </a:lnTo>
                  <a:lnTo>
                    <a:pt x="19" y="775"/>
                  </a:lnTo>
                  <a:lnTo>
                    <a:pt x="74" y="886"/>
                  </a:lnTo>
                  <a:lnTo>
                    <a:pt x="129" y="978"/>
                  </a:lnTo>
                  <a:lnTo>
                    <a:pt x="221" y="1033"/>
                  </a:lnTo>
                  <a:lnTo>
                    <a:pt x="332" y="1089"/>
                  </a:lnTo>
                  <a:lnTo>
                    <a:pt x="461" y="1107"/>
                  </a:lnTo>
                  <a:lnTo>
                    <a:pt x="590" y="1089"/>
                  </a:lnTo>
                  <a:lnTo>
                    <a:pt x="682" y="1070"/>
                  </a:lnTo>
                  <a:lnTo>
                    <a:pt x="775" y="1033"/>
                  </a:lnTo>
                  <a:lnTo>
                    <a:pt x="922" y="923"/>
                  </a:lnTo>
                  <a:lnTo>
                    <a:pt x="1088" y="794"/>
                  </a:lnTo>
                  <a:lnTo>
                    <a:pt x="1254" y="665"/>
                  </a:lnTo>
                  <a:lnTo>
                    <a:pt x="1235" y="388"/>
                  </a:lnTo>
                  <a:lnTo>
                    <a:pt x="1070" y="259"/>
                  </a:lnTo>
                  <a:lnTo>
                    <a:pt x="904" y="130"/>
                  </a:lnTo>
                  <a:lnTo>
                    <a:pt x="830" y="75"/>
                  </a:lnTo>
                  <a:lnTo>
                    <a:pt x="738" y="19"/>
                  </a:lnTo>
                  <a:lnTo>
                    <a:pt x="6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8" name="Google Shape;5928;p23"/>
            <p:cNvSpPr/>
            <p:nvPr/>
          </p:nvSpPr>
          <p:spPr>
            <a:xfrm>
              <a:off x="5840725" y="1833025"/>
              <a:ext cx="28600" cy="31350"/>
            </a:xfrm>
            <a:custGeom>
              <a:avLst/>
              <a:gdLst/>
              <a:ahLst/>
              <a:cxnLst/>
              <a:rect l="l" t="t" r="r" b="b"/>
              <a:pathLst>
                <a:path w="1144" h="1254" extrusionOk="0">
                  <a:moveTo>
                    <a:pt x="516" y="0"/>
                  </a:moveTo>
                  <a:lnTo>
                    <a:pt x="387" y="166"/>
                  </a:lnTo>
                  <a:lnTo>
                    <a:pt x="240" y="314"/>
                  </a:lnTo>
                  <a:lnTo>
                    <a:pt x="111" y="461"/>
                  </a:lnTo>
                  <a:lnTo>
                    <a:pt x="56" y="535"/>
                  </a:lnTo>
                  <a:lnTo>
                    <a:pt x="37" y="627"/>
                  </a:lnTo>
                  <a:lnTo>
                    <a:pt x="0" y="756"/>
                  </a:lnTo>
                  <a:lnTo>
                    <a:pt x="19" y="885"/>
                  </a:lnTo>
                  <a:lnTo>
                    <a:pt x="56" y="996"/>
                  </a:lnTo>
                  <a:lnTo>
                    <a:pt x="111" y="1088"/>
                  </a:lnTo>
                  <a:lnTo>
                    <a:pt x="185" y="1180"/>
                  </a:lnTo>
                  <a:lnTo>
                    <a:pt x="295" y="1235"/>
                  </a:lnTo>
                  <a:lnTo>
                    <a:pt x="406" y="1254"/>
                  </a:lnTo>
                  <a:lnTo>
                    <a:pt x="535" y="1254"/>
                  </a:lnTo>
                  <a:lnTo>
                    <a:pt x="627" y="1235"/>
                  </a:lnTo>
                  <a:lnTo>
                    <a:pt x="719" y="1199"/>
                  </a:lnTo>
                  <a:lnTo>
                    <a:pt x="830" y="1143"/>
                  </a:lnTo>
                  <a:lnTo>
                    <a:pt x="922" y="1070"/>
                  </a:lnTo>
                  <a:lnTo>
                    <a:pt x="996" y="996"/>
                  </a:lnTo>
                  <a:lnTo>
                    <a:pt x="1070" y="922"/>
                  </a:lnTo>
                  <a:lnTo>
                    <a:pt x="1107" y="848"/>
                  </a:lnTo>
                  <a:lnTo>
                    <a:pt x="1143" y="756"/>
                  </a:lnTo>
                  <a:lnTo>
                    <a:pt x="1143" y="682"/>
                  </a:lnTo>
                  <a:lnTo>
                    <a:pt x="1125" y="590"/>
                  </a:lnTo>
                  <a:lnTo>
                    <a:pt x="1070" y="498"/>
                  </a:lnTo>
                  <a:lnTo>
                    <a:pt x="1033" y="406"/>
                  </a:lnTo>
                  <a:lnTo>
                    <a:pt x="904" y="221"/>
                  </a:lnTo>
                  <a:lnTo>
                    <a:pt x="793" y="37"/>
                  </a:lnTo>
                  <a:lnTo>
                    <a:pt x="5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9" name="Google Shape;5929;p23"/>
            <p:cNvSpPr/>
            <p:nvPr/>
          </p:nvSpPr>
          <p:spPr>
            <a:xfrm>
              <a:off x="5920475" y="1849600"/>
              <a:ext cx="29975" cy="32775"/>
            </a:xfrm>
            <a:custGeom>
              <a:avLst/>
              <a:gdLst/>
              <a:ahLst/>
              <a:cxnLst/>
              <a:rect l="l" t="t" r="r" b="b"/>
              <a:pathLst>
                <a:path w="1199" h="1311" extrusionOk="0">
                  <a:moveTo>
                    <a:pt x="590" y="1"/>
                  </a:moveTo>
                  <a:lnTo>
                    <a:pt x="443" y="19"/>
                  </a:lnTo>
                  <a:lnTo>
                    <a:pt x="332" y="56"/>
                  </a:lnTo>
                  <a:lnTo>
                    <a:pt x="221" y="93"/>
                  </a:lnTo>
                  <a:lnTo>
                    <a:pt x="129" y="167"/>
                  </a:lnTo>
                  <a:lnTo>
                    <a:pt x="55" y="259"/>
                  </a:lnTo>
                  <a:lnTo>
                    <a:pt x="18" y="370"/>
                  </a:lnTo>
                  <a:lnTo>
                    <a:pt x="0" y="480"/>
                  </a:lnTo>
                  <a:lnTo>
                    <a:pt x="18" y="609"/>
                  </a:lnTo>
                  <a:lnTo>
                    <a:pt x="37" y="702"/>
                  </a:lnTo>
                  <a:lnTo>
                    <a:pt x="92" y="794"/>
                  </a:lnTo>
                  <a:lnTo>
                    <a:pt x="203" y="960"/>
                  </a:lnTo>
                  <a:lnTo>
                    <a:pt x="350" y="1144"/>
                  </a:lnTo>
                  <a:lnTo>
                    <a:pt x="479" y="1310"/>
                  </a:lnTo>
                  <a:lnTo>
                    <a:pt x="756" y="1310"/>
                  </a:lnTo>
                  <a:lnTo>
                    <a:pt x="885" y="1126"/>
                  </a:lnTo>
                  <a:lnTo>
                    <a:pt x="1014" y="960"/>
                  </a:lnTo>
                  <a:lnTo>
                    <a:pt x="1125" y="775"/>
                  </a:lnTo>
                  <a:lnTo>
                    <a:pt x="1162" y="683"/>
                  </a:lnTo>
                  <a:lnTo>
                    <a:pt x="1180" y="591"/>
                  </a:lnTo>
                  <a:lnTo>
                    <a:pt x="1199" y="462"/>
                  </a:lnTo>
                  <a:lnTo>
                    <a:pt x="1162" y="333"/>
                  </a:lnTo>
                  <a:lnTo>
                    <a:pt x="1125" y="241"/>
                  </a:lnTo>
                  <a:lnTo>
                    <a:pt x="1051" y="148"/>
                  </a:lnTo>
                  <a:lnTo>
                    <a:pt x="959" y="93"/>
                  </a:lnTo>
                  <a:lnTo>
                    <a:pt x="848" y="38"/>
                  </a:lnTo>
                  <a:lnTo>
                    <a:pt x="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0" name="Google Shape;5930;p23"/>
            <p:cNvSpPr/>
            <p:nvPr/>
          </p:nvSpPr>
          <p:spPr>
            <a:xfrm>
              <a:off x="6157400" y="1889725"/>
              <a:ext cx="29975" cy="32750"/>
            </a:xfrm>
            <a:custGeom>
              <a:avLst/>
              <a:gdLst/>
              <a:ahLst/>
              <a:cxnLst/>
              <a:rect l="l" t="t" r="r" b="b"/>
              <a:pathLst>
                <a:path w="1199" h="1310" extrusionOk="0">
                  <a:moveTo>
                    <a:pt x="719" y="0"/>
                  </a:moveTo>
                  <a:lnTo>
                    <a:pt x="461" y="18"/>
                  </a:lnTo>
                  <a:lnTo>
                    <a:pt x="332" y="184"/>
                  </a:lnTo>
                  <a:lnTo>
                    <a:pt x="185" y="350"/>
                  </a:lnTo>
                  <a:lnTo>
                    <a:pt x="74" y="535"/>
                  </a:lnTo>
                  <a:lnTo>
                    <a:pt x="37" y="627"/>
                  </a:lnTo>
                  <a:lnTo>
                    <a:pt x="19" y="719"/>
                  </a:lnTo>
                  <a:lnTo>
                    <a:pt x="0" y="848"/>
                  </a:lnTo>
                  <a:lnTo>
                    <a:pt x="19" y="959"/>
                  </a:lnTo>
                  <a:lnTo>
                    <a:pt x="74" y="1069"/>
                  </a:lnTo>
                  <a:lnTo>
                    <a:pt x="148" y="1162"/>
                  </a:lnTo>
                  <a:lnTo>
                    <a:pt x="221" y="1217"/>
                  </a:lnTo>
                  <a:lnTo>
                    <a:pt x="332" y="1272"/>
                  </a:lnTo>
                  <a:lnTo>
                    <a:pt x="461" y="1309"/>
                  </a:lnTo>
                  <a:lnTo>
                    <a:pt x="738" y="1309"/>
                  </a:lnTo>
                  <a:lnTo>
                    <a:pt x="867" y="1272"/>
                  </a:lnTo>
                  <a:lnTo>
                    <a:pt x="977" y="1217"/>
                  </a:lnTo>
                  <a:lnTo>
                    <a:pt x="1051" y="1143"/>
                  </a:lnTo>
                  <a:lnTo>
                    <a:pt x="1125" y="1069"/>
                  </a:lnTo>
                  <a:lnTo>
                    <a:pt x="1180" y="959"/>
                  </a:lnTo>
                  <a:lnTo>
                    <a:pt x="1199" y="848"/>
                  </a:lnTo>
                  <a:lnTo>
                    <a:pt x="1180" y="719"/>
                  </a:lnTo>
                  <a:lnTo>
                    <a:pt x="1162" y="608"/>
                  </a:lnTo>
                  <a:lnTo>
                    <a:pt x="1125" y="535"/>
                  </a:lnTo>
                  <a:lnTo>
                    <a:pt x="996" y="350"/>
                  </a:lnTo>
                  <a:lnTo>
                    <a:pt x="867" y="184"/>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1" name="Google Shape;5931;p23"/>
            <p:cNvSpPr/>
            <p:nvPr/>
          </p:nvSpPr>
          <p:spPr>
            <a:xfrm>
              <a:off x="6238525" y="1907700"/>
              <a:ext cx="28150" cy="31350"/>
            </a:xfrm>
            <a:custGeom>
              <a:avLst/>
              <a:gdLst/>
              <a:ahLst/>
              <a:cxnLst/>
              <a:rect l="l" t="t" r="r" b="b"/>
              <a:pathLst>
                <a:path w="1126" h="1254" extrusionOk="0">
                  <a:moveTo>
                    <a:pt x="590" y="0"/>
                  </a:moveTo>
                  <a:lnTo>
                    <a:pt x="517" y="19"/>
                  </a:lnTo>
                  <a:lnTo>
                    <a:pt x="406" y="55"/>
                  </a:lnTo>
                  <a:lnTo>
                    <a:pt x="314" y="111"/>
                  </a:lnTo>
                  <a:lnTo>
                    <a:pt x="222" y="185"/>
                  </a:lnTo>
                  <a:lnTo>
                    <a:pt x="148" y="258"/>
                  </a:lnTo>
                  <a:lnTo>
                    <a:pt x="74" y="332"/>
                  </a:lnTo>
                  <a:lnTo>
                    <a:pt x="19" y="424"/>
                  </a:lnTo>
                  <a:lnTo>
                    <a:pt x="0" y="498"/>
                  </a:lnTo>
                  <a:lnTo>
                    <a:pt x="0" y="572"/>
                  </a:lnTo>
                  <a:lnTo>
                    <a:pt x="19" y="664"/>
                  </a:lnTo>
                  <a:lnTo>
                    <a:pt x="56" y="756"/>
                  </a:lnTo>
                  <a:lnTo>
                    <a:pt x="111" y="848"/>
                  </a:lnTo>
                  <a:lnTo>
                    <a:pt x="240" y="1033"/>
                  </a:lnTo>
                  <a:lnTo>
                    <a:pt x="351" y="1235"/>
                  </a:lnTo>
                  <a:lnTo>
                    <a:pt x="627" y="1254"/>
                  </a:lnTo>
                  <a:lnTo>
                    <a:pt x="756" y="1106"/>
                  </a:lnTo>
                  <a:lnTo>
                    <a:pt x="904" y="959"/>
                  </a:lnTo>
                  <a:lnTo>
                    <a:pt x="1033" y="793"/>
                  </a:lnTo>
                  <a:lnTo>
                    <a:pt x="1088" y="719"/>
                  </a:lnTo>
                  <a:lnTo>
                    <a:pt x="1107" y="627"/>
                  </a:lnTo>
                  <a:lnTo>
                    <a:pt x="1125" y="498"/>
                  </a:lnTo>
                  <a:lnTo>
                    <a:pt x="1125" y="369"/>
                  </a:lnTo>
                  <a:lnTo>
                    <a:pt x="1088" y="258"/>
                  </a:lnTo>
                  <a:lnTo>
                    <a:pt x="1033" y="166"/>
                  </a:lnTo>
                  <a:lnTo>
                    <a:pt x="959" y="92"/>
                  </a:lnTo>
                  <a:lnTo>
                    <a:pt x="848" y="37"/>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2" name="Google Shape;5932;p23"/>
            <p:cNvSpPr/>
            <p:nvPr/>
          </p:nvSpPr>
          <p:spPr>
            <a:xfrm>
              <a:off x="4553725" y="294350"/>
              <a:ext cx="30000" cy="32750"/>
            </a:xfrm>
            <a:custGeom>
              <a:avLst/>
              <a:gdLst/>
              <a:ahLst/>
              <a:cxnLst/>
              <a:rect l="l" t="t" r="r" b="b"/>
              <a:pathLst>
                <a:path w="1200" h="1310" extrusionOk="0">
                  <a:moveTo>
                    <a:pt x="702" y="0"/>
                  </a:moveTo>
                  <a:lnTo>
                    <a:pt x="425" y="19"/>
                  </a:lnTo>
                  <a:lnTo>
                    <a:pt x="296" y="203"/>
                  </a:lnTo>
                  <a:lnTo>
                    <a:pt x="167" y="369"/>
                  </a:lnTo>
                  <a:lnTo>
                    <a:pt x="56" y="554"/>
                  </a:lnTo>
                  <a:lnTo>
                    <a:pt x="19" y="646"/>
                  </a:lnTo>
                  <a:lnTo>
                    <a:pt x="1" y="738"/>
                  </a:lnTo>
                  <a:lnTo>
                    <a:pt x="1" y="867"/>
                  </a:lnTo>
                  <a:lnTo>
                    <a:pt x="19" y="996"/>
                  </a:lnTo>
                  <a:lnTo>
                    <a:pt x="75" y="1088"/>
                  </a:lnTo>
                  <a:lnTo>
                    <a:pt x="148" y="1181"/>
                  </a:lnTo>
                  <a:lnTo>
                    <a:pt x="241" y="1236"/>
                  </a:lnTo>
                  <a:lnTo>
                    <a:pt x="351" y="1291"/>
                  </a:lnTo>
                  <a:lnTo>
                    <a:pt x="480" y="1310"/>
                  </a:lnTo>
                  <a:lnTo>
                    <a:pt x="757" y="1310"/>
                  </a:lnTo>
                  <a:lnTo>
                    <a:pt x="886" y="1273"/>
                  </a:lnTo>
                  <a:lnTo>
                    <a:pt x="978" y="1217"/>
                  </a:lnTo>
                  <a:lnTo>
                    <a:pt x="1070" y="1144"/>
                  </a:lnTo>
                  <a:lnTo>
                    <a:pt x="1126" y="1051"/>
                  </a:lnTo>
                  <a:lnTo>
                    <a:pt x="1181" y="941"/>
                  </a:lnTo>
                  <a:lnTo>
                    <a:pt x="1199" y="830"/>
                  </a:lnTo>
                  <a:lnTo>
                    <a:pt x="1181" y="701"/>
                  </a:lnTo>
                  <a:lnTo>
                    <a:pt x="1144" y="609"/>
                  </a:lnTo>
                  <a:lnTo>
                    <a:pt x="1107" y="517"/>
                  </a:lnTo>
                  <a:lnTo>
                    <a:pt x="978" y="351"/>
                  </a:lnTo>
                  <a:lnTo>
                    <a:pt x="831" y="185"/>
                  </a:lnTo>
                  <a:lnTo>
                    <a:pt x="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3" name="Google Shape;5933;p23"/>
            <p:cNvSpPr/>
            <p:nvPr/>
          </p:nvSpPr>
          <p:spPr>
            <a:xfrm>
              <a:off x="5168650" y="1471175"/>
              <a:ext cx="26750" cy="29975"/>
            </a:xfrm>
            <a:custGeom>
              <a:avLst/>
              <a:gdLst/>
              <a:ahLst/>
              <a:cxnLst/>
              <a:rect l="l" t="t" r="r" b="b"/>
              <a:pathLst>
                <a:path w="1070" h="1199" extrusionOk="0">
                  <a:moveTo>
                    <a:pt x="425" y="0"/>
                  </a:moveTo>
                  <a:lnTo>
                    <a:pt x="295" y="166"/>
                  </a:lnTo>
                  <a:lnTo>
                    <a:pt x="148" y="332"/>
                  </a:lnTo>
                  <a:lnTo>
                    <a:pt x="93" y="406"/>
                  </a:lnTo>
                  <a:lnTo>
                    <a:pt x="37" y="498"/>
                  </a:lnTo>
                  <a:lnTo>
                    <a:pt x="0" y="572"/>
                  </a:lnTo>
                  <a:lnTo>
                    <a:pt x="0" y="645"/>
                  </a:lnTo>
                  <a:lnTo>
                    <a:pt x="19" y="738"/>
                  </a:lnTo>
                  <a:lnTo>
                    <a:pt x="56" y="830"/>
                  </a:lnTo>
                  <a:lnTo>
                    <a:pt x="129" y="922"/>
                  </a:lnTo>
                  <a:lnTo>
                    <a:pt x="185" y="996"/>
                  </a:lnTo>
                  <a:lnTo>
                    <a:pt x="277" y="1088"/>
                  </a:lnTo>
                  <a:lnTo>
                    <a:pt x="351" y="1143"/>
                  </a:lnTo>
                  <a:lnTo>
                    <a:pt x="443" y="1180"/>
                  </a:lnTo>
                  <a:lnTo>
                    <a:pt x="517" y="1199"/>
                  </a:lnTo>
                  <a:lnTo>
                    <a:pt x="590" y="1199"/>
                  </a:lnTo>
                  <a:lnTo>
                    <a:pt x="683" y="1162"/>
                  </a:lnTo>
                  <a:lnTo>
                    <a:pt x="756" y="1106"/>
                  </a:lnTo>
                  <a:lnTo>
                    <a:pt x="849" y="1033"/>
                  </a:lnTo>
                  <a:lnTo>
                    <a:pt x="922" y="941"/>
                  </a:lnTo>
                  <a:lnTo>
                    <a:pt x="996" y="867"/>
                  </a:lnTo>
                  <a:lnTo>
                    <a:pt x="1051" y="775"/>
                  </a:lnTo>
                  <a:lnTo>
                    <a:pt x="1070" y="682"/>
                  </a:lnTo>
                  <a:lnTo>
                    <a:pt x="1070" y="609"/>
                  </a:lnTo>
                  <a:lnTo>
                    <a:pt x="1051" y="535"/>
                  </a:lnTo>
                  <a:lnTo>
                    <a:pt x="996" y="443"/>
                  </a:lnTo>
                  <a:lnTo>
                    <a:pt x="941" y="369"/>
                  </a:lnTo>
                  <a:lnTo>
                    <a:pt x="812" y="185"/>
                  </a:lnTo>
                  <a:lnTo>
                    <a:pt x="701" y="19"/>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4" name="Google Shape;5934;p23"/>
            <p:cNvSpPr/>
            <p:nvPr/>
          </p:nvSpPr>
          <p:spPr>
            <a:xfrm>
              <a:off x="4892075" y="1178000"/>
              <a:ext cx="26750" cy="29975"/>
            </a:xfrm>
            <a:custGeom>
              <a:avLst/>
              <a:gdLst/>
              <a:ahLst/>
              <a:cxnLst/>
              <a:rect l="l" t="t" r="r" b="b"/>
              <a:pathLst>
                <a:path w="1070" h="1199" extrusionOk="0">
                  <a:moveTo>
                    <a:pt x="517" y="0"/>
                  </a:moveTo>
                  <a:lnTo>
                    <a:pt x="443" y="19"/>
                  </a:lnTo>
                  <a:lnTo>
                    <a:pt x="351" y="56"/>
                  </a:lnTo>
                  <a:lnTo>
                    <a:pt x="277" y="111"/>
                  </a:lnTo>
                  <a:lnTo>
                    <a:pt x="185" y="185"/>
                  </a:lnTo>
                  <a:lnTo>
                    <a:pt x="111" y="277"/>
                  </a:lnTo>
                  <a:lnTo>
                    <a:pt x="56" y="369"/>
                  </a:lnTo>
                  <a:lnTo>
                    <a:pt x="19" y="461"/>
                  </a:lnTo>
                  <a:lnTo>
                    <a:pt x="1" y="535"/>
                  </a:lnTo>
                  <a:lnTo>
                    <a:pt x="1" y="627"/>
                  </a:lnTo>
                  <a:lnTo>
                    <a:pt x="19" y="701"/>
                  </a:lnTo>
                  <a:lnTo>
                    <a:pt x="74" y="775"/>
                  </a:lnTo>
                  <a:lnTo>
                    <a:pt x="130" y="867"/>
                  </a:lnTo>
                  <a:lnTo>
                    <a:pt x="277" y="1033"/>
                  </a:lnTo>
                  <a:lnTo>
                    <a:pt x="406" y="1199"/>
                  </a:lnTo>
                  <a:lnTo>
                    <a:pt x="664" y="1181"/>
                  </a:lnTo>
                  <a:lnTo>
                    <a:pt x="793" y="1015"/>
                  </a:lnTo>
                  <a:lnTo>
                    <a:pt x="922" y="849"/>
                  </a:lnTo>
                  <a:lnTo>
                    <a:pt x="996" y="756"/>
                  </a:lnTo>
                  <a:lnTo>
                    <a:pt x="1033" y="683"/>
                  </a:lnTo>
                  <a:lnTo>
                    <a:pt x="1052" y="590"/>
                  </a:lnTo>
                  <a:lnTo>
                    <a:pt x="1070" y="517"/>
                  </a:lnTo>
                  <a:lnTo>
                    <a:pt x="1033" y="443"/>
                  </a:lnTo>
                  <a:lnTo>
                    <a:pt x="996" y="351"/>
                  </a:lnTo>
                  <a:lnTo>
                    <a:pt x="922" y="259"/>
                  </a:lnTo>
                  <a:lnTo>
                    <a:pt x="849" y="185"/>
                  </a:lnTo>
                  <a:lnTo>
                    <a:pt x="757" y="111"/>
                  </a:lnTo>
                  <a:lnTo>
                    <a:pt x="683" y="56"/>
                  </a:lnTo>
                  <a:lnTo>
                    <a:pt x="591"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5" name="Google Shape;5935;p23"/>
            <p:cNvSpPr/>
            <p:nvPr/>
          </p:nvSpPr>
          <p:spPr>
            <a:xfrm>
              <a:off x="4825250" y="1086275"/>
              <a:ext cx="30900" cy="26750"/>
            </a:xfrm>
            <a:custGeom>
              <a:avLst/>
              <a:gdLst/>
              <a:ahLst/>
              <a:cxnLst/>
              <a:rect l="l" t="t" r="r" b="b"/>
              <a:pathLst>
                <a:path w="1236" h="1070" extrusionOk="0">
                  <a:moveTo>
                    <a:pt x="572" y="0"/>
                  </a:moveTo>
                  <a:lnTo>
                    <a:pt x="498" y="37"/>
                  </a:lnTo>
                  <a:lnTo>
                    <a:pt x="424" y="74"/>
                  </a:lnTo>
                  <a:lnTo>
                    <a:pt x="350" y="148"/>
                  </a:lnTo>
                  <a:lnTo>
                    <a:pt x="277" y="222"/>
                  </a:lnTo>
                  <a:lnTo>
                    <a:pt x="148" y="387"/>
                  </a:lnTo>
                  <a:lnTo>
                    <a:pt x="0" y="535"/>
                  </a:lnTo>
                  <a:lnTo>
                    <a:pt x="148" y="701"/>
                  </a:lnTo>
                  <a:lnTo>
                    <a:pt x="277" y="867"/>
                  </a:lnTo>
                  <a:lnTo>
                    <a:pt x="350" y="941"/>
                  </a:lnTo>
                  <a:lnTo>
                    <a:pt x="424" y="1014"/>
                  </a:lnTo>
                  <a:lnTo>
                    <a:pt x="498" y="1051"/>
                  </a:lnTo>
                  <a:lnTo>
                    <a:pt x="572" y="1070"/>
                  </a:lnTo>
                  <a:lnTo>
                    <a:pt x="664" y="1070"/>
                  </a:lnTo>
                  <a:lnTo>
                    <a:pt x="738" y="1051"/>
                  </a:lnTo>
                  <a:lnTo>
                    <a:pt x="811" y="996"/>
                  </a:lnTo>
                  <a:lnTo>
                    <a:pt x="903" y="941"/>
                  </a:lnTo>
                  <a:lnTo>
                    <a:pt x="1069" y="812"/>
                  </a:lnTo>
                  <a:lnTo>
                    <a:pt x="1235" y="682"/>
                  </a:lnTo>
                  <a:lnTo>
                    <a:pt x="1235" y="406"/>
                  </a:lnTo>
                  <a:lnTo>
                    <a:pt x="1069" y="277"/>
                  </a:lnTo>
                  <a:lnTo>
                    <a:pt x="903" y="148"/>
                  </a:lnTo>
                  <a:lnTo>
                    <a:pt x="811" y="92"/>
                  </a:lnTo>
                  <a:lnTo>
                    <a:pt x="738" y="37"/>
                  </a:lnTo>
                  <a:lnTo>
                    <a:pt x="664" y="19"/>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6" name="Google Shape;5936;p23"/>
            <p:cNvSpPr/>
            <p:nvPr/>
          </p:nvSpPr>
          <p:spPr>
            <a:xfrm>
              <a:off x="6318725" y="1919675"/>
              <a:ext cx="26750" cy="29525"/>
            </a:xfrm>
            <a:custGeom>
              <a:avLst/>
              <a:gdLst/>
              <a:ahLst/>
              <a:cxnLst/>
              <a:rect l="l" t="t" r="r" b="b"/>
              <a:pathLst>
                <a:path w="1070" h="1181" extrusionOk="0">
                  <a:moveTo>
                    <a:pt x="443" y="1"/>
                  </a:moveTo>
                  <a:lnTo>
                    <a:pt x="314" y="148"/>
                  </a:lnTo>
                  <a:lnTo>
                    <a:pt x="167" y="314"/>
                  </a:lnTo>
                  <a:lnTo>
                    <a:pt x="111" y="406"/>
                  </a:lnTo>
                  <a:lnTo>
                    <a:pt x="56" y="480"/>
                  </a:lnTo>
                  <a:lnTo>
                    <a:pt x="19" y="554"/>
                  </a:lnTo>
                  <a:lnTo>
                    <a:pt x="1" y="646"/>
                  </a:lnTo>
                  <a:lnTo>
                    <a:pt x="19" y="720"/>
                  </a:lnTo>
                  <a:lnTo>
                    <a:pt x="56" y="812"/>
                  </a:lnTo>
                  <a:lnTo>
                    <a:pt x="111" y="904"/>
                  </a:lnTo>
                  <a:lnTo>
                    <a:pt x="185" y="996"/>
                  </a:lnTo>
                  <a:lnTo>
                    <a:pt x="259" y="1070"/>
                  </a:lnTo>
                  <a:lnTo>
                    <a:pt x="332" y="1125"/>
                  </a:lnTo>
                  <a:lnTo>
                    <a:pt x="406" y="1162"/>
                  </a:lnTo>
                  <a:lnTo>
                    <a:pt x="480" y="1181"/>
                  </a:lnTo>
                  <a:lnTo>
                    <a:pt x="572" y="1162"/>
                  </a:lnTo>
                  <a:lnTo>
                    <a:pt x="664" y="1125"/>
                  </a:lnTo>
                  <a:lnTo>
                    <a:pt x="757" y="1070"/>
                  </a:lnTo>
                  <a:lnTo>
                    <a:pt x="830" y="996"/>
                  </a:lnTo>
                  <a:lnTo>
                    <a:pt x="922" y="922"/>
                  </a:lnTo>
                  <a:lnTo>
                    <a:pt x="978" y="849"/>
                  </a:lnTo>
                  <a:lnTo>
                    <a:pt x="1033" y="775"/>
                  </a:lnTo>
                  <a:lnTo>
                    <a:pt x="1070" y="683"/>
                  </a:lnTo>
                  <a:lnTo>
                    <a:pt x="1070" y="609"/>
                  </a:lnTo>
                  <a:lnTo>
                    <a:pt x="1033" y="535"/>
                  </a:lnTo>
                  <a:lnTo>
                    <a:pt x="996" y="443"/>
                  </a:lnTo>
                  <a:lnTo>
                    <a:pt x="941" y="369"/>
                  </a:lnTo>
                  <a:lnTo>
                    <a:pt x="812" y="185"/>
                  </a:lnTo>
                  <a:lnTo>
                    <a:pt x="7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7" name="Google Shape;5937;p23"/>
            <p:cNvSpPr/>
            <p:nvPr/>
          </p:nvSpPr>
          <p:spPr>
            <a:xfrm>
              <a:off x="5762825" y="1825175"/>
              <a:ext cx="25825" cy="33675"/>
            </a:xfrm>
            <a:custGeom>
              <a:avLst/>
              <a:gdLst/>
              <a:ahLst/>
              <a:cxnLst/>
              <a:rect l="l" t="t" r="r" b="b"/>
              <a:pathLst>
                <a:path w="1033" h="1347" extrusionOk="0">
                  <a:moveTo>
                    <a:pt x="516" y="1"/>
                  </a:moveTo>
                  <a:lnTo>
                    <a:pt x="369" y="148"/>
                  </a:lnTo>
                  <a:lnTo>
                    <a:pt x="203" y="296"/>
                  </a:lnTo>
                  <a:lnTo>
                    <a:pt x="129" y="369"/>
                  </a:lnTo>
                  <a:lnTo>
                    <a:pt x="55" y="443"/>
                  </a:lnTo>
                  <a:lnTo>
                    <a:pt x="19" y="517"/>
                  </a:lnTo>
                  <a:lnTo>
                    <a:pt x="0" y="591"/>
                  </a:lnTo>
                  <a:lnTo>
                    <a:pt x="0" y="664"/>
                  </a:lnTo>
                  <a:lnTo>
                    <a:pt x="37" y="738"/>
                  </a:lnTo>
                  <a:lnTo>
                    <a:pt x="92" y="812"/>
                  </a:lnTo>
                  <a:lnTo>
                    <a:pt x="166" y="904"/>
                  </a:lnTo>
                  <a:lnTo>
                    <a:pt x="351" y="1107"/>
                  </a:lnTo>
                  <a:lnTo>
                    <a:pt x="553" y="1347"/>
                  </a:lnTo>
                  <a:lnTo>
                    <a:pt x="738" y="1089"/>
                  </a:lnTo>
                  <a:lnTo>
                    <a:pt x="885" y="886"/>
                  </a:lnTo>
                  <a:lnTo>
                    <a:pt x="959" y="794"/>
                  </a:lnTo>
                  <a:lnTo>
                    <a:pt x="996" y="701"/>
                  </a:lnTo>
                  <a:lnTo>
                    <a:pt x="1033" y="628"/>
                  </a:lnTo>
                  <a:lnTo>
                    <a:pt x="1033" y="554"/>
                  </a:lnTo>
                  <a:lnTo>
                    <a:pt x="1014" y="480"/>
                  </a:lnTo>
                  <a:lnTo>
                    <a:pt x="977" y="406"/>
                  </a:lnTo>
                  <a:lnTo>
                    <a:pt x="904" y="333"/>
                  </a:lnTo>
                  <a:lnTo>
                    <a:pt x="830" y="259"/>
                  </a:lnTo>
                  <a:lnTo>
                    <a:pt x="664" y="130"/>
                  </a:lnTo>
                  <a:lnTo>
                    <a:pt x="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8" name="Google Shape;5938;p23"/>
            <p:cNvSpPr/>
            <p:nvPr/>
          </p:nvSpPr>
          <p:spPr>
            <a:xfrm>
              <a:off x="4957075" y="1272500"/>
              <a:ext cx="33675" cy="25825"/>
            </a:xfrm>
            <a:custGeom>
              <a:avLst/>
              <a:gdLst/>
              <a:ahLst/>
              <a:cxnLst/>
              <a:rect l="l" t="t" r="r" b="b"/>
              <a:pathLst>
                <a:path w="1347" h="1033" extrusionOk="0">
                  <a:moveTo>
                    <a:pt x="553" y="0"/>
                  </a:moveTo>
                  <a:lnTo>
                    <a:pt x="480" y="19"/>
                  </a:lnTo>
                  <a:lnTo>
                    <a:pt x="406" y="56"/>
                  </a:lnTo>
                  <a:lnTo>
                    <a:pt x="332" y="111"/>
                  </a:lnTo>
                  <a:lnTo>
                    <a:pt x="258" y="185"/>
                  </a:lnTo>
                  <a:lnTo>
                    <a:pt x="129" y="351"/>
                  </a:lnTo>
                  <a:lnTo>
                    <a:pt x="0" y="517"/>
                  </a:lnTo>
                  <a:lnTo>
                    <a:pt x="148" y="664"/>
                  </a:lnTo>
                  <a:lnTo>
                    <a:pt x="295" y="830"/>
                  </a:lnTo>
                  <a:lnTo>
                    <a:pt x="369" y="904"/>
                  </a:lnTo>
                  <a:lnTo>
                    <a:pt x="443" y="959"/>
                  </a:lnTo>
                  <a:lnTo>
                    <a:pt x="517" y="1014"/>
                  </a:lnTo>
                  <a:lnTo>
                    <a:pt x="590" y="1033"/>
                  </a:lnTo>
                  <a:lnTo>
                    <a:pt x="664" y="1033"/>
                  </a:lnTo>
                  <a:lnTo>
                    <a:pt x="738" y="996"/>
                  </a:lnTo>
                  <a:lnTo>
                    <a:pt x="812" y="941"/>
                  </a:lnTo>
                  <a:lnTo>
                    <a:pt x="904" y="867"/>
                  </a:lnTo>
                  <a:lnTo>
                    <a:pt x="1107" y="683"/>
                  </a:lnTo>
                  <a:lnTo>
                    <a:pt x="1346" y="480"/>
                  </a:lnTo>
                  <a:lnTo>
                    <a:pt x="1088" y="295"/>
                  </a:lnTo>
                  <a:lnTo>
                    <a:pt x="885" y="129"/>
                  </a:lnTo>
                  <a:lnTo>
                    <a:pt x="793" y="74"/>
                  </a:lnTo>
                  <a:lnTo>
                    <a:pt x="701"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9" name="Google Shape;5939;p23"/>
            <p:cNvSpPr/>
            <p:nvPr/>
          </p:nvSpPr>
          <p:spPr>
            <a:xfrm>
              <a:off x="4763000" y="992700"/>
              <a:ext cx="33675" cy="25825"/>
            </a:xfrm>
            <a:custGeom>
              <a:avLst/>
              <a:gdLst/>
              <a:ahLst/>
              <a:cxnLst/>
              <a:rect l="l" t="t" r="r" b="b"/>
              <a:pathLst>
                <a:path w="1347" h="1033" extrusionOk="0">
                  <a:moveTo>
                    <a:pt x="572" y="0"/>
                  </a:moveTo>
                  <a:lnTo>
                    <a:pt x="499" y="19"/>
                  </a:lnTo>
                  <a:lnTo>
                    <a:pt x="425" y="56"/>
                  </a:lnTo>
                  <a:lnTo>
                    <a:pt x="351" y="111"/>
                  </a:lnTo>
                  <a:lnTo>
                    <a:pt x="277" y="185"/>
                  </a:lnTo>
                  <a:lnTo>
                    <a:pt x="130" y="332"/>
                  </a:lnTo>
                  <a:lnTo>
                    <a:pt x="1" y="480"/>
                  </a:lnTo>
                  <a:lnTo>
                    <a:pt x="130" y="646"/>
                  </a:lnTo>
                  <a:lnTo>
                    <a:pt x="277" y="812"/>
                  </a:lnTo>
                  <a:lnTo>
                    <a:pt x="333" y="904"/>
                  </a:lnTo>
                  <a:lnTo>
                    <a:pt x="406" y="959"/>
                  </a:lnTo>
                  <a:lnTo>
                    <a:pt x="499" y="1014"/>
                  </a:lnTo>
                  <a:lnTo>
                    <a:pt x="572" y="1033"/>
                  </a:lnTo>
                  <a:lnTo>
                    <a:pt x="646" y="1033"/>
                  </a:lnTo>
                  <a:lnTo>
                    <a:pt x="720" y="1014"/>
                  </a:lnTo>
                  <a:lnTo>
                    <a:pt x="794" y="959"/>
                  </a:lnTo>
                  <a:lnTo>
                    <a:pt x="886" y="885"/>
                  </a:lnTo>
                  <a:lnTo>
                    <a:pt x="1089" y="719"/>
                  </a:lnTo>
                  <a:lnTo>
                    <a:pt x="1347" y="535"/>
                  </a:lnTo>
                  <a:lnTo>
                    <a:pt x="1107" y="332"/>
                  </a:lnTo>
                  <a:lnTo>
                    <a:pt x="904" y="166"/>
                  </a:lnTo>
                  <a:lnTo>
                    <a:pt x="812" y="93"/>
                  </a:lnTo>
                  <a:lnTo>
                    <a:pt x="720" y="37"/>
                  </a:lnTo>
                  <a:lnTo>
                    <a:pt x="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0" name="Google Shape;5940;p23"/>
            <p:cNvSpPr/>
            <p:nvPr/>
          </p:nvSpPr>
          <p:spPr>
            <a:xfrm>
              <a:off x="4544050" y="378250"/>
              <a:ext cx="26300" cy="33675"/>
            </a:xfrm>
            <a:custGeom>
              <a:avLst/>
              <a:gdLst/>
              <a:ahLst/>
              <a:cxnLst/>
              <a:rect l="l" t="t" r="r" b="b"/>
              <a:pathLst>
                <a:path w="1052" h="1347" extrusionOk="0">
                  <a:moveTo>
                    <a:pt x="517" y="0"/>
                  </a:moveTo>
                  <a:lnTo>
                    <a:pt x="370" y="148"/>
                  </a:lnTo>
                  <a:lnTo>
                    <a:pt x="204" y="295"/>
                  </a:lnTo>
                  <a:lnTo>
                    <a:pt x="130" y="369"/>
                  </a:lnTo>
                  <a:lnTo>
                    <a:pt x="74" y="443"/>
                  </a:lnTo>
                  <a:lnTo>
                    <a:pt x="19" y="516"/>
                  </a:lnTo>
                  <a:lnTo>
                    <a:pt x="1" y="609"/>
                  </a:lnTo>
                  <a:lnTo>
                    <a:pt x="1" y="664"/>
                  </a:lnTo>
                  <a:lnTo>
                    <a:pt x="38" y="738"/>
                  </a:lnTo>
                  <a:lnTo>
                    <a:pt x="93" y="811"/>
                  </a:lnTo>
                  <a:lnTo>
                    <a:pt x="167" y="904"/>
                  </a:lnTo>
                  <a:lnTo>
                    <a:pt x="351" y="1107"/>
                  </a:lnTo>
                  <a:lnTo>
                    <a:pt x="554" y="1346"/>
                  </a:lnTo>
                  <a:lnTo>
                    <a:pt x="738" y="1088"/>
                  </a:lnTo>
                  <a:lnTo>
                    <a:pt x="904" y="885"/>
                  </a:lnTo>
                  <a:lnTo>
                    <a:pt x="960" y="793"/>
                  </a:lnTo>
                  <a:lnTo>
                    <a:pt x="1015" y="701"/>
                  </a:lnTo>
                  <a:lnTo>
                    <a:pt x="1033" y="627"/>
                  </a:lnTo>
                  <a:lnTo>
                    <a:pt x="1052" y="553"/>
                  </a:lnTo>
                  <a:lnTo>
                    <a:pt x="1015" y="480"/>
                  </a:lnTo>
                  <a:lnTo>
                    <a:pt x="978" y="406"/>
                  </a:lnTo>
                  <a:lnTo>
                    <a:pt x="923" y="332"/>
                  </a:lnTo>
                  <a:lnTo>
                    <a:pt x="849" y="258"/>
                  </a:lnTo>
                  <a:lnTo>
                    <a:pt x="683" y="12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1" name="Google Shape;5941;p23"/>
            <p:cNvSpPr/>
            <p:nvPr/>
          </p:nvSpPr>
          <p:spPr>
            <a:xfrm>
              <a:off x="5459050" y="1688725"/>
              <a:ext cx="34125" cy="26300"/>
            </a:xfrm>
            <a:custGeom>
              <a:avLst/>
              <a:gdLst/>
              <a:ahLst/>
              <a:cxnLst/>
              <a:rect l="l" t="t" r="r" b="b"/>
              <a:pathLst>
                <a:path w="1365" h="1052" extrusionOk="0">
                  <a:moveTo>
                    <a:pt x="590" y="1"/>
                  </a:moveTo>
                  <a:lnTo>
                    <a:pt x="517" y="19"/>
                  </a:lnTo>
                  <a:lnTo>
                    <a:pt x="443" y="75"/>
                  </a:lnTo>
                  <a:lnTo>
                    <a:pt x="369" y="130"/>
                  </a:lnTo>
                  <a:lnTo>
                    <a:pt x="295" y="185"/>
                  </a:lnTo>
                  <a:lnTo>
                    <a:pt x="148" y="351"/>
                  </a:lnTo>
                  <a:lnTo>
                    <a:pt x="0" y="499"/>
                  </a:lnTo>
                  <a:lnTo>
                    <a:pt x="148" y="665"/>
                  </a:lnTo>
                  <a:lnTo>
                    <a:pt x="277" y="831"/>
                  </a:lnTo>
                  <a:lnTo>
                    <a:pt x="351" y="904"/>
                  </a:lnTo>
                  <a:lnTo>
                    <a:pt x="425" y="978"/>
                  </a:lnTo>
                  <a:lnTo>
                    <a:pt x="498" y="1015"/>
                  </a:lnTo>
                  <a:lnTo>
                    <a:pt x="572" y="1052"/>
                  </a:lnTo>
                  <a:lnTo>
                    <a:pt x="646" y="1052"/>
                  </a:lnTo>
                  <a:lnTo>
                    <a:pt x="720" y="1034"/>
                  </a:lnTo>
                  <a:lnTo>
                    <a:pt x="793" y="978"/>
                  </a:lnTo>
                  <a:lnTo>
                    <a:pt x="885" y="904"/>
                  </a:lnTo>
                  <a:lnTo>
                    <a:pt x="1107" y="739"/>
                  </a:lnTo>
                  <a:lnTo>
                    <a:pt x="1365" y="554"/>
                  </a:lnTo>
                  <a:lnTo>
                    <a:pt x="1107" y="351"/>
                  </a:lnTo>
                  <a:lnTo>
                    <a:pt x="904" y="167"/>
                  </a:lnTo>
                  <a:lnTo>
                    <a:pt x="830" y="112"/>
                  </a:lnTo>
                  <a:lnTo>
                    <a:pt x="738" y="56"/>
                  </a:lnTo>
                  <a:lnTo>
                    <a:pt x="664" y="19"/>
                  </a:lnTo>
                  <a:lnTo>
                    <a:pt x="5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2" name="Google Shape;5942;p23"/>
            <p:cNvSpPr/>
            <p:nvPr/>
          </p:nvSpPr>
          <p:spPr>
            <a:xfrm>
              <a:off x="4698475" y="899575"/>
              <a:ext cx="30900" cy="24000"/>
            </a:xfrm>
            <a:custGeom>
              <a:avLst/>
              <a:gdLst/>
              <a:ahLst/>
              <a:cxnLst/>
              <a:rect l="l" t="t" r="r" b="b"/>
              <a:pathLst>
                <a:path w="1236" h="960" extrusionOk="0">
                  <a:moveTo>
                    <a:pt x="480" y="1"/>
                  </a:moveTo>
                  <a:lnTo>
                    <a:pt x="406" y="38"/>
                  </a:lnTo>
                  <a:lnTo>
                    <a:pt x="277" y="148"/>
                  </a:lnTo>
                  <a:lnTo>
                    <a:pt x="130" y="296"/>
                  </a:lnTo>
                  <a:lnTo>
                    <a:pt x="1" y="425"/>
                  </a:lnTo>
                  <a:lnTo>
                    <a:pt x="111" y="572"/>
                  </a:lnTo>
                  <a:lnTo>
                    <a:pt x="240" y="738"/>
                  </a:lnTo>
                  <a:lnTo>
                    <a:pt x="369" y="886"/>
                  </a:lnTo>
                  <a:lnTo>
                    <a:pt x="425" y="923"/>
                  </a:lnTo>
                  <a:lnTo>
                    <a:pt x="498" y="960"/>
                  </a:lnTo>
                  <a:lnTo>
                    <a:pt x="572" y="960"/>
                  </a:lnTo>
                  <a:lnTo>
                    <a:pt x="627" y="941"/>
                  </a:lnTo>
                  <a:lnTo>
                    <a:pt x="793" y="831"/>
                  </a:lnTo>
                  <a:lnTo>
                    <a:pt x="996" y="683"/>
                  </a:lnTo>
                  <a:lnTo>
                    <a:pt x="1236" y="517"/>
                  </a:lnTo>
                  <a:lnTo>
                    <a:pt x="1015" y="333"/>
                  </a:lnTo>
                  <a:lnTo>
                    <a:pt x="849" y="167"/>
                  </a:lnTo>
                  <a:lnTo>
                    <a:pt x="683" y="38"/>
                  </a:lnTo>
                  <a:lnTo>
                    <a:pt x="6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3" name="Google Shape;5943;p23"/>
            <p:cNvSpPr/>
            <p:nvPr/>
          </p:nvSpPr>
          <p:spPr>
            <a:xfrm>
              <a:off x="5684450" y="1813200"/>
              <a:ext cx="29525" cy="23075"/>
            </a:xfrm>
            <a:custGeom>
              <a:avLst/>
              <a:gdLst/>
              <a:ahLst/>
              <a:cxnLst/>
              <a:rect l="l" t="t" r="r" b="b"/>
              <a:pathLst>
                <a:path w="1181" h="923" extrusionOk="0">
                  <a:moveTo>
                    <a:pt x="443" y="0"/>
                  </a:moveTo>
                  <a:lnTo>
                    <a:pt x="369" y="19"/>
                  </a:lnTo>
                  <a:lnTo>
                    <a:pt x="296" y="56"/>
                  </a:lnTo>
                  <a:lnTo>
                    <a:pt x="148" y="166"/>
                  </a:lnTo>
                  <a:lnTo>
                    <a:pt x="74" y="240"/>
                  </a:lnTo>
                  <a:lnTo>
                    <a:pt x="38" y="314"/>
                  </a:lnTo>
                  <a:lnTo>
                    <a:pt x="1" y="369"/>
                  </a:lnTo>
                  <a:lnTo>
                    <a:pt x="1" y="424"/>
                  </a:lnTo>
                  <a:lnTo>
                    <a:pt x="19" y="498"/>
                  </a:lnTo>
                  <a:lnTo>
                    <a:pt x="56" y="590"/>
                  </a:lnTo>
                  <a:lnTo>
                    <a:pt x="167" y="738"/>
                  </a:lnTo>
                  <a:lnTo>
                    <a:pt x="222" y="812"/>
                  </a:lnTo>
                  <a:lnTo>
                    <a:pt x="296" y="867"/>
                  </a:lnTo>
                  <a:lnTo>
                    <a:pt x="369" y="904"/>
                  </a:lnTo>
                  <a:lnTo>
                    <a:pt x="443" y="922"/>
                  </a:lnTo>
                  <a:lnTo>
                    <a:pt x="517" y="922"/>
                  </a:lnTo>
                  <a:lnTo>
                    <a:pt x="572" y="885"/>
                  </a:lnTo>
                  <a:lnTo>
                    <a:pt x="738" y="793"/>
                  </a:lnTo>
                  <a:lnTo>
                    <a:pt x="941" y="627"/>
                  </a:lnTo>
                  <a:lnTo>
                    <a:pt x="1181" y="461"/>
                  </a:lnTo>
                  <a:lnTo>
                    <a:pt x="941" y="295"/>
                  </a:lnTo>
                  <a:lnTo>
                    <a:pt x="738"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4" name="Google Shape;5944;p23"/>
            <p:cNvSpPr/>
            <p:nvPr/>
          </p:nvSpPr>
          <p:spPr>
            <a:xfrm>
              <a:off x="5024825" y="1367900"/>
              <a:ext cx="30000" cy="23075"/>
            </a:xfrm>
            <a:custGeom>
              <a:avLst/>
              <a:gdLst/>
              <a:ahLst/>
              <a:cxnLst/>
              <a:rect l="l" t="t" r="r" b="b"/>
              <a:pathLst>
                <a:path w="1200" h="923" extrusionOk="0">
                  <a:moveTo>
                    <a:pt x="443" y="1"/>
                  </a:moveTo>
                  <a:lnTo>
                    <a:pt x="369" y="19"/>
                  </a:lnTo>
                  <a:lnTo>
                    <a:pt x="296" y="56"/>
                  </a:lnTo>
                  <a:lnTo>
                    <a:pt x="148" y="185"/>
                  </a:lnTo>
                  <a:lnTo>
                    <a:pt x="93" y="259"/>
                  </a:lnTo>
                  <a:lnTo>
                    <a:pt x="38" y="314"/>
                  </a:lnTo>
                  <a:lnTo>
                    <a:pt x="19" y="388"/>
                  </a:lnTo>
                  <a:lnTo>
                    <a:pt x="1" y="444"/>
                  </a:lnTo>
                  <a:lnTo>
                    <a:pt x="38" y="517"/>
                  </a:lnTo>
                  <a:lnTo>
                    <a:pt x="74" y="591"/>
                  </a:lnTo>
                  <a:lnTo>
                    <a:pt x="185" y="739"/>
                  </a:lnTo>
                  <a:lnTo>
                    <a:pt x="259" y="812"/>
                  </a:lnTo>
                  <a:lnTo>
                    <a:pt x="333" y="868"/>
                  </a:lnTo>
                  <a:lnTo>
                    <a:pt x="406" y="904"/>
                  </a:lnTo>
                  <a:lnTo>
                    <a:pt x="462" y="923"/>
                  </a:lnTo>
                  <a:lnTo>
                    <a:pt x="535" y="923"/>
                  </a:lnTo>
                  <a:lnTo>
                    <a:pt x="609" y="886"/>
                  </a:lnTo>
                  <a:lnTo>
                    <a:pt x="775" y="794"/>
                  </a:lnTo>
                  <a:lnTo>
                    <a:pt x="960" y="628"/>
                  </a:lnTo>
                  <a:lnTo>
                    <a:pt x="1199" y="444"/>
                  </a:lnTo>
                  <a:lnTo>
                    <a:pt x="960" y="278"/>
                  </a:lnTo>
                  <a:lnTo>
                    <a:pt x="757" y="130"/>
                  </a:lnTo>
                  <a:lnTo>
                    <a:pt x="591" y="38"/>
                  </a:lnTo>
                  <a:lnTo>
                    <a:pt x="517" y="19"/>
                  </a:lnTo>
                  <a:lnTo>
                    <a:pt x="4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5" name="Google Shape;5945;p23"/>
            <p:cNvSpPr/>
            <p:nvPr/>
          </p:nvSpPr>
          <p:spPr>
            <a:xfrm>
              <a:off x="5235950" y="1568425"/>
              <a:ext cx="28600" cy="21700"/>
            </a:xfrm>
            <a:custGeom>
              <a:avLst/>
              <a:gdLst/>
              <a:ahLst/>
              <a:cxnLst/>
              <a:rect l="l" t="t" r="r" b="b"/>
              <a:pathLst>
                <a:path w="1144" h="868" extrusionOk="0">
                  <a:moveTo>
                    <a:pt x="498" y="1"/>
                  </a:moveTo>
                  <a:lnTo>
                    <a:pt x="443" y="19"/>
                  </a:lnTo>
                  <a:lnTo>
                    <a:pt x="369" y="37"/>
                  </a:lnTo>
                  <a:lnTo>
                    <a:pt x="259" y="148"/>
                  </a:lnTo>
                  <a:lnTo>
                    <a:pt x="129" y="277"/>
                  </a:lnTo>
                  <a:lnTo>
                    <a:pt x="0" y="388"/>
                  </a:lnTo>
                  <a:lnTo>
                    <a:pt x="111" y="535"/>
                  </a:lnTo>
                  <a:lnTo>
                    <a:pt x="222" y="683"/>
                  </a:lnTo>
                  <a:lnTo>
                    <a:pt x="351" y="793"/>
                  </a:lnTo>
                  <a:lnTo>
                    <a:pt x="406" y="849"/>
                  </a:lnTo>
                  <a:lnTo>
                    <a:pt x="480" y="867"/>
                  </a:lnTo>
                  <a:lnTo>
                    <a:pt x="535" y="867"/>
                  </a:lnTo>
                  <a:lnTo>
                    <a:pt x="590" y="849"/>
                  </a:lnTo>
                  <a:lnTo>
                    <a:pt x="738" y="757"/>
                  </a:lnTo>
                  <a:lnTo>
                    <a:pt x="922" y="628"/>
                  </a:lnTo>
                  <a:lnTo>
                    <a:pt x="1144" y="462"/>
                  </a:lnTo>
                  <a:lnTo>
                    <a:pt x="941" y="296"/>
                  </a:lnTo>
                  <a:lnTo>
                    <a:pt x="775" y="130"/>
                  </a:lnTo>
                  <a:lnTo>
                    <a:pt x="627" y="37"/>
                  </a:lnTo>
                  <a:lnTo>
                    <a:pt x="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6" name="Google Shape;5946;p23"/>
            <p:cNvSpPr/>
            <p:nvPr/>
          </p:nvSpPr>
          <p:spPr>
            <a:xfrm>
              <a:off x="5382525" y="1677225"/>
              <a:ext cx="21225" cy="26750"/>
            </a:xfrm>
            <a:custGeom>
              <a:avLst/>
              <a:gdLst/>
              <a:ahLst/>
              <a:cxnLst/>
              <a:rect l="l" t="t" r="r" b="b"/>
              <a:pathLst>
                <a:path w="849" h="1070" extrusionOk="0">
                  <a:moveTo>
                    <a:pt x="369" y="0"/>
                  </a:moveTo>
                  <a:lnTo>
                    <a:pt x="314" y="37"/>
                  </a:lnTo>
                  <a:lnTo>
                    <a:pt x="185" y="129"/>
                  </a:lnTo>
                  <a:lnTo>
                    <a:pt x="56" y="258"/>
                  </a:lnTo>
                  <a:lnTo>
                    <a:pt x="19" y="332"/>
                  </a:lnTo>
                  <a:lnTo>
                    <a:pt x="1" y="387"/>
                  </a:lnTo>
                  <a:lnTo>
                    <a:pt x="19" y="461"/>
                  </a:lnTo>
                  <a:lnTo>
                    <a:pt x="38" y="516"/>
                  </a:lnTo>
                  <a:lnTo>
                    <a:pt x="130" y="682"/>
                  </a:lnTo>
                  <a:lnTo>
                    <a:pt x="259" y="848"/>
                  </a:lnTo>
                  <a:lnTo>
                    <a:pt x="406" y="1069"/>
                  </a:lnTo>
                  <a:lnTo>
                    <a:pt x="572" y="867"/>
                  </a:lnTo>
                  <a:lnTo>
                    <a:pt x="720" y="701"/>
                  </a:lnTo>
                  <a:lnTo>
                    <a:pt x="830" y="572"/>
                  </a:lnTo>
                  <a:lnTo>
                    <a:pt x="849" y="516"/>
                  </a:lnTo>
                  <a:lnTo>
                    <a:pt x="849" y="461"/>
                  </a:lnTo>
                  <a:lnTo>
                    <a:pt x="830" y="387"/>
                  </a:lnTo>
                  <a:lnTo>
                    <a:pt x="794" y="313"/>
                  </a:lnTo>
                  <a:lnTo>
                    <a:pt x="701" y="184"/>
                  </a:lnTo>
                  <a:lnTo>
                    <a:pt x="572" y="74"/>
                  </a:lnTo>
                  <a:lnTo>
                    <a:pt x="499" y="37"/>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7" name="Google Shape;5947;p23"/>
            <p:cNvSpPr/>
            <p:nvPr/>
          </p:nvSpPr>
          <p:spPr>
            <a:xfrm>
              <a:off x="4635325" y="801400"/>
              <a:ext cx="20300" cy="26300"/>
            </a:xfrm>
            <a:custGeom>
              <a:avLst/>
              <a:gdLst/>
              <a:ahLst/>
              <a:cxnLst/>
              <a:rect l="l" t="t" r="r" b="b"/>
              <a:pathLst>
                <a:path w="812" h="1052" extrusionOk="0">
                  <a:moveTo>
                    <a:pt x="388" y="0"/>
                  </a:moveTo>
                  <a:lnTo>
                    <a:pt x="240" y="203"/>
                  </a:lnTo>
                  <a:lnTo>
                    <a:pt x="111" y="388"/>
                  </a:lnTo>
                  <a:lnTo>
                    <a:pt x="19" y="535"/>
                  </a:lnTo>
                  <a:lnTo>
                    <a:pt x="0" y="590"/>
                  </a:lnTo>
                  <a:lnTo>
                    <a:pt x="0" y="646"/>
                  </a:lnTo>
                  <a:lnTo>
                    <a:pt x="19" y="720"/>
                  </a:lnTo>
                  <a:lnTo>
                    <a:pt x="56" y="775"/>
                  </a:lnTo>
                  <a:lnTo>
                    <a:pt x="166" y="904"/>
                  </a:lnTo>
                  <a:lnTo>
                    <a:pt x="296" y="1015"/>
                  </a:lnTo>
                  <a:lnTo>
                    <a:pt x="369" y="1033"/>
                  </a:lnTo>
                  <a:lnTo>
                    <a:pt x="425" y="1051"/>
                  </a:lnTo>
                  <a:lnTo>
                    <a:pt x="480" y="1033"/>
                  </a:lnTo>
                  <a:lnTo>
                    <a:pt x="554" y="996"/>
                  </a:lnTo>
                  <a:lnTo>
                    <a:pt x="664" y="885"/>
                  </a:lnTo>
                  <a:lnTo>
                    <a:pt x="775" y="756"/>
                  </a:lnTo>
                  <a:lnTo>
                    <a:pt x="812" y="683"/>
                  </a:lnTo>
                  <a:lnTo>
                    <a:pt x="812" y="627"/>
                  </a:lnTo>
                  <a:lnTo>
                    <a:pt x="812" y="554"/>
                  </a:lnTo>
                  <a:lnTo>
                    <a:pt x="793" y="498"/>
                  </a:lnTo>
                  <a:lnTo>
                    <a:pt x="683" y="369"/>
                  </a:lnTo>
                  <a:lnTo>
                    <a:pt x="554" y="203"/>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8" name="Google Shape;5948;p23"/>
            <p:cNvSpPr/>
            <p:nvPr/>
          </p:nvSpPr>
          <p:spPr>
            <a:xfrm>
              <a:off x="4532075" y="455675"/>
              <a:ext cx="21225" cy="26775"/>
            </a:xfrm>
            <a:custGeom>
              <a:avLst/>
              <a:gdLst/>
              <a:ahLst/>
              <a:cxnLst/>
              <a:rect l="l" t="t" r="r" b="b"/>
              <a:pathLst>
                <a:path w="849" h="1071" extrusionOk="0">
                  <a:moveTo>
                    <a:pt x="461" y="1"/>
                  </a:moveTo>
                  <a:lnTo>
                    <a:pt x="295" y="204"/>
                  </a:lnTo>
                  <a:lnTo>
                    <a:pt x="148" y="351"/>
                  </a:lnTo>
                  <a:lnTo>
                    <a:pt x="37" y="499"/>
                  </a:lnTo>
                  <a:lnTo>
                    <a:pt x="19" y="554"/>
                  </a:lnTo>
                  <a:lnTo>
                    <a:pt x="0" y="609"/>
                  </a:lnTo>
                  <a:lnTo>
                    <a:pt x="19" y="665"/>
                  </a:lnTo>
                  <a:lnTo>
                    <a:pt x="56" y="738"/>
                  </a:lnTo>
                  <a:lnTo>
                    <a:pt x="166" y="886"/>
                  </a:lnTo>
                  <a:lnTo>
                    <a:pt x="277" y="996"/>
                  </a:lnTo>
                  <a:lnTo>
                    <a:pt x="351" y="1052"/>
                  </a:lnTo>
                  <a:lnTo>
                    <a:pt x="424" y="1070"/>
                  </a:lnTo>
                  <a:lnTo>
                    <a:pt x="461" y="1070"/>
                  </a:lnTo>
                  <a:lnTo>
                    <a:pt x="535" y="1052"/>
                  </a:lnTo>
                  <a:lnTo>
                    <a:pt x="664" y="960"/>
                  </a:lnTo>
                  <a:lnTo>
                    <a:pt x="793" y="831"/>
                  </a:lnTo>
                  <a:lnTo>
                    <a:pt x="830" y="757"/>
                  </a:lnTo>
                  <a:lnTo>
                    <a:pt x="849" y="701"/>
                  </a:lnTo>
                  <a:lnTo>
                    <a:pt x="849" y="628"/>
                  </a:lnTo>
                  <a:lnTo>
                    <a:pt x="830" y="554"/>
                  </a:lnTo>
                  <a:lnTo>
                    <a:pt x="738" y="406"/>
                  </a:lnTo>
                  <a:lnTo>
                    <a:pt x="609" y="222"/>
                  </a:lnTo>
                  <a:lnTo>
                    <a:pt x="4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9" name="Google Shape;5949;p23"/>
            <p:cNvSpPr/>
            <p:nvPr/>
          </p:nvSpPr>
          <p:spPr>
            <a:xfrm>
              <a:off x="5604700" y="1800300"/>
              <a:ext cx="27225" cy="20300"/>
            </a:xfrm>
            <a:custGeom>
              <a:avLst/>
              <a:gdLst/>
              <a:ahLst/>
              <a:cxnLst/>
              <a:rect l="l" t="t" r="r" b="b"/>
              <a:pathLst>
                <a:path w="1089" h="812" extrusionOk="0">
                  <a:moveTo>
                    <a:pt x="462" y="0"/>
                  </a:moveTo>
                  <a:lnTo>
                    <a:pt x="407" y="18"/>
                  </a:lnTo>
                  <a:lnTo>
                    <a:pt x="351" y="37"/>
                  </a:lnTo>
                  <a:lnTo>
                    <a:pt x="222" y="148"/>
                  </a:lnTo>
                  <a:lnTo>
                    <a:pt x="112" y="277"/>
                  </a:lnTo>
                  <a:lnTo>
                    <a:pt x="1" y="387"/>
                  </a:lnTo>
                  <a:lnTo>
                    <a:pt x="112" y="516"/>
                  </a:lnTo>
                  <a:lnTo>
                    <a:pt x="222" y="645"/>
                  </a:lnTo>
                  <a:lnTo>
                    <a:pt x="314" y="756"/>
                  </a:lnTo>
                  <a:lnTo>
                    <a:pt x="370" y="793"/>
                  </a:lnTo>
                  <a:lnTo>
                    <a:pt x="443" y="811"/>
                  </a:lnTo>
                  <a:lnTo>
                    <a:pt x="499" y="811"/>
                  </a:lnTo>
                  <a:lnTo>
                    <a:pt x="554" y="793"/>
                  </a:lnTo>
                  <a:lnTo>
                    <a:pt x="702" y="701"/>
                  </a:lnTo>
                  <a:lnTo>
                    <a:pt x="867" y="572"/>
                  </a:lnTo>
                  <a:lnTo>
                    <a:pt x="1089" y="424"/>
                  </a:lnTo>
                  <a:lnTo>
                    <a:pt x="886" y="258"/>
                  </a:lnTo>
                  <a:lnTo>
                    <a:pt x="720"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0" name="Google Shape;5950;p23"/>
            <p:cNvSpPr/>
            <p:nvPr/>
          </p:nvSpPr>
          <p:spPr>
            <a:xfrm>
              <a:off x="4582325" y="635000"/>
              <a:ext cx="28600" cy="22150"/>
            </a:xfrm>
            <a:custGeom>
              <a:avLst/>
              <a:gdLst/>
              <a:ahLst/>
              <a:cxnLst/>
              <a:rect l="l" t="t" r="r" b="b"/>
              <a:pathLst>
                <a:path w="1144" h="886" extrusionOk="0">
                  <a:moveTo>
                    <a:pt x="480" y="0"/>
                  </a:moveTo>
                  <a:lnTo>
                    <a:pt x="406" y="19"/>
                  </a:lnTo>
                  <a:lnTo>
                    <a:pt x="350" y="56"/>
                  </a:lnTo>
                  <a:lnTo>
                    <a:pt x="240" y="166"/>
                  </a:lnTo>
                  <a:lnTo>
                    <a:pt x="129" y="314"/>
                  </a:lnTo>
                  <a:lnTo>
                    <a:pt x="0" y="443"/>
                  </a:lnTo>
                  <a:lnTo>
                    <a:pt x="129" y="572"/>
                  </a:lnTo>
                  <a:lnTo>
                    <a:pt x="258" y="701"/>
                  </a:lnTo>
                  <a:lnTo>
                    <a:pt x="387" y="812"/>
                  </a:lnTo>
                  <a:lnTo>
                    <a:pt x="443" y="867"/>
                  </a:lnTo>
                  <a:lnTo>
                    <a:pt x="516" y="885"/>
                  </a:lnTo>
                  <a:lnTo>
                    <a:pt x="572" y="885"/>
                  </a:lnTo>
                  <a:lnTo>
                    <a:pt x="627" y="848"/>
                  </a:lnTo>
                  <a:lnTo>
                    <a:pt x="775" y="738"/>
                  </a:lnTo>
                  <a:lnTo>
                    <a:pt x="940" y="590"/>
                  </a:lnTo>
                  <a:lnTo>
                    <a:pt x="1143" y="406"/>
                  </a:lnTo>
                  <a:lnTo>
                    <a:pt x="940" y="258"/>
                  </a:lnTo>
                  <a:lnTo>
                    <a:pt x="756" y="129"/>
                  </a:lnTo>
                  <a:lnTo>
                    <a:pt x="609" y="37"/>
                  </a:lnTo>
                  <a:lnTo>
                    <a:pt x="535" y="19"/>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1" name="Google Shape;5951;p23"/>
            <p:cNvSpPr/>
            <p:nvPr/>
          </p:nvSpPr>
          <p:spPr>
            <a:xfrm>
              <a:off x="5092125" y="1463800"/>
              <a:ext cx="19850" cy="25375"/>
            </a:xfrm>
            <a:custGeom>
              <a:avLst/>
              <a:gdLst/>
              <a:ahLst/>
              <a:cxnLst/>
              <a:rect l="l" t="t" r="r" b="b"/>
              <a:pathLst>
                <a:path w="794" h="1015" extrusionOk="0">
                  <a:moveTo>
                    <a:pt x="425" y="0"/>
                  </a:moveTo>
                  <a:lnTo>
                    <a:pt x="369" y="19"/>
                  </a:lnTo>
                  <a:lnTo>
                    <a:pt x="296" y="55"/>
                  </a:lnTo>
                  <a:lnTo>
                    <a:pt x="167" y="148"/>
                  </a:lnTo>
                  <a:lnTo>
                    <a:pt x="56" y="277"/>
                  </a:lnTo>
                  <a:lnTo>
                    <a:pt x="19" y="332"/>
                  </a:lnTo>
                  <a:lnTo>
                    <a:pt x="1" y="387"/>
                  </a:lnTo>
                  <a:lnTo>
                    <a:pt x="1" y="443"/>
                  </a:lnTo>
                  <a:lnTo>
                    <a:pt x="38" y="516"/>
                  </a:lnTo>
                  <a:lnTo>
                    <a:pt x="130" y="645"/>
                  </a:lnTo>
                  <a:lnTo>
                    <a:pt x="259" y="811"/>
                  </a:lnTo>
                  <a:lnTo>
                    <a:pt x="406" y="1014"/>
                  </a:lnTo>
                  <a:lnTo>
                    <a:pt x="554" y="811"/>
                  </a:lnTo>
                  <a:lnTo>
                    <a:pt x="683" y="645"/>
                  </a:lnTo>
                  <a:lnTo>
                    <a:pt x="775" y="498"/>
                  </a:lnTo>
                  <a:lnTo>
                    <a:pt x="794" y="443"/>
                  </a:lnTo>
                  <a:lnTo>
                    <a:pt x="794" y="369"/>
                  </a:lnTo>
                  <a:lnTo>
                    <a:pt x="794" y="314"/>
                  </a:lnTo>
                  <a:lnTo>
                    <a:pt x="757" y="258"/>
                  </a:lnTo>
                  <a:lnTo>
                    <a:pt x="646" y="129"/>
                  </a:lnTo>
                  <a:lnTo>
                    <a:pt x="535" y="37"/>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2" name="Google Shape;5952;p23"/>
            <p:cNvSpPr/>
            <p:nvPr/>
          </p:nvSpPr>
          <p:spPr>
            <a:xfrm>
              <a:off x="4885625" y="1258200"/>
              <a:ext cx="16625" cy="21700"/>
            </a:xfrm>
            <a:custGeom>
              <a:avLst/>
              <a:gdLst/>
              <a:ahLst/>
              <a:cxnLst/>
              <a:rect l="l" t="t" r="r" b="b"/>
              <a:pathLst>
                <a:path w="665" h="868" extrusionOk="0">
                  <a:moveTo>
                    <a:pt x="295" y="1"/>
                  </a:moveTo>
                  <a:lnTo>
                    <a:pt x="185" y="185"/>
                  </a:lnTo>
                  <a:lnTo>
                    <a:pt x="74" y="314"/>
                  </a:lnTo>
                  <a:lnTo>
                    <a:pt x="0" y="443"/>
                  </a:lnTo>
                  <a:lnTo>
                    <a:pt x="0" y="499"/>
                  </a:lnTo>
                  <a:lnTo>
                    <a:pt x="0" y="535"/>
                  </a:lnTo>
                  <a:lnTo>
                    <a:pt x="19" y="591"/>
                  </a:lnTo>
                  <a:lnTo>
                    <a:pt x="37" y="628"/>
                  </a:lnTo>
                  <a:lnTo>
                    <a:pt x="129" y="720"/>
                  </a:lnTo>
                  <a:lnTo>
                    <a:pt x="351" y="867"/>
                  </a:lnTo>
                  <a:lnTo>
                    <a:pt x="554" y="683"/>
                  </a:lnTo>
                  <a:lnTo>
                    <a:pt x="627" y="591"/>
                  </a:lnTo>
                  <a:lnTo>
                    <a:pt x="646" y="535"/>
                  </a:lnTo>
                  <a:lnTo>
                    <a:pt x="664" y="480"/>
                  </a:lnTo>
                  <a:lnTo>
                    <a:pt x="646" y="443"/>
                  </a:lnTo>
                  <a:lnTo>
                    <a:pt x="627" y="388"/>
                  </a:lnTo>
                  <a:lnTo>
                    <a:pt x="554" y="277"/>
                  </a:lnTo>
                  <a:lnTo>
                    <a:pt x="424" y="148"/>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3" name="Google Shape;5953;p23"/>
            <p:cNvSpPr/>
            <p:nvPr/>
          </p:nvSpPr>
          <p:spPr>
            <a:xfrm>
              <a:off x="4754250" y="1072900"/>
              <a:ext cx="16150" cy="20775"/>
            </a:xfrm>
            <a:custGeom>
              <a:avLst/>
              <a:gdLst/>
              <a:ahLst/>
              <a:cxnLst/>
              <a:rect l="l" t="t" r="r" b="b"/>
              <a:pathLst>
                <a:path w="646" h="831" extrusionOk="0">
                  <a:moveTo>
                    <a:pt x="332" y="1"/>
                  </a:moveTo>
                  <a:lnTo>
                    <a:pt x="203" y="167"/>
                  </a:lnTo>
                  <a:lnTo>
                    <a:pt x="111" y="314"/>
                  </a:lnTo>
                  <a:lnTo>
                    <a:pt x="37" y="425"/>
                  </a:lnTo>
                  <a:lnTo>
                    <a:pt x="19" y="480"/>
                  </a:lnTo>
                  <a:lnTo>
                    <a:pt x="1" y="517"/>
                  </a:lnTo>
                  <a:lnTo>
                    <a:pt x="19" y="572"/>
                  </a:lnTo>
                  <a:lnTo>
                    <a:pt x="37" y="627"/>
                  </a:lnTo>
                  <a:lnTo>
                    <a:pt x="130" y="720"/>
                  </a:lnTo>
                  <a:lnTo>
                    <a:pt x="222" y="812"/>
                  </a:lnTo>
                  <a:lnTo>
                    <a:pt x="259" y="830"/>
                  </a:lnTo>
                  <a:lnTo>
                    <a:pt x="296" y="830"/>
                  </a:lnTo>
                  <a:lnTo>
                    <a:pt x="406" y="793"/>
                  </a:lnTo>
                  <a:lnTo>
                    <a:pt x="517" y="701"/>
                  </a:lnTo>
                  <a:lnTo>
                    <a:pt x="609" y="609"/>
                  </a:lnTo>
                  <a:lnTo>
                    <a:pt x="646" y="572"/>
                  </a:lnTo>
                  <a:lnTo>
                    <a:pt x="646" y="517"/>
                  </a:lnTo>
                  <a:lnTo>
                    <a:pt x="646" y="462"/>
                  </a:lnTo>
                  <a:lnTo>
                    <a:pt x="627" y="425"/>
                  </a:lnTo>
                  <a:lnTo>
                    <a:pt x="554" y="314"/>
                  </a:lnTo>
                  <a:lnTo>
                    <a:pt x="443" y="167"/>
                  </a:lnTo>
                  <a:lnTo>
                    <a:pt x="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4" name="Google Shape;5954;p23"/>
            <p:cNvSpPr/>
            <p:nvPr/>
          </p:nvSpPr>
          <p:spPr>
            <a:xfrm>
              <a:off x="5530950" y="1788300"/>
              <a:ext cx="20325" cy="15700"/>
            </a:xfrm>
            <a:custGeom>
              <a:avLst/>
              <a:gdLst/>
              <a:ahLst/>
              <a:cxnLst/>
              <a:rect l="l" t="t" r="r" b="b"/>
              <a:pathLst>
                <a:path w="813" h="628" extrusionOk="0">
                  <a:moveTo>
                    <a:pt x="240" y="1"/>
                  </a:moveTo>
                  <a:lnTo>
                    <a:pt x="185" y="38"/>
                  </a:lnTo>
                  <a:lnTo>
                    <a:pt x="93" y="130"/>
                  </a:lnTo>
                  <a:lnTo>
                    <a:pt x="19" y="222"/>
                  </a:lnTo>
                  <a:lnTo>
                    <a:pt x="1" y="277"/>
                  </a:lnTo>
                  <a:lnTo>
                    <a:pt x="1" y="314"/>
                  </a:lnTo>
                  <a:lnTo>
                    <a:pt x="38" y="406"/>
                  </a:lnTo>
                  <a:lnTo>
                    <a:pt x="130" y="517"/>
                  </a:lnTo>
                  <a:lnTo>
                    <a:pt x="222" y="591"/>
                  </a:lnTo>
                  <a:lnTo>
                    <a:pt x="277" y="628"/>
                  </a:lnTo>
                  <a:lnTo>
                    <a:pt x="370" y="628"/>
                  </a:lnTo>
                  <a:lnTo>
                    <a:pt x="425" y="609"/>
                  </a:lnTo>
                  <a:lnTo>
                    <a:pt x="536" y="535"/>
                  </a:lnTo>
                  <a:lnTo>
                    <a:pt x="665" y="406"/>
                  </a:lnTo>
                  <a:lnTo>
                    <a:pt x="812" y="277"/>
                  </a:lnTo>
                  <a:lnTo>
                    <a:pt x="646" y="167"/>
                  </a:lnTo>
                  <a:lnTo>
                    <a:pt x="499" y="74"/>
                  </a:lnTo>
                  <a:lnTo>
                    <a:pt x="388" y="19"/>
                  </a:lnTo>
                  <a:lnTo>
                    <a:pt x="3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5" name="Google Shape;5955;p23"/>
            <p:cNvSpPr/>
            <p:nvPr/>
          </p:nvSpPr>
          <p:spPr>
            <a:xfrm>
              <a:off x="4483200" y="289750"/>
              <a:ext cx="16175" cy="20750"/>
            </a:xfrm>
            <a:custGeom>
              <a:avLst/>
              <a:gdLst/>
              <a:ahLst/>
              <a:cxnLst/>
              <a:rect l="l" t="t" r="r" b="b"/>
              <a:pathLst>
                <a:path w="647" h="830" extrusionOk="0">
                  <a:moveTo>
                    <a:pt x="370" y="0"/>
                  </a:moveTo>
                  <a:lnTo>
                    <a:pt x="259" y="37"/>
                  </a:lnTo>
                  <a:lnTo>
                    <a:pt x="148" y="111"/>
                  </a:lnTo>
                  <a:lnTo>
                    <a:pt x="56" y="203"/>
                  </a:lnTo>
                  <a:lnTo>
                    <a:pt x="19" y="258"/>
                  </a:lnTo>
                  <a:lnTo>
                    <a:pt x="1" y="295"/>
                  </a:lnTo>
                  <a:lnTo>
                    <a:pt x="1" y="350"/>
                  </a:lnTo>
                  <a:lnTo>
                    <a:pt x="19" y="406"/>
                  </a:lnTo>
                  <a:lnTo>
                    <a:pt x="93" y="516"/>
                  </a:lnTo>
                  <a:lnTo>
                    <a:pt x="185" y="664"/>
                  </a:lnTo>
                  <a:lnTo>
                    <a:pt x="296" y="830"/>
                  </a:lnTo>
                  <a:lnTo>
                    <a:pt x="425" y="664"/>
                  </a:lnTo>
                  <a:lnTo>
                    <a:pt x="536" y="535"/>
                  </a:lnTo>
                  <a:lnTo>
                    <a:pt x="628" y="424"/>
                  </a:lnTo>
                  <a:lnTo>
                    <a:pt x="646" y="387"/>
                  </a:lnTo>
                  <a:lnTo>
                    <a:pt x="646" y="332"/>
                  </a:lnTo>
                  <a:lnTo>
                    <a:pt x="646" y="277"/>
                  </a:lnTo>
                  <a:lnTo>
                    <a:pt x="628" y="240"/>
                  </a:lnTo>
                  <a:lnTo>
                    <a:pt x="554" y="129"/>
                  </a:lnTo>
                  <a:lnTo>
                    <a:pt x="462" y="37"/>
                  </a:lnTo>
                  <a:lnTo>
                    <a:pt x="407" y="19"/>
                  </a:lnTo>
                  <a:lnTo>
                    <a:pt x="3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6" name="Google Shape;5956;p23"/>
            <p:cNvSpPr/>
            <p:nvPr/>
          </p:nvSpPr>
          <p:spPr>
            <a:xfrm>
              <a:off x="4819250" y="1167400"/>
              <a:ext cx="17525" cy="22150"/>
            </a:xfrm>
            <a:custGeom>
              <a:avLst/>
              <a:gdLst/>
              <a:ahLst/>
              <a:cxnLst/>
              <a:rect l="l" t="t" r="r" b="b"/>
              <a:pathLst>
                <a:path w="701" h="886" extrusionOk="0">
                  <a:moveTo>
                    <a:pt x="388" y="0"/>
                  </a:moveTo>
                  <a:lnTo>
                    <a:pt x="166" y="185"/>
                  </a:lnTo>
                  <a:lnTo>
                    <a:pt x="56" y="295"/>
                  </a:lnTo>
                  <a:lnTo>
                    <a:pt x="37" y="332"/>
                  </a:lnTo>
                  <a:lnTo>
                    <a:pt x="0" y="388"/>
                  </a:lnTo>
                  <a:lnTo>
                    <a:pt x="0" y="443"/>
                  </a:lnTo>
                  <a:lnTo>
                    <a:pt x="19" y="480"/>
                  </a:lnTo>
                  <a:lnTo>
                    <a:pt x="93" y="590"/>
                  </a:lnTo>
                  <a:lnTo>
                    <a:pt x="203" y="738"/>
                  </a:lnTo>
                  <a:lnTo>
                    <a:pt x="332" y="885"/>
                  </a:lnTo>
                  <a:lnTo>
                    <a:pt x="461" y="738"/>
                  </a:lnTo>
                  <a:lnTo>
                    <a:pt x="590" y="627"/>
                  </a:lnTo>
                  <a:lnTo>
                    <a:pt x="683" y="517"/>
                  </a:lnTo>
                  <a:lnTo>
                    <a:pt x="701" y="480"/>
                  </a:lnTo>
                  <a:lnTo>
                    <a:pt x="701" y="443"/>
                  </a:lnTo>
                  <a:lnTo>
                    <a:pt x="683" y="369"/>
                  </a:lnTo>
                  <a:lnTo>
                    <a:pt x="664" y="314"/>
                  </a:lnTo>
                  <a:lnTo>
                    <a:pt x="572" y="222"/>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7" name="Google Shape;5957;p23"/>
            <p:cNvSpPr/>
            <p:nvPr/>
          </p:nvSpPr>
          <p:spPr>
            <a:xfrm>
              <a:off x="6150025" y="1979600"/>
              <a:ext cx="19375" cy="15700"/>
            </a:xfrm>
            <a:custGeom>
              <a:avLst/>
              <a:gdLst/>
              <a:ahLst/>
              <a:cxnLst/>
              <a:rect l="l" t="t" r="r" b="b"/>
              <a:pathLst>
                <a:path w="775" h="628" extrusionOk="0">
                  <a:moveTo>
                    <a:pt x="314" y="0"/>
                  </a:moveTo>
                  <a:lnTo>
                    <a:pt x="277" y="19"/>
                  </a:lnTo>
                  <a:lnTo>
                    <a:pt x="185" y="93"/>
                  </a:lnTo>
                  <a:lnTo>
                    <a:pt x="0" y="259"/>
                  </a:lnTo>
                  <a:lnTo>
                    <a:pt x="148" y="480"/>
                  </a:lnTo>
                  <a:lnTo>
                    <a:pt x="221" y="572"/>
                  </a:lnTo>
                  <a:lnTo>
                    <a:pt x="277" y="590"/>
                  </a:lnTo>
                  <a:lnTo>
                    <a:pt x="314" y="627"/>
                  </a:lnTo>
                  <a:lnTo>
                    <a:pt x="351" y="627"/>
                  </a:lnTo>
                  <a:lnTo>
                    <a:pt x="406" y="609"/>
                  </a:lnTo>
                  <a:lnTo>
                    <a:pt x="498" y="554"/>
                  </a:lnTo>
                  <a:lnTo>
                    <a:pt x="627" y="461"/>
                  </a:lnTo>
                  <a:lnTo>
                    <a:pt x="775" y="351"/>
                  </a:lnTo>
                  <a:lnTo>
                    <a:pt x="646" y="222"/>
                  </a:lnTo>
                  <a:lnTo>
                    <a:pt x="535" y="111"/>
                  </a:lnTo>
                  <a:lnTo>
                    <a:pt x="443" y="37"/>
                  </a:lnTo>
                  <a:lnTo>
                    <a:pt x="4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8" name="Google Shape;5958;p23"/>
            <p:cNvSpPr/>
            <p:nvPr/>
          </p:nvSpPr>
          <p:spPr>
            <a:xfrm>
              <a:off x="5993300" y="1947325"/>
              <a:ext cx="15700" cy="19850"/>
            </a:xfrm>
            <a:custGeom>
              <a:avLst/>
              <a:gdLst/>
              <a:ahLst/>
              <a:cxnLst/>
              <a:rect l="l" t="t" r="r" b="b"/>
              <a:pathLst>
                <a:path w="628" h="794" extrusionOk="0">
                  <a:moveTo>
                    <a:pt x="295" y="1"/>
                  </a:moveTo>
                  <a:lnTo>
                    <a:pt x="185" y="148"/>
                  </a:lnTo>
                  <a:lnTo>
                    <a:pt x="92" y="259"/>
                  </a:lnTo>
                  <a:lnTo>
                    <a:pt x="19" y="370"/>
                  </a:lnTo>
                  <a:lnTo>
                    <a:pt x="0" y="406"/>
                  </a:lnTo>
                  <a:lnTo>
                    <a:pt x="0" y="462"/>
                  </a:lnTo>
                  <a:lnTo>
                    <a:pt x="19" y="499"/>
                  </a:lnTo>
                  <a:lnTo>
                    <a:pt x="37" y="536"/>
                  </a:lnTo>
                  <a:lnTo>
                    <a:pt x="111" y="628"/>
                  </a:lnTo>
                  <a:lnTo>
                    <a:pt x="295" y="794"/>
                  </a:lnTo>
                  <a:lnTo>
                    <a:pt x="498" y="628"/>
                  </a:lnTo>
                  <a:lnTo>
                    <a:pt x="572" y="536"/>
                  </a:lnTo>
                  <a:lnTo>
                    <a:pt x="609" y="480"/>
                  </a:lnTo>
                  <a:lnTo>
                    <a:pt x="627" y="425"/>
                  </a:lnTo>
                  <a:lnTo>
                    <a:pt x="627" y="388"/>
                  </a:lnTo>
                  <a:lnTo>
                    <a:pt x="609" y="351"/>
                  </a:lnTo>
                  <a:lnTo>
                    <a:pt x="535" y="259"/>
                  </a:lnTo>
                  <a:lnTo>
                    <a:pt x="424" y="130"/>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9" name="Google Shape;5959;p23"/>
            <p:cNvSpPr/>
            <p:nvPr/>
          </p:nvSpPr>
          <p:spPr>
            <a:xfrm>
              <a:off x="6072575" y="1965300"/>
              <a:ext cx="19850" cy="15700"/>
            </a:xfrm>
            <a:custGeom>
              <a:avLst/>
              <a:gdLst/>
              <a:ahLst/>
              <a:cxnLst/>
              <a:rect l="l" t="t" r="r" b="b"/>
              <a:pathLst>
                <a:path w="794" h="628" extrusionOk="0">
                  <a:moveTo>
                    <a:pt x="333" y="1"/>
                  </a:moveTo>
                  <a:lnTo>
                    <a:pt x="296" y="19"/>
                  </a:lnTo>
                  <a:lnTo>
                    <a:pt x="259" y="38"/>
                  </a:lnTo>
                  <a:lnTo>
                    <a:pt x="167" y="112"/>
                  </a:lnTo>
                  <a:lnTo>
                    <a:pt x="1" y="296"/>
                  </a:lnTo>
                  <a:lnTo>
                    <a:pt x="185" y="499"/>
                  </a:lnTo>
                  <a:lnTo>
                    <a:pt x="277" y="572"/>
                  </a:lnTo>
                  <a:lnTo>
                    <a:pt x="314" y="609"/>
                  </a:lnTo>
                  <a:lnTo>
                    <a:pt x="369" y="628"/>
                  </a:lnTo>
                  <a:lnTo>
                    <a:pt x="406" y="628"/>
                  </a:lnTo>
                  <a:lnTo>
                    <a:pt x="443" y="609"/>
                  </a:lnTo>
                  <a:lnTo>
                    <a:pt x="554" y="517"/>
                  </a:lnTo>
                  <a:lnTo>
                    <a:pt x="664" y="407"/>
                  </a:lnTo>
                  <a:lnTo>
                    <a:pt x="793" y="296"/>
                  </a:lnTo>
                  <a:lnTo>
                    <a:pt x="646" y="185"/>
                  </a:lnTo>
                  <a:lnTo>
                    <a:pt x="535" y="93"/>
                  </a:lnTo>
                  <a:lnTo>
                    <a:pt x="425" y="19"/>
                  </a:lnTo>
                  <a:lnTo>
                    <a:pt x="3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5960" name="Google Shape;5960;p23"/>
          <p:cNvGrpSpPr/>
          <p:nvPr/>
        </p:nvGrpSpPr>
        <p:grpSpPr>
          <a:xfrm>
            <a:off x="-1584200" y="-913099"/>
            <a:ext cx="3535773" cy="2955372"/>
            <a:chOff x="8778750" y="1654938"/>
            <a:chExt cx="2651830" cy="2216529"/>
          </a:xfrm>
        </p:grpSpPr>
        <p:sp>
          <p:nvSpPr>
            <p:cNvPr id="5961" name="Google Shape;5961;p23"/>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2" name="Google Shape;5962;p23"/>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3" name="Google Shape;5963;p23"/>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4" name="Google Shape;5964;p23"/>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5" name="Google Shape;5965;p23"/>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6" name="Google Shape;5966;p23"/>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7" name="Google Shape;5967;p23"/>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8" name="Google Shape;5968;p23"/>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9" name="Google Shape;5969;p23"/>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5970" name="Google Shape;5970;p23"/>
          <p:cNvSpPr/>
          <p:nvPr/>
        </p:nvSpPr>
        <p:spPr>
          <a:xfrm rot="-5400000">
            <a:off x="263500" y="1961017"/>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971" name="Google Shape;5971;p23"/>
          <p:cNvSpPr/>
          <p:nvPr/>
        </p:nvSpPr>
        <p:spPr>
          <a:xfrm rot="-5400000">
            <a:off x="568300" y="2260717"/>
            <a:ext cx="146800" cy="146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972" name="Google Shape;5972;p23"/>
          <p:cNvSpPr/>
          <p:nvPr/>
        </p:nvSpPr>
        <p:spPr>
          <a:xfrm rot="-5400000">
            <a:off x="11299800" y="2129900"/>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5973" name="Google Shape;5973;p23"/>
          <p:cNvSpPr/>
          <p:nvPr/>
        </p:nvSpPr>
        <p:spPr>
          <a:xfrm rot="-5400000">
            <a:off x="11604600" y="2429600"/>
            <a:ext cx="146800" cy="146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2426630084"/>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Title and six columns">
  <p:cSld name="Title and six columns">
    <p:spTree>
      <p:nvGrpSpPr>
        <p:cNvPr id="1" name="Shape 6625"/>
        <p:cNvGrpSpPr/>
        <p:nvPr/>
      </p:nvGrpSpPr>
      <p:grpSpPr>
        <a:xfrm>
          <a:off x="0" y="0"/>
          <a:ext cx="0" cy="0"/>
          <a:chOff x="0" y="0"/>
          <a:chExt cx="0" cy="0"/>
        </a:xfrm>
      </p:grpSpPr>
      <p:sp>
        <p:nvSpPr>
          <p:cNvPr id="6626" name="Google Shape;6626;p27"/>
          <p:cNvSpPr txBox="1">
            <a:spLocks noGrp="1"/>
          </p:cNvSpPr>
          <p:nvPr>
            <p:ph type="title"/>
          </p:nvPr>
        </p:nvSpPr>
        <p:spPr>
          <a:xfrm>
            <a:off x="3043640" y="1682111"/>
            <a:ext cx="26480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067" b="0">
                <a:solidFill>
                  <a:schemeClr val="lt1"/>
                </a:solidFill>
                <a:latin typeface="#9Slide07 SVNBango" panose="02000000000000000000" pitchFamily="2" charset="0"/>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6627" name="Google Shape;6627;p27"/>
          <p:cNvSpPr txBox="1">
            <a:spLocks noGrp="1"/>
          </p:cNvSpPr>
          <p:nvPr>
            <p:ph type="subTitle" idx="1"/>
          </p:nvPr>
        </p:nvSpPr>
        <p:spPr>
          <a:xfrm>
            <a:off x="3043640" y="2172044"/>
            <a:ext cx="2648000" cy="731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atin typeface="#9Slide03 Quicksand" panose="00000500000000000000" pitchFamily="2" charset="0"/>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6628" name="Google Shape;6628;p27"/>
          <p:cNvSpPr txBox="1">
            <a:spLocks noGrp="1"/>
          </p:cNvSpPr>
          <p:nvPr>
            <p:ph type="title" idx="2"/>
          </p:nvPr>
        </p:nvSpPr>
        <p:spPr>
          <a:xfrm>
            <a:off x="8123993" y="1682111"/>
            <a:ext cx="26480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067" b="0">
                <a:solidFill>
                  <a:schemeClr val="lt1"/>
                </a:solidFill>
                <a:latin typeface="#9Slide07 SVNBango" panose="02000000000000000000" pitchFamily="2" charset="0"/>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6629" name="Google Shape;6629;p27"/>
          <p:cNvSpPr txBox="1">
            <a:spLocks noGrp="1"/>
          </p:cNvSpPr>
          <p:nvPr>
            <p:ph type="subTitle" idx="3"/>
          </p:nvPr>
        </p:nvSpPr>
        <p:spPr>
          <a:xfrm>
            <a:off x="8123993" y="2172044"/>
            <a:ext cx="2648000" cy="731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atin typeface="#9Slide03 Quicksand" panose="00000500000000000000" pitchFamily="2" charset="0"/>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6630" name="Google Shape;6630;p27"/>
          <p:cNvSpPr txBox="1">
            <a:spLocks noGrp="1"/>
          </p:cNvSpPr>
          <p:nvPr>
            <p:ph type="title" idx="4"/>
          </p:nvPr>
        </p:nvSpPr>
        <p:spPr>
          <a:xfrm>
            <a:off x="3043640" y="3244781"/>
            <a:ext cx="26480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067" b="0">
                <a:solidFill>
                  <a:schemeClr val="lt1"/>
                </a:solidFill>
                <a:latin typeface="#9Slide07 SVNBango" panose="02000000000000000000" pitchFamily="2" charset="0"/>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6631" name="Google Shape;6631;p27"/>
          <p:cNvSpPr txBox="1">
            <a:spLocks noGrp="1"/>
          </p:cNvSpPr>
          <p:nvPr>
            <p:ph type="subTitle" idx="5"/>
          </p:nvPr>
        </p:nvSpPr>
        <p:spPr>
          <a:xfrm>
            <a:off x="3043640" y="3734715"/>
            <a:ext cx="2648000" cy="731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atin typeface="#9Slide03 Quicksand" panose="00000500000000000000" pitchFamily="2" charset="0"/>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6632" name="Google Shape;6632;p27"/>
          <p:cNvSpPr txBox="1">
            <a:spLocks noGrp="1"/>
          </p:cNvSpPr>
          <p:nvPr>
            <p:ph type="title" idx="6"/>
          </p:nvPr>
        </p:nvSpPr>
        <p:spPr>
          <a:xfrm>
            <a:off x="8123993" y="3244781"/>
            <a:ext cx="26480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067" b="0">
                <a:solidFill>
                  <a:schemeClr val="lt1"/>
                </a:solidFill>
                <a:latin typeface="#9Slide07 SVNBango" panose="02000000000000000000" pitchFamily="2" charset="0"/>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6633" name="Google Shape;6633;p27"/>
          <p:cNvSpPr txBox="1">
            <a:spLocks noGrp="1"/>
          </p:cNvSpPr>
          <p:nvPr>
            <p:ph type="subTitle" idx="7"/>
          </p:nvPr>
        </p:nvSpPr>
        <p:spPr>
          <a:xfrm>
            <a:off x="8123993" y="3734715"/>
            <a:ext cx="2648000" cy="731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atin typeface="#9Slide03 Quicksand" panose="00000500000000000000" pitchFamily="2" charset="0"/>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6634" name="Google Shape;6634;p27"/>
          <p:cNvSpPr txBox="1">
            <a:spLocks noGrp="1"/>
          </p:cNvSpPr>
          <p:nvPr>
            <p:ph type="title" idx="8"/>
          </p:nvPr>
        </p:nvSpPr>
        <p:spPr>
          <a:xfrm>
            <a:off x="8123993" y="4799640"/>
            <a:ext cx="26480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067" b="0">
                <a:solidFill>
                  <a:schemeClr val="lt1"/>
                </a:solidFill>
                <a:latin typeface="#9Slide07 SVNBango" panose="02000000000000000000" pitchFamily="2" charset="0"/>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6635" name="Google Shape;6635;p27"/>
          <p:cNvSpPr txBox="1">
            <a:spLocks noGrp="1"/>
          </p:cNvSpPr>
          <p:nvPr>
            <p:ph type="subTitle" idx="9"/>
          </p:nvPr>
        </p:nvSpPr>
        <p:spPr>
          <a:xfrm>
            <a:off x="8123993" y="5289573"/>
            <a:ext cx="2648000" cy="731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atin typeface="#9Slide03 Quicksand" panose="00000500000000000000" pitchFamily="2" charset="0"/>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6636" name="Google Shape;6636;p27"/>
          <p:cNvSpPr txBox="1">
            <a:spLocks noGrp="1"/>
          </p:cNvSpPr>
          <p:nvPr>
            <p:ph type="title" idx="13"/>
          </p:nvPr>
        </p:nvSpPr>
        <p:spPr>
          <a:xfrm>
            <a:off x="3043640" y="4799640"/>
            <a:ext cx="2648000" cy="487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067" b="0">
                <a:solidFill>
                  <a:schemeClr val="lt1"/>
                </a:solidFill>
                <a:latin typeface="#9Slide07 SVNBango" panose="02000000000000000000" pitchFamily="2" charset="0"/>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6637" name="Google Shape;6637;p27"/>
          <p:cNvSpPr txBox="1">
            <a:spLocks noGrp="1"/>
          </p:cNvSpPr>
          <p:nvPr>
            <p:ph type="subTitle" idx="14"/>
          </p:nvPr>
        </p:nvSpPr>
        <p:spPr>
          <a:xfrm>
            <a:off x="3043640" y="5289573"/>
            <a:ext cx="2648000" cy="731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400"/>
              <a:buNone/>
              <a:defRPr>
                <a:latin typeface="#9Slide03 Quicksand" panose="00000500000000000000" pitchFamily="2" charset="0"/>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6638" name="Google Shape;6638;p27"/>
          <p:cNvSpPr txBox="1">
            <a:spLocks noGrp="1"/>
          </p:cNvSpPr>
          <p:nvPr>
            <p:ph type="title" idx="15"/>
          </p:nvPr>
        </p:nvSpPr>
        <p:spPr>
          <a:xfrm>
            <a:off x="960000" y="719333"/>
            <a:ext cx="10272000" cy="609600"/>
          </a:xfrm>
          <a:prstGeom prst="rect">
            <a:avLst/>
          </a:prstGeom>
          <a:noFill/>
        </p:spPr>
        <p:txBody>
          <a:bodyPr spcFirstLastPara="1" wrap="square" lIns="91425" tIns="91425" rIns="91425" bIns="91425" anchor="ctr" anchorCtr="0">
            <a:noAutofit/>
          </a:bodyPr>
          <a:lstStyle>
            <a:lvl1pPr lvl="0" algn="ctr" rtl="0">
              <a:spcBef>
                <a:spcPts val="0"/>
              </a:spcBef>
              <a:spcAft>
                <a:spcPts val="0"/>
              </a:spcAft>
              <a:buSzPts val="2800"/>
              <a:buNone/>
              <a:defRPr>
                <a:latin typeface="#9Slide07 SVNBango" panose="02000000000000000000" pitchFamily="2" charset="0"/>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6639" name="Google Shape;6639;p27"/>
          <p:cNvSpPr/>
          <p:nvPr/>
        </p:nvSpPr>
        <p:spPr>
          <a:xfrm rot="5400000">
            <a:off x="9346799" y="1204401"/>
            <a:ext cx="4049604" cy="1640831"/>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40" name="Google Shape;6640;p27"/>
          <p:cNvSpPr/>
          <p:nvPr/>
        </p:nvSpPr>
        <p:spPr>
          <a:xfrm rot="-5400000" flipH="1">
            <a:off x="-1204401" y="1204401"/>
            <a:ext cx="4049604" cy="1640831"/>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641" name="Google Shape;6641;p27"/>
          <p:cNvGrpSpPr/>
          <p:nvPr/>
        </p:nvGrpSpPr>
        <p:grpSpPr>
          <a:xfrm>
            <a:off x="11018767" y="5748751"/>
            <a:ext cx="857367" cy="888767"/>
            <a:chOff x="3520625" y="2268725"/>
            <a:chExt cx="643025" cy="666575"/>
          </a:xfrm>
        </p:grpSpPr>
        <p:sp>
          <p:nvSpPr>
            <p:cNvPr id="6642" name="Google Shape;6642;p27"/>
            <p:cNvSpPr/>
            <p:nvPr/>
          </p:nvSpPr>
          <p:spPr>
            <a:xfrm>
              <a:off x="3666425" y="2591425"/>
              <a:ext cx="183950" cy="188650"/>
            </a:xfrm>
            <a:custGeom>
              <a:avLst/>
              <a:gdLst/>
              <a:ahLst/>
              <a:cxnLst/>
              <a:rect l="l" t="t" r="r" b="b"/>
              <a:pathLst>
                <a:path w="7358" h="7546" extrusionOk="0">
                  <a:moveTo>
                    <a:pt x="5175" y="0"/>
                  </a:moveTo>
                  <a:lnTo>
                    <a:pt x="4310" y="922"/>
                  </a:lnTo>
                  <a:lnTo>
                    <a:pt x="133" y="5344"/>
                  </a:lnTo>
                  <a:lnTo>
                    <a:pt x="57" y="5419"/>
                  </a:lnTo>
                  <a:lnTo>
                    <a:pt x="20" y="5494"/>
                  </a:lnTo>
                  <a:lnTo>
                    <a:pt x="1" y="5588"/>
                  </a:lnTo>
                  <a:lnTo>
                    <a:pt x="1" y="5683"/>
                  </a:lnTo>
                  <a:lnTo>
                    <a:pt x="1" y="5758"/>
                  </a:lnTo>
                  <a:lnTo>
                    <a:pt x="38" y="5852"/>
                  </a:lnTo>
                  <a:lnTo>
                    <a:pt x="76" y="5927"/>
                  </a:lnTo>
                  <a:lnTo>
                    <a:pt x="151" y="6002"/>
                  </a:lnTo>
                  <a:lnTo>
                    <a:pt x="1638" y="7414"/>
                  </a:lnTo>
                  <a:lnTo>
                    <a:pt x="1713" y="7470"/>
                  </a:lnTo>
                  <a:lnTo>
                    <a:pt x="1788" y="7508"/>
                  </a:lnTo>
                  <a:lnTo>
                    <a:pt x="1882" y="7545"/>
                  </a:lnTo>
                  <a:lnTo>
                    <a:pt x="1976" y="7545"/>
                  </a:lnTo>
                  <a:lnTo>
                    <a:pt x="2071" y="7526"/>
                  </a:lnTo>
                  <a:lnTo>
                    <a:pt x="2146" y="7508"/>
                  </a:lnTo>
                  <a:lnTo>
                    <a:pt x="2221" y="7451"/>
                  </a:lnTo>
                  <a:lnTo>
                    <a:pt x="2296" y="7395"/>
                  </a:lnTo>
                  <a:lnTo>
                    <a:pt x="5871" y="3613"/>
                  </a:lnTo>
                  <a:lnTo>
                    <a:pt x="7358" y="2051"/>
                  </a:lnTo>
                  <a:lnTo>
                    <a:pt x="5175"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3" name="Google Shape;6643;p27"/>
            <p:cNvSpPr/>
            <p:nvPr/>
          </p:nvSpPr>
          <p:spPr>
            <a:xfrm>
              <a:off x="3774150" y="2591425"/>
              <a:ext cx="76225" cy="90325"/>
            </a:xfrm>
            <a:custGeom>
              <a:avLst/>
              <a:gdLst/>
              <a:ahLst/>
              <a:cxnLst/>
              <a:rect l="l" t="t" r="r" b="b"/>
              <a:pathLst>
                <a:path w="3049" h="3613" extrusionOk="0">
                  <a:moveTo>
                    <a:pt x="866" y="0"/>
                  </a:moveTo>
                  <a:lnTo>
                    <a:pt x="1" y="922"/>
                  </a:lnTo>
                  <a:lnTo>
                    <a:pt x="95" y="1223"/>
                  </a:lnTo>
                  <a:lnTo>
                    <a:pt x="226" y="1562"/>
                  </a:lnTo>
                  <a:lnTo>
                    <a:pt x="377" y="1901"/>
                  </a:lnTo>
                  <a:lnTo>
                    <a:pt x="546" y="2239"/>
                  </a:lnTo>
                  <a:lnTo>
                    <a:pt x="753" y="2597"/>
                  </a:lnTo>
                  <a:lnTo>
                    <a:pt x="998" y="2935"/>
                  </a:lnTo>
                  <a:lnTo>
                    <a:pt x="1261" y="3293"/>
                  </a:lnTo>
                  <a:lnTo>
                    <a:pt x="1562" y="3613"/>
                  </a:lnTo>
                  <a:lnTo>
                    <a:pt x="3049" y="2051"/>
                  </a:lnTo>
                  <a:lnTo>
                    <a:pt x="866" y="0"/>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4" name="Google Shape;6644;p27"/>
            <p:cNvSpPr/>
            <p:nvPr/>
          </p:nvSpPr>
          <p:spPr>
            <a:xfrm>
              <a:off x="3520625" y="2743350"/>
              <a:ext cx="184875" cy="191950"/>
            </a:xfrm>
            <a:custGeom>
              <a:avLst/>
              <a:gdLst/>
              <a:ahLst/>
              <a:cxnLst/>
              <a:rect l="l" t="t" r="r" b="b"/>
              <a:pathLst>
                <a:path w="7395" h="7678" extrusionOk="0">
                  <a:moveTo>
                    <a:pt x="6040" y="1"/>
                  </a:moveTo>
                  <a:lnTo>
                    <a:pt x="207" y="6172"/>
                  </a:lnTo>
                  <a:lnTo>
                    <a:pt x="113" y="6285"/>
                  </a:lnTo>
                  <a:lnTo>
                    <a:pt x="56" y="6417"/>
                  </a:lnTo>
                  <a:lnTo>
                    <a:pt x="19" y="6567"/>
                  </a:lnTo>
                  <a:lnTo>
                    <a:pt x="0" y="6699"/>
                  </a:lnTo>
                  <a:lnTo>
                    <a:pt x="19" y="6831"/>
                  </a:lnTo>
                  <a:lnTo>
                    <a:pt x="75" y="6981"/>
                  </a:lnTo>
                  <a:lnTo>
                    <a:pt x="132" y="7094"/>
                  </a:lnTo>
                  <a:lnTo>
                    <a:pt x="245" y="7207"/>
                  </a:lnTo>
                  <a:lnTo>
                    <a:pt x="527" y="7489"/>
                  </a:lnTo>
                  <a:lnTo>
                    <a:pt x="640" y="7565"/>
                  </a:lnTo>
                  <a:lnTo>
                    <a:pt x="771" y="7640"/>
                  </a:lnTo>
                  <a:lnTo>
                    <a:pt x="903" y="7677"/>
                  </a:lnTo>
                  <a:lnTo>
                    <a:pt x="1054" y="7677"/>
                  </a:lnTo>
                  <a:lnTo>
                    <a:pt x="1185" y="7659"/>
                  </a:lnTo>
                  <a:lnTo>
                    <a:pt x="1317" y="7621"/>
                  </a:lnTo>
                  <a:lnTo>
                    <a:pt x="1449" y="7546"/>
                  </a:lnTo>
                  <a:lnTo>
                    <a:pt x="1562" y="7452"/>
                  </a:lnTo>
                  <a:lnTo>
                    <a:pt x="7395" y="1280"/>
                  </a:lnTo>
                  <a:lnTo>
                    <a:pt x="60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5" name="Google Shape;6645;p27"/>
            <p:cNvSpPr/>
            <p:nvPr/>
          </p:nvSpPr>
          <p:spPr>
            <a:xfrm>
              <a:off x="3742625" y="2268725"/>
              <a:ext cx="421025" cy="421025"/>
            </a:xfrm>
            <a:custGeom>
              <a:avLst/>
              <a:gdLst/>
              <a:ahLst/>
              <a:cxnLst/>
              <a:rect l="l" t="t" r="r" b="b"/>
              <a:pathLst>
                <a:path w="16841" h="16841" extrusionOk="0">
                  <a:moveTo>
                    <a:pt x="8600" y="1280"/>
                  </a:moveTo>
                  <a:lnTo>
                    <a:pt x="8938" y="1299"/>
                  </a:lnTo>
                  <a:lnTo>
                    <a:pt x="9296" y="1337"/>
                  </a:lnTo>
                  <a:lnTo>
                    <a:pt x="9635" y="1393"/>
                  </a:lnTo>
                  <a:lnTo>
                    <a:pt x="9973" y="1449"/>
                  </a:lnTo>
                  <a:lnTo>
                    <a:pt x="10293" y="1525"/>
                  </a:lnTo>
                  <a:lnTo>
                    <a:pt x="10632" y="1638"/>
                  </a:lnTo>
                  <a:lnTo>
                    <a:pt x="10952" y="1751"/>
                  </a:lnTo>
                  <a:lnTo>
                    <a:pt x="11272" y="1882"/>
                  </a:lnTo>
                  <a:lnTo>
                    <a:pt x="11591" y="2033"/>
                  </a:lnTo>
                  <a:lnTo>
                    <a:pt x="11911" y="2183"/>
                  </a:lnTo>
                  <a:lnTo>
                    <a:pt x="12212" y="2371"/>
                  </a:lnTo>
                  <a:lnTo>
                    <a:pt x="12513" y="2560"/>
                  </a:lnTo>
                  <a:lnTo>
                    <a:pt x="12796" y="2785"/>
                  </a:lnTo>
                  <a:lnTo>
                    <a:pt x="13078" y="3011"/>
                  </a:lnTo>
                  <a:lnTo>
                    <a:pt x="13360" y="3256"/>
                  </a:lnTo>
                  <a:lnTo>
                    <a:pt x="13605" y="3519"/>
                  </a:lnTo>
                  <a:lnTo>
                    <a:pt x="13849" y="3783"/>
                  </a:lnTo>
                  <a:lnTo>
                    <a:pt x="14075" y="4065"/>
                  </a:lnTo>
                  <a:lnTo>
                    <a:pt x="14282" y="4347"/>
                  </a:lnTo>
                  <a:lnTo>
                    <a:pt x="14489" y="4648"/>
                  </a:lnTo>
                  <a:lnTo>
                    <a:pt x="14658" y="4949"/>
                  </a:lnTo>
                  <a:lnTo>
                    <a:pt x="14828" y="5269"/>
                  </a:lnTo>
                  <a:lnTo>
                    <a:pt x="14978" y="5570"/>
                  </a:lnTo>
                  <a:lnTo>
                    <a:pt x="15091" y="5890"/>
                  </a:lnTo>
                  <a:lnTo>
                    <a:pt x="15204" y="6229"/>
                  </a:lnTo>
                  <a:lnTo>
                    <a:pt x="15317" y="6549"/>
                  </a:lnTo>
                  <a:lnTo>
                    <a:pt x="15392" y="6887"/>
                  </a:lnTo>
                  <a:lnTo>
                    <a:pt x="15449" y="7226"/>
                  </a:lnTo>
                  <a:lnTo>
                    <a:pt x="15505" y="7565"/>
                  </a:lnTo>
                  <a:lnTo>
                    <a:pt x="15543" y="7903"/>
                  </a:lnTo>
                  <a:lnTo>
                    <a:pt x="15561" y="8242"/>
                  </a:lnTo>
                  <a:lnTo>
                    <a:pt x="15561" y="8599"/>
                  </a:lnTo>
                  <a:lnTo>
                    <a:pt x="15543" y="8938"/>
                  </a:lnTo>
                  <a:lnTo>
                    <a:pt x="15505" y="9277"/>
                  </a:lnTo>
                  <a:lnTo>
                    <a:pt x="15449" y="9615"/>
                  </a:lnTo>
                  <a:lnTo>
                    <a:pt x="15392" y="9954"/>
                  </a:lnTo>
                  <a:lnTo>
                    <a:pt x="15298" y="10293"/>
                  </a:lnTo>
                  <a:lnTo>
                    <a:pt x="15204" y="10613"/>
                  </a:lnTo>
                  <a:lnTo>
                    <a:pt x="15091" y="10951"/>
                  </a:lnTo>
                  <a:lnTo>
                    <a:pt x="14959" y="11271"/>
                  </a:lnTo>
                  <a:lnTo>
                    <a:pt x="14809" y="11591"/>
                  </a:lnTo>
                  <a:lnTo>
                    <a:pt x="14658" y="11892"/>
                  </a:lnTo>
                  <a:lnTo>
                    <a:pt x="14470" y="12193"/>
                  </a:lnTo>
                  <a:lnTo>
                    <a:pt x="14282" y="12494"/>
                  </a:lnTo>
                  <a:lnTo>
                    <a:pt x="14056" y="12777"/>
                  </a:lnTo>
                  <a:lnTo>
                    <a:pt x="13830" y="13059"/>
                  </a:lnTo>
                  <a:lnTo>
                    <a:pt x="13586" y="13341"/>
                  </a:lnTo>
                  <a:lnTo>
                    <a:pt x="13322" y="13604"/>
                  </a:lnTo>
                  <a:lnTo>
                    <a:pt x="13059" y="13830"/>
                  </a:lnTo>
                  <a:lnTo>
                    <a:pt x="12777" y="14056"/>
                  </a:lnTo>
                  <a:lnTo>
                    <a:pt x="12495" y="14282"/>
                  </a:lnTo>
                  <a:lnTo>
                    <a:pt x="12193" y="14470"/>
                  </a:lnTo>
                  <a:lnTo>
                    <a:pt x="11892" y="14639"/>
                  </a:lnTo>
                  <a:lnTo>
                    <a:pt x="11573" y="14809"/>
                  </a:lnTo>
                  <a:lnTo>
                    <a:pt x="11272" y="14959"/>
                  </a:lnTo>
                  <a:lnTo>
                    <a:pt x="10952" y="15091"/>
                  </a:lnTo>
                  <a:lnTo>
                    <a:pt x="10613" y="15204"/>
                  </a:lnTo>
                  <a:lnTo>
                    <a:pt x="10293" y="15298"/>
                  </a:lnTo>
                  <a:lnTo>
                    <a:pt x="9954" y="15373"/>
                  </a:lnTo>
                  <a:lnTo>
                    <a:pt x="9616" y="15448"/>
                  </a:lnTo>
                  <a:lnTo>
                    <a:pt x="9277" y="15486"/>
                  </a:lnTo>
                  <a:lnTo>
                    <a:pt x="8938" y="15524"/>
                  </a:lnTo>
                  <a:lnTo>
                    <a:pt x="8600" y="15542"/>
                  </a:lnTo>
                  <a:lnTo>
                    <a:pt x="8242" y="15542"/>
                  </a:lnTo>
                  <a:lnTo>
                    <a:pt x="7904" y="15524"/>
                  </a:lnTo>
                  <a:lnTo>
                    <a:pt x="7565" y="15486"/>
                  </a:lnTo>
                  <a:lnTo>
                    <a:pt x="7226" y="15448"/>
                  </a:lnTo>
                  <a:lnTo>
                    <a:pt x="6887" y="15373"/>
                  </a:lnTo>
                  <a:lnTo>
                    <a:pt x="6549" y="15298"/>
                  </a:lnTo>
                  <a:lnTo>
                    <a:pt x="6229" y="15204"/>
                  </a:lnTo>
                  <a:lnTo>
                    <a:pt x="5890" y="15072"/>
                  </a:lnTo>
                  <a:lnTo>
                    <a:pt x="5570" y="14940"/>
                  </a:lnTo>
                  <a:lnTo>
                    <a:pt x="5251" y="14809"/>
                  </a:lnTo>
                  <a:lnTo>
                    <a:pt x="4949" y="14639"/>
                  </a:lnTo>
                  <a:lnTo>
                    <a:pt x="4648" y="14451"/>
                  </a:lnTo>
                  <a:lnTo>
                    <a:pt x="4347" y="14263"/>
                  </a:lnTo>
                  <a:lnTo>
                    <a:pt x="4065" y="14056"/>
                  </a:lnTo>
                  <a:lnTo>
                    <a:pt x="3783" y="13811"/>
                  </a:lnTo>
                  <a:lnTo>
                    <a:pt x="3501" y="13567"/>
                  </a:lnTo>
                  <a:lnTo>
                    <a:pt x="3237" y="13303"/>
                  </a:lnTo>
                  <a:lnTo>
                    <a:pt x="3011" y="13040"/>
                  </a:lnTo>
                  <a:lnTo>
                    <a:pt x="2786" y="12758"/>
                  </a:lnTo>
                  <a:lnTo>
                    <a:pt x="2560" y="12475"/>
                  </a:lnTo>
                  <a:lnTo>
                    <a:pt x="2372" y="12174"/>
                  </a:lnTo>
                  <a:lnTo>
                    <a:pt x="2202" y="11873"/>
                  </a:lnTo>
                  <a:lnTo>
                    <a:pt x="2033" y="11572"/>
                  </a:lnTo>
                  <a:lnTo>
                    <a:pt x="1883" y="11252"/>
                  </a:lnTo>
                  <a:lnTo>
                    <a:pt x="1751" y="10933"/>
                  </a:lnTo>
                  <a:lnTo>
                    <a:pt x="1638" y="10613"/>
                  </a:lnTo>
                  <a:lnTo>
                    <a:pt x="1544" y="10274"/>
                  </a:lnTo>
                  <a:lnTo>
                    <a:pt x="1469" y="9935"/>
                  </a:lnTo>
                  <a:lnTo>
                    <a:pt x="1393" y="9597"/>
                  </a:lnTo>
                  <a:lnTo>
                    <a:pt x="1356" y="9258"/>
                  </a:lnTo>
                  <a:lnTo>
                    <a:pt x="1318" y="8919"/>
                  </a:lnTo>
                  <a:lnTo>
                    <a:pt x="1299" y="8581"/>
                  </a:lnTo>
                  <a:lnTo>
                    <a:pt x="1299" y="8242"/>
                  </a:lnTo>
                  <a:lnTo>
                    <a:pt x="1318" y="7903"/>
                  </a:lnTo>
                  <a:lnTo>
                    <a:pt x="1356" y="7546"/>
                  </a:lnTo>
                  <a:lnTo>
                    <a:pt x="1393" y="7207"/>
                  </a:lnTo>
                  <a:lnTo>
                    <a:pt x="1469" y="6868"/>
                  </a:lnTo>
                  <a:lnTo>
                    <a:pt x="1544" y="6549"/>
                  </a:lnTo>
                  <a:lnTo>
                    <a:pt x="1638" y="6210"/>
                  </a:lnTo>
                  <a:lnTo>
                    <a:pt x="1770" y="5890"/>
                  </a:lnTo>
                  <a:lnTo>
                    <a:pt x="1901" y="5570"/>
                  </a:lnTo>
                  <a:lnTo>
                    <a:pt x="2033" y="5250"/>
                  </a:lnTo>
                  <a:lnTo>
                    <a:pt x="2202" y="4930"/>
                  </a:lnTo>
                  <a:lnTo>
                    <a:pt x="2391" y="4629"/>
                  </a:lnTo>
                  <a:lnTo>
                    <a:pt x="2579" y="4328"/>
                  </a:lnTo>
                  <a:lnTo>
                    <a:pt x="2786" y="4046"/>
                  </a:lnTo>
                  <a:lnTo>
                    <a:pt x="3030" y="3764"/>
                  </a:lnTo>
                  <a:lnTo>
                    <a:pt x="3275" y="3482"/>
                  </a:lnTo>
                  <a:lnTo>
                    <a:pt x="3538" y="3237"/>
                  </a:lnTo>
                  <a:lnTo>
                    <a:pt x="3802" y="2992"/>
                  </a:lnTo>
                  <a:lnTo>
                    <a:pt x="4084" y="2767"/>
                  </a:lnTo>
                  <a:lnTo>
                    <a:pt x="4366" y="2560"/>
                  </a:lnTo>
                  <a:lnTo>
                    <a:pt x="4667" y="2353"/>
                  </a:lnTo>
                  <a:lnTo>
                    <a:pt x="4968" y="2183"/>
                  </a:lnTo>
                  <a:lnTo>
                    <a:pt x="5269" y="2014"/>
                  </a:lnTo>
                  <a:lnTo>
                    <a:pt x="5589" y="1863"/>
                  </a:lnTo>
                  <a:lnTo>
                    <a:pt x="5909" y="1751"/>
                  </a:lnTo>
                  <a:lnTo>
                    <a:pt x="6229" y="1638"/>
                  </a:lnTo>
                  <a:lnTo>
                    <a:pt x="6568" y="1525"/>
                  </a:lnTo>
                  <a:lnTo>
                    <a:pt x="6906" y="1449"/>
                  </a:lnTo>
                  <a:lnTo>
                    <a:pt x="7245" y="1393"/>
                  </a:lnTo>
                  <a:lnTo>
                    <a:pt x="7584" y="1337"/>
                  </a:lnTo>
                  <a:lnTo>
                    <a:pt x="7922" y="1299"/>
                  </a:lnTo>
                  <a:lnTo>
                    <a:pt x="8261" y="1280"/>
                  </a:lnTo>
                  <a:close/>
                  <a:moveTo>
                    <a:pt x="8223" y="1"/>
                  </a:moveTo>
                  <a:lnTo>
                    <a:pt x="7828" y="20"/>
                  </a:lnTo>
                  <a:lnTo>
                    <a:pt x="7433" y="57"/>
                  </a:lnTo>
                  <a:lnTo>
                    <a:pt x="7019" y="114"/>
                  </a:lnTo>
                  <a:lnTo>
                    <a:pt x="6624" y="189"/>
                  </a:lnTo>
                  <a:lnTo>
                    <a:pt x="6229" y="283"/>
                  </a:lnTo>
                  <a:lnTo>
                    <a:pt x="5834" y="396"/>
                  </a:lnTo>
                  <a:lnTo>
                    <a:pt x="5458" y="528"/>
                  </a:lnTo>
                  <a:lnTo>
                    <a:pt x="5081" y="678"/>
                  </a:lnTo>
                  <a:lnTo>
                    <a:pt x="4705" y="847"/>
                  </a:lnTo>
                  <a:lnTo>
                    <a:pt x="4347" y="1054"/>
                  </a:lnTo>
                  <a:lnTo>
                    <a:pt x="3990" y="1261"/>
                  </a:lnTo>
                  <a:lnTo>
                    <a:pt x="3632" y="1487"/>
                  </a:lnTo>
                  <a:lnTo>
                    <a:pt x="3294" y="1732"/>
                  </a:lnTo>
                  <a:lnTo>
                    <a:pt x="2955" y="2014"/>
                  </a:lnTo>
                  <a:lnTo>
                    <a:pt x="2635" y="2296"/>
                  </a:lnTo>
                  <a:lnTo>
                    <a:pt x="2334" y="2597"/>
                  </a:lnTo>
                  <a:lnTo>
                    <a:pt x="2052" y="2917"/>
                  </a:lnTo>
                  <a:lnTo>
                    <a:pt x="1770" y="3256"/>
                  </a:lnTo>
                  <a:lnTo>
                    <a:pt x="1525" y="3594"/>
                  </a:lnTo>
                  <a:lnTo>
                    <a:pt x="1280" y="3952"/>
                  </a:lnTo>
                  <a:lnTo>
                    <a:pt x="1073" y="4309"/>
                  </a:lnTo>
                  <a:lnTo>
                    <a:pt x="885" y="4667"/>
                  </a:lnTo>
                  <a:lnTo>
                    <a:pt x="697" y="5043"/>
                  </a:lnTo>
                  <a:lnTo>
                    <a:pt x="547" y="5420"/>
                  </a:lnTo>
                  <a:lnTo>
                    <a:pt x="415" y="5815"/>
                  </a:lnTo>
                  <a:lnTo>
                    <a:pt x="302" y="6210"/>
                  </a:lnTo>
                  <a:lnTo>
                    <a:pt x="208" y="6605"/>
                  </a:lnTo>
                  <a:lnTo>
                    <a:pt x="133" y="7000"/>
                  </a:lnTo>
                  <a:lnTo>
                    <a:pt x="57" y="7395"/>
                  </a:lnTo>
                  <a:lnTo>
                    <a:pt x="20" y="7809"/>
                  </a:lnTo>
                  <a:lnTo>
                    <a:pt x="1" y="8204"/>
                  </a:lnTo>
                  <a:lnTo>
                    <a:pt x="1" y="8618"/>
                  </a:lnTo>
                  <a:lnTo>
                    <a:pt x="20" y="9013"/>
                  </a:lnTo>
                  <a:lnTo>
                    <a:pt x="57" y="9409"/>
                  </a:lnTo>
                  <a:lnTo>
                    <a:pt x="114" y="9822"/>
                  </a:lnTo>
                  <a:lnTo>
                    <a:pt x="208" y="10218"/>
                  </a:lnTo>
                  <a:lnTo>
                    <a:pt x="302" y="10613"/>
                  </a:lnTo>
                  <a:lnTo>
                    <a:pt x="415" y="11008"/>
                  </a:lnTo>
                  <a:lnTo>
                    <a:pt x="547" y="11384"/>
                  </a:lnTo>
                  <a:lnTo>
                    <a:pt x="697" y="11760"/>
                  </a:lnTo>
                  <a:lnTo>
                    <a:pt x="867" y="12137"/>
                  </a:lnTo>
                  <a:lnTo>
                    <a:pt x="1055" y="12494"/>
                  </a:lnTo>
                  <a:lnTo>
                    <a:pt x="1280" y="12852"/>
                  </a:lnTo>
                  <a:lnTo>
                    <a:pt x="1506" y="13209"/>
                  </a:lnTo>
                  <a:lnTo>
                    <a:pt x="1751" y="13548"/>
                  </a:lnTo>
                  <a:lnTo>
                    <a:pt x="2014" y="13887"/>
                  </a:lnTo>
                  <a:lnTo>
                    <a:pt x="2315" y="14207"/>
                  </a:lnTo>
                  <a:lnTo>
                    <a:pt x="2616" y="14508"/>
                  </a:lnTo>
                  <a:lnTo>
                    <a:pt x="2936" y="14790"/>
                  </a:lnTo>
                  <a:lnTo>
                    <a:pt x="3275" y="15072"/>
                  </a:lnTo>
                  <a:lnTo>
                    <a:pt x="3614" y="15317"/>
                  </a:lnTo>
                  <a:lnTo>
                    <a:pt x="3952" y="15561"/>
                  </a:lnTo>
                  <a:lnTo>
                    <a:pt x="4310" y="15768"/>
                  </a:lnTo>
                  <a:lnTo>
                    <a:pt x="4686" y="15956"/>
                  </a:lnTo>
                  <a:lnTo>
                    <a:pt x="5062" y="16145"/>
                  </a:lnTo>
                  <a:lnTo>
                    <a:pt x="5439" y="16295"/>
                  </a:lnTo>
                  <a:lnTo>
                    <a:pt x="5834" y="16427"/>
                  </a:lnTo>
                  <a:lnTo>
                    <a:pt x="6210" y="16540"/>
                  </a:lnTo>
                  <a:lnTo>
                    <a:pt x="6605" y="16634"/>
                  </a:lnTo>
                  <a:lnTo>
                    <a:pt x="7019" y="16709"/>
                  </a:lnTo>
                  <a:lnTo>
                    <a:pt x="7414" y="16784"/>
                  </a:lnTo>
                  <a:lnTo>
                    <a:pt x="7809" y="16822"/>
                  </a:lnTo>
                  <a:lnTo>
                    <a:pt x="8223" y="16841"/>
                  </a:lnTo>
                  <a:lnTo>
                    <a:pt x="8619" y="16841"/>
                  </a:lnTo>
                  <a:lnTo>
                    <a:pt x="9032" y="16822"/>
                  </a:lnTo>
                  <a:lnTo>
                    <a:pt x="9428" y="16784"/>
                  </a:lnTo>
                  <a:lnTo>
                    <a:pt x="9823" y="16728"/>
                  </a:lnTo>
                  <a:lnTo>
                    <a:pt x="10237" y="16634"/>
                  </a:lnTo>
                  <a:lnTo>
                    <a:pt x="10632" y="16540"/>
                  </a:lnTo>
                  <a:lnTo>
                    <a:pt x="11008" y="16427"/>
                  </a:lnTo>
                  <a:lnTo>
                    <a:pt x="11403" y="16295"/>
                  </a:lnTo>
                  <a:lnTo>
                    <a:pt x="11780" y="16145"/>
                  </a:lnTo>
                  <a:lnTo>
                    <a:pt x="12156" y="15975"/>
                  </a:lnTo>
                  <a:lnTo>
                    <a:pt x="12513" y="15787"/>
                  </a:lnTo>
                  <a:lnTo>
                    <a:pt x="12871" y="15561"/>
                  </a:lnTo>
                  <a:lnTo>
                    <a:pt x="13228" y="15335"/>
                  </a:lnTo>
                  <a:lnTo>
                    <a:pt x="13567" y="15091"/>
                  </a:lnTo>
                  <a:lnTo>
                    <a:pt x="13887" y="14827"/>
                  </a:lnTo>
                  <a:lnTo>
                    <a:pt x="14207" y="14526"/>
                  </a:lnTo>
                  <a:lnTo>
                    <a:pt x="14527" y="14225"/>
                  </a:lnTo>
                  <a:lnTo>
                    <a:pt x="14809" y="13905"/>
                  </a:lnTo>
                  <a:lnTo>
                    <a:pt x="15091" y="13567"/>
                  </a:lnTo>
                  <a:lnTo>
                    <a:pt x="15336" y="13228"/>
                  </a:lnTo>
                  <a:lnTo>
                    <a:pt x="15561" y="12889"/>
                  </a:lnTo>
                  <a:lnTo>
                    <a:pt x="15787" y="12532"/>
                  </a:lnTo>
                  <a:lnTo>
                    <a:pt x="15975" y="12156"/>
                  </a:lnTo>
                  <a:lnTo>
                    <a:pt x="16145" y="11779"/>
                  </a:lnTo>
                  <a:lnTo>
                    <a:pt x="16314" y="11403"/>
                  </a:lnTo>
                  <a:lnTo>
                    <a:pt x="16446" y="11008"/>
                  </a:lnTo>
                  <a:lnTo>
                    <a:pt x="16559" y="10632"/>
                  </a:lnTo>
                  <a:lnTo>
                    <a:pt x="16653" y="10236"/>
                  </a:lnTo>
                  <a:lnTo>
                    <a:pt x="16728" y="9822"/>
                  </a:lnTo>
                  <a:lnTo>
                    <a:pt x="16784" y="9427"/>
                  </a:lnTo>
                  <a:lnTo>
                    <a:pt x="16822" y="9032"/>
                  </a:lnTo>
                  <a:lnTo>
                    <a:pt x="16841" y="8618"/>
                  </a:lnTo>
                  <a:lnTo>
                    <a:pt x="16841" y="8223"/>
                  </a:lnTo>
                  <a:lnTo>
                    <a:pt x="16822" y="7809"/>
                  </a:lnTo>
                  <a:lnTo>
                    <a:pt x="16784" y="7414"/>
                  </a:lnTo>
                  <a:lnTo>
                    <a:pt x="16728" y="7019"/>
                  </a:lnTo>
                  <a:lnTo>
                    <a:pt x="16653" y="6605"/>
                  </a:lnTo>
                  <a:lnTo>
                    <a:pt x="16559" y="6210"/>
                  </a:lnTo>
                  <a:lnTo>
                    <a:pt x="16446" y="5834"/>
                  </a:lnTo>
                  <a:lnTo>
                    <a:pt x="16314" y="5438"/>
                  </a:lnTo>
                  <a:lnTo>
                    <a:pt x="16164" y="5062"/>
                  </a:lnTo>
                  <a:lnTo>
                    <a:pt x="15994" y="4686"/>
                  </a:lnTo>
                  <a:lnTo>
                    <a:pt x="15787" y="4328"/>
                  </a:lnTo>
                  <a:lnTo>
                    <a:pt x="15580" y="3971"/>
                  </a:lnTo>
                  <a:lnTo>
                    <a:pt x="15355" y="3613"/>
                  </a:lnTo>
                  <a:lnTo>
                    <a:pt x="15110" y="3275"/>
                  </a:lnTo>
                  <a:lnTo>
                    <a:pt x="14828" y="2955"/>
                  </a:lnTo>
                  <a:lnTo>
                    <a:pt x="14545" y="2635"/>
                  </a:lnTo>
                  <a:lnTo>
                    <a:pt x="14244" y="2315"/>
                  </a:lnTo>
                  <a:lnTo>
                    <a:pt x="13925" y="2033"/>
                  </a:lnTo>
                  <a:lnTo>
                    <a:pt x="13586" y="1751"/>
                  </a:lnTo>
                  <a:lnTo>
                    <a:pt x="13247" y="1506"/>
                  </a:lnTo>
                  <a:lnTo>
                    <a:pt x="12890" y="1280"/>
                  </a:lnTo>
                  <a:lnTo>
                    <a:pt x="12532" y="1054"/>
                  </a:lnTo>
                  <a:lnTo>
                    <a:pt x="12175" y="866"/>
                  </a:lnTo>
                  <a:lnTo>
                    <a:pt x="11798" y="697"/>
                  </a:lnTo>
                  <a:lnTo>
                    <a:pt x="11422" y="528"/>
                  </a:lnTo>
                  <a:lnTo>
                    <a:pt x="11027" y="396"/>
                  </a:lnTo>
                  <a:lnTo>
                    <a:pt x="10632" y="283"/>
                  </a:lnTo>
                  <a:lnTo>
                    <a:pt x="10237" y="189"/>
                  </a:lnTo>
                  <a:lnTo>
                    <a:pt x="9842" y="114"/>
                  </a:lnTo>
                  <a:lnTo>
                    <a:pt x="9446" y="57"/>
                  </a:lnTo>
                  <a:lnTo>
                    <a:pt x="9032" y="20"/>
                  </a:lnTo>
                  <a:lnTo>
                    <a:pt x="863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6" name="Google Shape;6646;p27"/>
            <p:cNvSpPr/>
            <p:nvPr/>
          </p:nvSpPr>
          <p:spPr>
            <a:xfrm>
              <a:off x="3775100" y="2300725"/>
              <a:ext cx="356575" cy="356575"/>
            </a:xfrm>
            <a:custGeom>
              <a:avLst/>
              <a:gdLst/>
              <a:ahLst/>
              <a:cxnLst/>
              <a:rect l="l" t="t" r="r" b="b"/>
              <a:pathLst>
                <a:path w="14263" h="14263" fill="none" extrusionOk="0">
                  <a:moveTo>
                    <a:pt x="1976" y="2202"/>
                  </a:moveTo>
                  <a:lnTo>
                    <a:pt x="1976" y="2202"/>
                  </a:lnTo>
                  <a:lnTo>
                    <a:pt x="2239" y="1957"/>
                  </a:lnTo>
                  <a:lnTo>
                    <a:pt x="2503" y="1712"/>
                  </a:lnTo>
                  <a:lnTo>
                    <a:pt x="2785" y="1487"/>
                  </a:lnTo>
                  <a:lnTo>
                    <a:pt x="3067" y="1280"/>
                  </a:lnTo>
                  <a:lnTo>
                    <a:pt x="3368" y="1073"/>
                  </a:lnTo>
                  <a:lnTo>
                    <a:pt x="3669" y="903"/>
                  </a:lnTo>
                  <a:lnTo>
                    <a:pt x="3970" y="734"/>
                  </a:lnTo>
                  <a:lnTo>
                    <a:pt x="4290" y="583"/>
                  </a:lnTo>
                  <a:lnTo>
                    <a:pt x="4610" y="471"/>
                  </a:lnTo>
                  <a:lnTo>
                    <a:pt x="4930" y="358"/>
                  </a:lnTo>
                  <a:lnTo>
                    <a:pt x="5269" y="245"/>
                  </a:lnTo>
                  <a:lnTo>
                    <a:pt x="5607" y="169"/>
                  </a:lnTo>
                  <a:lnTo>
                    <a:pt x="5946" y="113"/>
                  </a:lnTo>
                  <a:lnTo>
                    <a:pt x="6285" y="57"/>
                  </a:lnTo>
                  <a:lnTo>
                    <a:pt x="6623" y="19"/>
                  </a:lnTo>
                  <a:lnTo>
                    <a:pt x="6962" y="0"/>
                  </a:lnTo>
                  <a:lnTo>
                    <a:pt x="7301" y="0"/>
                  </a:lnTo>
                  <a:lnTo>
                    <a:pt x="7639" y="19"/>
                  </a:lnTo>
                  <a:lnTo>
                    <a:pt x="7997" y="57"/>
                  </a:lnTo>
                  <a:lnTo>
                    <a:pt x="8336" y="113"/>
                  </a:lnTo>
                  <a:lnTo>
                    <a:pt x="8674" y="169"/>
                  </a:lnTo>
                  <a:lnTo>
                    <a:pt x="8994" y="245"/>
                  </a:lnTo>
                  <a:lnTo>
                    <a:pt x="9333" y="358"/>
                  </a:lnTo>
                  <a:lnTo>
                    <a:pt x="9653" y="471"/>
                  </a:lnTo>
                  <a:lnTo>
                    <a:pt x="9973" y="602"/>
                  </a:lnTo>
                  <a:lnTo>
                    <a:pt x="10292" y="753"/>
                  </a:lnTo>
                  <a:lnTo>
                    <a:pt x="10612" y="903"/>
                  </a:lnTo>
                  <a:lnTo>
                    <a:pt x="10913" y="1091"/>
                  </a:lnTo>
                  <a:lnTo>
                    <a:pt x="11214" y="1280"/>
                  </a:lnTo>
                  <a:lnTo>
                    <a:pt x="11497" y="1505"/>
                  </a:lnTo>
                  <a:lnTo>
                    <a:pt x="11779" y="1731"/>
                  </a:lnTo>
                  <a:lnTo>
                    <a:pt x="12061" y="1976"/>
                  </a:lnTo>
                  <a:lnTo>
                    <a:pt x="12061" y="1976"/>
                  </a:lnTo>
                  <a:lnTo>
                    <a:pt x="12306" y="2239"/>
                  </a:lnTo>
                  <a:lnTo>
                    <a:pt x="12550" y="2503"/>
                  </a:lnTo>
                  <a:lnTo>
                    <a:pt x="12776" y="2785"/>
                  </a:lnTo>
                  <a:lnTo>
                    <a:pt x="12983" y="3067"/>
                  </a:lnTo>
                  <a:lnTo>
                    <a:pt x="13190" y="3368"/>
                  </a:lnTo>
                  <a:lnTo>
                    <a:pt x="13359" y="3669"/>
                  </a:lnTo>
                  <a:lnTo>
                    <a:pt x="13529" y="3989"/>
                  </a:lnTo>
                  <a:lnTo>
                    <a:pt x="13679" y="4290"/>
                  </a:lnTo>
                  <a:lnTo>
                    <a:pt x="13792" y="4610"/>
                  </a:lnTo>
                  <a:lnTo>
                    <a:pt x="13905" y="4949"/>
                  </a:lnTo>
                  <a:lnTo>
                    <a:pt x="14018" y="5269"/>
                  </a:lnTo>
                  <a:lnTo>
                    <a:pt x="14093" y="5607"/>
                  </a:lnTo>
                  <a:lnTo>
                    <a:pt x="14150" y="5946"/>
                  </a:lnTo>
                  <a:lnTo>
                    <a:pt x="14206" y="6285"/>
                  </a:lnTo>
                  <a:lnTo>
                    <a:pt x="14244" y="6623"/>
                  </a:lnTo>
                  <a:lnTo>
                    <a:pt x="14262" y="6962"/>
                  </a:lnTo>
                  <a:lnTo>
                    <a:pt x="14262" y="7319"/>
                  </a:lnTo>
                  <a:lnTo>
                    <a:pt x="14244" y="7658"/>
                  </a:lnTo>
                  <a:lnTo>
                    <a:pt x="14206" y="7997"/>
                  </a:lnTo>
                  <a:lnTo>
                    <a:pt x="14150" y="8335"/>
                  </a:lnTo>
                  <a:lnTo>
                    <a:pt x="14093" y="8674"/>
                  </a:lnTo>
                  <a:lnTo>
                    <a:pt x="13999" y="9013"/>
                  </a:lnTo>
                  <a:lnTo>
                    <a:pt x="13905" y="9333"/>
                  </a:lnTo>
                  <a:lnTo>
                    <a:pt x="13792" y="9671"/>
                  </a:lnTo>
                  <a:lnTo>
                    <a:pt x="13660" y="9991"/>
                  </a:lnTo>
                  <a:lnTo>
                    <a:pt x="13510" y="10311"/>
                  </a:lnTo>
                  <a:lnTo>
                    <a:pt x="13359" y="10612"/>
                  </a:lnTo>
                  <a:lnTo>
                    <a:pt x="13171" y="10913"/>
                  </a:lnTo>
                  <a:lnTo>
                    <a:pt x="12983" y="11214"/>
                  </a:lnTo>
                  <a:lnTo>
                    <a:pt x="12757" y="11497"/>
                  </a:lnTo>
                  <a:lnTo>
                    <a:pt x="12531" y="11779"/>
                  </a:lnTo>
                  <a:lnTo>
                    <a:pt x="12287" y="12061"/>
                  </a:lnTo>
                  <a:lnTo>
                    <a:pt x="12287" y="12061"/>
                  </a:lnTo>
                  <a:lnTo>
                    <a:pt x="12023" y="12324"/>
                  </a:lnTo>
                  <a:lnTo>
                    <a:pt x="11760" y="12550"/>
                  </a:lnTo>
                  <a:lnTo>
                    <a:pt x="11478" y="12776"/>
                  </a:lnTo>
                  <a:lnTo>
                    <a:pt x="11196" y="13002"/>
                  </a:lnTo>
                  <a:lnTo>
                    <a:pt x="10894" y="13190"/>
                  </a:lnTo>
                  <a:lnTo>
                    <a:pt x="10593" y="13359"/>
                  </a:lnTo>
                  <a:lnTo>
                    <a:pt x="10274" y="13529"/>
                  </a:lnTo>
                  <a:lnTo>
                    <a:pt x="9973" y="13679"/>
                  </a:lnTo>
                  <a:lnTo>
                    <a:pt x="9653" y="13811"/>
                  </a:lnTo>
                  <a:lnTo>
                    <a:pt x="9314" y="13924"/>
                  </a:lnTo>
                  <a:lnTo>
                    <a:pt x="8994" y="14018"/>
                  </a:lnTo>
                  <a:lnTo>
                    <a:pt x="8655" y="14093"/>
                  </a:lnTo>
                  <a:lnTo>
                    <a:pt x="8317" y="14168"/>
                  </a:lnTo>
                  <a:lnTo>
                    <a:pt x="7978" y="14206"/>
                  </a:lnTo>
                  <a:lnTo>
                    <a:pt x="7639" y="14244"/>
                  </a:lnTo>
                  <a:lnTo>
                    <a:pt x="7301" y="14262"/>
                  </a:lnTo>
                  <a:lnTo>
                    <a:pt x="6943" y="14262"/>
                  </a:lnTo>
                  <a:lnTo>
                    <a:pt x="6605" y="14244"/>
                  </a:lnTo>
                  <a:lnTo>
                    <a:pt x="6266" y="14206"/>
                  </a:lnTo>
                  <a:lnTo>
                    <a:pt x="5927" y="14168"/>
                  </a:lnTo>
                  <a:lnTo>
                    <a:pt x="5588" y="14093"/>
                  </a:lnTo>
                  <a:lnTo>
                    <a:pt x="5250" y="14018"/>
                  </a:lnTo>
                  <a:lnTo>
                    <a:pt x="4930" y="13924"/>
                  </a:lnTo>
                  <a:lnTo>
                    <a:pt x="4591" y="13792"/>
                  </a:lnTo>
                  <a:lnTo>
                    <a:pt x="4271" y="13660"/>
                  </a:lnTo>
                  <a:lnTo>
                    <a:pt x="3952" y="13529"/>
                  </a:lnTo>
                  <a:lnTo>
                    <a:pt x="3650" y="13359"/>
                  </a:lnTo>
                  <a:lnTo>
                    <a:pt x="3349" y="13171"/>
                  </a:lnTo>
                  <a:lnTo>
                    <a:pt x="3048" y="12983"/>
                  </a:lnTo>
                  <a:lnTo>
                    <a:pt x="2766" y="12776"/>
                  </a:lnTo>
                  <a:lnTo>
                    <a:pt x="2484" y="12531"/>
                  </a:lnTo>
                  <a:lnTo>
                    <a:pt x="2202" y="12287"/>
                  </a:lnTo>
                  <a:lnTo>
                    <a:pt x="2202" y="12287"/>
                  </a:lnTo>
                  <a:lnTo>
                    <a:pt x="1938" y="12023"/>
                  </a:lnTo>
                  <a:lnTo>
                    <a:pt x="1712" y="11760"/>
                  </a:lnTo>
                  <a:lnTo>
                    <a:pt x="1487" y="11478"/>
                  </a:lnTo>
                  <a:lnTo>
                    <a:pt x="1261" y="11195"/>
                  </a:lnTo>
                  <a:lnTo>
                    <a:pt x="1073" y="10894"/>
                  </a:lnTo>
                  <a:lnTo>
                    <a:pt x="903" y="10593"/>
                  </a:lnTo>
                  <a:lnTo>
                    <a:pt x="734" y="10292"/>
                  </a:lnTo>
                  <a:lnTo>
                    <a:pt x="584" y="9972"/>
                  </a:lnTo>
                  <a:lnTo>
                    <a:pt x="452" y="9653"/>
                  </a:lnTo>
                  <a:lnTo>
                    <a:pt x="339" y="9333"/>
                  </a:lnTo>
                  <a:lnTo>
                    <a:pt x="245" y="8994"/>
                  </a:lnTo>
                  <a:lnTo>
                    <a:pt x="170" y="8655"/>
                  </a:lnTo>
                  <a:lnTo>
                    <a:pt x="94" y="8317"/>
                  </a:lnTo>
                  <a:lnTo>
                    <a:pt x="57" y="7978"/>
                  </a:lnTo>
                  <a:lnTo>
                    <a:pt x="19" y="7639"/>
                  </a:lnTo>
                  <a:lnTo>
                    <a:pt x="0" y="7301"/>
                  </a:lnTo>
                  <a:lnTo>
                    <a:pt x="0" y="6962"/>
                  </a:lnTo>
                  <a:lnTo>
                    <a:pt x="19" y="6623"/>
                  </a:lnTo>
                  <a:lnTo>
                    <a:pt x="57" y="6266"/>
                  </a:lnTo>
                  <a:lnTo>
                    <a:pt x="94" y="5927"/>
                  </a:lnTo>
                  <a:lnTo>
                    <a:pt x="170" y="5588"/>
                  </a:lnTo>
                  <a:lnTo>
                    <a:pt x="245" y="5269"/>
                  </a:lnTo>
                  <a:lnTo>
                    <a:pt x="339" y="4930"/>
                  </a:lnTo>
                  <a:lnTo>
                    <a:pt x="471" y="4610"/>
                  </a:lnTo>
                  <a:lnTo>
                    <a:pt x="602" y="4290"/>
                  </a:lnTo>
                  <a:lnTo>
                    <a:pt x="734" y="3970"/>
                  </a:lnTo>
                  <a:lnTo>
                    <a:pt x="903" y="3650"/>
                  </a:lnTo>
                  <a:lnTo>
                    <a:pt x="1092" y="3349"/>
                  </a:lnTo>
                  <a:lnTo>
                    <a:pt x="1280" y="3048"/>
                  </a:lnTo>
                  <a:lnTo>
                    <a:pt x="1487" y="2766"/>
                  </a:lnTo>
                  <a:lnTo>
                    <a:pt x="1731" y="2484"/>
                  </a:lnTo>
                  <a:lnTo>
                    <a:pt x="1976" y="2202"/>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7" name="Google Shape;6647;p27"/>
            <p:cNvSpPr/>
            <p:nvPr/>
          </p:nvSpPr>
          <p:spPr>
            <a:xfrm>
              <a:off x="3775100" y="2304475"/>
              <a:ext cx="356575" cy="351400"/>
            </a:xfrm>
            <a:custGeom>
              <a:avLst/>
              <a:gdLst/>
              <a:ahLst/>
              <a:cxnLst/>
              <a:rect l="l" t="t" r="r" b="b"/>
              <a:pathLst>
                <a:path w="14263" h="14056" extrusionOk="0">
                  <a:moveTo>
                    <a:pt x="8599" y="1"/>
                  </a:moveTo>
                  <a:lnTo>
                    <a:pt x="13322" y="10519"/>
                  </a:lnTo>
                  <a:lnTo>
                    <a:pt x="13566" y="10029"/>
                  </a:lnTo>
                  <a:lnTo>
                    <a:pt x="13792" y="9521"/>
                  </a:lnTo>
                  <a:lnTo>
                    <a:pt x="13961" y="9013"/>
                  </a:lnTo>
                  <a:lnTo>
                    <a:pt x="14093" y="8524"/>
                  </a:lnTo>
                  <a:lnTo>
                    <a:pt x="14187" y="8016"/>
                  </a:lnTo>
                  <a:lnTo>
                    <a:pt x="14244" y="7508"/>
                  </a:lnTo>
                  <a:lnTo>
                    <a:pt x="14262" y="6981"/>
                  </a:lnTo>
                  <a:lnTo>
                    <a:pt x="14244" y="6473"/>
                  </a:lnTo>
                  <a:lnTo>
                    <a:pt x="14187" y="5965"/>
                  </a:lnTo>
                  <a:lnTo>
                    <a:pt x="14093" y="5457"/>
                  </a:lnTo>
                  <a:lnTo>
                    <a:pt x="13961" y="4949"/>
                  </a:lnTo>
                  <a:lnTo>
                    <a:pt x="13792" y="4441"/>
                  </a:lnTo>
                  <a:lnTo>
                    <a:pt x="13585" y="3952"/>
                  </a:lnTo>
                  <a:lnTo>
                    <a:pt x="13341" y="3482"/>
                  </a:lnTo>
                  <a:lnTo>
                    <a:pt x="13058" y="3030"/>
                  </a:lnTo>
                  <a:lnTo>
                    <a:pt x="12757" y="2616"/>
                  </a:lnTo>
                  <a:lnTo>
                    <a:pt x="12419" y="2202"/>
                  </a:lnTo>
                  <a:lnTo>
                    <a:pt x="12042" y="1826"/>
                  </a:lnTo>
                  <a:lnTo>
                    <a:pt x="11798" y="1581"/>
                  </a:lnTo>
                  <a:lnTo>
                    <a:pt x="11534" y="1374"/>
                  </a:lnTo>
                  <a:lnTo>
                    <a:pt x="11252" y="1167"/>
                  </a:lnTo>
                  <a:lnTo>
                    <a:pt x="10989" y="979"/>
                  </a:lnTo>
                  <a:lnTo>
                    <a:pt x="10669" y="791"/>
                  </a:lnTo>
                  <a:lnTo>
                    <a:pt x="10349" y="622"/>
                  </a:lnTo>
                  <a:lnTo>
                    <a:pt x="10010" y="471"/>
                  </a:lnTo>
                  <a:lnTo>
                    <a:pt x="9671" y="321"/>
                  </a:lnTo>
                  <a:lnTo>
                    <a:pt x="9653" y="302"/>
                  </a:lnTo>
                  <a:lnTo>
                    <a:pt x="9126" y="132"/>
                  </a:lnTo>
                  <a:lnTo>
                    <a:pt x="8599" y="1"/>
                  </a:lnTo>
                  <a:close/>
                  <a:moveTo>
                    <a:pt x="885" y="3538"/>
                  </a:moveTo>
                  <a:lnTo>
                    <a:pt x="659" y="3971"/>
                  </a:lnTo>
                  <a:lnTo>
                    <a:pt x="471" y="4441"/>
                  </a:lnTo>
                  <a:lnTo>
                    <a:pt x="301" y="4930"/>
                  </a:lnTo>
                  <a:lnTo>
                    <a:pt x="170" y="5438"/>
                  </a:lnTo>
                  <a:lnTo>
                    <a:pt x="76" y="5946"/>
                  </a:lnTo>
                  <a:lnTo>
                    <a:pt x="19" y="6473"/>
                  </a:lnTo>
                  <a:lnTo>
                    <a:pt x="0" y="6981"/>
                  </a:lnTo>
                  <a:lnTo>
                    <a:pt x="19" y="7508"/>
                  </a:lnTo>
                  <a:lnTo>
                    <a:pt x="76" y="8016"/>
                  </a:lnTo>
                  <a:lnTo>
                    <a:pt x="170" y="8524"/>
                  </a:lnTo>
                  <a:lnTo>
                    <a:pt x="301" y="9032"/>
                  </a:lnTo>
                  <a:lnTo>
                    <a:pt x="471" y="9540"/>
                  </a:lnTo>
                  <a:lnTo>
                    <a:pt x="678" y="10029"/>
                  </a:lnTo>
                  <a:lnTo>
                    <a:pt x="922" y="10500"/>
                  </a:lnTo>
                  <a:lnTo>
                    <a:pt x="1204" y="10951"/>
                  </a:lnTo>
                  <a:lnTo>
                    <a:pt x="1524" y="11384"/>
                  </a:lnTo>
                  <a:lnTo>
                    <a:pt x="1863" y="11798"/>
                  </a:lnTo>
                  <a:lnTo>
                    <a:pt x="2239" y="12174"/>
                  </a:lnTo>
                  <a:lnTo>
                    <a:pt x="2484" y="12381"/>
                  </a:lnTo>
                  <a:lnTo>
                    <a:pt x="2729" y="12588"/>
                  </a:lnTo>
                  <a:lnTo>
                    <a:pt x="2973" y="12777"/>
                  </a:lnTo>
                  <a:lnTo>
                    <a:pt x="3218" y="12946"/>
                  </a:lnTo>
                  <a:lnTo>
                    <a:pt x="3538" y="13153"/>
                  </a:lnTo>
                  <a:lnTo>
                    <a:pt x="3876" y="13341"/>
                  </a:lnTo>
                  <a:lnTo>
                    <a:pt x="4234" y="13492"/>
                  </a:lnTo>
                  <a:lnTo>
                    <a:pt x="4591" y="13642"/>
                  </a:lnTo>
                  <a:lnTo>
                    <a:pt x="4629" y="13661"/>
                  </a:lnTo>
                  <a:lnTo>
                    <a:pt x="5080" y="13811"/>
                  </a:lnTo>
                  <a:lnTo>
                    <a:pt x="5551" y="13943"/>
                  </a:lnTo>
                  <a:lnTo>
                    <a:pt x="5551" y="13943"/>
                  </a:lnTo>
                  <a:lnTo>
                    <a:pt x="885" y="3538"/>
                  </a:lnTo>
                  <a:close/>
                  <a:moveTo>
                    <a:pt x="4610" y="321"/>
                  </a:moveTo>
                  <a:lnTo>
                    <a:pt x="4328" y="433"/>
                  </a:lnTo>
                  <a:lnTo>
                    <a:pt x="4027" y="565"/>
                  </a:lnTo>
                  <a:lnTo>
                    <a:pt x="3745" y="716"/>
                  </a:lnTo>
                  <a:lnTo>
                    <a:pt x="3481" y="866"/>
                  </a:lnTo>
                  <a:lnTo>
                    <a:pt x="3199" y="1036"/>
                  </a:lnTo>
                  <a:lnTo>
                    <a:pt x="2935" y="1205"/>
                  </a:lnTo>
                  <a:lnTo>
                    <a:pt x="2691" y="1412"/>
                  </a:lnTo>
                  <a:lnTo>
                    <a:pt x="2446" y="1619"/>
                  </a:lnTo>
                  <a:lnTo>
                    <a:pt x="8016" y="14056"/>
                  </a:lnTo>
                  <a:lnTo>
                    <a:pt x="8373" y="14000"/>
                  </a:lnTo>
                  <a:lnTo>
                    <a:pt x="8712" y="13943"/>
                  </a:lnTo>
                  <a:lnTo>
                    <a:pt x="9163" y="13811"/>
                  </a:lnTo>
                  <a:lnTo>
                    <a:pt x="9596" y="13680"/>
                  </a:lnTo>
                  <a:lnTo>
                    <a:pt x="10029" y="13492"/>
                  </a:lnTo>
                  <a:lnTo>
                    <a:pt x="10443" y="13303"/>
                  </a:lnTo>
                  <a:lnTo>
                    <a:pt x="4610" y="321"/>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8" name="Google Shape;6648;p27"/>
            <p:cNvSpPr/>
            <p:nvPr/>
          </p:nvSpPr>
          <p:spPr>
            <a:xfrm>
              <a:off x="3775100" y="2392925"/>
              <a:ext cx="138775" cy="260150"/>
            </a:xfrm>
            <a:custGeom>
              <a:avLst/>
              <a:gdLst/>
              <a:ahLst/>
              <a:cxnLst/>
              <a:rect l="l" t="t" r="r" b="b"/>
              <a:pathLst>
                <a:path w="5551" h="10406" fill="none" extrusionOk="0">
                  <a:moveTo>
                    <a:pt x="885" y="0"/>
                  </a:moveTo>
                  <a:lnTo>
                    <a:pt x="885" y="0"/>
                  </a:lnTo>
                  <a:lnTo>
                    <a:pt x="885" y="0"/>
                  </a:lnTo>
                  <a:lnTo>
                    <a:pt x="659" y="433"/>
                  </a:lnTo>
                  <a:lnTo>
                    <a:pt x="471" y="903"/>
                  </a:lnTo>
                  <a:lnTo>
                    <a:pt x="471" y="903"/>
                  </a:lnTo>
                  <a:lnTo>
                    <a:pt x="301" y="1392"/>
                  </a:lnTo>
                  <a:lnTo>
                    <a:pt x="170" y="1900"/>
                  </a:lnTo>
                  <a:lnTo>
                    <a:pt x="76" y="2408"/>
                  </a:lnTo>
                  <a:lnTo>
                    <a:pt x="19" y="2935"/>
                  </a:lnTo>
                  <a:lnTo>
                    <a:pt x="0" y="3443"/>
                  </a:lnTo>
                  <a:lnTo>
                    <a:pt x="19" y="3970"/>
                  </a:lnTo>
                  <a:lnTo>
                    <a:pt x="76" y="4478"/>
                  </a:lnTo>
                  <a:lnTo>
                    <a:pt x="170" y="4986"/>
                  </a:lnTo>
                  <a:lnTo>
                    <a:pt x="170" y="4986"/>
                  </a:lnTo>
                  <a:lnTo>
                    <a:pt x="301" y="5494"/>
                  </a:lnTo>
                  <a:lnTo>
                    <a:pt x="471" y="6002"/>
                  </a:lnTo>
                  <a:lnTo>
                    <a:pt x="678" y="6491"/>
                  </a:lnTo>
                  <a:lnTo>
                    <a:pt x="922" y="6962"/>
                  </a:lnTo>
                  <a:lnTo>
                    <a:pt x="1204" y="7413"/>
                  </a:lnTo>
                  <a:lnTo>
                    <a:pt x="1524" y="7846"/>
                  </a:lnTo>
                  <a:lnTo>
                    <a:pt x="1863" y="8260"/>
                  </a:lnTo>
                  <a:lnTo>
                    <a:pt x="2239" y="8636"/>
                  </a:lnTo>
                  <a:lnTo>
                    <a:pt x="2239" y="8636"/>
                  </a:lnTo>
                  <a:lnTo>
                    <a:pt x="2484" y="8843"/>
                  </a:lnTo>
                  <a:lnTo>
                    <a:pt x="2729" y="9050"/>
                  </a:lnTo>
                  <a:lnTo>
                    <a:pt x="2973" y="9239"/>
                  </a:lnTo>
                  <a:lnTo>
                    <a:pt x="3218" y="9408"/>
                  </a:lnTo>
                  <a:lnTo>
                    <a:pt x="3218" y="9408"/>
                  </a:lnTo>
                  <a:lnTo>
                    <a:pt x="3538" y="9615"/>
                  </a:lnTo>
                  <a:lnTo>
                    <a:pt x="3876" y="9803"/>
                  </a:lnTo>
                  <a:lnTo>
                    <a:pt x="4234" y="9954"/>
                  </a:lnTo>
                  <a:lnTo>
                    <a:pt x="4591" y="10104"/>
                  </a:lnTo>
                  <a:lnTo>
                    <a:pt x="4591" y="10104"/>
                  </a:lnTo>
                  <a:lnTo>
                    <a:pt x="4629" y="10123"/>
                  </a:lnTo>
                  <a:lnTo>
                    <a:pt x="4629" y="10123"/>
                  </a:lnTo>
                  <a:lnTo>
                    <a:pt x="5080" y="10273"/>
                  </a:lnTo>
                  <a:lnTo>
                    <a:pt x="5551" y="10405"/>
                  </a:lnTo>
                  <a:lnTo>
                    <a:pt x="88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9" name="Google Shape;6649;p27"/>
            <p:cNvSpPr/>
            <p:nvPr/>
          </p:nvSpPr>
          <p:spPr>
            <a:xfrm>
              <a:off x="3836250" y="2312475"/>
              <a:ext cx="245575" cy="343400"/>
            </a:xfrm>
            <a:custGeom>
              <a:avLst/>
              <a:gdLst/>
              <a:ahLst/>
              <a:cxnLst/>
              <a:rect l="l" t="t" r="r" b="b"/>
              <a:pathLst>
                <a:path w="9823" h="13736" fill="none" extrusionOk="0">
                  <a:moveTo>
                    <a:pt x="2164" y="1"/>
                  </a:moveTo>
                  <a:lnTo>
                    <a:pt x="2164" y="1"/>
                  </a:lnTo>
                  <a:lnTo>
                    <a:pt x="2164" y="1"/>
                  </a:lnTo>
                  <a:lnTo>
                    <a:pt x="1882" y="113"/>
                  </a:lnTo>
                  <a:lnTo>
                    <a:pt x="1581" y="245"/>
                  </a:lnTo>
                  <a:lnTo>
                    <a:pt x="1299" y="396"/>
                  </a:lnTo>
                  <a:lnTo>
                    <a:pt x="1035" y="546"/>
                  </a:lnTo>
                  <a:lnTo>
                    <a:pt x="753" y="716"/>
                  </a:lnTo>
                  <a:lnTo>
                    <a:pt x="489" y="885"/>
                  </a:lnTo>
                  <a:lnTo>
                    <a:pt x="245" y="1092"/>
                  </a:lnTo>
                  <a:lnTo>
                    <a:pt x="0" y="1299"/>
                  </a:lnTo>
                  <a:lnTo>
                    <a:pt x="5570" y="13736"/>
                  </a:lnTo>
                  <a:lnTo>
                    <a:pt x="5570" y="13736"/>
                  </a:lnTo>
                  <a:lnTo>
                    <a:pt x="5927" y="13680"/>
                  </a:lnTo>
                  <a:lnTo>
                    <a:pt x="6266" y="13623"/>
                  </a:lnTo>
                  <a:lnTo>
                    <a:pt x="6266" y="13623"/>
                  </a:lnTo>
                  <a:lnTo>
                    <a:pt x="6717" y="13491"/>
                  </a:lnTo>
                  <a:lnTo>
                    <a:pt x="7150" y="13360"/>
                  </a:lnTo>
                  <a:lnTo>
                    <a:pt x="7583" y="13172"/>
                  </a:lnTo>
                  <a:lnTo>
                    <a:pt x="7997" y="12983"/>
                  </a:lnTo>
                  <a:lnTo>
                    <a:pt x="7997" y="12983"/>
                  </a:lnTo>
                  <a:lnTo>
                    <a:pt x="8242" y="12833"/>
                  </a:lnTo>
                  <a:lnTo>
                    <a:pt x="8486" y="12682"/>
                  </a:lnTo>
                  <a:lnTo>
                    <a:pt x="8731" y="12532"/>
                  </a:lnTo>
                  <a:lnTo>
                    <a:pt x="8957" y="12362"/>
                  </a:lnTo>
                  <a:lnTo>
                    <a:pt x="9182" y="12193"/>
                  </a:lnTo>
                  <a:lnTo>
                    <a:pt x="9408" y="12005"/>
                  </a:lnTo>
                  <a:lnTo>
                    <a:pt x="9615" y="11798"/>
                  </a:lnTo>
                  <a:lnTo>
                    <a:pt x="9822" y="11610"/>
                  </a:lnTo>
                  <a:lnTo>
                    <a:pt x="9822" y="11610"/>
                  </a:lnTo>
                  <a:lnTo>
                    <a:pt x="9822" y="11610"/>
                  </a:lnTo>
                  <a:lnTo>
                    <a:pt x="9615" y="11798"/>
                  </a:lnTo>
                  <a:lnTo>
                    <a:pt x="9408" y="12005"/>
                  </a:lnTo>
                  <a:lnTo>
                    <a:pt x="9182" y="12193"/>
                  </a:lnTo>
                  <a:lnTo>
                    <a:pt x="8957" y="12362"/>
                  </a:lnTo>
                  <a:lnTo>
                    <a:pt x="8731" y="12532"/>
                  </a:lnTo>
                  <a:lnTo>
                    <a:pt x="8486" y="12682"/>
                  </a:lnTo>
                  <a:lnTo>
                    <a:pt x="8242" y="12833"/>
                  </a:lnTo>
                  <a:lnTo>
                    <a:pt x="7997" y="12983"/>
                  </a:lnTo>
                  <a:lnTo>
                    <a:pt x="216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0" name="Google Shape;6650;p27"/>
            <p:cNvSpPr/>
            <p:nvPr/>
          </p:nvSpPr>
          <p:spPr>
            <a:xfrm>
              <a:off x="3990050" y="2304475"/>
              <a:ext cx="141625" cy="270025"/>
            </a:xfrm>
            <a:custGeom>
              <a:avLst/>
              <a:gdLst/>
              <a:ahLst/>
              <a:cxnLst/>
              <a:rect l="l" t="t" r="r" b="b"/>
              <a:pathLst>
                <a:path w="5665" h="10801" fill="none" extrusionOk="0">
                  <a:moveTo>
                    <a:pt x="1" y="1"/>
                  </a:moveTo>
                  <a:lnTo>
                    <a:pt x="4724" y="10519"/>
                  </a:lnTo>
                  <a:lnTo>
                    <a:pt x="4724" y="10519"/>
                  </a:lnTo>
                  <a:lnTo>
                    <a:pt x="4554" y="10801"/>
                  </a:lnTo>
                  <a:lnTo>
                    <a:pt x="4554" y="10801"/>
                  </a:lnTo>
                  <a:lnTo>
                    <a:pt x="4554" y="10801"/>
                  </a:lnTo>
                  <a:lnTo>
                    <a:pt x="4724" y="10519"/>
                  </a:lnTo>
                  <a:lnTo>
                    <a:pt x="4724" y="10519"/>
                  </a:lnTo>
                  <a:lnTo>
                    <a:pt x="4968" y="10029"/>
                  </a:lnTo>
                  <a:lnTo>
                    <a:pt x="5194" y="9521"/>
                  </a:lnTo>
                  <a:lnTo>
                    <a:pt x="5194" y="9521"/>
                  </a:lnTo>
                  <a:lnTo>
                    <a:pt x="5194" y="9521"/>
                  </a:lnTo>
                  <a:lnTo>
                    <a:pt x="5194" y="9521"/>
                  </a:lnTo>
                  <a:lnTo>
                    <a:pt x="5363" y="9013"/>
                  </a:lnTo>
                  <a:lnTo>
                    <a:pt x="5495" y="8524"/>
                  </a:lnTo>
                  <a:lnTo>
                    <a:pt x="5589" y="8016"/>
                  </a:lnTo>
                  <a:lnTo>
                    <a:pt x="5646" y="7508"/>
                  </a:lnTo>
                  <a:lnTo>
                    <a:pt x="5664" y="6981"/>
                  </a:lnTo>
                  <a:lnTo>
                    <a:pt x="5646" y="6473"/>
                  </a:lnTo>
                  <a:lnTo>
                    <a:pt x="5589" y="5965"/>
                  </a:lnTo>
                  <a:lnTo>
                    <a:pt x="5495" y="5457"/>
                  </a:lnTo>
                  <a:lnTo>
                    <a:pt x="5495" y="5457"/>
                  </a:lnTo>
                  <a:lnTo>
                    <a:pt x="5363" y="4949"/>
                  </a:lnTo>
                  <a:lnTo>
                    <a:pt x="5194" y="4441"/>
                  </a:lnTo>
                  <a:lnTo>
                    <a:pt x="4987" y="3952"/>
                  </a:lnTo>
                  <a:lnTo>
                    <a:pt x="4743" y="3482"/>
                  </a:lnTo>
                  <a:lnTo>
                    <a:pt x="4460" y="3030"/>
                  </a:lnTo>
                  <a:lnTo>
                    <a:pt x="4159" y="2616"/>
                  </a:lnTo>
                  <a:lnTo>
                    <a:pt x="3821" y="2202"/>
                  </a:lnTo>
                  <a:lnTo>
                    <a:pt x="3444" y="1826"/>
                  </a:lnTo>
                  <a:lnTo>
                    <a:pt x="3444" y="1826"/>
                  </a:lnTo>
                  <a:lnTo>
                    <a:pt x="3200" y="1581"/>
                  </a:lnTo>
                  <a:lnTo>
                    <a:pt x="2936" y="1374"/>
                  </a:lnTo>
                  <a:lnTo>
                    <a:pt x="2654" y="1167"/>
                  </a:lnTo>
                  <a:lnTo>
                    <a:pt x="2391" y="979"/>
                  </a:lnTo>
                  <a:lnTo>
                    <a:pt x="2391" y="979"/>
                  </a:lnTo>
                  <a:lnTo>
                    <a:pt x="2071" y="791"/>
                  </a:lnTo>
                  <a:lnTo>
                    <a:pt x="1751" y="622"/>
                  </a:lnTo>
                  <a:lnTo>
                    <a:pt x="1412" y="471"/>
                  </a:lnTo>
                  <a:lnTo>
                    <a:pt x="1073" y="321"/>
                  </a:lnTo>
                  <a:lnTo>
                    <a:pt x="1073" y="321"/>
                  </a:lnTo>
                  <a:lnTo>
                    <a:pt x="1055" y="302"/>
                  </a:lnTo>
                  <a:lnTo>
                    <a:pt x="1055" y="302"/>
                  </a:lnTo>
                  <a:lnTo>
                    <a:pt x="528" y="132"/>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1" name="Google Shape;6651;p27"/>
            <p:cNvSpPr/>
            <p:nvPr/>
          </p:nvSpPr>
          <p:spPr>
            <a:xfrm>
              <a:off x="3775100" y="2328950"/>
              <a:ext cx="356575" cy="294950"/>
            </a:xfrm>
            <a:custGeom>
              <a:avLst/>
              <a:gdLst/>
              <a:ahLst/>
              <a:cxnLst/>
              <a:rect l="l" t="t" r="r" b="b"/>
              <a:pathLst>
                <a:path w="14263" h="11798" extrusionOk="0">
                  <a:moveTo>
                    <a:pt x="10989" y="0"/>
                  </a:moveTo>
                  <a:lnTo>
                    <a:pt x="11252" y="188"/>
                  </a:lnTo>
                  <a:lnTo>
                    <a:pt x="11534" y="395"/>
                  </a:lnTo>
                  <a:lnTo>
                    <a:pt x="11271" y="188"/>
                  </a:lnTo>
                  <a:lnTo>
                    <a:pt x="10989" y="0"/>
                  </a:lnTo>
                  <a:close/>
                  <a:moveTo>
                    <a:pt x="11534" y="395"/>
                  </a:moveTo>
                  <a:lnTo>
                    <a:pt x="11798" y="621"/>
                  </a:lnTo>
                  <a:lnTo>
                    <a:pt x="12042" y="847"/>
                  </a:lnTo>
                  <a:lnTo>
                    <a:pt x="11798" y="602"/>
                  </a:lnTo>
                  <a:lnTo>
                    <a:pt x="11534" y="395"/>
                  </a:lnTo>
                  <a:close/>
                  <a:moveTo>
                    <a:pt x="14093" y="4478"/>
                  </a:moveTo>
                  <a:lnTo>
                    <a:pt x="14187" y="4986"/>
                  </a:lnTo>
                  <a:lnTo>
                    <a:pt x="14244" y="5494"/>
                  </a:lnTo>
                  <a:lnTo>
                    <a:pt x="14262" y="5993"/>
                  </a:lnTo>
                  <a:lnTo>
                    <a:pt x="14262" y="5983"/>
                  </a:lnTo>
                  <a:lnTo>
                    <a:pt x="14244" y="5475"/>
                  </a:lnTo>
                  <a:lnTo>
                    <a:pt x="14187" y="4967"/>
                  </a:lnTo>
                  <a:lnTo>
                    <a:pt x="14093" y="4478"/>
                  </a:lnTo>
                  <a:close/>
                  <a:moveTo>
                    <a:pt x="471" y="3462"/>
                  </a:moveTo>
                  <a:lnTo>
                    <a:pt x="301" y="3951"/>
                  </a:lnTo>
                  <a:lnTo>
                    <a:pt x="170" y="4459"/>
                  </a:lnTo>
                  <a:lnTo>
                    <a:pt x="76" y="4967"/>
                  </a:lnTo>
                  <a:lnTo>
                    <a:pt x="19" y="5494"/>
                  </a:lnTo>
                  <a:lnTo>
                    <a:pt x="0" y="6002"/>
                  </a:lnTo>
                  <a:lnTo>
                    <a:pt x="1" y="6021"/>
                  </a:lnTo>
                  <a:lnTo>
                    <a:pt x="19" y="5513"/>
                  </a:lnTo>
                  <a:lnTo>
                    <a:pt x="76" y="5005"/>
                  </a:lnTo>
                  <a:lnTo>
                    <a:pt x="170" y="4497"/>
                  </a:lnTo>
                  <a:lnTo>
                    <a:pt x="301" y="3970"/>
                  </a:lnTo>
                  <a:lnTo>
                    <a:pt x="471" y="3462"/>
                  </a:lnTo>
                  <a:close/>
                  <a:moveTo>
                    <a:pt x="1" y="6021"/>
                  </a:moveTo>
                  <a:lnTo>
                    <a:pt x="0" y="6040"/>
                  </a:lnTo>
                  <a:lnTo>
                    <a:pt x="19" y="6548"/>
                  </a:lnTo>
                  <a:lnTo>
                    <a:pt x="76" y="7056"/>
                  </a:lnTo>
                  <a:lnTo>
                    <a:pt x="170" y="7545"/>
                  </a:lnTo>
                  <a:lnTo>
                    <a:pt x="76" y="7037"/>
                  </a:lnTo>
                  <a:lnTo>
                    <a:pt x="19" y="6529"/>
                  </a:lnTo>
                  <a:lnTo>
                    <a:pt x="1" y="6021"/>
                  </a:lnTo>
                  <a:close/>
                  <a:moveTo>
                    <a:pt x="14262" y="5993"/>
                  </a:moveTo>
                  <a:lnTo>
                    <a:pt x="14244" y="6491"/>
                  </a:lnTo>
                  <a:lnTo>
                    <a:pt x="14187" y="7000"/>
                  </a:lnTo>
                  <a:lnTo>
                    <a:pt x="14093" y="7526"/>
                  </a:lnTo>
                  <a:lnTo>
                    <a:pt x="13961" y="8034"/>
                  </a:lnTo>
                  <a:lnTo>
                    <a:pt x="14093" y="7545"/>
                  </a:lnTo>
                  <a:lnTo>
                    <a:pt x="14187" y="7037"/>
                  </a:lnTo>
                  <a:lnTo>
                    <a:pt x="14244" y="6529"/>
                  </a:lnTo>
                  <a:lnTo>
                    <a:pt x="14262" y="6002"/>
                  </a:lnTo>
                  <a:lnTo>
                    <a:pt x="14262" y="5993"/>
                  </a:lnTo>
                  <a:close/>
                  <a:moveTo>
                    <a:pt x="2239" y="11195"/>
                  </a:moveTo>
                  <a:lnTo>
                    <a:pt x="2465" y="11402"/>
                  </a:lnTo>
                  <a:lnTo>
                    <a:pt x="2710" y="11609"/>
                  </a:lnTo>
                  <a:lnTo>
                    <a:pt x="2973" y="11798"/>
                  </a:lnTo>
                  <a:lnTo>
                    <a:pt x="2729" y="11609"/>
                  </a:lnTo>
                  <a:lnTo>
                    <a:pt x="2484" y="11402"/>
                  </a:lnTo>
                  <a:lnTo>
                    <a:pt x="2239" y="11195"/>
                  </a:lnTo>
                  <a:close/>
                </a:path>
              </a:pathLst>
            </a:custGeom>
            <a:solidFill>
              <a:srgbClr val="0056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2" name="Google Shape;6652;p27"/>
            <p:cNvSpPr/>
            <p:nvPr/>
          </p:nvSpPr>
          <p:spPr>
            <a:xfrm>
              <a:off x="3890800" y="2645975"/>
              <a:ext cx="102100" cy="11325"/>
            </a:xfrm>
            <a:custGeom>
              <a:avLst/>
              <a:gdLst/>
              <a:ahLst/>
              <a:cxnLst/>
              <a:rect l="l" t="t" r="r" b="b"/>
              <a:pathLst>
                <a:path w="4084" h="453" fill="none" extrusionOk="0">
                  <a:moveTo>
                    <a:pt x="1" y="1"/>
                  </a:moveTo>
                  <a:lnTo>
                    <a:pt x="1" y="1"/>
                  </a:lnTo>
                  <a:lnTo>
                    <a:pt x="452" y="151"/>
                  </a:lnTo>
                  <a:lnTo>
                    <a:pt x="923" y="283"/>
                  </a:lnTo>
                  <a:lnTo>
                    <a:pt x="923" y="283"/>
                  </a:lnTo>
                  <a:lnTo>
                    <a:pt x="1318" y="358"/>
                  </a:lnTo>
                  <a:lnTo>
                    <a:pt x="1713" y="415"/>
                  </a:lnTo>
                  <a:lnTo>
                    <a:pt x="2108" y="452"/>
                  </a:lnTo>
                  <a:lnTo>
                    <a:pt x="2485" y="452"/>
                  </a:lnTo>
                  <a:lnTo>
                    <a:pt x="2485" y="452"/>
                  </a:lnTo>
                  <a:lnTo>
                    <a:pt x="2955" y="434"/>
                  </a:lnTo>
                  <a:lnTo>
                    <a:pt x="3388" y="396"/>
                  </a:lnTo>
                  <a:lnTo>
                    <a:pt x="3388" y="396"/>
                  </a:lnTo>
                  <a:lnTo>
                    <a:pt x="3745" y="340"/>
                  </a:lnTo>
                  <a:lnTo>
                    <a:pt x="4084" y="283"/>
                  </a:lnTo>
                  <a:lnTo>
                    <a:pt x="4084" y="283"/>
                  </a:lnTo>
                  <a:lnTo>
                    <a:pt x="3745" y="340"/>
                  </a:lnTo>
                  <a:lnTo>
                    <a:pt x="3388" y="396"/>
                  </a:lnTo>
                  <a:lnTo>
                    <a:pt x="3388" y="396"/>
                  </a:lnTo>
                  <a:lnTo>
                    <a:pt x="3388" y="396"/>
                  </a:lnTo>
                  <a:lnTo>
                    <a:pt x="2955" y="434"/>
                  </a:lnTo>
                  <a:lnTo>
                    <a:pt x="2485" y="452"/>
                  </a:lnTo>
                  <a:lnTo>
                    <a:pt x="2485" y="452"/>
                  </a:lnTo>
                  <a:lnTo>
                    <a:pt x="2108" y="452"/>
                  </a:lnTo>
                  <a:lnTo>
                    <a:pt x="1713" y="415"/>
                  </a:lnTo>
                  <a:lnTo>
                    <a:pt x="1318" y="358"/>
                  </a:lnTo>
                  <a:lnTo>
                    <a:pt x="923" y="283"/>
                  </a:lnTo>
                  <a:lnTo>
                    <a:pt x="923" y="283"/>
                  </a:lnTo>
                  <a:lnTo>
                    <a:pt x="923" y="283"/>
                  </a:lnTo>
                  <a:lnTo>
                    <a:pt x="452" y="15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3" name="Google Shape;6653;p27"/>
            <p:cNvSpPr/>
            <p:nvPr/>
          </p:nvSpPr>
          <p:spPr>
            <a:xfrm>
              <a:off x="3831075" y="2608825"/>
              <a:ext cx="24475" cy="19300"/>
            </a:xfrm>
            <a:custGeom>
              <a:avLst/>
              <a:gdLst/>
              <a:ahLst/>
              <a:cxnLst/>
              <a:rect l="l" t="t" r="r" b="b"/>
              <a:pathLst>
                <a:path w="979" h="772" fill="none" extrusionOk="0">
                  <a:moveTo>
                    <a:pt x="0" y="0"/>
                  </a:moveTo>
                  <a:lnTo>
                    <a:pt x="0" y="0"/>
                  </a:lnTo>
                  <a:lnTo>
                    <a:pt x="226" y="207"/>
                  </a:lnTo>
                  <a:lnTo>
                    <a:pt x="471" y="414"/>
                  </a:lnTo>
                  <a:lnTo>
                    <a:pt x="734" y="603"/>
                  </a:lnTo>
                  <a:lnTo>
                    <a:pt x="979" y="772"/>
                  </a:lnTo>
                  <a:lnTo>
                    <a:pt x="979" y="772"/>
                  </a:lnTo>
                  <a:lnTo>
                    <a:pt x="734" y="603"/>
                  </a:lnTo>
                  <a:lnTo>
                    <a:pt x="490" y="414"/>
                  </a:lnTo>
                  <a:lnTo>
                    <a:pt x="245" y="207"/>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4" name="Google Shape;6654;p27"/>
            <p:cNvSpPr/>
            <p:nvPr/>
          </p:nvSpPr>
          <p:spPr>
            <a:xfrm>
              <a:off x="4119900" y="2440900"/>
              <a:ext cx="11775" cy="101625"/>
            </a:xfrm>
            <a:custGeom>
              <a:avLst/>
              <a:gdLst/>
              <a:ahLst/>
              <a:cxnLst/>
              <a:rect l="l" t="t" r="r" b="b"/>
              <a:pathLst>
                <a:path w="471" h="4065" fill="none" extrusionOk="0">
                  <a:moveTo>
                    <a:pt x="301" y="0"/>
                  </a:moveTo>
                  <a:lnTo>
                    <a:pt x="301" y="0"/>
                  </a:lnTo>
                  <a:lnTo>
                    <a:pt x="395" y="508"/>
                  </a:lnTo>
                  <a:lnTo>
                    <a:pt x="452" y="1016"/>
                  </a:lnTo>
                  <a:lnTo>
                    <a:pt x="470" y="1524"/>
                  </a:lnTo>
                  <a:lnTo>
                    <a:pt x="452" y="2051"/>
                  </a:lnTo>
                  <a:lnTo>
                    <a:pt x="395" y="2559"/>
                  </a:lnTo>
                  <a:lnTo>
                    <a:pt x="301" y="3067"/>
                  </a:lnTo>
                  <a:lnTo>
                    <a:pt x="169" y="3556"/>
                  </a:lnTo>
                  <a:lnTo>
                    <a:pt x="0" y="4064"/>
                  </a:lnTo>
                  <a:lnTo>
                    <a:pt x="0" y="4064"/>
                  </a:lnTo>
                  <a:lnTo>
                    <a:pt x="169" y="3556"/>
                  </a:lnTo>
                  <a:lnTo>
                    <a:pt x="301" y="3048"/>
                  </a:lnTo>
                  <a:lnTo>
                    <a:pt x="395" y="2522"/>
                  </a:lnTo>
                  <a:lnTo>
                    <a:pt x="452" y="2013"/>
                  </a:lnTo>
                  <a:lnTo>
                    <a:pt x="470" y="1505"/>
                  </a:lnTo>
                  <a:lnTo>
                    <a:pt x="452" y="997"/>
                  </a:lnTo>
                  <a:lnTo>
                    <a:pt x="395" y="489"/>
                  </a:lnTo>
                  <a:lnTo>
                    <a:pt x="30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5" name="Google Shape;6655;p27"/>
            <p:cNvSpPr/>
            <p:nvPr/>
          </p:nvSpPr>
          <p:spPr>
            <a:xfrm>
              <a:off x="3775100" y="2415500"/>
              <a:ext cx="11775" cy="102100"/>
            </a:xfrm>
            <a:custGeom>
              <a:avLst/>
              <a:gdLst/>
              <a:ahLst/>
              <a:cxnLst/>
              <a:rect l="l" t="t" r="r" b="b"/>
              <a:pathLst>
                <a:path w="471" h="4084" fill="none" extrusionOk="0">
                  <a:moveTo>
                    <a:pt x="471" y="0"/>
                  </a:moveTo>
                  <a:lnTo>
                    <a:pt x="471" y="0"/>
                  </a:lnTo>
                  <a:lnTo>
                    <a:pt x="471" y="0"/>
                  </a:lnTo>
                  <a:lnTo>
                    <a:pt x="471" y="0"/>
                  </a:lnTo>
                  <a:lnTo>
                    <a:pt x="301" y="508"/>
                  </a:lnTo>
                  <a:lnTo>
                    <a:pt x="170" y="1035"/>
                  </a:lnTo>
                  <a:lnTo>
                    <a:pt x="76" y="1543"/>
                  </a:lnTo>
                  <a:lnTo>
                    <a:pt x="19" y="2051"/>
                  </a:lnTo>
                  <a:lnTo>
                    <a:pt x="0" y="2578"/>
                  </a:lnTo>
                  <a:lnTo>
                    <a:pt x="19" y="3086"/>
                  </a:lnTo>
                  <a:lnTo>
                    <a:pt x="76" y="3594"/>
                  </a:lnTo>
                  <a:lnTo>
                    <a:pt x="170" y="4083"/>
                  </a:lnTo>
                  <a:lnTo>
                    <a:pt x="170" y="4083"/>
                  </a:lnTo>
                  <a:lnTo>
                    <a:pt x="76" y="3575"/>
                  </a:lnTo>
                  <a:lnTo>
                    <a:pt x="19" y="3067"/>
                  </a:lnTo>
                  <a:lnTo>
                    <a:pt x="0" y="2540"/>
                  </a:lnTo>
                  <a:lnTo>
                    <a:pt x="19" y="2032"/>
                  </a:lnTo>
                  <a:lnTo>
                    <a:pt x="76" y="1505"/>
                  </a:lnTo>
                  <a:lnTo>
                    <a:pt x="170" y="997"/>
                  </a:lnTo>
                  <a:lnTo>
                    <a:pt x="301" y="489"/>
                  </a:lnTo>
                  <a:lnTo>
                    <a:pt x="47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6" name="Google Shape;6656;p27"/>
            <p:cNvSpPr/>
            <p:nvPr/>
          </p:nvSpPr>
          <p:spPr>
            <a:xfrm>
              <a:off x="4049800" y="2328950"/>
              <a:ext cx="26375" cy="21175"/>
            </a:xfrm>
            <a:custGeom>
              <a:avLst/>
              <a:gdLst/>
              <a:ahLst/>
              <a:cxnLst/>
              <a:rect l="l" t="t" r="r" b="b"/>
              <a:pathLst>
                <a:path w="1055" h="847" fill="none" extrusionOk="0">
                  <a:moveTo>
                    <a:pt x="1" y="0"/>
                  </a:moveTo>
                  <a:lnTo>
                    <a:pt x="1" y="0"/>
                  </a:lnTo>
                  <a:lnTo>
                    <a:pt x="264" y="188"/>
                  </a:lnTo>
                  <a:lnTo>
                    <a:pt x="546" y="395"/>
                  </a:lnTo>
                  <a:lnTo>
                    <a:pt x="810" y="602"/>
                  </a:lnTo>
                  <a:lnTo>
                    <a:pt x="1054" y="847"/>
                  </a:lnTo>
                  <a:lnTo>
                    <a:pt x="1054" y="847"/>
                  </a:lnTo>
                  <a:lnTo>
                    <a:pt x="810" y="621"/>
                  </a:lnTo>
                  <a:lnTo>
                    <a:pt x="546" y="395"/>
                  </a:lnTo>
                  <a:lnTo>
                    <a:pt x="283" y="188"/>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7" name="Google Shape;6657;p27"/>
            <p:cNvSpPr/>
            <p:nvPr/>
          </p:nvSpPr>
          <p:spPr>
            <a:xfrm>
              <a:off x="3990050" y="2304475"/>
              <a:ext cx="26375" cy="7550"/>
            </a:xfrm>
            <a:custGeom>
              <a:avLst/>
              <a:gdLst/>
              <a:ahLst/>
              <a:cxnLst/>
              <a:rect l="l" t="t" r="r" b="b"/>
              <a:pathLst>
                <a:path w="1055" h="302" fill="none" extrusionOk="0">
                  <a:moveTo>
                    <a:pt x="1" y="1"/>
                  </a:moveTo>
                  <a:lnTo>
                    <a:pt x="1" y="1"/>
                  </a:lnTo>
                  <a:lnTo>
                    <a:pt x="1" y="1"/>
                  </a:lnTo>
                  <a:lnTo>
                    <a:pt x="528" y="132"/>
                  </a:lnTo>
                  <a:lnTo>
                    <a:pt x="1055" y="302"/>
                  </a:lnTo>
                  <a:lnTo>
                    <a:pt x="1055" y="302"/>
                  </a:lnTo>
                  <a:lnTo>
                    <a:pt x="528" y="132"/>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8" name="Google Shape;6658;p27"/>
            <p:cNvSpPr/>
            <p:nvPr/>
          </p:nvSpPr>
          <p:spPr>
            <a:xfrm>
              <a:off x="3890350" y="2300725"/>
              <a:ext cx="217800" cy="336350"/>
            </a:xfrm>
            <a:custGeom>
              <a:avLst/>
              <a:gdLst/>
              <a:ahLst/>
              <a:cxnLst/>
              <a:rect l="l" t="t" r="r" b="b"/>
              <a:pathLst>
                <a:path w="8712" h="13454" extrusionOk="0">
                  <a:moveTo>
                    <a:pt x="2521" y="0"/>
                  </a:moveTo>
                  <a:lnTo>
                    <a:pt x="2126" y="19"/>
                  </a:lnTo>
                  <a:lnTo>
                    <a:pt x="1731" y="57"/>
                  </a:lnTo>
                  <a:lnTo>
                    <a:pt x="1336" y="113"/>
                  </a:lnTo>
                  <a:lnTo>
                    <a:pt x="941" y="188"/>
                  </a:lnTo>
                  <a:lnTo>
                    <a:pt x="470" y="301"/>
                  </a:lnTo>
                  <a:lnTo>
                    <a:pt x="0" y="471"/>
                  </a:lnTo>
                  <a:lnTo>
                    <a:pt x="5833" y="13453"/>
                  </a:lnTo>
                  <a:lnTo>
                    <a:pt x="6078" y="13303"/>
                  </a:lnTo>
                  <a:lnTo>
                    <a:pt x="6322" y="13152"/>
                  </a:lnTo>
                  <a:lnTo>
                    <a:pt x="6567" y="13002"/>
                  </a:lnTo>
                  <a:lnTo>
                    <a:pt x="6793" y="12832"/>
                  </a:lnTo>
                  <a:lnTo>
                    <a:pt x="7018" y="12663"/>
                  </a:lnTo>
                  <a:lnTo>
                    <a:pt x="7244" y="12475"/>
                  </a:lnTo>
                  <a:lnTo>
                    <a:pt x="7451" y="12268"/>
                  </a:lnTo>
                  <a:lnTo>
                    <a:pt x="7658" y="12080"/>
                  </a:lnTo>
                  <a:lnTo>
                    <a:pt x="7677" y="12061"/>
                  </a:lnTo>
                  <a:lnTo>
                    <a:pt x="7921" y="11798"/>
                  </a:lnTo>
                  <a:lnTo>
                    <a:pt x="8147" y="11515"/>
                  </a:lnTo>
                  <a:lnTo>
                    <a:pt x="8354" y="11233"/>
                  </a:lnTo>
                  <a:lnTo>
                    <a:pt x="8542" y="10951"/>
                  </a:lnTo>
                  <a:lnTo>
                    <a:pt x="8712" y="10669"/>
                  </a:lnTo>
                  <a:lnTo>
                    <a:pt x="3989" y="151"/>
                  </a:lnTo>
                  <a:lnTo>
                    <a:pt x="3631" y="94"/>
                  </a:lnTo>
                  <a:lnTo>
                    <a:pt x="3255" y="38"/>
                  </a:lnTo>
                  <a:lnTo>
                    <a:pt x="2898" y="19"/>
                  </a:lnTo>
                  <a:lnTo>
                    <a:pt x="2521" y="0"/>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9" name="Google Shape;6659;p27"/>
            <p:cNvSpPr/>
            <p:nvPr/>
          </p:nvSpPr>
          <p:spPr>
            <a:xfrm>
              <a:off x="3890350" y="2300725"/>
              <a:ext cx="217800" cy="336350"/>
            </a:xfrm>
            <a:custGeom>
              <a:avLst/>
              <a:gdLst/>
              <a:ahLst/>
              <a:cxnLst/>
              <a:rect l="l" t="t" r="r" b="b"/>
              <a:pathLst>
                <a:path w="8712" h="13454" fill="none" extrusionOk="0">
                  <a:moveTo>
                    <a:pt x="2521" y="0"/>
                  </a:moveTo>
                  <a:lnTo>
                    <a:pt x="2521" y="0"/>
                  </a:lnTo>
                  <a:lnTo>
                    <a:pt x="2126" y="19"/>
                  </a:lnTo>
                  <a:lnTo>
                    <a:pt x="1731" y="57"/>
                  </a:lnTo>
                  <a:lnTo>
                    <a:pt x="1336" y="113"/>
                  </a:lnTo>
                  <a:lnTo>
                    <a:pt x="941" y="188"/>
                  </a:lnTo>
                  <a:lnTo>
                    <a:pt x="941" y="188"/>
                  </a:lnTo>
                  <a:lnTo>
                    <a:pt x="470" y="301"/>
                  </a:lnTo>
                  <a:lnTo>
                    <a:pt x="0" y="471"/>
                  </a:lnTo>
                  <a:lnTo>
                    <a:pt x="5833" y="13453"/>
                  </a:lnTo>
                  <a:lnTo>
                    <a:pt x="5833" y="13453"/>
                  </a:lnTo>
                  <a:lnTo>
                    <a:pt x="6078" y="13303"/>
                  </a:lnTo>
                  <a:lnTo>
                    <a:pt x="6322" y="13152"/>
                  </a:lnTo>
                  <a:lnTo>
                    <a:pt x="6567" y="13002"/>
                  </a:lnTo>
                  <a:lnTo>
                    <a:pt x="6793" y="12832"/>
                  </a:lnTo>
                  <a:lnTo>
                    <a:pt x="7018" y="12663"/>
                  </a:lnTo>
                  <a:lnTo>
                    <a:pt x="7244" y="12475"/>
                  </a:lnTo>
                  <a:lnTo>
                    <a:pt x="7451" y="12268"/>
                  </a:lnTo>
                  <a:lnTo>
                    <a:pt x="7658" y="12080"/>
                  </a:lnTo>
                  <a:lnTo>
                    <a:pt x="7658" y="12080"/>
                  </a:lnTo>
                  <a:lnTo>
                    <a:pt x="7677" y="12061"/>
                  </a:lnTo>
                  <a:lnTo>
                    <a:pt x="7677" y="12061"/>
                  </a:lnTo>
                  <a:lnTo>
                    <a:pt x="7921" y="11798"/>
                  </a:lnTo>
                  <a:lnTo>
                    <a:pt x="8147" y="11515"/>
                  </a:lnTo>
                  <a:lnTo>
                    <a:pt x="8354" y="11233"/>
                  </a:lnTo>
                  <a:lnTo>
                    <a:pt x="8542" y="10951"/>
                  </a:lnTo>
                  <a:lnTo>
                    <a:pt x="8542" y="10951"/>
                  </a:lnTo>
                  <a:lnTo>
                    <a:pt x="8712" y="10669"/>
                  </a:lnTo>
                  <a:lnTo>
                    <a:pt x="3989" y="151"/>
                  </a:lnTo>
                  <a:lnTo>
                    <a:pt x="3989" y="151"/>
                  </a:lnTo>
                  <a:lnTo>
                    <a:pt x="3631" y="94"/>
                  </a:lnTo>
                  <a:lnTo>
                    <a:pt x="3255" y="38"/>
                  </a:lnTo>
                  <a:lnTo>
                    <a:pt x="2898" y="19"/>
                  </a:lnTo>
                  <a:lnTo>
                    <a:pt x="252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0" name="Google Shape;6660;p27"/>
            <p:cNvSpPr/>
            <p:nvPr/>
          </p:nvSpPr>
          <p:spPr>
            <a:xfrm>
              <a:off x="4081800" y="2574475"/>
              <a:ext cx="22125" cy="28250"/>
            </a:xfrm>
            <a:custGeom>
              <a:avLst/>
              <a:gdLst/>
              <a:ahLst/>
              <a:cxnLst/>
              <a:rect l="l" t="t" r="r" b="b"/>
              <a:pathLst>
                <a:path w="885" h="1130" extrusionOk="0">
                  <a:moveTo>
                    <a:pt x="884" y="1"/>
                  </a:moveTo>
                  <a:lnTo>
                    <a:pt x="677" y="302"/>
                  </a:lnTo>
                  <a:lnTo>
                    <a:pt x="470" y="584"/>
                  </a:lnTo>
                  <a:lnTo>
                    <a:pt x="245" y="866"/>
                  </a:lnTo>
                  <a:lnTo>
                    <a:pt x="0" y="1130"/>
                  </a:lnTo>
                  <a:lnTo>
                    <a:pt x="19" y="1111"/>
                  </a:lnTo>
                  <a:lnTo>
                    <a:pt x="263" y="848"/>
                  </a:lnTo>
                  <a:lnTo>
                    <a:pt x="489" y="565"/>
                  </a:lnTo>
                  <a:lnTo>
                    <a:pt x="696" y="283"/>
                  </a:lnTo>
                  <a:lnTo>
                    <a:pt x="884" y="1"/>
                  </a:lnTo>
                  <a:close/>
                </a:path>
              </a:pathLst>
            </a:custGeom>
            <a:solidFill>
              <a:srgbClr val="4080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1" name="Google Shape;6661;p27"/>
            <p:cNvSpPr/>
            <p:nvPr/>
          </p:nvSpPr>
          <p:spPr>
            <a:xfrm>
              <a:off x="4081800" y="2574475"/>
              <a:ext cx="22125" cy="28250"/>
            </a:xfrm>
            <a:custGeom>
              <a:avLst/>
              <a:gdLst/>
              <a:ahLst/>
              <a:cxnLst/>
              <a:rect l="l" t="t" r="r" b="b"/>
              <a:pathLst>
                <a:path w="885" h="1130" fill="none" extrusionOk="0">
                  <a:moveTo>
                    <a:pt x="884" y="1"/>
                  </a:moveTo>
                  <a:lnTo>
                    <a:pt x="884" y="1"/>
                  </a:lnTo>
                  <a:lnTo>
                    <a:pt x="696" y="283"/>
                  </a:lnTo>
                  <a:lnTo>
                    <a:pt x="489" y="565"/>
                  </a:lnTo>
                  <a:lnTo>
                    <a:pt x="263" y="848"/>
                  </a:lnTo>
                  <a:lnTo>
                    <a:pt x="19" y="1111"/>
                  </a:lnTo>
                  <a:lnTo>
                    <a:pt x="19" y="1111"/>
                  </a:lnTo>
                  <a:lnTo>
                    <a:pt x="0" y="1130"/>
                  </a:lnTo>
                  <a:lnTo>
                    <a:pt x="0" y="1130"/>
                  </a:lnTo>
                  <a:lnTo>
                    <a:pt x="245" y="866"/>
                  </a:lnTo>
                  <a:lnTo>
                    <a:pt x="470" y="584"/>
                  </a:lnTo>
                  <a:lnTo>
                    <a:pt x="677" y="302"/>
                  </a:lnTo>
                  <a:lnTo>
                    <a:pt x="88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2" name="Google Shape;6662;p27"/>
            <p:cNvSpPr/>
            <p:nvPr/>
          </p:nvSpPr>
          <p:spPr>
            <a:xfrm>
              <a:off x="3913850" y="2300725"/>
              <a:ext cx="76225" cy="4725"/>
            </a:xfrm>
            <a:custGeom>
              <a:avLst/>
              <a:gdLst/>
              <a:ahLst/>
              <a:cxnLst/>
              <a:rect l="l" t="t" r="r" b="b"/>
              <a:pathLst>
                <a:path w="3049" h="189" fill="none" extrusionOk="0">
                  <a:moveTo>
                    <a:pt x="1581" y="0"/>
                  </a:moveTo>
                  <a:lnTo>
                    <a:pt x="1581" y="0"/>
                  </a:lnTo>
                  <a:lnTo>
                    <a:pt x="1186" y="19"/>
                  </a:lnTo>
                  <a:lnTo>
                    <a:pt x="791" y="57"/>
                  </a:lnTo>
                  <a:lnTo>
                    <a:pt x="396" y="113"/>
                  </a:lnTo>
                  <a:lnTo>
                    <a:pt x="1" y="188"/>
                  </a:lnTo>
                  <a:lnTo>
                    <a:pt x="1" y="188"/>
                  </a:lnTo>
                  <a:lnTo>
                    <a:pt x="396" y="113"/>
                  </a:lnTo>
                  <a:lnTo>
                    <a:pt x="791" y="57"/>
                  </a:lnTo>
                  <a:lnTo>
                    <a:pt x="1186" y="19"/>
                  </a:lnTo>
                  <a:lnTo>
                    <a:pt x="1581" y="0"/>
                  </a:lnTo>
                  <a:lnTo>
                    <a:pt x="1581" y="0"/>
                  </a:lnTo>
                  <a:lnTo>
                    <a:pt x="1958" y="19"/>
                  </a:lnTo>
                  <a:lnTo>
                    <a:pt x="2315" y="38"/>
                  </a:lnTo>
                  <a:lnTo>
                    <a:pt x="2691" y="94"/>
                  </a:lnTo>
                  <a:lnTo>
                    <a:pt x="3049" y="151"/>
                  </a:lnTo>
                  <a:lnTo>
                    <a:pt x="3049" y="151"/>
                  </a:lnTo>
                  <a:lnTo>
                    <a:pt x="3049" y="151"/>
                  </a:lnTo>
                  <a:lnTo>
                    <a:pt x="3049" y="151"/>
                  </a:lnTo>
                  <a:lnTo>
                    <a:pt x="2691" y="94"/>
                  </a:lnTo>
                  <a:lnTo>
                    <a:pt x="2315" y="38"/>
                  </a:lnTo>
                  <a:lnTo>
                    <a:pt x="1958" y="19"/>
                  </a:lnTo>
                  <a:lnTo>
                    <a:pt x="158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3" name="Google Shape;6663;p27"/>
            <p:cNvSpPr/>
            <p:nvPr/>
          </p:nvSpPr>
          <p:spPr>
            <a:xfrm>
              <a:off x="3797200" y="2344925"/>
              <a:ext cx="178300" cy="312375"/>
            </a:xfrm>
            <a:custGeom>
              <a:avLst/>
              <a:gdLst/>
              <a:ahLst/>
              <a:cxnLst/>
              <a:rect l="l" t="t" r="r" b="b"/>
              <a:pathLst>
                <a:path w="7132" h="12495" extrusionOk="0">
                  <a:moveTo>
                    <a:pt x="1562" y="1"/>
                  </a:moveTo>
                  <a:lnTo>
                    <a:pt x="1261" y="264"/>
                  </a:lnTo>
                  <a:lnTo>
                    <a:pt x="979" y="546"/>
                  </a:lnTo>
                  <a:lnTo>
                    <a:pt x="659" y="942"/>
                  </a:lnTo>
                  <a:lnTo>
                    <a:pt x="358" y="1356"/>
                  </a:lnTo>
                  <a:lnTo>
                    <a:pt x="170" y="1638"/>
                  </a:lnTo>
                  <a:lnTo>
                    <a:pt x="1" y="1920"/>
                  </a:lnTo>
                  <a:lnTo>
                    <a:pt x="4667" y="12325"/>
                  </a:lnTo>
                  <a:lnTo>
                    <a:pt x="5043" y="12400"/>
                  </a:lnTo>
                  <a:lnTo>
                    <a:pt x="5457" y="12457"/>
                  </a:lnTo>
                  <a:lnTo>
                    <a:pt x="5852" y="12476"/>
                  </a:lnTo>
                  <a:lnTo>
                    <a:pt x="6247" y="12494"/>
                  </a:lnTo>
                  <a:lnTo>
                    <a:pt x="6699" y="12476"/>
                  </a:lnTo>
                  <a:lnTo>
                    <a:pt x="7132" y="12438"/>
                  </a:lnTo>
                  <a:lnTo>
                    <a:pt x="1562" y="1"/>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4" name="Google Shape;6664;p27"/>
            <p:cNvSpPr/>
            <p:nvPr/>
          </p:nvSpPr>
          <p:spPr>
            <a:xfrm>
              <a:off x="3797200" y="2344925"/>
              <a:ext cx="178300" cy="312375"/>
            </a:xfrm>
            <a:custGeom>
              <a:avLst/>
              <a:gdLst/>
              <a:ahLst/>
              <a:cxnLst/>
              <a:rect l="l" t="t" r="r" b="b"/>
              <a:pathLst>
                <a:path w="7132" h="12495" fill="none" extrusionOk="0">
                  <a:moveTo>
                    <a:pt x="1562" y="1"/>
                  </a:moveTo>
                  <a:lnTo>
                    <a:pt x="1562" y="1"/>
                  </a:lnTo>
                  <a:lnTo>
                    <a:pt x="1562" y="1"/>
                  </a:lnTo>
                  <a:lnTo>
                    <a:pt x="1261" y="264"/>
                  </a:lnTo>
                  <a:lnTo>
                    <a:pt x="979" y="546"/>
                  </a:lnTo>
                  <a:lnTo>
                    <a:pt x="979" y="546"/>
                  </a:lnTo>
                  <a:lnTo>
                    <a:pt x="659" y="942"/>
                  </a:lnTo>
                  <a:lnTo>
                    <a:pt x="358" y="1356"/>
                  </a:lnTo>
                  <a:lnTo>
                    <a:pt x="358" y="1356"/>
                  </a:lnTo>
                  <a:lnTo>
                    <a:pt x="358" y="1356"/>
                  </a:lnTo>
                  <a:lnTo>
                    <a:pt x="358" y="1356"/>
                  </a:lnTo>
                  <a:lnTo>
                    <a:pt x="358" y="1356"/>
                  </a:lnTo>
                  <a:lnTo>
                    <a:pt x="358" y="1356"/>
                  </a:lnTo>
                  <a:lnTo>
                    <a:pt x="170" y="1638"/>
                  </a:lnTo>
                  <a:lnTo>
                    <a:pt x="1" y="1920"/>
                  </a:lnTo>
                  <a:lnTo>
                    <a:pt x="4667" y="12325"/>
                  </a:lnTo>
                  <a:lnTo>
                    <a:pt x="4667" y="12325"/>
                  </a:lnTo>
                  <a:lnTo>
                    <a:pt x="5043" y="12400"/>
                  </a:lnTo>
                  <a:lnTo>
                    <a:pt x="5457" y="12457"/>
                  </a:lnTo>
                  <a:lnTo>
                    <a:pt x="5852" y="12476"/>
                  </a:lnTo>
                  <a:lnTo>
                    <a:pt x="6247" y="12494"/>
                  </a:lnTo>
                  <a:lnTo>
                    <a:pt x="6247" y="12494"/>
                  </a:lnTo>
                  <a:lnTo>
                    <a:pt x="6699" y="12476"/>
                  </a:lnTo>
                  <a:lnTo>
                    <a:pt x="7132" y="12438"/>
                  </a:lnTo>
                  <a:lnTo>
                    <a:pt x="156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5" name="Google Shape;6665;p27"/>
            <p:cNvSpPr/>
            <p:nvPr/>
          </p:nvSpPr>
          <p:spPr>
            <a:xfrm>
              <a:off x="3913850" y="2653050"/>
              <a:ext cx="50825" cy="4250"/>
            </a:xfrm>
            <a:custGeom>
              <a:avLst/>
              <a:gdLst/>
              <a:ahLst/>
              <a:cxnLst/>
              <a:rect l="l" t="t" r="r" b="b"/>
              <a:pathLst>
                <a:path w="2033" h="170" extrusionOk="0">
                  <a:moveTo>
                    <a:pt x="1" y="0"/>
                  </a:moveTo>
                  <a:lnTo>
                    <a:pt x="377" y="75"/>
                  </a:lnTo>
                  <a:lnTo>
                    <a:pt x="791" y="132"/>
                  </a:lnTo>
                  <a:lnTo>
                    <a:pt x="396" y="75"/>
                  </a:lnTo>
                  <a:lnTo>
                    <a:pt x="1" y="0"/>
                  </a:lnTo>
                  <a:close/>
                  <a:moveTo>
                    <a:pt x="791" y="132"/>
                  </a:moveTo>
                  <a:lnTo>
                    <a:pt x="1186" y="169"/>
                  </a:lnTo>
                  <a:lnTo>
                    <a:pt x="1563" y="169"/>
                  </a:lnTo>
                  <a:lnTo>
                    <a:pt x="1573" y="169"/>
                  </a:lnTo>
                  <a:lnTo>
                    <a:pt x="1573" y="169"/>
                  </a:lnTo>
                  <a:lnTo>
                    <a:pt x="1186" y="151"/>
                  </a:lnTo>
                  <a:lnTo>
                    <a:pt x="791" y="132"/>
                  </a:lnTo>
                  <a:close/>
                  <a:moveTo>
                    <a:pt x="2033" y="151"/>
                  </a:moveTo>
                  <a:lnTo>
                    <a:pt x="1573" y="169"/>
                  </a:lnTo>
                  <a:lnTo>
                    <a:pt x="1573" y="169"/>
                  </a:lnTo>
                  <a:lnTo>
                    <a:pt x="1581" y="169"/>
                  </a:lnTo>
                  <a:lnTo>
                    <a:pt x="2033" y="151"/>
                  </a:lnTo>
                  <a:close/>
                </a:path>
              </a:pathLst>
            </a:custGeom>
            <a:solidFill>
              <a:srgbClr val="4080F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6" name="Google Shape;6666;p27"/>
            <p:cNvSpPr/>
            <p:nvPr/>
          </p:nvSpPr>
          <p:spPr>
            <a:xfrm>
              <a:off x="3913850" y="2653050"/>
              <a:ext cx="61650" cy="4250"/>
            </a:xfrm>
            <a:custGeom>
              <a:avLst/>
              <a:gdLst/>
              <a:ahLst/>
              <a:cxnLst/>
              <a:rect l="l" t="t" r="r" b="b"/>
              <a:pathLst>
                <a:path w="2466" h="170" fill="none" extrusionOk="0">
                  <a:moveTo>
                    <a:pt x="1" y="0"/>
                  </a:moveTo>
                  <a:lnTo>
                    <a:pt x="1" y="0"/>
                  </a:lnTo>
                  <a:lnTo>
                    <a:pt x="1" y="0"/>
                  </a:lnTo>
                  <a:lnTo>
                    <a:pt x="396" y="75"/>
                  </a:lnTo>
                  <a:lnTo>
                    <a:pt x="791" y="132"/>
                  </a:lnTo>
                  <a:lnTo>
                    <a:pt x="1186" y="169"/>
                  </a:lnTo>
                  <a:lnTo>
                    <a:pt x="1563" y="169"/>
                  </a:lnTo>
                  <a:lnTo>
                    <a:pt x="1563" y="169"/>
                  </a:lnTo>
                  <a:lnTo>
                    <a:pt x="2033" y="151"/>
                  </a:lnTo>
                  <a:lnTo>
                    <a:pt x="2466" y="113"/>
                  </a:lnTo>
                  <a:lnTo>
                    <a:pt x="2466" y="113"/>
                  </a:lnTo>
                  <a:lnTo>
                    <a:pt x="2466" y="113"/>
                  </a:lnTo>
                  <a:lnTo>
                    <a:pt x="2033" y="151"/>
                  </a:lnTo>
                  <a:lnTo>
                    <a:pt x="1581" y="169"/>
                  </a:lnTo>
                  <a:lnTo>
                    <a:pt x="1581" y="169"/>
                  </a:lnTo>
                  <a:lnTo>
                    <a:pt x="1186" y="151"/>
                  </a:lnTo>
                  <a:lnTo>
                    <a:pt x="791" y="132"/>
                  </a:lnTo>
                  <a:lnTo>
                    <a:pt x="377" y="75"/>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7" name="Google Shape;6667;p27"/>
            <p:cNvSpPr/>
            <p:nvPr/>
          </p:nvSpPr>
          <p:spPr>
            <a:xfrm>
              <a:off x="3806150" y="237880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8" name="Google Shape;6668;p27"/>
            <p:cNvSpPr/>
            <p:nvPr/>
          </p:nvSpPr>
          <p:spPr>
            <a:xfrm>
              <a:off x="3806150" y="2358575"/>
              <a:ext cx="15525" cy="20250"/>
            </a:xfrm>
            <a:custGeom>
              <a:avLst/>
              <a:gdLst/>
              <a:ahLst/>
              <a:cxnLst/>
              <a:rect l="l" t="t" r="r" b="b"/>
              <a:pathLst>
                <a:path w="621" h="810" fill="none" extrusionOk="0">
                  <a:moveTo>
                    <a:pt x="621" y="0"/>
                  </a:moveTo>
                  <a:lnTo>
                    <a:pt x="621" y="0"/>
                  </a:lnTo>
                  <a:lnTo>
                    <a:pt x="301" y="396"/>
                  </a:lnTo>
                  <a:lnTo>
                    <a:pt x="0" y="810"/>
                  </a:lnTo>
                  <a:lnTo>
                    <a:pt x="0" y="810"/>
                  </a:lnTo>
                  <a:lnTo>
                    <a:pt x="301" y="396"/>
                  </a:lnTo>
                  <a:lnTo>
                    <a:pt x="62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669" name="Google Shape;6669;p27"/>
          <p:cNvGrpSpPr/>
          <p:nvPr/>
        </p:nvGrpSpPr>
        <p:grpSpPr>
          <a:xfrm rot="-5400000">
            <a:off x="11026609" y="4434532"/>
            <a:ext cx="1140411" cy="871505"/>
            <a:chOff x="4917157" y="4271285"/>
            <a:chExt cx="855308" cy="653629"/>
          </a:xfrm>
        </p:grpSpPr>
        <p:sp>
          <p:nvSpPr>
            <p:cNvPr id="6670" name="Google Shape;6670;p27"/>
            <p:cNvSpPr/>
            <p:nvPr/>
          </p:nvSpPr>
          <p:spPr>
            <a:xfrm>
              <a:off x="4917157" y="4543294"/>
              <a:ext cx="297561" cy="259785"/>
            </a:xfrm>
            <a:custGeom>
              <a:avLst/>
              <a:gdLst/>
              <a:ahLst/>
              <a:cxnLst/>
              <a:rect l="l" t="t" r="r" b="b"/>
              <a:pathLst>
                <a:path w="11855" h="10350" extrusionOk="0">
                  <a:moveTo>
                    <a:pt x="8543" y="641"/>
                  </a:moveTo>
                  <a:lnTo>
                    <a:pt x="11158" y="5175"/>
                  </a:lnTo>
                  <a:lnTo>
                    <a:pt x="8543" y="9710"/>
                  </a:lnTo>
                  <a:lnTo>
                    <a:pt x="3293" y="9710"/>
                  </a:lnTo>
                  <a:lnTo>
                    <a:pt x="678" y="5175"/>
                  </a:lnTo>
                  <a:lnTo>
                    <a:pt x="3293" y="641"/>
                  </a:lnTo>
                  <a:close/>
                  <a:moveTo>
                    <a:pt x="3124" y="1"/>
                  </a:moveTo>
                  <a:lnTo>
                    <a:pt x="3030" y="20"/>
                  </a:lnTo>
                  <a:lnTo>
                    <a:pt x="2955" y="38"/>
                  </a:lnTo>
                  <a:lnTo>
                    <a:pt x="2898" y="95"/>
                  </a:lnTo>
                  <a:lnTo>
                    <a:pt x="2842" y="151"/>
                  </a:lnTo>
                  <a:lnTo>
                    <a:pt x="38" y="5006"/>
                  </a:lnTo>
                  <a:lnTo>
                    <a:pt x="1" y="5100"/>
                  </a:lnTo>
                  <a:lnTo>
                    <a:pt x="1" y="5175"/>
                  </a:lnTo>
                  <a:lnTo>
                    <a:pt x="1" y="5250"/>
                  </a:lnTo>
                  <a:lnTo>
                    <a:pt x="38" y="5326"/>
                  </a:lnTo>
                  <a:lnTo>
                    <a:pt x="2842" y="10180"/>
                  </a:lnTo>
                  <a:lnTo>
                    <a:pt x="2898" y="10255"/>
                  </a:lnTo>
                  <a:lnTo>
                    <a:pt x="2955" y="10312"/>
                  </a:lnTo>
                  <a:lnTo>
                    <a:pt x="3030" y="10331"/>
                  </a:lnTo>
                  <a:lnTo>
                    <a:pt x="3124" y="10349"/>
                  </a:lnTo>
                  <a:lnTo>
                    <a:pt x="8731" y="10349"/>
                  </a:lnTo>
                  <a:lnTo>
                    <a:pt x="8806" y="10331"/>
                  </a:lnTo>
                  <a:lnTo>
                    <a:pt x="8882" y="10312"/>
                  </a:lnTo>
                  <a:lnTo>
                    <a:pt x="8957" y="10255"/>
                  </a:lnTo>
                  <a:lnTo>
                    <a:pt x="8995" y="10180"/>
                  </a:lnTo>
                  <a:lnTo>
                    <a:pt x="11798" y="5326"/>
                  </a:lnTo>
                  <a:lnTo>
                    <a:pt x="11836" y="5250"/>
                  </a:lnTo>
                  <a:lnTo>
                    <a:pt x="11855" y="5175"/>
                  </a:lnTo>
                  <a:lnTo>
                    <a:pt x="11836" y="5100"/>
                  </a:lnTo>
                  <a:lnTo>
                    <a:pt x="11798" y="5006"/>
                  </a:lnTo>
                  <a:lnTo>
                    <a:pt x="8995" y="151"/>
                  </a:lnTo>
                  <a:lnTo>
                    <a:pt x="8957" y="95"/>
                  </a:lnTo>
                  <a:lnTo>
                    <a:pt x="8882" y="38"/>
                  </a:lnTo>
                  <a:lnTo>
                    <a:pt x="8806" y="20"/>
                  </a:lnTo>
                  <a:lnTo>
                    <a:pt x="87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1" name="Google Shape;6671;p27"/>
            <p:cNvSpPr/>
            <p:nvPr/>
          </p:nvSpPr>
          <p:spPr>
            <a:xfrm>
              <a:off x="5126391" y="4421459"/>
              <a:ext cx="297535" cy="259760"/>
            </a:xfrm>
            <a:custGeom>
              <a:avLst/>
              <a:gdLst/>
              <a:ahLst/>
              <a:cxnLst/>
              <a:rect l="l" t="t" r="r" b="b"/>
              <a:pathLst>
                <a:path w="11854" h="10349" extrusionOk="0">
                  <a:moveTo>
                    <a:pt x="8542" y="640"/>
                  </a:moveTo>
                  <a:lnTo>
                    <a:pt x="11158" y="5175"/>
                  </a:lnTo>
                  <a:lnTo>
                    <a:pt x="8542" y="9709"/>
                  </a:lnTo>
                  <a:lnTo>
                    <a:pt x="3312" y="9709"/>
                  </a:lnTo>
                  <a:lnTo>
                    <a:pt x="677" y="5175"/>
                  </a:lnTo>
                  <a:lnTo>
                    <a:pt x="3312" y="640"/>
                  </a:lnTo>
                  <a:close/>
                  <a:moveTo>
                    <a:pt x="3029" y="0"/>
                  </a:moveTo>
                  <a:lnTo>
                    <a:pt x="2954" y="38"/>
                  </a:lnTo>
                  <a:lnTo>
                    <a:pt x="2898" y="94"/>
                  </a:lnTo>
                  <a:lnTo>
                    <a:pt x="2841" y="151"/>
                  </a:lnTo>
                  <a:lnTo>
                    <a:pt x="38" y="5005"/>
                  </a:lnTo>
                  <a:lnTo>
                    <a:pt x="19" y="5099"/>
                  </a:lnTo>
                  <a:lnTo>
                    <a:pt x="0" y="5175"/>
                  </a:lnTo>
                  <a:lnTo>
                    <a:pt x="19" y="5250"/>
                  </a:lnTo>
                  <a:lnTo>
                    <a:pt x="38" y="5325"/>
                  </a:lnTo>
                  <a:lnTo>
                    <a:pt x="2841" y="10180"/>
                  </a:lnTo>
                  <a:lnTo>
                    <a:pt x="2898" y="10255"/>
                  </a:lnTo>
                  <a:lnTo>
                    <a:pt x="2954" y="10311"/>
                  </a:lnTo>
                  <a:lnTo>
                    <a:pt x="3029" y="10330"/>
                  </a:lnTo>
                  <a:lnTo>
                    <a:pt x="3123" y="10349"/>
                  </a:lnTo>
                  <a:lnTo>
                    <a:pt x="8730" y="10349"/>
                  </a:lnTo>
                  <a:lnTo>
                    <a:pt x="8806" y="10330"/>
                  </a:lnTo>
                  <a:lnTo>
                    <a:pt x="8881" y="10311"/>
                  </a:lnTo>
                  <a:lnTo>
                    <a:pt x="8956" y="10255"/>
                  </a:lnTo>
                  <a:lnTo>
                    <a:pt x="9013" y="10180"/>
                  </a:lnTo>
                  <a:lnTo>
                    <a:pt x="11816" y="5325"/>
                  </a:lnTo>
                  <a:lnTo>
                    <a:pt x="11835" y="5250"/>
                  </a:lnTo>
                  <a:lnTo>
                    <a:pt x="11854" y="5175"/>
                  </a:lnTo>
                  <a:lnTo>
                    <a:pt x="11835" y="5099"/>
                  </a:lnTo>
                  <a:lnTo>
                    <a:pt x="11816" y="5005"/>
                  </a:lnTo>
                  <a:lnTo>
                    <a:pt x="9013" y="151"/>
                  </a:lnTo>
                  <a:lnTo>
                    <a:pt x="8956" y="94"/>
                  </a:lnTo>
                  <a:lnTo>
                    <a:pt x="8881" y="38"/>
                  </a:lnTo>
                  <a:lnTo>
                    <a:pt x="88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2" name="Google Shape;6672;p27"/>
            <p:cNvSpPr/>
            <p:nvPr/>
          </p:nvSpPr>
          <p:spPr>
            <a:xfrm>
              <a:off x="5341272" y="4299598"/>
              <a:ext cx="297535" cy="259785"/>
            </a:xfrm>
            <a:custGeom>
              <a:avLst/>
              <a:gdLst/>
              <a:ahLst/>
              <a:cxnLst/>
              <a:rect l="l" t="t" r="r" b="b"/>
              <a:pathLst>
                <a:path w="11854" h="10350" extrusionOk="0">
                  <a:moveTo>
                    <a:pt x="8542" y="641"/>
                  </a:moveTo>
                  <a:lnTo>
                    <a:pt x="11177" y="5175"/>
                  </a:lnTo>
                  <a:lnTo>
                    <a:pt x="8542" y="9710"/>
                  </a:lnTo>
                  <a:lnTo>
                    <a:pt x="3312" y="9710"/>
                  </a:lnTo>
                  <a:lnTo>
                    <a:pt x="696" y="5175"/>
                  </a:lnTo>
                  <a:lnTo>
                    <a:pt x="3312" y="641"/>
                  </a:lnTo>
                  <a:close/>
                  <a:moveTo>
                    <a:pt x="3048" y="1"/>
                  </a:moveTo>
                  <a:lnTo>
                    <a:pt x="2973" y="39"/>
                  </a:lnTo>
                  <a:lnTo>
                    <a:pt x="2898" y="95"/>
                  </a:lnTo>
                  <a:lnTo>
                    <a:pt x="2860" y="151"/>
                  </a:lnTo>
                  <a:lnTo>
                    <a:pt x="57" y="5006"/>
                  </a:lnTo>
                  <a:lnTo>
                    <a:pt x="19" y="5081"/>
                  </a:lnTo>
                  <a:lnTo>
                    <a:pt x="0" y="5175"/>
                  </a:lnTo>
                  <a:lnTo>
                    <a:pt x="19" y="5251"/>
                  </a:lnTo>
                  <a:lnTo>
                    <a:pt x="57" y="5326"/>
                  </a:lnTo>
                  <a:lnTo>
                    <a:pt x="2860" y="10180"/>
                  </a:lnTo>
                  <a:lnTo>
                    <a:pt x="2898" y="10255"/>
                  </a:lnTo>
                  <a:lnTo>
                    <a:pt x="2973" y="10312"/>
                  </a:lnTo>
                  <a:lnTo>
                    <a:pt x="3048" y="10331"/>
                  </a:lnTo>
                  <a:lnTo>
                    <a:pt x="3124" y="10350"/>
                  </a:lnTo>
                  <a:lnTo>
                    <a:pt x="8731" y="10350"/>
                  </a:lnTo>
                  <a:lnTo>
                    <a:pt x="8825" y="10331"/>
                  </a:lnTo>
                  <a:lnTo>
                    <a:pt x="8900" y="10312"/>
                  </a:lnTo>
                  <a:lnTo>
                    <a:pt x="8956" y="10255"/>
                  </a:lnTo>
                  <a:lnTo>
                    <a:pt x="9013" y="10180"/>
                  </a:lnTo>
                  <a:lnTo>
                    <a:pt x="11816" y="5326"/>
                  </a:lnTo>
                  <a:lnTo>
                    <a:pt x="11854" y="5251"/>
                  </a:lnTo>
                  <a:lnTo>
                    <a:pt x="11854" y="5175"/>
                  </a:lnTo>
                  <a:lnTo>
                    <a:pt x="11854" y="5081"/>
                  </a:lnTo>
                  <a:lnTo>
                    <a:pt x="11816" y="5006"/>
                  </a:lnTo>
                  <a:lnTo>
                    <a:pt x="9013" y="151"/>
                  </a:lnTo>
                  <a:lnTo>
                    <a:pt x="8956" y="95"/>
                  </a:lnTo>
                  <a:lnTo>
                    <a:pt x="8900" y="39"/>
                  </a:lnTo>
                  <a:lnTo>
                    <a:pt x="88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3" name="Google Shape;6673;p27"/>
            <p:cNvSpPr/>
            <p:nvPr/>
          </p:nvSpPr>
          <p:spPr>
            <a:xfrm>
              <a:off x="5552363" y="4299598"/>
              <a:ext cx="191764" cy="16089"/>
            </a:xfrm>
            <a:custGeom>
              <a:avLst/>
              <a:gdLst/>
              <a:ahLst/>
              <a:cxnLst/>
              <a:rect l="l" t="t" r="r" b="b"/>
              <a:pathLst>
                <a:path w="7640" h="641" extrusionOk="0">
                  <a:moveTo>
                    <a:pt x="264" y="1"/>
                  </a:moveTo>
                  <a:lnTo>
                    <a:pt x="208" y="20"/>
                  </a:lnTo>
                  <a:lnTo>
                    <a:pt x="151" y="57"/>
                  </a:lnTo>
                  <a:lnTo>
                    <a:pt x="95" y="95"/>
                  </a:lnTo>
                  <a:lnTo>
                    <a:pt x="57" y="133"/>
                  </a:lnTo>
                  <a:lnTo>
                    <a:pt x="38" y="189"/>
                  </a:lnTo>
                  <a:lnTo>
                    <a:pt x="20" y="246"/>
                  </a:lnTo>
                  <a:lnTo>
                    <a:pt x="1" y="321"/>
                  </a:lnTo>
                  <a:lnTo>
                    <a:pt x="20" y="377"/>
                  </a:lnTo>
                  <a:lnTo>
                    <a:pt x="38" y="434"/>
                  </a:lnTo>
                  <a:lnTo>
                    <a:pt x="57" y="490"/>
                  </a:lnTo>
                  <a:lnTo>
                    <a:pt x="95" y="547"/>
                  </a:lnTo>
                  <a:lnTo>
                    <a:pt x="151" y="584"/>
                  </a:lnTo>
                  <a:lnTo>
                    <a:pt x="208" y="603"/>
                  </a:lnTo>
                  <a:lnTo>
                    <a:pt x="264" y="622"/>
                  </a:lnTo>
                  <a:lnTo>
                    <a:pt x="321" y="641"/>
                  </a:lnTo>
                  <a:lnTo>
                    <a:pt x="7320" y="641"/>
                  </a:lnTo>
                  <a:lnTo>
                    <a:pt x="7376" y="622"/>
                  </a:lnTo>
                  <a:lnTo>
                    <a:pt x="7452" y="603"/>
                  </a:lnTo>
                  <a:lnTo>
                    <a:pt x="7508" y="584"/>
                  </a:lnTo>
                  <a:lnTo>
                    <a:pt x="7546" y="547"/>
                  </a:lnTo>
                  <a:lnTo>
                    <a:pt x="7583" y="490"/>
                  </a:lnTo>
                  <a:lnTo>
                    <a:pt x="7621" y="434"/>
                  </a:lnTo>
                  <a:lnTo>
                    <a:pt x="7640" y="377"/>
                  </a:lnTo>
                  <a:lnTo>
                    <a:pt x="7640" y="321"/>
                  </a:lnTo>
                  <a:lnTo>
                    <a:pt x="7640" y="246"/>
                  </a:lnTo>
                  <a:lnTo>
                    <a:pt x="7621" y="189"/>
                  </a:lnTo>
                  <a:lnTo>
                    <a:pt x="7583" y="133"/>
                  </a:lnTo>
                  <a:lnTo>
                    <a:pt x="7546" y="95"/>
                  </a:lnTo>
                  <a:lnTo>
                    <a:pt x="7508" y="57"/>
                  </a:lnTo>
                  <a:lnTo>
                    <a:pt x="7452" y="20"/>
                  </a:lnTo>
                  <a:lnTo>
                    <a:pt x="73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4" name="Google Shape;6674;p27"/>
            <p:cNvSpPr/>
            <p:nvPr/>
          </p:nvSpPr>
          <p:spPr>
            <a:xfrm>
              <a:off x="5126391" y="4665154"/>
              <a:ext cx="297535" cy="259760"/>
            </a:xfrm>
            <a:custGeom>
              <a:avLst/>
              <a:gdLst/>
              <a:ahLst/>
              <a:cxnLst/>
              <a:rect l="l" t="t" r="r" b="b"/>
              <a:pathLst>
                <a:path w="11854" h="10349" extrusionOk="0">
                  <a:moveTo>
                    <a:pt x="8542" y="640"/>
                  </a:moveTo>
                  <a:lnTo>
                    <a:pt x="11158" y="5175"/>
                  </a:lnTo>
                  <a:lnTo>
                    <a:pt x="8542" y="9709"/>
                  </a:lnTo>
                  <a:lnTo>
                    <a:pt x="3312" y="9709"/>
                  </a:lnTo>
                  <a:lnTo>
                    <a:pt x="677" y="5175"/>
                  </a:lnTo>
                  <a:lnTo>
                    <a:pt x="3312" y="640"/>
                  </a:lnTo>
                  <a:close/>
                  <a:moveTo>
                    <a:pt x="3123" y="0"/>
                  </a:moveTo>
                  <a:lnTo>
                    <a:pt x="3029" y="19"/>
                  </a:lnTo>
                  <a:lnTo>
                    <a:pt x="2954" y="38"/>
                  </a:lnTo>
                  <a:lnTo>
                    <a:pt x="2898" y="94"/>
                  </a:lnTo>
                  <a:lnTo>
                    <a:pt x="2841" y="151"/>
                  </a:lnTo>
                  <a:lnTo>
                    <a:pt x="38" y="5024"/>
                  </a:lnTo>
                  <a:lnTo>
                    <a:pt x="19" y="5099"/>
                  </a:lnTo>
                  <a:lnTo>
                    <a:pt x="0" y="5175"/>
                  </a:lnTo>
                  <a:lnTo>
                    <a:pt x="19" y="5250"/>
                  </a:lnTo>
                  <a:lnTo>
                    <a:pt x="38" y="5325"/>
                  </a:lnTo>
                  <a:lnTo>
                    <a:pt x="2841" y="10198"/>
                  </a:lnTo>
                  <a:lnTo>
                    <a:pt x="2898" y="10255"/>
                  </a:lnTo>
                  <a:lnTo>
                    <a:pt x="2954" y="10311"/>
                  </a:lnTo>
                  <a:lnTo>
                    <a:pt x="3029" y="10330"/>
                  </a:lnTo>
                  <a:lnTo>
                    <a:pt x="3123" y="10349"/>
                  </a:lnTo>
                  <a:lnTo>
                    <a:pt x="8730" y="10349"/>
                  </a:lnTo>
                  <a:lnTo>
                    <a:pt x="8806" y="10330"/>
                  </a:lnTo>
                  <a:lnTo>
                    <a:pt x="8881" y="10311"/>
                  </a:lnTo>
                  <a:lnTo>
                    <a:pt x="8956" y="10255"/>
                  </a:lnTo>
                  <a:lnTo>
                    <a:pt x="9013" y="10198"/>
                  </a:lnTo>
                  <a:lnTo>
                    <a:pt x="11816" y="5325"/>
                  </a:lnTo>
                  <a:lnTo>
                    <a:pt x="11835" y="5250"/>
                  </a:lnTo>
                  <a:lnTo>
                    <a:pt x="11854" y="5175"/>
                  </a:lnTo>
                  <a:lnTo>
                    <a:pt x="11835" y="5099"/>
                  </a:lnTo>
                  <a:lnTo>
                    <a:pt x="11816" y="5024"/>
                  </a:lnTo>
                  <a:lnTo>
                    <a:pt x="9013" y="151"/>
                  </a:lnTo>
                  <a:lnTo>
                    <a:pt x="8956" y="94"/>
                  </a:lnTo>
                  <a:lnTo>
                    <a:pt x="8881" y="38"/>
                  </a:lnTo>
                  <a:lnTo>
                    <a:pt x="8806" y="19"/>
                  </a:lnTo>
                  <a:lnTo>
                    <a:pt x="8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5" name="Google Shape;6675;p27"/>
            <p:cNvSpPr/>
            <p:nvPr/>
          </p:nvSpPr>
          <p:spPr>
            <a:xfrm>
              <a:off x="5098053" y="4514956"/>
              <a:ext cx="72740" cy="72765"/>
            </a:xfrm>
            <a:custGeom>
              <a:avLst/>
              <a:gdLst/>
              <a:ahLst/>
              <a:cxnLst/>
              <a:rect l="l" t="t" r="r" b="b"/>
              <a:pathLst>
                <a:path w="2898" h="2899" extrusionOk="0">
                  <a:moveTo>
                    <a:pt x="1355" y="1"/>
                  </a:moveTo>
                  <a:lnTo>
                    <a:pt x="1204" y="20"/>
                  </a:lnTo>
                  <a:lnTo>
                    <a:pt x="1073" y="39"/>
                  </a:lnTo>
                  <a:lnTo>
                    <a:pt x="922" y="95"/>
                  </a:lnTo>
                  <a:lnTo>
                    <a:pt x="790" y="151"/>
                  </a:lnTo>
                  <a:lnTo>
                    <a:pt x="677" y="227"/>
                  </a:lnTo>
                  <a:lnTo>
                    <a:pt x="565" y="302"/>
                  </a:lnTo>
                  <a:lnTo>
                    <a:pt x="452" y="396"/>
                  </a:lnTo>
                  <a:lnTo>
                    <a:pt x="358" y="490"/>
                  </a:lnTo>
                  <a:lnTo>
                    <a:pt x="264" y="603"/>
                  </a:lnTo>
                  <a:lnTo>
                    <a:pt x="188" y="716"/>
                  </a:lnTo>
                  <a:lnTo>
                    <a:pt x="132" y="848"/>
                  </a:lnTo>
                  <a:lnTo>
                    <a:pt x="75" y="960"/>
                  </a:lnTo>
                  <a:lnTo>
                    <a:pt x="38" y="1111"/>
                  </a:lnTo>
                  <a:lnTo>
                    <a:pt x="0" y="1243"/>
                  </a:lnTo>
                  <a:lnTo>
                    <a:pt x="0" y="1393"/>
                  </a:lnTo>
                  <a:lnTo>
                    <a:pt x="0" y="1525"/>
                  </a:lnTo>
                  <a:lnTo>
                    <a:pt x="19" y="1675"/>
                  </a:lnTo>
                  <a:lnTo>
                    <a:pt x="38" y="1826"/>
                  </a:lnTo>
                  <a:lnTo>
                    <a:pt x="94" y="1958"/>
                  </a:lnTo>
                  <a:lnTo>
                    <a:pt x="151" y="2089"/>
                  </a:lnTo>
                  <a:lnTo>
                    <a:pt x="226" y="2221"/>
                  </a:lnTo>
                  <a:lnTo>
                    <a:pt x="301" y="2334"/>
                  </a:lnTo>
                  <a:lnTo>
                    <a:pt x="395" y="2447"/>
                  </a:lnTo>
                  <a:lnTo>
                    <a:pt x="489" y="2541"/>
                  </a:lnTo>
                  <a:lnTo>
                    <a:pt x="602" y="2635"/>
                  </a:lnTo>
                  <a:lnTo>
                    <a:pt x="715" y="2710"/>
                  </a:lnTo>
                  <a:lnTo>
                    <a:pt x="847" y="2767"/>
                  </a:lnTo>
                  <a:lnTo>
                    <a:pt x="979" y="2823"/>
                  </a:lnTo>
                  <a:lnTo>
                    <a:pt x="1110" y="2861"/>
                  </a:lnTo>
                  <a:lnTo>
                    <a:pt x="1242" y="2880"/>
                  </a:lnTo>
                  <a:lnTo>
                    <a:pt x="1392" y="2898"/>
                  </a:lnTo>
                  <a:lnTo>
                    <a:pt x="1524" y="2898"/>
                  </a:lnTo>
                  <a:lnTo>
                    <a:pt x="1675" y="2880"/>
                  </a:lnTo>
                  <a:lnTo>
                    <a:pt x="1825" y="2842"/>
                  </a:lnTo>
                  <a:lnTo>
                    <a:pt x="1957" y="2804"/>
                  </a:lnTo>
                  <a:lnTo>
                    <a:pt x="2089" y="2748"/>
                  </a:lnTo>
                  <a:lnTo>
                    <a:pt x="2220" y="2673"/>
                  </a:lnTo>
                  <a:lnTo>
                    <a:pt x="2333" y="2597"/>
                  </a:lnTo>
                  <a:lnTo>
                    <a:pt x="2446" y="2503"/>
                  </a:lnTo>
                  <a:lnTo>
                    <a:pt x="2540" y="2409"/>
                  </a:lnTo>
                  <a:lnTo>
                    <a:pt x="2634" y="2296"/>
                  </a:lnTo>
                  <a:lnTo>
                    <a:pt x="2710" y="2183"/>
                  </a:lnTo>
                  <a:lnTo>
                    <a:pt x="2766" y="2052"/>
                  </a:lnTo>
                  <a:lnTo>
                    <a:pt x="2822" y="1920"/>
                  </a:lnTo>
                  <a:lnTo>
                    <a:pt x="2860" y="1788"/>
                  </a:lnTo>
                  <a:lnTo>
                    <a:pt x="2879" y="1657"/>
                  </a:lnTo>
                  <a:lnTo>
                    <a:pt x="2898" y="1506"/>
                  </a:lnTo>
                  <a:lnTo>
                    <a:pt x="2898" y="1356"/>
                  </a:lnTo>
                  <a:lnTo>
                    <a:pt x="2879" y="1205"/>
                  </a:lnTo>
                  <a:lnTo>
                    <a:pt x="2841" y="1073"/>
                  </a:lnTo>
                  <a:lnTo>
                    <a:pt x="2804" y="923"/>
                  </a:lnTo>
                  <a:lnTo>
                    <a:pt x="2747" y="791"/>
                  </a:lnTo>
                  <a:lnTo>
                    <a:pt x="2672" y="678"/>
                  </a:lnTo>
                  <a:lnTo>
                    <a:pt x="2597" y="565"/>
                  </a:lnTo>
                  <a:lnTo>
                    <a:pt x="2503" y="452"/>
                  </a:lnTo>
                  <a:lnTo>
                    <a:pt x="2409" y="358"/>
                  </a:lnTo>
                  <a:lnTo>
                    <a:pt x="2296" y="264"/>
                  </a:lnTo>
                  <a:lnTo>
                    <a:pt x="2183" y="189"/>
                  </a:lnTo>
                  <a:lnTo>
                    <a:pt x="2051" y="133"/>
                  </a:lnTo>
                  <a:lnTo>
                    <a:pt x="1919" y="76"/>
                  </a:lnTo>
                  <a:lnTo>
                    <a:pt x="1788" y="39"/>
                  </a:lnTo>
                  <a:lnTo>
                    <a:pt x="165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6" name="Google Shape;6676;p27"/>
            <p:cNvSpPr/>
            <p:nvPr/>
          </p:nvSpPr>
          <p:spPr>
            <a:xfrm>
              <a:off x="5699725" y="4271285"/>
              <a:ext cx="72740" cy="72740"/>
            </a:xfrm>
            <a:custGeom>
              <a:avLst/>
              <a:gdLst/>
              <a:ahLst/>
              <a:cxnLst/>
              <a:rect l="l" t="t" r="r" b="b"/>
              <a:pathLst>
                <a:path w="2898" h="2898" extrusionOk="0">
                  <a:moveTo>
                    <a:pt x="1355" y="0"/>
                  </a:moveTo>
                  <a:lnTo>
                    <a:pt x="1223" y="19"/>
                  </a:lnTo>
                  <a:lnTo>
                    <a:pt x="1073" y="38"/>
                  </a:lnTo>
                  <a:lnTo>
                    <a:pt x="941" y="94"/>
                  </a:lnTo>
                  <a:lnTo>
                    <a:pt x="809" y="151"/>
                  </a:lnTo>
                  <a:lnTo>
                    <a:pt x="678" y="207"/>
                  </a:lnTo>
                  <a:lnTo>
                    <a:pt x="565" y="301"/>
                  </a:lnTo>
                  <a:lnTo>
                    <a:pt x="452" y="376"/>
                  </a:lnTo>
                  <a:lnTo>
                    <a:pt x="358" y="489"/>
                  </a:lnTo>
                  <a:lnTo>
                    <a:pt x="264" y="602"/>
                  </a:lnTo>
                  <a:lnTo>
                    <a:pt x="188" y="715"/>
                  </a:lnTo>
                  <a:lnTo>
                    <a:pt x="132" y="828"/>
                  </a:lnTo>
                  <a:lnTo>
                    <a:pt x="75" y="960"/>
                  </a:lnTo>
                  <a:lnTo>
                    <a:pt x="38" y="1110"/>
                  </a:lnTo>
                  <a:lnTo>
                    <a:pt x="19" y="1242"/>
                  </a:lnTo>
                  <a:lnTo>
                    <a:pt x="0" y="1392"/>
                  </a:lnTo>
                  <a:lnTo>
                    <a:pt x="0" y="1524"/>
                  </a:lnTo>
                  <a:lnTo>
                    <a:pt x="19" y="1675"/>
                  </a:lnTo>
                  <a:lnTo>
                    <a:pt x="57" y="1825"/>
                  </a:lnTo>
                  <a:lnTo>
                    <a:pt x="94" y="1957"/>
                  </a:lnTo>
                  <a:lnTo>
                    <a:pt x="151" y="2089"/>
                  </a:lnTo>
                  <a:lnTo>
                    <a:pt x="226" y="2220"/>
                  </a:lnTo>
                  <a:lnTo>
                    <a:pt x="301" y="2333"/>
                  </a:lnTo>
                  <a:lnTo>
                    <a:pt x="395" y="2446"/>
                  </a:lnTo>
                  <a:lnTo>
                    <a:pt x="489" y="2540"/>
                  </a:lnTo>
                  <a:lnTo>
                    <a:pt x="602" y="2615"/>
                  </a:lnTo>
                  <a:lnTo>
                    <a:pt x="715" y="2691"/>
                  </a:lnTo>
                  <a:lnTo>
                    <a:pt x="847" y="2766"/>
                  </a:lnTo>
                  <a:lnTo>
                    <a:pt x="979" y="2822"/>
                  </a:lnTo>
                  <a:lnTo>
                    <a:pt x="1110" y="2860"/>
                  </a:lnTo>
                  <a:lnTo>
                    <a:pt x="1242" y="2879"/>
                  </a:lnTo>
                  <a:lnTo>
                    <a:pt x="1393" y="2898"/>
                  </a:lnTo>
                  <a:lnTo>
                    <a:pt x="1543" y="2898"/>
                  </a:lnTo>
                  <a:lnTo>
                    <a:pt x="1694" y="2879"/>
                  </a:lnTo>
                  <a:lnTo>
                    <a:pt x="1825" y="2841"/>
                  </a:lnTo>
                  <a:lnTo>
                    <a:pt x="1976" y="2804"/>
                  </a:lnTo>
                  <a:lnTo>
                    <a:pt x="2108" y="2747"/>
                  </a:lnTo>
                  <a:lnTo>
                    <a:pt x="2220" y="2672"/>
                  </a:lnTo>
                  <a:lnTo>
                    <a:pt x="2333" y="2597"/>
                  </a:lnTo>
                  <a:lnTo>
                    <a:pt x="2446" y="2502"/>
                  </a:lnTo>
                  <a:lnTo>
                    <a:pt x="2540" y="2408"/>
                  </a:lnTo>
                  <a:lnTo>
                    <a:pt x="2634" y="2296"/>
                  </a:lnTo>
                  <a:lnTo>
                    <a:pt x="2710" y="2183"/>
                  </a:lnTo>
                  <a:lnTo>
                    <a:pt x="2766" y="2051"/>
                  </a:lnTo>
                  <a:lnTo>
                    <a:pt x="2823" y="1919"/>
                  </a:lnTo>
                  <a:lnTo>
                    <a:pt x="2860" y="1787"/>
                  </a:lnTo>
                  <a:lnTo>
                    <a:pt x="2898" y="1637"/>
                  </a:lnTo>
                  <a:lnTo>
                    <a:pt x="2898" y="1505"/>
                  </a:lnTo>
                  <a:lnTo>
                    <a:pt x="2898" y="1355"/>
                  </a:lnTo>
                  <a:lnTo>
                    <a:pt x="2879" y="1204"/>
                  </a:lnTo>
                  <a:lnTo>
                    <a:pt x="2860" y="1072"/>
                  </a:lnTo>
                  <a:lnTo>
                    <a:pt x="2804" y="922"/>
                  </a:lnTo>
                  <a:lnTo>
                    <a:pt x="2747" y="790"/>
                  </a:lnTo>
                  <a:lnTo>
                    <a:pt x="2672" y="677"/>
                  </a:lnTo>
                  <a:lnTo>
                    <a:pt x="2597" y="546"/>
                  </a:lnTo>
                  <a:lnTo>
                    <a:pt x="2503" y="452"/>
                  </a:lnTo>
                  <a:lnTo>
                    <a:pt x="2409" y="357"/>
                  </a:lnTo>
                  <a:lnTo>
                    <a:pt x="2296" y="263"/>
                  </a:lnTo>
                  <a:lnTo>
                    <a:pt x="2183" y="188"/>
                  </a:lnTo>
                  <a:lnTo>
                    <a:pt x="2051" y="132"/>
                  </a:lnTo>
                  <a:lnTo>
                    <a:pt x="1919" y="75"/>
                  </a:lnTo>
                  <a:lnTo>
                    <a:pt x="1788" y="38"/>
                  </a:lnTo>
                  <a:lnTo>
                    <a:pt x="165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7" name="Google Shape;6677;p27"/>
            <p:cNvSpPr/>
            <p:nvPr/>
          </p:nvSpPr>
          <p:spPr>
            <a:xfrm>
              <a:off x="5379524" y="4520152"/>
              <a:ext cx="72740" cy="72765"/>
            </a:xfrm>
            <a:custGeom>
              <a:avLst/>
              <a:gdLst/>
              <a:ahLst/>
              <a:cxnLst/>
              <a:rect l="l" t="t" r="r" b="b"/>
              <a:pathLst>
                <a:path w="2898" h="2899" extrusionOk="0">
                  <a:moveTo>
                    <a:pt x="1355" y="1"/>
                  </a:moveTo>
                  <a:lnTo>
                    <a:pt x="1204" y="20"/>
                  </a:lnTo>
                  <a:lnTo>
                    <a:pt x="1073" y="38"/>
                  </a:lnTo>
                  <a:lnTo>
                    <a:pt x="922" y="95"/>
                  </a:lnTo>
                  <a:lnTo>
                    <a:pt x="790" y="151"/>
                  </a:lnTo>
                  <a:lnTo>
                    <a:pt x="678" y="208"/>
                  </a:lnTo>
                  <a:lnTo>
                    <a:pt x="565" y="302"/>
                  </a:lnTo>
                  <a:lnTo>
                    <a:pt x="452" y="396"/>
                  </a:lnTo>
                  <a:lnTo>
                    <a:pt x="358" y="490"/>
                  </a:lnTo>
                  <a:lnTo>
                    <a:pt x="264" y="603"/>
                  </a:lnTo>
                  <a:lnTo>
                    <a:pt x="188" y="716"/>
                  </a:lnTo>
                  <a:lnTo>
                    <a:pt x="132" y="848"/>
                  </a:lnTo>
                  <a:lnTo>
                    <a:pt x="75" y="960"/>
                  </a:lnTo>
                  <a:lnTo>
                    <a:pt x="38" y="1111"/>
                  </a:lnTo>
                  <a:lnTo>
                    <a:pt x="0" y="1243"/>
                  </a:lnTo>
                  <a:lnTo>
                    <a:pt x="0" y="1393"/>
                  </a:lnTo>
                  <a:lnTo>
                    <a:pt x="0" y="1525"/>
                  </a:lnTo>
                  <a:lnTo>
                    <a:pt x="19" y="1675"/>
                  </a:lnTo>
                  <a:lnTo>
                    <a:pt x="38" y="1826"/>
                  </a:lnTo>
                  <a:lnTo>
                    <a:pt x="94" y="1958"/>
                  </a:lnTo>
                  <a:lnTo>
                    <a:pt x="151" y="2089"/>
                  </a:lnTo>
                  <a:lnTo>
                    <a:pt x="226" y="2221"/>
                  </a:lnTo>
                  <a:lnTo>
                    <a:pt x="301" y="2334"/>
                  </a:lnTo>
                  <a:lnTo>
                    <a:pt x="395" y="2447"/>
                  </a:lnTo>
                  <a:lnTo>
                    <a:pt x="489" y="2541"/>
                  </a:lnTo>
                  <a:lnTo>
                    <a:pt x="602" y="2616"/>
                  </a:lnTo>
                  <a:lnTo>
                    <a:pt x="715" y="2691"/>
                  </a:lnTo>
                  <a:lnTo>
                    <a:pt x="847" y="2767"/>
                  </a:lnTo>
                  <a:lnTo>
                    <a:pt x="979" y="2823"/>
                  </a:lnTo>
                  <a:lnTo>
                    <a:pt x="1110" y="2861"/>
                  </a:lnTo>
                  <a:lnTo>
                    <a:pt x="1242" y="2880"/>
                  </a:lnTo>
                  <a:lnTo>
                    <a:pt x="1393" y="2898"/>
                  </a:lnTo>
                  <a:lnTo>
                    <a:pt x="1524" y="2898"/>
                  </a:lnTo>
                  <a:lnTo>
                    <a:pt x="1675" y="2880"/>
                  </a:lnTo>
                  <a:lnTo>
                    <a:pt x="1825" y="2842"/>
                  </a:lnTo>
                  <a:lnTo>
                    <a:pt x="1957" y="2804"/>
                  </a:lnTo>
                  <a:lnTo>
                    <a:pt x="2089" y="2748"/>
                  </a:lnTo>
                  <a:lnTo>
                    <a:pt x="2220" y="2673"/>
                  </a:lnTo>
                  <a:lnTo>
                    <a:pt x="2333" y="2597"/>
                  </a:lnTo>
                  <a:lnTo>
                    <a:pt x="2446" y="2503"/>
                  </a:lnTo>
                  <a:lnTo>
                    <a:pt x="2540" y="2409"/>
                  </a:lnTo>
                  <a:lnTo>
                    <a:pt x="2634" y="2296"/>
                  </a:lnTo>
                  <a:lnTo>
                    <a:pt x="2710" y="2183"/>
                  </a:lnTo>
                  <a:lnTo>
                    <a:pt x="2766" y="2052"/>
                  </a:lnTo>
                  <a:lnTo>
                    <a:pt x="2823" y="1920"/>
                  </a:lnTo>
                  <a:lnTo>
                    <a:pt x="2860" y="1788"/>
                  </a:lnTo>
                  <a:lnTo>
                    <a:pt x="2879" y="1657"/>
                  </a:lnTo>
                  <a:lnTo>
                    <a:pt x="2898" y="1506"/>
                  </a:lnTo>
                  <a:lnTo>
                    <a:pt x="2898" y="1356"/>
                  </a:lnTo>
                  <a:lnTo>
                    <a:pt x="2879" y="1205"/>
                  </a:lnTo>
                  <a:lnTo>
                    <a:pt x="2841" y="1073"/>
                  </a:lnTo>
                  <a:lnTo>
                    <a:pt x="2804" y="923"/>
                  </a:lnTo>
                  <a:lnTo>
                    <a:pt x="2747" y="791"/>
                  </a:lnTo>
                  <a:lnTo>
                    <a:pt x="2672" y="678"/>
                  </a:lnTo>
                  <a:lnTo>
                    <a:pt x="2597" y="565"/>
                  </a:lnTo>
                  <a:lnTo>
                    <a:pt x="2503" y="452"/>
                  </a:lnTo>
                  <a:lnTo>
                    <a:pt x="2409" y="358"/>
                  </a:lnTo>
                  <a:lnTo>
                    <a:pt x="2296" y="264"/>
                  </a:lnTo>
                  <a:lnTo>
                    <a:pt x="2183" y="189"/>
                  </a:lnTo>
                  <a:lnTo>
                    <a:pt x="2051" y="133"/>
                  </a:lnTo>
                  <a:lnTo>
                    <a:pt x="1919" y="76"/>
                  </a:lnTo>
                  <a:lnTo>
                    <a:pt x="1788" y="38"/>
                  </a:lnTo>
                  <a:lnTo>
                    <a:pt x="165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678" name="Google Shape;6678;p27"/>
          <p:cNvGrpSpPr/>
          <p:nvPr/>
        </p:nvGrpSpPr>
        <p:grpSpPr>
          <a:xfrm rot="5400000">
            <a:off x="11018" y="5619334"/>
            <a:ext cx="1229333" cy="668633"/>
            <a:chOff x="1470950" y="1480875"/>
            <a:chExt cx="922000" cy="501475"/>
          </a:xfrm>
        </p:grpSpPr>
        <p:sp>
          <p:nvSpPr>
            <p:cNvPr id="6679" name="Google Shape;6679;p27"/>
            <p:cNvSpPr/>
            <p:nvPr/>
          </p:nvSpPr>
          <p:spPr>
            <a:xfrm>
              <a:off x="1470950" y="1602250"/>
              <a:ext cx="296375" cy="258750"/>
            </a:xfrm>
            <a:custGeom>
              <a:avLst/>
              <a:gdLst/>
              <a:ahLst/>
              <a:cxnLst/>
              <a:rect l="l" t="t" r="r" b="b"/>
              <a:pathLst>
                <a:path w="11855" h="10350" extrusionOk="0">
                  <a:moveTo>
                    <a:pt x="8543" y="640"/>
                  </a:moveTo>
                  <a:lnTo>
                    <a:pt x="11159" y="5175"/>
                  </a:lnTo>
                  <a:lnTo>
                    <a:pt x="8543" y="9709"/>
                  </a:lnTo>
                  <a:lnTo>
                    <a:pt x="3312" y="9709"/>
                  </a:lnTo>
                  <a:lnTo>
                    <a:pt x="678" y="5175"/>
                  </a:lnTo>
                  <a:lnTo>
                    <a:pt x="3312" y="640"/>
                  </a:lnTo>
                  <a:close/>
                  <a:moveTo>
                    <a:pt x="3030" y="0"/>
                  </a:moveTo>
                  <a:lnTo>
                    <a:pt x="2955" y="38"/>
                  </a:lnTo>
                  <a:lnTo>
                    <a:pt x="2899" y="94"/>
                  </a:lnTo>
                  <a:lnTo>
                    <a:pt x="2842" y="151"/>
                  </a:lnTo>
                  <a:lnTo>
                    <a:pt x="39" y="5005"/>
                  </a:lnTo>
                  <a:lnTo>
                    <a:pt x="1" y="5081"/>
                  </a:lnTo>
                  <a:lnTo>
                    <a:pt x="1" y="5175"/>
                  </a:lnTo>
                  <a:lnTo>
                    <a:pt x="1" y="5250"/>
                  </a:lnTo>
                  <a:lnTo>
                    <a:pt x="39" y="5325"/>
                  </a:lnTo>
                  <a:lnTo>
                    <a:pt x="2842" y="10180"/>
                  </a:lnTo>
                  <a:lnTo>
                    <a:pt x="2899" y="10255"/>
                  </a:lnTo>
                  <a:lnTo>
                    <a:pt x="2955" y="10311"/>
                  </a:lnTo>
                  <a:lnTo>
                    <a:pt x="3030" y="10330"/>
                  </a:lnTo>
                  <a:lnTo>
                    <a:pt x="3124" y="10349"/>
                  </a:lnTo>
                  <a:lnTo>
                    <a:pt x="8731" y="10349"/>
                  </a:lnTo>
                  <a:lnTo>
                    <a:pt x="8807" y="10330"/>
                  </a:lnTo>
                  <a:lnTo>
                    <a:pt x="8882" y="10311"/>
                  </a:lnTo>
                  <a:lnTo>
                    <a:pt x="8957" y="10255"/>
                  </a:lnTo>
                  <a:lnTo>
                    <a:pt x="8995" y="10180"/>
                  </a:lnTo>
                  <a:lnTo>
                    <a:pt x="11798" y="5325"/>
                  </a:lnTo>
                  <a:lnTo>
                    <a:pt x="11836" y="5250"/>
                  </a:lnTo>
                  <a:lnTo>
                    <a:pt x="11855" y="5175"/>
                  </a:lnTo>
                  <a:lnTo>
                    <a:pt x="11836" y="5081"/>
                  </a:lnTo>
                  <a:lnTo>
                    <a:pt x="11798" y="5005"/>
                  </a:lnTo>
                  <a:lnTo>
                    <a:pt x="8995" y="151"/>
                  </a:lnTo>
                  <a:lnTo>
                    <a:pt x="8957" y="94"/>
                  </a:lnTo>
                  <a:lnTo>
                    <a:pt x="8882" y="38"/>
                  </a:lnTo>
                  <a:lnTo>
                    <a:pt x="88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0" name="Google Shape;6680;p27"/>
            <p:cNvSpPr/>
            <p:nvPr/>
          </p:nvSpPr>
          <p:spPr>
            <a:xfrm>
              <a:off x="1679350" y="1480875"/>
              <a:ext cx="296375" cy="258750"/>
            </a:xfrm>
            <a:custGeom>
              <a:avLst/>
              <a:gdLst/>
              <a:ahLst/>
              <a:cxnLst/>
              <a:rect l="l" t="t" r="r" b="b"/>
              <a:pathLst>
                <a:path w="11855" h="10350" extrusionOk="0">
                  <a:moveTo>
                    <a:pt x="8543" y="641"/>
                  </a:moveTo>
                  <a:lnTo>
                    <a:pt x="11177" y="5175"/>
                  </a:lnTo>
                  <a:lnTo>
                    <a:pt x="8543" y="9710"/>
                  </a:lnTo>
                  <a:lnTo>
                    <a:pt x="3312" y="9710"/>
                  </a:lnTo>
                  <a:lnTo>
                    <a:pt x="696" y="5175"/>
                  </a:lnTo>
                  <a:lnTo>
                    <a:pt x="3312" y="641"/>
                  </a:lnTo>
                  <a:close/>
                  <a:moveTo>
                    <a:pt x="3048" y="1"/>
                  </a:moveTo>
                  <a:lnTo>
                    <a:pt x="2973" y="39"/>
                  </a:lnTo>
                  <a:lnTo>
                    <a:pt x="2898" y="95"/>
                  </a:lnTo>
                  <a:lnTo>
                    <a:pt x="2841" y="151"/>
                  </a:lnTo>
                  <a:lnTo>
                    <a:pt x="38" y="5006"/>
                  </a:lnTo>
                  <a:lnTo>
                    <a:pt x="19" y="5081"/>
                  </a:lnTo>
                  <a:lnTo>
                    <a:pt x="0" y="5175"/>
                  </a:lnTo>
                  <a:lnTo>
                    <a:pt x="19" y="5251"/>
                  </a:lnTo>
                  <a:lnTo>
                    <a:pt x="38" y="5326"/>
                  </a:lnTo>
                  <a:lnTo>
                    <a:pt x="2841" y="10180"/>
                  </a:lnTo>
                  <a:lnTo>
                    <a:pt x="2898" y="10256"/>
                  </a:lnTo>
                  <a:lnTo>
                    <a:pt x="2973" y="10293"/>
                  </a:lnTo>
                  <a:lnTo>
                    <a:pt x="3048" y="10331"/>
                  </a:lnTo>
                  <a:lnTo>
                    <a:pt x="3124" y="10350"/>
                  </a:lnTo>
                  <a:lnTo>
                    <a:pt x="8731" y="10350"/>
                  </a:lnTo>
                  <a:lnTo>
                    <a:pt x="8825" y="10331"/>
                  </a:lnTo>
                  <a:lnTo>
                    <a:pt x="8900" y="10293"/>
                  </a:lnTo>
                  <a:lnTo>
                    <a:pt x="8956" y="10256"/>
                  </a:lnTo>
                  <a:lnTo>
                    <a:pt x="9013" y="10180"/>
                  </a:lnTo>
                  <a:lnTo>
                    <a:pt x="11816" y="5326"/>
                  </a:lnTo>
                  <a:lnTo>
                    <a:pt x="11835" y="5251"/>
                  </a:lnTo>
                  <a:lnTo>
                    <a:pt x="11854" y="5175"/>
                  </a:lnTo>
                  <a:lnTo>
                    <a:pt x="11835" y="5081"/>
                  </a:lnTo>
                  <a:lnTo>
                    <a:pt x="11816" y="5006"/>
                  </a:lnTo>
                  <a:lnTo>
                    <a:pt x="9013" y="151"/>
                  </a:lnTo>
                  <a:lnTo>
                    <a:pt x="8956" y="95"/>
                  </a:lnTo>
                  <a:lnTo>
                    <a:pt x="8900" y="39"/>
                  </a:lnTo>
                  <a:lnTo>
                    <a:pt x="88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1" name="Google Shape;6681;p27"/>
            <p:cNvSpPr/>
            <p:nvPr/>
          </p:nvSpPr>
          <p:spPr>
            <a:xfrm>
              <a:off x="1893375" y="1602250"/>
              <a:ext cx="296375" cy="258750"/>
            </a:xfrm>
            <a:custGeom>
              <a:avLst/>
              <a:gdLst/>
              <a:ahLst/>
              <a:cxnLst/>
              <a:rect l="l" t="t" r="r" b="b"/>
              <a:pathLst>
                <a:path w="11855" h="10350" extrusionOk="0">
                  <a:moveTo>
                    <a:pt x="8561" y="640"/>
                  </a:moveTo>
                  <a:lnTo>
                    <a:pt x="11177" y="5175"/>
                  </a:lnTo>
                  <a:lnTo>
                    <a:pt x="8561" y="9709"/>
                  </a:lnTo>
                  <a:lnTo>
                    <a:pt x="3312" y="9709"/>
                  </a:lnTo>
                  <a:lnTo>
                    <a:pt x="697" y="5175"/>
                  </a:lnTo>
                  <a:lnTo>
                    <a:pt x="3312" y="640"/>
                  </a:lnTo>
                  <a:close/>
                  <a:moveTo>
                    <a:pt x="3048" y="0"/>
                  </a:moveTo>
                  <a:lnTo>
                    <a:pt x="2973" y="38"/>
                  </a:lnTo>
                  <a:lnTo>
                    <a:pt x="2898" y="94"/>
                  </a:lnTo>
                  <a:lnTo>
                    <a:pt x="2860" y="151"/>
                  </a:lnTo>
                  <a:lnTo>
                    <a:pt x="57" y="5005"/>
                  </a:lnTo>
                  <a:lnTo>
                    <a:pt x="19" y="5081"/>
                  </a:lnTo>
                  <a:lnTo>
                    <a:pt x="0" y="5175"/>
                  </a:lnTo>
                  <a:lnTo>
                    <a:pt x="19" y="5250"/>
                  </a:lnTo>
                  <a:lnTo>
                    <a:pt x="57" y="5325"/>
                  </a:lnTo>
                  <a:lnTo>
                    <a:pt x="2860" y="10180"/>
                  </a:lnTo>
                  <a:lnTo>
                    <a:pt x="2898" y="10255"/>
                  </a:lnTo>
                  <a:lnTo>
                    <a:pt x="2973" y="10311"/>
                  </a:lnTo>
                  <a:lnTo>
                    <a:pt x="3048" y="10330"/>
                  </a:lnTo>
                  <a:lnTo>
                    <a:pt x="3124" y="10349"/>
                  </a:lnTo>
                  <a:lnTo>
                    <a:pt x="8731" y="10349"/>
                  </a:lnTo>
                  <a:lnTo>
                    <a:pt x="8825" y="10330"/>
                  </a:lnTo>
                  <a:lnTo>
                    <a:pt x="8900" y="10311"/>
                  </a:lnTo>
                  <a:lnTo>
                    <a:pt x="8957" y="10255"/>
                  </a:lnTo>
                  <a:lnTo>
                    <a:pt x="9013" y="10180"/>
                  </a:lnTo>
                  <a:lnTo>
                    <a:pt x="11817" y="5325"/>
                  </a:lnTo>
                  <a:lnTo>
                    <a:pt x="11854" y="5250"/>
                  </a:lnTo>
                  <a:lnTo>
                    <a:pt x="11854" y="5175"/>
                  </a:lnTo>
                  <a:lnTo>
                    <a:pt x="11854" y="5081"/>
                  </a:lnTo>
                  <a:lnTo>
                    <a:pt x="11817" y="5005"/>
                  </a:lnTo>
                  <a:lnTo>
                    <a:pt x="9013" y="151"/>
                  </a:lnTo>
                  <a:lnTo>
                    <a:pt x="8957" y="94"/>
                  </a:lnTo>
                  <a:lnTo>
                    <a:pt x="8900" y="38"/>
                  </a:lnTo>
                  <a:lnTo>
                    <a:pt x="88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2" name="Google Shape;6682;p27"/>
            <p:cNvSpPr/>
            <p:nvPr/>
          </p:nvSpPr>
          <p:spPr>
            <a:xfrm>
              <a:off x="2096575" y="1723600"/>
              <a:ext cx="296375" cy="258750"/>
            </a:xfrm>
            <a:custGeom>
              <a:avLst/>
              <a:gdLst/>
              <a:ahLst/>
              <a:cxnLst/>
              <a:rect l="l" t="t" r="r" b="b"/>
              <a:pathLst>
                <a:path w="11855" h="10350" extrusionOk="0">
                  <a:moveTo>
                    <a:pt x="8543" y="641"/>
                  </a:moveTo>
                  <a:lnTo>
                    <a:pt x="11158" y="5175"/>
                  </a:lnTo>
                  <a:lnTo>
                    <a:pt x="8543" y="9710"/>
                  </a:lnTo>
                  <a:lnTo>
                    <a:pt x="3312" y="9710"/>
                  </a:lnTo>
                  <a:lnTo>
                    <a:pt x="678" y="5175"/>
                  </a:lnTo>
                  <a:lnTo>
                    <a:pt x="3312" y="641"/>
                  </a:lnTo>
                  <a:close/>
                  <a:moveTo>
                    <a:pt x="3030" y="1"/>
                  </a:moveTo>
                  <a:lnTo>
                    <a:pt x="2955" y="38"/>
                  </a:lnTo>
                  <a:lnTo>
                    <a:pt x="2898" y="95"/>
                  </a:lnTo>
                  <a:lnTo>
                    <a:pt x="2842" y="151"/>
                  </a:lnTo>
                  <a:lnTo>
                    <a:pt x="38" y="5006"/>
                  </a:lnTo>
                  <a:lnTo>
                    <a:pt x="1" y="5100"/>
                  </a:lnTo>
                  <a:lnTo>
                    <a:pt x="1" y="5175"/>
                  </a:lnTo>
                  <a:lnTo>
                    <a:pt x="1" y="5250"/>
                  </a:lnTo>
                  <a:lnTo>
                    <a:pt x="38" y="5326"/>
                  </a:lnTo>
                  <a:lnTo>
                    <a:pt x="2842" y="10180"/>
                  </a:lnTo>
                  <a:lnTo>
                    <a:pt x="2898" y="10255"/>
                  </a:lnTo>
                  <a:lnTo>
                    <a:pt x="2955" y="10312"/>
                  </a:lnTo>
                  <a:lnTo>
                    <a:pt x="3030" y="10331"/>
                  </a:lnTo>
                  <a:lnTo>
                    <a:pt x="3124" y="10349"/>
                  </a:lnTo>
                  <a:lnTo>
                    <a:pt x="8731" y="10349"/>
                  </a:lnTo>
                  <a:lnTo>
                    <a:pt x="8806" y="10331"/>
                  </a:lnTo>
                  <a:lnTo>
                    <a:pt x="8882" y="10312"/>
                  </a:lnTo>
                  <a:lnTo>
                    <a:pt x="8957" y="10255"/>
                  </a:lnTo>
                  <a:lnTo>
                    <a:pt x="8995" y="10180"/>
                  </a:lnTo>
                  <a:lnTo>
                    <a:pt x="11798" y="5326"/>
                  </a:lnTo>
                  <a:lnTo>
                    <a:pt x="11836" y="5250"/>
                  </a:lnTo>
                  <a:lnTo>
                    <a:pt x="11855" y="5175"/>
                  </a:lnTo>
                  <a:lnTo>
                    <a:pt x="11836" y="5100"/>
                  </a:lnTo>
                  <a:lnTo>
                    <a:pt x="11798" y="5006"/>
                  </a:lnTo>
                  <a:lnTo>
                    <a:pt x="8995" y="151"/>
                  </a:lnTo>
                  <a:lnTo>
                    <a:pt x="8957" y="95"/>
                  </a:lnTo>
                  <a:lnTo>
                    <a:pt x="8882" y="38"/>
                  </a:lnTo>
                  <a:lnTo>
                    <a:pt x="88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3" name="Google Shape;6683;p27"/>
            <p:cNvSpPr/>
            <p:nvPr/>
          </p:nvSpPr>
          <p:spPr>
            <a:xfrm>
              <a:off x="1679350" y="1723600"/>
              <a:ext cx="296375" cy="258750"/>
            </a:xfrm>
            <a:custGeom>
              <a:avLst/>
              <a:gdLst/>
              <a:ahLst/>
              <a:cxnLst/>
              <a:rect l="l" t="t" r="r" b="b"/>
              <a:pathLst>
                <a:path w="11855" h="10350" extrusionOk="0">
                  <a:moveTo>
                    <a:pt x="8543" y="641"/>
                  </a:moveTo>
                  <a:lnTo>
                    <a:pt x="11177" y="5175"/>
                  </a:lnTo>
                  <a:lnTo>
                    <a:pt x="8543" y="9710"/>
                  </a:lnTo>
                  <a:lnTo>
                    <a:pt x="3312" y="9710"/>
                  </a:lnTo>
                  <a:lnTo>
                    <a:pt x="696" y="5175"/>
                  </a:lnTo>
                  <a:lnTo>
                    <a:pt x="3312" y="641"/>
                  </a:lnTo>
                  <a:close/>
                  <a:moveTo>
                    <a:pt x="3048" y="1"/>
                  </a:moveTo>
                  <a:lnTo>
                    <a:pt x="2973" y="38"/>
                  </a:lnTo>
                  <a:lnTo>
                    <a:pt x="2898" y="95"/>
                  </a:lnTo>
                  <a:lnTo>
                    <a:pt x="2841" y="151"/>
                  </a:lnTo>
                  <a:lnTo>
                    <a:pt x="38" y="5006"/>
                  </a:lnTo>
                  <a:lnTo>
                    <a:pt x="19" y="5100"/>
                  </a:lnTo>
                  <a:lnTo>
                    <a:pt x="0" y="5175"/>
                  </a:lnTo>
                  <a:lnTo>
                    <a:pt x="19" y="5250"/>
                  </a:lnTo>
                  <a:lnTo>
                    <a:pt x="38" y="5326"/>
                  </a:lnTo>
                  <a:lnTo>
                    <a:pt x="2841" y="10180"/>
                  </a:lnTo>
                  <a:lnTo>
                    <a:pt x="2898" y="10255"/>
                  </a:lnTo>
                  <a:lnTo>
                    <a:pt x="2973" y="10312"/>
                  </a:lnTo>
                  <a:lnTo>
                    <a:pt x="3048" y="10331"/>
                  </a:lnTo>
                  <a:lnTo>
                    <a:pt x="3124" y="10349"/>
                  </a:lnTo>
                  <a:lnTo>
                    <a:pt x="8731" y="10349"/>
                  </a:lnTo>
                  <a:lnTo>
                    <a:pt x="8825" y="10331"/>
                  </a:lnTo>
                  <a:lnTo>
                    <a:pt x="8900" y="10312"/>
                  </a:lnTo>
                  <a:lnTo>
                    <a:pt x="8956" y="10255"/>
                  </a:lnTo>
                  <a:lnTo>
                    <a:pt x="9013" y="10180"/>
                  </a:lnTo>
                  <a:lnTo>
                    <a:pt x="11816" y="5326"/>
                  </a:lnTo>
                  <a:lnTo>
                    <a:pt x="11835" y="5250"/>
                  </a:lnTo>
                  <a:lnTo>
                    <a:pt x="11854" y="5175"/>
                  </a:lnTo>
                  <a:lnTo>
                    <a:pt x="11835" y="5100"/>
                  </a:lnTo>
                  <a:lnTo>
                    <a:pt x="11816" y="5006"/>
                  </a:lnTo>
                  <a:lnTo>
                    <a:pt x="9013" y="151"/>
                  </a:lnTo>
                  <a:lnTo>
                    <a:pt x="8956" y="95"/>
                  </a:lnTo>
                  <a:lnTo>
                    <a:pt x="8900" y="38"/>
                  </a:lnTo>
                  <a:lnTo>
                    <a:pt x="88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4" name="Google Shape;6684;p27"/>
            <p:cNvSpPr/>
            <p:nvPr/>
          </p:nvSpPr>
          <p:spPr>
            <a:xfrm>
              <a:off x="1723100" y="1695375"/>
              <a:ext cx="72450" cy="72475"/>
            </a:xfrm>
            <a:custGeom>
              <a:avLst/>
              <a:gdLst/>
              <a:ahLst/>
              <a:cxnLst/>
              <a:rect l="l" t="t" r="r" b="b"/>
              <a:pathLst>
                <a:path w="2898" h="2899" extrusionOk="0">
                  <a:moveTo>
                    <a:pt x="1355" y="1"/>
                  </a:moveTo>
                  <a:lnTo>
                    <a:pt x="1204" y="20"/>
                  </a:lnTo>
                  <a:lnTo>
                    <a:pt x="1073" y="39"/>
                  </a:lnTo>
                  <a:lnTo>
                    <a:pt x="922" y="95"/>
                  </a:lnTo>
                  <a:lnTo>
                    <a:pt x="790" y="151"/>
                  </a:lnTo>
                  <a:lnTo>
                    <a:pt x="677" y="208"/>
                  </a:lnTo>
                  <a:lnTo>
                    <a:pt x="565" y="302"/>
                  </a:lnTo>
                  <a:lnTo>
                    <a:pt x="452" y="396"/>
                  </a:lnTo>
                  <a:lnTo>
                    <a:pt x="358" y="490"/>
                  </a:lnTo>
                  <a:lnTo>
                    <a:pt x="264" y="603"/>
                  </a:lnTo>
                  <a:lnTo>
                    <a:pt x="188" y="716"/>
                  </a:lnTo>
                  <a:lnTo>
                    <a:pt x="132" y="848"/>
                  </a:lnTo>
                  <a:lnTo>
                    <a:pt x="75" y="961"/>
                  </a:lnTo>
                  <a:lnTo>
                    <a:pt x="38" y="1111"/>
                  </a:lnTo>
                  <a:lnTo>
                    <a:pt x="0" y="1243"/>
                  </a:lnTo>
                  <a:lnTo>
                    <a:pt x="0" y="1393"/>
                  </a:lnTo>
                  <a:lnTo>
                    <a:pt x="0" y="1525"/>
                  </a:lnTo>
                  <a:lnTo>
                    <a:pt x="19" y="1676"/>
                  </a:lnTo>
                  <a:lnTo>
                    <a:pt x="38" y="1826"/>
                  </a:lnTo>
                  <a:lnTo>
                    <a:pt x="94" y="1958"/>
                  </a:lnTo>
                  <a:lnTo>
                    <a:pt x="151" y="2089"/>
                  </a:lnTo>
                  <a:lnTo>
                    <a:pt x="207" y="2221"/>
                  </a:lnTo>
                  <a:lnTo>
                    <a:pt x="301" y="2334"/>
                  </a:lnTo>
                  <a:lnTo>
                    <a:pt x="395" y="2447"/>
                  </a:lnTo>
                  <a:lnTo>
                    <a:pt x="489" y="2541"/>
                  </a:lnTo>
                  <a:lnTo>
                    <a:pt x="602" y="2616"/>
                  </a:lnTo>
                  <a:lnTo>
                    <a:pt x="715" y="2710"/>
                  </a:lnTo>
                  <a:lnTo>
                    <a:pt x="847" y="2767"/>
                  </a:lnTo>
                  <a:lnTo>
                    <a:pt x="960" y="2823"/>
                  </a:lnTo>
                  <a:lnTo>
                    <a:pt x="1110" y="2861"/>
                  </a:lnTo>
                  <a:lnTo>
                    <a:pt x="1242" y="2880"/>
                  </a:lnTo>
                  <a:lnTo>
                    <a:pt x="1392" y="2899"/>
                  </a:lnTo>
                  <a:lnTo>
                    <a:pt x="1524" y="2899"/>
                  </a:lnTo>
                  <a:lnTo>
                    <a:pt x="1675" y="2880"/>
                  </a:lnTo>
                  <a:lnTo>
                    <a:pt x="1825" y="2842"/>
                  </a:lnTo>
                  <a:lnTo>
                    <a:pt x="1957" y="2804"/>
                  </a:lnTo>
                  <a:lnTo>
                    <a:pt x="2089" y="2748"/>
                  </a:lnTo>
                  <a:lnTo>
                    <a:pt x="2220" y="2673"/>
                  </a:lnTo>
                  <a:lnTo>
                    <a:pt x="2333" y="2597"/>
                  </a:lnTo>
                  <a:lnTo>
                    <a:pt x="2446" y="2503"/>
                  </a:lnTo>
                  <a:lnTo>
                    <a:pt x="2540" y="2409"/>
                  </a:lnTo>
                  <a:lnTo>
                    <a:pt x="2615" y="2296"/>
                  </a:lnTo>
                  <a:lnTo>
                    <a:pt x="2710" y="2184"/>
                  </a:lnTo>
                  <a:lnTo>
                    <a:pt x="2766" y="2052"/>
                  </a:lnTo>
                  <a:lnTo>
                    <a:pt x="2822" y="1920"/>
                  </a:lnTo>
                  <a:lnTo>
                    <a:pt x="2860" y="1788"/>
                  </a:lnTo>
                  <a:lnTo>
                    <a:pt x="2879" y="1657"/>
                  </a:lnTo>
                  <a:lnTo>
                    <a:pt x="2898" y="1506"/>
                  </a:lnTo>
                  <a:lnTo>
                    <a:pt x="2898" y="1356"/>
                  </a:lnTo>
                  <a:lnTo>
                    <a:pt x="2879" y="1205"/>
                  </a:lnTo>
                  <a:lnTo>
                    <a:pt x="2841" y="1073"/>
                  </a:lnTo>
                  <a:lnTo>
                    <a:pt x="2804" y="923"/>
                  </a:lnTo>
                  <a:lnTo>
                    <a:pt x="2747" y="791"/>
                  </a:lnTo>
                  <a:lnTo>
                    <a:pt x="2672" y="678"/>
                  </a:lnTo>
                  <a:lnTo>
                    <a:pt x="2597" y="565"/>
                  </a:lnTo>
                  <a:lnTo>
                    <a:pt x="2503" y="452"/>
                  </a:lnTo>
                  <a:lnTo>
                    <a:pt x="2408" y="358"/>
                  </a:lnTo>
                  <a:lnTo>
                    <a:pt x="2296" y="264"/>
                  </a:lnTo>
                  <a:lnTo>
                    <a:pt x="2183" y="189"/>
                  </a:lnTo>
                  <a:lnTo>
                    <a:pt x="2051" y="133"/>
                  </a:lnTo>
                  <a:lnTo>
                    <a:pt x="1919" y="76"/>
                  </a:lnTo>
                  <a:lnTo>
                    <a:pt x="1788" y="39"/>
                  </a:lnTo>
                  <a:lnTo>
                    <a:pt x="1656"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5" name="Google Shape;6685;p27"/>
            <p:cNvSpPr/>
            <p:nvPr/>
          </p:nvSpPr>
          <p:spPr>
            <a:xfrm>
              <a:off x="1931475" y="1574025"/>
              <a:ext cx="72475" cy="72475"/>
            </a:xfrm>
            <a:custGeom>
              <a:avLst/>
              <a:gdLst/>
              <a:ahLst/>
              <a:cxnLst/>
              <a:rect l="l" t="t" r="r" b="b"/>
              <a:pathLst>
                <a:path w="2899" h="2899" extrusionOk="0">
                  <a:moveTo>
                    <a:pt x="1374" y="0"/>
                  </a:moveTo>
                  <a:lnTo>
                    <a:pt x="1223" y="19"/>
                  </a:lnTo>
                  <a:lnTo>
                    <a:pt x="1073" y="38"/>
                  </a:lnTo>
                  <a:lnTo>
                    <a:pt x="941" y="95"/>
                  </a:lnTo>
                  <a:lnTo>
                    <a:pt x="809" y="151"/>
                  </a:lnTo>
                  <a:lnTo>
                    <a:pt x="678" y="207"/>
                  </a:lnTo>
                  <a:lnTo>
                    <a:pt x="565" y="302"/>
                  </a:lnTo>
                  <a:lnTo>
                    <a:pt x="452" y="396"/>
                  </a:lnTo>
                  <a:lnTo>
                    <a:pt x="358" y="490"/>
                  </a:lnTo>
                  <a:lnTo>
                    <a:pt x="264" y="603"/>
                  </a:lnTo>
                  <a:lnTo>
                    <a:pt x="189" y="715"/>
                  </a:lnTo>
                  <a:lnTo>
                    <a:pt x="132" y="828"/>
                  </a:lnTo>
                  <a:lnTo>
                    <a:pt x="76" y="960"/>
                  </a:lnTo>
                  <a:lnTo>
                    <a:pt x="38" y="1111"/>
                  </a:lnTo>
                  <a:lnTo>
                    <a:pt x="19" y="1242"/>
                  </a:lnTo>
                  <a:lnTo>
                    <a:pt x="0" y="1393"/>
                  </a:lnTo>
                  <a:lnTo>
                    <a:pt x="0" y="1525"/>
                  </a:lnTo>
                  <a:lnTo>
                    <a:pt x="19" y="1675"/>
                  </a:lnTo>
                  <a:lnTo>
                    <a:pt x="57" y="1826"/>
                  </a:lnTo>
                  <a:lnTo>
                    <a:pt x="94" y="1957"/>
                  </a:lnTo>
                  <a:lnTo>
                    <a:pt x="151" y="2089"/>
                  </a:lnTo>
                  <a:lnTo>
                    <a:pt x="226" y="2221"/>
                  </a:lnTo>
                  <a:lnTo>
                    <a:pt x="301" y="2334"/>
                  </a:lnTo>
                  <a:lnTo>
                    <a:pt x="396" y="2447"/>
                  </a:lnTo>
                  <a:lnTo>
                    <a:pt x="490" y="2541"/>
                  </a:lnTo>
                  <a:lnTo>
                    <a:pt x="603" y="2616"/>
                  </a:lnTo>
                  <a:lnTo>
                    <a:pt x="715" y="2691"/>
                  </a:lnTo>
                  <a:lnTo>
                    <a:pt x="847" y="2766"/>
                  </a:lnTo>
                  <a:lnTo>
                    <a:pt x="979" y="2823"/>
                  </a:lnTo>
                  <a:lnTo>
                    <a:pt x="1111" y="2860"/>
                  </a:lnTo>
                  <a:lnTo>
                    <a:pt x="1242" y="2879"/>
                  </a:lnTo>
                  <a:lnTo>
                    <a:pt x="1393" y="2898"/>
                  </a:lnTo>
                  <a:lnTo>
                    <a:pt x="1543" y="2898"/>
                  </a:lnTo>
                  <a:lnTo>
                    <a:pt x="1694" y="2879"/>
                  </a:lnTo>
                  <a:lnTo>
                    <a:pt x="1826" y="2842"/>
                  </a:lnTo>
                  <a:lnTo>
                    <a:pt x="1976" y="2804"/>
                  </a:lnTo>
                  <a:lnTo>
                    <a:pt x="2108" y="2748"/>
                  </a:lnTo>
                  <a:lnTo>
                    <a:pt x="2221" y="2672"/>
                  </a:lnTo>
                  <a:lnTo>
                    <a:pt x="2334" y="2597"/>
                  </a:lnTo>
                  <a:lnTo>
                    <a:pt x="2446" y="2503"/>
                  </a:lnTo>
                  <a:lnTo>
                    <a:pt x="2541" y="2409"/>
                  </a:lnTo>
                  <a:lnTo>
                    <a:pt x="2635" y="2296"/>
                  </a:lnTo>
                  <a:lnTo>
                    <a:pt x="2710" y="2183"/>
                  </a:lnTo>
                  <a:lnTo>
                    <a:pt x="2766" y="2051"/>
                  </a:lnTo>
                  <a:lnTo>
                    <a:pt x="2823" y="1920"/>
                  </a:lnTo>
                  <a:lnTo>
                    <a:pt x="2860" y="1788"/>
                  </a:lnTo>
                  <a:lnTo>
                    <a:pt x="2898" y="1656"/>
                  </a:lnTo>
                  <a:lnTo>
                    <a:pt x="2898" y="1506"/>
                  </a:lnTo>
                  <a:lnTo>
                    <a:pt x="2898" y="1355"/>
                  </a:lnTo>
                  <a:lnTo>
                    <a:pt x="2879" y="1205"/>
                  </a:lnTo>
                  <a:lnTo>
                    <a:pt x="2860" y="1073"/>
                  </a:lnTo>
                  <a:lnTo>
                    <a:pt x="2804" y="922"/>
                  </a:lnTo>
                  <a:lnTo>
                    <a:pt x="2747" y="791"/>
                  </a:lnTo>
                  <a:lnTo>
                    <a:pt x="2691" y="678"/>
                  </a:lnTo>
                  <a:lnTo>
                    <a:pt x="2597" y="565"/>
                  </a:lnTo>
                  <a:lnTo>
                    <a:pt x="2503" y="452"/>
                  </a:lnTo>
                  <a:lnTo>
                    <a:pt x="2409" y="358"/>
                  </a:lnTo>
                  <a:lnTo>
                    <a:pt x="2296" y="264"/>
                  </a:lnTo>
                  <a:lnTo>
                    <a:pt x="2183" y="189"/>
                  </a:lnTo>
                  <a:lnTo>
                    <a:pt x="2051" y="132"/>
                  </a:lnTo>
                  <a:lnTo>
                    <a:pt x="1938" y="76"/>
                  </a:lnTo>
                  <a:lnTo>
                    <a:pt x="1788" y="38"/>
                  </a:lnTo>
                  <a:lnTo>
                    <a:pt x="165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6" name="Google Shape;6686;p27"/>
            <p:cNvSpPr/>
            <p:nvPr/>
          </p:nvSpPr>
          <p:spPr>
            <a:xfrm>
              <a:off x="2068350" y="1806875"/>
              <a:ext cx="72475" cy="72925"/>
            </a:xfrm>
            <a:custGeom>
              <a:avLst/>
              <a:gdLst/>
              <a:ahLst/>
              <a:cxnLst/>
              <a:rect l="l" t="t" r="r" b="b"/>
              <a:pathLst>
                <a:path w="2899" h="2917" extrusionOk="0">
                  <a:moveTo>
                    <a:pt x="1355" y="0"/>
                  </a:moveTo>
                  <a:lnTo>
                    <a:pt x="1205" y="19"/>
                  </a:lnTo>
                  <a:lnTo>
                    <a:pt x="1073" y="57"/>
                  </a:lnTo>
                  <a:lnTo>
                    <a:pt x="923" y="94"/>
                  </a:lnTo>
                  <a:lnTo>
                    <a:pt x="791" y="151"/>
                  </a:lnTo>
                  <a:lnTo>
                    <a:pt x="678" y="226"/>
                  </a:lnTo>
                  <a:lnTo>
                    <a:pt x="565" y="301"/>
                  </a:lnTo>
                  <a:lnTo>
                    <a:pt x="452" y="395"/>
                  </a:lnTo>
                  <a:lnTo>
                    <a:pt x="358" y="508"/>
                  </a:lnTo>
                  <a:lnTo>
                    <a:pt x="264" y="602"/>
                  </a:lnTo>
                  <a:lnTo>
                    <a:pt x="189" y="734"/>
                  </a:lnTo>
                  <a:lnTo>
                    <a:pt x="132" y="847"/>
                  </a:lnTo>
                  <a:lnTo>
                    <a:pt x="76" y="979"/>
                  </a:lnTo>
                  <a:lnTo>
                    <a:pt x="38" y="1110"/>
                  </a:lnTo>
                  <a:lnTo>
                    <a:pt x="1" y="1261"/>
                  </a:lnTo>
                  <a:lnTo>
                    <a:pt x="1" y="1393"/>
                  </a:lnTo>
                  <a:lnTo>
                    <a:pt x="1" y="1543"/>
                  </a:lnTo>
                  <a:lnTo>
                    <a:pt x="20" y="1694"/>
                  </a:lnTo>
                  <a:lnTo>
                    <a:pt x="38" y="1844"/>
                  </a:lnTo>
                  <a:lnTo>
                    <a:pt x="95" y="1976"/>
                  </a:lnTo>
                  <a:lnTo>
                    <a:pt x="151" y="2108"/>
                  </a:lnTo>
                  <a:lnTo>
                    <a:pt x="208" y="2239"/>
                  </a:lnTo>
                  <a:lnTo>
                    <a:pt x="302" y="2352"/>
                  </a:lnTo>
                  <a:lnTo>
                    <a:pt x="396" y="2446"/>
                  </a:lnTo>
                  <a:lnTo>
                    <a:pt x="490" y="2559"/>
                  </a:lnTo>
                  <a:lnTo>
                    <a:pt x="603" y="2634"/>
                  </a:lnTo>
                  <a:lnTo>
                    <a:pt x="716" y="2710"/>
                  </a:lnTo>
                  <a:lnTo>
                    <a:pt x="847" y="2785"/>
                  </a:lnTo>
                  <a:lnTo>
                    <a:pt x="960" y="2823"/>
                  </a:lnTo>
                  <a:lnTo>
                    <a:pt x="1111" y="2879"/>
                  </a:lnTo>
                  <a:lnTo>
                    <a:pt x="1243" y="2898"/>
                  </a:lnTo>
                  <a:lnTo>
                    <a:pt x="1393" y="2917"/>
                  </a:lnTo>
                  <a:lnTo>
                    <a:pt x="1525" y="2917"/>
                  </a:lnTo>
                  <a:lnTo>
                    <a:pt x="1675" y="2898"/>
                  </a:lnTo>
                  <a:lnTo>
                    <a:pt x="1826" y="2860"/>
                  </a:lnTo>
                  <a:lnTo>
                    <a:pt x="1958" y="2823"/>
                  </a:lnTo>
                  <a:lnTo>
                    <a:pt x="2089" y="2766"/>
                  </a:lnTo>
                  <a:lnTo>
                    <a:pt x="2221" y="2691"/>
                  </a:lnTo>
                  <a:lnTo>
                    <a:pt x="2334" y="2616"/>
                  </a:lnTo>
                  <a:lnTo>
                    <a:pt x="2447" y="2522"/>
                  </a:lnTo>
                  <a:lnTo>
                    <a:pt x="2541" y="2409"/>
                  </a:lnTo>
                  <a:lnTo>
                    <a:pt x="2616" y="2315"/>
                  </a:lnTo>
                  <a:lnTo>
                    <a:pt x="2691" y="2183"/>
                  </a:lnTo>
                  <a:lnTo>
                    <a:pt x="2767" y="2070"/>
                  </a:lnTo>
                  <a:lnTo>
                    <a:pt x="2823" y="1938"/>
                  </a:lnTo>
                  <a:lnTo>
                    <a:pt x="2861" y="1807"/>
                  </a:lnTo>
                  <a:lnTo>
                    <a:pt x="2880" y="1656"/>
                  </a:lnTo>
                  <a:lnTo>
                    <a:pt x="2898" y="1524"/>
                  </a:lnTo>
                  <a:lnTo>
                    <a:pt x="2898" y="1374"/>
                  </a:lnTo>
                  <a:lnTo>
                    <a:pt x="2880" y="1223"/>
                  </a:lnTo>
                  <a:lnTo>
                    <a:pt x="2842" y="1073"/>
                  </a:lnTo>
                  <a:lnTo>
                    <a:pt x="2804" y="941"/>
                  </a:lnTo>
                  <a:lnTo>
                    <a:pt x="2748" y="809"/>
                  </a:lnTo>
                  <a:lnTo>
                    <a:pt x="2673" y="678"/>
                  </a:lnTo>
                  <a:lnTo>
                    <a:pt x="2597" y="565"/>
                  </a:lnTo>
                  <a:lnTo>
                    <a:pt x="2503" y="471"/>
                  </a:lnTo>
                  <a:lnTo>
                    <a:pt x="2409" y="358"/>
                  </a:lnTo>
                  <a:lnTo>
                    <a:pt x="2296" y="282"/>
                  </a:lnTo>
                  <a:lnTo>
                    <a:pt x="2183" y="207"/>
                  </a:lnTo>
                  <a:lnTo>
                    <a:pt x="2052" y="132"/>
                  </a:lnTo>
                  <a:lnTo>
                    <a:pt x="1920" y="94"/>
                  </a:lnTo>
                  <a:lnTo>
                    <a:pt x="1788" y="57"/>
                  </a:lnTo>
                  <a:lnTo>
                    <a:pt x="1657" y="19"/>
                  </a:lnTo>
                  <a:lnTo>
                    <a:pt x="150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687" name="Google Shape;6687;p27"/>
          <p:cNvSpPr/>
          <p:nvPr/>
        </p:nvSpPr>
        <p:spPr>
          <a:xfrm rot="-5400000">
            <a:off x="263684" y="4587567"/>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688" name="Google Shape;6688;p27"/>
          <p:cNvSpPr/>
          <p:nvPr/>
        </p:nvSpPr>
        <p:spPr>
          <a:xfrm rot="-5400000">
            <a:off x="568484" y="4887267"/>
            <a:ext cx="146800" cy="146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3235156746"/>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Numbers and text">
  <p:cSld name="Numbers and text">
    <p:spTree>
      <p:nvGrpSpPr>
        <p:cNvPr id="1" name="Shape 6727"/>
        <p:cNvGrpSpPr/>
        <p:nvPr/>
      </p:nvGrpSpPr>
      <p:grpSpPr>
        <a:xfrm>
          <a:off x="0" y="0"/>
          <a:ext cx="0" cy="0"/>
          <a:chOff x="0" y="0"/>
          <a:chExt cx="0" cy="0"/>
        </a:xfrm>
      </p:grpSpPr>
      <p:sp>
        <p:nvSpPr>
          <p:cNvPr id="6728" name="Google Shape;6728;p29"/>
          <p:cNvSpPr txBox="1">
            <a:spLocks noGrp="1"/>
          </p:cNvSpPr>
          <p:nvPr>
            <p:ph type="title" hasCustomPrompt="1"/>
          </p:nvPr>
        </p:nvSpPr>
        <p:spPr>
          <a:xfrm>
            <a:off x="3237000" y="780081"/>
            <a:ext cx="5718000" cy="731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6000">
                <a:latin typeface="#9Slide07 SVNBango" panose="02000000000000000000" pitchFamily="2" charset="0"/>
              </a:defRPr>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6729" name="Google Shape;6729;p29"/>
          <p:cNvSpPr txBox="1">
            <a:spLocks noGrp="1"/>
          </p:cNvSpPr>
          <p:nvPr>
            <p:ph type="subTitle" idx="1"/>
          </p:nvPr>
        </p:nvSpPr>
        <p:spPr>
          <a:xfrm>
            <a:off x="3237000" y="1509668"/>
            <a:ext cx="5718000" cy="4876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SzPts val="2400"/>
              <a:buFont typeface="PT Sans"/>
              <a:buNone/>
              <a:defRPr>
                <a:latin typeface="#9Slide03 Quicksand" panose="00000500000000000000" pitchFamily="2" charset="0"/>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Font typeface="PT Sans"/>
              <a:buNone/>
              <a:defRPr sz="2800">
                <a:latin typeface="PT Sans"/>
                <a:ea typeface="PT Sans"/>
                <a:cs typeface="PT Sans"/>
                <a:sym typeface="PT Sans"/>
              </a:defRPr>
            </a:lvl4pPr>
            <a:lvl5pPr lvl="4" algn="ctr" rtl="0">
              <a:lnSpc>
                <a:spcPct val="100000"/>
              </a:lnSpc>
              <a:spcBef>
                <a:spcPts val="0"/>
              </a:spcBef>
              <a:spcAft>
                <a:spcPts val="0"/>
              </a:spcAft>
              <a:buSzPts val="2100"/>
              <a:buFont typeface="PT Sans"/>
              <a:buNone/>
              <a:defRPr sz="2800">
                <a:latin typeface="PT Sans"/>
                <a:ea typeface="PT Sans"/>
                <a:cs typeface="PT Sans"/>
                <a:sym typeface="PT Sans"/>
              </a:defRPr>
            </a:lvl5pPr>
            <a:lvl6pPr lvl="5" algn="ctr" rtl="0">
              <a:lnSpc>
                <a:spcPct val="100000"/>
              </a:lnSpc>
              <a:spcBef>
                <a:spcPts val="0"/>
              </a:spcBef>
              <a:spcAft>
                <a:spcPts val="0"/>
              </a:spcAft>
              <a:buSzPts val="2100"/>
              <a:buFont typeface="PT Sans"/>
              <a:buNone/>
              <a:defRPr sz="2800">
                <a:latin typeface="PT Sans"/>
                <a:ea typeface="PT Sans"/>
                <a:cs typeface="PT Sans"/>
                <a:sym typeface="PT Sans"/>
              </a:defRPr>
            </a:lvl6pPr>
            <a:lvl7pPr lvl="6" algn="ctr" rtl="0">
              <a:lnSpc>
                <a:spcPct val="100000"/>
              </a:lnSpc>
              <a:spcBef>
                <a:spcPts val="0"/>
              </a:spcBef>
              <a:spcAft>
                <a:spcPts val="0"/>
              </a:spcAft>
              <a:buSzPts val="2100"/>
              <a:buFont typeface="PT Sans"/>
              <a:buNone/>
              <a:defRPr sz="2800">
                <a:latin typeface="PT Sans"/>
                <a:ea typeface="PT Sans"/>
                <a:cs typeface="PT Sans"/>
                <a:sym typeface="PT Sans"/>
              </a:defRPr>
            </a:lvl7pPr>
            <a:lvl8pPr lvl="7" algn="ctr" rtl="0">
              <a:lnSpc>
                <a:spcPct val="100000"/>
              </a:lnSpc>
              <a:spcBef>
                <a:spcPts val="0"/>
              </a:spcBef>
              <a:spcAft>
                <a:spcPts val="0"/>
              </a:spcAft>
              <a:buSzPts val="2100"/>
              <a:buFont typeface="PT Sans"/>
              <a:buNone/>
              <a:defRPr sz="2800">
                <a:latin typeface="PT Sans"/>
                <a:ea typeface="PT Sans"/>
                <a:cs typeface="PT Sans"/>
                <a:sym typeface="PT Sans"/>
              </a:defRPr>
            </a:lvl8pPr>
            <a:lvl9pPr lvl="8" algn="ctr" rtl="0">
              <a:lnSpc>
                <a:spcPct val="100000"/>
              </a:lnSpc>
              <a:spcBef>
                <a:spcPts val="0"/>
              </a:spcBef>
              <a:spcAft>
                <a:spcPts val="0"/>
              </a:spcAft>
              <a:buSzPts val="2100"/>
              <a:buFont typeface="PT Sans"/>
              <a:buNone/>
              <a:defRPr sz="2800">
                <a:latin typeface="PT Sans"/>
                <a:ea typeface="PT Sans"/>
                <a:cs typeface="PT Sans"/>
                <a:sym typeface="PT Sans"/>
              </a:defRPr>
            </a:lvl9pPr>
          </a:lstStyle>
          <a:p>
            <a:endParaRPr/>
          </a:p>
        </p:txBody>
      </p:sp>
      <p:sp>
        <p:nvSpPr>
          <p:cNvPr id="6730" name="Google Shape;6730;p29"/>
          <p:cNvSpPr txBox="1">
            <a:spLocks noGrp="1"/>
          </p:cNvSpPr>
          <p:nvPr>
            <p:ph type="title" idx="2" hasCustomPrompt="1"/>
          </p:nvPr>
        </p:nvSpPr>
        <p:spPr>
          <a:xfrm>
            <a:off x="3237000" y="2817952"/>
            <a:ext cx="5718000" cy="731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6000">
                <a:latin typeface="#9Slide07 SVNBango" panose="02000000000000000000" pitchFamily="2" charset="0"/>
              </a:defRPr>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6731" name="Google Shape;6731;p29"/>
          <p:cNvSpPr txBox="1">
            <a:spLocks noGrp="1"/>
          </p:cNvSpPr>
          <p:nvPr>
            <p:ph type="subTitle" idx="3"/>
          </p:nvPr>
        </p:nvSpPr>
        <p:spPr>
          <a:xfrm>
            <a:off x="3237000" y="3550540"/>
            <a:ext cx="5718000" cy="4876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SzPts val="2400"/>
              <a:buFont typeface="PT Sans"/>
              <a:buNone/>
              <a:defRPr>
                <a:latin typeface="#9Slide03 Quicksand" panose="00000500000000000000" pitchFamily="2" charset="0"/>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Font typeface="PT Sans"/>
              <a:buNone/>
              <a:defRPr sz="2800">
                <a:latin typeface="PT Sans"/>
                <a:ea typeface="PT Sans"/>
                <a:cs typeface="PT Sans"/>
                <a:sym typeface="PT Sans"/>
              </a:defRPr>
            </a:lvl4pPr>
            <a:lvl5pPr lvl="4" algn="ctr" rtl="0">
              <a:lnSpc>
                <a:spcPct val="100000"/>
              </a:lnSpc>
              <a:spcBef>
                <a:spcPts val="0"/>
              </a:spcBef>
              <a:spcAft>
                <a:spcPts val="0"/>
              </a:spcAft>
              <a:buSzPts val="2100"/>
              <a:buFont typeface="PT Sans"/>
              <a:buNone/>
              <a:defRPr sz="2800">
                <a:latin typeface="PT Sans"/>
                <a:ea typeface="PT Sans"/>
                <a:cs typeface="PT Sans"/>
                <a:sym typeface="PT Sans"/>
              </a:defRPr>
            </a:lvl5pPr>
            <a:lvl6pPr lvl="5" algn="ctr" rtl="0">
              <a:lnSpc>
                <a:spcPct val="100000"/>
              </a:lnSpc>
              <a:spcBef>
                <a:spcPts val="0"/>
              </a:spcBef>
              <a:spcAft>
                <a:spcPts val="0"/>
              </a:spcAft>
              <a:buSzPts val="2100"/>
              <a:buFont typeface="PT Sans"/>
              <a:buNone/>
              <a:defRPr sz="2800">
                <a:latin typeface="PT Sans"/>
                <a:ea typeface="PT Sans"/>
                <a:cs typeface="PT Sans"/>
                <a:sym typeface="PT Sans"/>
              </a:defRPr>
            </a:lvl6pPr>
            <a:lvl7pPr lvl="6" algn="ctr" rtl="0">
              <a:lnSpc>
                <a:spcPct val="100000"/>
              </a:lnSpc>
              <a:spcBef>
                <a:spcPts val="0"/>
              </a:spcBef>
              <a:spcAft>
                <a:spcPts val="0"/>
              </a:spcAft>
              <a:buSzPts val="2100"/>
              <a:buFont typeface="PT Sans"/>
              <a:buNone/>
              <a:defRPr sz="2800">
                <a:latin typeface="PT Sans"/>
                <a:ea typeface="PT Sans"/>
                <a:cs typeface="PT Sans"/>
                <a:sym typeface="PT Sans"/>
              </a:defRPr>
            </a:lvl7pPr>
            <a:lvl8pPr lvl="7" algn="ctr" rtl="0">
              <a:lnSpc>
                <a:spcPct val="100000"/>
              </a:lnSpc>
              <a:spcBef>
                <a:spcPts val="0"/>
              </a:spcBef>
              <a:spcAft>
                <a:spcPts val="0"/>
              </a:spcAft>
              <a:buSzPts val="2100"/>
              <a:buFont typeface="PT Sans"/>
              <a:buNone/>
              <a:defRPr sz="2800">
                <a:latin typeface="PT Sans"/>
                <a:ea typeface="PT Sans"/>
                <a:cs typeface="PT Sans"/>
                <a:sym typeface="PT Sans"/>
              </a:defRPr>
            </a:lvl8pPr>
            <a:lvl9pPr lvl="8" algn="ctr" rtl="0">
              <a:lnSpc>
                <a:spcPct val="100000"/>
              </a:lnSpc>
              <a:spcBef>
                <a:spcPts val="0"/>
              </a:spcBef>
              <a:spcAft>
                <a:spcPts val="0"/>
              </a:spcAft>
              <a:buSzPts val="2100"/>
              <a:buFont typeface="PT Sans"/>
              <a:buNone/>
              <a:defRPr sz="2800">
                <a:latin typeface="PT Sans"/>
                <a:ea typeface="PT Sans"/>
                <a:cs typeface="PT Sans"/>
                <a:sym typeface="PT Sans"/>
              </a:defRPr>
            </a:lvl9pPr>
          </a:lstStyle>
          <a:p>
            <a:endParaRPr/>
          </a:p>
        </p:txBody>
      </p:sp>
      <p:sp>
        <p:nvSpPr>
          <p:cNvPr id="6732" name="Google Shape;6732;p29"/>
          <p:cNvSpPr txBox="1">
            <a:spLocks noGrp="1"/>
          </p:cNvSpPr>
          <p:nvPr>
            <p:ph type="title" idx="4" hasCustomPrompt="1"/>
          </p:nvPr>
        </p:nvSpPr>
        <p:spPr>
          <a:xfrm>
            <a:off x="3237000" y="4860208"/>
            <a:ext cx="5718000" cy="731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6000">
                <a:latin typeface="#9Slide07 SVNBango" panose="02000000000000000000" pitchFamily="2" charset="0"/>
              </a:defRPr>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6733" name="Google Shape;6733;p29"/>
          <p:cNvSpPr txBox="1">
            <a:spLocks noGrp="1"/>
          </p:cNvSpPr>
          <p:nvPr>
            <p:ph type="subTitle" idx="5"/>
          </p:nvPr>
        </p:nvSpPr>
        <p:spPr>
          <a:xfrm>
            <a:off x="3237400" y="5590319"/>
            <a:ext cx="5717200" cy="487600"/>
          </a:xfrm>
          <a:prstGeom prst="rect">
            <a:avLst/>
          </a:prstGeom>
          <a:noFill/>
        </p:spPr>
        <p:txBody>
          <a:bodyPr spcFirstLastPara="1" wrap="square" lIns="91425" tIns="91425" rIns="91425" bIns="91425" anchor="ctr" anchorCtr="0">
            <a:noAutofit/>
          </a:bodyPr>
          <a:lstStyle>
            <a:lvl1pPr lvl="0" algn="ctr" rtl="0">
              <a:lnSpc>
                <a:spcPct val="100000"/>
              </a:lnSpc>
              <a:spcBef>
                <a:spcPts val="0"/>
              </a:spcBef>
              <a:spcAft>
                <a:spcPts val="0"/>
              </a:spcAft>
              <a:buSzPts val="2400"/>
              <a:buFont typeface="PT Sans"/>
              <a:buNone/>
              <a:defRPr>
                <a:latin typeface="#9Slide03 Quicksand" panose="00000500000000000000" pitchFamily="2" charset="0"/>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Font typeface="PT Sans"/>
              <a:buNone/>
              <a:defRPr sz="2800">
                <a:latin typeface="PT Sans"/>
                <a:ea typeface="PT Sans"/>
                <a:cs typeface="PT Sans"/>
                <a:sym typeface="PT Sans"/>
              </a:defRPr>
            </a:lvl4pPr>
            <a:lvl5pPr lvl="4" algn="ctr" rtl="0">
              <a:lnSpc>
                <a:spcPct val="100000"/>
              </a:lnSpc>
              <a:spcBef>
                <a:spcPts val="0"/>
              </a:spcBef>
              <a:spcAft>
                <a:spcPts val="0"/>
              </a:spcAft>
              <a:buSzPts val="2100"/>
              <a:buFont typeface="PT Sans"/>
              <a:buNone/>
              <a:defRPr sz="2800">
                <a:latin typeface="PT Sans"/>
                <a:ea typeface="PT Sans"/>
                <a:cs typeface="PT Sans"/>
                <a:sym typeface="PT Sans"/>
              </a:defRPr>
            </a:lvl5pPr>
            <a:lvl6pPr lvl="5" algn="ctr" rtl="0">
              <a:lnSpc>
                <a:spcPct val="100000"/>
              </a:lnSpc>
              <a:spcBef>
                <a:spcPts val="0"/>
              </a:spcBef>
              <a:spcAft>
                <a:spcPts val="0"/>
              </a:spcAft>
              <a:buSzPts val="2100"/>
              <a:buFont typeface="PT Sans"/>
              <a:buNone/>
              <a:defRPr sz="2800">
                <a:latin typeface="PT Sans"/>
                <a:ea typeface="PT Sans"/>
                <a:cs typeface="PT Sans"/>
                <a:sym typeface="PT Sans"/>
              </a:defRPr>
            </a:lvl6pPr>
            <a:lvl7pPr lvl="6" algn="ctr" rtl="0">
              <a:lnSpc>
                <a:spcPct val="100000"/>
              </a:lnSpc>
              <a:spcBef>
                <a:spcPts val="0"/>
              </a:spcBef>
              <a:spcAft>
                <a:spcPts val="0"/>
              </a:spcAft>
              <a:buSzPts val="2100"/>
              <a:buFont typeface="PT Sans"/>
              <a:buNone/>
              <a:defRPr sz="2800">
                <a:latin typeface="PT Sans"/>
                <a:ea typeface="PT Sans"/>
                <a:cs typeface="PT Sans"/>
                <a:sym typeface="PT Sans"/>
              </a:defRPr>
            </a:lvl7pPr>
            <a:lvl8pPr lvl="7" algn="ctr" rtl="0">
              <a:lnSpc>
                <a:spcPct val="100000"/>
              </a:lnSpc>
              <a:spcBef>
                <a:spcPts val="0"/>
              </a:spcBef>
              <a:spcAft>
                <a:spcPts val="0"/>
              </a:spcAft>
              <a:buSzPts val="2100"/>
              <a:buFont typeface="PT Sans"/>
              <a:buNone/>
              <a:defRPr sz="2800">
                <a:latin typeface="PT Sans"/>
                <a:ea typeface="PT Sans"/>
                <a:cs typeface="PT Sans"/>
                <a:sym typeface="PT Sans"/>
              </a:defRPr>
            </a:lvl8pPr>
            <a:lvl9pPr lvl="8" algn="ctr" rtl="0">
              <a:lnSpc>
                <a:spcPct val="100000"/>
              </a:lnSpc>
              <a:spcBef>
                <a:spcPts val="0"/>
              </a:spcBef>
              <a:spcAft>
                <a:spcPts val="0"/>
              </a:spcAft>
              <a:buSzPts val="2100"/>
              <a:buFont typeface="PT Sans"/>
              <a:buNone/>
              <a:defRPr sz="2800">
                <a:latin typeface="PT Sans"/>
                <a:ea typeface="PT Sans"/>
                <a:cs typeface="PT Sans"/>
                <a:sym typeface="PT Sans"/>
              </a:defRPr>
            </a:lvl9pPr>
          </a:lstStyle>
          <a:p>
            <a:endParaRPr/>
          </a:p>
        </p:txBody>
      </p:sp>
      <p:sp>
        <p:nvSpPr>
          <p:cNvPr id="6734" name="Google Shape;6734;p29"/>
          <p:cNvSpPr/>
          <p:nvPr/>
        </p:nvSpPr>
        <p:spPr>
          <a:xfrm rot="5400000">
            <a:off x="9286567" y="1229951"/>
            <a:ext cx="4135383" cy="1675513"/>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735" name="Google Shape;6735;p29"/>
          <p:cNvSpPr/>
          <p:nvPr/>
        </p:nvSpPr>
        <p:spPr>
          <a:xfrm rot="-5400000">
            <a:off x="-1204401" y="4008667"/>
            <a:ext cx="4049604" cy="1640831"/>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736" name="Google Shape;6736;p29"/>
          <p:cNvGrpSpPr/>
          <p:nvPr/>
        </p:nvGrpSpPr>
        <p:grpSpPr>
          <a:xfrm>
            <a:off x="10113434" y="1844585"/>
            <a:ext cx="3535773" cy="2955372"/>
            <a:chOff x="8778750" y="1654938"/>
            <a:chExt cx="2651830" cy="2216529"/>
          </a:xfrm>
        </p:grpSpPr>
        <p:sp>
          <p:nvSpPr>
            <p:cNvPr id="6737" name="Google Shape;6737;p29"/>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8" name="Google Shape;6738;p29"/>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9" name="Google Shape;6739;p29"/>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0" name="Google Shape;6740;p29"/>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1" name="Google Shape;6741;p29"/>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2" name="Google Shape;6742;p29"/>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3" name="Google Shape;6743;p29"/>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4" name="Google Shape;6744;p29"/>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5" name="Google Shape;6745;p29"/>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746" name="Google Shape;6746;p29"/>
          <p:cNvGrpSpPr/>
          <p:nvPr/>
        </p:nvGrpSpPr>
        <p:grpSpPr>
          <a:xfrm>
            <a:off x="-1660400" y="1951318"/>
            <a:ext cx="3535773" cy="2955372"/>
            <a:chOff x="8778750" y="1654938"/>
            <a:chExt cx="2651830" cy="2216529"/>
          </a:xfrm>
        </p:grpSpPr>
        <p:sp>
          <p:nvSpPr>
            <p:cNvPr id="6747" name="Google Shape;6747;p29"/>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8" name="Google Shape;6748;p29"/>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9" name="Google Shape;6749;p29"/>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0" name="Google Shape;6750;p29"/>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1" name="Google Shape;6751;p29"/>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2" name="Google Shape;6752;p29"/>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3" name="Google Shape;6753;p29"/>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4" name="Google Shape;6754;p29"/>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5" name="Google Shape;6755;p29"/>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367443689"/>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Thanks">
  <p:cSld name="Thanks">
    <p:spTree>
      <p:nvGrpSpPr>
        <p:cNvPr id="1" name="Shape 7062"/>
        <p:cNvGrpSpPr/>
        <p:nvPr/>
      </p:nvGrpSpPr>
      <p:grpSpPr>
        <a:xfrm>
          <a:off x="0" y="0"/>
          <a:ext cx="0" cy="0"/>
          <a:chOff x="0" y="0"/>
          <a:chExt cx="0" cy="0"/>
        </a:xfrm>
      </p:grpSpPr>
      <p:sp>
        <p:nvSpPr>
          <p:cNvPr id="7063" name="Google Shape;7063;p31"/>
          <p:cNvSpPr txBox="1">
            <a:spLocks noGrp="1"/>
          </p:cNvSpPr>
          <p:nvPr>
            <p:ph type="title"/>
          </p:nvPr>
        </p:nvSpPr>
        <p:spPr>
          <a:xfrm>
            <a:off x="964200" y="734741"/>
            <a:ext cx="5726400" cy="1457600"/>
          </a:xfrm>
          <a:prstGeom prst="rect">
            <a:avLst/>
          </a:prstGeom>
          <a:noFill/>
        </p:spPr>
        <p:txBody>
          <a:bodyPr spcFirstLastPara="1" wrap="square" lIns="91425" tIns="91425" rIns="91425" bIns="91425" anchor="ctr" anchorCtr="0">
            <a:noAutofit/>
          </a:bodyPr>
          <a:lstStyle>
            <a:lvl1pPr lvl="0" algn="l" rtl="0">
              <a:spcBef>
                <a:spcPts val="0"/>
              </a:spcBef>
              <a:spcAft>
                <a:spcPts val="0"/>
              </a:spcAft>
              <a:buSzPts val="3500"/>
              <a:buNone/>
              <a:defRPr sz="10000">
                <a:latin typeface="#9Slide07 SVNBango" panose="02000000000000000000" pitchFamily="2" charset="0"/>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7064" name="Google Shape;7064;p31"/>
          <p:cNvSpPr txBox="1">
            <a:spLocks noGrp="1"/>
          </p:cNvSpPr>
          <p:nvPr>
            <p:ph type="subTitle" idx="1"/>
          </p:nvPr>
        </p:nvSpPr>
        <p:spPr>
          <a:xfrm>
            <a:off x="964200" y="2097845"/>
            <a:ext cx="5730400" cy="1457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500"/>
              <a:buNone/>
              <a:defRPr>
                <a:latin typeface="#9Slide03 Quicksand" panose="00000500000000000000" pitchFamily="2" charset="0"/>
              </a:defRPr>
            </a:lvl1pPr>
            <a:lvl2pPr lvl="1" algn="ctr" rtl="0">
              <a:lnSpc>
                <a:spcPct val="100000"/>
              </a:lnSpc>
              <a:spcBef>
                <a:spcPts val="0"/>
              </a:spcBef>
              <a:spcAft>
                <a:spcPts val="0"/>
              </a:spcAft>
              <a:buSzPts val="1500"/>
              <a:buNone/>
              <a:defRPr/>
            </a:lvl2pPr>
            <a:lvl3pPr lvl="2" algn="ctr" rtl="0">
              <a:lnSpc>
                <a:spcPct val="100000"/>
              </a:lnSpc>
              <a:spcBef>
                <a:spcPts val="0"/>
              </a:spcBef>
              <a:spcAft>
                <a:spcPts val="0"/>
              </a:spcAft>
              <a:buSzPts val="1500"/>
              <a:buNone/>
              <a:defRPr/>
            </a:lvl3pPr>
            <a:lvl4pPr lvl="3" algn="ctr" rtl="0">
              <a:lnSpc>
                <a:spcPct val="100000"/>
              </a:lnSpc>
              <a:spcBef>
                <a:spcPts val="0"/>
              </a:spcBef>
              <a:spcAft>
                <a:spcPts val="0"/>
              </a:spcAft>
              <a:buSzPts val="1500"/>
              <a:buNone/>
              <a:defRPr/>
            </a:lvl4pPr>
            <a:lvl5pPr lvl="4" algn="ctr" rtl="0">
              <a:lnSpc>
                <a:spcPct val="100000"/>
              </a:lnSpc>
              <a:spcBef>
                <a:spcPts val="0"/>
              </a:spcBef>
              <a:spcAft>
                <a:spcPts val="0"/>
              </a:spcAft>
              <a:buSzPts val="1500"/>
              <a:buNone/>
              <a:defRPr/>
            </a:lvl5pPr>
            <a:lvl6pPr lvl="5" algn="ctr" rtl="0">
              <a:lnSpc>
                <a:spcPct val="100000"/>
              </a:lnSpc>
              <a:spcBef>
                <a:spcPts val="0"/>
              </a:spcBef>
              <a:spcAft>
                <a:spcPts val="0"/>
              </a:spcAft>
              <a:buSzPts val="1500"/>
              <a:buNone/>
              <a:defRPr/>
            </a:lvl6pPr>
            <a:lvl7pPr lvl="6" algn="ctr" rtl="0">
              <a:lnSpc>
                <a:spcPct val="100000"/>
              </a:lnSpc>
              <a:spcBef>
                <a:spcPts val="0"/>
              </a:spcBef>
              <a:spcAft>
                <a:spcPts val="0"/>
              </a:spcAft>
              <a:buSzPts val="1500"/>
              <a:buNone/>
              <a:defRPr/>
            </a:lvl7pPr>
            <a:lvl8pPr lvl="7" algn="ctr" rtl="0">
              <a:lnSpc>
                <a:spcPct val="100000"/>
              </a:lnSpc>
              <a:spcBef>
                <a:spcPts val="0"/>
              </a:spcBef>
              <a:spcAft>
                <a:spcPts val="0"/>
              </a:spcAft>
              <a:buSzPts val="1500"/>
              <a:buNone/>
              <a:defRPr/>
            </a:lvl8pPr>
            <a:lvl9pPr lvl="8" algn="ctr" rtl="0">
              <a:lnSpc>
                <a:spcPct val="100000"/>
              </a:lnSpc>
              <a:spcBef>
                <a:spcPts val="0"/>
              </a:spcBef>
              <a:spcAft>
                <a:spcPts val="0"/>
              </a:spcAft>
              <a:buSzPts val="1500"/>
              <a:buNone/>
              <a:defRPr/>
            </a:lvl9pPr>
          </a:lstStyle>
          <a:p>
            <a:endParaRPr/>
          </a:p>
        </p:txBody>
      </p:sp>
      <p:sp>
        <p:nvSpPr>
          <p:cNvPr id="7065" name="Google Shape;7065;p31"/>
          <p:cNvSpPr/>
          <p:nvPr/>
        </p:nvSpPr>
        <p:spPr>
          <a:xfrm rot="10800000">
            <a:off x="8056634" y="5178385"/>
            <a:ext cx="4135383" cy="1675513"/>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7066" name="Google Shape;7066;p31"/>
          <p:cNvGrpSpPr/>
          <p:nvPr/>
        </p:nvGrpSpPr>
        <p:grpSpPr>
          <a:xfrm>
            <a:off x="9634616" y="2"/>
            <a:ext cx="2557400" cy="2342900"/>
            <a:chOff x="4483200" y="238125"/>
            <a:chExt cx="1918050" cy="1757175"/>
          </a:xfrm>
        </p:grpSpPr>
        <p:sp>
          <p:nvSpPr>
            <p:cNvPr id="7067" name="Google Shape;7067;p31"/>
            <p:cNvSpPr/>
            <p:nvPr/>
          </p:nvSpPr>
          <p:spPr>
            <a:xfrm>
              <a:off x="5339650" y="238125"/>
              <a:ext cx="1061600" cy="1005350"/>
            </a:xfrm>
            <a:custGeom>
              <a:avLst/>
              <a:gdLst/>
              <a:ahLst/>
              <a:cxnLst/>
              <a:rect l="l" t="t" r="r" b="b"/>
              <a:pathLst>
                <a:path w="42464" h="40214" extrusionOk="0">
                  <a:moveTo>
                    <a:pt x="20523" y="74"/>
                  </a:moveTo>
                  <a:lnTo>
                    <a:pt x="21002" y="719"/>
                  </a:lnTo>
                  <a:lnTo>
                    <a:pt x="20338" y="1217"/>
                  </a:lnTo>
                  <a:lnTo>
                    <a:pt x="19840" y="535"/>
                  </a:lnTo>
                  <a:lnTo>
                    <a:pt x="20523" y="74"/>
                  </a:lnTo>
                  <a:close/>
                  <a:moveTo>
                    <a:pt x="23694" y="719"/>
                  </a:moveTo>
                  <a:lnTo>
                    <a:pt x="24044" y="1198"/>
                  </a:lnTo>
                  <a:lnTo>
                    <a:pt x="23510" y="1623"/>
                  </a:lnTo>
                  <a:lnTo>
                    <a:pt x="23122" y="1125"/>
                  </a:lnTo>
                  <a:lnTo>
                    <a:pt x="23694" y="719"/>
                  </a:lnTo>
                  <a:close/>
                  <a:moveTo>
                    <a:pt x="7284" y="701"/>
                  </a:moveTo>
                  <a:lnTo>
                    <a:pt x="8058" y="1733"/>
                  </a:lnTo>
                  <a:lnTo>
                    <a:pt x="7026" y="2544"/>
                  </a:lnTo>
                  <a:lnTo>
                    <a:pt x="6196" y="1328"/>
                  </a:lnTo>
                  <a:lnTo>
                    <a:pt x="7284" y="701"/>
                  </a:lnTo>
                  <a:close/>
                  <a:moveTo>
                    <a:pt x="10437" y="1235"/>
                  </a:moveTo>
                  <a:lnTo>
                    <a:pt x="11119" y="2268"/>
                  </a:lnTo>
                  <a:lnTo>
                    <a:pt x="10216" y="2913"/>
                  </a:lnTo>
                  <a:lnTo>
                    <a:pt x="9441" y="1936"/>
                  </a:lnTo>
                  <a:lnTo>
                    <a:pt x="10437" y="1235"/>
                  </a:lnTo>
                  <a:close/>
                  <a:moveTo>
                    <a:pt x="13608" y="1899"/>
                  </a:moveTo>
                  <a:lnTo>
                    <a:pt x="14235" y="2821"/>
                  </a:lnTo>
                  <a:lnTo>
                    <a:pt x="13332" y="3485"/>
                  </a:lnTo>
                  <a:lnTo>
                    <a:pt x="12668" y="2544"/>
                  </a:lnTo>
                  <a:lnTo>
                    <a:pt x="13608" y="1899"/>
                  </a:lnTo>
                  <a:close/>
                  <a:moveTo>
                    <a:pt x="16798" y="2563"/>
                  </a:moveTo>
                  <a:lnTo>
                    <a:pt x="17278" y="3300"/>
                  </a:lnTo>
                  <a:lnTo>
                    <a:pt x="16503" y="3890"/>
                  </a:lnTo>
                  <a:lnTo>
                    <a:pt x="15932" y="3134"/>
                  </a:lnTo>
                  <a:lnTo>
                    <a:pt x="16798" y="2563"/>
                  </a:lnTo>
                  <a:close/>
                  <a:moveTo>
                    <a:pt x="19969" y="3208"/>
                  </a:moveTo>
                  <a:lnTo>
                    <a:pt x="20394" y="3872"/>
                  </a:lnTo>
                  <a:lnTo>
                    <a:pt x="19767" y="4370"/>
                  </a:lnTo>
                  <a:lnTo>
                    <a:pt x="19287" y="3688"/>
                  </a:lnTo>
                  <a:lnTo>
                    <a:pt x="19969" y="3208"/>
                  </a:lnTo>
                  <a:close/>
                  <a:moveTo>
                    <a:pt x="23178" y="3835"/>
                  </a:moveTo>
                  <a:lnTo>
                    <a:pt x="23602" y="4388"/>
                  </a:lnTo>
                  <a:lnTo>
                    <a:pt x="22956" y="4868"/>
                  </a:lnTo>
                  <a:lnTo>
                    <a:pt x="22569" y="4278"/>
                  </a:lnTo>
                  <a:lnTo>
                    <a:pt x="23178" y="3835"/>
                  </a:lnTo>
                  <a:close/>
                  <a:moveTo>
                    <a:pt x="3578" y="3005"/>
                  </a:moveTo>
                  <a:lnTo>
                    <a:pt x="4500" y="4351"/>
                  </a:lnTo>
                  <a:lnTo>
                    <a:pt x="3154" y="5366"/>
                  </a:lnTo>
                  <a:lnTo>
                    <a:pt x="3117" y="5144"/>
                  </a:lnTo>
                  <a:lnTo>
                    <a:pt x="3043" y="4923"/>
                  </a:lnTo>
                  <a:lnTo>
                    <a:pt x="2951" y="4720"/>
                  </a:lnTo>
                  <a:lnTo>
                    <a:pt x="2822" y="4517"/>
                  </a:lnTo>
                  <a:lnTo>
                    <a:pt x="2675" y="4333"/>
                  </a:lnTo>
                  <a:lnTo>
                    <a:pt x="2490" y="4185"/>
                  </a:lnTo>
                  <a:lnTo>
                    <a:pt x="2269" y="4038"/>
                  </a:lnTo>
                  <a:lnTo>
                    <a:pt x="2011" y="3927"/>
                  </a:lnTo>
                  <a:lnTo>
                    <a:pt x="2287" y="3890"/>
                  </a:lnTo>
                  <a:lnTo>
                    <a:pt x="2527" y="3835"/>
                  </a:lnTo>
                  <a:lnTo>
                    <a:pt x="2767" y="3743"/>
                  </a:lnTo>
                  <a:lnTo>
                    <a:pt x="2970" y="3632"/>
                  </a:lnTo>
                  <a:lnTo>
                    <a:pt x="3154" y="3503"/>
                  </a:lnTo>
                  <a:lnTo>
                    <a:pt x="3320" y="3356"/>
                  </a:lnTo>
                  <a:lnTo>
                    <a:pt x="3467" y="3190"/>
                  </a:lnTo>
                  <a:lnTo>
                    <a:pt x="3578" y="3005"/>
                  </a:lnTo>
                  <a:close/>
                  <a:moveTo>
                    <a:pt x="26331" y="4407"/>
                  </a:moveTo>
                  <a:lnTo>
                    <a:pt x="26718" y="4941"/>
                  </a:lnTo>
                  <a:lnTo>
                    <a:pt x="26183" y="5366"/>
                  </a:lnTo>
                  <a:lnTo>
                    <a:pt x="25759" y="4794"/>
                  </a:lnTo>
                  <a:lnTo>
                    <a:pt x="26331" y="4407"/>
                  </a:lnTo>
                  <a:close/>
                  <a:moveTo>
                    <a:pt x="6805" y="3761"/>
                  </a:moveTo>
                  <a:lnTo>
                    <a:pt x="7616" y="4923"/>
                  </a:lnTo>
                  <a:lnTo>
                    <a:pt x="6454" y="5790"/>
                  </a:lnTo>
                  <a:lnTo>
                    <a:pt x="5588" y="4536"/>
                  </a:lnTo>
                  <a:lnTo>
                    <a:pt x="6805" y="3761"/>
                  </a:lnTo>
                  <a:close/>
                  <a:moveTo>
                    <a:pt x="9902" y="4517"/>
                  </a:moveTo>
                  <a:lnTo>
                    <a:pt x="10548" y="5402"/>
                  </a:lnTo>
                  <a:lnTo>
                    <a:pt x="9626" y="6214"/>
                  </a:lnTo>
                  <a:lnTo>
                    <a:pt x="8870" y="5126"/>
                  </a:lnTo>
                  <a:lnTo>
                    <a:pt x="9902" y="4517"/>
                  </a:lnTo>
                  <a:close/>
                  <a:moveTo>
                    <a:pt x="13055" y="5034"/>
                  </a:moveTo>
                  <a:lnTo>
                    <a:pt x="13627" y="5956"/>
                  </a:lnTo>
                  <a:lnTo>
                    <a:pt x="12834" y="6546"/>
                  </a:lnTo>
                  <a:lnTo>
                    <a:pt x="12207" y="5661"/>
                  </a:lnTo>
                  <a:lnTo>
                    <a:pt x="13055" y="5034"/>
                  </a:lnTo>
                  <a:close/>
                  <a:moveTo>
                    <a:pt x="16263" y="5661"/>
                  </a:moveTo>
                  <a:lnTo>
                    <a:pt x="16835" y="6472"/>
                  </a:lnTo>
                  <a:lnTo>
                    <a:pt x="15968" y="7117"/>
                  </a:lnTo>
                  <a:lnTo>
                    <a:pt x="15415" y="6287"/>
                  </a:lnTo>
                  <a:lnTo>
                    <a:pt x="16263" y="5661"/>
                  </a:lnTo>
                  <a:close/>
                  <a:moveTo>
                    <a:pt x="19416" y="6251"/>
                  </a:moveTo>
                  <a:lnTo>
                    <a:pt x="19969" y="7025"/>
                  </a:lnTo>
                  <a:lnTo>
                    <a:pt x="19195" y="7615"/>
                  </a:lnTo>
                  <a:lnTo>
                    <a:pt x="18605" y="6804"/>
                  </a:lnTo>
                  <a:lnTo>
                    <a:pt x="19416" y="6251"/>
                  </a:lnTo>
                  <a:close/>
                  <a:moveTo>
                    <a:pt x="22588" y="6896"/>
                  </a:moveTo>
                  <a:lnTo>
                    <a:pt x="23104" y="7597"/>
                  </a:lnTo>
                  <a:lnTo>
                    <a:pt x="22385" y="8131"/>
                  </a:lnTo>
                  <a:lnTo>
                    <a:pt x="21850" y="7375"/>
                  </a:lnTo>
                  <a:lnTo>
                    <a:pt x="22588" y="6896"/>
                  </a:lnTo>
                  <a:close/>
                  <a:moveTo>
                    <a:pt x="25759" y="7541"/>
                  </a:moveTo>
                  <a:lnTo>
                    <a:pt x="26220" y="8150"/>
                  </a:lnTo>
                  <a:lnTo>
                    <a:pt x="25593" y="8648"/>
                  </a:lnTo>
                  <a:lnTo>
                    <a:pt x="25132" y="7965"/>
                  </a:lnTo>
                  <a:lnTo>
                    <a:pt x="25759" y="7541"/>
                  </a:lnTo>
                  <a:close/>
                  <a:moveTo>
                    <a:pt x="6270" y="6859"/>
                  </a:moveTo>
                  <a:lnTo>
                    <a:pt x="6971" y="8039"/>
                  </a:lnTo>
                  <a:lnTo>
                    <a:pt x="5864" y="8961"/>
                  </a:lnTo>
                  <a:lnTo>
                    <a:pt x="5108" y="7707"/>
                  </a:lnTo>
                  <a:lnTo>
                    <a:pt x="6270" y="6859"/>
                  </a:lnTo>
                  <a:close/>
                  <a:moveTo>
                    <a:pt x="28949" y="8168"/>
                  </a:moveTo>
                  <a:lnTo>
                    <a:pt x="29391" y="8721"/>
                  </a:lnTo>
                  <a:lnTo>
                    <a:pt x="28801" y="9145"/>
                  </a:lnTo>
                  <a:lnTo>
                    <a:pt x="28396" y="8555"/>
                  </a:lnTo>
                  <a:lnTo>
                    <a:pt x="28949" y="8168"/>
                  </a:lnTo>
                  <a:close/>
                  <a:moveTo>
                    <a:pt x="9460" y="7523"/>
                  </a:moveTo>
                  <a:lnTo>
                    <a:pt x="10197" y="8555"/>
                  </a:lnTo>
                  <a:lnTo>
                    <a:pt x="9073" y="9422"/>
                  </a:lnTo>
                  <a:lnTo>
                    <a:pt x="8353" y="8297"/>
                  </a:lnTo>
                  <a:lnTo>
                    <a:pt x="9460" y="7523"/>
                  </a:lnTo>
                  <a:close/>
                  <a:moveTo>
                    <a:pt x="32083" y="8832"/>
                  </a:moveTo>
                  <a:lnTo>
                    <a:pt x="32434" y="9293"/>
                  </a:lnTo>
                  <a:lnTo>
                    <a:pt x="31991" y="9606"/>
                  </a:lnTo>
                  <a:lnTo>
                    <a:pt x="31622" y="9164"/>
                  </a:lnTo>
                  <a:lnTo>
                    <a:pt x="32083" y="8832"/>
                  </a:lnTo>
                  <a:close/>
                  <a:moveTo>
                    <a:pt x="12520" y="8187"/>
                  </a:moveTo>
                  <a:lnTo>
                    <a:pt x="13203" y="9127"/>
                  </a:lnTo>
                  <a:lnTo>
                    <a:pt x="12262" y="9791"/>
                  </a:lnTo>
                  <a:lnTo>
                    <a:pt x="11525" y="8795"/>
                  </a:lnTo>
                  <a:lnTo>
                    <a:pt x="12520" y="8187"/>
                  </a:lnTo>
                  <a:close/>
                  <a:moveTo>
                    <a:pt x="35255" y="9348"/>
                  </a:moveTo>
                  <a:lnTo>
                    <a:pt x="35587" y="9846"/>
                  </a:lnTo>
                  <a:lnTo>
                    <a:pt x="35107" y="10215"/>
                  </a:lnTo>
                  <a:lnTo>
                    <a:pt x="34757" y="9717"/>
                  </a:lnTo>
                  <a:lnTo>
                    <a:pt x="35255" y="9348"/>
                  </a:lnTo>
                  <a:close/>
                  <a:moveTo>
                    <a:pt x="15673" y="8740"/>
                  </a:moveTo>
                  <a:lnTo>
                    <a:pt x="16319" y="9680"/>
                  </a:lnTo>
                  <a:lnTo>
                    <a:pt x="15397" y="10362"/>
                  </a:lnTo>
                  <a:lnTo>
                    <a:pt x="14696" y="9403"/>
                  </a:lnTo>
                  <a:lnTo>
                    <a:pt x="15673" y="8740"/>
                  </a:lnTo>
                  <a:close/>
                  <a:moveTo>
                    <a:pt x="38426" y="9957"/>
                  </a:moveTo>
                  <a:lnTo>
                    <a:pt x="38795" y="10436"/>
                  </a:lnTo>
                  <a:lnTo>
                    <a:pt x="38315" y="10768"/>
                  </a:lnTo>
                  <a:lnTo>
                    <a:pt x="37984" y="10307"/>
                  </a:lnTo>
                  <a:lnTo>
                    <a:pt x="38426" y="9957"/>
                  </a:lnTo>
                  <a:close/>
                  <a:moveTo>
                    <a:pt x="18863" y="9385"/>
                  </a:moveTo>
                  <a:lnTo>
                    <a:pt x="19453" y="10233"/>
                  </a:lnTo>
                  <a:lnTo>
                    <a:pt x="18605" y="10860"/>
                  </a:lnTo>
                  <a:lnTo>
                    <a:pt x="17960" y="9993"/>
                  </a:lnTo>
                  <a:lnTo>
                    <a:pt x="18863" y="9385"/>
                  </a:lnTo>
                  <a:close/>
                  <a:moveTo>
                    <a:pt x="41653" y="10528"/>
                  </a:moveTo>
                  <a:lnTo>
                    <a:pt x="42003" y="11008"/>
                  </a:lnTo>
                  <a:lnTo>
                    <a:pt x="41524" y="11339"/>
                  </a:lnTo>
                  <a:lnTo>
                    <a:pt x="41155" y="10860"/>
                  </a:lnTo>
                  <a:lnTo>
                    <a:pt x="41653" y="10528"/>
                  </a:lnTo>
                  <a:close/>
                  <a:moveTo>
                    <a:pt x="22053" y="10012"/>
                  </a:moveTo>
                  <a:lnTo>
                    <a:pt x="22588" y="10805"/>
                  </a:lnTo>
                  <a:lnTo>
                    <a:pt x="21813" y="11376"/>
                  </a:lnTo>
                  <a:lnTo>
                    <a:pt x="21223" y="10565"/>
                  </a:lnTo>
                  <a:lnTo>
                    <a:pt x="22053" y="10012"/>
                  </a:lnTo>
                  <a:close/>
                  <a:moveTo>
                    <a:pt x="25224" y="10657"/>
                  </a:moveTo>
                  <a:lnTo>
                    <a:pt x="25722" y="11376"/>
                  </a:lnTo>
                  <a:lnTo>
                    <a:pt x="25022" y="11911"/>
                  </a:lnTo>
                  <a:lnTo>
                    <a:pt x="24487" y="11137"/>
                  </a:lnTo>
                  <a:lnTo>
                    <a:pt x="25224" y="10657"/>
                  </a:lnTo>
                  <a:close/>
                  <a:moveTo>
                    <a:pt x="5643" y="9809"/>
                  </a:moveTo>
                  <a:lnTo>
                    <a:pt x="6602" y="11210"/>
                  </a:lnTo>
                  <a:lnTo>
                    <a:pt x="5219" y="12225"/>
                  </a:lnTo>
                  <a:lnTo>
                    <a:pt x="5164" y="11966"/>
                  </a:lnTo>
                  <a:lnTo>
                    <a:pt x="5071" y="11727"/>
                  </a:lnTo>
                  <a:lnTo>
                    <a:pt x="4961" y="11487"/>
                  </a:lnTo>
                  <a:lnTo>
                    <a:pt x="4887" y="11376"/>
                  </a:lnTo>
                  <a:lnTo>
                    <a:pt x="4795" y="11284"/>
                  </a:lnTo>
                  <a:lnTo>
                    <a:pt x="4721" y="11192"/>
                  </a:lnTo>
                  <a:lnTo>
                    <a:pt x="4611" y="11100"/>
                  </a:lnTo>
                  <a:lnTo>
                    <a:pt x="4500" y="11026"/>
                  </a:lnTo>
                  <a:lnTo>
                    <a:pt x="4389" y="10952"/>
                  </a:lnTo>
                  <a:lnTo>
                    <a:pt x="4242" y="10897"/>
                  </a:lnTo>
                  <a:lnTo>
                    <a:pt x="4113" y="10860"/>
                  </a:lnTo>
                  <a:lnTo>
                    <a:pt x="3947" y="10823"/>
                  </a:lnTo>
                  <a:lnTo>
                    <a:pt x="3781" y="10786"/>
                  </a:lnTo>
                  <a:lnTo>
                    <a:pt x="4076" y="10749"/>
                  </a:lnTo>
                  <a:lnTo>
                    <a:pt x="4352" y="10713"/>
                  </a:lnTo>
                  <a:lnTo>
                    <a:pt x="4629" y="10657"/>
                  </a:lnTo>
                  <a:lnTo>
                    <a:pt x="4887" y="10565"/>
                  </a:lnTo>
                  <a:lnTo>
                    <a:pt x="5016" y="10510"/>
                  </a:lnTo>
                  <a:lnTo>
                    <a:pt x="5127" y="10436"/>
                  </a:lnTo>
                  <a:lnTo>
                    <a:pt x="5219" y="10362"/>
                  </a:lnTo>
                  <a:lnTo>
                    <a:pt x="5330" y="10289"/>
                  </a:lnTo>
                  <a:lnTo>
                    <a:pt x="5422" y="10178"/>
                  </a:lnTo>
                  <a:lnTo>
                    <a:pt x="5496" y="10086"/>
                  </a:lnTo>
                  <a:lnTo>
                    <a:pt x="5569" y="9957"/>
                  </a:lnTo>
                  <a:lnTo>
                    <a:pt x="5643" y="9809"/>
                  </a:lnTo>
                  <a:close/>
                  <a:moveTo>
                    <a:pt x="28414" y="11284"/>
                  </a:moveTo>
                  <a:lnTo>
                    <a:pt x="28894" y="11930"/>
                  </a:lnTo>
                  <a:lnTo>
                    <a:pt x="28211" y="12446"/>
                  </a:lnTo>
                  <a:lnTo>
                    <a:pt x="27750" y="11745"/>
                  </a:lnTo>
                  <a:lnTo>
                    <a:pt x="28414" y="11284"/>
                  </a:lnTo>
                  <a:close/>
                  <a:moveTo>
                    <a:pt x="8870" y="10602"/>
                  </a:moveTo>
                  <a:lnTo>
                    <a:pt x="9699" y="11764"/>
                  </a:lnTo>
                  <a:lnTo>
                    <a:pt x="8501" y="12649"/>
                  </a:lnTo>
                  <a:lnTo>
                    <a:pt x="7597" y="11376"/>
                  </a:lnTo>
                  <a:lnTo>
                    <a:pt x="8870" y="10602"/>
                  </a:lnTo>
                  <a:close/>
                  <a:moveTo>
                    <a:pt x="31530" y="11966"/>
                  </a:moveTo>
                  <a:lnTo>
                    <a:pt x="31973" y="12538"/>
                  </a:lnTo>
                  <a:lnTo>
                    <a:pt x="31420" y="12999"/>
                  </a:lnTo>
                  <a:lnTo>
                    <a:pt x="30977" y="12298"/>
                  </a:lnTo>
                  <a:lnTo>
                    <a:pt x="31530" y="11966"/>
                  </a:lnTo>
                  <a:close/>
                  <a:moveTo>
                    <a:pt x="11967" y="11339"/>
                  </a:moveTo>
                  <a:lnTo>
                    <a:pt x="12742" y="12354"/>
                  </a:lnTo>
                  <a:lnTo>
                    <a:pt x="11709" y="13165"/>
                  </a:lnTo>
                  <a:lnTo>
                    <a:pt x="10898" y="11966"/>
                  </a:lnTo>
                  <a:lnTo>
                    <a:pt x="11967" y="11339"/>
                  </a:lnTo>
                  <a:close/>
                  <a:moveTo>
                    <a:pt x="34702" y="12501"/>
                  </a:moveTo>
                  <a:lnTo>
                    <a:pt x="35107" y="13073"/>
                  </a:lnTo>
                  <a:lnTo>
                    <a:pt x="34591" y="13441"/>
                  </a:lnTo>
                  <a:lnTo>
                    <a:pt x="34167" y="12851"/>
                  </a:lnTo>
                  <a:lnTo>
                    <a:pt x="34702" y="12501"/>
                  </a:lnTo>
                  <a:close/>
                  <a:moveTo>
                    <a:pt x="15120" y="11874"/>
                  </a:moveTo>
                  <a:lnTo>
                    <a:pt x="15821" y="12907"/>
                  </a:lnTo>
                  <a:lnTo>
                    <a:pt x="14881" y="13552"/>
                  </a:lnTo>
                  <a:lnTo>
                    <a:pt x="14143" y="12556"/>
                  </a:lnTo>
                  <a:lnTo>
                    <a:pt x="15120" y="11874"/>
                  </a:lnTo>
                  <a:close/>
                  <a:moveTo>
                    <a:pt x="37873" y="13091"/>
                  </a:moveTo>
                  <a:lnTo>
                    <a:pt x="38315" y="13626"/>
                  </a:lnTo>
                  <a:lnTo>
                    <a:pt x="37725" y="14087"/>
                  </a:lnTo>
                  <a:lnTo>
                    <a:pt x="37320" y="13478"/>
                  </a:lnTo>
                  <a:lnTo>
                    <a:pt x="37873" y="13091"/>
                  </a:lnTo>
                  <a:close/>
                  <a:moveTo>
                    <a:pt x="18292" y="12520"/>
                  </a:moveTo>
                  <a:lnTo>
                    <a:pt x="18937" y="13460"/>
                  </a:lnTo>
                  <a:lnTo>
                    <a:pt x="18015" y="14142"/>
                  </a:lnTo>
                  <a:lnTo>
                    <a:pt x="17333" y="13165"/>
                  </a:lnTo>
                  <a:lnTo>
                    <a:pt x="18292" y="12520"/>
                  </a:lnTo>
                  <a:close/>
                  <a:moveTo>
                    <a:pt x="21481" y="13146"/>
                  </a:moveTo>
                  <a:lnTo>
                    <a:pt x="22090" y="14013"/>
                  </a:lnTo>
                  <a:lnTo>
                    <a:pt x="21223" y="14658"/>
                  </a:lnTo>
                  <a:lnTo>
                    <a:pt x="20578" y="13755"/>
                  </a:lnTo>
                  <a:lnTo>
                    <a:pt x="21481" y="13146"/>
                  </a:lnTo>
                  <a:close/>
                  <a:moveTo>
                    <a:pt x="41100" y="13644"/>
                  </a:moveTo>
                  <a:lnTo>
                    <a:pt x="41524" y="14216"/>
                  </a:lnTo>
                  <a:lnTo>
                    <a:pt x="40934" y="14658"/>
                  </a:lnTo>
                  <a:lnTo>
                    <a:pt x="40491" y="14050"/>
                  </a:lnTo>
                  <a:lnTo>
                    <a:pt x="41100" y="13644"/>
                  </a:lnTo>
                  <a:close/>
                  <a:moveTo>
                    <a:pt x="24671" y="13773"/>
                  </a:moveTo>
                  <a:lnTo>
                    <a:pt x="25243" y="14585"/>
                  </a:lnTo>
                  <a:lnTo>
                    <a:pt x="24432" y="15175"/>
                  </a:lnTo>
                  <a:lnTo>
                    <a:pt x="23841" y="14326"/>
                  </a:lnTo>
                  <a:lnTo>
                    <a:pt x="24671" y="13773"/>
                  </a:lnTo>
                  <a:close/>
                  <a:moveTo>
                    <a:pt x="27879" y="14400"/>
                  </a:moveTo>
                  <a:lnTo>
                    <a:pt x="28396" y="15138"/>
                  </a:lnTo>
                  <a:lnTo>
                    <a:pt x="27640" y="15728"/>
                  </a:lnTo>
                  <a:lnTo>
                    <a:pt x="27087" y="14916"/>
                  </a:lnTo>
                  <a:lnTo>
                    <a:pt x="27879" y="14400"/>
                  </a:lnTo>
                  <a:close/>
                  <a:moveTo>
                    <a:pt x="8261" y="13626"/>
                  </a:moveTo>
                  <a:lnTo>
                    <a:pt x="9183" y="14990"/>
                  </a:lnTo>
                  <a:lnTo>
                    <a:pt x="7856" y="15967"/>
                  </a:lnTo>
                  <a:lnTo>
                    <a:pt x="7800" y="15765"/>
                  </a:lnTo>
                  <a:lnTo>
                    <a:pt x="7727" y="15543"/>
                  </a:lnTo>
                  <a:lnTo>
                    <a:pt x="7634" y="15341"/>
                  </a:lnTo>
                  <a:lnTo>
                    <a:pt x="7524" y="15156"/>
                  </a:lnTo>
                  <a:lnTo>
                    <a:pt x="7376" y="14972"/>
                  </a:lnTo>
                  <a:lnTo>
                    <a:pt x="7192" y="14806"/>
                  </a:lnTo>
                  <a:lnTo>
                    <a:pt x="6971" y="14677"/>
                  </a:lnTo>
                  <a:lnTo>
                    <a:pt x="6712" y="14548"/>
                  </a:lnTo>
                  <a:lnTo>
                    <a:pt x="6971" y="14511"/>
                  </a:lnTo>
                  <a:lnTo>
                    <a:pt x="7229" y="14456"/>
                  </a:lnTo>
                  <a:lnTo>
                    <a:pt x="7450" y="14363"/>
                  </a:lnTo>
                  <a:lnTo>
                    <a:pt x="7653" y="14253"/>
                  </a:lnTo>
                  <a:lnTo>
                    <a:pt x="7856" y="14124"/>
                  </a:lnTo>
                  <a:lnTo>
                    <a:pt x="8003" y="13976"/>
                  </a:lnTo>
                  <a:lnTo>
                    <a:pt x="8151" y="13810"/>
                  </a:lnTo>
                  <a:lnTo>
                    <a:pt x="8261" y="13626"/>
                  </a:lnTo>
                  <a:close/>
                  <a:moveTo>
                    <a:pt x="31051" y="14990"/>
                  </a:moveTo>
                  <a:lnTo>
                    <a:pt x="31586" y="15709"/>
                  </a:lnTo>
                  <a:lnTo>
                    <a:pt x="30848" y="16262"/>
                  </a:lnTo>
                  <a:lnTo>
                    <a:pt x="30313" y="15488"/>
                  </a:lnTo>
                  <a:lnTo>
                    <a:pt x="31051" y="14990"/>
                  </a:lnTo>
                  <a:close/>
                  <a:moveTo>
                    <a:pt x="11488" y="14400"/>
                  </a:moveTo>
                  <a:lnTo>
                    <a:pt x="12318" y="15543"/>
                  </a:lnTo>
                  <a:lnTo>
                    <a:pt x="11119" y="16428"/>
                  </a:lnTo>
                  <a:lnTo>
                    <a:pt x="10253" y="15138"/>
                  </a:lnTo>
                  <a:lnTo>
                    <a:pt x="11488" y="14400"/>
                  </a:lnTo>
                  <a:close/>
                  <a:moveTo>
                    <a:pt x="34167" y="15654"/>
                  </a:moveTo>
                  <a:lnTo>
                    <a:pt x="34646" y="16281"/>
                  </a:lnTo>
                  <a:lnTo>
                    <a:pt x="34019" y="16742"/>
                  </a:lnTo>
                  <a:lnTo>
                    <a:pt x="33540" y="16078"/>
                  </a:lnTo>
                  <a:lnTo>
                    <a:pt x="34167" y="15654"/>
                  </a:lnTo>
                  <a:close/>
                  <a:moveTo>
                    <a:pt x="14586" y="15119"/>
                  </a:moveTo>
                  <a:lnTo>
                    <a:pt x="15360" y="16115"/>
                  </a:lnTo>
                  <a:lnTo>
                    <a:pt x="14309" y="16816"/>
                  </a:lnTo>
                  <a:lnTo>
                    <a:pt x="13516" y="15746"/>
                  </a:lnTo>
                  <a:lnTo>
                    <a:pt x="14586" y="15119"/>
                  </a:lnTo>
                  <a:close/>
                  <a:moveTo>
                    <a:pt x="37338" y="16170"/>
                  </a:moveTo>
                  <a:lnTo>
                    <a:pt x="37762" y="16760"/>
                  </a:lnTo>
                  <a:lnTo>
                    <a:pt x="37099" y="17295"/>
                  </a:lnTo>
                  <a:lnTo>
                    <a:pt x="36619" y="16650"/>
                  </a:lnTo>
                  <a:lnTo>
                    <a:pt x="37338" y="16170"/>
                  </a:lnTo>
                  <a:close/>
                  <a:moveTo>
                    <a:pt x="17757" y="15654"/>
                  </a:moveTo>
                  <a:lnTo>
                    <a:pt x="18458" y="16668"/>
                  </a:lnTo>
                  <a:lnTo>
                    <a:pt x="17425" y="17424"/>
                  </a:lnTo>
                  <a:lnTo>
                    <a:pt x="16687" y="16336"/>
                  </a:lnTo>
                  <a:lnTo>
                    <a:pt x="17757" y="15654"/>
                  </a:lnTo>
                  <a:close/>
                  <a:moveTo>
                    <a:pt x="40546" y="16723"/>
                  </a:moveTo>
                  <a:lnTo>
                    <a:pt x="40971" y="17332"/>
                  </a:lnTo>
                  <a:lnTo>
                    <a:pt x="40344" y="17848"/>
                  </a:lnTo>
                  <a:lnTo>
                    <a:pt x="39920" y="17184"/>
                  </a:lnTo>
                  <a:lnTo>
                    <a:pt x="40546" y="16723"/>
                  </a:lnTo>
                  <a:close/>
                  <a:moveTo>
                    <a:pt x="20928" y="16262"/>
                  </a:moveTo>
                  <a:lnTo>
                    <a:pt x="21610" y="17221"/>
                  </a:lnTo>
                  <a:lnTo>
                    <a:pt x="20652" y="17940"/>
                  </a:lnTo>
                  <a:lnTo>
                    <a:pt x="19933" y="16926"/>
                  </a:lnTo>
                  <a:lnTo>
                    <a:pt x="20928" y="16262"/>
                  </a:lnTo>
                  <a:close/>
                  <a:moveTo>
                    <a:pt x="24118" y="16889"/>
                  </a:moveTo>
                  <a:lnTo>
                    <a:pt x="24745" y="17793"/>
                  </a:lnTo>
                  <a:lnTo>
                    <a:pt x="23841" y="18457"/>
                  </a:lnTo>
                  <a:lnTo>
                    <a:pt x="23178" y="17516"/>
                  </a:lnTo>
                  <a:lnTo>
                    <a:pt x="24118" y="16889"/>
                  </a:lnTo>
                  <a:close/>
                  <a:moveTo>
                    <a:pt x="27308" y="17498"/>
                  </a:moveTo>
                  <a:lnTo>
                    <a:pt x="27916" y="18364"/>
                  </a:lnTo>
                  <a:lnTo>
                    <a:pt x="27068" y="19010"/>
                  </a:lnTo>
                  <a:lnTo>
                    <a:pt x="26423" y="18088"/>
                  </a:lnTo>
                  <a:lnTo>
                    <a:pt x="27308" y="17498"/>
                  </a:lnTo>
                  <a:close/>
                  <a:moveTo>
                    <a:pt x="30516" y="18088"/>
                  </a:moveTo>
                  <a:lnTo>
                    <a:pt x="31014" y="18844"/>
                  </a:lnTo>
                  <a:lnTo>
                    <a:pt x="30221" y="19471"/>
                  </a:lnTo>
                  <a:lnTo>
                    <a:pt x="29650" y="18678"/>
                  </a:lnTo>
                  <a:lnTo>
                    <a:pt x="30516" y="18088"/>
                  </a:lnTo>
                  <a:close/>
                  <a:moveTo>
                    <a:pt x="10953" y="17498"/>
                  </a:moveTo>
                  <a:lnTo>
                    <a:pt x="11820" y="18752"/>
                  </a:lnTo>
                  <a:lnTo>
                    <a:pt x="10474" y="19747"/>
                  </a:lnTo>
                  <a:lnTo>
                    <a:pt x="10437" y="19544"/>
                  </a:lnTo>
                  <a:lnTo>
                    <a:pt x="10363" y="19323"/>
                  </a:lnTo>
                  <a:lnTo>
                    <a:pt x="10271" y="19120"/>
                  </a:lnTo>
                  <a:lnTo>
                    <a:pt x="10160" y="18936"/>
                  </a:lnTo>
                  <a:lnTo>
                    <a:pt x="10031" y="18770"/>
                  </a:lnTo>
                  <a:lnTo>
                    <a:pt x="9865" y="18623"/>
                  </a:lnTo>
                  <a:lnTo>
                    <a:pt x="9681" y="18494"/>
                  </a:lnTo>
                  <a:lnTo>
                    <a:pt x="9478" y="18401"/>
                  </a:lnTo>
                  <a:lnTo>
                    <a:pt x="10953" y="17498"/>
                  </a:lnTo>
                  <a:close/>
                  <a:moveTo>
                    <a:pt x="33614" y="18752"/>
                  </a:moveTo>
                  <a:lnTo>
                    <a:pt x="34130" y="19452"/>
                  </a:lnTo>
                  <a:lnTo>
                    <a:pt x="33466" y="20005"/>
                  </a:lnTo>
                  <a:lnTo>
                    <a:pt x="32950" y="19213"/>
                  </a:lnTo>
                  <a:lnTo>
                    <a:pt x="33614" y="18752"/>
                  </a:lnTo>
                  <a:close/>
                  <a:moveTo>
                    <a:pt x="14051" y="18254"/>
                  </a:moveTo>
                  <a:lnTo>
                    <a:pt x="14881" y="19323"/>
                  </a:lnTo>
                  <a:lnTo>
                    <a:pt x="13756" y="20227"/>
                  </a:lnTo>
                  <a:lnTo>
                    <a:pt x="12871" y="18918"/>
                  </a:lnTo>
                  <a:lnTo>
                    <a:pt x="14051" y="18254"/>
                  </a:lnTo>
                  <a:close/>
                  <a:moveTo>
                    <a:pt x="36803" y="19231"/>
                  </a:moveTo>
                  <a:lnTo>
                    <a:pt x="37375" y="19950"/>
                  </a:lnTo>
                  <a:lnTo>
                    <a:pt x="36619" y="20466"/>
                  </a:lnTo>
                  <a:lnTo>
                    <a:pt x="36140" y="19766"/>
                  </a:lnTo>
                  <a:lnTo>
                    <a:pt x="36803" y="19231"/>
                  </a:lnTo>
                  <a:close/>
                  <a:moveTo>
                    <a:pt x="17185" y="18770"/>
                  </a:moveTo>
                  <a:lnTo>
                    <a:pt x="17997" y="19895"/>
                  </a:lnTo>
                  <a:lnTo>
                    <a:pt x="16927" y="20595"/>
                  </a:lnTo>
                  <a:lnTo>
                    <a:pt x="16097" y="19508"/>
                  </a:lnTo>
                  <a:lnTo>
                    <a:pt x="17185" y="18770"/>
                  </a:lnTo>
                  <a:close/>
                  <a:moveTo>
                    <a:pt x="39993" y="19729"/>
                  </a:moveTo>
                  <a:lnTo>
                    <a:pt x="40565" y="20522"/>
                  </a:lnTo>
                  <a:lnTo>
                    <a:pt x="39735" y="21130"/>
                  </a:lnTo>
                  <a:lnTo>
                    <a:pt x="39182" y="20282"/>
                  </a:lnTo>
                  <a:lnTo>
                    <a:pt x="39993" y="19729"/>
                  </a:lnTo>
                  <a:close/>
                  <a:moveTo>
                    <a:pt x="20375" y="19379"/>
                  </a:moveTo>
                  <a:lnTo>
                    <a:pt x="21113" y="20430"/>
                  </a:lnTo>
                  <a:lnTo>
                    <a:pt x="20043" y="21241"/>
                  </a:lnTo>
                  <a:lnTo>
                    <a:pt x="19287" y="20098"/>
                  </a:lnTo>
                  <a:lnTo>
                    <a:pt x="20375" y="19379"/>
                  </a:lnTo>
                  <a:close/>
                  <a:moveTo>
                    <a:pt x="23583" y="20005"/>
                  </a:moveTo>
                  <a:lnTo>
                    <a:pt x="24192" y="20927"/>
                  </a:lnTo>
                  <a:lnTo>
                    <a:pt x="23233" y="21702"/>
                  </a:lnTo>
                  <a:lnTo>
                    <a:pt x="22532" y="20688"/>
                  </a:lnTo>
                  <a:lnTo>
                    <a:pt x="23583" y="20005"/>
                  </a:lnTo>
                  <a:close/>
                  <a:moveTo>
                    <a:pt x="26755" y="20595"/>
                  </a:moveTo>
                  <a:lnTo>
                    <a:pt x="27363" y="21499"/>
                  </a:lnTo>
                  <a:lnTo>
                    <a:pt x="26460" y="22181"/>
                  </a:lnTo>
                  <a:lnTo>
                    <a:pt x="25870" y="21259"/>
                  </a:lnTo>
                  <a:lnTo>
                    <a:pt x="26755" y="20595"/>
                  </a:lnTo>
                  <a:close/>
                  <a:moveTo>
                    <a:pt x="29981" y="21167"/>
                  </a:moveTo>
                  <a:lnTo>
                    <a:pt x="30627" y="22015"/>
                  </a:lnTo>
                  <a:lnTo>
                    <a:pt x="29650" y="22716"/>
                  </a:lnTo>
                  <a:lnTo>
                    <a:pt x="29096" y="21831"/>
                  </a:lnTo>
                  <a:lnTo>
                    <a:pt x="29981" y="21167"/>
                  </a:lnTo>
                  <a:close/>
                  <a:moveTo>
                    <a:pt x="33153" y="21683"/>
                  </a:moveTo>
                  <a:lnTo>
                    <a:pt x="33798" y="22587"/>
                  </a:lnTo>
                  <a:lnTo>
                    <a:pt x="32876" y="23269"/>
                  </a:lnTo>
                  <a:lnTo>
                    <a:pt x="32212" y="22310"/>
                  </a:lnTo>
                  <a:lnTo>
                    <a:pt x="33153" y="21683"/>
                  </a:lnTo>
                  <a:close/>
                  <a:moveTo>
                    <a:pt x="16687" y="21978"/>
                  </a:moveTo>
                  <a:lnTo>
                    <a:pt x="17407" y="23011"/>
                  </a:lnTo>
                  <a:lnTo>
                    <a:pt x="16337" y="23767"/>
                  </a:lnTo>
                  <a:lnTo>
                    <a:pt x="15434" y="22697"/>
                  </a:lnTo>
                  <a:lnTo>
                    <a:pt x="16687" y="21978"/>
                  </a:lnTo>
                  <a:close/>
                  <a:moveTo>
                    <a:pt x="36269" y="22366"/>
                  </a:moveTo>
                  <a:lnTo>
                    <a:pt x="36933" y="23195"/>
                  </a:lnTo>
                  <a:lnTo>
                    <a:pt x="36084" y="23841"/>
                  </a:lnTo>
                  <a:lnTo>
                    <a:pt x="35421" y="22882"/>
                  </a:lnTo>
                  <a:lnTo>
                    <a:pt x="36269" y="22366"/>
                  </a:lnTo>
                  <a:close/>
                  <a:moveTo>
                    <a:pt x="13516" y="21130"/>
                  </a:moveTo>
                  <a:lnTo>
                    <a:pt x="14512" y="22587"/>
                  </a:lnTo>
                  <a:lnTo>
                    <a:pt x="14291" y="22661"/>
                  </a:lnTo>
                  <a:lnTo>
                    <a:pt x="14069" y="22734"/>
                  </a:lnTo>
                  <a:lnTo>
                    <a:pt x="13848" y="22845"/>
                  </a:lnTo>
                  <a:lnTo>
                    <a:pt x="13645" y="22992"/>
                  </a:lnTo>
                  <a:lnTo>
                    <a:pt x="13553" y="23066"/>
                  </a:lnTo>
                  <a:lnTo>
                    <a:pt x="13479" y="23158"/>
                  </a:lnTo>
                  <a:lnTo>
                    <a:pt x="13406" y="23269"/>
                  </a:lnTo>
                  <a:lnTo>
                    <a:pt x="13332" y="23380"/>
                  </a:lnTo>
                  <a:lnTo>
                    <a:pt x="13276" y="23509"/>
                  </a:lnTo>
                  <a:lnTo>
                    <a:pt x="13240" y="23638"/>
                  </a:lnTo>
                  <a:lnTo>
                    <a:pt x="13203" y="23785"/>
                  </a:lnTo>
                  <a:lnTo>
                    <a:pt x="13184" y="23951"/>
                  </a:lnTo>
                  <a:lnTo>
                    <a:pt x="13110" y="23656"/>
                  </a:lnTo>
                  <a:lnTo>
                    <a:pt x="13037" y="23361"/>
                  </a:lnTo>
                  <a:lnTo>
                    <a:pt x="12945" y="23085"/>
                  </a:lnTo>
                  <a:lnTo>
                    <a:pt x="12834" y="22826"/>
                  </a:lnTo>
                  <a:lnTo>
                    <a:pt x="12760" y="22697"/>
                  </a:lnTo>
                  <a:lnTo>
                    <a:pt x="12668" y="22587"/>
                  </a:lnTo>
                  <a:lnTo>
                    <a:pt x="12576" y="22476"/>
                  </a:lnTo>
                  <a:lnTo>
                    <a:pt x="12484" y="22384"/>
                  </a:lnTo>
                  <a:lnTo>
                    <a:pt x="12355" y="22292"/>
                  </a:lnTo>
                  <a:lnTo>
                    <a:pt x="12225" y="22218"/>
                  </a:lnTo>
                  <a:lnTo>
                    <a:pt x="12060" y="22144"/>
                  </a:lnTo>
                  <a:lnTo>
                    <a:pt x="11894" y="22089"/>
                  </a:lnTo>
                  <a:lnTo>
                    <a:pt x="12170" y="22052"/>
                  </a:lnTo>
                  <a:lnTo>
                    <a:pt x="12428" y="21997"/>
                  </a:lnTo>
                  <a:lnTo>
                    <a:pt x="12668" y="21923"/>
                  </a:lnTo>
                  <a:lnTo>
                    <a:pt x="12889" y="21812"/>
                  </a:lnTo>
                  <a:lnTo>
                    <a:pt x="13074" y="21683"/>
                  </a:lnTo>
                  <a:lnTo>
                    <a:pt x="13258" y="21517"/>
                  </a:lnTo>
                  <a:lnTo>
                    <a:pt x="13406" y="21351"/>
                  </a:lnTo>
                  <a:lnTo>
                    <a:pt x="13516" y="21130"/>
                  </a:lnTo>
                  <a:close/>
                  <a:moveTo>
                    <a:pt x="39422" y="22826"/>
                  </a:moveTo>
                  <a:lnTo>
                    <a:pt x="40104" y="23748"/>
                  </a:lnTo>
                  <a:lnTo>
                    <a:pt x="39237" y="24320"/>
                  </a:lnTo>
                  <a:lnTo>
                    <a:pt x="38574" y="23435"/>
                  </a:lnTo>
                  <a:lnTo>
                    <a:pt x="39422" y="22826"/>
                  </a:lnTo>
                  <a:close/>
                  <a:moveTo>
                    <a:pt x="19822" y="22495"/>
                  </a:moveTo>
                  <a:lnTo>
                    <a:pt x="20541" y="23564"/>
                  </a:lnTo>
                  <a:lnTo>
                    <a:pt x="19453" y="24449"/>
                  </a:lnTo>
                  <a:lnTo>
                    <a:pt x="18753" y="23232"/>
                  </a:lnTo>
                  <a:lnTo>
                    <a:pt x="19822" y="22495"/>
                  </a:lnTo>
                  <a:close/>
                  <a:moveTo>
                    <a:pt x="23049" y="23066"/>
                  </a:moveTo>
                  <a:lnTo>
                    <a:pt x="23823" y="24099"/>
                  </a:lnTo>
                  <a:lnTo>
                    <a:pt x="22643" y="24947"/>
                  </a:lnTo>
                  <a:lnTo>
                    <a:pt x="21979" y="23822"/>
                  </a:lnTo>
                  <a:lnTo>
                    <a:pt x="23049" y="23066"/>
                  </a:lnTo>
                  <a:close/>
                  <a:moveTo>
                    <a:pt x="26202" y="23601"/>
                  </a:moveTo>
                  <a:lnTo>
                    <a:pt x="26976" y="24670"/>
                  </a:lnTo>
                  <a:lnTo>
                    <a:pt x="25870" y="25463"/>
                  </a:lnTo>
                  <a:lnTo>
                    <a:pt x="25114" y="24320"/>
                  </a:lnTo>
                  <a:lnTo>
                    <a:pt x="26202" y="23601"/>
                  </a:lnTo>
                  <a:close/>
                  <a:moveTo>
                    <a:pt x="29391" y="24209"/>
                  </a:moveTo>
                  <a:lnTo>
                    <a:pt x="30147" y="25242"/>
                  </a:lnTo>
                  <a:lnTo>
                    <a:pt x="29078" y="26016"/>
                  </a:lnTo>
                  <a:lnTo>
                    <a:pt x="28340" y="24910"/>
                  </a:lnTo>
                  <a:lnTo>
                    <a:pt x="29391" y="24209"/>
                  </a:lnTo>
                  <a:close/>
                  <a:moveTo>
                    <a:pt x="32600" y="24799"/>
                  </a:moveTo>
                  <a:lnTo>
                    <a:pt x="33337" y="25813"/>
                  </a:lnTo>
                  <a:lnTo>
                    <a:pt x="32268" y="26569"/>
                  </a:lnTo>
                  <a:lnTo>
                    <a:pt x="31549" y="25482"/>
                  </a:lnTo>
                  <a:lnTo>
                    <a:pt x="32600" y="24799"/>
                  </a:lnTo>
                  <a:close/>
                  <a:moveTo>
                    <a:pt x="35789" y="25371"/>
                  </a:moveTo>
                  <a:lnTo>
                    <a:pt x="36527" y="26385"/>
                  </a:lnTo>
                  <a:lnTo>
                    <a:pt x="35476" y="27141"/>
                  </a:lnTo>
                  <a:lnTo>
                    <a:pt x="34757" y="26053"/>
                  </a:lnTo>
                  <a:lnTo>
                    <a:pt x="35789" y="25371"/>
                  </a:lnTo>
                  <a:close/>
                  <a:moveTo>
                    <a:pt x="19269" y="25482"/>
                  </a:moveTo>
                  <a:lnTo>
                    <a:pt x="20209" y="26809"/>
                  </a:lnTo>
                  <a:lnTo>
                    <a:pt x="19933" y="26901"/>
                  </a:lnTo>
                  <a:lnTo>
                    <a:pt x="19767" y="26975"/>
                  </a:lnTo>
                  <a:lnTo>
                    <a:pt x="19582" y="27067"/>
                  </a:lnTo>
                  <a:lnTo>
                    <a:pt x="19416" y="27196"/>
                  </a:lnTo>
                  <a:lnTo>
                    <a:pt x="19269" y="27325"/>
                  </a:lnTo>
                  <a:lnTo>
                    <a:pt x="19011" y="27584"/>
                  </a:lnTo>
                  <a:lnTo>
                    <a:pt x="17997" y="26330"/>
                  </a:lnTo>
                  <a:lnTo>
                    <a:pt x="19269" y="25482"/>
                  </a:lnTo>
                  <a:close/>
                  <a:moveTo>
                    <a:pt x="38924" y="26035"/>
                  </a:moveTo>
                  <a:lnTo>
                    <a:pt x="39625" y="26957"/>
                  </a:lnTo>
                  <a:lnTo>
                    <a:pt x="38647" y="27620"/>
                  </a:lnTo>
                  <a:lnTo>
                    <a:pt x="37928" y="26625"/>
                  </a:lnTo>
                  <a:lnTo>
                    <a:pt x="38924" y="26035"/>
                  </a:lnTo>
                  <a:close/>
                  <a:moveTo>
                    <a:pt x="22477" y="26127"/>
                  </a:moveTo>
                  <a:lnTo>
                    <a:pt x="23344" y="27307"/>
                  </a:lnTo>
                  <a:lnTo>
                    <a:pt x="22090" y="28229"/>
                  </a:lnTo>
                  <a:lnTo>
                    <a:pt x="21186" y="26901"/>
                  </a:lnTo>
                  <a:lnTo>
                    <a:pt x="22477" y="26127"/>
                  </a:lnTo>
                  <a:close/>
                  <a:moveTo>
                    <a:pt x="25648" y="26735"/>
                  </a:moveTo>
                  <a:lnTo>
                    <a:pt x="26497" y="27879"/>
                  </a:lnTo>
                  <a:lnTo>
                    <a:pt x="25280" y="28800"/>
                  </a:lnTo>
                  <a:lnTo>
                    <a:pt x="24450" y="27491"/>
                  </a:lnTo>
                  <a:lnTo>
                    <a:pt x="25648" y="26735"/>
                  </a:lnTo>
                  <a:close/>
                  <a:moveTo>
                    <a:pt x="28857" y="27307"/>
                  </a:moveTo>
                  <a:lnTo>
                    <a:pt x="29686" y="28450"/>
                  </a:lnTo>
                  <a:lnTo>
                    <a:pt x="28469" y="29335"/>
                  </a:lnTo>
                  <a:lnTo>
                    <a:pt x="27677" y="28081"/>
                  </a:lnTo>
                  <a:lnTo>
                    <a:pt x="28857" y="27307"/>
                  </a:lnTo>
                  <a:close/>
                  <a:moveTo>
                    <a:pt x="32046" y="27897"/>
                  </a:moveTo>
                  <a:lnTo>
                    <a:pt x="32876" y="29022"/>
                  </a:lnTo>
                  <a:lnTo>
                    <a:pt x="31678" y="29888"/>
                  </a:lnTo>
                  <a:lnTo>
                    <a:pt x="30903" y="28653"/>
                  </a:lnTo>
                  <a:lnTo>
                    <a:pt x="32046" y="27897"/>
                  </a:lnTo>
                  <a:close/>
                  <a:moveTo>
                    <a:pt x="35236" y="28469"/>
                  </a:moveTo>
                  <a:lnTo>
                    <a:pt x="36066" y="29575"/>
                  </a:lnTo>
                  <a:lnTo>
                    <a:pt x="34867" y="30460"/>
                  </a:lnTo>
                  <a:lnTo>
                    <a:pt x="34112" y="29225"/>
                  </a:lnTo>
                  <a:lnTo>
                    <a:pt x="35236" y="28469"/>
                  </a:lnTo>
                  <a:close/>
                  <a:moveTo>
                    <a:pt x="38352" y="29132"/>
                  </a:moveTo>
                  <a:lnTo>
                    <a:pt x="39200" y="30183"/>
                  </a:lnTo>
                  <a:lnTo>
                    <a:pt x="38076" y="31031"/>
                  </a:lnTo>
                  <a:lnTo>
                    <a:pt x="37301" y="29778"/>
                  </a:lnTo>
                  <a:lnTo>
                    <a:pt x="38352" y="29132"/>
                  </a:lnTo>
                  <a:close/>
                  <a:moveTo>
                    <a:pt x="41524" y="29593"/>
                  </a:moveTo>
                  <a:lnTo>
                    <a:pt x="42390" y="30755"/>
                  </a:lnTo>
                  <a:lnTo>
                    <a:pt x="41247" y="31474"/>
                  </a:lnTo>
                  <a:lnTo>
                    <a:pt x="40436" y="30349"/>
                  </a:lnTo>
                  <a:lnTo>
                    <a:pt x="41524" y="29593"/>
                  </a:lnTo>
                  <a:close/>
                  <a:moveTo>
                    <a:pt x="25058" y="29704"/>
                  </a:moveTo>
                  <a:lnTo>
                    <a:pt x="26073" y="31179"/>
                  </a:lnTo>
                  <a:lnTo>
                    <a:pt x="25851" y="31216"/>
                  </a:lnTo>
                  <a:lnTo>
                    <a:pt x="25612" y="31290"/>
                  </a:lnTo>
                  <a:lnTo>
                    <a:pt x="25409" y="31400"/>
                  </a:lnTo>
                  <a:lnTo>
                    <a:pt x="25224" y="31548"/>
                  </a:lnTo>
                  <a:lnTo>
                    <a:pt x="25040" y="31714"/>
                  </a:lnTo>
                  <a:lnTo>
                    <a:pt x="24892" y="31917"/>
                  </a:lnTo>
                  <a:lnTo>
                    <a:pt x="24782" y="32156"/>
                  </a:lnTo>
                  <a:lnTo>
                    <a:pt x="24671" y="32433"/>
                  </a:lnTo>
                  <a:lnTo>
                    <a:pt x="24616" y="32138"/>
                  </a:lnTo>
                  <a:lnTo>
                    <a:pt x="24542" y="31861"/>
                  </a:lnTo>
                  <a:lnTo>
                    <a:pt x="24468" y="31603"/>
                  </a:lnTo>
                  <a:lnTo>
                    <a:pt x="24339" y="31363"/>
                  </a:lnTo>
                  <a:lnTo>
                    <a:pt x="24266" y="31234"/>
                  </a:lnTo>
                  <a:lnTo>
                    <a:pt x="24192" y="31124"/>
                  </a:lnTo>
                  <a:lnTo>
                    <a:pt x="24100" y="31031"/>
                  </a:lnTo>
                  <a:lnTo>
                    <a:pt x="23989" y="30939"/>
                  </a:lnTo>
                  <a:lnTo>
                    <a:pt x="23878" y="30847"/>
                  </a:lnTo>
                  <a:lnTo>
                    <a:pt x="23749" y="30773"/>
                  </a:lnTo>
                  <a:lnTo>
                    <a:pt x="23602" y="30700"/>
                  </a:lnTo>
                  <a:lnTo>
                    <a:pt x="23436" y="30644"/>
                  </a:lnTo>
                  <a:lnTo>
                    <a:pt x="23712" y="30626"/>
                  </a:lnTo>
                  <a:lnTo>
                    <a:pt x="23971" y="30552"/>
                  </a:lnTo>
                  <a:lnTo>
                    <a:pt x="24210" y="30478"/>
                  </a:lnTo>
                  <a:lnTo>
                    <a:pt x="24432" y="30368"/>
                  </a:lnTo>
                  <a:lnTo>
                    <a:pt x="24616" y="30239"/>
                  </a:lnTo>
                  <a:lnTo>
                    <a:pt x="24800" y="30091"/>
                  </a:lnTo>
                  <a:lnTo>
                    <a:pt x="24929" y="29907"/>
                  </a:lnTo>
                  <a:lnTo>
                    <a:pt x="25058" y="29704"/>
                  </a:lnTo>
                  <a:close/>
                  <a:moveTo>
                    <a:pt x="28304" y="30405"/>
                  </a:moveTo>
                  <a:lnTo>
                    <a:pt x="29262" y="31732"/>
                  </a:lnTo>
                  <a:lnTo>
                    <a:pt x="29059" y="31769"/>
                  </a:lnTo>
                  <a:lnTo>
                    <a:pt x="28838" y="31843"/>
                  </a:lnTo>
                  <a:lnTo>
                    <a:pt x="28654" y="31953"/>
                  </a:lnTo>
                  <a:lnTo>
                    <a:pt x="28451" y="32082"/>
                  </a:lnTo>
                  <a:lnTo>
                    <a:pt x="28285" y="32267"/>
                  </a:lnTo>
                  <a:lnTo>
                    <a:pt x="28119" y="32470"/>
                  </a:lnTo>
                  <a:lnTo>
                    <a:pt x="27972" y="32728"/>
                  </a:lnTo>
                  <a:lnTo>
                    <a:pt x="27861" y="33023"/>
                  </a:lnTo>
                  <a:lnTo>
                    <a:pt x="27824" y="32691"/>
                  </a:lnTo>
                  <a:lnTo>
                    <a:pt x="27750" y="32414"/>
                  </a:lnTo>
                  <a:lnTo>
                    <a:pt x="27658" y="32138"/>
                  </a:lnTo>
                  <a:lnTo>
                    <a:pt x="27548" y="31917"/>
                  </a:lnTo>
                  <a:lnTo>
                    <a:pt x="27418" y="31714"/>
                  </a:lnTo>
                  <a:lnTo>
                    <a:pt x="27271" y="31548"/>
                  </a:lnTo>
                  <a:lnTo>
                    <a:pt x="27087" y="31419"/>
                  </a:lnTo>
                  <a:lnTo>
                    <a:pt x="26884" y="31308"/>
                  </a:lnTo>
                  <a:lnTo>
                    <a:pt x="28304" y="30405"/>
                  </a:lnTo>
                  <a:close/>
                  <a:moveTo>
                    <a:pt x="31493" y="30995"/>
                  </a:moveTo>
                  <a:lnTo>
                    <a:pt x="32378" y="32212"/>
                  </a:lnTo>
                  <a:lnTo>
                    <a:pt x="31032" y="33262"/>
                  </a:lnTo>
                  <a:lnTo>
                    <a:pt x="30995" y="33041"/>
                  </a:lnTo>
                  <a:lnTo>
                    <a:pt x="30940" y="32838"/>
                  </a:lnTo>
                  <a:lnTo>
                    <a:pt x="30848" y="32636"/>
                  </a:lnTo>
                  <a:lnTo>
                    <a:pt x="30756" y="32433"/>
                  </a:lnTo>
                  <a:lnTo>
                    <a:pt x="30608" y="32267"/>
                  </a:lnTo>
                  <a:lnTo>
                    <a:pt x="30461" y="32119"/>
                  </a:lnTo>
                  <a:lnTo>
                    <a:pt x="30295" y="31972"/>
                  </a:lnTo>
                  <a:lnTo>
                    <a:pt x="30092" y="31880"/>
                  </a:lnTo>
                  <a:lnTo>
                    <a:pt x="31493" y="30995"/>
                  </a:lnTo>
                  <a:close/>
                  <a:moveTo>
                    <a:pt x="34683" y="31566"/>
                  </a:moveTo>
                  <a:lnTo>
                    <a:pt x="35642" y="32875"/>
                  </a:lnTo>
                  <a:lnTo>
                    <a:pt x="35439" y="32931"/>
                  </a:lnTo>
                  <a:lnTo>
                    <a:pt x="35218" y="33004"/>
                  </a:lnTo>
                  <a:lnTo>
                    <a:pt x="35033" y="33097"/>
                  </a:lnTo>
                  <a:lnTo>
                    <a:pt x="34831" y="33244"/>
                  </a:lnTo>
                  <a:lnTo>
                    <a:pt x="34665" y="33410"/>
                  </a:lnTo>
                  <a:lnTo>
                    <a:pt x="34499" y="33631"/>
                  </a:lnTo>
                  <a:lnTo>
                    <a:pt x="34351" y="33889"/>
                  </a:lnTo>
                  <a:lnTo>
                    <a:pt x="34241" y="34184"/>
                  </a:lnTo>
                  <a:lnTo>
                    <a:pt x="34204" y="33871"/>
                  </a:lnTo>
                  <a:lnTo>
                    <a:pt x="34148" y="33576"/>
                  </a:lnTo>
                  <a:lnTo>
                    <a:pt x="34075" y="33318"/>
                  </a:lnTo>
                  <a:lnTo>
                    <a:pt x="33964" y="33078"/>
                  </a:lnTo>
                  <a:lnTo>
                    <a:pt x="33835" y="32894"/>
                  </a:lnTo>
                  <a:lnTo>
                    <a:pt x="33687" y="32709"/>
                  </a:lnTo>
                  <a:lnTo>
                    <a:pt x="33522" y="32580"/>
                  </a:lnTo>
                  <a:lnTo>
                    <a:pt x="33319" y="32451"/>
                  </a:lnTo>
                  <a:lnTo>
                    <a:pt x="34683" y="31566"/>
                  </a:lnTo>
                  <a:close/>
                  <a:moveTo>
                    <a:pt x="37910" y="32138"/>
                  </a:moveTo>
                  <a:lnTo>
                    <a:pt x="38869" y="33447"/>
                  </a:lnTo>
                  <a:lnTo>
                    <a:pt x="38647" y="33484"/>
                  </a:lnTo>
                  <a:lnTo>
                    <a:pt x="38444" y="33558"/>
                  </a:lnTo>
                  <a:lnTo>
                    <a:pt x="38242" y="33650"/>
                  </a:lnTo>
                  <a:lnTo>
                    <a:pt x="38057" y="33797"/>
                  </a:lnTo>
                  <a:lnTo>
                    <a:pt x="37873" y="33963"/>
                  </a:lnTo>
                  <a:lnTo>
                    <a:pt x="37725" y="34166"/>
                  </a:lnTo>
                  <a:lnTo>
                    <a:pt x="37578" y="34406"/>
                  </a:lnTo>
                  <a:lnTo>
                    <a:pt x="37449" y="34682"/>
                  </a:lnTo>
                  <a:lnTo>
                    <a:pt x="37412" y="34387"/>
                  </a:lnTo>
                  <a:lnTo>
                    <a:pt x="37357" y="34111"/>
                  </a:lnTo>
                  <a:lnTo>
                    <a:pt x="37264" y="33853"/>
                  </a:lnTo>
                  <a:lnTo>
                    <a:pt x="37154" y="33631"/>
                  </a:lnTo>
                  <a:lnTo>
                    <a:pt x="37025" y="33447"/>
                  </a:lnTo>
                  <a:lnTo>
                    <a:pt x="36877" y="33281"/>
                  </a:lnTo>
                  <a:lnTo>
                    <a:pt x="36693" y="33133"/>
                  </a:lnTo>
                  <a:lnTo>
                    <a:pt x="36508" y="33023"/>
                  </a:lnTo>
                  <a:lnTo>
                    <a:pt x="37910" y="32138"/>
                  </a:lnTo>
                  <a:close/>
                  <a:moveTo>
                    <a:pt x="41007" y="32820"/>
                  </a:moveTo>
                  <a:lnTo>
                    <a:pt x="41948" y="33963"/>
                  </a:lnTo>
                  <a:lnTo>
                    <a:pt x="40657" y="34738"/>
                  </a:lnTo>
                  <a:lnTo>
                    <a:pt x="39735" y="33521"/>
                  </a:lnTo>
                  <a:lnTo>
                    <a:pt x="41007" y="32820"/>
                  </a:lnTo>
                  <a:close/>
                  <a:moveTo>
                    <a:pt x="1421" y="0"/>
                  </a:moveTo>
                  <a:lnTo>
                    <a:pt x="1587" y="184"/>
                  </a:lnTo>
                  <a:lnTo>
                    <a:pt x="1771" y="350"/>
                  </a:lnTo>
                  <a:lnTo>
                    <a:pt x="1974" y="516"/>
                  </a:lnTo>
                  <a:lnTo>
                    <a:pt x="2232" y="664"/>
                  </a:lnTo>
                  <a:lnTo>
                    <a:pt x="1900" y="701"/>
                  </a:lnTo>
                  <a:lnTo>
                    <a:pt x="1605" y="793"/>
                  </a:lnTo>
                  <a:lnTo>
                    <a:pt x="1347" y="903"/>
                  </a:lnTo>
                  <a:lnTo>
                    <a:pt x="1236" y="977"/>
                  </a:lnTo>
                  <a:lnTo>
                    <a:pt x="1126" y="1051"/>
                  </a:lnTo>
                  <a:lnTo>
                    <a:pt x="1015" y="1143"/>
                  </a:lnTo>
                  <a:lnTo>
                    <a:pt x="923" y="1235"/>
                  </a:lnTo>
                  <a:lnTo>
                    <a:pt x="849" y="1346"/>
                  </a:lnTo>
                  <a:lnTo>
                    <a:pt x="775" y="1457"/>
                  </a:lnTo>
                  <a:lnTo>
                    <a:pt x="702" y="1586"/>
                  </a:lnTo>
                  <a:lnTo>
                    <a:pt x="665" y="1715"/>
                  </a:lnTo>
                  <a:lnTo>
                    <a:pt x="609" y="1844"/>
                  </a:lnTo>
                  <a:lnTo>
                    <a:pt x="573" y="2010"/>
                  </a:lnTo>
                  <a:lnTo>
                    <a:pt x="554" y="2157"/>
                  </a:lnTo>
                  <a:lnTo>
                    <a:pt x="554" y="2305"/>
                  </a:lnTo>
                  <a:lnTo>
                    <a:pt x="554" y="2452"/>
                  </a:lnTo>
                  <a:lnTo>
                    <a:pt x="573" y="2600"/>
                  </a:lnTo>
                  <a:lnTo>
                    <a:pt x="609" y="2729"/>
                  </a:lnTo>
                  <a:lnTo>
                    <a:pt x="646" y="2858"/>
                  </a:lnTo>
                  <a:lnTo>
                    <a:pt x="702" y="2987"/>
                  </a:lnTo>
                  <a:lnTo>
                    <a:pt x="775" y="3098"/>
                  </a:lnTo>
                  <a:lnTo>
                    <a:pt x="849" y="3208"/>
                  </a:lnTo>
                  <a:lnTo>
                    <a:pt x="941" y="3319"/>
                  </a:lnTo>
                  <a:lnTo>
                    <a:pt x="1163" y="3522"/>
                  </a:lnTo>
                  <a:lnTo>
                    <a:pt x="1402" y="3688"/>
                  </a:lnTo>
                  <a:lnTo>
                    <a:pt x="1697" y="3835"/>
                  </a:lnTo>
                  <a:lnTo>
                    <a:pt x="1310" y="3946"/>
                  </a:lnTo>
                  <a:lnTo>
                    <a:pt x="960" y="4075"/>
                  </a:lnTo>
                  <a:lnTo>
                    <a:pt x="812" y="4149"/>
                  </a:lnTo>
                  <a:lnTo>
                    <a:pt x="683" y="4222"/>
                  </a:lnTo>
                  <a:lnTo>
                    <a:pt x="554" y="4315"/>
                  </a:lnTo>
                  <a:lnTo>
                    <a:pt x="443" y="4407"/>
                  </a:lnTo>
                  <a:lnTo>
                    <a:pt x="351" y="4499"/>
                  </a:lnTo>
                  <a:lnTo>
                    <a:pt x="259" y="4610"/>
                  </a:lnTo>
                  <a:lnTo>
                    <a:pt x="185" y="4720"/>
                  </a:lnTo>
                  <a:lnTo>
                    <a:pt x="130" y="4849"/>
                  </a:lnTo>
                  <a:lnTo>
                    <a:pt x="75" y="4978"/>
                  </a:lnTo>
                  <a:lnTo>
                    <a:pt x="38" y="5107"/>
                  </a:lnTo>
                  <a:lnTo>
                    <a:pt x="19" y="5255"/>
                  </a:lnTo>
                  <a:lnTo>
                    <a:pt x="1" y="5402"/>
                  </a:lnTo>
                  <a:lnTo>
                    <a:pt x="1" y="5642"/>
                  </a:lnTo>
                  <a:lnTo>
                    <a:pt x="56" y="5900"/>
                  </a:lnTo>
                  <a:lnTo>
                    <a:pt x="148" y="6140"/>
                  </a:lnTo>
                  <a:lnTo>
                    <a:pt x="259" y="6361"/>
                  </a:lnTo>
                  <a:lnTo>
                    <a:pt x="425" y="6546"/>
                  </a:lnTo>
                  <a:lnTo>
                    <a:pt x="499" y="6638"/>
                  </a:lnTo>
                  <a:lnTo>
                    <a:pt x="591" y="6712"/>
                  </a:lnTo>
                  <a:lnTo>
                    <a:pt x="702" y="6785"/>
                  </a:lnTo>
                  <a:lnTo>
                    <a:pt x="812" y="6841"/>
                  </a:lnTo>
                  <a:lnTo>
                    <a:pt x="923" y="6896"/>
                  </a:lnTo>
                  <a:lnTo>
                    <a:pt x="1052" y="6933"/>
                  </a:lnTo>
                  <a:lnTo>
                    <a:pt x="1347" y="6970"/>
                  </a:lnTo>
                  <a:lnTo>
                    <a:pt x="1494" y="6988"/>
                  </a:lnTo>
                  <a:lnTo>
                    <a:pt x="1660" y="6988"/>
                  </a:lnTo>
                  <a:lnTo>
                    <a:pt x="1808" y="6970"/>
                  </a:lnTo>
                  <a:lnTo>
                    <a:pt x="1974" y="6951"/>
                  </a:lnTo>
                  <a:lnTo>
                    <a:pt x="2103" y="6896"/>
                  </a:lnTo>
                  <a:lnTo>
                    <a:pt x="2250" y="6859"/>
                  </a:lnTo>
                  <a:lnTo>
                    <a:pt x="2379" y="6785"/>
                  </a:lnTo>
                  <a:lnTo>
                    <a:pt x="2490" y="6693"/>
                  </a:lnTo>
                  <a:lnTo>
                    <a:pt x="2619" y="6601"/>
                  </a:lnTo>
                  <a:lnTo>
                    <a:pt x="2711" y="6490"/>
                  </a:lnTo>
                  <a:lnTo>
                    <a:pt x="2914" y="6287"/>
                  </a:lnTo>
                  <a:lnTo>
                    <a:pt x="3062" y="6103"/>
                  </a:lnTo>
                  <a:lnTo>
                    <a:pt x="3873" y="7560"/>
                  </a:lnTo>
                  <a:lnTo>
                    <a:pt x="3652" y="7615"/>
                  </a:lnTo>
                  <a:lnTo>
                    <a:pt x="3467" y="7707"/>
                  </a:lnTo>
                  <a:lnTo>
                    <a:pt x="3283" y="7818"/>
                  </a:lnTo>
                  <a:lnTo>
                    <a:pt x="3117" y="7965"/>
                  </a:lnTo>
                  <a:lnTo>
                    <a:pt x="2970" y="8131"/>
                  </a:lnTo>
                  <a:lnTo>
                    <a:pt x="2840" y="8316"/>
                  </a:lnTo>
                  <a:lnTo>
                    <a:pt x="2730" y="8500"/>
                  </a:lnTo>
                  <a:lnTo>
                    <a:pt x="2619" y="8721"/>
                  </a:lnTo>
                  <a:lnTo>
                    <a:pt x="2601" y="9035"/>
                  </a:lnTo>
                  <a:lnTo>
                    <a:pt x="2619" y="9330"/>
                  </a:lnTo>
                  <a:lnTo>
                    <a:pt x="2675" y="9588"/>
                  </a:lnTo>
                  <a:lnTo>
                    <a:pt x="2730" y="9717"/>
                  </a:lnTo>
                  <a:lnTo>
                    <a:pt x="2767" y="9846"/>
                  </a:lnTo>
                  <a:lnTo>
                    <a:pt x="2840" y="9957"/>
                  </a:lnTo>
                  <a:lnTo>
                    <a:pt x="2914" y="10067"/>
                  </a:lnTo>
                  <a:lnTo>
                    <a:pt x="3006" y="10159"/>
                  </a:lnTo>
                  <a:lnTo>
                    <a:pt x="3099" y="10270"/>
                  </a:lnTo>
                  <a:lnTo>
                    <a:pt x="3209" y="10362"/>
                  </a:lnTo>
                  <a:lnTo>
                    <a:pt x="3320" y="10454"/>
                  </a:lnTo>
                  <a:lnTo>
                    <a:pt x="3596" y="10602"/>
                  </a:lnTo>
                  <a:lnTo>
                    <a:pt x="3652" y="10639"/>
                  </a:lnTo>
                  <a:lnTo>
                    <a:pt x="3689" y="10694"/>
                  </a:lnTo>
                  <a:lnTo>
                    <a:pt x="3762" y="10786"/>
                  </a:lnTo>
                  <a:lnTo>
                    <a:pt x="3596" y="10786"/>
                  </a:lnTo>
                  <a:lnTo>
                    <a:pt x="3430" y="10805"/>
                  </a:lnTo>
                  <a:lnTo>
                    <a:pt x="3283" y="10823"/>
                  </a:lnTo>
                  <a:lnTo>
                    <a:pt x="3135" y="10860"/>
                  </a:lnTo>
                  <a:lnTo>
                    <a:pt x="3006" y="10915"/>
                  </a:lnTo>
                  <a:lnTo>
                    <a:pt x="2877" y="10971"/>
                  </a:lnTo>
                  <a:lnTo>
                    <a:pt x="2748" y="11044"/>
                  </a:lnTo>
                  <a:lnTo>
                    <a:pt x="2638" y="11118"/>
                  </a:lnTo>
                  <a:lnTo>
                    <a:pt x="2545" y="11192"/>
                  </a:lnTo>
                  <a:lnTo>
                    <a:pt x="2453" y="11303"/>
                  </a:lnTo>
                  <a:lnTo>
                    <a:pt x="2361" y="11395"/>
                  </a:lnTo>
                  <a:lnTo>
                    <a:pt x="2287" y="11524"/>
                  </a:lnTo>
                  <a:lnTo>
                    <a:pt x="2232" y="11634"/>
                  </a:lnTo>
                  <a:lnTo>
                    <a:pt x="2177" y="11782"/>
                  </a:lnTo>
                  <a:lnTo>
                    <a:pt x="2121" y="11911"/>
                  </a:lnTo>
                  <a:lnTo>
                    <a:pt x="2103" y="12077"/>
                  </a:lnTo>
                  <a:lnTo>
                    <a:pt x="2084" y="12206"/>
                  </a:lnTo>
                  <a:lnTo>
                    <a:pt x="2066" y="12335"/>
                  </a:lnTo>
                  <a:lnTo>
                    <a:pt x="2084" y="12483"/>
                  </a:lnTo>
                  <a:lnTo>
                    <a:pt x="2103" y="12612"/>
                  </a:lnTo>
                  <a:lnTo>
                    <a:pt x="2121" y="12741"/>
                  </a:lnTo>
                  <a:lnTo>
                    <a:pt x="2177" y="12870"/>
                  </a:lnTo>
                  <a:lnTo>
                    <a:pt x="2214" y="12980"/>
                  </a:lnTo>
                  <a:lnTo>
                    <a:pt x="2287" y="13110"/>
                  </a:lnTo>
                  <a:lnTo>
                    <a:pt x="2361" y="13220"/>
                  </a:lnTo>
                  <a:lnTo>
                    <a:pt x="2435" y="13331"/>
                  </a:lnTo>
                  <a:lnTo>
                    <a:pt x="2527" y="13423"/>
                  </a:lnTo>
                  <a:lnTo>
                    <a:pt x="2619" y="13515"/>
                  </a:lnTo>
                  <a:lnTo>
                    <a:pt x="2730" y="13607"/>
                  </a:lnTo>
                  <a:lnTo>
                    <a:pt x="2840" y="13681"/>
                  </a:lnTo>
                  <a:lnTo>
                    <a:pt x="2970" y="13736"/>
                  </a:lnTo>
                  <a:lnTo>
                    <a:pt x="3099" y="13792"/>
                  </a:lnTo>
                  <a:lnTo>
                    <a:pt x="3246" y="13847"/>
                  </a:lnTo>
                  <a:lnTo>
                    <a:pt x="3412" y="13866"/>
                  </a:lnTo>
                  <a:lnTo>
                    <a:pt x="3560" y="13884"/>
                  </a:lnTo>
                  <a:lnTo>
                    <a:pt x="3836" y="13884"/>
                  </a:lnTo>
                  <a:lnTo>
                    <a:pt x="3984" y="13847"/>
                  </a:lnTo>
                  <a:lnTo>
                    <a:pt x="4131" y="13792"/>
                  </a:lnTo>
                  <a:lnTo>
                    <a:pt x="4260" y="13736"/>
                  </a:lnTo>
                  <a:lnTo>
                    <a:pt x="4389" y="13663"/>
                  </a:lnTo>
                  <a:lnTo>
                    <a:pt x="4518" y="13571"/>
                  </a:lnTo>
                  <a:lnTo>
                    <a:pt x="4647" y="13460"/>
                  </a:lnTo>
                  <a:lnTo>
                    <a:pt x="4758" y="13331"/>
                  </a:lnTo>
                  <a:lnTo>
                    <a:pt x="4887" y="13202"/>
                  </a:lnTo>
                  <a:lnTo>
                    <a:pt x="4998" y="13036"/>
                  </a:lnTo>
                  <a:lnTo>
                    <a:pt x="5108" y="12870"/>
                  </a:lnTo>
                  <a:lnTo>
                    <a:pt x="5219" y="12685"/>
                  </a:lnTo>
                  <a:lnTo>
                    <a:pt x="5219" y="12980"/>
                  </a:lnTo>
                  <a:lnTo>
                    <a:pt x="5274" y="13257"/>
                  </a:lnTo>
                  <a:lnTo>
                    <a:pt x="5366" y="13515"/>
                  </a:lnTo>
                  <a:lnTo>
                    <a:pt x="5477" y="13755"/>
                  </a:lnTo>
                  <a:lnTo>
                    <a:pt x="5643" y="13958"/>
                  </a:lnTo>
                  <a:lnTo>
                    <a:pt x="5827" y="14142"/>
                  </a:lnTo>
                  <a:lnTo>
                    <a:pt x="6067" y="14308"/>
                  </a:lnTo>
                  <a:lnTo>
                    <a:pt x="6325" y="14437"/>
                  </a:lnTo>
                  <a:lnTo>
                    <a:pt x="5920" y="14585"/>
                  </a:lnTo>
                  <a:lnTo>
                    <a:pt x="5569" y="14732"/>
                  </a:lnTo>
                  <a:lnTo>
                    <a:pt x="5422" y="14824"/>
                  </a:lnTo>
                  <a:lnTo>
                    <a:pt x="5293" y="14898"/>
                  </a:lnTo>
                  <a:lnTo>
                    <a:pt x="5164" y="14990"/>
                  </a:lnTo>
                  <a:lnTo>
                    <a:pt x="5071" y="15101"/>
                  </a:lnTo>
                  <a:lnTo>
                    <a:pt x="4979" y="15193"/>
                  </a:lnTo>
                  <a:lnTo>
                    <a:pt x="4887" y="15304"/>
                  </a:lnTo>
                  <a:lnTo>
                    <a:pt x="4832" y="15414"/>
                  </a:lnTo>
                  <a:lnTo>
                    <a:pt x="4776" y="15543"/>
                  </a:lnTo>
                  <a:lnTo>
                    <a:pt x="4740" y="15672"/>
                  </a:lnTo>
                  <a:lnTo>
                    <a:pt x="4703" y="15802"/>
                  </a:lnTo>
                  <a:lnTo>
                    <a:pt x="4684" y="15949"/>
                  </a:lnTo>
                  <a:lnTo>
                    <a:pt x="4684" y="16097"/>
                  </a:lnTo>
                  <a:lnTo>
                    <a:pt x="4703" y="16336"/>
                  </a:lnTo>
                  <a:lnTo>
                    <a:pt x="4758" y="16594"/>
                  </a:lnTo>
                  <a:lnTo>
                    <a:pt x="4850" y="16816"/>
                  </a:lnTo>
                  <a:lnTo>
                    <a:pt x="4979" y="17037"/>
                  </a:lnTo>
                  <a:lnTo>
                    <a:pt x="5145" y="17221"/>
                  </a:lnTo>
                  <a:lnTo>
                    <a:pt x="5237" y="17295"/>
                  </a:lnTo>
                  <a:lnTo>
                    <a:pt x="5330" y="17369"/>
                  </a:lnTo>
                  <a:lnTo>
                    <a:pt x="5440" y="17443"/>
                  </a:lnTo>
                  <a:lnTo>
                    <a:pt x="5551" y="17498"/>
                  </a:lnTo>
                  <a:lnTo>
                    <a:pt x="5680" y="17535"/>
                  </a:lnTo>
                  <a:lnTo>
                    <a:pt x="5791" y="17572"/>
                  </a:lnTo>
                  <a:lnTo>
                    <a:pt x="5938" y="17590"/>
                  </a:lnTo>
                  <a:lnTo>
                    <a:pt x="6086" y="17590"/>
                  </a:lnTo>
                  <a:lnTo>
                    <a:pt x="6399" y="17572"/>
                  </a:lnTo>
                  <a:lnTo>
                    <a:pt x="6694" y="17535"/>
                  </a:lnTo>
                  <a:lnTo>
                    <a:pt x="6989" y="17443"/>
                  </a:lnTo>
                  <a:lnTo>
                    <a:pt x="7229" y="17350"/>
                  </a:lnTo>
                  <a:lnTo>
                    <a:pt x="7450" y="17221"/>
                  </a:lnTo>
                  <a:lnTo>
                    <a:pt x="7874" y="16945"/>
                  </a:lnTo>
                  <a:lnTo>
                    <a:pt x="7929" y="17148"/>
                  </a:lnTo>
                  <a:lnTo>
                    <a:pt x="8003" y="17350"/>
                  </a:lnTo>
                  <a:lnTo>
                    <a:pt x="8114" y="17535"/>
                  </a:lnTo>
                  <a:lnTo>
                    <a:pt x="8243" y="17682"/>
                  </a:lnTo>
                  <a:lnTo>
                    <a:pt x="8390" y="17848"/>
                  </a:lnTo>
                  <a:lnTo>
                    <a:pt x="8556" y="17977"/>
                  </a:lnTo>
                  <a:lnTo>
                    <a:pt x="8741" y="18106"/>
                  </a:lnTo>
                  <a:lnTo>
                    <a:pt x="8943" y="18217"/>
                  </a:lnTo>
                  <a:lnTo>
                    <a:pt x="8556" y="18346"/>
                  </a:lnTo>
                  <a:lnTo>
                    <a:pt x="8224" y="18475"/>
                  </a:lnTo>
                  <a:lnTo>
                    <a:pt x="7948" y="18641"/>
                  </a:lnTo>
                  <a:lnTo>
                    <a:pt x="7837" y="18715"/>
                  </a:lnTo>
                  <a:lnTo>
                    <a:pt x="7727" y="18807"/>
                  </a:lnTo>
                  <a:lnTo>
                    <a:pt x="7634" y="18899"/>
                  </a:lnTo>
                  <a:lnTo>
                    <a:pt x="7561" y="19010"/>
                  </a:lnTo>
                  <a:lnTo>
                    <a:pt x="7487" y="19120"/>
                  </a:lnTo>
                  <a:lnTo>
                    <a:pt x="7432" y="19231"/>
                  </a:lnTo>
                  <a:lnTo>
                    <a:pt x="7376" y="19360"/>
                  </a:lnTo>
                  <a:lnTo>
                    <a:pt x="7339" y="19489"/>
                  </a:lnTo>
                  <a:lnTo>
                    <a:pt x="7321" y="19618"/>
                  </a:lnTo>
                  <a:lnTo>
                    <a:pt x="7302" y="19766"/>
                  </a:lnTo>
                  <a:lnTo>
                    <a:pt x="7302" y="20024"/>
                  </a:lnTo>
                  <a:lnTo>
                    <a:pt x="7358" y="20264"/>
                  </a:lnTo>
                  <a:lnTo>
                    <a:pt x="7450" y="20503"/>
                  </a:lnTo>
                  <a:lnTo>
                    <a:pt x="7561" y="20725"/>
                  </a:lnTo>
                  <a:lnTo>
                    <a:pt x="7708" y="20927"/>
                  </a:lnTo>
                  <a:lnTo>
                    <a:pt x="7800" y="21020"/>
                  </a:lnTo>
                  <a:lnTo>
                    <a:pt x="7892" y="21093"/>
                  </a:lnTo>
                  <a:lnTo>
                    <a:pt x="8003" y="21167"/>
                  </a:lnTo>
                  <a:lnTo>
                    <a:pt x="8114" y="21222"/>
                  </a:lnTo>
                  <a:lnTo>
                    <a:pt x="8224" y="21278"/>
                  </a:lnTo>
                  <a:lnTo>
                    <a:pt x="8335" y="21315"/>
                  </a:lnTo>
                  <a:lnTo>
                    <a:pt x="8483" y="21333"/>
                  </a:lnTo>
                  <a:lnTo>
                    <a:pt x="8648" y="21351"/>
                  </a:lnTo>
                  <a:lnTo>
                    <a:pt x="8962" y="21351"/>
                  </a:lnTo>
                  <a:lnTo>
                    <a:pt x="9294" y="21296"/>
                  </a:lnTo>
                  <a:lnTo>
                    <a:pt x="9589" y="21222"/>
                  </a:lnTo>
                  <a:lnTo>
                    <a:pt x="9736" y="21167"/>
                  </a:lnTo>
                  <a:lnTo>
                    <a:pt x="9865" y="21093"/>
                  </a:lnTo>
                  <a:lnTo>
                    <a:pt x="10105" y="20927"/>
                  </a:lnTo>
                  <a:lnTo>
                    <a:pt x="10474" y="20632"/>
                  </a:lnTo>
                  <a:lnTo>
                    <a:pt x="10492" y="20817"/>
                  </a:lnTo>
                  <a:lnTo>
                    <a:pt x="10548" y="21001"/>
                  </a:lnTo>
                  <a:lnTo>
                    <a:pt x="10640" y="21185"/>
                  </a:lnTo>
                  <a:lnTo>
                    <a:pt x="10769" y="21370"/>
                  </a:lnTo>
                  <a:lnTo>
                    <a:pt x="10935" y="21536"/>
                  </a:lnTo>
                  <a:lnTo>
                    <a:pt x="11138" y="21702"/>
                  </a:lnTo>
                  <a:lnTo>
                    <a:pt x="11359" y="21868"/>
                  </a:lnTo>
                  <a:lnTo>
                    <a:pt x="11617" y="22015"/>
                  </a:lnTo>
                  <a:lnTo>
                    <a:pt x="11304" y="22071"/>
                  </a:lnTo>
                  <a:lnTo>
                    <a:pt x="11009" y="22163"/>
                  </a:lnTo>
                  <a:lnTo>
                    <a:pt x="10750" y="22273"/>
                  </a:lnTo>
                  <a:lnTo>
                    <a:pt x="10621" y="22347"/>
                  </a:lnTo>
                  <a:lnTo>
                    <a:pt x="10511" y="22421"/>
                  </a:lnTo>
                  <a:lnTo>
                    <a:pt x="10419" y="22513"/>
                  </a:lnTo>
                  <a:lnTo>
                    <a:pt x="10326" y="22605"/>
                  </a:lnTo>
                  <a:lnTo>
                    <a:pt x="10234" y="22697"/>
                  </a:lnTo>
                  <a:lnTo>
                    <a:pt x="10160" y="22826"/>
                  </a:lnTo>
                  <a:lnTo>
                    <a:pt x="10105" y="22937"/>
                  </a:lnTo>
                  <a:lnTo>
                    <a:pt x="10050" y="23066"/>
                  </a:lnTo>
                  <a:lnTo>
                    <a:pt x="10013" y="23214"/>
                  </a:lnTo>
                  <a:lnTo>
                    <a:pt x="9976" y="23380"/>
                  </a:lnTo>
                  <a:lnTo>
                    <a:pt x="9958" y="23527"/>
                  </a:lnTo>
                  <a:lnTo>
                    <a:pt x="9958" y="23675"/>
                  </a:lnTo>
                  <a:lnTo>
                    <a:pt x="9958" y="23822"/>
                  </a:lnTo>
                  <a:lnTo>
                    <a:pt x="9976" y="23970"/>
                  </a:lnTo>
                  <a:lnTo>
                    <a:pt x="10013" y="24099"/>
                  </a:lnTo>
                  <a:lnTo>
                    <a:pt x="10050" y="24228"/>
                  </a:lnTo>
                  <a:lnTo>
                    <a:pt x="10105" y="24338"/>
                  </a:lnTo>
                  <a:lnTo>
                    <a:pt x="10179" y="24449"/>
                  </a:lnTo>
                  <a:lnTo>
                    <a:pt x="10253" y="24560"/>
                  </a:lnTo>
                  <a:lnTo>
                    <a:pt x="10345" y="24670"/>
                  </a:lnTo>
                  <a:lnTo>
                    <a:pt x="10548" y="24855"/>
                  </a:lnTo>
                  <a:lnTo>
                    <a:pt x="10787" y="25021"/>
                  </a:lnTo>
                  <a:lnTo>
                    <a:pt x="11064" y="25187"/>
                  </a:lnTo>
                  <a:lnTo>
                    <a:pt x="10714" y="25223"/>
                  </a:lnTo>
                  <a:lnTo>
                    <a:pt x="10419" y="25316"/>
                  </a:lnTo>
                  <a:lnTo>
                    <a:pt x="10271" y="25371"/>
                  </a:lnTo>
                  <a:lnTo>
                    <a:pt x="10142" y="25426"/>
                  </a:lnTo>
                  <a:lnTo>
                    <a:pt x="10031" y="25500"/>
                  </a:lnTo>
                  <a:lnTo>
                    <a:pt x="9921" y="25574"/>
                  </a:lnTo>
                  <a:lnTo>
                    <a:pt x="9829" y="25666"/>
                  </a:lnTo>
                  <a:lnTo>
                    <a:pt x="9736" y="25758"/>
                  </a:lnTo>
                  <a:lnTo>
                    <a:pt x="9663" y="25869"/>
                  </a:lnTo>
                  <a:lnTo>
                    <a:pt x="9589" y="25979"/>
                  </a:lnTo>
                  <a:lnTo>
                    <a:pt x="9533" y="26090"/>
                  </a:lnTo>
                  <a:lnTo>
                    <a:pt x="9497" y="26201"/>
                  </a:lnTo>
                  <a:lnTo>
                    <a:pt x="9460" y="26330"/>
                  </a:lnTo>
                  <a:lnTo>
                    <a:pt x="9441" y="26477"/>
                  </a:lnTo>
                  <a:lnTo>
                    <a:pt x="9423" y="26754"/>
                  </a:lnTo>
                  <a:lnTo>
                    <a:pt x="9460" y="27012"/>
                  </a:lnTo>
                  <a:lnTo>
                    <a:pt x="9515" y="27252"/>
                  </a:lnTo>
                  <a:lnTo>
                    <a:pt x="9626" y="27473"/>
                  </a:lnTo>
                  <a:lnTo>
                    <a:pt x="9773" y="27676"/>
                  </a:lnTo>
                  <a:lnTo>
                    <a:pt x="9939" y="27860"/>
                  </a:lnTo>
                  <a:lnTo>
                    <a:pt x="10142" y="28008"/>
                  </a:lnTo>
                  <a:lnTo>
                    <a:pt x="10382" y="28118"/>
                  </a:lnTo>
                  <a:lnTo>
                    <a:pt x="10511" y="28155"/>
                  </a:lnTo>
                  <a:lnTo>
                    <a:pt x="10640" y="28192"/>
                  </a:lnTo>
                  <a:lnTo>
                    <a:pt x="10898" y="28229"/>
                  </a:lnTo>
                  <a:lnTo>
                    <a:pt x="11156" y="28210"/>
                  </a:lnTo>
                  <a:lnTo>
                    <a:pt x="11396" y="28174"/>
                  </a:lnTo>
                  <a:lnTo>
                    <a:pt x="11525" y="28118"/>
                  </a:lnTo>
                  <a:lnTo>
                    <a:pt x="11635" y="28081"/>
                  </a:lnTo>
                  <a:lnTo>
                    <a:pt x="11746" y="28008"/>
                  </a:lnTo>
                  <a:lnTo>
                    <a:pt x="11857" y="27934"/>
                  </a:lnTo>
                  <a:lnTo>
                    <a:pt x="11949" y="27860"/>
                  </a:lnTo>
                  <a:lnTo>
                    <a:pt x="12023" y="27768"/>
                  </a:lnTo>
                  <a:lnTo>
                    <a:pt x="12096" y="27657"/>
                  </a:lnTo>
                  <a:lnTo>
                    <a:pt x="12170" y="27547"/>
                  </a:lnTo>
                  <a:lnTo>
                    <a:pt x="12244" y="27399"/>
                  </a:lnTo>
                  <a:lnTo>
                    <a:pt x="12299" y="27233"/>
                  </a:lnTo>
                  <a:lnTo>
                    <a:pt x="12336" y="27067"/>
                  </a:lnTo>
                  <a:lnTo>
                    <a:pt x="12373" y="26901"/>
                  </a:lnTo>
                  <a:lnTo>
                    <a:pt x="12391" y="26735"/>
                  </a:lnTo>
                  <a:lnTo>
                    <a:pt x="12391" y="26569"/>
                  </a:lnTo>
                  <a:lnTo>
                    <a:pt x="12373" y="26403"/>
                  </a:lnTo>
                  <a:lnTo>
                    <a:pt x="12355" y="26256"/>
                  </a:lnTo>
                  <a:lnTo>
                    <a:pt x="12299" y="26108"/>
                  </a:lnTo>
                  <a:lnTo>
                    <a:pt x="12225" y="25979"/>
                  </a:lnTo>
                  <a:lnTo>
                    <a:pt x="12152" y="25850"/>
                  </a:lnTo>
                  <a:lnTo>
                    <a:pt x="12041" y="25721"/>
                  </a:lnTo>
                  <a:lnTo>
                    <a:pt x="11820" y="25463"/>
                  </a:lnTo>
                  <a:lnTo>
                    <a:pt x="11617" y="25205"/>
                  </a:lnTo>
                  <a:lnTo>
                    <a:pt x="11838" y="25150"/>
                  </a:lnTo>
                  <a:lnTo>
                    <a:pt x="12060" y="25076"/>
                  </a:lnTo>
                  <a:lnTo>
                    <a:pt x="12262" y="24984"/>
                  </a:lnTo>
                  <a:lnTo>
                    <a:pt x="12447" y="24873"/>
                  </a:lnTo>
                  <a:lnTo>
                    <a:pt x="12613" y="24726"/>
                  </a:lnTo>
                  <a:lnTo>
                    <a:pt x="12760" y="24560"/>
                  </a:lnTo>
                  <a:lnTo>
                    <a:pt x="12889" y="24357"/>
                  </a:lnTo>
                  <a:lnTo>
                    <a:pt x="12981" y="24117"/>
                  </a:lnTo>
                  <a:lnTo>
                    <a:pt x="13018" y="24080"/>
                  </a:lnTo>
                  <a:lnTo>
                    <a:pt x="13074" y="24025"/>
                  </a:lnTo>
                  <a:lnTo>
                    <a:pt x="13184" y="23951"/>
                  </a:lnTo>
                  <a:lnTo>
                    <a:pt x="13147" y="24099"/>
                  </a:lnTo>
                  <a:lnTo>
                    <a:pt x="13129" y="24228"/>
                  </a:lnTo>
                  <a:lnTo>
                    <a:pt x="13129" y="24357"/>
                  </a:lnTo>
                  <a:lnTo>
                    <a:pt x="13129" y="24486"/>
                  </a:lnTo>
                  <a:lnTo>
                    <a:pt x="13147" y="24597"/>
                  </a:lnTo>
                  <a:lnTo>
                    <a:pt x="13184" y="24726"/>
                  </a:lnTo>
                  <a:lnTo>
                    <a:pt x="13240" y="24836"/>
                  </a:lnTo>
                  <a:lnTo>
                    <a:pt x="13295" y="24928"/>
                  </a:lnTo>
                  <a:lnTo>
                    <a:pt x="13424" y="25131"/>
                  </a:lnTo>
                  <a:lnTo>
                    <a:pt x="13590" y="25316"/>
                  </a:lnTo>
                  <a:lnTo>
                    <a:pt x="13774" y="25500"/>
                  </a:lnTo>
                  <a:lnTo>
                    <a:pt x="13977" y="25666"/>
                  </a:lnTo>
                  <a:lnTo>
                    <a:pt x="13590" y="25850"/>
                  </a:lnTo>
                  <a:lnTo>
                    <a:pt x="13276" y="26035"/>
                  </a:lnTo>
                  <a:lnTo>
                    <a:pt x="13147" y="26145"/>
                  </a:lnTo>
                  <a:lnTo>
                    <a:pt x="13018" y="26238"/>
                  </a:lnTo>
                  <a:lnTo>
                    <a:pt x="12926" y="26348"/>
                  </a:lnTo>
                  <a:lnTo>
                    <a:pt x="12834" y="26459"/>
                  </a:lnTo>
                  <a:lnTo>
                    <a:pt x="12760" y="26569"/>
                  </a:lnTo>
                  <a:lnTo>
                    <a:pt x="12686" y="26680"/>
                  </a:lnTo>
                  <a:lnTo>
                    <a:pt x="12650" y="26809"/>
                  </a:lnTo>
                  <a:lnTo>
                    <a:pt x="12613" y="26938"/>
                  </a:lnTo>
                  <a:lnTo>
                    <a:pt x="12594" y="27067"/>
                  </a:lnTo>
                  <a:lnTo>
                    <a:pt x="12594" y="27215"/>
                  </a:lnTo>
                  <a:lnTo>
                    <a:pt x="12594" y="27344"/>
                  </a:lnTo>
                  <a:lnTo>
                    <a:pt x="12613" y="27510"/>
                  </a:lnTo>
                  <a:lnTo>
                    <a:pt x="12668" y="27749"/>
                  </a:lnTo>
                  <a:lnTo>
                    <a:pt x="12760" y="27989"/>
                  </a:lnTo>
                  <a:lnTo>
                    <a:pt x="12889" y="28192"/>
                  </a:lnTo>
                  <a:lnTo>
                    <a:pt x="13037" y="28376"/>
                  </a:lnTo>
                  <a:lnTo>
                    <a:pt x="13240" y="28542"/>
                  </a:lnTo>
                  <a:lnTo>
                    <a:pt x="13442" y="28653"/>
                  </a:lnTo>
                  <a:lnTo>
                    <a:pt x="13682" y="28745"/>
                  </a:lnTo>
                  <a:lnTo>
                    <a:pt x="13922" y="28800"/>
                  </a:lnTo>
                  <a:lnTo>
                    <a:pt x="14180" y="28819"/>
                  </a:lnTo>
                  <a:lnTo>
                    <a:pt x="14438" y="28782"/>
                  </a:lnTo>
                  <a:lnTo>
                    <a:pt x="14659" y="28727"/>
                  </a:lnTo>
                  <a:lnTo>
                    <a:pt x="14899" y="28616"/>
                  </a:lnTo>
                  <a:lnTo>
                    <a:pt x="15102" y="28487"/>
                  </a:lnTo>
                  <a:lnTo>
                    <a:pt x="15268" y="28321"/>
                  </a:lnTo>
                  <a:lnTo>
                    <a:pt x="15434" y="28118"/>
                  </a:lnTo>
                  <a:lnTo>
                    <a:pt x="15544" y="27897"/>
                  </a:lnTo>
                  <a:lnTo>
                    <a:pt x="15600" y="27749"/>
                  </a:lnTo>
                  <a:lnTo>
                    <a:pt x="15637" y="27620"/>
                  </a:lnTo>
                  <a:lnTo>
                    <a:pt x="15655" y="27491"/>
                  </a:lnTo>
                  <a:lnTo>
                    <a:pt x="15673" y="27362"/>
                  </a:lnTo>
                  <a:lnTo>
                    <a:pt x="15673" y="27233"/>
                  </a:lnTo>
                  <a:lnTo>
                    <a:pt x="15673" y="27104"/>
                  </a:lnTo>
                  <a:lnTo>
                    <a:pt x="15637" y="26975"/>
                  </a:lnTo>
                  <a:lnTo>
                    <a:pt x="15618" y="26846"/>
                  </a:lnTo>
                  <a:lnTo>
                    <a:pt x="15563" y="26735"/>
                  </a:lnTo>
                  <a:lnTo>
                    <a:pt x="15507" y="26606"/>
                  </a:lnTo>
                  <a:lnTo>
                    <a:pt x="15342" y="26367"/>
                  </a:lnTo>
                  <a:lnTo>
                    <a:pt x="15139" y="26127"/>
                  </a:lnTo>
                  <a:lnTo>
                    <a:pt x="14881" y="25887"/>
                  </a:lnTo>
                  <a:lnTo>
                    <a:pt x="16116" y="25076"/>
                  </a:lnTo>
                  <a:lnTo>
                    <a:pt x="17148" y="26274"/>
                  </a:lnTo>
                  <a:lnTo>
                    <a:pt x="16872" y="26348"/>
                  </a:lnTo>
                  <a:lnTo>
                    <a:pt x="16614" y="26440"/>
                  </a:lnTo>
                  <a:lnTo>
                    <a:pt x="16392" y="26569"/>
                  </a:lnTo>
                  <a:lnTo>
                    <a:pt x="16300" y="26662"/>
                  </a:lnTo>
                  <a:lnTo>
                    <a:pt x="16208" y="26754"/>
                  </a:lnTo>
                  <a:lnTo>
                    <a:pt x="16116" y="26846"/>
                  </a:lnTo>
                  <a:lnTo>
                    <a:pt x="16042" y="26938"/>
                  </a:lnTo>
                  <a:lnTo>
                    <a:pt x="15968" y="27067"/>
                  </a:lnTo>
                  <a:lnTo>
                    <a:pt x="15913" y="27178"/>
                  </a:lnTo>
                  <a:lnTo>
                    <a:pt x="15858" y="27307"/>
                  </a:lnTo>
                  <a:lnTo>
                    <a:pt x="15802" y="27454"/>
                  </a:lnTo>
                  <a:lnTo>
                    <a:pt x="15784" y="27602"/>
                  </a:lnTo>
                  <a:lnTo>
                    <a:pt x="15766" y="27768"/>
                  </a:lnTo>
                  <a:lnTo>
                    <a:pt x="15747" y="27989"/>
                  </a:lnTo>
                  <a:lnTo>
                    <a:pt x="15784" y="28210"/>
                  </a:lnTo>
                  <a:lnTo>
                    <a:pt x="15858" y="28432"/>
                  </a:lnTo>
                  <a:lnTo>
                    <a:pt x="15968" y="28635"/>
                  </a:lnTo>
                  <a:lnTo>
                    <a:pt x="16097" y="28819"/>
                  </a:lnTo>
                  <a:lnTo>
                    <a:pt x="16245" y="28985"/>
                  </a:lnTo>
                  <a:lnTo>
                    <a:pt x="16429" y="29132"/>
                  </a:lnTo>
                  <a:lnTo>
                    <a:pt x="16632" y="29243"/>
                  </a:lnTo>
                  <a:lnTo>
                    <a:pt x="16798" y="29317"/>
                  </a:lnTo>
                  <a:lnTo>
                    <a:pt x="16964" y="29372"/>
                  </a:lnTo>
                  <a:lnTo>
                    <a:pt x="17112" y="29409"/>
                  </a:lnTo>
                  <a:lnTo>
                    <a:pt x="17259" y="29427"/>
                  </a:lnTo>
                  <a:lnTo>
                    <a:pt x="17407" y="29427"/>
                  </a:lnTo>
                  <a:lnTo>
                    <a:pt x="17554" y="29409"/>
                  </a:lnTo>
                  <a:lnTo>
                    <a:pt x="17702" y="29372"/>
                  </a:lnTo>
                  <a:lnTo>
                    <a:pt x="17831" y="29335"/>
                  </a:lnTo>
                  <a:lnTo>
                    <a:pt x="17960" y="29280"/>
                  </a:lnTo>
                  <a:lnTo>
                    <a:pt x="18089" y="29206"/>
                  </a:lnTo>
                  <a:lnTo>
                    <a:pt x="18218" y="29114"/>
                  </a:lnTo>
                  <a:lnTo>
                    <a:pt x="18347" y="29022"/>
                  </a:lnTo>
                  <a:lnTo>
                    <a:pt x="18568" y="28800"/>
                  </a:lnTo>
                  <a:lnTo>
                    <a:pt x="18789" y="28524"/>
                  </a:lnTo>
                  <a:lnTo>
                    <a:pt x="18882" y="28837"/>
                  </a:lnTo>
                  <a:lnTo>
                    <a:pt x="18974" y="29095"/>
                  </a:lnTo>
                  <a:lnTo>
                    <a:pt x="19121" y="29335"/>
                  </a:lnTo>
                  <a:lnTo>
                    <a:pt x="19269" y="29538"/>
                  </a:lnTo>
                  <a:lnTo>
                    <a:pt x="19361" y="29630"/>
                  </a:lnTo>
                  <a:lnTo>
                    <a:pt x="19472" y="29704"/>
                  </a:lnTo>
                  <a:lnTo>
                    <a:pt x="19564" y="29778"/>
                  </a:lnTo>
                  <a:lnTo>
                    <a:pt x="19674" y="29851"/>
                  </a:lnTo>
                  <a:lnTo>
                    <a:pt x="19804" y="29888"/>
                  </a:lnTo>
                  <a:lnTo>
                    <a:pt x="19933" y="29944"/>
                  </a:lnTo>
                  <a:lnTo>
                    <a:pt x="20062" y="29962"/>
                  </a:lnTo>
                  <a:lnTo>
                    <a:pt x="20209" y="29999"/>
                  </a:lnTo>
                  <a:lnTo>
                    <a:pt x="20357" y="30017"/>
                  </a:lnTo>
                  <a:lnTo>
                    <a:pt x="20504" y="30017"/>
                  </a:lnTo>
                  <a:lnTo>
                    <a:pt x="20652" y="29999"/>
                  </a:lnTo>
                  <a:lnTo>
                    <a:pt x="20781" y="29980"/>
                  </a:lnTo>
                  <a:lnTo>
                    <a:pt x="20910" y="29944"/>
                  </a:lnTo>
                  <a:lnTo>
                    <a:pt x="21039" y="29888"/>
                  </a:lnTo>
                  <a:lnTo>
                    <a:pt x="21150" y="29833"/>
                  </a:lnTo>
                  <a:lnTo>
                    <a:pt x="21260" y="29759"/>
                  </a:lnTo>
                  <a:lnTo>
                    <a:pt x="21371" y="29685"/>
                  </a:lnTo>
                  <a:lnTo>
                    <a:pt x="21463" y="29593"/>
                  </a:lnTo>
                  <a:lnTo>
                    <a:pt x="21666" y="29390"/>
                  </a:lnTo>
                  <a:lnTo>
                    <a:pt x="21832" y="29132"/>
                  </a:lnTo>
                  <a:lnTo>
                    <a:pt x="21979" y="28856"/>
                  </a:lnTo>
                  <a:lnTo>
                    <a:pt x="22016" y="29151"/>
                  </a:lnTo>
                  <a:lnTo>
                    <a:pt x="22071" y="29427"/>
                  </a:lnTo>
                  <a:lnTo>
                    <a:pt x="22164" y="29667"/>
                  </a:lnTo>
                  <a:lnTo>
                    <a:pt x="22293" y="29888"/>
                  </a:lnTo>
                  <a:lnTo>
                    <a:pt x="22459" y="30091"/>
                  </a:lnTo>
                  <a:lnTo>
                    <a:pt x="22661" y="30276"/>
                  </a:lnTo>
                  <a:lnTo>
                    <a:pt x="22883" y="30423"/>
                  </a:lnTo>
                  <a:lnTo>
                    <a:pt x="23159" y="30552"/>
                  </a:lnTo>
                  <a:lnTo>
                    <a:pt x="22625" y="30681"/>
                  </a:lnTo>
                  <a:lnTo>
                    <a:pt x="22385" y="30773"/>
                  </a:lnTo>
                  <a:lnTo>
                    <a:pt x="22145" y="30902"/>
                  </a:lnTo>
                  <a:lnTo>
                    <a:pt x="21961" y="31068"/>
                  </a:lnTo>
                  <a:lnTo>
                    <a:pt x="21776" y="31253"/>
                  </a:lnTo>
                  <a:lnTo>
                    <a:pt x="21647" y="31474"/>
                  </a:lnTo>
                  <a:lnTo>
                    <a:pt x="21555" y="31695"/>
                  </a:lnTo>
                  <a:lnTo>
                    <a:pt x="21481" y="31935"/>
                  </a:lnTo>
                  <a:lnTo>
                    <a:pt x="21481" y="32064"/>
                  </a:lnTo>
                  <a:lnTo>
                    <a:pt x="21463" y="32193"/>
                  </a:lnTo>
                  <a:lnTo>
                    <a:pt x="21481" y="32341"/>
                  </a:lnTo>
                  <a:lnTo>
                    <a:pt x="21500" y="32470"/>
                  </a:lnTo>
                  <a:lnTo>
                    <a:pt x="21518" y="32599"/>
                  </a:lnTo>
                  <a:lnTo>
                    <a:pt x="21555" y="32709"/>
                  </a:lnTo>
                  <a:lnTo>
                    <a:pt x="21666" y="32949"/>
                  </a:lnTo>
                  <a:lnTo>
                    <a:pt x="21813" y="33170"/>
                  </a:lnTo>
                  <a:lnTo>
                    <a:pt x="21998" y="33355"/>
                  </a:lnTo>
                  <a:lnTo>
                    <a:pt x="22219" y="33502"/>
                  </a:lnTo>
                  <a:lnTo>
                    <a:pt x="22330" y="33576"/>
                  </a:lnTo>
                  <a:lnTo>
                    <a:pt x="22459" y="33631"/>
                  </a:lnTo>
                  <a:lnTo>
                    <a:pt x="22588" y="33668"/>
                  </a:lnTo>
                  <a:lnTo>
                    <a:pt x="22717" y="33705"/>
                  </a:lnTo>
                  <a:lnTo>
                    <a:pt x="22975" y="33742"/>
                  </a:lnTo>
                  <a:lnTo>
                    <a:pt x="23233" y="33723"/>
                  </a:lnTo>
                  <a:lnTo>
                    <a:pt x="23473" y="33687"/>
                  </a:lnTo>
                  <a:lnTo>
                    <a:pt x="23694" y="33594"/>
                  </a:lnTo>
                  <a:lnTo>
                    <a:pt x="23915" y="33465"/>
                  </a:lnTo>
                  <a:lnTo>
                    <a:pt x="24118" y="33299"/>
                  </a:lnTo>
                  <a:lnTo>
                    <a:pt x="24284" y="33115"/>
                  </a:lnTo>
                  <a:lnTo>
                    <a:pt x="24432" y="32875"/>
                  </a:lnTo>
                  <a:lnTo>
                    <a:pt x="24542" y="32672"/>
                  </a:lnTo>
                  <a:lnTo>
                    <a:pt x="24671" y="32488"/>
                  </a:lnTo>
                  <a:lnTo>
                    <a:pt x="24671" y="32802"/>
                  </a:lnTo>
                  <a:lnTo>
                    <a:pt x="24708" y="33097"/>
                  </a:lnTo>
                  <a:lnTo>
                    <a:pt x="24782" y="33373"/>
                  </a:lnTo>
                  <a:lnTo>
                    <a:pt x="24837" y="33502"/>
                  </a:lnTo>
                  <a:lnTo>
                    <a:pt x="24892" y="33613"/>
                  </a:lnTo>
                  <a:lnTo>
                    <a:pt x="24966" y="33723"/>
                  </a:lnTo>
                  <a:lnTo>
                    <a:pt x="25040" y="33816"/>
                  </a:lnTo>
                  <a:lnTo>
                    <a:pt x="25132" y="33908"/>
                  </a:lnTo>
                  <a:lnTo>
                    <a:pt x="25224" y="33982"/>
                  </a:lnTo>
                  <a:lnTo>
                    <a:pt x="25335" y="34055"/>
                  </a:lnTo>
                  <a:lnTo>
                    <a:pt x="25446" y="34129"/>
                  </a:lnTo>
                  <a:lnTo>
                    <a:pt x="25556" y="34166"/>
                  </a:lnTo>
                  <a:lnTo>
                    <a:pt x="25704" y="34203"/>
                  </a:lnTo>
                  <a:lnTo>
                    <a:pt x="25851" y="34240"/>
                  </a:lnTo>
                  <a:lnTo>
                    <a:pt x="25999" y="34258"/>
                  </a:lnTo>
                  <a:lnTo>
                    <a:pt x="26331" y="34258"/>
                  </a:lnTo>
                  <a:lnTo>
                    <a:pt x="26644" y="34203"/>
                  </a:lnTo>
                  <a:lnTo>
                    <a:pt x="26958" y="34129"/>
                  </a:lnTo>
                  <a:lnTo>
                    <a:pt x="27087" y="34074"/>
                  </a:lnTo>
                  <a:lnTo>
                    <a:pt x="27234" y="34000"/>
                  </a:lnTo>
                  <a:lnTo>
                    <a:pt x="27474" y="33834"/>
                  </a:lnTo>
                  <a:lnTo>
                    <a:pt x="27861" y="33558"/>
                  </a:lnTo>
                  <a:lnTo>
                    <a:pt x="27916" y="33797"/>
                  </a:lnTo>
                  <a:lnTo>
                    <a:pt x="28009" y="34018"/>
                  </a:lnTo>
                  <a:lnTo>
                    <a:pt x="28119" y="34221"/>
                  </a:lnTo>
                  <a:lnTo>
                    <a:pt x="28248" y="34406"/>
                  </a:lnTo>
                  <a:lnTo>
                    <a:pt x="28433" y="34572"/>
                  </a:lnTo>
                  <a:lnTo>
                    <a:pt x="28635" y="34701"/>
                  </a:lnTo>
                  <a:lnTo>
                    <a:pt x="28875" y="34811"/>
                  </a:lnTo>
                  <a:lnTo>
                    <a:pt x="29133" y="34867"/>
                  </a:lnTo>
                  <a:lnTo>
                    <a:pt x="29299" y="34903"/>
                  </a:lnTo>
                  <a:lnTo>
                    <a:pt x="29613" y="34903"/>
                  </a:lnTo>
                  <a:lnTo>
                    <a:pt x="29760" y="34885"/>
                  </a:lnTo>
                  <a:lnTo>
                    <a:pt x="29889" y="34848"/>
                  </a:lnTo>
                  <a:lnTo>
                    <a:pt x="30018" y="34793"/>
                  </a:lnTo>
                  <a:lnTo>
                    <a:pt x="30147" y="34738"/>
                  </a:lnTo>
                  <a:lnTo>
                    <a:pt x="30258" y="34682"/>
                  </a:lnTo>
                  <a:lnTo>
                    <a:pt x="30369" y="34590"/>
                  </a:lnTo>
                  <a:lnTo>
                    <a:pt x="30479" y="34498"/>
                  </a:lnTo>
                  <a:lnTo>
                    <a:pt x="30664" y="34295"/>
                  </a:lnTo>
                  <a:lnTo>
                    <a:pt x="30830" y="34037"/>
                  </a:lnTo>
                  <a:lnTo>
                    <a:pt x="30995" y="33760"/>
                  </a:lnTo>
                  <a:lnTo>
                    <a:pt x="31069" y="34129"/>
                  </a:lnTo>
                  <a:lnTo>
                    <a:pt x="31180" y="34461"/>
                  </a:lnTo>
                  <a:lnTo>
                    <a:pt x="31309" y="34738"/>
                  </a:lnTo>
                  <a:lnTo>
                    <a:pt x="31383" y="34848"/>
                  </a:lnTo>
                  <a:lnTo>
                    <a:pt x="31456" y="34959"/>
                  </a:lnTo>
                  <a:lnTo>
                    <a:pt x="31549" y="35069"/>
                  </a:lnTo>
                  <a:lnTo>
                    <a:pt x="31641" y="35162"/>
                  </a:lnTo>
                  <a:lnTo>
                    <a:pt x="31751" y="35235"/>
                  </a:lnTo>
                  <a:lnTo>
                    <a:pt x="31862" y="35291"/>
                  </a:lnTo>
                  <a:lnTo>
                    <a:pt x="31973" y="35346"/>
                  </a:lnTo>
                  <a:lnTo>
                    <a:pt x="32102" y="35401"/>
                  </a:lnTo>
                  <a:lnTo>
                    <a:pt x="32231" y="35438"/>
                  </a:lnTo>
                  <a:lnTo>
                    <a:pt x="32378" y="35457"/>
                  </a:lnTo>
                  <a:lnTo>
                    <a:pt x="32544" y="35475"/>
                  </a:lnTo>
                  <a:lnTo>
                    <a:pt x="32839" y="35475"/>
                  </a:lnTo>
                  <a:lnTo>
                    <a:pt x="32968" y="35438"/>
                  </a:lnTo>
                  <a:lnTo>
                    <a:pt x="33097" y="35420"/>
                  </a:lnTo>
                  <a:lnTo>
                    <a:pt x="33227" y="35364"/>
                  </a:lnTo>
                  <a:lnTo>
                    <a:pt x="33356" y="35309"/>
                  </a:lnTo>
                  <a:lnTo>
                    <a:pt x="33466" y="35235"/>
                  </a:lnTo>
                  <a:lnTo>
                    <a:pt x="33577" y="35162"/>
                  </a:lnTo>
                  <a:lnTo>
                    <a:pt x="33669" y="35069"/>
                  </a:lnTo>
                  <a:lnTo>
                    <a:pt x="33872" y="34867"/>
                  </a:lnTo>
                  <a:lnTo>
                    <a:pt x="34038" y="34608"/>
                  </a:lnTo>
                  <a:lnTo>
                    <a:pt x="34185" y="34332"/>
                  </a:lnTo>
                  <a:lnTo>
                    <a:pt x="34259" y="34719"/>
                  </a:lnTo>
                  <a:lnTo>
                    <a:pt x="34370" y="35033"/>
                  </a:lnTo>
                  <a:lnTo>
                    <a:pt x="34517" y="35309"/>
                  </a:lnTo>
                  <a:lnTo>
                    <a:pt x="34591" y="35438"/>
                  </a:lnTo>
                  <a:lnTo>
                    <a:pt x="34665" y="35549"/>
                  </a:lnTo>
                  <a:lnTo>
                    <a:pt x="34757" y="35641"/>
                  </a:lnTo>
                  <a:lnTo>
                    <a:pt x="34849" y="35733"/>
                  </a:lnTo>
                  <a:lnTo>
                    <a:pt x="34941" y="35807"/>
                  </a:lnTo>
                  <a:lnTo>
                    <a:pt x="35052" y="35881"/>
                  </a:lnTo>
                  <a:lnTo>
                    <a:pt x="35181" y="35936"/>
                  </a:lnTo>
                  <a:lnTo>
                    <a:pt x="35292" y="35973"/>
                  </a:lnTo>
                  <a:lnTo>
                    <a:pt x="35439" y="36010"/>
                  </a:lnTo>
                  <a:lnTo>
                    <a:pt x="35568" y="36028"/>
                  </a:lnTo>
                  <a:lnTo>
                    <a:pt x="35734" y="36047"/>
                  </a:lnTo>
                  <a:lnTo>
                    <a:pt x="36029" y="36047"/>
                  </a:lnTo>
                  <a:lnTo>
                    <a:pt x="36177" y="36010"/>
                  </a:lnTo>
                  <a:lnTo>
                    <a:pt x="36306" y="35973"/>
                  </a:lnTo>
                  <a:lnTo>
                    <a:pt x="36435" y="35936"/>
                  </a:lnTo>
                  <a:lnTo>
                    <a:pt x="36545" y="35881"/>
                  </a:lnTo>
                  <a:lnTo>
                    <a:pt x="36674" y="35807"/>
                  </a:lnTo>
                  <a:lnTo>
                    <a:pt x="36767" y="35715"/>
                  </a:lnTo>
                  <a:lnTo>
                    <a:pt x="36877" y="35623"/>
                  </a:lnTo>
                  <a:lnTo>
                    <a:pt x="37080" y="35401"/>
                  </a:lnTo>
                  <a:lnTo>
                    <a:pt x="37246" y="35143"/>
                  </a:lnTo>
                  <a:lnTo>
                    <a:pt x="37394" y="34848"/>
                  </a:lnTo>
                  <a:lnTo>
                    <a:pt x="37430" y="35143"/>
                  </a:lnTo>
                  <a:lnTo>
                    <a:pt x="37486" y="35401"/>
                  </a:lnTo>
                  <a:lnTo>
                    <a:pt x="37578" y="35641"/>
                  </a:lnTo>
                  <a:lnTo>
                    <a:pt x="37689" y="35862"/>
                  </a:lnTo>
                  <a:lnTo>
                    <a:pt x="37836" y="36065"/>
                  </a:lnTo>
                  <a:lnTo>
                    <a:pt x="38002" y="36249"/>
                  </a:lnTo>
                  <a:lnTo>
                    <a:pt x="38223" y="36415"/>
                  </a:lnTo>
                  <a:lnTo>
                    <a:pt x="38463" y="36544"/>
                  </a:lnTo>
                  <a:lnTo>
                    <a:pt x="38113" y="36655"/>
                  </a:lnTo>
                  <a:lnTo>
                    <a:pt x="37947" y="36710"/>
                  </a:lnTo>
                  <a:lnTo>
                    <a:pt x="37781" y="36784"/>
                  </a:lnTo>
                  <a:lnTo>
                    <a:pt x="37652" y="36858"/>
                  </a:lnTo>
                  <a:lnTo>
                    <a:pt x="37523" y="36932"/>
                  </a:lnTo>
                  <a:lnTo>
                    <a:pt x="37412" y="37024"/>
                  </a:lnTo>
                  <a:lnTo>
                    <a:pt x="37301" y="37116"/>
                  </a:lnTo>
                  <a:lnTo>
                    <a:pt x="37209" y="37208"/>
                  </a:lnTo>
                  <a:lnTo>
                    <a:pt x="37135" y="37319"/>
                  </a:lnTo>
                  <a:lnTo>
                    <a:pt x="37080" y="37430"/>
                  </a:lnTo>
                  <a:lnTo>
                    <a:pt x="37025" y="37559"/>
                  </a:lnTo>
                  <a:lnTo>
                    <a:pt x="36969" y="37688"/>
                  </a:lnTo>
                  <a:lnTo>
                    <a:pt x="36951" y="37817"/>
                  </a:lnTo>
                  <a:lnTo>
                    <a:pt x="36933" y="37946"/>
                  </a:lnTo>
                  <a:lnTo>
                    <a:pt x="36914" y="38093"/>
                  </a:lnTo>
                  <a:lnTo>
                    <a:pt x="36933" y="38351"/>
                  </a:lnTo>
                  <a:lnTo>
                    <a:pt x="36988" y="38591"/>
                  </a:lnTo>
                  <a:lnTo>
                    <a:pt x="37099" y="38831"/>
                  </a:lnTo>
                  <a:lnTo>
                    <a:pt x="37228" y="39034"/>
                  </a:lnTo>
                  <a:lnTo>
                    <a:pt x="37375" y="39218"/>
                  </a:lnTo>
                  <a:lnTo>
                    <a:pt x="37559" y="39384"/>
                  </a:lnTo>
                  <a:lnTo>
                    <a:pt x="37781" y="39513"/>
                  </a:lnTo>
                  <a:lnTo>
                    <a:pt x="37891" y="39550"/>
                  </a:lnTo>
                  <a:lnTo>
                    <a:pt x="38020" y="39587"/>
                  </a:lnTo>
                  <a:lnTo>
                    <a:pt x="38149" y="39624"/>
                  </a:lnTo>
                  <a:lnTo>
                    <a:pt x="38279" y="39642"/>
                  </a:lnTo>
                  <a:lnTo>
                    <a:pt x="38408" y="39661"/>
                  </a:lnTo>
                  <a:lnTo>
                    <a:pt x="38537" y="39642"/>
                  </a:lnTo>
                  <a:lnTo>
                    <a:pt x="38795" y="39605"/>
                  </a:lnTo>
                  <a:lnTo>
                    <a:pt x="39053" y="39531"/>
                  </a:lnTo>
                  <a:lnTo>
                    <a:pt x="39274" y="39402"/>
                  </a:lnTo>
                  <a:lnTo>
                    <a:pt x="39385" y="39329"/>
                  </a:lnTo>
                  <a:lnTo>
                    <a:pt x="39477" y="39255"/>
                  </a:lnTo>
                  <a:lnTo>
                    <a:pt x="39569" y="39163"/>
                  </a:lnTo>
                  <a:lnTo>
                    <a:pt x="39661" y="39052"/>
                  </a:lnTo>
                  <a:lnTo>
                    <a:pt x="39735" y="38941"/>
                  </a:lnTo>
                  <a:lnTo>
                    <a:pt x="39809" y="38831"/>
                  </a:lnTo>
                  <a:lnTo>
                    <a:pt x="39864" y="38683"/>
                  </a:lnTo>
                  <a:lnTo>
                    <a:pt x="39920" y="38554"/>
                  </a:lnTo>
                  <a:lnTo>
                    <a:pt x="39956" y="38425"/>
                  </a:lnTo>
                  <a:lnTo>
                    <a:pt x="39975" y="38296"/>
                  </a:lnTo>
                  <a:lnTo>
                    <a:pt x="39975" y="38149"/>
                  </a:lnTo>
                  <a:lnTo>
                    <a:pt x="39975" y="38020"/>
                  </a:lnTo>
                  <a:lnTo>
                    <a:pt x="39956" y="37890"/>
                  </a:lnTo>
                  <a:lnTo>
                    <a:pt x="39920" y="37761"/>
                  </a:lnTo>
                  <a:lnTo>
                    <a:pt x="39883" y="37632"/>
                  </a:lnTo>
                  <a:lnTo>
                    <a:pt x="39809" y="37503"/>
                  </a:lnTo>
                  <a:lnTo>
                    <a:pt x="39735" y="37374"/>
                  </a:lnTo>
                  <a:lnTo>
                    <a:pt x="39661" y="37245"/>
                  </a:lnTo>
                  <a:lnTo>
                    <a:pt x="39440" y="36987"/>
                  </a:lnTo>
                  <a:lnTo>
                    <a:pt x="39182" y="36729"/>
                  </a:lnTo>
                  <a:lnTo>
                    <a:pt x="40436" y="35899"/>
                  </a:lnTo>
                  <a:lnTo>
                    <a:pt x="41395" y="37171"/>
                  </a:lnTo>
                  <a:lnTo>
                    <a:pt x="41100" y="37282"/>
                  </a:lnTo>
                  <a:lnTo>
                    <a:pt x="40823" y="37411"/>
                  </a:lnTo>
                  <a:lnTo>
                    <a:pt x="40602" y="37577"/>
                  </a:lnTo>
                  <a:lnTo>
                    <a:pt x="40510" y="37669"/>
                  </a:lnTo>
                  <a:lnTo>
                    <a:pt x="40436" y="37761"/>
                  </a:lnTo>
                  <a:lnTo>
                    <a:pt x="40344" y="37872"/>
                  </a:lnTo>
                  <a:lnTo>
                    <a:pt x="40288" y="37964"/>
                  </a:lnTo>
                  <a:lnTo>
                    <a:pt x="40233" y="38093"/>
                  </a:lnTo>
                  <a:lnTo>
                    <a:pt x="40196" y="38204"/>
                  </a:lnTo>
                  <a:lnTo>
                    <a:pt x="40159" y="38333"/>
                  </a:lnTo>
                  <a:lnTo>
                    <a:pt x="40141" y="38480"/>
                  </a:lnTo>
                  <a:lnTo>
                    <a:pt x="40122" y="38757"/>
                  </a:lnTo>
                  <a:lnTo>
                    <a:pt x="40159" y="39015"/>
                  </a:lnTo>
                  <a:lnTo>
                    <a:pt x="40233" y="39236"/>
                  </a:lnTo>
                  <a:lnTo>
                    <a:pt x="40325" y="39458"/>
                  </a:lnTo>
                  <a:lnTo>
                    <a:pt x="40473" y="39661"/>
                  </a:lnTo>
                  <a:lnTo>
                    <a:pt x="40620" y="39826"/>
                  </a:lnTo>
                  <a:lnTo>
                    <a:pt x="40823" y="39974"/>
                  </a:lnTo>
                  <a:lnTo>
                    <a:pt x="41026" y="40085"/>
                  </a:lnTo>
                  <a:lnTo>
                    <a:pt x="41266" y="40177"/>
                  </a:lnTo>
                  <a:lnTo>
                    <a:pt x="41413" y="40195"/>
                  </a:lnTo>
                  <a:lnTo>
                    <a:pt x="41579" y="40214"/>
                  </a:lnTo>
                  <a:lnTo>
                    <a:pt x="41726" y="40214"/>
                  </a:lnTo>
                  <a:lnTo>
                    <a:pt x="41892" y="40195"/>
                  </a:lnTo>
                  <a:lnTo>
                    <a:pt x="42040" y="40158"/>
                  </a:lnTo>
                  <a:lnTo>
                    <a:pt x="42187" y="40121"/>
                  </a:lnTo>
                  <a:lnTo>
                    <a:pt x="42335" y="40066"/>
                  </a:lnTo>
                  <a:lnTo>
                    <a:pt x="42464" y="39992"/>
                  </a:lnTo>
                  <a:lnTo>
                    <a:pt x="42464" y="37393"/>
                  </a:lnTo>
                  <a:lnTo>
                    <a:pt x="42409" y="37319"/>
                  </a:lnTo>
                  <a:lnTo>
                    <a:pt x="42464" y="37264"/>
                  </a:lnTo>
                  <a:lnTo>
                    <a:pt x="42464" y="27786"/>
                  </a:lnTo>
                  <a:lnTo>
                    <a:pt x="41763" y="28284"/>
                  </a:lnTo>
                  <a:lnTo>
                    <a:pt x="41026" y="27196"/>
                  </a:lnTo>
                  <a:lnTo>
                    <a:pt x="42077" y="26496"/>
                  </a:lnTo>
                  <a:lnTo>
                    <a:pt x="42464" y="27012"/>
                  </a:lnTo>
                  <a:lnTo>
                    <a:pt x="42464" y="24928"/>
                  </a:lnTo>
                  <a:lnTo>
                    <a:pt x="42353" y="25002"/>
                  </a:lnTo>
                  <a:lnTo>
                    <a:pt x="41690" y="24025"/>
                  </a:lnTo>
                  <a:lnTo>
                    <a:pt x="42464" y="23490"/>
                  </a:lnTo>
                  <a:lnTo>
                    <a:pt x="42464" y="21001"/>
                  </a:lnTo>
                  <a:lnTo>
                    <a:pt x="42353" y="20854"/>
                  </a:lnTo>
                  <a:lnTo>
                    <a:pt x="42464" y="20780"/>
                  </a:lnTo>
                  <a:lnTo>
                    <a:pt x="42464" y="0"/>
                  </a:lnTo>
                  <a:lnTo>
                    <a:pt x="17775" y="0"/>
                  </a:lnTo>
                  <a:lnTo>
                    <a:pt x="17886" y="166"/>
                  </a:lnTo>
                  <a:lnTo>
                    <a:pt x="17130" y="738"/>
                  </a:lnTo>
                  <a:lnTo>
                    <a:pt x="16595" y="0"/>
                  </a:lnTo>
                  <a:lnTo>
                    <a:pt x="14235" y="0"/>
                  </a:lnTo>
                  <a:lnTo>
                    <a:pt x="13922" y="240"/>
                  </a:lnTo>
                  <a:lnTo>
                    <a:pt x="13737" y="0"/>
                  </a:lnTo>
                  <a:lnTo>
                    <a:pt x="4260" y="0"/>
                  </a:lnTo>
                  <a:lnTo>
                    <a:pt x="5016" y="1162"/>
                  </a:lnTo>
                  <a:lnTo>
                    <a:pt x="3836" y="2047"/>
                  </a:lnTo>
                  <a:lnTo>
                    <a:pt x="2859" y="756"/>
                  </a:lnTo>
                  <a:lnTo>
                    <a:pt x="41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8" name="Google Shape;7068;p31"/>
            <p:cNvSpPr/>
            <p:nvPr/>
          </p:nvSpPr>
          <p:spPr>
            <a:xfrm>
              <a:off x="5312925" y="416500"/>
              <a:ext cx="92225" cy="153525"/>
            </a:xfrm>
            <a:custGeom>
              <a:avLst/>
              <a:gdLst/>
              <a:ahLst/>
              <a:cxnLst/>
              <a:rect l="l" t="t" r="r" b="b"/>
              <a:pathLst>
                <a:path w="3689" h="6141" extrusionOk="0">
                  <a:moveTo>
                    <a:pt x="3688" y="1586"/>
                  </a:moveTo>
                  <a:lnTo>
                    <a:pt x="3686" y="1595"/>
                  </a:lnTo>
                  <a:lnTo>
                    <a:pt x="3688" y="1605"/>
                  </a:lnTo>
                  <a:lnTo>
                    <a:pt x="3688" y="1586"/>
                  </a:lnTo>
                  <a:close/>
                  <a:moveTo>
                    <a:pt x="1900" y="1"/>
                  </a:moveTo>
                  <a:lnTo>
                    <a:pt x="1771" y="19"/>
                  </a:lnTo>
                  <a:lnTo>
                    <a:pt x="1623" y="56"/>
                  </a:lnTo>
                  <a:lnTo>
                    <a:pt x="1494" y="111"/>
                  </a:lnTo>
                  <a:lnTo>
                    <a:pt x="1365" y="167"/>
                  </a:lnTo>
                  <a:lnTo>
                    <a:pt x="1236" y="240"/>
                  </a:lnTo>
                  <a:lnTo>
                    <a:pt x="1125" y="314"/>
                  </a:lnTo>
                  <a:lnTo>
                    <a:pt x="1015" y="406"/>
                  </a:lnTo>
                  <a:lnTo>
                    <a:pt x="922" y="498"/>
                  </a:lnTo>
                  <a:lnTo>
                    <a:pt x="830" y="591"/>
                  </a:lnTo>
                  <a:lnTo>
                    <a:pt x="757" y="701"/>
                  </a:lnTo>
                  <a:lnTo>
                    <a:pt x="683" y="830"/>
                  </a:lnTo>
                  <a:lnTo>
                    <a:pt x="627" y="959"/>
                  </a:lnTo>
                  <a:lnTo>
                    <a:pt x="591" y="1088"/>
                  </a:lnTo>
                  <a:lnTo>
                    <a:pt x="554" y="1217"/>
                  </a:lnTo>
                  <a:lnTo>
                    <a:pt x="535" y="1347"/>
                  </a:lnTo>
                  <a:lnTo>
                    <a:pt x="535" y="1494"/>
                  </a:lnTo>
                  <a:lnTo>
                    <a:pt x="554" y="1789"/>
                  </a:lnTo>
                  <a:lnTo>
                    <a:pt x="572" y="1918"/>
                  </a:lnTo>
                  <a:lnTo>
                    <a:pt x="609" y="2047"/>
                  </a:lnTo>
                  <a:lnTo>
                    <a:pt x="646" y="2158"/>
                  </a:lnTo>
                  <a:lnTo>
                    <a:pt x="701" y="2268"/>
                  </a:lnTo>
                  <a:lnTo>
                    <a:pt x="849" y="2490"/>
                  </a:lnTo>
                  <a:lnTo>
                    <a:pt x="1015" y="2656"/>
                  </a:lnTo>
                  <a:lnTo>
                    <a:pt x="1217" y="2822"/>
                  </a:lnTo>
                  <a:lnTo>
                    <a:pt x="1439" y="2951"/>
                  </a:lnTo>
                  <a:lnTo>
                    <a:pt x="1697" y="3080"/>
                  </a:lnTo>
                  <a:lnTo>
                    <a:pt x="1328" y="3135"/>
                  </a:lnTo>
                  <a:lnTo>
                    <a:pt x="1162" y="3172"/>
                  </a:lnTo>
                  <a:lnTo>
                    <a:pt x="996" y="3227"/>
                  </a:lnTo>
                  <a:lnTo>
                    <a:pt x="849" y="3283"/>
                  </a:lnTo>
                  <a:lnTo>
                    <a:pt x="720" y="3338"/>
                  </a:lnTo>
                  <a:lnTo>
                    <a:pt x="591" y="3412"/>
                  </a:lnTo>
                  <a:lnTo>
                    <a:pt x="480" y="3504"/>
                  </a:lnTo>
                  <a:lnTo>
                    <a:pt x="369" y="3596"/>
                  </a:lnTo>
                  <a:lnTo>
                    <a:pt x="296" y="3688"/>
                  </a:lnTo>
                  <a:lnTo>
                    <a:pt x="203" y="3799"/>
                  </a:lnTo>
                  <a:lnTo>
                    <a:pt x="148" y="3909"/>
                  </a:lnTo>
                  <a:lnTo>
                    <a:pt x="93" y="4039"/>
                  </a:lnTo>
                  <a:lnTo>
                    <a:pt x="56" y="4168"/>
                  </a:lnTo>
                  <a:lnTo>
                    <a:pt x="19" y="4315"/>
                  </a:lnTo>
                  <a:lnTo>
                    <a:pt x="1" y="4463"/>
                  </a:lnTo>
                  <a:lnTo>
                    <a:pt x="1" y="4610"/>
                  </a:lnTo>
                  <a:lnTo>
                    <a:pt x="1" y="4739"/>
                  </a:lnTo>
                  <a:lnTo>
                    <a:pt x="19" y="4868"/>
                  </a:lnTo>
                  <a:lnTo>
                    <a:pt x="37" y="5016"/>
                  </a:lnTo>
                  <a:lnTo>
                    <a:pt x="74" y="5126"/>
                  </a:lnTo>
                  <a:lnTo>
                    <a:pt x="130" y="5255"/>
                  </a:lnTo>
                  <a:lnTo>
                    <a:pt x="259" y="5477"/>
                  </a:lnTo>
                  <a:lnTo>
                    <a:pt x="332" y="5587"/>
                  </a:lnTo>
                  <a:lnTo>
                    <a:pt x="406" y="5680"/>
                  </a:lnTo>
                  <a:lnTo>
                    <a:pt x="498" y="5772"/>
                  </a:lnTo>
                  <a:lnTo>
                    <a:pt x="609" y="5845"/>
                  </a:lnTo>
                  <a:lnTo>
                    <a:pt x="720" y="5919"/>
                  </a:lnTo>
                  <a:lnTo>
                    <a:pt x="830" y="5993"/>
                  </a:lnTo>
                  <a:lnTo>
                    <a:pt x="941" y="6048"/>
                  </a:lnTo>
                  <a:lnTo>
                    <a:pt x="1070" y="6085"/>
                  </a:lnTo>
                  <a:lnTo>
                    <a:pt x="1199" y="6104"/>
                  </a:lnTo>
                  <a:lnTo>
                    <a:pt x="1347" y="6122"/>
                  </a:lnTo>
                  <a:lnTo>
                    <a:pt x="1476" y="6140"/>
                  </a:lnTo>
                  <a:lnTo>
                    <a:pt x="1605" y="6140"/>
                  </a:lnTo>
                  <a:lnTo>
                    <a:pt x="1734" y="6122"/>
                  </a:lnTo>
                  <a:lnTo>
                    <a:pt x="1863" y="6085"/>
                  </a:lnTo>
                  <a:lnTo>
                    <a:pt x="2103" y="6011"/>
                  </a:lnTo>
                  <a:lnTo>
                    <a:pt x="2342" y="5882"/>
                  </a:lnTo>
                  <a:lnTo>
                    <a:pt x="2434" y="5809"/>
                  </a:lnTo>
                  <a:lnTo>
                    <a:pt x="2545" y="5716"/>
                  </a:lnTo>
                  <a:lnTo>
                    <a:pt x="2637" y="5624"/>
                  </a:lnTo>
                  <a:lnTo>
                    <a:pt x="2711" y="5532"/>
                  </a:lnTo>
                  <a:lnTo>
                    <a:pt x="2803" y="5421"/>
                  </a:lnTo>
                  <a:lnTo>
                    <a:pt x="2858" y="5292"/>
                  </a:lnTo>
                  <a:lnTo>
                    <a:pt x="2914" y="5163"/>
                  </a:lnTo>
                  <a:lnTo>
                    <a:pt x="2969" y="5016"/>
                  </a:lnTo>
                  <a:lnTo>
                    <a:pt x="3006" y="4887"/>
                  </a:lnTo>
                  <a:lnTo>
                    <a:pt x="3024" y="4739"/>
                  </a:lnTo>
                  <a:lnTo>
                    <a:pt x="3024" y="4610"/>
                  </a:lnTo>
                  <a:lnTo>
                    <a:pt x="3006" y="4481"/>
                  </a:lnTo>
                  <a:lnTo>
                    <a:pt x="2988" y="4334"/>
                  </a:lnTo>
                  <a:lnTo>
                    <a:pt x="2951" y="4204"/>
                  </a:lnTo>
                  <a:lnTo>
                    <a:pt x="2877" y="4075"/>
                  </a:lnTo>
                  <a:lnTo>
                    <a:pt x="2822" y="3928"/>
                  </a:lnTo>
                  <a:lnTo>
                    <a:pt x="2729" y="3799"/>
                  </a:lnTo>
                  <a:lnTo>
                    <a:pt x="2619" y="3651"/>
                  </a:lnTo>
                  <a:lnTo>
                    <a:pt x="2490" y="3522"/>
                  </a:lnTo>
                  <a:lnTo>
                    <a:pt x="2361" y="3393"/>
                  </a:lnTo>
                  <a:lnTo>
                    <a:pt x="2047" y="3117"/>
                  </a:lnTo>
                  <a:lnTo>
                    <a:pt x="2213" y="3098"/>
                  </a:lnTo>
                  <a:lnTo>
                    <a:pt x="2379" y="3061"/>
                  </a:lnTo>
                  <a:lnTo>
                    <a:pt x="2545" y="3006"/>
                  </a:lnTo>
                  <a:lnTo>
                    <a:pt x="2674" y="2951"/>
                  </a:lnTo>
                  <a:lnTo>
                    <a:pt x="2822" y="2895"/>
                  </a:lnTo>
                  <a:lnTo>
                    <a:pt x="2932" y="2803"/>
                  </a:lnTo>
                  <a:lnTo>
                    <a:pt x="3043" y="2729"/>
                  </a:lnTo>
                  <a:lnTo>
                    <a:pt x="3153" y="2637"/>
                  </a:lnTo>
                  <a:lnTo>
                    <a:pt x="3246" y="2527"/>
                  </a:lnTo>
                  <a:lnTo>
                    <a:pt x="3338" y="2416"/>
                  </a:lnTo>
                  <a:lnTo>
                    <a:pt x="3485" y="2158"/>
                  </a:lnTo>
                  <a:lnTo>
                    <a:pt x="3596" y="1881"/>
                  </a:lnTo>
                  <a:lnTo>
                    <a:pt x="3686" y="1595"/>
                  </a:lnTo>
                  <a:lnTo>
                    <a:pt x="3559" y="1107"/>
                  </a:lnTo>
                  <a:lnTo>
                    <a:pt x="3504" y="978"/>
                  </a:lnTo>
                  <a:lnTo>
                    <a:pt x="3448" y="849"/>
                  </a:lnTo>
                  <a:lnTo>
                    <a:pt x="3393" y="738"/>
                  </a:lnTo>
                  <a:lnTo>
                    <a:pt x="3319" y="627"/>
                  </a:lnTo>
                  <a:lnTo>
                    <a:pt x="3227" y="517"/>
                  </a:lnTo>
                  <a:lnTo>
                    <a:pt x="3135" y="425"/>
                  </a:lnTo>
                  <a:lnTo>
                    <a:pt x="3043" y="332"/>
                  </a:lnTo>
                  <a:lnTo>
                    <a:pt x="2932" y="259"/>
                  </a:lnTo>
                  <a:lnTo>
                    <a:pt x="2822" y="185"/>
                  </a:lnTo>
                  <a:lnTo>
                    <a:pt x="2711" y="130"/>
                  </a:lnTo>
                  <a:lnTo>
                    <a:pt x="2582" y="74"/>
                  </a:lnTo>
                  <a:lnTo>
                    <a:pt x="2453" y="37"/>
                  </a:lnTo>
                  <a:lnTo>
                    <a:pt x="2324" y="19"/>
                  </a:lnTo>
                  <a:lnTo>
                    <a:pt x="2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9" name="Google Shape;7069;p31"/>
            <p:cNvSpPr/>
            <p:nvPr/>
          </p:nvSpPr>
          <p:spPr>
            <a:xfrm>
              <a:off x="5720400" y="976550"/>
              <a:ext cx="153525" cy="90375"/>
            </a:xfrm>
            <a:custGeom>
              <a:avLst/>
              <a:gdLst/>
              <a:ahLst/>
              <a:cxnLst/>
              <a:rect l="l" t="t" r="r" b="b"/>
              <a:pathLst>
                <a:path w="6141" h="3615" extrusionOk="0">
                  <a:moveTo>
                    <a:pt x="1384" y="1"/>
                  </a:moveTo>
                  <a:lnTo>
                    <a:pt x="1236" y="19"/>
                  </a:lnTo>
                  <a:lnTo>
                    <a:pt x="997" y="93"/>
                  </a:lnTo>
                  <a:lnTo>
                    <a:pt x="757" y="204"/>
                  </a:lnTo>
                  <a:lnTo>
                    <a:pt x="554" y="333"/>
                  </a:lnTo>
                  <a:lnTo>
                    <a:pt x="443" y="425"/>
                  </a:lnTo>
                  <a:lnTo>
                    <a:pt x="370" y="517"/>
                  </a:lnTo>
                  <a:lnTo>
                    <a:pt x="277" y="628"/>
                  </a:lnTo>
                  <a:lnTo>
                    <a:pt x="204" y="739"/>
                  </a:lnTo>
                  <a:lnTo>
                    <a:pt x="148" y="849"/>
                  </a:lnTo>
                  <a:lnTo>
                    <a:pt x="93" y="978"/>
                  </a:lnTo>
                  <a:lnTo>
                    <a:pt x="56" y="1107"/>
                  </a:lnTo>
                  <a:lnTo>
                    <a:pt x="19" y="1236"/>
                  </a:lnTo>
                  <a:lnTo>
                    <a:pt x="1" y="1494"/>
                  </a:lnTo>
                  <a:lnTo>
                    <a:pt x="19" y="1753"/>
                  </a:lnTo>
                  <a:lnTo>
                    <a:pt x="75" y="1992"/>
                  </a:lnTo>
                  <a:lnTo>
                    <a:pt x="112" y="2121"/>
                  </a:lnTo>
                  <a:lnTo>
                    <a:pt x="167" y="2232"/>
                  </a:lnTo>
                  <a:lnTo>
                    <a:pt x="222" y="2343"/>
                  </a:lnTo>
                  <a:lnTo>
                    <a:pt x="296" y="2435"/>
                  </a:lnTo>
                  <a:lnTo>
                    <a:pt x="388" y="2527"/>
                  </a:lnTo>
                  <a:lnTo>
                    <a:pt x="480" y="2619"/>
                  </a:lnTo>
                  <a:lnTo>
                    <a:pt x="591" y="2693"/>
                  </a:lnTo>
                  <a:lnTo>
                    <a:pt x="702" y="2748"/>
                  </a:lnTo>
                  <a:lnTo>
                    <a:pt x="849" y="2822"/>
                  </a:lnTo>
                  <a:lnTo>
                    <a:pt x="1015" y="2877"/>
                  </a:lnTo>
                  <a:lnTo>
                    <a:pt x="1162" y="2914"/>
                  </a:lnTo>
                  <a:lnTo>
                    <a:pt x="1347" y="2951"/>
                  </a:lnTo>
                  <a:lnTo>
                    <a:pt x="1513" y="2970"/>
                  </a:lnTo>
                  <a:lnTo>
                    <a:pt x="1679" y="2970"/>
                  </a:lnTo>
                  <a:lnTo>
                    <a:pt x="1845" y="2951"/>
                  </a:lnTo>
                  <a:lnTo>
                    <a:pt x="1992" y="2914"/>
                  </a:lnTo>
                  <a:lnTo>
                    <a:pt x="2140" y="2877"/>
                  </a:lnTo>
                  <a:lnTo>
                    <a:pt x="2269" y="2804"/>
                  </a:lnTo>
                  <a:lnTo>
                    <a:pt x="2398" y="2711"/>
                  </a:lnTo>
                  <a:lnTo>
                    <a:pt x="2527" y="2619"/>
                  </a:lnTo>
                  <a:lnTo>
                    <a:pt x="2785" y="2398"/>
                  </a:lnTo>
                  <a:lnTo>
                    <a:pt x="3025" y="2177"/>
                  </a:lnTo>
                  <a:lnTo>
                    <a:pt x="3154" y="2545"/>
                  </a:lnTo>
                  <a:lnTo>
                    <a:pt x="3320" y="2859"/>
                  </a:lnTo>
                  <a:lnTo>
                    <a:pt x="3393" y="2988"/>
                  </a:lnTo>
                  <a:lnTo>
                    <a:pt x="3486" y="3117"/>
                  </a:lnTo>
                  <a:lnTo>
                    <a:pt x="3596" y="3209"/>
                  </a:lnTo>
                  <a:lnTo>
                    <a:pt x="3689" y="3320"/>
                  </a:lnTo>
                  <a:lnTo>
                    <a:pt x="3799" y="3394"/>
                  </a:lnTo>
                  <a:lnTo>
                    <a:pt x="3910" y="3467"/>
                  </a:lnTo>
                  <a:lnTo>
                    <a:pt x="4039" y="3523"/>
                  </a:lnTo>
                  <a:lnTo>
                    <a:pt x="4168" y="3560"/>
                  </a:lnTo>
                  <a:lnTo>
                    <a:pt x="4297" y="3596"/>
                  </a:lnTo>
                  <a:lnTo>
                    <a:pt x="4444" y="3615"/>
                  </a:lnTo>
                  <a:lnTo>
                    <a:pt x="4739" y="3615"/>
                  </a:lnTo>
                  <a:lnTo>
                    <a:pt x="4887" y="3596"/>
                  </a:lnTo>
                  <a:lnTo>
                    <a:pt x="5016" y="3560"/>
                  </a:lnTo>
                  <a:lnTo>
                    <a:pt x="5145" y="3523"/>
                  </a:lnTo>
                  <a:lnTo>
                    <a:pt x="5274" y="3467"/>
                  </a:lnTo>
                  <a:lnTo>
                    <a:pt x="5385" y="3394"/>
                  </a:lnTo>
                  <a:lnTo>
                    <a:pt x="5495" y="3338"/>
                  </a:lnTo>
                  <a:lnTo>
                    <a:pt x="5606" y="3246"/>
                  </a:lnTo>
                  <a:lnTo>
                    <a:pt x="5698" y="3154"/>
                  </a:lnTo>
                  <a:lnTo>
                    <a:pt x="5790" y="3062"/>
                  </a:lnTo>
                  <a:lnTo>
                    <a:pt x="5864" y="2951"/>
                  </a:lnTo>
                  <a:lnTo>
                    <a:pt x="5938" y="2840"/>
                  </a:lnTo>
                  <a:lnTo>
                    <a:pt x="6012" y="2730"/>
                  </a:lnTo>
                  <a:lnTo>
                    <a:pt x="6049" y="2601"/>
                  </a:lnTo>
                  <a:lnTo>
                    <a:pt x="6085" y="2472"/>
                  </a:lnTo>
                  <a:lnTo>
                    <a:pt x="6122" y="2324"/>
                  </a:lnTo>
                  <a:lnTo>
                    <a:pt x="6141" y="2195"/>
                  </a:lnTo>
                  <a:lnTo>
                    <a:pt x="6141" y="2066"/>
                  </a:lnTo>
                  <a:lnTo>
                    <a:pt x="6141" y="1937"/>
                  </a:lnTo>
                  <a:lnTo>
                    <a:pt x="6085" y="1679"/>
                  </a:lnTo>
                  <a:lnTo>
                    <a:pt x="6012" y="1439"/>
                  </a:lnTo>
                  <a:lnTo>
                    <a:pt x="5883" y="1218"/>
                  </a:lnTo>
                  <a:lnTo>
                    <a:pt x="5717" y="1015"/>
                  </a:lnTo>
                  <a:lnTo>
                    <a:pt x="5532" y="849"/>
                  </a:lnTo>
                  <a:lnTo>
                    <a:pt x="5422" y="775"/>
                  </a:lnTo>
                  <a:lnTo>
                    <a:pt x="5311" y="702"/>
                  </a:lnTo>
                  <a:lnTo>
                    <a:pt x="5200" y="646"/>
                  </a:lnTo>
                  <a:lnTo>
                    <a:pt x="5090" y="609"/>
                  </a:lnTo>
                  <a:lnTo>
                    <a:pt x="4924" y="573"/>
                  </a:lnTo>
                  <a:lnTo>
                    <a:pt x="4776" y="536"/>
                  </a:lnTo>
                  <a:lnTo>
                    <a:pt x="4481" y="536"/>
                  </a:lnTo>
                  <a:lnTo>
                    <a:pt x="4352" y="554"/>
                  </a:lnTo>
                  <a:lnTo>
                    <a:pt x="4205" y="591"/>
                  </a:lnTo>
                  <a:lnTo>
                    <a:pt x="4076" y="628"/>
                  </a:lnTo>
                  <a:lnTo>
                    <a:pt x="3947" y="683"/>
                  </a:lnTo>
                  <a:lnTo>
                    <a:pt x="3818" y="775"/>
                  </a:lnTo>
                  <a:lnTo>
                    <a:pt x="3707" y="849"/>
                  </a:lnTo>
                  <a:lnTo>
                    <a:pt x="3578" y="960"/>
                  </a:lnTo>
                  <a:lnTo>
                    <a:pt x="3467" y="1089"/>
                  </a:lnTo>
                  <a:lnTo>
                    <a:pt x="3357" y="1218"/>
                  </a:lnTo>
                  <a:lnTo>
                    <a:pt x="3246" y="1365"/>
                  </a:lnTo>
                  <a:lnTo>
                    <a:pt x="3062" y="1716"/>
                  </a:lnTo>
                  <a:lnTo>
                    <a:pt x="3006" y="1365"/>
                  </a:lnTo>
                  <a:lnTo>
                    <a:pt x="2933" y="1052"/>
                  </a:lnTo>
                  <a:lnTo>
                    <a:pt x="2896" y="904"/>
                  </a:lnTo>
                  <a:lnTo>
                    <a:pt x="2840" y="775"/>
                  </a:lnTo>
                  <a:lnTo>
                    <a:pt x="2767" y="646"/>
                  </a:lnTo>
                  <a:lnTo>
                    <a:pt x="2693" y="536"/>
                  </a:lnTo>
                  <a:lnTo>
                    <a:pt x="2601" y="425"/>
                  </a:lnTo>
                  <a:lnTo>
                    <a:pt x="2508" y="333"/>
                  </a:lnTo>
                  <a:lnTo>
                    <a:pt x="2416" y="259"/>
                  </a:lnTo>
                  <a:lnTo>
                    <a:pt x="2306" y="185"/>
                  </a:lnTo>
                  <a:lnTo>
                    <a:pt x="2195" y="130"/>
                  </a:lnTo>
                  <a:lnTo>
                    <a:pt x="2066" y="75"/>
                  </a:lnTo>
                  <a:lnTo>
                    <a:pt x="1937" y="38"/>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0" name="Google Shape;7070;p31"/>
            <p:cNvSpPr/>
            <p:nvPr/>
          </p:nvSpPr>
          <p:spPr>
            <a:xfrm>
              <a:off x="5274675" y="242250"/>
              <a:ext cx="77000" cy="77025"/>
            </a:xfrm>
            <a:custGeom>
              <a:avLst/>
              <a:gdLst/>
              <a:ahLst/>
              <a:cxnLst/>
              <a:rect l="l" t="t" r="r" b="b"/>
              <a:pathLst>
                <a:path w="3080" h="3081" extrusionOk="0">
                  <a:moveTo>
                    <a:pt x="1420" y="1"/>
                  </a:moveTo>
                  <a:lnTo>
                    <a:pt x="1272" y="19"/>
                  </a:lnTo>
                  <a:lnTo>
                    <a:pt x="1125" y="56"/>
                  </a:lnTo>
                  <a:lnTo>
                    <a:pt x="977" y="112"/>
                  </a:lnTo>
                  <a:lnTo>
                    <a:pt x="848" y="167"/>
                  </a:lnTo>
                  <a:lnTo>
                    <a:pt x="719" y="241"/>
                  </a:lnTo>
                  <a:lnTo>
                    <a:pt x="609" y="333"/>
                  </a:lnTo>
                  <a:lnTo>
                    <a:pt x="498" y="425"/>
                  </a:lnTo>
                  <a:lnTo>
                    <a:pt x="387" y="536"/>
                  </a:lnTo>
                  <a:lnTo>
                    <a:pt x="295" y="646"/>
                  </a:lnTo>
                  <a:lnTo>
                    <a:pt x="221" y="775"/>
                  </a:lnTo>
                  <a:lnTo>
                    <a:pt x="148" y="904"/>
                  </a:lnTo>
                  <a:lnTo>
                    <a:pt x="92" y="1033"/>
                  </a:lnTo>
                  <a:lnTo>
                    <a:pt x="56" y="1181"/>
                  </a:lnTo>
                  <a:lnTo>
                    <a:pt x="19" y="1328"/>
                  </a:lnTo>
                  <a:lnTo>
                    <a:pt x="0" y="1494"/>
                  </a:lnTo>
                  <a:lnTo>
                    <a:pt x="19" y="1642"/>
                  </a:lnTo>
                  <a:lnTo>
                    <a:pt x="37" y="1808"/>
                  </a:lnTo>
                  <a:lnTo>
                    <a:pt x="56" y="1955"/>
                  </a:lnTo>
                  <a:lnTo>
                    <a:pt x="111" y="2103"/>
                  </a:lnTo>
                  <a:lnTo>
                    <a:pt x="166" y="2232"/>
                  </a:lnTo>
                  <a:lnTo>
                    <a:pt x="240" y="2361"/>
                  </a:lnTo>
                  <a:lnTo>
                    <a:pt x="332" y="2490"/>
                  </a:lnTo>
                  <a:lnTo>
                    <a:pt x="424" y="2601"/>
                  </a:lnTo>
                  <a:lnTo>
                    <a:pt x="535" y="2711"/>
                  </a:lnTo>
                  <a:lnTo>
                    <a:pt x="646" y="2804"/>
                  </a:lnTo>
                  <a:lnTo>
                    <a:pt x="775" y="2877"/>
                  </a:lnTo>
                  <a:lnTo>
                    <a:pt x="922" y="2951"/>
                  </a:lnTo>
                  <a:lnTo>
                    <a:pt x="1051" y="3006"/>
                  </a:lnTo>
                  <a:lnTo>
                    <a:pt x="1199" y="3043"/>
                  </a:lnTo>
                  <a:lnTo>
                    <a:pt x="1365" y="3062"/>
                  </a:lnTo>
                  <a:lnTo>
                    <a:pt x="1512" y="3080"/>
                  </a:lnTo>
                  <a:lnTo>
                    <a:pt x="1678" y="3080"/>
                  </a:lnTo>
                  <a:lnTo>
                    <a:pt x="1826" y="3062"/>
                  </a:lnTo>
                  <a:lnTo>
                    <a:pt x="1973" y="3025"/>
                  </a:lnTo>
                  <a:lnTo>
                    <a:pt x="2121" y="2969"/>
                  </a:lnTo>
                  <a:lnTo>
                    <a:pt x="2250" y="2914"/>
                  </a:lnTo>
                  <a:lnTo>
                    <a:pt x="2379" y="2840"/>
                  </a:lnTo>
                  <a:lnTo>
                    <a:pt x="2489" y="2767"/>
                  </a:lnTo>
                  <a:lnTo>
                    <a:pt x="2600" y="2656"/>
                  </a:lnTo>
                  <a:lnTo>
                    <a:pt x="2711" y="2564"/>
                  </a:lnTo>
                  <a:lnTo>
                    <a:pt x="2803" y="2435"/>
                  </a:lnTo>
                  <a:lnTo>
                    <a:pt x="2877" y="2324"/>
                  </a:lnTo>
                  <a:lnTo>
                    <a:pt x="2950" y="2195"/>
                  </a:lnTo>
                  <a:lnTo>
                    <a:pt x="3006" y="2048"/>
                  </a:lnTo>
                  <a:lnTo>
                    <a:pt x="3042" y="1900"/>
                  </a:lnTo>
                  <a:lnTo>
                    <a:pt x="3079" y="1753"/>
                  </a:lnTo>
                  <a:lnTo>
                    <a:pt x="3079" y="1605"/>
                  </a:lnTo>
                  <a:lnTo>
                    <a:pt x="3079" y="1439"/>
                  </a:lnTo>
                  <a:lnTo>
                    <a:pt x="3061" y="1292"/>
                  </a:lnTo>
                  <a:lnTo>
                    <a:pt x="3024" y="1126"/>
                  </a:lnTo>
                  <a:lnTo>
                    <a:pt x="2987" y="997"/>
                  </a:lnTo>
                  <a:lnTo>
                    <a:pt x="2932" y="849"/>
                  </a:lnTo>
                  <a:lnTo>
                    <a:pt x="2840" y="720"/>
                  </a:lnTo>
                  <a:lnTo>
                    <a:pt x="2766" y="591"/>
                  </a:lnTo>
                  <a:lnTo>
                    <a:pt x="2674" y="480"/>
                  </a:lnTo>
                  <a:lnTo>
                    <a:pt x="2563" y="388"/>
                  </a:lnTo>
                  <a:lnTo>
                    <a:pt x="2434" y="296"/>
                  </a:lnTo>
                  <a:lnTo>
                    <a:pt x="2305" y="204"/>
                  </a:lnTo>
                  <a:lnTo>
                    <a:pt x="2176" y="130"/>
                  </a:lnTo>
                  <a:lnTo>
                    <a:pt x="2028" y="75"/>
                  </a:lnTo>
                  <a:lnTo>
                    <a:pt x="1881" y="38"/>
                  </a:lnTo>
                  <a:lnTo>
                    <a:pt x="1733" y="19"/>
                  </a:lnTo>
                  <a:lnTo>
                    <a:pt x="15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1" name="Google Shape;7071;p31"/>
            <p:cNvSpPr/>
            <p:nvPr/>
          </p:nvSpPr>
          <p:spPr>
            <a:xfrm>
              <a:off x="6182750" y="1141575"/>
              <a:ext cx="76075" cy="76100"/>
            </a:xfrm>
            <a:custGeom>
              <a:avLst/>
              <a:gdLst/>
              <a:ahLst/>
              <a:cxnLst/>
              <a:rect l="l" t="t" r="r" b="b"/>
              <a:pathLst>
                <a:path w="3043" h="3044" extrusionOk="0">
                  <a:moveTo>
                    <a:pt x="1420" y="1"/>
                  </a:moveTo>
                  <a:lnTo>
                    <a:pt x="1254" y="19"/>
                  </a:lnTo>
                  <a:lnTo>
                    <a:pt x="1107" y="56"/>
                  </a:lnTo>
                  <a:lnTo>
                    <a:pt x="959" y="111"/>
                  </a:lnTo>
                  <a:lnTo>
                    <a:pt x="830" y="167"/>
                  </a:lnTo>
                  <a:lnTo>
                    <a:pt x="701" y="241"/>
                  </a:lnTo>
                  <a:lnTo>
                    <a:pt x="572" y="333"/>
                  </a:lnTo>
                  <a:lnTo>
                    <a:pt x="461" y="425"/>
                  </a:lnTo>
                  <a:lnTo>
                    <a:pt x="351" y="536"/>
                  </a:lnTo>
                  <a:lnTo>
                    <a:pt x="277" y="646"/>
                  </a:lnTo>
                  <a:lnTo>
                    <a:pt x="185" y="775"/>
                  </a:lnTo>
                  <a:lnTo>
                    <a:pt x="129" y="904"/>
                  </a:lnTo>
                  <a:lnTo>
                    <a:pt x="74" y="1052"/>
                  </a:lnTo>
                  <a:lnTo>
                    <a:pt x="37" y="1199"/>
                  </a:lnTo>
                  <a:lnTo>
                    <a:pt x="0" y="1365"/>
                  </a:lnTo>
                  <a:lnTo>
                    <a:pt x="0" y="1513"/>
                  </a:lnTo>
                  <a:lnTo>
                    <a:pt x="0" y="1679"/>
                  </a:lnTo>
                  <a:lnTo>
                    <a:pt x="37" y="1826"/>
                  </a:lnTo>
                  <a:lnTo>
                    <a:pt x="56" y="1974"/>
                  </a:lnTo>
                  <a:lnTo>
                    <a:pt x="111" y="2121"/>
                  </a:lnTo>
                  <a:lnTo>
                    <a:pt x="185" y="2250"/>
                  </a:lnTo>
                  <a:lnTo>
                    <a:pt x="258" y="2379"/>
                  </a:lnTo>
                  <a:lnTo>
                    <a:pt x="332" y="2490"/>
                  </a:lnTo>
                  <a:lnTo>
                    <a:pt x="424" y="2601"/>
                  </a:lnTo>
                  <a:lnTo>
                    <a:pt x="535" y="2693"/>
                  </a:lnTo>
                  <a:lnTo>
                    <a:pt x="646" y="2785"/>
                  </a:lnTo>
                  <a:lnTo>
                    <a:pt x="775" y="2859"/>
                  </a:lnTo>
                  <a:lnTo>
                    <a:pt x="904" y="2933"/>
                  </a:lnTo>
                  <a:lnTo>
                    <a:pt x="1051" y="2988"/>
                  </a:lnTo>
                  <a:lnTo>
                    <a:pt x="1199" y="3025"/>
                  </a:lnTo>
                  <a:lnTo>
                    <a:pt x="1346" y="3043"/>
                  </a:lnTo>
                  <a:lnTo>
                    <a:pt x="1660" y="3043"/>
                  </a:lnTo>
                  <a:lnTo>
                    <a:pt x="1807" y="3025"/>
                  </a:lnTo>
                  <a:lnTo>
                    <a:pt x="1955" y="2988"/>
                  </a:lnTo>
                  <a:lnTo>
                    <a:pt x="2102" y="2951"/>
                  </a:lnTo>
                  <a:lnTo>
                    <a:pt x="2231" y="2877"/>
                  </a:lnTo>
                  <a:lnTo>
                    <a:pt x="2360" y="2803"/>
                  </a:lnTo>
                  <a:lnTo>
                    <a:pt x="2471" y="2730"/>
                  </a:lnTo>
                  <a:lnTo>
                    <a:pt x="2582" y="2638"/>
                  </a:lnTo>
                  <a:lnTo>
                    <a:pt x="2692" y="2527"/>
                  </a:lnTo>
                  <a:lnTo>
                    <a:pt x="2784" y="2416"/>
                  </a:lnTo>
                  <a:lnTo>
                    <a:pt x="2858" y="2287"/>
                  </a:lnTo>
                  <a:lnTo>
                    <a:pt x="2914" y="2158"/>
                  </a:lnTo>
                  <a:lnTo>
                    <a:pt x="2969" y="2011"/>
                  </a:lnTo>
                  <a:lnTo>
                    <a:pt x="3006" y="1863"/>
                  </a:lnTo>
                  <a:lnTo>
                    <a:pt x="3043" y="1716"/>
                  </a:lnTo>
                  <a:lnTo>
                    <a:pt x="3043" y="1568"/>
                  </a:lnTo>
                  <a:lnTo>
                    <a:pt x="3043" y="1402"/>
                  </a:lnTo>
                  <a:lnTo>
                    <a:pt x="3024" y="1255"/>
                  </a:lnTo>
                  <a:lnTo>
                    <a:pt x="2987" y="1107"/>
                  </a:lnTo>
                  <a:lnTo>
                    <a:pt x="2950" y="960"/>
                  </a:lnTo>
                  <a:lnTo>
                    <a:pt x="2877" y="831"/>
                  </a:lnTo>
                  <a:lnTo>
                    <a:pt x="2803" y="702"/>
                  </a:lnTo>
                  <a:lnTo>
                    <a:pt x="2729" y="591"/>
                  </a:lnTo>
                  <a:lnTo>
                    <a:pt x="2637" y="480"/>
                  </a:lnTo>
                  <a:lnTo>
                    <a:pt x="2526" y="370"/>
                  </a:lnTo>
                  <a:lnTo>
                    <a:pt x="2416" y="277"/>
                  </a:lnTo>
                  <a:lnTo>
                    <a:pt x="2287" y="204"/>
                  </a:lnTo>
                  <a:lnTo>
                    <a:pt x="2158" y="130"/>
                  </a:lnTo>
                  <a:lnTo>
                    <a:pt x="2029" y="75"/>
                  </a:lnTo>
                  <a:lnTo>
                    <a:pt x="1881" y="38"/>
                  </a:lnTo>
                  <a:lnTo>
                    <a:pt x="1734"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2" name="Google Shape;7072;p31"/>
            <p:cNvSpPr/>
            <p:nvPr/>
          </p:nvSpPr>
          <p:spPr>
            <a:xfrm>
              <a:off x="6103000" y="1127300"/>
              <a:ext cx="76075" cy="76550"/>
            </a:xfrm>
            <a:custGeom>
              <a:avLst/>
              <a:gdLst/>
              <a:ahLst/>
              <a:cxnLst/>
              <a:rect l="l" t="t" r="r" b="b"/>
              <a:pathLst>
                <a:path w="3043" h="3062" extrusionOk="0">
                  <a:moveTo>
                    <a:pt x="1531" y="0"/>
                  </a:moveTo>
                  <a:lnTo>
                    <a:pt x="1383" y="19"/>
                  </a:lnTo>
                  <a:lnTo>
                    <a:pt x="1217" y="37"/>
                  </a:lnTo>
                  <a:lnTo>
                    <a:pt x="1070" y="74"/>
                  </a:lnTo>
                  <a:lnTo>
                    <a:pt x="941" y="111"/>
                  </a:lnTo>
                  <a:lnTo>
                    <a:pt x="793" y="185"/>
                  </a:lnTo>
                  <a:lnTo>
                    <a:pt x="683" y="258"/>
                  </a:lnTo>
                  <a:lnTo>
                    <a:pt x="554" y="332"/>
                  </a:lnTo>
                  <a:lnTo>
                    <a:pt x="443" y="424"/>
                  </a:lnTo>
                  <a:lnTo>
                    <a:pt x="351" y="535"/>
                  </a:lnTo>
                  <a:lnTo>
                    <a:pt x="259" y="646"/>
                  </a:lnTo>
                  <a:lnTo>
                    <a:pt x="185" y="775"/>
                  </a:lnTo>
                  <a:lnTo>
                    <a:pt x="111" y="904"/>
                  </a:lnTo>
                  <a:lnTo>
                    <a:pt x="74" y="1051"/>
                  </a:lnTo>
                  <a:lnTo>
                    <a:pt x="37" y="1199"/>
                  </a:lnTo>
                  <a:lnTo>
                    <a:pt x="1" y="1346"/>
                  </a:lnTo>
                  <a:lnTo>
                    <a:pt x="1" y="1494"/>
                  </a:lnTo>
                  <a:lnTo>
                    <a:pt x="1" y="1660"/>
                  </a:lnTo>
                  <a:lnTo>
                    <a:pt x="19" y="1807"/>
                  </a:lnTo>
                  <a:lnTo>
                    <a:pt x="56" y="1973"/>
                  </a:lnTo>
                  <a:lnTo>
                    <a:pt x="111" y="2102"/>
                  </a:lnTo>
                  <a:lnTo>
                    <a:pt x="166" y="2250"/>
                  </a:lnTo>
                  <a:lnTo>
                    <a:pt x="240" y="2379"/>
                  </a:lnTo>
                  <a:lnTo>
                    <a:pt x="332" y="2489"/>
                  </a:lnTo>
                  <a:lnTo>
                    <a:pt x="425" y="2600"/>
                  </a:lnTo>
                  <a:lnTo>
                    <a:pt x="535" y="2711"/>
                  </a:lnTo>
                  <a:lnTo>
                    <a:pt x="664" y="2803"/>
                  </a:lnTo>
                  <a:lnTo>
                    <a:pt x="793" y="2877"/>
                  </a:lnTo>
                  <a:lnTo>
                    <a:pt x="922" y="2932"/>
                  </a:lnTo>
                  <a:lnTo>
                    <a:pt x="1070" y="2987"/>
                  </a:lnTo>
                  <a:lnTo>
                    <a:pt x="1217" y="3024"/>
                  </a:lnTo>
                  <a:lnTo>
                    <a:pt x="1365" y="3043"/>
                  </a:lnTo>
                  <a:lnTo>
                    <a:pt x="1531" y="3061"/>
                  </a:lnTo>
                  <a:lnTo>
                    <a:pt x="1678" y="3043"/>
                  </a:lnTo>
                  <a:lnTo>
                    <a:pt x="1844" y="3024"/>
                  </a:lnTo>
                  <a:lnTo>
                    <a:pt x="1992" y="2987"/>
                  </a:lnTo>
                  <a:lnTo>
                    <a:pt x="2121" y="2932"/>
                  </a:lnTo>
                  <a:lnTo>
                    <a:pt x="2250" y="2858"/>
                  </a:lnTo>
                  <a:lnTo>
                    <a:pt x="2379" y="2784"/>
                  </a:lnTo>
                  <a:lnTo>
                    <a:pt x="2490" y="2711"/>
                  </a:lnTo>
                  <a:lnTo>
                    <a:pt x="2600" y="2600"/>
                  </a:lnTo>
                  <a:lnTo>
                    <a:pt x="2693" y="2508"/>
                  </a:lnTo>
                  <a:lnTo>
                    <a:pt x="2785" y="2379"/>
                  </a:lnTo>
                  <a:lnTo>
                    <a:pt x="2858" y="2250"/>
                  </a:lnTo>
                  <a:lnTo>
                    <a:pt x="2932" y="2121"/>
                  </a:lnTo>
                  <a:lnTo>
                    <a:pt x="2969" y="1992"/>
                  </a:lnTo>
                  <a:lnTo>
                    <a:pt x="3006" y="1844"/>
                  </a:lnTo>
                  <a:lnTo>
                    <a:pt x="3043" y="1678"/>
                  </a:lnTo>
                  <a:lnTo>
                    <a:pt x="3043" y="1531"/>
                  </a:lnTo>
                  <a:lnTo>
                    <a:pt x="3043" y="1365"/>
                  </a:lnTo>
                  <a:lnTo>
                    <a:pt x="3006" y="1217"/>
                  </a:lnTo>
                  <a:lnTo>
                    <a:pt x="2969" y="1070"/>
                  </a:lnTo>
                  <a:lnTo>
                    <a:pt x="2932" y="941"/>
                  </a:lnTo>
                  <a:lnTo>
                    <a:pt x="2858" y="793"/>
                  </a:lnTo>
                  <a:lnTo>
                    <a:pt x="2785" y="682"/>
                  </a:lnTo>
                  <a:lnTo>
                    <a:pt x="2711" y="553"/>
                  </a:lnTo>
                  <a:lnTo>
                    <a:pt x="2600" y="443"/>
                  </a:lnTo>
                  <a:lnTo>
                    <a:pt x="2508" y="351"/>
                  </a:lnTo>
                  <a:lnTo>
                    <a:pt x="2379" y="258"/>
                  </a:lnTo>
                  <a:lnTo>
                    <a:pt x="2250" y="185"/>
                  </a:lnTo>
                  <a:lnTo>
                    <a:pt x="2121" y="129"/>
                  </a:lnTo>
                  <a:lnTo>
                    <a:pt x="1992" y="74"/>
                  </a:lnTo>
                  <a:lnTo>
                    <a:pt x="1844" y="37"/>
                  </a:lnTo>
                  <a:lnTo>
                    <a:pt x="1697"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3" name="Google Shape;7073;p31"/>
            <p:cNvSpPr/>
            <p:nvPr/>
          </p:nvSpPr>
          <p:spPr>
            <a:xfrm>
              <a:off x="5443375" y="682000"/>
              <a:ext cx="76550" cy="76550"/>
            </a:xfrm>
            <a:custGeom>
              <a:avLst/>
              <a:gdLst/>
              <a:ahLst/>
              <a:cxnLst/>
              <a:rect l="l" t="t" r="r" b="b"/>
              <a:pathLst>
                <a:path w="3062" h="3062" extrusionOk="0">
                  <a:moveTo>
                    <a:pt x="1549" y="1"/>
                  </a:moveTo>
                  <a:lnTo>
                    <a:pt x="1383" y="19"/>
                  </a:lnTo>
                  <a:lnTo>
                    <a:pt x="1236" y="38"/>
                  </a:lnTo>
                  <a:lnTo>
                    <a:pt x="1070" y="75"/>
                  </a:lnTo>
                  <a:lnTo>
                    <a:pt x="941" y="130"/>
                  </a:lnTo>
                  <a:lnTo>
                    <a:pt x="793" y="185"/>
                  </a:lnTo>
                  <a:lnTo>
                    <a:pt x="664" y="259"/>
                  </a:lnTo>
                  <a:lnTo>
                    <a:pt x="554" y="351"/>
                  </a:lnTo>
                  <a:lnTo>
                    <a:pt x="443" y="462"/>
                  </a:lnTo>
                  <a:lnTo>
                    <a:pt x="351" y="573"/>
                  </a:lnTo>
                  <a:lnTo>
                    <a:pt x="259" y="683"/>
                  </a:lnTo>
                  <a:lnTo>
                    <a:pt x="185" y="812"/>
                  </a:lnTo>
                  <a:lnTo>
                    <a:pt x="111" y="941"/>
                  </a:lnTo>
                  <a:lnTo>
                    <a:pt x="74" y="1089"/>
                  </a:lnTo>
                  <a:lnTo>
                    <a:pt x="37" y="1236"/>
                  </a:lnTo>
                  <a:lnTo>
                    <a:pt x="19" y="1402"/>
                  </a:lnTo>
                  <a:lnTo>
                    <a:pt x="1" y="1568"/>
                  </a:lnTo>
                  <a:lnTo>
                    <a:pt x="19" y="1716"/>
                  </a:lnTo>
                  <a:lnTo>
                    <a:pt x="37" y="1863"/>
                  </a:lnTo>
                  <a:lnTo>
                    <a:pt x="93" y="2011"/>
                  </a:lnTo>
                  <a:lnTo>
                    <a:pt x="130" y="2158"/>
                  </a:lnTo>
                  <a:lnTo>
                    <a:pt x="203" y="2287"/>
                  </a:lnTo>
                  <a:lnTo>
                    <a:pt x="277" y="2416"/>
                  </a:lnTo>
                  <a:lnTo>
                    <a:pt x="369" y="2527"/>
                  </a:lnTo>
                  <a:lnTo>
                    <a:pt x="462" y="2638"/>
                  </a:lnTo>
                  <a:lnTo>
                    <a:pt x="572" y="2730"/>
                  </a:lnTo>
                  <a:lnTo>
                    <a:pt x="701" y="2804"/>
                  </a:lnTo>
                  <a:lnTo>
                    <a:pt x="812" y="2877"/>
                  </a:lnTo>
                  <a:lnTo>
                    <a:pt x="959" y="2951"/>
                  </a:lnTo>
                  <a:lnTo>
                    <a:pt x="1088" y="2988"/>
                  </a:lnTo>
                  <a:lnTo>
                    <a:pt x="1236" y="3025"/>
                  </a:lnTo>
                  <a:lnTo>
                    <a:pt x="1383" y="3043"/>
                  </a:lnTo>
                  <a:lnTo>
                    <a:pt x="1549" y="3062"/>
                  </a:lnTo>
                  <a:lnTo>
                    <a:pt x="1715" y="3043"/>
                  </a:lnTo>
                  <a:lnTo>
                    <a:pt x="1863" y="3025"/>
                  </a:lnTo>
                  <a:lnTo>
                    <a:pt x="2010" y="2988"/>
                  </a:lnTo>
                  <a:lnTo>
                    <a:pt x="2139" y="2933"/>
                  </a:lnTo>
                  <a:lnTo>
                    <a:pt x="2268" y="2877"/>
                  </a:lnTo>
                  <a:lnTo>
                    <a:pt x="2398" y="2785"/>
                  </a:lnTo>
                  <a:lnTo>
                    <a:pt x="2508" y="2711"/>
                  </a:lnTo>
                  <a:lnTo>
                    <a:pt x="2619" y="2601"/>
                  </a:lnTo>
                  <a:lnTo>
                    <a:pt x="2711" y="2509"/>
                  </a:lnTo>
                  <a:lnTo>
                    <a:pt x="2803" y="2380"/>
                  </a:lnTo>
                  <a:lnTo>
                    <a:pt x="2877" y="2250"/>
                  </a:lnTo>
                  <a:lnTo>
                    <a:pt x="2951" y="2121"/>
                  </a:lnTo>
                  <a:lnTo>
                    <a:pt x="2988" y="1992"/>
                  </a:lnTo>
                  <a:lnTo>
                    <a:pt x="3024" y="1845"/>
                  </a:lnTo>
                  <a:lnTo>
                    <a:pt x="3043" y="1679"/>
                  </a:lnTo>
                  <a:lnTo>
                    <a:pt x="3061" y="1531"/>
                  </a:lnTo>
                  <a:lnTo>
                    <a:pt x="3043" y="1365"/>
                  </a:lnTo>
                  <a:lnTo>
                    <a:pt x="3024" y="1218"/>
                  </a:lnTo>
                  <a:lnTo>
                    <a:pt x="2988" y="1070"/>
                  </a:lnTo>
                  <a:lnTo>
                    <a:pt x="2932" y="941"/>
                  </a:lnTo>
                  <a:lnTo>
                    <a:pt x="2877" y="794"/>
                  </a:lnTo>
                  <a:lnTo>
                    <a:pt x="2803" y="683"/>
                  </a:lnTo>
                  <a:lnTo>
                    <a:pt x="2711" y="554"/>
                  </a:lnTo>
                  <a:lnTo>
                    <a:pt x="2619" y="462"/>
                  </a:lnTo>
                  <a:lnTo>
                    <a:pt x="2508" y="351"/>
                  </a:lnTo>
                  <a:lnTo>
                    <a:pt x="2398" y="278"/>
                  </a:lnTo>
                  <a:lnTo>
                    <a:pt x="2268" y="185"/>
                  </a:lnTo>
                  <a:lnTo>
                    <a:pt x="2139" y="130"/>
                  </a:lnTo>
                  <a:lnTo>
                    <a:pt x="1992" y="75"/>
                  </a:lnTo>
                  <a:lnTo>
                    <a:pt x="1863" y="38"/>
                  </a:lnTo>
                  <a:lnTo>
                    <a:pt x="1697" y="19"/>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4" name="Google Shape;7074;p31"/>
            <p:cNvSpPr/>
            <p:nvPr/>
          </p:nvSpPr>
          <p:spPr>
            <a:xfrm>
              <a:off x="5509300" y="776500"/>
              <a:ext cx="76075" cy="76100"/>
            </a:xfrm>
            <a:custGeom>
              <a:avLst/>
              <a:gdLst/>
              <a:ahLst/>
              <a:cxnLst/>
              <a:rect l="l" t="t" r="r" b="b"/>
              <a:pathLst>
                <a:path w="3043" h="3044" extrusionOk="0">
                  <a:moveTo>
                    <a:pt x="1365" y="1"/>
                  </a:moveTo>
                  <a:lnTo>
                    <a:pt x="1217" y="38"/>
                  </a:lnTo>
                  <a:lnTo>
                    <a:pt x="1070" y="75"/>
                  </a:lnTo>
                  <a:lnTo>
                    <a:pt x="922" y="111"/>
                  </a:lnTo>
                  <a:lnTo>
                    <a:pt x="793" y="185"/>
                  </a:lnTo>
                  <a:lnTo>
                    <a:pt x="664" y="259"/>
                  </a:lnTo>
                  <a:lnTo>
                    <a:pt x="553" y="333"/>
                  </a:lnTo>
                  <a:lnTo>
                    <a:pt x="443" y="443"/>
                  </a:lnTo>
                  <a:lnTo>
                    <a:pt x="351" y="536"/>
                  </a:lnTo>
                  <a:lnTo>
                    <a:pt x="258" y="665"/>
                  </a:lnTo>
                  <a:lnTo>
                    <a:pt x="185" y="775"/>
                  </a:lnTo>
                  <a:lnTo>
                    <a:pt x="129" y="904"/>
                  </a:lnTo>
                  <a:lnTo>
                    <a:pt x="74" y="1052"/>
                  </a:lnTo>
                  <a:lnTo>
                    <a:pt x="37" y="1199"/>
                  </a:lnTo>
                  <a:lnTo>
                    <a:pt x="19" y="1347"/>
                  </a:lnTo>
                  <a:lnTo>
                    <a:pt x="0" y="1513"/>
                  </a:lnTo>
                  <a:lnTo>
                    <a:pt x="19" y="1660"/>
                  </a:lnTo>
                  <a:lnTo>
                    <a:pt x="37" y="1826"/>
                  </a:lnTo>
                  <a:lnTo>
                    <a:pt x="74" y="1974"/>
                  </a:lnTo>
                  <a:lnTo>
                    <a:pt x="111" y="2121"/>
                  </a:lnTo>
                  <a:lnTo>
                    <a:pt x="185" y="2250"/>
                  </a:lnTo>
                  <a:lnTo>
                    <a:pt x="258" y="2379"/>
                  </a:lnTo>
                  <a:lnTo>
                    <a:pt x="351" y="2490"/>
                  </a:lnTo>
                  <a:lnTo>
                    <a:pt x="443" y="2601"/>
                  </a:lnTo>
                  <a:lnTo>
                    <a:pt x="553" y="2711"/>
                  </a:lnTo>
                  <a:lnTo>
                    <a:pt x="682" y="2785"/>
                  </a:lnTo>
                  <a:lnTo>
                    <a:pt x="811" y="2859"/>
                  </a:lnTo>
                  <a:lnTo>
                    <a:pt x="941" y="2932"/>
                  </a:lnTo>
                  <a:lnTo>
                    <a:pt x="1088" y="2969"/>
                  </a:lnTo>
                  <a:lnTo>
                    <a:pt x="1236" y="3006"/>
                  </a:lnTo>
                  <a:lnTo>
                    <a:pt x="1383" y="3025"/>
                  </a:lnTo>
                  <a:lnTo>
                    <a:pt x="1549" y="3043"/>
                  </a:lnTo>
                  <a:lnTo>
                    <a:pt x="1715" y="3025"/>
                  </a:lnTo>
                  <a:lnTo>
                    <a:pt x="1862" y="3006"/>
                  </a:lnTo>
                  <a:lnTo>
                    <a:pt x="2010" y="2969"/>
                  </a:lnTo>
                  <a:lnTo>
                    <a:pt x="2139" y="2914"/>
                  </a:lnTo>
                  <a:lnTo>
                    <a:pt x="2268" y="2840"/>
                  </a:lnTo>
                  <a:lnTo>
                    <a:pt x="2397" y="2767"/>
                  </a:lnTo>
                  <a:lnTo>
                    <a:pt x="2508" y="2674"/>
                  </a:lnTo>
                  <a:lnTo>
                    <a:pt x="2618" y="2582"/>
                  </a:lnTo>
                  <a:lnTo>
                    <a:pt x="2711" y="2472"/>
                  </a:lnTo>
                  <a:lnTo>
                    <a:pt x="2803" y="2361"/>
                  </a:lnTo>
                  <a:lnTo>
                    <a:pt x="2877" y="2232"/>
                  </a:lnTo>
                  <a:lnTo>
                    <a:pt x="2932" y="2103"/>
                  </a:lnTo>
                  <a:lnTo>
                    <a:pt x="2987" y="1955"/>
                  </a:lnTo>
                  <a:lnTo>
                    <a:pt x="3006" y="1808"/>
                  </a:lnTo>
                  <a:lnTo>
                    <a:pt x="3043" y="1660"/>
                  </a:lnTo>
                  <a:lnTo>
                    <a:pt x="3043" y="1513"/>
                  </a:lnTo>
                  <a:lnTo>
                    <a:pt x="3024" y="1347"/>
                  </a:lnTo>
                  <a:lnTo>
                    <a:pt x="3006" y="1199"/>
                  </a:lnTo>
                  <a:lnTo>
                    <a:pt x="2969" y="1052"/>
                  </a:lnTo>
                  <a:lnTo>
                    <a:pt x="2913" y="904"/>
                  </a:lnTo>
                  <a:lnTo>
                    <a:pt x="2858" y="775"/>
                  </a:lnTo>
                  <a:lnTo>
                    <a:pt x="2784" y="665"/>
                  </a:lnTo>
                  <a:lnTo>
                    <a:pt x="2692" y="536"/>
                  </a:lnTo>
                  <a:lnTo>
                    <a:pt x="2600" y="443"/>
                  </a:lnTo>
                  <a:lnTo>
                    <a:pt x="2489" y="333"/>
                  </a:lnTo>
                  <a:lnTo>
                    <a:pt x="2379" y="259"/>
                  </a:lnTo>
                  <a:lnTo>
                    <a:pt x="2250" y="185"/>
                  </a:lnTo>
                  <a:lnTo>
                    <a:pt x="2121" y="111"/>
                  </a:lnTo>
                  <a:lnTo>
                    <a:pt x="1973" y="75"/>
                  </a:lnTo>
                  <a:lnTo>
                    <a:pt x="1826" y="38"/>
                  </a:lnTo>
                  <a:lnTo>
                    <a:pt x="1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5" name="Google Shape;7075;p31"/>
            <p:cNvSpPr/>
            <p:nvPr/>
          </p:nvSpPr>
          <p:spPr>
            <a:xfrm>
              <a:off x="5943500" y="1099175"/>
              <a:ext cx="75175" cy="75625"/>
            </a:xfrm>
            <a:custGeom>
              <a:avLst/>
              <a:gdLst/>
              <a:ahLst/>
              <a:cxnLst/>
              <a:rect l="l" t="t" r="r" b="b"/>
              <a:pathLst>
                <a:path w="3007" h="3025" extrusionOk="0">
                  <a:moveTo>
                    <a:pt x="1365" y="1"/>
                  </a:moveTo>
                  <a:lnTo>
                    <a:pt x="1199" y="37"/>
                  </a:lnTo>
                  <a:lnTo>
                    <a:pt x="1052" y="74"/>
                  </a:lnTo>
                  <a:lnTo>
                    <a:pt x="923" y="111"/>
                  </a:lnTo>
                  <a:lnTo>
                    <a:pt x="794" y="166"/>
                  </a:lnTo>
                  <a:lnTo>
                    <a:pt x="665" y="240"/>
                  </a:lnTo>
                  <a:lnTo>
                    <a:pt x="554" y="332"/>
                  </a:lnTo>
                  <a:lnTo>
                    <a:pt x="443" y="425"/>
                  </a:lnTo>
                  <a:lnTo>
                    <a:pt x="333" y="535"/>
                  </a:lnTo>
                  <a:lnTo>
                    <a:pt x="259" y="646"/>
                  </a:lnTo>
                  <a:lnTo>
                    <a:pt x="185" y="775"/>
                  </a:lnTo>
                  <a:lnTo>
                    <a:pt x="112" y="904"/>
                  </a:lnTo>
                  <a:lnTo>
                    <a:pt x="56" y="1052"/>
                  </a:lnTo>
                  <a:lnTo>
                    <a:pt x="19" y="1181"/>
                  </a:lnTo>
                  <a:lnTo>
                    <a:pt x="1" y="1347"/>
                  </a:lnTo>
                  <a:lnTo>
                    <a:pt x="1" y="1494"/>
                  </a:lnTo>
                  <a:lnTo>
                    <a:pt x="1" y="1660"/>
                  </a:lnTo>
                  <a:lnTo>
                    <a:pt x="19" y="1807"/>
                  </a:lnTo>
                  <a:lnTo>
                    <a:pt x="56" y="1955"/>
                  </a:lnTo>
                  <a:lnTo>
                    <a:pt x="112" y="2102"/>
                  </a:lnTo>
                  <a:lnTo>
                    <a:pt x="167" y="2232"/>
                  </a:lnTo>
                  <a:lnTo>
                    <a:pt x="241" y="2361"/>
                  </a:lnTo>
                  <a:lnTo>
                    <a:pt x="333" y="2471"/>
                  </a:lnTo>
                  <a:lnTo>
                    <a:pt x="425" y="2582"/>
                  </a:lnTo>
                  <a:lnTo>
                    <a:pt x="536" y="2674"/>
                  </a:lnTo>
                  <a:lnTo>
                    <a:pt x="646" y="2766"/>
                  </a:lnTo>
                  <a:lnTo>
                    <a:pt x="757" y="2840"/>
                  </a:lnTo>
                  <a:lnTo>
                    <a:pt x="904" y="2895"/>
                  </a:lnTo>
                  <a:lnTo>
                    <a:pt x="1033" y="2951"/>
                  </a:lnTo>
                  <a:lnTo>
                    <a:pt x="1181" y="2988"/>
                  </a:lnTo>
                  <a:lnTo>
                    <a:pt x="1328" y="3006"/>
                  </a:lnTo>
                  <a:lnTo>
                    <a:pt x="1494" y="3024"/>
                  </a:lnTo>
                  <a:lnTo>
                    <a:pt x="1642" y="3006"/>
                  </a:lnTo>
                  <a:lnTo>
                    <a:pt x="1808" y="2988"/>
                  </a:lnTo>
                  <a:lnTo>
                    <a:pt x="1955" y="2951"/>
                  </a:lnTo>
                  <a:lnTo>
                    <a:pt x="2084" y="2914"/>
                  </a:lnTo>
                  <a:lnTo>
                    <a:pt x="2232" y="2840"/>
                  </a:lnTo>
                  <a:lnTo>
                    <a:pt x="2343" y="2766"/>
                  </a:lnTo>
                  <a:lnTo>
                    <a:pt x="2472" y="2693"/>
                  </a:lnTo>
                  <a:lnTo>
                    <a:pt x="2564" y="2600"/>
                  </a:lnTo>
                  <a:lnTo>
                    <a:pt x="2674" y="2490"/>
                  </a:lnTo>
                  <a:lnTo>
                    <a:pt x="2748" y="2379"/>
                  </a:lnTo>
                  <a:lnTo>
                    <a:pt x="2822" y="2250"/>
                  </a:lnTo>
                  <a:lnTo>
                    <a:pt x="2896" y="2121"/>
                  </a:lnTo>
                  <a:lnTo>
                    <a:pt x="2951" y="1973"/>
                  </a:lnTo>
                  <a:lnTo>
                    <a:pt x="2988" y="1826"/>
                  </a:lnTo>
                  <a:lnTo>
                    <a:pt x="3006" y="1678"/>
                  </a:lnTo>
                  <a:lnTo>
                    <a:pt x="3006" y="1531"/>
                  </a:lnTo>
                  <a:lnTo>
                    <a:pt x="3006" y="1365"/>
                  </a:lnTo>
                  <a:lnTo>
                    <a:pt x="2988" y="1217"/>
                  </a:lnTo>
                  <a:lnTo>
                    <a:pt x="2951" y="1070"/>
                  </a:lnTo>
                  <a:lnTo>
                    <a:pt x="2896" y="922"/>
                  </a:lnTo>
                  <a:lnTo>
                    <a:pt x="2840" y="793"/>
                  </a:lnTo>
                  <a:lnTo>
                    <a:pt x="2767" y="664"/>
                  </a:lnTo>
                  <a:lnTo>
                    <a:pt x="2674" y="554"/>
                  </a:lnTo>
                  <a:lnTo>
                    <a:pt x="2582" y="443"/>
                  </a:lnTo>
                  <a:lnTo>
                    <a:pt x="2490" y="351"/>
                  </a:lnTo>
                  <a:lnTo>
                    <a:pt x="2361" y="259"/>
                  </a:lnTo>
                  <a:lnTo>
                    <a:pt x="2250" y="185"/>
                  </a:lnTo>
                  <a:lnTo>
                    <a:pt x="2121" y="130"/>
                  </a:lnTo>
                  <a:lnTo>
                    <a:pt x="1974" y="74"/>
                  </a:lnTo>
                  <a:lnTo>
                    <a:pt x="1826" y="37"/>
                  </a:lnTo>
                  <a:lnTo>
                    <a:pt x="1679"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6" name="Google Shape;7076;p31"/>
            <p:cNvSpPr/>
            <p:nvPr/>
          </p:nvSpPr>
          <p:spPr>
            <a:xfrm>
              <a:off x="5261300" y="322925"/>
              <a:ext cx="75625" cy="75625"/>
            </a:xfrm>
            <a:custGeom>
              <a:avLst/>
              <a:gdLst/>
              <a:ahLst/>
              <a:cxnLst/>
              <a:rect l="l" t="t" r="r" b="b"/>
              <a:pathLst>
                <a:path w="3025" h="3025" extrusionOk="0">
                  <a:moveTo>
                    <a:pt x="1328" y="1"/>
                  </a:moveTo>
                  <a:lnTo>
                    <a:pt x="1181" y="38"/>
                  </a:lnTo>
                  <a:lnTo>
                    <a:pt x="1033" y="74"/>
                  </a:lnTo>
                  <a:lnTo>
                    <a:pt x="886" y="130"/>
                  </a:lnTo>
                  <a:lnTo>
                    <a:pt x="756" y="185"/>
                  </a:lnTo>
                  <a:lnTo>
                    <a:pt x="646" y="259"/>
                  </a:lnTo>
                  <a:lnTo>
                    <a:pt x="517" y="351"/>
                  </a:lnTo>
                  <a:lnTo>
                    <a:pt x="425" y="443"/>
                  </a:lnTo>
                  <a:lnTo>
                    <a:pt x="314" y="554"/>
                  </a:lnTo>
                  <a:lnTo>
                    <a:pt x="240" y="683"/>
                  </a:lnTo>
                  <a:lnTo>
                    <a:pt x="166" y="812"/>
                  </a:lnTo>
                  <a:lnTo>
                    <a:pt x="111" y="941"/>
                  </a:lnTo>
                  <a:lnTo>
                    <a:pt x="56" y="1070"/>
                  </a:lnTo>
                  <a:lnTo>
                    <a:pt x="19" y="1218"/>
                  </a:lnTo>
                  <a:lnTo>
                    <a:pt x="0" y="1383"/>
                  </a:lnTo>
                  <a:lnTo>
                    <a:pt x="0" y="1531"/>
                  </a:lnTo>
                  <a:lnTo>
                    <a:pt x="0" y="1697"/>
                  </a:lnTo>
                  <a:lnTo>
                    <a:pt x="37" y="1844"/>
                  </a:lnTo>
                  <a:lnTo>
                    <a:pt x="74" y="1992"/>
                  </a:lnTo>
                  <a:lnTo>
                    <a:pt x="130" y="2139"/>
                  </a:lnTo>
                  <a:lnTo>
                    <a:pt x="185" y="2269"/>
                  </a:lnTo>
                  <a:lnTo>
                    <a:pt x="259" y="2379"/>
                  </a:lnTo>
                  <a:lnTo>
                    <a:pt x="351" y="2508"/>
                  </a:lnTo>
                  <a:lnTo>
                    <a:pt x="443" y="2600"/>
                  </a:lnTo>
                  <a:lnTo>
                    <a:pt x="554" y="2693"/>
                  </a:lnTo>
                  <a:lnTo>
                    <a:pt x="683" y="2785"/>
                  </a:lnTo>
                  <a:lnTo>
                    <a:pt x="793" y="2859"/>
                  </a:lnTo>
                  <a:lnTo>
                    <a:pt x="941" y="2914"/>
                  </a:lnTo>
                  <a:lnTo>
                    <a:pt x="1070" y="2969"/>
                  </a:lnTo>
                  <a:lnTo>
                    <a:pt x="1217" y="3006"/>
                  </a:lnTo>
                  <a:lnTo>
                    <a:pt x="1383" y="3024"/>
                  </a:lnTo>
                  <a:lnTo>
                    <a:pt x="1697" y="3024"/>
                  </a:lnTo>
                  <a:lnTo>
                    <a:pt x="1844" y="2988"/>
                  </a:lnTo>
                  <a:lnTo>
                    <a:pt x="1992" y="2951"/>
                  </a:lnTo>
                  <a:lnTo>
                    <a:pt x="2121" y="2895"/>
                  </a:lnTo>
                  <a:lnTo>
                    <a:pt x="2268" y="2840"/>
                  </a:lnTo>
                  <a:lnTo>
                    <a:pt x="2379" y="2766"/>
                  </a:lnTo>
                  <a:lnTo>
                    <a:pt x="2508" y="2674"/>
                  </a:lnTo>
                  <a:lnTo>
                    <a:pt x="2600" y="2564"/>
                  </a:lnTo>
                  <a:lnTo>
                    <a:pt x="2692" y="2471"/>
                  </a:lnTo>
                  <a:lnTo>
                    <a:pt x="2785" y="2342"/>
                  </a:lnTo>
                  <a:lnTo>
                    <a:pt x="2858" y="2213"/>
                  </a:lnTo>
                  <a:lnTo>
                    <a:pt x="2914" y="2084"/>
                  </a:lnTo>
                  <a:lnTo>
                    <a:pt x="2969" y="1937"/>
                  </a:lnTo>
                  <a:lnTo>
                    <a:pt x="3006" y="1789"/>
                  </a:lnTo>
                  <a:lnTo>
                    <a:pt x="3024" y="1642"/>
                  </a:lnTo>
                  <a:lnTo>
                    <a:pt x="3024" y="1494"/>
                  </a:lnTo>
                  <a:lnTo>
                    <a:pt x="3006" y="1328"/>
                  </a:lnTo>
                  <a:lnTo>
                    <a:pt x="2987" y="1181"/>
                  </a:lnTo>
                  <a:lnTo>
                    <a:pt x="2951" y="1033"/>
                  </a:lnTo>
                  <a:lnTo>
                    <a:pt x="2895" y="886"/>
                  </a:lnTo>
                  <a:lnTo>
                    <a:pt x="2840" y="757"/>
                  </a:lnTo>
                  <a:lnTo>
                    <a:pt x="2766" y="646"/>
                  </a:lnTo>
                  <a:lnTo>
                    <a:pt x="2674" y="517"/>
                  </a:lnTo>
                  <a:lnTo>
                    <a:pt x="2563" y="425"/>
                  </a:lnTo>
                  <a:lnTo>
                    <a:pt x="2471" y="333"/>
                  </a:lnTo>
                  <a:lnTo>
                    <a:pt x="2342" y="240"/>
                  </a:lnTo>
                  <a:lnTo>
                    <a:pt x="2213" y="167"/>
                  </a:lnTo>
                  <a:lnTo>
                    <a:pt x="2084" y="111"/>
                  </a:lnTo>
                  <a:lnTo>
                    <a:pt x="1936" y="56"/>
                  </a:lnTo>
                  <a:lnTo>
                    <a:pt x="1789" y="19"/>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7" name="Google Shape;7077;p31"/>
            <p:cNvSpPr/>
            <p:nvPr/>
          </p:nvSpPr>
          <p:spPr>
            <a:xfrm>
              <a:off x="6023250" y="1113475"/>
              <a:ext cx="75625" cy="75600"/>
            </a:xfrm>
            <a:custGeom>
              <a:avLst/>
              <a:gdLst/>
              <a:ahLst/>
              <a:cxnLst/>
              <a:rect l="l" t="t" r="r" b="b"/>
              <a:pathLst>
                <a:path w="3025" h="3024" extrusionOk="0">
                  <a:moveTo>
                    <a:pt x="1402" y="0"/>
                  </a:moveTo>
                  <a:lnTo>
                    <a:pt x="1236" y="19"/>
                  </a:lnTo>
                  <a:lnTo>
                    <a:pt x="1089" y="55"/>
                  </a:lnTo>
                  <a:lnTo>
                    <a:pt x="941" y="92"/>
                  </a:lnTo>
                  <a:lnTo>
                    <a:pt x="812" y="166"/>
                  </a:lnTo>
                  <a:lnTo>
                    <a:pt x="683" y="240"/>
                  </a:lnTo>
                  <a:lnTo>
                    <a:pt x="554" y="314"/>
                  </a:lnTo>
                  <a:lnTo>
                    <a:pt x="443" y="424"/>
                  </a:lnTo>
                  <a:lnTo>
                    <a:pt x="351" y="516"/>
                  </a:lnTo>
                  <a:lnTo>
                    <a:pt x="259" y="645"/>
                  </a:lnTo>
                  <a:lnTo>
                    <a:pt x="185" y="775"/>
                  </a:lnTo>
                  <a:lnTo>
                    <a:pt x="111" y="904"/>
                  </a:lnTo>
                  <a:lnTo>
                    <a:pt x="56" y="1051"/>
                  </a:lnTo>
                  <a:lnTo>
                    <a:pt x="19" y="1199"/>
                  </a:lnTo>
                  <a:lnTo>
                    <a:pt x="1" y="1346"/>
                  </a:lnTo>
                  <a:lnTo>
                    <a:pt x="1" y="1512"/>
                  </a:lnTo>
                  <a:lnTo>
                    <a:pt x="1" y="1660"/>
                  </a:lnTo>
                  <a:lnTo>
                    <a:pt x="19" y="1826"/>
                  </a:lnTo>
                  <a:lnTo>
                    <a:pt x="56" y="1973"/>
                  </a:lnTo>
                  <a:lnTo>
                    <a:pt x="111" y="2102"/>
                  </a:lnTo>
                  <a:lnTo>
                    <a:pt x="167" y="2231"/>
                  </a:lnTo>
                  <a:lnTo>
                    <a:pt x="240" y="2360"/>
                  </a:lnTo>
                  <a:lnTo>
                    <a:pt x="333" y="2471"/>
                  </a:lnTo>
                  <a:lnTo>
                    <a:pt x="425" y="2581"/>
                  </a:lnTo>
                  <a:lnTo>
                    <a:pt x="535" y="2674"/>
                  </a:lnTo>
                  <a:lnTo>
                    <a:pt x="646" y="2766"/>
                  </a:lnTo>
                  <a:lnTo>
                    <a:pt x="775" y="2840"/>
                  </a:lnTo>
                  <a:lnTo>
                    <a:pt x="904" y="2913"/>
                  </a:lnTo>
                  <a:lnTo>
                    <a:pt x="1033" y="2950"/>
                  </a:lnTo>
                  <a:lnTo>
                    <a:pt x="1181" y="2987"/>
                  </a:lnTo>
                  <a:lnTo>
                    <a:pt x="1347" y="3024"/>
                  </a:lnTo>
                  <a:lnTo>
                    <a:pt x="1660" y="3024"/>
                  </a:lnTo>
                  <a:lnTo>
                    <a:pt x="1808" y="3006"/>
                  </a:lnTo>
                  <a:lnTo>
                    <a:pt x="1955" y="2969"/>
                  </a:lnTo>
                  <a:lnTo>
                    <a:pt x="2084" y="2913"/>
                  </a:lnTo>
                  <a:lnTo>
                    <a:pt x="2232" y="2858"/>
                  </a:lnTo>
                  <a:lnTo>
                    <a:pt x="2342" y="2784"/>
                  </a:lnTo>
                  <a:lnTo>
                    <a:pt x="2471" y="2692"/>
                  </a:lnTo>
                  <a:lnTo>
                    <a:pt x="2582" y="2600"/>
                  </a:lnTo>
                  <a:lnTo>
                    <a:pt x="2674" y="2508"/>
                  </a:lnTo>
                  <a:lnTo>
                    <a:pt x="2766" y="2379"/>
                  </a:lnTo>
                  <a:lnTo>
                    <a:pt x="2840" y="2268"/>
                  </a:lnTo>
                  <a:lnTo>
                    <a:pt x="2896" y="2139"/>
                  </a:lnTo>
                  <a:lnTo>
                    <a:pt x="2951" y="1991"/>
                  </a:lnTo>
                  <a:lnTo>
                    <a:pt x="2988" y="1844"/>
                  </a:lnTo>
                  <a:lnTo>
                    <a:pt x="3025" y="1696"/>
                  </a:lnTo>
                  <a:lnTo>
                    <a:pt x="3025" y="1549"/>
                  </a:lnTo>
                  <a:lnTo>
                    <a:pt x="3025" y="1383"/>
                  </a:lnTo>
                  <a:lnTo>
                    <a:pt x="3006" y="1235"/>
                  </a:lnTo>
                  <a:lnTo>
                    <a:pt x="2969" y="1088"/>
                  </a:lnTo>
                  <a:lnTo>
                    <a:pt x="2932" y="940"/>
                  </a:lnTo>
                  <a:lnTo>
                    <a:pt x="2859" y="811"/>
                  </a:lnTo>
                  <a:lnTo>
                    <a:pt x="2785" y="682"/>
                  </a:lnTo>
                  <a:lnTo>
                    <a:pt x="2711" y="572"/>
                  </a:lnTo>
                  <a:lnTo>
                    <a:pt x="2619" y="461"/>
                  </a:lnTo>
                  <a:lnTo>
                    <a:pt x="2508" y="350"/>
                  </a:lnTo>
                  <a:lnTo>
                    <a:pt x="2398" y="258"/>
                  </a:lnTo>
                  <a:lnTo>
                    <a:pt x="2269" y="185"/>
                  </a:lnTo>
                  <a:lnTo>
                    <a:pt x="2140" y="129"/>
                  </a:lnTo>
                  <a:lnTo>
                    <a:pt x="2010" y="74"/>
                  </a:lnTo>
                  <a:lnTo>
                    <a:pt x="1863" y="37"/>
                  </a:lnTo>
                  <a:lnTo>
                    <a:pt x="17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8" name="Google Shape;7078;p31"/>
            <p:cNvSpPr/>
            <p:nvPr/>
          </p:nvSpPr>
          <p:spPr>
            <a:xfrm>
              <a:off x="5377925" y="587975"/>
              <a:ext cx="76075" cy="76075"/>
            </a:xfrm>
            <a:custGeom>
              <a:avLst/>
              <a:gdLst/>
              <a:ahLst/>
              <a:cxnLst/>
              <a:rect l="l" t="t" r="r" b="b"/>
              <a:pathLst>
                <a:path w="3043" h="3043" extrusionOk="0">
                  <a:moveTo>
                    <a:pt x="1568" y="1"/>
                  </a:moveTo>
                  <a:lnTo>
                    <a:pt x="1402" y="19"/>
                  </a:lnTo>
                  <a:lnTo>
                    <a:pt x="1254" y="37"/>
                  </a:lnTo>
                  <a:lnTo>
                    <a:pt x="1107" y="56"/>
                  </a:lnTo>
                  <a:lnTo>
                    <a:pt x="959" y="111"/>
                  </a:lnTo>
                  <a:lnTo>
                    <a:pt x="830" y="167"/>
                  </a:lnTo>
                  <a:lnTo>
                    <a:pt x="701" y="240"/>
                  </a:lnTo>
                  <a:lnTo>
                    <a:pt x="590" y="314"/>
                  </a:lnTo>
                  <a:lnTo>
                    <a:pt x="480" y="425"/>
                  </a:lnTo>
                  <a:lnTo>
                    <a:pt x="369" y="517"/>
                  </a:lnTo>
                  <a:lnTo>
                    <a:pt x="295" y="627"/>
                  </a:lnTo>
                  <a:lnTo>
                    <a:pt x="203" y="757"/>
                  </a:lnTo>
                  <a:lnTo>
                    <a:pt x="148" y="886"/>
                  </a:lnTo>
                  <a:lnTo>
                    <a:pt x="93" y="1015"/>
                  </a:lnTo>
                  <a:lnTo>
                    <a:pt x="56" y="1162"/>
                  </a:lnTo>
                  <a:lnTo>
                    <a:pt x="19" y="1310"/>
                  </a:lnTo>
                  <a:lnTo>
                    <a:pt x="0" y="1476"/>
                  </a:lnTo>
                  <a:lnTo>
                    <a:pt x="19" y="1642"/>
                  </a:lnTo>
                  <a:lnTo>
                    <a:pt x="37" y="1789"/>
                  </a:lnTo>
                  <a:lnTo>
                    <a:pt x="56" y="1937"/>
                  </a:lnTo>
                  <a:lnTo>
                    <a:pt x="111" y="2084"/>
                  </a:lnTo>
                  <a:lnTo>
                    <a:pt x="166" y="2232"/>
                  </a:lnTo>
                  <a:lnTo>
                    <a:pt x="240" y="2361"/>
                  </a:lnTo>
                  <a:lnTo>
                    <a:pt x="332" y="2471"/>
                  </a:lnTo>
                  <a:lnTo>
                    <a:pt x="424" y="2582"/>
                  </a:lnTo>
                  <a:lnTo>
                    <a:pt x="535" y="2693"/>
                  </a:lnTo>
                  <a:lnTo>
                    <a:pt x="646" y="2766"/>
                  </a:lnTo>
                  <a:lnTo>
                    <a:pt x="775" y="2859"/>
                  </a:lnTo>
                  <a:lnTo>
                    <a:pt x="904" y="2914"/>
                  </a:lnTo>
                  <a:lnTo>
                    <a:pt x="1051" y="2969"/>
                  </a:lnTo>
                  <a:lnTo>
                    <a:pt x="1199" y="3006"/>
                  </a:lnTo>
                  <a:lnTo>
                    <a:pt x="1346" y="3043"/>
                  </a:lnTo>
                  <a:lnTo>
                    <a:pt x="1678" y="3043"/>
                  </a:lnTo>
                  <a:lnTo>
                    <a:pt x="1826" y="3024"/>
                  </a:lnTo>
                  <a:lnTo>
                    <a:pt x="1973" y="2988"/>
                  </a:lnTo>
                  <a:lnTo>
                    <a:pt x="2102" y="2932"/>
                  </a:lnTo>
                  <a:lnTo>
                    <a:pt x="2250" y="2877"/>
                  </a:lnTo>
                  <a:lnTo>
                    <a:pt x="2360" y="2803"/>
                  </a:lnTo>
                  <a:lnTo>
                    <a:pt x="2489" y="2711"/>
                  </a:lnTo>
                  <a:lnTo>
                    <a:pt x="2600" y="2619"/>
                  </a:lnTo>
                  <a:lnTo>
                    <a:pt x="2692" y="2508"/>
                  </a:lnTo>
                  <a:lnTo>
                    <a:pt x="2784" y="2398"/>
                  </a:lnTo>
                  <a:lnTo>
                    <a:pt x="2858" y="2268"/>
                  </a:lnTo>
                  <a:lnTo>
                    <a:pt x="2914" y="2139"/>
                  </a:lnTo>
                  <a:lnTo>
                    <a:pt x="2969" y="2010"/>
                  </a:lnTo>
                  <a:lnTo>
                    <a:pt x="3006" y="1863"/>
                  </a:lnTo>
                  <a:lnTo>
                    <a:pt x="3043" y="1715"/>
                  </a:lnTo>
                  <a:lnTo>
                    <a:pt x="3043" y="1549"/>
                  </a:lnTo>
                  <a:lnTo>
                    <a:pt x="3043" y="1402"/>
                  </a:lnTo>
                  <a:lnTo>
                    <a:pt x="3024" y="1236"/>
                  </a:lnTo>
                  <a:lnTo>
                    <a:pt x="2987" y="1088"/>
                  </a:lnTo>
                  <a:lnTo>
                    <a:pt x="2932" y="959"/>
                  </a:lnTo>
                  <a:lnTo>
                    <a:pt x="2877" y="830"/>
                  </a:lnTo>
                  <a:lnTo>
                    <a:pt x="2803" y="701"/>
                  </a:lnTo>
                  <a:lnTo>
                    <a:pt x="2729" y="572"/>
                  </a:lnTo>
                  <a:lnTo>
                    <a:pt x="2619" y="462"/>
                  </a:lnTo>
                  <a:lnTo>
                    <a:pt x="2526" y="369"/>
                  </a:lnTo>
                  <a:lnTo>
                    <a:pt x="2416" y="277"/>
                  </a:lnTo>
                  <a:lnTo>
                    <a:pt x="2287" y="203"/>
                  </a:lnTo>
                  <a:lnTo>
                    <a:pt x="2158" y="130"/>
                  </a:lnTo>
                  <a:lnTo>
                    <a:pt x="2010" y="93"/>
                  </a:lnTo>
                  <a:lnTo>
                    <a:pt x="1881" y="37"/>
                  </a:lnTo>
                  <a:lnTo>
                    <a:pt x="1715"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9" name="Google Shape;7079;p31"/>
            <p:cNvSpPr/>
            <p:nvPr/>
          </p:nvSpPr>
          <p:spPr>
            <a:xfrm>
              <a:off x="5863775" y="1085350"/>
              <a:ext cx="74700" cy="74700"/>
            </a:xfrm>
            <a:custGeom>
              <a:avLst/>
              <a:gdLst/>
              <a:ahLst/>
              <a:cxnLst/>
              <a:rect l="l" t="t" r="r" b="b"/>
              <a:pathLst>
                <a:path w="2988" h="2988" extrusionOk="0">
                  <a:moveTo>
                    <a:pt x="1365" y="0"/>
                  </a:moveTo>
                  <a:lnTo>
                    <a:pt x="1217" y="19"/>
                  </a:lnTo>
                  <a:lnTo>
                    <a:pt x="1070" y="56"/>
                  </a:lnTo>
                  <a:lnTo>
                    <a:pt x="940" y="93"/>
                  </a:lnTo>
                  <a:lnTo>
                    <a:pt x="793" y="166"/>
                  </a:lnTo>
                  <a:lnTo>
                    <a:pt x="682" y="240"/>
                  </a:lnTo>
                  <a:lnTo>
                    <a:pt x="553" y="314"/>
                  </a:lnTo>
                  <a:lnTo>
                    <a:pt x="461" y="406"/>
                  </a:lnTo>
                  <a:lnTo>
                    <a:pt x="350" y="498"/>
                  </a:lnTo>
                  <a:lnTo>
                    <a:pt x="277" y="627"/>
                  </a:lnTo>
                  <a:lnTo>
                    <a:pt x="203" y="738"/>
                  </a:lnTo>
                  <a:lnTo>
                    <a:pt x="129" y="867"/>
                  </a:lnTo>
                  <a:lnTo>
                    <a:pt x="74" y="996"/>
                  </a:lnTo>
                  <a:lnTo>
                    <a:pt x="37" y="1144"/>
                  </a:lnTo>
                  <a:lnTo>
                    <a:pt x="19" y="1291"/>
                  </a:lnTo>
                  <a:lnTo>
                    <a:pt x="0" y="1439"/>
                  </a:lnTo>
                  <a:lnTo>
                    <a:pt x="0" y="1605"/>
                  </a:lnTo>
                  <a:lnTo>
                    <a:pt x="19" y="1752"/>
                  </a:lnTo>
                  <a:lnTo>
                    <a:pt x="55" y="1900"/>
                  </a:lnTo>
                  <a:lnTo>
                    <a:pt x="92" y="2047"/>
                  </a:lnTo>
                  <a:lnTo>
                    <a:pt x="166" y="2176"/>
                  </a:lnTo>
                  <a:lnTo>
                    <a:pt x="240" y="2305"/>
                  </a:lnTo>
                  <a:lnTo>
                    <a:pt x="314" y="2434"/>
                  </a:lnTo>
                  <a:lnTo>
                    <a:pt x="406" y="2545"/>
                  </a:lnTo>
                  <a:lnTo>
                    <a:pt x="516" y="2637"/>
                  </a:lnTo>
                  <a:lnTo>
                    <a:pt x="627" y="2729"/>
                  </a:lnTo>
                  <a:lnTo>
                    <a:pt x="756" y="2803"/>
                  </a:lnTo>
                  <a:lnTo>
                    <a:pt x="885" y="2858"/>
                  </a:lnTo>
                  <a:lnTo>
                    <a:pt x="1014" y="2914"/>
                  </a:lnTo>
                  <a:lnTo>
                    <a:pt x="1162" y="2951"/>
                  </a:lnTo>
                  <a:lnTo>
                    <a:pt x="1309" y="2987"/>
                  </a:lnTo>
                  <a:lnTo>
                    <a:pt x="1623" y="2987"/>
                  </a:lnTo>
                  <a:lnTo>
                    <a:pt x="1770" y="2969"/>
                  </a:lnTo>
                  <a:lnTo>
                    <a:pt x="1918" y="2932"/>
                  </a:lnTo>
                  <a:lnTo>
                    <a:pt x="2065" y="2895"/>
                  </a:lnTo>
                  <a:lnTo>
                    <a:pt x="2194" y="2821"/>
                  </a:lnTo>
                  <a:lnTo>
                    <a:pt x="2323" y="2748"/>
                  </a:lnTo>
                  <a:lnTo>
                    <a:pt x="2434" y="2674"/>
                  </a:lnTo>
                  <a:lnTo>
                    <a:pt x="2545" y="2582"/>
                  </a:lnTo>
                  <a:lnTo>
                    <a:pt x="2637" y="2490"/>
                  </a:lnTo>
                  <a:lnTo>
                    <a:pt x="2729" y="2360"/>
                  </a:lnTo>
                  <a:lnTo>
                    <a:pt x="2803" y="2250"/>
                  </a:lnTo>
                  <a:lnTo>
                    <a:pt x="2858" y="2121"/>
                  </a:lnTo>
                  <a:lnTo>
                    <a:pt x="2913" y="1992"/>
                  </a:lnTo>
                  <a:lnTo>
                    <a:pt x="2950" y="1844"/>
                  </a:lnTo>
                  <a:lnTo>
                    <a:pt x="2987" y="1697"/>
                  </a:lnTo>
                  <a:lnTo>
                    <a:pt x="2987" y="1549"/>
                  </a:lnTo>
                  <a:lnTo>
                    <a:pt x="2987" y="1383"/>
                  </a:lnTo>
                  <a:lnTo>
                    <a:pt x="2969" y="1236"/>
                  </a:lnTo>
                  <a:lnTo>
                    <a:pt x="2950" y="1088"/>
                  </a:lnTo>
                  <a:lnTo>
                    <a:pt x="2895" y="941"/>
                  </a:lnTo>
                  <a:lnTo>
                    <a:pt x="2840" y="812"/>
                  </a:lnTo>
                  <a:lnTo>
                    <a:pt x="2766" y="683"/>
                  </a:lnTo>
                  <a:lnTo>
                    <a:pt x="2674" y="554"/>
                  </a:lnTo>
                  <a:lnTo>
                    <a:pt x="2581" y="443"/>
                  </a:lnTo>
                  <a:lnTo>
                    <a:pt x="2489" y="351"/>
                  </a:lnTo>
                  <a:lnTo>
                    <a:pt x="2360" y="259"/>
                  </a:lnTo>
                  <a:lnTo>
                    <a:pt x="2250" y="185"/>
                  </a:lnTo>
                  <a:lnTo>
                    <a:pt x="2121" y="129"/>
                  </a:lnTo>
                  <a:lnTo>
                    <a:pt x="1973" y="74"/>
                  </a:lnTo>
                  <a:lnTo>
                    <a:pt x="1826" y="37"/>
                  </a:lnTo>
                  <a:lnTo>
                    <a:pt x="1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0" name="Google Shape;7080;p31"/>
            <p:cNvSpPr/>
            <p:nvPr/>
          </p:nvSpPr>
          <p:spPr>
            <a:xfrm>
              <a:off x="5247475" y="403125"/>
              <a:ext cx="74700" cy="74700"/>
            </a:xfrm>
            <a:custGeom>
              <a:avLst/>
              <a:gdLst/>
              <a:ahLst/>
              <a:cxnLst/>
              <a:rect l="l" t="t" r="r" b="b"/>
              <a:pathLst>
                <a:path w="2988" h="2988" extrusionOk="0">
                  <a:moveTo>
                    <a:pt x="1531" y="1"/>
                  </a:moveTo>
                  <a:lnTo>
                    <a:pt x="1365" y="19"/>
                  </a:lnTo>
                  <a:lnTo>
                    <a:pt x="1217" y="38"/>
                  </a:lnTo>
                  <a:lnTo>
                    <a:pt x="1070" y="75"/>
                  </a:lnTo>
                  <a:lnTo>
                    <a:pt x="941" y="112"/>
                  </a:lnTo>
                  <a:lnTo>
                    <a:pt x="793" y="167"/>
                  </a:lnTo>
                  <a:lnTo>
                    <a:pt x="683" y="241"/>
                  </a:lnTo>
                  <a:lnTo>
                    <a:pt x="553" y="333"/>
                  </a:lnTo>
                  <a:lnTo>
                    <a:pt x="443" y="425"/>
                  </a:lnTo>
                  <a:lnTo>
                    <a:pt x="351" y="536"/>
                  </a:lnTo>
                  <a:lnTo>
                    <a:pt x="258" y="646"/>
                  </a:lnTo>
                  <a:lnTo>
                    <a:pt x="185" y="775"/>
                  </a:lnTo>
                  <a:lnTo>
                    <a:pt x="129" y="904"/>
                  </a:lnTo>
                  <a:lnTo>
                    <a:pt x="74" y="1033"/>
                  </a:lnTo>
                  <a:lnTo>
                    <a:pt x="37" y="1181"/>
                  </a:lnTo>
                  <a:lnTo>
                    <a:pt x="19" y="1328"/>
                  </a:lnTo>
                  <a:lnTo>
                    <a:pt x="0" y="1494"/>
                  </a:lnTo>
                  <a:lnTo>
                    <a:pt x="0" y="1642"/>
                  </a:lnTo>
                  <a:lnTo>
                    <a:pt x="37" y="1789"/>
                  </a:lnTo>
                  <a:lnTo>
                    <a:pt x="56" y="1937"/>
                  </a:lnTo>
                  <a:lnTo>
                    <a:pt x="111" y="2066"/>
                  </a:lnTo>
                  <a:lnTo>
                    <a:pt x="166" y="2195"/>
                  </a:lnTo>
                  <a:lnTo>
                    <a:pt x="240" y="2324"/>
                  </a:lnTo>
                  <a:lnTo>
                    <a:pt x="332" y="2435"/>
                  </a:lnTo>
                  <a:lnTo>
                    <a:pt x="424" y="2545"/>
                  </a:lnTo>
                  <a:lnTo>
                    <a:pt x="517" y="2638"/>
                  </a:lnTo>
                  <a:lnTo>
                    <a:pt x="627" y="2730"/>
                  </a:lnTo>
                  <a:lnTo>
                    <a:pt x="756" y="2803"/>
                  </a:lnTo>
                  <a:lnTo>
                    <a:pt x="885" y="2859"/>
                  </a:lnTo>
                  <a:lnTo>
                    <a:pt x="1014" y="2914"/>
                  </a:lnTo>
                  <a:lnTo>
                    <a:pt x="1162" y="2951"/>
                  </a:lnTo>
                  <a:lnTo>
                    <a:pt x="1309" y="2988"/>
                  </a:lnTo>
                  <a:lnTo>
                    <a:pt x="1604" y="2988"/>
                  </a:lnTo>
                  <a:lnTo>
                    <a:pt x="1770" y="2969"/>
                  </a:lnTo>
                  <a:lnTo>
                    <a:pt x="1918" y="2933"/>
                  </a:lnTo>
                  <a:lnTo>
                    <a:pt x="2047" y="2896"/>
                  </a:lnTo>
                  <a:lnTo>
                    <a:pt x="2194" y="2822"/>
                  </a:lnTo>
                  <a:lnTo>
                    <a:pt x="2305" y="2748"/>
                  </a:lnTo>
                  <a:lnTo>
                    <a:pt x="2434" y="2674"/>
                  </a:lnTo>
                  <a:lnTo>
                    <a:pt x="2545" y="2582"/>
                  </a:lnTo>
                  <a:lnTo>
                    <a:pt x="2637" y="2472"/>
                  </a:lnTo>
                  <a:lnTo>
                    <a:pt x="2729" y="2361"/>
                  </a:lnTo>
                  <a:lnTo>
                    <a:pt x="2803" y="2232"/>
                  </a:lnTo>
                  <a:lnTo>
                    <a:pt x="2858" y="2103"/>
                  </a:lnTo>
                  <a:lnTo>
                    <a:pt x="2914" y="1955"/>
                  </a:lnTo>
                  <a:lnTo>
                    <a:pt x="2950" y="1826"/>
                  </a:lnTo>
                  <a:lnTo>
                    <a:pt x="2969" y="1660"/>
                  </a:lnTo>
                  <a:lnTo>
                    <a:pt x="2987" y="1513"/>
                  </a:lnTo>
                  <a:lnTo>
                    <a:pt x="2987" y="1365"/>
                  </a:lnTo>
                  <a:lnTo>
                    <a:pt x="2950" y="1218"/>
                  </a:lnTo>
                  <a:lnTo>
                    <a:pt x="2914" y="1070"/>
                  </a:lnTo>
                  <a:lnTo>
                    <a:pt x="2877" y="923"/>
                  </a:lnTo>
                  <a:lnTo>
                    <a:pt x="2821" y="794"/>
                  </a:lnTo>
                  <a:lnTo>
                    <a:pt x="2748" y="683"/>
                  </a:lnTo>
                  <a:lnTo>
                    <a:pt x="2655" y="554"/>
                  </a:lnTo>
                  <a:lnTo>
                    <a:pt x="2563" y="462"/>
                  </a:lnTo>
                  <a:lnTo>
                    <a:pt x="2471" y="351"/>
                  </a:lnTo>
                  <a:lnTo>
                    <a:pt x="2360" y="277"/>
                  </a:lnTo>
                  <a:lnTo>
                    <a:pt x="2231" y="204"/>
                  </a:lnTo>
                  <a:lnTo>
                    <a:pt x="2102" y="130"/>
                  </a:lnTo>
                  <a:lnTo>
                    <a:pt x="1973" y="75"/>
                  </a:lnTo>
                  <a:lnTo>
                    <a:pt x="1826" y="38"/>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1" name="Google Shape;7081;p31"/>
            <p:cNvSpPr/>
            <p:nvPr/>
          </p:nvSpPr>
          <p:spPr>
            <a:xfrm>
              <a:off x="5786775" y="1071050"/>
              <a:ext cx="74700" cy="74700"/>
            </a:xfrm>
            <a:custGeom>
              <a:avLst/>
              <a:gdLst/>
              <a:ahLst/>
              <a:cxnLst/>
              <a:rect l="l" t="t" r="r" b="b"/>
              <a:pathLst>
                <a:path w="2988" h="2988" extrusionOk="0">
                  <a:moveTo>
                    <a:pt x="1494" y="1"/>
                  </a:moveTo>
                  <a:lnTo>
                    <a:pt x="1347" y="19"/>
                  </a:lnTo>
                  <a:lnTo>
                    <a:pt x="1199" y="38"/>
                  </a:lnTo>
                  <a:lnTo>
                    <a:pt x="1052" y="75"/>
                  </a:lnTo>
                  <a:lnTo>
                    <a:pt x="904" y="130"/>
                  </a:lnTo>
                  <a:lnTo>
                    <a:pt x="775" y="185"/>
                  </a:lnTo>
                  <a:lnTo>
                    <a:pt x="646" y="259"/>
                  </a:lnTo>
                  <a:lnTo>
                    <a:pt x="536" y="351"/>
                  </a:lnTo>
                  <a:lnTo>
                    <a:pt x="425" y="443"/>
                  </a:lnTo>
                  <a:lnTo>
                    <a:pt x="333" y="554"/>
                  </a:lnTo>
                  <a:lnTo>
                    <a:pt x="241" y="665"/>
                  </a:lnTo>
                  <a:lnTo>
                    <a:pt x="167" y="794"/>
                  </a:lnTo>
                  <a:lnTo>
                    <a:pt x="112" y="941"/>
                  </a:lnTo>
                  <a:lnTo>
                    <a:pt x="75" y="1070"/>
                  </a:lnTo>
                  <a:lnTo>
                    <a:pt x="38" y="1218"/>
                  </a:lnTo>
                  <a:lnTo>
                    <a:pt x="19" y="1365"/>
                  </a:lnTo>
                  <a:lnTo>
                    <a:pt x="1" y="1531"/>
                  </a:lnTo>
                  <a:lnTo>
                    <a:pt x="19" y="1679"/>
                  </a:lnTo>
                  <a:lnTo>
                    <a:pt x="38" y="1826"/>
                  </a:lnTo>
                  <a:lnTo>
                    <a:pt x="75" y="1974"/>
                  </a:lnTo>
                  <a:lnTo>
                    <a:pt x="130" y="2103"/>
                  </a:lnTo>
                  <a:lnTo>
                    <a:pt x="204" y="2232"/>
                  </a:lnTo>
                  <a:lnTo>
                    <a:pt x="278" y="2361"/>
                  </a:lnTo>
                  <a:lnTo>
                    <a:pt x="351" y="2472"/>
                  </a:lnTo>
                  <a:lnTo>
                    <a:pt x="462" y="2564"/>
                  </a:lnTo>
                  <a:lnTo>
                    <a:pt x="573" y="2656"/>
                  </a:lnTo>
                  <a:lnTo>
                    <a:pt x="683" y="2748"/>
                  </a:lnTo>
                  <a:lnTo>
                    <a:pt x="812" y="2822"/>
                  </a:lnTo>
                  <a:lnTo>
                    <a:pt x="941" y="2877"/>
                  </a:lnTo>
                  <a:lnTo>
                    <a:pt x="1070" y="2932"/>
                  </a:lnTo>
                  <a:lnTo>
                    <a:pt x="1218" y="2951"/>
                  </a:lnTo>
                  <a:lnTo>
                    <a:pt x="1365" y="2969"/>
                  </a:lnTo>
                  <a:lnTo>
                    <a:pt x="1513" y="2988"/>
                  </a:lnTo>
                  <a:lnTo>
                    <a:pt x="1660" y="2969"/>
                  </a:lnTo>
                  <a:lnTo>
                    <a:pt x="1808" y="2951"/>
                  </a:lnTo>
                  <a:lnTo>
                    <a:pt x="1955" y="2914"/>
                  </a:lnTo>
                  <a:lnTo>
                    <a:pt x="2103" y="2859"/>
                  </a:lnTo>
                  <a:lnTo>
                    <a:pt x="2232" y="2803"/>
                  </a:lnTo>
                  <a:lnTo>
                    <a:pt x="2343" y="2730"/>
                  </a:lnTo>
                  <a:lnTo>
                    <a:pt x="2453" y="2637"/>
                  </a:lnTo>
                  <a:lnTo>
                    <a:pt x="2564" y="2545"/>
                  </a:lnTo>
                  <a:lnTo>
                    <a:pt x="2656" y="2435"/>
                  </a:lnTo>
                  <a:lnTo>
                    <a:pt x="2748" y="2324"/>
                  </a:lnTo>
                  <a:lnTo>
                    <a:pt x="2804" y="2195"/>
                  </a:lnTo>
                  <a:lnTo>
                    <a:pt x="2877" y="2066"/>
                  </a:lnTo>
                  <a:lnTo>
                    <a:pt x="2914" y="1937"/>
                  </a:lnTo>
                  <a:lnTo>
                    <a:pt x="2951" y="1789"/>
                  </a:lnTo>
                  <a:lnTo>
                    <a:pt x="2970" y="1642"/>
                  </a:lnTo>
                  <a:lnTo>
                    <a:pt x="2988" y="1494"/>
                  </a:lnTo>
                  <a:lnTo>
                    <a:pt x="2970" y="1328"/>
                  </a:lnTo>
                  <a:lnTo>
                    <a:pt x="2951" y="1181"/>
                  </a:lnTo>
                  <a:lnTo>
                    <a:pt x="2914" y="1052"/>
                  </a:lnTo>
                  <a:lnTo>
                    <a:pt x="2859" y="904"/>
                  </a:lnTo>
                  <a:lnTo>
                    <a:pt x="2804" y="775"/>
                  </a:lnTo>
                  <a:lnTo>
                    <a:pt x="2730" y="665"/>
                  </a:lnTo>
                  <a:lnTo>
                    <a:pt x="2638" y="536"/>
                  </a:lnTo>
                  <a:lnTo>
                    <a:pt x="2545" y="443"/>
                  </a:lnTo>
                  <a:lnTo>
                    <a:pt x="2453" y="351"/>
                  </a:lnTo>
                  <a:lnTo>
                    <a:pt x="2343" y="259"/>
                  </a:lnTo>
                  <a:lnTo>
                    <a:pt x="2214" y="185"/>
                  </a:lnTo>
                  <a:lnTo>
                    <a:pt x="2084" y="130"/>
                  </a:lnTo>
                  <a:lnTo>
                    <a:pt x="1937" y="75"/>
                  </a:lnTo>
                  <a:lnTo>
                    <a:pt x="1808"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2" name="Google Shape;7082;p31"/>
            <p:cNvSpPr/>
            <p:nvPr/>
          </p:nvSpPr>
          <p:spPr>
            <a:xfrm>
              <a:off x="6169375" y="1219950"/>
              <a:ext cx="74250" cy="73775"/>
            </a:xfrm>
            <a:custGeom>
              <a:avLst/>
              <a:gdLst/>
              <a:ahLst/>
              <a:cxnLst/>
              <a:rect l="l" t="t" r="r" b="b"/>
              <a:pathLst>
                <a:path w="2970" h="2951" extrusionOk="0">
                  <a:moveTo>
                    <a:pt x="1328" y="0"/>
                  </a:moveTo>
                  <a:lnTo>
                    <a:pt x="1181" y="19"/>
                  </a:lnTo>
                  <a:lnTo>
                    <a:pt x="1033" y="56"/>
                  </a:lnTo>
                  <a:lnTo>
                    <a:pt x="904" y="111"/>
                  </a:lnTo>
                  <a:lnTo>
                    <a:pt x="775" y="185"/>
                  </a:lnTo>
                  <a:lnTo>
                    <a:pt x="646" y="258"/>
                  </a:lnTo>
                  <a:lnTo>
                    <a:pt x="535" y="332"/>
                  </a:lnTo>
                  <a:lnTo>
                    <a:pt x="443" y="443"/>
                  </a:lnTo>
                  <a:lnTo>
                    <a:pt x="333" y="535"/>
                  </a:lnTo>
                  <a:lnTo>
                    <a:pt x="259" y="646"/>
                  </a:lnTo>
                  <a:lnTo>
                    <a:pt x="185" y="775"/>
                  </a:lnTo>
                  <a:lnTo>
                    <a:pt x="111" y="904"/>
                  </a:lnTo>
                  <a:lnTo>
                    <a:pt x="74" y="1033"/>
                  </a:lnTo>
                  <a:lnTo>
                    <a:pt x="38" y="1180"/>
                  </a:lnTo>
                  <a:lnTo>
                    <a:pt x="19" y="1328"/>
                  </a:lnTo>
                  <a:lnTo>
                    <a:pt x="1" y="1475"/>
                  </a:lnTo>
                  <a:lnTo>
                    <a:pt x="19" y="1623"/>
                  </a:lnTo>
                  <a:lnTo>
                    <a:pt x="38" y="1770"/>
                  </a:lnTo>
                  <a:lnTo>
                    <a:pt x="74" y="1918"/>
                  </a:lnTo>
                  <a:lnTo>
                    <a:pt x="130" y="2047"/>
                  </a:lnTo>
                  <a:lnTo>
                    <a:pt x="185" y="2176"/>
                  </a:lnTo>
                  <a:lnTo>
                    <a:pt x="259" y="2305"/>
                  </a:lnTo>
                  <a:lnTo>
                    <a:pt x="351" y="2416"/>
                  </a:lnTo>
                  <a:lnTo>
                    <a:pt x="443" y="2526"/>
                  </a:lnTo>
                  <a:lnTo>
                    <a:pt x="554" y="2619"/>
                  </a:lnTo>
                  <a:lnTo>
                    <a:pt x="664" y="2711"/>
                  </a:lnTo>
                  <a:lnTo>
                    <a:pt x="793" y="2785"/>
                  </a:lnTo>
                  <a:lnTo>
                    <a:pt x="923" y="2840"/>
                  </a:lnTo>
                  <a:lnTo>
                    <a:pt x="1052" y="2895"/>
                  </a:lnTo>
                  <a:lnTo>
                    <a:pt x="1199" y="2932"/>
                  </a:lnTo>
                  <a:lnTo>
                    <a:pt x="1347" y="2950"/>
                  </a:lnTo>
                  <a:lnTo>
                    <a:pt x="1642" y="2950"/>
                  </a:lnTo>
                  <a:lnTo>
                    <a:pt x="1789" y="2932"/>
                  </a:lnTo>
                  <a:lnTo>
                    <a:pt x="1937" y="2895"/>
                  </a:lnTo>
                  <a:lnTo>
                    <a:pt x="2066" y="2840"/>
                  </a:lnTo>
                  <a:lnTo>
                    <a:pt x="2195" y="2766"/>
                  </a:lnTo>
                  <a:lnTo>
                    <a:pt x="2324" y="2692"/>
                  </a:lnTo>
                  <a:lnTo>
                    <a:pt x="2434" y="2619"/>
                  </a:lnTo>
                  <a:lnTo>
                    <a:pt x="2545" y="2526"/>
                  </a:lnTo>
                  <a:lnTo>
                    <a:pt x="2637" y="2416"/>
                  </a:lnTo>
                  <a:lnTo>
                    <a:pt x="2711" y="2305"/>
                  </a:lnTo>
                  <a:lnTo>
                    <a:pt x="2785" y="2176"/>
                  </a:lnTo>
                  <a:lnTo>
                    <a:pt x="2859" y="2047"/>
                  </a:lnTo>
                  <a:lnTo>
                    <a:pt x="2914" y="1918"/>
                  </a:lnTo>
                  <a:lnTo>
                    <a:pt x="2932" y="1770"/>
                  </a:lnTo>
                  <a:lnTo>
                    <a:pt x="2969" y="1623"/>
                  </a:lnTo>
                  <a:lnTo>
                    <a:pt x="2969" y="1475"/>
                  </a:lnTo>
                  <a:lnTo>
                    <a:pt x="2969" y="1309"/>
                  </a:lnTo>
                  <a:lnTo>
                    <a:pt x="2932" y="1180"/>
                  </a:lnTo>
                  <a:lnTo>
                    <a:pt x="2895" y="1033"/>
                  </a:lnTo>
                  <a:lnTo>
                    <a:pt x="2859" y="885"/>
                  </a:lnTo>
                  <a:lnTo>
                    <a:pt x="2785" y="756"/>
                  </a:lnTo>
                  <a:lnTo>
                    <a:pt x="2711" y="646"/>
                  </a:lnTo>
                  <a:lnTo>
                    <a:pt x="2619" y="535"/>
                  </a:lnTo>
                  <a:lnTo>
                    <a:pt x="2527" y="424"/>
                  </a:lnTo>
                  <a:lnTo>
                    <a:pt x="2416" y="332"/>
                  </a:lnTo>
                  <a:lnTo>
                    <a:pt x="2305" y="240"/>
                  </a:lnTo>
                  <a:lnTo>
                    <a:pt x="2176" y="166"/>
                  </a:lnTo>
                  <a:lnTo>
                    <a:pt x="2047" y="111"/>
                  </a:lnTo>
                  <a:lnTo>
                    <a:pt x="1918" y="56"/>
                  </a:lnTo>
                  <a:lnTo>
                    <a:pt x="1771" y="19"/>
                  </a:lnTo>
                  <a:lnTo>
                    <a:pt x="16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3" name="Google Shape;7083;p31"/>
            <p:cNvSpPr/>
            <p:nvPr/>
          </p:nvSpPr>
          <p:spPr>
            <a:xfrm>
              <a:off x="6089625" y="1205650"/>
              <a:ext cx="74250" cy="73775"/>
            </a:xfrm>
            <a:custGeom>
              <a:avLst/>
              <a:gdLst/>
              <a:ahLst/>
              <a:cxnLst/>
              <a:rect l="l" t="t" r="r" b="b"/>
              <a:pathLst>
                <a:path w="2970" h="2951" extrusionOk="0">
                  <a:moveTo>
                    <a:pt x="1347" y="1"/>
                  </a:moveTo>
                  <a:lnTo>
                    <a:pt x="1199" y="19"/>
                  </a:lnTo>
                  <a:lnTo>
                    <a:pt x="1052" y="56"/>
                  </a:lnTo>
                  <a:lnTo>
                    <a:pt x="904" y="111"/>
                  </a:lnTo>
                  <a:lnTo>
                    <a:pt x="775" y="167"/>
                  </a:lnTo>
                  <a:lnTo>
                    <a:pt x="665" y="240"/>
                  </a:lnTo>
                  <a:lnTo>
                    <a:pt x="554" y="333"/>
                  </a:lnTo>
                  <a:lnTo>
                    <a:pt x="443" y="425"/>
                  </a:lnTo>
                  <a:lnTo>
                    <a:pt x="351" y="535"/>
                  </a:lnTo>
                  <a:lnTo>
                    <a:pt x="259" y="646"/>
                  </a:lnTo>
                  <a:lnTo>
                    <a:pt x="185" y="757"/>
                  </a:lnTo>
                  <a:lnTo>
                    <a:pt x="111" y="886"/>
                  </a:lnTo>
                  <a:lnTo>
                    <a:pt x="75" y="1033"/>
                  </a:lnTo>
                  <a:lnTo>
                    <a:pt x="38" y="1162"/>
                  </a:lnTo>
                  <a:lnTo>
                    <a:pt x="1" y="1310"/>
                  </a:lnTo>
                  <a:lnTo>
                    <a:pt x="1" y="1457"/>
                  </a:lnTo>
                  <a:lnTo>
                    <a:pt x="1" y="1623"/>
                  </a:lnTo>
                  <a:lnTo>
                    <a:pt x="19" y="1771"/>
                  </a:lnTo>
                  <a:lnTo>
                    <a:pt x="56" y="1900"/>
                  </a:lnTo>
                  <a:lnTo>
                    <a:pt x="111" y="2047"/>
                  </a:lnTo>
                  <a:lnTo>
                    <a:pt x="167" y="2176"/>
                  </a:lnTo>
                  <a:lnTo>
                    <a:pt x="241" y="2287"/>
                  </a:lnTo>
                  <a:lnTo>
                    <a:pt x="333" y="2416"/>
                  </a:lnTo>
                  <a:lnTo>
                    <a:pt x="425" y="2508"/>
                  </a:lnTo>
                  <a:lnTo>
                    <a:pt x="536" y="2619"/>
                  </a:lnTo>
                  <a:lnTo>
                    <a:pt x="646" y="2693"/>
                  </a:lnTo>
                  <a:lnTo>
                    <a:pt x="775" y="2766"/>
                  </a:lnTo>
                  <a:lnTo>
                    <a:pt x="904" y="2840"/>
                  </a:lnTo>
                  <a:lnTo>
                    <a:pt x="1033" y="2896"/>
                  </a:lnTo>
                  <a:lnTo>
                    <a:pt x="1181" y="2932"/>
                  </a:lnTo>
                  <a:lnTo>
                    <a:pt x="1328" y="2951"/>
                  </a:lnTo>
                  <a:lnTo>
                    <a:pt x="1623" y="2951"/>
                  </a:lnTo>
                  <a:lnTo>
                    <a:pt x="1771" y="2932"/>
                  </a:lnTo>
                  <a:lnTo>
                    <a:pt x="1918" y="2896"/>
                  </a:lnTo>
                  <a:lnTo>
                    <a:pt x="2047" y="2840"/>
                  </a:lnTo>
                  <a:lnTo>
                    <a:pt x="2177" y="2785"/>
                  </a:lnTo>
                  <a:lnTo>
                    <a:pt x="2306" y="2711"/>
                  </a:lnTo>
                  <a:lnTo>
                    <a:pt x="2416" y="2619"/>
                  </a:lnTo>
                  <a:lnTo>
                    <a:pt x="2527" y="2527"/>
                  </a:lnTo>
                  <a:lnTo>
                    <a:pt x="2619" y="2435"/>
                  </a:lnTo>
                  <a:lnTo>
                    <a:pt x="2711" y="2306"/>
                  </a:lnTo>
                  <a:lnTo>
                    <a:pt x="2785" y="2195"/>
                  </a:lnTo>
                  <a:lnTo>
                    <a:pt x="2840" y="2066"/>
                  </a:lnTo>
                  <a:lnTo>
                    <a:pt x="2896" y="1918"/>
                  </a:lnTo>
                  <a:lnTo>
                    <a:pt x="2932" y="1789"/>
                  </a:lnTo>
                  <a:lnTo>
                    <a:pt x="2951" y="1642"/>
                  </a:lnTo>
                  <a:lnTo>
                    <a:pt x="2969" y="1494"/>
                  </a:lnTo>
                  <a:lnTo>
                    <a:pt x="2951" y="1328"/>
                  </a:lnTo>
                  <a:lnTo>
                    <a:pt x="2932" y="1181"/>
                  </a:lnTo>
                  <a:lnTo>
                    <a:pt x="2896" y="1052"/>
                  </a:lnTo>
                  <a:lnTo>
                    <a:pt x="2859" y="904"/>
                  </a:lnTo>
                  <a:lnTo>
                    <a:pt x="2785" y="775"/>
                  </a:lnTo>
                  <a:lnTo>
                    <a:pt x="2711" y="665"/>
                  </a:lnTo>
                  <a:lnTo>
                    <a:pt x="2637" y="535"/>
                  </a:lnTo>
                  <a:lnTo>
                    <a:pt x="2527" y="443"/>
                  </a:lnTo>
                  <a:lnTo>
                    <a:pt x="2435" y="333"/>
                  </a:lnTo>
                  <a:lnTo>
                    <a:pt x="2306" y="259"/>
                  </a:lnTo>
                  <a:lnTo>
                    <a:pt x="2195"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4" name="Google Shape;7084;p31"/>
            <p:cNvSpPr/>
            <p:nvPr/>
          </p:nvSpPr>
          <p:spPr>
            <a:xfrm>
              <a:off x="5495925" y="857175"/>
              <a:ext cx="74250" cy="74250"/>
            </a:xfrm>
            <a:custGeom>
              <a:avLst/>
              <a:gdLst/>
              <a:ahLst/>
              <a:cxnLst/>
              <a:rect l="l" t="t" r="r" b="b"/>
              <a:pathLst>
                <a:path w="2970" h="2970" extrusionOk="0">
                  <a:moveTo>
                    <a:pt x="1476" y="0"/>
                  </a:moveTo>
                  <a:lnTo>
                    <a:pt x="1310" y="19"/>
                  </a:lnTo>
                  <a:lnTo>
                    <a:pt x="1162" y="37"/>
                  </a:lnTo>
                  <a:lnTo>
                    <a:pt x="1033" y="74"/>
                  </a:lnTo>
                  <a:lnTo>
                    <a:pt x="886" y="130"/>
                  </a:lnTo>
                  <a:lnTo>
                    <a:pt x="756" y="185"/>
                  </a:lnTo>
                  <a:lnTo>
                    <a:pt x="646" y="259"/>
                  </a:lnTo>
                  <a:lnTo>
                    <a:pt x="535" y="351"/>
                  </a:lnTo>
                  <a:lnTo>
                    <a:pt x="425" y="443"/>
                  </a:lnTo>
                  <a:lnTo>
                    <a:pt x="332" y="554"/>
                  </a:lnTo>
                  <a:lnTo>
                    <a:pt x="240" y="664"/>
                  </a:lnTo>
                  <a:lnTo>
                    <a:pt x="166" y="793"/>
                  </a:lnTo>
                  <a:lnTo>
                    <a:pt x="111" y="922"/>
                  </a:lnTo>
                  <a:lnTo>
                    <a:pt x="56" y="1070"/>
                  </a:lnTo>
                  <a:lnTo>
                    <a:pt x="37" y="1199"/>
                  </a:lnTo>
                  <a:lnTo>
                    <a:pt x="1" y="1346"/>
                  </a:lnTo>
                  <a:lnTo>
                    <a:pt x="1" y="1512"/>
                  </a:lnTo>
                  <a:lnTo>
                    <a:pt x="19" y="1660"/>
                  </a:lnTo>
                  <a:lnTo>
                    <a:pt x="37" y="1807"/>
                  </a:lnTo>
                  <a:lnTo>
                    <a:pt x="74" y="1955"/>
                  </a:lnTo>
                  <a:lnTo>
                    <a:pt x="130" y="2084"/>
                  </a:lnTo>
                  <a:lnTo>
                    <a:pt x="185" y="2213"/>
                  </a:lnTo>
                  <a:lnTo>
                    <a:pt x="259" y="2342"/>
                  </a:lnTo>
                  <a:lnTo>
                    <a:pt x="351" y="2453"/>
                  </a:lnTo>
                  <a:lnTo>
                    <a:pt x="443" y="2545"/>
                  </a:lnTo>
                  <a:lnTo>
                    <a:pt x="554" y="2637"/>
                  </a:lnTo>
                  <a:lnTo>
                    <a:pt x="664" y="2729"/>
                  </a:lnTo>
                  <a:lnTo>
                    <a:pt x="793" y="2803"/>
                  </a:lnTo>
                  <a:lnTo>
                    <a:pt x="922" y="2858"/>
                  </a:lnTo>
                  <a:lnTo>
                    <a:pt x="1051" y="2914"/>
                  </a:lnTo>
                  <a:lnTo>
                    <a:pt x="1199" y="2951"/>
                  </a:lnTo>
                  <a:lnTo>
                    <a:pt x="1346" y="2969"/>
                  </a:lnTo>
                  <a:lnTo>
                    <a:pt x="1660" y="2969"/>
                  </a:lnTo>
                  <a:lnTo>
                    <a:pt x="1807" y="2932"/>
                  </a:lnTo>
                  <a:lnTo>
                    <a:pt x="1937" y="2895"/>
                  </a:lnTo>
                  <a:lnTo>
                    <a:pt x="2084" y="2858"/>
                  </a:lnTo>
                  <a:lnTo>
                    <a:pt x="2213" y="2785"/>
                  </a:lnTo>
                  <a:lnTo>
                    <a:pt x="2324" y="2711"/>
                  </a:lnTo>
                  <a:lnTo>
                    <a:pt x="2453" y="2619"/>
                  </a:lnTo>
                  <a:lnTo>
                    <a:pt x="2545" y="2527"/>
                  </a:lnTo>
                  <a:lnTo>
                    <a:pt x="2637" y="2416"/>
                  </a:lnTo>
                  <a:lnTo>
                    <a:pt x="2729" y="2305"/>
                  </a:lnTo>
                  <a:lnTo>
                    <a:pt x="2803" y="2176"/>
                  </a:lnTo>
                  <a:lnTo>
                    <a:pt x="2858" y="2047"/>
                  </a:lnTo>
                  <a:lnTo>
                    <a:pt x="2914" y="1918"/>
                  </a:lnTo>
                  <a:lnTo>
                    <a:pt x="2951" y="1771"/>
                  </a:lnTo>
                  <a:lnTo>
                    <a:pt x="2969" y="1623"/>
                  </a:lnTo>
                  <a:lnTo>
                    <a:pt x="2969" y="1476"/>
                  </a:lnTo>
                  <a:lnTo>
                    <a:pt x="2969" y="1328"/>
                  </a:lnTo>
                  <a:lnTo>
                    <a:pt x="2932" y="1181"/>
                  </a:lnTo>
                  <a:lnTo>
                    <a:pt x="2895" y="1033"/>
                  </a:lnTo>
                  <a:lnTo>
                    <a:pt x="2840" y="904"/>
                  </a:lnTo>
                  <a:lnTo>
                    <a:pt x="2785" y="775"/>
                  </a:lnTo>
                  <a:lnTo>
                    <a:pt x="2711" y="646"/>
                  </a:lnTo>
                  <a:lnTo>
                    <a:pt x="2619" y="535"/>
                  </a:lnTo>
                  <a:lnTo>
                    <a:pt x="2527" y="425"/>
                  </a:lnTo>
                  <a:lnTo>
                    <a:pt x="2416" y="332"/>
                  </a:lnTo>
                  <a:lnTo>
                    <a:pt x="2305" y="240"/>
                  </a:lnTo>
                  <a:lnTo>
                    <a:pt x="2176" y="185"/>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5" name="Google Shape;7085;p31"/>
            <p:cNvSpPr/>
            <p:nvPr/>
          </p:nvSpPr>
          <p:spPr>
            <a:xfrm>
              <a:off x="5430000" y="763150"/>
              <a:ext cx="74700" cy="74225"/>
            </a:xfrm>
            <a:custGeom>
              <a:avLst/>
              <a:gdLst/>
              <a:ahLst/>
              <a:cxnLst/>
              <a:rect l="l" t="t" r="r" b="b"/>
              <a:pathLst>
                <a:path w="2988" h="2969" extrusionOk="0">
                  <a:moveTo>
                    <a:pt x="1365" y="0"/>
                  </a:moveTo>
                  <a:lnTo>
                    <a:pt x="1218" y="19"/>
                  </a:lnTo>
                  <a:lnTo>
                    <a:pt x="1070" y="55"/>
                  </a:lnTo>
                  <a:lnTo>
                    <a:pt x="941" y="92"/>
                  </a:lnTo>
                  <a:lnTo>
                    <a:pt x="812" y="166"/>
                  </a:lnTo>
                  <a:lnTo>
                    <a:pt x="683" y="240"/>
                  </a:lnTo>
                  <a:lnTo>
                    <a:pt x="572" y="314"/>
                  </a:lnTo>
                  <a:lnTo>
                    <a:pt x="462" y="406"/>
                  </a:lnTo>
                  <a:lnTo>
                    <a:pt x="370" y="516"/>
                  </a:lnTo>
                  <a:lnTo>
                    <a:pt x="277" y="627"/>
                  </a:lnTo>
                  <a:lnTo>
                    <a:pt x="204" y="738"/>
                  </a:lnTo>
                  <a:lnTo>
                    <a:pt x="130" y="867"/>
                  </a:lnTo>
                  <a:lnTo>
                    <a:pt x="93" y="996"/>
                  </a:lnTo>
                  <a:lnTo>
                    <a:pt x="38" y="1143"/>
                  </a:lnTo>
                  <a:lnTo>
                    <a:pt x="19" y="1291"/>
                  </a:lnTo>
                  <a:lnTo>
                    <a:pt x="1" y="1438"/>
                  </a:lnTo>
                  <a:lnTo>
                    <a:pt x="19" y="1604"/>
                  </a:lnTo>
                  <a:lnTo>
                    <a:pt x="38" y="1752"/>
                  </a:lnTo>
                  <a:lnTo>
                    <a:pt x="75" y="1899"/>
                  </a:lnTo>
                  <a:lnTo>
                    <a:pt x="111" y="2047"/>
                  </a:lnTo>
                  <a:lnTo>
                    <a:pt x="167" y="2176"/>
                  </a:lnTo>
                  <a:lnTo>
                    <a:pt x="241" y="2305"/>
                  </a:lnTo>
                  <a:lnTo>
                    <a:pt x="333" y="2415"/>
                  </a:lnTo>
                  <a:lnTo>
                    <a:pt x="425" y="2526"/>
                  </a:lnTo>
                  <a:lnTo>
                    <a:pt x="536" y="2618"/>
                  </a:lnTo>
                  <a:lnTo>
                    <a:pt x="646" y="2711"/>
                  </a:lnTo>
                  <a:lnTo>
                    <a:pt x="775" y="2784"/>
                  </a:lnTo>
                  <a:lnTo>
                    <a:pt x="904" y="2858"/>
                  </a:lnTo>
                  <a:lnTo>
                    <a:pt x="1052" y="2913"/>
                  </a:lnTo>
                  <a:lnTo>
                    <a:pt x="1199" y="2950"/>
                  </a:lnTo>
                  <a:lnTo>
                    <a:pt x="1347" y="2969"/>
                  </a:lnTo>
                  <a:lnTo>
                    <a:pt x="1660" y="2969"/>
                  </a:lnTo>
                  <a:lnTo>
                    <a:pt x="1808" y="2950"/>
                  </a:lnTo>
                  <a:lnTo>
                    <a:pt x="1937" y="2913"/>
                  </a:lnTo>
                  <a:lnTo>
                    <a:pt x="2084" y="2858"/>
                  </a:lnTo>
                  <a:lnTo>
                    <a:pt x="2213" y="2803"/>
                  </a:lnTo>
                  <a:lnTo>
                    <a:pt x="2324" y="2729"/>
                  </a:lnTo>
                  <a:lnTo>
                    <a:pt x="2453" y="2637"/>
                  </a:lnTo>
                  <a:lnTo>
                    <a:pt x="2545" y="2545"/>
                  </a:lnTo>
                  <a:lnTo>
                    <a:pt x="2656" y="2434"/>
                  </a:lnTo>
                  <a:lnTo>
                    <a:pt x="2730" y="2323"/>
                  </a:lnTo>
                  <a:lnTo>
                    <a:pt x="2803" y="2194"/>
                  </a:lnTo>
                  <a:lnTo>
                    <a:pt x="2877" y="2065"/>
                  </a:lnTo>
                  <a:lnTo>
                    <a:pt x="2914" y="1936"/>
                  </a:lnTo>
                  <a:lnTo>
                    <a:pt x="2951" y="1789"/>
                  </a:lnTo>
                  <a:lnTo>
                    <a:pt x="2969" y="1641"/>
                  </a:lnTo>
                  <a:lnTo>
                    <a:pt x="2988" y="1494"/>
                  </a:lnTo>
                  <a:lnTo>
                    <a:pt x="2988" y="1346"/>
                  </a:lnTo>
                  <a:lnTo>
                    <a:pt x="2951" y="1199"/>
                  </a:lnTo>
                  <a:lnTo>
                    <a:pt x="2933" y="1051"/>
                  </a:lnTo>
                  <a:lnTo>
                    <a:pt x="2877" y="904"/>
                  </a:lnTo>
                  <a:lnTo>
                    <a:pt x="2822" y="775"/>
                  </a:lnTo>
                  <a:lnTo>
                    <a:pt x="2748" y="664"/>
                  </a:lnTo>
                  <a:lnTo>
                    <a:pt x="2656" y="535"/>
                  </a:lnTo>
                  <a:lnTo>
                    <a:pt x="2564" y="443"/>
                  </a:lnTo>
                  <a:lnTo>
                    <a:pt x="2453" y="332"/>
                  </a:lnTo>
                  <a:lnTo>
                    <a:pt x="2342" y="258"/>
                  </a:lnTo>
                  <a:lnTo>
                    <a:pt x="2232" y="184"/>
                  </a:lnTo>
                  <a:lnTo>
                    <a:pt x="2103" y="111"/>
                  </a:lnTo>
                  <a:lnTo>
                    <a:pt x="1955" y="74"/>
                  </a:lnTo>
                  <a:lnTo>
                    <a:pt x="1826" y="19"/>
                  </a:lnTo>
                  <a:lnTo>
                    <a:pt x="1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6" name="Google Shape;7086;p31"/>
            <p:cNvSpPr/>
            <p:nvPr/>
          </p:nvSpPr>
          <p:spPr>
            <a:xfrm>
              <a:off x="5641125" y="962725"/>
              <a:ext cx="74700" cy="74700"/>
            </a:xfrm>
            <a:custGeom>
              <a:avLst/>
              <a:gdLst/>
              <a:ahLst/>
              <a:cxnLst/>
              <a:rect l="l" t="t" r="r" b="b"/>
              <a:pathLst>
                <a:path w="2988" h="2988" extrusionOk="0">
                  <a:moveTo>
                    <a:pt x="1328" y="1"/>
                  </a:moveTo>
                  <a:lnTo>
                    <a:pt x="1181" y="38"/>
                  </a:lnTo>
                  <a:lnTo>
                    <a:pt x="1033" y="75"/>
                  </a:lnTo>
                  <a:lnTo>
                    <a:pt x="904" y="111"/>
                  </a:lnTo>
                  <a:lnTo>
                    <a:pt x="775" y="185"/>
                  </a:lnTo>
                  <a:lnTo>
                    <a:pt x="646" y="259"/>
                  </a:lnTo>
                  <a:lnTo>
                    <a:pt x="535" y="333"/>
                  </a:lnTo>
                  <a:lnTo>
                    <a:pt x="425" y="425"/>
                  </a:lnTo>
                  <a:lnTo>
                    <a:pt x="332" y="536"/>
                  </a:lnTo>
                  <a:lnTo>
                    <a:pt x="259" y="646"/>
                  </a:lnTo>
                  <a:lnTo>
                    <a:pt x="185" y="775"/>
                  </a:lnTo>
                  <a:lnTo>
                    <a:pt x="111" y="904"/>
                  </a:lnTo>
                  <a:lnTo>
                    <a:pt x="74" y="1033"/>
                  </a:lnTo>
                  <a:lnTo>
                    <a:pt x="37" y="1181"/>
                  </a:lnTo>
                  <a:lnTo>
                    <a:pt x="19" y="1328"/>
                  </a:lnTo>
                  <a:lnTo>
                    <a:pt x="1" y="1494"/>
                  </a:lnTo>
                  <a:lnTo>
                    <a:pt x="19" y="1642"/>
                  </a:lnTo>
                  <a:lnTo>
                    <a:pt x="37" y="1789"/>
                  </a:lnTo>
                  <a:lnTo>
                    <a:pt x="74" y="1937"/>
                  </a:lnTo>
                  <a:lnTo>
                    <a:pt x="130" y="2084"/>
                  </a:lnTo>
                  <a:lnTo>
                    <a:pt x="185" y="2213"/>
                  </a:lnTo>
                  <a:lnTo>
                    <a:pt x="259" y="2342"/>
                  </a:lnTo>
                  <a:lnTo>
                    <a:pt x="351" y="2453"/>
                  </a:lnTo>
                  <a:lnTo>
                    <a:pt x="443" y="2564"/>
                  </a:lnTo>
                  <a:lnTo>
                    <a:pt x="554" y="2656"/>
                  </a:lnTo>
                  <a:lnTo>
                    <a:pt x="664" y="2748"/>
                  </a:lnTo>
                  <a:lnTo>
                    <a:pt x="793" y="2822"/>
                  </a:lnTo>
                  <a:lnTo>
                    <a:pt x="922" y="2877"/>
                  </a:lnTo>
                  <a:lnTo>
                    <a:pt x="1070" y="2933"/>
                  </a:lnTo>
                  <a:lnTo>
                    <a:pt x="1217" y="2951"/>
                  </a:lnTo>
                  <a:lnTo>
                    <a:pt x="1365" y="2988"/>
                  </a:lnTo>
                  <a:lnTo>
                    <a:pt x="1531" y="2988"/>
                  </a:lnTo>
                  <a:lnTo>
                    <a:pt x="1678" y="2969"/>
                  </a:lnTo>
                  <a:lnTo>
                    <a:pt x="1826" y="2951"/>
                  </a:lnTo>
                  <a:lnTo>
                    <a:pt x="1973" y="2914"/>
                  </a:lnTo>
                  <a:lnTo>
                    <a:pt x="2102" y="2859"/>
                  </a:lnTo>
                  <a:lnTo>
                    <a:pt x="2232" y="2803"/>
                  </a:lnTo>
                  <a:lnTo>
                    <a:pt x="2342" y="2730"/>
                  </a:lnTo>
                  <a:lnTo>
                    <a:pt x="2471" y="2637"/>
                  </a:lnTo>
                  <a:lnTo>
                    <a:pt x="2563" y="2545"/>
                  </a:lnTo>
                  <a:lnTo>
                    <a:pt x="2656" y="2435"/>
                  </a:lnTo>
                  <a:lnTo>
                    <a:pt x="2748" y="2324"/>
                  </a:lnTo>
                  <a:lnTo>
                    <a:pt x="2822" y="2213"/>
                  </a:lnTo>
                  <a:lnTo>
                    <a:pt x="2877" y="2084"/>
                  </a:lnTo>
                  <a:lnTo>
                    <a:pt x="2932" y="1937"/>
                  </a:lnTo>
                  <a:lnTo>
                    <a:pt x="2969" y="1789"/>
                  </a:lnTo>
                  <a:lnTo>
                    <a:pt x="2987" y="1642"/>
                  </a:lnTo>
                  <a:lnTo>
                    <a:pt x="2987" y="1494"/>
                  </a:lnTo>
                  <a:lnTo>
                    <a:pt x="2987" y="1347"/>
                  </a:lnTo>
                  <a:lnTo>
                    <a:pt x="2969" y="1181"/>
                  </a:lnTo>
                  <a:lnTo>
                    <a:pt x="2932" y="1033"/>
                  </a:lnTo>
                  <a:lnTo>
                    <a:pt x="2877" y="904"/>
                  </a:lnTo>
                  <a:lnTo>
                    <a:pt x="2822" y="775"/>
                  </a:lnTo>
                  <a:lnTo>
                    <a:pt x="2748" y="646"/>
                  </a:lnTo>
                  <a:lnTo>
                    <a:pt x="2656" y="536"/>
                  </a:lnTo>
                  <a:lnTo>
                    <a:pt x="2563" y="425"/>
                  </a:lnTo>
                  <a:lnTo>
                    <a:pt x="2453" y="333"/>
                  </a:lnTo>
                  <a:lnTo>
                    <a:pt x="2324" y="241"/>
                  </a:lnTo>
                  <a:lnTo>
                    <a:pt x="2213"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7" name="Google Shape;7087;p31"/>
            <p:cNvSpPr/>
            <p:nvPr/>
          </p:nvSpPr>
          <p:spPr>
            <a:xfrm>
              <a:off x="5364550" y="668650"/>
              <a:ext cx="74700" cy="74700"/>
            </a:xfrm>
            <a:custGeom>
              <a:avLst/>
              <a:gdLst/>
              <a:ahLst/>
              <a:cxnLst/>
              <a:rect l="l" t="t" r="r" b="b"/>
              <a:pathLst>
                <a:path w="2988" h="2988" extrusionOk="0">
                  <a:moveTo>
                    <a:pt x="1476" y="0"/>
                  </a:moveTo>
                  <a:lnTo>
                    <a:pt x="1310" y="19"/>
                  </a:lnTo>
                  <a:lnTo>
                    <a:pt x="1162" y="37"/>
                  </a:lnTo>
                  <a:lnTo>
                    <a:pt x="1033" y="74"/>
                  </a:lnTo>
                  <a:lnTo>
                    <a:pt x="886" y="129"/>
                  </a:lnTo>
                  <a:lnTo>
                    <a:pt x="757" y="185"/>
                  </a:lnTo>
                  <a:lnTo>
                    <a:pt x="646" y="258"/>
                  </a:lnTo>
                  <a:lnTo>
                    <a:pt x="535" y="351"/>
                  </a:lnTo>
                  <a:lnTo>
                    <a:pt x="425" y="443"/>
                  </a:lnTo>
                  <a:lnTo>
                    <a:pt x="333" y="553"/>
                  </a:lnTo>
                  <a:lnTo>
                    <a:pt x="240" y="664"/>
                  </a:lnTo>
                  <a:lnTo>
                    <a:pt x="167" y="793"/>
                  </a:lnTo>
                  <a:lnTo>
                    <a:pt x="111" y="922"/>
                  </a:lnTo>
                  <a:lnTo>
                    <a:pt x="74" y="1051"/>
                  </a:lnTo>
                  <a:lnTo>
                    <a:pt x="38" y="1199"/>
                  </a:lnTo>
                  <a:lnTo>
                    <a:pt x="1" y="1346"/>
                  </a:lnTo>
                  <a:lnTo>
                    <a:pt x="1" y="1494"/>
                  </a:lnTo>
                  <a:lnTo>
                    <a:pt x="1" y="1660"/>
                  </a:lnTo>
                  <a:lnTo>
                    <a:pt x="38" y="1807"/>
                  </a:lnTo>
                  <a:lnTo>
                    <a:pt x="74" y="1936"/>
                  </a:lnTo>
                  <a:lnTo>
                    <a:pt x="111" y="2084"/>
                  </a:lnTo>
                  <a:lnTo>
                    <a:pt x="185" y="2213"/>
                  </a:lnTo>
                  <a:lnTo>
                    <a:pt x="259" y="2323"/>
                  </a:lnTo>
                  <a:lnTo>
                    <a:pt x="333" y="2453"/>
                  </a:lnTo>
                  <a:lnTo>
                    <a:pt x="425" y="2545"/>
                  </a:lnTo>
                  <a:lnTo>
                    <a:pt x="535" y="2637"/>
                  </a:lnTo>
                  <a:lnTo>
                    <a:pt x="646" y="2729"/>
                  </a:lnTo>
                  <a:lnTo>
                    <a:pt x="775" y="2803"/>
                  </a:lnTo>
                  <a:lnTo>
                    <a:pt x="904" y="2858"/>
                  </a:lnTo>
                  <a:lnTo>
                    <a:pt x="1033" y="2914"/>
                  </a:lnTo>
                  <a:lnTo>
                    <a:pt x="1181" y="2950"/>
                  </a:lnTo>
                  <a:lnTo>
                    <a:pt x="1328" y="2969"/>
                  </a:lnTo>
                  <a:lnTo>
                    <a:pt x="1476" y="2987"/>
                  </a:lnTo>
                  <a:lnTo>
                    <a:pt x="1642" y="2969"/>
                  </a:lnTo>
                  <a:lnTo>
                    <a:pt x="1789" y="2950"/>
                  </a:lnTo>
                  <a:lnTo>
                    <a:pt x="1937" y="2914"/>
                  </a:lnTo>
                  <a:lnTo>
                    <a:pt x="2084" y="2877"/>
                  </a:lnTo>
                  <a:lnTo>
                    <a:pt x="2213" y="2803"/>
                  </a:lnTo>
                  <a:lnTo>
                    <a:pt x="2324" y="2729"/>
                  </a:lnTo>
                  <a:lnTo>
                    <a:pt x="2453" y="2637"/>
                  </a:lnTo>
                  <a:lnTo>
                    <a:pt x="2545" y="2545"/>
                  </a:lnTo>
                  <a:lnTo>
                    <a:pt x="2656" y="2434"/>
                  </a:lnTo>
                  <a:lnTo>
                    <a:pt x="2729" y="2323"/>
                  </a:lnTo>
                  <a:lnTo>
                    <a:pt x="2803" y="2194"/>
                  </a:lnTo>
                  <a:lnTo>
                    <a:pt x="2877" y="2065"/>
                  </a:lnTo>
                  <a:lnTo>
                    <a:pt x="2914" y="1918"/>
                  </a:lnTo>
                  <a:lnTo>
                    <a:pt x="2951" y="1770"/>
                  </a:lnTo>
                  <a:lnTo>
                    <a:pt x="2969" y="1623"/>
                  </a:lnTo>
                  <a:lnTo>
                    <a:pt x="2988" y="1457"/>
                  </a:lnTo>
                  <a:lnTo>
                    <a:pt x="2969" y="1309"/>
                  </a:lnTo>
                  <a:lnTo>
                    <a:pt x="2951" y="1162"/>
                  </a:lnTo>
                  <a:lnTo>
                    <a:pt x="2914" y="1014"/>
                  </a:lnTo>
                  <a:lnTo>
                    <a:pt x="2859" y="885"/>
                  </a:lnTo>
                  <a:lnTo>
                    <a:pt x="2785" y="756"/>
                  </a:lnTo>
                  <a:lnTo>
                    <a:pt x="2711" y="646"/>
                  </a:lnTo>
                  <a:lnTo>
                    <a:pt x="2619" y="535"/>
                  </a:lnTo>
                  <a:lnTo>
                    <a:pt x="2527" y="424"/>
                  </a:lnTo>
                  <a:lnTo>
                    <a:pt x="2416" y="332"/>
                  </a:lnTo>
                  <a:lnTo>
                    <a:pt x="2305" y="240"/>
                  </a:lnTo>
                  <a:lnTo>
                    <a:pt x="2176" y="166"/>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8" name="Google Shape;7088;p31"/>
            <p:cNvSpPr/>
            <p:nvPr/>
          </p:nvSpPr>
          <p:spPr>
            <a:xfrm>
              <a:off x="5299100" y="574600"/>
              <a:ext cx="74225" cy="74250"/>
            </a:xfrm>
            <a:custGeom>
              <a:avLst/>
              <a:gdLst/>
              <a:ahLst/>
              <a:cxnLst/>
              <a:rect l="l" t="t" r="r" b="b"/>
              <a:pathLst>
                <a:path w="2969" h="2970" extrusionOk="0">
                  <a:moveTo>
                    <a:pt x="1346" y="1"/>
                  </a:moveTo>
                  <a:lnTo>
                    <a:pt x="1199" y="38"/>
                  </a:lnTo>
                  <a:lnTo>
                    <a:pt x="1051" y="56"/>
                  </a:lnTo>
                  <a:lnTo>
                    <a:pt x="922" y="112"/>
                  </a:lnTo>
                  <a:lnTo>
                    <a:pt x="793" y="167"/>
                  </a:lnTo>
                  <a:lnTo>
                    <a:pt x="664" y="241"/>
                  </a:lnTo>
                  <a:lnTo>
                    <a:pt x="554" y="333"/>
                  </a:lnTo>
                  <a:lnTo>
                    <a:pt x="443" y="425"/>
                  </a:lnTo>
                  <a:lnTo>
                    <a:pt x="351" y="517"/>
                  </a:lnTo>
                  <a:lnTo>
                    <a:pt x="259" y="628"/>
                  </a:lnTo>
                  <a:lnTo>
                    <a:pt x="185" y="757"/>
                  </a:lnTo>
                  <a:lnTo>
                    <a:pt x="129" y="886"/>
                  </a:lnTo>
                  <a:lnTo>
                    <a:pt x="74" y="1015"/>
                  </a:lnTo>
                  <a:lnTo>
                    <a:pt x="37" y="1162"/>
                  </a:lnTo>
                  <a:lnTo>
                    <a:pt x="0" y="1310"/>
                  </a:lnTo>
                  <a:lnTo>
                    <a:pt x="0" y="1457"/>
                  </a:lnTo>
                  <a:lnTo>
                    <a:pt x="0" y="1605"/>
                  </a:lnTo>
                  <a:lnTo>
                    <a:pt x="19" y="1771"/>
                  </a:lnTo>
                  <a:lnTo>
                    <a:pt x="56" y="1918"/>
                  </a:lnTo>
                  <a:lnTo>
                    <a:pt x="111" y="2048"/>
                  </a:lnTo>
                  <a:lnTo>
                    <a:pt x="166" y="2177"/>
                  </a:lnTo>
                  <a:lnTo>
                    <a:pt x="240" y="2306"/>
                  </a:lnTo>
                  <a:lnTo>
                    <a:pt x="332" y="2435"/>
                  </a:lnTo>
                  <a:lnTo>
                    <a:pt x="424" y="2527"/>
                  </a:lnTo>
                  <a:lnTo>
                    <a:pt x="535" y="2638"/>
                  </a:lnTo>
                  <a:lnTo>
                    <a:pt x="646" y="2730"/>
                  </a:lnTo>
                  <a:lnTo>
                    <a:pt x="775" y="2803"/>
                  </a:lnTo>
                  <a:lnTo>
                    <a:pt x="904" y="2859"/>
                  </a:lnTo>
                  <a:lnTo>
                    <a:pt x="1033" y="2914"/>
                  </a:lnTo>
                  <a:lnTo>
                    <a:pt x="1180" y="2951"/>
                  </a:lnTo>
                  <a:lnTo>
                    <a:pt x="1328" y="2969"/>
                  </a:lnTo>
                  <a:lnTo>
                    <a:pt x="1641" y="2969"/>
                  </a:lnTo>
                  <a:lnTo>
                    <a:pt x="1789" y="2951"/>
                  </a:lnTo>
                  <a:lnTo>
                    <a:pt x="1936" y="2914"/>
                  </a:lnTo>
                  <a:lnTo>
                    <a:pt x="2065" y="2859"/>
                  </a:lnTo>
                  <a:lnTo>
                    <a:pt x="2195" y="2803"/>
                  </a:lnTo>
                  <a:lnTo>
                    <a:pt x="2324" y="2730"/>
                  </a:lnTo>
                  <a:lnTo>
                    <a:pt x="2434" y="2638"/>
                  </a:lnTo>
                  <a:lnTo>
                    <a:pt x="2545" y="2545"/>
                  </a:lnTo>
                  <a:lnTo>
                    <a:pt x="2637" y="2435"/>
                  </a:lnTo>
                  <a:lnTo>
                    <a:pt x="2711" y="2324"/>
                  </a:lnTo>
                  <a:lnTo>
                    <a:pt x="2785" y="2195"/>
                  </a:lnTo>
                  <a:lnTo>
                    <a:pt x="2858" y="2066"/>
                  </a:lnTo>
                  <a:lnTo>
                    <a:pt x="2895" y="1937"/>
                  </a:lnTo>
                  <a:lnTo>
                    <a:pt x="2932" y="1789"/>
                  </a:lnTo>
                  <a:lnTo>
                    <a:pt x="2969" y="1642"/>
                  </a:lnTo>
                  <a:lnTo>
                    <a:pt x="2969" y="1494"/>
                  </a:lnTo>
                  <a:lnTo>
                    <a:pt x="2969" y="1347"/>
                  </a:lnTo>
                  <a:lnTo>
                    <a:pt x="2932" y="1199"/>
                  </a:lnTo>
                  <a:lnTo>
                    <a:pt x="2914" y="1052"/>
                  </a:lnTo>
                  <a:lnTo>
                    <a:pt x="2858" y="923"/>
                  </a:lnTo>
                  <a:lnTo>
                    <a:pt x="2803" y="794"/>
                  </a:lnTo>
                  <a:lnTo>
                    <a:pt x="2729" y="665"/>
                  </a:lnTo>
                  <a:lnTo>
                    <a:pt x="2637" y="554"/>
                  </a:lnTo>
                  <a:lnTo>
                    <a:pt x="2545" y="443"/>
                  </a:lnTo>
                  <a:lnTo>
                    <a:pt x="2434" y="351"/>
                  </a:lnTo>
                  <a:lnTo>
                    <a:pt x="2324" y="259"/>
                  </a:lnTo>
                  <a:lnTo>
                    <a:pt x="2213" y="185"/>
                  </a:lnTo>
                  <a:lnTo>
                    <a:pt x="2084" y="130"/>
                  </a:lnTo>
                  <a:lnTo>
                    <a:pt x="1936" y="75"/>
                  </a:lnTo>
                  <a:lnTo>
                    <a:pt x="1807"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9" name="Google Shape;7089;p31"/>
            <p:cNvSpPr/>
            <p:nvPr/>
          </p:nvSpPr>
          <p:spPr>
            <a:xfrm>
              <a:off x="5196300" y="238125"/>
              <a:ext cx="74250" cy="65475"/>
            </a:xfrm>
            <a:custGeom>
              <a:avLst/>
              <a:gdLst/>
              <a:ahLst/>
              <a:cxnLst/>
              <a:rect l="l" t="t" r="r" b="b"/>
              <a:pathLst>
                <a:path w="2970" h="2619" extrusionOk="0">
                  <a:moveTo>
                    <a:pt x="535" y="0"/>
                  </a:moveTo>
                  <a:lnTo>
                    <a:pt x="406" y="111"/>
                  </a:lnTo>
                  <a:lnTo>
                    <a:pt x="314" y="221"/>
                  </a:lnTo>
                  <a:lnTo>
                    <a:pt x="222" y="350"/>
                  </a:lnTo>
                  <a:lnTo>
                    <a:pt x="148" y="498"/>
                  </a:lnTo>
                  <a:lnTo>
                    <a:pt x="74" y="645"/>
                  </a:lnTo>
                  <a:lnTo>
                    <a:pt x="38" y="793"/>
                  </a:lnTo>
                  <a:lnTo>
                    <a:pt x="1" y="959"/>
                  </a:lnTo>
                  <a:lnTo>
                    <a:pt x="1" y="1125"/>
                  </a:lnTo>
                  <a:lnTo>
                    <a:pt x="1" y="1291"/>
                  </a:lnTo>
                  <a:lnTo>
                    <a:pt x="19" y="1438"/>
                  </a:lnTo>
                  <a:lnTo>
                    <a:pt x="56" y="1567"/>
                  </a:lnTo>
                  <a:lnTo>
                    <a:pt x="111" y="1715"/>
                  </a:lnTo>
                  <a:lnTo>
                    <a:pt x="167" y="1844"/>
                  </a:lnTo>
                  <a:lnTo>
                    <a:pt x="240" y="1954"/>
                  </a:lnTo>
                  <a:lnTo>
                    <a:pt x="333" y="2084"/>
                  </a:lnTo>
                  <a:lnTo>
                    <a:pt x="425" y="2176"/>
                  </a:lnTo>
                  <a:lnTo>
                    <a:pt x="535" y="2286"/>
                  </a:lnTo>
                  <a:lnTo>
                    <a:pt x="646" y="2360"/>
                  </a:lnTo>
                  <a:lnTo>
                    <a:pt x="757" y="2434"/>
                  </a:lnTo>
                  <a:lnTo>
                    <a:pt x="886" y="2508"/>
                  </a:lnTo>
                  <a:lnTo>
                    <a:pt x="1033" y="2544"/>
                  </a:lnTo>
                  <a:lnTo>
                    <a:pt x="1162" y="2600"/>
                  </a:lnTo>
                  <a:lnTo>
                    <a:pt x="1310" y="2618"/>
                  </a:lnTo>
                  <a:lnTo>
                    <a:pt x="1623" y="2618"/>
                  </a:lnTo>
                  <a:lnTo>
                    <a:pt x="1771" y="2600"/>
                  </a:lnTo>
                  <a:lnTo>
                    <a:pt x="1918" y="2563"/>
                  </a:lnTo>
                  <a:lnTo>
                    <a:pt x="2066" y="2508"/>
                  </a:lnTo>
                  <a:lnTo>
                    <a:pt x="2195" y="2452"/>
                  </a:lnTo>
                  <a:lnTo>
                    <a:pt x="2324" y="2379"/>
                  </a:lnTo>
                  <a:lnTo>
                    <a:pt x="2435" y="2286"/>
                  </a:lnTo>
                  <a:lnTo>
                    <a:pt x="2545" y="2194"/>
                  </a:lnTo>
                  <a:lnTo>
                    <a:pt x="2637" y="2084"/>
                  </a:lnTo>
                  <a:lnTo>
                    <a:pt x="2730" y="1973"/>
                  </a:lnTo>
                  <a:lnTo>
                    <a:pt x="2803" y="1844"/>
                  </a:lnTo>
                  <a:lnTo>
                    <a:pt x="2859" y="1715"/>
                  </a:lnTo>
                  <a:lnTo>
                    <a:pt x="2914" y="1567"/>
                  </a:lnTo>
                  <a:lnTo>
                    <a:pt x="2951" y="1420"/>
                  </a:lnTo>
                  <a:lnTo>
                    <a:pt x="2969" y="1272"/>
                  </a:lnTo>
                  <a:lnTo>
                    <a:pt x="2969" y="1106"/>
                  </a:lnTo>
                  <a:lnTo>
                    <a:pt x="2969" y="940"/>
                  </a:lnTo>
                  <a:lnTo>
                    <a:pt x="2932" y="793"/>
                  </a:lnTo>
                  <a:lnTo>
                    <a:pt x="2877" y="627"/>
                  </a:lnTo>
                  <a:lnTo>
                    <a:pt x="2822" y="498"/>
                  </a:lnTo>
                  <a:lnTo>
                    <a:pt x="2748" y="350"/>
                  </a:lnTo>
                  <a:lnTo>
                    <a:pt x="2656" y="221"/>
                  </a:lnTo>
                  <a:lnTo>
                    <a:pt x="2564" y="111"/>
                  </a:lnTo>
                  <a:lnTo>
                    <a:pt x="2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0" name="Google Shape;7090;p31"/>
            <p:cNvSpPr/>
            <p:nvPr/>
          </p:nvSpPr>
          <p:spPr>
            <a:xfrm>
              <a:off x="5707500" y="1057225"/>
              <a:ext cx="73775" cy="73775"/>
            </a:xfrm>
            <a:custGeom>
              <a:avLst/>
              <a:gdLst/>
              <a:ahLst/>
              <a:cxnLst/>
              <a:rect l="l" t="t" r="r" b="b"/>
              <a:pathLst>
                <a:path w="2951" h="2951" extrusionOk="0">
                  <a:moveTo>
                    <a:pt x="1439" y="1"/>
                  </a:moveTo>
                  <a:lnTo>
                    <a:pt x="1291" y="19"/>
                  </a:lnTo>
                  <a:lnTo>
                    <a:pt x="1162" y="38"/>
                  </a:lnTo>
                  <a:lnTo>
                    <a:pt x="1015" y="74"/>
                  </a:lnTo>
                  <a:lnTo>
                    <a:pt x="886" y="130"/>
                  </a:lnTo>
                  <a:lnTo>
                    <a:pt x="757" y="185"/>
                  </a:lnTo>
                  <a:lnTo>
                    <a:pt x="646" y="259"/>
                  </a:lnTo>
                  <a:lnTo>
                    <a:pt x="535" y="351"/>
                  </a:lnTo>
                  <a:lnTo>
                    <a:pt x="425" y="443"/>
                  </a:lnTo>
                  <a:lnTo>
                    <a:pt x="332" y="535"/>
                  </a:lnTo>
                  <a:lnTo>
                    <a:pt x="259" y="646"/>
                  </a:lnTo>
                  <a:lnTo>
                    <a:pt x="185" y="775"/>
                  </a:lnTo>
                  <a:lnTo>
                    <a:pt x="111" y="904"/>
                  </a:lnTo>
                  <a:lnTo>
                    <a:pt x="56" y="1033"/>
                  </a:lnTo>
                  <a:lnTo>
                    <a:pt x="19" y="1162"/>
                  </a:lnTo>
                  <a:lnTo>
                    <a:pt x="1" y="1310"/>
                  </a:lnTo>
                  <a:lnTo>
                    <a:pt x="1" y="1457"/>
                  </a:lnTo>
                  <a:lnTo>
                    <a:pt x="1" y="1605"/>
                  </a:lnTo>
                  <a:lnTo>
                    <a:pt x="19" y="1752"/>
                  </a:lnTo>
                  <a:lnTo>
                    <a:pt x="56" y="1900"/>
                  </a:lnTo>
                  <a:lnTo>
                    <a:pt x="111" y="2029"/>
                  </a:lnTo>
                  <a:lnTo>
                    <a:pt x="167" y="2158"/>
                  </a:lnTo>
                  <a:lnTo>
                    <a:pt x="240" y="2287"/>
                  </a:lnTo>
                  <a:lnTo>
                    <a:pt x="332" y="2398"/>
                  </a:lnTo>
                  <a:lnTo>
                    <a:pt x="425" y="2508"/>
                  </a:lnTo>
                  <a:lnTo>
                    <a:pt x="535" y="2600"/>
                  </a:lnTo>
                  <a:lnTo>
                    <a:pt x="646" y="2693"/>
                  </a:lnTo>
                  <a:lnTo>
                    <a:pt x="757" y="2766"/>
                  </a:lnTo>
                  <a:lnTo>
                    <a:pt x="886" y="2840"/>
                  </a:lnTo>
                  <a:lnTo>
                    <a:pt x="1033" y="2877"/>
                  </a:lnTo>
                  <a:lnTo>
                    <a:pt x="1162" y="2914"/>
                  </a:lnTo>
                  <a:lnTo>
                    <a:pt x="1310" y="2951"/>
                  </a:lnTo>
                  <a:lnTo>
                    <a:pt x="1623" y="2951"/>
                  </a:lnTo>
                  <a:lnTo>
                    <a:pt x="1771" y="2932"/>
                  </a:lnTo>
                  <a:lnTo>
                    <a:pt x="1900" y="2895"/>
                  </a:lnTo>
                  <a:lnTo>
                    <a:pt x="2047" y="2840"/>
                  </a:lnTo>
                  <a:lnTo>
                    <a:pt x="2176" y="2766"/>
                  </a:lnTo>
                  <a:lnTo>
                    <a:pt x="2287" y="2693"/>
                  </a:lnTo>
                  <a:lnTo>
                    <a:pt x="2398" y="2619"/>
                  </a:lnTo>
                  <a:lnTo>
                    <a:pt x="2508" y="2508"/>
                  </a:lnTo>
                  <a:lnTo>
                    <a:pt x="2600" y="2416"/>
                  </a:lnTo>
                  <a:lnTo>
                    <a:pt x="2693" y="2287"/>
                  </a:lnTo>
                  <a:lnTo>
                    <a:pt x="2766" y="2176"/>
                  </a:lnTo>
                  <a:lnTo>
                    <a:pt x="2840" y="2047"/>
                  </a:lnTo>
                  <a:lnTo>
                    <a:pt x="2877" y="1900"/>
                  </a:lnTo>
                  <a:lnTo>
                    <a:pt x="2914" y="1771"/>
                  </a:lnTo>
                  <a:lnTo>
                    <a:pt x="2932" y="1623"/>
                  </a:lnTo>
                  <a:lnTo>
                    <a:pt x="2951" y="1476"/>
                  </a:lnTo>
                  <a:lnTo>
                    <a:pt x="2932" y="1310"/>
                  </a:lnTo>
                  <a:lnTo>
                    <a:pt x="2914" y="1181"/>
                  </a:lnTo>
                  <a:lnTo>
                    <a:pt x="2877" y="1033"/>
                  </a:lnTo>
                  <a:lnTo>
                    <a:pt x="2822" y="886"/>
                  </a:lnTo>
                  <a:lnTo>
                    <a:pt x="2766" y="757"/>
                  </a:lnTo>
                  <a:lnTo>
                    <a:pt x="2674" y="646"/>
                  </a:lnTo>
                  <a:lnTo>
                    <a:pt x="2600" y="535"/>
                  </a:lnTo>
                  <a:lnTo>
                    <a:pt x="2490" y="425"/>
                  </a:lnTo>
                  <a:lnTo>
                    <a:pt x="2398" y="333"/>
                  </a:lnTo>
                  <a:lnTo>
                    <a:pt x="2268" y="240"/>
                  </a:lnTo>
                  <a:lnTo>
                    <a:pt x="2158" y="167"/>
                  </a:lnTo>
                  <a:lnTo>
                    <a:pt x="2029" y="111"/>
                  </a:lnTo>
                  <a:lnTo>
                    <a:pt x="1881" y="56"/>
                  </a:lnTo>
                  <a:lnTo>
                    <a:pt x="1734"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1" name="Google Shape;7091;p31"/>
            <p:cNvSpPr/>
            <p:nvPr/>
          </p:nvSpPr>
          <p:spPr>
            <a:xfrm>
              <a:off x="5233650" y="480575"/>
              <a:ext cx="73775" cy="74250"/>
            </a:xfrm>
            <a:custGeom>
              <a:avLst/>
              <a:gdLst/>
              <a:ahLst/>
              <a:cxnLst/>
              <a:rect l="l" t="t" r="r" b="b"/>
              <a:pathLst>
                <a:path w="2951" h="2970" extrusionOk="0">
                  <a:moveTo>
                    <a:pt x="1531" y="0"/>
                  </a:moveTo>
                  <a:lnTo>
                    <a:pt x="1365" y="19"/>
                  </a:lnTo>
                  <a:lnTo>
                    <a:pt x="1236" y="37"/>
                  </a:lnTo>
                  <a:lnTo>
                    <a:pt x="1088" y="56"/>
                  </a:lnTo>
                  <a:lnTo>
                    <a:pt x="941" y="111"/>
                  </a:lnTo>
                  <a:lnTo>
                    <a:pt x="811" y="166"/>
                  </a:lnTo>
                  <a:lnTo>
                    <a:pt x="701" y="240"/>
                  </a:lnTo>
                  <a:lnTo>
                    <a:pt x="572" y="314"/>
                  </a:lnTo>
                  <a:lnTo>
                    <a:pt x="461" y="406"/>
                  </a:lnTo>
                  <a:lnTo>
                    <a:pt x="369" y="517"/>
                  </a:lnTo>
                  <a:lnTo>
                    <a:pt x="277" y="627"/>
                  </a:lnTo>
                  <a:lnTo>
                    <a:pt x="203" y="756"/>
                  </a:lnTo>
                  <a:lnTo>
                    <a:pt x="129" y="886"/>
                  </a:lnTo>
                  <a:lnTo>
                    <a:pt x="74" y="1015"/>
                  </a:lnTo>
                  <a:lnTo>
                    <a:pt x="37" y="1162"/>
                  </a:lnTo>
                  <a:lnTo>
                    <a:pt x="19" y="1310"/>
                  </a:lnTo>
                  <a:lnTo>
                    <a:pt x="0" y="1457"/>
                  </a:lnTo>
                  <a:lnTo>
                    <a:pt x="0" y="1605"/>
                  </a:lnTo>
                  <a:lnTo>
                    <a:pt x="19" y="1752"/>
                  </a:lnTo>
                  <a:lnTo>
                    <a:pt x="56" y="1881"/>
                  </a:lnTo>
                  <a:lnTo>
                    <a:pt x="111" y="2029"/>
                  </a:lnTo>
                  <a:lnTo>
                    <a:pt x="166" y="2158"/>
                  </a:lnTo>
                  <a:lnTo>
                    <a:pt x="240" y="2287"/>
                  </a:lnTo>
                  <a:lnTo>
                    <a:pt x="314" y="2397"/>
                  </a:lnTo>
                  <a:lnTo>
                    <a:pt x="424" y="2508"/>
                  </a:lnTo>
                  <a:lnTo>
                    <a:pt x="516" y="2600"/>
                  </a:lnTo>
                  <a:lnTo>
                    <a:pt x="627" y="2692"/>
                  </a:lnTo>
                  <a:lnTo>
                    <a:pt x="756" y="2766"/>
                  </a:lnTo>
                  <a:lnTo>
                    <a:pt x="885" y="2840"/>
                  </a:lnTo>
                  <a:lnTo>
                    <a:pt x="1014" y="2895"/>
                  </a:lnTo>
                  <a:lnTo>
                    <a:pt x="1162" y="2932"/>
                  </a:lnTo>
                  <a:lnTo>
                    <a:pt x="1309" y="2951"/>
                  </a:lnTo>
                  <a:lnTo>
                    <a:pt x="1457" y="2969"/>
                  </a:lnTo>
                  <a:lnTo>
                    <a:pt x="1604" y="2951"/>
                  </a:lnTo>
                  <a:lnTo>
                    <a:pt x="1752" y="2932"/>
                  </a:lnTo>
                  <a:lnTo>
                    <a:pt x="1899" y="2895"/>
                  </a:lnTo>
                  <a:lnTo>
                    <a:pt x="2028" y="2858"/>
                  </a:lnTo>
                  <a:lnTo>
                    <a:pt x="2157" y="2785"/>
                  </a:lnTo>
                  <a:lnTo>
                    <a:pt x="2287" y="2711"/>
                  </a:lnTo>
                  <a:lnTo>
                    <a:pt x="2397" y="2637"/>
                  </a:lnTo>
                  <a:lnTo>
                    <a:pt x="2508" y="2527"/>
                  </a:lnTo>
                  <a:lnTo>
                    <a:pt x="2600" y="2434"/>
                  </a:lnTo>
                  <a:lnTo>
                    <a:pt x="2692" y="2305"/>
                  </a:lnTo>
                  <a:lnTo>
                    <a:pt x="2766" y="2195"/>
                  </a:lnTo>
                  <a:lnTo>
                    <a:pt x="2821" y="2066"/>
                  </a:lnTo>
                  <a:lnTo>
                    <a:pt x="2877" y="1936"/>
                  </a:lnTo>
                  <a:lnTo>
                    <a:pt x="2913" y="1789"/>
                  </a:lnTo>
                  <a:lnTo>
                    <a:pt x="2950" y="1641"/>
                  </a:lnTo>
                  <a:lnTo>
                    <a:pt x="2950" y="1494"/>
                  </a:lnTo>
                  <a:lnTo>
                    <a:pt x="2950" y="1346"/>
                  </a:lnTo>
                  <a:lnTo>
                    <a:pt x="2932" y="1199"/>
                  </a:lnTo>
                  <a:lnTo>
                    <a:pt x="2895" y="1070"/>
                  </a:lnTo>
                  <a:lnTo>
                    <a:pt x="2840" y="922"/>
                  </a:lnTo>
                  <a:lnTo>
                    <a:pt x="2784" y="812"/>
                  </a:lnTo>
                  <a:lnTo>
                    <a:pt x="2711" y="683"/>
                  </a:lnTo>
                  <a:lnTo>
                    <a:pt x="2618" y="572"/>
                  </a:lnTo>
                  <a:lnTo>
                    <a:pt x="2526" y="461"/>
                  </a:lnTo>
                  <a:lnTo>
                    <a:pt x="2434" y="369"/>
                  </a:lnTo>
                  <a:lnTo>
                    <a:pt x="2323" y="277"/>
                  </a:lnTo>
                  <a:lnTo>
                    <a:pt x="2213" y="203"/>
                  </a:lnTo>
                  <a:lnTo>
                    <a:pt x="2084" y="148"/>
                  </a:lnTo>
                  <a:lnTo>
                    <a:pt x="1955" y="93"/>
                  </a:lnTo>
                  <a:lnTo>
                    <a:pt x="1807" y="56"/>
                  </a:lnTo>
                  <a:lnTo>
                    <a:pt x="1678"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2" name="Google Shape;7092;p31"/>
            <p:cNvSpPr/>
            <p:nvPr/>
          </p:nvSpPr>
          <p:spPr>
            <a:xfrm>
              <a:off x="6009900" y="1194125"/>
              <a:ext cx="73775" cy="73775"/>
            </a:xfrm>
            <a:custGeom>
              <a:avLst/>
              <a:gdLst/>
              <a:ahLst/>
              <a:cxnLst/>
              <a:rect l="l" t="t" r="r" b="b"/>
              <a:pathLst>
                <a:path w="2951" h="2951" extrusionOk="0">
                  <a:moveTo>
                    <a:pt x="1346" y="1"/>
                  </a:moveTo>
                  <a:lnTo>
                    <a:pt x="1199" y="38"/>
                  </a:lnTo>
                  <a:lnTo>
                    <a:pt x="1069" y="56"/>
                  </a:lnTo>
                  <a:lnTo>
                    <a:pt x="922" y="111"/>
                  </a:lnTo>
                  <a:lnTo>
                    <a:pt x="793" y="167"/>
                  </a:lnTo>
                  <a:lnTo>
                    <a:pt x="682" y="240"/>
                  </a:lnTo>
                  <a:lnTo>
                    <a:pt x="553" y="333"/>
                  </a:lnTo>
                  <a:lnTo>
                    <a:pt x="443" y="425"/>
                  </a:lnTo>
                  <a:lnTo>
                    <a:pt x="350" y="536"/>
                  </a:lnTo>
                  <a:lnTo>
                    <a:pt x="258" y="646"/>
                  </a:lnTo>
                  <a:lnTo>
                    <a:pt x="184" y="775"/>
                  </a:lnTo>
                  <a:lnTo>
                    <a:pt x="129" y="904"/>
                  </a:lnTo>
                  <a:lnTo>
                    <a:pt x="74" y="1033"/>
                  </a:lnTo>
                  <a:lnTo>
                    <a:pt x="37" y="1181"/>
                  </a:lnTo>
                  <a:lnTo>
                    <a:pt x="0" y="1310"/>
                  </a:lnTo>
                  <a:lnTo>
                    <a:pt x="0" y="1476"/>
                  </a:lnTo>
                  <a:lnTo>
                    <a:pt x="0" y="1623"/>
                  </a:lnTo>
                  <a:lnTo>
                    <a:pt x="18" y="1771"/>
                  </a:lnTo>
                  <a:lnTo>
                    <a:pt x="55" y="1900"/>
                  </a:lnTo>
                  <a:lnTo>
                    <a:pt x="111" y="2047"/>
                  </a:lnTo>
                  <a:lnTo>
                    <a:pt x="166" y="2177"/>
                  </a:lnTo>
                  <a:lnTo>
                    <a:pt x="240" y="2287"/>
                  </a:lnTo>
                  <a:lnTo>
                    <a:pt x="332" y="2416"/>
                  </a:lnTo>
                  <a:lnTo>
                    <a:pt x="424" y="2508"/>
                  </a:lnTo>
                  <a:lnTo>
                    <a:pt x="535" y="2619"/>
                  </a:lnTo>
                  <a:lnTo>
                    <a:pt x="645" y="2693"/>
                  </a:lnTo>
                  <a:lnTo>
                    <a:pt x="774" y="2767"/>
                  </a:lnTo>
                  <a:lnTo>
                    <a:pt x="903" y="2840"/>
                  </a:lnTo>
                  <a:lnTo>
                    <a:pt x="1033" y="2896"/>
                  </a:lnTo>
                  <a:lnTo>
                    <a:pt x="1180" y="2932"/>
                  </a:lnTo>
                  <a:lnTo>
                    <a:pt x="1328" y="2951"/>
                  </a:lnTo>
                  <a:lnTo>
                    <a:pt x="1623" y="2951"/>
                  </a:lnTo>
                  <a:lnTo>
                    <a:pt x="1770" y="2932"/>
                  </a:lnTo>
                  <a:lnTo>
                    <a:pt x="1918" y="2896"/>
                  </a:lnTo>
                  <a:lnTo>
                    <a:pt x="2047" y="2840"/>
                  </a:lnTo>
                  <a:lnTo>
                    <a:pt x="2176" y="2767"/>
                  </a:lnTo>
                  <a:lnTo>
                    <a:pt x="2305" y="2693"/>
                  </a:lnTo>
                  <a:lnTo>
                    <a:pt x="2415" y="2619"/>
                  </a:lnTo>
                  <a:lnTo>
                    <a:pt x="2526" y="2508"/>
                  </a:lnTo>
                  <a:lnTo>
                    <a:pt x="2618" y="2416"/>
                  </a:lnTo>
                  <a:lnTo>
                    <a:pt x="2710" y="2287"/>
                  </a:lnTo>
                  <a:lnTo>
                    <a:pt x="2784" y="2177"/>
                  </a:lnTo>
                  <a:lnTo>
                    <a:pt x="2840" y="2047"/>
                  </a:lnTo>
                  <a:lnTo>
                    <a:pt x="2895" y="1900"/>
                  </a:lnTo>
                  <a:lnTo>
                    <a:pt x="2932" y="1752"/>
                  </a:lnTo>
                  <a:lnTo>
                    <a:pt x="2950" y="1623"/>
                  </a:lnTo>
                  <a:lnTo>
                    <a:pt x="2950" y="1457"/>
                  </a:lnTo>
                  <a:lnTo>
                    <a:pt x="2950" y="1310"/>
                  </a:lnTo>
                  <a:lnTo>
                    <a:pt x="2913" y="1181"/>
                  </a:lnTo>
                  <a:lnTo>
                    <a:pt x="2876" y="1033"/>
                  </a:lnTo>
                  <a:lnTo>
                    <a:pt x="2840" y="904"/>
                  </a:lnTo>
                  <a:lnTo>
                    <a:pt x="2766" y="775"/>
                  </a:lnTo>
                  <a:lnTo>
                    <a:pt x="2692" y="665"/>
                  </a:lnTo>
                  <a:lnTo>
                    <a:pt x="2618" y="554"/>
                  </a:lnTo>
                  <a:lnTo>
                    <a:pt x="2526" y="443"/>
                  </a:lnTo>
                  <a:lnTo>
                    <a:pt x="2415" y="351"/>
                  </a:lnTo>
                  <a:lnTo>
                    <a:pt x="2305" y="259"/>
                  </a:lnTo>
                  <a:lnTo>
                    <a:pt x="2176" y="185"/>
                  </a:lnTo>
                  <a:lnTo>
                    <a:pt x="2065" y="130"/>
                  </a:lnTo>
                  <a:lnTo>
                    <a:pt x="1936" y="75"/>
                  </a:lnTo>
                  <a:lnTo>
                    <a:pt x="1789" y="38"/>
                  </a:lnTo>
                  <a:lnTo>
                    <a:pt x="1641"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3" name="Google Shape;7093;p31"/>
            <p:cNvSpPr/>
            <p:nvPr/>
          </p:nvSpPr>
          <p:spPr>
            <a:xfrm>
              <a:off x="5561850" y="948900"/>
              <a:ext cx="73775" cy="73775"/>
            </a:xfrm>
            <a:custGeom>
              <a:avLst/>
              <a:gdLst/>
              <a:ahLst/>
              <a:cxnLst/>
              <a:rect l="l" t="t" r="r" b="b"/>
              <a:pathLst>
                <a:path w="2951" h="2951" extrusionOk="0">
                  <a:moveTo>
                    <a:pt x="1328" y="1"/>
                  </a:moveTo>
                  <a:lnTo>
                    <a:pt x="1199" y="19"/>
                  </a:lnTo>
                  <a:lnTo>
                    <a:pt x="1051" y="56"/>
                  </a:lnTo>
                  <a:lnTo>
                    <a:pt x="922" y="111"/>
                  </a:lnTo>
                  <a:lnTo>
                    <a:pt x="793" y="167"/>
                  </a:lnTo>
                  <a:lnTo>
                    <a:pt x="664" y="240"/>
                  </a:lnTo>
                  <a:lnTo>
                    <a:pt x="553" y="314"/>
                  </a:lnTo>
                  <a:lnTo>
                    <a:pt x="461" y="406"/>
                  </a:lnTo>
                  <a:lnTo>
                    <a:pt x="350" y="517"/>
                  </a:lnTo>
                  <a:lnTo>
                    <a:pt x="277" y="628"/>
                  </a:lnTo>
                  <a:lnTo>
                    <a:pt x="203" y="738"/>
                  </a:lnTo>
                  <a:lnTo>
                    <a:pt x="129" y="867"/>
                  </a:lnTo>
                  <a:lnTo>
                    <a:pt x="74" y="996"/>
                  </a:lnTo>
                  <a:lnTo>
                    <a:pt x="37" y="1144"/>
                  </a:lnTo>
                  <a:lnTo>
                    <a:pt x="19" y="1273"/>
                  </a:lnTo>
                  <a:lnTo>
                    <a:pt x="0" y="1420"/>
                  </a:lnTo>
                  <a:lnTo>
                    <a:pt x="0" y="1568"/>
                  </a:lnTo>
                  <a:lnTo>
                    <a:pt x="19" y="1715"/>
                  </a:lnTo>
                  <a:lnTo>
                    <a:pt x="55" y="1863"/>
                  </a:lnTo>
                  <a:lnTo>
                    <a:pt x="92" y="1992"/>
                  </a:lnTo>
                  <a:lnTo>
                    <a:pt x="166" y="2140"/>
                  </a:lnTo>
                  <a:lnTo>
                    <a:pt x="221" y="2250"/>
                  </a:lnTo>
                  <a:lnTo>
                    <a:pt x="314" y="2379"/>
                  </a:lnTo>
                  <a:lnTo>
                    <a:pt x="406" y="2490"/>
                  </a:lnTo>
                  <a:lnTo>
                    <a:pt x="516" y="2582"/>
                  </a:lnTo>
                  <a:lnTo>
                    <a:pt x="627" y="2674"/>
                  </a:lnTo>
                  <a:lnTo>
                    <a:pt x="738" y="2748"/>
                  </a:lnTo>
                  <a:lnTo>
                    <a:pt x="867" y="2822"/>
                  </a:lnTo>
                  <a:lnTo>
                    <a:pt x="996" y="2877"/>
                  </a:lnTo>
                  <a:lnTo>
                    <a:pt x="1143" y="2914"/>
                  </a:lnTo>
                  <a:lnTo>
                    <a:pt x="1291" y="2932"/>
                  </a:lnTo>
                  <a:lnTo>
                    <a:pt x="1438" y="2951"/>
                  </a:lnTo>
                  <a:lnTo>
                    <a:pt x="1586" y="2951"/>
                  </a:lnTo>
                  <a:lnTo>
                    <a:pt x="1733" y="2932"/>
                  </a:lnTo>
                  <a:lnTo>
                    <a:pt x="1881" y="2895"/>
                  </a:lnTo>
                  <a:lnTo>
                    <a:pt x="2010" y="2840"/>
                  </a:lnTo>
                  <a:lnTo>
                    <a:pt x="2139" y="2785"/>
                  </a:lnTo>
                  <a:lnTo>
                    <a:pt x="2268" y="2711"/>
                  </a:lnTo>
                  <a:lnTo>
                    <a:pt x="2379" y="2619"/>
                  </a:lnTo>
                  <a:lnTo>
                    <a:pt x="2489" y="2527"/>
                  </a:lnTo>
                  <a:lnTo>
                    <a:pt x="2600" y="2435"/>
                  </a:lnTo>
                  <a:lnTo>
                    <a:pt x="2674" y="2305"/>
                  </a:lnTo>
                  <a:lnTo>
                    <a:pt x="2766" y="2195"/>
                  </a:lnTo>
                  <a:lnTo>
                    <a:pt x="2821" y="2066"/>
                  </a:lnTo>
                  <a:lnTo>
                    <a:pt x="2877" y="1937"/>
                  </a:lnTo>
                  <a:lnTo>
                    <a:pt x="2913" y="1789"/>
                  </a:lnTo>
                  <a:lnTo>
                    <a:pt x="2950" y="1642"/>
                  </a:lnTo>
                  <a:lnTo>
                    <a:pt x="2950" y="1494"/>
                  </a:lnTo>
                  <a:lnTo>
                    <a:pt x="2950" y="1347"/>
                  </a:lnTo>
                  <a:lnTo>
                    <a:pt x="2932" y="1199"/>
                  </a:lnTo>
                  <a:lnTo>
                    <a:pt x="2895" y="1052"/>
                  </a:lnTo>
                  <a:lnTo>
                    <a:pt x="2840" y="923"/>
                  </a:lnTo>
                  <a:lnTo>
                    <a:pt x="2784" y="794"/>
                  </a:lnTo>
                  <a:lnTo>
                    <a:pt x="2711" y="664"/>
                  </a:lnTo>
                  <a:lnTo>
                    <a:pt x="2618" y="554"/>
                  </a:lnTo>
                  <a:lnTo>
                    <a:pt x="2526" y="443"/>
                  </a:lnTo>
                  <a:lnTo>
                    <a:pt x="2416" y="351"/>
                  </a:lnTo>
                  <a:lnTo>
                    <a:pt x="2305" y="259"/>
                  </a:lnTo>
                  <a:lnTo>
                    <a:pt x="2176" y="185"/>
                  </a:lnTo>
                  <a:lnTo>
                    <a:pt x="2047" y="111"/>
                  </a:lnTo>
                  <a:lnTo>
                    <a:pt x="1918" y="74"/>
                  </a:lnTo>
                  <a:lnTo>
                    <a:pt x="1770" y="19"/>
                  </a:lnTo>
                  <a:lnTo>
                    <a:pt x="16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4" name="Google Shape;7094;p31"/>
            <p:cNvSpPr/>
            <p:nvPr/>
          </p:nvSpPr>
          <p:spPr>
            <a:xfrm>
              <a:off x="5182025" y="309550"/>
              <a:ext cx="74225" cy="73800"/>
            </a:xfrm>
            <a:custGeom>
              <a:avLst/>
              <a:gdLst/>
              <a:ahLst/>
              <a:cxnLst/>
              <a:rect l="l" t="t" r="r" b="b"/>
              <a:pathLst>
                <a:path w="2969" h="2952" extrusionOk="0">
                  <a:moveTo>
                    <a:pt x="1346" y="1"/>
                  </a:moveTo>
                  <a:lnTo>
                    <a:pt x="1199" y="19"/>
                  </a:lnTo>
                  <a:lnTo>
                    <a:pt x="1070" y="56"/>
                  </a:lnTo>
                  <a:lnTo>
                    <a:pt x="940" y="112"/>
                  </a:lnTo>
                  <a:lnTo>
                    <a:pt x="811" y="167"/>
                  </a:lnTo>
                  <a:lnTo>
                    <a:pt x="682" y="241"/>
                  </a:lnTo>
                  <a:lnTo>
                    <a:pt x="572" y="333"/>
                  </a:lnTo>
                  <a:lnTo>
                    <a:pt x="461" y="425"/>
                  </a:lnTo>
                  <a:lnTo>
                    <a:pt x="369" y="517"/>
                  </a:lnTo>
                  <a:lnTo>
                    <a:pt x="277" y="628"/>
                  </a:lnTo>
                  <a:lnTo>
                    <a:pt x="203" y="738"/>
                  </a:lnTo>
                  <a:lnTo>
                    <a:pt x="148" y="868"/>
                  </a:lnTo>
                  <a:lnTo>
                    <a:pt x="92" y="997"/>
                  </a:lnTo>
                  <a:lnTo>
                    <a:pt x="55" y="1144"/>
                  </a:lnTo>
                  <a:lnTo>
                    <a:pt x="19" y="1273"/>
                  </a:lnTo>
                  <a:lnTo>
                    <a:pt x="0" y="1421"/>
                  </a:lnTo>
                  <a:lnTo>
                    <a:pt x="19" y="1587"/>
                  </a:lnTo>
                  <a:lnTo>
                    <a:pt x="37" y="1716"/>
                  </a:lnTo>
                  <a:lnTo>
                    <a:pt x="55" y="1863"/>
                  </a:lnTo>
                  <a:lnTo>
                    <a:pt x="111" y="2011"/>
                  </a:lnTo>
                  <a:lnTo>
                    <a:pt x="166" y="2140"/>
                  </a:lnTo>
                  <a:lnTo>
                    <a:pt x="240" y="2250"/>
                  </a:lnTo>
                  <a:lnTo>
                    <a:pt x="314" y="2379"/>
                  </a:lnTo>
                  <a:lnTo>
                    <a:pt x="424" y="2490"/>
                  </a:lnTo>
                  <a:lnTo>
                    <a:pt x="516" y="2582"/>
                  </a:lnTo>
                  <a:lnTo>
                    <a:pt x="627" y="2674"/>
                  </a:lnTo>
                  <a:lnTo>
                    <a:pt x="756" y="2748"/>
                  </a:lnTo>
                  <a:lnTo>
                    <a:pt x="885" y="2822"/>
                  </a:lnTo>
                  <a:lnTo>
                    <a:pt x="1014" y="2877"/>
                  </a:lnTo>
                  <a:lnTo>
                    <a:pt x="1162" y="2914"/>
                  </a:lnTo>
                  <a:lnTo>
                    <a:pt x="1309" y="2933"/>
                  </a:lnTo>
                  <a:lnTo>
                    <a:pt x="1457" y="2951"/>
                  </a:lnTo>
                  <a:lnTo>
                    <a:pt x="1604" y="2951"/>
                  </a:lnTo>
                  <a:lnTo>
                    <a:pt x="1752" y="2933"/>
                  </a:lnTo>
                  <a:lnTo>
                    <a:pt x="1881" y="2896"/>
                  </a:lnTo>
                  <a:lnTo>
                    <a:pt x="2028" y="2840"/>
                  </a:lnTo>
                  <a:lnTo>
                    <a:pt x="2157" y="2785"/>
                  </a:lnTo>
                  <a:lnTo>
                    <a:pt x="2286" y="2711"/>
                  </a:lnTo>
                  <a:lnTo>
                    <a:pt x="2397" y="2638"/>
                  </a:lnTo>
                  <a:lnTo>
                    <a:pt x="2508" y="2527"/>
                  </a:lnTo>
                  <a:lnTo>
                    <a:pt x="2600" y="2435"/>
                  </a:lnTo>
                  <a:lnTo>
                    <a:pt x="2692" y="2324"/>
                  </a:lnTo>
                  <a:lnTo>
                    <a:pt x="2766" y="2195"/>
                  </a:lnTo>
                  <a:lnTo>
                    <a:pt x="2840" y="2066"/>
                  </a:lnTo>
                  <a:lnTo>
                    <a:pt x="2895" y="1937"/>
                  </a:lnTo>
                  <a:lnTo>
                    <a:pt x="2932" y="1789"/>
                  </a:lnTo>
                  <a:lnTo>
                    <a:pt x="2950" y="1642"/>
                  </a:lnTo>
                  <a:lnTo>
                    <a:pt x="2969" y="1494"/>
                  </a:lnTo>
                  <a:lnTo>
                    <a:pt x="2950" y="1347"/>
                  </a:lnTo>
                  <a:lnTo>
                    <a:pt x="2932" y="1199"/>
                  </a:lnTo>
                  <a:lnTo>
                    <a:pt x="2895" y="1052"/>
                  </a:lnTo>
                  <a:lnTo>
                    <a:pt x="2858" y="923"/>
                  </a:lnTo>
                  <a:lnTo>
                    <a:pt x="2784" y="794"/>
                  </a:lnTo>
                  <a:lnTo>
                    <a:pt x="2711" y="665"/>
                  </a:lnTo>
                  <a:lnTo>
                    <a:pt x="2637" y="554"/>
                  </a:lnTo>
                  <a:lnTo>
                    <a:pt x="2526" y="443"/>
                  </a:lnTo>
                  <a:lnTo>
                    <a:pt x="2434" y="351"/>
                  </a:lnTo>
                  <a:lnTo>
                    <a:pt x="2323" y="259"/>
                  </a:lnTo>
                  <a:lnTo>
                    <a:pt x="2194" y="185"/>
                  </a:lnTo>
                  <a:lnTo>
                    <a:pt x="2065" y="130"/>
                  </a:lnTo>
                  <a:lnTo>
                    <a:pt x="1936" y="75"/>
                  </a:lnTo>
                  <a:lnTo>
                    <a:pt x="1789" y="38"/>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5" name="Google Shape;7095;p31"/>
            <p:cNvSpPr/>
            <p:nvPr/>
          </p:nvSpPr>
          <p:spPr>
            <a:xfrm>
              <a:off x="6249575" y="1234225"/>
              <a:ext cx="73775" cy="73800"/>
            </a:xfrm>
            <a:custGeom>
              <a:avLst/>
              <a:gdLst/>
              <a:ahLst/>
              <a:cxnLst/>
              <a:rect l="l" t="t" r="r" b="b"/>
              <a:pathLst>
                <a:path w="2951" h="2952" extrusionOk="0">
                  <a:moveTo>
                    <a:pt x="1310" y="1"/>
                  </a:moveTo>
                  <a:lnTo>
                    <a:pt x="1162" y="38"/>
                  </a:lnTo>
                  <a:lnTo>
                    <a:pt x="1033" y="75"/>
                  </a:lnTo>
                  <a:lnTo>
                    <a:pt x="886" y="112"/>
                  </a:lnTo>
                  <a:lnTo>
                    <a:pt x="757" y="185"/>
                  </a:lnTo>
                  <a:lnTo>
                    <a:pt x="646" y="259"/>
                  </a:lnTo>
                  <a:lnTo>
                    <a:pt x="536" y="333"/>
                  </a:lnTo>
                  <a:lnTo>
                    <a:pt x="425" y="425"/>
                  </a:lnTo>
                  <a:lnTo>
                    <a:pt x="333" y="536"/>
                  </a:lnTo>
                  <a:lnTo>
                    <a:pt x="259" y="646"/>
                  </a:lnTo>
                  <a:lnTo>
                    <a:pt x="185" y="775"/>
                  </a:lnTo>
                  <a:lnTo>
                    <a:pt x="111" y="886"/>
                  </a:lnTo>
                  <a:lnTo>
                    <a:pt x="75" y="1033"/>
                  </a:lnTo>
                  <a:lnTo>
                    <a:pt x="38" y="1163"/>
                  </a:lnTo>
                  <a:lnTo>
                    <a:pt x="1" y="1310"/>
                  </a:lnTo>
                  <a:lnTo>
                    <a:pt x="1" y="1458"/>
                  </a:lnTo>
                  <a:lnTo>
                    <a:pt x="1" y="1605"/>
                  </a:lnTo>
                  <a:lnTo>
                    <a:pt x="19" y="1753"/>
                  </a:lnTo>
                  <a:lnTo>
                    <a:pt x="56" y="1900"/>
                  </a:lnTo>
                  <a:lnTo>
                    <a:pt x="111" y="2029"/>
                  </a:lnTo>
                  <a:lnTo>
                    <a:pt x="167" y="2158"/>
                  </a:lnTo>
                  <a:lnTo>
                    <a:pt x="241" y="2287"/>
                  </a:lnTo>
                  <a:lnTo>
                    <a:pt x="333" y="2398"/>
                  </a:lnTo>
                  <a:lnTo>
                    <a:pt x="425" y="2509"/>
                  </a:lnTo>
                  <a:lnTo>
                    <a:pt x="536" y="2601"/>
                  </a:lnTo>
                  <a:lnTo>
                    <a:pt x="646" y="2693"/>
                  </a:lnTo>
                  <a:lnTo>
                    <a:pt x="775" y="2767"/>
                  </a:lnTo>
                  <a:lnTo>
                    <a:pt x="904" y="2840"/>
                  </a:lnTo>
                  <a:lnTo>
                    <a:pt x="1033" y="2877"/>
                  </a:lnTo>
                  <a:lnTo>
                    <a:pt x="1181" y="2914"/>
                  </a:lnTo>
                  <a:lnTo>
                    <a:pt x="1328" y="2951"/>
                  </a:lnTo>
                  <a:lnTo>
                    <a:pt x="1623" y="2951"/>
                  </a:lnTo>
                  <a:lnTo>
                    <a:pt x="1771" y="2933"/>
                  </a:lnTo>
                  <a:lnTo>
                    <a:pt x="1918" y="2896"/>
                  </a:lnTo>
                  <a:lnTo>
                    <a:pt x="2047" y="2840"/>
                  </a:lnTo>
                  <a:lnTo>
                    <a:pt x="2177" y="2767"/>
                  </a:lnTo>
                  <a:lnTo>
                    <a:pt x="2306" y="2693"/>
                  </a:lnTo>
                  <a:lnTo>
                    <a:pt x="2416" y="2619"/>
                  </a:lnTo>
                  <a:lnTo>
                    <a:pt x="2527" y="2509"/>
                  </a:lnTo>
                  <a:lnTo>
                    <a:pt x="2619" y="2416"/>
                  </a:lnTo>
                  <a:lnTo>
                    <a:pt x="2711" y="2287"/>
                  </a:lnTo>
                  <a:lnTo>
                    <a:pt x="2785" y="2177"/>
                  </a:lnTo>
                  <a:lnTo>
                    <a:pt x="2840" y="2048"/>
                  </a:lnTo>
                  <a:lnTo>
                    <a:pt x="2896" y="1900"/>
                  </a:lnTo>
                  <a:lnTo>
                    <a:pt x="2933" y="1771"/>
                  </a:lnTo>
                  <a:lnTo>
                    <a:pt x="2951" y="1623"/>
                  </a:lnTo>
                  <a:lnTo>
                    <a:pt x="2951" y="1458"/>
                  </a:lnTo>
                  <a:lnTo>
                    <a:pt x="2951" y="1310"/>
                  </a:lnTo>
                  <a:lnTo>
                    <a:pt x="2914" y="1163"/>
                  </a:lnTo>
                  <a:lnTo>
                    <a:pt x="2877" y="1033"/>
                  </a:lnTo>
                  <a:lnTo>
                    <a:pt x="2840" y="886"/>
                  </a:lnTo>
                  <a:lnTo>
                    <a:pt x="2767" y="757"/>
                  </a:lnTo>
                  <a:lnTo>
                    <a:pt x="2693" y="646"/>
                  </a:lnTo>
                  <a:lnTo>
                    <a:pt x="2601" y="517"/>
                  </a:lnTo>
                  <a:lnTo>
                    <a:pt x="2508" y="425"/>
                  </a:lnTo>
                  <a:lnTo>
                    <a:pt x="2398" y="333"/>
                  </a:lnTo>
                  <a:lnTo>
                    <a:pt x="2287" y="241"/>
                  </a:lnTo>
                  <a:lnTo>
                    <a:pt x="2158" y="167"/>
                  </a:lnTo>
                  <a:lnTo>
                    <a:pt x="2029" y="112"/>
                  </a:lnTo>
                  <a:lnTo>
                    <a:pt x="1900" y="56"/>
                  </a:lnTo>
                  <a:lnTo>
                    <a:pt x="1752"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6" name="Google Shape;7096;p31"/>
            <p:cNvSpPr/>
            <p:nvPr/>
          </p:nvSpPr>
          <p:spPr>
            <a:xfrm>
              <a:off x="5850400" y="1166025"/>
              <a:ext cx="73325" cy="73300"/>
            </a:xfrm>
            <a:custGeom>
              <a:avLst/>
              <a:gdLst/>
              <a:ahLst/>
              <a:cxnLst/>
              <a:rect l="l" t="t" r="r" b="b"/>
              <a:pathLst>
                <a:path w="2933" h="2932" extrusionOk="0">
                  <a:moveTo>
                    <a:pt x="1310" y="0"/>
                  </a:moveTo>
                  <a:lnTo>
                    <a:pt x="1162" y="37"/>
                  </a:lnTo>
                  <a:lnTo>
                    <a:pt x="1033" y="74"/>
                  </a:lnTo>
                  <a:lnTo>
                    <a:pt x="904" y="111"/>
                  </a:lnTo>
                  <a:lnTo>
                    <a:pt x="775" y="184"/>
                  </a:lnTo>
                  <a:lnTo>
                    <a:pt x="646" y="258"/>
                  </a:lnTo>
                  <a:lnTo>
                    <a:pt x="535" y="350"/>
                  </a:lnTo>
                  <a:lnTo>
                    <a:pt x="443" y="443"/>
                  </a:lnTo>
                  <a:lnTo>
                    <a:pt x="351" y="535"/>
                  </a:lnTo>
                  <a:lnTo>
                    <a:pt x="259" y="645"/>
                  </a:lnTo>
                  <a:lnTo>
                    <a:pt x="185" y="774"/>
                  </a:lnTo>
                  <a:lnTo>
                    <a:pt x="111" y="904"/>
                  </a:lnTo>
                  <a:lnTo>
                    <a:pt x="74" y="1033"/>
                  </a:lnTo>
                  <a:lnTo>
                    <a:pt x="37" y="1162"/>
                  </a:lnTo>
                  <a:lnTo>
                    <a:pt x="0" y="1309"/>
                  </a:lnTo>
                  <a:lnTo>
                    <a:pt x="0" y="1457"/>
                  </a:lnTo>
                  <a:lnTo>
                    <a:pt x="0" y="1604"/>
                  </a:lnTo>
                  <a:lnTo>
                    <a:pt x="37" y="1752"/>
                  </a:lnTo>
                  <a:lnTo>
                    <a:pt x="74" y="1881"/>
                  </a:lnTo>
                  <a:lnTo>
                    <a:pt x="111" y="2028"/>
                  </a:lnTo>
                  <a:lnTo>
                    <a:pt x="185" y="2157"/>
                  </a:lnTo>
                  <a:lnTo>
                    <a:pt x="259" y="2268"/>
                  </a:lnTo>
                  <a:lnTo>
                    <a:pt x="351" y="2397"/>
                  </a:lnTo>
                  <a:lnTo>
                    <a:pt x="443" y="2489"/>
                  </a:lnTo>
                  <a:lnTo>
                    <a:pt x="554" y="2600"/>
                  </a:lnTo>
                  <a:lnTo>
                    <a:pt x="664" y="2674"/>
                  </a:lnTo>
                  <a:lnTo>
                    <a:pt x="793" y="2747"/>
                  </a:lnTo>
                  <a:lnTo>
                    <a:pt x="922" y="2821"/>
                  </a:lnTo>
                  <a:lnTo>
                    <a:pt x="1070" y="2858"/>
                  </a:lnTo>
                  <a:lnTo>
                    <a:pt x="1199" y="2895"/>
                  </a:lnTo>
                  <a:lnTo>
                    <a:pt x="1346" y="2913"/>
                  </a:lnTo>
                  <a:lnTo>
                    <a:pt x="1494" y="2932"/>
                  </a:lnTo>
                  <a:lnTo>
                    <a:pt x="1641" y="2913"/>
                  </a:lnTo>
                  <a:lnTo>
                    <a:pt x="1789" y="2895"/>
                  </a:lnTo>
                  <a:lnTo>
                    <a:pt x="1918" y="2840"/>
                  </a:lnTo>
                  <a:lnTo>
                    <a:pt x="2047" y="2784"/>
                  </a:lnTo>
                  <a:lnTo>
                    <a:pt x="2176" y="2729"/>
                  </a:lnTo>
                  <a:lnTo>
                    <a:pt x="2287" y="2655"/>
                  </a:lnTo>
                  <a:lnTo>
                    <a:pt x="2397" y="2563"/>
                  </a:lnTo>
                  <a:lnTo>
                    <a:pt x="2508" y="2471"/>
                  </a:lnTo>
                  <a:lnTo>
                    <a:pt x="2600" y="2360"/>
                  </a:lnTo>
                  <a:lnTo>
                    <a:pt x="2692" y="2250"/>
                  </a:lnTo>
                  <a:lnTo>
                    <a:pt x="2748" y="2120"/>
                  </a:lnTo>
                  <a:lnTo>
                    <a:pt x="2821" y="1991"/>
                  </a:lnTo>
                  <a:lnTo>
                    <a:pt x="2858" y="1862"/>
                  </a:lnTo>
                  <a:lnTo>
                    <a:pt x="2895" y="1733"/>
                  </a:lnTo>
                  <a:lnTo>
                    <a:pt x="2914" y="1586"/>
                  </a:lnTo>
                  <a:lnTo>
                    <a:pt x="2932" y="1438"/>
                  </a:lnTo>
                  <a:lnTo>
                    <a:pt x="2914" y="1291"/>
                  </a:lnTo>
                  <a:lnTo>
                    <a:pt x="2895" y="1162"/>
                  </a:lnTo>
                  <a:lnTo>
                    <a:pt x="2858" y="1014"/>
                  </a:lnTo>
                  <a:lnTo>
                    <a:pt x="2803" y="885"/>
                  </a:lnTo>
                  <a:lnTo>
                    <a:pt x="2729" y="756"/>
                  </a:lnTo>
                  <a:lnTo>
                    <a:pt x="2656" y="645"/>
                  </a:lnTo>
                  <a:lnTo>
                    <a:pt x="2582" y="535"/>
                  </a:lnTo>
                  <a:lnTo>
                    <a:pt x="2471" y="424"/>
                  </a:lnTo>
                  <a:lnTo>
                    <a:pt x="2379" y="332"/>
                  </a:lnTo>
                  <a:lnTo>
                    <a:pt x="2250" y="258"/>
                  </a:lnTo>
                  <a:lnTo>
                    <a:pt x="2139" y="184"/>
                  </a:lnTo>
                  <a:lnTo>
                    <a:pt x="2010" y="111"/>
                  </a:lnTo>
                  <a:lnTo>
                    <a:pt x="1881" y="74"/>
                  </a:lnTo>
                  <a:lnTo>
                    <a:pt x="1734" y="37"/>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7" name="Google Shape;7097;p31"/>
            <p:cNvSpPr/>
            <p:nvPr/>
          </p:nvSpPr>
          <p:spPr>
            <a:xfrm>
              <a:off x="5930150" y="1179850"/>
              <a:ext cx="73775" cy="73775"/>
            </a:xfrm>
            <a:custGeom>
              <a:avLst/>
              <a:gdLst/>
              <a:ahLst/>
              <a:cxnLst/>
              <a:rect l="l" t="t" r="r" b="b"/>
              <a:pathLst>
                <a:path w="2951" h="2951" extrusionOk="0">
                  <a:moveTo>
                    <a:pt x="1438" y="0"/>
                  </a:moveTo>
                  <a:lnTo>
                    <a:pt x="1291" y="19"/>
                  </a:lnTo>
                  <a:lnTo>
                    <a:pt x="1162" y="37"/>
                  </a:lnTo>
                  <a:lnTo>
                    <a:pt x="1014" y="74"/>
                  </a:lnTo>
                  <a:lnTo>
                    <a:pt x="885" y="129"/>
                  </a:lnTo>
                  <a:lnTo>
                    <a:pt x="756" y="203"/>
                  </a:lnTo>
                  <a:lnTo>
                    <a:pt x="646" y="277"/>
                  </a:lnTo>
                  <a:lnTo>
                    <a:pt x="535" y="351"/>
                  </a:lnTo>
                  <a:lnTo>
                    <a:pt x="424" y="443"/>
                  </a:lnTo>
                  <a:lnTo>
                    <a:pt x="332" y="553"/>
                  </a:lnTo>
                  <a:lnTo>
                    <a:pt x="240" y="664"/>
                  </a:lnTo>
                  <a:lnTo>
                    <a:pt x="166" y="793"/>
                  </a:lnTo>
                  <a:lnTo>
                    <a:pt x="111" y="922"/>
                  </a:lnTo>
                  <a:lnTo>
                    <a:pt x="56" y="1051"/>
                  </a:lnTo>
                  <a:lnTo>
                    <a:pt x="19" y="1180"/>
                  </a:lnTo>
                  <a:lnTo>
                    <a:pt x="0" y="1328"/>
                  </a:lnTo>
                  <a:lnTo>
                    <a:pt x="0" y="1475"/>
                  </a:lnTo>
                  <a:lnTo>
                    <a:pt x="0" y="1623"/>
                  </a:lnTo>
                  <a:lnTo>
                    <a:pt x="19" y="1770"/>
                  </a:lnTo>
                  <a:lnTo>
                    <a:pt x="56" y="1918"/>
                  </a:lnTo>
                  <a:lnTo>
                    <a:pt x="111" y="2047"/>
                  </a:lnTo>
                  <a:lnTo>
                    <a:pt x="185" y="2176"/>
                  </a:lnTo>
                  <a:lnTo>
                    <a:pt x="258" y="2305"/>
                  </a:lnTo>
                  <a:lnTo>
                    <a:pt x="332" y="2416"/>
                  </a:lnTo>
                  <a:lnTo>
                    <a:pt x="443" y="2526"/>
                  </a:lnTo>
                  <a:lnTo>
                    <a:pt x="553" y="2618"/>
                  </a:lnTo>
                  <a:lnTo>
                    <a:pt x="664" y="2711"/>
                  </a:lnTo>
                  <a:lnTo>
                    <a:pt x="793" y="2784"/>
                  </a:lnTo>
                  <a:lnTo>
                    <a:pt x="922" y="2840"/>
                  </a:lnTo>
                  <a:lnTo>
                    <a:pt x="1051" y="2895"/>
                  </a:lnTo>
                  <a:lnTo>
                    <a:pt x="1199" y="2932"/>
                  </a:lnTo>
                  <a:lnTo>
                    <a:pt x="1346" y="2950"/>
                  </a:lnTo>
                  <a:lnTo>
                    <a:pt x="1641" y="2950"/>
                  </a:lnTo>
                  <a:lnTo>
                    <a:pt x="1770" y="2913"/>
                  </a:lnTo>
                  <a:lnTo>
                    <a:pt x="1918" y="2877"/>
                  </a:lnTo>
                  <a:lnTo>
                    <a:pt x="2047" y="2821"/>
                  </a:lnTo>
                  <a:lnTo>
                    <a:pt x="2176" y="2766"/>
                  </a:lnTo>
                  <a:lnTo>
                    <a:pt x="2287" y="2692"/>
                  </a:lnTo>
                  <a:lnTo>
                    <a:pt x="2416" y="2600"/>
                  </a:lnTo>
                  <a:lnTo>
                    <a:pt x="2508" y="2508"/>
                  </a:lnTo>
                  <a:lnTo>
                    <a:pt x="2600" y="2416"/>
                  </a:lnTo>
                  <a:lnTo>
                    <a:pt x="2692" y="2287"/>
                  </a:lnTo>
                  <a:lnTo>
                    <a:pt x="2766" y="2176"/>
                  </a:lnTo>
                  <a:lnTo>
                    <a:pt x="2821" y="2047"/>
                  </a:lnTo>
                  <a:lnTo>
                    <a:pt x="2877" y="1918"/>
                  </a:lnTo>
                  <a:lnTo>
                    <a:pt x="2913" y="1770"/>
                  </a:lnTo>
                  <a:lnTo>
                    <a:pt x="2932" y="1641"/>
                  </a:lnTo>
                  <a:lnTo>
                    <a:pt x="2950" y="1494"/>
                  </a:lnTo>
                  <a:lnTo>
                    <a:pt x="2932" y="1346"/>
                  </a:lnTo>
                  <a:lnTo>
                    <a:pt x="2913" y="1199"/>
                  </a:lnTo>
                  <a:lnTo>
                    <a:pt x="2877" y="1051"/>
                  </a:lnTo>
                  <a:lnTo>
                    <a:pt x="2821" y="922"/>
                  </a:lnTo>
                  <a:lnTo>
                    <a:pt x="2766" y="775"/>
                  </a:lnTo>
                  <a:lnTo>
                    <a:pt x="2692" y="664"/>
                  </a:lnTo>
                  <a:lnTo>
                    <a:pt x="2600" y="553"/>
                  </a:lnTo>
                  <a:lnTo>
                    <a:pt x="2489" y="443"/>
                  </a:lnTo>
                  <a:lnTo>
                    <a:pt x="2397" y="351"/>
                  </a:lnTo>
                  <a:lnTo>
                    <a:pt x="2268" y="258"/>
                  </a:lnTo>
                  <a:lnTo>
                    <a:pt x="2157" y="185"/>
                  </a:lnTo>
                  <a:lnTo>
                    <a:pt x="2028" y="111"/>
                  </a:lnTo>
                  <a:lnTo>
                    <a:pt x="1881" y="74"/>
                  </a:lnTo>
                  <a:lnTo>
                    <a:pt x="1733" y="37"/>
                  </a:lnTo>
                  <a:lnTo>
                    <a:pt x="1604"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8" name="Google Shape;7098;p31"/>
            <p:cNvSpPr/>
            <p:nvPr/>
          </p:nvSpPr>
          <p:spPr>
            <a:xfrm>
              <a:off x="5351175" y="749300"/>
              <a:ext cx="72875" cy="73325"/>
            </a:xfrm>
            <a:custGeom>
              <a:avLst/>
              <a:gdLst/>
              <a:ahLst/>
              <a:cxnLst/>
              <a:rect l="l" t="t" r="r" b="b"/>
              <a:pathLst>
                <a:path w="2915" h="2933" extrusionOk="0">
                  <a:moveTo>
                    <a:pt x="1458" y="1"/>
                  </a:moveTo>
                  <a:lnTo>
                    <a:pt x="1310" y="19"/>
                  </a:lnTo>
                  <a:lnTo>
                    <a:pt x="1163" y="38"/>
                  </a:lnTo>
                  <a:lnTo>
                    <a:pt x="1033" y="75"/>
                  </a:lnTo>
                  <a:lnTo>
                    <a:pt x="904" y="130"/>
                  </a:lnTo>
                  <a:lnTo>
                    <a:pt x="775" y="185"/>
                  </a:lnTo>
                  <a:lnTo>
                    <a:pt x="646" y="259"/>
                  </a:lnTo>
                  <a:lnTo>
                    <a:pt x="536" y="351"/>
                  </a:lnTo>
                  <a:lnTo>
                    <a:pt x="425" y="443"/>
                  </a:lnTo>
                  <a:lnTo>
                    <a:pt x="333" y="536"/>
                  </a:lnTo>
                  <a:lnTo>
                    <a:pt x="259" y="646"/>
                  </a:lnTo>
                  <a:lnTo>
                    <a:pt x="185" y="775"/>
                  </a:lnTo>
                  <a:lnTo>
                    <a:pt x="112" y="904"/>
                  </a:lnTo>
                  <a:lnTo>
                    <a:pt x="56" y="1033"/>
                  </a:lnTo>
                  <a:lnTo>
                    <a:pt x="19" y="1163"/>
                  </a:lnTo>
                  <a:lnTo>
                    <a:pt x="1" y="1310"/>
                  </a:lnTo>
                  <a:lnTo>
                    <a:pt x="1" y="1458"/>
                  </a:lnTo>
                  <a:lnTo>
                    <a:pt x="1" y="1605"/>
                  </a:lnTo>
                  <a:lnTo>
                    <a:pt x="19" y="1734"/>
                  </a:lnTo>
                  <a:lnTo>
                    <a:pt x="56" y="1882"/>
                  </a:lnTo>
                  <a:lnTo>
                    <a:pt x="112" y="2011"/>
                  </a:lnTo>
                  <a:lnTo>
                    <a:pt x="167" y="2140"/>
                  </a:lnTo>
                  <a:lnTo>
                    <a:pt x="241" y="2250"/>
                  </a:lnTo>
                  <a:lnTo>
                    <a:pt x="314" y="2379"/>
                  </a:lnTo>
                  <a:lnTo>
                    <a:pt x="407" y="2472"/>
                  </a:lnTo>
                  <a:lnTo>
                    <a:pt x="517" y="2564"/>
                  </a:lnTo>
                  <a:lnTo>
                    <a:pt x="628" y="2656"/>
                  </a:lnTo>
                  <a:lnTo>
                    <a:pt x="738" y="2730"/>
                  </a:lnTo>
                  <a:lnTo>
                    <a:pt x="868" y="2804"/>
                  </a:lnTo>
                  <a:lnTo>
                    <a:pt x="997" y="2859"/>
                  </a:lnTo>
                  <a:lnTo>
                    <a:pt x="1144" y="2896"/>
                  </a:lnTo>
                  <a:lnTo>
                    <a:pt x="1292" y="2914"/>
                  </a:lnTo>
                  <a:lnTo>
                    <a:pt x="1421" y="2933"/>
                  </a:lnTo>
                  <a:lnTo>
                    <a:pt x="1568" y="2933"/>
                  </a:lnTo>
                  <a:lnTo>
                    <a:pt x="1716" y="2896"/>
                  </a:lnTo>
                  <a:lnTo>
                    <a:pt x="1863" y="2859"/>
                  </a:lnTo>
                  <a:lnTo>
                    <a:pt x="1992" y="2822"/>
                  </a:lnTo>
                  <a:lnTo>
                    <a:pt x="2121" y="2748"/>
                  </a:lnTo>
                  <a:lnTo>
                    <a:pt x="2250" y="2674"/>
                  </a:lnTo>
                  <a:lnTo>
                    <a:pt x="2361" y="2601"/>
                  </a:lnTo>
                  <a:lnTo>
                    <a:pt x="2472" y="2490"/>
                  </a:lnTo>
                  <a:lnTo>
                    <a:pt x="2582" y="2379"/>
                  </a:lnTo>
                  <a:lnTo>
                    <a:pt x="2656" y="2269"/>
                  </a:lnTo>
                  <a:lnTo>
                    <a:pt x="2730" y="2158"/>
                  </a:lnTo>
                  <a:lnTo>
                    <a:pt x="2804" y="2011"/>
                  </a:lnTo>
                  <a:lnTo>
                    <a:pt x="2859" y="1882"/>
                  </a:lnTo>
                  <a:lnTo>
                    <a:pt x="2896" y="1734"/>
                  </a:lnTo>
                  <a:lnTo>
                    <a:pt x="2914" y="1605"/>
                  </a:lnTo>
                  <a:lnTo>
                    <a:pt x="2914" y="1458"/>
                  </a:lnTo>
                  <a:lnTo>
                    <a:pt x="2914" y="1310"/>
                  </a:lnTo>
                  <a:lnTo>
                    <a:pt x="2877" y="1163"/>
                  </a:lnTo>
                  <a:lnTo>
                    <a:pt x="2840" y="1033"/>
                  </a:lnTo>
                  <a:lnTo>
                    <a:pt x="2785" y="886"/>
                  </a:lnTo>
                  <a:lnTo>
                    <a:pt x="2730" y="775"/>
                  </a:lnTo>
                  <a:lnTo>
                    <a:pt x="2656" y="646"/>
                  </a:lnTo>
                  <a:lnTo>
                    <a:pt x="2564" y="536"/>
                  </a:lnTo>
                  <a:lnTo>
                    <a:pt x="2472" y="425"/>
                  </a:lnTo>
                  <a:lnTo>
                    <a:pt x="2361" y="333"/>
                  </a:lnTo>
                  <a:lnTo>
                    <a:pt x="2250" y="259"/>
                  </a:lnTo>
                  <a:lnTo>
                    <a:pt x="2140" y="185"/>
                  </a:lnTo>
                  <a:lnTo>
                    <a:pt x="2011" y="112"/>
                  </a:lnTo>
                  <a:lnTo>
                    <a:pt x="1882" y="75"/>
                  </a:lnTo>
                  <a:lnTo>
                    <a:pt x="1734" y="38"/>
                  </a:lnTo>
                  <a:lnTo>
                    <a:pt x="1605" y="19"/>
                  </a:lnTo>
                  <a:lnTo>
                    <a:pt x="1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9" name="Google Shape;7099;p31"/>
            <p:cNvSpPr/>
            <p:nvPr/>
          </p:nvSpPr>
          <p:spPr>
            <a:xfrm>
              <a:off x="6329325" y="1248525"/>
              <a:ext cx="71925" cy="73775"/>
            </a:xfrm>
            <a:custGeom>
              <a:avLst/>
              <a:gdLst/>
              <a:ahLst/>
              <a:cxnLst/>
              <a:rect l="l" t="t" r="r" b="b"/>
              <a:pathLst>
                <a:path w="2877" h="2951" extrusionOk="0">
                  <a:moveTo>
                    <a:pt x="1420" y="1"/>
                  </a:moveTo>
                  <a:lnTo>
                    <a:pt x="1273" y="19"/>
                  </a:lnTo>
                  <a:lnTo>
                    <a:pt x="1125" y="37"/>
                  </a:lnTo>
                  <a:lnTo>
                    <a:pt x="996" y="93"/>
                  </a:lnTo>
                  <a:lnTo>
                    <a:pt x="867" y="148"/>
                  </a:lnTo>
                  <a:lnTo>
                    <a:pt x="738" y="203"/>
                  </a:lnTo>
                  <a:lnTo>
                    <a:pt x="628" y="277"/>
                  </a:lnTo>
                  <a:lnTo>
                    <a:pt x="517" y="369"/>
                  </a:lnTo>
                  <a:lnTo>
                    <a:pt x="406" y="461"/>
                  </a:lnTo>
                  <a:lnTo>
                    <a:pt x="333" y="572"/>
                  </a:lnTo>
                  <a:lnTo>
                    <a:pt x="240" y="701"/>
                  </a:lnTo>
                  <a:lnTo>
                    <a:pt x="167" y="812"/>
                  </a:lnTo>
                  <a:lnTo>
                    <a:pt x="111" y="941"/>
                  </a:lnTo>
                  <a:lnTo>
                    <a:pt x="56" y="1088"/>
                  </a:lnTo>
                  <a:lnTo>
                    <a:pt x="38" y="1217"/>
                  </a:lnTo>
                  <a:lnTo>
                    <a:pt x="19" y="1365"/>
                  </a:lnTo>
                  <a:lnTo>
                    <a:pt x="1" y="1512"/>
                  </a:lnTo>
                  <a:lnTo>
                    <a:pt x="19" y="1660"/>
                  </a:lnTo>
                  <a:lnTo>
                    <a:pt x="56" y="1807"/>
                  </a:lnTo>
                  <a:lnTo>
                    <a:pt x="93" y="1937"/>
                  </a:lnTo>
                  <a:lnTo>
                    <a:pt x="148" y="2084"/>
                  </a:lnTo>
                  <a:lnTo>
                    <a:pt x="203" y="2213"/>
                  </a:lnTo>
                  <a:lnTo>
                    <a:pt x="296" y="2324"/>
                  </a:lnTo>
                  <a:lnTo>
                    <a:pt x="388" y="2434"/>
                  </a:lnTo>
                  <a:lnTo>
                    <a:pt x="480" y="2545"/>
                  </a:lnTo>
                  <a:lnTo>
                    <a:pt x="591" y="2637"/>
                  </a:lnTo>
                  <a:lnTo>
                    <a:pt x="720" y="2711"/>
                  </a:lnTo>
                  <a:lnTo>
                    <a:pt x="830" y="2785"/>
                  </a:lnTo>
                  <a:lnTo>
                    <a:pt x="978" y="2858"/>
                  </a:lnTo>
                  <a:lnTo>
                    <a:pt x="1107" y="2895"/>
                  </a:lnTo>
                  <a:lnTo>
                    <a:pt x="1254" y="2932"/>
                  </a:lnTo>
                  <a:lnTo>
                    <a:pt x="1402" y="2951"/>
                  </a:lnTo>
                  <a:lnTo>
                    <a:pt x="1660" y="2932"/>
                  </a:lnTo>
                  <a:lnTo>
                    <a:pt x="1881" y="2895"/>
                  </a:lnTo>
                  <a:lnTo>
                    <a:pt x="2103" y="2803"/>
                  </a:lnTo>
                  <a:lnTo>
                    <a:pt x="2305" y="2674"/>
                  </a:lnTo>
                  <a:lnTo>
                    <a:pt x="2490" y="2527"/>
                  </a:lnTo>
                  <a:lnTo>
                    <a:pt x="2656" y="2342"/>
                  </a:lnTo>
                  <a:lnTo>
                    <a:pt x="2785" y="2139"/>
                  </a:lnTo>
                  <a:lnTo>
                    <a:pt x="2877" y="1918"/>
                  </a:lnTo>
                  <a:lnTo>
                    <a:pt x="2877" y="1015"/>
                  </a:lnTo>
                  <a:lnTo>
                    <a:pt x="2785" y="812"/>
                  </a:lnTo>
                  <a:lnTo>
                    <a:pt x="2674" y="627"/>
                  </a:lnTo>
                  <a:lnTo>
                    <a:pt x="2545" y="461"/>
                  </a:lnTo>
                  <a:lnTo>
                    <a:pt x="2379" y="314"/>
                  </a:lnTo>
                  <a:lnTo>
                    <a:pt x="2195" y="185"/>
                  </a:lnTo>
                  <a:lnTo>
                    <a:pt x="1992" y="93"/>
                  </a:lnTo>
                  <a:lnTo>
                    <a:pt x="1789" y="37"/>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0" name="Google Shape;7100;p31"/>
            <p:cNvSpPr/>
            <p:nvPr/>
          </p:nvSpPr>
          <p:spPr>
            <a:xfrm>
              <a:off x="5627750" y="1043400"/>
              <a:ext cx="72875" cy="72850"/>
            </a:xfrm>
            <a:custGeom>
              <a:avLst/>
              <a:gdLst/>
              <a:ahLst/>
              <a:cxnLst/>
              <a:rect l="l" t="t" r="r" b="b"/>
              <a:pathLst>
                <a:path w="2915" h="2914" extrusionOk="0">
                  <a:moveTo>
                    <a:pt x="1328" y="1"/>
                  </a:moveTo>
                  <a:lnTo>
                    <a:pt x="1181" y="37"/>
                  </a:lnTo>
                  <a:lnTo>
                    <a:pt x="1052" y="74"/>
                  </a:lnTo>
                  <a:lnTo>
                    <a:pt x="923" y="111"/>
                  </a:lnTo>
                  <a:lnTo>
                    <a:pt x="794" y="185"/>
                  </a:lnTo>
                  <a:lnTo>
                    <a:pt x="665" y="259"/>
                  </a:lnTo>
                  <a:lnTo>
                    <a:pt x="554" y="332"/>
                  </a:lnTo>
                  <a:lnTo>
                    <a:pt x="443" y="425"/>
                  </a:lnTo>
                  <a:lnTo>
                    <a:pt x="351" y="535"/>
                  </a:lnTo>
                  <a:lnTo>
                    <a:pt x="277" y="646"/>
                  </a:lnTo>
                  <a:lnTo>
                    <a:pt x="185" y="756"/>
                  </a:lnTo>
                  <a:lnTo>
                    <a:pt x="130" y="886"/>
                  </a:lnTo>
                  <a:lnTo>
                    <a:pt x="75" y="1033"/>
                  </a:lnTo>
                  <a:lnTo>
                    <a:pt x="38" y="1162"/>
                  </a:lnTo>
                  <a:lnTo>
                    <a:pt x="19" y="1310"/>
                  </a:lnTo>
                  <a:lnTo>
                    <a:pt x="1" y="1457"/>
                  </a:lnTo>
                  <a:lnTo>
                    <a:pt x="19" y="1586"/>
                  </a:lnTo>
                  <a:lnTo>
                    <a:pt x="38" y="1734"/>
                  </a:lnTo>
                  <a:lnTo>
                    <a:pt x="75" y="1881"/>
                  </a:lnTo>
                  <a:lnTo>
                    <a:pt x="111" y="2010"/>
                  </a:lnTo>
                  <a:lnTo>
                    <a:pt x="185" y="2139"/>
                  </a:lnTo>
                  <a:lnTo>
                    <a:pt x="259" y="2250"/>
                  </a:lnTo>
                  <a:lnTo>
                    <a:pt x="333" y="2361"/>
                  </a:lnTo>
                  <a:lnTo>
                    <a:pt x="425" y="2471"/>
                  </a:lnTo>
                  <a:lnTo>
                    <a:pt x="536" y="2563"/>
                  </a:lnTo>
                  <a:lnTo>
                    <a:pt x="646" y="2656"/>
                  </a:lnTo>
                  <a:lnTo>
                    <a:pt x="775" y="2729"/>
                  </a:lnTo>
                  <a:lnTo>
                    <a:pt x="904" y="2803"/>
                  </a:lnTo>
                  <a:lnTo>
                    <a:pt x="1033" y="2840"/>
                  </a:lnTo>
                  <a:lnTo>
                    <a:pt x="1162" y="2877"/>
                  </a:lnTo>
                  <a:lnTo>
                    <a:pt x="1310" y="2914"/>
                  </a:lnTo>
                  <a:lnTo>
                    <a:pt x="1605" y="2914"/>
                  </a:lnTo>
                  <a:lnTo>
                    <a:pt x="1734" y="2895"/>
                  </a:lnTo>
                  <a:lnTo>
                    <a:pt x="1882" y="2858"/>
                  </a:lnTo>
                  <a:lnTo>
                    <a:pt x="2011" y="2803"/>
                  </a:lnTo>
                  <a:lnTo>
                    <a:pt x="2140" y="2748"/>
                  </a:lnTo>
                  <a:lnTo>
                    <a:pt x="2250" y="2674"/>
                  </a:lnTo>
                  <a:lnTo>
                    <a:pt x="2379" y="2582"/>
                  </a:lnTo>
                  <a:lnTo>
                    <a:pt x="2472" y="2490"/>
                  </a:lnTo>
                  <a:lnTo>
                    <a:pt x="2582" y="2379"/>
                  </a:lnTo>
                  <a:lnTo>
                    <a:pt x="2656" y="2268"/>
                  </a:lnTo>
                  <a:lnTo>
                    <a:pt x="2730" y="2158"/>
                  </a:lnTo>
                  <a:lnTo>
                    <a:pt x="2803" y="2029"/>
                  </a:lnTo>
                  <a:lnTo>
                    <a:pt x="2859" y="1900"/>
                  </a:lnTo>
                  <a:lnTo>
                    <a:pt x="2896" y="1752"/>
                  </a:lnTo>
                  <a:lnTo>
                    <a:pt x="2914" y="1623"/>
                  </a:lnTo>
                  <a:lnTo>
                    <a:pt x="2914" y="1476"/>
                  </a:lnTo>
                  <a:lnTo>
                    <a:pt x="2914" y="1328"/>
                  </a:lnTo>
                  <a:lnTo>
                    <a:pt x="2896" y="1181"/>
                  </a:lnTo>
                  <a:lnTo>
                    <a:pt x="2859" y="1051"/>
                  </a:lnTo>
                  <a:lnTo>
                    <a:pt x="2803" y="904"/>
                  </a:lnTo>
                  <a:lnTo>
                    <a:pt x="2748" y="793"/>
                  </a:lnTo>
                  <a:lnTo>
                    <a:pt x="2674" y="664"/>
                  </a:lnTo>
                  <a:lnTo>
                    <a:pt x="2582" y="554"/>
                  </a:lnTo>
                  <a:lnTo>
                    <a:pt x="2490" y="443"/>
                  </a:lnTo>
                  <a:lnTo>
                    <a:pt x="2398" y="351"/>
                  </a:lnTo>
                  <a:lnTo>
                    <a:pt x="2287" y="259"/>
                  </a:lnTo>
                  <a:lnTo>
                    <a:pt x="2158" y="185"/>
                  </a:lnTo>
                  <a:lnTo>
                    <a:pt x="2029" y="130"/>
                  </a:lnTo>
                  <a:lnTo>
                    <a:pt x="1900" y="74"/>
                  </a:lnTo>
                  <a:lnTo>
                    <a:pt x="1752" y="37"/>
                  </a:lnTo>
                  <a:lnTo>
                    <a:pt x="1623"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1" name="Google Shape;7101;p31"/>
            <p:cNvSpPr/>
            <p:nvPr/>
          </p:nvSpPr>
          <p:spPr>
            <a:xfrm>
              <a:off x="5168650" y="390225"/>
              <a:ext cx="72400" cy="72400"/>
            </a:xfrm>
            <a:custGeom>
              <a:avLst/>
              <a:gdLst/>
              <a:ahLst/>
              <a:cxnLst/>
              <a:rect l="l" t="t" r="r" b="b"/>
              <a:pathLst>
                <a:path w="2896" h="2896" extrusionOk="0">
                  <a:moveTo>
                    <a:pt x="1291" y="1"/>
                  </a:moveTo>
                  <a:lnTo>
                    <a:pt x="1144" y="19"/>
                  </a:lnTo>
                  <a:lnTo>
                    <a:pt x="1015" y="56"/>
                  </a:lnTo>
                  <a:lnTo>
                    <a:pt x="885" y="111"/>
                  </a:lnTo>
                  <a:lnTo>
                    <a:pt x="756" y="185"/>
                  </a:lnTo>
                  <a:lnTo>
                    <a:pt x="627" y="259"/>
                  </a:lnTo>
                  <a:lnTo>
                    <a:pt x="517" y="332"/>
                  </a:lnTo>
                  <a:lnTo>
                    <a:pt x="425" y="443"/>
                  </a:lnTo>
                  <a:lnTo>
                    <a:pt x="332" y="535"/>
                  </a:lnTo>
                  <a:lnTo>
                    <a:pt x="240" y="646"/>
                  </a:lnTo>
                  <a:lnTo>
                    <a:pt x="166" y="775"/>
                  </a:lnTo>
                  <a:lnTo>
                    <a:pt x="111" y="904"/>
                  </a:lnTo>
                  <a:lnTo>
                    <a:pt x="56" y="1033"/>
                  </a:lnTo>
                  <a:lnTo>
                    <a:pt x="19" y="1181"/>
                  </a:lnTo>
                  <a:lnTo>
                    <a:pt x="0" y="1310"/>
                  </a:lnTo>
                  <a:lnTo>
                    <a:pt x="0" y="1457"/>
                  </a:lnTo>
                  <a:lnTo>
                    <a:pt x="0" y="1605"/>
                  </a:lnTo>
                  <a:lnTo>
                    <a:pt x="37" y="1752"/>
                  </a:lnTo>
                  <a:lnTo>
                    <a:pt x="74" y="1881"/>
                  </a:lnTo>
                  <a:lnTo>
                    <a:pt x="111" y="2010"/>
                  </a:lnTo>
                  <a:lnTo>
                    <a:pt x="185" y="2139"/>
                  </a:lnTo>
                  <a:lnTo>
                    <a:pt x="259" y="2268"/>
                  </a:lnTo>
                  <a:lnTo>
                    <a:pt x="351" y="2379"/>
                  </a:lnTo>
                  <a:lnTo>
                    <a:pt x="443" y="2471"/>
                  </a:lnTo>
                  <a:lnTo>
                    <a:pt x="554" y="2564"/>
                  </a:lnTo>
                  <a:lnTo>
                    <a:pt x="664" y="2656"/>
                  </a:lnTo>
                  <a:lnTo>
                    <a:pt x="775" y="2729"/>
                  </a:lnTo>
                  <a:lnTo>
                    <a:pt x="904" y="2785"/>
                  </a:lnTo>
                  <a:lnTo>
                    <a:pt x="1033" y="2840"/>
                  </a:lnTo>
                  <a:lnTo>
                    <a:pt x="1180" y="2877"/>
                  </a:lnTo>
                  <a:lnTo>
                    <a:pt x="1310" y="2895"/>
                  </a:lnTo>
                  <a:lnTo>
                    <a:pt x="1605" y="2895"/>
                  </a:lnTo>
                  <a:lnTo>
                    <a:pt x="1752" y="2859"/>
                  </a:lnTo>
                  <a:lnTo>
                    <a:pt x="1881" y="2822"/>
                  </a:lnTo>
                  <a:lnTo>
                    <a:pt x="2010" y="2766"/>
                  </a:lnTo>
                  <a:lnTo>
                    <a:pt x="2139" y="2711"/>
                  </a:lnTo>
                  <a:lnTo>
                    <a:pt x="2268" y="2637"/>
                  </a:lnTo>
                  <a:lnTo>
                    <a:pt x="2379" y="2545"/>
                  </a:lnTo>
                  <a:lnTo>
                    <a:pt x="2471" y="2453"/>
                  </a:lnTo>
                  <a:lnTo>
                    <a:pt x="2582" y="2342"/>
                  </a:lnTo>
                  <a:lnTo>
                    <a:pt x="2656" y="2232"/>
                  </a:lnTo>
                  <a:lnTo>
                    <a:pt x="2729" y="2121"/>
                  </a:lnTo>
                  <a:lnTo>
                    <a:pt x="2785" y="1992"/>
                  </a:lnTo>
                  <a:lnTo>
                    <a:pt x="2840" y="1863"/>
                  </a:lnTo>
                  <a:lnTo>
                    <a:pt x="2877" y="1715"/>
                  </a:lnTo>
                  <a:lnTo>
                    <a:pt x="2895" y="1586"/>
                  </a:lnTo>
                  <a:lnTo>
                    <a:pt x="2895" y="1439"/>
                  </a:lnTo>
                  <a:lnTo>
                    <a:pt x="2895" y="1291"/>
                  </a:lnTo>
                  <a:lnTo>
                    <a:pt x="2877" y="1144"/>
                  </a:lnTo>
                  <a:lnTo>
                    <a:pt x="2840" y="1015"/>
                  </a:lnTo>
                  <a:lnTo>
                    <a:pt x="2785" y="886"/>
                  </a:lnTo>
                  <a:lnTo>
                    <a:pt x="2711" y="757"/>
                  </a:lnTo>
                  <a:lnTo>
                    <a:pt x="2637" y="628"/>
                  </a:lnTo>
                  <a:lnTo>
                    <a:pt x="2563" y="517"/>
                  </a:lnTo>
                  <a:lnTo>
                    <a:pt x="2453" y="425"/>
                  </a:lnTo>
                  <a:lnTo>
                    <a:pt x="2361" y="314"/>
                  </a:lnTo>
                  <a:lnTo>
                    <a:pt x="2250" y="240"/>
                  </a:lnTo>
                  <a:lnTo>
                    <a:pt x="2121" y="167"/>
                  </a:lnTo>
                  <a:lnTo>
                    <a:pt x="1992" y="111"/>
                  </a:lnTo>
                  <a:lnTo>
                    <a:pt x="1863" y="56"/>
                  </a:lnTo>
                  <a:lnTo>
                    <a:pt x="1715"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2" name="Google Shape;7102;p31"/>
            <p:cNvSpPr/>
            <p:nvPr/>
          </p:nvSpPr>
          <p:spPr>
            <a:xfrm>
              <a:off x="5117475" y="238125"/>
              <a:ext cx="71950" cy="50250"/>
            </a:xfrm>
            <a:custGeom>
              <a:avLst/>
              <a:gdLst/>
              <a:ahLst/>
              <a:cxnLst/>
              <a:rect l="l" t="t" r="r" b="b"/>
              <a:pathLst>
                <a:path w="2878" h="2010" extrusionOk="0">
                  <a:moveTo>
                    <a:pt x="130" y="0"/>
                  </a:moveTo>
                  <a:lnTo>
                    <a:pt x="75" y="129"/>
                  </a:lnTo>
                  <a:lnTo>
                    <a:pt x="38" y="277"/>
                  </a:lnTo>
                  <a:lnTo>
                    <a:pt x="1" y="406"/>
                  </a:lnTo>
                  <a:lnTo>
                    <a:pt x="1" y="553"/>
                  </a:lnTo>
                  <a:lnTo>
                    <a:pt x="1" y="701"/>
                  </a:lnTo>
                  <a:lnTo>
                    <a:pt x="38" y="848"/>
                  </a:lnTo>
                  <a:lnTo>
                    <a:pt x="75" y="977"/>
                  </a:lnTo>
                  <a:lnTo>
                    <a:pt x="111" y="1125"/>
                  </a:lnTo>
                  <a:lnTo>
                    <a:pt x="185" y="1254"/>
                  </a:lnTo>
                  <a:lnTo>
                    <a:pt x="259" y="1364"/>
                  </a:lnTo>
                  <a:lnTo>
                    <a:pt x="333" y="1475"/>
                  </a:lnTo>
                  <a:lnTo>
                    <a:pt x="425" y="1586"/>
                  </a:lnTo>
                  <a:lnTo>
                    <a:pt x="535" y="1678"/>
                  </a:lnTo>
                  <a:lnTo>
                    <a:pt x="646" y="1752"/>
                  </a:lnTo>
                  <a:lnTo>
                    <a:pt x="757" y="1825"/>
                  </a:lnTo>
                  <a:lnTo>
                    <a:pt x="886" y="1899"/>
                  </a:lnTo>
                  <a:lnTo>
                    <a:pt x="1015" y="1936"/>
                  </a:lnTo>
                  <a:lnTo>
                    <a:pt x="1162" y="1973"/>
                  </a:lnTo>
                  <a:lnTo>
                    <a:pt x="1310" y="1991"/>
                  </a:lnTo>
                  <a:lnTo>
                    <a:pt x="1457" y="2010"/>
                  </a:lnTo>
                  <a:lnTo>
                    <a:pt x="1605" y="1991"/>
                  </a:lnTo>
                  <a:lnTo>
                    <a:pt x="1734" y="1973"/>
                  </a:lnTo>
                  <a:lnTo>
                    <a:pt x="1881" y="1936"/>
                  </a:lnTo>
                  <a:lnTo>
                    <a:pt x="2011" y="1881"/>
                  </a:lnTo>
                  <a:lnTo>
                    <a:pt x="2140" y="1825"/>
                  </a:lnTo>
                  <a:lnTo>
                    <a:pt x="2250" y="1752"/>
                  </a:lnTo>
                  <a:lnTo>
                    <a:pt x="2361" y="1659"/>
                  </a:lnTo>
                  <a:lnTo>
                    <a:pt x="2472" y="1567"/>
                  </a:lnTo>
                  <a:lnTo>
                    <a:pt x="2564" y="1457"/>
                  </a:lnTo>
                  <a:lnTo>
                    <a:pt x="2637" y="1346"/>
                  </a:lnTo>
                  <a:lnTo>
                    <a:pt x="2711" y="1235"/>
                  </a:lnTo>
                  <a:lnTo>
                    <a:pt x="2767" y="1106"/>
                  </a:lnTo>
                  <a:lnTo>
                    <a:pt x="2822" y="977"/>
                  </a:lnTo>
                  <a:lnTo>
                    <a:pt x="2859" y="830"/>
                  </a:lnTo>
                  <a:lnTo>
                    <a:pt x="2877" y="682"/>
                  </a:lnTo>
                  <a:lnTo>
                    <a:pt x="2877" y="553"/>
                  </a:lnTo>
                  <a:lnTo>
                    <a:pt x="2877" y="406"/>
                  </a:lnTo>
                  <a:lnTo>
                    <a:pt x="2840" y="258"/>
                  </a:lnTo>
                  <a:lnTo>
                    <a:pt x="2803" y="129"/>
                  </a:lnTo>
                  <a:lnTo>
                    <a:pt x="27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3" name="Google Shape;7103;p31"/>
            <p:cNvSpPr/>
            <p:nvPr/>
          </p:nvSpPr>
          <p:spPr>
            <a:xfrm>
              <a:off x="5285275" y="655275"/>
              <a:ext cx="72850" cy="72850"/>
            </a:xfrm>
            <a:custGeom>
              <a:avLst/>
              <a:gdLst/>
              <a:ahLst/>
              <a:cxnLst/>
              <a:rect l="l" t="t" r="r" b="b"/>
              <a:pathLst>
                <a:path w="2914" h="2914" extrusionOk="0">
                  <a:moveTo>
                    <a:pt x="1346" y="1"/>
                  </a:moveTo>
                  <a:lnTo>
                    <a:pt x="1199" y="19"/>
                  </a:lnTo>
                  <a:lnTo>
                    <a:pt x="1051" y="56"/>
                  </a:lnTo>
                  <a:lnTo>
                    <a:pt x="922" y="111"/>
                  </a:lnTo>
                  <a:lnTo>
                    <a:pt x="793" y="167"/>
                  </a:lnTo>
                  <a:lnTo>
                    <a:pt x="682" y="240"/>
                  </a:lnTo>
                  <a:lnTo>
                    <a:pt x="572" y="332"/>
                  </a:lnTo>
                  <a:lnTo>
                    <a:pt x="461" y="425"/>
                  </a:lnTo>
                  <a:lnTo>
                    <a:pt x="369" y="517"/>
                  </a:lnTo>
                  <a:lnTo>
                    <a:pt x="277" y="646"/>
                  </a:lnTo>
                  <a:lnTo>
                    <a:pt x="203" y="757"/>
                  </a:lnTo>
                  <a:lnTo>
                    <a:pt x="129" y="886"/>
                  </a:lnTo>
                  <a:lnTo>
                    <a:pt x="74" y="1015"/>
                  </a:lnTo>
                  <a:lnTo>
                    <a:pt x="37" y="1162"/>
                  </a:lnTo>
                  <a:lnTo>
                    <a:pt x="19" y="1291"/>
                  </a:lnTo>
                  <a:lnTo>
                    <a:pt x="0" y="1439"/>
                  </a:lnTo>
                  <a:lnTo>
                    <a:pt x="19" y="1586"/>
                  </a:lnTo>
                  <a:lnTo>
                    <a:pt x="37" y="1734"/>
                  </a:lnTo>
                  <a:lnTo>
                    <a:pt x="74" y="1863"/>
                  </a:lnTo>
                  <a:lnTo>
                    <a:pt x="111" y="1992"/>
                  </a:lnTo>
                  <a:lnTo>
                    <a:pt x="185" y="2121"/>
                  </a:lnTo>
                  <a:lnTo>
                    <a:pt x="258" y="2250"/>
                  </a:lnTo>
                  <a:lnTo>
                    <a:pt x="332" y="2361"/>
                  </a:lnTo>
                  <a:lnTo>
                    <a:pt x="424" y="2471"/>
                  </a:lnTo>
                  <a:lnTo>
                    <a:pt x="535" y="2563"/>
                  </a:lnTo>
                  <a:lnTo>
                    <a:pt x="646" y="2656"/>
                  </a:lnTo>
                  <a:lnTo>
                    <a:pt x="756" y="2729"/>
                  </a:lnTo>
                  <a:lnTo>
                    <a:pt x="885" y="2785"/>
                  </a:lnTo>
                  <a:lnTo>
                    <a:pt x="1014" y="2840"/>
                  </a:lnTo>
                  <a:lnTo>
                    <a:pt x="1162" y="2877"/>
                  </a:lnTo>
                  <a:lnTo>
                    <a:pt x="1291" y="2914"/>
                  </a:lnTo>
                  <a:lnTo>
                    <a:pt x="1586" y="2914"/>
                  </a:lnTo>
                  <a:lnTo>
                    <a:pt x="1733" y="2895"/>
                  </a:lnTo>
                  <a:lnTo>
                    <a:pt x="1863" y="2858"/>
                  </a:lnTo>
                  <a:lnTo>
                    <a:pt x="2010" y="2803"/>
                  </a:lnTo>
                  <a:lnTo>
                    <a:pt x="2139" y="2748"/>
                  </a:lnTo>
                  <a:lnTo>
                    <a:pt x="2250" y="2674"/>
                  </a:lnTo>
                  <a:lnTo>
                    <a:pt x="2360" y="2582"/>
                  </a:lnTo>
                  <a:lnTo>
                    <a:pt x="2471" y="2490"/>
                  </a:lnTo>
                  <a:lnTo>
                    <a:pt x="2563" y="2398"/>
                  </a:lnTo>
                  <a:lnTo>
                    <a:pt x="2655" y="2287"/>
                  </a:lnTo>
                  <a:lnTo>
                    <a:pt x="2729" y="2158"/>
                  </a:lnTo>
                  <a:lnTo>
                    <a:pt x="2803" y="2029"/>
                  </a:lnTo>
                  <a:lnTo>
                    <a:pt x="2840" y="1900"/>
                  </a:lnTo>
                  <a:lnTo>
                    <a:pt x="2895" y="1771"/>
                  </a:lnTo>
                  <a:lnTo>
                    <a:pt x="2913" y="1623"/>
                  </a:lnTo>
                  <a:lnTo>
                    <a:pt x="2913" y="1476"/>
                  </a:lnTo>
                  <a:lnTo>
                    <a:pt x="2913" y="1328"/>
                  </a:lnTo>
                  <a:lnTo>
                    <a:pt x="2895" y="1199"/>
                  </a:lnTo>
                  <a:lnTo>
                    <a:pt x="2858" y="1052"/>
                  </a:lnTo>
                  <a:lnTo>
                    <a:pt x="2821" y="922"/>
                  </a:lnTo>
                  <a:lnTo>
                    <a:pt x="2748" y="793"/>
                  </a:lnTo>
                  <a:lnTo>
                    <a:pt x="2674" y="664"/>
                  </a:lnTo>
                  <a:lnTo>
                    <a:pt x="2600" y="554"/>
                  </a:lnTo>
                  <a:lnTo>
                    <a:pt x="2508" y="462"/>
                  </a:lnTo>
                  <a:lnTo>
                    <a:pt x="2397" y="351"/>
                  </a:lnTo>
                  <a:lnTo>
                    <a:pt x="2287" y="277"/>
                  </a:lnTo>
                  <a:lnTo>
                    <a:pt x="2176" y="185"/>
                  </a:lnTo>
                  <a:lnTo>
                    <a:pt x="2047" y="130"/>
                  </a:lnTo>
                  <a:lnTo>
                    <a:pt x="1918" y="74"/>
                  </a:lnTo>
                  <a:lnTo>
                    <a:pt x="1770" y="37"/>
                  </a:lnTo>
                  <a:lnTo>
                    <a:pt x="1623" y="19"/>
                  </a:lnTo>
                  <a:lnTo>
                    <a:pt x="14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4" name="Google Shape;7104;p31"/>
            <p:cNvSpPr/>
            <p:nvPr/>
          </p:nvSpPr>
          <p:spPr>
            <a:xfrm>
              <a:off x="5220275" y="561250"/>
              <a:ext cx="72400" cy="72375"/>
            </a:xfrm>
            <a:custGeom>
              <a:avLst/>
              <a:gdLst/>
              <a:ahLst/>
              <a:cxnLst/>
              <a:rect l="l" t="t" r="r" b="b"/>
              <a:pathLst>
                <a:path w="2896" h="2895" extrusionOk="0">
                  <a:moveTo>
                    <a:pt x="1439" y="0"/>
                  </a:moveTo>
                  <a:lnTo>
                    <a:pt x="1291" y="19"/>
                  </a:lnTo>
                  <a:lnTo>
                    <a:pt x="1162" y="37"/>
                  </a:lnTo>
                  <a:lnTo>
                    <a:pt x="1033" y="74"/>
                  </a:lnTo>
                  <a:lnTo>
                    <a:pt x="904" y="111"/>
                  </a:lnTo>
                  <a:lnTo>
                    <a:pt x="775" y="185"/>
                  </a:lnTo>
                  <a:lnTo>
                    <a:pt x="664" y="240"/>
                  </a:lnTo>
                  <a:lnTo>
                    <a:pt x="554" y="332"/>
                  </a:lnTo>
                  <a:lnTo>
                    <a:pt x="443" y="424"/>
                  </a:lnTo>
                  <a:lnTo>
                    <a:pt x="351" y="516"/>
                  </a:lnTo>
                  <a:lnTo>
                    <a:pt x="259" y="627"/>
                  </a:lnTo>
                  <a:lnTo>
                    <a:pt x="185" y="738"/>
                  </a:lnTo>
                  <a:lnTo>
                    <a:pt x="130" y="867"/>
                  </a:lnTo>
                  <a:lnTo>
                    <a:pt x="74" y="996"/>
                  </a:lnTo>
                  <a:lnTo>
                    <a:pt x="37" y="1125"/>
                  </a:lnTo>
                  <a:lnTo>
                    <a:pt x="0" y="1272"/>
                  </a:lnTo>
                  <a:lnTo>
                    <a:pt x="0" y="1401"/>
                  </a:lnTo>
                  <a:lnTo>
                    <a:pt x="0" y="1549"/>
                  </a:lnTo>
                  <a:lnTo>
                    <a:pt x="19" y="1696"/>
                  </a:lnTo>
                  <a:lnTo>
                    <a:pt x="37" y="1826"/>
                  </a:lnTo>
                  <a:lnTo>
                    <a:pt x="93" y="1973"/>
                  </a:lnTo>
                  <a:lnTo>
                    <a:pt x="148" y="2102"/>
                  </a:lnTo>
                  <a:lnTo>
                    <a:pt x="222" y="2213"/>
                  </a:lnTo>
                  <a:lnTo>
                    <a:pt x="296" y="2323"/>
                  </a:lnTo>
                  <a:lnTo>
                    <a:pt x="388" y="2434"/>
                  </a:lnTo>
                  <a:lnTo>
                    <a:pt x="498" y="2545"/>
                  </a:lnTo>
                  <a:lnTo>
                    <a:pt x="609" y="2618"/>
                  </a:lnTo>
                  <a:lnTo>
                    <a:pt x="720" y="2711"/>
                  </a:lnTo>
                  <a:lnTo>
                    <a:pt x="849" y="2766"/>
                  </a:lnTo>
                  <a:lnTo>
                    <a:pt x="978" y="2821"/>
                  </a:lnTo>
                  <a:lnTo>
                    <a:pt x="1125" y="2858"/>
                  </a:lnTo>
                  <a:lnTo>
                    <a:pt x="1254" y="2895"/>
                  </a:lnTo>
                  <a:lnTo>
                    <a:pt x="1549" y="2895"/>
                  </a:lnTo>
                  <a:lnTo>
                    <a:pt x="1697" y="2877"/>
                  </a:lnTo>
                  <a:lnTo>
                    <a:pt x="1826" y="2840"/>
                  </a:lnTo>
                  <a:lnTo>
                    <a:pt x="1973" y="2803"/>
                  </a:lnTo>
                  <a:lnTo>
                    <a:pt x="2102" y="2729"/>
                  </a:lnTo>
                  <a:lnTo>
                    <a:pt x="2213" y="2674"/>
                  </a:lnTo>
                  <a:lnTo>
                    <a:pt x="2324" y="2582"/>
                  </a:lnTo>
                  <a:lnTo>
                    <a:pt x="2434" y="2489"/>
                  </a:lnTo>
                  <a:lnTo>
                    <a:pt x="2527" y="2379"/>
                  </a:lnTo>
                  <a:lnTo>
                    <a:pt x="2619" y="2268"/>
                  </a:lnTo>
                  <a:lnTo>
                    <a:pt x="2692" y="2157"/>
                  </a:lnTo>
                  <a:lnTo>
                    <a:pt x="2766" y="2028"/>
                  </a:lnTo>
                  <a:lnTo>
                    <a:pt x="2822" y="1899"/>
                  </a:lnTo>
                  <a:lnTo>
                    <a:pt x="2858" y="1752"/>
                  </a:lnTo>
                  <a:lnTo>
                    <a:pt x="2877" y="1623"/>
                  </a:lnTo>
                  <a:lnTo>
                    <a:pt x="2895" y="1475"/>
                  </a:lnTo>
                  <a:lnTo>
                    <a:pt x="2877" y="1328"/>
                  </a:lnTo>
                  <a:lnTo>
                    <a:pt x="2858" y="1180"/>
                  </a:lnTo>
                  <a:lnTo>
                    <a:pt x="2822" y="1051"/>
                  </a:lnTo>
                  <a:lnTo>
                    <a:pt x="2785" y="904"/>
                  </a:lnTo>
                  <a:lnTo>
                    <a:pt x="2711" y="793"/>
                  </a:lnTo>
                  <a:lnTo>
                    <a:pt x="2637" y="664"/>
                  </a:lnTo>
                  <a:lnTo>
                    <a:pt x="2563" y="553"/>
                  </a:lnTo>
                  <a:lnTo>
                    <a:pt x="2471" y="443"/>
                  </a:lnTo>
                  <a:lnTo>
                    <a:pt x="2361" y="350"/>
                  </a:lnTo>
                  <a:lnTo>
                    <a:pt x="2250"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5" name="Google Shape;7105;p31"/>
            <p:cNvSpPr/>
            <p:nvPr/>
          </p:nvSpPr>
          <p:spPr>
            <a:xfrm>
              <a:off x="5416650" y="843800"/>
              <a:ext cx="72850" cy="72875"/>
            </a:xfrm>
            <a:custGeom>
              <a:avLst/>
              <a:gdLst/>
              <a:ahLst/>
              <a:cxnLst/>
              <a:rect l="l" t="t" r="r" b="b"/>
              <a:pathLst>
                <a:path w="2914" h="2915" extrusionOk="0">
                  <a:moveTo>
                    <a:pt x="1309" y="1"/>
                  </a:moveTo>
                  <a:lnTo>
                    <a:pt x="1162" y="38"/>
                  </a:lnTo>
                  <a:lnTo>
                    <a:pt x="1014" y="75"/>
                  </a:lnTo>
                  <a:lnTo>
                    <a:pt x="885" y="111"/>
                  </a:lnTo>
                  <a:lnTo>
                    <a:pt x="756" y="185"/>
                  </a:lnTo>
                  <a:lnTo>
                    <a:pt x="645" y="259"/>
                  </a:lnTo>
                  <a:lnTo>
                    <a:pt x="535" y="351"/>
                  </a:lnTo>
                  <a:lnTo>
                    <a:pt x="424" y="443"/>
                  </a:lnTo>
                  <a:lnTo>
                    <a:pt x="332" y="554"/>
                  </a:lnTo>
                  <a:lnTo>
                    <a:pt x="258" y="665"/>
                  </a:lnTo>
                  <a:lnTo>
                    <a:pt x="185" y="775"/>
                  </a:lnTo>
                  <a:lnTo>
                    <a:pt x="111" y="904"/>
                  </a:lnTo>
                  <a:lnTo>
                    <a:pt x="74" y="1033"/>
                  </a:lnTo>
                  <a:lnTo>
                    <a:pt x="37" y="1181"/>
                  </a:lnTo>
                  <a:lnTo>
                    <a:pt x="19" y="1328"/>
                  </a:lnTo>
                  <a:lnTo>
                    <a:pt x="0" y="1457"/>
                  </a:lnTo>
                  <a:lnTo>
                    <a:pt x="19" y="1605"/>
                  </a:lnTo>
                  <a:lnTo>
                    <a:pt x="37" y="1752"/>
                  </a:lnTo>
                  <a:lnTo>
                    <a:pt x="74" y="1881"/>
                  </a:lnTo>
                  <a:lnTo>
                    <a:pt x="129" y="2029"/>
                  </a:lnTo>
                  <a:lnTo>
                    <a:pt x="185" y="2158"/>
                  </a:lnTo>
                  <a:lnTo>
                    <a:pt x="258" y="2269"/>
                  </a:lnTo>
                  <a:lnTo>
                    <a:pt x="350" y="2379"/>
                  </a:lnTo>
                  <a:lnTo>
                    <a:pt x="443" y="2490"/>
                  </a:lnTo>
                  <a:lnTo>
                    <a:pt x="553" y="2582"/>
                  </a:lnTo>
                  <a:lnTo>
                    <a:pt x="664" y="2656"/>
                  </a:lnTo>
                  <a:lnTo>
                    <a:pt x="793" y="2730"/>
                  </a:lnTo>
                  <a:lnTo>
                    <a:pt x="922" y="2803"/>
                  </a:lnTo>
                  <a:lnTo>
                    <a:pt x="1051" y="2840"/>
                  </a:lnTo>
                  <a:lnTo>
                    <a:pt x="1180" y="2877"/>
                  </a:lnTo>
                  <a:lnTo>
                    <a:pt x="1328" y="2896"/>
                  </a:lnTo>
                  <a:lnTo>
                    <a:pt x="1475" y="2914"/>
                  </a:lnTo>
                  <a:lnTo>
                    <a:pt x="1623" y="2896"/>
                  </a:lnTo>
                  <a:lnTo>
                    <a:pt x="1752" y="2877"/>
                  </a:lnTo>
                  <a:lnTo>
                    <a:pt x="1899" y="2840"/>
                  </a:lnTo>
                  <a:lnTo>
                    <a:pt x="2028" y="2785"/>
                  </a:lnTo>
                  <a:lnTo>
                    <a:pt x="2157" y="2730"/>
                  </a:lnTo>
                  <a:lnTo>
                    <a:pt x="2268" y="2656"/>
                  </a:lnTo>
                  <a:lnTo>
                    <a:pt x="2397" y="2564"/>
                  </a:lnTo>
                  <a:lnTo>
                    <a:pt x="2489" y="2471"/>
                  </a:lnTo>
                  <a:lnTo>
                    <a:pt x="2581" y="2361"/>
                  </a:lnTo>
                  <a:lnTo>
                    <a:pt x="2674" y="2250"/>
                  </a:lnTo>
                  <a:lnTo>
                    <a:pt x="2747" y="2121"/>
                  </a:lnTo>
                  <a:lnTo>
                    <a:pt x="2803" y="1992"/>
                  </a:lnTo>
                  <a:lnTo>
                    <a:pt x="2858" y="1863"/>
                  </a:lnTo>
                  <a:lnTo>
                    <a:pt x="2895" y="1734"/>
                  </a:lnTo>
                  <a:lnTo>
                    <a:pt x="2913" y="1586"/>
                  </a:lnTo>
                  <a:lnTo>
                    <a:pt x="2913" y="1439"/>
                  </a:lnTo>
                  <a:lnTo>
                    <a:pt x="2913" y="1291"/>
                  </a:lnTo>
                  <a:lnTo>
                    <a:pt x="2876" y="1144"/>
                  </a:lnTo>
                  <a:lnTo>
                    <a:pt x="2840" y="1015"/>
                  </a:lnTo>
                  <a:lnTo>
                    <a:pt x="2803" y="886"/>
                  </a:lnTo>
                  <a:lnTo>
                    <a:pt x="2729" y="757"/>
                  </a:lnTo>
                  <a:lnTo>
                    <a:pt x="2655" y="628"/>
                  </a:lnTo>
                  <a:lnTo>
                    <a:pt x="2563" y="517"/>
                  </a:lnTo>
                  <a:lnTo>
                    <a:pt x="2471" y="425"/>
                  </a:lnTo>
                  <a:lnTo>
                    <a:pt x="2360" y="333"/>
                  </a:lnTo>
                  <a:lnTo>
                    <a:pt x="2250" y="240"/>
                  </a:lnTo>
                  <a:lnTo>
                    <a:pt x="2139" y="167"/>
                  </a:lnTo>
                  <a:lnTo>
                    <a:pt x="2010" y="111"/>
                  </a:lnTo>
                  <a:lnTo>
                    <a:pt x="1881" y="56"/>
                  </a:lnTo>
                  <a:lnTo>
                    <a:pt x="1733"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6" name="Google Shape;7106;p31"/>
            <p:cNvSpPr/>
            <p:nvPr/>
          </p:nvSpPr>
          <p:spPr>
            <a:xfrm>
              <a:off x="5482550" y="935075"/>
              <a:ext cx="72400" cy="72400"/>
            </a:xfrm>
            <a:custGeom>
              <a:avLst/>
              <a:gdLst/>
              <a:ahLst/>
              <a:cxnLst/>
              <a:rect l="l" t="t" r="r" b="b"/>
              <a:pathLst>
                <a:path w="2896" h="2896" extrusionOk="0">
                  <a:moveTo>
                    <a:pt x="1439" y="1"/>
                  </a:moveTo>
                  <a:lnTo>
                    <a:pt x="1291" y="19"/>
                  </a:lnTo>
                  <a:lnTo>
                    <a:pt x="1144" y="37"/>
                  </a:lnTo>
                  <a:lnTo>
                    <a:pt x="1015" y="74"/>
                  </a:lnTo>
                  <a:lnTo>
                    <a:pt x="886" y="130"/>
                  </a:lnTo>
                  <a:lnTo>
                    <a:pt x="757" y="203"/>
                  </a:lnTo>
                  <a:lnTo>
                    <a:pt x="628" y="277"/>
                  </a:lnTo>
                  <a:lnTo>
                    <a:pt x="517" y="351"/>
                  </a:lnTo>
                  <a:lnTo>
                    <a:pt x="425" y="461"/>
                  </a:lnTo>
                  <a:lnTo>
                    <a:pt x="333" y="554"/>
                  </a:lnTo>
                  <a:lnTo>
                    <a:pt x="240" y="664"/>
                  </a:lnTo>
                  <a:lnTo>
                    <a:pt x="167" y="793"/>
                  </a:lnTo>
                  <a:lnTo>
                    <a:pt x="111" y="922"/>
                  </a:lnTo>
                  <a:lnTo>
                    <a:pt x="56" y="1052"/>
                  </a:lnTo>
                  <a:lnTo>
                    <a:pt x="19" y="1199"/>
                  </a:lnTo>
                  <a:lnTo>
                    <a:pt x="1" y="1328"/>
                  </a:lnTo>
                  <a:lnTo>
                    <a:pt x="1" y="1476"/>
                  </a:lnTo>
                  <a:lnTo>
                    <a:pt x="19" y="1623"/>
                  </a:lnTo>
                  <a:lnTo>
                    <a:pt x="38" y="1752"/>
                  </a:lnTo>
                  <a:lnTo>
                    <a:pt x="75" y="1900"/>
                  </a:lnTo>
                  <a:lnTo>
                    <a:pt x="130" y="2029"/>
                  </a:lnTo>
                  <a:lnTo>
                    <a:pt x="185" y="2139"/>
                  </a:lnTo>
                  <a:lnTo>
                    <a:pt x="259" y="2268"/>
                  </a:lnTo>
                  <a:lnTo>
                    <a:pt x="351" y="2379"/>
                  </a:lnTo>
                  <a:lnTo>
                    <a:pt x="443" y="2471"/>
                  </a:lnTo>
                  <a:lnTo>
                    <a:pt x="536" y="2563"/>
                  </a:lnTo>
                  <a:lnTo>
                    <a:pt x="646" y="2656"/>
                  </a:lnTo>
                  <a:lnTo>
                    <a:pt x="757" y="2729"/>
                  </a:lnTo>
                  <a:lnTo>
                    <a:pt x="886" y="2785"/>
                  </a:lnTo>
                  <a:lnTo>
                    <a:pt x="1015" y="2840"/>
                  </a:lnTo>
                  <a:lnTo>
                    <a:pt x="1144" y="2877"/>
                  </a:lnTo>
                  <a:lnTo>
                    <a:pt x="1291" y="2895"/>
                  </a:lnTo>
                  <a:lnTo>
                    <a:pt x="1586" y="2895"/>
                  </a:lnTo>
                  <a:lnTo>
                    <a:pt x="1716" y="2877"/>
                  </a:lnTo>
                  <a:lnTo>
                    <a:pt x="1863" y="2840"/>
                  </a:lnTo>
                  <a:lnTo>
                    <a:pt x="1992" y="2785"/>
                  </a:lnTo>
                  <a:lnTo>
                    <a:pt x="2121" y="2729"/>
                  </a:lnTo>
                  <a:lnTo>
                    <a:pt x="2232" y="2656"/>
                  </a:lnTo>
                  <a:lnTo>
                    <a:pt x="2361" y="2582"/>
                  </a:lnTo>
                  <a:lnTo>
                    <a:pt x="2453" y="2471"/>
                  </a:lnTo>
                  <a:lnTo>
                    <a:pt x="2545" y="2379"/>
                  </a:lnTo>
                  <a:lnTo>
                    <a:pt x="2637" y="2268"/>
                  </a:lnTo>
                  <a:lnTo>
                    <a:pt x="2711" y="2139"/>
                  </a:lnTo>
                  <a:lnTo>
                    <a:pt x="2785" y="2010"/>
                  </a:lnTo>
                  <a:lnTo>
                    <a:pt x="2822" y="1881"/>
                  </a:lnTo>
                  <a:lnTo>
                    <a:pt x="2859" y="1752"/>
                  </a:lnTo>
                  <a:lnTo>
                    <a:pt x="2896" y="1605"/>
                  </a:lnTo>
                  <a:lnTo>
                    <a:pt x="2896" y="1457"/>
                  </a:lnTo>
                  <a:lnTo>
                    <a:pt x="2896" y="1310"/>
                  </a:lnTo>
                  <a:lnTo>
                    <a:pt x="2859" y="1162"/>
                  </a:lnTo>
                  <a:lnTo>
                    <a:pt x="2840" y="1033"/>
                  </a:lnTo>
                  <a:lnTo>
                    <a:pt x="2785" y="904"/>
                  </a:lnTo>
                  <a:lnTo>
                    <a:pt x="2711" y="775"/>
                  </a:lnTo>
                  <a:lnTo>
                    <a:pt x="2637" y="646"/>
                  </a:lnTo>
                  <a:lnTo>
                    <a:pt x="2564" y="535"/>
                  </a:lnTo>
                  <a:lnTo>
                    <a:pt x="2472" y="443"/>
                  </a:lnTo>
                  <a:lnTo>
                    <a:pt x="2361" y="332"/>
                  </a:lnTo>
                  <a:lnTo>
                    <a:pt x="2250" y="259"/>
                  </a:lnTo>
                  <a:lnTo>
                    <a:pt x="2121" y="185"/>
                  </a:lnTo>
                  <a:lnTo>
                    <a:pt x="1992" y="130"/>
                  </a:lnTo>
                  <a:lnTo>
                    <a:pt x="1863" y="74"/>
                  </a:lnTo>
                  <a:lnTo>
                    <a:pt x="1734" y="37"/>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7" name="Google Shape;7107;p31"/>
            <p:cNvSpPr/>
            <p:nvPr/>
          </p:nvSpPr>
          <p:spPr>
            <a:xfrm>
              <a:off x="5773875" y="1152175"/>
              <a:ext cx="71950" cy="72400"/>
            </a:xfrm>
            <a:custGeom>
              <a:avLst/>
              <a:gdLst/>
              <a:ahLst/>
              <a:cxnLst/>
              <a:rect l="l" t="t" r="r" b="b"/>
              <a:pathLst>
                <a:path w="2878" h="2896" extrusionOk="0">
                  <a:moveTo>
                    <a:pt x="1420" y="1"/>
                  </a:moveTo>
                  <a:lnTo>
                    <a:pt x="1273" y="19"/>
                  </a:lnTo>
                  <a:lnTo>
                    <a:pt x="1144" y="38"/>
                  </a:lnTo>
                  <a:lnTo>
                    <a:pt x="996" y="75"/>
                  </a:lnTo>
                  <a:lnTo>
                    <a:pt x="886" y="130"/>
                  </a:lnTo>
                  <a:lnTo>
                    <a:pt x="757" y="185"/>
                  </a:lnTo>
                  <a:lnTo>
                    <a:pt x="646" y="259"/>
                  </a:lnTo>
                  <a:lnTo>
                    <a:pt x="535" y="333"/>
                  </a:lnTo>
                  <a:lnTo>
                    <a:pt x="425" y="425"/>
                  </a:lnTo>
                  <a:lnTo>
                    <a:pt x="333" y="536"/>
                  </a:lnTo>
                  <a:lnTo>
                    <a:pt x="259" y="646"/>
                  </a:lnTo>
                  <a:lnTo>
                    <a:pt x="185" y="757"/>
                  </a:lnTo>
                  <a:lnTo>
                    <a:pt x="111" y="886"/>
                  </a:lnTo>
                  <a:lnTo>
                    <a:pt x="74" y="1015"/>
                  </a:lnTo>
                  <a:lnTo>
                    <a:pt x="38" y="1144"/>
                  </a:lnTo>
                  <a:lnTo>
                    <a:pt x="1" y="1273"/>
                  </a:lnTo>
                  <a:lnTo>
                    <a:pt x="1" y="1421"/>
                  </a:lnTo>
                  <a:lnTo>
                    <a:pt x="1" y="1568"/>
                  </a:lnTo>
                  <a:lnTo>
                    <a:pt x="19" y="1716"/>
                  </a:lnTo>
                  <a:lnTo>
                    <a:pt x="56" y="1845"/>
                  </a:lnTo>
                  <a:lnTo>
                    <a:pt x="111" y="1974"/>
                  </a:lnTo>
                  <a:lnTo>
                    <a:pt x="167" y="2103"/>
                  </a:lnTo>
                  <a:lnTo>
                    <a:pt x="240" y="2232"/>
                  </a:lnTo>
                  <a:lnTo>
                    <a:pt x="314" y="2343"/>
                  </a:lnTo>
                  <a:lnTo>
                    <a:pt x="425" y="2453"/>
                  </a:lnTo>
                  <a:lnTo>
                    <a:pt x="517" y="2545"/>
                  </a:lnTo>
                  <a:lnTo>
                    <a:pt x="628" y="2638"/>
                  </a:lnTo>
                  <a:lnTo>
                    <a:pt x="757" y="2711"/>
                  </a:lnTo>
                  <a:lnTo>
                    <a:pt x="867" y="2767"/>
                  </a:lnTo>
                  <a:lnTo>
                    <a:pt x="1015" y="2822"/>
                  </a:lnTo>
                  <a:lnTo>
                    <a:pt x="1144" y="2859"/>
                  </a:lnTo>
                  <a:lnTo>
                    <a:pt x="1291" y="2877"/>
                  </a:lnTo>
                  <a:lnTo>
                    <a:pt x="1439" y="2896"/>
                  </a:lnTo>
                  <a:lnTo>
                    <a:pt x="1586" y="2877"/>
                  </a:lnTo>
                  <a:lnTo>
                    <a:pt x="1715" y="2859"/>
                  </a:lnTo>
                  <a:lnTo>
                    <a:pt x="1863" y="2822"/>
                  </a:lnTo>
                  <a:lnTo>
                    <a:pt x="1992" y="2767"/>
                  </a:lnTo>
                  <a:lnTo>
                    <a:pt x="2121" y="2711"/>
                  </a:lnTo>
                  <a:lnTo>
                    <a:pt x="2232" y="2638"/>
                  </a:lnTo>
                  <a:lnTo>
                    <a:pt x="2342" y="2545"/>
                  </a:lnTo>
                  <a:lnTo>
                    <a:pt x="2453" y="2453"/>
                  </a:lnTo>
                  <a:lnTo>
                    <a:pt x="2545" y="2361"/>
                  </a:lnTo>
                  <a:lnTo>
                    <a:pt x="2637" y="2250"/>
                  </a:lnTo>
                  <a:lnTo>
                    <a:pt x="2711" y="2121"/>
                  </a:lnTo>
                  <a:lnTo>
                    <a:pt x="2766" y="1992"/>
                  </a:lnTo>
                  <a:lnTo>
                    <a:pt x="2822" y="1863"/>
                  </a:lnTo>
                  <a:lnTo>
                    <a:pt x="2859" y="1734"/>
                  </a:lnTo>
                  <a:lnTo>
                    <a:pt x="2877" y="1587"/>
                  </a:lnTo>
                  <a:lnTo>
                    <a:pt x="2877" y="1439"/>
                  </a:lnTo>
                  <a:lnTo>
                    <a:pt x="2877" y="1292"/>
                  </a:lnTo>
                  <a:lnTo>
                    <a:pt x="2859" y="1144"/>
                  </a:lnTo>
                  <a:lnTo>
                    <a:pt x="2803" y="1015"/>
                  </a:lnTo>
                  <a:lnTo>
                    <a:pt x="2766" y="886"/>
                  </a:lnTo>
                  <a:lnTo>
                    <a:pt x="2693" y="757"/>
                  </a:lnTo>
                  <a:lnTo>
                    <a:pt x="2619" y="628"/>
                  </a:lnTo>
                  <a:lnTo>
                    <a:pt x="2545" y="517"/>
                  </a:lnTo>
                  <a:lnTo>
                    <a:pt x="2435" y="425"/>
                  </a:lnTo>
                  <a:lnTo>
                    <a:pt x="2342" y="333"/>
                  </a:lnTo>
                  <a:lnTo>
                    <a:pt x="2232" y="241"/>
                  </a:lnTo>
                  <a:lnTo>
                    <a:pt x="2103" y="167"/>
                  </a:lnTo>
                  <a:lnTo>
                    <a:pt x="1974" y="112"/>
                  </a:lnTo>
                  <a:lnTo>
                    <a:pt x="1845" y="56"/>
                  </a:lnTo>
                  <a:lnTo>
                    <a:pt x="1715" y="38"/>
                  </a:lnTo>
                  <a:lnTo>
                    <a:pt x="1568"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8" name="Google Shape;7108;p31"/>
            <p:cNvSpPr/>
            <p:nvPr/>
          </p:nvSpPr>
          <p:spPr>
            <a:xfrm>
              <a:off x="5272825" y="736875"/>
              <a:ext cx="69625" cy="69625"/>
            </a:xfrm>
            <a:custGeom>
              <a:avLst/>
              <a:gdLst/>
              <a:ahLst/>
              <a:cxnLst/>
              <a:rect l="l" t="t" r="r" b="b"/>
              <a:pathLst>
                <a:path w="2785" h="2785" extrusionOk="0">
                  <a:moveTo>
                    <a:pt x="1273" y="0"/>
                  </a:moveTo>
                  <a:lnTo>
                    <a:pt x="1144" y="19"/>
                  </a:lnTo>
                  <a:lnTo>
                    <a:pt x="996" y="55"/>
                  </a:lnTo>
                  <a:lnTo>
                    <a:pt x="867" y="92"/>
                  </a:lnTo>
                  <a:lnTo>
                    <a:pt x="738" y="148"/>
                  </a:lnTo>
                  <a:lnTo>
                    <a:pt x="627" y="221"/>
                  </a:lnTo>
                  <a:lnTo>
                    <a:pt x="517" y="295"/>
                  </a:lnTo>
                  <a:lnTo>
                    <a:pt x="406" y="369"/>
                  </a:lnTo>
                  <a:lnTo>
                    <a:pt x="314" y="480"/>
                  </a:lnTo>
                  <a:lnTo>
                    <a:pt x="240" y="590"/>
                  </a:lnTo>
                  <a:lnTo>
                    <a:pt x="166" y="701"/>
                  </a:lnTo>
                  <a:lnTo>
                    <a:pt x="111" y="811"/>
                  </a:lnTo>
                  <a:lnTo>
                    <a:pt x="56" y="940"/>
                  </a:lnTo>
                  <a:lnTo>
                    <a:pt x="19" y="1088"/>
                  </a:lnTo>
                  <a:lnTo>
                    <a:pt x="0" y="1217"/>
                  </a:lnTo>
                  <a:lnTo>
                    <a:pt x="0" y="1365"/>
                  </a:lnTo>
                  <a:lnTo>
                    <a:pt x="0" y="1512"/>
                  </a:lnTo>
                  <a:lnTo>
                    <a:pt x="19" y="1660"/>
                  </a:lnTo>
                  <a:lnTo>
                    <a:pt x="56" y="1807"/>
                  </a:lnTo>
                  <a:lnTo>
                    <a:pt x="93" y="1936"/>
                  </a:lnTo>
                  <a:lnTo>
                    <a:pt x="148" y="2047"/>
                  </a:lnTo>
                  <a:lnTo>
                    <a:pt x="222" y="2176"/>
                  </a:lnTo>
                  <a:lnTo>
                    <a:pt x="295" y="2286"/>
                  </a:lnTo>
                  <a:lnTo>
                    <a:pt x="388" y="2379"/>
                  </a:lnTo>
                  <a:lnTo>
                    <a:pt x="480" y="2471"/>
                  </a:lnTo>
                  <a:lnTo>
                    <a:pt x="590" y="2545"/>
                  </a:lnTo>
                  <a:lnTo>
                    <a:pt x="701" y="2618"/>
                  </a:lnTo>
                  <a:lnTo>
                    <a:pt x="830" y="2674"/>
                  </a:lnTo>
                  <a:lnTo>
                    <a:pt x="959" y="2729"/>
                  </a:lnTo>
                  <a:lnTo>
                    <a:pt x="1088" y="2766"/>
                  </a:lnTo>
                  <a:lnTo>
                    <a:pt x="1236" y="2784"/>
                  </a:lnTo>
                  <a:lnTo>
                    <a:pt x="1531" y="2784"/>
                  </a:lnTo>
                  <a:lnTo>
                    <a:pt x="1678" y="2766"/>
                  </a:lnTo>
                  <a:lnTo>
                    <a:pt x="1807" y="2729"/>
                  </a:lnTo>
                  <a:lnTo>
                    <a:pt x="1936" y="2692"/>
                  </a:lnTo>
                  <a:lnTo>
                    <a:pt x="2066" y="2618"/>
                  </a:lnTo>
                  <a:lnTo>
                    <a:pt x="2176" y="2563"/>
                  </a:lnTo>
                  <a:lnTo>
                    <a:pt x="2287" y="2471"/>
                  </a:lnTo>
                  <a:lnTo>
                    <a:pt x="2397" y="2397"/>
                  </a:lnTo>
                  <a:lnTo>
                    <a:pt x="2471" y="2286"/>
                  </a:lnTo>
                  <a:lnTo>
                    <a:pt x="2563" y="2176"/>
                  </a:lnTo>
                  <a:lnTo>
                    <a:pt x="2619" y="2065"/>
                  </a:lnTo>
                  <a:lnTo>
                    <a:pt x="2692" y="1936"/>
                  </a:lnTo>
                  <a:lnTo>
                    <a:pt x="2729" y="1807"/>
                  </a:lnTo>
                  <a:lnTo>
                    <a:pt x="2766" y="1678"/>
                  </a:lnTo>
                  <a:lnTo>
                    <a:pt x="2785" y="1530"/>
                  </a:lnTo>
                  <a:lnTo>
                    <a:pt x="2785" y="1383"/>
                  </a:lnTo>
                  <a:lnTo>
                    <a:pt x="2785" y="1235"/>
                  </a:lnTo>
                  <a:lnTo>
                    <a:pt x="2766" y="1106"/>
                  </a:lnTo>
                  <a:lnTo>
                    <a:pt x="2729" y="977"/>
                  </a:lnTo>
                  <a:lnTo>
                    <a:pt x="2692" y="848"/>
                  </a:lnTo>
                  <a:lnTo>
                    <a:pt x="2619" y="719"/>
                  </a:lnTo>
                  <a:lnTo>
                    <a:pt x="2563" y="609"/>
                  </a:lnTo>
                  <a:lnTo>
                    <a:pt x="2490" y="498"/>
                  </a:lnTo>
                  <a:lnTo>
                    <a:pt x="2397" y="406"/>
                  </a:lnTo>
                  <a:lnTo>
                    <a:pt x="2305" y="314"/>
                  </a:lnTo>
                  <a:lnTo>
                    <a:pt x="2195" y="240"/>
                  </a:lnTo>
                  <a:lnTo>
                    <a:pt x="2084" y="166"/>
                  </a:lnTo>
                  <a:lnTo>
                    <a:pt x="1973" y="111"/>
                  </a:lnTo>
                  <a:lnTo>
                    <a:pt x="1844" y="55"/>
                  </a:lnTo>
                  <a:lnTo>
                    <a:pt x="1715" y="19"/>
                  </a:lnTo>
                  <a:lnTo>
                    <a:pt x="15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9" name="Google Shape;7109;p31"/>
            <p:cNvSpPr/>
            <p:nvPr/>
          </p:nvSpPr>
          <p:spPr>
            <a:xfrm>
              <a:off x="5548925" y="1030025"/>
              <a:ext cx="71025" cy="71025"/>
            </a:xfrm>
            <a:custGeom>
              <a:avLst/>
              <a:gdLst/>
              <a:ahLst/>
              <a:cxnLst/>
              <a:rect l="l" t="t" r="r" b="b"/>
              <a:pathLst>
                <a:path w="2841" h="2841" extrusionOk="0">
                  <a:moveTo>
                    <a:pt x="1476" y="1"/>
                  </a:moveTo>
                  <a:lnTo>
                    <a:pt x="1310" y="19"/>
                  </a:lnTo>
                  <a:lnTo>
                    <a:pt x="1162" y="19"/>
                  </a:lnTo>
                  <a:lnTo>
                    <a:pt x="1033" y="56"/>
                  </a:lnTo>
                  <a:lnTo>
                    <a:pt x="904" y="111"/>
                  </a:lnTo>
                  <a:lnTo>
                    <a:pt x="775" y="167"/>
                  </a:lnTo>
                  <a:lnTo>
                    <a:pt x="646" y="222"/>
                  </a:lnTo>
                  <a:lnTo>
                    <a:pt x="536" y="314"/>
                  </a:lnTo>
                  <a:lnTo>
                    <a:pt x="425" y="406"/>
                  </a:lnTo>
                  <a:lnTo>
                    <a:pt x="333" y="499"/>
                  </a:lnTo>
                  <a:lnTo>
                    <a:pt x="259" y="609"/>
                  </a:lnTo>
                  <a:lnTo>
                    <a:pt x="185" y="738"/>
                  </a:lnTo>
                  <a:lnTo>
                    <a:pt x="112" y="849"/>
                  </a:lnTo>
                  <a:lnTo>
                    <a:pt x="75" y="996"/>
                  </a:lnTo>
                  <a:lnTo>
                    <a:pt x="38" y="1126"/>
                  </a:lnTo>
                  <a:lnTo>
                    <a:pt x="19" y="1273"/>
                  </a:lnTo>
                  <a:lnTo>
                    <a:pt x="1" y="1421"/>
                  </a:lnTo>
                  <a:lnTo>
                    <a:pt x="19" y="1568"/>
                  </a:lnTo>
                  <a:lnTo>
                    <a:pt x="38" y="1716"/>
                  </a:lnTo>
                  <a:lnTo>
                    <a:pt x="75" y="1845"/>
                  </a:lnTo>
                  <a:lnTo>
                    <a:pt x="112" y="1974"/>
                  </a:lnTo>
                  <a:lnTo>
                    <a:pt x="167" y="2103"/>
                  </a:lnTo>
                  <a:lnTo>
                    <a:pt x="241" y="2213"/>
                  </a:lnTo>
                  <a:lnTo>
                    <a:pt x="314" y="2324"/>
                  </a:lnTo>
                  <a:lnTo>
                    <a:pt x="407" y="2416"/>
                  </a:lnTo>
                  <a:lnTo>
                    <a:pt x="499" y="2508"/>
                  </a:lnTo>
                  <a:lnTo>
                    <a:pt x="609" y="2601"/>
                  </a:lnTo>
                  <a:lnTo>
                    <a:pt x="738" y="2656"/>
                  </a:lnTo>
                  <a:lnTo>
                    <a:pt x="849" y="2730"/>
                  </a:lnTo>
                  <a:lnTo>
                    <a:pt x="978" y="2767"/>
                  </a:lnTo>
                  <a:lnTo>
                    <a:pt x="1126" y="2803"/>
                  </a:lnTo>
                  <a:lnTo>
                    <a:pt x="1255" y="2822"/>
                  </a:lnTo>
                  <a:lnTo>
                    <a:pt x="1402" y="2840"/>
                  </a:lnTo>
                  <a:lnTo>
                    <a:pt x="1550" y="2840"/>
                  </a:lnTo>
                  <a:lnTo>
                    <a:pt x="1697" y="2822"/>
                  </a:lnTo>
                  <a:lnTo>
                    <a:pt x="1826" y="2785"/>
                  </a:lnTo>
                  <a:lnTo>
                    <a:pt x="1955" y="2730"/>
                  </a:lnTo>
                  <a:lnTo>
                    <a:pt x="2084" y="2674"/>
                  </a:lnTo>
                  <a:lnTo>
                    <a:pt x="2195" y="2619"/>
                  </a:lnTo>
                  <a:lnTo>
                    <a:pt x="2306" y="2527"/>
                  </a:lnTo>
                  <a:lnTo>
                    <a:pt x="2416" y="2453"/>
                  </a:lnTo>
                  <a:lnTo>
                    <a:pt x="2508" y="2342"/>
                  </a:lnTo>
                  <a:lnTo>
                    <a:pt x="2582" y="2250"/>
                  </a:lnTo>
                  <a:lnTo>
                    <a:pt x="2656" y="2121"/>
                  </a:lnTo>
                  <a:lnTo>
                    <a:pt x="2711" y="2011"/>
                  </a:lnTo>
                  <a:lnTo>
                    <a:pt x="2767" y="1882"/>
                  </a:lnTo>
                  <a:lnTo>
                    <a:pt x="2803" y="1734"/>
                  </a:lnTo>
                  <a:lnTo>
                    <a:pt x="2822" y="1605"/>
                  </a:lnTo>
                  <a:lnTo>
                    <a:pt x="2840" y="1457"/>
                  </a:lnTo>
                  <a:lnTo>
                    <a:pt x="2840" y="1310"/>
                  </a:lnTo>
                  <a:lnTo>
                    <a:pt x="2822" y="1162"/>
                  </a:lnTo>
                  <a:lnTo>
                    <a:pt x="2785" y="1033"/>
                  </a:lnTo>
                  <a:lnTo>
                    <a:pt x="2748" y="904"/>
                  </a:lnTo>
                  <a:lnTo>
                    <a:pt x="2693" y="775"/>
                  </a:lnTo>
                  <a:lnTo>
                    <a:pt x="2619" y="665"/>
                  </a:lnTo>
                  <a:lnTo>
                    <a:pt x="2545" y="554"/>
                  </a:lnTo>
                  <a:lnTo>
                    <a:pt x="2453" y="443"/>
                  </a:lnTo>
                  <a:lnTo>
                    <a:pt x="2361" y="351"/>
                  </a:lnTo>
                  <a:lnTo>
                    <a:pt x="2250" y="277"/>
                  </a:lnTo>
                  <a:lnTo>
                    <a:pt x="2140" y="204"/>
                  </a:lnTo>
                  <a:lnTo>
                    <a:pt x="2011" y="130"/>
                  </a:lnTo>
                  <a:lnTo>
                    <a:pt x="1882" y="75"/>
                  </a:lnTo>
                  <a:lnTo>
                    <a:pt x="1753" y="38"/>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0" name="Google Shape;7110;p31"/>
            <p:cNvSpPr/>
            <p:nvPr/>
          </p:nvSpPr>
          <p:spPr>
            <a:xfrm>
              <a:off x="5338275" y="830900"/>
              <a:ext cx="70100" cy="70100"/>
            </a:xfrm>
            <a:custGeom>
              <a:avLst/>
              <a:gdLst/>
              <a:ahLst/>
              <a:cxnLst/>
              <a:rect l="l" t="t" r="r" b="b"/>
              <a:pathLst>
                <a:path w="2804" h="2804" extrusionOk="0">
                  <a:moveTo>
                    <a:pt x="1218" y="1"/>
                  </a:moveTo>
                  <a:lnTo>
                    <a:pt x="1089" y="37"/>
                  </a:lnTo>
                  <a:lnTo>
                    <a:pt x="959" y="74"/>
                  </a:lnTo>
                  <a:lnTo>
                    <a:pt x="830" y="111"/>
                  </a:lnTo>
                  <a:lnTo>
                    <a:pt x="701" y="166"/>
                  </a:lnTo>
                  <a:lnTo>
                    <a:pt x="591" y="240"/>
                  </a:lnTo>
                  <a:lnTo>
                    <a:pt x="498" y="314"/>
                  </a:lnTo>
                  <a:lnTo>
                    <a:pt x="388" y="406"/>
                  </a:lnTo>
                  <a:lnTo>
                    <a:pt x="314" y="498"/>
                  </a:lnTo>
                  <a:lnTo>
                    <a:pt x="240" y="609"/>
                  </a:lnTo>
                  <a:lnTo>
                    <a:pt x="167" y="720"/>
                  </a:lnTo>
                  <a:lnTo>
                    <a:pt x="111" y="849"/>
                  </a:lnTo>
                  <a:lnTo>
                    <a:pt x="56" y="978"/>
                  </a:lnTo>
                  <a:lnTo>
                    <a:pt x="38" y="1107"/>
                  </a:lnTo>
                  <a:lnTo>
                    <a:pt x="1" y="1236"/>
                  </a:lnTo>
                  <a:lnTo>
                    <a:pt x="1" y="1383"/>
                  </a:lnTo>
                  <a:lnTo>
                    <a:pt x="1" y="1531"/>
                  </a:lnTo>
                  <a:lnTo>
                    <a:pt x="19" y="1678"/>
                  </a:lnTo>
                  <a:lnTo>
                    <a:pt x="56" y="1807"/>
                  </a:lnTo>
                  <a:lnTo>
                    <a:pt x="111" y="1937"/>
                  </a:lnTo>
                  <a:lnTo>
                    <a:pt x="167" y="2066"/>
                  </a:lnTo>
                  <a:lnTo>
                    <a:pt x="240" y="2195"/>
                  </a:lnTo>
                  <a:lnTo>
                    <a:pt x="314" y="2287"/>
                  </a:lnTo>
                  <a:lnTo>
                    <a:pt x="406" y="2397"/>
                  </a:lnTo>
                  <a:lnTo>
                    <a:pt x="498" y="2490"/>
                  </a:lnTo>
                  <a:lnTo>
                    <a:pt x="609" y="2563"/>
                  </a:lnTo>
                  <a:lnTo>
                    <a:pt x="720" y="2637"/>
                  </a:lnTo>
                  <a:lnTo>
                    <a:pt x="849" y="2692"/>
                  </a:lnTo>
                  <a:lnTo>
                    <a:pt x="978" y="2729"/>
                  </a:lnTo>
                  <a:lnTo>
                    <a:pt x="1107" y="2766"/>
                  </a:lnTo>
                  <a:lnTo>
                    <a:pt x="1254" y="2785"/>
                  </a:lnTo>
                  <a:lnTo>
                    <a:pt x="1402" y="2803"/>
                  </a:lnTo>
                  <a:lnTo>
                    <a:pt x="1549" y="2785"/>
                  </a:lnTo>
                  <a:lnTo>
                    <a:pt x="1697" y="2766"/>
                  </a:lnTo>
                  <a:lnTo>
                    <a:pt x="1826" y="2729"/>
                  </a:lnTo>
                  <a:lnTo>
                    <a:pt x="1955" y="2692"/>
                  </a:lnTo>
                  <a:lnTo>
                    <a:pt x="2084" y="2637"/>
                  </a:lnTo>
                  <a:lnTo>
                    <a:pt x="2195" y="2563"/>
                  </a:lnTo>
                  <a:lnTo>
                    <a:pt x="2305" y="2471"/>
                  </a:lnTo>
                  <a:lnTo>
                    <a:pt x="2398" y="2379"/>
                  </a:lnTo>
                  <a:lnTo>
                    <a:pt x="2490" y="2287"/>
                  </a:lnTo>
                  <a:lnTo>
                    <a:pt x="2564" y="2176"/>
                  </a:lnTo>
                  <a:lnTo>
                    <a:pt x="2637" y="2066"/>
                  </a:lnTo>
                  <a:lnTo>
                    <a:pt x="2693" y="1937"/>
                  </a:lnTo>
                  <a:lnTo>
                    <a:pt x="2748" y="1807"/>
                  </a:lnTo>
                  <a:lnTo>
                    <a:pt x="2766" y="1678"/>
                  </a:lnTo>
                  <a:lnTo>
                    <a:pt x="2785" y="1531"/>
                  </a:lnTo>
                  <a:lnTo>
                    <a:pt x="2803" y="1383"/>
                  </a:lnTo>
                  <a:lnTo>
                    <a:pt x="2785" y="1236"/>
                  </a:lnTo>
                  <a:lnTo>
                    <a:pt x="2766" y="1088"/>
                  </a:lnTo>
                  <a:lnTo>
                    <a:pt x="2730" y="959"/>
                  </a:lnTo>
                  <a:lnTo>
                    <a:pt x="2693" y="830"/>
                  </a:lnTo>
                  <a:lnTo>
                    <a:pt x="2619" y="701"/>
                  </a:lnTo>
                  <a:lnTo>
                    <a:pt x="2545" y="591"/>
                  </a:lnTo>
                  <a:lnTo>
                    <a:pt x="2471" y="480"/>
                  </a:lnTo>
                  <a:lnTo>
                    <a:pt x="2379" y="388"/>
                  </a:lnTo>
                  <a:lnTo>
                    <a:pt x="2287" y="296"/>
                  </a:lnTo>
                  <a:lnTo>
                    <a:pt x="2176" y="222"/>
                  </a:lnTo>
                  <a:lnTo>
                    <a:pt x="2047" y="148"/>
                  </a:lnTo>
                  <a:lnTo>
                    <a:pt x="1937" y="93"/>
                  </a:lnTo>
                  <a:lnTo>
                    <a:pt x="1789" y="56"/>
                  </a:lnTo>
                  <a:lnTo>
                    <a:pt x="1660"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1" name="Google Shape;7111;p31"/>
            <p:cNvSpPr/>
            <p:nvPr/>
          </p:nvSpPr>
          <p:spPr>
            <a:xfrm>
              <a:off x="5104125" y="297125"/>
              <a:ext cx="70075" cy="70075"/>
            </a:xfrm>
            <a:custGeom>
              <a:avLst/>
              <a:gdLst/>
              <a:ahLst/>
              <a:cxnLst/>
              <a:rect l="l" t="t" r="r" b="b"/>
              <a:pathLst>
                <a:path w="2803" h="2803" extrusionOk="0">
                  <a:moveTo>
                    <a:pt x="1291" y="0"/>
                  </a:moveTo>
                  <a:lnTo>
                    <a:pt x="1143" y="19"/>
                  </a:lnTo>
                  <a:lnTo>
                    <a:pt x="996" y="55"/>
                  </a:lnTo>
                  <a:lnTo>
                    <a:pt x="867" y="92"/>
                  </a:lnTo>
                  <a:lnTo>
                    <a:pt x="756" y="148"/>
                  </a:lnTo>
                  <a:lnTo>
                    <a:pt x="627" y="221"/>
                  </a:lnTo>
                  <a:lnTo>
                    <a:pt x="516" y="295"/>
                  </a:lnTo>
                  <a:lnTo>
                    <a:pt x="424" y="387"/>
                  </a:lnTo>
                  <a:lnTo>
                    <a:pt x="332" y="479"/>
                  </a:lnTo>
                  <a:lnTo>
                    <a:pt x="258" y="590"/>
                  </a:lnTo>
                  <a:lnTo>
                    <a:pt x="184" y="701"/>
                  </a:lnTo>
                  <a:lnTo>
                    <a:pt x="111" y="830"/>
                  </a:lnTo>
                  <a:lnTo>
                    <a:pt x="74" y="959"/>
                  </a:lnTo>
                  <a:lnTo>
                    <a:pt x="37" y="1088"/>
                  </a:lnTo>
                  <a:lnTo>
                    <a:pt x="19" y="1235"/>
                  </a:lnTo>
                  <a:lnTo>
                    <a:pt x="0" y="1383"/>
                  </a:lnTo>
                  <a:lnTo>
                    <a:pt x="0" y="1530"/>
                  </a:lnTo>
                  <a:lnTo>
                    <a:pt x="19" y="1660"/>
                  </a:lnTo>
                  <a:lnTo>
                    <a:pt x="55" y="1807"/>
                  </a:lnTo>
                  <a:lnTo>
                    <a:pt x="92" y="1936"/>
                  </a:lnTo>
                  <a:lnTo>
                    <a:pt x="148" y="2065"/>
                  </a:lnTo>
                  <a:lnTo>
                    <a:pt x="221" y="2176"/>
                  </a:lnTo>
                  <a:lnTo>
                    <a:pt x="295" y="2286"/>
                  </a:lnTo>
                  <a:lnTo>
                    <a:pt x="387" y="2379"/>
                  </a:lnTo>
                  <a:lnTo>
                    <a:pt x="479" y="2471"/>
                  </a:lnTo>
                  <a:lnTo>
                    <a:pt x="590" y="2563"/>
                  </a:lnTo>
                  <a:lnTo>
                    <a:pt x="701" y="2637"/>
                  </a:lnTo>
                  <a:lnTo>
                    <a:pt x="830" y="2692"/>
                  </a:lnTo>
                  <a:lnTo>
                    <a:pt x="959" y="2729"/>
                  </a:lnTo>
                  <a:lnTo>
                    <a:pt x="1088" y="2766"/>
                  </a:lnTo>
                  <a:lnTo>
                    <a:pt x="1235" y="2803"/>
                  </a:lnTo>
                  <a:lnTo>
                    <a:pt x="1530" y="2803"/>
                  </a:lnTo>
                  <a:lnTo>
                    <a:pt x="1678" y="2784"/>
                  </a:lnTo>
                  <a:lnTo>
                    <a:pt x="1807" y="2747"/>
                  </a:lnTo>
                  <a:lnTo>
                    <a:pt x="1936" y="2711"/>
                  </a:lnTo>
                  <a:lnTo>
                    <a:pt x="2065" y="2655"/>
                  </a:lnTo>
                  <a:lnTo>
                    <a:pt x="2176" y="2581"/>
                  </a:lnTo>
                  <a:lnTo>
                    <a:pt x="2286" y="2508"/>
                  </a:lnTo>
                  <a:lnTo>
                    <a:pt x="2397" y="2415"/>
                  </a:lnTo>
                  <a:lnTo>
                    <a:pt x="2471" y="2323"/>
                  </a:lnTo>
                  <a:lnTo>
                    <a:pt x="2563" y="2213"/>
                  </a:lnTo>
                  <a:lnTo>
                    <a:pt x="2637" y="2102"/>
                  </a:lnTo>
                  <a:lnTo>
                    <a:pt x="2692" y="1973"/>
                  </a:lnTo>
                  <a:lnTo>
                    <a:pt x="2747" y="1844"/>
                  </a:lnTo>
                  <a:lnTo>
                    <a:pt x="2784" y="1715"/>
                  </a:lnTo>
                  <a:lnTo>
                    <a:pt x="2803" y="1567"/>
                  </a:lnTo>
                  <a:lnTo>
                    <a:pt x="2803" y="1420"/>
                  </a:lnTo>
                  <a:lnTo>
                    <a:pt x="2803" y="1272"/>
                  </a:lnTo>
                  <a:lnTo>
                    <a:pt x="2784" y="1143"/>
                  </a:lnTo>
                  <a:lnTo>
                    <a:pt x="2747" y="996"/>
                  </a:lnTo>
                  <a:lnTo>
                    <a:pt x="2710" y="867"/>
                  </a:lnTo>
                  <a:lnTo>
                    <a:pt x="2655" y="738"/>
                  </a:lnTo>
                  <a:lnTo>
                    <a:pt x="2581" y="627"/>
                  </a:lnTo>
                  <a:lnTo>
                    <a:pt x="2508" y="516"/>
                  </a:lnTo>
                  <a:lnTo>
                    <a:pt x="2415" y="424"/>
                  </a:lnTo>
                  <a:lnTo>
                    <a:pt x="2323" y="332"/>
                  </a:lnTo>
                  <a:lnTo>
                    <a:pt x="2213" y="240"/>
                  </a:lnTo>
                  <a:lnTo>
                    <a:pt x="2102" y="184"/>
                  </a:lnTo>
                  <a:lnTo>
                    <a:pt x="1991" y="111"/>
                  </a:lnTo>
                  <a:lnTo>
                    <a:pt x="1862" y="74"/>
                  </a:lnTo>
                  <a:lnTo>
                    <a:pt x="1715" y="37"/>
                  </a:lnTo>
                  <a:lnTo>
                    <a:pt x="15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2" name="Google Shape;7112;p31"/>
            <p:cNvSpPr/>
            <p:nvPr/>
          </p:nvSpPr>
          <p:spPr>
            <a:xfrm>
              <a:off x="5155275" y="470900"/>
              <a:ext cx="70550" cy="70550"/>
            </a:xfrm>
            <a:custGeom>
              <a:avLst/>
              <a:gdLst/>
              <a:ahLst/>
              <a:cxnLst/>
              <a:rect l="l" t="t" r="r" b="b"/>
              <a:pathLst>
                <a:path w="2822" h="2822" extrusionOk="0">
                  <a:moveTo>
                    <a:pt x="1439" y="0"/>
                  </a:moveTo>
                  <a:lnTo>
                    <a:pt x="1291" y="19"/>
                  </a:lnTo>
                  <a:lnTo>
                    <a:pt x="1144" y="37"/>
                  </a:lnTo>
                  <a:lnTo>
                    <a:pt x="1015" y="56"/>
                  </a:lnTo>
                  <a:lnTo>
                    <a:pt x="886" y="111"/>
                  </a:lnTo>
                  <a:lnTo>
                    <a:pt x="757" y="166"/>
                  </a:lnTo>
                  <a:lnTo>
                    <a:pt x="646" y="222"/>
                  </a:lnTo>
                  <a:lnTo>
                    <a:pt x="535" y="314"/>
                  </a:lnTo>
                  <a:lnTo>
                    <a:pt x="425" y="387"/>
                  </a:lnTo>
                  <a:lnTo>
                    <a:pt x="333" y="498"/>
                  </a:lnTo>
                  <a:lnTo>
                    <a:pt x="259" y="590"/>
                  </a:lnTo>
                  <a:lnTo>
                    <a:pt x="185" y="719"/>
                  </a:lnTo>
                  <a:lnTo>
                    <a:pt x="130" y="830"/>
                  </a:lnTo>
                  <a:lnTo>
                    <a:pt x="74" y="959"/>
                  </a:lnTo>
                  <a:lnTo>
                    <a:pt x="38" y="1107"/>
                  </a:lnTo>
                  <a:lnTo>
                    <a:pt x="19" y="1236"/>
                  </a:lnTo>
                  <a:lnTo>
                    <a:pt x="1" y="1383"/>
                  </a:lnTo>
                  <a:lnTo>
                    <a:pt x="1" y="1531"/>
                  </a:lnTo>
                  <a:lnTo>
                    <a:pt x="19" y="1678"/>
                  </a:lnTo>
                  <a:lnTo>
                    <a:pt x="56" y="1807"/>
                  </a:lnTo>
                  <a:lnTo>
                    <a:pt x="111" y="1955"/>
                  </a:lnTo>
                  <a:lnTo>
                    <a:pt x="167" y="2065"/>
                  </a:lnTo>
                  <a:lnTo>
                    <a:pt x="222" y="2194"/>
                  </a:lnTo>
                  <a:lnTo>
                    <a:pt x="314" y="2305"/>
                  </a:lnTo>
                  <a:lnTo>
                    <a:pt x="388" y="2397"/>
                  </a:lnTo>
                  <a:lnTo>
                    <a:pt x="499" y="2489"/>
                  </a:lnTo>
                  <a:lnTo>
                    <a:pt x="591" y="2582"/>
                  </a:lnTo>
                  <a:lnTo>
                    <a:pt x="720" y="2637"/>
                  </a:lnTo>
                  <a:lnTo>
                    <a:pt x="830" y="2711"/>
                  </a:lnTo>
                  <a:lnTo>
                    <a:pt x="960" y="2748"/>
                  </a:lnTo>
                  <a:lnTo>
                    <a:pt x="1107" y="2784"/>
                  </a:lnTo>
                  <a:lnTo>
                    <a:pt x="1236" y="2821"/>
                  </a:lnTo>
                  <a:lnTo>
                    <a:pt x="1531" y="2821"/>
                  </a:lnTo>
                  <a:lnTo>
                    <a:pt x="1679" y="2803"/>
                  </a:lnTo>
                  <a:lnTo>
                    <a:pt x="1808" y="2766"/>
                  </a:lnTo>
                  <a:lnTo>
                    <a:pt x="1937" y="2729"/>
                  </a:lnTo>
                  <a:lnTo>
                    <a:pt x="2066" y="2674"/>
                  </a:lnTo>
                  <a:lnTo>
                    <a:pt x="2195" y="2600"/>
                  </a:lnTo>
                  <a:lnTo>
                    <a:pt x="2305" y="2526"/>
                  </a:lnTo>
                  <a:lnTo>
                    <a:pt x="2398" y="2434"/>
                  </a:lnTo>
                  <a:lnTo>
                    <a:pt x="2490" y="2342"/>
                  </a:lnTo>
                  <a:lnTo>
                    <a:pt x="2582" y="2231"/>
                  </a:lnTo>
                  <a:lnTo>
                    <a:pt x="2637" y="2121"/>
                  </a:lnTo>
                  <a:lnTo>
                    <a:pt x="2711" y="1992"/>
                  </a:lnTo>
                  <a:lnTo>
                    <a:pt x="2748" y="1863"/>
                  </a:lnTo>
                  <a:lnTo>
                    <a:pt x="2785" y="1733"/>
                  </a:lnTo>
                  <a:lnTo>
                    <a:pt x="2822" y="1586"/>
                  </a:lnTo>
                  <a:lnTo>
                    <a:pt x="2822" y="1438"/>
                  </a:lnTo>
                  <a:lnTo>
                    <a:pt x="2822" y="1291"/>
                  </a:lnTo>
                  <a:lnTo>
                    <a:pt x="2803" y="1143"/>
                  </a:lnTo>
                  <a:lnTo>
                    <a:pt x="2766" y="1014"/>
                  </a:lnTo>
                  <a:lnTo>
                    <a:pt x="2730" y="885"/>
                  </a:lnTo>
                  <a:lnTo>
                    <a:pt x="2674" y="756"/>
                  </a:lnTo>
                  <a:lnTo>
                    <a:pt x="2600" y="646"/>
                  </a:lnTo>
                  <a:lnTo>
                    <a:pt x="2527" y="535"/>
                  </a:lnTo>
                  <a:lnTo>
                    <a:pt x="2435" y="424"/>
                  </a:lnTo>
                  <a:lnTo>
                    <a:pt x="2342" y="332"/>
                  </a:lnTo>
                  <a:lnTo>
                    <a:pt x="2232"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3" name="Google Shape;7113;p31"/>
            <p:cNvSpPr/>
            <p:nvPr/>
          </p:nvSpPr>
          <p:spPr>
            <a:xfrm>
              <a:off x="6317350" y="1330125"/>
              <a:ext cx="69625" cy="70075"/>
            </a:xfrm>
            <a:custGeom>
              <a:avLst/>
              <a:gdLst/>
              <a:ahLst/>
              <a:cxnLst/>
              <a:rect l="l" t="t" r="r" b="b"/>
              <a:pathLst>
                <a:path w="2785" h="2803" extrusionOk="0">
                  <a:moveTo>
                    <a:pt x="1438" y="0"/>
                  </a:moveTo>
                  <a:lnTo>
                    <a:pt x="1291" y="19"/>
                  </a:lnTo>
                  <a:lnTo>
                    <a:pt x="1143" y="19"/>
                  </a:lnTo>
                  <a:lnTo>
                    <a:pt x="1014" y="55"/>
                  </a:lnTo>
                  <a:lnTo>
                    <a:pt x="885" y="92"/>
                  </a:lnTo>
                  <a:lnTo>
                    <a:pt x="756" y="148"/>
                  </a:lnTo>
                  <a:lnTo>
                    <a:pt x="627" y="221"/>
                  </a:lnTo>
                  <a:lnTo>
                    <a:pt x="517" y="295"/>
                  </a:lnTo>
                  <a:lnTo>
                    <a:pt x="424" y="387"/>
                  </a:lnTo>
                  <a:lnTo>
                    <a:pt x="332" y="479"/>
                  </a:lnTo>
                  <a:lnTo>
                    <a:pt x="240" y="590"/>
                  </a:lnTo>
                  <a:lnTo>
                    <a:pt x="166" y="701"/>
                  </a:lnTo>
                  <a:lnTo>
                    <a:pt x="111" y="811"/>
                  </a:lnTo>
                  <a:lnTo>
                    <a:pt x="56" y="940"/>
                  </a:lnTo>
                  <a:lnTo>
                    <a:pt x="19" y="1088"/>
                  </a:lnTo>
                  <a:lnTo>
                    <a:pt x="0" y="1217"/>
                  </a:lnTo>
                  <a:lnTo>
                    <a:pt x="0" y="1364"/>
                  </a:lnTo>
                  <a:lnTo>
                    <a:pt x="0" y="1512"/>
                  </a:lnTo>
                  <a:lnTo>
                    <a:pt x="19" y="1660"/>
                  </a:lnTo>
                  <a:lnTo>
                    <a:pt x="37" y="1807"/>
                  </a:lnTo>
                  <a:lnTo>
                    <a:pt x="92" y="1936"/>
                  </a:lnTo>
                  <a:lnTo>
                    <a:pt x="148" y="2047"/>
                  </a:lnTo>
                  <a:lnTo>
                    <a:pt x="203" y="2176"/>
                  </a:lnTo>
                  <a:lnTo>
                    <a:pt x="295" y="2286"/>
                  </a:lnTo>
                  <a:lnTo>
                    <a:pt x="369" y="2379"/>
                  </a:lnTo>
                  <a:lnTo>
                    <a:pt x="480" y="2471"/>
                  </a:lnTo>
                  <a:lnTo>
                    <a:pt x="572" y="2563"/>
                  </a:lnTo>
                  <a:lnTo>
                    <a:pt x="701" y="2637"/>
                  </a:lnTo>
                  <a:lnTo>
                    <a:pt x="812" y="2692"/>
                  </a:lnTo>
                  <a:lnTo>
                    <a:pt x="941" y="2729"/>
                  </a:lnTo>
                  <a:lnTo>
                    <a:pt x="1088" y="2766"/>
                  </a:lnTo>
                  <a:lnTo>
                    <a:pt x="1217" y="2803"/>
                  </a:lnTo>
                  <a:lnTo>
                    <a:pt x="1512" y="2803"/>
                  </a:lnTo>
                  <a:lnTo>
                    <a:pt x="1660" y="2784"/>
                  </a:lnTo>
                  <a:lnTo>
                    <a:pt x="1789" y="2747"/>
                  </a:lnTo>
                  <a:lnTo>
                    <a:pt x="1936" y="2710"/>
                  </a:lnTo>
                  <a:lnTo>
                    <a:pt x="2047" y="2655"/>
                  </a:lnTo>
                  <a:lnTo>
                    <a:pt x="2176" y="2581"/>
                  </a:lnTo>
                  <a:lnTo>
                    <a:pt x="2268" y="2508"/>
                  </a:lnTo>
                  <a:lnTo>
                    <a:pt x="2379" y="2415"/>
                  </a:lnTo>
                  <a:lnTo>
                    <a:pt x="2471" y="2323"/>
                  </a:lnTo>
                  <a:lnTo>
                    <a:pt x="2545" y="2213"/>
                  </a:lnTo>
                  <a:lnTo>
                    <a:pt x="2618" y="2084"/>
                  </a:lnTo>
                  <a:lnTo>
                    <a:pt x="2674" y="1973"/>
                  </a:lnTo>
                  <a:lnTo>
                    <a:pt x="2729" y="1844"/>
                  </a:lnTo>
                  <a:lnTo>
                    <a:pt x="2766" y="1696"/>
                  </a:lnTo>
                  <a:lnTo>
                    <a:pt x="2784" y="1567"/>
                  </a:lnTo>
                  <a:lnTo>
                    <a:pt x="2784" y="1420"/>
                  </a:lnTo>
                  <a:lnTo>
                    <a:pt x="2784" y="1272"/>
                  </a:lnTo>
                  <a:lnTo>
                    <a:pt x="2766" y="1125"/>
                  </a:lnTo>
                  <a:lnTo>
                    <a:pt x="2729" y="996"/>
                  </a:lnTo>
                  <a:lnTo>
                    <a:pt x="2692" y="867"/>
                  </a:lnTo>
                  <a:lnTo>
                    <a:pt x="2637" y="756"/>
                  </a:lnTo>
                  <a:lnTo>
                    <a:pt x="2563" y="627"/>
                  </a:lnTo>
                  <a:lnTo>
                    <a:pt x="2489" y="535"/>
                  </a:lnTo>
                  <a:lnTo>
                    <a:pt x="2397" y="424"/>
                  </a:lnTo>
                  <a:lnTo>
                    <a:pt x="2305" y="332"/>
                  </a:lnTo>
                  <a:lnTo>
                    <a:pt x="2213" y="258"/>
                  </a:lnTo>
                  <a:lnTo>
                    <a:pt x="2102" y="184"/>
                  </a:lnTo>
                  <a:lnTo>
                    <a:pt x="1973" y="129"/>
                  </a:lnTo>
                  <a:lnTo>
                    <a:pt x="1844" y="74"/>
                  </a:lnTo>
                  <a:lnTo>
                    <a:pt x="1715" y="37"/>
                  </a:lnTo>
                  <a:lnTo>
                    <a:pt x="1586"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4" name="Google Shape;7114;p31"/>
            <p:cNvSpPr/>
            <p:nvPr/>
          </p:nvSpPr>
          <p:spPr>
            <a:xfrm>
              <a:off x="6237150" y="1315825"/>
              <a:ext cx="70075" cy="70550"/>
            </a:xfrm>
            <a:custGeom>
              <a:avLst/>
              <a:gdLst/>
              <a:ahLst/>
              <a:cxnLst/>
              <a:rect l="l" t="t" r="r" b="b"/>
              <a:pathLst>
                <a:path w="2803" h="2822" extrusionOk="0">
                  <a:moveTo>
                    <a:pt x="1272" y="0"/>
                  </a:moveTo>
                  <a:lnTo>
                    <a:pt x="1125" y="19"/>
                  </a:lnTo>
                  <a:lnTo>
                    <a:pt x="977" y="56"/>
                  </a:lnTo>
                  <a:lnTo>
                    <a:pt x="848" y="111"/>
                  </a:lnTo>
                  <a:lnTo>
                    <a:pt x="738" y="166"/>
                  </a:lnTo>
                  <a:lnTo>
                    <a:pt x="608" y="222"/>
                  </a:lnTo>
                  <a:lnTo>
                    <a:pt x="498" y="314"/>
                  </a:lnTo>
                  <a:lnTo>
                    <a:pt x="406" y="406"/>
                  </a:lnTo>
                  <a:lnTo>
                    <a:pt x="313" y="498"/>
                  </a:lnTo>
                  <a:lnTo>
                    <a:pt x="240" y="609"/>
                  </a:lnTo>
                  <a:lnTo>
                    <a:pt x="166" y="720"/>
                  </a:lnTo>
                  <a:lnTo>
                    <a:pt x="111" y="849"/>
                  </a:lnTo>
                  <a:lnTo>
                    <a:pt x="55" y="978"/>
                  </a:lnTo>
                  <a:lnTo>
                    <a:pt x="18" y="1107"/>
                  </a:lnTo>
                  <a:lnTo>
                    <a:pt x="0" y="1254"/>
                  </a:lnTo>
                  <a:lnTo>
                    <a:pt x="0" y="1402"/>
                  </a:lnTo>
                  <a:lnTo>
                    <a:pt x="0" y="1549"/>
                  </a:lnTo>
                  <a:lnTo>
                    <a:pt x="18" y="1678"/>
                  </a:lnTo>
                  <a:lnTo>
                    <a:pt x="55" y="1826"/>
                  </a:lnTo>
                  <a:lnTo>
                    <a:pt x="92" y="1955"/>
                  </a:lnTo>
                  <a:lnTo>
                    <a:pt x="148" y="2084"/>
                  </a:lnTo>
                  <a:lnTo>
                    <a:pt x="221" y="2195"/>
                  </a:lnTo>
                  <a:lnTo>
                    <a:pt x="295" y="2305"/>
                  </a:lnTo>
                  <a:lnTo>
                    <a:pt x="387" y="2397"/>
                  </a:lnTo>
                  <a:lnTo>
                    <a:pt x="498" y="2490"/>
                  </a:lnTo>
                  <a:lnTo>
                    <a:pt x="608" y="2582"/>
                  </a:lnTo>
                  <a:lnTo>
                    <a:pt x="719" y="2637"/>
                  </a:lnTo>
                  <a:lnTo>
                    <a:pt x="848" y="2711"/>
                  </a:lnTo>
                  <a:lnTo>
                    <a:pt x="977" y="2748"/>
                  </a:lnTo>
                  <a:lnTo>
                    <a:pt x="1106" y="2785"/>
                  </a:lnTo>
                  <a:lnTo>
                    <a:pt x="1254" y="2803"/>
                  </a:lnTo>
                  <a:lnTo>
                    <a:pt x="1401" y="2822"/>
                  </a:lnTo>
                  <a:lnTo>
                    <a:pt x="1549" y="2803"/>
                  </a:lnTo>
                  <a:lnTo>
                    <a:pt x="1678" y="2785"/>
                  </a:lnTo>
                  <a:lnTo>
                    <a:pt x="1825" y="2748"/>
                  </a:lnTo>
                  <a:lnTo>
                    <a:pt x="1954" y="2711"/>
                  </a:lnTo>
                  <a:lnTo>
                    <a:pt x="2065" y="2656"/>
                  </a:lnTo>
                  <a:lnTo>
                    <a:pt x="2194" y="2582"/>
                  </a:lnTo>
                  <a:lnTo>
                    <a:pt x="2305" y="2508"/>
                  </a:lnTo>
                  <a:lnTo>
                    <a:pt x="2397" y="2416"/>
                  </a:lnTo>
                  <a:lnTo>
                    <a:pt x="2489" y="2324"/>
                  </a:lnTo>
                  <a:lnTo>
                    <a:pt x="2563" y="2213"/>
                  </a:lnTo>
                  <a:lnTo>
                    <a:pt x="2637" y="2102"/>
                  </a:lnTo>
                  <a:lnTo>
                    <a:pt x="2692" y="1973"/>
                  </a:lnTo>
                  <a:lnTo>
                    <a:pt x="2747" y="1844"/>
                  </a:lnTo>
                  <a:lnTo>
                    <a:pt x="2784" y="1697"/>
                  </a:lnTo>
                  <a:lnTo>
                    <a:pt x="2803" y="1568"/>
                  </a:lnTo>
                  <a:lnTo>
                    <a:pt x="2803" y="1420"/>
                  </a:lnTo>
                  <a:lnTo>
                    <a:pt x="2803" y="1273"/>
                  </a:lnTo>
                  <a:lnTo>
                    <a:pt x="2784" y="1125"/>
                  </a:lnTo>
                  <a:lnTo>
                    <a:pt x="2747" y="996"/>
                  </a:lnTo>
                  <a:lnTo>
                    <a:pt x="2710" y="867"/>
                  </a:lnTo>
                  <a:lnTo>
                    <a:pt x="2655" y="738"/>
                  </a:lnTo>
                  <a:lnTo>
                    <a:pt x="2581" y="627"/>
                  </a:lnTo>
                  <a:lnTo>
                    <a:pt x="2508" y="517"/>
                  </a:lnTo>
                  <a:lnTo>
                    <a:pt x="2415" y="406"/>
                  </a:lnTo>
                  <a:lnTo>
                    <a:pt x="2305" y="314"/>
                  </a:lnTo>
                  <a:lnTo>
                    <a:pt x="2213" y="240"/>
                  </a:lnTo>
                  <a:lnTo>
                    <a:pt x="2084" y="166"/>
                  </a:lnTo>
                  <a:lnTo>
                    <a:pt x="1973" y="111"/>
                  </a:lnTo>
                  <a:lnTo>
                    <a:pt x="1844" y="56"/>
                  </a:lnTo>
                  <a:lnTo>
                    <a:pt x="1696"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5" name="Google Shape;7115;p31"/>
            <p:cNvSpPr/>
            <p:nvPr/>
          </p:nvSpPr>
          <p:spPr>
            <a:xfrm>
              <a:off x="6156925" y="1301525"/>
              <a:ext cx="70550" cy="70550"/>
            </a:xfrm>
            <a:custGeom>
              <a:avLst/>
              <a:gdLst/>
              <a:ahLst/>
              <a:cxnLst/>
              <a:rect l="l" t="t" r="r" b="b"/>
              <a:pathLst>
                <a:path w="2822" h="2822" extrusionOk="0">
                  <a:moveTo>
                    <a:pt x="1273" y="1"/>
                  </a:moveTo>
                  <a:lnTo>
                    <a:pt x="1144" y="19"/>
                  </a:lnTo>
                  <a:lnTo>
                    <a:pt x="996" y="56"/>
                  </a:lnTo>
                  <a:lnTo>
                    <a:pt x="867" y="112"/>
                  </a:lnTo>
                  <a:lnTo>
                    <a:pt x="738" y="167"/>
                  </a:lnTo>
                  <a:lnTo>
                    <a:pt x="628" y="222"/>
                  </a:lnTo>
                  <a:lnTo>
                    <a:pt x="517" y="314"/>
                  </a:lnTo>
                  <a:lnTo>
                    <a:pt x="425" y="388"/>
                  </a:lnTo>
                  <a:lnTo>
                    <a:pt x="333" y="499"/>
                  </a:lnTo>
                  <a:lnTo>
                    <a:pt x="240" y="609"/>
                  </a:lnTo>
                  <a:lnTo>
                    <a:pt x="185" y="720"/>
                  </a:lnTo>
                  <a:lnTo>
                    <a:pt x="111" y="849"/>
                  </a:lnTo>
                  <a:lnTo>
                    <a:pt x="75" y="978"/>
                  </a:lnTo>
                  <a:lnTo>
                    <a:pt x="38" y="1107"/>
                  </a:lnTo>
                  <a:lnTo>
                    <a:pt x="19" y="1255"/>
                  </a:lnTo>
                  <a:lnTo>
                    <a:pt x="1" y="1402"/>
                  </a:lnTo>
                  <a:lnTo>
                    <a:pt x="19" y="1550"/>
                  </a:lnTo>
                  <a:lnTo>
                    <a:pt x="38" y="1679"/>
                  </a:lnTo>
                  <a:lnTo>
                    <a:pt x="56" y="1826"/>
                  </a:lnTo>
                  <a:lnTo>
                    <a:pt x="111" y="1955"/>
                  </a:lnTo>
                  <a:lnTo>
                    <a:pt x="167" y="2084"/>
                  </a:lnTo>
                  <a:lnTo>
                    <a:pt x="240" y="2195"/>
                  </a:lnTo>
                  <a:lnTo>
                    <a:pt x="314" y="2306"/>
                  </a:lnTo>
                  <a:lnTo>
                    <a:pt x="406" y="2398"/>
                  </a:lnTo>
                  <a:lnTo>
                    <a:pt x="499" y="2490"/>
                  </a:lnTo>
                  <a:lnTo>
                    <a:pt x="609" y="2582"/>
                  </a:lnTo>
                  <a:lnTo>
                    <a:pt x="720" y="2638"/>
                  </a:lnTo>
                  <a:lnTo>
                    <a:pt x="849" y="2711"/>
                  </a:lnTo>
                  <a:lnTo>
                    <a:pt x="978" y="2748"/>
                  </a:lnTo>
                  <a:lnTo>
                    <a:pt x="1107" y="2785"/>
                  </a:lnTo>
                  <a:lnTo>
                    <a:pt x="1255" y="2804"/>
                  </a:lnTo>
                  <a:lnTo>
                    <a:pt x="1402" y="2822"/>
                  </a:lnTo>
                  <a:lnTo>
                    <a:pt x="1550" y="2804"/>
                  </a:lnTo>
                  <a:lnTo>
                    <a:pt x="1697" y="2785"/>
                  </a:lnTo>
                  <a:lnTo>
                    <a:pt x="1826" y="2767"/>
                  </a:lnTo>
                  <a:lnTo>
                    <a:pt x="1955" y="2711"/>
                  </a:lnTo>
                  <a:lnTo>
                    <a:pt x="2084" y="2656"/>
                  </a:lnTo>
                  <a:lnTo>
                    <a:pt x="2195" y="2582"/>
                  </a:lnTo>
                  <a:lnTo>
                    <a:pt x="2306" y="2508"/>
                  </a:lnTo>
                  <a:lnTo>
                    <a:pt x="2416" y="2416"/>
                  </a:lnTo>
                  <a:lnTo>
                    <a:pt x="2508" y="2324"/>
                  </a:lnTo>
                  <a:lnTo>
                    <a:pt x="2582" y="2213"/>
                  </a:lnTo>
                  <a:lnTo>
                    <a:pt x="2656" y="2103"/>
                  </a:lnTo>
                  <a:lnTo>
                    <a:pt x="2711" y="1974"/>
                  </a:lnTo>
                  <a:lnTo>
                    <a:pt x="2767" y="1845"/>
                  </a:lnTo>
                  <a:lnTo>
                    <a:pt x="2803" y="1716"/>
                  </a:lnTo>
                  <a:lnTo>
                    <a:pt x="2822" y="1568"/>
                  </a:lnTo>
                  <a:lnTo>
                    <a:pt x="2822" y="1421"/>
                  </a:lnTo>
                  <a:lnTo>
                    <a:pt x="2822" y="1273"/>
                  </a:lnTo>
                  <a:lnTo>
                    <a:pt x="2803" y="1126"/>
                  </a:lnTo>
                  <a:lnTo>
                    <a:pt x="2767" y="997"/>
                  </a:lnTo>
                  <a:lnTo>
                    <a:pt x="2730" y="867"/>
                  </a:lnTo>
                  <a:lnTo>
                    <a:pt x="2656" y="738"/>
                  </a:lnTo>
                  <a:lnTo>
                    <a:pt x="2601" y="628"/>
                  </a:lnTo>
                  <a:lnTo>
                    <a:pt x="2508" y="517"/>
                  </a:lnTo>
                  <a:lnTo>
                    <a:pt x="2435" y="407"/>
                  </a:lnTo>
                  <a:lnTo>
                    <a:pt x="2324" y="314"/>
                  </a:lnTo>
                  <a:lnTo>
                    <a:pt x="2213" y="241"/>
                  </a:lnTo>
                  <a:lnTo>
                    <a:pt x="2103" y="167"/>
                  </a:lnTo>
                  <a:lnTo>
                    <a:pt x="1974" y="112"/>
                  </a:lnTo>
                  <a:lnTo>
                    <a:pt x="1845" y="56"/>
                  </a:lnTo>
                  <a:lnTo>
                    <a:pt x="1716" y="38"/>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6" name="Google Shape;7116;p31"/>
            <p:cNvSpPr/>
            <p:nvPr/>
          </p:nvSpPr>
          <p:spPr>
            <a:xfrm>
              <a:off x="6077175" y="1287250"/>
              <a:ext cx="70575" cy="70550"/>
            </a:xfrm>
            <a:custGeom>
              <a:avLst/>
              <a:gdLst/>
              <a:ahLst/>
              <a:cxnLst/>
              <a:rect l="l" t="t" r="r" b="b"/>
              <a:pathLst>
                <a:path w="2823" h="2822" extrusionOk="0">
                  <a:moveTo>
                    <a:pt x="1255" y="0"/>
                  </a:moveTo>
                  <a:lnTo>
                    <a:pt x="1126" y="19"/>
                  </a:lnTo>
                  <a:lnTo>
                    <a:pt x="978" y="56"/>
                  </a:lnTo>
                  <a:lnTo>
                    <a:pt x="849" y="111"/>
                  </a:lnTo>
                  <a:lnTo>
                    <a:pt x="720" y="166"/>
                  </a:lnTo>
                  <a:lnTo>
                    <a:pt x="609" y="240"/>
                  </a:lnTo>
                  <a:lnTo>
                    <a:pt x="499" y="314"/>
                  </a:lnTo>
                  <a:lnTo>
                    <a:pt x="407" y="406"/>
                  </a:lnTo>
                  <a:lnTo>
                    <a:pt x="314" y="498"/>
                  </a:lnTo>
                  <a:lnTo>
                    <a:pt x="241" y="609"/>
                  </a:lnTo>
                  <a:lnTo>
                    <a:pt x="167" y="738"/>
                  </a:lnTo>
                  <a:lnTo>
                    <a:pt x="112" y="848"/>
                  </a:lnTo>
                  <a:lnTo>
                    <a:pt x="56" y="978"/>
                  </a:lnTo>
                  <a:lnTo>
                    <a:pt x="19" y="1125"/>
                  </a:lnTo>
                  <a:lnTo>
                    <a:pt x="1" y="1273"/>
                  </a:lnTo>
                  <a:lnTo>
                    <a:pt x="1" y="1402"/>
                  </a:lnTo>
                  <a:lnTo>
                    <a:pt x="1" y="1549"/>
                  </a:lnTo>
                  <a:lnTo>
                    <a:pt x="19" y="1697"/>
                  </a:lnTo>
                  <a:lnTo>
                    <a:pt x="56" y="1844"/>
                  </a:lnTo>
                  <a:lnTo>
                    <a:pt x="112" y="1973"/>
                  </a:lnTo>
                  <a:lnTo>
                    <a:pt x="167" y="2084"/>
                  </a:lnTo>
                  <a:lnTo>
                    <a:pt x="241" y="2213"/>
                  </a:lnTo>
                  <a:lnTo>
                    <a:pt x="314" y="2305"/>
                  </a:lnTo>
                  <a:lnTo>
                    <a:pt x="407" y="2416"/>
                  </a:lnTo>
                  <a:lnTo>
                    <a:pt x="499" y="2508"/>
                  </a:lnTo>
                  <a:lnTo>
                    <a:pt x="609" y="2582"/>
                  </a:lnTo>
                  <a:lnTo>
                    <a:pt x="739" y="2655"/>
                  </a:lnTo>
                  <a:lnTo>
                    <a:pt x="849" y="2711"/>
                  </a:lnTo>
                  <a:lnTo>
                    <a:pt x="978" y="2748"/>
                  </a:lnTo>
                  <a:lnTo>
                    <a:pt x="1126" y="2784"/>
                  </a:lnTo>
                  <a:lnTo>
                    <a:pt x="1273" y="2803"/>
                  </a:lnTo>
                  <a:lnTo>
                    <a:pt x="1402" y="2821"/>
                  </a:lnTo>
                  <a:lnTo>
                    <a:pt x="1550" y="2803"/>
                  </a:lnTo>
                  <a:lnTo>
                    <a:pt x="1697" y="2784"/>
                  </a:lnTo>
                  <a:lnTo>
                    <a:pt x="1845" y="2748"/>
                  </a:lnTo>
                  <a:lnTo>
                    <a:pt x="1974" y="2711"/>
                  </a:lnTo>
                  <a:lnTo>
                    <a:pt x="2085" y="2655"/>
                  </a:lnTo>
                  <a:lnTo>
                    <a:pt x="2214" y="2582"/>
                  </a:lnTo>
                  <a:lnTo>
                    <a:pt x="2306" y="2508"/>
                  </a:lnTo>
                  <a:lnTo>
                    <a:pt x="2416" y="2416"/>
                  </a:lnTo>
                  <a:lnTo>
                    <a:pt x="2509" y="2305"/>
                  </a:lnTo>
                  <a:lnTo>
                    <a:pt x="2582" y="2194"/>
                  </a:lnTo>
                  <a:lnTo>
                    <a:pt x="2656" y="2084"/>
                  </a:lnTo>
                  <a:lnTo>
                    <a:pt x="2711" y="1955"/>
                  </a:lnTo>
                  <a:lnTo>
                    <a:pt x="2748" y="1826"/>
                  </a:lnTo>
                  <a:lnTo>
                    <a:pt x="2785" y="1697"/>
                  </a:lnTo>
                  <a:lnTo>
                    <a:pt x="2804" y="1549"/>
                  </a:lnTo>
                  <a:lnTo>
                    <a:pt x="2822" y="1402"/>
                  </a:lnTo>
                  <a:lnTo>
                    <a:pt x="2804" y="1254"/>
                  </a:lnTo>
                  <a:lnTo>
                    <a:pt x="2785" y="1125"/>
                  </a:lnTo>
                  <a:lnTo>
                    <a:pt x="2748" y="978"/>
                  </a:lnTo>
                  <a:lnTo>
                    <a:pt x="2711" y="848"/>
                  </a:lnTo>
                  <a:lnTo>
                    <a:pt x="2656" y="719"/>
                  </a:lnTo>
                  <a:lnTo>
                    <a:pt x="2582" y="609"/>
                  </a:lnTo>
                  <a:lnTo>
                    <a:pt x="2509" y="498"/>
                  </a:lnTo>
                  <a:lnTo>
                    <a:pt x="2416" y="406"/>
                  </a:lnTo>
                  <a:lnTo>
                    <a:pt x="2306" y="314"/>
                  </a:lnTo>
                  <a:lnTo>
                    <a:pt x="2195" y="240"/>
                  </a:lnTo>
                  <a:lnTo>
                    <a:pt x="2085" y="166"/>
                  </a:lnTo>
                  <a:lnTo>
                    <a:pt x="1955" y="111"/>
                  </a:lnTo>
                  <a:lnTo>
                    <a:pt x="1826" y="56"/>
                  </a:lnTo>
                  <a:lnTo>
                    <a:pt x="1697" y="19"/>
                  </a:lnTo>
                  <a:lnTo>
                    <a:pt x="15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7" name="Google Shape;7117;p31"/>
            <p:cNvSpPr/>
            <p:nvPr/>
          </p:nvSpPr>
          <p:spPr>
            <a:xfrm>
              <a:off x="5997450" y="1272950"/>
              <a:ext cx="70075" cy="70550"/>
            </a:xfrm>
            <a:custGeom>
              <a:avLst/>
              <a:gdLst/>
              <a:ahLst/>
              <a:cxnLst/>
              <a:rect l="l" t="t" r="r" b="b"/>
              <a:pathLst>
                <a:path w="2803" h="2822" extrusionOk="0">
                  <a:moveTo>
                    <a:pt x="1383" y="1"/>
                  </a:moveTo>
                  <a:lnTo>
                    <a:pt x="1236" y="19"/>
                  </a:lnTo>
                  <a:lnTo>
                    <a:pt x="1106" y="38"/>
                  </a:lnTo>
                  <a:lnTo>
                    <a:pt x="959" y="74"/>
                  </a:lnTo>
                  <a:lnTo>
                    <a:pt x="830" y="111"/>
                  </a:lnTo>
                  <a:lnTo>
                    <a:pt x="719" y="185"/>
                  </a:lnTo>
                  <a:lnTo>
                    <a:pt x="590" y="240"/>
                  </a:lnTo>
                  <a:lnTo>
                    <a:pt x="498" y="333"/>
                  </a:lnTo>
                  <a:lnTo>
                    <a:pt x="387" y="425"/>
                  </a:lnTo>
                  <a:lnTo>
                    <a:pt x="314" y="517"/>
                  </a:lnTo>
                  <a:lnTo>
                    <a:pt x="221" y="628"/>
                  </a:lnTo>
                  <a:lnTo>
                    <a:pt x="166" y="738"/>
                  </a:lnTo>
                  <a:lnTo>
                    <a:pt x="111" y="867"/>
                  </a:lnTo>
                  <a:lnTo>
                    <a:pt x="56" y="996"/>
                  </a:lnTo>
                  <a:lnTo>
                    <a:pt x="19" y="1125"/>
                  </a:lnTo>
                  <a:lnTo>
                    <a:pt x="0" y="1273"/>
                  </a:lnTo>
                  <a:lnTo>
                    <a:pt x="0" y="1420"/>
                  </a:lnTo>
                  <a:lnTo>
                    <a:pt x="0" y="1568"/>
                  </a:lnTo>
                  <a:lnTo>
                    <a:pt x="37" y="1715"/>
                  </a:lnTo>
                  <a:lnTo>
                    <a:pt x="56" y="1845"/>
                  </a:lnTo>
                  <a:lnTo>
                    <a:pt x="111" y="1974"/>
                  </a:lnTo>
                  <a:lnTo>
                    <a:pt x="166" y="2103"/>
                  </a:lnTo>
                  <a:lnTo>
                    <a:pt x="240" y="2213"/>
                  </a:lnTo>
                  <a:lnTo>
                    <a:pt x="314" y="2324"/>
                  </a:lnTo>
                  <a:lnTo>
                    <a:pt x="406" y="2416"/>
                  </a:lnTo>
                  <a:lnTo>
                    <a:pt x="516" y="2508"/>
                  </a:lnTo>
                  <a:lnTo>
                    <a:pt x="609" y="2582"/>
                  </a:lnTo>
                  <a:lnTo>
                    <a:pt x="738" y="2656"/>
                  </a:lnTo>
                  <a:lnTo>
                    <a:pt x="848" y="2711"/>
                  </a:lnTo>
                  <a:lnTo>
                    <a:pt x="996" y="2748"/>
                  </a:lnTo>
                  <a:lnTo>
                    <a:pt x="1125" y="2785"/>
                  </a:lnTo>
                  <a:lnTo>
                    <a:pt x="1272" y="2803"/>
                  </a:lnTo>
                  <a:lnTo>
                    <a:pt x="1420" y="2822"/>
                  </a:lnTo>
                  <a:lnTo>
                    <a:pt x="1567" y="2803"/>
                  </a:lnTo>
                  <a:lnTo>
                    <a:pt x="1697" y="2785"/>
                  </a:lnTo>
                  <a:lnTo>
                    <a:pt x="1844" y="2748"/>
                  </a:lnTo>
                  <a:lnTo>
                    <a:pt x="1973" y="2693"/>
                  </a:lnTo>
                  <a:lnTo>
                    <a:pt x="2084" y="2637"/>
                  </a:lnTo>
                  <a:lnTo>
                    <a:pt x="2213" y="2564"/>
                  </a:lnTo>
                  <a:lnTo>
                    <a:pt x="2305" y="2490"/>
                  </a:lnTo>
                  <a:lnTo>
                    <a:pt x="2416" y="2398"/>
                  </a:lnTo>
                  <a:lnTo>
                    <a:pt x="2489" y="2306"/>
                  </a:lnTo>
                  <a:lnTo>
                    <a:pt x="2582" y="2195"/>
                  </a:lnTo>
                  <a:lnTo>
                    <a:pt x="2637" y="2084"/>
                  </a:lnTo>
                  <a:lnTo>
                    <a:pt x="2711" y="1955"/>
                  </a:lnTo>
                  <a:lnTo>
                    <a:pt x="2747" y="1826"/>
                  </a:lnTo>
                  <a:lnTo>
                    <a:pt x="2784" y="1679"/>
                  </a:lnTo>
                  <a:lnTo>
                    <a:pt x="2803" y="1550"/>
                  </a:lnTo>
                  <a:lnTo>
                    <a:pt x="2803" y="1402"/>
                  </a:lnTo>
                  <a:lnTo>
                    <a:pt x="2803" y="1255"/>
                  </a:lnTo>
                  <a:lnTo>
                    <a:pt x="2766" y="1107"/>
                  </a:lnTo>
                  <a:lnTo>
                    <a:pt x="2747" y="978"/>
                  </a:lnTo>
                  <a:lnTo>
                    <a:pt x="2692" y="849"/>
                  </a:lnTo>
                  <a:lnTo>
                    <a:pt x="2637" y="720"/>
                  </a:lnTo>
                  <a:lnTo>
                    <a:pt x="2563" y="609"/>
                  </a:lnTo>
                  <a:lnTo>
                    <a:pt x="2489" y="499"/>
                  </a:lnTo>
                  <a:lnTo>
                    <a:pt x="2397" y="406"/>
                  </a:lnTo>
                  <a:lnTo>
                    <a:pt x="2287" y="314"/>
                  </a:lnTo>
                  <a:lnTo>
                    <a:pt x="2194" y="240"/>
                  </a:lnTo>
                  <a:lnTo>
                    <a:pt x="2065" y="167"/>
                  </a:lnTo>
                  <a:lnTo>
                    <a:pt x="1955" y="111"/>
                  </a:lnTo>
                  <a:lnTo>
                    <a:pt x="1807" y="56"/>
                  </a:lnTo>
                  <a:lnTo>
                    <a:pt x="1678" y="38"/>
                  </a:lnTo>
                  <a:lnTo>
                    <a:pt x="1531"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8" name="Google Shape;7118;p31"/>
            <p:cNvSpPr/>
            <p:nvPr/>
          </p:nvSpPr>
          <p:spPr>
            <a:xfrm>
              <a:off x="5694600" y="1138825"/>
              <a:ext cx="70550" cy="70550"/>
            </a:xfrm>
            <a:custGeom>
              <a:avLst/>
              <a:gdLst/>
              <a:ahLst/>
              <a:cxnLst/>
              <a:rect l="l" t="t" r="r" b="b"/>
              <a:pathLst>
                <a:path w="2822" h="2822" extrusionOk="0">
                  <a:moveTo>
                    <a:pt x="1254" y="0"/>
                  </a:moveTo>
                  <a:lnTo>
                    <a:pt x="1107" y="37"/>
                  </a:lnTo>
                  <a:lnTo>
                    <a:pt x="978" y="74"/>
                  </a:lnTo>
                  <a:lnTo>
                    <a:pt x="848" y="111"/>
                  </a:lnTo>
                  <a:lnTo>
                    <a:pt x="719" y="166"/>
                  </a:lnTo>
                  <a:lnTo>
                    <a:pt x="609" y="240"/>
                  </a:lnTo>
                  <a:lnTo>
                    <a:pt x="498" y="332"/>
                  </a:lnTo>
                  <a:lnTo>
                    <a:pt x="406" y="424"/>
                  </a:lnTo>
                  <a:lnTo>
                    <a:pt x="314" y="516"/>
                  </a:lnTo>
                  <a:lnTo>
                    <a:pt x="240" y="627"/>
                  </a:lnTo>
                  <a:lnTo>
                    <a:pt x="166" y="738"/>
                  </a:lnTo>
                  <a:lnTo>
                    <a:pt x="111" y="867"/>
                  </a:lnTo>
                  <a:lnTo>
                    <a:pt x="56" y="996"/>
                  </a:lnTo>
                  <a:lnTo>
                    <a:pt x="37" y="1125"/>
                  </a:lnTo>
                  <a:lnTo>
                    <a:pt x="19" y="1272"/>
                  </a:lnTo>
                  <a:lnTo>
                    <a:pt x="0" y="1420"/>
                  </a:lnTo>
                  <a:lnTo>
                    <a:pt x="19" y="1567"/>
                  </a:lnTo>
                  <a:lnTo>
                    <a:pt x="37" y="1715"/>
                  </a:lnTo>
                  <a:lnTo>
                    <a:pt x="74" y="1844"/>
                  </a:lnTo>
                  <a:lnTo>
                    <a:pt x="111" y="1973"/>
                  </a:lnTo>
                  <a:lnTo>
                    <a:pt x="185" y="2102"/>
                  </a:lnTo>
                  <a:lnTo>
                    <a:pt x="240" y="2213"/>
                  </a:lnTo>
                  <a:lnTo>
                    <a:pt x="332" y="2323"/>
                  </a:lnTo>
                  <a:lnTo>
                    <a:pt x="424" y="2416"/>
                  </a:lnTo>
                  <a:lnTo>
                    <a:pt x="517" y="2508"/>
                  </a:lnTo>
                  <a:lnTo>
                    <a:pt x="627" y="2582"/>
                  </a:lnTo>
                  <a:lnTo>
                    <a:pt x="738" y="2655"/>
                  </a:lnTo>
                  <a:lnTo>
                    <a:pt x="867" y="2711"/>
                  </a:lnTo>
                  <a:lnTo>
                    <a:pt x="996" y="2766"/>
                  </a:lnTo>
                  <a:lnTo>
                    <a:pt x="1144" y="2784"/>
                  </a:lnTo>
                  <a:lnTo>
                    <a:pt x="1273" y="2821"/>
                  </a:lnTo>
                  <a:lnTo>
                    <a:pt x="1420" y="2821"/>
                  </a:lnTo>
                  <a:lnTo>
                    <a:pt x="1568" y="2803"/>
                  </a:lnTo>
                  <a:lnTo>
                    <a:pt x="1715" y="2784"/>
                  </a:lnTo>
                  <a:lnTo>
                    <a:pt x="1844" y="2748"/>
                  </a:lnTo>
                  <a:lnTo>
                    <a:pt x="1973" y="2711"/>
                  </a:lnTo>
                  <a:lnTo>
                    <a:pt x="2102" y="2655"/>
                  </a:lnTo>
                  <a:lnTo>
                    <a:pt x="2213" y="2582"/>
                  </a:lnTo>
                  <a:lnTo>
                    <a:pt x="2324" y="2489"/>
                  </a:lnTo>
                  <a:lnTo>
                    <a:pt x="2434" y="2397"/>
                  </a:lnTo>
                  <a:lnTo>
                    <a:pt x="2508" y="2305"/>
                  </a:lnTo>
                  <a:lnTo>
                    <a:pt x="2600" y="2194"/>
                  </a:lnTo>
                  <a:lnTo>
                    <a:pt x="2655" y="2084"/>
                  </a:lnTo>
                  <a:lnTo>
                    <a:pt x="2729" y="1955"/>
                  </a:lnTo>
                  <a:lnTo>
                    <a:pt x="2766" y="1826"/>
                  </a:lnTo>
                  <a:lnTo>
                    <a:pt x="2803" y="1678"/>
                  </a:lnTo>
                  <a:lnTo>
                    <a:pt x="2821" y="1549"/>
                  </a:lnTo>
                  <a:lnTo>
                    <a:pt x="2821" y="1402"/>
                  </a:lnTo>
                  <a:lnTo>
                    <a:pt x="2821" y="1254"/>
                  </a:lnTo>
                  <a:lnTo>
                    <a:pt x="2803" y="1107"/>
                  </a:lnTo>
                  <a:lnTo>
                    <a:pt x="2766" y="977"/>
                  </a:lnTo>
                  <a:lnTo>
                    <a:pt x="2711" y="848"/>
                  </a:lnTo>
                  <a:lnTo>
                    <a:pt x="2655" y="719"/>
                  </a:lnTo>
                  <a:lnTo>
                    <a:pt x="2582" y="609"/>
                  </a:lnTo>
                  <a:lnTo>
                    <a:pt x="2508" y="498"/>
                  </a:lnTo>
                  <a:lnTo>
                    <a:pt x="2416" y="406"/>
                  </a:lnTo>
                  <a:lnTo>
                    <a:pt x="2305" y="314"/>
                  </a:lnTo>
                  <a:lnTo>
                    <a:pt x="2194" y="221"/>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9" name="Google Shape;7119;p31"/>
            <p:cNvSpPr/>
            <p:nvPr/>
          </p:nvSpPr>
          <p:spPr>
            <a:xfrm>
              <a:off x="5207375" y="642825"/>
              <a:ext cx="69150" cy="69625"/>
            </a:xfrm>
            <a:custGeom>
              <a:avLst/>
              <a:gdLst/>
              <a:ahLst/>
              <a:cxnLst/>
              <a:rect l="l" t="t" r="r" b="b"/>
              <a:pathLst>
                <a:path w="2766" h="2785" extrusionOk="0">
                  <a:moveTo>
                    <a:pt x="1254" y="1"/>
                  </a:moveTo>
                  <a:lnTo>
                    <a:pt x="1107" y="19"/>
                  </a:lnTo>
                  <a:lnTo>
                    <a:pt x="977" y="56"/>
                  </a:lnTo>
                  <a:lnTo>
                    <a:pt x="848" y="93"/>
                  </a:lnTo>
                  <a:lnTo>
                    <a:pt x="719" y="167"/>
                  </a:lnTo>
                  <a:lnTo>
                    <a:pt x="609" y="222"/>
                  </a:lnTo>
                  <a:lnTo>
                    <a:pt x="498" y="314"/>
                  </a:lnTo>
                  <a:lnTo>
                    <a:pt x="406" y="388"/>
                  </a:lnTo>
                  <a:lnTo>
                    <a:pt x="314" y="499"/>
                  </a:lnTo>
                  <a:lnTo>
                    <a:pt x="221" y="591"/>
                  </a:lnTo>
                  <a:lnTo>
                    <a:pt x="166" y="720"/>
                  </a:lnTo>
                  <a:lnTo>
                    <a:pt x="111" y="830"/>
                  </a:lnTo>
                  <a:lnTo>
                    <a:pt x="56" y="960"/>
                  </a:lnTo>
                  <a:lnTo>
                    <a:pt x="19" y="1107"/>
                  </a:lnTo>
                  <a:lnTo>
                    <a:pt x="0" y="1236"/>
                  </a:lnTo>
                  <a:lnTo>
                    <a:pt x="0" y="1384"/>
                  </a:lnTo>
                  <a:lnTo>
                    <a:pt x="0" y="1531"/>
                  </a:lnTo>
                  <a:lnTo>
                    <a:pt x="19" y="1679"/>
                  </a:lnTo>
                  <a:lnTo>
                    <a:pt x="56" y="1808"/>
                  </a:lnTo>
                  <a:lnTo>
                    <a:pt x="111" y="1937"/>
                  </a:lnTo>
                  <a:lnTo>
                    <a:pt x="166" y="2066"/>
                  </a:lnTo>
                  <a:lnTo>
                    <a:pt x="240" y="2176"/>
                  </a:lnTo>
                  <a:lnTo>
                    <a:pt x="314" y="2287"/>
                  </a:lnTo>
                  <a:lnTo>
                    <a:pt x="406" y="2379"/>
                  </a:lnTo>
                  <a:lnTo>
                    <a:pt x="498" y="2471"/>
                  </a:lnTo>
                  <a:lnTo>
                    <a:pt x="609" y="2545"/>
                  </a:lnTo>
                  <a:lnTo>
                    <a:pt x="719" y="2619"/>
                  </a:lnTo>
                  <a:lnTo>
                    <a:pt x="848" y="2674"/>
                  </a:lnTo>
                  <a:lnTo>
                    <a:pt x="977" y="2711"/>
                  </a:lnTo>
                  <a:lnTo>
                    <a:pt x="1107" y="2748"/>
                  </a:lnTo>
                  <a:lnTo>
                    <a:pt x="1254" y="2766"/>
                  </a:lnTo>
                  <a:lnTo>
                    <a:pt x="1402" y="2785"/>
                  </a:lnTo>
                  <a:lnTo>
                    <a:pt x="1549" y="2766"/>
                  </a:lnTo>
                  <a:lnTo>
                    <a:pt x="1697" y="2748"/>
                  </a:lnTo>
                  <a:lnTo>
                    <a:pt x="1826" y="2711"/>
                  </a:lnTo>
                  <a:lnTo>
                    <a:pt x="1955" y="2656"/>
                  </a:lnTo>
                  <a:lnTo>
                    <a:pt x="2065" y="2601"/>
                  </a:lnTo>
                  <a:lnTo>
                    <a:pt x="2194" y="2527"/>
                  </a:lnTo>
                  <a:lnTo>
                    <a:pt x="2287" y="2453"/>
                  </a:lnTo>
                  <a:lnTo>
                    <a:pt x="2397" y="2361"/>
                  </a:lnTo>
                  <a:lnTo>
                    <a:pt x="2471" y="2269"/>
                  </a:lnTo>
                  <a:lnTo>
                    <a:pt x="2563" y="2158"/>
                  </a:lnTo>
                  <a:lnTo>
                    <a:pt x="2618" y="2029"/>
                  </a:lnTo>
                  <a:lnTo>
                    <a:pt x="2674" y="1918"/>
                  </a:lnTo>
                  <a:lnTo>
                    <a:pt x="2729" y="1789"/>
                  </a:lnTo>
                  <a:lnTo>
                    <a:pt x="2748" y="1642"/>
                  </a:lnTo>
                  <a:lnTo>
                    <a:pt x="2766" y="1513"/>
                  </a:lnTo>
                  <a:lnTo>
                    <a:pt x="2766" y="1365"/>
                  </a:lnTo>
                  <a:lnTo>
                    <a:pt x="2766" y="1218"/>
                  </a:lnTo>
                  <a:lnTo>
                    <a:pt x="2748" y="1070"/>
                  </a:lnTo>
                  <a:lnTo>
                    <a:pt x="2711" y="941"/>
                  </a:lnTo>
                  <a:lnTo>
                    <a:pt x="2655" y="812"/>
                  </a:lnTo>
                  <a:lnTo>
                    <a:pt x="2600" y="701"/>
                  </a:lnTo>
                  <a:lnTo>
                    <a:pt x="2545" y="591"/>
                  </a:lnTo>
                  <a:lnTo>
                    <a:pt x="2452" y="480"/>
                  </a:lnTo>
                  <a:lnTo>
                    <a:pt x="2360" y="388"/>
                  </a:lnTo>
                  <a:lnTo>
                    <a:pt x="2268" y="296"/>
                  </a:lnTo>
                  <a:lnTo>
                    <a:pt x="2176" y="222"/>
                  </a:lnTo>
                  <a:lnTo>
                    <a:pt x="2047" y="167"/>
                  </a:lnTo>
                  <a:lnTo>
                    <a:pt x="1936" y="111"/>
                  </a:lnTo>
                  <a:lnTo>
                    <a:pt x="1807" y="56"/>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0" name="Google Shape;7120;p31"/>
            <p:cNvSpPr/>
            <p:nvPr/>
          </p:nvSpPr>
          <p:spPr>
            <a:xfrm>
              <a:off x="5404200" y="925400"/>
              <a:ext cx="69625" cy="69175"/>
            </a:xfrm>
            <a:custGeom>
              <a:avLst/>
              <a:gdLst/>
              <a:ahLst/>
              <a:cxnLst/>
              <a:rect l="l" t="t" r="r" b="b"/>
              <a:pathLst>
                <a:path w="2785" h="2767" extrusionOk="0">
                  <a:moveTo>
                    <a:pt x="1254" y="0"/>
                  </a:moveTo>
                  <a:lnTo>
                    <a:pt x="1125" y="19"/>
                  </a:lnTo>
                  <a:lnTo>
                    <a:pt x="978" y="56"/>
                  </a:lnTo>
                  <a:lnTo>
                    <a:pt x="848" y="93"/>
                  </a:lnTo>
                  <a:lnTo>
                    <a:pt x="719" y="148"/>
                  </a:lnTo>
                  <a:lnTo>
                    <a:pt x="609" y="222"/>
                  </a:lnTo>
                  <a:lnTo>
                    <a:pt x="498" y="295"/>
                  </a:lnTo>
                  <a:lnTo>
                    <a:pt x="406" y="388"/>
                  </a:lnTo>
                  <a:lnTo>
                    <a:pt x="314" y="480"/>
                  </a:lnTo>
                  <a:lnTo>
                    <a:pt x="240" y="590"/>
                  </a:lnTo>
                  <a:lnTo>
                    <a:pt x="166" y="701"/>
                  </a:lnTo>
                  <a:lnTo>
                    <a:pt x="111" y="830"/>
                  </a:lnTo>
                  <a:lnTo>
                    <a:pt x="56" y="959"/>
                  </a:lnTo>
                  <a:lnTo>
                    <a:pt x="19" y="1088"/>
                  </a:lnTo>
                  <a:lnTo>
                    <a:pt x="0" y="1236"/>
                  </a:lnTo>
                  <a:lnTo>
                    <a:pt x="0" y="1383"/>
                  </a:lnTo>
                  <a:lnTo>
                    <a:pt x="0" y="1531"/>
                  </a:lnTo>
                  <a:lnTo>
                    <a:pt x="19" y="1660"/>
                  </a:lnTo>
                  <a:lnTo>
                    <a:pt x="56" y="1789"/>
                  </a:lnTo>
                  <a:lnTo>
                    <a:pt x="93" y="1918"/>
                  </a:lnTo>
                  <a:lnTo>
                    <a:pt x="148" y="2047"/>
                  </a:lnTo>
                  <a:lnTo>
                    <a:pt x="222" y="2158"/>
                  </a:lnTo>
                  <a:lnTo>
                    <a:pt x="295" y="2268"/>
                  </a:lnTo>
                  <a:lnTo>
                    <a:pt x="388" y="2360"/>
                  </a:lnTo>
                  <a:lnTo>
                    <a:pt x="480" y="2453"/>
                  </a:lnTo>
                  <a:lnTo>
                    <a:pt x="572" y="2526"/>
                  </a:lnTo>
                  <a:lnTo>
                    <a:pt x="683" y="2600"/>
                  </a:lnTo>
                  <a:lnTo>
                    <a:pt x="812" y="2655"/>
                  </a:lnTo>
                  <a:lnTo>
                    <a:pt x="941" y="2711"/>
                  </a:lnTo>
                  <a:lnTo>
                    <a:pt x="1070" y="2748"/>
                  </a:lnTo>
                  <a:lnTo>
                    <a:pt x="1199" y="2766"/>
                  </a:lnTo>
                  <a:lnTo>
                    <a:pt x="1494" y="2766"/>
                  </a:lnTo>
                  <a:lnTo>
                    <a:pt x="1623" y="2748"/>
                  </a:lnTo>
                  <a:lnTo>
                    <a:pt x="1770" y="2729"/>
                  </a:lnTo>
                  <a:lnTo>
                    <a:pt x="1899" y="2674"/>
                  </a:lnTo>
                  <a:lnTo>
                    <a:pt x="2029" y="2637"/>
                  </a:lnTo>
                  <a:lnTo>
                    <a:pt x="2139" y="2563"/>
                  </a:lnTo>
                  <a:lnTo>
                    <a:pt x="2250" y="2489"/>
                  </a:lnTo>
                  <a:lnTo>
                    <a:pt x="2360" y="2397"/>
                  </a:lnTo>
                  <a:lnTo>
                    <a:pt x="2453" y="2305"/>
                  </a:lnTo>
                  <a:lnTo>
                    <a:pt x="2526" y="2194"/>
                  </a:lnTo>
                  <a:lnTo>
                    <a:pt x="2600" y="2084"/>
                  </a:lnTo>
                  <a:lnTo>
                    <a:pt x="2655" y="1973"/>
                  </a:lnTo>
                  <a:lnTo>
                    <a:pt x="2711" y="1844"/>
                  </a:lnTo>
                  <a:lnTo>
                    <a:pt x="2748" y="1697"/>
                  </a:lnTo>
                  <a:lnTo>
                    <a:pt x="2766" y="1568"/>
                  </a:lnTo>
                  <a:lnTo>
                    <a:pt x="2784" y="1420"/>
                  </a:lnTo>
                  <a:lnTo>
                    <a:pt x="2766" y="1273"/>
                  </a:lnTo>
                  <a:lnTo>
                    <a:pt x="2748" y="1125"/>
                  </a:lnTo>
                  <a:lnTo>
                    <a:pt x="2729" y="996"/>
                  </a:lnTo>
                  <a:lnTo>
                    <a:pt x="2674" y="867"/>
                  </a:lnTo>
                  <a:lnTo>
                    <a:pt x="2619" y="738"/>
                  </a:lnTo>
                  <a:lnTo>
                    <a:pt x="2563" y="627"/>
                  </a:lnTo>
                  <a:lnTo>
                    <a:pt x="2489" y="517"/>
                  </a:lnTo>
                  <a:lnTo>
                    <a:pt x="2397" y="406"/>
                  </a:lnTo>
                  <a:lnTo>
                    <a:pt x="2305" y="314"/>
                  </a:lnTo>
                  <a:lnTo>
                    <a:pt x="2194" y="240"/>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1" name="Google Shape;7121;p31"/>
            <p:cNvSpPr/>
            <p:nvPr/>
          </p:nvSpPr>
          <p:spPr>
            <a:xfrm>
              <a:off x="5470100" y="1016675"/>
              <a:ext cx="68725" cy="69150"/>
            </a:xfrm>
            <a:custGeom>
              <a:avLst/>
              <a:gdLst/>
              <a:ahLst/>
              <a:cxnLst/>
              <a:rect l="l" t="t" r="r" b="b"/>
              <a:pathLst>
                <a:path w="2749" h="2766" extrusionOk="0">
                  <a:moveTo>
                    <a:pt x="1384" y="0"/>
                  </a:moveTo>
                  <a:lnTo>
                    <a:pt x="1236" y="19"/>
                  </a:lnTo>
                  <a:lnTo>
                    <a:pt x="1107" y="37"/>
                  </a:lnTo>
                  <a:lnTo>
                    <a:pt x="978" y="74"/>
                  </a:lnTo>
                  <a:lnTo>
                    <a:pt x="849" y="111"/>
                  </a:lnTo>
                  <a:lnTo>
                    <a:pt x="720" y="166"/>
                  </a:lnTo>
                  <a:lnTo>
                    <a:pt x="609" y="240"/>
                  </a:lnTo>
                  <a:lnTo>
                    <a:pt x="499" y="314"/>
                  </a:lnTo>
                  <a:lnTo>
                    <a:pt x="407" y="406"/>
                  </a:lnTo>
                  <a:lnTo>
                    <a:pt x="314" y="498"/>
                  </a:lnTo>
                  <a:lnTo>
                    <a:pt x="241" y="590"/>
                  </a:lnTo>
                  <a:lnTo>
                    <a:pt x="167" y="701"/>
                  </a:lnTo>
                  <a:lnTo>
                    <a:pt x="112" y="830"/>
                  </a:lnTo>
                  <a:lnTo>
                    <a:pt x="75" y="959"/>
                  </a:lnTo>
                  <a:lnTo>
                    <a:pt x="38" y="1088"/>
                  </a:lnTo>
                  <a:lnTo>
                    <a:pt x="1" y="1217"/>
                  </a:lnTo>
                  <a:lnTo>
                    <a:pt x="1" y="1365"/>
                  </a:lnTo>
                  <a:lnTo>
                    <a:pt x="1" y="1512"/>
                  </a:lnTo>
                  <a:lnTo>
                    <a:pt x="19" y="1641"/>
                  </a:lnTo>
                  <a:lnTo>
                    <a:pt x="56" y="1770"/>
                  </a:lnTo>
                  <a:lnTo>
                    <a:pt x="93" y="1899"/>
                  </a:lnTo>
                  <a:lnTo>
                    <a:pt x="148" y="2028"/>
                  </a:lnTo>
                  <a:lnTo>
                    <a:pt x="222" y="2139"/>
                  </a:lnTo>
                  <a:lnTo>
                    <a:pt x="296" y="2250"/>
                  </a:lnTo>
                  <a:lnTo>
                    <a:pt x="370" y="2342"/>
                  </a:lnTo>
                  <a:lnTo>
                    <a:pt x="480" y="2434"/>
                  </a:lnTo>
                  <a:lnTo>
                    <a:pt x="573" y="2526"/>
                  </a:lnTo>
                  <a:lnTo>
                    <a:pt x="683" y="2581"/>
                  </a:lnTo>
                  <a:lnTo>
                    <a:pt x="812" y="2655"/>
                  </a:lnTo>
                  <a:lnTo>
                    <a:pt x="923" y="2692"/>
                  </a:lnTo>
                  <a:lnTo>
                    <a:pt x="1070" y="2729"/>
                  </a:lnTo>
                  <a:lnTo>
                    <a:pt x="1199" y="2747"/>
                  </a:lnTo>
                  <a:lnTo>
                    <a:pt x="1347" y="2766"/>
                  </a:lnTo>
                  <a:lnTo>
                    <a:pt x="1494" y="2766"/>
                  </a:lnTo>
                  <a:lnTo>
                    <a:pt x="1624" y="2747"/>
                  </a:lnTo>
                  <a:lnTo>
                    <a:pt x="1771" y="2711"/>
                  </a:lnTo>
                  <a:lnTo>
                    <a:pt x="1900" y="2674"/>
                  </a:lnTo>
                  <a:lnTo>
                    <a:pt x="2011" y="2618"/>
                  </a:lnTo>
                  <a:lnTo>
                    <a:pt x="2140" y="2545"/>
                  </a:lnTo>
                  <a:lnTo>
                    <a:pt x="2250" y="2471"/>
                  </a:lnTo>
                  <a:lnTo>
                    <a:pt x="2343" y="2379"/>
                  </a:lnTo>
                  <a:lnTo>
                    <a:pt x="2435" y="2286"/>
                  </a:lnTo>
                  <a:lnTo>
                    <a:pt x="2509" y="2176"/>
                  </a:lnTo>
                  <a:lnTo>
                    <a:pt x="2582" y="2065"/>
                  </a:lnTo>
                  <a:lnTo>
                    <a:pt x="2656" y="1936"/>
                  </a:lnTo>
                  <a:lnTo>
                    <a:pt x="2693" y="1807"/>
                  </a:lnTo>
                  <a:lnTo>
                    <a:pt x="2730" y="1678"/>
                  </a:lnTo>
                  <a:lnTo>
                    <a:pt x="2748" y="1530"/>
                  </a:lnTo>
                  <a:lnTo>
                    <a:pt x="2748" y="1383"/>
                  </a:lnTo>
                  <a:lnTo>
                    <a:pt x="2748" y="1235"/>
                  </a:lnTo>
                  <a:lnTo>
                    <a:pt x="2730" y="1106"/>
                  </a:lnTo>
                  <a:lnTo>
                    <a:pt x="2693" y="977"/>
                  </a:lnTo>
                  <a:lnTo>
                    <a:pt x="2656" y="848"/>
                  </a:lnTo>
                  <a:lnTo>
                    <a:pt x="2601" y="719"/>
                  </a:lnTo>
                  <a:lnTo>
                    <a:pt x="2527" y="609"/>
                  </a:lnTo>
                  <a:lnTo>
                    <a:pt x="2453" y="498"/>
                  </a:lnTo>
                  <a:lnTo>
                    <a:pt x="2361" y="406"/>
                  </a:lnTo>
                  <a:lnTo>
                    <a:pt x="2269" y="314"/>
                  </a:lnTo>
                  <a:lnTo>
                    <a:pt x="2158" y="240"/>
                  </a:lnTo>
                  <a:lnTo>
                    <a:pt x="2048" y="166"/>
                  </a:lnTo>
                  <a:lnTo>
                    <a:pt x="1919" y="111"/>
                  </a:lnTo>
                  <a:lnTo>
                    <a:pt x="1808" y="74"/>
                  </a:lnTo>
                  <a:lnTo>
                    <a:pt x="1660" y="37"/>
                  </a:lnTo>
                  <a:lnTo>
                    <a:pt x="1531" y="19"/>
                  </a:lnTo>
                  <a:lnTo>
                    <a:pt x="13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2" name="Google Shape;7122;p31"/>
            <p:cNvSpPr/>
            <p:nvPr/>
          </p:nvSpPr>
          <p:spPr>
            <a:xfrm>
              <a:off x="6397550" y="1363300"/>
              <a:ext cx="3700" cy="32300"/>
            </a:xfrm>
            <a:custGeom>
              <a:avLst/>
              <a:gdLst/>
              <a:ahLst/>
              <a:cxnLst/>
              <a:rect l="l" t="t" r="r" b="b"/>
              <a:pathLst>
                <a:path w="148" h="1292" extrusionOk="0">
                  <a:moveTo>
                    <a:pt x="148" y="1"/>
                  </a:moveTo>
                  <a:lnTo>
                    <a:pt x="93" y="148"/>
                  </a:lnTo>
                  <a:lnTo>
                    <a:pt x="37" y="296"/>
                  </a:lnTo>
                  <a:lnTo>
                    <a:pt x="1" y="443"/>
                  </a:lnTo>
                  <a:lnTo>
                    <a:pt x="1" y="591"/>
                  </a:lnTo>
                  <a:lnTo>
                    <a:pt x="1" y="793"/>
                  </a:lnTo>
                  <a:lnTo>
                    <a:pt x="37" y="959"/>
                  </a:lnTo>
                  <a:lnTo>
                    <a:pt x="74" y="1125"/>
                  </a:lnTo>
                  <a:lnTo>
                    <a:pt x="148" y="1291"/>
                  </a:lnTo>
                  <a:lnTo>
                    <a:pt x="1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3" name="Google Shape;7123;p31"/>
            <p:cNvSpPr/>
            <p:nvPr/>
          </p:nvSpPr>
          <p:spPr>
            <a:xfrm>
              <a:off x="5090275" y="377775"/>
              <a:ext cx="69175" cy="68725"/>
            </a:xfrm>
            <a:custGeom>
              <a:avLst/>
              <a:gdLst/>
              <a:ahLst/>
              <a:cxnLst/>
              <a:rect l="l" t="t" r="r" b="b"/>
              <a:pathLst>
                <a:path w="2767" h="2749" extrusionOk="0">
                  <a:moveTo>
                    <a:pt x="1292" y="1"/>
                  </a:moveTo>
                  <a:lnTo>
                    <a:pt x="1144" y="19"/>
                  </a:lnTo>
                  <a:lnTo>
                    <a:pt x="1015" y="38"/>
                  </a:lnTo>
                  <a:lnTo>
                    <a:pt x="886" y="75"/>
                  </a:lnTo>
                  <a:lnTo>
                    <a:pt x="757" y="130"/>
                  </a:lnTo>
                  <a:lnTo>
                    <a:pt x="646" y="204"/>
                  </a:lnTo>
                  <a:lnTo>
                    <a:pt x="536" y="277"/>
                  </a:lnTo>
                  <a:lnTo>
                    <a:pt x="425" y="370"/>
                  </a:lnTo>
                  <a:lnTo>
                    <a:pt x="333" y="462"/>
                  </a:lnTo>
                  <a:lnTo>
                    <a:pt x="259" y="572"/>
                  </a:lnTo>
                  <a:lnTo>
                    <a:pt x="185" y="683"/>
                  </a:lnTo>
                  <a:lnTo>
                    <a:pt x="130" y="794"/>
                  </a:lnTo>
                  <a:lnTo>
                    <a:pt x="75" y="923"/>
                  </a:lnTo>
                  <a:lnTo>
                    <a:pt x="38" y="1070"/>
                  </a:lnTo>
                  <a:lnTo>
                    <a:pt x="19" y="1199"/>
                  </a:lnTo>
                  <a:lnTo>
                    <a:pt x="1" y="1347"/>
                  </a:lnTo>
                  <a:lnTo>
                    <a:pt x="19" y="1494"/>
                  </a:lnTo>
                  <a:lnTo>
                    <a:pt x="38" y="1623"/>
                  </a:lnTo>
                  <a:lnTo>
                    <a:pt x="56" y="1752"/>
                  </a:lnTo>
                  <a:lnTo>
                    <a:pt x="93" y="1881"/>
                  </a:lnTo>
                  <a:lnTo>
                    <a:pt x="148" y="2011"/>
                  </a:lnTo>
                  <a:lnTo>
                    <a:pt x="222" y="2121"/>
                  </a:lnTo>
                  <a:lnTo>
                    <a:pt x="296" y="2232"/>
                  </a:lnTo>
                  <a:lnTo>
                    <a:pt x="388" y="2324"/>
                  </a:lnTo>
                  <a:lnTo>
                    <a:pt x="480" y="2416"/>
                  </a:lnTo>
                  <a:lnTo>
                    <a:pt x="573" y="2508"/>
                  </a:lnTo>
                  <a:lnTo>
                    <a:pt x="683" y="2564"/>
                  </a:lnTo>
                  <a:lnTo>
                    <a:pt x="812" y="2637"/>
                  </a:lnTo>
                  <a:lnTo>
                    <a:pt x="923" y="2674"/>
                  </a:lnTo>
                  <a:lnTo>
                    <a:pt x="1052" y="2711"/>
                  </a:lnTo>
                  <a:lnTo>
                    <a:pt x="1199" y="2748"/>
                  </a:lnTo>
                  <a:lnTo>
                    <a:pt x="1476" y="2748"/>
                  </a:lnTo>
                  <a:lnTo>
                    <a:pt x="1623" y="2730"/>
                  </a:lnTo>
                  <a:lnTo>
                    <a:pt x="1753" y="2711"/>
                  </a:lnTo>
                  <a:lnTo>
                    <a:pt x="1900" y="2656"/>
                  </a:lnTo>
                  <a:lnTo>
                    <a:pt x="2011" y="2601"/>
                  </a:lnTo>
                  <a:lnTo>
                    <a:pt x="2140" y="2545"/>
                  </a:lnTo>
                  <a:lnTo>
                    <a:pt x="2250" y="2471"/>
                  </a:lnTo>
                  <a:lnTo>
                    <a:pt x="2343" y="2379"/>
                  </a:lnTo>
                  <a:lnTo>
                    <a:pt x="2435" y="2287"/>
                  </a:lnTo>
                  <a:lnTo>
                    <a:pt x="2527" y="2176"/>
                  </a:lnTo>
                  <a:lnTo>
                    <a:pt x="2601" y="2066"/>
                  </a:lnTo>
                  <a:lnTo>
                    <a:pt x="2656" y="1955"/>
                  </a:lnTo>
                  <a:lnTo>
                    <a:pt x="2693" y="1826"/>
                  </a:lnTo>
                  <a:lnTo>
                    <a:pt x="2730" y="1679"/>
                  </a:lnTo>
                  <a:lnTo>
                    <a:pt x="2767" y="1550"/>
                  </a:lnTo>
                  <a:lnTo>
                    <a:pt x="2767" y="1402"/>
                  </a:lnTo>
                  <a:lnTo>
                    <a:pt x="2767" y="1255"/>
                  </a:lnTo>
                  <a:lnTo>
                    <a:pt x="2748" y="1126"/>
                  </a:lnTo>
                  <a:lnTo>
                    <a:pt x="2711" y="978"/>
                  </a:lnTo>
                  <a:lnTo>
                    <a:pt x="2674" y="849"/>
                  </a:lnTo>
                  <a:lnTo>
                    <a:pt x="2619" y="738"/>
                  </a:lnTo>
                  <a:lnTo>
                    <a:pt x="2564" y="628"/>
                  </a:lnTo>
                  <a:lnTo>
                    <a:pt x="2490" y="517"/>
                  </a:lnTo>
                  <a:lnTo>
                    <a:pt x="2398" y="406"/>
                  </a:lnTo>
                  <a:lnTo>
                    <a:pt x="2306" y="333"/>
                  </a:lnTo>
                  <a:lnTo>
                    <a:pt x="2195" y="240"/>
                  </a:lnTo>
                  <a:lnTo>
                    <a:pt x="2084" y="167"/>
                  </a:lnTo>
                  <a:lnTo>
                    <a:pt x="1974" y="111"/>
                  </a:lnTo>
                  <a:lnTo>
                    <a:pt x="1845" y="56"/>
                  </a:lnTo>
                  <a:lnTo>
                    <a:pt x="1716" y="19"/>
                  </a:lnTo>
                  <a:lnTo>
                    <a:pt x="15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4" name="Google Shape;7124;p31"/>
            <p:cNvSpPr/>
            <p:nvPr/>
          </p:nvSpPr>
          <p:spPr>
            <a:xfrm>
              <a:off x="5841175" y="1248075"/>
              <a:ext cx="68700" cy="69150"/>
            </a:xfrm>
            <a:custGeom>
              <a:avLst/>
              <a:gdLst/>
              <a:ahLst/>
              <a:cxnLst/>
              <a:rect l="l" t="t" r="r" b="b"/>
              <a:pathLst>
                <a:path w="2748" h="2766" extrusionOk="0">
                  <a:moveTo>
                    <a:pt x="1236" y="0"/>
                  </a:moveTo>
                  <a:lnTo>
                    <a:pt x="1107" y="19"/>
                  </a:lnTo>
                  <a:lnTo>
                    <a:pt x="959" y="55"/>
                  </a:lnTo>
                  <a:lnTo>
                    <a:pt x="830" y="92"/>
                  </a:lnTo>
                  <a:lnTo>
                    <a:pt x="720" y="148"/>
                  </a:lnTo>
                  <a:lnTo>
                    <a:pt x="591" y="221"/>
                  </a:lnTo>
                  <a:lnTo>
                    <a:pt x="498" y="295"/>
                  </a:lnTo>
                  <a:lnTo>
                    <a:pt x="388" y="387"/>
                  </a:lnTo>
                  <a:lnTo>
                    <a:pt x="296" y="498"/>
                  </a:lnTo>
                  <a:lnTo>
                    <a:pt x="222" y="590"/>
                  </a:lnTo>
                  <a:lnTo>
                    <a:pt x="148" y="719"/>
                  </a:lnTo>
                  <a:lnTo>
                    <a:pt x="93" y="830"/>
                  </a:lnTo>
                  <a:lnTo>
                    <a:pt x="56" y="959"/>
                  </a:lnTo>
                  <a:lnTo>
                    <a:pt x="19" y="1106"/>
                  </a:lnTo>
                  <a:lnTo>
                    <a:pt x="1" y="1235"/>
                  </a:lnTo>
                  <a:lnTo>
                    <a:pt x="1" y="1383"/>
                  </a:lnTo>
                  <a:lnTo>
                    <a:pt x="1" y="1530"/>
                  </a:lnTo>
                  <a:lnTo>
                    <a:pt x="19" y="1678"/>
                  </a:lnTo>
                  <a:lnTo>
                    <a:pt x="56" y="1807"/>
                  </a:lnTo>
                  <a:lnTo>
                    <a:pt x="93" y="1918"/>
                  </a:lnTo>
                  <a:lnTo>
                    <a:pt x="167" y="2047"/>
                  </a:lnTo>
                  <a:lnTo>
                    <a:pt x="222" y="2157"/>
                  </a:lnTo>
                  <a:lnTo>
                    <a:pt x="296" y="2268"/>
                  </a:lnTo>
                  <a:lnTo>
                    <a:pt x="388" y="2360"/>
                  </a:lnTo>
                  <a:lnTo>
                    <a:pt x="480" y="2452"/>
                  </a:lnTo>
                  <a:lnTo>
                    <a:pt x="591" y="2526"/>
                  </a:lnTo>
                  <a:lnTo>
                    <a:pt x="701" y="2600"/>
                  </a:lnTo>
                  <a:lnTo>
                    <a:pt x="830" y="2655"/>
                  </a:lnTo>
                  <a:lnTo>
                    <a:pt x="941" y="2692"/>
                  </a:lnTo>
                  <a:lnTo>
                    <a:pt x="1089" y="2729"/>
                  </a:lnTo>
                  <a:lnTo>
                    <a:pt x="1218" y="2747"/>
                  </a:lnTo>
                  <a:lnTo>
                    <a:pt x="1365" y="2766"/>
                  </a:lnTo>
                  <a:lnTo>
                    <a:pt x="1513" y="2747"/>
                  </a:lnTo>
                  <a:lnTo>
                    <a:pt x="1642" y="2729"/>
                  </a:lnTo>
                  <a:lnTo>
                    <a:pt x="1789" y="2692"/>
                  </a:lnTo>
                  <a:lnTo>
                    <a:pt x="1918" y="2655"/>
                  </a:lnTo>
                  <a:lnTo>
                    <a:pt x="2029" y="2600"/>
                  </a:lnTo>
                  <a:lnTo>
                    <a:pt x="2158" y="2526"/>
                  </a:lnTo>
                  <a:lnTo>
                    <a:pt x="2250" y="2452"/>
                  </a:lnTo>
                  <a:lnTo>
                    <a:pt x="2361" y="2360"/>
                  </a:lnTo>
                  <a:lnTo>
                    <a:pt x="2453" y="2268"/>
                  </a:lnTo>
                  <a:lnTo>
                    <a:pt x="2527" y="2157"/>
                  </a:lnTo>
                  <a:lnTo>
                    <a:pt x="2600" y="2047"/>
                  </a:lnTo>
                  <a:lnTo>
                    <a:pt x="2656" y="1918"/>
                  </a:lnTo>
                  <a:lnTo>
                    <a:pt x="2693" y="1789"/>
                  </a:lnTo>
                  <a:lnTo>
                    <a:pt x="2730" y="1660"/>
                  </a:lnTo>
                  <a:lnTo>
                    <a:pt x="2748" y="1512"/>
                  </a:lnTo>
                  <a:lnTo>
                    <a:pt x="2748" y="1364"/>
                  </a:lnTo>
                  <a:lnTo>
                    <a:pt x="2748" y="1217"/>
                  </a:lnTo>
                  <a:lnTo>
                    <a:pt x="2730" y="1088"/>
                  </a:lnTo>
                  <a:lnTo>
                    <a:pt x="2693" y="959"/>
                  </a:lnTo>
                  <a:lnTo>
                    <a:pt x="2656" y="830"/>
                  </a:lnTo>
                  <a:lnTo>
                    <a:pt x="2582" y="701"/>
                  </a:lnTo>
                  <a:lnTo>
                    <a:pt x="2527" y="590"/>
                  </a:lnTo>
                  <a:lnTo>
                    <a:pt x="2453" y="498"/>
                  </a:lnTo>
                  <a:lnTo>
                    <a:pt x="2361" y="387"/>
                  </a:lnTo>
                  <a:lnTo>
                    <a:pt x="2269" y="314"/>
                  </a:lnTo>
                  <a:lnTo>
                    <a:pt x="2158" y="221"/>
                  </a:lnTo>
                  <a:lnTo>
                    <a:pt x="2047" y="166"/>
                  </a:lnTo>
                  <a:lnTo>
                    <a:pt x="1918" y="111"/>
                  </a:lnTo>
                  <a:lnTo>
                    <a:pt x="1808" y="55"/>
                  </a:lnTo>
                  <a:lnTo>
                    <a:pt x="1660"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5" name="Google Shape;7125;p31"/>
            <p:cNvSpPr/>
            <p:nvPr/>
          </p:nvSpPr>
          <p:spPr>
            <a:xfrm>
              <a:off x="5141925" y="548800"/>
              <a:ext cx="68700" cy="69175"/>
            </a:xfrm>
            <a:custGeom>
              <a:avLst/>
              <a:gdLst/>
              <a:ahLst/>
              <a:cxnLst/>
              <a:rect l="l" t="t" r="r" b="b"/>
              <a:pathLst>
                <a:path w="2748" h="2767" extrusionOk="0">
                  <a:moveTo>
                    <a:pt x="1364" y="0"/>
                  </a:moveTo>
                  <a:lnTo>
                    <a:pt x="1217" y="19"/>
                  </a:lnTo>
                  <a:lnTo>
                    <a:pt x="1088" y="37"/>
                  </a:lnTo>
                  <a:lnTo>
                    <a:pt x="940" y="74"/>
                  </a:lnTo>
                  <a:lnTo>
                    <a:pt x="830" y="111"/>
                  </a:lnTo>
                  <a:lnTo>
                    <a:pt x="701" y="166"/>
                  </a:lnTo>
                  <a:lnTo>
                    <a:pt x="590" y="240"/>
                  </a:lnTo>
                  <a:lnTo>
                    <a:pt x="479" y="314"/>
                  </a:lnTo>
                  <a:lnTo>
                    <a:pt x="387" y="406"/>
                  </a:lnTo>
                  <a:lnTo>
                    <a:pt x="295" y="498"/>
                  </a:lnTo>
                  <a:lnTo>
                    <a:pt x="221" y="609"/>
                  </a:lnTo>
                  <a:lnTo>
                    <a:pt x="166" y="719"/>
                  </a:lnTo>
                  <a:lnTo>
                    <a:pt x="111" y="848"/>
                  </a:lnTo>
                  <a:lnTo>
                    <a:pt x="55" y="978"/>
                  </a:lnTo>
                  <a:lnTo>
                    <a:pt x="18" y="1107"/>
                  </a:lnTo>
                  <a:lnTo>
                    <a:pt x="0" y="1236"/>
                  </a:lnTo>
                  <a:lnTo>
                    <a:pt x="0" y="1383"/>
                  </a:lnTo>
                  <a:lnTo>
                    <a:pt x="0" y="1531"/>
                  </a:lnTo>
                  <a:lnTo>
                    <a:pt x="18" y="1660"/>
                  </a:lnTo>
                  <a:lnTo>
                    <a:pt x="55" y="1789"/>
                  </a:lnTo>
                  <a:lnTo>
                    <a:pt x="111" y="1918"/>
                  </a:lnTo>
                  <a:lnTo>
                    <a:pt x="166" y="2047"/>
                  </a:lnTo>
                  <a:lnTo>
                    <a:pt x="240" y="2158"/>
                  </a:lnTo>
                  <a:lnTo>
                    <a:pt x="313" y="2268"/>
                  </a:lnTo>
                  <a:lnTo>
                    <a:pt x="406" y="2360"/>
                  </a:lnTo>
                  <a:lnTo>
                    <a:pt x="498" y="2453"/>
                  </a:lnTo>
                  <a:lnTo>
                    <a:pt x="590" y="2526"/>
                  </a:lnTo>
                  <a:lnTo>
                    <a:pt x="719" y="2600"/>
                  </a:lnTo>
                  <a:lnTo>
                    <a:pt x="830" y="2655"/>
                  </a:lnTo>
                  <a:lnTo>
                    <a:pt x="959" y="2692"/>
                  </a:lnTo>
                  <a:lnTo>
                    <a:pt x="1088" y="2729"/>
                  </a:lnTo>
                  <a:lnTo>
                    <a:pt x="1217" y="2748"/>
                  </a:lnTo>
                  <a:lnTo>
                    <a:pt x="1364" y="2766"/>
                  </a:lnTo>
                  <a:lnTo>
                    <a:pt x="1512" y="2748"/>
                  </a:lnTo>
                  <a:lnTo>
                    <a:pt x="1659" y="2729"/>
                  </a:lnTo>
                  <a:lnTo>
                    <a:pt x="1789" y="2692"/>
                  </a:lnTo>
                  <a:lnTo>
                    <a:pt x="1918" y="2655"/>
                  </a:lnTo>
                  <a:lnTo>
                    <a:pt x="2047" y="2600"/>
                  </a:lnTo>
                  <a:lnTo>
                    <a:pt x="2157" y="2526"/>
                  </a:lnTo>
                  <a:lnTo>
                    <a:pt x="2268" y="2434"/>
                  </a:lnTo>
                  <a:lnTo>
                    <a:pt x="2360" y="2360"/>
                  </a:lnTo>
                  <a:lnTo>
                    <a:pt x="2452" y="2250"/>
                  </a:lnTo>
                  <a:lnTo>
                    <a:pt x="2526" y="2139"/>
                  </a:lnTo>
                  <a:lnTo>
                    <a:pt x="2600" y="2029"/>
                  </a:lnTo>
                  <a:lnTo>
                    <a:pt x="2655" y="1899"/>
                  </a:lnTo>
                  <a:lnTo>
                    <a:pt x="2692" y="1770"/>
                  </a:lnTo>
                  <a:lnTo>
                    <a:pt x="2729" y="1641"/>
                  </a:lnTo>
                  <a:lnTo>
                    <a:pt x="2747" y="1494"/>
                  </a:lnTo>
                  <a:lnTo>
                    <a:pt x="2747" y="1346"/>
                  </a:lnTo>
                  <a:lnTo>
                    <a:pt x="2747" y="1199"/>
                  </a:lnTo>
                  <a:lnTo>
                    <a:pt x="2729" y="1070"/>
                  </a:lnTo>
                  <a:lnTo>
                    <a:pt x="2692" y="941"/>
                  </a:lnTo>
                  <a:lnTo>
                    <a:pt x="2637" y="812"/>
                  </a:lnTo>
                  <a:lnTo>
                    <a:pt x="2581" y="701"/>
                  </a:lnTo>
                  <a:lnTo>
                    <a:pt x="2508" y="590"/>
                  </a:lnTo>
                  <a:lnTo>
                    <a:pt x="2434" y="480"/>
                  </a:lnTo>
                  <a:lnTo>
                    <a:pt x="2342" y="388"/>
                  </a:lnTo>
                  <a:lnTo>
                    <a:pt x="2249" y="295"/>
                  </a:lnTo>
                  <a:lnTo>
                    <a:pt x="2139" y="222"/>
                  </a:lnTo>
                  <a:lnTo>
                    <a:pt x="2028" y="148"/>
                  </a:lnTo>
                  <a:lnTo>
                    <a:pt x="1899" y="93"/>
                  </a:lnTo>
                  <a:lnTo>
                    <a:pt x="1770" y="56"/>
                  </a:lnTo>
                  <a:lnTo>
                    <a:pt x="1641" y="19"/>
                  </a:lnTo>
                  <a:lnTo>
                    <a:pt x="14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6" name="Google Shape;7126;p31"/>
            <p:cNvSpPr/>
            <p:nvPr/>
          </p:nvSpPr>
          <p:spPr>
            <a:xfrm>
              <a:off x="5615300" y="1125450"/>
              <a:ext cx="69175" cy="68700"/>
            </a:xfrm>
            <a:custGeom>
              <a:avLst/>
              <a:gdLst/>
              <a:ahLst/>
              <a:cxnLst/>
              <a:rect l="l" t="t" r="r" b="b"/>
              <a:pathLst>
                <a:path w="2767" h="2748" extrusionOk="0">
                  <a:moveTo>
                    <a:pt x="1255" y="1"/>
                  </a:moveTo>
                  <a:lnTo>
                    <a:pt x="1126" y="19"/>
                  </a:lnTo>
                  <a:lnTo>
                    <a:pt x="978" y="56"/>
                  </a:lnTo>
                  <a:lnTo>
                    <a:pt x="849" y="93"/>
                  </a:lnTo>
                  <a:lnTo>
                    <a:pt x="739" y="148"/>
                  </a:lnTo>
                  <a:lnTo>
                    <a:pt x="609" y="222"/>
                  </a:lnTo>
                  <a:lnTo>
                    <a:pt x="499" y="296"/>
                  </a:lnTo>
                  <a:lnTo>
                    <a:pt x="407" y="388"/>
                  </a:lnTo>
                  <a:lnTo>
                    <a:pt x="314" y="480"/>
                  </a:lnTo>
                  <a:lnTo>
                    <a:pt x="241" y="591"/>
                  </a:lnTo>
                  <a:lnTo>
                    <a:pt x="167" y="720"/>
                  </a:lnTo>
                  <a:lnTo>
                    <a:pt x="112" y="830"/>
                  </a:lnTo>
                  <a:lnTo>
                    <a:pt x="75" y="959"/>
                  </a:lnTo>
                  <a:lnTo>
                    <a:pt x="38" y="1107"/>
                  </a:lnTo>
                  <a:lnTo>
                    <a:pt x="19" y="1236"/>
                  </a:lnTo>
                  <a:lnTo>
                    <a:pt x="1" y="1383"/>
                  </a:lnTo>
                  <a:lnTo>
                    <a:pt x="19" y="1531"/>
                  </a:lnTo>
                  <a:lnTo>
                    <a:pt x="38" y="1660"/>
                  </a:lnTo>
                  <a:lnTo>
                    <a:pt x="75" y="1789"/>
                  </a:lnTo>
                  <a:lnTo>
                    <a:pt x="112" y="1918"/>
                  </a:lnTo>
                  <a:lnTo>
                    <a:pt x="167" y="2047"/>
                  </a:lnTo>
                  <a:lnTo>
                    <a:pt x="241" y="2158"/>
                  </a:lnTo>
                  <a:lnTo>
                    <a:pt x="314" y="2268"/>
                  </a:lnTo>
                  <a:lnTo>
                    <a:pt x="407" y="2361"/>
                  </a:lnTo>
                  <a:lnTo>
                    <a:pt x="499" y="2453"/>
                  </a:lnTo>
                  <a:lnTo>
                    <a:pt x="609" y="2527"/>
                  </a:lnTo>
                  <a:lnTo>
                    <a:pt x="720" y="2582"/>
                  </a:lnTo>
                  <a:lnTo>
                    <a:pt x="831" y="2656"/>
                  </a:lnTo>
                  <a:lnTo>
                    <a:pt x="960" y="2692"/>
                  </a:lnTo>
                  <a:lnTo>
                    <a:pt x="1089" y="2729"/>
                  </a:lnTo>
                  <a:lnTo>
                    <a:pt x="1236" y="2748"/>
                  </a:lnTo>
                  <a:lnTo>
                    <a:pt x="1513" y="2748"/>
                  </a:lnTo>
                  <a:lnTo>
                    <a:pt x="1660" y="2729"/>
                  </a:lnTo>
                  <a:lnTo>
                    <a:pt x="1808" y="2692"/>
                  </a:lnTo>
                  <a:lnTo>
                    <a:pt x="1937" y="2656"/>
                  </a:lnTo>
                  <a:lnTo>
                    <a:pt x="2048" y="2600"/>
                  </a:lnTo>
                  <a:lnTo>
                    <a:pt x="2177" y="2527"/>
                  </a:lnTo>
                  <a:lnTo>
                    <a:pt x="2269" y="2453"/>
                  </a:lnTo>
                  <a:lnTo>
                    <a:pt x="2380" y="2361"/>
                  </a:lnTo>
                  <a:lnTo>
                    <a:pt x="2472" y="2268"/>
                  </a:lnTo>
                  <a:lnTo>
                    <a:pt x="2545" y="2158"/>
                  </a:lnTo>
                  <a:lnTo>
                    <a:pt x="2619" y="2029"/>
                  </a:lnTo>
                  <a:lnTo>
                    <a:pt x="2675" y="1918"/>
                  </a:lnTo>
                  <a:lnTo>
                    <a:pt x="2711" y="1789"/>
                  </a:lnTo>
                  <a:lnTo>
                    <a:pt x="2748" y="1642"/>
                  </a:lnTo>
                  <a:lnTo>
                    <a:pt x="2767" y="1512"/>
                  </a:lnTo>
                  <a:lnTo>
                    <a:pt x="2767" y="1365"/>
                  </a:lnTo>
                  <a:lnTo>
                    <a:pt x="2767" y="1217"/>
                  </a:lnTo>
                  <a:lnTo>
                    <a:pt x="2748" y="1088"/>
                  </a:lnTo>
                  <a:lnTo>
                    <a:pt x="2711" y="959"/>
                  </a:lnTo>
                  <a:lnTo>
                    <a:pt x="2656" y="830"/>
                  </a:lnTo>
                  <a:lnTo>
                    <a:pt x="2601" y="701"/>
                  </a:lnTo>
                  <a:lnTo>
                    <a:pt x="2545" y="591"/>
                  </a:lnTo>
                  <a:lnTo>
                    <a:pt x="2472" y="480"/>
                  </a:lnTo>
                  <a:lnTo>
                    <a:pt x="2380" y="388"/>
                  </a:lnTo>
                  <a:lnTo>
                    <a:pt x="2287" y="296"/>
                  </a:lnTo>
                  <a:lnTo>
                    <a:pt x="2177" y="222"/>
                  </a:lnTo>
                  <a:lnTo>
                    <a:pt x="2066" y="166"/>
                  </a:lnTo>
                  <a:lnTo>
                    <a:pt x="1937" y="93"/>
                  </a:lnTo>
                  <a:lnTo>
                    <a:pt x="1826" y="56"/>
                  </a:lnTo>
                  <a:lnTo>
                    <a:pt x="1679" y="19"/>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7" name="Google Shape;7127;p31"/>
            <p:cNvSpPr/>
            <p:nvPr/>
          </p:nvSpPr>
          <p:spPr>
            <a:xfrm>
              <a:off x="5917700" y="1261900"/>
              <a:ext cx="69625" cy="69625"/>
            </a:xfrm>
            <a:custGeom>
              <a:avLst/>
              <a:gdLst/>
              <a:ahLst/>
              <a:cxnLst/>
              <a:rect l="l" t="t" r="r" b="b"/>
              <a:pathLst>
                <a:path w="2785" h="2785" extrusionOk="0">
                  <a:moveTo>
                    <a:pt x="1291" y="0"/>
                  </a:moveTo>
                  <a:lnTo>
                    <a:pt x="1144" y="19"/>
                  </a:lnTo>
                  <a:lnTo>
                    <a:pt x="1014" y="56"/>
                  </a:lnTo>
                  <a:lnTo>
                    <a:pt x="885" y="92"/>
                  </a:lnTo>
                  <a:lnTo>
                    <a:pt x="756" y="148"/>
                  </a:lnTo>
                  <a:lnTo>
                    <a:pt x="646" y="203"/>
                  </a:lnTo>
                  <a:lnTo>
                    <a:pt x="535" y="277"/>
                  </a:lnTo>
                  <a:lnTo>
                    <a:pt x="443" y="369"/>
                  </a:lnTo>
                  <a:lnTo>
                    <a:pt x="351" y="461"/>
                  </a:lnTo>
                  <a:lnTo>
                    <a:pt x="259" y="553"/>
                  </a:lnTo>
                  <a:lnTo>
                    <a:pt x="185" y="664"/>
                  </a:lnTo>
                  <a:lnTo>
                    <a:pt x="129" y="793"/>
                  </a:lnTo>
                  <a:lnTo>
                    <a:pt x="74" y="904"/>
                  </a:lnTo>
                  <a:lnTo>
                    <a:pt x="37" y="1051"/>
                  </a:lnTo>
                  <a:lnTo>
                    <a:pt x="19" y="1180"/>
                  </a:lnTo>
                  <a:lnTo>
                    <a:pt x="0" y="1328"/>
                  </a:lnTo>
                  <a:lnTo>
                    <a:pt x="0" y="1475"/>
                  </a:lnTo>
                  <a:lnTo>
                    <a:pt x="19" y="1604"/>
                  </a:lnTo>
                  <a:lnTo>
                    <a:pt x="37" y="1752"/>
                  </a:lnTo>
                  <a:lnTo>
                    <a:pt x="93" y="1881"/>
                  </a:lnTo>
                  <a:lnTo>
                    <a:pt x="129" y="2010"/>
                  </a:lnTo>
                  <a:lnTo>
                    <a:pt x="203" y="2139"/>
                  </a:lnTo>
                  <a:lnTo>
                    <a:pt x="277" y="2250"/>
                  </a:lnTo>
                  <a:lnTo>
                    <a:pt x="351" y="2342"/>
                  </a:lnTo>
                  <a:lnTo>
                    <a:pt x="461" y="2434"/>
                  </a:lnTo>
                  <a:lnTo>
                    <a:pt x="554" y="2526"/>
                  </a:lnTo>
                  <a:lnTo>
                    <a:pt x="664" y="2600"/>
                  </a:lnTo>
                  <a:lnTo>
                    <a:pt x="793" y="2655"/>
                  </a:lnTo>
                  <a:lnTo>
                    <a:pt x="922" y="2711"/>
                  </a:lnTo>
                  <a:lnTo>
                    <a:pt x="1051" y="2748"/>
                  </a:lnTo>
                  <a:lnTo>
                    <a:pt x="1180" y="2784"/>
                  </a:lnTo>
                  <a:lnTo>
                    <a:pt x="1475" y="2784"/>
                  </a:lnTo>
                  <a:lnTo>
                    <a:pt x="1623" y="2766"/>
                  </a:lnTo>
                  <a:lnTo>
                    <a:pt x="1770" y="2748"/>
                  </a:lnTo>
                  <a:lnTo>
                    <a:pt x="1900" y="2692"/>
                  </a:lnTo>
                  <a:lnTo>
                    <a:pt x="2029" y="2655"/>
                  </a:lnTo>
                  <a:lnTo>
                    <a:pt x="2139" y="2582"/>
                  </a:lnTo>
                  <a:lnTo>
                    <a:pt x="2250" y="2508"/>
                  </a:lnTo>
                  <a:lnTo>
                    <a:pt x="2360" y="2416"/>
                  </a:lnTo>
                  <a:lnTo>
                    <a:pt x="2453" y="2323"/>
                  </a:lnTo>
                  <a:lnTo>
                    <a:pt x="2526" y="2231"/>
                  </a:lnTo>
                  <a:lnTo>
                    <a:pt x="2600" y="2102"/>
                  </a:lnTo>
                  <a:lnTo>
                    <a:pt x="2674" y="1992"/>
                  </a:lnTo>
                  <a:lnTo>
                    <a:pt x="2711" y="1862"/>
                  </a:lnTo>
                  <a:lnTo>
                    <a:pt x="2748" y="1733"/>
                  </a:lnTo>
                  <a:lnTo>
                    <a:pt x="2785" y="1586"/>
                  </a:lnTo>
                  <a:lnTo>
                    <a:pt x="2785" y="1438"/>
                  </a:lnTo>
                  <a:lnTo>
                    <a:pt x="2785" y="1291"/>
                  </a:lnTo>
                  <a:lnTo>
                    <a:pt x="2766" y="1143"/>
                  </a:lnTo>
                  <a:lnTo>
                    <a:pt x="2748" y="1014"/>
                  </a:lnTo>
                  <a:lnTo>
                    <a:pt x="2692" y="885"/>
                  </a:lnTo>
                  <a:lnTo>
                    <a:pt x="2637" y="756"/>
                  </a:lnTo>
                  <a:lnTo>
                    <a:pt x="2582" y="646"/>
                  </a:lnTo>
                  <a:lnTo>
                    <a:pt x="2508" y="535"/>
                  </a:lnTo>
                  <a:lnTo>
                    <a:pt x="2416" y="424"/>
                  </a:lnTo>
                  <a:lnTo>
                    <a:pt x="2324" y="332"/>
                  </a:lnTo>
                  <a:lnTo>
                    <a:pt x="2213" y="258"/>
                  </a:lnTo>
                  <a:lnTo>
                    <a:pt x="2102" y="185"/>
                  </a:lnTo>
                  <a:lnTo>
                    <a:pt x="1973" y="129"/>
                  </a:lnTo>
                  <a:lnTo>
                    <a:pt x="1844" y="74"/>
                  </a:lnTo>
                  <a:lnTo>
                    <a:pt x="1715" y="37"/>
                  </a:lnTo>
                  <a:lnTo>
                    <a:pt x="1568"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8" name="Google Shape;7128;p31"/>
            <p:cNvSpPr/>
            <p:nvPr/>
          </p:nvSpPr>
          <p:spPr>
            <a:xfrm>
              <a:off x="5039575" y="238125"/>
              <a:ext cx="68250" cy="34125"/>
            </a:xfrm>
            <a:custGeom>
              <a:avLst/>
              <a:gdLst/>
              <a:ahLst/>
              <a:cxnLst/>
              <a:rect l="l" t="t" r="r" b="b"/>
              <a:pathLst>
                <a:path w="2730" h="1365" extrusionOk="0">
                  <a:moveTo>
                    <a:pt x="1" y="0"/>
                  </a:moveTo>
                  <a:lnTo>
                    <a:pt x="1" y="148"/>
                  </a:lnTo>
                  <a:lnTo>
                    <a:pt x="19" y="277"/>
                  </a:lnTo>
                  <a:lnTo>
                    <a:pt x="56" y="406"/>
                  </a:lnTo>
                  <a:lnTo>
                    <a:pt x="93" y="535"/>
                  </a:lnTo>
                  <a:lnTo>
                    <a:pt x="167" y="645"/>
                  </a:lnTo>
                  <a:lnTo>
                    <a:pt x="222" y="756"/>
                  </a:lnTo>
                  <a:lnTo>
                    <a:pt x="314" y="867"/>
                  </a:lnTo>
                  <a:lnTo>
                    <a:pt x="388" y="959"/>
                  </a:lnTo>
                  <a:lnTo>
                    <a:pt x="480" y="1051"/>
                  </a:lnTo>
                  <a:lnTo>
                    <a:pt x="591" y="1125"/>
                  </a:lnTo>
                  <a:lnTo>
                    <a:pt x="701" y="1198"/>
                  </a:lnTo>
                  <a:lnTo>
                    <a:pt x="830" y="1254"/>
                  </a:lnTo>
                  <a:lnTo>
                    <a:pt x="941" y="1309"/>
                  </a:lnTo>
                  <a:lnTo>
                    <a:pt x="1070" y="1328"/>
                  </a:lnTo>
                  <a:lnTo>
                    <a:pt x="1218" y="1364"/>
                  </a:lnTo>
                  <a:lnTo>
                    <a:pt x="1494" y="1364"/>
                  </a:lnTo>
                  <a:lnTo>
                    <a:pt x="1623" y="1346"/>
                  </a:lnTo>
                  <a:lnTo>
                    <a:pt x="1752" y="1309"/>
                  </a:lnTo>
                  <a:lnTo>
                    <a:pt x="1881" y="1254"/>
                  </a:lnTo>
                  <a:lnTo>
                    <a:pt x="2011" y="1198"/>
                  </a:lnTo>
                  <a:lnTo>
                    <a:pt x="2121" y="1143"/>
                  </a:lnTo>
                  <a:lnTo>
                    <a:pt x="2232" y="1051"/>
                  </a:lnTo>
                  <a:lnTo>
                    <a:pt x="2324" y="977"/>
                  </a:lnTo>
                  <a:lnTo>
                    <a:pt x="2416" y="867"/>
                  </a:lnTo>
                  <a:lnTo>
                    <a:pt x="2490" y="774"/>
                  </a:lnTo>
                  <a:lnTo>
                    <a:pt x="2564" y="664"/>
                  </a:lnTo>
                  <a:lnTo>
                    <a:pt x="2619" y="535"/>
                  </a:lnTo>
                  <a:lnTo>
                    <a:pt x="2674" y="406"/>
                  </a:lnTo>
                  <a:lnTo>
                    <a:pt x="2693" y="277"/>
                  </a:lnTo>
                  <a:lnTo>
                    <a:pt x="2730" y="148"/>
                  </a:lnTo>
                  <a:lnTo>
                    <a:pt x="2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9" name="Google Shape;7129;p31"/>
            <p:cNvSpPr/>
            <p:nvPr/>
          </p:nvSpPr>
          <p:spPr>
            <a:xfrm>
              <a:off x="5761425" y="1233775"/>
              <a:ext cx="68725" cy="68700"/>
            </a:xfrm>
            <a:custGeom>
              <a:avLst/>
              <a:gdLst/>
              <a:ahLst/>
              <a:cxnLst/>
              <a:rect l="l" t="t" r="r" b="b"/>
              <a:pathLst>
                <a:path w="2749" h="2748" extrusionOk="0">
                  <a:moveTo>
                    <a:pt x="1347" y="0"/>
                  </a:moveTo>
                  <a:lnTo>
                    <a:pt x="1218" y="19"/>
                  </a:lnTo>
                  <a:lnTo>
                    <a:pt x="1070" y="37"/>
                  </a:lnTo>
                  <a:lnTo>
                    <a:pt x="941" y="74"/>
                  </a:lnTo>
                  <a:lnTo>
                    <a:pt x="812" y="111"/>
                  </a:lnTo>
                  <a:lnTo>
                    <a:pt x="702" y="185"/>
                  </a:lnTo>
                  <a:lnTo>
                    <a:pt x="591" y="240"/>
                  </a:lnTo>
                  <a:lnTo>
                    <a:pt x="480" y="332"/>
                  </a:lnTo>
                  <a:lnTo>
                    <a:pt x="388" y="406"/>
                  </a:lnTo>
                  <a:lnTo>
                    <a:pt x="296" y="517"/>
                  </a:lnTo>
                  <a:lnTo>
                    <a:pt x="222" y="627"/>
                  </a:lnTo>
                  <a:lnTo>
                    <a:pt x="148" y="738"/>
                  </a:lnTo>
                  <a:lnTo>
                    <a:pt x="93" y="849"/>
                  </a:lnTo>
                  <a:lnTo>
                    <a:pt x="56" y="978"/>
                  </a:lnTo>
                  <a:lnTo>
                    <a:pt x="19" y="1107"/>
                  </a:lnTo>
                  <a:lnTo>
                    <a:pt x="1" y="1254"/>
                  </a:lnTo>
                  <a:lnTo>
                    <a:pt x="1" y="1383"/>
                  </a:lnTo>
                  <a:lnTo>
                    <a:pt x="1" y="1531"/>
                  </a:lnTo>
                  <a:lnTo>
                    <a:pt x="19" y="1660"/>
                  </a:lnTo>
                  <a:lnTo>
                    <a:pt x="56" y="1807"/>
                  </a:lnTo>
                  <a:lnTo>
                    <a:pt x="111" y="1918"/>
                  </a:lnTo>
                  <a:lnTo>
                    <a:pt x="167" y="2047"/>
                  </a:lnTo>
                  <a:lnTo>
                    <a:pt x="241" y="2158"/>
                  </a:lnTo>
                  <a:lnTo>
                    <a:pt x="314" y="2268"/>
                  </a:lnTo>
                  <a:lnTo>
                    <a:pt x="407" y="2361"/>
                  </a:lnTo>
                  <a:lnTo>
                    <a:pt x="499" y="2453"/>
                  </a:lnTo>
                  <a:lnTo>
                    <a:pt x="609" y="2527"/>
                  </a:lnTo>
                  <a:lnTo>
                    <a:pt x="720" y="2600"/>
                  </a:lnTo>
                  <a:lnTo>
                    <a:pt x="849" y="2656"/>
                  </a:lnTo>
                  <a:lnTo>
                    <a:pt x="978" y="2692"/>
                  </a:lnTo>
                  <a:lnTo>
                    <a:pt x="1107" y="2729"/>
                  </a:lnTo>
                  <a:lnTo>
                    <a:pt x="1236" y="2748"/>
                  </a:lnTo>
                  <a:lnTo>
                    <a:pt x="1513" y="2748"/>
                  </a:lnTo>
                  <a:lnTo>
                    <a:pt x="1660" y="2729"/>
                  </a:lnTo>
                  <a:lnTo>
                    <a:pt x="1789" y="2692"/>
                  </a:lnTo>
                  <a:lnTo>
                    <a:pt x="1918" y="2637"/>
                  </a:lnTo>
                  <a:lnTo>
                    <a:pt x="2029" y="2582"/>
                  </a:lnTo>
                  <a:lnTo>
                    <a:pt x="2140" y="2508"/>
                  </a:lnTo>
                  <a:lnTo>
                    <a:pt x="2250" y="2434"/>
                  </a:lnTo>
                  <a:lnTo>
                    <a:pt x="2343" y="2342"/>
                  </a:lnTo>
                  <a:lnTo>
                    <a:pt x="2435" y="2250"/>
                  </a:lnTo>
                  <a:lnTo>
                    <a:pt x="2508" y="2139"/>
                  </a:lnTo>
                  <a:lnTo>
                    <a:pt x="2582" y="2029"/>
                  </a:lnTo>
                  <a:lnTo>
                    <a:pt x="2638" y="1900"/>
                  </a:lnTo>
                  <a:lnTo>
                    <a:pt x="2674" y="1771"/>
                  </a:lnTo>
                  <a:lnTo>
                    <a:pt x="2711" y="1641"/>
                  </a:lnTo>
                  <a:lnTo>
                    <a:pt x="2730" y="1512"/>
                  </a:lnTo>
                  <a:lnTo>
                    <a:pt x="2748" y="1365"/>
                  </a:lnTo>
                  <a:lnTo>
                    <a:pt x="2730" y="1217"/>
                  </a:lnTo>
                  <a:lnTo>
                    <a:pt x="2711" y="1088"/>
                  </a:lnTo>
                  <a:lnTo>
                    <a:pt x="2674" y="959"/>
                  </a:lnTo>
                  <a:lnTo>
                    <a:pt x="2638" y="830"/>
                  </a:lnTo>
                  <a:lnTo>
                    <a:pt x="2564" y="720"/>
                  </a:lnTo>
                  <a:lnTo>
                    <a:pt x="2508" y="591"/>
                  </a:lnTo>
                  <a:lnTo>
                    <a:pt x="2416" y="498"/>
                  </a:lnTo>
                  <a:lnTo>
                    <a:pt x="2324" y="406"/>
                  </a:lnTo>
                  <a:lnTo>
                    <a:pt x="2232" y="314"/>
                  </a:lnTo>
                  <a:lnTo>
                    <a:pt x="2121" y="240"/>
                  </a:lnTo>
                  <a:lnTo>
                    <a:pt x="2011" y="166"/>
                  </a:lnTo>
                  <a:lnTo>
                    <a:pt x="1900" y="111"/>
                  </a:lnTo>
                  <a:lnTo>
                    <a:pt x="1771" y="56"/>
                  </a:lnTo>
                  <a:lnTo>
                    <a:pt x="1642" y="37"/>
                  </a:lnTo>
                  <a:lnTo>
                    <a:pt x="1494"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0" name="Google Shape;7130;p31"/>
            <p:cNvSpPr/>
            <p:nvPr/>
          </p:nvSpPr>
          <p:spPr>
            <a:xfrm>
              <a:off x="5028050" y="283750"/>
              <a:ext cx="68250" cy="68250"/>
            </a:xfrm>
            <a:custGeom>
              <a:avLst/>
              <a:gdLst/>
              <a:ahLst/>
              <a:cxnLst/>
              <a:rect l="l" t="t" r="r" b="b"/>
              <a:pathLst>
                <a:path w="2730" h="2730" extrusionOk="0">
                  <a:moveTo>
                    <a:pt x="1402" y="0"/>
                  </a:moveTo>
                  <a:lnTo>
                    <a:pt x="1255" y="19"/>
                  </a:lnTo>
                  <a:lnTo>
                    <a:pt x="1126" y="37"/>
                  </a:lnTo>
                  <a:lnTo>
                    <a:pt x="996" y="56"/>
                  </a:lnTo>
                  <a:lnTo>
                    <a:pt x="867" y="111"/>
                  </a:lnTo>
                  <a:lnTo>
                    <a:pt x="738" y="166"/>
                  </a:lnTo>
                  <a:lnTo>
                    <a:pt x="628" y="240"/>
                  </a:lnTo>
                  <a:lnTo>
                    <a:pt x="517" y="314"/>
                  </a:lnTo>
                  <a:lnTo>
                    <a:pt x="425" y="406"/>
                  </a:lnTo>
                  <a:lnTo>
                    <a:pt x="333" y="498"/>
                  </a:lnTo>
                  <a:lnTo>
                    <a:pt x="259" y="609"/>
                  </a:lnTo>
                  <a:lnTo>
                    <a:pt x="185" y="719"/>
                  </a:lnTo>
                  <a:lnTo>
                    <a:pt x="111" y="830"/>
                  </a:lnTo>
                  <a:lnTo>
                    <a:pt x="75" y="959"/>
                  </a:lnTo>
                  <a:lnTo>
                    <a:pt x="38" y="1088"/>
                  </a:lnTo>
                  <a:lnTo>
                    <a:pt x="19" y="1236"/>
                  </a:lnTo>
                  <a:lnTo>
                    <a:pt x="1" y="1365"/>
                  </a:lnTo>
                  <a:lnTo>
                    <a:pt x="19" y="1494"/>
                  </a:lnTo>
                  <a:lnTo>
                    <a:pt x="38" y="1623"/>
                  </a:lnTo>
                  <a:lnTo>
                    <a:pt x="75" y="1752"/>
                  </a:lnTo>
                  <a:lnTo>
                    <a:pt x="111" y="1881"/>
                  </a:lnTo>
                  <a:lnTo>
                    <a:pt x="167" y="1992"/>
                  </a:lnTo>
                  <a:lnTo>
                    <a:pt x="240" y="2102"/>
                  </a:lnTo>
                  <a:lnTo>
                    <a:pt x="314" y="2213"/>
                  </a:lnTo>
                  <a:lnTo>
                    <a:pt x="406" y="2305"/>
                  </a:lnTo>
                  <a:lnTo>
                    <a:pt x="499" y="2397"/>
                  </a:lnTo>
                  <a:lnTo>
                    <a:pt x="591" y="2471"/>
                  </a:lnTo>
                  <a:lnTo>
                    <a:pt x="701" y="2545"/>
                  </a:lnTo>
                  <a:lnTo>
                    <a:pt x="831" y="2600"/>
                  </a:lnTo>
                  <a:lnTo>
                    <a:pt x="941" y="2655"/>
                  </a:lnTo>
                  <a:lnTo>
                    <a:pt x="1070" y="2692"/>
                  </a:lnTo>
                  <a:lnTo>
                    <a:pt x="1199" y="2711"/>
                  </a:lnTo>
                  <a:lnTo>
                    <a:pt x="1347" y="2729"/>
                  </a:lnTo>
                  <a:lnTo>
                    <a:pt x="1476" y="2729"/>
                  </a:lnTo>
                  <a:lnTo>
                    <a:pt x="1605" y="2711"/>
                  </a:lnTo>
                  <a:lnTo>
                    <a:pt x="1734" y="2674"/>
                  </a:lnTo>
                  <a:lnTo>
                    <a:pt x="1863" y="2619"/>
                  </a:lnTo>
                  <a:lnTo>
                    <a:pt x="1992" y="2563"/>
                  </a:lnTo>
                  <a:lnTo>
                    <a:pt x="2103" y="2508"/>
                  </a:lnTo>
                  <a:lnTo>
                    <a:pt x="2213" y="2416"/>
                  </a:lnTo>
                  <a:lnTo>
                    <a:pt x="2306" y="2324"/>
                  </a:lnTo>
                  <a:lnTo>
                    <a:pt x="2398" y="2231"/>
                  </a:lnTo>
                  <a:lnTo>
                    <a:pt x="2490" y="2121"/>
                  </a:lnTo>
                  <a:lnTo>
                    <a:pt x="2545" y="2010"/>
                  </a:lnTo>
                  <a:lnTo>
                    <a:pt x="2619" y="1900"/>
                  </a:lnTo>
                  <a:lnTo>
                    <a:pt x="2656" y="1770"/>
                  </a:lnTo>
                  <a:lnTo>
                    <a:pt x="2693" y="1641"/>
                  </a:lnTo>
                  <a:lnTo>
                    <a:pt x="2711" y="1512"/>
                  </a:lnTo>
                  <a:lnTo>
                    <a:pt x="2730" y="1365"/>
                  </a:lnTo>
                  <a:lnTo>
                    <a:pt x="2711" y="1236"/>
                  </a:lnTo>
                  <a:lnTo>
                    <a:pt x="2693" y="1107"/>
                  </a:lnTo>
                  <a:lnTo>
                    <a:pt x="2656" y="978"/>
                  </a:lnTo>
                  <a:lnTo>
                    <a:pt x="2619" y="849"/>
                  </a:lnTo>
                  <a:lnTo>
                    <a:pt x="2564" y="738"/>
                  </a:lnTo>
                  <a:lnTo>
                    <a:pt x="2490" y="627"/>
                  </a:lnTo>
                  <a:lnTo>
                    <a:pt x="2416" y="517"/>
                  </a:lnTo>
                  <a:lnTo>
                    <a:pt x="2324" y="424"/>
                  </a:lnTo>
                  <a:lnTo>
                    <a:pt x="2232" y="332"/>
                  </a:lnTo>
                  <a:lnTo>
                    <a:pt x="2140" y="259"/>
                  </a:lnTo>
                  <a:lnTo>
                    <a:pt x="2029" y="185"/>
                  </a:lnTo>
                  <a:lnTo>
                    <a:pt x="1900" y="129"/>
                  </a:lnTo>
                  <a:lnTo>
                    <a:pt x="1789" y="74"/>
                  </a:lnTo>
                  <a:lnTo>
                    <a:pt x="1660" y="37"/>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1" name="Google Shape;7131;p31"/>
            <p:cNvSpPr/>
            <p:nvPr/>
          </p:nvSpPr>
          <p:spPr>
            <a:xfrm>
              <a:off x="5193550" y="723500"/>
              <a:ext cx="68225" cy="67775"/>
            </a:xfrm>
            <a:custGeom>
              <a:avLst/>
              <a:gdLst/>
              <a:ahLst/>
              <a:cxnLst/>
              <a:rect l="l" t="t" r="r" b="b"/>
              <a:pathLst>
                <a:path w="2729" h="2711" extrusionOk="0">
                  <a:moveTo>
                    <a:pt x="1162" y="0"/>
                  </a:moveTo>
                  <a:lnTo>
                    <a:pt x="1033" y="37"/>
                  </a:lnTo>
                  <a:lnTo>
                    <a:pt x="904" y="74"/>
                  </a:lnTo>
                  <a:lnTo>
                    <a:pt x="793" y="129"/>
                  </a:lnTo>
                  <a:lnTo>
                    <a:pt x="664" y="203"/>
                  </a:lnTo>
                  <a:lnTo>
                    <a:pt x="553" y="277"/>
                  </a:lnTo>
                  <a:lnTo>
                    <a:pt x="461" y="351"/>
                  </a:lnTo>
                  <a:lnTo>
                    <a:pt x="369" y="443"/>
                  </a:lnTo>
                  <a:lnTo>
                    <a:pt x="277" y="554"/>
                  </a:lnTo>
                  <a:lnTo>
                    <a:pt x="203" y="664"/>
                  </a:lnTo>
                  <a:lnTo>
                    <a:pt x="129" y="775"/>
                  </a:lnTo>
                  <a:lnTo>
                    <a:pt x="92" y="904"/>
                  </a:lnTo>
                  <a:lnTo>
                    <a:pt x="37" y="1033"/>
                  </a:lnTo>
                  <a:lnTo>
                    <a:pt x="19" y="1180"/>
                  </a:lnTo>
                  <a:lnTo>
                    <a:pt x="0" y="1310"/>
                  </a:lnTo>
                  <a:lnTo>
                    <a:pt x="0" y="1439"/>
                  </a:lnTo>
                  <a:lnTo>
                    <a:pt x="19" y="1568"/>
                  </a:lnTo>
                  <a:lnTo>
                    <a:pt x="55" y="1697"/>
                  </a:lnTo>
                  <a:lnTo>
                    <a:pt x="92" y="1826"/>
                  </a:lnTo>
                  <a:lnTo>
                    <a:pt x="148" y="1955"/>
                  </a:lnTo>
                  <a:lnTo>
                    <a:pt x="203" y="2065"/>
                  </a:lnTo>
                  <a:lnTo>
                    <a:pt x="277" y="2176"/>
                  </a:lnTo>
                  <a:lnTo>
                    <a:pt x="369" y="2268"/>
                  </a:lnTo>
                  <a:lnTo>
                    <a:pt x="461" y="2361"/>
                  </a:lnTo>
                  <a:lnTo>
                    <a:pt x="553" y="2434"/>
                  </a:lnTo>
                  <a:lnTo>
                    <a:pt x="664" y="2508"/>
                  </a:lnTo>
                  <a:lnTo>
                    <a:pt x="774" y="2582"/>
                  </a:lnTo>
                  <a:lnTo>
                    <a:pt x="904" y="2637"/>
                  </a:lnTo>
                  <a:lnTo>
                    <a:pt x="1033" y="2674"/>
                  </a:lnTo>
                  <a:lnTo>
                    <a:pt x="1162" y="2692"/>
                  </a:lnTo>
                  <a:lnTo>
                    <a:pt x="1291" y="2711"/>
                  </a:lnTo>
                  <a:lnTo>
                    <a:pt x="1567" y="2711"/>
                  </a:lnTo>
                  <a:lnTo>
                    <a:pt x="1696" y="2674"/>
                  </a:lnTo>
                  <a:lnTo>
                    <a:pt x="1825" y="2637"/>
                  </a:lnTo>
                  <a:lnTo>
                    <a:pt x="1955" y="2582"/>
                  </a:lnTo>
                  <a:lnTo>
                    <a:pt x="2065" y="2526"/>
                  </a:lnTo>
                  <a:lnTo>
                    <a:pt x="2176" y="2434"/>
                  </a:lnTo>
                  <a:lnTo>
                    <a:pt x="2286" y="2361"/>
                  </a:lnTo>
                  <a:lnTo>
                    <a:pt x="2379" y="2268"/>
                  </a:lnTo>
                  <a:lnTo>
                    <a:pt x="2452" y="2158"/>
                  </a:lnTo>
                  <a:lnTo>
                    <a:pt x="2526" y="2047"/>
                  </a:lnTo>
                  <a:lnTo>
                    <a:pt x="2600" y="1936"/>
                  </a:lnTo>
                  <a:lnTo>
                    <a:pt x="2655" y="1807"/>
                  </a:lnTo>
                  <a:lnTo>
                    <a:pt x="2692" y="1678"/>
                  </a:lnTo>
                  <a:lnTo>
                    <a:pt x="2710" y="1549"/>
                  </a:lnTo>
                  <a:lnTo>
                    <a:pt x="2729" y="1402"/>
                  </a:lnTo>
                  <a:lnTo>
                    <a:pt x="2729" y="1273"/>
                  </a:lnTo>
                  <a:lnTo>
                    <a:pt x="2710" y="1144"/>
                  </a:lnTo>
                  <a:lnTo>
                    <a:pt x="2674" y="1015"/>
                  </a:lnTo>
                  <a:lnTo>
                    <a:pt x="2637" y="885"/>
                  </a:lnTo>
                  <a:lnTo>
                    <a:pt x="2581" y="756"/>
                  </a:lnTo>
                  <a:lnTo>
                    <a:pt x="2526" y="646"/>
                  </a:lnTo>
                  <a:lnTo>
                    <a:pt x="2452" y="535"/>
                  </a:lnTo>
                  <a:lnTo>
                    <a:pt x="2360" y="443"/>
                  </a:lnTo>
                  <a:lnTo>
                    <a:pt x="2268" y="351"/>
                  </a:lnTo>
                  <a:lnTo>
                    <a:pt x="2176" y="277"/>
                  </a:lnTo>
                  <a:lnTo>
                    <a:pt x="2065" y="203"/>
                  </a:lnTo>
                  <a:lnTo>
                    <a:pt x="1955" y="129"/>
                  </a:lnTo>
                  <a:lnTo>
                    <a:pt x="1825" y="74"/>
                  </a:lnTo>
                  <a:lnTo>
                    <a:pt x="1715" y="37"/>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2" name="Google Shape;7132;p31"/>
            <p:cNvSpPr/>
            <p:nvPr/>
          </p:nvSpPr>
          <p:spPr>
            <a:xfrm>
              <a:off x="5536025" y="1111625"/>
              <a:ext cx="68250" cy="68250"/>
            </a:xfrm>
            <a:custGeom>
              <a:avLst/>
              <a:gdLst/>
              <a:ahLst/>
              <a:cxnLst/>
              <a:rect l="l" t="t" r="r" b="b"/>
              <a:pathLst>
                <a:path w="2730" h="2730" extrusionOk="0">
                  <a:moveTo>
                    <a:pt x="1254" y="0"/>
                  </a:moveTo>
                  <a:lnTo>
                    <a:pt x="1107" y="19"/>
                  </a:lnTo>
                  <a:lnTo>
                    <a:pt x="996" y="56"/>
                  </a:lnTo>
                  <a:lnTo>
                    <a:pt x="867" y="93"/>
                  </a:lnTo>
                  <a:lnTo>
                    <a:pt x="738" y="148"/>
                  </a:lnTo>
                  <a:lnTo>
                    <a:pt x="628" y="203"/>
                  </a:lnTo>
                  <a:lnTo>
                    <a:pt x="535" y="277"/>
                  </a:lnTo>
                  <a:lnTo>
                    <a:pt x="425" y="369"/>
                  </a:lnTo>
                  <a:lnTo>
                    <a:pt x="351" y="461"/>
                  </a:lnTo>
                  <a:lnTo>
                    <a:pt x="259" y="572"/>
                  </a:lnTo>
                  <a:lnTo>
                    <a:pt x="185" y="664"/>
                  </a:lnTo>
                  <a:lnTo>
                    <a:pt x="130" y="793"/>
                  </a:lnTo>
                  <a:lnTo>
                    <a:pt x="74" y="904"/>
                  </a:lnTo>
                  <a:lnTo>
                    <a:pt x="37" y="1033"/>
                  </a:lnTo>
                  <a:lnTo>
                    <a:pt x="19" y="1162"/>
                  </a:lnTo>
                  <a:lnTo>
                    <a:pt x="1" y="1291"/>
                  </a:lnTo>
                  <a:lnTo>
                    <a:pt x="1" y="1439"/>
                  </a:lnTo>
                  <a:lnTo>
                    <a:pt x="19" y="1568"/>
                  </a:lnTo>
                  <a:lnTo>
                    <a:pt x="56" y="1697"/>
                  </a:lnTo>
                  <a:lnTo>
                    <a:pt x="93" y="1826"/>
                  </a:lnTo>
                  <a:lnTo>
                    <a:pt x="148" y="1955"/>
                  </a:lnTo>
                  <a:lnTo>
                    <a:pt x="203" y="2065"/>
                  </a:lnTo>
                  <a:lnTo>
                    <a:pt x="277" y="2176"/>
                  </a:lnTo>
                  <a:lnTo>
                    <a:pt x="369" y="2287"/>
                  </a:lnTo>
                  <a:lnTo>
                    <a:pt x="462" y="2379"/>
                  </a:lnTo>
                  <a:lnTo>
                    <a:pt x="572" y="2453"/>
                  </a:lnTo>
                  <a:lnTo>
                    <a:pt x="683" y="2526"/>
                  </a:lnTo>
                  <a:lnTo>
                    <a:pt x="793" y="2600"/>
                  </a:lnTo>
                  <a:lnTo>
                    <a:pt x="923" y="2637"/>
                  </a:lnTo>
                  <a:lnTo>
                    <a:pt x="1052" y="2674"/>
                  </a:lnTo>
                  <a:lnTo>
                    <a:pt x="1181" y="2711"/>
                  </a:lnTo>
                  <a:lnTo>
                    <a:pt x="1328" y="2729"/>
                  </a:lnTo>
                  <a:lnTo>
                    <a:pt x="1457" y="2711"/>
                  </a:lnTo>
                  <a:lnTo>
                    <a:pt x="1605" y="2692"/>
                  </a:lnTo>
                  <a:lnTo>
                    <a:pt x="1734" y="2674"/>
                  </a:lnTo>
                  <a:lnTo>
                    <a:pt x="1863" y="2619"/>
                  </a:lnTo>
                  <a:lnTo>
                    <a:pt x="1974" y="2582"/>
                  </a:lnTo>
                  <a:lnTo>
                    <a:pt x="2084" y="2508"/>
                  </a:lnTo>
                  <a:lnTo>
                    <a:pt x="2195" y="2434"/>
                  </a:lnTo>
                  <a:lnTo>
                    <a:pt x="2305" y="2342"/>
                  </a:lnTo>
                  <a:lnTo>
                    <a:pt x="2398" y="2250"/>
                  </a:lnTo>
                  <a:lnTo>
                    <a:pt x="2471" y="2139"/>
                  </a:lnTo>
                  <a:lnTo>
                    <a:pt x="2545" y="2029"/>
                  </a:lnTo>
                  <a:lnTo>
                    <a:pt x="2600" y="1918"/>
                  </a:lnTo>
                  <a:lnTo>
                    <a:pt x="2656" y="1789"/>
                  </a:lnTo>
                  <a:lnTo>
                    <a:pt x="2693" y="1660"/>
                  </a:lnTo>
                  <a:lnTo>
                    <a:pt x="2729" y="1531"/>
                  </a:lnTo>
                  <a:lnTo>
                    <a:pt x="2729" y="1383"/>
                  </a:lnTo>
                  <a:lnTo>
                    <a:pt x="2729" y="1254"/>
                  </a:lnTo>
                  <a:lnTo>
                    <a:pt x="2711" y="1107"/>
                  </a:lnTo>
                  <a:lnTo>
                    <a:pt x="2674" y="978"/>
                  </a:lnTo>
                  <a:lnTo>
                    <a:pt x="2637" y="849"/>
                  </a:lnTo>
                  <a:lnTo>
                    <a:pt x="2582" y="738"/>
                  </a:lnTo>
                  <a:lnTo>
                    <a:pt x="2508" y="627"/>
                  </a:lnTo>
                  <a:lnTo>
                    <a:pt x="2434" y="517"/>
                  </a:lnTo>
                  <a:lnTo>
                    <a:pt x="2342" y="406"/>
                  </a:lnTo>
                  <a:lnTo>
                    <a:pt x="2250" y="314"/>
                  </a:lnTo>
                  <a:lnTo>
                    <a:pt x="2139" y="240"/>
                  </a:lnTo>
                  <a:lnTo>
                    <a:pt x="2029" y="166"/>
                  </a:lnTo>
                  <a:lnTo>
                    <a:pt x="1918" y="111"/>
                  </a:lnTo>
                  <a:lnTo>
                    <a:pt x="1789" y="56"/>
                  </a:lnTo>
                  <a:lnTo>
                    <a:pt x="1660" y="19"/>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3" name="Google Shape;7133;p31"/>
            <p:cNvSpPr/>
            <p:nvPr/>
          </p:nvSpPr>
          <p:spPr>
            <a:xfrm>
              <a:off x="5259450" y="817525"/>
              <a:ext cx="68250" cy="68250"/>
            </a:xfrm>
            <a:custGeom>
              <a:avLst/>
              <a:gdLst/>
              <a:ahLst/>
              <a:cxnLst/>
              <a:rect l="l" t="t" r="r" b="b"/>
              <a:pathLst>
                <a:path w="2730" h="2730" extrusionOk="0">
                  <a:moveTo>
                    <a:pt x="1273" y="1"/>
                  </a:moveTo>
                  <a:lnTo>
                    <a:pt x="1125" y="19"/>
                  </a:lnTo>
                  <a:lnTo>
                    <a:pt x="996" y="38"/>
                  </a:lnTo>
                  <a:lnTo>
                    <a:pt x="867" y="93"/>
                  </a:lnTo>
                  <a:lnTo>
                    <a:pt x="757" y="148"/>
                  </a:lnTo>
                  <a:lnTo>
                    <a:pt x="628" y="204"/>
                  </a:lnTo>
                  <a:lnTo>
                    <a:pt x="535" y="277"/>
                  </a:lnTo>
                  <a:lnTo>
                    <a:pt x="425" y="370"/>
                  </a:lnTo>
                  <a:lnTo>
                    <a:pt x="333" y="462"/>
                  </a:lnTo>
                  <a:lnTo>
                    <a:pt x="259" y="572"/>
                  </a:lnTo>
                  <a:lnTo>
                    <a:pt x="185" y="683"/>
                  </a:lnTo>
                  <a:lnTo>
                    <a:pt x="111" y="794"/>
                  </a:lnTo>
                  <a:lnTo>
                    <a:pt x="74" y="923"/>
                  </a:lnTo>
                  <a:lnTo>
                    <a:pt x="19" y="1052"/>
                  </a:lnTo>
                  <a:lnTo>
                    <a:pt x="1" y="1181"/>
                  </a:lnTo>
                  <a:lnTo>
                    <a:pt x="1" y="1328"/>
                  </a:lnTo>
                  <a:lnTo>
                    <a:pt x="1" y="1457"/>
                  </a:lnTo>
                  <a:lnTo>
                    <a:pt x="19" y="1605"/>
                  </a:lnTo>
                  <a:lnTo>
                    <a:pt x="38" y="1734"/>
                  </a:lnTo>
                  <a:lnTo>
                    <a:pt x="93" y="1863"/>
                  </a:lnTo>
                  <a:lnTo>
                    <a:pt x="148" y="1974"/>
                  </a:lnTo>
                  <a:lnTo>
                    <a:pt x="204" y="2103"/>
                  </a:lnTo>
                  <a:lnTo>
                    <a:pt x="296" y="2195"/>
                  </a:lnTo>
                  <a:lnTo>
                    <a:pt x="369" y="2306"/>
                  </a:lnTo>
                  <a:lnTo>
                    <a:pt x="480" y="2398"/>
                  </a:lnTo>
                  <a:lnTo>
                    <a:pt x="572" y="2472"/>
                  </a:lnTo>
                  <a:lnTo>
                    <a:pt x="683" y="2545"/>
                  </a:lnTo>
                  <a:lnTo>
                    <a:pt x="812" y="2601"/>
                  </a:lnTo>
                  <a:lnTo>
                    <a:pt x="923" y="2656"/>
                  </a:lnTo>
                  <a:lnTo>
                    <a:pt x="1070" y="2693"/>
                  </a:lnTo>
                  <a:lnTo>
                    <a:pt x="1199" y="2711"/>
                  </a:lnTo>
                  <a:lnTo>
                    <a:pt x="1328" y="2730"/>
                  </a:lnTo>
                  <a:lnTo>
                    <a:pt x="1476" y="2730"/>
                  </a:lnTo>
                  <a:lnTo>
                    <a:pt x="1605" y="2711"/>
                  </a:lnTo>
                  <a:lnTo>
                    <a:pt x="1734" y="2674"/>
                  </a:lnTo>
                  <a:lnTo>
                    <a:pt x="1863" y="2619"/>
                  </a:lnTo>
                  <a:lnTo>
                    <a:pt x="1992" y="2564"/>
                  </a:lnTo>
                  <a:lnTo>
                    <a:pt x="2103" y="2508"/>
                  </a:lnTo>
                  <a:lnTo>
                    <a:pt x="2213" y="2416"/>
                  </a:lnTo>
                  <a:lnTo>
                    <a:pt x="2306" y="2342"/>
                  </a:lnTo>
                  <a:lnTo>
                    <a:pt x="2398" y="2232"/>
                  </a:lnTo>
                  <a:lnTo>
                    <a:pt x="2471" y="2140"/>
                  </a:lnTo>
                  <a:lnTo>
                    <a:pt x="2545" y="2011"/>
                  </a:lnTo>
                  <a:lnTo>
                    <a:pt x="2601" y="1900"/>
                  </a:lnTo>
                  <a:lnTo>
                    <a:pt x="2656" y="1771"/>
                  </a:lnTo>
                  <a:lnTo>
                    <a:pt x="2693" y="1642"/>
                  </a:lnTo>
                  <a:lnTo>
                    <a:pt x="2711" y="1513"/>
                  </a:lnTo>
                  <a:lnTo>
                    <a:pt x="2730" y="1365"/>
                  </a:lnTo>
                  <a:lnTo>
                    <a:pt x="2711" y="1236"/>
                  </a:lnTo>
                  <a:lnTo>
                    <a:pt x="2693" y="1107"/>
                  </a:lnTo>
                  <a:lnTo>
                    <a:pt x="2656" y="978"/>
                  </a:lnTo>
                  <a:lnTo>
                    <a:pt x="2619" y="849"/>
                  </a:lnTo>
                  <a:lnTo>
                    <a:pt x="2564" y="738"/>
                  </a:lnTo>
                  <a:lnTo>
                    <a:pt x="2490" y="628"/>
                  </a:lnTo>
                  <a:lnTo>
                    <a:pt x="2416" y="517"/>
                  </a:lnTo>
                  <a:lnTo>
                    <a:pt x="2342" y="425"/>
                  </a:lnTo>
                  <a:lnTo>
                    <a:pt x="2250" y="333"/>
                  </a:lnTo>
                  <a:lnTo>
                    <a:pt x="2140" y="259"/>
                  </a:lnTo>
                  <a:lnTo>
                    <a:pt x="2029" y="185"/>
                  </a:lnTo>
                  <a:lnTo>
                    <a:pt x="1918" y="130"/>
                  </a:lnTo>
                  <a:lnTo>
                    <a:pt x="1789" y="75"/>
                  </a:lnTo>
                  <a:lnTo>
                    <a:pt x="1679" y="38"/>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4" name="Google Shape;7134;p31"/>
            <p:cNvSpPr/>
            <p:nvPr/>
          </p:nvSpPr>
          <p:spPr>
            <a:xfrm>
              <a:off x="6064275" y="1368375"/>
              <a:ext cx="67800" cy="67775"/>
            </a:xfrm>
            <a:custGeom>
              <a:avLst/>
              <a:gdLst/>
              <a:ahLst/>
              <a:cxnLst/>
              <a:rect l="l" t="t" r="r" b="b"/>
              <a:pathLst>
                <a:path w="2712" h="2711" extrusionOk="0">
                  <a:moveTo>
                    <a:pt x="1328" y="0"/>
                  </a:moveTo>
                  <a:lnTo>
                    <a:pt x="1199" y="19"/>
                  </a:lnTo>
                  <a:lnTo>
                    <a:pt x="1070" y="37"/>
                  </a:lnTo>
                  <a:lnTo>
                    <a:pt x="941" y="74"/>
                  </a:lnTo>
                  <a:lnTo>
                    <a:pt x="830" y="111"/>
                  </a:lnTo>
                  <a:lnTo>
                    <a:pt x="701" y="166"/>
                  </a:lnTo>
                  <a:lnTo>
                    <a:pt x="591" y="240"/>
                  </a:lnTo>
                  <a:lnTo>
                    <a:pt x="499" y="314"/>
                  </a:lnTo>
                  <a:lnTo>
                    <a:pt x="406" y="406"/>
                  </a:lnTo>
                  <a:lnTo>
                    <a:pt x="314" y="498"/>
                  </a:lnTo>
                  <a:lnTo>
                    <a:pt x="240" y="609"/>
                  </a:lnTo>
                  <a:lnTo>
                    <a:pt x="167" y="720"/>
                  </a:lnTo>
                  <a:lnTo>
                    <a:pt x="111" y="830"/>
                  </a:lnTo>
                  <a:lnTo>
                    <a:pt x="56" y="959"/>
                  </a:lnTo>
                  <a:lnTo>
                    <a:pt x="19" y="1088"/>
                  </a:lnTo>
                  <a:lnTo>
                    <a:pt x="1" y="1217"/>
                  </a:lnTo>
                  <a:lnTo>
                    <a:pt x="1" y="1346"/>
                  </a:lnTo>
                  <a:lnTo>
                    <a:pt x="1" y="1494"/>
                  </a:lnTo>
                  <a:lnTo>
                    <a:pt x="19" y="1623"/>
                  </a:lnTo>
                  <a:lnTo>
                    <a:pt x="56" y="1752"/>
                  </a:lnTo>
                  <a:lnTo>
                    <a:pt x="111" y="1881"/>
                  </a:lnTo>
                  <a:lnTo>
                    <a:pt x="167" y="1992"/>
                  </a:lnTo>
                  <a:lnTo>
                    <a:pt x="240" y="2102"/>
                  </a:lnTo>
                  <a:lnTo>
                    <a:pt x="314" y="2213"/>
                  </a:lnTo>
                  <a:lnTo>
                    <a:pt x="406" y="2324"/>
                  </a:lnTo>
                  <a:lnTo>
                    <a:pt x="499" y="2397"/>
                  </a:lnTo>
                  <a:lnTo>
                    <a:pt x="609" y="2490"/>
                  </a:lnTo>
                  <a:lnTo>
                    <a:pt x="720" y="2563"/>
                  </a:lnTo>
                  <a:lnTo>
                    <a:pt x="849" y="2619"/>
                  </a:lnTo>
                  <a:lnTo>
                    <a:pt x="960" y="2656"/>
                  </a:lnTo>
                  <a:lnTo>
                    <a:pt x="1107" y="2692"/>
                  </a:lnTo>
                  <a:lnTo>
                    <a:pt x="1236" y="2711"/>
                  </a:lnTo>
                  <a:lnTo>
                    <a:pt x="1513" y="2711"/>
                  </a:lnTo>
                  <a:lnTo>
                    <a:pt x="1642" y="2692"/>
                  </a:lnTo>
                  <a:lnTo>
                    <a:pt x="1771" y="2656"/>
                  </a:lnTo>
                  <a:lnTo>
                    <a:pt x="1881" y="2600"/>
                  </a:lnTo>
                  <a:lnTo>
                    <a:pt x="1992" y="2545"/>
                  </a:lnTo>
                  <a:lnTo>
                    <a:pt x="2103" y="2471"/>
                  </a:lnTo>
                  <a:lnTo>
                    <a:pt x="2213" y="2397"/>
                  </a:lnTo>
                  <a:lnTo>
                    <a:pt x="2305" y="2305"/>
                  </a:lnTo>
                  <a:lnTo>
                    <a:pt x="2398" y="2213"/>
                  </a:lnTo>
                  <a:lnTo>
                    <a:pt x="2471" y="2102"/>
                  </a:lnTo>
                  <a:lnTo>
                    <a:pt x="2545" y="1992"/>
                  </a:lnTo>
                  <a:lnTo>
                    <a:pt x="2601" y="1881"/>
                  </a:lnTo>
                  <a:lnTo>
                    <a:pt x="2656" y="1771"/>
                  </a:lnTo>
                  <a:lnTo>
                    <a:pt x="2674" y="1641"/>
                  </a:lnTo>
                  <a:lnTo>
                    <a:pt x="2711" y="1512"/>
                  </a:lnTo>
                  <a:lnTo>
                    <a:pt x="2711" y="1365"/>
                  </a:lnTo>
                  <a:lnTo>
                    <a:pt x="2711" y="1236"/>
                  </a:lnTo>
                  <a:lnTo>
                    <a:pt x="2693" y="1107"/>
                  </a:lnTo>
                  <a:lnTo>
                    <a:pt x="2656" y="959"/>
                  </a:lnTo>
                  <a:lnTo>
                    <a:pt x="2601" y="849"/>
                  </a:lnTo>
                  <a:lnTo>
                    <a:pt x="2545" y="720"/>
                  </a:lnTo>
                  <a:lnTo>
                    <a:pt x="2471" y="609"/>
                  </a:lnTo>
                  <a:lnTo>
                    <a:pt x="2398" y="498"/>
                  </a:lnTo>
                  <a:lnTo>
                    <a:pt x="2305" y="406"/>
                  </a:lnTo>
                  <a:lnTo>
                    <a:pt x="2213" y="314"/>
                  </a:lnTo>
                  <a:lnTo>
                    <a:pt x="2103" y="240"/>
                  </a:lnTo>
                  <a:lnTo>
                    <a:pt x="1992" y="166"/>
                  </a:lnTo>
                  <a:lnTo>
                    <a:pt x="1863" y="111"/>
                  </a:lnTo>
                  <a:lnTo>
                    <a:pt x="1734" y="56"/>
                  </a:lnTo>
                  <a:lnTo>
                    <a:pt x="1605"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5" name="Google Shape;7135;p31"/>
            <p:cNvSpPr/>
            <p:nvPr/>
          </p:nvSpPr>
          <p:spPr>
            <a:xfrm>
              <a:off x="5324900" y="911575"/>
              <a:ext cx="68250" cy="68250"/>
            </a:xfrm>
            <a:custGeom>
              <a:avLst/>
              <a:gdLst/>
              <a:ahLst/>
              <a:cxnLst/>
              <a:rect l="l" t="t" r="r" b="b"/>
              <a:pathLst>
                <a:path w="2730" h="2730" extrusionOk="0">
                  <a:moveTo>
                    <a:pt x="1273" y="0"/>
                  </a:moveTo>
                  <a:lnTo>
                    <a:pt x="1144" y="19"/>
                  </a:lnTo>
                  <a:lnTo>
                    <a:pt x="1015" y="56"/>
                  </a:lnTo>
                  <a:lnTo>
                    <a:pt x="886" y="92"/>
                  </a:lnTo>
                  <a:lnTo>
                    <a:pt x="757" y="148"/>
                  </a:lnTo>
                  <a:lnTo>
                    <a:pt x="646" y="221"/>
                  </a:lnTo>
                  <a:lnTo>
                    <a:pt x="536" y="295"/>
                  </a:lnTo>
                  <a:lnTo>
                    <a:pt x="443" y="387"/>
                  </a:lnTo>
                  <a:lnTo>
                    <a:pt x="351" y="480"/>
                  </a:lnTo>
                  <a:lnTo>
                    <a:pt x="259" y="572"/>
                  </a:lnTo>
                  <a:lnTo>
                    <a:pt x="185" y="701"/>
                  </a:lnTo>
                  <a:lnTo>
                    <a:pt x="130" y="811"/>
                  </a:lnTo>
                  <a:lnTo>
                    <a:pt x="75" y="941"/>
                  </a:lnTo>
                  <a:lnTo>
                    <a:pt x="38" y="1070"/>
                  </a:lnTo>
                  <a:lnTo>
                    <a:pt x="19" y="1199"/>
                  </a:lnTo>
                  <a:lnTo>
                    <a:pt x="1" y="1346"/>
                  </a:lnTo>
                  <a:lnTo>
                    <a:pt x="1" y="1475"/>
                  </a:lnTo>
                  <a:lnTo>
                    <a:pt x="19" y="1604"/>
                  </a:lnTo>
                  <a:lnTo>
                    <a:pt x="56" y="1733"/>
                  </a:lnTo>
                  <a:lnTo>
                    <a:pt x="93" y="1862"/>
                  </a:lnTo>
                  <a:lnTo>
                    <a:pt x="148" y="1973"/>
                  </a:lnTo>
                  <a:lnTo>
                    <a:pt x="222" y="2084"/>
                  </a:lnTo>
                  <a:lnTo>
                    <a:pt x="296" y="2194"/>
                  </a:lnTo>
                  <a:lnTo>
                    <a:pt x="370" y="2287"/>
                  </a:lnTo>
                  <a:lnTo>
                    <a:pt x="462" y="2379"/>
                  </a:lnTo>
                  <a:lnTo>
                    <a:pt x="573" y="2471"/>
                  </a:lnTo>
                  <a:lnTo>
                    <a:pt x="683" y="2545"/>
                  </a:lnTo>
                  <a:lnTo>
                    <a:pt x="794" y="2600"/>
                  </a:lnTo>
                  <a:lnTo>
                    <a:pt x="923" y="2655"/>
                  </a:lnTo>
                  <a:lnTo>
                    <a:pt x="1033" y="2692"/>
                  </a:lnTo>
                  <a:lnTo>
                    <a:pt x="1181" y="2711"/>
                  </a:lnTo>
                  <a:lnTo>
                    <a:pt x="1310" y="2729"/>
                  </a:lnTo>
                  <a:lnTo>
                    <a:pt x="1439" y="2729"/>
                  </a:lnTo>
                  <a:lnTo>
                    <a:pt x="1587" y="2711"/>
                  </a:lnTo>
                  <a:lnTo>
                    <a:pt x="1716" y="2674"/>
                  </a:lnTo>
                  <a:lnTo>
                    <a:pt x="1845" y="2637"/>
                  </a:lnTo>
                  <a:lnTo>
                    <a:pt x="1955" y="2582"/>
                  </a:lnTo>
                  <a:lnTo>
                    <a:pt x="2084" y="2526"/>
                  </a:lnTo>
                  <a:lnTo>
                    <a:pt x="2195" y="2434"/>
                  </a:lnTo>
                  <a:lnTo>
                    <a:pt x="2287" y="2360"/>
                  </a:lnTo>
                  <a:lnTo>
                    <a:pt x="2379" y="2268"/>
                  </a:lnTo>
                  <a:lnTo>
                    <a:pt x="2472" y="2157"/>
                  </a:lnTo>
                  <a:lnTo>
                    <a:pt x="2545" y="2047"/>
                  </a:lnTo>
                  <a:lnTo>
                    <a:pt x="2601" y="1918"/>
                  </a:lnTo>
                  <a:lnTo>
                    <a:pt x="2656" y="1807"/>
                  </a:lnTo>
                  <a:lnTo>
                    <a:pt x="2693" y="1660"/>
                  </a:lnTo>
                  <a:lnTo>
                    <a:pt x="2711" y="1531"/>
                  </a:lnTo>
                  <a:lnTo>
                    <a:pt x="2730" y="1401"/>
                  </a:lnTo>
                  <a:lnTo>
                    <a:pt x="2730" y="1254"/>
                  </a:lnTo>
                  <a:lnTo>
                    <a:pt x="2711" y="1125"/>
                  </a:lnTo>
                  <a:lnTo>
                    <a:pt x="2674" y="996"/>
                  </a:lnTo>
                  <a:lnTo>
                    <a:pt x="2638" y="885"/>
                  </a:lnTo>
                  <a:lnTo>
                    <a:pt x="2582" y="756"/>
                  </a:lnTo>
                  <a:lnTo>
                    <a:pt x="2509" y="646"/>
                  </a:lnTo>
                  <a:lnTo>
                    <a:pt x="2435" y="535"/>
                  </a:lnTo>
                  <a:lnTo>
                    <a:pt x="2343" y="443"/>
                  </a:lnTo>
                  <a:lnTo>
                    <a:pt x="2250" y="351"/>
                  </a:lnTo>
                  <a:lnTo>
                    <a:pt x="2158" y="277"/>
                  </a:lnTo>
                  <a:lnTo>
                    <a:pt x="2048" y="203"/>
                  </a:lnTo>
                  <a:lnTo>
                    <a:pt x="1937" y="129"/>
                  </a:lnTo>
                  <a:lnTo>
                    <a:pt x="1808" y="92"/>
                  </a:lnTo>
                  <a:lnTo>
                    <a:pt x="1679" y="37"/>
                  </a:lnTo>
                  <a:lnTo>
                    <a:pt x="1550" y="19"/>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6" name="Google Shape;7136;p31"/>
            <p:cNvSpPr/>
            <p:nvPr/>
          </p:nvSpPr>
          <p:spPr>
            <a:xfrm>
              <a:off x="6144025" y="1382675"/>
              <a:ext cx="67775" cy="67775"/>
            </a:xfrm>
            <a:custGeom>
              <a:avLst/>
              <a:gdLst/>
              <a:ahLst/>
              <a:cxnLst/>
              <a:rect l="l" t="t" r="r" b="b"/>
              <a:pathLst>
                <a:path w="2711" h="2711" extrusionOk="0">
                  <a:moveTo>
                    <a:pt x="1254" y="0"/>
                  </a:moveTo>
                  <a:lnTo>
                    <a:pt x="1125" y="18"/>
                  </a:lnTo>
                  <a:lnTo>
                    <a:pt x="996" y="55"/>
                  </a:lnTo>
                  <a:lnTo>
                    <a:pt x="867" y="92"/>
                  </a:lnTo>
                  <a:lnTo>
                    <a:pt x="738" y="148"/>
                  </a:lnTo>
                  <a:lnTo>
                    <a:pt x="627" y="221"/>
                  </a:lnTo>
                  <a:lnTo>
                    <a:pt x="517" y="295"/>
                  </a:lnTo>
                  <a:lnTo>
                    <a:pt x="425" y="387"/>
                  </a:lnTo>
                  <a:lnTo>
                    <a:pt x="332" y="498"/>
                  </a:lnTo>
                  <a:lnTo>
                    <a:pt x="240" y="590"/>
                  </a:lnTo>
                  <a:lnTo>
                    <a:pt x="166" y="701"/>
                  </a:lnTo>
                  <a:lnTo>
                    <a:pt x="111" y="830"/>
                  </a:lnTo>
                  <a:lnTo>
                    <a:pt x="74" y="959"/>
                  </a:lnTo>
                  <a:lnTo>
                    <a:pt x="37" y="1088"/>
                  </a:lnTo>
                  <a:lnTo>
                    <a:pt x="1" y="1217"/>
                  </a:lnTo>
                  <a:lnTo>
                    <a:pt x="1" y="1364"/>
                  </a:lnTo>
                  <a:lnTo>
                    <a:pt x="1" y="1494"/>
                  </a:lnTo>
                  <a:lnTo>
                    <a:pt x="37" y="1623"/>
                  </a:lnTo>
                  <a:lnTo>
                    <a:pt x="56" y="1752"/>
                  </a:lnTo>
                  <a:lnTo>
                    <a:pt x="111" y="1862"/>
                  </a:lnTo>
                  <a:lnTo>
                    <a:pt x="166" y="1991"/>
                  </a:lnTo>
                  <a:lnTo>
                    <a:pt x="240" y="2102"/>
                  </a:lnTo>
                  <a:lnTo>
                    <a:pt x="314" y="2213"/>
                  </a:lnTo>
                  <a:lnTo>
                    <a:pt x="388" y="2305"/>
                  </a:lnTo>
                  <a:lnTo>
                    <a:pt x="498" y="2397"/>
                  </a:lnTo>
                  <a:lnTo>
                    <a:pt x="591" y="2471"/>
                  </a:lnTo>
                  <a:lnTo>
                    <a:pt x="701" y="2544"/>
                  </a:lnTo>
                  <a:lnTo>
                    <a:pt x="812" y="2600"/>
                  </a:lnTo>
                  <a:lnTo>
                    <a:pt x="941" y="2655"/>
                  </a:lnTo>
                  <a:lnTo>
                    <a:pt x="1070" y="2674"/>
                  </a:lnTo>
                  <a:lnTo>
                    <a:pt x="1199" y="2710"/>
                  </a:lnTo>
                  <a:lnTo>
                    <a:pt x="1476" y="2710"/>
                  </a:lnTo>
                  <a:lnTo>
                    <a:pt x="1605" y="2692"/>
                  </a:lnTo>
                  <a:lnTo>
                    <a:pt x="1734" y="2655"/>
                  </a:lnTo>
                  <a:lnTo>
                    <a:pt x="1863" y="2618"/>
                  </a:lnTo>
                  <a:lnTo>
                    <a:pt x="1973" y="2563"/>
                  </a:lnTo>
                  <a:lnTo>
                    <a:pt x="2102" y="2489"/>
                  </a:lnTo>
                  <a:lnTo>
                    <a:pt x="2195" y="2415"/>
                  </a:lnTo>
                  <a:lnTo>
                    <a:pt x="2305" y="2323"/>
                  </a:lnTo>
                  <a:lnTo>
                    <a:pt x="2397" y="2231"/>
                  </a:lnTo>
                  <a:lnTo>
                    <a:pt x="2471" y="2120"/>
                  </a:lnTo>
                  <a:lnTo>
                    <a:pt x="2545" y="2010"/>
                  </a:lnTo>
                  <a:lnTo>
                    <a:pt x="2600" y="1881"/>
                  </a:lnTo>
                  <a:lnTo>
                    <a:pt x="2656" y="1770"/>
                  </a:lnTo>
                  <a:lnTo>
                    <a:pt x="2692" y="1641"/>
                  </a:lnTo>
                  <a:lnTo>
                    <a:pt x="2711" y="1494"/>
                  </a:lnTo>
                  <a:lnTo>
                    <a:pt x="2711" y="1364"/>
                  </a:lnTo>
                  <a:lnTo>
                    <a:pt x="2711" y="1235"/>
                  </a:lnTo>
                  <a:lnTo>
                    <a:pt x="2692" y="1088"/>
                  </a:lnTo>
                  <a:lnTo>
                    <a:pt x="2656" y="977"/>
                  </a:lnTo>
                  <a:lnTo>
                    <a:pt x="2619" y="848"/>
                  </a:lnTo>
                  <a:lnTo>
                    <a:pt x="2563" y="738"/>
                  </a:lnTo>
                  <a:lnTo>
                    <a:pt x="2490" y="627"/>
                  </a:lnTo>
                  <a:lnTo>
                    <a:pt x="2416" y="516"/>
                  </a:lnTo>
                  <a:lnTo>
                    <a:pt x="2324" y="424"/>
                  </a:lnTo>
                  <a:lnTo>
                    <a:pt x="2232" y="332"/>
                  </a:lnTo>
                  <a:lnTo>
                    <a:pt x="2121" y="240"/>
                  </a:lnTo>
                  <a:lnTo>
                    <a:pt x="2010" y="184"/>
                  </a:lnTo>
                  <a:lnTo>
                    <a:pt x="1900" y="111"/>
                  </a:lnTo>
                  <a:lnTo>
                    <a:pt x="1789" y="74"/>
                  </a:lnTo>
                  <a:lnTo>
                    <a:pt x="1660" y="37"/>
                  </a:lnTo>
                  <a:lnTo>
                    <a:pt x="1531" y="18"/>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7" name="Google Shape;7137;p31"/>
            <p:cNvSpPr/>
            <p:nvPr/>
          </p:nvSpPr>
          <p:spPr>
            <a:xfrm>
              <a:off x="5079225" y="458000"/>
              <a:ext cx="68250" cy="68225"/>
            </a:xfrm>
            <a:custGeom>
              <a:avLst/>
              <a:gdLst/>
              <a:ahLst/>
              <a:cxnLst/>
              <a:rect l="l" t="t" r="r" b="b"/>
              <a:pathLst>
                <a:path w="2730" h="2729" extrusionOk="0">
                  <a:moveTo>
                    <a:pt x="1273" y="0"/>
                  </a:moveTo>
                  <a:lnTo>
                    <a:pt x="1144" y="18"/>
                  </a:lnTo>
                  <a:lnTo>
                    <a:pt x="1015" y="37"/>
                  </a:lnTo>
                  <a:lnTo>
                    <a:pt x="885" y="92"/>
                  </a:lnTo>
                  <a:lnTo>
                    <a:pt x="756" y="148"/>
                  </a:lnTo>
                  <a:lnTo>
                    <a:pt x="646" y="203"/>
                  </a:lnTo>
                  <a:lnTo>
                    <a:pt x="535" y="295"/>
                  </a:lnTo>
                  <a:lnTo>
                    <a:pt x="443" y="369"/>
                  </a:lnTo>
                  <a:lnTo>
                    <a:pt x="351" y="461"/>
                  </a:lnTo>
                  <a:lnTo>
                    <a:pt x="259" y="572"/>
                  </a:lnTo>
                  <a:lnTo>
                    <a:pt x="185" y="682"/>
                  </a:lnTo>
                  <a:lnTo>
                    <a:pt x="129" y="811"/>
                  </a:lnTo>
                  <a:lnTo>
                    <a:pt x="74" y="922"/>
                  </a:lnTo>
                  <a:lnTo>
                    <a:pt x="37" y="1051"/>
                  </a:lnTo>
                  <a:lnTo>
                    <a:pt x="19" y="1198"/>
                  </a:lnTo>
                  <a:lnTo>
                    <a:pt x="0" y="1328"/>
                  </a:lnTo>
                  <a:lnTo>
                    <a:pt x="19" y="1475"/>
                  </a:lnTo>
                  <a:lnTo>
                    <a:pt x="37" y="1604"/>
                  </a:lnTo>
                  <a:lnTo>
                    <a:pt x="56" y="1733"/>
                  </a:lnTo>
                  <a:lnTo>
                    <a:pt x="111" y="1862"/>
                  </a:lnTo>
                  <a:lnTo>
                    <a:pt x="166" y="1991"/>
                  </a:lnTo>
                  <a:lnTo>
                    <a:pt x="240" y="2102"/>
                  </a:lnTo>
                  <a:lnTo>
                    <a:pt x="314" y="2213"/>
                  </a:lnTo>
                  <a:lnTo>
                    <a:pt x="406" y="2305"/>
                  </a:lnTo>
                  <a:lnTo>
                    <a:pt x="498" y="2397"/>
                  </a:lnTo>
                  <a:lnTo>
                    <a:pt x="590" y="2471"/>
                  </a:lnTo>
                  <a:lnTo>
                    <a:pt x="720" y="2544"/>
                  </a:lnTo>
                  <a:lnTo>
                    <a:pt x="830" y="2600"/>
                  </a:lnTo>
                  <a:lnTo>
                    <a:pt x="959" y="2655"/>
                  </a:lnTo>
                  <a:lnTo>
                    <a:pt x="1088" y="2692"/>
                  </a:lnTo>
                  <a:lnTo>
                    <a:pt x="1217" y="2710"/>
                  </a:lnTo>
                  <a:lnTo>
                    <a:pt x="1365" y="2729"/>
                  </a:lnTo>
                  <a:lnTo>
                    <a:pt x="1494" y="2710"/>
                  </a:lnTo>
                  <a:lnTo>
                    <a:pt x="1623" y="2692"/>
                  </a:lnTo>
                  <a:lnTo>
                    <a:pt x="1752" y="2674"/>
                  </a:lnTo>
                  <a:lnTo>
                    <a:pt x="1881" y="2618"/>
                  </a:lnTo>
                  <a:lnTo>
                    <a:pt x="1992" y="2563"/>
                  </a:lnTo>
                  <a:lnTo>
                    <a:pt x="2102" y="2508"/>
                  </a:lnTo>
                  <a:lnTo>
                    <a:pt x="2213" y="2434"/>
                  </a:lnTo>
                  <a:lnTo>
                    <a:pt x="2305" y="2342"/>
                  </a:lnTo>
                  <a:lnTo>
                    <a:pt x="2397" y="2249"/>
                  </a:lnTo>
                  <a:lnTo>
                    <a:pt x="2471" y="2157"/>
                  </a:lnTo>
                  <a:lnTo>
                    <a:pt x="2545" y="2047"/>
                  </a:lnTo>
                  <a:lnTo>
                    <a:pt x="2619" y="1936"/>
                  </a:lnTo>
                  <a:lnTo>
                    <a:pt x="2656" y="1807"/>
                  </a:lnTo>
                  <a:lnTo>
                    <a:pt x="2692" y="1678"/>
                  </a:lnTo>
                  <a:lnTo>
                    <a:pt x="2729" y="1549"/>
                  </a:lnTo>
                  <a:lnTo>
                    <a:pt x="2729" y="1420"/>
                  </a:lnTo>
                  <a:lnTo>
                    <a:pt x="2729" y="1272"/>
                  </a:lnTo>
                  <a:lnTo>
                    <a:pt x="2729" y="1143"/>
                  </a:lnTo>
                  <a:lnTo>
                    <a:pt x="2692" y="1014"/>
                  </a:lnTo>
                  <a:lnTo>
                    <a:pt x="2656" y="885"/>
                  </a:lnTo>
                  <a:lnTo>
                    <a:pt x="2600" y="756"/>
                  </a:lnTo>
                  <a:lnTo>
                    <a:pt x="2526" y="645"/>
                  </a:lnTo>
                  <a:lnTo>
                    <a:pt x="2453" y="535"/>
                  </a:lnTo>
                  <a:lnTo>
                    <a:pt x="2379" y="443"/>
                  </a:lnTo>
                  <a:lnTo>
                    <a:pt x="2268" y="350"/>
                  </a:lnTo>
                  <a:lnTo>
                    <a:pt x="2176" y="258"/>
                  </a:lnTo>
                  <a:lnTo>
                    <a:pt x="2065" y="184"/>
                  </a:lnTo>
                  <a:lnTo>
                    <a:pt x="1936" y="129"/>
                  </a:lnTo>
                  <a:lnTo>
                    <a:pt x="1826" y="74"/>
                  </a:lnTo>
                  <a:lnTo>
                    <a:pt x="1697" y="37"/>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8" name="Google Shape;7138;p31"/>
            <p:cNvSpPr/>
            <p:nvPr/>
          </p:nvSpPr>
          <p:spPr>
            <a:xfrm>
              <a:off x="5681700" y="1219950"/>
              <a:ext cx="67775" cy="67775"/>
            </a:xfrm>
            <a:custGeom>
              <a:avLst/>
              <a:gdLst/>
              <a:ahLst/>
              <a:cxnLst/>
              <a:rect l="l" t="t" r="r" b="b"/>
              <a:pathLst>
                <a:path w="2711" h="2711" extrusionOk="0">
                  <a:moveTo>
                    <a:pt x="1235" y="0"/>
                  </a:moveTo>
                  <a:lnTo>
                    <a:pt x="1106" y="19"/>
                  </a:lnTo>
                  <a:lnTo>
                    <a:pt x="977" y="56"/>
                  </a:lnTo>
                  <a:lnTo>
                    <a:pt x="848" y="111"/>
                  </a:lnTo>
                  <a:lnTo>
                    <a:pt x="738" y="166"/>
                  </a:lnTo>
                  <a:lnTo>
                    <a:pt x="609" y="240"/>
                  </a:lnTo>
                  <a:lnTo>
                    <a:pt x="516" y="314"/>
                  </a:lnTo>
                  <a:lnTo>
                    <a:pt x="406" y="406"/>
                  </a:lnTo>
                  <a:lnTo>
                    <a:pt x="314" y="498"/>
                  </a:lnTo>
                  <a:lnTo>
                    <a:pt x="240" y="609"/>
                  </a:lnTo>
                  <a:lnTo>
                    <a:pt x="166" y="719"/>
                  </a:lnTo>
                  <a:lnTo>
                    <a:pt x="111" y="848"/>
                  </a:lnTo>
                  <a:lnTo>
                    <a:pt x="55" y="978"/>
                  </a:lnTo>
                  <a:lnTo>
                    <a:pt x="37" y="1107"/>
                  </a:lnTo>
                  <a:lnTo>
                    <a:pt x="0" y="1236"/>
                  </a:lnTo>
                  <a:lnTo>
                    <a:pt x="0" y="1365"/>
                  </a:lnTo>
                  <a:lnTo>
                    <a:pt x="19" y="1512"/>
                  </a:lnTo>
                  <a:lnTo>
                    <a:pt x="37" y="1641"/>
                  </a:lnTo>
                  <a:lnTo>
                    <a:pt x="74" y="1770"/>
                  </a:lnTo>
                  <a:lnTo>
                    <a:pt x="111" y="1881"/>
                  </a:lnTo>
                  <a:lnTo>
                    <a:pt x="166" y="2010"/>
                  </a:lnTo>
                  <a:lnTo>
                    <a:pt x="240" y="2121"/>
                  </a:lnTo>
                  <a:lnTo>
                    <a:pt x="314" y="2213"/>
                  </a:lnTo>
                  <a:lnTo>
                    <a:pt x="406" y="2305"/>
                  </a:lnTo>
                  <a:lnTo>
                    <a:pt x="498" y="2397"/>
                  </a:lnTo>
                  <a:lnTo>
                    <a:pt x="609" y="2471"/>
                  </a:lnTo>
                  <a:lnTo>
                    <a:pt x="719" y="2545"/>
                  </a:lnTo>
                  <a:lnTo>
                    <a:pt x="830" y="2600"/>
                  </a:lnTo>
                  <a:lnTo>
                    <a:pt x="959" y="2655"/>
                  </a:lnTo>
                  <a:lnTo>
                    <a:pt x="1069" y="2692"/>
                  </a:lnTo>
                  <a:lnTo>
                    <a:pt x="1217" y="2711"/>
                  </a:lnTo>
                  <a:lnTo>
                    <a:pt x="1475" y="2711"/>
                  </a:lnTo>
                  <a:lnTo>
                    <a:pt x="1623" y="2692"/>
                  </a:lnTo>
                  <a:lnTo>
                    <a:pt x="1752" y="2655"/>
                  </a:lnTo>
                  <a:lnTo>
                    <a:pt x="1881" y="2619"/>
                  </a:lnTo>
                  <a:lnTo>
                    <a:pt x="1991" y="2563"/>
                  </a:lnTo>
                  <a:lnTo>
                    <a:pt x="2102" y="2489"/>
                  </a:lnTo>
                  <a:lnTo>
                    <a:pt x="2213" y="2416"/>
                  </a:lnTo>
                  <a:lnTo>
                    <a:pt x="2305" y="2324"/>
                  </a:lnTo>
                  <a:lnTo>
                    <a:pt x="2397" y="2213"/>
                  </a:lnTo>
                  <a:lnTo>
                    <a:pt x="2489" y="2121"/>
                  </a:lnTo>
                  <a:lnTo>
                    <a:pt x="2545" y="1992"/>
                  </a:lnTo>
                  <a:lnTo>
                    <a:pt x="2618" y="1881"/>
                  </a:lnTo>
                  <a:lnTo>
                    <a:pt x="2655" y="1752"/>
                  </a:lnTo>
                  <a:lnTo>
                    <a:pt x="2692" y="1623"/>
                  </a:lnTo>
                  <a:lnTo>
                    <a:pt x="2710" y="1494"/>
                  </a:lnTo>
                  <a:lnTo>
                    <a:pt x="2710" y="1346"/>
                  </a:lnTo>
                  <a:lnTo>
                    <a:pt x="2710" y="1217"/>
                  </a:lnTo>
                  <a:lnTo>
                    <a:pt x="2692" y="1088"/>
                  </a:lnTo>
                  <a:lnTo>
                    <a:pt x="2655" y="959"/>
                  </a:lnTo>
                  <a:lnTo>
                    <a:pt x="2600" y="830"/>
                  </a:lnTo>
                  <a:lnTo>
                    <a:pt x="2545" y="719"/>
                  </a:lnTo>
                  <a:lnTo>
                    <a:pt x="2489" y="609"/>
                  </a:lnTo>
                  <a:lnTo>
                    <a:pt x="2397" y="498"/>
                  </a:lnTo>
                  <a:lnTo>
                    <a:pt x="2323" y="406"/>
                  </a:lnTo>
                  <a:lnTo>
                    <a:pt x="2213" y="314"/>
                  </a:lnTo>
                  <a:lnTo>
                    <a:pt x="2120" y="240"/>
                  </a:lnTo>
                  <a:lnTo>
                    <a:pt x="2010" y="166"/>
                  </a:lnTo>
                  <a:lnTo>
                    <a:pt x="1899" y="111"/>
                  </a:lnTo>
                  <a:lnTo>
                    <a:pt x="1770" y="74"/>
                  </a:lnTo>
                  <a:lnTo>
                    <a:pt x="1641" y="37"/>
                  </a:lnTo>
                  <a:lnTo>
                    <a:pt x="1512" y="19"/>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9" name="Google Shape;7139;p31"/>
            <p:cNvSpPr/>
            <p:nvPr/>
          </p:nvSpPr>
          <p:spPr>
            <a:xfrm>
              <a:off x="5130850" y="629475"/>
              <a:ext cx="67775" cy="67775"/>
            </a:xfrm>
            <a:custGeom>
              <a:avLst/>
              <a:gdLst/>
              <a:ahLst/>
              <a:cxnLst/>
              <a:rect l="l" t="t" r="r" b="b"/>
              <a:pathLst>
                <a:path w="2711" h="2711" extrusionOk="0">
                  <a:moveTo>
                    <a:pt x="1254" y="0"/>
                  </a:moveTo>
                  <a:lnTo>
                    <a:pt x="1125" y="18"/>
                  </a:lnTo>
                  <a:lnTo>
                    <a:pt x="996" y="55"/>
                  </a:lnTo>
                  <a:lnTo>
                    <a:pt x="867" y="92"/>
                  </a:lnTo>
                  <a:lnTo>
                    <a:pt x="756" y="148"/>
                  </a:lnTo>
                  <a:lnTo>
                    <a:pt x="646" y="221"/>
                  </a:lnTo>
                  <a:lnTo>
                    <a:pt x="535" y="295"/>
                  </a:lnTo>
                  <a:lnTo>
                    <a:pt x="443" y="387"/>
                  </a:lnTo>
                  <a:lnTo>
                    <a:pt x="351" y="479"/>
                  </a:lnTo>
                  <a:lnTo>
                    <a:pt x="259" y="572"/>
                  </a:lnTo>
                  <a:lnTo>
                    <a:pt x="185" y="682"/>
                  </a:lnTo>
                  <a:lnTo>
                    <a:pt x="130" y="793"/>
                  </a:lnTo>
                  <a:lnTo>
                    <a:pt x="74" y="922"/>
                  </a:lnTo>
                  <a:lnTo>
                    <a:pt x="37" y="1051"/>
                  </a:lnTo>
                  <a:lnTo>
                    <a:pt x="19" y="1180"/>
                  </a:lnTo>
                  <a:lnTo>
                    <a:pt x="0" y="1309"/>
                  </a:lnTo>
                  <a:lnTo>
                    <a:pt x="19" y="1457"/>
                  </a:lnTo>
                  <a:lnTo>
                    <a:pt x="37" y="1586"/>
                  </a:lnTo>
                  <a:lnTo>
                    <a:pt x="56" y="1715"/>
                  </a:lnTo>
                  <a:lnTo>
                    <a:pt x="111" y="1844"/>
                  </a:lnTo>
                  <a:lnTo>
                    <a:pt x="166" y="1973"/>
                  </a:lnTo>
                  <a:lnTo>
                    <a:pt x="240" y="2084"/>
                  </a:lnTo>
                  <a:lnTo>
                    <a:pt x="314" y="2194"/>
                  </a:lnTo>
                  <a:lnTo>
                    <a:pt x="406" y="2286"/>
                  </a:lnTo>
                  <a:lnTo>
                    <a:pt x="498" y="2379"/>
                  </a:lnTo>
                  <a:lnTo>
                    <a:pt x="609" y="2471"/>
                  </a:lnTo>
                  <a:lnTo>
                    <a:pt x="720" y="2526"/>
                  </a:lnTo>
                  <a:lnTo>
                    <a:pt x="849" y="2600"/>
                  </a:lnTo>
                  <a:lnTo>
                    <a:pt x="959" y="2637"/>
                  </a:lnTo>
                  <a:lnTo>
                    <a:pt x="1107" y="2674"/>
                  </a:lnTo>
                  <a:lnTo>
                    <a:pt x="1236" y="2692"/>
                  </a:lnTo>
                  <a:lnTo>
                    <a:pt x="1365" y="2710"/>
                  </a:lnTo>
                  <a:lnTo>
                    <a:pt x="1512" y="2692"/>
                  </a:lnTo>
                  <a:lnTo>
                    <a:pt x="1641" y="2674"/>
                  </a:lnTo>
                  <a:lnTo>
                    <a:pt x="1771" y="2637"/>
                  </a:lnTo>
                  <a:lnTo>
                    <a:pt x="1881" y="2600"/>
                  </a:lnTo>
                  <a:lnTo>
                    <a:pt x="2010" y="2526"/>
                  </a:lnTo>
                  <a:lnTo>
                    <a:pt x="2121" y="2471"/>
                  </a:lnTo>
                  <a:lnTo>
                    <a:pt x="2213" y="2379"/>
                  </a:lnTo>
                  <a:lnTo>
                    <a:pt x="2324" y="2305"/>
                  </a:lnTo>
                  <a:lnTo>
                    <a:pt x="2397" y="2194"/>
                  </a:lnTo>
                  <a:lnTo>
                    <a:pt x="2490" y="2102"/>
                  </a:lnTo>
                  <a:lnTo>
                    <a:pt x="2545" y="1991"/>
                  </a:lnTo>
                  <a:lnTo>
                    <a:pt x="2600" y="1862"/>
                  </a:lnTo>
                  <a:lnTo>
                    <a:pt x="2656" y="1752"/>
                  </a:lnTo>
                  <a:lnTo>
                    <a:pt x="2692" y="1623"/>
                  </a:lnTo>
                  <a:lnTo>
                    <a:pt x="2711" y="1494"/>
                  </a:lnTo>
                  <a:lnTo>
                    <a:pt x="2711" y="1364"/>
                  </a:lnTo>
                  <a:lnTo>
                    <a:pt x="2711" y="1217"/>
                  </a:lnTo>
                  <a:lnTo>
                    <a:pt x="2692" y="1088"/>
                  </a:lnTo>
                  <a:lnTo>
                    <a:pt x="2656" y="959"/>
                  </a:lnTo>
                  <a:lnTo>
                    <a:pt x="2619" y="848"/>
                  </a:lnTo>
                  <a:lnTo>
                    <a:pt x="2563" y="719"/>
                  </a:lnTo>
                  <a:lnTo>
                    <a:pt x="2490" y="608"/>
                  </a:lnTo>
                  <a:lnTo>
                    <a:pt x="2416" y="498"/>
                  </a:lnTo>
                  <a:lnTo>
                    <a:pt x="2324" y="406"/>
                  </a:lnTo>
                  <a:lnTo>
                    <a:pt x="2232" y="313"/>
                  </a:lnTo>
                  <a:lnTo>
                    <a:pt x="2121" y="240"/>
                  </a:lnTo>
                  <a:lnTo>
                    <a:pt x="2010" y="166"/>
                  </a:lnTo>
                  <a:lnTo>
                    <a:pt x="1900" y="111"/>
                  </a:lnTo>
                  <a:lnTo>
                    <a:pt x="1771" y="55"/>
                  </a:lnTo>
                  <a:lnTo>
                    <a:pt x="1641" y="37"/>
                  </a:lnTo>
                  <a:lnTo>
                    <a:pt x="15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0" name="Google Shape;7140;p31"/>
            <p:cNvSpPr/>
            <p:nvPr/>
          </p:nvSpPr>
          <p:spPr>
            <a:xfrm>
              <a:off x="6224225" y="1396950"/>
              <a:ext cx="67800" cy="67800"/>
            </a:xfrm>
            <a:custGeom>
              <a:avLst/>
              <a:gdLst/>
              <a:ahLst/>
              <a:cxnLst/>
              <a:rect l="l" t="t" r="r" b="b"/>
              <a:pathLst>
                <a:path w="2712" h="2712" extrusionOk="0">
                  <a:moveTo>
                    <a:pt x="1236" y="1"/>
                  </a:moveTo>
                  <a:lnTo>
                    <a:pt x="1107" y="19"/>
                  </a:lnTo>
                  <a:lnTo>
                    <a:pt x="978" y="56"/>
                  </a:lnTo>
                  <a:lnTo>
                    <a:pt x="849" y="111"/>
                  </a:lnTo>
                  <a:lnTo>
                    <a:pt x="738" y="167"/>
                  </a:lnTo>
                  <a:lnTo>
                    <a:pt x="628" y="222"/>
                  </a:lnTo>
                  <a:lnTo>
                    <a:pt x="517" y="296"/>
                  </a:lnTo>
                  <a:lnTo>
                    <a:pt x="425" y="388"/>
                  </a:lnTo>
                  <a:lnTo>
                    <a:pt x="333" y="480"/>
                  </a:lnTo>
                  <a:lnTo>
                    <a:pt x="240" y="591"/>
                  </a:lnTo>
                  <a:lnTo>
                    <a:pt x="185" y="701"/>
                  </a:lnTo>
                  <a:lnTo>
                    <a:pt x="111" y="812"/>
                  </a:lnTo>
                  <a:lnTo>
                    <a:pt x="75" y="941"/>
                  </a:lnTo>
                  <a:lnTo>
                    <a:pt x="38" y="1052"/>
                  </a:lnTo>
                  <a:lnTo>
                    <a:pt x="1" y="1199"/>
                  </a:lnTo>
                  <a:lnTo>
                    <a:pt x="1" y="1328"/>
                  </a:lnTo>
                  <a:lnTo>
                    <a:pt x="1" y="1457"/>
                  </a:lnTo>
                  <a:lnTo>
                    <a:pt x="19" y="1605"/>
                  </a:lnTo>
                  <a:lnTo>
                    <a:pt x="56" y="1734"/>
                  </a:lnTo>
                  <a:lnTo>
                    <a:pt x="93" y="1863"/>
                  </a:lnTo>
                  <a:lnTo>
                    <a:pt x="148" y="1973"/>
                  </a:lnTo>
                  <a:lnTo>
                    <a:pt x="222" y="2084"/>
                  </a:lnTo>
                  <a:lnTo>
                    <a:pt x="296" y="2195"/>
                  </a:lnTo>
                  <a:lnTo>
                    <a:pt x="388" y="2305"/>
                  </a:lnTo>
                  <a:lnTo>
                    <a:pt x="480" y="2398"/>
                  </a:lnTo>
                  <a:lnTo>
                    <a:pt x="591" y="2471"/>
                  </a:lnTo>
                  <a:lnTo>
                    <a:pt x="701" y="2545"/>
                  </a:lnTo>
                  <a:lnTo>
                    <a:pt x="830" y="2600"/>
                  </a:lnTo>
                  <a:lnTo>
                    <a:pt x="960" y="2656"/>
                  </a:lnTo>
                  <a:lnTo>
                    <a:pt x="1089" y="2693"/>
                  </a:lnTo>
                  <a:lnTo>
                    <a:pt x="1218" y="2711"/>
                  </a:lnTo>
                  <a:lnTo>
                    <a:pt x="1494" y="2711"/>
                  </a:lnTo>
                  <a:lnTo>
                    <a:pt x="1623" y="2674"/>
                  </a:lnTo>
                  <a:lnTo>
                    <a:pt x="1752" y="2656"/>
                  </a:lnTo>
                  <a:lnTo>
                    <a:pt x="1881" y="2600"/>
                  </a:lnTo>
                  <a:lnTo>
                    <a:pt x="1992" y="2545"/>
                  </a:lnTo>
                  <a:lnTo>
                    <a:pt x="2103" y="2471"/>
                  </a:lnTo>
                  <a:lnTo>
                    <a:pt x="2213" y="2398"/>
                  </a:lnTo>
                  <a:lnTo>
                    <a:pt x="2306" y="2305"/>
                  </a:lnTo>
                  <a:lnTo>
                    <a:pt x="2398" y="2213"/>
                  </a:lnTo>
                  <a:lnTo>
                    <a:pt x="2471" y="2103"/>
                  </a:lnTo>
                  <a:lnTo>
                    <a:pt x="2545" y="1992"/>
                  </a:lnTo>
                  <a:lnTo>
                    <a:pt x="2601" y="1881"/>
                  </a:lnTo>
                  <a:lnTo>
                    <a:pt x="2637" y="1752"/>
                  </a:lnTo>
                  <a:lnTo>
                    <a:pt x="2674" y="1623"/>
                  </a:lnTo>
                  <a:lnTo>
                    <a:pt x="2693" y="1494"/>
                  </a:lnTo>
                  <a:lnTo>
                    <a:pt x="2711" y="1365"/>
                  </a:lnTo>
                  <a:lnTo>
                    <a:pt x="2693" y="1236"/>
                  </a:lnTo>
                  <a:lnTo>
                    <a:pt x="2674" y="1088"/>
                  </a:lnTo>
                  <a:lnTo>
                    <a:pt x="2637" y="978"/>
                  </a:lnTo>
                  <a:lnTo>
                    <a:pt x="2601" y="849"/>
                  </a:lnTo>
                  <a:lnTo>
                    <a:pt x="2545" y="738"/>
                  </a:lnTo>
                  <a:lnTo>
                    <a:pt x="2471" y="609"/>
                  </a:lnTo>
                  <a:lnTo>
                    <a:pt x="2398" y="517"/>
                  </a:lnTo>
                  <a:lnTo>
                    <a:pt x="2306" y="425"/>
                  </a:lnTo>
                  <a:lnTo>
                    <a:pt x="2213" y="332"/>
                  </a:lnTo>
                  <a:lnTo>
                    <a:pt x="2103" y="240"/>
                  </a:lnTo>
                  <a:lnTo>
                    <a:pt x="1992" y="185"/>
                  </a:lnTo>
                  <a:lnTo>
                    <a:pt x="1881" y="111"/>
                  </a:lnTo>
                  <a:lnTo>
                    <a:pt x="1752" y="74"/>
                  </a:lnTo>
                  <a:lnTo>
                    <a:pt x="1623" y="37"/>
                  </a:lnTo>
                  <a:lnTo>
                    <a:pt x="1494"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1" name="Google Shape;7141;p31"/>
            <p:cNvSpPr/>
            <p:nvPr/>
          </p:nvSpPr>
          <p:spPr>
            <a:xfrm>
              <a:off x="5984525" y="1354075"/>
              <a:ext cx="67800" cy="67800"/>
            </a:xfrm>
            <a:custGeom>
              <a:avLst/>
              <a:gdLst/>
              <a:ahLst/>
              <a:cxnLst/>
              <a:rect l="l" t="t" r="r" b="b"/>
              <a:pathLst>
                <a:path w="2712" h="2712" extrusionOk="0">
                  <a:moveTo>
                    <a:pt x="1347" y="1"/>
                  </a:moveTo>
                  <a:lnTo>
                    <a:pt x="1199" y="19"/>
                  </a:lnTo>
                  <a:lnTo>
                    <a:pt x="1070" y="38"/>
                  </a:lnTo>
                  <a:lnTo>
                    <a:pt x="941" y="75"/>
                  </a:lnTo>
                  <a:lnTo>
                    <a:pt x="831" y="111"/>
                  </a:lnTo>
                  <a:lnTo>
                    <a:pt x="702" y="167"/>
                  </a:lnTo>
                  <a:lnTo>
                    <a:pt x="591" y="241"/>
                  </a:lnTo>
                  <a:lnTo>
                    <a:pt x="499" y="314"/>
                  </a:lnTo>
                  <a:lnTo>
                    <a:pt x="388" y="406"/>
                  </a:lnTo>
                  <a:lnTo>
                    <a:pt x="314" y="499"/>
                  </a:lnTo>
                  <a:lnTo>
                    <a:pt x="222" y="609"/>
                  </a:lnTo>
                  <a:lnTo>
                    <a:pt x="167" y="720"/>
                  </a:lnTo>
                  <a:lnTo>
                    <a:pt x="112" y="831"/>
                  </a:lnTo>
                  <a:lnTo>
                    <a:pt x="56" y="960"/>
                  </a:lnTo>
                  <a:lnTo>
                    <a:pt x="19" y="1089"/>
                  </a:lnTo>
                  <a:lnTo>
                    <a:pt x="1" y="1218"/>
                  </a:lnTo>
                  <a:lnTo>
                    <a:pt x="1" y="1347"/>
                  </a:lnTo>
                  <a:lnTo>
                    <a:pt x="1" y="1494"/>
                  </a:lnTo>
                  <a:lnTo>
                    <a:pt x="19" y="1623"/>
                  </a:lnTo>
                  <a:lnTo>
                    <a:pt x="56" y="1752"/>
                  </a:lnTo>
                  <a:lnTo>
                    <a:pt x="93" y="1863"/>
                  </a:lnTo>
                  <a:lnTo>
                    <a:pt x="148" y="1992"/>
                  </a:lnTo>
                  <a:lnTo>
                    <a:pt x="222" y="2103"/>
                  </a:lnTo>
                  <a:lnTo>
                    <a:pt x="296" y="2195"/>
                  </a:lnTo>
                  <a:lnTo>
                    <a:pt x="388" y="2306"/>
                  </a:lnTo>
                  <a:lnTo>
                    <a:pt x="480" y="2398"/>
                  </a:lnTo>
                  <a:lnTo>
                    <a:pt x="591" y="2472"/>
                  </a:lnTo>
                  <a:lnTo>
                    <a:pt x="702" y="2545"/>
                  </a:lnTo>
                  <a:lnTo>
                    <a:pt x="812" y="2601"/>
                  </a:lnTo>
                  <a:lnTo>
                    <a:pt x="941" y="2656"/>
                  </a:lnTo>
                  <a:lnTo>
                    <a:pt x="1070" y="2674"/>
                  </a:lnTo>
                  <a:lnTo>
                    <a:pt x="1199" y="2711"/>
                  </a:lnTo>
                  <a:lnTo>
                    <a:pt x="1458" y="2711"/>
                  </a:lnTo>
                  <a:lnTo>
                    <a:pt x="1605" y="2693"/>
                  </a:lnTo>
                  <a:lnTo>
                    <a:pt x="1734" y="2656"/>
                  </a:lnTo>
                  <a:lnTo>
                    <a:pt x="1863" y="2619"/>
                  </a:lnTo>
                  <a:lnTo>
                    <a:pt x="1974" y="2545"/>
                  </a:lnTo>
                  <a:lnTo>
                    <a:pt x="2084" y="2490"/>
                  </a:lnTo>
                  <a:lnTo>
                    <a:pt x="2195" y="2398"/>
                  </a:lnTo>
                  <a:lnTo>
                    <a:pt x="2306" y="2306"/>
                  </a:lnTo>
                  <a:lnTo>
                    <a:pt x="2398" y="2213"/>
                  </a:lnTo>
                  <a:lnTo>
                    <a:pt x="2472" y="2103"/>
                  </a:lnTo>
                  <a:lnTo>
                    <a:pt x="2545" y="1992"/>
                  </a:lnTo>
                  <a:lnTo>
                    <a:pt x="2601" y="1863"/>
                  </a:lnTo>
                  <a:lnTo>
                    <a:pt x="2638" y="1734"/>
                  </a:lnTo>
                  <a:lnTo>
                    <a:pt x="2674" y="1605"/>
                  </a:lnTo>
                  <a:lnTo>
                    <a:pt x="2693" y="1476"/>
                  </a:lnTo>
                  <a:lnTo>
                    <a:pt x="2711" y="1347"/>
                  </a:lnTo>
                  <a:lnTo>
                    <a:pt x="2693" y="1199"/>
                  </a:lnTo>
                  <a:lnTo>
                    <a:pt x="2674" y="1070"/>
                  </a:lnTo>
                  <a:lnTo>
                    <a:pt x="2638" y="941"/>
                  </a:lnTo>
                  <a:lnTo>
                    <a:pt x="2582" y="831"/>
                  </a:lnTo>
                  <a:lnTo>
                    <a:pt x="2527" y="702"/>
                  </a:lnTo>
                  <a:lnTo>
                    <a:pt x="2453" y="591"/>
                  </a:lnTo>
                  <a:lnTo>
                    <a:pt x="2379" y="499"/>
                  </a:lnTo>
                  <a:lnTo>
                    <a:pt x="2287" y="406"/>
                  </a:lnTo>
                  <a:lnTo>
                    <a:pt x="2195" y="314"/>
                  </a:lnTo>
                  <a:lnTo>
                    <a:pt x="2084" y="241"/>
                  </a:lnTo>
                  <a:lnTo>
                    <a:pt x="1974" y="167"/>
                  </a:lnTo>
                  <a:lnTo>
                    <a:pt x="1863" y="111"/>
                  </a:lnTo>
                  <a:lnTo>
                    <a:pt x="1734" y="56"/>
                  </a:lnTo>
                  <a:lnTo>
                    <a:pt x="1605" y="38"/>
                  </a:lnTo>
                  <a:lnTo>
                    <a:pt x="1476"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2" name="Google Shape;7142;p31"/>
            <p:cNvSpPr/>
            <p:nvPr/>
          </p:nvSpPr>
          <p:spPr>
            <a:xfrm>
              <a:off x="5390825" y="1003300"/>
              <a:ext cx="67775" cy="67775"/>
            </a:xfrm>
            <a:custGeom>
              <a:avLst/>
              <a:gdLst/>
              <a:ahLst/>
              <a:cxnLst/>
              <a:rect l="l" t="t" r="r" b="b"/>
              <a:pathLst>
                <a:path w="2711" h="2711" extrusionOk="0">
                  <a:moveTo>
                    <a:pt x="1236" y="0"/>
                  </a:moveTo>
                  <a:lnTo>
                    <a:pt x="1107" y="19"/>
                  </a:lnTo>
                  <a:lnTo>
                    <a:pt x="978" y="56"/>
                  </a:lnTo>
                  <a:lnTo>
                    <a:pt x="849" y="93"/>
                  </a:lnTo>
                  <a:lnTo>
                    <a:pt x="720" y="166"/>
                  </a:lnTo>
                  <a:lnTo>
                    <a:pt x="609" y="222"/>
                  </a:lnTo>
                  <a:lnTo>
                    <a:pt x="498" y="314"/>
                  </a:lnTo>
                  <a:lnTo>
                    <a:pt x="406" y="406"/>
                  </a:lnTo>
                  <a:lnTo>
                    <a:pt x="314" y="498"/>
                  </a:lnTo>
                  <a:lnTo>
                    <a:pt x="222" y="609"/>
                  </a:lnTo>
                  <a:lnTo>
                    <a:pt x="167" y="719"/>
                  </a:lnTo>
                  <a:lnTo>
                    <a:pt x="111" y="849"/>
                  </a:lnTo>
                  <a:lnTo>
                    <a:pt x="56" y="978"/>
                  </a:lnTo>
                  <a:lnTo>
                    <a:pt x="19" y="1107"/>
                  </a:lnTo>
                  <a:lnTo>
                    <a:pt x="1" y="1236"/>
                  </a:lnTo>
                  <a:lnTo>
                    <a:pt x="1" y="1365"/>
                  </a:lnTo>
                  <a:lnTo>
                    <a:pt x="1" y="1512"/>
                  </a:lnTo>
                  <a:lnTo>
                    <a:pt x="37" y="1641"/>
                  </a:lnTo>
                  <a:lnTo>
                    <a:pt x="74" y="1770"/>
                  </a:lnTo>
                  <a:lnTo>
                    <a:pt x="111" y="1881"/>
                  </a:lnTo>
                  <a:lnTo>
                    <a:pt x="167" y="2010"/>
                  </a:lnTo>
                  <a:lnTo>
                    <a:pt x="240" y="2121"/>
                  </a:lnTo>
                  <a:lnTo>
                    <a:pt x="332" y="2213"/>
                  </a:lnTo>
                  <a:lnTo>
                    <a:pt x="406" y="2305"/>
                  </a:lnTo>
                  <a:lnTo>
                    <a:pt x="517" y="2397"/>
                  </a:lnTo>
                  <a:lnTo>
                    <a:pt x="609" y="2471"/>
                  </a:lnTo>
                  <a:lnTo>
                    <a:pt x="720" y="2545"/>
                  </a:lnTo>
                  <a:lnTo>
                    <a:pt x="849" y="2600"/>
                  </a:lnTo>
                  <a:lnTo>
                    <a:pt x="959" y="2655"/>
                  </a:lnTo>
                  <a:lnTo>
                    <a:pt x="1088" y="2674"/>
                  </a:lnTo>
                  <a:lnTo>
                    <a:pt x="1218" y="2692"/>
                  </a:lnTo>
                  <a:lnTo>
                    <a:pt x="1365" y="2711"/>
                  </a:lnTo>
                  <a:lnTo>
                    <a:pt x="1494" y="2692"/>
                  </a:lnTo>
                  <a:lnTo>
                    <a:pt x="1623" y="2674"/>
                  </a:lnTo>
                  <a:lnTo>
                    <a:pt x="1752" y="2637"/>
                  </a:lnTo>
                  <a:lnTo>
                    <a:pt x="1881" y="2600"/>
                  </a:lnTo>
                  <a:lnTo>
                    <a:pt x="1992" y="2545"/>
                  </a:lnTo>
                  <a:lnTo>
                    <a:pt x="2103" y="2471"/>
                  </a:lnTo>
                  <a:lnTo>
                    <a:pt x="2213" y="2397"/>
                  </a:lnTo>
                  <a:lnTo>
                    <a:pt x="2305" y="2305"/>
                  </a:lnTo>
                  <a:lnTo>
                    <a:pt x="2398" y="2213"/>
                  </a:lnTo>
                  <a:lnTo>
                    <a:pt x="2471" y="2102"/>
                  </a:lnTo>
                  <a:lnTo>
                    <a:pt x="2545" y="1992"/>
                  </a:lnTo>
                  <a:lnTo>
                    <a:pt x="2600" y="1881"/>
                  </a:lnTo>
                  <a:lnTo>
                    <a:pt x="2637" y="1752"/>
                  </a:lnTo>
                  <a:lnTo>
                    <a:pt x="2674" y="1623"/>
                  </a:lnTo>
                  <a:lnTo>
                    <a:pt x="2693" y="1494"/>
                  </a:lnTo>
                  <a:lnTo>
                    <a:pt x="2711" y="1365"/>
                  </a:lnTo>
                  <a:lnTo>
                    <a:pt x="2693" y="1217"/>
                  </a:lnTo>
                  <a:lnTo>
                    <a:pt x="2674" y="1088"/>
                  </a:lnTo>
                  <a:lnTo>
                    <a:pt x="2656" y="959"/>
                  </a:lnTo>
                  <a:lnTo>
                    <a:pt x="2600" y="849"/>
                  </a:lnTo>
                  <a:lnTo>
                    <a:pt x="2545" y="719"/>
                  </a:lnTo>
                  <a:lnTo>
                    <a:pt x="2471" y="609"/>
                  </a:lnTo>
                  <a:lnTo>
                    <a:pt x="2398" y="517"/>
                  </a:lnTo>
                  <a:lnTo>
                    <a:pt x="2305" y="406"/>
                  </a:lnTo>
                  <a:lnTo>
                    <a:pt x="2213" y="314"/>
                  </a:lnTo>
                  <a:lnTo>
                    <a:pt x="2121" y="240"/>
                  </a:lnTo>
                  <a:lnTo>
                    <a:pt x="2010" y="166"/>
                  </a:lnTo>
                  <a:lnTo>
                    <a:pt x="1881" y="111"/>
                  </a:lnTo>
                  <a:lnTo>
                    <a:pt x="1771" y="74"/>
                  </a:lnTo>
                  <a:lnTo>
                    <a:pt x="1642" y="37"/>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3" name="Google Shape;7143;p31"/>
            <p:cNvSpPr/>
            <p:nvPr/>
          </p:nvSpPr>
          <p:spPr>
            <a:xfrm>
              <a:off x="5828275" y="1326425"/>
              <a:ext cx="66400" cy="66400"/>
            </a:xfrm>
            <a:custGeom>
              <a:avLst/>
              <a:gdLst/>
              <a:ahLst/>
              <a:cxnLst/>
              <a:rect l="l" t="t" r="r" b="b"/>
              <a:pathLst>
                <a:path w="2656" h="2656" extrusionOk="0">
                  <a:moveTo>
                    <a:pt x="1180" y="1"/>
                  </a:moveTo>
                  <a:lnTo>
                    <a:pt x="1051" y="19"/>
                  </a:lnTo>
                  <a:lnTo>
                    <a:pt x="922" y="56"/>
                  </a:lnTo>
                  <a:lnTo>
                    <a:pt x="793" y="111"/>
                  </a:lnTo>
                  <a:lnTo>
                    <a:pt x="683" y="167"/>
                  </a:lnTo>
                  <a:lnTo>
                    <a:pt x="572" y="240"/>
                  </a:lnTo>
                  <a:lnTo>
                    <a:pt x="461" y="314"/>
                  </a:lnTo>
                  <a:lnTo>
                    <a:pt x="369" y="406"/>
                  </a:lnTo>
                  <a:lnTo>
                    <a:pt x="295" y="498"/>
                  </a:lnTo>
                  <a:lnTo>
                    <a:pt x="203" y="609"/>
                  </a:lnTo>
                  <a:lnTo>
                    <a:pt x="148" y="720"/>
                  </a:lnTo>
                  <a:lnTo>
                    <a:pt x="93" y="830"/>
                  </a:lnTo>
                  <a:lnTo>
                    <a:pt x="37" y="959"/>
                  </a:lnTo>
                  <a:lnTo>
                    <a:pt x="19" y="1088"/>
                  </a:lnTo>
                  <a:lnTo>
                    <a:pt x="0" y="1217"/>
                  </a:lnTo>
                  <a:lnTo>
                    <a:pt x="0" y="1347"/>
                  </a:lnTo>
                  <a:lnTo>
                    <a:pt x="0" y="1494"/>
                  </a:lnTo>
                  <a:lnTo>
                    <a:pt x="19" y="1623"/>
                  </a:lnTo>
                  <a:lnTo>
                    <a:pt x="56" y="1734"/>
                  </a:lnTo>
                  <a:lnTo>
                    <a:pt x="111" y="1863"/>
                  </a:lnTo>
                  <a:lnTo>
                    <a:pt x="166" y="1973"/>
                  </a:lnTo>
                  <a:lnTo>
                    <a:pt x="240" y="2084"/>
                  </a:lnTo>
                  <a:lnTo>
                    <a:pt x="314" y="2176"/>
                  </a:lnTo>
                  <a:lnTo>
                    <a:pt x="388" y="2268"/>
                  </a:lnTo>
                  <a:lnTo>
                    <a:pt x="498" y="2361"/>
                  </a:lnTo>
                  <a:lnTo>
                    <a:pt x="590" y="2434"/>
                  </a:lnTo>
                  <a:lnTo>
                    <a:pt x="701" y="2490"/>
                  </a:lnTo>
                  <a:lnTo>
                    <a:pt x="812" y="2545"/>
                  </a:lnTo>
                  <a:lnTo>
                    <a:pt x="941" y="2600"/>
                  </a:lnTo>
                  <a:lnTo>
                    <a:pt x="1051" y="2619"/>
                  </a:lnTo>
                  <a:lnTo>
                    <a:pt x="1180" y="2637"/>
                  </a:lnTo>
                  <a:lnTo>
                    <a:pt x="1328" y="2656"/>
                  </a:lnTo>
                  <a:lnTo>
                    <a:pt x="1457" y="2637"/>
                  </a:lnTo>
                  <a:lnTo>
                    <a:pt x="1586" y="2619"/>
                  </a:lnTo>
                  <a:lnTo>
                    <a:pt x="1715" y="2582"/>
                  </a:lnTo>
                  <a:lnTo>
                    <a:pt x="1844" y="2545"/>
                  </a:lnTo>
                  <a:lnTo>
                    <a:pt x="1955" y="2490"/>
                  </a:lnTo>
                  <a:lnTo>
                    <a:pt x="2065" y="2416"/>
                  </a:lnTo>
                  <a:lnTo>
                    <a:pt x="2176" y="2342"/>
                  </a:lnTo>
                  <a:lnTo>
                    <a:pt x="2268" y="2250"/>
                  </a:lnTo>
                  <a:lnTo>
                    <a:pt x="2360" y="2158"/>
                  </a:lnTo>
                  <a:lnTo>
                    <a:pt x="2434" y="2047"/>
                  </a:lnTo>
                  <a:lnTo>
                    <a:pt x="2490" y="1937"/>
                  </a:lnTo>
                  <a:lnTo>
                    <a:pt x="2545" y="1826"/>
                  </a:lnTo>
                  <a:lnTo>
                    <a:pt x="2600" y="1697"/>
                  </a:lnTo>
                  <a:lnTo>
                    <a:pt x="2619" y="1568"/>
                  </a:lnTo>
                  <a:lnTo>
                    <a:pt x="2637" y="1439"/>
                  </a:lnTo>
                  <a:lnTo>
                    <a:pt x="2655" y="1291"/>
                  </a:lnTo>
                  <a:lnTo>
                    <a:pt x="2637" y="1162"/>
                  </a:lnTo>
                  <a:lnTo>
                    <a:pt x="2619" y="1033"/>
                  </a:lnTo>
                  <a:lnTo>
                    <a:pt x="2582" y="904"/>
                  </a:lnTo>
                  <a:lnTo>
                    <a:pt x="2526" y="793"/>
                  </a:lnTo>
                  <a:lnTo>
                    <a:pt x="2471" y="683"/>
                  </a:lnTo>
                  <a:lnTo>
                    <a:pt x="2416" y="572"/>
                  </a:lnTo>
                  <a:lnTo>
                    <a:pt x="2324" y="480"/>
                  </a:lnTo>
                  <a:lnTo>
                    <a:pt x="2250" y="388"/>
                  </a:lnTo>
                  <a:lnTo>
                    <a:pt x="2158" y="296"/>
                  </a:lnTo>
                  <a:lnTo>
                    <a:pt x="2047" y="222"/>
                  </a:lnTo>
                  <a:lnTo>
                    <a:pt x="1936" y="148"/>
                  </a:lnTo>
                  <a:lnTo>
                    <a:pt x="1826" y="93"/>
                  </a:lnTo>
                  <a:lnTo>
                    <a:pt x="1697" y="56"/>
                  </a:lnTo>
                  <a:lnTo>
                    <a:pt x="1586" y="19"/>
                  </a:lnTo>
                  <a:lnTo>
                    <a:pt x="1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4" name="Google Shape;7144;p31"/>
            <p:cNvSpPr/>
            <p:nvPr/>
          </p:nvSpPr>
          <p:spPr>
            <a:xfrm>
              <a:off x="5907550" y="1340250"/>
              <a:ext cx="67325" cy="67325"/>
            </a:xfrm>
            <a:custGeom>
              <a:avLst/>
              <a:gdLst/>
              <a:ahLst/>
              <a:cxnLst/>
              <a:rect l="l" t="t" r="r" b="b"/>
              <a:pathLst>
                <a:path w="2693" h="2693" extrusionOk="0">
                  <a:moveTo>
                    <a:pt x="1199" y="1"/>
                  </a:moveTo>
                  <a:lnTo>
                    <a:pt x="1070" y="19"/>
                  </a:lnTo>
                  <a:lnTo>
                    <a:pt x="941" y="56"/>
                  </a:lnTo>
                  <a:lnTo>
                    <a:pt x="830" y="111"/>
                  </a:lnTo>
                  <a:lnTo>
                    <a:pt x="701" y="167"/>
                  </a:lnTo>
                  <a:lnTo>
                    <a:pt x="591" y="240"/>
                  </a:lnTo>
                  <a:lnTo>
                    <a:pt x="499" y="314"/>
                  </a:lnTo>
                  <a:lnTo>
                    <a:pt x="388" y="406"/>
                  </a:lnTo>
                  <a:lnTo>
                    <a:pt x="314" y="499"/>
                  </a:lnTo>
                  <a:lnTo>
                    <a:pt x="222" y="609"/>
                  </a:lnTo>
                  <a:lnTo>
                    <a:pt x="167" y="720"/>
                  </a:lnTo>
                  <a:lnTo>
                    <a:pt x="111" y="830"/>
                  </a:lnTo>
                  <a:lnTo>
                    <a:pt x="56" y="959"/>
                  </a:lnTo>
                  <a:lnTo>
                    <a:pt x="19" y="1089"/>
                  </a:lnTo>
                  <a:lnTo>
                    <a:pt x="1" y="1218"/>
                  </a:lnTo>
                  <a:lnTo>
                    <a:pt x="1" y="1347"/>
                  </a:lnTo>
                  <a:lnTo>
                    <a:pt x="1" y="1476"/>
                  </a:lnTo>
                  <a:lnTo>
                    <a:pt x="38" y="1623"/>
                  </a:lnTo>
                  <a:lnTo>
                    <a:pt x="56" y="1734"/>
                  </a:lnTo>
                  <a:lnTo>
                    <a:pt x="111" y="1863"/>
                  </a:lnTo>
                  <a:lnTo>
                    <a:pt x="167" y="1974"/>
                  </a:lnTo>
                  <a:lnTo>
                    <a:pt x="240" y="2084"/>
                  </a:lnTo>
                  <a:lnTo>
                    <a:pt x="314" y="2195"/>
                  </a:lnTo>
                  <a:lnTo>
                    <a:pt x="406" y="2287"/>
                  </a:lnTo>
                  <a:lnTo>
                    <a:pt x="499" y="2379"/>
                  </a:lnTo>
                  <a:lnTo>
                    <a:pt x="609" y="2453"/>
                  </a:lnTo>
                  <a:lnTo>
                    <a:pt x="720" y="2527"/>
                  </a:lnTo>
                  <a:lnTo>
                    <a:pt x="830" y="2582"/>
                  </a:lnTo>
                  <a:lnTo>
                    <a:pt x="960" y="2637"/>
                  </a:lnTo>
                  <a:lnTo>
                    <a:pt x="1089" y="2656"/>
                  </a:lnTo>
                  <a:lnTo>
                    <a:pt x="1218" y="2674"/>
                  </a:lnTo>
                  <a:lnTo>
                    <a:pt x="1347" y="2693"/>
                  </a:lnTo>
                  <a:lnTo>
                    <a:pt x="1494" y="2674"/>
                  </a:lnTo>
                  <a:lnTo>
                    <a:pt x="1623" y="2656"/>
                  </a:lnTo>
                  <a:lnTo>
                    <a:pt x="1752" y="2619"/>
                  </a:lnTo>
                  <a:lnTo>
                    <a:pt x="1863" y="2582"/>
                  </a:lnTo>
                  <a:lnTo>
                    <a:pt x="1992" y="2527"/>
                  </a:lnTo>
                  <a:lnTo>
                    <a:pt x="2103" y="2453"/>
                  </a:lnTo>
                  <a:lnTo>
                    <a:pt x="2195" y="2379"/>
                  </a:lnTo>
                  <a:lnTo>
                    <a:pt x="2287" y="2287"/>
                  </a:lnTo>
                  <a:lnTo>
                    <a:pt x="2379" y="2176"/>
                  </a:lnTo>
                  <a:lnTo>
                    <a:pt x="2453" y="2084"/>
                  </a:lnTo>
                  <a:lnTo>
                    <a:pt x="2527" y="1974"/>
                  </a:lnTo>
                  <a:lnTo>
                    <a:pt x="2582" y="1845"/>
                  </a:lnTo>
                  <a:lnTo>
                    <a:pt x="2637" y="1734"/>
                  </a:lnTo>
                  <a:lnTo>
                    <a:pt x="2656" y="1605"/>
                  </a:lnTo>
                  <a:lnTo>
                    <a:pt x="2693" y="1476"/>
                  </a:lnTo>
                  <a:lnTo>
                    <a:pt x="2693" y="1328"/>
                  </a:lnTo>
                  <a:lnTo>
                    <a:pt x="2674" y="1199"/>
                  </a:lnTo>
                  <a:lnTo>
                    <a:pt x="2656" y="1070"/>
                  </a:lnTo>
                  <a:lnTo>
                    <a:pt x="2619" y="941"/>
                  </a:lnTo>
                  <a:lnTo>
                    <a:pt x="2582" y="830"/>
                  </a:lnTo>
                  <a:lnTo>
                    <a:pt x="2527" y="701"/>
                  </a:lnTo>
                  <a:lnTo>
                    <a:pt x="2453" y="591"/>
                  </a:lnTo>
                  <a:lnTo>
                    <a:pt x="2379" y="499"/>
                  </a:lnTo>
                  <a:lnTo>
                    <a:pt x="2287" y="388"/>
                  </a:lnTo>
                  <a:lnTo>
                    <a:pt x="2195" y="314"/>
                  </a:lnTo>
                  <a:lnTo>
                    <a:pt x="2084" y="222"/>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5" name="Google Shape;7145;p31"/>
            <p:cNvSpPr/>
            <p:nvPr/>
          </p:nvSpPr>
          <p:spPr>
            <a:xfrm>
              <a:off x="6303975" y="1411700"/>
              <a:ext cx="67325" cy="67325"/>
            </a:xfrm>
            <a:custGeom>
              <a:avLst/>
              <a:gdLst/>
              <a:ahLst/>
              <a:cxnLst/>
              <a:rect l="l" t="t" r="r" b="b"/>
              <a:pathLst>
                <a:path w="2693" h="2693" extrusionOk="0">
                  <a:moveTo>
                    <a:pt x="1273" y="1"/>
                  </a:moveTo>
                  <a:lnTo>
                    <a:pt x="1144" y="19"/>
                  </a:lnTo>
                  <a:lnTo>
                    <a:pt x="1015" y="38"/>
                  </a:lnTo>
                  <a:lnTo>
                    <a:pt x="886" y="74"/>
                  </a:lnTo>
                  <a:lnTo>
                    <a:pt x="775" y="130"/>
                  </a:lnTo>
                  <a:lnTo>
                    <a:pt x="646" y="203"/>
                  </a:lnTo>
                  <a:lnTo>
                    <a:pt x="554" y="277"/>
                  </a:lnTo>
                  <a:lnTo>
                    <a:pt x="443" y="369"/>
                  </a:lnTo>
                  <a:lnTo>
                    <a:pt x="351" y="462"/>
                  </a:lnTo>
                  <a:lnTo>
                    <a:pt x="277" y="554"/>
                  </a:lnTo>
                  <a:lnTo>
                    <a:pt x="203" y="664"/>
                  </a:lnTo>
                  <a:lnTo>
                    <a:pt x="130" y="775"/>
                  </a:lnTo>
                  <a:lnTo>
                    <a:pt x="93" y="904"/>
                  </a:lnTo>
                  <a:lnTo>
                    <a:pt x="56" y="1033"/>
                  </a:lnTo>
                  <a:lnTo>
                    <a:pt x="19" y="1162"/>
                  </a:lnTo>
                  <a:lnTo>
                    <a:pt x="1" y="1291"/>
                  </a:lnTo>
                  <a:lnTo>
                    <a:pt x="19" y="1420"/>
                  </a:lnTo>
                  <a:lnTo>
                    <a:pt x="19" y="1549"/>
                  </a:lnTo>
                  <a:lnTo>
                    <a:pt x="56" y="1679"/>
                  </a:lnTo>
                  <a:lnTo>
                    <a:pt x="93" y="1808"/>
                  </a:lnTo>
                  <a:lnTo>
                    <a:pt x="148" y="1937"/>
                  </a:lnTo>
                  <a:lnTo>
                    <a:pt x="222" y="2047"/>
                  </a:lnTo>
                  <a:lnTo>
                    <a:pt x="296" y="2139"/>
                  </a:lnTo>
                  <a:lnTo>
                    <a:pt x="369" y="2250"/>
                  </a:lnTo>
                  <a:lnTo>
                    <a:pt x="462" y="2342"/>
                  </a:lnTo>
                  <a:lnTo>
                    <a:pt x="572" y="2416"/>
                  </a:lnTo>
                  <a:lnTo>
                    <a:pt x="683" y="2490"/>
                  </a:lnTo>
                  <a:lnTo>
                    <a:pt x="793" y="2564"/>
                  </a:lnTo>
                  <a:lnTo>
                    <a:pt x="922" y="2600"/>
                  </a:lnTo>
                  <a:lnTo>
                    <a:pt x="1052" y="2637"/>
                  </a:lnTo>
                  <a:lnTo>
                    <a:pt x="1181" y="2674"/>
                  </a:lnTo>
                  <a:lnTo>
                    <a:pt x="1310" y="2693"/>
                  </a:lnTo>
                  <a:lnTo>
                    <a:pt x="1439" y="2674"/>
                  </a:lnTo>
                  <a:lnTo>
                    <a:pt x="1568" y="2674"/>
                  </a:lnTo>
                  <a:lnTo>
                    <a:pt x="1697" y="2637"/>
                  </a:lnTo>
                  <a:lnTo>
                    <a:pt x="1826" y="2600"/>
                  </a:lnTo>
                  <a:lnTo>
                    <a:pt x="1937" y="2545"/>
                  </a:lnTo>
                  <a:lnTo>
                    <a:pt x="2066" y="2471"/>
                  </a:lnTo>
                  <a:lnTo>
                    <a:pt x="2158" y="2398"/>
                  </a:lnTo>
                  <a:lnTo>
                    <a:pt x="2268" y="2324"/>
                  </a:lnTo>
                  <a:lnTo>
                    <a:pt x="2361" y="2232"/>
                  </a:lnTo>
                  <a:lnTo>
                    <a:pt x="2434" y="2121"/>
                  </a:lnTo>
                  <a:lnTo>
                    <a:pt x="2508" y="2010"/>
                  </a:lnTo>
                  <a:lnTo>
                    <a:pt x="2563" y="1900"/>
                  </a:lnTo>
                  <a:lnTo>
                    <a:pt x="2619" y="1771"/>
                  </a:lnTo>
                  <a:lnTo>
                    <a:pt x="2656" y="1642"/>
                  </a:lnTo>
                  <a:lnTo>
                    <a:pt x="2693" y="1513"/>
                  </a:lnTo>
                  <a:lnTo>
                    <a:pt x="2693" y="1383"/>
                  </a:lnTo>
                  <a:lnTo>
                    <a:pt x="2693" y="1254"/>
                  </a:lnTo>
                  <a:lnTo>
                    <a:pt x="2674" y="1125"/>
                  </a:lnTo>
                  <a:lnTo>
                    <a:pt x="2656" y="996"/>
                  </a:lnTo>
                  <a:lnTo>
                    <a:pt x="2619" y="867"/>
                  </a:lnTo>
                  <a:lnTo>
                    <a:pt x="2563" y="757"/>
                  </a:lnTo>
                  <a:lnTo>
                    <a:pt x="2490" y="646"/>
                  </a:lnTo>
                  <a:lnTo>
                    <a:pt x="2416" y="535"/>
                  </a:lnTo>
                  <a:lnTo>
                    <a:pt x="2342" y="425"/>
                  </a:lnTo>
                  <a:lnTo>
                    <a:pt x="2232" y="333"/>
                  </a:lnTo>
                  <a:lnTo>
                    <a:pt x="2139" y="259"/>
                  </a:lnTo>
                  <a:lnTo>
                    <a:pt x="2029" y="185"/>
                  </a:lnTo>
                  <a:lnTo>
                    <a:pt x="1918" y="130"/>
                  </a:lnTo>
                  <a:lnTo>
                    <a:pt x="1789" y="74"/>
                  </a:lnTo>
                  <a:lnTo>
                    <a:pt x="1660" y="38"/>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6" name="Google Shape;7146;p31"/>
            <p:cNvSpPr/>
            <p:nvPr/>
          </p:nvSpPr>
          <p:spPr>
            <a:xfrm>
              <a:off x="6384175" y="1430600"/>
              <a:ext cx="17075" cy="57650"/>
            </a:xfrm>
            <a:custGeom>
              <a:avLst/>
              <a:gdLst/>
              <a:ahLst/>
              <a:cxnLst/>
              <a:rect l="l" t="t" r="r" b="b"/>
              <a:pathLst>
                <a:path w="683" h="2306" extrusionOk="0">
                  <a:moveTo>
                    <a:pt x="683" y="1"/>
                  </a:moveTo>
                  <a:lnTo>
                    <a:pt x="536" y="111"/>
                  </a:lnTo>
                  <a:lnTo>
                    <a:pt x="406" y="222"/>
                  </a:lnTo>
                  <a:lnTo>
                    <a:pt x="296" y="351"/>
                  </a:lnTo>
                  <a:lnTo>
                    <a:pt x="204" y="480"/>
                  </a:lnTo>
                  <a:lnTo>
                    <a:pt x="130" y="627"/>
                  </a:lnTo>
                  <a:lnTo>
                    <a:pt x="56" y="793"/>
                  </a:lnTo>
                  <a:lnTo>
                    <a:pt x="19" y="959"/>
                  </a:lnTo>
                  <a:lnTo>
                    <a:pt x="1" y="1144"/>
                  </a:lnTo>
                  <a:lnTo>
                    <a:pt x="19" y="1310"/>
                  </a:lnTo>
                  <a:lnTo>
                    <a:pt x="56" y="1494"/>
                  </a:lnTo>
                  <a:lnTo>
                    <a:pt x="111" y="1660"/>
                  </a:lnTo>
                  <a:lnTo>
                    <a:pt x="185" y="1808"/>
                  </a:lnTo>
                  <a:lnTo>
                    <a:pt x="296" y="1955"/>
                  </a:lnTo>
                  <a:lnTo>
                    <a:pt x="406" y="2084"/>
                  </a:lnTo>
                  <a:lnTo>
                    <a:pt x="536" y="2195"/>
                  </a:lnTo>
                  <a:lnTo>
                    <a:pt x="683" y="2305"/>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7" name="Google Shape;7147;p31"/>
            <p:cNvSpPr/>
            <p:nvPr/>
          </p:nvSpPr>
          <p:spPr>
            <a:xfrm>
              <a:off x="5066325" y="538650"/>
              <a:ext cx="66400" cy="66400"/>
            </a:xfrm>
            <a:custGeom>
              <a:avLst/>
              <a:gdLst/>
              <a:ahLst/>
              <a:cxnLst/>
              <a:rect l="l" t="t" r="r" b="b"/>
              <a:pathLst>
                <a:path w="2656" h="2656" extrusionOk="0">
                  <a:moveTo>
                    <a:pt x="1180" y="1"/>
                  </a:moveTo>
                  <a:lnTo>
                    <a:pt x="1070" y="38"/>
                  </a:lnTo>
                  <a:lnTo>
                    <a:pt x="941" y="56"/>
                  </a:lnTo>
                  <a:lnTo>
                    <a:pt x="811" y="111"/>
                  </a:lnTo>
                  <a:lnTo>
                    <a:pt x="701" y="167"/>
                  </a:lnTo>
                  <a:lnTo>
                    <a:pt x="590" y="222"/>
                  </a:lnTo>
                  <a:lnTo>
                    <a:pt x="498" y="296"/>
                  </a:lnTo>
                  <a:lnTo>
                    <a:pt x="406" y="388"/>
                  </a:lnTo>
                  <a:lnTo>
                    <a:pt x="314" y="480"/>
                  </a:lnTo>
                  <a:lnTo>
                    <a:pt x="240" y="572"/>
                  </a:lnTo>
                  <a:lnTo>
                    <a:pt x="166" y="683"/>
                  </a:lnTo>
                  <a:lnTo>
                    <a:pt x="111" y="794"/>
                  </a:lnTo>
                  <a:lnTo>
                    <a:pt x="55" y="923"/>
                  </a:lnTo>
                  <a:lnTo>
                    <a:pt x="19" y="1033"/>
                  </a:lnTo>
                  <a:lnTo>
                    <a:pt x="0" y="1162"/>
                  </a:lnTo>
                  <a:lnTo>
                    <a:pt x="0" y="1291"/>
                  </a:lnTo>
                  <a:lnTo>
                    <a:pt x="0" y="1439"/>
                  </a:lnTo>
                  <a:lnTo>
                    <a:pt x="19" y="1568"/>
                  </a:lnTo>
                  <a:lnTo>
                    <a:pt x="37" y="1697"/>
                  </a:lnTo>
                  <a:lnTo>
                    <a:pt x="92" y="1826"/>
                  </a:lnTo>
                  <a:lnTo>
                    <a:pt x="148" y="1937"/>
                  </a:lnTo>
                  <a:lnTo>
                    <a:pt x="203" y="2047"/>
                  </a:lnTo>
                  <a:lnTo>
                    <a:pt x="277" y="2158"/>
                  </a:lnTo>
                  <a:lnTo>
                    <a:pt x="369" y="2250"/>
                  </a:lnTo>
                  <a:lnTo>
                    <a:pt x="461" y="2342"/>
                  </a:lnTo>
                  <a:lnTo>
                    <a:pt x="572" y="2416"/>
                  </a:lnTo>
                  <a:lnTo>
                    <a:pt x="682" y="2490"/>
                  </a:lnTo>
                  <a:lnTo>
                    <a:pt x="793" y="2545"/>
                  </a:lnTo>
                  <a:lnTo>
                    <a:pt x="922" y="2600"/>
                  </a:lnTo>
                  <a:lnTo>
                    <a:pt x="1051" y="2637"/>
                  </a:lnTo>
                  <a:lnTo>
                    <a:pt x="1180" y="2656"/>
                  </a:lnTo>
                  <a:lnTo>
                    <a:pt x="1457" y="2656"/>
                  </a:lnTo>
                  <a:lnTo>
                    <a:pt x="1586" y="2637"/>
                  </a:lnTo>
                  <a:lnTo>
                    <a:pt x="1696" y="2600"/>
                  </a:lnTo>
                  <a:lnTo>
                    <a:pt x="1826" y="2564"/>
                  </a:lnTo>
                  <a:lnTo>
                    <a:pt x="1936" y="2508"/>
                  </a:lnTo>
                  <a:lnTo>
                    <a:pt x="2047" y="2435"/>
                  </a:lnTo>
                  <a:lnTo>
                    <a:pt x="2139" y="2361"/>
                  </a:lnTo>
                  <a:lnTo>
                    <a:pt x="2250" y="2269"/>
                  </a:lnTo>
                  <a:lnTo>
                    <a:pt x="2323" y="2176"/>
                  </a:lnTo>
                  <a:lnTo>
                    <a:pt x="2397" y="2084"/>
                  </a:lnTo>
                  <a:lnTo>
                    <a:pt x="2471" y="1974"/>
                  </a:lnTo>
                  <a:lnTo>
                    <a:pt x="2526" y="1863"/>
                  </a:lnTo>
                  <a:lnTo>
                    <a:pt x="2581" y="1752"/>
                  </a:lnTo>
                  <a:lnTo>
                    <a:pt x="2618" y="1623"/>
                  </a:lnTo>
                  <a:lnTo>
                    <a:pt x="2637" y="1494"/>
                  </a:lnTo>
                  <a:lnTo>
                    <a:pt x="2655" y="1365"/>
                  </a:lnTo>
                  <a:lnTo>
                    <a:pt x="2637" y="1218"/>
                  </a:lnTo>
                  <a:lnTo>
                    <a:pt x="2618" y="1089"/>
                  </a:lnTo>
                  <a:lnTo>
                    <a:pt x="2600" y="959"/>
                  </a:lnTo>
                  <a:lnTo>
                    <a:pt x="2545" y="849"/>
                  </a:lnTo>
                  <a:lnTo>
                    <a:pt x="2489" y="720"/>
                  </a:lnTo>
                  <a:lnTo>
                    <a:pt x="2434" y="609"/>
                  </a:lnTo>
                  <a:lnTo>
                    <a:pt x="2360" y="499"/>
                  </a:lnTo>
                  <a:lnTo>
                    <a:pt x="2268" y="406"/>
                  </a:lnTo>
                  <a:lnTo>
                    <a:pt x="2176" y="314"/>
                  </a:lnTo>
                  <a:lnTo>
                    <a:pt x="2065" y="240"/>
                  </a:lnTo>
                  <a:lnTo>
                    <a:pt x="1955" y="167"/>
                  </a:lnTo>
                  <a:lnTo>
                    <a:pt x="1844" y="111"/>
                  </a:lnTo>
                  <a:lnTo>
                    <a:pt x="1715" y="74"/>
                  </a:lnTo>
                  <a:lnTo>
                    <a:pt x="1586" y="38"/>
                  </a:lnTo>
                  <a:lnTo>
                    <a:pt x="1457" y="19"/>
                  </a:lnTo>
                  <a:lnTo>
                    <a:pt x="13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8" name="Google Shape;7148;p31"/>
            <p:cNvSpPr/>
            <p:nvPr/>
          </p:nvSpPr>
          <p:spPr>
            <a:xfrm>
              <a:off x="5014700" y="364425"/>
              <a:ext cx="66400" cy="66400"/>
            </a:xfrm>
            <a:custGeom>
              <a:avLst/>
              <a:gdLst/>
              <a:ahLst/>
              <a:cxnLst/>
              <a:rect l="l" t="t" r="r" b="b"/>
              <a:pathLst>
                <a:path w="2656" h="2656" extrusionOk="0">
                  <a:moveTo>
                    <a:pt x="1365" y="0"/>
                  </a:moveTo>
                  <a:lnTo>
                    <a:pt x="1217" y="19"/>
                  </a:lnTo>
                  <a:lnTo>
                    <a:pt x="1088" y="37"/>
                  </a:lnTo>
                  <a:lnTo>
                    <a:pt x="959" y="55"/>
                  </a:lnTo>
                  <a:lnTo>
                    <a:pt x="830" y="111"/>
                  </a:lnTo>
                  <a:lnTo>
                    <a:pt x="719" y="166"/>
                  </a:lnTo>
                  <a:lnTo>
                    <a:pt x="609" y="221"/>
                  </a:lnTo>
                  <a:lnTo>
                    <a:pt x="498" y="314"/>
                  </a:lnTo>
                  <a:lnTo>
                    <a:pt x="406" y="387"/>
                  </a:lnTo>
                  <a:lnTo>
                    <a:pt x="314" y="479"/>
                  </a:lnTo>
                  <a:lnTo>
                    <a:pt x="240" y="590"/>
                  </a:lnTo>
                  <a:lnTo>
                    <a:pt x="166" y="701"/>
                  </a:lnTo>
                  <a:lnTo>
                    <a:pt x="111" y="811"/>
                  </a:lnTo>
                  <a:lnTo>
                    <a:pt x="55" y="940"/>
                  </a:lnTo>
                  <a:lnTo>
                    <a:pt x="37" y="1069"/>
                  </a:lnTo>
                  <a:lnTo>
                    <a:pt x="0" y="1199"/>
                  </a:lnTo>
                  <a:lnTo>
                    <a:pt x="0" y="1328"/>
                  </a:lnTo>
                  <a:lnTo>
                    <a:pt x="0" y="1475"/>
                  </a:lnTo>
                  <a:lnTo>
                    <a:pt x="37" y="1604"/>
                  </a:lnTo>
                  <a:lnTo>
                    <a:pt x="55" y="1715"/>
                  </a:lnTo>
                  <a:lnTo>
                    <a:pt x="111" y="1844"/>
                  </a:lnTo>
                  <a:lnTo>
                    <a:pt x="166" y="1955"/>
                  </a:lnTo>
                  <a:lnTo>
                    <a:pt x="221" y="2065"/>
                  </a:lnTo>
                  <a:lnTo>
                    <a:pt x="295" y="2157"/>
                  </a:lnTo>
                  <a:lnTo>
                    <a:pt x="387" y="2268"/>
                  </a:lnTo>
                  <a:lnTo>
                    <a:pt x="479" y="2342"/>
                  </a:lnTo>
                  <a:lnTo>
                    <a:pt x="572" y="2415"/>
                  </a:lnTo>
                  <a:lnTo>
                    <a:pt x="682" y="2489"/>
                  </a:lnTo>
                  <a:lnTo>
                    <a:pt x="793" y="2545"/>
                  </a:lnTo>
                  <a:lnTo>
                    <a:pt x="922" y="2600"/>
                  </a:lnTo>
                  <a:lnTo>
                    <a:pt x="1033" y="2637"/>
                  </a:lnTo>
                  <a:lnTo>
                    <a:pt x="1162" y="2655"/>
                  </a:lnTo>
                  <a:lnTo>
                    <a:pt x="1438" y="2655"/>
                  </a:lnTo>
                  <a:lnTo>
                    <a:pt x="1567" y="2637"/>
                  </a:lnTo>
                  <a:lnTo>
                    <a:pt x="1696" y="2618"/>
                  </a:lnTo>
                  <a:lnTo>
                    <a:pt x="1825" y="2563"/>
                  </a:lnTo>
                  <a:lnTo>
                    <a:pt x="1936" y="2508"/>
                  </a:lnTo>
                  <a:lnTo>
                    <a:pt x="2047" y="2452"/>
                  </a:lnTo>
                  <a:lnTo>
                    <a:pt x="2157" y="2360"/>
                  </a:lnTo>
                  <a:lnTo>
                    <a:pt x="2250" y="2286"/>
                  </a:lnTo>
                  <a:lnTo>
                    <a:pt x="2342" y="2194"/>
                  </a:lnTo>
                  <a:lnTo>
                    <a:pt x="2415" y="2084"/>
                  </a:lnTo>
                  <a:lnTo>
                    <a:pt x="2489" y="1973"/>
                  </a:lnTo>
                  <a:lnTo>
                    <a:pt x="2545" y="1862"/>
                  </a:lnTo>
                  <a:lnTo>
                    <a:pt x="2600" y="1733"/>
                  </a:lnTo>
                  <a:lnTo>
                    <a:pt x="2637" y="1604"/>
                  </a:lnTo>
                  <a:lnTo>
                    <a:pt x="2655" y="1475"/>
                  </a:lnTo>
                  <a:lnTo>
                    <a:pt x="2655" y="1328"/>
                  </a:lnTo>
                  <a:lnTo>
                    <a:pt x="2655" y="1199"/>
                  </a:lnTo>
                  <a:lnTo>
                    <a:pt x="2637" y="1069"/>
                  </a:lnTo>
                  <a:lnTo>
                    <a:pt x="2600" y="959"/>
                  </a:lnTo>
                  <a:lnTo>
                    <a:pt x="2563" y="830"/>
                  </a:lnTo>
                  <a:lnTo>
                    <a:pt x="2508" y="719"/>
                  </a:lnTo>
                  <a:lnTo>
                    <a:pt x="2434" y="609"/>
                  </a:lnTo>
                  <a:lnTo>
                    <a:pt x="2360" y="498"/>
                  </a:lnTo>
                  <a:lnTo>
                    <a:pt x="2268" y="406"/>
                  </a:lnTo>
                  <a:lnTo>
                    <a:pt x="2176" y="332"/>
                  </a:lnTo>
                  <a:lnTo>
                    <a:pt x="2084" y="240"/>
                  </a:lnTo>
                  <a:lnTo>
                    <a:pt x="1973" y="184"/>
                  </a:lnTo>
                  <a:lnTo>
                    <a:pt x="1862" y="129"/>
                  </a:lnTo>
                  <a:lnTo>
                    <a:pt x="1733" y="74"/>
                  </a:lnTo>
                  <a:lnTo>
                    <a:pt x="1623" y="37"/>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9" name="Google Shape;7149;p31"/>
            <p:cNvSpPr/>
            <p:nvPr/>
          </p:nvSpPr>
          <p:spPr>
            <a:xfrm>
              <a:off x="5457200" y="1098250"/>
              <a:ext cx="66400" cy="66400"/>
            </a:xfrm>
            <a:custGeom>
              <a:avLst/>
              <a:gdLst/>
              <a:ahLst/>
              <a:cxnLst/>
              <a:rect l="l" t="t" r="r" b="b"/>
              <a:pathLst>
                <a:path w="2656" h="2656" extrusionOk="0">
                  <a:moveTo>
                    <a:pt x="1218" y="1"/>
                  </a:moveTo>
                  <a:lnTo>
                    <a:pt x="1089" y="19"/>
                  </a:lnTo>
                  <a:lnTo>
                    <a:pt x="959" y="38"/>
                  </a:lnTo>
                  <a:lnTo>
                    <a:pt x="830" y="93"/>
                  </a:lnTo>
                  <a:lnTo>
                    <a:pt x="720" y="148"/>
                  </a:lnTo>
                  <a:lnTo>
                    <a:pt x="609" y="203"/>
                  </a:lnTo>
                  <a:lnTo>
                    <a:pt x="499" y="296"/>
                  </a:lnTo>
                  <a:lnTo>
                    <a:pt x="406" y="369"/>
                  </a:lnTo>
                  <a:lnTo>
                    <a:pt x="314" y="462"/>
                  </a:lnTo>
                  <a:lnTo>
                    <a:pt x="240" y="572"/>
                  </a:lnTo>
                  <a:lnTo>
                    <a:pt x="167" y="683"/>
                  </a:lnTo>
                  <a:lnTo>
                    <a:pt x="111" y="794"/>
                  </a:lnTo>
                  <a:lnTo>
                    <a:pt x="56" y="923"/>
                  </a:lnTo>
                  <a:lnTo>
                    <a:pt x="19" y="1052"/>
                  </a:lnTo>
                  <a:lnTo>
                    <a:pt x="1" y="1181"/>
                  </a:lnTo>
                  <a:lnTo>
                    <a:pt x="1" y="1328"/>
                  </a:lnTo>
                  <a:lnTo>
                    <a:pt x="1" y="1457"/>
                  </a:lnTo>
                  <a:lnTo>
                    <a:pt x="19" y="1586"/>
                  </a:lnTo>
                  <a:lnTo>
                    <a:pt x="56" y="1697"/>
                  </a:lnTo>
                  <a:lnTo>
                    <a:pt x="93" y="1826"/>
                  </a:lnTo>
                  <a:lnTo>
                    <a:pt x="148" y="1937"/>
                  </a:lnTo>
                  <a:lnTo>
                    <a:pt x="222" y="2047"/>
                  </a:lnTo>
                  <a:lnTo>
                    <a:pt x="296" y="2158"/>
                  </a:lnTo>
                  <a:lnTo>
                    <a:pt x="369" y="2250"/>
                  </a:lnTo>
                  <a:lnTo>
                    <a:pt x="462" y="2324"/>
                  </a:lnTo>
                  <a:lnTo>
                    <a:pt x="572" y="2416"/>
                  </a:lnTo>
                  <a:lnTo>
                    <a:pt x="683" y="2471"/>
                  </a:lnTo>
                  <a:lnTo>
                    <a:pt x="794" y="2527"/>
                  </a:lnTo>
                  <a:lnTo>
                    <a:pt x="904" y="2582"/>
                  </a:lnTo>
                  <a:lnTo>
                    <a:pt x="1033" y="2619"/>
                  </a:lnTo>
                  <a:lnTo>
                    <a:pt x="1162" y="2637"/>
                  </a:lnTo>
                  <a:lnTo>
                    <a:pt x="1291" y="2656"/>
                  </a:lnTo>
                  <a:lnTo>
                    <a:pt x="1439" y="2637"/>
                  </a:lnTo>
                  <a:lnTo>
                    <a:pt x="1568" y="2619"/>
                  </a:lnTo>
                  <a:lnTo>
                    <a:pt x="1697" y="2600"/>
                  </a:lnTo>
                  <a:lnTo>
                    <a:pt x="1808" y="2545"/>
                  </a:lnTo>
                  <a:lnTo>
                    <a:pt x="1937" y="2490"/>
                  </a:lnTo>
                  <a:lnTo>
                    <a:pt x="2047" y="2435"/>
                  </a:lnTo>
                  <a:lnTo>
                    <a:pt x="2158" y="2361"/>
                  </a:lnTo>
                  <a:lnTo>
                    <a:pt x="2250" y="2269"/>
                  </a:lnTo>
                  <a:lnTo>
                    <a:pt x="2342" y="2176"/>
                  </a:lnTo>
                  <a:lnTo>
                    <a:pt x="2416" y="2066"/>
                  </a:lnTo>
                  <a:lnTo>
                    <a:pt x="2490" y="1955"/>
                  </a:lnTo>
                  <a:lnTo>
                    <a:pt x="2545" y="1844"/>
                  </a:lnTo>
                  <a:lnTo>
                    <a:pt x="2582" y="1715"/>
                  </a:lnTo>
                  <a:lnTo>
                    <a:pt x="2619" y="1586"/>
                  </a:lnTo>
                  <a:lnTo>
                    <a:pt x="2637" y="1457"/>
                  </a:lnTo>
                  <a:lnTo>
                    <a:pt x="2656" y="1328"/>
                  </a:lnTo>
                  <a:lnTo>
                    <a:pt x="2637" y="1181"/>
                  </a:lnTo>
                  <a:lnTo>
                    <a:pt x="2619" y="1052"/>
                  </a:lnTo>
                  <a:lnTo>
                    <a:pt x="2600" y="941"/>
                  </a:lnTo>
                  <a:lnTo>
                    <a:pt x="2545" y="812"/>
                  </a:lnTo>
                  <a:lnTo>
                    <a:pt x="2490" y="701"/>
                  </a:lnTo>
                  <a:lnTo>
                    <a:pt x="2435" y="591"/>
                  </a:lnTo>
                  <a:lnTo>
                    <a:pt x="2361" y="498"/>
                  </a:lnTo>
                  <a:lnTo>
                    <a:pt x="2269" y="388"/>
                  </a:lnTo>
                  <a:lnTo>
                    <a:pt x="2176" y="314"/>
                  </a:lnTo>
                  <a:lnTo>
                    <a:pt x="2066" y="240"/>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0" name="Google Shape;7150;p31"/>
            <p:cNvSpPr/>
            <p:nvPr/>
          </p:nvSpPr>
          <p:spPr>
            <a:xfrm>
              <a:off x="5602400" y="1206575"/>
              <a:ext cx="66400" cy="66400"/>
            </a:xfrm>
            <a:custGeom>
              <a:avLst/>
              <a:gdLst/>
              <a:ahLst/>
              <a:cxnLst/>
              <a:rect l="l" t="t" r="r" b="b"/>
              <a:pathLst>
                <a:path w="2656" h="2656" extrusionOk="0">
                  <a:moveTo>
                    <a:pt x="1181" y="1"/>
                  </a:moveTo>
                  <a:lnTo>
                    <a:pt x="1052" y="38"/>
                  </a:lnTo>
                  <a:lnTo>
                    <a:pt x="923" y="56"/>
                  </a:lnTo>
                  <a:lnTo>
                    <a:pt x="812" y="111"/>
                  </a:lnTo>
                  <a:lnTo>
                    <a:pt x="701" y="167"/>
                  </a:lnTo>
                  <a:lnTo>
                    <a:pt x="591" y="240"/>
                  </a:lnTo>
                  <a:lnTo>
                    <a:pt x="480" y="314"/>
                  </a:lnTo>
                  <a:lnTo>
                    <a:pt x="388" y="406"/>
                  </a:lnTo>
                  <a:lnTo>
                    <a:pt x="314" y="498"/>
                  </a:lnTo>
                  <a:lnTo>
                    <a:pt x="240" y="591"/>
                  </a:lnTo>
                  <a:lnTo>
                    <a:pt x="167" y="701"/>
                  </a:lnTo>
                  <a:lnTo>
                    <a:pt x="111" y="812"/>
                  </a:lnTo>
                  <a:lnTo>
                    <a:pt x="74" y="941"/>
                  </a:lnTo>
                  <a:lnTo>
                    <a:pt x="38" y="1070"/>
                  </a:lnTo>
                  <a:lnTo>
                    <a:pt x="19" y="1199"/>
                  </a:lnTo>
                  <a:lnTo>
                    <a:pt x="1" y="1328"/>
                  </a:lnTo>
                  <a:lnTo>
                    <a:pt x="19" y="1457"/>
                  </a:lnTo>
                  <a:lnTo>
                    <a:pt x="38" y="1586"/>
                  </a:lnTo>
                  <a:lnTo>
                    <a:pt x="74" y="1715"/>
                  </a:lnTo>
                  <a:lnTo>
                    <a:pt x="111" y="1844"/>
                  </a:lnTo>
                  <a:lnTo>
                    <a:pt x="167" y="1955"/>
                  </a:lnTo>
                  <a:lnTo>
                    <a:pt x="240" y="2066"/>
                  </a:lnTo>
                  <a:lnTo>
                    <a:pt x="333" y="2176"/>
                  </a:lnTo>
                  <a:lnTo>
                    <a:pt x="406" y="2269"/>
                  </a:lnTo>
                  <a:lnTo>
                    <a:pt x="517" y="2361"/>
                  </a:lnTo>
                  <a:lnTo>
                    <a:pt x="609" y="2434"/>
                  </a:lnTo>
                  <a:lnTo>
                    <a:pt x="720" y="2508"/>
                  </a:lnTo>
                  <a:lnTo>
                    <a:pt x="849" y="2564"/>
                  </a:lnTo>
                  <a:lnTo>
                    <a:pt x="959" y="2600"/>
                  </a:lnTo>
                  <a:lnTo>
                    <a:pt x="1089" y="2637"/>
                  </a:lnTo>
                  <a:lnTo>
                    <a:pt x="1236" y="2656"/>
                  </a:lnTo>
                  <a:lnTo>
                    <a:pt x="1365" y="2656"/>
                  </a:lnTo>
                  <a:lnTo>
                    <a:pt x="1494" y="2637"/>
                  </a:lnTo>
                  <a:lnTo>
                    <a:pt x="1623" y="2619"/>
                  </a:lnTo>
                  <a:lnTo>
                    <a:pt x="1752" y="2582"/>
                  </a:lnTo>
                  <a:lnTo>
                    <a:pt x="1863" y="2545"/>
                  </a:lnTo>
                  <a:lnTo>
                    <a:pt x="1974" y="2490"/>
                  </a:lnTo>
                  <a:lnTo>
                    <a:pt x="2084" y="2416"/>
                  </a:lnTo>
                  <a:lnTo>
                    <a:pt x="2195" y="2342"/>
                  </a:lnTo>
                  <a:lnTo>
                    <a:pt x="2287" y="2250"/>
                  </a:lnTo>
                  <a:lnTo>
                    <a:pt x="2361" y="2158"/>
                  </a:lnTo>
                  <a:lnTo>
                    <a:pt x="2435" y="2047"/>
                  </a:lnTo>
                  <a:lnTo>
                    <a:pt x="2508" y="1955"/>
                  </a:lnTo>
                  <a:lnTo>
                    <a:pt x="2564" y="1826"/>
                  </a:lnTo>
                  <a:lnTo>
                    <a:pt x="2600" y="1715"/>
                  </a:lnTo>
                  <a:lnTo>
                    <a:pt x="2637" y="1586"/>
                  </a:lnTo>
                  <a:lnTo>
                    <a:pt x="2656" y="1457"/>
                  </a:lnTo>
                  <a:lnTo>
                    <a:pt x="2656" y="1328"/>
                  </a:lnTo>
                  <a:lnTo>
                    <a:pt x="2656" y="1199"/>
                  </a:lnTo>
                  <a:lnTo>
                    <a:pt x="2637" y="1052"/>
                  </a:lnTo>
                  <a:lnTo>
                    <a:pt x="2600" y="923"/>
                  </a:lnTo>
                  <a:lnTo>
                    <a:pt x="2564" y="812"/>
                  </a:lnTo>
                  <a:lnTo>
                    <a:pt x="2490" y="683"/>
                  </a:lnTo>
                  <a:lnTo>
                    <a:pt x="2435" y="572"/>
                  </a:lnTo>
                  <a:lnTo>
                    <a:pt x="2342" y="480"/>
                  </a:lnTo>
                  <a:lnTo>
                    <a:pt x="2269" y="388"/>
                  </a:lnTo>
                  <a:lnTo>
                    <a:pt x="2158" y="296"/>
                  </a:lnTo>
                  <a:lnTo>
                    <a:pt x="2066" y="222"/>
                  </a:lnTo>
                  <a:lnTo>
                    <a:pt x="1955" y="148"/>
                  </a:lnTo>
                  <a:lnTo>
                    <a:pt x="1826" y="93"/>
                  </a:lnTo>
                  <a:lnTo>
                    <a:pt x="1697" y="56"/>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1" name="Google Shape;7151;p31"/>
            <p:cNvSpPr/>
            <p:nvPr/>
          </p:nvSpPr>
          <p:spPr>
            <a:xfrm>
              <a:off x="5183400" y="804625"/>
              <a:ext cx="65475" cy="65475"/>
            </a:xfrm>
            <a:custGeom>
              <a:avLst/>
              <a:gdLst/>
              <a:ahLst/>
              <a:cxnLst/>
              <a:rect l="l" t="t" r="r" b="b"/>
              <a:pathLst>
                <a:path w="2619" h="2619" extrusionOk="0">
                  <a:moveTo>
                    <a:pt x="1144" y="1"/>
                  </a:moveTo>
                  <a:lnTo>
                    <a:pt x="1015" y="37"/>
                  </a:lnTo>
                  <a:lnTo>
                    <a:pt x="904" y="56"/>
                  </a:lnTo>
                  <a:lnTo>
                    <a:pt x="775" y="111"/>
                  </a:lnTo>
                  <a:lnTo>
                    <a:pt x="664" y="166"/>
                  </a:lnTo>
                  <a:lnTo>
                    <a:pt x="554" y="240"/>
                  </a:lnTo>
                  <a:lnTo>
                    <a:pt x="461" y="314"/>
                  </a:lnTo>
                  <a:lnTo>
                    <a:pt x="369" y="406"/>
                  </a:lnTo>
                  <a:lnTo>
                    <a:pt x="295" y="498"/>
                  </a:lnTo>
                  <a:lnTo>
                    <a:pt x="222" y="591"/>
                  </a:lnTo>
                  <a:lnTo>
                    <a:pt x="148" y="701"/>
                  </a:lnTo>
                  <a:lnTo>
                    <a:pt x="93" y="812"/>
                  </a:lnTo>
                  <a:lnTo>
                    <a:pt x="56" y="941"/>
                  </a:lnTo>
                  <a:lnTo>
                    <a:pt x="19" y="1070"/>
                  </a:lnTo>
                  <a:lnTo>
                    <a:pt x="19" y="1199"/>
                  </a:lnTo>
                  <a:lnTo>
                    <a:pt x="0" y="1328"/>
                  </a:lnTo>
                  <a:lnTo>
                    <a:pt x="19" y="1457"/>
                  </a:lnTo>
                  <a:lnTo>
                    <a:pt x="37" y="1586"/>
                  </a:lnTo>
                  <a:lnTo>
                    <a:pt x="74" y="1715"/>
                  </a:lnTo>
                  <a:lnTo>
                    <a:pt x="111" y="1826"/>
                  </a:lnTo>
                  <a:lnTo>
                    <a:pt x="166" y="1955"/>
                  </a:lnTo>
                  <a:lnTo>
                    <a:pt x="240" y="2047"/>
                  </a:lnTo>
                  <a:lnTo>
                    <a:pt x="314" y="2158"/>
                  </a:lnTo>
                  <a:lnTo>
                    <a:pt x="388" y="2250"/>
                  </a:lnTo>
                  <a:lnTo>
                    <a:pt x="498" y="2324"/>
                  </a:lnTo>
                  <a:lnTo>
                    <a:pt x="590" y="2397"/>
                  </a:lnTo>
                  <a:lnTo>
                    <a:pt x="701" y="2471"/>
                  </a:lnTo>
                  <a:lnTo>
                    <a:pt x="812" y="2527"/>
                  </a:lnTo>
                  <a:lnTo>
                    <a:pt x="941" y="2563"/>
                  </a:lnTo>
                  <a:lnTo>
                    <a:pt x="1051" y="2600"/>
                  </a:lnTo>
                  <a:lnTo>
                    <a:pt x="1180" y="2619"/>
                  </a:lnTo>
                  <a:lnTo>
                    <a:pt x="1457" y="2619"/>
                  </a:lnTo>
                  <a:lnTo>
                    <a:pt x="1586" y="2600"/>
                  </a:lnTo>
                  <a:lnTo>
                    <a:pt x="1715" y="2563"/>
                  </a:lnTo>
                  <a:lnTo>
                    <a:pt x="1826" y="2508"/>
                  </a:lnTo>
                  <a:lnTo>
                    <a:pt x="1936" y="2453"/>
                  </a:lnTo>
                  <a:lnTo>
                    <a:pt x="2047" y="2397"/>
                  </a:lnTo>
                  <a:lnTo>
                    <a:pt x="2158" y="2324"/>
                  </a:lnTo>
                  <a:lnTo>
                    <a:pt x="2250" y="2232"/>
                  </a:lnTo>
                  <a:lnTo>
                    <a:pt x="2324" y="2139"/>
                  </a:lnTo>
                  <a:lnTo>
                    <a:pt x="2397" y="2047"/>
                  </a:lnTo>
                  <a:lnTo>
                    <a:pt x="2471" y="1937"/>
                  </a:lnTo>
                  <a:lnTo>
                    <a:pt x="2526" y="1826"/>
                  </a:lnTo>
                  <a:lnTo>
                    <a:pt x="2563" y="1697"/>
                  </a:lnTo>
                  <a:lnTo>
                    <a:pt x="2600" y="1586"/>
                  </a:lnTo>
                  <a:lnTo>
                    <a:pt x="2619" y="1457"/>
                  </a:lnTo>
                  <a:lnTo>
                    <a:pt x="2619" y="1310"/>
                  </a:lnTo>
                  <a:lnTo>
                    <a:pt x="2619" y="1181"/>
                  </a:lnTo>
                  <a:lnTo>
                    <a:pt x="2600" y="1052"/>
                  </a:lnTo>
                  <a:lnTo>
                    <a:pt x="2563" y="922"/>
                  </a:lnTo>
                  <a:lnTo>
                    <a:pt x="2526" y="793"/>
                  </a:lnTo>
                  <a:lnTo>
                    <a:pt x="2471" y="683"/>
                  </a:lnTo>
                  <a:lnTo>
                    <a:pt x="2397" y="572"/>
                  </a:lnTo>
                  <a:lnTo>
                    <a:pt x="2324" y="461"/>
                  </a:lnTo>
                  <a:lnTo>
                    <a:pt x="2231" y="369"/>
                  </a:lnTo>
                  <a:lnTo>
                    <a:pt x="2139" y="277"/>
                  </a:lnTo>
                  <a:lnTo>
                    <a:pt x="2029" y="203"/>
                  </a:lnTo>
                  <a:lnTo>
                    <a:pt x="1918" y="148"/>
                  </a:lnTo>
                  <a:lnTo>
                    <a:pt x="1807" y="93"/>
                  </a:lnTo>
                  <a:lnTo>
                    <a:pt x="1678" y="56"/>
                  </a:lnTo>
                  <a:lnTo>
                    <a:pt x="1549"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2" name="Google Shape;7152;p31"/>
            <p:cNvSpPr/>
            <p:nvPr/>
          </p:nvSpPr>
          <p:spPr>
            <a:xfrm>
              <a:off x="5749000" y="1315825"/>
              <a:ext cx="64550" cy="64550"/>
            </a:xfrm>
            <a:custGeom>
              <a:avLst/>
              <a:gdLst/>
              <a:ahLst/>
              <a:cxnLst/>
              <a:rect l="l" t="t" r="r" b="b"/>
              <a:pathLst>
                <a:path w="2582" h="2582" extrusionOk="0">
                  <a:moveTo>
                    <a:pt x="1143" y="0"/>
                  </a:moveTo>
                  <a:lnTo>
                    <a:pt x="1014" y="19"/>
                  </a:lnTo>
                  <a:lnTo>
                    <a:pt x="885" y="56"/>
                  </a:lnTo>
                  <a:lnTo>
                    <a:pt x="774" y="111"/>
                  </a:lnTo>
                  <a:lnTo>
                    <a:pt x="664" y="148"/>
                  </a:lnTo>
                  <a:lnTo>
                    <a:pt x="553" y="222"/>
                  </a:lnTo>
                  <a:lnTo>
                    <a:pt x="461" y="295"/>
                  </a:lnTo>
                  <a:lnTo>
                    <a:pt x="369" y="388"/>
                  </a:lnTo>
                  <a:lnTo>
                    <a:pt x="277" y="480"/>
                  </a:lnTo>
                  <a:lnTo>
                    <a:pt x="203" y="572"/>
                  </a:lnTo>
                  <a:lnTo>
                    <a:pt x="148" y="683"/>
                  </a:lnTo>
                  <a:lnTo>
                    <a:pt x="92" y="793"/>
                  </a:lnTo>
                  <a:lnTo>
                    <a:pt x="55" y="904"/>
                  </a:lnTo>
                  <a:lnTo>
                    <a:pt x="18" y="1033"/>
                  </a:lnTo>
                  <a:lnTo>
                    <a:pt x="0" y="1162"/>
                  </a:lnTo>
                  <a:lnTo>
                    <a:pt x="0" y="1310"/>
                  </a:lnTo>
                  <a:lnTo>
                    <a:pt x="0" y="1439"/>
                  </a:lnTo>
                  <a:lnTo>
                    <a:pt x="37" y="1568"/>
                  </a:lnTo>
                  <a:lnTo>
                    <a:pt x="55" y="1697"/>
                  </a:lnTo>
                  <a:lnTo>
                    <a:pt x="111" y="1807"/>
                  </a:lnTo>
                  <a:lnTo>
                    <a:pt x="166" y="1918"/>
                  </a:lnTo>
                  <a:lnTo>
                    <a:pt x="221" y="2029"/>
                  </a:lnTo>
                  <a:lnTo>
                    <a:pt x="295" y="2139"/>
                  </a:lnTo>
                  <a:lnTo>
                    <a:pt x="387" y="2213"/>
                  </a:lnTo>
                  <a:lnTo>
                    <a:pt x="479" y="2305"/>
                  </a:lnTo>
                  <a:lnTo>
                    <a:pt x="572" y="2379"/>
                  </a:lnTo>
                  <a:lnTo>
                    <a:pt x="682" y="2434"/>
                  </a:lnTo>
                  <a:lnTo>
                    <a:pt x="793" y="2490"/>
                  </a:lnTo>
                  <a:lnTo>
                    <a:pt x="922" y="2527"/>
                  </a:lnTo>
                  <a:lnTo>
                    <a:pt x="1033" y="2563"/>
                  </a:lnTo>
                  <a:lnTo>
                    <a:pt x="1162" y="2582"/>
                  </a:lnTo>
                  <a:lnTo>
                    <a:pt x="1438" y="2582"/>
                  </a:lnTo>
                  <a:lnTo>
                    <a:pt x="1567" y="2563"/>
                  </a:lnTo>
                  <a:lnTo>
                    <a:pt x="1696" y="2527"/>
                  </a:lnTo>
                  <a:lnTo>
                    <a:pt x="1807" y="2490"/>
                  </a:lnTo>
                  <a:lnTo>
                    <a:pt x="1936" y="2434"/>
                  </a:lnTo>
                  <a:lnTo>
                    <a:pt x="2028" y="2361"/>
                  </a:lnTo>
                  <a:lnTo>
                    <a:pt x="2139" y="2287"/>
                  </a:lnTo>
                  <a:lnTo>
                    <a:pt x="2231" y="2213"/>
                  </a:lnTo>
                  <a:lnTo>
                    <a:pt x="2305" y="2121"/>
                  </a:lnTo>
                  <a:lnTo>
                    <a:pt x="2379" y="2010"/>
                  </a:lnTo>
                  <a:lnTo>
                    <a:pt x="2434" y="1900"/>
                  </a:lnTo>
                  <a:lnTo>
                    <a:pt x="2489" y="1789"/>
                  </a:lnTo>
                  <a:lnTo>
                    <a:pt x="2526" y="1678"/>
                  </a:lnTo>
                  <a:lnTo>
                    <a:pt x="2563" y="1549"/>
                  </a:lnTo>
                  <a:lnTo>
                    <a:pt x="2581" y="1420"/>
                  </a:lnTo>
                  <a:lnTo>
                    <a:pt x="2581" y="1273"/>
                  </a:lnTo>
                  <a:lnTo>
                    <a:pt x="2581" y="1144"/>
                  </a:lnTo>
                  <a:lnTo>
                    <a:pt x="2563" y="1015"/>
                  </a:lnTo>
                  <a:lnTo>
                    <a:pt x="2526" y="886"/>
                  </a:lnTo>
                  <a:lnTo>
                    <a:pt x="2489" y="775"/>
                  </a:lnTo>
                  <a:lnTo>
                    <a:pt x="2434" y="664"/>
                  </a:lnTo>
                  <a:lnTo>
                    <a:pt x="2360" y="554"/>
                  </a:lnTo>
                  <a:lnTo>
                    <a:pt x="2286" y="461"/>
                  </a:lnTo>
                  <a:lnTo>
                    <a:pt x="2213" y="369"/>
                  </a:lnTo>
                  <a:lnTo>
                    <a:pt x="2120" y="277"/>
                  </a:lnTo>
                  <a:lnTo>
                    <a:pt x="2010" y="203"/>
                  </a:lnTo>
                  <a:lnTo>
                    <a:pt x="1918" y="148"/>
                  </a:lnTo>
                  <a:lnTo>
                    <a:pt x="1789" y="93"/>
                  </a:lnTo>
                  <a:lnTo>
                    <a:pt x="1678" y="56"/>
                  </a:lnTo>
                  <a:lnTo>
                    <a:pt x="1549"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3" name="Google Shape;7153;p31"/>
            <p:cNvSpPr/>
            <p:nvPr/>
          </p:nvSpPr>
          <p:spPr>
            <a:xfrm>
              <a:off x="5249325" y="899125"/>
              <a:ext cx="65000" cy="65025"/>
            </a:xfrm>
            <a:custGeom>
              <a:avLst/>
              <a:gdLst/>
              <a:ahLst/>
              <a:cxnLst/>
              <a:rect l="l" t="t" r="r" b="b"/>
              <a:pathLst>
                <a:path w="2600" h="2601" extrusionOk="0">
                  <a:moveTo>
                    <a:pt x="1162" y="0"/>
                  </a:moveTo>
                  <a:lnTo>
                    <a:pt x="1033" y="19"/>
                  </a:lnTo>
                  <a:lnTo>
                    <a:pt x="904" y="56"/>
                  </a:lnTo>
                  <a:lnTo>
                    <a:pt x="793" y="93"/>
                  </a:lnTo>
                  <a:lnTo>
                    <a:pt x="682" y="148"/>
                  </a:lnTo>
                  <a:lnTo>
                    <a:pt x="572" y="222"/>
                  </a:lnTo>
                  <a:lnTo>
                    <a:pt x="461" y="295"/>
                  </a:lnTo>
                  <a:lnTo>
                    <a:pt x="369" y="369"/>
                  </a:lnTo>
                  <a:lnTo>
                    <a:pt x="295" y="461"/>
                  </a:lnTo>
                  <a:lnTo>
                    <a:pt x="221" y="572"/>
                  </a:lnTo>
                  <a:lnTo>
                    <a:pt x="166" y="664"/>
                  </a:lnTo>
                  <a:lnTo>
                    <a:pt x="111" y="793"/>
                  </a:lnTo>
                  <a:lnTo>
                    <a:pt x="55" y="904"/>
                  </a:lnTo>
                  <a:lnTo>
                    <a:pt x="37" y="1033"/>
                  </a:lnTo>
                  <a:lnTo>
                    <a:pt x="19" y="1162"/>
                  </a:lnTo>
                  <a:lnTo>
                    <a:pt x="0" y="1291"/>
                  </a:lnTo>
                  <a:lnTo>
                    <a:pt x="19" y="1439"/>
                  </a:lnTo>
                  <a:lnTo>
                    <a:pt x="37" y="1568"/>
                  </a:lnTo>
                  <a:lnTo>
                    <a:pt x="55" y="1697"/>
                  </a:lnTo>
                  <a:lnTo>
                    <a:pt x="111" y="1807"/>
                  </a:lnTo>
                  <a:lnTo>
                    <a:pt x="166" y="1918"/>
                  </a:lnTo>
                  <a:lnTo>
                    <a:pt x="221" y="2029"/>
                  </a:lnTo>
                  <a:lnTo>
                    <a:pt x="295" y="2121"/>
                  </a:lnTo>
                  <a:lnTo>
                    <a:pt x="387" y="2213"/>
                  </a:lnTo>
                  <a:lnTo>
                    <a:pt x="479" y="2305"/>
                  </a:lnTo>
                  <a:lnTo>
                    <a:pt x="572" y="2379"/>
                  </a:lnTo>
                  <a:lnTo>
                    <a:pt x="682" y="2434"/>
                  </a:lnTo>
                  <a:lnTo>
                    <a:pt x="793" y="2490"/>
                  </a:lnTo>
                  <a:lnTo>
                    <a:pt x="922" y="2545"/>
                  </a:lnTo>
                  <a:lnTo>
                    <a:pt x="1033" y="2563"/>
                  </a:lnTo>
                  <a:lnTo>
                    <a:pt x="1180" y="2582"/>
                  </a:lnTo>
                  <a:lnTo>
                    <a:pt x="1309" y="2600"/>
                  </a:lnTo>
                  <a:lnTo>
                    <a:pt x="1438" y="2582"/>
                  </a:lnTo>
                  <a:lnTo>
                    <a:pt x="1567" y="2563"/>
                  </a:lnTo>
                  <a:lnTo>
                    <a:pt x="1696" y="2545"/>
                  </a:lnTo>
                  <a:lnTo>
                    <a:pt x="1825" y="2490"/>
                  </a:lnTo>
                  <a:lnTo>
                    <a:pt x="1936" y="2434"/>
                  </a:lnTo>
                  <a:lnTo>
                    <a:pt x="2047" y="2379"/>
                  </a:lnTo>
                  <a:lnTo>
                    <a:pt x="2139" y="2305"/>
                  </a:lnTo>
                  <a:lnTo>
                    <a:pt x="2231" y="2213"/>
                  </a:lnTo>
                  <a:lnTo>
                    <a:pt x="2323" y="2121"/>
                  </a:lnTo>
                  <a:lnTo>
                    <a:pt x="2397" y="2029"/>
                  </a:lnTo>
                  <a:lnTo>
                    <a:pt x="2452" y="1918"/>
                  </a:lnTo>
                  <a:lnTo>
                    <a:pt x="2508" y="1807"/>
                  </a:lnTo>
                  <a:lnTo>
                    <a:pt x="2545" y="1678"/>
                  </a:lnTo>
                  <a:lnTo>
                    <a:pt x="2581" y="1549"/>
                  </a:lnTo>
                  <a:lnTo>
                    <a:pt x="2600" y="1420"/>
                  </a:lnTo>
                  <a:lnTo>
                    <a:pt x="2600" y="1291"/>
                  </a:lnTo>
                  <a:lnTo>
                    <a:pt x="2600" y="1162"/>
                  </a:lnTo>
                  <a:lnTo>
                    <a:pt x="2581" y="1033"/>
                  </a:lnTo>
                  <a:lnTo>
                    <a:pt x="2545" y="904"/>
                  </a:lnTo>
                  <a:lnTo>
                    <a:pt x="2508" y="775"/>
                  </a:lnTo>
                  <a:lnTo>
                    <a:pt x="2452" y="664"/>
                  </a:lnTo>
                  <a:lnTo>
                    <a:pt x="2379" y="554"/>
                  </a:lnTo>
                  <a:lnTo>
                    <a:pt x="2305" y="461"/>
                  </a:lnTo>
                  <a:lnTo>
                    <a:pt x="2231" y="369"/>
                  </a:lnTo>
                  <a:lnTo>
                    <a:pt x="2139" y="277"/>
                  </a:lnTo>
                  <a:lnTo>
                    <a:pt x="2028" y="203"/>
                  </a:lnTo>
                  <a:lnTo>
                    <a:pt x="1936" y="148"/>
                  </a:lnTo>
                  <a:lnTo>
                    <a:pt x="1807" y="93"/>
                  </a:lnTo>
                  <a:lnTo>
                    <a:pt x="1696" y="56"/>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4" name="Google Shape;7154;p31"/>
            <p:cNvSpPr/>
            <p:nvPr/>
          </p:nvSpPr>
          <p:spPr>
            <a:xfrm>
              <a:off x="4967675" y="238125"/>
              <a:ext cx="57650" cy="18000"/>
            </a:xfrm>
            <a:custGeom>
              <a:avLst/>
              <a:gdLst/>
              <a:ahLst/>
              <a:cxnLst/>
              <a:rect l="l" t="t" r="r" b="b"/>
              <a:pathLst>
                <a:path w="2306" h="720" extrusionOk="0">
                  <a:moveTo>
                    <a:pt x="0" y="0"/>
                  </a:moveTo>
                  <a:lnTo>
                    <a:pt x="93" y="166"/>
                  </a:lnTo>
                  <a:lnTo>
                    <a:pt x="185" y="295"/>
                  </a:lnTo>
                  <a:lnTo>
                    <a:pt x="314" y="424"/>
                  </a:lnTo>
                  <a:lnTo>
                    <a:pt x="461" y="516"/>
                  </a:lnTo>
                  <a:lnTo>
                    <a:pt x="627" y="608"/>
                  </a:lnTo>
                  <a:lnTo>
                    <a:pt x="793" y="664"/>
                  </a:lnTo>
                  <a:lnTo>
                    <a:pt x="978" y="701"/>
                  </a:lnTo>
                  <a:lnTo>
                    <a:pt x="1162" y="719"/>
                  </a:lnTo>
                  <a:lnTo>
                    <a:pt x="1346" y="701"/>
                  </a:lnTo>
                  <a:lnTo>
                    <a:pt x="1531" y="664"/>
                  </a:lnTo>
                  <a:lnTo>
                    <a:pt x="1697" y="608"/>
                  </a:lnTo>
                  <a:lnTo>
                    <a:pt x="1863" y="516"/>
                  </a:lnTo>
                  <a:lnTo>
                    <a:pt x="1992" y="424"/>
                  </a:lnTo>
                  <a:lnTo>
                    <a:pt x="2121" y="295"/>
                  </a:lnTo>
                  <a:lnTo>
                    <a:pt x="2231" y="148"/>
                  </a:lnTo>
                  <a:lnTo>
                    <a:pt x="23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5" name="Google Shape;7155;p31"/>
            <p:cNvSpPr/>
            <p:nvPr/>
          </p:nvSpPr>
          <p:spPr>
            <a:xfrm>
              <a:off x="5118400" y="710600"/>
              <a:ext cx="64550" cy="65000"/>
            </a:xfrm>
            <a:custGeom>
              <a:avLst/>
              <a:gdLst/>
              <a:ahLst/>
              <a:cxnLst/>
              <a:rect l="l" t="t" r="r" b="b"/>
              <a:pathLst>
                <a:path w="2582" h="2600" extrusionOk="0">
                  <a:moveTo>
                    <a:pt x="1291" y="0"/>
                  </a:moveTo>
                  <a:lnTo>
                    <a:pt x="1144" y="19"/>
                  </a:lnTo>
                  <a:lnTo>
                    <a:pt x="1015" y="37"/>
                  </a:lnTo>
                  <a:lnTo>
                    <a:pt x="886" y="74"/>
                  </a:lnTo>
                  <a:lnTo>
                    <a:pt x="775" y="111"/>
                  </a:lnTo>
                  <a:lnTo>
                    <a:pt x="664" y="166"/>
                  </a:lnTo>
                  <a:lnTo>
                    <a:pt x="554" y="221"/>
                  </a:lnTo>
                  <a:lnTo>
                    <a:pt x="462" y="295"/>
                  </a:lnTo>
                  <a:lnTo>
                    <a:pt x="369" y="387"/>
                  </a:lnTo>
                  <a:lnTo>
                    <a:pt x="277" y="480"/>
                  </a:lnTo>
                  <a:lnTo>
                    <a:pt x="203" y="572"/>
                  </a:lnTo>
                  <a:lnTo>
                    <a:pt x="148" y="682"/>
                  </a:lnTo>
                  <a:lnTo>
                    <a:pt x="93" y="793"/>
                  </a:lnTo>
                  <a:lnTo>
                    <a:pt x="56" y="922"/>
                  </a:lnTo>
                  <a:lnTo>
                    <a:pt x="19" y="1051"/>
                  </a:lnTo>
                  <a:lnTo>
                    <a:pt x="1" y="1180"/>
                  </a:lnTo>
                  <a:lnTo>
                    <a:pt x="1" y="1309"/>
                  </a:lnTo>
                  <a:lnTo>
                    <a:pt x="1" y="1438"/>
                  </a:lnTo>
                  <a:lnTo>
                    <a:pt x="19" y="1567"/>
                  </a:lnTo>
                  <a:lnTo>
                    <a:pt x="56" y="1696"/>
                  </a:lnTo>
                  <a:lnTo>
                    <a:pt x="93" y="1826"/>
                  </a:lnTo>
                  <a:lnTo>
                    <a:pt x="148" y="1936"/>
                  </a:lnTo>
                  <a:lnTo>
                    <a:pt x="222" y="2047"/>
                  </a:lnTo>
                  <a:lnTo>
                    <a:pt x="296" y="2139"/>
                  </a:lnTo>
                  <a:lnTo>
                    <a:pt x="369" y="2231"/>
                  </a:lnTo>
                  <a:lnTo>
                    <a:pt x="462" y="2305"/>
                  </a:lnTo>
                  <a:lnTo>
                    <a:pt x="572" y="2379"/>
                  </a:lnTo>
                  <a:lnTo>
                    <a:pt x="664" y="2452"/>
                  </a:lnTo>
                  <a:lnTo>
                    <a:pt x="794" y="2508"/>
                  </a:lnTo>
                  <a:lnTo>
                    <a:pt x="904" y="2545"/>
                  </a:lnTo>
                  <a:lnTo>
                    <a:pt x="1033" y="2563"/>
                  </a:lnTo>
                  <a:lnTo>
                    <a:pt x="1162" y="2581"/>
                  </a:lnTo>
                  <a:lnTo>
                    <a:pt x="1291" y="2600"/>
                  </a:lnTo>
                  <a:lnTo>
                    <a:pt x="1439" y="2581"/>
                  </a:lnTo>
                  <a:lnTo>
                    <a:pt x="1568" y="2563"/>
                  </a:lnTo>
                  <a:lnTo>
                    <a:pt x="1697" y="2545"/>
                  </a:lnTo>
                  <a:lnTo>
                    <a:pt x="1808" y="2489"/>
                  </a:lnTo>
                  <a:lnTo>
                    <a:pt x="1918" y="2434"/>
                  </a:lnTo>
                  <a:lnTo>
                    <a:pt x="2029" y="2379"/>
                  </a:lnTo>
                  <a:lnTo>
                    <a:pt x="2121" y="2305"/>
                  </a:lnTo>
                  <a:lnTo>
                    <a:pt x="2213" y="2213"/>
                  </a:lnTo>
                  <a:lnTo>
                    <a:pt x="2305" y="2121"/>
                  </a:lnTo>
                  <a:lnTo>
                    <a:pt x="2379" y="2028"/>
                  </a:lnTo>
                  <a:lnTo>
                    <a:pt x="2435" y="1918"/>
                  </a:lnTo>
                  <a:lnTo>
                    <a:pt x="2490" y="1807"/>
                  </a:lnTo>
                  <a:lnTo>
                    <a:pt x="2527" y="1678"/>
                  </a:lnTo>
                  <a:lnTo>
                    <a:pt x="2564" y="1567"/>
                  </a:lnTo>
                  <a:lnTo>
                    <a:pt x="2582" y="1438"/>
                  </a:lnTo>
                  <a:lnTo>
                    <a:pt x="2582" y="1291"/>
                  </a:lnTo>
                  <a:lnTo>
                    <a:pt x="2582" y="1162"/>
                  </a:lnTo>
                  <a:lnTo>
                    <a:pt x="2564" y="1033"/>
                  </a:lnTo>
                  <a:lnTo>
                    <a:pt x="2527" y="904"/>
                  </a:lnTo>
                  <a:lnTo>
                    <a:pt x="2490" y="793"/>
                  </a:lnTo>
                  <a:lnTo>
                    <a:pt x="2435" y="664"/>
                  </a:lnTo>
                  <a:lnTo>
                    <a:pt x="2361" y="572"/>
                  </a:lnTo>
                  <a:lnTo>
                    <a:pt x="2287" y="461"/>
                  </a:lnTo>
                  <a:lnTo>
                    <a:pt x="2213" y="369"/>
                  </a:lnTo>
                  <a:lnTo>
                    <a:pt x="2121" y="295"/>
                  </a:lnTo>
                  <a:lnTo>
                    <a:pt x="2010" y="221"/>
                  </a:lnTo>
                  <a:lnTo>
                    <a:pt x="1918" y="166"/>
                  </a:lnTo>
                  <a:lnTo>
                    <a:pt x="1789" y="111"/>
                  </a:lnTo>
                  <a:lnTo>
                    <a:pt x="1679" y="55"/>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6" name="Google Shape;7156;p31"/>
            <p:cNvSpPr/>
            <p:nvPr/>
          </p:nvSpPr>
          <p:spPr>
            <a:xfrm>
              <a:off x="5312475" y="990400"/>
              <a:ext cx="64550" cy="64550"/>
            </a:xfrm>
            <a:custGeom>
              <a:avLst/>
              <a:gdLst/>
              <a:ahLst/>
              <a:cxnLst/>
              <a:rect l="l" t="t" r="r" b="b"/>
              <a:pathLst>
                <a:path w="2582" h="2582" extrusionOk="0">
                  <a:moveTo>
                    <a:pt x="1180" y="0"/>
                  </a:moveTo>
                  <a:lnTo>
                    <a:pt x="1051" y="19"/>
                  </a:lnTo>
                  <a:lnTo>
                    <a:pt x="922" y="55"/>
                  </a:lnTo>
                  <a:lnTo>
                    <a:pt x="811" y="92"/>
                  </a:lnTo>
                  <a:lnTo>
                    <a:pt x="682" y="148"/>
                  </a:lnTo>
                  <a:lnTo>
                    <a:pt x="572" y="203"/>
                  </a:lnTo>
                  <a:lnTo>
                    <a:pt x="480" y="277"/>
                  </a:lnTo>
                  <a:lnTo>
                    <a:pt x="387" y="350"/>
                  </a:lnTo>
                  <a:lnTo>
                    <a:pt x="295" y="443"/>
                  </a:lnTo>
                  <a:lnTo>
                    <a:pt x="221" y="553"/>
                  </a:lnTo>
                  <a:lnTo>
                    <a:pt x="166" y="645"/>
                  </a:lnTo>
                  <a:lnTo>
                    <a:pt x="111" y="756"/>
                  </a:lnTo>
                  <a:lnTo>
                    <a:pt x="55" y="885"/>
                  </a:lnTo>
                  <a:lnTo>
                    <a:pt x="19" y="1014"/>
                  </a:lnTo>
                  <a:lnTo>
                    <a:pt x="0" y="1143"/>
                  </a:lnTo>
                  <a:lnTo>
                    <a:pt x="0" y="1272"/>
                  </a:lnTo>
                  <a:lnTo>
                    <a:pt x="0" y="1401"/>
                  </a:lnTo>
                  <a:lnTo>
                    <a:pt x="19" y="1530"/>
                  </a:lnTo>
                  <a:lnTo>
                    <a:pt x="37" y="1660"/>
                  </a:lnTo>
                  <a:lnTo>
                    <a:pt x="92" y="1789"/>
                  </a:lnTo>
                  <a:lnTo>
                    <a:pt x="129" y="1899"/>
                  </a:lnTo>
                  <a:lnTo>
                    <a:pt x="203" y="2010"/>
                  </a:lnTo>
                  <a:lnTo>
                    <a:pt x="277" y="2102"/>
                  </a:lnTo>
                  <a:lnTo>
                    <a:pt x="350" y="2194"/>
                  </a:lnTo>
                  <a:lnTo>
                    <a:pt x="443" y="2286"/>
                  </a:lnTo>
                  <a:lnTo>
                    <a:pt x="535" y="2360"/>
                  </a:lnTo>
                  <a:lnTo>
                    <a:pt x="645" y="2434"/>
                  </a:lnTo>
                  <a:lnTo>
                    <a:pt x="756" y="2489"/>
                  </a:lnTo>
                  <a:lnTo>
                    <a:pt x="867" y="2526"/>
                  </a:lnTo>
                  <a:lnTo>
                    <a:pt x="996" y="2563"/>
                  </a:lnTo>
                  <a:lnTo>
                    <a:pt x="1125" y="2581"/>
                  </a:lnTo>
                  <a:lnTo>
                    <a:pt x="1401" y="2581"/>
                  </a:lnTo>
                  <a:lnTo>
                    <a:pt x="1530" y="2563"/>
                  </a:lnTo>
                  <a:lnTo>
                    <a:pt x="1660" y="2545"/>
                  </a:lnTo>
                  <a:lnTo>
                    <a:pt x="1770" y="2508"/>
                  </a:lnTo>
                  <a:lnTo>
                    <a:pt x="1899" y="2452"/>
                  </a:lnTo>
                  <a:lnTo>
                    <a:pt x="1991" y="2379"/>
                  </a:lnTo>
                  <a:lnTo>
                    <a:pt x="2102" y="2323"/>
                  </a:lnTo>
                  <a:lnTo>
                    <a:pt x="2194" y="2231"/>
                  </a:lnTo>
                  <a:lnTo>
                    <a:pt x="2286" y="2139"/>
                  </a:lnTo>
                  <a:lnTo>
                    <a:pt x="2360" y="2047"/>
                  </a:lnTo>
                  <a:lnTo>
                    <a:pt x="2416" y="1936"/>
                  </a:lnTo>
                  <a:lnTo>
                    <a:pt x="2471" y="1826"/>
                  </a:lnTo>
                  <a:lnTo>
                    <a:pt x="2526" y="1715"/>
                  </a:lnTo>
                  <a:lnTo>
                    <a:pt x="2545" y="1586"/>
                  </a:lnTo>
                  <a:lnTo>
                    <a:pt x="2581" y="1457"/>
                  </a:lnTo>
                  <a:lnTo>
                    <a:pt x="2581" y="1328"/>
                  </a:lnTo>
                  <a:lnTo>
                    <a:pt x="2581" y="1180"/>
                  </a:lnTo>
                  <a:lnTo>
                    <a:pt x="2563" y="1051"/>
                  </a:lnTo>
                  <a:lnTo>
                    <a:pt x="2526" y="922"/>
                  </a:lnTo>
                  <a:lnTo>
                    <a:pt x="2489" y="811"/>
                  </a:lnTo>
                  <a:lnTo>
                    <a:pt x="2434" y="701"/>
                  </a:lnTo>
                  <a:lnTo>
                    <a:pt x="2379" y="590"/>
                  </a:lnTo>
                  <a:lnTo>
                    <a:pt x="2305" y="480"/>
                  </a:lnTo>
                  <a:lnTo>
                    <a:pt x="2231" y="387"/>
                  </a:lnTo>
                  <a:lnTo>
                    <a:pt x="2139" y="314"/>
                  </a:lnTo>
                  <a:lnTo>
                    <a:pt x="2047" y="240"/>
                  </a:lnTo>
                  <a:lnTo>
                    <a:pt x="1936" y="166"/>
                  </a:lnTo>
                  <a:lnTo>
                    <a:pt x="1825" y="111"/>
                  </a:lnTo>
                  <a:lnTo>
                    <a:pt x="1696" y="74"/>
                  </a:lnTo>
                  <a:lnTo>
                    <a:pt x="1586" y="37"/>
                  </a:lnTo>
                  <a:lnTo>
                    <a:pt x="1457" y="19"/>
                  </a:lnTo>
                  <a:lnTo>
                    <a:pt x="1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7" name="Google Shape;7157;p31"/>
            <p:cNvSpPr/>
            <p:nvPr/>
          </p:nvSpPr>
          <p:spPr>
            <a:xfrm>
              <a:off x="5001775" y="445550"/>
              <a:ext cx="64100" cy="64100"/>
            </a:xfrm>
            <a:custGeom>
              <a:avLst/>
              <a:gdLst/>
              <a:ahLst/>
              <a:cxnLst/>
              <a:rect l="l" t="t" r="r" b="b"/>
              <a:pathLst>
                <a:path w="2564" h="2564" extrusionOk="0">
                  <a:moveTo>
                    <a:pt x="1255" y="0"/>
                  </a:moveTo>
                  <a:lnTo>
                    <a:pt x="1126" y="19"/>
                  </a:lnTo>
                  <a:lnTo>
                    <a:pt x="996" y="37"/>
                  </a:lnTo>
                  <a:lnTo>
                    <a:pt x="886" y="55"/>
                  </a:lnTo>
                  <a:lnTo>
                    <a:pt x="757" y="111"/>
                  </a:lnTo>
                  <a:lnTo>
                    <a:pt x="665" y="148"/>
                  </a:lnTo>
                  <a:lnTo>
                    <a:pt x="554" y="221"/>
                  </a:lnTo>
                  <a:lnTo>
                    <a:pt x="462" y="295"/>
                  </a:lnTo>
                  <a:lnTo>
                    <a:pt x="370" y="369"/>
                  </a:lnTo>
                  <a:lnTo>
                    <a:pt x="277" y="461"/>
                  </a:lnTo>
                  <a:lnTo>
                    <a:pt x="222" y="553"/>
                  </a:lnTo>
                  <a:lnTo>
                    <a:pt x="148" y="664"/>
                  </a:lnTo>
                  <a:lnTo>
                    <a:pt x="93" y="775"/>
                  </a:lnTo>
                  <a:lnTo>
                    <a:pt x="56" y="885"/>
                  </a:lnTo>
                  <a:lnTo>
                    <a:pt x="19" y="996"/>
                  </a:lnTo>
                  <a:lnTo>
                    <a:pt x="1" y="1125"/>
                  </a:lnTo>
                  <a:lnTo>
                    <a:pt x="1" y="1254"/>
                  </a:lnTo>
                  <a:lnTo>
                    <a:pt x="1" y="1401"/>
                  </a:lnTo>
                  <a:lnTo>
                    <a:pt x="19" y="1531"/>
                  </a:lnTo>
                  <a:lnTo>
                    <a:pt x="38" y="1660"/>
                  </a:lnTo>
                  <a:lnTo>
                    <a:pt x="75" y="1770"/>
                  </a:lnTo>
                  <a:lnTo>
                    <a:pt x="130" y="1881"/>
                  </a:lnTo>
                  <a:lnTo>
                    <a:pt x="204" y="1992"/>
                  </a:lnTo>
                  <a:lnTo>
                    <a:pt x="259" y="2102"/>
                  </a:lnTo>
                  <a:lnTo>
                    <a:pt x="351" y="2194"/>
                  </a:lnTo>
                  <a:lnTo>
                    <a:pt x="443" y="2268"/>
                  </a:lnTo>
                  <a:lnTo>
                    <a:pt x="536" y="2342"/>
                  </a:lnTo>
                  <a:lnTo>
                    <a:pt x="646" y="2416"/>
                  </a:lnTo>
                  <a:lnTo>
                    <a:pt x="757" y="2471"/>
                  </a:lnTo>
                  <a:lnTo>
                    <a:pt x="867" y="2508"/>
                  </a:lnTo>
                  <a:lnTo>
                    <a:pt x="996" y="2545"/>
                  </a:lnTo>
                  <a:lnTo>
                    <a:pt x="1126" y="2563"/>
                  </a:lnTo>
                  <a:lnTo>
                    <a:pt x="1402" y="2563"/>
                  </a:lnTo>
                  <a:lnTo>
                    <a:pt x="1531" y="2545"/>
                  </a:lnTo>
                  <a:lnTo>
                    <a:pt x="1660" y="2508"/>
                  </a:lnTo>
                  <a:lnTo>
                    <a:pt x="1771" y="2471"/>
                  </a:lnTo>
                  <a:lnTo>
                    <a:pt x="1882" y="2416"/>
                  </a:lnTo>
                  <a:lnTo>
                    <a:pt x="1992" y="2360"/>
                  </a:lnTo>
                  <a:lnTo>
                    <a:pt x="2103" y="2287"/>
                  </a:lnTo>
                  <a:lnTo>
                    <a:pt x="2177" y="2213"/>
                  </a:lnTo>
                  <a:lnTo>
                    <a:pt x="2269" y="2121"/>
                  </a:lnTo>
                  <a:lnTo>
                    <a:pt x="2342" y="2010"/>
                  </a:lnTo>
                  <a:lnTo>
                    <a:pt x="2398" y="1918"/>
                  </a:lnTo>
                  <a:lnTo>
                    <a:pt x="2453" y="1807"/>
                  </a:lnTo>
                  <a:lnTo>
                    <a:pt x="2508" y="1678"/>
                  </a:lnTo>
                  <a:lnTo>
                    <a:pt x="2527" y="1549"/>
                  </a:lnTo>
                  <a:lnTo>
                    <a:pt x="2545" y="1420"/>
                  </a:lnTo>
                  <a:lnTo>
                    <a:pt x="2564" y="1291"/>
                  </a:lnTo>
                  <a:lnTo>
                    <a:pt x="2545" y="1143"/>
                  </a:lnTo>
                  <a:lnTo>
                    <a:pt x="2527" y="1014"/>
                  </a:lnTo>
                  <a:lnTo>
                    <a:pt x="2508" y="904"/>
                  </a:lnTo>
                  <a:lnTo>
                    <a:pt x="2453" y="775"/>
                  </a:lnTo>
                  <a:lnTo>
                    <a:pt x="2398" y="664"/>
                  </a:lnTo>
                  <a:lnTo>
                    <a:pt x="2342" y="553"/>
                  </a:lnTo>
                  <a:lnTo>
                    <a:pt x="2269" y="461"/>
                  </a:lnTo>
                  <a:lnTo>
                    <a:pt x="2177" y="369"/>
                  </a:lnTo>
                  <a:lnTo>
                    <a:pt x="2103" y="295"/>
                  </a:lnTo>
                  <a:lnTo>
                    <a:pt x="1992" y="221"/>
                  </a:lnTo>
                  <a:lnTo>
                    <a:pt x="1882" y="148"/>
                  </a:lnTo>
                  <a:lnTo>
                    <a:pt x="1771" y="92"/>
                  </a:lnTo>
                  <a:lnTo>
                    <a:pt x="1660" y="55"/>
                  </a:lnTo>
                  <a:lnTo>
                    <a:pt x="1531" y="37"/>
                  </a:lnTo>
                  <a:lnTo>
                    <a:pt x="1402" y="19"/>
                  </a:lnTo>
                  <a:lnTo>
                    <a:pt x="1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8" name="Google Shape;7158;p31"/>
            <p:cNvSpPr/>
            <p:nvPr/>
          </p:nvSpPr>
          <p:spPr>
            <a:xfrm>
              <a:off x="5524050" y="1193200"/>
              <a:ext cx="64100" cy="64100"/>
            </a:xfrm>
            <a:custGeom>
              <a:avLst/>
              <a:gdLst/>
              <a:ahLst/>
              <a:cxnLst/>
              <a:rect l="l" t="t" r="r" b="b"/>
              <a:pathLst>
                <a:path w="2564" h="2564" extrusionOk="0">
                  <a:moveTo>
                    <a:pt x="1291" y="1"/>
                  </a:moveTo>
                  <a:lnTo>
                    <a:pt x="1143" y="19"/>
                  </a:lnTo>
                  <a:lnTo>
                    <a:pt x="1014" y="38"/>
                  </a:lnTo>
                  <a:lnTo>
                    <a:pt x="885" y="56"/>
                  </a:lnTo>
                  <a:lnTo>
                    <a:pt x="775" y="93"/>
                  </a:lnTo>
                  <a:lnTo>
                    <a:pt x="664" y="148"/>
                  </a:lnTo>
                  <a:lnTo>
                    <a:pt x="553" y="222"/>
                  </a:lnTo>
                  <a:lnTo>
                    <a:pt x="461" y="296"/>
                  </a:lnTo>
                  <a:lnTo>
                    <a:pt x="369" y="370"/>
                  </a:lnTo>
                  <a:lnTo>
                    <a:pt x="277" y="462"/>
                  </a:lnTo>
                  <a:lnTo>
                    <a:pt x="203" y="554"/>
                  </a:lnTo>
                  <a:lnTo>
                    <a:pt x="148" y="665"/>
                  </a:lnTo>
                  <a:lnTo>
                    <a:pt x="92" y="775"/>
                  </a:lnTo>
                  <a:lnTo>
                    <a:pt x="56" y="904"/>
                  </a:lnTo>
                  <a:lnTo>
                    <a:pt x="19" y="1033"/>
                  </a:lnTo>
                  <a:lnTo>
                    <a:pt x="0" y="1163"/>
                  </a:lnTo>
                  <a:lnTo>
                    <a:pt x="0" y="1292"/>
                  </a:lnTo>
                  <a:lnTo>
                    <a:pt x="0" y="1421"/>
                  </a:lnTo>
                  <a:lnTo>
                    <a:pt x="19" y="1550"/>
                  </a:lnTo>
                  <a:lnTo>
                    <a:pt x="56" y="1679"/>
                  </a:lnTo>
                  <a:lnTo>
                    <a:pt x="92" y="1808"/>
                  </a:lnTo>
                  <a:lnTo>
                    <a:pt x="148" y="1918"/>
                  </a:lnTo>
                  <a:lnTo>
                    <a:pt x="203" y="2029"/>
                  </a:lnTo>
                  <a:lnTo>
                    <a:pt x="277" y="2121"/>
                  </a:lnTo>
                  <a:lnTo>
                    <a:pt x="369" y="2214"/>
                  </a:lnTo>
                  <a:lnTo>
                    <a:pt x="461" y="2287"/>
                  </a:lnTo>
                  <a:lnTo>
                    <a:pt x="553" y="2361"/>
                  </a:lnTo>
                  <a:lnTo>
                    <a:pt x="664" y="2435"/>
                  </a:lnTo>
                  <a:lnTo>
                    <a:pt x="775" y="2472"/>
                  </a:lnTo>
                  <a:lnTo>
                    <a:pt x="904" y="2527"/>
                  </a:lnTo>
                  <a:lnTo>
                    <a:pt x="1033" y="2545"/>
                  </a:lnTo>
                  <a:lnTo>
                    <a:pt x="1162" y="2564"/>
                  </a:lnTo>
                  <a:lnTo>
                    <a:pt x="1420" y="2564"/>
                  </a:lnTo>
                  <a:lnTo>
                    <a:pt x="1549" y="2545"/>
                  </a:lnTo>
                  <a:lnTo>
                    <a:pt x="1678" y="2509"/>
                  </a:lnTo>
                  <a:lnTo>
                    <a:pt x="1807" y="2472"/>
                  </a:lnTo>
                  <a:lnTo>
                    <a:pt x="1918" y="2416"/>
                  </a:lnTo>
                  <a:lnTo>
                    <a:pt x="2010" y="2343"/>
                  </a:lnTo>
                  <a:lnTo>
                    <a:pt x="2121" y="2269"/>
                  </a:lnTo>
                  <a:lnTo>
                    <a:pt x="2194" y="2195"/>
                  </a:lnTo>
                  <a:lnTo>
                    <a:pt x="2287" y="2103"/>
                  </a:lnTo>
                  <a:lnTo>
                    <a:pt x="2360" y="1992"/>
                  </a:lnTo>
                  <a:lnTo>
                    <a:pt x="2416" y="1882"/>
                  </a:lnTo>
                  <a:lnTo>
                    <a:pt x="2471" y="1771"/>
                  </a:lnTo>
                  <a:lnTo>
                    <a:pt x="2508" y="1660"/>
                  </a:lnTo>
                  <a:lnTo>
                    <a:pt x="2545" y="1531"/>
                  </a:lnTo>
                  <a:lnTo>
                    <a:pt x="2545" y="1402"/>
                  </a:lnTo>
                  <a:lnTo>
                    <a:pt x="2563" y="1255"/>
                  </a:lnTo>
                  <a:lnTo>
                    <a:pt x="2545" y="1126"/>
                  </a:lnTo>
                  <a:lnTo>
                    <a:pt x="2526" y="997"/>
                  </a:lnTo>
                  <a:lnTo>
                    <a:pt x="2489" y="886"/>
                  </a:lnTo>
                  <a:lnTo>
                    <a:pt x="2453" y="757"/>
                  </a:lnTo>
                  <a:lnTo>
                    <a:pt x="2397" y="665"/>
                  </a:lnTo>
                  <a:lnTo>
                    <a:pt x="2342" y="554"/>
                  </a:lnTo>
                  <a:lnTo>
                    <a:pt x="2268" y="462"/>
                  </a:lnTo>
                  <a:lnTo>
                    <a:pt x="2176" y="370"/>
                  </a:lnTo>
                  <a:lnTo>
                    <a:pt x="2102" y="296"/>
                  </a:lnTo>
                  <a:lnTo>
                    <a:pt x="1992" y="222"/>
                  </a:lnTo>
                  <a:lnTo>
                    <a:pt x="1899" y="148"/>
                  </a:lnTo>
                  <a:lnTo>
                    <a:pt x="1789" y="112"/>
                  </a:lnTo>
                  <a:lnTo>
                    <a:pt x="1660" y="56"/>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9" name="Google Shape;7159;p31"/>
            <p:cNvSpPr/>
            <p:nvPr/>
          </p:nvSpPr>
          <p:spPr>
            <a:xfrm>
              <a:off x="5378375" y="1085350"/>
              <a:ext cx="63650" cy="63625"/>
            </a:xfrm>
            <a:custGeom>
              <a:avLst/>
              <a:gdLst/>
              <a:ahLst/>
              <a:cxnLst/>
              <a:rect l="l" t="t" r="r" b="b"/>
              <a:pathLst>
                <a:path w="2546" h="2545" extrusionOk="0">
                  <a:moveTo>
                    <a:pt x="1070" y="0"/>
                  </a:moveTo>
                  <a:lnTo>
                    <a:pt x="941" y="37"/>
                  </a:lnTo>
                  <a:lnTo>
                    <a:pt x="830" y="74"/>
                  </a:lnTo>
                  <a:lnTo>
                    <a:pt x="720" y="111"/>
                  </a:lnTo>
                  <a:lnTo>
                    <a:pt x="609" y="166"/>
                  </a:lnTo>
                  <a:lnTo>
                    <a:pt x="517" y="240"/>
                  </a:lnTo>
                  <a:lnTo>
                    <a:pt x="425" y="314"/>
                  </a:lnTo>
                  <a:lnTo>
                    <a:pt x="333" y="406"/>
                  </a:lnTo>
                  <a:lnTo>
                    <a:pt x="259" y="498"/>
                  </a:lnTo>
                  <a:lnTo>
                    <a:pt x="185" y="590"/>
                  </a:lnTo>
                  <a:lnTo>
                    <a:pt x="130" y="701"/>
                  </a:lnTo>
                  <a:lnTo>
                    <a:pt x="93" y="812"/>
                  </a:lnTo>
                  <a:lnTo>
                    <a:pt x="56" y="922"/>
                  </a:lnTo>
                  <a:lnTo>
                    <a:pt x="19" y="1051"/>
                  </a:lnTo>
                  <a:lnTo>
                    <a:pt x="1" y="1180"/>
                  </a:lnTo>
                  <a:lnTo>
                    <a:pt x="1" y="1310"/>
                  </a:lnTo>
                  <a:lnTo>
                    <a:pt x="19" y="1439"/>
                  </a:lnTo>
                  <a:lnTo>
                    <a:pt x="38" y="1568"/>
                  </a:lnTo>
                  <a:lnTo>
                    <a:pt x="75" y="1697"/>
                  </a:lnTo>
                  <a:lnTo>
                    <a:pt x="130" y="1807"/>
                  </a:lnTo>
                  <a:lnTo>
                    <a:pt x="167" y="1918"/>
                  </a:lnTo>
                  <a:lnTo>
                    <a:pt x="240" y="2010"/>
                  </a:lnTo>
                  <a:lnTo>
                    <a:pt x="314" y="2102"/>
                  </a:lnTo>
                  <a:lnTo>
                    <a:pt x="388" y="2195"/>
                  </a:lnTo>
                  <a:lnTo>
                    <a:pt x="480" y="2268"/>
                  </a:lnTo>
                  <a:lnTo>
                    <a:pt x="591" y="2342"/>
                  </a:lnTo>
                  <a:lnTo>
                    <a:pt x="683" y="2397"/>
                  </a:lnTo>
                  <a:lnTo>
                    <a:pt x="794" y="2453"/>
                  </a:lnTo>
                  <a:lnTo>
                    <a:pt x="923" y="2490"/>
                  </a:lnTo>
                  <a:lnTo>
                    <a:pt x="1033" y="2526"/>
                  </a:lnTo>
                  <a:lnTo>
                    <a:pt x="1162" y="2526"/>
                  </a:lnTo>
                  <a:lnTo>
                    <a:pt x="1310" y="2545"/>
                  </a:lnTo>
                  <a:lnTo>
                    <a:pt x="1439" y="2526"/>
                  </a:lnTo>
                  <a:lnTo>
                    <a:pt x="1568" y="2508"/>
                  </a:lnTo>
                  <a:lnTo>
                    <a:pt x="1697" y="2471"/>
                  </a:lnTo>
                  <a:lnTo>
                    <a:pt x="1808" y="2434"/>
                  </a:lnTo>
                  <a:lnTo>
                    <a:pt x="1918" y="2379"/>
                  </a:lnTo>
                  <a:lnTo>
                    <a:pt x="2029" y="2305"/>
                  </a:lnTo>
                  <a:lnTo>
                    <a:pt x="2121" y="2231"/>
                  </a:lnTo>
                  <a:lnTo>
                    <a:pt x="2213" y="2139"/>
                  </a:lnTo>
                  <a:lnTo>
                    <a:pt x="2287" y="2047"/>
                  </a:lnTo>
                  <a:lnTo>
                    <a:pt x="2361" y="1955"/>
                  </a:lnTo>
                  <a:lnTo>
                    <a:pt x="2416" y="1844"/>
                  </a:lnTo>
                  <a:lnTo>
                    <a:pt x="2471" y="1734"/>
                  </a:lnTo>
                  <a:lnTo>
                    <a:pt x="2508" y="1605"/>
                  </a:lnTo>
                  <a:lnTo>
                    <a:pt x="2545" y="1475"/>
                  </a:lnTo>
                  <a:lnTo>
                    <a:pt x="2545" y="1346"/>
                  </a:lnTo>
                  <a:lnTo>
                    <a:pt x="2545" y="1217"/>
                  </a:lnTo>
                  <a:lnTo>
                    <a:pt x="2545" y="1088"/>
                  </a:lnTo>
                  <a:lnTo>
                    <a:pt x="2508" y="959"/>
                  </a:lnTo>
                  <a:lnTo>
                    <a:pt x="2471" y="830"/>
                  </a:lnTo>
                  <a:lnTo>
                    <a:pt x="2435" y="719"/>
                  </a:lnTo>
                  <a:lnTo>
                    <a:pt x="2379" y="609"/>
                  </a:lnTo>
                  <a:lnTo>
                    <a:pt x="2306" y="498"/>
                  </a:lnTo>
                  <a:lnTo>
                    <a:pt x="2232" y="406"/>
                  </a:lnTo>
                  <a:lnTo>
                    <a:pt x="2140" y="314"/>
                  </a:lnTo>
                  <a:lnTo>
                    <a:pt x="2047" y="240"/>
                  </a:lnTo>
                  <a:lnTo>
                    <a:pt x="1937" y="166"/>
                  </a:lnTo>
                  <a:lnTo>
                    <a:pt x="1845" y="111"/>
                  </a:lnTo>
                  <a:lnTo>
                    <a:pt x="1716" y="56"/>
                  </a:lnTo>
                  <a:lnTo>
                    <a:pt x="1605" y="37"/>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0" name="Google Shape;7160;p31"/>
            <p:cNvSpPr/>
            <p:nvPr/>
          </p:nvSpPr>
          <p:spPr>
            <a:xfrm>
              <a:off x="5972550" y="1436600"/>
              <a:ext cx="63175" cy="63175"/>
            </a:xfrm>
            <a:custGeom>
              <a:avLst/>
              <a:gdLst/>
              <a:ahLst/>
              <a:cxnLst/>
              <a:rect l="l" t="t" r="r" b="b"/>
              <a:pathLst>
                <a:path w="2527" h="2527" extrusionOk="0">
                  <a:moveTo>
                    <a:pt x="1144" y="0"/>
                  </a:moveTo>
                  <a:lnTo>
                    <a:pt x="1015" y="19"/>
                  </a:lnTo>
                  <a:lnTo>
                    <a:pt x="904" y="37"/>
                  </a:lnTo>
                  <a:lnTo>
                    <a:pt x="775" y="92"/>
                  </a:lnTo>
                  <a:lnTo>
                    <a:pt x="664" y="129"/>
                  </a:lnTo>
                  <a:lnTo>
                    <a:pt x="554" y="203"/>
                  </a:lnTo>
                  <a:lnTo>
                    <a:pt x="461" y="277"/>
                  </a:lnTo>
                  <a:lnTo>
                    <a:pt x="369" y="351"/>
                  </a:lnTo>
                  <a:lnTo>
                    <a:pt x="296" y="443"/>
                  </a:lnTo>
                  <a:lnTo>
                    <a:pt x="222" y="535"/>
                  </a:lnTo>
                  <a:lnTo>
                    <a:pt x="148" y="627"/>
                  </a:lnTo>
                  <a:lnTo>
                    <a:pt x="93" y="738"/>
                  </a:lnTo>
                  <a:lnTo>
                    <a:pt x="56" y="867"/>
                  </a:lnTo>
                  <a:lnTo>
                    <a:pt x="19" y="978"/>
                  </a:lnTo>
                  <a:lnTo>
                    <a:pt x="1" y="1107"/>
                  </a:lnTo>
                  <a:lnTo>
                    <a:pt x="1" y="1236"/>
                  </a:lnTo>
                  <a:lnTo>
                    <a:pt x="1" y="1365"/>
                  </a:lnTo>
                  <a:lnTo>
                    <a:pt x="19" y="1494"/>
                  </a:lnTo>
                  <a:lnTo>
                    <a:pt x="37" y="1623"/>
                  </a:lnTo>
                  <a:lnTo>
                    <a:pt x="93" y="1733"/>
                  </a:lnTo>
                  <a:lnTo>
                    <a:pt x="130" y="1844"/>
                  </a:lnTo>
                  <a:lnTo>
                    <a:pt x="203" y="1955"/>
                  </a:lnTo>
                  <a:lnTo>
                    <a:pt x="277" y="2047"/>
                  </a:lnTo>
                  <a:lnTo>
                    <a:pt x="351" y="2139"/>
                  </a:lnTo>
                  <a:lnTo>
                    <a:pt x="443" y="2213"/>
                  </a:lnTo>
                  <a:lnTo>
                    <a:pt x="535" y="2287"/>
                  </a:lnTo>
                  <a:lnTo>
                    <a:pt x="627" y="2360"/>
                  </a:lnTo>
                  <a:lnTo>
                    <a:pt x="738" y="2416"/>
                  </a:lnTo>
                  <a:lnTo>
                    <a:pt x="867" y="2453"/>
                  </a:lnTo>
                  <a:lnTo>
                    <a:pt x="978" y="2489"/>
                  </a:lnTo>
                  <a:lnTo>
                    <a:pt x="1107" y="2508"/>
                  </a:lnTo>
                  <a:lnTo>
                    <a:pt x="1236" y="2526"/>
                  </a:lnTo>
                  <a:lnTo>
                    <a:pt x="1365" y="2508"/>
                  </a:lnTo>
                  <a:lnTo>
                    <a:pt x="1494" y="2489"/>
                  </a:lnTo>
                  <a:lnTo>
                    <a:pt x="1623" y="2471"/>
                  </a:lnTo>
                  <a:lnTo>
                    <a:pt x="1734" y="2434"/>
                  </a:lnTo>
                  <a:lnTo>
                    <a:pt x="1844" y="2379"/>
                  </a:lnTo>
                  <a:lnTo>
                    <a:pt x="1955" y="2305"/>
                  </a:lnTo>
                  <a:lnTo>
                    <a:pt x="2047" y="2250"/>
                  </a:lnTo>
                  <a:lnTo>
                    <a:pt x="2139" y="2158"/>
                  </a:lnTo>
                  <a:lnTo>
                    <a:pt x="2213" y="2084"/>
                  </a:lnTo>
                  <a:lnTo>
                    <a:pt x="2287" y="1973"/>
                  </a:lnTo>
                  <a:lnTo>
                    <a:pt x="2361" y="1881"/>
                  </a:lnTo>
                  <a:lnTo>
                    <a:pt x="2416" y="1770"/>
                  </a:lnTo>
                  <a:lnTo>
                    <a:pt x="2453" y="1660"/>
                  </a:lnTo>
                  <a:lnTo>
                    <a:pt x="2490" y="1531"/>
                  </a:lnTo>
                  <a:lnTo>
                    <a:pt x="2508" y="1402"/>
                  </a:lnTo>
                  <a:lnTo>
                    <a:pt x="2527" y="1273"/>
                  </a:lnTo>
                  <a:lnTo>
                    <a:pt x="2508" y="1143"/>
                  </a:lnTo>
                  <a:lnTo>
                    <a:pt x="2490" y="1014"/>
                  </a:lnTo>
                  <a:lnTo>
                    <a:pt x="2471" y="904"/>
                  </a:lnTo>
                  <a:lnTo>
                    <a:pt x="2434" y="775"/>
                  </a:lnTo>
                  <a:lnTo>
                    <a:pt x="2379" y="664"/>
                  </a:lnTo>
                  <a:lnTo>
                    <a:pt x="2305" y="553"/>
                  </a:lnTo>
                  <a:lnTo>
                    <a:pt x="2250" y="461"/>
                  </a:lnTo>
                  <a:lnTo>
                    <a:pt x="2158" y="369"/>
                  </a:lnTo>
                  <a:lnTo>
                    <a:pt x="2084" y="295"/>
                  </a:lnTo>
                  <a:lnTo>
                    <a:pt x="1973" y="222"/>
                  </a:lnTo>
                  <a:lnTo>
                    <a:pt x="1881" y="148"/>
                  </a:lnTo>
                  <a:lnTo>
                    <a:pt x="1771" y="92"/>
                  </a:lnTo>
                  <a:lnTo>
                    <a:pt x="1660" y="56"/>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1" name="Google Shape;7161;p31"/>
            <p:cNvSpPr/>
            <p:nvPr/>
          </p:nvSpPr>
          <p:spPr>
            <a:xfrm>
              <a:off x="6052300" y="1450425"/>
              <a:ext cx="63175" cy="63625"/>
            </a:xfrm>
            <a:custGeom>
              <a:avLst/>
              <a:gdLst/>
              <a:ahLst/>
              <a:cxnLst/>
              <a:rect l="l" t="t" r="r" b="b"/>
              <a:pathLst>
                <a:path w="2527" h="2545" extrusionOk="0">
                  <a:moveTo>
                    <a:pt x="1291" y="0"/>
                  </a:moveTo>
                  <a:lnTo>
                    <a:pt x="1162" y="19"/>
                  </a:lnTo>
                  <a:lnTo>
                    <a:pt x="1033" y="37"/>
                  </a:lnTo>
                  <a:lnTo>
                    <a:pt x="904" y="56"/>
                  </a:lnTo>
                  <a:lnTo>
                    <a:pt x="775" y="93"/>
                  </a:lnTo>
                  <a:lnTo>
                    <a:pt x="664" y="148"/>
                  </a:lnTo>
                  <a:lnTo>
                    <a:pt x="553" y="222"/>
                  </a:lnTo>
                  <a:lnTo>
                    <a:pt x="461" y="295"/>
                  </a:lnTo>
                  <a:lnTo>
                    <a:pt x="369" y="369"/>
                  </a:lnTo>
                  <a:lnTo>
                    <a:pt x="277" y="461"/>
                  </a:lnTo>
                  <a:lnTo>
                    <a:pt x="203" y="554"/>
                  </a:lnTo>
                  <a:lnTo>
                    <a:pt x="148" y="664"/>
                  </a:lnTo>
                  <a:lnTo>
                    <a:pt x="93" y="775"/>
                  </a:lnTo>
                  <a:lnTo>
                    <a:pt x="56" y="904"/>
                  </a:lnTo>
                  <a:lnTo>
                    <a:pt x="19" y="1015"/>
                  </a:lnTo>
                  <a:lnTo>
                    <a:pt x="0" y="1144"/>
                  </a:lnTo>
                  <a:lnTo>
                    <a:pt x="0" y="1291"/>
                  </a:lnTo>
                  <a:lnTo>
                    <a:pt x="0" y="1420"/>
                  </a:lnTo>
                  <a:lnTo>
                    <a:pt x="19" y="1549"/>
                  </a:lnTo>
                  <a:lnTo>
                    <a:pt x="56" y="1660"/>
                  </a:lnTo>
                  <a:lnTo>
                    <a:pt x="93" y="1771"/>
                  </a:lnTo>
                  <a:lnTo>
                    <a:pt x="148" y="1881"/>
                  </a:lnTo>
                  <a:lnTo>
                    <a:pt x="222" y="1992"/>
                  </a:lnTo>
                  <a:lnTo>
                    <a:pt x="277" y="2084"/>
                  </a:lnTo>
                  <a:lnTo>
                    <a:pt x="369" y="2176"/>
                  </a:lnTo>
                  <a:lnTo>
                    <a:pt x="461" y="2250"/>
                  </a:lnTo>
                  <a:lnTo>
                    <a:pt x="553" y="2324"/>
                  </a:lnTo>
                  <a:lnTo>
                    <a:pt x="664" y="2397"/>
                  </a:lnTo>
                  <a:lnTo>
                    <a:pt x="775" y="2434"/>
                  </a:lnTo>
                  <a:lnTo>
                    <a:pt x="885" y="2490"/>
                  </a:lnTo>
                  <a:lnTo>
                    <a:pt x="996" y="2508"/>
                  </a:lnTo>
                  <a:lnTo>
                    <a:pt x="1125" y="2526"/>
                  </a:lnTo>
                  <a:lnTo>
                    <a:pt x="1254" y="2545"/>
                  </a:lnTo>
                  <a:lnTo>
                    <a:pt x="1383" y="2526"/>
                  </a:lnTo>
                  <a:lnTo>
                    <a:pt x="1512" y="2508"/>
                  </a:lnTo>
                  <a:lnTo>
                    <a:pt x="1641" y="2490"/>
                  </a:lnTo>
                  <a:lnTo>
                    <a:pt x="1752" y="2453"/>
                  </a:lnTo>
                  <a:lnTo>
                    <a:pt x="1863" y="2397"/>
                  </a:lnTo>
                  <a:lnTo>
                    <a:pt x="1973" y="2324"/>
                  </a:lnTo>
                  <a:lnTo>
                    <a:pt x="2065" y="2268"/>
                  </a:lnTo>
                  <a:lnTo>
                    <a:pt x="2158" y="2176"/>
                  </a:lnTo>
                  <a:lnTo>
                    <a:pt x="2231" y="2084"/>
                  </a:lnTo>
                  <a:lnTo>
                    <a:pt x="2305" y="1992"/>
                  </a:lnTo>
                  <a:lnTo>
                    <a:pt x="2379" y="1900"/>
                  </a:lnTo>
                  <a:lnTo>
                    <a:pt x="2434" y="1789"/>
                  </a:lnTo>
                  <a:lnTo>
                    <a:pt x="2471" y="1660"/>
                  </a:lnTo>
                  <a:lnTo>
                    <a:pt x="2508" y="1549"/>
                  </a:lnTo>
                  <a:lnTo>
                    <a:pt x="2526" y="1420"/>
                  </a:lnTo>
                  <a:lnTo>
                    <a:pt x="2526" y="1291"/>
                  </a:lnTo>
                  <a:lnTo>
                    <a:pt x="2526" y="1162"/>
                  </a:lnTo>
                  <a:lnTo>
                    <a:pt x="2508" y="1033"/>
                  </a:lnTo>
                  <a:lnTo>
                    <a:pt x="2471" y="904"/>
                  </a:lnTo>
                  <a:lnTo>
                    <a:pt x="2434" y="793"/>
                  </a:lnTo>
                  <a:lnTo>
                    <a:pt x="2379" y="683"/>
                  </a:lnTo>
                  <a:lnTo>
                    <a:pt x="2324" y="572"/>
                  </a:lnTo>
                  <a:lnTo>
                    <a:pt x="2250" y="480"/>
                  </a:lnTo>
                  <a:lnTo>
                    <a:pt x="2176" y="388"/>
                  </a:lnTo>
                  <a:lnTo>
                    <a:pt x="2084" y="314"/>
                  </a:lnTo>
                  <a:lnTo>
                    <a:pt x="1992" y="240"/>
                  </a:lnTo>
                  <a:lnTo>
                    <a:pt x="1899" y="166"/>
                  </a:lnTo>
                  <a:lnTo>
                    <a:pt x="1789" y="111"/>
                  </a:lnTo>
                  <a:lnTo>
                    <a:pt x="1660" y="74"/>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2" name="Google Shape;7162;p31"/>
            <p:cNvSpPr/>
            <p:nvPr/>
          </p:nvSpPr>
          <p:spPr>
            <a:xfrm>
              <a:off x="6132050" y="1464725"/>
              <a:ext cx="63175" cy="63625"/>
            </a:xfrm>
            <a:custGeom>
              <a:avLst/>
              <a:gdLst/>
              <a:ahLst/>
              <a:cxnLst/>
              <a:rect l="l" t="t" r="r" b="b"/>
              <a:pathLst>
                <a:path w="2527" h="2545" extrusionOk="0">
                  <a:moveTo>
                    <a:pt x="1272" y="0"/>
                  </a:moveTo>
                  <a:lnTo>
                    <a:pt x="1143" y="18"/>
                  </a:lnTo>
                  <a:lnTo>
                    <a:pt x="1014" y="37"/>
                  </a:lnTo>
                  <a:lnTo>
                    <a:pt x="904" y="55"/>
                  </a:lnTo>
                  <a:lnTo>
                    <a:pt x="775" y="111"/>
                  </a:lnTo>
                  <a:lnTo>
                    <a:pt x="664" y="148"/>
                  </a:lnTo>
                  <a:lnTo>
                    <a:pt x="572" y="221"/>
                  </a:lnTo>
                  <a:lnTo>
                    <a:pt x="461" y="277"/>
                  </a:lnTo>
                  <a:lnTo>
                    <a:pt x="369" y="369"/>
                  </a:lnTo>
                  <a:lnTo>
                    <a:pt x="295" y="461"/>
                  </a:lnTo>
                  <a:lnTo>
                    <a:pt x="221" y="553"/>
                  </a:lnTo>
                  <a:lnTo>
                    <a:pt x="166" y="645"/>
                  </a:lnTo>
                  <a:lnTo>
                    <a:pt x="111" y="756"/>
                  </a:lnTo>
                  <a:lnTo>
                    <a:pt x="55" y="885"/>
                  </a:lnTo>
                  <a:lnTo>
                    <a:pt x="37" y="996"/>
                  </a:lnTo>
                  <a:lnTo>
                    <a:pt x="19" y="1125"/>
                  </a:lnTo>
                  <a:lnTo>
                    <a:pt x="0" y="1254"/>
                  </a:lnTo>
                  <a:lnTo>
                    <a:pt x="0" y="1383"/>
                  </a:lnTo>
                  <a:lnTo>
                    <a:pt x="19" y="1512"/>
                  </a:lnTo>
                  <a:lnTo>
                    <a:pt x="55" y="1641"/>
                  </a:lnTo>
                  <a:lnTo>
                    <a:pt x="92" y="1770"/>
                  </a:lnTo>
                  <a:lnTo>
                    <a:pt x="148" y="1881"/>
                  </a:lnTo>
                  <a:lnTo>
                    <a:pt x="221" y="1991"/>
                  </a:lnTo>
                  <a:lnTo>
                    <a:pt x="295" y="2084"/>
                  </a:lnTo>
                  <a:lnTo>
                    <a:pt x="369" y="2176"/>
                  </a:lnTo>
                  <a:lnTo>
                    <a:pt x="461" y="2249"/>
                  </a:lnTo>
                  <a:lnTo>
                    <a:pt x="553" y="2323"/>
                  </a:lnTo>
                  <a:lnTo>
                    <a:pt x="664" y="2397"/>
                  </a:lnTo>
                  <a:lnTo>
                    <a:pt x="775" y="2452"/>
                  </a:lnTo>
                  <a:lnTo>
                    <a:pt x="904" y="2489"/>
                  </a:lnTo>
                  <a:lnTo>
                    <a:pt x="1033" y="2508"/>
                  </a:lnTo>
                  <a:lnTo>
                    <a:pt x="1162" y="2526"/>
                  </a:lnTo>
                  <a:lnTo>
                    <a:pt x="1291" y="2544"/>
                  </a:lnTo>
                  <a:lnTo>
                    <a:pt x="1420" y="2526"/>
                  </a:lnTo>
                  <a:lnTo>
                    <a:pt x="1549" y="2508"/>
                  </a:lnTo>
                  <a:lnTo>
                    <a:pt x="1660" y="2471"/>
                  </a:lnTo>
                  <a:lnTo>
                    <a:pt x="1789" y="2434"/>
                  </a:lnTo>
                  <a:lnTo>
                    <a:pt x="1899" y="2379"/>
                  </a:lnTo>
                  <a:lnTo>
                    <a:pt x="1991" y="2323"/>
                  </a:lnTo>
                  <a:lnTo>
                    <a:pt x="2084" y="2249"/>
                  </a:lnTo>
                  <a:lnTo>
                    <a:pt x="2176" y="2157"/>
                  </a:lnTo>
                  <a:lnTo>
                    <a:pt x="2250" y="2065"/>
                  </a:lnTo>
                  <a:lnTo>
                    <a:pt x="2323" y="1973"/>
                  </a:lnTo>
                  <a:lnTo>
                    <a:pt x="2397" y="1862"/>
                  </a:lnTo>
                  <a:lnTo>
                    <a:pt x="2434" y="1752"/>
                  </a:lnTo>
                  <a:lnTo>
                    <a:pt x="2489" y="1641"/>
                  </a:lnTo>
                  <a:lnTo>
                    <a:pt x="2508" y="1530"/>
                  </a:lnTo>
                  <a:lnTo>
                    <a:pt x="2526" y="1401"/>
                  </a:lnTo>
                  <a:lnTo>
                    <a:pt x="2526" y="1272"/>
                  </a:lnTo>
                  <a:lnTo>
                    <a:pt x="2526" y="1143"/>
                  </a:lnTo>
                  <a:lnTo>
                    <a:pt x="2508" y="1014"/>
                  </a:lnTo>
                  <a:lnTo>
                    <a:pt x="2471" y="885"/>
                  </a:lnTo>
                  <a:lnTo>
                    <a:pt x="2434" y="774"/>
                  </a:lnTo>
                  <a:lnTo>
                    <a:pt x="2379" y="664"/>
                  </a:lnTo>
                  <a:lnTo>
                    <a:pt x="2323" y="553"/>
                  </a:lnTo>
                  <a:lnTo>
                    <a:pt x="2250" y="461"/>
                  </a:lnTo>
                  <a:lnTo>
                    <a:pt x="2176" y="369"/>
                  </a:lnTo>
                  <a:lnTo>
                    <a:pt x="2084" y="295"/>
                  </a:lnTo>
                  <a:lnTo>
                    <a:pt x="1973" y="221"/>
                  </a:lnTo>
                  <a:lnTo>
                    <a:pt x="1881" y="166"/>
                  </a:lnTo>
                  <a:lnTo>
                    <a:pt x="1770" y="111"/>
                  </a:lnTo>
                  <a:lnTo>
                    <a:pt x="1660" y="55"/>
                  </a:lnTo>
                  <a:lnTo>
                    <a:pt x="1531" y="37"/>
                  </a:lnTo>
                  <a:lnTo>
                    <a:pt x="1401" y="18"/>
                  </a:lnTo>
                  <a:lnTo>
                    <a:pt x="12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3" name="Google Shape;7163;p31"/>
            <p:cNvSpPr/>
            <p:nvPr/>
          </p:nvSpPr>
          <p:spPr>
            <a:xfrm>
              <a:off x="6212250" y="1479475"/>
              <a:ext cx="63175" cy="62700"/>
            </a:xfrm>
            <a:custGeom>
              <a:avLst/>
              <a:gdLst/>
              <a:ahLst/>
              <a:cxnLst/>
              <a:rect l="l" t="t" r="r" b="b"/>
              <a:pathLst>
                <a:path w="2527" h="2508" extrusionOk="0">
                  <a:moveTo>
                    <a:pt x="1107" y="0"/>
                  </a:moveTo>
                  <a:lnTo>
                    <a:pt x="978" y="18"/>
                  </a:lnTo>
                  <a:lnTo>
                    <a:pt x="849" y="55"/>
                  </a:lnTo>
                  <a:lnTo>
                    <a:pt x="738" y="92"/>
                  </a:lnTo>
                  <a:lnTo>
                    <a:pt x="627" y="148"/>
                  </a:lnTo>
                  <a:lnTo>
                    <a:pt x="535" y="221"/>
                  </a:lnTo>
                  <a:lnTo>
                    <a:pt x="424" y="295"/>
                  </a:lnTo>
                  <a:lnTo>
                    <a:pt x="351" y="369"/>
                  </a:lnTo>
                  <a:lnTo>
                    <a:pt x="259" y="461"/>
                  </a:lnTo>
                  <a:lnTo>
                    <a:pt x="203" y="572"/>
                  </a:lnTo>
                  <a:lnTo>
                    <a:pt x="129" y="664"/>
                  </a:lnTo>
                  <a:lnTo>
                    <a:pt x="93" y="774"/>
                  </a:lnTo>
                  <a:lnTo>
                    <a:pt x="37" y="904"/>
                  </a:lnTo>
                  <a:lnTo>
                    <a:pt x="19" y="1014"/>
                  </a:lnTo>
                  <a:lnTo>
                    <a:pt x="0" y="1143"/>
                  </a:lnTo>
                  <a:lnTo>
                    <a:pt x="0" y="1272"/>
                  </a:lnTo>
                  <a:lnTo>
                    <a:pt x="0" y="1401"/>
                  </a:lnTo>
                  <a:lnTo>
                    <a:pt x="19" y="1530"/>
                  </a:lnTo>
                  <a:lnTo>
                    <a:pt x="56" y="1659"/>
                  </a:lnTo>
                  <a:lnTo>
                    <a:pt x="93" y="1770"/>
                  </a:lnTo>
                  <a:lnTo>
                    <a:pt x="148" y="1881"/>
                  </a:lnTo>
                  <a:lnTo>
                    <a:pt x="222" y="1973"/>
                  </a:lnTo>
                  <a:lnTo>
                    <a:pt x="295" y="2084"/>
                  </a:lnTo>
                  <a:lnTo>
                    <a:pt x="369" y="2157"/>
                  </a:lnTo>
                  <a:lnTo>
                    <a:pt x="461" y="2249"/>
                  </a:lnTo>
                  <a:lnTo>
                    <a:pt x="572" y="2323"/>
                  </a:lnTo>
                  <a:lnTo>
                    <a:pt x="664" y="2379"/>
                  </a:lnTo>
                  <a:lnTo>
                    <a:pt x="793" y="2434"/>
                  </a:lnTo>
                  <a:lnTo>
                    <a:pt x="904" y="2471"/>
                  </a:lnTo>
                  <a:lnTo>
                    <a:pt x="1033" y="2489"/>
                  </a:lnTo>
                  <a:lnTo>
                    <a:pt x="1144" y="2508"/>
                  </a:lnTo>
                  <a:lnTo>
                    <a:pt x="1420" y="2508"/>
                  </a:lnTo>
                  <a:lnTo>
                    <a:pt x="1531" y="2489"/>
                  </a:lnTo>
                  <a:lnTo>
                    <a:pt x="1660" y="2452"/>
                  </a:lnTo>
                  <a:lnTo>
                    <a:pt x="1770" y="2415"/>
                  </a:lnTo>
                  <a:lnTo>
                    <a:pt x="1881" y="2360"/>
                  </a:lnTo>
                  <a:lnTo>
                    <a:pt x="1992" y="2286"/>
                  </a:lnTo>
                  <a:lnTo>
                    <a:pt x="2084" y="2213"/>
                  </a:lnTo>
                  <a:lnTo>
                    <a:pt x="2176" y="2139"/>
                  </a:lnTo>
                  <a:lnTo>
                    <a:pt x="2250" y="2047"/>
                  </a:lnTo>
                  <a:lnTo>
                    <a:pt x="2324" y="1936"/>
                  </a:lnTo>
                  <a:lnTo>
                    <a:pt x="2379" y="1844"/>
                  </a:lnTo>
                  <a:lnTo>
                    <a:pt x="2434" y="1733"/>
                  </a:lnTo>
                  <a:lnTo>
                    <a:pt x="2471" y="1604"/>
                  </a:lnTo>
                  <a:lnTo>
                    <a:pt x="2490" y="1494"/>
                  </a:lnTo>
                  <a:lnTo>
                    <a:pt x="2508" y="1364"/>
                  </a:lnTo>
                  <a:lnTo>
                    <a:pt x="2526" y="1235"/>
                  </a:lnTo>
                  <a:lnTo>
                    <a:pt x="2508" y="1106"/>
                  </a:lnTo>
                  <a:lnTo>
                    <a:pt x="2490" y="977"/>
                  </a:lnTo>
                  <a:lnTo>
                    <a:pt x="2453" y="848"/>
                  </a:lnTo>
                  <a:lnTo>
                    <a:pt x="2416" y="738"/>
                  </a:lnTo>
                  <a:lnTo>
                    <a:pt x="2360" y="627"/>
                  </a:lnTo>
                  <a:lnTo>
                    <a:pt x="2287" y="516"/>
                  </a:lnTo>
                  <a:lnTo>
                    <a:pt x="2213" y="424"/>
                  </a:lnTo>
                  <a:lnTo>
                    <a:pt x="2139" y="350"/>
                  </a:lnTo>
                  <a:lnTo>
                    <a:pt x="2047" y="258"/>
                  </a:lnTo>
                  <a:lnTo>
                    <a:pt x="1955" y="184"/>
                  </a:lnTo>
                  <a:lnTo>
                    <a:pt x="1844" y="129"/>
                  </a:lnTo>
                  <a:lnTo>
                    <a:pt x="1734" y="74"/>
                  </a:lnTo>
                  <a:lnTo>
                    <a:pt x="1604" y="37"/>
                  </a:lnTo>
                  <a:lnTo>
                    <a:pt x="1494" y="18"/>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4" name="Google Shape;7164;p31"/>
            <p:cNvSpPr/>
            <p:nvPr/>
          </p:nvSpPr>
          <p:spPr>
            <a:xfrm>
              <a:off x="5053400" y="617025"/>
              <a:ext cx="63650" cy="63625"/>
            </a:xfrm>
            <a:custGeom>
              <a:avLst/>
              <a:gdLst/>
              <a:ahLst/>
              <a:cxnLst/>
              <a:rect l="l" t="t" r="r" b="b"/>
              <a:pathLst>
                <a:path w="2546" h="2545" extrusionOk="0">
                  <a:moveTo>
                    <a:pt x="1292" y="0"/>
                  </a:moveTo>
                  <a:lnTo>
                    <a:pt x="1144" y="19"/>
                  </a:lnTo>
                  <a:lnTo>
                    <a:pt x="1015" y="19"/>
                  </a:lnTo>
                  <a:lnTo>
                    <a:pt x="886" y="56"/>
                  </a:lnTo>
                  <a:lnTo>
                    <a:pt x="775" y="92"/>
                  </a:lnTo>
                  <a:lnTo>
                    <a:pt x="665" y="148"/>
                  </a:lnTo>
                  <a:lnTo>
                    <a:pt x="554" y="203"/>
                  </a:lnTo>
                  <a:lnTo>
                    <a:pt x="462" y="277"/>
                  </a:lnTo>
                  <a:lnTo>
                    <a:pt x="370" y="369"/>
                  </a:lnTo>
                  <a:lnTo>
                    <a:pt x="277" y="461"/>
                  </a:lnTo>
                  <a:lnTo>
                    <a:pt x="204" y="553"/>
                  </a:lnTo>
                  <a:lnTo>
                    <a:pt x="148" y="664"/>
                  </a:lnTo>
                  <a:lnTo>
                    <a:pt x="93" y="775"/>
                  </a:lnTo>
                  <a:lnTo>
                    <a:pt x="56" y="885"/>
                  </a:lnTo>
                  <a:lnTo>
                    <a:pt x="19" y="1014"/>
                  </a:lnTo>
                  <a:lnTo>
                    <a:pt x="1" y="1143"/>
                  </a:lnTo>
                  <a:lnTo>
                    <a:pt x="1" y="1291"/>
                  </a:lnTo>
                  <a:lnTo>
                    <a:pt x="1" y="1420"/>
                  </a:lnTo>
                  <a:lnTo>
                    <a:pt x="19" y="1549"/>
                  </a:lnTo>
                  <a:lnTo>
                    <a:pt x="56" y="1660"/>
                  </a:lnTo>
                  <a:lnTo>
                    <a:pt x="93" y="1789"/>
                  </a:lnTo>
                  <a:lnTo>
                    <a:pt x="148" y="1899"/>
                  </a:lnTo>
                  <a:lnTo>
                    <a:pt x="204" y="1992"/>
                  </a:lnTo>
                  <a:lnTo>
                    <a:pt x="277" y="2084"/>
                  </a:lnTo>
                  <a:lnTo>
                    <a:pt x="351" y="2176"/>
                  </a:lnTo>
                  <a:lnTo>
                    <a:pt x="443" y="2268"/>
                  </a:lnTo>
                  <a:lnTo>
                    <a:pt x="536" y="2342"/>
                  </a:lnTo>
                  <a:lnTo>
                    <a:pt x="646" y="2397"/>
                  </a:lnTo>
                  <a:lnTo>
                    <a:pt x="757" y="2452"/>
                  </a:lnTo>
                  <a:lnTo>
                    <a:pt x="867" y="2489"/>
                  </a:lnTo>
                  <a:lnTo>
                    <a:pt x="978" y="2526"/>
                  </a:lnTo>
                  <a:lnTo>
                    <a:pt x="1107" y="2545"/>
                  </a:lnTo>
                  <a:lnTo>
                    <a:pt x="1384" y="2545"/>
                  </a:lnTo>
                  <a:lnTo>
                    <a:pt x="1513" y="2526"/>
                  </a:lnTo>
                  <a:lnTo>
                    <a:pt x="1642" y="2508"/>
                  </a:lnTo>
                  <a:lnTo>
                    <a:pt x="1753" y="2452"/>
                  </a:lnTo>
                  <a:lnTo>
                    <a:pt x="1863" y="2397"/>
                  </a:lnTo>
                  <a:lnTo>
                    <a:pt x="1974" y="2342"/>
                  </a:lnTo>
                  <a:lnTo>
                    <a:pt x="2084" y="2268"/>
                  </a:lnTo>
                  <a:lnTo>
                    <a:pt x="2177" y="2194"/>
                  </a:lnTo>
                  <a:lnTo>
                    <a:pt x="2250" y="2102"/>
                  </a:lnTo>
                  <a:lnTo>
                    <a:pt x="2324" y="2010"/>
                  </a:lnTo>
                  <a:lnTo>
                    <a:pt x="2379" y="1899"/>
                  </a:lnTo>
                  <a:lnTo>
                    <a:pt x="2435" y="1789"/>
                  </a:lnTo>
                  <a:lnTo>
                    <a:pt x="2490" y="1660"/>
                  </a:lnTo>
                  <a:lnTo>
                    <a:pt x="2508" y="1531"/>
                  </a:lnTo>
                  <a:lnTo>
                    <a:pt x="2527" y="1401"/>
                  </a:lnTo>
                  <a:lnTo>
                    <a:pt x="2545" y="1272"/>
                  </a:lnTo>
                  <a:lnTo>
                    <a:pt x="2527" y="1143"/>
                  </a:lnTo>
                  <a:lnTo>
                    <a:pt x="2508" y="1014"/>
                  </a:lnTo>
                  <a:lnTo>
                    <a:pt x="2490" y="885"/>
                  </a:lnTo>
                  <a:lnTo>
                    <a:pt x="2435" y="775"/>
                  </a:lnTo>
                  <a:lnTo>
                    <a:pt x="2398" y="664"/>
                  </a:lnTo>
                  <a:lnTo>
                    <a:pt x="2324" y="553"/>
                  </a:lnTo>
                  <a:lnTo>
                    <a:pt x="2250" y="461"/>
                  </a:lnTo>
                  <a:lnTo>
                    <a:pt x="2177" y="369"/>
                  </a:lnTo>
                  <a:lnTo>
                    <a:pt x="2084" y="295"/>
                  </a:lnTo>
                  <a:lnTo>
                    <a:pt x="1992" y="221"/>
                  </a:lnTo>
                  <a:lnTo>
                    <a:pt x="1882" y="166"/>
                  </a:lnTo>
                  <a:lnTo>
                    <a:pt x="1789" y="111"/>
                  </a:lnTo>
                  <a:lnTo>
                    <a:pt x="1660" y="56"/>
                  </a:lnTo>
                  <a:lnTo>
                    <a:pt x="1550" y="37"/>
                  </a:lnTo>
                  <a:lnTo>
                    <a:pt x="1421" y="19"/>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5" name="Google Shape;7165;p31"/>
            <p:cNvSpPr/>
            <p:nvPr/>
          </p:nvSpPr>
          <p:spPr>
            <a:xfrm>
              <a:off x="4950625" y="271750"/>
              <a:ext cx="63625" cy="63650"/>
            </a:xfrm>
            <a:custGeom>
              <a:avLst/>
              <a:gdLst/>
              <a:ahLst/>
              <a:cxnLst/>
              <a:rect l="l" t="t" r="r" b="b"/>
              <a:pathLst>
                <a:path w="2545" h="2546" extrusionOk="0">
                  <a:moveTo>
                    <a:pt x="1291" y="1"/>
                  </a:moveTo>
                  <a:lnTo>
                    <a:pt x="1162" y="19"/>
                  </a:lnTo>
                  <a:lnTo>
                    <a:pt x="1033" y="19"/>
                  </a:lnTo>
                  <a:lnTo>
                    <a:pt x="904" y="56"/>
                  </a:lnTo>
                  <a:lnTo>
                    <a:pt x="793" y="93"/>
                  </a:lnTo>
                  <a:lnTo>
                    <a:pt x="682" y="148"/>
                  </a:lnTo>
                  <a:lnTo>
                    <a:pt x="572" y="204"/>
                  </a:lnTo>
                  <a:lnTo>
                    <a:pt x="480" y="278"/>
                  </a:lnTo>
                  <a:lnTo>
                    <a:pt x="387" y="351"/>
                  </a:lnTo>
                  <a:lnTo>
                    <a:pt x="295" y="444"/>
                  </a:lnTo>
                  <a:lnTo>
                    <a:pt x="221" y="536"/>
                  </a:lnTo>
                  <a:lnTo>
                    <a:pt x="166" y="628"/>
                  </a:lnTo>
                  <a:lnTo>
                    <a:pt x="111" y="739"/>
                  </a:lnTo>
                  <a:lnTo>
                    <a:pt x="55" y="868"/>
                  </a:lnTo>
                  <a:lnTo>
                    <a:pt x="37" y="978"/>
                  </a:lnTo>
                  <a:lnTo>
                    <a:pt x="0" y="1107"/>
                  </a:lnTo>
                  <a:lnTo>
                    <a:pt x="0" y="1236"/>
                  </a:lnTo>
                  <a:lnTo>
                    <a:pt x="0" y="1365"/>
                  </a:lnTo>
                  <a:lnTo>
                    <a:pt x="19" y="1494"/>
                  </a:lnTo>
                  <a:lnTo>
                    <a:pt x="37" y="1624"/>
                  </a:lnTo>
                  <a:lnTo>
                    <a:pt x="74" y="1734"/>
                  </a:lnTo>
                  <a:lnTo>
                    <a:pt x="129" y="1845"/>
                  </a:lnTo>
                  <a:lnTo>
                    <a:pt x="185" y="1955"/>
                  </a:lnTo>
                  <a:lnTo>
                    <a:pt x="258" y="2048"/>
                  </a:lnTo>
                  <a:lnTo>
                    <a:pt x="332" y="2140"/>
                  </a:lnTo>
                  <a:lnTo>
                    <a:pt x="424" y="2232"/>
                  </a:lnTo>
                  <a:lnTo>
                    <a:pt x="516" y="2306"/>
                  </a:lnTo>
                  <a:lnTo>
                    <a:pt x="609" y="2380"/>
                  </a:lnTo>
                  <a:lnTo>
                    <a:pt x="719" y="2435"/>
                  </a:lnTo>
                  <a:lnTo>
                    <a:pt x="830" y="2472"/>
                  </a:lnTo>
                  <a:lnTo>
                    <a:pt x="959" y="2509"/>
                  </a:lnTo>
                  <a:lnTo>
                    <a:pt x="1088" y="2527"/>
                  </a:lnTo>
                  <a:lnTo>
                    <a:pt x="1217" y="2545"/>
                  </a:lnTo>
                  <a:lnTo>
                    <a:pt x="1346" y="2545"/>
                  </a:lnTo>
                  <a:lnTo>
                    <a:pt x="1475" y="2527"/>
                  </a:lnTo>
                  <a:lnTo>
                    <a:pt x="1604" y="2509"/>
                  </a:lnTo>
                  <a:lnTo>
                    <a:pt x="1733" y="2453"/>
                  </a:lnTo>
                  <a:lnTo>
                    <a:pt x="1844" y="2416"/>
                  </a:lnTo>
                  <a:lnTo>
                    <a:pt x="1955" y="2343"/>
                  </a:lnTo>
                  <a:lnTo>
                    <a:pt x="2047" y="2287"/>
                  </a:lnTo>
                  <a:lnTo>
                    <a:pt x="2139" y="2195"/>
                  </a:lnTo>
                  <a:lnTo>
                    <a:pt x="2231" y="2103"/>
                  </a:lnTo>
                  <a:lnTo>
                    <a:pt x="2305" y="2011"/>
                  </a:lnTo>
                  <a:lnTo>
                    <a:pt x="2379" y="1919"/>
                  </a:lnTo>
                  <a:lnTo>
                    <a:pt x="2434" y="1789"/>
                  </a:lnTo>
                  <a:lnTo>
                    <a:pt x="2471" y="1679"/>
                  </a:lnTo>
                  <a:lnTo>
                    <a:pt x="2508" y="1550"/>
                  </a:lnTo>
                  <a:lnTo>
                    <a:pt x="2526" y="1421"/>
                  </a:lnTo>
                  <a:lnTo>
                    <a:pt x="2545" y="1292"/>
                  </a:lnTo>
                  <a:lnTo>
                    <a:pt x="2526" y="1163"/>
                  </a:lnTo>
                  <a:lnTo>
                    <a:pt x="2508" y="1034"/>
                  </a:lnTo>
                  <a:lnTo>
                    <a:pt x="2489" y="904"/>
                  </a:lnTo>
                  <a:lnTo>
                    <a:pt x="2452" y="794"/>
                  </a:lnTo>
                  <a:lnTo>
                    <a:pt x="2397" y="683"/>
                  </a:lnTo>
                  <a:lnTo>
                    <a:pt x="2323" y="573"/>
                  </a:lnTo>
                  <a:lnTo>
                    <a:pt x="2268" y="480"/>
                  </a:lnTo>
                  <a:lnTo>
                    <a:pt x="2176" y="388"/>
                  </a:lnTo>
                  <a:lnTo>
                    <a:pt x="2102" y="296"/>
                  </a:lnTo>
                  <a:lnTo>
                    <a:pt x="1992" y="222"/>
                  </a:lnTo>
                  <a:lnTo>
                    <a:pt x="1899" y="167"/>
                  </a:lnTo>
                  <a:lnTo>
                    <a:pt x="1789" y="112"/>
                  </a:lnTo>
                  <a:lnTo>
                    <a:pt x="1678" y="75"/>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6" name="Google Shape;7166;p31"/>
            <p:cNvSpPr/>
            <p:nvPr/>
          </p:nvSpPr>
          <p:spPr>
            <a:xfrm>
              <a:off x="5669700" y="1302000"/>
              <a:ext cx="63650" cy="63625"/>
            </a:xfrm>
            <a:custGeom>
              <a:avLst/>
              <a:gdLst/>
              <a:ahLst/>
              <a:cxnLst/>
              <a:rect l="l" t="t" r="r" b="b"/>
              <a:pathLst>
                <a:path w="2546" h="2545" extrusionOk="0">
                  <a:moveTo>
                    <a:pt x="1273" y="0"/>
                  </a:moveTo>
                  <a:lnTo>
                    <a:pt x="1125" y="19"/>
                  </a:lnTo>
                  <a:lnTo>
                    <a:pt x="1015" y="37"/>
                  </a:lnTo>
                  <a:lnTo>
                    <a:pt x="886" y="56"/>
                  </a:lnTo>
                  <a:lnTo>
                    <a:pt x="775" y="111"/>
                  </a:lnTo>
                  <a:lnTo>
                    <a:pt x="664" y="148"/>
                  </a:lnTo>
                  <a:lnTo>
                    <a:pt x="554" y="222"/>
                  </a:lnTo>
                  <a:lnTo>
                    <a:pt x="462" y="295"/>
                  </a:lnTo>
                  <a:lnTo>
                    <a:pt x="369" y="369"/>
                  </a:lnTo>
                  <a:lnTo>
                    <a:pt x="296" y="461"/>
                  </a:lnTo>
                  <a:lnTo>
                    <a:pt x="222" y="553"/>
                  </a:lnTo>
                  <a:lnTo>
                    <a:pt x="148" y="664"/>
                  </a:lnTo>
                  <a:lnTo>
                    <a:pt x="93" y="775"/>
                  </a:lnTo>
                  <a:lnTo>
                    <a:pt x="56" y="885"/>
                  </a:lnTo>
                  <a:lnTo>
                    <a:pt x="19" y="1014"/>
                  </a:lnTo>
                  <a:lnTo>
                    <a:pt x="1" y="1144"/>
                  </a:lnTo>
                  <a:lnTo>
                    <a:pt x="1" y="1273"/>
                  </a:lnTo>
                  <a:lnTo>
                    <a:pt x="1" y="1402"/>
                  </a:lnTo>
                  <a:lnTo>
                    <a:pt x="19" y="1531"/>
                  </a:lnTo>
                  <a:lnTo>
                    <a:pt x="56" y="1641"/>
                  </a:lnTo>
                  <a:lnTo>
                    <a:pt x="93" y="1770"/>
                  </a:lnTo>
                  <a:lnTo>
                    <a:pt x="148" y="1881"/>
                  </a:lnTo>
                  <a:lnTo>
                    <a:pt x="204" y="1973"/>
                  </a:lnTo>
                  <a:lnTo>
                    <a:pt x="277" y="2084"/>
                  </a:lnTo>
                  <a:lnTo>
                    <a:pt x="351" y="2176"/>
                  </a:lnTo>
                  <a:lnTo>
                    <a:pt x="443" y="2250"/>
                  </a:lnTo>
                  <a:lnTo>
                    <a:pt x="535" y="2324"/>
                  </a:lnTo>
                  <a:lnTo>
                    <a:pt x="646" y="2379"/>
                  </a:lnTo>
                  <a:lnTo>
                    <a:pt x="757" y="2434"/>
                  </a:lnTo>
                  <a:lnTo>
                    <a:pt x="867" y="2489"/>
                  </a:lnTo>
                  <a:lnTo>
                    <a:pt x="996" y="2508"/>
                  </a:lnTo>
                  <a:lnTo>
                    <a:pt x="1125" y="2526"/>
                  </a:lnTo>
                  <a:lnTo>
                    <a:pt x="1254" y="2545"/>
                  </a:lnTo>
                  <a:lnTo>
                    <a:pt x="1384" y="2545"/>
                  </a:lnTo>
                  <a:lnTo>
                    <a:pt x="1513" y="2526"/>
                  </a:lnTo>
                  <a:lnTo>
                    <a:pt x="1642" y="2489"/>
                  </a:lnTo>
                  <a:lnTo>
                    <a:pt x="1752" y="2453"/>
                  </a:lnTo>
                  <a:lnTo>
                    <a:pt x="1881" y="2397"/>
                  </a:lnTo>
                  <a:lnTo>
                    <a:pt x="1974" y="2342"/>
                  </a:lnTo>
                  <a:lnTo>
                    <a:pt x="2084" y="2268"/>
                  </a:lnTo>
                  <a:lnTo>
                    <a:pt x="2176" y="2176"/>
                  </a:lnTo>
                  <a:lnTo>
                    <a:pt x="2250" y="2084"/>
                  </a:lnTo>
                  <a:lnTo>
                    <a:pt x="2324" y="1992"/>
                  </a:lnTo>
                  <a:lnTo>
                    <a:pt x="2398" y="1881"/>
                  </a:lnTo>
                  <a:lnTo>
                    <a:pt x="2453" y="1770"/>
                  </a:lnTo>
                  <a:lnTo>
                    <a:pt x="2490" y="1641"/>
                  </a:lnTo>
                  <a:lnTo>
                    <a:pt x="2508" y="1531"/>
                  </a:lnTo>
                  <a:lnTo>
                    <a:pt x="2527" y="1383"/>
                  </a:lnTo>
                  <a:lnTo>
                    <a:pt x="2545" y="1254"/>
                  </a:lnTo>
                  <a:lnTo>
                    <a:pt x="2527" y="1125"/>
                  </a:lnTo>
                  <a:lnTo>
                    <a:pt x="2508" y="996"/>
                  </a:lnTo>
                  <a:lnTo>
                    <a:pt x="2471" y="885"/>
                  </a:lnTo>
                  <a:lnTo>
                    <a:pt x="2435" y="756"/>
                  </a:lnTo>
                  <a:lnTo>
                    <a:pt x="2379" y="646"/>
                  </a:lnTo>
                  <a:lnTo>
                    <a:pt x="2324" y="553"/>
                  </a:lnTo>
                  <a:lnTo>
                    <a:pt x="2250" y="461"/>
                  </a:lnTo>
                  <a:lnTo>
                    <a:pt x="2158" y="369"/>
                  </a:lnTo>
                  <a:lnTo>
                    <a:pt x="2084" y="277"/>
                  </a:lnTo>
                  <a:lnTo>
                    <a:pt x="1974" y="222"/>
                  </a:lnTo>
                  <a:lnTo>
                    <a:pt x="1881" y="148"/>
                  </a:lnTo>
                  <a:lnTo>
                    <a:pt x="1771" y="93"/>
                  </a:lnTo>
                  <a:lnTo>
                    <a:pt x="1642" y="56"/>
                  </a:lnTo>
                  <a:lnTo>
                    <a:pt x="1531"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7" name="Google Shape;7167;p31"/>
            <p:cNvSpPr/>
            <p:nvPr/>
          </p:nvSpPr>
          <p:spPr>
            <a:xfrm>
              <a:off x="5170500" y="885750"/>
              <a:ext cx="62700" cy="62725"/>
            </a:xfrm>
            <a:custGeom>
              <a:avLst/>
              <a:gdLst/>
              <a:ahLst/>
              <a:cxnLst/>
              <a:rect l="l" t="t" r="r" b="b"/>
              <a:pathLst>
                <a:path w="2508" h="2509" extrusionOk="0">
                  <a:moveTo>
                    <a:pt x="1254" y="1"/>
                  </a:moveTo>
                  <a:lnTo>
                    <a:pt x="1125" y="19"/>
                  </a:lnTo>
                  <a:lnTo>
                    <a:pt x="1014" y="38"/>
                  </a:lnTo>
                  <a:lnTo>
                    <a:pt x="904" y="56"/>
                  </a:lnTo>
                  <a:lnTo>
                    <a:pt x="775" y="93"/>
                  </a:lnTo>
                  <a:lnTo>
                    <a:pt x="682" y="148"/>
                  </a:lnTo>
                  <a:lnTo>
                    <a:pt x="572" y="222"/>
                  </a:lnTo>
                  <a:lnTo>
                    <a:pt x="387" y="369"/>
                  </a:lnTo>
                  <a:lnTo>
                    <a:pt x="240" y="535"/>
                  </a:lnTo>
                  <a:lnTo>
                    <a:pt x="166" y="646"/>
                  </a:lnTo>
                  <a:lnTo>
                    <a:pt x="111" y="738"/>
                  </a:lnTo>
                  <a:lnTo>
                    <a:pt x="74" y="867"/>
                  </a:lnTo>
                  <a:lnTo>
                    <a:pt x="37" y="978"/>
                  </a:lnTo>
                  <a:lnTo>
                    <a:pt x="19" y="1089"/>
                  </a:lnTo>
                  <a:lnTo>
                    <a:pt x="0" y="1218"/>
                  </a:lnTo>
                  <a:lnTo>
                    <a:pt x="19" y="1347"/>
                  </a:lnTo>
                  <a:lnTo>
                    <a:pt x="19" y="1476"/>
                  </a:lnTo>
                  <a:lnTo>
                    <a:pt x="55" y="1586"/>
                  </a:lnTo>
                  <a:lnTo>
                    <a:pt x="92" y="1715"/>
                  </a:lnTo>
                  <a:lnTo>
                    <a:pt x="148" y="1826"/>
                  </a:lnTo>
                  <a:lnTo>
                    <a:pt x="203" y="1937"/>
                  </a:lnTo>
                  <a:lnTo>
                    <a:pt x="277" y="2029"/>
                  </a:lnTo>
                  <a:lnTo>
                    <a:pt x="351" y="2121"/>
                  </a:lnTo>
                  <a:lnTo>
                    <a:pt x="443" y="2213"/>
                  </a:lnTo>
                  <a:lnTo>
                    <a:pt x="535" y="2287"/>
                  </a:lnTo>
                  <a:lnTo>
                    <a:pt x="646" y="2342"/>
                  </a:lnTo>
                  <a:lnTo>
                    <a:pt x="756" y="2398"/>
                  </a:lnTo>
                  <a:lnTo>
                    <a:pt x="867" y="2453"/>
                  </a:lnTo>
                  <a:lnTo>
                    <a:pt x="977" y="2490"/>
                  </a:lnTo>
                  <a:lnTo>
                    <a:pt x="1106" y="2508"/>
                  </a:lnTo>
                  <a:lnTo>
                    <a:pt x="1365" y="2508"/>
                  </a:lnTo>
                  <a:lnTo>
                    <a:pt x="1494" y="2490"/>
                  </a:lnTo>
                  <a:lnTo>
                    <a:pt x="1604" y="2471"/>
                  </a:lnTo>
                  <a:lnTo>
                    <a:pt x="1733" y="2416"/>
                  </a:lnTo>
                  <a:lnTo>
                    <a:pt x="1844" y="2379"/>
                  </a:lnTo>
                  <a:lnTo>
                    <a:pt x="1936" y="2305"/>
                  </a:lnTo>
                  <a:lnTo>
                    <a:pt x="2047" y="2232"/>
                  </a:lnTo>
                  <a:lnTo>
                    <a:pt x="2139" y="2158"/>
                  </a:lnTo>
                  <a:lnTo>
                    <a:pt x="2213" y="2066"/>
                  </a:lnTo>
                  <a:lnTo>
                    <a:pt x="2287" y="1974"/>
                  </a:lnTo>
                  <a:lnTo>
                    <a:pt x="2360" y="1863"/>
                  </a:lnTo>
                  <a:lnTo>
                    <a:pt x="2416" y="1752"/>
                  </a:lnTo>
                  <a:lnTo>
                    <a:pt x="2452" y="1642"/>
                  </a:lnTo>
                  <a:lnTo>
                    <a:pt x="2489" y="1531"/>
                  </a:lnTo>
                  <a:lnTo>
                    <a:pt x="2508" y="1402"/>
                  </a:lnTo>
                  <a:lnTo>
                    <a:pt x="2508" y="1273"/>
                  </a:lnTo>
                  <a:lnTo>
                    <a:pt x="2508" y="1144"/>
                  </a:lnTo>
                  <a:lnTo>
                    <a:pt x="2489" y="1015"/>
                  </a:lnTo>
                  <a:lnTo>
                    <a:pt x="2452" y="904"/>
                  </a:lnTo>
                  <a:lnTo>
                    <a:pt x="2416" y="775"/>
                  </a:lnTo>
                  <a:lnTo>
                    <a:pt x="2360" y="664"/>
                  </a:lnTo>
                  <a:lnTo>
                    <a:pt x="2305" y="572"/>
                  </a:lnTo>
                  <a:lnTo>
                    <a:pt x="2231" y="462"/>
                  </a:lnTo>
                  <a:lnTo>
                    <a:pt x="2157" y="369"/>
                  </a:lnTo>
                  <a:lnTo>
                    <a:pt x="2065" y="296"/>
                  </a:lnTo>
                  <a:lnTo>
                    <a:pt x="1955" y="222"/>
                  </a:lnTo>
                  <a:lnTo>
                    <a:pt x="1862" y="167"/>
                  </a:lnTo>
                  <a:lnTo>
                    <a:pt x="1752" y="111"/>
                  </a:lnTo>
                  <a:lnTo>
                    <a:pt x="1641" y="56"/>
                  </a:lnTo>
                  <a:lnTo>
                    <a:pt x="1512" y="38"/>
                  </a:lnTo>
                  <a:lnTo>
                    <a:pt x="1383"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8" name="Google Shape;7168;p31"/>
            <p:cNvSpPr/>
            <p:nvPr/>
          </p:nvSpPr>
          <p:spPr>
            <a:xfrm>
              <a:off x="4936800" y="352425"/>
              <a:ext cx="62700" cy="62725"/>
            </a:xfrm>
            <a:custGeom>
              <a:avLst/>
              <a:gdLst/>
              <a:ahLst/>
              <a:cxnLst/>
              <a:rect l="l" t="t" r="r" b="b"/>
              <a:pathLst>
                <a:path w="2508" h="2509" extrusionOk="0">
                  <a:moveTo>
                    <a:pt x="1143" y="1"/>
                  </a:moveTo>
                  <a:lnTo>
                    <a:pt x="1014" y="19"/>
                  </a:lnTo>
                  <a:lnTo>
                    <a:pt x="885" y="38"/>
                  </a:lnTo>
                  <a:lnTo>
                    <a:pt x="774" y="93"/>
                  </a:lnTo>
                  <a:lnTo>
                    <a:pt x="664" y="130"/>
                  </a:lnTo>
                  <a:lnTo>
                    <a:pt x="553" y="203"/>
                  </a:lnTo>
                  <a:lnTo>
                    <a:pt x="461" y="277"/>
                  </a:lnTo>
                  <a:lnTo>
                    <a:pt x="369" y="351"/>
                  </a:lnTo>
                  <a:lnTo>
                    <a:pt x="295" y="443"/>
                  </a:lnTo>
                  <a:lnTo>
                    <a:pt x="221" y="535"/>
                  </a:lnTo>
                  <a:lnTo>
                    <a:pt x="148" y="646"/>
                  </a:lnTo>
                  <a:lnTo>
                    <a:pt x="92" y="757"/>
                  </a:lnTo>
                  <a:lnTo>
                    <a:pt x="55" y="867"/>
                  </a:lnTo>
                  <a:lnTo>
                    <a:pt x="18" y="996"/>
                  </a:lnTo>
                  <a:lnTo>
                    <a:pt x="0" y="1107"/>
                  </a:lnTo>
                  <a:lnTo>
                    <a:pt x="0" y="1236"/>
                  </a:lnTo>
                  <a:lnTo>
                    <a:pt x="0" y="1365"/>
                  </a:lnTo>
                  <a:lnTo>
                    <a:pt x="18" y="1494"/>
                  </a:lnTo>
                  <a:lnTo>
                    <a:pt x="55" y="1605"/>
                  </a:lnTo>
                  <a:lnTo>
                    <a:pt x="92" y="1715"/>
                  </a:lnTo>
                  <a:lnTo>
                    <a:pt x="148" y="1826"/>
                  </a:lnTo>
                  <a:lnTo>
                    <a:pt x="203" y="1937"/>
                  </a:lnTo>
                  <a:lnTo>
                    <a:pt x="350" y="2121"/>
                  </a:lnTo>
                  <a:lnTo>
                    <a:pt x="535" y="2269"/>
                  </a:lnTo>
                  <a:lnTo>
                    <a:pt x="627" y="2324"/>
                  </a:lnTo>
                  <a:lnTo>
                    <a:pt x="738" y="2379"/>
                  </a:lnTo>
                  <a:lnTo>
                    <a:pt x="848" y="2435"/>
                  </a:lnTo>
                  <a:lnTo>
                    <a:pt x="959" y="2471"/>
                  </a:lnTo>
                  <a:lnTo>
                    <a:pt x="1088" y="2490"/>
                  </a:lnTo>
                  <a:lnTo>
                    <a:pt x="1199" y="2508"/>
                  </a:lnTo>
                  <a:lnTo>
                    <a:pt x="1328" y="2490"/>
                  </a:lnTo>
                  <a:lnTo>
                    <a:pt x="1457" y="2490"/>
                  </a:lnTo>
                  <a:lnTo>
                    <a:pt x="1586" y="2453"/>
                  </a:lnTo>
                  <a:lnTo>
                    <a:pt x="1696" y="2416"/>
                  </a:lnTo>
                  <a:lnTo>
                    <a:pt x="1807" y="2361"/>
                  </a:lnTo>
                  <a:lnTo>
                    <a:pt x="1918" y="2305"/>
                  </a:lnTo>
                  <a:lnTo>
                    <a:pt x="2010" y="2232"/>
                  </a:lnTo>
                  <a:lnTo>
                    <a:pt x="2102" y="2158"/>
                  </a:lnTo>
                  <a:lnTo>
                    <a:pt x="2194" y="2066"/>
                  </a:lnTo>
                  <a:lnTo>
                    <a:pt x="2268" y="1974"/>
                  </a:lnTo>
                  <a:lnTo>
                    <a:pt x="2342" y="1881"/>
                  </a:lnTo>
                  <a:lnTo>
                    <a:pt x="2397" y="1771"/>
                  </a:lnTo>
                  <a:lnTo>
                    <a:pt x="2434" y="1642"/>
                  </a:lnTo>
                  <a:lnTo>
                    <a:pt x="2471" y="1531"/>
                  </a:lnTo>
                  <a:lnTo>
                    <a:pt x="2489" y="1402"/>
                  </a:lnTo>
                  <a:lnTo>
                    <a:pt x="2508" y="1273"/>
                  </a:lnTo>
                  <a:lnTo>
                    <a:pt x="2508" y="1144"/>
                  </a:lnTo>
                  <a:lnTo>
                    <a:pt x="2489" y="1015"/>
                  </a:lnTo>
                  <a:lnTo>
                    <a:pt x="2452" y="904"/>
                  </a:lnTo>
                  <a:lnTo>
                    <a:pt x="2415" y="794"/>
                  </a:lnTo>
                  <a:lnTo>
                    <a:pt x="2360" y="683"/>
                  </a:lnTo>
                  <a:lnTo>
                    <a:pt x="2305" y="572"/>
                  </a:lnTo>
                  <a:lnTo>
                    <a:pt x="2231" y="462"/>
                  </a:lnTo>
                  <a:lnTo>
                    <a:pt x="2157" y="369"/>
                  </a:lnTo>
                  <a:lnTo>
                    <a:pt x="2065" y="296"/>
                  </a:lnTo>
                  <a:lnTo>
                    <a:pt x="1973" y="222"/>
                  </a:lnTo>
                  <a:lnTo>
                    <a:pt x="1862" y="148"/>
                  </a:lnTo>
                  <a:lnTo>
                    <a:pt x="1752" y="93"/>
                  </a:lnTo>
                  <a:lnTo>
                    <a:pt x="1641" y="56"/>
                  </a:lnTo>
                  <a:lnTo>
                    <a:pt x="1512" y="19"/>
                  </a:lnTo>
                  <a:lnTo>
                    <a:pt x="14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9" name="Google Shape;7169;p31"/>
            <p:cNvSpPr/>
            <p:nvPr/>
          </p:nvSpPr>
          <p:spPr>
            <a:xfrm>
              <a:off x="4987950" y="526200"/>
              <a:ext cx="62725" cy="62725"/>
            </a:xfrm>
            <a:custGeom>
              <a:avLst/>
              <a:gdLst/>
              <a:ahLst/>
              <a:cxnLst/>
              <a:rect l="l" t="t" r="r" b="b"/>
              <a:pathLst>
                <a:path w="2509" h="2509" extrusionOk="0">
                  <a:moveTo>
                    <a:pt x="1144" y="1"/>
                  </a:moveTo>
                  <a:lnTo>
                    <a:pt x="1015" y="19"/>
                  </a:lnTo>
                  <a:lnTo>
                    <a:pt x="904" y="56"/>
                  </a:lnTo>
                  <a:lnTo>
                    <a:pt x="794" y="93"/>
                  </a:lnTo>
                  <a:lnTo>
                    <a:pt x="683" y="148"/>
                  </a:lnTo>
                  <a:lnTo>
                    <a:pt x="572" y="204"/>
                  </a:lnTo>
                  <a:lnTo>
                    <a:pt x="388" y="351"/>
                  </a:lnTo>
                  <a:lnTo>
                    <a:pt x="240" y="536"/>
                  </a:lnTo>
                  <a:lnTo>
                    <a:pt x="167" y="628"/>
                  </a:lnTo>
                  <a:lnTo>
                    <a:pt x="111" y="738"/>
                  </a:lnTo>
                  <a:lnTo>
                    <a:pt x="74" y="849"/>
                  </a:lnTo>
                  <a:lnTo>
                    <a:pt x="38" y="960"/>
                  </a:lnTo>
                  <a:lnTo>
                    <a:pt x="19" y="1089"/>
                  </a:lnTo>
                  <a:lnTo>
                    <a:pt x="1" y="1218"/>
                  </a:lnTo>
                  <a:lnTo>
                    <a:pt x="1" y="1347"/>
                  </a:lnTo>
                  <a:lnTo>
                    <a:pt x="19" y="1457"/>
                  </a:lnTo>
                  <a:lnTo>
                    <a:pt x="56" y="1587"/>
                  </a:lnTo>
                  <a:lnTo>
                    <a:pt x="93" y="1697"/>
                  </a:lnTo>
                  <a:lnTo>
                    <a:pt x="130" y="1808"/>
                  </a:lnTo>
                  <a:lnTo>
                    <a:pt x="203" y="1918"/>
                  </a:lnTo>
                  <a:lnTo>
                    <a:pt x="259" y="2029"/>
                  </a:lnTo>
                  <a:lnTo>
                    <a:pt x="351" y="2121"/>
                  </a:lnTo>
                  <a:lnTo>
                    <a:pt x="425" y="2195"/>
                  </a:lnTo>
                  <a:lnTo>
                    <a:pt x="535" y="2269"/>
                  </a:lnTo>
                  <a:lnTo>
                    <a:pt x="628" y="2343"/>
                  </a:lnTo>
                  <a:lnTo>
                    <a:pt x="738" y="2398"/>
                  </a:lnTo>
                  <a:lnTo>
                    <a:pt x="849" y="2453"/>
                  </a:lnTo>
                  <a:lnTo>
                    <a:pt x="978" y="2472"/>
                  </a:lnTo>
                  <a:lnTo>
                    <a:pt x="1107" y="2508"/>
                  </a:lnTo>
                  <a:lnTo>
                    <a:pt x="1347" y="2508"/>
                  </a:lnTo>
                  <a:lnTo>
                    <a:pt x="1476" y="2490"/>
                  </a:lnTo>
                  <a:lnTo>
                    <a:pt x="1605" y="2472"/>
                  </a:lnTo>
                  <a:lnTo>
                    <a:pt x="1715" y="2416"/>
                  </a:lnTo>
                  <a:lnTo>
                    <a:pt x="1826" y="2379"/>
                  </a:lnTo>
                  <a:lnTo>
                    <a:pt x="1937" y="2306"/>
                  </a:lnTo>
                  <a:lnTo>
                    <a:pt x="2029" y="2232"/>
                  </a:lnTo>
                  <a:lnTo>
                    <a:pt x="2121" y="2158"/>
                  </a:lnTo>
                  <a:lnTo>
                    <a:pt x="2213" y="2066"/>
                  </a:lnTo>
                  <a:lnTo>
                    <a:pt x="2287" y="1974"/>
                  </a:lnTo>
                  <a:lnTo>
                    <a:pt x="2342" y="1882"/>
                  </a:lnTo>
                  <a:lnTo>
                    <a:pt x="2398" y="1771"/>
                  </a:lnTo>
                  <a:lnTo>
                    <a:pt x="2453" y="1642"/>
                  </a:lnTo>
                  <a:lnTo>
                    <a:pt x="2490" y="1531"/>
                  </a:lnTo>
                  <a:lnTo>
                    <a:pt x="2508" y="1402"/>
                  </a:lnTo>
                  <a:lnTo>
                    <a:pt x="2508" y="1273"/>
                  </a:lnTo>
                  <a:lnTo>
                    <a:pt x="2508" y="1144"/>
                  </a:lnTo>
                  <a:lnTo>
                    <a:pt x="2490" y="1015"/>
                  </a:lnTo>
                  <a:lnTo>
                    <a:pt x="2453" y="904"/>
                  </a:lnTo>
                  <a:lnTo>
                    <a:pt x="2416" y="775"/>
                  </a:lnTo>
                  <a:lnTo>
                    <a:pt x="2361" y="665"/>
                  </a:lnTo>
                  <a:lnTo>
                    <a:pt x="2305" y="572"/>
                  </a:lnTo>
                  <a:lnTo>
                    <a:pt x="2232" y="462"/>
                  </a:lnTo>
                  <a:lnTo>
                    <a:pt x="2158" y="388"/>
                  </a:lnTo>
                  <a:lnTo>
                    <a:pt x="2066" y="296"/>
                  </a:lnTo>
                  <a:lnTo>
                    <a:pt x="1955" y="222"/>
                  </a:lnTo>
                  <a:lnTo>
                    <a:pt x="1863" y="167"/>
                  </a:lnTo>
                  <a:lnTo>
                    <a:pt x="1752" y="111"/>
                  </a:lnTo>
                  <a:lnTo>
                    <a:pt x="1642" y="56"/>
                  </a:lnTo>
                  <a:lnTo>
                    <a:pt x="1513" y="38"/>
                  </a:lnTo>
                  <a:lnTo>
                    <a:pt x="1384"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0" name="Google Shape;7170;p31"/>
            <p:cNvSpPr/>
            <p:nvPr/>
          </p:nvSpPr>
          <p:spPr>
            <a:xfrm>
              <a:off x="5444750" y="1179850"/>
              <a:ext cx="62725" cy="62700"/>
            </a:xfrm>
            <a:custGeom>
              <a:avLst/>
              <a:gdLst/>
              <a:ahLst/>
              <a:cxnLst/>
              <a:rect l="l" t="t" r="r" b="b"/>
              <a:pathLst>
                <a:path w="2509" h="2508" extrusionOk="0">
                  <a:moveTo>
                    <a:pt x="1107" y="0"/>
                  </a:moveTo>
                  <a:lnTo>
                    <a:pt x="997" y="19"/>
                  </a:lnTo>
                  <a:lnTo>
                    <a:pt x="867" y="56"/>
                  </a:lnTo>
                  <a:lnTo>
                    <a:pt x="757" y="111"/>
                  </a:lnTo>
                  <a:lnTo>
                    <a:pt x="646" y="148"/>
                  </a:lnTo>
                  <a:lnTo>
                    <a:pt x="536" y="221"/>
                  </a:lnTo>
                  <a:lnTo>
                    <a:pt x="443" y="295"/>
                  </a:lnTo>
                  <a:lnTo>
                    <a:pt x="351" y="369"/>
                  </a:lnTo>
                  <a:lnTo>
                    <a:pt x="277" y="461"/>
                  </a:lnTo>
                  <a:lnTo>
                    <a:pt x="204" y="572"/>
                  </a:lnTo>
                  <a:lnTo>
                    <a:pt x="148" y="664"/>
                  </a:lnTo>
                  <a:lnTo>
                    <a:pt x="93" y="775"/>
                  </a:lnTo>
                  <a:lnTo>
                    <a:pt x="56" y="904"/>
                  </a:lnTo>
                  <a:lnTo>
                    <a:pt x="19" y="1014"/>
                  </a:lnTo>
                  <a:lnTo>
                    <a:pt x="1" y="1143"/>
                  </a:lnTo>
                  <a:lnTo>
                    <a:pt x="1" y="1272"/>
                  </a:lnTo>
                  <a:lnTo>
                    <a:pt x="1" y="1402"/>
                  </a:lnTo>
                  <a:lnTo>
                    <a:pt x="19" y="1512"/>
                  </a:lnTo>
                  <a:lnTo>
                    <a:pt x="56" y="1641"/>
                  </a:lnTo>
                  <a:lnTo>
                    <a:pt x="93" y="1752"/>
                  </a:lnTo>
                  <a:lnTo>
                    <a:pt x="148" y="1862"/>
                  </a:lnTo>
                  <a:lnTo>
                    <a:pt x="222" y="1955"/>
                  </a:lnTo>
                  <a:lnTo>
                    <a:pt x="370" y="2139"/>
                  </a:lnTo>
                  <a:lnTo>
                    <a:pt x="554" y="2287"/>
                  </a:lnTo>
                  <a:lnTo>
                    <a:pt x="646" y="2342"/>
                  </a:lnTo>
                  <a:lnTo>
                    <a:pt x="757" y="2397"/>
                  </a:lnTo>
                  <a:lnTo>
                    <a:pt x="867" y="2452"/>
                  </a:lnTo>
                  <a:lnTo>
                    <a:pt x="978" y="2471"/>
                  </a:lnTo>
                  <a:lnTo>
                    <a:pt x="1107" y="2489"/>
                  </a:lnTo>
                  <a:lnTo>
                    <a:pt x="1236" y="2508"/>
                  </a:lnTo>
                  <a:lnTo>
                    <a:pt x="1365" y="2508"/>
                  </a:lnTo>
                  <a:lnTo>
                    <a:pt x="1476" y="2489"/>
                  </a:lnTo>
                  <a:lnTo>
                    <a:pt x="1605" y="2452"/>
                  </a:lnTo>
                  <a:lnTo>
                    <a:pt x="1716" y="2416"/>
                  </a:lnTo>
                  <a:lnTo>
                    <a:pt x="1826" y="2360"/>
                  </a:lnTo>
                  <a:lnTo>
                    <a:pt x="1937" y="2305"/>
                  </a:lnTo>
                  <a:lnTo>
                    <a:pt x="2029" y="2231"/>
                  </a:lnTo>
                  <a:lnTo>
                    <a:pt x="2121" y="2139"/>
                  </a:lnTo>
                  <a:lnTo>
                    <a:pt x="2213" y="2065"/>
                  </a:lnTo>
                  <a:lnTo>
                    <a:pt x="2287" y="1955"/>
                  </a:lnTo>
                  <a:lnTo>
                    <a:pt x="2343" y="1862"/>
                  </a:lnTo>
                  <a:lnTo>
                    <a:pt x="2398" y="1752"/>
                  </a:lnTo>
                  <a:lnTo>
                    <a:pt x="2435" y="1641"/>
                  </a:lnTo>
                  <a:lnTo>
                    <a:pt x="2472" y="1512"/>
                  </a:lnTo>
                  <a:lnTo>
                    <a:pt x="2490" y="1383"/>
                  </a:lnTo>
                  <a:lnTo>
                    <a:pt x="2508" y="1254"/>
                  </a:lnTo>
                  <a:lnTo>
                    <a:pt x="2490" y="1125"/>
                  </a:lnTo>
                  <a:lnTo>
                    <a:pt x="2472" y="1014"/>
                  </a:lnTo>
                  <a:lnTo>
                    <a:pt x="2453" y="885"/>
                  </a:lnTo>
                  <a:lnTo>
                    <a:pt x="2398" y="775"/>
                  </a:lnTo>
                  <a:lnTo>
                    <a:pt x="2361" y="664"/>
                  </a:lnTo>
                  <a:lnTo>
                    <a:pt x="2287" y="553"/>
                  </a:lnTo>
                  <a:lnTo>
                    <a:pt x="2213" y="461"/>
                  </a:lnTo>
                  <a:lnTo>
                    <a:pt x="2140" y="369"/>
                  </a:lnTo>
                  <a:lnTo>
                    <a:pt x="2048" y="295"/>
                  </a:lnTo>
                  <a:lnTo>
                    <a:pt x="1955" y="221"/>
                  </a:lnTo>
                  <a:lnTo>
                    <a:pt x="1845" y="148"/>
                  </a:lnTo>
                  <a:lnTo>
                    <a:pt x="1734" y="92"/>
                  </a:lnTo>
                  <a:lnTo>
                    <a:pt x="1623" y="56"/>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1" name="Google Shape;7171;p31"/>
            <p:cNvSpPr/>
            <p:nvPr/>
          </p:nvSpPr>
          <p:spPr>
            <a:xfrm>
              <a:off x="5895575" y="1422300"/>
              <a:ext cx="62700" cy="62725"/>
            </a:xfrm>
            <a:custGeom>
              <a:avLst/>
              <a:gdLst/>
              <a:ahLst/>
              <a:cxnLst/>
              <a:rect l="l" t="t" r="r" b="b"/>
              <a:pathLst>
                <a:path w="2508" h="2509" extrusionOk="0">
                  <a:moveTo>
                    <a:pt x="1180" y="1"/>
                  </a:moveTo>
                  <a:lnTo>
                    <a:pt x="1051" y="19"/>
                  </a:lnTo>
                  <a:lnTo>
                    <a:pt x="941" y="38"/>
                  </a:lnTo>
                  <a:lnTo>
                    <a:pt x="812" y="74"/>
                  </a:lnTo>
                  <a:lnTo>
                    <a:pt x="701" y="130"/>
                  </a:lnTo>
                  <a:lnTo>
                    <a:pt x="590" y="185"/>
                  </a:lnTo>
                  <a:lnTo>
                    <a:pt x="498" y="259"/>
                  </a:lnTo>
                  <a:lnTo>
                    <a:pt x="406" y="333"/>
                  </a:lnTo>
                  <a:lnTo>
                    <a:pt x="314" y="425"/>
                  </a:lnTo>
                  <a:lnTo>
                    <a:pt x="240" y="517"/>
                  </a:lnTo>
                  <a:lnTo>
                    <a:pt x="166" y="609"/>
                  </a:lnTo>
                  <a:lnTo>
                    <a:pt x="111" y="720"/>
                  </a:lnTo>
                  <a:lnTo>
                    <a:pt x="74" y="830"/>
                  </a:lnTo>
                  <a:lnTo>
                    <a:pt x="37" y="959"/>
                  </a:lnTo>
                  <a:lnTo>
                    <a:pt x="0" y="1089"/>
                  </a:lnTo>
                  <a:lnTo>
                    <a:pt x="0" y="1218"/>
                  </a:lnTo>
                  <a:lnTo>
                    <a:pt x="0" y="1347"/>
                  </a:lnTo>
                  <a:lnTo>
                    <a:pt x="19" y="1476"/>
                  </a:lnTo>
                  <a:lnTo>
                    <a:pt x="37" y="1586"/>
                  </a:lnTo>
                  <a:lnTo>
                    <a:pt x="74" y="1715"/>
                  </a:lnTo>
                  <a:lnTo>
                    <a:pt x="129" y="1826"/>
                  </a:lnTo>
                  <a:lnTo>
                    <a:pt x="185" y="1918"/>
                  </a:lnTo>
                  <a:lnTo>
                    <a:pt x="259" y="2029"/>
                  </a:lnTo>
                  <a:lnTo>
                    <a:pt x="332" y="2121"/>
                  </a:lnTo>
                  <a:lnTo>
                    <a:pt x="424" y="2195"/>
                  </a:lnTo>
                  <a:lnTo>
                    <a:pt x="517" y="2287"/>
                  </a:lnTo>
                  <a:lnTo>
                    <a:pt x="627" y="2342"/>
                  </a:lnTo>
                  <a:lnTo>
                    <a:pt x="738" y="2398"/>
                  </a:lnTo>
                  <a:lnTo>
                    <a:pt x="849" y="2453"/>
                  </a:lnTo>
                  <a:lnTo>
                    <a:pt x="959" y="2490"/>
                  </a:lnTo>
                  <a:lnTo>
                    <a:pt x="1088" y="2508"/>
                  </a:lnTo>
                  <a:lnTo>
                    <a:pt x="1346" y="2508"/>
                  </a:lnTo>
                  <a:lnTo>
                    <a:pt x="1475" y="2490"/>
                  </a:lnTo>
                  <a:lnTo>
                    <a:pt x="1586" y="2471"/>
                  </a:lnTo>
                  <a:lnTo>
                    <a:pt x="1697" y="2435"/>
                  </a:lnTo>
                  <a:lnTo>
                    <a:pt x="1807" y="2379"/>
                  </a:lnTo>
                  <a:lnTo>
                    <a:pt x="1918" y="2324"/>
                  </a:lnTo>
                  <a:lnTo>
                    <a:pt x="2010" y="2250"/>
                  </a:lnTo>
                  <a:lnTo>
                    <a:pt x="2102" y="2176"/>
                  </a:lnTo>
                  <a:lnTo>
                    <a:pt x="2195" y="2103"/>
                  </a:lnTo>
                  <a:lnTo>
                    <a:pt x="2268" y="2010"/>
                  </a:lnTo>
                  <a:lnTo>
                    <a:pt x="2324" y="1900"/>
                  </a:lnTo>
                  <a:lnTo>
                    <a:pt x="2379" y="1808"/>
                  </a:lnTo>
                  <a:lnTo>
                    <a:pt x="2434" y="1697"/>
                  </a:lnTo>
                  <a:lnTo>
                    <a:pt x="2471" y="1568"/>
                  </a:lnTo>
                  <a:lnTo>
                    <a:pt x="2490" y="1457"/>
                  </a:lnTo>
                  <a:lnTo>
                    <a:pt x="2508" y="1328"/>
                  </a:lnTo>
                  <a:lnTo>
                    <a:pt x="2508" y="1199"/>
                  </a:lnTo>
                  <a:lnTo>
                    <a:pt x="2490" y="1070"/>
                  </a:lnTo>
                  <a:lnTo>
                    <a:pt x="2471" y="959"/>
                  </a:lnTo>
                  <a:lnTo>
                    <a:pt x="2434" y="830"/>
                  </a:lnTo>
                  <a:lnTo>
                    <a:pt x="2379" y="720"/>
                  </a:lnTo>
                  <a:lnTo>
                    <a:pt x="2324" y="609"/>
                  </a:lnTo>
                  <a:lnTo>
                    <a:pt x="2268" y="517"/>
                  </a:lnTo>
                  <a:lnTo>
                    <a:pt x="2195" y="425"/>
                  </a:lnTo>
                  <a:lnTo>
                    <a:pt x="2102" y="333"/>
                  </a:lnTo>
                  <a:lnTo>
                    <a:pt x="2010" y="259"/>
                  </a:lnTo>
                  <a:lnTo>
                    <a:pt x="1899" y="185"/>
                  </a:lnTo>
                  <a:lnTo>
                    <a:pt x="1807" y="130"/>
                  </a:lnTo>
                  <a:lnTo>
                    <a:pt x="1678" y="74"/>
                  </a:lnTo>
                  <a:lnTo>
                    <a:pt x="1568" y="38"/>
                  </a:lnTo>
                  <a:lnTo>
                    <a:pt x="1439" y="19"/>
                  </a:lnTo>
                  <a:lnTo>
                    <a:pt x="13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2" name="Google Shape;7172;p31"/>
            <p:cNvSpPr/>
            <p:nvPr/>
          </p:nvSpPr>
          <p:spPr>
            <a:xfrm>
              <a:off x="6292000" y="1493750"/>
              <a:ext cx="63175" cy="62725"/>
            </a:xfrm>
            <a:custGeom>
              <a:avLst/>
              <a:gdLst/>
              <a:ahLst/>
              <a:cxnLst/>
              <a:rect l="l" t="t" r="r" b="b"/>
              <a:pathLst>
                <a:path w="2527" h="2509" extrusionOk="0">
                  <a:moveTo>
                    <a:pt x="1125" y="1"/>
                  </a:moveTo>
                  <a:lnTo>
                    <a:pt x="996" y="19"/>
                  </a:lnTo>
                  <a:lnTo>
                    <a:pt x="885" y="56"/>
                  </a:lnTo>
                  <a:lnTo>
                    <a:pt x="775" y="93"/>
                  </a:lnTo>
                  <a:lnTo>
                    <a:pt x="664" y="148"/>
                  </a:lnTo>
                  <a:lnTo>
                    <a:pt x="572" y="203"/>
                  </a:lnTo>
                  <a:lnTo>
                    <a:pt x="461" y="277"/>
                  </a:lnTo>
                  <a:lnTo>
                    <a:pt x="387" y="351"/>
                  </a:lnTo>
                  <a:lnTo>
                    <a:pt x="295" y="443"/>
                  </a:lnTo>
                  <a:lnTo>
                    <a:pt x="221" y="535"/>
                  </a:lnTo>
                  <a:lnTo>
                    <a:pt x="166" y="646"/>
                  </a:lnTo>
                  <a:lnTo>
                    <a:pt x="111" y="738"/>
                  </a:lnTo>
                  <a:lnTo>
                    <a:pt x="74" y="849"/>
                  </a:lnTo>
                  <a:lnTo>
                    <a:pt x="37" y="978"/>
                  </a:lnTo>
                  <a:lnTo>
                    <a:pt x="19" y="1088"/>
                  </a:lnTo>
                  <a:lnTo>
                    <a:pt x="0" y="1218"/>
                  </a:lnTo>
                  <a:lnTo>
                    <a:pt x="19" y="1347"/>
                  </a:lnTo>
                  <a:lnTo>
                    <a:pt x="19" y="1476"/>
                  </a:lnTo>
                  <a:lnTo>
                    <a:pt x="55" y="1605"/>
                  </a:lnTo>
                  <a:lnTo>
                    <a:pt x="92" y="1715"/>
                  </a:lnTo>
                  <a:lnTo>
                    <a:pt x="148" y="1826"/>
                  </a:lnTo>
                  <a:lnTo>
                    <a:pt x="203" y="1937"/>
                  </a:lnTo>
                  <a:lnTo>
                    <a:pt x="277" y="2029"/>
                  </a:lnTo>
                  <a:lnTo>
                    <a:pt x="350" y="2121"/>
                  </a:lnTo>
                  <a:lnTo>
                    <a:pt x="443" y="2213"/>
                  </a:lnTo>
                  <a:lnTo>
                    <a:pt x="535" y="2287"/>
                  </a:lnTo>
                  <a:lnTo>
                    <a:pt x="646" y="2342"/>
                  </a:lnTo>
                  <a:lnTo>
                    <a:pt x="756" y="2398"/>
                  </a:lnTo>
                  <a:lnTo>
                    <a:pt x="867" y="2453"/>
                  </a:lnTo>
                  <a:lnTo>
                    <a:pt x="996" y="2471"/>
                  </a:lnTo>
                  <a:lnTo>
                    <a:pt x="1125" y="2508"/>
                  </a:lnTo>
                  <a:lnTo>
                    <a:pt x="1383" y="2508"/>
                  </a:lnTo>
                  <a:lnTo>
                    <a:pt x="1494" y="2490"/>
                  </a:lnTo>
                  <a:lnTo>
                    <a:pt x="1623" y="2453"/>
                  </a:lnTo>
                  <a:lnTo>
                    <a:pt x="1733" y="2416"/>
                  </a:lnTo>
                  <a:lnTo>
                    <a:pt x="1844" y="2361"/>
                  </a:lnTo>
                  <a:lnTo>
                    <a:pt x="1955" y="2305"/>
                  </a:lnTo>
                  <a:lnTo>
                    <a:pt x="2047" y="2232"/>
                  </a:lnTo>
                  <a:lnTo>
                    <a:pt x="2139" y="2139"/>
                  </a:lnTo>
                  <a:lnTo>
                    <a:pt x="2231" y="2066"/>
                  </a:lnTo>
                  <a:lnTo>
                    <a:pt x="2305" y="1955"/>
                  </a:lnTo>
                  <a:lnTo>
                    <a:pt x="2360" y="1863"/>
                  </a:lnTo>
                  <a:lnTo>
                    <a:pt x="2416" y="1752"/>
                  </a:lnTo>
                  <a:lnTo>
                    <a:pt x="2452" y="1642"/>
                  </a:lnTo>
                  <a:lnTo>
                    <a:pt x="2489" y="1513"/>
                  </a:lnTo>
                  <a:lnTo>
                    <a:pt x="2508" y="1383"/>
                  </a:lnTo>
                  <a:lnTo>
                    <a:pt x="2526" y="1254"/>
                  </a:lnTo>
                  <a:lnTo>
                    <a:pt x="2508" y="1125"/>
                  </a:lnTo>
                  <a:lnTo>
                    <a:pt x="2489" y="996"/>
                  </a:lnTo>
                  <a:lnTo>
                    <a:pt x="2471" y="886"/>
                  </a:lnTo>
                  <a:lnTo>
                    <a:pt x="2416" y="757"/>
                  </a:lnTo>
                  <a:lnTo>
                    <a:pt x="2360" y="646"/>
                  </a:lnTo>
                  <a:lnTo>
                    <a:pt x="2305" y="554"/>
                  </a:lnTo>
                  <a:lnTo>
                    <a:pt x="2231" y="443"/>
                  </a:lnTo>
                  <a:lnTo>
                    <a:pt x="2157" y="369"/>
                  </a:lnTo>
                  <a:lnTo>
                    <a:pt x="2065" y="277"/>
                  </a:lnTo>
                  <a:lnTo>
                    <a:pt x="1955" y="203"/>
                  </a:lnTo>
                  <a:lnTo>
                    <a:pt x="1862" y="148"/>
                  </a:lnTo>
                  <a:lnTo>
                    <a:pt x="1752" y="93"/>
                  </a:lnTo>
                  <a:lnTo>
                    <a:pt x="1623" y="56"/>
                  </a:lnTo>
                  <a:lnTo>
                    <a:pt x="1512"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3" name="Google Shape;7173;p31"/>
            <p:cNvSpPr/>
            <p:nvPr/>
          </p:nvSpPr>
          <p:spPr>
            <a:xfrm>
              <a:off x="5302325" y="1071525"/>
              <a:ext cx="62250" cy="62250"/>
            </a:xfrm>
            <a:custGeom>
              <a:avLst/>
              <a:gdLst/>
              <a:ahLst/>
              <a:cxnLst/>
              <a:rect l="l" t="t" r="r" b="b"/>
              <a:pathLst>
                <a:path w="2490" h="2490" extrusionOk="0">
                  <a:moveTo>
                    <a:pt x="1236" y="0"/>
                  </a:moveTo>
                  <a:lnTo>
                    <a:pt x="1107" y="19"/>
                  </a:lnTo>
                  <a:lnTo>
                    <a:pt x="996" y="37"/>
                  </a:lnTo>
                  <a:lnTo>
                    <a:pt x="867" y="56"/>
                  </a:lnTo>
                  <a:lnTo>
                    <a:pt x="756" y="111"/>
                  </a:lnTo>
                  <a:lnTo>
                    <a:pt x="646" y="166"/>
                  </a:lnTo>
                  <a:lnTo>
                    <a:pt x="554" y="222"/>
                  </a:lnTo>
                  <a:lnTo>
                    <a:pt x="369" y="369"/>
                  </a:lnTo>
                  <a:lnTo>
                    <a:pt x="222" y="553"/>
                  </a:lnTo>
                  <a:lnTo>
                    <a:pt x="148" y="664"/>
                  </a:lnTo>
                  <a:lnTo>
                    <a:pt x="93" y="775"/>
                  </a:lnTo>
                  <a:lnTo>
                    <a:pt x="56" y="885"/>
                  </a:lnTo>
                  <a:lnTo>
                    <a:pt x="19" y="996"/>
                  </a:lnTo>
                  <a:lnTo>
                    <a:pt x="0" y="1125"/>
                  </a:lnTo>
                  <a:lnTo>
                    <a:pt x="0" y="1236"/>
                  </a:lnTo>
                  <a:lnTo>
                    <a:pt x="0" y="1365"/>
                  </a:lnTo>
                  <a:lnTo>
                    <a:pt x="19" y="1494"/>
                  </a:lnTo>
                  <a:lnTo>
                    <a:pt x="56" y="1604"/>
                  </a:lnTo>
                  <a:lnTo>
                    <a:pt x="93" y="1715"/>
                  </a:lnTo>
                  <a:lnTo>
                    <a:pt x="148" y="1826"/>
                  </a:lnTo>
                  <a:lnTo>
                    <a:pt x="203" y="1918"/>
                  </a:lnTo>
                  <a:lnTo>
                    <a:pt x="351" y="2102"/>
                  </a:lnTo>
                  <a:lnTo>
                    <a:pt x="535" y="2268"/>
                  </a:lnTo>
                  <a:lnTo>
                    <a:pt x="646" y="2323"/>
                  </a:lnTo>
                  <a:lnTo>
                    <a:pt x="738" y="2379"/>
                  </a:lnTo>
                  <a:lnTo>
                    <a:pt x="867" y="2434"/>
                  </a:lnTo>
                  <a:lnTo>
                    <a:pt x="978" y="2453"/>
                  </a:lnTo>
                  <a:lnTo>
                    <a:pt x="1088" y="2489"/>
                  </a:lnTo>
                  <a:lnTo>
                    <a:pt x="1346" y="2489"/>
                  </a:lnTo>
                  <a:lnTo>
                    <a:pt x="1476" y="2471"/>
                  </a:lnTo>
                  <a:lnTo>
                    <a:pt x="1586" y="2434"/>
                  </a:lnTo>
                  <a:lnTo>
                    <a:pt x="1715" y="2397"/>
                  </a:lnTo>
                  <a:lnTo>
                    <a:pt x="1826" y="2342"/>
                  </a:lnTo>
                  <a:lnTo>
                    <a:pt x="1918" y="2268"/>
                  </a:lnTo>
                  <a:lnTo>
                    <a:pt x="2029" y="2194"/>
                  </a:lnTo>
                  <a:lnTo>
                    <a:pt x="2121" y="2121"/>
                  </a:lnTo>
                  <a:lnTo>
                    <a:pt x="2195" y="2028"/>
                  </a:lnTo>
                  <a:lnTo>
                    <a:pt x="2268" y="1936"/>
                  </a:lnTo>
                  <a:lnTo>
                    <a:pt x="2342" y="1826"/>
                  </a:lnTo>
                  <a:lnTo>
                    <a:pt x="2379" y="1715"/>
                  </a:lnTo>
                  <a:lnTo>
                    <a:pt x="2434" y="1604"/>
                  </a:lnTo>
                  <a:lnTo>
                    <a:pt x="2453" y="1475"/>
                  </a:lnTo>
                  <a:lnTo>
                    <a:pt x="2471" y="1346"/>
                  </a:lnTo>
                  <a:lnTo>
                    <a:pt x="2490" y="1217"/>
                  </a:lnTo>
                  <a:lnTo>
                    <a:pt x="2471" y="1107"/>
                  </a:lnTo>
                  <a:lnTo>
                    <a:pt x="2453" y="977"/>
                  </a:lnTo>
                  <a:lnTo>
                    <a:pt x="2416" y="867"/>
                  </a:lnTo>
                  <a:lnTo>
                    <a:pt x="2379" y="756"/>
                  </a:lnTo>
                  <a:lnTo>
                    <a:pt x="2324" y="646"/>
                  </a:lnTo>
                  <a:lnTo>
                    <a:pt x="2250" y="553"/>
                  </a:lnTo>
                  <a:lnTo>
                    <a:pt x="2102" y="369"/>
                  </a:lnTo>
                  <a:lnTo>
                    <a:pt x="1918" y="222"/>
                  </a:lnTo>
                  <a:lnTo>
                    <a:pt x="1807" y="148"/>
                  </a:lnTo>
                  <a:lnTo>
                    <a:pt x="1697" y="92"/>
                  </a:lnTo>
                  <a:lnTo>
                    <a:pt x="1586" y="56"/>
                  </a:lnTo>
                  <a:lnTo>
                    <a:pt x="1476" y="37"/>
                  </a:lnTo>
                  <a:lnTo>
                    <a:pt x="1346" y="19"/>
                  </a:lnTo>
                  <a:lnTo>
                    <a:pt x="12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4" name="Google Shape;7174;p31"/>
            <p:cNvSpPr/>
            <p:nvPr/>
          </p:nvSpPr>
          <p:spPr>
            <a:xfrm>
              <a:off x="5815825" y="1408475"/>
              <a:ext cx="62250" cy="62250"/>
            </a:xfrm>
            <a:custGeom>
              <a:avLst/>
              <a:gdLst/>
              <a:ahLst/>
              <a:cxnLst/>
              <a:rect l="l" t="t" r="r" b="b"/>
              <a:pathLst>
                <a:path w="2490" h="2490" extrusionOk="0">
                  <a:moveTo>
                    <a:pt x="1144" y="1"/>
                  </a:moveTo>
                  <a:lnTo>
                    <a:pt x="1033" y="19"/>
                  </a:lnTo>
                  <a:lnTo>
                    <a:pt x="904" y="37"/>
                  </a:lnTo>
                  <a:lnTo>
                    <a:pt x="793" y="74"/>
                  </a:lnTo>
                  <a:lnTo>
                    <a:pt x="683" y="130"/>
                  </a:lnTo>
                  <a:lnTo>
                    <a:pt x="591" y="185"/>
                  </a:lnTo>
                  <a:lnTo>
                    <a:pt x="480" y="259"/>
                  </a:lnTo>
                  <a:lnTo>
                    <a:pt x="388" y="332"/>
                  </a:lnTo>
                  <a:lnTo>
                    <a:pt x="314" y="425"/>
                  </a:lnTo>
                  <a:lnTo>
                    <a:pt x="240" y="517"/>
                  </a:lnTo>
                  <a:lnTo>
                    <a:pt x="167" y="627"/>
                  </a:lnTo>
                  <a:lnTo>
                    <a:pt x="111" y="720"/>
                  </a:lnTo>
                  <a:lnTo>
                    <a:pt x="74" y="830"/>
                  </a:lnTo>
                  <a:lnTo>
                    <a:pt x="37" y="959"/>
                  </a:lnTo>
                  <a:lnTo>
                    <a:pt x="19" y="1070"/>
                  </a:lnTo>
                  <a:lnTo>
                    <a:pt x="1" y="1199"/>
                  </a:lnTo>
                  <a:lnTo>
                    <a:pt x="1" y="1328"/>
                  </a:lnTo>
                  <a:lnTo>
                    <a:pt x="19" y="1439"/>
                  </a:lnTo>
                  <a:lnTo>
                    <a:pt x="37" y="1568"/>
                  </a:lnTo>
                  <a:lnTo>
                    <a:pt x="74" y="1678"/>
                  </a:lnTo>
                  <a:lnTo>
                    <a:pt x="130" y="1789"/>
                  </a:lnTo>
                  <a:lnTo>
                    <a:pt x="185" y="1900"/>
                  </a:lnTo>
                  <a:lnTo>
                    <a:pt x="259" y="1992"/>
                  </a:lnTo>
                  <a:lnTo>
                    <a:pt x="332" y="2084"/>
                  </a:lnTo>
                  <a:lnTo>
                    <a:pt x="425" y="2158"/>
                  </a:lnTo>
                  <a:lnTo>
                    <a:pt x="517" y="2232"/>
                  </a:lnTo>
                  <a:lnTo>
                    <a:pt x="609" y="2305"/>
                  </a:lnTo>
                  <a:lnTo>
                    <a:pt x="720" y="2361"/>
                  </a:lnTo>
                  <a:lnTo>
                    <a:pt x="830" y="2416"/>
                  </a:lnTo>
                  <a:lnTo>
                    <a:pt x="941" y="2453"/>
                  </a:lnTo>
                  <a:lnTo>
                    <a:pt x="1070" y="2471"/>
                  </a:lnTo>
                  <a:lnTo>
                    <a:pt x="1199" y="2490"/>
                  </a:lnTo>
                  <a:lnTo>
                    <a:pt x="1328" y="2490"/>
                  </a:lnTo>
                  <a:lnTo>
                    <a:pt x="1439" y="2471"/>
                  </a:lnTo>
                  <a:lnTo>
                    <a:pt x="1568" y="2453"/>
                  </a:lnTo>
                  <a:lnTo>
                    <a:pt x="1678" y="2398"/>
                  </a:lnTo>
                  <a:lnTo>
                    <a:pt x="1789" y="2361"/>
                  </a:lnTo>
                  <a:lnTo>
                    <a:pt x="1900" y="2287"/>
                  </a:lnTo>
                  <a:lnTo>
                    <a:pt x="2010" y="2213"/>
                  </a:lnTo>
                  <a:lnTo>
                    <a:pt x="2103" y="2139"/>
                  </a:lnTo>
                  <a:lnTo>
                    <a:pt x="2176" y="2047"/>
                  </a:lnTo>
                  <a:lnTo>
                    <a:pt x="2268" y="1955"/>
                  </a:lnTo>
                  <a:lnTo>
                    <a:pt x="2324" y="1844"/>
                  </a:lnTo>
                  <a:lnTo>
                    <a:pt x="2379" y="1734"/>
                  </a:lnTo>
                  <a:lnTo>
                    <a:pt x="2434" y="1623"/>
                  </a:lnTo>
                  <a:lnTo>
                    <a:pt x="2471" y="1512"/>
                  </a:lnTo>
                  <a:lnTo>
                    <a:pt x="2490" y="1383"/>
                  </a:lnTo>
                  <a:lnTo>
                    <a:pt x="2490" y="1254"/>
                  </a:lnTo>
                  <a:lnTo>
                    <a:pt x="2490" y="1125"/>
                  </a:lnTo>
                  <a:lnTo>
                    <a:pt x="2471" y="1015"/>
                  </a:lnTo>
                  <a:lnTo>
                    <a:pt x="2434" y="886"/>
                  </a:lnTo>
                  <a:lnTo>
                    <a:pt x="2398" y="775"/>
                  </a:lnTo>
                  <a:lnTo>
                    <a:pt x="2342" y="664"/>
                  </a:lnTo>
                  <a:lnTo>
                    <a:pt x="2287" y="572"/>
                  </a:lnTo>
                  <a:lnTo>
                    <a:pt x="2213" y="462"/>
                  </a:lnTo>
                  <a:lnTo>
                    <a:pt x="2139" y="369"/>
                  </a:lnTo>
                  <a:lnTo>
                    <a:pt x="2047" y="296"/>
                  </a:lnTo>
                  <a:lnTo>
                    <a:pt x="1955" y="222"/>
                  </a:lnTo>
                  <a:lnTo>
                    <a:pt x="1863" y="148"/>
                  </a:lnTo>
                  <a:lnTo>
                    <a:pt x="1752" y="93"/>
                  </a:lnTo>
                  <a:lnTo>
                    <a:pt x="1642" y="56"/>
                  </a:lnTo>
                  <a:lnTo>
                    <a:pt x="1512" y="19"/>
                  </a:lnTo>
                  <a:lnTo>
                    <a:pt x="1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5" name="Google Shape;7175;p31"/>
            <p:cNvSpPr/>
            <p:nvPr/>
          </p:nvSpPr>
          <p:spPr>
            <a:xfrm>
              <a:off x="5105025" y="791725"/>
              <a:ext cx="62725" cy="62700"/>
            </a:xfrm>
            <a:custGeom>
              <a:avLst/>
              <a:gdLst/>
              <a:ahLst/>
              <a:cxnLst/>
              <a:rect l="l" t="t" r="r" b="b"/>
              <a:pathLst>
                <a:path w="2509" h="2508" extrusionOk="0">
                  <a:moveTo>
                    <a:pt x="1199" y="0"/>
                  </a:moveTo>
                  <a:lnTo>
                    <a:pt x="1070" y="19"/>
                  </a:lnTo>
                  <a:lnTo>
                    <a:pt x="960" y="37"/>
                  </a:lnTo>
                  <a:lnTo>
                    <a:pt x="831" y="74"/>
                  </a:lnTo>
                  <a:lnTo>
                    <a:pt x="720" y="129"/>
                  </a:lnTo>
                  <a:lnTo>
                    <a:pt x="609" y="185"/>
                  </a:lnTo>
                  <a:lnTo>
                    <a:pt x="517" y="258"/>
                  </a:lnTo>
                  <a:lnTo>
                    <a:pt x="425" y="332"/>
                  </a:lnTo>
                  <a:lnTo>
                    <a:pt x="333" y="424"/>
                  </a:lnTo>
                  <a:lnTo>
                    <a:pt x="259" y="517"/>
                  </a:lnTo>
                  <a:lnTo>
                    <a:pt x="185" y="609"/>
                  </a:lnTo>
                  <a:lnTo>
                    <a:pt x="130" y="719"/>
                  </a:lnTo>
                  <a:lnTo>
                    <a:pt x="75" y="830"/>
                  </a:lnTo>
                  <a:lnTo>
                    <a:pt x="38" y="959"/>
                  </a:lnTo>
                  <a:lnTo>
                    <a:pt x="19" y="1088"/>
                  </a:lnTo>
                  <a:lnTo>
                    <a:pt x="1" y="1199"/>
                  </a:lnTo>
                  <a:lnTo>
                    <a:pt x="1" y="1328"/>
                  </a:lnTo>
                  <a:lnTo>
                    <a:pt x="19" y="1457"/>
                  </a:lnTo>
                  <a:lnTo>
                    <a:pt x="38" y="1568"/>
                  </a:lnTo>
                  <a:lnTo>
                    <a:pt x="75" y="1678"/>
                  </a:lnTo>
                  <a:lnTo>
                    <a:pt x="130" y="1789"/>
                  </a:lnTo>
                  <a:lnTo>
                    <a:pt x="185" y="1899"/>
                  </a:lnTo>
                  <a:lnTo>
                    <a:pt x="333" y="2084"/>
                  </a:lnTo>
                  <a:lnTo>
                    <a:pt x="499" y="2250"/>
                  </a:lnTo>
                  <a:lnTo>
                    <a:pt x="609" y="2323"/>
                  </a:lnTo>
                  <a:lnTo>
                    <a:pt x="720" y="2379"/>
                  </a:lnTo>
                  <a:lnTo>
                    <a:pt x="831" y="2416"/>
                  </a:lnTo>
                  <a:lnTo>
                    <a:pt x="941" y="2453"/>
                  </a:lnTo>
                  <a:lnTo>
                    <a:pt x="1052" y="2489"/>
                  </a:lnTo>
                  <a:lnTo>
                    <a:pt x="1181" y="2508"/>
                  </a:lnTo>
                  <a:lnTo>
                    <a:pt x="1310" y="2508"/>
                  </a:lnTo>
                  <a:lnTo>
                    <a:pt x="1439" y="2489"/>
                  </a:lnTo>
                  <a:lnTo>
                    <a:pt x="1550" y="2471"/>
                  </a:lnTo>
                  <a:lnTo>
                    <a:pt x="1679" y="2434"/>
                  </a:lnTo>
                  <a:lnTo>
                    <a:pt x="1789" y="2379"/>
                  </a:lnTo>
                  <a:lnTo>
                    <a:pt x="1900" y="2323"/>
                  </a:lnTo>
                  <a:lnTo>
                    <a:pt x="1992" y="2250"/>
                  </a:lnTo>
                  <a:lnTo>
                    <a:pt x="2084" y="2176"/>
                  </a:lnTo>
                  <a:lnTo>
                    <a:pt x="2177" y="2084"/>
                  </a:lnTo>
                  <a:lnTo>
                    <a:pt x="2250" y="1992"/>
                  </a:lnTo>
                  <a:lnTo>
                    <a:pt x="2324" y="1899"/>
                  </a:lnTo>
                  <a:lnTo>
                    <a:pt x="2379" y="1789"/>
                  </a:lnTo>
                  <a:lnTo>
                    <a:pt x="2435" y="1678"/>
                  </a:lnTo>
                  <a:lnTo>
                    <a:pt x="2472" y="1549"/>
                  </a:lnTo>
                  <a:lnTo>
                    <a:pt x="2490" y="1420"/>
                  </a:lnTo>
                  <a:lnTo>
                    <a:pt x="2509" y="1291"/>
                  </a:lnTo>
                  <a:lnTo>
                    <a:pt x="2509" y="1180"/>
                  </a:lnTo>
                  <a:lnTo>
                    <a:pt x="2490" y="1051"/>
                  </a:lnTo>
                  <a:lnTo>
                    <a:pt x="2472" y="941"/>
                  </a:lnTo>
                  <a:lnTo>
                    <a:pt x="2435" y="812"/>
                  </a:lnTo>
                  <a:lnTo>
                    <a:pt x="2379" y="719"/>
                  </a:lnTo>
                  <a:lnTo>
                    <a:pt x="2324" y="609"/>
                  </a:lnTo>
                  <a:lnTo>
                    <a:pt x="2177" y="424"/>
                  </a:lnTo>
                  <a:lnTo>
                    <a:pt x="2011" y="258"/>
                  </a:lnTo>
                  <a:lnTo>
                    <a:pt x="1900" y="185"/>
                  </a:lnTo>
                  <a:lnTo>
                    <a:pt x="1808" y="129"/>
                  </a:lnTo>
                  <a:lnTo>
                    <a:pt x="1697" y="74"/>
                  </a:lnTo>
                  <a:lnTo>
                    <a:pt x="1568" y="37"/>
                  </a:lnTo>
                  <a:lnTo>
                    <a:pt x="1458" y="19"/>
                  </a:lnTo>
                  <a:lnTo>
                    <a:pt x="13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6" name="Google Shape;7176;p31"/>
            <p:cNvSpPr/>
            <p:nvPr/>
          </p:nvSpPr>
          <p:spPr>
            <a:xfrm>
              <a:off x="5590425" y="1288175"/>
              <a:ext cx="62250" cy="62700"/>
            </a:xfrm>
            <a:custGeom>
              <a:avLst/>
              <a:gdLst/>
              <a:ahLst/>
              <a:cxnLst/>
              <a:rect l="l" t="t" r="r" b="b"/>
              <a:pathLst>
                <a:path w="2490" h="2508" extrusionOk="0">
                  <a:moveTo>
                    <a:pt x="1254" y="0"/>
                  </a:moveTo>
                  <a:lnTo>
                    <a:pt x="1125" y="19"/>
                  </a:lnTo>
                  <a:lnTo>
                    <a:pt x="1014" y="37"/>
                  </a:lnTo>
                  <a:lnTo>
                    <a:pt x="885" y="56"/>
                  </a:lnTo>
                  <a:lnTo>
                    <a:pt x="775" y="92"/>
                  </a:lnTo>
                  <a:lnTo>
                    <a:pt x="664" y="148"/>
                  </a:lnTo>
                  <a:lnTo>
                    <a:pt x="572" y="203"/>
                  </a:lnTo>
                  <a:lnTo>
                    <a:pt x="388" y="351"/>
                  </a:lnTo>
                  <a:lnTo>
                    <a:pt x="222" y="535"/>
                  </a:lnTo>
                  <a:lnTo>
                    <a:pt x="166" y="646"/>
                  </a:lnTo>
                  <a:lnTo>
                    <a:pt x="111" y="738"/>
                  </a:lnTo>
                  <a:lnTo>
                    <a:pt x="56" y="848"/>
                  </a:lnTo>
                  <a:lnTo>
                    <a:pt x="37" y="977"/>
                  </a:lnTo>
                  <a:lnTo>
                    <a:pt x="0" y="1088"/>
                  </a:lnTo>
                  <a:lnTo>
                    <a:pt x="0" y="1217"/>
                  </a:lnTo>
                  <a:lnTo>
                    <a:pt x="0" y="1346"/>
                  </a:lnTo>
                  <a:lnTo>
                    <a:pt x="19" y="1475"/>
                  </a:lnTo>
                  <a:lnTo>
                    <a:pt x="37" y="1586"/>
                  </a:lnTo>
                  <a:lnTo>
                    <a:pt x="74" y="1715"/>
                  </a:lnTo>
                  <a:lnTo>
                    <a:pt x="129" y="1826"/>
                  </a:lnTo>
                  <a:lnTo>
                    <a:pt x="185" y="1918"/>
                  </a:lnTo>
                  <a:lnTo>
                    <a:pt x="258" y="2028"/>
                  </a:lnTo>
                  <a:lnTo>
                    <a:pt x="351" y="2121"/>
                  </a:lnTo>
                  <a:lnTo>
                    <a:pt x="424" y="2194"/>
                  </a:lnTo>
                  <a:lnTo>
                    <a:pt x="535" y="2287"/>
                  </a:lnTo>
                  <a:lnTo>
                    <a:pt x="627" y="2342"/>
                  </a:lnTo>
                  <a:lnTo>
                    <a:pt x="738" y="2397"/>
                  </a:lnTo>
                  <a:lnTo>
                    <a:pt x="867" y="2452"/>
                  </a:lnTo>
                  <a:lnTo>
                    <a:pt x="978" y="2471"/>
                  </a:lnTo>
                  <a:lnTo>
                    <a:pt x="1107" y="2508"/>
                  </a:lnTo>
                  <a:lnTo>
                    <a:pt x="1365" y="2508"/>
                  </a:lnTo>
                  <a:lnTo>
                    <a:pt x="1475" y="2489"/>
                  </a:lnTo>
                  <a:lnTo>
                    <a:pt x="1604" y="2452"/>
                  </a:lnTo>
                  <a:lnTo>
                    <a:pt x="1715" y="2416"/>
                  </a:lnTo>
                  <a:lnTo>
                    <a:pt x="1826" y="2360"/>
                  </a:lnTo>
                  <a:lnTo>
                    <a:pt x="1918" y="2305"/>
                  </a:lnTo>
                  <a:lnTo>
                    <a:pt x="2102" y="2157"/>
                  </a:lnTo>
                  <a:lnTo>
                    <a:pt x="2268" y="1973"/>
                  </a:lnTo>
                  <a:lnTo>
                    <a:pt x="2324" y="1881"/>
                  </a:lnTo>
                  <a:lnTo>
                    <a:pt x="2379" y="1770"/>
                  </a:lnTo>
                  <a:lnTo>
                    <a:pt x="2434" y="1660"/>
                  </a:lnTo>
                  <a:lnTo>
                    <a:pt x="2453" y="1549"/>
                  </a:lnTo>
                  <a:lnTo>
                    <a:pt x="2489" y="1420"/>
                  </a:lnTo>
                  <a:lnTo>
                    <a:pt x="2489" y="1291"/>
                  </a:lnTo>
                  <a:lnTo>
                    <a:pt x="2489" y="1162"/>
                  </a:lnTo>
                  <a:lnTo>
                    <a:pt x="2471" y="1051"/>
                  </a:lnTo>
                  <a:lnTo>
                    <a:pt x="2453" y="922"/>
                  </a:lnTo>
                  <a:lnTo>
                    <a:pt x="2416" y="811"/>
                  </a:lnTo>
                  <a:lnTo>
                    <a:pt x="2360" y="701"/>
                  </a:lnTo>
                  <a:lnTo>
                    <a:pt x="2305" y="590"/>
                  </a:lnTo>
                  <a:lnTo>
                    <a:pt x="2231" y="480"/>
                  </a:lnTo>
                  <a:lnTo>
                    <a:pt x="2139" y="387"/>
                  </a:lnTo>
                  <a:lnTo>
                    <a:pt x="2065" y="314"/>
                  </a:lnTo>
                  <a:lnTo>
                    <a:pt x="1955" y="240"/>
                  </a:lnTo>
                  <a:lnTo>
                    <a:pt x="1863" y="166"/>
                  </a:lnTo>
                  <a:lnTo>
                    <a:pt x="1752" y="111"/>
                  </a:lnTo>
                  <a:lnTo>
                    <a:pt x="1623" y="74"/>
                  </a:lnTo>
                  <a:lnTo>
                    <a:pt x="1512" y="37"/>
                  </a:lnTo>
                  <a:lnTo>
                    <a:pt x="1383"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7" name="Google Shape;7177;p31"/>
            <p:cNvSpPr/>
            <p:nvPr/>
          </p:nvSpPr>
          <p:spPr>
            <a:xfrm>
              <a:off x="5039575" y="697675"/>
              <a:ext cx="62250" cy="62275"/>
            </a:xfrm>
            <a:custGeom>
              <a:avLst/>
              <a:gdLst/>
              <a:ahLst/>
              <a:cxnLst/>
              <a:rect l="l" t="t" r="r" b="b"/>
              <a:pathLst>
                <a:path w="2490" h="2491" extrusionOk="0">
                  <a:moveTo>
                    <a:pt x="1236" y="1"/>
                  </a:moveTo>
                  <a:lnTo>
                    <a:pt x="1107" y="19"/>
                  </a:lnTo>
                  <a:lnTo>
                    <a:pt x="978" y="38"/>
                  </a:lnTo>
                  <a:lnTo>
                    <a:pt x="867" y="75"/>
                  </a:lnTo>
                  <a:lnTo>
                    <a:pt x="757" y="112"/>
                  </a:lnTo>
                  <a:lnTo>
                    <a:pt x="646" y="167"/>
                  </a:lnTo>
                  <a:lnTo>
                    <a:pt x="554" y="222"/>
                  </a:lnTo>
                  <a:lnTo>
                    <a:pt x="370" y="388"/>
                  </a:lnTo>
                  <a:lnTo>
                    <a:pt x="222" y="572"/>
                  </a:lnTo>
                  <a:lnTo>
                    <a:pt x="148" y="665"/>
                  </a:lnTo>
                  <a:lnTo>
                    <a:pt x="93" y="775"/>
                  </a:lnTo>
                  <a:lnTo>
                    <a:pt x="56" y="886"/>
                  </a:lnTo>
                  <a:lnTo>
                    <a:pt x="38" y="1015"/>
                  </a:lnTo>
                  <a:lnTo>
                    <a:pt x="19" y="1126"/>
                  </a:lnTo>
                  <a:lnTo>
                    <a:pt x="1" y="1255"/>
                  </a:lnTo>
                  <a:lnTo>
                    <a:pt x="19" y="1365"/>
                  </a:lnTo>
                  <a:lnTo>
                    <a:pt x="38" y="1494"/>
                  </a:lnTo>
                  <a:lnTo>
                    <a:pt x="56" y="1605"/>
                  </a:lnTo>
                  <a:lnTo>
                    <a:pt x="111" y="1716"/>
                  </a:lnTo>
                  <a:lnTo>
                    <a:pt x="148" y="1826"/>
                  </a:lnTo>
                  <a:lnTo>
                    <a:pt x="222" y="1937"/>
                  </a:lnTo>
                  <a:lnTo>
                    <a:pt x="370" y="2121"/>
                  </a:lnTo>
                  <a:lnTo>
                    <a:pt x="554" y="2269"/>
                  </a:lnTo>
                  <a:lnTo>
                    <a:pt x="646" y="2343"/>
                  </a:lnTo>
                  <a:lnTo>
                    <a:pt x="757" y="2379"/>
                  </a:lnTo>
                  <a:lnTo>
                    <a:pt x="867" y="2435"/>
                  </a:lnTo>
                  <a:lnTo>
                    <a:pt x="996" y="2472"/>
                  </a:lnTo>
                  <a:lnTo>
                    <a:pt x="1107" y="2490"/>
                  </a:lnTo>
                  <a:lnTo>
                    <a:pt x="1365" y="2490"/>
                  </a:lnTo>
                  <a:lnTo>
                    <a:pt x="1476" y="2472"/>
                  </a:lnTo>
                  <a:lnTo>
                    <a:pt x="1605" y="2435"/>
                  </a:lnTo>
                  <a:lnTo>
                    <a:pt x="1715" y="2398"/>
                  </a:lnTo>
                  <a:lnTo>
                    <a:pt x="1808" y="2343"/>
                  </a:lnTo>
                  <a:lnTo>
                    <a:pt x="1918" y="2287"/>
                  </a:lnTo>
                  <a:lnTo>
                    <a:pt x="2103" y="2140"/>
                  </a:lnTo>
                  <a:lnTo>
                    <a:pt x="2269" y="1955"/>
                  </a:lnTo>
                  <a:lnTo>
                    <a:pt x="2324" y="1845"/>
                  </a:lnTo>
                  <a:lnTo>
                    <a:pt x="2379" y="1753"/>
                  </a:lnTo>
                  <a:lnTo>
                    <a:pt x="2416" y="1642"/>
                  </a:lnTo>
                  <a:lnTo>
                    <a:pt x="2453" y="1513"/>
                  </a:lnTo>
                  <a:lnTo>
                    <a:pt x="2490" y="1402"/>
                  </a:lnTo>
                  <a:lnTo>
                    <a:pt x="2490" y="1273"/>
                  </a:lnTo>
                  <a:lnTo>
                    <a:pt x="2490" y="1144"/>
                  </a:lnTo>
                  <a:lnTo>
                    <a:pt x="2471" y="1015"/>
                  </a:lnTo>
                  <a:lnTo>
                    <a:pt x="2435" y="904"/>
                  </a:lnTo>
                  <a:lnTo>
                    <a:pt x="2398" y="794"/>
                  </a:lnTo>
                  <a:lnTo>
                    <a:pt x="2342" y="683"/>
                  </a:lnTo>
                  <a:lnTo>
                    <a:pt x="2287" y="572"/>
                  </a:lnTo>
                  <a:lnTo>
                    <a:pt x="2213" y="480"/>
                  </a:lnTo>
                  <a:lnTo>
                    <a:pt x="2121" y="388"/>
                  </a:lnTo>
                  <a:lnTo>
                    <a:pt x="2029" y="296"/>
                  </a:lnTo>
                  <a:lnTo>
                    <a:pt x="1937" y="222"/>
                  </a:lnTo>
                  <a:lnTo>
                    <a:pt x="1826" y="148"/>
                  </a:lnTo>
                  <a:lnTo>
                    <a:pt x="1715" y="112"/>
                  </a:lnTo>
                  <a:lnTo>
                    <a:pt x="1605" y="56"/>
                  </a:lnTo>
                  <a:lnTo>
                    <a:pt x="1476"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8" name="Google Shape;7178;p31"/>
            <p:cNvSpPr/>
            <p:nvPr/>
          </p:nvSpPr>
          <p:spPr>
            <a:xfrm>
              <a:off x="6372200" y="1508500"/>
              <a:ext cx="29050" cy="61800"/>
            </a:xfrm>
            <a:custGeom>
              <a:avLst/>
              <a:gdLst/>
              <a:ahLst/>
              <a:cxnLst/>
              <a:rect l="l" t="t" r="r" b="b"/>
              <a:pathLst>
                <a:path w="1162" h="2472" extrusionOk="0">
                  <a:moveTo>
                    <a:pt x="1033" y="1"/>
                  </a:moveTo>
                  <a:lnTo>
                    <a:pt x="922" y="38"/>
                  </a:lnTo>
                  <a:lnTo>
                    <a:pt x="812" y="74"/>
                  </a:lnTo>
                  <a:lnTo>
                    <a:pt x="701" y="111"/>
                  </a:lnTo>
                  <a:lnTo>
                    <a:pt x="498" y="240"/>
                  </a:lnTo>
                  <a:lnTo>
                    <a:pt x="332" y="406"/>
                  </a:lnTo>
                  <a:lnTo>
                    <a:pt x="185" y="591"/>
                  </a:lnTo>
                  <a:lnTo>
                    <a:pt x="129" y="683"/>
                  </a:lnTo>
                  <a:lnTo>
                    <a:pt x="93" y="793"/>
                  </a:lnTo>
                  <a:lnTo>
                    <a:pt x="56" y="904"/>
                  </a:lnTo>
                  <a:lnTo>
                    <a:pt x="19" y="1015"/>
                  </a:lnTo>
                  <a:lnTo>
                    <a:pt x="0" y="1144"/>
                  </a:lnTo>
                  <a:lnTo>
                    <a:pt x="0" y="1254"/>
                  </a:lnTo>
                  <a:lnTo>
                    <a:pt x="19" y="1384"/>
                  </a:lnTo>
                  <a:lnTo>
                    <a:pt x="37" y="1494"/>
                  </a:lnTo>
                  <a:lnTo>
                    <a:pt x="93" y="1715"/>
                  </a:lnTo>
                  <a:lnTo>
                    <a:pt x="203" y="1918"/>
                  </a:lnTo>
                  <a:lnTo>
                    <a:pt x="351" y="2084"/>
                  </a:lnTo>
                  <a:lnTo>
                    <a:pt x="517" y="2232"/>
                  </a:lnTo>
                  <a:lnTo>
                    <a:pt x="719" y="2361"/>
                  </a:lnTo>
                  <a:lnTo>
                    <a:pt x="941" y="2434"/>
                  </a:lnTo>
                  <a:lnTo>
                    <a:pt x="1051" y="2453"/>
                  </a:lnTo>
                  <a:lnTo>
                    <a:pt x="1162" y="2471"/>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9" name="Google Shape;7179;p31"/>
            <p:cNvSpPr/>
            <p:nvPr/>
          </p:nvSpPr>
          <p:spPr>
            <a:xfrm>
              <a:off x="5236400" y="980250"/>
              <a:ext cx="62725" cy="62250"/>
            </a:xfrm>
            <a:custGeom>
              <a:avLst/>
              <a:gdLst/>
              <a:ahLst/>
              <a:cxnLst/>
              <a:rect l="l" t="t" r="r" b="b"/>
              <a:pathLst>
                <a:path w="2509" h="2490" extrusionOk="0">
                  <a:moveTo>
                    <a:pt x="1162" y="0"/>
                  </a:moveTo>
                  <a:lnTo>
                    <a:pt x="1052" y="19"/>
                  </a:lnTo>
                  <a:lnTo>
                    <a:pt x="923" y="37"/>
                  </a:lnTo>
                  <a:lnTo>
                    <a:pt x="812" y="74"/>
                  </a:lnTo>
                  <a:lnTo>
                    <a:pt x="701" y="130"/>
                  </a:lnTo>
                  <a:lnTo>
                    <a:pt x="591" y="185"/>
                  </a:lnTo>
                  <a:lnTo>
                    <a:pt x="480" y="259"/>
                  </a:lnTo>
                  <a:lnTo>
                    <a:pt x="388" y="332"/>
                  </a:lnTo>
                  <a:lnTo>
                    <a:pt x="314" y="425"/>
                  </a:lnTo>
                  <a:lnTo>
                    <a:pt x="241" y="517"/>
                  </a:lnTo>
                  <a:lnTo>
                    <a:pt x="167" y="627"/>
                  </a:lnTo>
                  <a:lnTo>
                    <a:pt x="111" y="738"/>
                  </a:lnTo>
                  <a:lnTo>
                    <a:pt x="75" y="849"/>
                  </a:lnTo>
                  <a:lnTo>
                    <a:pt x="38" y="978"/>
                  </a:lnTo>
                  <a:lnTo>
                    <a:pt x="1" y="1107"/>
                  </a:lnTo>
                  <a:lnTo>
                    <a:pt x="1" y="1217"/>
                  </a:lnTo>
                  <a:lnTo>
                    <a:pt x="1" y="1346"/>
                  </a:lnTo>
                  <a:lnTo>
                    <a:pt x="19" y="1476"/>
                  </a:lnTo>
                  <a:lnTo>
                    <a:pt x="56" y="1586"/>
                  </a:lnTo>
                  <a:lnTo>
                    <a:pt x="93" y="1697"/>
                  </a:lnTo>
                  <a:lnTo>
                    <a:pt x="148" y="1807"/>
                  </a:lnTo>
                  <a:lnTo>
                    <a:pt x="204" y="1918"/>
                  </a:lnTo>
                  <a:lnTo>
                    <a:pt x="351" y="2102"/>
                  </a:lnTo>
                  <a:lnTo>
                    <a:pt x="517" y="2250"/>
                  </a:lnTo>
                  <a:lnTo>
                    <a:pt x="628" y="2324"/>
                  </a:lnTo>
                  <a:lnTo>
                    <a:pt x="738" y="2379"/>
                  </a:lnTo>
                  <a:lnTo>
                    <a:pt x="849" y="2434"/>
                  </a:lnTo>
                  <a:lnTo>
                    <a:pt x="960" y="2453"/>
                  </a:lnTo>
                  <a:lnTo>
                    <a:pt x="1070" y="2490"/>
                  </a:lnTo>
                  <a:lnTo>
                    <a:pt x="1328" y="2490"/>
                  </a:lnTo>
                  <a:lnTo>
                    <a:pt x="1457" y="2471"/>
                  </a:lnTo>
                  <a:lnTo>
                    <a:pt x="1587" y="2453"/>
                  </a:lnTo>
                  <a:lnTo>
                    <a:pt x="1697" y="2416"/>
                  </a:lnTo>
                  <a:lnTo>
                    <a:pt x="1808" y="2361"/>
                  </a:lnTo>
                  <a:lnTo>
                    <a:pt x="1918" y="2305"/>
                  </a:lnTo>
                  <a:lnTo>
                    <a:pt x="2011" y="2232"/>
                  </a:lnTo>
                  <a:lnTo>
                    <a:pt x="2103" y="2158"/>
                  </a:lnTo>
                  <a:lnTo>
                    <a:pt x="2195" y="2066"/>
                  </a:lnTo>
                  <a:lnTo>
                    <a:pt x="2269" y="1973"/>
                  </a:lnTo>
                  <a:lnTo>
                    <a:pt x="2342" y="1863"/>
                  </a:lnTo>
                  <a:lnTo>
                    <a:pt x="2398" y="1752"/>
                  </a:lnTo>
                  <a:lnTo>
                    <a:pt x="2435" y="1641"/>
                  </a:lnTo>
                  <a:lnTo>
                    <a:pt x="2472" y="1512"/>
                  </a:lnTo>
                  <a:lnTo>
                    <a:pt x="2490" y="1402"/>
                  </a:lnTo>
                  <a:lnTo>
                    <a:pt x="2508" y="1273"/>
                  </a:lnTo>
                  <a:lnTo>
                    <a:pt x="2490" y="1144"/>
                  </a:lnTo>
                  <a:lnTo>
                    <a:pt x="2472" y="1015"/>
                  </a:lnTo>
                  <a:lnTo>
                    <a:pt x="2453" y="904"/>
                  </a:lnTo>
                  <a:lnTo>
                    <a:pt x="2416" y="793"/>
                  </a:lnTo>
                  <a:lnTo>
                    <a:pt x="2361" y="683"/>
                  </a:lnTo>
                  <a:lnTo>
                    <a:pt x="2306" y="572"/>
                  </a:lnTo>
                  <a:lnTo>
                    <a:pt x="2158" y="388"/>
                  </a:lnTo>
                  <a:lnTo>
                    <a:pt x="1974" y="240"/>
                  </a:lnTo>
                  <a:lnTo>
                    <a:pt x="1882" y="166"/>
                  </a:lnTo>
                  <a:lnTo>
                    <a:pt x="1771" y="111"/>
                  </a:lnTo>
                  <a:lnTo>
                    <a:pt x="1660" y="74"/>
                  </a:lnTo>
                  <a:lnTo>
                    <a:pt x="1550" y="37"/>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0" name="Google Shape;7180;p31"/>
            <p:cNvSpPr/>
            <p:nvPr/>
          </p:nvSpPr>
          <p:spPr>
            <a:xfrm>
              <a:off x="5736550" y="1394650"/>
              <a:ext cx="61325" cy="61325"/>
            </a:xfrm>
            <a:custGeom>
              <a:avLst/>
              <a:gdLst/>
              <a:ahLst/>
              <a:cxnLst/>
              <a:rect l="l" t="t" r="r" b="b"/>
              <a:pathLst>
                <a:path w="2453" h="2453" extrusionOk="0">
                  <a:moveTo>
                    <a:pt x="1106" y="0"/>
                  </a:moveTo>
                  <a:lnTo>
                    <a:pt x="977" y="19"/>
                  </a:lnTo>
                  <a:lnTo>
                    <a:pt x="867" y="56"/>
                  </a:lnTo>
                  <a:lnTo>
                    <a:pt x="756" y="93"/>
                  </a:lnTo>
                  <a:lnTo>
                    <a:pt x="646" y="148"/>
                  </a:lnTo>
                  <a:lnTo>
                    <a:pt x="535" y="222"/>
                  </a:lnTo>
                  <a:lnTo>
                    <a:pt x="443" y="277"/>
                  </a:lnTo>
                  <a:lnTo>
                    <a:pt x="351" y="369"/>
                  </a:lnTo>
                  <a:lnTo>
                    <a:pt x="277" y="461"/>
                  </a:lnTo>
                  <a:lnTo>
                    <a:pt x="203" y="554"/>
                  </a:lnTo>
                  <a:lnTo>
                    <a:pt x="148" y="664"/>
                  </a:lnTo>
                  <a:lnTo>
                    <a:pt x="92" y="756"/>
                  </a:lnTo>
                  <a:lnTo>
                    <a:pt x="37" y="885"/>
                  </a:lnTo>
                  <a:lnTo>
                    <a:pt x="19" y="996"/>
                  </a:lnTo>
                  <a:lnTo>
                    <a:pt x="0" y="1107"/>
                  </a:lnTo>
                  <a:lnTo>
                    <a:pt x="0" y="1236"/>
                  </a:lnTo>
                  <a:lnTo>
                    <a:pt x="0" y="1346"/>
                  </a:lnTo>
                  <a:lnTo>
                    <a:pt x="19" y="1475"/>
                  </a:lnTo>
                  <a:lnTo>
                    <a:pt x="56" y="1586"/>
                  </a:lnTo>
                  <a:lnTo>
                    <a:pt x="92" y="1697"/>
                  </a:lnTo>
                  <a:lnTo>
                    <a:pt x="203" y="1900"/>
                  </a:lnTo>
                  <a:lnTo>
                    <a:pt x="351" y="2084"/>
                  </a:lnTo>
                  <a:lnTo>
                    <a:pt x="535" y="2231"/>
                  </a:lnTo>
                  <a:lnTo>
                    <a:pt x="738" y="2342"/>
                  </a:lnTo>
                  <a:lnTo>
                    <a:pt x="848" y="2379"/>
                  </a:lnTo>
                  <a:lnTo>
                    <a:pt x="959" y="2416"/>
                  </a:lnTo>
                  <a:lnTo>
                    <a:pt x="1070" y="2434"/>
                  </a:lnTo>
                  <a:lnTo>
                    <a:pt x="1199" y="2453"/>
                  </a:lnTo>
                  <a:lnTo>
                    <a:pt x="1309" y="2453"/>
                  </a:lnTo>
                  <a:lnTo>
                    <a:pt x="1438" y="2434"/>
                  </a:lnTo>
                  <a:lnTo>
                    <a:pt x="1549" y="2397"/>
                  </a:lnTo>
                  <a:lnTo>
                    <a:pt x="1660" y="2361"/>
                  </a:lnTo>
                  <a:lnTo>
                    <a:pt x="1770" y="2305"/>
                  </a:lnTo>
                  <a:lnTo>
                    <a:pt x="1881" y="2250"/>
                  </a:lnTo>
                  <a:lnTo>
                    <a:pt x="1973" y="2176"/>
                  </a:lnTo>
                  <a:lnTo>
                    <a:pt x="2065" y="2102"/>
                  </a:lnTo>
                  <a:lnTo>
                    <a:pt x="2139" y="2010"/>
                  </a:lnTo>
                  <a:lnTo>
                    <a:pt x="2213" y="1918"/>
                  </a:lnTo>
                  <a:lnTo>
                    <a:pt x="2287" y="1807"/>
                  </a:lnTo>
                  <a:lnTo>
                    <a:pt x="2342" y="1715"/>
                  </a:lnTo>
                  <a:lnTo>
                    <a:pt x="2379" y="1605"/>
                  </a:lnTo>
                  <a:lnTo>
                    <a:pt x="2416" y="1475"/>
                  </a:lnTo>
                  <a:lnTo>
                    <a:pt x="2434" y="1365"/>
                  </a:lnTo>
                  <a:lnTo>
                    <a:pt x="2452" y="1236"/>
                  </a:lnTo>
                  <a:lnTo>
                    <a:pt x="2452" y="1107"/>
                  </a:lnTo>
                  <a:lnTo>
                    <a:pt x="2434" y="996"/>
                  </a:lnTo>
                  <a:lnTo>
                    <a:pt x="2397" y="885"/>
                  </a:lnTo>
                  <a:lnTo>
                    <a:pt x="2360" y="756"/>
                  </a:lnTo>
                  <a:lnTo>
                    <a:pt x="2305" y="664"/>
                  </a:lnTo>
                  <a:lnTo>
                    <a:pt x="2231" y="554"/>
                  </a:lnTo>
                  <a:lnTo>
                    <a:pt x="2176" y="461"/>
                  </a:lnTo>
                  <a:lnTo>
                    <a:pt x="2084" y="369"/>
                  </a:lnTo>
                  <a:lnTo>
                    <a:pt x="1992" y="277"/>
                  </a:lnTo>
                  <a:lnTo>
                    <a:pt x="1899" y="222"/>
                  </a:lnTo>
                  <a:lnTo>
                    <a:pt x="1807" y="148"/>
                  </a:lnTo>
                  <a:lnTo>
                    <a:pt x="1697" y="93"/>
                  </a:lnTo>
                  <a:lnTo>
                    <a:pt x="1586" y="56"/>
                  </a:lnTo>
                  <a:lnTo>
                    <a:pt x="1457" y="19"/>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1" name="Google Shape;7181;p31"/>
            <p:cNvSpPr/>
            <p:nvPr/>
          </p:nvSpPr>
          <p:spPr>
            <a:xfrm>
              <a:off x="5511125" y="1274800"/>
              <a:ext cx="60875" cy="60875"/>
            </a:xfrm>
            <a:custGeom>
              <a:avLst/>
              <a:gdLst/>
              <a:ahLst/>
              <a:cxnLst/>
              <a:rect l="l" t="t" r="r" b="b"/>
              <a:pathLst>
                <a:path w="2435" h="2435" extrusionOk="0">
                  <a:moveTo>
                    <a:pt x="1107" y="0"/>
                  </a:moveTo>
                  <a:lnTo>
                    <a:pt x="978" y="19"/>
                  </a:lnTo>
                  <a:lnTo>
                    <a:pt x="868" y="56"/>
                  </a:lnTo>
                  <a:lnTo>
                    <a:pt x="757" y="93"/>
                  </a:lnTo>
                  <a:lnTo>
                    <a:pt x="554" y="203"/>
                  </a:lnTo>
                  <a:lnTo>
                    <a:pt x="370" y="351"/>
                  </a:lnTo>
                  <a:lnTo>
                    <a:pt x="222" y="535"/>
                  </a:lnTo>
                  <a:lnTo>
                    <a:pt x="112" y="738"/>
                  </a:lnTo>
                  <a:lnTo>
                    <a:pt x="56" y="849"/>
                  </a:lnTo>
                  <a:lnTo>
                    <a:pt x="38" y="959"/>
                  </a:lnTo>
                  <a:lnTo>
                    <a:pt x="1" y="1070"/>
                  </a:lnTo>
                  <a:lnTo>
                    <a:pt x="1" y="1199"/>
                  </a:lnTo>
                  <a:lnTo>
                    <a:pt x="1" y="1310"/>
                  </a:lnTo>
                  <a:lnTo>
                    <a:pt x="19" y="1439"/>
                  </a:lnTo>
                  <a:lnTo>
                    <a:pt x="56" y="1549"/>
                  </a:lnTo>
                  <a:lnTo>
                    <a:pt x="93" y="1678"/>
                  </a:lnTo>
                  <a:lnTo>
                    <a:pt x="148" y="1771"/>
                  </a:lnTo>
                  <a:lnTo>
                    <a:pt x="204" y="1881"/>
                  </a:lnTo>
                  <a:lnTo>
                    <a:pt x="278" y="1973"/>
                  </a:lnTo>
                  <a:lnTo>
                    <a:pt x="351" y="2066"/>
                  </a:lnTo>
                  <a:lnTo>
                    <a:pt x="443" y="2158"/>
                  </a:lnTo>
                  <a:lnTo>
                    <a:pt x="536" y="2232"/>
                  </a:lnTo>
                  <a:lnTo>
                    <a:pt x="646" y="2287"/>
                  </a:lnTo>
                  <a:lnTo>
                    <a:pt x="738" y="2342"/>
                  </a:lnTo>
                  <a:lnTo>
                    <a:pt x="868" y="2379"/>
                  </a:lnTo>
                  <a:lnTo>
                    <a:pt x="978" y="2416"/>
                  </a:lnTo>
                  <a:lnTo>
                    <a:pt x="1107" y="2434"/>
                  </a:lnTo>
                  <a:lnTo>
                    <a:pt x="1347" y="2434"/>
                  </a:lnTo>
                  <a:lnTo>
                    <a:pt x="1458" y="2416"/>
                  </a:lnTo>
                  <a:lnTo>
                    <a:pt x="1568" y="2379"/>
                  </a:lnTo>
                  <a:lnTo>
                    <a:pt x="1679" y="2342"/>
                  </a:lnTo>
                  <a:lnTo>
                    <a:pt x="1882" y="2232"/>
                  </a:lnTo>
                  <a:lnTo>
                    <a:pt x="2066" y="2084"/>
                  </a:lnTo>
                  <a:lnTo>
                    <a:pt x="2214" y="1918"/>
                  </a:lnTo>
                  <a:lnTo>
                    <a:pt x="2343" y="1715"/>
                  </a:lnTo>
                  <a:lnTo>
                    <a:pt x="2379" y="1605"/>
                  </a:lnTo>
                  <a:lnTo>
                    <a:pt x="2416" y="1494"/>
                  </a:lnTo>
                  <a:lnTo>
                    <a:pt x="2435" y="1365"/>
                  </a:lnTo>
                  <a:lnTo>
                    <a:pt x="2435" y="1254"/>
                  </a:lnTo>
                  <a:lnTo>
                    <a:pt x="2435" y="1125"/>
                  </a:lnTo>
                  <a:lnTo>
                    <a:pt x="2416" y="996"/>
                  </a:lnTo>
                  <a:lnTo>
                    <a:pt x="2398" y="886"/>
                  </a:lnTo>
                  <a:lnTo>
                    <a:pt x="2361" y="775"/>
                  </a:lnTo>
                  <a:lnTo>
                    <a:pt x="2306" y="664"/>
                  </a:lnTo>
                  <a:lnTo>
                    <a:pt x="2232" y="554"/>
                  </a:lnTo>
                  <a:lnTo>
                    <a:pt x="2158" y="461"/>
                  </a:lnTo>
                  <a:lnTo>
                    <a:pt x="2084" y="369"/>
                  </a:lnTo>
                  <a:lnTo>
                    <a:pt x="1992" y="295"/>
                  </a:lnTo>
                  <a:lnTo>
                    <a:pt x="1900" y="222"/>
                  </a:lnTo>
                  <a:lnTo>
                    <a:pt x="1808" y="148"/>
                  </a:lnTo>
                  <a:lnTo>
                    <a:pt x="1697" y="93"/>
                  </a:lnTo>
                  <a:lnTo>
                    <a:pt x="1587" y="56"/>
                  </a:lnTo>
                  <a:lnTo>
                    <a:pt x="1458"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2" name="Google Shape;7182;p31"/>
            <p:cNvSpPr/>
            <p:nvPr/>
          </p:nvSpPr>
          <p:spPr>
            <a:xfrm>
              <a:off x="4923425" y="433100"/>
              <a:ext cx="60875" cy="60875"/>
            </a:xfrm>
            <a:custGeom>
              <a:avLst/>
              <a:gdLst/>
              <a:ahLst/>
              <a:cxnLst/>
              <a:rect l="l" t="t" r="r" b="b"/>
              <a:pathLst>
                <a:path w="2435" h="2435" extrusionOk="0">
                  <a:moveTo>
                    <a:pt x="1088" y="0"/>
                  </a:moveTo>
                  <a:lnTo>
                    <a:pt x="978" y="19"/>
                  </a:lnTo>
                  <a:lnTo>
                    <a:pt x="867" y="56"/>
                  </a:lnTo>
                  <a:lnTo>
                    <a:pt x="756" y="93"/>
                  </a:lnTo>
                  <a:lnTo>
                    <a:pt x="535" y="203"/>
                  </a:lnTo>
                  <a:lnTo>
                    <a:pt x="369" y="351"/>
                  </a:lnTo>
                  <a:lnTo>
                    <a:pt x="222" y="535"/>
                  </a:lnTo>
                  <a:lnTo>
                    <a:pt x="93" y="738"/>
                  </a:lnTo>
                  <a:lnTo>
                    <a:pt x="56" y="849"/>
                  </a:lnTo>
                  <a:lnTo>
                    <a:pt x="19" y="959"/>
                  </a:lnTo>
                  <a:lnTo>
                    <a:pt x="0" y="1070"/>
                  </a:lnTo>
                  <a:lnTo>
                    <a:pt x="0" y="1199"/>
                  </a:lnTo>
                  <a:lnTo>
                    <a:pt x="0" y="1309"/>
                  </a:lnTo>
                  <a:lnTo>
                    <a:pt x="19" y="1439"/>
                  </a:lnTo>
                  <a:lnTo>
                    <a:pt x="37" y="1549"/>
                  </a:lnTo>
                  <a:lnTo>
                    <a:pt x="74" y="1660"/>
                  </a:lnTo>
                  <a:lnTo>
                    <a:pt x="129" y="1770"/>
                  </a:lnTo>
                  <a:lnTo>
                    <a:pt x="203" y="1881"/>
                  </a:lnTo>
                  <a:lnTo>
                    <a:pt x="277" y="1973"/>
                  </a:lnTo>
                  <a:lnTo>
                    <a:pt x="351" y="2065"/>
                  </a:lnTo>
                  <a:lnTo>
                    <a:pt x="443" y="2139"/>
                  </a:lnTo>
                  <a:lnTo>
                    <a:pt x="535" y="2213"/>
                  </a:lnTo>
                  <a:lnTo>
                    <a:pt x="627" y="2287"/>
                  </a:lnTo>
                  <a:lnTo>
                    <a:pt x="738" y="2342"/>
                  </a:lnTo>
                  <a:lnTo>
                    <a:pt x="848" y="2379"/>
                  </a:lnTo>
                  <a:lnTo>
                    <a:pt x="978" y="2416"/>
                  </a:lnTo>
                  <a:lnTo>
                    <a:pt x="1088" y="2434"/>
                  </a:lnTo>
                  <a:lnTo>
                    <a:pt x="1346" y="2434"/>
                  </a:lnTo>
                  <a:lnTo>
                    <a:pt x="1457" y="2416"/>
                  </a:lnTo>
                  <a:lnTo>
                    <a:pt x="1568" y="2379"/>
                  </a:lnTo>
                  <a:lnTo>
                    <a:pt x="1678" y="2342"/>
                  </a:lnTo>
                  <a:lnTo>
                    <a:pt x="1881" y="2231"/>
                  </a:lnTo>
                  <a:lnTo>
                    <a:pt x="2065" y="2084"/>
                  </a:lnTo>
                  <a:lnTo>
                    <a:pt x="2213" y="1899"/>
                  </a:lnTo>
                  <a:lnTo>
                    <a:pt x="2324" y="1697"/>
                  </a:lnTo>
                  <a:lnTo>
                    <a:pt x="2379" y="1586"/>
                  </a:lnTo>
                  <a:lnTo>
                    <a:pt x="2397" y="1475"/>
                  </a:lnTo>
                  <a:lnTo>
                    <a:pt x="2434" y="1365"/>
                  </a:lnTo>
                  <a:lnTo>
                    <a:pt x="2434" y="1236"/>
                  </a:lnTo>
                  <a:lnTo>
                    <a:pt x="2434" y="1107"/>
                  </a:lnTo>
                  <a:lnTo>
                    <a:pt x="2416" y="996"/>
                  </a:lnTo>
                  <a:lnTo>
                    <a:pt x="2379" y="885"/>
                  </a:lnTo>
                  <a:lnTo>
                    <a:pt x="2342" y="756"/>
                  </a:lnTo>
                  <a:lnTo>
                    <a:pt x="2287" y="646"/>
                  </a:lnTo>
                  <a:lnTo>
                    <a:pt x="2231" y="553"/>
                  </a:lnTo>
                  <a:lnTo>
                    <a:pt x="2158" y="461"/>
                  </a:lnTo>
                  <a:lnTo>
                    <a:pt x="2084" y="369"/>
                  </a:lnTo>
                  <a:lnTo>
                    <a:pt x="1992" y="277"/>
                  </a:lnTo>
                  <a:lnTo>
                    <a:pt x="1899" y="203"/>
                  </a:lnTo>
                  <a:lnTo>
                    <a:pt x="1789" y="148"/>
                  </a:lnTo>
                  <a:lnTo>
                    <a:pt x="1678" y="93"/>
                  </a:lnTo>
                  <a:lnTo>
                    <a:pt x="1568" y="56"/>
                  </a:lnTo>
                  <a:lnTo>
                    <a:pt x="1457" y="1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3" name="Google Shape;7183;p31"/>
            <p:cNvSpPr/>
            <p:nvPr/>
          </p:nvSpPr>
          <p:spPr>
            <a:xfrm>
              <a:off x="4974575" y="604100"/>
              <a:ext cx="60875" cy="60875"/>
            </a:xfrm>
            <a:custGeom>
              <a:avLst/>
              <a:gdLst/>
              <a:ahLst/>
              <a:cxnLst/>
              <a:rect l="l" t="t" r="r" b="b"/>
              <a:pathLst>
                <a:path w="2435" h="2435" extrusionOk="0">
                  <a:moveTo>
                    <a:pt x="1273" y="1"/>
                  </a:moveTo>
                  <a:lnTo>
                    <a:pt x="1144" y="19"/>
                  </a:lnTo>
                  <a:lnTo>
                    <a:pt x="1034" y="19"/>
                  </a:lnTo>
                  <a:lnTo>
                    <a:pt x="904" y="56"/>
                  </a:lnTo>
                  <a:lnTo>
                    <a:pt x="794" y="93"/>
                  </a:lnTo>
                  <a:lnTo>
                    <a:pt x="683" y="130"/>
                  </a:lnTo>
                  <a:lnTo>
                    <a:pt x="591" y="204"/>
                  </a:lnTo>
                  <a:lnTo>
                    <a:pt x="480" y="259"/>
                  </a:lnTo>
                  <a:lnTo>
                    <a:pt x="407" y="333"/>
                  </a:lnTo>
                  <a:lnTo>
                    <a:pt x="314" y="425"/>
                  </a:lnTo>
                  <a:lnTo>
                    <a:pt x="241" y="517"/>
                  </a:lnTo>
                  <a:lnTo>
                    <a:pt x="167" y="628"/>
                  </a:lnTo>
                  <a:lnTo>
                    <a:pt x="112" y="720"/>
                  </a:lnTo>
                  <a:lnTo>
                    <a:pt x="75" y="831"/>
                  </a:lnTo>
                  <a:lnTo>
                    <a:pt x="38" y="960"/>
                  </a:lnTo>
                  <a:lnTo>
                    <a:pt x="19" y="1070"/>
                  </a:lnTo>
                  <a:lnTo>
                    <a:pt x="1" y="1199"/>
                  </a:lnTo>
                  <a:lnTo>
                    <a:pt x="19" y="1328"/>
                  </a:lnTo>
                  <a:lnTo>
                    <a:pt x="19" y="1439"/>
                  </a:lnTo>
                  <a:lnTo>
                    <a:pt x="56" y="1550"/>
                  </a:lnTo>
                  <a:lnTo>
                    <a:pt x="93" y="1660"/>
                  </a:lnTo>
                  <a:lnTo>
                    <a:pt x="204" y="1863"/>
                  </a:lnTo>
                  <a:lnTo>
                    <a:pt x="333" y="2048"/>
                  </a:lnTo>
                  <a:lnTo>
                    <a:pt x="517" y="2195"/>
                  </a:lnTo>
                  <a:lnTo>
                    <a:pt x="720" y="2324"/>
                  </a:lnTo>
                  <a:lnTo>
                    <a:pt x="812" y="2361"/>
                  </a:lnTo>
                  <a:lnTo>
                    <a:pt x="941" y="2398"/>
                  </a:lnTo>
                  <a:lnTo>
                    <a:pt x="1052" y="2416"/>
                  </a:lnTo>
                  <a:lnTo>
                    <a:pt x="1163" y="2435"/>
                  </a:lnTo>
                  <a:lnTo>
                    <a:pt x="1292" y="2435"/>
                  </a:lnTo>
                  <a:lnTo>
                    <a:pt x="1421" y="2416"/>
                  </a:lnTo>
                  <a:lnTo>
                    <a:pt x="1531" y="2398"/>
                  </a:lnTo>
                  <a:lnTo>
                    <a:pt x="1642" y="2361"/>
                  </a:lnTo>
                  <a:lnTo>
                    <a:pt x="1753" y="2306"/>
                  </a:lnTo>
                  <a:lnTo>
                    <a:pt x="1863" y="2250"/>
                  </a:lnTo>
                  <a:lnTo>
                    <a:pt x="1955" y="2177"/>
                  </a:lnTo>
                  <a:lnTo>
                    <a:pt x="2048" y="2103"/>
                  </a:lnTo>
                  <a:lnTo>
                    <a:pt x="2121" y="2011"/>
                  </a:lnTo>
                  <a:lnTo>
                    <a:pt x="2195" y="1918"/>
                  </a:lnTo>
                  <a:lnTo>
                    <a:pt x="2269" y="1826"/>
                  </a:lnTo>
                  <a:lnTo>
                    <a:pt x="2324" y="1716"/>
                  </a:lnTo>
                  <a:lnTo>
                    <a:pt x="2379" y="1605"/>
                  </a:lnTo>
                  <a:lnTo>
                    <a:pt x="2398" y="1494"/>
                  </a:lnTo>
                  <a:lnTo>
                    <a:pt x="2435" y="1365"/>
                  </a:lnTo>
                  <a:lnTo>
                    <a:pt x="2435" y="1255"/>
                  </a:lnTo>
                  <a:lnTo>
                    <a:pt x="2435" y="1126"/>
                  </a:lnTo>
                  <a:lnTo>
                    <a:pt x="2416" y="1015"/>
                  </a:lnTo>
                  <a:lnTo>
                    <a:pt x="2398" y="904"/>
                  </a:lnTo>
                  <a:lnTo>
                    <a:pt x="2361" y="794"/>
                  </a:lnTo>
                  <a:lnTo>
                    <a:pt x="2250" y="591"/>
                  </a:lnTo>
                  <a:lnTo>
                    <a:pt x="2103" y="407"/>
                  </a:lnTo>
                  <a:lnTo>
                    <a:pt x="1937" y="241"/>
                  </a:lnTo>
                  <a:lnTo>
                    <a:pt x="1734" y="130"/>
                  </a:lnTo>
                  <a:lnTo>
                    <a:pt x="1624" y="75"/>
                  </a:lnTo>
                  <a:lnTo>
                    <a:pt x="1513" y="38"/>
                  </a:lnTo>
                  <a:lnTo>
                    <a:pt x="1402"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4" name="Google Shape;7184;p31"/>
            <p:cNvSpPr/>
            <p:nvPr/>
          </p:nvSpPr>
          <p:spPr>
            <a:xfrm>
              <a:off x="5365925" y="1166475"/>
              <a:ext cx="60425" cy="60875"/>
            </a:xfrm>
            <a:custGeom>
              <a:avLst/>
              <a:gdLst/>
              <a:ahLst/>
              <a:cxnLst/>
              <a:rect l="l" t="t" r="r" b="b"/>
              <a:pathLst>
                <a:path w="2417" h="2435" extrusionOk="0">
                  <a:moveTo>
                    <a:pt x="1107" y="1"/>
                  </a:moveTo>
                  <a:lnTo>
                    <a:pt x="997" y="19"/>
                  </a:lnTo>
                  <a:lnTo>
                    <a:pt x="868" y="56"/>
                  </a:lnTo>
                  <a:lnTo>
                    <a:pt x="757" y="93"/>
                  </a:lnTo>
                  <a:lnTo>
                    <a:pt x="646" y="148"/>
                  </a:lnTo>
                  <a:lnTo>
                    <a:pt x="554" y="203"/>
                  </a:lnTo>
                  <a:lnTo>
                    <a:pt x="462" y="277"/>
                  </a:lnTo>
                  <a:lnTo>
                    <a:pt x="370" y="351"/>
                  </a:lnTo>
                  <a:lnTo>
                    <a:pt x="278" y="443"/>
                  </a:lnTo>
                  <a:lnTo>
                    <a:pt x="204" y="535"/>
                  </a:lnTo>
                  <a:lnTo>
                    <a:pt x="148" y="627"/>
                  </a:lnTo>
                  <a:lnTo>
                    <a:pt x="93" y="738"/>
                  </a:lnTo>
                  <a:lnTo>
                    <a:pt x="56" y="849"/>
                  </a:lnTo>
                  <a:lnTo>
                    <a:pt x="19" y="978"/>
                  </a:lnTo>
                  <a:lnTo>
                    <a:pt x="1" y="1088"/>
                  </a:lnTo>
                  <a:lnTo>
                    <a:pt x="1" y="1217"/>
                  </a:lnTo>
                  <a:lnTo>
                    <a:pt x="1" y="1328"/>
                  </a:lnTo>
                  <a:lnTo>
                    <a:pt x="19" y="1457"/>
                  </a:lnTo>
                  <a:lnTo>
                    <a:pt x="38" y="1568"/>
                  </a:lnTo>
                  <a:lnTo>
                    <a:pt x="93" y="1678"/>
                  </a:lnTo>
                  <a:lnTo>
                    <a:pt x="204" y="1881"/>
                  </a:lnTo>
                  <a:lnTo>
                    <a:pt x="351" y="2066"/>
                  </a:lnTo>
                  <a:lnTo>
                    <a:pt x="517" y="2213"/>
                  </a:lnTo>
                  <a:lnTo>
                    <a:pt x="720" y="2324"/>
                  </a:lnTo>
                  <a:lnTo>
                    <a:pt x="831" y="2361"/>
                  </a:lnTo>
                  <a:lnTo>
                    <a:pt x="941" y="2397"/>
                  </a:lnTo>
                  <a:lnTo>
                    <a:pt x="1052" y="2416"/>
                  </a:lnTo>
                  <a:lnTo>
                    <a:pt x="1181" y="2434"/>
                  </a:lnTo>
                  <a:lnTo>
                    <a:pt x="1292" y="2434"/>
                  </a:lnTo>
                  <a:lnTo>
                    <a:pt x="1421" y="2416"/>
                  </a:lnTo>
                  <a:lnTo>
                    <a:pt x="1531" y="2379"/>
                  </a:lnTo>
                  <a:lnTo>
                    <a:pt x="1660" y="2342"/>
                  </a:lnTo>
                  <a:lnTo>
                    <a:pt x="1753" y="2287"/>
                  </a:lnTo>
                  <a:lnTo>
                    <a:pt x="1863" y="2232"/>
                  </a:lnTo>
                  <a:lnTo>
                    <a:pt x="1955" y="2158"/>
                  </a:lnTo>
                  <a:lnTo>
                    <a:pt x="2048" y="2084"/>
                  </a:lnTo>
                  <a:lnTo>
                    <a:pt x="2121" y="1992"/>
                  </a:lnTo>
                  <a:lnTo>
                    <a:pt x="2195" y="1900"/>
                  </a:lnTo>
                  <a:lnTo>
                    <a:pt x="2269" y="1789"/>
                  </a:lnTo>
                  <a:lnTo>
                    <a:pt x="2324" y="1697"/>
                  </a:lnTo>
                  <a:lnTo>
                    <a:pt x="2361" y="1586"/>
                  </a:lnTo>
                  <a:lnTo>
                    <a:pt x="2398" y="1457"/>
                  </a:lnTo>
                  <a:lnTo>
                    <a:pt x="2416" y="1346"/>
                  </a:lnTo>
                  <a:lnTo>
                    <a:pt x="2416" y="1217"/>
                  </a:lnTo>
                  <a:lnTo>
                    <a:pt x="2416" y="1107"/>
                  </a:lnTo>
                  <a:lnTo>
                    <a:pt x="2398" y="978"/>
                  </a:lnTo>
                  <a:lnTo>
                    <a:pt x="2361" y="867"/>
                  </a:lnTo>
                  <a:lnTo>
                    <a:pt x="2324" y="756"/>
                  </a:lnTo>
                  <a:lnTo>
                    <a:pt x="2214" y="554"/>
                  </a:lnTo>
                  <a:lnTo>
                    <a:pt x="2066" y="369"/>
                  </a:lnTo>
                  <a:lnTo>
                    <a:pt x="1900" y="222"/>
                  </a:lnTo>
                  <a:lnTo>
                    <a:pt x="1697" y="111"/>
                  </a:lnTo>
                  <a:lnTo>
                    <a:pt x="1587" y="74"/>
                  </a:lnTo>
                  <a:lnTo>
                    <a:pt x="1476" y="37"/>
                  </a:lnTo>
                  <a:lnTo>
                    <a:pt x="1347" y="19"/>
                  </a:lnTo>
                  <a:lnTo>
                    <a:pt x="12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5" name="Google Shape;7185;p31"/>
            <p:cNvSpPr/>
            <p:nvPr/>
          </p:nvSpPr>
          <p:spPr>
            <a:xfrm>
              <a:off x="5657250" y="1380825"/>
              <a:ext cx="59950" cy="59950"/>
            </a:xfrm>
            <a:custGeom>
              <a:avLst/>
              <a:gdLst/>
              <a:ahLst/>
              <a:cxnLst/>
              <a:rect l="l" t="t" r="r" b="b"/>
              <a:pathLst>
                <a:path w="2398" h="2398" extrusionOk="0">
                  <a:moveTo>
                    <a:pt x="1181" y="0"/>
                  </a:moveTo>
                  <a:lnTo>
                    <a:pt x="1052" y="19"/>
                  </a:lnTo>
                  <a:lnTo>
                    <a:pt x="941" y="37"/>
                  </a:lnTo>
                  <a:lnTo>
                    <a:pt x="831" y="74"/>
                  </a:lnTo>
                  <a:lnTo>
                    <a:pt x="720" y="111"/>
                  </a:lnTo>
                  <a:lnTo>
                    <a:pt x="609" y="166"/>
                  </a:lnTo>
                  <a:lnTo>
                    <a:pt x="517" y="222"/>
                  </a:lnTo>
                  <a:lnTo>
                    <a:pt x="333" y="369"/>
                  </a:lnTo>
                  <a:lnTo>
                    <a:pt x="204" y="553"/>
                  </a:lnTo>
                  <a:lnTo>
                    <a:pt x="130" y="646"/>
                  </a:lnTo>
                  <a:lnTo>
                    <a:pt x="93" y="756"/>
                  </a:lnTo>
                  <a:lnTo>
                    <a:pt x="56" y="867"/>
                  </a:lnTo>
                  <a:lnTo>
                    <a:pt x="19" y="977"/>
                  </a:lnTo>
                  <a:lnTo>
                    <a:pt x="1" y="1088"/>
                  </a:lnTo>
                  <a:lnTo>
                    <a:pt x="1" y="1217"/>
                  </a:lnTo>
                  <a:lnTo>
                    <a:pt x="1" y="1346"/>
                  </a:lnTo>
                  <a:lnTo>
                    <a:pt x="19" y="1457"/>
                  </a:lnTo>
                  <a:lnTo>
                    <a:pt x="56" y="1568"/>
                  </a:lnTo>
                  <a:lnTo>
                    <a:pt x="93" y="1678"/>
                  </a:lnTo>
                  <a:lnTo>
                    <a:pt x="148" y="1789"/>
                  </a:lnTo>
                  <a:lnTo>
                    <a:pt x="222" y="1881"/>
                  </a:lnTo>
                  <a:lnTo>
                    <a:pt x="370" y="2065"/>
                  </a:lnTo>
                  <a:lnTo>
                    <a:pt x="536" y="2213"/>
                  </a:lnTo>
                  <a:lnTo>
                    <a:pt x="646" y="2268"/>
                  </a:lnTo>
                  <a:lnTo>
                    <a:pt x="738" y="2305"/>
                  </a:lnTo>
                  <a:lnTo>
                    <a:pt x="849" y="2360"/>
                  </a:lnTo>
                  <a:lnTo>
                    <a:pt x="978" y="2379"/>
                  </a:lnTo>
                  <a:lnTo>
                    <a:pt x="1089" y="2397"/>
                  </a:lnTo>
                  <a:lnTo>
                    <a:pt x="1328" y="2397"/>
                  </a:lnTo>
                  <a:lnTo>
                    <a:pt x="1457" y="2379"/>
                  </a:lnTo>
                  <a:lnTo>
                    <a:pt x="1568" y="2342"/>
                  </a:lnTo>
                  <a:lnTo>
                    <a:pt x="1679" y="2305"/>
                  </a:lnTo>
                  <a:lnTo>
                    <a:pt x="1771" y="2250"/>
                  </a:lnTo>
                  <a:lnTo>
                    <a:pt x="1882" y="2194"/>
                  </a:lnTo>
                  <a:lnTo>
                    <a:pt x="2047" y="2047"/>
                  </a:lnTo>
                  <a:lnTo>
                    <a:pt x="2195" y="1863"/>
                  </a:lnTo>
                  <a:lnTo>
                    <a:pt x="2250" y="1770"/>
                  </a:lnTo>
                  <a:lnTo>
                    <a:pt x="2306" y="1660"/>
                  </a:lnTo>
                  <a:lnTo>
                    <a:pt x="2342" y="1549"/>
                  </a:lnTo>
                  <a:lnTo>
                    <a:pt x="2379" y="1438"/>
                  </a:lnTo>
                  <a:lnTo>
                    <a:pt x="2398" y="1309"/>
                  </a:lnTo>
                  <a:lnTo>
                    <a:pt x="2398" y="1199"/>
                  </a:lnTo>
                  <a:lnTo>
                    <a:pt x="2379" y="1070"/>
                  </a:lnTo>
                  <a:lnTo>
                    <a:pt x="2361" y="941"/>
                  </a:lnTo>
                  <a:lnTo>
                    <a:pt x="2342" y="830"/>
                  </a:lnTo>
                  <a:lnTo>
                    <a:pt x="2287" y="719"/>
                  </a:lnTo>
                  <a:lnTo>
                    <a:pt x="2250" y="627"/>
                  </a:lnTo>
                  <a:lnTo>
                    <a:pt x="2177" y="517"/>
                  </a:lnTo>
                  <a:lnTo>
                    <a:pt x="2029" y="351"/>
                  </a:lnTo>
                  <a:lnTo>
                    <a:pt x="1863"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6" name="Google Shape;7186;p31"/>
            <p:cNvSpPr/>
            <p:nvPr/>
          </p:nvSpPr>
          <p:spPr>
            <a:xfrm>
              <a:off x="5223975" y="1059075"/>
              <a:ext cx="58550" cy="58575"/>
            </a:xfrm>
            <a:custGeom>
              <a:avLst/>
              <a:gdLst/>
              <a:ahLst/>
              <a:cxnLst/>
              <a:rect l="l" t="t" r="r" b="b"/>
              <a:pathLst>
                <a:path w="2342" h="2343" extrusionOk="0">
                  <a:moveTo>
                    <a:pt x="1069" y="0"/>
                  </a:moveTo>
                  <a:lnTo>
                    <a:pt x="940" y="19"/>
                  </a:lnTo>
                  <a:lnTo>
                    <a:pt x="830" y="56"/>
                  </a:lnTo>
                  <a:lnTo>
                    <a:pt x="719" y="93"/>
                  </a:lnTo>
                  <a:lnTo>
                    <a:pt x="608" y="129"/>
                  </a:lnTo>
                  <a:lnTo>
                    <a:pt x="516" y="203"/>
                  </a:lnTo>
                  <a:lnTo>
                    <a:pt x="424" y="259"/>
                  </a:lnTo>
                  <a:lnTo>
                    <a:pt x="332" y="332"/>
                  </a:lnTo>
                  <a:lnTo>
                    <a:pt x="258" y="424"/>
                  </a:lnTo>
                  <a:lnTo>
                    <a:pt x="203" y="517"/>
                  </a:lnTo>
                  <a:lnTo>
                    <a:pt x="148" y="609"/>
                  </a:lnTo>
                  <a:lnTo>
                    <a:pt x="92" y="720"/>
                  </a:lnTo>
                  <a:lnTo>
                    <a:pt x="55" y="830"/>
                  </a:lnTo>
                  <a:lnTo>
                    <a:pt x="18" y="941"/>
                  </a:lnTo>
                  <a:lnTo>
                    <a:pt x="18" y="1070"/>
                  </a:lnTo>
                  <a:lnTo>
                    <a:pt x="0" y="1180"/>
                  </a:lnTo>
                  <a:lnTo>
                    <a:pt x="18" y="1310"/>
                  </a:lnTo>
                  <a:lnTo>
                    <a:pt x="37" y="1439"/>
                  </a:lnTo>
                  <a:lnTo>
                    <a:pt x="55" y="1549"/>
                  </a:lnTo>
                  <a:lnTo>
                    <a:pt x="111" y="1660"/>
                  </a:lnTo>
                  <a:lnTo>
                    <a:pt x="148" y="1770"/>
                  </a:lnTo>
                  <a:lnTo>
                    <a:pt x="221" y="1863"/>
                  </a:lnTo>
                  <a:lnTo>
                    <a:pt x="277" y="1955"/>
                  </a:lnTo>
                  <a:lnTo>
                    <a:pt x="369" y="2029"/>
                  </a:lnTo>
                  <a:lnTo>
                    <a:pt x="443" y="2102"/>
                  </a:lnTo>
                  <a:lnTo>
                    <a:pt x="535" y="2176"/>
                  </a:lnTo>
                  <a:lnTo>
                    <a:pt x="645" y="2231"/>
                  </a:lnTo>
                  <a:lnTo>
                    <a:pt x="738" y="2268"/>
                  </a:lnTo>
                  <a:lnTo>
                    <a:pt x="848" y="2305"/>
                  </a:lnTo>
                  <a:lnTo>
                    <a:pt x="977" y="2324"/>
                  </a:lnTo>
                  <a:lnTo>
                    <a:pt x="1088" y="2342"/>
                  </a:lnTo>
                  <a:lnTo>
                    <a:pt x="1346" y="2342"/>
                  </a:lnTo>
                  <a:lnTo>
                    <a:pt x="1457" y="2324"/>
                  </a:lnTo>
                  <a:lnTo>
                    <a:pt x="1567" y="2287"/>
                  </a:lnTo>
                  <a:lnTo>
                    <a:pt x="1678" y="2250"/>
                  </a:lnTo>
                  <a:lnTo>
                    <a:pt x="1862" y="2139"/>
                  </a:lnTo>
                  <a:lnTo>
                    <a:pt x="2028" y="1992"/>
                  </a:lnTo>
                  <a:lnTo>
                    <a:pt x="2176" y="1826"/>
                  </a:lnTo>
                  <a:lnTo>
                    <a:pt x="2268" y="1623"/>
                  </a:lnTo>
                  <a:lnTo>
                    <a:pt x="2305" y="1512"/>
                  </a:lnTo>
                  <a:lnTo>
                    <a:pt x="2323" y="1402"/>
                  </a:lnTo>
                  <a:lnTo>
                    <a:pt x="2342" y="1291"/>
                  </a:lnTo>
                  <a:lnTo>
                    <a:pt x="2342" y="1162"/>
                  </a:lnTo>
                  <a:lnTo>
                    <a:pt x="2342" y="1033"/>
                  </a:lnTo>
                  <a:lnTo>
                    <a:pt x="2323" y="922"/>
                  </a:lnTo>
                  <a:lnTo>
                    <a:pt x="2305" y="812"/>
                  </a:lnTo>
                  <a:lnTo>
                    <a:pt x="2249" y="701"/>
                  </a:lnTo>
                  <a:lnTo>
                    <a:pt x="2157" y="517"/>
                  </a:lnTo>
                  <a:lnTo>
                    <a:pt x="2010" y="332"/>
                  </a:lnTo>
                  <a:lnTo>
                    <a:pt x="1844" y="203"/>
                  </a:lnTo>
                  <a:lnTo>
                    <a:pt x="1641" y="93"/>
                  </a:lnTo>
                  <a:lnTo>
                    <a:pt x="1549" y="56"/>
                  </a:lnTo>
                  <a:lnTo>
                    <a:pt x="1420" y="19"/>
                  </a:lnTo>
                  <a:lnTo>
                    <a:pt x="1309" y="19"/>
                  </a:lnTo>
                  <a:lnTo>
                    <a:pt x="11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7" name="Google Shape;7187;p31"/>
            <p:cNvSpPr/>
            <p:nvPr/>
          </p:nvSpPr>
          <p:spPr>
            <a:xfrm>
              <a:off x="5027125" y="779725"/>
              <a:ext cx="58575" cy="58125"/>
            </a:xfrm>
            <a:custGeom>
              <a:avLst/>
              <a:gdLst/>
              <a:ahLst/>
              <a:cxnLst/>
              <a:rect l="l" t="t" r="r" b="b"/>
              <a:pathLst>
                <a:path w="2343" h="2325" extrusionOk="0">
                  <a:moveTo>
                    <a:pt x="1089" y="1"/>
                  </a:moveTo>
                  <a:lnTo>
                    <a:pt x="978" y="19"/>
                  </a:lnTo>
                  <a:lnTo>
                    <a:pt x="849" y="38"/>
                  </a:lnTo>
                  <a:lnTo>
                    <a:pt x="738" y="75"/>
                  </a:lnTo>
                  <a:lnTo>
                    <a:pt x="646" y="112"/>
                  </a:lnTo>
                  <a:lnTo>
                    <a:pt x="536" y="167"/>
                  </a:lnTo>
                  <a:lnTo>
                    <a:pt x="443" y="241"/>
                  </a:lnTo>
                  <a:lnTo>
                    <a:pt x="370" y="314"/>
                  </a:lnTo>
                  <a:lnTo>
                    <a:pt x="277" y="388"/>
                  </a:lnTo>
                  <a:lnTo>
                    <a:pt x="222" y="480"/>
                  </a:lnTo>
                  <a:lnTo>
                    <a:pt x="148" y="572"/>
                  </a:lnTo>
                  <a:lnTo>
                    <a:pt x="112" y="683"/>
                  </a:lnTo>
                  <a:lnTo>
                    <a:pt x="56" y="794"/>
                  </a:lnTo>
                  <a:lnTo>
                    <a:pt x="38" y="904"/>
                  </a:lnTo>
                  <a:lnTo>
                    <a:pt x="19" y="1015"/>
                  </a:lnTo>
                  <a:lnTo>
                    <a:pt x="1" y="1144"/>
                  </a:lnTo>
                  <a:lnTo>
                    <a:pt x="19" y="1273"/>
                  </a:lnTo>
                  <a:lnTo>
                    <a:pt x="19" y="1384"/>
                  </a:lnTo>
                  <a:lnTo>
                    <a:pt x="56" y="1494"/>
                  </a:lnTo>
                  <a:lnTo>
                    <a:pt x="93" y="1605"/>
                  </a:lnTo>
                  <a:lnTo>
                    <a:pt x="185" y="1808"/>
                  </a:lnTo>
                  <a:lnTo>
                    <a:pt x="333" y="1974"/>
                  </a:lnTo>
                  <a:lnTo>
                    <a:pt x="480" y="2121"/>
                  </a:lnTo>
                  <a:lnTo>
                    <a:pt x="683" y="2232"/>
                  </a:lnTo>
                  <a:lnTo>
                    <a:pt x="794" y="2269"/>
                  </a:lnTo>
                  <a:lnTo>
                    <a:pt x="904" y="2306"/>
                  </a:lnTo>
                  <a:lnTo>
                    <a:pt x="1015" y="2324"/>
                  </a:lnTo>
                  <a:lnTo>
                    <a:pt x="1255" y="2324"/>
                  </a:lnTo>
                  <a:lnTo>
                    <a:pt x="1384" y="2306"/>
                  </a:lnTo>
                  <a:lnTo>
                    <a:pt x="1494" y="2287"/>
                  </a:lnTo>
                  <a:lnTo>
                    <a:pt x="1605" y="2250"/>
                  </a:lnTo>
                  <a:lnTo>
                    <a:pt x="1716" y="2213"/>
                  </a:lnTo>
                  <a:lnTo>
                    <a:pt x="1808" y="2158"/>
                  </a:lnTo>
                  <a:lnTo>
                    <a:pt x="1900" y="2084"/>
                  </a:lnTo>
                  <a:lnTo>
                    <a:pt x="1992" y="2011"/>
                  </a:lnTo>
                  <a:lnTo>
                    <a:pt x="2066" y="1937"/>
                  </a:lnTo>
                  <a:lnTo>
                    <a:pt x="2140" y="1845"/>
                  </a:lnTo>
                  <a:lnTo>
                    <a:pt x="2195" y="1752"/>
                  </a:lnTo>
                  <a:lnTo>
                    <a:pt x="2250" y="1642"/>
                  </a:lnTo>
                  <a:lnTo>
                    <a:pt x="2287" y="1531"/>
                  </a:lnTo>
                  <a:lnTo>
                    <a:pt x="2324" y="1421"/>
                  </a:lnTo>
                  <a:lnTo>
                    <a:pt x="2343" y="1310"/>
                  </a:lnTo>
                  <a:lnTo>
                    <a:pt x="2343" y="1181"/>
                  </a:lnTo>
                  <a:lnTo>
                    <a:pt x="2343" y="1052"/>
                  </a:lnTo>
                  <a:lnTo>
                    <a:pt x="2324" y="941"/>
                  </a:lnTo>
                  <a:lnTo>
                    <a:pt x="2287" y="831"/>
                  </a:lnTo>
                  <a:lnTo>
                    <a:pt x="2269" y="720"/>
                  </a:lnTo>
                  <a:lnTo>
                    <a:pt x="2158" y="517"/>
                  </a:lnTo>
                  <a:lnTo>
                    <a:pt x="2029" y="351"/>
                  </a:lnTo>
                  <a:lnTo>
                    <a:pt x="1863" y="204"/>
                  </a:lnTo>
                  <a:lnTo>
                    <a:pt x="1660" y="93"/>
                  </a:lnTo>
                  <a:lnTo>
                    <a:pt x="1568" y="56"/>
                  </a:lnTo>
                  <a:lnTo>
                    <a:pt x="1458"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8" name="Google Shape;7188;p31"/>
            <p:cNvSpPr/>
            <p:nvPr/>
          </p:nvSpPr>
          <p:spPr>
            <a:xfrm>
              <a:off x="4859350" y="340450"/>
              <a:ext cx="57650" cy="57650"/>
            </a:xfrm>
            <a:custGeom>
              <a:avLst/>
              <a:gdLst/>
              <a:ahLst/>
              <a:cxnLst/>
              <a:rect l="l" t="t" r="r" b="b"/>
              <a:pathLst>
                <a:path w="2306" h="2306" extrusionOk="0">
                  <a:moveTo>
                    <a:pt x="1051" y="0"/>
                  </a:moveTo>
                  <a:lnTo>
                    <a:pt x="941" y="19"/>
                  </a:lnTo>
                  <a:lnTo>
                    <a:pt x="830" y="37"/>
                  </a:lnTo>
                  <a:lnTo>
                    <a:pt x="720" y="74"/>
                  </a:lnTo>
                  <a:lnTo>
                    <a:pt x="517" y="166"/>
                  </a:lnTo>
                  <a:lnTo>
                    <a:pt x="351" y="314"/>
                  </a:lnTo>
                  <a:lnTo>
                    <a:pt x="203" y="480"/>
                  </a:lnTo>
                  <a:lnTo>
                    <a:pt x="93" y="664"/>
                  </a:lnTo>
                  <a:lnTo>
                    <a:pt x="56" y="775"/>
                  </a:lnTo>
                  <a:lnTo>
                    <a:pt x="19" y="885"/>
                  </a:lnTo>
                  <a:lnTo>
                    <a:pt x="0" y="996"/>
                  </a:lnTo>
                  <a:lnTo>
                    <a:pt x="0" y="1107"/>
                  </a:lnTo>
                  <a:lnTo>
                    <a:pt x="0" y="1236"/>
                  </a:lnTo>
                  <a:lnTo>
                    <a:pt x="19" y="1365"/>
                  </a:lnTo>
                  <a:lnTo>
                    <a:pt x="37" y="1475"/>
                  </a:lnTo>
                  <a:lnTo>
                    <a:pt x="74" y="1586"/>
                  </a:lnTo>
                  <a:lnTo>
                    <a:pt x="111" y="1697"/>
                  </a:lnTo>
                  <a:lnTo>
                    <a:pt x="166" y="1789"/>
                  </a:lnTo>
                  <a:lnTo>
                    <a:pt x="240" y="1881"/>
                  </a:lnTo>
                  <a:lnTo>
                    <a:pt x="314" y="1973"/>
                  </a:lnTo>
                  <a:lnTo>
                    <a:pt x="388" y="2047"/>
                  </a:lnTo>
                  <a:lnTo>
                    <a:pt x="480" y="2102"/>
                  </a:lnTo>
                  <a:lnTo>
                    <a:pt x="572" y="2176"/>
                  </a:lnTo>
                  <a:lnTo>
                    <a:pt x="683" y="2213"/>
                  </a:lnTo>
                  <a:lnTo>
                    <a:pt x="793" y="2250"/>
                  </a:lnTo>
                  <a:lnTo>
                    <a:pt x="904" y="2287"/>
                  </a:lnTo>
                  <a:lnTo>
                    <a:pt x="1033" y="2305"/>
                  </a:lnTo>
                  <a:lnTo>
                    <a:pt x="1273" y="2305"/>
                  </a:lnTo>
                  <a:lnTo>
                    <a:pt x="1383" y="2287"/>
                  </a:lnTo>
                  <a:lnTo>
                    <a:pt x="1494" y="2268"/>
                  </a:lnTo>
                  <a:lnTo>
                    <a:pt x="1605" y="2231"/>
                  </a:lnTo>
                  <a:lnTo>
                    <a:pt x="1807" y="2121"/>
                  </a:lnTo>
                  <a:lnTo>
                    <a:pt x="1973" y="1973"/>
                  </a:lnTo>
                  <a:lnTo>
                    <a:pt x="2102" y="1807"/>
                  </a:lnTo>
                  <a:lnTo>
                    <a:pt x="2213" y="1623"/>
                  </a:lnTo>
                  <a:lnTo>
                    <a:pt x="2250" y="1512"/>
                  </a:lnTo>
                  <a:lnTo>
                    <a:pt x="2287" y="1402"/>
                  </a:lnTo>
                  <a:lnTo>
                    <a:pt x="2305" y="1291"/>
                  </a:lnTo>
                  <a:lnTo>
                    <a:pt x="2305" y="1162"/>
                  </a:lnTo>
                  <a:lnTo>
                    <a:pt x="2305" y="1051"/>
                  </a:lnTo>
                  <a:lnTo>
                    <a:pt x="2287" y="922"/>
                  </a:lnTo>
                  <a:lnTo>
                    <a:pt x="2268" y="812"/>
                  </a:lnTo>
                  <a:lnTo>
                    <a:pt x="2231" y="701"/>
                  </a:lnTo>
                  <a:lnTo>
                    <a:pt x="2121" y="517"/>
                  </a:lnTo>
                  <a:lnTo>
                    <a:pt x="1992" y="332"/>
                  </a:lnTo>
                  <a:lnTo>
                    <a:pt x="1826" y="203"/>
                  </a:lnTo>
                  <a:lnTo>
                    <a:pt x="1623" y="92"/>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9" name="Google Shape;7189;p31"/>
            <p:cNvSpPr/>
            <p:nvPr/>
          </p:nvSpPr>
          <p:spPr>
            <a:xfrm>
              <a:off x="5158500" y="967800"/>
              <a:ext cx="58575" cy="59025"/>
            </a:xfrm>
            <a:custGeom>
              <a:avLst/>
              <a:gdLst/>
              <a:ahLst/>
              <a:cxnLst/>
              <a:rect l="l" t="t" r="r" b="b"/>
              <a:pathLst>
                <a:path w="2343" h="2361" extrusionOk="0">
                  <a:moveTo>
                    <a:pt x="1052" y="1"/>
                  </a:moveTo>
                  <a:lnTo>
                    <a:pt x="923" y="19"/>
                  </a:lnTo>
                  <a:lnTo>
                    <a:pt x="812" y="38"/>
                  </a:lnTo>
                  <a:lnTo>
                    <a:pt x="701" y="93"/>
                  </a:lnTo>
                  <a:lnTo>
                    <a:pt x="609" y="130"/>
                  </a:lnTo>
                  <a:lnTo>
                    <a:pt x="499" y="185"/>
                  </a:lnTo>
                  <a:lnTo>
                    <a:pt x="406" y="259"/>
                  </a:lnTo>
                  <a:lnTo>
                    <a:pt x="333" y="333"/>
                  </a:lnTo>
                  <a:lnTo>
                    <a:pt x="259" y="425"/>
                  </a:lnTo>
                  <a:lnTo>
                    <a:pt x="185" y="517"/>
                  </a:lnTo>
                  <a:lnTo>
                    <a:pt x="130" y="609"/>
                  </a:lnTo>
                  <a:lnTo>
                    <a:pt x="75" y="720"/>
                  </a:lnTo>
                  <a:lnTo>
                    <a:pt x="38" y="830"/>
                  </a:lnTo>
                  <a:lnTo>
                    <a:pt x="19" y="941"/>
                  </a:lnTo>
                  <a:lnTo>
                    <a:pt x="1" y="1052"/>
                  </a:lnTo>
                  <a:lnTo>
                    <a:pt x="1" y="1181"/>
                  </a:lnTo>
                  <a:lnTo>
                    <a:pt x="1" y="1310"/>
                  </a:lnTo>
                  <a:lnTo>
                    <a:pt x="19" y="1420"/>
                  </a:lnTo>
                  <a:lnTo>
                    <a:pt x="38" y="1531"/>
                  </a:lnTo>
                  <a:lnTo>
                    <a:pt x="75" y="1642"/>
                  </a:lnTo>
                  <a:lnTo>
                    <a:pt x="185" y="1826"/>
                  </a:lnTo>
                  <a:lnTo>
                    <a:pt x="333" y="2010"/>
                  </a:lnTo>
                  <a:lnTo>
                    <a:pt x="499" y="2139"/>
                  </a:lnTo>
                  <a:lnTo>
                    <a:pt x="683" y="2250"/>
                  </a:lnTo>
                  <a:lnTo>
                    <a:pt x="794" y="2287"/>
                  </a:lnTo>
                  <a:lnTo>
                    <a:pt x="904" y="2324"/>
                  </a:lnTo>
                  <a:lnTo>
                    <a:pt x="1015" y="2342"/>
                  </a:lnTo>
                  <a:lnTo>
                    <a:pt x="1144" y="2361"/>
                  </a:lnTo>
                  <a:lnTo>
                    <a:pt x="1255" y="2342"/>
                  </a:lnTo>
                  <a:lnTo>
                    <a:pt x="1384" y="2342"/>
                  </a:lnTo>
                  <a:lnTo>
                    <a:pt x="1494" y="2305"/>
                  </a:lnTo>
                  <a:lnTo>
                    <a:pt x="1605" y="2269"/>
                  </a:lnTo>
                  <a:lnTo>
                    <a:pt x="1716" y="2232"/>
                  </a:lnTo>
                  <a:lnTo>
                    <a:pt x="1808" y="2176"/>
                  </a:lnTo>
                  <a:lnTo>
                    <a:pt x="1900" y="2103"/>
                  </a:lnTo>
                  <a:lnTo>
                    <a:pt x="1992" y="2029"/>
                  </a:lnTo>
                  <a:lnTo>
                    <a:pt x="2066" y="1955"/>
                  </a:lnTo>
                  <a:lnTo>
                    <a:pt x="2140" y="1863"/>
                  </a:lnTo>
                  <a:lnTo>
                    <a:pt x="2195" y="1752"/>
                  </a:lnTo>
                  <a:lnTo>
                    <a:pt x="2250" y="1660"/>
                  </a:lnTo>
                  <a:lnTo>
                    <a:pt x="2287" y="1549"/>
                  </a:lnTo>
                  <a:lnTo>
                    <a:pt x="2324" y="1439"/>
                  </a:lnTo>
                  <a:lnTo>
                    <a:pt x="2342" y="1310"/>
                  </a:lnTo>
                  <a:lnTo>
                    <a:pt x="2342" y="1199"/>
                  </a:lnTo>
                  <a:lnTo>
                    <a:pt x="2342" y="1070"/>
                  </a:lnTo>
                  <a:lnTo>
                    <a:pt x="2324" y="941"/>
                  </a:lnTo>
                  <a:lnTo>
                    <a:pt x="2306" y="830"/>
                  </a:lnTo>
                  <a:lnTo>
                    <a:pt x="2269" y="720"/>
                  </a:lnTo>
                  <a:lnTo>
                    <a:pt x="2213" y="609"/>
                  </a:lnTo>
                  <a:lnTo>
                    <a:pt x="2158" y="517"/>
                  </a:lnTo>
                  <a:lnTo>
                    <a:pt x="2084" y="425"/>
                  </a:lnTo>
                  <a:lnTo>
                    <a:pt x="2011" y="333"/>
                  </a:lnTo>
                  <a:lnTo>
                    <a:pt x="1937" y="259"/>
                  </a:lnTo>
                  <a:lnTo>
                    <a:pt x="1845" y="203"/>
                  </a:lnTo>
                  <a:lnTo>
                    <a:pt x="1752" y="130"/>
                  </a:lnTo>
                  <a:lnTo>
                    <a:pt x="1642" y="93"/>
                  </a:lnTo>
                  <a:lnTo>
                    <a:pt x="1531" y="56"/>
                  </a:lnTo>
                  <a:lnTo>
                    <a:pt x="142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0" name="Google Shape;7190;p31"/>
            <p:cNvSpPr/>
            <p:nvPr/>
          </p:nvSpPr>
          <p:spPr>
            <a:xfrm>
              <a:off x="5432775" y="1261900"/>
              <a:ext cx="58100" cy="58100"/>
            </a:xfrm>
            <a:custGeom>
              <a:avLst/>
              <a:gdLst/>
              <a:ahLst/>
              <a:cxnLst/>
              <a:rect l="l" t="t" r="r" b="b"/>
              <a:pathLst>
                <a:path w="2324" h="2324" extrusionOk="0">
                  <a:moveTo>
                    <a:pt x="1070" y="0"/>
                  </a:moveTo>
                  <a:lnTo>
                    <a:pt x="941" y="19"/>
                  </a:lnTo>
                  <a:lnTo>
                    <a:pt x="830" y="56"/>
                  </a:lnTo>
                  <a:lnTo>
                    <a:pt x="720" y="92"/>
                  </a:lnTo>
                  <a:lnTo>
                    <a:pt x="609" y="129"/>
                  </a:lnTo>
                  <a:lnTo>
                    <a:pt x="517" y="185"/>
                  </a:lnTo>
                  <a:lnTo>
                    <a:pt x="425" y="258"/>
                  </a:lnTo>
                  <a:lnTo>
                    <a:pt x="332" y="332"/>
                  </a:lnTo>
                  <a:lnTo>
                    <a:pt x="259" y="406"/>
                  </a:lnTo>
                  <a:lnTo>
                    <a:pt x="185" y="498"/>
                  </a:lnTo>
                  <a:lnTo>
                    <a:pt x="130" y="609"/>
                  </a:lnTo>
                  <a:lnTo>
                    <a:pt x="93" y="701"/>
                  </a:lnTo>
                  <a:lnTo>
                    <a:pt x="56" y="811"/>
                  </a:lnTo>
                  <a:lnTo>
                    <a:pt x="19" y="922"/>
                  </a:lnTo>
                  <a:lnTo>
                    <a:pt x="0" y="1051"/>
                  </a:lnTo>
                  <a:lnTo>
                    <a:pt x="0" y="1180"/>
                  </a:lnTo>
                  <a:lnTo>
                    <a:pt x="0" y="1291"/>
                  </a:lnTo>
                  <a:lnTo>
                    <a:pt x="19" y="1420"/>
                  </a:lnTo>
                  <a:lnTo>
                    <a:pt x="56" y="1531"/>
                  </a:lnTo>
                  <a:lnTo>
                    <a:pt x="93" y="1641"/>
                  </a:lnTo>
                  <a:lnTo>
                    <a:pt x="185" y="1826"/>
                  </a:lnTo>
                  <a:lnTo>
                    <a:pt x="332" y="1992"/>
                  </a:lnTo>
                  <a:lnTo>
                    <a:pt x="498" y="2139"/>
                  </a:lnTo>
                  <a:lnTo>
                    <a:pt x="701" y="2231"/>
                  </a:lnTo>
                  <a:lnTo>
                    <a:pt x="812" y="2268"/>
                  </a:lnTo>
                  <a:lnTo>
                    <a:pt x="922" y="2305"/>
                  </a:lnTo>
                  <a:lnTo>
                    <a:pt x="1033" y="2323"/>
                  </a:lnTo>
                  <a:lnTo>
                    <a:pt x="1273" y="2323"/>
                  </a:lnTo>
                  <a:lnTo>
                    <a:pt x="1383" y="2305"/>
                  </a:lnTo>
                  <a:lnTo>
                    <a:pt x="1512" y="2287"/>
                  </a:lnTo>
                  <a:lnTo>
                    <a:pt x="1605" y="2250"/>
                  </a:lnTo>
                  <a:lnTo>
                    <a:pt x="1807" y="2139"/>
                  </a:lnTo>
                  <a:lnTo>
                    <a:pt x="1973" y="2010"/>
                  </a:lnTo>
                  <a:lnTo>
                    <a:pt x="2121" y="1844"/>
                  </a:lnTo>
                  <a:lnTo>
                    <a:pt x="2231" y="1641"/>
                  </a:lnTo>
                  <a:lnTo>
                    <a:pt x="2268" y="1531"/>
                  </a:lnTo>
                  <a:lnTo>
                    <a:pt x="2287" y="1420"/>
                  </a:lnTo>
                  <a:lnTo>
                    <a:pt x="2305" y="1309"/>
                  </a:lnTo>
                  <a:lnTo>
                    <a:pt x="2324" y="1180"/>
                  </a:lnTo>
                  <a:lnTo>
                    <a:pt x="2324" y="1070"/>
                  </a:lnTo>
                  <a:lnTo>
                    <a:pt x="2305" y="941"/>
                  </a:lnTo>
                  <a:lnTo>
                    <a:pt x="2268" y="830"/>
                  </a:lnTo>
                  <a:lnTo>
                    <a:pt x="2231" y="719"/>
                  </a:lnTo>
                  <a:lnTo>
                    <a:pt x="2139" y="535"/>
                  </a:lnTo>
                  <a:lnTo>
                    <a:pt x="2010" y="351"/>
                  </a:lnTo>
                  <a:lnTo>
                    <a:pt x="1844" y="203"/>
                  </a:lnTo>
                  <a:lnTo>
                    <a:pt x="1641" y="111"/>
                  </a:lnTo>
                  <a:lnTo>
                    <a:pt x="1531" y="56"/>
                  </a:lnTo>
                  <a:lnTo>
                    <a:pt x="1420" y="37"/>
                  </a:lnTo>
                  <a:lnTo>
                    <a:pt x="1310" y="19"/>
                  </a:lnTo>
                  <a:lnTo>
                    <a:pt x="11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1" name="Google Shape;7191;p31"/>
            <p:cNvSpPr/>
            <p:nvPr/>
          </p:nvSpPr>
          <p:spPr>
            <a:xfrm>
              <a:off x="4872725" y="259775"/>
              <a:ext cx="59475" cy="59500"/>
            </a:xfrm>
            <a:custGeom>
              <a:avLst/>
              <a:gdLst/>
              <a:ahLst/>
              <a:cxnLst/>
              <a:rect l="l" t="t" r="r" b="b"/>
              <a:pathLst>
                <a:path w="2379" h="2380" extrusionOk="0">
                  <a:moveTo>
                    <a:pt x="1033" y="1"/>
                  </a:moveTo>
                  <a:lnTo>
                    <a:pt x="922" y="19"/>
                  </a:lnTo>
                  <a:lnTo>
                    <a:pt x="811" y="56"/>
                  </a:lnTo>
                  <a:lnTo>
                    <a:pt x="701" y="93"/>
                  </a:lnTo>
                  <a:lnTo>
                    <a:pt x="590" y="148"/>
                  </a:lnTo>
                  <a:lnTo>
                    <a:pt x="498" y="203"/>
                  </a:lnTo>
                  <a:lnTo>
                    <a:pt x="332" y="351"/>
                  </a:lnTo>
                  <a:lnTo>
                    <a:pt x="185" y="535"/>
                  </a:lnTo>
                  <a:lnTo>
                    <a:pt x="129" y="646"/>
                  </a:lnTo>
                  <a:lnTo>
                    <a:pt x="74" y="738"/>
                  </a:lnTo>
                  <a:lnTo>
                    <a:pt x="37" y="849"/>
                  </a:lnTo>
                  <a:lnTo>
                    <a:pt x="19" y="959"/>
                  </a:lnTo>
                  <a:lnTo>
                    <a:pt x="0" y="1088"/>
                  </a:lnTo>
                  <a:lnTo>
                    <a:pt x="0" y="1218"/>
                  </a:lnTo>
                  <a:lnTo>
                    <a:pt x="0" y="1328"/>
                  </a:lnTo>
                  <a:lnTo>
                    <a:pt x="37" y="1457"/>
                  </a:lnTo>
                  <a:lnTo>
                    <a:pt x="55" y="1568"/>
                  </a:lnTo>
                  <a:lnTo>
                    <a:pt x="92" y="1678"/>
                  </a:lnTo>
                  <a:lnTo>
                    <a:pt x="148" y="1771"/>
                  </a:lnTo>
                  <a:lnTo>
                    <a:pt x="221" y="1881"/>
                  </a:lnTo>
                  <a:lnTo>
                    <a:pt x="369" y="2047"/>
                  </a:lnTo>
                  <a:lnTo>
                    <a:pt x="535" y="2176"/>
                  </a:lnTo>
                  <a:lnTo>
                    <a:pt x="645" y="2250"/>
                  </a:lnTo>
                  <a:lnTo>
                    <a:pt x="738" y="2287"/>
                  </a:lnTo>
                  <a:lnTo>
                    <a:pt x="848" y="2324"/>
                  </a:lnTo>
                  <a:lnTo>
                    <a:pt x="977" y="2361"/>
                  </a:lnTo>
                  <a:lnTo>
                    <a:pt x="1088" y="2361"/>
                  </a:lnTo>
                  <a:lnTo>
                    <a:pt x="1217" y="2379"/>
                  </a:lnTo>
                  <a:lnTo>
                    <a:pt x="1328" y="2361"/>
                  </a:lnTo>
                  <a:lnTo>
                    <a:pt x="1457" y="2342"/>
                  </a:lnTo>
                  <a:lnTo>
                    <a:pt x="1567" y="2305"/>
                  </a:lnTo>
                  <a:lnTo>
                    <a:pt x="1678" y="2268"/>
                  </a:lnTo>
                  <a:lnTo>
                    <a:pt x="1770" y="2213"/>
                  </a:lnTo>
                  <a:lnTo>
                    <a:pt x="1881" y="2158"/>
                  </a:lnTo>
                  <a:lnTo>
                    <a:pt x="2047" y="2010"/>
                  </a:lnTo>
                  <a:lnTo>
                    <a:pt x="2194" y="1826"/>
                  </a:lnTo>
                  <a:lnTo>
                    <a:pt x="2250" y="1734"/>
                  </a:lnTo>
                  <a:lnTo>
                    <a:pt x="2286" y="1623"/>
                  </a:lnTo>
                  <a:lnTo>
                    <a:pt x="2323" y="1513"/>
                  </a:lnTo>
                  <a:lnTo>
                    <a:pt x="2360" y="1402"/>
                  </a:lnTo>
                  <a:lnTo>
                    <a:pt x="2379" y="1273"/>
                  </a:lnTo>
                  <a:lnTo>
                    <a:pt x="2379" y="1162"/>
                  </a:lnTo>
                  <a:lnTo>
                    <a:pt x="2360" y="1033"/>
                  </a:lnTo>
                  <a:lnTo>
                    <a:pt x="2342" y="923"/>
                  </a:lnTo>
                  <a:lnTo>
                    <a:pt x="2305" y="812"/>
                  </a:lnTo>
                  <a:lnTo>
                    <a:pt x="2268" y="701"/>
                  </a:lnTo>
                  <a:lnTo>
                    <a:pt x="2213" y="591"/>
                  </a:lnTo>
                  <a:lnTo>
                    <a:pt x="2157" y="498"/>
                  </a:lnTo>
                  <a:lnTo>
                    <a:pt x="2010" y="332"/>
                  </a:lnTo>
                  <a:lnTo>
                    <a:pt x="1826" y="185"/>
                  </a:lnTo>
                  <a:lnTo>
                    <a:pt x="1733" y="130"/>
                  </a:lnTo>
                  <a:lnTo>
                    <a:pt x="1623" y="74"/>
                  </a:lnTo>
                  <a:lnTo>
                    <a:pt x="1512" y="37"/>
                  </a:lnTo>
                  <a:lnTo>
                    <a:pt x="140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2" name="Google Shape;7192;p31"/>
            <p:cNvSpPr/>
            <p:nvPr/>
          </p:nvSpPr>
          <p:spPr>
            <a:xfrm>
              <a:off x="6360675" y="1590550"/>
              <a:ext cx="40575" cy="57650"/>
            </a:xfrm>
            <a:custGeom>
              <a:avLst/>
              <a:gdLst/>
              <a:ahLst/>
              <a:cxnLst/>
              <a:rect l="l" t="t" r="r" b="b"/>
              <a:pathLst>
                <a:path w="1623" h="2306" extrusionOk="0">
                  <a:moveTo>
                    <a:pt x="1033" y="1"/>
                  </a:moveTo>
                  <a:lnTo>
                    <a:pt x="922" y="19"/>
                  </a:lnTo>
                  <a:lnTo>
                    <a:pt x="812" y="38"/>
                  </a:lnTo>
                  <a:lnTo>
                    <a:pt x="701" y="74"/>
                  </a:lnTo>
                  <a:lnTo>
                    <a:pt x="498" y="185"/>
                  </a:lnTo>
                  <a:lnTo>
                    <a:pt x="332" y="314"/>
                  </a:lnTo>
                  <a:lnTo>
                    <a:pt x="203" y="480"/>
                  </a:lnTo>
                  <a:lnTo>
                    <a:pt x="93" y="683"/>
                  </a:lnTo>
                  <a:lnTo>
                    <a:pt x="56" y="793"/>
                  </a:lnTo>
                  <a:lnTo>
                    <a:pt x="19" y="904"/>
                  </a:lnTo>
                  <a:lnTo>
                    <a:pt x="0" y="1015"/>
                  </a:lnTo>
                  <a:lnTo>
                    <a:pt x="0" y="1125"/>
                  </a:lnTo>
                  <a:lnTo>
                    <a:pt x="0" y="1254"/>
                  </a:lnTo>
                  <a:lnTo>
                    <a:pt x="19" y="1365"/>
                  </a:lnTo>
                  <a:lnTo>
                    <a:pt x="37" y="1476"/>
                  </a:lnTo>
                  <a:lnTo>
                    <a:pt x="74" y="1586"/>
                  </a:lnTo>
                  <a:lnTo>
                    <a:pt x="185" y="1789"/>
                  </a:lnTo>
                  <a:lnTo>
                    <a:pt x="314" y="1955"/>
                  </a:lnTo>
                  <a:lnTo>
                    <a:pt x="480" y="2103"/>
                  </a:lnTo>
                  <a:lnTo>
                    <a:pt x="683" y="2195"/>
                  </a:lnTo>
                  <a:lnTo>
                    <a:pt x="775" y="2250"/>
                  </a:lnTo>
                  <a:lnTo>
                    <a:pt x="885" y="2269"/>
                  </a:lnTo>
                  <a:lnTo>
                    <a:pt x="1015" y="2287"/>
                  </a:lnTo>
                  <a:lnTo>
                    <a:pt x="1125" y="2305"/>
                  </a:lnTo>
                  <a:lnTo>
                    <a:pt x="1254" y="2287"/>
                  </a:lnTo>
                  <a:lnTo>
                    <a:pt x="1383" y="2269"/>
                  </a:lnTo>
                  <a:lnTo>
                    <a:pt x="1512" y="2232"/>
                  </a:lnTo>
                  <a:lnTo>
                    <a:pt x="1623" y="2195"/>
                  </a:lnTo>
                  <a:lnTo>
                    <a:pt x="1623" y="111"/>
                  </a:lnTo>
                  <a:lnTo>
                    <a:pt x="1512" y="56"/>
                  </a:lnTo>
                  <a:lnTo>
                    <a:pt x="1402"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3" name="Google Shape;7193;p31"/>
            <p:cNvSpPr/>
            <p:nvPr/>
          </p:nvSpPr>
          <p:spPr>
            <a:xfrm>
              <a:off x="6280475" y="1575800"/>
              <a:ext cx="58100" cy="58100"/>
            </a:xfrm>
            <a:custGeom>
              <a:avLst/>
              <a:gdLst/>
              <a:ahLst/>
              <a:cxnLst/>
              <a:rect l="l" t="t" r="r" b="b"/>
              <a:pathLst>
                <a:path w="2324" h="2324" extrusionOk="0">
                  <a:moveTo>
                    <a:pt x="1125" y="1"/>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2"/>
                  </a:lnTo>
                  <a:lnTo>
                    <a:pt x="0" y="1181"/>
                  </a:lnTo>
                  <a:lnTo>
                    <a:pt x="0" y="1291"/>
                  </a:lnTo>
                  <a:lnTo>
                    <a:pt x="19" y="1402"/>
                  </a:lnTo>
                  <a:lnTo>
                    <a:pt x="37" y="1531"/>
                  </a:lnTo>
                  <a:lnTo>
                    <a:pt x="74" y="1623"/>
                  </a:lnTo>
                  <a:lnTo>
                    <a:pt x="185" y="1826"/>
                  </a:lnTo>
                  <a:lnTo>
                    <a:pt x="332" y="1992"/>
                  </a:lnTo>
                  <a:lnTo>
                    <a:pt x="498" y="2139"/>
                  </a:lnTo>
                  <a:lnTo>
                    <a:pt x="682" y="2232"/>
                  </a:lnTo>
                  <a:lnTo>
                    <a:pt x="793" y="2269"/>
                  </a:lnTo>
                  <a:lnTo>
                    <a:pt x="904" y="2305"/>
                  </a:lnTo>
                  <a:lnTo>
                    <a:pt x="1014" y="2324"/>
                  </a:lnTo>
                  <a:lnTo>
                    <a:pt x="1272" y="2324"/>
                  </a:lnTo>
                  <a:lnTo>
                    <a:pt x="1383" y="2305"/>
                  </a:lnTo>
                  <a:lnTo>
                    <a:pt x="1512" y="2287"/>
                  </a:lnTo>
                  <a:lnTo>
                    <a:pt x="1623" y="2232"/>
                  </a:lnTo>
                  <a:lnTo>
                    <a:pt x="1715" y="2195"/>
                  </a:lnTo>
                  <a:lnTo>
                    <a:pt x="1826" y="2139"/>
                  </a:lnTo>
                  <a:lnTo>
                    <a:pt x="1899" y="2066"/>
                  </a:lnTo>
                  <a:lnTo>
                    <a:pt x="1992" y="1992"/>
                  </a:lnTo>
                  <a:lnTo>
                    <a:pt x="2065" y="1900"/>
                  </a:lnTo>
                  <a:lnTo>
                    <a:pt x="2139" y="1808"/>
                  </a:lnTo>
                  <a:lnTo>
                    <a:pt x="2194" y="1715"/>
                  </a:lnTo>
                  <a:lnTo>
                    <a:pt x="2231" y="1605"/>
                  </a:lnTo>
                  <a:lnTo>
                    <a:pt x="2268" y="1494"/>
                  </a:lnTo>
                  <a:lnTo>
                    <a:pt x="2305" y="1383"/>
                  </a:lnTo>
                  <a:lnTo>
                    <a:pt x="2305" y="1254"/>
                  </a:lnTo>
                  <a:lnTo>
                    <a:pt x="2323" y="1125"/>
                  </a:lnTo>
                  <a:lnTo>
                    <a:pt x="2305" y="1015"/>
                  </a:lnTo>
                  <a:lnTo>
                    <a:pt x="2287" y="904"/>
                  </a:lnTo>
                  <a:lnTo>
                    <a:pt x="2250" y="793"/>
                  </a:lnTo>
                  <a:lnTo>
                    <a:pt x="2213" y="683"/>
                  </a:lnTo>
                  <a:lnTo>
                    <a:pt x="2102" y="480"/>
                  </a:lnTo>
                  <a:lnTo>
                    <a:pt x="1973" y="314"/>
                  </a:lnTo>
                  <a:lnTo>
                    <a:pt x="1789" y="185"/>
                  </a:lnTo>
                  <a:lnTo>
                    <a:pt x="1586" y="93"/>
                  </a:lnTo>
                  <a:lnTo>
                    <a:pt x="1494" y="56"/>
                  </a:lnTo>
                  <a:lnTo>
                    <a:pt x="1365" y="19"/>
                  </a:lnTo>
                  <a:lnTo>
                    <a:pt x="1254"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4" name="Google Shape;7194;p31"/>
            <p:cNvSpPr/>
            <p:nvPr/>
          </p:nvSpPr>
          <p:spPr>
            <a:xfrm>
              <a:off x="6200250" y="1561525"/>
              <a:ext cx="58125" cy="58550"/>
            </a:xfrm>
            <a:custGeom>
              <a:avLst/>
              <a:gdLst/>
              <a:ahLst/>
              <a:cxnLst/>
              <a:rect l="l" t="t" r="r" b="b"/>
              <a:pathLst>
                <a:path w="2325" h="2342" extrusionOk="0">
                  <a:moveTo>
                    <a:pt x="1015" y="0"/>
                  </a:moveTo>
                  <a:lnTo>
                    <a:pt x="904" y="37"/>
                  </a:lnTo>
                  <a:lnTo>
                    <a:pt x="794" y="55"/>
                  </a:lnTo>
                  <a:lnTo>
                    <a:pt x="683" y="92"/>
                  </a:lnTo>
                  <a:lnTo>
                    <a:pt x="499" y="203"/>
                  </a:lnTo>
                  <a:lnTo>
                    <a:pt x="333" y="350"/>
                  </a:lnTo>
                  <a:lnTo>
                    <a:pt x="185" y="516"/>
                  </a:lnTo>
                  <a:lnTo>
                    <a:pt x="93" y="701"/>
                  </a:lnTo>
                  <a:lnTo>
                    <a:pt x="56" y="811"/>
                  </a:lnTo>
                  <a:lnTo>
                    <a:pt x="19" y="922"/>
                  </a:lnTo>
                  <a:lnTo>
                    <a:pt x="1" y="1051"/>
                  </a:lnTo>
                  <a:lnTo>
                    <a:pt x="1" y="1162"/>
                  </a:lnTo>
                  <a:lnTo>
                    <a:pt x="1" y="1291"/>
                  </a:lnTo>
                  <a:lnTo>
                    <a:pt x="19" y="1401"/>
                  </a:lnTo>
                  <a:lnTo>
                    <a:pt x="56" y="1530"/>
                  </a:lnTo>
                  <a:lnTo>
                    <a:pt x="93" y="1641"/>
                  </a:lnTo>
                  <a:lnTo>
                    <a:pt x="130" y="1733"/>
                  </a:lnTo>
                  <a:lnTo>
                    <a:pt x="204" y="1844"/>
                  </a:lnTo>
                  <a:lnTo>
                    <a:pt x="259" y="1918"/>
                  </a:lnTo>
                  <a:lnTo>
                    <a:pt x="333" y="2010"/>
                  </a:lnTo>
                  <a:lnTo>
                    <a:pt x="425" y="2084"/>
                  </a:lnTo>
                  <a:lnTo>
                    <a:pt x="517" y="2157"/>
                  </a:lnTo>
                  <a:lnTo>
                    <a:pt x="609" y="2213"/>
                  </a:lnTo>
                  <a:lnTo>
                    <a:pt x="720" y="2249"/>
                  </a:lnTo>
                  <a:lnTo>
                    <a:pt x="831" y="2286"/>
                  </a:lnTo>
                  <a:lnTo>
                    <a:pt x="941" y="2323"/>
                  </a:lnTo>
                  <a:lnTo>
                    <a:pt x="1070" y="2323"/>
                  </a:lnTo>
                  <a:lnTo>
                    <a:pt x="1199" y="2342"/>
                  </a:lnTo>
                  <a:lnTo>
                    <a:pt x="1310" y="2323"/>
                  </a:lnTo>
                  <a:lnTo>
                    <a:pt x="1421" y="2305"/>
                  </a:lnTo>
                  <a:lnTo>
                    <a:pt x="1531" y="2286"/>
                  </a:lnTo>
                  <a:lnTo>
                    <a:pt x="1642" y="2231"/>
                  </a:lnTo>
                  <a:lnTo>
                    <a:pt x="1845" y="2139"/>
                  </a:lnTo>
                  <a:lnTo>
                    <a:pt x="2011" y="1991"/>
                  </a:lnTo>
                  <a:lnTo>
                    <a:pt x="2140" y="1825"/>
                  </a:lnTo>
                  <a:lnTo>
                    <a:pt x="2250" y="1623"/>
                  </a:lnTo>
                  <a:lnTo>
                    <a:pt x="2287" y="1512"/>
                  </a:lnTo>
                  <a:lnTo>
                    <a:pt x="2306" y="1401"/>
                  </a:lnTo>
                  <a:lnTo>
                    <a:pt x="2324" y="1291"/>
                  </a:lnTo>
                  <a:lnTo>
                    <a:pt x="2324" y="1162"/>
                  </a:lnTo>
                  <a:lnTo>
                    <a:pt x="2324" y="1051"/>
                  </a:lnTo>
                  <a:lnTo>
                    <a:pt x="2306" y="922"/>
                  </a:lnTo>
                  <a:lnTo>
                    <a:pt x="2287" y="811"/>
                  </a:lnTo>
                  <a:lnTo>
                    <a:pt x="2250" y="701"/>
                  </a:lnTo>
                  <a:lnTo>
                    <a:pt x="2195" y="590"/>
                  </a:lnTo>
                  <a:lnTo>
                    <a:pt x="2140" y="498"/>
                  </a:lnTo>
                  <a:lnTo>
                    <a:pt x="2066" y="406"/>
                  </a:lnTo>
                  <a:lnTo>
                    <a:pt x="1992" y="332"/>
                  </a:lnTo>
                  <a:lnTo>
                    <a:pt x="1900" y="258"/>
                  </a:lnTo>
                  <a:lnTo>
                    <a:pt x="1808" y="184"/>
                  </a:lnTo>
                  <a:lnTo>
                    <a:pt x="1716" y="129"/>
                  </a:lnTo>
                  <a:lnTo>
                    <a:pt x="1605" y="92"/>
                  </a:lnTo>
                  <a:lnTo>
                    <a:pt x="1494" y="55"/>
                  </a:lnTo>
                  <a:lnTo>
                    <a:pt x="1384" y="18"/>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5" name="Google Shape;7195;p31"/>
            <p:cNvSpPr/>
            <p:nvPr/>
          </p:nvSpPr>
          <p:spPr>
            <a:xfrm>
              <a:off x="4962150" y="685700"/>
              <a:ext cx="57625" cy="57650"/>
            </a:xfrm>
            <a:custGeom>
              <a:avLst/>
              <a:gdLst/>
              <a:ahLst/>
              <a:cxnLst/>
              <a:rect l="l" t="t" r="r" b="b"/>
              <a:pathLst>
                <a:path w="2305" h="2306" extrusionOk="0">
                  <a:moveTo>
                    <a:pt x="1125" y="0"/>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1"/>
                  </a:lnTo>
                  <a:lnTo>
                    <a:pt x="0" y="1181"/>
                  </a:lnTo>
                  <a:lnTo>
                    <a:pt x="0" y="1291"/>
                  </a:lnTo>
                  <a:lnTo>
                    <a:pt x="19" y="1402"/>
                  </a:lnTo>
                  <a:lnTo>
                    <a:pt x="55" y="1512"/>
                  </a:lnTo>
                  <a:lnTo>
                    <a:pt x="92" y="1623"/>
                  </a:lnTo>
                  <a:lnTo>
                    <a:pt x="148" y="1734"/>
                  </a:lnTo>
                  <a:lnTo>
                    <a:pt x="203" y="1826"/>
                  </a:lnTo>
                  <a:lnTo>
                    <a:pt x="332" y="1992"/>
                  </a:lnTo>
                  <a:lnTo>
                    <a:pt x="516" y="2121"/>
                  </a:lnTo>
                  <a:lnTo>
                    <a:pt x="701" y="2232"/>
                  </a:lnTo>
                  <a:lnTo>
                    <a:pt x="811" y="2268"/>
                  </a:lnTo>
                  <a:lnTo>
                    <a:pt x="922" y="2287"/>
                  </a:lnTo>
                  <a:lnTo>
                    <a:pt x="1051" y="2305"/>
                  </a:lnTo>
                  <a:lnTo>
                    <a:pt x="1291" y="2305"/>
                  </a:lnTo>
                  <a:lnTo>
                    <a:pt x="1401" y="2287"/>
                  </a:lnTo>
                  <a:lnTo>
                    <a:pt x="1512" y="2250"/>
                  </a:lnTo>
                  <a:lnTo>
                    <a:pt x="1623" y="2213"/>
                  </a:lnTo>
                  <a:lnTo>
                    <a:pt x="1807" y="2102"/>
                  </a:lnTo>
                  <a:lnTo>
                    <a:pt x="1973" y="1973"/>
                  </a:lnTo>
                  <a:lnTo>
                    <a:pt x="2121" y="1789"/>
                  </a:lnTo>
                  <a:lnTo>
                    <a:pt x="2213" y="1605"/>
                  </a:lnTo>
                  <a:lnTo>
                    <a:pt x="2250" y="1494"/>
                  </a:lnTo>
                  <a:lnTo>
                    <a:pt x="2286" y="1383"/>
                  </a:lnTo>
                  <a:lnTo>
                    <a:pt x="2305" y="1254"/>
                  </a:lnTo>
                  <a:lnTo>
                    <a:pt x="2305" y="1144"/>
                  </a:lnTo>
                  <a:lnTo>
                    <a:pt x="2286" y="1015"/>
                  </a:lnTo>
                  <a:lnTo>
                    <a:pt x="2268" y="904"/>
                  </a:lnTo>
                  <a:lnTo>
                    <a:pt x="2250" y="793"/>
                  </a:lnTo>
                  <a:lnTo>
                    <a:pt x="2213" y="683"/>
                  </a:lnTo>
                  <a:lnTo>
                    <a:pt x="2102" y="498"/>
                  </a:lnTo>
                  <a:lnTo>
                    <a:pt x="1955" y="332"/>
                  </a:lnTo>
                  <a:lnTo>
                    <a:pt x="1789" y="185"/>
                  </a:lnTo>
                  <a:lnTo>
                    <a:pt x="1586" y="93"/>
                  </a:lnTo>
                  <a:lnTo>
                    <a:pt x="1475" y="56"/>
                  </a:lnTo>
                  <a:lnTo>
                    <a:pt x="1365"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6" name="Google Shape;7196;p31"/>
            <p:cNvSpPr/>
            <p:nvPr/>
          </p:nvSpPr>
          <p:spPr>
            <a:xfrm>
              <a:off x="6120050" y="1547225"/>
              <a:ext cx="58575" cy="58575"/>
            </a:xfrm>
            <a:custGeom>
              <a:avLst/>
              <a:gdLst/>
              <a:ahLst/>
              <a:cxnLst/>
              <a:rect l="l" t="t" r="r" b="b"/>
              <a:pathLst>
                <a:path w="2343" h="2343" extrusionOk="0">
                  <a:moveTo>
                    <a:pt x="1052" y="0"/>
                  </a:moveTo>
                  <a:lnTo>
                    <a:pt x="923" y="19"/>
                  </a:lnTo>
                  <a:lnTo>
                    <a:pt x="812" y="56"/>
                  </a:lnTo>
                  <a:lnTo>
                    <a:pt x="701" y="93"/>
                  </a:lnTo>
                  <a:lnTo>
                    <a:pt x="591" y="148"/>
                  </a:lnTo>
                  <a:lnTo>
                    <a:pt x="499" y="203"/>
                  </a:lnTo>
                  <a:lnTo>
                    <a:pt x="406" y="277"/>
                  </a:lnTo>
                  <a:lnTo>
                    <a:pt x="333" y="351"/>
                  </a:lnTo>
                  <a:lnTo>
                    <a:pt x="259" y="425"/>
                  </a:lnTo>
                  <a:lnTo>
                    <a:pt x="185" y="517"/>
                  </a:lnTo>
                  <a:lnTo>
                    <a:pt x="130" y="627"/>
                  </a:lnTo>
                  <a:lnTo>
                    <a:pt x="93" y="738"/>
                  </a:lnTo>
                  <a:lnTo>
                    <a:pt x="56" y="849"/>
                  </a:lnTo>
                  <a:lnTo>
                    <a:pt x="19" y="959"/>
                  </a:lnTo>
                  <a:lnTo>
                    <a:pt x="1" y="1070"/>
                  </a:lnTo>
                  <a:lnTo>
                    <a:pt x="1" y="1199"/>
                  </a:lnTo>
                  <a:lnTo>
                    <a:pt x="19" y="1328"/>
                  </a:lnTo>
                  <a:lnTo>
                    <a:pt x="38" y="1439"/>
                  </a:lnTo>
                  <a:lnTo>
                    <a:pt x="56" y="1549"/>
                  </a:lnTo>
                  <a:lnTo>
                    <a:pt x="111" y="1660"/>
                  </a:lnTo>
                  <a:lnTo>
                    <a:pt x="222" y="1844"/>
                  </a:lnTo>
                  <a:lnTo>
                    <a:pt x="351" y="2010"/>
                  </a:lnTo>
                  <a:lnTo>
                    <a:pt x="535" y="2158"/>
                  </a:lnTo>
                  <a:lnTo>
                    <a:pt x="720" y="2250"/>
                  </a:lnTo>
                  <a:lnTo>
                    <a:pt x="830" y="2287"/>
                  </a:lnTo>
                  <a:lnTo>
                    <a:pt x="941" y="2324"/>
                  </a:lnTo>
                  <a:lnTo>
                    <a:pt x="1070" y="2342"/>
                  </a:lnTo>
                  <a:lnTo>
                    <a:pt x="1310" y="2342"/>
                  </a:lnTo>
                  <a:lnTo>
                    <a:pt x="1420" y="2324"/>
                  </a:lnTo>
                  <a:lnTo>
                    <a:pt x="1531" y="2287"/>
                  </a:lnTo>
                  <a:lnTo>
                    <a:pt x="1642" y="2250"/>
                  </a:lnTo>
                  <a:lnTo>
                    <a:pt x="1845" y="2139"/>
                  </a:lnTo>
                  <a:lnTo>
                    <a:pt x="2011" y="2010"/>
                  </a:lnTo>
                  <a:lnTo>
                    <a:pt x="2158" y="1844"/>
                  </a:lnTo>
                  <a:lnTo>
                    <a:pt x="2250" y="1641"/>
                  </a:lnTo>
                  <a:lnTo>
                    <a:pt x="2287" y="1531"/>
                  </a:lnTo>
                  <a:lnTo>
                    <a:pt x="2324" y="1420"/>
                  </a:lnTo>
                  <a:lnTo>
                    <a:pt x="2342" y="1310"/>
                  </a:lnTo>
                  <a:lnTo>
                    <a:pt x="2342" y="1199"/>
                  </a:lnTo>
                  <a:lnTo>
                    <a:pt x="2342" y="1070"/>
                  </a:lnTo>
                  <a:lnTo>
                    <a:pt x="2324" y="941"/>
                  </a:lnTo>
                  <a:lnTo>
                    <a:pt x="2306" y="830"/>
                  </a:lnTo>
                  <a:lnTo>
                    <a:pt x="2269" y="720"/>
                  </a:lnTo>
                  <a:lnTo>
                    <a:pt x="2213" y="609"/>
                  </a:lnTo>
                  <a:lnTo>
                    <a:pt x="2158" y="517"/>
                  </a:lnTo>
                  <a:lnTo>
                    <a:pt x="2103" y="425"/>
                  </a:lnTo>
                  <a:lnTo>
                    <a:pt x="2011" y="332"/>
                  </a:lnTo>
                  <a:lnTo>
                    <a:pt x="1937" y="259"/>
                  </a:lnTo>
                  <a:lnTo>
                    <a:pt x="1845" y="185"/>
                  </a:lnTo>
                  <a:lnTo>
                    <a:pt x="1752" y="130"/>
                  </a:lnTo>
                  <a:lnTo>
                    <a:pt x="1642" y="93"/>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7" name="Google Shape;7197;p31"/>
            <p:cNvSpPr/>
            <p:nvPr/>
          </p:nvSpPr>
          <p:spPr>
            <a:xfrm>
              <a:off x="6040300" y="1532925"/>
              <a:ext cx="58575" cy="58575"/>
            </a:xfrm>
            <a:custGeom>
              <a:avLst/>
              <a:gdLst/>
              <a:ahLst/>
              <a:cxnLst/>
              <a:rect l="l" t="t" r="r" b="b"/>
              <a:pathLst>
                <a:path w="2343" h="2343" extrusionOk="0">
                  <a:moveTo>
                    <a:pt x="1052" y="1"/>
                  </a:moveTo>
                  <a:lnTo>
                    <a:pt x="923" y="19"/>
                  </a:lnTo>
                  <a:lnTo>
                    <a:pt x="812" y="56"/>
                  </a:lnTo>
                  <a:lnTo>
                    <a:pt x="702" y="93"/>
                  </a:lnTo>
                  <a:lnTo>
                    <a:pt x="591" y="130"/>
                  </a:lnTo>
                  <a:lnTo>
                    <a:pt x="499" y="204"/>
                  </a:lnTo>
                  <a:lnTo>
                    <a:pt x="407" y="259"/>
                  </a:lnTo>
                  <a:lnTo>
                    <a:pt x="333" y="333"/>
                  </a:lnTo>
                  <a:lnTo>
                    <a:pt x="259" y="425"/>
                  </a:lnTo>
                  <a:lnTo>
                    <a:pt x="185" y="517"/>
                  </a:lnTo>
                  <a:lnTo>
                    <a:pt x="130" y="609"/>
                  </a:lnTo>
                  <a:lnTo>
                    <a:pt x="75" y="720"/>
                  </a:lnTo>
                  <a:lnTo>
                    <a:pt x="38" y="831"/>
                  </a:lnTo>
                  <a:lnTo>
                    <a:pt x="19" y="941"/>
                  </a:lnTo>
                  <a:lnTo>
                    <a:pt x="1" y="1070"/>
                  </a:lnTo>
                  <a:lnTo>
                    <a:pt x="1" y="1199"/>
                  </a:lnTo>
                  <a:lnTo>
                    <a:pt x="1" y="1310"/>
                  </a:lnTo>
                  <a:lnTo>
                    <a:pt x="19" y="1439"/>
                  </a:lnTo>
                  <a:lnTo>
                    <a:pt x="56" y="1550"/>
                  </a:lnTo>
                  <a:lnTo>
                    <a:pt x="93" y="1642"/>
                  </a:lnTo>
                  <a:lnTo>
                    <a:pt x="204" y="1845"/>
                  </a:lnTo>
                  <a:lnTo>
                    <a:pt x="351" y="2011"/>
                  </a:lnTo>
                  <a:lnTo>
                    <a:pt x="517" y="2158"/>
                  </a:lnTo>
                  <a:lnTo>
                    <a:pt x="720" y="2250"/>
                  </a:lnTo>
                  <a:lnTo>
                    <a:pt x="812" y="2287"/>
                  </a:lnTo>
                  <a:lnTo>
                    <a:pt x="923" y="2324"/>
                  </a:lnTo>
                  <a:lnTo>
                    <a:pt x="1052" y="2343"/>
                  </a:lnTo>
                  <a:lnTo>
                    <a:pt x="1292" y="2343"/>
                  </a:lnTo>
                  <a:lnTo>
                    <a:pt x="1421" y="2324"/>
                  </a:lnTo>
                  <a:lnTo>
                    <a:pt x="1531" y="2287"/>
                  </a:lnTo>
                  <a:lnTo>
                    <a:pt x="1642" y="2250"/>
                  </a:lnTo>
                  <a:lnTo>
                    <a:pt x="1753" y="2195"/>
                  </a:lnTo>
                  <a:lnTo>
                    <a:pt x="1845" y="2140"/>
                  </a:lnTo>
                  <a:lnTo>
                    <a:pt x="1937" y="2084"/>
                  </a:lnTo>
                  <a:lnTo>
                    <a:pt x="2011" y="1992"/>
                  </a:lnTo>
                  <a:lnTo>
                    <a:pt x="2084" y="1918"/>
                  </a:lnTo>
                  <a:lnTo>
                    <a:pt x="2158" y="1826"/>
                  </a:lnTo>
                  <a:lnTo>
                    <a:pt x="2214" y="1716"/>
                  </a:lnTo>
                  <a:lnTo>
                    <a:pt x="2269" y="1623"/>
                  </a:lnTo>
                  <a:lnTo>
                    <a:pt x="2306" y="1513"/>
                  </a:lnTo>
                  <a:lnTo>
                    <a:pt x="2324" y="1384"/>
                  </a:lnTo>
                  <a:lnTo>
                    <a:pt x="2343" y="1273"/>
                  </a:lnTo>
                  <a:lnTo>
                    <a:pt x="2343" y="1144"/>
                  </a:lnTo>
                  <a:lnTo>
                    <a:pt x="2343" y="1015"/>
                  </a:lnTo>
                  <a:lnTo>
                    <a:pt x="2324" y="904"/>
                  </a:lnTo>
                  <a:lnTo>
                    <a:pt x="2287" y="794"/>
                  </a:lnTo>
                  <a:lnTo>
                    <a:pt x="2250" y="683"/>
                  </a:lnTo>
                  <a:lnTo>
                    <a:pt x="2140" y="499"/>
                  </a:lnTo>
                  <a:lnTo>
                    <a:pt x="1992" y="333"/>
                  </a:lnTo>
                  <a:lnTo>
                    <a:pt x="1826" y="185"/>
                  </a:lnTo>
                  <a:lnTo>
                    <a:pt x="1624" y="93"/>
                  </a:lnTo>
                  <a:lnTo>
                    <a:pt x="1531" y="56"/>
                  </a:lnTo>
                  <a:lnTo>
                    <a:pt x="1421" y="19"/>
                  </a:ln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8" name="Google Shape;7198;p31"/>
            <p:cNvSpPr/>
            <p:nvPr/>
          </p:nvSpPr>
          <p:spPr>
            <a:xfrm>
              <a:off x="5963325" y="1518650"/>
              <a:ext cx="58575" cy="58550"/>
            </a:xfrm>
            <a:custGeom>
              <a:avLst/>
              <a:gdLst/>
              <a:ahLst/>
              <a:cxnLst/>
              <a:rect l="l" t="t" r="r" b="b"/>
              <a:pathLst>
                <a:path w="2343" h="2342" extrusionOk="0">
                  <a:moveTo>
                    <a:pt x="1052" y="0"/>
                  </a:moveTo>
                  <a:lnTo>
                    <a:pt x="941" y="19"/>
                  </a:lnTo>
                  <a:lnTo>
                    <a:pt x="830" y="56"/>
                  </a:lnTo>
                  <a:lnTo>
                    <a:pt x="720" y="92"/>
                  </a:lnTo>
                  <a:lnTo>
                    <a:pt x="517" y="185"/>
                  </a:lnTo>
                  <a:lnTo>
                    <a:pt x="351" y="314"/>
                  </a:lnTo>
                  <a:lnTo>
                    <a:pt x="204" y="480"/>
                  </a:lnTo>
                  <a:lnTo>
                    <a:pt x="93" y="682"/>
                  </a:lnTo>
                  <a:lnTo>
                    <a:pt x="56" y="793"/>
                  </a:lnTo>
                  <a:lnTo>
                    <a:pt x="38" y="904"/>
                  </a:lnTo>
                  <a:lnTo>
                    <a:pt x="19" y="1014"/>
                  </a:lnTo>
                  <a:lnTo>
                    <a:pt x="1" y="1125"/>
                  </a:lnTo>
                  <a:lnTo>
                    <a:pt x="1" y="1254"/>
                  </a:lnTo>
                  <a:lnTo>
                    <a:pt x="19" y="1383"/>
                  </a:lnTo>
                  <a:lnTo>
                    <a:pt x="38" y="1494"/>
                  </a:lnTo>
                  <a:lnTo>
                    <a:pt x="75" y="1604"/>
                  </a:lnTo>
                  <a:lnTo>
                    <a:pt x="130" y="1715"/>
                  </a:lnTo>
                  <a:lnTo>
                    <a:pt x="185" y="1807"/>
                  </a:lnTo>
                  <a:lnTo>
                    <a:pt x="240" y="1899"/>
                  </a:lnTo>
                  <a:lnTo>
                    <a:pt x="314" y="1992"/>
                  </a:lnTo>
                  <a:lnTo>
                    <a:pt x="406" y="2065"/>
                  </a:lnTo>
                  <a:lnTo>
                    <a:pt x="499" y="2139"/>
                  </a:lnTo>
                  <a:lnTo>
                    <a:pt x="591" y="2194"/>
                  </a:lnTo>
                  <a:lnTo>
                    <a:pt x="683" y="2250"/>
                  </a:lnTo>
                  <a:lnTo>
                    <a:pt x="794" y="2287"/>
                  </a:lnTo>
                  <a:lnTo>
                    <a:pt x="923" y="2305"/>
                  </a:lnTo>
                  <a:lnTo>
                    <a:pt x="1033" y="2323"/>
                  </a:lnTo>
                  <a:lnTo>
                    <a:pt x="1162" y="2342"/>
                  </a:lnTo>
                  <a:lnTo>
                    <a:pt x="1273" y="2323"/>
                  </a:lnTo>
                  <a:lnTo>
                    <a:pt x="1402" y="2323"/>
                  </a:lnTo>
                  <a:lnTo>
                    <a:pt x="1513" y="2287"/>
                  </a:lnTo>
                  <a:lnTo>
                    <a:pt x="1623" y="2250"/>
                  </a:lnTo>
                  <a:lnTo>
                    <a:pt x="1808" y="2158"/>
                  </a:lnTo>
                  <a:lnTo>
                    <a:pt x="1992" y="2010"/>
                  </a:lnTo>
                  <a:lnTo>
                    <a:pt x="2121" y="1844"/>
                  </a:lnTo>
                  <a:lnTo>
                    <a:pt x="2232" y="1660"/>
                  </a:lnTo>
                  <a:lnTo>
                    <a:pt x="2269" y="1549"/>
                  </a:lnTo>
                  <a:lnTo>
                    <a:pt x="2306" y="1438"/>
                  </a:lnTo>
                  <a:lnTo>
                    <a:pt x="2324" y="1328"/>
                  </a:lnTo>
                  <a:lnTo>
                    <a:pt x="2342" y="1217"/>
                  </a:lnTo>
                  <a:lnTo>
                    <a:pt x="2324" y="1088"/>
                  </a:lnTo>
                  <a:lnTo>
                    <a:pt x="2324" y="959"/>
                  </a:lnTo>
                  <a:lnTo>
                    <a:pt x="2287" y="848"/>
                  </a:lnTo>
                  <a:lnTo>
                    <a:pt x="2250" y="738"/>
                  </a:lnTo>
                  <a:lnTo>
                    <a:pt x="2213" y="627"/>
                  </a:lnTo>
                  <a:lnTo>
                    <a:pt x="2158" y="535"/>
                  </a:lnTo>
                  <a:lnTo>
                    <a:pt x="2084" y="443"/>
                  </a:lnTo>
                  <a:lnTo>
                    <a:pt x="2011" y="351"/>
                  </a:lnTo>
                  <a:lnTo>
                    <a:pt x="1937" y="277"/>
                  </a:lnTo>
                  <a:lnTo>
                    <a:pt x="1845"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9" name="Google Shape;7199;p31"/>
            <p:cNvSpPr/>
            <p:nvPr/>
          </p:nvSpPr>
          <p:spPr>
            <a:xfrm>
              <a:off x="5578425" y="1370675"/>
              <a:ext cx="57650" cy="57650"/>
            </a:xfrm>
            <a:custGeom>
              <a:avLst/>
              <a:gdLst/>
              <a:ahLst/>
              <a:cxnLst/>
              <a:rect l="l" t="t" r="r" b="b"/>
              <a:pathLst>
                <a:path w="2306" h="2306" extrusionOk="0">
                  <a:moveTo>
                    <a:pt x="1033" y="1"/>
                  </a:moveTo>
                  <a:lnTo>
                    <a:pt x="904" y="19"/>
                  </a:lnTo>
                  <a:lnTo>
                    <a:pt x="794" y="56"/>
                  </a:lnTo>
                  <a:lnTo>
                    <a:pt x="702" y="93"/>
                  </a:lnTo>
                  <a:lnTo>
                    <a:pt x="499" y="203"/>
                  </a:lnTo>
                  <a:lnTo>
                    <a:pt x="333" y="333"/>
                  </a:lnTo>
                  <a:lnTo>
                    <a:pt x="185" y="498"/>
                  </a:lnTo>
                  <a:lnTo>
                    <a:pt x="93" y="701"/>
                  </a:lnTo>
                  <a:lnTo>
                    <a:pt x="56" y="812"/>
                  </a:lnTo>
                  <a:lnTo>
                    <a:pt x="19" y="923"/>
                  </a:lnTo>
                  <a:lnTo>
                    <a:pt x="1" y="1033"/>
                  </a:lnTo>
                  <a:lnTo>
                    <a:pt x="1" y="1162"/>
                  </a:lnTo>
                  <a:lnTo>
                    <a:pt x="1" y="1273"/>
                  </a:lnTo>
                  <a:lnTo>
                    <a:pt x="19" y="1402"/>
                  </a:lnTo>
                  <a:lnTo>
                    <a:pt x="56" y="1513"/>
                  </a:lnTo>
                  <a:lnTo>
                    <a:pt x="93" y="1605"/>
                  </a:lnTo>
                  <a:lnTo>
                    <a:pt x="204" y="1808"/>
                  </a:lnTo>
                  <a:lnTo>
                    <a:pt x="333" y="1974"/>
                  </a:lnTo>
                  <a:lnTo>
                    <a:pt x="499" y="2121"/>
                  </a:lnTo>
                  <a:lnTo>
                    <a:pt x="702" y="2213"/>
                  </a:lnTo>
                  <a:lnTo>
                    <a:pt x="812" y="2250"/>
                  </a:lnTo>
                  <a:lnTo>
                    <a:pt x="923" y="2287"/>
                  </a:lnTo>
                  <a:lnTo>
                    <a:pt x="1033" y="2305"/>
                  </a:lnTo>
                  <a:lnTo>
                    <a:pt x="1273" y="2305"/>
                  </a:lnTo>
                  <a:lnTo>
                    <a:pt x="1402" y="2287"/>
                  </a:lnTo>
                  <a:lnTo>
                    <a:pt x="1513" y="2250"/>
                  </a:lnTo>
                  <a:lnTo>
                    <a:pt x="1605" y="2213"/>
                  </a:lnTo>
                  <a:lnTo>
                    <a:pt x="1808" y="2103"/>
                  </a:lnTo>
                  <a:lnTo>
                    <a:pt x="1974" y="1974"/>
                  </a:lnTo>
                  <a:lnTo>
                    <a:pt x="2121" y="1808"/>
                  </a:lnTo>
                  <a:lnTo>
                    <a:pt x="2214" y="1605"/>
                  </a:lnTo>
                  <a:lnTo>
                    <a:pt x="2250" y="1494"/>
                  </a:lnTo>
                  <a:lnTo>
                    <a:pt x="2287" y="1383"/>
                  </a:lnTo>
                  <a:lnTo>
                    <a:pt x="2306" y="1273"/>
                  </a:lnTo>
                  <a:lnTo>
                    <a:pt x="2306" y="1144"/>
                  </a:lnTo>
                  <a:lnTo>
                    <a:pt x="2306" y="1033"/>
                  </a:lnTo>
                  <a:lnTo>
                    <a:pt x="2287" y="904"/>
                  </a:lnTo>
                  <a:lnTo>
                    <a:pt x="2250" y="793"/>
                  </a:lnTo>
                  <a:lnTo>
                    <a:pt x="2214" y="701"/>
                  </a:lnTo>
                  <a:lnTo>
                    <a:pt x="2103" y="498"/>
                  </a:lnTo>
                  <a:lnTo>
                    <a:pt x="1974" y="333"/>
                  </a:lnTo>
                  <a:lnTo>
                    <a:pt x="1808" y="185"/>
                  </a:lnTo>
                  <a:lnTo>
                    <a:pt x="1605" y="93"/>
                  </a:lnTo>
                  <a:lnTo>
                    <a:pt x="1494" y="56"/>
                  </a:lnTo>
                  <a:lnTo>
                    <a:pt x="1384"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0" name="Google Shape;7200;p31"/>
            <p:cNvSpPr/>
            <p:nvPr/>
          </p:nvSpPr>
          <p:spPr>
            <a:xfrm>
              <a:off x="5883575" y="1504825"/>
              <a:ext cx="58125" cy="57625"/>
            </a:xfrm>
            <a:custGeom>
              <a:avLst/>
              <a:gdLst/>
              <a:ahLst/>
              <a:cxnLst/>
              <a:rect l="l" t="t" r="r" b="b"/>
              <a:pathLst>
                <a:path w="2325" h="2305" extrusionOk="0">
                  <a:moveTo>
                    <a:pt x="1034" y="0"/>
                  </a:moveTo>
                  <a:lnTo>
                    <a:pt x="923" y="19"/>
                  </a:lnTo>
                  <a:lnTo>
                    <a:pt x="812" y="55"/>
                  </a:lnTo>
                  <a:lnTo>
                    <a:pt x="702" y="92"/>
                  </a:lnTo>
                  <a:lnTo>
                    <a:pt x="499" y="185"/>
                  </a:lnTo>
                  <a:lnTo>
                    <a:pt x="333" y="332"/>
                  </a:lnTo>
                  <a:lnTo>
                    <a:pt x="204" y="498"/>
                  </a:lnTo>
                  <a:lnTo>
                    <a:pt x="93" y="682"/>
                  </a:lnTo>
                  <a:lnTo>
                    <a:pt x="56" y="793"/>
                  </a:lnTo>
                  <a:lnTo>
                    <a:pt x="38" y="904"/>
                  </a:lnTo>
                  <a:lnTo>
                    <a:pt x="19" y="1014"/>
                  </a:lnTo>
                  <a:lnTo>
                    <a:pt x="1" y="1143"/>
                  </a:lnTo>
                  <a:lnTo>
                    <a:pt x="19" y="1272"/>
                  </a:lnTo>
                  <a:lnTo>
                    <a:pt x="19" y="1383"/>
                  </a:lnTo>
                  <a:lnTo>
                    <a:pt x="56" y="1512"/>
                  </a:lnTo>
                  <a:lnTo>
                    <a:pt x="93" y="1604"/>
                  </a:lnTo>
                  <a:lnTo>
                    <a:pt x="148" y="1715"/>
                  </a:lnTo>
                  <a:lnTo>
                    <a:pt x="204" y="1807"/>
                  </a:lnTo>
                  <a:lnTo>
                    <a:pt x="278" y="1899"/>
                  </a:lnTo>
                  <a:lnTo>
                    <a:pt x="351" y="1991"/>
                  </a:lnTo>
                  <a:lnTo>
                    <a:pt x="425" y="2065"/>
                  </a:lnTo>
                  <a:lnTo>
                    <a:pt x="517" y="2121"/>
                  </a:lnTo>
                  <a:lnTo>
                    <a:pt x="609" y="2176"/>
                  </a:lnTo>
                  <a:lnTo>
                    <a:pt x="720" y="2231"/>
                  </a:lnTo>
                  <a:lnTo>
                    <a:pt x="831" y="2268"/>
                  </a:lnTo>
                  <a:lnTo>
                    <a:pt x="941" y="2286"/>
                  </a:lnTo>
                  <a:lnTo>
                    <a:pt x="1070" y="2305"/>
                  </a:lnTo>
                  <a:lnTo>
                    <a:pt x="1310" y="2305"/>
                  </a:lnTo>
                  <a:lnTo>
                    <a:pt x="1439" y="2286"/>
                  </a:lnTo>
                  <a:lnTo>
                    <a:pt x="1550" y="2250"/>
                  </a:lnTo>
                  <a:lnTo>
                    <a:pt x="1642" y="2213"/>
                  </a:lnTo>
                  <a:lnTo>
                    <a:pt x="1845" y="2102"/>
                  </a:lnTo>
                  <a:lnTo>
                    <a:pt x="2011" y="1955"/>
                  </a:lnTo>
                  <a:lnTo>
                    <a:pt x="2140" y="1789"/>
                  </a:lnTo>
                  <a:lnTo>
                    <a:pt x="2232" y="1586"/>
                  </a:lnTo>
                  <a:lnTo>
                    <a:pt x="2269" y="1475"/>
                  </a:lnTo>
                  <a:lnTo>
                    <a:pt x="2306" y="1365"/>
                  </a:lnTo>
                  <a:lnTo>
                    <a:pt x="2306" y="1254"/>
                  </a:lnTo>
                  <a:lnTo>
                    <a:pt x="2324" y="1125"/>
                  </a:lnTo>
                  <a:lnTo>
                    <a:pt x="2306" y="1014"/>
                  </a:lnTo>
                  <a:lnTo>
                    <a:pt x="2287" y="904"/>
                  </a:lnTo>
                  <a:lnTo>
                    <a:pt x="2269" y="793"/>
                  </a:lnTo>
                  <a:lnTo>
                    <a:pt x="2232" y="682"/>
                  </a:lnTo>
                  <a:lnTo>
                    <a:pt x="2121" y="480"/>
                  </a:lnTo>
                  <a:lnTo>
                    <a:pt x="1974" y="314"/>
                  </a:lnTo>
                  <a:lnTo>
                    <a:pt x="1808" y="185"/>
                  </a:lnTo>
                  <a:lnTo>
                    <a:pt x="1605" y="74"/>
                  </a:lnTo>
                  <a:lnTo>
                    <a:pt x="1513"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1" name="Google Shape;7201;p31"/>
            <p:cNvSpPr/>
            <p:nvPr/>
          </p:nvSpPr>
          <p:spPr>
            <a:xfrm>
              <a:off x="5092600" y="873300"/>
              <a:ext cx="59025" cy="59025"/>
            </a:xfrm>
            <a:custGeom>
              <a:avLst/>
              <a:gdLst/>
              <a:ahLst/>
              <a:cxnLst/>
              <a:rect l="l" t="t" r="r" b="b"/>
              <a:pathLst>
                <a:path w="2361" h="2361" extrusionOk="0">
                  <a:moveTo>
                    <a:pt x="1199" y="1"/>
                  </a:moveTo>
                  <a:lnTo>
                    <a:pt x="1070" y="19"/>
                  </a:lnTo>
                  <a:lnTo>
                    <a:pt x="959" y="19"/>
                  </a:lnTo>
                  <a:lnTo>
                    <a:pt x="848" y="56"/>
                  </a:lnTo>
                  <a:lnTo>
                    <a:pt x="738" y="93"/>
                  </a:lnTo>
                  <a:lnTo>
                    <a:pt x="535" y="185"/>
                  </a:lnTo>
                  <a:lnTo>
                    <a:pt x="369" y="333"/>
                  </a:lnTo>
                  <a:lnTo>
                    <a:pt x="221" y="499"/>
                  </a:lnTo>
                  <a:lnTo>
                    <a:pt x="111" y="683"/>
                  </a:lnTo>
                  <a:lnTo>
                    <a:pt x="74" y="794"/>
                  </a:lnTo>
                  <a:lnTo>
                    <a:pt x="37" y="904"/>
                  </a:lnTo>
                  <a:lnTo>
                    <a:pt x="19" y="1015"/>
                  </a:lnTo>
                  <a:lnTo>
                    <a:pt x="0" y="1126"/>
                  </a:lnTo>
                  <a:lnTo>
                    <a:pt x="0" y="1255"/>
                  </a:lnTo>
                  <a:lnTo>
                    <a:pt x="19" y="1384"/>
                  </a:lnTo>
                  <a:lnTo>
                    <a:pt x="37" y="1494"/>
                  </a:lnTo>
                  <a:lnTo>
                    <a:pt x="74" y="1605"/>
                  </a:lnTo>
                  <a:lnTo>
                    <a:pt x="129" y="1716"/>
                  </a:lnTo>
                  <a:lnTo>
                    <a:pt x="166" y="1808"/>
                  </a:lnTo>
                  <a:lnTo>
                    <a:pt x="240" y="1900"/>
                  </a:lnTo>
                  <a:lnTo>
                    <a:pt x="314" y="1992"/>
                  </a:lnTo>
                  <a:lnTo>
                    <a:pt x="387" y="2066"/>
                  </a:lnTo>
                  <a:lnTo>
                    <a:pt x="480" y="2140"/>
                  </a:lnTo>
                  <a:lnTo>
                    <a:pt x="572" y="2213"/>
                  </a:lnTo>
                  <a:lnTo>
                    <a:pt x="682" y="2250"/>
                  </a:lnTo>
                  <a:lnTo>
                    <a:pt x="793" y="2306"/>
                  </a:lnTo>
                  <a:lnTo>
                    <a:pt x="904" y="2342"/>
                  </a:lnTo>
                  <a:lnTo>
                    <a:pt x="1014" y="2361"/>
                  </a:lnTo>
                  <a:lnTo>
                    <a:pt x="1272" y="2361"/>
                  </a:lnTo>
                  <a:lnTo>
                    <a:pt x="1383" y="2342"/>
                  </a:lnTo>
                  <a:lnTo>
                    <a:pt x="1494" y="2324"/>
                  </a:lnTo>
                  <a:lnTo>
                    <a:pt x="1604" y="2287"/>
                  </a:lnTo>
                  <a:lnTo>
                    <a:pt x="1715" y="2250"/>
                  </a:lnTo>
                  <a:lnTo>
                    <a:pt x="1826" y="2177"/>
                  </a:lnTo>
                  <a:lnTo>
                    <a:pt x="1918" y="2121"/>
                  </a:lnTo>
                  <a:lnTo>
                    <a:pt x="1991" y="2047"/>
                  </a:lnTo>
                  <a:lnTo>
                    <a:pt x="2084" y="1974"/>
                  </a:lnTo>
                  <a:lnTo>
                    <a:pt x="2139" y="1882"/>
                  </a:lnTo>
                  <a:lnTo>
                    <a:pt x="2213" y="1789"/>
                  </a:lnTo>
                  <a:lnTo>
                    <a:pt x="2250" y="1679"/>
                  </a:lnTo>
                  <a:lnTo>
                    <a:pt x="2305" y="1568"/>
                  </a:lnTo>
                  <a:lnTo>
                    <a:pt x="2323" y="1457"/>
                  </a:lnTo>
                  <a:lnTo>
                    <a:pt x="2360" y="1328"/>
                  </a:lnTo>
                  <a:lnTo>
                    <a:pt x="2360" y="1218"/>
                  </a:lnTo>
                  <a:lnTo>
                    <a:pt x="2360" y="1089"/>
                  </a:lnTo>
                  <a:lnTo>
                    <a:pt x="2342" y="960"/>
                  </a:lnTo>
                  <a:lnTo>
                    <a:pt x="2323" y="849"/>
                  </a:lnTo>
                  <a:lnTo>
                    <a:pt x="2286" y="738"/>
                  </a:lnTo>
                  <a:lnTo>
                    <a:pt x="2231" y="628"/>
                  </a:lnTo>
                  <a:lnTo>
                    <a:pt x="2176" y="536"/>
                  </a:lnTo>
                  <a:lnTo>
                    <a:pt x="2102" y="443"/>
                  </a:lnTo>
                  <a:lnTo>
                    <a:pt x="2028" y="351"/>
                  </a:lnTo>
                  <a:lnTo>
                    <a:pt x="1955" y="277"/>
                  </a:lnTo>
                  <a:lnTo>
                    <a:pt x="1862" y="222"/>
                  </a:lnTo>
                  <a:lnTo>
                    <a:pt x="1770" y="148"/>
                  </a:lnTo>
                  <a:lnTo>
                    <a:pt x="1660" y="111"/>
                  </a:lnTo>
                  <a:lnTo>
                    <a:pt x="1549" y="56"/>
                  </a:lnTo>
                  <a:lnTo>
                    <a:pt x="1438" y="38"/>
                  </a:lnTo>
                  <a:lnTo>
                    <a:pt x="1309" y="19"/>
                  </a:lnTo>
                  <a:lnTo>
                    <a:pt x="11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2" name="Google Shape;7202;p31"/>
            <p:cNvSpPr/>
            <p:nvPr/>
          </p:nvSpPr>
          <p:spPr>
            <a:xfrm>
              <a:off x="5290350" y="1154025"/>
              <a:ext cx="57625" cy="57200"/>
            </a:xfrm>
            <a:custGeom>
              <a:avLst/>
              <a:gdLst/>
              <a:ahLst/>
              <a:cxnLst/>
              <a:rect l="l" t="t" r="r" b="b"/>
              <a:pathLst>
                <a:path w="2305" h="2288" extrusionOk="0">
                  <a:moveTo>
                    <a:pt x="1014" y="1"/>
                  </a:moveTo>
                  <a:lnTo>
                    <a:pt x="885" y="19"/>
                  </a:lnTo>
                  <a:lnTo>
                    <a:pt x="774" y="56"/>
                  </a:lnTo>
                  <a:lnTo>
                    <a:pt x="682" y="93"/>
                  </a:lnTo>
                  <a:lnTo>
                    <a:pt x="479" y="185"/>
                  </a:lnTo>
                  <a:lnTo>
                    <a:pt x="314" y="333"/>
                  </a:lnTo>
                  <a:lnTo>
                    <a:pt x="184" y="517"/>
                  </a:lnTo>
                  <a:lnTo>
                    <a:pt x="74" y="701"/>
                  </a:lnTo>
                  <a:lnTo>
                    <a:pt x="37" y="812"/>
                  </a:lnTo>
                  <a:lnTo>
                    <a:pt x="19" y="923"/>
                  </a:lnTo>
                  <a:lnTo>
                    <a:pt x="0" y="1052"/>
                  </a:lnTo>
                  <a:lnTo>
                    <a:pt x="0" y="1162"/>
                  </a:lnTo>
                  <a:lnTo>
                    <a:pt x="0" y="1291"/>
                  </a:lnTo>
                  <a:lnTo>
                    <a:pt x="19" y="1402"/>
                  </a:lnTo>
                  <a:lnTo>
                    <a:pt x="55" y="1513"/>
                  </a:lnTo>
                  <a:lnTo>
                    <a:pt x="92" y="1623"/>
                  </a:lnTo>
                  <a:lnTo>
                    <a:pt x="148" y="1715"/>
                  </a:lnTo>
                  <a:lnTo>
                    <a:pt x="203" y="1808"/>
                  </a:lnTo>
                  <a:lnTo>
                    <a:pt x="332" y="1974"/>
                  </a:lnTo>
                  <a:lnTo>
                    <a:pt x="516" y="2121"/>
                  </a:lnTo>
                  <a:lnTo>
                    <a:pt x="701" y="2213"/>
                  </a:lnTo>
                  <a:lnTo>
                    <a:pt x="811" y="2250"/>
                  </a:lnTo>
                  <a:lnTo>
                    <a:pt x="922" y="2269"/>
                  </a:lnTo>
                  <a:lnTo>
                    <a:pt x="1051" y="2287"/>
                  </a:lnTo>
                  <a:lnTo>
                    <a:pt x="1291" y="2287"/>
                  </a:lnTo>
                  <a:lnTo>
                    <a:pt x="1401" y="2269"/>
                  </a:lnTo>
                  <a:lnTo>
                    <a:pt x="1512" y="2232"/>
                  </a:lnTo>
                  <a:lnTo>
                    <a:pt x="1623" y="2195"/>
                  </a:lnTo>
                  <a:lnTo>
                    <a:pt x="1807" y="2103"/>
                  </a:lnTo>
                  <a:lnTo>
                    <a:pt x="1973" y="1955"/>
                  </a:lnTo>
                  <a:lnTo>
                    <a:pt x="2120" y="1789"/>
                  </a:lnTo>
                  <a:lnTo>
                    <a:pt x="2213" y="1586"/>
                  </a:lnTo>
                  <a:lnTo>
                    <a:pt x="2250" y="1476"/>
                  </a:lnTo>
                  <a:lnTo>
                    <a:pt x="2286" y="1365"/>
                  </a:lnTo>
                  <a:lnTo>
                    <a:pt x="2305" y="1236"/>
                  </a:lnTo>
                  <a:lnTo>
                    <a:pt x="2305" y="1125"/>
                  </a:lnTo>
                  <a:lnTo>
                    <a:pt x="2286" y="996"/>
                  </a:lnTo>
                  <a:lnTo>
                    <a:pt x="2268" y="886"/>
                  </a:lnTo>
                  <a:lnTo>
                    <a:pt x="2250" y="775"/>
                  </a:lnTo>
                  <a:lnTo>
                    <a:pt x="2213" y="664"/>
                  </a:lnTo>
                  <a:lnTo>
                    <a:pt x="2157" y="572"/>
                  </a:lnTo>
                  <a:lnTo>
                    <a:pt x="2102" y="480"/>
                  </a:lnTo>
                  <a:lnTo>
                    <a:pt x="1955" y="314"/>
                  </a:lnTo>
                  <a:lnTo>
                    <a:pt x="1789" y="167"/>
                  </a:lnTo>
                  <a:lnTo>
                    <a:pt x="1586" y="74"/>
                  </a:lnTo>
                  <a:lnTo>
                    <a:pt x="1475" y="38"/>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3" name="Google Shape;7203;p31"/>
            <p:cNvSpPr/>
            <p:nvPr/>
          </p:nvSpPr>
          <p:spPr>
            <a:xfrm>
              <a:off x="4910525" y="514225"/>
              <a:ext cx="58100" cy="58100"/>
            </a:xfrm>
            <a:custGeom>
              <a:avLst/>
              <a:gdLst/>
              <a:ahLst/>
              <a:cxnLst/>
              <a:rect l="l" t="t" r="r" b="b"/>
              <a:pathLst>
                <a:path w="2324" h="2324" extrusionOk="0">
                  <a:moveTo>
                    <a:pt x="1162" y="0"/>
                  </a:moveTo>
                  <a:lnTo>
                    <a:pt x="1051" y="19"/>
                  </a:lnTo>
                  <a:lnTo>
                    <a:pt x="922" y="19"/>
                  </a:lnTo>
                  <a:lnTo>
                    <a:pt x="811" y="56"/>
                  </a:lnTo>
                  <a:lnTo>
                    <a:pt x="701" y="93"/>
                  </a:lnTo>
                  <a:lnTo>
                    <a:pt x="590" y="148"/>
                  </a:lnTo>
                  <a:lnTo>
                    <a:pt x="498" y="203"/>
                  </a:lnTo>
                  <a:lnTo>
                    <a:pt x="406" y="277"/>
                  </a:lnTo>
                  <a:lnTo>
                    <a:pt x="314" y="351"/>
                  </a:lnTo>
                  <a:lnTo>
                    <a:pt x="240" y="425"/>
                  </a:lnTo>
                  <a:lnTo>
                    <a:pt x="184" y="517"/>
                  </a:lnTo>
                  <a:lnTo>
                    <a:pt x="129" y="627"/>
                  </a:lnTo>
                  <a:lnTo>
                    <a:pt x="74" y="720"/>
                  </a:lnTo>
                  <a:lnTo>
                    <a:pt x="37" y="830"/>
                  </a:lnTo>
                  <a:lnTo>
                    <a:pt x="19" y="959"/>
                  </a:lnTo>
                  <a:lnTo>
                    <a:pt x="0" y="1070"/>
                  </a:lnTo>
                  <a:lnTo>
                    <a:pt x="0" y="1199"/>
                  </a:lnTo>
                  <a:lnTo>
                    <a:pt x="0" y="1328"/>
                  </a:lnTo>
                  <a:lnTo>
                    <a:pt x="19" y="1439"/>
                  </a:lnTo>
                  <a:lnTo>
                    <a:pt x="55" y="1549"/>
                  </a:lnTo>
                  <a:lnTo>
                    <a:pt x="92" y="1660"/>
                  </a:lnTo>
                  <a:lnTo>
                    <a:pt x="203" y="1844"/>
                  </a:lnTo>
                  <a:lnTo>
                    <a:pt x="350" y="2010"/>
                  </a:lnTo>
                  <a:lnTo>
                    <a:pt x="516" y="2139"/>
                  </a:lnTo>
                  <a:lnTo>
                    <a:pt x="719" y="2250"/>
                  </a:lnTo>
                  <a:lnTo>
                    <a:pt x="830" y="2287"/>
                  </a:lnTo>
                  <a:lnTo>
                    <a:pt x="940" y="2305"/>
                  </a:lnTo>
                  <a:lnTo>
                    <a:pt x="1051" y="2324"/>
                  </a:lnTo>
                  <a:lnTo>
                    <a:pt x="1291" y="2324"/>
                  </a:lnTo>
                  <a:lnTo>
                    <a:pt x="1420" y="2305"/>
                  </a:lnTo>
                  <a:lnTo>
                    <a:pt x="1530" y="2268"/>
                  </a:lnTo>
                  <a:lnTo>
                    <a:pt x="1641" y="2231"/>
                  </a:lnTo>
                  <a:lnTo>
                    <a:pt x="1825" y="2121"/>
                  </a:lnTo>
                  <a:lnTo>
                    <a:pt x="1991" y="1992"/>
                  </a:lnTo>
                  <a:lnTo>
                    <a:pt x="2139" y="1826"/>
                  </a:lnTo>
                  <a:lnTo>
                    <a:pt x="2231" y="1623"/>
                  </a:lnTo>
                  <a:lnTo>
                    <a:pt x="2268" y="1512"/>
                  </a:lnTo>
                  <a:lnTo>
                    <a:pt x="2305" y="1402"/>
                  </a:lnTo>
                  <a:lnTo>
                    <a:pt x="2323" y="1291"/>
                  </a:lnTo>
                  <a:lnTo>
                    <a:pt x="2323" y="1162"/>
                  </a:lnTo>
                  <a:lnTo>
                    <a:pt x="2305" y="1033"/>
                  </a:lnTo>
                  <a:lnTo>
                    <a:pt x="2305" y="922"/>
                  </a:lnTo>
                  <a:lnTo>
                    <a:pt x="2268" y="812"/>
                  </a:lnTo>
                  <a:lnTo>
                    <a:pt x="2231" y="701"/>
                  </a:lnTo>
                  <a:lnTo>
                    <a:pt x="2120" y="517"/>
                  </a:lnTo>
                  <a:lnTo>
                    <a:pt x="1991" y="332"/>
                  </a:lnTo>
                  <a:lnTo>
                    <a:pt x="1825" y="203"/>
                  </a:lnTo>
                  <a:lnTo>
                    <a:pt x="1623" y="93"/>
                  </a:lnTo>
                  <a:lnTo>
                    <a:pt x="1512" y="56"/>
                  </a:lnTo>
                  <a:lnTo>
                    <a:pt x="1401" y="37"/>
                  </a:lnTo>
                  <a:lnTo>
                    <a:pt x="1291"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4" name="Google Shape;7204;p31"/>
            <p:cNvSpPr/>
            <p:nvPr/>
          </p:nvSpPr>
          <p:spPr>
            <a:xfrm>
              <a:off x="5724550" y="1476700"/>
              <a:ext cx="56725" cy="56725"/>
            </a:xfrm>
            <a:custGeom>
              <a:avLst/>
              <a:gdLst/>
              <a:ahLst/>
              <a:cxnLst/>
              <a:rect l="l" t="t" r="r" b="b"/>
              <a:pathLst>
                <a:path w="2269" h="2269" extrusionOk="0">
                  <a:moveTo>
                    <a:pt x="1052" y="0"/>
                  </a:moveTo>
                  <a:lnTo>
                    <a:pt x="941" y="19"/>
                  </a:lnTo>
                  <a:lnTo>
                    <a:pt x="849" y="37"/>
                  </a:lnTo>
                  <a:lnTo>
                    <a:pt x="738" y="74"/>
                  </a:lnTo>
                  <a:lnTo>
                    <a:pt x="536" y="166"/>
                  </a:lnTo>
                  <a:lnTo>
                    <a:pt x="370" y="295"/>
                  </a:lnTo>
                  <a:lnTo>
                    <a:pt x="222" y="461"/>
                  </a:lnTo>
                  <a:lnTo>
                    <a:pt x="111" y="646"/>
                  </a:lnTo>
                  <a:lnTo>
                    <a:pt x="38" y="867"/>
                  </a:lnTo>
                  <a:lnTo>
                    <a:pt x="1" y="959"/>
                  </a:lnTo>
                  <a:lnTo>
                    <a:pt x="1" y="1088"/>
                  </a:lnTo>
                  <a:lnTo>
                    <a:pt x="1" y="1199"/>
                  </a:lnTo>
                  <a:lnTo>
                    <a:pt x="1" y="1310"/>
                  </a:lnTo>
                  <a:lnTo>
                    <a:pt x="38" y="1420"/>
                  </a:lnTo>
                  <a:lnTo>
                    <a:pt x="75" y="1531"/>
                  </a:lnTo>
                  <a:lnTo>
                    <a:pt x="111" y="1641"/>
                  </a:lnTo>
                  <a:lnTo>
                    <a:pt x="167" y="1734"/>
                  </a:lnTo>
                  <a:lnTo>
                    <a:pt x="314" y="1900"/>
                  </a:lnTo>
                  <a:lnTo>
                    <a:pt x="480" y="2065"/>
                  </a:lnTo>
                  <a:lnTo>
                    <a:pt x="572" y="2121"/>
                  </a:lnTo>
                  <a:lnTo>
                    <a:pt x="665" y="2176"/>
                  </a:lnTo>
                  <a:lnTo>
                    <a:pt x="775" y="2213"/>
                  </a:lnTo>
                  <a:lnTo>
                    <a:pt x="886" y="2250"/>
                  </a:lnTo>
                  <a:lnTo>
                    <a:pt x="996" y="2268"/>
                  </a:lnTo>
                  <a:lnTo>
                    <a:pt x="1236" y="2268"/>
                  </a:lnTo>
                  <a:lnTo>
                    <a:pt x="1347" y="2250"/>
                  </a:lnTo>
                  <a:lnTo>
                    <a:pt x="1550" y="2195"/>
                  </a:lnTo>
                  <a:lnTo>
                    <a:pt x="1752" y="2084"/>
                  </a:lnTo>
                  <a:lnTo>
                    <a:pt x="1918" y="1955"/>
                  </a:lnTo>
                  <a:lnTo>
                    <a:pt x="2066" y="1789"/>
                  </a:lnTo>
                  <a:lnTo>
                    <a:pt x="2158" y="1586"/>
                  </a:lnTo>
                  <a:lnTo>
                    <a:pt x="2232" y="1383"/>
                  </a:lnTo>
                  <a:lnTo>
                    <a:pt x="2250" y="1273"/>
                  </a:lnTo>
                  <a:lnTo>
                    <a:pt x="2269" y="1162"/>
                  </a:lnTo>
                  <a:lnTo>
                    <a:pt x="2269" y="1051"/>
                  </a:lnTo>
                  <a:lnTo>
                    <a:pt x="2250" y="941"/>
                  </a:lnTo>
                  <a:lnTo>
                    <a:pt x="2195" y="720"/>
                  </a:lnTo>
                  <a:lnTo>
                    <a:pt x="2084" y="535"/>
                  </a:lnTo>
                  <a:lnTo>
                    <a:pt x="1955" y="369"/>
                  </a:lnTo>
                  <a:lnTo>
                    <a:pt x="1789" y="222"/>
                  </a:lnTo>
                  <a:lnTo>
                    <a:pt x="1605" y="111"/>
                  </a:lnTo>
                  <a:lnTo>
                    <a:pt x="1402" y="37"/>
                  </a:lnTo>
                  <a:lnTo>
                    <a:pt x="1291"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5" name="Google Shape;7205;p31"/>
            <p:cNvSpPr/>
            <p:nvPr/>
          </p:nvSpPr>
          <p:spPr>
            <a:xfrm>
              <a:off x="5804300" y="1490525"/>
              <a:ext cx="57175" cy="57650"/>
            </a:xfrm>
            <a:custGeom>
              <a:avLst/>
              <a:gdLst/>
              <a:ahLst/>
              <a:cxnLst/>
              <a:rect l="l" t="t" r="r" b="b"/>
              <a:pathLst>
                <a:path w="2287" h="2306" extrusionOk="0">
                  <a:moveTo>
                    <a:pt x="1162" y="1"/>
                  </a:moveTo>
                  <a:lnTo>
                    <a:pt x="1033" y="19"/>
                  </a:lnTo>
                  <a:lnTo>
                    <a:pt x="923" y="37"/>
                  </a:lnTo>
                  <a:lnTo>
                    <a:pt x="812" y="56"/>
                  </a:lnTo>
                  <a:lnTo>
                    <a:pt x="701" y="93"/>
                  </a:lnTo>
                  <a:lnTo>
                    <a:pt x="498" y="203"/>
                  </a:lnTo>
                  <a:lnTo>
                    <a:pt x="333" y="332"/>
                  </a:lnTo>
                  <a:lnTo>
                    <a:pt x="185" y="498"/>
                  </a:lnTo>
                  <a:lnTo>
                    <a:pt x="130" y="591"/>
                  </a:lnTo>
                  <a:lnTo>
                    <a:pt x="74" y="701"/>
                  </a:lnTo>
                  <a:lnTo>
                    <a:pt x="37" y="812"/>
                  </a:lnTo>
                  <a:lnTo>
                    <a:pt x="19" y="922"/>
                  </a:lnTo>
                  <a:lnTo>
                    <a:pt x="1" y="1033"/>
                  </a:lnTo>
                  <a:lnTo>
                    <a:pt x="1" y="1144"/>
                  </a:lnTo>
                  <a:lnTo>
                    <a:pt x="1" y="1273"/>
                  </a:lnTo>
                  <a:lnTo>
                    <a:pt x="19" y="1383"/>
                  </a:lnTo>
                  <a:lnTo>
                    <a:pt x="74" y="1586"/>
                  </a:lnTo>
                  <a:lnTo>
                    <a:pt x="185" y="1789"/>
                  </a:lnTo>
                  <a:lnTo>
                    <a:pt x="314" y="1955"/>
                  </a:lnTo>
                  <a:lnTo>
                    <a:pt x="480" y="2084"/>
                  </a:lnTo>
                  <a:lnTo>
                    <a:pt x="664" y="2195"/>
                  </a:lnTo>
                  <a:lnTo>
                    <a:pt x="867" y="2268"/>
                  </a:lnTo>
                  <a:lnTo>
                    <a:pt x="978" y="2287"/>
                  </a:lnTo>
                  <a:lnTo>
                    <a:pt x="1088" y="2305"/>
                  </a:lnTo>
                  <a:lnTo>
                    <a:pt x="1218" y="2305"/>
                  </a:lnTo>
                  <a:lnTo>
                    <a:pt x="1328" y="2287"/>
                  </a:lnTo>
                  <a:lnTo>
                    <a:pt x="1439" y="2268"/>
                  </a:lnTo>
                  <a:lnTo>
                    <a:pt x="1549" y="2232"/>
                  </a:lnTo>
                  <a:lnTo>
                    <a:pt x="1752" y="2121"/>
                  </a:lnTo>
                  <a:lnTo>
                    <a:pt x="1918" y="1992"/>
                  </a:lnTo>
                  <a:lnTo>
                    <a:pt x="2066" y="1826"/>
                  </a:lnTo>
                  <a:lnTo>
                    <a:pt x="2121" y="1734"/>
                  </a:lnTo>
                  <a:lnTo>
                    <a:pt x="2176" y="1642"/>
                  </a:lnTo>
                  <a:lnTo>
                    <a:pt x="2213" y="1531"/>
                  </a:lnTo>
                  <a:lnTo>
                    <a:pt x="2250" y="1420"/>
                  </a:lnTo>
                  <a:lnTo>
                    <a:pt x="2269" y="1310"/>
                  </a:lnTo>
                  <a:lnTo>
                    <a:pt x="2287" y="1181"/>
                  </a:lnTo>
                  <a:lnTo>
                    <a:pt x="2287" y="1070"/>
                  </a:lnTo>
                  <a:lnTo>
                    <a:pt x="2269" y="941"/>
                  </a:lnTo>
                  <a:lnTo>
                    <a:pt x="2232" y="830"/>
                  </a:lnTo>
                  <a:lnTo>
                    <a:pt x="2195" y="738"/>
                  </a:lnTo>
                  <a:lnTo>
                    <a:pt x="2103" y="535"/>
                  </a:lnTo>
                  <a:lnTo>
                    <a:pt x="1973" y="351"/>
                  </a:lnTo>
                  <a:lnTo>
                    <a:pt x="1789" y="222"/>
                  </a:lnTo>
                  <a:lnTo>
                    <a:pt x="1605" y="111"/>
                  </a:lnTo>
                  <a:lnTo>
                    <a:pt x="1494" y="74"/>
                  </a:lnTo>
                  <a:lnTo>
                    <a:pt x="1383" y="37"/>
                  </a:lnTo>
                  <a:lnTo>
                    <a:pt x="1273" y="19"/>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6" name="Google Shape;7206;p31"/>
            <p:cNvSpPr/>
            <p:nvPr/>
          </p:nvSpPr>
          <p:spPr>
            <a:xfrm>
              <a:off x="4896675" y="594900"/>
              <a:ext cx="56725" cy="56725"/>
            </a:xfrm>
            <a:custGeom>
              <a:avLst/>
              <a:gdLst/>
              <a:ahLst/>
              <a:cxnLst/>
              <a:rect l="l" t="t" r="r" b="b"/>
              <a:pathLst>
                <a:path w="2269" h="2269" extrusionOk="0">
                  <a:moveTo>
                    <a:pt x="1052" y="0"/>
                  </a:moveTo>
                  <a:lnTo>
                    <a:pt x="941" y="19"/>
                  </a:lnTo>
                  <a:lnTo>
                    <a:pt x="738" y="92"/>
                  </a:lnTo>
                  <a:lnTo>
                    <a:pt x="536" y="185"/>
                  </a:lnTo>
                  <a:lnTo>
                    <a:pt x="370" y="314"/>
                  </a:lnTo>
                  <a:lnTo>
                    <a:pt x="222" y="480"/>
                  </a:lnTo>
                  <a:lnTo>
                    <a:pt x="112" y="664"/>
                  </a:lnTo>
                  <a:lnTo>
                    <a:pt x="38" y="885"/>
                  </a:lnTo>
                  <a:lnTo>
                    <a:pt x="19" y="996"/>
                  </a:lnTo>
                  <a:lnTo>
                    <a:pt x="1" y="1106"/>
                  </a:lnTo>
                  <a:lnTo>
                    <a:pt x="19" y="1217"/>
                  </a:lnTo>
                  <a:lnTo>
                    <a:pt x="19" y="1328"/>
                  </a:lnTo>
                  <a:lnTo>
                    <a:pt x="56" y="1438"/>
                  </a:lnTo>
                  <a:lnTo>
                    <a:pt x="93" y="1549"/>
                  </a:lnTo>
                  <a:lnTo>
                    <a:pt x="204" y="1733"/>
                  </a:lnTo>
                  <a:lnTo>
                    <a:pt x="333" y="1918"/>
                  </a:lnTo>
                  <a:lnTo>
                    <a:pt x="499" y="2065"/>
                  </a:lnTo>
                  <a:lnTo>
                    <a:pt x="702" y="2176"/>
                  </a:lnTo>
                  <a:lnTo>
                    <a:pt x="812" y="2213"/>
                  </a:lnTo>
                  <a:lnTo>
                    <a:pt x="923" y="2250"/>
                  </a:lnTo>
                  <a:lnTo>
                    <a:pt x="1033" y="2268"/>
                  </a:lnTo>
                  <a:lnTo>
                    <a:pt x="1255" y="2268"/>
                  </a:lnTo>
                  <a:lnTo>
                    <a:pt x="1365" y="2250"/>
                  </a:lnTo>
                  <a:lnTo>
                    <a:pt x="1568" y="2176"/>
                  </a:lnTo>
                  <a:lnTo>
                    <a:pt x="1771" y="2065"/>
                  </a:lnTo>
                  <a:lnTo>
                    <a:pt x="1937" y="1936"/>
                  </a:lnTo>
                  <a:lnTo>
                    <a:pt x="2066" y="1770"/>
                  </a:lnTo>
                  <a:lnTo>
                    <a:pt x="2177" y="1567"/>
                  </a:lnTo>
                  <a:lnTo>
                    <a:pt x="2250" y="1365"/>
                  </a:lnTo>
                  <a:lnTo>
                    <a:pt x="2269" y="1254"/>
                  </a:lnTo>
                  <a:lnTo>
                    <a:pt x="2269" y="1143"/>
                  </a:lnTo>
                  <a:lnTo>
                    <a:pt x="2269" y="1033"/>
                  </a:lnTo>
                  <a:lnTo>
                    <a:pt x="2250" y="922"/>
                  </a:lnTo>
                  <a:lnTo>
                    <a:pt x="2195" y="719"/>
                  </a:lnTo>
                  <a:lnTo>
                    <a:pt x="2084" y="516"/>
                  </a:lnTo>
                  <a:lnTo>
                    <a:pt x="1955" y="350"/>
                  </a:lnTo>
                  <a:lnTo>
                    <a:pt x="1789" y="203"/>
                  </a:lnTo>
                  <a:lnTo>
                    <a:pt x="1587" y="111"/>
                  </a:lnTo>
                  <a:lnTo>
                    <a:pt x="1384" y="37"/>
                  </a:lnTo>
                  <a:lnTo>
                    <a:pt x="1273" y="19"/>
                  </a:lnTo>
                  <a:lnTo>
                    <a:pt x="11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7" name="Google Shape;7207;p31"/>
            <p:cNvSpPr/>
            <p:nvPr/>
          </p:nvSpPr>
          <p:spPr>
            <a:xfrm>
              <a:off x="5079675" y="954425"/>
              <a:ext cx="56275" cy="56725"/>
            </a:xfrm>
            <a:custGeom>
              <a:avLst/>
              <a:gdLst/>
              <a:ahLst/>
              <a:cxnLst/>
              <a:rect l="l" t="t" r="r" b="b"/>
              <a:pathLst>
                <a:path w="2251" h="2269" extrusionOk="0">
                  <a:moveTo>
                    <a:pt x="1126" y="1"/>
                  </a:moveTo>
                  <a:lnTo>
                    <a:pt x="1015" y="19"/>
                  </a:lnTo>
                  <a:lnTo>
                    <a:pt x="904" y="38"/>
                  </a:lnTo>
                  <a:lnTo>
                    <a:pt x="812" y="56"/>
                  </a:lnTo>
                  <a:lnTo>
                    <a:pt x="702" y="93"/>
                  </a:lnTo>
                  <a:lnTo>
                    <a:pt x="517" y="204"/>
                  </a:lnTo>
                  <a:lnTo>
                    <a:pt x="351" y="351"/>
                  </a:lnTo>
                  <a:lnTo>
                    <a:pt x="204" y="517"/>
                  </a:lnTo>
                  <a:lnTo>
                    <a:pt x="93" y="702"/>
                  </a:lnTo>
                  <a:lnTo>
                    <a:pt x="56" y="794"/>
                  </a:lnTo>
                  <a:lnTo>
                    <a:pt x="19" y="904"/>
                  </a:lnTo>
                  <a:lnTo>
                    <a:pt x="1" y="1015"/>
                  </a:lnTo>
                  <a:lnTo>
                    <a:pt x="1" y="1126"/>
                  </a:lnTo>
                  <a:lnTo>
                    <a:pt x="1" y="1236"/>
                  </a:lnTo>
                  <a:lnTo>
                    <a:pt x="19" y="1347"/>
                  </a:lnTo>
                  <a:lnTo>
                    <a:pt x="56" y="1458"/>
                  </a:lnTo>
                  <a:lnTo>
                    <a:pt x="93" y="1568"/>
                  </a:lnTo>
                  <a:lnTo>
                    <a:pt x="185" y="1753"/>
                  </a:lnTo>
                  <a:lnTo>
                    <a:pt x="333" y="1919"/>
                  </a:lnTo>
                  <a:lnTo>
                    <a:pt x="499" y="2066"/>
                  </a:lnTo>
                  <a:lnTo>
                    <a:pt x="683" y="2177"/>
                  </a:lnTo>
                  <a:lnTo>
                    <a:pt x="794" y="2214"/>
                  </a:lnTo>
                  <a:lnTo>
                    <a:pt x="904" y="2232"/>
                  </a:lnTo>
                  <a:lnTo>
                    <a:pt x="1015" y="2250"/>
                  </a:lnTo>
                  <a:lnTo>
                    <a:pt x="1126" y="2269"/>
                  </a:lnTo>
                  <a:lnTo>
                    <a:pt x="1236" y="2250"/>
                  </a:lnTo>
                  <a:lnTo>
                    <a:pt x="1347" y="2250"/>
                  </a:lnTo>
                  <a:lnTo>
                    <a:pt x="1439" y="2214"/>
                  </a:lnTo>
                  <a:lnTo>
                    <a:pt x="1550" y="2177"/>
                  </a:lnTo>
                  <a:lnTo>
                    <a:pt x="1734" y="2066"/>
                  </a:lnTo>
                  <a:lnTo>
                    <a:pt x="1918" y="1937"/>
                  </a:lnTo>
                  <a:lnTo>
                    <a:pt x="2047" y="1771"/>
                  </a:lnTo>
                  <a:lnTo>
                    <a:pt x="2158" y="1568"/>
                  </a:lnTo>
                  <a:lnTo>
                    <a:pt x="2195" y="1476"/>
                  </a:lnTo>
                  <a:lnTo>
                    <a:pt x="2232" y="1365"/>
                  </a:lnTo>
                  <a:lnTo>
                    <a:pt x="2250" y="1255"/>
                  </a:lnTo>
                  <a:lnTo>
                    <a:pt x="2250" y="1144"/>
                  </a:lnTo>
                  <a:lnTo>
                    <a:pt x="2250" y="1033"/>
                  </a:lnTo>
                  <a:lnTo>
                    <a:pt x="2232" y="923"/>
                  </a:lnTo>
                  <a:lnTo>
                    <a:pt x="2213" y="812"/>
                  </a:lnTo>
                  <a:lnTo>
                    <a:pt x="2158" y="720"/>
                  </a:lnTo>
                  <a:lnTo>
                    <a:pt x="2066" y="517"/>
                  </a:lnTo>
                  <a:lnTo>
                    <a:pt x="1918" y="351"/>
                  </a:lnTo>
                  <a:lnTo>
                    <a:pt x="1752" y="204"/>
                  </a:lnTo>
                  <a:lnTo>
                    <a:pt x="1568" y="112"/>
                  </a:lnTo>
                  <a:lnTo>
                    <a:pt x="1457" y="56"/>
                  </a:lnTo>
                  <a:lnTo>
                    <a:pt x="1365" y="38"/>
                  </a:lnTo>
                  <a:lnTo>
                    <a:pt x="1255"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8" name="Google Shape;7208;p31"/>
            <p:cNvSpPr/>
            <p:nvPr/>
          </p:nvSpPr>
          <p:spPr>
            <a:xfrm>
              <a:off x="4845525" y="421100"/>
              <a:ext cx="56725" cy="56275"/>
            </a:xfrm>
            <a:custGeom>
              <a:avLst/>
              <a:gdLst/>
              <a:ahLst/>
              <a:cxnLst/>
              <a:rect l="l" t="t" r="r" b="b"/>
              <a:pathLst>
                <a:path w="2269" h="2251" extrusionOk="0">
                  <a:moveTo>
                    <a:pt x="1033" y="1"/>
                  </a:moveTo>
                  <a:lnTo>
                    <a:pt x="922" y="19"/>
                  </a:lnTo>
                  <a:lnTo>
                    <a:pt x="701" y="75"/>
                  </a:lnTo>
                  <a:lnTo>
                    <a:pt x="517" y="185"/>
                  </a:lnTo>
                  <a:lnTo>
                    <a:pt x="351" y="314"/>
                  </a:lnTo>
                  <a:lnTo>
                    <a:pt x="203" y="480"/>
                  </a:lnTo>
                  <a:lnTo>
                    <a:pt x="92" y="683"/>
                  </a:lnTo>
                  <a:lnTo>
                    <a:pt x="37" y="886"/>
                  </a:lnTo>
                  <a:lnTo>
                    <a:pt x="0" y="997"/>
                  </a:lnTo>
                  <a:lnTo>
                    <a:pt x="0" y="1107"/>
                  </a:lnTo>
                  <a:lnTo>
                    <a:pt x="0" y="1218"/>
                  </a:lnTo>
                  <a:lnTo>
                    <a:pt x="19" y="1329"/>
                  </a:lnTo>
                  <a:lnTo>
                    <a:pt x="56" y="1439"/>
                  </a:lnTo>
                  <a:lnTo>
                    <a:pt x="92" y="1550"/>
                  </a:lnTo>
                  <a:lnTo>
                    <a:pt x="203" y="1753"/>
                  </a:lnTo>
                  <a:lnTo>
                    <a:pt x="332" y="1919"/>
                  </a:lnTo>
                  <a:lnTo>
                    <a:pt x="517" y="2066"/>
                  </a:lnTo>
                  <a:lnTo>
                    <a:pt x="719" y="2177"/>
                  </a:lnTo>
                  <a:lnTo>
                    <a:pt x="812" y="2214"/>
                  </a:lnTo>
                  <a:lnTo>
                    <a:pt x="922" y="2232"/>
                  </a:lnTo>
                  <a:lnTo>
                    <a:pt x="1033" y="2250"/>
                  </a:lnTo>
                  <a:lnTo>
                    <a:pt x="1273" y="2250"/>
                  </a:lnTo>
                  <a:lnTo>
                    <a:pt x="1383" y="2232"/>
                  </a:lnTo>
                  <a:lnTo>
                    <a:pt x="1586" y="2158"/>
                  </a:lnTo>
                  <a:lnTo>
                    <a:pt x="1770" y="2048"/>
                  </a:lnTo>
                  <a:lnTo>
                    <a:pt x="1936" y="1900"/>
                  </a:lnTo>
                  <a:lnTo>
                    <a:pt x="2084" y="1734"/>
                  </a:lnTo>
                  <a:lnTo>
                    <a:pt x="2176" y="1550"/>
                  </a:lnTo>
                  <a:lnTo>
                    <a:pt x="2250" y="1329"/>
                  </a:lnTo>
                  <a:lnTo>
                    <a:pt x="2268" y="1236"/>
                  </a:lnTo>
                  <a:lnTo>
                    <a:pt x="2268" y="1107"/>
                  </a:lnTo>
                  <a:lnTo>
                    <a:pt x="2250" y="997"/>
                  </a:lnTo>
                  <a:lnTo>
                    <a:pt x="2231" y="886"/>
                  </a:lnTo>
                  <a:lnTo>
                    <a:pt x="2176" y="683"/>
                  </a:lnTo>
                  <a:lnTo>
                    <a:pt x="2065" y="499"/>
                  </a:lnTo>
                  <a:lnTo>
                    <a:pt x="1918" y="333"/>
                  </a:lnTo>
                  <a:lnTo>
                    <a:pt x="1752" y="185"/>
                  </a:lnTo>
                  <a:lnTo>
                    <a:pt x="1568" y="93"/>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9" name="Google Shape;7209;p31"/>
            <p:cNvSpPr/>
            <p:nvPr/>
          </p:nvSpPr>
          <p:spPr>
            <a:xfrm>
              <a:off x="5499150" y="1356850"/>
              <a:ext cx="56725" cy="56725"/>
            </a:xfrm>
            <a:custGeom>
              <a:avLst/>
              <a:gdLst/>
              <a:ahLst/>
              <a:cxnLst/>
              <a:rect l="l" t="t" r="r" b="b"/>
              <a:pathLst>
                <a:path w="2269" h="2269" extrusionOk="0">
                  <a:moveTo>
                    <a:pt x="1107" y="0"/>
                  </a:moveTo>
                  <a:lnTo>
                    <a:pt x="996" y="19"/>
                  </a:lnTo>
                  <a:lnTo>
                    <a:pt x="886" y="37"/>
                  </a:lnTo>
                  <a:lnTo>
                    <a:pt x="683" y="111"/>
                  </a:lnTo>
                  <a:lnTo>
                    <a:pt x="480" y="222"/>
                  </a:lnTo>
                  <a:lnTo>
                    <a:pt x="314" y="351"/>
                  </a:lnTo>
                  <a:lnTo>
                    <a:pt x="185" y="517"/>
                  </a:lnTo>
                  <a:lnTo>
                    <a:pt x="74" y="720"/>
                  </a:lnTo>
                  <a:lnTo>
                    <a:pt x="19" y="922"/>
                  </a:lnTo>
                  <a:lnTo>
                    <a:pt x="1" y="1033"/>
                  </a:lnTo>
                  <a:lnTo>
                    <a:pt x="1" y="1144"/>
                  </a:lnTo>
                  <a:lnTo>
                    <a:pt x="1" y="1254"/>
                  </a:lnTo>
                  <a:lnTo>
                    <a:pt x="19" y="1365"/>
                  </a:lnTo>
                  <a:lnTo>
                    <a:pt x="93" y="1568"/>
                  </a:lnTo>
                  <a:lnTo>
                    <a:pt x="203" y="1771"/>
                  </a:lnTo>
                  <a:lnTo>
                    <a:pt x="332" y="1936"/>
                  </a:lnTo>
                  <a:lnTo>
                    <a:pt x="498" y="2066"/>
                  </a:lnTo>
                  <a:lnTo>
                    <a:pt x="701" y="2176"/>
                  </a:lnTo>
                  <a:lnTo>
                    <a:pt x="904" y="2250"/>
                  </a:lnTo>
                  <a:lnTo>
                    <a:pt x="1015" y="2268"/>
                  </a:lnTo>
                  <a:lnTo>
                    <a:pt x="1236" y="2268"/>
                  </a:lnTo>
                  <a:lnTo>
                    <a:pt x="1347" y="2250"/>
                  </a:lnTo>
                  <a:lnTo>
                    <a:pt x="1457" y="2213"/>
                  </a:lnTo>
                  <a:lnTo>
                    <a:pt x="1568" y="2176"/>
                  </a:lnTo>
                  <a:lnTo>
                    <a:pt x="1771" y="2066"/>
                  </a:lnTo>
                  <a:lnTo>
                    <a:pt x="1937" y="1918"/>
                  </a:lnTo>
                  <a:lnTo>
                    <a:pt x="2084" y="1734"/>
                  </a:lnTo>
                  <a:lnTo>
                    <a:pt x="2176" y="1549"/>
                  </a:lnTo>
                  <a:lnTo>
                    <a:pt x="2213" y="1439"/>
                  </a:lnTo>
                  <a:lnTo>
                    <a:pt x="2250" y="1328"/>
                  </a:lnTo>
                  <a:lnTo>
                    <a:pt x="2250" y="1217"/>
                  </a:lnTo>
                  <a:lnTo>
                    <a:pt x="2268" y="1088"/>
                  </a:lnTo>
                  <a:lnTo>
                    <a:pt x="2250" y="978"/>
                  </a:lnTo>
                  <a:lnTo>
                    <a:pt x="2232" y="867"/>
                  </a:lnTo>
                  <a:lnTo>
                    <a:pt x="2158" y="664"/>
                  </a:lnTo>
                  <a:lnTo>
                    <a:pt x="2047" y="480"/>
                  </a:lnTo>
                  <a:lnTo>
                    <a:pt x="1900" y="314"/>
                  </a:lnTo>
                  <a:lnTo>
                    <a:pt x="1734" y="185"/>
                  </a:lnTo>
                  <a:lnTo>
                    <a:pt x="1531" y="74"/>
                  </a:lnTo>
                  <a:lnTo>
                    <a:pt x="1328" y="19"/>
                  </a:lnTo>
                  <a:lnTo>
                    <a:pt x="12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0" name="Google Shape;7210;p31"/>
            <p:cNvSpPr/>
            <p:nvPr/>
          </p:nvSpPr>
          <p:spPr>
            <a:xfrm>
              <a:off x="5356250" y="1248525"/>
              <a:ext cx="56725" cy="56725"/>
            </a:xfrm>
            <a:custGeom>
              <a:avLst/>
              <a:gdLst/>
              <a:ahLst/>
              <a:cxnLst/>
              <a:rect l="l" t="t" r="r" b="b"/>
              <a:pathLst>
                <a:path w="2269" h="2269" extrusionOk="0">
                  <a:moveTo>
                    <a:pt x="1033" y="1"/>
                  </a:moveTo>
                  <a:lnTo>
                    <a:pt x="923" y="19"/>
                  </a:lnTo>
                  <a:lnTo>
                    <a:pt x="701" y="93"/>
                  </a:lnTo>
                  <a:lnTo>
                    <a:pt x="517" y="203"/>
                  </a:lnTo>
                  <a:lnTo>
                    <a:pt x="351" y="332"/>
                  </a:lnTo>
                  <a:lnTo>
                    <a:pt x="204" y="498"/>
                  </a:lnTo>
                  <a:lnTo>
                    <a:pt x="93" y="683"/>
                  </a:lnTo>
                  <a:lnTo>
                    <a:pt x="38" y="904"/>
                  </a:lnTo>
                  <a:lnTo>
                    <a:pt x="19" y="1015"/>
                  </a:lnTo>
                  <a:lnTo>
                    <a:pt x="1" y="1125"/>
                  </a:lnTo>
                  <a:lnTo>
                    <a:pt x="1" y="1236"/>
                  </a:lnTo>
                  <a:lnTo>
                    <a:pt x="19" y="1346"/>
                  </a:lnTo>
                  <a:lnTo>
                    <a:pt x="93" y="1549"/>
                  </a:lnTo>
                  <a:lnTo>
                    <a:pt x="185" y="1734"/>
                  </a:lnTo>
                  <a:lnTo>
                    <a:pt x="333" y="1918"/>
                  </a:lnTo>
                  <a:lnTo>
                    <a:pt x="499" y="2047"/>
                  </a:lnTo>
                  <a:lnTo>
                    <a:pt x="683" y="2158"/>
                  </a:lnTo>
                  <a:lnTo>
                    <a:pt x="886" y="2232"/>
                  </a:lnTo>
                  <a:lnTo>
                    <a:pt x="996" y="2250"/>
                  </a:lnTo>
                  <a:lnTo>
                    <a:pt x="1107" y="2268"/>
                  </a:lnTo>
                  <a:lnTo>
                    <a:pt x="1218" y="2268"/>
                  </a:lnTo>
                  <a:lnTo>
                    <a:pt x="1347" y="2250"/>
                  </a:lnTo>
                  <a:lnTo>
                    <a:pt x="1457" y="2213"/>
                  </a:lnTo>
                  <a:lnTo>
                    <a:pt x="1550" y="2176"/>
                  </a:lnTo>
                  <a:lnTo>
                    <a:pt x="1752" y="2066"/>
                  </a:lnTo>
                  <a:lnTo>
                    <a:pt x="1918" y="1937"/>
                  </a:lnTo>
                  <a:lnTo>
                    <a:pt x="2066" y="1752"/>
                  </a:lnTo>
                  <a:lnTo>
                    <a:pt x="2176" y="1568"/>
                  </a:lnTo>
                  <a:lnTo>
                    <a:pt x="2213" y="1457"/>
                  </a:lnTo>
                  <a:lnTo>
                    <a:pt x="2250" y="1346"/>
                  </a:lnTo>
                  <a:lnTo>
                    <a:pt x="2269" y="1236"/>
                  </a:lnTo>
                  <a:lnTo>
                    <a:pt x="2269" y="1107"/>
                  </a:lnTo>
                  <a:lnTo>
                    <a:pt x="2269" y="996"/>
                  </a:lnTo>
                  <a:lnTo>
                    <a:pt x="2250" y="886"/>
                  </a:lnTo>
                  <a:lnTo>
                    <a:pt x="2176" y="683"/>
                  </a:lnTo>
                  <a:lnTo>
                    <a:pt x="2066" y="498"/>
                  </a:lnTo>
                  <a:lnTo>
                    <a:pt x="1918" y="332"/>
                  </a:lnTo>
                  <a:lnTo>
                    <a:pt x="1752" y="185"/>
                  </a:lnTo>
                  <a:lnTo>
                    <a:pt x="1568" y="93"/>
                  </a:lnTo>
                  <a:lnTo>
                    <a:pt x="1365" y="19"/>
                  </a:lnTo>
                  <a:lnTo>
                    <a:pt x="1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1" name="Google Shape;7211;p31"/>
            <p:cNvSpPr/>
            <p:nvPr/>
          </p:nvSpPr>
          <p:spPr>
            <a:xfrm>
              <a:off x="4794825" y="247325"/>
              <a:ext cx="55325" cy="55350"/>
            </a:xfrm>
            <a:custGeom>
              <a:avLst/>
              <a:gdLst/>
              <a:ahLst/>
              <a:cxnLst/>
              <a:rect l="l" t="t" r="r" b="b"/>
              <a:pathLst>
                <a:path w="2213" h="2214" extrusionOk="0">
                  <a:moveTo>
                    <a:pt x="1143" y="1"/>
                  </a:moveTo>
                  <a:lnTo>
                    <a:pt x="1033" y="19"/>
                  </a:lnTo>
                  <a:lnTo>
                    <a:pt x="922" y="19"/>
                  </a:lnTo>
                  <a:lnTo>
                    <a:pt x="719" y="75"/>
                  </a:lnTo>
                  <a:lnTo>
                    <a:pt x="535" y="185"/>
                  </a:lnTo>
                  <a:lnTo>
                    <a:pt x="369" y="314"/>
                  </a:lnTo>
                  <a:lnTo>
                    <a:pt x="221" y="462"/>
                  </a:lnTo>
                  <a:lnTo>
                    <a:pt x="111" y="646"/>
                  </a:lnTo>
                  <a:lnTo>
                    <a:pt x="37" y="849"/>
                  </a:lnTo>
                  <a:lnTo>
                    <a:pt x="19" y="960"/>
                  </a:lnTo>
                  <a:lnTo>
                    <a:pt x="0" y="1070"/>
                  </a:lnTo>
                  <a:lnTo>
                    <a:pt x="0" y="1181"/>
                  </a:lnTo>
                  <a:lnTo>
                    <a:pt x="19" y="1291"/>
                  </a:lnTo>
                  <a:lnTo>
                    <a:pt x="37" y="1384"/>
                  </a:lnTo>
                  <a:lnTo>
                    <a:pt x="74" y="1494"/>
                  </a:lnTo>
                  <a:lnTo>
                    <a:pt x="184" y="1697"/>
                  </a:lnTo>
                  <a:lnTo>
                    <a:pt x="314" y="1863"/>
                  </a:lnTo>
                  <a:lnTo>
                    <a:pt x="479" y="2011"/>
                  </a:lnTo>
                  <a:lnTo>
                    <a:pt x="664" y="2121"/>
                  </a:lnTo>
                  <a:lnTo>
                    <a:pt x="774" y="2158"/>
                  </a:lnTo>
                  <a:lnTo>
                    <a:pt x="867" y="2195"/>
                  </a:lnTo>
                  <a:lnTo>
                    <a:pt x="977" y="2213"/>
                  </a:lnTo>
                  <a:lnTo>
                    <a:pt x="1217" y="2213"/>
                  </a:lnTo>
                  <a:lnTo>
                    <a:pt x="1309" y="2195"/>
                  </a:lnTo>
                  <a:lnTo>
                    <a:pt x="1512" y="2121"/>
                  </a:lnTo>
                  <a:lnTo>
                    <a:pt x="1696" y="2029"/>
                  </a:lnTo>
                  <a:lnTo>
                    <a:pt x="1862" y="1900"/>
                  </a:lnTo>
                  <a:lnTo>
                    <a:pt x="2010" y="1734"/>
                  </a:lnTo>
                  <a:lnTo>
                    <a:pt x="2120" y="1550"/>
                  </a:lnTo>
                  <a:lnTo>
                    <a:pt x="2176" y="1347"/>
                  </a:lnTo>
                  <a:lnTo>
                    <a:pt x="2194" y="1236"/>
                  </a:lnTo>
                  <a:lnTo>
                    <a:pt x="2213" y="1125"/>
                  </a:lnTo>
                  <a:lnTo>
                    <a:pt x="2213" y="1033"/>
                  </a:lnTo>
                  <a:lnTo>
                    <a:pt x="2194" y="923"/>
                  </a:lnTo>
                  <a:lnTo>
                    <a:pt x="2139" y="720"/>
                  </a:lnTo>
                  <a:lnTo>
                    <a:pt x="2028" y="535"/>
                  </a:lnTo>
                  <a:lnTo>
                    <a:pt x="1899" y="370"/>
                  </a:lnTo>
                  <a:lnTo>
                    <a:pt x="1733" y="222"/>
                  </a:lnTo>
                  <a:lnTo>
                    <a:pt x="1567" y="111"/>
                  </a:lnTo>
                  <a:lnTo>
                    <a:pt x="1365" y="38"/>
                  </a:lnTo>
                  <a:lnTo>
                    <a:pt x="1254" y="19"/>
                  </a:lnTo>
                  <a:lnTo>
                    <a:pt x="1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2" name="Google Shape;7212;p31"/>
            <p:cNvSpPr/>
            <p:nvPr/>
          </p:nvSpPr>
          <p:spPr>
            <a:xfrm>
              <a:off x="5145600" y="1046175"/>
              <a:ext cx="55800" cy="56250"/>
            </a:xfrm>
            <a:custGeom>
              <a:avLst/>
              <a:gdLst/>
              <a:ahLst/>
              <a:cxnLst/>
              <a:rect l="l" t="t" r="r" b="b"/>
              <a:pathLst>
                <a:path w="2232" h="2250" extrusionOk="0">
                  <a:moveTo>
                    <a:pt x="1051" y="0"/>
                  </a:moveTo>
                  <a:lnTo>
                    <a:pt x="941" y="19"/>
                  </a:lnTo>
                  <a:lnTo>
                    <a:pt x="830" y="37"/>
                  </a:lnTo>
                  <a:lnTo>
                    <a:pt x="720" y="74"/>
                  </a:lnTo>
                  <a:lnTo>
                    <a:pt x="535" y="166"/>
                  </a:lnTo>
                  <a:lnTo>
                    <a:pt x="351" y="314"/>
                  </a:lnTo>
                  <a:lnTo>
                    <a:pt x="222" y="480"/>
                  </a:lnTo>
                  <a:lnTo>
                    <a:pt x="93" y="664"/>
                  </a:lnTo>
                  <a:lnTo>
                    <a:pt x="56" y="756"/>
                  </a:lnTo>
                  <a:lnTo>
                    <a:pt x="19" y="867"/>
                  </a:lnTo>
                  <a:lnTo>
                    <a:pt x="1" y="977"/>
                  </a:lnTo>
                  <a:lnTo>
                    <a:pt x="1" y="1088"/>
                  </a:lnTo>
                  <a:lnTo>
                    <a:pt x="1" y="1199"/>
                  </a:lnTo>
                  <a:lnTo>
                    <a:pt x="1" y="1309"/>
                  </a:lnTo>
                  <a:lnTo>
                    <a:pt x="74" y="1512"/>
                  </a:lnTo>
                  <a:lnTo>
                    <a:pt x="166" y="1696"/>
                  </a:lnTo>
                  <a:lnTo>
                    <a:pt x="296" y="1862"/>
                  </a:lnTo>
                  <a:lnTo>
                    <a:pt x="443" y="2010"/>
                  </a:lnTo>
                  <a:lnTo>
                    <a:pt x="627" y="2121"/>
                  </a:lnTo>
                  <a:lnTo>
                    <a:pt x="830" y="2194"/>
                  </a:lnTo>
                  <a:lnTo>
                    <a:pt x="941" y="2231"/>
                  </a:lnTo>
                  <a:lnTo>
                    <a:pt x="1051" y="2231"/>
                  </a:lnTo>
                  <a:lnTo>
                    <a:pt x="1162" y="2250"/>
                  </a:lnTo>
                  <a:lnTo>
                    <a:pt x="1273" y="2231"/>
                  </a:lnTo>
                  <a:lnTo>
                    <a:pt x="1365" y="2213"/>
                  </a:lnTo>
                  <a:lnTo>
                    <a:pt x="1476" y="2176"/>
                  </a:lnTo>
                  <a:lnTo>
                    <a:pt x="1678" y="2084"/>
                  </a:lnTo>
                  <a:lnTo>
                    <a:pt x="1844" y="1955"/>
                  </a:lnTo>
                  <a:lnTo>
                    <a:pt x="1992" y="1789"/>
                  </a:lnTo>
                  <a:lnTo>
                    <a:pt x="2121" y="1604"/>
                  </a:lnTo>
                  <a:lnTo>
                    <a:pt x="2158" y="1512"/>
                  </a:lnTo>
                  <a:lnTo>
                    <a:pt x="2195" y="1401"/>
                  </a:lnTo>
                  <a:lnTo>
                    <a:pt x="2232" y="1291"/>
                  </a:lnTo>
                  <a:lnTo>
                    <a:pt x="2232" y="1180"/>
                  </a:lnTo>
                  <a:lnTo>
                    <a:pt x="2232" y="1070"/>
                  </a:lnTo>
                  <a:lnTo>
                    <a:pt x="2232" y="959"/>
                  </a:lnTo>
                  <a:lnTo>
                    <a:pt x="2195" y="848"/>
                  </a:lnTo>
                  <a:lnTo>
                    <a:pt x="2176" y="738"/>
                  </a:lnTo>
                  <a:lnTo>
                    <a:pt x="2066" y="553"/>
                  </a:lnTo>
                  <a:lnTo>
                    <a:pt x="1937" y="369"/>
                  </a:lnTo>
                  <a:lnTo>
                    <a:pt x="1771" y="221"/>
                  </a:lnTo>
                  <a:lnTo>
                    <a:pt x="1586" y="111"/>
                  </a:lnTo>
                  <a:lnTo>
                    <a:pt x="1494" y="74"/>
                  </a:lnTo>
                  <a:lnTo>
                    <a:pt x="1383" y="37"/>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3" name="Google Shape;7213;p31"/>
            <p:cNvSpPr/>
            <p:nvPr/>
          </p:nvSpPr>
          <p:spPr>
            <a:xfrm>
              <a:off x="5211525" y="1140650"/>
              <a:ext cx="55325" cy="55350"/>
            </a:xfrm>
            <a:custGeom>
              <a:avLst/>
              <a:gdLst/>
              <a:ahLst/>
              <a:cxnLst/>
              <a:rect l="l" t="t" r="r" b="b"/>
              <a:pathLst>
                <a:path w="2213" h="2214" extrusionOk="0">
                  <a:moveTo>
                    <a:pt x="1106" y="1"/>
                  </a:moveTo>
                  <a:lnTo>
                    <a:pt x="996" y="19"/>
                  </a:lnTo>
                  <a:lnTo>
                    <a:pt x="885" y="38"/>
                  </a:lnTo>
                  <a:lnTo>
                    <a:pt x="682" y="93"/>
                  </a:lnTo>
                  <a:lnTo>
                    <a:pt x="498" y="204"/>
                  </a:lnTo>
                  <a:lnTo>
                    <a:pt x="332" y="333"/>
                  </a:lnTo>
                  <a:lnTo>
                    <a:pt x="203" y="499"/>
                  </a:lnTo>
                  <a:lnTo>
                    <a:pt x="92" y="683"/>
                  </a:lnTo>
                  <a:lnTo>
                    <a:pt x="19" y="886"/>
                  </a:lnTo>
                  <a:lnTo>
                    <a:pt x="0" y="997"/>
                  </a:lnTo>
                  <a:lnTo>
                    <a:pt x="0" y="1107"/>
                  </a:lnTo>
                  <a:lnTo>
                    <a:pt x="0" y="1218"/>
                  </a:lnTo>
                  <a:lnTo>
                    <a:pt x="19" y="1310"/>
                  </a:lnTo>
                  <a:lnTo>
                    <a:pt x="92" y="1513"/>
                  </a:lnTo>
                  <a:lnTo>
                    <a:pt x="185" y="1697"/>
                  </a:lnTo>
                  <a:lnTo>
                    <a:pt x="314" y="1863"/>
                  </a:lnTo>
                  <a:lnTo>
                    <a:pt x="480" y="2011"/>
                  </a:lnTo>
                  <a:lnTo>
                    <a:pt x="664" y="2121"/>
                  </a:lnTo>
                  <a:lnTo>
                    <a:pt x="867" y="2177"/>
                  </a:lnTo>
                  <a:lnTo>
                    <a:pt x="977" y="2195"/>
                  </a:lnTo>
                  <a:lnTo>
                    <a:pt x="1088" y="2214"/>
                  </a:lnTo>
                  <a:lnTo>
                    <a:pt x="1199" y="2214"/>
                  </a:lnTo>
                  <a:lnTo>
                    <a:pt x="1309" y="2195"/>
                  </a:lnTo>
                  <a:lnTo>
                    <a:pt x="1420" y="2158"/>
                  </a:lnTo>
                  <a:lnTo>
                    <a:pt x="1512" y="2121"/>
                  </a:lnTo>
                  <a:lnTo>
                    <a:pt x="1715" y="2029"/>
                  </a:lnTo>
                  <a:lnTo>
                    <a:pt x="1881" y="1882"/>
                  </a:lnTo>
                  <a:lnTo>
                    <a:pt x="2010" y="1716"/>
                  </a:lnTo>
                  <a:lnTo>
                    <a:pt x="2121" y="1513"/>
                  </a:lnTo>
                  <a:lnTo>
                    <a:pt x="2157" y="1421"/>
                  </a:lnTo>
                  <a:lnTo>
                    <a:pt x="2194" y="1310"/>
                  </a:lnTo>
                  <a:lnTo>
                    <a:pt x="2194" y="1199"/>
                  </a:lnTo>
                  <a:lnTo>
                    <a:pt x="2213" y="1089"/>
                  </a:lnTo>
                  <a:lnTo>
                    <a:pt x="2194" y="978"/>
                  </a:lnTo>
                  <a:lnTo>
                    <a:pt x="2176" y="868"/>
                  </a:lnTo>
                  <a:lnTo>
                    <a:pt x="2102" y="665"/>
                  </a:lnTo>
                  <a:lnTo>
                    <a:pt x="2010" y="480"/>
                  </a:lnTo>
                  <a:lnTo>
                    <a:pt x="1862" y="333"/>
                  </a:lnTo>
                  <a:lnTo>
                    <a:pt x="1696" y="185"/>
                  </a:lnTo>
                  <a:lnTo>
                    <a:pt x="1512" y="93"/>
                  </a:lnTo>
                  <a:lnTo>
                    <a:pt x="1309" y="19"/>
                  </a:lnTo>
                  <a:lnTo>
                    <a:pt x="1199" y="19"/>
                  </a:lnTo>
                  <a:lnTo>
                    <a:pt x="11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4" name="Google Shape;7214;p31"/>
            <p:cNvSpPr/>
            <p:nvPr/>
          </p:nvSpPr>
          <p:spPr>
            <a:xfrm>
              <a:off x="4949225" y="766825"/>
              <a:ext cx="54875" cy="55350"/>
            </a:xfrm>
            <a:custGeom>
              <a:avLst/>
              <a:gdLst/>
              <a:ahLst/>
              <a:cxnLst/>
              <a:rect l="l" t="t" r="r" b="b"/>
              <a:pathLst>
                <a:path w="2195" h="2214" extrusionOk="0">
                  <a:moveTo>
                    <a:pt x="1015" y="1"/>
                  </a:moveTo>
                  <a:lnTo>
                    <a:pt x="904" y="19"/>
                  </a:lnTo>
                  <a:lnTo>
                    <a:pt x="702" y="74"/>
                  </a:lnTo>
                  <a:lnTo>
                    <a:pt x="517" y="185"/>
                  </a:lnTo>
                  <a:lnTo>
                    <a:pt x="351" y="314"/>
                  </a:lnTo>
                  <a:lnTo>
                    <a:pt x="204" y="462"/>
                  </a:lnTo>
                  <a:lnTo>
                    <a:pt x="93" y="646"/>
                  </a:lnTo>
                  <a:lnTo>
                    <a:pt x="19" y="849"/>
                  </a:lnTo>
                  <a:lnTo>
                    <a:pt x="1" y="959"/>
                  </a:lnTo>
                  <a:lnTo>
                    <a:pt x="1" y="1070"/>
                  </a:lnTo>
                  <a:lnTo>
                    <a:pt x="1" y="1181"/>
                  </a:lnTo>
                  <a:lnTo>
                    <a:pt x="1" y="1291"/>
                  </a:lnTo>
                  <a:lnTo>
                    <a:pt x="56" y="1494"/>
                  </a:lnTo>
                  <a:lnTo>
                    <a:pt x="167" y="1678"/>
                  </a:lnTo>
                  <a:lnTo>
                    <a:pt x="277" y="1844"/>
                  </a:lnTo>
                  <a:lnTo>
                    <a:pt x="443" y="1992"/>
                  </a:lnTo>
                  <a:lnTo>
                    <a:pt x="628" y="2103"/>
                  </a:lnTo>
                  <a:lnTo>
                    <a:pt x="831" y="2176"/>
                  </a:lnTo>
                  <a:lnTo>
                    <a:pt x="941" y="2195"/>
                  </a:lnTo>
                  <a:lnTo>
                    <a:pt x="1033" y="2213"/>
                  </a:lnTo>
                  <a:lnTo>
                    <a:pt x="1162" y="2213"/>
                  </a:lnTo>
                  <a:lnTo>
                    <a:pt x="1273" y="2195"/>
                  </a:lnTo>
                  <a:lnTo>
                    <a:pt x="1365" y="2176"/>
                  </a:lnTo>
                  <a:lnTo>
                    <a:pt x="1476" y="2139"/>
                  </a:lnTo>
                  <a:lnTo>
                    <a:pt x="1679" y="2047"/>
                  </a:lnTo>
                  <a:lnTo>
                    <a:pt x="1845" y="1900"/>
                  </a:lnTo>
                  <a:lnTo>
                    <a:pt x="1992" y="1734"/>
                  </a:lnTo>
                  <a:lnTo>
                    <a:pt x="2103" y="1549"/>
                  </a:lnTo>
                  <a:lnTo>
                    <a:pt x="2140" y="1439"/>
                  </a:lnTo>
                  <a:lnTo>
                    <a:pt x="2177" y="1347"/>
                  </a:lnTo>
                  <a:lnTo>
                    <a:pt x="2195" y="1236"/>
                  </a:lnTo>
                  <a:lnTo>
                    <a:pt x="2195" y="1125"/>
                  </a:lnTo>
                  <a:lnTo>
                    <a:pt x="2195" y="1015"/>
                  </a:lnTo>
                  <a:lnTo>
                    <a:pt x="2177" y="904"/>
                  </a:lnTo>
                  <a:lnTo>
                    <a:pt x="2121" y="701"/>
                  </a:lnTo>
                  <a:lnTo>
                    <a:pt x="2011" y="517"/>
                  </a:lnTo>
                  <a:lnTo>
                    <a:pt x="1882" y="351"/>
                  </a:lnTo>
                  <a:lnTo>
                    <a:pt x="1716" y="203"/>
                  </a:lnTo>
                  <a:lnTo>
                    <a:pt x="1531" y="111"/>
                  </a:lnTo>
                  <a:lnTo>
                    <a:pt x="1328" y="37"/>
                  </a:lnTo>
                  <a:lnTo>
                    <a:pt x="1236"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5" name="Google Shape;7215;p31"/>
            <p:cNvSpPr/>
            <p:nvPr/>
          </p:nvSpPr>
          <p:spPr>
            <a:xfrm>
              <a:off x="5014225" y="860400"/>
              <a:ext cx="56275" cy="56275"/>
            </a:xfrm>
            <a:custGeom>
              <a:avLst/>
              <a:gdLst/>
              <a:ahLst/>
              <a:cxnLst/>
              <a:rect l="l" t="t" r="r" b="b"/>
              <a:pathLst>
                <a:path w="2251" h="2251" extrusionOk="0">
                  <a:moveTo>
                    <a:pt x="1125" y="1"/>
                  </a:moveTo>
                  <a:lnTo>
                    <a:pt x="996" y="19"/>
                  </a:lnTo>
                  <a:lnTo>
                    <a:pt x="886" y="37"/>
                  </a:lnTo>
                  <a:lnTo>
                    <a:pt x="793" y="56"/>
                  </a:lnTo>
                  <a:lnTo>
                    <a:pt x="683" y="111"/>
                  </a:lnTo>
                  <a:lnTo>
                    <a:pt x="498" y="203"/>
                  </a:lnTo>
                  <a:lnTo>
                    <a:pt x="333" y="351"/>
                  </a:lnTo>
                  <a:lnTo>
                    <a:pt x="185" y="517"/>
                  </a:lnTo>
                  <a:lnTo>
                    <a:pt x="74" y="720"/>
                  </a:lnTo>
                  <a:lnTo>
                    <a:pt x="38" y="812"/>
                  </a:lnTo>
                  <a:lnTo>
                    <a:pt x="19" y="922"/>
                  </a:lnTo>
                  <a:lnTo>
                    <a:pt x="1" y="1033"/>
                  </a:lnTo>
                  <a:lnTo>
                    <a:pt x="1" y="1144"/>
                  </a:lnTo>
                  <a:lnTo>
                    <a:pt x="1" y="1254"/>
                  </a:lnTo>
                  <a:lnTo>
                    <a:pt x="19" y="1365"/>
                  </a:lnTo>
                  <a:lnTo>
                    <a:pt x="93" y="1568"/>
                  </a:lnTo>
                  <a:lnTo>
                    <a:pt x="203" y="1752"/>
                  </a:lnTo>
                  <a:lnTo>
                    <a:pt x="333" y="1918"/>
                  </a:lnTo>
                  <a:lnTo>
                    <a:pt x="498" y="2047"/>
                  </a:lnTo>
                  <a:lnTo>
                    <a:pt x="683" y="2158"/>
                  </a:lnTo>
                  <a:lnTo>
                    <a:pt x="886" y="2232"/>
                  </a:lnTo>
                  <a:lnTo>
                    <a:pt x="978" y="2250"/>
                  </a:lnTo>
                  <a:lnTo>
                    <a:pt x="1199" y="2250"/>
                  </a:lnTo>
                  <a:lnTo>
                    <a:pt x="1310" y="2232"/>
                  </a:lnTo>
                  <a:lnTo>
                    <a:pt x="1420" y="2213"/>
                  </a:lnTo>
                  <a:lnTo>
                    <a:pt x="1531" y="2176"/>
                  </a:lnTo>
                  <a:lnTo>
                    <a:pt x="1715" y="2066"/>
                  </a:lnTo>
                  <a:lnTo>
                    <a:pt x="1900" y="1937"/>
                  </a:lnTo>
                  <a:lnTo>
                    <a:pt x="2029" y="1771"/>
                  </a:lnTo>
                  <a:lnTo>
                    <a:pt x="2139" y="1568"/>
                  </a:lnTo>
                  <a:lnTo>
                    <a:pt x="2176" y="1476"/>
                  </a:lnTo>
                  <a:lnTo>
                    <a:pt x="2213" y="1365"/>
                  </a:lnTo>
                  <a:lnTo>
                    <a:pt x="2232" y="1254"/>
                  </a:lnTo>
                  <a:lnTo>
                    <a:pt x="2250" y="1144"/>
                  </a:lnTo>
                  <a:lnTo>
                    <a:pt x="2232" y="1033"/>
                  </a:lnTo>
                  <a:lnTo>
                    <a:pt x="2213" y="922"/>
                  </a:lnTo>
                  <a:lnTo>
                    <a:pt x="2195" y="812"/>
                  </a:lnTo>
                  <a:lnTo>
                    <a:pt x="2158" y="720"/>
                  </a:lnTo>
                  <a:lnTo>
                    <a:pt x="2047" y="517"/>
                  </a:lnTo>
                  <a:lnTo>
                    <a:pt x="1900" y="351"/>
                  </a:lnTo>
                  <a:lnTo>
                    <a:pt x="1734" y="203"/>
                  </a:lnTo>
                  <a:lnTo>
                    <a:pt x="1549" y="93"/>
                  </a:lnTo>
                  <a:lnTo>
                    <a:pt x="1439" y="56"/>
                  </a:lnTo>
                  <a:lnTo>
                    <a:pt x="1347" y="37"/>
                  </a:lnTo>
                  <a:lnTo>
                    <a:pt x="1236"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6" name="Google Shape;7216;p31"/>
            <p:cNvSpPr/>
            <p:nvPr/>
          </p:nvSpPr>
          <p:spPr>
            <a:xfrm>
              <a:off x="5645275" y="1462875"/>
              <a:ext cx="55350" cy="55800"/>
            </a:xfrm>
            <a:custGeom>
              <a:avLst/>
              <a:gdLst/>
              <a:ahLst/>
              <a:cxnLst/>
              <a:rect l="l" t="t" r="r" b="b"/>
              <a:pathLst>
                <a:path w="2214" h="2232" extrusionOk="0">
                  <a:moveTo>
                    <a:pt x="1125" y="0"/>
                  </a:moveTo>
                  <a:lnTo>
                    <a:pt x="1015" y="19"/>
                  </a:lnTo>
                  <a:lnTo>
                    <a:pt x="904" y="37"/>
                  </a:lnTo>
                  <a:lnTo>
                    <a:pt x="793" y="56"/>
                  </a:lnTo>
                  <a:lnTo>
                    <a:pt x="683" y="92"/>
                  </a:lnTo>
                  <a:lnTo>
                    <a:pt x="498" y="203"/>
                  </a:lnTo>
                  <a:lnTo>
                    <a:pt x="332" y="351"/>
                  </a:lnTo>
                  <a:lnTo>
                    <a:pt x="185" y="517"/>
                  </a:lnTo>
                  <a:lnTo>
                    <a:pt x="74" y="701"/>
                  </a:lnTo>
                  <a:lnTo>
                    <a:pt x="37" y="812"/>
                  </a:lnTo>
                  <a:lnTo>
                    <a:pt x="19" y="922"/>
                  </a:lnTo>
                  <a:lnTo>
                    <a:pt x="0" y="1014"/>
                  </a:lnTo>
                  <a:lnTo>
                    <a:pt x="0" y="1143"/>
                  </a:lnTo>
                  <a:lnTo>
                    <a:pt x="0" y="1236"/>
                  </a:lnTo>
                  <a:lnTo>
                    <a:pt x="19" y="1346"/>
                  </a:lnTo>
                  <a:lnTo>
                    <a:pt x="93" y="1549"/>
                  </a:lnTo>
                  <a:lnTo>
                    <a:pt x="185" y="1733"/>
                  </a:lnTo>
                  <a:lnTo>
                    <a:pt x="332" y="1899"/>
                  </a:lnTo>
                  <a:lnTo>
                    <a:pt x="498" y="2028"/>
                  </a:lnTo>
                  <a:lnTo>
                    <a:pt x="683" y="2139"/>
                  </a:lnTo>
                  <a:lnTo>
                    <a:pt x="885" y="2194"/>
                  </a:lnTo>
                  <a:lnTo>
                    <a:pt x="978" y="2213"/>
                  </a:lnTo>
                  <a:lnTo>
                    <a:pt x="1088" y="2231"/>
                  </a:lnTo>
                  <a:lnTo>
                    <a:pt x="1199" y="2231"/>
                  </a:lnTo>
                  <a:lnTo>
                    <a:pt x="1310" y="2213"/>
                  </a:lnTo>
                  <a:lnTo>
                    <a:pt x="1420" y="2176"/>
                  </a:lnTo>
                  <a:lnTo>
                    <a:pt x="1531" y="2139"/>
                  </a:lnTo>
                  <a:lnTo>
                    <a:pt x="1715" y="2028"/>
                  </a:lnTo>
                  <a:lnTo>
                    <a:pt x="1881" y="1899"/>
                  </a:lnTo>
                  <a:lnTo>
                    <a:pt x="2029" y="1733"/>
                  </a:lnTo>
                  <a:lnTo>
                    <a:pt x="2121" y="1531"/>
                  </a:lnTo>
                  <a:lnTo>
                    <a:pt x="2176" y="1438"/>
                  </a:lnTo>
                  <a:lnTo>
                    <a:pt x="2195" y="1328"/>
                  </a:lnTo>
                  <a:lnTo>
                    <a:pt x="2213" y="1217"/>
                  </a:lnTo>
                  <a:lnTo>
                    <a:pt x="2213" y="1107"/>
                  </a:lnTo>
                  <a:lnTo>
                    <a:pt x="2213" y="996"/>
                  </a:lnTo>
                  <a:lnTo>
                    <a:pt x="2195" y="885"/>
                  </a:lnTo>
                  <a:lnTo>
                    <a:pt x="2121" y="682"/>
                  </a:lnTo>
                  <a:lnTo>
                    <a:pt x="2010" y="498"/>
                  </a:lnTo>
                  <a:lnTo>
                    <a:pt x="1881" y="332"/>
                  </a:lnTo>
                  <a:lnTo>
                    <a:pt x="1715" y="203"/>
                  </a:lnTo>
                  <a:lnTo>
                    <a:pt x="1531" y="92"/>
                  </a:lnTo>
                  <a:lnTo>
                    <a:pt x="1328" y="37"/>
                  </a:lnTo>
                  <a:lnTo>
                    <a:pt x="1217" y="19"/>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7" name="Google Shape;7217;p31"/>
            <p:cNvSpPr/>
            <p:nvPr/>
          </p:nvSpPr>
          <p:spPr>
            <a:xfrm>
              <a:off x="5420800" y="1344400"/>
              <a:ext cx="53475" cy="53500"/>
            </a:xfrm>
            <a:custGeom>
              <a:avLst/>
              <a:gdLst/>
              <a:ahLst/>
              <a:cxnLst/>
              <a:rect l="l" t="t" r="r" b="b"/>
              <a:pathLst>
                <a:path w="2139" h="2140" extrusionOk="0">
                  <a:moveTo>
                    <a:pt x="1033" y="1"/>
                  </a:moveTo>
                  <a:lnTo>
                    <a:pt x="811" y="19"/>
                  </a:lnTo>
                  <a:lnTo>
                    <a:pt x="627" y="74"/>
                  </a:lnTo>
                  <a:lnTo>
                    <a:pt x="443" y="185"/>
                  </a:lnTo>
                  <a:lnTo>
                    <a:pt x="295" y="314"/>
                  </a:lnTo>
                  <a:lnTo>
                    <a:pt x="166" y="462"/>
                  </a:lnTo>
                  <a:lnTo>
                    <a:pt x="74" y="646"/>
                  </a:lnTo>
                  <a:lnTo>
                    <a:pt x="19" y="849"/>
                  </a:lnTo>
                  <a:lnTo>
                    <a:pt x="0" y="1052"/>
                  </a:lnTo>
                  <a:lnTo>
                    <a:pt x="0" y="1162"/>
                  </a:lnTo>
                  <a:lnTo>
                    <a:pt x="19" y="1273"/>
                  </a:lnTo>
                  <a:lnTo>
                    <a:pt x="74" y="1476"/>
                  </a:lnTo>
                  <a:lnTo>
                    <a:pt x="166" y="1660"/>
                  </a:lnTo>
                  <a:lnTo>
                    <a:pt x="295" y="1826"/>
                  </a:lnTo>
                  <a:lnTo>
                    <a:pt x="461" y="1955"/>
                  </a:lnTo>
                  <a:lnTo>
                    <a:pt x="645" y="2047"/>
                  </a:lnTo>
                  <a:lnTo>
                    <a:pt x="848" y="2121"/>
                  </a:lnTo>
                  <a:lnTo>
                    <a:pt x="959" y="2121"/>
                  </a:lnTo>
                  <a:lnTo>
                    <a:pt x="1069" y="2139"/>
                  </a:lnTo>
                  <a:lnTo>
                    <a:pt x="1180" y="2121"/>
                  </a:lnTo>
                  <a:lnTo>
                    <a:pt x="1291" y="2103"/>
                  </a:lnTo>
                  <a:lnTo>
                    <a:pt x="1494" y="2047"/>
                  </a:lnTo>
                  <a:lnTo>
                    <a:pt x="1678" y="1955"/>
                  </a:lnTo>
                  <a:lnTo>
                    <a:pt x="1844" y="1826"/>
                  </a:lnTo>
                  <a:lnTo>
                    <a:pt x="1973" y="1660"/>
                  </a:lnTo>
                  <a:lnTo>
                    <a:pt x="2065" y="1476"/>
                  </a:lnTo>
                  <a:lnTo>
                    <a:pt x="2120" y="1273"/>
                  </a:lnTo>
                  <a:lnTo>
                    <a:pt x="2139" y="1162"/>
                  </a:lnTo>
                  <a:lnTo>
                    <a:pt x="2139" y="1052"/>
                  </a:lnTo>
                  <a:lnTo>
                    <a:pt x="2139" y="923"/>
                  </a:lnTo>
                  <a:lnTo>
                    <a:pt x="2120" y="830"/>
                  </a:lnTo>
                  <a:lnTo>
                    <a:pt x="2047" y="628"/>
                  </a:lnTo>
                  <a:lnTo>
                    <a:pt x="1936" y="443"/>
                  </a:lnTo>
                  <a:lnTo>
                    <a:pt x="1807" y="277"/>
                  </a:lnTo>
                  <a:lnTo>
                    <a:pt x="1641" y="148"/>
                  </a:lnTo>
                  <a:lnTo>
                    <a:pt x="1457" y="56"/>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8" name="Google Shape;7218;p31"/>
            <p:cNvSpPr/>
            <p:nvPr/>
          </p:nvSpPr>
          <p:spPr>
            <a:xfrm>
              <a:off x="6268475" y="1658325"/>
              <a:ext cx="53050" cy="53025"/>
            </a:xfrm>
            <a:custGeom>
              <a:avLst/>
              <a:gdLst/>
              <a:ahLst/>
              <a:cxnLst/>
              <a:rect l="l" t="t" r="r" b="b"/>
              <a:pathLst>
                <a:path w="2122" h="2121" extrusionOk="0">
                  <a:moveTo>
                    <a:pt x="1089" y="0"/>
                  </a:moveTo>
                  <a:lnTo>
                    <a:pt x="867" y="18"/>
                  </a:lnTo>
                  <a:lnTo>
                    <a:pt x="665" y="74"/>
                  </a:lnTo>
                  <a:lnTo>
                    <a:pt x="480" y="166"/>
                  </a:lnTo>
                  <a:lnTo>
                    <a:pt x="314" y="295"/>
                  </a:lnTo>
                  <a:lnTo>
                    <a:pt x="185" y="461"/>
                  </a:lnTo>
                  <a:lnTo>
                    <a:pt x="93" y="627"/>
                  </a:lnTo>
                  <a:lnTo>
                    <a:pt x="19" y="830"/>
                  </a:lnTo>
                  <a:lnTo>
                    <a:pt x="1" y="1051"/>
                  </a:lnTo>
                  <a:lnTo>
                    <a:pt x="19" y="1272"/>
                  </a:lnTo>
                  <a:lnTo>
                    <a:pt x="75" y="1475"/>
                  </a:lnTo>
                  <a:lnTo>
                    <a:pt x="167" y="1659"/>
                  </a:lnTo>
                  <a:lnTo>
                    <a:pt x="296" y="1807"/>
                  </a:lnTo>
                  <a:lnTo>
                    <a:pt x="443" y="1936"/>
                  </a:lnTo>
                  <a:lnTo>
                    <a:pt x="628" y="2028"/>
                  </a:lnTo>
                  <a:lnTo>
                    <a:pt x="812" y="2102"/>
                  </a:lnTo>
                  <a:lnTo>
                    <a:pt x="1033" y="2120"/>
                  </a:lnTo>
                  <a:lnTo>
                    <a:pt x="1255" y="2102"/>
                  </a:lnTo>
                  <a:lnTo>
                    <a:pt x="1457" y="2047"/>
                  </a:lnTo>
                  <a:lnTo>
                    <a:pt x="1642" y="1955"/>
                  </a:lnTo>
                  <a:lnTo>
                    <a:pt x="1808" y="1825"/>
                  </a:lnTo>
                  <a:lnTo>
                    <a:pt x="1937" y="1678"/>
                  </a:lnTo>
                  <a:lnTo>
                    <a:pt x="2029" y="1494"/>
                  </a:lnTo>
                  <a:lnTo>
                    <a:pt x="2103" y="1291"/>
                  </a:lnTo>
                  <a:lnTo>
                    <a:pt x="2121" y="1069"/>
                  </a:lnTo>
                  <a:lnTo>
                    <a:pt x="2103" y="848"/>
                  </a:lnTo>
                  <a:lnTo>
                    <a:pt x="2047" y="645"/>
                  </a:lnTo>
                  <a:lnTo>
                    <a:pt x="1955" y="479"/>
                  </a:lnTo>
                  <a:lnTo>
                    <a:pt x="1826" y="314"/>
                  </a:lnTo>
                  <a:lnTo>
                    <a:pt x="1679" y="184"/>
                  </a:lnTo>
                  <a:lnTo>
                    <a:pt x="1494" y="92"/>
                  </a:lnTo>
                  <a:lnTo>
                    <a:pt x="1310" y="37"/>
                  </a:lnTo>
                  <a:lnTo>
                    <a:pt x="1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9" name="Google Shape;7219;p31"/>
            <p:cNvSpPr/>
            <p:nvPr/>
          </p:nvSpPr>
          <p:spPr>
            <a:xfrm>
              <a:off x="5278350" y="1236075"/>
              <a:ext cx="53050" cy="53050"/>
            </a:xfrm>
            <a:custGeom>
              <a:avLst/>
              <a:gdLst/>
              <a:ahLst/>
              <a:cxnLst/>
              <a:rect l="l" t="t" r="r" b="b"/>
              <a:pathLst>
                <a:path w="2122" h="2122" extrusionOk="0">
                  <a:moveTo>
                    <a:pt x="1052" y="1"/>
                  </a:moveTo>
                  <a:lnTo>
                    <a:pt x="830" y="19"/>
                  </a:lnTo>
                  <a:lnTo>
                    <a:pt x="628" y="74"/>
                  </a:lnTo>
                  <a:lnTo>
                    <a:pt x="462" y="167"/>
                  </a:lnTo>
                  <a:lnTo>
                    <a:pt x="296" y="296"/>
                  </a:lnTo>
                  <a:lnTo>
                    <a:pt x="167" y="443"/>
                  </a:lnTo>
                  <a:lnTo>
                    <a:pt x="74" y="628"/>
                  </a:lnTo>
                  <a:lnTo>
                    <a:pt x="19" y="830"/>
                  </a:lnTo>
                  <a:lnTo>
                    <a:pt x="1" y="1052"/>
                  </a:lnTo>
                  <a:lnTo>
                    <a:pt x="1" y="1162"/>
                  </a:lnTo>
                  <a:lnTo>
                    <a:pt x="19" y="1273"/>
                  </a:lnTo>
                  <a:lnTo>
                    <a:pt x="74" y="1476"/>
                  </a:lnTo>
                  <a:lnTo>
                    <a:pt x="167" y="1660"/>
                  </a:lnTo>
                  <a:lnTo>
                    <a:pt x="296" y="1808"/>
                  </a:lnTo>
                  <a:lnTo>
                    <a:pt x="462" y="1955"/>
                  </a:lnTo>
                  <a:lnTo>
                    <a:pt x="646" y="2047"/>
                  </a:lnTo>
                  <a:lnTo>
                    <a:pt x="849" y="2103"/>
                  </a:lnTo>
                  <a:lnTo>
                    <a:pt x="959" y="2121"/>
                  </a:lnTo>
                  <a:lnTo>
                    <a:pt x="1181" y="2121"/>
                  </a:lnTo>
                  <a:lnTo>
                    <a:pt x="1291" y="2103"/>
                  </a:lnTo>
                  <a:lnTo>
                    <a:pt x="1494" y="2029"/>
                  </a:lnTo>
                  <a:lnTo>
                    <a:pt x="1679" y="1937"/>
                  </a:lnTo>
                  <a:lnTo>
                    <a:pt x="1826" y="1789"/>
                  </a:lnTo>
                  <a:lnTo>
                    <a:pt x="1955" y="1642"/>
                  </a:lnTo>
                  <a:lnTo>
                    <a:pt x="2047" y="1457"/>
                  </a:lnTo>
                  <a:lnTo>
                    <a:pt x="2103" y="1236"/>
                  </a:lnTo>
                  <a:lnTo>
                    <a:pt x="2121" y="1125"/>
                  </a:lnTo>
                  <a:lnTo>
                    <a:pt x="2121" y="1015"/>
                  </a:lnTo>
                  <a:lnTo>
                    <a:pt x="2084" y="812"/>
                  </a:lnTo>
                  <a:lnTo>
                    <a:pt x="2029" y="609"/>
                  </a:lnTo>
                  <a:lnTo>
                    <a:pt x="1937" y="425"/>
                  </a:lnTo>
                  <a:lnTo>
                    <a:pt x="1789" y="277"/>
                  </a:lnTo>
                  <a:lnTo>
                    <a:pt x="1642" y="167"/>
                  </a:lnTo>
                  <a:lnTo>
                    <a:pt x="1457" y="74"/>
                  </a:lnTo>
                  <a:lnTo>
                    <a:pt x="1254"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0" name="Google Shape;7220;p31"/>
            <p:cNvSpPr/>
            <p:nvPr/>
          </p:nvSpPr>
          <p:spPr>
            <a:xfrm>
              <a:off x="5872075" y="1587325"/>
              <a:ext cx="52550" cy="52575"/>
            </a:xfrm>
            <a:custGeom>
              <a:avLst/>
              <a:gdLst/>
              <a:ahLst/>
              <a:cxnLst/>
              <a:rect l="l" t="t" r="r" b="b"/>
              <a:pathLst>
                <a:path w="2102" h="2103" extrusionOk="0">
                  <a:moveTo>
                    <a:pt x="959" y="1"/>
                  </a:moveTo>
                  <a:lnTo>
                    <a:pt x="848" y="19"/>
                  </a:lnTo>
                  <a:lnTo>
                    <a:pt x="645" y="74"/>
                  </a:lnTo>
                  <a:lnTo>
                    <a:pt x="461" y="167"/>
                  </a:lnTo>
                  <a:lnTo>
                    <a:pt x="313" y="296"/>
                  </a:lnTo>
                  <a:lnTo>
                    <a:pt x="184" y="462"/>
                  </a:lnTo>
                  <a:lnTo>
                    <a:pt x="74" y="627"/>
                  </a:lnTo>
                  <a:lnTo>
                    <a:pt x="18" y="849"/>
                  </a:lnTo>
                  <a:lnTo>
                    <a:pt x="0" y="959"/>
                  </a:lnTo>
                  <a:lnTo>
                    <a:pt x="0" y="1070"/>
                  </a:lnTo>
                  <a:lnTo>
                    <a:pt x="18" y="1273"/>
                  </a:lnTo>
                  <a:lnTo>
                    <a:pt x="92" y="1476"/>
                  </a:lnTo>
                  <a:lnTo>
                    <a:pt x="184" y="1660"/>
                  </a:lnTo>
                  <a:lnTo>
                    <a:pt x="313" y="1808"/>
                  </a:lnTo>
                  <a:lnTo>
                    <a:pt x="461" y="1937"/>
                  </a:lnTo>
                  <a:lnTo>
                    <a:pt x="645" y="2029"/>
                  </a:lnTo>
                  <a:lnTo>
                    <a:pt x="830" y="2084"/>
                  </a:lnTo>
                  <a:lnTo>
                    <a:pt x="1051" y="2103"/>
                  </a:lnTo>
                  <a:lnTo>
                    <a:pt x="1272" y="2084"/>
                  </a:lnTo>
                  <a:lnTo>
                    <a:pt x="1475" y="2029"/>
                  </a:lnTo>
                  <a:lnTo>
                    <a:pt x="1641" y="1918"/>
                  </a:lnTo>
                  <a:lnTo>
                    <a:pt x="1807" y="1808"/>
                  </a:lnTo>
                  <a:lnTo>
                    <a:pt x="1918" y="1642"/>
                  </a:lnTo>
                  <a:lnTo>
                    <a:pt x="2010" y="1476"/>
                  </a:lnTo>
                  <a:lnTo>
                    <a:pt x="2084" y="1273"/>
                  </a:lnTo>
                  <a:lnTo>
                    <a:pt x="2102" y="1070"/>
                  </a:lnTo>
                  <a:lnTo>
                    <a:pt x="2084" y="849"/>
                  </a:lnTo>
                  <a:lnTo>
                    <a:pt x="2028" y="646"/>
                  </a:lnTo>
                  <a:lnTo>
                    <a:pt x="1936" y="462"/>
                  </a:lnTo>
                  <a:lnTo>
                    <a:pt x="1807" y="314"/>
                  </a:lnTo>
                  <a:lnTo>
                    <a:pt x="1659" y="185"/>
                  </a:lnTo>
                  <a:lnTo>
                    <a:pt x="1494" y="93"/>
                  </a:lnTo>
                  <a:lnTo>
                    <a:pt x="1291" y="19"/>
                  </a:lnTo>
                  <a:lnTo>
                    <a:pt x="1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1" name="Google Shape;7221;p31"/>
            <p:cNvSpPr/>
            <p:nvPr/>
          </p:nvSpPr>
          <p:spPr>
            <a:xfrm>
              <a:off x="5951800" y="1601150"/>
              <a:ext cx="53050" cy="53500"/>
            </a:xfrm>
            <a:custGeom>
              <a:avLst/>
              <a:gdLst/>
              <a:ahLst/>
              <a:cxnLst/>
              <a:rect l="l" t="t" r="r" b="b"/>
              <a:pathLst>
                <a:path w="2122" h="2140" extrusionOk="0">
                  <a:moveTo>
                    <a:pt x="978" y="1"/>
                  </a:moveTo>
                  <a:lnTo>
                    <a:pt x="867" y="19"/>
                  </a:lnTo>
                  <a:lnTo>
                    <a:pt x="646" y="74"/>
                  </a:lnTo>
                  <a:lnTo>
                    <a:pt x="462" y="167"/>
                  </a:lnTo>
                  <a:lnTo>
                    <a:pt x="314" y="296"/>
                  </a:lnTo>
                  <a:lnTo>
                    <a:pt x="167" y="462"/>
                  </a:lnTo>
                  <a:lnTo>
                    <a:pt x="75" y="646"/>
                  </a:lnTo>
                  <a:lnTo>
                    <a:pt x="19" y="849"/>
                  </a:lnTo>
                  <a:lnTo>
                    <a:pt x="1" y="960"/>
                  </a:lnTo>
                  <a:lnTo>
                    <a:pt x="1" y="1070"/>
                  </a:lnTo>
                  <a:lnTo>
                    <a:pt x="19" y="1291"/>
                  </a:lnTo>
                  <a:lnTo>
                    <a:pt x="75" y="1476"/>
                  </a:lnTo>
                  <a:lnTo>
                    <a:pt x="167" y="1660"/>
                  </a:lnTo>
                  <a:lnTo>
                    <a:pt x="296" y="1826"/>
                  </a:lnTo>
                  <a:lnTo>
                    <a:pt x="443" y="1955"/>
                  </a:lnTo>
                  <a:lnTo>
                    <a:pt x="628" y="2047"/>
                  </a:lnTo>
                  <a:lnTo>
                    <a:pt x="812" y="2103"/>
                  </a:lnTo>
                  <a:lnTo>
                    <a:pt x="1033" y="2140"/>
                  </a:lnTo>
                  <a:lnTo>
                    <a:pt x="1144" y="2121"/>
                  </a:lnTo>
                  <a:lnTo>
                    <a:pt x="1255" y="2121"/>
                  </a:lnTo>
                  <a:lnTo>
                    <a:pt x="1457" y="2047"/>
                  </a:lnTo>
                  <a:lnTo>
                    <a:pt x="1642" y="1955"/>
                  </a:lnTo>
                  <a:lnTo>
                    <a:pt x="1808" y="1826"/>
                  </a:lnTo>
                  <a:lnTo>
                    <a:pt x="1937" y="1679"/>
                  </a:lnTo>
                  <a:lnTo>
                    <a:pt x="2047" y="1494"/>
                  </a:lnTo>
                  <a:lnTo>
                    <a:pt x="2103" y="1291"/>
                  </a:lnTo>
                  <a:lnTo>
                    <a:pt x="2121" y="1181"/>
                  </a:lnTo>
                  <a:lnTo>
                    <a:pt x="2121" y="1070"/>
                  </a:lnTo>
                  <a:lnTo>
                    <a:pt x="2103" y="849"/>
                  </a:lnTo>
                  <a:lnTo>
                    <a:pt x="2047" y="646"/>
                  </a:lnTo>
                  <a:lnTo>
                    <a:pt x="1955" y="462"/>
                  </a:lnTo>
                  <a:lnTo>
                    <a:pt x="1826" y="314"/>
                  </a:lnTo>
                  <a:lnTo>
                    <a:pt x="1679" y="185"/>
                  </a:lnTo>
                  <a:lnTo>
                    <a:pt x="1494" y="93"/>
                  </a:lnTo>
                  <a:lnTo>
                    <a:pt x="1291" y="19"/>
                  </a:lnTo>
                  <a:lnTo>
                    <a:pt x="10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2" name="Google Shape;7222;p31"/>
            <p:cNvSpPr/>
            <p:nvPr/>
          </p:nvSpPr>
          <p:spPr>
            <a:xfrm>
              <a:off x="4884700" y="673725"/>
              <a:ext cx="52575" cy="53025"/>
            </a:xfrm>
            <a:custGeom>
              <a:avLst/>
              <a:gdLst/>
              <a:ahLst/>
              <a:cxnLst/>
              <a:rect l="l" t="t" r="r" b="b"/>
              <a:pathLst>
                <a:path w="2103" h="2121" extrusionOk="0">
                  <a:moveTo>
                    <a:pt x="1033" y="0"/>
                  </a:moveTo>
                  <a:lnTo>
                    <a:pt x="812" y="37"/>
                  </a:lnTo>
                  <a:lnTo>
                    <a:pt x="609" y="92"/>
                  </a:lnTo>
                  <a:lnTo>
                    <a:pt x="443" y="184"/>
                  </a:lnTo>
                  <a:lnTo>
                    <a:pt x="296" y="314"/>
                  </a:lnTo>
                  <a:lnTo>
                    <a:pt x="166" y="461"/>
                  </a:lnTo>
                  <a:lnTo>
                    <a:pt x="74" y="645"/>
                  </a:lnTo>
                  <a:lnTo>
                    <a:pt x="19" y="848"/>
                  </a:lnTo>
                  <a:lnTo>
                    <a:pt x="1" y="1051"/>
                  </a:lnTo>
                  <a:lnTo>
                    <a:pt x="19" y="1291"/>
                  </a:lnTo>
                  <a:lnTo>
                    <a:pt x="74" y="1494"/>
                  </a:lnTo>
                  <a:lnTo>
                    <a:pt x="166" y="1660"/>
                  </a:lnTo>
                  <a:lnTo>
                    <a:pt x="296" y="1825"/>
                  </a:lnTo>
                  <a:lnTo>
                    <a:pt x="461" y="1955"/>
                  </a:lnTo>
                  <a:lnTo>
                    <a:pt x="646" y="2047"/>
                  </a:lnTo>
                  <a:lnTo>
                    <a:pt x="849" y="2102"/>
                  </a:lnTo>
                  <a:lnTo>
                    <a:pt x="1070" y="2120"/>
                  </a:lnTo>
                  <a:lnTo>
                    <a:pt x="1291" y="2102"/>
                  </a:lnTo>
                  <a:lnTo>
                    <a:pt x="1476" y="2028"/>
                  </a:lnTo>
                  <a:lnTo>
                    <a:pt x="1660" y="1936"/>
                  </a:lnTo>
                  <a:lnTo>
                    <a:pt x="1807" y="1807"/>
                  </a:lnTo>
                  <a:lnTo>
                    <a:pt x="1937" y="1660"/>
                  </a:lnTo>
                  <a:lnTo>
                    <a:pt x="2029" y="1475"/>
                  </a:lnTo>
                  <a:lnTo>
                    <a:pt x="2084" y="1291"/>
                  </a:lnTo>
                  <a:lnTo>
                    <a:pt x="2102" y="1070"/>
                  </a:lnTo>
                  <a:lnTo>
                    <a:pt x="2084" y="848"/>
                  </a:lnTo>
                  <a:lnTo>
                    <a:pt x="2029" y="645"/>
                  </a:lnTo>
                  <a:lnTo>
                    <a:pt x="1937" y="461"/>
                  </a:lnTo>
                  <a:lnTo>
                    <a:pt x="1789" y="295"/>
                  </a:lnTo>
                  <a:lnTo>
                    <a:pt x="1642" y="184"/>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3" name="Google Shape;7223;p31"/>
            <p:cNvSpPr/>
            <p:nvPr/>
          </p:nvSpPr>
          <p:spPr>
            <a:xfrm>
              <a:off x="4781900" y="328450"/>
              <a:ext cx="52575" cy="53050"/>
            </a:xfrm>
            <a:custGeom>
              <a:avLst/>
              <a:gdLst/>
              <a:ahLst/>
              <a:cxnLst/>
              <a:rect l="l" t="t" r="r" b="b"/>
              <a:pathLst>
                <a:path w="2103" h="2122" extrusionOk="0">
                  <a:moveTo>
                    <a:pt x="1107" y="1"/>
                  </a:moveTo>
                  <a:lnTo>
                    <a:pt x="886" y="19"/>
                  </a:lnTo>
                  <a:lnTo>
                    <a:pt x="683" y="75"/>
                  </a:lnTo>
                  <a:lnTo>
                    <a:pt x="480" y="167"/>
                  </a:lnTo>
                  <a:lnTo>
                    <a:pt x="333" y="277"/>
                  </a:lnTo>
                  <a:lnTo>
                    <a:pt x="185" y="443"/>
                  </a:lnTo>
                  <a:lnTo>
                    <a:pt x="93" y="609"/>
                  </a:lnTo>
                  <a:lnTo>
                    <a:pt x="19" y="812"/>
                  </a:lnTo>
                  <a:lnTo>
                    <a:pt x="1" y="923"/>
                  </a:lnTo>
                  <a:lnTo>
                    <a:pt x="1" y="1033"/>
                  </a:lnTo>
                  <a:lnTo>
                    <a:pt x="19" y="1255"/>
                  </a:lnTo>
                  <a:lnTo>
                    <a:pt x="56" y="1458"/>
                  </a:lnTo>
                  <a:lnTo>
                    <a:pt x="148" y="1642"/>
                  </a:lnTo>
                  <a:lnTo>
                    <a:pt x="277" y="1789"/>
                  </a:lnTo>
                  <a:lnTo>
                    <a:pt x="425" y="1918"/>
                  </a:lnTo>
                  <a:lnTo>
                    <a:pt x="591" y="2029"/>
                  </a:lnTo>
                  <a:lnTo>
                    <a:pt x="794" y="2084"/>
                  </a:lnTo>
                  <a:lnTo>
                    <a:pt x="996" y="2121"/>
                  </a:lnTo>
                  <a:lnTo>
                    <a:pt x="1218" y="2103"/>
                  </a:lnTo>
                  <a:lnTo>
                    <a:pt x="1439" y="2048"/>
                  </a:lnTo>
                  <a:lnTo>
                    <a:pt x="1623" y="1974"/>
                  </a:lnTo>
                  <a:lnTo>
                    <a:pt x="1789" y="1845"/>
                  </a:lnTo>
                  <a:lnTo>
                    <a:pt x="1918" y="1697"/>
                  </a:lnTo>
                  <a:lnTo>
                    <a:pt x="2011" y="1513"/>
                  </a:lnTo>
                  <a:lnTo>
                    <a:pt x="2084" y="1310"/>
                  </a:lnTo>
                  <a:lnTo>
                    <a:pt x="2103" y="1199"/>
                  </a:lnTo>
                  <a:lnTo>
                    <a:pt x="2103" y="1089"/>
                  </a:lnTo>
                  <a:lnTo>
                    <a:pt x="2103" y="867"/>
                  </a:lnTo>
                  <a:lnTo>
                    <a:pt x="2047" y="665"/>
                  </a:lnTo>
                  <a:lnTo>
                    <a:pt x="1955" y="499"/>
                  </a:lnTo>
                  <a:lnTo>
                    <a:pt x="1826" y="333"/>
                  </a:lnTo>
                  <a:lnTo>
                    <a:pt x="1679" y="204"/>
                  </a:lnTo>
                  <a:lnTo>
                    <a:pt x="1513" y="112"/>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4" name="Google Shape;7224;p31"/>
            <p:cNvSpPr/>
            <p:nvPr/>
          </p:nvSpPr>
          <p:spPr>
            <a:xfrm>
              <a:off x="6028325" y="1615450"/>
              <a:ext cx="53950" cy="53500"/>
            </a:xfrm>
            <a:custGeom>
              <a:avLst/>
              <a:gdLst/>
              <a:ahLst/>
              <a:cxnLst/>
              <a:rect l="l" t="t" r="r" b="b"/>
              <a:pathLst>
                <a:path w="2158" h="2140" extrusionOk="0">
                  <a:moveTo>
                    <a:pt x="1107" y="0"/>
                  </a:moveTo>
                  <a:lnTo>
                    <a:pt x="886" y="19"/>
                  </a:lnTo>
                  <a:lnTo>
                    <a:pt x="683" y="74"/>
                  </a:lnTo>
                  <a:lnTo>
                    <a:pt x="498" y="166"/>
                  </a:lnTo>
                  <a:lnTo>
                    <a:pt x="332" y="295"/>
                  </a:lnTo>
                  <a:lnTo>
                    <a:pt x="203" y="443"/>
                  </a:lnTo>
                  <a:lnTo>
                    <a:pt x="93" y="627"/>
                  </a:lnTo>
                  <a:lnTo>
                    <a:pt x="37" y="830"/>
                  </a:lnTo>
                  <a:lnTo>
                    <a:pt x="19" y="941"/>
                  </a:lnTo>
                  <a:lnTo>
                    <a:pt x="1" y="1051"/>
                  </a:lnTo>
                  <a:lnTo>
                    <a:pt x="19" y="1162"/>
                  </a:lnTo>
                  <a:lnTo>
                    <a:pt x="19" y="1273"/>
                  </a:lnTo>
                  <a:lnTo>
                    <a:pt x="93" y="1475"/>
                  </a:lnTo>
                  <a:lnTo>
                    <a:pt x="185" y="1660"/>
                  </a:lnTo>
                  <a:lnTo>
                    <a:pt x="314" y="1826"/>
                  </a:lnTo>
                  <a:lnTo>
                    <a:pt x="462" y="1955"/>
                  </a:lnTo>
                  <a:lnTo>
                    <a:pt x="646" y="2047"/>
                  </a:lnTo>
                  <a:lnTo>
                    <a:pt x="849" y="2121"/>
                  </a:lnTo>
                  <a:lnTo>
                    <a:pt x="959" y="2139"/>
                  </a:lnTo>
                  <a:lnTo>
                    <a:pt x="1199" y="2139"/>
                  </a:lnTo>
                  <a:lnTo>
                    <a:pt x="1291" y="2121"/>
                  </a:lnTo>
                  <a:lnTo>
                    <a:pt x="1512" y="2047"/>
                  </a:lnTo>
                  <a:lnTo>
                    <a:pt x="1697" y="1955"/>
                  </a:lnTo>
                  <a:lnTo>
                    <a:pt x="1844" y="1826"/>
                  </a:lnTo>
                  <a:lnTo>
                    <a:pt x="1973" y="1660"/>
                  </a:lnTo>
                  <a:lnTo>
                    <a:pt x="2066" y="1475"/>
                  </a:lnTo>
                  <a:lnTo>
                    <a:pt x="2139" y="1273"/>
                  </a:lnTo>
                  <a:lnTo>
                    <a:pt x="2139" y="1162"/>
                  </a:lnTo>
                  <a:lnTo>
                    <a:pt x="2158" y="1051"/>
                  </a:lnTo>
                  <a:lnTo>
                    <a:pt x="2121" y="830"/>
                  </a:lnTo>
                  <a:lnTo>
                    <a:pt x="2066" y="646"/>
                  </a:lnTo>
                  <a:lnTo>
                    <a:pt x="1973" y="461"/>
                  </a:lnTo>
                  <a:lnTo>
                    <a:pt x="1844" y="314"/>
                  </a:lnTo>
                  <a:lnTo>
                    <a:pt x="1697" y="185"/>
                  </a:lnTo>
                  <a:lnTo>
                    <a:pt x="1512" y="74"/>
                  </a:lnTo>
                  <a:lnTo>
                    <a:pt x="1328" y="19"/>
                  </a:lnTo>
                  <a:lnTo>
                    <a:pt x="11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5" name="Google Shape;7225;p31"/>
            <p:cNvSpPr/>
            <p:nvPr/>
          </p:nvSpPr>
          <p:spPr>
            <a:xfrm>
              <a:off x="5566450" y="1449950"/>
              <a:ext cx="53025" cy="53050"/>
            </a:xfrm>
            <a:custGeom>
              <a:avLst/>
              <a:gdLst/>
              <a:ahLst/>
              <a:cxnLst/>
              <a:rect l="l" t="t" r="r" b="b"/>
              <a:pathLst>
                <a:path w="2121" h="2122" extrusionOk="0">
                  <a:moveTo>
                    <a:pt x="1107" y="1"/>
                  </a:moveTo>
                  <a:lnTo>
                    <a:pt x="886" y="19"/>
                  </a:lnTo>
                  <a:lnTo>
                    <a:pt x="664" y="75"/>
                  </a:lnTo>
                  <a:lnTo>
                    <a:pt x="480" y="167"/>
                  </a:lnTo>
                  <a:lnTo>
                    <a:pt x="332" y="296"/>
                  </a:lnTo>
                  <a:lnTo>
                    <a:pt x="185" y="444"/>
                  </a:lnTo>
                  <a:lnTo>
                    <a:pt x="93" y="628"/>
                  </a:lnTo>
                  <a:lnTo>
                    <a:pt x="37" y="831"/>
                  </a:lnTo>
                  <a:lnTo>
                    <a:pt x="1" y="1052"/>
                  </a:lnTo>
                  <a:lnTo>
                    <a:pt x="19" y="1273"/>
                  </a:lnTo>
                  <a:lnTo>
                    <a:pt x="74" y="1476"/>
                  </a:lnTo>
                  <a:lnTo>
                    <a:pt x="166" y="1642"/>
                  </a:lnTo>
                  <a:lnTo>
                    <a:pt x="296" y="1808"/>
                  </a:lnTo>
                  <a:lnTo>
                    <a:pt x="443" y="1937"/>
                  </a:lnTo>
                  <a:lnTo>
                    <a:pt x="609" y="2029"/>
                  </a:lnTo>
                  <a:lnTo>
                    <a:pt x="812" y="2103"/>
                  </a:lnTo>
                  <a:lnTo>
                    <a:pt x="1033" y="2121"/>
                  </a:lnTo>
                  <a:lnTo>
                    <a:pt x="1254" y="2103"/>
                  </a:lnTo>
                  <a:lnTo>
                    <a:pt x="1457" y="2048"/>
                  </a:lnTo>
                  <a:lnTo>
                    <a:pt x="1642" y="1955"/>
                  </a:lnTo>
                  <a:lnTo>
                    <a:pt x="1807" y="1826"/>
                  </a:lnTo>
                  <a:lnTo>
                    <a:pt x="1937" y="1679"/>
                  </a:lnTo>
                  <a:lnTo>
                    <a:pt x="2029" y="1494"/>
                  </a:lnTo>
                  <a:lnTo>
                    <a:pt x="2102" y="1292"/>
                  </a:lnTo>
                  <a:lnTo>
                    <a:pt x="2121" y="1070"/>
                  </a:lnTo>
                  <a:lnTo>
                    <a:pt x="2102" y="868"/>
                  </a:lnTo>
                  <a:lnTo>
                    <a:pt x="2047" y="665"/>
                  </a:lnTo>
                  <a:lnTo>
                    <a:pt x="1955" y="480"/>
                  </a:lnTo>
                  <a:lnTo>
                    <a:pt x="1826" y="333"/>
                  </a:lnTo>
                  <a:lnTo>
                    <a:pt x="1678" y="204"/>
                  </a:lnTo>
                  <a:lnTo>
                    <a:pt x="1512" y="93"/>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6" name="Google Shape;7226;p31"/>
            <p:cNvSpPr/>
            <p:nvPr/>
          </p:nvSpPr>
          <p:spPr>
            <a:xfrm>
              <a:off x="6108525" y="1629725"/>
              <a:ext cx="53500" cy="53500"/>
            </a:xfrm>
            <a:custGeom>
              <a:avLst/>
              <a:gdLst/>
              <a:ahLst/>
              <a:cxnLst/>
              <a:rect l="l" t="t" r="r" b="b"/>
              <a:pathLst>
                <a:path w="2140" h="2140" extrusionOk="0">
                  <a:moveTo>
                    <a:pt x="886" y="1"/>
                  </a:moveTo>
                  <a:lnTo>
                    <a:pt x="665" y="56"/>
                  </a:lnTo>
                  <a:lnTo>
                    <a:pt x="480" y="167"/>
                  </a:lnTo>
                  <a:lnTo>
                    <a:pt x="314" y="277"/>
                  </a:lnTo>
                  <a:lnTo>
                    <a:pt x="185" y="443"/>
                  </a:lnTo>
                  <a:lnTo>
                    <a:pt x="93" y="628"/>
                  </a:lnTo>
                  <a:lnTo>
                    <a:pt x="19" y="831"/>
                  </a:lnTo>
                  <a:lnTo>
                    <a:pt x="1" y="941"/>
                  </a:lnTo>
                  <a:lnTo>
                    <a:pt x="1" y="1052"/>
                  </a:lnTo>
                  <a:lnTo>
                    <a:pt x="19" y="1273"/>
                  </a:lnTo>
                  <a:lnTo>
                    <a:pt x="75" y="1476"/>
                  </a:lnTo>
                  <a:lnTo>
                    <a:pt x="167" y="1660"/>
                  </a:lnTo>
                  <a:lnTo>
                    <a:pt x="296" y="1826"/>
                  </a:lnTo>
                  <a:lnTo>
                    <a:pt x="462" y="1955"/>
                  </a:lnTo>
                  <a:lnTo>
                    <a:pt x="646" y="2048"/>
                  </a:lnTo>
                  <a:lnTo>
                    <a:pt x="849" y="2121"/>
                  </a:lnTo>
                  <a:lnTo>
                    <a:pt x="960" y="2140"/>
                  </a:lnTo>
                  <a:lnTo>
                    <a:pt x="1181" y="2140"/>
                  </a:lnTo>
                  <a:lnTo>
                    <a:pt x="1291" y="2121"/>
                  </a:lnTo>
                  <a:lnTo>
                    <a:pt x="1494" y="2048"/>
                  </a:lnTo>
                  <a:lnTo>
                    <a:pt x="1679" y="1955"/>
                  </a:lnTo>
                  <a:lnTo>
                    <a:pt x="1826" y="1826"/>
                  </a:lnTo>
                  <a:lnTo>
                    <a:pt x="1955" y="1660"/>
                  </a:lnTo>
                  <a:lnTo>
                    <a:pt x="2066" y="1476"/>
                  </a:lnTo>
                  <a:lnTo>
                    <a:pt x="2121" y="1273"/>
                  </a:lnTo>
                  <a:lnTo>
                    <a:pt x="2140" y="1162"/>
                  </a:lnTo>
                  <a:lnTo>
                    <a:pt x="2140" y="1052"/>
                  </a:lnTo>
                  <a:lnTo>
                    <a:pt x="2121" y="849"/>
                  </a:lnTo>
                  <a:lnTo>
                    <a:pt x="2066" y="646"/>
                  </a:lnTo>
                  <a:lnTo>
                    <a:pt x="1955" y="462"/>
                  </a:lnTo>
                  <a:lnTo>
                    <a:pt x="1845" y="314"/>
                  </a:lnTo>
                  <a:lnTo>
                    <a:pt x="1679" y="185"/>
                  </a:lnTo>
                  <a:lnTo>
                    <a:pt x="1513" y="75"/>
                  </a:lnTo>
                  <a:lnTo>
                    <a:pt x="1310" y="19"/>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7" name="Google Shape;7227;p31"/>
            <p:cNvSpPr/>
            <p:nvPr/>
          </p:nvSpPr>
          <p:spPr>
            <a:xfrm>
              <a:off x="4832625" y="502250"/>
              <a:ext cx="53950" cy="53475"/>
            </a:xfrm>
            <a:custGeom>
              <a:avLst/>
              <a:gdLst/>
              <a:ahLst/>
              <a:cxnLst/>
              <a:rect l="l" t="t" r="r" b="b"/>
              <a:pathLst>
                <a:path w="2158" h="2139" extrusionOk="0">
                  <a:moveTo>
                    <a:pt x="1051" y="0"/>
                  </a:moveTo>
                  <a:lnTo>
                    <a:pt x="940" y="19"/>
                  </a:lnTo>
                  <a:lnTo>
                    <a:pt x="830" y="37"/>
                  </a:lnTo>
                  <a:lnTo>
                    <a:pt x="627" y="92"/>
                  </a:lnTo>
                  <a:lnTo>
                    <a:pt x="461" y="203"/>
                  </a:lnTo>
                  <a:lnTo>
                    <a:pt x="295" y="332"/>
                  </a:lnTo>
                  <a:lnTo>
                    <a:pt x="166" y="498"/>
                  </a:lnTo>
                  <a:lnTo>
                    <a:pt x="74" y="682"/>
                  </a:lnTo>
                  <a:lnTo>
                    <a:pt x="18" y="885"/>
                  </a:lnTo>
                  <a:lnTo>
                    <a:pt x="0" y="1106"/>
                  </a:lnTo>
                  <a:lnTo>
                    <a:pt x="37" y="1328"/>
                  </a:lnTo>
                  <a:lnTo>
                    <a:pt x="92" y="1512"/>
                  </a:lnTo>
                  <a:lnTo>
                    <a:pt x="203" y="1696"/>
                  </a:lnTo>
                  <a:lnTo>
                    <a:pt x="332" y="1844"/>
                  </a:lnTo>
                  <a:lnTo>
                    <a:pt x="479" y="1973"/>
                  </a:lnTo>
                  <a:lnTo>
                    <a:pt x="664" y="2065"/>
                  </a:lnTo>
                  <a:lnTo>
                    <a:pt x="848" y="2120"/>
                  </a:lnTo>
                  <a:lnTo>
                    <a:pt x="1069" y="2139"/>
                  </a:lnTo>
                  <a:lnTo>
                    <a:pt x="1180" y="2139"/>
                  </a:lnTo>
                  <a:lnTo>
                    <a:pt x="1291" y="2120"/>
                  </a:lnTo>
                  <a:lnTo>
                    <a:pt x="1494" y="2065"/>
                  </a:lnTo>
                  <a:lnTo>
                    <a:pt x="1678" y="1973"/>
                  </a:lnTo>
                  <a:lnTo>
                    <a:pt x="1844" y="1844"/>
                  </a:lnTo>
                  <a:lnTo>
                    <a:pt x="1973" y="1678"/>
                  </a:lnTo>
                  <a:lnTo>
                    <a:pt x="2065" y="1494"/>
                  </a:lnTo>
                  <a:lnTo>
                    <a:pt x="2120" y="1291"/>
                  </a:lnTo>
                  <a:lnTo>
                    <a:pt x="2139" y="1180"/>
                  </a:lnTo>
                  <a:lnTo>
                    <a:pt x="2157" y="1069"/>
                  </a:lnTo>
                  <a:lnTo>
                    <a:pt x="2120" y="848"/>
                  </a:lnTo>
                  <a:lnTo>
                    <a:pt x="2065" y="645"/>
                  </a:lnTo>
                  <a:lnTo>
                    <a:pt x="1973" y="461"/>
                  </a:lnTo>
                  <a:lnTo>
                    <a:pt x="1825" y="295"/>
                  </a:lnTo>
                  <a:lnTo>
                    <a:pt x="1678" y="166"/>
                  </a:lnTo>
                  <a:lnTo>
                    <a:pt x="1494" y="74"/>
                  </a:lnTo>
                  <a:lnTo>
                    <a:pt x="1272" y="19"/>
                  </a:lnTo>
                  <a:lnTo>
                    <a:pt x="10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8" name="Google Shape;7228;p31"/>
            <p:cNvSpPr/>
            <p:nvPr/>
          </p:nvSpPr>
          <p:spPr>
            <a:xfrm>
              <a:off x="6188750" y="1644025"/>
              <a:ext cx="53025" cy="53025"/>
            </a:xfrm>
            <a:custGeom>
              <a:avLst/>
              <a:gdLst/>
              <a:ahLst/>
              <a:cxnLst/>
              <a:rect l="l" t="t" r="r" b="b"/>
              <a:pathLst>
                <a:path w="2121" h="2121" extrusionOk="0">
                  <a:moveTo>
                    <a:pt x="1051" y="0"/>
                  </a:moveTo>
                  <a:lnTo>
                    <a:pt x="830" y="19"/>
                  </a:lnTo>
                  <a:lnTo>
                    <a:pt x="645" y="74"/>
                  </a:lnTo>
                  <a:lnTo>
                    <a:pt x="461" y="166"/>
                  </a:lnTo>
                  <a:lnTo>
                    <a:pt x="295" y="295"/>
                  </a:lnTo>
                  <a:lnTo>
                    <a:pt x="184" y="443"/>
                  </a:lnTo>
                  <a:lnTo>
                    <a:pt x="74" y="627"/>
                  </a:lnTo>
                  <a:lnTo>
                    <a:pt x="18" y="830"/>
                  </a:lnTo>
                  <a:lnTo>
                    <a:pt x="0" y="1033"/>
                  </a:lnTo>
                  <a:lnTo>
                    <a:pt x="0" y="1162"/>
                  </a:lnTo>
                  <a:lnTo>
                    <a:pt x="0" y="1273"/>
                  </a:lnTo>
                  <a:lnTo>
                    <a:pt x="74" y="1476"/>
                  </a:lnTo>
                  <a:lnTo>
                    <a:pt x="166" y="1660"/>
                  </a:lnTo>
                  <a:lnTo>
                    <a:pt x="295" y="1807"/>
                  </a:lnTo>
                  <a:lnTo>
                    <a:pt x="443" y="1955"/>
                  </a:lnTo>
                  <a:lnTo>
                    <a:pt x="627" y="2047"/>
                  </a:lnTo>
                  <a:lnTo>
                    <a:pt x="830" y="2102"/>
                  </a:lnTo>
                  <a:lnTo>
                    <a:pt x="940" y="2121"/>
                  </a:lnTo>
                  <a:lnTo>
                    <a:pt x="1051" y="2121"/>
                  </a:lnTo>
                  <a:lnTo>
                    <a:pt x="1272" y="2102"/>
                  </a:lnTo>
                  <a:lnTo>
                    <a:pt x="1475" y="2047"/>
                  </a:lnTo>
                  <a:lnTo>
                    <a:pt x="1659" y="1955"/>
                  </a:lnTo>
                  <a:lnTo>
                    <a:pt x="1807" y="1826"/>
                  </a:lnTo>
                  <a:lnTo>
                    <a:pt x="1936" y="1678"/>
                  </a:lnTo>
                  <a:lnTo>
                    <a:pt x="2028" y="1494"/>
                  </a:lnTo>
                  <a:lnTo>
                    <a:pt x="2102" y="1310"/>
                  </a:lnTo>
                  <a:lnTo>
                    <a:pt x="2120" y="1088"/>
                  </a:lnTo>
                  <a:lnTo>
                    <a:pt x="2120" y="978"/>
                  </a:lnTo>
                  <a:lnTo>
                    <a:pt x="2102" y="867"/>
                  </a:lnTo>
                  <a:lnTo>
                    <a:pt x="2047" y="664"/>
                  </a:lnTo>
                  <a:lnTo>
                    <a:pt x="1954" y="480"/>
                  </a:lnTo>
                  <a:lnTo>
                    <a:pt x="1825" y="314"/>
                  </a:lnTo>
                  <a:lnTo>
                    <a:pt x="1659" y="185"/>
                  </a:lnTo>
                  <a:lnTo>
                    <a:pt x="1475" y="74"/>
                  </a:lnTo>
                  <a:lnTo>
                    <a:pt x="1272"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9" name="Google Shape;7229;p31"/>
            <p:cNvSpPr/>
            <p:nvPr/>
          </p:nvSpPr>
          <p:spPr>
            <a:xfrm>
              <a:off x="6348700" y="1670300"/>
              <a:ext cx="52550" cy="52100"/>
            </a:xfrm>
            <a:custGeom>
              <a:avLst/>
              <a:gdLst/>
              <a:ahLst/>
              <a:cxnLst/>
              <a:rect l="l" t="t" r="r" b="b"/>
              <a:pathLst>
                <a:path w="2102" h="2084" extrusionOk="0">
                  <a:moveTo>
                    <a:pt x="1033" y="0"/>
                  </a:moveTo>
                  <a:lnTo>
                    <a:pt x="811" y="19"/>
                  </a:lnTo>
                  <a:lnTo>
                    <a:pt x="627" y="74"/>
                  </a:lnTo>
                  <a:lnTo>
                    <a:pt x="443" y="185"/>
                  </a:lnTo>
                  <a:lnTo>
                    <a:pt x="295" y="314"/>
                  </a:lnTo>
                  <a:lnTo>
                    <a:pt x="166" y="461"/>
                  </a:lnTo>
                  <a:lnTo>
                    <a:pt x="74" y="646"/>
                  </a:lnTo>
                  <a:lnTo>
                    <a:pt x="18" y="849"/>
                  </a:lnTo>
                  <a:lnTo>
                    <a:pt x="0" y="1051"/>
                  </a:lnTo>
                  <a:lnTo>
                    <a:pt x="37" y="1273"/>
                  </a:lnTo>
                  <a:lnTo>
                    <a:pt x="92" y="1476"/>
                  </a:lnTo>
                  <a:lnTo>
                    <a:pt x="184" y="1641"/>
                  </a:lnTo>
                  <a:lnTo>
                    <a:pt x="314" y="1789"/>
                  </a:lnTo>
                  <a:lnTo>
                    <a:pt x="479" y="1918"/>
                  </a:lnTo>
                  <a:lnTo>
                    <a:pt x="645" y="2010"/>
                  </a:lnTo>
                  <a:lnTo>
                    <a:pt x="848" y="2066"/>
                  </a:lnTo>
                  <a:lnTo>
                    <a:pt x="1069" y="2084"/>
                  </a:lnTo>
                  <a:lnTo>
                    <a:pt x="1272" y="2066"/>
                  </a:lnTo>
                  <a:lnTo>
                    <a:pt x="1475" y="1992"/>
                  </a:lnTo>
                  <a:lnTo>
                    <a:pt x="1659" y="1900"/>
                  </a:lnTo>
                  <a:lnTo>
                    <a:pt x="1807" y="1771"/>
                  </a:lnTo>
                  <a:lnTo>
                    <a:pt x="1936" y="1623"/>
                  </a:lnTo>
                  <a:lnTo>
                    <a:pt x="2028" y="1439"/>
                  </a:lnTo>
                  <a:lnTo>
                    <a:pt x="2084" y="1236"/>
                  </a:lnTo>
                  <a:lnTo>
                    <a:pt x="2102" y="1015"/>
                  </a:lnTo>
                  <a:lnTo>
                    <a:pt x="2065" y="812"/>
                  </a:lnTo>
                  <a:lnTo>
                    <a:pt x="2010" y="609"/>
                  </a:lnTo>
                  <a:lnTo>
                    <a:pt x="1918" y="443"/>
                  </a:lnTo>
                  <a:lnTo>
                    <a:pt x="1789" y="277"/>
                  </a:lnTo>
                  <a:lnTo>
                    <a:pt x="1623" y="166"/>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0" name="Google Shape;7230;p31"/>
            <p:cNvSpPr/>
            <p:nvPr/>
          </p:nvSpPr>
          <p:spPr>
            <a:xfrm>
              <a:off x="4936800" y="848875"/>
              <a:ext cx="51175" cy="51200"/>
            </a:xfrm>
            <a:custGeom>
              <a:avLst/>
              <a:gdLst/>
              <a:ahLst/>
              <a:cxnLst/>
              <a:rect l="l" t="t" r="r" b="b"/>
              <a:pathLst>
                <a:path w="2047" h="2048" extrusionOk="0">
                  <a:moveTo>
                    <a:pt x="922" y="1"/>
                  </a:moveTo>
                  <a:lnTo>
                    <a:pt x="830" y="19"/>
                  </a:lnTo>
                  <a:lnTo>
                    <a:pt x="627" y="74"/>
                  </a:lnTo>
                  <a:lnTo>
                    <a:pt x="443" y="167"/>
                  </a:lnTo>
                  <a:lnTo>
                    <a:pt x="295" y="296"/>
                  </a:lnTo>
                  <a:lnTo>
                    <a:pt x="166" y="443"/>
                  </a:lnTo>
                  <a:lnTo>
                    <a:pt x="74" y="627"/>
                  </a:lnTo>
                  <a:lnTo>
                    <a:pt x="18" y="830"/>
                  </a:lnTo>
                  <a:lnTo>
                    <a:pt x="0" y="923"/>
                  </a:lnTo>
                  <a:lnTo>
                    <a:pt x="0" y="1033"/>
                  </a:lnTo>
                  <a:lnTo>
                    <a:pt x="0" y="1144"/>
                  </a:lnTo>
                  <a:lnTo>
                    <a:pt x="18" y="1254"/>
                  </a:lnTo>
                  <a:lnTo>
                    <a:pt x="92" y="1439"/>
                  </a:lnTo>
                  <a:lnTo>
                    <a:pt x="184" y="1623"/>
                  </a:lnTo>
                  <a:lnTo>
                    <a:pt x="313" y="1771"/>
                  </a:lnTo>
                  <a:lnTo>
                    <a:pt x="479" y="1900"/>
                  </a:lnTo>
                  <a:lnTo>
                    <a:pt x="664" y="1992"/>
                  </a:lnTo>
                  <a:lnTo>
                    <a:pt x="848" y="2029"/>
                  </a:lnTo>
                  <a:lnTo>
                    <a:pt x="959" y="2047"/>
                  </a:lnTo>
                  <a:lnTo>
                    <a:pt x="1069" y="2047"/>
                  </a:lnTo>
                  <a:lnTo>
                    <a:pt x="1272" y="2029"/>
                  </a:lnTo>
                  <a:lnTo>
                    <a:pt x="1457" y="1955"/>
                  </a:lnTo>
                  <a:lnTo>
                    <a:pt x="1623" y="1863"/>
                  </a:lnTo>
                  <a:lnTo>
                    <a:pt x="1770" y="1734"/>
                  </a:lnTo>
                  <a:lnTo>
                    <a:pt x="1881" y="1568"/>
                  </a:lnTo>
                  <a:lnTo>
                    <a:pt x="1973" y="1402"/>
                  </a:lnTo>
                  <a:lnTo>
                    <a:pt x="2028" y="1199"/>
                  </a:lnTo>
                  <a:lnTo>
                    <a:pt x="2047" y="996"/>
                  </a:lnTo>
                  <a:lnTo>
                    <a:pt x="2028" y="812"/>
                  </a:lnTo>
                  <a:lnTo>
                    <a:pt x="1973" y="609"/>
                  </a:lnTo>
                  <a:lnTo>
                    <a:pt x="1862" y="443"/>
                  </a:lnTo>
                  <a:lnTo>
                    <a:pt x="1752" y="296"/>
                  </a:lnTo>
                  <a:lnTo>
                    <a:pt x="1604" y="167"/>
                  </a:lnTo>
                  <a:lnTo>
                    <a:pt x="1420" y="74"/>
                  </a:lnTo>
                  <a:lnTo>
                    <a:pt x="1235" y="19"/>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1" name="Google Shape;7231;p31"/>
            <p:cNvSpPr/>
            <p:nvPr/>
          </p:nvSpPr>
          <p:spPr>
            <a:xfrm>
              <a:off x="5067700" y="1036950"/>
              <a:ext cx="51650" cy="51650"/>
            </a:xfrm>
            <a:custGeom>
              <a:avLst/>
              <a:gdLst/>
              <a:ahLst/>
              <a:cxnLst/>
              <a:rect l="l" t="t" r="r" b="b"/>
              <a:pathLst>
                <a:path w="2066" h="2066" extrusionOk="0">
                  <a:moveTo>
                    <a:pt x="1015" y="0"/>
                  </a:moveTo>
                  <a:lnTo>
                    <a:pt x="812" y="19"/>
                  </a:lnTo>
                  <a:lnTo>
                    <a:pt x="627" y="74"/>
                  </a:lnTo>
                  <a:lnTo>
                    <a:pt x="461" y="166"/>
                  </a:lnTo>
                  <a:lnTo>
                    <a:pt x="314" y="295"/>
                  </a:lnTo>
                  <a:lnTo>
                    <a:pt x="185" y="443"/>
                  </a:lnTo>
                  <a:lnTo>
                    <a:pt x="93" y="609"/>
                  </a:lnTo>
                  <a:lnTo>
                    <a:pt x="37" y="793"/>
                  </a:lnTo>
                  <a:lnTo>
                    <a:pt x="0" y="996"/>
                  </a:lnTo>
                  <a:lnTo>
                    <a:pt x="19" y="1217"/>
                  </a:lnTo>
                  <a:lnTo>
                    <a:pt x="74" y="1420"/>
                  </a:lnTo>
                  <a:lnTo>
                    <a:pt x="166" y="1586"/>
                  </a:lnTo>
                  <a:lnTo>
                    <a:pt x="295" y="1752"/>
                  </a:lnTo>
                  <a:lnTo>
                    <a:pt x="443" y="1881"/>
                  </a:lnTo>
                  <a:lnTo>
                    <a:pt x="609" y="1973"/>
                  </a:lnTo>
                  <a:lnTo>
                    <a:pt x="812" y="2047"/>
                  </a:lnTo>
                  <a:lnTo>
                    <a:pt x="1015" y="2065"/>
                  </a:lnTo>
                  <a:lnTo>
                    <a:pt x="1236" y="2047"/>
                  </a:lnTo>
                  <a:lnTo>
                    <a:pt x="1439" y="1992"/>
                  </a:lnTo>
                  <a:lnTo>
                    <a:pt x="1605" y="1900"/>
                  </a:lnTo>
                  <a:lnTo>
                    <a:pt x="1771" y="1770"/>
                  </a:lnTo>
                  <a:lnTo>
                    <a:pt x="1881" y="1623"/>
                  </a:lnTo>
                  <a:lnTo>
                    <a:pt x="1992" y="1439"/>
                  </a:lnTo>
                  <a:lnTo>
                    <a:pt x="2047" y="1236"/>
                  </a:lnTo>
                  <a:lnTo>
                    <a:pt x="2066" y="1033"/>
                  </a:lnTo>
                  <a:lnTo>
                    <a:pt x="2047" y="830"/>
                  </a:lnTo>
                  <a:lnTo>
                    <a:pt x="1992" y="627"/>
                  </a:lnTo>
                  <a:lnTo>
                    <a:pt x="1881" y="443"/>
                  </a:lnTo>
                  <a:lnTo>
                    <a:pt x="1771" y="295"/>
                  </a:lnTo>
                  <a:lnTo>
                    <a:pt x="1605" y="166"/>
                  </a:lnTo>
                  <a:lnTo>
                    <a:pt x="1439" y="74"/>
                  </a:lnTo>
                  <a:lnTo>
                    <a:pt x="1236"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2" name="Google Shape;7232;p31"/>
            <p:cNvSpPr/>
            <p:nvPr/>
          </p:nvSpPr>
          <p:spPr>
            <a:xfrm>
              <a:off x="5344725" y="1331025"/>
              <a:ext cx="51200" cy="51200"/>
            </a:xfrm>
            <a:custGeom>
              <a:avLst/>
              <a:gdLst/>
              <a:ahLst/>
              <a:cxnLst/>
              <a:rect l="l" t="t" r="r" b="b"/>
              <a:pathLst>
                <a:path w="2048" h="2048" extrusionOk="0">
                  <a:moveTo>
                    <a:pt x="941" y="1"/>
                  </a:moveTo>
                  <a:lnTo>
                    <a:pt x="831" y="19"/>
                  </a:lnTo>
                  <a:lnTo>
                    <a:pt x="646" y="75"/>
                  </a:lnTo>
                  <a:lnTo>
                    <a:pt x="462" y="167"/>
                  </a:lnTo>
                  <a:lnTo>
                    <a:pt x="296" y="296"/>
                  </a:lnTo>
                  <a:lnTo>
                    <a:pt x="185" y="443"/>
                  </a:lnTo>
                  <a:lnTo>
                    <a:pt x="75" y="628"/>
                  </a:lnTo>
                  <a:lnTo>
                    <a:pt x="19" y="831"/>
                  </a:lnTo>
                  <a:lnTo>
                    <a:pt x="1" y="923"/>
                  </a:lnTo>
                  <a:lnTo>
                    <a:pt x="1" y="1033"/>
                  </a:lnTo>
                  <a:lnTo>
                    <a:pt x="1" y="1144"/>
                  </a:lnTo>
                  <a:lnTo>
                    <a:pt x="19" y="1255"/>
                  </a:lnTo>
                  <a:lnTo>
                    <a:pt x="93" y="1439"/>
                  </a:lnTo>
                  <a:lnTo>
                    <a:pt x="185" y="1624"/>
                  </a:lnTo>
                  <a:lnTo>
                    <a:pt x="314" y="1771"/>
                  </a:lnTo>
                  <a:lnTo>
                    <a:pt x="480" y="1900"/>
                  </a:lnTo>
                  <a:lnTo>
                    <a:pt x="665" y="1992"/>
                  </a:lnTo>
                  <a:lnTo>
                    <a:pt x="849" y="2048"/>
                  </a:lnTo>
                  <a:lnTo>
                    <a:pt x="1070" y="2048"/>
                  </a:lnTo>
                  <a:lnTo>
                    <a:pt x="1273" y="2029"/>
                  </a:lnTo>
                  <a:lnTo>
                    <a:pt x="1457" y="1955"/>
                  </a:lnTo>
                  <a:lnTo>
                    <a:pt x="1623" y="1863"/>
                  </a:lnTo>
                  <a:lnTo>
                    <a:pt x="1771" y="1734"/>
                  </a:lnTo>
                  <a:lnTo>
                    <a:pt x="1881" y="1587"/>
                  </a:lnTo>
                  <a:lnTo>
                    <a:pt x="1974" y="1402"/>
                  </a:lnTo>
                  <a:lnTo>
                    <a:pt x="2029" y="1218"/>
                  </a:lnTo>
                  <a:lnTo>
                    <a:pt x="2047" y="1015"/>
                  </a:lnTo>
                  <a:lnTo>
                    <a:pt x="2029" y="812"/>
                  </a:lnTo>
                  <a:lnTo>
                    <a:pt x="1974" y="628"/>
                  </a:lnTo>
                  <a:lnTo>
                    <a:pt x="1881" y="462"/>
                  </a:lnTo>
                  <a:lnTo>
                    <a:pt x="1752" y="296"/>
                  </a:lnTo>
                  <a:lnTo>
                    <a:pt x="1605" y="185"/>
                  </a:lnTo>
                  <a:lnTo>
                    <a:pt x="1439" y="93"/>
                  </a:lnTo>
                  <a:lnTo>
                    <a:pt x="1255"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3" name="Google Shape;7233;p31"/>
            <p:cNvSpPr/>
            <p:nvPr/>
          </p:nvSpPr>
          <p:spPr>
            <a:xfrm>
              <a:off x="5713025" y="1559200"/>
              <a:ext cx="51200" cy="51650"/>
            </a:xfrm>
            <a:custGeom>
              <a:avLst/>
              <a:gdLst/>
              <a:ahLst/>
              <a:cxnLst/>
              <a:rect l="l" t="t" r="r" b="b"/>
              <a:pathLst>
                <a:path w="2048" h="2066" extrusionOk="0">
                  <a:moveTo>
                    <a:pt x="1033" y="1"/>
                  </a:moveTo>
                  <a:lnTo>
                    <a:pt x="831" y="19"/>
                  </a:lnTo>
                  <a:lnTo>
                    <a:pt x="628" y="93"/>
                  </a:lnTo>
                  <a:lnTo>
                    <a:pt x="462" y="185"/>
                  </a:lnTo>
                  <a:lnTo>
                    <a:pt x="314" y="296"/>
                  </a:lnTo>
                  <a:lnTo>
                    <a:pt x="185" y="443"/>
                  </a:lnTo>
                  <a:lnTo>
                    <a:pt x="93" y="628"/>
                  </a:lnTo>
                  <a:lnTo>
                    <a:pt x="19" y="812"/>
                  </a:lnTo>
                  <a:lnTo>
                    <a:pt x="1" y="1015"/>
                  </a:lnTo>
                  <a:lnTo>
                    <a:pt x="19" y="1218"/>
                  </a:lnTo>
                  <a:lnTo>
                    <a:pt x="75" y="1402"/>
                  </a:lnTo>
                  <a:lnTo>
                    <a:pt x="167" y="1587"/>
                  </a:lnTo>
                  <a:lnTo>
                    <a:pt x="277" y="1734"/>
                  </a:lnTo>
                  <a:lnTo>
                    <a:pt x="425" y="1863"/>
                  </a:lnTo>
                  <a:lnTo>
                    <a:pt x="591" y="1955"/>
                  </a:lnTo>
                  <a:lnTo>
                    <a:pt x="794" y="2029"/>
                  </a:lnTo>
                  <a:lnTo>
                    <a:pt x="978" y="2066"/>
                  </a:lnTo>
                  <a:lnTo>
                    <a:pt x="1089" y="2047"/>
                  </a:lnTo>
                  <a:lnTo>
                    <a:pt x="1199" y="2047"/>
                  </a:lnTo>
                  <a:lnTo>
                    <a:pt x="1402" y="1992"/>
                  </a:lnTo>
                  <a:lnTo>
                    <a:pt x="1568" y="1882"/>
                  </a:lnTo>
                  <a:lnTo>
                    <a:pt x="1734" y="1771"/>
                  </a:lnTo>
                  <a:lnTo>
                    <a:pt x="1863" y="1605"/>
                  </a:lnTo>
                  <a:lnTo>
                    <a:pt x="1955" y="1439"/>
                  </a:lnTo>
                  <a:lnTo>
                    <a:pt x="2029" y="1236"/>
                  </a:lnTo>
                  <a:lnTo>
                    <a:pt x="2047" y="1126"/>
                  </a:lnTo>
                  <a:lnTo>
                    <a:pt x="2047" y="1015"/>
                  </a:lnTo>
                  <a:lnTo>
                    <a:pt x="2029" y="812"/>
                  </a:lnTo>
                  <a:lnTo>
                    <a:pt x="1955" y="628"/>
                  </a:lnTo>
                  <a:lnTo>
                    <a:pt x="1863" y="462"/>
                  </a:lnTo>
                  <a:lnTo>
                    <a:pt x="1734" y="314"/>
                  </a:lnTo>
                  <a:lnTo>
                    <a:pt x="1587" y="185"/>
                  </a:lnTo>
                  <a:lnTo>
                    <a:pt x="1421" y="93"/>
                  </a:lnTo>
                  <a:lnTo>
                    <a:pt x="1236" y="38"/>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4" name="Google Shape;7234;p31"/>
            <p:cNvSpPr/>
            <p:nvPr/>
          </p:nvSpPr>
          <p:spPr>
            <a:xfrm>
              <a:off x="5792775" y="1573500"/>
              <a:ext cx="51650" cy="51650"/>
            </a:xfrm>
            <a:custGeom>
              <a:avLst/>
              <a:gdLst/>
              <a:ahLst/>
              <a:cxnLst/>
              <a:rect l="l" t="t" r="r" b="b"/>
              <a:pathLst>
                <a:path w="2066" h="2066" extrusionOk="0">
                  <a:moveTo>
                    <a:pt x="1052" y="0"/>
                  </a:moveTo>
                  <a:lnTo>
                    <a:pt x="830" y="19"/>
                  </a:lnTo>
                  <a:lnTo>
                    <a:pt x="646" y="74"/>
                  </a:lnTo>
                  <a:lnTo>
                    <a:pt x="462" y="166"/>
                  </a:lnTo>
                  <a:lnTo>
                    <a:pt x="296" y="277"/>
                  </a:lnTo>
                  <a:lnTo>
                    <a:pt x="167" y="443"/>
                  </a:lnTo>
                  <a:lnTo>
                    <a:pt x="74" y="609"/>
                  </a:lnTo>
                  <a:lnTo>
                    <a:pt x="19" y="812"/>
                  </a:lnTo>
                  <a:lnTo>
                    <a:pt x="1" y="1015"/>
                  </a:lnTo>
                  <a:lnTo>
                    <a:pt x="1" y="1217"/>
                  </a:lnTo>
                  <a:lnTo>
                    <a:pt x="56" y="1420"/>
                  </a:lnTo>
                  <a:lnTo>
                    <a:pt x="148" y="1586"/>
                  </a:lnTo>
                  <a:lnTo>
                    <a:pt x="277" y="1752"/>
                  </a:lnTo>
                  <a:lnTo>
                    <a:pt x="406" y="1881"/>
                  </a:lnTo>
                  <a:lnTo>
                    <a:pt x="591" y="1973"/>
                  </a:lnTo>
                  <a:lnTo>
                    <a:pt x="775" y="2029"/>
                  </a:lnTo>
                  <a:lnTo>
                    <a:pt x="978" y="2066"/>
                  </a:lnTo>
                  <a:lnTo>
                    <a:pt x="1181" y="2047"/>
                  </a:lnTo>
                  <a:lnTo>
                    <a:pt x="1384" y="2010"/>
                  </a:lnTo>
                  <a:lnTo>
                    <a:pt x="1568" y="1918"/>
                  </a:lnTo>
                  <a:lnTo>
                    <a:pt x="1734" y="1789"/>
                  </a:lnTo>
                  <a:lnTo>
                    <a:pt x="1863" y="1641"/>
                  </a:lnTo>
                  <a:lnTo>
                    <a:pt x="1974" y="1475"/>
                  </a:lnTo>
                  <a:lnTo>
                    <a:pt x="2029" y="1291"/>
                  </a:lnTo>
                  <a:lnTo>
                    <a:pt x="2066" y="1070"/>
                  </a:lnTo>
                  <a:lnTo>
                    <a:pt x="2047" y="849"/>
                  </a:lnTo>
                  <a:lnTo>
                    <a:pt x="1992" y="664"/>
                  </a:lnTo>
                  <a:lnTo>
                    <a:pt x="1900" y="480"/>
                  </a:lnTo>
                  <a:lnTo>
                    <a:pt x="1789" y="314"/>
                  </a:lnTo>
                  <a:lnTo>
                    <a:pt x="1642" y="185"/>
                  </a:lnTo>
                  <a:lnTo>
                    <a:pt x="1457" y="93"/>
                  </a:lnTo>
                  <a:lnTo>
                    <a:pt x="1273" y="19"/>
                  </a:lnTo>
                  <a:lnTo>
                    <a:pt x="105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5" name="Google Shape;7235;p31"/>
            <p:cNvSpPr/>
            <p:nvPr/>
          </p:nvSpPr>
          <p:spPr>
            <a:xfrm>
              <a:off x="5002250" y="942900"/>
              <a:ext cx="51650" cy="51675"/>
            </a:xfrm>
            <a:custGeom>
              <a:avLst/>
              <a:gdLst/>
              <a:ahLst/>
              <a:cxnLst/>
              <a:rect l="l" t="t" r="r" b="b"/>
              <a:pathLst>
                <a:path w="2066" h="2067" extrusionOk="0">
                  <a:moveTo>
                    <a:pt x="996" y="1"/>
                  </a:moveTo>
                  <a:lnTo>
                    <a:pt x="793" y="19"/>
                  </a:lnTo>
                  <a:lnTo>
                    <a:pt x="609" y="75"/>
                  </a:lnTo>
                  <a:lnTo>
                    <a:pt x="443" y="185"/>
                  </a:lnTo>
                  <a:lnTo>
                    <a:pt x="295" y="296"/>
                  </a:lnTo>
                  <a:lnTo>
                    <a:pt x="166" y="444"/>
                  </a:lnTo>
                  <a:lnTo>
                    <a:pt x="74" y="628"/>
                  </a:lnTo>
                  <a:lnTo>
                    <a:pt x="19" y="812"/>
                  </a:lnTo>
                  <a:lnTo>
                    <a:pt x="0" y="1015"/>
                  </a:lnTo>
                  <a:lnTo>
                    <a:pt x="19" y="1218"/>
                  </a:lnTo>
                  <a:lnTo>
                    <a:pt x="74" y="1421"/>
                  </a:lnTo>
                  <a:lnTo>
                    <a:pt x="166" y="1605"/>
                  </a:lnTo>
                  <a:lnTo>
                    <a:pt x="295" y="1753"/>
                  </a:lnTo>
                  <a:lnTo>
                    <a:pt x="443" y="1882"/>
                  </a:lnTo>
                  <a:lnTo>
                    <a:pt x="627" y="1974"/>
                  </a:lnTo>
                  <a:lnTo>
                    <a:pt x="812" y="2029"/>
                  </a:lnTo>
                  <a:lnTo>
                    <a:pt x="1033" y="2066"/>
                  </a:lnTo>
                  <a:lnTo>
                    <a:pt x="1236" y="2029"/>
                  </a:lnTo>
                  <a:lnTo>
                    <a:pt x="1438" y="1974"/>
                  </a:lnTo>
                  <a:lnTo>
                    <a:pt x="1604" y="1882"/>
                  </a:lnTo>
                  <a:lnTo>
                    <a:pt x="1770" y="1753"/>
                  </a:lnTo>
                  <a:lnTo>
                    <a:pt x="1881" y="1605"/>
                  </a:lnTo>
                  <a:lnTo>
                    <a:pt x="1992" y="1421"/>
                  </a:lnTo>
                  <a:lnTo>
                    <a:pt x="2047" y="1218"/>
                  </a:lnTo>
                  <a:lnTo>
                    <a:pt x="2065" y="1015"/>
                  </a:lnTo>
                  <a:lnTo>
                    <a:pt x="2028" y="812"/>
                  </a:lnTo>
                  <a:lnTo>
                    <a:pt x="1973" y="609"/>
                  </a:lnTo>
                  <a:lnTo>
                    <a:pt x="1881" y="444"/>
                  </a:lnTo>
                  <a:lnTo>
                    <a:pt x="1752" y="278"/>
                  </a:lnTo>
                  <a:lnTo>
                    <a:pt x="1586" y="167"/>
                  </a:lnTo>
                  <a:lnTo>
                    <a:pt x="1420" y="75"/>
                  </a:lnTo>
                  <a:lnTo>
                    <a:pt x="1217" y="19"/>
                  </a:lnTo>
                  <a:lnTo>
                    <a:pt x="9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6" name="Google Shape;7236;p31"/>
            <p:cNvSpPr/>
            <p:nvPr/>
          </p:nvSpPr>
          <p:spPr>
            <a:xfrm>
              <a:off x="4819700" y="583375"/>
              <a:ext cx="51200" cy="51175"/>
            </a:xfrm>
            <a:custGeom>
              <a:avLst/>
              <a:gdLst/>
              <a:ahLst/>
              <a:cxnLst/>
              <a:rect l="l" t="t" r="r" b="b"/>
              <a:pathLst>
                <a:path w="2048" h="2047" extrusionOk="0">
                  <a:moveTo>
                    <a:pt x="867" y="0"/>
                  </a:moveTo>
                  <a:lnTo>
                    <a:pt x="665" y="56"/>
                  </a:lnTo>
                  <a:lnTo>
                    <a:pt x="480" y="148"/>
                  </a:lnTo>
                  <a:lnTo>
                    <a:pt x="333" y="277"/>
                  </a:lnTo>
                  <a:lnTo>
                    <a:pt x="185" y="424"/>
                  </a:lnTo>
                  <a:lnTo>
                    <a:pt x="93" y="590"/>
                  </a:lnTo>
                  <a:lnTo>
                    <a:pt x="19" y="793"/>
                  </a:lnTo>
                  <a:lnTo>
                    <a:pt x="1" y="904"/>
                  </a:lnTo>
                  <a:lnTo>
                    <a:pt x="1" y="996"/>
                  </a:lnTo>
                  <a:lnTo>
                    <a:pt x="19" y="1199"/>
                  </a:lnTo>
                  <a:lnTo>
                    <a:pt x="75" y="1402"/>
                  </a:lnTo>
                  <a:lnTo>
                    <a:pt x="148" y="1567"/>
                  </a:lnTo>
                  <a:lnTo>
                    <a:pt x="277" y="1733"/>
                  </a:lnTo>
                  <a:lnTo>
                    <a:pt x="425" y="1862"/>
                  </a:lnTo>
                  <a:lnTo>
                    <a:pt x="591" y="1955"/>
                  </a:lnTo>
                  <a:lnTo>
                    <a:pt x="775" y="2028"/>
                  </a:lnTo>
                  <a:lnTo>
                    <a:pt x="978" y="2047"/>
                  </a:lnTo>
                  <a:lnTo>
                    <a:pt x="1181" y="2047"/>
                  </a:lnTo>
                  <a:lnTo>
                    <a:pt x="1384" y="1992"/>
                  </a:lnTo>
                  <a:lnTo>
                    <a:pt x="1568" y="1899"/>
                  </a:lnTo>
                  <a:lnTo>
                    <a:pt x="1734" y="1770"/>
                  </a:lnTo>
                  <a:lnTo>
                    <a:pt x="1863" y="1623"/>
                  </a:lnTo>
                  <a:lnTo>
                    <a:pt x="1955" y="1457"/>
                  </a:lnTo>
                  <a:lnTo>
                    <a:pt x="2029" y="1254"/>
                  </a:lnTo>
                  <a:lnTo>
                    <a:pt x="2047" y="1162"/>
                  </a:lnTo>
                  <a:lnTo>
                    <a:pt x="2047" y="1051"/>
                  </a:lnTo>
                  <a:lnTo>
                    <a:pt x="2029" y="848"/>
                  </a:lnTo>
                  <a:lnTo>
                    <a:pt x="1974" y="646"/>
                  </a:lnTo>
                  <a:lnTo>
                    <a:pt x="1900" y="480"/>
                  </a:lnTo>
                  <a:lnTo>
                    <a:pt x="1771" y="332"/>
                  </a:lnTo>
                  <a:lnTo>
                    <a:pt x="1623" y="203"/>
                  </a:lnTo>
                  <a:lnTo>
                    <a:pt x="1457" y="92"/>
                  </a:lnTo>
                  <a:lnTo>
                    <a:pt x="1273" y="19"/>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7" name="Google Shape;7237;p31"/>
            <p:cNvSpPr/>
            <p:nvPr/>
          </p:nvSpPr>
          <p:spPr>
            <a:xfrm>
              <a:off x="4768550" y="409125"/>
              <a:ext cx="51175" cy="51650"/>
            </a:xfrm>
            <a:custGeom>
              <a:avLst/>
              <a:gdLst/>
              <a:ahLst/>
              <a:cxnLst/>
              <a:rect l="l" t="t" r="r" b="b"/>
              <a:pathLst>
                <a:path w="2047" h="2066" extrusionOk="0">
                  <a:moveTo>
                    <a:pt x="1070" y="1"/>
                  </a:moveTo>
                  <a:lnTo>
                    <a:pt x="867" y="19"/>
                  </a:lnTo>
                  <a:lnTo>
                    <a:pt x="664" y="74"/>
                  </a:lnTo>
                  <a:lnTo>
                    <a:pt x="498" y="148"/>
                  </a:lnTo>
                  <a:lnTo>
                    <a:pt x="332" y="277"/>
                  </a:lnTo>
                  <a:lnTo>
                    <a:pt x="203" y="425"/>
                  </a:lnTo>
                  <a:lnTo>
                    <a:pt x="92" y="591"/>
                  </a:lnTo>
                  <a:lnTo>
                    <a:pt x="19" y="775"/>
                  </a:lnTo>
                  <a:lnTo>
                    <a:pt x="0" y="978"/>
                  </a:lnTo>
                  <a:lnTo>
                    <a:pt x="0" y="1181"/>
                  </a:lnTo>
                  <a:lnTo>
                    <a:pt x="55" y="1365"/>
                  </a:lnTo>
                  <a:lnTo>
                    <a:pt x="129" y="1549"/>
                  </a:lnTo>
                  <a:lnTo>
                    <a:pt x="240" y="1697"/>
                  </a:lnTo>
                  <a:lnTo>
                    <a:pt x="387" y="1844"/>
                  </a:lnTo>
                  <a:lnTo>
                    <a:pt x="553" y="1955"/>
                  </a:lnTo>
                  <a:lnTo>
                    <a:pt x="738" y="2010"/>
                  </a:lnTo>
                  <a:lnTo>
                    <a:pt x="940" y="2047"/>
                  </a:lnTo>
                  <a:lnTo>
                    <a:pt x="1051" y="2066"/>
                  </a:lnTo>
                  <a:lnTo>
                    <a:pt x="1162" y="2047"/>
                  </a:lnTo>
                  <a:lnTo>
                    <a:pt x="1346" y="1992"/>
                  </a:lnTo>
                  <a:lnTo>
                    <a:pt x="1530" y="1918"/>
                  </a:lnTo>
                  <a:lnTo>
                    <a:pt x="1696" y="1789"/>
                  </a:lnTo>
                  <a:lnTo>
                    <a:pt x="1844" y="1642"/>
                  </a:lnTo>
                  <a:lnTo>
                    <a:pt x="1936" y="1457"/>
                  </a:lnTo>
                  <a:lnTo>
                    <a:pt x="2010" y="1273"/>
                  </a:lnTo>
                  <a:lnTo>
                    <a:pt x="2028" y="1162"/>
                  </a:lnTo>
                  <a:lnTo>
                    <a:pt x="2047" y="1070"/>
                  </a:lnTo>
                  <a:lnTo>
                    <a:pt x="2028" y="867"/>
                  </a:lnTo>
                  <a:lnTo>
                    <a:pt x="1973" y="664"/>
                  </a:lnTo>
                  <a:lnTo>
                    <a:pt x="1881" y="498"/>
                  </a:lnTo>
                  <a:lnTo>
                    <a:pt x="1770" y="332"/>
                  </a:lnTo>
                  <a:lnTo>
                    <a:pt x="1623" y="203"/>
                  </a:lnTo>
                  <a:lnTo>
                    <a:pt x="1457" y="111"/>
                  </a:lnTo>
                  <a:lnTo>
                    <a:pt x="1254" y="37"/>
                  </a:lnTo>
                  <a:lnTo>
                    <a:pt x="10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8" name="Google Shape;7238;p31"/>
            <p:cNvSpPr/>
            <p:nvPr/>
          </p:nvSpPr>
          <p:spPr>
            <a:xfrm>
              <a:off x="5133625" y="1128225"/>
              <a:ext cx="51175" cy="51650"/>
            </a:xfrm>
            <a:custGeom>
              <a:avLst/>
              <a:gdLst/>
              <a:ahLst/>
              <a:cxnLst/>
              <a:rect l="l" t="t" r="r" b="b"/>
              <a:pathLst>
                <a:path w="2047" h="2066" extrusionOk="0">
                  <a:moveTo>
                    <a:pt x="1033" y="0"/>
                  </a:moveTo>
                  <a:lnTo>
                    <a:pt x="830" y="19"/>
                  </a:lnTo>
                  <a:lnTo>
                    <a:pt x="645" y="74"/>
                  </a:lnTo>
                  <a:lnTo>
                    <a:pt x="461" y="166"/>
                  </a:lnTo>
                  <a:lnTo>
                    <a:pt x="314" y="295"/>
                  </a:lnTo>
                  <a:lnTo>
                    <a:pt x="185" y="443"/>
                  </a:lnTo>
                  <a:lnTo>
                    <a:pt x="92" y="609"/>
                  </a:lnTo>
                  <a:lnTo>
                    <a:pt x="19" y="793"/>
                  </a:lnTo>
                  <a:lnTo>
                    <a:pt x="0" y="996"/>
                  </a:lnTo>
                  <a:lnTo>
                    <a:pt x="0" y="1106"/>
                  </a:lnTo>
                  <a:lnTo>
                    <a:pt x="19" y="1217"/>
                  </a:lnTo>
                  <a:lnTo>
                    <a:pt x="74" y="1401"/>
                  </a:lnTo>
                  <a:lnTo>
                    <a:pt x="166" y="1586"/>
                  </a:lnTo>
                  <a:lnTo>
                    <a:pt x="277" y="1752"/>
                  </a:lnTo>
                  <a:lnTo>
                    <a:pt x="443" y="1881"/>
                  </a:lnTo>
                  <a:lnTo>
                    <a:pt x="609" y="1973"/>
                  </a:lnTo>
                  <a:lnTo>
                    <a:pt x="811" y="2047"/>
                  </a:lnTo>
                  <a:lnTo>
                    <a:pt x="904" y="2065"/>
                  </a:lnTo>
                  <a:lnTo>
                    <a:pt x="1014" y="2065"/>
                  </a:lnTo>
                  <a:lnTo>
                    <a:pt x="1217" y="2047"/>
                  </a:lnTo>
                  <a:lnTo>
                    <a:pt x="1420" y="1991"/>
                  </a:lnTo>
                  <a:lnTo>
                    <a:pt x="1586" y="1899"/>
                  </a:lnTo>
                  <a:lnTo>
                    <a:pt x="1733" y="1770"/>
                  </a:lnTo>
                  <a:lnTo>
                    <a:pt x="1862" y="1623"/>
                  </a:lnTo>
                  <a:lnTo>
                    <a:pt x="1955" y="1457"/>
                  </a:lnTo>
                  <a:lnTo>
                    <a:pt x="2028" y="1272"/>
                  </a:lnTo>
                  <a:lnTo>
                    <a:pt x="2047" y="1070"/>
                  </a:lnTo>
                  <a:lnTo>
                    <a:pt x="2047" y="959"/>
                  </a:lnTo>
                  <a:lnTo>
                    <a:pt x="2028" y="848"/>
                  </a:lnTo>
                  <a:lnTo>
                    <a:pt x="1973" y="664"/>
                  </a:lnTo>
                  <a:lnTo>
                    <a:pt x="1881" y="480"/>
                  </a:lnTo>
                  <a:lnTo>
                    <a:pt x="1770" y="314"/>
                  </a:lnTo>
                  <a:lnTo>
                    <a:pt x="1604" y="185"/>
                  </a:lnTo>
                  <a:lnTo>
                    <a:pt x="1438" y="92"/>
                  </a:lnTo>
                  <a:lnTo>
                    <a:pt x="1235" y="37"/>
                  </a:lnTo>
                  <a:lnTo>
                    <a:pt x="1143"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9" name="Google Shape;7239;p31"/>
            <p:cNvSpPr/>
            <p:nvPr/>
          </p:nvSpPr>
          <p:spPr>
            <a:xfrm>
              <a:off x="5487625" y="1436600"/>
              <a:ext cx="51200" cy="51175"/>
            </a:xfrm>
            <a:custGeom>
              <a:avLst/>
              <a:gdLst/>
              <a:ahLst/>
              <a:cxnLst/>
              <a:rect l="l" t="t" r="r" b="b"/>
              <a:pathLst>
                <a:path w="2048" h="2047" extrusionOk="0">
                  <a:moveTo>
                    <a:pt x="1070" y="0"/>
                  </a:moveTo>
                  <a:lnTo>
                    <a:pt x="867" y="19"/>
                  </a:lnTo>
                  <a:lnTo>
                    <a:pt x="683" y="56"/>
                  </a:lnTo>
                  <a:lnTo>
                    <a:pt x="498" y="148"/>
                  </a:lnTo>
                  <a:lnTo>
                    <a:pt x="351" y="258"/>
                  </a:lnTo>
                  <a:lnTo>
                    <a:pt x="203" y="406"/>
                  </a:lnTo>
                  <a:lnTo>
                    <a:pt x="111" y="572"/>
                  </a:lnTo>
                  <a:lnTo>
                    <a:pt x="37" y="756"/>
                  </a:lnTo>
                  <a:lnTo>
                    <a:pt x="1" y="959"/>
                  </a:lnTo>
                  <a:lnTo>
                    <a:pt x="1" y="1070"/>
                  </a:lnTo>
                  <a:lnTo>
                    <a:pt x="1" y="1162"/>
                  </a:lnTo>
                  <a:lnTo>
                    <a:pt x="56" y="1365"/>
                  </a:lnTo>
                  <a:lnTo>
                    <a:pt x="148" y="1549"/>
                  </a:lnTo>
                  <a:lnTo>
                    <a:pt x="259" y="1715"/>
                  </a:lnTo>
                  <a:lnTo>
                    <a:pt x="406" y="1844"/>
                  </a:lnTo>
                  <a:lnTo>
                    <a:pt x="591" y="1955"/>
                  </a:lnTo>
                  <a:lnTo>
                    <a:pt x="775" y="2028"/>
                  </a:lnTo>
                  <a:lnTo>
                    <a:pt x="886" y="2047"/>
                  </a:lnTo>
                  <a:lnTo>
                    <a:pt x="1199" y="2047"/>
                  </a:lnTo>
                  <a:lnTo>
                    <a:pt x="1383" y="1992"/>
                  </a:lnTo>
                  <a:lnTo>
                    <a:pt x="1549" y="1899"/>
                  </a:lnTo>
                  <a:lnTo>
                    <a:pt x="1715" y="1770"/>
                  </a:lnTo>
                  <a:lnTo>
                    <a:pt x="1844" y="1623"/>
                  </a:lnTo>
                  <a:lnTo>
                    <a:pt x="1955" y="1457"/>
                  </a:lnTo>
                  <a:lnTo>
                    <a:pt x="2010" y="1273"/>
                  </a:lnTo>
                  <a:lnTo>
                    <a:pt x="2047" y="1070"/>
                  </a:lnTo>
                  <a:lnTo>
                    <a:pt x="2029" y="867"/>
                  </a:lnTo>
                  <a:lnTo>
                    <a:pt x="1973" y="683"/>
                  </a:lnTo>
                  <a:lnTo>
                    <a:pt x="1900" y="498"/>
                  </a:lnTo>
                  <a:lnTo>
                    <a:pt x="1771" y="351"/>
                  </a:lnTo>
                  <a:lnTo>
                    <a:pt x="1642" y="203"/>
                  </a:lnTo>
                  <a:lnTo>
                    <a:pt x="1457" y="111"/>
                  </a:lnTo>
                  <a:lnTo>
                    <a:pt x="1273" y="37"/>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0" name="Google Shape;7240;p31"/>
            <p:cNvSpPr/>
            <p:nvPr/>
          </p:nvSpPr>
          <p:spPr>
            <a:xfrm>
              <a:off x="4871325" y="754850"/>
              <a:ext cx="50750" cy="50725"/>
            </a:xfrm>
            <a:custGeom>
              <a:avLst/>
              <a:gdLst/>
              <a:ahLst/>
              <a:cxnLst/>
              <a:rect l="l" t="t" r="r" b="b"/>
              <a:pathLst>
                <a:path w="2030" h="2029" extrusionOk="0">
                  <a:moveTo>
                    <a:pt x="1015" y="0"/>
                  </a:moveTo>
                  <a:lnTo>
                    <a:pt x="812" y="19"/>
                  </a:lnTo>
                  <a:lnTo>
                    <a:pt x="628" y="74"/>
                  </a:lnTo>
                  <a:lnTo>
                    <a:pt x="462" y="166"/>
                  </a:lnTo>
                  <a:lnTo>
                    <a:pt x="314" y="295"/>
                  </a:lnTo>
                  <a:lnTo>
                    <a:pt x="204" y="443"/>
                  </a:lnTo>
                  <a:lnTo>
                    <a:pt x="93" y="609"/>
                  </a:lnTo>
                  <a:lnTo>
                    <a:pt x="38" y="775"/>
                  </a:lnTo>
                  <a:lnTo>
                    <a:pt x="1" y="977"/>
                  </a:lnTo>
                  <a:lnTo>
                    <a:pt x="1" y="1070"/>
                  </a:lnTo>
                  <a:lnTo>
                    <a:pt x="19" y="1180"/>
                  </a:lnTo>
                  <a:lnTo>
                    <a:pt x="75" y="1365"/>
                  </a:lnTo>
                  <a:lnTo>
                    <a:pt x="167" y="1549"/>
                  </a:lnTo>
                  <a:lnTo>
                    <a:pt x="277" y="1697"/>
                  </a:lnTo>
                  <a:lnTo>
                    <a:pt x="425" y="1826"/>
                  </a:lnTo>
                  <a:lnTo>
                    <a:pt x="609" y="1936"/>
                  </a:lnTo>
                  <a:lnTo>
                    <a:pt x="794" y="1992"/>
                  </a:lnTo>
                  <a:lnTo>
                    <a:pt x="996" y="2028"/>
                  </a:lnTo>
                  <a:lnTo>
                    <a:pt x="1089" y="2028"/>
                  </a:lnTo>
                  <a:lnTo>
                    <a:pt x="1181" y="2010"/>
                  </a:lnTo>
                  <a:lnTo>
                    <a:pt x="1384" y="1955"/>
                  </a:lnTo>
                  <a:lnTo>
                    <a:pt x="1550" y="1862"/>
                  </a:lnTo>
                  <a:lnTo>
                    <a:pt x="1716" y="1733"/>
                  </a:lnTo>
                  <a:lnTo>
                    <a:pt x="1845" y="1586"/>
                  </a:lnTo>
                  <a:lnTo>
                    <a:pt x="1937" y="1420"/>
                  </a:lnTo>
                  <a:lnTo>
                    <a:pt x="1992" y="1236"/>
                  </a:lnTo>
                  <a:lnTo>
                    <a:pt x="2029" y="1033"/>
                  </a:lnTo>
                  <a:lnTo>
                    <a:pt x="2029" y="922"/>
                  </a:lnTo>
                  <a:lnTo>
                    <a:pt x="2011" y="830"/>
                  </a:lnTo>
                  <a:lnTo>
                    <a:pt x="1955" y="646"/>
                  </a:lnTo>
                  <a:lnTo>
                    <a:pt x="1845" y="461"/>
                  </a:lnTo>
                  <a:lnTo>
                    <a:pt x="1734" y="314"/>
                  </a:lnTo>
                  <a:lnTo>
                    <a:pt x="1568" y="185"/>
                  </a:lnTo>
                  <a:lnTo>
                    <a:pt x="1402" y="92"/>
                  </a:lnTo>
                  <a:lnTo>
                    <a:pt x="1218"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1" name="Google Shape;7241;p31"/>
            <p:cNvSpPr/>
            <p:nvPr/>
          </p:nvSpPr>
          <p:spPr>
            <a:xfrm>
              <a:off x="5199525" y="1223175"/>
              <a:ext cx="50725" cy="50275"/>
            </a:xfrm>
            <a:custGeom>
              <a:avLst/>
              <a:gdLst/>
              <a:ahLst/>
              <a:cxnLst/>
              <a:rect l="l" t="t" r="r" b="b"/>
              <a:pathLst>
                <a:path w="2029" h="2011" extrusionOk="0">
                  <a:moveTo>
                    <a:pt x="1033" y="0"/>
                  </a:moveTo>
                  <a:lnTo>
                    <a:pt x="830" y="19"/>
                  </a:lnTo>
                  <a:lnTo>
                    <a:pt x="628" y="74"/>
                  </a:lnTo>
                  <a:lnTo>
                    <a:pt x="462" y="166"/>
                  </a:lnTo>
                  <a:lnTo>
                    <a:pt x="314" y="295"/>
                  </a:lnTo>
                  <a:lnTo>
                    <a:pt x="185" y="443"/>
                  </a:lnTo>
                  <a:lnTo>
                    <a:pt x="93" y="609"/>
                  </a:lnTo>
                  <a:lnTo>
                    <a:pt x="19" y="812"/>
                  </a:lnTo>
                  <a:lnTo>
                    <a:pt x="1" y="1015"/>
                  </a:lnTo>
                  <a:lnTo>
                    <a:pt x="19" y="1199"/>
                  </a:lnTo>
                  <a:lnTo>
                    <a:pt x="93" y="1402"/>
                  </a:lnTo>
                  <a:lnTo>
                    <a:pt x="185" y="1568"/>
                  </a:lnTo>
                  <a:lnTo>
                    <a:pt x="314" y="1715"/>
                  </a:lnTo>
                  <a:lnTo>
                    <a:pt x="462" y="1844"/>
                  </a:lnTo>
                  <a:lnTo>
                    <a:pt x="646" y="1936"/>
                  </a:lnTo>
                  <a:lnTo>
                    <a:pt x="830" y="1992"/>
                  </a:lnTo>
                  <a:lnTo>
                    <a:pt x="1033" y="2010"/>
                  </a:lnTo>
                  <a:lnTo>
                    <a:pt x="1236" y="1992"/>
                  </a:lnTo>
                  <a:lnTo>
                    <a:pt x="1421" y="1918"/>
                  </a:lnTo>
                  <a:lnTo>
                    <a:pt x="1586" y="1826"/>
                  </a:lnTo>
                  <a:lnTo>
                    <a:pt x="1734" y="1697"/>
                  </a:lnTo>
                  <a:lnTo>
                    <a:pt x="1863" y="1531"/>
                  </a:lnTo>
                  <a:lnTo>
                    <a:pt x="1955" y="1365"/>
                  </a:lnTo>
                  <a:lnTo>
                    <a:pt x="2011" y="1180"/>
                  </a:lnTo>
                  <a:lnTo>
                    <a:pt x="2029" y="1070"/>
                  </a:lnTo>
                  <a:lnTo>
                    <a:pt x="2029" y="978"/>
                  </a:lnTo>
                  <a:lnTo>
                    <a:pt x="1992" y="775"/>
                  </a:lnTo>
                  <a:lnTo>
                    <a:pt x="1937" y="590"/>
                  </a:lnTo>
                  <a:lnTo>
                    <a:pt x="1845" y="424"/>
                  </a:lnTo>
                  <a:lnTo>
                    <a:pt x="1716" y="295"/>
                  </a:lnTo>
                  <a:lnTo>
                    <a:pt x="1568" y="166"/>
                  </a:lnTo>
                  <a:lnTo>
                    <a:pt x="1402" y="74"/>
                  </a:lnTo>
                  <a:lnTo>
                    <a:pt x="1218"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2" name="Google Shape;7242;p31"/>
            <p:cNvSpPr/>
            <p:nvPr/>
          </p:nvSpPr>
          <p:spPr>
            <a:xfrm>
              <a:off x="5633750" y="1545850"/>
              <a:ext cx="49800" cy="49800"/>
            </a:xfrm>
            <a:custGeom>
              <a:avLst/>
              <a:gdLst/>
              <a:ahLst/>
              <a:cxnLst/>
              <a:rect l="l" t="t" r="r" b="b"/>
              <a:pathLst>
                <a:path w="1992" h="1992" extrusionOk="0">
                  <a:moveTo>
                    <a:pt x="941" y="0"/>
                  </a:moveTo>
                  <a:lnTo>
                    <a:pt x="830" y="19"/>
                  </a:lnTo>
                  <a:lnTo>
                    <a:pt x="646" y="74"/>
                  </a:lnTo>
                  <a:lnTo>
                    <a:pt x="480" y="148"/>
                  </a:lnTo>
                  <a:lnTo>
                    <a:pt x="314" y="277"/>
                  </a:lnTo>
                  <a:lnTo>
                    <a:pt x="185" y="424"/>
                  </a:lnTo>
                  <a:lnTo>
                    <a:pt x="93" y="609"/>
                  </a:lnTo>
                  <a:lnTo>
                    <a:pt x="19" y="793"/>
                  </a:lnTo>
                  <a:lnTo>
                    <a:pt x="1" y="885"/>
                  </a:lnTo>
                  <a:lnTo>
                    <a:pt x="1" y="977"/>
                  </a:lnTo>
                  <a:lnTo>
                    <a:pt x="19" y="1180"/>
                  </a:lnTo>
                  <a:lnTo>
                    <a:pt x="74" y="1365"/>
                  </a:lnTo>
                  <a:lnTo>
                    <a:pt x="166" y="1531"/>
                  </a:lnTo>
                  <a:lnTo>
                    <a:pt x="277" y="1678"/>
                  </a:lnTo>
                  <a:lnTo>
                    <a:pt x="425" y="1807"/>
                  </a:lnTo>
                  <a:lnTo>
                    <a:pt x="591" y="1899"/>
                  </a:lnTo>
                  <a:lnTo>
                    <a:pt x="775" y="1973"/>
                  </a:lnTo>
                  <a:lnTo>
                    <a:pt x="959" y="1991"/>
                  </a:lnTo>
                  <a:lnTo>
                    <a:pt x="1051" y="1991"/>
                  </a:lnTo>
                  <a:lnTo>
                    <a:pt x="1162" y="1973"/>
                  </a:lnTo>
                  <a:lnTo>
                    <a:pt x="1346" y="1918"/>
                  </a:lnTo>
                  <a:lnTo>
                    <a:pt x="1512" y="1844"/>
                  </a:lnTo>
                  <a:lnTo>
                    <a:pt x="1678" y="1715"/>
                  </a:lnTo>
                  <a:lnTo>
                    <a:pt x="1807" y="1567"/>
                  </a:lnTo>
                  <a:lnTo>
                    <a:pt x="1900" y="1383"/>
                  </a:lnTo>
                  <a:lnTo>
                    <a:pt x="1973" y="1199"/>
                  </a:lnTo>
                  <a:lnTo>
                    <a:pt x="1992" y="1106"/>
                  </a:lnTo>
                  <a:lnTo>
                    <a:pt x="1992" y="1014"/>
                  </a:lnTo>
                  <a:lnTo>
                    <a:pt x="1973" y="811"/>
                  </a:lnTo>
                  <a:lnTo>
                    <a:pt x="1918" y="627"/>
                  </a:lnTo>
                  <a:lnTo>
                    <a:pt x="1826" y="461"/>
                  </a:lnTo>
                  <a:lnTo>
                    <a:pt x="1715" y="314"/>
                  </a:lnTo>
                  <a:lnTo>
                    <a:pt x="1568" y="185"/>
                  </a:lnTo>
                  <a:lnTo>
                    <a:pt x="1402" y="92"/>
                  </a:lnTo>
                  <a:lnTo>
                    <a:pt x="1217"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3" name="Google Shape;7243;p31"/>
            <p:cNvSpPr/>
            <p:nvPr/>
          </p:nvSpPr>
          <p:spPr>
            <a:xfrm>
              <a:off x="4717825" y="238125"/>
              <a:ext cx="49350" cy="47500"/>
            </a:xfrm>
            <a:custGeom>
              <a:avLst/>
              <a:gdLst/>
              <a:ahLst/>
              <a:cxnLst/>
              <a:rect l="l" t="t" r="r" b="b"/>
              <a:pathLst>
                <a:path w="1974" h="1900" extrusionOk="0">
                  <a:moveTo>
                    <a:pt x="609" y="0"/>
                  </a:moveTo>
                  <a:lnTo>
                    <a:pt x="480" y="74"/>
                  </a:lnTo>
                  <a:lnTo>
                    <a:pt x="370" y="148"/>
                  </a:lnTo>
                  <a:lnTo>
                    <a:pt x="277" y="240"/>
                  </a:lnTo>
                  <a:lnTo>
                    <a:pt x="185" y="350"/>
                  </a:lnTo>
                  <a:lnTo>
                    <a:pt x="112" y="461"/>
                  </a:lnTo>
                  <a:lnTo>
                    <a:pt x="56" y="590"/>
                  </a:lnTo>
                  <a:lnTo>
                    <a:pt x="19" y="738"/>
                  </a:lnTo>
                  <a:lnTo>
                    <a:pt x="1" y="867"/>
                  </a:lnTo>
                  <a:lnTo>
                    <a:pt x="1" y="977"/>
                  </a:lnTo>
                  <a:lnTo>
                    <a:pt x="19" y="1069"/>
                  </a:lnTo>
                  <a:lnTo>
                    <a:pt x="75" y="1272"/>
                  </a:lnTo>
                  <a:lnTo>
                    <a:pt x="167" y="1438"/>
                  </a:lnTo>
                  <a:lnTo>
                    <a:pt x="296" y="1586"/>
                  </a:lnTo>
                  <a:lnTo>
                    <a:pt x="443" y="1715"/>
                  </a:lnTo>
                  <a:lnTo>
                    <a:pt x="609" y="1825"/>
                  </a:lnTo>
                  <a:lnTo>
                    <a:pt x="794" y="1881"/>
                  </a:lnTo>
                  <a:lnTo>
                    <a:pt x="904" y="1899"/>
                  </a:lnTo>
                  <a:lnTo>
                    <a:pt x="997" y="1899"/>
                  </a:lnTo>
                  <a:lnTo>
                    <a:pt x="1199" y="1881"/>
                  </a:lnTo>
                  <a:lnTo>
                    <a:pt x="1365" y="1825"/>
                  </a:lnTo>
                  <a:lnTo>
                    <a:pt x="1531" y="1715"/>
                  </a:lnTo>
                  <a:lnTo>
                    <a:pt x="1679" y="1604"/>
                  </a:lnTo>
                  <a:lnTo>
                    <a:pt x="1808" y="1457"/>
                  </a:lnTo>
                  <a:lnTo>
                    <a:pt x="1900" y="1291"/>
                  </a:lnTo>
                  <a:lnTo>
                    <a:pt x="1955" y="1106"/>
                  </a:lnTo>
                  <a:lnTo>
                    <a:pt x="1974" y="922"/>
                  </a:lnTo>
                  <a:lnTo>
                    <a:pt x="1974" y="774"/>
                  </a:lnTo>
                  <a:lnTo>
                    <a:pt x="1937" y="627"/>
                  </a:lnTo>
                  <a:lnTo>
                    <a:pt x="1882" y="498"/>
                  </a:lnTo>
                  <a:lnTo>
                    <a:pt x="1808" y="369"/>
                  </a:lnTo>
                  <a:lnTo>
                    <a:pt x="1716" y="258"/>
                  </a:lnTo>
                  <a:lnTo>
                    <a:pt x="1623" y="148"/>
                  </a:lnTo>
                  <a:lnTo>
                    <a:pt x="1494" y="74"/>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4" name="Google Shape;7244;p31"/>
            <p:cNvSpPr/>
            <p:nvPr/>
          </p:nvSpPr>
          <p:spPr>
            <a:xfrm>
              <a:off x="4755625" y="490725"/>
              <a:ext cx="48425" cy="48425"/>
            </a:xfrm>
            <a:custGeom>
              <a:avLst/>
              <a:gdLst/>
              <a:ahLst/>
              <a:cxnLst/>
              <a:rect l="l" t="t" r="r" b="b"/>
              <a:pathLst>
                <a:path w="1937" h="1937" extrusionOk="0">
                  <a:moveTo>
                    <a:pt x="941" y="0"/>
                  </a:moveTo>
                  <a:lnTo>
                    <a:pt x="738" y="19"/>
                  </a:lnTo>
                  <a:lnTo>
                    <a:pt x="554" y="92"/>
                  </a:lnTo>
                  <a:lnTo>
                    <a:pt x="388" y="185"/>
                  </a:lnTo>
                  <a:lnTo>
                    <a:pt x="259" y="295"/>
                  </a:lnTo>
                  <a:lnTo>
                    <a:pt x="130" y="461"/>
                  </a:lnTo>
                  <a:lnTo>
                    <a:pt x="56" y="627"/>
                  </a:lnTo>
                  <a:lnTo>
                    <a:pt x="1" y="811"/>
                  </a:lnTo>
                  <a:lnTo>
                    <a:pt x="1" y="1014"/>
                  </a:lnTo>
                  <a:lnTo>
                    <a:pt x="19" y="1199"/>
                  </a:lnTo>
                  <a:lnTo>
                    <a:pt x="75" y="1365"/>
                  </a:lnTo>
                  <a:lnTo>
                    <a:pt x="167" y="1530"/>
                  </a:lnTo>
                  <a:lnTo>
                    <a:pt x="296" y="1660"/>
                  </a:lnTo>
                  <a:lnTo>
                    <a:pt x="425" y="1770"/>
                  </a:lnTo>
                  <a:lnTo>
                    <a:pt x="591" y="1862"/>
                  </a:lnTo>
                  <a:lnTo>
                    <a:pt x="775" y="1918"/>
                  </a:lnTo>
                  <a:lnTo>
                    <a:pt x="960" y="1936"/>
                  </a:lnTo>
                  <a:lnTo>
                    <a:pt x="1162" y="1918"/>
                  </a:lnTo>
                  <a:lnTo>
                    <a:pt x="1347" y="1862"/>
                  </a:lnTo>
                  <a:lnTo>
                    <a:pt x="1513" y="1770"/>
                  </a:lnTo>
                  <a:lnTo>
                    <a:pt x="1660" y="1641"/>
                  </a:lnTo>
                  <a:lnTo>
                    <a:pt x="1771" y="1494"/>
                  </a:lnTo>
                  <a:lnTo>
                    <a:pt x="1863" y="1328"/>
                  </a:lnTo>
                  <a:lnTo>
                    <a:pt x="1918" y="1143"/>
                  </a:lnTo>
                  <a:lnTo>
                    <a:pt x="1937" y="959"/>
                  </a:lnTo>
                  <a:lnTo>
                    <a:pt x="1900" y="756"/>
                  </a:lnTo>
                  <a:lnTo>
                    <a:pt x="1845" y="572"/>
                  </a:lnTo>
                  <a:lnTo>
                    <a:pt x="1752" y="406"/>
                  </a:lnTo>
                  <a:lnTo>
                    <a:pt x="1642" y="258"/>
                  </a:lnTo>
                  <a:lnTo>
                    <a:pt x="1494" y="148"/>
                  </a:lnTo>
                  <a:lnTo>
                    <a:pt x="1310" y="55"/>
                  </a:lnTo>
                  <a:lnTo>
                    <a:pt x="1126"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5" name="Google Shape;7245;p31"/>
            <p:cNvSpPr/>
            <p:nvPr/>
          </p:nvSpPr>
          <p:spPr>
            <a:xfrm>
              <a:off x="5412025" y="1426450"/>
              <a:ext cx="48425" cy="48900"/>
            </a:xfrm>
            <a:custGeom>
              <a:avLst/>
              <a:gdLst/>
              <a:ahLst/>
              <a:cxnLst/>
              <a:rect l="l" t="t" r="r" b="b"/>
              <a:pathLst>
                <a:path w="1937" h="1956" extrusionOk="0">
                  <a:moveTo>
                    <a:pt x="960" y="1"/>
                  </a:moveTo>
                  <a:lnTo>
                    <a:pt x="775" y="19"/>
                  </a:lnTo>
                  <a:lnTo>
                    <a:pt x="591" y="74"/>
                  </a:lnTo>
                  <a:lnTo>
                    <a:pt x="425" y="167"/>
                  </a:lnTo>
                  <a:lnTo>
                    <a:pt x="296" y="277"/>
                  </a:lnTo>
                  <a:lnTo>
                    <a:pt x="167" y="425"/>
                  </a:lnTo>
                  <a:lnTo>
                    <a:pt x="75" y="572"/>
                  </a:lnTo>
                  <a:lnTo>
                    <a:pt x="19" y="757"/>
                  </a:lnTo>
                  <a:lnTo>
                    <a:pt x="1" y="941"/>
                  </a:lnTo>
                  <a:lnTo>
                    <a:pt x="1" y="1144"/>
                  </a:lnTo>
                  <a:lnTo>
                    <a:pt x="56" y="1328"/>
                  </a:lnTo>
                  <a:lnTo>
                    <a:pt x="130" y="1494"/>
                  </a:lnTo>
                  <a:lnTo>
                    <a:pt x="259" y="1642"/>
                  </a:lnTo>
                  <a:lnTo>
                    <a:pt x="388" y="1771"/>
                  </a:lnTo>
                  <a:lnTo>
                    <a:pt x="554" y="1863"/>
                  </a:lnTo>
                  <a:lnTo>
                    <a:pt x="738" y="1918"/>
                  </a:lnTo>
                  <a:lnTo>
                    <a:pt x="941" y="1955"/>
                  </a:lnTo>
                  <a:lnTo>
                    <a:pt x="1125" y="1937"/>
                  </a:lnTo>
                  <a:lnTo>
                    <a:pt x="1310" y="1881"/>
                  </a:lnTo>
                  <a:lnTo>
                    <a:pt x="1494" y="1789"/>
                  </a:lnTo>
                  <a:lnTo>
                    <a:pt x="1642" y="1679"/>
                  </a:lnTo>
                  <a:lnTo>
                    <a:pt x="1752" y="1531"/>
                  </a:lnTo>
                  <a:lnTo>
                    <a:pt x="1845" y="1365"/>
                  </a:lnTo>
                  <a:lnTo>
                    <a:pt x="1900" y="1181"/>
                  </a:lnTo>
                  <a:lnTo>
                    <a:pt x="1937" y="996"/>
                  </a:lnTo>
                  <a:lnTo>
                    <a:pt x="1918" y="793"/>
                  </a:lnTo>
                  <a:lnTo>
                    <a:pt x="1863" y="609"/>
                  </a:lnTo>
                  <a:lnTo>
                    <a:pt x="1771" y="443"/>
                  </a:lnTo>
                  <a:lnTo>
                    <a:pt x="1642" y="296"/>
                  </a:lnTo>
                  <a:lnTo>
                    <a:pt x="1513" y="167"/>
                  </a:lnTo>
                  <a:lnTo>
                    <a:pt x="1347" y="93"/>
                  </a:lnTo>
                  <a:lnTo>
                    <a:pt x="1162" y="19"/>
                  </a:lnTo>
                  <a:lnTo>
                    <a:pt x="9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6" name="Google Shape;7246;p31"/>
            <p:cNvSpPr/>
            <p:nvPr/>
          </p:nvSpPr>
          <p:spPr>
            <a:xfrm>
              <a:off x="5266375" y="1318600"/>
              <a:ext cx="47950" cy="47950"/>
            </a:xfrm>
            <a:custGeom>
              <a:avLst/>
              <a:gdLst/>
              <a:ahLst/>
              <a:cxnLst/>
              <a:rect l="l" t="t" r="r" b="b"/>
              <a:pathLst>
                <a:path w="1918" h="1918" extrusionOk="0">
                  <a:moveTo>
                    <a:pt x="922" y="0"/>
                  </a:moveTo>
                  <a:lnTo>
                    <a:pt x="738" y="19"/>
                  </a:lnTo>
                  <a:lnTo>
                    <a:pt x="553" y="92"/>
                  </a:lnTo>
                  <a:lnTo>
                    <a:pt x="406" y="184"/>
                  </a:lnTo>
                  <a:lnTo>
                    <a:pt x="258" y="295"/>
                  </a:lnTo>
                  <a:lnTo>
                    <a:pt x="148" y="443"/>
                  </a:lnTo>
                  <a:lnTo>
                    <a:pt x="74" y="609"/>
                  </a:lnTo>
                  <a:lnTo>
                    <a:pt x="19" y="775"/>
                  </a:lnTo>
                  <a:lnTo>
                    <a:pt x="0" y="977"/>
                  </a:lnTo>
                  <a:lnTo>
                    <a:pt x="37" y="1162"/>
                  </a:lnTo>
                  <a:lnTo>
                    <a:pt x="92" y="1346"/>
                  </a:lnTo>
                  <a:lnTo>
                    <a:pt x="166" y="1494"/>
                  </a:lnTo>
                  <a:lnTo>
                    <a:pt x="295" y="1641"/>
                  </a:lnTo>
                  <a:lnTo>
                    <a:pt x="424" y="1752"/>
                  </a:lnTo>
                  <a:lnTo>
                    <a:pt x="590" y="1844"/>
                  </a:lnTo>
                  <a:lnTo>
                    <a:pt x="756" y="1881"/>
                  </a:lnTo>
                  <a:lnTo>
                    <a:pt x="959" y="1918"/>
                  </a:lnTo>
                  <a:lnTo>
                    <a:pt x="1162" y="1899"/>
                  </a:lnTo>
                  <a:lnTo>
                    <a:pt x="1346" y="1844"/>
                  </a:lnTo>
                  <a:lnTo>
                    <a:pt x="1512" y="1752"/>
                  </a:lnTo>
                  <a:lnTo>
                    <a:pt x="1641" y="1623"/>
                  </a:lnTo>
                  <a:lnTo>
                    <a:pt x="1770" y="1494"/>
                  </a:lnTo>
                  <a:lnTo>
                    <a:pt x="1844" y="1328"/>
                  </a:lnTo>
                  <a:lnTo>
                    <a:pt x="1899" y="1143"/>
                  </a:lnTo>
                  <a:lnTo>
                    <a:pt x="1918" y="940"/>
                  </a:lnTo>
                  <a:lnTo>
                    <a:pt x="1899" y="738"/>
                  </a:lnTo>
                  <a:lnTo>
                    <a:pt x="1844" y="553"/>
                  </a:lnTo>
                  <a:lnTo>
                    <a:pt x="1752" y="387"/>
                  </a:lnTo>
                  <a:lnTo>
                    <a:pt x="1623" y="258"/>
                  </a:lnTo>
                  <a:lnTo>
                    <a:pt x="1475" y="129"/>
                  </a:lnTo>
                  <a:lnTo>
                    <a:pt x="1309" y="55"/>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7" name="Google Shape;7247;p31"/>
            <p:cNvSpPr/>
            <p:nvPr/>
          </p:nvSpPr>
          <p:spPr>
            <a:xfrm>
              <a:off x="5555400" y="1532925"/>
              <a:ext cx="47025" cy="47050"/>
            </a:xfrm>
            <a:custGeom>
              <a:avLst/>
              <a:gdLst/>
              <a:ahLst/>
              <a:cxnLst/>
              <a:rect l="l" t="t" r="r" b="b"/>
              <a:pathLst>
                <a:path w="1881" h="1882" extrusionOk="0">
                  <a:moveTo>
                    <a:pt x="940" y="1"/>
                  </a:moveTo>
                  <a:lnTo>
                    <a:pt x="738" y="19"/>
                  </a:lnTo>
                  <a:lnTo>
                    <a:pt x="572" y="75"/>
                  </a:lnTo>
                  <a:lnTo>
                    <a:pt x="406" y="148"/>
                  </a:lnTo>
                  <a:lnTo>
                    <a:pt x="277" y="259"/>
                  </a:lnTo>
                  <a:lnTo>
                    <a:pt x="148" y="407"/>
                  </a:lnTo>
                  <a:lnTo>
                    <a:pt x="74" y="554"/>
                  </a:lnTo>
                  <a:lnTo>
                    <a:pt x="18" y="738"/>
                  </a:lnTo>
                  <a:lnTo>
                    <a:pt x="0" y="923"/>
                  </a:lnTo>
                  <a:lnTo>
                    <a:pt x="0" y="1126"/>
                  </a:lnTo>
                  <a:lnTo>
                    <a:pt x="55" y="1292"/>
                  </a:lnTo>
                  <a:lnTo>
                    <a:pt x="148" y="1457"/>
                  </a:lnTo>
                  <a:lnTo>
                    <a:pt x="240" y="1605"/>
                  </a:lnTo>
                  <a:lnTo>
                    <a:pt x="387" y="1716"/>
                  </a:lnTo>
                  <a:lnTo>
                    <a:pt x="535" y="1808"/>
                  </a:lnTo>
                  <a:lnTo>
                    <a:pt x="719" y="1863"/>
                  </a:lnTo>
                  <a:lnTo>
                    <a:pt x="903" y="1882"/>
                  </a:lnTo>
                  <a:lnTo>
                    <a:pt x="1106" y="1863"/>
                  </a:lnTo>
                  <a:lnTo>
                    <a:pt x="1291" y="1826"/>
                  </a:lnTo>
                  <a:lnTo>
                    <a:pt x="1457" y="1734"/>
                  </a:lnTo>
                  <a:lnTo>
                    <a:pt x="1604" y="1623"/>
                  </a:lnTo>
                  <a:lnTo>
                    <a:pt x="1715" y="1476"/>
                  </a:lnTo>
                  <a:lnTo>
                    <a:pt x="1807" y="1310"/>
                  </a:lnTo>
                  <a:lnTo>
                    <a:pt x="1862" y="1126"/>
                  </a:lnTo>
                  <a:lnTo>
                    <a:pt x="1881" y="923"/>
                  </a:lnTo>
                  <a:lnTo>
                    <a:pt x="1862" y="738"/>
                  </a:lnTo>
                  <a:lnTo>
                    <a:pt x="1807" y="554"/>
                  </a:lnTo>
                  <a:lnTo>
                    <a:pt x="1715" y="407"/>
                  </a:lnTo>
                  <a:lnTo>
                    <a:pt x="1604" y="259"/>
                  </a:lnTo>
                  <a:lnTo>
                    <a:pt x="1457" y="148"/>
                  </a:lnTo>
                  <a:lnTo>
                    <a:pt x="1309" y="75"/>
                  </a:lnTo>
                  <a:lnTo>
                    <a:pt x="1125" y="19"/>
                  </a:lnTo>
                  <a:lnTo>
                    <a:pt x="9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8" name="Google Shape;7248;p31"/>
            <p:cNvSpPr/>
            <p:nvPr/>
          </p:nvSpPr>
          <p:spPr>
            <a:xfrm>
              <a:off x="5056175" y="1116700"/>
              <a:ext cx="46575" cy="46575"/>
            </a:xfrm>
            <a:custGeom>
              <a:avLst/>
              <a:gdLst/>
              <a:ahLst/>
              <a:cxnLst/>
              <a:rect l="l" t="t" r="r" b="b"/>
              <a:pathLst>
                <a:path w="1863" h="1863" extrusionOk="0">
                  <a:moveTo>
                    <a:pt x="756" y="0"/>
                  </a:moveTo>
                  <a:lnTo>
                    <a:pt x="572" y="56"/>
                  </a:lnTo>
                  <a:lnTo>
                    <a:pt x="406" y="129"/>
                  </a:lnTo>
                  <a:lnTo>
                    <a:pt x="277" y="240"/>
                  </a:lnTo>
                  <a:lnTo>
                    <a:pt x="148" y="387"/>
                  </a:lnTo>
                  <a:lnTo>
                    <a:pt x="74" y="535"/>
                  </a:lnTo>
                  <a:lnTo>
                    <a:pt x="19" y="719"/>
                  </a:lnTo>
                  <a:lnTo>
                    <a:pt x="1" y="904"/>
                  </a:lnTo>
                  <a:lnTo>
                    <a:pt x="1" y="1106"/>
                  </a:lnTo>
                  <a:lnTo>
                    <a:pt x="56" y="1272"/>
                  </a:lnTo>
                  <a:lnTo>
                    <a:pt x="130" y="1438"/>
                  </a:lnTo>
                  <a:lnTo>
                    <a:pt x="240" y="1586"/>
                  </a:lnTo>
                  <a:lnTo>
                    <a:pt x="388" y="1697"/>
                  </a:lnTo>
                  <a:lnTo>
                    <a:pt x="535" y="1789"/>
                  </a:lnTo>
                  <a:lnTo>
                    <a:pt x="720" y="1844"/>
                  </a:lnTo>
                  <a:lnTo>
                    <a:pt x="904" y="1862"/>
                  </a:lnTo>
                  <a:lnTo>
                    <a:pt x="1107" y="1844"/>
                  </a:lnTo>
                  <a:lnTo>
                    <a:pt x="1273" y="1789"/>
                  </a:lnTo>
                  <a:lnTo>
                    <a:pt x="1439" y="1715"/>
                  </a:lnTo>
                  <a:lnTo>
                    <a:pt x="1586" y="1604"/>
                  </a:lnTo>
                  <a:lnTo>
                    <a:pt x="1697" y="1475"/>
                  </a:lnTo>
                  <a:lnTo>
                    <a:pt x="1789" y="1309"/>
                  </a:lnTo>
                  <a:lnTo>
                    <a:pt x="1844" y="1143"/>
                  </a:lnTo>
                  <a:lnTo>
                    <a:pt x="1863" y="941"/>
                  </a:lnTo>
                  <a:lnTo>
                    <a:pt x="1844" y="756"/>
                  </a:lnTo>
                  <a:lnTo>
                    <a:pt x="1789" y="572"/>
                  </a:lnTo>
                  <a:lnTo>
                    <a:pt x="1715" y="406"/>
                  </a:lnTo>
                  <a:lnTo>
                    <a:pt x="1605" y="277"/>
                  </a:lnTo>
                  <a:lnTo>
                    <a:pt x="1476" y="148"/>
                  </a:lnTo>
                  <a:lnTo>
                    <a:pt x="1310" y="74"/>
                  </a:lnTo>
                  <a:lnTo>
                    <a:pt x="1144"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9" name="Google Shape;7249;p31"/>
            <p:cNvSpPr/>
            <p:nvPr/>
          </p:nvSpPr>
          <p:spPr>
            <a:xfrm>
              <a:off x="4924800" y="930925"/>
              <a:ext cx="46575" cy="46575"/>
            </a:xfrm>
            <a:custGeom>
              <a:avLst/>
              <a:gdLst/>
              <a:ahLst/>
              <a:cxnLst/>
              <a:rect l="l" t="t" r="r" b="b"/>
              <a:pathLst>
                <a:path w="1863" h="1863" extrusionOk="0">
                  <a:moveTo>
                    <a:pt x="904" y="1"/>
                  </a:moveTo>
                  <a:lnTo>
                    <a:pt x="720" y="19"/>
                  </a:lnTo>
                  <a:lnTo>
                    <a:pt x="535" y="74"/>
                  </a:lnTo>
                  <a:lnTo>
                    <a:pt x="388" y="167"/>
                  </a:lnTo>
                  <a:lnTo>
                    <a:pt x="240" y="277"/>
                  </a:lnTo>
                  <a:lnTo>
                    <a:pt x="148" y="425"/>
                  </a:lnTo>
                  <a:lnTo>
                    <a:pt x="56" y="591"/>
                  </a:lnTo>
                  <a:lnTo>
                    <a:pt x="19" y="775"/>
                  </a:lnTo>
                  <a:lnTo>
                    <a:pt x="1" y="959"/>
                  </a:lnTo>
                  <a:lnTo>
                    <a:pt x="19" y="1144"/>
                  </a:lnTo>
                  <a:lnTo>
                    <a:pt x="74" y="1328"/>
                  </a:lnTo>
                  <a:lnTo>
                    <a:pt x="167" y="1476"/>
                  </a:lnTo>
                  <a:lnTo>
                    <a:pt x="277" y="1623"/>
                  </a:lnTo>
                  <a:lnTo>
                    <a:pt x="425" y="1734"/>
                  </a:lnTo>
                  <a:lnTo>
                    <a:pt x="572" y="1808"/>
                  </a:lnTo>
                  <a:lnTo>
                    <a:pt x="757" y="1863"/>
                  </a:lnTo>
                  <a:lnTo>
                    <a:pt x="959" y="1863"/>
                  </a:lnTo>
                  <a:lnTo>
                    <a:pt x="1144" y="1844"/>
                  </a:lnTo>
                  <a:lnTo>
                    <a:pt x="1328" y="1789"/>
                  </a:lnTo>
                  <a:lnTo>
                    <a:pt x="1476" y="1697"/>
                  </a:lnTo>
                  <a:lnTo>
                    <a:pt x="1605" y="1586"/>
                  </a:lnTo>
                  <a:lnTo>
                    <a:pt x="1715" y="1439"/>
                  </a:lnTo>
                  <a:lnTo>
                    <a:pt x="1808" y="1291"/>
                  </a:lnTo>
                  <a:lnTo>
                    <a:pt x="1844" y="1107"/>
                  </a:lnTo>
                  <a:lnTo>
                    <a:pt x="1863" y="904"/>
                  </a:lnTo>
                  <a:lnTo>
                    <a:pt x="1844" y="720"/>
                  </a:lnTo>
                  <a:lnTo>
                    <a:pt x="1789" y="535"/>
                  </a:lnTo>
                  <a:lnTo>
                    <a:pt x="1697" y="388"/>
                  </a:lnTo>
                  <a:lnTo>
                    <a:pt x="1586" y="259"/>
                  </a:lnTo>
                  <a:lnTo>
                    <a:pt x="1439" y="148"/>
                  </a:lnTo>
                  <a:lnTo>
                    <a:pt x="1273" y="56"/>
                  </a:lnTo>
                  <a:lnTo>
                    <a:pt x="1107" y="19"/>
                  </a:lnTo>
                  <a:lnTo>
                    <a:pt x="9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0" name="Google Shape;7250;p31"/>
            <p:cNvSpPr/>
            <p:nvPr/>
          </p:nvSpPr>
          <p:spPr>
            <a:xfrm>
              <a:off x="4807250" y="662200"/>
              <a:ext cx="47525" cy="47950"/>
            </a:xfrm>
            <a:custGeom>
              <a:avLst/>
              <a:gdLst/>
              <a:ahLst/>
              <a:cxnLst/>
              <a:rect l="l" t="t" r="r" b="b"/>
              <a:pathLst>
                <a:path w="1901" h="1918" extrusionOk="0">
                  <a:moveTo>
                    <a:pt x="978" y="0"/>
                  </a:moveTo>
                  <a:lnTo>
                    <a:pt x="775" y="19"/>
                  </a:lnTo>
                  <a:lnTo>
                    <a:pt x="591" y="74"/>
                  </a:lnTo>
                  <a:lnTo>
                    <a:pt x="425" y="148"/>
                  </a:lnTo>
                  <a:lnTo>
                    <a:pt x="277" y="258"/>
                  </a:lnTo>
                  <a:lnTo>
                    <a:pt x="167" y="406"/>
                  </a:lnTo>
                  <a:lnTo>
                    <a:pt x="75" y="572"/>
                  </a:lnTo>
                  <a:lnTo>
                    <a:pt x="19" y="756"/>
                  </a:lnTo>
                  <a:lnTo>
                    <a:pt x="1" y="959"/>
                  </a:lnTo>
                  <a:lnTo>
                    <a:pt x="19" y="1143"/>
                  </a:lnTo>
                  <a:lnTo>
                    <a:pt x="75" y="1328"/>
                  </a:lnTo>
                  <a:lnTo>
                    <a:pt x="148" y="1494"/>
                  </a:lnTo>
                  <a:lnTo>
                    <a:pt x="259" y="1623"/>
                  </a:lnTo>
                  <a:lnTo>
                    <a:pt x="407" y="1733"/>
                  </a:lnTo>
                  <a:lnTo>
                    <a:pt x="554" y="1826"/>
                  </a:lnTo>
                  <a:lnTo>
                    <a:pt x="738" y="1881"/>
                  </a:lnTo>
                  <a:lnTo>
                    <a:pt x="923" y="1918"/>
                  </a:lnTo>
                  <a:lnTo>
                    <a:pt x="1126" y="1899"/>
                  </a:lnTo>
                  <a:lnTo>
                    <a:pt x="1310" y="1844"/>
                  </a:lnTo>
                  <a:lnTo>
                    <a:pt x="1476" y="1752"/>
                  </a:lnTo>
                  <a:lnTo>
                    <a:pt x="1623" y="1641"/>
                  </a:lnTo>
                  <a:lnTo>
                    <a:pt x="1734" y="1494"/>
                  </a:lnTo>
                  <a:lnTo>
                    <a:pt x="1826" y="1328"/>
                  </a:lnTo>
                  <a:lnTo>
                    <a:pt x="1882" y="1143"/>
                  </a:lnTo>
                  <a:lnTo>
                    <a:pt x="1900" y="959"/>
                  </a:lnTo>
                  <a:lnTo>
                    <a:pt x="1882" y="756"/>
                  </a:lnTo>
                  <a:lnTo>
                    <a:pt x="1845" y="590"/>
                  </a:lnTo>
                  <a:lnTo>
                    <a:pt x="1753" y="424"/>
                  </a:lnTo>
                  <a:lnTo>
                    <a:pt x="1642" y="277"/>
                  </a:lnTo>
                  <a:lnTo>
                    <a:pt x="1494" y="166"/>
                  </a:lnTo>
                  <a:lnTo>
                    <a:pt x="1347" y="74"/>
                  </a:lnTo>
                  <a:lnTo>
                    <a:pt x="1163" y="19"/>
                  </a:lnTo>
                  <a:lnTo>
                    <a:pt x="9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1" name="Google Shape;7251;p31"/>
            <p:cNvSpPr/>
            <p:nvPr/>
          </p:nvSpPr>
          <p:spPr>
            <a:xfrm>
              <a:off x="4704925" y="317400"/>
              <a:ext cx="46575" cy="46575"/>
            </a:xfrm>
            <a:custGeom>
              <a:avLst/>
              <a:gdLst/>
              <a:ahLst/>
              <a:cxnLst/>
              <a:rect l="l" t="t" r="r" b="b"/>
              <a:pathLst>
                <a:path w="1863" h="1863" extrusionOk="0">
                  <a:moveTo>
                    <a:pt x="941" y="0"/>
                  </a:moveTo>
                  <a:lnTo>
                    <a:pt x="738" y="19"/>
                  </a:lnTo>
                  <a:lnTo>
                    <a:pt x="572" y="74"/>
                  </a:lnTo>
                  <a:lnTo>
                    <a:pt x="406" y="148"/>
                  </a:lnTo>
                  <a:lnTo>
                    <a:pt x="277" y="259"/>
                  </a:lnTo>
                  <a:lnTo>
                    <a:pt x="167" y="406"/>
                  </a:lnTo>
                  <a:lnTo>
                    <a:pt x="74" y="554"/>
                  </a:lnTo>
                  <a:lnTo>
                    <a:pt x="19" y="738"/>
                  </a:lnTo>
                  <a:lnTo>
                    <a:pt x="1" y="922"/>
                  </a:lnTo>
                  <a:lnTo>
                    <a:pt x="19" y="1125"/>
                  </a:lnTo>
                  <a:lnTo>
                    <a:pt x="74" y="1309"/>
                  </a:lnTo>
                  <a:lnTo>
                    <a:pt x="148" y="1457"/>
                  </a:lnTo>
                  <a:lnTo>
                    <a:pt x="259" y="1604"/>
                  </a:lnTo>
                  <a:lnTo>
                    <a:pt x="406" y="1715"/>
                  </a:lnTo>
                  <a:lnTo>
                    <a:pt x="554" y="1789"/>
                  </a:lnTo>
                  <a:lnTo>
                    <a:pt x="738" y="1844"/>
                  </a:lnTo>
                  <a:lnTo>
                    <a:pt x="941" y="1863"/>
                  </a:lnTo>
                  <a:lnTo>
                    <a:pt x="1125" y="1844"/>
                  </a:lnTo>
                  <a:lnTo>
                    <a:pt x="1310" y="1789"/>
                  </a:lnTo>
                  <a:lnTo>
                    <a:pt x="1457" y="1715"/>
                  </a:lnTo>
                  <a:lnTo>
                    <a:pt x="1605" y="1604"/>
                  </a:lnTo>
                  <a:lnTo>
                    <a:pt x="1715" y="1457"/>
                  </a:lnTo>
                  <a:lnTo>
                    <a:pt x="1789" y="1309"/>
                  </a:lnTo>
                  <a:lnTo>
                    <a:pt x="1844" y="1125"/>
                  </a:lnTo>
                  <a:lnTo>
                    <a:pt x="1863" y="941"/>
                  </a:lnTo>
                  <a:lnTo>
                    <a:pt x="1844" y="738"/>
                  </a:lnTo>
                  <a:lnTo>
                    <a:pt x="1808" y="572"/>
                  </a:lnTo>
                  <a:lnTo>
                    <a:pt x="1715" y="406"/>
                  </a:lnTo>
                  <a:lnTo>
                    <a:pt x="1605" y="277"/>
                  </a:lnTo>
                  <a:lnTo>
                    <a:pt x="1476" y="148"/>
                  </a:lnTo>
                  <a:lnTo>
                    <a:pt x="1310" y="74"/>
                  </a:lnTo>
                  <a:lnTo>
                    <a:pt x="1125"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2" name="Google Shape;7252;p31"/>
            <p:cNvSpPr/>
            <p:nvPr/>
          </p:nvSpPr>
          <p:spPr>
            <a:xfrm>
              <a:off x="5940275" y="1684125"/>
              <a:ext cx="47050" cy="47050"/>
            </a:xfrm>
            <a:custGeom>
              <a:avLst/>
              <a:gdLst/>
              <a:ahLst/>
              <a:cxnLst/>
              <a:rect l="l" t="t" r="r" b="b"/>
              <a:pathLst>
                <a:path w="1882" h="1882" extrusionOk="0">
                  <a:moveTo>
                    <a:pt x="978" y="1"/>
                  </a:moveTo>
                  <a:lnTo>
                    <a:pt x="775" y="19"/>
                  </a:lnTo>
                  <a:lnTo>
                    <a:pt x="609" y="56"/>
                  </a:lnTo>
                  <a:lnTo>
                    <a:pt x="443" y="148"/>
                  </a:lnTo>
                  <a:lnTo>
                    <a:pt x="296" y="259"/>
                  </a:lnTo>
                  <a:lnTo>
                    <a:pt x="185" y="388"/>
                  </a:lnTo>
                  <a:lnTo>
                    <a:pt x="93" y="535"/>
                  </a:lnTo>
                  <a:lnTo>
                    <a:pt x="38" y="720"/>
                  </a:lnTo>
                  <a:lnTo>
                    <a:pt x="1" y="904"/>
                  </a:lnTo>
                  <a:lnTo>
                    <a:pt x="19" y="1107"/>
                  </a:lnTo>
                  <a:lnTo>
                    <a:pt x="75" y="1291"/>
                  </a:lnTo>
                  <a:lnTo>
                    <a:pt x="148" y="1457"/>
                  </a:lnTo>
                  <a:lnTo>
                    <a:pt x="259" y="1605"/>
                  </a:lnTo>
                  <a:lnTo>
                    <a:pt x="407" y="1715"/>
                  </a:lnTo>
                  <a:lnTo>
                    <a:pt x="572" y="1808"/>
                  </a:lnTo>
                  <a:lnTo>
                    <a:pt x="757" y="1863"/>
                  </a:lnTo>
                  <a:lnTo>
                    <a:pt x="960" y="1881"/>
                  </a:lnTo>
                  <a:lnTo>
                    <a:pt x="1144" y="1863"/>
                  </a:lnTo>
                  <a:lnTo>
                    <a:pt x="1328" y="1808"/>
                  </a:lnTo>
                  <a:lnTo>
                    <a:pt x="1476" y="1734"/>
                  </a:lnTo>
                  <a:lnTo>
                    <a:pt x="1623" y="1623"/>
                  </a:lnTo>
                  <a:lnTo>
                    <a:pt x="1734" y="1476"/>
                  </a:lnTo>
                  <a:lnTo>
                    <a:pt x="1808" y="1328"/>
                  </a:lnTo>
                  <a:lnTo>
                    <a:pt x="1863" y="1144"/>
                  </a:lnTo>
                  <a:lnTo>
                    <a:pt x="1882" y="959"/>
                  </a:lnTo>
                  <a:lnTo>
                    <a:pt x="1882" y="757"/>
                  </a:lnTo>
                  <a:lnTo>
                    <a:pt x="1826" y="591"/>
                  </a:lnTo>
                  <a:lnTo>
                    <a:pt x="1734" y="425"/>
                  </a:lnTo>
                  <a:lnTo>
                    <a:pt x="1642" y="277"/>
                  </a:lnTo>
                  <a:lnTo>
                    <a:pt x="1494" y="167"/>
                  </a:lnTo>
                  <a:lnTo>
                    <a:pt x="1347" y="74"/>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3" name="Google Shape;7253;p31"/>
            <p:cNvSpPr/>
            <p:nvPr/>
          </p:nvSpPr>
          <p:spPr>
            <a:xfrm>
              <a:off x="6020025" y="1698425"/>
              <a:ext cx="47500" cy="47025"/>
            </a:xfrm>
            <a:custGeom>
              <a:avLst/>
              <a:gdLst/>
              <a:ahLst/>
              <a:cxnLst/>
              <a:rect l="l" t="t" r="r" b="b"/>
              <a:pathLst>
                <a:path w="1900" h="1881" extrusionOk="0">
                  <a:moveTo>
                    <a:pt x="812" y="0"/>
                  </a:moveTo>
                  <a:lnTo>
                    <a:pt x="628" y="55"/>
                  </a:lnTo>
                  <a:lnTo>
                    <a:pt x="462" y="129"/>
                  </a:lnTo>
                  <a:lnTo>
                    <a:pt x="314" y="240"/>
                  </a:lnTo>
                  <a:lnTo>
                    <a:pt x="185" y="387"/>
                  </a:lnTo>
                  <a:lnTo>
                    <a:pt x="93" y="535"/>
                  </a:lnTo>
                  <a:lnTo>
                    <a:pt x="38" y="719"/>
                  </a:lnTo>
                  <a:lnTo>
                    <a:pt x="1" y="922"/>
                  </a:lnTo>
                  <a:lnTo>
                    <a:pt x="19" y="1106"/>
                  </a:lnTo>
                  <a:lnTo>
                    <a:pt x="74" y="1291"/>
                  </a:lnTo>
                  <a:lnTo>
                    <a:pt x="148" y="1457"/>
                  </a:lnTo>
                  <a:lnTo>
                    <a:pt x="259" y="1586"/>
                  </a:lnTo>
                  <a:lnTo>
                    <a:pt x="388" y="1715"/>
                  </a:lnTo>
                  <a:lnTo>
                    <a:pt x="535" y="1807"/>
                  </a:lnTo>
                  <a:lnTo>
                    <a:pt x="720" y="1862"/>
                  </a:lnTo>
                  <a:lnTo>
                    <a:pt x="904" y="1881"/>
                  </a:lnTo>
                  <a:lnTo>
                    <a:pt x="1107" y="1881"/>
                  </a:lnTo>
                  <a:lnTo>
                    <a:pt x="1291" y="1826"/>
                  </a:lnTo>
                  <a:lnTo>
                    <a:pt x="1457" y="1752"/>
                  </a:lnTo>
                  <a:lnTo>
                    <a:pt x="1605" y="1641"/>
                  </a:lnTo>
                  <a:lnTo>
                    <a:pt x="1734" y="1512"/>
                  </a:lnTo>
                  <a:lnTo>
                    <a:pt x="1826" y="1346"/>
                  </a:lnTo>
                  <a:lnTo>
                    <a:pt x="1881" y="1162"/>
                  </a:lnTo>
                  <a:lnTo>
                    <a:pt x="1900" y="977"/>
                  </a:lnTo>
                  <a:lnTo>
                    <a:pt x="1881" y="775"/>
                  </a:lnTo>
                  <a:lnTo>
                    <a:pt x="1844" y="590"/>
                  </a:lnTo>
                  <a:lnTo>
                    <a:pt x="1771" y="443"/>
                  </a:lnTo>
                  <a:lnTo>
                    <a:pt x="1660" y="295"/>
                  </a:lnTo>
                  <a:lnTo>
                    <a:pt x="1531" y="185"/>
                  </a:lnTo>
                  <a:lnTo>
                    <a:pt x="1365" y="92"/>
                  </a:lnTo>
                  <a:lnTo>
                    <a:pt x="1199"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4" name="Google Shape;7254;p31"/>
            <p:cNvSpPr/>
            <p:nvPr/>
          </p:nvSpPr>
          <p:spPr>
            <a:xfrm>
              <a:off x="4990250" y="1024950"/>
              <a:ext cx="47050" cy="47050"/>
            </a:xfrm>
            <a:custGeom>
              <a:avLst/>
              <a:gdLst/>
              <a:ahLst/>
              <a:cxnLst/>
              <a:rect l="l" t="t" r="r" b="b"/>
              <a:pathLst>
                <a:path w="1882" h="1882" extrusionOk="0">
                  <a:moveTo>
                    <a:pt x="978" y="1"/>
                  </a:moveTo>
                  <a:lnTo>
                    <a:pt x="775" y="19"/>
                  </a:lnTo>
                  <a:lnTo>
                    <a:pt x="591" y="56"/>
                  </a:lnTo>
                  <a:lnTo>
                    <a:pt x="425" y="148"/>
                  </a:lnTo>
                  <a:lnTo>
                    <a:pt x="277" y="259"/>
                  </a:lnTo>
                  <a:lnTo>
                    <a:pt x="148" y="407"/>
                  </a:lnTo>
                  <a:lnTo>
                    <a:pt x="75" y="573"/>
                  </a:lnTo>
                  <a:lnTo>
                    <a:pt x="19" y="757"/>
                  </a:lnTo>
                  <a:lnTo>
                    <a:pt x="1" y="960"/>
                  </a:lnTo>
                  <a:lnTo>
                    <a:pt x="19" y="1144"/>
                  </a:lnTo>
                  <a:lnTo>
                    <a:pt x="75" y="1329"/>
                  </a:lnTo>
                  <a:lnTo>
                    <a:pt x="148" y="1476"/>
                  </a:lnTo>
                  <a:lnTo>
                    <a:pt x="277" y="1624"/>
                  </a:lnTo>
                  <a:lnTo>
                    <a:pt x="407" y="1734"/>
                  </a:lnTo>
                  <a:lnTo>
                    <a:pt x="572" y="1808"/>
                  </a:lnTo>
                  <a:lnTo>
                    <a:pt x="738" y="1863"/>
                  </a:lnTo>
                  <a:lnTo>
                    <a:pt x="941" y="1882"/>
                  </a:lnTo>
                  <a:lnTo>
                    <a:pt x="1126" y="1863"/>
                  </a:lnTo>
                  <a:lnTo>
                    <a:pt x="1310" y="1808"/>
                  </a:lnTo>
                  <a:lnTo>
                    <a:pt x="1457" y="1734"/>
                  </a:lnTo>
                  <a:lnTo>
                    <a:pt x="1605" y="1624"/>
                  </a:lnTo>
                  <a:lnTo>
                    <a:pt x="1716" y="1476"/>
                  </a:lnTo>
                  <a:lnTo>
                    <a:pt x="1808" y="1329"/>
                  </a:lnTo>
                  <a:lnTo>
                    <a:pt x="1863" y="1144"/>
                  </a:lnTo>
                  <a:lnTo>
                    <a:pt x="1882" y="960"/>
                  </a:lnTo>
                  <a:lnTo>
                    <a:pt x="1863" y="775"/>
                  </a:lnTo>
                  <a:lnTo>
                    <a:pt x="1808" y="591"/>
                  </a:lnTo>
                  <a:lnTo>
                    <a:pt x="1734" y="425"/>
                  </a:lnTo>
                  <a:lnTo>
                    <a:pt x="1623" y="278"/>
                  </a:lnTo>
                  <a:lnTo>
                    <a:pt x="1494" y="167"/>
                  </a:lnTo>
                  <a:lnTo>
                    <a:pt x="1328" y="75"/>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5" name="Google Shape;7255;p31"/>
            <p:cNvSpPr/>
            <p:nvPr/>
          </p:nvSpPr>
          <p:spPr>
            <a:xfrm>
              <a:off x="6097475" y="1712700"/>
              <a:ext cx="47025" cy="47050"/>
            </a:xfrm>
            <a:custGeom>
              <a:avLst/>
              <a:gdLst/>
              <a:ahLst/>
              <a:cxnLst/>
              <a:rect l="l" t="t" r="r" b="b"/>
              <a:pathLst>
                <a:path w="1881" h="1882" extrusionOk="0">
                  <a:moveTo>
                    <a:pt x="922" y="1"/>
                  </a:moveTo>
                  <a:lnTo>
                    <a:pt x="719" y="19"/>
                  </a:lnTo>
                  <a:lnTo>
                    <a:pt x="553" y="75"/>
                  </a:lnTo>
                  <a:lnTo>
                    <a:pt x="387" y="167"/>
                  </a:lnTo>
                  <a:lnTo>
                    <a:pt x="258" y="277"/>
                  </a:lnTo>
                  <a:lnTo>
                    <a:pt x="148" y="406"/>
                  </a:lnTo>
                  <a:lnTo>
                    <a:pt x="56" y="572"/>
                  </a:lnTo>
                  <a:lnTo>
                    <a:pt x="19" y="757"/>
                  </a:lnTo>
                  <a:lnTo>
                    <a:pt x="0" y="941"/>
                  </a:lnTo>
                  <a:lnTo>
                    <a:pt x="19" y="1144"/>
                  </a:lnTo>
                  <a:lnTo>
                    <a:pt x="74" y="1328"/>
                  </a:lnTo>
                  <a:lnTo>
                    <a:pt x="148" y="1494"/>
                  </a:lnTo>
                  <a:lnTo>
                    <a:pt x="277" y="1623"/>
                  </a:lnTo>
                  <a:lnTo>
                    <a:pt x="424" y="1734"/>
                  </a:lnTo>
                  <a:lnTo>
                    <a:pt x="572" y="1826"/>
                  </a:lnTo>
                  <a:lnTo>
                    <a:pt x="775" y="1881"/>
                  </a:lnTo>
                  <a:lnTo>
                    <a:pt x="959" y="1881"/>
                  </a:lnTo>
                  <a:lnTo>
                    <a:pt x="1162" y="1863"/>
                  </a:lnTo>
                  <a:lnTo>
                    <a:pt x="1328" y="1808"/>
                  </a:lnTo>
                  <a:lnTo>
                    <a:pt x="1494" y="1716"/>
                  </a:lnTo>
                  <a:lnTo>
                    <a:pt x="1623" y="1605"/>
                  </a:lnTo>
                  <a:lnTo>
                    <a:pt x="1733" y="1476"/>
                  </a:lnTo>
                  <a:lnTo>
                    <a:pt x="1807" y="1310"/>
                  </a:lnTo>
                  <a:lnTo>
                    <a:pt x="1863" y="1144"/>
                  </a:lnTo>
                  <a:lnTo>
                    <a:pt x="1881" y="941"/>
                  </a:lnTo>
                  <a:lnTo>
                    <a:pt x="1863" y="738"/>
                  </a:lnTo>
                  <a:lnTo>
                    <a:pt x="1807" y="554"/>
                  </a:lnTo>
                  <a:lnTo>
                    <a:pt x="1733" y="406"/>
                  </a:lnTo>
                  <a:lnTo>
                    <a:pt x="1604" y="259"/>
                  </a:lnTo>
                  <a:lnTo>
                    <a:pt x="1457" y="148"/>
                  </a:lnTo>
                  <a:lnTo>
                    <a:pt x="1291" y="56"/>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6" name="Google Shape;7256;p31"/>
            <p:cNvSpPr/>
            <p:nvPr/>
          </p:nvSpPr>
          <p:spPr>
            <a:xfrm>
              <a:off x="6177225" y="1723775"/>
              <a:ext cx="47500" cy="47500"/>
            </a:xfrm>
            <a:custGeom>
              <a:avLst/>
              <a:gdLst/>
              <a:ahLst/>
              <a:cxnLst/>
              <a:rect l="l" t="t" r="r" b="b"/>
              <a:pathLst>
                <a:path w="1900" h="1900" extrusionOk="0">
                  <a:moveTo>
                    <a:pt x="977" y="0"/>
                  </a:moveTo>
                  <a:lnTo>
                    <a:pt x="793" y="19"/>
                  </a:lnTo>
                  <a:lnTo>
                    <a:pt x="609" y="74"/>
                  </a:lnTo>
                  <a:lnTo>
                    <a:pt x="424" y="148"/>
                  </a:lnTo>
                  <a:lnTo>
                    <a:pt x="295" y="258"/>
                  </a:lnTo>
                  <a:lnTo>
                    <a:pt x="166" y="406"/>
                  </a:lnTo>
                  <a:lnTo>
                    <a:pt x="74" y="572"/>
                  </a:lnTo>
                  <a:lnTo>
                    <a:pt x="19" y="738"/>
                  </a:lnTo>
                  <a:lnTo>
                    <a:pt x="0" y="941"/>
                  </a:lnTo>
                  <a:lnTo>
                    <a:pt x="19" y="1143"/>
                  </a:lnTo>
                  <a:lnTo>
                    <a:pt x="55" y="1309"/>
                  </a:lnTo>
                  <a:lnTo>
                    <a:pt x="148" y="1475"/>
                  </a:lnTo>
                  <a:lnTo>
                    <a:pt x="258" y="1623"/>
                  </a:lnTo>
                  <a:lnTo>
                    <a:pt x="387" y="1733"/>
                  </a:lnTo>
                  <a:lnTo>
                    <a:pt x="535" y="1826"/>
                  </a:lnTo>
                  <a:lnTo>
                    <a:pt x="719" y="1881"/>
                  </a:lnTo>
                  <a:lnTo>
                    <a:pt x="904" y="1899"/>
                  </a:lnTo>
                  <a:lnTo>
                    <a:pt x="1106" y="1899"/>
                  </a:lnTo>
                  <a:lnTo>
                    <a:pt x="1291" y="1844"/>
                  </a:lnTo>
                  <a:lnTo>
                    <a:pt x="1457" y="1752"/>
                  </a:lnTo>
                  <a:lnTo>
                    <a:pt x="1604" y="1641"/>
                  </a:lnTo>
                  <a:lnTo>
                    <a:pt x="1715" y="1512"/>
                  </a:lnTo>
                  <a:lnTo>
                    <a:pt x="1807" y="1346"/>
                  </a:lnTo>
                  <a:lnTo>
                    <a:pt x="1862" y="1162"/>
                  </a:lnTo>
                  <a:lnTo>
                    <a:pt x="1899" y="959"/>
                  </a:lnTo>
                  <a:lnTo>
                    <a:pt x="1881" y="775"/>
                  </a:lnTo>
                  <a:lnTo>
                    <a:pt x="1825" y="590"/>
                  </a:lnTo>
                  <a:lnTo>
                    <a:pt x="1752" y="443"/>
                  </a:lnTo>
                  <a:lnTo>
                    <a:pt x="1641" y="295"/>
                  </a:lnTo>
                  <a:lnTo>
                    <a:pt x="1512" y="185"/>
                  </a:lnTo>
                  <a:lnTo>
                    <a:pt x="1346" y="92"/>
                  </a:lnTo>
                  <a:lnTo>
                    <a:pt x="1180" y="37"/>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7" name="Google Shape;7257;p31"/>
            <p:cNvSpPr/>
            <p:nvPr/>
          </p:nvSpPr>
          <p:spPr>
            <a:xfrm>
              <a:off x="6257425" y="1738525"/>
              <a:ext cx="46575" cy="46575"/>
            </a:xfrm>
            <a:custGeom>
              <a:avLst/>
              <a:gdLst/>
              <a:ahLst/>
              <a:cxnLst/>
              <a:rect l="l" t="t" r="r" b="b"/>
              <a:pathLst>
                <a:path w="1863" h="1863" extrusionOk="0">
                  <a:moveTo>
                    <a:pt x="904" y="0"/>
                  </a:moveTo>
                  <a:lnTo>
                    <a:pt x="719" y="19"/>
                  </a:lnTo>
                  <a:lnTo>
                    <a:pt x="535" y="74"/>
                  </a:lnTo>
                  <a:lnTo>
                    <a:pt x="388" y="166"/>
                  </a:lnTo>
                  <a:lnTo>
                    <a:pt x="258" y="295"/>
                  </a:lnTo>
                  <a:lnTo>
                    <a:pt x="148" y="424"/>
                  </a:lnTo>
                  <a:lnTo>
                    <a:pt x="56" y="590"/>
                  </a:lnTo>
                  <a:lnTo>
                    <a:pt x="19" y="775"/>
                  </a:lnTo>
                  <a:lnTo>
                    <a:pt x="0" y="959"/>
                  </a:lnTo>
                  <a:lnTo>
                    <a:pt x="19" y="1162"/>
                  </a:lnTo>
                  <a:lnTo>
                    <a:pt x="74" y="1328"/>
                  </a:lnTo>
                  <a:lnTo>
                    <a:pt x="166" y="1494"/>
                  </a:lnTo>
                  <a:lnTo>
                    <a:pt x="277" y="1623"/>
                  </a:lnTo>
                  <a:lnTo>
                    <a:pt x="424" y="1733"/>
                  </a:lnTo>
                  <a:lnTo>
                    <a:pt x="590" y="1807"/>
                  </a:lnTo>
                  <a:lnTo>
                    <a:pt x="756" y="1863"/>
                  </a:lnTo>
                  <a:lnTo>
                    <a:pt x="959" y="1863"/>
                  </a:lnTo>
                  <a:lnTo>
                    <a:pt x="1143" y="1844"/>
                  </a:lnTo>
                  <a:lnTo>
                    <a:pt x="1328" y="1789"/>
                  </a:lnTo>
                  <a:lnTo>
                    <a:pt x="1475" y="1697"/>
                  </a:lnTo>
                  <a:lnTo>
                    <a:pt x="1623" y="1586"/>
                  </a:lnTo>
                  <a:lnTo>
                    <a:pt x="1733" y="1438"/>
                  </a:lnTo>
                  <a:lnTo>
                    <a:pt x="1807" y="1291"/>
                  </a:lnTo>
                  <a:lnTo>
                    <a:pt x="1863" y="1107"/>
                  </a:lnTo>
                  <a:lnTo>
                    <a:pt x="1863" y="904"/>
                  </a:lnTo>
                  <a:lnTo>
                    <a:pt x="1844" y="719"/>
                  </a:lnTo>
                  <a:lnTo>
                    <a:pt x="1789" y="553"/>
                  </a:lnTo>
                  <a:lnTo>
                    <a:pt x="1697" y="388"/>
                  </a:lnTo>
                  <a:lnTo>
                    <a:pt x="1586" y="258"/>
                  </a:lnTo>
                  <a:lnTo>
                    <a:pt x="1438" y="148"/>
                  </a:lnTo>
                  <a:lnTo>
                    <a:pt x="1291" y="74"/>
                  </a:lnTo>
                  <a:lnTo>
                    <a:pt x="1107"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8" name="Google Shape;7258;p31"/>
            <p:cNvSpPr/>
            <p:nvPr/>
          </p:nvSpPr>
          <p:spPr>
            <a:xfrm>
              <a:off x="4742725" y="571850"/>
              <a:ext cx="45650" cy="45650"/>
            </a:xfrm>
            <a:custGeom>
              <a:avLst/>
              <a:gdLst/>
              <a:ahLst/>
              <a:cxnLst/>
              <a:rect l="l" t="t" r="r" b="b"/>
              <a:pathLst>
                <a:path w="1826" h="1826" extrusionOk="0">
                  <a:moveTo>
                    <a:pt x="904" y="0"/>
                  </a:moveTo>
                  <a:lnTo>
                    <a:pt x="720" y="19"/>
                  </a:lnTo>
                  <a:lnTo>
                    <a:pt x="554" y="74"/>
                  </a:lnTo>
                  <a:lnTo>
                    <a:pt x="406" y="166"/>
                  </a:lnTo>
                  <a:lnTo>
                    <a:pt x="277" y="277"/>
                  </a:lnTo>
                  <a:lnTo>
                    <a:pt x="148" y="406"/>
                  </a:lnTo>
                  <a:lnTo>
                    <a:pt x="74" y="553"/>
                  </a:lnTo>
                  <a:lnTo>
                    <a:pt x="19" y="719"/>
                  </a:lnTo>
                  <a:lnTo>
                    <a:pt x="1" y="904"/>
                  </a:lnTo>
                  <a:lnTo>
                    <a:pt x="19" y="1088"/>
                  </a:lnTo>
                  <a:lnTo>
                    <a:pt x="74" y="1272"/>
                  </a:lnTo>
                  <a:lnTo>
                    <a:pt x="148" y="1420"/>
                  </a:lnTo>
                  <a:lnTo>
                    <a:pt x="277" y="1567"/>
                  </a:lnTo>
                  <a:lnTo>
                    <a:pt x="406" y="1678"/>
                  </a:lnTo>
                  <a:lnTo>
                    <a:pt x="572" y="1770"/>
                  </a:lnTo>
                  <a:lnTo>
                    <a:pt x="757" y="1807"/>
                  </a:lnTo>
                  <a:lnTo>
                    <a:pt x="941" y="1826"/>
                  </a:lnTo>
                  <a:lnTo>
                    <a:pt x="1125" y="1807"/>
                  </a:lnTo>
                  <a:lnTo>
                    <a:pt x="1291" y="1733"/>
                  </a:lnTo>
                  <a:lnTo>
                    <a:pt x="1439" y="1660"/>
                  </a:lnTo>
                  <a:lnTo>
                    <a:pt x="1568" y="1531"/>
                  </a:lnTo>
                  <a:lnTo>
                    <a:pt x="1678" y="1402"/>
                  </a:lnTo>
                  <a:lnTo>
                    <a:pt x="1752" y="1254"/>
                  </a:lnTo>
                  <a:lnTo>
                    <a:pt x="1808" y="1070"/>
                  </a:lnTo>
                  <a:lnTo>
                    <a:pt x="1826" y="904"/>
                  </a:lnTo>
                  <a:lnTo>
                    <a:pt x="1789" y="719"/>
                  </a:lnTo>
                  <a:lnTo>
                    <a:pt x="1734" y="553"/>
                  </a:lnTo>
                  <a:lnTo>
                    <a:pt x="1660" y="406"/>
                  </a:lnTo>
                  <a:lnTo>
                    <a:pt x="1549" y="258"/>
                  </a:lnTo>
                  <a:lnTo>
                    <a:pt x="1402" y="166"/>
                  </a:lnTo>
                  <a:lnTo>
                    <a:pt x="1254" y="74"/>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9" name="Google Shape;7259;p31"/>
            <p:cNvSpPr/>
            <p:nvPr/>
          </p:nvSpPr>
          <p:spPr>
            <a:xfrm>
              <a:off x="5476100" y="1519575"/>
              <a:ext cx="45200" cy="45200"/>
            </a:xfrm>
            <a:custGeom>
              <a:avLst/>
              <a:gdLst/>
              <a:ahLst/>
              <a:cxnLst/>
              <a:rect l="l" t="t" r="r" b="b"/>
              <a:pathLst>
                <a:path w="1808" h="1808" extrusionOk="0">
                  <a:moveTo>
                    <a:pt x="775" y="0"/>
                  </a:moveTo>
                  <a:lnTo>
                    <a:pt x="609" y="55"/>
                  </a:lnTo>
                  <a:lnTo>
                    <a:pt x="443" y="129"/>
                  </a:lnTo>
                  <a:lnTo>
                    <a:pt x="314" y="240"/>
                  </a:lnTo>
                  <a:lnTo>
                    <a:pt x="185" y="369"/>
                  </a:lnTo>
                  <a:lnTo>
                    <a:pt x="93" y="516"/>
                  </a:lnTo>
                  <a:lnTo>
                    <a:pt x="38" y="682"/>
                  </a:lnTo>
                  <a:lnTo>
                    <a:pt x="1" y="867"/>
                  </a:lnTo>
                  <a:lnTo>
                    <a:pt x="19" y="1033"/>
                  </a:lnTo>
                  <a:lnTo>
                    <a:pt x="56" y="1217"/>
                  </a:lnTo>
                  <a:lnTo>
                    <a:pt x="130" y="1365"/>
                  </a:lnTo>
                  <a:lnTo>
                    <a:pt x="240" y="1512"/>
                  </a:lnTo>
                  <a:lnTo>
                    <a:pt x="369" y="1623"/>
                  </a:lnTo>
                  <a:lnTo>
                    <a:pt x="517" y="1715"/>
                  </a:lnTo>
                  <a:lnTo>
                    <a:pt x="683" y="1789"/>
                  </a:lnTo>
                  <a:lnTo>
                    <a:pt x="867" y="1807"/>
                  </a:lnTo>
                  <a:lnTo>
                    <a:pt x="1052" y="1807"/>
                  </a:lnTo>
                  <a:lnTo>
                    <a:pt x="1218" y="1752"/>
                  </a:lnTo>
                  <a:lnTo>
                    <a:pt x="1365" y="1678"/>
                  </a:lnTo>
                  <a:lnTo>
                    <a:pt x="1513" y="1567"/>
                  </a:lnTo>
                  <a:lnTo>
                    <a:pt x="1623" y="1438"/>
                  </a:lnTo>
                  <a:lnTo>
                    <a:pt x="1715" y="1291"/>
                  </a:lnTo>
                  <a:lnTo>
                    <a:pt x="1789" y="1125"/>
                  </a:lnTo>
                  <a:lnTo>
                    <a:pt x="1808" y="941"/>
                  </a:lnTo>
                  <a:lnTo>
                    <a:pt x="1808" y="775"/>
                  </a:lnTo>
                  <a:lnTo>
                    <a:pt x="1752" y="609"/>
                  </a:lnTo>
                  <a:lnTo>
                    <a:pt x="1679" y="443"/>
                  </a:lnTo>
                  <a:lnTo>
                    <a:pt x="1568" y="295"/>
                  </a:lnTo>
                  <a:lnTo>
                    <a:pt x="1439" y="185"/>
                  </a:lnTo>
                  <a:lnTo>
                    <a:pt x="1291" y="92"/>
                  </a:lnTo>
                  <a:lnTo>
                    <a:pt x="1125" y="19"/>
                  </a:lnTo>
                  <a:lnTo>
                    <a:pt x="9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0" name="Google Shape;7260;p31"/>
            <p:cNvSpPr/>
            <p:nvPr/>
          </p:nvSpPr>
          <p:spPr>
            <a:xfrm>
              <a:off x="5781250" y="1656475"/>
              <a:ext cx="45675" cy="45650"/>
            </a:xfrm>
            <a:custGeom>
              <a:avLst/>
              <a:gdLst/>
              <a:ahLst/>
              <a:cxnLst/>
              <a:rect l="l" t="t" r="r" b="b"/>
              <a:pathLst>
                <a:path w="1827" h="1826" extrusionOk="0">
                  <a:moveTo>
                    <a:pt x="904" y="0"/>
                  </a:moveTo>
                  <a:lnTo>
                    <a:pt x="720" y="19"/>
                  </a:lnTo>
                  <a:lnTo>
                    <a:pt x="554" y="74"/>
                  </a:lnTo>
                  <a:lnTo>
                    <a:pt x="406" y="148"/>
                  </a:lnTo>
                  <a:lnTo>
                    <a:pt x="277" y="258"/>
                  </a:lnTo>
                  <a:lnTo>
                    <a:pt x="167" y="388"/>
                  </a:lnTo>
                  <a:lnTo>
                    <a:pt x="74" y="553"/>
                  </a:lnTo>
                  <a:lnTo>
                    <a:pt x="19" y="719"/>
                  </a:lnTo>
                  <a:lnTo>
                    <a:pt x="1" y="904"/>
                  </a:lnTo>
                  <a:lnTo>
                    <a:pt x="19" y="1088"/>
                  </a:lnTo>
                  <a:lnTo>
                    <a:pt x="74" y="1273"/>
                  </a:lnTo>
                  <a:lnTo>
                    <a:pt x="167" y="1420"/>
                  </a:lnTo>
                  <a:lnTo>
                    <a:pt x="277" y="1568"/>
                  </a:lnTo>
                  <a:lnTo>
                    <a:pt x="425" y="1678"/>
                  </a:lnTo>
                  <a:lnTo>
                    <a:pt x="591" y="1752"/>
                  </a:lnTo>
                  <a:lnTo>
                    <a:pt x="757" y="1807"/>
                  </a:lnTo>
                  <a:lnTo>
                    <a:pt x="959" y="1826"/>
                  </a:lnTo>
                  <a:lnTo>
                    <a:pt x="1144" y="1789"/>
                  </a:lnTo>
                  <a:lnTo>
                    <a:pt x="1310" y="1733"/>
                  </a:lnTo>
                  <a:lnTo>
                    <a:pt x="1457" y="1641"/>
                  </a:lnTo>
                  <a:lnTo>
                    <a:pt x="1586" y="1531"/>
                  </a:lnTo>
                  <a:lnTo>
                    <a:pt x="1697" y="1402"/>
                  </a:lnTo>
                  <a:lnTo>
                    <a:pt x="1771" y="1236"/>
                  </a:lnTo>
                  <a:lnTo>
                    <a:pt x="1826" y="1070"/>
                  </a:lnTo>
                  <a:lnTo>
                    <a:pt x="1826" y="885"/>
                  </a:lnTo>
                  <a:lnTo>
                    <a:pt x="1808" y="701"/>
                  </a:lnTo>
                  <a:lnTo>
                    <a:pt x="1752" y="535"/>
                  </a:lnTo>
                  <a:lnTo>
                    <a:pt x="1660" y="388"/>
                  </a:lnTo>
                  <a:lnTo>
                    <a:pt x="1550" y="258"/>
                  </a:lnTo>
                  <a:lnTo>
                    <a:pt x="1420" y="148"/>
                  </a:lnTo>
                  <a:lnTo>
                    <a:pt x="1273" y="56"/>
                  </a:lnTo>
                  <a:lnTo>
                    <a:pt x="1089"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1" name="Google Shape;7261;p31"/>
            <p:cNvSpPr/>
            <p:nvPr/>
          </p:nvSpPr>
          <p:spPr>
            <a:xfrm>
              <a:off x="4691550" y="398075"/>
              <a:ext cx="45200" cy="45175"/>
            </a:xfrm>
            <a:custGeom>
              <a:avLst/>
              <a:gdLst/>
              <a:ahLst/>
              <a:cxnLst/>
              <a:rect l="l" t="t" r="r" b="b"/>
              <a:pathLst>
                <a:path w="1808" h="1807" extrusionOk="0">
                  <a:moveTo>
                    <a:pt x="923" y="0"/>
                  </a:moveTo>
                  <a:lnTo>
                    <a:pt x="738" y="18"/>
                  </a:lnTo>
                  <a:lnTo>
                    <a:pt x="573" y="55"/>
                  </a:lnTo>
                  <a:lnTo>
                    <a:pt x="425" y="148"/>
                  </a:lnTo>
                  <a:lnTo>
                    <a:pt x="278" y="240"/>
                  </a:lnTo>
                  <a:lnTo>
                    <a:pt x="167" y="387"/>
                  </a:lnTo>
                  <a:lnTo>
                    <a:pt x="75" y="535"/>
                  </a:lnTo>
                  <a:lnTo>
                    <a:pt x="19" y="701"/>
                  </a:lnTo>
                  <a:lnTo>
                    <a:pt x="1" y="885"/>
                  </a:lnTo>
                  <a:lnTo>
                    <a:pt x="1" y="1051"/>
                  </a:lnTo>
                  <a:lnTo>
                    <a:pt x="56" y="1217"/>
                  </a:lnTo>
                  <a:lnTo>
                    <a:pt x="130" y="1383"/>
                  </a:lnTo>
                  <a:lnTo>
                    <a:pt x="241" y="1512"/>
                  </a:lnTo>
                  <a:lnTo>
                    <a:pt x="370" y="1641"/>
                  </a:lnTo>
                  <a:lnTo>
                    <a:pt x="536" y="1733"/>
                  </a:lnTo>
                  <a:lnTo>
                    <a:pt x="702" y="1789"/>
                  </a:lnTo>
                  <a:lnTo>
                    <a:pt x="868" y="1807"/>
                  </a:lnTo>
                  <a:lnTo>
                    <a:pt x="1052" y="1789"/>
                  </a:lnTo>
                  <a:lnTo>
                    <a:pt x="1218" y="1752"/>
                  </a:lnTo>
                  <a:lnTo>
                    <a:pt x="1384" y="1659"/>
                  </a:lnTo>
                  <a:lnTo>
                    <a:pt x="1513" y="1567"/>
                  </a:lnTo>
                  <a:lnTo>
                    <a:pt x="1624" y="1420"/>
                  </a:lnTo>
                  <a:lnTo>
                    <a:pt x="1716" y="1272"/>
                  </a:lnTo>
                  <a:lnTo>
                    <a:pt x="1789" y="1106"/>
                  </a:lnTo>
                  <a:lnTo>
                    <a:pt x="1808" y="922"/>
                  </a:lnTo>
                  <a:lnTo>
                    <a:pt x="1789" y="756"/>
                  </a:lnTo>
                  <a:lnTo>
                    <a:pt x="1753" y="590"/>
                  </a:lnTo>
                  <a:lnTo>
                    <a:pt x="1660" y="424"/>
                  </a:lnTo>
                  <a:lnTo>
                    <a:pt x="1550" y="295"/>
                  </a:lnTo>
                  <a:lnTo>
                    <a:pt x="1421" y="166"/>
                  </a:lnTo>
                  <a:lnTo>
                    <a:pt x="1273" y="74"/>
                  </a:lnTo>
                  <a:lnTo>
                    <a:pt x="1107" y="18"/>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2" name="Google Shape;7262;p31"/>
            <p:cNvSpPr/>
            <p:nvPr/>
          </p:nvSpPr>
          <p:spPr>
            <a:xfrm>
              <a:off x="5122100" y="1210725"/>
              <a:ext cx="46100" cy="46125"/>
            </a:xfrm>
            <a:custGeom>
              <a:avLst/>
              <a:gdLst/>
              <a:ahLst/>
              <a:cxnLst/>
              <a:rect l="l" t="t" r="r" b="b"/>
              <a:pathLst>
                <a:path w="1844" h="1845" extrusionOk="0">
                  <a:moveTo>
                    <a:pt x="885" y="1"/>
                  </a:moveTo>
                  <a:lnTo>
                    <a:pt x="701" y="37"/>
                  </a:lnTo>
                  <a:lnTo>
                    <a:pt x="516" y="93"/>
                  </a:lnTo>
                  <a:lnTo>
                    <a:pt x="369" y="185"/>
                  </a:lnTo>
                  <a:lnTo>
                    <a:pt x="240" y="296"/>
                  </a:lnTo>
                  <a:lnTo>
                    <a:pt x="129" y="443"/>
                  </a:lnTo>
                  <a:lnTo>
                    <a:pt x="55" y="609"/>
                  </a:lnTo>
                  <a:lnTo>
                    <a:pt x="0" y="775"/>
                  </a:lnTo>
                  <a:lnTo>
                    <a:pt x="0" y="978"/>
                  </a:lnTo>
                  <a:lnTo>
                    <a:pt x="19" y="1162"/>
                  </a:lnTo>
                  <a:lnTo>
                    <a:pt x="74" y="1328"/>
                  </a:lnTo>
                  <a:lnTo>
                    <a:pt x="166" y="1476"/>
                  </a:lnTo>
                  <a:lnTo>
                    <a:pt x="277" y="1605"/>
                  </a:lnTo>
                  <a:lnTo>
                    <a:pt x="406" y="1715"/>
                  </a:lnTo>
                  <a:lnTo>
                    <a:pt x="553" y="1789"/>
                  </a:lnTo>
                  <a:lnTo>
                    <a:pt x="738" y="1844"/>
                  </a:lnTo>
                  <a:lnTo>
                    <a:pt x="922" y="1844"/>
                  </a:lnTo>
                  <a:lnTo>
                    <a:pt x="1106" y="1826"/>
                  </a:lnTo>
                  <a:lnTo>
                    <a:pt x="1291" y="1789"/>
                  </a:lnTo>
                  <a:lnTo>
                    <a:pt x="1438" y="1697"/>
                  </a:lnTo>
                  <a:lnTo>
                    <a:pt x="1567" y="1586"/>
                  </a:lnTo>
                  <a:lnTo>
                    <a:pt x="1696" y="1439"/>
                  </a:lnTo>
                  <a:lnTo>
                    <a:pt x="1770" y="1291"/>
                  </a:lnTo>
                  <a:lnTo>
                    <a:pt x="1826" y="1107"/>
                  </a:lnTo>
                  <a:lnTo>
                    <a:pt x="1844" y="922"/>
                  </a:lnTo>
                  <a:lnTo>
                    <a:pt x="1807" y="720"/>
                  </a:lnTo>
                  <a:lnTo>
                    <a:pt x="1752" y="554"/>
                  </a:lnTo>
                  <a:lnTo>
                    <a:pt x="1678" y="388"/>
                  </a:lnTo>
                  <a:lnTo>
                    <a:pt x="1549" y="259"/>
                  </a:lnTo>
                  <a:lnTo>
                    <a:pt x="1420" y="148"/>
                  </a:lnTo>
                  <a:lnTo>
                    <a:pt x="1254" y="74"/>
                  </a:lnTo>
                  <a:lnTo>
                    <a:pt x="1088" y="19"/>
                  </a:lnTo>
                  <a:lnTo>
                    <a:pt x="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3" name="Google Shape;7263;p31"/>
            <p:cNvSpPr/>
            <p:nvPr/>
          </p:nvSpPr>
          <p:spPr>
            <a:xfrm>
              <a:off x="5861000" y="1670300"/>
              <a:ext cx="46125" cy="46575"/>
            </a:xfrm>
            <a:custGeom>
              <a:avLst/>
              <a:gdLst/>
              <a:ahLst/>
              <a:cxnLst/>
              <a:rect l="l" t="t" r="r" b="b"/>
              <a:pathLst>
                <a:path w="1845" h="1863" extrusionOk="0">
                  <a:moveTo>
                    <a:pt x="922" y="0"/>
                  </a:moveTo>
                  <a:lnTo>
                    <a:pt x="738" y="19"/>
                  </a:lnTo>
                  <a:lnTo>
                    <a:pt x="554" y="74"/>
                  </a:lnTo>
                  <a:lnTo>
                    <a:pt x="406" y="148"/>
                  </a:lnTo>
                  <a:lnTo>
                    <a:pt x="259" y="259"/>
                  </a:lnTo>
                  <a:lnTo>
                    <a:pt x="148" y="406"/>
                  </a:lnTo>
                  <a:lnTo>
                    <a:pt x="56" y="554"/>
                  </a:lnTo>
                  <a:lnTo>
                    <a:pt x="19" y="738"/>
                  </a:lnTo>
                  <a:lnTo>
                    <a:pt x="1" y="941"/>
                  </a:lnTo>
                  <a:lnTo>
                    <a:pt x="19" y="1125"/>
                  </a:lnTo>
                  <a:lnTo>
                    <a:pt x="74" y="1310"/>
                  </a:lnTo>
                  <a:lnTo>
                    <a:pt x="166" y="1457"/>
                  </a:lnTo>
                  <a:lnTo>
                    <a:pt x="277" y="1605"/>
                  </a:lnTo>
                  <a:lnTo>
                    <a:pt x="406" y="1715"/>
                  </a:lnTo>
                  <a:lnTo>
                    <a:pt x="572" y="1789"/>
                  </a:lnTo>
                  <a:lnTo>
                    <a:pt x="756" y="1844"/>
                  </a:lnTo>
                  <a:lnTo>
                    <a:pt x="941" y="1863"/>
                  </a:lnTo>
                  <a:lnTo>
                    <a:pt x="1144" y="1826"/>
                  </a:lnTo>
                  <a:lnTo>
                    <a:pt x="1310" y="1771"/>
                  </a:lnTo>
                  <a:lnTo>
                    <a:pt x="1476" y="1678"/>
                  </a:lnTo>
                  <a:lnTo>
                    <a:pt x="1605" y="1568"/>
                  </a:lnTo>
                  <a:lnTo>
                    <a:pt x="1715" y="1420"/>
                  </a:lnTo>
                  <a:lnTo>
                    <a:pt x="1789" y="1273"/>
                  </a:lnTo>
                  <a:lnTo>
                    <a:pt x="1844" y="1088"/>
                  </a:lnTo>
                  <a:lnTo>
                    <a:pt x="1844" y="885"/>
                  </a:lnTo>
                  <a:lnTo>
                    <a:pt x="1826" y="701"/>
                  </a:lnTo>
                  <a:lnTo>
                    <a:pt x="1771" y="535"/>
                  </a:lnTo>
                  <a:lnTo>
                    <a:pt x="1678" y="388"/>
                  </a:lnTo>
                  <a:lnTo>
                    <a:pt x="1568" y="259"/>
                  </a:lnTo>
                  <a:lnTo>
                    <a:pt x="1439" y="148"/>
                  </a:lnTo>
                  <a:lnTo>
                    <a:pt x="1291" y="74"/>
                  </a:lnTo>
                  <a:lnTo>
                    <a:pt x="1107" y="19"/>
                  </a:lnTo>
                  <a:lnTo>
                    <a:pt x="92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4" name="Google Shape;7264;p31"/>
            <p:cNvSpPr/>
            <p:nvPr/>
          </p:nvSpPr>
          <p:spPr>
            <a:xfrm>
              <a:off x="4859350" y="837350"/>
              <a:ext cx="46125" cy="45675"/>
            </a:xfrm>
            <a:custGeom>
              <a:avLst/>
              <a:gdLst/>
              <a:ahLst/>
              <a:cxnLst/>
              <a:rect l="l" t="t" r="r" b="b"/>
              <a:pathLst>
                <a:path w="1845" h="1827" extrusionOk="0">
                  <a:moveTo>
                    <a:pt x="922" y="1"/>
                  </a:moveTo>
                  <a:lnTo>
                    <a:pt x="738" y="19"/>
                  </a:lnTo>
                  <a:lnTo>
                    <a:pt x="572" y="56"/>
                  </a:lnTo>
                  <a:lnTo>
                    <a:pt x="406" y="148"/>
                  </a:lnTo>
                  <a:lnTo>
                    <a:pt x="277" y="259"/>
                  </a:lnTo>
                  <a:lnTo>
                    <a:pt x="166" y="388"/>
                  </a:lnTo>
                  <a:lnTo>
                    <a:pt x="74" y="535"/>
                  </a:lnTo>
                  <a:lnTo>
                    <a:pt x="19" y="701"/>
                  </a:lnTo>
                  <a:lnTo>
                    <a:pt x="0" y="886"/>
                  </a:lnTo>
                  <a:lnTo>
                    <a:pt x="19" y="1088"/>
                  </a:lnTo>
                  <a:lnTo>
                    <a:pt x="74" y="1254"/>
                  </a:lnTo>
                  <a:lnTo>
                    <a:pt x="148" y="1420"/>
                  </a:lnTo>
                  <a:lnTo>
                    <a:pt x="259" y="1549"/>
                  </a:lnTo>
                  <a:lnTo>
                    <a:pt x="406" y="1679"/>
                  </a:lnTo>
                  <a:lnTo>
                    <a:pt x="554" y="1752"/>
                  </a:lnTo>
                  <a:lnTo>
                    <a:pt x="738" y="1808"/>
                  </a:lnTo>
                  <a:lnTo>
                    <a:pt x="922" y="1826"/>
                  </a:lnTo>
                  <a:lnTo>
                    <a:pt x="1107" y="1808"/>
                  </a:lnTo>
                  <a:lnTo>
                    <a:pt x="1273" y="1752"/>
                  </a:lnTo>
                  <a:lnTo>
                    <a:pt x="1439" y="1679"/>
                  </a:lnTo>
                  <a:lnTo>
                    <a:pt x="1568" y="1568"/>
                  </a:lnTo>
                  <a:lnTo>
                    <a:pt x="1678" y="1439"/>
                  </a:lnTo>
                  <a:lnTo>
                    <a:pt x="1770" y="1291"/>
                  </a:lnTo>
                  <a:lnTo>
                    <a:pt x="1826" y="1125"/>
                  </a:lnTo>
                  <a:lnTo>
                    <a:pt x="1844" y="941"/>
                  </a:lnTo>
                  <a:lnTo>
                    <a:pt x="1826" y="738"/>
                  </a:lnTo>
                  <a:lnTo>
                    <a:pt x="1770" y="572"/>
                  </a:lnTo>
                  <a:lnTo>
                    <a:pt x="1697" y="406"/>
                  </a:lnTo>
                  <a:lnTo>
                    <a:pt x="1586" y="259"/>
                  </a:lnTo>
                  <a:lnTo>
                    <a:pt x="1439" y="148"/>
                  </a:lnTo>
                  <a:lnTo>
                    <a:pt x="1291" y="74"/>
                  </a:lnTo>
                  <a:lnTo>
                    <a:pt x="1107" y="19"/>
                  </a:lnTo>
                  <a:lnTo>
                    <a:pt x="9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5" name="Google Shape;7265;p31"/>
            <p:cNvSpPr/>
            <p:nvPr/>
          </p:nvSpPr>
          <p:spPr>
            <a:xfrm>
              <a:off x="5333200" y="1413550"/>
              <a:ext cx="45675" cy="46125"/>
            </a:xfrm>
            <a:custGeom>
              <a:avLst/>
              <a:gdLst/>
              <a:ahLst/>
              <a:cxnLst/>
              <a:rect l="l" t="t" r="r" b="b"/>
              <a:pathLst>
                <a:path w="1827" h="1845" extrusionOk="0">
                  <a:moveTo>
                    <a:pt x="941" y="0"/>
                  </a:moveTo>
                  <a:lnTo>
                    <a:pt x="757" y="19"/>
                  </a:lnTo>
                  <a:lnTo>
                    <a:pt x="591" y="74"/>
                  </a:lnTo>
                  <a:lnTo>
                    <a:pt x="425" y="148"/>
                  </a:lnTo>
                  <a:lnTo>
                    <a:pt x="296" y="259"/>
                  </a:lnTo>
                  <a:lnTo>
                    <a:pt x="185" y="388"/>
                  </a:lnTo>
                  <a:lnTo>
                    <a:pt x="93" y="535"/>
                  </a:lnTo>
                  <a:lnTo>
                    <a:pt x="38" y="701"/>
                  </a:lnTo>
                  <a:lnTo>
                    <a:pt x="1" y="885"/>
                  </a:lnTo>
                  <a:lnTo>
                    <a:pt x="19" y="1070"/>
                  </a:lnTo>
                  <a:lnTo>
                    <a:pt x="56" y="1236"/>
                  </a:lnTo>
                  <a:lnTo>
                    <a:pt x="130" y="1402"/>
                  </a:lnTo>
                  <a:lnTo>
                    <a:pt x="241" y="1531"/>
                  </a:lnTo>
                  <a:lnTo>
                    <a:pt x="370" y="1660"/>
                  </a:lnTo>
                  <a:lnTo>
                    <a:pt x="517" y="1752"/>
                  </a:lnTo>
                  <a:lnTo>
                    <a:pt x="683" y="1807"/>
                  </a:lnTo>
                  <a:lnTo>
                    <a:pt x="867" y="1844"/>
                  </a:lnTo>
                  <a:lnTo>
                    <a:pt x="1052" y="1826"/>
                  </a:lnTo>
                  <a:lnTo>
                    <a:pt x="1236" y="1789"/>
                  </a:lnTo>
                  <a:lnTo>
                    <a:pt x="1402" y="1697"/>
                  </a:lnTo>
                  <a:lnTo>
                    <a:pt x="1550" y="1586"/>
                  </a:lnTo>
                  <a:lnTo>
                    <a:pt x="1660" y="1457"/>
                  </a:lnTo>
                  <a:lnTo>
                    <a:pt x="1752" y="1291"/>
                  </a:lnTo>
                  <a:lnTo>
                    <a:pt x="1808" y="1125"/>
                  </a:lnTo>
                  <a:lnTo>
                    <a:pt x="1826" y="922"/>
                  </a:lnTo>
                  <a:lnTo>
                    <a:pt x="1808" y="738"/>
                  </a:lnTo>
                  <a:lnTo>
                    <a:pt x="1771" y="572"/>
                  </a:lnTo>
                  <a:lnTo>
                    <a:pt x="1679" y="424"/>
                  </a:lnTo>
                  <a:lnTo>
                    <a:pt x="1568" y="277"/>
                  </a:lnTo>
                  <a:lnTo>
                    <a:pt x="1439" y="166"/>
                  </a:lnTo>
                  <a:lnTo>
                    <a:pt x="1292" y="93"/>
                  </a:lnTo>
                  <a:lnTo>
                    <a:pt x="1126" y="37"/>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6" name="Google Shape;7266;p31"/>
            <p:cNvSpPr/>
            <p:nvPr/>
          </p:nvSpPr>
          <p:spPr>
            <a:xfrm>
              <a:off x="6337625" y="1753275"/>
              <a:ext cx="46125" cy="46125"/>
            </a:xfrm>
            <a:custGeom>
              <a:avLst/>
              <a:gdLst/>
              <a:ahLst/>
              <a:cxnLst/>
              <a:rect l="l" t="t" r="r" b="b"/>
              <a:pathLst>
                <a:path w="1845" h="1845" extrusionOk="0">
                  <a:moveTo>
                    <a:pt x="904" y="0"/>
                  </a:moveTo>
                  <a:lnTo>
                    <a:pt x="720" y="19"/>
                  </a:lnTo>
                  <a:lnTo>
                    <a:pt x="554" y="74"/>
                  </a:lnTo>
                  <a:lnTo>
                    <a:pt x="388" y="166"/>
                  </a:lnTo>
                  <a:lnTo>
                    <a:pt x="259" y="277"/>
                  </a:lnTo>
                  <a:lnTo>
                    <a:pt x="148" y="406"/>
                  </a:lnTo>
                  <a:lnTo>
                    <a:pt x="74" y="553"/>
                  </a:lnTo>
                  <a:lnTo>
                    <a:pt x="19" y="719"/>
                  </a:lnTo>
                  <a:lnTo>
                    <a:pt x="1" y="904"/>
                  </a:lnTo>
                  <a:lnTo>
                    <a:pt x="19" y="1107"/>
                  </a:lnTo>
                  <a:lnTo>
                    <a:pt x="74" y="1273"/>
                  </a:lnTo>
                  <a:lnTo>
                    <a:pt x="166" y="1439"/>
                  </a:lnTo>
                  <a:lnTo>
                    <a:pt x="277" y="1568"/>
                  </a:lnTo>
                  <a:lnTo>
                    <a:pt x="406" y="1697"/>
                  </a:lnTo>
                  <a:lnTo>
                    <a:pt x="572" y="1770"/>
                  </a:lnTo>
                  <a:lnTo>
                    <a:pt x="757" y="1826"/>
                  </a:lnTo>
                  <a:lnTo>
                    <a:pt x="941" y="1844"/>
                  </a:lnTo>
                  <a:lnTo>
                    <a:pt x="1125" y="1807"/>
                  </a:lnTo>
                  <a:lnTo>
                    <a:pt x="1291" y="1752"/>
                  </a:lnTo>
                  <a:lnTo>
                    <a:pt x="1457" y="1678"/>
                  </a:lnTo>
                  <a:lnTo>
                    <a:pt x="1586" y="1568"/>
                  </a:lnTo>
                  <a:lnTo>
                    <a:pt x="1697" y="1439"/>
                  </a:lnTo>
                  <a:lnTo>
                    <a:pt x="1771" y="1273"/>
                  </a:lnTo>
                  <a:lnTo>
                    <a:pt x="1826" y="1107"/>
                  </a:lnTo>
                  <a:lnTo>
                    <a:pt x="1844" y="922"/>
                  </a:lnTo>
                  <a:lnTo>
                    <a:pt x="1826" y="738"/>
                  </a:lnTo>
                  <a:lnTo>
                    <a:pt x="1771" y="553"/>
                  </a:lnTo>
                  <a:lnTo>
                    <a:pt x="1678" y="388"/>
                  </a:lnTo>
                  <a:lnTo>
                    <a:pt x="1568" y="258"/>
                  </a:lnTo>
                  <a:lnTo>
                    <a:pt x="1439" y="148"/>
                  </a:lnTo>
                  <a:lnTo>
                    <a:pt x="1273" y="56"/>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7" name="Google Shape;7267;p31"/>
            <p:cNvSpPr/>
            <p:nvPr/>
          </p:nvSpPr>
          <p:spPr>
            <a:xfrm>
              <a:off x="5188000" y="1305675"/>
              <a:ext cx="45200" cy="45200"/>
            </a:xfrm>
            <a:custGeom>
              <a:avLst/>
              <a:gdLst/>
              <a:ahLst/>
              <a:cxnLst/>
              <a:rect l="l" t="t" r="r" b="b"/>
              <a:pathLst>
                <a:path w="1808" h="1808" extrusionOk="0">
                  <a:moveTo>
                    <a:pt x="775" y="1"/>
                  </a:moveTo>
                  <a:lnTo>
                    <a:pt x="591" y="56"/>
                  </a:lnTo>
                  <a:lnTo>
                    <a:pt x="443" y="130"/>
                  </a:lnTo>
                  <a:lnTo>
                    <a:pt x="296" y="241"/>
                  </a:lnTo>
                  <a:lnTo>
                    <a:pt x="185" y="370"/>
                  </a:lnTo>
                  <a:lnTo>
                    <a:pt x="93" y="536"/>
                  </a:lnTo>
                  <a:lnTo>
                    <a:pt x="38" y="701"/>
                  </a:lnTo>
                  <a:lnTo>
                    <a:pt x="1" y="867"/>
                  </a:lnTo>
                  <a:lnTo>
                    <a:pt x="19" y="1052"/>
                  </a:lnTo>
                  <a:lnTo>
                    <a:pt x="75" y="1218"/>
                  </a:lnTo>
                  <a:lnTo>
                    <a:pt x="148" y="1384"/>
                  </a:lnTo>
                  <a:lnTo>
                    <a:pt x="259" y="1513"/>
                  </a:lnTo>
                  <a:lnTo>
                    <a:pt x="388" y="1623"/>
                  </a:lnTo>
                  <a:lnTo>
                    <a:pt x="554" y="1716"/>
                  </a:lnTo>
                  <a:lnTo>
                    <a:pt x="720" y="1771"/>
                  </a:lnTo>
                  <a:lnTo>
                    <a:pt x="886" y="1808"/>
                  </a:lnTo>
                  <a:lnTo>
                    <a:pt x="1052" y="1789"/>
                  </a:lnTo>
                  <a:lnTo>
                    <a:pt x="1218" y="1734"/>
                  </a:lnTo>
                  <a:lnTo>
                    <a:pt x="1365" y="1660"/>
                  </a:lnTo>
                  <a:lnTo>
                    <a:pt x="1513" y="1550"/>
                  </a:lnTo>
                  <a:lnTo>
                    <a:pt x="1623" y="1421"/>
                  </a:lnTo>
                  <a:lnTo>
                    <a:pt x="1716" y="1292"/>
                  </a:lnTo>
                  <a:lnTo>
                    <a:pt x="1771" y="1126"/>
                  </a:lnTo>
                  <a:lnTo>
                    <a:pt x="1808" y="960"/>
                  </a:lnTo>
                  <a:lnTo>
                    <a:pt x="1789" y="775"/>
                  </a:lnTo>
                  <a:lnTo>
                    <a:pt x="1752" y="609"/>
                  </a:lnTo>
                  <a:lnTo>
                    <a:pt x="1679" y="443"/>
                  </a:lnTo>
                  <a:lnTo>
                    <a:pt x="1568" y="314"/>
                  </a:lnTo>
                  <a:lnTo>
                    <a:pt x="1439" y="185"/>
                  </a:lnTo>
                  <a:lnTo>
                    <a:pt x="1291" y="93"/>
                  </a:lnTo>
                  <a:lnTo>
                    <a:pt x="1126" y="19"/>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8" name="Google Shape;7268;p31"/>
            <p:cNvSpPr/>
            <p:nvPr/>
          </p:nvSpPr>
          <p:spPr>
            <a:xfrm>
              <a:off x="5701975" y="1642650"/>
              <a:ext cx="44725" cy="44725"/>
            </a:xfrm>
            <a:custGeom>
              <a:avLst/>
              <a:gdLst/>
              <a:ahLst/>
              <a:cxnLst/>
              <a:rect l="l" t="t" r="r" b="b"/>
              <a:pathLst>
                <a:path w="1789" h="1789" extrusionOk="0">
                  <a:moveTo>
                    <a:pt x="904" y="0"/>
                  </a:moveTo>
                  <a:lnTo>
                    <a:pt x="738" y="19"/>
                  </a:lnTo>
                  <a:lnTo>
                    <a:pt x="572" y="55"/>
                  </a:lnTo>
                  <a:lnTo>
                    <a:pt x="424" y="148"/>
                  </a:lnTo>
                  <a:lnTo>
                    <a:pt x="277" y="258"/>
                  </a:lnTo>
                  <a:lnTo>
                    <a:pt x="166" y="387"/>
                  </a:lnTo>
                  <a:lnTo>
                    <a:pt x="74" y="535"/>
                  </a:lnTo>
                  <a:lnTo>
                    <a:pt x="19" y="682"/>
                  </a:lnTo>
                  <a:lnTo>
                    <a:pt x="0" y="848"/>
                  </a:lnTo>
                  <a:lnTo>
                    <a:pt x="19" y="1033"/>
                  </a:lnTo>
                  <a:lnTo>
                    <a:pt x="56" y="1199"/>
                  </a:lnTo>
                  <a:lnTo>
                    <a:pt x="148" y="1365"/>
                  </a:lnTo>
                  <a:lnTo>
                    <a:pt x="258" y="1494"/>
                  </a:lnTo>
                  <a:lnTo>
                    <a:pt x="388" y="1623"/>
                  </a:lnTo>
                  <a:lnTo>
                    <a:pt x="535" y="1696"/>
                  </a:lnTo>
                  <a:lnTo>
                    <a:pt x="701" y="1770"/>
                  </a:lnTo>
                  <a:lnTo>
                    <a:pt x="885" y="1789"/>
                  </a:lnTo>
                  <a:lnTo>
                    <a:pt x="1051" y="1770"/>
                  </a:lnTo>
                  <a:lnTo>
                    <a:pt x="1217" y="1715"/>
                  </a:lnTo>
                  <a:lnTo>
                    <a:pt x="1365" y="1641"/>
                  </a:lnTo>
                  <a:lnTo>
                    <a:pt x="1494" y="1531"/>
                  </a:lnTo>
                  <a:lnTo>
                    <a:pt x="1604" y="1401"/>
                  </a:lnTo>
                  <a:lnTo>
                    <a:pt x="1697" y="1254"/>
                  </a:lnTo>
                  <a:lnTo>
                    <a:pt x="1752" y="1088"/>
                  </a:lnTo>
                  <a:lnTo>
                    <a:pt x="1789" y="922"/>
                  </a:lnTo>
                  <a:lnTo>
                    <a:pt x="1770" y="756"/>
                  </a:lnTo>
                  <a:lnTo>
                    <a:pt x="1734" y="572"/>
                  </a:lnTo>
                  <a:lnTo>
                    <a:pt x="1641" y="424"/>
                  </a:lnTo>
                  <a:lnTo>
                    <a:pt x="1531" y="277"/>
                  </a:lnTo>
                  <a:lnTo>
                    <a:pt x="1402" y="166"/>
                  </a:lnTo>
                  <a:lnTo>
                    <a:pt x="1236" y="74"/>
                  </a:lnTo>
                  <a:lnTo>
                    <a:pt x="1070"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9" name="Google Shape;7269;p31"/>
            <p:cNvSpPr/>
            <p:nvPr/>
          </p:nvSpPr>
          <p:spPr>
            <a:xfrm>
              <a:off x="4794350" y="743325"/>
              <a:ext cx="44750" cy="45200"/>
            </a:xfrm>
            <a:custGeom>
              <a:avLst/>
              <a:gdLst/>
              <a:ahLst/>
              <a:cxnLst/>
              <a:rect l="l" t="t" r="r" b="b"/>
              <a:pathLst>
                <a:path w="1790" h="1808" extrusionOk="0">
                  <a:moveTo>
                    <a:pt x="923" y="0"/>
                  </a:moveTo>
                  <a:lnTo>
                    <a:pt x="738" y="19"/>
                  </a:lnTo>
                  <a:lnTo>
                    <a:pt x="572" y="74"/>
                  </a:lnTo>
                  <a:lnTo>
                    <a:pt x="406" y="148"/>
                  </a:lnTo>
                  <a:lnTo>
                    <a:pt x="277" y="258"/>
                  </a:lnTo>
                  <a:lnTo>
                    <a:pt x="167" y="406"/>
                  </a:lnTo>
                  <a:lnTo>
                    <a:pt x="74" y="553"/>
                  </a:lnTo>
                  <a:lnTo>
                    <a:pt x="19" y="719"/>
                  </a:lnTo>
                  <a:lnTo>
                    <a:pt x="1" y="904"/>
                  </a:lnTo>
                  <a:lnTo>
                    <a:pt x="19" y="1070"/>
                  </a:lnTo>
                  <a:lnTo>
                    <a:pt x="56" y="1236"/>
                  </a:lnTo>
                  <a:lnTo>
                    <a:pt x="148" y="1383"/>
                  </a:lnTo>
                  <a:lnTo>
                    <a:pt x="240" y="1512"/>
                  </a:lnTo>
                  <a:lnTo>
                    <a:pt x="369" y="1623"/>
                  </a:lnTo>
                  <a:lnTo>
                    <a:pt x="517" y="1715"/>
                  </a:lnTo>
                  <a:lnTo>
                    <a:pt x="683" y="1770"/>
                  </a:lnTo>
                  <a:lnTo>
                    <a:pt x="849" y="1807"/>
                  </a:lnTo>
                  <a:lnTo>
                    <a:pt x="1033" y="1789"/>
                  </a:lnTo>
                  <a:lnTo>
                    <a:pt x="1199" y="1752"/>
                  </a:lnTo>
                  <a:lnTo>
                    <a:pt x="1347" y="1678"/>
                  </a:lnTo>
                  <a:lnTo>
                    <a:pt x="1494" y="1568"/>
                  </a:lnTo>
                  <a:lnTo>
                    <a:pt x="1623" y="1438"/>
                  </a:lnTo>
                  <a:lnTo>
                    <a:pt x="1715" y="1291"/>
                  </a:lnTo>
                  <a:lnTo>
                    <a:pt x="1771" y="1125"/>
                  </a:lnTo>
                  <a:lnTo>
                    <a:pt x="1789" y="941"/>
                  </a:lnTo>
                  <a:lnTo>
                    <a:pt x="1789" y="756"/>
                  </a:lnTo>
                  <a:lnTo>
                    <a:pt x="1734" y="590"/>
                  </a:lnTo>
                  <a:lnTo>
                    <a:pt x="1660" y="443"/>
                  </a:lnTo>
                  <a:lnTo>
                    <a:pt x="1549" y="295"/>
                  </a:lnTo>
                  <a:lnTo>
                    <a:pt x="1420" y="185"/>
                  </a:lnTo>
                  <a:lnTo>
                    <a:pt x="1254" y="92"/>
                  </a:lnTo>
                  <a:lnTo>
                    <a:pt x="1089" y="37"/>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0" name="Google Shape;7270;p31"/>
            <p:cNvSpPr/>
            <p:nvPr/>
          </p:nvSpPr>
          <p:spPr>
            <a:xfrm>
              <a:off x="5623150" y="1629275"/>
              <a:ext cx="42425" cy="42900"/>
            </a:xfrm>
            <a:custGeom>
              <a:avLst/>
              <a:gdLst/>
              <a:ahLst/>
              <a:cxnLst/>
              <a:rect l="l" t="t" r="r" b="b"/>
              <a:pathLst>
                <a:path w="1697" h="1716" extrusionOk="0">
                  <a:moveTo>
                    <a:pt x="867" y="0"/>
                  </a:moveTo>
                  <a:lnTo>
                    <a:pt x="701" y="19"/>
                  </a:lnTo>
                  <a:lnTo>
                    <a:pt x="535" y="56"/>
                  </a:lnTo>
                  <a:lnTo>
                    <a:pt x="388" y="130"/>
                  </a:lnTo>
                  <a:lnTo>
                    <a:pt x="259" y="240"/>
                  </a:lnTo>
                  <a:lnTo>
                    <a:pt x="148" y="369"/>
                  </a:lnTo>
                  <a:lnTo>
                    <a:pt x="74" y="517"/>
                  </a:lnTo>
                  <a:lnTo>
                    <a:pt x="19" y="664"/>
                  </a:lnTo>
                  <a:lnTo>
                    <a:pt x="0" y="849"/>
                  </a:lnTo>
                  <a:lnTo>
                    <a:pt x="19" y="1015"/>
                  </a:lnTo>
                  <a:lnTo>
                    <a:pt x="56" y="1180"/>
                  </a:lnTo>
                  <a:lnTo>
                    <a:pt x="129" y="1328"/>
                  </a:lnTo>
                  <a:lnTo>
                    <a:pt x="240" y="1457"/>
                  </a:lnTo>
                  <a:lnTo>
                    <a:pt x="369" y="1568"/>
                  </a:lnTo>
                  <a:lnTo>
                    <a:pt x="517" y="1641"/>
                  </a:lnTo>
                  <a:lnTo>
                    <a:pt x="683" y="1697"/>
                  </a:lnTo>
                  <a:lnTo>
                    <a:pt x="849" y="1715"/>
                  </a:lnTo>
                  <a:lnTo>
                    <a:pt x="1033" y="1697"/>
                  </a:lnTo>
                  <a:lnTo>
                    <a:pt x="1199" y="1641"/>
                  </a:lnTo>
                  <a:lnTo>
                    <a:pt x="1328" y="1549"/>
                  </a:lnTo>
                  <a:lnTo>
                    <a:pt x="1457" y="1457"/>
                  </a:lnTo>
                  <a:lnTo>
                    <a:pt x="1568" y="1328"/>
                  </a:lnTo>
                  <a:lnTo>
                    <a:pt x="1641" y="1180"/>
                  </a:lnTo>
                  <a:lnTo>
                    <a:pt x="1697" y="1015"/>
                  </a:lnTo>
                  <a:lnTo>
                    <a:pt x="1697" y="830"/>
                  </a:lnTo>
                  <a:lnTo>
                    <a:pt x="1678" y="664"/>
                  </a:lnTo>
                  <a:lnTo>
                    <a:pt x="1641" y="517"/>
                  </a:lnTo>
                  <a:lnTo>
                    <a:pt x="1549" y="369"/>
                  </a:lnTo>
                  <a:lnTo>
                    <a:pt x="1457" y="259"/>
                  </a:lnTo>
                  <a:lnTo>
                    <a:pt x="1328" y="148"/>
                  </a:lnTo>
                  <a:lnTo>
                    <a:pt x="1199" y="74"/>
                  </a:lnTo>
                  <a:lnTo>
                    <a:pt x="1033"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1" name="Google Shape;7271;p31"/>
            <p:cNvSpPr/>
            <p:nvPr/>
          </p:nvSpPr>
          <p:spPr>
            <a:xfrm>
              <a:off x="5400500" y="1506650"/>
              <a:ext cx="42450" cy="42450"/>
            </a:xfrm>
            <a:custGeom>
              <a:avLst/>
              <a:gdLst/>
              <a:ahLst/>
              <a:cxnLst/>
              <a:rect l="l" t="t" r="r" b="b"/>
              <a:pathLst>
                <a:path w="1698" h="1698" extrusionOk="0">
                  <a:moveTo>
                    <a:pt x="886" y="1"/>
                  </a:moveTo>
                  <a:lnTo>
                    <a:pt x="720" y="19"/>
                  </a:lnTo>
                  <a:lnTo>
                    <a:pt x="554" y="56"/>
                  </a:lnTo>
                  <a:lnTo>
                    <a:pt x="406" y="130"/>
                  </a:lnTo>
                  <a:lnTo>
                    <a:pt x="277" y="222"/>
                  </a:lnTo>
                  <a:lnTo>
                    <a:pt x="167" y="351"/>
                  </a:lnTo>
                  <a:lnTo>
                    <a:pt x="75" y="499"/>
                  </a:lnTo>
                  <a:lnTo>
                    <a:pt x="38" y="665"/>
                  </a:lnTo>
                  <a:lnTo>
                    <a:pt x="1" y="831"/>
                  </a:lnTo>
                  <a:lnTo>
                    <a:pt x="19" y="1015"/>
                  </a:lnTo>
                  <a:lnTo>
                    <a:pt x="75" y="1162"/>
                  </a:lnTo>
                  <a:lnTo>
                    <a:pt x="130" y="1310"/>
                  </a:lnTo>
                  <a:lnTo>
                    <a:pt x="241" y="1439"/>
                  </a:lnTo>
                  <a:lnTo>
                    <a:pt x="351" y="1531"/>
                  </a:lnTo>
                  <a:lnTo>
                    <a:pt x="480" y="1623"/>
                  </a:lnTo>
                  <a:lnTo>
                    <a:pt x="646" y="1660"/>
                  </a:lnTo>
                  <a:lnTo>
                    <a:pt x="812" y="1697"/>
                  </a:lnTo>
                  <a:lnTo>
                    <a:pt x="978" y="1679"/>
                  </a:lnTo>
                  <a:lnTo>
                    <a:pt x="1144" y="1642"/>
                  </a:lnTo>
                  <a:lnTo>
                    <a:pt x="1291" y="1568"/>
                  </a:lnTo>
                  <a:lnTo>
                    <a:pt x="1439" y="1476"/>
                  </a:lnTo>
                  <a:lnTo>
                    <a:pt x="1531" y="1347"/>
                  </a:lnTo>
                  <a:lnTo>
                    <a:pt x="1623" y="1199"/>
                  </a:lnTo>
                  <a:lnTo>
                    <a:pt x="1679" y="1052"/>
                  </a:lnTo>
                  <a:lnTo>
                    <a:pt x="1697" y="867"/>
                  </a:lnTo>
                  <a:lnTo>
                    <a:pt x="1679" y="702"/>
                  </a:lnTo>
                  <a:lnTo>
                    <a:pt x="1642" y="536"/>
                  </a:lnTo>
                  <a:lnTo>
                    <a:pt x="1568" y="388"/>
                  </a:lnTo>
                  <a:lnTo>
                    <a:pt x="1476" y="277"/>
                  </a:lnTo>
                  <a:lnTo>
                    <a:pt x="1347" y="167"/>
                  </a:lnTo>
                  <a:lnTo>
                    <a:pt x="1218" y="93"/>
                  </a:lnTo>
                  <a:lnTo>
                    <a:pt x="1070" y="38"/>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2" name="Google Shape;7272;p31"/>
            <p:cNvSpPr/>
            <p:nvPr/>
          </p:nvSpPr>
          <p:spPr>
            <a:xfrm>
              <a:off x="4641775" y="238125"/>
              <a:ext cx="41975" cy="29525"/>
            </a:xfrm>
            <a:custGeom>
              <a:avLst/>
              <a:gdLst/>
              <a:ahLst/>
              <a:cxnLst/>
              <a:rect l="l" t="t" r="r" b="b"/>
              <a:pathLst>
                <a:path w="1679" h="1181" extrusionOk="0">
                  <a:moveTo>
                    <a:pt x="56" y="0"/>
                  </a:moveTo>
                  <a:lnTo>
                    <a:pt x="19" y="166"/>
                  </a:lnTo>
                  <a:lnTo>
                    <a:pt x="1" y="350"/>
                  </a:lnTo>
                  <a:lnTo>
                    <a:pt x="19" y="516"/>
                  </a:lnTo>
                  <a:lnTo>
                    <a:pt x="74" y="682"/>
                  </a:lnTo>
                  <a:lnTo>
                    <a:pt x="148" y="830"/>
                  </a:lnTo>
                  <a:lnTo>
                    <a:pt x="259" y="959"/>
                  </a:lnTo>
                  <a:lnTo>
                    <a:pt x="388" y="1051"/>
                  </a:lnTo>
                  <a:lnTo>
                    <a:pt x="535" y="1125"/>
                  </a:lnTo>
                  <a:lnTo>
                    <a:pt x="701" y="1162"/>
                  </a:lnTo>
                  <a:lnTo>
                    <a:pt x="867" y="1180"/>
                  </a:lnTo>
                  <a:lnTo>
                    <a:pt x="1033" y="1162"/>
                  </a:lnTo>
                  <a:lnTo>
                    <a:pt x="1199" y="1106"/>
                  </a:lnTo>
                  <a:lnTo>
                    <a:pt x="1328" y="1033"/>
                  </a:lnTo>
                  <a:lnTo>
                    <a:pt x="1457" y="922"/>
                  </a:lnTo>
                  <a:lnTo>
                    <a:pt x="1549" y="793"/>
                  </a:lnTo>
                  <a:lnTo>
                    <a:pt x="1623" y="664"/>
                  </a:lnTo>
                  <a:lnTo>
                    <a:pt x="1660" y="498"/>
                  </a:lnTo>
                  <a:lnTo>
                    <a:pt x="1679" y="332"/>
                  </a:lnTo>
                  <a:lnTo>
                    <a:pt x="1660" y="166"/>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3" name="Google Shape;7273;p31"/>
            <p:cNvSpPr/>
            <p:nvPr/>
          </p:nvSpPr>
          <p:spPr>
            <a:xfrm>
              <a:off x="4978275" y="1104700"/>
              <a:ext cx="41975" cy="41975"/>
            </a:xfrm>
            <a:custGeom>
              <a:avLst/>
              <a:gdLst/>
              <a:ahLst/>
              <a:cxnLst/>
              <a:rect l="l" t="t" r="r" b="b"/>
              <a:pathLst>
                <a:path w="1679" h="1679" extrusionOk="0">
                  <a:moveTo>
                    <a:pt x="683" y="1"/>
                  </a:moveTo>
                  <a:lnTo>
                    <a:pt x="535" y="56"/>
                  </a:lnTo>
                  <a:lnTo>
                    <a:pt x="388" y="111"/>
                  </a:lnTo>
                  <a:lnTo>
                    <a:pt x="259" y="222"/>
                  </a:lnTo>
                  <a:lnTo>
                    <a:pt x="166" y="333"/>
                  </a:lnTo>
                  <a:lnTo>
                    <a:pt x="74" y="462"/>
                  </a:lnTo>
                  <a:lnTo>
                    <a:pt x="37" y="628"/>
                  </a:lnTo>
                  <a:lnTo>
                    <a:pt x="0" y="794"/>
                  </a:lnTo>
                  <a:lnTo>
                    <a:pt x="19" y="960"/>
                  </a:lnTo>
                  <a:lnTo>
                    <a:pt x="56" y="1126"/>
                  </a:lnTo>
                  <a:lnTo>
                    <a:pt x="130" y="1291"/>
                  </a:lnTo>
                  <a:lnTo>
                    <a:pt x="222" y="1421"/>
                  </a:lnTo>
                  <a:lnTo>
                    <a:pt x="351" y="1513"/>
                  </a:lnTo>
                  <a:lnTo>
                    <a:pt x="498" y="1605"/>
                  </a:lnTo>
                  <a:lnTo>
                    <a:pt x="646" y="1660"/>
                  </a:lnTo>
                  <a:lnTo>
                    <a:pt x="830" y="1679"/>
                  </a:lnTo>
                  <a:lnTo>
                    <a:pt x="996" y="1660"/>
                  </a:lnTo>
                  <a:lnTo>
                    <a:pt x="1162" y="1623"/>
                  </a:lnTo>
                  <a:lnTo>
                    <a:pt x="1310" y="1550"/>
                  </a:lnTo>
                  <a:lnTo>
                    <a:pt x="1420" y="1457"/>
                  </a:lnTo>
                  <a:lnTo>
                    <a:pt x="1531" y="1328"/>
                  </a:lnTo>
                  <a:lnTo>
                    <a:pt x="1605" y="1199"/>
                  </a:lnTo>
                  <a:lnTo>
                    <a:pt x="1660" y="1052"/>
                  </a:lnTo>
                  <a:lnTo>
                    <a:pt x="1678" y="886"/>
                  </a:lnTo>
                  <a:lnTo>
                    <a:pt x="1678" y="701"/>
                  </a:lnTo>
                  <a:lnTo>
                    <a:pt x="1641" y="536"/>
                  </a:lnTo>
                  <a:lnTo>
                    <a:pt x="1568" y="388"/>
                  </a:lnTo>
                  <a:lnTo>
                    <a:pt x="1457" y="259"/>
                  </a:lnTo>
                  <a:lnTo>
                    <a:pt x="1346" y="148"/>
                  </a:lnTo>
                  <a:lnTo>
                    <a:pt x="1199" y="75"/>
                  </a:lnTo>
                  <a:lnTo>
                    <a:pt x="1033" y="19"/>
                  </a:lnTo>
                  <a:lnTo>
                    <a:pt x="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4" name="Google Shape;7274;p31"/>
            <p:cNvSpPr/>
            <p:nvPr/>
          </p:nvSpPr>
          <p:spPr>
            <a:xfrm>
              <a:off x="4912825" y="1012975"/>
              <a:ext cx="41975" cy="42425"/>
            </a:xfrm>
            <a:custGeom>
              <a:avLst/>
              <a:gdLst/>
              <a:ahLst/>
              <a:cxnLst/>
              <a:rect l="l" t="t" r="r" b="b"/>
              <a:pathLst>
                <a:path w="1679" h="1697" extrusionOk="0">
                  <a:moveTo>
                    <a:pt x="830" y="1"/>
                  </a:moveTo>
                  <a:lnTo>
                    <a:pt x="664" y="19"/>
                  </a:lnTo>
                  <a:lnTo>
                    <a:pt x="498" y="74"/>
                  </a:lnTo>
                  <a:lnTo>
                    <a:pt x="351" y="148"/>
                  </a:lnTo>
                  <a:lnTo>
                    <a:pt x="222" y="259"/>
                  </a:lnTo>
                  <a:lnTo>
                    <a:pt x="129" y="388"/>
                  </a:lnTo>
                  <a:lnTo>
                    <a:pt x="56" y="535"/>
                  </a:lnTo>
                  <a:lnTo>
                    <a:pt x="0" y="701"/>
                  </a:lnTo>
                  <a:lnTo>
                    <a:pt x="0" y="886"/>
                  </a:lnTo>
                  <a:lnTo>
                    <a:pt x="19" y="1052"/>
                  </a:lnTo>
                  <a:lnTo>
                    <a:pt x="74" y="1199"/>
                  </a:lnTo>
                  <a:lnTo>
                    <a:pt x="148" y="1347"/>
                  </a:lnTo>
                  <a:lnTo>
                    <a:pt x="240" y="1457"/>
                  </a:lnTo>
                  <a:lnTo>
                    <a:pt x="369" y="1549"/>
                  </a:lnTo>
                  <a:lnTo>
                    <a:pt x="517" y="1623"/>
                  </a:lnTo>
                  <a:lnTo>
                    <a:pt x="664" y="1678"/>
                  </a:lnTo>
                  <a:lnTo>
                    <a:pt x="830" y="1697"/>
                  </a:lnTo>
                  <a:lnTo>
                    <a:pt x="1014" y="1678"/>
                  </a:lnTo>
                  <a:lnTo>
                    <a:pt x="1180" y="1623"/>
                  </a:lnTo>
                  <a:lnTo>
                    <a:pt x="1328" y="1549"/>
                  </a:lnTo>
                  <a:lnTo>
                    <a:pt x="1438" y="1439"/>
                  </a:lnTo>
                  <a:lnTo>
                    <a:pt x="1549" y="1310"/>
                  </a:lnTo>
                  <a:lnTo>
                    <a:pt x="1623" y="1162"/>
                  </a:lnTo>
                  <a:lnTo>
                    <a:pt x="1660" y="996"/>
                  </a:lnTo>
                  <a:lnTo>
                    <a:pt x="1678" y="830"/>
                  </a:lnTo>
                  <a:lnTo>
                    <a:pt x="1660" y="646"/>
                  </a:lnTo>
                  <a:lnTo>
                    <a:pt x="1604" y="498"/>
                  </a:lnTo>
                  <a:lnTo>
                    <a:pt x="1531" y="369"/>
                  </a:lnTo>
                  <a:lnTo>
                    <a:pt x="1420" y="240"/>
                  </a:lnTo>
                  <a:lnTo>
                    <a:pt x="1309" y="148"/>
                  </a:lnTo>
                  <a:lnTo>
                    <a:pt x="1162" y="74"/>
                  </a:lnTo>
                  <a:lnTo>
                    <a:pt x="1014"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5" name="Google Shape;7275;p31"/>
            <p:cNvSpPr/>
            <p:nvPr/>
          </p:nvSpPr>
          <p:spPr>
            <a:xfrm>
              <a:off x="5255300" y="1401550"/>
              <a:ext cx="41525" cy="41525"/>
            </a:xfrm>
            <a:custGeom>
              <a:avLst/>
              <a:gdLst/>
              <a:ahLst/>
              <a:cxnLst/>
              <a:rect l="l" t="t" r="r" b="b"/>
              <a:pathLst>
                <a:path w="1661" h="1661" extrusionOk="0">
                  <a:moveTo>
                    <a:pt x="701" y="1"/>
                  </a:moveTo>
                  <a:lnTo>
                    <a:pt x="535" y="56"/>
                  </a:lnTo>
                  <a:lnTo>
                    <a:pt x="388" y="130"/>
                  </a:lnTo>
                  <a:lnTo>
                    <a:pt x="259" y="222"/>
                  </a:lnTo>
                  <a:lnTo>
                    <a:pt x="148" y="351"/>
                  </a:lnTo>
                  <a:lnTo>
                    <a:pt x="75" y="499"/>
                  </a:lnTo>
                  <a:lnTo>
                    <a:pt x="19" y="646"/>
                  </a:lnTo>
                  <a:lnTo>
                    <a:pt x="1" y="831"/>
                  </a:lnTo>
                  <a:lnTo>
                    <a:pt x="19" y="997"/>
                  </a:lnTo>
                  <a:lnTo>
                    <a:pt x="75" y="1163"/>
                  </a:lnTo>
                  <a:lnTo>
                    <a:pt x="148" y="1310"/>
                  </a:lnTo>
                  <a:lnTo>
                    <a:pt x="240" y="1421"/>
                  </a:lnTo>
                  <a:lnTo>
                    <a:pt x="351" y="1513"/>
                  </a:lnTo>
                  <a:lnTo>
                    <a:pt x="499" y="1605"/>
                  </a:lnTo>
                  <a:lnTo>
                    <a:pt x="646" y="1642"/>
                  </a:lnTo>
                  <a:lnTo>
                    <a:pt x="831" y="1660"/>
                  </a:lnTo>
                  <a:lnTo>
                    <a:pt x="996" y="1642"/>
                  </a:lnTo>
                  <a:lnTo>
                    <a:pt x="1162" y="1605"/>
                  </a:lnTo>
                  <a:lnTo>
                    <a:pt x="1291" y="1531"/>
                  </a:lnTo>
                  <a:lnTo>
                    <a:pt x="1421" y="1439"/>
                  </a:lnTo>
                  <a:lnTo>
                    <a:pt x="1513" y="1329"/>
                  </a:lnTo>
                  <a:lnTo>
                    <a:pt x="1605" y="1181"/>
                  </a:lnTo>
                  <a:lnTo>
                    <a:pt x="1642" y="1034"/>
                  </a:lnTo>
                  <a:lnTo>
                    <a:pt x="1660" y="868"/>
                  </a:lnTo>
                  <a:lnTo>
                    <a:pt x="1660" y="683"/>
                  </a:lnTo>
                  <a:lnTo>
                    <a:pt x="1623" y="536"/>
                  </a:lnTo>
                  <a:lnTo>
                    <a:pt x="1550" y="388"/>
                  </a:lnTo>
                  <a:lnTo>
                    <a:pt x="1457" y="259"/>
                  </a:lnTo>
                  <a:lnTo>
                    <a:pt x="1347" y="148"/>
                  </a:lnTo>
                  <a:lnTo>
                    <a:pt x="1199" y="75"/>
                  </a:lnTo>
                  <a:lnTo>
                    <a:pt x="1052" y="19"/>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6" name="Google Shape;7276;p31"/>
            <p:cNvSpPr/>
            <p:nvPr/>
          </p:nvSpPr>
          <p:spPr>
            <a:xfrm>
              <a:off x="4730275" y="653900"/>
              <a:ext cx="41525" cy="41500"/>
            </a:xfrm>
            <a:custGeom>
              <a:avLst/>
              <a:gdLst/>
              <a:ahLst/>
              <a:cxnLst/>
              <a:rect l="l" t="t" r="r" b="b"/>
              <a:pathLst>
                <a:path w="1661" h="1660" extrusionOk="0">
                  <a:moveTo>
                    <a:pt x="701" y="0"/>
                  </a:moveTo>
                  <a:lnTo>
                    <a:pt x="535" y="56"/>
                  </a:lnTo>
                  <a:lnTo>
                    <a:pt x="388" y="129"/>
                  </a:lnTo>
                  <a:lnTo>
                    <a:pt x="259" y="222"/>
                  </a:lnTo>
                  <a:lnTo>
                    <a:pt x="148" y="351"/>
                  </a:lnTo>
                  <a:lnTo>
                    <a:pt x="75" y="498"/>
                  </a:lnTo>
                  <a:lnTo>
                    <a:pt x="19" y="646"/>
                  </a:lnTo>
                  <a:lnTo>
                    <a:pt x="1" y="830"/>
                  </a:lnTo>
                  <a:lnTo>
                    <a:pt x="19" y="996"/>
                  </a:lnTo>
                  <a:lnTo>
                    <a:pt x="56" y="1162"/>
                  </a:lnTo>
                  <a:lnTo>
                    <a:pt x="130" y="1309"/>
                  </a:lnTo>
                  <a:lnTo>
                    <a:pt x="240" y="1420"/>
                  </a:lnTo>
                  <a:lnTo>
                    <a:pt x="351" y="1512"/>
                  </a:lnTo>
                  <a:lnTo>
                    <a:pt x="499" y="1604"/>
                  </a:lnTo>
                  <a:lnTo>
                    <a:pt x="646" y="1641"/>
                  </a:lnTo>
                  <a:lnTo>
                    <a:pt x="830" y="1660"/>
                  </a:lnTo>
                  <a:lnTo>
                    <a:pt x="996" y="1641"/>
                  </a:lnTo>
                  <a:lnTo>
                    <a:pt x="1144" y="1604"/>
                  </a:lnTo>
                  <a:lnTo>
                    <a:pt x="1291" y="1531"/>
                  </a:lnTo>
                  <a:lnTo>
                    <a:pt x="1420" y="1438"/>
                  </a:lnTo>
                  <a:lnTo>
                    <a:pt x="1513" y="1328"/>
                  </a:lnTo>
                  <a:lnTo>
                    <a:pt x="1586" y="1180"/>
                  </a:lnTo>
                  <a:lnTo>
                    <a:pt x="1642" y="1033"/>
                  </a:lnTo>
                  <a:lnTo>
                    <a:pt x="1660" y="848"/>
                  </a:lnTo>
                  <a:lnTo>
                    <a:pt x="1660" y="682"/>
                  </a:lnTo>
                  <a:lnTo>
                    <a:pt x="1605" y="517"/>
                  </a:lnTo>
                  <a:lnTo>
                    <a:pt x="1550" y="387"/>
                  </a:lnTo>
                  <a:lnTo>
                    <a:pt x="1457" y="258"/>
                  </a:lnTo>
                  <a:lnTo>
                    <a:pt x="1328" y="148"/>
                  </a:lnTo>
                  <a:lnTo>
                    <a:pt x="1199" y="74"/>
                  </a:lnTo>
                  <a:lnTo>
                    <a:pt x="1052"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7" name="Google Shape;7277;p31"/>
            <p:cNvSpPr/>
            <p:nvPr/>
          </p:nvSpPr>
          <p:spPr>
            <a:xfrm>
              <a:off x="4679125" y="479650"/>
              <a:ext cx="41500" cy="41525"/>
            </a:xfrm>
            <a:custGeom>
              <a:avLst/>
              <a:gdLst/>
              <a:ahLst/>
              <a:cxnLst/>
              <a:rect l="l" t="t" r="r" b="b"/>
              <a:pathLst>
                <a:path w="1660" h="1661" extrusionOk="0">
                  <a:moveTo>
                    <a:pt x="793" y="1"/>
                  </a:moveTo>
                  <a:lnTo>
                    <a:pt x="627" y="19"/>
                  </a:lnTo>
                  <a:lnTo>
                    <a:pt x="461" y="74"/>
                  </a:lnTo>
                  <a:lnTo>
                    <a:pt x="332" y="167"/>
                  </a:lnTo>
                  <a:lnTo>
                    <a:pt x="203" y="259"/>
                  </a:lnTo>
                  <a:lnTo>
                    <a:pt x="111" y="388"/>
                  </a:lnTo>
                  <a:lnTo>
                    <a:pt x="55" y="535"/>
                  </a:lnTo>
                  <a:lnTo>
                    <a:pt x="0" y="683"/>
                  </a:lnTo>
                  <a:lnTo>
                    <a:pt x="0" y="867"/>
                  </a:lnTo>
                  <a:lnTo>
                    <a:pt x="19" y="1033"/>
                  </a:lnTo>
                  <a:lnTo>
                    <a:pt x="55" y="1181"/>
                  </a:lnTo>
                  <a:lnTo>
                    <a:pt x="148" y="1328"/>
                  </a:lnTo>
                  <a:lnTo>
                    <a:pt x="240" y="1439"/>
                  </a:lnTo>
                  <a:lnTo>
                    <a:pt x="369" y="1531"/>
                  </a:lnTo>
                  <a:lnTo>
                    <a:pt x="498" y="1605"/>
                  </a:lnTo>
                  <a:lnTo>
                    <a:pt x="664" y="1660"/>
                  </a:lnTo>
                  <a:lnTo>
                    <a:pt x="996" y="1660"/>
                  </a:lnTo>
                  <a:lnTo>
                    <a:pt x="1162" y="1605"/>
                  </a:lnTo>
                  <a:lnTo>
                    <a:pt x="1309" y="1531"/>
                  </a:lnTo>
                  <a:lnTo>
                    <a:pt x="1420" y="1439"/>
                  </a:lnTo>
                  <a:lnTo>
                    <a:pt x="1512" y="1310"/>
                  </a:lnTo>
                  <a:lnTo>
                    <a:pt x="1586" y="1162"/>
                  </a:lnTo>
                  <a:lnTo>
                    <a:pt x="1641" y="1015"/>
                  </a:lnTo>
                  <a:lnTo>
                    <a:pt x="1660" y="849"/>
                  </a:lnTo>
                  <a:lnTo>
                    <a:pt x="1641" y="664"/>
                  </a:lnTo>
                  <a:lnTo>
                    <a:pt x="1586" y="498"/>
                  </a:lnTo>
                  <a:lnTo>
                    <a:pt x="1512" y="351"/>
                  </a:lnTo>
                  <a:lnTo>
                    <a:pt x="1420" y="240"/>
                  </a:lnTo>
                  <a:lnTo>
                    <a:pt x="1291" y="130"/>
                  </a:lnTo>
                  <a:lnTo>
                    <a:pt x="1143" y="56"/>
                  </a:lnTo>
                  <a:lnTo>
                    <a:pt x="977"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8" name="Google Shape;7278;p31"/>
            <p:cNvSpPr/>
            <p:nvPr/>
          </p:nvSpPr>
          <p:spPr>
            <a:xfrm>
              <a:off x="4847375" y="919400"/>
              <a:ext cx="41500" cy="41050"/>
            </a:xfrm>
            <a:custGeom>
              <a:avLst/>
              <a:gdLst/>
              <a:ahLst/>
              <a:cxnLst/>
              <a:rect l="l" t="t" r="r" b="b"/>
              <a:pathLst>
                <a:path w="1660" h="1642" extrusionOk="0">
                  <a:moveTo>
                    <a:pt x="811" y="1"/>
                  </a:moveTo>
                  <a:lnTo>
                    <a:pt x="627" y="19"/>
                  </a:lnTo>
                  <a:lnTo>
                    <a:pt x="479" y="74"/>
                  </a:lnTo>
                  <a:lnTo>
                    <a:pt x="350" y="148"/>
                  </a:lnTo>
                  <a:lnTo>
                    <a:pt x="221" y="259"/>
                  </a:lnTo>
                  <a:lnTo>
                    <a:pt x="129" y="369"/>
                  </a:lnTo>
                  <a:lnTo>
                    <a:pt x="55" y="517"/>
                  </a:lnTo>
                  <a:lnTo>
                    <a:pt x="18" y="683"/>
                  </a:lnTo>
                  <a:lnTo>
                    <a:pt x="0" y="849"/>
                  </a:lnTo>
                  <a:lnTo>
                    <a:pt x="37" y="1015"/>
                  </a:lnTo>
                  <a:lnTo>
                    <a:pt x="74" y="1181"/>
                  </a:lnTo>
                  <a:lnTo>
                    <a:pt x="148" y="1310"/>
                  </a:lnTo>
                  <a:lnTo>
                    <a:pt x="258" y="1439"/>
                  </a:lnTo>
                  <a:lnTo>
                    <a:pt x="387" y="1531"/>
                  </a:lnTo>
                  <a:lnTo>
                    <a:pt x="516" y="1605"/>
                  </a:lnTo>
                  <a:lnTo>
                    <a:pt x="682" y="1642"/>
                  </a:lnTo>
                  <a:lnTo>
                    <a:pt x="848" y="1642"/>
                  </a:lnTo>
                  <a:lnTo>
                    <a:pt x="1033" y="1623"/>
                  </a:lnTo>
                  <a:lnTo>
                    <a:pt x="1180" y="1586"/>
                  </a:lnTo>
                  <a:lnTo>
                    <a:pt x="1328" y="1494"/>
                  </a:lnTo>
                  <a:lnTo>
                    <a:pt x="1438" y="1402"/>
                  </a:lnTo>
                  <a:lnTo>
                    <a:pt x="1530" y="1273"/>
                  </a:lnTo>
                  <a:lnTo>
                    <a:pt x="1604" y="1125"/>
                  </a:lnTo>
                  <a:lnTo>
                    <a:pt x="1641" y="978"/>
                  </a:lnTo>
                  <a:lnTo>
                    <a:pt x="1659" y="793"/>
                  </a:lnTo>
                  <a:lnTo>
                    <a:pt x="1641" y="628"/>
                  </a:lnTo>
                  <a:lnTo>
                    <a:pt x="1586" y="480"/>
                  </a:lnTo>
                  <a:lnTo>
                    <a:pt x="1512" y="333"/>
                  </a:lnTo>
                  <a:lnTo>
                    <a:pt x="1401" y="222"/>
                  </a:lnTo>
                  <a:lnTo>
                    <a:pt x="1272" y="130"/>
                  </a:lnTo>
                  <a:lnTo>
                    <a:pt x="1143" y="56"/>
                  </a:lnTo>
                  <a:lnTo>
                    <a:pt x="977"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9" name="Google Shape;7279;p31"/>
            <p:cNvSpPr/>
            <p:nvPr/>
          </p:nvSpPr>
          <p:spPr>
            <a:xfrm>
              <a:off x="5044650" y="1199200"/>
              <a:ext cx="41050" cy="41050"/>
            </a:xfrm>
            <a:custGeom>
              <a:avLst/>
              <a:gdLst/>
              <a:ahLst/>
              <a:cxnLst/>
              <a:rect l="l" t="t" r="r" b="b"/>
              <a:pathLst>
                <a:path w="1642" h="1642" extrusionOk="0">
                  <a:moveTo>
                    <a:pt x="830" y="1"/>
                  </a:moveTo>
                  <a:lnTo>
                    <a:pt x="664" y="19"/>
                  </a:lnTo>
                  <a:lnTo>
                    <a:pt x="498" y="56"/>
                  </a:lnTo>
                  <a:lnTo>
                    <a:pt x="369" y="130"/>
                  </a:lnTo>
                  <a:lnTo>
                    <a:pt x="240" y="222"/>
                  </a:lnTo>
                  <a:lnTo>
                    <a:pt x="148" y="333"/>
                  </a:lnTo>
                  <a:lnTo>
                    <a:pt x="56" y="480"/>
                  </a:lnTo>
                  <a:lnTo>
                    <a:pt x="19" y="628"/>
                  </a:lnTo>
                  <a:lnTo>
                    <a:pt x="1" y="793"/>
                  </a:lnTo>
                  <a:lnTo>
                    <a:pt x="1" y="978"/>
                  </a:lnTo>
                  <a:lnTo>
                    <a:pt x="56" y="1125"/>
                  </a:lnTo>
                  <a:lnTo>
                    <a:pt x="111" y="1273"/>
                  </a:lnTo>
                  <a:lnTo>
                    <a:pt x="203" y="1402"/>
                  </a:lnTo>
                  <a:lnTo>
                    <a:pt x="332" y="1494"/>
                  </a:lnTo>
                  <a:lnTo>
                    <a:pt x="462" y="1568"/>
                  </a:lnTo>
                  <a:lnTo>
                    <a:pt x="627" y="1623"/>
                  </a:lnTo>
                  <a:lnTo>
                    <a:pt x="793" y="1642"/>
                  </a:lnTo>
                  <a:lnTo>
                    <a:pt x="959" y="1623"/>
                  </a:lnTo>
                  <a:lnTo>
                    <a:pt x="1125" y="1586"/>
                  </a:lnTo>
                  <a:lnTo>
                    <a:pt x="1273" y="1513"/>
                  </a:lnTo>
                  <a:lnTo>
                    <a:pt x="1383" y="1420"/>
                  </a:lnTo>
                  <a:lnTo>
                    <a:pt x="1494" y="1310"/>
                  </a:lnTo>
                  <a:lnTo>
                    <a:pt x="1568" y="1162"/>
                  </a:lnTo>
                  <a:lnTo>
                    <a:pt x="1623" y="1015"/>
                  </a:lnTo>
                  <a:lnTo>
                    <a:pt x="1642" y="849"/>
                  </a:lnTo>
                  <a:lnTo>
                    <a:pt x="1623" y="664"/>
                  </a:lnTo>
                  <a:lnTo>
                    <a:pt x="1586" y="517"/>
                  </a:lnTo>
                  <a:lnTo>
                    <a:pt x="1512" y="369"/>
                  </a:lnTo>
                  <a:lnTo>
                    <a:pt x="1420" y="240"/>
                  </a:lnTo>
                  <a:lnTo>
                    <a:pt x="1310" y="148"/>
                  </a:lnTo>
                  <a:lnTo>
                    <a:pt x="1162" y="74"/>
                  </a:lnTo>
                  <a:lnTo>
                    <a:pt x="1015"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0" name="Google Shape;7280;p31"/>
            <p:cNvSpPr/>
            <p:nvPr/>
          </p:nvSpPr>
          <p:spPr>
            <a:xfrm>
              <a:off x="6166600" y="1807675"/>
              <a:ext cx="40150" cy="40125"/>
            </a:xfrm>
            <a:custGeom>
              <a:avLst/>
              <a:gdLst/>
              <a:ahLst/>
              <a:cxnLst/>
              <a:rect l="l" t="t" r="r" b="b"/>
              <a:pathLst>
                <a:path w="1606" h="1605" extrusionOk="0">
                  <a:moveTo>
                    <a:pt x="683" y="0"/>
                  </a:moveTo>
                  <a:lnTo>
                    <a:pt x="536" y="37"/>
                  </a:lnTo>
                  <a:lnTo>
                    <a:pt x="388" y="111"/>
                  </a:lnTo>
                  <a:lnTo>
                    <a:pt x="259" y="203"/>
                  </a:lnTo>
                  <a:lnTo>
                    <a:pt x="149" y="313"/>
                  </a:lnTo>
                  <a:lnTo>
                    <a:pt x="75" y="443"/>
                  </a:lnTo>
                  <a:lnTo>
                    <a:pt x="19" y="608"/>
                  </a:lnTo>
                  <a:lnTo>
                    <a:pt x="1" y="774"/>
                  </a:lnTo>
                  <a:lnTo>
                    <a:pt x="1" y="922"/>
                  </a:lnTo>
                  <a:lnTo>
                    <a:pt x="38" y="1088"/>
                  </a:lnTo>
                  <a:lnTo>
                    <a:pt x="112" y="1217"/>
                  </a:lnTo>
                  <a:lnTo>
                    <a:pt x="204" y="1346"/>
                  </a:lnTo>
                  <a:lnTo>
                    <a:pt x="314" y="1438"/>
                  </a:lnTo>
                  <a:lnTo>
                    <a:pt x="444" y="1512"/>
                  </a:lnTo>
                  <a:lnTo>
                    <a:pt x="591" y="1567"/>
                  </a:lnTo>
                  <a:lnTo>
                    <a:pt x="739" y="1604"/>
                  </a:lnTo>
                  <a:lnTo>
                    <a:pt x="904" y="1586"/>
                  </a:lnTo>
                  <a:lnTo>
                    <a:pt x="1070" y="1549"/>
                  </a:lnTo>
                  <a:lnTo>
                    <a:pt x="1218" y="1494"/>
                  </a:lnTo>
                  <a:lnTo>
                    <a:pt x="1347" y="1401"/>
                  </a:lnTo>
                  <a:lnTo>
                    <a:pt x="1439" y="1272"/>
                  </a:lnTo>
                  <a:lnTo>
                    <a:pt x="1531" y="1143"/>
                  </a:lnTo>
                  <a:lnTo>
                    <a:pt x="1587" y="996"/>
                  </a:lnTo>
                  <a:lnTo>
                    <a:pt x="1605" y="830"/>
                  </a:lnTo>
                  <a:lnTo>
                    <a:pt x="1587" y="664"/>
                  </a:lnTo>
                  <a:lnTo>
                    <a:pt x="1550" y="516"/>
                  </a:lnTo>
                  <a:lnTo>
                    <a:pt x="1494" y="369"/>
                  </a:lnTo>
                  <a:lnTo>
                    <a:pt x="1402" y="258"/>
                  </a:lnTo>
                  <a:lnTo>
                    <a:pt x="1292" y="148"/>
                  </a:lnTo>
                  <a:lnTo>
                    <a:pt x="1163" y="74"/>
                  </a:lnTo>
                  <a:lnTo>
                    <a:pt x="1015" y="18"/>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1" name="Google Shape;7281;p31"/>
            <p:cNvSpPr/>
            <p:nvPr/>
          </p:nvSpPr>
          <p:spPr>
            <a:xfrm>
              <a:off x="6009425" y="1778625"/>
              <a:ext cx="40600" cy="40575"/>
            </a:xfrm>
            <a:custGeom>
              <a:avLst/>
              <a:gdLst/>
              <a:ahLst/>
              <a:cxnLst/>
              <a:rect l="l" t="t" r="r" b="b"/>
              <a:pathLst>
                <a:path w="1624" h="1623" extrusionOk="0">
                  <a:moveTo>
                    <a:pt x="849" y="0"/>
                  </a:moveTo>
                  <a:lnTo>
                    <a:pt x="664" y="19"/>
                  </a:lnTo>
                  <a:lnTo>
                    <a:pt x="517" y="56"/>
                  </a:lnTo>
                  <a:lnTo>
                    <a:pt x="369" y="129"/>
                  </a:lnTo>
                  <a:lnTo>
                    <a:pt x="240" y="222"/>
                  </a:lnTo>
                  <a:lnTo>
                    <a:pt x="148" y="351"/>
                  </a:lnTo>
                  <a:lnTo>
                    <a:pt x="74" y="480"/>
                  </a:lnTo>
                  <a:lnTo>
                    <a:pt x="19" y="646"/>
                  </a:lnTo>
                  <a:lnTo>
                    <a:pt x="1" y="812"/>
                  </a:lnTo>
                  <a:lnTo>
                    <a:pt x="19" y="978"/>
                  </a:lnTo>
                  <a:lnTo>
                    <a:pt x="56" y="1125"/>
                  </a:lnTo>
                  <a:lnTo>
                    <a:pt x="130" y="1254"/>
                  </a:lnTo>
                  <a:lnTo>
                    <a:pt x="222" y="1383"/>
                  </a:lnTo>
                  <a:lnTo>
                    <a:pt x="332" y="1475"/>
                  </a:lnTo>
                  <a:lnTo>
                    <a:pt x="462" y="1549"/>
                  </a:lnTo>
                  <a:lnTo>
                    <a:pt x="609" y="1605"/>
                  </a:lnTo>
                  <a:lnTo>
                    <a:pt x="775" y="1623"/>
                  </a:lnTo>
                  <a:lnTo>
                    <a:pt x="941" y="1623"/>
                  </a:lnTo>
                  <a:lnTo>
                    <a:pt x="1107" y="1568"/>
                  </a:lnTo>
                  <a:lnTo>
                    <a:pt x="1254" y="1512"/>
                  </a:lnTo>
                  <a:lnTo>
                    <a:pt x="1365" y="1402"/>
                  </a:lnTo>
                  <a:lnTo>
                    <a:pt x="1476" y="1291"/>
                  </a:lnTo>
                  <a:lnTo>
                    <a:pt x="1549" y="1144"/>
                  </a:lnTo>
                  <a:lnTo>
                    <a:pt x="1605" y="996"/>
                  </a:lnTo>
                  <a:lnTo>
                    <a:pt x="1623" y="830"/>
                  </a:lnTo>
                  <a:lnTo>
                    <a:pt x="1605" y="664"/>
                  </a:lnTo>
                  <a:lnTo>
                    <a:pt x="1568" y="517"/>
                  </a:lnTo>
                  <a:lnTo>
                    <a:pt x="1494" y="369"/>
                  </a:lnTo>
                  <a:lnTo>
                    <a:pt x="1402" y="259"/>
                  </a:lnTo>
                  <a:lnTo>
                    <a:pt x="1291" y="148"/>
                  </a:lnTo>
                  <a:lnTo>
                    <a:pt x="1162" y="74"/>
                  </a:lnTo>
                  <a:lnTo>
                    <a:pt x="996" y="37"/>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2" name="Google Shape;7282;p31"/>
            <p:cNvSpPr/>
            <p:nvPr/>
          </p:nvSpPr>
          <p:spPr>
            <a:xfrm>
              <a:off x="6086400" y="1792925"/>
              <a:ext cx="40600" cy="40575"/>
            </a:xfrm>
            <a:custGeom>
              <a:avLst/>
              <a:gdLst/>
              <a:ahLst/>
              <a:cxnLst/>
              <a:rect l="l" t="t" r="r" b="b"/>
              <a:pathLst>
                <a:path w="1624" h="1623" extrusionOk="0">
                  <a:moveTo>
                    <a:pt x="794" y="0"/>
                  </a:moveTo>
                  <a:lnTo>
                    <a:pt x="646" y="18"/>
                  </a:lnTo>
                  <a:lnTo>
                    <a:pt x="480" y="74"/>
                  </a:lnTo>
                  <a:lnTo>
                    <a:pt x="351" y="148"/>
                  </a:lnTo>
                  <a:lnTo>
                    <a:pt x="240" y="240"/>
                  </a:lnTo>
                  <a:lnTo>
                    <a:pt x="148" y="350"/>
                  </a:lnTo>
                  <a:lnTo>
                    <a:pt x="75" y="479"/>
                  </a:lnTo>
                  <a:lnTo>
                    <a:pt x="19" y="627"/>
                  </a:lnTo>
                  <a:lnTo>
                    <a:pt x="1" y="793"/>
                  </a:lnTo>
                  <a:lnTo>
                    <a:pt x="19" y="959"/>
                  </a:lnTo>
                  <a:lnTo>
                    <a:pt x="56" y="1125"/>
                  </a:lnTo>
                  <a:lnTo>
                    <a:pt x="130" y="1272"/>
                  </a:lnTo>
                  <a:lnTo>
                    <a:pt x="222" y="1383"/>
                  </a:lnTo>
                  <a:lnTo>
                    <a:pt x="351" y="1494"/>
                  </a:lnTo>
                  <a:lnTo>
                    <a:pt x="499" y="1567"/>
                  </a:lnTo>
                  <a:lnTo>
                    <a:pt x="646" y="1604"/>
                  </a:lnTo>
                  <a:lnTo>
                    <a:pt x="812" y="1623"/>
                  </a:lnTo>
                  <a:lnTo>
                    <a:pt x="996" y="1604"/>
                  </a:lnTo>
                  <a:lnTo>
                    <a:pt x="1144" y="1549"/>
                  </a:lnTo>
                  <a:lnTo>
                    <a:pt x="1291" y="1475"/>
                  </a:lnTo>
                  <a:lnTo>
                    <a:pt x="1402" y="1383"/>
                  </a:lnTo>
                  <a:lnTo>
                    <a:pt x="1494" y="1254"/>
                  </a:lnTo>
                  <a:lnTo>
                    <a:pt x="1568" y="1106"/>
                  </a:lnTo>
                  <a:lnTo>
                    <a:pt x="1605" y="940"/>
                  </a:lnTo>
                  <a:lnTo>
                    <a:pt x="1623" y="774"/>
                  </a:lnTo>
                  <a:lnTo>
                    <a:pt x="1605" y="608"/>
                  </a:lnTo>
                  <a:lnTo>
                    <a:pt x="1550" y="461"/>
                  </a:lnTo>
                  <a:lnTo>
                    <a:pt x="1476" y="332"/>
                  </a:lnTo>
                  <a:lnTo>
                    <a:pt x="1365" y="221"/>
                  </a:lnTo>
                  <a:lnTo>
                    <a:pt x="1255" y="129"/>
                  </a:lnTo>
                  <a:lnTo>
                    <a:pt x="1125" y="55"/>
                  </a:lnTo>
                  <a:lnTo>
                    <a:pt x="960" y="18"/>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3" name="Google Shape;7283;p31"/>
            <p:cNvSpPr/>
            <p:nvPr/>
          </p:nvSpPr>
          <p:spPr>
            <a:xfrm>
              <a:off x="5544325" y="1616375"/>
              <a:ext cx="40125" cy="40125"/>
            </a:xfrm>
            <a:custGeom>
              <a:avLst/>
              <a:gdLst/>
              <a:ahLst/>
              <a:cxnLst/>
              <a:rect l="l" t="t" r="r" b="b"/>
              <a:pathLst>
                <a:path w="1605" h="1605" extrusionOk="0">
                  <a:moveTo>
                    <a:pt x="664" y="0"/>
                  </a:moveTo>
                  <a:lnTo>
                    <a:pt x="517" y="55"/>
                  </a:lnTo>
                  <a:lnTo>
                    <a:pt x="369" y="111"/>
                  </a:lnTo>
                  <a:lnTo>
                    <a:pt x="240" y="221"/>
                  </a:lnTo>
                  <a:lnTo>
                    <a:pt x="148" y="332"/>
                  </a:lnTo>
                  <a:lnTo>
                    <a:pt x="74" y="480"/>
                  </a:lnTo>
                  <a:lnTo>
                    <a:pt x="19" y="627"/>
                  </a:lnTo>
                  <a:lnTo>
                    <a:pt x="1" y="793"/>
                  </a:lnTo>
                  <a:lnTo>
                    <a:pt x="19" y="959"/>
                  </a:lnTo>
                  <a:lnTo>
                    <a:pt x="56" y="1106"/>
                  </a:lnTo>
                  <a:lnTo>
                    <a:pt x="130" y="1236"/>
                  </a:lnTo>
                  <a:lnTo>
                    <a:pt x="222" y="1365"/>
                  </a:lnTo>
                  <a:lnTo>
                    <a:pt x="332" y="1457"/>
                  </a:lnTo>
                  <a:lnTo>
                    <a:pt x="461" y="1531"/>
                  </a:lnTo>
                  <a:lnTo>
                    <a:pt x="609" y="1586"/>
                  </a:lnTo>
                  <a:lnTo>
                    <a:pt x="775" y="1604"/>
                  </a:lnTo>
                  <a:lnTo>
                    <a:pt x="941" y="1586"/>
                  </a:lnTo>
                  <a:lnTo>
                    <a:pt x="1107" y="1549"/>
                  </a:lnTo>
                  <a:lnTo>
                    <a:pt x="1236" y="1475"/>
                  </a:lnTo>
                  <a:lnTo>
                    <a:pt x="1365" y="1383"/>
                  </a:lnTo>
                  <a:lnTo>
                    <a:pt x="1457" y="1272"/>
                  </a:lnTo>
                  <a:lnTo>
                    <a:pt x="1549" y="1125"/>
                  </a:lnTo>
                  <a:lnTo>
                    <a:pt x="1586" y="977"/>
                  </a:lnTo>
                  <a:lnTo>
                    <a:pt x="1605" y="811"/>
                  </a:lnTo>
                  <a:lnTo>
                    <a:pt x="1605" y="646"/>
                  </a:lnTo>
                  <a:lnTo>
                    <a:pt x="1549" y="498"/>
                  </a:lnTo>
                  <a:lnTo>
                    <a:pt x="1476" y="369"/>
                  </a:lnTo>
                  <a:lnTo>
                    <a:pt x="1383" y="240"/>
                  </a:lnTo>
                  <a:lnTo>
                    <a:pt x="1273" y="148"/>
                  </a:lnTo>
                  <a:lnTo>
                    <a:pt x="1144" y="74"/>
                  </a:lnTo>
                  <a:lnTo>
                    <a:pt x="996" y="19"/>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4" name="Google Shape;7284;p31"/>
            <p:cNvSpPr/>
            <p:nvPr/>
          </p:nvSpPr>
          <p:spPr>
            <a:xfrm>
              <a:off x="6246825" y="1821950"/>
              <a:ext cx="39650" cy="39675"/>
            </a:xfrm>
            <a:custGeom>
              <a:avLst/>
              <a:gdLst/>
              <a:ahLst/>
              <a:cxnLst/>
              <a:rect l="l" t="t" r="r" b="b"/>
              <a:pathLst>
                <a:path w="1586" h="1587" extrusionOk="0">
                  <a:moveTo>
                    <a:pt x="775" y="1"/>
                  </a:moveTo>
                  <a:lnTo>
                    <a:pt x="609" y="19"/>
                  </a:lnTo>
                  <a:lnTo>
                    <a:pt x="461" y="74"/>
                  </a:lnTo>
                  <a:lnTo>
                    <a:pt x="332" y="148"/>
                  </a:lnTo>
                  <a:lnTo>
                    <a:pt x="221" y="259"/>
                  </a:lnTo>
                  <a:lnTo>
                    <a:pt x="111" y="369"/>
                  </a:lnTo>
                  <a:lnTo>
                    <a:pt x="56" y="517"/>
                  </a:lnTo>
                  <a:lnTo>
                    <a:pt x="0" y="664"/>
                  </a:lnTo>
                  <a:lnTo>
                    <a:pt x="0" y="812"/>
                  </a:lnTo>
                  <a:lnTo>
                    <a:pt x="19" y="978"/>
                  </a:lnTo>
                  <a:lnTo>
                    <a:pt x="56" y="1125"/>
                  </a:lnTo>
                  <a:lnTo>
                    <a:pt x="148" y="1254"/>
                  </a:lnTo>
                  <a:lnTo>
                    <a:pt x="240" y="1365"/>
                  </a:lnTo>
                  <a:lnTo>
                    <a:pt x="369" y="1457"/>
                  </a:lnTo>
                  <a:lnTo>
                    <a:pt x="498" y="1531"/>
                  </a:lnTo>
                  <a:lnTo>
                    <a:pt x="646" y="1586"/>
                  </a:lnTo>
                  <a:lnTo>
                    <a:pt x="812" y="1586"/>
                  </a:lnTo>
                  <a:lnTo>
                    <a:pt x="959" y="1568"/>
                  </a:lnTo>
                  <a:lnTo>
                    <a:pt x="1107" y="1513"/>
                  </a:lnTo>
                  <a:lnTo>
                    <a:pt x="1236" y="1439"/>
                  </a:lnTo>
                  <a:lnTo>
                    <a:pt x="1365" y="1347"/>
                  </a:lnTo>
                  <a:lnTo>
                    <a:pt x="1457" y="1218"/>
                  </a:lnTo>
                  <a:lnTo>
                    <a:pt x="1531" y="1088"/>
                  </a:lnTo>
                  <a:lnTo>
                    <a:pt x="1567" y="941"/>
                  </a:lnTo>
                  <a:lnTo>
                    <a:pt x="1586" y="775"/>
                  </a:lnTo>
                  <a:lnTo>
                    <a:pt x="1567" y="628"/>
                  </a:lnTo>
                  <a:lnTo>
                    <a:pt x="1512" y="480"/>
                  </a:lnTo>
                  <a:lnTo>
                    <a:pt x="1438" y="333"/>
                  </a:lnTo>
                  <a:lnTo>
                    <a:pt x="1328" y="222"/>
                  </a:lnTo>
                  <a:lnTo>
                    <a:pt x="1217" y="130"/>
                  </a:lnTo>
                  <a:lnTo>
                    <a:pt x="1070" y="56"/>
                  </a:lnTo>
                  <a:lnTo>
                    <a:pt x="922" y="19"/>
                  </a:lnTo>
                  <a:lnTo>
                    <a:pt x="7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5" name="Google Shape;7285;p31"/>
            <p:cNvSpPr/>
            <p:nvPr/>
          </p:nvSpPr>
          <p:spPr>
            <a:xfrm>
              <a:off x="5929675" y="1767550"/>
              <a:ext cx="40125" cy="40150"/>
            </a:xfrm>
            <a:custGeom>
              <a:avLst/>
              <a:gdLst/>
              <a:ahLst/>
              <a:cxnLst/>
              <a:rect l="l" t="t" r="r" b="b"/>
              <a:pathLst>
                <a:path w="1605" h="1606" extrusionOk="0">
                  <a:moveTo>
                    <a:pt x="812" y="1"/>
                  </a:moveTo>
                  <a:lnTo>
                    <a:pt x="665" y="19"/>
                  </a:lnTo>
                  <a:lnTo>
                    <a:pt x="517" y="56"/>
                  </a:lnTo>
                  <a:lnTo>
                    <a:pt x="370" y="130"/>
                  </a:lnTo>
                  <a:lnTo>
                    <a:pt x="259" y="222"/>
                  </a:lnTo>
                  <a:lnTo>
                    <a:pt x="148" y="333"/>
                  </a:lnTo>
                  <a:lnTo>
                    <a:pt x="75" y="462"/>
                  </a:lnTo>
                  <a:lnTo>
                    <a:pt x="19" y="609"/>
                  </a:lnTo>
                  <a:lnTo>
                    <a:pt x="1" y="775"/>
                  </a:lnTo>
                  <a:lnTo>
                    <a:pt x="19" y="941"/>
                  </a:lnTo>
                  <a:lnTo>
                    <a:pt x="56" y="1089"/>
                  </a:lnTo>
                  <a:lnTo>
                    <a:pt x="130" y="1236"/>
                  </a:lnTo>
                  <a:lnTo>
                    <a:pt x="222" y="1365"/>
                  </a:lnTo>
                  <a:lnTo>
                    <a:pt x="351" y="1458"/>
                  </a:lnTo>
                  <a:lnTo>
                    <a:pt x="499" y="1531"/>
                  </a:lnTo>
                  <a:lnTo>
                    <a:pt x="646" y="1587"/>
                  </a:lnTo>
                  <a:lnTo>
                    <a:pt x="812" y="1605"/>
                  </a:lnTo>
                  <a:lnTo>
                    <a:pt x="978" y="1587"/>
                  </a:lnTo>
                  <a:lnTo>
                    <a:pt x="1126" y="1531"/>
                  </a:lnTo>
                  <a:lnTo>
                    <a:pt x="1255" y="1458"/>
                  </a:lnTo>
                  <a:lnTo>
                    <a:pt x="1365" y="1365"/>
                  </a:lnTo>
                  <a:lnTo>
                    <a:pt x="1476" y="1255"/>
                  </a:lnTo>
                  <a:lnTo>
                    <a:pt x="1531" y="1107"/>
                  </a:lnTo>
                  <a:lnTo>
                    <a:pt x="1586" y="960"/>
                  </a:lnTo>
                  <a:lnTo>
                    <a:pt x="1605" y="812"/>
                  </a:lnTo>
                  <a:lnTo>
                    <a:pt x="1586" y="646"/>
                  </a:lnTo>
                  <a:lnTo>
                    <a:pt x="1550" y="499"/>
                  </a:lnTo>
                  <a:lnTo>
                    <a:pt x="1476" y="370"/>
                  </a:lnTo>
                  <a:lnTo>
                    <a:pt x="1365" y="241"/>
                  </a:lnTo>
                  <a:lnTo>
                    <a:pt x="1255" y="148"/>
                  </a:lnTo>
                  <a:lnTo>
                    <a:pt x="1126" y="75"/>
                  </a:lnTo>
                  <a:lnTo>
                    <a:pt x="978"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6" name="Google Shape;7286;p31"/>
            <p:cNvSpPr/>
            <p:nvPr/>
          </p:nvSpPr>
          <p:spPr>
            <a:xfrm>
              <a:off x="4628400" y="306325"/>
              <a:ext cx="40150" cy="40125"/>
            </a:xfrm>
            <a:custGeom>
              <a:avLst/>
              <a:gdLst/>
              <a:ahLst/>
              <a:cxnLst/>
              <a:rect l="l" t="t" r="r" b="b"/>
              <a:pathLst>
                <a:path w="1606" h="1605" extrusionOk="0">
                  <a:moveTo>
                    <a:pt x="794" y="1"/>
                  </a:moveTo>
                  <a:lnTo>
                    <a:pt x="646" y="19"/>
                  </a:lnTo>
                  <a:lnTo>
                    <a:pt x="499" y="75"/>
                  </a:lnTo>
                  <a:lnTo>
                    <a:pt x="351" y="148"/>
                  </a:lnTo>
                  <a:lnTo>
                    <a:pt x="241" y="241"/>
                  </a:lnTo>
                  <a:lnTo>
                    <a:pt x="148" y="351"/>
                  </a:lnTo>
                  <a:lnTo>
                    <a:pt x="75" y="480"/>
                  </a:lnTo>
                  <a:lnTo>
                    <a:pt x="19" y="628"/>
                  </a:lnTo>
                  <a:lnTo>
                    <a:pt x="1" y="794"/>
                  </a:lnTo>
                  <a:lnTo>
                    <a:pt x="19" y="960"/>
                  </a:lnTo>
                  <a:lnTo>
                    <a:pt x="56" y="1126"/>
                  </a:lnTo>
                  <a:lnTo>
                    <a:pt x="148" y="1255"/>
                  </a:lnTo>
                  <a:lnTo>
                    <a:pt x="241" y="1384"/>
                  </a:lnTo>
                  <a:lnTo>
                    <a:pt x="370" y="1476"/>
                  </a:lnTo>
                  <a:lnTo>
                    <a:pt x="499" y="1550"/>
                  </a:lnTo>
                  <a:lnTo>
                    <a:pt x="665" y="1587"/>
                  </a:lnTo>
                  <a:lnTo>
                    <a:pt x="831" y="1605"/>
                  </a:lnTo>
                  <a:lnTo>
                    <a:pt x="997" y="1587"/>
                  </a:lnTo>
                  <a:lnTo>
                    <a:pt x="1144" y="1531"/>
                  </a:lnTo>
                  <a:lnTo>
                    <a:pt x="1273" y="1457"/>
                  </a:lnTo>
                  <a:lnTo>
                    <a:pt x="1384" y="1347"/>
                  </a:lnTo>
                  <a:lnTo>
                    <a:pt x="1476" y="1236"/>
                  </a:lnTo>
                  <a:lnTo>
                    <a:pt x="1550" y="1107"/>
                  </a:lnTo>
                  <a:lnTo>
                    <a:pt x="1587" y="941"/>
                  </a:lnTo>
                  <a:lnTo>
                    <a:pt x="1605" y="794"/>
                  </a:lnTo>
                  <a:lnTo>
                    <a:pt x="1587" y="628"/>
                  </a:lnTo>
                  <a:lnTo>
                    <a:pt x="1531" y="480"/>
                  </a:lnTo>
                  <a:lnTo>
                    <a:pt x="1458" y="351"/>
                  </a:lnTo>
                  <a:lnTo>
                    <a:pt x="1365" y="241"/>
                  </a:lnTo>
                  <a:lnTo>
                    <a:pt x="1236" y="130"/>
                  </a:lnTo>
                  <a:lnTo>
                    <a:pt x="1107" y="75"/>
                  </a:lnTo>
                  <a:lnTo>
                    <a:pt x="960"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7" name="Google Shape;7287;p31"/>
            <p:cNvSpPr/>
            <p:nvPr/>
          </p:nvSpPr>
          <p:spPr>
            <a:xfrm>
              <a:off x="5110575" y="1293700"/>
              <a:ext cx="40125" cy="40125"/>
            </a:xfrm>
            <a:custGeom>
              <a:avLst/>
              <a:gdLst/>
              <a:ahLst/>
              <a:cxnLst/>
              <a:rect l="l" t="t" r="r" b="b"/>
              <a:pathLst>
                <a:path w="1605" h="1605" extrusionOk="0">
                  <a:moveTo>
                    <a:pt x="793" y="0"/>
                  </a:moveTo>
                  <a:lnTo>
                    <a:pt x="646" y="19"/>
                  </a:lnTo>
                  <a:lnTo>
                    <a:pt x="480" y="74"/>
                  </a:lnTo>
                  <a:lnTo>
                    <a:pt x="351" y="148"/>
                  </a:lnTo>
                  <a:lnTo>
                    <a:pt x="240" y="240"/>
                  </a:lnTo>
                  <a:lnTo>
                    <a:pt x="148" y="369"/>
                  </a:lnTo>
                  <a:lnTo>
                    <a:pt x="74" y="498"/>
                  </a:lnTo>
                  <a:lnTo>
                    <a:pt x="19" y="646"/>
                  </a:lnTo>
                  <a:lnTo>
                    <a:pt x="0" y="812"/>
                  </a:lnTo>
                  <a:lnTo>
                    <a:pt x="19" y="959"/>
                  </a:lnTo>
                  <a:lnTo>
                    <a:pt x="56" y="1107"/>
                  </a:lnTo>
                  <a:lnTo>
                    <a:pt x="129" y="1254"/>
                  </a:lnTo>
                  <a:lnTo>
                    <a:pt x="240" y="1365"/>
                  </a:lnTo>
                  <a:lnTo>
                    <a:pt x="351" y="1457"/>
                  </a:lnTo>
                  <a:lnTo>
                    <a:pt x="480" y="1531"/>
                  </a:lnTo>
                  <a:lnTo>
                    <a:pt x="627" y="1586"/>
                  </a:lnTo>
                  <a:lnTo>
                    <a:pt x="793" y="1605"/>
                  </a:lnTo>
                  <a:lnTo>
                    <a:pt x="959" y="1586"/>
                  </a:lnTo>
                  <a:lnTo>
                    <a:pt x="1107" y="1549"/>
                  </a:lnTo>
                  <a:lnTo>
                    <a:pt x="1254" y="1476"/>
                  </a:lnTo>
                  <a:lnTo>
                    <a:pt x="1365" y="1365"/>
                  </a:lnTo>
                  <a:lnTo>
                    <a:pt x="1475" y="1254"/>
                  </a:lnTo>
                  <a:lnTo>
                    <a:pt x="1549" y="1107"/>
                  </a:lnTo>
                  <a:lnTo>
                    <a:pt x="1586" y="959"/>
                  </a:lnTo>
                  <a:lnTo>
                    <a:pt x="1604" y="793"/>
                  </a:lnTo>
                  <a:lnTo>
                    <a:pt x="1586" y="627"/>
                  </a:lnTo>
                  <a:lnTo>
                    <a:pt x="1531" y="480"/>
                  </a:lnTo>
                  <a:lnTo>
                    <a:pt x="1457" y="351"/>
                  </a:lnTo>
                  <a:lnTo>
                    <a:pt x="1365" y="240"/>
                  </a:lnTo>
                  <a:lnTo>
                    <a:pt x="1236" y="130"/>
                  </a:lnTo>
                  <a:lnTo>
                    <a:pt x="1107" y="74"/>
                  </a:lnTo>
                  <a:lnTo>
                    <a:pt x="959" y="19"/>
                  </a:lnTo>
                  <a:lnTo>
                    <a:pt x="7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8" name="Google Shape;7288;p31"/>
            <p:cNvSpPr/>
            <p:nvPr/>
          </p:nvSpPr>
          <p:spPr>
            <a:xfrm>
              <a:off x="4782375" y="825825"/>
              <a:ext cx="40125" cy="40125"/>
            </a:xfrm>
            <a:custGeom>
              <a:avLst/>
              <a:gdLst/>
              <a:ahLst/>
              <a:cxnLst/>
              <a:rect l="l" t="t" r="r" b="b"/>
              <a:pathLst>
                <a:path w="1605" h="1605" extrusionOk="0">
                  <a:moveTo>
                    <a:pt x="812" y="1"/>
                  </a:moveTo>
                  <a:lnTo>
                    <a:pt x="646" y="19"/>
                  </a:lnTo>
                  <a:lnTo>
                    <a:pt x="498" y="56"/>
                  </a:lnTo>
                  <a:lnTo>
                    <a:pt x="369" y="130"/>
                  </a:lnTo>
                  <a:lnTo>
                    <a:pt x="240" y="222"/>
                  </a:lnTo>
                  <a:lnTo>
                    <a:pt x="148" y="351"/>
                  </a:lnTo>
                  <a:lnTo>
                    <a:pt x="74" y="480"/>
                  </a:lnTo>
                  <a:lnTo>
                    <a:pt x="19" y="628"/>
                  </a:lnTo>
                  <a:lnTo>
                    <a:pt x="0" y="775"/>
                  </a:lnTo>
                  <a:lnTo>
                    <a:pt x="19" y="941"/>
                  </a:lnTo>
                  <a:lnTo>
                    <a:pt x="74" y="1107"/>
                  </a:lnTo>
                  <a:lnTo>
                    <a:pt x="148" y="1254"/>
                  </a:lnTo>
                  <a:lnTo>
                    <a:pt x="240" y="1365"/>
                  </a:lnTo>
                  <a:lnTo>
                    <a:pt x="369" y="1476"/>
                  </a:lnTo>
                  <a:lnTo>
                    <a:pt x="498" y="1549"/>
                  </a:lnTo>
                  <a:lnTo>
                    <a:pt x="664" y="1586"/>
                  </a:lnTo>
                  <a:lnTo>
                    <a:pt x="830" y="1605"/>
                  </a:lnTo>
                  <a:lnTo>
                    <a:pt x="977" y="1586"/>
                  </a:lnTo>
                  <a:lnTo>
                    <a:pt x="1125" y="1531"/>
                  </a:lnTo>
                  <a:lnTo>
                    <a:pt x="1272" y="1457"/>
                  </a:lnTo>
                  <a:lnTo>
                    <a:pt x="1383" y="1365"/>
                  </a:lnTo>
                  <a:lnTo>
                    <a:pt x="1475" y="1236"/>
                  </a:lnTo>
                  <a:lnTo>
                    <a:pt x="1549" y="1107"/>
                  </a:lnTo>
                  <a:lnTo>
                    <a:pt x="1586" y="959"/>
                  </a:lnTo>
                  <a:lnTo>
                    <a:pt x="1604" y="794"/>
                  </a:lnTo>
                  <a:lnTo>
                    <a:pt x="1586" y="628"/>
                  </a:lnTo>
                  <a:lnTo>
                    <a:pt x="1549" y="480"/>
                  </a:lnTo>
                  <a:lnTo>
                    <a:pt x="1475" y="351"/>
                  </a:lnTo>
                  <a:lnTo>
                    <a:pt x="1365" y="240"/>
                  </a:lnTo>
                  <a:lnTo>
                    <a:pt x="1254" y="148"/>
                  </a:lnTo>
                  <a:lnTo>
                    <a:pt x="1125" y="74"/>
                  </a:lnTo>
                  <a:lnTo>
                    <a:pt x="977"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9" name="Google Shape;7289;p31"/>
            <p:cNvSpPr/>
            <p:nvPr/>
          </p:nvSpPr>
          <p:spPr>
            <a:xfrm>
              <a:off x="5849925" y="1753725"/>
              <a:ext cx="39675" cy="39225"/>
            </a:xfrm>
            <a:custGeom>
              <a:avLst/>
              <a:gdLst/>
              <a:ahLst/>
              <a:cxnLst/>
              <a:rect l="l" t="t" r="r" b="b"/>
              <a:pathLst>
                <a:path w="1587" h="1569" extrusionOk="0">
                  <a:moveTo>
                    <a:pt x="794" y="1"/>
                  </a:moveTo>
                  <a:lnTo>
                    <a:pt x="628" y="19"/>
                  </a:lnTo>
                  <a:lnTo>
                    <a:pt x="480" y="75"/>
                  </a:lnTo>
                  <a:lnTo>
                    <a:pt x="351" y="148"/>
                  </a:lnTo>
                  <a:lnTo>
                    <a:pt x="222" y="240"/>
                  </a:lnTo>
                  <a:lnTo>
                    <a:pt x="130" y="370"/>
                  </a:lnTo>
                  <a:lnTo>
                    <a:pt x="56" y="499"/>
                  </a:lnTo>
                  <a:lnTo>
                    <a:pt x="19" y="646"/>
                  </a:lnTo>
                  <a:lnTo>
                    <a:pt x="1" y="812"/>
                  </a:lnTo>
                  <a:lnTo>
                    <a:pt x="38" y="978"/>
                  </a:lnTo>
                  <a:lnTo>
                    <a:pt x="75" y="1125"/>
                  </a:lnTo>
                  <a:lnTo>
                    <a:pt x="148" y="1236"/>
                  </a:lnTo>
                  <a:lnTo>
                    <a:pt x="241" y="1347"/>
                  </a:lnTo>
                  <a:lnTo>
                    <a:pt x="351" y="1439"/>
                  </a:lnTo>
                  <a:lnTo>
                    <a:pt x="462" y="1494"/>
                  </a:lnTo>
                  <a:lnTo>
                    <a:pt x="609" y="1550"/>
                  </a:lnTo>
                  <a:lnTo>
                    <a:pt x="775" y="1568"/>
                  </a:lnTo>
                  <a:lnTo>
                    <a:pt x="941" y="1568"/>
                  </a:lnTo>
                  <a:lnTo>
                    <a:pt x="1089" y="1531"/>
                  </a:lnTo>
                  <a:lnTo>
                    <a:pt x="1218" y="1457"/>
                  </a:lnTo>
                  <a:lnTo>
                    <a:pt x="1347" y="1347"/>
                  </a:lnTo>
                  <a:lnTo>
                    <a:pt x="1439" y="1236"/>
                  </a:lnTo>
                  <a:lnTo>
                    <a:pt x="1513" y="1089"/>
                  </a:lnTo>
                  <a:lnTo>
                    <a:pt x="1568" y="941"/>
                  </a:lnTo>
                  <a:lnTo>
                    <a:pt x="1587" y="794"/>
                  </a:lnTo>
                  <a:lnTo>
                    <a:pt x="1568" y="628"/>
                  </a:lnTo>
                  <a:lnTo>
                    <a:pt x="1531" y="480"/>
                  </a:lnTo>
                  <a:lnTo>
                    <a:pt x="1439" y="351"/>
                  </a:lnTo>
                  <a:lnTo>
                    <a:pt x="1347" y="222"/>
                  </a:lnTo>
                  <a:lnTo>
                    <a:pt x="1236" y="130"/>
                  </a:lnTo>
                  <a:lnTo>
                    <a:pt x="1089" y="56"/>
                  </a:lnTo>
                  <a:lnTo>
                    <a:pt x="941"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0" name="Google Shape;7290;p31"/>
            <p:cNvSpPr/>
            <p:nvPr/>
          </p:nvSpPr>
          <p:spPr>
            <a:xfrm>
              <a:off x="5176950" y="1388650"/>
              <a:ext cx="38750" cy="38750"/>
            </a:xfrm>
            <a:custGeom>
              <a:avLst/>
              <a:gdLst/>
              <a:ahLst/>
              <a:cxnLst/>
              <a:rect l="l" t="t" r="r" b="b"/>
              <a:pathLst>
                <a:path w="1550" h="1550" extrusionOk="0">
                  <a:moveTo>
                    <a:pt x="793" y="1"/>
                  </a:moveTo>
                  <a:lnTo>
                    <a:pt x="646" y="19"/>
                  </a:lnTo>
                  <a:lnTo>
                    <a:pt x="498" y="74"/>
                  </a:lnTo>
                  <a:lnTo>
                    <a:pt x="369" y="130"/>
                  </a:lnTo>
                  <a:lnTo>
                    <a:pt x="240" y="222"/>
                  </a:lnTo>
                  <a:lnTo>
                    <a:pt x="148" y="351"/>
                  </a:lnTo>
                  <a:lnTo>
                    <a:pt x="74" y="480"/>
                  </a:lnTo>
                  <a:lnTo>
                    <a:pt x="19" y="609"/>
                  </a:lnTo>
                  <a:lnTo>
                    <a:pt x="0" y="757"/>
                  </a:lnTo>
                  <a:lnTo>
                    <a:pt x="19" y="904"/>
                  </a:lnTo>
                  <a:lnTo>
                    <a:pt x="56" y="1052"/>
                  </a:lnTo>
                  <a:lnTo>
                    <a:pt x="129" y="1181"/>
                  </a:lnTo>
                  <a:lnTo>
                    <a:pt x="222" y="1310"/>
                  </a:lnTo>
                  <a:lnTo>
                    <a:pt x="332" y="1402"/>
                  </a:lnTo>
                  <a:lnTo>
                    <a:pt x="461" y="1476"/>
                  </a:lnTo>
                  <a:lnTo>
                    <a:pt x="609" y="1531"/>
                  </a:lnTo>
                  <a:lnTo>
                    <a:pt x="756" y="1550"/>
                  </a:lnTo>
                  <a:lnTo>
                    <a:pt x="904" y="1531"/>
                  </a:lnTo>
                  <a:lnTo>
                    <a:pt x="1051" y="1494"/>
                  </a:lnTo>
                  <a:lnTo>
                    <a:pt x="1180" y="1420"/>
                  </a:lnTo>
                  <a:lnTo>
                    <a:pt x="1309" y="1328"/>
                  </a:lnTo>
                  <a:lnTo>
                    <a:pt x="1402" y="1218"/>
                  </a:lnTo>
                  <a:lnTo>
                    <a:pt x="1475" y="1089"/>
                  </a:lnTo>
                  <a:lnTo>
                    <a:pt x="1531" y="941"/>
                  </a:lnTo>
                  <a:lnTo>
                    <a:pt x="1549" y="794"/>
                  </a:lnTo>
                  <a:lnTo>
                    <a:pt x="1531" y="646"/>
                  </a:lnTo>
                  <a:lnTo>
                    <a:pt x="1494" y="499"/>
                  </a:lnTo>
                  <a:lnTo>
                    <a:pt x="1420" y="369"/>
                  </a:lnTo>
                  <a:lnTo>
                    <a:pt x="1328" y="259"/>
                  </a:lnTo>
                  <a:lnTo>
                    <a:pt x="1217" y="148"/>
                  </a:lnTo>
                  <a:lnTo>
                    <a:pt x="1088" y="74"/>
                  </a:lnTo>
                  <a:lnTo>
                    <a:pt x="941"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1" name="Google Shape;7291;p31"/>
            <p:cNvSpPr/>
            <p:nvPr/>
          </p:nvSpPr>
          <p:spPr>
            <a:xfrm>
              <a:off x="4666200" y="561250"/>
              <a:ext cx="38750" cy="38725"/>
            </a:xfrm>
            <a:custGeom>
              <a:avLst/>
              <a:gdLst/>
              <a:ahLst/>
              <a:cxnLst/>
              <a:rect l="l" t="t" r="r" b="b"/>
              <a:pathLst>
                <a:path w="1550" h="1549" extrusionOk="0">
                  <a:moveTo>
                    <a:pt x="757" y="0"/>
                  </a:moveTo>
                  <a:lnTo>
                    <a:pt x="609" y="19"/>
                  </a:lnTo>
                  <a:lnTo>
                    <a:pt x="462" y="55"/>
                  </a:lnTo>
                  <a:lnTo>
                    <a:pt x="333" y="129"/>
                  </a:lnTo>
                  <a:lnTo>
                    <a:pt x="222" y="221"/>
                  </a:lnTo>
                  <a:lnTo>
                    <a:pt x="130" y="350"/>
                  </a:lnTo>
                  <a:lnTo>
                    <a:pt x="56" y="480"/>
                  </a:lnTo>
                  <a:lnTo>
                    <a:pt x="19" y="609"/>
                  </a:lnTo>
                  <a:lnTo>
                    <a:pt x="1" y="756"/>
                  </a:lnTo>
                  <a:lnTo>
                    <a:pt x="19" y="922"/>
                  </a:lnTo>
                  <a:lnTo>
                    <a:pt x="56" y="1051"/>
                  </a:lnTo>
                  <a:lnTo>
                    <a:pt x="130" y="1180"/>
                  </a:lnTo>
                  <a:lnTo>
                    <a:pt x="222" y="1309"/>
                  </a:lnTo>
                  <a:lnTo>
                    <a:pt x="333" y="1401"/>
                  </a:lnTo>
                  <a:lnTo>
                    <a:pt x="462" y="1475"/>
                  </a:lnTo>
                  <a:lnTo>
                    <a:pt x="609" y="1531"/>
                  </a:lnTo>
                  <a:lnTo>
                    <a:pt x="757" y="1549"/>
                  </a:lnTo>
                  <a:lnTo>
                    <a:pt x="904" y="1531"/>
                  </a:lnTo>
                  <a:lnTo>
                    <a:pt x="1052" y="1475"/>
                  </a:lnTo>
                  <a:lnTo>
                    <a:pt x="1199" y="1401"/>
                  </a:lnTo>
                  <a:lnTo>
                    <a:pt x="1310" y="1309"/>
                  </a:lnTo>
                  <a:lnTo>
                    <a:pt x="1421" y="1180"/>
                  </a:lnTo>
                  <a:lnTo>
                    <a:pt x="1494" y="1051"/>
                  </a:lnTo>
                  <a:lnTo>
                    <a:pt x="1531" y="904"/>
                  </a:lnTo>
                  <a:lnTo>
                    <a:pt x="1550" y="738"/>
                  </a:lnTo>
                  <a:lnTo>
                    <a:pt x="1531" y="590"/>
                  </a:lnTo>
                  <a:lnTo>
                    <a:pt x="1476" y="461"/>
                  </a:lnTo>
                  <a:lnTo>
                    <a:pt x="1402" y="332"/>
                  </a:lnTo>
                  <a:lnTo>
                    <a:pt x="1292" y="221"/>
                  </a:lnTo>
                  <a:lnTo>
                    <a:pt x="1181" y="129"/>
                  </a:lnTo>
                  <a:lnTo>
                    <a:pt x="1052" y="55"/>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2" name="Google Shape;7292;p31"/>
            <p:cNvSpPr/>
            <p:nvPr/>
          </p:nvSpPr>
          <p:spPr>
            <a:xfrm>
              <a:off x="6327025" y="1836700"/>
              <a:ext cx="38750" cy="38750"/>
            </a:xfrm>
            <a:custGeom>
              <a:avLst/>
              <a:gdLst/>
              <a:ahLst/>
              <a:cxnLst/>
              <a:rect l="l" t="t" r="r" b="b"/>
              <a:pathLst>
                <a:path w="1550" h="1550" extrusionOk="0">
                  <a:moveTo>
                    <a:pt x="793" y="1"/>
                  </a:moveTo>
                  <a:lnTo>
                    <a:pt x="646" y="19"/>
                  </a:lnTo>
                  <a:lnTo>
                    <a:pt x="498" y="56"/>
                  </a:lnTo>
                  <a:lnTo>
                    <a:pt x="369" y="130"/>
                  </a:lnTo>
                  <a:lnTo>
                    <a:pt x="259" y="222"/>
                  </a:lnTo>
                  <a:lnTo>
                    <a:pt x="148" y="333"/>
                  </a:lnTo>
                  <a:lnTo>
                    <a:pt x="74" y="462"/>
                  </a:lnTo>
                  <a:lnTo>
                    <a:pt x="19" y="591"/>
                  </a:lnTo>
                  <a:lnTo>
                    <a:pt x="0" y="757"/>
                  </a:lnTo>
                  <a:lnTo>
                    <a:pt x="19" y="904"/>
                  </a:lnTo>
                  <a:lnTo>
                    <a:pt x="56" y="1052"/>
                  </a:lnTo>
                  <a:lnTo>
                    <a:pt x="130" y="1199"/>
                  </a:lnTo>
                  <a:lnTo>
                    <a:pt x="222" y="1310"/>
                  </a:lnTo>
                  <a:lnTo>
                    <a:pt x="351" y="1420"/>
                  </a:lnTo>
                  <a:lnTo>
                    <a:pt x="480" y="1494"/>
                  </a:lnTo>
                  <a:lnTo>
                    <a:pt x="627" y="1531"/>
                  </a:lnTo>
                  <a:lnTo>
                    <a:pt x="793" y="1549"/>
                  </a:lnTo>
                  <a:lnTo>
                    <a:pt x="941" y="1531"/>
                  </a:lnTo>
                  <a:lnTo>
                    <a:pt x="1088" y="1494"/>
                  </a:lnTo>
                  <a:lnTo>
                    <a:pt x="1217" y="1402"/>
                  </a:lnTo>
                  <a:lnTo>
                    <a:pt x="1328" y="1310"/>
                  </a:lnTo>
                  <a:lnTo>
                    <a:pt x="1420" y="1199"/>
                  </a:lnTo>
                  <a:lnTo>
                    <a:pt x="1494" y="1070"/>
                  </a:lnTo>
                  <a:lnTo>
                    <a:pt x="1531" y="923"/>
                  </a:lnTo>
                  <a:lnTo>
                    <a:pt x="1549" y="775"/>
                  </a:lnTo>
                  <a:lnTo>
                    <a:pt x="1531" y="628"/>
                  </a:lnTo>
                  <a:lnTo>
                    <a:pt x="1494" y="480"/>
                  </a:lnTo>
                  <a:lnTo>
                    <a:pt x="1420" y="351"/>
                  </a:lnTo>
                  <a:lnTo>
                    <a:pt x="1328" y="240"/>
                  </a:lnTo>
                  <a:lnTo>
                    <a:pt x="1217" y="148"/>
                  </a:lnTo>
                  <a:lnTo>
                    <a:pt x="1088" y="74"/>
                  </a:lnTo>
                  <a:lnTo>
                    <a:pt x="941"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3" name="Google Shape;7293;p31"/>
            <p:cNvSpPr/>
            <p:nvPr/>
          </p:nvSpPr>
          <p:spPr>
            <a:xfrm>
              <a:off x="5770650" y="1739900"/>
              <a:ext cx="38275" cy="38275"/>
            </a:xfrm>
            <a:custGeom>
              <a:avLst/>
              <a:gdLst/>
              <a:ahLst/>
              <a:cxnLst/>
              <a:rect l="l" t="t" r="r" b="b"/>
              <a:pathLst>
                <a:path w="1531" h="1531" extrusionOk="0">
                  <a:moveTo>
                    <a:pt x="757" y="1"/>
                  </a:moveTo>
                  <a:lnTo>
                    <a:pt x="609" y="19"/>
                  </a:lnTo>
                  <a:lnTo>
                    <a:pt x="462" y="74"/>
                  </a:lnTo>
                  <a:lnTo>
                    <a:pt x="333" y="148"/>
                  </a:lnTo>
                  <a:lnTo>
                    <a:pt x="222" y="240"/>
                  </a:lnTo>
                  <a:lnTo>
                    <a:pt x="130" y="351"/>
                  </a:lnTo>
                  <a:lnTo>
                    <a:pt x="56" y="480"/>
                  </a:lnTo>
                  <a:lnTo>
                    <a:pt x="19" y="628"/>
                  </a:lnTo>
                  <a:lnTo>
                    <a:pt x="1" y="775"/>
                  </a:lnTo>
                  <a:lnTo>
                    <a:pt x="19" y="941"/>
                  </a:lnTo>
                  <a:lnTo>
                    <a:pt x="74" y="1070"/>
                  </a:lnTo>
                  <a:lnTo>
                    <a:pt x="148" y="1199"/>
                  </a:lnTo>
                  <a:lnTo>
                    <a:pt x="240" y="1310"/>
                  </a:lnTo>
                  <a:lnTo>
                    <a:pt x="369" y="1402"/>
                  </a:lnTo>
                  <a:lnTo>
                    <a:pt x="498" y="1476"/>
                  </a:lnTo>
                  <a:lnTo>
                    <a:pt x="628" y="1531"/>
                  </a:lnTo>
                  <a:lnTo>
                    <a:pt x="793" y="1531"/>
                  </a:lnTo>
                  <a:lnTo>
                    <a:pt x="941" y="1513"/>
                  </a:lnTo>
                  <a:lnTo>
                    <a:pt x="1070" y="1476"/>
                  </a:lnTo>
                  <a:lnTo>
                    <a:pt x="1199" y="1383"/>
                  </a:lnTo>
                  <a:lnTo>
                    <a:pt x="1310" y="1291"/>
                  </a:lnTo>
                  <a:lnTo>
                    <a:pt x="1420" y="1181"/>
                  </a:lnTo>
                  <a:lnTo>
                    <a:pt x="1476" y="1052"/>
                  </a:lnTo>
                  <a:lnTo>
                    <a:pt x="1531" y="904"/>
                  </a:lnTo>
                  <a:lnTo>
                    <a:pt x="1531" y="757"/>
                  </a:lnTo>
                  <a:lnTo>
                    <a:pt x="1513" y="609"/>
                  </a:lnTo>
                  <a:lnTo>
                    <a:pt x="1476" y="462"/>
                  </a:lnTo>
                  <a:lnTo>
                    <a:pt x="1402" y="333"/>
                  </a:lnTo>
                  <a:lnTo>
                    <a:pt x="1291" y="222"/>
                  </a:lnTo>
                  <a:lnTo>
                    <a:pt x="1181" y="130"/>
                  </a:lnTo>
                  <a:lnTo>
                    <a:pt x="1052" y="56"/>
                  </a:lnTo>
                  <a:lnTo>
                    <a:pt x="904" y="19"/>
                  </a:ln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4" name="Google Shape;7294;p31"/>
            <p:cNvSpPr/>
            <p:nvPr/>
          </p:nvSpPr>
          <p:spPr>
            <a:xfrm>
              <a:off x="5322150" y="1494225"/>
              <a:ext cx="39200" cy="39200"/>
            </a:xfrm>
            <a:custGeom>
              <a:avLst/>
              <a:gdLst/>
              <a:ahLst/>
              <a:cxnLst/>
              <a:rect l="l" t="t" r="r" b="b"/>
              <a:pathLst>
                <a:path w="1568" h="1568" extrusionOk="0">
                  <a:moveTo>
                    <a:pt x="683" y="0"/>
                  </a:moveTo>
                  <a:lnTo>
                    <a:pt x="535" y="37"/>
                  </a:lnTo>
                  <a:lnTo>
                    <a:pt x="406" y="111"/>
                  </a:lnTo>
                  <a:lnTo>
                    <a:pt x="277" y="203"/>
                  </a:lnTo>
                  <a:lnTo>
                    <a:pt x="166" y="314"/>
                  </a:lnTo>
                  <a:lnTo>
                    <a:pt x="93" y="443"/>
                  </a:lnTo>
                  <a:lnTo>
                    <a:pt x="37" y="590"/>
                  </a:lnTo>
                  <a:lnTo>
                    <a:pt x="0" y="756"/>
                  </a:lnTo>
                  <a:lnTo>
                    <a:pt x="19" y="904"/>
                  </a:lnTo>
                  <a:lnTo>
                    <a:pt x="56" y="1033"/>
                  </a:lnTo>
                  <a:lnTo>
                    <a:pt x="129" y="1180"/>
                  </a:lnTo>
                  <a:lnTo>
                    <a:pt x="203" y="1291"/>
                  </a:lnTo>
                  <a:lnTo>
                    <a:pt x="314" y="1401"/>
                  </a:lnTo>
                  <a:lnTo>
                    <a:pt x="443" y="1475"/>
                  </a:lnTo>
                  <a:lnTo>
                    <a:pt x="590" y="1530"/>
                  </a:lnTo>
                  <a:lnTo>
                    <a:pt x="738" y="1567"/>
                  </a:lnTo>
                  <a:lnTo>
                    <a:pt x="885" y="1549"/>
                  </a:lnTo>
                  <a:lnTo>
                    <a:pt x="1033" y="1512"/>
                  </a:lnTo>
                  <a:lnTo>
                    <a:pt x="1180" y="1457"/>
                  </a:lnTo>
                  <a:lnTo>
                    <a:pt x="1309" y="1346"/>
                  </a:lnTo>
                  <a:lnTo>
                    <a:pt x="1402" y="1235"/>
                  </a:lnTo>
                  <a:lnTo>
                    <a:pt x="1494" y="1106"/>
                  </a:lnTo>
                  <a:lnTo>
                    <a:pt x="1549" y="959"/>
                  </a:lnTo>
                  <a:lnTo>
                    <a:pt x="1568" y="811"/>
                  </a:lnTo>
                  <a:lnTo>
                    <a:pt x="1568" y="664"/>
                  </a:lnTo>
                  <a:lnTo>
                    <a:pt x="1531" y="516"/>
                  </a:lnTo>
                  <a:lnTo>
                    <a:pt x="1457" y="387"/>
                  </a:lnTo>
                  <a:lnTo>
                    <a:pt x="1365" y="258"/>
                  </a:lnTo>
                  <a:lnTo>
                    <a:pt x="1254" y="166"/>
                  </a:lnTo>
                  <a:lnTo>
                    <a:pt x="1125" y="74"/>
                  </a:lnTo>
                  <a:lnTo>
                    <a:pt x="996" y="19"/>
                  </a:lnTo>
                  <a:lnTo>
                    <a:pt x="8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5" name="Google Shape;7295;p31"/>
            <p:cNvSpPr/>
            <p:nvPr/>
          </p:nvSpPr>
          <p:spPr>
            <a:xfrm>
              <a:off x="4615500" y="387925"/>
              <a:ext cx="36900" cy="36900"/>
            </a:xfrm>
            <a:custGeom>
              <a:avLst/>
              <a:gdLst/>
              <a:ahLst/>
              <a:cxnLst/>
              <a:rect l="l" t="t" r="r" b="b"/>
              <a:pathLst>
                <a:path w="1476" h="1476" extrusionOk="0">
                  <a:moveTo>
                    <a:pt x="738" y="0"/>
                  </a:moveTo>
                  <a:lnTo>
                    <a:pt x="572" y="19"/>
                  </a:lnTo>
                  <a:lnTo>
                    <a:pt x="443" y="56"/>
                  </a:lnTo>
                  <a:lnTo>
                    <a:pt x="314" y="129"/>
                  </a:lnTo>
                  <a:lnTo>
                    <a:pt x="222" y="203"/>
                  </a:lnTo>
                  <a:lnTo>
                    <a:pt x="130" y="295"/>
                  </a:lnTo>
                  <a:lnTo>
                    <a:pt x="74" y="424"/>
                  </a:lnTo>
                  <a:lnTo>
                    <a:pt x="38" y="554"/>
                  </a:lnTo>
                  <a:lnTo>
                    <a:pt x="1" y="720"/>
                  </a:lnTo>
                  <a:lnTo>
                    <a:pt x="19" y="867"/>
                  </a:lnTo>
                  <a:lnTo>
                    <a:pt x="56" y="1015"/>
                  </a:lnTo>
                  <a:lnTo>
                    <a:pt x="111" y="1144"/>
                  </a:lnTo>
                  <a:lnTo>
                    <a:pt x="222" y="1254"/>
                  </a:lnTo>
                  <a:lnTo>
                    <a:pt x="333" y="1346"/>
                  </a:lnTo>
                  <a:lnTo>
                    <a:pt x="462" y="1420"/>
                  </a:lnTo>
                  <a:lnTo>
                    <a:pt x="609" y="1457"/>
                  </a:lnTo>
                  <a:lnTo>
                    <a:pt x="775" y="1475"/>
                  </a:lnTo>
                  <a:lnTo>
                    <a:pt x="923" y="1457"/>
                  </a:lnTo>
                  <a:lnTo>
                    <a:pt x="1052" y="1420"/>
                  </a:lnTo>
                  <a:lnTo>
                    <a:pt x="1181" y="1346"/>
                  </a:lnTo>
                  <a:lnTo>
                    <a:pt x="1273" y="1273"/>
                  </a:lnTo>
                  <a:lnTo>
                    <a:pt x="1347" y="1180"/>
                  </a:lnTo>
                  <a:lnTo>
                    <a:pt x="1420" y="1051"/>
                  </a:lnTo>
                  <a:lnTo>
                    <a:pt x="1457" y="922"/>
                  </a:lnTo>
                  <a:lnTo>
                    <a:pt x="1476" y="756"/>
                  </a:lnTo>
                  <a:lnTo>
                    <a:pt x="1476" y="609"/>
                  </a:lnTo>
                  <a:lnTo>
                    <a:pt x="1439" y="461"/>
                  </a:lnTo>
                  <a:lnTo>
                    <a:pt x="1365" y="332"/>
                  </a:lnTo>
                  <a:lnTo>
                    <a:pt x="1273" y="222"/>
                  </a:lnTo>
                  <a:lnTo>
                    <a:pt x="1162" y="129"/>
                  </a:lnTo>
                  <a:lnTo>
                    <a:pt x="1033" y="56"/>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6" name="Google Shape;7296;p31"/>
            <p:cNvSpPr/>
            <p:nvPr/>
          </p:nvSpPr>
          <p:spPr>
            <a:xfrm>
              <a:off x="4717825" y="732725"/>
              <a:ext cx="37825" cy="37825"/>
            </a:xfrm>
            <a:custGeom>
              <a:avLst/>
              <a:gdLst/>
              <a:ahLst/>
              <a:cxnLst/>
              <a:rect l="l" t="t" r="r" b="b"/>
              <a:pathLst>
                <a:path w="1513" h="1513" extrusionOk="0">
                  <a:moveTo>
                    <a:pt x="738" y="0"/>
                  </a:moveTo>
                  <a:lnTo>
                    <a:pt x="591" y="19"/>
                  </a:lnTo>
                  <a:lnTo>
                    <a:pt x="443" y="74"/>
                  </a:lnTo>
                  <a:lnTo>
                    <a:pt x="314" y="148"/>
                  </a:lnTo>
                  <a:lnTo>
                    <a:pt x="204" y="258"/>
                  </a:lnTo>
                  <a:lnTo>
                    <a:pt x="112" y="369"/>
                  </a:lnTo>
                  <a:lnTo>
                    <a:pt x="38" y="498"/>
                  </a:lnTo>
                  <a:lnTo>
                    <a:pt x="19" y="646"/>
                  </a:lnTo>
                  <a:lnTo>
                    <a:pt x="1" y="793"/>
                  </a:lnTo>
                  <a:lnTo>
                    <a:pt x="38" y="959"/>
                  </a:lnTo>
                  <a:lnTo>
                    <a:pt x="93" y="1088"/>
                  </a:lnTo>
                  <a:lnTo>
                    <a:pt x="148" y="1217"/>
                  </a:lnTo>
                  <a:lnTo>
                    <a:pt x="241" y="1309"/>
                  </a:lnTo>
                  <a:lnTo>
                    <a:pt x="351" y="1383"/>
                  </a:lnTo>
                  <a:lnTo>
                    <a:pt x="462" y="1457"/>
                  </a:lnTo>
                  <a:lnTo>
                    <a:pt x="609" y="1494"/>
                  </a:lnTo>
                  <a:lnTo>
                    <a:pt x="757" y="1512"/>
                  </a:lnTo>
                  <a:lnTo>
                    <a:pt x="904" y="1494"/>
                  </a:lnTo>
                  <a:lnTo>
                    <a:pt x="1052" y="1457"/>
                  </a:lnTo>
                  <a:lnTo>
                    <a:pt x="1181" y="1383"/>
                  </a:lnTo>
                  <a:lnTo>
                    <a:pt x="1292" y="1291"/>
                  </a:lnTo>
                  <a:lnTo>
                    <a:pt x="1384" y="1180"/>
                  </a:lnTo>
                  <a:lnTo>
                    <a:pt x="1458" y="1033"/>
                  </a:lnTo>
                  <a:lnTo>
                    <a:pt x="1513" y="904"/>
                  </a:lnTo>
                  <a:lnTo>
                    <a:pt x="1513" y="738"/>
                  </a:lnTo>
                  <a:lnTo>
                    <a:pt x="1494" y="590"/>
                  </a:lnTo>
                  <a:lnTo>
                    <a:pt x="1458" y="461"/>
                  </a:lnTo>
                  <a:lnTo>
                    <a:pt x="1365" y="332"/>
                  </a:lnTo>
                  <a:lnTo>
                    <a:pt x="1273" y="221"/>
                  </a:lnTo>
                  <a:lnTo>
                    <a:pt x="1163" y="129"/>
                  </a:lnTo>
                  <a:lnTo>
                    <a:pt x="1033" y="55"/>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7" name="Google Shape;7297;p31"/>
            <p:cNvSpPr/>
            <p:nvPr/>
          </p:nvSpPr>
          <p:spPr>
            <a:xfrm>
              <a:off x="5468275" y="1603450"/>
              <a:ext cx="37825" cy="37375"/>
            </a:xfrm>
            <a:custGeom>
              <a:avLst/>
              <a:gdLst/>
              <a:ahLst/>
              <a:cxnLst/>
              <a:rect l="l" t="t" r="r" b="b"/>
              <a:pathLst>
                <a:path w="1513" h="1495" extrusionOk="0">
                  <a:moveTo>
                    <a:pt x="664" y="1"/>
                  </a:moveTo>
                  <a:lnTo>
                    <a:pt x="516" y="38"/>
                  </a:lnTo>
                  <a:lnTo>
                    <a:pt x="387" y="93"/>
                  </a:lnTo>
                  <a:lnTo>
                    <a:pt x="258" y="185"/>
                  </a:lnTo>
                  <a:lnTo>
                    <a:pt x="166" y="296"/>
                  </a:lnTo>
                  <a:lnTo>
                    <a:pt x="92" y="425"/>
                  </a:lnTo>
                  <a:lnTo>
                    <a:pt x="37" y="572"/>
                  </a:lnTo>
                  <a:lnTo>
                    <a:pt x="0" y="720"/>
                  </a:lnTo>
                  <a:lnTo>
                    <a:pt x="19" y="868"/>
                  </a:lnTo>
                  <a:lnTo>
                    <a:pt x="56" y="1015"/>
                  </a:lnTo>
                  <a:lnTo>
                    <a:pt x="129" y="1144"/>
                  </a:lnTo>
                  <a:lnTo>
                    <a:pt x="221" y="1255"/>
                  </a:lnTo>
                  <a:lnTo>
                    <a:pt x="332" y="1365"/>
                  </a:lnTo>
                  <a:lnTo>
                    <a:pt x="461" y="1439"/>
                  </a:lnTo>
                  <a:lnTo>
                    <a:pt x="590" y="1476"/>
                  </a:lnTo>
                  <a:lnTo>
                    <a:pt x="756" y="1494"/>
                  </a:lnTo>
                  <a:lnTo>
                    <a:pt x="904" y="1494"/>
                  </a:lnTo>
                  <a:lnTo>
                    <a:pt x="1051" y="1439"/>
                  </a:lnTo>
                  <a:lnTo>
                    <a:pt x="1180" y="1384"/>
                  </a:lnTo>
                  <a:lnTo>
                    <a:pt x="1291" y="1292"/>
                  </a:lnTo>
                  <a:lnTo>
                    <a:pt x="1383" y="1163"/>
                  </a:lnTo>
                  <a:lnTo>
                    <a:pt x="1457" y="1033"/>
                  </a:lnTo>
                  <a:lnTo>
                    <a:pt x="1512" y="904"/>
                  </a:lnTo>
                  <a:lnTo>
                    <a:pt x="1512" y="757"/>
                  </a:lnTo>
                  <a:lnTo>
                    <a:pt x="1494" y="591"/>
                  </a:lnTo>
                  <a:lnTo>
                    <a:pt x="1457" y="443"/>
                  </a:lnTo>
                  <a:lnTo>
                    <a:pt x="1402" y="333"/>
                  </a:lnTo>
                  <a:lnTo>
                    <a:pt x="1328" y="222"/>
                  </a:lnTo>
                  <a:lnTo>
                    <a:pt x="1217" y="130"/>
                  </a:lnTo>
                  <a:lnTo>
                    <a:pt x="1107" y="75"/>
                  </a:lnTo>
                  <a:lnTo>
                    <a:pt x="959"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8" name="Google Shape;7298;p31"/>
            <p:cNvSpPr/>
            <p:nvPr/>
          </p:nvSpPr>
          <p:spPr>
            <a:xfrm>
              <a:off x="4901750" y="1095950"/>
              <a:ext cx="35525" cy="35975"/>
            </a:xfrm>
            <a:custGeom>
              <a:avLst/>
              <a:gdLst/>
              <a:ahLst/>
              <a:cxnLst/>
              <a:rect l="l" t="t" r="r" b="b"/>
              <a:pathLst>
                <a:path w="1421" h="1439" extrusionOk="0">
                  <a:moveTo>
                    <a:pt x="701" y="0"/>
                  </a:moveTo>
                  <a:lnTo>
                    <a:pt x="535" y="37"/>
                  </a:lnTo>
                  <a:lnTo>
                    <a:pt x="406" y="74"/>
                  </a:lnTo>
                  <a:lnTo>
                    <a:pt x="277" y="148"/>
                  </a:lnTo>
                  <a:lnTo>
                    <a:pt x="185" y="222"/>
                  </a:lnTo>
                  <a:lnTo>
                    <a:pt x="111" y="314"/>
                  </a:lnTo>
                  <a:lnTo>
                    <a:pt x="38" y="443"/>
                  </a:lnTo>
                  <a:lnTo>
                    <a:pt x="19" y="572"/>
                  </a:lnTo>
                  <a:lnTo>
                    <a:pt x="1" y="738"/>
                  </a:lnTo>
                  <a:lnTo>
                    <a:pt x="19" y="904"/>
                  </a:lnTo>
                  <a:lnTo>
                    <a:pt x="56" y="1033"/>
                  </a:lnTo>
                  <a:lnTo>
                    <a:pt x="111" y="1162"/>
                  </a:lnTo>
                  <a:lnTo>
                    <a:pt x="204" y="1254"/>
                  </a:lnTo>
                  <a:lnTo>
                    <a:pt x="296" y="1328"/>
                  </a:lnTo>
                  <a:lnTo>
                    <a:pt x="425" y="1383"/>
                  </a:lnTo>
                  <a:lnTo>
                    <a:pt x="554" y="1420"/>
                  </a:lnTo>
                  <a:lnTo>
                    <a:pt x="720" y="1439"/>
                  </a:lnTo>
                  <a:lnTo>
                    <a:pt x="886" y="1420"/>
                  </a:lnTo>
                  <a:lnTo>
                    <a:pt x="1015" y="1383"/>
                  </a:lnTo>
                  <a:lnTo>
                    <a:pt x="1144" y="1328"/>
                  </a:lnTo>
                  <a:lnTo>
                    <a:pt x="1236" y="1236"/>
                  </a:lnTo>
                  <a:lnTo>
                    <a:pt x="1310" y="1144"/>
                  </a:lnTo>
                  <a:lnTo>
                    <a:pt x="1384" y="1015"/>
                  </a:lnTo>
                  <a:lnTo>
                    <a:pt x="1402" y="886"/>
                  </a:lnTo>
                  <a:lnTo>
                    <a:pt x="1420" y="720"/>
                  </a:lnTo>
                  <a:lnTo>
                    <a:pt x="1402" y="554"/>
                  </a:lnTo>
                  <a:lnTo>
                    <a:pt x="1365" y="425"/>
                  </a:lnTo>
                  <a:lnTo>
                    <a:pt x="1310" y="295"/>
                  </a:lnTo>
                  <a:lnTo>
                    <a:pt x="1218" y="203"/>
                  </a:lnTo>
                  <a:lnTo>
                    <a:pt x="1125" y="130"/>
                  </a:lnTo>
                  <a:lnTo>
                    <a:pt x="996" y="74"/>
                  </a:lnTo>
                  <a:lnTo>
                    <a:pt x="867" y="37"/>
                  </a:lnTo>
                  <a:lnTo>
                    <a:pt x="7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9" name="Google Shape;7299;p31"/>
            <p:cNvSpPr/>
            <p:nvPr/>
          </p:nvSpPr>
          <p:spPr>
            <a:xfrm>
              <a:off x="4967200" y="1187675"/>
              <a:ext cx="36000" cy="35525"/>
            </a:xfrm>
            <a:custGeom>
              <a:avLst/>
              <a:gdLst/>
              <a:ahLst/>
              <a:cxnLst/>
              <a:rect l="l" t="t" r="r" b="b"/>
              <a:pathLst>
                <a:path w="1440" h="1421" extrusionOk="0">
                  <a:moveTo>
                    <a:pt x="720" y="1"/>
                  </a:moveTo>
                  <a:lnTo>
                    <a:pt x="573" y="19"/>
                  </a:lnTo>
                  <a:lnTo>
                    <a:pt x="425" y="38"/>
                  </a:lnTo>
                  <a:lnTo>
                    <a:pt x="296" y="111"/>
                  </a:lnTo>
                  <a:lnTo>
                    <a:pt x="204" y="185"/>
                  </a:lnTo>
                  <a:lnTo>
                    <a:pt x="130" y="277"/>
                  </a:lnTo>
                  <a:lnTo>
                    <a:pt x="56" y="406"/>
                  </a:lnTo>
                  <a:lnTo>
                    <a:pt x="19" y="535"/>
                  </a:lnTo>
                  <a:lnTo>
                    <a:pt x="1" y="701"/>
                  </a:lnTo>
                  <a:lnTo>
                    <a:pt x="19" y="867"/>
                  </a:lnTo>
                  <a:lnTo>
                    <a:pt x="56" y="996"/>
                  </a:lnTo>
                  <a:lnTo>
                    <a:pt x="112" y="1125"/>
                  </a:lnTo>
                  <a:lnTo>
                    <a:pt x="185" y="1218"/>
                  </a:lnTo>
                  <a:lnTo>
                    <a:pt x="296" y="1310"/>
                  </a:lnTo>
                  <a:lnTo>
                    <a:pt x="407" y="1365"/>
                  </a:lnTo>
                  <a:lnTo>
                    <a:pt x="554" y="1402"/>
                  </a:lnTo>
                  <a:lnTo>
                    <a:pt x="702" y="1420"/>
                  </a:lnTo>
                  <a:lnTo>
                    <a:pt x="868" y="1402"/>
                  </a:lnTo>
                  <a:lnTo>
                    <a:pt x="1015" y="1384"/>
                  </a:lnTo>
                  <a:lnTo>
                    <a:pt x="1126" y="1310"/>
                  </a:lnTo>
                  <a:lnTo>
                    <a:pt x="1218" y="1236"/>
                  </a:lnTo>
                  <a:lnTo>
                    <a:pt x="1310" y="1144"/>
                  </a:lnTo>
                  <a:lnTo>
                    <a:pt x="1365" y="1015"/>
                  </a:lnTo>
                  <a:lnTo>
                    <a:pt x="1421" y="886"/>
                  </a:lnTo>
                  <a:lnTo>
                    <a:pt x="1439" y="720"/>
                  </a:lnTo>
                  <a:lnTo>
                    <a:pt x="1421" y="572"/>
                  </a:lnTo>
                  <a:lnTo>
                    <a:pt x="1384" y="425"/>
                  </a:lnTo>
                  <a:lnTo>
                    <a:pt x="1310" y="296"/>
                  </a:lnTo>
                  <a:lnTo>
                    <a:pt x="1236" y="203"/>
                  </a:lnTo>
                  <a:lnTo>
                    <a:pt x="1144" y="111"/>
                  </a:lnTo>
                  <a:lnTo>
                    <a:pt x="1033" y="56"/>
                  </a:lnTo>
                  <a:lnTo>
                    <a:pt x="886"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0" name="Google Shape;7300;p31"/>
            <p:cNvSpPr/>
            <p:nvPr/>
          </p:nvSpPr>
          <p:spPr>
            <a:xfrm>
              <a:off x="5692300" y="1727000"/>
              <a:ext cx="35975" cy="35525"/>
            </a:xfrm>
            <a:custGeom>
              <a:avLst/>
              <a:gdLst/>
              <a:ahLst/>
              <a:cxnLst/>
              <a:rect l="l" t="t" r="r" b="b"/>
              <a:pathLst>
                <a:path w="1439" h="1421" extrusionOk="0">
                  <a:moveTo>
                    <a:pt x="719" y="0"/>
                  </a:moveTo>
                  <a:lnTo>
                    <a:pt x="553" y="19"/>
                  </a:lnTo>
                  <a:lnTo>
                    <a:pt x="424" y="56"/>
                  </a:lnTo>
                  <a:lnTo>
                    <a:pt x="295" y="111"/>
                  </a:lnTo>
                  <a:lnTo>
                    <a:pt x="185" y="185"/>
                  </a:lnTo>
                  <a:lnTo>
                    <a:pt x="111" y="277"/>
                  </a:lnTo>
                  <a:lnTo>
                    <a:pt x="55" y="406"/>
                  </a:lnTo>
                  <a:lnTo>
                    <a:pt x="19" y="553"/>
                  </a:lnTo>
                  <a:lnTo>
                    <a:pt x="0" y="701"/>
                  </a:lnTo>
                  <a:lnTo>
                    <a:pt x="19" y="867"/>
                  </a:lnTo>
                  <a:lnTo>
                    <a:pt x="37" y="996"/>
                  </a:lnTo>
                  <a:lnTo>
                    <a:pt x="92" y="1125"/>
                  </a:lnTo>
                  <a:lnTo>
                    <a:pt x="185" y="1236"/>
                  </a:lnTo>
                  <a:lnTo>
                    <a:pt x="277" y="1309"/>
                  </a:lnTo>
                  <a:lnTo>
                    <a:pt x="406" y="1365"/>
                  </a:lnTo>
                  <a:lnTo>
                    <a:pt x="535" y="1402"/>
                  </a:lnTo>
                  <a:lnTo>
                    <a:pt x="701" y="1420"/>
                  </a:lnTo>
                  <a:lnTo>
                    <a:pt x="867" y="1420"/>
                  </a:lnTo>
                  <a:lnTo>
                    <a:pt x="996" y="1383"/>
                  </a:lnTo>
                  <a:lnTo>
                    <a:pt x="1125" y="1309"/>
                  </a:lnTo>
                  <a:lnTo>
                    <a:pt x="1217" y="1236"/>
                  </a:lnTo>
                  <a:lnTo>
                    <a:pt x="1291" y="1125"/>
                  </a:lnTo>
                  <a:lnTo>
                    <a:pt x="1365" y="1014"/>
                  </a:lnTo>
                  <a:lnTo>
                    <a:pt x="1401" y="867"/>
                  </a:lnTo>
                  <a:lnTo>
                    <a:pt x="1438" y="701"/>
                  </a:lnTo>
                  <a:lnTo>
                    <a:pt x="1401" y="553"/>
                  </a:lnTo>
                  <a:lnTo>
                    <a:pt x="1365" y="406"/>
                  </a:lnTo>
                  <a:lnTo>
                    <a:pt x="1309" y="295"/>
                  </a:lnTo>
                  <a:lnTo>
                    <a:pt x="1236" y="203"/>
                  </a:lnTo>
                  <a:lnTo>
                    <a:pt x="1125" y="111"/>
                  </a:lnTo>
                  <a:lnTo>
                    <a:pt x="1014" y="56"/>
                  </a:lnTo>
                  <a:lnTo>
                    <a:pt x="885" y="19"/>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1" name="Google Shape;7301;p31"/>
            <p:cNvSpPr/>
            <p:nvPr/>
          </p:nvSpPr>
          <p:spPr>
            <a:xfrm>
              <a:off x="5245175" y="1485450"/>
              <a:ext cx="34125" cy="33675"/>
            </a:xfrm>
            <a:custGeom>
              <a:avLst/>
              <a:gdLst/>
              <a:ahLst/>
              <a:cxnLst/>
              <a:rect l="l" t="t" r="r" b="b"/>
              <a:pathLst>
                <a:path w="1365" h="1347" extrusionOk="0">
                  <a:moveTo>
                    <a:pt x="516" y="1"/>
                  </a:moveTo>
                  <a:lnTo>
                    <a:pt x="387" y="38"/>
                  </a:lnTo>
                  <a:lnTo>
                    <a:pt x="258" y="93"/>
                  </a:lnTo>
                  <a:lnTo>
                    <a:pt x="166" y="185"/>
                  </a:lnTo>
                  <a:lnTo>
                    <a:pt x="92" y="277"/>
                  </a:lnTo>
                  <a:lnTo>
                    <a:pt x="37" y="388"/>
                  </a:lnTo>
                  <a:lnTo>
                    <a:pt x="0" y="517"/>
                  </a:lnTo>
                  <a:lnTo>
                    <a:pt x="0" y="683"/>
                  </a:lnTo>
                  <a:lnTo>
                    <a:pt x="0" y="830"/>
                  </a:lnTo>
                  <a:lnTo>
                    <a:pt x="37" y="960"/>
                  </a:lnTo>
                  <a:lnTo>
                    <a:pt x="92" y="1070"/>
                  </a:lnTo>
                  <a:lnTo>
                    <a:pt x="166" y="1181"/>
                  </a:lnTo>
                  <a:lnTo>
                    <a:pt x="277" y="1255"/>
                  </a:lnTo>
                  <a:lnTo>
                    <a:pt x="387" y="1310"/>
                  </a:lnTo>
                  <a:lnTo>
                    <a:pt x="516" y="1347"/>
                  </a:lnTo>
                  <a:lnTo>
                    <a:pt x="830" y="1347"/>
                  </a:lnTo>
                  <a:lnTo>
                    <a:pt x="959" y="1310"/>
                  </a:lnTo>
                  <a:lnTo>
                    <a:pt x="1070" y="1236"/>
                  </a:lnTo>
                  <a:lnTo>
                    <a:pt x="1162" y="1162"/>
                  </a:lnTo>
                  <a:lnTo>
                    <a:pt x="1236" y="1052"/>
                  </a:lnTo>
                  <a:lnTo>
                    <a:pt x="1291" y="941"/>
                  </a:lnTo>
                  <a:lnTo>
                    <a:pt x="1346" y="794"/>
                  </a:lnTo>
                  <a:lnTo>
                    <a:pt x="1365" y="646"/>
                  </a:lnTo>
                  <a:lnTo>
                    <a:pt x="1346" y="499"/>
                  </a:lnTo>
                  <a:lnTo>
                    <a:pt x="1291" y="370"/>
                  </a:lnTo>
                  <a:lnTo>
                    <a:pt x="1236" y="259"/>
                  </a:lnTo>
                  <a:lnTo>
                    <a:pt x="1162" y="167"/>
                  </a:lnTo>
                  <a:lnTo>
                    <a:pt x="1070"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2" name="Google Shape;7302;p31"/>
            <p:cNvSpPr/>
            <p:nvPr/>
          </p:nvSpPr>
          <p:spPr>
            <a:xfrm>
              <a:off x="4836300" y="1002375"/>
              <a:ext cx="35525" cy="35050"/>
            </a:xfrm>
            <a:custGeom>
              <a:avLst/>
              <a:gdLst/>
              <a:ahLst/>
              <a:cxnLst/>
              <a:rect l="l" t="t" r="r" b="b"/>
              <a:pathLst>
                <a:path w="1421" h="1402" extrusionOk="0">
                  <a:moveTo>
                    <a:pt x="683" y="1"/>
                  </a:moveTo>
                  <a:lnTo>
                    <a:pt x="535" y="19"/>
                  </a:lnTo>
                  <a:lnTo>
                    <a:pt x="406" y="56"/>
                  </a:lnTo>
                  <a:lnTo>
                    <a:pt x="277" y="111"/>
                  </a:lnTo>
                  <a:lnTo>
                    <a:pt x="185" y="185"/>
                  </a:lnTo>
                  <a:lnTo>
                    <a:pt x="111" y="277"/>
                  </a:lnTo>
                  <a:lnTo>
                    <a:pt x="56" y="406"/>
                  </a:lnTo>
                  <a:lnTo>
                    <a:pt x="19" y="535"/>
                  </a:lnTo>
                  <a:lnTo>
                    <a:pt x="1" y="683"/>
                  </a:lnTo>
                  <a:lnTo>
                    <a:pt x="19" y="849"/>
                  </a:lnTo>
                  <a:lnTo>
                    <a:pt x="37" y="978"/>
                  </a:lnTo>
                  <a:lnTo>
                    <a:pt x="93" y="1107"/>
                  </a:lnTo>
                  <a:lnTo>
                    <a:pt x="166" y="1199"/>
                  </a:lnTo>
                  <a:lnTo>
                    <a:pt x="277" y="1291"/>
                  </a:lnTo>
                  <a:lnTo>
                    <a:pt x="388" y="1347"/>
                  </a:lnTo>
                  <a:lnTo>
                    <a:pt x="535" y="1383"/>
                  </a:lnTo>
                  <a:lnTo>
                    <a:pt x="701" y="1402"/>
                  </a:lnTo>
                  <a:lnTo>
                    <a:pt x="849" y="1402"/>
                  </a:lnTo>
                  <a:lnTo>
                    <a:pt x="996" y="1365"/>
                  </a:lnTo>
                  <a:lnTo>
                    <a:pt x="1107" y="1291"/>
                  </a:lnTo>
                  <a:lnTo>
                    <a:pt x="1217" y="1217"/>
                  </a:lnTo>
                  <a:lnTo>
                    <a:pt x="1291" y="1107"/>
                  </a:lnTo>
                  <a:lnTo>
                    <a:pt x="1347" y="978"/>
                  </a:lnTo>
                  <a:lnTo>
                    <a:pt x="1402" y="830"/>
                  </a:lnTo>
                  <a:lnTo>
                    <a:pt x="1420" y="664"/>
                  </a:lnTo>
                  <a:lnTo>
                    <a:pt x="1383" y="517"/>
                  </a:lnTo>
                  <a:lnTo>
                    <a:pt x="1347" y="388"/>
                  </a:lnTo>
                  <a:lnTo>
                    <a:pt x="1273" y="277"/>
                  </a:lnTo>
                  <a:lnTo>
                    <a:pt x="1199" y="185"/>
                  </a:lnTo>
                  <a:lnTo>
                    <a:pt x="1107" y="93"/>
                  </a:lnTo>
                  <a:lnTo>
                    <a:pt x="978" y="37"/>
                  </a:lnTo>
                  <a:lnTo>
                    <a:pt x="849" y="19"/>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3" name="Google Shape;7303;p31"/>
            <p:cNvSpPr/>
            <p:nvPr/>
          </p:nvSpPr>
          <p:spPr>
            <a:xfrm>
              <a:off x="4657000" y="643300"/>
              <a:ext cx="34575" cy="34125"/>
            </a:xfrm>
            <a:custGeom>
              <a:avLst/>
              <a:gdLst/>
              <a:ahLst/>
              <a:cxnLst/>
              <a:rect l="l" t="t" r="r" b="b"/>
              <a:pathLst>
                <a:path w="1383" h="1365" extrusionOk="0">
                  <a:moveTo>
                    <a:pt x="664" y="0"/>
                  </a:moveTo>
                  <a:lnTo>
                    <a:pt x="498" y="19"/>
                  </a:lnTo>
                  <a:lnTo>
                    <a:pt x="369" y="55"/>
                  </a:lnTo>
                  <a:lnTo>
                    <a:pt x="258" y="129"/>
                  </a:lnTo>
                  <a:lnTo>
                    <a:pt x="166" y="203"/>
                  </a:lnTo>
                  <a:lnTo>
                    <a:pt x="92" y="314"/>
                  </a:lnTo>
                  <a:lnTo>
                    <a:pt x="37" y="424"/>
                  </a:lnTo>
                  <a:lnTo>
                    <a:pt x="19" y="553"/>
                  </a:lnTo>
                  <a:lnTo>
                    <a:pt x="0" y="701"/>
                  </a:lnTo>
                  <a:lnTo>
                    <a:pt x="19" y="867"/>
                  </a:lnTo>
                  <a:lnTo>
                    <a:pt x="55" y="996"/>
                  </a:lnTo>
                  <a:lnTo>
                    <a:pt x="129" y="1106"/>
                  </a:lnTo>
                  <a:lnTo>
                    <a:pt x="203" y="1199"/>
                  </a:lnTo>
                  <a:lnTo>
                    <a:pt x="314" y="1272"/>
                  </a:lnTo>
                  <a:lnTo>
                    <a:pt x="424" y="1328"/>
                  </a:lnTo>
                  <a:lnTo>
                    <a:pt x="553" y="1365"/>
                  </a:lnTo>
                  <a:lnTo>
                    <a:pt x="719" y="1365"/>
                  </a:lnTo>
                  <a:lnTo>
                    <a:pt x="867" y="1346"/>
                  </a:lnTo>
                  <a:lnTo>
                    <a:pt x="996" y="1309"/>
                  </a:lnTo>
                  <a:lnTo>
                    <a:pt x="1106" y="1236"/>
                  </a:lnTo>
                  <a:lnTo>
                    <a:pt x="1199" y="1162"/>
                  </a:lnTo>
                  <a:lnTo>
                    <a:pt x="1272" y="1051"/>
                  </a:lnTo>
                  <a:lnTo>
                    <a:pt x="1328" y="922"/>
                  </a:lnTo>
                  <a:lnTo>
                    <a:pt x="1365" y="775"/>
                  </a:lnTo>
                  <a:lnTo>
                    <a:pt x="1383" y="609"/>
                  </a:lnTo>
                  <a:lnTo>
                    <a:pt x="1346" y="480"/>
                  </a:lnTo>
                  <a:lnTo>
                    <a:pt x="1291" y="369"/>
                  </a:lnTo>
                  <a:lnTo>
                    <a:pt x="1235" y="258"/>
                  </a:lnTo>
                  <a:lnTo>
                    <a:pt x="1143" y="166"/>
                  </a:lnTo>
                  <a:lnTo>
                    <a:pt x="1051" y="92"/>
                  </a:lnTo>
                  <a:lnTo>
                    <a:pt x="940" y="37"/>
                  </a:lnTo>
                  <a:lnTo>
                    <a:pt x="8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4" name="Google Shape;7304;p31"/>
            <p:cNvSpPr/>
            <p:nvPr/>
          </p:nvSpPr>
          <p:spPr>
            <a:xfrm>
              <a:off x="5033600" y="1282625"/>
              <a:ext cx="34575" cy="34150"/>
            </a:xfrm>
            <a:custGeom>
              <a:avLst/>
              <a:gdLst/>
              <a:ahLst/>
              <a:cxnLst/>
              <a:rect l="l" t="t" r="r" b="b"/>
              <a:pathLst>
                <a:path w="1383" h="1366" extrusionOk="0">
                  <a:moveTo>
                    <a:pt x="535" y="1"/>
                  </a:moveTo>
                  <a:lnTo>
                    <a:pt x="406" y="38"/>
                  </a:lnTo>
                  <a:lnTo>
                    <a:pt x="295" y="93"/>
                  </a:lnTo>
                  <a:lnTo>
                    <a:pt x="184" y="185"/>
                  </a:lnTo>
                  <a:lnTo>
                    <a:pt x="111" y="278"/>
                  </a:lnTo>
                  <a:lnTo>
                    <a:pt x="55" y="388"/>
                  </a:lnTo>
                  <a:lnTo>
                    <a:pt x="18" y="517"/>
                  </a:lnTo>
                  <a:lnTo>
                    <a:pt x="0" y="665"/>
                  </a:lnTo>
                  <a:lnTo>
                    <a:pt x="0" y="812"/>
                  </a:lnTo>
                  <a:lnTo>
                    <a:pt x="37" y="960"/>
                  </a:lnTo>
                  <a:lnTo>
                    <a:pt x="111" y="1070"/>
                  </a:lnTo>
                  <a:lnTo>
                    <a:pt x="203" y="1181"/>
                  </a:lnTo>
                  <a:lnTo>
                    <a:pt x="313" y="1273"/>
                  </a:lnTo>
                  <a:lnTo>
                    <a:pt x="424" y="1328"/>
                  </a:lnTo>
                  <a:lnTo>
                    <a:pt x="572" y="1365"/>
                  </a:lnTo>
                  <a:lnTo>
                    <a:pt x="719" y="1365"/>
                  </a:lnTo>
                  <a:lnTo>
                    <a:pt x="867" y="1347"/>
                  </a:lnTo>
                  <a:lnTo>
                    <a:pt x="996" y="1310"/>
                  </a:lnTo>
                  <a:lnTo>
                    <a:pt x="1106" y="1255"/>
                  </a:lnTo>
                  <a:lnTo>
                    <a:pt x="1199" y="1163"/>
                  </a:lnTo>
                  <a:lnTo>
                    <a:pt x="1272" y="1070"/>
                  </a:lnTo>
                  <a:lnTo>
                    <a:pt x="1328" y="978"/>
                  </a:lnTo>
                  <a:lnTo>
                    <a:pt x="1364" y="868"/>
                  </a:lnTo>
                  <a:lnTo>
                    <a:pt x="1383" y="738"/>
                  </a:lnTo>
                  <a:lnTo>
                    <a:pt x="1364" y="573"/>
                  </a:lnTo>
                  <a:lnTo>
                    <a:pt x="1328" y="425"/>
                  </a:lnTo>
                  <a:lnTo>
                    <a:pt x="1254" y="296"/>
                  </a:lnTo>
                  <a:lnTo>
                    <a:pt x="1180" y="185"/>
                  </a:lnTo>
                  <a:lnTo>
                    <a:pt x="1069"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5" name="Google Shape;7305;p31"/>
            <p:cNvSpPr/>
            <p:nvPr/>
          </p:nvSpPr>
          <p:spPr>
            <a:xfrm>
              <a:off x="5390375" y="1591025"/>
              <a:ext cx="34600" cy="33675"/>
            </a:xfrm>
            <a:custGeom>
              <a:avLst/>
              <a:gdLst/>
              <a:ahLst/>
              <a:cxnLst/>
              <a:rect l="l" t="t" r="r" b="b"/>
              <a:pathLst>
                <a:path w="1384" h="1347" extrusionOk="0">
                  <a:moveTo>
                    <a:pt x="535" y="0"/>
                  </a:moveTo>
                  <a:lnTo>
                    <a:pt x="387" y="37"/>
                  </a:lnTo>
                  <a:lnTo>
                    <a:pt x="277" y="92"/>
                  </a:lnTo>
                  <a:lnTo>
                    <a:pt x="185" y="184"/>
                  </a:lnTo>
                  <a:lnTo>
                    <a:pt x="111" y="277"/>
                  </a:lnTo>
                  <a:lnTo>
                    <a:pt x="55" y="387"/>
                  </a:lnTo>
                  <a:lnTo>
                    <a:pt x="19" y="535"/>
                  </a:lnTo>
                  <a:lnTo>
                    <a:pt x="0" y="682"/>
                  </a:lnTo>
                  <a:lnTo>
                    <a:pt x="19" y="830"/>
                  </a:lnTo>
                  <a:lnTo>
                    <a:pt x="55" y="959"/>
                  </a:lnTo>
                  <a:lnTo>
                    <a:pt x="111" y="1088"/>
                  </a:lnTo>
                  <a:lnTo>
                    <a:pt x="185" y="1180"/>
                  </a:lnTo>
                  <a:lnTo>
                    <a:pt x="295" y="1254"/>
                  </a:lnTo>
                  <a:lnTo>
                    <a:pt x="406" y="1309"/>
                  </a:lnTo>
                  <a:lnTo>
                    <a:pt x="535" y="1346"/>
                  </a:lnTo>
                  <a:lnTo>
                    <a:pt x="848" y="1346"/>
                  </a:lnTo>
                  <a:lnTo>
                    <a:pt x="977" y="1309"/>
                  </a:lnTo>
                  <a:lnTo>
                    <a:pt x="1088" y="1235"/>
                  </a:lnTo>
                  <a:lnTo>
                    <a:pt x="1180" y="1162"/>
                  </a:lnTo>
                  <a:lnTo>
                    <a:pt x="1254" y="1069"/>
                  </a:lnTo>
                  <a:lnTo>
                    <a:pt x="1309" y="940"/>
                  </a:lnTo>
                  <a:lnTo>
                    <a:pt x="1346" y="811"/>
                  </a:lnTo>
                  <a:lnTo>
                    <a:pt x="1383" y="664"/>
                  </a:lnTo>
                  <a:lnTo>
                    <a:pt x="1346" y="516"/>
                  </a:lnTo>
                  <a:lnTo>
                    <a:pt x="1309" y="387"/>
                  </a:lnTo>
                  <a:lnTo>
                    <a:pt x="1254" y="277"/>
                  </a:lnTo>
                  <a:lnTo>
                    <a:pt x="1162" y="166"/>
                  </a:lnTo>
                  <a:lnTo>
                    <a:pt x="1070" y="92"/>
                  </a:lnTo>
                  <a:lnTo>
                    <a:pt x="959" y="37"/>
                  </a:lnTo>
                  <a:lnTo>
                    <a:pt x="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6" name="Google Shape;7306;p31"/>
            <p:cNvSpPr/>
            <p:nvPr/>
          </p:nvSpPr>
          <p:spPr>
            <a:xfrm>
              <a:off x="4770850" y="908350"/>
              <a:ext cx="34600" cy="35050"/>
            </a:xfrm>
            <a:custGeom>
              <a:avLst/>
              <a:gdLst/>
              <a:ahLst/>
              <a:cxnLst/>
              <a:rect l="l" t="t" r="r" b="b"/>
              <a:pathLst>
                <a:path w="1384" h="1402" extrusionOk="0">
                  <a:moveTo>
                    <a:pt x="627" y="0"/>
                  </a:moveTo>
                  <a:lnTo>
                    <a:pt x="480" y="37"/>
                  </a:lnTo>
                  <a:lnTo>
                    <a:pt x="351" y="92"/>
                  </a:lnTo>
                  <a:lnTo>
                    <a:pt x="240" y="166"/>
                  </a:lnTo>
                  <a:lnTo>
                    <a:pt x="148" y="258"/>
                  </a:lnTo>
                  <a:lnTo>
                    <a:pt x="74" y="387"/>
                  </a:lnTo>
                  <a:lnTo>
                    <a:pt x="19" y="516"/>
                  </a:lnTo>
                  <a:lnTo>
                    <a:pt x="0" y="664"/>
                  </a:lnTo>
                  <a:lnTo>
                    <a:pt x="19" y="811"/>
                  </a:lnTo>
                  <a:lnTo>
                    <a:pt x="37" y="959"/>
                  </a:lnTo>
                  <a:lnTo>
                    <a:pt x="92" y="1070"/>
                  </a:lnTo>
                  <a:lnTo>
                    <a:pt x="166" y="1162"/>
                  </a:lnTo>
                  <a:lnTo>
                    <a:pt x="258" y="1254"/>
                  </a:lnTo>
                  <a:lnTo>
                    <a:pt x="369" y="1309"/>
                  </a:lnTo>
                  <a:lnTo>
                    <a:pt x="498" y="1365"/>
                  </a:lnTo>
                  <a:lnTo>
                    <a:pt x="646" y="1401"/>
                  </a:lnTo>
                  <a:lnTo>
                    <a:pt x="793" y="1383"/>
                  </a:lnTo>
                  <a:lnTo>
                    <a:pt x="922" y="1346"/>
                  </a:lnTo>
                  <a:lnTo>
                    <a:pt x="1051" y="1291"/>
                  </a:lnTo>
                  <a:lnTo>
                    <a:pt x="1162" y="1235"/>
                  </a:lnTo>
                  <a:lnTo>
                    <a:pt x="1236" y="1143"/>
                  </a:lnTo>
                  <a:lnTo>
                    <a:pt x="1309" y="1033"/>
                  </a:lnTo>
                  <a:lnTo>
                    <a:pt x="1365" y="904"/>
                  </a:lnTo>
                  <a:lnTo>
                    <a:pt x="1383" y="756"/>
                  </a:lnTo>
                  <a:lnTo>
                    <a:pt x="1383" y="609"/>
                  </a:lnTo>
                  <a:lnTo>
                    <a:pt x="1365" y="461"/>
                  </a:lnTo>
                  <a:lnTo>
                    <a:pt x="1309" y="350"/>
                  </a:lnTo>
                  <a:lnTo>
                    <a:pt x="1254" y="240"/>
                  </a:lnTo>
                  <a:lnTo>
                    <a:pt x="1162" y="166"/>
                  </a:lnTo>
                  <a:lnTo>
                    <a:pt x="1051" y="92"/>
                  </a:lnTo>
                  <a:lnTo>
                    <a:pt x="922" y="37"/>
                  </a:lnTo>
                  <a:lnTo>
                    <a:pt x="775"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7" name="Google Shape;7307;p31"/>
            <p:cNvSpPr/>
            <p:nvPr/>
          </p:nvSpPr>
          <p:spPr>
            <a:xfrm>
              <a:off x="4709550" y="815225"/>
              <a:ext cx="31825" cy="35050"/>
            </a:xfrm>
            <a:custGeom>
              <a:avLst/>
              <a:gdLst/>
              <a:ahLst/>
              <a:cxnLst/>
              <a:rect l="l" t="t" r="r" b="b"/>
              <a:pathLst>
                <a:path w="1273" h="1402" extrusionOk="0">
                  <a:moveTo>
                    <a:pt x="645" y="1"/>
                  </a:moveTo>
                  <a:lnTo>
                    <a:pt x="498" y="19"/>
                  </a:lnTo>
                  <a:lnTo>
                    <a:pt x="369" y="56"/>
                  </a:lnTo>
                  <a:lnTo>
                    <a:pt x="258" y="111"/>
                  </a:lnTo>
                  <a:lnTo>
                    <a:pt x="166" y="185"/>
                  </a:lnTo>
                  <a:lnTo>
                    <a:pt x="92" y="277"/>
                  </a:lnTo>
                  <a:lnTo>
                    <a:pt x="37" y="388"/>
                  </a:lnTo>
                  <a:lnTo>
                    <a:pt x="0" y="498"/>
                  </a:lnTo>
                  <a:lnTo>
                    <a:pt x="0" y="646"/>
                  </a:lnTo>
                  <a:lnTo>
                    <a:pt x="37" y="738"/>
                  </a:lnTo>
                  <a:lnTo>
                    <a:pt x="74" y="830"/>
                  </a:lnTo>
                  <a:lnTo>
                    <a:pt x="203" y="1033"/>
                  </a:lnTo>
                  <a:lnTo>
                    <a:pt x="350" y="1218"/>
                  </a:lnTo>
                  <a:lnTo>
                    <a:pt x="479" y="1402"/>
                  </a:lnTo>
                  <a:lnTo>
                    <a:pt x="756" y="1402"/>
                  </a:lnTo>
                  <a:lnTo>
                    <a:pt x="904" y="1236"/>
                  </a:lnTo>
                  <a:lnTo>
                    <a:pt x="1051" y="1052"/>
                  </a:lnTo>
                  <a:lnTo>
                    <a:pt x="1199" y="867"/>
                  </a:lnTo>
                  <a:lnTo>
                    <a:pt x="1235" y="757"/>
                  </a:lnTo>
                  <a:lnTo>
                    <a:pt x="1272" y="664"/>
                  </a:lnTo>
                  <a:lnTo>
                    <a:pt x="1272" y="535"/>
                  </a:lnTo>
                  <a:lnTo>
                    <a:pt x="1254" y="406"/>
                  </a:lnTo>
                  <a:lnTo>
                    <a:pt x="1199" y="296"/>
                  </a:lnTo>
                  <a:lnTo>
                    <a:pt x="1125" y="203"/>
                  </a:lnTo>
                  <a:lnTo>
                    <a:pt x="1033" y="130"/>
                  </a:lnTo>
                  <a:lnTo>
                    <a:pt x="922" y="56"/>
                  </a:lnTo>
                  <a:lnTo>
                    <a:pt x="793" y="19"/>
                  </a:lnTo>
                  <a:lnTo>
                    <a:pt x="6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8" name="Google Shape;7308;p31"/>
            <p:cNvSpPr/>
            <p:nvPr/>
          </p:nvSpPr>
          <p:spPr>
            <a:xfrm>
              <a:off x="4605825" y="469500"/>
              <a:ext cx="34125" cy="33675"/>
            </a:xfrm>
            <a:custGeom>
              <a:avLst/>
              <a:gdLst/>
              <a:ahLst/>
              <a:cxnLst/>
              <a:rect l="l" t="t" r="r" b="b"/>
              <a:pathLst>
                <a:path w="1365" h="1347" extrusionOk="0">
                  <a:moveTo>
                    <a:pt x="646" y="1"/>
                  </a:moveTo>
                  <a:lnTo>
                    <a:pt x="498" y="19"/>
                  </a:lnTo>
                  <a:lnTo>
                    <a:pt x="388" y="56"/>
                  </a:lnTo>
                  <a:lnTo>
                    <a:pt x="277" y="112"/>
                  </a:lnTo>
                  <a:lnTo>
                    <a:pt x="185" y="185"/>
                  </a:lnTo>
                  <a:lnTo>
                    <a:pt x="111" y="278"/>
                  </a:lnTo>
                  <a:lnTo>
                    <a:pt x="56" y="388"/>
                  </a:lnTo>
                  <a:lnTo>
                    <a:pt x="19" y="517"/>
                  </a:lnTo>
                  <a:lnTo>
                    <a:pt x="0" y="665"/>
                  </a:lnTo>
                  <a:lnTo>
                    <a:pt x="19" y="812"/>
                  </a:lnTo>
                  <a:lnTo>
                    <a:pt x="56" y="941"/>
                  </a:lnTo>
                  <a:lnTo>
                    <a:pt x="111" y="1070"/>
                  </a:lnTo>
                  <a:lnTo>
                    <a:pt x="185" y="1163"/>
                  </a:lnTo>
                  <a:lnTo>
                    <a:pt x="277" y="1236"/>
                  </a:lnTo>
                  <a:lnTo>
                    <a:pt x="388" y="1292"/>
                  </a:lnTo>
                  <a:lnTo>
                    <a:pt x="535" y="1329"/>
                  </a:lnTo>
                  <a:lnTo>
                    <a:pt x="683" y="1347"/>
                  </a:lnTo>
                  <a:lnTo>
                    <a:pt x="830" y="1329"/>
                  </a:lnTo>
                  <a:lnTo>
                    <a:pt x="959" y="1292"/>
                  </a:lnTo>
                  <a:lnTo>
                    <a:pt x="1070" y="1236"/>
                  </a:lnTo>
                  <a:lnTo>
                    <a:pt x="1162" y="1144"/>
                  </a:lnTo>
                  <a:lnTo>
                    <a:pt x="1236" y="1052"/>
                  </a:lnTo>
                  <a:lnTo>
                    <a:pt x="1291" y="923"/>
                  </a:lnTo>
                  <a:lnTo>
                    <a:pt x="1346" y="775"/>
                  </a:lnTo>
                  <a:lnTo>
                    <a:pt x="1365" y="628"/>
                  </a:lnTo>
                  <a:lnTo>
                    <a:pt x="1328" y="480"/>
                  </a:lnTo>
                  <a:lnTo>
                    <a:pt x="1291" y="370"/>
                  </a:lnTo>
                  <a:lnTo>
                    <a:pt x="1217" y="259"/>
                  </a:lnTo>
                  <a:lnTo>
                    <a:pt x="1144" y="167"/>
                  </a:lnTo>
                  <a:lnTo>
                    <a:pt x="1051" y="93"/>
                  </a:lnTo>
                  <a:lnTo>
                    <a:pt x="922"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9" name="Google Shape;7309;p31"/>
            <p:cNvSpPr/>
            <p:nvPr/>
          </p:nvSpPr>
          <p:spPr>
            <a:xfrm>
              <a:off x="5100425" y="1377600"/>
              <a:ext cx="35050" cy="31825"/>
            </a:xfrm>
            <a:custGeom>
              <a:avLst/>
              <a:gdLst/>
              <a:ahLst/>
              <a:cxnLst/>
              <a:rect l="l" t="t" r="r" b="b"/>
              <a:pathLst>
                <a:path w="1402" h="1273" extrusionOk="0">
                  <a:moveTo>
                    <a:pt x="517" y="0"/>
                  </a:moveTo>
                  <a:lnTo>
                    <a:pt x="388" y="37"/>
                  </a:lnTo>
                  <a:lnTo>
                    <a:pt x="277" y="74"/>
                  </a:lnTo>
                  <a:lnTo>
                    <a:pt x="185" y="148"/>
                  </a:lnTo>
                  <a:lnTo>
                    <a:pt x="111" y="240"/>
                  </a:lnTo>
                  <a:lnTo>
                    <a:pt x="56" y="369"/>
                  </a:lnTo>
                  <a:lnTo>
                    <a:pt x="1" y="498"/>
                  </a:lnTo>
                  <a:lnTo>
                    <a:pt x="1" y="627"/>
                  </a:lnTo>
                  <a:lnTo>
                    <a:pt x="1" y="775"/>
                  </a:lnTo>
                  <a:lnTo>
                    <a:pt x="37" y="904"/>
                  </a:lnTo>
                  <a:lnTo>
                    <a:pt x="93" y="1033"/>
                  </a:lnTo>
                  <a:lnTo>
                    <a:pt x="167" y="1125"/>
                  </a:lnTo>
                  <a:lnTo>
                    <a:pt x="259" y="1199"/>
                  </a:lnTo>
                  <a:lnTo>
                    <a:pt x="369" y="1254"/>
                  </a:lnTo>
                  <a:lnTo>
                    <a:pt x="480" y="1272"/>
                  </a:lnTo>
                  <a:lnTo>
                    <a:pt x="627" y="1272"/>
                  </a:lnTo>
                  <a:lnTo>
                    <a:pt x="720" y="1254"/>
                  </a:lnTo>
                  <a:lnTo>
                    <a:pt x="812" y="1217"/>
                  </a:lnTo>
                  <a:lnTo>
                    <a:pt x="1015" y="1088"/>
                  </a:lnTo>
                  <a:lnTo>
                    <a:pt x="1199" y="941"/>
                  </a:lnTo>
                  <a:lnTo>
                    <a:pt x="1383" y="793"/>
                  </a:lnTo>
                  <a:lnTo>
                    <a:pt x="1402" y="535"/>
                  </a:lnTo>
                  <a:lnTo>
                    <a:pt x="1217" y="387"/>
                  </a:lnTo>
                  <a:lnTo>
                    <a:pt x="1033" y="221"/>
                  </a:lnTo>
                  <a:lnTo>
                    <a:pt x="849" y="92"/>
                  </a:lnTo>
                  <a:lnTo>
                    <a:pt x="757" y="37"/>
                  </a:lnTo>
                  <a:lnTo>
                    <a:pt x="646"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0" name="Google Shape;7310;p31"/>
            <p:cNvSpPr/>
            <p:nvPr/>
          </p:nvSpPr>
          <p:spPr>
            <a:xfrm>
              <a:off x="5613475" y="1713625"/>
              <a:ext cx="34125" cy="33675"/>
            </a:xfrm>
            <a:custGeom>
              <a:avLst/>
              <a:gdLst/>
              <a:ahLst/>
              <a:cxnLst/>
              <a:rect l="l" t="t" r="r" b="b"/>
              <a:pathLst>
                <a:path w="1365" h="1347" extrusionOk="0">
                  <a:moveTo>
                    <a:pt x="646" y="1"/>
                  </a:moveTo>
                  <a:lnTo>
                    <a:pt x="516" y="19"/>
                  </a:lnTo>
                  <a:lnTo>
                    <a:pt x="387" y="56"/>
                  </a:lnTo>
                  <a:lnTo>
                    <a:pt x="277" y="111"/>
                  </a:lnTo>
                  <a:lnTo>
                    <a:pt x="185" y="185"/>
                  </a:lnTo>
                  <a:lnTo>
                    <a:pt x="92" y="277"/>
                  </a:lnTo>
                  <a:lnTo>
                    <a:pt x="37" y="388"/>
                  </a:lnTo>
                  <a:lnTo>
                    <a:pt x="0" y="517"/>
                  </a:lnTo>
                  <a:lnTo>
                    <a:pt x="0" y="646"/>
                  </a:lnTo>
                  <a:lnTo>
                    <a:pt x="0" y="793"/>
                  </a:lnTo>
                  <a:lnTo>
                    <a:pt x="37" y="941"/>
                  </a:lnTo>
                  <a:lnTo>
                    <a:pt x="92" y="1052"/>
                  </a:lnTo>
                  <a:lnTo>
                    <a:pt x="166" y="1162"/>
                  </a:lnTo>
                  <a:lnTo>
                    <a:pt x="258" y="1236"/>
                  </a:lnTo>
                  <a:lnTo>
                    <a:pt x="369" y="1291"/>
                  </a:lnTo>
                  <a:lnTo>
                    <a:pt x="498" y="1328"/>
                  </a:lnTo>
                  <a:lnTo>
                    <a:pt x="646" y="1347"/>
                  </a:lnTo>
                  <a:lnTo>
                    <a:pt x="812" y="1347"/>
                  </a:lnTo>
                  <a:lnTo>
                    <a:pt x="941" y="1310"/>
                  </a:lnTo>
                  <a:lnTo>
                    <a:pt x="1051" y="1254"/>
                  </a:lnTo>
                  <a:lnTo>
                    <a:pt x="1143" y="1162"/>
                  </a:lnTo>
                  <a:lnTo>
                    <a:pt x="1217" y="1070"/>
                  </a:lnTo>
                  <a:lnTo>
                    <a:pt x="1291" y="941"/>
                  </a:lnTo>
                  <a:lnTo>
                    <a:pt x="1328" y="812"/>
                  </a:lnTo>
                  <a:lnTo>
                    <a:pt x="1365" y="646"/>
                  </a:lnTo>
                  <a:lnTo>
                    <a:pt x="1328" y="517"/>
                  </a:lnTo>
                  <a:lnTo>
                    <a:pt x="1272" y="388"/>
                  </a:lnTo>
                  <a:lnTo>
                    <a:pt x="1217" y="277"/>
                  </a:lnTo>
                  <a:lnTo>
                    <a:pt x="1143" y="185"/>
                  </a:lnTo>
                  <a:lnTo>
                    <a:pt x="1051" y="111"/>
                  </a:lnTo>
                  <a:lnTo>
                    <a:pt x="941" y="56"/>
                  </a:lnTo>
                  <a:lnTo>
                    <a:pt x="793" y="19"/>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1" name="Google Shape;7311;p31"/>
            <p:cNvSpPr/>
            <p:nvPr/>
          </p:nvSpPr>
          <p:spPr>
            <a:xfrm>
              <a:off x="4566175" y="238125"/>
              <a:ext cx="33225" cy="13850"/>
            </a:xfrm>
            <a:custGeom>
              <a:avLst/>
              <a:gdLst/>
              <a:ahLst/>
              <a:cxnLst/>
              <a:rect l="l" t="t" r="r" b="b"/>
              <a:pathLst>
                <a:path w="1329" h="554" extrusionOk="0">
                  <a:moveTo>
                    <a:pt x="1" y="0"/>
                  </a:moveTo>
                  <a:lnTo>
                    <a:pt x="19" y="129"/>
                  </a:lnTo>
                  <a:lnTo>
                    <a:pt x="56" y="221"/>
                  </a:lnTo>
                  <a:lnTo>
                    <a:pt x="130" y="313"/>
                  </a:lnTo>
                  <a:lnTo>
                    <a:pt x="204" y="406"/>
                  </a:lnTo>
                  <a:lnTo>
                    <a:pt x="296" y="461"/>
                  </a:lnTo>
                  <a:lnTo>
                    <a:pt x="388" y="516"/>
                  </a:lnTo>
                  <a:lnTo>
                    <a:pt x="517" y="535"/>
                  </a:lnTo>
                  <a:lnTo>
                    <a:pt x="646" y="553"/>
                  </a:lnTo>
                  <a:lnTo>
                    <a:pt x="775" y="553"/>
                  </a:lnTo>
                  <a:lnTo>
                    <a:pt x="904" y="516"/>
                  </a:lnTo>
                  <a:lnTo>
                    <a:pt x="1015" y="479"/>
                  </a:lnTo>
                  <a:lnTo>
                    <a:pt x="1107" y="406"/>
                  </a:lnTo>
                  <a:lnTo>
                    <a:pt x="1181" y="332"/>
                  </a:lnTo>
                  <a:lnTo>
                    <a:pt x="1236" y="240"/>
                  </a:lnTo>
                  <a:lnTo>
                    <a:pt x="1291" y="12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2" name="Google Shape;7312;p31"/>
            <p:cNvSpPr/>
            <p:nvPr/>
          </p:nvSpPr>
          <p:spPr>
            <a:xfrm>
              <a:off x="6000200" y="1863450"/>
              <a:ext cx="33225" cy="29975"/>
            </a:xfrm>
            <a:custGeom>
              <a:avLst/>
              <a:gdLst/>
              <a:ahLst/>
              <a:cxnLst/>
              <a:rect l="l" t="t" r="r" b="b"/>
              <a:pathLst>
                <a:path w="1329" h="1199" extrusionOk="0">
                  <a:moveTo>
                    <a:pt x="517" y="0"/>
                  </a:moveTo>
                  <a:lnTo>
                    <a:pt x="388" y="18"/>
                  </a:lnTo>
                  <a:lnTo>
                    <a:pt x="259" y="55"/>
                  </a:lnTo>
                  <a:lnTo>
                    <a:pt x="167" y="129"/>
                  </a:lnTo>
                  <a:lnTo>
                    <a:pt x="93" y="221"/>
                  </a:lnTo>
                  <a:lnTo>
                    <a:pt x="38" y="332"/>
                  </a:lnTo>
                  <a:lnTo>
                    <a:pt x="1" y="461"/>
                  </a:lnTo>
                  <a:lnTo>
                    <a:pt x="1" y="590"/>
                  </a:lnTo>
                  <a:lnTo>
                    <a:pt x="38" y="682"/>
                  </a:lnTo>
                  <a:lnTo>
                    <a:pt x="75" y="793"/>
                  </a:lnTo>
                  <a:lnTo>
                    <a:pt x="148" y="885"/>
                  </a:lnTo>
                  <a:lnTo>
                    <a:pt x="222" y="977"/>
                  </a:lnTo>
                  <a:lnTo>
                    <a:pt x="296" y="1069"/>
                  </a:lnTo>
                  <a:lnTo>
                    <a:pt x="388" y="1143"/>
                  </a:lnTo>
                  <a:lnTo>
                    <a:pt x="480" y="1180"/>
                  </a:lnTo>
                  <a:lnTo>
                    <a:pt x="572" y="1199"/>
                  </a:lnTo>
                  <a:lnTo>
                    <a:pt x="646" y="1199"/>
                  </a:lnTo>
                  <a:lnTo>
                    <a:pt x="738" y="1180"/>
                  </a:lnTo>
                  <a:lnTo>
                    <a:pt x="849" y="1125"/>
                  </a:lnTo>
                  <a:lnTo>
                    <a:pt x="941" y="1069"/>
                  </a:lnTo>
                  <a:lnTo>
                    <a:pt x="1126" y="922"/>
                  </a:lnTo>
                  <a:lnTo>
                    <a:pt x="1328" y="774"/>
                  </a:lnTo>
                  <a:lnTo>
                    <a:pt x="1328" y="516"/>
                  </a:lnTo>
                  <a:lnTo>
                    <a:pt x="1162" y="369"/>
                  </a:lnTo>
                  <a:lnTo>
                    <a:pt x="996" y="221"/>
                  </a:lnTo>
                  <a:lnTo>
                    <a:pt x="831" y="92"/>
                  </a:lnTo>
                  <a:lnTo>
                    <a:pt x="738" y="37"/>
                  </a:lnTo>
                  <a:lnTo>
                    <a:pt x="646" y="18"/>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3" name="Google Shape;7313;p31"/>
            <p:cNvSpPr/>
            <p:nvPr/>
          </p:nvSpPr>
          <p:spPr>
            <a:xfrm>
              <a:off x="5537875" y="1694275"/>
              <a:ext cx="30450" cy="37350"/>
            </a:xfrm>
            <a:custGeom>
              <a:avLst/>
              <a:gdLst/>
              <a:ahLst/>
              <a:cxnLst/>
              <a:rect l="l" t="t" r="r" b="b"/>
              <a:pathLst>
                <a:path w="1218" h="1494" extrusionOk="0">
                  <a:moveTo>
                    <a:pt x="572" y="0"/>
                  </a:moveTo>
                  <a:lnTo>
                    <a:pt x="369" y="277"/>
                  </a:lnTo>
                  <a:lnTo>
                    <a:pt x="203" y="498"/>
                  </a:lnTo>
                  <a:lnTo>
                    <a:pt x="74" y="701"/>
                  </a:lnTo>
                  <a:lnTo>
                    <a:pt x="19" y="793"/>
                  </a:lnTo>
                  <a:lnTo>
                    <a:pt x="0" y="885"/>
                  </a:lnTo>
                  <a:lnTo>
                    <a:pt x="0" y="1014"/>
                  </a:lnTo>
                  <a:lnTo>
                    <a:pt x="19" y="1143"/>
                  </a:lnTo>
                  <a:lnTo>
                    <a:pt x="74" y="1254"/>
                  </a:lnTo>
                  <a:lnTo>
                    <a:pt x="148" y="1346"/>
                  </a:lnTo>
                  <a:lnTo>
                    <a:pt x="240" y="1420"/>
                  </a:lnTo>
                  <a:lnTo>
                    <a:pt x="351" y="1457"/>
                  </a:lnTo>
                  <a:lnTo>
                    <a:pt x="480" y="1494"/>
                  </a:lnTo>
                  <a:lnTo>
                    <a:pt x="627" y="1494"/>
                  </a:lnTo>
                  <a:lnTo>
                    <a:pt x="775" y="1475"/>
                  </a:lnTo>
                  <a:lnTo>
                    <a:pt x="904" y="1438"/>
                  </a:lnTo>
                  <a:lnTo>
                    <a:pt x="1014" y="1383"/>
                  </a:lnTo>
                  <a:lnTo>
                    <a:pt x="1107" y="1309"/>
                  </a:lnTo>
                  <a:lnTo>
                    <a:pt x="1162" y="1199"/>
                  </a:lnTo>
                  <a:lnTo>
                    <a:pt x="1217" y="1088"/>
                  </a:lnTo>
                  <a:lnTo>
                    <a:pt x="1217" y="977"/>
                  </a:lnTo>
                  <a:lnTo>
                    <a:pt x="1217" y="830"/>
                  </a:lnTo>
                  <a:lnTo>
                    <a:pt x="1180" y="738"/>
                  </a:lnTo>
                  <a:lnTo>
                    <a:pt x="1125" y="646"/>
                  </a:lnTo>
                  <a:lnTo>
                    <a:pt x="978" y="461"/>
                  </a:lnTo>
                  <a:lnTo>
                    <a:pt x="793" y="258"/>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4" name="Google Shape;7314;p31"/>
            <p:cNvSpPr/>
            <p:nvPr/>
          </p:nvSpPr>
          <p:spPr>
            <a:xfrm>
              <a:off x="6079950" y="1877725"/>
              <a:ext cx="33225" cy="30000"/>
            </a:xfrm>
            <a:custGeom>
              <a:avLst/>
              <a:gdLst/>
              <a:ahLst/>
              <a:cxnLst/>
              <a:rect l="l" t="t" r="r" b="b"/>
              <a:pathLst>
                <a:path w="1329" h="1200" extrusionOk="0">
                  <a:moveTo>
                    <a:pt x="480" y="1"/>
                  </a:moveTo>
                  <a:lnTo>
                    <a:pt x="351" y="38"/>
                  </a:lnTo>
                  <a:lnTo>
                    <a:pt x="240" y="74"/>
                  </a:lnTo>
                  <a:lnTo>
                    <a:pt x="148" y="148"/>
                  </a:lnTo>
                  <a:lnTo>
                    <a:pt x="74" y="259"/>
                  </a:lnTo>
                  <a:lnTo>
                    <a:pt x="19" y="369"/>
                  </a:lnTo>
                  <a:lnTo>
                    <a:pt x="1" y="480"/>
                  </a:lnTo>
                  <a:lnTo>
                    <a:pt x="19" y="628"/>
                  </a:lnTo>
                  <a:lnTo>
                    <a:pt x="38" y="720"/>
                  </a:lnTo>
                  <a:lnTo>
                    <a:pt x="93" y="812"/>
                  </a:lnTo>
                  <a:lnTo>
                    <a:pt x="167" y="904"/>
                  </a:lnTo>
                  <a:lnTo>
                    <a:pt x="240" y="996"/>
                  </a:lnTo>
                  <a:lnTo>
                    <a:pt x="333" y="1088"/>
                  </a:lnTo>
                  <a:lnTo>
                    <a:pt x="425" y="1144"/>
                  </a:lnTo>
                  <a:lnTo>
                    <a:pt x="517" y="1181"/>
                  </a:lnTo>
                  <a:lnTo>
                    <a:pt x="591" y="1199"/>
                  </a:lnTo>
                  <a:lnTo>
                    <a:pt x="683" y="1199"/>
                  </a:lnTo>
                  <a:lnTo>
                    <a:pt x="775" y="1162"/>
                  </a:lnTo>
                  <a:lnTo>
                    <a:pt x="867" y="1107"/>
                  </a:lnTo>
                  <a:lnTo>
                    <a:pt x="959" y="1052"/>
                  </a:lnTo>
                  <a:lnTo>
                    <a:pt x="1144" y="886"/>
                  </a:lnTo>
                  <a:lnTo>
                    <a:pt x="1328" y="738"/>
                  </a:lnTo>
                  <a:lnTo>
                    <a:pt x="1328" y="480"/>
                  </a:lnTo>
                  <a:lnTo>
                    <a:pt x="1162" y="351"/>
                  </a:lnTo>
                  <a:lnTo>
                    <a:pt x="978" y="203"/>
                  </a:lnTo>
                  <a:lnTo>
                    <a:pt x="812" y="74"/>
                  </a:lnTo>
                  <a:lnTo>
                    <a:pt x="720" y="38"/>
                  </a:lnTo>
                  <a:lnTo>
                    <a:pt x="628" y="19"/>
                  </a:lnTo>
                  <a:lnTo>
                    <a:pt x="4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5" name="Google Shape;7315;p31"/>
            <p:cNvSpPr/>
            <p:nvPr/>
          </p:nvSpPr>
          <p:spPr>
            <a:xfrm>
              <a:off x="4594750" y="549250"/>
              <a:ext cx="28150" cy="30925"/>
            </a:xfrm>
            <a:custGeom>
              <a:avLst/>
              <a:gdLst/>
              <a:ahLst/>
              <a:cxnLst/>
              <a:rect l="l" t="t" r="r" b="b"/>
              <a:pathLst>
                <a:path w="1126" h="1237" extrusionOk="0">
                  <a:moveTo>
                    <a:pt x="646" y="1"/>
                  </a:moveTo>
                  <a:lnTo>
                    <a:pt x="388" y="19"/>
                  </a:lnTo>
                  <a:lnTo>
                    <a:pt x="259" y="185"/>
                  </a:lnTo>
                  <a:lnTo>
                    <a:pt x="130" y="351"/>
                  </a:lnTo>
                  <a:lnTo>
                    <a:pt x="75" y="443"/>
                  </a:lnTo>
                  <a:lnTo>
                    <a:pt x="38" y="535"/>
                  </a:lnTo>
                  <a:lnTo>
                    <a:pt x="1" y="609"/>
                  </a:lnTo>
                  <a:lnTo>
                    <a:pt x="1" y="683"/>
                  </a:lnTo>
                  <a:lnTo>
                    <a:pt x="38" y="775"/>
                  </a:lnTo>
                  <a:lnTo>
                    <a:pt x="75" y="849"/>
                  </a:lnTo>
                  <a:lnTo>
                    <a:pt x="130" y="941"/>
                  </a:lnTo>
                  <a:lnTo>
                    <a:pt x="204" y="1015"/>
                  </a:lnTo>
                  <a:lnTo>
                    <a:pt x="296" y="1089"/>
                  </a:lnTo>
                  <a:lnTo>
                    <a:pt x="370" y="1162"/>
                  </a:lnTo>
                  <a:lnTo>
                    <a:pt x="462" y="1199"/>
                  </a:lnTo>
                  <a:lnTo>
                    <a:pt x="554" y="1236"/>
                  </a:lnTo>
                  <a:lnTo>
                    <a:pt x="683" y="1236"/>
                  </a:lnTo>
                  <a:lnTo>
                    <a:pt x="812" y="1218"/>
                  </a:lnTo>
                  <a:lnTo>
                    <a:pt x="904" y="1181"/>
                  </a:lnTo>
                  <a:lnTo>
                    <a:pt x="997" y="1107"/>
                  </a:lnTo>
                  <a:lnTo>
                    <a:pt x="1052" y="1015"/>
                  </a:lnTo>
                  <a:lnTo>
                    <a:pt x="1107" y="904"/>
                  </a:lnTo>
                  <a:lnTo>
                    <a:pt x="1126" y="775"/>
                  </a:lnTo>
                  <a:lnTo>
                    <a:pt x="1107" y="646"/>
                  </a:lnTo>
                  <a:lnTo>
                    <a:pt x="1070" y="554"/>
                  </a:lnTo>
                  <a:lnTo>
                    <a:pt x="1033" y="480"/>
                  </a:lnTo>
                  <a:lnTo>
                    <a:pt x="923" y="314"/>
                  </a:lnTo>
                  <a:lnTo>
                    <a:pt x="775" y="167"/>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6" name="Google Shape;7316;p31"/>
            <p:cNvSpPr/>
            <p:nvPr/>
          </p:nvSpPr>
          <p:spPr>
            <a:xfrm>
              <a:off x="5312925" y="1579025"/>
              <a:ext cx="29075" cy="31375"/>
            </a:xfrm>
            <a:custGeom>
              <a:avLst/>
              <a:gdLst/>
              <a:ahLst/>
              <a:cxnLst/>
              <a:rect l="l" t="t" r="r" b="b"/>
              <a:pathLst>
                <a:path w="1163" h="1255" extrusionOk="0">
                  <a:moveTo>
                    <a:pt x="720" y="1"/>
                  </a:moveTo>
                  <a:lnTo>
                    <a:pt x="591" y="19"/>
                  </a:lnTo>
                  <a:lnTo>
                    <a:pt x="498" y="56"/>
                  </a:lnTo>
                  <a:lnTo>
                    <a:pt x="406" y="93"/>
                  </a:lnTo>
                  <a:lnTo>
                    <a:pt x="332" y="148"/>
                  </a:lnTo>
                  <a:lnTo>
                    <a:pt x="240" y="222"/>
                  </a:lnTo>
                  <a:lnTo>
                    <a:pt x="167" y="314"/>
                  </a:lnTo>
                  <a:lnTo>
                    <a:pt x="111" y="388"/>
                  </a:lnTo>
                  <a:lnTo>
                    <a:pt x="56" y="480"/>
                  </a:lnTo>
                  <a:lnTo>
                    <a:pt x="19" y="572"/>
                  </a:lnTo>
                  <a:lnTo>
                    <a:pt x="1" y="701"/>
                  </a:lnTo>
                  <a:lnTo>
                    <a:pt x="19" y="812"/>
                  </a:lnTo>
                  <a:lnTo>
                    <a:pt x="74" y="923"/>
                  </a:lnTo>
                  <a:lnTo>
                    <a:pt x="148" y="1015"/>
                  </a:lnTo>
                  <a:lnTo>
                    <a:pt x="259" y="1089"/>
                  </a:lnTo>
                  <a:lnTo>
                    <a:pt x="388" y="1162"/>
                  </a:lnTo>
                  <a:lnTo>
                    <a:pt x="535" y="1218"/>
                  </a:lnTo>
                  <a:lnTo>
                    <a:pt x="720" y="1254"/>
                  </a:lnTo>
                  <a:lnTo>
                    <a:pt x="849" y="1107"/>
                  </a:lnTo>
                  <a:lnTo>
                    <a:pt x="978" y="941"/>
                  </a:lnTo>
                  <a:lnTo>
                    <a:pt x="1088" y="775"/>
                  </a:lnTo>
                  <a:lnTo>
                    <a:pt x="1125" y="683"/>
                  </a:lnTo>
                  <a:lnTo>
                    <a:pt x="1162" y="609"/>
                  </a:lnTo>
                  <a:lnTo>
                    <a:pt x="1162" y="462"/>
                  </a:lnTo>
                  <a:lnTo>
                    <a:pt x="1144" y="351"/>
                  </a:lnTo>
                  <a:lnTo>
                    <a:pt x="1107" y="240"/>
                  </a:lnTo>
                  <a:lnTo>
                    <a:pt x="1033" y="148"/>
                  </a:lnTo>
                  <a:lnTo>
                    <a:pt x="941" y="74"/>
                  </a:lnTo>
                  <a:lnTo>
                    <a:pt x="849"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7" name="Google Shape;7317;p31"/>
            <p:cNvSpPr/>
            <p:nvPr/>
          </p:nvSpPr>
          <p:spPr>
            <a:xfrm>
              <a:off x="4645475" y="723950"/>
              <a:ext cx="31350" cy="27700"/>
            </a:xfrm>
            <a:custGeom>
              <a:avLst/>
              <a:gdLst/>
              <a:ahLst/>
              <a:cxnLst/>
              <a:rect l="l" t="t" r="r" b="b"/>
              <a:pathLst>
                <a:path w="1254" h="1108" extrusionOk="0">
                  <a:moveTo>
                    <a:pt x="590" y="1"/>
                  </a:moveTo>
                  <a:lnTo>
                    <a:pt x="498" y="19"/>
                  </a:lnTo>
                  <a:lnTo>
                    <a:pt x="406" y="56"/>
                  </a:lnTo>
                  <a:lnTo>
                    <a:pt x="332" y="111"/>
                  </a:lnTo>
                  <a:lnTo>
                    <a:pt x="240" y="185"/>
                  </a:lnTo>
                  <a:lnTo>
                    <a:pt x="166" y="277"/>
                  </a:lnTo>
                  <a:lnTo>
                    <a:pt x="92" y="351"/>
                  </a:lnTo>
                  <a:lnTo>
                    <a:pt x="55" y="443"/>
                  </a:lnTo>
                  <a:lnTo>
                    <a:pt x="19" y="536"/>
                  </a:lnTo>
                  <a:lnTo>
                    <a:pt x="0" y="665"/>
                  </a:lnTo>
                  <a:lnTo>
                    <a:pt x="19" y="775"/>
                  </a:lnTo>
                  <a:lnTo>
                    <a:pt x="74" y="886"/>
                  </a:lnTo>
                  <a:lnTo>
                    <a:pt x="129" y="978"/>
                  </a:lnTo>
                  <a:lnTo>
                    <a:pt x="221" y="1033"/>
                  </a:lnTo>
                  <a:lnTo>
                    <a:pt x="332" y="1089"/>
                  </a:lnTo>
                  <a:lnTo>
                    <a:pt x="461" y="1107"/>
                  </a:lnTo>
                  <a:lnTo>
                    <a:pt x="590" y="1089"/>
                  </a:lnTo>
                  <a:lnTo>
                    <a:pt x="682" y="1070"/>
                  </a:lnTo>
                  <a:lnTo>
                    <a:pt x="775" y="1033"/>
                  </a:lnTo>
                  <a:lnTo>
                    <a:pt x="922" y="923"/>
                  </a:lnTo>
                  <a:lnTo>
                    <a:pt x="1088" y="794"/>
                  </a:lnTo>
                  <a:lnTo>
                    <a:pt x="1254" y="665"/>
                  </a:lnTo>
                  <a:lnTo>
                    <a:pt x="1235" y="388"/>
                  </a:lnTo>
                  <a:lnTo>
                    <a:pt x="1070" y="259"/>
                  </a:lnTo>
                  <a:lnTo>
                    <a:pt x="904" y="130"/>
                  </a:lnTo>
                  <a:lnTo>
                    <a:pt x="830" y="75"/>
                  </a:lnTo>
                  <a:lnTo>
                    <a:pt x="738" y="19"/>
                  </a:lnTo>
                  <a:lnTo>
                    <a:pt x="6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8" name="Google Shape;7318;p31"/>
            <p:cNvSpPr/>
            <p:nvPr/>
          </p:nvSpPr>
          <p:spPr>
            <a:xfrm>
              <a:off x="5840725" y="1833025"/>
              <a:ext cx="28600" cy="31350"/>
            </a:xfrm>
            <a:custGeom>
              <a:avLst/>
              <a:gdLst/>
              <a:ahLst/>
              <a:cxnLst/>
              <a:rect l="l" t="t" r="r" b="b"/>
              <a:pathLst>
                <a:path w="1144" h="1254" extrusionOk="0">
                  <a:moveTo>
                    <a:pt x="516" y="0"/>
                  </a:moveTo>
                  <a:lnTo>
                    <a:pt x="387" y="166"/>
                  </a:lnTo>
                  <a:lnTo>
                    <a:pt x="240" y="314"/>
                  </a:lnTo>
                  <a:lnTo>
                    <a:pt x="111" y="461"/>
                  </a:lnTo>
                  <a:lnTo>
                    <a:pt x="56" y="535"/>
                  </a:lnTo>
                  <a:lnTo>
                    <a:pt x="37" y="627"/>
                  </a:lnTo>
                  <a:lnTo>
                    <a:pt x="0" y="756"/>
                  </a:lnTo>
                  <a:lnTo>
                    <a:pt x="19" y="885"/>
                  </a:lnTo>
                  <a:lnTo>
                    <a:pt x="56" y="996"/>
                  </a:lnTo>
                  <a:lnTo>
                    <a:pt x="111" y="1088"/>
                  </a:lnTo>
                  <a:lnTo>
                    <a:pt x="185" y="1180"/>
                  </a:lnTo>
                  <a:lnTo>
                    <a:pt x="295" y="1235"/>
                  </a:lnTo>
                  <a:lnTo>
                    <a:pt x="406" y="1254"/>
                  </a:lnTo>
                  <a:lnTo>
                    <a:pt x="535" y="1254"/>
                  </a:lnTo>
                  <a:lnTo>
                    <a:pt x="627" y="1235"/>
                  </a:lnTo>
                  <a:lnTo>
                    <a:pt x="719" y="1199"/>
                  </a:lnTo>
                  <a:lnTo>
                    <a:pt x="830" y="1143"/>
                  </a:lnTo>
                  <a:lnTo>
                    <a:pt x="922" y="1070"/>
                  </a:lnTo>
                  <a:lnTo>
                    <a:pt x="996" y="996"/>
                  </a:lnTo>
                  <a:lnTo>
                    <a:pt x="1070" y="922"/>
                  </a:lnTo>
                  <a:lnTo>
                    <a:pt x="1107" y="848"/>
                  </a:lnTo>
                  <a:lnTo>
                    <a:pt x="1143" y="756"/>
                  </a:lnTo>
                  <a:lnTo>
                    <a:pt x="1143" y="682"/>
                  </a:lnTo>
                  <a:lnTo>
                    <a:pt x="1125" y="590"/>
                  </a:lnTo>
                  <a:lnTo>
                    <a:pt x="1070" y="498"/>
                  </a:lnTo>
                  <a:lnTo>
                    <a:pt x="1033" y="406"/>
                  </a:lnTo>
                  <a:lnTo>
                    <a:pt x="904" y="221"/>
                  </a:lnTo>
                  <a:lnTo>
                    <a:pt x="793" y="37"/>
                  </a:lnTo>
                  <a:lnTo>
                    <a:pt x="5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9" name="Google Shape;7319;p31"/>
            <p:cNvSpPr/>
            <p:nvPr/>
          </p:nvSpPr>
          <p:spPr>
            <a:xfrm>
              <a:off x="5920475" y="1849600"/>
              <a:ext cx="29975" cy="32775"/>
            </a:xfrm>
            <a:custGeom>
              <a:avLst/>
              <a:gdLst/>
              <a:ahLst/>
              <a:cxnLst/>
              <a:rect l="l" t="t" r="r" b="b"/>
              <a:pathLst>
                <a:path w="1199" h="1311" extrusionOk="0">
                  <a:moveTo>
                    <a:pt x="590" y="1"/>
                  </a:moveTo>
                  <a:lnTo>
                    <a:pt x="443" y="19"/>
                  </a:lnTo>
                  <a:lnTo>
                    <a:pt x="332" y="56"/>
                  </a:lnTo>
                  <a:lnTo>
                    <a:pt x="221" y="93"/>
                  </a:lnTo>
                  <a:lnTo>
                    <a:pt x="129" y="167"/>
                  </a:lnTo>
                  <a:lnTo>
                    <a:pt x="55" y="259"/>
                  </a:lnTo>
                  <a:lnTo>
                    <a:pt x="18" y="370"/>
                  </a:lnTo>
                  <a:lnTo>
                    <a:pt x="0" y="480"/>
                  </a:lnTo>
                  <a:lnTo>
                    <a:pt x="18" y="609"/>
                  </a:lnTo>
                  <a:lnTo>
                    <a:pt x="37" y="702"/>
                  </a:lnTo>
                  <a:lnTo>
                    <a:pt x="92" y="794"/>
                  </a:lnTo>
                  <a:lnTo>
                    <a:pt x="203" y="960"/>
                  </a:lnTo>
                  <a:lnTo>
                    <a:pt x="350" y="1144"/>
                  </a:lnTo>
                  <a:lnTo>
                    <a:pt x="479" y="1310"/>
                  </a:lnTo>
                  <a:lnTo>
                    <a:pt x="756" y="1310"/>
                  </a:lnTo>
                  <a:lnTo>
                    <a:pt x="885" y="1126"/>
                  </a:lnTo>
                  <a:lnTo>
                    <a:pt x="1014" y="960"/>
                  </a:lnTo>
                  <a:lnTo>
                    <a:pt x="1125" y="775"/>
                  </a:lnTo>
                  <a:lnTo>
                    <a:pt x="1162" y="683"/>
                  </a:lnTo>
                  <a:lnTo>
                    <a:pt x="1180" y="591"/>
                  </a:lnTo>
                  <a:lnTo>
                    <a:pt x="1199" y="462"/>
                  </a:lnTo>
                  <a:lnTo>
                    <a:pt x="1162" y="333"/>
                  </a:lnTo>
                  <a:lnTo>
                    <a:pt x="1125" y="241"/>
                  </a:lnTo>
                  <a:lnTo>
                    <a:pt x="1051" y="148"/>
                  </a:lnTo>
                  <a:lnTo>
                    <a:pt x="959" y="93"/>
                  </a:lnTo>
                  <a:lnTo>
                    <a:pt x="848" y="38"/>
                  </a:lnTo>
                  <a:lnTo>
                    <a:pt x="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0" name="Google Shape;7320;p31"/>
            <p:cNvSpPr/>
            <p:nvPr/>
          </p:nvSpPr>
          <p:spPr>
            <a:xfrm>
              <a:off x="6157400" y="1889725"/>
              <a:ext cx="29975" cy="32750"/>
            </a:xfrm>
            <a:custGeom>
              <a:avLst/>
              <a:gdLst/>
              <a:ahLst/>
              <a:cxnLst/>
              <a:rect l="l" t="t" r="r" b="b"/>
              <a:pathLst>
                <a:path w="1199" h="1310" extrusionOk="0">
                  <a:moveTo>
                    <a:pt x="719" y="0"/>
                  </a:moveTo>
                  <a:lnTo>
                    <a:pt x="461" y="18"/>
                  </a:lnTo>
                  <a:lnTo>
                    <a:pt x="332" y="184"/>
                  </a:lnTo>
                  <a:lnTo>
                    <a:pt x="185" y="350"/>
                  </a:lnTo>
                  <a:lnTo>
                    <a:pt x="74" y="535"/>
                  </a:lnTo>
                  <a:lnTo>
                    <a:pt x="37" y="627"/>
                  </a:lnTo>
                  <a:lnTo>
                    <a:pt x="19" y="719"/>
                  </a:lnTo>
                  <a:lnTo>
                    <a:pt x="0" y="848"/>
                  </a:lnTo>
                  <a:lnTo>
                    <a:pt x="19" y="959"/>
                  </a:lnTo>
                  <a:lnTo>
                    <a:pt x="74" y="1069"/>
                  </a:lnTo>
                  <a:lnTo>
                    <a:pt x="148" y="1162"/>
                  </a:lnTo>
                  <a:lnTo>
                    <a:pt x="221" y="1217"/>
                  </a:lnTo>
                  <a:lnTo>
                    <a:pt x="332" y="1272"/>
                  </a:lnTo>
                  <a:lnTo>
                    <a:pt x="461" y="1309"/>
                  </a:lnTo>
                  <a:lnTo>
                    <a:pt x="738" y="1309"/>
                  </a:lnTo>
                  <a:lnTo>
                    <a:pt x="867" y="1272"/>
                  </a:lnTo>
                  <a:lnTo>
                    <a:pt x="977" y="1217"/>
                  </a:lnTo>
                  <a:lnTo>
                    <a:pt x="1051" y="1143"/>
                  </a:lnTo>
                  <a:lnTo>
                    <a:pt x="1125" y="1069"/>
                  </a:lnTo>
                  <a:lnTo>
                    <a:pt x="1180" y="959"/>
                  </a:lnTo>
                  <a:lnTo>
                    <a:pt x="1199" y="848"/>
                  </a:lnTo>
                  <a:lnTo>
                    <a:pt x="1180" y="719"/>
                  </a:lnTo>
                  <a:lnTo>
                    <a:pt x="1162" y="608"/>
                  </a:lnTo>
                  <a:lnTo>
                    <a:pt x="1125" y="535"/>
                  </a:lnTo>
                  <a:lnTo>
                    <a:pt x="996" y="350"/>
                  </a:lnTo>
                  <a:lnTo>
                    <a:pt x="867" y="184"/>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1" name="Google Shape;7321;p31"/>
            <p:cNvSpPr/>
            <p:nvPr/>
          </p:nvSpPr>
          <p:spPr>
            <a:xfrm>
              <a:off x="6238525" y="1907700"/>
              <a:ext cx="28150" cy="31350"/>
            </a:xfrm>
            <a:custGeom>
              <a:avLst/>
              <a:gdLst/>
              <a:ahLst/>
              <a:cxnLst/>
              <a:rect l="l" t="t" r="r" b="b"/>
              <a:pathLst>
                <a:path w="1126" h="1254" extrusionOk="0">
                  <a:moveTo>
                    <a:pt x="590" y="0"/>
                  </a:moveTo>
                  <a:lnTo>
                    <a:pt x="517" y="19"/>
                  </a:lnTo>
                  <a:lnTo>
                    <a:pt x="406" y="55"/>
                  </a:lnTo>
                  <a:lnTo>
                    <a:pt x="314" y="111"/>
                  </a:lnTo>
                  <a:lnTo>
                    <a:pt x="222" y="185"/>
                  </a:lnTo>
                  <a:lnTo>
                    <a:pt x="148" y="258"/>
                  </a:lnTo>
                  <a:lnTo>
                    <a:pt x="74" y="332"/>
                  </a:lnTo>
                  <a:lnTo>
                    <a:pt x="19" y="424"/>
                  </a:lnTo>
                  <a:lnTo>
                    <a:pt x="0" y="498"/>
                  </a:lnTo>
                  <a:lnTo>
                    <a:pt x="0" y="572"/>
                  </a:lnTo>
                  <a:lnTo>
                    <a:pt x="19" y="664"/>
                  </a:lnTo>
                  <a:lnTo>
                    <a:pt x="56" y="756"/>
                  </a:lnTo>
                  <a:lnTo>
                    <a:pt x="111" y="848"/>
                  </a:lnTo>
                  <a:lnTo>
                    <a:pt x="240" y="1033"/>
                  </a:lnTo>
                  <a:lnTo>
                    <a:pt x="351" y="1235"/>
                  </a:lnTo>
                  <a:lnTo>
                    <a:pt x="627" y="1254"/>
                  </a:lnTo>
                  <a:lnTo>
                    <a:pt x="756" y="1106"/>
                  </a:lnTo>
                  <a:lnTo>
                    <a:pt x="904" y="959"/>
                  </a:lnTo>
                  <a:lnTo>
                    <a:pt x="1033" y="793"/>
                  </a:lnTo>
                  <a:lnTo>
                    <a:pt x="1088" y="719"/>
                  </a:lnTo>
                  <a:lnTo>
                    <a:pt x="1107" y="627"/>
                  </a:lnTo>
                  <a:lnTo>
                    <a:pt x="1125" y="498"/>
                  </a:lnTo>
                  <a:lnTo>
                    <a:pt x="1125" y="369"/>
                  </a:lnTo>
                  <a:lnTo>
                    <a:pt x="1088" y="258"/>
                  </a:lnTo>
                  <a:lnTo>
                    <a:pt x="1033" y="166"/>
                  </a:lnTo>
                  <a:lnTo>
                    <a:pt x="959" y="92"/>
                  </a:lnTo>
                  <a:lnTo>
                    <a:pt x="848" y="37"/>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2" name="Google Shape;7322;p31"/>
            <p:cNvSpPr/>
            <p:nvPr/>
          </p:nvSpPr>
          <p:spPr>
            <a:xfrm>
              <a:off x="4553725" y="294350"/>
              <a:ext cx="30000" cy="32750"/>
            </a:xfrm>
            <a:custGeom>
              <a:avLst/>
              <a:gdLst/>
              <a:ahLst/>
              <a:cxnLst/>
              <a:rect l="l" t="t" r="r" b="b"/>
              <a:pathLst>
                <a:path w="1200" h="1310" extrusionOk="0">
                  <a:moveTo>
                    <a:pt x="702" y="0"/>
                  </a:moveTo>
                  <a:lnTo>
                    <a:pt x="425" y="19"/>
                  </a:lnTo>
                  <a:lnTo>
                    <a:pt x="296" y="203"/>
                  </a:lnTo>
                  <a:lnTo>
                    <a:pt x="167" y="369"/>
                  </a:lnTo>
                  <a:lnTo>
                    <a:pt x="56" y="554"/>
                  </a:lnTo>
                  <a:lnTo>
                    <a:pt x="19" y="646"/>
                  </a:lnTo>
                  <a:lnTo>
                    <a:pt x="1" y="738"/>
                  </a:lnTo>
                  <a:lnTo>
                    <a:pt x="1" y="867"/>
                  </a:lnTo>
                  <a:lnTo>
                    <a:pt x="19" y="996"/>
                  </a:lnTo>
                  <a:lnTo>
                    <a:pt x="75" y="1088"/>
                  </a:lnTo>
                  <a:lnTo>
                    <a:pt x="148" y="1181"/>
                  </a:lnTo>
                  <a:lnTo>
                    <a:pt x="241" y="1236"/>
                  </a:lnTo>
                  <a:lnTo>
                    <a:pt x="351" y="1291"/>
                  </a:lnTo>
                  <a:lnTo>
                    <a:pt x="480" y="1310"/>
                  </a:lnTo>
                  <a:lnTo>
                    <a:pt x="757" y="1310"/>
                  </a:lnTo>
                  <a:lnTo>
                    <a:pt x="886" y="1273"/>
                  </a:lnTo>
                  <a:lnTo>
                    <a:pt x="978" y="1217"/>
                  </a:lnTo>
                  <a:lnTo>
                    <a:pt x="1070" y="1144"/>
                  </a:lnTo>
                  <a:lnTo>
                    <a:pt x="1126" y="1051"/>
                  </a:lnTo>
                  <a:lnTo>
                    <a:pt x="1181" y="941"/>
                  </a:lnTo>
                  <a:lnTo>
                    <a:pt x="1199" y="830"/>
                  </a:lnTo>
                  <a:lnTo>
                    <a:pt x="1181" y="701"/>
                  </a:lnTo>
                  <a:lnTo>
                    <a:pt x="1144" y="609"/>
                  </a:lnTo>
                  <a:lnTo>
                    <a:pt x="1107" y="517"/>
                  </a:lnTo>
                  <a:lnTo>
                    <a:pt x="978" y="351"/>
                  </a:lnTo>
                  <a:lnTo>
                    <a:pt x="831" y="185"/>
                  </a:lnTo>
                  <a:lnTo>
                    <a:pt x="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3" name="Google Shape;7323;p31"/>
            <p:cNvSpPr/>
            <p:nvPr/>
          </p:nvSpPr>
          <p:spPr>
            <a:xfrm>
              <a:off x="5168650" y="1471175"/>
              <a:ext cx="26750" cy="29975"/>
            </a:xfrm>
            <a:custGeom>
              <a:avLst/>
              <a:gdLst/>
              <a:ahLst/>
              <a:cxnLst/>
              <a:rect l="l" t="t" r="r" b="b"/>
              <a:pathLst>
                <a:path w="1070" h="1199" extrusionOk="0">
                  <a:moveTo>
                    <a:pt x="425" y="0"/>
                  </a:moveTo>
                  <a:lnTo>
                    <a:pt x="295" y="166"/>
                  </a:lnTo>
                  <a:lnTo>
                    <a:pt x="148" y="332"/>
                  </a:lnTo>
                  <a:lnTo>
                    <a:pt x="93" y="406"/>
                  </a:lnTo>
                  <a:lnTo>
                    <a:pt x="37" y="498"/>
                  </a:lnTo>
                  <a:lnTo>
                    <a:pt x="0" y="572"/>
                  </a:lnTo>
                  <a:lnTo>
                    <a:pt x="0" y="645"/>
                  </a:lnTo>
                  <a:lnTo>
                    <a:pt x="19" y="738"/>
                  </a:lnTo>
                  <a:lnTo>
                    <a:pt x="56" y="830"/>
                  </a:lnTo>
                  <a:lnTo>
                    <a:pt x="129" y="922"/>
                  </a:lnTo>
                  <a:lnTo>
                    <a:pt x="185" y="996"/>
                  </a:lnTo>
                  <a:lnTo>
                    <a:pt x="277" y="1088"/>
                  </a:lnTo>
                  <a:lnTo>
                    <a:pt x="351" y="1143"/>
                  </a:lnTo>
                  <a:lnTo>
                    <a:pt x="443" y="1180"/>
                  </a:lnTo>
                  <a:lnTo>
                    <a:pt x="517" y="1199"/>
                  </a:lnTo>
                  <a:lnTo>
                    <a:pt x="590" y="1199"/>
                  </a:lnTo>
                  <a:lnTo>
                    <a:pt x="683" y="1162"/>
                  </a:lnTo>
                  <a:lnTo>
                    <a:pt x="756" y="1106"/>
                  </a:lnTo>
                  <a:lnTo>
                    <a:pt x="849" y="1033"/>
                  </a:lnTo>
                  <a:lnTo>
                    <a:pt x="922" y="941"/>
                  </a:lnTo>
                  <a:lnTo>
                    <a:pt x="996" y="867"/>
                  </a:lnTo>
                  <a:lnTo>
                    <a:pt x="1051" y="775"/>
                  </a:lnTo>
                  <a:lnTo>
                    <a:pt x="1070" y="682"/>
                  </a:lnTo>
                  <a:lnTo>
                    <a:pt x="1070" y="609"/>
                  </a:lnTo>
                  <a:lnTo>
                    <a:pt x="1051" y="535"/>
                  </a:lnTo>
                  <a:lnTo>
                    <a:pt x="996" y="443"/>
                  </a:lnTo>
                  <a:lnTo>
                    <a:pt x="941" y="369"/>
                  </a:lnTo>
                  <a:lnTo>
                    <a:pt x="812" y="185"/>
                  </a:lnTo>
                  <a:lnTo>
                    <a:pt x="701" y="19"/>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4" name="Google Shape;7324;p31"/>
            <p:cNvSpPr/>
            <p:nvPr/>
          </p:nvSpPr>
          <p:spPr>
            <a:xfrm>
              <a:off x="4892075" y="1178000"/>
              <a:ext cx="26750" cy="29975"/>
            </a:xfrm>
            <a:custGeom>
              <a:avLst/>
              <a:gdLst/>
              <a:ahLst/>
              <a:cxnLst/>
              <a:rect l="l" t="t" r="r" b="b"/>
              <a:pathLst>
                <a:path w="1070" h="1199" extrusionOk="0">
                  <a:moveTo>
                    <a:pt x="517" y="0"/>
                  </a:moveTo>
                  <a:lnTo>
                    <a:pt x="443" y="19"/>
                  </a:lnTo>
                  <a:lnTo>
                    <a:pt x="351" y="56"/>
                  </a:lnTo>
                  <a:lnTo>
                    <a:pt x="277" y="111"/>
                  </a:lnTo>
                  <a:lnTo>
                    <a:pt x="185" y="185"/>
                  </a:lnTo>
                  <a:lnTo>
                    <a:pt x="111" y="277"/>
                  </a:lnTo>
                  <a:lnTo>
                    <a:pt x="56" y="369"/>
                  </a:lnTo>
                  <a:lnTo>
                    <a:pt x="19" y="461"/>
                  </a:lnTo>
                  <a:lnTo>
                    <a:pt x="1" y="535"/>
                  </a:lnTo>
                  <a:lnTo>
                    <a:pt x="1" y="627"/>
                  </a:lnTo>
                  <a:lnTo>
                    <a:pt x="19" y="701"/>
                  </a:lnTo>
                  <a:lnTo>
                    <a:pt x="74" y="775"/>
                  </a:lnTo>
                  <a:lnTo>
                    <a:pt x="130" y="867"/>
                  </a:lnTo>
                  <a:lnTo>
                    <a:pt x="277" y="1033"/>
                  </a:lnTo>
                  <a:lnTo>
                    <a:pt x="406" y="1199"/>
                  </a:lnTo>
                  <a:lnTo>
                    <a:pt x="664" y="1181"/>
                  </a:lnTo>
                  <a:lnTo>
                    <a:pt x="793" y="1015"/>
                  </a:lnTo>
                  <a:lnTo>
                    <a:pt x="922" y="849"/>
                  </a:lnTo>
                  <a:lnTo>
                    <a:pt x="996" y="756"/>
                  </a:lnTo>
                  <a:lnTo>
                    <a:pt x="1033" y="683"/>
                  </a:lnTo>
                  <a:lnTo>
                    <a:pt x="1052" y="590"/>
                  </a:lnTo>
                  <a:lnTo>
                    <a:pt x="1070" y="517"/>
                  </a:lnTo>
                  <a:lnTo>
                    <a:pt x="1033" y="443"/>
                  </a:lnTo>
                  <a:lnTo>
                    <a:pt x="996" y="351"/>
                  </a:lnTo>
                  <a:lnTo>
                    <a:pt x="922" y="259"/>
                  </a:lnTo>
                  <a:lnTo>
                    <a:pt x="849" y="185"/>
                  </a:lnTo>
                  <a:lnTo>
                    <a:pt x="757" y="111"/>
                  </a:lnTo>
                  <a:lnTo>
                    <a:pt x="683" y="56"/>
                  </a:lnTo>
                  <a:lnTo>
                    <a:pt x="591"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5" name="Google Shape;7325;p31"/>
            <p:cNvSpPr/>
            <p:nvPr/>
          </p:nvSpPr>
          <p:spPr>
            <a:xfrm>
              <a:off x="4825250" y="1086275"/>
              <a:ext cx="30900" cy="26750"/>
            </a:xfrm>
            <a:custGeom>
              <a:avLst/>
              <a:gdLst/>
              <a:ahLst/>
              <a:cxnLst/>
              <a:rect l="l" t="t" r="r" b="b"/>
              <a:pathLst>
                <a:path w="1236" h="1070" extrusionOk="0">
                  <a:moveTo>
                    <a:pt x="572" y="0"/>
                  </a:moveTo>
                  <a:lnTo>
                    <a:pt x="498" y="37"/>
                  </a:lnTo>
                  <a:lnTo>
                    <a:pt x="424" y="74"/>
                  </a:lnTo>
                  <a:lnTo>
                    <a:pt x="350" y="148"/>
                  </a:lnTo>
                  <a:lnTo>
                    <a:pt x="277" y="222"/>
                  </a:lnTo>
                  <a:lnTo>
                    <a:pt x="148" y="387"/>
                  </a:lnTo>
                  <a:lnTo>
                    <a:pt x="0" y="535"/>
                  </a:lnTo>
                  <a:lnTo>
                    <a:pt x="148" y="701"/>
                  </a:lnTo>
                  <a:lnTo>
                    <a:pt x="277" y="867"/>
                  </a:lnTo>
                  <a:lnTo>
                    <a:pt x="350" y="941"/>
                  </a:lnTo>
                  <a:lnTo>
                    <a:pt x="424" y="1014"/>
                  </a:lnTo>
                  <a:lnTo>
                    <a:pt x="498" y="1051"/>
                  </a:lnTo>
                  <a:lnTo>
                    <a:pt x="572" y="1070"/>
                  </a:lnTo>
                  <a:lnTo>
                    <a:pt x="664" y="1070"/>
                  </a:lnTo>
                  <a:lnTo>
                    <a:pt x="738" y="1051"/>
                  </a:lnTo>
                  <a:lnTo>
                    <a:pt x="811" y="996"/>
                  </a:lnTo>
                  <a:lnTo>
                    <a:pt x="903" y="941"/>
                  </a:lnTo>
                  <a:lnTo>
                    <a:pt x="1069" y="812"/>
                  </a:lnTo>
                  <a:lnTo>
                    <a:pt x="1235" y="682"/>
                  </a:lnTo>
                  <a:lnTo>
                    <a:pt x="1235" y="406"/>
                  </a:lnTo>
                  <a:lnTo>
                    <a:pt x="1069" y="277"/>
                  </a:lnTo>
                  <a:lnTo>
                    <a:pt x="903" y="148"/>
                  </a:lnTo>
                  <a:lnTo>
                    <a:pt x="811" y="92"/>
                  </a:lnTo>
                  <a:lnTo>
                    <a:pt x="738" y="37"/>
                  </a:lnTo>
                  <a:lnTo>
                    <a:pt x="664" y="19"/>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6" name="Google Shape;7326;p31"/>
            <p:cNvSpPr/>
            <p:nvPr/>
          </p:nvSpPr>
          <p:spPr>
            <a:xfrm>
              <a:off x="6318725" y="1919675"/>
              <a:ext cx="26750" cy="29525"/>
            </a:xfrm>
            <a:custGeom>
              <a:avLst/>
              <a:gdLst/>
              <a:ahLst/>
              <a:cxnLst/>
              <a:rect l="l" t="t" r="r" b="b"/>
              <a:pathLst>
                <a:path w="1070" h="1181" extrusionOk="0">
                  <a:moveTo>
                    <a:pt x="443" y="1"/>
                  </a:moveTo>
                  <a:lnTo>
                    <a:pt x="314" y="148"/>
                  </a:lnTo>
                  <a:lnTo>
                    <a:pt x="167" y="314"/>
                  </a:lnTo>
                  <a:lnTo>
                    <a:pt x="111" y="406"/>
                  </a:lnTo>
                  <a:lnTo>
                    <a:pt x="56" y="480"/>
                  </a:lnTo>
                  <a:lnTo>
                    <a:pt x="19" y="554"/>
                  </a:lnTo>
                  <a:lnTo>
                    <a:pt x="1" y="646"/>
                  </a:lnTo>
                  <a:lnTo>
                    <a:pt x="19" y="720"/>
                  </a:lnTo>
                  <a:lnTo>
                    <a:pt x="56" y="812"/>
                  </a:lnTo>
                  <a:lnTo>
                    <a:pt x="111" y="904"/>
                  </a:lnTo>
                  <a:lnTo>
                    <a:pt x="185" y="996"/>
                  </a:lnTo>
                  <a:lnTo>
                    <a:pt x="259" y="1070"/>
                  </a:lnTo>
                  <a:lnTo>
                    <a:pt x="332" y="1125"/>
                  </a:lnTo>
                  <a:lnTo>
                    <a:pt x="406" y="1162"/>
                  </a:lnTo>
                  <a:lnTo>
                    <a:pt x="480" y="1181"/>
                  </a:lnTo>
                  <a:lnTo>
                    <a:pt x="572" y="1162"/>
                  </a:lnTo>
                  <a:lnTo>
                    <a:pt x="664" y="1125"/>
                  </a:lnTo>
                  <a:lnTo>
                    <a:pt x="757" y="1070"/>
                  </a:lnTo>
                  <a:lnTo>
                    <a:pt x="830" y="996"/>
                  </a:lnTo>
                  <a:lnTo>
                    <a:pt x="922" y="922"/>
                  </a:lnTo>
                  <a:lnTo>
                    <a:pt x="978" y="849"/>
                  </a:lnTo>
                  <a:lnTo>
                    <a:pt x="1033" y="775"/>
                  </a:lnTo>
                  <a:lnTo>
                    <a:pt x="1070" y="683"/>
                  </a:lnTo>
                  <a:lnTo>
                    <a:pt x="1070" y="609"/>
                  </a:lnTo>
                  <a:lnTo>
                    <a:pt x="1033" y="535"/>
                  </a:lnTo>
                  <a:lnTo>
                    <a:pt x="996" y="443"/>
                  </a:lnTo>
                  <a:lnTo>
                    <a:pt x="941" y="369"/>
                  </a:lnTo>
                  <a:lnTo>
                    <a:pt x="812" y="185"/>
                  </a:lnTo>
                  <a:lnTo>
                    <a:pt x="7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7" name="Google Shape;7327;p31"/>
            <p:cNvSpPr/>
            <p:nvPr/>
          </p:nvSpPr>
          <p:spPr>
            <a:xfrm>
              <a:off x="5762825" y="1825175"/>
              <a:ext cx="25825" cy="33675"/>
            </a:xfrm>
            <a:custGeom>
              <a:avLst/>
              <a:gdLst/>
              <a:ahLst/>
              <a:cxnLst/>
              <a:rect l="l" t="t" r="r" b="b"/>
              <a:pathLst>
                <a:path w="1033" h="1347" extrusionOk="0">
                  <a:moveTo>
                    <a:pt x="516" y="1"/>
                  </a:moveTo>
                  <a:lnTo>
                    <a:pt x="369" y="148"/>
                  </a:lnTo>
                  <a:lnTo>
                    <a:pt x="203" y="296"/>
                  </a:lnTo>
                  <a:lnTo>
                    <a:pt x="129" y="369"/>
                  </a:lnTo>
                  <a:lnTo>
                    <a:pt x="55" y="443"/>
                  </a:lnTo>
                  <a:lnTo>
                    <a:pt x="19" y="517"/>
                  </a:lnTo>
                  <a:lnTo>
                    <a:pt x="0" y="591"/>
                  </a:lnTo>
                  <a:lnTo>
                    <a:pt x="0" y="664"/>
                  </a:lnTo>
                  <a:lnTo>
                    <a:pt x="37" y="738"/>
                  </a:lnTo>
                  <a:lnTo>
                    <a:pt x="92" y="812"/>
                  </a:lnTo>
                  <a:lnTo>
                    <a:pt x="166" y="904"/>
                  </a:lnTo>
                  <a:lnTo>
                    <a:pt x="351" y="1107"/>
                  </a:lnTo>
                  <a:lnTo>
                    <a:pt x="553" y="1347"/>
                  </a:lnTo>
                  <a:lnTo>
                    <a:pt x="738" y="1089"/>
                  </a:lnTo>
                  <a:lnTo>
                    <a:pt x="885" y="886"/>
                  </a:lnTo>
                  <a:lnTo>
                    <a:pt x="959" y="794"/>
                  </a:lnTo>
                  <a:lnTo>
                    <a:pt x="996" y="701"/>
                  </a:lnTo>
                  <a:lnTo>
                    <a:pt x="1033" y="628"/>
                  </a:lnTo>
                  <a:lnTo>
                    <a:pt x="1033" y="554"/>
                  </a:lnTo>
                  <a:lnTo>
                    <a:pt x="1014" y="480"/>
                  </a:lnTo>
                  <a:lnTo>
                    <a:pt x="977" y="406"/>
                  </a:lnTo>
                  <a:lnTo>
                    <a:pt x="904" y="333"/>
                  </a:lnTo>
                  <a:lnTo>
                    <a:pt x="830" y="259"/>
                  </a:lnTo>
                  <a:lnTo>
                    <a:pt x="664" y="130"/>
                  </a:lnTo>
                  <a:lnTo>
                    <a:pt x="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8" name="Google Shape;7328;p31"/>
            <p:cNvSpPr/>
            <p:nvPr/>
          </p:nvSpPr>
          <p:spPr>
            <a:xfrm>
              <a:off x="4957075" y="1272500"/>
              <a:ext cx="33675" cy="25825"/>
            </a:xfrm>
            <a:custGeom>
              <a:avLst/>
              <a:gdLst/>
              <a:ahLst/>
              <a:cxnLst/>
              <a:rect l="l" t="t" r="r" b="b"/>
              <a:pathLst>
                <a:path w="1347" h="1033" extrusionOk="0">
                  <a:moveTo>
                    <a:pt x="553" y="0"/>
                  </a:moveTo>
                  <a:lnTo>
                    <a:pt x="480" y="19"/>
                  </a:lnTo>
                  <a:lnTo>
                    <a:pt x="406" y="56"/>
                  </a:lnTo>
                  <a:lnTo>
                    <a:pt x="332" y="111"/>
                  </a:lnTo>
                  <a:lnTo>
                    <a:pt x="258" y="185"/>
                  </a:lnTo>
                  <a:lnTo>
                    <a:pt x="129" y="351"/>
                  </a:lnTo>
                  <a:lnTo>
                    <a:pt x="0" y="517"/>
                  </a:lnTo>
                  <a:lnTo>
                    <a:pt x="148" y="664"/>
                  </a:lnTo>
                  <a:lnTo>
                    <a:pt x="295" y="830"/>
                  </a:lnTo>
                  <a:lnTo>
                    <a:pt x="369" y="904"/>
                  </a:lnTo>
                  <a:lnTo>
                    <a:pt x="443" y="959"/>
                  </a:lnTo>
                  <a:lnTo>
                    <a:pt x="517" y="1014"/>
                  </a:lnTo>
                  <a:lnTo>
                    <a:pt x="590" y="1033"/>
                  </a:lnTo>
                  <a:lnTo>
                    <a:pt x="664" y="1033"/>
                  </a:lnTo>
                  <a:lnTo>
                    <a:pt x="738" y="996"/>
                  </a:lnTo>
                  <a:lnTo>
                    <a:pt x="812" y="941"/>
                  </a:lnTo>
                  <a:lnTo>
                    <a:pt x="904" y="867"/>
                  </a:lnTo>
                  <a:lnTo>
                    <a:pt x="1107" y="683"/>
                  </a:lnTo>
                  <a:lnTo>
                    <a:pt x="1346" y="480"/>
                  </a:lnTo>
                  <a:lnTo>
                    <a:pt x="1088" y="295"/>
                  </a:lnTo>
                  <a:lnTo>
                    <a:pt x="885" y="129"/>
                  </a:lnTo>
                  <a:lnTo>
                    <a:pt x="793" y="74"/>
                  </a:lnTo>
                  <a:lnTo>
                    <a:pt x="701"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9" name="Google Shape;7329;p31"/>
            <p:cNvSpPr/>
            <p:nvPr/>
          </p:nvSpPr>
          <p:spPr>
            <a:xfrm>
              <a:off x="4763000" y="992700"/>
              <a:ext cx="33675" cy="25825"/>
            </a:xfrm>
            <a:custGeom>
              <a:avLst/>
              <a:gdLst/>
              <a:ahLst/>
              <a:cxnLst/>
              <a:rect l="l" t="t" r="r" b="b"/>
              <a:pathLst>
                <a:path w="1347" h="1033" extrusionOk="0">
                  <a:moveTo>
                    <a:pt x="572" y="0"/>
                  </a:moveTo>
                  <a:lnTo>
                    <a:pt x="499" y="19"/>
                  </a:lnTo>
                  <a:lnTo>
                    <a:pt x="425" y="56"/>
                  </a:lnTo>
                  <a:lnTo>
                    <a:pt x="351" y="111"/>
                  </a:lnTo>
                  <a:lnTo>
                    <a:pt x="277" y="185"/>
                  </a:lnTo>
                  <a:lnTo>
                    <a:pt x="130" y="332"/>
                  </a:lnTo>
                  <a:lnTo>
                    <a:pt x="1" y="480"/>
                  </a:lnTo>
                  <a:lnTo>
                    <a:pt x="130" y="646"/>
                  </a:lnTo>
                  <a:lnTo>
                    <a:pt x="277" y="812"/>
                  </a:lnTo>
                  <a:lnTo>
                    <a:pt x="333" y="904"/>
                  </a:lnTo>
                  <a:lnTo>
                    <a:pt x="406" y="959"/>
                  </a:lnTo>
                  <a:lnTo>
                    <a:pt x="499" y="1014"/>
                  </a:lnTo>
                  <a:lnTo>
                    <a:pt x="572" y="1033"/>
                  </a:lnTo>
                  <a:lnTo>
                    <a:pt x="646" y="1033"/>
                  </a:lnTo>
                  <a:lnTo>
                    <a:pt x="720" y="1014"/>
                  </a:lnTo>
                  <a:lnTo>
                    <a:pt x="794" y="959"/>
                  </a:lnTo>
                  <a:lnTo>
                    <a:pt x="886" y="885"/>
                  </a:lnTo>
                  <a:lnTo>
                    <a:pt x="1089" y="719"/>
                  </a:lnTo>
                  <a:lnTo>
                    <a:pt x="1347" y="535"/>
                  </a:lnTo>
                  <a:lnTo>
                    <a:pt x="1107" y="332"/>
                  </a:lnTo>
                  <a:lnTo>
                    <a:pt x="904" y="166"/>
                  </a:lnTo>
                  <a:lnTo>
                    <a:pt x="812" y="93"/>
                  </a:lnTo>
                  <a:lnTo>
                    <a:pt x="720" y="37"/>
                  </a:lnTo>
                  <a:lnTo>
                    <a:pt x="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0" name="Google Shape;7330;p31"/>
            <p:cNvSpPr/>
            <p:nvPr/>
          </p:nvSpPr>
          <p:spPr>
            <a:xfrm>
              <a:off x="4544050" y="378250"/>
              <a:ext cx="26300" cy="33675"/>
            </a:xfrm>
            <a:custGeom>
              <a:avLst/>
              <a:gdLst/>
              <a:ahLst/>
              <a:cxnLst/>
              <a:rect l="l" t="t" r="r" b="b"/>
              <a:pathLst>
                <a:path w="1052" h="1347" extrusionOk="0">
                  <a:moveTo>
                    <a:pt x="517" y="0"/>
                  </a:moveTo>
                  <a:lnTo>
                    <a:pt x="370" y="148"/>
                  </a:lnTo>
                  <a:lnTo>
                    <a:pt x="204" y="295"/>
                  </a:lnTo>
                  <a:lnTo>
                    <a:pt x="130" y="369"/>
                  </a:lnTo>
                  <a:lnTo>
                    <a:pt x="74" y="443"/>
                  </a:lnTo>
                  <a:lnTo>
                    <a:pt x="19" y="516"/>
                  </a:lnTo>
                  <a:lnTo>
                    <a:pt x="1" y="609"/>
                  </a:lnTo>
                  <a:lnTo>
                    <a:pt x="1" y="664"/>
                  </a:lnTo>
                  <a:lnTo>
                    <a:pt x="38" y="738"/>
                  </a:lnTo>
                  <a:lnTo>
                    <a:pt x="93" y="811"/>
                  </a:lnTo>
                  <a:lnTo>
                    <a:pt x="167" y="904"/>
                  </a:lnTo>
                  <a:lnTo>
                    <a:pt x="351" y="1107"/>
                  </a:lnTo>
                  <a:lnTo>
                    <a:pt x="554" y="1346"/>
                  </a:lnTo>
                  <a:lnTo>
                    <a:pt x="738" y="1088"/>
                  </a:lnTo>
                  <a:lnTo>
                    <a:pt x="904" y="885"/>
                  </a:lnTo>
                  <a:lnTo>
                    <a:pt x="960" y="793"/>
                  </a:lnTo>
                  <a:lnTo>
                    <a:pt x="1015" y="701"/>
                  </a:lnTo>
                  <a:lnTo>
                    <a:pt x="1033" y="627"/>
                  </a:lnTo>
                  <a:lnTo>
                    <a:pt x="1052" y="553"/>
                  </a:lnTo>
                  <a:lnTo>
                    <a:pt x="1015" y="480"/>
                  </a:lnTo>
                  <a:lnTo>
                    <a:pt x="978" y="406"/>
                  </a:lnTo>
                  <a:lnTo>
                    <a:pt x="923" y="332"/>
                  </a:lnTo>
                  <a:lnTo>
                    <a:pt x="849" y="258"/>
                  </a:lnTo>
                  <a:lnTo>
                    <a:pt x="683" y="12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1" name="Google Shape;7331;p31"/>
            <p:cNvSpPr/>
            <p:nvPr/>
          </p:nvSpPr>
          <p:spPr>
            <a:xfrm>
              <a:off x="5459050" y="1688725"/>
              <a:ext cx="34125" cy="26300"/>
            </a:xfrm>
            <a:custGeom>
              <a:avLst/>
              <a:gdLst/>
              <a:ahLst/>
              <a:cxnLst/>
              <a:rect l="l" t="t" r="r" b="b"/>
              <a:pathLst>
                <a:path w="1365" h="1052" extrusionOk="0">
                  <a:moveTo>
                    <a:pt x="590" y="1"/>
                  </a:moveTo>
                  <a:lnTo>
                    <a:pt x="517" y="19"/>
                  </a:lnTo>
                  <a:lnTo>
                    <a:pt x="443" y="75"/>
                  </a:lnTo>
                  <a:lnTo>
                    <a:pt x="369" y="130"/>
                  </a:lnTo>
                  <a:lnTo>
                    <a:pt x="295" y="185"/>
                  </a:lnTo>
                  <a:lnTo>
                    <a:pt x="148" y="351"/>
                  </a:lnTo>
                  <a:lnTo>
                    <a:pt x="0" y="499"/>
                  </a:lnTo>
                  <a:lnTo>
                    <a:pt x="148" y="665"/>
                  </a:lnTo>
                  <a:lnTo>
                    <a:pt x="277" y="831"/>
                  </a:lnTo>
                  <a:lnTo>
                    <a:pt x="351" y="904"/>
                  </a:lnTo>
                  <a:lnTo>
                    <a:pt x="425" y="978"/>
                  </a:lnTo>
                  <a:lnTo>
                    <a:pt x="498" y="1015"/>
                  </a:lnTo>
                  <a:lnTo>
                    <a:pt x="572" y="1052"/>
                  </a:lnTo>
                  <a:lnTo>
                    <a:pt x="646" y="1052"/>
                  </a:lnTo>
                  <a:lnTo>
                    <a:pt x="720" y="1034"/>
                  </a:lnTo>
                  <a:lnTo>
                    <a:pt x="793" y="978"/>
                  </a:lnTo>
                  <a:lnTo>
                    <a:pt x="885" y="904"/>
                  </a:lnTo>
                  <a:lnTo>
                    <a:pt x="1107" y="739"/>
                  </a:lnTo>
                  <a:lnTo>
                    <a:pt x="1365" y="554"/>
                  </a:lnTo>
                  <a:lnTo>
                    <a:pt x="1107" y="351"/>
                  </a:lnTo>
                  <a:lnTo>
                    <a:pt x="904" y="167"/>
                  </a:lnTo>
                  <a:lnTo>
                    <a:pt x="830" y="112"/>
                  </a:lnTo>
                  <a:lnTo>
                    <a:pt x="738" y="56"/>
                  </a:lnTo>
                  <a:lnTo>
                    <a:pt x="664" y="19"/>
                  </a:lnTo>
                  <a:lnTo>
                    <a:pt x="5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2" name="Google Shape;7332;p31"/>
            <p:cNvSpPr/>
            <p:nvPr/>
          </p:nvSpPr>
          <p:spPr>
            <a:xfrm>
              <a:off x="4698475" y="899575"/>
              <a:ext cx="30900" cy="24000"/>
            </a:xfrm>
            <a:custGeom>
              <a:avLst/>
              <a:gdLst/>
              <a:ahLst/>
              <a:cxnLst/>
              <a:rect l="l" t="t" r="r" b="b"/>
              <a:pathLst>
                <a:path w="1236" h="960" extrusionOk="0">
                  <a:moveTo>
                    <a:pt x="480" y="1"/>
                  </a:moveTo>
                  <a:lnTo>
                    <a:pt x="406" y="38"/>
                  </a:lnTo>
                  <a:lnTo>
                    <a:pt x="277" y="148"/>
                  </a:lnTo>
                  <a:lnTo>
                    <a:pt x="130" y="296"/>
                  </a:lnTo>
                  <a:lnTo>
                    <a:pt x="1" y="425"/>
                  </a:lnTo>
                  <a:lnTo>
                    <a:pt x="111" y="572"/>
                  </a:lnTo>
                  <a:lnTo>
                    <a:pt x="240" y="738"/>
                  </a:lnTo>
                  <a:lnTo>
                    <a:pt x="369" y="886"/>
                  </a:lnTo>
                  <a:lnTo>
                    <a:pt x="425" y="923"/>
                  </a:lnTo>
                  <a:lnTo>
                    <a:pt x="498" y="960"/>
                  </a:lnTo>
                  <a:lnTo>
                    <a:pt x="572" y="960"/>
                  </a:lnTo>
                  <a:lnTo>
                    <a:pt x="627" y="941"/>
                  </a:lnTo>
                  <a:lnTo>
                    <a:pt x="793" y="831"/>
                  </a:lnTo>
                  <a:lnTo>
                    <a:pt x="996" y="683"/>
                  </a:lnTo>
                  <a:lnTo>
                    <a:pt x="1236" y="517"/>
                  </a:lnTo>
                  <a:lnTo>
                    <a:pt x="1015" y="333"/>
                  </a:lnTo>
                  <a:lnTo>
                    <a:pt x="849" y="167"/>
                  </a:lnTo>
                  <a:lnTo>
                    <a:pt x="683" y="38"/>
                  </a:lnTo>
                  <a:lnTo>
                    <a:pt x="6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3" name="Google Shape;7333;p31"/>
            <p:cNvSpPr/>
            <p:nvPr/>
          </p:nvSpPr>
          <p:spPr>
            <a:xfrm>
              <a:off x="5684450" y="1813200"/>
              <a:ext cx="29525" cy="23075"/>
            </a:xfrm>
            <a:custGeom>
              <a:avLst/>
              <a:gdLst/>
              <a:ahLst/>
              <a:cxnLst/>
              <a:rect l="l" t="t" r="r" b="b"/>
              <a:pathLst>
                <a:path w="1181" h="923" extrusionOk="0">
                  <a:moveTo>
                    <a:pt x="443" y="0"/>
                  </a:moveTo>
                  <a:lnTo>
                    <a:pt x="369" y="19"/>
                  </a:lnTo>
                  <a:lnTo>
                    <a:pt x="296" y="56"/>
                  </a:lnTo>
                  <a:lnTo>
                    <a:pt x="148" y="166"/>
                  </a:lnTo>
                  <a:lnTo>
                    <a:pt x="74" y="240"/>
                  </a:lnTo>
                  <a:lnTo>
                    <a:pt x="38" y="314"/>
                  </a:lnTo>
                  <a:lnTo>
                    <a:pt x="1" y="369"/>
                  </a:lnTo>
                  <a:lnTo>
                    <a:pt x="1" y="424"/>
                  </a:lnTo>
                  <a:lnTo>
                    <a:pt x="19" y="498"/>
                  </a:lnTo>
                  <a:lnTo>
                    <a:pt x="56" y="590"/>
                  </a:lnTo>
                  <a:lnTo>
                    <a:pt x="167" y="738"/>
                  </a:lnTo>
                  <a:lnTo>
                    <a:pt x="222" y="812"/>
                  </a:lnTo>
                  <a:lnTo>
                    <a:pt x="296" y="867"/>
                  </a:lnTo>
                  <a:lnTo>
                    <a:pt x="369" y="904"/>
                  </a:lnTo>
                  <a:lnTo>
                    <a:pt x="443" y="922"/>
                  </a:lnTo>
                  <a:lnTo>
                    <a:pt x="517" y="922"/>
                  </a:lnTo>
                  <a:lnTo>
                    <a:pt x="572" y="885"/>
                  </a:lnTo>
                  <a:lnTo>
                    <a:pt x="738" y="793"/>
                  </a:lnTo>
                  <a:lnTo>
                    <a:pt x="941" y="627"/>
                  </a:lnTo>
                  <a:lnTo>
                    <a:pt x="1181" y="461"/>
                  </a:lnTo>
                  <a:lnTo>
                    <a:pt x="941" y="295"/>
                  </a:lnTo>
                  <a:lnTo>
                    <a:pt x="738"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4" name="Google Shape;7334;p31"/>
            <p:cNvSpPr/>
            <p:nvPr/>
          </p:nvSpPr>
          <p:spPr>
            <a:xfrm>
              <a:off x="5024825" y="1367900"/>
              <a:ext cx="30000" cy="23075"/>
            </a:xfrm>
            <a:custGeom>
              <a:avLst/>
              <a:gdLst/>
              <a:ahLst/>
              <a:cxnLst/>
              <a:rect l="l" t="t" r="r" b="b"/>
              <a:pathLst>
                <a:path w="1200" h="923" extrusionOk="0">
                  <a:moveTo>
                    <a:pt x="443" y="1"/>
                  </a:moveTo>
                  <a:lnTo>
                    <a:pt x="369" y="19"/>
                  </a:lnTo>
                  <a:lnTo>
                    <a:pt x="296" y="56"/>
                  </a:lnTo>
                  <a:lnTo>
                    <a:pt x="148" y="185"/>
                  </a:lnTo>
                  <a:lnTo>
                    <a:pt x="93" y="259"/>
                  </a:lnTo>
                  <a:lnTo>
                    <a:pt x="38" y="314"/>
                  </a:lnTo>
                  <a:lnTo>
                    <a:pt x="19" y="388"/>
                  </a:lnTo>
                  <a:lnTo>
                    <a:pt x="1" y="444"/>
                  </a:lnTo>
                  <a:lnTo>
                    <a:pt x="38" y="517"/>
                  </a:lnTo>
                  <a:lnTo>
                    <a:pt x="74" y="591"/>
                  </a:lnTo>
                  <a:lnTo>
                    <a:pt x="185" y="739"/>
                  </a:lnTo>
                  <a:lnTo>
                    <a:pt x="259" y="812"/>
                  </a:lnTo>
                  <a:lnTo>
                    <a:pt x="333" y="868"/>
                  </a:lnTo>
                  <a:lnTo>
                    <a:pt x="406" y="904"/>
                  </a:lnTo>
                  <a:lnTo>
                    <a:pt x="462" y="923"/>
                  </a:lnTo>
                  <a:lnTo>
                    <a:pt x="535" y="923"/>
                  </a:lnTo>
                  <a:lnTo>
                    <a:pt x="609" y="886"/>
                  </a:lnTo>
                  <a:lnTo>
                    <a:pt x="775" y="794"/>
                  </a:lnTo>
                  <a:lnTo>
                    <a:pt x="960" y="628"/>
                  </a:lnTo>
                  <a:lnTo>
                    <a:pt x="1199" y="444"/>
                  </a:lnTo>
                  <a:lnTo>
                    <a:pt x="960" y="278"/>
                  </a:lnTo>
                  <a:lnTo>
                    <a:pt x="757" y="130"/>
                  </a:lnTo>
                  <a:lnTo>
                    <a:pt x="591" y="38"/>
                  </a:lnTo>
                  <a:lnTo>
                    <a:pt x="517" y="19"/>
                  </a:lnTo>
                  <a:lnTo>
                    <a:pt x="4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5" name="Google Shape;7335;p31"/>
            <p:cNvSpPr/>
            <p:nvPr/>
          </p:nvSpPr>
          <p:spPr>
            <a:xfrm>
              <a:off x="5235950" y="1568425"/>
              <a:ext cx="28600" cy="21700"/>
            </a:xfrm>
            <a:custGeom>
              <a:avLst/>
              <a:gdLst/>
              <a:ahLst/>
              <a:cxnLst/>
              <a:rect l="l" t="t" r="r" b="b"/>
              <a:pathLst>
                <a:path w="1144" h="868" extrusionOk="0">
                  <a:moveTo>
                    <a:pt x="498" y="1"/>
                  </a:moveTo>
                  <a:lnTo>
                    <a:pt x="443" y="19"/>
                  </a:lnTo>
                  <a:lnTo>
                    <a:pt x="369" y="37"/>
                  </a:lnTo>
                  <a:lnTo>
                    <a:pt x="259" y="148"/>
                  </a:lnTo>
                  <a:lnTo>
                    <a:pt x="129" y="277"/>
                  </a:lnTo>
                  <a:lnTo>
                    <a:pt x="0" y="388"/>
                  </a:lnTo>
                  <a:lnTo>
                    <a:pt x="111" y="535"/>
                  </a:lnTo>
                  <a:lnTo>
                    <a:pt x="222" y="683"/>
                  </a:lnTo>
                  <a:lnTo>
                    <a:pt x="351" y="793"/>
                  </a:lnTo>
                  <a:lnTo>
                    <a:pt x="406" y="849"/>
                  </a:lnTo>
                  <a:lnTo>
                    <a:pt x="480" y="867"/>
                  </a:lnTo>
                  <a:lnTo>
                    <a:pt x="535" y="867"/>
                  </a:lnTo>
                  <a:lnTo>
                    <a:pt x="590" y="849"/>
                  </a:lnTo>
                  <a:lnTo>
                    <a:pt x="738" y="757"/>
                  </a:lnTo>
                  <a:lnTo>
                    <a:pt x="922" y="628"/>
                  </a:lnTo>
                  <a:lnTo>
                    <a:pt x="1144" y="462"/>
                  </a:lnTo>
                  <a:lnTo>
                    <a:pt x="941" y="296"/>
                  </a:lnTo>
                  <a:lnTo>
                    <a:pt x="775" y="130"/>
                  </a:lnTo>
                  <a:lnTo>
                    <a:pt x="627" y="37"/>
                  </a:lnTo>
                  <a:lnTo>
                    <a:pt x="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6" name="Google Shape;7336;p31"/>
            <p:cNvSpPr/>
            <p:nvPr/>
          </p:nvSpPr>
          <p:spPr>
            <a:xfrm>
              <a:off x="5382525" y="1677225"/>
              <a:ext cx="21225" cy="26750"/>
            </a:xfrm>
            <a:custGeom>
              <a:avLst/>
              <a:gdLst/>
              <a:ahLst/>
              <a:cxnLst/>
              <a:rect l="l" t="t" r="r" b="b"/>
              <a:pathLst>
                <a:path w="849" h="1070" extrusionOk="0">
                  <a:moveTo>
                    <a:pt x="369" y="0"/>
                  </a:moveTo>
                  <a:lnTo>
                    <a:pt x="314" y="37"/>
                  </a:lnTo>
                  <a:lnTo>
                    <a:pt x="185" y="129"/>
                  </a:lnTo>
                  <a:lnTo>
                    <a:pt x="56" y="258"/>
                  </a:lnTo>
                  <a:lnTo>
                    <a:pt x="19" y="332"/>
                  </a:lnTo>
                  <a:lnTo>
                    <a:pt x="1" y="387"/>
                  </a:lnTo>
                  <a:lnTo>
                    <a:pt x="19" y="461"/>
                  </a:lnTo>
                  <a:lnTo>
                    <a:pt x="38" y="516"/>
                  </a:lnTo>
                  <a:lnTo>
                    <a:pt x="130" y="682"/>
                  </a:lnTo>
                  <a:lnTo>
                    <a:pt x="259" y="848"/>
                  </a:lnTo>
                  <a:lnTo>
                    <a:pt x="406" y="1069"/>
                  </a:lnTo>
                  <a:lnTo>
                    <a:pt x="572" y="867"/>
                  </a:lnTo>
                  <a:lnTo>
                    <a:pt x="720" y="701"/>
                  </a:lnTo>
                  <a:lnTo>
                    <a:pt x="830" y="572"/>
                  </a:lnTo>
                  <a:lnTo>
                    <a:pt x="849" y="516"/>
                  </a:lnTo>
                  <a:lnTo>
                    <a:pt x="849" y="461"/>
                  </a:lnTo>
                  <a:lnTo>
                    <a:pt x="830" y="387"/>
                  </a:lnTo>
                  <a:lnTo>
                    <a:pt x="794" y="313"/>
                  </a:lnTo>
                  <a:lnTo>
                    <a:pt x="701" y="184"/>
                  </a:lnTo>
                  <a:lnTo>
                    <a:pt x="572" y="74"/>
                  </a:lnTo>
                  <a:lnTo>
                    <a:pt x="499" y="37"/>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7" name="Google Shape;7337;p31"/>
            <p:cNvSpPr/>
            <p:nvPr/>
          </p:nvSpPr>
          <p:spPr>
            <a:xfrm>
              <a:off x="4635325" y="801400"/>
              <a:ext cx="20300" cy="26300"/>
            </a:xfrm>
            <a:custGeom>
              <a:avLst/>
              <a:gdLst/>
              <a:ahLst/>
              <a:cxnLst/>
              <a:rect l="l" t="t" r="r" b="b"/>
              <a:pathLst>
                <a:path w="812" h="1052" extrusionOk="0">
                  <a:moveTo>
                    <a:pt x="388" y="0"/>
                  </a:moveTo>
                  <a:lnTo>
                    <a:pt x="240" y="203"/>
                  </a:lnTo>
                  <a:lnTo>
                    <a:pt x="111" y="388"/>
                  </a:lnTo>
                  <a:lnTo>
                    <a:pt x="19" y="535"/>
                  </a:lnTo>
                  <a:lnTo>
                    <a:pt x="0" y="590"/>
                  </a:lnTo>
                  <a:lnTo>
                    <a:pt x="0" y="646"/>
                  </a:lnTo>
                  <a:lnTo>
                    <a:pt x="19" y="720"/>
                  </a:lnTo>
                  <a:lnTo>
                    <a:pt x="56" y="775"/>
                  </a:lnTo>
                  <a:lnTo>
                    <a:pt x="166" y="904"/>
                  </a:lnTo>
                  <a:lnTo>
                    <a:pt x="296" y="1015"/>
                  </a:lnTo>
                  <a:lnTo>
                    <a:pt x="369" y="1033"/>
                  </a:lnTo>
                  <a:lnTo>
                    <a:pt x="425" y="1051"/>
                  </a:lnTo>
                  <a:lnTo>
                    <a:pt x="480" y="1033"/>
                  </a:lnTo>
                  <a:lnTo>
                    <a:pt x="554" y="996"/>
                  </a:lnTo>
                  <a:lnTo>
                    <a:pt x="664" y="885"/>
                  </a:lnTo>
                  <a:lnTo>
                    <a:pt x="775" y="756"/>
                  </a:lnTo>
                  <a:lnTo>
                    <a:pt x="812" y="683"/>
                  </a:lnTo>
                  <a:lnTo>
                    <a:pt x="812" y="627"/>
                  </a:lnTo>
                  <a:lnTo>
                    <a:pt x="812" y="554"/>
                  </a:lnTo>
                  <a:lnTo>
                    <a:pt x="793" y="498"/>
                  </a:lnTo>
                  <a:lnTo>
                    <a:pt x="683" y="369"/>
                  </a:lnTo>
                  <a:lnTo>
                    <a:pt x="554" y="203"/>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8" name="Google Shape;7338;p31"/>
            <p:cNvSpPr/>
            <p:nvPr/>
          </p:nvSpPr>
          <p:spPr>
            <a:xfrm>
              <a:off x="4532075" y="455675"/>
              <a:ext cx="21225" cy="26775"/>
            </a:xfrm>
            <a:custGeom>
              <a:avLst/>
              <a:gdLst/>
              <a:ahLst/>
              <a:cxnLst/>
              <a:rect l="l" t="t" r="r" b="b"/>
              <a:pathLst>
                <a:path w="849" h="1071" extrusionOk="0">
                  <a:moveTo>
                    <a:pt x="461" y="1"/>
                  </a:moveTo>
                  <a:lnTo>
                    <a:pt x="295" y="204"/>
                  </a:lnTo>
                  <a:lnTo>
                    <a:pt x="148" y="351"/>
                  </a:lnTo>
                  <a:lnTo>
                    <a:pt x="37" y="499"/>
                  </a:lnTo>
                  <a:lnTo>
                    <a:pt x="19" y="554"/>
                  </a:lnTo>
                  <a:lnTo>
                    <a:pt x="0" y="609"/>
                  </a:lnTo>
                  <a:lnTo>
                    <a:pt x="19" y="665"/>
                  </a:lnTo>
                  <a:lnTo>
                    <a:pt x="56" y="738"/>
                  </a:lnTo>
                  <a:lnTo>
                    <a:pt x="166" y="886"/>
                  </a:lnTo>
                  <a:lnTo>
                    <a:pt x="277" y="996"/>
                  </a:lnTo>
                  <a:lnTo>
                    <a:pt x="351" y="1052"/>
                  </a:lnTo>
                  <a:lnTo>
                    <a:pt x="424" y="1070"/>
                  </a:lnTo>
                  <a:lnTo>
                    <a:pt x="461" y="1070"/>
                  </a:lnTo>
                  <a:lnTo>
                    <a:pt x="535" y="1052"/>
                  </a:lnTo>
                  <a:lnTo>
                    <a:pt x="664" y="960"/>
                  </a:lnTo>
                  <a:lnTo>
                    <a:pt x="793" y="831"/>
                  </a:lnTo>
                  <a:lnTo>
                    <a:pt x="830" y="757"/>
                  </a:lnTo>
                  <a:lnTo>
                    <a:pt x="849" y="701"/>
                  </a:lnTo>
                  <a:lnTo>
                    <a:pt x="849" y="628"/>
                  </a:lnTo>
                  <a:lnTo>
                    <a:pt x="830" y="554"/>
                  </a:lnTo>
                  <a:lnTo>
                    <a:pt x="738" y="406"/>
                  </a:lnTo>
                  <a:lnTo>
                    <a:pt x="609" y="222"/>
                  </a:lnTo>
                  <a:lnTo>
                    <a:pt x="4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9" name="Google Shape;7339;p31"/>
            <p:cNvSpPr/>
            <p:nvPr/>
          </p:nvSpPr>
          <p:spPr>
            <a:xfrm>
              <a:off x="5604700" y="1800300"/>
              <a:ext cx="27225" cy="20300"/>
            </a:xfrm>
            <a:custGeom>
              <a:avLst/>
              <a:gdLst/>
              <a:ahLst/>
              <a:cxnLst/>
              <a:rect l="l" t="t" r="r" b="b"/>
              <a:pathLst>
                <a:path w="1089" h="812" extrusionOk="0">
                  <a:moveTo>
                    <a:pt x="462" y="0"/>
                  </a:moveTo>
                  <a:lnTo>
                    <a:pt x="407" y="18"/>
                  </a:lnTo>
                  <a:lnTo>
                    <a:pt x="351" y="37"/>
                  </a:lnTo>
                  <a:lnTo>
                    <a:pt x="222" y="148"/>
                  </a:lnTo>
                  <a:lnTo>
                    <a:pt x="112" y="277"/>
                  </a:lnTo>
                  <a:lnTo>
                    <a:pt x="1" y="387"/>
                  </a:lnTo>
                  <a:lnTo>
                    <a:pt x="112" y="516"/>
                  </a:lnTo>
                  <a:lnTo>
                    <a:pt x="222" y="645"/>
                  </a:lnTo>
                  <a:lnTo>
                    <a:pt x="314" y="756"/>
                  </a:lnTo>
                  <a:lnTo>
                    <a:pt x="370" y="793"/>
                  </a:lnTo>
                  <a:lnTo>
                    <a:pt x="443" y="811"/>
                  </a:lnTo>
                  <a:lnTo>
                    <a:pt x="499" y="811"/>
                  </a:lnTo>
                  <a:lnTo>
                    <a:pt x="554" y="793"/>
                  </a:lnTo>
                  <a:lnTo>
                    <a:pt x="702" y="701"/>
                  </a:lnTo>
                  <a:lnTo>
                    <a:pt x="867" y="572"/>
                  </a:lnTo>
                  <a:lnTo>
                    <a:pt x="1089" y="424"/>
                  </a:lnTo>
                  <a:lnTo>
                    <a:pt x="886" y="258"/>
                  </a:lnTo>
                  <a:lnTo>
                    <a:pt x="720"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0" name="Google Shape;7340;p31"/>
            <p:cNvSpPr/>
            <p:nvPr/>
          </p:nvSpPr>
          <p:spPr>
            <a:xfrm>
              <a:off x="4582325" y="635000"/>
              <a:ext cx="28600" cy="22150"/>
            </a:xfrm>
            <a:custGeom>
              <a:avLst/>
              <a:gdLst/>
              <a:ahLst/>
              <a:cxnLst/>
              <a:rect l="l" t="t" r="r" b="b"/>
              <a:pathLst>
                <a:path w="1144" h="886" extrusionOk="0">
                  <a:moveTo>
                    <a:pt x="480" y="0"/>
                  </a:moveTo>
                  <a:lnTo>
                    <a:pt x="406" y="19"/>
                  </a:lnTo>
                  <a:lnTo>
                    <a:pt x="350" y="56"/>
                  </a:lnTo>
                  <a:lnTo>
                    <a:pt x="240" y="166"/>
                  </a:lnTo>
                  <a:lnTo>
                    <a:pt x="129" y="314"/>
                  </a:lnTo>
                  <a:lnTo>
                    <a:pt x="0" y="443"/>
                  </a:lnTo>
                  <a:lnTo>
                    <a:pt x="129" y="572"/>
                  </a:lnTo>
                  <a:lnTo>
                    <a:pt x="258" y="701"/>
                  </a:lnTo>
                  <a:lnTo>
                    <a:pt x="387" y="812"/>
                  </a:lnTo>
                  <a:lnTo>
                    <a:pt x="443" y="867"/>
                  </a:lnTo>
                  <a:lnTo>
                    <a:pt x="516" y="885"/>
                  </a:lnTo>
                  <a:lnTo>
                    <a:pt x="572" y="885"/>
                  </a:lnTo>
                  <a:lnTo>
                    <a:pt x="627" y="848"/>
                  </a:lnTo>
                  <a:lnTo>
                    <a:pt x="775" y="738"/>
                  </a:lnTo>
                  <a:lnTo>
                    <a:pt x="940" y="590"/>
                  </a:lnTo>
                  <a:lnTo>
                    <a:pt x="1143" y="406"/>
                  </a:lnTo>
                  <a:lnTo>
                    <a:pt x="940" y="258"/>
                  </a:lnTo>
                  <a:lnTo>
                    <a:pt x="756" y="129"/>
                  </a:lnTo>
                  <a:lnTo>
                    <a:pt x="609" y="37"/>
                  </a:lnTo>
                  <a:lnTo>
                    <a:pt x="535" y="19"/>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1" name="Google Shape;7341;p31"/>
            <p:cNvSpPr/>
            <p:nvPr/>
          </p:nvSpPr>
          <p:spPr>
            <a:xfrm>
              <a:off x="5092125" y="1463800"/>
              <a:ext cx="19850" cy="25375"/>
            </a:xfrm>
            <a:custGeom>
              <a:avLst/>
              <a:gdLst/>
              <a:ahLst/>
              <a:cxnLst/>
              <a:rect l="l" t="t" r="r" b="b"/>
              <a:pathLst>
                <a:path w="794" h="1015" extrusionOk="0">
                  <a:moveTo>
                    <a:pt x="425" y="0"/>
                  </a:moveTo>
                  <a:lnTo>
                    <a:pt x="369" y="19"/>
                  </a:lnTo>
                  <a:lnTo>
                    <a:pt x="296" y="55"/>
                  </a:lnTo>
                  <a:lnTo>
                    <a:pt x="167" y="148"/>
                  </a:lnTo>
                  <a:lnTo>
                    <a:pt x="56" y="277"/>
                  </a:lnTo>
                  <a:lnTo>
                    <a:pt x="19" y="332"/>
                  </a:lnTo>
                  <a:lnTo>
                    <a:pt x="1" y="387"/>
                  </a:lnTo>
                  <a:lnTo>
                    <a:pt x="1" y="443"/>
                  </a:lnTo>
                  <a:lnTo>
                    <a:pt x="38" y="516"/>
                  </a:lnTo>
                  <a:lnTo>
                    <a:pt x="130" y="645"/>
                  </a:lnTo>
                  <a:lnTo>
                    <a:pt x="259" y="811"/>
                  </a:lnTo>
                  <a:lnTo>
                    <a:pt x="406" y="1014"/>
                  </a:lnTo>
                  <a:lnTo>
                    <a:pt x="554" y="811"/>
                  </a:lnTo>
                  <a:lnTo>
                    <a:pt x="683" y="645"/>
                  </a:lnTo>
                  <a:lnTo>
                    <a:pt x="775" y="498"/>
                  </a:lnTo>
                  <a:lnTo>
                    <a:pt x="794" y="443"/>
                  </a:lnTo>
                  <a:lnTo>
                    <a:pt x="794" y="369"/>
                  </a:lnTo>
                  <a:lnTo>
                    <a:pt x="794" y="314"/>
                  </a:lnTo>
                  <a:lnTo>
                    <a:pt x="757" y="258"/>
                  </a:lnTo>
                  <a:lnTo>
                    <a:pt x="646" y="129"/>
                  </a:lnTo>
                  <a:lnTo>
                    <a:pt x="535" y="37"/>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2" name="Google Shape;7342;p31"/>
            <p:cNvSpPr/>
            <p:nvPr/>
          </p:nvSpPr>
          <p:spPr>
            <a:xfrm>
              <a:off x="4885625" y="1258200"/>
              <a:ext cx="16625" cy="21700"/>
            </a:xfrm>
            <a:custGeom>
              <a:avLst/>
              <a:gdLst/>
              <a:ahLst/>
              <a:cxnLst/>
              <a:rect l="l" t="t" r="r" b="b"/>
              <a:pathLst>
                <a:path w="665" h="868" extrusionOk="0">
                  <a:moveTo>
                    <a:pt x="295" y="1"/>
                  </a:moveTo>
                  <a:lnTo>
                    <a:pt x="185" y="185"/>
                  </a:lnTo>
                  <a:lnTo>
                    <a:pt x="74" y="314"/>
                  </a:lnTo>
                  <a:lnTo>
                    <a:pt x="0" y="443"/>
                  </a:lnTo>
                  <a:lnTo>
                    <a:pt x="0" y="499"/>
                  </a:lnTo>
                  <a:lnTo>
                    <a:pt x="0" y="535"/>
                  </a:lnTo>
                  <a:lnTo>
                    <a:pt x="19" y="591"/>
                  </a:lnTo>
                  <a:lnTo>
                    <a:pt x="37" y="628"/>
                  </a:lnTo>
                  <a:lnTo>
                    <a:pt x="129" y="720"/>
                  </a:lnTo>
                  <a:lnTo>
                    <a:pt x="351" y="867"/>
                  </a:lnTo>
                  <a:lnTo>
                    <a:pt x="554" y="683"/>
                  </a:lnTo>
                  <a:lnTo>
                    <a:pt x="627" y="591"/>
                  </a:lnTo>
                  <a:lnTo>
                    <a:pt x="646" y="535"/>
                  </a:lnTo>
                  <a:lnTo>
                    <a:pt x="664" y="480"/>
                  </a:lnTo>
                  <a:lnTo>
                    <a:pt x="646" y="443"/>
                  </a:lnTo>
                  <a:lnTo>
                    <a:pt x="627" y="388"/>
                  </a:lnTo>
                  <a:lnTo>
                    <a:pt x="554" y="277"/>
                  </a:lnTo>
                  <a:lnTo>
                    <a:pt x="424" y="148"/>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3" name="Google Shape;7343;p31"/>
            <p:cNvSpPr/>
            <p:nvPr/>
          </p:nvSpPr>
          <p:spPr>
            <a:xfrm>
              <a:off x="4754250" y="1072900"/>
              <a:ext cx="16150" cy="20775"/>
            </a:xfrm>
            <a:custGeom>
              <a:avLst/>
              <a:gdLst/>
              <a:ahLst/>
              <a:cxnLst/>
              <a:rect l="l" t="t" r="r" b="b"/>
              <a:pathLst>
                <a:path w="646" h="831" extrusionOk="0">
                  <a:moveTo>
                    <a:pt x="332" y="1"/>
                  </a:moveTo>
                  <a:lnTo>
                    <a:pt x="203" y="167"/>
                  </a:lnTo>
                  <a:lnTo>
                    <a:pt x="111" y="314"/>
                  </a:lnTo>
                  <a:lnTo>
                    <a:pt x="37" y="425"/>
                  </a:lnTo>
                  <a:lnTo>
                    <a:pt x="19" y="480"/>
                  </a:lnTo>
                  <a:lnTo>
                    <a:pt x="1" y="517"/>
                  </a:lnTo>
                  <a:lnTo>
                    <a:pt x="19" y="572"/>
                  </a:lnTo>
                  <a:lnTo>
                    <a:pt x="37" y="627"/>
                  </a:lnTo>
                  <a:lnTo>
                    <a:pt x="130" y="720"/>
                  </a:lnTo>
                  <a:lnTo>
                    <a:pt x="222" y="812"/>
                  </a:lnTo>
                  <a:lnTo>
                    <a:pt x="259" y="830"/>
                  </a:lnTo>
                  <a:lnTo>
                    <a:pt x="296" y="830"/>
                  </a:lnTo>
                  <a:lnTo>
                    <a:pt x="406" y="793"/>
                  </a:lnTo>
                  <a:lnTo>
                    <a:pt x="517" y="701"/>
                  </a:lnTo>
                  <a:lnTo>
                    <a:pt x="609" y="609"/>
                  </a:lnTo>
                  <a:lnTo>
                    <a:pt x="646" y="572"/>
                  </a:lnTo>
                  <a:lnTo>
                    <a:pt x="646" y="517"/>
                  </a:lnTo>
                  <a:lnTo>
                    <a:pt x="646" y="462"/>
                  </a:lnTo>
                  <a:lnTo>
                    <a:pt x="627" y="425"/>
                  </a:lnTo>
                  <a:lnTo>
                    <a:pt x="554" y="314"/>
                  </a:lnTo>
                  <a:lnTo>
                    <a:pt x="443" y="167"/>
                  </a:lnTo>
                  <a:lnTo>
                    <a:pt x="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4" name="Google Shape;7344;p31"/>
            <p:cNvSpPr/>
            <p:nvPr/>
          </p:nvSpPr>
          <p:spPr>
            <a:xfrm>
              <a:off x="5530950" y="1788300"/>
              <a:ext cx="20325" cy="15700"/>
            </a:xfrm>
            <a:custGeom>
              <a:avLst/>
              <a:gdLst/>
              <a:ahLst/>
              <a:cxnLst/>
              <a:rect l="l" t="t" r="r" b="b"/>
              <a:pathLst>
                <a:path w="813" h="628" extrusionOk="0">
                  <a:moveTo>
                    <a:pt x="240" y="1"/>
                  </a:moveTo>
                  <a:lnTo>
                    <a:pt x="185" y="38"/>
                  </a:lnTo>
                  <a:lnTo>
                    <a:pt x="93" y="130"/>
                  </a:lnTo>
                  <a:lnTo>
                    <a:pt x="19" y="222"/>
                  </a:lnTo>
                  <a:lnTo>
                    <a:pt x="1" y="277"/>
                  </a:lnTo>
                  <a:lnTo>
                    <a:pt x="1" y="314"/>
                  </a:lnTo>
                  <a:lnTo>
                    <a:pt x="38" y="406"/>
                  </a:lnTo>
                  <a:lnTo>
                    <a:pt x="130" y="517"/>
                  </a:lnTo>
                  <a:lnTo>
                    <a:pt x="222" y="591"/>
                  </a:lnTo>
                  <a:lnTo>
                    <a:pt x="277" y="628"/>
                  </a:lnTo>
                  <a:lnTo>
                    <a:pt x="370" y="628"/>
                  </a:lnTo>
                  <a:lnTo>
                    <a:pt x="425" y="609"/>
                  </a:lnTo>
                  <a:lnTo>
                    <a:pt x="536" y="535"/>
                  </a:lnTo>
                  <a:lnTo>
                    <a:pt x="665" y="406"/>
                  </a:lnTo>
                  <a:lnTo>
                    <a:pt x="812" y="277"/>
                  </a:lnTo>
                  <a:lnTo>
                    <a:pt x="646" y="167"/>
                  </a:lnTo>
                  <a:lnTo>
                    <a:pt x="499" y="74"/>
                  </a:lnTo>
                  <a:lnTo>
                    <a:pt x="388" y="19"/>
                  </a:lnTo>
                  <a:lnTo>
                    <a:pt x="3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5" name="Google Shape;7345;p31"/>
            <p:cNvSpPr/>
            <p:nvPr/>
          </p:nvSpPr>
          <p:spPr>
            <a:xfrm>
              <a:off x="4483200" y="289750"/>
              <a:ext cx="16175" cy="20750"/>
            </a:xfrm>
            <a:custGeom>
              <a:avLst/>
              <a:gdLst/>
              <a:ahLst/>
              <a:cxnLst/>
              <a:rect l="l" t="t" r="r" b="b"/>
              <a:pathLst>
                <a:path w="647" h="830" extrusionOk="0">
                  <a:moveTo>
                    <a:pt x="370" y="0"/>
                  </a:moveTo>
                  <a:lnTo>
                    <a:pt x="259" y="37"/>
                  </a:lnTo>
                  <a:lnTo>
                    <a:pt x="148" y="111"/>
                  </a:lnTo>
                  <a:lnTo>
                    <a:pt x="56" y="203"/>
                  </a:lnTo>
                  <a:lnTo>
                    <a:pt x="19" y="258"/>
                  </a:lnTo>
                  <a:lnTo>
                    <a:pt x="1" y="295"/>
                  </a:lnTo>
                  <a:lnTo>
                    <a:pt x="1" y="350"/>
                  </a:lnTo>
                  <a:lnTo>
                    <a:pt x="19" y="406"/>
                  </a:lnTo>
                  <a:lnTo>
                    <a:pt x="93" y="516"/>
                  </a:lnTo>
                  <a:lnTo>
                    <a:pt x="185" y="664"/>
                  </a:lnTo>
                  <a:lnTo>
                    <a:pt x="296" y="830"/>
                  </a:lnTo>
                  <a:lnTo>
                    <a:pt x="425" y="664"/>
                  </a:lnTo>
                  <a:lnTo>
                    <a:pt x="536" y="535"/>
                  </a:lnTo>
                  <a:lnTo>
                    <a:pt x="628" y="424"/>
                  </a:lnTo>
                  <a:lnTo>
                    <a:pt x="646" y="387"/>
                  </a:lnTo>
                  <a:lnTo>
                    <a:pt x="646" y="332"/>
                  </a:lnTo>
                  <a:lnTo>
                    <a:pt x="646" y="277"/>
                  </a:lnTo>
                  <a:lnTo>
                    <a:pt x="628" y="240"/>
                  </a:lnTo>
                  <a:lnTo>
                    <a:pt x="554" y="129"/>
                  </a:lnTo>
                  <a:lnTo>
                    <a:pt x="462" y="37"/>
                  </a:lnTo>
                  <a:lnTo>
                    <a:pt x="407" y="19"/>
                  </a:lnTo>
                  <a:lnTo>
                    <a:pt x="3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6" name="Google Shape;7346;p31"/>
            <p:cNvSpPr/>
            <p:nvPr/>
          </p:nvSpPr>
          <p:spPr>
            <a:xfrm>
              <a:off x="4819250" y="1167400"/>
              <a:ext cx="17525" cy="22150"/>
            </a:xfrm>
            <a:custGeom>
              <a:avLst/>
              <a:gdLst/>
              <a:ahLst/>
              <a:cxnLst/>
              <a:rect l="l" t="t" r="r" b="b"/>
              <a:pathLst>
                <a:path w="701" h="886" extrusionOk="0">
                  <a:moveTo>
                    <a:pt x="388" y="0"/>
                  </a:moveTo>
                  <a:lnTo>
                    <a:pt x="166" y="185"/>
                  </a:lnTo>
                  <a:lnTo>
                    <a:pt x="56" y="295"/>
                  </a:lnTo>
                  <a:lnTo>
                    <a:pt x="37" y="332"/>
                  </a:lnTo>
                  <a:lnTo>
                    <a:pt x="0" y="388"/>
                  </a:lnTo>
                  <a:lnTo>
                    <a:pt x="0" y="443"/>
                  </a:lnTo>
                  <a:lnTo>
                    <a:pt x="19" y="480"/>
                  </a:lnTo>
                  <a:lnTo>
                    <a:pt x="93" y="590"/>
                  </a:lnTo>
                  <a:lnTo>
                    <a:pt x="203" y="738"/>
                  </a:lnTo>
                  <a:lnTo>
                    <a:pt x="332" y="885"/>
                  </a:lnTo>
                  <a:lnTo>
                    <a:pt x="461" y="738"/>
                  </a:lnTo>
                  <a:lnTo>
                    <a:pt x="590" y="627"/>
                  </a:lnTo>
                  <a:lnTo>
                    <a:pt x="683" y="517"/>
                  </a:lnTo>
                  <a:lnTo>
                    <a:pt x="701" y="480"/>
                  </a:lnTo>
                  <a:lnTo>
                    <a:pt x="701" y="443"/>
                  </a:lnTo>
                  <a:lnTo>
                    <a:pt x="683" y="369"/>
                  </a:lnTo>
                  <a:lnTo>
                    <a:pt x="664" y="314"/>
                  </a:lnTo>
                  <a:lnTo>
                    <a:pt x="572" y="222"/>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7" name="Google Shape;7347;p31"/>
            <p:cNvSpPr/>
            <p:nvPr/>
          </p:nvSpPr>
          <p:spPr>
            <a:xfrm>
              <a:off x="6150025" y="1979600"/>
              <a:ext cx="19375" cy="15700"/>
            </a:xfrm>
            <a:custGeom>
              <a:avLst/>
              <a:gdLst/>
              <a:ahLst/>
              <a:cxnLst/>
              <a:rect l="l" t="t" r="r" b="b"/>
              <a:pathLst>
                <a:path w="775" h="628" extrusionOk="0">
                  <a:moveTo>
                    <a:pt x="314" y="0"/>
                  </a:moveTo>
                  <a:lnTo>
                    <a:pt x="277" y="19"/>
                  </a:lnTo>
                  <a:lnTo>
                    <a:pt x="185" y="93"/>
                  </a:lnTo>
                  <a:lnTo>
                    <a:pt x="0" y="259"/>
                  </a:lnTo>
                  <a:lnTo>
                    <a:pt x="148" y="480"/>
                  </a:lnTo>
                  <a:lnTo>
                    <a:pt x="221" y="572"/>
                  </a:lnTo>
                  <a:lnTo>
                    <a:pt x="277" y="590"/>
                  </a:lnTo>
                  <a:lnTo>
                    <a:pt x="314" y="627"/>
                  </a:lnTo>
                  <a:lnTo>
                    <a:pt x="351" y="627"/>
                  </a:lnTo>
                  <a:lnTo>
                    <a:pt x="406" y="609"/>
                  </a:lnTo>
                  <a:lnTo>
                    <a:pt x="498" y="554"/>
                  </a:lnTo>
                  <a:lnTo>
                    <a:pt x="627" y="461"/>
                  </a:lnTo>
                  <a:lnTo>
                    <a:pt x="775" y="351"/>
                  </a:lnTo>
                  <a:lnTo>
                    <a:pt x="646" y="222"/>
                  </a:lnTo>
                  <a:lnTo>
                    <a:pt x="535" y="111"/>
                  </a:lnTo>
                  <a:lnTo>
                    <a:pt x="443" y="37"/>
                  </a:lnTo>
                  <a:lnTo>
                    <a:pt x="4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8" name="Google Shape;7348;p31"/>
            <p:cNvSpPr/>
            <p:nvPr/>
          </p:nvSpPr>
          <p:spPr>
            <a:xfrm>
              <a:off x="5993300" y="1947325"/>
              <a:ext cx="15700" cy="19850"/>
            </a:xfrm>
            <a:custGeom>
              <a:avLst/>
              <a:gdLst/>
              <a:ahLst/>
              <a:cxnLst/>
              <a:rect l="l" t="t" r="r" b="b"/>
              <a:pathLst>
                <a:path w="628" h="794" extrusionOk="0">
                  <a:moveTo>
                    <a:pt x="295" y="1"/>
                  </a:moveTo>
                  <a:lnTo>
                    <a:pt x="185" y="148"/>
                  </a:lnTo>
                  <a:lnTo>
                    <a:pt x="92" y="259"/>
                  </a:lnTo>
                  <a:lnTo>
                    <a:pt x="19" y="370"/>
                  </a:lnTo>
                  <a:lnTo>
                    <a:pt x="0" y="406"/>
                  </a:lnTo>
                  <a:lnTo>
                    <a:pt x="0" y="462"/>
                  </a:lnTo>
                  <a:lnTo>
                    <a:pt x="19" y="499"/>
                  </a:lnTo>
                  <a:lnTo>
                    <a:pt x="37" y="536"/>
                  </a:lnTo>
                  <a:lnTo>
                    <a:pt x="111" y="628"/>
                  </a:lnTo>
                  <a:lnTo>
                    <a:pt x="295" y="794"/>
                  </a:lnTo>
                  <a:lnTo>
                    <a:pt x="498" y="628"/>
                  </a:lnTo>
                  <a:lnTo>
                    <a:pt x="572" y="536"/>
                  </a:lnTo>
                  <a:lnTo>
                    <a:pt x="609" y="480"/>
                  </a:lnTo>
                  <a:lnTo>
                    <a:pt x="627" y="425"/>
                  </a:lnTo>
                  <a:lnTo>
                    <a:pt x="627" y="388"/>
                  </a:lnTo>
                  <a:lnTo>
                    <a:pt x="609" y="351"/>
                  </a:lnTo>
                  <a:lnTo>
                    <a:pt x="535" y="259"/>
                  </a:lnTo>
                  <a:lnTo>
                    <a:pt x="424" y="130"/>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9" name="Google Shape;7349;p31"/>
            <p:cNvSpPr/>
            <p:nvPr/>
          </p:nvSpPr>
          <p:spPr>
            <a:xfrm>
              <a:off x="6072575" y="1965300"/>
              <a:ext cx="19850" cy="15700"/>
            </a:xfrm>
            <a:custGeom>
              <a:avLst/>
              <a:gdLst/>
              <a:ahLst/>
              <a:cxnLst/>
              <a:rect l="l" t="t" r="r" b="b"/>
              <a:pathLst>
                <a:path w="794" h="628" extrusionOk="0">
                  <a:moveTo>
                    <a:pt x="333" y="1"/>
                  </a:moveTo>
                  <a:lnTo>
                    <a:pt x="296" y="19"/>
                  </a:lnTo>
                  <a:lnTo>
                    <a:pt x="259" y="38"/>
                  </a:lnTo>
                  <a:lnTo>
                    <a:pt x="167" y="112"/>
                  </a:lnTo>
                  <a:lnTo>
                    <a:pt x="1" y="296"/>
                  </a:lnTo>
                  <a:lnTo>
                    <a:pt x="185" y="499"/>
                  </a:lnTo>
                  <a:lnTo>
                    <a:pt x="277" y="572"/>
                  </a:lnTo>
                  <a:lnTo>
                    <a:pt x="314" y="609"/>
                  </a:lnTo>
                  <a:lnTo>
                    <a:pt x="369" y="628"/>
                  </a:lnTo>
                  <a:lnTo>
                    <a:pt x="406" y="628"/>
                  </a:lnTo>
                  <a:lnTo>
                    <a:pt x="443" y="609"/>
                  </a:lnTo>
                  <a:lnTo>
                    <a:pt x="554" y="517"/>
                  </a:lnTo>
                  <a:lnTo>
                    <a:pt x="664" y="407"/>
                  </a:lnTo>
                  <a:lnTo>
                    <a:pt x="793" y="296"/>
                  </a:lnTo>
                  <a:lnTo>
                    <a:pt x="646" y="185"/>
                  </a:lnTo>
                  <a:lnTo>
                    <a:pt x="535" y="93"/>
                  </a:lnTo>
                  <a:lnTo>
                    <a:pt x="425" y="19"/>
                  </a:lnTo>
                  <a:lnTo>
                    <a:pt x="3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978126679"/>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7351"/>
        <p:cNvGrpSpPr/>
        <p:nvPr/>
      </p:nvGrpSpPr>
      <p:grpSpPr>
        <a:xfrm>
          <a:off x="0" y="0"/>
          <a:ext cx="0" cy="0"/>
          <a:chOff x="0" y="0"/>
          <a:chExt cx="0" cy="0"/>
        </a:xfrm>
      </p:grpSpPr>
      <p:grpSp>
        <p:nvGrpSpPr>
          <p:cNvPr id="7352" name="Google Shape;7352;p32"/>
          <p:cNvGrpSpPr/>
          <p:nvPr/>
        </p:nvGrpSpPr>
        <p:grpSpPr>
          <a:xfrm>
            <a:off x="9634600" y="1"/>
            <a:ext cx="2557400" cy="2342900"/>
            <a:chOff x="4483200" y="238125"/>
            <a:chExt cx="1918050" cy="1757175"/>
          </a:xfrm>
        </p:grpSpPr>
        <p:sp>
          <p:nvSpPr>
            <p:cNvPr id="7353" name="Google Shape;7353;p32"/>
            <p:cNvSpPr/>
            <p:nvPr/>
          </p:nvSpPr>
          <p:spPr>
            <a:xfrm>
              <a:off x="5339650" y="238125"/>
              <a:ext cx="1061600" cy="1005350"/>
            </a:xfrm>
            <a:custGeom>
              <a:avLst/>
              <a:gdLst/>
              <a:ahLst/>
              <a:cxnLst/>
              <a:rect l="l" t="t" r="r" b="b"/>
              <a:pathLst>
                <a:path w="42464" h="40214" extrusionOk="0">
                  <a:moveTo>
                    <a:pt x="20523" y="74"/>
                  </a:moveTo>
                  <a:lnTo>
                    <a:pt x="21002" y="719"/>
                  </a:lnTo>
                  <a:lnTo>
                    <a:pt x="20338" y="1217"/>
                  </a:lnTo>
                  <a:lnTo>
                    <a:pt x="19840" y="535"/>
                  </a:lnTo>
                  <a:lnTo>
                    <a:pt x="20523" y="74"/>
                  </a:lnTo>
                  <a:close/>
                  <a:moveTo>
                    <a:pt x="23694" y="719"/>
                  </a:moveTo>
                  <a:lnTo>
                    <a:pt x="24044" y="1198"/>
                  </a:lnTo>
                  <a:lnTo>
                    <a:pt x="23510" y="1623"/>
                  </a:lnTo>
                  <a:lnTo>
                    <a:pt x="23122" y="1125"/>
                  </a:lnTo>
                  <a:lnTo>
                    <a:pt x="23694" y="719"/>
                  </a:lnTo>
                  <a:close/>
                  <a:moveTo>
                    <a:pt x="7284" y="701"/>
                  </a:moveTo>
                  <a:lnTo>
                    <a:pt x="8058" y="1733"/>
                  </a:lnTo>
                  <a:lnTo>
                    <a:pt x="7026" y="2544"/>
                  </a:lnTo>
                  <a:lnTo>
                    <a:pt x="6196" y="1328"/>
                  </a:lnTo>
                  <a:lnTo>
                    <a:pt x="7284" y="701"/>
                  </a:lnTo>
                  <a:close/>
                  <a:moveTo>
                    <a:pt x="10437" y="1235"/>
                  </a:moveTo>
                  <a:lnTo>
                    <a:pt x="11119" y="2268"/>
                  </a:lnTo>
                  <a:lnTo>
                    <a:pt x="10216" y="2913"/>
                  </a:lnTo>
                  <a:lnTo>
                    <a:pt x="9441" y="1936"/>
                  </a:lnTo>
                  <a:lnTo>
                    <a:pt x="10437" y="1235"/>
                  </a:lnTo>
                  <a:close/>
                  <a:moveTo>
                    <a:pt x="13608" y="1899"/>
                  </a:moveTo>
                  <a:lnTo>
                    <a:pt x="14235" y="2821"/>
                  </a:lnTo>
                  <a:lnTo>
                    <a:pt x="13332" y="3485"/>
                  </a:lnTo>
                  <a:lnTo>
                    <a:pt x="12668" y="2544"/>
                  </a:lnTo>
                  <a:lnTo>
                    <a:pt x="13608" y="1899"/>
                  </a:lnTo>
                  <a:close/>
                  <a:moveTo>
                    <a:pt x="16798" y="2563"/>
                  </a:moveTo>
                  <a:lnTo>
                    <a:pt x="17278" y="3300"/>
                  </a:lnTo>
                  <a:lnTo>
                    <a:pt x="16503" y="3890"/>
                  </a:lnTo>
                  <a:lnTo>
                    <a:pt x="15932" y="3134"/>
                  </a:lnTo>
                  <a:lnTo>
                    <a:pt x="16798" y="2563"/>
                  </a:lnTo>
                  <a:close/>
                  <a:moveTo>
                    <a:pt x="19969" y="3208"/>
                  </a:moveTo>
                  <a:lnTo>
                    <a:pt x="20394" y="3872"/>
                  </a:lnTo>
                  <a:lnTo>
                    <a:pt x="19767" y="4370"/>
                  </a:lnTo>
                  <a:lnTo>
                    <a:pt x="19287" y="3688"/>
                  </a:lnTo>
                  <a:lnTo>
                    <a:pt x="19969" y="3208"/>
                  </a:lnTo>
                  <a:close/>
                  <a:moveTo>
                    <a:pt x="23178" y="3835"/>
                  </a:moveTo>
                  <a:lnTo>
                    <a:pt x="23602" y="4388"/>
                  </a:lnTo>
                  <a:lnTo>
                    <a:pt x="22956" y="4868"/>
                  </a:lnTo>
                  <a:lnTo>
                    <a:pt x="22569" y="4278"/>
                  </a:lnTo>
                  <a:lnTo>
                    <a:pt x="23178" y="3835"/>
                  </a:lnTo>
                  <a:close/>
                  <a:moveTo>
                    <a:pt x="3578" y="3005"/>
                  </a:moveTo>
                  <a:lnTo>
                    <a:pt x="4500" y="4351"/>
                  </a:lnTo>
                  <a:lnTo>
                    <a:pt x="3154" y="5366"/>
                  </a:lnTo>
                  <a:lnTo>
                    <a:pt x="3117" y="5144"/>
                  </a:lnTo>
                  <a:lnTo>
                    <a:pt x="3043" y="4923"/>
                  </a:lnTo>
                  <a:lnTo>
                    <a:pt x="2951" y="4720"/>
                  </a:lnTo>
                  <a:lnTo>
                    <a:pt x="2822" y="4517"/>
                  </a:lnTo>
                  <a:lnTo>
                    <a:pt x="2675" y="4333"/>
                  </a:lnTo>
                  <a:lnTo>
                    <a:pt x="2490" y="4185"/>
                  </a:lnTo>
                  <a:lnTo>
                    <a:pt x="2269" y="4038"/>
                  </a:lnTo>
                  <a:lnTo>
                    <a:pt x="2011" y="3927"/>
                  </a:lnTo>
                  <a:lnTo>
                    <a:pt x="2287" y="3890"/>
                  </a:lnTo>
                  <a:lnTo>
                    <a:pt x="2527" y="3835"/>
                  </a:lnTo>
                  <a:lnTo>
                    <a:pt x="2767" y="3743"/>
                  </a:lnTo>
                  <a:lnTo>
                    <a:pt x="2970" y="3632"/>
                  </a:lnTo>
                  <a:lnTo>
                    <a:pt x="3154" y="3503"/>
                  </a:lnTo>
                  <a:lnTo>
                    <a:pt x="3320" y="3356"/>
                  </a:lnTo>
                  <a:lnTo>
                    <a:pt x="3467" y="3190"/>
                  </a:lnTo>
                  <a:lnTo>
                    <a:pt x="3578" y="3005"/>
                  </a:lnTo>
                  <a:close/>
                  <a:moveTo>
                    <a:pt x="26331" y="4407"/>
                  </a:moveTo>
                  <a:lnTo>
                    <a:pt x="26718" y="4941"/>
                  </a:lnTo>
                  <a:lnTo>
                    <a:pt x="26183" y="5366"/>
                  </a:lnTo>
                  <a:lnTo>
                    <a:pt x="25759" y="4794"/>
                  </a:lnTo>
                  <a:lnTo>
                    <a:pt x="26331" y="4407"/>
                  </a:lnTo>
                  <a:close/>
                  <a:moveTo>
                    <a:pt x="6805" y="3761"/>
                  </a:moveTo>
                  <a:lnTo>
                    <a:pt x="7616" y="4923"/>
                  </a:lnTo>
                  <a:lnTo>
                    <a:pt x="6454" y="5790"/>
                  </a:lnTo>
                  <a:lnTo>
                    <a:pt x="5588" y="4536"/>
                  </a:lnTo>
                  <a:lnTo>
                    <a:pt x="6805" y="3761"/>
                  </a:lnTo>
                  <a:close/>
                  <a:moveTo>
                    <a:pt x="9902" y="4517"/>
                  </a:moveTo>
                  <a:lnTo>
                    <a:pt x="10548" y="5402"/>
                  </a:lnTo>
                  <a:lnTo>
                    <a:pt x="9626" y="6214"/>
                  </a:lnTo>
                  <a:lnTo>
                    <a:pt x="8870" y="5126"/>
                  </a:lnTo>
                  <a:lnTo>
                    <a:pt x="9902" y="4517"/>
                  </a:lnTo>
                  <a:close/>
                  <a:moveTo>
                    <a:pt x="13055" y="5034"/>
                  </a:moveTo>
                  <a:lnTo>
                    <a:pt x="13627" y="5956"/>
                  </a:lnTo>
                  <a:lnTo>
                    <a:pt x="12834" y="6546"/>
                  </a:lnTo>
                  <a:lnTo>
                    <a:pt x="12207" y="5661"/>
                  </a:lnTo>
                  <a:lnTo>
                    <a:pt x="13055" y="5034"/>
                  </a:lnTo>
                  <a:close/>
                  <a:moveTo>
                    <a:pt x="16263" y="5661"/>
                  </a:moveTo>
                  <a:lnTo>
                    <a:pt x="16835" y="6472"/>
                  </a:lnTo>
                  <a:lnTo>
                    <a:pt x="15968" y="7117"/>
                  </a:lnTo>
                  <a:lnTo>
                    <a:pt x="15415" y="6287"/>
                  </a:lnTo>
                  <a:lnTo>
                    <a:pt x="16263" y="5661"/>
                  </a:lnTo>
                  <a:close/>
                  <a:moveTo>
                    <a:pt x="19416" y="6251"/>
                  </a:moveTo>
                  <a:lnTo>
                    <a:pt x="19969" y="7025"/>
                  </a:lnTo>
                  <a:lnTo>
                    <a:pt x="19195" y="7615"/>
                  </a:lnTo>
                  <a:lnTo>
                    <a:pt x="18605" y="6804"/>
                  </a:lnTo>
                  <a:lnTo>
                    <a:pt x="19416" y="6251"/>
                  </a:lnTo>
                  <a:close/>
                  <a:moveTo>
                    <a:pt x="22588" y="6896"/>
                  </a:moveTo>
                  <a:lnTo>
                    <a:pt x="23104" y="7597"/>
                  </a:lnTo>
                  <a:lnTo>
                    <a:pt x="22385" y="8131"/>
                  </a:lnTo>
                  <a:lnTo>
                    <a:pt x="21850" y="7375"/>
                  </a:lnTo>
                  <a:lnTo>
                    <a:pt x="22588" y="6896"/>
                  </a:lnTo>
                  <a:close/>
                  <a:moveTo>
                    <a:pt x="25759" y="7541"/>
                  </a:moveTo>
                  <a:lnTo>
                    <a:pt x="26220" y="8150"/>
                  </a:lnTo>
                  <a:lnTo>
                    <a:pt x="25593" y="8648"/>
                  </a:lnTo>
                  <a:lnTo>
                    <a:pt x="25132" y="7965"/>
                  </a:lnTo>
                  <a:lnTo>
                    <a:pt x="25759" y="7541"/>
                  </a:lnTo>
                  <a:close/>
                  <a:moveTo>
                    <a:pt x="6270" y="6859"/>
                  </a:moveTo>
                  <a:lnTo>
                    <a:pt x="6971" y="8039"/>
                  </a:lnTo>
                  <a:lnTo>
                    <a:pt x="5864" y="8961"/>
                  </a:lnTo>
                  <a:lnTo>
                    <a:pt x="5108" y="7707"/>
                  </a:lnTo>
                  <a:lnTo>
                    <a:pt x="6270" y="6859"/>
                  </a:lnTo>
                  <a:close/>
                  <a:moveTo>
                    <a:pt x="28949" y="8168"/>
                  </a:moveTo>
                  <a:lnTo>
                    <a:pt x="29391" y="8721"/>
                  </a:lnTo>
                  <a:lnTo>
                    <a:pt x="28801" y="9145"/>
                  </a:lnTo>
                  <a:lnTo>
                    <a:pt x="28396" y="8555"/>
                  </a:lnTo>
                  <a:lnTo>
                    <a:pt x="28949" y="8168"/>
                  </a:lnTo>
                  <a:close/>
                  <a:moveTo>
                    <a:pt x="9460" y="7523"/>
                  </a:moveTo>
                  <a:lnTo>
                    <a:pt x="10197" y="8555"/>
                  </a:lnTo>
                  <a:lnTo>
                    <a:pt x="9073" y="9422"/>
                  </a:lnTo>
                  <a:lnTo>
                    <a:pt x="8353" y="8297"/>
                  </a:lnTo>
                  <a:lnTo>
                    <a:pt x="9460" y="7523"/>
                  </a:lnTo>
                  <a:close/>
                  <a:moveTo>
                    <a:pt x="32083" y="8832"/>
                  </a:moveTo>
                  <a:lnTo>
                    <a:pt x="32434" y="9293"/>
                  </a:lnTo>
                  <a:lnTo>
                    <a:pt x="31991" y="9606"/>
                  </a:lnTo>
                  <a:lnTo>
                    <a:pt x="31622" y="9164"/>
                  </a:lnTo>
                  <a:lnTo>
                    <a:pt x="32083" y="8832"/>
                  </a:lnTo>
                  <a:close/>
                  <a:moveTo>
                    <a:pt x="12520" y="8187"/>
                  </a:moveTo>
                  <a:lnTo>
                    <a:pt x="13203" y="9127"/>
                  </a:lnTo>
                  <a:lnTo>
                    <a:pt x="12262" y="9791"/>
                  </a:lnTo>
                  <a:lnTo>
                    <a:pt x="11525" y="8795"/>
                  </a:lnTo>
                  <a:lnTo>
                    <a:pt x="12520" y="8187"/>
                  </a:lnTo>
                  <a:close/>
                  <a:moveTo>
                    <a:pt x="35255" y="9348"/>
                  </a:moveTo>
                  <a:lnTo>
                    <a:pt x="35587" y="9846"/>
                  </a:lnTo>
                  <a:lnTo>
                    <a:pt x="35107" y="10215"/>
                  </a:lnTo>
                  <a:lnTo>
                    <a:pt x="34757" y="9717"/>
                  </a:lnTo>
                  <a:lnTo>
                    <a:pt x="35255" y="9348"/>
                  </a:lnTo>
                  <a:close/>
                  <a:moveTo>
                    <a:pt x="15673" y="8740"/>
                  </a:moveTo>
                  <a:lnTo>
                    <a:pt x="16319" y="9680"/>
                  </a:lnTo>
                  <a:lnTo>
                    <a:pt x="15397" y="10362"/>
                  </a:lnTo>
                  <a:lnTo>
                    <a:pt x="14696" y="9403"/>
                  </a:lnTo>
                  <a:lnTo>
                    <a:pt x="15673" y="8740"/>
                  </a:lnTo>
                  <a:close/>
                  <a:moveTo>
                    <a:pt x="38426" y="9957"/>
                  </a:moveTo>
                  <a:lnTo>
                    <a:pt x="38795" y="10436"/>
                  </a:lnTo>
                  <a:lnTo>
                    <a:pt x="38315" y="10768"/>
                  </a:lnTo>
                  <a:lnTo>
                    <a:pt x="37984" y="10307"/>
                  </a:lnTo>
                  <a:lnTo>
                    <a:pt x="38426" y="9957"/>
                  </a:lnTo>
                  <a:close/>
                  <a:moveTo>
                    <a:pt x="18863" y="9385"/>
                  </a:moveTo>
                  <a:lnTo>
                    <a:pt x="19453" y="10233"/>
                  </a:lnTo>
                  <a:lnTo>
                    <a:pt x="18605" y="10860"/>
                  </a:lnTo>
                  <a:lnTo>
                    <a:pt x="17960" y="9993"/>
                  </a:lnTo>
                  <a:lnTo>
                    <a:pt x="18863" y="9385"/>
                  </a:lnTo>
                  <a:close/>
                  <a:moveTo>
                    <a:pt x="41653" y="10528"/>
                  </a:moveTo>
                  <a:lnTo>
                    <a:pt x="42003" y="11008"/>
                  </a:lnTo>
                  <a:lnTo>
                    <a:pt x="41524" y="11339"/>
                  </a:lnTo>
                  <a:lnTo>
                    <a:pt x="41155" y="10860"/>
                  </a:lnTo>
                  <a:lnTo>
                    <a:pt x="41653" y="10528"/>
                  </a:lnTo>
                  <a:close/>
                  <a:moveTo>
                    <a:pt x="22053" y="10012"/>
                  </a:moveTo>
                  <a:lnTo>
                    <a:pt x="22588" y="10805"/>
                  </a:lnTo>
                  <a:lnTo>
                    <a:pt x="21813" y="11376"/>
                  </a:lnTo>
                  <a:lnTo>
                    <a:pt x="21223" y="10565"/>
                  </a:lnTo>
                  <a:lnTo>
                    <a:pt x="22053" y="10012"/>
                  </a:lnTo>
                  <a:close/>
                  <a:moveTo>
                    <a:pt x="25224" y="10657"/>
                  </a:moveTo>
                  <a:lnTo>
                    <a:pt x="25722" y="11376"/>
                  </a:lnTo>
                  <a:lnTo>
                    <a:pt x="25022" y="11911"/>
                  </a:lnTo>
                  <a:lnTo>
                    <a:pt x="24487" y="11137"/>
                  </a:lnTo>
                  <a:lnTo>
                    <a:pt x="25224" y="10657"/>
                  </a:lnTo>
                  <a:close/>
                  <a:moveTo>
                    <a:pt x="5643" y="9809"/>
                  </a:moveTo>
                  <a:lnTo>
                    <a:pt x="6602" y="11210"/>
                  </a:lnTo>
                  <a:lnTo>
                    <a:pt x="5219" y="12225"/>
                  </a:lnTo>
                  <a:lnTo>
                    <a:pt x="5164" y="11966"/>
                  </a:lnTo>
                  <a:lnTo>
                    <a:pt x="5071" y="11727"/>
                  </a:lnTo>
                  <a:lnTo>
                    <a:pt x="4961" y="11487"/>
                  </a:lnTo>
                  <a:lnTo>
                    <a:pt x="4887" y="11376"/>
                  </a:lnTo>
                  <a:lnTo>
                    <a:pt x="4795" y="11284"/>
                  </a:lnTo>
                  <a:lnTo>
                    <a:pt x="4721" y="11192"/>
                  </a:lnTo>
                  <a:lnTo>
                    <a:pt x="4611" y="11100"/>
                  </a:lnTo>
                  <a:lnTo>
                    <a:pt x="4500" y="11026"/>
                  </a:lnTo>
                  <a:lnTo>
                    <a:pt x="4389" y="10952"/>
                  </a:lnTo>
                  <a:lnTo>
                    <a:pt x="4242" y="10897"/>
                  </a:lnTo>
                  <a:lnTo>
                    <a:pt x="4113" y="10860"/>
                  </a:lnTo>
                  <a:lnTo>
                    <a:pt x="3947" y="10823"/>
                  </a:lnTo>
                  <a:lnTo>
                    <a:pt x="3781" y="10786"/>
                  </a:lnTo>
                  <a:lnTo>
                    <a:pt x="4076" y="10749"/>
                  </a:lnTo>
                  <a:lnTo>
                    <a:pt x="4352" y="10713"/>
                  </a:lnTo>
                  <a:lnTo>
                    <a:pt x="4629" y="10657"/>
                  </a:lnTo>
                  <a:lnTo>
                    <a:pt x="4887" y="10565"/>
                  </a:lnTo>
                  <a:lnTo>
                    <a:pt x="5016" y="10510"/>
                  </a:lnTo>
                  <a:lnTo>
                    <a:pt x="5127" y="10436"/>
                  </a:lnTo>
                  <a:lnTo>
                    <a:pt x="5219" y="10362"/>
                  </a:lnTo>
                  <a:lnTo>
                    <a:pt x="5330" y="10289"/>
                  </a:lnTo>
                  <a:lnTo>
                    <a:pt x="5422" y="10178"/>
                  </a:lnTo>
                  <a:lnTo>
                    <a:pt x="5496" y="10086"/>
                  </a:lnTo>
                  <a:lnTo>
                    <a:pt x="5569" y="9957"/>
                  </a:lnTo>
                  <a:lnTo>
                    <a:pt x="5643" y="9809"/>
                  </a:lnTo>
                  <a:close/>
                  <a:moveTo>
                    <a:pt x="28414" y="11284"/>
                  </a:moveTo>
                  <a:lnTo>
                    <a:pt x="28894" y="11930"/>
                  </a:lnTo>
                  <a:lnTo>
                    <a:pt x="28211" y="12446"/>
                  </a:lnTo>
                  <a:lnTo>
                    <a:pt x="27750" y="11745"/>
                  </a:lnTo>
                  <a:lnTo>
                    <a:pt x="28414" y="11284"/>
                  </a:lnTo>
                  <a:close/>
                  <a:moveTo>
                    <a:pt x="8870" y="10602"/>
                  </a:moveTo>
                  <a:lnTo>
                    <a:pt x="9699" y="11764"/>
                  </a:lnTo>
                  <a:lnTo>
                    <a:pt x="8501" y="12649"/>
                  </a:lnTo>
                  <a:lnTo>
                    <a:pt x="7597" y="11376"/>
                  </a:lnTo>
                  <a:lnTo>
                    <a:pt x="8870" y="10602"/>
                  </a:lnTo>
                  <a:close/>
                  <a:moveTo>
                    <a:pt x="31530" y="11966"/>
                  </a:moveTo>
                  <a:lnTo>
                    <a:pt x="31973" y="12538"/>
                  </a:lnTo>
                  <a:lnTo>
                    <a:pt x="31420" y="12999"/>
                  </a:lnTo>
                  <a:lnTo>
                    <a:pt x="30977" y="12298"/>
                  </a:lnTo>
                  <a:lnTo>
                    <a:pt x="31530" y="11966"/>
                  </a:lnTo>
                  <a:close/>
                  <a:moveTo>
                    <a:pt x="11967" y="11339"/>
                  </a:moveTo>
                  <a:lnTo>
                    <a:pt x="12742" y="12354"/>
                  </a:lnTo>
                  <a:lnTo>
                    <a:pt x="11709" y="13165"/>
                  </a:lnTo>
                  <a:lnTo>
                    <a:pt x="10898" y="11966"/>
                  </a:lnTo>
                  <a:lnTo>
                    <a:pt x="11967" y="11339"/>
                  </a:lnTo>
                  <a:close/>
                  <a:moveTo>
                    <a:pt x="34702" y="12501"/>
                  </a:moveTo>
                  <a:lnTo>
                    <a:pt x="35107" y="13073"/>
                  </a:lnTo>
                  <a:lnTo>
                    <a:pt x="34591" y="13441"/>
                  </a:lnTo>
                  <a:lnTo>
                    <a:pt x="34167" y="12851"/>
                  </a:lnTo>
                  <a:lnTo>
                    <a:pt x="34702" y="12501"/>
                  </a:lnTo>
                  <a:close/>
                  <a:moveTo>
                    <a:pt x="15120" y="11874"/>
                  </a:moveTo>
                  <a:lnTo>
                    <a:pt x="15821" y="12907"/>
                  </a:lnTo>
                  <a:lnTo>
                    <a:pt x="14881" y="13552"/>
                  </a:lnTo>
                  <a:lnTo>
                    <a:pt x="14143" y="12556"/>
                  </a:lnTo>
                  <a:lnTo>
                    <a:pt x="15120" y="11874"/>
                  </a:lnTo>
                  <a:close/>
                  <a:moveTo>
                    <a:pt x="37873" y="13091"/>
                  </a:moveTo>
                  <a:lnTo>
                    <a:pt x="38315" y="13626"/>
                  </a:lnTo>
                  <a:lnTo>
                    <a:pt x="37725" y="14087"/>
                  </a:lnTo>
                  <a:lnTo>
                    <a:pt x="37320" y="13478"/>
                  </a:lnTo>
                  <a:lnTo>
                    <a:pt x="37873" y="13091"/>
                  </a:lnTo>
                  <a:close/>
                  <a:moveTo>
                    <a:pt x="18292" y="12520"/>
                  </a:moveTo>
                  <a:lnTo>
                    <a:pt x="18937" y="13460"/>
                  </a:lnTo>
                  <a:lnTo>
                    <a:pt x="18015" y="14142"/>
                  </a:lnTo>
                  <a:lnTo>
                    <a:pt x="17333" y="13165"/>
                  </a:lnTo>
                  <a:lnTo>
                    <a:pt x="18292" y="12520"/>
                  </a:lnTo>
                  <a:close/>
                  <a:moveTo>
                    <a:pt x="21481" y="13146"/>
                  </a:moveTo>
                  <a:lnTo>
                    <a:pt x="22090" y="14013"/>
                  </a:lnTo>
                  <a:lnTo>
                    <a:pt x="21223" y="14658"/>
                  </a:lnTo>
                  <a:lnTo>
                    <a:pt x="20578" y="13755"/>
                  </a:lnTo>
                  <a:lnTo>
                    <a:pt x="21481" y="13146"/>
                  </a:lnTo>
                  <a:close/>
                  <a:moveTo>
                    <a:pt x="41100" y="13644"/>
                  </a:moveTo>
                  <a:lnTo>
                    <a:pt x="41524" y="14216"/>
                  </a:lnTo>
                  <a:lnTo>
                    <a:pt x="40934" y="14658"/>
                  </a:lnTo>
                  <a:lnTo>
                    <a:pt x="40491" y="14050"/>
                  </a:lnTo>
                  <a:lnTo>
                    <a:pt x="41100" y="13644"/>
                  </a:lnTo>
                  <a:close/>
                  <a:moveTo>
                    <a:pt x="24671" y="13773"/>
                  </a:moveTo>
                  <a:lnTo>
                    <a:pt x="25243" y="14585"/>
                  </a:lnTo>
                  <a:lnTo>
                    <a:pt x="24432" y="15175"/>
                  </a:lnTo>
                  <a:lnTo>
                    <a:pt x="23841" y="14326"/>
                  </a:lnTo>
                  <a:lnTo>
                    <a:pt x="24671" y="13773"/>
                  </a:lnTo>
                  <a:close/>
                  <a:moveTo>
                    <a:pt x="27879" y="14400"/>
                  </a:moveTo>
                  <a:lnTo>
                    <a:pt x="28396" y="15138"/>
                  </a:lnTo>
                  <a:lnTo>
                    <a:pt x="27640" y="15728"/>
                  </a:lnTo>
                  <a:lnTo>
                    <a:pt x="27087" y="14916"/>
                  </a:lnTo>
                  <a:lnTo>
                    <a:pt x="27879" y="14400"/>
                  </a:lnTo>
                  <a:close/>
                  <a:moveTo>
                    <a:pt x="8261" y="13626"/>
                  </a:moveTo>
                  <a:lnTo>
                    <a:pt x="9183" y="14990"/>
                  </a:lnTo>
                  <a:lnTo>
                    <a:pt x="7856" y="15967"/>
                  </a:lnTo>
                  <a:lnTo>
                    <a:pt x="7800" y="15765"/>
                  </a:lnTo>
                  <a:lnTo>
                    <a:pt x="7727" y="15543"/>
                  </a:lnTo>
                  <a:lnTo>
                    <a:pt x="7634" y="15341"/>
                  </a:lnTo>
                  <a:lnTo>
                    <a:pt x="7524" y="15156"/>
                  </a:lnTo>
                  <a:lnTo>
                    <a:pt x="7376" y="14972"/>
                  </a:lnTo>
                  <a:lnTo>
                    <a:pt x="7192" y="14806"/>
                  </a:lnTo>
                  <a:lnTo>
                    <a:pt x="6971" y="14677"/>
                  </a:lnTo>
                  <a:lnTo>
                    <a:pt x="6712" y="14548"/>
                  </a:lnTo>
                  <a:lnTo>
                    <a:pt x="6971" y="14511"/>
                  </a:lnTo>
                  <a:lnTo>
                    <a:pt x="7229" y="14456"/>
                  </a:lnTo>
                  <a:lnTo>
                    <a:pt x="7450" y="14363"/>
                  </a:lnTo>
                  <a:lnTo>
                    <a:pt x="7653" y="14253"/>
                  </a:lnTo>
                  <a:lnTo>
                    <a:pt x="7856" y="14124"/>
                  </a:lnTo>
                  <a:lnTo>
                    <a:pt x="8003" y="13976"/>
                  </a:lnTo>
                  <a:lnTo>
                    <a:pt x="8151" y="13810"/>
                  </a:lnTo>
                  <a:lnTo>
                    <a:pt x="8261" y="13626"/>
                  </a:lnTo>
                  <a:close/>
                  <a:moveTo>
                    <a:pt x="31051" y="14990"/>
                  </a:moveTo>
                  <a:lnTo>
                    <a:pt x="31586" y="15709"/>
                  </a:lnTo>
                  <a:lnTo>
                    <a:pt x="30848" y="16262"/>
                  </a:lnTo>
                  <a:lnTo>
                    <a:pt x="30313" y="15488"/>
                  </a:lnTo>
                  <a:lnTo>
                    <a:pt x="31051" y="14990"/>
                  </a:lnTo>
                  <a:close/>
                  <a:moveTo>
                    <a:pt x="11488" y="14400"/>
                  </a:moveTo>
                  <a:lnTo>
                    <a:pt x="12318" y="15543"/>
                  </a:lnTo>
                  <a:lnTo>
                    <a:pt x="11119" y="16428"/>
                  </a:lnTo>
                  <a:lnTo>
                    <a:pt x="10253" y="15138"/>
                  </a:lnTo>
                  <a:lnTo>
                    <a:pt x="11488" y="14400"/>
                  </a:lnTo>
                  <a:close/>
                  <a:moveTo>
                    <a:pt x="34167" y="15654"/>
                  </a:moveTo>
                  <a:lnTo>
                    <a:pt x="34646" y="16281"/>
                  </a:lnTo>
                  <a:lnTo>
                    <a:pt x="34019" y="16742"/>
                  </a:lnTo>
                  <a:lnTo>
                    <a:pt x="33540" y="16078"/>
                  </a:lnTo>
                  <a:lnTo>
                    <a:pt x="34167" y="15654"/>
                  </a:lnTo>
                  <a:close/>
                  <a:moveTo>
                    <a:pt x="14586" y="15119"/>
                  </a:moveTo>
                  <a:lnTo>
                    <a:pt x="15360" y="16115"/>
                  </a:lnTo>
                  <a:lnTo>
                    <a:pt x="14309" y="16816"/>
                  </a:lnTo>
                  <a:lnTo>
                    <a:pt x="13516" y="15746"/>
                  </a:lnTo>
                  <a:lnTo>
                    <a:pt x="14586" y="15119"/>
                  </a:lnTo>
                  <a:close/>
                  <a:moveTo>
                    <a:pt x="37338" y="16170"/>
                  </a:moveTo>
                  <a:lnTo>
                    <a:pt x="37762" y="16760"/>
                  </a:lnTo>
                  <a:lnTo>
                    <a:pt x="37099" y="17295"/>
                  </a:lnTo>
                  <a:lnTo>
                    <a:pt x="36619" y="16650"/>
                  </a:lnTo>
                  <a:lnTo>
                    <a:pt x="37338" y="16170"/>
                  </a:lnTo>
                  <a:close/>
                  <a:moveTo>
                    <a:pt x="17757" y="15654"/>
                  </a:moveTo>
                  <a:lnTo>
                    <a:pt x="18458" y="16668"/>
                  </a:lnTo>
                  <a:lnTo>
                    <a:pt x="17425" y="17424"/>
                  </a:lnTo>
                  <a:lnTo>
                    <a:pt x="16687" y="16336"/>
                  </a:lnTo>
                  <a:lnTo>
                    <a:pt x="17757" y="15654"/>
                  </a:lnTo>
                  <a:close/>
                  <a:moveTo>
                    <a:pt x="40546" y="16723"/>
                  </a:moveTo>
                  <a:lnTo>
                    <a:pt x="40971" y="17332"/>
                  </a:lnTo>
                  <a:lnTo>
                    <a:pt x="40344" y="17848"/>
                  </a:lnTo>
                  <a:lnTo>
                    <a:pt x="39920" y="17184"/>
                  </a:lnTo>
                  <a:lnTo>
                    <a:pt x="40546" y="16723"/>
                  </a:lnTo>
                  <a:close/>
                  <a:moveTo>
                    <a:pt x="20928" y="16262"/>
                  </a:moveTo>
                  <a:lnTo>
                    <a:pt x="21610" y="17221"/>
                  </a:lnTo>
                  <a:lnTo>
                    <a:pt x="20652" y="17940"/>
                  </a:lnTo>
                  <a:lnTo>
                    <a:pt x="19933" y="16926"/>
                  </a:lnTo>
                  <a:lnTo>
                    <a:pt x="20928" y="16262"/>
                  </a:lnTo>
                  <a:close/>
                  <a:moveTo>
                    <a:pt x="24118" y="16889"/>
                  </a:moveTo>
                  <a:lnTo>
                    <a:pt x="24745" y="17793"/>
                  </a:lnTo>
                  <a:lnTo>
                    <a:pt x="23841" y="18457"/>
                  </a:lnTo>
                  <a:lnTo>
                    <a:pt x="23178" y="17516"/>
                  </a:lnTo>
                  <a:lnTo>
                    <a:pt x="24118" y="16889"/>
                  </a:lnTo>
                  <a:close/>
                  <a:moveTo>
                    <a:pt x="27308" y="17498"/>
                  </a:moveTo>
                  <a:lnTo>
                    <a:pt x="27916" y="18364"/>
                  </a:lnTo>
                  <a:lnTo>
                    <a:pt x="27068" y="19010"/>
                  </a:lnTo>
                  <a:lnTo>
                    <a:pt x="26423" y="18088"/>
                  </a:lnTo>
                  <a:lnTo>
                    <a:pt x="27308" y="17498"/>
                  </a:lnTo>
                  <a:close/>
                  <a:moveTo>
                    <a:pt x="30516" y="18088"/>
                  </a:moveTo>
                  <a:lnTo>
                    <a:pt x="31014" y="18844"/>
                  </a:lnTo>
                  <a:lnTo>
                    <a:pt x="30221" y="19471"/>
                  </a:lnTo>
                  <a:lnTo>
                    <a:pt x="29650" y="18678"/>
                  </a:lnTo>
                  <a:lnTo>
                    <a:pt x="30516" y="18088"/>
                  </a:lnTo>
                  <a:close/>
                  <a:moveTo>
                    <a:pt x="10953" y="17498"/>
                  </a:moveTo>
                  <a:lnTo>
                    <a:pt x="11820" y="18752"/>
                  </a:lnTo>
                  <a:lnTo>
                    <a:pt x="10474" y="19747"/>
                  </a:lnTo>
                  <a:lnTo>
                    <a:pt x="10437" y="19544"/>
                  </a:lnTo>
                  <a:lnTo>
                    <a:pt x="10363" y="19323"/>
                  </a:lnTo>
                  <a:lnTo>
                    <a:pt x="10271" y="19120"/>
                  </a:lnTo>
                  <a:lnTo>
                    <a:pt x="10160" y="18936"/>
                  </a:lnTo>
                  <a:lnTo>
                    <a:pt x="10031" y="18770"/>
                  </a:lnTo>
                  <a:lnTo>
                    <a:pt x="9865" y="18623"/>
                  </a:lnTo>
                  <a:lnTo>
                    <a:pt x="9681" y="18494"/>
                  </a:lnTo>
                  <a:lnTo>
                    <a:pt x="9478" y="18401"/>
                  </a:lnTo>
                  <a:lnTo>
                    <a:pt x="10953" y="17498"/>
                  </a:lnTo>
                  <a:close/>
                  <a:moveTo>
                    <a:pt x="33614" y="18752"/>
                  </a:moveTo>
                  <a:lnTo>
                    <a:pt x="34130" y="19452"/>
                  </a:lnTo>
                  <a:lnTo>
                    <a:pt x="33466" y="20005"/>
                  </a:lnTo>
                  <a:lnTo>
                    <a:pt x="32950" y="19213"/>
                  </a:lnTo>
                  <a:lnTo>
                    <a:pt x="33614" y="18752"/>
                  </a:lnTo>
                  <a:close/>
                  <a:moveTo>
                    <a:pt x="14051" y="18254"/>
                  </a:moveTo>
                  <a:lnTo>
                    <a:pt x="14881" y="19323"/>
                  </a:lnTo>
                  <a:lnTo>
                    <a:pt x="13756" y="20227"/>
                  </a:lnTo>
                  <a:lnTo>
                    <a:pt x="12871" y="18918"/>
                  </a:lnTo>
                  <a:lnTo>
                    <a:pt x="14051" y="18254"/>
                  </a:lnTo>
                  <a:close/>
                  <a:moveTo>
                    <a:pt x="36803" y="19231"/>
                  </a:moveTo>
                  <a:lnTo>
                    <a:pt x="37375" y="19950"/>
                  </a:lnTo>
                  <a:lnTo>
                    <a:pt x="36619" y="20466"/>
                  </a:lnTo>
                  <a:lnTo>
                    <a:pt x="36140" y="19766"/>
                  </a:lnTo>
                  <a:lnTo>
                    <a:pt x="36803" y="19231"/>
                  </a:lnTo>
                  <a:close/>
                  <a:moveTo>
                    <a:pt x="17185" y="18770"/>
                  </a:moveTo>
                  <a:lnTo>
                    <a:pt x="17997" y="19895"/>
                  </a:lnTo>
                  <a:lnTo>
                    <a:pt x="16927" y="20595"/>
                  </a:lnTo>
                  <a:lnTo>
                    <a:pt x="16097" y="19508"/>
                  </a:lnTo>
                  <a:lnTo>
                    <a:pt x="17185" y="18770"/>
                  </a:lnTo>
                  <a:close/>
                  <a:moveTo>
                    <a:pt x="39993" y="19729"/>
                  </a:moveTo>
                  <a:lnTo>
                    <a:pt x="40565" y="20522"/>
                  </a:lnTo>
                  <a:lnTo>
                    <a:pt x="39735" y="21130"/>
                  </a:lnTo>
                  <a:lnTo>
                    <a:pt x="39182" y="20282"/>
                  </a:lnTo>
                  <a:lnTo>
                    <a:pt x="39993" y="19729"/>
                  </a:lnTo>
                  <a:close/>
                  <a:moveTo>
                    <a:pt x="20375" y="19379"/>
                  </a:moveTo>
                  <a:lnTo>
                    <a:pt x="21113" y="20430"/>
                  </a:lnTo>
                  <a:lnTo>
                    <a:pt x="20043" y="21241"/>
                  </a:lnTo>
                  <a:lnTo>
                    <a:pt x="19287" y="20098"/>
                  </a:lnTo>
                  <a:lnTo>
                    <a:pt x="20375" y="19379"/>
                  </a:lnTo>
                  <a:close/>
                  <a:moveTo>
                    <a:pt x="23583" y="20005"/>
                  </a:moveTo>
                  <a:lnTo>
                    <a:pt x="24192" y="20927"/>
                  </a:lnTo>
                  <a:lnTo>
                    <a:pt x="23233" y="21702"/>
                  </a:lnTo>
                  <a:lnTo>
                    <a:pt x="22532" y="20688"/>
                  </a:lnTo>
                  <a:lnTo>
                    <a:pt x="23583" y="20005"/>
                  </a:lnTo>
                  <a:close/>
                  <a:moveTo>
                    <a:pt x="26755" y="20595"/>
                  </a:moveTo>
                  <a:lnTo>
                    <a:pt x="27363" y="21499"/>
                  </a:lnTo>
                  <a:lnTo>
                    <a:pt x="26460" y="22181"/>
                  </a:lnTo>
                  <a:lnTo>
                    <a:pt x="25870" y="21259"/>
                  </a:lnTo>
                  <a:lnTo>
                    <a:pt x="26755" y="20595"/>
                  </a:lnTo>
                  <a:close/>
                  <a:moveTo>
                    <a:pt x="29981" y="21167"/>
                  </a:moveTo>
                  <a:lnTo>
                    <a:pt x="30627" y="22015"/>
                  </a:lnTo>
                  <a:lnTo>
                    <a:pt x="29650" y="22716"/>
                  </a:lnTo>
                  <a:lnTo>
                    <a:pt x="29096" y="21831"/>
                  </a:lnTo>
                  <a:lnTo>
                    <a:pt x="29981" y="21167"/>
                  </a:lnTo>
                  <a:close/>
                  <a:moveTo>
                    <a:pt x="33153" y="21683"/>
                  </a:moveTo>
                  <a:lnTo>
                    <a:pt x="33798" y="22587"/>
                  </a:lnTo>
                  <a:lnTo>
                    <a:pt x="32876" y="23269"/>
                  </a:lnTo>
                  <a:lnTo>
                    <a:pt x="32212" y="22310"/>
                  </a:lnTo>
                  <a:lnTo>
                    <a:pt x="33153" y="21683"/>
                  </a:lnTo>
                  <a:close/>
                  <a:moveTo>
                    <a:pt x="16687" y="21978"/>
                  </a:moveTo>
                  <a:lnTo>
                    <a:pt x="17407" y="23011"/>
                  </a:lnTo>
                  <a:lnTo>
                    <a:pt x="16337" y="23767"/>
                  </a:lnTo>
                  <a:lnTo>
                    <a:pt x="15434" y="22697"/>
                  </a:lnTo>
                  <a:lnTo>
                    <a:pt x="16687" y="21978"/>
                  </a:lnTo>
                  <a:close/>
                  <a:moveTo>
                    <a:pt x="36269" y="22366"/>
                  </a:moveTo>
                  <a:lnTo>
                    <a:pt x="36933" y="23195"/>
                  </a:lnTo>
                  <a:lnTo>
                    <a:pt x="36084" y="23841"/>
                  </a:lnTo>
                  <a:lnTo>
                    <a:pt x="35421" y="22882"/>
                  </a:lnTo>
                  <a:lnTo>
                    <a:pt x="36269" y="22366"/>
                  </a:lnTo>
                  <a:close/>
                  <a:moveTo>
                    <a:pt x="13516" y="21130"/>
                  </a:moveTo>
                  <a:lnTo>
                    <a:pt x="14512" y="22587"/>
                  </a:lnTo>
                  <a:lnTo>
                    <a:pt x="14291" y="22661"/>
                  </a:lnTo>
                  <a:lnTo>
                    <a:pt x="14069" y="22734"/>
                  </a:lnTo>
                  <a:lnTo>
                    <a:pt x="13848" y="22845"/>
                  </a:lnTo>
                  <a:lnTo>
                    <a:pt x="13645" y="22992"/>
                  </a:lnTo>
                  <a:lnTo>
                    <a:pt x="13553" y="23066"/>
                  </a:lnTo>
                  <a:lnTo>
                    <a:pt x="13479" y="23158"/>
                  </a:lnTo>
                  <a:lnTo>
                    <a:pt x="13406" y="23269"/>
                  </a:lnTo>
                  <a:lnTo>
                    <a:pt x="13332" y="23380"/>
                  </a:lnTo>
                  <a:lnTo>
                    <a:pt x="13276" y="23509"/>
                  </a:lnTo>
                  <a:lnTo>
                    <a:pt x="13240" y="23638"/>
                  </a:lnTo>
                  <a:lnTo>
                    <a:pt x="13203" y="23785"/>
                  </a:lnTo>
                  <a:lnTo>
                    <a:pt x="13184" y="23951"/>
                  </a:lnTo>
                  <a:lnTo>
                    <a:pt x="13110" y="23656"/>
                  </a:lnTo>
                  <a:lnTo>
                    <a:pt x="13037" y="23361"/>
                  </a:lnTo>
                  <a:lnTo>
                    <a:pt x="12945" y="23085"/>
                  </a:lnTo>
                  <a:lnTo>
                    <a:pt x="12834" y="22826"/>
                  </a:lnTo>
                  <a:lnTo>
                    <a:pt x="12760" y="22697"/>
                  </a:lnTo>
                  <a:lnTo>
                    <a:pt x="12668" y="22587"/>
                  </a:lnTo>
                  <a:lnTo>
                    <a:pt x="12576" y="22476"/>
                  </a:lnTo>
                  <a:lnTo>
                    <a:pt x="12484" y="22384"/>
                  </a:lnTo>
                  <a:lnTo>
                    <a:pt x="12355" y="22292"/>
                  </a:lnTo>
                  <a:lnTo>
                    <a:pt x="12225" y="22218"/>
                  </a:lnTo>
                  <a:lnTo>
                    <a:pt x="12060" y="22144"/>
                  </a:lnTo>
                  <a:lnTo>
                    <a:pt x="11894" y="22089"/>
                  </a:lnTo>
                  <a:lnTo>
                    <a:pt x="12170" y="22052"/>
                  </a:lnTo>
                  <a:lnTo>
                    <a:pt x="12428" y="21997"/>
                  </a:lnTo>
                  <a:lnTo>
                    <a:pt x="12668" y="21923"/>
                  </a:lnTo>
                  <a:lnTo>
                    <a:pt x="12889" y="21812"/>
                  </a:lnTo>
                  <a:lnTo>
                    <a:pt x="13074" y="21683"/>
                  </a:lnTo>
                  <a:lnTo>
                    <a:pt x="13258" y="21517"/>
                  </a:lnTo>
                  <a:lnTo>
                    <a:pt x="13406" y="21351"/>
                  </a:lnTo>
                  <a:lnTo>
                    <a:pt x="13516" y="21130"/>
                  </a:lnTo>
                  <a:close/>
                  <a:moveTo>
                    <a:pt x="39422" y="22826"/>
                  </a:moveTo>
                  <a:lnTo>
                    <a:pt x="40104" y="23748"/>
                  </a:lnTo>
                  <a:lnTo>
                    <a:pt x="39237" y="24320"/>
                  </a:lnTo>
                  <a:lnTo>
                    <a:pt x="38574" y="23435"/>
                  </a:lnTo>
                  <a:lnTo>
                    <a:pt x="39422" y="22826"/>
                  </a:lnTo>
                  <a:close/>
                  <a:moveTo>
                    <a:pt x="19822" y="22495"/>
                  </a:moveTo>
                  <a:lnTo>
                    <a:pt x="20541" y="23564"/>
                  </a:lnTo>
                  <a:lnTo>
                    <a:pt x="19453" y="24449"/>
                  </a:lnTo>
                  <a:lnTo>
                    <a:pt x="18753" y="23232"/>
                  </a:lnTo>
                  <a:lnTo>
                    <a:pt x="19822" y="22495"/>
                  </a:lnTo>
                  <a:close/>
                  <a:moveTo>
                    <a:pt x="23049" y="23066"/>
                  </a:moveTo>
                  <a:lnTo>
                    <a:pt x="23823" y="24099"/>
                  </a:lnTo>
                  <a:lnTo>
                    <a:pt x="22643" y="24947"/>
                  </a:lnTo>
                  <a:lnTo>
                    <a:pt x="21979" y="23822"/>
                  </a:lnTo>
                  <a:lnTo>
                    <a:pt x="23049" y="23066"/>
                  </a:lnTo>
                  <a:close/>
                  <a:moveTo>
                    <a:pt x="26202" y="23601"/>
                  </a:moveTo>
                  <a:lnTo>
                    <a:pt x="26976" y="24670"/>
                  </a:lnTo>
                  <a:lnTo>
                    <a:pt x="25870" y="25463"/>
                  </a:lnTo>
                  <a:lnTo>
                    <a:pt x="25114" y="24320"/>
                  </a:lnTo>
                  <a:lnTo>
                    <a:pt x="26202" y="23601"/>
                  </a:lnTo>
                  <a:close/>
                  <a:moveTo>
                    <a:pt x="29391" y="24209"/>
                  </a:moveTo>
                  <a:lnTo>
                    <a:pt x="30147" y="25242"/>
                  </a:lnTo>
                  <a:lnTo>
                    <a:pt x="29078" y="26016"/>
                  </a:lnTo>
                  <a:lnTo>
                    <a:pt x="28340" y="24910"/>
                  </a:lnTo>
                  <a:lnTo>
                    <a:pt x="29391" y="24209"/>
                  </a:lnTo>
                  <a:close/>
                  <a:moveTo>
                    <a:pt x="32600" y="24799"/>
                  </a:moveTo>
                  <a:lnTo>
                    <a:pt x="33337" y="25813"/>
                  </a:lnTo>
                  <a:lnTo>
                    <a:pt x="32268" y="26569"/>
                  </a:lnTo>
                  <a:lnTo>
                    <a:pt x="31549" y="25482"/>
                  </a:lnTo>
                  <a:lnTo>
                    <a:pt x="32600" y="24799"/>
                  </a:lnTo>
                  <a:close/>
                  <a:moveTo>
                    <a:pt x="35789" y="25371"/>
                  </a:moveTo>
                  <a:lnTo>
                    <a:pt x="36527" y="26385"/>
                  </a:lnTo>
                  <a:lnTo>
                    <a:pt x="35476" y="27141"/>
                  </a:lnTo>
                  <a:lnTo>
                    <a:pt x="34757" y="26053"/>
                  </a:lnTo>
                  <a:lnTo>
                    <a:pt x="35789" y="25371"/>
                  </a:lnTo>
                  <a:close/>
                  <a:moveTo>
                    <a:pt x="19269" y="25482"/>
                  </a:moveTo>
                  <a:lnTo>
                    <a:pt x="20209" y="26809"/>
                  </a:lnTo>
                  <a:lnTo>
                    <a:pt x="19933" y="26901"/>
                  </a:lnTo>
                  <a:lnTo>
                    <a:pt x="19767" y="26975"/>
                  </a:lnTo>
                  <a:lnTo>
                    <a:pt x="19582" y="27067"/>
                  </a:lnTo>
                  <a:lnTo>
                    <a:pt x="19416" y="27196"/>
                  </a:lnTo>
                  <a:lnTo>
                    <a:pt x="19269" y="27325"/>
                  </a:lnTo>
                  <a:lnTo>
                    <a:pt x="19011" y="27584"/>
                  </a:lnTo>
                  <a:lnTo>
                    <a:pt x="17997" y="26330"/>
                  </a:lnTo>
                  <a:lnTo>
                    <a:pt x="19269" y="25482"/>
                  </a:lnTo>
                  <a:close/>
                  <a:moveTo>
                    <a:pt x="38924" y="26035"/>
                  </a:moveTo>
                  <a:lnTo>
                    <a:pt x="39625" y="26957"/>
                  </a:lnTo>
                  <a:lnTo>
                    <a:pt x="38647" y="27620"/>
                  </a:lnTo>
                  <a:lnTo>
                    <a:pt x="37928" y="26625"/>
                  </a:lnTo>
                  <a:lnTo>
                    <a:pt x="38924" y="26035"/>
                  </a:lnTo>
                  <a:close/>
                  <a:moveTo>
                    <a:pt x="22477" y="26127"/>
                  </a:moveTo>
                  <a:lnTo>
                    <a:pt x="23344" y="27307"/>
                  </a:lnTo>
                  <a:lnTo>
                    <a:pt x="22090" y="28229"/>
                  </a:lnTo>
                  <a:lnTo>
                    <a:pt x="21186" y="26901"/>
                  </a:lnTo>
                  <a:lnTo>
                    <a:pt x="22477" y="26127"/>
                  </a:lnTo>
                  <a:close/>
                  <a:moveTo>
                    <a:pt x="25648" y="26735"/>
                  </a:moveTo>
                  <a:lnTo>
                    <a:pt x="26497" y="27879"/>
                  </a:lnTo>
                  <a:lnTo>
                    <a:pt x="25280" y="28800"/>
                  </a:lnTo>
                  <a:lnTo>
                    <a:pt x="24450" y="27491"/>
                  </a:lnTo>
                  <a:lnTo>
                    <a:pt x="25648" y="26735"/>
                  </a:lnTo>
                  <a:close/>
                  <a:moveTo>
                    <a:pt x="28857" y="27307"/>
                  </a:moveTo>
                  <a:lnTo>
                    <a:pt x="29686" y="28450"/>
                  </a:lnTo>
                  <a:lnTo>
                    <a:pt x="28469" y="29335"/>
                  </a:lnTo>
                  <a:lnTo>
                    <a:pt x="27677" y="28081"/>
                  </a:lnTo>
                  <a:lnTo>
                    <a:pt x="28857" y="27307"/>
                  </a:lnTo>
                  <a:close/>
                  <a:moveTo>
                    <a:pt x="32046" y="27897"/>
                  </a:moveTo>
                  <a:lnTo>
                    <a:pt x="32876" y="29022"/>
                  </a:lnTo>
                  <a:lnTo>
                    <a:pt x="31678" y="29888"/>
                  </a:lnTo>
                  <a:lnTo>
                    <a:pt x="30903" y="28653"/>
                  </a:lnTo>
                  <a:lnTo>
                    <a:pt x="32046" y="27897"/>
                  </a:lnTo>
                  <a:close/>
                  <a:moveTo>
                    <a:pt x="35236" y="28469"/>
                  </a:moveTo>
                  <a:lnTo>
                    <a:pt x="36066" y="29575"/>
                  </a:lnTo>
                  <a:lnTo>
                    <a:pt x="34867" y="30460"/>
                  </a:lnTo>
                  <a:lnTo>
                    <a:pt x="34112" y="29225"/>
                  </a:lnTo>
                  <a:lnTo>
                    <a:pt x="35236" y="28469"/>
                  </a:lnTo>
                  <a:close/>
                  <a:moveTo>
                    <a:pt x="38352" y="29132"/>
                  </a:moveTo>
                  <a:lnTo>
                    <a:pt x="39200" y="30183"/>
                  </a:lnTo>
                  <a:lnTo>
                    <a:pt x="38076" y="31031"/>
                  </a:lnTo>
                  <a:lnTo>
                    <a:pt x="37301" y="29778"/>
                  </a:lnTo>
                  <a:lnTo>
                    <a:pt x="38352" y="29132"/>
                  </a:lnTo>
                  <a:close/>
                  <a:moveTo>
                    <a:pt x="41524" y="29593"/>
                  </a:moveTo>
                  <a:lnTo>
                    <a:pt x="42390" y="30755"/>
                  </a:lnTo>
                  <a:lnTo>
                    <a:pt x="41247" y="31474"/>
                  </a:lnTo>
                  <a:lnTo>
                    <a:pt x="40436" y="30349"/>
                  </a:lnTo>
                  <a:lnTo>
                    <a:pt x="41524" y="29593"/>
                  </a:lnTo>
                  <a:close/>
                  <a:moveTo>
                    <a:pt x="25058" y="29704"/>
                  </a:moveTo>
                  <a:lnTo>
                    <a:pt x="26073" y="31179"/>
                  </a:lnTo>
                  <a:lnTo>
                    <a:pt x="25851" y="31216"/>
                  </a:lnTo>
                  <a:lnTo>
                    <a:pt x="25612" y="31290"/>
                  </a:lnTo>
                  <a:lnTo>
                    <a:pt x="25409" y="31400"/>
                  </a:lnTo>
                  <a:lnTo>
                    <a:pt x="25224" y="31548"/>
                  </a:lnTo>
                  <a:lnTo>
                    <a:pt x="25040" y="31714"/>
                  </a:lnTo>
                  <a:lnTo>
                    <a:pt x="24892" y="31917"/>
                  </a:lnTo>
                  <a:lnTo>
                    <a:pt x="24782" y="32156"/>
                  </a:lnTo>
                  <a:lnTo>
                    <a:pt x="24671" y="32433"/>
                  </a:lnTo>
                  <a:lnTo>
                    <a:pt x="24616" y="32138"/>
                  </a:lnTo>
                  <a:lnTo>
                    <a:pt x="24542" y="31861"/>
                  </a:lnTo>
                  <a:lnTo>
                    <a:pt x="24468" y="31603"/>
                  </a:lnTo>
                  <a:lnTo>
                    <a:pt x="24339" y="31363"/>
                  </a:lnTo>
                  <a:lnTo>
                    <a:pt x="24266" y="31234"/>
                  </a:lnTo>
                  <a:lnTo>
                    <a:pt x="24192" y="31124"/>
                  </a:lnTo>
                  <a:lnTo>
                    <a:pt x="24100" y="31031"/>
                  </a:lnTo>
                  <a:lnTo>
                    <a:pt x="23989" y="30939"/>
                  </a:lnTo>
                  <a:lnTo>
                    <a:pt x="23878" y="30847"/>
                  </a:lnTo>
                  <a:lnTo>
                    <a:pt x="23749" y="30773"/>
                  </a:lnTo>
                  <a:lnTo>
                    <a:pt x="23602" y="30700"/>
                  </a:lnTo>
                  <a:lnTo>
                    <a:pt x="23436" y="30644"/>
                  </a:lnTo>
                  <a:lnTo>
                    <a:pt x="23712" y="30626"/>
                  </a:lnTo>
                  <a:lnTo>
                    <a:pt x="23971" y="30552"/>
                  </a:lnTo>
                  <a:lnTo>
                    <a:pt x="24210" y="30478"/>
                  </a:lnTo>
                  <a:lnTo>
                    <a:pt x="24432" y="30368"/>
                  </a:lnTo>
                  <a:lnTo>
                    <a:pt x="24616" y="30239"/>
                  </a:lnTo>
                  <a:lnTo>
                    <a:pt x="24800" y="30091"/>
                  </a:lnTo>
                  <a:lnTo>
                    <a:pt x="24929" y="29907"/>
                  </a:lnTo>
                  <a:lnTo>
                    <a:pt x="25058" y="29704"/>
                  </a:lnTo>
                  <a:close/>
                  <a:moveTo>
                    <a:pt x="28304" y="30405"/>
                  </a:moveTo>
                  <a:lnTo>
                    <a:pt x="29262" y="31732"/>
                  </a:lnTo>
                  <a:lnTo>
                    <a:pt x="29059" y="31769"/>
                  </a:lnTo>
                  <a:lnTo>
                    <a:pt x="28838" y="31843"/>
                  </a:lnTo>
                  <a:lnTo>
                    <a:pt x="28654" y="31953"/>
                  </a:lnTo>
                  <a:lnTo>
                    <a:pt x="28451" y="32082"/>
                  </a:lnTo>
                  <a:lnTo>
                    <a:pt x="28285" y="32267"/>
                  </a:lnTo>
                  <a:lnTo>
                    <a:pt x="28119" y="32470"/>
                  </a:lnTo>
                  <a:lnTo>
                    <a:pt x="27972" y="32728"/>
                  </a:lnTo>
                  <a:lnTo>
                    <a:pt x="27861" y="33023"/>
                  </a:lnTo>
                  <a:lnTo>
                    <a:pt x="27824" y="32691"/>
                  </a:lnTo>
                  <a:lnTo>
                    <a:pt x="27750" y="32414"/>
                  </a:lnTo>
                  <a:lnTo>
                    <a:pt x="27658" y="32138"/>
                  </a:lnTo>
                  <a:lnTo>
                    <a:pt x="27548" y="31917"/>
                  </a:lnTo>
                  <a:lnTo>
                    <a:pt x="27418" y="31714"/>
                  </a:lnTo>
                  <a:lnTo>
                    <a:pt x="27271" y="31548"/>
                  </a:lnTo>
                  <a:lnTo>
                    <a:pt x="27087" y="31419"/>
                  </a:lnTo>
                  <a:lnTo>
                    <a:pt x="26884" y="31308"/>
                  </a:lnTo>
                  <a:lnTo>
                    <a:pt x="28304" y="30405"/>
                  </a:lnTo>
                  <a:close/>
                  <a:moveTo>
                    <a:pt x="31493" y="30995"/>
                  </a:moveTo>
                  <a:lnTo>
                    <a:pt x="32378" y="32212"/>
                  </a:lnTo>
                  <a:lnTo>
                    <a:pt x="31032" y="33262"/>
                  </a:lnTo>
                  <a:lnTo>
                    <a:pt x="30995" y="33041"/>
                  </a:lnTo>
                  <a:lnTo>
                    <a:pt x="30940" y="32838"/>
                  </a:lnTo>
                  <a:lnTo>
                    <a:pt x="30848" y="32636"/>
                  </a:lnTo>
                  <a:lnTo>
                    <a:pt x="30756" y="32433"/>
                  </a:lnTo>
                  <a:lnTo>
                    <a:pt x="30608" y="32267"/>
                  </a:lnTo>
                  <a:lnTo>
                    <a:pt x="30461" y="32119"/>
                  </a:lnTo>
                  <a:lnTo>
                    <a:pt x="30295" y="31972"/>
                  </a:lnTo>
                  <a:lnTo>
                    <a:pt x="30092" y="31880"/>
                  </a:lnTo>
                  <a:lnTo>
                    <a:pt x="31493" y="30995"/>
                  </a:lnTo>
                  <a:close/>
                  <a:moveTo>
                    <a:pt x="34683" y="31566"/>
                  </a:moveTo>
                  <a:lnTo>
                    <a:pt x="35642" y="32875"/>
                  </a:lnTo>
                  <a:lnTo>
                    <a:pt x="35439" y="32931"/>
                  </a:lnTo>
                  <a:lnTo>
                    <a:pt x="35218" y="33004"/>
                  </a:lnTo>
                  <a:lnTo>
                    <a:pt x="35033" y="33097"/>
                  </a:lnTo>
                  <a:lnTo>
                    <a:pt x="34831" y="33244"/>
                  </a:lnTo>
                  <a:lnTo>
                    <a:pt x="34665" y="33410"/>
                  </a:lnTo>
                  <a:lnTo>
                    <a:pt x="34499" y="33631"/>
                  </a:lnTo>
                  <a:lnTo>
                    <a:pt x="34351" y="33889"/>
                  </a:lnTo>
                  <a:lnTo>
                    <a:pt x="34241" y="34184"/>
                  </a:lnTo>
                  <a:lnTo>
                    <a:pt x="34204" y="33871"/>
                  </a:lnTo>
                  <a:lnTo>
                    <a:pt x="34148" y="33576"/>
                  </a:lnTo>
                  <a:lnTo>
                    <a:pt x="34075" y="33318"/>
                  </a:lnTo>
                  <a:lnTo>
                    <a:pt x="33964" y="33078"/>
                  </a:lnTo>
                  <a:lnTo>
                    <a:pt x="33835" y="32894"/>
                  </a:lnTo>
                  <a:lnTo>
                    <a:pt x="33687" y="32709"/>
                  </a:lnTo>
                  <a:lnTo>
                    <a:pt x="33522" y="32580"/>
                  </a:lnTo>
                  <a:lnTo>
                    <a:pt x="33319" y="32451"/>
                  </a:lnTo>
                  <a:lnTo>
                    <a:pt x="34683" y="31566"/>
                  </a:lnTo>
                  <a:close/>
                  <a:moveTo>
                    <a:pt x="37910" y="32138"/>
                  </a:moveTo>
                  <a:lnTo>
                    <a:pt x="38869" y="33447"/>
                  </a:lnTo>
                  <a:lnTo>
                    <a:pt x="38647" y="33484"/>
                  </a:lnTo>
                  <a:lnTo>
                    <a:pt x="38444" y="33558"/>
                  </a:lnTo>
                  <a:lnTo>
                    <a:pt x="38242" y="33650"/>
                  </a:lnTo>
                  <a:lnTo>
                    <a:pt x="38057" y="33797"/>
                  </a:lnTo>
                  <a:lnTo>
                    <a:pt x="37873" y="33963"/>
                  </a:lnTo>
                  <a:lnTo>
                    <a:pt x="37725" y="34166"/>
                  </a:lnTo>
                  <a:lnTo>
                    <a:pt x="37578" y="34406"/>
                  </a:lnTo>
                  <a:lnTo>
                    <a:pt x="37449" y="34682"/>
                  </a:lnTo>
                  <a:lnTo>
                    <a:pt x="37412" y="34387"/>
                  </a:lnTo>
                  <a:lnTo>
                    <a:pt x="37357" y="34111"/>
                  </a:lnTo>
                  <a:lnTo>
                    <a:pt x="37264" y="33853"/>
                  </a:lnTo>
                  <a:lnTo>
                    <a:pt x="37154" y="33631"/>
                  </a:lnTo>
                  <a:lnTo>
                    <a:pt x="37025" y="33447"/>
                  </a:lnTo>
                  <a:lnTo>
                    <a:pt x="36877" y="33281"/>
                  </a:lnTo>
                  <a:lnTo>
                    <a:pt x="36693" y="33133"/>
                  </a:lnTo>
                  <a:lnTo>
                    <a:pt x="36508" y="33023"/>
                  </a:lnTo>
                  <a:lnTo>
                    <a:pt x="37910" y="32138"/>
                  </a:lnTo>
                  <a:close/>
                  <a:moveTo>
                    <a:pt x="41007" y="32820"/>
                  </a:moveTo>
                  <a:lnTo>
                    <a:pt x="41948" y="33963"/>
                  </a:lnTo>
                  <a:lnTo>
                    <a:pt x="40657" y="34738"/>
                  </a:lnTo>
                  <a:lnTo>
                    <a:pt x="39735" y="33521"/>
                  </a:lnTo>
                  <a:lnTo>
                    <a:pt x="41007" y="32820"/>
                  </a:lnTo>
                  <a:close/>
                  <a:moveTo>
                    <a:pt x="1421" y="0"/>
                  </a:moveTo>
                  <a:lnTo>
                    <a:pt x="1587" y="184"/>
                  </a:lnTo>
                  <a:lnTo>
                    <a:pt x="1771" y="350"/>
                  </a:lnTo>
                  <a:lnTo>
                    <a:pt x="1974" y="516"/>
                  </a:lnTo>
                  <a:lnTo>
                    <a:pt x="2232" y="664"/>
                  </a:lnTo>
                  <a:lnTo>
                    <a:pt x="1900" y="701"/>
                  </a:lnTo>
                  <a:lnTo>
                    <a:pt x="1605" y="793"/>
                  </a:lnTo>
                  <a:lnTo>
                    <a:pt x="1347" y="903"/>
                  </a:lnTo>
                  <a:lnTo>
                    <a:pt x="1236" y="977"/>
                  </a:lnTo>
                  <a:lnTo>
                    <a:pt x="1126" y="1051"/>
                  </a:lnTo>
                  <a:lnTo>
                    <a:pt x="1015" y="1143"/>
                  </a:lnTo>
                  <a:lnTo>
                    <a:pt x="923" y="1235"/>
                  </a:lnTo>
                  <a:lnTo>
                    <a:pt x="849" y="1346"/>
                  </a:lnTo>
                  <a:lnTo>
                    <a:pt x="775" y="1457"/>
                  </a:lnTo>
                  <a:lnTo>
                    <a:pt x="702" y="1586"/>
                  </a:lnTo>
                  <a:lnTo>
                    <a:pt x="665" y="1715"/>
                  </a:lnTo>
                  <a:lnTo>
                    <a:pt x="609" y="1844"/>
                  </a:lnTo>
                  <a:lnTo>
                    <a:pt x="573" y="2010"/>
                  </a:lnTo>
                  <a:lnTo>
                    <a:pt x="554" y="2157"/>
                  </a:lnTo>
                  <a:lnTo>
                    <a:pt x="554" y="2305"/>
                  </a:lnTo>
                  <a:lnTo>
                    <a:pt x="554" y="2452"/>
                  </a:lnTo>
                  <a:lnTo>
                    <a:pt x="573" y="2600"/>
                  </a:lnTo>
                  <a:lnTo>
                    <a:pt x="609" y="2729"/>
                  </a:lnTo>
                  <a:lnTo>
                    <a:pt x="646" y="2858"/>
                  </a:lnTo>
                  <a:lnTo>
                    <a:pt x="702" y="2987"/>
                  </a:lnTo>
                  <a:lnTo>
                    <a:pt x="775" y="3098"/>
                  </a:lnTo>
                  <a:lnTo>
                    <a:pt x="849" y="3208"/>
                  </a:lnTo>
                  <a:lnTo>
                    <a:pt x="941" y="3319"/>
                  </a:lnTo>
                  <a:lnTo>
                    <a:pt x="1163" y="3522"/>
                  </a:lnTo>
                  <a:lnTo>
                    <a:pt x="1402" y="3688"/>
                  </a:lnTo>
                  <a:lnTo>
                    <a:pt x="1697" y="3835"/>
                  </a:lnTo>
                  <a:lnTo>
                    <a:pt x="1310" y="3946"/>
                  </a:lnTo>
                  <a:lnTo>
                    <a:pt x="960" y="4075"/>
                  </a:lnTo>
                  <a:lnTo>
                    <a:pt x="812" y="4149"/>
                  </a:lnTo>
                  <a:lnTo>
                    <a:pt x="683" y="4222"/>
                  </a:lnTo>
                  <a:lnTo>
                    <a:pt x="554" y="4315"/>
                  </a:lnTo>
                  <a:lnTo>
                    <a:pt x="443" y="4407"/>
                  </a:lnTo>
                  <a:lnTo>
                    <a:pt x="351" y="4499"/>
                  </a:lnTo>
                  <a:lnTo>
                    <a:pt x="259" y="4610"/>
                  </a:lnTo>
                  <a:lnTo>
                    <a:pt x="185" y="4720"/>
                  </a:lnTo>
                  <a:lnTo>
                    <a:pt x="130" y="4849"/>
                  </a:lnTo>
                  <a:lnTo>
                    <a:pt x="75" y="4978"/>
                  </a:lnTo>
                  <a:lnTo>
                    <a:pt x="38" y="5107"/>
                  </a:lnTo>
                  <a:lnTo>
                    <a:pt x="19" y="5255"/>
                  </a:lnTo>
                  <a:lnTo>
                    <a:pt x="1" y="5402"/>
                  </a:lnTo>
                  <a:lnTo>
                    <a:pt x="1" y="5642"/>
                  </a:lnTo>
                  <a:lnTo>
                    <a:pt x="56" y="5900"/>
                  </a:lnTo>
                  <a:lnTo>
                    <a:pt x="148" y="6140"/>
                  </a:lnTo>
                  <a:lnTo>
                    <a:pt x="259" y="6361"/>
                  </a:lnTo>
                  <a:lnTo>
                    <a:pt x="425" y="6546"/>
                  </a:lnTo>
                  <a:lnTo>
                    <a:pt x="499" y="6638"/>
                  </a:lnTo>
                  <a:lnTo>
                    <a:pt x="591" y="6712"/>
                  </a:lnTo>
                  <a:lnTo>
                    <a:pt x="702" y="6785"/>
                  </a:lnTo>
                  <a:lnTo>
                    <a:pt x="812" y="6841"/>
                  </a:lnTo>
                  <a:lnTo>
                    <a:pt x="923" y="6896"/>
                  </a:lnTo>
                  <a:lnTo>
                    <a:pt x="1052" y="6933"/>
                  </a:lnTo>
                  <a:lnTo>
                    <a:pt x="1347" y="6970"/>
                  </a:lnTo>
                  <a:lnTo>
                    <a:pt x="1494" y="6988"/>
                  </a:lnTo>
                  <a:lnTo>
                    <a:pt x="1660" y="6988"/>
                  </a:lnTo>
                  <a:lnTo>
                    <a:pt x="1808" y="6970"/>
                  </a:lnTo>
                  <a:lnTo>
                    <a:pt x="1974" y="6951"/>
                  </a:lnTo>
                  <a:lnTo>
                    <a:pt x="2103" y="6896"/>
                  </a:lnTo>
                  <a:lnTo>
                    <a:pt x="2250" y="6859"/>
                  </a:lnTo>
                  <a:lnTo>
                    <a:pt x="2379" y="6785"/>
                  </a:lnTo>
                  <a:lnTo>
                    <a:pt x="2490" y="6693"/>
                  </a:lnTo>
                  <a:lnTo>
                    <a:pt x="2619" y="6601"/>
                  </a:lnTo>
                  <a:lnTo>
                    <a:pt x="2711" y="6490"/>
                  </a:lnTo>
                  <a:lnTo>
                    <a:pt x="2914" y="6287"/>
                  </a:lnTo>
                  <a:lnTo>
                    <a:pt x="3062" y="6103"/>
                  </a:lnTo>
                  <a:lnTo>
                    <a:pt x="3873" y="7560"/>
                  </a:lnTo>
                  <a:lnTo>
                    <a:pt x="3652" y="7615"/>
                  </a:lnTo>
                  <a:lnTo>
                    <a:pt x="3467" y="7707"/>
                  </a:lnTo>
                  <a:lnTo>
                    <a:pt x="3283" y="7818"/>
                  </a:lnTo>
                  <a:lnTo>
                    <a:pt x="3117" y="7965"/>
                  </a:lnTo>
                  <a:lnTo>
                    <a:pt x="2970" y="8131"/>
                  </a:lnTo>
                  <a:lnTo>
                    <a:pt x="2840" y="8316"/>
                  </a:lnTo>
                  <a:lnTo>
                    <a:pt x="2730" y="8500"/>
                  </a:lnTo>
                  <a:lnTo>
                    <a:pt x="2619" y="8721"/>
                  </a:lnTo>
                  <a:lnTo>
                    <a:pt x="2601" y="9035"/>
                  </a:lnTo>
                  <a:lnTo>
                    <a:pt x="2619" y="9330"/>
                  </a:lnTo>
                  <a:lnTo>
                    <a:pt x="2675" y="9588"/>
                  </a:lnTo>
                  <a:lnTo>
                    <a:pt x="2730" y="9717"/>
                  </a:lnTo>
                  <a:lnTo>
                    <a:pt x="2767" y="9846"/>
                  </a:lnTo>
                  <a:lnTo>
                    <a:pt x="2840" y="9957"/>
                  </a:lnTo>
                  <a:lnTo>
                    <a:pt x="2914" y="10067"/>
                  </a:lnTo>
                  <a:lnTo>
                    <a:pt x="3006" y="10159"/>
                  </a:lnTo>
                  <a:lnTo>
                    <a:pt x="3099" y="10270"/>
                  </a:lnTo>
                  <a:lnTo>
                    <a:pt x="3209" y="10362"/>
                  </a:lnTo>
                  <a:lnTo>
                    <a:pt x="3320" y="10454"/>
                  </a:lnTo>
                  <a:lnTo>
                    <a:pt x="3596" y="10602"/>
                  </a:lnTo>
                  <a:lnTo>
                    <a:pt x="3652" y="10639"/>
                  </a:lnTo>
                  <a:lnTo>
                    <a:pt x="3689" y="10694"/>
                  </a:lnTo>
                  <a:lnTo>
                    <a:pt x="3762" y="10786"/>
                  </a:lnTo>
                  <a:lnTo>
                    <a:pt x="3596" y="10786"/>
                  </a:lnTo>
                  <a:lnTo>
                    <a:pt x="3430" y="10805"/>
                  </a:lnTo>
                  <a:lnTo>
                    <a:pt x="3283" y="10823"/>
                  </a:lnTo>
                  <a:lnTo>
                    <a:pt x="3135" y="10860"/>
                  </a:lnTo>
                  <a:lnTo>
                    <a:pt x="3006" y="10915"/>
                  </a:lnTo>
                  <a:lnTo>
                    <a:pt x="2877" y="10971"/>
                  </a:lnTo>
                  <a:lnTo>
                    <a:pt x="2748" y="11044"/>
                  </a:lnTo>
                  <a:lnTo>
                    <a:pt x="2638" y="11118"/>
                  </a:lnTo>
                  <a:lnTo>
                    <a:pt x="2545" y="11192"/>
                  </a:lnTo>
                  <a:lnTo>
                    <a:pt x="2453" y="11303"/>
                  </a:lnTo>
                  <a:lnTo>
                    <a:pt x="2361" y="11395"/>
                  </a:lnTo>
                  <a:lnTo>
                    <a:pt x="2287" y="11524"/>
                  </a:lnTo>
                  <a:lnTo>
                    <a:pt x="2232" y="11634"/>
                  </a:lnTo>
                  <a:lnTo>
                    <a:pt x="2177" y="11782"/>
                  </a:lnTo>
                  <a:lnTo>
                    <a:pt x="2121" y="11911"/>
                  </a:lnTo>
                  <a:lnTo>
                    <a:pt x="2103" y="12077"/>
                  </a:lnTo>
                  <a:lnTo>
                    <a:pt x="2084" y="12206"/>
                  </a:lnTo>
                  <a:lnTo>
                    <a:pt x="2066" y="12335"/>
                  </a:lnTo>
                  <a:lnTo>
                    <a:pt x="2084" y="12483"/>
                  </a:lnTo>
                  <a:lnTo>
                    <a:pt x="2103" y="12612"/>
                  </a:lnTo>
                  <a:lnTo>
                    <a:pt x="2121" y="12741"/>
                  </a:lnTo>
                  <a:lnTo>
                    <a:pt x="2177" y="12870"/>
                  </a:lnTo>
                  <a:lnTo>
                    <a:pt x="2214" y="12980"/>
                  </a:lnTo>
                  <a:lnTo>
                    <a:pt x="2287" y="13110"/>
                  </a:lnTo>
                  <a:lnTo>
                    <a:pt x="2361" y="13220"/>
                  </a:lnTo>
                  <a:lnTo>
                    <a:pt x="2435" y="13331"/>
                  </a:lnTo>
                  <a:lnTo>
                    <a:pt x="2527" y="13423"/>
                  </a:lnTo>
                  <a:lnTo>
                    <a:pt x="2619" y="13515"/>
                  </a:lnTo>
                  <a:lnTo>
                    <a:pt x="2730" y="13607"/>
                  </a:lnTo>
                  <a:lnTo>
                    <a:pt x="2840" y="13681"/>
                  </a:lnTo>
                  <a:lnTo>
                    <a:pt x="2970" y="13736"/>
                  </a:lnTo>
                  <a:lnTo>
                    <a:pt x="3099" y="13792"/>
                  </a:lnTo>
                  <a:lnTo>
                    <a:pt x="3246" y="13847"/>
                  </a:lnTo>
                  <a:lnTo>
                    <a:pt x="3412" y="13866"/>
                  </a:lnTo>
                  <a:lnTo>
                    <a:pt x="3560" y="13884"/>
                  </a:lnTo>
                  <a:lnTo>
                    <a:pt x="3836" y="13884"/>
                  </a:lnTo>
                  <a:lnTo>
                    <a:pt x="3984" y="13847"/>
                  </a:lnTo>
                  <a:lnTo>
                    <a:pt x="4131" y="13792"/>
                  </a:lnTo>
                  <a:lnTo>
                    <a:pt x="4260" y="13736"/>
                  </a:lnTo>
                  <a:lnTo>
                    <a:pt x="4389" y="13663"/>
                  </a:lnTo>
                  <a:lnTo>
                    <a:pt x="4518" y="13571"/>
                  </a:lnTo>
                  <a:lnTo>
                    <a:pt x="4647" y="13460"/>
                  </a:lnTo>
                  <a:lnTo>
                    <a:pt x="4758" y="13331"/>
                  </a:lnTo>
                  <a:lnTo>
                    <a:pt x="4887" y="13202"/>
                  </a:lnTo>
                  <a:lnTo>
                    <a:pt x="4998" y="13036"/>
                  </a:lnTo>
                  <a:lnTo>
                    <a:pt x="5108" y="12870"/>
                  </a:lnTo>
                  <a:lnTo>
                    <a:pt x="5219" y="12685"/>
                  </a:lnTo>
                  <a:lnTo>
                    <a:pt x="5219" y="12980"/>
                  </a:lnTo>
                  <a:lnTo>
                    <a:pt x="5274" y="13257"/>
                  </a:lnTo>
                  <a:lnTo>
                    <a:pt x="5366" y="13515"/>
                  </a:lnTo>
                  <a:lnTo>
                    <a:pt x="5477" y="13755"/>
                  </a:lnTo>
                  <a:lnTo>
                    <a:pt x="5643" y="13958"/>
                  </a:lnTo>
                  <a:lnTo>
                    <a:pt x="5827" y="14142"/>
                  </a:lnTo>
                  <a:lnTo>
                    <a:pt x="6067" y="14308"/>
                  </a:lnTo>
                  <a:lnTo>
                    <a:pt x="6325" y="14437"/>
                  </a:lnTo>
                  <a:lnTo>
                    <a:pt x="5920" y="14585"/>
                  </a:lnTo>
                  <a:lnTo>
                    <a:pt x="5569" y="14732"/>
                  </a:lnTo>
                  <a:lnTo>
                    <a:pt x="5422" y="14824"/>
                  </a:lnTo>
                  <a:lnTo>
                    <a:pt x="5293" y="14898"/>
                  </a:lnTo>
                  <a:lnTo>
                    <a:pt x="5164" y="14990"/>
                  </a:lnTo>
                  <a:lnTo>
                    <a:pt x="5071" y="15101"/>
                  </a:lnTo>
                  <a:lnTo>
                    <a:pt x="4979" y="15193"/>
                  </a:lnTo>
                  <a:lnTo>
                    <a:pt x="4887" y="15304"/>
                  </a:lnTo>
                  <a:lnTo>
                    <a:pt x="4832" y="15414"/>
                  </a:lnTo>
                  <a:lnTo>
                    <a:pt x="4776" y="15543"/>
                  </a:lnTo>
                  <a:lnTo>
                    <a:pt x="4740" y="15672"/>
                  </a:lnTo>
                  <a:lnTo>
                    <a:pt x="4703" y="15802"/>
                  </a:lnTo>
                  <a:lnTo>
                    <a:pt x="4684" y="15949"/>
                  </a:lnTo>
                  <a:lnTo>
                    <a:pt x="4684" y="16097"/>
                  </a:lnTo>
                  <a:lnTo>
                    <a:pt x="4703" y="16336"/>
                  </a:lnTo>
                  <a:lnTo>
                    <a:pt x="4758" y="16594"/>
                  </a:lnTo>
                  <a:lnTo>
                    <a:pt x="4850" y="16816"/>
                  </a:lnTo>
                  <a:lnTo>
                    <a:pt x="4979" y="17037"/>
                  </a:lnTo>
                  <a:lnTo>
                    <a:pt x="5145" y="17221"/>
                  </a:lnTo>
                  <a:lnTo>
                    <a:pt x="5237" y="17295"/>
                  </a:lnTo>
                  <a:lnTo>
                    <a:pt x="5330" y="17369"/>
                  </a:lnTo>
                  <a:lnTo>
                    <a:pt x="5440" y="17443"/>
                  </a:lnTo>
                  <a:lnTo>
                    <a:pt x="5551" y="17498"/>
                  </a:lnTo>
                  <a:lnTo>
                    <a:pt x="5680" y="17535"/>
                  </a:lnTo>
                  <a:lnTo>
                    <a:pt x="5791" y="17572"/>
                  </a:lnTo>
                  <a:lnTo>
                    <a:pt x="5938" y="17590"/>
                  </a:lnTo>
                  <a:lnTo>
                    <a:pt x="6086" y="17590"/>
                  </a:lnTo>
                  <a:lnTo>
                    <a:pt x="6399" y="17572"/>
                  </a:lnTo>
                  <a:lnTo>
                    <a:pt x="6694" y="17535"/>
                  </a:lnTo>
                  <a:lnTo>
                    <a:pt x="6989" y="17443"/>
                  </a:lnTo>
                  <a:lnTo>
                    <a:pt x="7229" y="17350"/>
                  </a:lnTo>
                  <a:lnTo>
                    <a:pt x="7450" y="17221"/>
                  </a:lnTo>
                  <a:lnTo>
                    <a:pt x="7874" y="16945"/>
                  </a:lnTo>
                  <a:lnTo>
                    <a:pt x="7929" y="17148"/>
                  </a:lnTo>
                  <a:lnTo>
                    <a:pt x="8003" y="17350"/>
                  </a:lnTo>
                  <a:lnTo>
                    <a:pt x="8114" y="17535"/>
                  </a:lnTo>
                  <a:lnTo>
                    <a:pt x="8243" y="17682"/>
                  </a:lnTo>
                  <a:lnTo>
                    <a:pt x="8390" y="17848"/>
                  </a:lnTo>
                  <a:lnTo>
                    <a:pt x="8556" y="17977"/>
                  </a:lnTo>
                  <a:lnTo>
                    <a:pt x="8741" y="18106"/>
                  </a:lnTo>
                  <a:lnTo>
                    <a:pt x="8943" y="18217"/>
                  </a:lnTo>
                  <a:lnTo>
                    <a:pt x="8556" y="18346"/>
                  </a:lnTo>
                  <a:lnTo>
                    <a:pt x="8224" y="18475"/>
                  </a:lnTo>
                  <a:lnTo>
                    <a:pt x="7948" y="18641"/>
                  </a:lnTo>
                  <a:lnTo>
                    <a:pt x="7837" y="18715"/>
                  </a:lnTo>
                  <a:lnTo>
                    <a:pt x="7727" y="18807"/>
                  </a:lnTo>
                  <a:lnTo>
                    <a:pt x="7634" y="18899"/>
                  </a:lnTo>
                  <a:lnTo>
                    <a:pt x="7561" y="19010"/>
                  </a:lnTo>
                  <a:lnTo>
                    <a:pt x="7487" y="19120"/>
                  </a:lnTo>
                  <a:lnTo>
                    <a:pt x="7432" y="19231"/>
                  </a:lnTo>
                  <a:lnTo>
                    <a:pt x="7376" y="19360"/>
                  </a:lnTo>
                  <a:lnTo>
                    <a:pt x="7339" y="19489"/>
                  </a:lnTo>
                  <a:lnTo>
                    <a:pt x="7321" y="19618"/>
                  </a:lnTo>
                  <a:lnTo>
                    <a:pt x="7302" y="19766"/>
                  </a:lnTo>
                  <a:lnTo>
                    <a:pt x="7302" y="20024"/>
                  </a:lnTo>
                  <a:lnTo>
                    <a:pt x="7358" y="20264"/>
                  </a:lnTo>
                  <a:lnTo>
                    <a:pt x="7450" y="20503"/>
                  </a:lnTo>
                  <a:lnTo>
                    <a:pt x="7561" y="20725"/>
                  </a:lnTo>
                  <a:lnTo>
                    <a:pt x="7708" y="20927"/>
                  </a:lnTo>
                  <a:lnTo>
                    <a:pt x="7800" y="21020"/>
                  </a:lnTo>
                  <a:lnTo>
                    <a:pt x="7892" y="21093"/>
                  </a:lnTo>
                  <a:lnTo>
                    <a:pt x="8003" y="21167"/>
                  </a:lnTo>
                  <a:lnTo>
                    <a:pt x="8114" y="21222"/>
                  </a:lnTo>
                  <a:lnTo>
                    <a:pt x="8224" y="21278"/>
                  </a:lnTo>
                  <a:lnTo>
                    <a:pt x="8335" y="21315"/>
                  </a:lnTo>
                  <a:lnTo>
                    <a:pt x="8483" y="21333"/>
                  </a:lnTo>
                  <a:lnTo>
                    <a:pt x="8648" y="21351"/>
                  </a:lnTo>
                  <a:lnTo>
                    <a:pt x="8962" y="21351"/>
                  </a:lnTo>
                  <a:lnTo>
                    <a:pt x="9294" y="21296"/>
                  </a:lnTo>
                  <a:lnTo>
                    <a:pt x="9589" y="21222"/>
                  </a:lnTo>
                  <a:lnTo>
                    <a:pt x="9736" y="21167"/>
                  </a:lnTo>
                  <a:lnTo>
                    <a:pt x="9865" y="21093"/>
                  </a:lnTo>
                  <a:lnTo>
                    <a:pt x="10105" y="20927"/>
                  </a:lnTo>
                  <a:lnTo>
                    <a:pt x="10474" y="20632"/>
                  </a:lnTo>
                  <a:lnTo>
                    <a:pt x="10492" y="20817"/>
                  </a:lnTo>
                  <a:lnTo>
                    <a:pt x="10548" y="21001"/>
                  </a:lnTo>
                  <a:lnTo>
                    <a:pt x="10640" y="21185"/>
                  </a:lnTo>
                  <a:lnTo>
                    <a:pt x="10769" y="21370"/>
                  </a:lnTo>
                  <a:lnTo>
                    <a:pt x="10935" y="21536"/>
                  </a:lnTo>
                  <a:lnTo>
                    <a:pt x="11138" y="21702"/>
                  </a:lnTo>
                  <a:lnTo>
                    <a:pt x="11359" y="21868"/>
                  </a:lnTo>
                  <a:lnTo>
                    <a:pt x="11617" y="22015"/>
                  </a:lnTo>
                  <a:lnTo>
                    <a:pt x="11304" y="22071"/>
                  </a:lnTo>
                  <a:lnTo>
                    <a:pt x="11009" y="22163"/>
                  </a:lnTo>
                  <a:lnTo>
                    <a:pt x="10750" y="22273"/>
                  </a:lnTo>
                  <a:lnTo>
                    <a:pt x="10621" y="22347"/>
                  </a:lnTo>
                  <a:lnTo>
                    <a:pt x="10511" y="22421"/>
                  </a:lnTo>
                  <a:lnTo>
                    <a:pt x="10419" y="22513"/>
                  </a:lnTo>
                  <a:lnTo>
                    <a:pt x="10326" y="22605"/>
                  </a:lnTo>
                  <a:lnTo>
                    <a:pt x="10234" y="22697"/>
                  </a:lnTo>
                  <a:lnTo>
                    <a:pt x="10160" y="22826"/>
                  </a:lnTo>
                  <a:lnTo>
                    <a:pt x="10105" y="22937"/>
                  </a:lnTo>
                  <a:lnTo>
                    <a:pt x="10050" y="23066"/>
                  </a:lnTo>
                  <a:lnTo>
                    <a:pt x="10013" y="23214"/>
                  </a:lnTo>
                  <a:lnTo>
                    <a:pt x="9976" y="23380"/>
                  </a:lnTo>
                  <a:lnTo>
                    <a:pt x="9958" y="23527"/>
                  </a:lnTo>
                  <a:lnTo>
                    <a:pt x="9958" y="23675"/>
                  </a:lnTo>
                  <a:lnTo>
                    <a:pt x="9958" y="23822"/>
                  </a:lnTo>
                  <a:lnTo>
                    <a:pt x="9976" y="23970"/>
                  </a:lnTo>
                  <a:lnTo>
                    <a:pt x="10013" y="24099"/>
                  </a:lnTo>
                  <a:lnTo>
                    <a:pt x="10050" y="24228"/>
                  </a:lnTo>
                  <a:lnTo>
                    <a:pt x="10105" y="24338"/>
                  </a:lnTo>
                  <a:lnTo>
                    <a:pt x="10179" y="24449"/>
                  </a:lnTo>
                  <a:lnTo>
                    <a:pt x="10253" y="24560"/>
                  </a:lnTo>
                  <a:lnTo>
                    <a:pt x="10345" y="24670"/>
                  </a:lnTo>
                  <a:lnTo>
                    <a:pt x="10548" y="24855"/>
                  </a:lnTo>
                  <a:lnTo>
                    <a:pt x="10787" y="25021"/>
                  </a:lnTo>
                  <a:lnTo>
                    <a:pt x="11064" y="25187"/>
                  </a:lnTo>
                  <a:lnTo>
                    <a:pt x="10714" y="25223"/>
                  </a:lnTo>
                  <a:lnTo>
                    <a:pt x="10419" y="25316"/>
                  </a:lnTo>
                  <a:lnTo>
                    <a:pt x="10271" y="25371"/>
                  </a:lnTo>
                  <a:lnTo>
                    <a:pt x="10142" y="25426"/>
                  </a:lnTo>
                  <a:lnTo>
                    <a:pt x="10031" y="25500"/>
                  </a:lnTo>
                  <a:lnTo>
                    <a:pt x="9921" y="25574"/>
                  </a:lnTo>
                  <a:lnTo>
                    <a:pt x="9829" y="25666"/>
                  </a:lnTo>
                  <a:lnTo>
                    <a:pt x="9736" y="25758"/>
                  </a:lnTo>
                  <a:lnTo>
                    <a:pt x="9663" y="25869"/>
                  </a:lnTo>
                  <a:lnTo>
                    <a:pt x="9589" y="25979"/>
                  </a:lnTo>
                  <a:lnTo>
                    <a:pt x="9533" y="26090"/>
                  </a:lnTo>
                  <a:lnTo>
                    <a:pt x="9497" y="26201"/>
                  </a:lnTo>
                  <a:lnTo>
                    <a:pt x="9460" y="26330"/>
                  </a:lnTo>
                  <a:lnTo>
                    <a:pt x="9441" y="26477"/>
                  </a:lnTo>
                  <a:lnTo>
                    <a:pt x="9423" y="26754"/>
                  </a:lnTo>
                  <a:lnTo>
                    <a:pt x="9460" y="27012"/>
                  </a:lnTo>
                  <a:lnTo>
                    <a:pt x="9515" y="27252"/>
                  </a:lnTo>
                  <a:lnTo>
                    <a:pt x="9626" y="27473"/>
                  </a:lnTo>
                  <a:lnTo>
                    <a:pt x="9773" y="27676"/>
                  </a:lnTo>
                  <a:lnTo>
                    <a:pt x="9939" y="27860"/>
                  </a:lnTo>
                  <a:lnTo>
                    <a:pt x="10142" y="28008"/>
                  </a:lnTo>
                  <a:lnTo>
                    <a:pt x="10382" y="28118"/>
                  </a:lnTo>
                  <a:lnTo>
                    <a:pt x="10511" y="28155"/>
                  </a:lnTo>
                  <a:lnTo>
                    <a:pt x="10640" y="28192"/>
                  </a:lnTo>
                  <a:lnTo>
                    <a:pt x="10898" y="28229"/>
                  </a:lnTo>
                  <a:lnTo>
                    <a:pt x="11156" y="28210"/>
                  </a:lnTo>
                  <a:lnTo>
                    <a:pt x="11396" y="28174"/>
                  </a:lnTo>
                  <a:lnTo>
                    <a:pt x="11525" y="28118"/>
                  </a:lnTo>
                  <a:lnTo>
                    <a:pt x="11635" y="28081"/>
                  </a:lnTo>
                  <a:lnTo>
                    <a:pt x="11746" y="28008"/>
                  </a:lnTo>
                  <a:lnTo>
                    <a:pt x="11857" y="27934"/>
                  </a:lnTo>
                  <a:lnTo>
                    <a:pt x="11949" y="27860"/>
                  </a:lnTo>
                  <a:lnTo>
                    <a:pt x="12023" y="27768"/>
                  </a:lnTo>
                  <a:lnTo>
                    <a:pt x="12096" y="27657"/>
                  </a:lnTo>
                  <a:lnTo>
                    <a:pt x="12170" y="27547"/>
                  </a:lnTo>
                  <a:lnTo>
                    <a:pt x="12244" y="27399"/>
                  </a:lnTo>
                  <a:lnTo>
                    <a:pt x="12299" y="27233"/>
                  </a:lnTo>
                  <a:lnTo>
                    <a:pt x="12336" y="27067"/>
                  </a:lnTo>
                  <a:lnTo>
                    <a:pt x="12373" y="26901"/>
                  </a:lnTo>
                  <a:lnTo>
                    <a:pt x="12391" y="26735"/>
                  </a:lnTo>
                  <a:lnTo>
                    <a:pt x="12391" y="26569"/>
                  </a:lnTo>
                  <a:lnTo>
                    <a:pt x="12373" y="26403"/>
                  </a:lnTo>
                  <a:lnTo>
                    <a:pt x="12355" y="26256"/>
                  </a:lnTo>
                  <a:lnTo>
                    <a:pt x="12299" y="26108"/>
                  </a:lnTo>
                  <a:lnTo>
                    <a:pt x="12225" y="25979"/>
                  </a:lnTo>
                  <a:lnTo>
                    <a:pt x="12152" y="25850"/>
                  </a:lnTo>
                  <a:lnTo>
                    <a:pt x="12041" y="25721"/>
                  </a:lnTo>
                  <a:lnTo>
                    <a:pt x="11820" y="25463"/>
                  </a:lnTo>
                  <a:lnTo>
                    <a:pt x="11617" y="25205"/>
                  </a:lnTo>
                  <a:lnTo>
                    <a:pt x="11838" y="25150"/>
                  </a:lnTo>
                  <a:lnTo>
                    <a:pt x="12060" y="25076"/>
                  </a:lnTo>
                  <a:lnTo>
                    <a:pt x="12262" y="24984"/>
                  </a:lnTo>
                  <a:lnTo>
                    <a:pt x="12447" y="24873"/>
                  </a:lnTo>
                  <a:lnTo>
                    <a:pt x="12613" y="24726"/>
                  </a:lnTo>
                  <a:lnTo>
                    <a:pt x="12760" y="24560"/>
                  </a:lnTo>
                  <a:lnTo>
                    <a:pt x="12889" y="24357"/>
                  </a:lnTo>
                  <a:lnTo>
                    <a:pt x="12981" y="24117"/>
                  </a:lnTo>
                  <a:lnTo>
                    <a:pt x="13018" y="24080"/>
                  </a:lnTo>
                  <a:lnTo>
                    <a:pt x="13074" y="24025"/>
                  </a:lnTo>
                  <a:lnTo>
                    <a:pt x="13184" y="23951"/>
                  </a:lnTo>
                  <a:lnTo>
                    <a:pt x="13147" y="24099"/>
                  </a:lnTo>
                  <a:lnTo>
                    <a:pt x="13129" y="24228"/>
                  </a:lnTo>
                  <a:lnTo>
                    <a:pt x="13129" y="24357"/>
                  </a:lnTo>
                  <a:lnTo>
                    <a:pt x="13129" y="24486"/>
                  </a:lnTo>
                  <a:lnTo>
                    <a:pt x="13147" y="24597"/>
                  </a:lnTo>
                  <a:lnTo>
                    <a:pt x="13184" y="24726"/>
                  </a:lnTo>
                  <a:lnTo>
                    <a:pt x="13240" y="24836"/>
                  </a:lnTo>
                  <a:lnTo>
                    <a:pt x="13295" y="24928"/>
                  </a:lnTo>
                  <a:lnTo>
                    <a:pt x="13424" y="25131"/>
                  </a:lnTo>
                  <a:lnTo>
                    <a:pt x="13590" y="25316"/>
                  </a:lnTo>
                  <a:lnTo>
                    <a:pt x="13774" y="25500"/>
                  </a:lnTo>
                  <a:lnTo>
                    <a:pt x="13977" y="25666"/>
                  </a:lnTo>
                  <a:lnTo>
                    <a:pt x="13590" y="25850"/>
                  </a:lnTo>
                  <a:lnTo>
                    <a:pt x="13276" y="26035"/>
                  </a:lnTo>
                  <a:lnTo>
                    <a:pt x="13147" y="26145"/>
                  </a:lnTo>
                  <a:lnTo>
                    <a:pt x="13018" y="26238"/>
                  </a:lnTo>
                  <a:lnTo>
                    <a:pt x="12926" y="26348"/>
                  </a:lnTo>
                  <a:lnTo>
                    <a:pt x="12834" y="26459"/>
                  </a:lnTo>
                  <a:lnTo>
                    <a:pt x="12760" y="26569"/>
                  </a:lnTo>
                  <a:lnTo>
                    <a:pt x="12686" y="26680"/>
                  </a:lnTo>
                  <a:lnTo>
                    <a:pt x="12650" y="26809"/>
                  </a:lnTo>
                  <a:lnTo>
                    <a:pt x="12613" y="26938"/>
                  </a:lnTo>
                  <a:lnTo>
                    <a:pt x="12594" y="27067"/>
                  </a:lnTo>
                  <a:lnTo>
                    <a:pt x="12594" y="27215"/>
                  </a:lnTo>
                  <a:lnTo>
                    <a:pt x="12594" y="27344"/>
                  </a:lnTo>
                  <a:lnTo>
                    <a:pt x="12613" y="27510"/>
                  </a:lnTo>
                  <a:lnTo>
                    <a:pt x="12668" y="27749"/>
                  </a:lnTo>
                  <a:lnTo>
                    <a:pt x="12760" y="27989"/>
                  </a:lnTo>
                  <a:lnTo>
                    <a:pt x="12889" y="28192"/>
                  </a:lnTo>
                  <a:lnTo>
                    <a:pt x="13037" y="28376"/>
                  </a:lnTo>
                  <a:lnTo>
                    <a:pt x="13240" y="28542"/>
                  </a:lnTo>
                  <a:lnTo>
                    <a:pt x="13442" y="28653"/>
                  </a:lnTo>
                  <a:lnTo>
                    <a:pt x="13682" y="28745"/>
                  </a:lnTo>
                  <a:lnTo>
                    <a:pt x="13922" y="28800"/>
                  </a:lnTo>
                  <a:lnTo>
                    <a:pt x="14180" y="28819"/>
                  </a:lnTo>
                  <a:lnTo>
                    <a:pt x="14438" y="28782"/>
                  </a:lnTo>
                  <a:lnTo>
                    <a:pt x="14659" y="28727"/>
                  </a:lnTo>
                  <a:lnTo>
                    <a:pt x="14899" y="28616"/>
                  </a:lnTo>
                  <a:lnTo>
                    <a:pt x="15102" y="28487"/>
                  </a:lnTo>
                  <a:lnTo>
                    <a:pt x="15268" y="28321"/>
                  </a:lnTo>
                  <a:lnTo>
                    <a:pt x="15434" y="28118"/>
                  </a:lnTo>
                  <a:lnTo>
                    <a:pt x="15544" y="27897"/>
                  </a:lnTo>
                  <a:lnTo>
                    <a:pt x="15600" y="27749"/>
                  </a:lnTo>
                  <a:lnTo>
                    <a:pt x="15637" y="27620"/>
                  </a:lnTo>
                  <a:lnTo>
                    <a:pt x="15655" y="27491"/>
                  </a:lnTo>
                  <a:lnTo>
                    <a:pt x="15673" y="27362"/>
                  </a:lnTo>
                  <a:lnTo>
                    <a:pt x="15673" y="27233"/>
                  </a:lnTo>
                  <a:lnTo>
                    <a:pt x="15673" y="27104"/>
                  </a:lnTo>
                  <a:lnTo>
                    <a:pt x="15637" y="26975"/>
                  </a:lnTo>
                  <a:lnTo>
                    <a:pt x="15618" y="26846"/>
                  </a:lnTo>
                  <a:lnTo>
                    <a:pt x="15563" y="26735"/>
                  </a:lnTo>
                  <a:lnTo>
                    <a:pt x="15507" y="26606"/>
                  </a:lnTo>
                  <a:lnTo>
                    <a:pt x="15342" y="26367"/>
                  </a:lnTo>
                  <a:lnTo>
                    <a:pt x="15139" y="26127"/>
                  </a:lnTo>
                  <a:lnTo>
                    <a:pt x="14881" y="25887"/>
                  </a:lnTo>
                  <a:lnTo>
                    <a:pt x="16116" y="25076"/>
                  </a:lnTo>
                  <a:lnTo>
                    <a:pt x="17148" y="26274"/>
                  </a:lnTo>
                  <a:lnTo>
                    <a:pt x="16872" y="26348"/>
                  </a:lnTo>
                  <a:lnTo>
                    <a:pt x="16614" y="26440"/>
                  </a:lnTo>
                  <a:lnTo>
                    <a:pt x="16392" y="26569"/>
                  </a:lnTo>
                  <a:lnTo>
                    <a:pt x="16300" y="26662"/>
                  </a:lnTo>
                  <a:lnTo>
                    <a:pt x="16208" y="26754"/>
                  </a:lnTo>
                  <a:lnTo>
                    <a:pt x="16116" y="26846"/>
                  </a:lnTo>
                  <a:lnTo>
                    <a:pt x="16042" y="26938"/>
                  </a:lnTo>
                  <a:lnTo>
                    <a:pt x="15968" y="27067"/>
                  </a:lnTo>
                  <a:lnTo>
                    <a:pt x="15913" y="27178"/>
                  </a:lnTo>
                  <a:lnTo>
                    <a:pt x="15858" y="27307"/>
                  </a:lnTo>
                  <a:lnTo>
                    <a:pt x="15802" y="27454"/>
                  </a:lnTo>
                  <a:lnTo>
                    <a:pt x="15784" y="27602"/>
                  </a:lnTo>
                  <a:lnTo>
                    <a:pt x="15766" y="27768"/>
                  </a:lnTo>
                  <a:lnTo>
                    <a:pt x="15747" y="27989"/>
                  </a:lnTo>
                  <a:lnTo>
                    <a:pt x="15784" y="28210"/>
                  </a:lnTo>
                  <a:lnTo>
                    <a:pt x="15858" y="28432"/>
                  </a:lnTo>
                  <a:lnTo>
                    <a:pt x="15968" y="28635"/>
                  </a:lnTo>
                  <a:lnTo>
                    <a:pt x="16097" y="28819"/>
                  </a:lnTo>
                  <a:lnTo>
                    <a:pt x="16245" y="28985"/>
                  </a:lnTo>
                  <a:lnTo>
                    <a:pt x="16429" y="29132"/>
                  </a:lnTo>
                  <a:lnTo>
                    <a:pt x="16632" y="29243"/>
                  </a:lnTo>
                  <a:lnTo>
                    <a:pt x="16798" y="29317"/>
                  </a:lnTo>
                  <a:lnTo>
                    <a:pt x="16964" y="29372"/>
                  </a:lnTo>
                  <a:lnTo>
                    <a:pt x="17112" y="29409"/>
                  </a:lnTo>
                  <a:lnTo>
                    <a:pt x="17259" y="29427"/>
                  </a:lnTo>
                  <a:lnTo>
                    <a:pt x="17407" y="29427"/>
                  </a:lnTo>
                  <a:lnTo>
                    <a:pt x="17554" y="29409"/>
                  </a:lnTo>
                  <a:lnTo>
                    <a:pt x="17702" y="29372"/>
                  </a:lnTo>
                  <a:lnTo>
                    <a:pt x="17831" y="29335"/>
                  </a:lnTo>
                  <a:lnTo>
                    <a:pt x="17960" y="29280"/>
                  </a:lnTo>
                  <a:lnTo>
                    <a:pt x="18089" y="29206"/>
                  </a:lnTo>
                  <a:lnTo>
                    <a:pt x="18218" y="29114"/>
                  </a:lnTo>
                  <a:lnTo>
                    <a:pt x="18347" y="29022"/>
                  </a:lnTo>
                  <a:lnTo>
                    <a:pt x="18568" y="28800"/>
                  </a:lnTo>
                  <a:lnTo>
                    <a:pt x="18789" y="28524"/>
                  </a:lnTo>
                  <a:lnTo>
                    <a:pt x="18882" y="28837"/>
                  </a:lnTo>
                  <a:lnTo>
                    <a:pt x="18974" y="29095"/>
                  </a:lnTo>
                  <a:lnTo>
                    <a:pt x="19121" y="29335"/>
                  </a:lnTo>
                  <a:lnTo>
                    <a:pt x="19269" y="29538"/>
                  </a:lnTo>
                  <a:lnTo>
                    <a:pt x="19361" y="29630"/>
                  </a:lnTo>
                  <a:lnTo>
                    <a:pt x="19472" y="29704"/>
                  </a:lnTo>
                  <a:lnTo>
                    <a:pt x="19564" y="29778"/>
                  </a:lnTo>
                  <a:lnTo>
                    <a:pt x="19674" y="29851"/>
                  </a:lnTo>
                  <a:lnTo>
                    <a:pt x="19804" y="29888"/>
                  </a:lnTo>
                  <a:lnTo>
                    <a:pt x="19933" y="29944"/>
                  </a:lnTo>
                  <a:lnTo>
                    <a:pt x="20062" y="29962"/>
                  </a:lnTo>
                  <a:lnTo>
                    <a:pt x="20209" y="29999"/>
                  </a:lnTo>
                  <a:lnTo>
                    <a:pt x="20357" y="30017"/>
                  </a:lnTo>
                  <a:lnTo>
                    <a:pt x="20504" y="30017"/>
                  </a:lnTo>
                  <a:lnTo>
                    <a:pt x="20652" y="29999"/>
                  </a:lnTo>
                  <a:lnTo>
                    <a:pt x="20781" y="29980"/>
                  </a:lnTo>
                  <a:lnTo>
                    <a:pt x="20910" y="29944"/>
                  </a:lnTo>
                  <a:lnTo>
                    <a:pt x="21039" y="29888"/>
                  </a:lnTo>
                  <a:lnTo>
                    <a:pt x="21150" y="29833"/>
                  </a:lnTo>
                  <a:lnTo>
                    <a:pt x="21260" y="29759"/>
                  </a:lnTo>
                  <a:lnTo>
                    <a:pt x="21371" y="29685"/>
                  </a:lnTo>
                  <a:lnTo>
                    <a:pt x="21463" y="29593"/>
                  </a:lnTo>
                  <a:lnTo>
                    <a:pt x="21666" y="29390"/>
                  </a:lnTo>
                  <a:lnTo>
                    <a:pt x="21832" y="29132"/>
                  </a:lnTo>
                  <a:lnTo>
                    <a:pt x="21979" y="28856"/>
                  </a:lnTo>
                  <a:lnTo>
                    <a:pt x="22016" y="29151"/>
                  </a:lnTo>
                  <a:lnTo>
                    <a:pt x="22071" y="29427"/>
                  </a:lnTo>
                  <a:lnTo>
                    <a:pt x="22164" y="29667"/>
                  </a:lnTo>
                  <a:lnTo>
                    <a:pt x="22293" y="29888"/>
                  </a:lnTo>
                  <a:lnTo>
                    <a:pt x="22459" y="30091"/>
                  </a:lnTo>
                  <a:lnTo>
                    <a:pt x="22661" y="30276"/>
                  </a:lnTo>
                  <a:lnTo>
                    <a:pt x="22883" y="30423"/>
                  </a:lnTo>
                  <a:lnTo>
                    <a:pt x="23159" y="30552"/>
                  </a:lnTo>
                  <a:lnTo>
                    <a:pt x="22625" y="30681"/>
                  </a:lnTo>
                  <a:lnTo>
                    <a:pt x="22385" y="30773"/>
                  </a:lnTo>
                  <a:lnTo>
                    <a:pt x="22145" y="30902"/>
                  </a:lnTo>
                  <a:lnTo>
                    <a:pt x="21961" y="31068"/>
                  </a:lnTo>
                  <a:lnTo>
                    <a:pt x="21776" y="31253"/>
                  </a:lnTo>
                  <a:lnTo>
                    <a:pt x="21647" y="31474"/>
                  </a:lnTo>
                  <a:lnTo>
                    <a:pt x="21555" y="31695"/>
                  </a:lnTo>
                  <a:lnTo>
                    <a:pt x="21481" y="31935"/>
                  </a:lnTo>
                  <a:lnTo>
                    <a:pt x="21481" y="32064"/>
                  </a:lnTo>
                  <a:lnTo>
                    <a:pt x="21463" y="32193"/>
                  </a:lnTo>
                  <a:lnTo>
                    <a:pt x="21481" y="32341"/>
                  </a:lnTo>
                  <a:lnTo>
                    <a:pt x="21500" y="32470"/>
                  </a:lnTo>
                  <a:lnTo>
                    <a:pt x="21518" y="32599"/>
                  </a:lnTo>
                  <a:lnTo>
                    <a:pt x="21555" y="32709"/>
                  </a:lnTo>
                  <a:lnTo>
                    <a:pt x="21666" y="32949"/>
                  </a:lnTo>
                  <a:lnTo>
                    <a:pt x="21813" y="33170"/>
                  </a:lnTo>
                  <a:lnTo>
                    <a:pt x="21998" y="33355"/>
                  </a:lnTo>
                  <a:lnTo>
                    <a:pt x="22219" y="33502"/>
                  </a:lnTo>
                  <a:lnTo>
                    <a:pt x="22330" y="33576"/>
                  </a:lnTo>
                  <a:lnTo>
                    <a:pt x="22459" y="33631"/>
                  </a:lnTo>
                  <a:lnTo>
                    <a:pt x="22588" y="33668"/>
                  </a:lnTo>
                  <a:lnTo>
                    <a:pt x="22717" y="33705"/>
                  </a:lnTo>
                  <a:lnTo>
                    <a:pt x="22975" y="33742"/>
                  </a:lnTo>
                  <a:lnTo>
                    <a:pt x="23233" y="33723"/>
                  </a:lnTo>
                  <a:lnTo>
                    <a:pt x="23473" y="33687"/>
                  </a:lnTo>
                  <a:lnTo>
                    <a:pt x="23694" y="33594"/>
                  </a:lnTo>
                  <a:lnTo>
                    <a:pt x="23915" y="33465"/>
                  </a:lnTo>
                  <a:lnTo>
                    <a:pt x="24118" y="33299"/>
                  </a:lnTo>
                  <a:lnTo>
                    <a:pt x="24284" y="33115"/>
                  </a:lnTo>
                  <a:lnTo>
                    <a:pt x="24432" y="32875"/>
                  </a:lnTo>
                  <a:lnTo>
                    <a:pt x="24542" y="32672"/>
                  </a:lnTo>
                  <a:lnTo>
                    <a:pt x="24671" y="32488"/>
                  </a:lnTo>
                  <a:lnTo>
                    <a:pt x="24671" y="32802"/>
                  </a:lnTo>
                  <a:lnTo>
                    <a:pt x="24708" y="33097"/>
                  </a:lnTo>
                  <a:lnTo>
                    <a:pt x="24782" y="33373"/>
                  </a:lnTo>
                  <a:lnTo>
                    <a:pt x="24837" y="33502"/>
                  </a:lnTo>
                  <a:lnTo>
                    <a:pt x="24892" y="33613"/>
                  </a:lnTo>
                  <a:lnTo>
                    <a:pt x="24966" y="33723"/>
                  </a:lnTo>
                  <a:lnTo>
                    <a:pt x="25040" y="33816"/>
                  </a:lnTo>
                  <a:lnTo>
                    <a:pt x="25132" y="33908"/>
                  </a:lnTo>
                  <a:lnTo>
                    <a:pt x="25224" y="33982"/>
                  </a:lnTo>
                  <a:lnTo>
                    <a:pt x="25335" y="34055"/>
                  </a:lnTo>
                  <a:lnTo>
                    <a:pt x="25446" y="34129"/>
                  </a:lnTo>
                  <a:lnTo>
                    <a:pt x="25556" y="34166"/>
                  </a:lnTo>
                  <a:lnTo>
                    <a:pt x="25704" y="34203"/>
                  </a:lnTo>
                  <a:lnTo>
                    <a:pt x="25851" y="34240"/>
                  </a:lnTo>
                  <a:lnTo>
                    <a:pt x="25999" y="34258"/>
                  </a:lnTo>
                  <a:lnTo>
                    <a:pt x="26331" y="34258"/>
                  </a:lnTo>
                  <a:lnTo>
                    <a:pt x="26644" y="34203"/>
                  </a:lnTo>
                  <a:lnTo>
                    <a:pt x="26958" y="34129"/>
                  </a:lnTo>
                  <a:lnTo>
                    <a:pt x="27087" y="34074"/>
                  </a:lnTo>
                  <a:lnTo>
                    <a:pt x="27234" y="34000"/>
                  </a:lnTo>
                  <a:lnTo>
                    <a:pt x="27474" y="33834"/>
                  </a:lnTo>
                  <a:lnTo>
                    <a:pt x="27861" y="33558"/>
                  </a:lnTo>
                  <a:lnTo>
                    <a:pt x="27916" y="33797"/>
                  </a:lnTo>
                  <a:lnTo>
                    <a:pt x="28009" y="34018"/>
                  </a:lnTo>
                  <a:lnTo>
                    <a:pt x="28119" y="34221"/>
                  </a:lnTo>
                  <a:lnTo>
                    <a:pt x="28248" y="34406"/>
                  </a:lnTo>
                  <a:lnTo>
                    <a:pt x="28433" y="34572"/>
                  </a:lnTo>
                  <a:lnTo>
                    <a:pt x="28635" y="34701"/>
                  </a:lnTo>
                  <a:lnTo>
                    <a:pt x="28875" y="34811"/>
                  </a:lnTo>
                  <a:lnTo>
                    <a:pt x="29133" y="34867"/>
                  </a:lnTo>
                  <a:lnTo>
                    <a:pt x="29299" y="34903"/>
                  </a:lnTo>
                  <a:lnTo>
                    <a:pt x="29613" y="34903"/>
                  </a:lnTo>
                  <a:lnTo>
                    <a:pt x="29760" y="34885"/>
                  </a:lnTo>
                  <a:lnTo>
                    <a:pt x="29889" y="34848"/>
                  </a:lnTo>
                  <a:lnTo>
                    <a:pt x="30018" y="34793"/>
                  </a:lnTo>
                  <a:lnTo>
                    <a:pt x="30147" y="34738"/>
                  </a:lnTo>
                  <a:lnTo>
                    <a:pt x="30258" y="34682"/>
                  </a:lnTo>
                  <a:lnTo>
                    <a:pt x="30369" y="34590"/>
                  </a:lnTo>
                  <a:lnTo>
                    <a:pt x="30479" y="34498"/>
                  </a:lnTo>
                  <a:lnTo>
                    <a:pt x="30664" y="34295"/>
                  </a:lnTo>
                  <a:lnTo>
                    <a:pt x="30830" y="34037"/>
                  </a:lnTo>
                  <a:lnTo>
                    <a:pt x="30995" y="33760"/>
                  </a:lnTo>
                  <a:lnTo>
                    <a:pt x="31069" y="34129"/>
                  </a:lnTo>
                  <a:lnTo>
                    <a:pt x="31180" y="34461"/>
                  </a:lnTo>
                  <a:lnTo>
                    <a:pt x="31309" y="34738"/>
                  </a:lnTo>
                  <a:lnTo>
                    <a:pt x="31383" y="34848"/>
                  </a:lnTo>
                  <a:lnTo>
                    <a:pt x="31456" y="34959"/>
                  </a:lnTo>
                  <a:lnTo>
                    <a:pt x="31549" y="35069"/>
                  </a:lnTo>
                  <a:lnTo>
                    <a:pt x="31641" y="35162"/>
                  </a:lnTo>
                  <a:lnTo>
                    <a:pt x="31751" y="35235"/>
                  </a:lnTo>
                  <a:lnTo>
                    <a:pt x="31862" y="35291"/>
                  </a:lnTo>
                  <a:lnTo>
                    <a:pt x="31973" y="35346"/>
                  </a:lnTo>
                  <a:lnTo>
                    <a:pt x="32102" y="35401"/>
                  </a:lnTo>
                  <a:lnTo>
                    <a:pt x="32231" y="35438"/>
                  </a:lnTo>
                  <a:lnTo>
                    <a:pt x="32378" y="35457"/>
                  </a:lnTo>
                  <a:lnTo>
                    <a:pt x="32544" y="35475"/>
                  </a:lnTo>
                  <a:lnTo>
                    <a:pt x="32839" y="35475"/>
                  </a:lnTo>
                  <a:lnTo>
                    <a:pt x="32968" y="35438"/>
                  </a:lnTo>
                  <a:lnTo>
                    <a:pt x="33097" y="35420"/>
                  </a:lnTo>
                  <a:lnTo>
                    <a:pt x="33227" y="35364"/>
                  </a:lnTo>
                  <a:lnTo>
                    <a:pt x="33356" y="35309"/>
                  </a:lnTo>
                  <a:lnTo>
                    <a:pt x="33466" y="35235"/>
                  </a:lnTo>
                  <a:lnTo>
                    <a:pt x="33577" y="35162"/>
                  </a:lnTo>
                  <a:lnTo>
                    <a:pt x="33669" y="35069"/>
                  </a:lnTo>
                  <a:lnTo>
                    <a:pt x="33872" y="34867"/>
                  </a:lnTo>
                  <a:lnTo>
                    <a:pt x="34038" y="34608"/>
                  </a:lnTo>
                  <a:lnTo>
                    <a:pt x="34185" y="34332"/>
                  </a:lnTo>
                  <a:lnTo>
                    <a:pt x="34259" y="34719"/>
                  </a:lnTo>
                  <a:lnTo>
                    <a:pt x="34370" y="35033"/>
                  </a:lnTo>
                  <a:lnTo>
                    <a:pt x="34517" y="35309"/>
                  </a:lnTo>
                  <a:lnTo>
                    <a:pt x="34591" y="35438"/>
                  </a:lnTo>
                  <a:lnTo>
                    <a:pt x="34665" y="35549"/>
                  </a:lnTo>
                  <a:lnTo>
                    <a:pt x="34757" y="35641"/>
                  </a:lnTo>
                  <a:lnTo>
                    <a:pt x="34849" y="35733"/>
                  </a:lnTo>
                  <a:lnTo>
                    <a:pt x="34941" y="35807"/>
                  </a:lnTo>
                  <a:lnTo>
                    <a:pt x="35052" y="35881"/>
                  </a:lnTo>
                  <a:lnTo>
                    <a:pt x="35181" y="35936"/>
                  </a:lnTo>
                  <a:lnTo>
                    <a:pt x="35292" y="35973"/>
                  </a:lnTo>
                  <a:lnTo>
                    <a:pt x="35439" y="36010"/>
                  </a:lnTo>
                  <a:lnTo>
                    <a:pt x="35568" y="36028"/>
                  </a:lnTo>
                  <a:lnTo>
                    <a:pt x="35734" y="36047"/>
                  </a:lnTo>
                  <a:lnTo>
                    <a:pt x="36029" y="36047"/>
                  </a:lnTo>
                  <a:lnTo>
                    <a:pt x="36177" y="36010"/>
                  </a:lnTo>
                  <a:lnTo>
                    <a:pt x="36306" y="35973"/>
                  </a:lnTo>
                  <a:lnTo>
                    <a:pt x="36435" y="35936"/>
                  </a:lnTo>
                  <a:lnTo>
                    <a:pt x="36545" y="35881"/>
                  </a:lnTo>
                  <a:lnTo>
                    <a:pt x="36674" y="35807"/>
                  </a:lnTo>
                  <a:lnTo>
                    <a:pt x="36767" y="35715"/>
                  </a:lnTo>
                  <a:lnTo>
                    <a:pt x="36877" y="35623"/>
                  </a:lnTo>
                  <a:lnTo>
                    <a:pt x="37080" y="35401"/>
                  </a:lnTo>
                  <a:lnTo>
                    <a:pt x="37246" y="35143"/>
                  </a:lnTo>
                  <a:lnTo>
                    <a:pt x="37394" y="34848"/>
                  </a:lnTo>
                  <a:lnTo>
                    <a:pt x="37430" y="35143"/>
                  </a:lnTo>
                  <a:lnTo>
                    <a:pt x="37486" y="35401"/>
                  </a:lnTo>
                  <a:lnTo>
                    <a:pt x="37578" y="35641"/>
                  </a:lnTo>
                  <a:lnTo>
                    <a:pt x="37689" y="35862"/>
                  </a:lnTo>
                  <a:lnTo>
                    <a:pt x="37836" y="36065"/>
                  </a:lnTo>
                  <a:lnTo>
                    <a:pt x="38002" y="36249"/>
                  </a:lnTo>
                  <a:lnTo>
                    <a:pt x="38223" y="36415"/>
                  </a:lnTo>
                  <a:lnTo>
                    <a:pt x="38463" y="36544"/>
                  </a:lnTo>
                  <a:lnTo>
                    <a:pt x="38113" y="36655"/>
                  </a:lnTo>
                  <a:lnTo>
                    <a:pt x="37947" y="36710"/>
                  </a:lnTo>
                  <a:lnTo>
                    <a:pt x="37781" y="36784"/>
                  </a:lnTo>
                  <a:lnTo>
                    <a:pt x="37652" y="36858"/>
                  </a:lnTo>
                  <a:lnTo>
                    <a:pt x="37523" y="36932"/>
                  </a:lnTo>
                  <a:lnTo>
                    <a:pt x="37412" y="37024"/>
                  </a:lnTo>
                  <a:lnTo>
                    <a:pt x="37301" y="37116"/>
                  </a:lnTo>
                  <a:lnTo>
                    <a:pt x="37209" y="37208"/>
                  </a:lnTo>
                  <a:lnTo>
                    <a:pt x="37135" y="37319"/>
                  </a:lnTo>
                  <a:lnTo>
                    <a:pt x="37080" y="37430"/>
                  </a:lnTo>
                  <a:lnTo>
                    <a:pt x="37025" y="37559"/>
                  </a:lnTo>
                  <a:lnTo>
                    <a:pt x="36969" y="37688"/>
                  </a:lnTo>
                  <a:lnTo>
                    <a:pt x="36951" y="37817"/>
                  </a:lnTo>
                  <a:lnTo>
                    <a:pt x="36933" y="37946"/>
                  </a:lnTo>
                  <a:lnTo>
                    <a:pt x="36914" y="38093"/>
                  </a:lnTo>
                  <a:lnTo>
                    <a:pt x="36933" y="38351"/>
                  </a:lnTo>
                  <a:lnTo>
                    <a:pt x="36988" y="38591"/>
                  </a:lnTo>
                  <a:lnTo>
                    <a:pt x="37099" y="38831"/>
                  </a:lnTo>
                  <a:lnTo>
                    <a:pt x="37228" y="39034"/>
                  </a:lnTo>
                  <a:lnTo>
                    <a:pt x="37375" y="39218"/>
                  </a:lnTo>
                  <a:lnTo>
                    <a:pt x="37559" y="39384"/>
                  </a:lnTo>
                  <a:lnTo>
                    <a:pt x="37781" y="39513"/>
                  </a:lnTo>
                  <a:lnTo>
                    <a:pt x="37891" y="39550"/>
                  </a:lnTo>
                  <a:lnTo>
                    <a:pt x="38020" y="39587"/>
                  </a:lnTo>
                  <a:lnTo>
                    <a:pt x="38149" y="39624"/>
                  </a:lnTo>
                  <a:lnTo>
                    <a:pt x="38279" y="39642"/>
                  </a:lnTo>
                  <a:lnTo>
                    <a:pt x="38408" y="39661"/>
                  </a:lnTo>
                  <a:lnTo>
                    <a:pt x="38537" y="39642"/>
                  </a:lnTo>
                  <a:lnTo>
                    <a:pt x="38795" y="39605"/>
                  </a:lnTo>
                  <a:lnTo>
                    <a:pt x="39053" y="39531"/>
                  </a:lnTo>
                  <a:lnTo>
                    <a:pt x="39274" y="39402"/>
                  </a:lnTo>
                  <a:lnTo>
                    <a:pt x="39385" y="39329"/>
                  </a:lnTo>
                  <a:lnTo>
                    <a:pt x="39477" y="39255"/>
                  </a:lnTo>
                  <a:lnTo>
                    <a:pt x="39569" y="39163"/>
                  </a:lnTo>
                  <a:lnTo>
                    <a:pt x="39661" y="39052"/>
                  </a:lnTo>
                  <a:lnTo>
                    <a:pt x="39735" y="38941"/>
                  </a:lnTo>
                  <a:lnTo>
                    <a:pt x="39809" y="38831"/>
                  </a:lnTo>
                  <a:lnTo>
                    <a:pt x="39864" y="38683"/>
                  </a:lnTo>
                  <a:lnTo>
                    <a:pt x="39920" y="38554"/>
                  </a:lnTo>
                  <a:lnTo>
                    <a:pt x="39956" y="38425"/>
                  </a:lnTo>
                  <a:lnTo>
                    <a:pt x="39975" y="38296"/>
                  </a:lnTo>
                  <a:lnTo>
                    <a:pt x="39975" y="38149"/>
                  </a:lnTo>
                  <a:lnTo>
                    <a:pt x="39975" y="38020"/>
                  </a:lnTo>
                  <a:lnTo>
                    <a:pt x="39956" y="37890"/>
                  </a:lnTo>
                  <a:lnTo>
                    <a:pt x="39920" y="37761"/>
                  </a:lnTo>
                  <a:lnTo>
                    <a:pt x="39883" y="37632"/>
                  </a:lnTo>
                  <a:lnTo>
                    <a:pt x="39809" y="37503"/>
                  </a:lnTo>
                  <a:lnTo>
                    <a:pt x="39735" y="37374"/>
                  </a:lnTo>
                  <a:lnTo>
                    <a:pt x="39661" y="37245"/>
                  </a:lnTo>
                  <a:lnTo>
                    <a:pt x="39440" y="36987"/>
                  </a:lnTo>
                  <a:lnTo>
                    <a:pt x="39182" y="36729"/>
                  </a:lnTo>
                  <a:lnTo>
                    <a:pt x="40436" y="35899"/>
                  </a:lnTo>
                  <a:lnTo>
                    <a:pt x="41395" y="37171"/>
                  </a:lnTo>
                  <a:lnTo>
                    <a:pt x="41100" y="37282"/>
                  </a:lnTo>
                  <a:lnTo>
                    <a:pt x="40823" y="37411"/>
                  </a:lnTo>
                  <a:lnTo>
                    <a:pt x="40602" y="37577"/>
                  </a:lnTo>
                  <a:lnTo>
                    <a:pt x="40510" y="37669"/>
                  </a:lnTo>
                  <a:lnTo>
                    <a:pt x="40436" y="37761"/>
                  </a:lnTo>
                  <a:lnTo>
                    <a:pt x="40344" y="37872"/>
                  </a:lnTo>
                  <a:lnTo>
                    <a:pt x="40288" y="37964"/>
                  </a:lnTo>
                  <a:lnTo>
                    <a:pt x="40233" y="38093"/>
                  </a:lnTo>
                  <a:lnTo>
                    <a:pt x="40196" y="38204"/>
                  </a:lnTo>
                  <a:lnTo>
                    <a:pt x="40159" y="38333"/>
                  </a:lnTo>
                  <a:lnTo>
                    <a:pt x="40141" y="38480"/>
                  </a:lnTo>
                  <a:lnTo>
                    <a:pt x="40122" y="38757"/>
                  </a:lnTo>
                  <a:lnTo>
                    <a:pt x="40159" y="39015"/>
                  </a:lnTo>
                  <a:lnTo>
                    <a:pt x="40233" y="39236"/>
                  </a:lnTo>
                  <a:lnTo>
                    <a:pt x="40325" y="39458"/>
                  </a:lnTo>
                  <a:lnTo>
                    <a:pt x="40473" y="39661"/>
                  </a:lnTo>
                  <a:lnTo>
                    <a:pt x="40620" y="39826"/>
                  </a:lnTo>
                  <a:lnTo>
                    <a:pt x="40823" y="39974"/>
                  </a:lnTo>
                  <a:lnTo>
                    <a:pt x="41026" y="40085"/>
                  </a:lnTo>
                  <a:lnTo>
                    <a:pt x="41266" y="40177"/>
                  </a:lnTo>
                  <a:lnTo>
                    <a:pt x="41413" y="40195"/>
                  </a:lnTo>
                  <a:lnTo>
                    <a:pt x="41579" y="40214"/>
                  </a:lnTo>
                  <a:lnTo>
                    <a:pt x="41726" y="40214"/>
                  </a:lnTo>
                  <a:lnTo>
                    <a:pt x="41892" y="40195"/>
                  </a:lnTo>
                  <a:lnTo>
                    <a:pt x="42040" y="40158"/>
                  </a:lnTo>
                  <a:lnTo>
                    <a:pt x="42187" y="40121"/>
                  </a:lnTo>
                  <a:lnTo>
                    <a:pt x="42335" y="40066"/>
                  </a:lnTo>
                  <a:lnTo>
                    <a:pt x="42464" y="39992"/>
                  </a:lnTo>
                  <a:lnTo>
                    <a:pt x="42464" y="37393"/>
                  </a:lnTo>
                  <a:lnTo>
                    <a:pt x="42409" y="37319"/>
                  </a:lnTo>
                  <a:lnTo>
                    <a:pt x="42464" y="37264"/>
                  </a:lnTo>
                  <a:lnTo>
                    <a:pt x="42464" y="27786"/>
                  </a:lnTo>
                  <a:lnTo>
                    <a:pt x="41763" y="28284"/>
                  </a:lnTo>
                  <a:lnTo>
                    <a:pt x="41026" y="27196"/>
                  </a:lnTo>
                  <a:lnTo>
                    <a:pt x="42077" y="26496"/>
                  </a:lnTo>
                  <a:lnTo>
                    <a:pt x="42464" y="27012"/>
                  </a:lnTo>
                  <a:lnTo>
                    <a:pt x="42464" y="24928"/>
                  </a:lnTo>
                  <a:lnTo>
                    <a:pt x="42353" y="25002"/>
                  </a:lnTo>
                  <a:lnTo>
                    <a:pt x="41690" y="24025"/>
                  </a:lnTo>
                  <a:lnTo>
                    <a:pt x="42464" y="23490"/>
                  </a:lnTo>
                  <a:lnTo>
                    <a:pt x="42464" y="21001"/>
                  </a:lnTo>
                  <a:lnTo>
                    <a:pt x="42353" y="20854"/>
                  </a:lnTo>
                  <a:lnTo>
                    <a:pt x="42464" y="20780"/>
                  </a:lnTo>
                  <a:lnTo>
                    <a:pt x="42464" y="0"/>
                  </a:lnTo>
                  <a:lnTo>
                    <a:pt x="17775" y="0"/>
                  </a:lnTo>
                  <a:lnTo>
                    <a:pt x="17886" y="166"/>
                  </a:lnTo>
                  <a:lnTo>
                    <a:pt x="17130" y="738"/>
                  </a:lnTo>
                  <a:lnTo>
                    <a:pt x="16595" y="0"/>
                  </a:lnTo>
                  <a:lnTo>
                    <a:pt x="14235" y="0"/>
                  </a:lnTo>
                  <a:lnTo>
                    <a:pt x="13922" y="240"/>
                  </a:lnTo>
                  <a:lnTo>
                    <a:pt x="13737" y="0"/>
                  </a:lnTo>
                  <a:lnTo>
                    <a:pt x="4260" y="0"/>
                  </a:lnTo>
                  <a:lnTo>
                    <a:pt x="5016" y="1162"/>
                  </a:lnTo>
                  <a:lnTo>
                    <a:pt x="3836" y="2047"/>
                  </a:lnTo>
                  <a:lnTo>
                    <a:pt x="2859" y="756"/>
                  </a:lnTo>
                  <a:lnTo>
                    <a:pt x="41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4" name="Google Shape;7354;p32"/>
            <p:cNvSpPr/>
            <p:nvPr/>
          </p:nvSpPr>
          <p:spPr>
            <a:xfrm>
              <a:off x="5312925" y="416500"/>
              <a:ext cx="92225" cy="153525"/>
            </a:xfrm>
            <a:custGeom>
              <a:avLst/>
              <a:gdLst/>
              <a:ahLst/>
              <a:cxnLst/>
              <a:rect l="l" t="t" r="r" b="b"/>
              <a:pathLst>
                <a:path w="3689" h="6141" extrusionOk="0">
                  <a:moveTo>
                    <a:pt x="3688" y="1586"/>
                  </a:moveTo>
                  <a:lnTo>
                    <a:pt x="3686" y="1595"/>
                  </a:lnTo>
                  <a:lnTo>
                    <a:pt x="3688" y="1605"/>
                  </a:lnTo>
                  <a:lnTo>
                    <a:pt x="3688" y="1586"/>
                  </a:lnTo>
                  <a:close/>
                  <a:moveTo>
                    <a:pt x="1900" y="1"/>
                  </a:moveTo>
                  <a:lnTo>
                    <a:pt x="1771" y="19"/>
                  </a:lnTo>
                  <a:lnTo>
                    <a:pt x="1623" y="56"/>
                  </a:lnTo>
                  <a:lnTo>
                    <a:pt x="1494" y="111"/>
                  </a:lnTo>
                  <a:lnTo>
                    <a:pt x="1365" y="167"/>
                  </a:lnTo>
                  <a:lnTo>
                    <a:pt x="1236" y="240"/>
                  </a:lnTo>
                  <a:lnTo>
                    <a:pt x="1125" y="314"/>
                  </a:lnTo>
                  <a:lnTo>
                    <a:pt x="1015" y="406"/>
                  </a:lnTo>
                  <a:lnTo>
                    <a:pt x="922" y="498"/>
                  </a:lnTo>
                  <a:lnTo>
                    <a:pt x="830" y="591"/>
                  </a:lnTo>
                  <a:lnTo>
                    <a:pt x="757" y="701"/>
                  </a:lnTo>
                  <a:lnTo>
                    <a:pt x="683" y="830"/>
                  </a:lnTo>
                  <a:lnTo>
                    <a:pt x="627" y="959"/>
                  </a:lnTo>
                  <a:lnTo>
                    <a:pt x="591" y="1088"/>
                  </a:lnTo>
                  <a:lnTo>
                    <a:pt x="554" y="1217"/>
                  </a:lnTo>
                  <a:lnTo>
                    <a:pt x="535" y="1347"/>
                  </a:lnTo>
                  <a:lnTo>
                    <a:pt x="535" y="1494"/>
                  </a:lnTo>
                  <a:lnTo>
                    <a:pt x="554" y="1789"/>
                  </a:lnTo>
                  <a:lnTo>
                    <a:pt x="572" y="1918"/>
                  </a:lnTo>
                  <a:lnTo>
                    <a:pt x="609" y="2047"/>
                  </a:lnTo>
                  <a:lnTo>
                    <a:pt x="646" y="2158"/>
                  </a:lnTo>
                  <a:lnTo>
                    <a:pt x="701" y="2268"/>
                  </a:lnTo>
                  <a:lnTo>
                    <a:pt x="849" y="2490"/>
                  </a:lnTo>
                  <a:lnTo>
                    <a:pt x="1015" y="2656"/>
                  </a:lnTo>
                  <a:lnTo>
                    <a:pt x="1217" y="2822"/>
                  </a:lnTo>
                  <a:lnTo>
                    <a:pt x="1439" y="2951"/>
                  </a:lnTo>
                  <a:lnTo>
                    <a:pt x="1697" y="3080"/>
                  </a:lnTo>
                  <a:lnTo>
                    <a:pt x="1328" y="3135"/>
                  </a:lnTo>
                  <a:lnTo>
                    <a:pt x="1162" y="3172"/>
                  </a:lnTo>
                  <a:lnTo>
                    <a:pt x="996" y="3227"/>
                  </a:lnTo>
                  <a:lnTo>
                    <a:pt x="849" y="3283"/>
                  </a:lnTo>
                  <a:lnTo>
                    <a:pt x="720" y="3338"/>
                  </a:lnTo>
                  <a:lnTo>
                    <a:pt x="591" y="3412"/>
                  </a:lnTo>
                  <a:lnTo>
                    <a:pt x="480" y="3504"/>
                  </a:lnTo>
                  <a:lnTo>
                    <a:pt x="369" y="3596"/>
                  </a:lnTo>
                  <a:lnTo>
                    <a:pt x="296" y="3688"/>
                  </a:lnTo>
                  <a:lnTo>
                    <a:pt x="203" y="3799"/>
                  </a:lnTo>
                  <a:lnTo>
                    <a:pt x="148" y="3909"/>
                  </a:lnTo>
                  <a:lnTo>
                    <a:pt x="93" y="4039"/>
                  </a:lnTo>
                  <a:lnTo>
                    <a:pt x="56" y="4168"/>
                  </a:lnTo>
                  <a:lnTo>
                    <a:pt x="19" y="4315"/>
                  </a:lnTo>
                  <a:lnTo>
                    <a:pt x="1" y="4463"/>
                  </a:lnTo>
                  <a:lnTo>
                    <a:pt x="1" y="4610"/>
                  </a:lnTo>
                  <a:lnTo>
                    <a:pt x="1" y="4739"/>
                  </a:lnTo>
                  <a:lnTo>
                    <a:pt x="19" y="4868"/>
                  </a:lnTo>
                  <a:lnTo>
                    <a:pt x="37" y="5016"/>
                  </a:lnTo>
                  <a:lnTo>
                    <a:pt x="74" y="5126"/>
                  </a:lnTo>
                  <a:lnTo>
                    <a:pt x="130" y="5255"/>
                  </a:lnTo>
                  <a:lnTo>
                    <a:pt x="259" y="5477"/>
                  </a:lnTo>
                  <a:lnTo>
                    <a:pt x="332" y="5587"/>
                  </a:lnTo>
                  <a:lnTo>
                    <a:pt x="406" y="5680"/>
                  </a:lnTo>
                  <a:lnTo>
                    <a:pt x="498" y="5772"/>
                  </a:lnTo>
                  <a:lnTo>
                    <a:pt x="609" y="5845"/>
                  </a:lnTo>
                  <a:lnTo>
                    <a:pt x="720" y="5919"/>
                  </a:lnTo>
                  <a:lnTo>
                    <a:pt x="830" y="5993"/>
                  </a:lnTo>
                  <a:lnTo>
                    <a:pt x="941" y="6048"/>
                  </a:lnTo>
                  <a:lnTo>
                    <a:pt x="1070" y="6085"/>
                  </a:lnTo>
                  <a:lnTo>
                    <a:pt x="1199" y="6104"/>
                  </a:lnTo>
                  <a:lnTo>
                    <a:pt x="1347" y="6122"/>
                  </a:lnTo>
                  <a:lnTo>
                    <a:pt x="1476" y="6140"/>
                  </a:lnTo>
                  <a:lnTo>
                    <a:pt x="1605" y="6140"/>
                  </a:lnTo>
                  <a:lnTo>
                    <a:pt x="1734" y="6122"/>
                  </a:lnTo>
                  <a:lnTo>
                    <a:pt x="1863" y="6085"/>
                  </a:lnTo>
                  <a:lnTo>
                    <a:pt x="2103" y="6011"/>
                  </a:lnTo>
                  <a:lnTo>
                    <a:pt x="2342" y="5882"/>
                  </a:lnTo>
                  <a:lnTo>
                    <a:pt x="2434" y="5809"/>
                  </a:lnTo>
                  <a:lnTo>
                    <a:pt x="2545" y="5716"/>
                  </a:lnTo>
                  <a:lnTo>
                    <a:pt x="2637" y="5624"/>
                  </a:lnTo>
                  <a:lnTo>
                    <a:pt x="2711" y="5532"/>
                  </a:lnTo>
                  <a:lnTo>
                    <a:pt x="2803" y="5421"/>
                  </a:lnTo>
                  <a:lnTo>
                    <a:pt x="2858" y="5292"/>
                  </a:lnTo>
                  <a:lnTo>
                    <a:pt x="2914" y="5163"/>
                  </a:lnTo>
                  <a:lnTo>
                    <a:pt x="2969" y="5016"/>
                  </a:lnTo>
                  <a:lnTo>
                    <a:pt x="3006" y="4887"/>
                  </a:lnTo>
                  <a:lnTo>
                    <a:pt x="3024" y="4739"/>
                  </a:lnTo>
                  <a:lnTo>
                    <a:pt x="3024" y="4610"/>
                  </a:lnTo>
                  <a:lnTo>
                    <a:pt x="3006" y="4481"/>
                  </a:lnTo>
                  <a:lnTo>
                    <a:pt x="2988" y="4334"/>
                  </a:lnTo>
                  <a:lnTo>
                    <a:pt x="2951" y="4204"/>
                  </a:lnTo>
                  <a:lnTo>
                    <a:pt x="2877" y="4075"/>
                  </a:lnTo>
                  <a:lnTo>
                    <a:pt x="2822" y="3928"/>
                  </a:lnTo>
                  <a:lnTo>
                    <a:pt x="2729" y="3799"/>
                  </a:lnTo>
                  <a:lnTo>
                    <a:pt x="2619" y="3651"/>
                  </a:lnTo>
                  <a:lnTo>
                    <a:pt x="2490" y="3522"/>
                  </a:lnTo>
                  <a:lnTo>
                    <a:pt x="2361" y="3393"/>
                  </a:lnTo>
                  <a:lnTo>
                    <a:pt x="2047" y="3117"/>
                  </a:lnTo>
                  <a:lnTo>
                    <a:pt x="2213" y="3098"/>
                  </a:lnTo>
                  <a:lnTo>
                    <a:pt x="2379" y="3061"/>
                  </a:lnTo>
                  <a:lnTo>
                    <a:pt x="2545" y="3006"/>
                  </a:lnTo>
                  <a:lnTo>
                    <a:pt x="2674" y="2951"/>
                  </a:lnTo>
                  <a:lnTo>
                    <a:pt x="2822" y="2895"/>
                  </a:lnTo>
                  <a:lnTo>
                    <a:pt x="2932" y="2803"/>
                  </a:lnTo>
                  <a:lnTo>
                    <a:pt x="3043" y="2729"/>
                  </a:lnTo>
                  <a:lnTo>
                    <a:pt x="3153" y="2637"/>
                  </a:lnTo>
                  <a:lnTo>
                    <a:pt x="3246" y="2527"/>
                  </a:lnTo>
                  <a:lnTo>
                    <a:pt x="3338" y="2416"/>
                  </a:lnTo>
                  <a:lnTo>
                    <a:pt x="3485" y="2158"/>
                  </a:lnTo>
                  <a:lnTo>
                    <a:pt x="3596" y="1881"/>
                  </a:lnTo>
                  <a:lnTo>
                    <a:pt x="3686" y="1595"/>
                  </a:lnTo>
                  <a:lnTo>
                    <a:pt x="3559" y="1107"/>
                  </a:lnTo>
                  <a:lnTo>
                    <a:pt x="3504" y="978"/>
                  </a:lnTo>
                  <a:lnTo>
                    <a:pt x="3448" y="849"/>
                  </a:lnTo>
                  <a:lnTo>
                    <a:pt x="3393" y="738"/>
                  </a:lnTo>
                  <a:lnTo>
                    <a:pt x="3319" y="627"/>
                  </a:lnTo>
                  <a:lnTo>
                    <a:pt x="3227" y="517"/>
                  </a:lnTo>
                  <a:lnTo>
                    <a:pt x="3135" y="425"/>
                  </a:lnTo>
                  <a:lnTo>
                    <a:pt x="3043" y="332"/>
                  </a:lnTo>
                  <a:lnTo>
                    <a:pt x="2932" y="259"/>
                  </a:lnTo>
                  <a:lnTo>
                    <a:pt x="2822" y="185"/>
                  </a:lnTo>
                  <a:lnTo>
                    <a:pt x="2711" y="130"/>
                  </a:lnTo>
                  <a:lnTo>
                    <a:pt x="2582" y="74"/>
                  </a:lnTo>
                  <a:lnTo>
                    <a:pt x="2453" y="37"/>
                  </a:lnTo>
                  <a:lnTo>
                    <a:pt x="2324" y="19"/>
                  </a:lnTo>
                  <a:lnTo>
                    <a:pt x="2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5" name="Google Shape;7355;p32"/>
            <p:cNvSpPr/>
            <p:nvPr/>
          </p:nvSpPr>
          <p:spPr>
            <a:xfrm>
              <a:off x="5720400" y="976550"/>
              <a:ext cx="153525" cy="90375"/>
            </a:xfrm>
            <a:custGeom>
              <a:avLst/>
              <a:gdLst/>
              <a:ahLst/>
              <a:cxnLst/>
              <a:rect l="l" t="t" r="r" b="b"/>
              <a:pathLst>
                <a:path w="6141" h="3615" extrusionOk="0">
                  <a:moveTo>
                    <a:pt x="1384" y="1"/>
                  </a:moveTo>
                  <a:lnTo>
                    <a:pt x="1236" y="19"/>
                  </a:lnTo>
                  <a:lnTo>
                    <a:pt x="997" y="93"/>
                  </a:lnTo>
                  <a:lnTo>
                    <a:pt x="757" y="204"/>
                  </a:lnTo>
                  <a:lnTo>
                    <a:pt x="554" y="333"/>
                  </a:lnTo>
                  <a:lnTo>
                    <a:pt x="443" y="425"/>
                  </a:lnTo>
                  <a:lnTo>
                    <a:pt x="370" y="517"/>
                  </a:lnTo>
                  <a:lnTo>
                    <a:pt x="277" y="628"/>
                  </a:lnTo>
                  <a:lnTo>
                    <a:pt x="204" y="739"/>
                  </a:lnTo>
                  <a:lnTo>
                    <a:pt x="148" y="849"/>
                  </a:lnTo>
                  <a:lnTo>
                    <a:pt x="93" y="978"/>
                  </a:lnTo>
                  <a:lnTo>
                    <a:pt x="56" y="1107"/>
                  </a:lnTo>
                  <a:lnTo>
                    <a:pt x="19" y="1236"/>
                  </a:lnTo>
                  <a:lnTo>
                    <a:pt x="1" y="1494"/>
                  </a:lnTo>
                  <a:lnTo>
                    <a:pt x="19" y="1753"/>
                  </a:lnTo>
                  <a:lnTo>
                    <a:pt x="75" y="1992"/>
                  </a:lnTo>
                  <a:lnTo>
                    <a:pt x="112" y="2121"/>
                  </a:lnTo>
                  <a:lnTo>
                    <a:pt x="167" y="2232"/>
                  </a:lnTo>
                  <a:lnTo>
                    <a:pt x="222" y="2343"/>
                  </a:lnTo>
                  <a:lnTo>
                    <a:pt x="296" y="2435"/>
                  </a:lnTo>
                  <a:lnTo>
                    <a:pt x="388" y="2527"/>
                  </a:lnTo>
                  <a:lnTo>
                    <a:pt x="480" y="2619"/>
                  </a:lnTo>
                  <a:lnTo>
                    <a:pt x="591" y="2693"/>
                  </a:lnTo>
                  <a:lnTo>
                    <a:pt x="702" y="2748"/>
                  </a:lnTo>
                  <a:lnTo>
                    <a:pt x="849" y="2822"/>
                  </a:lnTo>
                  <a:lnTo>
                    <a:pt x="1015" y="2877"/>
                  </a:lnTo>
                  <a:lnTo>
                    <a:pt x="1162" y="2914"/>
                  </a:lnTo>
                  <a:lnTo>
                    <a:pt x="1347" y="2951"/>
                  </a:lnTo>
                  <a:lnTo>
                    <a:pt x="1513" y="2970"/>
                  </a:lnTo>
                  <a:lnTo>
                    <a:pt x="1679" y="2970"/>
                  </a:lnTo>
                  <a:lnTo>
                    <a:pt x="1845" y="2951"/>
                  </a:lnTo>
                  <a:lnTo>
                    <a:pt x="1992" y="2914"/>
                  </a:lnTo>
                  <a:lnTo>
                    <a:pt x="2140" y="2877"/>
                  </a:lnTo>
                  <a:lnTo>
                    <a:pt x="2269" y="2804"/>
                  </a:lnTo>
                  <a:lnTo>
                    <a:pt x="2398" y="2711"/>
                  </a:lnTo>
                  <a:lnTo>
                    <a:pt x="2527" y="2619"/>
                  </a:lnTo>
                  <a:lnTo>
                    <a:pt x="2785" y="2398"/>
                  </a:lnTo>
                  <a:lnTo>
                    <a:pt x="3025" y="2177"/>
                  </a:lnTo>
                  <a:lnTo>
                    <a:pt x="3154" y="2545"/>
                  </a:lnTo>
                  <a:lnTo>
                    <a:pt x="3320" y="2859"/>
                  </a:lnTo>
                  <a:lnTo>
                    <a:pt x="3393" y="2988"/>
                  </a:lnTo>
                  <a:lnTo>
                    <a:pt x="3486" y="3117"/>
                  </a:lnTo>
                  <a:lnTo>
                    <a:pt x="3596" y="3209"/>
                  </a:lnTo>
                  <a:lnTo>
                    <a:pt x="3689" y="3320"/>
                  </a:lnTo>
                  <a:lnTo>
                    <a:pt x="3799" y="3394"/>
                  </a:lnTo>
                  <a:lnTo>
                    <a:pt x="3910" y="3467"/>
                  </a:lnTo>
                  <a:lnTo>
                    <a:pt x="4039" y="3523"/>
                  </a:lnTo>
                  <a:lnTo>
                    <a:pt x="4168" y="3560"/>
                  </a:lnTo>
                  <a:lnTo>
                    <a:pt x="4297" y="3596"/>
                  </a:lnTo>
                  <a:lnTo>
                    <a:pt x="4444" y="3615"/>
                  </a:lnTo>
                  <a:lnTo>
                    <a:pt x="4739" y="3615"/>
                  </a:lnTo>
                  <a:lnTo>
                    <a:pt x="4887" y="3596"/>
                  </a:lnTo>
                  <a:lnTo>
                    <a:pt x="5016" y="3560"/>
                  </a:lnTo>
                  <a:lnTo>
                    <a:pt x="5145" y="3523"/>
                  </a:lnTo>
                  <a:lnTo>
                    <a:pt x="5274" y="3467"/>
                  </a:lnTo>
                  <a:lnTo>
                    <a:pt x="5385" y="3394"/>
                  </a:lnTo>
                  <a:lnTo>
                    <a:pt x="5495" y="3338"/>
                  </a:lnTo>
                  <a:lnTo>
                    <a:pt x="5606" y="3246"/>
                  </a:lnTo>
                  <a:lnTo>
                    <a:pt x="5698" y="3154"/>
                  </a:lnTo>
                  <a:lnTo>
                    <a:pt x="5790" y="3062"/>
                  </a:lnTo>
                  <a:lnTo>
                    <a:pt x="5864" y="2951"/>
                  </a:lnTo>
                  <a:lnTo>
                    <a:pt x="5938" y="2840"/>
                  </a:lnTo>
                  <a:lnTo>
                    <a:pt x="6012" y="2730"/>
                  </a:lnTo>
                  <a:lnTo>
                    <a:pt x="6049" y="2601"/>
                  </a:lnTo>
                  <a:lnTo>
                    <a:pt x="6085" y="2472"/>
                  </a:lnTo>
                  <a:lnTo>
                    <a:pt x="6122" y="2324"/>
                  </a:lnTo>
                  <a:lnTo>
                    <a:pt x="6141" y="2195"/>
                  </a:lnTo>
                  <a:lnTo>
                    <a:pt x="6141" y="2066"/>
                  </a:lnTo>
                  <a:lnTo>
                    <a:pt x="6141" y="1937"/>
                  </a:lnTo>
                  <a:lnTo>
                    <a:pt x="6085" y="1679"/>
                  </a:lnTo>
                  <a:lnTo>
                    <a:pt x="6012" y="1439"/>
                  </a:lnTo>
                  <a:lnTo>
                    <a:pt x="5883" y="1218"/>
                  </a:lnTo>
                  <a:lnTo>
                    <a:pt x="5717" y="1015"/>
                  </a:lnTo>
                  <a:lnTo>
                    <a:pt x="5532" y="849"/>
                  </a:lnTo>
                  <a:lnTo>
                    <a:pt x="5422" y="775"/>
                  </a:lnTo>
                  <a:lnTo>
                    <a:pt x="5311" y="702"/>
                  </a:lnTo>
                  <a:lnTo>
                    <a:pt x="5200" y="646"/>
                  </a:lnTo>
                  <a:lnTo>
                    <a:pt x="5090" y="609"/>
                  </a:lnTo>
                  <a:lnTo>
                    <a:pt x="4924" y="573"/>
                  </a:lnTo>
                  <a:lnTo>
                    <a:pt x="4776" y="536"/>
                  </a:lnTo>
                  <a:lnTo>
                    <a:pt x="4481" y="536"/>
                  </a:lnTo>
                  <a:lnTo>
                    <a:pt x="4352" y="554"/>
                  </a:lnTo>
                  <a:lnTo>
                    <a:pt x="4205" y="591"/>
                  </a:lnTo>
                  <a:lnTo>
                    <a:pt x="4076" y="628"/>
                  </a:lnTo>
                  <a:lnTo>
                    <a:pt x="3947" y="683"/>
                  </a:lnTo>
                  <a:lnTo>
                    <a:pt x="3818" y="775"/>
                  </a:lnTo>
                  <a:lnTo>
                    <a:pt x="3707" y="849"/>
                  </a:lnTo>
                  <a:lnTo>
                    <a:pt x="3578" y="960"/>
                  </a:lnTo>
                  <a:lnTo>
                    <a:pt x="3467" y="1089"/>
                  </a:lnTo>
                  <a:lnTo>
                    <a:pt x="3357" y="1218"/>
                  </a:lnTo>
                  <a:lnTo>
                    <a:pt x="3246" y="1365"/>
                  </a:lnTo>
                  <a:lnTo>
                    <a:pt x="3062" y="1716"/>
                  </a:lnTo>
                  <a:lnTo>
                    <a:pt x="3006" y="1365"/>
                  </a:lnTo>
                  <a:lnTo>
                    <a:pt x="2933" y="1052"/>
                  </a:lnTo>
                  <a:lnTo>
                    <a:pt x="2896" y="904"/>
                  </a:lnTo>
                  <a:lnTo>
                    <a:pt x="2840" y="775"/>
                  </a:lnTo>
                  <a:lnTo>
                    <a:pt x="2767" y="646"/>
                  </a:lnTo>
                  <a:lnTo>
                    <a:pt x="2693" y="536"/>
                  </a:lnTo>
                  <a:lnTo>
                    <a:pt x="2601" y="425"/>
                  </a:lnTo>
                  <a:lnTo>
                    <a:pt x="2508" y="333"/>
                  </a:lnTo>
                  <a:lnTo>
                    <a:pt x="2416" y="259"/>
                  </a:lnTo>
                  <a:lnTo>
                    <a:pt x="2306" y="185"/>
                  </a:lnTo>
                  <a:lnTo>
                    <a:pt x="2195" y="130"/>
                  </a:lnTo>
                  <a:lnTo>
                    <a:pt x="2066" y="75"/>
                  </a:lnTo>
                  <a:lnTo>
                    <a:pt x="1937" y="38"/>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6" name="Google Shape;7356;p32"/>
            <p:cNvSpPr/>
            <p:nvPr/>
          </p:nvSpPr>
          <p:spPr>
            <a:xfrm>
              <a:off x="5274675" y="242250"/>
              <a:ext cx="77000" cy="77025"/>
            </a:xfrm>
            <a:custGeom>
              <a:avLst/>
              <a:gdLst/>
              <a:ahLst/>
              <a:cxnLst/>
              <a:rect l="l" t="t" r="r" b="b"/>
              <a:pathLst>
                <a:path w="3080" h="3081" extrusionOk="0">
                  <a:moveTo>
                    <a:pt x="1420" y="1"/>
                  </a:moveTo>
                  <a:lnTo>
                    <a:pt x="1272" y="19"/>
                  </a:lnTo>
                  <a:lnTo>
                    <a:pt x="1125" y="56"/>
                  </a:lnTo>
                  <a:lnTo>
                    <a:pt x="977" y="112"/>
                  </a:lnTo>
                  <a:lnTo>
                    <a:pt x="848" y="167"/>
                  </a:lnTo>
                  <a:lnTo>
                    <a:pt x="719" y="241"/>
                  </a:lnTo>
                  <a:lnTo>
                    <a:pt x="609" y="333"/>
                  </a:lnTo>
                  <a:lnTo>
                    <a:pt x="498" y="425"/>
                  </a:lnTo>
                  <a:lnTo>
                    <a:pt x="387" y="536"/>
                  </a:lnTo>
                  <a:lnTo>
                    <a:pt x="295" y="646"/>
                  </a:lnTo>
                  <a:lnTo>
                    <a:pt x="221" y="775"/>
                  </a:lnTo>
                  <a:lnTo>
                    <a:pt x="148" y="904"/>
                  </a:lnTo>
                  <a:lnTo>
                    <a:pt x="92" y="1033"/>
                  </a:lnTo>
                  <a:lnTo>
                    <a:pt x="56" y="1181"/>
                  </a:lnTo>
                  <a:lnTo>
                    <a:pt x="19" y="1328"/>
                  </a:lnTo>
                  <a:lnTo>
                    <a:pt x="0" y="1494"/>
                  </a:lnTo>
                  <a:lnTo>
                    <a:pt x="19" y="1642"/>
                  </a:lnTo>
                  <a:lnTo>
                    <a:pt x="37" y="1808"/>
                  </a:lnTo>
                  <a:lnTo>
                    <a:pt x="56" y="1955"/>
                  </a:lnTo>
                  <a:lnTo>
                    <a:pt x="111" y="2103"/>
                  </a:lnTo>
                  <a:lnTo>
                    <a:pt x="166" y="2232"/>
                  </a:lnTo>
                  <a:lnTo>
                    <a:pt x="240" y="2361"/>
                  </a:lnTo>
                  <a:lnTo>
                    <a:pt x="332" y="2490"/>
                  </a:lnTo>
                  <a:lnTo>
                    <a:pt x="424" y="2601"/>
                  </a:lnTo>
                  <a:lnTo>
                    <a:pt x="535" y="2711"/>
                  </a:lnTo>
                  <a:lnTo>
                    <a:pt x="646" y="2804"/>
                  </a:lnTo>
                  <a:lnTo>
                    <a:pt x="775" y="2877"/>
                  </a:lnTo>
                  <a:lnTo>
                    <a:pt x="922" y="2951"/>
                  </a:lnTo>
                  <a:lnTo>
                    <a:pt x="1051" y="3006"/>
                  </a:lnTo>
                  <a:lnTo>
                    <a:pt x="1199" y="3043"/>
                  </a:lnTo>
                  <a:lnTo>
                    <a:pt x="1365" y="3062"/>
                  </a:lnTo>
                  <a:lnTo>
                    <a:pt x="1512" y="3080"/>
                  </a:lnTo>
                  <a:lnTo>
                    <a:pt x="1678" y="3080"/>
                  </a:lnTo>
                  <a:lnTo>
                    <a:pt x="1826" y="3062"/>
                  </a:lnTo>
                  <a:lnTo>
                    <a:pt x="1973" y="3025"/>
                  </a:lnTo>
                  <a:lnTo>
                    <a:pt x="2121" y="2969"/>
                  </a:lnTo>
                  <a:lnTo>
                    <a:pt x="2250" y="2914"/>
                  </a:lnTo>
                  <a:lnTo>
                    <a:pt x="2379" y="2840"/>
                  </a:lnTo>
                  <a:lnTo>
                    <a:pt x="2489" y="2767"/>
                  </a:lnTo>
                  <a:lnTo>
                    <a:pt x="2600" y="2656"/>
                  </a:lnTo>
                  <a:lnTo>
                    <a:pt x="2711" y="2564"/>
                  </a:lnTo>
                  <a:lnTo>
                    <a:pt x="2803" y="2435"/>
                  </a:lnTo>
                  <a:lnTo>
                    <a:pt x="2877" y="2324"/>
                  </a:lnTo>
                  <a:lnTo>
                    <a:pt x="2950" y="2195"/>
                  </a:lnTo>
                  <a:lnTo>
                    <a:pt x="3006" y="2048"/>
                  </a:lnTo>
                  <a:lnTo>
                    <a:pt x="3042" y="1900"/>
                  </a:lnTo>
                  <a:lnTo>
                    <a:pt x="3079" y="1753"/>
                  </a:lnTo>
                  <a:lnTo>
                    <a:pt x="3079" y="1605"/>
                  </a:lnTo>
                  <a:lnTo>
                    <a:pt x="3079" y="1439"/>
                  </a:lnTo>
                  <a:lnTo>
                    <a:pt x="3061" y="1292"/>
                  </a:lnTo>
                  <a:lnTo>
                    <a:pt x="3024" y="1126"/>
                  </a:lnTo>
                  <a:lnTo>
                    <a:pt x="2987" y="997"/>
                  </a:lnTo>
                  <a:lnTo>
                    <a:pt x="2932" y="849"/>
                  </a:lnTo>
                  <a:lnTo>
                    <a:pt x="2840" y="720"/>
                  </a:lnTo>
                  <a:lnTo>
                    <a:pt x="2766" y="591"/>
                  </a:lnTo>
                  <a:lnTo>
                    <a:pt x="2674" y="480"/>
                  </a:lnTo>
                  <a:lnTo>
                    <a:pt x="2563" y="388"/>
                  </a:lnTo>
                  <a:lnTo>
                    <a:pt x="2434" y="296"/>
                  </a:lnTo>
                  <a:lnTo>
                    <a:pt x="2305" y="204"/>
                  </a:lnTo>
                  <a:lnTo>
                    <a:pt x="2176" y="130"/>
                  </a:lnTo>
                  <a:lnTo>
                    <a:pt x="2028" y="75"/>
                  </a:lnTo>
                  <a:lnTo>
                    <a:pt x="1881" y="38"/>
                  </a:lnTo>
                  <a:lnTo>
                    <a:pt x="1733" y="19"/>
                  </a:lnTo>
                  <a:lnTo>
                    <a:pt x="15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7" name="Google Shape;7357;p32"/>
            <p:cNvSpPr/>
            <p:nvPr/>
          </p:nvSpPr>
          <p:spPr>
            <a:xfrm>
              <a:off x="6182750" y="1141575"/>
              <a:ext cx="76075" cy="76100"/>
            </a:xfrm>
            <a:custGeom>
              <a:avLst/>
              <a:gdLst/>
              <a:ahLst/>
              <a:cxnLst/>
              <a:rect l="l" t="t" r="r" b="b"/>
              <a:pathLst>
                <a:path w="3043" h="3044" extrusionOk="0">
                  <a:moveTo>
                    <a:pt x="1420" y="1"/>
                  </a:moveTo>
                  <a:lnTo>
                    <a:pt x="1254" y="19"/>
                  </a:lnTo>
                  <a:lnTo>
                    <a:pt x="1107" y="56"/>
                  </a:lnTo>
                  <a:lnTo>
                    <a:pt x="959" y="111"/>
                  </a:lnTo>
                  <a:lnTo>
                    <a:pt x="830" y="167"/>
                  </a:lnTo>
                  <a:lnTo>
                    <a:pt x="701" y="241"/>
                  </a:lnTo>
                  <a:lnTo>
                    <a:pt x="572" y="333"/>
                  </a:lnTo>
                  <a:lnTo>
                    <a:pt x="461" y="425"/>
                  </a:lnTo>
                  <a:lnTo>
                    <a:pt x="351" y="536"/>
                  </a:lnTo>
                  <a:lnTo>
                    <a:pt x="277" y="646"/>
                  </a:lnTo>
                  <a:lnTo>
                    <a:pt x="185" y="775"/>
                  </a:lnTo>
                  <a:lnTo>
                    <a:pt x="129" y="904"/>
                  </a:lnTo>
                  <a:lnTo>
                    <a:pt x="74" y="1052"/>
                  </a:lnTo>
                  <a:lnTo>
                    <a:pt x="37" y="1199"/>
                  </a:lnTo>
                  <a:lnTo>
                    <a:pt x="0" y="1365"/>
                  </a:lnTo>
                  <a:lnTo>
                    <a:pt x="0" y="1513"/>
                  </a:lnTo>
                  <a:lnTo>
                    <a:pt x="0" y="1679"/>
                  </a:lnTo>
                  <a:lnTo>
                    <a:pt x="37" y="1826"/>
                  </a:lnTo>
                  <a:lnTo>
                    <a:pt x="56" y="1974"/>
                  </a:lnTo>
                  <a:lnTo>
                    <a:pt x="111" y="2121"/>
                  </a:lnTo>
                  <a:lnTo>
                    <a:pt x="185" y="2250"/>
                  </a:lnTo>
                  <a:lnTo>
                    <a:pt x="258" y="2379"/>
                  </a:lnTo>
                  <a:lnTo>
                    <a:pt x="332" y="2490"/>
                  </a:lnTo>
                  <a:lnTo>
                    <a:pt x="424" y="2601"/>
                  </a:lnTo>
                  <a:lnTo>
                    <a:pt x="535" y="2693"/>
                  </a:lnTo>
                  <a:lnTo>
                    <a:pt x="646" y="2785"/>
                  </a:lnTo>
                  <a:lnTo>
                    <a:pt x="775" y="2859"/>
                  </a:lnTo>
                  <a:lnTo>
                    <a:pt x="904" y="2933"/>
                  </a:lnTo>
                  <a:lnTo>
                    <a:pt x="1051" y="2988"/>
                  </a:lnTo>
                  <a:lnTo>
                    <a:pt x="1199" y="3025"/>
                  </a:lnTo>
                  <a:lnTo>
                    <a:pt x="1346" y="3043"/>
                  </a:lnTo>
                  <a:lnTo>
                    <a:pt x="1660" y="3043"/>
                  </a:lnTo>
                  <a:lnTo>
                    <a:pt x="1807" y="3025"/>
                  </a:lnTo>
                  <a:lnTo>
                    <a:pt x="1955" y="2988"/>
                  </a:lnTo>
                  <a:lnTo>
                    <a:pt x="2102" y="2951"/>
                  </a:lnTo>
                  <a:lnTo>
                    <a:pt x="2231" y="2877"/>
                  </a:lnTo>
                  <a:lnTo>
                    <a:pt x="2360" y="2803"/>
                  </a:lnTo>
                  <a:lnTo>
                    <a:pt x="2471" y="2730"/>
                  </a:lnTo>
                  <a:lnTo>
                    <a:pt x="2582" y="2638"/>
                  </a:lnTo>
                  <a:lnTo>
                    <a:pt x="2692" y="2527"/>
                  </a:lnTo>
                  <a:lnTo>
                    <a:pt x="2784" y="2416"/>
                  </a:lnTo>
                  <a:lnTo>
                    <a:pt x="2858" y="2287"/>
                  </a:lnTo>
                  <a:lnTo>
                    <a:pt x="2914" y="2158"/>
                  </a:lnTo>
                  <a:lnTo>
                    <a:pt x="2969" y="2011"/>
                  </a:lnTo>
                  <a:lnTo>
                    <a:pt x="3006" y="1863"/>
                  </a:lnTo>
                  <a:lnTo>
                    <a:pt x="3043" y="1716"/>
                  </a:lnTo>
                  <a:lnTo>
                    <a:pt x="3043" y="1568"/>
                  </a:lnTo>
                  <a:lnTo>
                    <a:pt x="3043" y="1402"/>
                  </a:lnTo>
                  <a:lnTo>
                    <a:pt x="3024" y="1255"/>
                  </a:lnTo>
                  <a:lnTo>
                    <a:pt x="2987" y="1107"/>
                  </a:lnTo>
                  <a:lnTo>
                    <a:pt x="2950" y="960"/>
                  </a:lnTo>
                  <a:lnTo>
                    <a:pt x="2877" y="831"/>
                  </a:lnTo>
                  <a:lnTo>
                    <a:pt x="2803" y="702"/>
                  </a:lnTo>
                  <a:lnTo>
                    <a:pt x="2729" y="591"/>
                  </a:lnTo>
                  <a:lnTo>
                    <a:pt x="2637" y="480"/>
                  </a:lnTo>
                  <a:lnTo>
                    <a:pt x="2526" y="370"/>
                  </a:lnTo>
                  <a:lnTo>
                    <a:pt x="2416" y="277"/>
                  </a:lnTo>
                  <a:lnTo>
                    <a:pt x="2287" y="204"/>
                  </a:lnTo>
                  <a:lnTo>
                    <a:pt x="2158" y="130"/>
                  </a:lnTo>
                  <a:lnTo>
                    <a:pt x="2029" y="75"/>
                  </a:lnTo>
                  <a:lnTo>
                    <a:pt x="1881" y="38"/>
                  </a:lnTo>
                  <a:lnTo>
                    <a:pt x="1734"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8" name="Google Shape;7358;p32"/>
            <p:cNvSpPr/>
            <p:nvPr/>
          </p:nvSpPr>
          <p:spPr>
            <a:xfrm>
              <a:off x="6103000" y="1127300"/>
              <a:ext cx="76075" cy="76550"/>
            </a:xfrm>
            <a:custGeom>
              <a:avLst/>
              <a:gdLst/>
              <a:ahLst/>
              <a:cxnLst/>
              <a:rect l="l" t="t" r="r" b="b"/>
              <a:pathLst>
                <a:path w="3043" h="3062" extrusionOk="0">
                  <a:moveTo>
                    <a:pt x="1531" y="0"/>
                  </a:moveTo>
                  <a:lnTo>
                    <a:pt x="1383" y="19"/>
                  </a:lnTo>
                  <a:lnTo>
                    <a:pt x="1217" y="37"/>
                  </a:lnTo>
                  <a:lnTo>
                    <a:pt x="1070" y="74"/>
                  </a:lnTo>
                  <a:lnTo>
                    <a:pt x="941" y="111"/>
                  </a:lnTo>
                  <a:lnTo>
                    <a:pt x="793" y="185"/>
                  </a:lnTo>
                  <a:lnTo>
                    <a:pt x="683" y="258"/>
                  </a:lnTo>
                  <a:lnTo>
                    <a:pt x="554" y="332"/>
                  </a:lnTo>
                  <a:lnTo>
                    <a:pt x="443" y="424"/>
                  </a:lnTo>
                  <a:lnTo>
                    <a:pt x="351" y="535"/>
                  </a:lnTo>
                  <a:lnTo>
                    <a:pt x="259" y="646"/>
                  </a:lnTo>
                  <a:lnTo>
                    <a:pt x="185" y="775"/>
                  </a:lnTo>
                  <a:lnTo>
                    <a:pt x="111" y="904"/>
                  </a:lnTo>
                  <a:lnTo>
                    <a:pt x="74" y="1051"/>
                  </a:lnTo>
                  <a:lnTo>
                    <a:pt x="37" y="1199"/>
                  </a:lnTo>
                  <a:lnTo>
                    <a:pt x="1" y="1346"/>
                  </a:lnTo>
                  <a:lnTo>
                    <a:pt x="1" y="1494"/>
                  </a:lnTo>
                  <a:lnTo>
                    <a:pt x="1" y="1660"/>
                  </a:lnTo>
                  <a:lnTo>
                    <a:pt x="19" y="1807"/>
                  </a:lnTo>
                  <a:lnTo>
                    <a:pt x="56" y="1973"/>
                  </a:lnTo>
                  <a:lnTo>
                    <a:pt x="111" y="2102"/>
                  </a:lnTo>
                  <a:lnTo>
                    <a:pt x="166" y="2250"/>
                  </a:lnTo>
                  <a:lnTo>
                    <a:pt x="240" y="2379"/>
                  </a:lnTo>
                  <a:lnTo>
                    <a:pt x="332" y="2489"/>
                  </a:lnTo>
                  <a:lnTo>
                    <a:pt x="425" y="2600"/>
                  </a:lnTo>
                  <a:lnTo>
                    <a:pt x="535" y="2711"/>
                  </a:lnTo>
                  <a:lnTo>
                    <a:pt x="664" y="2803"/>
                  </a:lnTo>
                  <a:lnTo>
                    <a:pt x="793" y="2877"/>
                  </a:lnTo>
                  <a:lnTo>
                    <a:pt x="922" y="2932"/>
                  </a:lnTo>
                  <a:lnTo>
                    <a:pt x="1070" y="2987"/>
                  </a:lnTo>
                  <a:lnTo>
                    <a:pt x="1217" y="3024"/>
                  </a:lnTo>
                  <a:lnTo>
                    <a:pt x="1365" y="3043"/>
                  </a:lnTo>
                  <a:lnTo>
                    <a:pt x="1531" y="3061"/>
                  </a:lnTo>
                  <a:lnTo>
                    <a:pt x="1678" y="3043"/>
                  </a:lnTo>
                  <a:lnTo>
                    <a:pt x="1844" y="3024"/>
                  </a:lnTo>
                  <a:lnTo>
                    <a:pt x="1992" y="2987"/>
                  </a:lnTo>
                  <a:lnTo>
                    <a:pt x="2121" y="2932"/>
                  </a:lnTo>
                  <a:lnTo>
                    <a:pt x="2250" y="2858"/>
                  </a:lnTo>
                  <a:lnTo>
                    <a:pt x="2379" y="2784"/>
                  </a:lnTo>
                  <a:lnTo>
                    <a:pt x="2490" y="2711"/>
                  </a:lnTo>
                  <a:lnTo>
                    <a:pt x="2600" y="2600"/>
                  </a:lnTo>
                  <a:lnTo>
                    <a:pt x="2693" y="2508"/>
                  </a:lnTo>
                  <a:lnTo>
                    <a:pt x="2785" y="2379"/>
                  </a:lnTo>
                  <a:lnTo>
                    <a:pt x="2858" y="2250"/>
                  </a:lnTo>
                  <a:lnTo>
                    <a:pt x="2932" y="2121"/>
                  </a:lnTo>
                  <a:lnTo>
                    <a:pt x="2969" y="1992"/>
                  </a:lnTo>
                  <a:lnTo>
                    <a:pt x="3006" y="1844"/>
                  </a:lnTo>
                  <a:lnTo>
                    <a:pt x="3043" y="1678"/>
                  </a:lnTo>
                  <a:lnTo>
                    <a:pt x="3043" y="1531"/>
                  </a:lnTo>
                  <a:lnTo>
                    <a:pt x="3043" y="1365"/>
                  </a:lnTo>
                  <a:lnTo>
                    <a:pt x="3006" y="1217"/>
                  </a:lnTo>
                  <a:lnTo>
                    <a:pt x="2969" y="1070"/>
                  </a:lnTo>
                  <a:lnTo>
                    <a:pt x="2932" y="941"/>
                  </a:lnTo>
                  <a:lnTo>
                    <a:pt x="2858" y="793"/>
                  </a:lnTo>
                  <a:lnTo>
                    <a:pt x="2785" y="682"/>
                  </a:lnTo>
                  <a:lnTo>
                    <a:pt x="2711" y="553"/>
                  </a:lnTo>
                  <a:lnTo>
                    <a:pt x="2600" y="443"/>
                  </a:lnTo>
                  <a:lnTo>
                    <a:pt x="2508" y="351"/>
                  </a:lnTo>
                  <a:lnTo>
                    <a:pt x="2379" y="258"/>
                  </a:lnTo>
                  <a:lnTo>
                    <a:pt x="2250" y="185"/>
                  </a:lnTo>
                  <a:lnTo>
                    <a:pt x="2121" y="129"/>
                  </a:lnTo>
                  <a:lnTo>
                    <a:pt x="1992" y="74"/>
                  </a:lnTo>
                  <a:lnTo>
                    <a:pt x="1844" y="37"/>
                  </a:lnTo>
                  <a:lnTo>
                    <a:pt x="1697"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9" name="Google Shape;7359;p32"/>
            <p:cNvSpPr/>
            <p:nvPr/>
          </p:nvSpPr>
          <p:spPr>
            <a:xfrm>
              <a:off x="5443375" y="682000"/>
              <a:ext cx="76550" cy="76550"/>
            </a:xfrm>
            <a:custGeom>
              <a:avLst/>
              <a:gdLst/>
              <a:ahLst/>
              <a:cxnLst/>
              <a:rect l="l" t="t" r="r" b="b"/>
              <a:pathLst>
                <a:path w="3062" h="3062" extrusionOk="0">
                  <a:moveTo>
                    <a:pt x="1549" y="1"/>
                  </a:moveTo>
                  <a:lnTo>
                    <a:pt x="1383" y="19"/>
                  </a:lnTo>
                  <a:lnTo>
                    <a:pt x="1236" y="38"/>
                  </a:lnTo>
                  <a:lnTo>
                    <a:pt x="1070" y="75"/>
                  </a:lnTo>
                  <a:lnTo>
                    <a:pt x="941" y="130"/>
                  </a:lnTo>
                  <a:lnTo>
                    <a:pt x="793" y="185"/>
                  </a:lnTo>
                  <a:lnTo>
                    <a:pt x="664" y="259"/>
                  </a:lnTo>
                  <a:lnTo>
                    <a:pt x="554" y="351"/>
                  </a:lnTo>
                  <a:lnTo>
                    <a:pt x="443" y="462"/>
                  </a:lnTo>
                  <a:lnTo>
                    <a:pt x="351" y="573"/>
                  </a:lnTo>
                  <a:lnTo>
                    <a:pt x="259" y="683"/>
                  </a:lnTo>
                  <a:lnTo>
                    <a:pt x="185" y="812"/>
                  </a:lnTo>
                  <a:lnTo>
                    <a:pt x="111" y="941"/>
                  </a:lnTo>
                  <a:lnTo>
                    <a:pt x="74" y="1089"/>
                  </a:lnTo>
                  <a:lnTo>
                    <a:pt x="37" y="1236"/>
                  </a:lnTo>
                  <a:lnTo>
                    <a:pt x="19" y="1402"/>
                  </a:lnTo>
                  <a:lnTo>
                    <a:pt x="1" y="1568"/>
                  </a:lnTo>
                  <a:lnTo>
                    <a:pt x="19" y="1716"/>
                  </a:lnTo>
                  <a:lnTo>
                    <a:pt x="37" y="1863"/>
                  </a:lnTo>
                  <a:lnTo>
                    <a:pt x="93" y="2011"/>
                  </a:lnTo>
                  <a:lnTo>
                    <a:pt x="130" y="2158"/>
                  </a:lnTo>
                  <a:lnTo>
                    <a:pt x="203" y="2287"/>
                  </a:lnTo>
                  <a:lnTo>
                    <a:pt x="277" y="2416"/>
                  </a:lnTo>
                  <a:lnTo>
                    <a:pt x="369" y="2527"/>
                  </a:lnTo>
                  <a:lnTo>
                    <a:pt x="462" y="2638"/>
                  </a:lnTo>
                  <a:lnTo>
                    <a:pt x="572" y="2730"/>
                  </a:lnTo>
                  <a:lnTo>
                    <a:pt x="701" y="2804"/>
                  </a:lnTo>
                  <a:lnTo>
                    <a:pt x="812" y="2877"/>
                  </a:lnTo>
                  <a:lnTo>
                    <a:pt x="959" y="2951"/>
                  </a:lnTo>
                  <a:lnTo>
                    <a:pt x="1088" y="2988"/>
                  </a:lnTo>
                  <a:lnTo>
                    <a:pt x="1236" y="3025"/>
                  </a:lnTo>
                  <a:lnTo>
                    <a:pt x="1383" y="3043"/>
                  </a:lnTo>
                  <a:lnTo>
                    <a:pt x="1549" y="3062"/>
                  </a:lnTo>
                  <a:lnTo>
                    <a:pt x="1715" y="3043"/>
                  </a:lnTo>
                  <a:lnTo>
                    <a:pt x="1863" y="3025"/>
                  </a:lnTo>
                  <a:lnTo>
                    <a:pt x="2010" y="2988"/>
                  </a:lnTo>
                  <a:lnTo>
                    <a:pt x="2139" y="2933"/>
                  </a:lnTo>
                  <a:lnTo>
                    <a:pt x="2268" y="2877"/>
                  </a:lnTo>
                  <a:lnTo>
                    <a:pt x="2398" y="2785"/>
                  </a:lnTo>
                  <a:lnTo>
                    <a:pt x="2508" y="2711"/>
                  </a:lnTo>
                  <a:lnTo>
                    <a:pt x="2619" y="2601"/>
                  </a:lnTo>
                  <a:lnTo>
                    <a:pt x="2711" y="2509"/>
                  </a:lnTo>
                  <a:lnTo>
                    <a:pt x="2803" y="2380"/>
                  </a:lnTo>
                  <a:lnTo>
                    <a:pt x="2877" y="2250"/>
                  </a:lnTo>
                  <a:lnTo>
                    <a:pt x="2951" y="2121"/>
                  </a:lnTo>
                  <a:lnTo>
                    <a:pt x="2988" y="1992"/>
                  </a:lnTo>
                  <a:lnTo>
                    <a:pt x="3024" y="1845"/>
                  </a:lnTo>
                  <a:lnTo>
                    <a:pt x="3043" y="1679"/>
                  </a:lnTo>
                  <a:lnTo>
                    <a:pt x="3061" y="1531"/>
                  </a:lnTo>
                  <a:lnTo>
                    <a:pt x="3043" y="1365"/>
                  </a:lnTo>
                  <a:lnTo>
                    <a:pt x="3024" y="1218"/>
                  </a:lnTo>
                  <a:lnTo>
                    <a:pt x="2988" y="1070"/>
                  </a:lnTo>
                  <a:lnTo>
                    <a:pt x="2932" y="941"/>
                  </a:lnTo>
                  <a:lnTo>
                    <a:pt x="2877" y="794"/>
                  </a:lnTo>
                  <a:lnTo>
                    <a:pt x="2803" y="683"/>
                  </a:lnTo>
                  <a:lnTo>
                    <a:pt x="2711" y="554"/>
                  </a:lnTo>
                  <a:lnTo>
                    <a:pt x="2619" y="462"/>
                  </a:lnTo>
                  <a:lnTo>
                    <a:pt x="2508" y="351"/>
                  </a:lnTo>
                  <a:lnTo>
                    <a:pt x="2398" y="278"/>
                  </a:lnTo>
                  <a:lnTo>
                    <a:pt x="2268" y="185"/>
                  </a:lnTo>
                  <a:lnTo>
                    <a:pt x="2139" y="130"/>
                  </a:lnTo>
                  <a:lnTo>
                    <a:pt x="1992" y="75"/>
                  </a:lnTo>
                  <a:lnTo>
                    <a:pt x="1863" y="38"/>
                  </a:lnTo>
                  <a:lnTo>
                    <a:pt x="1697" y="19"/>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0" name="Google Shape;7360;p32"/>
            <p:cNvSpPr/>
            <p:nvPr/>
          </p:nvSpPr>
          <p:spPr>
            <a:xfrm>
              <a:off x="5509300" y="776500"/>
              <a:ext cx="76075" cy="76100"/>
            </a:xfrm>
            <a:custGeom>
              <a:avLst/>
              <a:gdLst/>
              <a:ahLst/>
              <a:cxnLst/>
              <a:rect l="l" t="t" r="r" b="b"/>
              <a:pathLst>
                <a:path w="3043" h="3044" extrusionOk="0">
                  <a:moveTo>
                    <a:pt x="1365" y="1"/>
                  </a:moveTo>
                  <a:lnTo>
                    <a:pt x="1217" y="38"/>
                  </a:lnTo>
                  <a:lnTo>
                    <a:pt x="1070" y="75"/>
                  </a:lnTo>
                  <a:lnTo>
                    <a:pt x="922" y="111"/>
                  </a:lnTo>
                  <a:lnTo>
                    <a:pt x="793" y="185"/>
                  </a:lnTo>
                  <a:lnTo>
                    <a:pt x="664" y="259"/>
                  </a:lnTo>
                  <a:lnTo>
                    <a:pt x="553" y="333"/>
                  </a:lnTo>
                  <a:lnTo>
                    <a:pt x="443" y="443"/>
                  </a:lnTo>
                  <a:lnTo>
                    <a:pt x="351" y="536"/>
                  </a:lnTo>
                  <a:lnTo>
                    <a:pt x="258" y="665"/>
                  </a:lnTo>
                  <a:lnTo>
                    <a:pt x="185" y="775"/>
                  </a:lnTo>
                  <a:lnTo>
                    <a:pt x="129" y="904"/>
                  </a:lnTo>
                  <a:lnTo>
                    <a:pt x="74" y="1052"/>
                  </a:lnTo>
                  <a:lnTo>
                    <a:pt x="37" y="1199"/>
                  </a:lnTo>
                  <a:lnTo>
                    <a:pt x="19" y="1347"/>
                  </a:lnTo>
                  <a:lnTo>
                    <a:pt x="0" y="1513"/>
                  </a:lnTo>
                  <a:lnTo>
                    <a:pt x="19" y="1660"/>
                  </a:lnTo>
                  <a:lnTo>
                    <a:pt x="37" y="1826"/>
                  </a:lnTo>
                  <a:lnTo>
                    <a:pt x="74" y="1974"/>
                  </a:lnTo>
                  <a:lnTo>
                    <a:pt x="111" y="2121"/>
                  </a:lnTo>
                  <a:lnTo>
                    <a:pt x="185" y="2250"/>
                  </a:lnTo>
                  <a:lnTo>
                    <a:pt x="258" y="2379"/>
                  </a:lnTo>
                  <a:lnTo>
                    <a:pt x="351" y="2490"/>
                  </a:lnTo>
                  <a:lnTo>
                    <a:pt x="443" y="2601"/>
                  </a:lnTo>
                  <a:lnTo>
                    <a:pt x="553" y="2711"/>
                  </a:lnTo>
                  <a:lnTo>
                    <a:pt x="682" y="2785"/>
                  </a:lnTo>
                  <a:lnTo>
                    <a:pt x="811" y="2859"/>
                  </a:lnTo>
                  <a:lnTo>
                    <a:pt x="941" y="2932"/>
                  </a:lnTo>
                  <a:lnTo>
                    <a:pt x="1088" y="2969"/>
                  </a:lnTo>
                  <a:lnTo>
                    <a:pt x="1236" y="3006"/>
                  </a:lnTo>
                  <a:lnTo>
                    <a:pt x="1383" y="3025"/>
                  </a:lnTo>
                  <a:lnTo>
                    <a:pt x="1549" y="3043"/>
                  </a:lnTo>
                  <a:lnTo>
                    <a:pt x="1715" y="3025"/>
                  </a:lnTo>
                  <a:lnTo>
                    <a:pt x="1862" y="3006"/>
                  </a:lnTo>
                  <a:lnTo>
                    <a:pt x="2010" y="2969"/>
                  </a:lnTo>
                  <a:lnTo>
                    <a:pt x="2139" y="2914"/>
                  </a:lnTo>
                  <a:lnTo>
                    <a:pt x="2268" y="2840"/>
                  </a:lnTo>
                  <a:lnTo>
                    <a:pt x="2397" y="2767"/>
                  </a:lnTo>
                  <a:lnTo>
                    <a:pt x="2508" y="2674"/>
                  </a:lnTo>
                  <a:lnTo>
                    <a:pt x="2618" y="2582"/>
                  </a:lnTo>
                  <a:lnTo>
                    <a:pt x="2711" y="2472"/>
                  </a:lnTo>
                  <a:lnTo>
                    <a:pt x="2803" y="2361"/>
                  </a:lnTo>
                  <a:lnTo>
                    <a:pt x="2877" y="2232"/>
                  </a:lnTo>
                  <a:lnTo>
                    <a:pt x="2932" y="2103"/>
                  </a:lnTo>
                  <a:lnTo>
                    <a:pt x="2987" y="1955"/>
                  </a:lnTo>
                  <a:lnTo>
                    <a:pt x="3006" y="1808"/>
                  </a:lnTo>
                  <a:lnTo>
                    <a:pt x="3043" y="1660"/>
                  </a:lnTo>
                  <a:lnTo>
                    <a:pt x="3043" y="1513"/>
                  </a:lnTo>
                  <a:lnTo>
                    <a:pt x="3024" y="1347"/>
                  </a:lnTo>
                  <a:lnTo>
                    <a:pt x="3006" y="1199"/>
                  </a:lnTo>
                  <a:lnTo>
                    <a:pt x="2969" y="1052"/>
                  </a:lnTo>
                  <a:lnTo>
                    <a:pt x="2913" y="904"/>
                  </a:lnTo>
                  <a:lnTo>
                    <a:pt x="2858" y="775"/>
                  </a:lnTo>
                  <a:lnTo>
                    <a:pt x="2784" y="665"/>
                  </a:lnTo>
                  <a:lnTo>
                    <a:pt x="2692" y="536"/>
                  </a:lnTo>
                  <a:lnTo>
                    <a:pt x="2600" y="443"/>
                  </a:lnTo>
                  <a:lnTo>
                    <a:pt x="2489" y="333"/>
                  </a:lnTo>
                  <a:lnTo>
                    <a:pt x="2379" y="259"/>
                  </a:lnTo>
                  <a:lnTo>
                    <a:pt x="2250" y="185"/>
                  </a:lnTo>
                  <a:lnTo>
                    <a:pt x="2121" y="111"/>
                  </a:lnTo>
                  <a:lnTo>
                    <a:pt x="1973" y="75"/>
                  </a:lnTo>
                  <a:lnTo>
                    <a:pt x="1826" y="38"/>
                  </a:lnTo>
                  <a:lnTo>
                    <a:pt x="1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1" name="Google Shape;7361;p32"/>
            <p:cNvSpPr/>
            <p:nvPr/>
          </p:nvSpPr>
          <p:spPr>
            <a:xfrm>
              <a:off x="5943500" y="1099175"/>
              <a:ext cx="75175" cy="75625"/>
            </a:xfrm>
            <a:custGeom>
              <a:avLst/>
              <a:gdLst/>
              <a:ahLst/>
              <a:cxnLst/>
              <a:rect l="l" t="t" r="r" b="b"/>
              <a:pathLst>
                <a:path w="3007" h="3025" extrusionOk="0">
                  <a:moveTo>
                    <a:pt x="1365" y="1"/>
                  </a:moveTo>
                  <a:lnTo>
                    <a:pt x="1199" y="37"/>
                  </a:lnTo>
                  <a:lnTo>
                    <a:pt x="1052" y="74"/>
                  </a:lnTo>
                  <a:lnTo>
                    <a:pt x="923" y="111"/>
                  </a:lnTo>
                  <a:lnTo>
                    <a:pt x="794" y="166"/>
                  </a:lnTo>
                  <a:lnTo>
                    <a:pt x="665" y="240"/>
                  </a:lnTo>
                  <a:lnTo>
                    <a:pt x="554" y="332"/>
                  </a:lnTo>
                  <a:lnTo>
                    <a:pt x="443" y="425"/>
                  </a:lnTo>
                  <a:lnTo>
                    <a:pt x="333" y="535"/>
                  </a:lnTo>
                  <a:lnTo>
                    <a:pt x="259" y="646"/>
                  </a:lnTo>
                  <a:lnTo>
                    <a:pt x="185" y="775"/>
                  </a:lnTo>
                  <a:lnTo>
                    <a:pt x="112" y="904"/>
                  </a:lnTo>
                  <a:lnTo>
                    <a:pt x="56" y="1052"/>
                  </a:lnTo>
                  <a:lnTo>
                    <a:pt x="19" y="1181"/>
                  </a:lnTo>
                  <a:lnTo>
                    <a:pt x="1" y="1347"/>
                  </a:lnTo>
                  <a:lnTo>
                    <a:pt x="1" y="1494"/>
                  </a:lnTo>
                  <a:lnTo>
                    <a:pt x="1" y="1660"/>
                  </a:lnTo>
                  <a:lnTo>
                    <a:pt x="19" y="1807"/>
                  </a:lnTo>
                  <a:lnTo>
                    <a:pt x="56" y="1955"/>
                  </a:lnTo>
                  <a:lnTo>
                    <a:pt x="112" y="2102"/>
                  </a:lnTo>
                  <a:lnTo>
                    <a:pt x="167" y="2232"/>
                  </a:lnTo>
                  <a:lnTo>
                    <a:pt x="241" y="2361"/>
                  </a:lnTo>
                  <a:lnTo>
                    <a:pt x="333" y="2471"/>
                  </a:lnTo>
                  <a:lnTo>
                    <a:pt x="425" y="2582"/>
                  </a:lnTo>
                  <a:lnTo>
                    <a:pt x="536" y="2674"/>
                  </a:lnTo>
                  <a:lnTo>
                    <a:pt x="646" y="2766"/>
                  </a:lnTo>
                  <a:lnTo>
                    <a:pt x="757" y="2840"/>
                  </a:lnTo>
                  <a:lnTo>
                    <a:pt x="904" y="2895"/>
                  </a:lnTo>
                  <a:lnTo>
                    <a:pt x="1033" y="2951"/>
                  </a:lnTo>
                  <a:lnTo>
                    <a:pt x="1181" y="2988"/>
                  </a:lnTo>
                  <a:lnTo>
                    <a:pt x="1328" y="3006"/>
                  </a:lnTo>
                  <a:lnTo>
                    <a:pt x="1494" y="3024"/>
                  </a:lnTo>
                  <a:lnTo>
                    <a:pt x="1642" y="3006"/>
                  </a:lnTo>
                  <a:lnTo>
                    <a:pt x="1808" y="2988"/>
                  </a:lnTo>
                  <a:lnTo>
                    <a:pt x="1955" y="2951"/>
                  </a:lnTo>
                  <a:lnTo>
                    <a:pt x="2084" y="2914"/>
                  </a:lnTo>
                  <a:lnTo>
                    <a:pt x="2232" y="2840"/>
                  </a:lnTo>
                  <a:lnTo>
                    <a:pt x="2343" y="2766"/>
                  </a:lnTo>
                  <a:lnTo>
                    <a:pt x="2472" y="2693"/>
                  </a:lnTo>
                  <a:lnTo>
                    <a:pt x="2564" y="2600"/>
                  </a:lnTo>
                  <a:lnTo>
                    <a:pt x="2674" y="2490"/>
                  </a:lnTo>
                  <a:lnTo>
                    <a:pt x="2748" y="2379"/>
                  </a:lnTo>
                  <a:lnTo>
                    <a:pt x="2822" y="2250"/>
                  </a:lnTo>
                  <a:lnTo>
                    <a:pt x="2896" y="2121"/>
                  </a:lnTo>
                  <a:lnTo>
                    <a:pt x="2951" y="1973"/>
                  </a:lnTo>
                  <a:lnTo>
                    <a:pt x="2988" y="1826"/>
                  </a:lnTo>
                  <a:lnTo>
                    <a:pt x="3006" y="1678"/>
                  </a:lnTo>
                  <a:lnTo>
                    <a:pt x="3006" y="1531"/>
                  </a:lnTo>
                  <a:lnTo>
                    <a:pt x="3006" y="1365"/>
                  </a:lnTo>
                  <a:lnTo>
                    <a:pt x="2988" y="1217"/>
                  </a:lnTo>
                  <a:lnTo>
                    <a:pt x="2951" y="1070"/>
                  </a:lnTo>
                  <a:lnTo>
                    <a:pt x="2896" y="922"/>
                  </a:lnTo>
                  <a:lnTo>
                    <a:pt x="2840" y="793"/>
                  </a:lnTo>
                  <a:lnTo>
                    <a:pt x="2767" y="664"/>
                  </a:lnTo>
                  <a:lnTo>
                    <a:pt x="2674" y="554"/>
                  </a:lnTo>
                  <a:lnTo>
                    <a:pt x="2582" y="443"/>
                  </a:lnTo>
                  <a:lnTo>
                    <a:pt x="2490" y="351"/>
                  </a:lnTo>
                  <a:lnTo>
                    <a:pt x="2361" y="259"/>
                  </a:lnTo>
                  <a:lnTo>
                    <a:pt x="2250" y="185"/>
                  </a:lnTo>
                  <a:lnTo>
                    <a:pt x="2121" y="130"/>
                  </a:lnTo>
                  <a:lnTo>
                    <a:pt x="1974" y="74"/>
                  </a:lnTo>
                  <a:lnTo>
                    <a:pt x="1826" y="37"/>
                  </a:lnTo>
                  <a:lnTo>
                    <a:pt x="1679"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2" name="Google Shape;7362;p32"/>
            <p:cNvSpPr/>
            <p:nvPr/>
          </p:nvSpPr>
          <p:spPr>
            <a:xfrm>
              <a:off x="5261300" y="322925"/>
              <a:ext cx="75625" cy="75625"/>
            </a:xfrm>
            <a:custGeom>
              <a:avLst/>
              <a:gdLst/>
              <a:ahLst/>
              <a:cxnLst/>
              <a:rect l="l" t="t" r="r" b="b"/>
              <a:pathLst>
                <a:path w="3025" h="3025" extrusionOk="0">
                  <a:moveTo>
                    <a:pt x="1328" y="1"/>
                  </a:moveTo>
                  <a:lnTo>
                    <a:pt x="1181" y="38"/>
                  </a:lnTo>
                  <a:lnTo>
                    <a:pt x="1033" y="74"/>
                  </a:lnTo>
                  <a:lnTo>
                    <a:pt x="886" y="130"/>
                  </a:lnTo>
                  <a:lnTo>
                    <a:pt x="756" y="185"/>
                  </a:lnTo>
                  <a:lnTo>
                    <a:pt x="646" y="259"/>
                  </a:lnTo>
                  <a:lnTo>
                    <a:pt x="517" y="351"/>
                  </a:lnTo>
                  <a:lnTo>
                    <a:pt x="425" y="443"/>
                  </a:lnTo>
                  <a:lnTo>
                    <a:pt x="314" y="554"/>
                  </a:lnTo>
                  <a:lnTo>
                    <a:pt x="240" y="683"/>
                  </a:lnTo>
                  <a:lnTo>
                    <a:pt x="166" y="812"/>
                  </a:lnTo>
                  <a:lnTo>
                    <a:pt x="111" y="941"/>
                  </a:lnTo>
                  <a:lnTo>
                    <a:pt x="56" y="1070"/>
                  </a:lnTo>
                  <a:lnTo>
                    <a:pt x="19" y="1218"/>
                  </a:lnTo>
                  <a:lnTo>
                    <a:pt x="0" y="1383"/>
                  </a:lnTo>
                  <a:lnTo>
                    <a:pt x="0" y="1531"/>
                  </a:lnTo>
                  <a:lnTo>
                    <a:pt x="0" y="1697"/>
                  </a:lnTo>
                  <a:lnTo>
                    <a:pt x="37" y="1844"/>
                  </a:lnTo>
                  <a:lnTo>
                    <a:pt x="74" y="1992"/>
                  </a:lnTo>
                  <a:lnTo>
                    <a:pt x="130" y="2139"/>
                  </a:lnTo>
                  <a:lnTo>
                    <a:pt x="185" y="2269"/>
                  </a:lnTo>
                  <a:lnTo>
                    <a:pt x="259" y="2379"/>
                  </a:lnTo>
                  <a:lnTo>
                    <a:pt x="351" y="2508"/>
                  </a:lnTo>
                  <a:lnTo>
                    <a:pt x="443" y="2600"/>
                  </a:lnTo>
                  <a:lnTo>
                    <a:pt x="554" y="2693"/>
                  </a:lnTo>
                  <a:lnTo>
                    <a:pt x="683" y="2785"/>
                  </a:lnTo>
                  <a:lnTo>
                    <a:pt x="793" y="2859"/>
                  </a:lnTo>
                  <a:lnTo>
                    <a:pt x="941" y="2914"/>
                  </a:lnTo>
                  <a:lnTo>
                    <a:pt x="1070" y="2969"/>
                  </a:lnTo>
                  <a:lnTo>
                    <a:pt x="1217" y="3006"/>
                  </a:lnTo>
                  <a:lnTo>
                    <a:pt x="1383" y="3024"/>
                  </a:lnTo>
                  <a:lnTo>
                    <a:pt x="1697" y="3024"/>
                  </a:lnTo>
                  <a:lnTo>
                    <a:pt x="1844" y="2988"/>
                  </a:lnTo>
                  <a:lnTo>
                    <a:pt x="1992" y="2951"/>
                  </a:lnTo>
                  <a:lnTo>
                    <a:pt x="2121" y="2895"/>
                  </a:lnTo>
                  <a:lnTo>
                    <a:pt x="2268" y="2840"/>
                  </a:lnTo>
                  <a:lnTo>
                    <a:pt x="2379" y="2766"/>
                  </a:lnTo>
                  <a:lnTo>
                    <a:pt x="2508" y="2674"/>
                  </a:lnTo>
                  <a:lnTo>
                    <a:pt x="2600" y="2564"/>
                  </a:lnTo>
                  <a:lnTo>
                    <a:pt x="2692" y="2471"/>
                  </a:lnTo>
                  <a:lnTo>
                    <a:pt x="2785" y="2342"/>
                  </a:lnTo>
                  <a:lnTo>
                    <a:pt x="2858" y="2213"/>
                  </a:lnTo>
                  <a:lnTo>
                    <a:pt x="2914" y="2084"/>
                  </a:lnTo>
                  <a:lnTo>
                    <a:pt x="2969" y="1937"/>
                  </a:lnTo>
                  <a:lnTo>
                    <a:pt x="3006" y="1789"/>
                  </a:lnTo>
                  <a:lnTo>
                    <a:pt x="3024" y="1642"/>
                  </a:lnTo>
                  <a:lnTo>
                    <a:pt x="3024" y="1494"/>
                  </a:lnTo>
                  <a:lnTo>
                    <a:pt x="3006" y="1328"/>
                  </a:lnTo>
                  <a:lnTo>
                    <a:pt x="2987" y="1181"/>
                  </a:lnTo>
                  <a:lnTo>
                    <a:pt x="2951" y="1033"/>
                  </a:lnTo>
                  <a:lnTo>
                    <a:pt x="2895" y="886"/>
                  </a:lnTo>
                  <a:lnTo>
                    <a:pt x="2840" y="757"/>
                  </a:lnTo>
                  <a:lnTo>
                    <a:pt x="2766" y="646"/>
                  </a:lnTo>
                  <a:lnTo>
                    <a:pt x="2674" y="517"/>
                  </a:lnTo>
                  <a:lnTo>
                    <a:pt x="2563" y="425"/>
                  </a:lnTo>
                  <a:lnTo>
                    <a:pt x="2471" y="333"/>
                  </a:lnTo>
                  <a:lnTo>
                    <a:pt x="2342" y="240"/>
                  </a:lnTo>
                  <a:lnTo>
                    <a:pt x="2213" y="167"/>
                  </a:lnTo>
                  <a:lnTo>
                    <a:pt x="2084" y="111"/>
                  </a:lnTo>
                  <a:lnTo>
                    <a:pt x="1936" y="56"/>
                  </a:lnTo>
                  <a:lnTo>
                    <a:pt x="1789" y="19"/>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3" name="Google Shape;7363;p32"/>
            <p:cNvSpPr/>
            <p:nvPr/>
          </p:nvSpPr>
          <p:spPr>
            <a:xfrm>
              <a:off x="6023250" y="1113475"/>
              <a:ext cx="75625" cy="75600"/>
            </a:xfrm>
            <a:custGeom>
              <a:avLst/>
              <a:gdLst/>
              <a:ahLst/>
              <a:cxnLst/>
              <a:rect l="l" t="t" r="r" b="b"/>
              <a:pathLst>
                <a:path w="3025" h="3024" extrusionOk="0">
                  <a:moveTo>
                    <a:pt x="1402" y="0"/>
                  </a:moveTo>
                  <a:lnTo>
                    <a:pt x="1236" y="19"/>
                  </a:lnTo>
                  <a:lnTo>
                    <a:pt x="1089" y="55"/>
                  </a:lnTo>
                  <a:lnTo>
                    <a:pt x="941" y="92"/>
                  </a:lnTo>
                  <a:lnTo>
                    <a:pt x="812" y="166"/>
                  </a:lnTo>
                  <a:lnTo>
                    <a:pt x="683" y="240"/>
                  </a:lnTo>
                  <a:lnTo>
                    <a:pt x="554" y="314"/>
                  </a:lnTo>
                  <a:lnTo>
                    <a:pt x="443" y="424"/>
                  </a:lnTo>
                  <a:lnTo>
                    <a:pt x="351" y="516"/>
                  </a:lnTo>
                  <a:lnTo>
                    <a:pt x="259" y="645"/>
                  </a:lnTo>
                  <a:lnTo>
                    <a:pt x="185" y="775"/>
                  </a:lnTo>
                  <a:lnTo>
                    <a:pt x="111" y="904"/>
                  </a:lnTo>
                  <a:lnTo>
                    <a:pt x="56" y="1051"/>
                  </a:lnTo>
                  <a:lnTo>
                    <a:pt x="19" y="1199"/>
                  </a:lnTo>
                  <a:lnTo>
                    <a:pt x="1" y="1346"/>
                  </a:lnTo>
                  <a:lnTo>
                    <a:pt x="1" y="1512"/>
                  </a:lnTo>
                  <a:lnTo>
                    <a:pt x="1" y="1660"/>
                  </a:lnTo>
                  <a:lnTo>
                    <a:pt x="19" y="1826"/>
                  </a:lnTo>
                  <a:lnTo>
                    <a:pt x="56" y="1973"/>
                  </a:lnTo>
                  <a:lnTo>
                    <a:pt x="111" y="2102"/>
                  </a:lnTo>
                  <a:lnTo>
                    <a:pt x="167" y="2231"/>
                  </a:lnTo>
                  <a:lnTo>
                    <a:pt x="240" y="2360"/>
                  </a:lnTo>
                  <a:lnTo>
                    <a:pt x="333" y="2471"/>
                  </a:lnTo>
                  <a:lnTo>
                    <a:pt x="425" y="2581"/>
                  </a:lnTo>
                  <a:lnTo>
                    <a:pt x="535" y="2674"/>
                  </a:lnTo>
                  <a:lnTo>
                    <a:pt x="646" y="2766"/>
                  </a:lnTo>
                  <a:lnTo>
                    <a:pt x="775" y="2840"/>
                  </a:lnTo>
                  <a:lnTo>
                    <a:pt x="904" y="2913"/>
                  </a:lnTo>
                  <a:lnTo>
                    <a:pt x="1033" y="2950"/>
                  </a:lnTo>
                  <a:lnTo>
                    <a:pt x="1181" y="2987"/>
                  </a:lnTo>
                  <a:lnTo>
                    <a:pt x="1347" y="3024"/>
                  </a:lnTo>
                  <a:lnTo>
                    <a:pt x="1660" y="3024"/>
                  </a:lnTo>
                  <a:lnTo>
                    <a:pt x="1808" y="3006"/>
                  </a:lnTo>
                  <a:lnTo>
                    <a:pt x="1955" y="2969"/>
                  </a:lnTo>
                  <a:lnTo>
                    <a:pt x="2084" y="2913"/>
                  </a:lnTo>
                  <a:lnTo>
                    <a:pt x="2232" y="2858"/>
                  </a:lnTo>
                  <a:lnTo>
                    <a:pt x="2342" y="2784"/>
                  </a:lnTo>
                  <a:lnTo>
                    <a:pt x="2471" y="2692"/>
                  </a:lnTo>
                  <a:lnTo>
                    <a:pt x="2582" y="2600"/>
                  </a:lnTo>
                  <a:lnTo>
                    <a:pt x="2674" y="2508"/>
                  </a:lnTo>
                  <a:lnTo>
                    <a:pt x="2766" y="2379"/>
                  </a:lnTo>
                  <a:lnTo>
                    <a:pt x="2840" y="2268"/>
                  </a:lnTo>
                  <a:lnTo>
                    <a:pt x="2896" y="2139"/>
                  </a:lnTo>
                  <a:lnTo>
                    <a:pt x="2951" y="1991"/>
                  </a:lnTo>
                  <a:lnTo>
                    <a:pt x="2988" y="1844"/>
                  </a:lnTo>
                  <a:lnTo>
                    <a:pt x="3025" y="1696"/>
                  </a:lnTo>
                  <a:lnTo>
                    <a:pt x="3025" y="1549"/>
                  </a:lnTo>
                  <a:lnTo>
                    <a:pt x="3025" y="1383"/>
                  </a:lnTo>
                  <a:lnTo>
                    <a:pt x="3006" y="1235"/>
                  </a:lnTo>
                  <a:lnTo>
                    <a:pt x="2969" y="1088"/>
                  </a:lnTo>
                  <a:lnTo>
                    <a:pt x="2932" y="940"/>
                  </a:lnTo>
                  <a:lnTo>
                    <a:pt x="2859" y="811"/>
                  </a:lnTo>
                  <a:lnTo>
                    <a:pt x="2785" y="682"/>
                  </a:lnTo>
                  <a:lnTo>
                    <a:pt x="2711" y="572"/>
                  </a:lnTo>
                  <a:lnTo>
                    <a:pt x="2619" y="461"/>
                  </a:lnTo>
                  <a:lnTo>
                    <a:pt x="2508" y="350"/>
                  </a:lnTo>
                  <a:lnTo>
                    <a:pt x="2398" y="258"/>
                  </a:lnTo>
                  <a:lnTo>
                    <a:pt x="2269" y="185"/>
                  </a:lnTo>
                  <a:lnTo>
                    <a:pt x="2140" y="129"/>
                  </a:lnTo>
                  <a:lnTo>
                    <a:pt x="2010" y="74"/>
                  </a:lnTo>
                  <a:lnTo>
                    <a:pt x="1863" y="37"/>
                  </a:lnTo>
                  <a:lnTo>
                    <a:pt x="17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4" name="Google Shape;7364;p32"/>
            <p:cNvSpPr/>
            <p:nvPr/>
          </p:nvSpPr>
          <p:spPr>
            <a:xfrm>
              <a:off x="5377925" y="587975"/>
              <a:ext cx="76075" cy="76075"/>
            </a:xfrm>
            <a:custGeom>
              <a:avLst/>
              <a:gdLst/>
              <a:ahLst/>
              <a:cxnLst/>
              <a:rect l="l" t="t" r="r" b="b"/>
              <a:pathLst>
                <a:path w="3043" h="3043" extrusionOk="0">
                  <a:moveTo>
                    <a:pt x="1568" y="1"/>
                  </a:moveTo>
                  <a:lnTo>
                    <a:pt x="1402" y="19"/>
                  </a:lnTo>
                  <a:lnTo>
                    <a:pt x="1254" y="37"/>
                  </a:lnTo>
                  <a:lnTo>
                    <a:pt x="1107" y="56"/>
                  </a:lnTo>
                  <a:lnTo>
                    <a:pt x="959" y="111"/>
                  </a:lnTo>
                  <a:lnTo>
                    <a:pt x="830" y="167"/>
                  </a:lnTo>
                  <a:lnTo>
                    <a:pt x="701" y="240"/>
                  </a:lnTo>
                  <a:lnTo>
                    <a:pt x="590" y="314"/>
                  </a:lnTo>
                  <a:lnTo>
                    <a:pt x="480" y="425"/>
                  </a:lnTo>
                  <a:lnTo>
                    <a:pt x="369" y="517"/>
                  </a:lnTo>
                  <a:lnTo>
                    <a:pt x="295" y="627"/>
                  </a:lnTo>
                  <a:lnTo>
                    <a:pt x="203" y="757"/>
                  </a:lnTo>
                  <a:lnTo>
                    <a:pt x="148" y="886"/>
                  </a:lnTo>
                  <a:lnTo>
                    <a:pt x="93" y="1015"/>
                  </a:lnTo>
                  <a:lnTo>
                    <a:pt x="56" y="1162"/>
                  </a:lnTo>
                  <a:lnTo>
                    <a:pt x="19" y="1310"/>
                  </a:lnTo>
                  <a:lnTo>
                    <a:pt x="0" y="1476"/>
                  </a:lnTo>
                  <a:lnTo>
                    <a:pt x="19" y="1642"/>
                  </a:lnTo>
                  <a:lnTo>
                    <a:pt x="37" y="1789"/>
                  </a:lnTo>
                  <a:lnTo>
                    <a:pt x="56" y="1937"/>
                  </a:lnTo>
                  <a:lnTo>
                    <a:pt x="111" y="2084"/>
                  </a:lnTo>
                  <a:lnTo>
                    <a:pt x="166" y="2232"/>
                  </a:lnTo>
                  <a:lnTo>
                    <a:pt x="240" y="2361"/>
                  </a:lnTo>
                  <a:lnTo>
                    <a:pt x="332" y="2471"/>
                  </a:lnTo>
                  <a:lnTo>
                    <a:pt x="424" y="2582"/>
                  </a:lnTo>
                  <a:lnTo>
                    <a:pt x="535" y="2693"/>
                  </a:lnTo>
                  <a:lnTo>
                    <a:pt x="646" y="2766"/>
                  </a:lnTo>
                  <a:lnTo>
                    <a:pt x="775" y="2859"/>
                  </a:lnTo>
                  <a:lnTo>
                    <a:pt x="904" y="2914"/>
                  </a:lnTo>
                  <a:lnTo>
                    <a:pt x="1051" y="2969"/>
                  </a:lnTo>
                  <a:lnTo>
                    <a:pt x="1199" y="3006"/>
                  </a:lnTo>
                  <a:lnTo>
                    <a:pt x="1346" y="3043"/>
                  </a:lnTo>
                  <a:lnTo>
                    <a:pt x="1678" y="3043"/>
                  </a:lnTo>
                  <a:lnTo>
                    <a:pt x="1826" y="3024"/>
                  </a:lnTo>
                  <a:lnTo>
                    <a:pt x="1973" y="2988"/>
                  </a:lnTo>
                  <a:lnTo>
                    <a:pt x="2102" y="2932"/>
                  </a:lnTo>
                  <a:lnTo>
                    <a:pt x="2250" y="2877"/>
                  </a:lnTo>
                  <a:lnTo>
                    <a:pt x="2360" y="2803"/>
                  </a:lnTo>
                  <a:lnTo>
                    <a:pt x="2489" y="2711"/>
                  </a:lnTo>
                  <a:lnTo>
                    <a:pt x="2600" y="2619"/>
                  </a:lnTo>
                  <a:lnTo>
                    <a:pt x="2692" y="2508"/>
                  </a:lnTo>
                  <a:lnTo>
                    <a:pt x="2784" y="2398"/>
                  </a:lnTo>
                  <a:lnTo>
                    <a:pt x="2858" y="2268"/>
                  </a:lnTo>
                  <a:lnTo>
                    <a:pt x="2914" y="2139"/>
                  </a:lnTo>
                  <a:lnTo>
                    <a:pt x="2969" y="2010"/>
                  </a:lnTo>
                  <a:lnTo>
                    <a:pt x="3006" y="1863"/>
                  </a:lnTo>
                  <a:lnTo>
                    <a:pt x="3043" y="1715"/>
                  </a:lnTo>
                  <a:lnTo>
                    <a:pt x="3043" y="1549"/>
                  </a:lnTo>
                  <a:lnTo>
                    <a:pt x="3043" y="1402"/>
                  </a:lnTo>
                  <a:lnTo>
                    <a:pt x="3024" y="1236"/>
                  </a:lnTo>
                  <a:lnTo>
                    <a:pt x="2987" y="1088"/>
                  </a:lnTo>
                  <a:lnTo>
                    <a:pt x="2932" y="959"/>
                  </a:lnTo>
                  <a:lnTo>
                    <a:pt x="2877" y="830"/>
                  </a:lnTo>
                  <a:lnTo>
                    <a:pt x="2803" y="701"/>
                  </a:lnTo>
                  <a:lnTo>
                    <a:pt x="2729" y="572"/>
                  </a:lnTo>
                  <a:lnTo>
                    <a:pt x="2619" y="462"/>
                  </a:lnTo>
                  <a:lnTo>
                    <a:pt x="2526" y="369"/>
                  </a:lnTo>
                  <a:lnTo>
                    <a:pt x="2416" y="277"/>
                  </a:lnTo>
                  <a:lnTo>
                    <a:pt x="2287" y="203"/>
                  </a:lnTo>
                  <a:lnTo>
                    <a:pt x="2158" y="130"/>
                  </a:lnTo>
                  <a:lnTo>
                    <a:pt x="2010" y="93"/>
                  </a:lnTo>
                  <a:lnTo>
                    <a:pt x="1881" y="37"/>
                  </a:lnTo>
                  <a:lnTo>
                    <a:pt x="1715"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5" name="Google Shape;7365;p32"/>
            <p:cNvSpPr/>
            <p:nvPr/>
          </p:nvSpPr>
          <p:spPr>
            <a:xfrm>
              <a:off x="5863775" y="1085350"/>
              <a:ext cx="74700" cy="74700"/>
            </a:xfrm>
            <a:custGeom>
              <a:avLst/>
              <a:gdLst/>
              <a:ahLst/>
              <a:cxnLst/>
              <a:rect l="l" t="t" r="r" b="b"/>
              <a:pathLst>
                <a:path w="2988" h="2988" extrusionOk="0">
                  <a:moveTo>
                    <a:pt x="1365" y="0"/>
                  </a:moveTo>
                  <a:lnTo>
                    <a:pt x="1217" y="19"/>
                  </a:lnTo>
                  <a:lnTo>
                    <a:pt x="1070" y="56"/>
                  </a:lnTo>
                  <a:lnTo>
                    <a:pt x="940" y="93"/>
                  </a:lnTo>
                  <a:lnTo>
                    <a:pt x="793" y="166"/>
                  </a:lnTo>
                  <a:lnTo>
                    <a:pt x="682" y="240"/>
                  </a:lnTo>
                  <a:lnTo>
                    <a:pt x="553" y="314"/>
                  </a:lnTo>
                  <a:lnTo>
                    <a:pt x="461" y="406"/>
                  </a:lnTo>
                  <a:lnTo>
                    <a:pt x="350" y="498"/>
                  </a:lnTo>
                  <a:lnTo>
                    <a:pt x="277" y="627"/>
                  </a:lnTo>
                  <a:lnTo>
                    <a:pt x="203" y="738"/>
                  </a:lnTo>
                  <a:lnTo>
                    <a:pt x="129" y="867"/>
                  </a:lnTo>
                  <a:lnTo>
                    <a:pt x="74" y="996"/>
                  </a:lnTo>
                  <a:lnTo>
                    <a:pt x="37" y="1144"/>
                  </a:lnTo>
                  <a:lnTo>
                    <a:pt x="19" y="1291"/>
                  </a:lnTo>
                  <a:lnTo>
                    <a:pt x="0" y="1439"/>
                  </a:lnTo>
                  <a:lnTo>
                    <a:pt x="0" y="1605"/>
                  </a:lnTo>
                  <a:lnTo>
                    <a:pt x="19" y="1752"/>
                  </a:lnTo>
                  <a:lnTo>
                    <a:pt x="55" y="1900"/>
                  </a:lnTo>
                  <a:lnTo>
                    <a:pt x="92" y="2047"/>
                  </a:lnTo>
                  <a:lnTo>
                    <a:pt x="166" y="2176"/>
                  </a:lnTo>
                  <a:lnTo>
                    <a:pt x="240" y="2305"/>
                  </a:lnTo>
                  <a:lnTo>
                    <a:pt x="314" y="2434"/>
                  </a:lnTo>
                  <a:lnTo>
                    <a:pt x="406" y="2545"/>
                  </a:lnTo>
                  <a:lnTo>
                    <a:pt x="516" y="2637"/>
                  </a:lnTo>
                  <a:lnTo>
                    <a:pt x="627" y="2729"/>
                  </a:lnTo>
                  <a:lnTo>
                    <a:pt x="756" y="2803"/>
                  </a:lnTo>
                  <a:lnTo>
                    <a:pt x="885" y="2858"/>
                  </a:lnTo>
                  <a:lnTo>
                    <a:pt x="1014" y="2914"/>
                  </a:lnTo>
                  <a:lnTo>
                    <a:pt x="1162" y="2951"/>
                  </a:lnTo>
                  <a:lnTo>
                    <a:pt x="1309" y="2987"/>
                  </a:lnTo>
                  <a:lnTo>
                    <a:pt x="1623" y="2987"/>
                  </a:lnTo>
                  <a:lnTo>
                    <a:pt x="1770" y="2969"/>
                  </a:lnTo>
                  <a:lnTo>
                    <a:pt x="1918" y="2932"/>
                  </a:lnTo>
                  <a:lnTo>
                    <a:pt x="2065" y="2895"/>
                  </a:lnTo>
                  <a:lnTo>
                    <a:pt x="2194" y="2821"/>
                  </a:lnTo>
                  <a:lnTo>
                    <a:pt x="2323" y="2748"/>
                  </a:lnTo>
                  <a:lnTo>
                    <a:pt x="2434" y="2674"/>
                  </a:lnTo>
                  <a:lnTo>
                    <a:pt x="2545" y="2582"/>
                  </a:lnTo>
                  <a:lnTo>
                    <a:pt x="2637" y="2490"/>
                  </a:lnTo>
                  <a:lnTo>
                    <a:pt x="2729" y="2360"/>
                  </a:lnTo>
                  <a:lnTo>
                    <a:pt x="2803" y="2250"/>
                  </a:lnTo>
                  <a:lnTo>
                    <a:pt x="2858" y="2121"/>
                  </a:lnTo>
                  <a:lnTo>
                    <a:pt x="2913" y="1992"/>
                  </a:lnTo>
                  <a:lnTo>
                    <a:pt x="2950" y="1844"/>
                  </a:lnTo>
                  <a:lnTo>
                    <a:pt x="2987" y="1697"/>
                  </a:lnTo>
                  <a:lnTo>
                    <a:pt x="2987" y="1549"/>
                  </a:lnTo>
                  <a:lnTo>
                    <a:pt x="2987" y="1383"/>
                  </a:lnTo>
                  <a:lnTo>
                    <a:pt x="2969" y="1236"/>
                  </a:lnTo>
                  <a:lnTo>
                    <a:pt x="2950" y="1088"/>
                  </a:lnTo>
                  <a:lnTo>
                    <a:pt x="2895" y="941"/>
                  </a:lnTo>
                  <a:lnTo>
                    <a:pt x="2840" y="812"/>
                  </a:lnTo>
                  <a:lnTo>
                    <a:pt x="2766" y="683"/>
                  </a:lnTo>
                  <a:lnTo>
                    <a:pt x="2674" y="554"/>
                  </a:lnTo>
                  <a:lnTo>
                    <a:pt x="2581" y="443"/>
                  </a:lnTo>
                  <a:lnTo>
                    <a:pt x="2489" y="351"/>
                  </a:lnTo>
                  <a:lnTo>
                    <a:pt x="2360" y="259"/>
                  </a:lnTo>
                  <a:lnTo>
                    <a:pt x="2250" y="185"/>
                  </a:lnTo>
                  <a:lnTo>
                    <a:pt x="2121" y="129"/>
                  </a:lnTo>
                  <a:lnTo>
                    <a:pt x="1973" y="74"/>
                  </a:lnTo>
                  <a:lnTo>
                    <a:pt x="1826" y="37"/>
                  </a:lnTo>
                  <a:lnTo>
                    <a:pt x="1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6" name="Google Shape;7366;p32"/>
            <p:cNvSpPr/>
            <p:nvPr/>
          </p:nvSpPr>
          <p:spPr>
            <a:xfrm>
              <a:off x="5247475" y="403125"/>
              <a:ext cx="74700" cy="74700"/>
            </a:xfrm>
            <a:custGeom>
              <a:avLst/>
              <a:gdLst/>
              <a:ahLst/>
              <a:cxnLst/>
              <a:rect l="l" t="t" r="r" b="b"/>
              <a:pathLst>
                <a:path w="2988" h="2988" extrusionOk="0">
                  <a:moveTo>
                    <a:pt x="1531" y="1"/>
                  </a:moveTo>
                  <a:lnTo>
                    <a:pt x="1365" y="19"/>
                  </a:lnTo>
                  <a:lnTo>
                    <a:pt x="1217" y="38"/>
                  </a:lnTo>
                  <a:lnTo>
                    <a:pt x="1070" y="75"/>
                  </a:lnTo>
                  <a:lnTo>
                    <a:pt x="941" y="112"/>
                  </a:lnTo>
                  <a:lnTo>
                    <a:pt x="793" y="167"/>
                  </a:lnTo>
                  <a:lnTo>
                    <a:pt x="683" y="241"/>
                  </a:lnTo>
                  <a:lnTo>
                    <a:pt x="553" y="333"/>
                  </a:lnTo>
                  <a:lnTo>
                    <a:pt x="443" y="425"/>
                  </a:lnTo>
                  <a:lnTo>
                    <a:pt x="351" y="536"/>
                  </a:lnTo>
                  <a:lnTo>
                    <a:pt x="258" y="646"/>
                  </a:lnTo>
                  <a:lnTo>
                    <a:pt x="185" y="775"/>
                  </a:lnTo>
                  <a:lnTo>
                    <a:pt x="129" y="904"/>
                  </a:lnTo>
                  <a:lnTo>
                    <a:pt x="74" y="1033"/>
                  </a:lnTo>
                  <a:lnTo>
                    <a:pt x="37" y="1181"/>
                  </a:lnTo>
                  <a:lnTo>
                    <a:pt x="19" y="1328"/>
                  </a:lnTo>
                  <a:lnTo>
                    <a:pt x="0" y="1494"/>
                  </a:lnTo>
                  <a:lnTo>
                    <a:pt x="0" y="1642"/>
                  </a:lnTo>
                  <a:lnTo>
                    <a:pt x="37" y="1789"/>
                  </a:lnTo>
                  <a:lnTo>
                    <a:pt x="56" y="1937"/>
                  </a:lnTo>
                  <a:lnTo>
                    <a:pt x="111" y="2066"/>
                  </a:lnTo>
                  <a:lnTo>
                    <a:pt x="166" y="2195"/>
                  </a:lnTo>
                  <a:lnTo>
                    <a:pt x="240" y="2324"/>
                  </a:lnTo>
                  <a:lnTo>
                    <a:pt x="332" y="2435"/>
                  </a:lnTo>
                  <a:lnTo>
                    <a:pt x="424" y="2545"/>
                  </a:lnTo>
                  <a:lnTo>
                    <a:pt x="517" y="2638"/>
                  </a:lnTo>
                  <a:lnTo>
                    <a:pt x="627" y="2730"/>
                  </a:lnTo>
                  <a:lnTo>
                    <a:pt x="756" y="2803"/>
                  </a:lnTo>
                  <a:lnTo>
                    <a:pt x="885" y="2859"/>
                  </a:lnTo>
                  <a:lnTo>
                    <a:pt x="1014" y="2914"/>
                  </a:lnTo>
                  <a:lnTo>
                    <a:pt x="1162" y="2951"/>
                  </a:lnTo>
                  <a:lnTo>
                    <a:pt x="1309" y="2988"/>
                  </a:lnTo>
                  <a:lnTo>
                    <a:pt x="1604" y="2988"/>
                  </a:lnTo>
                  <a:lnTo>
                    <a:pt x="1770" y="2969"/>
                  </a:lnTo>
                  <a:lnTo>
                    <a:pt x="1918" y="2933"/>
                  </a:lnTo>
                  <a:lnTo>
                    <a:pt x="2047" y="2896"/>
                  </a:lnTo>
                  <a:lnTo>
                    <a:pt x="2194" y="2822"/>
                  </a:lnTo>
                  <a:lnTo>
                    <a:pt x="2305" y="2748"/>
                  </a:lnTo>
                  <a:lnTo>
                    <a:pt x="2434" y="2674"/>
                  </a:lnTo>
                  <a:lnTo>
                    <a:pt x="2545" y="2582"/>
                  </a:lnTo>
                  <a:lnTo>
                    <a:pt x="2637" y="2472"/>
                  </a:lnTo>
                  <a:lnTo>
                    <a:pt x="2729" y="2361"/>
                  </a:lnTo>
                  <a:lnTo>
                    <a:pt x="2803" y="2232"/>
                  </a:lnTo>
                  <a:lnTo>
                    <a:pt x="2858" y="2103"/>
                  </a:lnTo>
                  <a:lnTo>
                    <a:pt x="2914" y="1955"/>
                  </a:lnTo>
                  <a:lnTo>
                    <a:pt x="2950" y="1826"/>
                  </a:lnTo>
                  <a:lnTo>
                    <a:pt x="2969" y="1660"/>
                  </a:lnTo>
                  <a:lnTo>
                    <a:pt x="2987" y="1513"/>
                  </a:lnTo>
                  <a:lnTo>
                    <a:pt x="2987" y="1365"/>
                  </a:lnTo>
                  <a:lnTo>
                    <a:pt x="2950" y="1218"/>
                  </a:lnTo>
                  <a:lnTo>
                    <a:pt x="2914" y="1070"/>
                  </a:lnTo>
                  <a:lnTo>
                    <a:pt x="2877" y="923"/>
                  </a:lnTo>
                  <a:lnTo>
                    <a:pt x="2821" y="794"/>
                  </a:lnTo>
                  <a:lnTo>
                    <a:pt x="2748" y="683"/>
                  </a:lnTo>
                  <a:lnTo>
                    <a:pt x="2655" y="554"/>
                  </a:lnTo>
                  <a:lnTo>
                    <a:pt x="2563" y="462"/>
                  </a:lnTo>
                  <a:lnTo>
                    <a:pt x="2471" y="351"/>
                  </a:lnTo>
                  <a:lnTo>
                    <a:pt x="2360" y="277"/>
                  </a:lnTo>
                  <a:lnTo>
                    <a:pt x="2231" y="204"/>
                  </a:lnTo>
                  <a:lnTo>
                    <a:pt x="2102" y="130"/>
                  </a:lnTo>
                  <a:lnTo>
                    <a:pt x="1973" y="75"/>
                  </a:lnTo>
                  <a:lnTo>
                    <a:pt x="1826" y="38"/>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7" name="Google Shape;7367;p32"/>
            <p:cNvSpPr/>
            <p:nvPr/>
          </p:nvSpPr>
          <p:spPr>
            <a:xfrm>
              <a:off x="5786775" y="1071050"/>
              <a:ext cx="74700" cy="74700"/>
            </a:xfrm>
            <a:custGeom>
              <a:avLst/>
              <a:gdLst/>
              <a:ahLst/>
              <a:cxnLst/>
              <a:rect l="l" t="t" r="r" b="b"/>
              <a:pathLst>
                <a:path w="2988" h="2988" extrusionOk="0">
                  <a:moveTo>
                    <a:pt x="1494" y="1"/>
                  </a:moveTo>
                  <a:lnTo>
                    <a:pt x="1347" y="19"/>
                  </a:lnTo>
                  <a:lnTo>
                    <a:pt x="1199" y="38"/>
                  </a:lnTo>
                  <a:lnTo>
                    <a:pt x="1052" y="75"/>
                  </a:lnTo>
                  <a:lnTo>
                    <a:pt x="904" y="130"/>
                  </a:lnTo>
                  <a:lnTo>
                    <a:pt x="775" y="185"/>
                  </a:lnTo>
                  <a:lnTo>
                    <a:pt x="646" y="259"/>
                  </a:lnTo>
                  <a:lnTo>
                    <a:pt x="536" y="351"/>
                  </a:lnTo>
                  <a:lnTo>
                    <a:pt x="425" y="443"/>
                  </a:lnTo>
                  <a:lnTo>
                    <a:pt x="333" y="554"/>
                  </a:lnTo>
                  <a:lnTo>
                    <a:pt x="241" y="665"/>
                  </a:lnTo>
                  <a:lnTo>
                    <a:pt x="167" y="794"/>
                  </a:lnTo>
                  <a:lnTo>
                    <a:pt x="112" y="941"/>
                  </a:lnTo>
                  <a:lnTo>
                    <a:pt x="75" y="1070"/>
                  </a:lnTo>
                  <a:lnTo>
                    <a:pt x="38" y="1218"/>
                  </a:lnTo>
                  <a:lnTo>
                    <a:pt x="19" y="1365"/>
                  </a:lnTo>
                  <a:lnTo>
                    <a:pt x="1" y="1531"/>
                  </a:lnTo>
                  <a:lnTo>
                    <a:pt x="19" y="1679"/>
                  </a:lnTo>
                  <a:lnTo>
                    <a:pt x="38" y="1826"/>
                  </a:lnTo>
                  <a:lnTo>
                    <a:pt x="75" y="1974"/>
                  </a:lnTo>
                  <a:lnTo>
                    <a:pt x="130" y="2103"/>
                  </a:lnTo>
                  <a:lnTo>
                    <a:pt x="204" y="2232"/>
                  </a:lnTo>
                  <a:lnTo>
                    <a:pt x="278" y="2361"/>
                  </a:lnTo>
                  <a:lnTo>
                    <a:pt x="351" y="2472"/>
                  </a:lnTo>
                  <a:lnTo>
                    <a:pt x="462" y="2564"/>
                  </a:lnTo>
                  <a:lnTo>
                    <a:pt x="573" y="2656"/>
                  </a:lnTo>
                  <a:lnTo>
                    <a:pt x="683" y="2748"/>
                  </a:lnTo>
                  <a:lnTo>
                    <a:pt x="812" y="2822"/>
                  </a:lnTo>
                  <a:lnTo>
                    <a:pt x="941" y="2877"/>
                  </a:lnTo>
                  <a:lnTo>
                    <a:pt x="1070" y="2932"/>
                  </a:lnTo>
                  <a:lnTo>
                    <a:pt x="1218" y="2951"/>
                  </a:lnTo>
                  <a:lnTo>
                    <a:pt x="1365" y="2969"/>
                  </a:lnTo>
                  <a:lnTo>
                    <a:pt x="1513" y="2988"/>
                  </a:lnTo>
                  <a:lnTo>
                    <a:pt x="1660" y="2969"/>
                  </a:lnTo>
                  <a:lnTo>
                    <a:pt x="1808" y="2951"/>
                  </a:lnTo>
                  <a:lnTo>
                    <a:pt x="1955" y="2914"/>
                  </a:lnTo>
                  <a:lnTo>
                    <a:pt x="2103" y="2859"/>
                  </a:lnTo>
                  <a:lnTo>
                    <a:pt x="2232" y="2803"/>
                  </a:lnTo>
                  <a:lnTo>
                    <a:pt x="2343" y="2730"/>
                  </a:lnTo>
                  <a:lnTo>
                    <a:pt x="2453" y="2637"/>
                  </a:lnTo>
                  <a:lnTo>
                    <a:pt x="2564" y="2545"/>
                  </a:lnTo>
                  <a:lnTo>
                    <a:pt x="2656" y="2435"/>
                  </a:lnTo>
                  <a:lnTo>
                    <a:pt x="2748" y="2324"/>
                  </a:lnTo>
                  <a:lnTo>
                    <a:pt x="2804" y="2195"/>
                  </a:lnTo>
                  <a:lnTo>
                    <a:pt x="2877" y="2066"/>
                  </a:lnTo>
                  <a:lnTo>
                    <a:pt x="2914" y="1937"/>
                  </a:lnTo>
                  <a:lnTo>
                    <a:pt x="2951" y="1789"/>
                  </a:lnTo>
                  <a:lnTo>
                    <a:pt x="2970" y="1642"/>
                  </a:lnTo>
                  <a:lnTo>
                    <a:pt x="2988" y="1494"/>
                  </a:lnTo>
                  <a:lnTo>
                    <a:pt x="2970" y="1328"/>
                  </a:lnTo>
                  <a:lnTo>
                    <a:pt x="2951" y="1181"/>
                  </a:lnTo>
                  <a:lnTo>
                    <a:pt x="2914" y="1052"/>
                  </a:lnTo>
                  <a:lnTo>
                    <a:pt x="2859" y="904"/>
                  </a:lnTo>
                  <a:lnTo>
                    <a:pt x="2804" y="775"/>
                  </a:lnTo>
                  <a:lnTo>
                    <a:pt x="2730" y="665"/>
                  </a:lnTo>
                  <a:lnTo>
                    <a:pt x="2638" y="536"/>
                  </a:lnTo>
                  <a:lnTo>
                    <a:pt x="2545" y="443"/>
                  </a:lnTo>
                  <a:lnTo>
                    <a:pt x="2453" y="351"/>
                  </a:lnTo>
                  <a:lnTo>
                    <a:pt x="2343" y="259"/>
                  </a:lnTo>
                  <a:lnTo>
                    <a:pt x="2214" y="185"/>
                  </a:lnTo>
                  <a:lnTo>
                    <a:pt x="2084" y="130"/>
                  </a:lnTo>
                  <a:lnTo>
                    <a:pt x="1937" y="75"/>
                  </a:lnTo>
                  <a:lnTo>
                    <a:pt x="1808"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8" name="Google Shape;7368;p32"/>
            <p:cNvSpPr/>
            <p:nvPr/>
          </p:nvSpPr>
          <p:spPr>
            <a:xfrm>
              <a:off x="6169375" y="1219950"/>
              <a:ext cx="74250" cy="73775"/>
            </a:xfrm>
            <a:custGeom>
              <a:avLst/>
              <a:gdLst/>
              <a:ahLst/>
              <a:cxnLst/>
              <a:rect l="l" t="t" r="r" b="b"/>
              <a:pathLst>
                <a:path w="2970" h="2951" extrusionOk="0">
                  <a:moveTo>
                    <a:pt x="1328" y="0"/>
                  </a:moveTo>
                  <a:lnTo>
                    <a:pt x="1181" y="19"/>
                  </a:lnTo>
                  <a:lnTo>
                    <a:pt x="1033" y="56"/>
                  </a:lnTo>
                  <a:lnTo>
                    <a:pt x="904" y="111"/>
                  </a:lnTo>
                  <a:lnTo>
                    <a:pt x="775" y="185"/>
                  </a:lnTo>
                  <a:lnTo>
                    <a:pt x="646" y="258"/>
                  </a:lnTo>
                  <a:lnTo>
                    <a:pt x="535" y="332"/>
                  </a:lnTo>
                  <a:lnTo>
                    <a:pt x="443" y="443"/>
                  </a:lnTo>
                  <a:lnTo>
                    <a:pt x="333" y="535"/>
                  </a:lnTo>
                  <a:lnTo>
                    <a:pt x="259" y="646"/>
                  </a:lnTo>
                  <a:lnTo>
                    <a:pt x="185" y="775"/>
                  </a:lnTo>
                  <a:lnTo>
                    <a:pt x="111" y="904"/>
                  </a:lnTo>
                  <a:lnTo>
                    <a:pt x="74" y="1033"/>
                  </a:lnTo>
                  <a:lnTo>
                    <a:pt x="38" y="1180"/>
                  </a:lnTo>
                  <a:lnTo>
                    <a:pt x="19" y="1328"/>
                  </a:lnTo>
                  <a:lnTo>
                    <a:pt x="1" y="1475"/>
                  </a:lnTo>
                  <a:lnTo>
                    <a:pt x="19" y="1623"/>
                  </a:lnTo>
                  <a:lnTo>
                    <a:pt x="38" y="1770"/>
                  </a:lnTo>
                  <a:lnTo>
                    <a:pt x="74" y="1918"/>
                  </a:lnTo>
                  <a:lnTo>
                    <a:pt x="130" y="2047"/>
                  </a:lnTo>
                  <a:lnTo>
                    <a:pt x="185" y="2176"/>
                  </a:lnTo>
                  <a:lnTo>
                    <a:pt x="259" y="2305"/>
                  </a:lnTo>
                  <a:lnTo>
                    <a:pt x="351" y="2416"/>
                  </a:lnTo>
                  <a:lnTo>
                    <a:pt x="443" y="2526"/>
                  </a:lnTo>
                  <a:lnTo>
                    <a:pt x="554" y="2619"/>
                  </a:lnTo>
                  <a:lnTo>
                    <a:pt x="664" y="2711"/>
                  </a:lnTo>
                  <a:lnTo>
                    <a:pt x="793" y="2785"/>
                  </a:lnTo>
                  <a:lnTo>
                    <a:pt x="923" y="2840"/>
                  </a:lnTo>
                  <a:lnTo>
                    <a:pt x="1052" y="2895"/>
                  </a:lnTo>
                  <a:lnTo>
                    <a:pt x="1199" y="2932"/>
                  </a:lnTo>
                  <a:lnTo>
                    <a:pt x="1347" y="2950"/>
                  </a:lnTo>
                  <a:lnTo>
                    <a:pt x="1642" y="2950"/>
                  </a:lnTo>
                  <a:lnTo>
                    <a:pt x="1789" y="2932"/>
                  </a:lnTo>
                  <a:lnTo>
                    <a:pt x="1937" y="2895"/>
                  </a:lnTo>
                  <a:lnTo>
                    <a:pt x="2066" y="2840"/>
                  </a:lnTo>
                  <a:lnTo>
                    <a:pt x="2195" y="2766"/>
                  </a:lnTo>
                  <a:lnTo>
                    <a:pt x="2324" y="2692"/>
                  </a:lnTo>
                  <a:lnTo>
                    <a:pt x="2434" y="2619"/>
                  </a:lnTo>
                  <a:lnTo>
                    <a:pt x="2545" y="2526"/>
                  </a:lnTo>
                  <a:lnTo>
                    <a:pt x="2637" y="2416"/>
                  </a:lnTo>
                  <a:lnTo>
                    <a:pt x="2711" y="2305"/>
                  </a:lnTo>
                  <a:lnTo>
                    <a:pt x="2785" y="2176"/>
                  </a:lnTo>
                  <a:lnTo>
                    <a:pt x="2859" y="2047"/>
                  </a:lnTo>
                  <a:lnTo>
                    <a:pt x="2914" y="1918"/>
                  </a:lnTo>
                  <a:lnTo>
                    <a:pt x="2932" y="1770"/>
                  </a:lnTo>
                  <a:lnTo>
                    <a:pt x="2969" y="1623"/>
                  </a:lnTo>
                  <a:lnTo>
                    <a:pt x="2969" y="1475"/>
                  </a:lnTo>
                  <a:lnTo>
                    <a:pt x="2969" y="1309"/>
                  </a:lnTo>
                  <a:lnTo>
                    <a:pt x="2932" y="1180"/>
                  </a:lnTo>
                  <a:lnTo>
                    <a:pt x="2895" y="1033"/>
                  </a:lnTo>
                  <a:lnTo>
                    <a:pt x="2859" y="885"/>
                  </a:lnTo>
                  <a:lnTo>
                    <a:pt x="2785" y="756"/>
                  </a:lnTo>
                  <a:lnTo>
                    <a:pt x="2711" y="646"/>
                  </a:lnTo>
                  <a:lnTo>
                    <a:pt x="2619" y="535"/>
                  </a:lnTo>
                  <a:lnTo>
                    <a:pt x="2527" y="424"/>
                  </a:lnTo>
                  <a:lnTo>
                    <a:pt x="2416" y="332"/>
                  </a:lnTo>
                  <a:lnTo>
                    <a:pt x="2305" y="240"/>
                  </a:lnTo>
                  <a:lnTo>
                    <a:pt x="2176" y="166"/>
                  </a:lnTo>
                  <a:lnTo>
                    <a:pt x="2047" y="111"/>
                  </a:lnTo>
                  <a:lnTo>
                    <a:pt x="1918" y="56"/>
                  </a:lnTo>
                  <a:lnTo>
                    <a:pt x="1771" y="19"/>
                  </a:lnTo>
                  <a:lnTo>
                    <a:pt x="16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9" name="Google Shape;7369;p32"/>
            <p:cNvSpPr/>
            <p:nvPr/>
          </p:nvSpPr>
          <p:spPr>
            <a:xfrm>
              <a:off x="6089625" y="1205650"/>
              <a:ext cx="74250" cy="73775"/>
            </a:xfrm>
            <a:custGeom>
              <a:avLst/>
              <a:gdLst/>
              <a:ahLst/>
              <a:cxnLst/>
              <a:rect l="l" t="t" r="r" b="b"/>
              <a:pathLst>
                <a:path w="2970" h="2951" extrusionOk="0">
                  <a:moveTo>
                    <a:pt x="1347" y="1"/>
                  </a:moveTo>
                  <a:lnTo>
                    <a:pt x="1199" y="19"/>
                  </a:lnTo>
                  <a:lnTo>
                    <a:pt x="1052" y="56"/>
                  </a:lnTo>
                  <a:lnTo>
                    <a:pt x="904" y="111"/>
                  </a:lnTo>
                  <a:lnTo>
                    <a:pt x="775" y="167"/>
                  </a:lnTo>
                  <a:lnTo>
                    <a:pt x="665" y="240"/>
                  </a:lnTo>
                  <a:lnTo>
                    <a:pt x="554" y="333"/>
                  </a:lnTo>
                  <a:lnTo>
                    <a:pt x="443" y="425"/>
                  </a:lnTo>
                  <a:lnTo>
                    <a:pt x="351" y="535"/>
                  </a:lnTo>
                  <a:lnTo>
                    <a:pt x="259" y="646"/>
                  </a:lnTo>
                  <a:lnTo>
                    <a:pt x="185" y="757"/>
                  </a:lnTo>
                  <a:lnTo>
                    <a:pt x="111" y="886"/>
                  </a:lnTo>
                  <a:lnTo>
                    <a:pt x="75" y="1033"/>
                  </a:lnTo>
                  <a:lnTo>
                    <a:pt x="38" y="1162"/>
                  </a:lnTo>
                  <a:lnTo>
                    <a:pt x="1" y="1310"/>
                  </a:lnTo>
                  <a:lnTo>
                    <a:pt x="1" y="1457"/>
                  </a:lnTo>
                  <a:lnTo>
                    <a:pt x="1" y="1623"/>
                  </a:lnTo>
                  <a:lnTo>
                    <a:pt x="19" y="1771"/>
                  </a:lnTo>
                  <a:lnTo>
                    <a:pt x="56" y="1900"/>
                  </a:lnTo>
                  <a:lnTo>
                    <a:pt x="111" y="2047"/>
                  </a:lnTo>
                  <a:lnTo>
                    <a:pt x="167" y="2176"/>
                  </a:lnTo>
                  <a:lnTo>
                    <a:pt x="241" y="2287"/>
                  </a:lnTo>
                  <a:lnTo>
                    <a:pt x="333" y="2416"/>
                  </a:lnTo>
                  <a:lnTo>
                    <a:pt x="425" y="2508"/>
                  </a:lnTo>
                  <a:lnTo>
                    <a:pt x="536" y="2619"/>
                  </a:lnTo>
                  <a:lnTo>
                    <a:pt x="646" y="2693"/>
                  </a:lnTo>
                  <a:lnTo>
                    <a:pt x="775" y="2766"/>
                  </a:lnTo>
                  <a:lnTo>
                    <a:pt x="904" y="2840"/>
                  </a:lnTo>
                  <a:lnTo>
                    <a:pt x="1033" y="2896"/>
                  </a:lnTo>
                  <a:lnTo>
                    <a:pt x="1181" y="2932"/>
                  </a:lnTo>
                  <a:lnTo>
                    <a:pt x="1328" y="2951"/>
                  </a:lnTo>
                  <a:lnTo>
                    <a:pt x="1623" y="2951"/>
                  </a:lnTo>
                  <a:lnTo>
                    <a:pt x="1771" y="2932"/>
                  </a:lnTo>
                  <a:lnTo>
                    <a:pt x="1918" y="2896"/>
                  </a:lnTo>
                  <a:lnTo>
                    <a:pt x="2047" y="2840"/>
                  </a:lnTo>
                  <a:lnTo>
                    <a:pt x="2177" y="2785"/>
                  </a:lnTo>
                  <a:lnTo>
                    <a:pt x="2306" y="2711"/>
                  </a:lnTo>
                  <a:lnTo>
                    <a:pt x="2416" y="2619"/>
                  </a:lnTo>
                  <a:lnTo>
                    <a:pt x="2527" y="2527"/>
                  </a:lnTo>
                  <a:lnTo>
                    <a:pt x="2619" y="2435"/>
                  </a:lnTo>
                  <a:lnTo>
                    <a:pt x="2711" y="2306"/>
                  </a:lnTo>
                  <a:lnTo>
                    <a:pt x="2785" y="2195"/>
                  </a:lnTo>
                  <a:lnTo>
                    <a:pt x="2840" y="2066"/>
                  </a:lnTo>
                  <a:lnTo>
                    <a:pt x="2896" y="1918"/>
                  </a:lnTo>
                  <a:lnTo>
                    <a:pt x="2932" y="1789"/>
                  </a:lnTo>
                  <a:lnTo>
                    <a:pt x="2951" y="1642"/>
                  </a:lnTo>
                  <a:lnTo>
                    <a:pt x="2969" y="1494"/>
                  </a:lnTo>
                  <a:lnTo>
                    <a:pt x="2951" y="1328"/>
                  </a:lnTo>
                  <a:lnTo>
                    <a:pt x="2932" y="1181"/>
                  </a:lnTo>
                  <a:lnTo>
                    <a:pt x="2896" y="1052"/>
                  </a:lnTo>
                  <a:lnTo>
                    <a:pt x="2859" y="904"/>
                  </a:lnTo>
                  <a:lnTo>
                    <a:pt x="2785" y="775"/>
                  </a:lnTo>
                  <a:lnTo>
                    <a:pt x="2711" y="665"/>
                  </a:lnTo>
                  <a:lnTo>
                    <a:pt x="2637" y="535"/>
                  </a:lnTo>
                  <a:lnTo>
                    <a:pt x="2527" y="443"/>
                  </a:lnTo>
                  <a:lnTo>
                    <a:pt x="2435" y="333"/>
                  </a:lnTo>
                  <a:lnTo>
                    <a:pt x="2306" y="259"/>
                  </a:lnTo>
                  <a:lnTo>
                    <a:pt x="2195"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0" name="Google Shape;7370;p32"/>
            <p:cNvSpPr/>
            <p:nvPr/>
          </p:nvSpPr>
          <p:spPr>
            <a:xfrm>
              <a:off x="5495925" y="857175"/>
              <a:ext cx="74250" cy="74250"/>
            </a:xfrm>
            <a:custGeom>
              <a:avLst/>
              <a:gdLst/>
              <a:ahLst/>
              <a:cxnLst/>
              <a:rect l="l" t="t" r="r" b="b"/>
              <a:pathLst>
                <a:path w="2970" h="2970" extrusionOk="0">
                  <a:moveTo>
                    <a:pt x="1476" y="0"/>
                  </a:moveTo>
                  <a:lnTo>
                    <a:pt x="1310" y="19"/>
                  </a:lnTo>
                  <a:lnTo>
                    <a:pt x="1162" y="37"/>
                  </a:lnTo>
                  <a:lnTo>
                    <a:pt x="1033" y="74"/>
                  </a:lnTo>
                  <a:lnTo>
                    <a:pt x="886" y="130"/>
                  </a:lnTo>
                  <a:lnTo>
                    <a:pt x="756" y="185"/>
                  </a:lnTo>
                  <a:lnTo>
                    <a:pt x="646" y="259"/>
                  </a:lnTo>
                  <a:lnTo>
                    <a:pt x="535" y="351"/>
                  </a:lnTo>
                  <a:lnTo>
                    <a:pt x="425" y="443"/>
                  </a:lnTo>
                  <a:lnTo>
                    <a:pt x="332" y="554"/>
                  </a:lnTo>
                  <a:lnTo>
                    <a:pt x="240" y="664"/>
                  </a:lnTo>
                  <a:lnTo>
                    <a:pt x="166" y="793"/>
                  </a:lnTo>
                  <a:lnTo>
                    <a:pt x="111" y="922"/>
                  </a:lnTo>
                  <a:lnTo>
                    <a:pt x="56" y="1070"/>
                  </a:lnTo>
                  <a:lnTo>
                    <a:pt x="37" y="1199"/>
                  </a:lnTo>
                  <a:lnTo>
                    <a:pt x="1" y="1346"/>
                  </a:lnTo>
                  <a:lnTo>
                    <a:pt x="1" y="1512"/>
                  </a:lnTo>
                  <a:lnTo>
                    <a:pt x="19" y="1660"/>
                  </a:lnTo>
                  <a:lnTo>
                    <a:pt x="37" y="1807"/>
                  </a:lnTo>
                  <a:lnTo>
                    <a:pt x="74" y="1955"/>
                  </a:lnTo>
                  <a:lnTo>
                    <a:pt x="130" y="2084"/>
                  </a:lnTo>
                  <a:lnTo>
                    <a:pt x="185" y="2213"/>
                  </a:lnTo>
                  <a:lnTo>
                    <a:pt x="259" y="2342"/>
                  </a:lnTo>
                  <a:lnTo>
                    <a:pt x="351" y="2453"/>
                  </a:lnTo>
                  <a:lnTo>
                    <a:pt x="443" y="2545"/>
                  </a:lnTo>
                  <a:lnTo>
                    <a:pt x="554" y="2637"/>
                  </a:lnTo>
                  <a:lnTo>
                    <a:pt x="664" y="2729"/>
                  </a:lnTo>
                  <a:lnTo>
                    <a:pt x="793" y="2803"/>
                  </a:lnTo>
                  <a:lnTo>
                    <a:pt x="922" y="2858"/>
                  </a:lnTo>
                  <a:lnTo>
                    <a:pt x="1051" y="2914"/>
                  </a:lnTo>
                  <a:lnTo>
                    <a:pt x="1199" y="2951"/>
                  </a:lnTo>
                  <a:lnTo>
                    <a:pt x="1346" y="2969"/>
                  </a:lnTo>
                  <a:lnTo>
                    <a:pt x="1660" y="2969"/>
                  </a:lnTo>
                  <a:lnTo>
                    <a:pt x="1807" y="2932"/>
                  </a:lnTo>
                  <a:lnTo>
                    <a:pt x="1937" y="2895"/>
                  </a:lnTo>
                  <a:lnTo>
                    <a:pt x="2084" y="2858"/>
                  </a:lnTo>
                  <a:lnTo>
                    <a:pt x="2213" y="2785"/>
                  </a:lnTo>
                  <a:lnTo>
                    <a:pt x="2324" y="2711"/>
                  </a:lnTo>
                  <a:lnTo>
                    <a:pt x="2453" y="2619"/>
                  </a:lnTo>
                  <a:lnTo>
                    <a:pt x="2545" y="2527"/>
                  </a:lnTo>
                  <a:lnTo>
                    <a:pt x="2637" y="2416"/>
                  </a:lnTo>
                  <a:lnTo>
                    <a:pt x="2729" y="2305"/>
                  </a:lnTo>
                  <a:lnTo>
                    <a:pt x="2803" y="2176"/>
                  </a:lnTo>
                  <a:lnTo>
                    <a:pt x="2858" y="2047"/>
                  </a:lnTo>
                  <a:lnTo>
                    <a:pt x="2914" y="1918"/>
                  </a:lnTo>
                  <a:lnTo>
                    <a:pt x="2951" y="1771"/>
                  </a:lnTo>
                  <a:lnTo>
                    <a:pt x="2969" y="1623"/>
                  </a:lnTo>
                  <a:lnTo>
                    <a:pt x="2969" y="1476"/>
                  </a:lnTo>
                  <a:lnTo>
                    <a:pt x="2969" y="1328"/>
                  </a:lnTo>
                  <a:lnTo>
                    <a:pt x="2932" y="1181"/>
                  </a:lnTo>
                  <a:lnTo>
                    <a:pt x="2895" y="1033"/>
                  </a:lnTo>
                  <a:lnTo>
                    <a:pt x="2840" y="904"/>
                  </a:lnTo>
                  <a:lnTo>
                    <a:pt x="2785" y="775"/>
                  </a:lnTo>
                  <a:lnTo>
                    <a:pt x="2711" y="646"/>
                  </a:lnTo>
                  <a:lnTo>
                    <a:pt x="2619" y="535"/>
                  </a:lnTo>
                  <a:lnTo>
                    <a:pt x="2527" y="425"/>
                  </a:lnTo>
                  <a:lnTo>
                    <a:pt x="2416" y="332"/>
                  </a:lnTo>
                  <a:lnTo>
                    <a:pt x="2305" y="240"/>
                  </a:lnTo>
                  <a:lnTo>
                    <a:pt x="2176" y="185"/>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1" name="Google Shape;7371;p32"/>
            <p:cNvSpPr/>
            <p:nvPr/>
          </p:nvSpPr>
          <p:spPr>
            <a:xfrm>
              <a:off x="5430000" y="763150"/>
              <a:ext cx="74700" cy="74225"/>
            </a:xfrm>
            <a:custGeom>
              <a:avLst/>
              <a:gdLst/>
              <a:ahLst/>
              <a:cxnLst/>
              <a:rect l="l" t="t" r="r" b="b"/>
              <a:pathLst>
                <a:path w="2988" h="2969" extrusionOk="0">
                  <a:moveTo>
                    <a:pt x="1365" y="0"/>
                  </a:moveTo>
                  <a:lnTo>
                    <a:pt x="1218" y="19"/>
                  </a:lnTo>
                  <a:lnTo>
                    <a:pt x="1070" y="55"/>
                  </a:lnTo>
                  <a:lnTo>
                    <a:pt x="941" y="92"/>
                  </a:lnTo>
                  <a:lnTo>
                    <a:pt x="812" y="166"/>
                  </a:lnTo>
                  <a:lnTo>
                    <a:pt x="683" y="240"/>
                  </a:lnTo>
                  <a:lnTo>
                    <a:pt x="572" y="314"/>
                  </a:lnTo>
                  <a:lnTo>
                    <a:pt x="462" y="406"/>
                  </a:lnTo>
                  <a:lnTo>
                    <a:pt x="370" y="516"/>
                  </a:lnTo>
                  <a:lnTo>
                    <a:pt x="277" y="627"/>
                  </a:lnTo>
                  <a:lnTo>
                    <a:pt x="204" y="738"/>
                  </a:lnTo>
                  <a:lnTo>
                    <a:pt x="130" y="867"/>
                  </a:lnTo>
                  <a:lnTo>
                    <a:pt x="93" y="996"/>
                  </a:lnTo>
                  <a:lnTo>
                    <a:pt x="38" y="1143"/>
                  </a:lnTo>
                  <a:lnTo>
                    <a:pt x="19" y="1291"/>
                  </a:lnTo>
                  <a:lnTo>
                    <a:pt x="1" y="1438"/>
                  </a:lnTo>
                  <a:lnTo>
                    <a:pt x="19" y="1604"/>
                  </a:lnTo>
                  <a:lnTo>
                    <a:pt x="38" y="1752"/>
                  </a:lnTo>
                  <a:lnTo>
                    <a:pt x="75" y="1899"/>
                  </a:lnTo>
                  <a:lnTo>
                    <a:pt x="111" y="2047"/>
                  </a:lnTo>
                  <a:lnTo>
                    <a:pt x="167" y="2176"/>
                  </a:lnTo>
                  <a:lnTo>
                    <a:pt x="241" y="2305"/>
                  </a:lnTo>
                  <a:lnTo>
                    <a:pt x="333" y="2415"/>
                  </a:lnTo>
                  <a:lnTo>
                    <a:pt x="425" y="2526"/>
                  </a:lnTo>
                  <a:lnTo>
                    <a:pt x="536" y="2618"/>
                  </a:lnTo>
                  <a:lnTo>
                    <a:pt x="646" y="2711"/>
                  </a:lnTo>
                  <a:lnTo>
                    <a:pt x="775" y="2784"/>
                  </a:lnTo>
                  <a:lnTo>
                    <a:pt x="904" y="2858"/>
                  </a:lnTo>
                  <a:lnTo>
                    <a:pt x="1052" y="2913"/>
                  </a:lnTo>
                  <a:lnTo>
                    <a:pt x="1199" y="2950"/>
                  </a:lnTo>
                  <a:lnTo>
                    <a:pt x="1347" y="2969"/>
                  </a:lnTo>
                  <a:lnTo>
                    <a:pt x="1660" y="2969"/>
                  </a:lnTo>
                  <a:lnTo>
                    <a:pt x="1808" y="2950"/>
                  </a:lnTo>
                  <a:lnTo>
                    <a:pt x="1937" y="2913"/>
                  </a:lnTo>
                  <a:lnTo>
                    <a:pt x="2084" y="2858"/>
                  </a:lnTo>
                  <a:lnTo>
                    <a:pt x="2213" y="2803"/>
                  </a:lnTo>
                  <a:lnTo>
                    <a:pt x="2324" y="2729"/>
                  </a:lnTo>
                  <a:lnTo>
                    <a:pt x="2453" y="2637"/>
                  </a:lnTo>
                  <a:lnTo>
                    <a:pt x="2545" y="2545"/>
                  </a:lnTo>
                  <a:lnTo>
                    <a:pt x="2656" y="2434"/>
                  </a:lnTo>
                  <a:lnTo>
                    <a:pt x="2730" y="2323"/>
                  </a:lnTo>
                  <a:lnTo>
                    <a:pt x="2803" y="2194"/>
                  </a:lnTo>
                  <a:lnTo>
                    <a:pt x="2877" y="2065"/>
                  </a:lnTo>
                  <a:lnTo>
                    <a:pt x="2914" y="1936"/>
                  </a:lnTo>
                  <a:lnTo>
                    <a:pt x="2951" y="1789"/>
                  </a:lnTo>
                  <a:lnTo>
                    <a:pt x="2969" y="1641"/>
                  </a:lnTo>
                  <a:lnTo>
                    <a:pt x="2988" y="1494"/>
                  </a:lnTo>
                  <a:lnTo>
                    <a:pt x="2988" y="1346"/>
                  </a:lnTo>
                  <a:lnTo>
                    <a:pt x="2951" y="1199"/>
                  </a:lnTo>
                  <a:lnTo>
                    <a:pt x="2933" y="1051"/>
                  </a:lnTo>
                  <a:lnTo>
                    <a:pt x="2877" y="904"/>
                  </a:lnTo>
                  <a:lnTo>
                    <a:pt x="2822" y="775"/>
                  </a:lnTo>
                  <a:lnTo>
                    <a:pt x="2748" y="664"/>
                  </a:lnTo>
                  <a:lnTo>
                    <a:pt x="2656" y="535"/>
                  </a:lnTo>
                  <a:lnTo>
                    <a:pt x="2564" y="443"/>
                  </a:lnTo>
                  <a:lnTo>
                    <a:pt x="2453" y="332"/>
                  </a:lnTo>
                  <a:lnTo>
                    <a:pt x="2342" y="258"/>
                  </a:lnTo>
                  <a:lnTo>
                    <a:pt x="2232" y="184"/>
                  </a:lnTo>
                  <a:lnTo>
                    <a:pt x="2103" y="111"/>
                  </a:lnTo>
                  <a:lnTo>
                    <a:pt x="1955" y="74"/>
                  </a:lnTo>
                  <a:lnTo>
                    <a:pt x="1826" y="19"/>
                  </a:lnTo>
                  <a:lnTo>
                    <a:pt x="1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2" name="Google Shape;7372;p32"/>
            <p:cNvSpPr/>
            <p:nvPr/>
          </p:nvSpPr>
          <p:spPr>
            <a:xfrm>
              <a:off x="5641125" y="962725"/>
              <a:ext cx="74700" cy="74700"/>
            </a:xfrm>
            <a:custGeom>
              <a:avLst/>
              <a:gdLst/>
              <a:ahLst/>
              <a:cxnLst/>
              <a:rect l="l" t="t" r="r" b="b"/>
              <a:pathLst>
                <a:path w="2988" h="2988" extrusionOk="0">
                  <a:moveTo>
                    <a:pt x="1328" y="1"/>
                  </a:moveTo>
                  <a:lnTo>
                    <a:pt x="1181" y="38"/>
                  </a:lnTo>
                  <a:lnTo>
                    <a:pt x="1033" y="75"/>
                  </a:lnTo>
                  <a:lnTo>
                    <a:pt x="904" y="111"/>
                  </a:lnTo>
                  <a:lnTo>
                    <a:pt x="775" y="185"/>
                  </a:lnTo>
                  <a:lnTo>
                    <a:pt x="646" y="259"/>
                  </a:lnTo>
                  <a:lnTo>
                    <a:pt x="535" y="333"/>
                  </a:lnTo>
                  <a:lnTo>
                    <a:pt x="425" y="425"/>
                  </a:lnTo>
                  <a:lnTo>
                    <a:pt x="332" y="536"/>
                  </a:lnTo>
                  <a:lnTo>
                    <a:pt x="259" y="646"/>
                  </a:lnTo>
                  <a:lnTo>
                    <a:pt x="185" y="775"/>
                  </a:lnTo>
                  <a:lnTo>
                    <a:pt x="111" y="904"/>
                  </a:lnTo>
                  <a:lnTo>
                    <a:pt x="74" y="1033"/>
                  </a:lnTo>
                  <a:lnTo>
                    <a:pt x="37" y="1181"/>
                  </a:lnTo>
                  <a:lnTo>
                    <a:pt x="19" y="1328"/>
                  </a:lnTo>
                  <a:lnTo>
                    <a:pt x="1" y="1494"/>
                  </a:lnTo>
                  <a:lnTo>
                    <a:pt x="19" y="1642"/>
                  </a:lnTo>
                  <a:lnTo>
                    <a:pt x="37" y="1789"/>
                  </a:lnTo>
                  <a:lnTo>
                    <a:pt x="74" y="1937"/>
                  </a:lnTo>
                  <a:lnTo>
                    <a:pt x="130" y="2084"/>
                  </a:lnTo>
                  <a:lnTo>
                    <a:pt x="185" y="2213"/>
                  </a:lnTo>
                  <a:lnTo>
                    <a:pt x="259" y="2342"/>
                  </a:lnTo>
                  <a:lnTo>
                    <a:pt x="351" y="2453"/>
                  </a:lnTo>
                  <a:lnTo>
                    <a:pt x="443" y="2564"/>
                  </a:lnTo>
                  <a:lnTo>
                    <a:pt x="554" y="2656"/>
                  </a:lnTo>
                  <a:lnTo>
                    <a:pt x="664" y="2748"/>
                  </a:lnTo>
                  <a:lnTo>
                    <a:pt x="793" y="2822"/>
                  </a:lnTo>
                  <a:lnTo>
                    <a:pt x="922" y="2877"/>
                  </a:lnTo>
                  <a:lnTo>
                    <a:pt x="1070" y="2933"/>
                  </a:lnTo>
                  <a:lnTo>
                    <a:pt x="1217" y="2951"/>
                  </a:lnTo>
                  <a:lnTo>
                    <a:pt x="1365" y="2988"/>
                  </a:lnTo>
                  <a:lnTo>
                    <a:pt x="1531" y="2988"/>
                  </a:lnTo>
                  <a:lnTo>
                    <a:pt x="1678" y="2969"/>
                  </a:lnTo>
                  <a:lnTo>
                    <a:pt x="1826" y="2951"/>
                  </a:lnTo>
                  <a:lnTo>
                    <a:pt x="1973" y="2914"/>
                  </a:lnTo>
                  <a:lnTo>
                    <a:pt x="2102" y="2859"/>
                  </a:lnTo>
                  <a:lnTo>
                    <a:pt x="2232" y="2803"/>
                  </a:lnTo>
                  <a:lnTo>
                    <a:pt x="2342" y="2730"/>
                  </a:lnTo>
                  <a:lnTo>
                    <a:pt x="2471" y="2637"/>
                  </a:lnTo>
                  <a:lnTo>
                    <a:pt x="2563" y="2545"/>
                  </a:lnTo>
                  <a:lnTo>
                    <a:pt x="2656" y="2435"/>
                  </a:lnTo>
                  <a:lnTo>
                    <a:pt x="2748" y="2324"/>
                  </a:lnTo>
                  <a:lnTo>
                    <a:pt x="2822" y="2213"/>
                  </a:lnTo>
                  <a:lnTo>
                    <a:pt x="2877" y="2084"/>
                  </a:lnTo>
                  <a:lnTo>
                    <a:pt x="2932" y="1937"/>
                  </a:lnTo>
                  <a:lnTo>
                    <a:pt x="2969" y="1789"/>
                  </a:lnTo>
                  <a:lnTo>
                    <a:pt x="2987" y="1642"/>
                  </a:lnTo>
                  <a:lnTo>
                    <a:pt x="2987" y="1494"/>
                  </a:lnTo>
                  <a:lnTo>
                    <a:pt x="2987" y="1347"/>
                  </a:lnTo>
                  <a:lnTo>
                    <a:pt x="2969" y="1181"/>
                  </a:lnTo>
                  <a:lnTo>
                    <a:pt x="2932" y="1033"/>
                  </a:lnTo>
                  <a:lnTo>
                    <a:pt x="2877" y="904"/>
                  </a:lnTo>
                  <a:lnTo>
                    <a:pt x="2822" y="775"/>
                  </a:lnTo>
                  <a:lnTo>
                    <a:pt x="2748" y="646"/>
                  </a:lnTo>
                  <a:lnTo>
                    <a:pt x="2656" y="536"/>
                  </a:lnTo>
                  <a:lnTo>
                    <a:pt x="2563" y="425"/>
                  </a:lnTo>
                  <a:lnTo>
                    <a:pt x="2453" y="333"/>
                  </a:lnTo>
                  <a:lnTo>
                    <a:pt x="2324" y="241"/>
                  </a:lnTo>
                  <a:lnTo>
                    <a:pt x="2213"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3" name="Google Shape;7373;p32"/>
            <p:cNvSpPr/>
            <p:nvPr/>
          </p:nvSpPr>
          <p:spPr>
            <a:xfrm>
              <a:off x="5364550" y="668650"/>
              <a:ext cx="74700" cy="74700"/>
            </a:xfrm>
            <a:custGeom>
              <a:avLst/>
              <a:gdLst/>
              <a:ahLst/>
              <a:cxnLst/>
              <a:rect l="l" t="t" r="r" b="b"/>
              <a:pathLst>
                <a:path w="2988" h="2988" extrusionOk="0">
                  <a:moveTo>
                    <a:pt x="1476" y="0"/>
                  </a:moveTo>
                  <a:lnTo>
                    <a:pt x="1310" y="19"/>
                  </a:lnTo>
                  <a:lnTo>
                    <a:pt x="1162" y="37"/>
                  </a:lnTo>
                  <a:lnTo>
                    <a:pt x="1033" y="74"/>
                  </a:lnTo>
                  <a:lnTo>
                    <a:pt x="886" y="129"/>
                  </a:lnTo>
                  <a:lnTo>
                    <a:pt x="757" y="185"/>
                  </a:lnTo>
                  <a:lnTo>
                    <a:pt x="646" y="258"/>
                  </a:lnTo>
                  <a:lnTo>
                    <a:pt x="535" y="351"/>
                  </a:lnTo>
                  <a:lnTo>
                    <a:pt x="425" y="443"/>
                  </a:lnTo>
                  <a:lnTo>
                    <a:pt x="333" y="553"/>
                  </a:lnTo>
                  <a:lnTo>
                    <a:pt x="240" y="664"/>
                  </a:lnTo>
                  <a:lnTo>
                    <a:pt x="167" y="793"/>
                  </a:lnTo>
                  <a:lnTo>
                    <a:pt x="111" y="922"/>
                  </a:lnTo>
                  <a:lnTo>
                    <a:pt x="74" y="1051"/>
                  </a:lnTo>
                  <a:lnTo>
                    <a:pt x="38" y="1199"/>
                  </a:lnTo>
                  <a:lnTo>
                    <a:pt x="1" y="1346"/>
                  </a:lnTo>
                  <a:lnTo>
                    <a:pt x="1" y="1494"/>
                  </a:lnTo>
                  <a:lnTo>
                    <a:pt x="1" y="1660"/>
                  </a:lnTo>
                  <a:lnTo>
                    <a:pt x="38" y="1807"/>
                  </a:lnTo>
                  <a:lnTo>
                    <a:pt x="74" y="1936"/>
                  </a:lnTo>
                  <a:lnTo>
                    <a:pt x="111" y="2084"/>
                  </a:lnTo>
                  <a:lnTo>
                    <a:pt x="185" y="2213"/>
                  </a:lnTo>
                  <a:lnTo>
                    <a:pt x="259" y="2323"/>
                  </a:lnTo>
                  <a:lnTo>
                    <a:pt x="333" y="2453"/>
                  </a:lnTo>
                  <a:lnTo>
                    <a:pt x="425" y="2545"/>
                  </a:lnTo>
                  <a:lnTo>
                    <a:pt x="535" y="2637"/>
                  </a:lnTo>
                  <a:lnTo>
                    <a:pt x="646" y="2729"/>
                  </a:lnTo>
                  <a:lnTo>
                    <a:pt x="775" y="2803"/>
                  </a:lnTo>
                  <a:lnTo>
                    <a:pt x="904" y="2858"/>
                  </a:lnTo>
                  <a:lnTo>
                    <a:pt x="1033" y="2914"/>
                  </a:lnTo>
                  <a:lnTo>
                    <a:pt x="1181" y="2950"/>
                  </a:lnTo>
                  <a:lnTo>
                    <a:pt x="1328" y="2969"/>
                  </a:lnTo>
                  <a:lnTo>
                    <a:pt x="1476" y="2987"/>
                  </a:lnTo>
                  <a:lnTo>
                    <a:pt x="1642" y="2969"/>
                  </a:lnTo>
                  <a:lnTo>
                    <a:pt x="1789" y="2950"/>
                  </a:lnTo>
                  <a:lnTo>
                    <a:pt x="1937" y="2914"/>
                  </a:lnTo>
                  <a:lnTo>
                    <a:pt x="2084" y="2877"/>
                  </a:lnTo>
                  <a:lnTo>
                    <a:pt x="2213" y="2803"/>
                  </a:lnTo>
                  <a:lnTo>
                    <a:pt x="2324" y="2729"/>
                  </a:lnTo>
                  <a:lnTo>
                    <a:pt x="2453" y="2637"/>
                  </a:lnTo>
                  <a:lnTo>
                    <a:pt x="2545" y="2545"/>
                  </a:lnTo>
                  <a:lnTo>
                    <a:pt x="2656" y="2434"/>
                  </a:lnTo>
                  <a:lnTo>
                    <a:pt x="2729" y="2323"/>
                  </a:lnTo>
                  <a:lnTo>
                    <a:pt x="2803" y="2194"/>
                  </a:lnTo>
                  <a:lnTo>
                    <a:pt x="2877" y="2065"/>
                  </a:lnTo>
                  <a:lnTo>
                    <a:pt x="2914" y="1918"/>
                  </a:lnTo>
                  <a:lnTo>
                    <a:pt x="2951" y="1770"/>
                  </a:lnTo>
                  <a:lnTo>
                    <a:pt x="2969" y="1623"/>
                  </a:lnTo>
                  <a:lnTo>
                    <a:pt x="2988" y="1457"/>
                  </a:lnTo>
                  <a:lnTo>
                    <a:pt x="2969" y="1309"/>
                  </a:lnTo>
                  <a:lnTo>
                    <a:pt x="2951" y="1162"/>
                  </a:lnTo>
                  <a:lnTo>
                    <a:pt x="2914" y="1014"/>
                  </a:lnTo>
                  <a:lnTo>
                    <a:pt x="2859" y="885"/>
                  </a:lnTo>
                  <a:lnTo>
                    <a:pt x="2785" y="756"/>
                  </a:lnTo>
                  <a:lnTo>
                    <a:pt x="2711" y="646"/>
                  </a:lnTo>
                  <a:lnTo>
                    <a:pt x="2619" y="535"/>
                  </a:lnTo>
                  <a:lnTo>
                    <a:pt x="2527" y="424"/>
                  </a:lnTo>
                  <a:lnTo>
                    <a:pt x="2416" y="332"/>
                  </a:lnTo>
                  <a:lnTo>
                    <a:pt x="2305" y="240"/>
                  </a:lnTo>
                  <a:lnTo>
                    <a:pt x="2176" y="166"/>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4" name="Google Shape;7374;p32"/>
            <p:cNvSpPr/>
            <p:nvPr/>
          </p:nvSpPr>
          <p:spPr>
            <a:xfrm>
              <a:off x="5299100" y="574600"/>
              <a:ext cx="74225" cy="74250"/>
            </a:xfrm>
            <a:custGeom>
              <a:avLst/>
              <a:gdLst/>
              <a:ahLst/>
              <a:cxnLst/>
              <a:rect l="l" t="t" r="r" b="b"/>
              <a:pathLst>
                <a:path w="2969" h="2970" extrusionOk="0">
                  <a:moveTo>
                    <a:pt x="1346" y="1"/>
                  </a:moveTo>
                  <a:lnTo>
                    <a:pt x="1199" y="38"/>
                  </a:lnTo>
                  <a:lnTo>
                    <a:pt x="1051" y="56"/>
                  </a:lnTo>
                  <a:lnTo>
                    <a:pt x="922" y="112"/>
                  </a:lnTo>
                  <a:lnTo>
                    <a:pt x="793" y="167"/>
                  </a:lnTo>
                  <a:lnTo>
                    <a:pt x="664" y="241"/>
                  </a:lnTo>
                  <a:lnTo>
                    <a:pt x="554" y="333"/>
                  </a:lnTo>
                  <a:lnTo>
                    <a:pt x="443" y="425"/>
                  </a:lnTo>
                  <a:lnTo>
                    <a:pt x="351" y="517"/>
                  </a:lnTo>
                  <a:lnTo>
                    <a:pt x="259" y="628"/>
                  </a:lnTo>
                  <a:lnTo>
                    <a:pt x="185" y="757"/>
                  </a:lnTo>
                  <a:lnTo>
                    <a:pt x="129" y="886"/>
                  </a:lnTo>
                  <a:lnTo>
                    <a:pt x="74" y="1015"/>
                  </a:lnTo>
                  <a:lnTo>
                    <a:pt x="37" y="1162"/>
                  </a:lnTo>
                  <a:lnTo>
                    <a:pt x="0" y="1310"/>
                  </a:lnTo>
                  <a:lnTo>
                    <a:pt x="0" y="1457"/>
                  </a:lnTo>
                  <a:lnTo>
                    <a:pt x="0" y="1605"/>
                  </a:lnTo>
                  <a:lnTo>
                    <a:pt x="19" y="1771"/>
                  </a:lnTo>
                  <a:lnTo>
                    <a:pt x="56" y="1918"/>
                  </a:lnTo>
                  <a:lnTo>
                    <a:pt x="111" y="2048"/>
                  </a:lnTo>
                  <a:lnTo>
                    <a:pt x="166" y="2177"/>
                  </a:lnTo>
                  <a:lnTo>
                    <a:pt x="240" y="2306"/>
                  </a:lnTo>
                  <a:lnTo>
                    <a:pt x="332" y="2435"/>
                  </a:lnTo>
                  <a:lnTo>
                    <a:pt x="424" y="2527"/>
                  </a:lnTo>
                  <a:lnTo>
                    <a:pt x="535" y="2638"/>
                  </a:lnTo>
                  <a:lnTo>
                    <a:pt x="646" y="2730"/>
                  </a:lnTo>
                  <a:lnTo>
                    <a:pt x="775" y="2803"/>
                  </a:lnTo>
                  <a:lnTo>
                    <a:pt x="904" y="2859"/>
                  </a:lnTo>
                  <a:lnTo>
                    <a:pt x="1033" y="2914"/>
                  </a:lnTo>
                  <a:lnTo>
                    <a:pt x="1180" y="2951"/>
                  </a:lnTo>
                  <a:lnTo>
                    <a:pt x="1328" y="2969"/>
                  </a:lnTo>
                  <a:lnTo>
                    <a:pt x="1641" y="2969"/>
                  </a:lnTo>
                  <a:lnTo>
                    <a:pt x="1789" y="2951"/>
                  </a:lnTo>
                  <a:lnTo>
                    <a:pt x="1936" y="2914"/>
                  </a:lnTo>
                  <a:lnTo>
                    <a:pt x="2065" y="2859"/>
                  </a:lnTo>
                  <a:lnTo>
                    <a:pt x="2195" y="2803"/>
                  </a:lnTo>
                  <a:lnTo>
                    <a:pt x="2324" y="2730"/>
                  </a:lnTo>
                  <a:lnTo>
                    <a:pt x="2434" y="2638"/>
                  </a:lnTo>
                  <a:lnTo>
                    <a:pt x="2545" y="2545"/>
                  </a:lnTo>
                  <a:lnTo>
                    <a:pt x="2637" y="2435"/>
                  </a:lnTo>
                  <a:lnTo>
                    <a:pt x="2711" y="2324"/>
                  </a:lnTo>
                  <a:lnTo>
                    <a:pt x="2785" y="2195"/>
                  </a:lnTo>
                  <a:lnTo>
                    <a:pt x="2858" y="2066"/>
                  </a:lnTo>
                  <a:lnTo>
                    <a:pt x="2895" y="1937"/>
                  </a:lnTo>
                  <a:lnTo>
                    <a:pt x="2932" y="1789"/>
                  </a:lnTo>
                  <a:lnTo>
                    <a:pt x="2969" y="1642"/>
                  </a:lnTo>
                  <a:lnTo>
                    <a:pt x="2969" y="1494"/>
                  </a:lnTo>
                  <a:lnTo>
                    <a:pt x="2969" y="1347"/>
                  </a:lnTo>
                  <a:lnTo>
                    <a:pt x="2932" y="1199"/>
                  </a:lnTo>
                  <a:lnTo>
                    <a:pt x="2914" y="1052"/>
                  </a:lnTo>
                  <a:lnTo>
                    <a:pt x="2858" y="923"/>
                  </a:lnTo>
                  <a:lnTo>
                    <a:pt x="2803" y="794"/>
                  </a:lnTo>
                  <a:lnTo>
                    <a:pt x="2729" y="665"/>
                  </a:lnTo>
                  <a:lnTo>
                    <a:pt x="2637" y="554"/>
                  </a:lnTo>
                  <a:lnTo>
                    <a:pt x="2545" y="443"/>
                  </a:lnTo>
                  <a:lnTo>
                    <a:pt x="2434" y="351"/>
                  </a:lnTo>
                  <a:lnTo>
                    <a:pt x="2324" y="259"/>
                  </a:lnTo>
                  <a:lnTo>
                    <a:pt x="2213" y="185"/>
                  </a:lnTo>
                  <a:lnTo>
                    <a:pt x="2084" y="130"/>
                  </a:lnTo>
                  <a:lnTo>
                    <a:pt x="1936" y="75"/>
                  </a:lnTo>
                  <a:lnTo>
                    <a:pt x="1807"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5" name="Google Shape;7375;p32"/>
            <p:cNvSpPr/>
            <p:nvPr/>
          </p:nvSpPr>
          <p:spPr>
            <a:xfrm>
              <a:off x="5196300" y="238125"/>
              <a:ext cx="74250" cy="65475"/>
            </a:xfrm>
            <a:custGeom>
              <a:avLst/>
              <a:gdLst/>
              <a:ahLst/>
              <a:cxnLst/>
              <a:rect l="l" t="t" r="r" b="b"/>
              <a:pathLst>
                <a:path w="2970" h="2619" extrusionOk="0">
                  <a:moveTo>
                    <a:pt x="535" y="0"/>
                  </a:moveTo>
                  <a:lnTo>
                    <a:pt x="406" y="111"/>
                  </a:lnTo>
                  <a:lnTo>
                    <a:pt x="314" y="221"/>
                  </a:lnTo>
                  <a:lnTo>
                    <a:pt x="222" y="350"/>
                  </a:lnTo>
                  <a:lnTo>
                    <a:pt x="148" y="498"/>
                  </a:lnTo>
                  <a:lnTo>
                    <a:pt x="74" y="645"/>
                  </a:lnTo>
                  <a:lnTo>
                    <a:pt x="38" y="793"/>
                  </a:lnTo>
                  <a:lnTo>
                    <a:pt x="1" y="959"/>
                  </a:lnTo>
                  <a:lnTo>
                    <a:pt x="1" y="1125"/>
                  </a:lnTo>
                  <a:lnTo>
                    <a:pt x="1" y="1291"/>
                  </a:lnTo>
                  <a:lnTo>
                    <a:pt x="19" y="1438"/>
                  </a:lnTo>
                  <a:lnTo>
                    <a:pt x="56" y="1567"/>
                  </a:lnTo>
                  <a:lnTo>
                    <a:pt x="111" y="1715"/>
                  </a:lnTo>
                  <a:lnTo>
                    <a:pt x="167" y="1844"/>
                  </a:lnTo>
                  <a:lnTo>
                    <a:pt x="240" y="1954"/>
                  </a:lnTo>
                  <a:lnTo>
                    <a:pt x="333" y="2084"/>
                  </a:lnTo>
                  <a:lnTo>
                    <a:pt x="425" y="2176"/>
                  </a:lnTo>
                  <a:lnTo>
                    <a:pt x="535" y="2286"/>
                  </a:lnTo>
                  <a:lnTo>
                    <a:pt x="646" y="2360"/>
                  </a:lnTo>
                  <a:lnTo>
                    <a:pt x="757" y="2434"/>
                  </a:lnTo>
                  <a:lnTo>
                    <a:pt x="886" y="2508"/>
                  </a:lnTo>
                  <a:lnTo>
                    <a:pt x="1033" y="2544"/>
                  </a:lnTo>
                  <a:lnTo>
                    <a:pt x="1162" y="2600"/>
                  </a:lnTo>
                  <a:lnTo>
                    <a:pt x="1310" y="2618"/>
                  </a:lnTo>
                  <a:lnTo>
                    <a:pt x="1623" y="2618"/>
                  </a:lnTo>
                  <a:lnTo>
                    <a:pt x="1771" y="2600"/>
                  </a:lnTo>
                  <a:lnTo>
                    <a:pt x="1918" y="2563"/>
                  </a:lnTo>
                  <a:lnTo>
                    <a:pt x="2066" y="2508"/>
                  </a:lnTo>
                  <a:lnTo>
                    <a:pt x="2195" y="2452"/>
                  </a:lnTo>
                  <a:lnTo>
                    <a:pt x="2324" y="2379"/>
                  </a:lnTo>
                  <a:lnTo>
                    <a:pt x="2435" y="2286"/>
                  </a:lnTo>
                  <a:lnTo>
                    <a:pt x="2545" y="2194"/>
                  </a:lnTo>
                  <a:lnTo>
                    <a:pt x="2637" y="2084"/>
                  </a:lnTo>
                  <a:lnTo>
                    <a:pt x="2730" y="1973"/>
                  </a:lnTo>
                  <a:lnTo>
                    <a:pt x="2803" y="1844"/>
                  </a:lnTo>
                  <a:lnTo>
                    <a:pt x="2859" y="1715"/>
                  </a:lnTo>
                  <a:lnTo>
                    <a:pt x="2914" y="1567"/>
                  </a:lnTo>
                  <a:lnTo>
                    <a:pt x="2951" y="1420"/>
                  </a:lnTo>
                  <a:lnTo>
                    <a:pt x="2969" y="1272"/>
                  </a:lnTo>
                  <a:lnTo>
                    <a:pt x="2969" y="1106"/>
                  </a:lnTo>
                  <a:lnTo>
                    <a:pt x="2969" y="940"/>
                  </a:lnTo>
                  <a:lnTo>
                    <a:pt x="2932" y="793"/>
                  </a:lnTo>
                  <a:lnTo>
                    <a:pt x="2877" y="627"/>
                  </a:lnTo>
                  <a:lnTo>
                    <a:pt x="2822" y="498"/>
                  </a:lnTo>
                  <a:lnTo>
                    <a:pt x="2748" y="350"/>
                  </a:lnTo>
                  <a:lnTo>
                    <a:pt x="2656" y="221"/>
                  </a:lnTo>
                  <a:lnTo>
                    <a:pt x="2564" y="111"/>
                  </a:lnTo>
                  <a:lnTo>
                    <a:pt x="2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6" name="Google Shape;7376;p32"/>
            <p:cNvSpPr/>
            <p:nvPr/>
          </p:nvSpPr>
          <p:spPr>
            <a:xfrm>
              <a:off x="5707500" y="1057225"/>
              <a:ext cx="73775" cy="73775"/>
            </a:xfrm>
            <a:custGeom>
              <a:avLst/>
              <a:gdLst/>
              <a:ahLst/>
              <a:cxnLst/>
              <a:rect l="l" t="t" r="r" b="b"/>
              <a:pathLst>
                <a:path w="2951" h="2951" extrusionOk="0">
                  <a:moveTo>
                    <a:pt x="1439" y="1"/>
                  </a:moveTo>
                  <a:lnTo>
                    <a:pt x="1291" y="19"/>
                  </a:lnTo>
                  <a:lnTo>
                    <a:pt x="1162" y="38"/>
                  </a:lnTo>
                  <a:lnTo>
                    <a:pt x="1015" y="74"/>
                  </a:lnTo>
                  <a:lnTo>
                    <a:pt x="886" y="130"/>
                  </a:lnTo>
                  <a:lnTo>
                    <a:pt x="757" y="185"/>
                  </a:lnTo>
                  <a:lnTo>
                    <a:pt x="646" y="259"/>
                  </a:lnTo>
                  <a:lnTo>
                    <a:pt x="535" y="351"/>
                  </a:lnTo>
                  <a:lnTo>
                    <a:pt x="425" y="443"/>
                  </a:lnTo>
                  <a:lnTo>
                    <a:pt x="332" y="535"/>
                  </a:lnTo>
                  <a:lnTo>
                    <a:pt x="259" y="646"/>
                  </a:lnTo>
                  <a:lnTo>
                    <a:pt x="185" y="775"/>
                  </a:lnTo>
                  <a:lnTo>
                    <a:pt x="111" y="904"/>
                  </a:lnTo>
                  <a:lnTo>
                    <a:pt x="56" y="1033"/>
                  </a:lnTo>
                  <a:lnTo>
                    <a:pt x="19" y="1162"/>
                  </a:lnTo>
                  <a:lnTo>
                    <a:pt x="1" y="1310"/>
                  </a:lnTo>
                  <a:lnTo>
                    <a:pt x="1" y="1457"/>
                  </a:lnTo>
                  <a:lnTo>
                    <a:pt x="1" y="1605"/>
                  </a:lnTo>
                  <a:lnTo>
                    <a:pt x="19" y="1752"/>
                  </a:lnTo>
                  <a:lnTo>
                    <a:pt x="56" y="1900"/>
                  </a:lnTo>
                  <a:lnTo>
                    <a:pt x="111" y="2029"/>
                  </a:lnTo>
                  <a:lnTo>
                    <a:pt x="167" y="2158"/>
                  </a:lnTo>
                  <a:lnTo>
                    <a:pt x="240" y="2287"/>
                  </a:lnTo>
                  <a:lnTo>
                    <a:pt x="332" y="2398"/>
                  </a:lnTo>
                  <a:lnTo>
                    <a:pt x="425" y="2508"/>
                  </a:lnTo>
                  <a:lnTo>
                    <a:pt x="535" y="2600"/>
                  </a:lnTo>
                  <a:lnTo>
                    <a:pt x="646" y="2693"/>
                  </a:lnTo>
                  <a:lnTo>
                    <a:pt x="757" y="2766"/>
                  </a:lnTo>
                  <a:lnTo>
                    <a:pt x="886" y="2840"/>
                  </a:lnTo>
                  <a:lnTo>
                    <a:pt x="1033" y="2877"/>
                  </a:lnTo>
                  <a:lnTo>
                    <a:pt x="1162" y="2914"/>
                  </a:lnTo>
                  <a:lnTo>
                    <a:pt x="1310" y="2951"/>
                  </a:lnTo>
                  <a:lnTo>
                    <a:pt x="1623" y="2951"/>
                  </a:lnTo>
                  <a:lnTo>
                    <a:pt x="1771" y="2932"/>
                  </a:lnTo>
                  <a:lnTo>
                    <a:pt x="1900" y="2895"/>
                  </a:lnTo>
                  <a:lnTo>
                    <a:pt x="2047" y="2840"/>
                  </a:lnTo>
                  <a:lnTo>
                    <a:pt x="2176" y="2766"/>
                  </a:lnTo>
                  <a:lnTo>
                    <a:pt x="2287" y="2693"/>
                  </a:lnTo>
                  <a:lnTo>
                    <a:pt x="2398" y="2619"/>
                  </a:lnTo>
                  <a:lnTo>
                    <a:pt x="2508" y="2508"/>
                  </a:lnTo>
                  <a:lnTo>
                    <a:pt x="2600" y="2416"/>
                  </a:lnTo>
                  <a:lnTo>
                    <a:pt x="2693" y="2287"/>
                  </a:lnTo>
                  <a:lnTo>
                    <a:pt x="2766" y="2176"/>
                  </a:lnTo>
                  <a:lnTo>
                    <a:pt x="2840" y="2047"/>
                  </a:lnTo>
                  <a:lnTo>
                    <a:pt x="2877" y="1900"/>
                  </a:lnTo>
                  <a:lnTo>
                    <a:pt x="2914" y="1771"/>
                  </a:lnTo>
                  <a:lnTo>
                    <a:pt x="2932" y="1623"/>
                  </a:lnTo>
                  <a:lnTo>
                    <a:pt x="2951" y="1476"/>
                  </a:lnTo>
                  <a:lnTo>
                    <a:pt x="2932" y="1310"/>
                  </a:lnTo>
                  <a:lnTo>
                    <a:pt x="2914" y="1181"/>
                  </a:lnTo>
                  <a:lnTo>
                    <a:pt x="2877" y="1033"/>
                  </a:lnTo>
                  <a:lnTo>
                    <a:pt x="2822" y="886"/>
                  </a:lnTo>
                  <a:lnTo>
                    <a:pt x="2766" y="757"/>
                  </a:lnTo>
                  <a:lnTo>
                    <a:pt x="2674" y="646"/>
                  </a:lnTo>
                  <a:lnTo>
                    <a:pt x="2600" y="535"/>
                  </a:lnTo>
                  <a:lnTo>
                    <a:pt x="2490" y="425"/>
                  </a:lnTo>
                  <a:lnTo>
                    <a:pt x="2398" y="333"/>
                  </a:lnTo>
                  <a:lnTo>
                    <a:pt x="2268" y="240"/>
                  </a:lnTo>
                  <a:lnTo>
                    <a:pt x="2158" y="167"/>
                  </a:lnTo>
                  <a:lnTo>
                    <a:pt x="2029" y="111"/>
                  </a:lnTo>
                  <a:lnTo>
                    <a:pt x="1881" y="56"/>
                  </a:lnTo>
                  <a:lnTo>
                    <a:pt x="1734"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7" name="Google Shape;7377;p32"/>
            <p:cNvSpPr/>
            <p:nvPr/>
          </p:nvSpPr>
          <p:spPr>
            <a:xfrm>
              <a:off x="5233650" y="480575"/>
              <a:ext cx="73775" cy="74250"/>
            </a:xfrm>
            <a:custGeom>
              <a:avLst/>
              <a:gdLst/>
              <a:ahLst/>
              <a:cxnLst/>
              <a:rect l="l" t="t" r="r" b="b"/>
              <a:pathLst>
                <a:path w="2951" h="2970" extrusionOk="0">
                  <a:moveTo>
                    <a:pt x="1531" y="0"/>
                  </a:moveTo>
                  <a:lnTo>
                    <a:pt x="1365" y="19"/>
                  </a:lnTo>
                  <a:lnTo>
                    <a:pt x="1236" y="37"/>
                  </a:lnTo>
                  <a:lnTo>
                    <a:pt x="1088" y="56"/>
                  </a:lnTo>
                  <a:lnTo>
                    <a:pt x="941" y="111"/>
                  </a:lnTo>
                  <a:lnTo>
                    <a:pt x="811" y="166"/>
                  </a:lnTo>
                  <a:lnTo>
                    <a:pt x="701" y="240"/>
                  </a:lnTo>
                  <a:lnTo>
                    <a:pt x="572" y="314"/>
                  </a:lnTo>
                  <a:lnTo>
                    <a:pt x="461" y="406"/>
                  </a:lnTo>
                  <a:lnTo>
                    <a:pt x="369" y="517"/>
                  </a:lnTo>
                  <a:lnTo>
                    <a:pt x="277" y="627"/>
                  </a:lnTo>
                  <a:lnTo>
                    <a:pt x="203" y="756"/>
                  </a:lnTo>
                  <a:lnTo>
                    <a:pt x="129" y="886"/>
                  </a:lnTo>
                  <a:lnTo>
                    <a:pt x="74" y="1015"/>
                  </a:lnTo>
                  <a:lnTo>
                    <a:pt x="37" y="1162"/>
                  </a:lnTo>
                  <a:lnTo>
                    <a:pt x="19" y="1310"/>
                  </a:lnTo>
                  <a:lnTo>
                    <a:pt x="0" y="1457"/>
                  </a:lnTo>
                  <a:lnTo>
                    <a:pt x="0" y="1605"/>
                  </a:lnTo>
                  <a:lnTo>
                    <a:pt x="19" y="1752"/>
                  </a:lnTo>
                  <a:lnTo>
                    <a:pt x="56" y="1881"/>
                  </a:lnTo>
                  <a:lnTo>
                    <a:pt x="111" y="2029"/>
                  </a:lnTo>
                  <a:lnTo>
                    <a:pt x="166" y="2158"/>
                  </a:lnTo>
                  <a:lnTo>
                    <a:pt x="240" y="2287"/>
                  </a:lnTo>
                  <a:lnTo>
                    <a:pt x="314" y="2397"/>
                  </a:lnTo>
                  <a:lnTo>
                    <a:pt x="424" y="2508"/>
                  </a:lnTo>
                  <a:lnTo>
                    <a:pt x="516" y="2600"/>
                  </a:lnTo>
                  <a:lnTo>
                    <a:pt x="627" y="2692"/>
                  </a:lnTo>
                  <a:lnTo>
                    <a:pt x="756" y="2766"/>
                  </a:lnTo>
                  <a:lnTo>
                    <a:pt x="885" y="2840"/>
                  </a:lnTo>
                  <a:lnTo>
                    <a:pt x="1014" y="2895"/>
                  </a:lnTo>
                  <a:lnTo>
                    <a:pt x="1162" y="2932"/>
                  </a:lnTo>
                  <a:lnTo>
                    <a:pt x="1309" y="2951"/>
                  </a:lnTo>
                  <a:lnTo>
                    <a:pt x="1457" y="2969"/>
                  </a:lnTo>
                  <a:lnTo>
                    <a:pt x="1604" y="2951"/>
                  </a:lnTo>
                  <a:lnTo>
                    <a:pt x="1752" y="2932"/>
                  </a:lnTo>
                  <a:lnTo>
                    <a:pt x="1899" y="2895"/>
                  </a:lnTo>
                  <a:lnTo>
                    <a:pt x="2028" y="2858"/>
                  </a:lnTo>
                  <a:lnTo>
                    <a:pt x="2157" y="2785"/>
                  </a:lnTo>
                  <a:lnTo>
                    <a:pt x="2287" y="2711"/>
                  </a:lnTo>
                  <a:lnTo>
                    <a:pt x="2397" y="2637"/>
                  </a:lnTo>
                  <a:lnTo>
                    <a:pt x="2508" y="2527"/>
                  </a:lnTo>
                  <a:lnTo>
                    <a:pt x="2600" y="2434"/>
                  </a:lnTo>
                  <a:lnTo>
                    <a:pt x="2692" y="2305"/>
                  </a:lnTo>
                  <a:lnTo>
                    <a:pt x="2766" y="2195"/>
                  </a:lnTo>
                  <a:lnTo>
                    <a:pt x="2821" y="2066"/>
                  </a:lnTo>
                  <a:lnTo>
                    <a:pt x="2877" y="1936"/>
                  </a:lnTo>
                  <a:lnTo>
                    <a:pt x="2913" y="1789"/>
                  </a:lnTo>
                  <a:lnTo>
                    <a:pt x="2950" y="1641"/>
                  </a:lnTo>
                  <a:lnTo>
                    <a:pt x="2950" y="1494"/>
                  </a:lnTo>
                  <a:lnTo>
                    <a:pt x="2950" y="1346"/>
                  </a:lnTo>
                  <a:lnTo>
                    <a:pt x="2932" y="1199"/>
                  </a:lnTo>
                  <a:lnTo>
                    <a:pt x="2895" y="1070"/>
                  </a:lnTo>
                  <a:lnTo>
                    <a:pt x="2840" y="922"/>
                  </a:lnTo>
                  <a:lnTo>
                    <a:pt x="2784" y="812"/>
                  </a:lnTo>
                  <a:lnTo>
                    <a:pt x="2711" y="683"/>
                  </a:lnTo>
                  <a:lnTo>
                    <a:pt x="2618" y="572"/>
                  </a:lnTo>
                  <a:lnTo>
                    <a:pt x="2526" y="461"/>
                  </a:lnTo>
                  <a:lnTo>
                    <a:pt x="2434" y="369"/>
                  </a:lnTo>
                  <a:lnTo>
                    <a:pt x="2323" y="277"/>
                  </a:lnTo>
                  <a:lnTo>
                    <a:pt x="2213" y="203"/>
                  </a:lnTo>
                  <a:lnTo>
                    <a:pt x="2084" y="148"/>
                  </a:lnTo>
                  <a:lnTo>
                    <a:pt x="1955" y="93"/>
                  </a:lnTo>
                  <a:lnTo>
                    <a:pt x="1807" y="56"/>
                  </a:lnTo>
                  <a:lnTo>
                    <a:pt x="1678"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8" name="Google Shape;7378;p32"/>
            <p:cNvSpPr/>
            <p:nvPr/>
          </p:nvSpPr>
          <p:spPr>
            <a:xfrm>
              <a:off x="6009900" y="1194125"/>
              <a:ext cx="73775" cy="73775"/>
            </a:xfrm>
            <a:custGeom>
              <a:avLst/>
              <a:gdLst/>
              <a:ahLst/>
              <a:cxnLst/>
              <a:rect l="l" t="t" r="r" b="b"/>
              <a:pathLst>
                <a:path w="2951" h="2951" extrusionOk="0">
                  <a:moveTo>
                    <a:pt x="1346" y="1"/>
                  </a:moveTo>
                  <a:lnTo>
                    <a:pt x="1199" y="38"/>
                  </a:lnTo>
                  <a:lnTo>
                    <a:pt x="1069" y="56"/>
                  </a:lnTo>
                  <a:lnTo>
                    <a:pt x="922" y="111"/>
                  </a:lnTo>
                  <a:lnTo>
                    <a:pt x="793" y="167"/>
                  </a:lnTo>
                  <a:lnTo>
                    <a:pt x="682" y="240"/>
                  </a:lnTo>
                  <a:lnTo>
                    <a:pt x="553" y="333"/>
                  </a:lnTo>
                  <a:lnTo>
                    <a:pt x="443" y="425"/>
                  </a:lnTo>
                  <a:lnTo>
                    <a:pt x="350" y="536"/>
                  </a:lnTo>
                  <a:lnTo>
                    <a:pt x="258" y="646"/>
                  </a:lnTo>
                  <a:lnTo>
                    <a:pt x="184" y="775"/>
                  </a:lnTo>
                  <a:lnTo>
                    <a:pt x="129" y="904"/>
                  </a:lnTo>
                  <a:lnTo>
                    <a:pt x="74" y="1033"/>
                  </a:lnTo>
                  <a:lnTo>
                    <a:pt x="37" y="1181"/>
                  </a:lnTo>
                  <a:lnTo>
                    <a:pt x="0" y="1310"/>
                  </a:lnTo>
                  <a:lnTo>
                    <a:pt x="0" y="1476"/>
                  </a:lnTo>
                  <a:lnTo>
                    <a:pt x="0" y="1623"/>
                  </a:lnTo>
                  <a:lnTo>
                    <a:pt x="18" y="1771"/>
                  </a:lnTo>
                  <a:lnTo>
                    <a:pt x="55" y="1900"/>
                  </a:lnTo>
                  <a:lnTo>
                    <a:pt x="111" y="2047"/>
                  </a:lnTo>
                  <a:lnTo>
                    <a:pt x="166" y="2177"/>
                  </a:lnTo>
                  <a:lnTo>
                    <a:pt x="240" y="2287"/>
                  </a:lnTo>
                  <a:lnTo>
                    <a:pt x="332" y="2416"/>
                  </a:lnTo>
                  <a:lnTo>
                    <a:pt x="424" y="2508"/>
                  </a:lnTo>
                  <a:lnTo>
                    <a:pt x="535" y="2619"/>
                  </a:lnTo>
                  <a:lnTo>
                    <a:pt x="645" y="2693"/>
                  </a:lnTo>
                  <a:lnTo>
                    <a:pt x="774" y="2767"/>
                  </a:lnTo>
                  <a:lnTo>
                    <a:pt x="903" y="2840"/>
                  </a:lnTo>
                  <a:lnTo>
                    <a:pt x="1033" y="2896"/>
                  </a:lnTo>
                  <a:lnTo>
                    <a:pt x="1180" y="2932"/>
                  </a:lnTo>
                  <a:lnTo>
                    <a:pt x="1328" y="2951"/>
                  </a:lnTo>
                  <a:lnTo>
                    <a:pt x="1623" y="2951"/>
                  </a:lnTo>
                  <a:lnTo>
                    <a:pt x="1770" y="2932"/>
                  </a:lnTo>
                  <a:lnTo>
                    <a:pt x="1918" y="2896"/>
                  </a:lnTo>
                  <a:lnTo>
                    <a:pt x="2047" y="2840"/>
                  </a:lnTo>
                  <a:lnTo>
                    <a:pt x="2176" y="2767"/>
                  </a:lnTo>
                  <a:lnTo>
                    <a:pt x="2305" y="2693"/>
                  </a:lnTo>
                  <a:lnTo>
                    <a:pt x="2415" y="2619"/>
                  </a:lnTo>
                  <a:lnTo>
                    <a:pt x="2526" y="2508"/>
                  </a:lnTo>
                  <a:lnTo>
                    <a:pt x="2618" y="2416"/>
                  </a:lnTo>
                  <a:lnTo>
                    <a:pt x="2710" y="2287"/>
                  </a:lnTo>
                  <a:lnTo>
                    <a:pt x="2784" y="2177"/>
                  </a:lnTo>
                  <a:lnTo>
                    <a:pt x="2840" y="2047"/>
                  </a:lnTo>
                  <a:lnTo>
                    <a:pt x="2895" y="1900"/>
                  </a:lnTo>
                  <a:lnTo>
                    <a:pt x="2932" y="1752"/>
                  </a:lnTo>
                  <a:lnTo>
                    <a:pt x="2950" y="1623"/>
                  </a:lnTo>
                  <a:lnTo>
                    <a:pt x="2950" y="1457"/>
                  </a:lnTo>
                  <a:lnTo>
                    <a:pt x="2950" y="1310"/>
                  </a:lnTo>
                  <a:lnTo>
                    <a:pt x="2913" y="1181"/>
                  </a:lnTo>
                  <a:lnTo>
                    <a:pt x="2876" y="1033"/>
                  </a:lnTo>
                  <a:lnTo>
                    <a:pt x="2840" y="904"/>
                  </a:lnTo>
                  <a:lnTo>
                    <a:pt x="2766" y="775"/>
                  </a:lnTo>
                  <a:lnTo>
                    <a:pt x="2692" y="665"/>
                  </a:lnTo>
                  <a:lnTo>
                    <a:pt x="2618" y="554"/>
                  </a:lnTo>
                  <a:lnTo>
                    <a:pt x="2526" y="443"/>
                  </a:lnTo>
                  <a:lnTo>
                    <a:pt x="2415" y="351"/>
                  </a:lnTo>
                  <a:lnTo>
                    <a:pt x="2305" y="259"/>
                  </a:lnTo>
                  <a:lnTo>
                    <a:pt x="2176" y="185"/>
                  </a:lnTo>
                  <a:lnTo>
                    <a:pt x="2065" y="130"/>
                  </a:lnTo>
                  <a:lnTo>
                    <a:pt x="1936" y="75"/>
                  </a:lnTo>
                  <a:lnTo>
                    <a:pt x="1789" y="38"/>
                  </a:lnTo>
                  <a:lnTo>
                    <a:pt x="1641"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9" name="Google Shape;7379;p32"/>
            <p:cNvSpPr/>
            <p:nvPr/>
          </p:nvSpPr>
          <p:spPr>
            <a:xfrm>
              <a:off x="5561850" y="948900"/>
              <a:ext cx="73775" cy="73775"/>
            </a:xfrm>
            <a:custGeom>
              <a:avLst/>
              <a:gdLst/>
              <a:ahLst/>
              <a:cxnLst/>
              <a:rect l="l" t="t" r="r" b="b"/>
              <a:pathLst>
                <a:path w="2951" h="2951" extrusionOk="0">
                  <a:moveTo>
                    <a:pt x="1328" y="1"/>
                  </a:moveTo>
                  <a:lnTo>
                    <a:pt x="1199" y="19"/>
                  </a:lnTo>
                  <a:lnTo>
                    <a:pt x="1051" y="56"/>
                  </a:lnTo>
                  <a:lnTo>
                    <a:pt x="922" y="111"/>
                  </a:lnTo>
                  <a:lnTo>
                    <a:pt x="793" y="167"/>
                  </a:lnTo>
                  <a:lnTo>
                    <a:pt x="664" y="240"/>
                  </a:lnTo>
                  <a:lnTo>
                    <a:pt x="553" y="314"/>
                  </a:lnTo>
                  <a:lnTo>
                    <a:pt x="461" y="406"/>
                  </a:lnTo>
                  <a:lnTo>
                    <a:pt x="350" y="517"/>
                  </a:lnTo>
                  <a:lnTo>
                    <a:pt x="277" y="628"/>
                  </a:lnTo>
                  <a:lnTo>
                    <a:pt x="203" y="738"/>
                  </a:lnTo>
                  <a:lnTo>
                    <a:pt x="129" y="867"/>
                  </a:lnTo>
                  <a:lnTo>
                    <a:pt x="74" y="996"/>
                  </a:lnTo>
                  <a:lnTo>
                    <a:pt x="37" y="1144"/>
                  </a:lnTo>
                  <a:lnTo>
                    <a:pt x="19" y="1273"/>
                  </a:lnTo>
                  <a:lnTo>
                    <a:pt x="0" y="1420"/>
                  </a:lnTo>
                  <a:lnTo>
                    <a:pt x="0" y="1568"/>
                  </a:lnTo>
                  <a:lnTo>
                    <a:pt x="19" y="1715"/>
                  </a:lnTo>
                  <a:lnTo>
                    <a:pt x="55" y="1863"/>
                  </a:lnTo>
                  <a:lnTo>
                    <a:pt x="92" y="1992"/>
                  </a:lnTo>
                  <a:lnTo>
                    <a:pt x="166" y="2140"/>
                  </a:lnTo>
                  <a:lnTo>
                    <a:pt x="221" y="2250"/>
                  </a:lnTo>
                  <a:lnTo>
                    <a:pt x="314" y="2379"/>
                  </a:lnTo>
                  <a:lnTo>
                    <a:pt x="406" y="2490"/>
                  </a:lnTo>
                  <a:lnTo>
                    <a:pt x="516" y="2582"/>
                  </a:lnTo>
                  <a:lnTo>
                    <a:pt x="627" y="2674"/>
                  </a:lnTo>
                  <a:lnTo>
                    <a:pt x="738" y="2748"/>
                  </a:lnTo>
                  <a:lnTo>
                    <a:pt x="867" y="2822"/>
                  </a:lnTo>
                  <a:lnTo>
                    <a:pt x="996" y="2877"/>
                  </a:lnTo>
                  <a:lnTo>
                    <a:pt x="1143" y="2914"/>
                  </a:lnTo>
                  <a:lnTo>
                    <a:pt x="1291" y="2932"/>
                  </a:lnTo>
                  <a:lnTo>
                    <a:pt x="1438" y="2951"/>
                  </a:lnTo>
                  <a:lnTo>
                    <a:pt x="1586" y="2951"/>
                  </a:lnTo>
                  <a:lnTo>
                    <a:pt x="1733" y="2932"/>
                  </a:lnTo>
                  <a:lnTo>
                    <a:pt x="1881" y="2895"/>
                  </a:lnTo>
                  <a:lnTo>
                    <a:pt x="2010" y="2840"/>
                  </a:lnTo>
                  <a:lnTo>
                    <a:pt x="2139" y="2785"/>
                  </a:lnTo>
                  <a:lnTo>
                    <a:pt x="2268" y="2711"/>
                  </a:lnTo>
                  <a:lnTo>
                    <a:pt x="2379" y="2619"/>
                  </a:lnTo>
                  <a:lnTo>
                    <a:pt x="2489" y="2527"/>
                  </a:lnTo>
                  <a:lnTo>
                    <a:pt x="2600" y="2435"/>
                  </a:lnTo>
                  <a:lnTo>
                    <a:pt x="2674" y="2305"/>
                  </a:lnTo>
                  <a:lnTo>
                    <a:pt x="2766" y="2195"/>
                  </a:lnTo>
                  <a:lnTo>
                    <a:pt x="2821" y="2066"/>
                  </a:lnTo>
                  <a:lnTo>
                    <a:pt x="2877" y="1937"/>
                  </a:lnTo>
                  <a:lnTo>
                    <a:pt x="2913" y="1789"/>
                  </a:lnTo>
                  <a:lnTo>
                    <a:pt x="2950" y="1642"/>
                  </a:lnTo>
                  <a:lnTo>
                    <a:pt x="2950" y="1494"/>
                  </a:lnTo>
                  <a:lnTo>
                    <a:pt x="2950" y="1347"/>
                  </a:lnTo>
                  <a:lnTo>
                    <a:pt x="2932" y="1199"/>
                  </a:lnTo>
                  <a:lnTo>
                    <a:pt x="2895" y="1052"/>
                  </a:lnTo>
                  <a:lnTo>
                    <a:pt x="2840" y="923"/>
                  </a:lnTo>
                  <a:lnTo>
                    <a:pt x="2784" y="794"/>
                  </a:lnTo>
                  <a:lnTo>
                    <a:pt x="2711" y="664"/>
                  </a:lnTo>
                  <a:lnTo>
                    <a:pt x="2618" y="554"/>
                  </a:lnTo>
                  <a:lnTo>
                    <a:pt x="2526" y="443"/>
                  </a:lnTo>
                  <a:lnTo>
                    <a:pt x="2416" y="351"/>
                  </a:lnTo>
                  <a:lnTo>
                    <a:pt x="2305" y="259"/>
                  </a:lnTo>
                  <a:lnTo>
                    <a:pt x="2176" y="185"/>
                  </a:lnTo>
                  <a:lnTo>
                    <a:pt x="2047" y="111"/>
                  </a:lnTo>
                  <a:lnTo>
                    <a:pt x="1918" y="74"/>
                  </a:lnTo>
                  <a:lnTo>
                    <a:pt x="1770" y="19"/>
                  </a:lnTo>
                  <a:lnTo>
                    <a:pt x="16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0" name="Google Shape;7380;p32"/>
            <p:cNvSpPr/>
            <p:nvPr/>
          </p:nvSpPr>
          <p:spPr>
            <a:xfrm>
              <a:off x="5182025" y="309550"/>
              <a:ext cx="74225" cy="73800"/>
            </a:xfrm>
            <a:custGeom>
              <a:avLst/>
              <a:gdLst/>
              <a:ahLst/>
              <a:cxnLst/>
              <a:rect l="l" t="t" r="r" b="b"/>
              <a:pathLst>
                <a:path w="2969" h="2952" extrusionOk="0">
                  <a:moveTo>
                    <a:pt x="1346" y="1"/>
                  </a:moveTo>
                  <a:lnTo>
                    <a:pt x="1199" y="19"/>
                  </a:lnTo>
                  <a:lnTo>
                    <a:pt x="1070" y="56"/>
                  </a:lnTo>
                  <a:lnTo>
                    <a:pt x="940" y="112"/>
                  </a:lnTo>
                  <a:lnTo>
                    <a:pt x="811" y="167"/>
                  </a:lnTo>
                  <a:lnTo>
                    <a:pt x="682" y="241"/>
                  </a:lnTo>
                  <a:lnTo>
                    <a:pt x="572" y="333"/>
                  </a:lnTo>
                  <a:lnTo>
                    <a:pt x="461" y="425"/>
                  </a:lnTo>
                  <a:lnTo>
                    <a:pt x="369" y="517"/>
                  </a:lnTo>
                  <a:lnTo>
                    <a:pt x="277" y="628"/>
                  </a:lnTo>
                  <a:lnTo>
                    <a:pt x="203" y="738"/>
                  </a:lnTo>
                  <a:lnTo>
                    <a:pt x="148" y="868"/>
                  </a:lnTo>
                  <a:lnTo>
                    <a:pt x="92" y="997"/>
                  </a:lnTo>
                  <a:lnTo>
                    <a:pt x="55" y="1144"/>
                  </a:lnTo>
                  <a:lnTo>
                    <a:pt x="19" y="1273"/>
                  </a:lnTo>
                  <a:lnTo>
                    <a:pt x="0" y="1421"/>
                  </a:lnTo>
                  <a:lnTo>
                    <a:pt x="19" y="1587"/>
                  </a:lnTo>
                  <a:lnTo>
                    <a:pt x="37" y="1716"/>
                  </a:lnTo>
                  <a:lnTo>
                    <a:pt x="55" y="1863"/>
                  </a:lnTo>
                  <a:lnTo>
                    <a:pt x="111" y="2011"/>
                  </a:lnTo>
                  <a:lnTo>
                    <a:pt x="166" y="2140"/>
                  </a:lnTo>
                  <a:lnTo>
                    <a:pt x="240" y="2250"/>
                  </a:lnTo>
                  <a:lnTo>
                    <a:pt x="314" y="2379"/>
                  </a:lnTo>
                  <a:lnTo>
                    <a:pt x="424" y="2490"/>
                  </a:lnTo>
                  <a:lnTo>
                    <a:pt x="516" y="2582"/>
                  </a:lnTo>
                  <a:lnTo>
                    <a:pt x="627" y="2674"/>
                  </a:lnTo>
                  <a:lnTo>
                    <a:pt x="756" y="2748"/>
                  </a:lnTo>
                  <a:lnTo>
                    <a:pt x="885" y="2822"/>
                  </a:lnTo>
                  <a:lnTo>
                    <a:pt x="1014" y="2877"/>
                  </a:lnTo>
                  <a:lnTo>
                    <a:pt x="1162" y="2914"/>
                  </a:lnTo>
                  <a:lnTo>
                    <a:pt x="1309" y="2933"/>
                  </a:lnTo>
                  <a:lnTo>
                    <a:pt x="1457" y="2951"/>
                  </a:lnTo>
                  <a:lnTo>
                    <a:pt x="1604" y="2951"/>
                  </a:lnTo>
                  <a:lnTo>
                    <a:pt x="1752" y="2933"/>
                  </a:lnTo>
                  <a:lnTo>
                    <a:pt x="1881" y="2896"/>
                  </a:lnTo>
                  <a:lnTo>
                    <a:pt x="2028" y="2840"/>
                  </a:lnTo>
                  <a:lnTo>
                    <a:pt x="2157" y="2785"/>
                  </a:lnTo>
                  <a:lnTo>
                    <a:pt x="2286" y="2711"/>
                  </a:lnTo>
                  <a:lnTo>
                    <a:pt x="2397" y="2638"/>
                  </a:lnTo>
                  <a:lnTo>
                    <a:pt x="2508" y="2527"/>
                  </a:lnTo>
                  <a:lnTo>
                    <a:pt x="2600" y="2435"/>
                  </a:lnTo>
                  <a:lnTo>
                    <a:pt x="2692" y="2324"/>
                  </a:lnTo>
                  <a:lnTo>
                    <a:pt x="2766" y="2195"/>
                  </a:lnTo>
                  <a:lnTo>
                    <a:pt x="2840" y="2066"/>
                  </a:lnTo>
                  <a:lnTo>
                    <a:pt x="2895" y="1937"/>
                  </a:lnTo>
                  <a:lnTo>
                    <a:pt x="2932" y="1789"/>
                  </a:lnTo>
                  <a:lnTo>
                    <a:pt x="2950" y="1642"/>
                  </a:lnTo>
                  <a:lnTo>
                    <a:pt x="2969" y="1494"/>
                  </a:lnTo>
                  <a:lnTo>
                    <a:pt x="2950" y="1347"/>
                  </a:lnTo>
                  <a:lnTo>
                    <a:pt x="2932" y="1199"/>
                  </a:lnTo>
                  <a:lnTo>
                    <a:pt x="2895" y="1052"/>
                  </a:lnTo>
                  <a:lnTo>
                    <a:pt x="2858" y="923"/>
                  </a:lnTo>
                  <a:lnTo>
                    <a:pt x="2784" y="794"/>
                  </a:lnTo>
                  <a:lnTo>
                    <a:pt x="2711" y="665"/>
                  </a:lnTo>
                  <a:lnTo>
                    <a:pt x="2637" y="554"/>
                  </a:lnTo>
                  <a:lnTo>
                    <a:pt x="2526" y="443"/>
                  </a:lnTo>
                  <a:lnTo>
                    <a:pt x="2434" y="351"/>
                  </a:lnTo>
                  <a:lnTo>
                    <a:pt x="2323" y="259"/>
                  </a:lnTo>
                  <a:lnTo>
                    <a:pt x="2194" y="185"/>
                  </a:lnTo>
                  <a:lnTo>
                    <a:pt x="2065" y="130"/>
                  </a:lnTo>
                  <a:lnTo>
                    <a:pt x="1936" y="75"/>
                  </a:lnTo>
                  <a:lnTo>
                    <a:pt x="1789" y="38"/>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1" name="Google Shape;7381;p32"/>
            <p:cNvSpPr/>
            <p:nvPr/>
          </p:nvSpPr>
          <p:spPr>
            <a:xfrm>
              <a:off x="6249575" y="1234225"/>
              <a:ext cx="73775" cy="73800"/>
            </a:xfrm>
            <a:custGeom>
              <a:avLst/>
              <a:gdLst/>
              <a:ahLst/>
              <a:cxnLst/>
              <a:rect l="l" t="t" r="r" b="b"/>
              <a:pathLst>
                <a:path w="2951" h="2952" extrusionOk="0">
                  <a:moveTo>
                    <a:pt x="1310" y="1"/>
                  </a:moveTo>
                  <a:lnTo>
                    <a:pt x="1162" y="38"/>
                  </a:lnTo>
                  <a:lnTo>
                    <a:pt x="1033" y="75"/>
                  </a:lnTo>
                  <a:lnTo>
                    <a:pt x="886" y="112"/>
                  </a:lnTo>
                  <a:lnTo>
                    <a:pt x="757" y="185"/>
                  </a:lnTo>
                  <a:lnTo>
                    <a:pt x="646" y="259"/>
                  </a:lnTo>
                  <a:lnTo>
                    <a:pt x="536" y="333"/>
                  </a:lnTo>
                  <a:lnTo>
                    <a:pt x="425" y="425"/>
                  </a:lnTo>
                  <a:lnTo>
                    <a:pt x="333" y="536"/>
                  </a:lnTo>
                  <a:lnTo>
                    <a:pt x="259" y="646"/>
                  </a:lnTo>
                  <a:lnTo>
                    <a:pt x="185" y="775"/>
                  </a:lnTo>
                  <a:lnTo>
                    <a:pt x="111" y="886"/>
                  </a:lnTo>
                  <a:lnTo>
                    <a:pt x="75" y="1033"/>
                  </a:lnTo>
                  <a:lnTo>
                    <a:pt x="38" y="1163"/>
                  </a:lnTo>
                  <a:lnTo>
                    <a:pt x="1" y="1310"/>
                  </a:lnTo>
                  <a:lnTo>
                    <a:pt x="1" y="1458"/>
                  </a:lnTo>
                  <a:lnTo>
                    <a:pt x="1" y="1605"/>
                  </a:lnTo>
                  <a:lnTo>
                    <a:pt x="19" y="1753"/>
                  </a:lnTo>
                  <a:lnTo>
                    <a:pt x="56" y="1900"/>
                  </a:lnTo>
                  <a:lnTo>
                    <a:pt x="111" y="2029"/>
                  </a:lnTo>
                  <a:lnTo>
                    <a:pt x="167" y="2158"/>
                  </a:lnTo>
                  <a:lnTo>
                    <a:pt x="241" y="2287"/>
                  </a:lnTo>
                  <a:lnTo>
                    <a:pt x="333" y="2398"/>
                  </a:lnTo>
                  <a:lnTo>
                    <a:pt x="425" y="2509"/>
                  </a:lnTo>
                  <a:lnTo>
                    <a:pt x="536" y="2601"/>
                  </a:lnTo>
                  <a:lnTo>
                    <a:pt x="646" y="2693"/>
                  </a:lnTo>
                  <a:lnTo>
                    <a:pt x="775" y="2767"/>
                  </a:lnTo>
                  <a:lnTo>
                    <a:pt x="904" y="2840"/>
                  </a:lnTo>
                  <a:lnTo>
                    <a:pt x="1033" y="2877"/>
                  </a:lnTo>
                  <a:lnTo>
                    <a:pt x="1181" y="2914"/>
                  </a:lnTo>
                  <a:lnTo>
                    <a:pt x="1328" y="2951"/>
                  </a:lnTo>
                  <a:lnTo>
                    <a:pt x="1623" y="2951"/>
                  </a:lnTo>
                  <a:lnTo>
                    <a:pt x="1771" y="2933"/>
                  </a:lnTo>
                  <a:lnTo>
                    <a:pt x="1918" y="2896"/>
                  </a:lnTo>
                  <a:lnTo>
                    <a:pt x="2047" y="2840"/>
                  </a:lnTo>
                  <a:lnTo>
                    <a:pt x="2177" y="2767"/>
                  </a:lnTo>
                  <a:lnTo>
                    <a:pt x="2306" y="2693"/>
                  </a:lnTo>
                  <a:lnTo>
                    <a:pt x="2416" y="2619"/>
                  </a:lnTo>
                  <a:lnTo>
                    <a:pt x="2527" y="2509"/>
                  </a:lnTo>
                  <a:lnTo>
                    <a:pt x="2619" y="2416"/>
                  </a:lnTo>
                  <a:lnTo>
                    <a:pt x="2711" y="2287"/>
                  </a:lnTo>
                  <a:lnTo>
                    <a:pt x="2785" y="2177"/>
                  </a:lnTo>
                  <a:lnTo>
                    <a:pt x="2840" y="2048"/>
                  </a:lnTo>
                  <a:lnTo>
                    <a:pt x="2896" y="1900"/>
                  </a:lnTo>
                  <a:lnTo>
                    <a:pt x="2933" y="1771"/>
                  </a:lnTo>
                  <a:lnTo>
                    <a:pt x="2951" y="1623"/>
                  </a:lnTo>
                  <a:lnTo>
                    <a:pt x="2951" y="1458"/>
                  </a:lnTo>
                  <a:lnTo>
                    <a:pt x="2951" y="1310"/>
                  </a:lnTo>
                  <a:lnTo>
                    <a:pt x="2914" y="1163"/>
                  </a:lnTo>
                  <a:lnTo>
                    <a:pt x="2877" y="1033"/>
                  </a:lnTo>
                  <a:lnTo>
                    <a:pt x="2840" y="886"/>
                  </a:lnTo>
                  <a:lnTo>
                    <a:pt x="2767" y="757"/>
                  </a:lnTo>
                  <a:lnTo>
                    <a:pt x="2693" y="646"/>
                  </a:lnTo>
                  <a:lnTo>
                    <a:pt x="2601" y="517"/>
                  </a:lnTo>
                  <a:lnTo>
                    <a:pt x="2508" y="425"/>
                  </a:lnTo>
                  <a:lnTo>
                    <a:pt x="2398" y="333"/>
                  </a:lnTo>
                  <a:lnTo>
                    <a:pt x="2287" y="241"/>
                  </a:lnTo>
                  <a:lnTo>
                    <a:pt x="2158" y="167"/>
                  </a:lnTo>
                  <a:lnTo>
                    <a:pt x="2029" y="112"/>
                  </a:lnTo>
                  <a:lnTo>
                    <a:pt x="1900" y="56"/>
                  </a:lnTo>
                  <a:lnTo>
                    <a:pt x="1752"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2" name="Google Shape;7382;p32"/>
            <p:cNvSpPr/>
            <p:nvPr/>
          </p:nvSpPr>
          <p:spPr>
            <a:xfrm>
              <a:off x="5850400" y="1166025"/>
              <a:ext cx="73325" cy="73300"/>
            </a:xfrm>
            <a:custGeom>
              <a:avLst/>
              <a:gdLst/>
              <a:ahLst/>
              <a:cxnLst/>
              <a:rect l="l" t="t" r="r" b="b"/>
              <a:pathLst>
                <a:path w="2933" h="2932" extrusionOk="0">
                  <a:moveTo>
                    <a:pt x="1310" y="0"/>
                  </a:moveTo>
                  <a:lnTo>
                    <a:pt x="1162" y="37"/>
                  </a:lnTo>
                  <a:lnTo>
                    <a:pt x="1033" y="74"/>
                  </a:lnTo>
                  <a:lnTo>
                    <a:pt x="904" y="111"/>
                  </a:lnTo>
                  <a:lnTo>
                    <a:pt x="775" y="184"/>
                  </a:lnTo>
                  <a:lnTo>
                    <a:pt x="646" y="258"/>
                  </a:lnTo>
                  <a:lnTo>
                    <a:pt x="535" y="350"/>
                  </a:lnTo>
                  <a:lnTo>
                    <a:pt x="443" y="443"/>
                  </a:lnTo>
                  <a:lnTo>
                    <a:pt x="351" y="535"/>
                  </a:lnTo>
                  <a:lnTo>
                    <a:pt x="259" y="645"/>
                  </a:lnTo>
                  <a:lnTo>
                    <a:pt x="185" y="774"/>
                  </a:lnTo>
                  <a:lnTo>
                    <a:pt x="111" y="904"/>
                  </a:lnTo>
                  <a:lnTo>
                    <a:pt x="74" y="1033"/>
                  </a:lnTo>
                  <a:lnTo>
                    <a:pt x="37" y="1162"/>
                  </a:lnTo>
                  <a:lnTo>
                    <a:pt x="0" y="1309"/>
                  </a:lnTo>
                  <a:lnTo>
                    <a:pt x="0" y="1457"/>
                  </a:lnTo>
                  <a:lnTo>
                    <a:pt x="0" y="1604"/>
                  </a:lnTo>
                  <a:lnTo>
                    <a:pt x="37" y="1752"/>
                  </a:lnTo>
                  <a:lnTo>
                    <a:pt x="74" y="1881"/>
                  </a:lnTo>
                  <a:lnTo>
                    <a:pt x="111" y="2028"/>
                  </a:lnTo>
                  <a:lnTo>
                    <a:pt x="185" y="2157"/>
                  </a:lnTo>
                  <a:lnTo>
                    <a:pt x="259" y="2268"/>
                  </a:lnTo>
                  <a:lnTo>
                    <a:pt x="351" y="2397"/>
                  </a:lnTo>
                  <a:lnTo>
                    <a:pt x="443" y="2489"/>
                  </a:lnTo>
                  <a:lnTo>
                    <a:pt x="554" y="2600"/>
                  </a:lnTo>
                  <a:lnTo>
                    <a:pt x="664" y="2674"/>
                  </a:lnTo>
                  <a:lnTo>
                    <a:pt x="793" y="2747"/>
                  </a:lnTo>
                  <a:lnTo>
                    <a:pt x="922" y="2821"/>
                  </a:lnTo>
                  <a:lnTo>
                    <a:pt x="1070" y="2858"/>
                  </a:lnTo>
                  <a:lnTo>
                    <a:pt x="1199" y="2895"/>
                  </a:lnTo>
                  <a:lnTo>
                    <a:pt x="1346" y="2913"/>
                  </a:lnTo>
                  <a:lnTo>
                    <a:pt x="1494" y="2932"/>
                  </a:lnTo>
                  <a:lnTo>
                    <a:pt x="1641" y="2913"/>
                  </a:lnTo>
                  <a:lnTo>
                    <a:pt x="1789" y="2895"/>
                  </a:lnTo>
                  <a:lnTo>
                    <a:pt x="1918" y="2840"/>
                  </a:lnTo>
                  <a:lnTo>
                    <a:pt x="2047" y="2784"/>
                  </a:lnTo>
                  <a:lnTo>
                    <a:pt x="2176" y="2729"/>
                  </a:lnTo>
                  <a:lnTo>
                    <a:pt x="2287" y="2655"/>
                  </a:lnTo>
                  <a:lnTo>
                    <a:pt x="2397" y="2563"/>
                  </a:lnTo>
                  <a:lnTo>
                    <a:pt x="2508" y="2471"/>
                  </a:lnTo>
                  <a:lnTo>
                    <a:pt x="2600" y="2360"/>
                  </a:lnTo>
                  <a:lnTo>
                    <a:pt x="2692" y="2250"/>
                  </a:lnTo>
                  <a:lnTo>
                    <a:pt x="2748" y="2120"/>
                  </a:lnTo>
                  <a:lnTo>
                    <a:pt x="2821" y="1991"/>
                  </a:lnTo>
                  <a:lnTo>
                    <a:pt x="2858" y="1862"/>
                  </a:lnTo>
                  <a:lnTo>
                    <a:pt x="2895" y="1733"/>
                  </a:lnTo>
                  <a:lnTo>
                    <a:pt x="2914" y="1586"/>
                  </a:lnTo>
                  <a:lnTo>
                    <a:pt x="2932" y="1438"/>
                  </a:lnTo>
                  <a:lnTo>
                    <a:pt x="2914" y="1291"/>
                  </a:lnTo>
                  <a:lnTo>
                    <a:pt x="2895" y="1162"/>
                  </a:lnTo>
                  <a:lnTo>
                    <a:pt x="2858" y="1014"/>
                  </a:lnTo>
                  <a:lnTo>
                    <a:pt x="2803" y="885"/>
                  </a:lnTo>
                  <a:lnTo>
                    <a:pt x="2729" y="756"/>
                  </a:lnTo>
                  <a:lnTo>
                    <a:pt x="2656" y="645"/>
                  </a:lnTo>
                  <a:lnTo>
                    <a:pt x="2582" y="535"/>
                  </a:lnTo>
                  <a:lnTo>
                    <a:pt x="2471" y="424"/>
                  </a:lnTo>
                  <a:lnTo>
                    <a:pt x="2379" y="332"/>
                  </a:lnTo>
                  <a:lnTo>
                    <a:pt x="2250" y="258"/>
                  </a:lnTo>
                  <a:lnTo>
                    <a:pt x="2139" y="184"/>
                  </a:lnTo>
                  <a:lnTo>
                    <a:pt x="2010" y="111"/>
                  </a:lnTo>
                  <a:lnTo>
                    <a:pt x="1881" y="74"/>
                  </a:lnTo>
                  <a:lnTo>
                    <a:pt x="1734" y="37"/>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3" name="Google Shape;7383;p32"/>
            <p:cNvSpPr/>
            <p:nvPr/>
          </p:nvSpPr>
          <p:spPr>
            <a:xfrm>
              <a:off x="5930150" y="1179850"/>
              <a:ext cx="73775" cy="73775"/>
            </a:xfrm>
            <a:custGeom>
              <a:avLst/>
              <a:gdLst/>
              <a:ahLst/>
              <a:cxnLst/>
              <a:rect l="l" t="t" r="r" b="b"/>
              <a:pathLst>
                <a:path w="2951" h="2951" extrusionOk="0">
                  <a:moveTo>
                    <a:pt x="1438" y="0"/>
                  </a:moveTo>
                  <a:lnTo>
                    <a:pt x="1291" y="19"/>
                  </a:lnTo>
                  <a:lnTo>
                    <a:pt x="1162" y="37"/>
                  </a:lnTo>
                  <a:lnTo>
                    <a:pt x="1014" y="74"/>
                  </a:lnTo>
                  <a:lnTo>
                    <a:pt x="885" y="129"/>
                  </a:lnTo>
                  <a:lnTo>
                    <a:pt x="756" y="203"/>
                  </a:lnTo>
                  <a:lnTo>
                    <a:pt x="646" y="277"/>
                  </a:lnTo>
                  <a:lnTo>
                    <a:pt x="535" y="351"/>
                  </a:lnTo>
                  <a:lnTo>
                    <a:pt x="424" y="443"/>
                  </a:lnTo>
                  <a:lnTo>
                    <a:pt x="332" y="553"/>
                  </a:lnTo>
                  <a:lnTo>
                    <a:pt x="240" y="664"/>
                  </a:lnTo>
                  <a:lnTo>
                    <a:pt x="166" y="793"/>
                  </a:lnTo>
                  <a:lnTo>
                    <a:pt x="111" y="922"/>
                  </a:lnTo>
                  <a:lnTo>
                    <a:pt x="56" y="1051"/>
                  </a:lnTo>
                  <a:lnTo>
                    <a:pt x="19" y="1180"/>
                  </a:lnTo>
                  <a:lnTo>
                    <a:pt x="0" y="1328"/>
                  </a:lnTo>
                  <a:lnTo>
                    <a:pt x="0" y="1475"/>
                  </a:lnTo>
                  <a:lnTo>
                    <a:pt x="0" y="1623"/>
                  </a:lnTo>
                  <a:lnTo>
                    <a:pt x="19" y="1770"/>
                  </a:lnTo>
                  <a:lnTo>
                    <a:pt x="56" y="1918"/>
                  </a:lnTo>
                  <a:lnTo>
                    <a:pt x="111" y="2047"/>
                  </a:lnTo>
                  <a:lnTo>
                    <a:pt x="185" y="2176"/>
                  </a:lnTo>
                  <a:lnTo>
                    <a:pt x="258" y="2305"/>
                  </a:lnTo>
                  <a:lnTo>
                    <a:pt x="332" y="2416"/>
                  </a:lnTo>
                  <a:lnTo>
                    <a:pt x="443" y="2526"/>
                  </a:lnTo>
                  <a:lnTo>
                    <a:pt x="553" y="2618"/>
                  </a:lnTo>
                  <a:lnTo>
                    <a:pt x="664" y="2711"/>
                  </a:lnTo>
                  <a:lnTo>
                    <a:pt x="793" y="2784"/>
                  </a:lnTo>
                  <a:lnTo>
                    <a:pt x="922" y="2840"/>
                  </a:lnTo>
                  <a:lnTo>
                    <a:pt x="1051" y="2895"/>
                  </a:lnTo>
                  <a:lnTo>
                    <a:pt x="1199" y="2932"/>
                  </a:lnTo>
                  <a:lnTo>
                    <a:pt x="1346" y="2950"/>
                  </a:lnTo>
                  <a:lnTo>
                    <a:pt x="1641" y="2950"/>
                  </a:lnTo>
                  <a:lnTo>
                    <a:pt x="1770" y="2913"/>
                  </a:lnTo>
                  <a:lnTo>
                    <a:pt x="1918" y="2877"/>
                  </a:lnTo>
                  <a:lnTo>
                    <a:pt x="2047" y="2821"/>
                  </a:lnTo>
                  <a:lnTo>
                    <a:pt x="2176" y="2766"/>
                  </a:lnTo>
                  <a:lnTo>
                    <a:pt x="2287" y="2692"/>
                  </a:lnTo>
                  <a:lnTo>
                    <a:pt x="2416" y="2600"/>
                  </a:lnTo>
                  <a:lnTo>
                    <a:pt x="2508" y="2508"/>
                  </a:lnTo>
                  <a:lnTo>
                    <a:pt x="2600" y="2416"/>
                  </a:lnTo>
                  <a:lnTo>
                    <a:pt x="2692" y="2287"/>
                  </a:lnTo>
                  <a:lnTo>
                    <a:pt x="2766" y="2176"/>
                  </a:lnTo>
                  <a:lnTo>
                    <a:pt x="2821" y="2047"/>
                  </a:lnTo>
                  <a:lnTo>
                    <a:pt x="2877" y="1918"/>
                  </a:lnTo>
                  <a:lnTo>
                    <a:pt x="2913" y="1770"/>
                  </a:lnTo>
                  <a:lnTo>
                    <a:pt x="2932" y="1641"/>
                  </a:lnTo>
                  <a:lnTo>
                    <a:pt x="2950" y="1494"/>
                  </a:lnTo>
                  <a:lnTo>
                    <a:pt x="2932" y="1346"/>
                  </a:lnTo>
                  <a:lnTo>
                    <a:pt x="2913" y="1199"/>
                  </a:lnTo>
                  <a:lnTo>
                    <a:pt x="2877" y="1051"/>
                  </a:lnTo>
                  <a:lnTo>
                    <a:pt x="2821" y="922"/>
                  </a:lnTo>
                  <a:lnTo>
                    <a:pt x="2766" y="775"/>
                  </a:lnTo>
                  <a:lnTo>
                    <a:pt x="2692" y="664"/>
                  </a:lnTo>
                  <a:lnTo>
                    <a:pt x="2600" y="553"/>
                  </a:lnTo>
                  <a:lnTo>
                    <a:pt x="2489" y="443"/>
                  </a:lnTo>
                  <a:lnTo>
                    <a:pt x="2397" y="351"/>
                  </a:lnTo>
                  <a:lnTo>
                    <a:pt x="2268" y="258"/>
                  </a:lnTo>
                  <a:lnTo>
                    <a:pt x="2157" y="185"/>
                  </a:lnTo>
                  <a:lnTo>
                    <a:pt x="2028" y="111"/>
                  </a:lnTo>
                  <a:lnTo>
                    <a:pt x="1881" y="74"/>
                  </a:lnTo>
                  <a:lnTo>
                    <a:pt x="1733" y="37"/>
                  </a:lnTo>
                  <a:lnTo>
                    <a:pt x="1604"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4" name="Google Shape;7384;p32"/>
            <p:cNvSpPr/>
            <p:nvPr/>
          </p:nvSpPr>
          <p:spPr>
            <a:xfrm>
              <a:off x="5351175" y="749300"/>
              <a:ext cx="72875" cy="73325"/>
            </a:xfrm>
            <a:custGeom>
              <a:avLst/>
              <a:gdLst/>
              <a:ahLst/>
              <a:cxnLst/>
              <a:rect l="l" t="t" r="r" b="b"/>
              <a:pathLst>
                <a:path w="2915" h="2933" extrusionOk="0">
                  <a:moveTo>
                    <a:pt x="1458" y="1"/>
                  </a:moveTo>
                  <a:lnTo>
                    <a:pt x="1310" y="19"/>
                  </a:lnTo>
                  <a:lnTo>
                    <a:pt x="1163" y="38"/>
                  </a:lnTo>
                  <a:lnTo>
                    <a:pt x="1033" y="75"/>
                  </a:lnTo>
                  <a:lnTo>
                    <a:pt x="904" y="130"/>
                  </a:lnTo>
                  <a:lnTo>
                    <a:pt x="775" y="185"/>
                  </a:lnTo>
                  <a:lnTo>
                    <a:pt x="646" y="259"/>
                  </a:lnTo>
                  <a:lnTo>
                    <a:pt x="536" y="351"/>
                  </a:lnTo>
                  <a:lnTo>
                    <a:pt x="425" y="443"/>
                  </a:lnTo>
                  <a:lnTo>
                    <a:pt x="333" y="536"/>
                  </a:lnTo>
                  <a:lnTo>
                    <a:pt x="259" y="646"/>
                  </a:lnTo>
                  <a:lnTo>
                    <a:pt x="185" y="775"/>
                  </a:lnTo>
                  <a:lnTo>
                    <a:pt x="112" y="904"/>
                  </a:lnTo>
                  <a:lnTo>
                    <a:pt x="56" y="1033"/>
                  </a:lnTo>
                  <a:lnTo>
                    <a:pt x="19" y="1163"/>
                  </a:lnTo>
                  <a:lnTo>
                    <a:pt x="1" y="1310"/>
                  </a:lnTo>
                  <a:lnTo>
                    <a:pt x="1" y="1458"/>
                  </a:lnTo>
                  <a:lnTo>
                    <a:pt x="1" y="1605"/>
                  </a:lnTo>
                  <a:lnTo>
                    <a:pt x="19" y="1734"/>
                  </a:lnTo>
                  <a:lnTo>
                    <a:pt x="56" y="1882"/>
                  </a:lnTo>
                  <a:lnTo>
                    <a:pt x="112" y="2011"/>
                  </a:lnTo>
                  <a:lnTo>
                    <a:pt x="167" y="2140"/>
                  </a:lnTo>
                  <a:lnTo>
                    <a:pt x="241" y="2250"/>
                  </a:lnTo>
                  <a:lnTo>
                    <a:pt x="314" y="2379"/>
                  </a:lnTo>
                  <a:lnTo>
                    <a:pt x="407" y="2472"/>
                  </a:lnTo>
                  <a:lnTo>
                    <a:pt x="517" y="2564"/>
                  </a:lnTo>
                  <a:lnTo>
                    <a:pt x="628" y="2656"/>
                  </a:lnTo>
                  <a:lnTo>
                    <a:pt x="738" y="2730"/>
                  </a:lnTo>
                  <a:lnTo>
                    <a:pt x="868" y="2804"/>
                  </a:lnTo>
                  <a:lnTo>
                    <a:pt x="997" y="2859"/>
                  </a:lnTo>
                  <a:lnTo>
                    <a:pt x="1144" y="2896"/>
                  </a:lnTo>
                  <a:lnTo>
                    <a:pt x="1292" y="2914"/>
                  </a:lnTo>
                  <a:lnTo>
                    <a:pt x="1421" y="2933"/>
                  </a:lnTo>
                  <a:lnTo>
                    <a:pt x="1568" y="2933"/>
                  </a:lnTo>
                  <a:lnTo>
                    <a:pt x="1716" y="2896"/>
                  </a:lnTo>
                  <a:lnTo>
                    <a:pt x="1863" y="2859"/>
                  </a:lnTo>
                  <a:lnTo>
                    <a:pt x="1992" y="2822"/>
                  </a:lnTo>
                  <a:lnTo>
                    <a:pt x="2121" y="2748"/>
                  </a:lnTo>
                  <a:lnTo>
                    <a:pt x="2250" y="2674"/>
                  </a:lnTo>
                  <a:lnTo>
                    <a:pt x="2361" y="2601"/>
                  </a:lnTo>
                  <a:lnTo>
                    <a:pt x="2472" y="2490"/>
                  </a:lnTo>
                  <a:lnTo>
                    <a:pt x="2582" y="2379"/>
                  </a:lnTo>
                  <a:lnTo>
                    <a:pt x="2656" y="2269"/>
                  </a:lnTo>
                  <a:lnTo>
                    <a:pt x="2730" y="2158"/>
                  </a:lnTo>
                  <a:lnTo>
                    <a:pt x="2804" y="2011"/>
                  </a:lnTo>
                  <a:lnTo>
                    <a:pt x="2859" y="1882"/>
                  </a:lnTo>
                  <a:lnTo>
                    <a:pt x="2896" y="1734"/>
                  </a:lnTo>
                  <a:lnTo>
                    <a:pt x="2914" y="1605"/>
                  </a:lnTo>
                  <a:lnTo>
                    <a:pt x="2914" y="1458"/>
                  </a:lnTo>
                  <a:lnTo>
                    <a:pt x="2914" y="1310"/>
                  </a:lnTo>
                  <a:lnTo>
                    <a:pt x="2877" y="1163"/>
                  </a:lnTo>
                  <a:lnTo>
                    <a:pt x="2840" y="1033"/>
                  </a:lnTo>
                  <a:lnTo>
                    <a:pt x="2785" y="886"/>
                  </a:lnTo>
                  <a:lnTo>
                    <a:pt x="2730" y="775"/>
                  </a:lnTo>
                  <a:lnTo>
                    <a:pt x="2656" y="646"/>
                  </a:lnTo>
                  <a:lnTo>
                    <a:pt x="2564" y="536"/>
                  </a:lnTo>
                  <a:lnTo>
                    <a:pt x="2472" y="425"/>
                  </a:lnTo>
                  <a:lnTo>
                    <a:pt x="2361" y="333"/>
                  </a:lnTo>
                  <a:lnTo>
                    <a:pt x="2250" y="259"/>
                  </a:lnTo>
                  <a:lnTo>
                    <a:pt x="2140" y="185"/>
                  </a:lnTo>
                  <a:lnTo>
                    <a:pt x="2011" y="112"/>
                  </a:lnTo>
                  <a:lnTo>
                    <a:pt x="1882" y="75"/>
                  </a:lnTo>
                  <a:lnTo>
                    <a:pt x="1734" y="38"/>
                  </a:lnTo>
                  <a:lnTo>
                    <a:pt x="1605" y="19"/>
                  </a:lnTo>
                  <a:lnTo>
                    <a:pt x="1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5" name="Google Shape;7385;p32"/>
            <p:cNvSpPr/>
            <p:nvPr/>
          </p:nvSpPr>
          <p:spPr>
            <a:xfrm>
              <a:off x="6329325" y="1248525"/>
              <a:ext cx="71925" cy="73775"/>
            </a:xfrm>
            <a:custGeom>
              <a:avLst/>
              <a:gdLst/>
              <a:ahLst/>
              <a:cxnLst/>
              <a:rect l="l" t="t" r="r" b="b"/>
              <a:pathLst>
                <a:path w="2877" h="2951" extrusionOk="0">
                  <a:moveTo>
                    <a:pt x="1420" y="1"/>
                  </a:moveTo>
                  <a:lnTo>
                    <a:pt x="1273" y="19"/>
                  </a:lnTo>
                  <a:lnTo>
                    <a:pt x="1125" y="37"/>
                  </a:lnTo>
                  <a:lnTo>
                    <a:pt x="996" y="93"/>
                  </a:lnTo>
                  <a:lnTo>
                    <a:pt x="867" y="148"/>
                  </a:lnTo>
                  <a:lnTo>
                    <a:pt x="738" y="203"/>
                  </a:lnTo>
                  <a:lnTo>
                    <a:pt x="628" y="277"/>
                  </a:lnTo>
                  <a:lnTo>
                    <a:pt x="517" y="369"/>
                  </a:lnTo>
                  <a:lnTo>
                    <a:pt x="406" y="461"/>
                  </a:lnTo>
                  <a:lnTo>
                    <a:pt x="333" y="572"/>
                  </a:lnTo>
                  <a:lnTo>
                    <a:pt x="240" y="701"/>
                  </a:lnTo>
                  <a:lnTo>
                    <a:pt x="167" y="812"/>
                  </a:lnTo>
                  <a:lnTo>
                    <a:pt x="111" y="941"/>
                  </a:lnTo>
                  <a:lnTo>
                    <a:pt x="56" y="1088"/>
                  </a:lnTo>
                  <a:lnTo>
                    <a:pt x="38" y="1217"/>
                  </a:lnTo>
                  <a:lnTo>
                    <a:pt x="19" y="1365"/>
                  </a:lnTo>
                  <a:lnTo>
                    <a:pt x="1" y="1512"/>
                  </a:lnTo>
                  <a:lnTo>
                    <a:pt x="19" y="1660"/>
                  </a:lnTo>
                  <a:lnTo>
                    <a:pt x="56" y="1807"/>
                  </a:lnTo>
                  <a:lnTo>
                    <a:pt x="93" y="1937"/>
                  </a:lnTo>
                  <a:lnTo>
                    <a:pt x="148" y="2084"/>
                  </a:lnTo>
                  <a:lnTo>
                    <a:pt x="203" y="2213"/>
                  </a:lnTo>
                  <a:lnTo>
                    <a:pt x="296" y="2324"/>
                  </a:lnTo>
                  <a:lnTo>
                    <a:pt x="388" y="2434"/>
                  </a:lnTo>
                  <a:lnTo>
                    <a:pt x="480" y="2545"/>
                  </a:lnTo>
                  <a:lnTo>
                    <a:pt x="591" y="2637"/>
                  </a:lnTo>
                  <a:lnTo>
                    <a:pt x="720" y="2711"/>
                  </a:lnTo>
                  <a:lnTo>
                    <a:pt x="830" y="2785"/>
                  </a:lnTo>
                  <a:lnTo>
                    <a:pt x="978" y="2858"/>
                  </a:lnTo>
                  <a:lnTo>
                    <a:pt x="1107" y="2895"/>
                  </a:lnTo>
                  <a:lnTo>
                    <a:pt x="1254" y="2932"/>
                  </a:lnTo>
                  <a:lnTo>
                    <a:pt x="1402" y="2951"/>
                  </a:lnTo>
                  <a:lnTo>
                    <a:pt x="1660" y="2932"/>
                  </a:lnTo>
                  <a:lnTo>
                    <a:pt x="1881" y="2895"/>
                  </a:lnTo>
                  <a:lnTo>
                    <a:pt x="2103" y="2803"/>
                  </a:lnTo>
                  <a:lnTo>
                    <a:pt x="2305" y="2674"/>
                  </a:lnTo>
                  <a:lnTo>
                    <a:pt x="2490" y="2527"/>
                  </a:lnTo>
                  <a:lnTo>
                    <a:pt x="2656" y="2342"/>
                  </a:lnTo>
                  <a:lnTo>
                    <a:pt x="2785" y="2139"/>
                  </a:lnTo>
                  <a:lnTo>
                    <a:pt x="2877" y="1918"/>
                  </a:lnTo>
                  <a:lnTo>
                    <a:pt x="2877" y="1015"/>
                  </a:lnTo>
                  <a:lnTo>
                    <a:pt x="2785" y="812"/>
                  </a:lnTo>
                  <a:lnTo>
                    <a:pt x="2674" y="627"/>
                  </a:lnTo>
                  <a:lnTo>
                    <a:pt x="2545" y="461"/>
                  </a:lnTo>
                  <a:lnTo>
                    <a:pt x="2379" y="314"/>
                  </a:lnTo>
                  <a:lnTo>
                    <a:pt x="2195" y="185"/>
                  </a:lnTo>
                  <a:lnTo>
                    <a:pt x="1992" y="93"/>
                  </a:lnTo>
                  <a:lnTo>
                    <a:pt x="1789" y="37"/>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6" name="Google Shape;7386;p32"/>
            <p:cNvSpPr/>
            <p:nvPr/>
          </p:nvSpPr>
          <p:spPr>
            <a:xfrm>
              <a:off x="5627750" y="1043400"/>
              <a:ext cx="72875" cy="72850"/>
            </a:xfrm>
            <a:custGeom>
              <a:avLst/>
              <a:gdLst/>
              <a:ahLst/>
              <a:cxnLst/>
              <a:rect l="l" t="t" r="r" b="b"/>
              <a:pathLst>
                <a:path w="2915" h="2914" extrusionOk="0">
                  <a:moveTo>
                    <a:pt x="1328" y="1"/>
                  </a:moveTo>
                  <a:lnTo>
                    <a:pt x="1181" y="37"/>
                  </a:lnTo>
                  <a:lnTo>
                    <a:pt x="1052" y="74"/>
                  </a:lnTo>
                  <a:lnTo>
                    <a:pt x="923" y="111"/>
                  </a:lnTo>
                  <a:lnTo>
                    <a:pt x="794" y="185"/>
                  </a:lnTo>
                  <a:lnTo>
                    <a:pt x="665" y="259"/>
                  </a:lnTo>
                  <a:lnTo>
                    <a:pt x="554" y="332"/>
                  </a:lnTo>
                  <a:lnTo>
                    <a:pt x="443" y="425"/>
                  </a:lnTo>
                  <a:lnTo>
                    <a:pt x="351" y="535"/>
                  </a:lnTo>
                  <a:lnTo>
                    <a:pt x="277" y="646"/>
                  </a:lnTo>
                  <a:lnTo>
                    <a:pt x="185" y="756"/>
                  </a:lnTo>
                  <a:lnTo>
                    <a:pt x="130" y="886"/>
                  </a:lnTo>
                  <a:lnTo>
                    <a:pt x="75" y="1033"/>
                  </a:lnTo>
                  <a:lnTo>
                    <a:pt x="38" y="1162"/>
                  </a:lnTo>
                  <a:lnTo>
                    <a:pt x="19" y="1310"/>
                  </a:lnTo>
                  <a:lnTo>
                    <a:pt x="1" y="1457"/>
                  </a:lnTo>
                  <a:lnTo>
                    <a:pt x="19" y="1586"/>
                  </a:lnTo>
                  <a:lnTo>
                    <a:pt x="38" y="1734"/>
                  </a:lnTo>
                  <a:lnTo>
                    <a:pt x="75" y="1881"/>
                  </a:lnTo>
                  <a:lnTo>
                    <a:pt x="111" y="2010"/>
                  </a:lnTo>
                  <a:lnTo>
                    <a:pt x="185" y="2139"/>
                  </a:lnTo>
                  <a:lnTo>
                    <a:pt x="259" y="2250"/>
                  </a:lnTo>
                  <a:lnTo>
                    <a:pt x="333" y="2361"/>
                  </a:lnTo>
                  <a:lnTo>
                    <a:pt x="425" y="2471"/>
                  </a:lnTo>
                  <a:lnTo>
                    <a:pt x="536" y="2563"/>
                  </a:lnTo>
                  <a:lnTo>
                    <a:pt x="646" y="2656"/>
                  </a:lnTo>
                  <a:lnTo>
                    <a:pt x="775" y="2729"/>
                  </a:lnTo>
                  <a:lnTo>
                    <a:pt x="904" y="2803"/>
                  </a:lnTo>
                  <a:lnTo>
                    <a:pt x="1033" y="2840"/>
                  </a:lnTo>
                  <a:lnTo>
                    <a:pt x="1162" y="2877"/>
                  </a:lnTo>
                  <a:lnTo>
                    <a:pt x="1310" y="2914"/>
                  </a:lnTo>
                  <a:lnTo>
                    <a:pt x="1605" y="2914"/>
                  </a:lnTo>
                  <a:lnTo>
                    <a:pt x="1734" y="2895"/>
                  </a:lnTo>
                  <a:lnTo>
                    <a:pt x="1882" y="2858"/>
                  </a:lnTo>
                  <a:lnTo>
                    <a:pt x="2011" y="2803"/>
                  </a:lnTo>
                  <a:lnTo>
                    <a:pt x="2140" y="2748"/>
                  </a:lnTo>
                  <a:lnTo>
                    <a:pt x="2250" y="2674"/>
                  </a:lnTo>
                  <a:lnTo>
                    <a:pt x="2379" y="2582"/>
                  </a:lnTo>
                  <a:lnTo>
                    <a:pt x="2472" y="2490"/>
                  </a:lnTo>
                  <a:lnTo>
                    <a:pt x="2582" y="2379"/>
                  </a:lnTo>
                  <a:lnTo>
                    <a:pt x="2656" y="2268"/>
                  </a:lnTo>
                  <a:lnTo>
                    <a:pt x="2730" y="2158"/>
                  </a:lnTo>
                  <a:lnTo>
                    <a:pt x="2803" y="2029"/>
                  </a:lnTo>
                  <a:lnTo>
                    <a:pt x="2859" y="1900"/>
                  </a:lnTo>
                  <a:lnTo>
                    <a:pt x="2896" y="1752"/>
                  </a:lnTo>
                  <a:lnTo>
                    <a:pt x="2914" y="1623"/>
                  </a:lnTo>
                  <a:lnTo>
                    <a:pt x="2914" y="1476"/>
                  </a:lnTo>
                  <a:lnTo>
                    <a:pt x="2914" y="1328"/>
                  </a:lnTo>
                  <a:lnTo>
                    <a:pt x="2896" y="1181"/>
                  </a:lnTo>
                  <a:lnTo>
                    <a:pt x="2859" y="1051"/>
                  </a:lnTo>
                  <a:lnTo>
                    <a:pt x="2803" y="904"/>
                  </a:lnTo>
                  <a:lnTo>
                    <a:pt x="2748" y="793"/>
                  </a:lnTo>
                  <a:lnTo>
                    <a:pt x="2674" y="664"/>
                  </a:lnTo>
                  <a:lnTo>
                    <a:pt x="2582" y="554"/>
                  </a:lnTo>
                  <a:lnTo>
                    <a:pt x="2490" y="443"/>
                  </a:lnTo>
                  <a:lnTo>
                    <a:pt x="2398" y="351"/>
                  </a:lnTo>
                  <a:lnTo>
                    <a:pt x="2287" y="259"/>
                  </a:lnTo>
                  <a:lnTo>
                    <a:pt x="2158" y="185"/>
                  </a:lnTo>
                  <a:lnTo>
                    <a:pt x="2029" y="130"/>
                  </a:lnTo>
                  <a:lnTo>
                    <a:pt x="1900" y="74"/>
                  </a:lnTo>
                  <a:lnTo>
                    <a:pt x="1752" y="37"/>
                  </a:lnTo>
                  <a:lnTo>
                    <a:pt x="1623"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7" name="Google Shape;7387;p32"/>
            <p:cNvSpPr/>
            <p:nvPr/>
          </p:nvSpPr>
          <p:spPr>
            <a:xfrm>
              <a:off x="5168650" y="390225"/>
              <a:ext cx="72400" cy="72400"/>
            </a:xfrm>
            <a:custGeom>
              <a:avLst/>
              <a:gdLst/>
              <a:ahLst/>
              <a:cxnLst/>
              <a:rect l="l" t="t" r="r" b="b"/>
              <a:pathLst>
                <a:path w="2896" h="2896" extrusionOk="0">
                  <a:moveTo>
                    <a:pt x="1291" y="1"/>
                  </a:moveTo>
                  <a:lnTo>
                    <a:pt x="1144" y="19"/>
                  </a:lnTo>
                  <a:lnTo>
                    <a:pt x="1015" y="56"/>
                  </a:lnTo>
                  <a:lnTo>
                    <a:pt x="885" y="111"/>
                  </a:lnTo>
                  <a:lnTo>
                    <a:pt x="756" y="185"/>
                  </a:lnTo>
                  <a:lnTo>
                    <a:pt x="627" y="259"/>
                  </a:lnTo>
                  <a:lnTo>
                    <a:pt x="517" y="332"/>
                  </a:lnTo>
                  <a:lnTo>
                    <a:pt x="425" y="443"/>
                  </a:lnTo>
                  <a:lnTo>
                    <a:pt x="332" y="535"/>
                  </a:lnTo>
                  <a:lnTo>
                    <a:pt x="240" y="646"/>
                  </a:lnTo>
                  <a:lnTo>
                    <a:pt x="166" y="775"/>
                  </a:lnTo>
                  <a:lnTo>
                    <a:pt x="111" y="904"/>
                  </a:lnTo>
                  <a:lnTo>
                    <a:pt x="56" y="1033"/>
                  </a:lnTo>
                  <a:lnTo>
                    <a:pt x="19" y="1181"/>
                  </a:lnTo>
                  <a:lnTo>
                    <a:pt x="0" y="1310"/>
                  </a:lnTo>
                  <a:lnTo>
                    <a:pt x="0" y="1457"/>
                  </a:lnTo>
                  <a:lnTo>
                    <a:pt x="0" y="1605"/>
                  </a:lnTo>
                  <a:lnTo>
                    <a:pt x="37" y="1752"/>
                  </a:lnTo>
                  <a:lnTo>
                    <a:pt x="74" y="1881"/>
                  </a:lnTo>
                  <a:lnTo>
                    <a:pt x="111" y="2010"/>
                  </a:lnTo>
                  <a:lnTo>
                    <a:pt x="185" y="2139"/>
                  </a:lnTo>
                  <a:lnTo>
                    <a:pt x="259" y="2268"/>
                  </a:lnTo>
                  <a:lnTo>
                    <a:pt x="351" y="2379"/>
                  </a:lnTo>
                  <a:lnTo>
                    <a:pt x="443" y="2471"/>
                  </a:lnTo>
                  <a:lnTo>
                    <a:pt x="554" y="2564"/>
                  </a:lnTo>
                  <a:lnTo>
                    <a:pt x="664" y="2656"/>
                  </a:lnTo>
                  <a:lnTo>
                    <a:pt x="775" y="2729"/>
                  </a:lnTo>
                  <a:lnTo>
                    <a:pt x="904" y="2785"/>
                  </a:lnTo>
                  <a:lnTo>
                    <a:pt x="1033" y="2840"/>
                  </a:lnTo>
                  <a:lnTo>
                    <a:pt x="1180" y="2877"/>
                  </a:lnTo>
                  <a:lnTo>
                    <a:pt x="1310" y="2895"/>
                  </a:lnTo>
                  <a:lnTo>
                    <a:pt x="1605" y="2895"/>
                  </a:lnTo>
                  <a:lnTo>
                    <a:pt x="1752" y="2859"/>
                  </a:lnTo>
                  <a:lnTo>
                    <a:pt x="1881" y="2822"/>
                  </a:lnTo>
                  <a:lnTo>
                    <a:pt x="2010" y="2766"/>
                  </a:lnTo>
                  <a:lnTo>
                    <a:pt x="2139" y="2711"/>
                  </a:lnTo>
                  <a:lnTo>
                    <a:pt x="2268" y="2637"/>
                  </a:lnTo>
                  <a:lnTo>
                    <a:pt x="2379" y="2545"/>
                  </a:lnTo>
                  <a:lnTo>
                    <a:pt x="2471" y="2453"/>
                  </a:lnTo>
                  <a:lnTo>
                    <a:pt x="2582" y="2342"/>
                  </a:lnTo>
                  <a:lnTo>
                    <a:pt x="2656" y="2232"/>
                  </a:lnTo>
                  <a:lnTo>
                    <a:pt x="2729" y="2121"/>
                  </a:lnTo>
                  <a:lnTo>
                    <a:pt x="2785" y="1992"/>
                  </a:lnTo>
                  <a:lnTo>
                    <a:pt x="2840" y="1863"/>
                  </a:lnTo>
                  <a:lnTo>
                    <a:pt x="2877" y="1715"/>
                  </a:lnTo>
                  <a:lnTo>
                    <a:pt x="2895" y="1586"/>
                  </a:lnTo>
                  <a:lnTo>
                    <a:pt x="2895" y="1439"/>
                  </a:lnTo>
                  <a:lnTo>
                    <a:pt x="2895" y="1291"/>
                  </a:lnTo>
                  <a:lnTo>
                    <a:pt x="2877" y="1144"/>
                  </a:lnTo>
                  <a:lnTo>
                    <a:pt x="2840" y="1015"/>
                  </a:lnTo>
                  <a:lnTo>
                    <a:pt x="2785" y="886"/>
                  </a:lnTo>
                  <a:lnTo>
                    <a:pt x="2711" y="757"/>
                  </a:lnTo>
                  <a:lnTo>
                    <a:pt x="2637" y="628"/>
                  </a:lnTo>
                  <a:lnTo>
                    <a:pt x="2563" y="517"/>
                  </a:lnTo>
                  <a:lnTo>
                    <a:pt x="2453" y="425"/>
                  </a:lnTo>
                  <a:lnTo>
                    <a:pt x="2361" y="314"/>
                  </a:lnTo>
                  <a:lnTo>
                    <a:pt x="2250" y="240"/>
                  </a:lnTo>
                  <a:lnTo>
                    <a:pt x="2121" y="167"/>
                  </a:lnTo>
                  <a:lnTo>
                    <a:pt x="1992" y="111"/>
                  </a:lnTo>
                  <a:lnTo>
                    <a:pt x="1863" y="56"/>
                  </a:lnTo>
                  <a:lnTo>
                    <a:pt x="1715"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8" name="Google Shape;7388;p32"/>
            <p:cNvSpPr/>
            <p:nvPr/>
          </p:nvSpPr>
          <p:spPr>
            <a:xfrm>
              <a:off x="5117475" y="238125"/>
              <a:ext cx="71950" cy="50250"/>
            </a:xfrm>
            <a:custGeom>
              <a:avLst/>
              <a:gdLst/>
              <a:ahLst/>
              <a:cxnLst/>
              <a:rect l="l" t="t" r="r" b="b"/>
              <a:pathLst>
                <a:path w="2878" h="2010" extrusionOk="0">
                  <a:moveTo>
                    <a:pt x="130" y="0"/>
                  </a:moveTo>
                  <a:lnTo>
                    <a:pt x="75" y="129"/>
                  </a:lnTo>
                  <a:lnTo>
                    <a:pt x="38" y="277"/>
                  </a:lnTo>
                  <a:lnTo>
                    <a:pt x="1" y="406"/>
                  </a:lnTo>
                  <a:lnTo>
                    <a:pt x="1" y="553"/>
                  </a:lnTo>
                  <a:lnTo>
                    <a:pt x="1" y="701"/>
                  </a:lnTo>
                  <a:lnTo>
                    <a:pt x="38" y="848"/>
                  </a:lnTo>
                  <a:lnTo>
                    <a:pt x="75" y="977"/>
                  </a:lnTo>
                  <a:lnTo>
                    <a:pt x="111" y="1125"/>
                  </a:lnTo>
                  <a:lnTo>
                    <a:pt x="185" y="1254"/>
                  </a:lnTo>
                  <a:lnTo>
                    <a:pt x="259" y="1364"/>
                  </a:lnTo>
                  <a:lnTo>
                    <a:pt x="333" y="1475"/>
                  </a:lnTo>
                  <a:lnTo>
                    <a:pt x="425" y="1586"/>
                  </a:lnTo>
                  <a:lnTo>
                    <a:pt x="535" y="1678"/>
                  </a:lnTo>
                  <a:lnTo>
                    <a:pt x="646" y="1752"/>
                  </a:lnTo>
                  <a:lnTo>
                    <a:pt x="757" y="1825"/>
                  </a:lnTo>
                  <a:lnTo>
                    <a:pt x="886" y="1899"/>
                  </a:lnTo>
                  <a:lnTo>
                    <a:pt x="1015" y="1936"/>
                  </a:lnTo>
                  <a:lnTo>
                    <a:pt x="1162" y="1973"/>
                  </a:lnTo>
                  <a:lnTo>
                    <a:pt x="1310" y="1991"/>
                  </a:lnTo>
                  <a:lnTo>
                    <a:pt x="1457" y="2010"/>
                  </a:lnTo>
                  <a:lnTo>
                    <a:pt x="1605" y="1991"/>
                  </a:lnTo>
                  <a:lnTo>
                    <a:pt x="1734" y="1973"/>
                  </a:lnTo>
                  <a:lnTo>
                    <a:pt x="1881" y="1936"/>
                  </a:lnTo>
                  <a:lnTo>
                    <a:pt x="2011" y="1881"/>
                  </a:lnTo>
                  <a:lnTo>
                    <a:pt x="2140" y="1825"/>
                  </a:lnTo>
                  <a:lnTo>
                    <a:pt x="2250" y="1752"/>
                  </a:lnTo>
                  <a:lnTo>
                    <a:pt x="2361" y="1659"/>
                  </a:lnTo>
                  <a:lnTo>
                    <a:pt x="2472" y="1567"/>
                  </a:lnTo>
                  <a:lnTo>
                    <a:pt x="2564" y="1457"/>
                  </a:lnTo>
                  <a:lnTo>
                    <a:pt x="2637" y="1346"/>
                  </a:lnTo>
                  <a:lnTo>
                    <a:pt x="2711" y="1235"/>
                  </a:lnTo>
                  <a:lnTo>
                    <a:pt x="2767" y="1106"/>
                  </a:lnTo>
                  <a:lnTo>
                    <a:pt x="2822" y="977"/>
                  </a:lnTo>
                  <a:lnTo>
                    <a:pt x="2859" y="830"/>
                  </a:lnTo>
                  <a:lnTo>
                    <a:pt x="2877" y="682"/>
                  </a:lnTo>
                  <a:lnTo>
                    <a:pt x="2877" y="553"/>
                  </a:lnTo>
                  <a:lnTo>
                    <a:pt x="2877" y="406"/>
                  </a:lnTo>
                  <a:lnTo>
                    <a:pt x="2840" y="258"/>
                  </a:lnTo>
                  <a:lnTo>
                    <a:pt x="2803" y="129"/>
                  </a:lnTo>
                  <a:lnTo>
                    <a:pt x="27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9" name="Google Shape;7389;p32"/>
            <p:cNvSpPr/>
            <p:nvPr/>
          </p:nvSpPr>
          <p:spPr>
            <a:xfrm>
              <a:off x="5285275" y="655275"/>
              <a:ext cx="72850" cy="72850"/>
            </a:xfrm>
            <a:custGeom>
              <a:avLst/>
              <a:gdLst/>
              <a:ahLst/>
              <a:cxnLst/>
              <a:rect l="l" t="t" r="r" b="b"/>
              <a:pathLst>
                <a:path w="2914" h="2914" extrusionOk="0">
                  <a:moveTo>
                    <a:pt x="1346" y="1"/>
                  </a:moveTo>
                  <a:lnTo>
                    <a:pt x="1199" y="19"/>
                  </a:lnTo>
                  <a:lnTo>
                    <a:pt x="1051" y="56"/>
                  </a:lnTo>
                  <a:lnTo>
                    <a:pt x="922" y="111"/>
                  </a:lnTo>
                  <a:lnTo>
                    <a:pt x="793" y="167"/>
                  </a:lnTo>
                  <a:lnTo>
                    <a:pt x="682" y="240"/>
                  </a:lnTo>
                  <a:lnTo>
                    <a:pt x="572" y="332"/>
                  </a:lnTo>
                  <a:lnTo>
                    <a:pt x="461" y="425"/>
                  </a:lnTo>
                  <a:lnTo>
                    <a:pt x="369" y="517"/>
                  </a:lnTo>
                  <a:lnTo>
                    <a:pt x="277" y="646"/>
                  </a:lnTo>
                  <a:lnTo>
                    <a:pt x="203" y="757"/>
                  </a:lnTo>
                  <a:lnTo>
                    <a:pt x="129" y="886"/>
                  </a:lnTo>
                  <a:lnTo>
                    <a:pt x="74" y="1015"/>
                  </a:lnTo>
                  <a:lnTo>
                    <a:pt x="37" y="1162"/>
                  </a:lnTo>
                  <a:lnTo>
                    <a:pt x="19" y="1291"/>
                  </a:lnTo>
                  <a:lnTo>
                    <a:pt x="0" y="1439"/>
                  </a:lnTo>
                  <a:lnTo>
                    <a:pt x="19" y="1586"/>
                  </a:lnTo>
                  <a:lnTo>
                    <a:pt x="37" y="1734"/>
                  </a:lnTo>
                  <a:lnTo>
                    <a:pt x="74" y="1863"/>
                  </a:lnTo>
                  <a:lnTo>
                    <a:pt x="111" y="1992"/>
                  </a:lnTo>
                  <a:lnTo>
                    <a:pt x="185" y="2121"/>
                  </a:lnTo>
                  <a:lnTo>
                    <a:pt x="258" y="2250"/>
                  </a:lnTo>
                  <a:lnTo>
                    <a:pt x="332" y="2361"/>
                  </a:lnTo>
                  <a:lnTo>
                    <a:pt x="424" y="2471"/>
                  </a:lnTo>
                  <a:lnTo>
                    <a:pt x="535" y="2563"/>
                  </a:lnTo>
                  <a:lnTo>
                    <a:pt x="646" y="2656"/>
                  </a:lnTo>
                  <a:lnTo>
                    <a:pt x="756" y="2729"/>
                  </a:lnTo>
                  <a:lnTo>
                    <a:pt x="885" y="2785"/>
                  </a:lnTo>
                  <a:lnTo>
                    <a:pt x="1014" y="2840"/>
                  </a:lnTo>
                  <a:lnTo>
                    <a:pt x="1162" y="2877"/>
                  </a:lnTo>
                  <a:lnTo>
                    <a:pt x="1291" y="2914"/>
                  </a:lnTo>
                  <a:lnTo>
                    <a:pt x="1586" y="2914"/>
                  </a:lnTo>
                  <a:lnTo>
                    <a:pt x="1733" y="2895"/>
                  </a:lnTo>
                  <a:lnTo>
                    <a:pt x="1863" y="2858"/>
                  </a:lnTo>
                  <a:lnTo>
                    <a:pt x="2010" y="2803"/>
                  </a:lnTo>
                  <a:lnTo>
                    <a:pt x="2139" y="2748"/>
                  </a:lnTo>
                  <a:lnTo>
                    <a:pt x="2250" y="2674"/>
                  </a:lnTo>
                  <a:lnTo>
                    <a:pt x="2360" y="2582"/>
                  </a:lnTo>
                  <a:lnTo>
                    <a:pt x="2471" y="2490"/>
                  </a:lnTo>
                  <a:lnTo>
                    <a:pt x="2563" y="2398"/>
                  </a:lnTo>
                  <a:lnTo>
                    <a:pt x="2655" y="2287"/>
                  </a:lnTo>
                  <a:lnTo>
                    <a:pt x="2729" y="2158"/>
                  </a:lnTo>
                  <a:lnTo>
                    <a:pt x="2803" y="2029"/>
                  </a:lnTo>
                  <a:lnTo>
                    <a:pt x="2840" y="1900"/>
                  </a:lnTo>
                  <a:lnTo>
                    <a:pt x="2895" y="1771"/>
                  </a:lnTo>
                  <a:lnTo>
                    <a:pt x="2913" y="1623"/>
                  </a:lnTo>
                  <a:lnTo>
                    <a:pt x="2913" y="1476"/>
                  </a:lnTo>
                  <a:lnTo>
                    <a:pt x="2913" y="1328"/>
                  </a:lnTo>
                  <a:lnTo>
                    <a:pt x="2895" y="1199"/>
                  </a:lnTo>
                  <a:lnTo>
                    <a:pt x="2858" y="1052"/>
                  </a:lnTo>
                  <a:lnTo>
                    <a:pt x="2821" y="922"/>
                  </a:lnTo>
                  <a:lnTo>
                    <a:pt x="2748" y="793"/>
                  </a:lnTo>
                  <a:lnTo>
                    <a:pt x="2674" y="664"/>
                  </a:lnTo>
                  <a:lnTo>
                    <a:pt x="2600" y="554"/>
                  </a:lnTo>
                  <a:lnTo>
                    <a:pt x="2508" y="462"/>
                  </a:lnTo>
                  <a:lnTo>
                    <a:pt x="2397" y="351"/>
                  </a:lnTo>
                  <a:lnTo>
                    <a:pt x="2287" y="277"/>
                  </a:lnTo>
                  <a:lnTo>
                    <a:pt x="2176" y="185"/>
                  </a:lnTo>
                  <a:lnTo>
                    <a:pt x="2047" y="130"/>
                  </a:lnTo>
                  <a:lnTo>
                    <a:pt x="1918" y="74"/>
                  </a:lnTo>
                  <a:lnTo>
                    <a:pt x="1770" y="37"/>
                  </a:lnTo>
                  <a:lnTo>
                    <a:pt x="1623" y="19"/>
                  </a:lnTo>
                  <a:lnTo>
                    <a:pt x="14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0" name="Google Shape;7390;p32"/>
            <p:cNvSpPr/>
            <p:nvPr/>
          </p:nvSpPr>
          <p:spPr>
            <a:xfrm>
              <a:off x="5220275" y="561250"/>
              <a:ext cx="72400" cy="72375"/>
            </a:xfrm>
            <a:custGeom>
              <a:avLst/>
              <a:gdLst/>
              <a:ahLst/>
              <a:cxnLst/>
              <a:rect l="l" t="t" r="r" b="b"/>
              <a:pathLst>
                <a:path w="2896" h="2895" extrusionOk="0">
                  <a:moveTo>
                    <a:pt x="1439" y="0"/>
                  </a:moveTo>
                  <a:lnTo>
                    <a:pt x="1291" y="19"/>
                  </a:lnTo>
                  <a:lnTo>
                    <a:pt x="1162" y="37"/>
                  </a:lnTo>
                  <a:lnTo>
                    <a:pt x="1033" y="74"/>
                  </a:lnTo>
                  <a:lnTo>
                    <a:pt x="904" y="111"/>
                  </a:lnTo>
                  <a:lnTo>
                    <a:pt x="775" y="185"/>
                  </a:lnTo>
                  <a:lnTo>
                    <a:pt x="664" y="240"/>
                  </a:lnTo>
                  <a:lnTo>
                    <a:pt x="554" y="332"/>
                  </a:lnTo>
                  <a:lnTo>
                    <a:pt x="443" y="424"/>
                  </a:lnTo>
                  <a:lnTo>
                    <a:pt x="351" y="516"/>
                  </a:lnTo>
                  <a:lnTo>
                    <a:pt x="259" y="627"/>
                  </a:lnTo>
                  <a:lnTo>
                    <a:pt x="185" y="738"/>
                  </a:lnTo>
                  <a:lnTo>
                    <a:pt x="130" y="867"/>
                  </a:lnTo>
                  <a:lnTo>
                    <a:pt x="74" y="996"/>
                  </a:lnTo>
                  <a:lnTo>
                    <a:pt x="37" y="1125"/>
                  </a:lnTo>
                  <a:lnTo>
                    <a:pt x="0" y="1272"/>
                  </a:lnTo>
                  <a:lnTo>
                    <a:pt x="0" y="1401"/>
                  </a:lnTo>
                  <a:lnTo>
                    <a:pt x="0" y="1549"/>
                  </a:lnTo>
                  <a:lnTo>
                    <a:pt x="19" y="1696"/>
                  </a:lnTo>
                  <a:lnTo>
                    <a:pt x="37" y="1826"/>
                  </a:lnTo>
                  <a:lnTo>
                    <a:pt x="93" y="1973"/>
                  </a:lnTo>
                  <a:lnTo>
                    <a:pt x="148" y="2102"/>
                  </a:lnTo>
                  <a:lnTo>
                    <a:pt x="222" y="2213"/>
                  </a:lnTo>
                  <a:lnTo>
                    <a:pt x="296" y="2323"/>
                  </a:lnTo>
                  <a:lnTo>
                    <a:pt x="388" y="2434"/>
                  </a:lnTo>
                  <a:lnTo>
                    <a:pt x="498" y="2545"/>
                  </a:lnTo>
                  <a:lnTo>
                    <a:pt x="609" y="2618"/>
                  </a:lnTo>
                  <a:lnTo>
                    <a:pt x="720" y="2711"/>
                  </a:lnTo>
                  <a:lnTo>
                    <a:pt x="849" y="2766"/>
                  </a:lnTo>
                  <a:lnTo>
                    <a:pt x="978" y="2821"/>
                  </a:lnTo>
                  <a:lnTo>
                    <a:pt x="1125" y="2858"/>
                  </a:lnTo>
                  <a:lnTo>
                    <a:pt x="1254" y="2895"/>
                  </a:lnTo>
                  <a:lnTo>
                    <a:pt x="1549" y="2895"/>
                  </a:lnTo>
                  <a:lnTo>
                    <a:pt x="1697" y="2877"/>
                  </a:lnTo>
                  <a:lnTo>
                    <a:pt x="1826" y="2840"/>
                  </a:lnTo>
                  <a:lnTo>
                    <a:pt x="1973" y="2803"/>
                  </a:lnTo>
                  <a:lnTo>
                    <a:pt x="2102" y="2729"/>
                  </a:lnTo>
                  <a:lnTo>
                    <a:pt x="2213" y="2674"/>
                  </a:lnTo>
                  <a:lnTo>
                    <a:pt x="2324" y="2582"/>
                  </a:lnTo>
                  <a:lnTo>
                    <a:pt x="2434" y="2489"/>
                  </a:lnTo>
                  <a:lnTo>
                    <a:pt x="2527" y="2379"/>
                  </a:lnTo>
                  <a:lnTo>
                    <a:pt x="2619" y="2268"/>
                  </a:lnTo>
                  <a:lnTo>
                    <a:pt x="2692" y="2157"/>
                  </a:lnTo>
                  <a:lnTo>
                    <a:pt x="2766" y="2028"/>
                  </a:lnTo>
                  <a:lnTo>
                    <a:pt x="2822" y="1899"/>
                  </a:lnTo>
                  <a:lnTo>
                    <a:pt x="2858" y="1752"/>
                  </a:lnTo>
                  <a:lnTo>
                    <a:pt x="2877" y="1623"/>
                  </a:lnTo>
                  <a:lnTo>
                    <a:pt x="2895" y="1475"/>
                  </a:lnTo>
                  <a:lnTo>
                    <a:pt x="2877" y="1328"/>
                  </a:lnTo>
                  <a:lnTo>
                    <a:pt x="2858" y="1180"/>
                  </a:lnTo>
                  <a:lnTo>
                    <a:pt x="2822" y="1051"/>
                  </a:lnTo>
                  <a:lnTo>
                    <a:pt x="2785" y="904"/>
                  </a:lnTo>
                  <a:lnTo>
                    <a:pt x="2711" y="793"/>
                  </a:lnTo>
                  <a:lnTo>
                    <a:pt x="2637" y="664"/>
                  </a:lnTo>
                  <a:lnTo>
                    <a:pt x="2563" y="553"/>
                  </a:lnTo>
                  <a:lnTo>
                    <a:pt x="2471" y="443"/>
                  </a:lnTo>
                  <a:lnTo>
                    <a:pt x="2361" y="350"/>
                  </a:lnTo>
                  <a:lnTo>
                    <a:pt x="2250"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1" name="Google Shape;7391;p32"/>
            <p:cNvSpPr/>
            <p:nvPr/>
          </p:nvSpPr>
          <p:spPr>
            <a:xfrm>
              <a:off x="5416650" y="843800"/>
              <a:ext cx="72850" cy="72875"/>
            </a:xfrm>
            <a:custGeom>
              <a:avLst/>
              <a:gdLst/>
              <a:ahLst/>
              <a:cxnLst/>
              <a:rect l="l" t="t" r="r" b="b"/>
              <a:pathLst>
                <a:path w="2914" h="2915" extrusionOk="0">
                  <a:moveTo>
                    <a:pt x="1309" y="1"/>
                  </a:moveTo>
                  <a:lnTo>
                    <a:pt x="1162" y="38"/>
                  </a:lnTo>
                  <a:lnTo>
                    <a:pt x="1014" y="75"/>
                  </a:lnTo>
                  <a:lnTo>
                    <a:pt x="885" y="111"/>
                  </a:lnTo>
                  <a:lnTo>
                    <a:pt x="756" y="185"/>
                  </a:lnTo>
                  <a:lnTo>
                    <a:pt x="645" y="259"/>
                  </a:lnTo>
                  <a:lnTo>
                    <a:pt x="535" y="351"/>
                  </a:lnTo>
                  <a:lnTo>
                    <a:pt x="424" y="443"/>
                  </a:lnTo>
                  <a:lnTo>
                    <a:pt x="332" y="554"/>
                  </a:lnTo>
                  <a:lnTo>
                    <a:pt x="258" y="665"/>
                  </a:lnTo>
                  <a:lnTo>
                    <a:pt x="185" y="775"/>
                  </a:lnTo>
                  <a:lnTo>
                    <a:pt x="111" y="904"/>
                  </a:lnTo>
                  <a:lnTo>
                    <a:pt x="74" y="1033"/>
                  </a:lnTo>
                  <a:lnTo>
                    <a:pt x="37" y="1181"/>
                  </a:lnTo>
                  <a:lnTo>
                    <a:pt x="19" y="1328"/>
                  </a:lnTo>
                  <a:lnTo>
                    <a:pt x="0" y="1457"/>
                  </a:lnTo>
                  <a:lnTo>
                    <a:pt x="19" y="1605"/>
                  </a:lnTo>
                  <a:lnTo>
                    <a:pt x="37" y="1752"/>
                  </a:lnTo>
                  <a:lnTo>
                    <a:pt x="74" y="1881"/>
                  </a:lnTo>
                  <a:lnTo>
                    <a:pt x="129" y="2029"/>
                  </a:lnTo>
                  <a:lnTo>
                    <a:pt x="185" y="2158"/>
                  </a:lnTo>
                  <a:lnTo>
                    <a:pt x="258" y="2269"/>
                  </a:lnTo>
                  <a:lnTo>
                    <a:pt x="350" y="2379"/>
                  </a:lnTo>
                  <a:lnTo>
                    <a:pt x="443" y="2490"/>
                  </a:lnTo>
                  <a:lnTo>
                    <a:pt x="553" y="2582"/>
                  </a:lnTo>
                  <a:lnTo>
                    <a:pt x="664" y="2656"/>
                  </a:lnTo>
                  <a:lnTo>
                    <a:pt x="793" y="2730"/>
                  </a:lnTo>
                  <a:lnTo>
                    <a:pt x="922" y="2803"/>
                  </a:lnTo>
                  <a:lnTo>
                    <a:pt x="1051" y="2840"/>
                  </a:lnTo>
                  <a:lnTo>
                    <a:pt x="1180" y="2877"/>
                  </a:lnTo>
                  <a:lnTo>
                    <a:pt x="1328" y="2896"/>
                  </a:lnTo>
                  <a:lnTo>
                    <a:pt x="1475" y="2914"/>
                  </a:lnTo>
                  <a:lnTo>
                    <a:pt x="1623" y="2896"/>
                  </a:lnTo>
                  <a:lnTo>
                    <a:pt x="1752" y="2877"/>
                  </a:lnTo>
                  <a:lnTo>
                    <a:pt x="1899" y="2840"/>
                  </a:lnTo>
                  <a:lnTo>
                    <a:pt x="2028" y="2785"/>
                  </a:lnTo>
                  <a:lnTo>
                    <a:pt x="2157" y="2730"/>
                  </a:lnTo>
                  <a:lnTo>
                    <a:pt x="2268" y="2656"/>
                  </a:lnTo>
                  <a:lnTo>
                    <a:pt x="2397" y="2564"/>
                  </a:lnTo>
                  <a:lnTo>
                    <a:pt x="2489" y="2471"/>
                  </a:lnTo>
                  <a:lnTo>
                    <a:pt x="2581" y="2361"/>
                  </a:lnTo>
                  <a:lnTo>
                    <a:pt x="2674" y="2250"/>
                  </a:lnTo>
                  <a:lnTo>
                    <a:pt x="2747" y="2121"/>
                  </a:lnTo>
                  <a:lnTo>
                    <a:pt x="2803" y="1992"/>
                  </a:lnTo>
                  <a:lnTo>
                    <a:pt x="2858" y="1863"/>
                  </a:lnTo>
                  <a:lnTo>
                    <a:pt x="2895" y="1734"/>
                  </a:lnTo>
                  <a:lnTo>
                    <a:pt x="2913" y="1586"/>
                  </a:lnTo>
                  <a:lnTo>
                    <a:pt x="2913" y="1439"/>
                  </a:lnTo>
                  <a:lnTo>
                    <a:pt x="2913" y="1291"/>
                  </a:lnTo>
                  <a:lnTo>
                    <a:pt x="2876" y="1144"/>
                  </a:lnTo>
                  <a:lnTo>
                    <a:pt x="2840" y="1015"/>
                  </a:lnTo>
                  <a:lnTo>
                    <a:pt x="2803" y="886"/>
                  </a:lnTo>
                  <a:lnTo>
                    <a:pt x="2729" y="757"/>
                  </a:lnTo>
                  <a:lnTo>
                    <a:pt x="2655" y="628"/>
                  </a:lnTo>
                  <a:lnTo>
                    <a:pt x="2563" y="517"/>
                  </a:lnTo>
                  <a:lnTo>
                    <a:pt x="2471" y="425"/>
                  </a:lnTo>
                  <a:lnTo>
                    <a:pt x="2360" y="333"/>
                  </a:lnTo>
                  <a:lnTo>
                    <a:pt x="2250" y="240"/>
                  </a:lnTo>
                  <a:lnTo>
                    <a:pt x="2139" y="167"/>
                  </a:lnTo>
                  <a:lnTo>
                    <a:pt x="2010" y="111"/>
                  </a:lnTo>
                  <a:lnTo>
                    <a:pt x="1881" y="56"/>
                  </a:lnTo>
                  <a:lnTo>
                    <a:pt x="1733"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2" name="Google Shape;7392;p32"/>
            <p:cNvSpPr/>
            <p:nvPr/>
          </p:nvSpPr>
          <p:spPr>
            <a:xfrm>
              <a:off x="5482550" y="935075"/>
              <a:ext cx="72400" cy="72400"/>
            </a:xfrm>
            <a:custGeom>
              <a:avLst/>
              <a:gdLst/>
              <a:ahLst/>
              <a:cxnLst/>
              <a:rect l="l" t="t" r="r" b="b"/>
              <a:pathLst>
                <a:path w="2896" h="2896" extrusionOk="0">
                  <a:moveTo>
                    <a:pt x="1439" y="1"/>
                  </a:moveTo>
                  <a:lnTo>
                    <a:pt x="1291" y="19"/>
                  </a:lnTo>
                  <a:lnTo>
                    <a:pt x="1144" y="37"/>
                  </a:lnTo>
                  <a:lnTo>
                    <a:pt x="1015" y="74"/>
                  </a:lnTo>
                  <a:lnTo>
                    <a:pt x="886" y="130"/>
                  </a:lnTo>
                  <a:lnTo>
                    <a:pt x="757" y="203"/>
                  </a:lnTo>
                  <a:lnTo>
                    <a:pt x="628" y="277"/>
                  </a:lnTo>
                  <a:lnTo>
                    <a:pt x="517" y="351"/>
                  </a:lnTo>
                  <a:lnTo>
                    <a:pt x="425" y="461"/>
                  </a:lnTo>
                  <a:lnTo>
                    <a:pt x="333" y="554"/>
                  </a:lnTo>
                  <a:lnTo>
                    <a:pt x="240" y="664"/>
                  </a:lnTo>
                  <a:lnTo>
                    <a:pt x="167" y="793"/>
                  </a:lnTo>
                  <a:lnTo>
                    <a:pt x="111" y="922"/>
                  </a:lnTo>
                  <a:lnTo>
                    <a:pt x="56" y="1052"/>
                  </a:lnTo>
                  <a:lnTo>
                    <a:pt x="19" y="1199"/>
                  </a:lnTo>
                  <a:lnTo>
                    <a:pt x="1" y="1328"/>
                  </a:lnTo>
                  <a:lnTo>
                    <a:pt x="1" y="1476"/>
                  </a:lnTo>
                  <a:lnTo>
                    <a:pt x="19" y="1623"/>
                  </a:lnTo>
                  <a:lnTo>
                    <a:pt x="38" y="1752"/>
                  </a:lnTo>
                  <a:lnTo>
                    <a:pt x="75" y="1900"/>
                  </a:lnTo>
                  <a:lnTo>
                    <a:pt x="130" y="2029"/>
                  </a:lnTo>
                  <a:lnTo>
                    <a:pt x="185" y="2139"/>
                  </a:lnTo>
                  <a:lnTo>
                    <a:pt x="259" y="2268"/>
                  </a:lnTo>
                  <a:lnTo>
                    <a:pt x="351" y="2379"/>
                  </a:lnTo>
                  <a:lnTo>
                    <a:pt x="443" y="2471"/>
                  </a:lnTo>
                  <a:lnTo>
                    <a:pt x="536" y="2563"/>
                  </a:lnTo>
                  <a:lnTo>
                    <a:pt x="646" y="2656"/>
                  </a:lnTo>
                  <a:lnTo>
                    <a:pt x="757" y="2729"/>
                  </a:lnTo>
                  <a:lnTo>
                    <a:pt x="886" y="2785"/>
                  </a:lnTo>
                  <a:lnTo>
                    <a:pt x="1015" y="2840"/>
                  </a:lnTo>
                  <a:lnTo>
                    <a:pt x="1144" y="2877"/>
                  </a:lnTo>
                  <a:lnTo>
                    <a:pt x="1291" y="2895"/>
                  </a:lnTo>
                  <a:lnTo>
                    <a:pt x="1586" y="2895"/>
                  </a:lnTo>
                  <a:lnTo>
                    <a:pt x="1716" y="2877"/>
                  </a:lnTo>
                  <a:lnTo>
                    <a:pt x="1863" y="2840"/>
                  </a:lnTo>
                  <a:lnTo>
                    <a:pt x="1992" y="2785"/>
                  </a:lnTo>
                  <a:lnTo>
                    <a:pt x="2121" y="2729"/>
                  </a:lnTo>
                  <a:lnTo>
                    <a:pt x="2232" y="2656"/>
                  </a:lnTo>
                  <a:lnTo>
                    <a:pt x="2361" y="2582"/>
                  </a:lnTo>
                  <a:lnTo>
                    <a:pt x="2453" y="2471"/>
                  </a:lnTo>
                  <a:lnTo>
                    <a:pt x="2545" y="2379"/>
                  </a:lnTo>
                  <a:lnTo>
                    <a:pt x="2637" y="2268"/>
                  </a:lnTo>
                  <a:lnTo>
                    <a:pt x="2711" y="2139"/>
                  </a:lnTo>
                  <a:lnTo>
                    <a:pt x="2785" y="2010"/>
                  </a:lnTo>
                  <a:lnTo>
                    <a:pt x="2822" y="1881"/>
                  </a:lnTo>
                  <a:lnTo>
                    <a:pt x="2859" y="1752"/>
                  </a:lnTo>
                  <a:lnTo>
                    <a:pt x="2896" y="1605"/>
                  </a:lnTo>
                  <a:lnTo>
                    <a:pt x="2896" y="1457"/>
                  </a:lnTo>
                  <a:lnTo>
                    <a:pt x="2896" y="1310"/>
                  </a:lnTo>
                  <a:lnTo>
                    <a:pt x="2859" y="1162"/>
                  </a:lnTo>
                  <a:lnTo>
                    <a:pt x="2840" y="1033"/>
                  </a:lnTo>
                  <a:lnTo>
                    <a:pt x="2785" y="904"/>
                  </a:lnTo>
                  <a:lnTo>
                    <a:pt x="2711" y="775"/>
                  </a:lnTo>
                  <a:lnTo>
                    <a:pt x="2637" y="646"/>
                  </a:lnTo>
                  <a:lnTo>
                    <a:pt x="2564" y="535"/>
                  </a:lnTo>
                  <a:lnTo>
                    <a:pt x="2472" y="443"/>
                  </a:lnTo>
                  <a:lnTo>
                    <a:pt x="2361" y="332"/>
                  </a:lnTo>
                  <a:lnTo>
                    <a:pt x="2250" y="259"/>
                  </a:lnTo>
                  <a:lnTo>
                    <a:pt x="2121" y="185"/>
                  </a:lnTo>
                  <a:lnTo>
                    <a:pt x="1992" y="130"/>
                  </a:lnTo>
                  <a:lnTo>
                    <a:pt x="1863" y="74"/>
                  </a:lnTo>
                  <a:lnTo>
                    <a:pt x="1734" y="37"/>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3" name="Google Shape;7393;p32"/>
            <p:cNvSpPr/>
            <p:nvPr/>
          </p:nvSpPr>
          <p:spPr>
            <a:xfrm>
              <a:off x="5773875" y="1152175"/>
              <a:ext cx="71950" cy="72400"/>
            </a:xfrm>
            <a:custGeom>
              <a:avLst/>
              <a:gdLst/>
              <a:ahLst/>
              <a:cxnLst/>
              <a:rect l="l" t="t" r="r" b="b"/>
              <a:pathLst>
                <a:path w="2878" h="2896" extrusionOk="0">
                  <a:moveTo>
                    <a:pt x="1420" y="1"/>
                  </a:moveTo>
                  <a:lnTo>
                    <a:pt x="1273" y="19"/>
                  </a:lnTo>
                  <a:lnTo>
                    <a:pt x="1144" y="38"/>
                  </a:lnTo>
                  <a:lnTo>
                    <a:pt x="996" y="75"/>
                  </a:lnTo>
                  <a:lnTo>
                    <a:pt x="886" y="130"/>
                  </a:lnTo>
                  <a:lnTo>
                    <a:pt x="757" y="185"/>
                  </a:lnTo>
                  <a:lnTo>
                    <a:pt x="646" y="259"/>
                  </a:lnTo>
                  <a:lnTo>
                    <a:pt x="535" y="333"/>
                  </a:lnTo>
                  <a:lnTo>
                    <a:pt x="425" y="425"/>
                  </a:lnTo>
                  <a:lnTo>
                    <a:pt x="333" y="536"/>
                  </a:lnTo>
                  <a:lnTo>
                    <a:pt x="259" y="646"/>
                  </a:lnTo>
                  <a:lnTo>
                    <a:pt x="185" y="757"/>
                  </a:lnTo>
                  <a:lnTo>
                    <a:pt x="111" y="886"/>
                  </a:lnTo>
                  <a:lnTo>
                    <a:pt x="74" y="1015"/>
                  </a:lnTo>
                  <a:lnTo>
                    <a:pt x="38" y="1144"/>
                  </a:lnTo>
                  <a:lnTo>
                    <a:pt x="1" y="1273"/>
                  </a:lnTo>
                  <a:lnTo>
                    <a:pt x="1" y="1421"/>
                  </a:lnTo>
                  <a:lnTo>
                    <a:pt x="1" y="1568"/>
                  </a:lnTo>
                  <a:lnTo>
                    <a:pt x="19" y="1716"/>
                  </a:lnTo>
                  <a:lnTo>
                    <a:pt x="56" y="1845"/>
                  </a:lnTo>
                  <a:lnTo>
                    <a:pt x="111" y="1974"/>
                  </a:lnTo>
                  <a:lnTo>
                    <a:pt x="167" y="2103"/>
                  </a:lnTo>
                  <a:lnTo>
                    <a:pt x="240" y="2232"/>
                  </a:lnTo>
                  <a:lnTo>
                    <a:pt x="314" y="2343"/>
                  </a:lnTo>
                  <a:lnTo>
                    <a:pt x="425" y="2453"/>
                  </a:lnTo>
                  <a:lnTo>
                    <a:pt x="517" y="2545"/>
                  </a:lnTo>
                  <a:lnTo>
                    <a:pt x="628" y="2638"/>
                  </a:lnTo>
                  <a:lnTo>
                    <a:pt x="757" y="2711"/>
                  </a:lnTo>
                  <a:lnTo>
                    <a:pt x="867" y="2767"/>
                  </a:lnTo>
                  <a:lnTo>
                    <a:pt x="1015" y="2822"/>
                  </a:lnTo>
                  <a:lnTo>
                    <a:pt x="1144" y="2859"/>
                  </a:lnTo>
                  <a:lnTo>
                    <a:pt x="1291" y="2877"/>
                  </a:lnTo>
                  <a:lnTo>
                    <a:pt x="1439" y="2896"/>
                  </a:lnTo>
                  <a:lnTo>
                    <a:pt x="1586" y="2877"/>
                  </a:lnTo>
                  <a:lnTo>
                    <a:pt x="1715" y="2859"/>
                  </a:lnTo>
                  <a:lnTo>
                    <a:pt x="1863" y="2822"/>
                  </a:lnTo>
                  <a:lnTo>
                    <a:pt x="1992" y="2767"/>
                  </a:lnTo>
                  <a:lnTo>
                    <a:pt x="2121" y="2711"/>
                  </a:lnTo>
                  <a:lnTo>
                    <a:pt x="2232" y="2638"/>
                  </a:lnTo>
                  <a:lnTo>
                    <a:pt x="2342" y="2545"/>
                  </a:lnTo>
                  <a:lnTo>
                    <a:pt x="2453" y="2453"/>
                  </a:lnTo>
                  <a:lnTo>
                    <a:pt x="2545" y="2361"/>
                  </a:lnTo>
                  <a:lnTo>
                    <a:pt x="2637" y="2250"/>
                  </a:lnTo>
                  <a:lnTo>
                    <a:pt x="2711" y="2121"/>
                  </a:lnTo>
                  <a:lnTo>
                    <a:pt x="2766" y="1992"/>
                  </a:lnTo>
                  <a:lnTo>
                    <a:pt x="2822" y="1863"/>
                  </a:lnTo>
                  <a:lnTo>
                    <a:pt x="2859" y="1734"/>
                  </a:lnTo>
                  <a:lnTo>
                    <a:pt x="2877" y="1587"/>
                  </a:lnTo>
                  <a:lnTo>
                    <a:pt x="2877" y="1439"/>
                  </a:lnTo>
                  <a:lnTo>
                    <a:pt x="2877" y="1292"/>
                  </a:lnTo>
                  <a:lnTo>
                    <a:pt x="2859" y="1144"/>
                  </a:lnTo>
                  <a:lnTo>
                    <a:pt x="2803" y="1015"/>
                  </a:lnTo>
                  <a:lnTo>
                    <a:pt x="2766" y="886"/>
                  </a:lnTo>
                  <a:lnTo>
                    <a:pt x="2693" y="757"/>
                  </a:lnTo>
                  <a:lnTo>
                    <a:pt x="2619" y="628"/>
                  </a:lnTo>
                  <a:lnTo>
                    <a:pt x="2545" y="517"/>
                  </a:lnTo>
                  <a:lnTo>
                    <a:pt x="2435" y="425"/>
                  </a:lnTo>
                  <a:lnTo>
                    <a:pt x="2342" y="333"/>
                  </a:lnTo>
                  <a:lnTo>
                    <a:pt x="2232" y="241"/>
                  </a:lnTo>
                  <a:lnTo>
                    <a:pt x="2103" y="167"/>
                  </a:lnTo>
                  <a:lnTo>
                    <a:pt x="1974" y="112"/>
                  </a:lnTo>
                  <a:lnTo>
                    <a:pt x="1845" y="56"/>
                  </a:lnTo>
                  <a:lnTo>
                    <a:pt x="1715" y="38"/>
                  </a:lnTo>
                  <a:lnTo>
                    <a:pt x="1568"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4" name="Google Shape;7394;p32"/>
            <p:cNvSpPr/>
            <p:nvPr/>
          </p:nvSpPr>
          <p:spPr>
            <a:xfrm>
              <a:off x="5272825" y="736875"/>
              <a:ext cx="69625" cy="69625"/>
            </a:xfrm>
            <a:custGeom>
              <a:avLst/>
              <a:gdLst/>
              <a:ahLst/>
              <a:cxnLst/>
              <a:rect l="l" t="t" r="r" b="b"/>
              <a:pathLst>
                <a:path w="2785" h="2785" extrusionOk="0">
                  <a:moveTo>
                    <a:pt x="1273" y="0"/>
                  </a:moveTo>
                  <a:lnTo>
                    <a:pt x="1144" y="19"/>
                  </a:lnTo>
                  <a:lnTo>
                    <a:pt x="996" y="55"/>
                  </a:lnTo>
                  <a:lnTo>
                    <a:pt x="867" y="92"/>
                  </a:lnTo>
                  <a:lnTo>
                    <a:pt x="738" y="148"/>
                  </a:lnTo>
                  <a:lnTo>
                    <a:pt x="627" y="221"/>
                  </a:lnTo>
                  <a:lnTo>
                    <a:pt x="517" y="295"/>
                  </a:lnTo>
                  <a:lnTo>
                    <a:pt x="406" y="369"/>
                  </a:lnTo>
                  <a:lnTo>
                    <a:pt x="314" y="480"/>
                  </a:lnTo>
                  <a:lnTo>
                    <a:pt x="240" y="590"/>
                  </a:lnTo>
                  <a:lnTo>
                    <a:pt x="166" y="701"/>
                  </a:lnTo>
                  <a:lnTo>
                    <a:pt x="111" y="811"/>
                  </a:lnTo>
                  <a:lnTo>
                    <a:pt x="56" y="940"/>
                  </a:lnTo>
                  <a:lnTo>
                    <a:pt x="19" y="1088"/>
                  </a:lnTo>
                  <a:lnTo>
                    <a:pt x="0" y="1217"/>
                  </a:lnTo>
                  <a:lnTo>
                    <a:pt x="0" y="1365"/>
                  </a:lnTo>
                  <a:lnTo>
                    <a:pt x="0" y="1512"/>
                  </a:lnTo>
                  <a:lnTo>
                    <a:pt x="19" y="1660"/>
                  </a:lnTo>
                  <a:lnTo>
                    <a:pt x="56" y="1807"/>
                  </a:lnTo>
                  <a:lnTo>
                    <a:pt x="93" y="1936"/>
                  </a:lnTo>
                  <a:lnTo>
                    <a:pt x="148" y="2047"/>
                  </a:lnTo>
                  <a:lnTo>
                    <a:pt x="222" y="2176"/>
                  </a:lnTo>
                  <a:lnTo>
                    <a:pt x="295" y="2286"/>
                  </a:lnTo>
                  <a:lnTo>
                    <a:pt x="388" y="2379"/>
                  </a:lnTo>
                  <a:lnTo>
                    <a:pt x="480" y="2471"/>
                  </a:lnTo>
                  <a:lnTo>
                    <a:pt x="590" y="2545"/>
                  </a:lnTo>
                  <a:lnTo>
                    <a:pt x="701" y="2618"/>
                  </a:lnTo>
                  <a:lnTo>
                    <a:pt x="830" y="2674"/>
                  </a:lnTo>
                  <a:lnTo>
                    <a:pt x="959" y="2729"/>
                  </a:lnTo>
                  <a:lnTo>
                    <a:pt x="1088" y="2766"/>
                  </a:lnTo>
                  <a:lnTo>
                    <a:pt x="1236" y="2784"/>
                  </a:lnTo>
                  <a:lnTo>
                    <a:pt x="1531" y="2784"/>
                  </a:lnTo>
                  <a:lnTo>
                    <a:pt x="1678" y="2766"/>
                  </a:lnTo>
                  <a:lnTo>
                    <a:pt x="1807" y="2729"/>
                  </a:lnTo>
                  <a:lnTo>
                    <a:pt x="1936" y="2692"/>
                  </a:lnTo>
                  <a:lnTo>
                    <a:pt x="2066" y="2618"/>
                  </a:lnTo>
                  <a:lnTo>
                    <a:pt x="2176" y="2563"/>
                  </a:lnTo>
                  <a:lnTo>
                    <a:pt x="2287" y="2471"/>
                  </a:lnTo>
                  <a:lnTo>
                    <a:pt x="2397" y="2397"/>
                  </a:lnTo>
                  <a:lnTo>
                    <a:pt x="2471" y="2286"/>
                  </a:lnTo>
                  <a:lnTo>
                    <a:pt x="2563" y="2176"/>
                  </a:lnTo>
                  <a:lnTo>
                    <a:pt x="2619" y="2065"/>
                  </a:lnTo>
                  <a:lnTo>
                    <a:pt x="2692" y="1936"/>
                  </a:lnTo>
                  <a:lnTo>
                    <a:pt x="2729" y="1807"/>
                  </a:lnTo>
                  <a:lnTo>
                    <a:pt x="2766" y="1678"/>
                  </a:lnTo>
                  <a:lnTo>
                    <a:pt x="2785" y="1530"/>
                  </a:lnTo>
                  <a:lnTo>
                    <a:pt x="2785" y="1383"/>
                  </a:lnTo>
                  <a:lnTo>
                    <a:pt x="2785" y="1235"/>
                  </a:lnTo>
                  <a:lnTo>
                    <a:pt x="2766" y="1106"/>
                  </a:lnTo>
                  <a:lnTo>
                    <a:pt x="2729" y="977"/>
                  </a:lnTo>
                  <a:lnTo>
                    <a:pt x="2692" y="848"/>
                  </a:lnTo>
                  <a:lnTo>
                    <a:pt x="2619" y="719"/>
                  </a:lnTo>
                  <a:lnTo>
                    <a:pt x="2563" y="609"/>
                  </a:lnTo>
                  <a:lnTo>
                    <a:pt x="2490" y="498"/>
                  </a:lnTo>
                  <a:lnTo>
                    <a:pt x="2397" y="406"/>
                  </a:lnTo>
                  <a:lnTo>
                    <a:pt x="2305" y="314"/>
                  </a:lnTo>
                  <a:lnTo>
                    <a:pt x="2195" y="240"/>
                  </a:lnTo>
                  <a:lnTo>
                    <a:pt x="2084" y="166"/>
                  </a:lnTo>
                  <a:lnTo>
                    <a:pt x="1973" y="111"/>
                  </a:lnTo>
                  <a:lnTo>
                    <a:pt x="1844" y="55"/>
                  </a:lnTo>
                  <a:lnTo>
                    <a:pt x="1715" y="19"/>
                  </a:lnTo>
                  <a:lnTo>
                    <a:pt x="15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5" name="Google Shape;7395;p32"/>
            <p:cNvSpPr/>
            <p:nvPr/>
          </p:nvSpPr>
          <p:spPr>
            <a:xfrm>
              <a:off x="5548925" y="1030025"/>
              <a:ext cx="71025" cy="71025"/>
            </a:xfrm>
            <a:custGeom>
              <a:avLst/>
              <a:gdLst/>
              <a:ahLst/>
              <a:cxnLst/>
              <a:rect l="l" t="t" r="r" b="b"/>
              <a:pathLst>
                <a:path w="2841" h="2841" extrusionOk="0">
                  <a:moveTo>
                    <a:pt x="1476" y="1"/>
                  </a:moveTo>
                  <a:lnTo>
                    <a:pt x="1310" y="19"/>
                  </a:lnTo>
                  <a:lnTo>
                    <a:pt x="1162" y="19"/>
                  </a:lnTo>
                  <a:lnTo>
                    <a:pt x="1033" y="56"/>
                  </a:lnTo>
                  <a:lnTo>
                    <a:pt x="904" y="111"/>
                  </a:lnTo>
                  <a:lnTo>
                    <a:pt x="775" y="167"/>
                  </a:lnTo>
                  <a:lnTo>
                    <a:pt x="646" y="222"/>
                  </a:lnTo>
                  <a:lnTo>
                    <a:pt x="536" y="314"/>
                  </a:lnTo>
                  <a:lnTo>
                    <a:pt x="425" y="406"/>
                  </a:lnTo>
                  <a:lnTo>
                    <a:pt x="333" y="499"/>
                  </a:lnTo>
                  <a:lnTo>
                    <a:pt x="259" y="609"/>
                  </a:lnTo>
                  <a:lnTo>
                    <a:pt x="185" y="738"/>
                  </a:lnTo>
                  <a:lnTo>
                    <a:pt x="112" y="849"/>
                  </a:lnTo>
                  <a:lnTo>
                    <a:pt x="75" y="996"/>
                  </a:lnTo>
                  <a:lnTo>
                    <a:pt x="38" y="1126"/>
                  </a:lnTo>
                  <a:lnTo>
                    <a:pt x="19" y="1273"/>
                  </a:lnTo>
                  <a:lnTo>
                    <a:pt x="1" y="1421"/>
                  </a:lnTo>
                  <a:lnTo>
                    <a:pt x="19" y="1568"/>
                  </a:lnTo>
                  <a:lnTo>
                    <a:pt x="38" y="1716"/>
                  </a:lnTo>
                  <a:lnTo>
                    <a:pt x="75" y="1845"/>
                  </a:lnTo>
                  <a:lnTo>
                    <a:pt x="112" y="1974"/>
                  </a:lnTo>
                  <a:lnTo>
                    <a:pt x="167" y="2103"/>
                  </a:lnTo>
                  <a:lnTo>
                    <a:pt x="241" y="2213"/>
                  </a:lnTo>
                  <a:lnTo>
                    <a:pt x="314" y="2324"/>
                  </a:lnTo>
                  <a:lnTo>
                    <a:pt x="407" y="2416"/>
                  </a:lnTo>
                  <a:lnTo>
                    <a:pt x="499" y="2508"/>
                  </a:lnTo>
                  <a:lnTo>
                    <a:pt x="609" y="2601"/>
                  </a:lnTo>
                  <a:lnTo>
                    <a:pt x="738" y="2656"/>
                  </a:lnTo>
                  <a:lnTo>
                    <a:pt x="849" y="2730"/>
                  </a:lnTo>
                  <a:lnTo>
                    <a:pt x="978" y="2767"/>
                  </a:lnTo>
                  <a:lnTo>
                    <a:pt x="1126" y="2803"/>
                  </a:lnTo>
                  <a:lnTo>
                    <a:pt x="1255" y="2822"/>
                  </a:lnTo>
                  <a:lnTo>
                    <a:pt x="1402" y="2840"/>
                  </a:lnTo>
                  <a:lnTo>
                    <a:pt x="1550" y="2840"/>
                  </a:lnTo>
                  <a:lnTo>
                    <a:pt x="1697" y="2822"/>
                  </a:lnTo>
                  <a:lnTo>
                    <a:pt x="1826" y="2785"/>
                  </a:lnTo>
                  <a:lnTo>
                    <a:pt x="1955" y="2730"/>
                  </a:lnTo>
                  <a:lnTo>
                    <a:pt x="2084" y="2674"/>
                  </a:lnTo>
                  <a:lnTo>
                    <a:pt x="2195" y="2619"/>
                  </a:lnTo>
                  <a:lnTo>
                    <a:pt x="2306" y="2527"/>
                  </a:lnTo>
                  <a:lnTo>
                    <a:pt x="2416" y="2453"/>
                  </a:lnTo>
                  <a:lnTo>
                    <a:pt x="2508" y="2342"/>
                  </a:lnTo>
                  <a:lnTo>
                    <a:pt x="2582" y="2250"/>
                  </a:lnTo>
                  <a:lnTo>
                    <a:pt x="2656" y="2121"/>
                  </a:lnTo>
                  <a:lnTo>
                    <a:pt x="2711" y="2011"/>
                  </a:lnTo>
                  <a:lnTo>
                    <a:pt x="2767" y="1882"/>
                  </a:lnTo>
                  <a:lnTo>
                    <a:pt x="2803" y="1734"/>
                  </a:lnTo>
                  <a:lnTo>
                    <a:pt x="2822" y="1605"/>
                  </a:lnTo>
                  <a:lnTo>
                    <a:pt x="2840" y="1457"/>
                  </a:lnTo>
                  <a:lnTo>
                    <a:pt x="2840" y="1310"/>
                  </a:lnTo>
                  <a:lnTo>
                    <a:pt x="2822" y="1162"/>
                  </a:lnTo>
                  <a:lnTo>
                    <a:pt x="2785" y="1033"/>
                  </a:lnTo>
                  <a:lnTo>
                    <a:pt x="2748" y="904"/>
                  </a:lnTo>
                  <a:lnTo>
                    <a:pt x="2693" y="775"/>
                  </a:lnTo>
                  <a:lnTo>
                    <a:pt x="2619" y="665"/>
                  </a:lnTo>
                  <a:lnTo>
                    <a:pt x="2545" y="554"/>
                  </a:lnTo>
                  <a:lnTo>
                    <a:pt x="2453" y="443"/>
                  </a:lnTo>
                  <a:lnTo>
                    <a:pt x="2361" y="351"/>
                  </a:lnTo>
                  <a:lnTo>
                    <a:pt x="2250" y="277"/>
                  </a:lnTo>
                  <a:lnTo>
                    <a:pt x="2140" y="204"/>
                  </a:lnTo>
                  <a:lnTo>
                    <a:pt x="2011" y="130"/>
                  </a:lnTo>
                  <a:lnTo>
                    <a:pt x="1882" y="75"/>
                  </a:lnTo>
                  <a:lnTo>
                    <a:pt x="1753" y="38"/>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6" name="Google Shape;7396;p32"/>
            <p:cNvSpPr/>
            <p:nvPr/>
          </p:nvSpPr>
          <p:spPr>
            <a:xfrm>
              <a:off x="5338275" y="830900"/>
              <a:ext cx="70100" cy="70100"/>
            </a:xfrm>
            <a:custGeom>
              <a:avLst/>
              <a:gdLst/>
              <a:ahLst/>
              <a:cxnLst/>
              <a:rect l="l" t="t" r="r" b="b"/>
              <a:pathLst>
                <a:path w="2804" h="2804" extrusionOk="0">
                  <a:moveTo>
                    <a:pt x="1218" y="1"/>
                  </a:moveTo>
                  <a:lnTo>
                    <a:pt x="1089" y="37"/>
                  </a:lnTo>
                  <a:lnTo>
                    <a:pt x="959" y="74"/>
                  </a:lnTo>
                  <a:lnTo>
                    <a:pt x="830" y="111"/>
                  </a:lnTo>
                  <a:lnTo>
                    <a:pt x="701" y="166"/>
                  </a:lnTo>
                  <a:lnTo>
                    <a:pt x="591" y="240"/>
                  </a:lnTo>
                  <a:lnTo>
                    <a:pt x="498" y="314"/>
                  </a:lnTo>
                  <a:lnTo>
                    <a:pt x="388" y="406"/>
                  </a:lnTo>
                  <a:lnTo>
                    <a:pt x="314" y="498"/>
                  </a:lnTo>
                  <a:lnTo>
                    <a:pt x="240" y="609"/>
                  </a:lnTo>
                  <a:lnTo>
                    <a:pt x="167" y="720"/>
                  </a:lnTo>
                  <a:lnTo>
                    <a:pt x="111" y="849"/>
                  </a:lnTo>
                  <a:lnTo>
                    <a:pt x="56" y="978"/>
                  </a:lnTo>
                  <a:lnTo>
                    <a:pt x="38" y="1107"/>
                  </a:lnTo>
                  <a:lnTo>
                    <a:pt x="1" y="1236"/>
                  </a:lnTo>
                  <a:lnTo>
                    <a:pt x="1" y="1383"/>
                  </a:lnTo>
                  <a:lnTo>
                    <a:pt x="1" y="1531"/>
                  </a:lnTo>
                  <a:lnTo>
                    <a:pt x="19" y="1678"/>
                  </a:lnTo>
                  <a:lnTo>
                    <a:pt x="56" y="1807"/>
                  </a:lnTo>
                  <a:lnTo>
                    <a:pt x="111" y="1937"/>
                  </a:lnTo>
                  <a:lnTo>
                    <a:pt x="167" y="2066"/>
                  </a:lnTo>
                  <a:lnTo>
                    <a:pt x="240" y="2195"/>
                  </a:lnTo>
                  <a:lnTo>
                    <a:pt x="314" y="2287"/>
                  </a:lnTo>
                  <a:lnTo>
                    <a:pt x="406" y="2397"/>
                  </a:lnTo>
                  <a:lnTo>
                    <a:pt x="498" y="2490"/>
                  </a:lnTo>
                  <a:lnTo>
                    <a:pt x="609" y="2563"/>
                  </a:lnTo>
                  <a:lnTo>
                    <a:pt x="720" y="2637"/>
                  </a:lnTo>
                  <a:lnTo>
                    <a:pt x="849" y="2692"/>
                  </a:lnTo>
                  <a:lnTo>
                    <a:pt x="978" y="2729"/>
                  </a:lnTo>
                  <a:lnTo>
                    <a:pt x="1107" y="2766"/>
                  </a:lnTo>
                  <a:lnTo>
                    <a:pt x="1254" y="2785"/>
                  </a:lnTo>
                  <a:lnTo>
                    <a:pt x="1402" y="2803"/>
                  </a:lnTo>
                  <a:lnTo>
                    <a:pt x="1549" y="2785"/>
                  </a:lnTo>
                  <a:lnTo>
                    <a:pt x="1697" y="2766"/>
                  </a:lnTo>
                  <a:lnTo>
                    <a:pt x="1826" y="2729"/>
                  </a:lnTo>
                  <a:lnTo>
                    <a:pt x="1955" y="2692"/>
                  </a:lnTo>
                  <a:lnTo>
                    <a:pt x="2084" y="2637"/>
                  </a:lnTo>
                  <a:lnTo>
                    <a:pt x="2195" y="2563"/>
                  </a:lnTo>
                  <a:lnTo>
                    <a:pt x="2305" y="2471"/>
                  </a:lnTo>
                  <a:lnTo>
                    <a:pt x="2398" y="2379"/>
                  </a:lnTo>
                  <a:lnTo>
                    <a:pt x="2490" y="2287"/>
                  </a:lnTo>
                  <a:lnTo>
                    <a:pt x="2564" y="2176"/>
                  </a:lnTo>
                  <a:lnTo>
                    <a:pt x="2637" y="2066"/>
                  </a:lnTo>
                  <a:lnTo>
                    <a:pt x="2693" y="1937"/>
                  </a:lnTo>
                  <a:lnTo>
                    <a:pt x="2748" y="1807"/>
                  </a:lnTo>
                  <a:lnTo>
                    <a:pt x="2766" y="1678"/>
                  </a:lnTo>
                  <a:lnTo>
                    <a:pt x="2785" y="1531"/>
                  </a:lnTo>
                  <a:lnTo>
                    <a:pt x="2803" y="1383"/>
                  </a:lnTo>
                  <a:lnTo>
                    <a:pt x="2785" y="1236"/>
                  </a:lnTo>
                  <a:lnTo>
                    <a:pt x="2766" y="1088"/>
                  </a:lnTo>
                  <a:lnTo>
                    <a:pt x="2730" y="959"/>
                  </a:lnTo>
                  <a:lnTo>
                    <a:pt x="2693" y="830"/>
                  </a:lnTo>
                  <a:lnTo>
                    <a:pt x="2619" y="701"/>
                  </a:lnTo>
                  <a:lnTo>
                    <a:pt x="2545" y="591"/>
                  </a:lnTo>
                  <a:lnTo>
                    <a:pt x="2471" y="480"/>
                  </a:lnTo>
                  <a:lnTo>
                    <a:pt x="2379" y="388"/>
                  </a:lnTo>
                  <a:lnTo>
                    <a:pt x="2287" y="296"/>
                  </a:lnTo>
                  <a:lnTo>
                    <a:pt x="2176" y="222"/>
                  </a:lnTo>
                  <a:lnTo>
                    <a:pt x="2047" y="148"/>
                  </a:lnTo>
                  <a:lnTo>
                    <a:pt x="1937" y="93"/>
                  </a:lnTo>
                  <a:lnTo>
                    <a:pt x="1789" y="56"/>
                  </a:lnTo>
                  <a:lnTo>
                    <a:pt x="1660"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7" name="Google Shape;7397;p32"/>
            <p:cNvSpPr/>
            <p:nvPr/>
          </p:nvSpPr>
          <p:spPr>
            <a:xfrm>
              <a:off x="5104125" y="297125"/>
              <a:ext cx="70075" cy="70075"/>
            </a:xfrm>
            <a:custGeom>
              <a:avLst/>
              <a:gdLst/>
              <a:ahLst/>
              <a:cxnLst/>
              <a:rect l="l" t="t" r="r" b="b"/>
              <a:pathLst>
                <a:path w="2803" h="2803" extrusionOk="0">
                  <a:moveTo>
                    <a:pt x="1291" y="0"/>
                  </a:moveTo>
                  <a:lnTo>
                    <a:pt x="1143" y="19"/>
                  </a:lnTo>
                  <a:lnTo>
                    <a:pt x="996" y="55"/>
                  </a:lnTo>
                  <a:lnTo>
                    <a:pt x="867" y="92"/>
                  </a:lnTo>
                  <a:lnTo>
                    <a:pt x="756" y="148"/>
                  </a:lnTo>
                  <a:lnTo>
                    <a:pt x="627" y="221"/>
                  </a:lnTo>
                  <a:lnTo>
                    <a:pt x="516" y="295"/>
                  </a:lnTo>
                  <a:lnTo>
                    <a:pt x="424" y="387"/>
                  </a:lnTo>
                  <a:lnTo>
                    <a:pt x="332" y="479"/>
                  </a:lnTo>
                  <a:lnTo>
                    <a:pt x="258" y="590"/>
                  </a:lnTo>
                  <a:lnTo>
                    <a:pt x="184" y="701"/>
                  </a:lnTo>
                  <a:lnTo>
                    <a:pt x="111" y="830"/>
                  </a:lnTo>
                  <a:lnTo>
                    <a:pt x="74" y="959"/>
                  </a:lnTo>
                  <a:lnTo>
                    <a:pt x="37" y="1088"/>
                  </a:lnTo>
                  <a:lnTo>
                    <a:pt x="19" y="1235"/>
                  </a:lnTo>
                  <a:lnTo>
                    <a:pt x="0" y="1383"/>
                  </a:lnTo>
                  <a:lnTo>
                    <a:pt x="0" y="1530"/>
                  </a:lnTo>
                  <a:lnTo>
                    <a:pt x="19" y="1660"/>
                  </a:lnTo>
                  <a:lnTo>
                    <a:pt x="55" y="1807"/>
                  </a:lnTo>
                  <a:lnTo>
                    <a:pt x="92" y="1936"/>
                  </a:lnTo>
                  <a:lnTo>
                    <a:pt x="148" y="2065"/>
                  </a:lnTo>
                  <a:lnTo>
                    <a:pt x="221" y="2176"/>
                  </a:lnTo>
                  <a:lnTo>
                    <a:pt x="295" y="2286"/>
                  </a:lnTo>
                  <a:lnTo>
                    <a:pt x="387" y="2379"/>
                  </a:lnTo>
                  <a:lnTo>
                    <a:pt x="479" y="2471"/>
                  </a:lnTo>
                  <a:lnTo>
                    <a:pt x="590" y="2563"/>
                  </a:lnTo>
                  <a:lnTo>
                    <a:pt x="701" y="2637"/>
                  </a:lnTo>
                  <a:lnTo>
                    <a:pt x="830" y="2692"/>
                  </a:lnTo>
                  <a:lnTo>
                    <a:pt x="959" y="2729"/>
                  </a:lnTo>
                  <a:lnTo>
                    <a:pt x="1088" y="2766"/>
                  </a:lnTo>
                  <a:lnTo>
                    <a:pt x="1235" y="2803"/>
                  </a:lnTo>
                  <a:lnTo>
                    <a:pt x="1530" y="2803"/>
                  </a:lnTo>
                  <a:lnTo>
                    <a:pt x="1678" y="2784"/>
                  </a:lnTo>
                  <a:lnTo>
                    <a:pt x="1807" y="2747"/>
                  </a:lnTo>
                  <a:lnTo>
                    <a:pt x="1936" y="2711"/>
                  </a:lnTo>
                  <a:lnTo>
                    <a:pt x="2065" y="2655"/>
                  </a:lnTo>
                  <a:lnTo>
                    <a:pt x="2176" y="2581"/>
                  </a:lnTo>
                  <a:lnTo>
                    <a:pt x="2286" y="2508"/>
                  </a:lnTo>
                  <a:lnTo>
                    <a:pt x="2397" y="2415"/>
                  </a:lnTo>
                  <a:lnTo>
                    <a:pt x="2471" y="2323"/>
                  </a:lnTo>
                  <a:lnTo>
                    <a:pt x="2563" y="2213"/>
                  </a:lnTo>
                  <a:lnTo>
                    <a:pt x="2637" y="2102"/>
                  </a:lnTo>
                  <a:lnTo>
                    <a:pt x="2692" y="1973"/>
                  </a:lnTo>
                  <a:lnTo>
                    <a:pt x="2747" y="1844"/>
                  </a:lnTo>
                  <a:lnTo>
                    <a:pt x="2784" y="1715"/>
                  </a:lnTo>
                  <a:lnTo>
                    <a:pt x="2803" y="1567"/>
                  </a:lnTo>
                  <a:lnTo>
                    <a:pt x="2803" y="1420"/>
                  </a:lnTo>
                  <a:lnTo>
                    <a:pt x="2803" y="1272"/>
                  </a:lnTo>
                  <a:lnTo>
                    <a:pt x="2784" y="1143"/>
                  </a:lnTo>
                  <a:lnTo>
                    <a:pt x="2747" y="996"/>
                  </a:lnTo>
                  <a:lnTo>
                    <a:pt x="2710" y="867"/>
                  </a:lnTo>
                  <a:lnTo>
                    <a:pt x="2655" y="738"/>
                  </a:lnTo>
                  <a:lnTo>
                    <a:pt x="2581" y="627"/>
                  </a:lnTo>
                  <a:lnTo>
                    <a:pt x="2508" y="516"/>
                  </a:lnTo>
                  <a:lnTo>
                    <a:pt x="2415" y="424"/>
                  </a:lnTo>
                  <a:lnTo>
                    <a:pt x="2323" y="332"/>
                  </a:lnTo>
                  <a:lnTo>
                    <a:pt x="2213" y="240"/>
                  </a:lnTo>
                  <a:lnTo>
                    <a:pt x="2102" y="184"/>
                  </a:lnTo>
                  <a:lnTo>
                    <a:pt x="1991" y="111"/>
                  </a:lnTo>
                  <a:lnTo>
                    <a:pt x="1862" y="74"/>
                  </a:lnTo>
                  <a:lnTo>
                    <a:pt x="1715" y="37"/>
                  </a:lnTo>
                  <a:lnTo>
                    <a:pt x="15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8" name="Google Shape;7398;p32"/>
            <p:cNvSpPr/>
            <p:nvPr/>
          </p:nvSpPr>
          <p:spPr>
            <a:xfrm>
              <a:off x="5155275" y="470900"/>
              <a:ext cx="70550" cy="70550"/>
            </a:xfrm>
            <a:custGeom>
              <a:avLst/>
              <a:gdLst/>
              <a:ahLst/>
              <a:cxnLst/>
              <a:rect l="l" t="t" r="r" b="b"/>
              <a:pathLst>
                <a:path w="2822" h="2822" extrusionOk="0">
                  <a:moveTo>
                    <a:pt x="1439" y="0"/>
                  </a:moveTo>
                  <a:lnTo>
                    <a:pt x="1291" y="19"/>
                  </a:lnTo>
                  <a:lnTo>
                    <a:pt x="1144" y="37"/>
                  </a:lnTo>
                  <a:lnTo>
                    <a:pt x="1015" y="56"/>
                  </a:lnTo>
                  <a:lnTo>
                    <a:pt x="886" y="111"/>
                  </a:lnTo>
                  <a:lnTo>
                    <a:pt x="757" y="166"/>
                  </a:lnTo>
                  <a:lnTo>
                    <a:pt x="646" y="222"/>
                  </a:lnTo>
                  <a:lnTo>
                    <a:pt x="535" y="314"/>
                  </a:lnTo>
                  <a:lnTo>
                    <a:pt x="425" y="387"/>
                  </a:lnTo>
                  <a:lnTo>
                    <a:pt x="333" y="498"/>
                  </a:lnTo>
                  <a:lnTo>
                    <a:pt x="259" y="590"/>
                  </a:lnTo>
                  <a:lnTo>
                    <a:pt x="185" y="719"/>
                  </a:lnTo>
                  <a:lnTo>
                    <a:pt x="130" y="830"/>
                  </a:lnTo>
                  <a:lnTo>
                    <a:pt x="74" y="959"/>
                  </a:lnTo>
                  <a:lnTo>
                    <a:pt x="38" y="1107"/>
                  </a:lnTo>
                  <a:lnTo>
                    <a:pt x="19" y="1236"/>
                  </a:lnTo>
                  <a:lnTo>
                    <a:pt x="1" y="1383"/>
                  </a:lnTo>
                  <a:lnTo>
                    <a:pt x="1" y="1531"/>
                  </a:lnTo>
                  <a:lnTo>
                    <a:pt x="19" y="1678"/>
                  </a:lnTo>
                  <a:lnTo>
                    <a:pt x="56" y="1807"/>
                  </a:lnTo>
                  <a:lnTo>
                    <a:pt x="111" y="1955"/>
                  </a:lnTo>
                  <a:lnTo>
                    <a:pt x="167" y="2065"/>
                  </a:lnTo>
                  <a:lnTo>
                    <a:pt x="222" y="2194"/>
                  </a:lnTo>
                  <a:lnTo>
                    <a:pt x="314" y="2305"/>
                  </a:lnTo>
                  <a:lnTo>
                    <a:pt x="388" y="2397"/>
                  </a:lnTo>
                  <a:lnTo>
                    <a:pt x="499" y="2489"/>
                  </a:lnTo>
                  <a:lnTo>
                    <a:pt x="591" y="2582"/>
                  </a:lnTo>
                  <a:lnTo>
                    <a:pt x="720" y="2637"/>
                  </a:lnTo>
                  <a:lnTo>
                    <a:pt x="830" y="2711"/>
                  </a:lnTo>
                  <a:lnTo>
                    <a:pt x="960" y="2748"/>
                  </a:lnTo>
                  <a:lnTo>
                    <a:pt x="1107" y="2784"/>
                  </a:lnTo>
                  <a:lnTo>
                    <a:pt x="1236" y="2821"/>
                  </a:lnTo>
                  <a:lnTo>
                    <a:pt x="1531" y="2821"/>
                  </a:lnTo>
                  <a:lnTo>
                    <a:pt x="1679" y="2803"/>
                  </a:lnTo>
                  <a:lnTo>
                    <a:pt x="1808" y="2766"/>
                  </a:lnTo>
                  <a:lnTo>
                    <a:pt x="1937" y="2729"/>
                  </a:lnTo>
                  <a:lnTo>
                    <a:pt x="2066" y="2674"/>
                  </a:lnTo>
                  <a:lnTo>
                    <a:pt x="2195" y="2600"/>
                  </a:lnTo>
                  <a:lnTo>
                    <a:pt x="2305" y="2526"/>
                  </a:lnTo>
                  <a:lnTo>
                    <a:pt x="2398" y="2434"/>
                  </a:lnTo>
                  <a:lnTo>
                    <a:pt x="2490" y="2342"/>
                  </a:lnTo>
                  <a:lnTo>
                    <a:pt x="2582" y="2231"/>
                  </a:lnTo>
                  <a:lnTo>
                    <a:pt x="2637" y="2121"/>
                  </a:lnTo>
                  <a:lnTo>
                    <a:pt x="2711" y="1992"/>
                  </a:lnTo>
                  <a:lnTo>
                    <a:pt x="2748" y="1863"/>
                  </a:lnTo>
                  <a:lnTo>
                    <a:pt x="2785" y="1733"/>
                  </a:lnTo>
                  <a:lnTo>
                    <a:pt x="2822" y="1586"/>
                  </a:lnTo>
                  <a:lnTo>
                    <a:pt x="2822" y="1438"/>
                  </a:lnTo>
                  <a:lnTo>
                    <a:pt x="2822" y="1291"/>
                  </a:lnTo>
                  <a:lnTo>
                    <a:pt x="2803" y="1143"/>
                  </a:lnTo>
                  <a:lnTo>
                    <a:pt x="2766" y="1014"/>
                  </a:lnTo>
                  <a:lnTo>
                    <a:pt x="2730" y="885"/>
                  </a:lnTo>
                  <a:lnTo>
                    <a:pt x="2674" y="756"/>
                  </a:lnTo>
                  <a:lnTo>
                    <a:pt x="2600" y="646"/>
                  </a:lnTo>
                  <a:lnTo>
                    <a:pt x="2527" y="535"/>
                  </a:lnTo>
                  <a:lnTo>
                    <a:pt x="2435" y="424"/>
                  </a:lnTo>
                  <a:lnTo>
                    <a:pt x="2342" y="332"/>
                  </a:lnTo>
                  <a:lnTo>
                    <a:pt x="2232"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9" name="Google Shape;7399;p32"/>
            <p:cNvSpPr/>
            <p:nvPr/>
          </p:nvSpPr>
          <p:spPr>
            <a:xfrm>
              <a:off x="6317350" y="1330125"/>
              <a:ext cx="69625" cy="70075"/>
            </a:xfrm>
            <a:custGeom>
              <a:avLst/>
              <a:gdLst/>
              <a:ahLst/>
              <a:cxnLst/>
              <a:rect l="l" t="t" r="r" b="b"/>
              <a:pathLst>
                <a:path w="2785" h="2803" extrusionOk="0">
                  <a:moveTo>
                    <a:pt x="1438" y="0"/>
                  </a:moveTo>
                  <a:lnTo>
                    <a:pt x="1291" y="19"/>
                  </a:lnTo>
                  <a:lnTo>
                    <a:pt x="1143" y="19"/>
                  </a:lnTo>
                  <a:lnTo>
                    <a:pt x="1014" y="55"/>
                  </a:lnTo>
                  <a:lnTo>
                    <a:pt x="885" y="92"/>
                  </a:lnTo>
                  <a:lnTo>
                    <a:pt x="756" y="148"/>
                  </a:lnTo>
                  <a:lnTo>
                    <a:pt x="627" y="221"/>
                  </a:lnTo>
                  <a:lnTo>
                    <a:pt x="517" y="295"/>
                  </a:lnTo>
                  <a:lnTo>
                    <a:pt x="424" y="387"/>
                  </a:lnTo>
                  <a:lnTo>
                    <a:pt x="332" y="479"/>
                  </a:lnTo>
                  <a:lnTo>
                    <a:pt x="240" y="590"/>
                  </a:lnTo>
                  <a:lnTo>
                    <a:pt x="166" y="701"/>
                  </a:lnTo>
                  <a:lnTo>
                    <a:pt x="111" y="811"/>
                  </a:lnTo>
                  <a:lnTo>
                    <a:pt x="56" y="940"/>
                  </a:lnTo>
                  <a:lnTo>
                    <a:pt x="19" y="1088"/>
                  </a:lnTo>
                  <a:lnTo>
                    <a:pt x="0" y="1217"/>
                  </a:lnTo>
                  <a:lnTo>
                    <a:pt x="0" y="1364"/>
                  </a:lnTo>
                  <a:lnTo>
                    <a:pt x="0" y="1512"/>
                  </a:lnTo>
                  <a:lnTo>
                    <a:pt x="19" y="1660"/>
                  </a:lnTo>
                  <a:lnTo>
                    <a:pt x="37" y="1807"/>
                  </a:lnTo>
                  <a:lnTo>
                    <a:pt x="92" y="1936"/>
                  </a:lnTo>
                  <a:lnTo>
                    <a:pt x="148" y="2047"/>
                  </a:lnTo>
                  <a:lnTo>
                    <a:pt x="203" y="2176"/>
                  </a:lnTo>
                  <a:lnTo>
                    <a:pt x="295" y="2286"/>
                  </a:lnTo>
                  <a:lnTo>
                    <a:pt x="369" y="2379"/>
                  </a:lnTo>
                  <a:lnTo>
                    <a:pt x="480" y="2471"/>
                  </a:lnTo>
                  <a:lnTo>
                    <a:pt x="572" y="2563"/>
                  </a:lnTo>
                  <a:lnTo>
                    <a:pt x="701" y="2637"/>
                  </a:lnTo>
                  <a:lnTo>
                    <a:pt x="812" y="2692"/>
                  </a:lnTo>
                  <a:lnTo>
                    <a:pt x="941" y="2729"/>
                  </a:lnTo>
                  <a:lnTo>
                    <a:pt x="1088" y="2766"/>
                  </a:lnTo>
                  <a:lnTo>
                    <a:pt x="1217" y="2803"/>
                  </a:lnTo>
                  <a:lnTo>
                    <a:pt x="1512" y="2803"/>
                  </a:lnTo>
                  <a:lnTo>
                    <a:pt x="1660" y="2784"/>
                  </a:lnTo>
                  <a:lnTo>
                    <a:pt x="1789" y="2747"/>
                  </a:lnTo>
                  <a:lnTo>
                    <a:pt x="1936" y="2710"/>
                  </a:lnTo>
                  <a:lnTo>
                    <a:pt x="2047" y="2655"/>
                  </a:lnTo>
                  <a:lnTo>
                    <a:pt x="2176" y="2581"/>
                  </a:lnTo>
                  <a:lnTo>
                    <a:pt x="2268" y="2508"/>
                  </a:lnTo>
                  <a:lnTo>
                    <a:pt x="2379" y="2415"/>
                  </a:lnTo>
                  <a:lnTo>
                    <a:pt x="2471" y="2323"/>
                  </a:lnTo>
                  <a:lnTo>
                    <a:pt x="2545" y="2213"/>
                  </a:lnTo>
                  <a:lnTo>
                    <a:pt x="2618" y="2084"/>
                  </a:lnTo>
                  <a:lnTo>
                    <a:pt x="2674" y="1973"/>
                  </a:lnTo>
                  <a:lnTo>
                    <a:pt x="2729" y="1844"/>
                  </a:lnTo>
                  <a:lnTo>
                    <a:pt x="2766" y="1696"/>
                  </a:lnTo>
                  <a:lnTo>
                    <a:pt x="2784" y="1567"/>
                  </a:lnTo>
                  <a:lnTo>
                    <a:pt x="2784" y="1420"/>
                  </a:lnTo>
                  <a:lnTo>
                    <a:pt x="2784" y="1272"/>
                  </a:lnTo>
                  <a:lnTo>
                    <a:pt x="2766" y="1125"/>
                  </a:lnTo>
                  <a:lnTo>
                    <a:pt x="2729" y="996"/>
                  </a:lnTo>
                  <a:lnTo>
                    <a:pt x="2692" y="867"/>
                  </a:lnTo>
                  <a:lnTo>
                    <a:pt x="2637" y="756"/>
                  </a:lnTo>
                  <a:lnTo>
                    <a:pt x="2563" y="627"/>
                  </a:lnTo>
                  <a:lnTo>
                    <a:pt x="2489" y="535"/>
                  </a:lnTo>
                  <a:lnTo>
                    <a:pt x="2397" y="424"/>
                  </a:lnTo>
                  <a:lnTo>
                    <a:pt x="2305" y="332"/>
                  </a:lnTo>
                  <a:lnTo>
                    <a:pt x="2213" y="258"/>
                  </a:lnTo>
                  <a:lnTo>
                    <a:pt x="2102" y="184"/>
                  </a:lnTo>
                  <a:lnTo>
                    <a:pt x="1973" y="129"/>
                  </a:lnTo>
                  <a:lnTo>
                    <a:pt x="1844" y="74"/>
                  </a:lnTo>
                  <a:lnTo>
                    <a:pt x="1715" y="37"/>
                  </a:lnTo>
                  <a:lnTo>
                    <a:pt x="1586"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0" name="Google Shape;7400;p32"/>
            <p:cNvSpPr/>
            <p:nvPr/>
          </p:nvSpPr>
          <p:spPr>
            <a:xfrm>
              <a:off x="6237150" y="1315825"/>
              <a:ext cx="70075" cy="70550"/>
            </a:xfrm>
            <a:custGeom>
              <a:avLst/>
              <a:gdLst/>
              <a:ahLst/>
              <a:cxnLst/>
              <a:rect l="l" t="t" r="r" b="b"/>
              <a:pathLst>
                <a:path w="2803" h="2822" extrusionOk="0">
                  <a:moveTo>
                    <a:pt x="1272" y="0"/>
                  </a:moveTo>
                  <a:lnTo>
                    <a:pt x="1125" y="19"/>
                  </a:lnTo>
                  <a:lnTo>
                    <a:pt x="977" y="56"/>
                  </a:lnTo>
                  <a:lnTo>
                    <a:pt x="848" y="111"/>
                  </a:lnTo>
                  <a:lnTo>
                    <a:pt x="738" y="166"/>
                  </a:lnTo>
                  <a:lnTo>
                    <a:pt x="608" y="222"/>
                  </a:lnTo>
                  <a:lnTo>
                    <a:pt x="498" y="314"/>
                  </a:lnTo>
                  <a:lnTo>
                    <a:pt x="406" y="406"/>
                  </a:lnTo>
                  <a:lnTo>
                    <a:pt x="313" y="498"/>
                  </a:lnTo>
                  <a:lnTo>
                    <a:pt x="240" y="609"/>
                  </a:lnTo>
                  <a:lnTo>
                    <a:pt x="166" y="720"/>
                  </a:lnTo>
                  <a:lnTo>
                    <a:pt x="111" y="849"/>
                  </a:lnTo>
                  <a:lnTo>
                    <a:pt x="55" y="978"/>
                  </a:lnTo>
                  <a:lnTo>
                    <a:pt x="18" y="1107"/>
                  </a:lnTo>
                  <a:lnTo>
                    <a:pt x="0" y="1254"/>
                  </a:lnTo>
                  <a:lnTo>
                    <a:pt x="0" y="1402"/>
                  </a:lnTo>
                  <a:lnTo>
                    <a:pt x="0" y="1549"/>
                  </a:lnTo>
                  <a:lnTo>
                    <a:pt x="18" y="1678"/>
                  </a:lnTo>
                  <a:lnTo>
                    <a:pt x="55" y="1826"/>
                  </a:lnTo>
                  <a:lnTo>
                    <a:pt x="92" y="1955"/>
                  </a:lnTo>
                  <a:lnTo>
                    <a:pt x="148" y="2084"/>
                  </a:lnTo>
                  <a:lnTo>
                    <a:pt x="221" y="2195"/>
                  </a:lnTo>
                  <a:lnTo>
                    <a:pt x="295" y="2305"/>
                  </a:lnTo>
                  <a:lnTo>
                    <a:pt x="387" y="2397"/>
                  </a:lnTo>
                  <a:lnTo>
                    <a:pt x="498" y="2490"/>
                  </a:lnTo>
                  <a:lnTo>
                    <a:pt x="608" y="2582"/>
                  </a:lnTo>
                  <a:lnTo>
                    <a:pt x="719" y="2637"/>
                  </a:lnTo>
                  <a:lnTo>
                    <a:pt x="848" y="2711"/>
                  </a:lnTo>
                  <a:lnTo>
                    <a:pt x="977" y="2748"/>
                  </a:lnTo>
                  <a:lnTo>
                    <a:pt x="1106" y="2785"/>
                  </a:lnTo>
                  <a:lnTo>
                    <a:pt x="1254" y="2803"/>
                  </a:lnTo>
                  <a:lnTo>
                    <a:pt x="1401" y="2822"/>
                  </a:lnTo>
                  <a:lnTo>
                    <a:pt x="1549" y="2803"/>
                  </a:lnTo>
                  <a:lnTo>
                    <a:pt x="1678" y="2785"/>
                  </a:lnTo>
                  <a:lnTo>
                    <a:pt x="1825" y="2748"/>
                  </a:lnTo>
                  <a:lnTo>
                    <a:pt x="1954" y="2711"/>
                  </a:lnTo>
                  <a:lnTo>
                    <a:pt x="2065" y="2656"/>
                  </a:lnTo>
                  <a:lnTo>
                    <a:pt x="2194" y="2582"/>
                  </a:lnTo>
                  <a:lnTo>
                    <a:pt x="2305" y="2508"/>
                  </a:lnTo>
                  <a:lnTo>
                    <a:pt x="2397" y="2416"/>
                  </a:lnTo>
                  <a:lnTo>
                    <a:pt x="2489" y="2324"/>
                  </a:lnTo>
                  <a:lnTo>
                    <a:pt x="2563" y="2213"/>
                  </a:lnTo>
                  <a:lnTo>
                    <a:pt x="2637" y="2102"/>
                  </a:lnTo>
                  <a:lnTo>
                    <a:pt x="2692" y="1973"/>
                  </a:lnTo>
                  <a:lnTo>
                    <a:pt x="2747" y="1844"/>
                  </a:lnTo>
                  <a:lnTo>
                    <a:pt x="2784" y="1697"/>
                  </a:lnTo>
                  <a:lnTo>
                    <a:pt x="2803" y="1568"/>
                  </a:lnTo>
                  <a:lnTo>
                    <a:pt x="2803" y="1420"/>
                  </a:lnTo>
                  <a:lnTo>
                    <a:pt x="2803" y="1273"/>
                  </a:lnTo>
                  <a:lnTo>
                    <a:pt x="2784" y="1125"/>
                  </a:lnTo>
                  <a:lnTo>
                    <a:pt x="2747" y="996"/>
                  </a:lnTo>
                  <a:lnTo>
                    <a:pt x="2710" y="867"/>
                  </a:lnTo>
                  <a:lnTo>
                    <a:pt x="2655" y="738"/>
                  </a:lnTo>
                  <a:lnTo>
                    <a:pt x="2581" y="627"/>
                  </a:lnTo>
                  <a:lnTo>
                    <a:pt x="2508" y="517"/>
                  </a:lnTo>
                  <a:lnTo>
                    <a:pt x="2415" y="406"/>
                  </a:lnTo>
                  <a:lnTo>
                    <a:pt x="2305" y="314"/>
                  </a:lnTo>
                  <a:lnTo>
                    <a:pt x="2213" y="240"/>
                  </a:lnTo>
                  <a:lnTo>
                    <a:pt x="2084" y="166"/>
                  </a:lnTo>
                  <a:lnTo>
                    <a:pt x="1973" y="111"/>
                  </a:lnTo>
                  <a:lnTo>
                    <a:pt x="1844" y="56"/>
                  </a:lnTo>
                  <a:lnTo>
                    <a:pt x="1696"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1" name="Google Shape;7401;p32"/>
            <p:cNvSpPr/>
            <p:nvPr/>
          </p:nvSpPr>
          <p:spPr>
            <a:xfrm>
              <a:off x="6156925" y="1301525"/>
              <a:ext cx="70550" cy="70550"/>
            </a:xfrm>
            <a:custGeom>
              <a:avLst/>
              <a:gdLst/>
              <a:ahLst/>
              <a:cxnLst/>
              <a:rect l="l" t="t" r="r" b="b"/>
              <a:pathLst>
                <a:path w="2822" h="2822" extrusionOk="0">
                  <a:moveTo>
                    <a:pt x="1273" y="1"/>
                  </a:moveTo>
                  <a:lnTo>
                    <a:pt x="1144" y="19"/>
                  </a:lnTo>
                  <a:lnTo>
                    <a:pt x="996" y="56"/>
                  </a:lnTo>
                  <a:lnTo>
                    <a:pt x="867" y="112"/>
                  </a:lnTo>
                  <a:lnTo>
                    <a:pt x="738" y="167"/>
                  </a:lnTo>
                  <a:lnTo>
                    <a:pt x="628" y="222"/>
                  </a:lnTo>
                  <a:lnTo>
                    <a:pt x="517" y="314"/>
                  </a:lnTo>
                  <a:lnTo>
                    <a:pt x="425" y="388"/>
                  </a:lnTo>
                  <a:lnTo>
                    <a:pt x="333" y="499"/>
                  </a:lnTo>
                  <a:lnTo>
                    <a:pt x="240" y="609"/>
                  </a:lnTo>
                  <a:lnTo>
                    <a:pt x="185" y="720"/>
                  </a:lnTo>
                  <a:lnTo>
                    <a:pt x="111" y="849"/>
                  </a:lnTo>
                  <a:lnTo>
                    <a:pt x="75" y="978"/>
                  </a:lnTo>
                  <a:lnTo>
                    <a:pt x="38" y="1107"/>
                  </a:lnTo>
                  <a:lnTo>
                    <a:pt x="19" y="1255"/>
                  </a:lnTo>
                  <a:lnTo>
                    <a:pt x="1" y="1402"/>
                  </a:lnTo>
                  <a:lnTo>
                    <a:pt x="19" y="1550"/>
                  </a:lnTo>
                  <a:lnTo>
                    <a:pt x="38" y="1679"/>
                  </a:lnTo>
                  <a:lnTo>
                    <a:pt x="56" y="1826"/>
                  </a:lnTo>
                  <a:lnTo>
                    <a:pt x="111" y="1955"/>
                  </a:lnTo>
                  <a:lnTo>
                    <a:pt x="167" y="2084"/>
                  </a:lnTo>
                  <a:lnTo>
                    <a:pt x="240" y="2195"/>
                  </a:lnTo>
                  <a:lnTo>
                    <a:pt x="314" y="2306"/>
                  </a:lnTo>
                  <a:lnTo>
                    <a:pt x="406" y="2398"/>
                  </a:lnTo>
                  <a:lnTo>
                    <a:pt x="499" y="2490"/>
                  </a:lnTo>
                  <a:lnTo>
                    <a:pt x="609" y="2582"/>
                  </a:lnTo>
                  <a:lnTo>
                    <a:pt x="720" y="2638"/>
                  </a:lnTo>
                  <a:lnTo>
                    <a:pt x="849" y="2711"/>
                  </a:lnTo>
                  <a:lnTo>
                    <a:pt x="978" y="2748"/>
                  </a:lnTo>
                  <a:lnTo>
                    <a:pt x="1107" y="2785"/>
                  </a:lnTo>
                  <a:lnTo>
                    <a:pt x="1255" y="2804"/>
                  </a:lnTo>
                  <a:lnTo>
                    <a:pt x="1402" y="2822"/>
                  </a:lnTo>
                  <a:lnTo>
                    <a:pt x="1550" y="2804"/>
                  </a:lnTo>
                  <a:lnTo>
                    <a:pt x="1697" y="2785"/>
                  </a:lnTo>
                  <a:lnTo>
                    <a:pt x="1826" y="2767"/>
                  </a:lnTo>
                  <a:lnTo>
                    <a:pt x="1955" y="2711"/>
                  </a:lnTo>
                  <a:lnTo>
                    <a:pt x="2084" y="2656"/>
                  </a:lnTo>
                  <a:lnTo>
                    <a:pt x="2195" y="2582"/>
                  </a:lnTo>
                  <a:lnTo>
                    <a:pt x="2306" y="2508"/>
                  </a:lnTo>
                  <a:lnTo>
                    <a:pt x="2416" y="2416"/>
                  </a:lnTo>
                  <a:lnTo>
                    <a:pt x="2508" y="2324"/>
                  </a:lnTo>
                  <a:lnTo>
                    <a:pt x="2582" y="2213"/>
                  </a:lnTo>
                  <a:lnTo>
                    <a:pt x="2656" y="2103"/>
                  </a:lnTo>
                  <a:lnTo>
                    <a:pt x="2711" y="1974"/>
                  </a:lnTo>
                  <a:lnTo>
                    <a:pt x="2767" y="1845"/>
                  </a:lnTo>
                  <a:lnTo>
                    <a:pt x="2803" y="1716"/>
                  </a:lnTo>
                  <a:lnTo>
                    <a:pt x="2822" y="1568"/>
                  </a:lnTo>
                  <a:lnTo>
                    <a:pt x="2822" y="1421"/>
                  </a:lnTo>
                  <a:lnTo>
                    <a:pt x="2822" y="1273"/>
                  </a:lnTo>
                  <a:lnTo>
                    <a:pt x="2803" y="1126"/>
                  </a:lnTo>
                  <a:lnTo>
                    <a:pt x="2767" y="997"/>
                  </a:lnTo>
                  <a:lnTo>
                    <a:pt x="2730" y="867"/>
                  </a:lnTo>
                  <a:lnTo>
                    <a:pt x="2656" y="738"/>
                  </a:lnTo>
                  <a:lnTo>
                    <a:pt x="2601" y="628"/>
                  </a:lnTo>
                  <a:lnTo>
                    <a:pt x="2508" y="517"/>
                  </a:lnTo>
                  <a:lnTo>
                    <a:pt x="2435" y="407"/>
                  </a:lnTo>
                  <a:lnTo>
                    <a:pt x="2324" y="314"/>
                  </a:lnTo>
                  <a:lnTo>
                    <a:pt x="2213" y="241"/>
                  </a:lnTo>
                  <a:lnTo>
                    <a:pt x="2103" y="167"/>
                  </a:lnTo>
                  <a:lnTo>
                    <a:pt x="1974" y="112"/>
                  </a:lnTo>
                  <a:lnTo>
                    <a:pt x="1845" y="56"/>
                  </a:lnTo>
                  <a:lnTo>
                    <a:pt x="1716" y="38"/>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2" name="Google Shape;7402;p32"/>
            <p:cNvSpPr/>
            <p:nvPr/>
          </p:nvSpPr>
          <p:spPr>
            <a:xfrm>
              <a:off x="6077175" y="1287250"/>
              <a:ext cx="70575" cy="70550"/>
            </a:xfrm>
            <a:custGeom>
              <a:avLst/>
              <a:gdLst/>
              <a:ahLst/>
              <a:cxnLst/>
              <a:rect l="l" t="t" r="r" b="b"/>
              <a:pathLst>
                <a:path w="2823" h="2822" extrusionOk="0">
                  <a:moveTo>
                    <a:pt x="1255" y="0"/>
                  </a:moveTo>
                  <a:lnTo>
                    <a:pt x="1126" y="19"/>
                  </a:lnTo>
                  <a:lnTo>
                    <a:pt x="978" y="56"/>
                  </a:lnTo>
                  <a:lnTo>
                    <a:pt x="849" y="111"/>
                  </a:lnTo>
                  <a:lnTo>
                    <a:pt x="720" y="166"/>
                  </a:lnTo>
                  <a:lnTo>
                    <a:pt x="609" y="240"/>
                  </a:lnTo>
                  <a:lnTo>
                    <a:pt x="499" y="314"/>
                  </a:lnTo>
                  <a:lnTo>
                    <a:pt x="407" y="406"/>
                  </a:lnTo>
                  <a:lnTo>
                    <a:pt x="314" y="498"/>
                  </a:lnTo>
                  <a:lnTo>
                    <a:pt x="241" y="609"/>
                  </a:lnTo>
                  <a:lnTo>
                    <a:pt x="167" y="738"/>
                  </a:lnTo>
                  <a:lnTo>
                    <a:pt x="112" y="848"/>
                  </a:lnTo>
                  <a:lnTo>
                    <a:pt x="56" y="978"/>
                  </a:lnTo>
                  <a:lnTo>
                    <a:pt x="19" y="1125"/>
                  </a:lnTo>
                  <a:lnTo>
                    <a:pt x="1" y="1273"/>
                  </a:lnTo>
                  <a:lnTo>
                    <a:pt x="1" y="1402"/>
                  </a:lnTo>
                  <a:lnTo>
                    <a:pt x="1" y="1549"/>
                  </a:lnTo>
                  <a:lnTo>
                    <a:pt x="19" y="1697"/>
                  </a:lnTo>
                  <a:lnTo>
                    <a:pt x="56" y="1844"/>
                  </a:lnTo>
                  <a:lnTo>
                    <a:pt x="112" y="1973"/>
                  </a:lnTo>
                  <a:lnTo>
                    <a:pt x="167" y="2084"/>
                  </a:lnTo>
                  <a:lnTo>
                    <a:pt x="241" y="2213"/>
                  </a:lnTo>
                  <a:lnTo>
                    <a:pt x="314" y="2305"/>
                  </a:lnTo>
                  <a:lnTo>
                    <a:pt x="407" y="2416"/>
                  </a:lnTo>
                  <a:lnTo>
                    <a:pt x="499" y="2508"/>
                  </a:lnTo>
                  <a:lnTo>
                    <a:pt x="609" y="2582"/>
                  </a:lnTo>
                  <a:lnTo>
                    <a:pt x="739" y="2655"/>
                  </a:lnTo>
                  <a:lnTo>
                    <a:pt x="849" y="2711"/>
                  </a:lnTo>
                  <a:lnTo>
                    <a:pt x="978" y="2748"/>
                  </a:lnTo>
                  <a:lnTo>
                    <a:pt x="1126" y="2784"/>
                  </a:lnTo>
                  <a:lnTo>
                    <a:pt x="1273" y="2803"/>
                  </a:lnTo>
                  <a:lnTo>
                    <a:pt x="1402" y="2821"/>
                  </a:lnTo>
                  <a:lnTo>
                    <a:pt x="1550" y="2803"/>
                  </a:lnTo>
                  <a:lnTo>
                    <a:pt x="1697" y="2784"/>
                  </a:lnTo>
                  <a:lnTo>
                    <a:pt x="1845" y="2748"/>
                  </a:lnTo>
                  <a:lnTo>
                    <a:pt x="1974" y="2711"/>
                  </a:lnTo>
                  <a:lnTo>
                    <a:pt x="2085" y="2655"/>
                  </a:lnTo>
                  <a:lnTo>
                    <a:pt x="2214" y="2582"/>
                  </a:lnTo>
                  <a:lnTo>
                    <a:pt x="2306" y="2508"/>
                  </a:lnTo>
                  <a:lnTo>
                    <a:pt x="2416" y="2416"/>
                  </a:lnTo>
                  <a:lnTo>
                    <a:pt x="2509" y="2305"/>
                  </a:lnTo>
                  <a:lnTo>
                    <a:pt x="2582" y="2194"/>
                  </a:lnTo>
                  <a:lnTo>
                    <a:pt x="2656" y="2084"/>
                  </a:lnTo>
                  <a:lnTo>
                    <a:pt x="2711" y="1955"/>
                  </a:lnTo>
                  <a:lnTo>
                    <a:pt x="2748" y="1826"/>
                  </a:lnTo>
                  <a:lnTo>
                    <a:pt x="2785" y="1697"/>
                  </a:lnTo>
                  <a:lnTo>
                    <a:pt x="2804" y="1549"/>
                  </a:lnTo>
                  <a:lnTo>
                    <a:pt x="2822" y="1402"/>
                  </a:lnTo>
                  <a:lnTo>
                    <a:pt x="2804" y="1254"/>
                  </a:lnTo>
                  <a:lnTo>
                    <a:pt x="2785" y="1125"/>
                  </a:lnTo>
                  <a:lnTo>
                    <a:pt x="2748" y="978"/>
                  </a:lnTo>
                  <a:lnTo>
                    <a:pt x="2711" y="848"/>
                  </a:lnTo>
                  <a:lnTo>
                    <a:pt x="2656" y="719"/>
                  </a:lnTo>
                  <a:lnTo>
                    <a:pt x="2582" y="609"/>
                  </a:lnTo>
                  <a:lnTo>
                    <a:pt x="2509" y="498"/>
                  </a:lnTo>
                  <a:lnTo>
                    <a:pt x="2416" y="406"/>
                  </a:lnTo>
                  <a:lnTo>
                    <a:pt x="2306" y="314"/>
                  </a:lnTo>
                  <a:lnTo>
                    <a:pt x="2195" y="240"/>
                  </a:lnTo>
                  <a:lnTo>
                    <a:pt x="2085" y="166"/>
                  </a:lnTo>
                  <a:lnTo>
                    <a:pt x="1955" y="111"/>
                  </a:lnTo>
                  <a:lnTo>
                    <a:pt x="1826" y="56"/>
                  </a:lnTo>
                  <a:lnTo>
                    <a:pt x="1697" y="19"/>
                  </a:lnTo>
                  <a:lnTo>
                    <a:pt x="15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3" name="Google Shape;7403;p32"/>
            <p:cNvSpPr/>
            <p:nvPr/>
          </p:nvSpPr>
          <p:spPr>
            <a:xfrm>
              <a:off x="5997450" y="1272950"/>
              <a:ext cx="70075" cy="70550"/>
            </a:xfrm>
            <a:custGeom>
              <a:avLst/>
              <a:gdLst/>
              <a:ahLst/>
              <a:cxnLst/>
              <a:rect l="l" t="t" r="r" b="b"/>
              <a:pathLst>
                <a:path w="2803" h="2822" extrusionOk="0">
                  <a:moveTo>
                    <a:pt x="1383" y="1"/>
                  </a:moveTo>
                  <a:lnTo>
                    <a:pt x="1236" y="19"/>
                  </a:lnTo>
                  <a:lnTo>
                    <a:pt x="1106" y="38"/>
                  </a:lnTo>
                  <a:lnTo>
                    <a:pt x="959" y="74"/>
                  </a:lnTo>
                  <a:lnTo>
                    <a:pt x="830" y="111"/>
                  </a:lnTo>
                  <a:lnTo>
                    <a:pt x="719" y="185"/>
                  </a:lnTo>
                  <a:lnTo>
                    <a:pt x="590" y="240"/>
                  </a:lnTo>
                  <a:lnTo>
                    <a:pt x="498" y="333"/>
                  </a:lnTo>
                  <a:lnTo>
                    <a:pt x="387" y="425"/>
                  </a:lnTo>
                  <a:lnTo>
                    <a:pt x="314" y="517"/>
                  </a:lnTo>
                  <a:lnTo>
                    <a:pt x="221" y="628"/>
                  </a:lnTo>
                  <a:lnTo>
                    <a:pt x="166" y="738"/>
                  </a:lnTo>
                  <a:lnTo>
                    <a:pt x="111" y="867"/>
                  </a:lnTo>
                  <a:lnTo>
                    <a:pt x="56" y="996"/>
                  </a:lnTo>
                  <a:lnTo>
                    <a:pt x="19" y="1125"/>
                  </a:lnTo>
                  <a:lnTo>
                    <a:pt x="0" y="1273"/>
                  </a:lnTo>
                  <a:lnTo>
                    <a:pt x="0" y="1420"/>
                  </a:lnTo>
                  <a:lnTo>
                    <a:pt x="0" y="1568"/>
                  </a:lnTo>
                  <a:lnTo>
                    <a:pt x="37" y="1715"/>
                  </a:lnTo>
                  <a:lnTo>
                    <a:pt x="56" y="1845"/>
                  </a:lnTo>
                  <a:lnTo>
                    <a:pt x="111" y="1974"/>
                  </a:lnTo>
                  <a:lnTo>
                    <a:pt x="166" y="2103"/>
                  </a:lnTo>
                  <a:lnTo>
                    <a:pt x="240" y="2213"/>
                  </a:lnTo>
                  <a:lnTo>
                    <a:pt x="314" y="2324"/>
                  </a:lnTo>
                  <a:lnTo>
                    <a:pt x="406" y="2416"/>
                  </a:lnTo>
                  <a:lnTo>
                    <a:pt x="516" y="2508"/>
                  </a:lnTo>
                  <a:lnTo>
                    <a:pt x="609" y="2582"/>
                  </a:lnTo>
                  <a:lnTo>
                    <a:pt x="738" y="2656"/>
                  </a:lnTo>
                  <a:lnTo>
                    <a:pt x="848" y="2711"/>
                  </a:lnTo>
                  <a:lnTo>
                    <a:pt x="996" y="2748"/>
                  </a:lnTo>
                  <a:lnTo>
                    <a:pt x="1125" y="2785"/>
                  </a:lnTo>
                  <a:lnTo>
                    <a:pt x="1272" y="2803"/>
                  </a:lnTo>
                  <a:lnTo>
                    <a:pt x="1420" y="2822"/>
                  </a:lnTo>
                  <a:lnTo>
                    <a:pt x="1567" y="2803"/>
                  </a:lnTo>
                  <a:lnTo>
                    <a:pt x="1697" y="2785"/>
                  </a:lnTo>
                  <a:lnTo>
                    <a:pt x="1844" y="2748"/>
                  </a:lnTo>
                  <a:lnTo>
                    <a:pt x="1973" y="2693"/>
                  </a:lnTo>
                  <a:lnTo>
                    <a:pt x="2084" y="2637"/>
                  </a:lnTo>
                  <a:lnTo>
                    <a:pt x="2213" y="2564"/>
                  </a:lnTo>
                  <a:lnTo>
                    <a:pt x="2305" y="2490"/>
                  </a:lnTo>
                  <a:lnTo>
                    <a:pt x="2416" y="2398"/>
                  </a:lnTo>
                  <a:lnTo>
                    <a:pt x="2489" y="2306"/>
                  </a:lnTo>
                  <a:lnTo>
                    <a:pt x="2582" y="2195"/>
                  </a:lnTo>
                  <a:lnTo>
                    <a:pt x="2637" y="2084"/>
                  </a:lnTo>
                  <a:lnTo>
                    <a:pt x="2711" y="1955"/>
                  </a:lnTo>
                  <a:lnTo>
                    <a:pt x="2747" y="1826"/>
                  </a:lnTo>
                  <a:lnTo>
                    <a:pt x="2784" y="1679"/>
                  </a:lnTo>
                  <a:lnTo>
                    <a:pt x="2803" y="1550"/>
                  </a:lnTo>
                  <a:lnTo>
                    <a:pt x="2803" y="1402"/>
                  </a:lnTo>
                  <a:lnTo>
                    <a:pt x="2803" y="1255"/>
                  </a:lnTo>
                  <a:lnTo>
                    <a:pt x="2766" y="1107"/>
                  </a:lnTo>
                  <a:lnTo>
                    <a:pt x="2747" y="978"/>
                  </a:lnTo>
                  <a:lnTo>
                    <a:pt x="2692" y="849"/>
                  </a:lnTo>
                  <a:lnTo>
                    <a:pt x="2637" y="720"/>
                  </a:lnTo>
                  <a:lnTo>
                    <a:pt x="2563" y="609"/>
                  </a:lnTo>
                  <a:lnTo>
                    <a:pt x="2489" y="499"/>
                  </a:lnTo>
                  <a:lnTo>
                    <a:pt x="2397" y="406"/>
                  </a:lnTo>
                  <a:lnTo>
                    <a:pt x="2287" y="314"/>
                  </a:lnTo>
                  <a:lnTo>
                    <a:pt x="2194" y="240"/>
                  </a:lnTo>
                  <a:lnTo>
                    <a:pt x="2065" y="167"/>
                  </a:lnTo>
                  <a:lnTo>
                    <a:pt x="1955" y="111"/>
                  </a:lnTo>
                  <a:lnTo>
                    <a:pt x="1807" y="56"/>
                  </a:lnTo>
                  <a:lnTo>
                    <a:pt x="1678" y="38"/>
                  </a:lnTo>
                  <a:lnTo>
                    <a:pt x="1531"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4" name="Google Shape;7404;p32"/>
            <p:cNvSpPr/>
            <p:nvPr/>
          </p:nvSpPr>
          <p:spPr>
            <a:xfrm>
              <a:off x="5694600" y="1138825"/>
              <a:ext cx="70550" cy="70550"/>
            </a:xfrm>
            <a:custGeom>
              <a:avLst/>
              <a:gdLst/>
              <a:ahLst/>
              <a:cxnLst/>
              <a:rect l="l" t="t" r="r" b="b"/>
              <a:pathLst>
                <a:path w="2822" h="2822" extrusionOk="0">
                  <a:moveTo>
                    <a:pt x="1254" y="0"/>
                  </a:moveTo>
                  <a:lnTo>
                    <a:pt x="1107" y="37"/>
                  </a:lnTo>
                  <a:lnTo>
                    <a:pt x="978" y="74"/>
                  </a:lnTo>
                  <a:lnTo>
                    <a:pt x="848" y="111"/>
                  </a:lnTo>
                  <a:lnTo>
                    <a:pt x="719" y="166"/>
                  </a:lnTo>
                  <a:lnTo>
                    <a:pt x="609" y="240"/>
                  </a:lnTo>
                  <a:lnTo>
                    <a:pt x="498" y="332"/>
                  </a:lnTo>
                  <a:lnTo>
                    <a:pt x="406" y="424"/>
                  </a:lnTo>
                  <a:lnTo>
                    <a:pt x="314" y="516"/>
                  </a:lnTo>
                  <a:lnTo>
                    <a:pt x="240" y="627"/>
                  </a:lnTo>
                  <a:lnTo>
                    <a:pt x="166" y="738"/>
                  </a:lnTo>
                  <a:lnTo>
                    <a:pt x="111" y="867"/>
                  </a:lnTo>
                  <a:lnTo>
                    <a:pt x="56" y="996"/>
                  </a:lnTo>
                  <a:lnTo>
                    <a:pt x="37" y="1125"/>
                  </a:lnTo>
                  <a:lnTo>
                    <a:pt x="19" y="1272"/>
                  </a:lnTo>
                  <a:lnTo>
                    <a:pt x="0" y="1420"/>
                  </a:lnTo>
                  <a:lnTo>
                    <a:pt x="19" y="1567"/>
                  </a:lnTo>
                  <a:lnTo>
                    <a:pt x="37" y="1715"/>
                  </a:lnTo>
                  <a:lnTo>
                    <a:pt x="74" y="1844"/>
                  </a:lnTo>
                  <a:lnTo>
                    <a:pt x="111" y="1973"/>
                  </a:lnTo>
                  <a:lnTo>
                    <a:pt x="185" y="2102"/>
                  </a:lnTo>
                  <a:lnTo>
                    <a:pt x="240" y="2213"/>
                  </a:lnTo>
                  <a:lnTo>
                    <a:pt x="332" y="2323"/>
                  </a:lnTo>
                  <a:lnTo>
                    <a:pt x="424" y="2416"/>
                  </a:lnTo>
                  <a:lnTo>
                    <a:pt x="517" y="2508"/>
                  </a:lnTo>
                  <a:lnTo>
                    <a:pt x="627" y="2582"/>
                  </a:lnTo>
                  <a:lnTo>
                    <a:pt x="738" y="2655"/>
                  </a:lnTo>
                  <a:lnTo>
                    <a:pt x="867" y="2711"/>
                  </a:lnTo>
                  <a:lnTo>
                    <a:pt x="996" y="2766"/>
                  </a:lnTo>
                  <a:lnTo>
                    <a:pt x="1144" y="2784"/>
                  </a:lnTo>
                  <a:lnTo>
                    <a:pt x="1273" y="2821"/>
                  </a:lnTo>
                  <a:lnTo>
                    <a:pt x="1420" y="2821"/>
                  </a:lnTo>
                  <a:lnTo>
                    <a:pt x="1568" y="2803"/>
                  </a:lnTo>
                  <a:lnTo>
                    <a:pt x="1715" y="2784"/>
                  </a:lnTo>
                  <a:lnTo>
                    <a:pt x="1844" y="2748"/>
                  </a:lnTo>
                  <a:lnTo>
                    <a:pt x="1973" y="2711"/>
                  </a:lnTo>
                  <a:lnTo>
                    <a:pt x="2102" y="2655"/>
                  </a:lnTo>
                  <a:lnTo>
                    <a:pt x="2213" y="2582"/>
                  </a:lnTo>
                  <a:lnTo>
                    <a:pt x="2324" y="2489"/>
                  </a:lnTo>
                  <a:lnTo>
                    <a:pt x="2434" y="2397"/>
                  </a:lnTo>
                  <a:lnTo>
                    <a:pt x="2508" y="2305"/>
                  </a:lnTo>
                  <a:lnTo>
                    <a:pt x="2600" y="2194"/>
                  </a:lnTo>
                  <a:lnTo>
                    <a:pt x="2655" y="2084"/>
                  </a:lnTo>
                  <a:lnTo>
                    <a:pt x="2729" y="1955"/>
                  </a:lnTo>
                  <a:lnTo>
                    <a:pt x="2766" y="1826"/>
                  </a:lnTo>
                  <a:lnTo>
                    <a:pt x="2803" y="1678"/>
                  </a:lnTo>
                  <a:lnTo>
                    <a:pt x="2821" y="1549"/>
                  </a:lnTo>
                  <a:lnTo>
                    <a:pt x="2821" y="1402"/>
                  </a:lnTo>
                  <a:lnTo>
                    <a:pt x="2821" y="1254"/>
                  </a:lnTo>
                  <a:lnTo>
                    <a:pt x="2803" y="1107"/>
                  </a:lnTo>
                  <a:lnTo>
                    <a:pt x="2766" y="977"/>
                  </a:lnTo>
                  <a:lnTo>
                    <a:pt x="2711" y="848"/>
                  </a:lnTo>
                  <a:lnTo>
                    <a:pt x="2655" y="719"/>
                  </a:lnTo>
                  <a:lnTo>
                    <a:pt x="2582" y="609"/>
                  </a:lnTo>
                  <a:lnTo>
                    <a:pt x="2508" y="498"/>
                  </a:lnTo>
                  <a:lnTo>
                    <a:pt x="2416" y="406"/>
                  </a:lnTo>
                  <a:lnTo>
                    <a:pt x="2305" y="314"/>
                  </a:lnTo>
                  <a:lnTo>
                    <a:pt x="2194" y="221"/>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5" name="Google Shape;7405;p32"/>
            <p:cNvSpPr/>
            <p:nvPr/>
          </p:nvSpPr>
          <p:spPr>
            <a:xfrm>
              <a:off x="5207375" y="642825"/>
              <a:ext cx="69150" cy="69625"/>
            </a:xfrm>
            <a:custGeom>
              <a:avLst/>
              <a:gdLst/>
              <a:ahLst/>
              <a:cxnLst/>
              <a:rect l="l" t="t" r="r" b="b"/>
              <a:pathLst>
                <a:path w="2766" h="2785" extrusionOk="0">
                  <a:moveTo>
                    <a:pt x="1254" y="1"/>
                  </a:moveTo>
                  <a:lnTo>
                    <a:pt x="1107" y="19"/>
                  </a:lnTo>
                  <a:lnTo>
                    <a:pt x="977" y="56"/>
                  </a:lnTo>
                  <a:lnTo>
                    <a:pt x="848" y="93"/>
                  </a:lnTo>
                  <a:lnTo>
                    <a:pt x="719" y="167"/>
                  </a:lnTo>
                  <a:lnTo>
                    <a:pt x="609" y="222"/>
                  </a:lnTo>
                  <a:lnTo>
                    <a:pt x="498" y="314"/>
                  </a:lnTo>
                  <a:lnTo>
                    <a:pt x="406" y="388"/>
                  </a:lnTo>
                  <a:lnTo>
                    <a:pt x="314" y="499"/>
                  </a:lnTo>
                  <a:lnTo>
                    <a:pt x="221" y="591"/>
                  </a:lnTo>
                  <a:lnTo>
                    <a:pt x="166" y="720"/>
                  </a:lnTo>
                  <a:lnTo>
                    <a:pt x="111" y="830"/>
                  </a:lnTo>
                  <a:lnTo>
                    <a:pt x="56" y="960"/>
                  </a:lnTo>
                  <a:lnTo>
                    <a:pt x="19" y="1107"/>
                  </a:lnTo>
                  <a:lnTo>
                    <a:pt x="0" y="1236"/>
                  </a:lnTo>
                  <a:lnTo>
                    <a:pt x="0" y="1384"/>
                  </a:lnTo>
                  <a:lnTo>
                    <a:pt x="0" y="1531"/>
                  </a:lnTo>
                  <a:lnTo>
                    <a:pt x="19" y="1679"/>
                  </a:lnTo>
                  <a:lnTo>
                    <a:pt x="56" y="1808"/>
                  </a:lnTo>
                  <a:lnTo>
                    <a:pt x="111" y="1937"/>
                  </a:lnTo>
                  <a:lnTo>
                    <a:pt x="166" y="2066"/>
                  </a:lnTo>
                  <a:lnTo>
                    <a:pt x="240" y="2176"/>
                  </a:lnTo>
                  <a:lnTo>
                    <a:pt x="314" y="2287"/>
                  </a:lnTo>
                  <a:lnTo>
                    <a:pt x="406" y="2379"/>
                  </a:lnTo>
                  <a:lnTo>
                    <a:pt x="498" y="2471"/>
                  </a:lnTo>
                  <a:lnTo>
                    <a:pt x="609" y="2545"/>
                  </a:lnTo>
                  <a:lnTo>
                    <a:pt x="719" y="2619"/>
                  </a:lnTo>
                  <a:lnTo>
                    <a:pt x="848" y="2674"/>
                  </a:lnTo>
                  <a:lnTo>
                    <a:pt x="977" y="2711"/>
                  </a:lnTo>
                  <a:lnTo>
                    <a:pt x="1107" y="2748"/>
                  </a:lnTo>
                  <a:lnTo>
                    <a:pt x="1254" y="2766"/>
                  </a:lnTo>
                  <a:lnTo>
                    <a:pt x="1402" y="2785"/>
                  </a:lnTo>
                  <a:lnTo>
                    <a:pt x="1549" y="2766"/>
                  </a:lnTo>
                  <a:lnTo>
                    <a:pt x="1697" y="2748"/>
                  </a:lnTo>
                  <a:lnTo>
                    <a:pt x="1826" y="2711"/>
                  </a:lnTo>
                  <a:lnTo>
                    <a:pt x="1955" y="2656"/>
                  </a:lnTo>
                  <a:lnTo>
                    <a:pt x="2065" y="2601"/>
                  </a:lnTo>
                  <a:lnTo>
                    <a:pt x="2194" y="2527"/>
                  </a:lnTo>
                  <a:lnTo>
                    <a:pt x="2287" y="2453"/>
                  </a:lnTo>
                  <a:lnTo>
                    <a:pt x="2397" y="2361"/>
                  </a:lnTo>
                  <a:lnTo>
                    <a:pt x="2471" y="2269"/>
                  </a:lnTo>
                  <a:lnTo>
                    <a:pt x="2563" y="2158"/>
                  </a:lnTo>
                  <a:lnTo>
                    <a:pt x="2618" y="2029"/>
                  </a:lnTo>
                  <a:lnTo>
                    <a:pt x="2674" y="1918"/>
                  </a:lnTo>
                  <a:lnTo>
                    <a:pt x="2729" y="1789"/>
                  </a:lnTo>
                  <a:lnTo>
                    <a:pt x="2748" y="1642"/>
                  </a:lnTo>
                  <a:lnTo>
                    <a:pt x="2766" y="1513"/>
                  </a:lnTo>
                  <a:lnTo>
                    <a:pt x="2766" y="1365"/>
                  </a:lnTo>
                  <a:lnTo>
                    <a:pt x="2766" y="1218"/>
                  </a:lnTo>
                  <a:lnTo>
                    <a:pt x="2748" y="1070"/>
                  </a:lnTo>
                  <a:lnTo>
                    <a:pt x="2711" y="941"/>
                  </a:lnTo>
                  <a:lnTo>
                    <a:pt x="2655" y="812"/>
                  </a:lnTo>
                  <a:lnTo>
                    <a:pt x="2600" y="701"/>
                  </a:lnTo>
                  <a:lnTo>
                    <a:pt x="2545" y="591"/>
                  </a:lnTo>
                  <a:lnTo>
                    <a:pt x="2452" y="480"/>
                  </a:lnTo>
                  <a:lnTo>
                    <a:pt x="2360" y="388"/>
                  </a:lnTo>
                  <a:lnTo>
                    <a:pt x="2268" y="296"/>
                  </a:lnTo>
                  <a:lnTo>
                    <a:pt x="2176" y="222"/>
                  </a:lnTo>
                  <a:lnTo>
                    <a:pt x="2047" y="167"/>
                  </a:lnTo>
                  <a:lnTo>
                    <a:pt x="1936" y="111"/>
                  </a:lnTo>
                  <a:lnTo>
                    <a:pt x="1807" y="56"/>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6" name="Google Shape;7406;p32"/>
            <p:cNvSpPr/>
            <p:nvPr/>
          </p:nvSpPr>
          <p:spPr>
            <a:xfrm>
              <a:off x="5404200" y="925400"/>
              <a:ext cx="69625" cy="69175"/>
            </a:xfrm>
            <a:custGeom>
              <a:avLst/>
              <a:gdLst/>
              <a:ahLst/>
              <a:cxnLst/>
              <a:rect l="l" t="t" r="r" b="b"/>
              <a:pathLst>
                <a:path w="2785" h="2767" extrusionOk="0">
                  <a:moveTo>
                    <a:pt x="1254" y="0"/>
                  </a:moveTo>
                  <a:lnTo>
                    <a:pt x="1125" y="19"/>
                  </a:lnTo>
                  <a:lnTo>
                    <a:pt x="978" y="56"/>
                  </a:lnTo>
                  <a:lnTo>
                    <a:pt x="848" y="93"/>
                  </a:lnTo>
                  <a:lnTo>
                    <a:pt x="719" y="148"/>
                  </a:lnTo>
                  <a:lnTo>
                    <a:pt x="609" y="222"/>
                  </a:lnTo>
                  <a:lnTo>
                    <a:pt x="498" y="295"/>
                  </a:lnTo>
                  <a:lnTo>
                    <a:pt x="406" y="388"/>
                  </a:lnTo>
                  <a:lnTo>
                    <a:pt x="314" y="480"/>
                  </a:lnTo>
                  <a:lnTo>
                    <a:pt x="240" y="590"/>
                  </a:lnTo>
                  <a:lnTo>
                    <a:pt x="166" y="701"/>
                  </a:lnTo>
                  <a:lnTo>
                    <a:pt x="111" y="830"/>
                  </a:lnTo>
                  <a:lnTo>
                    <a:pt x="56" y="959"/>
                  </a:lnTo>
                  <a:lnTo>
                    <a:pt x="19" y="1088"/>
                  </a:lnTo>
                  <a:lnTo>
                    <a:pt x="0" y="1236"/>
                  </a:lnTo>
                  <a:lnTo>
                    <a:pt x="0" y="1383"/>
                  </a:lnTo>
                  <a:lnTo>
                    <a:pt x="0" y="1531"/>
                  </a:lnTo>
                  <a:lnTo>
                    <a:pt x="19" y="1660"/>
                  </a:lnTo>
                  <a:lnTo>
                    <a:pt x="56" y="1789"/>
                  </a:lnTo>
                  <a:lnTo>
                    <a:pt x="93" y="1918"/>
                  </a:lnTo>
                  <a:lnTo>
                    <a:pt x="148" y="2047"/>
                  </a:lnTo>
                  <a:lnTo>
                    <a:pt x="222" y="2158"/>
                  </a:lnTo>
                  <a:lnTo>
                    <a:pt x="295" y="2268"/>
                  </a:lnTo>
                  <a:lnTo>
                    <a:pt x="388" y="2360"/>
                  </a:lnTo>
                  <a:lnTo>
                    <a:pt x="480" y="2453"/>
                  </a:lnTo>
                  <a:lnTo>
                    <a:pt x="572" y="2526"/>
                  </a:lnTo>
                  <a:lnTo>
                    <a:pt x="683" y="2600"/>
                  </a:lnTo>
                  <a:lnTo>
                    <a:pt x="812" y="2655"/>
                  </a:lnTo>
                  <a:lnTo>
                    <a:pt x="941" y="2711"/>
                  </a:lnTo>
                  <a:lnTo>
                    <a:pt x="1070" y="2748"/>
                  </a:lnTo>
                  <a:lnTo>
                    <a:pt x="1199" y="2766"/>
                  </a:lnTo>
                  <a:lnTo>
                    <a:pt x="1494" y="2766"/>
                  </a:lnTo>
                  <a:lnTo>
                    <a:pt x="1623" y="2748"/>
                  </a:lnTo>
                  <a:lnTo>
                    <a:pt x="1770" y="2729"/>
                  </a:lnTo>
                  <a:lnTo>
                    <a:pt x="1899" y="2674"/>
                  </a:lnTo>
                  <a:lnTo>
                    <a:pt x="2029" y="2637"/>
                  </a:lnTo>
                  <a:lnTo>
                    <a:pt x="2139" y="2563"/>
                  </a:lnTo>
                  <a:lnTo>
                    <a:pt x="2250" y="2489"/>
                  </a:lnTo>
                  <a:lnTo>
                    <a:pt x="2360" y="2397"/>
                  </a:lnTo>
                  <a:lnTo>
                    <a:pt x="2453" y="2305"/>
                  </a:lnTo>
                  <a:lnTo>
                    <a:pt x="2526" y="2194"/>
                  </a:lnTo>
                  <a:lnTo>
                    <a:pt x="2600" y="2084"/>
                  </a:lnTo>
                  <a:lnTo>
                    <a:pt x="2655" y="1973"/>
                  </a:lnTo>
                  <a:lnTo>
                    <a:pt x="2711" y="1844"/>
                  </a:lnTo>
                  <a:lnTo>
                    <a:pt x="2748" y="1697"/>
                  </a:lnTo>
                  <a:lnTo>
                    <a:pt x="2766" y="1568"/>
                  </a:lnTo>
                  <a:lnTo>
                    <a:pt x="2784" y="1420"/>
                  </a:lnTo>
                  <a:lnTo>
                    <a:pt x="2766" y="1273"/>
                  </a:lnTo>
                  <a:lnTo>
                    <a:pt x="2748" y="1125"/>
                  </a:lnTo>
                  <a:lnTo>
                    <a:pt x="2729" y="996"/>
                  </a:lnTo>
                  <a:lnTo>
                    <a:pt x="2674" y="867"/>
                  </a:lnTo>
                  <a:lnTo>
                    <a:pt x="2619" y="738"/>
                  </a:lnTo>
                  <a:lnTo>
                    <a:pt x="2563" y="627"/>
                  </a:lnTo>
                  <a:lnTo>
                    <a:pt x="2489" y="517"/>
                  </a:lnTo>
                  <a:lnTo>
                    <a:pt x="2397" y="406"/>
                  </a:lnTo>
                  <a:lnTo>
                    <a:pt x="2305" y="314"/>
                  </a:lnTo>
                  <a:lnTo>
                    <a:pt x="2194" y="240"/>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7" name="Google Shape;7407;p32"/>
            <p:cNvSpPr/>
            <p:nvPr/>
          </p:nvSpPr>
          <p:spPr>
            <a:xfrm>
              <a:off x="5470100" y="1016675"/>
              <a:ext cx="68725" cy="69150"/>
            </a:xfrm>
            <a:custGeom>
              <a:avLst/>
              <a:gdLst/>
              <a:ahLst/>
              <a:cxnLst/>
              <a:rect l="l" t="t" r="r" b="b"/>
              <a:pathLst>
                <a:path w="2749" h="2766" extrusionOk="0">
                  <a:moveTo>
                    <a:pt x="1384" y="0"/>
                  </a:moveTo>
                  <a:lnTo>
                    <a:pt x="1236" y="19"/>
                  </a:lnTo>
                  <a:lnTo>
                    <a:pt x="1107" y="37"/>
                  </a:lnTo>
                  <a:lnTo>
                    <a:pt x="978" y="74"/>
                  </a:lnTo>
                  <a:lnTo>
                    <a:pt x="849" y="111"/>
                  </a:lnTo>
                  <a:lnTo>
                    <a:pt x="720" y="166"/>
                  </a:lnTo>
                  <a:lnTo>
                    <a:pt x="609" y="240"/>
                  </a:lnTo>
                  <a:lnTo>
                    <a:pt x="499" y="314"/>
                  </a:lnTo>
                  <a:lnTo>
                    <a:pt x="407" y="406"/>
                  </a:lnTo>
                  <a:lnTo>
                    <a:pt x="314" y="498"/>
                  </a:lnTo>
                  <a:lnTo>
                    <a:pt x="241" y="590"/>
                  </a:lnTo>
                  <a:lnTo>
                    <a:pt x="167" y="701"/>
                  </a:lnTo>
                  <a:lnTo>
                    <a:pt x="112" y="830"/>
                  </a:lnTo>
                  <a:lnTo>
                    <a:pt x="75" y="959"/>
                  </a:lnTo>
                  <a:lnTo>
                    <a:pt x="38" y="1088"/>
                  </a:lnTo>
                  <a:lnTo>
                    <a:pt x="1" y="1217"/>
                  </a:lnTo>
                  <a:lnTo>
                    <a:pt x="1" y="1365"/>
                  </a:lnTo>
                  <a:lnTo>
                    <a:pt x="1" y="1512"/>
                  </a:lnTo>
                  <a:lnTo>
                    <a:pt x="19" y="1641"/>
                  </a:lnTo>
                  <a:lnTo>
                    <a:pt x="56" y="1770"/>
                  </a:lnTo>
                  <a:lnTo>
                    <a:pt x="93" y="1899"/>
                  </a:lnTo>
                  <a:lnTo>
                    <a:pt x="148" y="2028"/>
                  </a:lnTo>
                  <a:lnTo>
                    <a:pt x="222" y="2139"/>
                  </a:lnTo>
                  <a:lnTo>
                    <a:pt x="296" y="2250"/>
                  </a:lnTo>
                  <a:lnTo>
                    <a:pt x="370" y="2342"/>
                  </a:lnTo>
                  <a:lnTo>
                    <a:pt x="480" y="2434"/>
                  </a:lnTo>
                  <a:lnTo>
                    <a:pt x="573" y="2526"/>
                  </a:lnTo>
                  <a:lnTo>
                    <a:pt x="683" y="2581"/>
                  </a:lnTo>
                  <a:lnTo>
                    <a:pt x="812" y="2655"/>
                  </a:lnTo>
                  <a:lnTo>
                    <a:pt x="923" y="2692"/>
                  </a:lnTo>
                  <a:lnTo>
                    <a:pt x="1070" y="2729"/>
                  </a:lnTo>
                  <a:lnTo>
                    <a:pt x="1199" y="2747"/>
                  </a:lnTo>
                  <a:lnTo>
                    <a:pt x="1347" y="2766"/>
                  </a:lnTo>
                  <a:lnTo>
                    <a:pt x="1494" y="2766"/>
                  </a:lnTo>
                  <a:lnTo>
                    <a:pt x="1624" y="2747"/>
                  </a:lnTo>
                  <a:lnTo>
                    <a:pt x="1771" y="2711"/>
                  </a:lnTo>
                  <a:lnTo>
                    <a:pt x="1900" y="2674"/>
                  </a:lnTo>
                  <a:lnTo>
                    <a:pt x="2011" y="2618"/>
                  </a:lnTo>
                  <a:lnTo>
                    <a:pt x="2140" y="2545"/>
                  </a:lnTo>
                  <a:lnTo>
                    <a:pt x="2250" y="2471"/>
                  </a:lnTo>
                  <a:lnTo>
                    <a:pt x="2343" y="2379"/>
                  </a:lnTo>
                  <a:lnTo>
                    <a:pt x="2435" y="2286"/>
                  </a:lnTo>
                  <a:lnTo>
                    <a:pt x="2509" y="2176"/>
                  </a:lnTo>
                  <a:lnTo>
                    <a:pt x="2582" y="2065"/>
                  </a:lnTo>
                  <a:lnTo>
                    <a:pt x="2656" y="1936"/>
                  </a:lnTo>
                  <a:lnTo>
                    <a:pt x="2693" y="1807"/>
                  </a:lnTo>
                  <a:lnTo>
                    <a:pt x="2730" y="1678"/>
                  </a:lnTo>
                  <a:lnTo>
                    <a:pt x="2748" y="1530"/>
                  </a:lnTo>
                  <a:lnTo>
                    <a:pt x="2748" y="1383"/>
                  </a:lnTo>
                  <a:lnTo>
                    <a:pt x="2748" y="1235"/>
                  </a:lnTo>
                  <a:lnTo>
                    <a:pt x="2730" y="1106"/>
                  </a:lnTo>
                  <a:lnTo>
                    <a:pt x="2693" y="977"/>
                  </a:lnTo>
                  <a:lnTo>
                    <a:pt x="2656" y="848"/>
                  </a:lnTo>
                  <a:lnTo>
                    <a:pt x="2601" y="719"/>
                  </a:lnTo>
                  <a:lnTo>
                    <a:pt x="2527" y="609"/>
                  </a:lnTo>
                  <a:lnTo>
                    <a:pt x="2453" y="498"/>
                  </a:lnTo>
                  <a:lnTo>
                    <a:pt x="2361" y="406"/>
                  </a:lnTo>
                  <a:lnTo>
                    <a:pt x="2269" y="314"/>
                  </a:lnTo>
                  <a:lnTo>
                    <a:pt x="2158" y="240"/>
                  </a:lnTo>
                  <a:lnTo>
                    <a:pt x="2048" y="166"/>
                  </a:lnTo>
                  <a:lnTo>
                    <a:pt x="1919" y="111"/>
                  </a:lnTo>
                  <a:lnTo>
                    <a:pt x="1808" y="74"/>
                  </a:lnTo>
                  <a:lnTo>
                    <a:pt x="1660" y="37"/>
                  </a:lnTo>
                  <a:lnTo>
                    <a:pt x="1531" y="19"/>
                  </a:lnTo>
                  <a:lnTo>
                    <a:pt x="13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8" name="Google Shape;7408;p32"/>
            <p:cNvSpPr/>
            <p:nvPr/>
          </p:nvSpPr>
          <p:spPr>
            <a:xfrm>
              <a:off x="6397550" y="1363300"/>
              <a:ext cx="3700" cy="32300"/>
            </a:xfrm>
            <a:custGeom>
              <a:avLst/>
              <a:gdLst/>
              <a:ahLst/>
              <a:cxnLst/>
              <a:rect l="l" t="t" r="r" b="b"/>
              <a:pathLst>
                <a:path w="148" h="1292" extrusionOk="0">
                  <a:moveTo>
                    <a:pt x="148" y="1"/>
                  </a:moveTo>
                  <a:lnTo>
                    <a:pt x="93" y="148"/>
                  </a:lnTo>
                  <a:lnTo>
                    <a:pt x="37" y="296"/>
                  </a:lnTo>
                  <a:lnTo>
                    <a:pt x="1" y="443"/>
                  </a:lnTo>
                  <a:lnTo>
                    <a:pt x="1" y="591"/>
                  </a:lnTo>
                  <a:lnTo>
                    <a:pt x="1" y="793"/>
                  </a:lnTo>
                  <a:lnTo>
                    <a:pt x="37" y="959"/>
                  </a:lnTo>
                  <a:lnTo>
                    <a:pt x="74" y="1125"/>
                  </a:lnTo>
                  <a:lnTo>
                    <a:pt x="148" y="1291"/>
                  </a:lnTo>
                  <a:lnTo>
                    <a:pt x="1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9" name="Google Shape;7409;p32"/>
            <p:cNvSpPr/>
            <p:nvPr/>
          </p:nvSpPr>
          <p:spPr>
            <a:xfrm>
              <a:off x="5090275" y="377775"/>
              <a:ext cx="69175" cy="68725"/>
            </a:xfrm>
            <a:custGeom>
              <a:avLst/>
              <a:gdLst/>
              <a:ahLst/>
              <a:cxnLst/>
              <a:rect l="l" t="t" r="r" b="b"/>
              <a:pathLst>
                <a:path w="2767" h="2749" extrusionOk="0">
                  <a:moveTo>
                    <a:pt x="1292" y="1"/>
                  </a:moveTo>
                  <a:lnTo>
                    <a:pt x="1144" y="19"/>
                  </a:lnTo>
                  <a:lnTo>
                    <a:pt x="1015" y="38"/>
                  </a:lnTo>
                  <a:lnTo>
                    <a:pt x="886" y="75"/>
                  </a:lnTo>
                  <a:lnTo>
                    <a:pt x="757" y="130"/>
                  </a:lnTo>
                  <a:lnTo>
                    <a:pt x="646" y="204"/>
                  </a:lnTo>
                  <a:lnTo>
                    <a:pt x="536" y="277"/>
                  </a:lnTo>
                  <a:lnTo>
                    <a:pt x="425" y="370"/>
                  </a:lnTo>
                  <a:lnTo>
                    <a:pt x="333" y="462"/>
                  </a:lnTo>
                  <a:lnTo>
                    <a:pt x="259" y="572"/>
                  </a:lnTo>
                  <a:lnTo>
                    <a:pt x="185" y="683"/>
                  </a:lnTo>
                  <a:lnTo>
                    <a:pt x="130" y="794"/>
                  </a:lnTo>
                  <a:lnTo>
                    <a:pt x="75" y="923"/>
                  </a:lnTo>
                  <a:lnTo>
                    <a:pt x="38" y="1070"/>
                  </a:lnTo>
                  <a:lnTo>
                    <a:pt x="19" y="1199"/>
                  </a:lnTo>
                  <a:lnTo>
                    <a:pt x="1" y="1347"/>
                  </a:lnTo>
                  <a:lnTo>
                    <a:pt x="19" y="1494"/>
                  </a:lnTo>
                  <a:lnTo>
                    <a:pt x="38" y="1623"/>
                  </a:lnTo>
                  <a:lnTo>
                    <a:pt x="56" y="1752"/>
                  </a:lnTo>
                  <a:lnTo>
                    <a:pt x="93" y="1881"/>
                  </a:lnTo>
                  <a:lnTo>
                    <a:pt x="148" y="2011"/>
                  </a:lnTo>
                  <a:lnTo>
                    <a:pt x="222" y="2121"/>
                  </a:lnTo>
                  <a:lnTo>
                    <a:pt x="296" y="2232"/>
                  </a:lnTo>
                  <a:lnTo>
                    <a:pt x="388" y="2324"/>
                  </a:lnTo>
                  <a:lnTo>
                    <a:pt x="480" y="2416"/>
                  </a:lnTo>
                  <a:lnTo>
                    <a:pt x="573" y="2508"/>
                  </a:lnTo>
                  <a:lnTo>
                    <a:pt x="683" y="2564"/>
                  </a:lnTo>
                  <a:lnTo>
                    <a:pt x="812" y="2637"/>
                  </a:lnTo>
                  <a:lnTo>
                    <a:pt x="923" y="2674"/>
                  </a:lnTo>
                  <a:lnTo>
                    <a:pt x="1052" y="2711"/>
                  </a:lnTo>
                  <a:lnTo>
                    <a:pt x="1199" y="2748"/>
                  </a:lnTo>
                  <a:lnTo>
                    <a:pt x="1476" y="2748"/>
                  </a:lnTo>
                  <a:lnTo>
                    <a:pt x="1623" y="2730"/>
                  </a:lnTo>
                  <a:lnTo>
                    <a:pt x="1753" y="2711"/>
                  </a:lnTo>
                  <a:lnTo>
                    <a:pt x="1900" y="2656"/>
                  </a:lnTo>
                  <a:lnTo>
                    <a:pt x="2011" y="2601"/>
                  </a:lnTo>
                  <a:lnTo>
                    <a:pt x="2140" y="2545"/>
                  </a:lnTo>
                  <a:lnTo>
                    <a:pt x="2250" y="2471"/>
                  </a:lnTo>
                  <a:lnTo>
                    <a:pt x="2343" y="2379"/>
                  </a:lnTo>
                  <a:lnTo>
                    <a:pt x="2435" y="2287"/>
                  </a:lnTo>
                  <a:lnTo>
                    <a:pt x="2527" y="2176"/>
                  </a:lnTo>
                  <a:lnTo>
                    <a:pt x="2601" y="2066"/>
                  </a:lnTo>
                  <a:lnTo>
                    <a:pt x="2656" y="1955"/>
                  </a:lnTo>
                  <a:lnTo>
                    <a:pt x="2693" y="1826"/>
                  </a:lnTo>
                  <a:lnTo>
                    <a:pt x="2730" y="1679"/>
                  </a:lnTo>
                  <a:lnTo>
                    <a:pt x="2767" y="1550"/>
                  </a:lnTo>
                  <a:lnTo>
                    <a:pt x="2767" y="1402"/>
                  </a:lnTo>
                  <a:lnTo>
                    <a:pt x="2767" y="1255"/>
                  </a:lnTo>
                  <a:lnTo>
                    <a:pt x="2748" y="1126"/>
                  </a:lnTo>
                  <a:lnTo>
                    <a:pt x="2711" y="978"/>
                  </a:lnTo>
                  <a:lnTo>
                    <a:pt x="2674" y="849"/>
                  </a:lnTo>
                  <a:lnTo>
                    <a:pt x="2619" y="738"/>
                  </a:lnTo>
                  <a:lnTo>
                    <a:pt x="2564" y="628"/>
                  </a:lnTo>
                  <a:lnTo>
                    <a:pt x="2490" y="517"/>
                  </a:lnTo>
                  <a:lnTo>
                    <a:pt x="2398" y="406"/>
                  </a:lnTo>
                  <a:lnTo>
                    <a:pt x="2306" y="333"/>
                  </a:lnTo>
                  <a:lnTo>
                    <a:pt x="2195" y="240"/>
                  </a:lnTo>
                  <a:lnTo>
                    <a:pt x="2084" y="167"/>
                  </a:lnTo>
                  <a:lnTo>
                    <a:pt x="1974" y="111"/>
                  </a:lnTo>
                  <a:lnTo>
                    <a:pt x="1845" y="56"/>
                  </a:lnTo>
                  <a:lnTo>
                    <a:pt x="1716" y="19"/>
                  </a:lnTo>
                  <a:lnTo>
                    <a:pt x="15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0" name="Google Shape;7410;p32"/>
            <p:cNvSpPr/>
            <p:nvPr/>
          </p:nvSpPr>
          <p:spPr>
            <a:xfrm>
              <a:off x="5841175" y="1248075"/>
              <a:ext cx="68700" cy="69150"/>
            </a:xfrm>
            <a:custGeom>
              <a:avLst/>
              <a:gdLst/>
              <a:ahLst/>
              <a:cxnLst/>
              <a:rect l="l" t="t" r="r" b="b"/>
              <a:pathLst>
                <a:path w="2748" h="2766" extrusionOk="0">
                  <a:moveTo>
                    <a:pt x="1236" y="0"/>
                  </a:moveTo>
                  <a:lnTo>
                    <a:pt x="1107" y="19"/>
                  </a:lnTo>
                  <a:lnTo>
                    <a:pt x="959" y="55"/>
                  </a:lnTo>
                  <a:lnTo>
                    <a:pt x="830" y="92"/>
                  </a:lnTo>
                  <a:lnTo>
                    <a:pt x="720" y="148"/>
                  </a:lnTo>
                  <a:lnTo>
                    <a:pt x="591" y="221"/>
                  </a:lnTo>
                  <a:lnTo>
                    <a:pt x="498" y="295"/>
                  </a:lnTo>
                  <a:lnTo>
                    <a:pt x="388" y="387"/>
                  </a:lnTo>
                  <a:lnTo>
                    <a:pt x="296" y="498"/>
                  </a:lnTo>
                  <a:lnTo>
                    <a:pt x="222" y="590"/>
                  </a:lnTo>
                  <a:lnTo>
                    <a:pt x="148" y="719"/>
                  </a:lnTo>
                  <a:lnTo>
                    <a:pt x="93" y="830"/>
                  </a:lnTo>
                  <a:lnTo>
                    <a:pt x="56" y="959"/>
                  </a:lnTo>
                  <a:lnTo>
                    <a:pt x="19" y="1106"/>
                  </a:lnTo>
                  <a:lnTo>
                    <a:pt x="1" y="1235"/>
                  </a:lnTo>
                  <a:lnTo>
                    <a:pt x="1" y="1383"/>
                  </a:lnTo>
                  <a:lnTo>
                    <a:pt x="1" y="1530"/>
                  </a:lnTo>
                  <a:lnTo>
                    <a:pt x="19" y="1678"/>
                  </a:lnTo>
                  <a:lnTo>
                    <a:pt x="56" y="1807"/>
                  </a:lnTo>
                  <a:lnTo>
                    <a:pt x="93" y="1918"/>
                  </a:lnTo>
                  <a:lnTo>
                    <a:pt x="167" y="2047"/>
                  </a:lnTo>
                  <a:lnTo>
                    <a:pt x="222" y="2157"/>
                  </a:lnTo>
                  <a:lnTo>
                    <a:pt x="296" y="2268"/>
                  </a:lnTo>
                  <a:lnTo>
                    <a:pt x="388" y="2360"/>
                  </a:lnTo>
                  <a:lnTo>
                    <a:pt x="480" y="2452"/>
                  </a:lnTo>
                  <a:lnTo>
                    <a:pt x="591" y="2526"/>
                  </a:lnTo>
                  <a:lnTo>
                    <a:pt x="701" y="2600"/>
                  </a:lnTo>
                  <a:lnTo>
                    <a:pt x="830" y="2655"/>
                  </a:lnTo>
                  <a:lnTo>
                    <a:pt x="941" y="2692"/>
                  </a:lnTo>
                  <a:lnTo>
                    <a:pt x="1089" y="2729"/>
                  </a:lnTo>
                  <a:lnTo>
                    <a:pt x="1218" y="2747"/>
                  </a:lnTo>
                  <a:lnTo>
                    <a:pt x="1365" y="2766"/>
                  </a:lnTo>
                  <a:lnTo>
                    <a:pt x="1513" y="2747"/>
                  </a:lnTo>
                  <a:lnTo>
                    <a:pt x="1642" y="2729"/>
                  </a:lnTo>
                  <a:lnTo>
                    <a:pt x="1789" y="2692"/>
                  </a:lnTo>
                  <a:lnTo>
                    <a:pt x="1918" y="2655"/>
                  </a:lnTo>
                  <a:lnTo>
                    <a:pt x="2029" y="2600"/>
                  </a:lnTo>
                  <a:lnTo>
                    <a:pt x="2158" y="2526"/>
                  </a:lnTo>
                  <a:lnTo>
                    <a:pt x="2250" y="2452"/>
                  </a:lnTo>
                  <a:lnTo>
                    <a:pt x="2361" y="2360"/>
                  </a:lnTo>
                  <a:lnTo>
                    <a:pt x="2453" y="2268"/>
                  </a:lnTo>
                  <a:lnTo>
                    <a:pt x="2527" y="2157"/>
                  </a:lnTo>
                  <a:lnTo>
                    <a:pt x="2600" y="2047"/>
                  </a:lnTo>
                  <a:lnTo>
                    <a:pt x="2656" y="1918"/>
                  </a:lnTo>
                  <a:lnTo>
                    <a:pt x="2693" y="1789"/>
                  </a:lnTo>
                  <a:lnTo>
                    <a:pt x="2730" y="1660"/>
                  </a:lnTo>
                  <a:lnTo>
                    <a:pt x="2748" y="1512"/>
                  </a:lnTo>
                  <a:lnTo>
                    <a:pt x="2748" y="1364"/>
                  </a:lnTo>
                  <a:lnTo>
                    <a:pt x="2748" y="1217"/>
                  </a:lnTo>
                  <a:lnTo>
                    <a:pt x="2730" y="1088"/>
                  </a:lnTo>
                  <a:lnTo>
                    <a:pt x="2693" y="959"/>
                  </a:lnTo>
                  <a:lnTo>
                    <a:pt x="2656" y="830"/>
                  </a:lnTo>
                  <a:lnTo>
                    <a:pt x="2582" y="701"/>
                  </a:lnTo>
                  <a:lnTo>
                    <a:pt x="2527" y="590"/>
                  </a:lnTo>
                  <a:lnTo>
                    <a:pt x="2453" y="498"/>
                  </a:lnTo>
                  <a:lnTo>
                    <a:pt x="2361" y="387"/>
                  </a:lnTo>
                  <a:lnTo>
                    <a:pt x="2269" y="314"/>
                  </a:lnTo>
                  <a:lnTo>
                    <a:pt x="2158" y="221"/>
                  </a:lnTo>
                  <a:lnTo>
                    <a:pt x="2047" y="166"/>
                  </a:lnTo>
                  <a:lnTo>
                    <a:pt x="1918" y="111"/>
                  </a:lnTo>
                  <a:lnTo>
                    <a:pt x="1808" y="55"/>
                  </a:lnTo>
                  <a:lnTo>
                    <a:pt x="1660"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1" name="Google Shape;7411;p32"/>
            <p:cNvSpPr/>
            <p:nvPr/>
          </p:nvSpPr>
          <p:spPr>
            <a:xfrm>
              <a:off x="5141925" y="548800"/>
              <a:ext cx="68700" cy="69175"/>
            </a:xfrm>
            <a:custGeom>
              <a:avLst/>
              <a:gdLst/>
              <a:ahLst/>
              <a:cxnLst/>
              <a:rect l="l" t="t" r="r" b="b"/>
              <a:pathLst>
                <a:path w="2748" h="2767" extrusionOk="0">
                  <a:moveTo>
                    <a:pt x="1364" y="0"/>
                  </a:moveTo>
                  <a:lnTo>
                    <a:pt x="1217" y="19"/>
                  </a:lnTo>
                  <a:lnTo>
                    <a:pt x="1088" y="37"/>
                  </a:lnTo>
                  <a:lnTo>
                    <a:pt x="940" y="74"/>
                  </a:lnTo>
                  <a:lnTo>
                    <a:pt x="830" y="111"/>
                  </a:lnTo>
                  <a:lnTo>
                    <a:pt x="701" y="166"/>
                  </a:lnTo>
                  <a:lnTo>
                    <a:pt x="590" y="240"/>
                  </a:lnTo>
                  <a:lnTo>
                    <a:pt x="479" y="314"/>
                  </a:lnTo>
                  <a:lnTo>
                    <a:pt x="387" y="406"/>
                  </a:lnTo>
                  <a:lnTo>
                    <a:pt x="295" y="498"/>
                  </a:lnTo>
                  <a:lnTo>
                    <a:pt x="221" y="609"/>
                  </a:lnTo>
                  <a:lnTo>
                    <a:pt x="166" y="719"/>
                  </a:lnTo>
                  <a:lnTo>
                    <a:pt x="111" y="848"/>
                  </a:lnTo>
                  <a:lnTo>
                    <a:pt x="55" y="978"/>
                  </a:lnTo>
                  <a:lnTo>
                    <a:pt x="18" y="1107"/>
                  </a:lnTo>
                  <a:lnTo>
                    <a:pt x="0" y="1236"/>
                  </a:lnTo>
                  <a:lnTo>
                    <a:pt x="0" y="1383"/>
                  </a:lnTo>
                  <a:lnTo>
                    <a:pt x="0" y="1531"/>
                  </a:lnTo>
                  <a:lnTo>
                    <a:pt x="18" y="1660"/>
                  </a:lnTo>
                  <a:lnTo>
                    <a:pt x="55" y="1789"/>
                  </a:lnTo>
                  <a:lnTo>
                    <a:pt x="111" y="1918"/>
                  </a:lnTo>
                  <a:lnTo>
                    <a:pt x="166" y="2047"/>
                  </a:lnTo>
                  <a:lnTo>
                    <a:pt x="240" y="2158"/>
                  </a:lnTo>
                  <a:lnTo>
                    <a:pt x="313" y="2268"/>
                  </a:lnTo>
                  <a:lnTo>
                    <a:pt x="406" y="2360"/>
                  </a:lnTo>
                  <a:lnTo>
                    <a:pt x="498" y="2453"/>
                  </a:lnTo>
                  <a:lnTo>
                    <a:pt x="590" y="2526"/>
                  </a:lnTo>
                  <a:lnTo>
                    <a:pt x="719" y="2600"/>
                  </a:lnTo>
                  <a:lnTo>
                    <a:pt x="830" y="2655"/>
                  </a:lnTo>
                  <a:lnTo>
                    <a:pt x="959" y="2692"/>
                  </a:lnTo>
                  <a:lnTo>
                    <a:pt x="1088" y="2729"/>
                  </a:lnTo>
                  <a:lnTo>
                    <a:pt x="1217" y="2748"/>
                  </a:lnTo>
                  <a:lnTo>
                    <a:pt x="1364" y="2766"/>
                  </a:lnTo>
                  <a:lnTo>
                    <a:pt x="1512" y="2748"/>
                  </a:lnTo>
                  <a:lnTo>
                    <a:pt x="1659" y="2729"/>
                  </a:lnTo>
                  <a:lnTo>
                    <a:pt x="1789" y="2692"/>
                  </a:lnTo>
                  <a:lnTo>
                    <a:pt x="1918" y="2655"/>
                  </a:lnTo>
                  <a:lnTo>
                    <a:pt x="2047" y="2600"/>
                  </a:lnTo>
                  <a:lnTo>
                    <a:pt x="2157" y="2526"/>
                  </a:lnTo>
                  <a:lnTo>
                    <a:pt x="2268" y="2434"/>
                  </a:lnTo>
                  <a:lnTo>
                    <a:pt x="2360" y="2360"/>
                  </a:lnTo>
                  <a:lnTo>
                    <a:pt x="2452" y="2250"/>
                  </a:lnTo>
                  <a:lnTo>
                    <a:pt x="2526" y="2139"/>
                  </a:lnTo>
                  <a:lnTo>
                    <a:pt x="2600" y="2029"/>
                  </a:lnTo>
                  <a:lnTo>
                    <a:pt x="2655" y="1899"/>
                  </a:lnTo>
                  <a:lnTo>
                    <a:pt x="2692" y="1770"/>
                  </a:lnTo>
                  <a:lnTo>
                    <a:pt x="2729" y="1641"/>
                  </a:lnTo>
                  <a:lnTo>
                    <a:pt x="2747" y="1494"/>
                  </a:lnTo>
                  <a:lnTo>
                    <a:pt x="2747" y="1346"/>
                  </a:lnTo>
                  <a:lnTo>
                    <a:pt x="2747" y="1199"/>
                  </a:lnTo>
                  <a:lnTo>
                    <a:pt x="2729" y="1070"/>
                  </a:lnTo>
                  <a:lnTo>
                    <a:pt x="2692" y="941"/>
                  </a:lnTo>
                  <a:lnTo>
                    <a:pt x="2637" y="812"/>
                  </a:lnTo>
                  <a:lnTo>
                    <a:pt x="2581" y="701"/>
                  </a:lnTo>
                  <a:lnTo>
                    <a:pt x="2508" y="590"/>
                  </a:lnTo>
                  <a:lnTo>
                    <a:pt x="2434" y="480"/>
                  </a:lnTo>
                  <a:lnTo>
                    <a:pt x="2342" y="388"/>
                  </a:lnTo>
                  <a:lnTo>
                    <a:pt x="2249" y="295"/>
                  </a:lnTo>
                  <a:lnTo>
                    <a:pt x="2139" y="222"/>
                  </a:lnTo>
                  <a:lnTo>
                    <a:pt x="2028" y="148"/>
                  </a:lnTo>
                  <a:lnTo>
                    <a:pt x="1899" y="93"/>
                  </a:lnTo>
                  <a:lnTo>
                    <a:pt x="1770" y="56"/>
                  </a:lnTo>
                  <a:lnTo>
                    <a:pt x="1641" y="19"/>
                  </a:lnTo>
                  <a:lnTo>
                    <a:pt x="14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2" name="Google Shape;7412;p32"/>
            <p:cNvSpPr/>
            <p:nvPr/>
          </p:nvSpPr>
          <p:spPr>
            <a:xfrm>
              <a:off x="5615300" y="1125450"/>
              <a:ext cx="69175" cy="68700"/>
            </a:xfrm>
            <a:custGeom>
              <a:avLst/>
              <a:gdLst/>
              <a:ahLst/>
              <a:cxnLst/>
              <a:rect l="l" t="t" r="r" b="b"/>
              <a:pathLst>
                <a:path w="2767" h="2748" extrusionOk="0">
                  <a:moveTo>
                    <a:pt x="1255" y="1"/>
                  </a:moveTo>
                  <a:lnTo>
                    <a:pt x="1126" y="19"/>
                  </a:lnTo>
                  <a:lnTo>
                    <a:pt x="978" y="56"/>
                  </a:lnTo>
                  <a:lnTo>
                    <a:pt x="849" y="93"/>
                  </a:lnTo>
                  <a:lnTo>
                    <a:pt x="739" y="148"/>
                  </a:lnTo>
                  <a:lnTo>
                    <a:pt x="609" y="222"/>
                  </a:lnTo>
                  <a:lnTo>
                    <a:pt x="499" y="296"/>
                  </a:lnTo>
                  <a:lnTo>
                    <a:pt x="407" y="388"/>
                  </a:lnTo>
                  <a:lnTo>
                    <a:pt x="314" y="480"/>
                  </a:lnTo>
                  <a:lnTo>
                    <a:pt x="241" y="591"/>
                  </a:lnTo>
                  <a:lnTo>
                    <a:pt x="167" y="720"/>
                  </a:lnTo>
                  <a:lnTo>
                    <a:pt x="112" y="830"/>
                  </a:lnTo>
                  <a:lnTo>
                    <a:pt x="75" y="959"/>
                  </a:lnTo>
                  <a:lnTo>
                    <a:pt x="38" y="1107"/>
                  </a:lnTo>
                  <a:lnTo>
                    <a:pt x="19" y="1236"/>
                  </a:lnTo>
                  <a:lnTo>
                    <a:pt x="1" y="1383"/>
                  </a:lnTo>
                  <a:lnTo>
                    <a:pt x="19" y="1531"/>
                  </a:lnTo>
                  <a:lnTo>
                    <a:pt x="38" y="1660"/>
                  </a:lnTo>
                  <a:lnTo>
                    <a:pt x="75" y="1789"/>
                  </a:lnTo>
                  <a:lnTo>
                    <a:pt x="112" y="1918"/>
                  </a:lnTo>
                  <a:lnTo>
                    <a:pt x="167" y="2047"/>
                  </a:lnTo>
                  <a:lnTo>
                    <a:pt x="241" y="2158"/>
                  </a:lnTo>
                  <a:lnTo>
                    <a:pt x="314" y="2268"/>
                  </a:lnTo>
                  <a:lnTo>
                    <a:pt x="407" y="2361"/>
                  </a:lnTo>
                  <a:lnTo>
                    <a:pt x="499" y="2453"/>
                  </a:lnTo>
                  <a:lnTo>
                    <a:pt x="609" y="2527"/>
                  </a:lnTo>
                  <a:lnTo>
                    <a:pt x="720" y="2582"/>
                  </a:lnTo>
                  <a:lnTo>
                    <a:pt x="831" y="2656"/>
                  </a:lnTo>
                  <a:lnTo>
                    <a:pt x="960" y="2692"/>
                  </a:lnTo>
                  <a:lnTo>
                    <a:pt x="1089" y="2729"/>
                  </a:lnTo>
                  <a:lnTo>
                    <a:pt x="1236" y="2748"/>
                  </a:lnTo>
                  <a:lnTo>
                    <a:pt x="1513" y="2748"/>
                  </a:lnTo>
                  <a:lnTo>
                    <a:pt x="1660" y="2729"/>
                  </a:lnTo>
                  <a:lnTo>
                    <a:pt x="1808" y="2692"/>
                  </a:lnTo>
                  <a:lnTo>
                    <a:pt x="1937" y="2656"/>
                  </a:lnTo>
                  <a:lnTo>
                    <a:pt x="2048" y="2600"/>
                  </a:lnTo>
                  <a:lnTo>
                    <a:pt x="2177" y="2527"/>
                  </a:lnTo>
                  <a:lnTo>
                    <a:pt x="2269" y="2453"/>
                  </a:lnTo>
                  <a:lnTo>
                    <a:pt x="2380" y="2361"/>
                  </a:lnTo>
                  <a:lnTo>
                    <a:pt x="2472" y="2268"/>
                  </a:lnTo>
                  <a:lnTo>
                    <a:pt x="2545" y="2158"/>
                  </a:lnTo>
                  <a:lnTo>
                    <a:pt x="2619" y="2029"/>
                  </a:lnTo>
                  <a:lnTo>
                    <a:pt x="2675" y="1918"/>
                  </a:lnTo>
                  <a:lnTo>
                    <a:pt x="2711" y="1789"/>
                  </a:lnTo>
                  <a:lnTo>
                    <a:pt x="2748" y="1642"/>
                  </a:lnTo>
                  <a:lnTo>
                    <a:pt x="2767" y="1512"/>
                  </a:lnTo>
                  <a:lnTo>
                    <a:pt x="2767" y="1365"/>
                  </a:lnTo>
                  <a:lnTo>
                    <a:pt x="2767" y="1217"/>
                  </a:lnTo>
                  <a:lnTo>
                    <a:pt x="2748" y="1088"/>
                  </a:lnTo>
                  <a:lnTo>
                    <a:pt x="2711" y="959"/>
                  </a:lnTo>
                  <a:lnTo>
                    <a:pt x="2656" y="830"/>
                  </a:lnTo>
                  <a:lnTo>
                    <a:pt x="2601" y="701"/>
                  </a:lnTo>
                  <a:lnTo>
                    <a:pt x="2545" y="591"/>
                  </a:lnTo>
                  <a:lnTo>
                    <a:pt x="2472" y="480"/>
                  </a:lnTo>
                  <a:lnTo>
                    <a:pt x="2380" y="388"/>
                  </a:lnTo>
                  <a:lnTo>
                    <a:pt x="2287" y="296"/>
                  </a:lnTo>
                  <a:lnTo>
                    <a:pt x="2177" y="222"/>
                  </a:lnTo>
                  <a:lnTo>
                    <a:pt x="2066" y="166"/>
                  </a:lnTo>
                  <a:lnTo>
                    <a:pt x="1937" y="93"/>
                  </a:lnTo>
                  <a:lnTo>
                    <a:pt x="1826" y="56"/>
                  </a:lnTo>
                  <a:lnTo>
                    <a:pt x="1679" y="19"/>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3" name="Google Shape;7413;p32"/>
            <p:cNvSpPr/>
            <p:nvPr/>
          </p:nvSpPr>
          <p:spPr>
            <a:xfrm>
              <a:off x="5917700" y="1261900"/>
              <a:ext cx="69625" cy="69625"/>
            </a:xfrm>
            <a:custGeom>
              <a:avLst/>
              <a:gdLst/>
              <a:ahLst/>
              <a:cxnLst/>
              <a:rect l="l" t="t" r="r" b="b"/>
              <a:pathLst>
                <a:path w="2785" h="2785" extrusionOk="0">
                  <a:moveTo>
                    <a:pt x="1291" y="0"/>
                  </a:moveTo>
                  <a:lnTo>
                    <a:pt x="1144" y="19"/>
                  </a:lnTo>
                  <a:lnTo>
                    <a:pt x="1014" y="56"/>
                  </a:lnTo>
                  <a:lnTo>
                    <a:pt x="885" y="92"/>
                  </a:lnTo>
                  <a:lnTo>
                    <a:pt x="756" y="148"/>
                  </a:lnTo>
                  <a:lnTo>
                    <a:pt x="646" y="203"/>
                  </a:lnTo>
                  <a:lnTo>
                    <a:pt x="535" y="277"/>
                  </a:lnTo>
                  <a:lnTo>
                    <a:pt x="443" y="369"/>
                  </a:lnTo>
                  <a:lnTo>
                    <a:pt x="351" y="461"/>
                  </a:lnTo>
                  <a:lnTo>
                    <a:pt x="259" y="553"/>
                  </a:lnTo>
                  <a:lnTo>
                    <a:pt x="185" y="664"/>
                  </a:lnTo>
                  <a:lnTo>
                    <a:pt x="129" y="793"/>
                  </a:lnTo>
                  <a:lnTo>
                    <a:pt x="74" y="904"/>
                  </a:lnTo>
                  <a:lnTo>
                    <a:pt x="37" y="1051"/>
                  </a:lnTo>
                  <a:lnTo>
                    <a:pt x="19" y="1180"/>
                  </a:lnTo>
                  <a:lnTo>
                    <a:pt x="0" y="1328"/>
                  </a:lnTo>
                  <a:lnTo>
                    <a:pt x="0" y="1475"/>
                  </a:lnTo>
                  <a:lnTo>
                    <a:pt x="19" y="1604"/>
                  </a:lnTo>
                  <a:lnTo>
                    <a:pt x="37" y="1752"/>
                  </a:lnTo>
                  <a:lnTo>
                    <a:pt x="93" y="1881"/>
                  </a:lnTo>
                  <a:lnTo>
                    <a:pt x="129" y="2010"/>
                  </a:lnTo>
                  <a:lnTo>
                    <a:pt x="203" y="2139"/>
                  </a:lnTo>
                  <a:lnTo>
                    <a:pt x="277" y="2250"/>
                  </a:lnTo>
                  <a:lnTo>
                    <a:pt x="351" y="2342"/>
                  </a:lnTo>
                  <a:lnTo>
                    <a:pt x="461" y="2434"/>
                  </a:lnTo>
                  <a:lnTo>
                    <a:pt x="554" y="2526"/>
                  </a:lnTo>
                  <a:lnTo>
                    <a:pt x="664" y="2600"/>
                  </a:lnTo>
                  <a:lnTo>
                    <a:pt x="793" y="2655"/>
                  </a:lnTo>
                  <a:lnTo>
                    <a:pt x="922" y="2711"/>
                  </a:lnTo>
                  <a:lnTo>
                    <a:pt x="1051" y="2748"/>
                  </a:lnTo>
                  <a:lnTo>
                    <a:pt x="1180" y="2784"/>
                  </a:lnTo>
                  <a:lnTo>
                    <a:pt x="1475" y="2784"/>
                  </a:lnTo>
                  <a:lnTo>
                    <a:pt x="1623" y="2766"/>
                  </a:lnTo>
                  <a:lnTo>
                    <a:pt x="1770" y="2748"/>
                  </a:lnTo>
                  <a:lnTo>
                    <a:pt x="1900" y="2692"/>
                  </a:lnTo>
                  <a:lnTo>
                    <a:pt x="2029" y="2655"/>
                  </a:lnTo>
                  <a:lnTo>
                    <a:pt x="2139" y="2582"/>
                  </a:lnTo>
                  <a:lnTo>
                    <a:pt x="2250" y="2508"/>
                  </a:lnTo>
                  <a:lnTo>
                    <a:pt x="2360" y="2416"/>
                  </a:lnTo>
                  <a:lnTo>
                    <a:pt x="2453" y="2323"/>
                  </a:lnTo>
                  <a:lnTo>
                    <a:pt x="2526" y="2231"/>
                  </a:lnTo>
                  <a:lnTo>
                    <a:pt x="2600" y="2102"/>
                  </a:lnTo>
                  <a:lnTo>
                    <a:pt x="2674" y="1992"/>
                  </a:lnTo>
                  <a:lnTo>
                    <a:pt x="2711" y="1862"/>
                  </a:lnTo>
                  <a:lnTo>
                    <a:pt x="2748" y="1733"/>
                  </a:lnTo>
                  <a:lnTo>
                    <a:pt x="2785" y="1586"/>
                  </a:lnTo>
                  <a:lnTo>
                    <a:pt x="2785" y="1438"/>
                  </a:lnTo>
                  <a:lnTo>
                    <a:pt x="2785" y="1291"/>
                  </a:lnTo>
                  <a:lnTo>
                    <a:pt x="2766" y="1143"/>
                  </a:lnTo>
                  <a:lnTo>
                    <a:pt x="2748" y="1014"/>
                  </a:lnTo>
                  <a:lnTo>
                    <a:pt x="2692" y="885"/>
                  </a:lnTo>
                  <a:lnTo>
                    <a:pt x="2637" y="756"/>
                  </a:lnTo>
                  <a:lnTo>
                    <a:pt x="2582" y="646"/>
                  </a:lnTo>
                  <a:lnTo>
                    <a:pt x="2508" y="535"/>
                  </a:lnTo>
                  <a:lnTo>
                    <a:pt x="2416" y="424"/>
                  </a:lnTo>
                  <a:lnTo>
                    <a:pt x="2324" y="332"/>
                  </a:lnTo>
                  <a:lnTo>
                    <a:pt x="2213" y="258"/>
                  </a:lnTo>
                  <a:lnTo>
                    <a:pt x="2102" y="185"/>
                  </a:lnTo>
                  <a:lnTo>
                    <a:pt x="1973" y="129"/>
                  </a:lnTo>
                  <a:lnTo>
                    <a:pt x="1844" y="74"/>
                  </a:lnTo>
                  <a:lnTo>
                    <a:pt x="1715" y="37"/>
                  </a:lnTo>
                  <a:lnTo>
                    <a:pt x="1568"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4" name="Google Shape;7414;p32"/>
            <p:cNvSpPr/>
            <p:nvPr/>
          </p:nvSpPr>
          <p:spPr>
            <a:xfrm>
              <a:off x="5039575" y="238125"/>
              <a:ext cx="68250" cy="34125"/>
            </a:xfrm>
            <a:custGeom>
              <a:avLst/>
              <a:gdLst/>
              <a:ahLst/>
              <a:cxnLst/>
              <a:rect l="l" t="t" r="r" b="b"/>
              <a:pathLst>
                <a:path w="2730" h="1365" extrusionOk="0">
                  <a:moveTo>
                    <a:pt x="1" y="0"/>
                  </a:moveTo>
                  <a:lnTo>
                    <a:pt x="1" y="148"/>
                  </a:lnTo>
                  <a:lnTo>
                    <a:pt x="19" y="277"/>
                  </a:lnTo>
                  <a:lnTo>
                    <a:pt x="56" y="406"/>
                  </a:lnTo>
                  <a:lnTo>
                    <a:pt x="93" y="535"/>
                  </a:lnTo>
                  <a:lnTo>
                    <a:pt x="167" y="645"/>
                  </a:lnTo>
                  <a:lnTo>
                    <a:pt x="222" y="756"/>
                  </a:lnTo>
                  <a:lnTo>
                    <a:pt x="314" y="867"/>
                  </a:lnTo>
                  <a:lnTo>
                    <a:pt x="388" y="959"/>
                  </a:lnTo>
                  <a:lnTo>
                    <a:pt x="480" y="1051"/>
                  </a:lnTo>
                  <a:lnTo>
                    <a:pt x="591" y="1125"/>
                  </a:lnTo>
                  <a:lnTo>
                    <a:pt x="701" y="1198"/>
                  </a:lnTo>
                  <a:lnTo>
                    <a:pt x="830" y="1254"/>
                  </a:lnTo>
                  <a:lnTo>
                    <a:pt x="941" y="1309"/>
                  </a:lnTo>
                  <a:lnTo>
                    <a:pt x="1070" y="1328"/>
                  </a:lnTo>
                  <a:lnTo>
                    <a:pt x="1218" y="1364"/>
                  </a:lnTo>
                  <a:lnTo>
                    <a:pt x="1494" y="1364"/>
                  </a:lnTo>
                  <a:lnTo>
                    <a:pt x="1623" y="1346"/>
                  </a:lnTo>
                  <a:lnTo>
                    <a:pt x="1752" y="1309"/>
                  </a:lnTo>
                  <a:lnTo>
                    <a:pt x="1881" y="1254"/>
                  </a:lnTo>
                  <a:lnTo>
                    <a:pt x="2011" y="1198"/>
                  </a:lnTo>
                  <a:lnTo>
                    <a:pt x="2121" y="1143"/>
                  </a:lnTo>
                  <a:lnTo>
                    <a:pt x="2232" y="1051"/>
                  </a:lnTo>
                  <a:lnTo>
                    <a:pt x="2324" y="977"/>
                  </a:lnTo>
                  <a:lnTo>
                    <a:pt x="2416" y="867"/>
                  </a:lnTo>
                  <a:lnTo>
                    <a:pt x="2490" y="774"/>
                  </a:lnTo>
                  <a:lnTo>
                    <a:pt x="2564" y="664"/>
                  </a:lnTo>
                  <a:lnTo>
                    <a:pt x="2619" y="535"/>
                  </a:lnTo>
                  <a:lnTo>
                    <a:pt x="2674" y="406"/>
                  </a:lnTo>
                  <a:lnTo>
                    <a:pt x="2693" y="277"/>
                  </a:lnTo>
                  <a:lnTo>
                    <a:pt x="2730" y="148"/>
                  </a:lnTo>
                  <a:lnTo>
                    <a:pt x="2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5" name="Google Shape;7415;p32"/>
            <p:cNvSpPr/>
            <p:nvPr/>
          </p:nvSpPr>
          <p:spPr>
            <a:xfrm>
              <a:off x="5761425" y="1233775"/>
              <a:ext cx="68725" cy="68700"/>
            </a:xfrm>
            <a:custGeom>
              <a:avLst/>
              <a:gdLst/>
              <a:ahLst/>
              <a:cxnLst/>
              <a:rect l="l" t="t" r="r" b="b"/>
              <a:pathLst>
                <a:path w="2749" h="2748" extrusionOk="0">
                  <a:moveTo>
                    <a:pt x="1347" y="0"/>
                  </a:moveTo>
                  <a:lnTo>
                    <a:pt x="1218" y="19"/>
                  </a:lnTo>
                  <a:lnTo>
                    <a:pt x="1070" y="37"/>
                  </a:lnTo>
                  <a:lnTo>
                    <a:pt x="941" y="74"/>
                  </a:lnTo>
                  <a:lnTo>
                    <a:pt x="812" y="111"/>
                  </a:lnTo>
                  <a:lnTo>
                    <a:pt x="702" y="185"/>
                  </a:lnTo>
                  <a:lnTo>
                    <a:pt x="591" y="240"/>
                  </a:lnTo>
                  <a:lnTo>
                    <a:pt x="480" y="332"/>
                  </a:lnTo>
                  <a:lnTo>
                    <a:pt x="388" y="406"/>
                  </a:lnTo>
                  <a:lnTo>
                    <a:pt x="296" y="517"/>
                  </a:lnTo>
                  <a:lnTo>
                    <a:pt x="222" y="627"/>
                  </a:lnTo>
                  <a:lnTo>
                    <a:pt x="148" y="738"/>
                  </a:lnTo>
                  <a:lnTo>
                    <a:pt x="93" y="849"/>
                  </a:lnTo>
                  <a:lnTo>
                    <a:pt x="56" y="978"/>
                  </a:lnTo>
                  <a:lnTo>
                    <a:pt x="19" y="1107"/>
                  </a:lnTo>
                  <a:lnTo>
                    <a:pt x="1" y="1254"/>
                  </a:lnTo>
                  <a:lnTo>
                    <a:pt x="1" y="1383"/>
                  </a:lnTo>
                  <a:lnTo>
                    <a:pt x="1" y="1531"/>
                  </a:lnTo>
                  <a:lnTo>
                    <a:pt x="19" y="1660"/>
                  </a:lnTo>
                  <a:lnTo>
                    <a:pt x="56" y="1807"/>
                  </a:lnTo>
                  <a:lnTo>
                    <a:pt x="111" y="1918"/>
                  </a:lnTo>
                  <a:lnTo>
                    <a:pt x="167" y="2047"/>
                  </a:lnTo>
                  <a:lnTo>
                    <a:pt x="241" y="2158"/>
                  </a:lnTo>
                  <a:lnTo>
                    <a:pt x="314" y="2268"/>
                  </a:lnTo>
                  <a:lnTo>
                    <a:pt x="407" y="2361"/>
                  </a:lnTo>
                  <a:lnTo>
                    <a:pt x="499" y="2453"/>
                  </a:lnTo>
                  <a:lnTo>
                    <a:pt x="609" y="2527"/>
                  </a:lnTo>
                  <a:lnTo>
                    <a:pt x="720" y="2600"/>
                  </a:lnTo>
                  <a:lnTo>
                    <a:pt x="849" y="2656"/>
                  </a:lnTo>
                  <a:lnTo>
                    <a:pt x="978" y="2692"/>
                  </a:lnTo>
                  <a:lnTo>
                    <a:pt x="1107" y="2729"/>
                  </a:lnTo>
                  <a:lnTo>
                    <a:pt x="1236" y="2748"/>
                  </a:lnTo>
                  <a:lnTo>
                    <a:pt x="1513" y="2748"/>
                  </a:lnTo>
                  <a:lnTo>
                    <a:pt x="1660" y="2729"/>
                  </a:lnTo>
                  <a:lnTo>
                    <a:pt x="1789" y="2692"/>
                  </a:lnTo>
                  <a:lnTo>
                    <a:pt x="1918" y="2637"/>
                  </a:lnTo>
                  <a:lnTo>
                    <a:pt x="2029" y="2582"/>
                  </a:lnTo>
                  <a:lnTo>
                    <a:pt x="2140" y="2508"/>
                  </a:lnTo>
                  <a:lnTo>
                    <a:pt x="2250" y="2434"/>
                  </a:lnTo>
                  <a:lnTo>
                    <a:pt x="2343" y="2342"/>
                  </a:lnTo>
                  <a:lnTo>
                    <a:pt x="2435" y="2250"/>
                  </a:lnTo>
                  <a:lnTo>
                    <a:pt x="2508" y="2139"/>
                  </a:lnTo>
                  <a:lnTo>
                    <a:pt x="2582" y="2029"/>
                  </a:lnTo>
                  <a:lnTo>
                    <a:pt x="2638" y="1900"/>
                  </a:lnTo>
                  <a:lnTo>
                    <a:pt x="2674" y="1771"/>
                  </a:lnTo>
                  <a:lnTo>
                    <a:pt x="2711" y="1641"/>
                  </a:lnTo>
                  <a:lnTo>
                    <a:pt x="2730" y="1512"/>
                  </a:lnTo>
                  <a:lnTo>
                    <a:pt x="2748" y="1365"/>
                  </a:lnTo>
                  <a:lnTo>
                    <a:pt x="2730" y="1217"/>
                  </a:lnTo>
                  <a:lnTo>
                    <a:pt x="2711" y="1088"/>
                  </a:lnTo>
                  <a:lnTo>
                    <a:pt x="2674" y="959"/>
                  </a:lnTo>
                  <a:lnTo>
                    <a:pt x="2638" y="830"/>
                  </a:lnTo>
                  <a:lnTo>
                    <a:pt x="2564" y="720"/>
                  </a:lnTo>
                  <a:lnTo>
                    <a:pt x="2508" y="591"/>
                  </a:lnTo>
                  <a:lnTo>
                    <a:pt x="2416" y="498"/>
                  </a:lnTo>
                  <a:lnTo>
                    <a:pt x="2324" y="406"/>
                  </a:lnTo>
                  <a:lnTo>
                    <a:pt x="2232" y="314"/>
                  </a:lnTo>
                  <a:lnTo>
                    <a:pt x="2121" y="240"/>
                  </a:lnTo>
                  <a:lnTo>
                    <a:pt x="2011" y="166"/>
                  </a:lnTo>
                  <a:lnTo>
                    <a:pt x="1900" y="111"/>
                  </a:lnTo>
                  <a:lnTo>
                    <a:pt x="1771" y="56"/>
                  </a:lnTo>
                  <a:lnTo>
                    <a:pt x="1642" y="37"/>
                  </a:lnTo>
                  <a:lnTo>
                    <a:pt x="1494"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6" name="Google Shape;7416;p32"/>
            <p:cNvSpPr/>
            <p:nvPr/>
          </p:nvSpPr>
          <p:spPr>
            <a:xfrm>
              <a:off x="5028050" y="283750"/>
              <a:ext cx="68250" cy="68250"/>
            </a:xfrm>
            <a:custGeom>
              <a:avLst/>
              <a:gdLst/>
              <a:ahLst/>
              <a:cxnLst/>
              <a:rect l="l" t="t" r="r" b="b"/>
              <a:pathLst>
                <a:path w="2730" h="2730" extrusionOk="0">
                  <a:moveTo>
                    <a:pt x="1402" y="0"/>
                  </a:moveTo>
                  <a:lnTo>
                    <a:pt x="1255" y="19"/>
                  </a:lnTo>
                  <a:lnTo>
                    <a:pt x="1126" y="37"/>
                  </a:lnTo>
                  <a:lnTo>
                    <a:pt x="996" y="56"/>
                  </a:lnTo>
                  <a:lnTo>
                    <a:pt x="867" y="111"/>
                  </a:lnTo>
                  <a:lnTo>
                    <a:pt x="738" y="166"/>
                  </a:lnTo>
                  <a:lnTo>
                    <a:pt x="628" y="240"/>
                  </a:lnTo>
                  <a:lnTo>
                    <a:pt x="517" y="314"/>
                  </a:lnTo>
                  <a:lnTo>
                    <a:pt x="425" y="406"/>
                  </a:lnTo>
                  <a:lnTo>
                    <a:pt x="333" y="498"/>
                  </a:lnTo>
                  <a:lnTo>
                    <a:pt x="259" y="609"/>
                  </a:lnTo>
                  <a:lnTo>
                    <a:pt x="185" y="719"/>
                  </a:lnTo>
                  <a:lnTo>
                    <a:pt x="111" y="830"/>
                  </a:lnTo>
                  <a:lnTo>
                    <a:pt x="75" y="959"/>
                  </a:lnTo>
                  <a:lnTo>
                    <a:pt x="38" y="1088"/>
                  </a:lnTo>
                  <a:lnTo>
                    <a:pt x="19" y="1236"/>
                  </a:lnTo>
                  <a:lnTo>
                    <a:pt x="1" y="1365"/>
                  </a:lnTo>
                  <a:lnTo>
                    <a:pt x="19" y="1494"/>
                  </a:lnTo>
                  <a:lnTo>
                    <a:pt x="38" y="1623"/>
                  </a:lnTo>
                  <a:lnTo>
                    <a:pt x="75" y="1752"/>
                  </a:lnTo>
                  <a:lnTo>
                    <a:pt x="111" y="1881"/>
                  </a:lnTo>
                  <a:lnTo>
                    <a:pt x="167" y="1992"/>
                  </a:lnTo>
                  <a:lnTo>
                    <a:pt x="240" y="2102"/>
                  </a:lnTo>
                  <a:lnTo>
                    <a:pt x="314" y="2213"/>
                  </a:lnTo>
                  <a:lnTo>
                    <a:pt x="406" y="2305"/>
                  </a:lnTo>
                  <a:lnTo>
                    <a:pt x="499" y="2397"/>
                  </a:lnTo>
                  <a:lnTo>
                    <a:pt x="591" y="2471"/>
                  </a:lnTo>
                  <a:lnTo>
                    <a:pt x="701" y="2545"/>
                  </a:lnTo>
                  <a:lnTo>
                    <a:pt x="831" y="2600"/>
                  </a:lnTo>
                  <a:lnTo>
                    <a:pt x="941" y="2655"/>
                  </a:lnTo>
                  <a:lnTo>
                    <a:pt x="1070" y="2692"/>
                  </a:lnTo>
                  <a:lnTo>
                    <a:pt x="1199" y="2711"/>
                  </a:lnTo>
                  <a:lnTo>
                    <a:pt x="1347" y="2729"/>
                  </a:lnTo>
                  <a:lnTo>
                    <a:pt x="1476" y="2729"/>
                  </a:lnTo>
                  <a:lnTo>
                    <a:pt x="1605" y="2711"/>
                  </a:lnTo>
                  <a:lnTo>
                    <a:pt x="1734" y="2674"/>
                  </a:lnTo>
                  <a:lnTo>
                    <a:pt x="1863" y="2619"/>
                  </a:lnTo>
                  <a:lnTo>
                    <a:pt x="1992" y="2563"/>
                  </a:lnTo>
                  <a:lnTo>
                    <a:pt x="2103" y="2508"/>
                  </a:lnTo>
                  <a:lnTo>
                    <a:pt x="2213" y="2416"/>
                  </a:lnTo>
                  <a:lnTo>
                    <a:pt x="2306" y="2324"/>
                  </a:lnTo>
                  <a:lnTo>
                    <a:pt x="2398" y="2231"/>
                  </a:lnTo>
                  <a:lnTo>
                    <a:pt x="2490" y="2121"/>
                  </a:lnTo>
                  <a:lnTo>
                    <a:pt x="2545" y="2010"/>
                  </a:lnTo>
                  <a:lnTo>
                    <a:pt x="2619" y="1900"/>
                  </a:lnTo>
                  <a:lnTo>
                    <a:pt x="2656" y="1770"/>
                  </a:lnTo>
                  <a:lnTo>
                    <a:pt x="2693" y="1641"/>
                  </a:lnTo>
                  <a:lnTo>
                    <a:pt x="2711" y="1512"/>
                  </a:lnTo>
                  <a:lnTo>
                    <a:pt x="2730" y="1365"/>
                  </a:lnTo>
                  <a:lnTo>
                    <a:pt x="2711" y="1236"/>
                  </a:lnTo>
                  <a:lnTo>
                    <a:pt x="2693" y="1107"/>
                  </a:lnTo>
                  <a:lnTo>
                    <a:pt x="2656" y="978"/>
                  </a:lnTo>
                  <a:lnTo>
                    <a:pt x="2619" y="849"/>
                  </a:lnTo>
                  <a:lnTo>
                    <a:pt x="2564" y="738"/>
                  </a:lnTo>
                  <a:lnTo>
                    <a:pt x="2490" y="627"/>
                  </a:lnTo>
                  <a:lnTo>
                    <a:pt x="2416" y="517"/>
                  </a:lnTo>
                  <a:lnTo>
                    <a:pt x="2324" y="424"/>
                  </a:lnTo>
                  <a:lnTo>
                    <a:pt x="2232" y="332"/>
                  </a:lnTo>
                  <a:lnTo>
                    <a:pt x="2140" y="259"/>
                  </a:lnTo>
                  <a:lnTo>
                    <a:pt x="2029" y="185"/>
                  </a:lnTo>
                  <a:lnTo>
                    <a:pt x="1900" y="129"/>
                  </a:lnTo>
                  <a:lnTo>
                    <a:pt x="1789" y="74"/>
                  </a:lnTo>
                  <a:lnTo>
                    <a:pt x="1660" y="37"/>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7" name="Google Shape;7417;p32"/>
            <p:cNvSpPr/>
            <p:nvPr/>
          </p:nvSpPr>
          <p:spPr>
            <a:xfrm>
              <a:off x="5193550" y="723500"/>
              <a:ext cx="68225" cy="67775"/>
            </a:xfrm>
            <a:custGeom>
              <a:avLst/>
              <a:gdLst/>
              <a:ahLst/>
              <a:cxnLst/>
              <a:rect l="l" t="t" r="r" b="b"/>
              <a:pathLst>
                <a:path w="2729" h="2711" extrusionOk="0">
                  <a:moveTo>
                    <a:pt x="1162" y="0"/>
                  </a:moveTo>
                  <a:lnTo>
                    <a:pt x="1033" y="37"/>
                  </a:lnTo>
                  <a:lnTo>
                    <a:pt x="904" y="74"/>
                  </a:lnTo>
                  <a:lnTo>
                    <a:pt x="793" y="129"/>
                  </a:lnTo>
                  <a:lnTo>
                    <a:pt x="664" y="203"/>
                  </a:lnTo>
                  <a:lnTo>
                    <a:pt x="553" y="277"/>
                  </a:lnTo>
                  <a:lnTo>
                    <a:pt x="461" y="351"/>
                  </a:lnTo>
                  <a:lnTo>
                    <a:pt x="369" y="443"/>
                  </a:lnTo>
                  <a:lnTo>
                    <a:pt x="277" y="554"/>
                  </a:lnTo>
                  <a:lnTo>
                    <a:pt x="203" y="664"/>
                  </a:lnTo>
                  <a:lnTo>
                    <a:pt x="129" y="775"/>
                  </a:lnTo>
                  <a:lnTo>
                    <a:pt x="92" y="904"/>
                  </a:lnTo>
                  <a:lnTo>
                    <a:pt x="37" y="1033"/>
                  </a:lnTo>
                  <a:lnTo>
                    <a:pt x="19" y="1180"/>
                  </a:lnTo>
                  <a:lnTo>
                    <a:pt x="0" y="1310"/>
                  </a:lnTo>
                  <a:lnTo>
                    <a:pt x="0" y="1439"/>
                  </a:lnTo>
                  <a:lnTo>
                    <a:pt x="19" y="1568"/>
                  </a:lnTo>
                  <a:lnTo>
                    <a:pt x="55" y="1697"/>
                  </a:lnTo>
                  <a:lnTo>
                    <a:pt x="92" y="1826"/>
                  </a:lnTo>
                  <a:lnTo>
                    <a:pt x="148" y="1955"/>
                  </a:lnTo>
                  <a:lnTo>
                    <a:pt x="203" y="2065"/>
                  </a:lnTo>
                  <a:lnTo>
                    <a:pt x="277" y="2176"/>
                  </a:lnTo>
                  <a:lnTo>
                    <a:pt x="369" y="2268"/>
                  </a:lnTo>
                  <a:lnTo>
                    <a:pt x="461" y="2361"/>
                  </a:lnTo>
                  <a:lnTo>
                    <a:pt x="553" y="2434"/>
                  </a:lnTo>
                  <a:lnTo>
                    <a:pt x="664" y="2508"/>
                  </a:lnTo>
                  <a:lnTo>
                    <a:pt x="774" y="2582"/>
                  </a:lnTo>
                  <a:lnTo>
                    <a:pt x="904" y="2637"/>
                  </a:lnTo>
                  <a:lnTo>
                    <a:pt x="1033" y="2674"/>
                  </a:lnTo>
                  <a:lnTo>
                    <a:pt x="1162" y="2692"/>
                  </a:lnTo>
                  <a:lnTo>
                    <a:pt x="1291" y="2711"/>
                  </a:lnTo>
                  <a:lnTo>
                    <a:pt x="1567" y="2711"/>
                  </a:lnTo>
                  <a:lnTo>
                    <a:pt x="1696" y="2674"/>
                  </a:lnTo>
                  <a:lnTo>
                    <a:pt x="1825" y="2637"/>
                  </a:lnTo>
                  <a:lnTo>
                    <a:pt x="1955" y="2582"/>
                  </a:lnTo>
                  <a:lnTo>
                    <a:pt x="2065" y="2526"/>
                  </a:lnTo>
                  <a:lnTo>
                    <a:pt x="2176" y="2434"/>
                  </a:lnTo>
                  <a:lnTo>
                    <a:pt x="2286" y="2361"/>
                  </a:lnTo>
                  <a:lnTo>
                    <a:pt x="2379" y="2268"/>
                  </a:lnTo>
                  <a:lnTo>
                    <a:pt x="2452" y="2158"/>
                  </a:lnTo>
                  <a:lnTo>
                    <a:pt x="2526" y="2047"/>
                  </a:lnTo>
                  <a:lnTo>
                    <a:pt x="2600" y="1936"/>
                  </a:lnTo>
                  <a:lnTo>
                    <a:pt x="2655" y="1807"/>
                  </a:lnTo>
                  <a:lnTo>
                    <a:pt x="2692" y="1678"/>
                  </a:lnTo>
                  <a:lnTo>
                    <a:pt x="2710" y="1549"/>
                  </a:lnTo>
                  <a:lnTo>
                    <a:pt x="2729" y="1402"/>
                  </a:lnTo>
                  <a:lnTo>
                    <a:pt x="2729" y="1273"/>
                  </a:lnTo>
                  <a:lnTo>
                    <a:pt x="2710" y="1144"/>
                  </a:lnTo>
                  <a:lnTo>
                    <a:pt x="2674" y="1015"/>
                  </a:lnTo>
                  <a:lnTo>
                    <a:pt x="2637" y="885"/>
                  </a:lnTo>
                  <a:lnTo>
                    <a:pt x="2581" y="756"/>
                  </a:lnTo>
                  <a:lnTo>
                    <a:pt x="2526" y="646"/>
                  </a:lnTo>
                  <a:lnTo>
                    <a:pt x="2452" y="535"/>
                  </a:lnTo>
                  <a:lnTo>
                    <a:pt x="2360" y="443"/>
                  </a:lnTo>
                  <a:lnTo>
                    <a:pt x="2268" y="351"/>
                  </a:lnTo>
                  <a:lnTo>
                    <a:pt x="2176" y="277"/>
                  </a:lnTo>
                  <a:lnTo>
                    <a:pt x="2065" y="203"/>
                  </a:lnTo>
                  <a:lnTo>
                    <a:pt x="1955" y="129"/>
                  </a:lnTo>
                  <a:lnTo>
                    <a:pt x="1825" y="74"/>
                  </a:lnTo>
                  <a:lnTo>
                    <a:pt x="1715" y="37"/>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8" name="Google Shape;7418;p32"/>
            <p:cNvSpPr/>
            <p:nvPr/>
          </p:nvSpPr>
          <p:spPr>
            <a:xfrm>
              <a:off x="5536025" y="1111625"/>
              <a:ext cx="68250" cy="68250"/>
            </a:xfrm>
            <a:custGeom>
              <a:avLst/>
              <a:gdLst/>
              <a:ahLst/>
              <a:cxnLst/>
              <a:rect l="l" t="t" r="r" b="b"/>
              <a:pathLst>
                <a:path w="2730" h="2730" extrusionOk="0">
                  <a:moveTo>
                    <a:pt x="1254" y="0"/>
                  </a:moveTo>
                  <a:lnTo>
                    <a:pt x="1107" y="19"/>
                  </a:lnTo>
                  <a:lnTo>
                    <a:pt x="996" y="56"/>
                  </a:lnTo>
                  <a:lnTo>
                    <a:pt x="867" y="93"/>
                  </a:lnTo>
                  <a:lnTo>
                    <a:pt x="738" y="148"/>
                  </a:lnTo>
                  <a:lnTo>
                    <a:pt x="628" y="203"/>
                  </a:lnTo>
                  <a:lnTo>
                    <a:pt x="535" y="277"/>
                  </a:lnTo>
                  <a:lnTo>
                    <a:pt x="425" y="369"/>
                  </a:lnTo>
                  <a:lnTo>
                    <a:pt x="351" y="461"/>
                  </a:lnTo>
                  <a:lnTo>
                    <a:pt x="259" y="572"/>
                  </a:lnTo>
                  <a:lnTo>
                    <a:pt x="185" y="664"/>
                  </a:lnTo>
                  <a:lnTo>
                    <a:pt x="130" y="793"/>
                  </a:lnTo>
                  <a:lnTo>
                    <a:pt x="74" y="904"/>
                  </a:lnTo>
                  <a:lnTo>
                    <a:pt x="37" y="1033"/>
                  </a:lnTo>
                  <a:lnTo>
                    <a:pt x="19" y="1162"/>
                  </a:lnTo>
                  <a:lnTo>
                    <a:pt x="1" y="1291"/>
                  </a:lnTo>
                  <a:lnTo>
                    <a:pt x="1" y="1439"/>
                  </a:lnTo>
                  <a:lnTo>
                    <a:pt x="19" y="1568"/>
                  </a:lnTo>
                  <a:lnTo>
                    <a:pt x="56" y="1697"/>
                  </a:lnTo>
                  <a:lnTo>
                    <a:pt x="93" y="1826"/>
                  </a:lnTo>
                  <a:lnTo>
                    <a:pt x="148" y="1955"/>
                  </a:lnTo>
                  <a:lnTo>
                    <a:pt x="203" y="2065"/>
                  </a:lnTo>
                  <a:lnTo>
                    <a:pt x="277" y="2176"/>
                  </a:lnTo>
                  <a:lnTo>
                    <a:pt x="369" y="2287"/>
                  </a:lnTo>
                  <a:lnTo>
                    <a:pt x="462" y="2379"/>
                  </a:lnTo>
                  <a:lnTo>
                    <a:pt x="572" y="2453"/>
                  </a:lnTo>
                  <a:lnTo>
                    <a:pt x="683" y="2526"/>
                  </a:lnTo>
                  <a:lnTo>
                    <a:pt x="793" y="2600"/>
                  </a:lnTo>
                  <a:lnTo>
                    <a:pt x="923" y="2637"/>
                  </a:lnTo>
                  <a:lnTo>
                    <a:pt x="1052" y="2674"/>
                  </a:lnTo>
                  <a:lnTo>
                    <a:pt x="1181" y="2711"/>
                  </a:lnTo>
                  <a:lnTo>
                    <a:pt x="1328" y="2729"/>
                  </a:lnTo>
                  <a:lnTo>
                    <a:pt x="1457" y="2711"/>
                  </a:lnTo>
                  <a:lnTo>
                    <a:pt x="1605" y="2692"/>
                  </a:lnTo>
                  <a:lnTo>
                    <a:pt x="1734" y="2674"/>
                  </a:lnTo>
                  <a:lnTo>
                    <a:pt x="1863" y="2619"/>
                  </a:lnTo>
                  <a:lnTo>
                    <a:pt x="1974" y="2582"/>
                  </a:lnTo>
                  <a:lnTo>
                    <a:pt x="2084" y="2508"/>
                  </a:lnTo>
                  <a:lnTo>
                    <a:pt x="2195" y="2434"/>
                  </a:lnTo>
                  <a:lnTo>
                    <a:pt x="2305" y="2342"/>
                  </a:lnTo>
                  <a:lnTo>
                    <a:pt x="2398" y="2250"/>
                  </a:lnTo>
                  <a:lnTo>
                    <a:pt x="2471" y="2139"/>
                  </a:lnTo>
                  <a:lnTo>
                    <a:pt x="2545" y="2029"/>
                  </a:lnTo>
                  <a:lnTo>
                    <a:pt x="2600" y="1918"/>
                  </a:lnTo>
                  <a:lnTo>
                    <a:pt x="2656" y="1789"/>
                  </a:lnTo>
                  <a:lnTo>
                    <a:pt x="2693" y="1660"/>
                  </a:lnTo>
                  <a:lnTo>
                    <a:pt x="2729" y="1531"/>
                  </a:lnTo>
                  <a:lnTo>
                    <a:pt x="2729" y="1383"/>
                  </a:lnTo>
                  <a:lnTo>
                    <a:pt x="2729" y="1254"/>
                  </a:lnTo>
                  <a:lnTo>
                    <a:pt x="2711" y="1107"/>
                  </a:lnTo>
                  <a:lnTo>
                    <a:pt x="2674" y="978"/>
                  </a:lnTo>
                  <a:lnTo>
                    <a:pt x="2637" y="849"/>
                  </a:lnTo>
                  <a:lnTo>
                    <a:pt x="2582" y="738"/>
                  </a:lnTo>
                  <a:lnTo>
                    <a:pt x="2508" y="627"/>
                  </a:lnTo>
                  <a:lnTo>
                    <a:pt x="2434" y="517"/>
                  </a:lnTo>
                  <a:lnTo>
                    <a:pt x="2342" y="406"/>
                  </a:lnTo>
                  <a:lnTo>
                    <a:pt x="2250" y="314"/>
                  </a:lnTo>
                  <a:lnTo>
                    <a:pt x="2139" y="240"/>
                  </a:lnTo>
                  <a:lnTo>
                    <a:pt x="2029" y="166"/>
                  </a:lnTo>
                  <a:lnTo>
                    <a:pt x="1918" y="111"/>
                  </a:lnTo>
                  <a:lnTo>
                    <a:pt x="1789" y="56"/>
                  </a:lnTo>
                  <a:lnTo>
                    <a:pt x="1660" y="19"/>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9" name="Google Shape;7419;p32"/>
            <p:cNvSpPr/>
            <p:nvPr/>
          </p:nvSpPr>
          <p:spPr>
            <a:xfrm>
              <a:off x="5259450" y="817525"/>
              <a:ext cx="68250" cy="68250"/>
            </a:xfrm>
            <a:custGeom>
              <a:avLst/>
              <a:gdLst/>
              <a:ahLst/>
              <a:cxnLst/>
              <a:rect l="l" t="t" r="r" b="b"/>
              <a:pathLst>
                <a:path w="2730" h="2730" extrusionOk="0">
                  <a:moveTo>
                    <a:pt x="1273" y="1"/>
                  </a:moveTo>
                  <a:lnTo>
                    <a:pt x="1125" y="19"/>
                  </a:lnTo>
                  <a:lnTo>
                    <a:pt x="996" y="38"/>
                  </a:lnTo>
                  <a:lnTo>
                    <a:pt x="867" y="93"/>
                  </a:lnTo>
                  <a:lnTo>
                    <a:pt x="757" y="148"/>
                  </a:lnTo>
                  <a:lnTo>
                    <a:pt x="628" y="204"/>
                  </a:lnTo>
                  <a:lnTo>
                    <a:pt x="535" y="277"/>
                  </a:lnTo>
                  <a:lnTo>
                    <a:pt x="425" y="370"/>
                  </a:lnTo>
                  <a:lnTo>
                    <a:pt x="333" y="462"/>
                  </a:lnTo>
                  <a:lnTo>
                    <a:pt x="259" y="572"/>
                  </a:lnTo>
                  <a:lnTo>
                    <a:pt x="185" y="683"/>
                  </a:lnTo>
                  <a:lnTo>
                    <a:pt x="111" y="794"/>
                  </a:lnTo>
                  <a:lnTo>
                    <a:pt x="74" y="923"/>
                  </a:lnTo>
                  <a:lnTo>
                    <a:pt x="19" y="1052"/>
                  </a:lnTo>
                  <a:lnTo>
                    <a:pt x="1" y="1181"/>
                  </a:lnTo>
                  <a:lnTo>
                    <a:pt x="1" y="1328"/>
                  </a:lnTo>
                  <a:lnTo>
                    <a:pt x="1" y="1457"/>
                  </a:lnTo>
                  <a:lnTo>
                    <a:pt x="19" y="1605"/>
                  </a:lnTo>
                  <a:lnTo>
                    <a:pt x="38" y="1734"/>
                  </a:lnTo>
                  <a:lnTo>
                    <a:pt x="93" y="1863"/>
                  </a:lnTo>
                  <a:lnTo>
                    <a:pt x="148" y="1974"/>
                  </a:lnTo>
                  <a:lnTo>
                    <a:pt x="204" y="2103"/>
                  </a:lnTo>
                  <a:lnTo>
                    <a:pt x="296" y="2195"/>
                  </a:lnTo>
                  <a:lnTo>
                    <a:pt x="369" y="2306"/>
                  </a:lnTo>
                  <a:lnTo>
                    <a:pt x="480" y="2398"/>
                  </a:lnTo>
                  <a:lnTo>
                    <a:pt x="572" y="2472"/>
                  </a:lnTo>
                  <a:lnTo>
                    <a:pt x="683" y="2545"/>
                  </a:lnTo>
                  <a:lnTo>
                    <a:pt x="812" y="2601"/>
                  </a:lnTo>
                  <a:lnTo>
                    <a:pt x="923" y="2656"/>
                  </a:lnTo>
                  <a:lnTo>
                    <a:pt x="1070" y="2693"/>
                  </a:lnTo>
                  <a:lnTo>
                    <a:pt x="1199" y="2711"/>
                  </a:lnTo>
                  <a:lnTo>
                    <a:pt x="1328" y="2730"/>
                  </a:lnTo>
                  <a:lnTo>
                    <a:pt x="1476" y="2730"/>
                  </a:lnTo>
                  <a:lnTo>
                    <a:pt x="1605" y="2711"/>
                  </a:lnTo>
                  <a:lnTo>
                    <a:pt x="1734" y="2674"/>
                  </a:lnTo>
                  <a:lnTo>
                    <a:pt x="1863" y="2619"/>
                  </a:lnTo>
                  <a:lnTo>
                    <a:pt x="1992" y="2564"/>
                  </a:lnTo>
                  <a:lnTo>
                    <a:pt x="2103" y="2508"/>
                  </a:lnTo>
                  <a:lnTo>
                    <a:pt x="2213" y="2416"/>
                  </a:lnTo>
                  <a:lnTo>
                    <a:pt x="2306" y="2342"/>
                  </a:lnTo>
                  <a:lnTo>
                    <a:pt x="2398" y="2232"/>
                  </a:lnTo>
                  <a:lnTo>
                    <a:pt x="2471" y="2140"/>
                  </a:lnTo>
                  <a:lnTo>
                    <a:pt x="2545" y="2011"/>
                  </a:lnTo>
                  <a:lnTo>
                    <a:pt x="2601" y="1900"/>
                  </a:lnTo>
                  <a:lnTo>
                    <a:pt x="2656" y="1771"/>
                  </a:lnTo>
                  <a:lnTo>
                    <a:pt x="2693" y="1642"/>
                  </a:lnTo>
                  <a:lnTo>
                    <a:pt x="2711" y="1513"/>
                  </a:lnTo>
                  <a:lnTo>
                    <a:pt x="2730" y="1365"/>
                  </a:lnTo>
                  <a:lnTo>
                    <a:pt x="2711" y="1236"/>
                  </a:lnTo>
                  <a:lnTo>
                    <a:pt x="2693" y="1107"/>
                  </a:lnTo>
                  <a:lnTo>
                    <a:pt x="2656" y="978"/>
                  </a:lnTo>
                  <a:lnTo>
                    <a:pt x="2619" y="849"/>
                  </a:lnTo>
                  <a:lnTo>
                    <a:pt x="2564" y="738"/>
                  </a:lnTo>
                  <a:lnTo>
                    <a:pt x="2490" y="628"/>
                  </a:lnTo>
                  <a:lnTo>
                    <a:pt x="2416" y="517"/>
                  </a:lnTo>
                  <a:lnTo>
                    <a:pt x="2342" y="425"/>
                  </a:lnTo>
                  <a:lnTo>
                    <a:pt x="2250" y="333"/>
                  </a:lnTo>
                  <a:lnTo>
                    <a:pt x="2140" y="259"/>
                  </a:lnTo>
                  <a:lnTo>
                    <a:pt x="2029" y="185"/>
                  </a:lnTo>
                  <a:lnTo>
                    <a:pt x="1918" y="130"/>
                  </a:lnTo>
                  <a:lnTo>
                    <a:pt x="1789" y="75"/>
                  </a:lnTo>
                  <a:lnTo>
                    <a:pt x="1679" y="38"/>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0" name="Google Shape;7420;p32"/>
            <p:cNvSpPr/>
            <p:nvPr/>
          </p:nvSpPr>
          <p:spPr>
            <a:xfrm>
              <a:off x="6064275" y="1368375"/>
              <a:ext cx="67800" cy="67775"/>
            </a:xfrm>
            <a:custGeom>
              <a:avLst/>
              <a:gdLst/>
              <a:ahLst/>
              <a:cxnLst/>
              <a:rect l="l" t="t" r="r" b="b"/>
              <a:pathLst>
                <a:path w="2712" h="2711" extrusionOk="0">
                  <a:moveTo>
                    <a:pt x="1328" y="0"/>
                  </a:moveTo>
                  <a:lnTo>
                    <a:pt x="1199" y="19"/>
                  </a:lnTo>
                  <a:lnTo>
                    <a:pt x="1070" y="37"/>
                  </a:lnTo>
                  <a:lnTo>
                    <a:pt x="941" y="74"/>
                  </a:lnTo>
                  <a:lnTo>
                    <a:pt x="830" y="111"/>
                  </a:lnTo>
                  <a:lnTo>
                    <a:pt x="701" y="166"/>
                  </a:lnTo>
                  <a:lnTo>
                    <a:pt x="591" y="240"/>
                  </a:lnTo>
                  <a:lnTo>
                    <a:pt x="499" y="314"/>
                  </a:lnTo>
                  <a:lnTo>
                    <a:pt x="406" y="406"/>
                  </a:lnTo>
                  <a:lnTo>
                    <a:pt x="314" y="498"/>
                  </a:lnTo>
                  <a:lnTo>
                    <a:pt x="240" y="609"/>
                  </a:lnTo>
                  <a:lnTo>
                    <a:pt x="167" y="720"/>
                  </a:lnTo>
                  <a:lnTo>
                    <a:pt x="111" y="830"/>
                  </a:lnTo>
                  <a:lnTo>
                    <a:pt x="56" y="959"/>
                  </a:lnTo>
                  <a:lnTo>
                    <a:pt x="19" y="1088"/>
                  </a:lnTo>
                  <a:lnTo>
                    <a:pt x="1" y="1217"/>
                  </a:lnTo>
                  <a:lnTo>
                    <a:pt x="1" y="1346"/>
                  </a:lnTo>
                  <a:lnTo>
                    <a:pt x="1" y="1494"/>
                  </a:lnTo>
                  <a:lnTo>
                    <a:pt x="19" y="1623"/>
                  </a:lnTo>
                  <a:lnTo>
                    <a:pt x="56" y="1752"/>
                  </a:lnTo>
                  <a:lnTo>
                    <a:pt x="111" y="1881"/>
                  </a:lnTo>
                  <a:lnTo>
                    <a:pt x="167" y="1992"/>
                  </a:lnTo>
                  <a:lnTo>
                    <a:pt x="240" y="2102"/>
                  </a:lnTo>
                  <a:lnTo>
                    <a:pt x="314" y="2213"/>
                  </a:lnTo>
                  <a:lnTo>
                    <a:pt x="406" y="2324"/>
                  </a:lnTo>
                  <a:lnTo>
                    <a:pt x="499" y="2397"/>
                  </a:lnTo>
                  <a:lnTo>
                    <a:pt x="609" y="2490"/>
                  </a:lnTo>
                  <a:lnTo>
                    <a:pt x="720" y="2563"/>
                  </a:lnTo>
                  <a:lnTo>
                    <a:pt x="849" y="2619"/>
                  </a:lnTo>
                  <a:lnTo>
                    <a:pt x="960" y="2656"/>
                  </a:lnTo>
                  <a:lnTo>
                    <a:pt x="1107" y="2692"/>
                  </a:lnTo>
                  <a:lnTo>
                    <a:pt x="1236" y="2711"/>
                  </a:lnTo>
                  <a:lnTo>
                    <a:pt x="1513" y="2711"/>
                  </a:lnTo>
                  <a:lnTo>
                    <a:pt x="1642" y="2692"/>
                  </a:lnTo>
                  <a:lnTo>
                    <a:pt x="1771" y="2656"/>
                  </a:lnTo>
                  <a:lnTo>
                    <a:pt x="1881" y="2600"/>
                  </a:lnTo>
                  <a:lnTo>
                    <a:pt x="1992" y="2545"/>
                  </a:lnTo>
                  <a:lnTo>
                    <a:pt x="2103" y="2471"/>
                  </a:lnTo>
                  <a:lnTo>
                    <a:pt x="2213" y="2397"/>
                  </a:lnTo>
                  <a:lnTo>
                    <a:pt x="2305" y="2305"/>
                  </a:lnTo>
                  <a:lnTo>
                    <a:pt x="2398" y="2213"/>
                  </a:lnTo>
                  <a:lnTo>
                    <a:pt x="2471" y="2102"/>
                  </a:lnTo>
                  <a:lnTo>
                    <a:pt x="2545" y="1992"/>
                  </a:lnTo>
                  <a:lnTo>
                    <a:pt x="2601" y="1881"/>
                  </a:lnTo>
                  <a:lnTo>
                    <a:pt x="2656" y="1771"/>
                  </a:lnTo>
                  <a:lnTo>
                    <a:pt x="2674" y="1641"/>
                  </a:lnTo>
                  <a:lnTo>
                    <a:pt x="2711" y="1512"/>
                  </a:lnTo>
                  <a:lnTo>
                    <a:pt x="2711" y="1365"/>
                  </a:lnTo>
                  <a:lnTo>
                    <a:pt x="2711" y="1236"/>
                  </a:lnTo>
                  <a:lnTo>
                    <a:pt x="2693" y="1107"/>
                  </a:lnTo>
                  <a:lnTo>
                    <a:pt x="2656" y="959"/>
                  </a:lnTo>
                  <a:lnTo>
                    <a:pt x="2601" y="849"/>
                  </a:lnTo>
                  <a:lnTo>
                    <a:pt x="2545" y="720"/>
                  </a:lnTo>
                  <a:lnTo>
                    <a:pt x="2471" y="609"/>
                  </a:lnTo>
                  <a:lnTo>
                    <a:pt x="2398" y="498"/>
                  </a:lnTo>
                  <a:lnTo>
                    <a:pt x="2305" y="406"/>
                  </a:lnTo>
                  <a:lnTo>
                    <a:pt x="2213" y="314"/>
                  </a:lnTo>
                  <a:lnTo>
                    <a:pt x="2103" y="240"/>
                  </a:lnTo>
                  <a:lnTo>
                    <a:pt x="1992" y="166"/>
                  </a:lnTo>
                  <a:lnTo>
                    <a:pt x="1863" y="111"/>
                  </a:lnTo>
                  <a:lnTo>
                    <a:pt x="1734" y="56"/>
                  </a:lnTo>
                  <a:lnTo>
                    <a:pt x="1605"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1" name="Google Shape;7421;p32"/>
            <p:cNvSpPr/>
            <p:nvPr/>
          </p:nvSpPr>
          <p:spPr>
            <a:xfrm>
              <a:off x="5324900" y="911575"/>
              <a:ext cx="68250" cy="68250"/>
            </a:xfrm>
            <a:custGeom>
              <a:avLst/>
              <a:gdLst/>
              <a:ahLst/>
              <a:cxnLst/>
              <a:rect l="l" t="t" r="r" b="b"/>
              <a:pathLst>
                <a:path w="2730" h="2730" extrusionOk="0">
                  <a:moveTo>
                    <a:pt x="1273" y="0"/>
                  </a:moveTo>
                  <a:lnTo>
                    <a:pt x="1144" y="19"/>
                  </a:lnTo>
                  <a:lnTo>
                    <a:pt x="1015" y="56"/>
                  </a:lnTo>
                  <a:lnTo>
                    <a:pt x="886" y="92"/>
                  </a:lnTo>
                  <a:lnTo>
                    <a:pt x="757" y="148"/>
                  </a:lnTo>
                  <a:lnTo>
                    <a:pt x="646" y="221"/>
                  </a:lnTo>
                  <a:lnTo>
                    <a:pt x="536" y="295"/>
                  </a:lnTo>
                  <a:lnTo>
                    <a:pt x="443" y="387"/>
                  </a:lnTo>
                  <a:lnTo>
                    <a:pt x="351" y="480"/>
                  </a:lnTo>
                  <a:lnTo>
                    <a:pt x="259" y="572"/>
                  </a:lnTo>
                  <a:lnTo>
                    <a:pt x="185" y="701"/>
                  </a:lnTo>
                  <a:lnTo>
                    <a:pt x="130" y="811"/>
                  </a:lnTo>
                  <a:lnTo>
                    <a:pt x="75" y="941"/>
                  </a:lnTo>
                  <a:lnTo>
                    <a:pt x="38" y="1070"/>
                  </a:lnTo>
                  <a:lnTo>
                    <a:pt x="19" y="1199"/>
                  </a:lnTo>
                  <a:lnTo>
                    <a:pt x="1" y="1346"/>
                  </a:lnTo>
                  <a:lnTo>
                    <a:pt x="1" y="1475"/>
                  </a:lnTo>
                  <a:lnTo>
                    <a:pt x="19" y="1604"/>
                  </a:lnTo>
                  <a:lnTo>
                    <a:pt x="56" y="1733"/>
                  </a:lnTo>
                  <a:lnTo>
                    <a:pt x="93" y="1862"/>
                  </a:lnTo>
                  <a:lnTo>
                    <a:pt x="148" y="1973"/>
                  </a:lnTo>
                  <a:lnTo>
                    <a:pt x="222" y="2084"/>
                  </a:lnTo>
                  <a:lnTo>
                    <a:pt x="296" y="2194"/>
                  </a:lnTo>
                  <a:lnTo>
                    <a:pt x="370" y="2287"/>
                  </a:lnTo>
                  <a:lnTo>
                    <a:pt x="462" y="2379"/>
                  </a:lnTo>
                  <a:lnTo>
                    <a:pt x="573" y="2471"/>
                  </a:lnTo>
                  <a:lnTo>
                    <a:pt x="683" y="2545"/>
                  </a:lnTo>
                  <a:lnTo>
                    <a:pt x="794" y="2600"/>
                  </a:lnTo>
                  <a:lnTo>
                    <a:pt x="923" y="2655"/>
                  </a:lnTo>
                  <a:lnTo>
                    <a:pt x="1033" y="2692"/>
                  </a:lnTo>
                  <a:lnTo>
                    <a:pt x="1181" y="2711"/>
                  </a:lnTo>
                  <a:lnTo>
                    <a:pt x="1310" y="2729"/>
                  </a:lnTo>
                  <a:lnTo>
                    <a:pt x="1439" y="2729"/>
                  </a:lnTo>
                  <a:lnTo>
                    <a:pt x="1587" y="2711"/>
                  </a:lnTo>
                  <a:lnTo>
                    <a:pt x="1716" y="2674"/>
                  </a:lnTo>
                  <a:lnTo>
                    <a:pt x="1845" y="2637"/>
                  </a:lnTo>
                  <a:lnTo>
                    <a:pt x="1955" y="2582"/>
                  </a:lnTo>
                  <a:lnTo>
                    <a:pt x="2084" y="2526"/>
                  </a:lnTo>
                  <a:lnTo>
                    <a:pt x="2195" y="2434"/>
                  </a:lnTo>
                  <a:lnTo>
                    <a:pt x="2287" y="2360"/>
                  </a:lnTo>
                  <a:lnTo>
                    <a:pt x="2379" y="2268"/>
                  </a:lnTo>
                  <a:lnTo>
                    <a:pt x="2472" y="2157"/>
                  </a:lnTo>
                  <a:lnTo>
                    <a:pt x="2545" y="2047"/>
                  </a:lnTo>
                  <a:lnTo>
                    <a:pt x="2601" y="1918"/>
                  </a:lnTo>
                  <a:lnTo>
                    <a:pt x="2656" y="1807"/>
                  </a:lnTo>
                  <a:lnTo>
                    <a:pt x="2693" y="1660"/>
                  </a:lnTo>
                  <a:lnTo>
                    <a:pt x="2711" y="1531"/>
                  </a:lnTo>
                  <a:lnTo>
                    <a:pt x="2730" y="1401"/>
                  </a:lnTo>
                  <a:lnTo>
                    <a:pt x="2730" y="1254"/>
                  </a:lnTo>
                  <a:lnTo>
                    <a:pt x="2711" y="1125"/>
                  </a:lnTo>
                  <a:lnTo>
                    <a:pt x="2674" y="996"/>
                  </a:lnTo>
                  <a:lnTo>
                    <a:pt x="2638" y="885"/>
                  </a:lnTo>
                  <a:lnTo>
                    <a:pt x="2582" y="756"/>
                  </a:lnTo>
                  <a:lnTo>
                    <a:pt x="2509" y="646"/>
                  </a:lnTo>
                  <a:lnTo>
                    <a:pt x="2435" y="535"/>
                  </a:lnTo>
                  <a:lnTo>
                    <a:pt x="2343" y="443"/>
                  </a:lnTo>
                  <a:lnTo>
                    <a:pt x="2250" y="351"/>
                  </a:lnTo>
                  <a:lnTo>
                    <a:pt x="2158" y="277"/>
                  </a:lnTo>
                  <a:lnTo>
                    <a:pt x="2048" y="203"/>
                  </a:lnTo>
                  <a:lnTo>
                    <a:pt x="1937" y="129"/>
                  </a:lnTo>
                  <a:lnTo>
                    <a:pt x="1808" y="92"/>
                  </a:lnTo>
                  <a:lnTo>
                    <a:pt x="1679" y="37"/>
                  </a:lnTo>
                  <a:lnTo>
                    <a:pt x="1550" y="19"/>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2" name="Google Shape;7422;p32"/>
            <p:cNvSpPr/>
            <p:nvPr/>
          </p:nvSpPr>
          <p:spPr>
            <a:xfrm>
              <a:off x="6144025" y="1382675"/>
              <a:ext cx="67775" cy="67775"/>
            </a:xfrm>
            <a:custGeom>
              <a:avLst/>
              <a:gdLst/>
              <a:ahLst/>
              <a:cxnLst/>
              <a:rect l="l" t="t" r="r" b="b"/>
              <a:pathLst>
                <a:path w="2711" h="2711" extrusionOk="0">
                  <a:moveTo>
                    <a:pt x="1254" y="0"/>
                  </a:moveTo>
                  <a:lnTo>
                    <a:pt x="1125" y="18"/>
                  </a:lnTo>
                  <a:lnTo>
                    <a:pt x="996" y="55"/>
                  </a:lnTo>
                  <a:lnTo>
                    <a:pt x="867" y="92"/>
                  </a:lnTo>
                  <a:lnTo>
                    <a:pt x="738" y="148"/>
                  </a:lnTo>
                  <a:lnTo>
                    <a:pt x="627" y="221"/>
                  </a:lnTo>
                  <a:lnTo>
                    <a:pt x="517" y="295"/>
                  </a:lnTo>
                  <a:lnTo>
                    <a:pt x="425" y="387"/>
                  </a:lnTo>
                  <a:lnTo>
                    <a:pt x="332" y="498"/>
                  </a:lnTo>
                  <a:lnTo>
                    <a:pt x="240" y="590"/>
                  </a:lnTo>
                  <a:lnTo>
                    <a:pt x="166" y="701"/>
                  </a:lnTo>
                  <a:lnTo>
                    <a:pt x="111" y="830"/>
                  </a:lnTo>
                  <a:lnTo>
                    <a:pt x="74" y="959"/>
                  </a:lnTo>
                  <a:lnTo>
                    <a:pt x="37" y="1088"/>
                  </a:lnTo>
                  <a:lnTo>
                    <a:pt x="1" y="1217"/>
                  </a:lnTo>
                  <a:lnTo>
                    <a:pt x="1" y="1364"/>
                  </a:lnTo>
                  <a:lnTo>
                    <a:pt x="1" y="1494"/>
                  </a:lnTo>
                  <a:lnTo>
                    <a:pt x="37" y="1623"/>
                  </a:lnTo>
                  <a:lnTo>
                    <a:pt x="56" y="1752"/>
                  </a:lnTo>
                  <a:lnTo>
                    <a:pt x="111" y="1862"/>
                  </a:lnTo>
                  <a:lnTo>
                    <a:pt x="166" y="1991"/>
                  </a:lnTo>
                  <a:lnTo>
                    <a:pt x="240" y="2102"/>
                  </a:lnTo>
                  <a:lnTo>
                    <a:pt x="314" y="2213"/>
                  </a:lnTo>
                  <a:lnTo>
                    <a:pt x="388" y="2305"/>
                  </a:lnTo>
                  <a:lnTo>
                    <a:pt x="498" y="2397"/>
                  </a:lnTo>
                  <a:lnTo>
                    <a:pt x="591" y="2471"/>
                  </a:lnTo>
                  <a:lnTo>
                    <a:pt x="701" y="2544"/>
                  </a:lnTo>
                  <a:lnTo>
                    <a:pt x="812" y="2600"/>
                  </a:lnTo>
                  <a:lnTo>
                    <a:pt x="941" y="2655"/>
                  </a:lnTo>
                  <a:lnTo>
                    <a:pt x="1070" y="2674"/>
                  </a:lnTo>
                  <a:lnTo>
                    <a:pt x="1199" y="2710"/>
                  </a:lnTo>
                  <a:lnTo>
                    <a:pt x="1476" y="2710"/>
                  </a:lnTo>
                  <a:lnTo>
                    <a:pt x="1605" y="2692"/>
                  </a:lnTo>
                  <a:lnTo>
                    <a:pt x="1734" y="2655"/>
                  </a:lnTo>
                  <a:lnTo>
                    <a:pt x="1863" y="2618"/>
                  </a:lnTo>
                  <a:lnTo>
                    <a:pt x="1973" y="2563"/>
                  </a:lnTo>
                  <a:lnTo>
                    <a:pt x="2102" y="2489"/>
                  </a:lnTo>
                  <a:lnTo>
                    <a:pt x="2195" y="2415"/>
                  </a:lnTo>
                  <a:lnTo>
                    <a:pt x="2305" y="2323"/>
                  </a:lnTo>
                  <a:lnTo>
                    <a:pt x="2397" y="2231"/>
                  </a:lnTo>
                  <a:lnTo>
                    <a:pt x="2471" y="2120"/>
                  </a:lnTo>
                  <a:lnTo>
                    <a:pt x="2545" y="2010"/>
                  </a:lnTo>
                  <a:lnTo>
                    <a:pt x="2600" y="1881"/>
                  </a:lnTo>
                  <a:lnTo>
                    <a:pt x="2656" y="1770"/>
                  </a:lnTo>
                  <a:lnTo>
                    <a:pt x="2692" y="1641"/>
                  </a:lnTo>
                  <a:lnTo>
                    <a:pt x="2711" y="1494"/>
                  </a:lnTo>
                  <a:lnTo>
                    <a:pt x="2711" y="1364"/>
                  </a:lnTo>
                  <a:lnTo>
                    <a:pt x="2711" y="1235"/>
                  </a:lnTo>
                  <a:lnTo>
                    <a:pt x="2692" y="1088"/>
                  </a:lnTo>
                  <a:lnTo>
                    <a:pt x="2656" y="977"/>
                  </a:lnTo>
                  <a:lnTo>
                    <a:pt x="2619" y="848"/>
                  </a:lnTo>
                  <a:lnTo>
                    <a:pt x="2563" y="738"/>
                  </a:lnTo>
                  <a:lnTo>
                    <a:pt x="2490" y="627"/>
                  </a:lnTo>
                  <a:lnTo>
                    <a:pt x="2416" y="516"/>
                  </a:lnTo>
                  <a:lnTo>
                    <a:pt x="2324" y="424"/>
                  </a:lnTo>
                  <a:lnTo>
                    <a:pt x="2232" y="332"/>
                  </a:lnTo>
                  <a:lnTo>
                    <a:pt x="2121" y="240"/>
                  </a:lnTo>
                  <a:lnTo>
                    <a:pt x="2010" y="184"/>
                  </a:lnTo>
                  <a:lnTo>
                    <a:pt x="1900" y="111"/>
                  </a:lnTo>
                  <a:lnTo>
                    <a:pt x="1789" y="74"/>
                  </a:lnTo>
                  <a:lnTo>
                    <a:pt x="1660" y="37"/>
                  </a:lnTo>
                  <a:lnTo>
                    <a:pt x="1531" y="18"/>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3" name="Google Shape;7423;p32"/>
            <p:cNvSpPr/>
            <p:nvPr/>
          </p:nvSpPr>
          <p:spPr>
            <a:xfrm>
              <a:off x="5079225" y="458000"/>
              <a:ext cx="68250" cy="68225"/>
            </a:xfrm>
            <a:custGeom>
              <a:avLst/>
              <a:gdLst/>
              <a:ahLst/>
              <a:cxnLst/>
              <a:rect l="l" t="t" r="r" b="b"/>
              <a:pathLst>
                <a:path w="2730" h="2729" extrusionOk="0">
                  <a:moveTo>
                    <a:pt x="1273" y="0"/>
                  </a:moveTo>
                  <a:lnTo>
                    <a:pt x="1144" y="18"/>
                  </a:lnTo>
                  <a:lnTo>
                    <a:pt x="1015" y="37"/>
                  </a:lnTo>
                  <a:lnTo>
                    <a:pt x="885" y="92"/>
                  </a:lnTo>
                  <a:lnTo>
                    <a:pt x="756" y="148"/>
                  </a:lnTo>
                  <a:lnTo>
                    <a:pt x="646" y="203"/>
                  </a:lnTo>
                  <a:lnTo>
                    <a:pt x="535" y="295"/>
                  </a:lnTo>
                  <a:lnTo>
                    <a:pt x="443" y="369"/>
                  </a:lnTo>
                  <a:lnTo>
                    <a:pt x="351" y="461"/>
                  </a:lnTo>
                  <a:lnTo>
                    <a:pt x="259" y="572"/>
                  </a:lnTo>
                  <a:lnTo>
                    <a:pt x="185" y="682"/>
                  </a:lnTo>
                  <a:lnTo>
                    <a:pt x="129" y="811"/>
                  </a:lnTo>
                  <a:lnTo>
                    <a:pt x="74" y="922"/>
                  </a:lnTo>
                  <a:lnTo>
                    <a:pt x="37" y="1051"/>
                  </a:lnTo>
                  <a:lnTo>
                    <a:pt x="19" y="1198"/>
                  </a:lnTo>
                  <a:lnTo>
                    <a:pt x="0" y="1328"/>
                  </a:lnTo>
                  <a:lnTo>
                    <a:pt x="19" y="1475"/>
                  </a:lnTo>
                  <a:lnTo>
                    <a:pt x="37" y="1604"/>
                  </a:lnTo>
                  <a:lnTo>
                    <a:pt x="56" y="1733"/>
                  </a:lnTo>
                  <a:lnTo>
                    <a:pt x="111" y="1862"/>
                  </a:lnTo>
                  <a:lnTo>
                    <a:pt x="166" y="1991"/>
                  </a:lnTo>
                  <a:lnTo>
                    <a:pt x="240" y="2102"/>
                  </a:lnTo>
                  <a:lnTo>
                    <a:pt x="314" y="2213"/>
                  </a:lnTo>
                  <a:lnTo>
                    <a:pt x="406" y="2305"/>
                  </a:lnTo>
                  <a:lnTo>
                    <a:pt x="498" y="2397"/>
                  </a:lnTo>
                  <a:lnTo>
                    <a:pt x="590" y="2471"/>
                  </a:lnTo>
                  <a:lnTo>
                    <a:pt x="720" y="2544"/>
                  </a:lnTo>
                  <a:lnTo>
                    <a:pt x="830" y="2600"/>
                  </a:lnTo>
                  <a:lnTo>
                    <a:pt x="959" y="2655"/>
                  </a:lnTo>
                  <a:lnTo>
                    <a:pt x="1088" y="2692"/>
                  </a:lnTo>
                  <a:lnTo>
                    <a:pt x="1217" y="2710"/>
                  </a:lnTo>
                  <a:lnTo>
                    <a:pt x="1365" y="2729"/>
                  </a:lnTo>
                  <a:lnTo>
                    <a:pt x="1494" y="2710"/>
                  </a:lnTo>
                  <a:lnTo>
                    <a:pt x="1623" y="2692"/>
                  </a:lnTo>
                  <a:lnTo>
                    <a:pt x="1752" y="2674"/>
                  </a:lnTo>
                  <a:lnTo>
                    <a:pt x="1881" y="2618"/>
                  </a:lnTo>
                  <a:lnTo>
                    <a:pt x="1992" y="2563"/>
                  </a:lnTo>
                  <a:lnTo>
                    <a:pt x="2102" y="2508"/>
                  </a:lnTo>
                  <a:lnTo>
                    <a:pt x="2213" y="2434"/>
                  </a:lnTo>
                  <a:lnTo>
                    <a:pt x="2305" y="2342"/>
                  </a:lnTo>
                  <a:lnTo>
                    <a:pt x="2397" y="2249"/>
                  </a:lnTo>
                  <a:lnTo>
                    <a:pt x="2471" y="2157"/>
                  </a:lnTo>
                  <a:lnTo>
                    <a:pt x="2545" y="2047"/>
                  </a:lnTo>
                  <a:lnTo>
                    <a:pt x="2619" y="1936"/>
                  </a:lnTo>
                  <a:lnTo>
                    <a:pt x="2656" y="1807"/>
                  </a:lnTo>
                  <a:lnTo>
                    <a:pt x="2692" y="1678"/>
                  </a:lnTo>
                  <a:lnTo>
                    <a:pt x="2729" y="1549"/>
                  </a:lnTo>
                  <a:lnTo>
                    <a:pt x="2729" y="1420"/>
                  </a:lnTo>
                  <a:lnTo>
                    <a:pt x="2729" y="1272"/>
                  </a:lnTo>
                  <a:lnTo>
                    <a:pt x="2729" y="1143"/>
                  </a:lnTo>
                  <a:lnTo>
                    <a:pt x="2692" y="1014"/>
                  </a:lnTo>
                  <a:lnTo>
                    <a:pt x="2656" y="885"/>
                  </a:lnTo>
                  <a:lnTo>
                    <a:pt x="2600" y="756"/>
                  </a:lnTo>
                  <a:lnTo>
                    <a:pt x="2526" y="645"/>
                  </a:lnTo>
                  <a:lnTo>
                    <a:pt x="2453" y="535"/>
                  </a:lnTo>
                  <a:lnTo>
                    <a:pt x="2379" y="443"/>
                  </a:lnTo>
                  <a:lnTo>
                    <a:pt x="2268" y="350"/>
                  </a:lnTo>
                  <a:lnTo>
                    <a:pt x="2176" y="258"/>
                  </a:lnTo>
                  <a:lnTo>
                    <a:pt x="2065" y="184"/>
                  </a:lnTo>
                  <a:lnTo>
                    <a:pt x="1936" y="129"/>
                  </a:lnTo>
                  <a:lnTo>
                    <a:pt x="1826" y="74"/>
                  </a:lnTo>
                  <a:lnTo>
                    <a:pt x="1697" y="37"/>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4" name="Google Shape;7424;p32"/>
            <p:cNvSpPr/>
            <p:nvPr/>
          </p:nvSpPr>
          <p:spPr>
            <a:xfrm>
              <a:off x="5681700" y="1219950"/>
              <a:ext cx="67775" cy="67775"/>
            </a:xfrm>
            <a:custGeom>
              <a:avLst/>
              <a:gdLst/>
              <a:ahLst/>
              <a:cxnLst/>
              <a:rect l="l" t="t" r="r" b="b"/>
              <a:pathLst>
                <a:path w="2711" h="2711" extrusionOk="0">
                  <a:moveTo>
                    <a:pt x="1235" y="0"/>
                  </a:moveTo>
                  <a:lnTo>
                    <a:pt x="1106" y="19"/>
                  </a:lnTo>
                  <a:lnTo>
                    <a:pt x="977" y="56"/>
                  </a:lnTo>
                  <a:lnTo>
                    <a:pt x="848" y="111"/>
                  </a:lnTo>
                  <a:lnTo>
                    <a:pt x="738" y="166"/>
                  </a:lnTo>
                  <a:lnTo>
                    <a:pt x="609" y="240"/>
                  </a:lnTo>
                  <a:lnTo>
                    <a:pt x="516" y="314"/>
                  </a:lnTo>
                  <a:lnTo>
                    <a:pt x="406" y="406"/>
                  </a:lnTo>
                  <a:lnTo>
                    <a:pt x="314" y="498"/>
                  </a:lnTo>
                  <a:lnTo>
                    <a:pt x="240" y="609"/>
                  </a:lnTo>
                  <a:lnTo>
                    <a:pt x="166" y="719"/>
                  </a:lnTo>
                  <a:lnTo>
                    <a:pt x="111" y="848"/>
                  </a:lnTo>
                  <a:lnTo>
                    <a:pt x="55" y="978"/>
                  </a:lnTo>
                  <a:lnTo>
                    <a:pt x="37" y="1107"/>
                  </a:lnTo>
                  <a:lnTo>
                    <a:pt x="0" y="1236"/>
                  </a:lnTo>
                  <a:lnTo>
                    <a:pt x="0" y="1365"/>
                  </a:lnTo>
                  <a:lnTo>
                    <a:pt x="19" y="1512"/>
                  </a:lnTo>
                  <a:lnTo>
                    <a:pt x="37" y="1641"/>
                  </a:lnTo>
                  <a:lnTo>
                    <a:pt x="74" y="1770"/>
                  </a:lnTo>
                  <a:lnTo>
                    <a:pt x="111" y="1881"/>
                  </a:lnTo>
                  <a:lnTo>
                    <a:pt x="166" y="2010"/>
                  </a:lnTo>
                  <a:lnTo>
                    <a:pt x="240" y="2121"/>
                  </a:lnTo>
                  <a:lnTo>
                    <a:pt x="314" y="2213"/>
                  </a:lnTo>
                  <a:lnTo>
                    <a:pt x="406" y="2305"/>
                  </a:lnTo>
                  <a:lnTo>
                    <a:pt x="498" y="2397"/>
                  </a:lnTo>
                  <a:lnTo>
                    <a:pt x="609" y="2471"/>
                  </a:lnTo>
                  <a:lnTo>
                    <a:pt x="719" y="2545"/>
                  </a:lnTo>
                  <a:lnTo>
                    <a:pt x="830" y="2600"/>
                  </a:lnTo>
                  <a:lnTo>
                    <a:pt x="959" y="2655"/>
                  </a:lnTo>
                  <a:lnTo>
                    <a:pt x="1069" y="2692"/>
                  </a:lnTo>
                  <a:lnTo>
                    <a:pt x="1217" y="2711"/>
                  </a:lnTo>
                  <a:lnTo>
                    <a:pt x="1475" y="2711"/>
                  </a:lnTo>
                  <a:lnTo>
                    <a:pt x="1623" y="2692"/>
                  </a:lnTo>
                  <a:lnTo>
                    <a:pt x="1752" y="2655"/>
                  </a:lnTo>
                  <a:lnTo>
                    <a:pt x="1881" y="2619"/>
                  </a:lnTo>
                  <a:lnTo>
                    <a:pt x="1991" y="2563"/>
                  </a:lnTo>
                  <a:lnTo>
                    <a:pt x="2102" y="2489"/>
                  </a:lnTo>
                  <a:lnTo>
                    <a:pt x="2213" y="2416"/>
                  </a:lnTo>
                  <a:lnTo>
                    <a:pt x="2305" y="2324"/>
                  </a:lnTo>
                  <a:lnTo>
                    <a:pt x="2397" y="2213"/>
                  </a:lnTo>
                  <a:lnTo>
                    <a:pt x="2489" y="2121"/>
                  </a:lnTo>
                  <a:lnTo>
                    <a:pt x="2545" y="1992"/>
                  </a:lnTo>
                  <a:lnTo>
                    <a:pt x="2618" y="1881"/>
                  </a:lnTo>
                  <a:lnTo>
                    <a:pt x="2655" y="1752"/>
                  </a:lnTo>
                  <a:lnTo>
                    <a:pt x="2692" y="1623"/>
                  </a:lnTo>
                  <a:lnTo>
                    <a:pt x="2710" y="1494"/>
                  </a:lnTo>
                  <a:lnTo>
                    <a:pt x="2710" y="1346"/>
                  </a:lnTo>
                  <a:lnTo>
                    <a:pt x="2710" y="1217"/>
                  </a:lnTo>
                  <a:lnTo>
                    <a:pt x="2692" y="1088"/>
                  </a:lnTo>
                  <a:lnTo>
                    <a:pt x="2655" y="959"/>
                  </a:lnTo>
                  <a:lnTo>
                    <a:pt x="2600" y="830"/>
                  </a:lnTo>
                  <a:lnTo>
                    <a:pt x="2545" y="719"/>
                  </a:lnTo>
                  <a:lnTo>
                    <a:pt x="2489" y="609"/>
                  </a:lnTo>
                  <a:lnTo>
                    <a:pt x="2397" y="498"/>
                  </a:lnTo>
                  <a:lnTo>
                    <a:pt x="2323" y="406"/>
                  </a:lnTo>
                  <a:lnTo>
                    <a:pt x="2213" y="314"/>
                  </a:lnTo>
                  <a:lnTo>
                    <a:pt x="2120" y="240"/>
                  </a:lnTo>
                  <a:lnTo>
                    <a:pt x="2010" y="166"/>
                  </a:lnTo>
                  <a:lnTo>
                    <a:pt x="1899" y="111"/>
                  </a:lnTo>
                  <a:lnTo>
                    <a:pt x="1770" y="74"/>
                  </a:lnTo>
                  <a:lnTo>
                    <a:pt x="1641" y="37"/>
                  </a:lnTo>
                  <a:lnTo>
                    <a:pt x="1512" y="19"/>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5" name="Google Shape;7425;p32"/>
            <p:cNvSpPr/>
            <p:nvPr/>
          </p:nvSpPr>
          <p:spPr>
            <a:xfrm>
              <a:off x="5130850" y="629475"/>
              <a:ext cx="67775" cy="67775"/>
            </a:xfrm>
            <a:custGeom>
              <a:avLst/>
              <a:gdLst/>
              <a:ahLst/>
              <a:cxnLst/>
              <a:rect l="l" t="t" r="r" b="b"/>
              <a:pathLst>
                <a:path w="2711" h="2711" extrusionOk="0">
                  <a:moveTo>
                    <a:pt x="1254" y="0"/>
                  </a:moveTo>
                  <a:lnTo>
                    <a:pt x="1125" y="18"/>
                  </a:lnTo>
                  <a:lnTo>
                    <a:pt x="996" y="55"/>
                  </a:lnTo>
                  <a:lnTo>
                    <a:pt x="867" y="92"/>
                  </a:lnTo>
                  <a:lnTo>
                    <a:pt x="756" y="148"/>
                  </a:lnTo>
                  <a:lnTo>
                    <a:pt x="646" y="221"/>
                  </a:lnTo>
                  <a:lnTo>
                    <a:pt x="535" y="295"/>
                  </a:lnTo>
                  <a:lnTo>
                    <a:pt x="443" y="387"/>
                  </a:lnTo>
                  <a:lnTo>
                    <a:pt x="351" y="479"/>
                  </a:lnTo>
                  <a:lnTo>
                    <a:pt x="259" y="572"/>
                  </a:lnTo>
                  <a:lnTo>
                    <a:pt x="185" y="682"/>
                  </a:lnTo>
                  <a:lnTo>
                    <a:pt x="130" y="793"/>
                  </a:lnTo>
                  <a:lnTo>
                    <a:pt x="74" y="922"/>
                  </a:lnTo>
                  <a:lnTo>
                    <a:pt x="37" y="1051"/>
                  </a:lnTo>
                  <a:lnTo>
                    <a:pt x="19" y="1180"/>
                  </a:lnTo>
                  <a:lnTo>
                    <a:pt x="0" y="1309"/>
                  </a:lnTo>
                  <a:lnTo>
                    <a:pt x="19" y="1457"/>
                  </a:lnTo>
                  <a:lnTo>
                    <a:pt x="37" y="1586"/>
                  </a:lnTo>
                  <a:lnTo>
                    <a:pt x="56" y="1715"/>
                  </a:lnTo>
                  <a:lnTo>
                    <a:pt x="111" y="1844"/>
                  </a:lnTo>
                  <a:lnTo>
                    <a:pt x="166" y="1973"/>
                  </a:lnTo>
                  <a:lnTo>
                    <a:pt x="240" y="2084"/>
                  </a:lnTo>
                  <a:lnTo>
                    <a:pt x="314" y="2194"/>
                  </a:lnTo>
                  <a:lnTo>
                    <a:pt x="406" y="2286"/>
                  </a:lnTo>
                  <a:lnTo>
                    <a:pt x="498" y="2379"/>
                  </a:lnTo>
                  <a:lnTo>
                    <a:pt x="609" y="2471"/>
                  </a:lnTo>
                  <a:lnTo>
                    <a:pt x="720" y="2526"/>
                  </a:lnTo>
                  <a:lnTo>
                    <a:pt x="849" y="2600"/>
                  </a:lnTo>
                  <a:lnTo>
                    <a:pt x="959" y="2637"/>
                  </a:lnTo>
                  <a:lnTo>
                    <a:pt x="1107" y="2674"/>
                  </a:lnTo>
                  <a:lnTo>
                    <a:pt x="1236" y="2692"/>
                  </a:lnTo>
                  <a:lnTo>
                    <a:pt x="1365" y="2710"/>
                  </a:lnTo>
                  <a:lnTo>
                    <a:pt x="1512" y="2692"/>
                  </a:lnTo>
                  <a:lnTo>
                    <a:pt x="1641" y="2674"/>
                  </a:lnTo>
                  <a:lnTo>
                    <a:pt x="1771" y="2637"/>
                  </a:lnTo>
                  <a:lnTo>
                    <a:pt x="1881" y="2600"/>
                  </a:lnTo>
                  <a:lnTo>
                    <a:pt x="2010" y="2526"/>
                  </a:lnTo>
                  <a:lnTo>
                    <a:pt x="2121" y="2471"/>
                  </a:lnTo>
                  <a:lnTo>
                    <a:pt x="2213" y="2379"/>
                  </a:lnTo>
                  <a:lnTo>
                    <a:pt x="2324" y="2305"/>
                  </a:lnTo>
                  <a:lnTo>
                    <a:pt x="2397" y="2194"/>
                  </a:lnTo>
                  <a:lnTo>
                    <a:pt x="2490" y="2102"/>
                  </a:lnTo>
                  <a:lnTo>
                    <a:pt x="2545" y="1991"/>
                  </a:lnTo>
                  <a:lnTo>
                    <a:pt x="2600" y="1862"/>
                  </a:lnTo>
                  <a:lnTo>
                    <a:pt x="2656" y="1752"/>
                  </a:lnTo>
                  <a:lnTo>
                    <a:pt x="2692" y="1623"/>
                  </a:lnTo>
                  <a:lnTo>
                    <a:pt x="2711" y="1494"/>
                  </a:lnTo>
                  <a:lnTo>
                    <a:pt x="2711" y="1364"/>
                  </a:lnTo>
                  <a:lnTo>
                    <a:pt x="2711" y="1217"/>
                  </a:lnTo>
                  <a:lnTo>
                    <a:pt x="2692" y="1088"/>
                  </a:lnTo>
                  <a:lnTo>
                    <a:pt x="2656" y="959"/>
                  </a:lnTo>
                  <a:lnTo>
                    <a:pt x="2619" y="848"/>
                  </a:lnTo>
                  <a:lnTo>
                    <a:pt x="2563" y="719"/>
                  </a:lnTo>
                  <a:lnTo>
                    <a:pt x="2490" y="608"/>
                  </a:lnTo>
                  <a:lnTo>
                    <a:pt x="2416" y="498"/>
                  </a:lnTo>
                  <a:lnTo>
                    <a:pt x="2324" y="406"/>
                  </a:lnTo>
                  <a:lnTo>
                    <a:pt x="2232" y="313"/>
                  </a:lnTo>
                  <a:lnTo>
                    <a:pt x="2121" y="240"/>
                  </a:lnTo>
                  <a:lnTo>
                    <a:pt x="2010" y="166"/>
                  </a:lnTo>
                  <a:lnTo>
                    <a:pt x="1900" y="111"/>
                  </a:lnTo>
                  <a:lnTo>
                    <a:pt x="1771" y="55"/>
                  </a:lnTo>
                  <a:lnTo>
                    <a:pt x="1641" y="37"/>
                  </a:lnTo>
                  <a:lnTo>
                    <a:pt x="15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6" name="Google Shape;7426;p32"/>
            <p:cNvSpPr/>
            <p:nvPr/>
          </p:nvSpPr>
          <p:spPr>
            <a:xfrm>
              <a:off x="6224225" y="1396950"/>
              <a:ext cx="67800" cy="67800"/>
            </a:xfrm>
            <a:custGeom>
              <a:avLst/>
              <a:gdLst/>
              <a:ahLst/>
              <a:cxnLst/>
              <a:rect l="l" t="t" r="r" b="b"/>
              <a:pathLst>
                <a:path w="2712" h="2712" extrusionOk="0">
                  <a:moveTo>
                    <a:pt x="1236" y="1"/>
                  </a:moveTo>
                  <a:lnTo>
                    <a:pt x="1107" y="19"/>
                  </a:lnTo>
                  <a:lnTo>
                    <a:pt x="978" y="56"/>
                  </a:lnTo>
                  <a:lnTo>
                    <a:pt x="849" y="111"/>
                  </a:lnTo>
                  <a:lnTo>
                    <a:pt x="738" y="167"/>
                  </a:lnTo>
                  <a:lnTo>
                    <a:pt x="628" y="222"/>
                  </a:lnTo>
                  <a:lnTo>
                    <a:pt x="517" y="296"/>
                  </a:lnTo>
                  <a:lnTo>
                    <a:pt x="425" y="388"/>
                  </a:lnTo>
                  <a:lnTo>
                    <a:pt x="333" y="480"/>
                  </a:lnTo>
                  <a:lnTo>
                    <a:pt x="240" y="591"/>
                  </a:lnTo>
                  <a:lnTo>
                    <a:pt x="185" y="701"/>
                  </a:lnTo>
                  <a:lnTo>
                    <a:pt x="111" y="812"/>
                  </a:lnTo>
                  <a:lnTo>
                    <a:pt x="75" y="941"/>
                  </a:lnTo>
                  <a:lnTo>
                    <a:pt x="38" y="1052"/>
                  </a:lnTo>
                  <a:lnTo>
                    <a:pt x="1" y="1199"/>
                  </a:lnTo>
                  <a:lnTo>
                    <a:pt x="1" y="1328"/>
                  </a:lnTo>
                  <a:lnTo>
                    <a:pt x="1" y="1457"/>
                  </a:lnTo>
                  <a:lnTo>
                    <a:pt x="19" y="1605"/>
                  </a:lnTo>
                  <a:lnTo>
                    <a:pt x="56" y="1734"/>
                  </a:lnTo>
                  <a:lnTo>
                    <a:pt x="93" y="1863"/>
                  </a:lnTo>
                  <a:lnTo>
                    <a:pt x="148" y="1973"/>
                  </a:lnTo>
                  <a:lnTo>
                    <a:pt x="222" y="2084"/>
                  </a:lnTo>
                  <a:lnTo>
                    <a:pt x="296" y="2195"/>
                  </a:lnTo>
                  <a:lnTo>
                    <a:pt x="388" y="2305"/>
                  </a:lnTo>
                  <a:lnTo>
                    <a:pt x="480" y="2398"/>
                  </a:lnTo>
                  <a:lnTo>
                    <a:pt x="591" y="2471"/>
                  </a:lnTo>
                  <a:lnTo>
                    <a:pt x="701" y="2545"/>
                  </a:lnTo>
                  <a:lnTo>
                    <a:pt x="830" y="2600"/>
                  </a:lnTo>
                  <a:lnTo>
                    <a:pt x="960" y="2656"/>
                  </a:lnTo>
                  <a:lnTo>
                    <a:pt x="1089" y="2693"/>
                  </a:lnTo>
                  <a:lnTo>
                    <a:pt x="1218" y="2711"/>
                  </a:lnTo>
                  <a:lnTo>
                    <a:pt x="1494" y="2711"/>
                  </a:lnTo>
                  <a:lnTo>
                    <a:pt x="1623" y="2674"/>
                  </a:lnTo>
                  <a:lnTo>
                    <a:pt x="1752" y="2656"/>
                  </a:lnTo>
                  <a:lnTo>
                    <a:pt x="1881" y="2600"/>
                  </a:lnTo>
                  <a:lnTo>
                    <a:pt x="1992" y="2545"/>
                  </a:lnTo>
                  <a:lnTo>
                    <a:pt x="2103" y="2471"/>
                  </a:lnTo>
                  <a:lnTo>
                    <a:pt x="2213" y="2398"/>
                  </a:lnTo>
                  <a:lnTo>
                    <a:pt x="2306" y="2305"/>
                  </a:lnTo>
                  <a:lnTo>
                    <a:pt x="2398" y="2213"/>
                  </a:lnTo>
                  <a:lnTo>
                    <a:pt x="2471" y="2103"/>
                  </a:lnTo>
                  <a:lnTo>
                    <a:pt x="2545" y="1992"/>
                  </a:lnTo>
                  <a:lnTo>
                    <a:pt x="2601" y="1881"/>
                  </a:lnTo>
                  <a:lnTo>
                    <a:pt x="2637" y="1752"/>
                  </a:lnTo>
                  <a:lnTo>
                    <a:pt x="2674" y="1623"/>
                  </a:lnTo>
                  <a:lnTo>
                    <a:pt x="2693" y="1494"/>
                  </a:lnTo>
                  <a:lnTo>
                    <a:pt x="2711" y="1365"/>
                  </a:lnTo>
                  <a:lnTo>
                    <a:pt x="2693" y="1236"/>
                  </a:lnTo>
                  <a:lnTo>
                    <a:pt x="2674" y="1088"/>
                  </a:lnTo>
                  <a:lnTo>
                    <a:pt x="2637" y="978"/>
                  </a:lnTo>
                  <a:lnTo>
                    <a:pt x="2601" y="849"/>
                  </a:lnTo>
                  <a:lnTo>
                    <a:pt x="2545" y="738"/>
                  </a:lnTo>
                  <a:lnTo>
                    <a:pt x="2471" y="609"/>
                  </a:lnTo>
                  <a:lnTo>
                    <a:pt x="2398" y="517"/>
                  </a:lnTo>
                  <a:lnTo>
                    <a:pt x="2306" y="425"/>
                  </a:lnTo>
                  <a:lnTo>
                    <a:pt x="2213" y="332"/>
                  </a:lnTo>
                  <a:lnTo>
                    <a:pt x="2103" y="240"/>
                  </a:lnTo>
                  <a:lnTo>
                    <a:pt x="1992" y="185"/>
                  </a:lnTo>
                  <a:lnTo>
                    <a:pt x="1881" y="111"/>
                  </a:lnTo>
                  <a:lnTo>
                    <a:pt x="1752" y="74"/>
                  </a:lnTo>
                  <a:lnTo>
                    <a:pt x="1623" y="37"/>
                  </a:lnTo>
                  <a:lnTo>
                    <a:pt x="1494"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7" name="Google Shape;7427;p32"/>
            <p:cNvSpPr/>
            <p:nvPr/>
          </p:nvSpPr>
          <p:spPr>
            <a:xfrm>
              <a:off x="5984525" y="1354075"/>
              <a:ext cx="67800" cy="67800"/>
            </a:xfrm>
            <a:custGeom>
              <a:avLst/>
              <a:gdLst/>
              <a:ahLst/>
              <a:cxnLst/>
              <a:rect l="l" t="t" r="r" b="b"/>
              <a:pathLst>
                <a:path w="2712" h="2712" extrusionOk="0">
                  <a:moveTo>
                    <a:pt x="1347" y="1"/>
                  </a:moveTo>
                  <a:lnTo>
                    <a:pt x="1199" y="19"/>
                  </a:lnTo>
                  <a:lnTo>
                    <a:pt x="1070" y="38"/>
                  </a:lnTo>
                  <a:lnTo>
                    <a:pt x="941" y="75"/>
                  </a:lnTo>
                  <a:lnTo>
                    <a:pt x="831" y="111"/>
                  </a:lnTo>
                  <a:lnTo>
                    <a:pt x="702" y="167"/>
                  </a:lnTo>
                  <a:lnTo>
                    <a:pt x="591" y="241"/>
                  </a:lnTo>
                  <a:lnTo>
                    <a:pt x="499" y="314"/>
                  </a:lnTo>
                  <a:lnTo>
                    <a:pt x="388" y="406"/>
                  </a:lnTo>
                  <a:lnTo>
                    <a:pt x="314" y="499"/>
                  </a:lnTo>
                  <a:lnTo>
                    <a:pt x="222" y="609"/>
                  </a:lnTo>
                  <a:lnTo>
                    <a:pt x="167" y="720"/>
                  </a:lnTo>
                  <a:lnTo>
                    <a:pt x="112" y="831"/>
                  </a:lnTo>
                  <a:lnTo>
                    <a:pt x="56" y="960"/>
                  </a:lnTo>
                  <a:lnTo>
                    <a:pt x="19" y="1089"/>
                  </a:lnTo>
                  <a:lnTo>
                    <a:pt x="1" y="1218"/>
                  </a:lnTo>
                  <a:lnTo>
                    <a:pt x="1" y="1347"/>
                  </a:lnTo>
                  <a:lnTo>
                    <a:pt x="1" y="1494"/>
                  </a:lnTo>
                  <a:lnTo>
                    <a:pt x="19" y="1623"/>
                  </a:lnTo>
                  <a:lnTo>
                    <a:pt x="56" y="1752"/>
                  </a:lnTo>
                  <a:lnTo>
                    <a:pt x="93" y="1863"/>
                  </a:lnTo>
                  <a:lnTo>
                    <a:pt x="148" y="1992"/>
                  </a:lnTo>
                  <a:lnTo>
                    <a:pt x="222" y="2103"/>
                  </a:lnTo>
                  <a:lnTo>
                    <a:pt x="296" y="2195"/>
                  </a:lnTo>
                  <a:lnTo>
                    <a:pt x="388" y="2306"/>
                  </a:lnTo>
                  <a:lnTo>
                    <a:pt x="480" y="2398"/>
                  </a:lnTo>
                  <a:lnTo>
                    <a:pt x="591" y="2472"/>
                  </a:lnTo>
                  <a:lnTo>
                    <a:pt x="702" y="2545"/>
                  </a:lnTo>
                  <a:lnTo>
                    <a:pt x="812" y="2601"/>
                  </a:lnTo>
                  <a:lnTo>
                    <a:pt x="941" y="2656"/>
                  </a:lnTo>
                  <a:lnTo>
                    <a:pt x="1070" y="2674"/>
                  </a:lnTo>
                  <a:lnTo>
                    <a:pt x="1199" y="2711"/>
                  </a:lnTo>
                  <a:lnTo>
                    <a:pt x="1458" y="2711"/>
                  </a:lnTo>
                  <a:lnTo>
                    <a:pt x="1605" y="2693"/>
                  </a:lnTo>
                  <a:lnTo>
                    <a:pt x="1734" y="2656"/>
                  </a:lnTo>
                  <a:lnTo>
                    <a:pt x="1863" y="2619"/>
                  </a:lnTo>
                  <a:lnTo>
                    <a:pt x="1974" y="2545"/>
                  </a:lnTo>
                  <a:lnTo>
                    <a:pt x="2084" y="2490"/>
                  </a:lnTo>
                  <a:lnTo>
                    <a:pt x="2195" y="2398"/>
                  </a:lnTo>
                  <a:lnTo>
                    <a:pt x="2306" y="2306"/>
                  </a:lnTo>
                  <a:lnTo>
                    <a:pt x="2398" y="2213"/>
                  </a:lnTo>
                  <a:lnTo>
                    <a:pt x="2472" y="2103"/>
                  </a:lnTo>
                  <a:lnTo>
                    <a:pt x="2545" y="1992"/>
                  </a:lnTo>
                  <a:lnTo>
                    <a:pt x="2601" y="1863"/>
                  </a:lnTo>
                  <a:lnTo>
                    <a:pt x="2638" y="1734"/>
                  </a:lnTo>
                  <a:lnTo>
                    <a:pt x="2674" y="1605"/>
                  </a:lnTo>
                  <a:lnTo>
                    <a:pt x="2693" y="1476"/>
                  </a:lnTo>
                  <a:lnTo>
                    <a:pt x="2711" y="1347"/>
                  </a:lnTo>
                  <a:lnTo>
                    <a:pt x="2693" y="1199"/>
                  </a:lnTo>
                  <a:lnTo>
                    <a:pt x="2674" y="1070"/>
                  </a:lnTo>
                  <a:lnTo>
                    <a:pt x="2638" y="941"/>
                  </a:lnTo>
                  <a:lnTo>
                    <a:pt x="2582" y="831"/>
                  </a:lnTo>
                  <a:lnTo>
                    <a:pt x="2527" y="702"/>
                  </a:lnTo>
                  <a:lnTo>
                    <a:pt x="2453" y="591"/>
                  </a:lnTo>
                  <a:lnTo>
                    <a:pt x="2379" y="499"/>
                  </a:lnTo>
                  <a:lnTo>
                    <a:pt x="2287" y="406"/>
                  </a:lnTo>
                  <a:lnTo>
                    <a:pt x="2195" y="314"/>
                  </a:lnTo>
                  <a:lnTo>
                    <a:pt x="2084" y="241"/>
                  </a:lnTo>
                  <a:lnTo>
                    <a:pt x="1974" y="167"/>
                  </a:lnTo>
                  <a:lnTo>
                    <a:pt x="1863" y="111"/>
                  </a:lnTo>
                  <a:lnTo>
                    <a:pt x="1734" y="56"/>
                  </a:lnTo>
                  <a:lnTo>
                    <a:pt x="1605" y="38"/>
                  </a:lnTo>
                  <a:lnTo>
                    <a:pt x="1476"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8" name="Google Shape;7428;p32"/>
            <p:cNvSpPr/>
            <p:nvPr/>
          </p:nvSpPr>
          <p:spPr>
            <a:xfrm>
              <a:off x="5390825" y="1003300"/>
              <a:ext cx="67775" cy="67775"/>
            </a:xfrm>
            <a:custGeom>
              <a:avLst/>
              <a:gdLst/>
              <a:ahLst/>
              <a:cxnLst/>
              <a:rect l="l" t="t" r="r" b="b"/>
              <a:pathLst>
                <a:path w="2711" h="2711" extrusionOk="0">
                  <a:moveTo>
                    <a:pt x="1236" y="0"/>
                  </a:moveTo>
                  <a:lnTo>
                    <a:pt x="1107" y="19"/>
                  </a:lnTo>
                  <a:lnTo>
                    <a:pt x="978" y="56"/>
                  </a:lnTo>
                  <a:lnTo>
                    <a:pt x="849" y="93"/>
                  </a:lnTo>
                  <a:lnTo>
                    <a:pt x="720" y="166"/>
                  </a:lnTo>
                  <a:lnTo>
                    <a:pt x="609" y="222"/>
                  </a:lnTo>
                  <a:lnTo>
                    <a:pt x="498" y="314"/>
                  </a:lnTo>
                  <a:lnTo>
                    <a:pt x="406" y="406"/>
                  </a:lnTo>
                  <a:lnTo>
                    <a:pt x="314" y="498"/>
                  </a:lnTo>
                  <a:lnTo>
                    <a:pt x="222" y="609"/>
                  </a:lnTo>
                  <a:lnTo>
                    <a:pt x="167" y="719"/>
                  </a:lnTo>
                  <a:lnTo>
                    <a:pt x="111" y="849"/>
                  </a:lnTo>
                  <a:lnTo>
                    <a:pt x="56" y="978"/>
                  </a:lnTo>
                  <a:lnTo>
                    <a:pt x="19" y="1107"/>
                  </a:lnTo>
                  <a:lnTo>
                    <a:pt x="1" y="1236"/>
                  </a:lnTo>
                  <a:lnTo>
                    <a:pt x="1" y="1365"/>
                  </a:lnTo>
                  <a:lnTo>
                    <a:pt x="1" y="1512"/>
                  </a:lnTo>
                  <a:lnTo>
                    <a:pt x="37" y="1641"/>
                  </a:lnTo>
                  <a:lnTo>
                    <a:pt x="74" y="1770"/>
                  </a:lnTo>
                  <a:lnTo>
                    <a:pt x="111" y="1881"/>
                  </a:lnTo>
                  <a:lnTo>
                    <a:pt x="167" y="2010"/>
                  </a:lnTo>
                  <a:lnTo>
                    <a:pt x="240" y="2121"/>
                  </a:lnTo>
                  <a:lnTo>
                    <a:pt x="332" y="2213"/>
                  </a:lnTo>
                  <a:lnTo>
                    <a:pt x="406" y="2305"/>
                  </a:lnTo>
                  <a:lnTo>
                    <a:pt x="517" y="2397"/>
                  </a:lnTo>
                  <a:lnTo>
                    <a:pt x="609" y="2471"/>
                  </a:lnTo>
                  <a:lnTo>
                    <a:pt x="720" y="2545"/>
                  </a:lnTo>
                  <a:lnTo>
                    <a:pt x="849" y="2600"/>
                  </a:lnTo>
                  <a:lnTo>
                    <a:pt x="959" y="2655"/>
                  </a:lnTo>
                  <a:lnTo>
                    <a:pt x="1088" y="2674"/>
                  </a:lnTo>
                  <a:lnTo>
                    <a:pt x="1218" y="2692"/>
                  </a:lnTo>
                  <a:lnTo>
                    <a:pt x="1365" y="2711"/>
                  </a:lnTo>
                  <a:lnTo>
                    <a:pt x="1494" y="2692"/>
                  </a:lnTo>
                  <a:lnTo>
                    <a:pt x="1623" y="2674"/>
                  </a:lnTo>
                  <a:lnTo>
                    <a:pt x="1752" y="2637"/>
                  </a:lnTo>
                  <a:lnTo>
                    <a:pt x="1881" y="2600"/>
                  </a:lnTo>
                  <a:lnTo>
                    <a:pt x="1992" y="2545"/>
                  </a:lnTo>
                  <a:lnTo>
                    <a:pt x="2103" y="2471"/>
                  </a:lnTo>
                  <a:lnTo>
                    <a:pt x="2213" y="2397"/>
                  </a:lnTo>
                  <a:lnTo>
                    <a:pt x="2305" y="2305"/>
                  </a:lnTo>
                  <a:lnTo>
                    <a:pt x="2398" y="2213"/>
                  </a:lnTo>
                  <a:lnTo>
                    <a:pt x="2471" y="2102"/>
                  </a:lnTo>
                  <a:lnTo>
                    <a:pt x="2545" y="1992"/>
                  </a:lnTo>
                  <a:lnTo>
                    <a:pt x="2600" y="1881"/>
                  </a:lnTo>
                  <a:lnTo>
                    <a:pt x="2637" y="1752"/>
                  </a:lnTo>
                  <a:lnTo>
                    <a:pt x="2674" y="1623"/>
                  </a:lnTo>
                  <a:lnTo>
                    <a:pt x="2693" y="1494"/>
                  </a:lnTo>
                  <a:lnTo>
                    <a:pt x="2711" y="1365"/>
                  </a:lnTo>
                  <a:lnTo>
                    <a:pt x="2693" y="1217"/>
                  </a:lnTo>
                  <a:lnTo>
                    <a:pt x="2674" y="1088"/>
                  </a:lnTo>
                  <a:lnTo>
                    <a:pt x="2656" y="959"/>
                  </a:lnTo>
                  <a:lnTo>
                    <a:pt x="2600" y="849"/>
                  </a:lnTo>
                  <a:lnTo>
                    <a:pt x="2545" y="719"/>
                  </a:lnTo>
                  <a:lnTo>
                    <a:pt x="2471" y="609"/>
                  </a:lnTo>
                  <a:lnTo>
                    <a:pt x="2398" y="517"/>
                  </a:lnTo>
                  <a:lnTo>
                    <a:pt x="2305" y="406"/>
                  </a:lnTo>
                  <a:lnTo>
                    <a:pt x="2213" y="314"/>
                  </a:lnTo>
                  <a:lnTo>
                    <a:pt x="2121" y="240"/>
                  </a:lnTo>
                  <a:lnTo>
                    <a:pt x="2010" y="166"/>
                  </a:lnTo>
                  <a:lnTo>
                    <a:pt x="1881" y="111"/>
                  </a:lnTo>
                  <a:lnTo>
                    <a:pt x="1771" y="74"/>
                  </a:lnTo>
                  <a:lnTo>
                    <a:pt x="1642" y="37"/>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9" name="Google Shape;7429;p32"/>
            <p:cNvSpPr/>
            <p:nvPr/>
          </p:nvSpPr>
          <p:spPr>
            <a:xfrm>
              <a:off x="5828275" y="1326425"/>
              <a:ext cx="66400" cy="66400"/>
            </a:xfrm>
            <a:custGeom>
              <a:avLst/>
              <a:gdLst/>
              <a:ahLst/>
              <a:cxnLst/>
              <a:rect l="l" t="t" r="r" b="b"/>
              <a:pathLst>
                <a:path w="2656" h="2656" extrusionOk="0">
                  <a:moveTo>
                    <a:pt x="1180" y="1"/>
                  </a:moveTo>
                  <a:lnTo>
                    <a:pt x="1051" y="19"/>
                  </a:lnTo>
                  <a:lnTo>
                    <a:pt x="922" y="56"/>
                  </a:lnTo>
                  <a:lnTo>
                    <a:pt x="793" y="111"/>
                  </a:lnTo>
                  <a:lnTo>
                    <a:pt x="683" y="167"/>
                  </a:lnTo>
                  <a:lnTo>
                    <a:pt x="572" y="240"/>
                  </a:lnTo>
                  <a:lnTo>
                    <a:pt x="461" y="314"/>
                  </a:lnTo>
                  <a:lnTo>
                    <a:pt x="369" y="406"/>
                  </a:lnTo>
                  <a:lnTo>
                    <a:pt x="295" y="498"/>
                  </a:lnTo>
                  <a:lnTo>
                    <a:pt x="203" y="609"/>
                  </a:lnTo>
                  <a:lnTo>
                    <a:pt x="148" y="720"/>
                  </a:lnTo>
                  <a:lnTo>
                    <a:pt x="93" y="830"/>
                  </a:lnTo>
                  <a:lnTo>
                    <a:pt x="37" y="959"/>
                  </a:lnTo>
                  <a:lnTo>
                    <a:pt x="19" y="1088"/>
                  </a:lnTo>
                  <a:lnTo>
                    <a:pt x="0" y="1217"/>
                  </a:lnTo>
                  <a:lnTo>
                    <a:pt x="0" y="1347"/>
                  </a:lnTo>
                  <a:lnTo>
                    <a:pt x="0" y="1494"/>
                  </a:lnTo>
                  <a:lnTo>
                    <a:pt x="19" y="1623"/>
                  </a:lnTo>
                  <a:lnTo>
                    <a:pt x="56" y="1734"/>
                  </a:lnTo>
                  <a:lnTo>
                    <a:pt x="111" y="1863"/>
                  </a:lnTo>
                  <a:lnTo>
                    <a:pt x="166" y="1973"/>
                  </a:lnTo>
                  <a:lnTo>
                    <a:pt x="240" y="2084"/>
                  </a:lnTo>
                  <a:lnTo>
                    <a:pt x="314" y="2176"/>
                  </a:lnTo>
                  <a:lnTo>
                    <a:pt x="388" y="2268"/>
                  </a:lnTo>
                  <a:lnTo>
                    <a:pt x="498" y="2361"/>
                  </a:lnTo>
                  <a:lnTo>
                    <a:pt x="590" y="2434"/>
                  </a:lnTo>
                  <a:lnTo>
                    <a:pt x="701" y="2490"/>
                  </a:lnTo>
                  <a:lnTo>
                    <a:pt x="812" y="2545"/>
                  </a:lnTo>
                  <a:lnTo>
                    <a:pt x="941" y="2600"/>
                  </a:lnTo>
                  <a:lnTo>
                    <a:pt x="1051" y="2619"/>
                  </a:lnTo>
                  <a:lnTo>
                    <a:pt x="1180" y="2637"/>
                  </a:lnTo>
                  <a:lnTo>
                    <a:pt x="1328" y="2656"/>
                  </a:lnTo>
                  <a:lnTo>
                    <a:pt x="1457" y="2637"/>
                  </a:lnTo>
                  <a:lnTo>
                    <a:pt x="1586" y="2619"/>
                  </a:lnTo>
                  <a:lnTo>
                    <a:pt x="1715" y="2582"/>
                  </a:lnTo>
                  <a:lnTo>
                    <a:pt x="1844" y="2545"/>
                  </a:lnTo>
                  <a:lnTo>
                    <a:pt x="1955" y="2490"/>
                  </a:lnTo>
                  <a:lnTo>
                    <a:pt x="2065" y="2416"/>
                  </a:lnTo>
                  <a:lnTo>
                    <a:pt x="2176" y="2342"/>
                  </a:lnTo>
                  <a:lnTo>
                    <a:pt x="2268" y="2250"/>
                  </a:lnTo>
                  <a:lnTo>
                    <a:pt x="2360" y="2158"/>
                  </a:lnTo>
                  <a:lnTo>
                    <a:pt x="2434" y="2047"/>
                  </a:lnTo>
                  <a:lnTo>
                    <a:pt x="2490" y="1937"/>
                  </a:lnTo>
                  <a:lnTo>
                    <a:pt x="2545" y="1826"/>
                  </a:lnTo>
                  <a:lnTo>
                    <a:pt x="2600" y="1697"/>
                  </a:lnTo>
                  <a:lnTo>
                    <a:pt x="2619" y="1568"/>
                  </a:lnTo>
                  <a:lnTo>
                    <a:pt x="2637" y="1439"/>
                  </a:lnTo>
                  <a:lnTo>
                    <a:pt x="2655" y="1291"/>
                  </a:lnTo>
                  <a:lnTo>
                    <a:pt x="2637" y="1162"/>
                  </a:lnTo>
                  <a:lnTo>
                    <a:pt x="2619" y="1033"/>
                  </a:lnTo>
                  <a:lnTo>
                    <a:pt x="2582" y="904"/>
                  </a:lnTo>
                  <a:lnTo>
                    <a:pt x="2526" y="793"/>
                  </a:lnTo>
                  <a:lnTo>
                    <a:pt x="2471" y="683"/>
                  </a:lnTo>
                  <a:lnTo>
                    <a:pt x="2416" y="572"/>
                  </a:lnTo>
                  <a:lnTo>
                    <a:pt x="2324" y="480"/>
                  </a:lnTo>
                  <a:lnTo>
                    <a:pt x="2250" y="388"/>
                  </a:lnTo>
                  <a:lnTo>
                    <a:pt x="2158" y="296"/>
                  </a:lnTo>
                  <a:lnTo>
                    <a:pt x="2047" y="222"/>
                  </a:lnTo>
                  <a:lnTo>
                    <a:pt x="1936" y="148"/>
                  </a:lnTo>
                  <a:lnTo>
                    <a:pt x="1826" y="93"/>
                  </a:lnTo>
                  <a:lnTo>
                    <a:pt x="1697" y="56"/>
                  </a:lnTo>
                  <a:lnTo>
                    <a:pt x="1586" y="19"/>
                  </a:lnTo>
                  <a:lnTo>
                    <a:pt x="1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0" name="Google Shape;7430;p32"/>
            <p:cNvSpPr/>
            <p:nvPr/>
          </p:nvSpPr>
          <p:spPr>
            <a:xfrm>
              <a:off x="5907550" y="1340250"/>
              <a:ext cx="67325" cy="67325"/>
            </a:xfrm>
            <a:custGeom>
              <a:avLst/>
              <a:gdLst/>
              <a:ahLst/>
              <a:cxnLst/>
              <a:rect l="l" t="t" r="r" b="b"/>
              <a:pathLst>
                <a:path w="2693" h="2693" extrusionOk="0">
                  <a:moveTo>
                    <a:pt x="1199" y="1"/>
                  </a:moveTo>
                  <a:lnTo>
                    <a:pt x="1070" y="19"/>
                  </a:lnTo>
                  <a:lnTo>
                    <a:pt x="941" y="56"/>
                  </a:lnTo>
                  <a:lnTo>
                    <a:pt x="830" y="111"/>
                  </a:lnTo>
                  <a:lnTo>
                    <a:pt x="701" y="167"/>
                  </a:lnTo>
                  <a:lnTo>
                    <a:pt x="591" y="240"/>
                  </a:lnTo>
                  <a:lnTo>
                    <a:pt x="499" y="314"/>
                  </a:lnTo>
                  <a:lnTo>
                    <a:pt x="388" y="406"/>
                  </a:lnTo>
                  <a:lnTo>
                    <a:pt x="314" y="499"/>
                  </a:lnTo>
                  <a:lnTo>
                    <a:pt x="222" y="609"/>
                  </a:lnTo>
                  <a:lnTo>
                    <a:pt x="167" y="720"/>
                  </a:lnTo>
                  <a:lnTo>
                    <a:pt x="111" y="830"/>
                  </a:lnTo>
                  <a:lnTo>
                    <a:pt x="56" y="959"/>
                  </a:lnTo>
                  <a:lnTo>
                    <a:pt x="19" y="1089"/>
                  </a:lnTo>
                  <a:lnTo>
                    <a:pt x="1" y="1218"/>
                  </a:lnTo>
                  <a:lnTo>
                    <a:pt x="1" y="1347"/>
                  </a:lnTo>
                  <a:lnTo>
                    <a:pt x="1" y="1476"/>
                  </a:lnTo>
                  <a:lnTo>
                    <a:pt x="38" y="1623"/>
                  </a:lnTo>
                  <a:lnTo>
                    <a:pt x="56" y="1734"/>
                  </a:lnTo>
                  <a:lnTo>
                    <a:pt x="111" y="1863"/>
                  </a:lnTo>
                  <a:lnTo>
                    <a:pt x="167" y="1974"/>
                  </a:lnTo>
                  <a:lnTo>
                    <a:pt x="240" y="2084"/>
                  </a:lnTo>
                  <a:lnTo>
                    <a:pt x="314" y="2195"/>
                  </a:lnTo>
                  <a:lnTo>
                    <a:pt x="406" y="2287"/>
                  </a:lnTo>
                  <a:lnTo>
                    <a:pt x="499" y="2379"/>
                  </a:lnTo>
                  <a:lnTo>
                    <a:pt x="609" y="2453"/>
                  </a:lnTo>
                  <a:lnTo>
                    <a:pt x="720" y="2527"/>
                  </a:lnTo>
                  <a:lnTo>
                    <a:pt x="830" y="2582"/>
                  </a:lnTo>
                  <a:lnTo>
                    <a:pt x="960" y="2637"/>
                  </a:lnTo>
                  <a:lnTo>
                    <a:pt x="1089" y="2656"/>
                  </a:lnTo>
                  <a:lnTo>
                    <a:pt x="1218" y="2674"/>
                  </a:lnTo>
                  <a:lnTo>
                    <a:pt x="1347" y="2693"/>
                  </a:lnTo>
                  <a:lnTo>
                    <a:pt x="1494" y="2674"/>
                  </a:lnTo>
                  <a:lnTo>
                    <a:pt x="1623" y="2656"/>
                  </a:lnTo>
                  <a:lnTo>
                    <a:pt x="1752" y="2619"/>
                  </a:lnTo>
                  <a:lnTo>
                    <a:pt x="1863" y="2582"/>
                  </a:lnTo>
                  <a:lnTo>
                    <a:pt x="1992" y="2527"/>
                  </a:lnTo>
                  <a:lnTo>
                    <a:pt x="2103" y="2453"/>
                  </a:lnTo>
                  <a:lnTo>
                    <a:pt x="2195" y="2379"/>
                  </a:lnTo>
                  <a:lnTo>
                    <a:pt x="2287" y="2287"/>
                  </a:lnTo>
                  <a:lnTo>
                    <a:pt x="2379" y="2176"/>
                  </a:lnTo>
                  <a:lnTo>
                    <a:pt x="2453" y="2084"/>
                  </a:lnTo>
                  <a:lnTo>
                    <a:pt x="2527" y="1974"/>
                  </a:lnTo>
                  <a:lnTo>
                    <a:pt x="2582" y="1845"/>
                  </a:lnTo>
                  <a:lnTo>
                    <a:pt x="2637" y="1734"/>
                  </a:lnTo>
                  <a:lnTo>
                    <a:pt x="2656" y="1605"/>
                  </a:lnTo>
                  <a:lnTo>
                    <a:pt x="2693" y="1476"/>
                  </a:lnTo>
                  <a:lnTo>
                    <a:pt x="2693" y="1328"/>
                  </a:lnTo>
                  <a:lnTo>
                    <a:pt x="2674" y="1199"/>
                  </a:lnTo>
                  <a:lnTo>
                    <a:pt x="2656" y="1070"/>
                  </a:lnTo>
                  <a:lnTo>
                    <a:pt x="2619" y="941"/>
                  </a:lnTo>
                  <a:lnTo>
                    <a:pt x="2582" y="830"/>
                  </a:lnTo>
                  <a:lnTo>
                    <a:pt x="2527" y="701"/>
                  </a:lnTo>
                  <a:lnTo>
                    <a:pt x="2453" y="591"/>
                  </a:lnTo>
                  <a:lnTo>
                    <a:pt x="2379" y="499"/>
                  </a:lnTo>
                  <a:lnTo>
                    <a:pt x="2287" y="388"/>
                  </a:lnTo>
                  <a:lnTo>
                    <a:pt x="2195" y="314"/>
                  </a:lnTo>
                  <a:lnTo>
                    <a:pt x="2084" y="222"/>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1" name="Google Shape;7431;p32"/>
            <p:cNvSpPr/>
            <p:nvPr/>
          </p:nvSpPr>
          <p:spPr>
            <a:xfrm>
              <a:off x="6303975" y="1411700"/>
              <a:ext cx="67325" cy="67325"/>
            </a:xfrm>
            <a:custGeom>
              <a:avLst/>
              <a:gdLst/>
              <a:ahLst/>
              <a:cxnLst/>
              <a:rect l="l" t="t" r="r" b="b"/>
              <a:pathLst>
                <a:path w="2693" h="2693" extrusionOk="0">
                  <a:moveTo>
                    <a:pt x="1273" y="1"/>
                  </a:moveTo>
                  <a:lnTo>
                    <a:pt x="1144" y="19"/>
                  </a:lnTo>
                  <a:lnTo>
                    <a:pt x="1015" y="38"/>
                  </a:lnTo>
                  <a:lnTo>
                    <a:pt x="886" y="74"/>
                  </a:lnTo>
                  <a:lnTo>
                    <a:pt x="775" y="130"/>
                  </a:lnTo>
                  <a:lnTo>
                    <a:pt x="646" y="203"/>
                  </a:lnTo>
                  <a:lnTo>
                    <a:pt x="554" y="277"/>
                  </a:lnTo>
                  <a:lnTo>
                    <a:pt x="443" y="369"/>
                  </a:lnTo>
                  <a:lnTo>
                    <a:pt x="351" y="462"/>
                  </a:lnTo>
                  <a:lnTo>
                    <a:pt x="277" y="554"/>
                  </a:lnTo>
                  <a:lnTo>
                    <a:pt x="203" y="664"/>
                  </a:lnTo>
                  <a:lnTo>
                    <a:pt x="130" y="775"/>
                  </a:lnTo>
                  <a:lnTo>
                    <a:pt x="93" y="904"/>
                  </a:lnTo>
                  <a:lnTo>
                    <a:pt x="56" y="1033"/>
                  </a:lnTo>
                  <a:lnTo>
                    <a:pt x="19" y="1162"/>
                  </a:lnTo>
                  <a:lnTo>
                    <a:pt x="1" y="1291"/>
                  </a:lnTo>
                  <a:lnTo>
                    <a:pt x="19" y="1420"/>
                  </a:lnTo>
                  <a:lnTo>
                    <a:pt x="19" y="1549"/>
                  </a:lnTo>
                  <a:lnTo>
                    <a:pt x="56" y="1679"/>
                  </a:lnTo>
                  <a:lnTo>
                    <a:pt x="93" y="1808"/>
                  </a:lnTo>
                  <a:lnTo>
                    <a:pt x="148" y="1937"/>
                  </a:lnTo>
                  <a:lnTo>
                    <a:pt x="222" y="2047"/>
                  </a:lnTo>
                  <a:lnTo>
                    <a:pt x="296" y="2139"/>
                  </a:lnTo>
                  <a:lnTo>
                    <a:pt x="369" y="2250"/>
                  </a:lnTo>
                  <a:lnTo>
                    <a:pt x="462" y="2342"/>
                  </a:lnTo>
                  <a:lnTo>
                    <a:pt x="572" y="2416"/>
                  </a:lnTo>
                  <a:lnTo>
                    <a:pt x="683" y="2490"/>
                  </a:lnTo>
                  <a:lnTo>
                    <a:pt x="793" y="2564"/>
                  </a:lnTo>
                  <a:lnTo>
                    <a:pt x="922" y="2600"/>
                  </a:lnTo>
                  <a:lnTo>
                    <a:pt x="1052" y="2637"/>
                  </a:lnTo>
                  <a:lnTo>
                    <a:pt x="1181" y="2674"/>
                  </a:lnTo>
                  <a:lnTo>
                    <a:pt x="1310" y="2693"/>
                  </a:lnTo>
                  <a:lnTo>
                    <a:pt x="1439" y="2674"/>
                  </a:lnTo>
                  <a:lnTo>
                    <a:pt x="1568" y="2674"/>
                  </a:lnTo>
                  <a:lnTo>
                    <a:pt x="1697" y="2637"/>
                  </a:lnTo>
                  <a:lnTo>
                    <a:pt x="1826" y="2600"/>
                  </a:lnTo>
                  <a:lnTo>
                    <a:pt x="1937" y="2545"/>
                  </a:lnTo>
                  <a:lnTo>
                    <a:pt x="2066" y="2471"/>
                  </a:lnTo>
                  <a:lnTo>
                    <a:pt x="2158" y="2398"/>
                  </a:lnTo>
                  <a:lnTo>
                    <a:pt x="2268" y="2324"/>
                  </a:lnTo>
                  <a:lnTo>
                    <a:pt x="2361" y="2232"/>
                  </a:lnTo>
                  <a:lnTo>
                    <a:pt x="2434" y="2121"/>
                  </a:lnTo>
                  <a:lnTo>
                    <a:pt x="2508" y="2010"/>
                  </a:lnTo>
                  <a:lnTo>
                    <a:pt x="2563" y="1900"/>
                  </a:lnTo>
                  <a:lnTo>
                    <a:pt x="2619" y="1771"/>
                  </a:lnTo>
                  <a:lnTo>
                    <a:pt x="2656" y="1642"/>
                  </a:lnTo>
                  <a:lnTo>
                    <a:pt x="2693" y="1513"/>
                  </a:lnTo>
                  <a:lnTo>
                    <a:pt x="2693" y="1383"/>
                  </a:lnTo>
                  <a:lnTo>
                    <a:pt x="2693" y="1254"/>
                  </a:lnTo>
                  <a:lnTo>
                    <a:pt x="2674" y="1125"/>
                  </a:lnTo>
                  <a:lnTo>
                    <a:pt x="2656" y="996"/>
                  </a:lnTo>
                  <a:lnTo>
                    <a:pt x="2619" y="867"/>
                  </a:lnTo>
                  <a:lnTo>
                    <a:pt x="2563" y="757"/>
                  </a:lnTo>
                  <a:lnTo>
                    <a:pt x="2490" y="646"/>
                  </a:lnTo>
                  <a:lnTo>
                    <a:pt x="2416" y="535"/>
                  </a:lnTo>
                  <a:lnTo>
                    <a:pt x="2342" y="425"/>
                  </a:lnTo>
                  <a:lnTo>
                    <a:pt x="2232" y="333"/>
                  </a:lnTo>
                  <a:lnTo>
                    <a:pt x="2139" y="259"/>
                  </a:lnTo>
                  <a:lnTo>
                    <a:pt x="2029" y="185"/>
                  </a:lnTo>
                  <a:lnTo>
                    <a:pt x="1918" y="130"/>
                  </a:lnTo>
                  <a:lnTo>
                    <a:pt x="1789" y="74"/>
                  </a:lnTo>
                  <a:lnTo>
                    <a:pt x="1660" y="38"/>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2" name="Google Shape;7432;p32"/>
            <p:cNvSpPr/>
            <p:nvPr/>
          </p:nvSpPr>
          <p:spPr>
            <a:xfrm>
              <a:off x="6384175" y="1430600"/>
              <a:ext cx="17075" cy="57650"/>
            </a:xfrm>
            <a:custGeom>
              <a:avLst/>
              <a:gdLst/>
              <a:ahLst/>
              <a:cxnLst/>
              <a:rect l="l" t="t" r="r" b="b"/>
              <a:pathLst>
                <a:path w="683" h="2306" extrusionOk="0">
                  <a:moveTo>
                    <a:pt x="683" y="1"/>
                  </a:moveTo>
                  <a:lnTo>
                    <a:pt x="536" y="111"/>
                  </a:lnTo>
                  <a:lnTo>
                    <a:pt x="406" y="222"/>
                  </a:lnTo>
                  <a:lnTo>
                    <a:pt x="296" y="351"/>
                  </a:lnTo>
                  <a:lnTo>
                    <a:pt x="204" y="480"/>
                  </a:lnTo>
                  <a:lnTo>
                    <a:pt x="130" y="627"/>
                  </a:lnTo>
                  <a:lnTo>
                    <a:pt x="56" y="793"/>
                  </a:lnTo>
                  <a:lnTo>
                    <a:pt x="19" y="959"/>
                  </a:lnTo>
                  <a:lnTo>
                    <a:pt x="1" y="1144"/>
                  </a:lnTo>
                  <a:lnTo>
                    <a:pt x="19" y="1310"/>
                  </a:lnTo>
                  <a:lnTo>
                    <a:pt x="56" y="1494"/>
                  </a:lnTo>
                  <a:lnTo>
                    <a:pt x="111" y="1660"/>
                  </a:lnTo>
                  <a:lnTo>
                    <a:pt x="185" y="1808"/>
                  </a:lnTo>
                  <a:lnTo>
                    <a:pt x="296" y="1955"/>
                  </a:lnTo>
                  <a:lnTo>
                    <a:pt x="406" y="2084"/>
                  </a:lnTo>
                  <a:lnTo>
                    <a:pt x="536" y="2195"/>
                  </a:lnTo>
                  <a:lnTo>
                    <a:pt x="683" y="2305"/>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3" name="Google Shape;7433;p32"/>
            <p:cNvSpPr/>
            <p:nvPr/>
          </p:nvSpPr>
          <p:spPr>
            <a:xfrm>
              <a:off x="5066325" y="538650"/>
              <a:ext cx="66400" cy="66400"/>
            </a:xfrm>
            <a:custGeom>
              <a:avLst/>
              <a:gdLst/>
              <a:ahLst/>
              <a:cxnLst/>
              <a:rect l="l" t="t" r="r" b="b"/>
              <a:pathLst>
                <a:path w="2656" h="2656" extrusionOk="0">
                  <a:moveTo>
                    <a:pt x="1180" y="1"/>
                  </a:moveTo>
                  <a:lnTo>
                    <a:pt x="1070" y="38"/>
                  </a:lnTo>
                  <a:lnTo>
                    <a:pt x="941" y="56"/>
                  </a:lnTo>
                  <a:lnTo>
                    <a:pt x="811" y="111"/>
                  </a:lnTo>
                  <a:lnTo>
                    <a:pt x="701" y="167"/>
                  </a:lnTo>
                  <a:lnTo>
                    <a:pt x="590" y="222"/>
                  </a:lnTo>
                  <a:lnTo>
                    <a:pt x="498" y="296"/>
                  </a:lnTo>
                  <a:lnTo>
                    <a:pt x="406" y="388"/>
                  </a:lnTo>
                  <a:lnTo>
                    <a:pt x="314" y="480"/>
                  </a:lnTo>
                  <a:lnTo>
                    <a:pt x="240" y="572"/>
                  </a:lnTo>
                  <a:lnTo>
                    <a:pt x="166" y="683"/>
                  </a:lnTo>
                  <a:lnTo>
                    <a:pt x="111" y="794"/>
                  </a:lnTo>
                  <a:lnTo>
                    <a:pt x="55" y="923"/>
                  </a:lnTo>
                  <a:lnTo>
                    <a:pt x="19" y="1033"/>
                  </a:lnTo>
                  <a:lnTo>
                    <a:pt x="0" y="1162"/>
                  </a:lnTo>
                  <a:lnTo>
                    <a:pt x="0" y="1291"/>
                  </a:lnTo>
                  <a:lnTo>
                    <a:pt x="0" y="1439"/>
                  </a:lnTo>
                  <a:lnTo>
                    <a:pt x="19" y="1568"/>
                  </a:lnTo>
                  <a:lnTo>
                    <a:pt x="37" y="1697"/>
                  </a:lnTo>
                  <a:lnTo>
                    <a:pt x="92" y="1826"/>
                  </a:lnTo>
                  <a:lnTo>
                    <a:pt x="148" y="1937"/>
                  </a:lnTo>
                  <a:lnTo>
                    <a:pt x="203" y="2047"/>
                  </a:lnTo>
                  <a:lnTo>
                    <a:pt x="277" y="2158"/>
                  </a:lnTo>
                  <a:lnTo>
                    <a:pt x="369" y="2250"/>
                  </a:lnTo>
                  <a:lnTo>
                    <a:pt x="461" y="2342"/>
                  </a:lnTo>
                  <a:lnTo>
                    <a:pt x="572" y="2416"/>
                  </a:lnTo>
                  <a:lnTo>
                    <a:pt x="682" y="2490"/>
                  </a:lnTo>
                  <a:lnTo>
                    <a:pt x="793" y="2545"/>
                  </a:lnTo>
                  <a:lnTo>
                    <a:pt x="922" y="2600"/>
                  </a:lnTo>
                  <a:lnTo>
                    <a:pt x="1051" y="2637"/>
                  </a:lnTo>
                  <a:lnTo>
                    <a:pt x="1180" y="2656"/>
                  </a:lnTo>
                  <a:lnTo>
                    <a:pt x="1457" y="2656"/>
                  </a:lnTo>
                  <a:lnTo>
                    <a:pt x="1586" y="2637"/>
                  </a:lnTo>
                  <a:lnTo>
                    <a:pt x="1696" y="2600"/>
                  </a:lnTo>
                  <a:lnTo>
                    <a:pt x="1826" y="2564"/>
                  </a:lnTo>
                  <a:lnTo>
                    <a:pt x="1936" y="2508"/>
                  </a:lnTo>
                  <a:lnTo>
                    <a:pt x="2047" y="2435"/>
                  </a:lnTo>
                  <a:lnTo>
                    <a:pt x="2139" y="2361"/>
                  </a:lnTo>
                  <a:lnTo>
                    <a:pt x="2250" y="2269"/>
                  </a:lnTo>
                  <a:lnTo>
                    <a:pt x="2323" y="2176"/>
                  </a:lnTo>
                  <a:lnTo>
                    <a:pt x="2397" y="2084"/>
                  </a:lnTo>
                  <a:lnTo>
                    <a:pt x="2471" y="1974"/>
                  </a:lnTo>
                  <a:lnTo>
                    <a:pt x="2526" y="1863"/>
                  </a:lnTo>
                  <a:lnTo>
                    <a:pt x="2581" y="1752"/>
                  </a:lnTo>
                  <a:lnTo>
                    <a:pt x="2618" y="1623"/>
                  </a:lnTo>
                  <a:lnTo>
                    <a:pt x="2637" y="1494"/>
                  </a:lnTo>
                  <a:lnTo>
                    <a:pt x="2655" y="1365"/>
                  </a:lnTo>
                  <a:lnTo>
                    <a:pt x="2637" y="1218"/>
                  </a:lnTo>
                  <a:lnTo>
                    <a:pt x="2618" y="1089"/>
                  </a:lnTo>
                  <a:lnTo>
                    <a:pt x="2600" y="959"/>
                  </a:lnTo>
                  <a:lnTo>
                    <a:pt x="2545" y="849"/>
                  </a:lnTo>
                  <a:lnTo>
                    <a:pt x="2489" y="720"/>
                  </a:lnTo>
                  <a:lnTo>
                    <a:pt x="2434" y="609"/>
                  </a:lnTo>
                  <a:lnTo>
                    <a:pt x="2360" y="499"/>
                  </a:lnTo>
                  <a:lnTo>
                    <a:pt x="2268" y="406"/>
                  </a:lnTo>
                  <a:lnTo>
                    <a:pt x="2176" y="314"/>
                  </a:lnTo>
                  <a:lnTo>
                    <a:pt x="2065" y="240"/>
                  </a:lnTo>
                  <a:lnTo>
                    <a:pt x="1955" y="167"/>
                  </a:lnTo>
                  <a:lnTo>
                    <a:pt x="1844" y="111"/>
                  </a:lnTo>
                  <a:lnTo>
                    <a:pt x="1715" y="74"/>
                  </a:lnTo>
                  <a:lnTo>
                    <a:pt x="1586" y="38"/>
                  </a:lnTo>
                  <a:lnTo>
                    <a:pt x="1457" y="19"/>
                  </a:lnTo>
                  <a:lnTo>
                    <a:pt x="13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4" name="Google Shape;7434;p32"/>
            <p:cNvSpPr/>
            <p:nvPr/>
          </p:nvSpPr>
          <p:spPr>
            <a:xfrm>
              <a:off x="5014700" y="364425"/>
              <a:ext cx="66400" cy="66400"/>
            </a:xfrm>
            <a:custGeom>
              <a:avLst/>
              <a:gdLst/>
              <a:ahLst/>
              <a:cxnLst/>
              <a:rect l="l" t="t" r="r" b="b"/>
              <a:pathLst>
                <a:path w="2656" h="2656" extrusionOk="0">
                  <a:moveTo>
                    <a:pt x="1365" y="0"/>
                  </a:moveTo>
                  <a:lnTo>
                    <a:pt x="1217" y="19"/>
                  </a:lnTo>
                  <a:lnTo>
                    <a:pt x="1088" y="37"/>
                  </a:lnTo>
                  <a:lnTo>
                    <a:pt x="959" y="55"/>
                  </a:lnTo>
                  <a:lnTo>
                    <a:pt x="830" y="111"/>
                  </a:lnTo>
                  <a:lnTo>
                    <a:pt x="719" y="166"/>
                  </a:lnTo>
                  <a:lnTo>
                    <a:pt x="609" y="221"/>
                  </a:lnTo>
                  <a:lnTo>
                    <a:pt x="498" y="314"/>
                  </a:lnTo>
                  <a:lnTo>
                    <a:pt x="406" y="387"/>
                  </a:lnTo>
                  <a:lnTo>
                    <a:pt x="314" y="479"/>
                  </a:lnTo>
                  <a:lnTo>
                    <a:pt x="240" y="590"/>
                  </a:lnTo>
                  <a:lnTo>
                    <a:pt x="166" y="701"/>
                  </a:lnTo>
                  <a:lnTo>
                    <a:pt x="111" y="811"/>
                  </a:lnTo>
                  <a:lnTo>
                    <a:pt x="55" y="940"/>
                  </a:lnTo>
                  <a:lnTo>
                    <a:pt x="37" y="1069"/>
                  </a:lnTo>
                  <a:lnTo>
                    <a:pt x="0" y="1199"/>
                  </a:lnTo>
                  <a:lnTo>
                    <a:pt x="0" y="1328"/>
                  </a:lnTo>
                  <a:lnTo>
                    <a:pt x="0" y="1475"/>
                  </a:lnTo>
                  <a:lnTo>
                    <a:pt x="37" y="1604"/>
                  </a:lnTo>
                  <a:lnTo>
                    <a:pt x="55" y="1715"/>
                  </a:lnTo>
                  <a:lnTo>
                    <a:pt x="111" y="1844"/>
                  </a:lnTo>
                  <a:lnTo>
                    <a:pt x="166" y="1955"/>
                  </a:lnTo>
                  <a:lnTo>
                    <a:pt x="221" y="2065"/>
                  </a:lnTo>
                  <a:lnTo>
                    <a:pt x="295" y="2157"/>
                  </a:lnTo>
                  <a:lnTo>
                    <a:pt x="387" y="2268"/>
                  </a:lnTo>
                  <a:lnTo>
                    <a:pt x="479" y="2342"/>
                  </a:lnTo>
                  <a:lnTo>
                    <a:pt x="572" y="2415"/>
                  </a:lnTo>
                  <a:lnTo>
                    <a:pt x="682" y="2489"/>
                  </a:lnTo>
                  <a:lnTo>
                    <a:pt x="793" y="2545"/>
                  </a:lnTo>
                  <a:lnTo>
                    <a:pt x="922" y="2600"/>
                  </a:lnTo>
                  <a:lnTo>
                    <a:pt x="1033" y="2637"/>
                  </a:lnTo>
                  <a:lnTo>
                    <a:pt x="1162" y="2655"/>
                  </a:lnTo>
                  <a:lnTo>
                    <a:pt x="1438" y="2655"/>
                  </a:lnTo>
                  <a:lnTo>
                    <a:pt x="1567" y="2637"/>
                  </a:lnTo>
                  <a:lnTo>
                    <a:pt x="1696" y="2618"/>
                  </a:lnTo>
                  <a:lnTo>
                    <a:pt x="1825" y="2563"/>
                  </a:lnTo>
                  <a:lnTo>
                    <a:pt x="1936" y="2508"/>
                  </a:lnTo>
                  <a:lnTo>
                    <a:pt x="2047" y="2452"/>
                  </a:lnTo>
                  <a:lnTo>
                    <a:pt x="2157" y="2360"/>
                  </a:lnTo>
                  <a:lnTo>
                    <a:pt x="2250" y="2286"/>
                  </a:lnTo>
                  <a:lnTo>
                    <a:pt x="2342" y="2194"/>
                  </a:lnTo>
                  <a:lnTo>
                    <a:pt x="2415" y="2084"/>
                  </a:lnTo>
                  <a:lnTo>
                    <a:pt x="2489" y="1973"/>
                  </a:lnTo>
                  <a:lnTo>
                    <a:pt x="2545" y="1862"/>
                  </a:lnTo>
                  <a:lnTo>
                    <a:pt x="2600" y="1733"/>
                  </a:lnTo>
                  <a:lnTo>
                    <a:pt x="2637" y="1604"/>
                  </a:lnTo>
                  <a:lnTo>
                    <a:pt x="2655" y="1475"/>
                  </a:lnTo>
                  <a:lnTo>
                    <a:pt x="2655" y="1328"/>
                  </a:lnTo>
                  <a:lnTo>
                    <a:pt x="2655" y="1199"/>
                  </a:lnTo>
                  <a:lnTo>
                    <a:pt x="2637" y="1069"/>
                  </a:lnTo>
                  <a:lnTo>
                    <a:pt x="2600" y="959"/>
                  </a:lnTo>
                  <a:lnTo>
                    <a:pt x="2563" y="830"/>
                  </a:lnTo>
                  <a:lnTo>
                    <a:pt x="2508" y="719"/>
                  </a:lnTo>
                  <a:lnTo>
                    <a:pt x="2434" y="609"/>
                  </a:lnTo>
                  <a:lnTo>
                    <a:pt x="2360" y="498"/>
                  </a:lnTo>
                  <a:lnTo>
                    <a:pt x="2268" y="406"/>
                  </a:lnTo>
                  <a:lnTo>
                    <a:pt x="2176" y="332"/>
                  </a:lnTo>
                  <a:lnTo>
                    <a:pt x="2084" y="240"/>
                  </a:lnTo>
                  <a:lnTo>
                    <a:pt x="1973" y="184"/>
                  </a:lnTo>
                  <a:lnTo>
                    <a:pt x="1862" y="129"/>
                  </a:lnTo>
                  <a:lnTo>
                    <a:pt x="1733" y="74"/>
                  </a:lnTo>
                  <a:lnTo>
                    <a:pt x="1623" y="37"/>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5" name="Google Shape;7435;p32"/>
            <p:cNvSpPr/>
            <p:nvPr/>
          </p:nvSpPr>
          <p:spPr>
            <a:xfrm>
              <a:off x="5457200" y="1098250"/>
              <a:ext cx="66400" cy="66400"/>
            </a:xfrm>
            <a:custGeom>
              <a:avLst/>
              <a:gdLst/>
              <a:ahLst/>
              <a:cxnLst/>
              <a:rect l="l" t="t" r="r" b="b"/>
              <a:pathLst>
                <a:path w="2656" h="2656" extrusionOk="0">
                  <a:moveTo>
                    <a:pt x="1218" y="1"/>
                  </a:moveTo>
                  <a:lnTo>
                    <a:pt x="1089" y="19"/>
                  </a:lnTo>
                  <a:lnTo>
                    <a:pt x="959" y="38"/>
                  </a:lnTo>
                  <a:lnTo>
                    <a:pt x="830" y="93"/>
                  </a:lnTo>
                  <a:lnTo>
                    <a:pt x="720" y="148"/>
                  </a:lnTo>
                  <a:lnTo>
                    <a:pt x="609" y="203"/>
                  </a:lnTo>
                  <a:lnTo>
                    <a:pt x="499" y="296"/>
                  </a:lnTo>
                  <a:lnTo>
                    <a:pt x="406" y="369"/>
                  </a:lnTo>
                  <a:lnTo>
                    <a:pt x="314" y="462"/>
                  </a:lnTo>
                  <a:lnTo>
                    <a:pt x="240" y="572"/>
                  </a:lnTo>
                  <a:lnTo>
                    <a:pt x="167" y="683"/>
                  </a:lnTo>
                  <a:lnTo>
                    <a:pt x="111" y="794"/>
                  </a:lnTo>
                  <a:lnTo>
                    <a:pt x="56" y="923"/>
                  </a:lnTo>
                  <a:lnTo>
                    <a:pt x="19" y="1052"/>
                  </a:lnTo>
                  <a:lnTo>
                    <a:pt x="1" y="1181"/>
                  </a:lnTo>
                  <a:lnTo>
                    <a:pt x="1" y="1328"/>
                  </a:lnTo>
                  <a:lnTo>
                    <a:pt x="1" y="1457"/>
                  </a:lnTo>
                  <a:lnTo>
                    <a:pt x="19" y="1586"/>
                  </a:lnTo>
                  <a:lnTo>
                    <a:pt x="56" y="1697"/>
                  </a:lnTo>
                  <a:lnTo>
                    <a:pt x="93" y="1826"/>
                  </a:lnTo>
                  <a:lnTo>
                    <a:pt x="148" y="1937"/>
                  </a:lnTo>
                  <a:lnTo>
                    <a:pt x="222" y="2047"/>
                  </a:lnTo>
                  <a:lnTo>
                    <a:pt x="296" y="2158"/>
                  </a:lnTo>
                  <a:lnTo>
                    <a:pt x="369" y="2250"/>
                  </a:lnTo>
                  <a:lnTo>
                    <a:pt x="462" y="2324"/>
                  </a:lnTo>
                  <a:lnTo>
                    <a:pt x="572" y="2416"/>
                  </a:lnTo>
                  <a:lnTo>
                    <a:pt x="683" y="2471"/>
                  </a:lnTo>
                  <a:lnTo>
                    <a:pt x="794" y="2527"/>
                  </a:lnTo>
                  <a:lnTo>
                    <a:pt x="904" y="2582"/>
                  </a:lnTo>
                  <a:lnTo>
                    <a:pt x="1033" y="2619"/>
                  </a:lnTo>
                  <a:lnTo>
                    <a:pt x="1162" y="2637"/>
                  </a:lnTo>
                  <a:lnTo>
                    <a:pt x="1291" y="2656"/>
                  </a:lnTo>
                  <a:lnTo>
                    <a:pt x="1439" y="2637"/>
                  </a:lnTo>
                  <a:lnTo>
                    <a:pt x="1568" y="2619"/>
                  </a:lnTo>
                  <a:lnTo>
                    <a:pt x="1697" y="2600"/>
                  </a:lnTo>
                  <a:lnTo>
                    <a:pt x="1808" y="2545"/>
                  </a:lnTo>
                  <a:lnTo>
                    <a:pt x="1937" y="2490"/>
                  </a:lnTo>
                  <a:lnTo>
                    <a:pt x="2047" y="2435"/>
                  </a:lnTo>
                  <a:lnTo>
                    <a:pt x="2158" y="2361"/>
                  </a:lnTo>
                  <a:lnTo>
                    <a:pt x="2250" y="2269"/>
                  </a:lnTo>
                  <a:lnTo>
                    <a:pt x="2342" y="2176"/>
                  </a:lnTo>
                  <a:lnTo>
                    <a:pt x="2416" y="2066"/>
                  </a:lnTo>
                  <a:lnTo>
                    <a:pt x="2490" y="1955"/>
                  </a:lnTo>
                  <a:lnTo>
                    <a:pt x="2545" y="1844"/>
                  </a:lnTo>
                  <a:lnTo>
                    <a:pt x="2582" y="1715"/>
                  </a:lnTo>
                  <a:lnTo>
                    <a:pt x="2619" y="1586"/>
                  </a:lnTo>
                  <a:lnTo>
                    <a:pt x="2637" y="1457"/>
                  </a:lnTo>
                  <a:lnTo>
                    <a:pt x="2656" y="1328"/>
                  </a:lnTo>
                  <a:lnTo>
                    <a:pt x="2637" y="1181"/>
                  </a:lnTo>
                  <a:lnTo>
                    <a:pt x="2619" y="1052"/>
                  </a:lnTo>
                  <a:lnTo>
                    <a:pt x="2600" y="941"/>
                  </a:lnTo>
                  <a:lnTo>
                    <a:pt x="2545" y="812"/>
                  </a:lnTo>
                  <a:lnTo>
                    <a:pt x="2490" y="701"/>
                  </a:lnTo>
                  <a:lnTo>
                    <a:pt x="2435" y="591"/>
                  </a:lnTo>
                  <a:lnTo>
                    <a:pt x="2361" y="498"/>
                  </a:lnTo>
                  <a:lnTo>
                    <a:pt x="2269" y="388"/>
                  </a:lnTo>
                  <a:lnTo>
                    <a:pt x="2176" y="314"/>
                  </a:lnTo>
                  <a:lnTo>
                    <a:pt x="2066" y="240"/>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6" name="Google Shape;7436;p32"/>
            <p:cNvSpPr/>
            <p:nvPr/>
          </p:nvSpPr>
          <p:spPr>
            <a:xfrm>
              <a:off x="5602400" y="1206575"/>
              <a:ext cx="66400" cy="66400"/>
            </a:xfrm>
            <a:custGeom>
              <a:avLst/>
              <a:gdLst/>
              <a:ahLst/>
              <a:cxnLst/>
              <a:rect l="l" t="t" r="r" b="b"/>
              <a:pathLst>
                <a:path w="2656" h="2656" extrusionOk="0">
                  <a:moveTo>
                    <a:pt x="1181" y="1"/>
                  </a:moveTo>
                  <a:lnTo>
                    <a:pt x="1052" y="38"/>
                  </a:lnTo>
                  <a:lnTo>
                    <a:pt x="923" y="56"/>
                  </a:lnTo>
                  <a:lnTo>
                    <a:pt x="812" y="111"/>
                  </a:lnTo>
                  <a:lnTo>
                    <a:pt x="701" y="167"/>
                  </a:lnTo>
                  <a:lnTo>
                    <a:pt x="591" y="240"/>
                  </a:lnTo>
                  <a:lnTo>
                    <a:pt x="480" y="314"/>
                  </a:lnTo>
                  <a:lnTo>
                    <a:pt x="388" y="406"/>
                  </a:lnTo>
                  <a:lnTo>
                    <a:pt x="314" y="498"/>
                  </a:lnTo>
                  <a:lnTo>
                    <a:pt x="240" y="591"/>
                  </a:lnTo>
                  <a:lnTo>
                    <a:pt x="167" y="701"/>
                  </a:lnTo>
                  <a:lnTo>
                    <a:pt x="111" y="812"/>
                  </a:lnTo>
                  <a:lnTo>
                    <a:pt x="74" y="941"/>
                  </a:lnTo>
                  <a:lnTo>
                    <a:pt x="38" y="1070"/>
                  </a:lnTo>
                  <a:lnTo>
                    <a:pt x="19" y="1199"/>
                  </a:lnTo>
                  <a:lnTo>
                    <a:pt x="1" y="1328"/>
                  </a:lnTo>
                  <a:lnTo>
                    <a:pt x="19" y="1457"/>
                  </a:lnTo>
                  <a:lnTo>
                    <a:pt x="38" y="1586"/>
                  </a:lnTo>
                  <a:lnTo>
                    <a:pt x="74" y="1715"/>
                  </a:lnTo>
                  <a:lnTo>
                    <a:pt x="111" y="1844"/>
                  </a:lnTo>
                  <a:lnTo>
                    <a:pt x="167" y="1955"/>
                  </a:lnTo>
                  <a:lnTo>
                    <a:pt x="240" y="2066"/>
                  </a:lnTo>
                  <a:lnTo>
                    <a:pt x="333" y="2176"/>
                  </a:lnTo>
                  <a:lnTo>
                    <a:pt x="406" y="2269"/>
                  </a:lnTo>
                  <a:lnTo>
                    <a:pt x="517" y="2361"/>
                  </a:lnTo>
                  <a:lnTo>
                    <a:pt x="609" y="2434"/>
                  </a:lnTo>
                  <a:lnTo>
                    <a:pt x="720" y="2508"/>
                  </a:lnTo>
                  <a:lnTo>
                    <a:pt x="849" y="2564"/>
                  </a:lnTo>
                  <a:lnTo>
                    <a:pt x="959" y="2600"/>
                  </a:lnTo>
                  <a:lnTo>
                    <a:pt x="1089" y="2637"/>
                  </a:lnTo>
                  <a:lnTo>
                    <a:pt x="1236" y="2656"/>
                  </a:lnTo>
                  <a:lnTo>
                    <a:pt x="1365" y="2656"/>
                  </a:lnTo>
                  <a:lnTo>
                    <a:pt x="1494" y="2637"/>
                  </a:lnTo>
                  <a:lnTo>
                    <a:pt x="1623" y="2619"/>
                  </a:lnTo>
                  <a:lnTo>
                    <a:pt x="1752" y="2582"/>
                  </a:lnTo>
                  <a:lnTo>
                    <a:pt x="1863" y="2545"/>
                  </a:lnTo>
                  <a:lnTo>
                    <a:pt x="1974" y="2490"/>
                  </a:lnTo>
                  <a:lnTo>
                    <a:pt x="2084" y="2416"/>
                  </a:lnTo>
                  <a:lnTo>
                    <a:pt x="2195" y="2342"/>
                  </a:lnTo>
                  <a:lnTo>
                    <a:pt x="2287" y="2250"/>
                  </a:lnTo>
                  <a:lnTo>
                    <a:pt x="2361" y="2158"/>
                  </a:lnTo>
                  <a:lnTo>
                    <a:pt x="2435" y="2047"/>
                  </a:lnTo>
                  <a:lnTo>
                    <a:pt x="2508" y="1955"/>
                  </a:lnTo>
                  <a:lnTo>
                    <a:pt x="2564" y="1826"/>
                  </a:lnTo>
                  <a:lnTo>
                    <a:pt x="2600" y="1715"/>
                  </a:lnTo>
                  <a:lnTo>
                    <a:pt x="2637" y="1586"/>
                  </a:lnTo>
                  <a:lnTo>
                    <a:pt x="2656" y="1457"/>
                  </a:lnTo>
                  <a:lnTo>
                    <a:pt x="2656" y="1328"/>
                  </a:lnTo>
                  <a:lnTo>
                    <a:pt x="2656" y="1199"/>
                  </a:lnTo>
                  <a:lnTo>
                    <a:pt x="2637" y="1052"/>
                  </a:lnTo>
                  <a:lnTo>
                    <a:pt x="2600" y="923"/>
                  </a:lnTo>
                  <a:lnTo>
                    <a:pt x="2564" y="812"/>
                  </a:lnTo>
                  <a:lnTo>
                    <a:pt x="2490" y="683"/>
                  </a:lnTo>
                  <a:lnTo>
                    <a:pt x="2435" y="572"/>
                  </a:lnTo>
                  <a:lnTo>
                    <a:pt x="2342" y="480"/>
                  </a:lnTo>
                  <a:lnTo>
                    <a:pt x="2269" y="388"/>
                  </a:lnTo>
                  <a:lnTo>
                    <a:pt x="2158" y="296"/>
                  </a:lnTo>
                  <a:lnTo>
                    <a:pt x="2066" y="222"/>
                  </a:lnTo>
                  <a:lnTo>
                    <a:pt x="1955" y="148"/>
                  </a:lnTo>
                  <a:lnTo>
                    <a:pt x="1826" y="93"/>
                  </a:lnTo>
                  <a:lnTo>
                    <a:pt x="1697" y="56"/>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7" name="Google Shape;7437;p32"/>
            <p:cNvSpPr/>
            <p:nvPr/>
          </p:nvSpPr>
          <p:spPr>
            <a:xfrm>
              <a:off x="5183400" y="804625"/>
              <a:ext cx="65475" cy="65475"/>
            </a:xfrm>
            <a:custGeom>
              <a:avLst/>
              <a:gdLst/>
              <a:ahLst/>
              <a:cxnLst/>
              <a:rect l="l" t="t" r="r" b="b"/>
              <a:pathLst>
                <a:path w="2619" h="2619" extrusionOk="0">
                  <a:moveTo>
                    <a:pt x="1144" y="1"/>
                  </a:moveTo>
                  <a:lnTo>
                    <a:pt x="1015" y="37"/>
                  </a:lnTo>
                  <a:lnTo>
                    <a:pt x="904" y="56"/>
                  </a:lnTo>
                  <a:lnTo>
                    <a:pt x="775" y="111"/>
                  </a:lnTo>
                  <a:lnTo>
                    <a:pt x="664" y="166"/>
                  </a:lnTo>
                  <a:lnTo>
                    <a:pt x="554" y="240"/>
                  </a:lnTo>
                  <a:lnTo>
                    <a:pt x="461" y="314"/>
                  </a:lnTo>
                  <a:lnTo>
                    <a:pt x="369" y="406"/>
                  </a:lnTo>
                  <a:lnTo>
                    <a:pt x="295" y="498"/>
                  </a:lnTo>
                  <a:lnTo>
                    <a:pt x="222" y="591"/>
                  </a:lnTo>
                  <a:lnTo>
                    <a:pt x="148" y="701"/>
                  </a:lnTo>
                  <a:lnTo>
                    <a:pt x="93" y="812"/>
                  </a:lnTo>
                  <a:lnTo>
                    <a:pt x="56" y="941"/>
                  </a:lnTo>
                  <a:lnTo>
                    <a:pt x="19" y="1070"/>
                  </a:lnTo>
                  <a:lnTo>
                    <a:pt x="19" y="1199"/>
                  </a:lnTo>
                  <a:lnTo>
                    <a:pt x="0" y="1328"/>
                  </a:lnTo>
                  <a:lnTo>
                    <a:pt x="19" y="1457"/>
                  </a:lnTo>
                  <a:lnTo>
                    <a:pt x="37" y="1586"/>
                  </a:lnTo>
                  <a:lnTo>
                    <a:pt x="74" y="1715"/>
                  </a:lnTo>
                  <a:lnTo>
                    <a:pt x="111" y="1826"/>
                  </a:lnTo>
                  <a:lnTo>
                    <a:pt x="166" y="1955"/>
                  </a:lnTo>
                  <a:lnTo>
                    <a:pt x="240" y="2047"/>
                  </a:lnTo>
                  <a:lnTo>
                    <a:pt x="314" y="2158"/>
                  </a:lnTo>
                  <a:lnTo>
                    <a:pt x="388" y="2250"/>
                  </a:lnTo>
                  <a:lnTo>
                    <a:pt x="498" y="2324"/>
                  </a:lnTo>
                  <a:lnTo>
                    <a:pt x="590" y="2397"/>
                  </a:lnTo>
                  <a:lnTo>
                    <a:pt x="701" y="2471"/>
                  </a:lnTo>
                  <a:lnTo>
                    <a:pt x="812" y="2527"/>
                  </a:lnTo>
                  <a:lnTo>
                    <a:pt x="941" y="2563"/>
                  </a:lnTo>
                  <a:lnTo>
                    <a:pt x="1051" y="2600"/>
                  </a:lnTo>
                  <a:lnTo>
                    <a:pt x="1180" y="2619"/>
                  </a:lnTo>
                  <a:lnTo>
                    <a:pt x="1457" y="2619"/>
                  </a:lnTo>
                  <a:lnTo>
                    <a:pt x="1586" y="2600"/>
                  </a:lnTo>
                  <a:lnTo>
                    <a:pt x="1715" y="2563"/>
                  </a:lnTo>
                  <a:lnTo>
                    <a:pt x="1826" y="2508"/>
                  </a:lnTo>
                  <a:lnTo>
                    <a:pt x="1936" y="2453"/>
                  </a:lnTo>
                  <a:lnTo>
                    <a:pt x="2047" y="2397"/>
                  </a:lnTo>
                  <a:lnTo>
                    <a:pt x="2158" y="2324"/>
                  </a:lnTo>
                  <a:lnTo>
                    <a:pt x="2250" y="2232"/>
                  </a:lnTo>
                  <a:lnTo>
                    <a:pt x="2324" y="2139"/>
                  </a:lnTo>
                  <a:lnTo>
                    <a:pt x="2397" y="2047"/>
                  </a:lnTo>
                  <a:lnTo>
                    <a:pt x="2471" y="1937"/>
                  </a:lnTo>
                  <a:lnTo>
                    <a:pt x="2526" y="1826"/>
                  </a:lnTo>
                  <a:lnTo>
                    <a:pt x="2563" y="1697"/>
                  </a:lnTo>
                  <a:lnTo>
                    <a:pt x="2600" y="1586"/>
                  </a:lnTo>
                  <a:lnTo>
                    <a:pt x="2619" y="1457"/>
                  </a:lnTo>
                  <a:lnTo>
                    <a:pt x="2619" y="1310"/>
                  </a:lnTo>
                  <a:lnTo>
                    <a:pt x="2619" y="1181"/>
                  </a:lnTo>
                  <a:lnTo>
                    <a:pt x="2600" y="1052"/>
                  </a:lnTo>
                  <a:lnTo>
                    <a:pt x="2563" y="922"/>
                  </a:lnTo>
                  <a:lnTo>
                    <a:pt x="2526" y="793"/>
                  </a:lnTo>
                  <a:lnTo>
                    <a:pt x="2471" y="683"/>
                  </a:lnTo>
                  <a:lnTo>
                    <a:pt x="2397" y="572"/>
                  </a:lnTo>
                  <a:lnTo>
                    <a:pt x="2324" y="461"/>
                  </a:lnTo>
                  <a:lnTo>
                    <a:pt x="2231" y="369"/>
                  </a:lnTo>
                  <a:lnTo>
                    <a:pt x="2139" y="277"/>
                  </a:lnTo>
                  <a:lnTo>
                    <a:pt x="2029" y="203"/>
                  </a:lnTo>
                  <a:lnTo>
                    <a:pt x="1918" y="148"/>
                  </a:lnTo>
                  <a:lnTo>
                    <a:pt x="1807" y="93"/>
                  </a:lnTo>
                  <a:lnTo>
                    <a:pt x="1678" y="56"/>
                  </a:lnTo>
                  <a:lnTo>
                    <a:pt x="1549"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8" name="Google Shape;7438;p32"/>
            <p:cNvSpPr/>
            <p:nvPr/>
          </p:nvSpPr>
          <p:spPr>
            <a:xfrm>
              <a:off x="5749000" y="1315825"/>
              <a:ext cx="64550" cy="64550"/>
            </a:xfrm>
            <a:custGeom>
              <a:avLst/>
              <a:gdLst/>
              <a:ahLst/>
              <a:cxnLst/>
              <a:rect l="l" t="t" r="r" b="b"/>
              <a:pathLst>
                <a:path w="2582" h="2582" extrusionOk="0">
                  <a:moveTo>
                    <a:pt x="1143" y="0"/>
                  </a:moveTo>
                  <a:lnTo>
                    <a:pt x="1014" y="19"/>
                  </a:lnTo>
                  <a:lnTo>
                    <a:pt x="885" y="56"/>
                  </a:lnTo>
                  <a:lnTo>
                    <a:pt x="774" y="111"/>
                  </a:lnTo>
                  <a:lnTo>
                    <a:pt x="664" y="148"/>
                  </a:lnTo>
                  <a:lnTo>
                    <a:pt x="553" y="222"/>
                  </a:lnTo>
                  <a:lnTo>
                    <a:pt x="461" y="295"/>
                  </a:lnTo>
                  <a:lnTo>
                    <a:pt x="369" y="388"/>
                  </a:lnTo>
                  <a:lnTo>
                    <a:pt x="277" y="480"/>
                  </a:lnTo>
                  <a:lnTo>
                    <a:pt x="203" y="572"/>
                  </a:lnTo>
                  <a:lnTo>
                    <a:pt x="148" y="683"/>
                  </a:lnTo>
                  <a:lnTo>
                    <a:pt x="92" y="793"/>
                  </a:lnTo>
                  <a:lnTo>
                    <a:pt x="55" y="904"/>
                  </a:lnTo>
                  <a:lnTo>
                    <a:pt x="18" y="1033"/>
                  </a:lnTo>
                  <a:lnTo>
                    <a:pt x="0" y="1162"/>
                  </a:lnTo>
                  <a:lnTo>
                    <a:pt x="0" y="1310"/>
                  </a:lnTo>
                  <a:lnTo>
                    <a:pt x="0" y="1439"/>
                  </a:lnTo>
                  <a:lnTo>
                    <a:pt x="37" y="1568"/>
                  </a:lnTo>
                  <a:lnTo>
                    <a:pt x="55" y="1697"/>
                  </a:lnTo>
                  <a:lnTo>
                    <a:pt x="111" y="1807"/>
                  </a:lnTo>
                  <a:lnTo>
                    <a:pt x="166" y="1918"/>
                  </a:lnTo>
                  <a:lnTo>
                    <a:pt x="221" y="2029"/>
                  </a:lnTo>
                  <a:lnTo>
                    <a:pt x="295" y="2139"/>
                  </a:lnTo>
                  <a:lnTo>
                    <a:pt x="387" y="2213"/>
                  </a:lnTo>
                  <a:lnTo>
                    <a:pt x="479" y="2305"/>
                  </a:lnTo>
                  <a:lnTo>
                    <a:pt x="572" y="2379"/>
                  </a:lnTo>
                  <a:lnTo>
                    <a:pt x="682" y="2434"/>
                  </a:lnTo>
                  <a:lnTo>
                    <a:pt x="793" y="2490"/>
                  </a:lnTo>
                  <a:lnTo>
                    <a:pt x="922" y="2527"/>
                  </a:lnTo>
                  <a:lnTo>
                    <a:pt x="1033" y="2563"/>
                  </a:lnTo>
                  <a:lnTo>
                    <a:pt x="1162" y="2582"/>
                  </a:lnTo>
                  <a:lnTo>
                    <a:pt x="1438" y="2582"/>
                  </a:lnTo>
                  <a:lnTo>
                    <a:pt x="1567" y="2563"/>
                  </a:lnTo>
                  <a:lnTo>
                    <a:pt x="1696" y="2527"/>
                  </a:lnTo>
                  <a:lnTo>
                    <a:pt x="1807" y="2490"/>
                  </a:lnTo>
                  <a:lnTo>
                    <a:pt x="1936" y="2434"/>
                  </a:lnTo>
                  <a:lnTo>
                    <a:pt x="2028" y="2361"/>
                  </a:lnTo>
                  <a:lnTo>
                    <a:pt x="2139" y="2287"/>
                  </a:lnTo>
                  <a:lnTo>
                    <a:pt x="2231" y="2213"/>
                  </a:lnTo>
                  <a:lnTo>
                    <a:pt x="2305" y="2121"/>
                  </a:lnTo>
                  <a:lnTo>
                    <a:pt x="2379" y="2010"/>
                  </a:lnTo>
                  <a:lnTo>
                    <a:pt x="2434" y="1900"/>
                  </a:lnTo>
                  <a:lnTo>
                    <a:pt x="2489" y="1789"/>
                  </a:lnTo>
                  <a:lnTo>
                    <a:pt x="2526" y="1678"/>
                  </a:lnTo>
                  <a:lnTo>
                    <a:pt x="2563" y="1549"/>
                  </a:lnTo>
                  <a:lnTo>
                    <a:pt x="2581" y="1420"/>
                  </a:lnTo>
                  <a:lnTo>
                    <a:pt x="2581" y="1273"/>
                  </a:lnTo>
                  <a:lnTo>
                    <a:pt x="2581" y="1144"/>
                  </a:lnTo>
                  <a:lnTo>
                    <a:pt x="2563" y="1015"/>
                  </a:lnTo>
                  <a:lnTo>
                    <a:pt x="2526" y="886"/>
                  </a:lnTo>
                  <a:lnTo>
                    <a:pt x="2489" y="775"/>
                  </a:lnTo>
                  <a:lnTo>
                    <a:pt x="2434" y="664"/>
                  </a:lnTo>
                  <a:lnTo>
                    <a:pt x="2360" y="554"/>
                  </a:lnTo>
                  <a:lnTo>
                    <a:pt x="2286" y="461"/>
                  </a:lnTo>
                  <a:lnTo>
                    <a:pt x="2213" y="369"/>
                  </a:lnTo>
                  <a:lnTo>
                    <a:pt x="2120" y="277"/>
                  </a:lnTo>
                  <a:lnTo>
                    <a:pt x="2010" y="203"/>
                  </a:lnTo>
                  <a:lnTo>
                    <a:pt x="1918" y="148"/>
                  </a:lnTo>
                  <a:lnTo>
                    <a:pt x="1789" y="93"/>
                  </a:lnTo>
                  <a:lnTo>
                    <a:pt x="1678" y="56"/>
                  </a:lnTo>
                  <a:lnTo>
                    <a:pt x="1549"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9" name="Google Shape;7439;p32"/>
            <p:cNvSpPr/>
            <p:nvPr/>
          </p:nvSpPr>
          <p:spPr>
            <a:xfrm>
              <a:off x="5249325" y="899125"/>
              <a:ext cx="65000" cy="65025"/>
            </a:xfrm>
            <a:custGeom>
              <a:avLst/>
              <a:gdLst/>
              <a:ahLst/>
              <a:cxnLst/>
              <a:rect l="l" t="t" r="r" b="b"/>
              <a:pathLst>
                <a:path w="2600" h="2601" extrusionOk="0">
                  <a:moveTo>
                    <a:pt x="1162" y="0"/>
                  </a:moveTo>
                  <a:lnTo>
                    <a:pt x="1033" y="19"/>
                  </a:lnTo>
                  <a:lnTo>
                    <a:pt x="904" y="56"/>
                  </a:lnTo>
                  <a:lnTo>
                    <a:pt x="793" y="93"/>
                  </a:lnTo>
                  <a:lnTo>
                    <a:pt x="682" y="148"/>
                  </a:lnTo>
                  <a:lnTo>
                    <a:pt x="572" y="222"/>
                  </a:lnTo>
                  <a:lnTo>
                    <a:pt x="461" y="295"/>
                  </a:lnTo>
                  <a:lnTo>
                    <a:pt x="369" y="369"/>
                  </a:lnTo>
                  <a:lnTo>
                    <a:pt x="295" y="461"/>
                  </a:lnTo>
                  <a:lnTo>
                    <a:pt x="221" y="572"/>
                  </a:lnTo>
                  <a:lnTo>
                    <a:pt x="166" y="664"/>
                  </a:lnTo>
                  <a:lnTo>
                    <a:pt x="111" y="793"/>
                  </a:lnTo>
                  <a:lnTo>
                    <a:pt x="55" y="904"/>
                  </a:lnTo>
                  <a:lnTo>
                    <a:pt x="37" y="1033"/>
                  </a:lnTo>
                  <a:lnTo>
                    <a:pt x="19" y="1162"/>
                  </a:lnTo>
                  <a:lnTo>
                    <a:pt x="0" y="1291"/>
                  </a:lnTo>
                  <a:lnTo>
                    <a:pt x="19" y="1439"/>
                  </a:lnTo>
                  <a:lnTo>
                    <a:pt x="37" y="1568"/>
                  </a:lnTo>
                  <a:lnTo>
                    <a:pt x="55" y="1697"/>
                  </a:lnTo>
                  <a:lnTo>
                    <a:pt x="111" y="1807"/>
                  </a:lnTo>
                  <a:lnTo>
                    <a:pt x="166" y="1918"/>
                  </a:lnTo>
                  <a:lnTo>
                    <a:pt x="221" y="2029"/>
                  </a:lnTo>
                  <a:lnTo>
                    <a:pt x="295" y="2121"/>
                  </a:lnTo>
                  <a:lnTo>
                    <a:pt x="387" y="2213"/>
                  </a:lnTo>
                  <a:lnTo>
                    <a:pt x="479" y="2305"/>
                  </a:lnTo>
                  <a:lnTo>
                    <a:pt x="572" y="2379"/>
                  </a:lnTo>
                  <a:lnTo>
                    <a:pt x="682" y="2434"/>
                  </a:lnTo>
                  <a:lnTo>
                    <a:pt x="793" y="2490"/>
                  </a:lnTo>
                  <a:lnTo>
                    <a:pt x="922" y="2545"/>
                  </a:lnTo>
                  <a:lnTo>
                    <a:pt x="1033" y="2563"/>
                  </a:lnTo>
                  <a:lnTo>
                    <a:pt x="1180" y="2582"/>
                  </a:lnTo>
                  <a:lnTo>
                    <a:pt x="1309" y="2600"/>
                  </a:lnTo>
                  <a:lnTo>
                    <a:pt x="1438" y="2582"/>
                  </a:lnTo>
                  <a:lnTo>
                    <a:pt x="1567" y="2563"/>
                  </a:lnTo>
                  <a:lnTo>
                    <a:pt x="1696" y="2545"/>
                  </a:lnTo>
                  <a:lnTo>
                    <a:pt x="1825" y="2490"/>
                  </a:lnTo>
                  <a:lnTo>
                    <a:pt x="1936" y="2434"/>
                  </a:lnTo>
                  <a:lnTo>
                    <a:pt x="2047" y="2379"/>
                  </a:lnTo>
                  <a:lnTo>
                    <a:pt x="2139" y="2305"/>
                  </a:lnTo>
                  <a:lnTo>
                    <a:pt x="2231" y="2213"/>
                  </a:lnTo>
                  <a:lnTo>
                    <a:pt x="2323" y="2121"/>
                  </a:lnTo>
                  <a:lnTo>
                    <a:pt x="2397" y="2029"/>
                  </a:lnTo>
                  <a:lnTo>
                    <a:pt x="2452" y="1918"/>
                  </a:lnTo>
                  <a:lnTo>
                    <a:pt x="2508" y="1807"/>
                  </a:lnTo>
                  <a:lnTo>
                    <a:pt x="2545" y="1678"/>
                  </a:lnTo>
                  <a:lnTo>
                    <a:pt x="2581" y="1549"/>
                  </a:lnTo>
                  <a:lnTo>
                    <a:pt x="2600" y="1420"/>
                  </a:lnTo>
                  <a:lnTo>
                    <a:pt x="2600" y="1291"/>
                  </a:lnTo>
                  <a:lnTo>
                    <a:pt x="2600" y="1162"/>
                  </a:lnTo>
                  <a:lnTo>
                    <a:pt x="2581" y="1033"/>
                  </a:lnTo>
                  <a:lnTo>
                    <a:pt x="2545" y="904"/>
                  </a:lnTo>
                  <a:lnTo>
                    <a:pt x="2508" y="775"/>
                  </a:lnTo>
                  <a:lnTo>
                    <a:pt x="2452" y="664"/>
                  </a:lnTo>
                  <a:lnTo>
                    <a:pt x="2379" y="554"/>
                  </a:lnTo>
                  <a:lnTo>
                    <a:pt x="2305" y="461"/>
                  </a:lnTo>
                  <a:lnTo>
                    <a:pt x="2231" y="369"/>
                  </a:lnTo>
                  <a:lnTo>
                    <a:pt x="2139" y="277"/>
                  </a:lnTo>
                  <a:lnTo>
                    <a:pt x="2028" y="203"/>
                  </a:lnTo>
                  <a:lnTo>
                    <a:pt x="1936" y="148"/>
                  </a:lnTo>
                  <a:lnTo>
                    <a:pt x="1807" y="93"/>
                  </a:lnTo>
                  <a:lnTo>
                    <a:pt x="1696" y="56"/>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0" name="Google Shape;7440;p32"/>
            <p:cNvSpPr/>
            <p:nvPr/>
          </p:nvSpPr>
          <p:spPr>
            <a:xfrm>
              <a:off x="4967675" y="238125"/>
              <a:ext cx="57650" cy="18000"/>
            </a:xfrm>
            <a:custGeom>
              <a:avLst/>
              <a:gdLst/>
              <a:ahLst/>
              <a:cxnLst/>
              <a:rect l="l" t="t" r="r" b="b"/>
              <a:pathLst>
                <a:path w="2306" h="720" extrusionOk="0">
                  <a:moveTo>
                    <a:pt x="0" y="0"/>
                  </a:moveTo>
                  <a:lnTo>
                    <a:pt x="93" y="166"/>
                  </a:lnTo>
                  <a:lnTo>
                    <a:pt x="185" y="295"/>
                  </a:lnTo>
                  <a:lnTo>
                    <a:pt x="314" y="424"/>
                  </a:lnTo>
                  <a:lnTo>
                    <a:pt x="461" y="516"/>
                  </a:lnTo>
                  <a:lnTo>
                    <a:pt x="627" y="608"/>
                  </a:lnTo>
                  <a:lnTo>
                    <a:pt x="793" y="664"/>
                  </a:lnTo>
                  <a:lnTo>
                    <a:pt x="978" y="701"/>
                  </a:lnTo>
                  <a:lnTo>
                    <a:pt x="1162" y="719"/>
                  </a:lnTo>
                  <a:lnTo>
                    <a:pt x="1346" y="701"/>
                  </a:lnTo>
                  <a:lnTo>
                    <a:pt x="1531" y="664"/>
                  </a:lnTo>
                  <a:lnTo>
                    <a:pt x="1697" y="608"/>
                  </a:lnTo>
                  <a:lnTo>
                    <a:pt x="1863" y="516"/>
                  </a:lnTo>
                  <a:lnTo>
                    <a:pt x="1992" y="424"/>
                  </a:lnTo>
                  <a:lnTo>
                    <a:pt x="2121" y="295"/>
                  </a:lnTo>
                  <a:lnTo>
                    <a:pt x="2231" y="148"/>
                  </a:lnTo>
                  <a:lnTo>
                    <a:pt x="23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1" name="Google Shape;7441;p32"/>
            <p:cNvSpPr/>
            <p:nvPr/>
          </p:nvSpPr>
          <p:spPr>
            <a:xfrm>
              <a:off x="5118400" y="710600"/>
              <a:ext cx="64550" cy="65000"/>
            </a:xfrm>
            <a:custGeom>
              <a:avLst/>
              <a:gdLst/>
              <a:ahLst/>
              <a:cxnLst/>
              <a:rect l="l" t="t" r="r" b="b"/>
              <a:pathLst>
                <a:path w="2582" h="2600" extrusionOk="0">
                  <a:moveTo>
                    <a:pt x="1291" y="0"/>
                  </a:moveTo>
                  <a:lnTo>
                    <a:pt x="1144" y="19"/>
                  </a:lnTo>
                  <a:lnTo>
                    <a:pt x="1015" y="37"/>
                  </a:lnTo>
                  <a:lnTo>
                    <a:pt x="886" y="74"/>
                  </a:lnTo>
                  <a:lnTo>
                    <a:pt x="775" y="111"/>
                  </a:lnTo>
                  <a:lnTo>
                    <a:pt x="664" y="166"/>
                  </a:lnTo>
                  <a:lnTo>
                    <a:pt x="554" y="221"/>
                  </a:lnTo>
                  <a:lnTo>
                    <a:pt x="462" y="295"/>
                  </a:lnTo>
                  <a:lnTo>
                    <a:pt x="369" y="387"/>
                  </a:lnTo>
                  <a:lnTo>
                    <a:pt x="277" y="480"/>
                  </a:lnTo>
                  <a:lnTo>
                    <a:pt x="203" y="572"/>
                  </a:lnTo>
                  <a:lnTo>
                    <a:pt x="148" y="682"/>
                  </a:lnTo>
                  <a:lnTo>
                    <a:pt x="93" y="793"/>
                  </a:lnTo>
                  <a:lnTo>
                    <a:pt x="56" y="922"/>
                  </a:lnTo>
                  <a:lnTo>
                    <a:pt x="19" y="1051"/>
                  </a:lnTo>
                  <a:lnTo>
                    <a:pt x="1" y="1180"/>
                  </a:lnTo>
                  <a:lnTo>
                    <a:pt x="1" y="1309"/>
                  </a:lnTo>
                  <a:lnTo>
                    <a:pt x="1" y="1438"/>
                  </a:lnTo>
                  <a:lnTo>
                    <a:pt x="19" y="1567"/>
                  </a:lnTo>
                  <a:lnTo>
                    <a:pt x="56" y="1696"/>
                  </a:lnTo>
                  <a:lnTo>
                    <a:pt x="93" y="1826"/>
                  </a:lnTo>
                  <a:lnTo>
                    <a:pt x="148" y="1936"/>
                  </a:lnTo>
                  <a:lnTo>
                    <a:pt x="222" y="2047"/>
                  </a:lnTo>
                  <a:lnTo>
                    <a:pt x="296" y="2139"/>
                  </a:lnTo>
                  <a:lnTo>
                    <a:pt x="369" y="2231"/>
                  </a:lnTo>
                  <a:lnTo>
                    <a:pt x="462" y="2305"/>
                  </a:lnTo>
                  <a:lnTo>
                    <a:pt x="572" y="2379"/>
                  </a:lnTo>
                  <a:lnTo>
                    <a:pt x="664" y="2452"/>
                  </a:lnTo>
                  <a:lnTo>
                    <a:pt x="794" y="2508"/>
                  </a:lnTo>
                  <a:lnTo>
                    <a:pt x="904" y="2545"/>
                  </a:lnTo>
                  <a:lnTo>
                    <a:pt x="1033" y="2563"/>
                  </a:lnTo>
                  <a:lnTo>
                    <a:pt x="1162" y="2581"/>
                  </a:lnTo>
                  <a:lnTo>
                    <a:pt x="1291" y="2600"/>
                  </a:lnTo>
                  <a:lnTo>
                    <a:pt x="1439" y="2581"/>
                  </a:lnTo>
                  <a:lnTo>
                    <a:pt x="1568" y="2563"/>
                  </a:lnTo>
                  <a:lnTo>
                    <a:pt x="1697" y="2545"/>
                  </a:lnTo>
                  <a:lnTo>
                    <a:pt x="1808" y="2489"/>
                  </a:lnTo>
                  <a:lnTo>
                    <a:pt x="1918" y="2434"/>
                  </a:lnTo>
                  <a:lnTo>
                    <a:pt x="2029" y="2379"/>
                  </a:lnTo>
                  <a:lnTo>
                    <a:pt x="2121" y="2305"/>
                  </a:lnTo>
                  <a:lnTo>
                    <a:pt x="2213" y="2213"/>
                  </a:lnTo>
                  <a:lnTo>
                    <a:pt x="2305" y="2121"/>
                  </a:lnTo>
                  <a:lnTo>
                    <a:pt x="2379" y="2028"/>
                  </a:lnTo>
                  <a:lnTo>
                    <a:pt x="2435" y="1918"/>
                  </a:lnTo>
                  <a:lnTo>
                    <a:pt x="2490" y="1807"/>
                  </a:lnTo>
                  <a:lnTo>
                    <a:pt x="2527" y="1678"/>
                  </a:lnTo>
                  <a:lnTo>
                    <a:pt x="2564" y="1567"/>
                  </a:lnTo>
                  <a:lnTo>
                    <a:pt x="2582" y="1438"/>
                  </a:lnTo>
                  <a:lnTo>
                    <a:pt x="2582" y="1291"/>
                  </a:lnTo>
                  <a:lnTo>
                    <a:pt x="2582" y="1162"/>
                  </a:lnTo>
                  <a:lnTo>
                    <a:pt x="2564" y="1033"/>
                  </a:lnTo>
                  <a:lnTo>
                    <a:pt x="2527" y="904"/>
                  </a:lnTo>
                  <a:lnTo>
                    <a:pt x="2490" y="793"/>
                  </a:lnTo>
                  <a:lnTo>
                    <a:pt x="2435" y="664"/>
                  </a:lnTo>
                  <a:lnTo>
                    <a:pt x="2361" y="572"/>
                  </a:lnTo>
                  <a:lnTo>
                    <a:pt x="2287" y="461"/>
                  </a:lnTo>
                  <a:lnTo>
                    <a:pt x="2213" y="369"/>
                  </a:lnTo>
                  <a:lnTo>
                    <a:pt x="2121" y="295"/>
                  </a:lnTo>
                  <a:lnTo>
                    <a:pt x="2010" y="221"/>
                  </a:lnTo>
                  <a:lnTo>
                    <a:pt x="1918" y="166"/>
                  </a:lnTo>
                  <a:lnTo>
                    <a:pt x="1789" y="111"/>
                  </a:lnTo>
                  <a:lnTo>
                    <a:pt x="1679" y="55"/>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2" name="Google Shape;7442;p32"/>
            <p:cNvSpPr/>
            <p:nvPr/>
          </p:nvSpPr>
          <p:spPr>
            <a:xfrm>
              <a:off x="5312475" y="990400"/>
              <a:ext cx="64550" cy="64550"/>
            </a:xfrm>
            <a:custGeom>
              <a:avLst/>
              <a:gdLst/>
              <a:ahLst/>
              <a:cxnLst/>
              <a:rect l="l" t="t" r="r" b="b"/>
              <a:pathLst>
                <a:path w="2582" h="2582" extrusionOk="0">
                  <a:moveTo>
                    <a:pt x="1180" y="0"/>
                  </a:moveTo>
                  <a:lnTo>
                    <a:pt x="1051" y="19"/>
                  </a:lnTo>
                  <a:lnTo>
                    <a:pt x="922" y="55"/>
                  </a:lnTo>
                  <a:lnTo>
                    <a:pt x="811" y="92"/>
                  </a:lnTo>
                  <a:lnTo>
                    <a:pt x="682" y="148"/>
                  </a:lnTo>
                  <a:lnTo>
                    <a:pt x="572" y="203"/>
                  </a:lnTo>
                  <a:lnTo>
                    <a:pt x="480" y="277"/>
                  </a:lnTo>
                  <a:lnTo>
                    <a:pt x="387" y="350"/>
                  </a:lnTo>
                  <a:lnTo>
                    <a:pt x="295" y="443"/>
                  </a:lnTo>
                  <a:lnTo>
                    <a:pt x="221" y="553"/>
                  </a:lnTo>
                  <a:lnTo>
                    <a:pt x="166" y="645"/>
                  </a:lnTo>
                  <a:lnTo>
                    <a:pt x="111" y="756"/>
                  </a:lnTo>
                  <a:lnTo>
                    <a:pt x="55" y="885"/>
                  </a:lnTo>
                  <a:lnTo>
                    <a:pt x="19" y="1014"/>
                  </a:lnTo>
                  <a:lnTo>
                    <a:pt x="0" y="1143"/>
                  </a:lnTo>
                  <a:lnTo>
                    <a:pt x="0" y="1272"/>
                  </a:lnTo>
                  <a:lnTo>
                    <a:pt x="0" y="1401"/>
                  </a:lnTo>
                  <a:lnTo>
                    <a:pt x="19" y="1530"/>
                  </a:lnTo>
                  <a:lnTo>
                    <a:pt x="37" y="1660"/>
                  </a:lnTo>
                  <a:lnTo>
                    <a:pt x="92" y="1789"/>
                  </a:lnTo>
                  <a:lnTo>
                    <a:pt x="129" y="1899"/>
                  </a:lnTo>
                  <a:lnTo>
                    <a:pt x="203" y="2010"/>
                  </a:lnTo>
                  <a:lnTo>
                    <a:pt x="277" y="2102"/>
                  </a:lnTo>
                  <a:lnTo>
                    <a:pt x="350" y="2194"/>
                  </a:lnTo>
                  <a:lnTo>
                    <a:pt x="443" y="2286"/>
                  </a:lnTo>
                  <a:lnTo>
                    <a:pt x="535" y="2360"/>
                  </a:lnTo>
                  <a:lnTo>
                    <a:pt x="645" y="2434"/>
                  </a:lnTo>
                  <a:lnTo>
                    <a:pt x="756" y="2489"/>
                  </a:lnTo>
                  <a:lnTo>
                    <a:pt x="867" y="2526"/>
                  </a:lnTo>
                  <a:lnTo>
                    <a:pt x="996" y="2563"/>
                  </a:lnTo>
                  <a:lnTo>
                    <a:pt x="1125" y="2581"/>
                  </a:lnTo>
                  <a:lnTo>
                    <a:pt x="1401" y="2581"/>
                  </a:lnTo>
                  <a:lnTo>
                    <a:pt x="1530" y="2563"/>
                  </a:lnTo>
                  <a:lnTo>
                    <a:pt x="1660" y="2545"/>
                  </a:lnTo>
                  <a:lnTo>
                    <a:pt x="1770" y="2508"/>
                  </a:lnTo>
                  <a:lnTo>
                    <a:pt x="1899" y="2452"/>
                  </a:lnTo>
                  <a:lnTo>
                    <a:pt x="1991" y="2379"/>
                  </a:lnTo>
                  <a:lnTo>
                    <a:pt x="2102" y="2323"/>
                  </a:lnTo>
                  <a:lnTo>
                    <a:pt x="2194" y="2231"/>
                  </a:lnTo>
                  <a:lnTo>
                    <a:pt x="2286" y="2139"/>
                  </a:lnTo>
                  <a:lnTo>
                    <a:pt x="2360" y="2047"/>
                  </a:lnTo>
                  <a:lnTo>
                    <a:pt x="2416" y="1936"/>
                  </a:lnTo>
                  <a:lnTo>
                    <a:pt x="2471" y="1826"/>
                  </a:lnTo>
                  <a:lnTo>
                    <a:pt x="2526" y="1715"/>
                  </a:lnTo>
                  <a:lnTo>
                    <a:pt x="2545" y="1586"/>
                  </a:lnTo>
                  <a:lnTo>
                    <a:pt x="2581" y="1457"/>
                  </a:lnTo>
                  <a:lnTo>
                    <a:pt x="2581" y="1328"/>
                  </a:lnTo>
                  <a:lnTo>
                    <a:pt x="2581" y="1180"/>
                  </a:lnTo>
                  <a:lnTo>
                    <a:pt x="2563" y="1051"/>
                  </a:lnTo>
                  <a:lnTo>
                    <a:pt x="2526" y="922"/>
                  </a:lnTo>
                  <a:lnTo>
                    <a:pt x="2489" y="811"/>
                  </a:lnTo>
                  <a:lnTo>
                    <a:pt x="2434" y="701"/>
                  </a:lnTo>
                  <a:lnTo>
                    <a:pt x="2379" y="590"/>
                  </a:lnTo>
                  <a:lnTo>
                    <a:pt x="2305" y="480"/>
                  </a:lnTo>
                  <a:lnTo>
                    <a:pt x="2231" y="387"/>
                  </a:lnTo>
                  <a:lnTo>
                    <a:pt x="2139" y="314"/>
                  </a:lnTo>
                  <a:lnTo>
                    <a:pt x="2047" y="240"/>
                  </a:lnTo>
                  <a:lnTo>
                    <a:pt x="1936" y="166"/>
                  </a:lnTo>
                  <a:lnTo>
                    <a:pt x="1825" y="111"/>
                  </a:lnTo>
                  <a:lnTo>
                    <a:pt x="1696" y="74"/>
                  </a:lnTo>
                  <a:lnTo>
                    <a:pt x="1586" y="37"/>
                  </a:lnTo>
                  <a:lnTo>
                    <a:pt x="1457" y="19"/>
                  </a:lnTo>
                  <a:lnTo>
                    <a:pt x="1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3" name="Google Shape;7443;p32"/>
            <p:cNvSpPr/>
            <p:nvPr/>
          </p:nvSpPr>
          <p:spPr>
            <a:xfrm>
              <a:off x="5001775" y="445550"/>
              <a:ext cx="64100" cy="64100"/>
            </a:xfrm>
            <a:custGeom>
              <a:avLst/>
              <a:gdLst/>
              <a:ahLst/>
              <a:cxnLst/>
              <a:rect l="l" t="t" r="r" b="b"/>
              <a:pathLst>
                <a:path w="2564" h="2564" extrusionOk="0">
                  <a:moveTo>
                    <a:pt x="1255" y="0"/>
                  </a:moveTo>
                  <a:lnTo>
                    <a:pt x="1126" y="19"/>
                  </a:lnTo>
                  <a:lnTo>
                    <a:pt x="996" y="37"/>
                  </a:lnTo>
                  <a:lnTo>
                    <a:pt x="886" y="55"/>
                  </a:lnTo>
                  <a:lnTo>
                    <a:pt x="757" y="111"/>
                  </a:lnTo>
                  <a:lnTo>
                    <a:pt x="665" y="148"/>
                  </a:lnTo>
                  <a:lnTo>
                    <a:pt x="554" y="221"/>
                  </a:lnTo>
                  <a:lnTo>
                    <a:pt x="462" y="295"/>
                  </a:lnTo>
                  <a:lnTo>
                    <a:pt x="370" y="369"/>
                  </a:lnTo>
                  <a:lnTo>
                    <a:pt x="277" y="461"/>
                  </a:lnTo>
                  <a:lnTo>
                    <a:pt x="222" y="553"/>
                  </a:lnTo>
                  <a:lnTo>
                    <a:pt x="148" y="664"/>
                  </a:lnTo>
                  <a:lnTo>
                    <a:pt x="93" y="775"/>
                  </a:lnTo>
                  <a:lnTo>
                    <a:pt x="56" y="885"/>
                  </a:lnTo>
                  <a:lnTo>
                    <a:pt x="19" y="996"/>
                  </a:lnTo>
                  <a:lnTo>
                    <a:pt x="1" y="1125"/>
                  </a:lnTo>
                  <a:lnTo>
                    <a:pt x="1" y="1254"/>
                  </a:lnTo>
                  <a:lnTo>
                    <a:pt x="1" y="1401"/>
                  </a:lnTo>
                  <a:lnTo>
                    <a:pt x="19" y="1531"/>
                  </a:lnTo>
                  <a:lnTo>
                    <a:pt x="38" y="1660"/>
                  </a:lnTo>
                  <a:lnTo>
                    <a:pt x="75" y="1770"/>
                  </a:lnTo>
                  <a:lnTo>
                    <a:pt x="130" y="1881"/>
                  </a:lnTo>
                  <a:lnTo>
                    <a:pt x="204" y="1992"/>
                  </a:lnTo>
                  <a:lnTo>
                    <a:pt x="259" y="2102"/>
                  </a:lnTo>
                  <a:lnTo>
                    <a:pt x="351" y="2194"/>
                  </a:lnTo>
                  <a:lnTo>
                    <a:pt x="443" y="2268"/>
                  </a:lnTo>
                  <a:lnTo>
                    <a:pt x="536" y="2342"/>
                  </a:lnTo>
                  <a:lnTo>
                    <a:pt x="646" y="2416"/>
                  </a:lnTo>
                  <a:lnTo>
                    <a:pt x="757" y="2471"/>
                  </a:lnTo>
                  <a:lnTo>
                    <a:pt x="867" y="2508"/>
                  </a:lnTo>
                  <a:lnTo>
                    <a:pt x="996" y="2545"/>
                  </a:lnTo>
                  <a:lnTo>
                    <a:pt x="1126" y="2563"/>
                  </a:lnTo>
                  <a:lnTo>
                    <a:pt x="1402" y="2563"/>
                  </a:lnTo>
                  <a:lnTo>
                    <a:pt x="1531" y="2545"/>
                  </a:lnTo>
                  <a:lnTo>
                    <a:pt x="1660" y="2508"/>
                  </a:lnTo>
                  <a:lnTo>
                    <a:pt x="1771" y="2471"/>
                  </a:lnTo>
                  <a:lnTo>
                    <a:pt x="1882" y="2416"/>
                  </a:lnTo>
                  <a:lnTo>
                    <a:pt x="1992" y="2360"/>
                  </a:lnTo>
                  <a:lnTo>
                    <a:pt x="2103" y="2287"/>
                  </a:lnTo>
                  <a:lnTo>
                    <a:pt x="2177" y="2213"/>
                  </a:lnTo>
                  <a:lnTo>
                    <a:pt x="2269" y="2121"/>
                  </a:lnTo>
                  <a:lnTo>
                    <a:pt x="2342" y="2010"/>
                  </a:lnTo>
                  <a:lnTo>
                    <a:pt x="2398" y="1918"/>
                  </a:lnTo>
                  <a:lnTo>
                    <a:pt x="2453" y="1807"/>
                  </a:lnTo>
                  <a:lnTo>
                    <a:pt x="2508" y="1678"/>
                  </a:lnTo>
                  <a:lnTo>
                    <a:pt x="2527" y="1549"/>
                  </a:lnTo>
                  <a:lnTo>
                    <a:pt x="2545" y="1420"/>
                  </a:lnTo>
                  <a:lnTo>
                    <a:pt x="2564" y="1291"/>
                  </a:lnTo>
                  <a:lnTo>
                    <a:pt x="2545" y="1143"/>
                  </a:lnTo>
                  <a:lnTo>
                    <a:pt x="2527" y="1014"/>
                  </a:lnTo>
                  <a:lnTo>
                    <a:pt x="2508" y="904"/>
                  </a:lnTo>
                  <a:lnTo>
                    <a:pt x="2453" y="775"/>
                  </a:lnTo>
                  <a:lnTo>
                    <a:pt x="2398" y="664"/>
                  </a:lnTo>
                  <a:lnTo>
                    <a:pt x="2342" y="553"/>
                  </a:lnTo>
                  <a:lnTo>
                    <a:pt x="2269" y="461"/>
                  </a:lnTo>
                  <a:lnTo>
                    <a:pt x="2177" y="369"/>
                  </a:lnTo>
                  <a:lnTo>
                    <a:pt x="2103" y="295"/>
                  </a:lnTo>
                  <a:lnTo>
                    <a:pt x="1992" y="221"/>
                  </a:lnTo>
                  <a:lnTo>
                    <a:pt x="1882" y="148"/>
                  </a:lnTo>
                  <a:lnTo>
                    <a:pt x="1771" y="92"/>
                  </a:lnTo>
                  <a:lnTo>
                    <a:pt x="1660" y="55"/>
                  </a:lnTo>
                  <a:lnTo>
                    <a:pt x="1531" y="37"/>
                  </a:lnTo>
                  <a:lnTo>
                    <a:pt x="1402" y="19"/>
                  </a:lnTo>
                  <a:lnTo>
                    <a:pt x="1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4" name="Google Shape;7444;p32"/>
            <p:cNvSpPr/>
            <p:nvPr/>
          </p:nvSpPr>
          <p:spPr>
            <a:xfrm>
              <a:off x="5524050" y="1193200"/>
              <a:ext cx="64100" cy="64100"/>
            </a:xfrm>
            <a:custGeom>
              <a:avLst/>
              <a:gdLst/>
              <a:ahLst/>
              <a:cxnLst/>
              <a:rect l="l" t="t" r="r" b="b"/>
              <a:pathLst>
                <a:path w="2564" h="2564" extrusionOk="0">
                  <a:moveTo>
                    <a:pt x="1291" y="1"/>
                  </a:moveTo>
                  <a:lnTo>
                    <a:pt x="1143" y="19"/>
                  </a:lnTo>
                  <a:lnTo>
                    <a:pt x="1014" y="38"/>
                  </a:lnTo>
                  <a:lnTo>
                    <a:pt x="885" y="56"/>
                  </a:lnTo>
                  <a:lnTo>
                    <a:pt x="775" y="93"/>
                  </a:lnTo>
                  <a:lnTo>
                    <a:pt x="664" y="148"/>
                  </a:lnTo>
                  <a:lnTo>
                    <a:pt x="553" y="222"/>
                  </a:lnTo>
                  <a:lnTo>
                    <a:pt x="461" y="296"/>
                  </a:lnTo>
                  <a:lnTo>
                    <a:pt x="369" y="370"/>
                  </a:lnTo>
                  <a:lnTo>
                    <a:pt x="277" y="462"/>
                  </a:lnTo>
                  <a:lnTo>
                    <a:pt x="203" y="554"/>
                  </a:lnTo>
                  <a:lnTo>
                    <a:pt x="148" y="665"/>
                  </a:lnTo>
                  <a:lnTo>
                    <a:pt x="92" y="775"/>
                  </a:lnTo>
                  <a:lnTo>
                    <a:pt x="56" y="904"/>
                  </a:lnTo>
                  <a:lnTo>
                    <a:pt x="19" y="1033"/>
                  </a:lnTo>
                  <a:lnTo>
                    <a:pt x="0" y="1163"/>
                  </a:lnTo>
                  <a:lnTo>
                    <a:pt x="0" y="1292"/>
                  </a:lnTo>
                  <a:lnTo>
                    <a:pt x="0" y="1421"/>
                  </a:lnTo>
                  <a:lnTo>
                    <a:pt x="19" y="1550"/>
                  </a:lnTo>
                  <a:lnTo>
                    <a:pt x="56" y="1679"/>
                  </a:lnTo>
                  <a:lnTo>
                    <a:pt x="92" y="1808"/>
                  </a:lnTo>
                  <a:lnTo>
                    <a:pt x="148" y="1918"/>
                  </a:lnTo>
                  <a:lnTo>
                    <a:pt x="203" y="2029"/>
                  </a:lnTo>
                  <a:lnTo>
                    <a:pt x="277" y="2121"/>
                  </a:lnTo>
                  <a:lnTo>
                    <a:pt x="369" y="2214"/>
                  </a:lnTo>
                  <a:lnTo>
                    <a:pt x="461" y="2287"/>
                  </a:lnTo>
                  <a:lnTo>
                    <a:pt x="553" y="2361"/>
                  </a:lnTo>
                  <a:lnTo>
                    <a:pt x="664" y="2435"/>
                  </a:lnTo>
                  <a:lnTo>
                    <a:pt x="775" y="2472"/>
                  </a:lnTo>
                  <a:lnTo>
                    <a:pt x="904" y="2527"/>
                  </a:lnTo>
                  <a:lnTo>
                    <a:pt x="1033" y="2545"/>
                  </a:lnTo>
                  <a:lnTo>
                    <a:pt x="1162" y="2564"/>
                  </a:lnTo>
                  <a:lnTo>
                    <a:pt x="1420" y="2564"/>
                  </a:lnTo>
                  <a:lnTo>
                    <a:pt x="1549" y="2545"/>
                  </a:lnTo>
                  <a:lnTo>
                    <a:pt x="1678" y="2509"/>
                  </a:lnTo>
                  <a:lnTo>
                    <a:pt x="1807" y="2472"/>
                  </a:lnTo>
                  <a:lnTo>
                    <a:pt x="1918" y="2416"/>
                  </a:lnTo>
                  <a:lnTo>
                    <a:pt x="2010" y="2343"/>
                  </a:lnTo>
                  <a:lnTo>
                    <a:pt x="2121" y="2269"/>
                  </a:lnTo>
                  <a:lnTo>
                    <a:pt x="2194" y="2195"/>
                  </a:lnTo>
                  <a:lnTo>
                    <a:pt x="2287" y="2103"/>
                  </a:lnTo>
                  <a:lnTo>
                    <a:pt x="2360" y="1992"/>
                  </a:lnTo>
                  <a:lnTo>
                    <a:pt x="2416" y="1882"/>
                  </a:lnTo>
                  <a:lnTo>
                    <a:pt x="2471" y="1771"/>
                  </a:lnTo>
                  <a:lnTo>
                    <a:pt x="2508" y="1660"/>
                  </a:lnTo>
                  <a:lnTo>
                    <a:pt x="2545" y="1531"/>
                  </a:lnTo>
                  <a:lnTo>
                    <a:pt x="2545" y="1402"/>
                  </a:lnTo>
                  <a:lnTo>
                    <a:pt x="2563" y="1255"/>
                  </a:lnTo>
                  <a:lnTo>
                    <a:pt x="2545" y="1126"/>
                  </a:lnTo>
                  <a:lnTo>
                    <a:pt x="2526" y="997"/>
                  </a:lnTo>
                  <a:lnTo>
                    <a:pt x="2489" y="886"/>
                  </a:lnTo>
                  <a:lnTo>
                    <a:pt x="2453" y="757"/>
                  </a:lnTo>
                  <a:lnTo>
                    <a:pt x="2397" y="665"/>
                  </a:lnTo>
                  <a:lnTo>
                    <a:pt x="2342" y="554"/>
                  </a:lnTo>
                  <a:lnTo>
                    <a:pt x="2268" y="462"/>
                  </a:lnTo>
                  <a:lnTo>
                    <a:pt x="2176" y="370"/>
                  </a:lnTo>
                  <a:lnTo>
                    <a:pt x="2102" y="296"/>
                  </a:lnTo>
                  <a:lnTo>
                    <a:pt x="1992" y="222"/>
                  </a:lnTo>
                  <a:lnTo>
                    <a:pt x="1899" y="148"/>
                  </a:lnTo>
                  <a:lnTo>
                    <a:pt x="1789" y="112"/>
                  </a:lnTo>
                  <a:lnTo>
                    <a:pt x="1660" y="56"/>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5" name="Google Shape;7445;p32"/>
            <p:cNvSpPr/>
            <p:nvPr/>
          </p:nvSpPr>
          <p:spPr>
            <a:xfrm>
              <a:off x="5378375" y="1085350"/>
              <a:ext cx="63650" cy="63625"/>
            </a:xfrm>
            <a:custGeom>
              <a:avLst/>
              <a:gdLst/>
              <a:ahLst/>
              <a:cxnLst/>
              <a:rect l="l" t="t" r="r" b="b"/>
              <a:pathLst>
                <a:path w="2546" h="2545" extrusionOk="0">
                  <a:moveTo>
                    <a:pt x="1070" y="0"/>
                  </a:moveTo>
                  <a:lnTo>
                    <a:pt x="941" y="37"/>
                  </a:lnTo>
                  <a:lnTo>
                    <a:pt x="830" y="74"/>
                  </a:lnTo>
                  <a:lnTo>
                    <a:pt x="720" y="111"/>
                  </a:lnTo>
                  <a:lnTo>
                    <a:pt x="609" y="166"/>
                  </a:lnTo>
                  <a:lnTo>
                    <a:pt x="517" y="240"/>
                  </a:lnTo>
                  <a:lnTo>
                    <a:pt x="425" y="314"/>
                  </a:lnTo>
                  <a:lnTo>
                    <a:pt x="333" y="406"/>
                  </a:lnTo>
                  <a:lnTo>
                    <a:pt x="259" y="498"/>
                  </a:lnTo>
                  <a:lnTo>
                    <a:pt x="185" y="590"/>
                  </a:lnTo>
                  <a:lnTo>
                    <a:pt x="130" y="701"/>
                  </a:lnTo>
                  <a:lnTo>
                    <a:pt x="93" y="812"/>
                  </a:lnTo>
                  <a:lnTo>
                    <a:pt x="56" y="922"/>
                  </a:lnTo>
                  <a:lnTo>
                    <a:pt x="19" y="1051"/>
                  </a:lnTo>
                  <a:lnTo>
                    <a:pt x="1" y="1180"/>
                  </a:lnTo>
                  <a:lnTo>
                    <a:pt x="1" y="1310"/>
                  </a:lnTo>
                  <a:lnTo>
                    <a:pt x="19" y="1439"/>
                  </a:lnTo>
                  <a:lnTo>
                    <a:pt x="38" y="1568"/>
                  </a:lnTo>
                  <a:lnTo>
                    <a:pt x="75" y="1697"/>
                  </a:lnTo>
                  <a:lnTo>
                    <a:pt x="130" y="1807"/>
                  </a:lnTo>
                  <a:lnTo>
                    <a:pt x="167" y="1918"/>
                  </a:lnTo>
                  <a:lnTo>
                    <a:pt x="240" y="2010"/>
                  </a:lnTo>
                  <a:lnTo>
                    <a:pt x="314" y="2102"/>
                  </a:lnTo>
                  <a:lnTo>
                    <a:pt x="388" y="2195"/>
                  </a:lnTo>
                  <a:lnTo>
                    <a:pt x="480" y="2268"/>
                  </a:lnTo>
                  <a:lnTo>
                    <a:pt x="591" y="2342"/>
                  </a:lnTo>
                  <a:lnTo>
                    <a:pt x="683" y="2397"/>
                  </a:lnTo>
                  <a:lnTo>
                    <a:pt x="794" y="2453"/>
                  </a:lnTo>
                  <a:lnTo>
                    <a:pt x="923" y="2490"/>
                  </a:lnTo>
                  <a:lnTo>
                    <a:pt x="1033" y="2526"/>
                  </a:lnTo>
                  <a:lnTo>
                    <a:pt x="1162" y="2526"/>
                  </a:lnTo>
                  <a:lnTo>
                    <a:pt x="1310" y="2545"/>
                  </a:lnTo>
                  <a:lnTo>
                    <a:pt x="1439" y="2526"/>
                  </a:lnTo>
                  <a:lnTo>
                    <a:pt x="1568" y="2508"/>
                  </a:lnTo>
                  <a:lnTo>
                    <a:pt x="1697" y="2471"/>
                  </a:lnTo>
                  <a:lnTo>
                    <a:pt x="1808" y="2434"/>
                  </a:lnTo>
                  <a:lnTo>
                    <a:pt x="1918" y="2379"/>
                  </a:lnTo>
                  <a:lnTo>
                    <a:pt x="2029" y="2305"/>
                  </a:lnTo>
                  <a:lnTo>
                    <a:pt x="2121" y="2231"/>
                  </a:lnTo>
                  <a:lnTo>
                    <a:pt x="2213" y="2139"/>
                  </a:lnTo>
                  <a:lnTo>
                    <a:pt x="2287" y="2047"/>
                  </a:lnTo>
                  <a:lnTo>
                    <a:pt x="2361" y="1955"/>
                  </a:lnTo>
                  <a:lnTo>
                    <a:pt x="2416" y="1844"/>
                  </a:lnTo>
                  <a:lnTo>
                    <a:pt x="2471" y="1734"/>
                  </a:lnTo>
                  <a:lnTo>
                    <a:pt x="2508" y="1605"/>
                  </a:lnTo>
                  <a:lnTo>
                    <a:pt x="2545" y="1475"/>
                  </a:lnTo>
                  <a:lnTo>
                    <a:pt x="2545" y="1346"/>
                  </a:lnTo>
                  <a:lnTo>
                    <a:pt x="2545" y="1217"/>
                  </a:lnTo>
                  <a:lnTo>
                    <a:pt x="2545" y="1088"/>
                  </a:lnTo>
                  <a:lnTo>
                    <a:pt x="2508" y="959"/>
                  </a:lnTo>
                  <a:lnTo>
                    <a:pt x="2471" y="830"/>
                  </a:lnTo>
                  <a:lnTo>
                    <a:pt x="2435" y="719"/>
                  </a:lnTo>
                  <a:lnTo>
                    <a:pt x="2379" y="609"/>
                  </a:lnTo>
                  <a:lnTo>
                    <a:pt x="2306" y="498"/>
                  </a:lnTo>
                  <a:lnTo>
                    <a:pt x="2232" y="406"/>
                  </a:lnTo>
                  <a:lnTo>
                    <a:pt x="2140" y="314"/>
                  </a:lnTo>
                  <a:lnTo>
                    <a:pt x="2047" y="240"/>
                  </a:lnTo>
                  <a:lnTo>
                    <a:pt x="1937" y="166"/>
                  </a:lnTo>
                  <a:lnTo>
                    <a:pt x="1845" y="111"/>
                  </a:lnTo>
                  <a:lnTo>
                    <a:pt x="1716" y="56"/>
                  </a:lnTo>
                  <a:lnTo>
                    <a:pt x="1605" y="37"/>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6" name="Google Shape;7446;p32"/>
            <p:cNvSpPr/>
            <p:nvPr/>
          </p:nvSpPr>
          <p:spPr>
            <a:xfrm>
              <a:off x="5972550" y="1436600"/>
              <a:ext cx="63175" cy="63175"/>
            </a:xfrm>
            <a:custGeom>
              <a:avLst/>
              <a:gdLst/>
              <a:ahLst/>
              <a:cxnLst/>
              <a:rect l="l" t="t" r="r" b="b"/>
              <a:pathLst>
                <a:path w="2527" h="2527" extrusionOk="0">
                  <a:moveTo>
                    <a:pt x="1144" y="0"/>
                  </a:moveTo>
                  <a:lnTo>
                    <a:pt x="1015" y="19"/>
                  </a:lnTo>
                  <a:lnTo>
                    <a:pt x="904" y="37"/>
                  </a:lnTo>
                  <a:lnTo>
                    <a:pt x="775" y="92"/>
                  </a:lnTo>
                  <a:lnTo>
                    <a:pt x="664" y="129"/>
                  </a:lnTo>
                  <a:lnTo>
                    <a:pt x="554" y="203"/>
                  </a:lnTo>
                  <a:lnTo>
                    <a:pt x="461" y="277"/>
                  </a:lnTo>
                  <a:lnTo>
                    <a:pt x="369" y="351"/>
                  </a:lnTo>
                  <a:lnTo>
                    <a:pt x="296" y="443"/>
                  </a:lnTo>
                  <a:lnTo>
                    <a:pt x="222" y="535"/>
                  </a:lnTo>
                  <a:lnTo>
                    <a:pt x="148" y="627"/>
                  </a:lnTo>
                  <a:lnTo>
                    <a:pt x="93" y="738"/>
                  </a:lnTo>
                  <a:lnTo>
                    <a:pt x="56" y="867"/>
                  </a:lnTo>
                  <a:lnTo>
                    <a:pt x="19" y="978"/>
                  </a:lnTo>
                  <a:lnTo>
                    <a:pt x="1" y="1107"/>
                  </a:lnTo>
                  <a:lnTo>
                    <a:pt x="1" y="1236"/>
                  </a:lnTo>
                  <a:lnTo>
                    <a:pt x="1" y="1365"/>
                  </a:lnTo>
                  <a:lnTo>
                    <a:pt x="19" y="1494"/>
                  </a:lnTo>
                  <a:lnTo>
                    <a:pt x="37" y="1623"/>
                  </a:lnTo>
                  <a:lnTo>
                    <a:pt x="93" y="1733"/>
                  </a:lnTo>
                  <a:lnTo>
                    <a:pt x="130" y="1844"/>
                  </a:lnTo>
                  <a:lnTo>
                    <a:pt x="203" y="1955"/>
                  </a:lnTo>
                  <a:lnTo>
                    <a:pt x="277" y="2047"/>
                  </a:lnTo>
                  <a:lnTo>
                    <a:pt x="351" y="2139"/>
                  </a:lnTo>
                  <a:lnTo>
                    <a:pt x="443" y="2213"/>
                  </a:lnTo>
                  <a:lnTo>
                    <a:pt x="535" y="2287"/>
                  </a:lnTo>
                  <a:lnTo>
                    <a:pt x="627" y="2360"/>
                  </a:lnTo>
                  <a:lnTo>
                    <a:pt x="738" y="2416"/>
                  </a:lnTo>
                  <a:lnTo>
                    <a:pt x="867" y="2453"/>
                  </a:lnTo>
                  <a:lnTo>
                    <a:pt x="978" y="2489"/>
                  </a:lnTo>
                  <a:lnTo>
                    <a:pt x="1107" y="2508"/>
                  </a:lnTo>
                  <a:lnTo>
                    <a:pt x="1236" y="2526"/>
                  </a:lnTo>
                  <a:lnTo>
                    <a:pt x="1365" y="2508"/>
                  </a:lnTo>
                  <a:lnTo>
                    <a:pt x="1494" y="2489"/>
                  </a:lnTo>
                  <a:lnTo>
                    <a:pt x="1623" y="2471"/>
                  </a:lnTo>
                  <a:lnTo>
                    <a:pt x="1734" y="2434"/>
                  </a:lnTo>
                  <a:lnTo>
                    <a:pt x="1844" y="2379"/>
                  </a:lnTo>
                  <a:lnTo>
                    <a:pt x="1955" y="2305"/>
                  </a:lnTo>
                  <a:lnTo>
                    <a:pt x="2047" y="2250"/>
                  </a:lnTo>
                  <a:lnTo>
                    <a:pt x="2139" y="2158"/>
                  </a:lnTo>
                  <a:lnTo>
                    <a:pt x="2213" y="2084"/>
                  </a:lnTo>
                  <a:lnTo>
                    <a:pt x="2287" y="1973"/>
                  </a:lnTo>
                  <a:lnTo>
                    <a:pt x="2361" y="1881"/>
                  </a:lnTo>
                  <a:lnTo>
                    <a:pt x="2416" y="1770"/>
                  </a:lnTo>
                  <a:lnTo>
                    <a:pt x="2453" y="1660"/>
                  </a:lnTo>
                  <a:lnTo>
                    <a:pt x="2490" y="1531"/>
                  </a:lnTo>
                  <a:lnTo>
                    <a:pt x="2508" y="1402"/>
                  </a:lnTo>
                  <a:lnTo>
                    <a:pt x="2527" y="1273"/>
                  </a:lnTo>
                  <a:lnTo>
                    <a:pt x="2508" y="1143"/>
                  </a:lnTo>
                  <a:lnTo>
                    <a:pt x="2490" y="1014"/>
                  </a:lnTo>
                  <a:lnTo>
                    <a:pt x="2471" y="904"/>
                  </a:lnTo>
                  <a:lnTo>
                    <a:pt x="2434" y="775"/>
                  </a:lnTo>
                  <a:lnTo>
                    <a:pt x="2379" y="664"/>
                  </a:lnTo>
                  <a:lnTo>
                    <a:pt x="2305" y="553"/>
                  </a:lnTo>
                  <a:lnTo>
                    <a:pt x="2250" y="461"/>
                  </a:lnTo>
                  <a:lnTo>
                    <a:pt x="2158" y="369"/>
                  </a:lnTo>
                  <a:lnTo>
                    <a:pt x="2084" y="295"/>
                  </a:lnTo>
                  <a:lnTo>
                    <a:pt x="1973" y="222"/>
                  </a:lnTo>
                  <a:lnTo>
                    <a:pt x="1881" y="148"/>
                  </a:lnTo>
                  <a:lnTo>
                    <a:pt x="1771" y="92"/>
                  </a:lnTo>
                  <a:lnTo>
                    <a:pt x="1660" y="56"/>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7" name="Google Shape;7447;p32"/>
            <p:cNvSpPr/>
            <p:nvPr/>
          </p:nvSpPr>
          <p:spPr>
            <a:xfrm>
              <a:off x="6052300" y="1450425"/>
              <a:ext cx="63175" cy="63625"/>
            </a:xfrm>
            <a:custGeom>
              <a:avLst/>
              <a:gdLst/>
              <a:ahLst/>
              <a:cxnLst/>
              <a:rect l="l" t="t" r="r" b="b"/>
              <a:pathLst>
                <a:path w="2527" h="2545" extrusionOk="0">
                  <a:moveTo>
                    <a:pt x="1291" y="0"/>
                  </a:moveTo>
                  <a:lnTo>
                    <a:pt x="1162" y="19"/>
                  </a:lnTo>
                  <a:lnTo>
                    <a:pt x="1033" y="37"/>
                  </a:lnTo>
                  <a:lnTo>
                    <a:pt x="904" y="56"/>
                  </a:lnTo>
                  <a:lnTo>
                    <a:pt x="775" y="93"/>
                  </a:lnTo>
                  <a:lnTo>
                    <a:pt x="664" y="148"/>
                  </a:lnTo>
                  <a:lnTo>
                    <a:pt x="553" y="222"/>
                  </a:lnTo>
                  <a:lnTo>
                    <a:pt x="461" y="295"/>
                  </a:lnTo>
                  <a:lnTo>
                    <a:pt x="369" y="369"/>
                  </a:lnTo>
                  <a:lnTo>
                    <a:pt x="277" y="461"/>
                  </a:lnTo>
                  <a:lnTo>
                    <a:pt x="203" y="554"/>
                  </a:lnTo>
                  <a:lnTo>
                    <a:pt x="148" y="664"/>
                  </a:lnTo>
                  <a:lnTo>
                    <a:pt x="93" y="775"/>
                  </a:lnTo>
                  <a:lnTo>
                    <a:pt x="56" y="904"/>
                  </a:lnTo>
                  <a:lnTo>
                    <a:pt x="19" y="1015"/>
                  </a:lnTo>
                  <a:lnTo>
                    <a:pt x="0" y="1144"/>
                  </a:lnTo>
                  <a:lnTo>
                    <a:pt x="0" y="1291"/>
                  </a:lnTo>
                  <a:lnTo>
                    <a:pt x="0" y="1420"/>
                  </a:lnTo>
                  <a:lnTo>
                    <a:pt x="19" y="1549"/>
                  </a:lnTo>
                  <a:lnTo>
                    <a:pt x="56" y="1660"/>
                  </a:lnTo>
                  <a:lnTo>
                    <a:pt x="93" y="1771"/>
                  </a:lnTo>
                  <a:lnTo>
                    <a:pt x="148" y="1881"/>
                  </a:lnTo>
                  <a:lnTo>
                    <a:pt x="222" y="1992"/>
                  </a:lnTo>
                  <a:lnTo>
                    <a:pt x="277" y="2084"/>
                  </a:lnTo>
                  <a:lnTo>
                    <a:pt x="369" y="2176"/>
                  </a:lnTo>
                  <a:lnTo>
                    <a:pt x="461" y="2250"/>
                  </a:lnTo>
                  <a:lnTo>
                    <a:pt x="553" y="2324"/>
                  </a:lnTo>
                  <a:lnTo>
                    <a:pt x="664" y="2397"/>
                  </a:lnTo>
                  <a:lnTo>
                    <a:pt x="775" y="2434"/>
                  </a:lnTo>
                  <a:lnTo>
                    <a:pt x="885" y="2490"/>
                  </a:lnTo>
                  <a:lnTo>
                    <a:pt x="996" y="2508"/>
                  </a:lnTo>
                  <a:lnTo>
                    <a:pt x="1125" y="2526"/>
                  </a:lnTo>
                  <a:lnTo>
                    <a:pt x="1254" y="2545"/>
                  </a:lnTo>
                  <a:lnTo>
                    <a:pt x="1383" y="2526"/>
                  </a:lnTo>
                  <a:lnTo>
                    <a:pt x="1512" y="2508"/>
                  </a:lnTo>
                  <a:lnTo>
                    <a:pt x="1641" y="2490"/>
                  </a:lnTo>
                  <a:lnTo>
                    <a:pt x="1752" y="2453"/>
                  </a:lnTo>
                  <a:lnTo>
                    <a:pt x="1863" y="2397"/>
                  </a:lnTo>
                  <a:lnTo>
                    <a:pt x="1973" y="2324"/>
                  </a:lnTo>
                  <a:lnTo>
                    <a:pt x="2065" y="2268"/>
                  </a:lnTo>
                  <a:lnTo>
                    <a:pt x="2158" y="2176"/>
                  </a:lnTo>
                  <a:lnTo>
                    <a:pt x="2231" y="2084"/>
                  </a:lnTo>
                  <a:lnTo>
                    <a:pt x="2305" y="1992"/>
                  </a:lnTo>
                  <a:lnTo>
                    <a:pt x="2379" y="1900"/>
                  </a:lnTo>
                  <a:lnTo>
                    <a:pt x="2434" y="1789"/>
                  </a:lnTo>
                  <a:lnTo>
                    <a:pt x="2471" y="1660"/>
                  </a:lnTo>
                  <a:lnTo>
                    <a:pt x="2508" y="1549"/>
                  </a:lnTo>
                  <a:lnTo>
                    <a:pt x="2526" y="1420"/>
                  </a:lnTo>
                  <a:lnTo>
                    <a:pt x="2526" y="1291"/>
                  </a:lnTo>
                  <a:lnTo>
                    <a:pt x="2526" y="1162"/>
                  </a:lnTo>
                  <a:lnTo>
                    <a:pt x="2508" y="1033"/>
                  </a:lnTo>
                  <a:lnTo>
                    <a:pt x="2471" y="904"/>
                  </a:lnTo>
                  <a:lnTo>
                    <a:pt x="2434" y="793"/>
                  </a:lnTo>
                  <a:lnTo>
                    <a:pt x="2379" y="683"/>
                  </a:lnTo>
                  <a:lnTo>
                    <a:pt x="2324" y="572"/>
                  </a:lnTo>
                  <a:lnTo>
                    <a:pt x="2250" y="480"/>
                  </a:lnTo>
                  <a:lnTo>
                    <a:pt x="2176" y="388"/>
                  </a:lnTo>
                  <a:lnTo>
                    <a:pt x="2084" y="314"/>
                  </a:lnTo>
                  <a:lnTo>
                    <a:pt x="1992" y="240"/>
                  </a:lnTo>
                  <a:lnTo>
                    <a:pt x="1899" y="166"/>
                  </a:lnTo>
                  <a:lnTo>
                    <a:pt x="1789" y="111"/>
                  </a:lnTo>
                  <a:lnTo>
                    <a:pt x="1660" y="74"/>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8" name="Google Shape;7448;p32"/>
            <p:cNvSpPr/>
            <p:nvPr/>
          </p:nvSpPr>
          <p:spPr>
            <a:xfrm>
              <a:off x="6132050" y="1464725"/>
              <a:ext cx="63175" cy="63625"/>
            </a:xfrm>
            <a:custGeom>
              <a:avLst/>
              <a:gdLst/>
              <a:ahLst/>
              <a:cxnLst/>
              <a:rect l="l" t="t" r="r" b="b"/>
              <a:pathLst>
                <a:path w="2527" h="2545" extrusionOk="0">
                  <a:moveTo>
                    <a:pt x="1272" y="0"/>
                  </a:moveTo>
                  <a:lnTo>
                    <a:pt x="1143" y="18"/>
                  </a:lnTo>
                  <a:lnTo>
                    <a:pt x="1014" y="37"/>
                  </a:lnTo>
                  <a:lnTo>
                    <a:pt x="904" y="55"/>
                  </a:lnTo>
                  <a:lnTo>
                    <a:pt x="775" y="111"/>
                  </a:lnTo>
                  <a:lnTo>
                    <a:pt x="664" y="148"/>
                  </a:lnTo>
                  <a:lnTo>
                    <a:pt x="572" y="221"/>
                  </a:lnTo>
                  <a:lnTo>
                    <a:pt x="461" y="277"/>
                  </a:lnTo>
                  <a:lnTo>
                    <a:pt x="369" y="369"/>
                  </a:lnTo>
                  <a:lnTo>
                    <a:pt x="295" y="461"/>
                  </a:lnTo>
                  <a:lnTo>
                    <a:pt x="221" y="553"/>
                  </a:lnTo>
                  <a:lnTo>
                    <a:pt x="166" y="645"/>
                  </a:lnTo>
                  <a:lnTo>
                    <a:pt x="111" y="756"/>
                  </a:lnTo>
                  <a:lnTo>
                    <a:pt x="55" y="885"/>
                  </a:lnTo>
                  <a:lnTo>
                    <a:pt x="37" y="996"/>
                  </a:lnTo>
                  <a:lnTo>
                    <a:pt x="19" y="1125"/>
                  </a:lnTo>
                  <a:lnTo>
                    <a:pt x="0" y="1254"/>
                  </a:lnTo>
                  <a:lnTo>
                    <a:pt x="0" y="1383"/>
                  </a:lnTo>
                  <a:lnTo>
                    <a:pt x="19" y="1512"/>
                  </a:lnTo>
                  <a:lnTo>
                    <a:pt x="55" y="1641"/>
                  </a:lnTo>
                  <a:lnTo>
                    <a:pt x="92" y="1770"/>
                  </a:lnTo>
                  <a:lnTo>
                    <a:pt x="148" y="1881"/>
                  </a:lnTo>
                  <a:lnTo>
                    <a:pt x="221" y="1991"/>
                  </a:lnTo>
                  <a:lnTo>
                    <a:pt x="295" y="2084"/>
                  </a:lnTo>
                  <a:lnTo>
                    <a:pt x="369" y="2176"/>
                  </a:lnTo>
                  <a:lnTo>
                    <a:pt x="461" y="2249"/>
                  </a:lnTo>
                  <a:lnTo>
                    <a:pt x="553" y="2323"/>
                  </a:lnTo>
                  <a:lnTo>
                    <a:pt x="664" y="2397"/>
                  </a:lnTo>
                  <a:lnTo>
                    <a:pt x="775" y="2452"/>
                  </a:lnTo>
                  <a:lnTo>
                    <a:pt x="904" y="2489"/>
                  </a:lnTo>
                  <a:lnTo>
                    <a:pt x="1033" y="2508"/>
                  </a:lnTo>
                  <a:lnTo>
                    <a:pt x="1162" y="2526"/>
                  </a:lnTo>
                  <a:lnTo>
                    <a:pt x="1291" y="2544"/>
                  </a:lnTo>
                  <a:lnTo>
                    <a:pt x="1420" y="2526"/>
                  </a:lnTo>
                  <a:lnTo>
                    <a:pt x="1549" y="2508"/>
                  </a:lnTo>
                  <a:lnTo>
                    <a:pt x="1660" y="2471"/>
                  </a:lnTo>
                  <a:lnTo>
                    <a:pt x="1789" y="2434"/>
                  </a:lnTo>
                  <a:lnTo>
                    <a:pt x="1899" y="2379"/>
                  </a:lnTo>
                  <a:lnTo>
                    <a:pt x="1991" y="2323"/>
                  </a:lnTo>
                  <a:lnTo>
                    <a:pt x="2084" y="2249"/>
                  </a:lnTo>
                  <a:lnTo>
                    <a:pt x="2176" y="2157"/>
                  </a:lnTo>
                  <a:lnTo>
                    <a:pt x="2250" y="2065"/>
                  </a:lnTo>
                  <a:lnTo>
                    <a:pt x="2323" y="1973"/>
                  </a:lnTo>
                  <a:lnTo>
                    <a:pt x="2397" y="1862"/>
                  </a:lnTo>
                  <a:lnTo>
                    <a:pt x="2434" y="1752"/>
                  </a:lnTo>
                  <a:lnTo>
                    <a:pt x="2489" y="1641"/>
                  </a:lnTo>
                  <a:lnTo>
                    <a:pt x="2508" y="1530"/>
                  </a:lnTo>
                  <a:lnTo>
                    <a:pt x="2526" y="1401"/>
                  </a:lnTo>
                  <a:lnTo>
                    <a:pt x="2526" y="1272"/>
                  </a:lnTo>
                  <a:lnTo>
                    <a:pt x="2526" y="1143"/>
                  </a:lnTo>
                  <a:lnTo>
                    <a:pt x="2508" y="1014"/>
                  </a:lnTo>
                  <a:lnTo>
                    <a:pt x="2471" y="885"/>
                  </a:lnTo>
                  <a:lnTo>
                    <a:pt x="2434" y="774"/>
                  </a:lnTo>
                  <a:lnTo>
                    <a:pt x="2379" y="664"/>
                  </a:lnTo>
                  <a:lnTo>
                    <a:pt x="2323" y="553"/>
                  </a:lnTo>
                  <a:lnTo>
                    <a:pt x="2250" y="461"/>
                  </a:lnTo>
                  <a:lnTo>
                    <a:pt x="2176" y="369"/>
                  </a:lnTo>
                  <a:lnTo>
                    <a:pt x="2084" y="295"/>
                  </a:lnTo>
                  <a:lnTo>
                    <a:pt x="1973" y="221"/>
                  </a:lnTo>
                  <a:lnTo>
                    <a:pt x="1881" y="166"/>
                  </a:lnTo>
                  <a:lnTo>
                    <a:pt x="1770" y="111"/>
                  </a:lnTo>
                  <a:lnTo>
                    <a:pt x="1660" y="55"/>
                  </a:lnTo>
                  <a:lnTo>
                    <a:pt x="1531" y="37"/>
                  </a:lnTo>
                  <a:lnTo>
                    <a:pt x="1401" y="18"/>
                  </a:lnTo>
                  <a:lnTo>
                    <a:pt x="12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9" name="Google Shape;7449;p32"/>
            <p:cNvSpPr/>
            <p:nvPr/>
          </p:nvSpPr>
          <p:spPr>
            <a:xfrm>
              <a:off x="6212250" y="1479475"/>
              <a:ext cx="63175" cy="62700"/>
            </a:xfrm>
            <a:custGeom>
              <a:avLst/>
              <a:gdLst/>
              <a:ahLst/>
              <a:cxnLst/>
              <a:rect l="l" t="t" r="r" b="b"/>
              <a:pathLst>
                <a:path w="2527" h="2508" extrusionOk="0">
                  <a:moveTo>
                    <a:pt x="1107" y="0"/>
                  </a:moveTo>
                  <a:lnTo>
                    <a:pt x="978" y="18"/>
                  </a:lnTo>
                  <a:lnTo>
                    <a:pt x="849" y="55"/>
                  </a:lnTo>
                  <a:lnTo>
                    <a:pt x="738" y="92"/>
                  </a:lnTo>
                  <a:lnTo>
                    <a:pt x="627" y="148"/>
                  </a:lnTo>
                  <a:lnTo>
                    <a:pt x="535" y="221"/>
                  </a:lnTo>
                  <a:lnTo>
                    <a:pt x="424" y="295"/>
                  </a:lnTo>
                  <a:lnTo>
                    <a:pt x="351" y="369"/>
                  </a:lnTo>
                  <a:lnTo>
                    <a:pt x="259" y="461"/>
                  </a:lnTo>
                  <a:lnTo>
                    <a:pt x="203" y="572"/>
                  </a:lnTo>
                  <a:lnTo>
                    <a:pt x="129" y="664"/>
                  </a:lnTo>
                  <a:lnTo>
                    <a:pt x="93" y="774"/>
                  </a:lnTo>
                  <a:lnTo>
                    <a:pt x="37" y="904"/>
                  </a:lnTo>
                  <a:lnTo>
                    <a:pt x="19" y="1014"/>
                  </a:lnTo>
                  <a:lnTo>
                    <a:pt x="0" y="1143"/>
                  </a:lnTo>
                  <a:lnTo>
                    <a:pt x="0" y="1272"/>
                  </a:lnTo>
                  <a:lnTo>
                    <a:pt x="0" y="1401"/>
                  </a:lnTo>
                  <a:lnTo>
                    <a:pt x="19" y="1530"/>
                  </a:lnTo>
                  <a:lnTo>
                    <a:pt x="56" y="1659"/>
                  </a:lnTo>
                  <a:lnTo>
                    <a:pt x="93" y="1770"/>
                  </a:lnTo>
                  <a:lnTo>
                    <a:pt x="148" y="1881"/>
                  </a:lnTo>
                  <a:lnTo>
                    <a:pt x="222" y="1973"/>
                  </a:lnTo>
                  <a:lnTo>
                    <a:pt x="295" y="2084"/>
                  </a:lnTo>
                  <a:lnTo>
                    <a:pt x="369" y="2157"/>
                  </a:lnTo>
                  <a:lnTo>
                    <a:pt x="461" y="2249"/>
                  </a:lnTo>
                  <a:lnTo>
                    <a:pt x="572" y="2323"/>
                  </a:lnTo>
                  <a:lnTo>
                    <a:pt x="664" y="2379"/>
                  </a:lnTo>
                  <a:lnTo>
                    <a:pt x="793" y="2434"/>
                  </a:lnTo>
                  <a:lnTo>
                    <a:pt x="904" y="2471"/>
                  </a:lnTo>
                  <a:lnTo>
                    <a:pt x="1033" y="2489"/>
                  </a:lnTo>
                  <a:lnTo>
                    <a:pt x="1144" y="2508"/>
                  </a:lnTo>
                  <a:lnTo>
                    <a:pt x="1420" y="2508"/>
                  </a:lnTo>
                  <a:lnTo>
                    <a:pt x="1531" y="2489"/>
                  </a:lnTo>
                  <a:lnTo>
                    <a:pt x="1660" y="2452"/>
                  </a:lnTo>
                  <a:lnTo>
                    <a:pt x="1770" y="2415"/>
                  </a:lnTo>
                  <a:lnTo>
                    <a:pt x="1881" y="2360"/>
                  </a:lnTo>
                  <a:lnTo>
                    <a:pt x="1992" y="2286"/>
                  </a:lnTo>
                  <a:lnTo>
                    <a:pt x="2084" y="2213"/>
                  </a:lnTo>
                  <a:lnTo>
                    <a:pt x="2176" y="2139"/>
                  </a:lnTo>
                  <a:lnTo>
                    <a:pt x="2250" y="2047"/>
                  </a:lnTo>
                  <a:lnTo>
                    <a:pt x="2324" y="1936"/>
                  </a:lnTo>
                  <a:lnTo>
                    <a:pt x="2379" y="1844"/>
                  </a:lnTo>
                  <a:lnTo>
                    <a:pt x="2434" y="1733"/>
                  </a:lnTo>
                  <a:lnTo>
                    <a:pt x="2471" y="1604"/>
                  </a:lnTo>
                  <a:lnTo>
                    <a:pt x="2490" y="1494"/>
                  </a:lnTo>
                  <a:lnTo>
                    <a:pt x="2508" y="1364"/>
                  </a:lnTo>
                  <a:lnTo>
                    <a:pt x="2526" y="1235"/>
                  </a:lnTo>
                  <a:lnTo>
                    <a:pt x="2508" y="1106"/>
                  </a:lnTo>
                  <a:lnTo>
                    <a:pt x="2490" y="977"/>
                  </a:lnTo>
                  <a:lnTo>
                    <a:pt x="2453" y="848"/>
                  </a:lnTo>
                  <a:lnTo>
                    <a:pt x="2416" y="738"/>
                  </a:lnTo>
                  <a:lnTo>
                    <a:pt x="2360" y="627"/>
                  </a:lnTo>
                  <a:lnTo>
                    <a:pt x="2287" y="516"/>
                  </a:lnTo>
                  <a:lnTo>
                    <a:pt x="2213" y="424"/>
                  </a:lnTo>
                  <a:lnTo>
                    <a:pt x="2139" y="350"/>
                  </a:lnTo>
                  <a:lnTo>
                    <a:pt x="2047" y="258"/>
                  </a:lnTo>
                  <a:lnTo>
                    <a:pt x="1955" y="184"/>
                  </a:lnTo>
                  <a:lnTo>
                    <a:pt x="1844" y="129"/>
                  </a:lnTo>
                  <a:lnTo>
                    <a:pt x="1734" y="74"/>
                  </a:lnTo>
                  <a:lnTo>
                    <a:pt x="1604" y="37"/>
                  </a:lnTo>
                  <a:lnTo>
                    <a:pt x="1494" y="18"/>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0" name="Google Shape;7450;p32"/>
            <p:cNvSpPr/>
            <p:nvPr/>
          </p:nvSpPr>
          <p:spPr>
            <a:xfrm>
              <a:off x="5053400" y="617025"/>
              <a:ext cx="63650" cy="63625"/>
            </a:xfrm>
            <a:custGeom>
              <a:avLst/>
              <a:gdLst/>
              <a:ahLst/>
              <a:cxnLst/>
              <a:rect l="l" t="t" r="r" b="b"/>
              <a:pathLst>
                <a:path w="2546" h="2545" extrusionOk="0">
                  <a:moveTo>
                    <a:pt x="1292" y="0"/>
                  </a:moveTo>
                  <a:lnTo>
                    <a:pt x="1144" y="19"/>
                  </a:lnTo>
                  <a:lnTo>
                    <a:pt x="1015" y="19"/>
                  </a:lnTo>
                  <a:lnTo>
                    <a:pt x="886" y="56"/>
                  </a:lnTo>
                  <a:lnTo>
                    <a:pt x="775" y="92"/>
                  </a:lnTo>
                  <a:lnTo>
                    <a:pt x="665" y="148"/>
                  </a:lnTo>
                  <a:lnTo>
                    <a:pt x="554" y="203"/>
                  </a:lnTo>
                  <a:lnTo>
                    <a:pt x="462" y="277"/>
                  </a:lnTo>
                  <a:lnTo>
                    <a:pt x="370" y="369"/>
                  </a:lnTo>
                  <a:lnTo>
                    <a:pt x="277" y="461"/>
                  </a:lnTo>
                  <a:lnTo>
                    <a:pt x="204" y="553"/>
                  </a:lnTo>
                  <a:lnTo>
                    <a:pt x="148" y="664"/>
                  </a:lnTo>
                  <a:lnTo>
                    <a:pt x="93" y="775"/>
                  </a:lnTo>
                  <a:lnTo>
                    <a:pt x="56" y="885"/>
                  </a:lnTo>
                  <a:lnTo>
                    <a:pt x="19" y="1014"/>
                  </a:lnTo>
                  <a:lnTo>
                    <a:pt x="1" y="1143"/>
                  </a:lnTo>
                  <a:lnTo>
                    <a:pt x="1" y="1291"/>
                  </a:lnTo>
                  <a:lnTo>
                    <a:pt x="1" y="1420"/>
                  </a:lnTo>
                  <a:lnTo>
                    <a:pt x="19" y="1549"/>
                  </a:lnTo>
                  <a:lnTo>
                    <a:pt x="56" y="1660"/>
                  </a:lnTo>
                  <a:lnTo>
                    <a:pt x="93" y="1789"/>
                  </a:lnTo>
                  <a:lnTo>
                    <a:pt x="148" y="1899"/>
                  </a:lnTo>
                  <a:lnTo>
                    <a:pt x="204" y="1992"/>
                  </a:lnTo>
                  <a:lnTo>
                    <a:pt x="277" y="2084"/>
                  </a:lnTo>
                  <a:lnTo>
                    <a:pt x="351" y="2176"/>
                  </a:lnTo>
                  <a:lnTo>
                    <a:pt x="443" y="2268"/>
                  </a:lnTo>
                  <a:lnTo>
                    <a:pt x="536" y="2342"/>
                  </a:lnTo>
                  <a:lnTo>
                    <a:pt x="646" y="2397"/>
                  </a:lnTo>
                  <a:lnTo>
                    <a:pt x="757" y="2452"/>
                  </a:lnTo>
                  <a:lnTo>
                    <a:pt x="867" y="2489"/>
                  </a:lnTo>
                  <a:lnTo>
                    <a:pt x="978" y="2526"/>
                  </a:lnTo>
                  <a:lnTo>
                    <a:pt x="1107" y="2545"/>
                  </a:lnTo>
                  <a:lnTo>
                    <a:pt x="1384" y="2545"/>
                  </a:lnTo>
                  <a:lnTo>
                    <a:pt x="1513" y="2526"/>
                  </a:lnTo>
                  <a:lnTo>
                    <a:pt x="1642" y="2508"/>
                  </a:lnTo>
                  <a:lnTo>
                    <a:pt x="1753" y="2452"/>
                  </a:lnTo>
                  <a:lnTo>
                    <a:pt x="1863" y="2397"/>
                  </a:lnTo>
                  <a:lnTo>
                    <a:pt x="1974" y="2342"/>
                  </a:lnTo>
                  <a:lnTo>
                    <a:pt x="2084" y="2268"/>
                  </a:lnTo>
                  <a:lnTo>
                    <a:pt x="2177" y="2194"/>
                  </a:lnTo>
                  <a:lnTo>
                    <a:pt x="2250" y="2102"/>
                  </a:lnTo>
                  <a:lnTo>
                    <a:pt x="2324" y="2010"/>
                  </a:lnTo>
                  <a:lnTo>
                    <a:pt x="2379" y="1899"/>
                  </a:lnTo>
                  <a:lnTo>
                    <a:pt x="2435" y="1789"/>
                  </a:lnTo>
                  <a:lnTo>
                    <a:pt x="2490" y="1660"/>
                  </a:lnTo>
                  <a:lnTo>
                    <a:pt x="2508" y="1531"/>
                  </a:lnTo>
                  <a:lnTo>
                    <a:pt x="2527" y="1401"/>
                  </a:lnTo>
                  <a:lnTo>
                    <a:pt x="2545" y="1272"/>
                  </a:lnTo>
                  <a:lnTo>
                    <a:pt x="2527" y="1143"/>
                  </a:lnTo>
                  <a:lnTo>
                    <a:pt x="2508" y="1014"/>
                  </a:lnTo>
                  <a:lnTo>
                    <a:pt x="2490" y="885"/>
                  </a:lnTo>
                  <a:lnTo>
                    <a:pt x="2435" y="775"/>
                  </a:lnTo>
                  <a:lnTo>
                    <a:pt x="2398" y="664"/>
                  </a:lnTo>
                  <a:lnTo>
                    <a:pt x="2324" y="553"/>
                  </a:lnTo>
                  <a:lnTo>
                    <a:pt x="2250" y="461"/>
                  </a:lnTo>
                  <a:lnTo>
                    <a:pt x="2177" y="369"/>
                  </a:lnTo>
                  <a:lnTo>
                    <a:pt x="2084" y="295"/>
                  </a:lnTo>
                  <a:lnTo>
                    <a:pt x="1992" y="221"/>
                  </a:lnTo>
                  <a:lnTo>
                    <a:pt x="1882" y="166"/>
                  </a:lnTo>
                  <a:lnTo>
                    <a:pt x="1789" y="111"/>
                  </a:lnTo>
                  <a:lnTo>
                    <a:pt x="1660" y="56"/>
                  </a:lnTo>
                  <a:lnTo>
                    <a:pt x="1550" y="37"/>
                  </a:lnTo>
                  <a:lnTo>
                    <a:pt x="1421" y="19"/>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1" name="Google Shape;7451;p32"/>
            <p:cNvSpPr/>
            <p:nvPr/>
          </p:nvSpPr>
          <p:spPr>
            <a:xfrm>
              <a:off x="4950625" y="271750"/>
              <a:ext cx="63625" cy="63650"/>
            </a:xfrm>
            <a:custGeom>
              <a:avLst/>
              <a:gdLst/>
              <a:ahLst/>
              <a:cxnLst/>
              <a:rect l="l" t="t" r="r" b="b"/>
              <a:pathLst>
                <a:path w="2545" h="2546" extrusionOk="0">
                  <a:moveTo>
                    <a:pt x="1291" y="1"/>
                  </a:moveTo>
                  <a:lnTo>
                    <a:pt x="1162" y="19"/>
                  </a:lnTo>
                  <a:lnTo>
                    <a:pt x="1033" y="19"/>
                  </a:lnTo>
                  <a:lnTo>
                    <a:pt x="904" y="56"/>
                  </a:lnTo>
                  <a:lnTo>
                    <a:pt x="793" y="93"/>
                  </a:lnTo>
                  <a:lnTo>
                    <a:pt x="682" y="148"/>
                  </a:lnTo>
                  <a:lnTo>
                    <a:pt x="572" y="204"/>
                  </a:lnTo>
                  <a:lnTo>
                    <a:pt x="480" y="278"/>
                  </a:lnTo>
                  <a:lnTo>
                    <a:pt x="387" y="351"/>
                  </a:lnTo>
                  <a:lnTo>
                    <a:pt x="295" y="444"/>
                  </a:lnTo>
                  <a:lnTo>
                    <a:pt x="221" y="536"/>
                  </a:lnTo>
                  <a:lnTo>
                    <a:pt x="166" y="628"/>
                  </a:lnTo>
                  <a:lnTo>
                    <a:pt x="111" y="739"/>
                  </a:lnTo>
                  <a:lnTo>
                    <a:pt x="55" y="868"/>
                  </a:lnTo>
                  <a:lnTo>
                    <a:pt x="37" y="978"/>
                  </a:lnTo>
                  <a:lnTo>
                    <a:pt x="0" y="1107"/>
                  </a:lnTo>
                  <a:lnTo>
                    <a:pt x="0" y="1236"/>
                  </a:lnTo>
                  <a:lnTo>
                    <a:pt x="0" y="1365"/>
                  </a:lnTo>
                  <a:lnTo>
                    <a:pt x="19" y="1494"/>
                  </a:lnTo>
                  <a:lnTo>
                    <a:pt x="37" y="1624"/>
                  </a:lnTo>
                  <a:lnTo>
                    <a:pt x="74" y="1734"/>
                  </a:lnTo>
                  <a:lnTo>
                    <a:pt x="129" y="1845"/>
                  </a:lnTo>
                  <a:lnTo>
                    <a:pt x="185" y="1955"/>
                  </a:lnTo>
                  <a:lnTo>
                    <a:pt x="258" y="2048"/>
                  </a:lnTo>
                  <a:lnTo>
                    <a:pt x="332" y="2140"/>
                  </a:lnTo>
                  <a:lnTo>
                    <a:pt x="424" y="2232"/>
                  </a:lnTo>
                  <a:lnTo>
                    <a:pt x="516" y="2306"/>
                  </a:lnTo>
                  <a:lnTo>
                    <a:pt x="609" y="2380"/>
                  </a:lnTo>
                  <a:lnTo>
                    <a:pt x="719" y="2435"/>
                  </a:lnTo>
                  <a:lnTo>
                    <a:pt x="830" y="2472"/>
                  </a:lnTo>
                  <a:lnTo>
                    <a:pt x="959" y="2509"/>
                  </a:lnTo>
                  <a:lnTo>
                    <a:pt x="1088" y="2527"/>
                  </a:lnTo>
                  <a:lnTo>
                    <a:pt x="1217" y="2545"/>
                  </a:lnTo>
                  <a:lnTo>
                    <a:pt x="1346" y="2545"/>
                  </a:lnTo>
                  <a:lnTo>
                    <a:pt x="1475" y="2527"/>
                  </a:lnTo>
                  <a:lnTo>
                    <a:pt x="1604" y="2509"/>
                  </a:lnTo>
                  <a:lnTo>
                    <a:pt x="1733" y="2453"/>
                  </a:lnTo>
                  <a:lnTo>
                    <a:pt x="1844" y="2416"/>
                  </a:lnTo>
                  <a:lnTo>
                    <a:pt x="1955" y="2343"/>
                  </a:lnTo>
                  <a:lnTo>
                    <a:pt x="2047" y="2287"/>
                  </a:lnTo>
                  <a:lnTo>
                    <a:pt x="2139" y="2195"/>
                  </a:lnTo>
                  <a:lnTo>
                    <a:pt x="2231" y="2103"/>
                  </a:lnTo>
                  <a:lnTo>
                    <a:pt x="2305" y="2011"/>
                  </a:lnTo>
                  <a:lnTo>
                    <a:pt x="2379" y="1919"/>
                  </a:lnTo>
                  <a:lnTo>
                    <a:pt x="2434" y="1789"/>
                  </a:lnTo>
                  <a:lnTo>
                    <a:pt x="2471" y="1679"/>
                  </a:lnTo>
                  <a:lnTo>
                    <a:pt x="2508" y="1550"/>
                  </a:lnTo>
                  <a:lnTo>
                    <a:pt x="2526" y="1421"/>
                  </a:lnTo>
                  <a:lnTo>
                    <a:pt x="2545" y="1292"/>
                  </a:lnTo>
                  <a:lnTo>
                    <a:pt x="2526" y="1163"/>
                  </a:lnTo>
                  <a:lnTo>
                    <a:pt x="2508" y="1034"/>
                  </a:lnTo>
                  <a:lnTo>
                    <a:pt x="2489" y="904"/>
                  </a:lnTo>
                  <a:lnTo>
                    <a:pt x="2452" y="794"/>
                  </a:lnTo>
                  <a:lnTo>
                    <a:pt x="2397" y="683"/>
                  </a:lnTo>
                  <a:lnTo>
                    <a:pt x="2323" y="573"/>
                  </a:lnTo>
                  <a:lnTo>
                    <a:pt x="2268" y="480"/>
                  </a:lnTo>
                  <a:lnTo>
                    <a:pt x="2176" y="388"/>
                  </a:lnTo>
                  <a:lnTo>
                    <a:pt x="2102" y="296"/>
                  </a:lnTo>
                  <a:lnTo>
                    <a:pt x="1992" y="222"/>
                  </a:lnTo>
                  <a:lnTo>
                    <a:pt x="1899" y="167"/>
                  </a:lnTo>
                  <a:lnTo>
                    <a:pt x="1789" y="112"/>
                  </a:lnTo>
                  <a:lnTo>
                    <a:pt x="1678" y="75"/>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2" name="Google Shape;7452;p32"/>
            <p:cNvSpPr/>
            <p:nvPr/>
          </p:nvSpPr>
          <p:spPr>
            <a:xfrm>
              <a:off x="5669700" y="1302000"/>
              <a:ext cx="63650" cy="63625"/>
            </a:xfrm>
            <a:custGeom>
              <a:avLst/>
              <a:gdLst/>
              <a:ahLst/>
              <a:cxnLst/>
              <a:rect l="l" t="t" r="r" b="b"/>
              <a:pathLst>
                <a:path w="2546" h="2545" extrusionOk="0">
                  <a:moveTo>
                    <a:pt x="1273" y="0"/>
                  </a:moveTo>
                  <a:lnTo>
                    <a:pt x="1125" y="19"/>
                  </a:lnTo>
                  <a:lnTo>
                    <a:pt x="1015" y="37"/>
                  </a:lnTo>
                  <a:lnTo>
                    <a:pt x="886" y="56"/>
                  </a:lnTo>
                  <a:lnTo>
                    <a:pt x="775" y="111"/>
                  </a:lnTo>
                  <a:lnTo>
                    <a:pt x="664" y="148"/>
                  </a:lnTo>
                  <a:lnTo>
                    <a:pt x="554" y="222"/>
                  </a:lnTo>
                  <a:lnTo>
                    <a:pt x="462" y="295"/>
                  </a:lnTo>
                  <a:lnTo>
                    <a:pt x="369" y="369"/>
                  </a:lnTo>
                  <a:lnTo>
                    <a:pt x="296" y="461"/>
                  </a:lnTo>
                  <a:lnTo>
                    <a:pt x="222" y="553"/>
                  </a:lnTo>
                  <a:lnTo>
                    <a:pt x="148" y="664"/>
                  </a:lnTo>
                  <a:lnTo>
                    <a:pt x="93" y="775"/>
                  </a:lnTo>
                  <a:lnTo>
                    <a:pt x="56" y="885"/>
                  </a:lnTo>
                  <a:lnTo>
                    <a:pt x="19" y="1014"/>
                  </a:lnTo>
                  <a:lnTo>
                    <a:pt x="1" y="1144"/>
                  </a:lnTo>
                  <a:lnTo>
                    <a:pt x="1" y="1273"/>
                  </a:lnTo>
                  <a:lnTo>
                    <a:pt x="1" y="1402"/>
                  </a:lnTo>
                  <a:lnTo>
                    <a:pt x="19" y="1531"/>
                  </a:lnTo>
                  <a:lnTo>
                    <a:pt x="56" y="1641"/>
                  </a:lnTo>
                  <a:lnTo>
                    <a:pt x="93" y="1770"/>
                  </a:lnTo>
                  <a:lnTo>
                    <a:pt x="148" y="1881"/>
                  </a:lnTo>
                  <a:lnTo>
                    <a:pt x="204" y="1973"/>
                  </a:lnTo>
                  <a:lnTo>
                    <a:pt x="277" y="2084"/>
                  </a:lnTo>
                  <a:lnTo>
                    <a:pt x="351" y="2176"/>
                  </a:lnTo>
                  <a:lnTo>
                    <a:pt x="443" y="2250"/>
                  </a:lnTo>
                  <a:lnTo>
                    <a:pt x="535" y="2324"/>
                  </a:lnTo>
                  <a:lnTo>
                    <a:pt x="646" y="2379"/>
                  </a:lnTo>
                  <a:lnTo>
                    <a:pt x="757" y="2434"/>
                  </a:lnTo>
                  <a:lnTo>
                    <a:pt x="867" y="2489"/>
                  </a:lnTo>
                  <a:lnTo>
                    <a:pt x="996" y="2508"/>
                  </a:lnTo>
                  <a:lnTo>
                    <a:pt x="1125" y="2526"/>
                  </a:lnTo>
                  <a:lnTo>
                    <a:pt x="1254" y="2545"/>
                  </a:lnTo>
                  <a:lnTo>
                    <a:pt x="1384" y="2545"/>
                  </a:lnTo>
                  <a:lnTo>
                    <a:pt x="1513" y="2526"/>
                  </a:lnTo>
                  <a:lnTo>
                    <a:pt x="1642" y="2489"/>
                  </a:lnTo>
                  <a:lnTo>
                    <a:pt x="1752" y="2453"/>
                  </a:lnTo>
                  <a:lnTo>
                    <a:pt x="1881" y="2397"/>
                  </a:lnTo>
                  <a:lnTo>
                    <a:pt x="1974" y="2342"/>
                  </a:lnTo>
                  <a:lnTo>
                    <a:pt x="2084" y="2268"/>
                  </a:lnTo>
                  <a:lnTo>
                    <a:pt x="2176" y="2176"/>
                  </a:lnTo>
                  <a:lnTo>
                    <a:pt x="2250" y="2084"/>
                  </a:lnTo>
                  <a:lnTo>
                    <a:pt x="2324" y="1992"/>
                  </a:lnTo>
                  <a:lnTo>
                    <a:pt x="2398" y="1881"/>
                  </a:lnTo>
                  <a:lnTo>
                    <a:pt x="2453" y="1770"/>
                  </a:lnTo>
                  <a:lnTo>
                    <a:pt x="2490" y="1641"/>
                  </a:lnTo>
                  <a:lnTo>
                    <a:pt x="2508" y="1531"/>
                  </a:lnTo>
                  <a:lnTo>
                    <a:pt x="2527" y="1383"/>
                  </a:lnTo>
                  <a:lnTo>
                    <a:pt x="2545" y="1254"/>
                  </a:lnTo>
                  <a:lnTo>
                    <a:pt x="2527" y="1125"/>
                  </a:lnTo>
                  <a:lnTo>
                    <a:pt x="2508" y="996"/>
                  </a:lnTo>
                  <a:lnTo>
                    <a:pt x="2471" y="885"/>
                  </a:lnTo>
                  <a:lnTo>
                    <a:pt x="2435" y="756"/>
                  </a:lnTo>
                  <a:lnTo>
                    <a:pt x="2379" y="646"/>
                  </a:lnTo>
                  <a:lnTo>
                    <a:pt x="2324" y="553"/>
                  </a:lnTo>
                  <a:lnTo>
                    <a:pt x="2250" y="461"/>
                  </a:lnTo>
                  <a:lnTo>
                    <a:pt x="2158" y="369"/>
                  </a:lnTo>
                  <a:lnTo>
                    <a:pt x="2084" y="277"/>
                  </a:lnTo>
                  <a:lnTo>
                    <a:pt x="1974" y="222"/>
                  </a:lnTo>
                  <a:lnTo>
                    <a:pt x="1881" y="148"/>
                  </a:lnTo>
                  <a:lnTo>
                    <a:pt x="1771" y="93"/>
                  </a:lnTo>
                  <a:lnTo>
                    <a:pt x="1642" y="56"/>
                  </a:lnTo>
                  <a:lnTo>
                    <a:pt x="1531"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3" name="Google Shape;7453;p32"/>
            <p:cNvSpPr/>
            <p:nvPr/>
          </p:nvSpPr>
          <p:spPr>
            <a:xfrm>
              <a:off x="5170500" y="885750"/>
              <a:ext cx="62700" cy="62725"/>
            </a:xfrm>
            <a:custGeom>
              <a:avLst/>
              <a:gdLst/>
              <a:ahLst/>
              <a:cxnLst/>
              <a:rect l="l" t="t" r="r" b="b"/>
              <a:pathLst>
                <a:path w="2508" h="2509" extrusionOk="0">
                  <a:moveTo>
                    <a:pt x="1254" y="1"/>
                  </a:moveTo>
                  <a:lnTo>
                    <a:pt x="1125" y="19"/>
                  </a:lnTo>
                  <a:lnTo>
                    <a:pt x="1014" y="38"/>
                  </a:lnTo>
                  <a:lnTo>
                    <a:pt x="904" y="56"/>
                  </a:lnTo>
                  <a:lnTo>
                    <a:pt x="775" y="93"/>
                  </a:lnTo>
                  <a:lnTo>
                    <a:pt x="682" y="148"/>
                  </a:lnTo>
                  <a:lnTo>
                    <a:pt x="572" y="222"/>
                  </a:lnTo>
                  <a:lnTo>
                    <a:pt x="387" y="369"/>
                  </a:lnTo>
                  <a:lnTo>
                    <a:pt x="240" y="535"/>
                  </a:lnTo>
                  <a:lnTo>
                    <a:pt x="166" y="646"/>
                  </a:lnTo>
                  <a:lnTo>
                    <a:pt x="111" y="738"/>
                  </a:lnTo>
                  <a:lnTo>
                    <a:pt x="74" y="867"/>
                  </a:lnTo>
                  <a:lnTo>
                    <a:pt x="37" y="978"/>
                  </a:lnTo>
                  <a:lnTo>
                    <a:pt x="19" y="1089"/>
                  </a:lnTo>
                  <a:lnTo>
                    <a:pt x="0" y="1218"/>
                  </a:lnTo>
                  <a:lnTo>
                    <a:pt x="19" y="1347"/>
                  </a:lnTo>
                  <a:lnTo>
                    <a:pt x="19" y="1476"/>
                  </a:lnTo>
                  <a:lnTo>
                    <a:pt x="55" y="1586"/>
                  </a:lnTo>
                  <a:lnTo>
                    <a:pt x="92" y="1715"/>
                  </a:lnTo>
                  <a:lnTo>
                    <a:pt x="148" y="1826"/>
                  </a:lnTo>
                  <a:lnTo>
                    <a:pt x="203" y="1937"/>
                  </a:lnTo>
                  <a:lnTo>
                    <a:pt x="277" y="2029"/>
                  </a:lnTo>
                  <a:lnTo>
                    <a:pt x="351" y="2121"/>
                  </a:lnTo>
                  <a:lnTo>
                    <a:pt x="443" y="2213"/>
                  </a:lnTo>
                  <a:lnTo>
                    <a:pt x="535" y="2287"/>
                  </a:lnTo>
                  <a:lnTo>
                    <a:pt x="646" y="2342"/>
                  </a:lnTo>
                  <a:lnTo>
                    <a:pt x="756" y="2398"/>
                  </a:lnTo>
                  <a:lnTo>
                    <a:pt x="867" y="2453"/>
                  </a:lnTo>
                  <a:lnTo>
                    <a:pt x="977" y="2490"/>
                  </a:lnTo>
                  <a:lnTo>
                    <a:pt x="1106" y="2508"/>
                  </a:lnTo>
                  <a:lnTo>
                    <a:pt x="1365" y="2508"/>
                  </a:lnTo>
                  <a:lnTo>
                    <a:pt x="1494" y="2490"/>
                  </a:lnTo>
                  <a:lnTo>
                    <a:pt x="1604" y="2471"/>
                  </a:lnTo>
                  <a:lnTo>
                    <a:pt x="1733" y="2416"/>
                  </a:lnTo>
                  <a:lnTo>
                    <a:pt x="1844" y="2379"/>
                  </a:lnTo>
                  <a:lnTo>
                    <a:pt x="1936" y="2305"/>
                  </a:lnTo>
                  <a:lnTo>
                    <a:pt x="2047" y="2232"/>
                  </a:lnTo>
                  <a:lnTo>
                    <a:pt x="2139" y="2158"/>
                  </a:lnTo>
                  <a:lnTo>
                    <a:pt x="2213" y="2066"/>
                  </a:lnTo>
                  <a:lnTo>
                    <a:pt x="2287" y="1974"/>
                  </a:lnTo>
                  <a:lnTo>
                    <a:pt x="2360" y="1863"/>
                  </a:lnTo>
                  <a:lnTo>
                    <a:pt x="2416" y="1752"/>
                  </a:lnTo>
                  <a:lnTo>
                    <a:pt x="2452" y="1642"/>
                  </a:lnTo>
                  <a:lnTo>
                    <a:pt x="2489" y="1531"/>
                  </a:lnTo>
                  <a:lnTo>
                    <a:pt x="2508" y="1402"/>
                  </a:lnTo>
                  <a:lnTo>
                    <a:pt x="2508" y="1273"/>
                  </a:lnTo>
                  <a:lnTo>
                    <a:pt x="2508" y="1144"/>
                  </a:lnTo>
                  <a:lnTo>
                    <a:pt x="2489" y="1015"/>
                  </a:lnTo>
                  <a:lnTo>
                    <a:pt x="2452" y="904"/>
                  </a:lnTo>
                  <a:lnTo>
                    <a:pt x="2416" y="775"/>
                  </a:lnTo>
                  <a:lnTo>
                    <a:pt x="2360" y="664"/>
                  </a:lnTo>
                  <a:lnTo>
                    <a:pt x="2305" y="572"/>
                  </a:lnTo>
                  <a:lnTo>
                    <a:pt x="2231" y="462"/>
                  </a:lnTo>
                  <a:lnTo>
                    <a:pt x="2157" y="369"/>
                  </a:lnTo>
                  <a:lnTo>
                    <a:pt x="2065" y="296"/>
                  </a:lnTo>
                  <a:lnTo>
                    <a:pt x="1955" y="222"/>
                  </a:lnTo>
                  <a:lnTo>
                    <a:pt x="1862" y="167"/>
                  </a:lnTo>
                  <a:lnTo>
                    <a:pt x="1752" y="111"/>
                  </a:lnTo>
                  <a:lnTo>
                    <a:pt x="1641" y="56"/>
                  </a:lnTo>
                  <a:lnTo>
                    <a:pt x="1512" y="38"/>
                  </a:lnTo>
                  <a:lnTo>
                    <a:pt x="1383"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4" name="Google Shape;7454;p32"/>
            <p:cNvSpPr/>
            <p:nvPr/>
          </p:nvSpPr>
          <p:spPr>
            <a:xfrm>
              <a:off x="4936800" y="352425"/>
              <a:ext cx="62700" cy="62725"/>
            </a:xfrm>
            <a:custGeom>
              <a:avLst/>
              <a:gdLst/>
              <a:ahLst/>
              <a:cxnLst/>
              <a:rect l="l" t="t" r="r" b="b"/>
              <a:pathLst>
                <a:path w="2508" h="2509" extrusionOk="0">
                  <a:moveTo>
                    <a:pt x="1143" y="1"/>
                  </a:moveTo>
                  <a:lnTo>
                    <a:pt x="1014" y="19"/>
                  </a:lnTo>
                  <a:lnTo>
                    <a:pt x="885" y="38"/>
                  </a:lnTo>
                  <a:lnTo>
                    <a:pt x="774" y="93"/>
                  </a:lnTo>
                  <a:lnTo>
                    <a:pt x="664" y="130"/>
                  </a:lnTo>
                  <a:lnTo>
                    <a:pt x="553" y="203"/>
                  </a:lnTo>
                  <a:lnTo>
                    <a:pt x="461" y="277"/>
                  </a:lnTo>
                  <a:lnTo>
                    <a:pt x="369" y="351"/>
                  </a:lnTo>
                  <a:lnTo>
                    <a:pt x="295" y="443"/>
                  </a:lnTo>
                  <a:lnTo>
                    <a:pt x="221" y="535"/>
                  </a:lnTo>
                  <a:lnTo>
                    <a:pt x="148" y="646"/>
                  </a:lnTo>
                  <a:lnTo>
                    <a:pt x="92" y="757"/>
                  </a:lnTo>
                  <a:lnTo>
                    <a:pt x="55" y="867"/>
                  </a:lnTo>
                  <a:lnTo>
                    <a:pt x="18" y="996"/>
                  </a:lnTo>
                  <a:lnTo>
                    <a:pt x="0" y="1107"/>
                  </a:lnTo>
                  <a:lnTo>
                    <a:pt x="0" y="1236"/>
                  </a:lnTo>
                  <a:lnTo>
                    <a:pt x="0" y="1365"/>
                  </a:lnTo>
                  <a:lnTo>
                    <a:pt x="18" y="1494"/>
                  </a:lnTo>
                  <a:lnTo>
                    <a:pt x="55" y="1605"/>
                  </a:lnTo>
                  <a:lnTo>
                    <a:pt x="92" y="1715"/>
                  </a:lnTo>
                  <a:lnTo>
                    <a:pt x="148" y="1826"/>
                  </a:lnTo>
                  <a:lnTo>
                    <a:pt x="203" y="1937"/>
                  </a:lnTo>
                  <a:lnTo>
                    <a:pt x="350" y="2121"/>
                  </a:lnTo>
                  <a:lnTo>
                    <a:pt x="535" y="2269"/>
                  </a:lnTo>
                  <a:lnTo>
                    <a:pt x="627" y="2324"/>
                  </a:lnTo>
                  <a:lnTo>
                    <a:pt x="738" y="2379"/>
                  </a:lnTo>
                  <a:lnTo>
                    <a:pt x="848" y="2435"/>
                  </a:lnTo>
                  <a:lnTo>
                    <a:pt x="959" y="2471"/>
                  </a:lnTo>
                  <a:lnTo>
                    <a:pt x="1088" y="2490"/>
                  </a:lnTo>
                  <a:lnTo>
                    <a:pt x="1199" y="2508"/>
                  </a:lnTo>
                  <a:lnTo>
                    <a:pt x="1328" y="2490"/>
                  </a:lnTo>
                  <a:lnTo>
                    <a:pt x="1457" y="2490"/>
                  </a:lnTo>
                  <a:lnTo>
                    <a:pt x="1586" y="2453"/>
                  </a:lnTo>
                  <a:lnTo>
                    <a:pt x="1696" y="2416"/>
                  </a:lnTo>
                  <a:lnTo>
                    <a:pt x="1807" y="2361"/>
                  </a:lnTo>
                  <a:lnTo>
                    <a:pt x="1918" y="2305"/>
                  </a:lnTo>
                  <a:lnTo>
                    <a:pt x="2010" y="2232"/>
                  </a:lnTo>
                  <a:lnTo>
                    <a:pt x="2102" y="2158"/>
                  </a:lnTo>
                  <a:lnTo>
                    <a:pt x="2194" y="2066"/>
                  </a:lnTo>
                  <a:lnTo>
                    <a:pt x="2268" y="1974"/>
                  </a:lnTo>
                  <a:lnTo>
                    <a:pt x="2342" y="1881"/>
                  </a:lnTo>
                  <a:lnTo>
                    <a:pt x="2397" y="1771"/>
                  </a:lnTo>
                  <a:lnTo>
                    <a:pt x="2434" y="1642"/>
                  </a:lnTo>
                  <a:lnTo>
                    <a:pt x="2471" y="1531"/>
                  </a:lnTo>
                  <a:lnTo>
                    <a:pt x="2489" y="1402"/>
                  </a:lnTo>
                  <a:lnTo>
                    <a:pt x="2508" y="1273"/>
                  </a:lnTo>
                  <a:lnTo>
                    <a:pt x="2508" y="1144"/>
                  </a:lnTo>
                  <a:lnTo>
                    <a:pt x="2489" y="1015"/>
                  </a:lnTo>
                  <a:lnTo>
                    <a:pt x="2452" y="904"/>
                  </a:lnTo>
                  <a:lnTo>
                    <a:pt x="2415" y="794"/>
                  </a:lnTo>
                  <a:lnTo>
                    <a:pt x="2360" y="683"/>
                  </a:lnTo>
                  <a:lnTo>
                    <a:pt x="2305" y="572"/>
                  </a:lnTo>
                  <a:lnTo>
                    <a:pt x="2231" y="462"/>
                  </a:lnTo>
                  <a:lnTo>
                    <a:pt x="2157" y="369"/>
                  </a:lnTo>
                  <a:lnTo>
                    <a:pt x="2065" y="296"/>
                  </a:lnTo>
                  <a:lnTo>
                    <a:pt x="1973" y="222"/>
                  </a:lnTo>
                  <a:lnTo>
                    <a:pt x="1862" y="148"/>
                  </a:lnTo>
                  <a:lnTo>
                    <a:pt x="1752" y="93"/>
                  </a:lnTo>
                  <a:lnTo>
                    <a:pt x="1641" y="56"/>
                  </a:lnTo>
                  <a:lnTo>
                    <a:pt x="1512" y="19"/>
                  </a:lnTo>
                  <a:lnTo>
                    <a:pt x="14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5" name="Google Shape;7455;p32"/>
            <p:cNvSpPr/>
            <p:nvPr/>
          </p:nvSpPr>
          <p:spPr>
            <a:xfrm>
              <a:off x="4987950" y="526200"/>
              <a:ext cx="62725" cy="62725"/>
            </a:xfrm>
            <a:custGeom>
              <a:avLst/>
              <a:gdLst/>
              <a:ahLst/>
              <a:cxnLst/>
              <a:rect l="l" t="t" r="r" b="b"/>
              <a:pathLst>
                <a:path w="2509" h="2509" extrusionOk="0">
                  <a:moveTo>
                    <a:pt x="1144" y="1"/>
                  </a:moveTo>
                  <a:lnTo>
                    <a:pt x="1015" y="19"/>
                  </a:lnTo>
                  <a:lnTo>
                    <a:pt x="904" y="56"/>
                  </a:lnTo>
                  <a:lnTo>
                    <a:pt x="794" y="93"/>
                  </a:lnTo>
                  <a:lnTo>
                    <a:pt x="683" y="148"/>
                  </a:lnTo>
                  <a:lnTo>
                    <a:pt x="572" y="204"/>
                  </a:lnTo>
                  <a:lnTo>
                    <a:pt x="388" y="351"/>
                  </a:lnTo>
                  <a:lnTo>
                    <a:pt x="240" y="536"/>
                  </a:lnTo>
                  <a:lnTo>
                    <a:pt x="167" y="628"/>
                  </a:lnTo>
                  <a:lnTo>
                    <a:pt x="111" y="738"/>
                  </a:lnTo>
                  <a:lnTo>
                    <a:pt x="74" y="849"/>
                  </a:lnTo>
                  <a:lnTo>
                    <a:pt x="38" y="960"/>
                  </a:lnTo>
                  <a:lnTo>
                    <a:pt x="19" y="1089"/>
                  </a:lnTo>
                  <a:lnTo>
                    <a:pt x="1" y="1218"/>
                  </a:lnTo>
                  <a:lnTo>
                    <a:pt x="1" y="1347"/>
                  </a:lnTo>
                  <a:lnTo>
                    <a:pt x="19" y="1457"/>
                  </a:lnTo>
                  <a:lnTo>
                    <a:pt x="56" y="1587"/>
                  </a:lnTo>
                  <a:lnTo>
                    <a:pt x="93" y="1697"/>
                  </a:lnTo>
                  <a:lnTo>
                    <a:pt x="130" y="1808"/>
                  </a:lnTo>
                  <a:lnTo>
                    <a:pt x="203" y="1918"/>
                  </a:lnTo>
                  <a:lnTo>
                    <a:pt x="259" y="2029"/>
                  </a:lnTo>
                  <a:lnTo>
                    <a:pt x="351" y="2121"/>
                  </a:lnTo>
                  <a:lnTo>
                    <a:pt x="425" y="2195"/>
                  </a:lnTo>
                  <a:lnTo>
                    <a:pt x="535" y="2269"/>
                  </a:lnTo>
                  <a:lnTo>
                    <a:pt x="628" y="2343"/>
                  </a:lnTo>
                  <a:lnTo>
                    <a:pt x="738" y="2398"/>
                  </a:lnTo>
                  <a:lnTo>
                    <a:pt x="849" y="2453"/>
                  </a:lnTo>
                  <a:lnTo>
                    <a:pt x="978" y="2472"/>
                  </a:lnTo>
                  <a:lnTo>
                    <a:pt x="1107" y="2508"/>
                  </a:lnTo>
                  <a:lnTo>
                    <a:pt x="1347" y="2508"/>
                  </a:lnTo>
                  <a:lnTo>
                    <a:pt x="1476" y="2490"/>
                  </a:lnTo>
                  <a:lnTo>
                    <a:pt x="1605" y="2472"/>
                  </a:lnTo>
                  <a:lnTo>
                    <a:pt x="1715" y="2416"/>
                  </a:lnTo>
                  <a:lnTo>
                    <a:pt x="1826" y="2379"/>
                  </a:lnTo>
                  <a:lnTo>
                    <a:pt x="1937" y="2306"/>
                  </a:lnTo>
                  <a:lnTo>
                    <a:pt x="2029" y="2232"/>
                  </a:lnTo>
                  <a:lnTo>
                    <a:pt x="2121" y="2158"/>
                  </a:lnTo>
                  <a:lnTo>
                    <a:pt x="2213" y="2066"/>
                  </a:lnTo>
                  <a:lnTo>
                    <a:pt x="2287" y="1974"/>
                  </a:lnTo>
                  <a:lnTo>
                    <a:pt x="2342" y="1882"/>
                  </a:lnTo>
                  <a:lnTo>
                    <a:pt x="2398" y="1771"/>
                  </a:lnTo>
                  <a:lnTo>
                    <a:pt x="2453" y="1642"/>
                  </a:lnTo>
                  <a:lnTo>
                    <a:pt x="2490" y="1531"/>
                  </a:lnTo>
                  <a:lnTo>
                    <a:pt x="2508" y="1402"/>
                  </a:lnTo>
                  <a:lnTo>
                    <a:pt x="2508" y="1273"/>
                  </a:lnTo>
                  <a:lnTo>
                    <a:pt x="2508" y="1144"/>
                  </a:lnTo>
                  <a:lnTo>
                    <a:pt x="2490" y="1015"/>
                  </a:lnTo>
                  <a:lnTo>
                    <a:pt x="2453" y="904"/>
                  </a:lnTo>
                  <a:lnTo>
                    <a:pt x="2416" y="775"/>
                  </a:lnTo>
                  <a:lnTo>
                    <a:pt x="2361" y="665"/>
                  </a:lnTo>
                  <a:lnTo>
                    <a:pt x="2305" y="572"/>
                  </a:lnTo>
                  <a:lnTo>
                    <a:pt x="2232" y="462"/>
                  </a:lnTo>
                  <a:lnTo>
                    <a:pt x="2158" y="388"/>
                  </a:lnTo>
                  <a:lnTo>
                    <a:pt x="2066" y="296"/>
                  </a:lnTo>
                  <a:lnTo>
                    <a:pt x="1955" y="222"/>
                  </a:lnTo>
                  <a:lnTo>
                    <a:pt x="1863" y="167"/>
                  </a:lnTo>
                  <a:lnTo>
                    <a:pt x="1752" y="111"/>
                  </a:lnTo>
                  <a:lnTo>
                    <a:pt x="1642" y="56"/>
                  </a:lnTo>
                  <a:lnTo>
                    <a:pt x="1513" y="38"/>
                  </a:lnTo>
                  <a:lnTo>
                    <a:pt x="1384"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6" name="Google Shape;7456;p32"/>
            <p:cNvSpPr/>
            <p:nvPr/>
          </p:nvSpPr>
          <p:spPr>
            <a:xfrm>
              <a:off x="5444750" y="1179850"/>
              <a:ext cx="62725" cy="62700"/>
            </a:xfrm>
            <a:custGeom>
              <a:avLst/>
              <a:gdLst/>
              <a:ahLst/>
              <a:cxnLst/>
              <a:rect l="l" t="t" r="r" b="b"/>
              <a:pathLst>
                <a:path w="2509" h="2508" extrusionOk="0">
                  <a:moveTo>
                    <a:pt x="1107" y="0"/>
                  </a:moveTo>
                  <a:lnTo>
                    <a:pt x="997" y="19"/>
                  </a:lnTo>
                  <a:lnTo>
                    <a:pt x="867" y="56"/>
                  </a:lnTo>
                  <a:lnTo>
                    <a:pt x="757" y="111"/>
                  </a:lnTo>
                  <a:lnTo>
                    <a:pt x="646" y="148"/>
                  </a:lnTo>
                  <a:lnTo>
                    <a:pt x="536" y="221"/>
                  </a:lnTo>
                  <a:lnTo>
                    <a:pt x="443" y="295"/>
                  </a:lnTo>
                  <a:lnTo>
                    <a:pt x="351" y="369"/>
                  </a:lnTo>
                  <a:lnTo>
                    <a:pt x="277" y="461"/>
                  </a:lnTo>
                  <a:lnTo>
                    <a:pt x="204" y="572"/>
                  </a:lnTo>
                  <a:lnTo>
                    <a:pt x="148" y="664"/>
                  </a:lnTo>
                  <a:lnTo>
                    <a:pt x="93" y="775"/>
                  </a:lnTo>
                  <a:lnTo>
                    <a:pt x="56" y="904"/>
                  </a:lnTo>
                  <a:lnTo>
                    <a:pt x="19" y="1014"/>
                  </a:lnTo>
                  <a:lnTo>
                    <a:pt x="1" y="1143"/>
                  </a:lnTo>
                  <a:lnTo>
                    <a:pt x="1" y="1272"/>
                  </a:lnTo>
                  <a:lnTo>
                    <a:pt x="1" y="1402"/>
                  </a:lnTo>
                  <a:lnTo>
                    <a:pt x="19" y="1512"/>
                  </a:lnTo>
                  <a:lnTo>
                    <a:pt x="56" y="1641"/>
                  </a:lnTo>
                  <a:lnTo>
                    <a:pt x="93" y="1752"/>
                  </a:lnTo>
                  <a:lnTo>
                    <a:pt x="148" y="1862"/>
                  </a:lnTo>
                  <a:lnTo>
                    <a:pt x="222" y="1955"/>
                  </a:lnTo>
                  <a:lnTo>
                    <a:pt x="370" y="2139"/>
                  </a:lnTo>
                  <a:lnTo>
                    <a:pt x="554" y="2287"/>
                  </a:lnTo>
                  <a:lnTo>
                    <a:pt x="646" y="2342"/>
                  </a:lnTo>
                  <a:lnTo>
                    <a:pt x="757" y="2397"/>
                  </a:lnTo>
                  <a:lnTo>
                    <a:pt x="867" y="2452"/>
                  </a:lnTo>
                  <a:lnTo>
                    <a:pt x="978" y="2471"/>
                  </a:lnTo>
                  <a:lnTo>
                    <a:pt x="1107" y="2489"/>
                  </a:lnTo>
                  <a:lnTo>
                    <a:pt x="1236" y="2508"/>
                  </a:lnTo>
                  <a:lnTo>
                    <a:pt x="1365" y="2508"/>
                  </a:lnTo>
                  <a:lnTo>
                    <a:pt x="1476" y="2489"/>
                  </a:lnTo>
                  <a:lnTo>
                    <a:pt x="1605" y="2452"/>
                  </a:lnTo>
                  <a:lnTo>
                    <a:pt x="1716" y="2416"/>
                  </a:lnTo>
                  <a:lnTo>
                    <a:pt x="1826" y="2360"/>
                  </a:lnTo>
                  <a:lnTo>
                    <a:pt x="1937" y="2305"/>
                  </a:lnTo>
                  <a:lnTo>
                    <a:pt x="2029" y="2231"/>
                  </a:lnTo>
                  <a:lnTo>
                    <a:pt x="2121" y="2139"/>
                  </a:lnTo>
                  <a:lnTo>
                    <a:pt x="2213" y="2065"/>
                  </a:lnTo>
                  <a:lnTo>
                    <a:pt x="2287" y="1955"/>
                  </a:lnTo>
                  <a:lnTo>
                    <a:pt x="2343" y="1862"/>
                  </a:lnTo>
                  <a:lnTo>
                    <a:pt x="2398" y="1752"/>
                  </a:lnTo>
                  <a:lnTo>
                    <a:pt x="2435" y="1641"/>
                  </a:lnTo>
                  <a:lnTo>
                    <a:pt x="2472" y="1512"/>
                  </a:lnTo>
                  <a:lnTo>
                    <a:pt x="2490" y="1383"/>
                  </a:lnTo>
                  <a:lnTo>
                    <a:pt x="2508" y="1254"/>
                  </a:lnTo>
                  <a:lnTo>
                    <a:pt x="2490" y="1125"/>
                  </a:lnTo>
                  <a:lnTo>
                    <a:pt x="2472" y="1014"/>
                  </a:lnTo>
                  <a:lnTo>
                    <a:pt x="2453" y="885"/>
                  </a:lnTo>
                  <a:lnTo>
                    <a:pt x="2398" y="775"/>
                  </a:lnTo>
                  <a:lnTo>
                    <a:pt x="2361" y="664"/>
                  </a:lnTo>
                  <a:lnTo>
                    <a:pt x="2287" y="553"/>
                  </a:lnTo>
                  <a:lnTo>
                    <a:pt x="2213" y="461"/>
                  </a:lnTo>
                  <a:lnTo>
                    <a:pt x="2140" y="369"/>
                  </a:lnTo>
                  <a:lnTo>
                    <a:pt x="2048" y="295"/>
                  </a:lnTo>
                  <a:lnTo>
                    <a:pt x="1955" y="221"/>
                  </a:lnTo>
                  <a:lnTo>
                    <a:pt x="1845" y="148"/>
                  </a:lnTo>
                  <a:lnTo>
                    <a:pt x="1734" y="92"/>
                  </a:lnTo>
                  <a:lnTo>
                    <a:pt x="1623" y="56"/>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7" name="Google Shape;7457;p32"/>
            <p:cNvSpPr/>
            <p:nvPr/>
          </p:nvSpPr>
          <p:spPr>
            <a:xfrm>
              <a:off x="5895575" y="1422300"/>
              <a:ext cx="62700" cy="62725"/>
            </a:xfrm>
            <a:custGeom>
              <a:avLst/>
              <a:gdLst/>
              <a:ahLst/>
              <a:cxnLst/>
              <a:rect l="l" t="t" r="r" b="b"/>
              <a:pathLst>
                <a:path w="2508" h="2509" extrusionOk="0">
                  <a:moveTo>
                    <a:pt x="1180" y="1"/>
                  </a:moveTo>
                  <a:lnTo>
                    <a:pt x="1051" y="19"/>
                  </a:lnTo>
                  <a:lnTo>
                    <a:pt x="941" y="38"/>
                  </a:lnTo>
                  <a:lnTo>
                    <a:pt x="812" y="74"/>
                  </a:lnTo>
                  <a:lnTo>
                    <a:pt x="701" y="130"/>
                  </a:lnTo>
                  <a:lnTo>
                    <a:pt x="590" y="185"/>
                  </a:lnTo>
                  <a:lnTo>
                    <a:pt x="498" y="259"/>
                  </a:lnTo>
                  <a:lnTo>
                    <a:pt x="406" y="333"/>
                  </a:lnTo>
                  <a:lnTo>
                    <a:pt x="314" y="425"/>
                  </a:lnTo>
                  <a:lnTo>
                    <a:pt x="240" y="517"/>
                  </a:lnTo>
                  <a:lnTo>
                    <a:pt x="166" y="609"/>
                  </a:lnTo>
                  <a:lnTo>
                    <a:pt x="111" y="720"/>
                  </a:lnTo>
                  <a:lnTo>
                    <a:pt x="74" y="830"/>
                  </a:lnTo>
                  <a:lnTo>
                    <a:pt x="37" y="959"/>
                  </a:lnTo>
                  <a:lnTo>
                    <a:pt x="0" y="1089"/>
                  </a:lnTo>
                  <a:lnTo>
                    <a:pt x="0" y="1218"/>
                  </a:lnTo>
                  <a:lnTo>
                    <a:pt x="0" y="1347"/>
                  </a:lnTo>
                  <a:lnTo>
                    <a:pt x="19" y="1476"/>
                  </a:lnTo>
                  <a:lnTo>
                    <a:pt x="37" y="1586"/>
                  </a:lnTo>
                  <a:lnTo>
                    <a:pt x="74" y="1715"/>
                  </a:lnTo>
                  <a:lnTo>
                    <a:pt x="129" y="1826"/>
                  </a:lnTo>
                  <a:lnTo>
                    <a:pt x="185" y="1918"/>
                  </a:lnTo>
                  <a:lnTo>
                    <a:pt x="259" y="2029"/>
                  </a:lnTo>
                  <a:lnTo>
                    <a:pt x="332" y="2121"/>
                  </a:lnTo>
                  <a:lnTo>
                    <a:pt x="424" y="2195"/>
                  </a:lnTo>
                  <a:lnTo>
                    <a:pt x="517" y="2287"/>
                  </a:lnTo>
                  <a:lnTo>
                    <a:pt x="627" y="2342"/>
                  </a:lnTo>
                  <a:lnTo>
                    <a:pt x="738" y="2398"/>
                  </a:lnTo>
                  <a:lnTo>
                    <a:pt x="849" y="2453"/>
                  </a:lnTo>
                  <a:lnTo>
                    <a:pt x="959" y="2490"/>
                  </a:lnTo>
                  <a:lnTo>
                    <a:pt x="1088" y="2508"/>
                  </a:lnTo>
                  <a:lnTo>
                    <a:pt x="1346" y="2508"/>
                  </a:lnTo>
                  <a:lnTo>
                    <a:pt x="1475" y="2490"/>
                  </a:lnTo>
                  <a:lnTo>
                    <a:pt x="1586" y="2471"/>
                  </a:lnTo>
                  <a:lnTo>
                    <a:pt x="1697" y="2435"/>
                  </a:lnTo>
                  <a:lnTo>
                    <a:pt x="1807" y="2379"/>
                  </a:lnTo>
                  <a:lnTo>
                    <a:pt x="1918" y="2324"/>
                  </a:lnTo>
                  <a:lnTo>
                    <a:pt x="2010" y="2250"/>
                  </a:lnTo>
                  <a:lnTo>
                    <a:pt x="2102" y="2176"/>
                  </a:lnTo>
                  <a:lnTo>
                    <a:pt x="2195" y="2103"/>
                  </a:lnTo>
                  <a:lnTo>
                    <a:pt x="2268" y="2010"/>
                  </a:lnTo>
                  <a:lnTo>
                    <a:pt x="2324" y="1900"/>
                  </a:lnTo>
                  <a:lnTo>
                    <a:pt x="2379" y="1808"/>
                  </a:lnTo>
                  <a:lnTo>
                    <a:pt x="2434" y="1697"/>
                  </a:lnTo>
                  <a:lnTo>
                    <a:pt x="2471" y="1568"/>
                  </a:lnTo>
                  <a:lnTo>
                    <a:pt x="2490" y="1457"/>
                  </a:lnTo>
                  <a:lnTo>
                    <a:pt x="2508" y="1328"/>
                  </a:lnTo>
                  <a:lnTo>
                    <a:pt x="2508" y="1199"/>
                  </a:lnTo>
                  <a:lnTo>
                    <a:pt x="2490" y="1070"/>
                  </a:lnTo>
                  <a:lnTo>
                    <a:pt x="2471" y="959"/>
                  </a:lnTo>
                  <a:lnTo>
                    <a:pt x="2434" y="830"/>
                  </a:lnTo>
                  <a:lnTo>
                    <a:pt x="2379" y="720"/>
                  </a:lnTo>
                  <a:lnTo>
                    <a:pt x="2324" y="609"/>
                  </a:lnTo>
                  <a:lnTo>
                    <a:pt x="2268" y="517"/>
                  </a:lnTo>
                  <a:lnTo>
                    <a:pt x="2195" y="425"/>
                  </a:lnTo>
                  <a:lnTo>
                    <a:pt x="2102" y="333"/>
                  </a:lnTo>
                  <a:lnTo>
                    <a:pt x="2010" y="259"/>
                  </a:lnTo>
                  <a:lnTo>
                    <a:pt x="1899" y="185"/>
                  </a:lnTo>
                  <a:lnTo>
                    <a:pt x="1807" y="130"/>
                  </a:lnTo>
                  <a:lnTo>
                    <a:pt x="1678" y="74"/>
                  </a:lnTo>
                  <a:lnTo>
                    <a:pt x="1568" y="38"/>
                  </a:lnTo>
                  <a:lnTo>
                    <a:pt x="1439" y="19"/>
                  </a:lnTo>
                  <a:lnTo>
                    <a:pt x="13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8" name="Google Shape;7458;p32"/>
            <p:cNvSpPr/>
            <p:nvPr/>
          </p:nvSpPr>
          <p:spPr>
            <a:xfrm>
              <a:off x="6292000" y="1493750"/>
              <a:ext cx="63175" cy="62725"/>
            </a:xfrm>
            <a:custGeom>
              <a:avLst/>
              <a:gdLst/>
              <a:ahLst/>
              <a:cxnLst/>
              <a:rect l="l" t="t" r="r" b="b"/>
              <a:pathLst>
                <a:path w="2527" h="2509" extrusionOk="0">
                  <a:moveTo>
                    <a:pt x="1125" y="1"/>
                  </a:moveTo>
                  <a:lnTo>
                    <a:pt x="996" y="19"/>
                  </a:lnTo>
                  <a:lnTo>
                    <a:pt x="885" y="56"/>
                  </a:lnTo>
                  <a:lnTo>
                    <a:pt x="775" y="93"/>
                  </a:lnTo>
                  <a:lnTo>
                    <a:pt x="664" y="148"/>
                  </a:lnTo>
                  <a:lnTo>
                    <a:pt x="572" y="203"/>
                  </a:lnTo>
                  <a:lnTo>
                    <a:pt x="461" y="277"/>
                  </a:lnTo>
                  <a:lnTo>
                    <a:pt x="387" y="351"/>
                  </a:lnTo>
                  <a:lnTo>
                    <a:pt x="295" y="443"/>
                  </a:lnTo>
                  <a:lnTo>
                    <a:pt x="221" y="535"/>
                  </a:lnTo>
                  <a:lnTo>
                    <a:pt x="166" y="646"/>
                  </a:lnTo>
                  <a:lnTo>
                    <a:pt x="111" y="738"/>
                  </a:lnTo>
                  <a:lnTo>
                    <a:pt x="74" y="849"/>
                  </a:lnTo>
                  <a:lnTo>
                    <a:pt x="37" y="978"/>
                  </a:lnTo>
                  <a:lnTo>
                    <a:pt x="19" y="1088"/>
                  </a:lnTo>
                  <a:lnTo>
                    <a:pt x="0" y="1218"/>
                  </a:lnTo>
                  <a:lnTo>
                    <a:pt x="19" y="1347"/>
                  </a:lnTo>
                  <a:lnTo>
                    <a:pt x="19" y="1476"/>
                  </a:lnTo>
                  <a:lnTo>
                    <a:pt x="55" y="1605"/>
                  </a:lnTo>
                  <a:lnTo>
                    <a:pt x="92" y="1715"/>
                  </a:lnTo>
                  <a:lnTo>
                    <a:pt x="148" y="1826"/>
                  </a:lnTo>
                  <a:lnTo>
                    <a:pt x="203" y="1937"/>
                  </a:lnTo>
                  <a:lnTo>
                    <a:pt x="277" y="2029"/>
                  </a:lnTo>
                  <a:lnTo>
                    <a:pt x="350" y="2121"/>
                  </a:lnTo>
                  <a:lnTo>
                    <a:pt x="443" y="2213"/>
                  </a:lnTo>
                  <a:lnTo>
                    <a:pt x="535" y="2287"/>
                  </a:lnTo>
                  <a:lnTo>
                    <a:pt x="646" y="2342"/>
                  </a:lnTo>
                  <a:lnTo>
                    <a:pt x="756" y="2398"/>
                  </a:lnTo>
                  <a:lnTo>
                    <a:pt x="867" y="2453"/>
                  </a:lnTo>
                  <a:lnTo>
                    <a:pt x="996" y="2471"/>
                  </a:lnTo>
                  <a:lnTo>
                    <a:pt x="1125" y="2508"/>
                  </a:lnTo>
                  <a:lnTo>
                    <a:pt x="1383" y="2508"/>
                  </a:lnTo>
                  <a:lnTo>
                    <a:pt x="1494" y="2490"/>
                  </a:lnTo>
                  <a:lnTo>
                    <a:pt x="1623" y="2453"/>
                  </a:lnTo>
                  <a:lnTo>
                    <a:pt x="1733" y="2416"/>
                  </a:lnTo>
                  <a:lnTo>
                    <a:pt x="1844" y="2361"/>
                  </a:lnTo>
                  <a:lnTo>
                    <a:pt x="1955" y="2305"/>
                  </a:lnTo>
                  <a:lnTo>
                    <a:pt x="2047" y="2232"/>
                  </a:lnTo>
                  <a:lnTo>
                    <a:pt x="2139" y="2139"/>
                  </a:lnTo>
                  <a:lnTo>
                    <a:pt x="2231" y="2066"/>
                  </a:lnTo>
                  <a:lnTo>
                    <a:pt x="2305" y="1955"/>
                  </a:lnTo>
                  <a:lnTo>
                    <a:pt x="2360" y="1863"/>
                  </a:lnTo>
                  <a:lnTo>
                    <a:pt x="2416" y="1752"/>
                  </a:lnTo>
                  <a:lnTo>
                    <a:pt x="2452" y="1642"/>
                  </a:lnTo>
                  <a:lnTo>
                    <a:pt x="2489" y="1513"/>
                  </a:lnTo>
                  <a:lnTo>
                    <a:pt x="2508" y="1383"/>
                  </a:lnTo>
                  <a:lnTo>
                    <a:pt x="2526" y="1254"/>
                  </a:lnTo>
                  <a:lnTo>
                    <a:pt x="2508" y="1125"/>
                  </a:lnTo>
                  <a:lnTo>
                    <a:pt x="2489" y="996"/>
                  </a:lnTo>
                  <a:lnTo>
                    <a:pt x="2471" y="886"/>
                  </a:lnTo>
                  <a:lnTo>
                    <a:pt x="2416" y="757"/>
                  </a:lnTo>
                  <a:lnTo>
                    <a:pt x="2360" y="646"/>
                  </a:lnTo>
                  <a:lnTo>
                    <a:pt x="2305" y="554"/>
                  </a:lnTo>
                  <a:lnTo>
                    <a:pt x="2231" y="443"/>
                  </a:lnTo>
                  <a:lnTo>
                    <a:pt x="2157" y="369"/>
                  </a:lnTo>
                  <a:lnTo>
                    <a:pt x="2065" y="277"/>
                  </a:lnTo>
                  <a:lnTo>
                    <a:pt x="1955" y="203"/>
                  </a:lnTo>
                  <a:lnTo>
                    <a:pt x="1862" y="148"/>
                  </a:lnTo>
                  <a:lnTo>
                    <a:pt x="1752" y="93"/>
                  </a:lnTo>
                  <a:lnTo>
                    <a:pt x="1623" y="56"/>
                  </a:lnTo>
                  <a:lnTo>
                    <a:pt x="1512"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9" name="Google Shape;7459;p32"/>
            <p:cNvSpPr/>
            <p:nvPr/>
          </p:nvSpPr>
          <p:spPr>
            <a:xfrm>
              <a:off x="5302325" y="1071525"/>
              <a:ext cx="62250" cy="62250"/>
            </a:xfrm>
            <a:custGeom>
              <a:avLst/>
              <a:gdLst/>
              <a:ahLst/>
              <a:cxnLst/>
              <a:rect l="l" t="t" r="r" b="b"/>
              <a:pathLst>
                <a:path w="2490" h="2490" extrusionOk="0">
                  <a:moveTo>
                    <a:pt x="1236" y="0"/>
                  </a:moveTo>
                  <a:lnTo>
                    <a:pt x="1107" y="19"/>
                  </a:lnTo>
                  <a:lnTo>
                    <a:pt x="996" y="37"/>
                  </a:lnTo>
                  <a:lnTo>
                    <a:pt x="867" y="56"/>
                  </a:lnTo>
                  <a:lnTo>
                    <a:pt x="756" y="111"/>
                  </a:lnTo>
                  <a:lnTo>
                    <a:pt x="646" y="166"/>
                  </a:lnTo>
                  <a:lnTo>
                    <a:pt x="554" y="222"/>
                  </a:lnTo>
                  <a:lnTo>
                    <a:pt x="369" y="369"/>
                  </a:lnTo>
                  <a:lnTo>
                    <a:pt x="222" y="553"/>
                  </a:lnTo>
                  <a:lnTo>
                    <a:pt x="148" y="664"/>
                  </a:lnTo>
                  <a:lnTo>
                    <a:pt x="93" y="775"/>
                  </a:lnTo>
                  <a:lnTo>
                    <a:pt x="56" y="885"/>
                  </a:lnTo>
                  <a:lnTo>
                    <a:pt x="19" y="996"/>
                  </a:lnTo>
                  <a:lnTo>
                    <a:pt x="0" y="1125"/>
                  </a:lnTo>
                  <a:lnTo>
                    <a:pt x="0" y="1236"/>
                  </a:lnTo>
                  <a:lnTo>
                    <a:pt x="0" y="1365"/>
                  </a:lnTo>
                  <a:lnTo>
                    <a:pt x="19" y="1494"/>
                  </a:lnTo>
                  <a:lnTo>
                    <a:pt x="56" y="1604"/>
                  </a:lnTo>
                  <a:lnTo>
                    <a:pt x="93" y="1715"/>
                  </a:lnTo>
                  <a:lnTo>
                    <a:pt x="148" y="1826"/>
                  </a:lnTo>
                  <a:lnTo>
                    <a:pt x="203" y="1918"/>
                  </a:lnTo>
                  <a:lnTo>
                    <a:pt x="351" y="2102"/>
                  </a:lnTo>
                  <a:lnTo>
                    <a:pt x="535" y="2268"/>
                  </a:lnTo>
                  <a:lnTo>
                    <a:pt x="646" y="2323"/>
                  </a:lnTo>
                  <a:lnTo>
                    <a:pt x="738" y="2379"/>
                  </a:lnTo>
                  <a:lnTo>
                    <a:pt x="867" y="2434"/>
                  </a:lnTo>
                  <a:lnTo>
                    <a:pt x="978" y="2453"/>
                  </a:lnTo>
                  <a:lnTo>
                    <a:pt x="1088" y="2489"/>
                  </a:lnTo>
                  <a:lnTo>
                    <a:pt x="1346" y="2489"/>
                  </a:lnTo>
                  <a:lnTo>
                    <a:pt x="1476" y="2471"/>
                  </a:lnTo>
                  <a:lnTo>
                    <a:pt x="1586" y="2434"/>
                  </a:lnTo>
                  <a:lnTo>
                    <a:pt x="1715" y="2397"/>
                  </a:lnTo>
                  <a:lnTo>
                    <a:pt x="1826" y="2342"/>
                  </a:lnTo>
                  <a:lnTo>
                    <a:pt x="1918" y="2268"/>
                  </a:lnTo>
                  <a:lnTo>
                    <a:pt x="2029" y="2194"/>
                  </a:lnTo>
                  <a:lnTo>
                    <a:pt x="2121" y="2121"/>
                  </a:lnTo>
                  <a:lnTo>
                    <a:pt x="2195" y="2028"/>
                  </a:lnTo>
                  <a:lnTo>
                    <a:pt x="2268" y="1936"/>
                  </a:lnTo>
                  <a:lnTo>
                    <a:pt x="2342" y="1826"/>
                  </a:lnTo>
                  <a:lnTo>
                    <a:pt x="2379" y="1715"/>
                  </a:lnTo>
                  <a:lnTo>
                    <a:pt x="2434" y="1604"/>
                  </a:lnTo>
                  <a:lnTo>
                    <a:pt x="2453" y="1475"/>
                  </a:lnTo>
                  <a:lnTo>
                    <a:pt x="2471" y="1346"/>
                  </a:lnTo>
                  <a:lnTo>
                    <a:pt x="2490" y="1217"/>
                  </a:lnTo>
                  <a:lnTo>
                    <a:pt x="2471" y="1107"/>
                  </a:lnTo>
                  <a:lnTo>
                    <a:pt x="2453" y="977"/>
                  </a:lnTo>
                  <a:lnTo>
                    <a:pt x="2416" y="867"/>
                  </a:lnTo>
                  <a:lnTo>
                    <a:pt x="2379" y="756"/>
                  </a:lnTo>
                  <a:lnTo>
                    <a:pt x="2324" y="646"/>
                  </a:lnTo>
                  <a:lnTo>
                    <a:pt x="2250" y="553"/>
                  </a:lnTo>
                  <a:lnTo>
                    <a:pt x="2102" y="369"/>
                  </a:lnTo>
                  <a:lnTo>
                    <a:pt x="1918" y="222"/>
                  </a:lnTo>
                  <a:lnTo>
                    <a:pt x="1807" y="148"/>
                  </a:lnTo>
                  <a:lnTo>
                    <a:pt x="1697" y="92"/>
                  </a:lnTo>
                  <a:lnTo>
                    <a:pt x="1586" y="56"/>
                  </a:lnTo>
                  <a:lnTo>
                    <a:pt x="1476" y="37"/>
                  </a:lnTo>
                  <a:lnTo>
                    <a:pt x="1346" y="19"/>
                  </a:lnTo>
                  <a:lnTo>
                    <a:pt x="12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0" name="Google Shape;7460;p32"/>
            <p:cNvSpPr/>
            <p:nvPr/>
          </p:nvSpPr>
          <p:spPr>
            <a:xfrm>
              <a:off x="5815825" y="1408475"/>
              <a:ext cx="62250" cy="62250"/>
            </a:xfrm>
            <a:custGeom>
              <a:avLst/>
              <a:gdLst/>
              <a:ahLst/>
              <a:cxnLst/>
              <a:rect l="l" t="t" r="r" b="b"/>
              <a:pathLst>
                <a:path w="2490" h="2490" extrusionOk="0">
                  <a:moveTo>
                    <a:pt x="1144" y="1"/>
                  </a:moveTo>
                  <a:lnTo>
                    <a:pt x="1033" y="19"/>
                  </a:lnTo>
                  <a:lnTo>
                    <a:pt x="904" y="37"/>
                  </a:lnTo>
                  <a:lnTo>
                    <a:pt x="793" y="74"/>
                  </a:lnTo>
                  <a:lnTo>
                    <a:pt x="683" y="130"/>
                  </a:lnTo>
                  <a:lnTo>
                    <a:pt x="591" y="185"/>
                  </a:lnTo>
                  <a:lnTo>
                    <a:pt x="480" y="259"/>
                  </a:lnTo>
                  <a:lnTo>
                    <a:pt x="388" y="332"/>
                  </a:lnTo>
                  <a:lnTo>
                    <a:pt x="314" y="425"/>
                  </a:lnTo>
                  <a:lnTo>
                    <a:pt x="240" y="517"/>
                  </a:lnTo>
                  <a:lnTo>
                    <a:pt x="167" y="627"/>
                  </a:lnTo>
                  <a:lnTo>
                    <a:pt x="111" y="720"/>
                  </a:lnTo>
                  <a:lnTo>
                    <a:pt x="74" y="830"/>
                  </a:lnTo>
                  <a:lnTo>
                    <a:pt x="37" y="959"/>
                  </a:lnTo>
                  <a:lnTo>
                    <a:pt x="19" y="1070"/>
                  </a:lnTo>
                  <a:lnTo>
                    <a:pt x="1" y="1199"/>
                  </a:lnTo>
                  <a:lnTo>
                    <a:pt x="1" y="1328"/>
                  </a:lnTo>
                  <a:lnTo>
                    <a:pt x="19" y="1439"/>
                  </a:lnTo>
                  <a:lnTo>
                    <a:pt x="37" y="1568"/>
                  </a:lnTo>
                  <a:lnTo>
                    <a:pt x="74" y="1678"/>
                  </a:lnTo>
                  <a:lnTo>
                    <a:pt x="130" y="1789"/>
                  </a:lnTo>
                  <a:lnTo>
                    <a:pt x="185" y="1900"/>
                  </a:lnTo>
                  <a:lnTo>
                    <a:pt x="259" y="1992"/>
                  </a:lnTo>
                  <a:lnTo>
                    <a:pt x="332" y="2084"/>
                  </a:lnTo>
                  <a:lnTo>
                    <a:pt x="425" y="2158"/>
                  </a:lnTo>
                  <a:lnTo>
                    <a:pt x="517" y="2232"/>
                  </a:lnTo>
                  <a:lnTo>
                    <a:pt x="609" y="2305"/>
                  </a:lnTo>
                  <a:lnTo>
                    <a:pt x="720" y="2361"/>
                  </a:lnTo>
                  <a:lnTo>
                    <a:pt x="830" y="2416"/>
                  </a:lnTo>
                  <a:lnTo>
                    <a:pt x="941" y="2453"/>
                  </a:lnTo>
                  <a:lnTo>
                    <a:pt x="1070" y="2471"/>
                  </a:lnTo>
                  <a:lnTo>
                    <a:pt x="1199" y="2490"/>
                  </a:lnTo>
                  <a:lnTo>
                    <a:pt x="1328" y="2490"/>
                  </a:lnTo>
                  <a:lnTo>
                    <a:pt x="1439" y="2471"/>
                  </a:lnTo>
                  <a:lnTo>
                    <a:pt x="1568" y="2453"/>
                  </a:lnTo>
                  <a:lnTo>
                    <a:pt x="1678" y="2398"/>
                  </a:lnTo>
                  <a:lnTo>
                    <a:pt x="1789" y="2361"/>
                  </a:lnTo>
                  <a:lnTo>
                    <a:pt x="1900" y="2287"/>
                  </a:lnTo>
                  <a:lnTo>
                    <a:pt x="2010" y="2213"/>
                  </a:lnTo>
                  <a:lnTo>
                    <a:pt x="2103" y="2139"/>
                  </a:lnTo>
                  <a:lnTo>
                    <a:pt x="2176" y="2047"/>
                  </a:lnTo>
                  <a:lnTo>
                    <a:pt x="2268" y="1955"/>
                  </a:lnTo>
                  <a:lnTo>
                    <a:pt x="2324" y="1844"/>
                  </a:lnTo>
                  <a:lnTo>
                    <a:pt x="2379" y="1734"/>
                  </a:lnTo>
                  <a:lnTo>
                    <a:pt x="2434" y="1623"/>
                  </a:lnTo>
                  <a:lnTo>
                    <a:pt x="2471" y="1512"/>
                  </a:lnTo>
                  <a:lnTo>
                    <a:pt x="2490" y="1383"/>
                  </a:lnTo>
                  <a:lnTo>
                    <a:pt x="2490" y="1254"/>
                  </a:lnTo>
                  <a:lnTo>
                    <a:pt x="2490" y="1125"/>
                  </a:lnTo>
                  <a:lnTo>
                    <a:pt x="2471" y="1015"/>
                  </a:lnTo>
                  <a:lnTo>
                    <a:pt x="2434" y="886"/>
                  </a:lnTo>
                  <a:lnTo>
                    <a:pt x="2398" y="775"/>
                  </a:lnTo>
                  <a:lnTo>
                    <a:pt x="2342" y="664"/>
                  </a:lnTo>
                  <a:lnTo>
                    <a:pt x="2287" y="572"/>
                  </a:lnTo>
                  <a:lnTo>
                    <a:pt x="2213" y="462"/>
                  </a:lnTo>
                  <a:lnTo>
                    <a:pt x="2139" y="369"/>
                  </a:lnTo>
                  <a:lnTo>
                    <a:pt x="2047" y="296"/>
                  </a:lnTo>
                  <a:lnTo>
                    <a:pt x="1955" y="222"/>
                  </a:lnTo>
                  <a:lnTo>
                    <a:pt x="1863" y="148"/>
                  </a:lnTo>
                  <a:lnTo>
                    <a:pt x="1752" y="93"/>
                  </a:lnTo>
                  <a:lnTo>
                    <a:pt x="1642" y="56"/>
                  </a:lnTo>
                  <a:lnTo>
                    <a:pt x="1512" y="19"/>
                  </a:lnTo>
                  <a:lnTo>
                    <a:pt x="1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1" name="Google Shape;7461;p32"/>
            <p:cNvSpPr/>
            <p:nvPr/>
          </p:nvSpPr>
          <p:spPr>
            <a:xfrm>
              <a:off x="5105025" y="791725"/>
              <a:ext cx="62725" cy="62700"/>
            </a:xfrm>
            <a:custGeom>
              <a:avLst/>
              <a:gdLst/>
              <a:ahLst/>
              <a:cxnLst/>
              <a:rect l="l" t="t" r="r" b="b"/>
              <a:pathLst>
                <a:path w="2509" h="2508" extrusionOk="0">
                  <a:moveTo>
                    <a:pt x="1199" y="0"/>
                  </a:moveTo>
                  <a:lnTo>
                    <a:pt x="1070" y="19"/>
                  </a:lnTo>
                  <a:lnTo>
                    <a:pt x="960" y="37"/>
                  </a:lnTo>
                  <a:lnTo>
                    <a:pt x="831" y="74"/>
                  </a:lnTo>
                  <a:lnTo>
                    <a:pt x="720" y="129"/>
                  </a:lnTo>
                  <a:lnTo>
                    <a:pt x="609" y="185"/>
                  </a:lnTo>
                  <a:lnTo>
                    <a:pt x="517" y="258"/>
                  </a:lnTo>
                  <a:lnTo>
                    <a:pt x="425" y="332"/>
                  </a:lnTo>
                  <a:lnTo>
                    <a:pt x="333" y="424"/>
                  </a:lnTo>
                  <a:lnTo>
                    <a:pt x="259" y="517"/>
                  </a:lnTo>
                  <a:lnTo>
                    <a:pt x="185" y="609"/>
                  </a:lnTo>
                  <a:lnTo>
                    <a:pt x="130" y="719"/>
                  </a:lnTo>
                  <a:lnTo>
                    <a:pt x="75" y="830"/>
                  </a:lnTo>
                  <a:lnTo>
                    <a:pt x="38" y="959"/>
                  </a:lnTo>
                  <a:lnTo>
                    <a:pt x="19" y="1088"/>
                  </a:lnTo>
                  <a:lnTo>
                    <a:pt x="1" y="1199"/>
                  </a:lnTo>
                  <a:lnTo>
                    <a:pt x="1" y="1328"/>
                  </a:lnTo>
                  <a:lnTo>
                    <a:pt x="19" y="1457"/>
                  </a:lnTo>
                  <a:lnTo>
                    <a:pt x="38" y="1568"/>
                  </a:lnTo>
                  <a:lnTo>
                    <a:pt x="75" y="1678"/>
                  </a:lnTo>
                  <a:lnTo>
                    <a:pt x="130" y="1789"/>
                  </a:lnTo>
                  <a:lnTo>
                    <a:pt x="185" y="1899"/>
                  </a:lnTo>
                  <a:lnTo>
                    <a:pt x="333" y="2084"/>
                  </a:lnTo>
                  <a:lnTo>
                    <a:pt x="499" y="2250"/>
                  </a:lnTo>
                  <a:lnTo>
                    <a:pt x="609" y="2323"/>
                  </a:lnTo>
                  <a:lnTo>
                    <a:pt x="720" y="2379"/>
                  </a:lnTo>
                  <a:lnTo>
                    <a:pt x="831" y="2416"/>
                  </a:lnTo>
                  <a:lnTo>
                    <a:pt x="941" y="2453"/>
                  </a:lnTo>
                  <a:lnTo>
                    <a:pt x="1052" y="2489"/>
                  </a:lnTo>
                  <a:lnTo>
                    <a:pt x="1181" y="2508"/>
                  </a:lnTo>
                  <a:lnTo>
                    <a:pt x="1310" y="2508"/>
                  </a:lnTo>
                  <a:lnTo>
                    <a:pt x="1439" y="2489"/>
                  </a:lnTo>
                  <a:lnTo>
                    <a:pt x="1550" y="2471"/>
                  </a:lnTo>
                  <a:lnTo>
                    <a:pt x="1679" y="2434"/>
                  </a:lnTo>
                  <a:lnTo>
                    <a:pt x="1789" y="2379"/>
                  </a:lnTo>
                  <a:lnTo>
                    <a:pt x="1900" y="2323"/>
                  </a:lnTo>
                  <a:lnTo>
                    <a:pt x="1992" y="2250"/>
                  </a:lnTo>
                  <a:lnTo>
                    <a:pt x="2084" y="2176"/>
                  </a:lnTo>
                  <a:lnTo>
                    <a:pt x="2177" y="2084"/>
                  </a:lnTo>
                  <a:lnTo>
                    <a:pt x="2250" y="1992"/>
                  </a:lnTo>
                  <a:lnTo>
                    <a:pt x="2324" y="1899"/>
                  </a:lnTo>
                  <a:lnTo>
                    <a:pt x="2379" y="1789"/>
                  </a:lnTo>
                  <a:lnTo>
                    <a:pt x="2435" y="1678"/>
                  </a:lnTo>
                  <a:lnTo>
                    <a:pt x="2472" y="1549"/>
                  </a:lnTo>
                  <a:lnTo>
                    <a:pt x="2490" y="1420"/>
                  </a:lnTo>
                  <a:lnTo>
                    <a:pt x="2509" y="1291"/>
                  </a:lnTo>
                  <a:lnTo>
                    <a:pt x="2509" y="1180"/>
                  </a:lnTo>
                  <a:lnTo>
                    <a:pt x="2490" y="1051"/>
                  </a:lnTo>
                  <a:lnTo>
                    <a:pt x="2472" y="941"/>
                  </a:lnTo>
                  <a:lnTo>
                    <a:pt x="2435" y="812"/>
                  </a:lnTo>
                  <a:lnTo>
                    <a:pt x="2379" y="719"/>
                  </a:lnTo>
                  <a:lnTo>
                    <a:pt x="2324" y="609"/>
                  </a:lnTo>
                  <a:lnTo>
                    <a:pt x="2177" y="424"/>
                  </a:lnTo>
                  <a:lnTo>
                    <a:pt x="2011" y="258"/>
                  </a:lnTo>
                  <a:lnTo>
                    <a:pt x="1900" y="185"/>
                  </a:lnTo>
                  <a:lnTo>
                    <a:pt x="1808" y="129"/>
                  </a:lnTo>
                  <a:lnTo>
                    <a:pt x="1697" y="74"/>
                  </a:lnTo>
                  <a:lnTo>
                    <a:pt x="1568" y="37"/>
                  </a:lnTo>
                  <a:lnTo>
                    <a:pt x="1458" y="19"/>
                  </a:lnTo>
                  <a:lnTo>
                    <a:pt x="13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2" name="Google Shape;7462;p32"/>
            <p:cNvSpPr/>
            <p:nvPr/>
          </p:nvSpPr>
          <p:spPr>
            <a:xfrm>
              <a:off x="5590425" y="1288175"/>
              <a:ext cx="62250" cy="62700"/>
            </a:xfrm>
            <a:custGeom>
              <a:avLst/>
              <a:gdLst/>
              <a:ahLst/>
              <a:cxnLst/>
              <a:rect l="l" t="t" r="r" b="b"/>
              <a:pathLst>
                <a:path w="2490" h="2508" extrusionOk="0">
                  <a:moveTo>
                    <a:pt x="1254" y="0"/>
                  </a:moveTo>
                  <a:lnTo>
                    <a:pt x="1125" y="19"/>
                  </a:lnTo>
                  <a:lnTo>
                    <a:pt x="1014" y="37"/>
                  </a:lnTo>
                  <a:lnTo>
                    <a:pt x="885" y="56"/>
                  </a:lnTo>
                  <a:lnTo>
                    <a:pt x="775" y="92"/>
                  </a:lnTo>
                  <a:lnTo>
                    <a:pt x="664" y="148"/>
                  </a:lnTo>
                  <a:lnTo>
                    <a:pt x="572" y="203"/>
                  </a:lnTo>
                  <a:lnTo>
                    <a:pt x="388" y="351"/>
                  </a:lnTo>
                  <a:lnTo>
                    <a:pt x="222" y="535"/>
                  </a:lnTo>
                  <a:lnTo>
                    <a:pt x="166" y="646"/>
                  </a:lnTo>
                  <a:lnTo>
                    <a:pt x="111" y="738"/>
                  </a:lnTo>
                  <a:lnTo>
                    <a:pt x="56" y="848"/>
                  </a:lnTo>
                  <a:lnTo>
                    <a:pt x="37" y="977"/>
                  </a:lnTo>
                  <a:lnTo>
                    <a:pt x="0" y="1088"/>
                  </a:lnTo>
                  <a:lnTo>
                    <a:pt x="0" y="1217"/>
                  </a:lnTo>
                  <a:lnTo>
                    <a:pt x="0" y="1346"/>
                  </a:lnTo>
                  <a:lnTo>
                    <a:pt x="19" y="1475"/>
                  </a:lnTo>
                  <a:lnTo>
                    <a:pt x="37" y="1586"/>
                  </a:lnTo>
                  <a:lnTo>
                    <a:pt x="74" y="1715"/>
                  </a:lnTo>
                  <a:lnTo>
                    <a:pt x="129" y="1826"/>
                  </a:lnTo>
                  <a:lnTo>
                    <a:pt x="185" y="1918"/>
                  </a:lnTo>
                  <a:lnTo>
                    <a:pt x="258" y="2028"/>
                  </a:lnTo>
                  <a:lnTo>
                    <a:pt x="351" y="2121"/>
                  </a:lnTo>
                  <a:lnTo>
                    <a:pt x="424" y="2194"/>
                  </a:lnTo>
                  <a:lnTo>
                    <a:pt x="535" y="2287"/>
                  </a:lnTo>
                  <a:lnTo>
                    <a:pt x="627" y="2342"/>
                  </a:lnTo>
                  <a:lnTo>
                    <a:pt x="738" y="2397"/>
                  </a:lnTo>
                  <a:lnTo>
                    <a:pt x="867" y="2452"/>
                  </a:lnTo>
                  <a:lnTo>
                    <a:pt x="978" y="2471"/>
                  </a:lnTo>
                  <a:lnTo>
                    <a:pt x="1107" y="2508"/>
                  </a:lnTo>
                  <a:lnTo>
                    <a:pt x="1365" y="2508"/>
                  </a:lnTo>
                  <a:lnTo>
                    <a:pt x="1475" y="2489"/>
                  </a:lnTo>
                  <a:lnTo>
                    <a:pt x="1604" y="2452"/>
                  </a:lnTo>
                  <a:lnTo>
                    <a:pt x="1715" y="2416"/>
                  </a:lnTo>
                  <a:lnTo>
                    <a:pt x="1826" y="2360"/>
                  </a:lnTo>
                  <a:lnTo>
                    <a:pt x="1918" y="2305"/>
                  </a:lnTo>
                  <a:lnTo>
                    <a:pt x="2102" y="2157"/>
                  </a:lnTo>
                  <a:lnTo>
                    <a:pt x="2268" y="1973"/>
                  </a:lnTo>
                  <a:lnTo>
                    <a:pt x="2324" y="1881"/>
                  </a:lnTo>
                  <a:lnTo>
                    <a:pt x="2379" y="1770"/>
                  </a:lnTo>
                  <a:lnTo>
                    <a:pt x="2434" y="1660"/>
                  </a:lnTo>
                  <a:lnTo>
                    <a:pt x="2453" y="1549"/>
                  </a:lnTo>
                  <a:lnTo>
                    <a:pt x="2489" y="1420"/>
                  </a:lnTo>
                  <a:lnTo>
                    <a:pt x="2489" y="1291"/>
                  </a:lnTo>
                  <a:lnTo>
                    <a:pt x="2489" y="1162"/>
                  </a:lnTo>
                  <a:lnTo>
                    <a:pt x="2471" y="1051"/>
                  </a:lnTo>
                  <a:lnTo>
                    <a:pt x="2453" y="922"/>
                  </a:lnTo>
                  <a:lnTo>
                    <a:pt x="2416" y="811"/>
                  </a:lnTo>
                  <a:lnTo>
                    <a:pt x="2360" y="701"/>
                  </a:lnTo>
                  <a:lnTo>
                    <a:pt x="2305" y="590"/>
                  </a:lnTo>
                  <a:lnTo>
                    <a:pt x="2231" y="480"/>
                  </a:lnTo>
                  <a:lnTo>
                    <a:pt x="2139" y="387"/>
                  </a:lnTo>
                  <a:lnTo>
                    <a:pt x="2065" y="314"/>
                  </a:lnTo>
                  <a:lnTo>
                    <a:pt x="1955" y="240"/>
                  </a:lnTo>
                  <a:lnTo>
                    <a:pt x="1863" y="166"/>
                  </a:lnTo>
                  <a:lnTo>
                    <a:pt x="1752" y="111"/>
                  </a:lnTo>
                  <a:lnTo>
                    <a:pt x="1623" y="74"/>
                  </a:lnTo>
                  <a:lnTo>
                    <a:pt x="1512" y="37"/>
                  </a:lnTo>
                  <a:lnTo>
                    <a:pt x="1383"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3" name="Google Shape;7463;p32"/>
            <p:cNvSpPr/>
            <p:nvPr/>
          </p:nvSpPr>
          <p:spPr>
            <a:xfrm>
              <a:off x="5039575" y="697675"/>
              <a:ext cx="62250" cy="62275"/>
            </a:xfrm>
            <a:custGeom>
              <a:avLst/>
              <a:gdLst/>
              <a:ahLst/>
              <a:cxnLst/>
              <a:rect l="l" t="t" r="r" b="b"/>
              <a:pathLst>
                <a:path w="2490" h="2491" extrusionOk="0">
                  <a:moveTo>
                    <a:pt x="1236" y="1"/>
                  </a:moveTo>
                  <a:lnTo>
                    <a:pt x="1107" y="19"/>
                  </a:lnTo>
                  <a:lnTo>
                    <a:pt x="978" y="38"/>
                  </a:lnTo>
                  <a:lnTo>
                    <a:pt x="867" y="75"/>
                  </a:lnTo>
                  <a:lnTo>
                    <a:pt x="757" y="112"/>
                  </a:lnTo>
                  <a:lnTo>
                    <a:pt x="646" y="167"/>
                  </a:lnTo>
                  <a:lnTo>
                    <a:pt x="554" y="222"/>
                  </a:lnTo>
                  <a:lnTo>
                    <a:pt x="370" y="388"/>
                  </a:lnTo>
                  <a:lnTo>
                    <a:pt x="222" y="572"/>
                  </a:lnTo>
                  <a:lnTo>
                    <a:pt x="148" y="665"/>
                  </a:lnTo>
                  <a:lnTo>
                    <a:pt x="93" y="775"/>
                  </a:lnTo>
                  <a:lnTo>
                    <a:pt x="56" y="886"/>
                  </a:lnTo>
                  <a:lnTo>
                    <a:pt x="38" y="1015"/>
                  </a:lnTo>
                  <a:lnTo>
                    <a:pt x="19" y="1126"/>
                  </a:lnTo>
                  <a:lnTo>
                    <a:pt x="1" y="1255"/>
                  </a:lnTo>
                  <a:lnTo>
                    <a:pt x="19" y="1365"/>
                  </a:lnTo>
                  <a:lnTo>
                    <a:pt x="38" y="1494"/>
                  </a:lnTo>
                  <a:lnTo>
                    <a:pt x="56" y="1605"/>
                  </a:lnTo>
                  <a:lnTo>
                    <a:pt x="111" y="1716"/>
                  </a:lnTo>
                  <a:lnTo>
                    <a:pt x="148" y="1826"/>
                  </a:lnTo>
                  <a:lnTo>
                    <a:pt x="222" y="1937"/>
                  </a:lnTo>
                  <a:lnTo>
                    <a:pt x="370" y="2121"/>
                  </a:lnTo>
                  <a:lnTo>
                    <a:pt x="554" y="2269"/>
                  </a:lnTo>
                  <a:lnTo>
                    <a:pt x="646" y="2343"/>
                  </a:lnTo>
                  <a:lnTo>
                    <a:pt x="757" y="2379"/>
                  </a:lnTo>
                  <a:lnTo>
                    <a:pt x="867" y="2435"/>
                  </a:lnTo>
                  <a:lnTo>
                    <a:pt x="996" y="2472"/>
                  </a:lnTo>
                  <a:lnTo>
                    <a:pt x="1107" y="2490"/>
                  </a:lnTo>
                  <a:lnTo>
                    <a:pt x="1365" y="2490"/>
                  </a:lnTo>
                  <a:lnTo>
                    <a:pt x="1476" y="2472"/>
                  </a:lnTo>
                  <a:lnTo>
                    <a:pt x="1605" y="2435"/>
                  </a:lnTo>
                  <a:lnTo>
                    <a:pt x="1715" y="2398"/>
                  </a:lnTo>
                  <a:lnTo>
                    <a:pt x="1808" y="2343"/>
                  </a:lnTo>
                  <a:lnTo>
                    <a:pt x="1918" y="2287"/>
                  </a:lnTo>
                  <a:lnTo>
                    <a:pt x="2103" y="2140"/>
                  </a:lnTo>
                  <a:lnTo>
                    <a:pt x="2269" y="1955"/>
                  </a:lnTo>
                  <a:lnTo>
                    <a:pt x="2324" y="1845"/>
                  </a:lnTo>
                  <a:lnTo>
                    <a:pt x="2379" y="1753"/>
                  </a:lnTo>
                  <a:lnTo>
                    <a:pt x="2416" y="1642"/>
                  </a:lnTo>
                  <a:lnTo>
                    <a:pt x="2453" y="1513"/>
                  </a:lnTo>
                  <a:lnTo>
                    <a:pt x="2490" y="1402"/>
                  </a:lnTo>
                  <a:lnTo>
                    <a:pt x="2490" y="1273"/>
                  </a:lnTo>
                  <a:lnTo>
                    <a:pt x="2490" y="1144"/>
                  </a:lnTo>
                  <a:lnTo>
                    <a:pt x="2471" y="1015"/>
                  </a:lnTo>
                  <a:lnTo>
                    <a:pt x="2435" y="904"/>
                  </a:lnTo>
                  <a:lnTo>
                    <a:pt x="2398" y="794"/>
                  </a:lnTo>
                  <a:lnTo>
                    <a:pt x="2342" y="683"/>
                  </a:lnTo>
                  <a:lnTo>
                    <a:pt x="2287" y="572"/>
                  </a:lnTo>
                  <a:lnTo>
                    <a:pt x="2213" y="480"/>
                  </a:lnTo>
                  <a:lnTo>
                    <a:pt x="2121" y="388"/>
                  </a:lnTo>
                  <a:lnTo>
                    <a:pt x="2029" y="296"/>
                  </a:lnTo>
                  <a:lnTo>
                    <a:pt x="1937" y="222"/>
                  </a:lnTo>
                  <a:lnTo>
                    <a:pt x="1826" y="148"/>
                  </a:lnTo>
                  <a:lnTo>
                    <a:pt x="1715" y="112"/>
                  </a:lnTo>
                  <a:lnTo>
                    <a:pt x="1605" y="56"/>
                  </a:lnTo>
                  <a:lnTo>
                    <a:pt x="1476"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4" name="Google Shape;7464;p32"/>
            <p:cNvSpPr/>
            <p:nvPr/>
          </p:nvSpPr>
          <p:spPr>
            <a:xfrm>
              <a:off x="6372200" y="1508500"/>
              <a:ext cx="29050" cy="61800"/>
            </a:xfrm>
            <a:custGeom>
              <a:avLst/>
              <a:gdLst/>
              <a:ahLst/>
              <a:cxnLst/>
              <a:rect l="l" t="t" r="r" b="b"/>
              <a:pathLst>
                <a:path w="1162" h="2472" extrusionOk="0">
                  <a:moveTo>
                    <a:pt x="1033" y="1"/>
                  </a:moveTo>
                  <a:lnTo>
                    <a:pt x="922" y="38"/>
                  </a:lnTo>
                  <a:lnTo>
                    <a:pt x="812" y="74"/>
                  </a:lnTo>
                  <a:lnTo>
                    <a:pt x="701" y="111"/>
                  </a:lnTo>
                  <a:lnTo>
                    <a:pt x="498" y="240"/>
                  </a:lnTo>
                  <a:lnTo>
                    <a:pt x="332" y="406"/>
                  </a:lnTo>
                  <a:lnTo>
                    <a:pt x="185" y="591"/>
                  </a:lnTo>
                  <a:lnTo>
                    <a:pt x="129" y="683"/>
                  </a:lnTo>
                  <a:lnTo>
                    <a:pt x="93" y="793"/>
                  </a:lnTo>
                  <a:lnTo>
                    <a:pt x="56" y="904"/>
                  </a:lnTo>
                  <a:lnTo>
                    <a:pt x="19" y="1015"/>
                  </a:lnTo>
                  <a:lnTo>
                    <a:pt x="0" y="1144"/>
                  </a:lnTo>
                  <a:lnTo>
                    <a:pt x="0" y="1254"/>
                  </a:lnTo>
                  <a:lnTo>
                    <a:pt x="19" y="1384"/>
                  </a:lnTo>
                  <a:lnTo>
                    <a:pt x="37" y="1494"/>
                  </a:lnTo>
                  <a:lnTo>
                    <a:pt x="93" y="1715"/>
                  </a:lnTo>
                  <a:lnTo>
                    <a:pt x="203" y="1918"/>
                  </a:lnTo>
                  <a:lnTo>
                    <a:pt x="351" y="2084"/>
                  </a:lnTo>
                  <a:lnTo>
                    <a:pt x="517" y="2232"/>
                  </a:lnTo>
                  <a:lnTo>
                    <a:pt x="719" y="2361"/>
                  </a:lnTo>
                  <a:lnTo>
                    <a:pt x="941" y="2434"/>
                  </a:lnTo>
                  <a:lnTo>
                    <a:pt x="1051" y="2453"/>
                  </a:lnTo>
                  <a:lnTo>
                    <a:pt x="1162" y="2471"/>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5" name="Google Shape;7465;p32"/>
            <p:cNvSpPr/>
            <p:nvPr/>
          </p:nvSpPr>
          <p:spPr>
            <a:xfrm>
              <a:off x="5236400" y="980250"/>
              <a:ext cx="62725" cy="62250"/>
            </a:xfrm>
            <a:custGeom>
              <a:avLst/>
              <a:gdLst/>
              <a:ahLst/>
              <a:cxnLst/>
              <a:rect l="l" t="t" r="r" b="b"/>
              <a:pathLst>
                <a:path w="2509" h="2490" extrusionOk="0">
                  <a:moveTo>
                    <a:pt x="1162" y="0"/>
                  </a:moveTo>
                  <a:lnTo>
                    <a:pt x="1052" y="19"/>
                  </a:lnTo>
                  <a:lnTo>
                    <a:pt x="923" y="37"/>
                  </a:lnTo>
                  <a:lnTo>
                    <a:pt x="812" y="74"/>
                  </a:lnTo>
                  <a:lnTo>
                    <a:pt x="701" y="130"/>
                  </a:lnTo>
                  <a:lnTo>
                    <a:pt x="591" y="185"/>
                  </a:lnTo>
                  <a:lnTo>
                    <a:pt x="480" y="259"/>
                  </a:lnTo>
                  <a:lnTo>
                    <a:pt x="388" y="332"/>
                  </a:lnTo>
                  <a:lnTo>
                    <a:pt x="314" y="425"/>
                  </a:lnTo>
                  <a:lnTo>
                    <a:pt x="241" y="517"/>
                  </a:lnTo>
                  <a:lnTo>
                    <a:pt x="167" y="627"/>
                  </a:lnTo>
                  <a:lnTo>
                    <a:pt x="111" y="738"/>
                  </a:lnTo>
                  <a:lnTo>
                    <a:pt x="75" y="849"/>
                  </a:lnTo>
                  <a:lnTo>
                    <a:pt x="38" y="978"/>
                  </a:lnTo>
                  <a:lnTo>
                    <a:pt x="1" y="1107"/>
                  </a:lnTo>
                  <a:lnTo>
                    <a:pt x="1" y="1217"/>
                  </a:lnTo>
                  <a:lnTo>
                    <a:pt x="1" y="1346"/>
                  </a:lnTo>
                  <a:lnTo>
                    <a:pt x="19" y="1476"/>
                  </a:lnTo>
                  <a:lnTo>
                    <a:pt x="56" y="1586"/>
                  </a:lnTo>
                  <a:lnTo>
                    <a:pt x="93" y="1697"/>
                  </a:lnTo>
                  <a:lnTo>
                    <a:pt x="148" y="1807"/>
                  </a:lnTo>
                  <a:lnTo>
                    <a:pt x="204" y="1918"/>
                  </a:lnTo>
                  <a:lnTo>
                    <a:pt x="351" y="2102"/>
                  </a:lnTo>
                  <a:lnTo>
                    <a:pt x="517" y="2250"/>
                  </a:lnTo>
                  <a:lnTo>
                    <a:pt x="628" y="2324"/>
                  </a:lnTo>
                  <a:lnTo>
                    <a:pt x="738" y="2379"/>
                  </a:lnTo>
                  <a:lnTo>
                    <a:pt x="849" y="2434"/>
                  </a:lnTo>
                  <a:lnTo>
                    <a:pt x="960" y="2453"/>
                  </a:lnTo>
                  <a:lnTo>
                    <a:pt x="1070" y="2490"/>
                  </a:lnTo>
                  <a:lnTo>
                    <a:pt x="1328" y="2490"/>
                  </a:lnTo>
                  <a:lnTo>
                    <a:pt x="1457" y="2471"/>
                  </a:lnTo>
                  <a:lnTo>
                    <a:pt x="1587" y="2453"/>
                  </a:lnTo>
                  <a:lnTo>
                    <a:pt x="1697" y="2416"/>
                  </a:lnTo>
                  <a:lnTo>
                    <a:pt x="1808" y="2361"/>
                  </a:lnTo>
                  <a:lnTo>
                    <a:pt x="1918" y="2305"/>
                  </a:lnTo>
                  <a:lnTo>
                    <a:pt x="2011" y="2232"/>
                  </a:lnTo>
                  <a:lnTo>
                    <a:pt x="2103" y="2158"/>
                  </a:lnTo>
                  <a:lnTo>
                    <a:pt x="2195" y="2066"/>
                  </a:lnTo>
                  <a:lnTo>
                    <a:pt x="2269" y="1973"/>
                  </a:lnTo>
                  <a:lnTo>
                    <a:pt x="2342" y="1863"/>
                  </a:lnTo>
                  <a:lnTo>
                    <a:pt x="2398" y="1752"/>
                  </a:lnTo>
                  <a:lnTo>
                    <a:pt x="2435" y="1641"/>
                  </a:lnTo>
                  <a:lnTo>
                    <a:pt x="2472" y="1512"/>
                  </a:lnTo>
                  <a:lnTo>
                    <a:pt x="2490" y="1402"/>
                  </a:lnTo>
                  <a:lnTo>
                    <a:pt x="2508" y="1273"/>
                  </a:lnTo>
                  <a:lnTo>
                    <a:pt x="2490" y="1144"/>
                  </a:lnTo>
                  <a:lnTo>
                    <a:pt x="2472" y="1015"/>
                  </a:lnTo>
                  <a:lnTo>
                    <a:pt x="2453" y="904"/>
                  </a:lnTo>
                  <a:lnTo>
                    <a:pt x="2416" y="793"/>
                  </a:lnTo>
                  <a:lnTo>
                    <a:pt x="2361" y="683"/>
                  </a:lnTo>
                  <a:lnTo>
                    <a:pt x="2306" y="572"/>
                  </a:lnTo>
                  <a:lnTo>
                    <a:pt x="2158" y="388"/>
                  </a:lnTo>
                  <a:lnTo>
                    <a:pt x="1974" y="240"/>
                  </a:lnTo>
                  <a:lnTo>
                    <a:pt x="1882" y="166"/>
                  </a:lnTo>
                  <a:lnTo>
                    <a:pt x="1771" y="111"/>
                  </a:lnTo>
                  <a:lnTo>
                    <a:pt x="1660" y="74"/>
                  </a:lnTo>
                  <a:lnTo>
                    <a:pt x="1550" y="37"/>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6" name="Google Shape;7466;p32"/>
            <p:cNvSpPr/>
            <p:nvPr/>
          </p:nvSpPr>
          <p:spPr>
            <a:xfrm>
              <a:off x="5736550" y="1394650"/>
              <a:ext cx="61325" cy="61325"/>
            </a:xfrm>
            <a:custGeom>
              <a:avLst/>
              <a:gdLst/>
              <a:ahLst/>
              <a:cxnLst/>
              <a:rect l="l" t="t" r="r" b="b"/>
              <a:pathLst>
                <a:path w="2453" h="2453" extrusionOk="0">
                  <a:moveTo>
                    <a:pt x="1106" y="0"/>
                  </a:moveTo>
                  <a:lnTo>
                    <a:pt x="977" y="19"/>
                  </a:lnTo>
                  <a:lnTo>
                    <a:pt x="867" y="56"/>
                  </a:lnTo>
                  <a:lnTo>
                    <a:pt x="756" y="93"/>
                  </a:lnTo>
                  <a:lnTo>
                    <a:pt x="646" y="148"/>
                  </a:lnTo>
                  <a:lnTo>
                    <a:pt x="535" y="222"/>
                  </a:lnTo>
                  <a:lnTo>
                    <a:pt x="443" y="277"/>
                  </a:lnTo>
                  <a:lnTo>
                    <a:pt x="351" y="369"/>
                  </a:lnTo>
                  <a:lnTo>
                    <a:pt x="277" y="461"/>
                  </a:lnTo>
                  <a:lnTo>
                    <a:pt x="203" y="554"/>
                  </a:lnTo>
                  <a:lnTo>
                    <a:pt x="148" y="664"/>
                  </a:lnTo>
                  <a:lnTo>
                    <a:pt x="92" y="756"/>
                  </a:lnTo>
                  <a:lnTo>
                    <a:pt x="37" y="885"/>
                  </a:lnTo>
                  <a:lnTo>
                    <a:pt x="19" y="996"/>
                  </a:lnTo>
                  <a:lnTo>
                    <a:pt x="0" y="1107"/>
                  </a:lnTo>
                  <a:lnTo>
                    <a:pt x="0" y="1236"/>
                  </a:lnTo>
                  <a:lnTo>
                    <a:pt x="0" y="1346"/>
                  </a:lnTo>
                  <a:lnTo>
                    <a:pt x="19" y="1475"/>
                  </a:lnTo>
                  <a:lnTo>
                    <a:pt x="56" y="1586"/>
                  </a:lnTo>
                  <a:lnTo>
                    <a:pt x="92" y="1697"/>
                  </a:lnTo>
                  <a:lnTo>
                    <a:pt x="203" y="1900"/>
                  </a:lnTo>
                  <a:lnTo>
                    <a:pt x="351" y="2084"/>
                  </a:lnTo>
                  <a:lnTo>
                    <a:pt x="535" y="2231"/>
                  </a:lnTo>
                  <a:lnTo>
                    <a:pt x="738" y="2342"/>
                  </a:lnTo>
                  <a:lnTo>
                    <a:pt x="848" y="2379"/>
                  </a:lnTo>
                  <a:lnTo>
                    <a:pt x="959" y="2416"/>
                  </a:lnTo>
                  <a:lnTo>
                    <a:pt x="1070" y="2434"/>
                  </a:lnTo>
                  <a:lnTo>
                    <a:pt x="1199" y="2453"/>
                  </a:lnTo>
                  <a:lnTo>
                    <a:pt x="1309" y="2453"/>
                  </a:lnTo>
                  <a:lnTo>
                    <a:pt x="1438" y="2434"/>
                  </a:lnTo>
                  <a:lnTo>
                    <a:pt x="1549" y="2397"/>
                  </a:lnTo>
                  <a:lnTo>
                    <a:pt x="1660" y="2361"/>
                  </a:lnTo>
                  <a:lnTo>
                    <a:pt x="1770" y="2305"/>
                  </a:lnTo>
                  <a:lnTo>
                    <a:pt x="1881" y="2250"/>
                  </a:lnTo>
                  <a:lnTo>
                    <a:pt x="1973" y="2176"/>
                  </a:lnTo>
                  <a:lnTo>
                    <a:pt x="2065" y="2102"/>
                  </a:lnTo>
                  <a:lnTo>
                    <a:pt x="2139" y="2010"/>
                  </a:lnTo>
                  <a:lnTo>
                    <a:pt x="2213" y="1918"/>
                  </a:lnTo>
                  <a:lnTo>
                    <a:pt x="2287" y="1807"/>
                  </a:lnTo>
                  <a:lnTo>
                    <a:pt x="2342" y="1715"/>
                  </a:lnTo>
                  <a:lnTo>
                    <a:pt x="2379" y="1605"/>
                  </a:lnTo>
                  <a:lnTo>
                    <a:pt x="2416" y="1475"/>
                  </a:lnTo>
                  <a:lnTo>
                    <a:pt x="2434" y="1365"/>
                  </a:lnTo>
                  <a:lnTo>
                    <a:pt x="2452" y="1236"/>
                  </a:lnTo>
                  <a:lnTo>
                    <a:pt x="2452" y="1107"/>
                  </a:lnTo>
                  <a:lnTo>
                    <a:pt x="2434" y="996"/>
                  </a:lnTo>
                  <a:lnTo>
                    <a:pt x="2397" y="885"/>
                  </a:lnTo>
                  <a:lnTo>
                    <a:pt x="2360" y="756"/>
                  </a:lnTo>
                  <a:lnTo>
                    <a:pt x="2305" y="664"/>
                  </a:lnTo>
                  <a:lnTo>
                    <a:pt x="2231" y="554"/>
                  </a:lnTo>
                  <a:lnTo>
                    <a:pt x="2176" y="461"/>
                  </a:lnTo>
                  <a:lnTo>
                    <a:pt x="2084" y="369"/>
                  </a:lnTo>
                  <a:lnTo>
                    <a:pt x="1992" y="277"/>
                  </a:lnTo>
                  <a:lnTo>
                    <a:pt x="1899" y="222"/>
                  </a:lnTo>
                  <a:lnTo>
                    <a:pt x="1807" y="148"/>
                  </a:lnTo>
                  <a:lnTo>
                    <a:pt x="1697" y="93"/>
                  </a:lnTo>
                  <a:lnTo>
                    <a:pt x="1586" y="56"/>
                  </a:lnTo>
                  <a:lnTo>
                    <a:pt x="1457" y="19"/>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7" name="Google Shape;7467;p32"/>
            <p:cNvSpPr/>
            <p:nvPr/>
          </p:nvSpPr>
          <p:spPr>
            <a:xfrm>
              <a:off x="5511125" y="1274800"/>
              <a:ext cx="60875" cy="60875"/>
            </a:xfrm>
            <a:custGeom>
              <a:avLst/>
              <a:gdLst/>
              <a:ahLst/>
              <a:cxnLst/>
              <a:rect l="l" t="t" r="r" b="b"/>
              <a:pathLst>
                <a:path w="2435" h="2435" extrusionOk="0">
                  <a:moveTo>
                    <a:pt x="1107" y="0"/>
                  </a:moveTo>
                  <a:lnTo>
                    <a:pt x="978" y="19"/>
                  </a:lnTo>
                  <a:lnTo>
                    <a:pt x="868" y="56"/>
                  </a:lnTo>
                  <a:lnTo>
                    <a:pt x="757" y="93"/>
                  </a:lnTo>
                  <a:lnTo>
                    <a:pt x="554" y="203"/>
                  </a:lnTo>
                  <a:lnTo>
                    <a:pt x="370" y="351"/>
                  </a:lnTo>
                  <a:lnTo>
                    <a:pt x="222" y="535"/>
                  </a:lnTo>
                  <a:lnTo>
                    <a:pt x="112" y="738"/>
                  </a:lnTo>
                  <a:lnTo>
                    <a:pt x="56" y="849"/>
                  </a:lnTo>
                  <a:lnTo>
                    <a:pt x="38" y="959"/>
                  </a:lnTo>
                  <a:lnTo>
                    <a:pt x="1" y="1070"/>
                  </a:lnTo>
                  <a:lnTo>
                    <a:pt x="1" y="1199"/>
                  </a:lnTo>
                  <a:lnTo>
                    <a:pt x="1" y="1310"/>
                  </a:lnTo>
                  <a:lnTo>
                    <a:pt x="19" y="1439"/>
                  </a:lnTo>
                  <a:lnTo>
                    <a:pt x="56" y="1549"/>
                  </a:lnTo>
                  <a:lnTo>
                    <a:pt x="93" y="1678"/>
                  </a:lnTo>
                  <a:lnTo>
                    <a:pt x="148" y="1771"/>
                  </a:lnTo>
                  <a:lnTo>
                    <a:pt x="204" y="1881"/>
                  </a:lnTo>
                  <a:lnTo>
                    <a:pt x="278" y="1973"/>
                  </a:lnTo>
                  <a:lnTo>
                    <a:pt x="351" y="2066"/>
                  </a:lnTo>
                  <a:lnTo>
                    <a:pt x="443" y="2158"/>
                  </a:lnTo>
                  <a:lnTo>
                    <a:pt x="536" y="2232"/>
                  </a:lnTo>
                  <a:lnTo>
                    <a:pt x="646" y="2287"/>
                  </a:lnTo>
                  <a:lnTo>
                    <a:pt x="738" y="2342"/>
                  </a:lnTo>
                  <a:lnTo>
                    <a:pt x="868" y="2379"/>
                  </a:lnTo>
                  <a:lnTo>
                    <a:pt x="978" y="2416"/>
                  </a:lnTo>
                  <a:lnTo>
                    <a:pt x="1107" y="2434"/>
                  </a:lnTo>
                  <a:lnTo>
                    <a:pt x="1347" y="2434"/>
                  </a:lnTo>
                  <a:lnTo>
                    <a:pt x="1458" y="2416"/>
                  </a:lnTo>
                  <a:lnTo>
                    <a:pt x="1568" y="2379"/>
                  </a:lnTo>
                  <a:lnTo>
                    <a:pt x="1679" y="2342"/>
                  </a:lnTo>
                  <a:lnTo>
                    <a:pt x="1882" y="2232"/>
                  </a:lnTo>
                  <a:lnTo>
                    <a:pt x="2066" y="2084"/>
                  </a:lnTo>
                  <a:lnTo>
                    <a:pt x="2214" y="1918"/>
                  </a:lnTo>
                  <a:lnTo>
                    <a:pt x="2343" y="1715"/>
                  </a:lnTo>
                  <a:lnTo>
                    <a:pt x="2379" y="1605"/>
                  </a:lnTo>
                  <a:lnTo>
                    <a:pt x="2416" y="1494"/>
                  </a:lnTo>
                  <a:lnTo>
                    <a:pt x="2435" y="1365"/>
                  </a:lnTo>
                  <a:lnTo>
                    <a:pt x="2435" y="1254"/>
                  </a:lnTo>
                  <a:lnTo>
                    <a:pt x="2435" y="1125"/>
                  </a:lnTo>
                  <a:lnTo>
                    <a:pt x="2416" y="996"/>
                  </a:lnTo>
                  <a:lnTo>
                    <a:pt x="2398" y="886"/>
                  </a:lnTo>
                  <a:lnTo>
                    <a:pt x="2361" y="775"/>
                  </a:lnTo>
                  <a:lnTo>
                    <a:pt x="2306" y="664"/>
                  </a:lnTo>
                  <a:lnTo>
                    <a:pt x="2232" y="554"/>
                  </a:lnTo>
                  <a:lnTo>
                    <a:pt x="2158" y="461"/>
                  </a:lnTo>
                  <a:lnTo>
                    <a:pt x="2084" y="369"/>
                  </a:lnTo>
                  <a:lnTo>
                    <a:pt x="1992" y="295"/>
                  </a:lnTo>
                  <a:lnTo>
                    <a:pt x="1900" y="222"/>
                  </a:lnTo>
                  <a:lnTo>
                    <a:pt x="1808" y="148"/>
                  </a:lnTo>
                  <a:lnTo>
                    <a:pt x="1697" y="93"/>
                  </a:lnTo>
                  <a:lnTo>
                    <a:pt x="1587" y="56"/>
                  </a:lnTo>
                  <a:lnTo>
                    <a:pt x="1458"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8" name="Google Shape;7468;p32"/>
            <p:cNvSpPr/>
            <p:nvPr/>
          </p:nvSpPr>
          <p:spPr>
            <a:xfrm>
              <a:off x="4923425" y="433100"/>
              <a:ext cx="60875" cy="60875"/>
            </a:xfrm>
            <a:custGeom>
              <a:avLst/>
              <a:gdLst/>
              <a:ahLst/>
              <a:cxnLst/>
              <a:rect l="l" t="t" r="r" b="b"/>
              <a:pathLst>
                <a:path w="2435" h="2435" extrusionOk="0">
                  <a:moveTo>
                    <a:pt x="1088" y="0"/>
                  </a:moveTo>
                  <a:lnTo>
                    <a:pt x="978" y="19"/>
                  </a:lnTo>
                  <a:lnTo>
                    <a:pt x="867" y="56"/>
                  </a:lnTo>
                  <a:lnTo>
                    <a:pt x="756" y="93"/>
                  </a:lnTo>
                  <a:lnTo>
                    <a:pt x="535" y="203"/>
                  </a:lnTo>
                  <a:lnTo>
                    <a:pt x="369" y="351"/>
                  </a:lnTo>
                  <a:lnTo>
                    <a:pt x="222" y="535"/>
                  </a:lnTo>
                  <a:lnTo>
                    <a:pt x="93" y="738"/>
                  </a:lnTo>
                  <a:lnTo>
                    <a:pt x="56" y="849"/>
                  </a:lnTo>
                  <a:lnTo>
                    <a:pt x="19" y="959"/>
                  </a:lnTo>
                  <a:lnTo>
                    <a:pt x="0" y="1070"/>
                  </a:lnTo>
                  <a:lnTo>
                    <a:pt x="0" y="1199"/>
                  </a:lnTo>
                  <a:lnTo>
                    <a:pt x="0" y="1309"/>
                  </a:lnTo>
                  <a:lnTo>
                    <a:pt x="19" y="1439"/>
                  </a:lnTo>
                  <a:lnTo>
                    <a:pt x="37" y="1549"/>
                  </a:lnTo>
                  <a:lnTo>
                    <a:pt x="74" y="1660"/>
                  </a:lnTo>
                  <a:lnTo>
                    <a:pt x="129" y="1770"/>
                  </a:lnTo>
                  <a:lnTo>
                    <a:pt x="203" y="1881"/>
                  </a:lnTo>
                  <a:lnTo>
                    <a:pt x="277" y="1973"/>
                  </a:lnTo>
                  <a:lnTo>
                    <a:pt x="351" y="2065"/>
                  </a:lnTo>
                  <a:lnTo>
                    <a:pt x="443" y="2139"/>
                  </a:lnTo>
                  <a:lnTo>
                    <a:pt x="535" y="2213"/>
                  </a:lnTo>
                  <a:lnTo>
                    <a:pt x="627" y="2287"/>
                  </a:lnTo>
                  <a:lnTo>
                    <a:pt x="738" y="2342"/>
                  </a:lnTo>
                  <a:lnTo>
                    <a:pt x="848" y="2379"/>
                  </a:lnTo>
                  <a:lnTo>
                    <a:pt x="978" y="2416"/>
                  </a:lnTo>
                  <a:lnTo>
                    <a:pt x="1088" y="2434"/>
                  </a:lnTo>
                  <a:lnTo>
                    <a:pt x="1346" y="2434"/>
                  </a:lnTo>
                  <a:lnTo>
                    <a:pt x="1457" y="2416"/>
                  </a:lnTo>
                  <a:lnTo>
                    <a:pt x="1568" y="2379"/>
                  </a:lnTo>
                  <a:lnTo>
                    <a:pt x="1678" y="2342"/>
                  </a:lnTo>
                  <a:lnTo>
                    <a:pt x="1881" y="2231"/>
                  </a:lnTo>
                  <a:lnTo>
                    <a:pt x="2065" y="2084"/>
                  </a:lnTo>
                  <a:lnTo>
                    <a:pt x="2213" y="1899"/>
                  </a:lnTo>
                  <a:lnTo>
                    <a:pt x="2324" y="1697"/>
                  </a:lnTo>
                  <a:lnTo>
                    <a:pt x="2379" y="1586"/>
                  </a:lnTo>
                  <a:lnTo>
                    <a:pt x="2397" y="1475"/>
                  </a:lnTo>
                  <a:lnTo>
                    <a:pt x="2434" y="1365"/>
                  </a:lnTo>
                  <a:lnTo>
                    <a:pt x="2434" y="1236"/>
                  </a:lnTo>
                  <a:lnTo>
                    <a:pt x="2434" y="1107"/>
                  </a:lnTo>
                  <a:lnTo>
                    <a:pt x="2416" y="996"/>
                  </a:lnTo>
                  <a:lnTo>
                    <a:pt x="2379" y="885"/>
                  </a:lnTo>
                  <a:lnTo>
                    <a:pt x="2342" y="756"/>
                  </a:lnTo>
                  <a:lnTo>
                    <a:pt x="2287" y="646"/>
                  </a:lnTo>
                  <a:lnTo>
                    <a:pt x="2231" y="553"/>
                  </a:lnTo>
                  <a:lnTo>
                    <a:pt x="2158" y="461"/>
                  </a:lnTo>
                  <a:lnTo>
                    <a:pt x="2084" y="369"/>
                  </a:lnTo>
                  <a:lnTo>
                    <a:pt x="1992" y="277"/>
                  </a:lnTo>
                  <a:lnTo>
                    <a:pt x="1899" y="203"/>
                  </a:lnTo>
                  <a:lnTo>
                    <a:pt x="1789" y="148"/>
                  </a:lnTo>
                  <a:lnTo>
                    <a:pt x="1678" y="93"/>
                  </a:lnTo>
                  <a:lnTo>
                    <a:pt x="1568" y="56"/>
                  </a:lnTo>
                  <a:lnTo>
                    <a:pt x="1457" y="1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9" name="Google Shape;7469;p32"/>
            <p:cNvSpPr/>
            <p:nvPr/>
          </p:nvSpPr>
          <p:spPr>
            <a:xfrm>
              <a:off x="4974575" y="604100"/>
              <a:ext cx="60875" cy="60875"/>
            </a:xfrm>
            <a:custGeom>
              <a:avLst/>
              <a:gdLst/>
              <a:ahLst/>
              <a:cxnLst/>
              <a:rect l="l" t="t" r="r" b="b"/>
              <a:pathLst>
                <a:path w="2435" h="2435" extrusionOk="0">
                  <a:moveTo>
                    <a:pt x="1273" y="1"/>
                  </a:moveTo>
                  <a:lnTo>
                    <a:pt x="1144" y="19"/>
                  </a:lnTo>
                  <a:lnTo>
                    <a:pt x="1034" y="19"/>
                  </a:lnTo>
                  <a:lnTo>
                    <a:pt x="904" y="56"/>
                  </a:lnTo>
                  <a:lnTo>
                    <a:pt x="794" y="93"/>
                  </a:lnTo>
                  <a:lnTo>
                    <a:pt x="683" y="130"/>
                  </a:lnTo>
                  <a:lnTo>
                    <a:pt x="591" y="204"/>
                  </a:lnTo>
                  <a:lnTo>
                    <a:pt x="480" y="259"/>
                  </a:lnTo>
                  <a:lnTo>
                    <a:pt x="407" y="333"/>
                  </a:lnTo>
                  <a:lnTo>
                    <a:pt x="314" y="425"/>
                  </a:lnTo>
                  <a:lnTo>
                    <a:pt x="241" y="517"/>
                  </a:lnTo>
                  <a:lnTo>
                    <a:pt x="167" y="628"/>
                  </a:lnTo>
                  <a:lnTo>
                    <a:pt x="112" y="720"/>
                  </a:lnTo>
                  <a:lnTo>
                    <a:pt x="75" y="831"/>
                  </a:lnTo>
                  <a:lnTo>
                    <a:pt x="38" y="960"/>
                  </a:lnTo>
                  <a:lnTo>
                    <a:pt x="19" y="1070"/>
                  </a:lnTo>
                  <a:lnTo>
                    <a:pt x="1" y="1199"/>
                  </a:lnTo>
                  <a:lnTo>
                    <a:pt x="19" y="1328"/>
                  </a:lnTo>
                  <a:lnTo>
                    <a:pt x="19" y="1439"/>
                  </a:lnTo>
                  <a:lnTo>
                    <a:pt x="56" y="1550"/>
                  </a:lnTo>
                  <a:lnTo>
                    <a:pt x="93" y="1660"/>
                  </a:lnTo>
                  <a:lnTo>
                    <a:pt x="204" y="1863"/>
                  </a:lnTo>
                  <a:lnTo>
                    <a:pt x="333" y="2048"/>
                  </a:lnTo>
                  <a:lnTo>
                    <a:pt x="517" y="2195"/>
                  </a:lnTo>
                  <a:lnTo>
                    <a:pt x="720" y="2324"/>
                  </a:lnTo>
                  <a:lnTo>
                    <a:pt x="812" y="2361"/>
                  </a:lnTo>
                  <a:lnTo>
                    <a:pt x="941" y="2398"/>
                  </a:lnTo>
                  <a:lnTo>
                    <a:pt x="1052" y="2416"/>
                  </a:lnTo>
                  <a:lnTo>
                    <a:pt x="1163" y="2435"/>
                  </a:lnTo>
                  <a:lnTo>
                    <a:pt x="1292" y="2435"/>
                  </a:lnTo>
                  <a:lnTo>
                    <a:pt x="1421" y="2416"/>
                  </a:lnTo>
                  <a:lnTo>
                    <a:pt x="1531" y="2398"/>
                  </a:lnTo>
                  <a:lnTo>
                    <a:pt x="1642" y="2361"/>
                  </a:lnTo>
                  <a:lnTo>
                    <a:pt x="1753" y="2306"/>
                  </a:lnTo>
                  <a:lnTo>
                    <a:pt x="1863" y="2250"/>
                  </a:lnTo>
                  <a:lnTo>
                    <a:pt x="1955" y="2177"/>
                  </a:lnTo>
                  <a:lnTo>
                    <a:pt x="2048" y="2103"/>
                  </a:lnTo>
                  <a:lnTo>
                    <a:pt x="2121" y="2011"/>
                  </a:lnTo>
                  <a:lnTo>
                    <a:pt x="2195" y="1918"/>
                  </a:lnTo>
                  <a:lnTo>
                    <a:pt x="2269" y="1826"/>
                  </a:lnTo>
                  <a:lnTo>
                    <a:pt x="2324" y="1716"/>
                  </a:lnTo>
                  <a:lnTo>
                    <a:pt x="2379" y="1605"/>
                  </a:lnTo>
                  <a:lnTo>
                    <a:pt x="2398" y="1494"/>
                  </a:lnTo>
                  <a:lnTo>
                    <a:pt x="2435" y="1365"/>
                  </a:lnTo>
                  <a:lnTo>
                    <a:pt x="2435" y="1255"/>
                  </a:lnTo>
                  <a:lnTo>
                    <a:pt x="2435" y="1126"/>
                  </a:lnTo>
                  <a:lnTo>
                    <a:pt x="2416" y="1015"/>
                  </a:lnTo>
                  <a:lnTo>
                    <a:pt x="2398" y="904"/>
                  </a:lnTo>
                  <a:lnTo>
                    <a:pt x="2361" y="794"/>
                  </a:lnTo>
                  <a:lnTo>
                    <a:pt x="2250" y="591"/>
                  </a:lnTo>
                  <a:lnTo>
                    <a:pt x="2103" y="407"/>
                  </a:lnTo>
                  <a:lnTo>
                    <a:pt x="1937" y="241"/>
                  </a:lnTo>
                  <a:lnTo>
                    <a:pt x="1734" y="130"/>
                  </a:lnTo>
                  <a:lnTo>
                    <a:pt x="1624" y="75"/>
                  </a:lnTo>
                  <a:lnTo>
                    <a:pt x="1513" y="38"/>
                  </a:lnTo>
                  <a:lnTo>
                    <a:pt x="1402"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0" name="Google Shape;7470;p32"/>
            <p:cNvSpPr/>
            <p:nvPr/>
          </p:nvSpPr>
          <p:spPr>
            <a:xfrm>
              <a:off x="5365925" y="1166475"/>
              <a:ext cx="60425" cy="60875"/>
            </a:xfrm>
            <a:custGeom>
              <a:avLst/>
              <a:gdLst/>
              <a:ahLst/>
              <a:cxnLst/>
              <a:rect l="l" t="t" r="r" b="b"/>
              <a:pathLst>
                <a:path w="2417" h="2435" extrusionOk="0">
                  <a:moveTo>
                    <a:pt x="1107" y="1"/>
                  </a:moveTo>
                  <a:lnTo>
                    <a:pt x="997" y="19"/>
                  </a:lnTo>
                  <a:lnTo>
                    <a:pt x="868" y="56"/>
                  </a:lnTo>
                  <a:lnTo>
                    <a:pt x="757" y="93"/>
                  </a:lnTo>
                  <a:lnTo>
                    <a:pt x="646" y="148"/>
                  </a:lnTo>
                  <a:lnTo>
                    <a:pt x="554" y="203"/>
                  </a:lnTo>
                  <a:lnTo>
                    <a:pt x="462" y="277"/>
                  </a:lnTo>
                  <a:lnTo>
                    <a:pt x="370" y="351"/>
                  </a:lnTo>
                  <a:lnTo>
                    <a:pt x="278" y="443"/>
                  </a:lnTo>
                  <a:lnTo>
                    <a:pt x="204" y="535"/>
                  </a:lnTo>
                  <a:lnTo>
                    <a:pt x="148" y="627"/>
                  </a:lnTo>
                  <a:lnTo>
                    <a:pt x="93" y="738"/>
                  </a:lnTo>
                  <a:lnTo>
                    <a:pt x="56" y="849"/>
                  </a:lnTo>
                  <a:lnTo>
                    <a:pt x="19" y="978"/>
                  </a:lnTo>
                  <a:lnTo>
                    <a:pt x="1" y="1088"/>
                  </a:lnTo>
                  <a:lnTo>
                    <a:pt x="1" y="1217"/>
                  </a:lnTo>
                  <a:lnTo>
                    <a:pt x="1" y="1328"/>
                  </a:lnTo>
                  <a:lnTo>
                    <a:pt x="19" y="1457"/>
                  </a:lnTo>
                  <a:lnTo>
                    <a:pt x="38" y="1568"/>
                  </a:lnTo>
                  <a:lnTo>
                    <a:pt x="93" y="1678"/>
                  </a:lnTo>
                  <a:lnTo>
                    <a:pt x="204" y="1881"/>
                  </a:lnTo>
                  <a:lnTo>
                    <a:pt x="351" y="2066"/>
                  </a:lnTo>
                  <a:lnTo>
                    <a:pt x="517" y="2213"/>
                  </a:lnTo>
                  <a:lnTo>
                    <a:pt x="720" y="2324"/>
                  </a:lnTo>
                  <a:lnTo>
                    <a:pt x="831" y="2361"/>
                  </a:lnTo>
                  <a:lnTo>
                    <a:pt x="941" y="2397"/>
                  </a:lnTo>
                  <a:lnTo>
                    <a:pt x="1052" y="2416"/>
                  </a:lnTo>
                  <a:lnTo>
                    <a:pt x="1181" y="2434"/>
                  </a:lnTo>
                  <a:lnTo>
                    <a:pt x="1292" y="2434"/>
                  </a:lnTo>
                  <a:lnTo>
                    <a:pt x="1421" y="2416"/>
                  </a:lnTo>
                  <a:lnTo>
                    <a:pt x="1531" y="2379"/>
                  </a:lnTo>
                  <a:lnTo>
                    <a:pt x="1660" y="2342"/>
                  </a:lnTo>
                  <a:lnTo>
                    <a:pt x="1753" y="2287"/>
                  </a:lnTo>
                  <a:lnTo>
                    <a:pt x="1863" y="2232"/>
                  </a:lnTo>
                  <a:lnTo>
                    <a:pt x="1955" y="2158"/>
                  </a:lnTo>
                  <a:lnTo>
                    <a:pt x="2048" y="2084"/>
                  </a:lnTo>
                  <a:lnTo>
                    <a:pt x="2121" y="1992"/>
                  </a:lnTo>
                  <a:lnTo>
                    <a:pt x="2195" y="1900"/>
                  </a:lnTo>
                  <a:lnTo>
                    <a:pt x="2269" y="1789"/>
                  </a:lnTo>
                  <a:lnTo>
                    <a:pt x="2324" y="1697"/>
                  </a:lnTo>
                  <a:lnTo>
                    <a:pt x="2361" y="1586"/>
                  </a:lnTo>
                  <a:lnTo>
                    <a:pt x="2398" y="1457"/>
                  </a:lnTo>
                  <a:lnTo>
                    <a:pt x="2416" y="1346"/>
                  </a:lnTo>
                  <a:lnTo>
                    <a:pt x="2416" y="1217"/>
                  </a:lnTo>
                  <a:lnTo>
                    <a:pt x="2416" y="1107"/>
                  </a:lnTo>
                  <a:lnTo>
                    <a:pt x="2398" y="978"/>
                  </a:lnTo>
                  <a:lnTo>
                    <a:pt x="2361" y="867"/>
                  </a:lnTo>
                  <a:lnTo>
                    <a:pt x="2324" y="756"/>
                  </a:lnTo>
                  <a:lnTo>
                    <a:pt x="2214" y="554"/>
                  </a:lnTo>
                  <a:lnTo>
                    <a:pt x="2066" y="369"/>
                  </a:lnTo>
                  <a:lnTo>
                    <a:pt x="1900" y="222"/>
                  </a:lnTo>
                  <a:lnTo>
                    <a:pt x="1697" y="111"/>
                  </a:lnTo>
                  <a:lnTo>
                    <a:pt x="1587" y="74"/>
                  </a:lnTo>
                  <a:lnTo>
                    <a:pt x="1476" y="37"/>
                  </a:lnTo>
                  <a:lnTo>
                    <a:pt x="1347" y="19"/>
                  </a:lnTo>
                  <a:lnTo>
                    <a:pt x="12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1" name="Google Shape;7471;p32"/>
            <p:cNvSpPr/>
            <p:nvPr/>
          </p:nvSpPr>
          <p:spPr>
            <a:xfrm>
              <a:off x="5657250" y="1380825"/>
              <a:ext cx="59950" cy="59950"/>
            </a:xfrm>
            <a:custGeom>
              <a:avLst/>
              <a:gdLst/>
              <a:ahLst/>
              <a:cxnLst/>
              <a:rect l="l" t="t" r="r" b="b"/>
              <a:pathLst>
                <a:path w="2398" h="2398" extrusionOk="0">
                  <a:moveTo>
                    <a:pt x="1181" y="0"/>
                  </a:moveTo>
                  <a:lnTo>
                    <a:pt x="1052" y="19"/>
                  </a:lnTo>
                  <a:lnTo>
                    <a:pt x="941" y="37"/>
                  </a:lnTo>
                  <a:lnTo>
                    <a:pt x="831" y="74"/>
                  </a:lnTo>
                  <a:lnTo>
                    <a:pt x="720" y="111"/>
                  </a:lnTo>
                  <a:lnTo>
                    <a:pt x="609" y="166"/>
                  </a:lnTo>
                  <a:lnTo>
                    <a:pt x="517" y="222"/>
                  </a:lnTo>
                  <a:lnTo>
                    <a:pt x="333" y="369"/>
                  </a:lnTo>
                  <a:lnTo>
                    <a:pt x="204" y="553"/>
                  </a:lnTo>
                  <a:lnTo>
                    <a:pt x="130" y="646"/>
                  </a:lnTo>
                  <a:lnTo>
                    <a:pt x="93" y="756"/>
                  </a:lnTo>
                  <a:lnTo>
                    <a:pt x="56" y="867"/>
                  </a:lnTo>
                  <a:lnTo>
                    <a:pt x="19" y="977"/>
                  </a:lnTo>
                  <a:lnTo>
                    <a:pt x="1" y="1088"/>
                  </a:lnTo>
                  <a:lnTo>
                    <a:pt x="1" y="1217"/>
                  </a:lnTo>
                  <a:lnTo>
                    <a:pt x="1" y="1346"/>
                  </a:lnTo>
                  <a:lnTo>
                    <a:pt x="19" y="1457"/>
                  </a:lnTo>
                  <a:lnTo>
                    <a:pt x="56" y="1568"/>
                  </a:lnTo>
                  <a:lnTo>
                    <a:pt x="93" y="1678"/>
                  </a:lnTo>
                  <a:lnTo>
                    <a:pt x="148" y="1789"/>
                  </a:lnTo>
                  <a:lnTo>
                    <a:pt x="222" y="1881"/>
                  </a:lnTo>
                  <a:lnTo>
                    <a:pt x="370" y="2065"/>
                  </a:lnTo>
                  <a:lnTo>
                    <a:pt x="536" y="2213"/>
                  </a:lnTo>
                  <a:lnTo>
                    <a:pt x="646" y="2268"/>
                  </a:lnTo>
                  <a:lnTo>
                    <a:pt x="738" y="2305"/>
                  </a:lnTo>
                  <a:lnTo>
                    <a:pt x="849" y="2360"/>
                  </a:lnTo>
                  <a:lnTo>
                    <a:pt x="978" y="2379"/>
                  </a:lnTo>
                  <a:lnTo>
                    <a:pt x="1089" y="2397"/>
                  </a:lnTo>
                  <a:lnTo>
                    <a:pt x="1328" y="2397"/>
                  </a:lnTo>
                  <a:lnTo>
                    <a:pt x="1457" y="2379"/>
                  </a:lnTo>
                  <a:lnTo>
                    <a:pt x="1568" y="2342"/>
                  </a:lnTo>
                  <a:lnTo>
                    <a:pt x="1679" y="2305"/>
                  </a:lnTo>
                  <a:lnTo>
                    <a:pt x="1771" y="2250"/>
                  </a:lnTo>
                  <a:lnTo>
                    <a:pt x="1882" y="2194"/>
                  </a:lnTo>
                  <a:lnTo>
                    <a:pt x="2047" y="2047"/>
                  </a:lnTo>
                  <a:lnTo>
                    <a:pt x="2195" y="1863"/>
                  </a:lnTo>
                  <a:lnTo>
                    <a:pt x="2250" y="1770"/>
                  </a:lnTo>
                  <a:lnTo>
                    <a:pt x="2306" y="1660"/>
                  </a:lnTo>
                  <a:lnTo>
                    <a:pt x="2342" y="1549"/>
                  </a:lnTo>
                  <a:lnTo>
                    <a:pt x="2379" y="1438"/>
                  </a:lnTo>
                  <a:lnTo>
                    <a:pt x="2398" y="1309"/>
                  </a:lnTo>
                  <a:lnTo>
                    <a:pt x="2398" y="1199"/>
                  </a:lnTo>
                  <a:lnTo>
                    <a:pt x="2379" y="1070"/>
                  </a:lnTo>
                  <a:lnTo>
                    <a:pt x="2361" y="941"/>
                  </a:lnTo>
                  <a:lnTo>
                    <a:pt x="2342" y="830"/>
                  </a:lnTo>
                  <a:lnTo>
                    <a:pt x="2287" y="719"/>
                  </a:lnTo>
                  <a:lnTo>
                    <a:pt x="2250" y="627"/>
                  </a:lnTo>
                  <a:lnTo>
                    <a:pt x="2177" y="517"/>
                  </a:lnTo>
                  <a:lnTo>
                    <a:pt x="2029" y="351"/>
                  </a:lnTo>
                  <a:lnTo>
                    <a:pt x="1863"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2" name="Google Shape;7472;p32"/>
            <p:cNvSpPr/>
            <p:nvPr/>
          </p:nvSpPr>
          <p:spPr>
            <a:xfrm>
              <a:off x="5223975" y="1059075"/>
              <a:ext cx="58550" cy="58575"/>
            </a:xfrm>
            <a:custGeom>
              <a:avLst/>
              <a:gdLst/>
              <a:ahLst/>
              <a:cxnLst/>
              <a:rect l="l" t="t" r="r" b="b"/>
              <a:pathLst>
                <a:path w="2342" h="2343" extrusionOk="0">
                  <a:moveTo>
                    <a:pt x="1069" y="0"/>
                  </a:moveTo>
                  <a:lnTo>
                    <a:pt x="940" y="19"/>
                  </a:lnTo>
                  <a:lnTo>
                    <a:pt x="830" y="56"/>
                  </a:lnTo>
                  <a:lnTo>
                    <a:pt x="719" y="93"/>
                  </a:lnTo>
                  <a:lnTo>
                    <a:pt x="608" y="129"/>
                  </a:lnTo>
                  <a:lnTo>
                    <a:pt x="516" y="203"/>
                  </a:lnTo>
                  <a:lnTo>
                    <a:pt x="424" y="259"/>
                  </a:lnTo>
                  <a:lnTo>
                    <a:pt x="332" y="332"/>
                  </a:lnTo>
                  <a:lnTo>
                    <a:pt x="258" y="424"/>
                  </a:lnTo>
                  <a:lnTo>
                    <a:pt x="203" y="517"/>
                  </a:lnTo>
                  <a:lnTo>
                    <a:pt x="148" y="609"/>
                  </a:lnTo>
                  <a:lnTo>
                    <a:pt x="92" y="720"/>
                  </a:lnTo>
                  <a:lnTo>
                    <a:pt x="55" y="830"/>
                  </a:lnTo>
                  <a:lnTo>
                    <a:pt x="18" y="941"/>
                  </a:lnTo>
                  <a:lnTo>
                    <a:pt x="18" y="1070"/>
                  </a:lnTo>
                  <a:lnTo>
                    <a:pt x="0" y="1180"/>
                  </a:lnTo>
                  <a:lnTo>
                    <a:pt x="18" y="1310"/>
                  </a:lnTo>
                  <a:lnTo>
                    <a:pt x="37" y="1439"/>
                  </a:lnTo>
                  <a:lnTo>
                    <a:pt x="55" y="1549"/>
                  </a:lnTo>
                  <a:lnTo>
                    <a:pt x="111" y="1660"/>
                  </a:lnTo>
                  <a:lnTo>
                    <a:pt x="148" y="1770"/>
                  </a:lnTo>
                  <a:lnTo>
                    <a:pt x="221" y="1863"/>
                  </a:lnTo>
                  <a:lnTo>
                    <a:pt x="277" y="1955"/>
                  </a:lnTo>
                  <a:lnTo>
                    <a:pt x="369" y="2029"/>
                  </a:lnTo>
                  <a:lnTo>
                    <a:pt x="443" y="2102"/>
                  </a:lnTo>
                  <a:lnTo>
                    <a:pt x="535" y="2176"/>
                  </a:lnTo>
                  <a:lnTo>
                    <a:pt x="645" y="2231"/>
                  </a:lnTo>
                  <a:lnTo>
                    <a:pt x="738" y="2268"/>
                  </a:lnTo>
                  <a:lnTo>
                    <a:pt x="848" y="2305"/>
                  </a:lnTo>
                  <a:lnTo>
                    <a:pt x="977" y="2324"/>
                  </a:lnTo>
                  <a:lnTo>
                    <a:pt x="1088" y="2342"/>
                  </a:lnTo>
                  <a:lnTo>
                    <a:pt x="1346" y="2342"/>
                  </a:lnTo>
                  <a:lnTo>
                    <a:pt x="1457" y="2324"/>
                  </a:lnTo>
                  <a:lnTo>
                    <a:pt x="1567" y="2287"/>
                  </a:lnTo>
                  <a:lnTo>
                    <a:pt x="1678" y="2250"/>
                  </a:lnTo>
                  <a:lnTo>
                    <a:pt x="1862" y="2139"/>
                  </a:lnTo>
                  <a:lnTo>
                    <a:pt x="2028" y="1992"/>
                  </a:lnTo>
                  <a:lnTo>
                    <a:pt x="2176" y="1826"/>
                  </a:lnTo>
                  <a:lnTo>
                    <a:pt x="2268" y="1623"/>
                  </a:lnTo>
                  <a:lnTo>
                    <a:pt x="2305" y="1512"/>
                  </a:lnTo>
                  <a:lnTo>
                    <a:pt x="2323" y="1402"/>
                  </a:lnTo>
                  <a:lnTo>
                    <a:pt x="2342" y="1291"/>
                  </a:lnTo>
                  <a:lnTo>
                    <a:pt x="2342" y="1162"/>
                  </a:lnTo>
                  <a:lnTo>
                    <a:pt x="2342" y="1033"/>
                  </a:lnTo>
                  <a:lnTo>
                    <a:pt x="2323" y="922"/>
                  </a:lnTo>
                  <a:lnTo>
                    <a:pt x="2305" y="812"/>
                  </a:lnTo>
                  <a:lnTo>
                    <a:pt x="2249" y="701"/>
                  </a:lnTo>
                  <a:lnTo>
                    <a:pt x="2157" y="517"/>
                  </a:lnTo>
                  <a:lnTo>
                    <a:pt x="2010" y="332"/>
                  </a:lnTo>
                  <a:lnTo>
                    <a:pt x="1844" y="203"/>
                  </a:lnTo>
                  <a:lnTo>
                    <a:pt x="1641" y="93"/>
                  </a:lnTo>
                  <a:lnTo>
                    <a:pt x="1549" y="56"/>
                  </a:lnTo>
                  <a:lnTo>
                    <a:pt x="1420" y="19"/>
                  </a:lnTo>
                  <a:lnTo>
                    <a:pt x="1309" y="19"/>
                  </a:lnTo>
                  <a:lnTo>
                    <a:pt x="11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3" name="Google Shape;7473;p32"/>
            <p:cNvSpPr/>
            <p:nvPr/>
          </p:nvSpPr>
          <p:spPr>
            <a:xfrm>
              <a:off x="5027125" y="779725"/>
              <a:ext cx="58575" cy="58125"/>
            </a:xfrm>
            <a:custGeom>
              <a:avLst/>
              <a:gdLst/>
              <a:ahLst/>
              <a:cxnLst/>
              <a:rect l="l" t="t" r="r" b="b"/>
              <a:pathLst>
                <a:path w="2343" h="2325" extrusionOk="0">
                  <a:moveTo>
                    <a:pt x="1089" y="1"/>
                  </a:moveTo>
                  <a:lnTo>
                    <a:pt x="978" y="19"/>
                  </a:lnTo>
                  <a:lnTo>
                    <a:pt x="849" y="38"/>
                  </a:lnTo>
                  <a:lnTo>
                    <a:pt x="738" y="75"/>
                  </a:lnTo>
                  <a:lnTo>
                    <a:pt x="646" y="112"/>
                  </a:lnTo>
                  <a:lnTo>
                    <a:pt x="536" y="167"/>
                  </a:lnTo>
                  <a:lnTo>
                    <a:pt x="443" y="241"/>
                  </a:lnTo>
                  <a:lnTo>
                    <a:pt x="370" y="314"/>
                  </a:lnTo>
                  <a:lnTo>
                    <a:pt x="277" y="388"/>
                  </a:lnTo>
                  <a:lnTo>
                    <a:pt x="222" y="480"/>
                  </a:lnTo>
                  <a:lnTo>
                    <a:pt x="148" y="572"/>
                  </a:lnTo>
                  <a:lnTo>
                    <a:pt x="112" y="683"/>
                  </a:lnTo>
                  <a:lnTo>
                    <a:pt x="56" y="794"/>
                  </a:lnTo>
                  <a:lnTo>
                    <a:pt x="38" y="904"/>
                  </a:lnTo>
                  <a:lnTo>
                    <a:pt x="19" y="1015"/>
                  </a:lnTo>
                  <a:lnTo>
                    <a:pt x="1" y="1144"/>
                  </a:lnTo>
                  <a:lnTo>
                    <a:pt x="19" y="1273"/>
                  </a:lnTo>
                  <a:lnTo>
                    <a:pt x="19" y="1384"/>
                  </a:lnTo>
                  <a:lnTo>
                    <a:pt x="56" y="1494"/>
                  </a:lnTo>
                  <a:lnTo>
                    <a:pt x="93" y="1605"/>
                  </a:lnTo>
                  <a:lnTo>
                    <a:pt x="185" y="1808"/>
                  </a:lnTo>
                  <a:lnTo>
                    <a:pt x="333" y="1974"/>
                  </a:lnTo>
                  <a:lnTo>
                    <a:pt x="480" y="2121"/>
                  </a:lnTo>
                  <a:lnTo>
                    <a:pt x="683" y="2232"/>
                  </a:lnTo>
                  <a:lnTo>
                    <a:pt x="794" y="2269"/>
                  </a:lnTo>
                  <a:lnTo>
                    <a:pt x="904" y="2306"/>
                  </a:lnTo>
                  <a:lnTo>
                    <a:pt x="1015" y="2324"/>
                  </a:lnTo>
                  <a:lnTo>
                    <a:pt x="1255" y="2324"/>
                  </a:lnTo>
                  <a:lnTo>
                    <a:pt x="1384" y="2306"/>
                  </a:lnTo>
                  <a:lnTo>
                    <a:pt x="1494" y="2287"/>
                  </a:lnTo>
                  <a:lnTo>
                    <a:pt x="1605" y="2250"/>
                  </a:lnTo>
                  <a:lnTo>
                    <a:pt x="1716" y="2213"/>
                  </a:lnTo>
                  <a:lnTo>
                    <a:pt x="1808" y="2158"/>
                  </a:lnTo>
                  <a:lnTo>
                    <a:pt x="1900" y="2084"/>
                  </a:lnTo>
                  <a:lnTo>
                    <a:pt x="1992" y="2011"/>
                  </a:lnTo>
                  <a:lnTo>
                    <a:pt x="2066" y="1937"/>
                  </a:lnTo>
                  <a:lnTo>
                    <a:pt x="2140" y="1845"/>
                  </a:lnTo>
                  <a:lnTo>
                    <a:pt x="2195" y="1752"/>
                  </a:lnTo>
                  <a:lnTo>
                    <a:pt x="2250" y="1642"/>
                  </a:lnTo>
                  <a:lnTo>
                    <a:pt x="2287" y="1531"/>
                  </a:lnTo>
                  <a:lnTo>
                    <a:pt x="2324" y="1421"/>
                  </a:lnTo>
                  <a:lnTo>
                    <a:pt x="2343" y="1310"/>
                  </a:lnTo>
                  <a:lnTo>
                    <a:pt x="2343" y="1181"/>
                  </a:lnTo>
                  <a:lnTo>
                    <a:pt x="2343" y="1052"/>
                  </a:lnTo>
                  <a:lnTo>
                    <a:pt x="2324" y="941"/>
                  </a:lnTo>
                  <a:lnTo>
                    <a:pt x="2287" y="831"/>
                  </a:lnTo>
                  <a:lnTo>
                    <a:pt x="2269" y="720"/>
                  </a:lnTo>
                  <a:lnTo>
                    <a:pt x="2158" y="517"/>
                  </a:lnTo>
                  <a:lnTo>
                    <a:pt x="2029" y="351"/>
                  </a:lnTo>
                  <a:lnTo>
                    <a:pt x="1863" y="204"/>
                  </a:lnTo>
                  <a:lnTo>
                    <a:pt x="1660" y="93"/>
                  </a:lnTo>
                  <a:lnTo>
                    <a:pt x="1568" y="56"/>
                  </a:lnTo>
                  <a:lnTo>
                    <a:pt x="1458"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4" name="Google Shape;7474;p32"/>
            <p:cNvSpPr/>
            <p:nvPr/>
          </p:nvSpPr>
          <p:spPr>
            <a:xfrm>
              <a:off x="4859350" y="340450"/>
              <a:ext cx="57650" cy="57650"/>
            </a:xfrm>
            <a:custGeom>
              <a:avLst/>
              <a:gdLst/>
              <a:ahLst/>
              <a:cxnLst/>
              <a:rect l="l" t="t" r="r" b="b"/>
              <a:pathLst>
                <a:path w="2306" h="2306" extrusionOk="0">
                  <a:moveTo>
                    <a:pt x="1051" y="0"/>
                  </a:moveTo>
                  <a:lnTo>
                    <a:pt x="941" y="19"/>
                  </a:lnTo>
                  <a:lnTo>
                    <a:pt x="830" y="37"/>
                  </a:lnTo>
                  <a:lnTo>
                    <a:pt x="720" y="74"/>
                  </a:lnTo>
                  <a:lnTo>
                    <a:pt x="517" y="166"/>
                  </a:lnTo>
                  <a:lnTo>
                    <a:pt x="351" y="314"/>
                  </a:lnTo>
                  <a:lnTo>
                    <a:pt x="203" y="480"/>
                  </a:lnTo>
                  <a:lnTo>
                    <a:pt x="93" y="664"/>
                  </a:lnTo>
                  <a:lnTo>
                    <a:pt x="56" y="775"/>
                  </a:lnTo>
                  <a:lnTo>
                    <a:pt x="19" y="885"/>
                  </a:lnTo>
                  <a:lnTo>
                    <a:pt x="0" y="996"/>
                  </a:lnTo>
                  <a:lnTo>
                    <a:pt x="0" y="1107"/>
                  </a:lnTo>
                  <a:lnTo>
                    <a:pt x="0" y="1236"/>
                  </a:lnTo>
                  <a:lnTo>
                    <a:pt x="19" y="1365"/>
                  </a:lnTo>
                  <a:lnTo>
                    <a:pt x="37" y="1475"/>
                  </a:lnTo>
                  <a:lnTo>
                    <a:pt x="74" y="1586"/>
                  </a:lnTo>
                  <a:lnTo>
                    <a:pt x="111" y="1697"/>
                  </a:lnTo>
                  <a:lnTo>
                    <a:pt x="166" y="1789"/>
                  </a:lnTo>
                  <a:lnTo>
                    <a:pt x="240" y="1881"/>
                  </a:lnTo>
                  <a:lnTo>
                    <a:pt x="314" y="1973"/>
                  </a:lnTo>
                  <a:lnTo>
                    <a:pt x="388" y="2047"/>
                  </a:lnTo>
                  <a:lnTo>
                    <a:pt x="480" y="2102"/>
                  </a:lnTo>
                  <a:lnTo>
                    <a:pt x="572" y="2176"/>
                  </a:lnTo>
                  <a:lnTo>
                    <a:pt x="683" y="2213"/>
                  </a:lnTo>
                  <a:lnTo>
                    <a:pt x="793" y="2250"/>
                  </a:lnTo>
                  <a:lnTo>
                    <a:pt x="904" y="2287"/>
                  </a:lnTo>
                  <a:lnTo>
                    <a:pt x="1033" y="2305"/>
                  </a:lnTo>
                  <a:lnTo>
                    <a:pt x="1273" y="2305"/>
                  </a:lnTo>
                  <a:lnTo>
                    <a:pt x="1383" y="2287"/>
                  </a:lnTo>
                  <a:lnTo>
                    <a:pt x="1494" y="2268"/>
                  </a:lnTo>
                  <a:lnTo>
                    <a:pt x="1605" y="2231"/>
                  </a:lnTo>
                  <a:lnTo>
                    <a:pt x="1807" y="2121"/>
                  </a:lnTo>
                  <a:lnTo>
                    <a:pt x="1973" y="1973"/>
                  </a:lnTo>
                  <a:lnTo>
                    <a:pt x="2102" y="1807"/>
                  </a:lnTo>
                  <a:lnTo>
                    <a:pt x="2213" y="1623"/>
                  </a:lnTo>
                  <a:lnTo>
                    <a:pt x="2250" y="1512"/>
                  </a:lnTo>
                  <a:lnTo>
                    <a:pt x="2287" y="1402"/>
                  </a:lnTo>
                  <a:lnTo>
                    <a:pt x="2305" y="1291"/>
                  </a:lnTo>
                  <a:lnTo>
                    <a:pt x="2305" y="1162"/>
                  </a:lnTo>
                  <a:lnTo>
                    <a:pt x="2305" y="1051"/>
                  </a:lnTo>
                  <a:lnTo>
                    <a:pt x="2287" y="922"/>
                  </a:lnTo>
                  <a:lnTo>
                    <a:pt x="2268" y="812"/>
                  </a:lnTo>
                  <a:lnTo>
                    <a:pt x="2231" y="701"/>
                  </a:lnTo>
                  <a:lnTo>
                    <a:pt x="2121" y="517"/>
                  </a:lnTo>
                  <a:lnTo>
                    <a:pt x="1992" y="332"/>
                  </a:lnTo>
                  <a:lnTo>
                    <a:pt x="1826" y="203"/>
                  </a:lnTo>
                  <a:lnTo>
                    <a:pt x="1623" y="92"/>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5" name="Google Shape;7475;p32"/>
            <p:cNvSpPr/>
            <p:nvPr/>
          </p:nvSpPr>
          <p:spPr>
            <a:xfrm>
              <a:off x="5158500" y="967800"/>
              <a:ext cx="58575" cy="59025"/>
            </a:xfrm>
            <a:custGeom>
              <a:avLst/>
              <a:gdLst/>
              <a:ahLst/>
              <a:cxnLst/>
              <a:rect l="l" t="t" r="r" b="b"/>
              <a:pathLst>
                <a:path w="2343" h="2361" extrusionOk="0">
                  <a:moveTo>
                    <a:pt x="1052" y="1"/>
                  </a:moveTo>
                  <a:lnTo>
                    <a:pt x="923" y="19"/>
                  </a:lnTo>
                  <a:lnTo>
                    <a:pt x="812" y="38"/>
                  </a:lnTo>
                  <a:lnTo>
                    <a:pt x="701" y="93"/>
                  </a:lnTo>
                  <a:lnTo>
                    <a:pt x="609" y="130"/>
                  </a:lnTo>
                  <a:lnTo>
                    <a:pt x="499" y="185"/>
                  </a:lnTo>
                  <a:lnTo>
                    <a:pt x="406" y="259"/>
                  </a:lnTo>
                  <a:lnTo>
                    <a:pt x="333" y="333"/>
                  </a:lnTo>
                  <a:lnTo>
                    <a:pt x="259" y="425"/>
                  </a:lnTo>
                  <a:lnTo>
                    <a:pt x="185" y="517"/>
                  </a:lnTo>
                  <a:lnTo>
                    <a:pt x="130" y="609"/>
                  </a:lnTo>
                  <a:lnTo>
                    <a:pt x="75" y="720"/>
                  </a:lnTo>
                  <a:lnTo>
                    <a:pt x="38" y="830"/>
                  </a:lnTo>
                  <a:lnTo>
                    <a:pt x="19" y="941"/>
                  </a:lnTo>
                  <a:lnTo>
                    <a:pt x="1" y="1052"/>
                  </a:lnTo>
                  <a:lnTo>
                    <a:pt x="1" y="1181"/>
                  </a:lnTo>
                  <a:lnTo>
                    <a:pt x="1" y="1310"/>
                  </a:lnTo>
                  <a:lnTo>
                    <a:pt x="19" y="1420"/>
                  </a:lnTo>
                  <a:lnTo>
                    <a:pt x="38" y="1531"/>
                  </a:lnTo>
                  <a:lnTo>
                    <a:pt x="75" y="1642"/>
                  </a:lnTo>
                  <a:lnTo>
                    <a:pt x="185" y="1826"/>
                  </a:lnTo>
                  <a:lnTo>
                    <a:pt x="333" y="2010"/>
                  </a:lnTo>
                  <a:lnTo>
                    <a:pt x="499" y="2139"/>
                  </a:lnTo>
                  <a:lnTo>
                    <a:pt x="683" y="2250"/>
                  </a:lnTo>
                  <a:lnTo>
                    <a:pt x="794" y="2287"/>
                  </a:lnTo>
                  <a:lnTo>
                    <a:pt x="904" y="2324"/>
                  </a:lnTo>
                  <a:lnTo>
                    <a:pt x="1015" y="2342"/>
                  </a:lnTo>
                  <a:lnTo>
                    <a:pt x="1144" y="2361"/>
                  </a:lnTo>
                  <a:lnTo>
                    <a:pt x="1255" y="2342"/>
                  </a:lnTo>
                  <a:lnTo>
                    <a:pt x="1384" y="2342"/>
                  </a:lnTo>
                  <a:lnTo>
                    <a:pt x="1494" y="2305"/>
                  </a:lnTo>
                  <a:lnTo>
                    <a:pt x="1605" y="2269"/>
                  </a:lnTo>
                  <a:lnTo>
                    <a:pt x="1716" y="2232"/>
                  </a:lnTo>
                  <a:lnTo>
                    <a:pt x="1808" y="2176"/>
                  </a:lnTo>
                  <a:lnTo>
                    <a:pt x="1900" y="2103"/>
                  </a:lnTo>
                  <a:lnTo>
                    <a:pt x="1992" y="2029"/>
                  </a:lnTo>
                  <a:lnTo>
                    <a:pt x="2066" y="1955"/>
                  </a:lnTo>
                  <a:lnTo>
                    <a:pt x="2140" y="1863"/>
                  </a:lnTo>
                  <a:lnTo>
                    <a:pt x="2195" y="1752"/>
                  </a:lnTo>
                  <a:lnTo>
                    <a:pt x="2250" y="1660"/>
                  </a:lnTo>
                  <a:lnTo>
                    <a:pt x="2287" y="1549"/>
                  </a:lnTo>
                  <a:lnTo>
                    <a:pt x="2324" y="1439"/>
                  </a:lnTo>
                  <a:lnTo>
                    <a:pt x="2342" y="1310"/>
                  </a:lnTo>
                  <a:lnTo>
                    <a:pt x="2342" y="1199"/>
                  </a:lnTo>
                  <a:lnTo>
                    <a:pt x="2342" y="1070"/>
                  </a:lnTo>
                  <a:lnTo>
                    <a:pt x="2324" y="941"/>
                  </a:lnTo>
                  <a:lnTo>
                    <a:pt x="2306" y="830"/>
                  </a:lnTo>
                  <a:lnTo>
                    <a:pt x="2269" y="720"/>
                  </a:lnTo>
                  <a:lnTo>
                    <a:pt x="2213" y="609"/>
                  </a:lnTo>
                  <a:lnTo>
                    <a:pt x="2158" y="517"/>
                  </a:lnTo>
                  <a:lnTo>
                    <a:pt x="2084" y="425"/>
                  </a:lnTo>
                  <a:lnTo>
                    <a:pt x="2011" y="333"/>
                  </a:lnTo>
                  <a:lnTo>
                    <a:pt x="1937" y="259"/>
                  </a:lnTo>
                  <a:lnTo>
                    <a:pt x="1845" y="203"/>
                  </a:lnTo>
                  <a:lnTo>
                    <a:pt x="1752" y="130"/>
                  </a:lnTo>
                  <a:lnTo>
                    <a:pt x="1642" y="93"/>
                  </a:lnTo>
                  <a:lnTo>
                    <a:pt x="1531" y="56"/>
                  </a:lnTo>
                  <a:lnTo>
                    <a:pt x="142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6" name="Google Shape;7476;p32"/>
            <p:cNvSpPr/>
            <p:nvPr/>
          </p:nvSpPr>
          <p:spPr>
            <a:xfrm>
              <a:off x="5432775" y="1261900"/>
              <a:ext cx="58100" cy="58100"/>
            </a:xfrm>
            <a:custGeom>
              <a:avLst/>
              <a:gdLst/>
              <a:ahLst/>
              <a:cxnLst/>
              <a:rect l="l" t="t" r="r" b="b"/>
              <a:pathLst>
                <a:path w="2324" h="2324" extrusionOk="0">
                  <a:moveTo>
                    <a:pt x="1070" y="0"/>
                  </a:moveTo>
                  <a:lnTo>
                    <a:pt x="941" y="19"/>
                  </a:lnTo>
                  <a:lnTo>
                    <a:pt x="830" y="56"/>
                  </a:lnTo>
                  <a:lnTo>
                    <a:pt x="720" y="92"/>
                  </a:lnTo>
                  <a:lnTo>
                    <a:pt x="609" y="129"/>
                  </a:lnTo>
                  <a:lnTo>
                    <a:pt x="517" y="185"/>
                  </a:lnTo>
                  <a:lnTo>
                    <a:pt x="425" y="258"/>
                  </a:lnTo>
                  <a:lnTo>
                    <a:pt x="332" y="332"/>
                  </a:lnTo>
                  <a:lnTo>
                    <a:pt x="259" y="406"/>
                  </a:lnTo>
                  <a:lnTo>
                    <a:pt x="185" y="498"/>
                  </a:lnTo>
                  <a:lnTo>
                    <a:pt x="130" y="609"/>
                  </a:lnTo>
                  <a:lnTo>
                    <a:pt x="93" y="701"/>
                  </a:lnTo>
                  <a:lnTo>
                    <a:pt x="56" y="811"/>
                  </a:lnTo>
                  <a:lnTo>
                    <a:pt x="19" y="922"/>
                  </a:lnTo>
                  <a:lnTo>
                    <a:pt x="0" y="1051"/>
                  </a:lnTo>
                  <a:lnTo>
                    <a:pt x="0" y="1180"/>
                  </a:lnTo>
                  <a:lnTo>
                    <a:pt x="0" y="1291"/>
                  </a:lnTo>
                  <a:lnTo>
                    <a:pt x="19" y="1420"/>
                  </a:lnTo>
                  <a:lnTo>
                    <a:pt x="56" y="1531"/>
                  </a:lnTo>
                  <a:lnTo>
                    <a:pt x="93" y="1641"/>
                  </a:lnTo>
                  <a:lnTo>
                    <a:pt x="185" y="1826"/>
                  </a:lnTo>
                  <a:lnTo>
                    <a:pt x="332" y="1992"/>
                  </a:lnTo>
                  <a:lnTo>
                    <a:pt x="498" y="2139"/>
                  </a:lnTo>
                  <a:lnTo>
                    <a:pt x="701" y="2231"/>
                  </a:lnTo>
                  <a:lnTo>
                    <a:pt x="812" y="2268"/>
                  </a:lnTo>
                  <a:lnTo>
                    <a:pt x="922" y="2305"/>
                  </a:lnTo>
                  <a:lnTo>
                    <a:pt x="1033" y="2323"/>
                  </a:lnTo>
                  <a:lnTo>
                    <a:pt x="1273" y="2323"/>
                  </a:lnTo>
                  <a:lnTo>
                    <a:pt x="1383" y="2305"/>
                  </a:lnTo>
                  <a:lnTo>
                    <a:pt x="1512" y="2287"/>
                  </a:lnTo>
                  <a:lnTo>
                    <a:pt x="1605" y="2250"/>
                  </a:lnTo>
                  <a:lnTo>
                    <a:pt x="1807" y="2139"/>
                  </a:lnTo>
                  <a:lnTo>
                    <a:pt x="1973" y="2010"/>
                  </a:lnTo>
                  <a:lnTo>
                    <a:pt x="2121" y="1844"/>
                  </a:lnTo>
                  <a:lnTo>
                    <a:pt x="2231" y="1641"/>
                  </a:lnTo>
                  <a:lnTo>
                    <a:pt x="2268" y="1531"/>
                  </a:lnTo>
                  <a:lnTo>
                    <a:pt x="2287" y="1420"/>
                  </a:lnTo>
                  <a:lnTo>
                    <a:pt x="2305" y="1309"/>
                  </a:lnTo>
                  <a:lnTo>
                    <a:pt x="2324" y="1180"/>
                  </a:lnTo>
                  <a:lnTo>
                    <a:pt x="2324" y="1070"/>
                  </a:lnTo>
                  <a:lnTo>
                    <a:pt x="2305" y="941"/>
                  </a:lnTo>
                  <a:lnTo>
                    <a:pt x="2268" y="830"/>
                  </a:lnTo>
                  <a:lnTo>
                    <a:pt x="2231" y="719"/>
                  </a:lnTo>
                  <a:lnTo>
                    <a:pt x="2139" y="535"/>
                  </a:lnTo>
                  <a:lnTo>
                    <a:pt x="2010" y="351"/>
                  </a:lnTo>
                  <a:lnTo>
                    <a:pt x="1844" y="203"/>
                  </a:lnTo>
                  <a:lnTo>
                    <a:pt x="1641" y="111"/>
                  </a:lnTo>
                  <a:lnTo>
                    <a:pt x="1531" y="56"/>
                  </a:lnTo>
                  <a:lnTo>
                    <a:pt x="1420" y="37"/>
                  </a:lnTo>
                  <a:lnTo>
                    <a:pt x="1310" y="19"/>
                  </a:lnTo>
                  <a:lnTo>
                    <a:pt x="11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7" name="Google Shape;7477;p32"/>
            <p:cNvSpPr/>
            <p:nvPr/>
          </p:nvSpPr>
          <p:spPr>
            <a:xfrm>
              <a:off x="4872725" y="259775"/>
              <a:ext cx="59475" cy="59500"/>
            </a:xfrm>
            <a:custGeom>
              <a:avLst/>
              <a:gdLst/>
              <a:ahLst/>
              <a:cxnLst/>
              <a:rect l="l" t="t" r="r" b="b"/>
              <a:pathLst>
                <a:path w="2379" h="2380" extrusionOk="0">
                  <a:moveTo>
                    <a:pt x="1033" y="1"/>
                  </a:moveTo>
                  <a:lnTo>
                    <a:pt x="922" y="19"/>
                  </a:lnTo>
                  <a:lnTo>
                    <a:pt x="811" y="56"/>
                  </a:lnTo>
                  <a:lnTo>
                    <a:pt x="701" y="93"/>
                  </a:lnTo>
                  <a:lnTo>
                    <a:pt x="590" y="148"/>
                  </a:lnTo>
                  <a:lnTo>
                    <a:pt x="498" y="203"/>
                  </a:lnTo>
                  <a:lnTo>
                    <a:pt x="332" y="351"/>
                  </a:lnTo>
                  <a:lnTo>
                    <a:pt x="185" y="535"/>
                  </a:lnTo>
                  <a:lnTo>
                    <a:pt x="129" y="646"/>
                  </a:lnTo>
                  <a:lnTo>
                    <a:pt x="74" y="738"/>
                  </a:lnTo>
                  <a:lnTo>
                    <a:pt x="37" y="849"/>
                  </a:lnTo>
                  <a:lnTo>
                    <a:pt x="19" y="959"/>
                  </a:lnTo>
                  <a:lnTo>
                    <a:pt x="0" y="1088"/>
                  </a:lnTo>
                  <a:lnTo>
                    <a:pt x="0" y="1218"/>
                  </a:lnTo>
                  <a:lnTo>
                    <a:pt x="0" y="1328"/>
                  </a:lnTo>
                  <a:lnTo>
                    <a:pt x="37" y="1457"/>
                  </a:lnTo>
                  <a:lnTo>
                    <a:pt x="55" y="1568"/>
                  </a:lnTo>
                  <a:lnTo>
                    <a:pt x="92" y="1678"/>
                  </a:lnTo>
                  <a:lnTo>
                    <a:pt x="148" y="1771"/>
                  </a:lnTo>
                  <a:lnTo>
                    <a:pt x="221" y="1881"/>
                  </a:lnTo>
                  <a:lnTo>
                    <a:pt x="369" y="2047"/>
                  </a:lnTo>
                  <a:lnTo>
                    <a:pt x="535" y="2176"/>
                  </a:lnTo>
                  <a:lnTo>
                    <a:pt x="645" y="2250"/>
                  </a:lnTo>
                  <a:lnTo>
                    <a:pt x="738" y="2287"/>
                  </a:lnTo>
                  <a:lnTo>
                    <a:pt x="848" y="2324"/>
                  </a:lnTo>
                  <a:lnTo>
                    <a:pt x="977" y="2361"/>
                  </a:lnTo>
                  <a:lnTo>
                    <a:pt x="1088" y="2361"/>
                  </a:lnTo>
                  <a:lnTo>
                    <a:pt x="1217" y="2379"/>
                  </a:lnTo>
                  <a:lnTo>
                    <a:pt x="1328" y="2361"/>
                  </a:lnTo>
                  <a:lnTo>
                    <a:pt x="1457" y="2342"/>
                  </a:lnTo>
                  <a:lnTo>
                    <a:pt x="1567" y="2305"/>
                  </a:lnTo>
                  <a:lnTo>
                    <a:pt x="1678" y="2268"/>
                  </a:lnTo>
                  <a:lnTo>
                    <a:pt x="1770" y="2213"/>
                  </a:lnTo>
                  <a:lnTo>
                    <a:pt x="1881" y="2158"/>
                  </a:lnTo>
                  <a:lnTo>
                    <a:pt x="2047" y="2010"/>
                  </a:lnTo>
                  <a:lnTo>
                    <a:pt x="2194" y="1826"/>
                  </a:lnTo>
                  <a:lnTo>
                    <a:pt x="2250" y="1734"/>
                  </a:lnTo>
                  <a:lnTo>
                    <a:pt x="2286" y="1623"/>
                  </a:lnTo>
                  <a:lnTo>
                    <a:pt x="2323" y="1513"/>
                  </a:lnTo>
                  <a:lnTo>
                    <a:pt x="2360" y="1402"/>
                  </a:lnTo>
                  <a:lnTo>
                    <a:pt x="2379" y="1273"/>
                  </a:lnTo>
                  <a:lnTo>
                    <a:pt x="2379" y="1162"/>
                  </a:lnTo>
                  <a:lnTo>
                    <a:pt x="2360" y="1033"/>
                  </a:lnTo>
                  <a:lnTo>
                    <a:pt x="2342" y="923"/>
                  </a:lnTo>
                  <a:lnTo>
                    <a:pt x="2305" y="812"/>
                  </a:lnTo>
                  <a:lnTo>
                    <a:pt x="2268" y="701"/>
                  </a:lnTo>
                  <a:lnTo>
                    <a:pt x="2213" y="591"/>
                  </a:lnTo>
                  <a:lnTo>
                    <a:pt x="2157" y="498"/>
                  </a:lnTo>
                  <a:lnTo>
                    <a:pt x="2010" y="332"/>
                  </a:lnTo>
                  <a:lnTo>
                    <a:pt x="1826" y="185"/>
                  </a:lnTo>
                  <a:lnTo>
                    <a:pt x="1733" y="130"/>
                  </a:lnTo>
                  <a:lnTo>
                    <a:pt x="1623" y="74"/>
                  </a:lnTo>
                  <a:lnTo>
                    <a:pt x="1512" y="37"/>
                  </a:lnTo>
                  <a:lnTo>
                    <a:pt x="140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8" name="Google Shape;7478;p32"/>
            <p:cNvSpPr/>
            <p:nvPr/>
          </p:nvSpPr>
          <p:spPr>
            <a:xfrm>
              <a:off x="6360675" y="1590550"/>
              <a:ext cx="40575" cy="57650"/>
            </a:xfrm>
            <a:custGeom>
              <a:avLst/>
              <a:gdLst/>
              <a:ahLst/>
              <a:cxnLst/>
              <a:rect l="l" t="t" r="r" b="b"/>
              <a:pathLst>
                <a:path w="1623" h="2306" extrusionOk="0">
                  <a:moveTo>
                    <a:pt x="1033" y="1"/>
                  </a:moveTo>
                  <a:lnTo>
                    <a:pt x="922" y="19"/>
                  </a:lnTo>
                  <a:lnTo>
                    <a:pt x="812" y="38"/>
                  </a:lnTo>
                  <a:lnTo>
                    <a:pt x="701" y="74"/>
                  </a:lnTo>
                  <a:lnTo>
                    <a:pt x="498" y="185"/>
                  </a:lnTo>
                  <a:lnTo>
                    <a:pt x="332" y="314"/>
                  </a:lnTo>
                  <a:lnTo>
                    <a:pt x="203" y="480"/>
                  </a:lnTo>
                  <a:lnTo>
                    <a:pt x="93" y="683"/>
                  </a:lnTo>
                  <a:lnTo>
                    <a:pt x="56" y="793"/>
                  </a:lnTo>
                  <a:lnTo>
                    <a:pt x="19" y="904"/>
                  </a:lnTo>
                  <a:lnTo>
                    <a:pt x="0" y="1015"/>
                  </a:lnTo>
                  <a:lnTo>
                    <a:pt x="0" y="1125"/>
                  </a:lnTo>
                  <a:lnTo>
                    <a:pt x="0" y="1254"/>
                  </a:lnTo>
                  <a:lnTo>
                    <a:pt x="19" y="1365"/>
                  </a:lnTo>
                  <a:lnTo>
                    <a:pt x="37" y="1476"/>
                  </a:lnTo>
                  <a:lnTo>
                    <a:pt x="74" y="1586"/>
                  </a:lnTo>
                  <a:lnTo>
                    <a:pt x="185" y="1789"/>
                  </a:lnTo>
                  <a:lnTo>
                    <a:pt x="314" y="1955"/>
                  </a:lnTo>
                  <a:lnTo>
                    <a:pt x="480" y="2103"/>
                  </a:lnTo>
                  <a:lnTo>
                    <a:pt x="683" y="2195"/>
                  </a:lnTo>
                  <a:lnTo>
                    <a:pt x="775" y="2250"/>
                  </a:lnTo>
                  <a:lnTo>
                    <a:pt x="885" y="2269"/>
                  </a:lnTo>
                  <a:lnTo>
                    <a:pt x="1015" y="2287"/>
                  </a:lnTo>
                  <a:lnTo>
                    <a:pt x="1125" y="2305"/>
                  </a:lnTo>
                  <a:lnTo>
                    <a:pt x="1254" y="2287"/>
                  </a:lnTo>
                  <a:lnTo>
                    <a:pt x="1383" y="2269"/>
                  </a:lnTo>
                  <a:lnTo>
                    <a:pt x="1512" y="2232"/>
                  </a:lnTo>
                  <a:lnTo>
                    <a:pt x="1623" y="2195"/>
                  </a:lnTo>
                  <a:lnTo>
                    <a:pt x="1623" y="111"/>
                  </a:lnTo>
                  <a:lnTo>
                    <a:pt x="1512" y="56"/>
                  </a:lnTo>
                  <a:lnTo>
                    <a:pt x="1402"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9" name="Google Shape;7479;p32"/>
            <p:cNvSpPr/>
            <p:nvPr/>
          </p:nvSpPr>
          <p:spPr>
            <a:xfrm>
              <a:off x="6280475" y="1575800"/>
              <a:ext cx="58100" cy="58100"/>
            </a:xfrm>
            <a:custGeom>
              <a:avLst/>
              <a:gdLst/>
              <a:ahLst/>
              <a:cxnLst/>
              <a:rect l="l" t="t" r="r" b="b"/>
              <a:pathLst>
                <a:path w="2324" h="2324" extrusionOk="0">
                  <a:moveTo>
                    <a:pt x="1125" y="1"/>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2"/>
                  </a:lnTo>
                  <a:lnTo>
                    <a:pt x="0" y="1181"/>
                  </a:lnTo>
                  <a:lnTo>
                    <a:pt x="0" y="1291"/>
                  </a:lnTo>
                  <a:lnTo>
                    <a:pt x="19" y="1402"/>
                  </a:lnTo>
                  <a:lnTo>
                    <a:pt x="37" y="1531"/>
                  </a:lnTo>
                  <a:lnTo>
                    <a:pt x="74" y="1623"/>
                  </a:lnTo>
                  <a:lnTo>
                    <a:pt x="185" y="1826"/>
                  </a:lnTo>
                  <a:lnTo>
                    <a:pt x="332" y="1992"/>
                  </a:lnTo>
                  <a:lnTo>
                    <a:pt x="498" y="2139"/>
                  </a:lnTo>
                  <a:lnTo>
                    <a:pt x="682" y="2232"/>
                  </a:lnTo>
                  <a:lnTo>
                    <a:pt x="793" y="2269"/>
                  </a:lnTo>
                  <a:lnTo>
                    <a:pt x="904" y="2305"/>
                  </a:lnTo>
                  <a:lnTo>
                    <a:pt x="1014" y="2324"/>
                  </a:lnTo>
                  <a:lnTo>
                    <a:pt x="1272" y="2324"/>
                  </a:lnTo>
                  <a:lnTo>
                    <a:pt x="1383" y="2305"/>
                  </a:lnTo>
                  <a:lnTo>
                    <a:pt x="1512" y="2287"/>
                  </a:lnTo>
                  <a:lnTo>
                    <a:pt x="1623" y="2232"/>
                  </a:lnTo>
                  <a:lnTo>
                    <a:pt x="1715" y="2195"/>
                  </a:lnTo>
                  <a:lnTo>
                    <a:pt x="1826" y="2139"/>
                  </a:lnTo>
                  <a:lnTo>
                    <a:pt x="1899" y="2066"/>
                  </a:lnTo>
                  <a:lnTo>
                    <a:pt x="1992" y="1992"/>
                  </a:lnTo>
                  <a:lnTo>
                    <a:pt x="2065" y="1900"/>
                  </a:lnTo>
                  <a:lnTo>
                    <a:pt x="2139" y="1808"/>
                  </a:lnTo>
                  <a:lnTo>
                    <a:pt x="2194" y="1715"/>
                  </a:lnTo>
                  <a:lnTo>
                    <a:pt x="2231" y="1605"/>
                  </a:lnTo>
                  <a:lnTo>
                    <a:pt x="2268" y="1494"/>
                  </a:lnTo>
                  <a:lnTo>
                    <a:pt x="2305" y="1383"/>
                  </a:lnTo>
                  <a:lnTo>
                    <a:pt x="2305" y="1254"/>
                  </a:lnTo>
                  <a:lnTo>
                    <a:pt x="2323" y="1125"/>
                  </a:lnTo>
                  <a:lnTo>
                    <a:pt x="2305" y="1015"/>
                  </a:lnTo>
                  <a:lnTo>
                    <a:pt x="2287" y="904"/>
                  </a:lnTo>
                  <a:lnTo>
                    <a:pt x="2250" y="793"/>
                  </a:lnTo>
                  <a:lnTo>
                    <a:pt x="2213" y="683"/>
                  </a:lnTo>
                  <a:lnTo>
                    <a:pt x="2102" y="480"/>
                  </a:lnTo>
                  <a:lnTo>
                    <a:pt x="1973" y="314"/>
                  </a:lnTo>
                  <a:lnTo>
                    <a:pt x="1789" y="185"/>
                  </a:lnTo>
                  <a:lnTo>
                    <a:pt x="1586" y="93"/>
                  </a:lnTo>
                  <a:lnTo>
                    <a:pt x="1494" y="56"/>
                  </a:lnTo>
                  <a:lnTo>
                    <a:pt x="1365" y="19"/>
                  </a:lnTo>
                  <a:lnTo>
                    <a:pt x="1254"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0" name="Google Shape;7480;p32"/>
            <p:cNvSpPr/>
            <p:nvPr/>
          </p:nvSpPr>
          <p:spPr>
            <a:xfrm>
              <a:off x="6200250" y="1561525"/>
              <a:ext cx="58125" cy="58550"/>
            </a:xfrm>
            <a:custGeom>
              <a:avLst/>
              <a:gdLst/>
              <a:ahLst/>
              <a:cxnLst/>
              <a:rect l="l" t="t" r="r" b="b"/>
              <a:pathLst>
                <a:path w="2325" h="2342" extrusionOk="0">
                  <a:moveTo>
                    <a:pt x="1015" y="0"/>
                  </a:moveTo>
                  <a:lnTo>
                    <a:pt x="904" y="37"/>
                  </a:lnTo>
                  <a:lnTo>
                    <a:pt x="794" y="55"/>
                  </a:lnTo>
                  <a:lnTo>
                    <a:pt x="683" y="92"/>
                  </a:lnTo>
                  <a:lnTo>
                    <a:pt x="499" y="203"/>
                  </a:lnTo>
                  <a:lnTo>
                    <a:pt x="333" y="350"/>
                  </a:lnTo>
                  <a:lnTo>
                    <a:pt x="185" y="516"/>
                  </a:lnTo>
                  <a:lnTo>
                    <a:pt x="93" y="701"/>
                  </a:lnTo>
                  <a:lnTo>
                    <a:pt x="56" y="811"/>
                  </a:lnTo>
                  <a:lnTo>
                    <a:pt x="19" y="922"/>
                  </a:lnTo>
                  <a:lnTo>
                    <a:pt x="1" y="1051"/>
                  </a:lnTo>
                  <a:lnTo>
                    <a:pt x="1" y="1162"/>
                  </a:lnTo>
                  <a:lnTo>
                    <a:pt x="1" y="1291"/>
                  </a:lnTo>
                  <a:lnTo>
                    <a:pt x="19" y="1401"/>
                  </a:lnTo>
                  <a:lnTo>
                    <a:pt x="56" y="1530"/>
                  </a:lnTo>
                  <a:lnTo>
                    <a:pt x="93" y="1641"/>
                  </a:lnTo>
                  <a:lnTo>
                    <a:pt x="130" y="1733"/>
                  </a:lnTo>
                  <a:lnTo>
                    <a:pt x="204" y="1844"/>
                  </a:lnTo>
                  <a:lnTo>
                    <a:pt x="259" y="1918"/>
                  </a:lnTo>
                  <a:lnTo>
                    <a:pt x="333" y="2010"/>
                  </a:lnTo>
                  <a:lnTo>
                    <a:pt x="425" y="2084"/>
                  </a:lnTo>
                  <a:lnTo>
                    <a:pt x="517" y="2157"/>
                  </a:lnTo>
                  <a:lnTo>
                    <a:pt x="609" y="2213"/>
                  </a:lnTo>
                  <a:lnTo>
                    <a:pt x="720" y="2249"/>
                  </a:lnTo>
                  <a:lnTo>
                    <a:pt x="831" y="2286"/>
                  </a:lnTo>
                  <a:lnTo>
                    <a:pt x="941" y="2323"/>
                  </a:lnTo>
                  <a:lnTo>
                    <a:pt x="1070" y="2323"/>
                  </a:lnTo>
                  <a:lnTo>
                    <a:pt x="1199" y="2342"/>
                  </a:lnTo>
                  <a:lnTo>
                    <a:pt x="1310" y="2323"/>
                  </a:lnTo>
                  <a:lnTo>
                    <a:pt x="1421" y="2305"/>
                  </a:lnTo>
                  <a:lnTo>
                    <a:pt x="1531" y="2286"/>
                  </a:lnTo>
                  <a:lnTo>
                    <a:pt x="1642" y="2231"/>
                  </a:lnTo>
                  <a:lnTo>
                    <a:pt x="1845" y="2139"/>
                  </a:lnTo>
                  <a:lnTo>
                    <a:pt x="2011" y="1991"/>
                  </a:lnTo>
                  <a:lnTo>
                    <a:pt x="2140" y="1825"/>
                  </a:lnTo>
                  <a:lnTo>
                    <a:pt x="2250" y="1623"/>
                  </a:lnTo>
                  <a:lnTo>
                    <a:pt x="2287" y="1512"/>
                  </a:lnTo>
                  <a:lnTo>
                    <a:pt x="2306" y="1401"/>
                  </a:lnTo>
                  <a:lnTo>
                    <a:pt x="2324" y="1291"/>
                  </a:lnTo>
                  <a:lnTo>
                    <a:pt x="2324" y="1162"/>
                  </a:lnTo>
                  <a:lnTo>
                    <a:pt x="2324" y="1051"/>
                  </a:lnTo>
                  <a:lnTo>
                    <a:pt x="2306" y="922"/>
                  </a:lnTo>
                  <a:lnTo>
                    <a:pt x="2287" y="811"/>
                  </a:lnTo>
                  <a:lnTo>
                    <a:pt x="2250" y="701"/>
                  </a:lnTo>
                  <a:lnTo>
                    <a:pt x="2195" y="590"/>
                  </a:lnTo>
                  <a:lnTo>
                    <a:pt x="2140" y="498"/>
                  </a:lnTo>
                  <a:lnTo>
                    <a:pt x="2066" y="406"/>
                  </a:lnTo>
                  <a:lnTo>
                    <a:pt x="1992" y="332"/>
                  </a:lnTo>
                  <a:lnTo>
                    <a:pt x="1900" y="258"/>
                  </a:lnTo>
                  <a:lnTo>
                    <a:pt x="1808" y="184"/>
                  </a:lnTo>
                  <a:lnTo>
                    <a:pt x="1716" y="129"/>
                  </a:lnTo>
                  <a:lnTo>
                    <a:pt x="1605" y="92"/>
                  </a:lnTo>
                  <a:lnTo>
                    <a:pt x="1494" y="55"/>
                  </a:lnTo>
                  <a:lnTo>
                    <a:pt x="1384" y="18"/>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1" name="Google Shape;7481;p32"/>
            <p:cNvSpPr/>
            <p:nvPr/>
          </p:nvSpPr>
          <p:spPr>
            <a:xfrm>
              <a:off x="4962150" y="685700"/>
              <a:ext cx="57625" cy="57650"/>
            </a:xfrm>
            <a:custGeom>
              <a:avLst/>
              <a:gdLst/>
              <a:ahLst/>
              <a:cxnLst/>
              <a:rect l="l" t="t" r="r" b="b"/>
              <a:pathLst>
                <a:path w="2305" h="2306" extrusionOk="0">
                  <a:moveTo>
                    <a:pt x="1125" y="0"/>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1"/>
                  </a:lnTo>
                  <a:lnTo>
                    <a:pt x="0" y="1181"/>
                  </a:lnTo>
                  <a:lnTo>
                    <a:pt x="0" y="1291"/>
                  </a:lnTo>
                  <a:lnTo>
                    <a:pt x="19" y="1402"/>
                  </a:lnTo>
                  <a:lnTo>
                    <a:pt x="55" y="1512"/>
                  </a:lnTo>
                  <a:lnTo>
                    <a:pt x="92" y="1623"/>
                  </a:lnTo>
                  <a:lnTo>
                    <a:pt x="148" y="1734"/>
                  </a:lnTo>
                  <a:lnTo>
                    <a:pt x="203" y="1826"/>
                  </a:lnTo>
                  <a:lnTo>
                    <a:pt x="332" y="1992"/>
                  </a:lnTo>
                  <a:lnTo>
                    <a:pt x="516" y="2121"/>
                  </a:lnTo>
                  <a:lnTo>
                    <a:pt x="701" y="2232"/>
                  </a:lnTo>
                  <a:lnTo>
                    <a:pt x="811" y="2268"/>
                  </a:lnTo>
                  <a:lnTo>
                    <a:pt x="922" y="2287"/>
                  </a:lnTo>
                  <a:lnTo>
                    <a:pt x="1051" y="2305"/>
                  </a:lnTo>
                  <a:lnTo>
                    <a:pt x="1291" y="2305"/>
                  </a:lnTo>
                  <a:lnTo>
                    <a:pt x="1401" y="2287"/>
                  </a:lnTo>
                  <a:lnTo>
                    <a:pt x="1512" y="2250"/>
                  </a:lnTo>
                  <a:lnTo>
                    <a:pt x="1623" y="2213"/>
                  </a:lnTo>
                  <a:lnTo>
                    <a:pt x="1807" y="2102"/>
                  </a:lnTo>
                  <a:lnTo>
                    <a:pt x="1973" y="1973"/>
                  </a:lnTo>
                  <a:lnTo>
                    <a:pt x="2121" y="1789"/>
                  </a:lnTo>
                  <a:lnTo>
                    <a:pt x="2213" y="1605"/>
                  </a:lnTo>
                  <a:lnTo>
                    <a:pt x="2250" y="1494"/>
                  </a:lnTo>
                  <a:lnTo>
                    <a:pt x="2286" y="1383"/>
                  </a:lnTo>
                  <a:lnTo>
                    <a:pt x="2305" y="1254"/>
                  </a:lnTo>
                  <a:lnTo>
                    <a:pt x="2305" y="1144"/>
                  </a:lnTo>
                  <a:lnTo>
                    <a:pt x="2286" y="1015"/>
                  </a:lnTo>
                  <a:lnTo>
                    <a:pt x="2268" y="904"/>
                  </a:lnTo>
                  <a:lnTo>
                    <a:pt x="2250" y="793"/>
                  </a:lnTo>
                  <a:lnTo>
                    <a:pt x="2213" y="683"/>
                  </a:lnTo>
                  <a:lnTo>
                    <a:pt x="2102" y="498"/>
                  </a:lnTo>
                  <a:lnTo>
                    <a:pt x="1955" y="332"/>
                  </a:lnTo>
                  <a:lnTo>
                    <a:pt x="1789" y="185"/>
                  </a:lnTo>
                  <a:lnTo>
                    <a:pt x="1586" y="93"/>
                  </a:lnTo>
                  <a:lnTo>
                    <a:pt x="1475" y="56"/>
                  </a:lnTo>
                  <a:lnTo>
                    <a:pt x="1365"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2" name="Google Shape;7482;p32"/>
            <p:cNvSpPr/>
            <p:nvPr/>
          </p:nvSpPr>
          <p:spPr>
            <a:xfrm>
              <a:off x="6120050" y="1547225"/>
              <a:ext cx="58575" cy="58575"/>
            </a:xfrm>
            <a:custGeom>
              <a:avLst/>
              <a:gdLst/>
              <a:ahLst/>
              <a:cxnLst/>
              <a:rect l="l" t="t" r="r" b="b"/>
              <a:pathLst>
                <a:path w="2343" h="2343" extrusionOk="0">
                  <a:moveTo>
                    <a:pt x="1052" y="0"/>
                  </a:moveTo>
                  <a:lnTo>
                    <a:pt x="923" y="19"/>
                  </a:lnTo>
                  <a:lnTo>
                    <a:pt x="812" y="56"/>
                  </a:lnTo>
                  <a:lnTo>
                    <a:pt x="701" y="93"/>
                  </a:lnTo>
                  <a:lnTo>
                    <a:pt x="591" y="148"/>
                  </a:lnTo>
                  <a:lnTo>
                    <a:pt x="499" y="203"/>
                  </a:lnTo>
                  <a:lnTo>
                    <a:pt x="406" y="277"/>
                  </a:lnTo>
                  <a:lnTo>
                    <a:pt x="333" y="351"/>
                  </a:lnTo>
                  <a:lnTo>
                    <a:pt x="259" y="425"/>
                  </a:lnTo>
                  <a:lnTo>
                    <a:pt x="185" y="517"/>
                  </a:lnTo>
                  <a:lnTo>
                    <a:pt x="130" y="627"/>
                  </a:lnTo>
                  <a:lnTo>
                    <a:pt x="93" y="738"/>
                  </a:lnTo>
                  <a:lnTo>
                    <a:pt x="56" y="849"/>
                  </a:lnTo>
                  <a:lnTo>
                    <a:pt x="19" y="959"/>
                  </a:lnTo>
                  <a:lnTo>
                    <a:pt x="1" y="1070"/>
                  </a:lnTo>
                  <a:lnTo>
                    <a:pt x="1" y="1199"/>
                  </a:lnTo>
                  <a:lnTo>
                    <a:pt x="19" y="1328"/>
                  </a:lnTo>
                  <a:lnTo>
                    <a:pt x="38" y="1439"/>
                  </a:lnTo>
                  <a:lnTo>
                    <a:pt x="56" y="1549"/>
                  </a:lnTo>
                  <a:lnTo>
                    <a:pt x="111" y="1660"/>
                  </a:lnTo>
                  <a:lnTo>
                    <a:pt x="222" y="1844"/>
                  </a:lnTo>
                  <a:lnTo>
                    <a:pt x="351" y="2010"/>
                  </a:lnTo>
                  <a:lnTo>
                    <a:pt x="535" y="2158"/>
                  </a:lnTo>
                  <a:lnTo>
                    <a:pt x="720" y="2250"/>
                  </a:lnTo>
                  <a:lnTo>
                    <a:pt x="830" y="2287"/>
                  </a:lnTo>
                  <a:lnTo>
                    <a:pt x="941" y="2324"/>
                  </a:lnTo>
                  <a:lnTo>
                    <a:pt x="1070" y="2342"/>
                  </a:lnTo>
                  <a:lnTo>
                    <a:pt x="1310" y="2342"/>
                  </a:lnTo>
                  <a:lnTo>
                    <a:pt x="1420" y="2324"/>
                  </a:lnTo>
                  <a:lnTo>
                    <a:pt x="1531" y="2287"/>
                  </a:lnTo>
                  <a:lnTo>
                    <a:pt x="1642" y="2250"/>
                  </a:lnTo>
                  <a:lnTo>
                    <a:pt x="1845" y="2139"/>
                  </a:lnTo>
                  <a:lnTo>
                    <a:pt x="2011" y="2010"/>
                  </a:lnTo>
                  <a:lnTo>
                    <a:pt x="2158" y="1844"/>
                  </a:lnTo>
                  <a:lnTo>
                    <a:pt x="2250" y="1641"/>
                  </a:lnTo>
                  <a:lnTo>
                    <a:pt x="2287" y="1531"/>
                  </a:lnTo>
                  <a:lnTo>
                    <a:pt x="2324" y="1420"/>
                  </a:lnTo>
                  <a:lnTo>
                    <a:pt x="2342" y="1310"/>
                  </a:lnTo>
                  <a:lnTo>
                    <a:pt x="2342" y="1199"/>
                  </a:lnTo>
                  <a:lnTo>
                    <a:pt x="2342" y="1070"/>
                  </a:lnTo>
                  <a:lnTo>
                    <a:pt x="2324" y="941"/>
                  </a:lnTo>
                  <a:lnTo>
                    <a:pt x="2306" y="830"/>
                  </a:lnTo>
                  <a:lnTo>
                    <a:pt x="2269" y="720"/>
                  </a:lnTo>
                  <a:lnTo>
                    <a:pt x="2213" y="609"/>
                  </a:lnTo>
                  <a:lnTo>
                    <a:pt x="2158" y="517"/>
                  </a:lnTo>
                  <a:lnTo>
                    <a:pt x="2103" y="425"/>
                  </a:lnTo>
                  <a:lnTo>
                    <a:pt x="2011" y="332"/>
                  </a:lnTo>
                  <a:lnTo>
                    <a:pt x="1937" y="259"/>
                  </a:lnTo>
                  <a:lnTo>
                    <a:pt x="1845" y="185"/>
                  </a:lnTo>
                  <a:lnTo>
                    <a:pt x="1752" y="130"/>
                  </a:lnTo>
                  <a:lnTo>
                    <a:pt x="1642" y="93"/>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3" name="Google Shape;7483;p32"/>
            <p:cNvSpPr/>
            <p:nvPr/>
          </p:nvSpPr>
          <p:spPr>
            <a:xfrm>
              <a:off x="6040300" y="1532925"/>
              <a:ext cx="58575" cy="58575"/>
            </a:xfrm>
            <a:custGeom>
              <a:avLst/>
              <a:gdLst/>
              <a:ahLst/>
              <a:cxnLst/>
              <a:rect l="l" t="t" r="r" b="b"/>
              <a:pathLst>
                <a:path w="2343" h="2343" extrusionOk="0">
                  <a:moveTo>
                    <a:pt x="1052" y="1"/>
                  </a:moveTo>
                  <a:lnTo>
                    <a:pt x="923" y="19"/>
                  </a:lnTo>
                  <a:lnTo>
                    <a:pt x="812" y="56"/>
                  </a:lnTo>
                  <a:lnTo>
                    <a:pt x="702" y="93"/>
                  </a:lnTo>
                  <a:lnTo>
                    <a:pt x="591" y="130"/>
                  </a:lnTo>
                  <a:lnTo>
                    <a:pt x="499" y="204"/>
                  </a:lnTo>
                  <a:lnTo>
                    <a:pt x="407" y="259"/>
                  </a:lnTo>
                  <a:lnTo>
                    <a:pt x="333" y="333"/>
                  </a:lnTo>
                  <a:lnTo>
                    <a:pt x="259" y="425"/>
                  </a:lnTo>
                  <a:lnTo>
                    <a:pt x="185" y="517"/>
                  </a:lnTo>
                  <a:lnTo>
                    <a:pt x="130" y="609"/>
                  </a:lnTo>
                  <a:lnTo>
                    <a:pt x="75" y="720"/>
                  </a:lnTo>
                  <a:lnTo>
                    <a:pt x="38" y="831"/>
                  </a:lnTo>
                  <a:lnTo>
                    <a:pt x="19" y="941"/>
                  </a:lnTo>
                  <a:lnTo>
                    <a:pt x="1" y="1070"/>
                  </a:lnTo>
                  <a:lnTo>
                    <a:pt x="1" y="1199"/>
                  </a:lnTo>
                  <a:lnTo>
                    <a:pt x="1" y="1310"/>
                  </a:lnTo>
                  <a:lnTo>
                    <a:pt x="19" y="1439"/>
                  </a:lnTo>
                  <a:lnTo>
                    <a:pt x="56" y="1550"/>
                  </a:lnTo>
                  <a:lnTo>
                    <a:pt x="93" y="1642"/>
                  </a:lnTo>
                  <a:lnTo>
                    <a:pt x="204" y="1845"/>
                  </a:lnTo>
                  <a:lnTo>
                    <a:pt x="351" y="2011"/>
                  </a:lnTo>
                  <a:lnTo>
                    <a:pt x="517" y="2158"/>
                  </a:lnTo>
                  <a:lnTo>
                    <a:pt x="720" y="2250"/>
                  </a:lnTo>
                  <a:lnTo>
                    <a:pt x="812" y="2287"/>
                  </a:lnTo>
                  <a:lnTo>
                    <a:pt x="923" y="2324"/>
                  </a:lnTo>
                  <a:lnTo>
                    <a:pt x="1052" y="2343"/>
                  </a:lnTo>
                  <a:lnTo>
                    <a:pt x="1292" y="2343"/>
                  </a:lnTo>
                  <a:lnTo>
                    <a:pt x="1421" y="2324"/>
                  </a:lnTo>
                  <a:lnTo>
                    <a:pt x="1531" y="2287"/>
                  </a:lnTo>
                  <a:lnTo>
                    <a:pt x="1642" y="2250"/>
                  </a:lnTo>
                  <a:lnTo>
                    <a:pt x="1753" y="2195"/>
                  </a:lnTo>
                  <a:lnTo>
                    <a:pt x="1845" y="2140"/>
                  </a:lnTo>
                  <a:lnTo>
                    <a:pt x="1937" y="2084"/>
                  </a:lnTo>
                  <a:lnTo>
                    <a:pt x="2011" y="1992"/>
                  </a:lnTo>
                  <a:lnTo>
                    <a:pt x="2084" y="1918"/>
                  </a:lnTo>
                  <a:lnTo>
                    <a:pt x="2158" y="1826"/>
                  </a:lnTo>
                  <a:lnTo>
                    <a:pt x="2214" y="1716"/>
                  </a:lnTo>
                  <a:lnTo>
                    <a:pt x="2269" y="1623"/>
                  </a:lnTo>
                  <a:lnTo>
                    <a:pt x="2306" y="1513"/>
                  </a:lnTo>
                  <a:lnTo>
                    <a:pt x="2324" y="1384"/>
                  </a:lnTo>
                  <a:lnTo>
                    <a:pt x="2343" y="1273"/>
                  </a:lnTo>
                  <a:lnTo>
                    <a:pt x="2343" y="1144"/>
                  </a:lnTo>
                  <a:lnTo>
                    <a:pt x="2343" y="1015"/>
                  </a:lnTo>
                  <a:lnTo>
                    <a:pt x="2324" y="904"/>
                  </a:lnTo>
                  <a:lnTo>
                    <a:pt x="2287" y="794"/>
                  </a:lnTo>
                  <a:lnTo>
                    <a:pt x="2250" y="683"/>
                  </a:lnTo>
                  <a:lnTo>
                    <a:pt x="2140" y="499"/>
                  </a:lnTo>
                  <a:lnTo>
                    <a:pt x="1992" y="333"/>
                  </a:lnTo>
                  <a:lnTo>
                    <a:pt x="1826" y="185"/>
                  </a:lnTo>
                  <a:lnTo>
                    <a:pt x="1624" y="93"/>
                  </a:lnTo>
                  <a:lnTo>
                    <a:pt x="1531" y="56"/>
                  </a:lnTo>
                  <a:lnTo>
                    <a:pt x="1421" y="19"/>
                  </a:ln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4" name="Google Shape;7484;p32"/>
            <p:cNvSpPr/>
            <p:nvPr/>
          </p:nvSpPr>
          <p:spPr>
            <a:xfrm>
              <a:off x="5963325" y="1518650"/>
              <a:ext cx="58575" cy="58550"/>
            </a:xfrm>
            <a:custGeom>
              <a:avLst/>
              <a:gdLst/>
              <a:ahLst/>
              <a:cxnLst/>
              <a:rect l="l" t="t" r="r" b="b"/>
              <a:pathLst>
                <a:path w="2343" h="2342" extrusionOk="0">
                  <a:moveTo>
                    <a:pt x="1052" y="0"/>
                  </a:moveTo>
                  <a:lnTo>
                    <a:pt x="941" y="19"/>
                  </a:lnTo>
                  <a:lnTo>
                    <a:pt x="830" y="56"/>
                  </a:lnTo>
                  <a:lnTo>
                    <a:pt x="720" y="92"/>
                  </a:lnTo>
                  <a:lnTo>
                    <a:pt x="517" y="185"/>
                  </a:lnTo>
                  <a:lnTo>
                    <a:pt x="351" y="314"/>
                  </a:lnTo>
                  <a:lnTo>
                    <a:pt x="204" y="480"/>
                  </a:lnTo>
                  <a:lnTo>
                    <a:pt x="93" y="682"/>
                  </a:lnTo>
                  <a:lnTo>
                    <a:pt x="56" y="793"/>
                  </a:lnTo>
                  <a:lnTo>
                    <a:pt x="38" y="904"/>
                  </a:lnTo>
                  <a:lnTo>
                    <a:pt x="19" y="1014"/>
                  </a:lnTo>
                  <a:lnTo>
                    <a:pt x="1" y="1125"/>
                  </a:lnTo>
                  <a:lnTo>
                    <a:pt x="1" y="1254"/>
                  </a:lnTo>
                  <a:lnTo>
                    <a:pt x="19" y="1383"/>
                  </a:lnTo>
                  <a:lnTo>
                    <a:pt x="38" y="1494"/>
                  </a:lnTo>
                  <a:lnTo>
                    <a:pt x="75" y="1604"/>
                  </a:lnTo>
                  <a:lnTo>
                    <a:pt x="130" y="1715"/>
                  </a:lnTo>
                  <a:lnTo>
                    <a:pt x="185" y="1807"/>
                  </a:lnTo>
                  <a:lnTo>
                    <a:pt x="240" y="1899"/>
                  </a:lnTo>
                  <a:lnTo>
                    <a:pt x="314" y="1992"/>
                  </a:lnTo>
                  <a:lnTo>
                    <a:pt x="406" y="2065"/>
                  </a:lnTo>
                  <a:lnTo>
                    <a:pt x="499" y="2139"/>
                  </a:lnTo>
                  <a:lnTo>
                    <a:pt x="591" y="2194"/>
                  </a:lnTo>
                  <a:lnTo>
                    <a:pt x="683" y="2250"/>
                  </a:lnTo>
                  <a:lnTo>
                    <a:pt x="794" y="2287"/>
                  </a:lnTo>
                  <a:lnTo>
                    <a:pt x="923" y="2305"/>
                  </a:lnTo>
                  <a:lnTo>
                    <a:pt x="1033" y="2323"/>
                  </a:lnTo>
                  <a:lnTo>
                    <a:pt x="1162" y="2342"/>
                  </a:lnTo>
                  <a:lnTo>
                    <a:pt x="1273" y="2323"/>
                  </a:lnTo>
                  <a:lnTo>
                    <a:pt x="1402" y="2323"/>
                  </a:lnTo>
                  <a:lnTo>
                    <a:pt x="1513" y="2287"/>
                  </a:lnTo>
                  <a:lnTo>
                    <a:pt x="1623" y="2250"/>
                  </a:lnTo>
                  <a:lnTo>
                    <a:pt x="1808" y="2158"/>
                  </a:lnTo>
                  <a:lnTo>
                    <a:pt x="1992" y="2010"/>
                  </a:lnTo>
                  <a:lnTo>
                    <a:pt x="2121" y="1844"/>
                  </a:lnTo>
                  <a:lnTo>
                    <a:pt x="2232" y="1660"/>
                  </a:lnTo>
                  <a:lnTo>
                    <a:pt x="2269" y="1549"/>
                  </a:lnTo>
                  <a:lnTo>
                    <a:pt x="2306" y="1438"/>
                  </a:lnTo>
                  <a:lnTo>
                    <a:pt x="2324" y="1328"/>
                  </a:lnTo>
                  <a:lnTo>
                    <a:pt x="2342" y="1217"/>
                  </a:lnTo>
                  <a:lnTo>
                    <a:pt x="2324" y="1088"/>
                  </a:lnTo>
                  <a:lnTo>
                    <a:pt x="2324" y="959"/>
                  </a:lnTo>
                  <a:lnTo>
                    <a:pt x="2287" y="848"/>
                  </a:lnTo>
                  <a:lnTo>
                    <a:pt x="2250" y="738"/>
                  </a:lnTo>
                  <a:lnTo>
                    <a:pt x="2213" y="627"/>
                  </a:lnTo>
                  <a:lnTo>
                    <a:pt x="2158" y="535"/>
                  </a:lnTo>
                  <a:lnTo>
                    <a:pt x="2084" y="443"/>
                  </a:lnTo>
                  <a:lnTo>
                    <a:pt x="2011" y="351"/>
                  </a:lnTo>
                  <a:lnTo>
                    <a:pt x="1937" y="277"/>
                  </a:lnTo>
                  <a:lnTo>
                    <a:pt x="1845"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5" name="Google Shape;7485;p32"/>
            <p:cNvSpPr/>
            <p:nvPr/>
          </p:nvSpPr>
          <p:spPr>
            <a:xfrm>
              <a:off x="5578425" y="1370675"/>
              <a:ext cx="57650" cy="57650"/>
            </a:xfrm>
            <a:custGeom>
              <a:avLst/>
              <a:gdLst/>
              <a:ahLst/>
              <a:cxnLst/>
              <a:rect l="l" t="t" r="r" b="b"/>
              <a:pathLst>
                <a:path w="2306" h="2306" extrusionOk="0">
                  <a:moveTo>
                    <a:pt x="1033" y="1"/>
                  </a:moveTo>
                  <a:lnTo>
                    <a:pt x="904" y="19"/>
                  </a:lnTo>
                  <a:lnTo>
                    <a:pt x="794" y="56"/>
                  </a:lnTo>
                  <a:lnTo>
                    <a:pt x="702" y="93"/>
                  </a:lnTo>
                  <a:lnTo>
                    <a:pt x="499" y="203"/>
                  </a:lnTo>
                  <a:lnTo>
                    <a:pt x="333" y="333"/>
                  </a:lnTo>
                  <a:lnTo>
                    <a:pt x="185" y="498"/>
                  </a:lnTo>
                  <a:lnTo>
                    <a:pt x="93" y="701"/>
                  </a:lnTo>
                  <a:lnTo>
                    <a:pt x="56" y="812"/>
                  </a:lnTo>
                  <a:lnTo>
                    <a:pt x="19" y="923"/>
                  </a:lnTo>
                  <a:lnTo>
                    <a:pt x="1" y="1033"/>
                  </a:lnTo>
                  <a:lnTo>
                    <a:pt x="1" y="1162"/>
                  </a:lnTo>
                  <a:lnTo>
                    <a:pt x="1" y="1273"/>
                  </a:lnTo>
                  <a:lnTo>
                    <a:pt x="19" y="1402"/>
                  </a:lnTo>
                  <a:lnTo>
                    <a:pt x="56" y="1513"/>
                  </a:lnTo>
                  <a:lnTo>
                    <a:pt x="93" y="1605"/>
                  </a:lnTo>
                  <a:lnTo>
                    <a:pt x="204" y="1808"/>
                  </a:lnTo>
                  <a:lnTo>
                    <a:pt x="333" y="1974"/>
                  </a:lnTo>
                  <a:lnTo>
                    <a:pt x="499" y="2121"/>
                  </a:lnTo>
                  <a:lnTo>
                    <a:pt x="702" y="2213"/>
                  </a:lnTo>
                  <a:lnTo>
                    <a:pt x="812" y="2250"/>
                  </a:lnTo>
                  <a:lnTo>
                    <a:pt x="923" y="2287"/>
                  </a:lnTo>
                  <a:lnTo>
                    <a:pt x="1033" y="2305"/>
                  </a:lnTo>
                  <a:lnTo>
                    <a:pt x="1273" y="2305"/>
                  </a:lnTo>
                  <a:lnTo>
                    <a:pt x="1402" y="2287"/>
                  </a:lnTo>
                  <a:lnTo>
                    <a:pt x="1513" y="2250"/>
                  </a:lnTo>
                  <a:lnTo>
                    <a:pt x="1605" y="2213"/>
                  </a:lnTo>
                  <a:lnTo>
                    <a:pt x="1808" y="2103"/>
                  </a:lnTo>
                  <a:lnTo>
                    <a:pt x="1974" y="1974"/>
                  </a:lnTo>
                  <a:lnTo>
                    <a:pt x="2121" y="1808"/>
                  </a:lnTo>
                  <a:lnTo>
                    <a:pt x="2214" y="1605"/>
                  </a:lnTo>
                  <a:lnTo>
                    <a:pt x="2250" y="1494"/>
                  </a:lnTo>
                  <a:lnTo>
                    <a:pt x="2287" y="1383"/>
                  </a:lnTo>
                  <a:lnTo>
                    <a:pt x="2306" y="1273"/>
                  </a:lnTo>
                  <a:lnTo>
                    <a:pt x="2306" y="1144"/>
                  </a:lnTo>
                  <a:lnTo>
                    <a:pt x="2306" y="1033"/>
                  </a:lnTo>
                  <a:lnTo>
                    <a:pt x="2287" y="904"/>
                  </a:lnTo>
                  <a:lnTo>
                    <a:pt x="2250" y="793"/>
                  </a:lnTo>
                  <a:lnTo>
                    <a:pt x="2214" y="701"/>
                  </a:lnTo>
                  <a:lnTo>
                    <a:pt x="2103" y="498"/>
                  </a:lnTo>
                  <a:lnTo>
                    <a:pt x="1974" y="333"/>
                  </a:lnTo>
                  <a:lnTo>
                    <a:pt x="1808" y="185"/>
                  </a:lnTo>
                  <a:lnTo>
                    <a:pt x="1605" y="93"/>
                  </a:lnTo>
                  <a:lnTo>
                    <a:pt x="1494" y="56"/>
                  </a:lnTo>
                  <a:lnTo>
                    <a:pt x="1384"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6" name="Google Shape;7486;p32"/>
            <p:cNvSpPr/>
            <p:nvPr/>
          </p:nvSpPr>
          <p:spPr>
            <a:xfrm>
              <a:off x="5883575" y="1504825"/>
              <a:ext cx="58125" cy="57625"/>
            </a:xfrm>
            <a:custGeom>
              <a:avLst/>
              <a:gdLst/>
              <a:ahLst/>
              <a:cxnLst/>
              <a:rect l="l" t="t" r="r" b="b"/>
              <a:pathLst>
                <a:path w="2325" h="2305" extrusionOk="0">
                  <a:moveTo>
                    <a:pt x="1034" y="0"/>
                  </a:moveTo>
                  <a:lnTo>
                    <a:pt x="923" y="19"/>
                  </a:lnTo>
                  <a:lnTo>
                    <a:pt x="812" y="55"/>
                  </a:lnTo>
                  <a:lnTo>
                    <a:pt x="702" y="92"/>
                  </a:lnTo>
                  <a:lnTo>
                    <a:pt x="499" y="185"/>
                  </a:lnTo>
                  <a:lnTo>
                    <a:pt x="333" y="332"/>
                  </a:lnTo>
                  <a:lnTo>
                    <a:pt x="204" y="498"/>
                  </a:lnTo>
                  <a:lnTo>
                    <a:pt x="93" y="682"/>
                  </a:lnTo>
                  <a:lnTo>
                    <a:pt x="56" y="793"/>
                  </a:lnTo>
                  <a:lnTo>
                    <a:pt x="38" y="904"/>
                  </a:lnTo>
                  <a:lnTo>
                    <a:pt x="19" y="1014"/>
                  </a:lnTo>
                  <a:lnTo>
                    <a:pt x="1" y="1143"/>
                  </a:lnTo>
                  <a:lnTo>
                    <a:pt x="19" y="1272"/>
                  </a:lnTo>
                  <a:lnTo>
                    <a:pt x="19" y="1383"/>
                  </a:lnTo>
                  <a:lnTo>
                    <a:pt x="56" y="1512"/>
                  </a:lnTo>
                  <a:lnTo>
                    <a:pt x="93" y="1604"/>
                  </a:lnTo>
                  <a:lnTo>
                    <a:pt x="148" y="1715"/>
                  </a:lnTo>
                  <a:lnTo>
                    <a:pt x="204" y="1807"/>
                  </a:lnTo>
                  <a:lnTo>
                    <a:pt x="278" y="1899"/>
                  </a:lnTo>
                  <a:lnTo>
                    <a:pt x="351" y="1991"/>
                  </a:lnTo>
                  <a:lnTo>
                    <a:pt x="425" y="2065"/>
                  </a:lnTo>
                  <a:lnTo>
                    <a:pt x="517" y="2121"/>
                  </a:lnTo>
                  <a:lnTo>
                    <a:pt x="609" y="2176"/>
                  </a:lnTo>
                  <a:lnTo>
                    <a:pt x="720" y="2231"/>
                  </a:lnTo>
                  <a:lnTo>
                    <a:pt x="831" y="2268"/>
                  </a:lnTo>
                  <a:lnTo>
                    <a:pt x="941" y="2286"/>
                  </a:lnTo>
                  <a:lnTo>
                    <a:pt x="1070" y="2305"/>
                  </a:lnTo>
                  <a:lnTo>
                    <a:pt x="1310" y="2305"/>
                  </a:lnTo>
                  <a:lnTo>
                    <a:pt x="1439" y="2286"/>
                  </a:lnTo>
                  <a:lnTo>
                    <a:pt x="1550" y="2250"/>
                  </a:lnTo>
                  <a:lnTo>
                    <a:pt x="1642" y="2213"/>
                  </a:lnTo>
                  <a:lnTo>
                    <a:pt x="1845" y="2102"/>
                  </a:lnTo>
                  <a:lnTo>
                    <a:pt x="2011" y="1955"/>
                  </a:lnTo>
                  <a:lnTo>
                    <a:pt x="2140" y="1789"/>
                  </a:lnTo>
                  <a:lnTo>
                    <a:pt x="2232" y="1586"/>
                  </a:lnTo>
                  <a:lnTo>
                    <a:pt x="2269" y="1475"/>
                  </a:lnTo>
                  <a:lnTo>
                    <a:pt x="2306" y="1365"/>
                  </a:lnTo>
                  <a:lnTo>
                    <a:pt x="2306" y="1254"/>
                  </a:lnTo>
                  <a:lnTo>
                    <a:pt x="2324" y="1125"/>
                  </a:lnTo>
                  <a:lnTo>
                    <a:pt x="2306" y="1014"/>
                  </a:lnTo>
                  <a:lnTo>
                    <a:pt x="2287" y="904"/>
                  </a:lnTo>
                  <a:lnTo>
                    <a:pt x="2269" y="793"/>
                  </a:lnTo>
                  <a:lnTo>
                    <a:pt x="2232" y="682"/>
                  </a:lnTo>
                  <a:lnTo>
                    <a:pt x="2121" y="480"/>
                  </a:lnTo>
                  <a:lnTo>
                    <a:pt x="1974" y="314"/>
                  </a:lnTo>
                  <a:lnTo>
                    <a:pt x="1808" y="185"/>
                  </a:lnTo>
                  <a:lnTo>
                    <a:pt x="1605" y="74"/>
                  </a:lnTo>
                  <a:lnTo>
                    <a:pt x="1513"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7" name="Google Shape;7487;p32"/>
            <p:cNvSpPr/>
            <p:nvPr/>
          </p:nvSpPr>
          <p:spPr>
            <a:xfrm>
              <a:off x="5092600" y="873300"/>
              <a:ext cx="59025" cy="59025"/>
            </a:xfrm>
            <a:custGeom>
              <a:avLst/>
              <a:gdLst/>
              <a:ahLst/>
              <a:cxnLst/>
              <a:rect l="l" t="t" r="r" b="b"/>
              <a:pathLst>
                <a:path w="2361" h="2361" extrusionOk="0">
                  <a:moveTo>
                    <a:pt x="1199" y="1"/>
                  </a:moveTo>
                  <a:lnTo>
                    <a:pt x="1070" y="19"/>
                  </a:lnTo>
                  <a:lnTo>
                    <a:pt x="959" y="19"/>
                  </a:lnTo>
                  <a:lnTo>
                    <a:pt x="848" y="56"/>
                  </a:lnTo>
                  <a:lnTo>
                    <a:pt x="738" y="93"/>
                  </a:lnTo>
                  <a:lnTo>
                    <a:pt x="535" y="185"/>
                  </a:lnTo>
                  <a:lnTo>
                    <a:pt x="369" y="333"/>
                  </a:lnTo>
                  <a:lnTo>
                    <a:pt x="221" y="499"/>
                  </a:lnTo>
                  <a:lnTo>
                    <a:pt x="111" y="683"/>
                  </a:lnTo>
                  <a:lnTo>
                    <a:pt x="74" y="794"/>
                  </a:lnTo>
                  <a:lnTo>
                    <a:pt x="37" y="904"/>
                  </a:lnTo>
                  <a:lnTo>
                    <a:pt x="19" y="1015"/>
                  </a:lnTo>
                  <a:lnTo>
                    <a:pt x="0" y="1126"/>
                  </a:lnTo>
                  <a:lnTo>
                    <a:pt x="0" y="1255"/>
                  </a:lnTo>
                  <a:lnTo>
                    <a:pt x="19" y="1384"/>
                  </a:lnTo>
                  <a:lnTo>
                    <a:pt x="37" y="1494"/>
                  </a:lnTo>
                  <a:lnTo>
                    <a:pt x="74" y="1605"/>
                  </a:lnTo>
                  <a:lnTo>
                    <a:pt x="129" y="1716"/>
                  </a:lnTo>
                  <a:lnTo>
                    <a:pt x="166" y="1808"/>
                  </a:lnTo>
                  <a:lnTo>
                    <a:pt x="240" y="1900"/>
                  </a:lnTo>
                  <a:lnTo>
                    <a:pt x="314" y="1992"/>
                  </a:lnTo>
                  <a:lnTo>
                    <a:pt x="387" y="2066"/>
                  </a:lnTo>
                  <a:lnTo>
                    <a:pt x="480" y="2140"/>
                  </a:lnTo>
                  <a:lnTo>
                    <a:pt x="572" y="2213"/>
                  </a:lnTo>
                  <a:lnTo>
                    <a:pt x="682" y="2250"/>
                  </a:lnTo>
                  <a:lnTo>
                    <a:pt x="793" y="2306"/>
                  </a:lnTo>
                  <a:lnTo>
                    <a:pt x="904" y="2342"/>
                  </a:lnTo>
                  <a:lnTo>
                    <a:pt x="1014" y="2361"/>
                  </a:lnTo>
                  <a:lnTo>
                    <a:pt x="1272" y="2361"/>
                  </a:lnTo>
                  <a:lnTo>
                    <a:pt x="1383" y="2342"/>
                  </a:lnTo>
                  <a:lnTo>
                    <a:pt x="1494" y="2324"/>
                  </a:lnTo>
                  <a:lnTo>
                    <a:pt x="1604" y="2287"/>
                  </a:lnTo>
                  <a:lnTo>
                    <a:pt x="1715" y="2250"/>
                  </a:lnTo>
                  <a:lnTo>
                    <a:pt x="1826" y="2177"/>
                  </a:lnTo>
                  <a:lnTo>
                    <a:pt x="1918" y="2121"/>
                  </a:lnTo>
                  <a:lnTo>
                    <a:pt x="1991" y="2047"/>
                  </a:lnTo>
                  <a:lnTo>
                    <a:pt x="2084" y="1974"/>
                  </a:lnTo>
                  <a:lnTo>
                    <a:pt x="2139" y="1882"/>
                  </a:lnTo>
                  <a:lnTo>
                    <a:pt x="2213" y="1789"/>
                  </a:lnTo>
                  <a:lnTo>
                    <a:pt x="2250" y="1679"/>
                  </a:lnTo>
                  <a:lnTo>
                    <a:pt x="2305" y="1568"/>
                  </a:lnTo>
                  <a:lnTo>
                    <a:pt x="2323" y="1457"/>
                  </a:lnTo>
                  <a:lnTo>
                    <a:pt x="2360" y="1328"/>
                  </a:lnTo>
                  <a:lnTo>
                    <a:pt x="2360" y="1218"/>
                  </a:lnTo>
                  <a:lnTo>
                    <a:pt x="2360" y="1089"/>
                  </a:lnTo>
                  <a:lnTo>
                    <a:pt x="2342" y="960"/>
                  </a:lnTo>
                  <a:lnTo>
                    <a:pt x="2323" y="849"/>
                  </a:lnTo>
                  <a:lnTo>
                    <a:pt x="2286" y="738"/>
                  </a:lnTo>
                  <a:lnTo>
                    <a:pt x="2231" y="628"/>
                  </a:lnTo>
                  <a:lnTo>
                    <a:pt x="2176" y="536"/>
                  </a:lnTo>
                  <a:lnTo>
                    <a:pt x="2102" y="443"/>
                  </a:lnTo>
                  <a:lnTo>
                    <a:pt x="2028" y="351"/>
                  </a:lnTo>
                  <a:lnTo>
                    <a:pt x="1955" y="277"/>
                  </a:lnTo>
                  <a:lnTo>
                    <a:pt x="1862" y="222"/>
                  </a:lnTo>
                  <a:lnTo>
                    <a:pt x="1770" y="148"/>
                  </a:lnTo>
                  <a:lnTo>
                    <a:pt x="1660" y="111"/>
                  </a:lnTo>
                  <a:lnTo>
                    <a:pt x="1549" y="56"/>
                  </a:lnTo>
                  <a:lnTo>
                    <a:pt x="1438" y="38"/>
                  </a:lnTo>
                  <a:lnTo>
                    <a:pt x="1309" y="19"/>
                  </a:lnTo>
                  <a:lnTo>
                    <a:pt x="11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8" name="Google Shape;7488;p32"/>
            <p:cNvSpPr/>
            <p:nvPr/>
          </p:nvSpPr>
          <p:spPr>
            <a:xfrm>
              <a:off x="5290350" y="1154025"/>
              <a:ext cx="57625" cy="57200"/>
            </a:xfrm>
            <a:custGeom>
              <a:avLst/>
              <a:gdLst/>
              <a:ahLst/>
              <a:cxnLst/>
              <a:rect l="l" t="t" r="r" b="b"/>
              <a:pathLst>
                <a:path w="2305" h="2288" extrusionOk="0">
                  <a:moveTo>
                    <a:pt x="1014" y="1"/>
                  </a:moveTo>
                  <a:lnTo>
                    <a:pt x="885" y="19"/>
                  </a:lnTo>
                  <a:lnTo>
                    <a:pt x="774" y="56"/>
                  </a:lnTo>
                  <a:lnTo>
                    <a:pt x="682" y="93"/>
                  </a:lnTo>
                  <a:lnTo>
                    <a:pt x="479" y="185"/>
                  </a:lnTo>
                  <a:lnTo>
                    <a:pt x="314" y="333"/>
                  </a:lnTo>
                  <a:lnTo>
                    <a:pt x="184" y="517"/>
                  </a:lnTo>
                  <a:lnTo>
                    <a:pt x="74" y="701"/>
                  </a:lnTo>
                  <a:lnTo>
                    <a:pt x="37" y="812"/>
                  </a:lnTo>
                  <a:lnTo>
                    <a:pt x="19" y="923"/>
                  </a:lnTo>
                  <a:lnTo>
                    <a:pt x="0" y="1052"/>
                  </a:lnTo>
                  <a:lnTo>
                    <a:pt x="0" y="1162"/>
                  </a:lnTo>
                  <a:lnTo>
                    <a:pt x="0" y="1291"/>
                  </a:lnTo>
                  <a:lnTo>
                    <a:pt x="19" y="1402"/>
                  </a:lnTo>
                  <a:lnTo>
                    <a:pt x="55" y="1513"/>
                  </a:lnTo>
                  <a:lnTo>
                    <a:pt x="92" y="1623"/>
                  </a:lnTo>
                  <a:lnTo>
                    <a:pt x="148" y="1715"/>
                  </a:lnTo>
                  <a:lnTo>
                    <a:pt x="203" y="1808"/>
                  </a:lnTo>
                  <a:lnTo>
                    <a:pt x="332" y="1974"/>
                  </a:lnTo>
                  <a:lnTo>
                    <a:pt x="516" y="2121"/>
                  </a:lnTo>
                  <a:lnTo>
                    <a:pt x="701" y="2213"/>
                  </a:lnTo>
                  <a:lnTo>
                    <a:pt x="811" y="2250"/>
                  </a:lnTo>
                  <a:lnTo>
                    <a:pt x="922" y="2269"/>
                  </a:lnTo>
                  <a:lnTo>
                    <a:pt x="1051" y="2287"/>
                  </a:lnTo>
                  <a:lnTo>
                    <a:pt x="1291" y="2287"/>
                  </a:lnTo>
                  <a:lnTo>
                    <a:pt x="1401" y="2269"/>
                  </a:lnTo>
                  <a:lnTo>
                    <a:pt x="1512" y="2232"/>
                  </a:lnTo>
                  <a:lnTo>
                    <a:pt x="1623" y="2195"/>
                  </a:lnTo>
                  <a:lnTo>
                    <a:pt x="1807" y="2103"/>
                  </a:lnTo>
                  <a:lnTo>
                    <a:pt x="1973" y="1955"/>
                  </a:lnTo>
                  <a:lnTo>
                    <a:pt x="2120" y="1789"/>
                  </a:lnTo>
                  <a:lnTo>
                    <a:pt x="2213" y="1586"/>
                  </a:lnTo>
                  <a:lnTo>
                    <a:pt x="2250" y="1476"/>
                  </a:lnTo>
                  <a:lnTo>
                    <a:pt x="2286" y="1365"/>
                  </a:lnTo>
                  <a:lnTo>
                    <a:pt x="2305" y="1236"/>
                  </a:lnTo>
                  <a:lnTo>
                    <a:pt x="2305" y="1125"/>
                  </a:lnTo>
                  <a:lnTo>
                    <a:pt x="2286" y="996"/>
                  </a:lnTo>
                  <a:lnTo>
                    <a:pt x="2268" y="886"/>
                  </a:lnTo>
                  <a:lnTo>
                    <a:pt x="2250" y="775"/>
                  </a:lnTo>
                  <a:lnTo>
                    <a:pt x="2213" y="664"/>
                  </a:lnTo>
                  <a:lnTo>
                    <a:pt x="2157" y="572"/>
                  </a:lnTo>
                  <a:lnTo>
                    <a:pt x="2102" y="480"/>
                  </a:lnTo>
                  <a:lnTo>
                    <a:pt x="1955" y="314"/>
                  </a:lnTo>
                  <a:lnTo>
                    <a:pt x="1789" y="167"/>
                  </a:lnTo>
                  <a:lnTo>
                    <a:pt x="1586" y="74"/>
                  </a:lnTo>
                  <a:lnTo>
                    <a:pt x="1475" y="38"/>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9" name="Google Shape;7489;p32"/>
            <p:cNvSpPr/>
            <p:nvPr/>
          </p:nvSpPr>
          <p:spPr>
            <a:xfrm>
              <a:off x="4910525" y="514225"/>
              <a:ext cx="58100" cy="58100"/>
            </a:xfrm>
            <a:custGeom>
              <a:avLst/>
              <a:gdLst/>
              <a:ahLst/>
              <a:cxnLst/>
              <a:rect l="l" t="t" r="r" b="b"/>
              <a:pathLst>
                <a:path w="2324" h="2324" extrusionOk="0">
                  <a:moveTo>
                    <a:pt x="1162" y="0"/>
                  </a:moveTo>
                  <a:lnTo>
                    <a:pt x="1051" y="19"/>
                  </a:lnTo>
                  <a:lnTo>
                    <a:pt x="922" y="19"/>
                  </a:lnTo>
                  <a:lnTo>
                    <a:pt x="811" y="56"/>
                  </a:lnTo>
                  <a:lnTo>
                    <a:pt x="701" y="93"/>
                  </a:lnTo>
                  <a:lnTo>
                    <a:pt x="590" y="148"/>
                  </a:lnTo>
                  <a:lnTo>
                    <a:pt x="498" y="203"/>
                  </a:lnTo>
                  <a:lnTo>
                    <a:pt x="406" y="277"/>
                  </a:lnTo>
                  <a:lnTo>
                    <a:pt x="314" y="351"/>
                  </a:lnTo>
                  <a:lnTo>
                    <a:pt x="240" y="425"/>
                  </a:lnTo>
                  <a:lnTo>
                    <a:pt x="184" y="517"/>
                  </a:lnTo>
                  <a:lnTo>
                    <a:pt x="129" y="627"/>
                  </a:lnTo>
                  <a:lnTo>
                    <a:pt x="74" y="720"/>
                  </a:lnTo>
                  <a:lnTo>
                    <a:pt x="37" y="830"/>
                  </a:lnTo>
                  <a:lnTo>
                    <a:pt x="19" y="959"/>
                  </a:lnTo>
                  <a:lnTo>
                    <a:pt x="0" y="1070"/>
                  </a:lnTo>
                  <a:lnTo>
                    <a:pt x="0" y="1199"/>
                  </a:lnTo>
                  <a:lnTo>
                    <a:pt x="0" y="1328"/>
                  </a:lnTo>
                  <a:lnTo>
                    <a:pt x="19" y="1439"/>
                  </a:lnTo>
                  <a:lnTo>
                    <a:pt x="55" y="1549"/>
                  </a:lnTo>
                  <a:lnTo>
                    <a:pt x="92" y="1660"/>
                  </a:lnTo>
                  <a:lnTo>
                    <a:pt x="203" y="1844"/>
                  </a:lnTo>
                  <a:lnTo>
                    <a:pt x="350" y="2010"/>
                  </a:lnTo>
                  <a:lnTo>
                    <a:pt x="516" y="2139"/>
                  </a:lnTo>
                  <a:lnTo>
                    <a:pt x="719" y="2250"/>
                  </a:lnTo>
                  <a:lnTo>
                    <a:pt x="830" y="2287"/>
                  </a:lnTo>
                  <a:lnTo>
                    <a:pt x="940" y="2305"/>
                  </a:lnTo>
                  <a:lnTo>
                    <a:pt x="1051" y="2324"/>
                  </a:lnTo>
                  <a:lnTo>
                    <a:pt x="1291" y="2324"/>
                  </a:lnTo>
                  <a:lnTo>
                    <a:pt x="1420" y="2305"/>
                  </a:lnTo>
                  <a:lnTo>
                    <a:pt x="1530" y="2268"/>
                  </a:lnTo>
                  <a:lnTo>
                    <a:pt x="1641" y="2231"/>
                  </a:lnTo>
                  <a:lnTo>
                    <a:pt x="1825" y="2121"/>
                  </a:lnTo>
                  <a:lnTo>
                    <a:pt x="1991" y="1992"/>
                  </a:lnTo>
                  <a:lnTo>
                    <a:pt x="2139" y="1826"/>
                  </a:lnTo>
                  <a:lnTo>
                    <a:pt x="2231" y="1623"/>
                  </a:lnTo>
                  <a:lnTo>
                    <a:pt x="2268" y="1512"/>
                  </a:lnTo>
                  <a:lnTo>
                    <a:pt x="2305" y="1402"/>
                  </a:lnTo>
                  <a:lnTo>
                    <a:pt x="2323" y="1291"/>
                  </a:lnTo>
                  <a:lnTo>
                    <a:pt x="2323" y="1162"/>
                  </a:lnTo>
                  <a:lnTo>
                    <a:pt x="2305" y="1033"/>
                  </a:lnTo>
                  <a:lnTo>
                    <a:pt x="2305" y="922"/>
                  </a:lnTo>
                  <a:lnTo>
                    <a:pt x="2268" y="812"/>
                  </a:lnTo>
                  <a:lnTo>
                    <a:pt x="2231" y="701"/>
                  </a:lnTo>
                  <a:lnTo>
                    <a:pt x="2120" y="517"/>
                  </a:lnTo>
                  <a:lnTo>
                    <a:pt x="1991" y="332"/>
                  </a:lnTo>
                  <a:lnTo>
                    <a:pt x="1825" y="203"/>
                  </a:lnTo>
                  <a:lnTo>
                    <a:pt x="1623" y="93"/>
                  </a:lnTo>
                  <a:lnTo>
                    <a:pt x="1512" y="56"/>
                  </a:lnTo>
                  <a:lnTo>
                    <a:pt x="1401" y="37"/>
                  </a:lnTo>
                  <a:lnTo>
                    <a:pt x="1291"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0" name="Google Shape;7490;p32"/>
            <p:cNvSpPr/>
            <p:nvPr/>
          </p:nvSpPr>
          <p:spPr>
            <a:xfrm>
              <a:off x="5724550" y="1476700"/>
              <a:ext cx="56725" cy="56725"/>
            </a:xfrm>
            <a:custGeom>
              <a:avLst/>
              <a:gdLst/>
              <a:ahLst/>
              <a:cxnLst/>
              <a:rect l="l" t="t" r="r" b="b"/>
              <a:pathLst>
                <a:path w="2269" h="2269" extrusionOk="0">
                  <a:moveTo>
                    <a:pt x="1052" y="0"/>
                  </a:moveTo>
                  <a:lnTo>
                    <a:pt x="941" y="19"/>
                  </a:lnTo>
                  <a:lnTo>
                    <a:pt x="849" y="37"/>
                  </a:lnTo>
                  <a:lnTo>
                    <a:pt x="738" y="74"/>
                  </a:lnTo>
                  <a:lnTo>
                    <a:pt x="536" y="166"/>
                  </a:lnTo>
                  <a:lnTo>
                    <a:pt x="370" y="295"/>
                  </a:lnTo>
                  <a:lnTo>
                    <a:pt x="222" y="461"/>
                  </a:lnTo>
                  <a:lnTo>
                    <a:pt x="111" y="646"/>
                  </a:lnTo>
                  <a:lnTo>
                    <a:pt x="38" y="867"/>
                  </a:lnTo>
                  <a:lnTo>
                    <a:pt x="1" y="959"/>
                  </a:lnTo>
                  <a:lnTo>
                    <a:pt x="1" y="1088"/>
                  </a:lnTo>
                  <a:lnTo>
                    <a:pt x="1" y="1199"/>
                  </a:lnTo>
                  <a:lnTo>
                    <a:pt x="1" y="1310"/>
                  </a:lnTo>
                  <a:lnTo>
                    <a:pt x="38" y="1420"/>
                  </a:lnTo>
                  <a:lnTo>
                    <a:pt x="75" y="1531"/>
                  </a:lnTo>
                  <a:lnTo>
                    <a:pt x="111" y="1641"/>
                  </a:lnTo>
                  <a:lnTo>
                    <a:pt x="167" y="1734"/>
                  </a:lnTo>
                  <a:lnTo>
                    <a:pt x="314" y="1900"/>
                  </a:lnTo>
                  <a:lnTo>
                    <a:pt x="480" y="2065"/>
                  </a:lnTo>
                  <a:lnTo>
                    <a:pt x="572" y="2121"/>
                  </a:lnTo>
                  <a:lnTo>
                    <a:pt x="665" y="2176"/>
                  </a:lnTo>
                  <a:lnTo>
                    <a:pt x="775" y="2213"/>
                  </a:lnTo>
                  <a:lnTo>
                    <a:pt x="886" y="2250"/>
                  </a:lnTo>
                  <a:lnTo>
                    <a:pt x="996" y="2268"/>
                  </a:lnTo>
                  <a:lnTo>
                    <a:pt x="1236" y="2268"/>
                  </a:lnTo>
                  <a:lnTo>
                    <a:pt x="1347" y="2250"/>
                  </a:lnTo>
                  <a:lnTo>
                    <a:pt x="1550" y="2195"/>
                  </a:lnTo>
                  <a:lnTo>
                    <a:pt x="1752" y="2084"/>
                  </a:lnTo>
                  <a:lnTo>
                    <a:pt x="1918" y="1955"/>
                  </a:lnTo>
                  <a:lnTo>
                    <a:pt x="2066" y="1789"/>
                  </a:lnTo>
                  <a:lnTo>
                    <a:pt x="2158" y="1586"/>
                  </a:lnTo>
                  <a:lnTo>
                    <a:pt x="2232" y="1383"/>
                  </a:lnTo>
                  <a:lnTo>
                    <a:pt x="2250" y="1273"/>
                  </a:lnTo>
                  <a:lnTo>
                    <a:pt x="2269" y="1162"/>
                  </a:lnTo>
                  <a:lnTo>
                    <a:pt x="2269" y="1051"/>
                  </a:lnTo>
                  <a:lnTo>
                    <a:pt x="2250" y="941"/>
                  </a:lnTo>
                  <a:lnTo>
                    <a:pt x="2195" y="720"/>
                  </a:lnTo>
                  <a:lnTo>
                    <a:pt x="2084" y="535"/>
                  </a:lnTo>
                  <a:lnTo>
                    <a:pt x="1955" y="369"/>
                  </a:lnTo>
                  <a:lnTo>
                    <a:pt x="1789" y="222"/>
                  </a:lnTo>
                  <a:lnTo>
                    <a:pt x="1605" y="111"/>
                  </a:lnTo>
                  <a:lnTo>
                    <a:pt x="1402" y="37"/>
                  </a:lnTo>
                  <a:lnTo>
                    <a:pt x="1291"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1" name="Google Shape;7491;p32"/>
            <p:cNvSpPr/>
            <p:nvPr/>
          </p:nvSpPr>
          <p:spPr>
            <a:xfrm>
              <a:off x="5804300" y="1490525"/>
              <a:ext cx="57175" cy="57650"/>
            </a:xfrm>
            <a:custGeom>
              <a:avLst/>
              <a:gdLst/>
              <a:ahLst/>
              <a:cxnLst/>
              <a:rect l="l" t="t" r="r" b="b"/>
              <a:pathLst>
                <a:path w="2287" h="2306" extrusionOk="0">
                  <a:moveTo>
                    <a:pt x="1162" y="1"/>
                  </a:moveTo>
                  <a:lnTo>
                    <a:pt x="1033" y="19"/>
                  </a:lnTo>
                  <a:lnTo>
                    <a:pt x="923" y="37"/>
                  </a:lnTo>
                  <a:lnTo>
                    <a:pt x="812" y="56"/>
                  </a:lnTo>
                  <a:lnTo>
                    <a:pt x="701" y="93"/>
                  </a:lnTo>
                  <a:lnTo>
                    <a:pt x="498" y="203"/>
                  </a:lnTo>
                  <a:lnTo>
                    <a:pt x="333" y="332"/>
                  </a:lnTo>
                  <a:lnTo>
                    <a:pt x="185" y="498"/>
                  </a:lnTo>
                  <a:lnTo>
                    <a:pt x="130" y="591"/>
                  </a:lnTo>
                  <a:lnTo>
                    <a:pt x="74" y="701"/>
                  </a:lnTo>
                  <a:lnTo>
                    <a:pt x="37" y="812"/>
                  </a:lnTo>
                  <a:lnTo>
                    <a:pt x="19" y="922"/>
                  </a:lnTo>
                  <a:lnTo>
                    <a:pt x="1" y="1033"/>
                  </a:lnTo>
                  <a:lnTo>
                    <a:pt x="1" y="1144"/>
                  </a:lnTo>
                  <a:lnTo>
                    <a:pt x="1" y="1273"/>
                  </a:lnTo>
                  <a:lnTo>
                    <a:pt x="19" y="1383"/>
                  </a:lnTo>
                  <a:lnTo>
                    <a:pt x="74" y="1586"/>
                  </a:lnTo>
                  <a:lnTo>
                    <a:pt x="185" y="1789"/>
                  </a:lnTo>
                  <a:lnTo>
                    <a:pt x="314" y="1955"/>
                  </a:lnTo>
                  <a:lnTo>
                    <a:pt x="480" y="2084"/>
                  </a:lnTo>
                  <a:lnTo>
                    <a:pt x="664" y="2195"/>
                  </a:lnTo>
                  <a:lnTo>
                    <a:pt x="867" y="2268"/>
                  </a:lnTo>
                  <a:lnTo>
                    <a:pt x="978" y="2287"/>
                  </a:lnTo>
                  <a:lnTo>
                    <a:pt x="1088" y="2305"/>
                  </a:lnTo>
                  <a:lnTo>
                    <a:pt x="1218" y="2305"/>
                  </a:lnTo>
                  <a:lnTo>
                    <a:pt x="1328" y="2287"/>
                  </a:lnTo>
                  <a:lnTo>
                    <a:pt x="1439" y="2268"/>
                  </a:lnTo>
                  <a:lnTo>
                    <a:pt x="1549" y="2232"/>
                  </a:lnTo>
                  <a:lnTo>
                    <a:pt x="1752" y="2121"/>
                  </a:lnTo>
                  <a:lnTo>
                    <a:pt x="1918" y="1992"/>
                  </a:lnTo>
                  <a:lnTo>
                    <a:pt x="2066" y="1826"/>
                  </a:lnTo>
                  <a:lnTo>
                    <a:pt x="2121" y="1734"/>
                  </a:lnTo>
                  <a:lnTo>
                    <a:pt x="2176" y="1642"/>
                  </a:lnTo>
                  <a:lnTo>
                    <a:pt x="2213" y="1531"/>
                  </a:lnTo>
                  <a:lnTo>
                    <a:pt x="2250" y="1420"/>
                  </a:lnTo>
                  <a:lnTo>
                    <a:pt x="2269" y="1310"/>
                  </a:lnTo>
                  <a:lnTo>
                    <a:pt x="2287" y="1181"/>
                  </a:lnTo>
                  <a:lnTo>
                    <a:pt x="2287" y="1070"/>
                  </a:lnTo>
                  <a:lnTo>
                    <a:pt x="2269" y="941"/>
                  </a:lnTo>
                  <a:lnTo>
                    <a:pt x="2232" y="830"/>
                  </a:lnTo>
                  <a:lnTo>
                    <a:pt x="2195" y="738"/>
                  </a:lnTo>
                  <a:lnTo>
                    <a:pt x="2103" y="535"/>
                  </a:lnTo>
                  <a:lnTo>
                    <a:pt x="1973" y="351"/>
                  </a:lnTo>
                  <a:lnTo>
                    <a:pt x="1789" y="222"/>
                  </a:lnTo>
                  <a:lnTo>
                    <a:pt x="1605" y="111"/>
                  </a:lnTo>
                  <a:lnTo>
                    <a:pt x="1494" y="74"/>
                  </a:lnTo>
                  <a:lnTo>
                    <a:pt x="1383" y="37"/>
                  </a:lnTo>
                  <a:lnTo>
                    <a:pt x="1273" y="19"/>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2" name="Google Shape;7492;p32"/>
            <p:cNvSpPr/>
            <p:nvPr/>
          </p:nvSpPr>
          <p:spPr>
            <a:xfrm>
              <a:off x="4896675" y="594900"/>
              <a:ext cx="56725" cy="56725"/>
            </a:xfrm>
            <a:custGeom>
              <a:avLst/>
              <a:gdLst/>
              <a:ahLst/>
              <a:cxnLst/>
              <a:rect l="l" t="t" r="r" b="b"/>
              <a:pathLst>
                <a:path w="2269" h="2269" extrusionOk="0">
                  <a:moveTo>
                    <a:pt x="1052" y="0"/>
                  </a:moveTo>
                  <a:lnTo>
                    <a:pt x="941" y="19"/>
                  </a:lnTo>
                  <a:lnTo>
                    <a:pt x="738" y="92"/>
                  </a:lnTo>
                  <a:lnTo>
                    <a:pt x="536" y="185"/>
                  </a:lnTo>
                  <a:lnTo>
                    <a:pt x="370" y="314"/>
                  </a:lnTo>
                  <a:lnTo>
                    <a:pt x="222" y="480"/>
                  </a:lnTo>
                  <a:lnTo>
                    <a:pt x="112" y="664"/>
                  </a:lnTo>
                  <a:lnTo>
                    <a:pt x="38" y="885"/>
                  </a:lnTo>
                  <a:lnTo>
                    <a:pt x="19" y="996"/>
                  </a:lnTo>
                  <a:lnTo>
                    <a:pt x="1" y="1106"/>
                  </a:lnTo>
                  <a:lnTo>
                    <a:pt x="19" y="1217"/>
                  </a:lnTo>
                  <a:lnTo>
                    <a:pt x="19" y="1328"/>
                  </a:lnTo>
                  <a:lnTo>
                    <a:pt x="56" y="1438"/>
                  </a:lnTo>
                  <a:lnTo>
                    <a:pt x="93" y="1549"/>
                  </a:lnTo>
                  <a:lnTo>
                    <a:pt x="204" y="1733"/>
                  </a:lnTo>
                  <a:lnTo>
                    <a:pt x="333" y="1918"/>
                  </a:lnTo>
                  <a:lnTo>
                    <a:pt x="499" y="2065"/>
                  </a:lnTo>
                  <a:lnTo>
                    <a:pt x="702" y="2176"/>
                  </a:lnTo>
                  <a:lnTo>
                    <a:pt x="812" y="2213"/>
                  </a:lnTo>
                  <a:lnTo>
                    <a:pt x="923" y="2250"/>
                  </a:lnTo>
                  <a:lnTo>
                    <a:pt x="1033" y="2268"/>
                  </a:lnTo>
                  <a:lnTo>
                    <a:pt x="1255" y="2268"/>
                  </a:lnTo>
                  <a:lnTo>
                    <a:pt x="1365" y="2250"/>
                  </a:lnTo>
                  <a:lnTo>
                    <a:pt x="1568" y="2176"/>
                  </a:lnTo>
                  <a:lnTo>
                    <a:pt x="1771" y="2065"/>
                  </a:lnTo>
                  <a:lnTo>
                    <a:pt x="1937" y="1936"/>
                  </a:lnTo>
                  <a:lnTo>
                    <a:pt x="2066" y="1770"/>
                  </a:lnTo>
                  <a:lnTo>
                    <a:pt x="2177" y="1567"/>
                  </a:lnTo>
                  <a:lnTo>
                    <a:pt x="2250" y="1365"/>
                  </a:lnTo>
                  <a:lnTo>
                    <a:pt x="2269" y="1254"/>
                  </a:lnTo>
                  <a:lnTo>
                    <a:pt x="2269" y="1143"/>
                  </a:lnTo>
                  <a:lnTo>
                    <a:pt x="2269" y="1033"/>
                  </a:lnTo>
                  <a:lnTo>
                    <a:pt x="2250" y="922"/>
                  </a:lnTo>
                  <a:lnTo>
                    <a:pt x="2195" y="719"/>
                  </a:lnTo>
                  <a:lnTo>
                    <a:pt x="2084" y="516"/>
                  </a:lnTo>
                  <a:lnTo>
                    <a:pt x="1955" y="350"/>
                  </a:lnTo>
                  <a:lnTo>
                    <a:pt x="1789" y="203"/>
                  </a:lnTo>
                  <a:lnTo>
                    <a:pt x="1587" y="111"/>
                  </a:lnTo>
                  <a:lnTo>
                    <a:pt x="1384" y="37"/>
                  </a:lnTo>
                  <a:lnTo>
                    <a:pt x="1273" y="19"/>
                  </a:lnTo>
                  <a:lnTo>
                    <a:pt x="11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3" name="Google Shape;7493;p32"/>
            <p:cNvSpPr/>
            <p:nvPr/>
          </p:nvSpPr>
          <p:spPr>
            <a:xfrm>
              <a:off x="5079675" y="954425"/>
              <a:ext cx="56275" cy="56725"/>
            </a:xfrm>
            <a:custGeom>
              <a:avLst/>
              <a:gdLst/>
              <a:ahLst/>
              <a:cxnLst/>
              <a:rect l="l" t="t" r="r" b="b"/>
              <a:pathLst>
                <a:path w="2251" h="2269" extrusionOk="0">
                  <a:moveTo>
                    <a:pt x="1126" y="1"/>
                  </a:moveTo>
                  <a:lnTo>
                    <a:pt x="1015" y="19"/>
                  </a:lnTo>
                  <a:lnTo>
                    <a:pt x="904" y="38"/>
                  </a:lnTo>
                  <a:lnTo>
                    <a:pt x="812" y="56"/>
                  </a:lnTo>
                  <a:lnTo>
                    <a:pt x="702" y="93"/>
                  </a:lnTo>
                  <a:lnTo>
                    <a:pt x="517" y="204"/>
                  </a:lnTo>
                  <a:lnTo>
                    <a:pt x="351" y="351"/>
                  </a:lnTo>
                  <a:lnTo>
                    <a:pt x="204" y="517"/>
                  </a:lnTo>
                  <a:lnTo>
                    <a:pt x="93" y="702"/>
                  </a:lnTo>
                  <a:lnTo>
                    <a:pt x="56" y="794"/>
                  </a:lnTo>
                  <a:lnTo>
                    <a:pt x="19" y="904"/>
                  </a:lnTo>
                  <a:lnTo>
                    <a:pt x="1" y="1015"/>
                  </a:lnTo>
                  <a:lnTo>
                    <a:pt x="1" y="1126"/>
                  </a:lnTo>
                  <a:lnTo>
                    <a:pt x="1" y="1236"/>
                  </a:lnTo>
                  <a:lnTo>
                    <a:pt x="19" y="1347"/>
                  </a:lnTo>
                  <a:lnTo>
                    <a:pt x="56" y="1458"/>
                  </a:lnTo>
                  <a:lnTo>
                    <a:pt x="93" y="1568"/>
                  </a:lnTo>
                  <a:lnTo>
                    <a:pt x="185" y="1753"/>
                  </a:lnTo>
                  <a:lnTo>
                    <a:pt x="333" y="1919"/>
                  </a:lnTo>
                  <a:lnTo>
                    <a:pt x="499" y="2066"/>
                  </a:lnTo>
                  <a:lnTo>
                    <a:pt x="683" y="2177"/>
                  </a:lnTo>
                  <a:lnTo>
                    <a:pt x="794" y="2214"/>
                  </a:lnTo>
                  <a:lnTo>
                    <a:pt x="904" y="2232"/>
                  </a:lnTo>
                  <a:lnTo>
                    <a:pt x="1015" y="2250"/>
                  </a:lnTo>
                  <a:lnTo>
                    <a:pt x="1126" y="2269"/>
                  </a:lnTo>
                  <a:lnTo>
                    <a:pt x="1236" y="2250"/>
                  </a:lnTo>
                  <a:lnTo>
                    <a:pt x="1347" y="2250"/>
                  </a:lnTo>
                  <a:lnTo>
                    <a:pt x="1439" y="2214"/>
                  </a:lnTo>
                  <a:lnTo>
                    <a:pt x="1550" y="2177"/>
                  </a:lnTo>
                  <a:lnTo>
                    <a:pt x="1734" y="2066"/>
                  </a:lnTo>
                  <a:lnTo>
                    <a:pt x="1918" y="1937"/>
                  </a:lnTo>
                  <a:lnTo>
                    <a:pt x="2047" y="1771"/>
                  </a:lnTo>
                  <a:lnTo>
                    <a:pt x="2158" y="1568"/>
                  </a:lnTo>
                  <a:lnTo>
                    <a:pt x="2195" y="1476"/>
                  </a:lnTo>
                  <a:lnTo>
                    <a:pt x="2232" y="1365"/>
                  </a:lnTo>
                  <a:lnTo>
                    <a:pt x="2250" y="1255"/>
                  </a:lnTo>
                  <a:lnTo>
                    <a:pt x="2250" y="1144"/>
                  </a:lnTo>
                  <a:lnTo>
                    <a:pt x="2250" y="1033"/>
                  </a:lnTo>
                  <a:lnTo>
                    <a:pt x="2232" y="923"/>
                  </a:lnTo>
                  <a:lnTo>
                    <a:pt x="2213" y="812"/>
                  </a:lnTo>
                  <a:lnTo>
                    <a:pt x="2158" y="720"/>
                  </a:lnTo>
                  <a:lnTo>
                    <a:pt x="2066" y="517"/>
                  </a:lnTo>
                  <a:lnTo>
                    <a:pt x="1918" y="351"/>
                  </a:lnTo>
                  <a:lnTo>
                    <a:pt x="1752" y="204"/>
                  </a:lnTo>
                  <a:lnTo>
                    <a:pt x="1568" y="112"/>
                  </a:lnTo>
                  <a:lnTo>
                    <a:pt x="1457" y="56"/>
                  </a:lnTo>
                  <a:lnTo>
                    <a:pt x="1365" y="38"/>
                  </a:lnTo>
                  <a:lnTo>
                    <a:pt x="1255"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4" name="Google Shape;7494;p32"/>
            <p:cNvSpPr/>
            <p:nvPr/>
          </p:nvSpPr>
          <p:spPr>
            <a:xfrm>
              <a:off x="4845525" y="421100"/>
              <a:ext cx="56725" cy="56275"/>
            </a:xfrm>
            <a:custGeom>
              <a:avLst/>
              <a:gdLst/>
              <a:ahLst/>
              <a:cxnLst/>
              <a:rect l="l" t="t" r="r" b="b"/>
              <a:pathLst>
                <a:path w="2269" h="2251" extrusionOk="0">
                  <a:moveTo>
                    <a:pt x="1033" y="1"/>
                  </a:moveTo>
                  <a:lnTo>
                    <a:pt x="922" y="19"/>
                  </a:lnTo>
                  <a:lnTo>
                    <a:pt x="701" y="75"/>
                  </a:lnTo>
                  <a:lnTo>
                    <a:pt x="517" y="185"/>
                  </a:lnTo>
                  <a:lnTo>
                    <a:pt x="351" y="314"/>
                  </a:lnTo>
                  <a:lnTo>
                    <a:pt x="203" y="480"/>
                  </a:lnTo>
                  <a:lnTo>
                    <a:pt x="92" y="683"/>
                  </a:lnTo>
                  <a:lnTo>
                    <a:pt x="37" y="886"/>
                  </a:lnTo>
                  <a:lnTo>
                    <a:pt x="0" y="997"/>
                  </a:lnTo>
                  <a:lnTo>
                    <a:pt x="0" y="1107"/>
                  </a:lnTo>
                  <a:lnTo>
                    <a:pt x="0" y="1218"/>
                  </a:lnTo>
                  <a:lnTo>
                    <a:pt x="19" y="1329"/>
                  </a:lnTo>
                  <a:lnTo>
                    <a:pt x="56" y="1439"/>
                  </a:lnTo>
                  <a:lnTo>
                    <a:pt x="92" y="1550"/>
                  </a:lnTo>
                  <a:lnTo>
                    <a:pt x="203" y="1753"/>
                  </a:lnTo>
                  <a:lnTo>
                    <a:pt x="332" y="1919"/>
                  </a:lnTo>
                  <a:lnTo>
                    <a:pt x="517" y="2066"/>
                  </a:lnTo>
                  <a:lnTo>
                    <a:pt x="719" y="2177"/>
                  </a:lnTo>
                  <a:lnTo>
                    <a:pt x="812" y="2214"/>
                  </a:lnTo>
                  <a:lnTo>
                    <a:pt x="922" y="2232"/>
                  </a:lnTo>
                  <a:lnTo>
                    <a:pt x="1033" y="2250"/>
                  </a:lnTo>
                  <a:lnTo>
                    <a:pt x="1273" y="2250"/>
                  </a:lnTo>
                  <a:lnTo>
                    <a:pt x="1383" y="2232"/>
                  </a:lnTo>
                  <a:lnTo>
                    <a:pt x="1586" y="2158"/>
                  </a:lnTo>
                  <a:lnTo>
                    <a:pt x="1770" y="2048"/>
                  </a:lnTo>
                  <a:lnTo>
                    <a:pt x="1936" y="1900"/>
                  </a:lnTo>
                  <a:lnTo>
                    <a:pt x="2084" y="1734"/>
                  </a:lnTo>
                  <a:lnTo>
                    <a:pt x="2176" y="1550"/>
                  </a:lnTo>
                  <a:lnTo>
                    <a:pt x="2250" y="1329"/>
                  </a:lnTo>
                  <a:lnTo>
                    <a:pt x="2268" y="1236"/>
                  </a:lnTo>
                  <a:lnTo>
                    <a:pt x="2268" y="1107"/>
                  </a:lnTo>
                  <a:lnTo>
                    <a:pt x="2250" y="997"/>
                  </a:lnTo>
                  <a:lnTo>
                    <a:pt x="2231" y="886"/>
                  </a:lnTo>
                  <a:lnTo>
                    <a:pt x="2176" y="683"/>
                  </a:lnTo>
                  <a:lnTo>
                    <a:pt x="2065" y="499"/>
                  </a:lnTo>
                  <a:lnTo>
                    <a:pt x="1918" y="333"/>
                  </a:lnTo>
                  <a:lnTo>
                    <a:pt x="1752" y="185"/>
                  </a:lnTo>
                  <a:lnTo>
                    <a:pt x="1568" y="93"/>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5" name="Google Shape;7495;p32"/>
            <p:cNvSpPr/>
            <p:nvPr/>
          </p:nvSpPr>
          <p:spPr>
            <a:xfrm>
              <a:off x="5499150" y="1356850"/>
              <a:ext cx="56725" cy="56725"/>
            </a:xfrm>
            <a:custGeom>
              <a:avLst/>
              <a:gdLst/>
              <a:ahLst/>
              <a:cxnLst/>
              <a:rect l="l" t="t" r="r" b="b"/>
              <a:pathLst>
                <a:path w="2269" h="2269" extrusionOk="0">
                  <a:moveTo>
                    <a:pt x="1107" y="0"/>
                  </a:moveTo>
                  <a:lnTo>
                    <a:pt x="996" y="19"/>
                  </a:lnTo>
                  <a:lnTo>
                    <a:pt x="886" y="37"/>
                  </a:lnTo>
                  <a:lnTo>
                    <a:pt x="683" y="111"/>
                  </a:lnTo>
                  <a:lnTo>
                    <a:pt x="480" y="222"/>
                  </a:lnTo>
                  <a:lnTo>
                    <a:pt x="314" y="351"/>
                  </a:lnTo>
                  <a:lnTo>
                    <a:pt x="185" y="517"/>
                  </a:lnTo>
                  <a:lnTo>
                    <a:pt x="74" y="720"/>
                  </a:lnTo>
                  <a:lnTo>
                    <a:pt x="19" y="922"/>
                  </a:lnTo>
                  <a:lnTo>
                    <a:pt x="1" y="1033"/>
                  </a:lnTo>
                  <a:lnTo>
                    <a:pt x="1" y="1144"/>
                  </a:lnTo>
                  <a:lnTo>
                    <a:pt x="1" y="1254"/>
                  </a:lnTo>
                  <a:lnTo>
                    <a:pt x="19" y="1365"/>
                  </a:lnTo>
                  <a:lnTo>
                    <a:pt x="93" y="1568"/>
                  </a:lnTo>
                  <a:lnTo>
                    <a:pt x="203" y="1771"/>
                  </a:lnTo>
                  <a:lnTo>
                    <a:pt x="332" y="1936"/>
                  </a:lnTo>
                  <a:lnTo>
                    <a:pt x="498" y="2066"/>
                  </a:lnTo>
                  <a:lnTo>
                    <a:pt x="701" y="2176"/>
                  </a:lnTo>
                  <a:lnTo>
                    <a:pt x="904" y="2250"/>
                  </a:lnTo>
                  <a:lnTo>
                    <a:pt x="1015" y="2268"/>
                  </a:lnTo>
                  <a:lnTo>
                    <a:pt x="1236" y="2268"/>
                  </a:lnTo>
                  <a:lnTo>
                    <a:pt x="1347" y="2250"/>
                  </a:lnTo>
                  <a:lnTo>
                    <a:pt x="1457" y="2213"/>
                  </a:lnTo>
                  <a:lnTo>
                    <a:pt x="1568" y="2176"/>
                  </a:lnTo>
                  <a:lnTo>
                    <a:pt x="1771" y="2066"/>
                  </a:lnTo>
                  <a:lnTo>
                    <a:pt x="1937" y="1918"/>
                  </a:lnTo>
                  <a:lnTo>
                    <a:pt x="2084" y="1734"/>
                  </a:lnTo>
                  <a:lnTo>
                    <a:pt x="2176" y="1549"/>
                  </a:lnTo>
                  <a:lnTo>
                    <a:pt x="2213" y="1439"/>
                  </a:lnTo>
                  <a:lnTo>
                    <a:pt x="2250" y="1328"/>
                  </a:lnTo>
                  <a:lnTo>
                    <a:pt x="2250" y="1217"/>
                  </a:lnTo>
                  <a:lnTo>
                    <a:pt x="2268" y="1088"/>
                  </a:lnTo>
                  <a:lnTo>
                    <a:pt x="2250" y="978"/>
                  </a:lnTo>
                  <a:lnTo>
                    <a:pt x="2232" y="867"/>
                  </a:lnTo>
                  <a:lnTo>
                    <a:pt x="2158" y="664"/>
                  </a:lnTo>
                  <a:lnTo>
                    <a:pt x="2047" y="480"/>
                  </a:lnTo>
                  <a:lnTo>
                    <a:pt x="1900" y="314"/>
                  </a:lnTo>
                  <a:lnTo>
                    <a:pt x="1734" y="185"/>
                  </a:lnTo>
                  <a:lnTo>
                    <a:pt x="1531" y="74"/>
                  </a:lnTo>
                  <a:lnTo>
                    <a:pt x="1328" y="19"/>
                  </a:lnTo>
                  <a:lnTo>
                    <a:pt x="12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6" name="Google Shape;7496;p32"/>
            <p:cNvSpPr/>
            <p:nvPr/>
          </p:nvSpPr>
          <p:spPr>
            <a:xfrm>
              <a:off x="5356250" y="1248525"/>
              <a:ext cx="56725" cy="56725"/>
            </a:xfrm>
            <a:custGeom>
              <a:avLst/>
              <a:gdLst/>
              <a:ahLst/>
              <a:cxnLst/>
              <a:rect l="l" t="t" r="r" b="b"/>
              <a:pathLst>
                <a:path w="2269" h="2269" extrusionOk="0">
                  <a:moveTo>
                    <a:pt x="1033" y="1"/>
                  </a:moveTo>
                  <a:lnTo>
                    <a:pt x="923" y="19"/>
                  </a:lnTo>
                  <a:lnTo>
                    <a:pt x="701" y="93"/>
                  </a:lnTo>
                  <a:lnTo>
                    <a:pt x="517" y="203"/>
                  </a:lnTo>
                  <a:lnTo>
                    <a:pt x="351" y="332"/>
                  </a:lnTo>
                  <a:lnTo>
                    <a:pt x="204" y="498"/>
                  </a:lnTo>
                  <a:lnTo>
                    <a:pt x="93" y="683"/>
                  </a:lnTo>
                  <a:lnTo>
                    <a:pt x="38" y="904"/>
                  </a:lnTo>
                  <a:lnTo>
                    <a:pt x="19" y="1015"/>
                  </a:lnTo>
                  <a:lnTo>
                    <a:pt x="1" y="1125"/>
                  </a:lnTo>
                  <a:lnTo>
                    <a:pt x="1" y="1236"/>
                  </a:lnTo>
                  <a:lnTo>
                    <a:pt x="19" y="1346"/>
                  </a:lnTo>
                  <a:lnTo>
                    <a:pt x="93" y="1549"/>
                  </a:lnTo>
                  <a:lnTo>
                    <a:pt x="185" y="1734"/>
                  </a:lnTo>
                  <a:lnTo>
                    <a:pt x="333" y="1918"/>
                  </a:lnTo>
                  <a:lnTo>
                    <a:pt x="499" y="2047"/>
                  </a:lnTo>
                  <a:lnTo>
                    <a:pt x="683" y="2158"/>
                  </a:lnTo>
                  <a:lnTo>
                    <a:pt x="886" y="2232"/>
                  </a:lnTo>
                  <a:lnTo>
                    <a:pt x="996" y="2250"/>
                  </a:lnTo>
                  <a:lnTo>
                    <a:pt x="1107" y="2268"/>
                  </a:lnTo>
                  <a:lnTo>
                    <a:pt x="1218" y="2268"/>
                  </a:lnTo>
                  <a:lnTo>
                    <a:pt x="1347" y="2250"/>
                  </a:lnTo>
                  <a:lnTo>
                    <a:pt x="1457" y="2213"/>
                  </a:lnTo>
                  <a:lnTo>
                    <a:pt x="1550" y="2176"/>
                  </a:lnTo>
                  <a:lnTo>
                    <a:pt x="1752" y="2066"/>
                  </a:lnTo>
                  <a:lnTo>
                    <a:pt x="1918" y="1937"/>
                  </a:lnTo>
                  <a:lnTo>
                    <a:pt x="2066" y="1752"/>
                  </a:lnTo>
                  <a:lnTo>
                    <a:pt x="2176" y="1568"/>
                  </a:lnTo>
                  <a:lnTo>
                    <a:pt x="2213" y="1457"/>
                  </a:lnTo>
                  <a:lnTo>
                    <a:pt x="2250" y="1346"/>
                  </a:lnTo>
                  <a:lnTo>
                    <a:pt x="2269" y="1236"/>
                  </a:lnTo>
                  <a:lnTo>
                    <a:pt x="2269" y="1107"/>
                  </a:lnTo>
                  <a:lnTo>
                    <a:pt x="2269" y="996"/>
                  </a:lnTo>
                  <a:lnTo>
                    <a:pt x="2250" y="886"/>
                  </a:lnTo>
                  <a:lnTo>
                    <a:pt x="2176" y="683"/>
                  </a:lnTo>
                  <a:lnTo>
                    <a:pt x="2066" y="498"/>
                  </a:lnTo>
                  <a:lnTo>
                    <a:pt x="1918" y="332"/>
                  </a:lnTo>
                  <a:lnTo>
                    <a:pt x="1752" y="185"/>
                  </a:lnTo>
                  <a:lnTo>
                    <a:pt x="1568" y="93"/>
                  </a:lnTo>
                  <a:lnTo>
                    <a:pt x="1365" y="19"/>
                  </a:lnTo>
                  <a:lnTo>
                    <a:pt x="1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7" name="Google Shape;7497;p32"/>
            <p:cNvSpPr/>
            <p:nvPr/>
          </p:nvSpPr>
          <p:spPr>
            <a:xfrm>
              <a:off x="4794825" y="247325"/>
              <a:ext cx="55325" cy="55350"/>
            </a:xfrm>
            <a:custGeom>
              <a:avLst/>
              <a:gdLst/>
              <a:ahLst/>
              <a:cxnLst/>
              <a:rect l="l" t="t" r="r" b="b"/>
              <a:pathLst>
                <a:path w="2213" h="2214" extrusionOk="0">
                  <a:moveTo>
                    <a:pt x="1143" y="1"/>
                  </a:moveTo>
                  <a:lnTo>
                    <a:pt x="1033" y="19"/>
                  </a:lnTo>
                  <a:lnTo>
                    <a:pt x="922" y="19"/>
                  </a:lnTo>
                  <a:lnTo>
                    <a:pt x="719" y="75"/>
                  </a:lnTo>
                  <a:lnTo>
                    <a:pt x="535" y="185"/>
                  </a:lnTo>
                  <a:lnTo>
                    <a:pt x="369" y="314"/>
                  </a:lnTo>
                  <a:lnTo>
                    <a:pt x="221" y="462"/>
                  </a:lnTo>
                  <a:lnTo>
                    <a:pt x="111" y="646"/>
                  </a:lnTo>
                  <a:lnTo>
                    <a:pt x="37" y="849"/>
                  </a:lnTo>
                  <a:lnTo>
                    <a:pt x="19" y="960"/>
                  </a:lnTo>
                  <a:lnTo>
                    <a:pt x="0" y="1070"/>
                  </a:lnTo>
                  <a:lnTo>
                    <a:pt x="0" y="1181"/>
                  </a:lnTo>
                  <a:lnTo>
                    <a:pt x="19" y="1291"/>
                  </a:lnTo>
                  <a:lnTo>
                    <a:pt x="37" y="1384"/>
                  </a:lnTo>
                  <a:lnTo>
                    <a:pt x="74" y="1494"/>
                  </a:lnTo>
                  <a:lnTo>
                    <a:pt x="184" y="1697"/>
                  </a:lnTo>
                  <a:lnTo>
                    <a:pt x="314" y="1863"/>
                  </a:lnTo>
                  <a:lnTo>
                    <a:pt x="479" y="2011"/>
                  </a:lnTo>
                  <a:lnTo>
                    <a:pt x="664" y="2121"/>
                  </a:lnTo>
                  <a:lnTo>
                    <a:pt x="774" y="2158"/>
                  </a:lnTo>
                  <a:lnTo>
                    <a:pt x="867" y="2195"/>
                  </a:lnTo>
                  <a:lnTo>
                    <a:pt x="977" y="2213"/>
                  </a:lnTo>
                  <a:lnTo>
                    <a:pt x="1217" y="2213"/>
                  </a:lnTo>
                  <a:lnTo>
                    <a:pt x="1309" y="2195"/>
                  </a:lnTo>
                  <a:lnTo>
                    <a:pt x="1512" y="2121"/>
                  </a:lnTo>
                  <a:lnTo>
                    <a:pt x="1696" y="2029"/>
                  </a:lnTo>
                  <a:lnTo>
                    <a:pt x="1862" y="1900"/>
                  </a:lnTo>
                  <a:lnTo>
                    <a:pt x="2010" y="1734"/>
                  </a:lnTo>
                  <a:lnTo>
                    <a:pt x="2120" y="1550"/>
                  </a:lnTo>
                  <a:lnTo>
                    <a:pt x="2176" y="1347"/>
                  </a:lnTo>
                  <a:lnTo>
                    <a:pt x="2194" y="1236"/>
                  </a:lnTo>
                  <a:lnTo>
                    <a:pt x="2213" y="1125"/>
                  </a:lnTo>
                  <a:lnTo>
                    <a:pt x="2213" y="1033"/>
                  </a:lnTo>
                  <a:lnTo>
                    <a:pt x="2194" y="923"/>
                  </a:lnTo>
                  <a:lnTo>
                    <a:pt x="2139" y="720"/>
                  </a:lnTo>
                  <a:lnTo>
                    <a:pt x="2028" y="535"/>
                  </a:lnTo>
                  <a:lnTo>
                    <a:pt x="1899" y="370"/>
                  </a:lnTo>
                  <a:lnTo>
                    <a:pt x="1733" y="222"/>
                  </a:lnTo>
                  <a:lnTo>
                    <a:pt x="1567" y="111"/>
                  </a:lnTo>
                  <a:lnTo>
                    <a:pt x="1365" y="38"/>
                  </a:lnTo>
                  <a:lnTo>
                    <a:pt x="1254" y="19"/>
                  </a:lnTo>
                  <a:lnTo>
                    <a:pt x="1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8" name="Google Shape;7498;p32"/>
            <p:cNvSpPr/>
            <p:nvPr/>
          </p:nvSpPr>
          <p:spPr>
            <a:xfrm>
              <a:off x="5145600" y="1046175"/>
              <a:ext cx="55800" cy="56250"/>
            </a:xfrm>
            <a:custGeom>
              <a:avLst/>
              <a:gdLst/>
              <a:ahLst/>
              <a:cxnLst/>
              <a:rect l="l" t="t" r="r" b="b"/>
              <a:pathLst>
                <a:path w="2232" h="2250" extrusionOk="0">
                  <a:moveTo>
                    <a:pt x="1051" y="0"/>
                  </a:moveTo>
                  <a:lnTo>
                    <a:pt x="941" y="19"/>
                  </a:lnTo>
                  <a:lnTo>
                    <a:pt x="830" y="37"/>
                  </a:lnTo>
                  <a:lnTo>
                    <a:pt x="720" y="74"/>
                  </a:lnTo>
                  <a:lnTo>
                    <a:pt x="535" y="166"/>
                  </a:lnTo>
                  <a:lnTo>
                    <a:pt x="351" y="314"/>
                  </a:lnTo>
                  <a:lnTo>
                    <a:pt x="222" y="480"/>
                  </a:lnTo>
                  <a:lnTo>
                    <a:pt x="93" y="664"/>
                  </a:lnTo>
                  <a:lnTo>
                    <a:pt x="56" y="756"/>
                  </a:lnTo>
                  <a:lnTo>
                    <a:pt x="19" y="867"/>
                  </a:lnTo>
                  <a:lnTo>
                    <a:pt x="1" y="977"/>
                  </a:lnTo>
                  <a:lnTo>
                    <a:pt x="1" y="1088"/>
                  </a:lnTo>
                  <a:lnTo>
                    <a:pt x="1" y="1199"/>
                  </a:lnTo>
                  <a:lnTo>
                    <a:pt x="1" y="1309"/>
                  </a:lnTo>
                  <a:lnTo>
                    <a:pt x="74" y="1512"/>
                  </a:lnTo>
                  <a:lnTo>
                    <a:pt x="166" y="1696"/>
                  </a:lnTo>
                  <a:lnTo>
                    <a:pt x="296" y="1862"/>
                  </a:lnTo>
                  <a:lnTo>
                    <a:pt x="443" y="2010"/>
                  </a:lnTo>
                  <a:lnTo>
                    <a:pt x="627" y="2121"/>
                  </a:lnTo>
                  <a:lnTo>
                    <a:pt x="830" y="2194"/>
                  </a:lnTo>
                  <a:lnTo>
                    <a:pt x="941" y="2231"/>
                  </a:lnTo>
                  <a:lnTo>
                    <a:pt x="1051" y="2231"/>
                  </a:lnTo>
                  <a:lnTo>
                    <a:pt x="1162" y="2250"/>
                  </a:lnTo>
                  <a:lnTo>
                    <a:pt x="1273" y="2231"/>
                  </a:lnTo>
                  <a:lnTo>
                    <a:pt x="1365" y="2213"/>
                  </a:lnTo>
                  <a:lnTo>
                    <a:pt x="1476" y="2176"/>
                  </a:lnTo>
                  <a:lnTo>
                    <a:pt x="1678" y="2084"/>
                  </a:lnTo>
                  <a:lnTo>
                    <a:pt x="1844" y="1955"/>
                  </a:lnTo>
                  <a:lnTo>
                    <a:pt x="1992" y="1789"/>
                  </a:lnTo>
                  <a:lnTo>
                    <a:pt x="2121" y="1604"/>
                  </a:lnTo>
                  <a:lnTo>
                    <a:pt x="2158" y="1512"/>
                  </a:lnTo>
                  <a:lnTo>
                    <a:pt x="2195" y="1401"/>
                  </a:lnTo>
                  <a:lnTo>
                    <a:pt x="2232" y="1291"/>
                  </a:lnTo>
                  <a:lnTo>
                    <a:pt x="2232" y="1180"/>
                  </a:lnTo>
                  <a:lnTo>
                    <a:pt x="2232" y="1070"/>
                  </a:lnTo>
                  <a:lnTo>
                    <a:pt x="2232" y="959"/>
                  </a:lnTo>
                  <a:lnTo>
                    <a:pt x="2195" y="848"/>
                  </a:lnTo>
                  <a:lnTo>
                    <a:pt x="2176" y="738"/>
                  </a:lnTo>
                  <a:lnTo>
                    <a:pt x="2066" y="553"/>
                  </a:lnTo>
                  <a:lnTo>
                    <a:pt x="1937" y="369"/>
                  </a:lnTo>
                  <a:lnTo>
                    <a:pt x="1771" y="221"/>
                  </a:lnTo>
                  <a:lnTo>
                    <a:pt x="1586" y="111"/>
                  </a:lnTo>
                  <a:lnTo>
                    <a:pt x="1494" y="74"/>
                  </a:lnTo>
                  <a:lnTo>
                    <a:pt x="1383" y="37"/>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9" name="Google Shape;7499;p32"/>
            <p:cNvSpPr/>
            <p:nvPr/>
          </p:nvSpPr>
          <p:spPr>
            <a:xfrm>
              <a:off x="5211525" y="1140650"/>
              <a:ext cx="55325" cy="55350"/>
            </a:xfrm>
            <a:custGeom>
              <a:avLst/>
              <a:gdLst/>
              <a:ahLst/>
              <a:cxnLst/>
              <a:rect l="l" t="t" r="r" b="b"/>
              <a:pathLst>
                <a:path w="2213" h="2214" extrusionOk="0">
                  <a:moveTo>
                    <a:pt x="1106" y="1"/>
                  </a:moveTo>
                  <a:lnTo>
                    <a:pt x="996" y="19"/>
                  </a:lnTo>
                  <a:lnTo>
                    <a:pt x="885" y="38"/>
                  </a:lnTo>
                  <a:lnTo>
                    <a:pt x="682" y="93"/>
                  </a:lnTo>
                  <a:lnTo>
                    <a:pt x="498" y="204"/>
                  </a:lnTo>
                  <a:lnTo>
                    <a:pt x="332" y="333"/>
                  </a:lnTo>
                  <a:lnTo>
                    <a:pt x="203" y="499"/>
                  </a:lnTo>
                  <a:lnTo>
                    <a:pt x="92" y="683"/>
                  </a:lnTo>
                  <a:lnTo>
                    <a:pt x="19" y="886"/>
                  </a:lnTo>
                  <a:lnTo>
                    <a:pt x="0" y="997"/>
                  </a:lnTo>
                  <a:lnTo>
                    <a:pt x="0" y="1107"/>
                  </a:lnTo>
                  <a:lnTo>
                    <a:pt x="0" y="1218"/>
                  </a:lnTo>
                  <a:lnTo>
                    <a:pt x="19" y="1310"/>
                  </a:lnTo>
                  <a:lnTo>
                    <a:pt x="92" y="1513"/>
                  </a:lnTo>
                  <a:lnTo>
                    <a:pt x="185" y="1697"/>
                  </a:lnTo>
                  <a:lnTo>
                    <a:pt x="314" y="1863"/>
                  </a:lnTo>
                  <a:lnTo>
                    <a:pt x="480" y="2011"/>
                  </a:lnTo>
                  <a:lnTo>
                    <a:pt x="664" y="2121"/>
                  </a:lnTo>
                  <a:lnTo>
                    <a:pt x="867" y="2177"/>
                  </a:lnTo>
                  <a:lnTo>
                    <a:pt x="977" y="2195"/>
                  </a:lnTo>
                  <a:lnTo>
                    <a:pt x="1088" y="2214"/>
                  </a:lnTo>
                  <a:lnTo>
                    <a:pt x="1199" y="2214"/>
                  </a:lnTo>
                  <a:lnTo>
                    <a:pt x="1309" y="2195"/>
                  </a:lnTo>
                  <a:lnTo>
                    <a:pt x="1420" y="2158"/>
                  </a:lnTo>
                  <a:lnTo>
                    <a:pt x="1512" y="2121"/>
                  </a:lnTo>
                  <a:lnTo>
                    <a:pt x="1715" y="2029"/>
                  </a:lnTo>
                  <a:lnTo>
                    <a:pt x="1881" y="1882"/>
                  </a:lnTo>
                  <a:lnTo>
                    <a:pt x="2010" y="1716"/>
                  </a:lnTo>
                  <a:lnTo>
                    <a:pt x="2121" y="1513"/>
                  </a:lnTo>
                  <a:lnTo>
                    <a:pt x="2157" y="1421"/>
                  </a:lnTo>
                  <a:lnTo>
                    <a:pt x="2194" y="1310"/>
                  </a:lnTo>
                  <a:lnTo>
                    <a:pt x="2194" y="1199"/>
                  </a:lnTo>
                  <a:lnTo>
                    <a:pt x="2213" y="1089"/>
                  </a:lnTo>
                  <a:lnTo>
                    <a:pt x="2194" y="978"/>
                  </a:lnTo>
                  <a:lnTo>
                    <a:pt x="2176" y="868"/>
                  </a:lnTo>
                  <a:lnTo>
                    <a:pt x="2102" y="665"/>
                  </a:lnTo>
                  <a:lnTo>
                    <a:pt x="2010" y="480"/>
                  </a:lnTo>
                  <a:lnTo>
                    <a:pt x="1862" y="333"/>
                  </a:lnTo>
                  <a:lnTo>
                    <a:pt x="1696" y="185"/>
                  </a:lnTo>
                  <a:lnTo>
                    <a:pt x="1512" y="93"/>
                  </a:lnTo>
                  <a:lnTo>
                    <a:pt x="1309" y="19"/>
                  </a:lnTo>
                  <a:lnTo>
                    <a:pt x="1199" y="19"/>
                  </a:lnTo>
                  <a:lnTo>
                    <a:pt x="11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0" name="Google Shape;7500;p32"/>
            <p:cNvSpPr/>
            <p:nvPr/>
          </p:nvSpPr>
          <p:spPr>
            <a:xfrm>
              <a:off x="4949225" y="766825"/>
              <a:ext cx="54875" cy="55350"/>
            </a:xfrm>
            <a:custGeom>
              <a:avLst/>
              <a:gdLst/>
              <a:ahLst/>
              <a:cxnLst/>
              <a:rect l="l" t="t" r="r" b="b"/>
              <a:pathLst>
                <a:path w="2195" h="2214" extrusionOk="0">
                  <a:moveTo>
                    <a:pt x="1015" y="1"/>
                  </a:moveTo>
                  <a:lnTo>
                    <a:pt x="904" y="19"/>
                  </a:lnTo>
                  <a:lnTo>
                    <a:pt x="702" y="74"/>
                  </a:lnTo>
                  <a:lnTo>
                    <a:pt x="517" y="185"/>
                  </a:lnTo>
                  <a:lnTo>
                    <a:pt x="351" y="314"/>
                  </a:lnTo>
                  <a:lnTo>
                    <a:pt x="204" y="462"/>
                  </a:lnTo>
                  <a:lnTo>
                    <a:pt x="93" y="646"/>
                  </a:lnTo>
                  <a:lnTo>
                    <a:pt x="19" y="849"/>
                  </a:lnTo>
                  <a:lnTo>
                    <a:pt x="1" y="959"/>
                  </a:lnTo>
                  <a:lnTo>
                    <a:pt x="1" y="1070"/>
                  </a:lnTo>
                  <a:lnTo>
                    <a:pt x="1" y="1181"/>
                  </a:lnTo>
                  <a:lnTo>
                    <a:pt x="1" y="1291"/>
                  </a:lnTo>
                  <a:lnTo>
                    <a:pt x="56" y="1494"/>
                  </a:lnTo>
                  <a:lnTo>
                    <a:pt x="167" y="1678"/>
                  </a:lnTo>
                  <a:lnTo>
                    <a:pt x="277" y="1844"/>
                  </a:lnTo>
                  <a:lnTo>
                    <a:pt x="443" y="1992"/>
                  </a:lnTo>
                  <a:lnTo>
                    <a:pt x="628" y="2103"/>
                  </a:lnTo>
                  <a:lnTo>
                    <a:pt x="831" y="2176"/>
                  </a:lnTo>
                  <a:lnTo>
                    <a:pt x="941" y="2195"/>
                  </a:lnTo>
                  <a:lnTo>
                    <a:pt x="1033" y="2213"/>
                  </a:lnTo>
                  <a:lnTo>
                    <a:pt x="1162" y="2213"/>
                  </a:lnTo>
                  <a:lnTo>
                    <a:pt x="1273" y="2195"/>
                  </a:lnTo>
                  <a:lnTo>
                    <a:pt x="1365" y="2176"/>
                  </a:lnTo>
                  <a:lnTo>
                    <a:pt x="1476" y="2139"/>
                  </a:lnTo>
                  <a:lnTo>
                    <a:pt x="1679" y="2047"/>
                  </a:lnTo>
                  <a:lnTo>
                    <a:pt x="1845" y="1900"/>
                  </a:lnTo>
                  <a:lnTo>
                    <a:pt x="1992" y="1734"/>
                  </a:lnTo>
                  <a:lnTo>
                    <a:pt x="2103" y="1549"/>
                  </a:lnTo>
                  <a:lnTo>
                    <a:pt x="2140" y="1439"/>
                  </a:lnTo>
                  <a:lnTo>
                    <a:pt x="2177" y="1347"/>
                  </a:lnTo>
                  <a:lnTo>
                    <a:pt x="2195" y="1236"/>
                  </a:lnTo>
                  <a:lnTo>
                    <a:pt x="2195" y="1125"/>
                  </a:lnTo>
                  <a:lnTo>
                    <a:pt x="2195" y="1015"/>
                  </a:lnTo>
                  <a:lnTo>
                    <a:pt x="2177" y="904"/>
                  </a:lnTo>
                  <a:lnTo>
                    <a:pt x="2121" y="701"/>
                  </a:lnTo>
                  <a:lnTo>
                    <a:pt x="2011" y="517"/>
                  </a:lnTo>
                  <a:lnTo>
                    <a:pt x="1882" y="351"/>
                  </a:lnTo>
                  <a:lnTo>
                    <a:pt x="1716" y="203"/>
                  </a:lnTo>
                  <a:lnTo>
                    <a:pt x="1531" y="111"/>
                  </a:lnTo>
                  <a:lnTo>
                    <a:pt x="1328" y="37"/>
                  </a:lnTo>
                  <a:lnTo>
                    <a:pt x="1236"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1" name="Google Shape;7501;p32"/>
            <p:cNvSpPr/>
            <p:nvPr/>
          </p:nvSpPr>
          <p:spPr>
            <a:xfrm>
              <a:off x="5014225" y="860400"/>
              <a:ext cx="56275" cy="56275"/>
            </a:xfrm>
            <a:custGeom>
              <a:avLst/>
              <a:gdLst/>
              <a:ahLst/>
              <a:cxnLst/>
              <a:rect l="l" t="t" r="r" b="b"/>
              <a:pathLst>
                <a:path w="2251" h="2251" extrusionOk="0">
                  <a:moveTo>
                    <a:pt x="1125" y="1"/>
                  </a:moveTo>
                  <a:lnTo>
                    <a:pt x="996" y="19"/>
                  </a:lnTo>
                  <a:lnTo>
                    <a:pt x="886" y="37"/>
                  </a:lnTo>
                  <a:lnTo>
                    <a:pt x="793" y="56"/>
                  </a:lnTo>
                  <a:lnTo>
                    <a:pt x="683" y="111"/>
                  </a:lnTo>
                  <a:lnTo>
                    <a:pt x="498" y="203"/>
                  </a:lnTo>
                  <a:lnTo>
                    <a:pt x="333" y="351"/>
                  </a:lnTo>
                  <a:lnTo>
                    <a:pt x="185" y="517"/>
                  </a:lnTo>
                  <a:lnTo>
                    <a:pt x="74" y="720"/>
                  </a:lnTo>
                  <a:lnTo>
                    <a:pt x="38" y="812"/>
                  </a:lnTo>
                  <a:lnTo>
                    <a:pt x="19" y="922"/>
                  </a:lnTo>
                  <a:lnTo>
                    <a:pt x="1" y="1033"/>
                  </a:lnTo>
                  <a:lnTo>
                    <a:pt x="1" y="1144"/>
                  </a:lnTo>
                  <a:lnTo>
                    <a:pt x="1" y="1254"/>
                  </a:lnTo>
                  <a:lnTo>
                    <a:pt x="19" y="1365"/>
                  </a:lnTo>
                  <a:lnTo>
                    <a:pt x="93" y="1568"/>
                  </a:lnTo>
                  <a:lnTo>
                    <a:pt x="203" y="1752"/>
                  </a:lnTo>
                  <a:lnTo>
                    <a:pt x="333" y="1918"/>
                  </a:lnTo>
                  <a:lnTo>
                    <a:pt x="498" y="2047"/>
                  </a:lnTo>
                  <a:lnTo>
                    <a:pt x="683" y="2158"/>
                  </a:lnTo>
                  <a:lnTo>
                    <a:pt x="886" y="2232"/>
                  </a:lnTo>
                  <a:lnTo>
                    <a:pt x="978" y="2250"/>
                  </a:lnTo>
                  <a:lnTo>
                    <a:pt x="1199" y="2250"/>
                  </a:lnTo>
                  <a:lnTo>
                    <a:pt x="1310" y="2232"/>
                  </a:lnTo>
                  <a:lnTo>
                    <a:pt x="1420" y="2213"/>
                  </a:lnTo>
                  <a:lnTo>
                    <a:pt x="1531" y="2176"/>
                  </a:lnTo>
                  <a:lnTo>
                    <a:pt x="1715" y="2066"/>
                  </a:lnTo>
                  <a:lnTo>
                    <a:pt x="1900" y="1937"/>
                  </a:lnTo>
                  <a:lnTo>
                    <a:pt x="2029" y="1771"/>
                  </a:lnTo>
                  <a:lnTo>
                    <a:pt x="2139" y="1568"/>
                  </a:lnTo>
                  <a:lnTo>
                    <a:pt x="2176" y="1476"/>
                  </a:lnTo>
                  <a:lnTo>
                    <a:pt x="2213" y="1365"/>
                  </a:lnTo>
                  <a:lnTo>
                    <a:pt x="2232" y="1254"/>
                  </a:lnTo>
                  <a:lnTo>
                    <a:pt x="2250" y="1144"/>
                  </a:lnTo>
                  <a:lnTo>
                    <a:pt x="2232" y="1033"/>
                  </a:lnTo>
                  <a:lnTo>
                    <a:pt x="2213" y="922"/>
                  </a:lnTo>
                  <a:lnTo>
                    <a:pt x="2195" y="812"/>
                  </a:lnTo>
                  <a:lnTo>
                    <a:pt x="2158" y="720"/>
                  </a:lnTo>
                  <a:lnTo>
                    <a:pt x="2047" y="517"/>
                  </a:lnTo>
                  <a:lnTo>
                    <a:pt x="1900" y="351"/>
                  </a:lnTo>
                  <a:lnTo>
                    <a:pt x="1734" y="203"/>
                  </a:lnTo>
                  <a:lnTo>
                    <a:pt x="1549" y="93"/>
                  </a:lnTo>
                  <a:lnTo>
                    <a:pt x="1439" y="56"/>
                  </a:lnTo>
                  <a:lnTo>
                    <a:pt x="1347" y="37"/>
                  </a:lnTo>
                  <a:lnTo>
                    <a:pt x="1236"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2" name="Google Shape;7502;p32"/>
            <p:cNvSpPr/>
            <p:nvPr/>
          </p:nvSpPr>
          <p:spPr>
            <a:xfrm>
              <a:off x="5645275" y="1462875"/>
              <a:ext cx="55350" cy="55800"/>
            </a:xfrm>
            <a:custGeom>
              <a:avLst/>
              <a:gdLst/>
              <a:ahLst/>
              <a:cxnLst/>
              <a:rect l="l" t="t" r="r" b="b"/>
              <a:pathLst>
                <a:path w="2214" h="2232" extrusionOk="0">
                  <a:moveTo>
                    <a:pt x="1125" y="0"/>
                  </a:moveTo>
                  <a:lnTo>
                    <a:pt x="1015" y="19"/>
                  </a:lnTo>
                  <a:lnTo>
                    <a:pt x="904" y="37"/>
                  </a:lnTo>
                  <a:lnTo>
                    <a:pt x="793" y="56"/>
                  </a:lnTo>
                  <a:lnTo>
                    <a:pt x="683" y="92"/>
                  </a:lnTo>
                  <a:lnTo>
                    <a:pt x="498" y="203"/>
                  </a:lnTo>
                  <a:lnTo>
                    <a:pt x="332" y="351"/>
                  </a:lnTo>
                  <a:lnTo>
                    <a:pt x="185" y="517"/>
                  </a:lnTo>
                  <a:lnTo>
                    <a:pt x="74" y="701"/>
                  </a:lnTo>
                  <a:lnTo>
                    <a:pt x="37" y="812"/>
                  </a:lnTo>
                  <a:lnTo>
                    <a:pt x="19" y="922"/>
                  </a:lnTo>
                  <a:lnTo>
                    <a:pt x="0" y="1014"/>
                  </a:lnTo>
                  <a:lnTo>
                    <a:pt x="0" y="1143"/>
                  </a:lnTo>
                  <a:lnTo>
                    <a:pt x="0" y="1236"/>
                  </a:lnTo>
                  <a:lnTo>
                    <a:pt x="19" y="1346"/>
                  </a:lnTo>
                  <a:lnTo>
                    <a:pt x="93" y="1549"/>
                  </a:lnTo>
                  <a:lnTo>
                    <a:pt x="185" y="1733"/>
                  </a:lnTo>
                  <a:lnTo>
                    <a:pt x="332" y="1899"/>
                  </a:lnTo>
                  <a:lnTo>
                    <a:pt x="498" y="2028"/>
                  </a:lnTo>
                  <a:lnTo>
                    <a:pt x="683" y="2139"/>
                  </a:lnTo>
                  <a:lnTo>
                    <a:pt x="885" y="2194"/>
                  </a:lnTo>
                  <a:lnTo>
                    <a:pt x="978" y="2213"/>
                  </a:lnTo>
                  <a:lnTo>
                    <a:pt x="1088" y="2231"/>
                  </a:lnTo>
                  <a:lnTo>
                    <a:pt x="1199" y="2231"/>
                  </a:lnTo>
                  <a:lnTo>
                    <a:pt x="1310" y="2213"/>
                  </a:lnTo>
                  <a:lnTo>
                    <a:pt x="1420" y="2176"/>
                  </a:lnTo>
                  <a:lnTo>
                    <a:pt x="1531" y="2139"/>
                  </a:lnTo>
                  <a:lnTo>
                    <a:pt x="1715" y="2028"/>
                  </a:lnTo>
                  <a:lnTo>
                    <a:pt x="1881" y="1899"/>
                  </a:lnTo>
                  <a:lnTo>
                    <a:pt x="2029" y="1733"/>
                  </a:lnTo>
                  <a:lnTo>
                    <a:pt x="2121" y="1531"/>
                  </a:lnTo>
                  <a:lnTo>
                    <a:pt x="2176" y="1438"/>
                  </a:lnTo>
                  <a:lnTo>
                    <a:pt x="2195" y="1328"/>
                  </a:lnTo>
                  <a:lnTo>
                    <a:pt x="2213" y="1217"/>
                  </a:lnTo>
                  <a:lnTo>
                    <a:pt x="2213" y="1107"/>
                  </a:lnTo>
                  <a:lnTo>
                    <a:pt x="2213" y="996"/>
                  </a:lnTo>
                  <a:lnTo>
                    <a:pt x="2195" y="885"/>
                  </a:lnTo>
                  <a:lnTo>
                    <a:pt x="2121" y="682"/>
                  </a:lnTo>
                  <a:lnTo>
                    <a:pt x="2010" y="498"/>
                  </a:lnTo>
                  <a:lnTo>
                    <a:pt x="1881" y="332"/>
                  </a:lnTo>
                  <a:lnTo>
                    <a:pt x="1715" y="203"/>
                  </a:lnTo>
                  <a:lnTo>
                    <a:pt x="1531" y="92"/>
                  </a:lnTo>
                  <a:lnTo>
                    <a:pt x="1328" y="37"/>
                  </a:lnTo>
                  <a:lnTo>
                    <a:pt x="1217" y="19"/>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3" name="Google Shape;7503;p32"/>
            <p:cNvSpPr/>
            <p:nvPr/>
          </p:nvSpPr>
          <p:spPr>
            <a:xfrm>
              <a:off x="5420800" y="1344400"/>
              <a:ext cx="53475" cy="53500"/>
            </a:xfrm>
            <a:custGeom>
              <a:avLst/>
              <a:gdLst/>
              <a:ahLst/>
              <a:cxnLst/>
              <a:rect l="l" t="t" r="r" b="b"/>
              <a:pathLst>
                <a:path w="2139" h="2140" extrusionOk="0">
                  <a:moveTo>
                    <a:pt x="1033" y="1"/>
                  </a:moveTo>
                  <a:lnTo>
                    <a:pt x="811" y="19"/>
                  </a:lnTo>
                  <a:lnTo>
                    <a:pt x="627" y="74"/>
                  </a:lnTo>
                  <a:lnTo>
                    <a:pt x="443" y="185"/>
                  </a:lnTo>
                  <a:lnTo>
                    <a:pt x="295" y="314"/>
                  </a:lnTo>
                  <a:lnTo>
                    <a:pt x="166" y="462"/>
                  </a:lnTo>
                  <a:lnTo>
                    <a:pt x="74" y="646"/>
                  </a:lnTo>
                  <a:lnTo>
                    <a:pt x="19" y="849"/>
                  </a:lnTo>
                  <a:lnTo>
                    <a:pt x="0" y="1052"/>
                  </a:lnTo>
                  <a:lnTo>
                    <a:pt x="0" y="1162"/>
                  </a:lnTo>
                  <a:lnTo>
                    <a:pt x="19" y="1273"/>
                  </a:lnTo>
                  <a:lnTo>
                    <a:pt x="74" y="1476"/>
                  </a:lnTo>
                  <a:lnTo>
                    <a:pt x="166" y="1660"/>
                  </a:lnTo>
                  <a:lnTo>
                    <a:pt x="295" y="1826"/>
                  </a:lnTo>
                  <a:lnTo>
                    <a:pt x="461" y="1955"/>
                  </a:lnTo>
                  <a:lnTo>
                    <a:pt x="645" y="2047"/>
                  </a:lnTo>
                  <a:lnTo>
                    <a:pt x="848" y="2121"/>
                  </a:lnTo>
                  <a:lnTo>
                    <a:pt x="959" y="2121"/>
                  </a:lnTo>
                  <a:lnTo>
                    <a:pt x="1069" y="2139"/>
                  </a:lnTo>
                  <a:lnTo>
                    <a:pt x="1180" y="2121"/>
                  </a:lnTo>
                  <a:lnTo>
                    <a:pt x="1291" y="2103"/>
                  </a:lnTo>
                  <a:lnTo>
                    <a:pt x="1494" y="2047"/>
                  </a:lnTo>
                  <a:lnTo>
                    <a:pt x="1678" y="1955"/>
                  </a:lnTo>
                  <a:lnTo>
                    <a:pt x="1844" y="1826"/>
                  </a:lnTo>
                  <a:lnTo>
                    <a:pt x="1973" y="1660"/>
                  </a:lnTo>
                  <a:lnTo>
                    <a:pt x="2065" y="1476"/>
                  </a:lnTo>
                  <a:lnTo>
                    <a:pt x="2120" y="1273"/>
                  </a:lnTo>
                  <a:lnTo>
                    <a:pt x="2139" y="1162"/>
                  </a:lnTo>
                  <a:lnTo>
                    <a:pt x="2139" y="1052"/>
                  </a:lnTo>
                  <a:lnTo>
                    <a:pt x="2139" y="923"/>
                  </a:lnTo>
                  <a:lnTo>
                    <a:pt x="2120" y="830"/>
                  </a:lnTo>
                  <a:lnTo>
                    <a:pt x="2047" y="628"/>
                  </a:lnTo>
                  <a:lnTo>
                    <a:pt x="1936" y="443"/>
                  </a:lnTo>
                  <a:lnTo>
                    <a:pt x="1807" y="277"/>
                  </a:lnTo>
                  <a:lnTo>
                    <a:pt x="1641" y="148"/>
                  </a:lnTo>
                  <a:lnTo>
                    <a:pt x="1457" y="56"/>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4" name="Google Shape;7504;p32"/>
            <p:cNvSpPr/>
            <p:nvPr/>
          </p:nvSpPr>
          <p:spPr>
            <a:xfrm>
              <a:off x="6268475" y="1658325"/>
              <a:ext cx="53050" cy="53025"/>
            </a:xfrm>
            <a:custGeom>
              <a:avLst/>
              <a:gdLst/>
              <a:ahLst/>
              <a:cxnLst/>
              <a:rect l="l" t="t" r="r" b="b"/>
              <a:pathLst>
                <a:path w="2122" h="2121" extrusionOk="0">
                  <a:moveTo>
                    <a:pt x="1089" y="0"/>
                  </a:moveTo>
                  <a:lnTo>
                    <a:pt x="867" y="18"/>
                  </a:lnTo>
                  <a:lnTo>
                    <a:pt x="665" y="74"/>
                  </a:lnTo>
                  <a:lnTo>
                    <a:pt x="480" y="166"/>
                  </a:lnTo>
                  <a:lnTo>
                    <a:pt x="314" y="295"/>
                  </a:lnTo>
                  <a:lnTo>
                    <a:pt x="185" y="461"/>
                  </a:lnTo>
                  <a:lnTo>
                    <a:pt x="93" y="627"/>
                  </a:lnTo>
                  <a:lnTo>
                    <a:pt x="19" y="830"/>
                  </a:lnTo>
                  <a:lnTo>
                    <a:pt x="1" y="1051"/>
                  </a:lnTo>
                  <a:lnTo>
                    <a:pt x="19" y="1272"/>
                  </a:lnTo>
                  <a:lnTo>
                    <a:pt x="75" y="1475"/>
                  </a:lnTo>
                  <a:lnTo>
                    <a:pt x="167" y="1659"/>
                  </a:lnTo>
                  <a:lnTo>
                    <a:pt x="296" y="1807"/>
                  </a:lnTo>
                  <a:lnTo>
                    <a:pt x="443" y="1936"/>
                  </a:lnTo>
                  <a:lnTo>
                    <a:pt x="628" y="2028"/>
                  </a:lnTo>
                  <a:lnTo>
                    <a:pt x="812" y="2102"/>
                  </a:lnTo>
                  <a:lnTo>
                    <a:pt x="1033" y="2120"/>
                  </a:lnTo>
                  <a:lnTo>
                    <a:pt x="1255" y="2102"/>
                  </a:lnTo>
                  <a:lnTo>
                    <a:pt x="1457" y="2047"/>
                  </a:lnTo>
                  <a:lnTo>
                    <a:pt x="1642" y="1955"/>
                  </a:lnTo>
                  <a:lnTo>
                    <a:pt x="1808" y="1825"/>
                  </a:lnTo>
                  <a:lnTo>
                    <a:pt x="1937" y="1678"/>
                  </a:lnTo>
                  <a:lnTo>
                    <a:pt x="2029" y="1494"/>
                  </a:lnTo>
                  <a:lnTo>
                    <a:pt x="2103" y="1291"/>
                  </a:lnTo>
                  <a:lnTo>
                    <a:pt x="2121" y="1069"/>
                  </a:lnTo>
                  <a:lnTo>
                    <a:pt x="2103" y="848"/>
                  </a:lnTo>
                  <a:lnTo>
                    <a:pt x="2047" y="645"/>
                  </a:lnTo>
                  <a:lnTo>
                    <a:pt x="1955" y="479"/>
                  </a:lnTo>
                  <a:lnTo>
                    <a:pt x="1826" y="314"/>
                  </a:lnTo>
                  <a:lnTo>
                    <a:pt x="1679" y="184"/>
                  </a:lnTo>
                  <a:lnTo>
                    <a:pt x="1494" y="92"/>
                  </a:lnTo>
                  <a:lnTo>
                    <a:pt x="1310" y="37"/>
                  </a:lnTo>
                  <a:lnTo>
                    <a:pt x="1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5" name="Google Shape;7505;p32"/>
            <p:cNvSpPr/>
            <p:nvPr/>
          </p:nvSpPr>
          <p:spPr>
            <a:xfrm>
              <a:off x="5278350" y="1236075"/>
              <a:ext cx="53050" cy="53050"/>
            </a:xfrm>
            <a:custGeom>
              <a:avLst/>
              <a:gdLst/>
              <a:ahLst/>
              <a:cxnLst/>
              <a:rect l="l" t="t" r="r" b="b"/>
              <a:pathLst>
                <a:path w="2122" h="2122" extrusionOk="0">
                  <a:moveTo>
                    <a:pt x="1052" y="1"/>
                  </a:moveTo>
                  <a:lnTo>
                    <a:pt x="830" y="19"/>
                  </a:lnTo>
                  <a:lnTo>
                    <a:pt x="628" y="74"/>
                  </a:lnTo>
                  <a:lnTo>
                    <a:pt x="462" y="167"/>
                  </a:lnTo>
                  <a:lnTo>
                    <a:pt x="296" y="296"/>
                  </a:lnTo>
                  <a:lnTo>
                    <a:pt x="167" y="443"/>
                  </a:lnTo>
                  <a:lnTo>
                    <a:pt x="74" y="628"/>
                  </a:lnTo>
                  <a:lnTo>
                    <a:pt x="19" y="830"/>
                  </a:lnTo>
                  <a:lnTo>
                    <a:pt x="1" y="1052"/>
                  </a:lnTo>
                  <a:lnTo>
                    <a:pt x="1" y="1162"/>
                  </a:lnTo>
                  <a:lnTo>
                    <a:pt x="19" y="1273"/>
                  </a:lnTo>
                  <a:lnTo>
                    <a:pt x="74" y="1476"/>
                  </a:lnTo>
                  <a:lnTo>
                    <a:pt x="167" y="1660"/>
                  </a:lnTo>
                  <a:lnTo>
                    <a:pt x="296" y="1808"/>
                  </a:lnTo>
                  <a:lnTo>
                    <a:pt x="462" y="1955"/>
                  </a:lnTo>
                  <a:lnTo>
                    <a:pt x="646" y="2047"/>
                  </a:lnTo>
                  <a:lnTo>
                    <a:pt x="849" y="2103"/>
                  </a:lnTo>
                  <a:lnTo>
                    <a:pt x="959" y="2121"/>
                  </a:lnTo>
                  <a:lnTo>
                    <a:pt x="1181" y="2121"/>
                  </a:lnTo>
                  <a:lnTo>
                    <a:pt x="1291" y="2103"/>
                  </a:lnTo>
                  <a:lnTo>
                    <a:pt x="1494" y="2029"/>
                  </a:lnTo>
                  <a:lnTo>
                    <a:pt x="1679" y="1937"/>
                  </a:lnTo>
                  <a:lnTo>
                    <a:pt x="1826" y="1789"/>
                  </a:lnTo>
                  <a:lnTo>
                    <a:pt x="1955" y="1642"/>
                  </a:lnTo>
                  <a:lnTo>
                    <a:pt x="2047" y="1457"/>
                  </a:lnTo>
                  <a:lnTo>
                    <a:pt x="2103" y="1236"/>
                  </a:lnTo>
                  <a:lnTo>
                    <a:pt x="2121" y="1125"/>
                  </a:lnTo>
                  <a:lnTo>
                    <a:pt x="2121" y="1015"/>
                  </a:lnTo>
                  <a:lnTo>
                    <a:pt x="2084" y="812"/>
                  </a:lnTo>
                  <a:lnTo>
                    <a:pt x="2029" y="609"/>
                  </a:lnTo>
                  <a:lnTo>
                    <a:pt x="1937" y="425"/>
                  </a:lnTo>
                  <a:lnTo>
                    <a:pt x="1789" y="277"/>
                  </a:lnTo>
                  <a:lnTo>
                    <a:pt x="1642" y="167"/>
                  </a:lnTo>
                  <a:lnTo>
                    <a:pt x="1457" y="74"/>
                  </a:lnTo>
                  <a:lnTo>
                    <a:pt x="1254"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6" name="Google Shape;7506;p32"/>
            <p:cNvSpPr/>
            <p:nvPr/>
          </p:nvSpPr>
          <p:spPr>
            <a:xfrm>
              <a:off x="5872075" y="1587325"/>
              <a:ext cx="52550" cy="52575"/>
            </a:xfrm>
            <a:custGeom>
              <a:avLst/>
              <a:gdLst/>
              <a:ahLst/>
              <a:cxnLst/>
              <a:rect l="l" t="t" r="r" b="b"/>
              <a:pathLst>
                <a:path w="2102" h="2103" extrusionOk="0">
                  <a:moveTo>
                    <a:pt x="959" y="1"/>
                  </a:moveTo>
                  <a:lnTo>
                    <a:pt x="848" y="19"/>
                  </a:lnTo>
                  <a:lnTo>
                    <a:pt x="645" y="74"/>
                  </a:lnTo>
                  <a:lnTo>
                    <a:pt x="461" y="167"/>
                  </a:lnTo>
                  <a:lnTo>
                    <a:pt x="313" y="296"/>
                  </a:lnTo>
                  <a:lnTo>
                    <a:pt x="184" y="462"/>
                  </a:lnTo>
                  <a:lnTo>
                    <a:pt x="74" y="627"/>
                  </a:lnTo>
                  <a:lnTo>
                    <a:pt x="18" y="849"/>
                  </a:lnTo>
                  <a:lnTo>
                    <a:pt x="0" y="959"/>
                  </a:lnTo>
                  <a:lnTo>
                    <a:pt x="0" y="1070"/>
                  </a:lnTo>
                  <a:lnTo>
                    <a:pt x="18" y="1273"/>
                  </a:lnTo>
                  <a:lnTo>
                    <a:pt x="92" y="1476"/>
                  </a:lnTo>
                  <a:lnTo>
                    <a:pt x="184" y="1660"/>
                  </a:lnTo>
                  <a:lnTo>
                    <a:pt x="313" y="1808"/>
                  </a:lnTo>
                  <a:lnTo>
                    <a:pt x="461" y="1937"/>
                  </a:lnTo>
                  <a:lnTo>
                    <a:pt x="645" y="2029"/>
                  </a:lnTo>
                  <a:lnTo>
                    <a:pt x="830" y="2084"/>
                  </a:lnTo>
                  <a:lnTo>
                    <a:pt x="1051" y="2103"/>
                  </a:lnTo>
                  <a:lnTo>
                    <a:pt x="1272" y="2084"/>
                  </a:lnTo>
                  <a:lnTo>
                    <a:pt x="1475" y="2029"/>
                  </a:lnTo>
                  <a:lnTo>
                    <a:pt x="1641" y="1918"/>
                  </a:lnTo>
                  <a:lnTo>
                    <a:pt x="1807" y="1808"/>
                  </a:lnTo>
                  <a:lnTo>
                    <a:pt x="1918" y="1642"/>
                  </a:lnTo>
                  <a:lnTo>
                    <a:pt x="2010" y="1476"/>
                  </a:lnTo>
                  <a:lnTo>
                    <a:pt x="2084" y="1273"/>
                  </a:lnTo>
                  <a:lnTo>
                    <a:pt x="2102" y="1070"/>
                  </a:lnTo>
                  <a:lnTo>
                    <a:pt x="2084" y="849"/>
                  </a:lnTo>
                  <a:lnTo>
                    <a:pt x="2028" y="646"/>
                  </a:lnTo>
                  <a:lnTo>
                    <a:pt x="1936" y="462"/>
                  </a:lnTo>
                  <a:lnTo>
                    <a:pt x="1807" y="314"/>
                  </a:lnTo>
                  <a:lnTo>
                    <a:pt x="1659" y="185"/>
                  </a:lnTo>
                  <a:lnTo>
                    <a:pt x="1494" y="93"/>
                  </a:lnTo>
                  <a:lnTo>
                    <a:pt x="1291" y="19"/>
                  </a:lnTo>
                  <a:lnTo>
                    <a:pt x="1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7" name="Google Shape;7507;p32"/>
            <p:cNvSpPr/>
            <p:nvPr/>
          </p:nvSpPr>
          <p:spPr>
            <a:xfrm>
              <a:off x="5951800" y="1601150"/>
              <a:ext cx="53050" cy="53500"/>
            </a:xfrm>
            <a:custGeom>
              <a:avLst/>
              <a:gdLst/>
              <a:ahLst/>
              <a:cxnLst/>
              <a:rect l="l" t="t" r="r" b="b"/>
              <a:pathLst>
                <a:path w="2122" h="2140" extrusionOk="0">
                  <a:moveTo>
                    <a:pt x="978" y="1"/>
                  </a:moveTo>
                  <a:lnTo>
                    <a:pt x="867" y="19"/>
                  </a:lnTo>
                  <a:lnTo>
                    <a:pt x="646" y="74"/>
                  </a:lnTo>
                  <a:lnTo>
                    <a:pt x="462" y="167"/>
                  </a:lnTo>
                  <a:lnTo>
                    <a:pt x="314" y="296"/>
                  </a:lnTo>
                  <a:lnTo>
                    <a:pt x="167" y="462"/>
                  </a:lnTo>
                  <a:lnTo>
                    <a:pt x="75" y="646"/>
                  </a:lnTo>
                  <a:lnTo>
                    <a:pt x="19" y="849"/>
                  </a:lnTo>
                  <a:lnTo>
                    <a:pt x="1" y="960"/>
                  </a:lnTo>
                  <a:lnTo>
                    <a:pt x="1" y="1070"/>
                  </a:lnTo>
                  <a:lnTo>
                    <a:pt x="19" y="1291"/>
                  </a:lnTo>
                  <a:lnTo>
                    <a:pt x="75" y="1476"/>
                  </a:lnTo>
                  <a:lnTo>
                    <a:pt x="167" y="1660"/>
                  </a:lnTo>
                  <a:lnTo>
                    <a:pt x="296" y="1826"/>
                  </a:lnTo>
                  <a:lnTo>
                    <a:pt x="443" y="1955"/>
                  </a:lnTo>
                  <a:lnTo>
                    <a:pt x="628" y="2047"/>
                  </a:lnTo>
                  <a:lnTo>
                    <a:pt x="812" y="2103"/>
                  </a:lnTo>
                  <a:lnTo>
                    <a:pt x="1033" y="2140"/>
                  </a:lnTo>
                  <a:lnTo>
                    <a:pt x="1144" y="2121"/>
                  </a:lnTo>
                  <a:lnTo>
                    <a:pt x="1255" y="2121"/>
                  </a:lnTo>
                  <a:lnTo>
                    <a:pt x="1457" y="2047"/>
                  </a:lnTo>
                  <a:lnTo>
                    <a:pt x="1642" y="1955"/>
                  </a:lnTo>
                  <a:lnTo>
                    <a:pt x="1808" y="1826"/>
                  </a:lnTo>
                  <a:lnTo>
                    <a:pt x="1937" y="1679"/>
                  </a:lnTo>
                  <a:lnTo>
                    <a:pt x="2047" y="1494"/>
                  </a:lnTo>
                  <a:lnTo>
                    <a:pt x="2103" y="1291"/>
                  </a:lnTo>
                  <a:lnTo>
                    <a:pt x="2121" y="1181"/>
                  </a:lnTo>
                  <a:lnTo>
                    <a:pt x="2121" y="1070"/>
                  </a:lnTo>
                  <a:lnTo>
                    <a:pt x="2103" y="849"/>
                  </a:lnTo>
                  <a:lnTo>
                    <a:pt x="2047" y="646"/>
                  </a:lnTo>
                  <a:lnTo>
                    <a:pt x="1955" y="462"/>
                  </a:lnTo>
                  <a:lnTo>
                    <a:pt x="1826" y="314"/>
                  </a:lnTo>
                  <a:lnTo>
                    <a:pt x="1679" y="185"/>
                  </a:lnTo>
                  <a:lnTo>
                    <a:pt x="1494" y="93"/>
                  </a:lnTo>
                  <a:lnTo>
                    <a:pt x="1291" y="19"/>
                  </a:lnTo>
                  <a:lnTo>
                    <a:pt x="10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8" name="Google Shape;7508;p32"/>
            <p:cNvSpPr/>
            <p:nvPr/>
          </p:nvSpPr>
          <p:spPr>
            <a:xfrm>
              <a:off x="4884700" y="673725"/>
              <a:ext cx="52575" cy="53025"/>
            </a:xfrm>
            <a:custGeom>
              <a:avLst/>
              <a:gdLst/>
              <a:ahLst/>
              <a:cxnLst/>
              <a:rect l="l" t="t" r="r" b="b"/>
              <a:pathLst>
                <a:path w="2103" h="2121" extrusionOk="0">
                  <a:moveTo>
                    <a:pt x="1033" y="0"/>
                  </a:moveTo>
                  <a:lnTo>
                    <a:pt x="812" y="37"/>
                  </a:lnTo>
                  <a:lnTo>
                    <a:pt x="609" y="92"/>
                  </a:lnTo>
                  <a:lnTo>
                    <a:pt x="443" y="184"/>
                  </a:lnTo>
                  <a:lnTo>
                    <a:pt x="296" y="314"/>
                  </a:lnTo>
                  <a:lnTo>
                    <a:pt x="166" y="461"/>
                  </a:lnTo>
                  <a:lnTo>
                    <a:pt x="74" y="645"/>
                  </a:lnTo>
                  <a:lnTo>
                    <a:pt x="19" y="848"/>
                  </a:lnTo>
                  <a:lnTo>
                    <a:pt x="1" y="1051"/>
                  </a:lnTo>
                  <a:lnTo>
                    <a:pt x="19" y="1291"/>
                  </a:lnTo>
                  <a:lnTo>
                    <a:pt x="74" y="1494"/>
                  </a:lnTo>
                  <a:lnTo>
                    <a:pt x="166" y="1660"/>
                  </a:lnTo>
                  <a:lnTo>
                    <a:pt x="296" y="1825"/>
                  </a:lnTo>
                  <a:lnTo>
                    <a:pt x="461" y="1955"/>
                  </a:lnTo>
                  <a:lnTo>
                    <a:pt x="646" y="2047"/>
                  </a:lnTo>
                  <a:lnTo>
                    <a:pt x="849" y="2102"/>
                  </a:lnTo>
                  <a:lnTo>
                    <a:pt x="1070" y="2120"/>
                  </a:lnTo>
                  <a:lnTo>
                    <a:pt x="1291" y="2102"/>
                  </a:lnTo>
                  <a:lnTo>
                    <a:pt x="1476" y="2028"/>
                  </a:lnTo>
                  <a:lnTo>
                    <a:pt x="1660" y="1936"/>
                  </a:lnTo>
                  <a:lnTo>
                    <a:pt x="1807" y="1807"/>
                  </a:lnTo>
                  <a:lnTo>
                    <a:pt x="1937" y="1660"/>
                  </a:lnTo>
                  <a:lnTo>
                    <a:pt x="2029" y="1475"/>
                  </a:lnTo>
                  <a:lnTo>
                    <a:pt x="2084" y="1291"/>
                  </a:lnTo>
                  <a:lnTo>
                    <a:pt x="2102" y="1070"/>
                  </a:lnTo>
                  <a:lnTo>
                    <a:pt x="2084" y="848"/>
                  </a:lnTo>
                  <a:lnTo>
                    <a:pt x="2029" y="645"/>
                  </a:lnTo>
                  <a:lnTo>
                    <a:pt x="1937" y="461"/>
                  </a:lnTo>
                  <a:lnTo>
                    <a:pt x="1789" y="295"/>
                  </a:lnTo>
                  <a:lnTo>
                    <a:pt x="1642" y="184"/>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9" name="Google Shape;7509;p32"/>
            <p:cNvSpPr/>
            <p:nvPr/>
          </p:nvSpPr>
          <p:spPr>
            <a:xfrm>
              <a:off x="4781900" y="328450"/>
              <a:ext cx="52575" cy="53050"/>
            </a:xfrm>
            <a:custGeom>
              <a:avLst/>
              <a:gdLst/>
              <a:ahLst/>
              <a:cxnLst/>
              <a:rect l="l" t="t" r="r" b="b"/>
              <a:pathLst>
                <a:path w="2103" h="2122" extrusionOk="0">
                  <a:moveTo>
                    <a:pt x="1107" y="1"/>
                  </a:moveTo>
                  <a:lnTo>
                    <a:pt x="886" y="19"/>
                  </a:lnTo>
                  <a:lnTo>
                    <a:pt x="683" y="75"/>
                  </a:lnTo>
                  <a:lnTo>
                    <a:pt x="480" y="167"/>
                  </a:lnTo>
                  <a:lnTo>
                    <a:pt x="333" y="277"/>
                  </a:lnTo>
                  <a:lnTo>
                    <a:pt x="185" y="443"/>
                  </a:lnTo>
                  <a:lnTo>
                    <a:pt x="93" y="609"/>
                  </a:lnTo>
                  <a:lnTo>
                    <a:pt x="19" y="812"/>
                  </a:lnTo>
                  <a:lnTo>
                    <a:pt x="1" y="923"/>
                  </a:lnTo>
                  <a:lnTo>
                    <a:pt x="1" y="1033"/>
                  </a:lnTo>
                  <a:lnTo>
                    <a:pt x="19" y="1255"/>
                  </a:lnTo>
                  <a:lnTo>
                    <a:pt x="56" y="1458"/>
                  </a:lnTo>
                  <a:lnTo>
                    <a:pt x="148" y="1642"/>
                  </a:lnTo>
                  <a:lnTo>
                    <a:pt x="277" y="1789"/>
                  </a:lnTo>
                  <a:lnTo>
                    <a:pt x="425" y="1918"/>
                  </a:lnTo>
                  <a:lnTo>
                    <a:pt x="591" y="2029"/>
                  </a:lnTo>
                  <a:lnTo>
                    <a:pt x="794" y="2084"/>
                  </a:lnTo>
                  <a:lnTo>
                    <a:pt x="996" y="2121"/>
                  </a:lnTo>
                  <a:lnTo>
                    <a:pt x="1218" y="2103"/>
                  </a:lnTo>
                  <a:lnTo>
                    <a:pt x="1439" y="2048"/>
                  </a:lnTo>
                  <a:lnTo>
                    <a:pt x="1623" y="1974"/>
                  </a:lnTo>
                  <a:lnTo>
                    <a:pt x="1789" y="1845"/>
                  </a:lnTo>
                  <a:lnTo>
                    <a:pt x="1918" y="1697"/>
                  </a:lnTo>
                  <a:lnTo>
                    <a:pt x="2011" y="1513"/>
                  </a:lnTo>
                  <a:lnTo>
                    <a:pt x="2084" y="1310"/>
                  </a:lnTo>
                  <a:lnTo>
                    <a:pt x="2103" y="1199"/>
                  </a:lnTo>
                  <a:lnTo>
                    <a:pt x="2103" y="1089"/>
                  </a:lnTo>
                  <a:lnTo>
                    <a:pt x="2103" y="867"/>
                  </a:lnTo>
                  <a:lnTo>
                    <a:pt x="2047" y="665"/>
                  </a:lnTo>
                  <a:lnTo>
                    <a:pt x="1955" y="499"/>
                  </a:lnTo>
                  <a:lnTo>
                    <a:pt x="1826" y="333"/>
                  </a:lnTo>
                  <a:lnTo>
                    <a:pt x="1679" y="204"/>
                  </a:lnTo>
                  <a:lnTo>
                    <a:pt x="1513" y="112"/>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0" name="Google Shape;7510;p32"/>
            <p:cNvSpPr/>
            <p:nvPr/>
          </p:nvSpPr>
          <p:spPr>
            <a:xfrm>
              <a:off x="6028325" y="1615450"/>
              <a:ext cx="53950" cy="53500"/>
            </a:xfrm>
            <a:custGeom>
              <a:avLst/>
              <a:gdLst/>
              <a:ahLst/>
              <a:cxnLst/>
              <a:rect l="l" t="t" r="r" b="b"/>
              <a:pathLst>
                <a:path w="2158" h="2140" extrusionOk="0">
                  <a:moveTo>
                    <a:pt x="1107" y="0"/>
                  </a:moveTo>
                  <a:lnTo>
                    <a:pt x="886" y="19"/>
                  </a:lnTo>
                  <a:lnTo>
                    <a:pt x="683" y="74"/>
                  </a:lnTo>
                  <a:lnTo>
                    <a:pt x="498" y="166"/>
                  </a:lnTo>
                  <a:lnTo>
                    <a:pt x="332" y="295"/>
                  </a:lnTo>
                  <a:lnTo>
                    <a:pt x="203" y="443"/>
                  </a:lnTo>
                  <a:lnTo>
                    <a:pt x="93" y="627"/>
                  </a:lnTo>
                  <a:lnTo>
                    <a:pt x="37" y="830"/>
                  </a:lnTo>
                  <a:lnTo>
                    <a:pt x="19" y="941"/>
                  </a:lnTo>
                  <a:lnTo>
                    <a:pt x="1" y="1051"/>
                  </a:lnTo>
                  <a:lnTo>
                    <a:pt x="19" y="1162"/>
                  </a:lnTo>
                  <a:lnTo>
                    <a:pt x="19" y="1273"/>
                  </a:lnTo>
                  <a:lnTo>
                    <a:pt x="93" y="1475"/>
                  </a:lnTo>
                  <a:lnTo>
                    <a:pt x="185" y="1660"/>
                  </a:lnTo>
                  <a:lnTo>
                    <a:pt x="314" y="1826"/>
                  </a:lnTo>
                  <a:lnTo>
                    <a:pt x="462" y="1955"/>
                  </a:lnTo>
                  <a:lnTo>
                    <a:pt x="646" y="2047"/>
                  </a:lnTo>
                  <a:lnTo>
                    <a:pt x="849" y="2121"/>
                  </a:lnTo>
                  <a:lnTo>
                    <a:pt x="959" y="2139"/>
                  </a:lnTo>
                  <a:lnTo>
                    <a:pt x="1199" y="2139"/>
                  </a:lnTo>
                  <a:lnTo>
                    <a:pt x="1291" y="2121"/>
                  </a:lnTo>
                  <a:lnTo>
                    <a:pt x="1512" y="2047"/>
                  </a:lnTo>
                  <a:lnTo>
                    <a:pt x="1697" y="1955"/>
                  </a:lnTo>
                  <a:lnTo>
                    <a:pt x="1844" y="1826"/>
                  </a:lnTo>
                  <a:lnTo>
                    <a:pt x="1973" y="1660"/>
                  </a:lnTo>
                  <a:lnTo>
                    <a:pt x="2066" y="1475"/>
                  </a:lnTo>
                  <a:lnTo>
                    <a:pt x="2139" y="1273"/>
                  </a:lnTo>
                  <a:lnTo>
                    <a:pt x="2139" y="1162"/>
                  </a:lnTo>
                  <a:lnTo>
                    <a:pt x="2158" y="1051"/>
                  </a:lnTo>
                  <a:lnTo>
                    <a:pt x="2121" y="830"/>
                  </a:lnTo>
                  <a:lnTo>
                    <a:pt x="2066" y="646"/>
                  </a:lnTo>
                  <a:lnTo>
                    <a:pt x="1973" y="461"/>
                  </a:lnTo>
                  <a:lnTo>
                    <a:pt x="1844" y="314"/>
                  </a:lnTo>
                  <a:lnTo>
                    <a:pt x="1697" y="185"/>
                  </a:lnTo>
                  <a:lnTo>
                    <a:pt x="1512" y="74"/>
                  </a:lnTo>
                  <a:lnTo>
                    <a:pt x="1328" y="19"/>
                  </a:lnTo>
                  <a:lnTo>
                    <a:pt x="11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1" name="Google Shape;7511;p32"/>
            <p:cNvSpPr/>
            <p:nvPr/>
          </p:nvSpPr>
          <p:spPr>
            <a:xfrm>
              <a:off x="5566450" y="1449950"/>
              <a:ext cx="53025" cy="53050"/>
            </a:xfrm>
            <a:custGeom>
              <a:avLst/>
              <a:gdLst/>
              <a:ahLst/>
              <a:cxnLst/>
              <a:rect l="l" t="t" r="r" b="b"/>
              <a:pathLst>
                <a:path w="2121" h="2122" extrusionOk="0">
                  <a:moveTo>
                    <a:pt x="1107" y="1"/>
                  </a:moveTo>
                  <a:lnTo>
                    <a:pt x="886" y="19"/>
                  </a:lnTo>
                  <a:lnTo>
                    <a:pt x="664" y="75"/>
                  </a:lnTo>
                  <a:lnTo>
                    <a:pt x="480" y="167"/>
                  </a:lnTo>
                  <a:lnTo>
                    <a:pt x="332" y="296"/>
                  </a:lnTo>
                  <a:lnTo>
                    <a:pt x="185" y="444"/>
                  </a:lnTo>
                  <a:lnTo>
                    <a:pt x="93" y="628"/>
                  </a:lnTo>
                  <a:lnTo>
                    <a:pt x="37" y="831"/>
                  </a:lnTo>
                  <a:lnTo>
                    <a:pt x="1" y="1052"/>
                  </a:lnTo>
                  <a:lnTo>
                    <a:pt x="19" y="1273"/>
                  </a:lnTo>
                  <a:lnTo>
                    <a:pt x="74" y="1476"/>
                  </a:lnTo>
                  <a:lnTo>
                    <a:pt x="166" y="1642"/>
                  </a:lnTo>
                  <a:lnTo>
                    <a:pt x="296" y="1808"/>
                  </a:lnTo>
                  <a:lnTo>
                    <a:pt x="443" y="1937"/>
                  </a:lnTo>
                  <a:lnTo>
                    <a:pt x="609" y="2029"/>
                  </a:lnTo>
                  <a:lnTo>
                    <a:pt x="812" y="2103"/>
                  </a:lnTo>
                  <a:lnTo>
                    <a:pt x="1033" y="2121"/>
                  </a:lnTo>
                  <a:lnTo>
                    <a:pt x="1254" y="2103"/>
                  </a:lnTo>
                  <a:lnTo>
                    <a:pt x="1457" y="2048"/>
                  </a:lnTo>
                  <a:lnTo>
                    <a:pt x="1642" y="1955"/>
                  </a:lnTo>
                  <a:lnTo>
                    <a:pt x="1807" y="1826"/>
                  </a:lnTo>
                  <a:lnTo>
                    <a:pt x="1937" y="1679"/>
                  </a:lnTo>
                  <a:lnTo>
                    <a:pt x="2029" y="1494"/>
                  </a:lnTo>
                  <a:lnTo>
                    <a:pt x="2102" y="1292"/>
                  </a:lnTo>
                  <a:lnTo>
                    <a:pt x="2121" y="1070"/>
                  </a:lnTo>
                  <a:lnTo>
                    <a:pt x="2102" y="868"/>
                  </a:lnTo>
                  <a:lnTo>
                    <a:pt x="2047" y="665"/>
                  </a:lnTo>
                  <a:lnTo>
                    <a:pt x="1955" y="480"/>
                  </a:lnTo>
                  <a:lnTo>
                    <a:pt x="1826" y="333"/>
                  </a:lnTo>
                  <a:lnTo>
                    <a:pt x="1678" y="204"/>
                  </a:lnTo>
                  <a:lnTo>
                    <a:pt x="1512" y="93"/>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2" name="Google Shape;7512;p32"/>
            <p:cNvSpPr/>
            <p:nvPr/>
          </p:nvSpPr>
          <p:spPr>
            <a:xfrm>
              <a:off x="6108525" y="1629725"/>
              <a:ext cx="53500" cy="53500"/>
            </a:xfrm>
            <a:custGeom>
              <a:avLst/>
              <a:gdLst/>
              <a:ahLst/>
              <a:cxnLst/>
              <a:rect l="l" t="t" r="r" b="b"/>
              <a:pathLst>
                <a:path w="2140" h="2140" extrusionOk="0">
                  <a:moveTo>
                    <a:pt x="886" y="1"/>
                  </a:moveTo>
                  <a:lnTo>
                    <a:pt x="665" y="56"/>
                  </a:lnTo>
                  <a:lnTo>
                    <a:pt x="480" y="167"/>
                  </a:lnTo>
                  <a:lnTo>
                    <a:pt x="314" y="277"/>
                  </a:lnTo>
                  <a:lnTo>
                    <a:pt x="185" y="443"/>
                  </a:lnTo>
                  <a:lnTo>
                    <a:pt x="93" y="628"/>
                  </a:lnTo>
                  <a:lnTo>
                    <a:pt x="19" y="831"/>
                  </a:lnTo>
                  <a:lnTo>
                    <a:pt x="1" y="941"/>
                  </a:lnTo>
                  <a:lnTo>
                    <a:pt x="1" y="1052"/>
                  </a:lnTo>
                  <a:lnTo>
                    <a:pt x="19" y="1273"/>
                  </a:lnTo>
                  <a:lnTo>
                    <a:pt x="75" y="1476"/>
                  </a:lnTo>
                  <a:lnTo>
                    <a:pt x="167" y="1660"/>
                  </a:lnTo>
                  <a:lnTo>
                    <a:pt x="296" y="1826"/>
                  </a:lnTo>
                  <a:lnTo>
                    <a:pt x="462" y="1955"/>
                  </a:lnTo>
                  <a:lnTo>
                    <a:pt x="646" y="2048"/>
                  </a:lnTo>
                  <a:lnTo>
                    <a:pt x="849" y="2121"/>
                  </a:lnTo>
                  <a:lnTo>
                    <a:pt x="960" y="2140"/>
                  </a:lnTo>
                  <a:lnTo>
                    <a:pt x="1181" y="2140"/>
                  </a:lnTo>
                  <a:lnTo>
                    <a:pt x="1291" y="2121"/>
                  </a:lnTo>
                  <a:lnTo>
                    <a:pt x="1494" y="2048"/>
                  </a:lnTo>
                  <a:lnTo>
                    <a:pt x="1679" y="1955"/>
                  </a:lnTo>
                  <a:lnTo>
                    <a:pt x="1826" y="1826"/>
                  </a:lnTo>
                  <a:lnTo>
                    <a:pt x="1955" y="1660"/>
                  </a:lnTo>
                  <a:lnTo>
                    <a:pt x="2066" y="1476"/>
                  </a:lnTo>
                  <a:lnTo>
                    <a:pt x="2121" y="1273"/>
                  </a:lnTo>
                  <a:lnTo>
                    <a:pt x="2140" y="1162"/>
                  </a:lnTo>
                  <a:lnTo>
                    <a:pt x="2140" y="1052"/>
                  </a:lnTo>
                  <a:lnTo>
                    <a:pt x="2121" y="849"/>
                  </a:lnTo>
                  <a:lnTo>
                    <a:pt x="2066" y="646"/>
                  </a:lnTo>
                  <a:lnTo>
                    <a:pt x="1955" y="462"/>
                  </a:lnTo>
                  <a:lnTo>
                    <a:pt x="1845" y="314"/>
                  </a:lnTo>
                  <a:lnTo>
                    <a:pt x="1679" y="185"/>
                  </a:lnTo>
                  <a:lnTo>
                    <a:pt x="1513" y="75"/>
                  </a:lnTo>
                  <a:lnTo>
                    <a:pt x="1310" y="19"/>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3" name="Google Shape;7513;p32"/>
            <p:cNvSpPr/>
            <p:nvPr/>
          </p:nvSpPr>
          <p:spPr>
            <a:xfrm>
              <a:off x="4832625" y="502250"/>
              <a:ext cx="53950" cy="53475"/>
            </a:xfrm>
            <a:custGeom>
              <a:avLst/>
              <a:gdLst/>
              <a:ahLst/>
              <a:cxnLst/>
              <a:rect l="l" t="t" r="r" b="b"/>
              <a:pathLst>
                <a:path w="2158" h="2139" extrusionOk="0">
                  <a:moveTo>
                    <a:pt x="1051" y="0"/>
                  </a:moveTo>
                  <a:lnTo>
                    <a:pt x="940" y="19"/>
                  </a:lnTo>
                  <a:lnTo>
                    <a:pt x="830" y="37"/>
                  </a:lnTo>
                  <a:lnTo>
                    <a:pt x="627" y="92"/>
                  </a:lnTo>
                  <a:lnTo>
                    <a:pt x="461" y="203"/>
                  </a:lnTo>
                  <a:lnTo>
                    <a:pt x="295" y="332"/>
                  </a:lnTo>
                  <a:lnTo>
                    <a:pt x="166" y="498"/>
                  </a:lnTo>
                  <a:lnTo>
                    <a:pt x="74" y="682"/>
                  </a:lnTo>
                  <a:lnTo>
                    <a:pt x="18" y="885"/>
                  </a:lnTo>
                  <a:lnTo>
                    <a:pt x="0" y="1106"/>
                  </a:lnTo>
                  <a:lnTo>
                    <a:pt x="37" y="1328"/>
                  </a:lnTo>
                  <a:lnTo>
                    <a:pt x="92" y="1512"/>
                  </a:lnTo>
                  <a:lnTo>
                    <a:pt x="203" y="1696"/>
                  </a:lnTo>
                  <a:lnTo>
                    <a:pt x="332" y="1844"/>
                  </a:lnTo>
                  <a:lnTo>
                    <a:pt x="479" y="1973"/>
                  </a:lnTo>
                  <a:lnTo>
                    <a:pt x="664" y="2065"/>
                  </a:lnTo>
                  <a:lnTo>
                    <a:pt x="848" y="2120"/>
                  </a:lnTo>
                  <a:lnTo>
                    <a:pt x="1069" y="2139"/>
                  </a:lnTo>
                  <a:lnTo>
                    <a:pt x="1180" y="2139"/>
                  </a:lnTo>
                  <a:lnTo>
                    <a:pt x="1291" y="2120"/>
                  </a:lnTo>
                  <a:lnTo>
                    <a:pt x="1494" y="2065"/>
                  </a:lnTo>
                  <a:lnTo>
                    <a:pt x="1678" y="1973"/>
                  </a:lnTo>
                  <a:lnTo>
                    <a:pt x="1844" y="1844"/>
                  </a:lnTo>
                  <a:lnTo>
                    <a:pt x="1973" y="1678"/>
                  </a:lnTo>
                  <a:lnTo>
                    <a:pt x="2065" y="1494"/>
                  </a:lnTo>
                  <a:lnTo>
                    <a:pt x="2120" y="1291"/>
                  </a:lnTo>
                  <a:lnTo>
                    <a:pt x="2139" y="1180"/>
                  </a:lnTo>
                  <a:lnTo>
                    <a:pt x="2157" y="1069"/>
                  </a:lnTo>
                  <a:lnTo>
                    <a:pt x="2120" y="848"/>
                  </a:lnTo>
                  <a:lnTo>
                    <a:pt x="2065" y="645"/>
                  </a:lnTo>
                  <a:lnTo>
                    <a:pt x="1973" y="461"/>
                  </a:lnTo>
                  <a:lnTo>
                    <a:pt x="1825" y="295"/>
                  </a:lnTo>
                  <a:lnTo>
                    <a:pt x="1678" y="166"/>
                  </a:lnTo>
                  <a:lnTo>
                    <a:pt x="1494" y="74"/>
                  </a:lnTo>
                  <a:lnTo>
                    <a:pt x="1272" y="19"/>
                  </a:lnTo>
                  <a:lnTo>
                    <a:pt x="10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4" name="Google Shape;7514;p32"/>
            <p:cNvSpPr/>
            <p:nvPr/>
          </p:nvSpPr>
          <p:spPr>
            <a:xfrm>
              <a:off x="6188750" y="1644025"/>
              <a:ext cx="53025" cy="53025"/>
            </a:xfrm>
            <a:custGeom>
              <a:avLst/>
              <a:gdLst/>
              <a:ahLst/>
              <a:cxnLst/>
              <a:rect l="l" t="t" r="r" b="b"/>
              <a:pathLst>
                <a:path w="2121" h="2121" extrusionOk="0">
                  <a:moveTo>
                    <a:pt x="1051" y="0"/>
                  </a:moveTo>
                  <a:lnTo>
                    <a:pt x="830" y="19"/>
                  </a:lnTo>
                  <a:lnTo>
                    <a:pt x="645" y="74"/>
                  </a:lnTo>
                  <a:lnTo>
                    <a:pt x="461" y="166"/>
                  </a:lnTo>
                  <a:lnTo>
                    <a:pt x="295" y="295"/>
                  </a:lnTo>
                  <a:lnTo>
                    <a:pt x="184" y="443"/>
                  </a:lnTo>
                  <a:lnTo>
                    <a:pt x="74" y="627"/>
                  </a:lnTo>
                  <a:lnTo>
                    <a:pt x="18" y="830"/>
                  </a:lnTo>
                  <a:lnTo>
                    <a:pt x="0" y="1033"/>
                  </a:lnTo>
                  <a:lnTo>
                    <a:pt x="0" y="1162"/>
                  </a:lnTo>
                  <a:lnTo>
                    <a:pt x="0" y="1273"/>
                  </a:lnTo>
                  <a:lnTo>
                    <a:pt x="74" y="1476"/>
                  </a:lnTo>
                  <a:lnTo>
                    <a:pt x="166" y="1660"/>
                  </a:lnTo>
                  <a:lnTo>
                    <a:pt x="295" y="1807"/>
                  </a:lnTo>
                  <a:lnTo>
                    <a:pt x="443" y="1955"/>
                  </a:lnTo>
                  <a:lnTo>
                    <a:pt x="627" y="2047"/>
                  </a:lnTo>
                  <a:lnTo>
                    <a:pt x="830" y="2102"/>
                  </a:lnTo>
                  <a:lnTo>
                    <a:pt x="940" y="2121"/>
                  </a:lnTo>
                  <a:lnTo>
                    <a:pt x="1051" y="2121"/>
                  </a:lnTo>
                  <a:lnTo>
                    <a:pt x="1272" y="2102"/>
                  </a:lnTo>
                  <a:lnTo>
                    <a:pt x="1475" y="2047"/>
                  </a:lnTo>
                  <a:lnTo>
                    <a:pt x="1659" y="1955"/>
                  </a:lnTo>
                  <a:lnTo>
                    <a:pt x="1807" y="1826"/>
                  </a:lnTo>
                  <a:lnTo>
                    <a:pt x="1936" y="1678"/>
                  </a:lnTo>
                  <a:lnTo>
                    <a:pt x="2028" y="1494"/>
                  </a:lnTo>
                  <a:lnTo>
                    <a:pt x="2102" y="1310"/>
                  </a:lnTo>
                  <a:lnTo>
                    <a:pt x="2120" y="1088"/>
                  </a:lnTo>
                  <a:lnTo>
                    <a:pt x="2120" y="978"/>
                  </a:lnTo>
                  <a:lnTo>
                    <a:pt x="2102" y="867"/>
                  </a:lnTo>
                  <a:lnTo>
                    <a:pt x="2047" y="664"/>
                  </a:lnTo>
                  <a:lnTo>
                    <a:pt x="1954" y="480"/>
                  </a:lnTo>
                  <a:lnTo>
                    <a:pt x="1825" y="314"/>
                  </a:lnTo>
                  <a:lnTo>
                    <a:pt x="1659" y="185"/>
                  </a:lnTo>
                  <a:lnTo>
                    <a:pt x="1475" y="74"/>
                  </a:lnTo>
                  <a:lnTo>
                    <a:pt x="1272"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5" name="Google Shape;7515;p32"/>
            <p:cNvSpPr/>
            <p:nvPr/>
          </p:nvSpPr>
          <p:spPr>
            <a:xfrm>
              <a:off x="6348700" y="1670300"/>
              <a:ext cx="52550" cy="52100"/>
            </a:xfrm>
            <a:custGeom>
              <a:avLst/>
              <a:gdLst/>
              <a:ahLst/>
              <a:cxnLst/>
              <a:rect l="l" t="t" r="r" b="b"/>
              <a:pathLst>
                <a:path w="2102" h="2084" extrusionOk="0">
                  <a:moveTo>
                    <a:pt x="1033" y="0"/>
                  </a:moveTo>
                  <a:lnTo>
                    <a:pt x="811" y="19"/>
                  </a:lnTo>
                  <a:lnTo>
                    <a:pt x="627" y="74"/>
                  </a:lnTo>
                  <a:lnTo>
                    <a:pt x="443" y="185"/>
                  </a:lnTo>
                  <a:lnTo>
                    <a:pt x="295" y="314"/>
                  </a:lnTo>
                  <a:lnTo>
                    <a:pt x="166" y="461"/>
                  </a:lnTo>
                  <a:lnTo>
                    <a:pt x="74" y="646"/>
                  </a:lnTo>
                  <a:lnTo>
                    <a:pt x="18" y="849"/>
                  </a:lnTo>
                  <a:lnTo>
                    <a:pt x="0" y="1051"/>
                  </a:lnTo>
                  <a:lnTo>
                    <a:pt x="37" y="1273"/>
                  </a:lnTo>
                  <a:lnTo>
                    <a:pt x="92" y="1476"/>
                  </a:lnTo>
                  <a:lnTo>
                    <a:pt x="184" y="1641"/>
                  </a:lnTo>
                  <a:lnTo>
                    <a:pt x="314" y="1789"/>
                  </a:lnTo>
                  <a:lnTo>
                    <a:pt x="479" y="1918"/>
                  </a:lnTo>
                  <a:lnTo>
                    <a:pt x="645" y="2010"/>
                  </a:lnTo>
                  <a:lnTo>
                    <a:pt x="848" y="2066"/>
                  </a:lnTo>
                  <a:lnTo>
                    <a:pt x="1069" y="2084"/>
                  </a:lnTo>
                  <a:lnTo>
                    <a:pt x="1272" y="2066"/>
                  </a:lnTo>
                  <a:lnTo>
                    <a:pt x="1475" y="1992"/>
                  </a:lnTo>
                  <a:lnTo>
                    <a:pt x="1659" y="1900"/>
                  </a:lnTo>
                  <a:lnTo>
                    <a:pt x="1807" y="1771"/>
                  </a:lnTo>
                  <a:lnTo>
                    <a:pt x="1936" y="1623"/>
                  </a:lnTo>
                  <a:lnTo>
                    <a:pt x="2028" y="1439"/>
                  </a:lnTo>
                  <a:lnTo>
                    <a:pt x="2084" y="1236"/>
                  </a:lnTo>
                  <a:lnTo>
                    <a:pt x="2102" y="1015"/>
                  </a:lnTo>
                  <a:lnTo>
                    <a:pt x="2065" y="812"/>
                  </a:lnTo>
                  <a:lnTo>
                    <a:pt x="2010" y="609"/>
                  </a:lnTo>
                  <a:lnTo>
                    <a:pt x="1918" y="443"/>
                  </a:lnTo>
                  <a:lnTo>
                    <a:pt x="1789" y="277"/>
                  </a:lnTo>
                  <a:lnTo>
                    <a:pt x="1623" y="166"/>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6" name="Google Shape;7516;p32"/>
            <p:cNvSpPr/>
            <p:nvPr/>
          </p:nvSpPr>
          <p:spPr>
            <a:xfrm>
              <a:off x="4936800" y="848875"/>
              <a:ext cx="51175" cy="51200"/>
            </a:xfrm>
            <a:custGeom>
              <a:avLst/>
              <a:gdLst/>
              <a:ahLst/>
              <a:cxnLst/>
              <a:rect l="l" t="t" r="r" b="b"/>
              <a:pathLst>
                <a:path w="2047" h="2048" extrusionOk="0">
                  <a:moveTo>
                    <a:pt x="922" y="1"/>
                  </a:moveTo>
                  <a:lnTo>
                    <a:pt x="830" y="19"/>
                  </a:lnTo>
                  <a:lnTo>
                    <a:pt x="627" y="74"/>
                  </a:lnTo>
                  <a:lnTo>
                    <a:pt x="443" y="167"/>
                  </a:lnTo>
                  <a:lnTo>
                    <a:pt x="295" y="296"/>
                  </a:lnTo>
                  <a:lnTo>
                    <a:pt x="166" y="443"/>
                  </a:lnTo>
                  <a:lnTo>
                    <a:pt x="74" y="627"/>
                  </a:lnTo>
                  <a:lnTo>
                    <a:pt x="18" y="830"/>
                  </a:lnTo>
                  <a:lnTo>
                    <a:pt x="0" y="923"/>
                  </a:lnTo>
                  <a:lnTo>
                    <a:pt x="0" y="1033"/>
                  </a:lnTo>
                  <a:lnTo>
                    <a:pt x="0" y="1144"/>
                  </a:lnTo>
                  <a:lnTo>
                    <a:pt x="18" y="1254"/>
                  </a:lnTo>
                  <a:lnTo>
                    <a:pt x="92" y="1439"/>
                  </a:lnTo>
                  <a:lnTo>
                    <a:pt x="184" y="1623"/>
                  </a:lnTo>
                  <a:lnTo>
                    <a:pt x="313" y="1771"/>
                  </a:lnTo>
                  <a:lnTo>
                    <a:pt x="479" y="1900"/>
                  </a:lnTo>
                  <a:lnTo>
                    <a:pt x="664" y="1992"/>
                  </a:lnTo>
                  <a:lnTo>
                    <a:pt x="848" y="2029"/>
                  </a:lnTo>
                  <a:lnTo>
                    <a:pt x="959" y="2047"/>
                  </a:lnTo>
                  <a:lnTo>
                    <a:pt x="1069" y="2047"/>
                  </a:lnTo>
                  <a:lnTo>
                    <a:pt x="1272" y="2029"/>
                  </a:lnTo>
                  <a:lnTo>
                    <a:pt x="1457" y="1955"/>
                  </a:lnTo>
                  <a:lnTo>
                    <a:pt x="1623" y="1863"/>
                  </a:lnTo>
                  <a:lnTo>
                    <a:pt x="1770" y="1734"/>
                  </a:lnTo>
                  <a:lnTo>
                    <a:pt x="1881" y="1568"/>
                  </a:lnTo>
                  <a:lnTo>
                    <a:pt x="1973" y="1402"/>
                  </a:lnTo>
                  <a:lnTo>
                    <a:pt x="2028" y="1199"/>
                  </a:lnTo>
                  <a:lnTo>
                    <a:pt x="2047" y="996"/>
                  </a:lnTo>
                  <a:lnTo>
                    <a:pt x="2028" y="812"/>
                  </a:lnTo>
                  <a:lnTo>
                    <a:pt x="1973" y="609"/>
                  </a:lnTo>
                  <a:lnTo>
                    <a:pt x="1862" y="443"/>
                  </a:lnTo>
                  <a:lnTo>
                    <a:pt x="1752" y="296"/>
                  </a:lnTo>
                  <a:lnTo>
                    <a:pt x="1604" y="167"/>
                  </a:lnTo>
                  <a:lnTo>
                    <a:pt x="1420" y="74"/>
                  </a:lnTo>
                  <a:lnTo>
                    <a:pt x="1235" y="19"/>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7" name="Google Shape;7517;p32"/>
            <p:cNvSpPr/>
            <p:nvPr/>
          </p:nvSpPr>
          <p:spPr>
            <a:xfrm>
              <a:off x="5067700" y="1036950"/>
              <a:ext cx="51650" cy="51650"/>
            </a:xfrm>
            <a:custGeom>
              <a:avLst/>
              <a:gdLst/>
              <a:ahLst/>
              <a:cxnLst/>
              <a:rect l="l" t="t" r="r" b="b"/>
              <a:pathLst>
                <a:path w="2066" h="2066" extrusionOk="0">
                  <a:moveTo>
                    <a:pt x="1015" y="0"/>
                  </a:moveTo>
                  <a:lnTo>
                    <a:pt x="812" y="19"/>
                  </a:lnTo>
                  <a:lnTo>
                    <a:pt x="627" y="74"/>
                  </a:lnTo>
                  <a:lnTo>
                    <a:pt x="461" y="166"/>
                  </a:lnTo>
                  <a:lnTo>
                    <a:pt x="314" y="295"/>
                  </a:lnTo>
                  <a:lnTo>
                    <a:pt x="185" y="443"/>
                  </a:lnTo>
                  <a:lnTo>
                    <a:pt x="93" y="609"/>
                  </a:lnTo>
                  <a:lnTo>
                    <a:pt x="37" y="793"/>
                  </a:lnTo>
                  <a:lnTo>
                    <a:pt x="0" y="996"/>
                  </a:lnTo>
                  <a:lnTo>
                    <a:pt x="19" y="1217"/>
                  </a:lnTo>
                  <a:lnTo>
                    <a:pt x="74" y="1420"/>
                  </a:lnTo>
                  <a:lnTo>
                    <a:pt x="166" y="1586"/>
                  </a:lnTo>
                  <a:lnTo>
                    <a:pt x="295" y="1752"/>
                  </a:lnTo>
                  <a:lnTo>
                    <a:pt x="443" y="1881"/>
                  </a:lnTo>
                  <a:lnTo>
                    <a:pt x="609" y="1973"/>
                  </a:lnTo>
                  <a:lnTo>
                    <a:pt x="812" y="2047"/>
                  </a:lnTo>
                  <a:lnTo>
                    <a:pt x="1015" y="2065"/>
                  </a:lnTo>
                  <a:lnTo>
                    <a:pt x="1236" y="2047"/>
                  </a:lnTo>
                  <a:lnTo>
                    <a:pt x="1439" y="1992"/>
                  </a:lnTo>
                  <a:lnTo>
                    <a:pt x="1605" y="1900"/>
                  </a:lnTo>
                  <a:lnTo>
                    <a:pt x="1771" y="1770"/>
                  </a:lnTo>
                  <a:lnTo>
                    <a:pt x="1881" y="1623"/>
                  </a:lnTo>
                  <a:lnTo>
                    <a:pt x="1992" y="1439"/>
                  </a:lnTo>
                  <a:lnTo>
                    <a:pt x="2047" y="1236"/>
                  </a:lnTo>
                  <a:lnTo>
                    <a:pt x="2066" y="1033"/>
                  </a:lnTo>
                  <a:lnTo>
                    <a:pt x="2047" y="830"/>
                  </a:lnTo>
                  <a:lnTo>
                    <a:pt x="1992" y="627"/>
                  </a:lnTo>
                  <a:lnTo>
                    <a:pt x="1881" y="443"/>
                  </a:lnTo>
                  <a:lnTo>
                    <a:pt x="1771" y="295"/>
                  </a:lnTo>
                  <a:lnTo>
                    <a:pt x="1605" y="166"/>
                  </a:lnTo>
                  <a:lnTo>
                    <a:pt x="1439" y="74"/>
                  </a:lnTo>
                  <a:lnTo>
                    <a:pt x="1236"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8" name="Google Shape;7518;p32"/>
            <p:cNvSpPr/>
            <p:nvPr/>
          </p:nvSpPr>
          <p:spPr>
            <a:xfrm>
              <a:off x="5344725" y="1331025"/>
              <a:ext cx="51200" cy="51200"/>
            </a:xfrm>
            <a:custGeom>
              <a:avLst/>
              <a:gdLst/>
              <a:ahLst/>
              <a:cxnLst/>
              <a:rect l="l" t="t" r="r" b="b"/>
              <a:pathLst>
                <a:path w="2048" h="2048" extrusionOk="0">
                  <a:moveTo>
                    <a:pt x="941" y="1"/>
                  </a:moveTo>
                  <a:lnTo>
                    <a:pt x="831" y="19"/>
                  </a:lnTo>
                  <a:lnTo>
                    <a:pt x="646" y="75"/>
                  </a:lnTo>
                  <a:lnTo>
                    <a:pt x="462" y="167"/>
                  </a:lnTo>
                  <a:lnTo>
                    <a:pt x="296" y="296"/>
                  </a:lnTo>
                  <a:lnTo>
                    <a:pt x="185" y="443"/>
                  </a:lnTo>
                  <a:lnTo>
                    <a:pt x="75" y="628"/>
                  </a:lnTo>
                  <a:lnTo>
                    <a:pt x="19" y="831"/>
                  </a:lnTo>
                  <a:lnTo>
                    <a:pt x="1" y="923"/>
                  </a:lnTo>
                  <a:lnTo>
                    <a:pt x="1" y="1033"/>
                  </a:lnTo>
                  <a:lnTo>
                    <a:pt x="1" y="1144"/>
                  </a:lnTo>
                  <a:lnTo>
                    <a:pt x="19" y="1255"/>
                  </a:lnTo>
                  <a:lnTo>
                    <a:pt x="93" y="1439"/>
                  </a:lnTo>
                  <a:lnTo>
                    <a:pt x="185" y="1624"/>
                  </a:lnTo>
                  <a:lnTo>
                    <a:pt x="314" y="1771"/>
                  </a:lnTo>
                  <a:lnTo>
                    <a:pt x="480" y="1900"/>
                  </a:lnTo>
                  <a:lnTo>
                    <a:pt x="665" y="1992"/>
                  </a:lnTo>
                  <a:lnTo>
                    <a:pt x="849" y="2048"/>
                  </a:lnTo>
                  <a:lnTo>
                    <a:pt x="1070" y="2048"/>
                  </a:lnTo>
                  <a:lnTo>
                    <a:pt x="1273" y="2029"/>
                  </a:lnTo>
                  <a:lnTo>
                    <a:pt x="1457" y="1955"/>
                  </a:lnTo>
                  <a:lnTo>
                    <a:pt x="1623" y="1863"/>
                  </a:lnTo>
                  <a:lnTo>
                    <a:pt x="1771" y="1734"/>
                  </a:lnTo>
                  <a:lnTo>
                    <a:pt x="1881" y="1587"/>
                  </a:lnTo>
                  <a:lnTo>
                    <a:pt x="1974" y="1402"/>
                  </a:lnTo>
                  <a:lnTo>
                    <a:pt x="2029" y="1218"/>
                  </a:lnTo>
                  <a:lnTo>
                    <a:pt x="2047" y="1015"/>
                  </a:lnTo>
                  <a:lnTo>
                    <a:pt x="2029" y="812"/>
                  </a:lnTo>
                  <a:lnTo>
                    <a:pt x="1974" y="628"/>
                  </a:lnTo>
                  <a:lnTo>
                    <a:pt x="1881" y="462"/>
                  </a:lnTo>
                  <a:lnTo>
                    <a:pt x="1752" y="296"/>
                  </a:lnTo>
                  <a:lnTo>
                    <a:pt x="1605" y="185"/>
                  </a:lnTo>
                  <a:lnTo>
                    <a:pt x="1439" y="93"/>
                  </a:lnTo>
                  <a:lnTo>
                    <a:pt x="1255"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9" name="Google Shape;7519;p32"/>
            <p:cNvSpPr/>
            <p:nvPr/>
          </p:nvSpPr>
          <p:spPr>
            <a:xfrm>
              <a:off x="5713025" y="1559200"/>
              <a:ext cx="51200" cy="51650"/>
            </a:xfrm>
            <a:custGeom>
              <a:avLst/>
              <a:gdLst/>
              <a:ahLst/>
              <a:cxnLst/>
              <a:rect l="l" t="t" r="r" b="b"/>
              <a:pathLst>
                <a:path w="2048" h="2066" extrusionOk="0">
                  <a:moveTo>
                    <a:pt x="1033" y="1"/>
                  </a:moveTo>
                  <a:lnTo>
                    <a:pt x="831" y="19"/>
                  </a:lnTo>
                  <a:lnTo>
                    <a:pt x="628" y="93"/>
                  </a:lnTo>
                  <a:lnTo>
                    <a:pt x="462" y="185"/>
                  </a:lnTo>
                  <a:lnTo>
                    <a:pt x="314" y="296"/>
                  </a:lnTo>
                  <a:lnTo>
                    <a:pt x="185" y="443"/>
                  </a:lnTo>
                  <a:lnTo>
                    <a:pt x="93" y="628"/>
                  </a:lnTo>
                  <a:lnTo>
                    <a:pt x="19" y="812"/>
                  </a:lnTo>
                  <a:lnTo>
                    <a:pt x="1" y="1015"/>
                  </a:lnTo>
                  <a:lnTo>
                    <a:pt x="19" y="1218"/>
                  </a:lnTo>
                  <a:lnTo>
                    <a:pt x="75" y="1402"/>
                  </a:lnTo>
                  <a:lnTo>
                    <a:pt x="167" y="1587"/>
                  </a:lnTo>
                  <a:lnTo>
                    <a:pt x="277" y="1734"/>
                  </a:lnTo>
                  <a:lnTo>
                    <a:pt x="425" y="1863"/>
                  </a:lnTo>
                  <a:lnTo>
                    <a:pt x="591" y="1955"/>
                  </a:lnTo>
                  <a:lnTo>
                    <a:pt x="794" y="2029"/>
                  </a:lnTo>
                  <a:lnTo>
                    <a:pt x="978" y="2066"/>
                  </a:lnTo>
                  <a:lnTo>
                    <a:pt x="1089" y="2047"/>
                  </a:lnTo>
                  <a:lnTo>
                    <a:pt x="1199" y="2047"/>
                  </a:lnTo>
                  <a:lnTo>
                    <a:pt x="1402" y="1992"/>
                  </a:lnTo>
                  <a:lnTo>
                    <a:pt x="1568" y="1882"/>
                  </a:lnTo>
                  <a:lnTo>
                    <a:pt x="1734" y="1771"/>
                  </a:lnTo>
                  <a:lnTo>
                    <a:pt x="1863" y="1605"/>
                  </a:lnTo>
                  <a:lnTo>
                    <a:pt x="1955" y="1439"/>
                  </a:lnTo>
                  <a:lnTo>
                    <a:pt x="2029" y="1236"/>
                  </a:lnTo>
                  <a:lnTo>
                    <a:pt x="2047" y="1126"/>
                  </a:lnTo>
                  <a:lnTo>
                    <a:pt x="2047" y="1015"/>
                  </a:lnTo>
                  <a:lnTo>
                    <a:pt x="2029" y="812"/>
                  </a:lnTo>
                  <a:lnTo>
                    <a:pt x="1955" y="628"/>
                  </a:lnTo>
                  <a:lnTo>
                    <a:pt x="1863" y="462"/>
                  </a:lnTo>
                  <a:lnTo>
                    <a:pt x="1734" y="314"/>
                  </a:lnTo>
                  <a:lnTo>
                    <a:pt x="1587" y="185"/>
                  </a:lnTo>
                  <a:lnTo>
                    <a:pt x="1421" y="93"/>
                  </a:lnTo>
                  <a:lnTo>
                    <a:pt x="1236" y="38"/>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0" name="Google Shape;7520;p32"/>
            <p:cNvSpPr/>
            <p:nvPr/>
          </p:nvSpPr>
          <p:spPr>
            <a:xfrm>
              <a:off x="5792775" y="1573500"/>
              <a:ext cx="51650" cy="51650"/>
            </a:xfrm>
            <a:custGeom>
              <a:avLst/>
              <a:gdLst/>
              <a:ahLst/>
              <a:cxnLst/>
              <a:rect l="l" t="t" r="r" b="b"/>
              <a:pathLst>
                <a:path w="2066" h="2066" extrusionOk="0">
                  <a:moveTo>
                    <a:pt x="1052" y="0"/>
                  </a:moveTo>
                  <a:lnTo>
                    <a:pt x="830" y="19"/>
                  </a:lnTo>
                  <a:lnTo>
                    <a:pt x="646" y="74"/>
                  </a:lnTo>
                  <a:lnTo>
                    <a:pt x="462" y="166"/>
                  </a:lnTo>
                  <a:lnTo>
                    <a:pt x="296" y="277"/>
                  </a:lnTo>
                  <a:lnTo>
                    <a:pt x="167" y="443"/>
                  </a:lnTo>
                  <a:lnTo>
                    <a:pt x="74" y="609"/>
                  </a:lnTo>
                  <a:lnTo>
                    <a:pt x="19" y="812"/>
                  </a:lnTo>
                  <a:lnTo>
                    <a:pt x="1" y="1015"/>
                  </a:lnTo>
                  <a:lnTo>
                    <a:pt x="1" y="1217"/>
                  </a:lnTo>
                  <a:lnTo>
                    <a:pt x="56" y="1420"/>
                  </a:lnTo>
                  <a:lnTo>
                    <a:pt x="148" y="1586"/>
                  </a:lnTo>
                  <a:lnTo>
                    <a:pt x="277" y="1752"/>
                  </a:lnTo>
                  <a:lnTo>
                    <a:pt x="406" y="1881"/>
                  </a:lnTo>
                  <a:lnTo>
                    <a:pt x="591" y="1973"/>
                  </a:lnTo>
                  <a:lnTo>
                    <a:pt x="775" y="2029"/>
                  </a:lnTo>
                  <a:lnTo>
                    <a:pt x="978" y="2066"/>
                  </a:lnTo>
                  <a:lnTo>
                    <a:pt x="1181" y="2047"/>
                  </a:lnTo>
                  <a:lnTo>
                    <a:pt x="1384" y="2010"/>
                  </a:lnTo>
                  <a:lnTo>
                    <a:pt x="1568" y="1918"/>
                  </a:lnTo>
                  <a:lnTo>
                    <a:pt x="1734" y="1789"/>
                  </a:lnTo>
                  <a:lnTo>
                    <a:pt x="1863" y="1641"/>
                  </a:lnTo>
                  <a:lnTo>
                    <a:pt x="1974" y="1475"/>
                  </a:lnTo>
                  <a:lnTo>
                    <a:pt x="2029" y="1291"/>
                  </a:lnTo>
                  <a:lnTo>
                    <a:pt x="2066" y="1070"/>
                  </a:lnTo>
                  <a:lnTo>
                    <a:pt x="2047" y="849"/>
                  </a:lnTo>
                  <a:lnTo>
                    <a:pt x="1992" y="664"/>
                  </a:lnTo>
                  <a:lnTo>
                    <a:pt x="1900" y="480"/>
                  </a:lnTo>
                  <a:lnTo>
                    <a:pt x="1789" y="314"/>
                  </a:lnTo>
                  <a:lnTo>
                    <a:pt x="1642" y="185"/>
                  </a:lnTo>
                  <a:lnTo>
                    <a:pt x="1457" y="93"/>
                  </a:lnTo>
                  <a:lnTo>
                    <a:pt x="1273" y="19"/>
                  </a:lnTo>
                  <a:lnTo>
                    <a:pt x="105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1" name="Google Shape;7521;p32"/>
            <p:cNvSpPr/>
            <p:nvPr/>
          </p:nvSpPr>
          <p:spPr>
            <a:xfrm>
              <a:off x="5002250" y="942900"/>
              <a:ext cx="51650" cy="51675"/>
            </a:xfrm>
            <a:custGeom>
              <a:avLst/>
              <a:gdLst/>
              <a:ahLst/>
              <a:cxnLst/>
              <a:rect l="l" t="t" r="r" b="b"/>
              <a:pathLst>
                <a:path w="2066" h="2067" extrusionOk="0">
                  <a:moveTo>
                    <a:pt x="996" y="1"/>
                  </a:moveTo>
                  <a:lnTo>
                    <a:pt x="793" y="19"/>
                  </a:lnTo>
                  <a:lnTo>
                    <a:pt x="609" y="75"/>
                  </a:lnTo>
                  <a:lnTo>
                    <a:pt x="443" y="185"/>
                  </a:lnTo>
                  <a:lnTo>
                    <a:pt x="295" y="296"/>
                  </a:lnTo>
                  <a:lnTo>
                    <a:pt x="166" y="444"/>
                  </a:lnTo>
                  <a:lnTo>
                    <a:pt x="74" y="628"/>
                  </a:lnTo>
                  <a:lnTo>
                    <a:pt x="19" y="812"/>
                  </a:lnTo>
                  <a:lnTo>
                    <a:pt x="0" y="1015"/>
                  </a:lnTo>
                  <a:lnTo>
                    <a:pt x="19" y="1218"/>
                  </a:lnTo>
                  <a:lnTo>
                    <a:pt x="74" y="1421"/>
                  </a:lnTo>
                  <a:lnTo>
                    <a:pt x="166" y="1605"/>
                  </a:lnTo>
                  <a:lnTo>
                    <a:pt x="295" y="1753"/>
                  </a:lnTo>
                  <a:lnTo>
                    <a:pt x="443" y="1882"/>
                  </a:lnTo>
                  <a:lnTo>
                    <a:pt x="627" y="1974"/>
                  </a:lnTo>
                  <a:lnTo>
                    <a:pt x="812" y="2029"/>
                  </a:lnTo>
                  <a:lnTo>
                    <a:pt x="1033" y="2066"/>
                  </a:lnTo>
                  <a:lnTo>
                    <a:pt x="1236" y="2029"/>
                  </a:lnTo>
                  <a:lnTo>
                    <a:pt x="1438" y="1974"/>
                  </a:lnTo>
                  <a:lnTo>
                    <a:pt x="1604" y="1882"/>
                  </a:lnTo>
                  <a:lnTo>
                    <a:pt x="1770" y="1753"/>
                  </a:lnTo>
                  <a:lnTo>
                    <a:pt x="1881" y="1605"/>
                  </a:lnTo>
                  <a:lnTo>
                    <a:pt x="1992" y="1421"/>
                  </a:lnTo>
                  <a:lnTo>
                    <a:pt x="2047" y="1218"/>
                  </a:lnTo>
                  <a:lnTo>
                    <a:pt x="2065" y="1015"/>
                  </a:lnTo>
                  <a:lnTo>
                    <a:pt x="2028" y="812"/>
                  </a:lnTo>
                  <a:lnTo>
                    <a:pt x="1973" y="609"/>
                  </a:lnTo>
                  <a:lnTo>
                    <a:pt x="1881" y="444"/>
                  </a:lnTo>
                  <a:lnTo>
                    <a:pt x="1752" y="278"/>
                  </a:lnTo>
                  <a:lnTo>
                    <a:pt x="1586" y="167"/>
                  </a:lnTo>
                  <a:lnTo>
                    <a:pt x="1420" y="75"/>
                  </a:lnTo>
                  <a:lnTo>
                    <a:pt x="1217" y="19"/>
                  </a:lnTo>
                  <a:lnTo>
                    <a:pt x="9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2" name="Google Shape;7522;p32"/>
            <p:cNvSpPr/>
            <p:nvPr/>
          </p:nvSpPr>
          <p:spPr>
            <a:xfrm>
              <a:off x="4819700" y="583375"/>
              <a:ext cx="51200" cy="51175"/>
            </a:xfrm>
            <a:custGeom>
              <a:avLst/>
              <a:gdLst/>
              <a:ahLst/>
              <a:cxnLst/>
              <a:rect l="l" t="t" r="r" b="b"/>
              <a:pathLst>
                <a:path w="2048" h="2047" extrusionOk="0">
                  <a:moveTo>
                    <a:pt x="867" y="0"/>
                  </a:moveTo>
                  <a:lnTo>
                    <a:pt x="665" y="56"/>
                  </a:lnTo>
                  <a:lnTo>
                    <a:pt x="480" y="148"/>
                  </a:lnTo>
                  <a:lnTo>
                    <a:pt x="333" y="277"/>
                  </a:lnTo>
                  <a:lnTo>
                    <a:pt x="185" y="424"/>
                  </a:lnTo>
                  <a:lnTo>
                    <a:pt x="93" y="590"/>
                  </a:lnTo>
                  <a:lnTo>
                    <a:pt x="19" y="793"/>
                  </a:lnTo>
                  <a:lnTo>
                    <a:pt x="1" y="904"/>
                  </a:lnTo>
                  <a:lnTo>
                    <a:pt x="1" y="996"/>
                  </a:lnTo>
                  <a:lnTo>
                    <a:pt x="19" y="1199"/>
                  </a:lnTo>
                  <a:lnTo>
                    <a:pt x="75" y="1402"/>
                  </a:lnTo>
                  <a:lnTo>
                    <a:pt x="148" y="1567"/>
                  </a:lnTo>
                  <a:lnTo>
                    <a:pt x="277" y="1733"/>
                  </a:lnTo>
                  <a:lnTo>
                    <a:pt x="425" y="1862"/>
                  </a:lnTo>
                  <a:lnTo>
                    <a:pt x="591" y="1955"/>
                  </a:lnTo>
                  <a:lnTo>
                    <a:pt x="775" y="2028"/>
                  </a:lnTo>
                  <a:lnTo>
                    <a:pt x="978" y="2047"/>
                  </a:lnTo>
                  <a:lnTo>
                    <a:pt x="1181" y="2047"/>
                  </a:lnTo>
                  <a:lnTo>
                    <a:pt x="1384" y="1992"/>
                  </a:lnTo>
                  <a:lnTo>
                    <a:pt x="1568" y="1899"/>
                  </a:lnTo>
                  <a:lnTo>
                    <a:pt x="1734" y="1770"/>
                  </a:lnTo>
                  <a:lnTo>
                    <a:pt x="1863" y="1623"/>
                  </a:lnTo>
                  <a:lnTo>
                    <a:pt x="1955" y="1457"/>
                  </a:lnTo>
                  <a:lnTo>
                    <a:pt x="2029" y="1254"/>
                  </a:lnTo>
                  <a:lnTo>
                    <a:pt x="2047" y="1162"/>
                  </a:lnTo>
                  <a:lnTo>
                    <a:pt x="2047" y="1051"/>
                  </a:lnTo>
                  <a:lnTo>
                    <a:pt x="2029" y="848"/>
                  </a:lnTo>
                  <a:lnTo>
                    <a:pt x="1974" y="646"/>
                  </a:lnTo>
                  <a:lnTo>
                    <a:pt x="1900" y="480"/>
                  </a:lnTo>
                  <a:lnTo>
                    <a:pt x="1771" y="332"/>
                  </a:lnTo>
                  <a:lnTo>
                    <a:pt x="1623" y="203"/>
                  </a:lnTo>
                  <a:lnTo>
                    <a:pt x="1457" y="92"/>
                  </a:lnTo>
                  <a:lnTo>
                    <a:pt x="1273" y="19"/>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3" name="Google Shape;7523;p32"/>
            <p:cNvSpPr/>
            <p:nvPr/>
          </p:nvSpPr>
          <p:spPr>
            <a:xfrm>
              <a:off x="4768550" y="409125"/>
              <a:ext cx="51175" cy="51650"/>
            </a:xfrm>
            <a:custGeom>
              <a:avLst/>
              <a:gdLst/>
              <a:ahLst/>
              <a:cxnLst/>
              <a:rect l="l" t="t" r="r" b="b"/>
              <a:pathLst>
                <a:path w="2047" h="2066" extrusionOk="0">
                  <a:moveTo>
                    <a:pt x="1070" y="1"/>
                  </a:moveTo>
                  <a:lnTo>
                    <a:pt x="867" y="19"/>
                  </a:lnTo>
                  <a:lnTo>
                    <a:pt x="664" y="74"/>
                  </a:lnTo>
                  <a:lnTo>
                    <a:pt x="498" y="148"/>
                  </a:lnTo>
                  <a:lnTo>
                    <a:pt x="332" y="277"/>
                  </a:lnTo>
                  <a:lnTo>
                    <a:pt x="203" y="425"/>
                  </a:lnTo>
                  <a:lnTo>
                    <a:pt x="92" y="591"/>
                  </a:lnTo>
                  <a:lnTo>
                    <a:pt x="19" y="775"/>
                  </a:lnTo>
                  <a:lnTo>
                    <a:pt x="0" y="978"/>
                  </a:lnTo>
                  <a:lnTo>
                    <a:pt x="0" y="1181"/>
                  </a:lnTo>
                  <a:lnTo>
                    <a:pt x="55" y="1365"/>
                  </a:lnTo>
                  <a:lnTo>
                    <a:pt x="129" y="1549"/>
                  </a:lnTo>
                  <a:lnTo>
                    <a:pt x="240" y="1697"/>
                  </a:lnTo>
                  <a:lnTo>
                    <a:pt x="387" y="1844"/>
                  </a:lnTo>
                  <a:lnTo>
                    <a:pt x="553" y="1955"/>
                  </a:lnTo>
                  <a:lnTo>
                    <a:pt x="738" y="2010"/>
                  </a:lnTo>
                  <a:lnTo>
                    <a:pt x="940" y="2047"/>
                  </a:lnTo>
                  <a:lnTo>
                    <a:pt x="1051" y="2066"/>
                  </a:lnTo>
                  <a:lnTo>
                    <a:pt x="1162" y="2047"/>
                  </a:lnTo>
                  <a:lnTo>
                    <a:pt x="1346" y="1992"/>
                  </a:lnTo>
                  <a:lnTo>
                    <a:pt x="1530" y="1918"/>
                  </a:lnTo>
                  <a:lnTo>
                    <a:pt x="1696" y="1789"/>
                  </a:lnTo>
                  <a:lnTo>
                    <a:pt x="1844" y="1642"/>
                  </a:lnTo>
                  <a:lnTo>
                    <a:pt x="1936" y="1457"/>
                  </a:lnTo>
                  <a:lnTo>
                    <a:pt x="2010" y="1273"/>
                  </a:lnTo>
                  <a:lnTo>
                    <a:pt x="2028" y="1162"/>
                  </a:lnTo>
                  <a:lnTo>
                    <a:pt x="2047" y="1070"/>
                  </a:lnTo>
                  <a:lnTo>
                    <a:pt x="2028" y="867"/>
                  </a:lnTo>
                  <a:lnTo>
                    <a:pt x="1973" y="664"/>
                  </a:lnTo>
                  <a:lnTo>
                    <a:pt x="1881" y="498"/>
                  </a:lnTo>
                  <a:lnTo>
                    <a:pt x="1770" y="332"/>
                  </a:lnTo>
                  <a:lnTo>
                    <a:pt x="1623" y="203"/>
                  </a:lnTo>
                  <a:lnTo>
                    <a:pt x="1457" y="111"/>
                  </a:lnTo>
                  <a:lnTo>
                    <a:pt x="1254" y="37"/>
                  </a:lnTo>
                  <a:lnTo>
                    <a:pt x="10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4" name="Google Shape;7524;p32"/>
            <p:cNvSpPr/>
            <p:nvPr/>
          </p:nvSpPr>
          <p:spPr>
            <a:xfrm>
              <a:off x="5133625" y="1128225"/>
              <a:ext cx="51175" cy="51650"/>
            </a:xfrm>
            <a:custGeom>
              <a:avLst/>
              <a:gdLst/>
              <a:ahLst/>
              <a:cxnLst/>
              <a:rect l="l" t="t" r="r" b="b"/>
              <a:pathLst>
                <a:path w="2047" h="2066" extrusionOk="0">
                  <a:moveTo>
                    <a:pt x="1033" y="0"/>
                  </a:moveTo>
                  <a:lnTo>
                    <a:pt x="830" y="19"/>
                  </a:lnTo>
                  <a:lnTo>
                    <a:pt x="645" y="74"/>
                  </a:lnTo>
                  <a:lnTo>
                    <a:pt x="461" y="166"/>
                  </a:lnTo>
                  <a:lnTo>
                    <a:pt x="314" y="295"/>
                  </a:lnTo>
                  <a:lnTo>
                    <a:pt x="185" y="443"/>
                  </a:lnTo>
                  <a:lnTo>
                    <a:pt x="92" y="609"/>
                  </a:lnTo>
                  <a:lnTo>
                    <a:pt x="19" y="793"/>
                  </a:lnTo>
                  <a:lnTo>
                    <a:pt x="0" y="996"/>
                  </a:lnTo>
                  <a:lnTo>
                    <a:pt x="0" y="1106"/>
                  </a:lnTo>
                  <a:lnTo>
                    <a:pt x="19" y="1217"/>
                  </a:lnTo>
                  <a:lnTo>
                    <a:pt x="74" y="1401"/>
                  </a:lnTo>
                  <a:lnTo>
                    <a:pt x="166" y="1586"/>
                  </a:lnTo>
                  <a:lnTo>
                    <a:pt x="277" y="1752"/>
                  </a:lnTo>
                  <a:lnTo>
                    <a:pt x="443" y="1881"/>
                  </a:lnTo>
                  <a:lnTo>
                    <a:pt x="609" y="1973"/>
                  </a:lnTo>
                  <a:lnTo>
                    <a:pt x="811" y="2047"/>
                  </a:lnTo>
                  <a:lnTo>
                    <a:pt x="904" y="2065"/>
                  </a:lnTo>
                  <a:lnTo>
                    <a:pt x="1014" y="2065"/>
                  </a:lnTo>
                  <a:lnTo>
                    <a:pt x="1217" y="2047"/>
                  </a:lnTo>
                  <a:lnTo>
                    <a:pt x="1420" y="1991"/>
                  </a:lnTo>
                  <a:lnTo>
                    <a:pt x="1586" y="1899"/>
                  </a:lnTo>
                  <a:lnTo>
                    <a:pt x="1733" y="1770"/>
                  </a:lnTo>
                  <a:lnTo>
                    <a:pt x="1862" y="1623"/>
                  </a:lnTo>
                  <a:lnTo>
                    <a:pt x="1955" y="1457"/>
                  </a:lnTo>
                  <a:lnTo>
                    <a:pt x="2028" y="1272"/>
                  </a:lnTo>
                  <a:lnTo>
                    <a:pt x="2047" y="1070"/>
                  </a:lnTo>
                  <a:lnTo>
                    <a:pt x="2047" y="959"/>
                  </a:lnTo>
                  <a:lnTo>
                    <a:pt x="2028" y="848"/>
                  </a:lnTo>
                  <a:lnTo>
                    <a:pt x="1973" y="664"/>
                  </a:lnTo>
                  <a:lnTo>
                    <a:pt x="1881" y="480"/>
                  </a:lnTo>
                  <a:lnTo>
                    <a:pt x="1770" y="314"/>
                  </a:lnTo>
                  <a:lnTo>
                    <a:pt x="1604" y="185"/>
                  </a:lnTo>
                  <a:lnTo>
                    <a:pt x="1438" y="92"/>
                  </a:lnTo>
                  <a:lnTo>
                    <a:pt x="1235" y="37"/>
                  </a:lnTo>
                  <a:lnTo>
                    <a:pt x="1143"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5" name="Google Shape;7525;p32"/>
            <p:cNvSpPr/>
            <p:nvPr/>
          </p:nvSpPr>
          <p:spPr>
            <a:xfrm>
              <a:off x="5487625" y="1436600"/>
              <a:ext cx="51200" cy="51175"/>
            </a:xfrm>
            <a:custGeom>
              <a:avLst/>
              <a:gdLst/>
              <a:ahLst/>
              <a:cxnLst/>
              <a:rect l="l" t="t" r="r" b="b"/>
              <a:pathLst>
                <a:path w="2048" h="2047" extrusionOk="0">
                  <a:moveTo>
                    <a:pt x="1070" y="0"/>
                  </a:moveTo>
                  <a:lnTo>
                    <a:pt x="867" y="19"/>
                  </a:lnTo>
                  <a:lnTo>
                    <a:pt x="683" y="56"/>
                  </a:lnTo>
                  <a:lnTo>
                    <a:pt x="498" y="148"/>
                  </a:lnTo>
                  <a:lnTo>
                    <a:pt x="351" y="258"/>
                  </a:lnTo>
                  <a:lnTo>
                    <a:pt x="203" y="406"/>
                  </a:lnTo>
                  <a:lnTo>
                    <a:pt x="111" y="572"/>
                  </a:lnTo>
                  <a:lnTo>
                    <a:pt x="37" y="756"/>
                  </a:lnTo>
                  <a:lnTo>
                    <a:pt x="1" y="959"/>
                  </a:lnTo>
                  <a:lnTo>
                    <a:pt x="1" y="1070"/>
                  </a:lnTo>
                  <a:lnTo>
                    <a:pt x="1" y="1162"/>
                  </a:lnTo>
                  <a:lnTo>
                    <a:pt x="56" y="1365"/>
                  </a:lnTo>
                  <a:lnTo>
                    <a:pt x="148" y="1549"/>
                  </a:lnTo>
                  <a:lnTo>
                    <a:pt x="259" y="1715"/>
                  </a:lnTo>
                  <a:lnTo>
                    <a:pt x="406" y="1844"/>
                  </a:lnTo>
                  <a:lnTo>
                    <a:pt x="591" y="1955"/>
                  </a:lnTo>
                  <a:lnTo>
                    <a:pt x="775" y="2028"/>
                  </a:lnTo>
                  <a:lnTo>
                    <a:pt x="886" y="2047"/>
                  </a:lnTo>
                  <a:lnTo>
                    <a:pt x="1199" y="2047"/>
                  </a:lnTo>
                  <a:lnTo>
                    <a:pt x="1383" y="1992"/>
                  </a:lnTo>
                  <a:lnTo>
                    <a:pt x="1549" y="1899"/>
                  </a:lnTo>
                  <a:lnTo>
                    <a:pt x="1715" y="1770"/>
                  </a:lnTo>
                  <a:lnTo>
                    <a:pt x="1844" y="1623"/>
                  </a:lnTo>
                  <a:lnTo>
                    <a:pt x="1955" y="1457"/>
                  </a:lnTo>
                  <a:lnTo>
                    <a:pt x="2010" y="1273"/>
                  </a:lnTo>
                  <a:lnTo>
                    <a:pt x="2047" y="1070"/>
                  </a:lnTo>
                  <a:lnTo>
                    <a:pt x="2029" y="867"/>
                  </a:lnTo>
                  <a:lnTo>
                    <a:pt x="1973" y="683"/>
                  </a:lnTo>
                  <a:lnTo>
                    <a:pt x="1900" y="498"/>
                  </a:lnTo>
                  <a:lnTo>
                    <a:pt x="1771" y="351"/>
                  </a:lnTo>
                  <a:lnTo>
                    <a:pt x="1642" y="203"/>
                  </a:lnTo>
                  <a:lnTo>
                    <a:pt x="1457" y="111"/>
                  </a:lnTo>
                  <a:lnTo>
                    <a:pt x="1273" y="37"/>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6" name="Google Shape;7526;p32"/>
            <p:cNvSpPr/>
            <p:nvPr/>
          </p:nvSpPr>
          <p:spPr>
            <a:xfrm>
              <a:off x="4871325" y="754850"/>
              <a:ext cx="50750" cy="50725"/>
            </a:xfrm>
            <a:custGeom>
              <a:avLst/>
              <a:gdLst/>
              <a:ahLst/>
              <a:cxnLst/>
              <a:rect l="l" t="t" r="r" b="b"/>
              <a:pathLst>
                <a:path w="2030" h="2029" extrusionOk="0">
                  <a:moveTo>
                    <a:pt x="1015" y="0"/>
                  </a:moveTo>
                  <a:lnTo>
                    <a:pt x="812" y="19"/>
                  </a:lnTo>
                  <a:lnTo>
                    <a:pt x="628" y="74"/>
                  </a:lnTo>
                  <a:lnTo>
                    <a:pt x="462" y="166"/>
                  </a:lnTo>
                  <a:lnTo>
                    <a:pt x="314" y="295"/>
                  </a:lnTo>
                  <a:lnTo>
                    <a:pt x="204" y="443"/>
                  </a:lnTo>
                  <a:lnTo>
                    <a:pt x="93" y="609"/>
                  </a:lnTo>
                  <a:lnTo>
                    <a:pt x="38" y="775"/>
                  </a:lnTo>
                  <a:lnTo>
                    <a:pt x="1" y="977"/>
                  </a:lnTo>
                  <a:lnTo>
                    <a:pt x="1" y="1070"/>
                  </a:lnTo>
                  <a:lnTo>
                    <a:pt x="19" y="1180"/>
                  </a:lnTo>
                  <a:lnTo>
                    <a:pt x="75" y="1365"/>
                  </a:lnTo>
                  <a:lnTo>
                    <a:pt x="167" y="1549"/>
                  </a:lnTo>
                  <a:lnTo>
                    <a:pt x="277" y="1697"/>
                  </a:lnTo>
                  <a:lnTo>
                    <a:pt x="425" y="1826"/>
                  </a:lnTo>
                  <a:lnTo>
                    <a:pt x="609" y="1936"/>
                  </a:lnTo>
                  <a:lnTo>
                    <a:pt x="794" y="1992"/>
                  </a:lnTo>
                  <a:lnTo>
                    <a:pt x="996" y="2028"/>
                  </a:lnTo>
                  <a:lnTo>
                    <a:pt x="1089" y="2028"/>
                  </a:lnTo>
                  <a:lnTo>
                    <a:pt x="1181" y="2010"/>
                  </a:lnTo>
                  <a:lnTo>
                    <a:pt x="1384" y="1955"/>
                  </a:lnTo>
                  <a:lnTo>
                    <a:pt x="1550" y="1862"/>
                  </a:lnTo>
                  <a:lnTo>
                    <a:pt x="1716" y="1733"/>
                  </a:lnTo>
                  <a:lnTo>
                    <a:pt x="1845" y="1586"/>
                  </a:lnTo>
                  <a:lnTo>
                    <a:pt x="1937" y="1420"/>
                  </a:lnTo>
                  <a:lnTo>
                    <a:pt x="1992" y="1236"/>
                  </a:lnTo>
                  <a:lnTo>
                    <a:pt x="2029" y="1033"/>
                  </a:lnTo>
                  <a:lnTo>
                    <a:pt x="2029" y="922"/>
                  </a:lnTo>
                  <a:lnTo>
                    <a:pt x="2011" y="830"/>
                  </a:lnTo>
                  <a:lnTo>
                    <a:pt x="1955" y="646"/>
                  </a:lnTo>
                  <a:lnTo>
                    <a:pt x="1845" y="461"/>
                  </a:lnTo>
                  <a:lnTo>
                    <a:pt x="1734" y="314"/>
                  </a:lnTo>
                  <a:lnTo>
                    <a:pt x="1568" y="185"/>
                  </a:lnTo>
                  <a:lnTo>
                    <a:pt x="1402" y="92"/>
                  </a:lnTo>
                  <a:lnTo>
                    <a:pt x="1218"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7" name="Google Shape;7527;p32"/>
            <p:cNvSpPr/>
            <p:nvPr/>
          </p:nvSpPr>
          <p:spPr>
            <a:xfrm>
              <a:off x="5199525" y="1223175"/>
              <a:ext cx="50725" cy="50275"/>
            </a:xfrm>
            <a:custGeom>
              <a:avLst/>
              <a:gdLst/>
              <a:ahLst/>
              <a:cxnLst/>
              <a:rect l="l" t="t" r="r" b="b"/>
              <a:pathLst>
                <a:path w="2029" h="2011" extrusionOk="0">
                  <a:moveTo>
                    <a:pt x="1033" y="0"/>
                  </a:moveTo>
                  <a:lnTo>
                    <a:pt x="830" y="19"/>
                  </a:lnTo>
                  <a:lnTo>
                    <a:pt x="628" y="74"/>
                  </a:lnTo>
                  <a:lnTo>
                    <a:pt x="462" y="166"/>
                  </a:lnTo>
                  <a:lnTo>
                    <a:pt x="314" y="295"/>
                  </a:lnTo>
                  <a:lnTo>
                    <a:pt x="185" y="443"/>
                  </a:lnTo>
                  <a:lnTo>
                    <a:pt x="93" y="609"/>
                  </a:lnTo>
                  <a:lnTo>
                    <a:pt x="19" y="812"/>
                  </a:lnTo>
                  <a:lnTo>
                    <a:pt x="1" y="1015"/>
                  </a:lnTo>
                  <a:lnTo>
                    <a:pt x="19" y="1199"/>
                  </a:lnTo>
                  <a:lnTo>
                    <a:pt x="93" y="1402"/>
                  </a:lnTo>
                  <a:lnTo>
                    <a:pt x="185" y="1568"/>
                  </a:lnTo>
                  <a:lnTo>
                    <a:pt x="314" y="1715"/>
                  </a:lnTo>
                  <a:lnTo>
                    <a:pt x="462" y="1844"/>
                  </a:lnTo>
                  <a:lnTo>
                    <a:pt x="646" y="1936"/>
                  </a:lnTo>
                  <a:lnTo>
                    <a:pt x="830" y="1992"/>
                  </a:lnTo>
                  <a:lnTo>
                    <a:pt x="1033" y="2010"/>
                  </a:lnTo>
                  <a:lnTo>
                    <a:pt x="1236" y="1992"/>
                  </a:lnTo>
                  <a:lnTo>
                    <a:pt x="1421" y="1918"/>
                  </a:lnTo>
                  <a:lnTo>
                    <a:pt x="1586" y="1826"/>
                  </a:lnTo>
                  <a:lnTo>
                    <a:pt x="1734" y="1697"/>
                  </a:lnTo>
                  <a:lnTo>
                    <a:pt x="1863" y="1531"/>
                  </a:lnTo>
                  <a:lnTo>
                    <a:pt x="1955" y="1365"/>
                  </a:lnTo>
                  <a:lnTo>
                    <a:pt x="2011" y="1180"/>
                  </a:lnTo>
                  <a:lnTo>
                    <a:pt x="2029" y="1070"/>
                  </a:lnTo>
                  <a:lnTo>
                    <a:pt x="2029" y="978"/>
                  </a:lnTo>
                  <a:lnTo>
                    <a:pt x="1992" y="775"/>
                  </a:lnTo>
                  <a:lnTo>
                    <a:pt x="1937" y="590"/>
                  </a:lnTo>
                  <a:lnTo>
                    <a:pt x="1845" y="424"/>
                  </a:lnTo>
                  <a:lnTo>
                    <a:pt x="1716" y="295"/>
                  </a:lnTo>
                  <a:lnTo>
                    <a:pt x="1568" y="166"/>
                  </a:lnTo>
                  <a:lnTo>
                    <a:pt x="1402" y="74"/>
                  </a:lnTo>
                  <a:lnTo>
                    <a:pt x="1218"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8" name="Google Shape;7528;p32"/>
            <p:cNvSpPr/>
            <p:nvPr/>
          </p:nvSpPr>
          <p:spPr>
            <a:xfrm>
              <a:off x="5633750" y="1545850"/>
              <a:ext cx="49800" cy="49800"/>
            </a:xfrm>
            <a:custGeom>
              <a:avLst/>
              <a:gdLst/>
              <a:ahLst/>
              <a:cxnLst/>
              <a:rect l="l" t="t" r="r" b="b"/>
              <a:pathLst>
                <a:path w="1992" h="1992" extrusionOk="0">
                  <a:moveTo>
                    <a:pt x="941" y="0"/>
                  </a:moveTo>
                  <a:lnTo>
                    <a:pt x="830" y="19"/>
                  </a:lnTo>
                  <a:lnTo>
                    <a:pt x="646" y="74"/>
                  </a:lnTo>
                  <a:lnTo>
                    <a:pt x="480" y="148"/>
                  </a:lnTo>
                  <a:lnTo>
                    <a:pt x="314" y="277"/>
                  </a:lnTo>
                  <a:lnTo>
                    <a:pt x="185" y="424"/>
                  </a:lnTo>
                  <a:lnTo>
                    <a:pt x="93" y="609"/>
                  </a:lnTo>
                  <a:lnTo>
                    <a:pt x="19" y="793"/>
                  </a:lnTo>
                  <a:lnTo>
                    <a:pt x="1" y="885"/>
                  </a:lnTo>
                  <a:lnTo>
                    <a:pt x="1" y="977"/>
                  </a:lnTo>
                  <a:lnTo>
                    <a:pt x="19" y="1180"/>
                  </a:lnTo>
                  <a:lnTo>
                    <a:pt x="74" y="1365"/>
                  </a:lnTo>
                  <a:lnTo>
                    <a:pt x="166" y="1531"/>
                  </a:lnTo>
                  <a:lnTo>
                    <a:pt x="277" y="1678"/>
                  </a:lnTo>
                  <a:lnTo>
                    <a:pt x="425" y="1807"/>
                  </a:lnTo>
                  <a:lnTo>
                    <a:pt x="591" y="1899"/>
                  </a:lnTo>
                  <a:lnTo>
                    <a:pt x="775" y="1973"/>
                  </a:lnTo>
                  <a:lnTo>
                    <a:pt x="959" y="1991"/>
                  </a:lnTo>
                  <a:lnTo>
                    <a:pt x="1051" y="1991"/>
                  </a:lnTo>
                  <a:lnTo>
                    <a:pt x="1162" y="1973"/>
                  </a:lnTo>
                  <a:lnTo>
                    <a:pt x="1346" y="1918"/>
                  </a:lnTo>
                  <a:lnTo>
                    <a:pt x="1512" y="1844"/>
                  </a:lnTo>
                  <a:lnTo>
                    <a:pt x="1678" y="1715"/>
                  </a:lnTo>
                  <a:lnTo>
                    <a:pt x="1807" y="1567"/>
                  </a:lnTo>
                  <a:lnTo>
                    <a:pt x="1900" y="1383"/>
                  </a:lnTo>
                  <a:lnTo>
                    <a:pt x="1973" y="1199"/>
                  </a:lnTo>
                  <a:lnTo>
                    <a:pt x="1992" y="1106"/>
                  </a:lnTo>
                  <a:lnTo>
                    <a:pt x="1992" y="1014"/>
                  </a:lnTo>
                  <a:lnTo>
                    <a:pt x="1973" y="811"/>
                  </a:lnTo>
                  <a:lnTo>
                    <a:pt x="1918" y="627"/>
                  </a:lnTo>
                  <a:lnTo>
                    <a:pt x="1826" y="461"/>
                  </a:lnTo>
                  <a:lnTo>
                    <a:pt x="1715" y="314"/>
                  </a:lnTo>
                  <a:lnTo>
                    <a:pt x="1568" y="185"/>
                  </a:lnTo>
                  <a:lnTo>
                    <a:pt x="1402" y="92"/>
                  </a:lnTo>
                  <a:lnTo>
                    <a:pt x="1217"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9" name="Google Shape;7529;p32"/>
            <p:cNvSpPr/>
            <p:nvPr/>
          </p:nvSpPr>
          <p:spPr>
            <a:xfrm>
              <a:off x="4717825" y="238125"/>
              <a:ext cx="49350" cy="47500"/>
            </a:xfrm>
            <a:custGeom>
              <a:avLst/>
              <a:gdLst/>
              <a:ahLst/>
              <a:cxnLst/>
              <a:rect l="l" t="t" r="r" b="b"/>
              <a:pathLst>
                <a:path w="1974" h="1900" extrusionOk="0">
                  <a:moveTo>
                    <a:pt x="609" y="0"/>
                  </a:moveTo>
                  <a:lnTo>
                    <a:pt x="480" y="74"/>
                  </a:lnTo>
                  <a:lnTo>
                    <a:pt x="370" y="148"/>
                  </a:lnTo>
                  <a:lnTo>
                    <a:pt x="277" y="240"/>
                  </a:lnTo>
                  <a:lnTo>
                    <a:pt x="185" y="350"/>
                  </a:lnTo>
                  <a:lnTo>
                    <a:pt x="112" y="461"/>
                  </a:lnTo>
                  <a:lnTo>
                    <a:pt x="56" y="590"/>
                  </a:lnTo>
                  <a:lnTo>
                    <a:pt x="19" y="738"/>
                  </a:lnTo>
                  <a:lnTo>
                    <a:pt x="1" y="867"/>
                  </a:lnTo>
                  <a:lnTo>
                    <a:pt x="1" y="977"/>
                  </a:lnTo>
                  <a:lnTo>
                    <a:pt x="19" y="1069"/>
                  </a:lnTo>
                  <a:lnTo>
                    <a:pt x="75" y="1272"/>
                  </a:lnTo>
                  <a:lnTo>
                    <a:pt x="167" y="1438"/>
                  </a:lnTo>
                  <a:lnTo>
                    <a:pt x="296" y="1586"/>
                  </a:lnTo>
                  <a:lnTo>
                    <a:pt x="443" y="1715"/>
                  </a:lnTo>
                  <a:lnTo>
                    <a:pt x="609" y="1825"/>
                  </a:lnTo>
                  <a:lnTo>
                    <a:pt x="794" y="1881"/>
                  </a:lnTo>
                  <a:lnTo>
                    <a:pt x="904" y="1899"/>
                  </a:lnTo>
                  <a:lnTo>
                    <a:pt x="997" y="1899"/>
                  </a:lnTo>
                  <a:lnTo>
                    <a:pt x="1199" y="1881"/>
                  </a:lnTo>
                  <a:lnTo>
                    <a:pt x="1365" y="1825"/>
                  </a:lnTo>
                  <a:lnTo>
                    <a:pt x="1531" y="1715"/>
                  </a:lnTo>
                  <a:lnTo>
                    <a:pt x="1679" y="1604"/>
                  </a:lnTo>
                  <a:lnTo>
                    <a:pt x="1808" y="1457"/>
                  </a:lnTo>
                  <a:lnTo>
                    <a:pt x="1900" y="1291"/>
                  </a:lnTo>
                  <a:lnTo>
                    <a:pt x="1955" y="1106"/>
                  </a:lnTo>
                  <a:lnTo>
                    <a:pt x="1974" y="922"/>
                  </a:lnTo>
                  <a:lnTo>
                    <a:pt x="1974" y="774"/>
                  </a:lnTo>
                  <a:lnTo>
                    <a:pt x="1937" y="627"/>
                  </a:lnTo>
                  <a:lnTo>
                    <a:pt x="1882" y="498"/>
                  </a:lnTo>
                  <a:lnTo>
                    <a:pt x="1808" y="369"/>
                  </a:lnTo>
                  <a:lnTo>
                    <a:pt x="1716" y="258"/>
                  </a:lnTo>
                  <a:lnTo>
                    <a:pt x="1623" y="148"/>
                  </a:lnTo>
                  <a:lnTo>
                    <a:pt x="1494" y="74"/>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0" name="Google Shape;7530;p32"/>
            <p:cNvSpPr/>
            <p:nvPr/>
          </p:nvSpPr>
          <p:spPr>
            <a:xfrm>
              <a:off x="4755625" y="490725"/>
              <a:ext cx="48425" cy="48425"/>
            </a:xfrm>
            <a:custGeom>
              <a:avLst/>
              <a:gdLst/>
              <a:ahLst/>
              <a:cxnLst/>
              <a:rect l="l" t="t" r="r" b="b"/>
              <a:pathLst>
                <a:path w="1937" h="1937" extrusionOk="0">
                  <a:moveTo>
                    <a:pt x="941" y="0"/>
                  </a:moveTo>
                  <a:lnTo>
                    <a:pt x="738" y="19"/>
                  </a:lnTo>
                  <a:lnTo>
                    <a:pt x="554" y="92"/>
                  </a:lnTo>
                  <a:lnTo>
                    <a:pt x="388" y="185"/>
                  </a:lnTo>
                  <a:lnTo>
                    <a:pt x="259" y="295"/>
                  </a:lnTo>
                  <a:lnTo>
                    <a:pt x="130" y="461"/>
                  </a:lnTo>
                  <a:lnTo>
                    <a:pt x="56" y="627"/>
                  </a:lnTo>
                  <a:lnTo>
                    <a:pt x="1" y="811"/>
                  </a:lnTo>
                  <a:lnTo>
                    <a:pt x="1" y="1014"/>
                  </a:lnTo>
                  <a:lnTo>
                    <a:pt x="19" y="1199"/>
                  </a:lnTo>
                  <a:lnTo>
                    <a:pt x="75" y="1365"/>
                  </a:lnTo>
                  <a:lnTo>
                    <a:pt x="167" y="1530"/>
                  </a:lnTo>
                  <a:lnTo>
                    <a:pt x="296" y="1660"/>
                  </a:lnTo>
                  <a:lnTo>
                    <a:pt x="425" y="1770"/>
                  </a:lnTo>
                  <a:lnTo>
                    <a:pt x="591" y="1862"/>
                  </a:lnTo>
                  <a:lnTo>
                    <a:pt x="775" y="1918"/>
                  </a:lnTo>
                  <a:lnTo>
                    <a:pt x="960" y="1936"/>
                  </a:lnTo>
                  <a:lnTo>
                    <a:pt x="1162" y="1918"/>
                  </a:lnTo>
                  <a:lnTo>
                    <a:pt x="1347" y="1862"/>
                  </a:lnTo>
                  <a:lnTo>
                    <a:pt x="1513" y="1770"/>
                  </a:lnTo>
                  <a:lnTo>
                    <a:pt x="1660" y="1641"/>
                  </a:lnTo>
                  <a:lnTo>
                    <a:pt x="1771" y="1494"/>
                  </a:lnTo>
                  <a:lnTo>
                    <a:pt x="1863" y="1328"/>
                  </a:lnTo>
                  <a:lnTo>
                    <a:pt x="1918" y="1143"/>
                  </a:lnTo>
                  <a:lnTo>
                    <a:pt x="1937" y="959"/>
                  </a:lnTo>
                  <a:lnTo>
                    <a:pt x="1900" y="756"/>
                  </a:lnTo>
                  <a:lnTo>
                    <a:pt x="1845" y="572"/>
                  </a:lnTo>
                  <a:lnTo>
                    <a:pt x="1752" y="406"/>
                  </a:lnTo>
                  <a:lnTo>
                    <a:pt x="1642" y="258"/>
                  </a:lnTo>
                  <a:lnTo>
                    <a:pt x="1494" y="148"/>
                  </a:lnTo>
                  <a:lnTo>
                    <a:pt x="1310" y="55"/>
                  </a:lnTo>
                  <a:lnTo>
                    <a:pt x="1126"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1" name="Google Shape;7531;p32"/>
            <p:cNvSpPr/>
            <p:nvPr/>
          </p:nvSpPr>
          <p:spPr>
            <a:xfrm>
              <a:off x="5412025" y="1426450"/>
              <a:ext cx="48425" cy="48900"/>
            </a:xfrm>
            <a:custGeom>
              <a:avLst/>
              <a:gdLst/>
              <a:ahLst/>
              <a:cxnLst/>
              <a:rect l="l" t="t" r="r" b="b"/>
              <a:pathLst>
                <a:path w="1937" h="1956" extrusionOk="0">
                  <a:moveTo>
                    <a:pt x="960" y="1"/>
                  </a:moveTo>
                  <a:lnTo>
                    <a:pt x="775" y="19"/>
                  </a:lnTo>
                  <a:lnTo>
                    <a:pt x="591" y="74"/>
                  </a:lnTo>
                  <a:lnTo>
                    <a:pt x="425" y="167"/>
                  </a:lnTo>
                  <a:lnTo>
                    <a:pt x="296" y="277"/>
                  </a:lnTo>
                  <a:lnTo>
                    <a:pt x="167" y="425"/>
                  </a:lnTo>
                  <a:lnTo>
                    <a:pt x="75" y="572"/>
                  </a:lnTo>
                  <a:lnTo>
                    <a:pt x="19" y="757"/>
                  </a:lnTo>
                  <a:lnTo>
                    <a:pt x="1" y="941"/>
                  </a:lnTo>
                  <a:lnTo>
                    <a:pt x="1" y="1144"/>
                  </a:lnTo>
                  <a:lnTo>
                    <a:pt x="56" y="1328"/>
                  </a:lnTo>
                  <a:lnTo>
                    <a:pt x="130" y="1494"/>
                  </a:lnTo>
                  <a:lnTo>
                    <a:pt x="259" y="1642"/>
                  </a:lnTo>
                  <a:lnTo>
                    <a:pt x="388" y="1771"/>
                  </a:lnTo>
                  <a:lnTo>
                    <a:pt x="554" y="1863"/>
                  </a:lnTo>
                  <a:lnTo>
                    <a:pt x="738" y="1918"/>
                  </a:lnTo>
                  <a:lnTo>
                    <a:pt x="941" y="1955"/>
                  </a:lnTo>
                  <a:lnTo>
                    <a:pt x="1125" y="1937"/>
                  </a:lnTo>
                  <a:lnTo>
                    <a:pt x="1310" y="1881"/>
                  </a:lnTo>
                  <a:lnTo>
                    <a:pt x="1494" y="1789"/>
                  </a:lnTo>
                  <a:lnTo>
                    <a:pt x="1642" y="1679"/>
                  </a:lnTo>
                  <a:lnTo>
                    <a:pt x="1752" y="1531"/>
                  </a:lnTo>
                  <a:lnTo>
                    <a:pt x="1845" y="1365"/>
                  </a:lnTo>
                  <a:lnTo>
                    <a:pt x="1900" y="1181"/>
                  </a:lnTo>
                  <a:lnTo>
                    <a:pt x="1937" y="996"/>
                  </a:lnTo>
                  <a:lnTo>
                    <a:pt x="1918" y="793"/>
                  </a:lnTo>
                  <a:lnTo>
                    <a:pt x="1863" y="609"/>
                  </a:lnTo>
                  <a:lnTo>
                    <a:pt x="1771" y="443"/>
                  </a:lnTo>
                  <a:lnTo>
                    <a:pt x="1642" y="296"/>
                  </a:lnTo>
                  <a:lnTo>
                    <a:pt x="1513" y="167"/>
                  </a:lnTo>
                  <a:lnTo>
                    <a:pt x="1347" y="93"/>
                  </a:lnTo>
                  <a:lnTo>
                    <a:pt x="1162" y="19"/>
                  </a:lnTo>
                  <a:lnTo>
                    <a:pt x="9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2" name="Google Shape;7532;p32"/>
            <p:cNvSpPr/>
            <p:nvPr/>
          </p:nvSpPr>
          <p:spPr>
            <a:xfrm>
              <a:off x="5266375" y="1318600"/>
              <a:ext cx="47950" cy="47950"/>
            </a:xfrm>
            <a:custGeom>
              <a:avLst/>
              <a:gdLst/>
              <a:ahLst/>
              <a:cxnLst/>
              <a:rect l="l" t="t" r="r" b="b"/>
              <a:pathLst>
                <a:path w="1918" h="1918" extrusionOk="0">
                  <a:moveTo>
                    <a:pt x="922" y="0"/>
                  </a:moveTo>
                  <a:lnTo>
                    <a:pt x="738" y="19"/>
                  </a:lnTo>
                  <a:lnTo>
                    <a:pt x="553" y="92"/>
                  </a:lnTo>
                  <a:lnTo>
                    <a:pt x="406" y="184"/>
                  </a:lnTo>
                  <a:lnTo>
                    <a:pt x="258" y="295"/>
                  </a:lnTo>
                  <a:lnTo>
                    <a:pt x="148" y="443"/>
                  </a:lnTo>
                  <a:lnTo>
                    <a:pt x="74" y="609"/>
                  </a:lnTo>
                  <a:lnTo>
                    <a:pt x="19" y="775"/>
                  </a:lnTo>
                  <a:lnTo>
                    <a:pt x="0" y="977"/>
                  </a:lnTo>
                  <a:lnTo>
                    <a:pt x="37" y="1162"/>
                  </a:lnTo>
                  <a:lnTo>
                    <a:pt x="92" y="1346"/>
                  </a:lnTo>
                  <a:lnTo>
                    <a:pt x="166" y="1494"/>
                  </a:lnTo>
                  <a:lnTo>
                    <a:pt x="295" y="1641"/>
                  </a:lnTo>
                  <a:lnTo>
                    <a:pt x="424" y="1752"/>
                  </a:lnTo>
                  <a:lnTo>
                    <a:pt x="590" y="1844"/>
                  </a:lnTo>
                  <a:lnTo>
                    <a:pt x="756" y="1881"/>
                  </a:lnTo>
                  <a:lnTo>
                    <a:pt x="959" y="1918"/>
                  </a:lnTo>
                  <a:lnTo>
                    <a:pt x="1162" y="1899"/>
                  </a:lnTo>
                  <a:lnTo>
                    <a:pt x="1346" y="1844"/>
                  </a:lnTo>
                  <a:lnTo>
                    <a:pt x="1512" y="1752"/>
                  </a:lnTo>
                  <a:lnTo>
                    <a:pt x="1641" y="1623"/>
                  </a:lnTo>
                  <a:lnTo>
                    <a:pt x="1770" y="1494"/>
                  </a:lnTo>
                  <a:lnTo>
                    <a:pt x="1844" y="1328"/>
                  </a:lnTo>
                  <a:lnTo>
                    <a:pt x="1899" y="1143"/>
                  </a:lnTo>
                  <a:lnTo>
                    <a:pt x="1918" y="940"/>
                  </a:lnTo>
                  <a:lnTo>
                    <a:pt x="1899" y="738"/>
                  </a:lnTo>
                  <a:lnTo>
                    <a:pt x="1844" y="553"/>
                  </a:lnTo>
                  <a:lnTo>
                    <a:pt x="1752" y="387"/>
                  </a:lnTo>
                  <a:lnTo>
                    <a:pt x="1623" y="258"/>
                  </a:lnTo>
                  <a:lnTo>
                    <a:pt x="1475" y="129"/>
                  </a:lnTo>
                  <a:lnTo>
                    <a:pt x="1309" y="55"/>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3" name="Google Shape;7533;p32"/>
            <p:cNvSpPr/>
            <p:nvPr/>
          </p:nvSpPr>
          <p:spPr>
            <a:xfrm>
              <a:off x="5555400" y="1532925"/>
              <a:ext cx="47025" cy="47050"/>
            </a:xfrm>
            <a:custGeom>
              <a:avLst/>
              <a:gdLst/>
              <a:ahLst/>
              <a:cxnLst/>
              <a:rect l="l" t="t" r="r" b="b"/>
              <a:pathLst>
                <a:path w="1881" h="1882" extrusionOk="0">
                  <a:moveTo>
                    <a:pt x="940" y="1"/>
                  </a:moveTo>
                  <a:lnTo>
                    <a:pt x="738" y="19"/>
                  </a:lnTo>
                  <a:lnTo>
                    <a:pt x="572" y="75"/>
                  </a:lnTo>
                  <a:lnTo>
                    <a:pt x="406" y="148"/>
                  </a:lnTo>
                  <a:lnTo>
                    <a:pt x="277" y="259"/>
                  </a:lnTo>
                  <a:lnTo>
                    <a:pt x="148" y="407"/>
                  </a:lnTo>
                  <a:lnTo>
                    <a:pt x="74" y="554"/>
                  </a:lnTo>
                  <a:lnTo>
                    <a:pt x="18" y="738"/>
                  </a:lnTo>
                  <a:lnTo>
                    <a:pt x="0" y="923"/>
                  </a:lnTo>
                  <a:lnTo>
                    <a:pt x="0" y="1126"/>
                  </a:lnTo>
                  <a:lnTo>
                    <a:pt x="55" y="1292"/>
                  </a:lnTo>
                  <a:lnTo>
                    <a:pt x="148" y="1457"/>
                  </a:lnTo>
                  <a:lnTo>
                    <a:pt x="240" y="1605"/>
                  </a:lnTo>
                  <a:lnTo>
                    <a:pt x="387" y="1716"/>
                  </a:lnTo>
                  <a:lnTo>
                    <a:pt x="535" y="1808"/>
                  </a:lnTo>
                  <a:lnTo>
                    <a:pt x="719" y="1863"/>
                  </a:lnTo>
                  <a:lnTo>
                    <a:pt x="903" y="1882"/>
                  </a:lnTo>
                  <a:lnTo>
                    <a:pt x="1106" y="1863"/>
                  </a:lnTo>
                  <a:lnTo>
                    <a:pt x="1291" y="1826"/>
                  </a:lnTo>
                  <a:lnTo>
                    <a:pt x="1457" y="1734"/>
                  </a:lnTo>
                  <a:lnTo>
                    <a:pt x="1604" y="1623"/>
                  </a:lnTo>
                  <a:lnTo>
                    <a:pt x="1715" y="1476"/>
                  </a:lnTo>
                  <a:lnTo>
                    <a:pt x="1807" y="1310"/>
                  </a:lnTo>
                  <a:lnTo>
                    <a:pt x="1862" y="1126"/>
                  </a:lnTo>
                  <a:lnTo>
                    <a:pt x="1881" y="923"/>
                  </a:lnTo>
                  <a:lnTo>
                    <a:pt x="1862" y="738"/>
                  </a:lnTo>
                  <a:lnTo>
                    <a:pt x="1807" y="554"/>
                  </a:lnTo>
                  <a:lnTo>
                    <a:pt x="1715" y="407"/>
                  </a:lnTo>
                  <a:lnTo>
                    <a:pt x="1604" y="259"/>
                  </a:lnTo>
                  <a:lnTo>
                    <a:pt x="1457" y="148"/>
                  </a:lnTo>
                  <a:lnTo>
                    <a:pt x="1309" y="75"/>
                  </a:lnTo>
                  <a:lnTo>
                    <a:pt x="1125" y="19"/>
                  </a:lnTo>
                  <a:lnTo>
                    <a:pt x="9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4" name="Google Shape;7534;p32"/>
            <p:cNvSpPr/>
            <p:nvPr/>
          </p:nvSpPr>
          <p:spPr>
            <a:xfrm>
              <a:off x="5056175" y="1116700"/>
              <a:ext cx="46575" cy="46575"/>
            </a:xfrm>
            <a:custGeom>
              <a:avLst/>
              <a:gdLst/>
              <a:ahLst/>
              <a:cxnLst/>
              <a:rect l="l" t="t" r="r" b="b"/>
              <a:pathLst>
                <a:path w="1863" h="1863" extrusionOk="0">
                  <a:moveTo>
                    <a:pt x="756" y="0"/>
                  </a:moveTo>
                  <a:lnTo>
                    <a:pt x="572" y="56"/>
                  </a:lnTo>
                  <a:lnTo>
                    <a:pt x="406" y="129"/>
                  </a:lnTo>
                  <a:lnTo>
                    <a:pt x="277" y="240"/>
                  </a:lnTo>
                  <a:lnTo>
                    <a:pt x="148" y="387"/>
                  </a:lnTo>
                  <a:lnTo>
                    <a:pt x="74" y="535"/>
                  </a:lnTo>
                  <a:lnTo>
                    <a:pt x="19" y="719"/>
                  </a:lnTo>
                  <a:lnTo>
                    <a:pt x="1" y="904"/>
                  </a:lnTo>
                  <a:lnTo>
                    <a:pt x="1" y="1106"/>
                  </a:lnTo>
                  <a:lnTo>
                    <a:pt x="56" y="1272"/>
                  </a:lnTo>
                  <a:lnTo>
                    <a:pt x="130" y="1438"/>
                  </a:lnTo>
                  <a:lnTo>
                    <a:pt x="240" y="1586"/>
                  </a:lnTo>
                  <a:lnTo>
                    <a:pt x="388" y="1697"/>
                  </a:lnTo>
                  <a:lnTo>
                    <a:pt x="535" y="1789"/>
                  </a:lnTo>
                  <a:lnTo>
                    <a:pt x="720" y="1844"/>
                  </a:lnTo>
                  <a:lnTo>
                    <a:pt x="904" y="1862"/>
                  </a:lnTo>
                  <a:lnTo>
                    <a:pt x="1107" y="1844"/>
                  </a:lnTo>
                  <a:lnTo>
                    <a:pt x="1273" y="1789"/>
                  </a:lnTo>
                  <a:lnTo>
                    <a:pt x="1439" y="1715"/>
                  </a:lnTo>
                  <a:lnTo>
                    <a:pt x="1586" y="1604"/>
                  </a:lnTo>
                  <a:lnTo>
                    <a:pt x="1697" y="1475"/>
                  </a:lnTo>
                  <a:lnTo>
                    <a:pt x="1789" y="1309"/>
                  </a:lnTo>
                  <a:lnTo>
                    <a:pt x="1844" y="1143"/>
                  </a:lnTo>
                  <a:lnTo>
                    <a:pt x="1863" y="941"/>
                  </a:lnTo>
                  <a:lnTo>
                    <a:pt x="1844" y="756"/>
                  </a:lnTo>
                  <a:lnTo>
                    <a:pt x="1789" y="572"/>
                  </a:lnTo>
                  <a:lnTo>
                    <a:pt x="1715" y="406"/>
                  </a:lnTo>
                  <a:lnTo>
                    <a:pt x="1605" y="277"/>
                  </a:lnTo>
                  <a:lnTo>
                    <a:pt x="1476" y="148"/>
                  </a:lnTo>
                  <a:lnTo>
                    <a:pt x="1310" y="74"/>
                  </a:lnTo>
                  <a:lnTo>
                    <a:pt x="1144"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5" name="Google Shape;7535;p32"/>
            <p:cNvSpPr/>
            <p:nvPr/>
          </p:nvSpPr>
          <p:spPr>
            <a:xfrm>
              <a:off x="4924800" y="930925"/>
              <a:ext cx="46575" cy="46575"/>
            </a:xfrm>
            <a:custGeom>
              <a:avLst/>
              <a:gdLst/>
              <a:ahLst/>
              <a:cxnLst/>
              <a:rect l="l" t="t" r="r" b="b"/>
              <a:pathLst>
                <a:path w="1863" h="1863" extrusionOk="0">
                  <a:moveTo>
                    <a:pt x="904" y="1"/>
                  </a:moveTo>
                  <a:lnTo>
                    <a:pt x="720" y="19"/>
                  </a:lnTo>
                  <a:lnTo>
                    <a:pt x="535" y="74"/>
                  </a:lnTo>
                  <a:lnTo>
                    <a:pt x="388" y="167"/>
                  </a:lnTo>
                  <a:lnTo>
                    <a:pt x="240" y="277"/>
                  </a:lnTo>
                  <a:lnTo>
                    <a:pt x="148" y="425"/>
                  </a:lnTo>
                  <a:lnTo>
                    <a:pt x="56" y="591"/>
                  </a:lnTo>
                  <a:lnTo>
                    <a:pt x="19" y="775"/>
                  </a:lnTo>
                  <a:lnTo>
                    <a:pt x="1" y="959"/>
                  </a:lnTo>
                  <a:lnTo>
                    <a:pt x="19" y="1144"/>
                  </a:lnTo>
                  <a:lnTo>
                    <a:pt x="74" y="1328"/>
                  </a:lnTo>
                  <a:lnTo>
                    <a:pt x="167" y="1476"/>
                  </a:lnTo>
                  <a:lnTo>
                    <a:pt x="277" y="1623"/>
                  </a:lnTo>
                  <a:lnTo>
                    <a:pt x="425" y="1734"/>
                  </a:lnTo>
                  <a:lnTo>
                    <a:pt x="572" y="1808"/>
                  </a:lnTo>
                  <a:lnTo>
                    <a:pt x="757" y="1863"/>
                  </a:lnTo>
                  <a:lnTo>
                    <a:pt x="959" y="1863"/>
                  </a:lnTo>
                  <a:lnTo>
                    <a:pt x="1144" y="1844"/>
                  </a:lnTo>
                  <a:lnTo>
                    <a:pt x="1328" y="1789"/>
                  </a:lnTo>
                  <a:lnTo>
                    <a:pt x="1476" y="1697"/>
                  </a:lnTo>
                  <a:lnTo>
                    <a:pt x="1605" y="1586"/>
                  </a:lnTo>
                  <a:lnTo>
                    <a:pt x="1715" y="1439"/>
                  </a:lnTo>
                  <a:lnTo>
                    <a:pt x="1808" y="1291"/>
                  </a:lnTo>
                  <a:lnTo>
                    <a:pt x="1844" y="1107"/>
                  </a:lnTo>
                  <a:lnTo>
                    <a:pt x="1863" y="904"/>
                  </a:lnTo>
                  <a:lnTo>
                    <a:pt x="1844" y="720"/>
                  </a:lnTo>
                  <a:lnTo>
                    <a:pt x="1789" y="535"/>
                  </a:lnTo>
                  <a:lnTo>
                    <a:pt x="1697" y="388"/>
                  </a:lnTo>
                  <a:lnTo>
                    <a:pt x="1586" y="259"/>
                  </a:lnTo>
                  <a:lnTo>
                    <a:pt x="1439" y="148"/>
                  </a:lnTo>
                  <a:lnTo>
                    <a:pt x="1273" y="56"/>
                  </a:lnTo>
                  <a:lnTo>
                    <a:pt x="1107" y="19"/>
                  </a:lnTo>
                  <a:lnTo>
                    <a:pt x="9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6" name="Google Shape;7536;p32"/>
            <p:cNvSpPr/>
            <p:nvPr/>
          </p:nvSpPr>
          <p:spPr>
            <a:xfrm>
              <a:off x="4807250" y="662200"/>
              <a:ext cx="47525" cy="47950"/>
            </a:xfrm>
            <a:custGeom>
              <a:avLst/>
              <a:gdLst/>
              <a:ahLst/>
              <a:cxnLst/>
              <a:rect l="l" t="t" r="r" b="b"/>
              <a:pathLst>
                <a:path w="1901" h="1918" extrusionOk="0">
                  <a:moveTo>
                    <a:pt x="978" y="0"/>
                  </a:moveTo>
                  <a:lnTo>
                    <a:pt x="775" y="19"/>
                  </a:lnTo>
                  <a:lnTo>
                    <a:pt x="591" y="74"/>
                  </a:lnTo>
                  <a:lnTo>
                    <a:pt x="425" y="148"/>
                  </a:lnTo>
                  <a:lnTo>
                    <a:pt x="277" y="258"/>
                  </a:lnTo>
                  <a:lnTo>
                    <a:pt x="167" y="406"/>
                  </a:lnTo>
                  <a:lnTo>
                    <a:pt x="75" y="572"/>
                  </a:lnTo>
                  <a:lnTo>
                    <a:pt x="19" y="756"/>
                  </a:lnTo>
                  <a:lnTo>
                    <a:pt x="1" y="959"/>
                  </a:lnTo>
                  <a:lnTo>
                    <a:pt x="19" y="1143"/>
                  </a:lnTo>
                  <a:lnTo>
                    <a:pt x="75" y="1328"/>
                  </a:lnTo>
                  <a:lnTo>
                    <a:pt x="148" y="1494"/>
                  </a:lnTo>
                  <a:lnTo>
                    <a:pt x="259" y="1623"/>
                  </a:lnTo>
                  <a:lnTo>
                    <a:pt x="407" y="1733"/>
                  </a:lnTo>
                  <a:lnTo>
                    <a:pt x="554" y="1826"/>
                  </a:lnTo>
                  <a:lnTo>
                    <a:pt x="738" y="1881"/>
                  </a:lnTo>
                  <a:lnTo>
                    <a:pt x="923" y="1918"/>
                  </a:lnTo>
                  <a:lnTo>
                    <a:pt x="1126" y="1899"/>
                  </a:lnTo>
                  <a:lnTo>
                    <a:pt x="1310" y="1844"/>
                  </a:lnTo>
                  <a:lnTo>
                    <a:pt x="1476" y="1752"/>
                  </a:lnTo>
                  <a:lnTo>
                    <a:pt x="1623" y="1641"/>
                  </a:lnTo>
                  <a:lnTo>
                    <a:pt x="1734" y="1494"/>
                  </a:lnTo>
                  <a:lnTo>
                    <a:pt x="1826" y="1328"/>
                  </a:lnTo>
                  <a:lnTo>
                    <a:pt x="1882" y="1143"/>
                  </a:lnTo>
                  <a:lnTo>
                    <a:pt x="1900" y="959"/>
                  </a:lnTo>
                  <a:lnTo>
                    <a:pt x="1882" y="756"/>
                  </a:lnTo>
                  <a:lnTo>
                    <a:pt x="1845" y="590"/>
                  </a:lnTo>
                  <a:lnTo>
                    <a:pt x="1753" y="424"/>
                  </a:lnTo>
                  <a:lnTo>
                    <a:pt x="1642" y="277"/>
                  </a:lnTo>
                  <a:lnTo>
                    <a:pt x="1494" y="166"/>
                  </a:lnTo>
                  <a:lnTo>
                    <a:pt x="1347" y="74"/>
                  </a:lnTo>
                  <a:lnTo>
                    <a:pt x="1163" y="19"/>
                  </a:lnTo>
                  <a:lnTo>
                    <a:pt x="9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7" name="Google Shape;7537;p32"/>
            <p:cNvSpPr/>
            <p:nvPr/>
          </p:nvSpPr>
          <p:spPr>
            <a:xfrm>
              <a:off x="4704925" y="317400"/>
              <a:ext cx="46575" cy="46575"/>
            </a:xfrm>
            <a:custGeom>
              <a:avLst/>
              <a:gdLst/>
              <a:ahLst/>
              <a:cxnLst/>
              <a:rect l="l" t="t" r="r" b="b"/>
              <a:pathLst>
                <a:path w="1863" h="1863" extrusionOk="0">
                  <a:moveTo>
                    <a:pt x="941" y="0"/>
                  </a:moveTo>
                  <a:lnTo>
                    <a:pt x="738" y="19"/>
                  </a:lnTo>
                  <a:lnTo>
                    <a:pt x="572" y="74"/>
                  </a:lnTo>
                  <a:lnTo>
                    <a:pt x="406" y="148"/>
                  </a:lnTo>
                  <a:lnTo>
                    <a:pt x="277" y="259"/>
                  </a:lnTo>
                  <a:lnTo>
                    <a:pt x="167" y="406"/>
                  </a:lnTo>
                  <a:lnTo>
                    <a:pt x="74" y="554"/>
                  </a:lnTo>
                  <a:lnTo>
                    <a:pt x="19" y="738"/>
                  </a:lnTo>
                  <a:lnTo>
                    <a:pt x="1" y="922"/>
                  </a:lnTo>
                  <a:lnTo>
                    <a:pt x="19" y="1125"/>
                  </a:lnTo>
                  <a:lnTo>
                    <a:pt x="74" y="1309"/>
                  </a:lnTo>
                  <a:lnTo>
                    <a:pt x="148" y="1457"/>
                  </a:lnTo>
                  <a:lnTo>
                    <a:pt x="259" y="1604"/>
                  </a:lnTo>
                  <a:lnTo>
                    <a:pt x="406" y="1715"/>
                  </a:lnTo>
                  <a:lnTo>
                    <a:pt x="554" y="1789"/>
                  </a:lnTo>
                  <a:lnTo>
                    <a:pt x="738" y="1844"/>
                  </a:lnTo>
                  <a:lnTo>
                    <a:pt x="941" y="1863"/>
                  </a:lnTo>
                  <a:lnTo>
                    <a:pt x="1125" y="1844"/>
                  </a:lnTo>
                  <a:lnTo>
                    <a:pt x="1310" y="1789"/>
                  </a:lnTo>
                  <a:lnTo>
                    <a:pt x="1457" y="1715"/>
                  </a:lnTo>
                  <a:lnTo>
                    <a:pt x="1605" y="1604"/>
                  </a:lnTo>
                  <a:lnTo>
                    <a:pt x="1715" y="1457"/>
                  </a:lnTo>
                  <a:lnTo>
                    <a:pt x="1789" y="1309"/>
                  </a:lnTo>
                  <a:lnTo>
                    <a:pt x="1844" y="1125"/>
                  </a:lnTo>
                  <a:lnTo>
                    <a:pt x="1863" y="941"/>
                  </a:lnTo>
                  <a:lnTo>
                    <a:pt x="1844" y="738"/>
                  </a:lnTo>
                  <a:lnTo>
                    <a:pt x="1808" y="572"/>
                  </a:lnTo>
                  <a:lnTo>
                    <a:pt x="1715" y="406"/>
                  </a:lnTo>
                  <a:lnTo>
                    <a:pt x="1605" y="277"/>
                  </a:lnTo>
                  <a:lnTo>
                    <a:pt x="1476" y="148"/>
                  </a:lnTo>
                  <a:lnTo>
                    <a:pt x="1310" y="74"/>
                  </a:lnTo>
                  <a:lnTo>
                    <a:pt x="1125"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8" name="Google Shape;7538;p32"/>
            <p:cNvSpPr/>
            <p:nvPr/>
          </p:nvSpPr>
          <p:spPr>
            <a:xfrm>
              <a:off x="5940275" y="1684125"/>
              <a:ext cx="47050" cy="47050"/>
            </a:xfrm>
            <a:custGeom>
              <a:avLst/>
              <a:gdLst/>
              <a:ahLst/>
              <a:cxnLst/>
              <a:rect l="l" t="t" r="r" b="b"/>
              <a:pathLst>
                <a:path w="1882" h="1882" extrusionOk="0">
                  <a:moveTo>
                    <a:pt x="978" y="1"/>
                  </a:moveTo>
                  <a:lnTo>
                    <a:pt x="775" y="19"/>
                  </a:lnTo>
                  <a:lnTo>
                    <a:pt x="609" y="56"/>
                  </a:lnTo>
                  <a:lnTo>
                    <a:pt x="443" y="148"/>
                  </a:lnTo>
                  <a:lnTo>
                    <a:pt x="296" y="259"/>
                  </a:lnTo>
                  <a:lnTo>
                    <a:pt x="185" y="388"/>
                  </a:lnTo>
                  <a:lnTo>
                    <a:pt x="93" y="535"/>
                  </a:lnTo>
                  <a:lnTo>
                    <a:pt x="38" y="720"/>
                  </a:lnTo>
                  <a:lnTo>
                    <a:pt x="1" y="904"/>
                  </a:lnTo>
                  <a:lnTo>
                    <a:pt x="19" y="1107"/>
                  </a:lnTo>
                  <a:lnTo>
                    <a:pt x="75" y="1291"/>
                  </a:lnTo>
                  <a:lnTo>
                    <a:pt x="148" y="1457"/>
                  </a:lnTo>
                  <a:lnTo>
                    <a:pt x="259" y="1605"/>
                  </a:lnTo>
                  <a:lnTo>
                    <a:pt x="407" y="1715"/>
                  </a:lnTo>
                  <a:lnTo>
                    <a:pt x="572" y="1808"/>
                  </a:lnTo>
                  <a:lnTo>
                    <a:pt x="757" y="1863"/>
                  </a:lnTo>
                  <a:lnTo>
                    <a:pt x="960" y="1881"/>
                  </a:lnTo>
                  <a:lnTo>
                    <a:pt x="1144" y="1863"/>
                  </a:lnTo>
                  <a:lnTo>
                    <a:pt x="1328" y="1808"/>
                  </a:lnTo>
                  <a:lnTo>
                    <a:pt x="1476" y="1734"/>
                  </a:lnTo>
                  <a:lnTo>
                    <a:pt x="1623" y="1623"/>
                  </a:lnTo>
                  <a:lnTo>
                    <a:pt x="1734" y="1476"/>
                  </a:lnTo>
                  <a:lnTo>
                    <a:pt x="1808" y="1328"/>
                  </a:lnTo>
                  <a:lnTo>
                    <a:pt x="1863" y="1144"/>
                  </a:lnTo>
                  <a:lnTo>
                    <a:pt x="1882" y="959"/>
                  </a:lnTo>
                  <a:lnTo>
                    <a:pt x="1882" y="757"/>
                  </a:lnTo>
                  <a:lnTo>
                    <a:pt x="1826" y="591"/>
                  </a:lnTo>
                  <a:lnTo>
                    <a:pt x="1734" y="425"/>
                  </a:lnTo>
                  <a:lnTo>
                    <a:pt x="1642" y="277"/>
                  </a:lnTo>
                  <a:lnTo>
                    <a:pt x="1494" y="167"/>
                  </a:lnTo>
                  <a:lnTo>
                    <a:pt x="1347" y="74"/>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9" name="Google Shape;7539;p32"/>
            <p:cNvSpPr/>
            <p:nvPr/>
          </p:nvSpPr>
          <p:spPr>
            <a:xfrm>
              <a:off x="6020025" y="1698425"/>
              <a:ext cx="47500" cy="47025"/>
            </a:xfrm>
            <a:custGeom>
              <a:avLst/>
              <a:gdLst/>
              <a:ahLst/>
              <a:cxnLst/>
              <a:rect l="l" t="t" r="r" b="b"/>
              <a:pathLst>
                <a:path w="1900" h="1881" extrusionOk="0">
                  <a:moveTo>
                    <a:pt x="812" y="0"/>
                  </a:moveTo>
                  <a:lnTo>
                    <a:pt x="628" y="55"/>
                  </a:lnTo>
                  <a:lnTo>
                    <a:pt x="462" y="129"/>
                  </a:lnTo>
                  <a:lnTo>
                    <a:pt x="314" y="240"/>
                  </a:lnTo>
                  <a:lnTo>
                    <a:pt x="185" y="387"/>
                  </a:lnTo>
                  <a:lnTo>
                    <a:pt x="93" y="535"/>
                  </a:lnTo>
                  <a:lnTo>
                    <a:pt x="38" y="719"/>
                  </a:lnTo>
                  <a:lnTo>
                    <a:pt x="1" y="922"/>
                  </a:lnTo>
                  <a:lnTo>
                    <a:pt x="19" y="1106"/>
                  </a:lnTo>
                  <a:lnTo>
                    <a:pt x="74" y="1291"/>
                  </a:lnTo>
                  <a:lnTo>
                    <a:pt x="148" y="1457"/>
                  </a:lnTo>
                  <a:lnTo>
                    <a:pt x="259" y="1586"/>
                  </a:lnTo>
                  <a:lnTo>
                    <a:pt x="388" y="1715"/>
                  </a:lnTo>
                  <a:lnTo>
                    <a:pt x="535" y="1807"/>
                  </a:lnTo>
                  <a:lnTo>
                    <a:pt x="720" y="1862"/>
                  </a:lnTo>
                  <a:lnTo>
                    <a:pt x="904" y="1881"/>
                  </a:lnTo>
                  <a:lnTo>
                    <a:pt x="1107" y="1881"/>
                  </a:lnTo>
                  <a:lnTo>
                    <a:pt x="1291" y="1826"/>
                  </a:lnTo>
                  <a:lnTo>
                    <a:pt x="1457" y="1752"/>
                  </a:lnTo>
                  <a:lnTo>
                    <a:pt x="1605" y="1641"/>
                  </a:lnTo>
                  <a:lnTo>
                    <a:pt x="1734" y="1512"/>
                  </a:lnTo>
                  <a:lnTo>
                    <a:pt x="1826" y="1346"/>
                  </a:lnTo>
                  <a:lnTo>
                    <a:pt x="1881" y="1162"/>
                  </a:lnTo>
                  <a:lnTo>
                    <a:pt x="1900" y="977"/>
                  </a:lnTo>
                  <a:lnTo>
                    <a:pt x="1881" y="775"/>
                  </a:lnTo>
                  <a:lnTo>
                    <a:pt x="1844" y="590"/>
                  </a:lnTo>
                  <a:lnTo>
                    <a:pt x="1771" y="443"/>
                  </a:lnTo>
                  <a:lnTo>
                    <a:pt x="1660" y="295"/>
                  </a:lnTo>
                  <a:lnTo>
                    <a:pt x="1531" y="185"/>
                  </a:lnTo>
                  <a:lnTo>
                    <a:pt x="1365" y="92"/>
                  </a:lnTo>
                  <a:lnTo>
                    <a:pt x="1199"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0" name="Google Shape;7540;p32"/>
            <p:cNvSpPr/>
            <p:nvPr/>
          </p:nvSpPr>
          <p:spPr>
            <a:xfrm>
              <a:off x="4990250" y="1024950"/>
              <a:ext cx="47050" cy="47050"/>
            </a:xfrm>
            <a:custGeom>
              <a:avLst/>
              <a:gdLst/>
              <a:ahLst/>
              <a:cxnLst/>
              <a:rect l="l" t="t" r="r" b="b"/>
              <a:pathLst>
                <a:path w="1882" h="1882" extrusionOk="0">
                  <a:moveTo>
                    <a:pt x="978" y="1"/>
                  </a:moveTo>
                  <a:lnTo>
                    <a:pt x="775" y="19"/>
                  </a:lnTo>
                  <a:lnTo>
                    <a:pt x="591" y="56"/>
                  </a:lnTo>
                  <a:lnTo>
                    <a:pt x="425" y="148"/>
                  </a:lnTo>
                  <a:lnTo>
                    <a:pt x="277" y="259"/>
                  </a:lnTo>
                  <a:lnTo>
                    <a:pt x="148" y="407"/>
                  </a:lnTo>
                  <a:lnTo>
                    <a:pt x="75" y="573"/>
                  </a:lnTo>
                  <a:lnTo>
                    <a:pt x="19" y="757"/>
                  </a:lnTo>
                  <a:lnTo>
                    <a:pt x="1" y="960"/>
                  </a:lnTo>
                  <a:lnTo>
                    <a:pt x="19" y="1144"/>
                  </a:lnTo>
                  <a:lnTo>
                    <a:pt x="75" y="1329"/>
                  </a:lnTo>
                  <a:lnTo>
                    <a:pt x="148" y="1476"/>
                  </a:lnTo>
                  <a:lnTo>
                    <a:pt x="277" y="1624"/>
                  </a:lnTo>
                  <a:lnTo>
                    <a:pt x="407" y="1734"/>
                  </a:lnTo>
                  <a:lnTo>
                    <a:pt x="572" y="1808"/>
                  </a:lnTo>
                  <a:lnTo>
                    <a:pt x="738" y="1863"/>
                  </a:lnTo>
                  <a:lnTo>
                    <a:pt x="941" y="1882"/>
                  </a:lnTo>
                  <a:lnTo>
                    <a:pt x="1126" y="1863"/>
                  </a:lnTo>
                  <a:lnTo>
                    <a:pt x="1310" y="1808"/>
                  </a:lnTo>
                  <a:lnTo>
                    <a:pt x="1457" y="1734"/>
                  </a:lnTo>
                  <a:lnTo>
                    <a:pt x="1605" y="1624"/>
                  </a:lnTo>
                  <a:lnTo>
                    <a:pt x="1716" y="1476"/>
                  </a:lnTo>
                  <a:lnTo>
                    <a:pt x="1808" y="1329"/>
                  </a:lnTo>
                  <a:lnTo>
                    <a:pt x="1863" y="1144"/>
                  </a:lnTo>
                  <a:lnTo>
                    <a:pt x="1882" y="960"/>
                  </a:lnTo>
                  <a:lnTo>
                    <a:pt x="1863" y="775"/>
                  </a:lnTo>
                  <a:lnTo>
                    <a:pt x="1808" y="591"/>
                  </a:lnTo>
                  <a:lnTo>
                    <a:pt x="1734" y="425"/>
                  </a:lnTo>
                  <a:lnTo>
                    <a:pt x="1623" y="278"/>
                  </a:lnTo>
                  <a:lnTo>
                    <a:pt x="1494" y="167"/>
                  </a:lnTo>
                  <a:lnTo>
                    <a:pt x="1328" y="75"/>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1" name="Google Shape;7541;p32"/>
            <p:cNvSpPr/>
            <p:nvPr/>
          </p:nvSpPr>
          <p:spPr>
            <a:xfrm>
              <a:off x="6097475" y="1712700"/>
              <a:ext cx="47025" cy="47050"/>
            </a:xfrm>
            <a:custGeom>
              <a:avLst/>
              <a:gdLst/>
              <a:ahLst/>
              <a:cxnLst/>
              <a:rect l="l" t="t" r="r" b="b"/>
              <a:pathLst>
                <a:path w="1881" h="1882" extrusionOk="0">
                  <a:moveTo>
                    <a:pt x="922" y="1"/>
                  </a:moveTo>
                  <a:lnTo>
                    <a:pt x="719" y="19"/>
                  </a:lnTo>
                  <a:lnTo>
                    <a:pt x="553" y="75"/>
                  </a:lnTo>
                  <a:lnTo>
                    <a:pt x="387" y="167"/>
                  </a:lnTo>
                  <a:lnTo>
                    <a:pt x="258" y="277"/>
                  </a:lnTo>
                  <a:lnTo>
                    <a:pt x="148" y="406"/>
                  </a:lnTo>
                  <a:lnTo>
                    <a:pt x="56" y="572"/>
                  </a:lnTo>
                  <a:lnTo>
                    <a:pt x="19" y="757"/>
                  </a:lnTo>
                  <a:lnTo>
                    <a:pt x="0" y="941"/>
                  </a:lnTo>
                  <a:lnTo>
                    <a:pt x="19" y="1144"/>
                  </a:lnTo>
                  <a:lnTo>
                    <a:pt x="74" y="1328"/>
                  </a:lnTo>
                  <a:lnTo>
                    <a:pt x="148" y="1494"/>
                  </a:lnTo>
                  <a:lnTo>
                    <a:pt x="277" y="1623"/>
                  </a:lnTo>
                  <a:lnTo>
                    <a:pt x="424" y="1734"/>
                  </a:lnTo>
                  <a:lnTo>
                    <a:pt x="572" y="1826"/>
                  </a:lnTo>
                  <a:lnTo>
                    <a:pt x="775" y="1881"/>
                  </a:lnTo>
                  <a:lnTo>
                    <a:pt x="959" y="1881"/>
                  </a:lnTo>
                  <a:lnTo>
                    <a:pt x="1162" y="1863"/>
                  </a:lnTo>
                  <a:lnTo>
                    <a:pt x="1328" y="1808"/>
                  </a:lnTo>
                  <a:lnTo>
                    <a:pt x="1494" y="1716"/>
                  </a:lnTo>
                  <a:lnTo>
                    <a:pt x="1623" y="1605"/>
                  </a:lnTo>
                  <a:lnTo>
                    <a:pt x="1733" y="1476"/>
                  </a:lnTo>
                  <a:lnTo>
                    <a:pt x="1807" y="1310"/>
                  </a:lnTo>
                  <a:lnTo>
                    <a:pt x="1863" y="1144"/>
                  </a:lnTo>
                  <a:lnTo>
                    <a:pt x="1881" y="941"/>
                  </a:lnTo>
                  <a:lnTo>
                    <a:pt x="1863" y="738"/>
                  </a:lnTo>
                  <a:lnTo>
                    <a:pt x="1807" y="554"/>
                  </a:lnTo>
                  <a:lnTo>
                    <a:pt x="1733" y="406"/>
                  </a:lnTo>
                  <a:lnTo>
                    <a:pt x="1604" y="259"/>
                  </a:lnTo>
                  <a:lnTo>
                    <a:pt x="1457" y="148"/>
                  </a:lnTo>
                  <a:lnTo>
                    <a:pt x="1291" y="56"/>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2" name="Google Shape;7542;p32"/>
            <p:cNvSpPr/>
            <p:nvPr/>
          </p:nvSpPr>
          <p:spPr>
            <a:xfrm>
              <a:off x="6177225" y="1723775"/>
              <a:ext cx="47500" cy="47500"/>
            </a:xfrm>
            <a:custGeom>
              <a:avLst/>
              <a:gdLst/>
              <a:ahLst/>
              <a:cxnLst/>
              <a:rect l="l" t="t" r="r" b="b"/>
              <a:pathLst>
                <a:path w="1900" h="1900" extrusionOk="0">
                  <a:moveTo>
                    <a:pt x="977" y="0"/>
                  </a:moveTo>
                  <a:lnTo>
                    <a:pt x="793" y="19"/>
                  </a:lnTo>
                  <a:lnTo>
                    <a:pt x="609" y="74"/>
                  </a:lnTo>
                  <a:lnTo>
                    <a:pt x="424" y="148"/>
                  </a:lnTo>
                  <a:lnTo>
                    <a:pt x="295" y="258"/>
                  </a:lnTo>
                  <a:lnTo>
                    <a:pt x="166" y="406"/>
                  </a:lnTo>
                  <a:lnTo>
                    <a:pt x="74" y="572"/>
                  </a:lnTo>
                  <a:lnTo>
                    <a:pt x="19" y="738"/>
                  </a:lnTo>
                  <a:lnTo>
                    <a:pt x="0" y="941"/>
                  </a:lnTo>
                  <a:lnTo>
                    <a:pt x="19" y="1143"/>
                  </a:lnTo>
                  <a:lnTo>
                    <a:pt x="55" y="1309"/>
                  </a:lnTo>
                  <a:lnTo>
                    <a:pt x="148" y="1475"/>
                  </a:lnTo>
                  <a:lnTo>
                    <a:pt x="258" y="1623"/>
                  </a:lnTo>
                  <a:lnTo>
                    <a:pt x="387" y="1733"/>
                  </a:lnTo>
                  <a:lnTo>
                    <a:pt x="535" y="1826"/>
                  </a:lnTo>
                  <a:lnTo>
                    <a:pt x="719" y="1881"/>
                  </a:lnTo>
                  <a:lnTo>
                    <a:pt x="904" y="1899"/>
                  </a:lnTo>
                  <a:lnTo>
                    <a:pt x="1106" y="1899"/>
                  </a:lnTo>
                  <a:lnTo>
                    <a:pt x="1291" y="1844"/>
                  </a:lnTo>
                  <a:lnTo>
                    <a:pt x="1457" y="1752"/>
                  </a:lnTo>
                  <a:lnTo>
                    <a:pt x="1604" y="1641"/>
                  </a:lnTo>
                  <a:lnTo>
                    <a:pt x="1715" y="1512"/>
                  </a:lnTo>
                  <a:lnTo>
                    <a:pt x="1807" y="1346"/>
                  </a:lnTo>
                  <a:lnTo>
                    <a:pt x="1862" y="1162"/>
                  </a:lnTo>
                  <a:lnTo>
                    <a:pt x="1899" y="959"/>
                  </a:lnTo>
                  <a:lnTo>
                    <a:pt x="1881" y="775"/>
                  </a:lnTo>
                  <a:lnTo>
                    <a:pt x="1825" y="590"/>
                  </a:lnTo>
                  <a:lnTo>
                    <a:pt x="1752" y="443"/>
                  </a:lnTo>
                  <a:lnTo>
                    <a:pt x="1641" y="295"/>
                  </a:lnTo>
                  <a:lnTo>
                    <a:pt x="1512" y="185"/>
                  </a:lnTo>
                  <a:lnTo>
                    <a:pt x="1346" y="92"/>
                  </a:lnTo>
                  <a:lnTo>
                    <a:pt x="1180" y="37"/>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3" name="Google Shape;7543;p32"/>
            <p:cNvSpPr/>
            <p:nvPr/>
          </p:nvSpPr>
          <p:spPr>
            <a:xfrm>
              <a:off x="6257425" y="1738525"/>
              <a:ext cx="46575" cy="46575"/>
            </a:xfrm>
            <a:custGeom>
              <a:avLst/>
              <a:gdLst/>
              <a:ahLst/>
              <a:cxnLst/>
              <a:rect l="l" t="t" r="r" b="b"/>
              <a:pathLst>
                <a:path w="1863" h="1863" extrusionOk="0">
                  <a:moveTo>
                    <a:pt x="904" y="0"/>
                  </a:moveTo>
                  <a:lnTo>
                    <a:pt x="719" y="19"/>
                  </a:lnTo>
                  <a:lnTo>
                    <a:pt x="535" y="74"/>
                  </a:lnTo>
                  <a:lnTo>
                    <a:pt x="388" y="166"/>
                  </a:lnTo>
                  <a:lnTo>
                    <a:pt x="258" y="295"/>
                  </a:lnTo>
                  <a:lnTo>
                    <a:pt x="148" y="424"/>
                  </a:lnTo>
                  <a:lnTo>
                    <a:pt x="56" y="590"/>
                  </a:lnTo>
                  <a:lnTo>
                    <a:pt x="19" y="775"/>
                  </a:lnTo>
                  <a:lnTo>
                    <a:pt x="0" y="959"/>
                  </a:lnTo>
                  <a:lnTo>
                    <a:pt x="19" y="1162"/>
                  </a:lnTo>
                  <a:lnTo>
                    <a:pt x="74" y="1328"/>
                  </a:lnTo>
                  <a:lnTo>
                    <a:pt x="166" y="1494"/>
                  </a:lnTo>
                  <a:lnTo>
                    <a:pt x="277" y="1623"/>
                  </a:lnTo>
                  <a:lnTo>
                    <a:pt x="424" y="1733"/>
                  </a:lnTo>
                  <a:lnTo>
                    <a:pt x="590" y="1807"/>
                  </a:lnTo>
                  <a:lnTo>
                    <a:pt x="756" y="1863"/>
                  </a:lnTo>
                  <a:lnTo>
                    <a:pt x="959" y="1863"/>
                  </a:lnTo>
                  <a:lnTo>
                    <a:pt x="1143" y="1844"/>
                  </a:lnTo>
                  <a:lnTo>
                    <a:pt x="1328" y="1789"/>
                  </a:lnTo>
                  <a:lnTo>
                    <a:pt x="1475" y="1697"/>
                  </a:lnTo>
                  <a:lnTo>
                    <a:pt x="1623" y="1586"/>
                  </a:lnTo>
                  <a:lnTo>
                    <a:pt x="1733" y="1438"/>
                  </a:lnTo>
                  <a:lnTo>
                    <a:pt x="1807" y="1291"/>
                  </a:lnTo>
                  <a:lnTo>
                    <a:pt x="1863" y="1107"/>
                  </a:lnTo>
                  <a:lnTo>
                    <a:pt x="1863" y="904"/>
                  </a:lnTo>
                  <a:lnTo>
                    <a:pt x="1844" y="719"/>
                  </a:lnTo>
                  <a:lnTo>
                    <a:pt x="1789" y="553"/>
                  </a:lnTo>
                  <a:lnTo>
                    <a:pt x="1697" y="388"/>
                  </a:lnTo>
                  <a:lnTo>
                    <a:pt x="1586" y="258"/>
                  </a:lnTo>
                  <a:lnTo>
                    <a:pt x="1438" y="148"/>
                  </a:lnTo>
                  <a:lnTo>
                    <a:pt x="1291" y="74"/>
                  </a:lnTo>
                  <a:lnTo>
                    <a:pt x="1107"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4" name="Google Shape;7544;p32"/>
            <p:cNvSpPr/>
            <p:nvPr/>
          </p:nvSpPr>
          <p:spPr>
            <a:xfrm>
              <a:off x="4742725" y="571850"/>
              <a:ext cx="45650" cy="45650"/>
            </a:xfrm>
            <a:custGeom>
              <a:avLst/>
              <a:gdLst/>
              <a:ahLst/>
              <a:cxnLst/>
              <a:rect l="l" t="t" r="r" b="b"/>
              <a:pathLst>
                <a:path w="1826" h="1826" extrusionOk="0">
                  <a:moveTo>
                    <a:pt x="904" y="0"/>
                  </a:moveTo>
                  <a:lnTo>
                    <a:pt x="720" y="19"/>
                  </a:lnTo>
                  <a:lnTo>
                    <a:pt x="554" y="74"/>
                  </a:lnTo>
                  <a:lnTo>
                    <a:pt x="406" y="166"/>
                  </a:lnTo>
                  <a:lnTo>
                    <a:pt x="277" y="277"/>
                  </a:lnTo>
                  <a:lnTo>
                    <a:pt x="148" y="406"/>
                  </a:lnTo>
                  <a:lnTo>
                    <a:pt x="74" y="553"/>
                  </a:lnTo>
                  <a:lnTo>
                    <a:pt x="19" y="719"/>
                  </a:lnTo>
                  <a:lnTo>
                    <a:pt x="1" y="904"/>
                  </a:lnTo>
                  <a:lnTo>
                    <a:pt x="19" y="1088"/>
                  </a:lnTo>
                  <a:lnTo>
                    <a:pt x="74" y="1272"/>
                  </a:lnTo>
                  <a:lnTo>
                    <a:pt x="148" y="1420"/>
                  </a:lnTo>
                  <a:lnTo>
                    <a:pt x="277" y="1567"/>
                  </a:lnTo>
                  <a:lnTo>
                    <a:pt x="406" y="1678"/>
                  </a:lnTo>
                  <a:lnTo>
                    <a:pt x="572" y="1770"/>
                  </a:lnTo>
                  <a:lnTo>
                    <a:pt x="757" y="1807"/>
                  </a:lnTo>
                  <a:lnTo>
                    <a:pt x="941" y="1826"/>
                  </a:lnTo>
                  <a:lnTo>
                    <a:pt x="1125" y="1807"/>
                  </a:lnTo>
                  <a:lnTo>
                    <a:pt x="1291" y="1733"/>
                  </a:lnTo>
                  <a:lnTo>
                    <a:pt x="1439" y="1660"/>
                  </a:lnTo>
                  <a:lnTo>
                    <a:pt x="1568" y="1531"/>
                  </a:lnTo>
                  <a:lnTo>
                    <a:pt x="1678" y="1402"/>
                  </a:lnTo>
                  <a:lnTo>
                    <a:pt x="1752" y="1254"/>
                  </a:lnTo>
                  <a:lnTo>
                    <a:pt x="1808" y="1070"/>
                  </a:lnTo>
                  <a:lnTo>
                    <a:pt x="1826" y="904"/>
                  </a:lnTo>
                  <a:lnTo>
                    <a:pt x="1789" y="719"/>
                  </a:lnTo>
                  <a:lnTo>
                    <a:pt x="1734" y="553"/>
                  </a:lnTo>
                  <a:lnTo>
                    <a:pt x="1660" y="406"/>
                  </a:lnTo>
                  <a:lnTo>
                    <a:pt x="1549" y="258"/>
                  </a:lnTo>
                  <a:lnTo>
                    <a:pt x="1402" y="166"/>
                  </a:lnTo>
                  <a:lnTo>
                    <a:pt x="1254" y="74"/>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5" name="Google Shape;7545;p32"/>
            <p:cNvSpPr/>
            <p:nvPr/>
          </p:nvSpPr>
          <p:spPr>
            <a:xfrm>
              <a:off x="5476100" y="1519575"/>
              <a:ext cx="45200" cy="45200"/>
            </a:xfrm>
            <a:custGeom>
              <a:avLst/>
              <a:gdLst/>
              <a:ahLst/>
              <a:cxnLst/>
              <a:rect l="l" t="t" r="r" b="b"/>
              <a:pathLst>
                <a:path w="1808" h="1808" extrusionOk="0">
                  <a:moveTo>
                    <a:pt x="775" y="0"/>
                  </a:moveTo>
                  <a:lnTo>
                    <a:pt x="609" y="55"/>
                  </a:lnTo>
                  <a:lnTo>
                    <a:pt x="443" y="129"/>
                  </a:lnTo>
                  <a:lnTo>
                    <a:pt x="314" y="240"/>
                  </a:lnTo>
                  <a:lnTo>
                    <a:pt x="185" y="369"/>
                  </a:lnTo>
                  <a:lnTo>
                    <a:pt x="93" y="516"/>
                  </a:lnTo>
                  <a:lnTo>
                    <a:pt x="38" y="682"/>
                  </a:lnTo>
                  <a:lnTo>
                    <a:pt x="1" y="867"/>
                  </a:lnTo>
                  <a:lnTo>
                    <a:pt x="19" y="1033"/>
                  </a:lnTo>
                  <a:lnTo>
                    <a:pt x="56" y="1217"/>
                  </a:lnTo>
                  <a:lnTo>
                    <a:pt x="130" y="1365"/>
                  </a:lnTo>
                  <a:lnTo>
                    <a:pt x="240" y="1512"/>
                  </a:lnTo>
                  <a:lnTo>
                    <a:pt x="369" y="1623"/>
                  </a:lnTo>
                  <a:lnTo>
                    <a:pt x="517" y="1715"/>
                  </a:lnTo>
                  <a:lnTo>
                    <a:pt x="683" y="1789"/>
                  </a:lnTo>
                  <a:lnTo>
                    <a:pt x="867" y="1807"/>
                  </a:lnTo>
                  <a:lnTo>
                    <a:pt x="1052" y="1807"/>
                  </a:lnTo>
                  <a:lnTo>
                    <a:pt x="1218" y="1752"/>
                  </a:lnTo>
                  <a:lnTo>
                    <a:pt x="1365" y="1678"/>
                  </a:lnTo>
                  <a:lnTo>
                    <a:pt x="1513" y="1567"/>
                  </a:lnTo>
                  <a:lnTo>
                    <a:pt x="1623" y="1438"/>
                  </a:lnTo>
                  <a:lnTo>
                    <a:pt x="1715" y="1291"/>
                  </a:lnTo>
                  <a:lnTo>
                    <a:pt x="1789" y="1125"/>
                  </a:lnTo>
                  <a:lnTo>
                    <a:pt x="1808" y="941"/>
                  </a:lnTo>
                  <a:lnTo>
                    <a:pt x="1808" y="775"/>
                  </a:lnTo>
                  <a:lnTo>
                    <a:pt x="1752" y="609"/>
                  </a:lnTo>
                  <a:lnTo>
                    <a:pt x="1679" y="443"/>
                  </a:lnTo>
                  <a:lnTo>
                    <a:pt x="1568" y="295"/>
                  </a:lnTo>
                  <a:lnTo>
                    <a:pt x="1439" y="185"/>
                  </a:lnTo>
                  <a:lnTo>
                    <a:pt x="1291" y="92"/>
                  </a:lnTo>
                  <a:lnTo>
                    <a:pt x="1125" y="19"/>
                  </a:lnTo>
                  <a:lnTo>
                    <a:pt x="9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6" name="Google Shape;7546;p32"/>
            <p:cNvSpPr/>
            <p:nvPr/>
          </p:nvSpPr>
          <p:spPr>
            <a:xfrm>
              <a:off x="5781250" y="1656475"/>
              <a:ext cx="45675" cy="45650"/>
            </a:xfrm>
            <a:custGeom>
              <a:avLst/>
              <a:gdLst/>
              <a:ahLst/>
              <a:cxnLst/>
              <a:rect l="l" t="t" r="r" b="b"/>
              <a:pathLst>
                <a:path w="1827" h="1826" extrusionOk="0">
                  <a:moveTo>
                    <a:pt x="904" y="0"/>
                  </a:moveTo>
                  <a:lnTo>
                    <a:pt x="720" y="19"/>
                  </a:lnTo>
                  <a:lnTo>
                    <a:pt x="554" y="74"/>
                  </a:lnTo>
                  <a:lnTo>
                    <a:pt x="406" y="148"/>
                  </a:lnTo>
                  <a:lnTo>
                    <a:pt x="277" y="258"/>
                  </a:lnTo>
                  <a:lnTo>
                    <a:pt x="167" y="388"/>
                  </a:lnTo>
                  <a:lnTo>
                    <a:pt x="74" y="553"/>
                  </a:lnTo>
                  <a:lnTo>
                    <a:pt x="19" y="719"/>
                  </a:lnTo>
                  <a:lnTo>
                    <a:pt x="1" y="904"/>
                  </a:lnTo>
                  <a:lnTo>
                    <a:pt x="19" y="1088"/>
                  </a:lnTo>
                  <a:lnTo>
                    <a:pt x="74" y="1273"/>
                  </a:lnTo>
                  <a:lnTo>
                    <a:pt x="167" y="1420"/>
                  </a:lnTo>
                  <a:lnTo>
                    <a:pt x="277" y="1568"/>
                  </a:lnTo>
                  <a:lnTo>
                    <a:pt x="425" y="1678"/>
                  </a:lnTo>
                  <a:lnTo>
                    <a:pt x="591" y="1752"/>
                  </a:lnTo>
                  <a:lnTo>
                    <a:pt x="757" y="1807"/>
                  </a:lnTo>
                  <a:lnTo>
                    <a:pt x="959" y="1826"/>
                  </a:lnTo>
                  <a:lnTo>
                    <a:pt x="1144" y="1789"/>
                  </a:lnTo>
                  <a:lnTo>
                    <a:pt x="1310" y="1733"/>
                  </a:lnTo>
                  <a:lnTo>
                    <a:pt x="1457" y="1641"/>
                  </a:lnTo>
                  <a:lnTo>
                    <a:pt x="1586" y="1531"/>
                  </a:lnTo>
                  <a:lnTo>
                    <a:pt x="1697" y="1402"/>
                  </a:lnTo>
                  <a:lnTo>
                    <a:pt x="1771" y="1236"/>
                  </a:lnTo>
                  <a:lnTo>
                    <a:pt x="1826" y="1070"/>
                  </a:lnTo>
                  <a:lnTo>
                    <a:pt x="1826" y="885"/>
                  </a:lnTo>
                  <a:lnTo>
                    <a:pt x="1808" y="701"/>
                  </a:lnTo>
                  <a:lnTo>
                    <a:pt x="1752" y="535"/>
                  </a:lnTo>
                  <a:lnTo>
                    <a:pt x="1660" y="388"/>
                  </a:lnTo>
                  <a:lnTo>
                    <a:pt x="1550" y="258"/>
                  </a:lnTo>
                  <a:lnTo>
                    <a:pt x="1420" y="148"/>
                  </a:lnTo>
                  <a:lnTo>
                    <a:pt x="1273" y="56"/>
                  </a:lnTo>
                  <a:lnTo>
                    <a:pt x="1089"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7" name="Google Shape;7547;p32"/>
            <p:cNvSpPr/>
            <p:nvPr/>
          </p:nvSpPr>
          <p:spPr>
            <a:xfrm>
              <a:off x="4691550" y="398075"/>
              <a:ext cx="45200" cy="45175"/>
            </a:xfrm>
            <a:custGeom>
              <a:avLst/>
              <a:gdLst/>
              <a:ahLst/>
              <a:cxnLst/>
              <a:rect l="l" t="t" r="r" b="b"/>
              <a:pathLst>
                <a:path w="1808" h="1807" extrusionOk="0">
                  <a:moveTo>
                    <a:pt x="923" y="0"/>
                  </a:moveTo>
                  <a:lnTo>
                    <a:pt x="738" y="18"/>
                  </a:lnTo>
                  <a:lnTo>
                    <a:pt x="573" y="55"/>
                  </a:lnTo>
                  <a:lnTo>
                    <a:pt x="425" y="148"/>
                  </a:lnTo>
                  <a:lnTo>
                    <a:pt x="278" y="240"/>
                  </a:lnTo>
                  <a:lnTo>
                    <a:pt x="167" y="387"/>
                  </a:lnTo>
                  <a:lnTo>
                    <a:pt x="75" y="535"/>
                  </a:lnTo>
                  <a:lnTo>
                    <a:pt x="19" y="701"/>
                  </a:lnTo>
                  <a:lnTo>
                    <a:pt x="1" y="885"/>
                  </a:lnTo>
                  <a:lnTo>
                    <a:pt x="1" y="1051"/>
                  </a:lnTo>
                  <a:lnTo>
                    <a:pt x="56" y="1217"/>
                  </a:lnTo>
                  <a:lnTo>
                    <a:pt x="130" y="1383"/>
                  </a:lnTo>
                  <a:lnTo>
                    <a:pt x="241" y="1512"/>
                  </a:lnTo>
                  <a:lnTo>
                    <a:pt x="370" y="1641"/>
                  </a:lnTo>
                  <a:lnTo>
                    <a:pt x="536" y="1733"/>
                  </a:lnTo>
                  <a:lnTo>
                    <a:pt x="702" y="1789"/>
                  </a:lnTo>
                  <a:lnTo>
                    <a:pt x="868" y="1807"/>
                  </a:lnTo>
                  <a:lnTo>
                    <a:pt x="1052" y="1789"/>
                  </a:lnTo>
                  <a:lnTo>
                    <a:pt x="1218" y="1752"/>
                  </a:lnTo>
                  <a:lnTo>
                    <a:pt x="1384" y="1659"/>
                  </a:lnTo>
                  <a:lnTo>
                    <a:pt x="1513" y="1567"/>
                  </a:lnTo>
                  <a:lnTo>
                    <a:pt x="1624" y="1420"/>
                  </a:lnTo>
                  <a:lnTo>
                    <a:pt x="1716" y="1272"/>
                  </a:lnTo>
                  <a:lnTo>
                    <a:pt x="1789" y="1106"/>
                  </a:lnTo>
                  <a:lnTo>
                    <a:pt x="1808" y="922"/>
                  </a:lnTo>
                  <a:lnTo>
                    <a:pt x="1789" y="756"/>
                  </a:lnTo>
                  <a:lnTo>
                    <a:pt x="1753" y="590"/>
                  </a:lnTo>
                  <a:lnTo>
                    <a:pt x="1660" y="424"/>
                  </a:lnTo>
                  <a:lnTo>
                    <a:pt x="1550" y="295"/>
                  </a:lnTo>
                  <a:lnTo>
                    <a:pt x="1421" y="166"/>
                  </a:lnTo>
                  <a:lnTo>
                    <a:pt x="1273" y="74"/>
                  </a:lnTo>
                  <a:lnTo>
                    <a:pt x="1107" y="18"/>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8" name="Google Shape;7548;p32"/>
            <p:cNvSpPr/>
            <p:nvPr/>
          </p:nvSpPr>
          <p:spPr>
            <a:xfrm>
              <a:off x="5122100" y="1210725"/>
              <a:ext cx="46100" cy="46125"/>
            </a:xfrm>
            <a:custGeom>
              <a:avLst/>
              <a:gdLst/>
              <a:ahLst/>
              <a:cxnLst/>
              <a:rect l="l" t="t" r="r" b="b"/>
              <a:pathLst>
                <a:path w="1844" h="1845" extrusionOk="0">
                  <a:moveTo>
                    <a:pt x="885" y="1"/>
                  </a:moveTo>
                  <a:lnTo>
                    <a:pt x="701" y="37"/>
                  </a:lnTo>
                  <a:lnTo>
                    <a:pt x="516" y="93"/>
                  </a:lnTo>
                  <a:lnTo>
                    <a:pt x="369" y="185"/>
                  </a:lnTo>
                  <a:lnTo>
                    <a:pt x="240" y="296"/>
                  </a:lnTo>
                  <a:lnTo>
                    <a:pt x="129" y="443"/>
                  </a:lnTo>
                  <a:lnTo>
                    <a:pt x="55" y="609"/>
                  </a:lnTo>
                  <a:lnTo>
                    <a:pt x="0" y="775"/>
                  </a:lnTo>
                  <a:lnTo>
                    <a:pt x="0" y="978"/>
                  </a:lnTo>
                  <a:lnTo>
                    <a:pt x="19" y="1162"/>
                  </a:lnTo>
                  <a:lnTo>
                    <a:pt x="74" y="1328"/>
                  </a:lnTo>
                  <a:lnTo>
                    <a:pt x="166" y="1476"/>
                  </a:lnTo>
                  <a:lnTo>
                    <a:pt x="277" y="1605"/>
                  </a:lnTo>
                  <a:lnTo>
                    <a:pt x="406" y="1715"/>
                  </a:lnTo>
                  <a:lnTo>
                    <a:pt x="553" y="1789"/>
                  </a:lnTo>
                  <a:lnTo>
                    <a:pt x="738" y="1844"/>
                  </a:lnTo>
                  <a:lnTo>
                    <a:pt x="922" y="1844"/>
                  </a:lnTo>
                  <a:lnTo>
                    <a:pt x="1106" y="1826"/>
                  </a:lnTo>
                  <a:lnTo>
                    <a:pt x="1291" y="1789"/>
                  </a:lnTo>
                  <a:lnTo>
                    <a:pt x="1438" y="1697"/>
                  </a:lnTo>
                  <a:lnTo>
                    <a:pt x="1567" y="1586"/>
                  </a:lnTo>
                  <a:lnTo>
                    <a:pt x="1696" y="1439"/>
                  </a:lnTo>
                  <a:lnTo>
                    <a:pt x="1770" y="1291"/>
                  </a:lnTo>
                  <a:lnTo>
                    <a:pt x="1826" y="1107"/>
                  </a:lnTo>
                  <a:lnTo>
                    <a:pt x="1844" y="922"/>
                  </a:lnTo>
                  <a:lnTo>
                    <a:pt x="1807" y="720"/>
                  </a:lnTo>
                  <a:lnTo>
                    <a:pt x="1752" y="554"/>
                  </a:lnTo>
                  <a:lnTo>
                    <a:pt x="1678" y="388"/>
                  </a:lnTo>
                  <a:lnTo>
                    <a:pt x="1549" y="259"/>
                  </a:lnTo>
                  <a:lnTo>
                    <a:pt x="1420" y="148"/>
                  </a:lnTo>
                  <a:lnTo>
                    <a:pt x="1254" y="74"/>
                  </a:lnTo>
                  <a:lnTo>
                    <a:pt x="1088" y="19"/>
                  </a:lnTo>
                  <a:lnTo>
                    <a:pt x="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9" name="Google Shape;7549;p32"/>
            <p:cNvSpPr/>
            <p:nvPr/>
          </p:nvSpPr>
          <p:spPr>
            <a:xfrm>
              <a:off x="5861000" y="1670300"/>
              <a:ext cx="46125" cy="46575"/>
            </a:xfrm>
            <a:custGeom>
              <a:avLst/>
              <a:gdLst/>
              <a:ahLst/>
              <a:cxnLst/>
              <a:rect l="l" t="t" r="r" b="b"/>
              <a:pathLst>
                <a:path w="1845" h="1863" extrusionOk="0">
                  <a:moveTo>
                    <a:pt x="922" y="0"/>
                  </a:moveTo>
                  <a:lnTo>
                    <a:pt x="738" y="19"/>
                  </a:lnTo>
                  <a:lnTo>
                    <a:pt x="554" y="74"/>
                  </a:lnTo>
                  <a:lnTo>
                    <a:pt x="406" y="148"/>
                  </a:lnTo>
                  <a:lnTo>
                    <a:pt x="259" y="259"/>
                  </a:lnTo>
                  <a:lnTo>
                    <a:pt x="148" y="406"/>
                  </a:lnTo>
                  <a:lnTo>
                    <a:pt x="56" y="554"/>
                  </a:lnTo>
                  <a:lnTo>
                    <a:pt x="19" y="738"/>
                  </a:lnTo>
                  <a:lnTo>
                    <a:pt x="1" y="941"/>
                  </a:lnTo>
                  <a:lnTo>
                    <a:pt x="19" y="1125"/>
                  </a:lnTo>
                  <a:lnTo>
                    <a:pt x="74" y="1310"/>
                  </a:lnTo>
                  <a:lnTo>
                    <a:pt x="166" y="1457"/>
                  </a:lnTo>
                  <a:lnTo>
                    <a:pt x="277" y="1605"/>
                  </a:lnTo>
                  <a:lnTo>
                    <a:pt x="406" y="1715"/>
                  </a:lnTo>
                  <a:lnTo>
                    <a:pt x="572" y="1789"/>
                  </a:lnTo>
                  <a:lnTo>
                    <a:pt x="756" y="1844"/>
                  </a:lnTo>
                  <a:lnTo>
                    <a:pt x="941" y="1863"/>
                  </a:lnTo>
                  <a:lnTo>
                    <a:pt x="1144" y="1826"/>
                  </a:lnTo>
                  <a:lnTo>
                    <a:pt x="1310" y="1771"/>
                  </a:lnTo>
                  <a:lnTo>
                    <a:pt x="1476" y="1678"/>
                  </a:lnTo>
                  <a:lnTo>
                    <a:pt x="1605" y="1568"/>
                  </a:lnTo>
                  <a:lnTo>
                    <a:pt x="1715" y="1420"/>
                  </a:lnTo>
                  <a:lnTo>
                    <a:pt x="1789" y="1273"/>
                  </a:lnTo>
                  <a:lnTo>
                    <a:pt x="1844" y="1088"/>
                  </a:lnTo>
                  <a:lnTo>
                    <a:pt x="1844" y="885"/>
                  </a:lnTo>
                  <a:lnTo>
                    <a:pt x="1826" y="701"/>
                  </a:lnTo>
                  <a:lnTo>
                    <a:pt x="1771" y="535"/>
                  </a:lnTo>
                  <a:lnTo>
                    <a:pt x="1678" y="388"/>
                  </a:lnTo>
                  <a:lnTo>
                    <a:pt x="1568" y="259"/>
                  </a:lnTo>
                  <a:lnTo>
                    <a:pt x="1439" y="148"/>
                  </a:lnTo>
                  <a:lnTo>
                    <a:pt x="1291" y="74"/>
                  </a:lnTo>
                  <a:lnTo>
                    <a:pt x="1107" y="19"/>
                  </a:lnTo>
                  <a:lnTo>
                    <a:pt x="92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0" name="Google Shape;7550;p32"/>
            <p:cNvSpPr/>
            <p:nvPr/>
          </p:nvSpPr>
          <p:spPr>
            <a:xfrm>
              <a:off x="4859350" y="837350"/>
              <a:ext cx="46125" cy="45675"/>
            </a:xfrm>
            <a:custGeom>
              <a:avLst/>
              <a:gdLst/>
              <a:ahLst/>
              <a:cxnLst/>
              <a:rect l="l" t="t" r="r" b="b"/>
              <a:pathLst>
                <a:path w="1845" h="1827" extrusionOk="0">
                  <a:moveTo>
                    <a:pt x="922" y="1"/>
                  </a:moveTo>
                  <a:lnTo>
                    <a:pt x="738" y="19"/>
                  </a:lnTo>
                  <a:lnTo>
                    <a:pt x="572" y="56"/>
                  </a:lnTo>
                  <a:lnTo>
                    <a:pt x="406" y="148"/>
                  </a:lnTo>
                  <a:lnTo>
                    <a:pt x="277" y="259"/>
                  </a:lnTo>
                  <a:lnTo>
                    <a:pt x="166" y="388"/>
                  </a:lnTo>
                  <a:lnTo>
                    <a:pt x="74" y="535"/>
                  </a:lnTo>
                  <a:lnTo>
                    <a:pt x="19" y="701"/>
                  </a:lnTo>
                  <a:lnTo>
                    <a:pt x="0" y="886"/>
                  </a:lnTo>
                  <a:lnTo>
                    <a:pt x="19" y="1088"/>
                  </a:lnTo>
                  <a:lnTo>
                    <a:pt x="74" y="1254"/>
                  </a:lnTo>
                  <a:lnTo>
                    <a:pt x="148" y="1420"/>
                  </a:lnTo>
                  <a:lnTo>
                    <a:pt x="259" y="1549"/>
                  </a:lnTo>
                  <a:lnTo>
                    <a:pt x="406" y="1679"/>
                  </a:lnTo>
                  <a:lnTo>
                    <a:pt x="554" y="1752"/>
                  </a:lnTo>
                  <a:lnTo>
                    <a:pt x="738" y="1808"/>
                  </a:lnTo>
                  <a:lnTo>
                    <a:pt x="922" y="1826"/>
                  </a:lnTo>
                  <a:lnTo>
                    <a:pt x="1107" y="1808"/>
                  </a:lnTo>
                  <a:lnTo>
                    <a:pt x="1273" y="1752"/>
                  </a:lnTo>
                  <a:lnTo>
                    <a:pt x="1439" y="1679"/>
                  </a:lnTo>
                  <a:lnTo>
                    <a:pt x="1568" y="1568"/>
                  </a:lnTo>
                  <a:lnTo>
                    <a:pt x="1678" y="1439"/>
                  </a:lnTo>
                  <a:lnTo>
                    <a:pt x="1770" y="1291"/>
                  </a:lnTo>
                  <a:lnTo>
                    <a:pt x="1826" y="1125"/>
                  </a:lnTo>
                  <a:lnTo>
                    <a:pt x="1844" y="941"/>
                  </a:lnTo>
                  <a:lnTo>
                    <a:pt x="1826" y="738"/>
                  </a:lnTo>
                  <a:lnTo>
                    <a:pt x="1770" y="572"/>
                  </a:lnTo>
                  <a:lnTo>
                    <a:pt x="1697" y="406"/>
                  </a:lnTo>
                  <a:lnTo>
                    <a:pt x="1586" y="259"/>
                  </a:lnTo>
                  <a:lnTo>
                    <a:pt x="1439" y="148"/>
                  </a:lnTo>
                  <a:lnTo>
                    <a:pt x="1291" y="74"/>
                  </a:lnTo>
                  <a:lnTo>
                    <a:pt x="1107" y="19"/>
                  </a:lnTo>
                  <a:lnTo>
                    <a:pt x="9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1" name="Google Shape;7551;p32"/>
            <p:cNvSpPr/>
            <p:nvPr/>
          </p:nvSpPr>
          <p:spPr>
            <a:xfrm>
              <a:off x="5333200" y="1413550"/>
              <a:ext cx="45675" cy="46125"/>
            </a:xfrm>
            <a:custGeom>
              <a:avLst/>
              <a:gdLst/>
              <a:ahLst/>
              <a:cxnLst/>
              <a:rect l="l" t="t" r="r" b="b"/>
              <a:pathLst>
                <a:path w="1827" h="1845" extrusionOk="0">
                  <a:moveTo>
                    <a:pt x="941" y="0"/>
                  </a:moveTo>
                  <a:lnTo>
                    <a:pt x="757" y="19"/>
                  </a:lnTo>
                  <a:lnTo>
                    <a:pt x="591" y="74"/>
                  </a:lnTo>
                  <a:lnTo>
                    <a:pt x="425" y="148"/>
                  </a:lnTo>
                  <a:lnTo>
                    <a:pt x="296" y="259"/>
                  </a:lnTo>
                  <a:lnTo>
                    <a:pt x="185" y="388"/>
                  </a:lnTo>
                  <a:lnTo>
                    <a:pt x="93" y="535"/>
                  </a:lnTo>
                  <a:lnTo>
                    <a:pt x="38" y="701"/>
                  </a:lnTo>
                  <a:lnTo>
                    <a:pt x="1" y="885"/>
                  </a:lnTo>
                  <a:lnTo>
                    <a:pt x="19" y="1070"/>
                  </a:lnTo>
                  <a:lnTo>
                    <a:pt x="56" y="1236"/>
                  </a:lnTo>
                  <a:lnTo>
                    <a:pt x="130" y="1402"/>
                  </a:lnTo>
                  <a:lnTo>
                    <a:pt x="241" y="1531"/>
                  </a:lnTo>
                  <a:lnTo>
                    <a:pt x="370" y="1660"/>
                  </a:lnTo>
                  <a:lnTo>
                    <a:pt x="517" y="1752"/>
                  </a:lnTo>
                  <a:lnTo>
                    <a:pt x="683" y="1807"/>
                  </a:lnTo>
                  <a:lnTo>
                    <a:pt x="867" y="1844"/>
                  </a:lnTo>
                  <a:lnTo>
                    <a:pt x="1052" y="1826"/>
                  </a:lnTo>
                  <a:lnTo>
                    <a:pt x="1236" y="1789"/>
                  </a:lnTo>
                  <a:lnTo>
                    <a:pt x="1402" y="1697"/>
                  </a:lnTo>
                  <a:lnTo>
                    <a:pt x="1550" y="1586"/>
                  </a:lnTo>
                  <a:lnTo>
                    <a:pt x="1660" y="1457"/>
                  </a:lnTo>
                  <a:lnTo>
                    <a:pt x="1752" y="1291"/>
                  </a:lnTo>
                  <a:lnTo>
                    <a:pt x="1808" y="1125"/>
                  </a:lnTo>
                  <a:lnTo>
                    <a:pt x="1826" y="922"/>
                  </a:lnTo>
                  <a:lnTo>
                    <a:pt x="1808" y="738"/>
                  </a:lnTo>
                  <a:lnTo>
                    <a:pt x="1771" y="572"/>
                  </a:lnTo>
                  <a:lnTo>
                    <a:pt x="1679" y="424"/>
                  </a:lnTo>
                  <a:lnTo>
                    <a:pt x="1568" y="277"/>
                  </a:lnTo>
                  <a:lnTo>
                    <a:pt x="1439" y="166"/>
                  </a:lnTo>
                  <a:lnTo>
                    <a:pt x="1292" y="93"/>
                  </a:lnTo>
                  <a:lnTo>
                    <a:pt x="1126" y="37"/>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2" name="Google Shape;7552;p32"/>
            <p:cNvSpPr/>
            <p:nvPr/>
          </p:nvSpPr>
          <p:spPr>
            <a:xfrm>
              <a:off x="6337625" y="1753275"/>
              <a:ext cx="46125" cy="46125"/>
            </a:xfrm>
            <a:custGeom>
              <a:avLst/>
              <a:gdLst/>
              <a:ahLst/>
              <a:cxnLst/>
              <a:rect l="l" t="t" r="r" b="b"/>
              <a:pathLst>
                <a:path w="1845" h="1845" extrusionOk="0">
                  <a:moveTo>
                    <a:pt x="904" y="0"/>
                  </a:moveTo>
                  <a:lnTo>
                    <a:pt x="720" y="19"/>
                  </a:lnTo>
                  <a:lnTo>
                    <a:pt x="554" y="74"/>
                  </a:lnTo>
                  <a:lnTo>
                    <a:pt x="388" y="166"/>
                  </a:lnTo>
                  <a:lnTo>
                    <a:pt x="259" y="277"/>
                  </a:lnTo>
                  <a:lnTo>
                    <a:pt x="148" y="406"/>
                  </a:lnTo>
                  <a:lnTo>
                    <a:pt x="74" y="553"/>
                  </a:lnTo>
                  <a:lnTo>
                    <a:pt x="19" y="719"/>
                  </a:lnTo>
                  <a:lnTo>
                    <a:pt x="1" y="904"/>
                  </a:lnTo>
                  <a:lnTo>
                    <a:pt x="19" y="1107"/>
                  </a:lnTo>
                  <a:lnTo>
                    <a:pt x="74" y="1273"/>
                  </a:lnTo>
                  <a:lnTo>
                    <a:pt x="166" y="1439"/>
                  </a:lnTo>
                  <a:lnTo>
                    <a:pt x="277" y="1568"/>
                  </a:lnTo>
                  <a:lnTo>
                    <a:pt x="406" y="1697"/>
                  </a:lnTo>
                  <a:lnTo>
                    <a:pt x="572" y="1770"/>
                  </a:lnTo>
                  <a:lnTo>
                    <a:pt x="757" y="1826"/>
                  </a:lnTo>
                  <a:lnTo>
                    <a:pt x="941" y="1844"/>
                  </a:lnTo>
                  <a:lnTo>
                    <a:pt x="1125" y="1807"/>
                  </a:lnTo>
                  <a:lnTo>
                    <a:pt x="1291" y="1752"/>
                  </a:lnTo>
                  <a:lnTo>
                    <a:pt x="1457" y="1678"/>
                  </a:lnTo>
                  <a:lnTo>
                    <a:pt x="1586" y="1568"/>
                  </a:lnTo>
                  <a:lnTo>
                    <a:pt x="1697" y="1439"/>
                  </a:lnTo>
                  <a:lnTo>
                    <a:pt x="1771" y="1273"/>
                  </a:lnTo>
                  <a:lnTo>
                    <a:pt x="1826" y="1107"/>
                  </a:lnTo>
                  <a:lnTo>
                    <a:pt x="1844" y="922"/>
                  </a:lnTo>
                  <a:lnTo>
                    <a:pt x="1826" y="738"/>
                  </a:lnTo>
                  <a:lnTo>
                    <a:pt x="1771" y="553"/>
                  </a:lnTo>
                  <a:lnTo>
                    <a:pt x="1678" y="388"/>
                  </a:lnTo>
                  <a:lnTo>
                    <a:pt x="1568" y="258"/>
                  </a:lnTo>
                  <a:lnTo>
                    <a:pt x="1439" y="148"/>
                  </a:lnTo>
                  <a:lnTo>
                    <a:pt x="1273" y="56"/>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3" name="Google Shape;7553;p32"/>
            <p:cNvSpPr/>
            <p:nvPr/>
          </p:nvSpPr>
          <p:spPr>
            <a:xfrm>
              <a:off x="5188000" y="1305675"/>
              <a:ext cx="45200" cy="45200"/>
            </a:xfrm>
            <a:custGeom>
              <a:avLst/>
              <a:gdLst/>
              <a:ahLst/>
              <a:cxnLst/>
              <a:rect l="l" t="t" r="r" b="b"/>
              <a:pathLst>
                <a:path w="1808" h="1808" extrusionOk="0">
                  <a:moveTo>
                    <a:pt x="775" y="1"/>
                  </a:moveTo>
                  <a:lnTo>
                    <a:pt x="591" y="56"/>
                  </a:lnTo>
                  <a:lnTo>
                    <a:pt x="443" y="130"/>
                  </a:lnTo>
                  <a:lnTo>
                    <a:pt x="296" y="241"/>
                  </a:lnTo>
                  <a:lnTo>
                    <a:pt x="185" y="370"/>
                  </a:lnTo>
                  <a:lnTo>
                    <a:pt x="93" y="536"/>
                  </a:lnTo>
                  <a:lnTo>
                    <a:pt x="38" y="701"/>
                  </a:lnTo>
                  <a:lnTo>
                    <a:pt x="1" y="867"/>
                  </a:lnTo>
                  <a:lnTo>
                    <a:pt x="19" y="1052"/>
                  </a:lnTo>
                  <a:lnTo>
                    <a:pt x="75" y="1218"/>
                  </a:lnTo>
                  <a:lnTo>
                    <a:pt x="148" y="1384"/>
                  </a:lnTo>
                  <a:lnTo>
                    <a:pt x="259" y="1513"/>
                  </a:lnTo>
                  <a:lnTo>
                    <a:pt x="388" y="1623"/>
                  </a:lnTo>
                  <a:lnTo>
                    <a:pt x="554" y="1716"/>
                  </a:lnTo>
                  <a:lnTo>
                    <a:pt x="720" y="1771"/>
                  </a:lnTo>
                  <a:lnTo>
                    <a:pt x="886" y="1808"/>
                  </a:lnTo>
                  <a:lnTo>
                    <a:pt x="1052" y="1789"/>
                  </a:lnTo>
                  <a:lnTo>
                    <a:pt x="1218" y="1734"/>
                  </a:lnTo>
                  <a:lnTo>
                    <a:pt x="1365" y="1660"/>
                  </a:lnTo>
                  <a:lnTo>
                    <a:pt x="1513" y="1550"/>
                  </a:lnTo>
                  <a:lnTo>
                    <a:pt x="1623" y="1421"/>
                  </a:lnTo>
                  <a:lnTo>
                    <a:pt x="1716" y="1292"/>
                  </a:lnTo>
                  <a:lnTo>
                    <a:pt x="1771" y="1126"/>
                  </a:lnTo>
                  <a:lnTo>
                    <a:pt x="1808" y="960"/>
                  </a:lnTo>
                  <a:lnTo>
                    <a:pt x="1789" y="775"/>
                  </a:lnTo>
                  <a:lnTo>
                    <a:pt x="1752" y="609"/>
                  </a:lnTo>
                  <a:lnTo>
                    <a:pt x="1679" y="443"/>
                  </a:lnTo>
                  <a:lnTo>
                    <a:pt x="1568" y="314"/>
                  </a:lnTo>
                  <a:lnTo>
                    <a:pt x="1439" y="185"/>
                  </a:lnTo>
                  <a:lnTo>
                    <a:pt x="1291" y="93"/>
                  </a:lnTo>
                  <a:lnTo>
                    <a:pt x="1126" y="19"/>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4" name="Google Shape;7554;p32"/>
            <p:cNvSpPr/>
            <p:nvPr/>
          </p:nvSpPr>
          <p:spPr>
            <a:xfrm>
              <a:off x="5701975" y="1642650"/>
              <a:ext cx="44725" cy="44725"/>
            </a:xfrm>
            <a:custGeom>
              <a:avLst/>
              <a:gdLst/>
              <a:ahLst/>
              <a:cxnLst/>
              <a:rect l="l" t="t" r="r" b="b"/>
              <a:pathLst>
                <a:path w="1789" h="1789" extrusionOk="0">
                  <a:moveTo>
                    <a:pt x="904" y="0"/>
                  </a:moveTo>
                  <a:lnTo>
                    <a:pt x="738" y="19"/>
                  </a:lnTo>
                  <a:lnTo>
                    <a:pt x="572" y="55"/>
                  </a:lnTo>
                  <a:lnTo>
                    <a:pt x="424" y="148"/>
                  </a:lnTo>
                  <a:lnTo>
                    <a:pt x="277" y="258"/>
                  </a:lnTo>
                  <a:lnTo>
                    <a:pt x="166" y="387"/>
                  </a:lnTo>
                  <a:lnTo>
                    <a:pt x="74" y="535"/>
                  </a:lnTo>
                  <a:lnTo>
                    <a:pt x="19" y="682"/>
                  </a:lnTo>
                  <a:lnTo>
                    <a:pt x="0" y="848"/>
                  </a:lnTo>
                  <a:lnTo>
                    <a:pt x="19" y="1033"/>
                  </a:lnTo>
                  <a:lnTo>
                    <a:pt x="56" y="1199"/>
                  </a:lnTo>
                  <a:lnTo>
                    <a:pt x="148" y="1365"/>
                  </a:lnTo>
                  <a:lnTo>
                    <a:pt x="258" y="1494"/>
                  </a:lnTo>
                  <a:lnTo>
                    <a:pt x="388" y="1623"/>
                  </a:lnTo>
                  <a:lnTo>
                    <a:pt x="535" y="1696"/>
                  </a:lnTo>
                  <a:lnTo>
                    <a:pt x="701" y="1770"/>
                  </a:lnTo>
                  <a:lnTo>
                    <a:pt x="885" y="1789"/>
                  </a:lnTo>
                  <a:lnTo>
                    <a:pt x="1051" y="1770"/>
                  </a:lnTo>
                  <a:lnTo>
                    <a:pt x="1217" y="1715"/>
                  </a:lnTo>
                  <a:lnTo>
                    <a:pt x="1365" y="1641"/>
                  </a:lnTo>
                  <a:lnTo>
                    <a:pt x="1494" y="1531"/>
                  </a:lnTo>
                  <a:lnTo>
                    <a:pt x="1604" y="1401"/>
                  </a:lnTo>
                  <a:lnTo>
                    <a:pt x="1697" y="1254"/>
                  </a:lnTo>
                  <a:lnTo>
                    <a:pt x="1752" y="1088"/>
                  </a:lnTo>
                  <a:lnTo>
                    <a:pt x="1789" y="922"/>
                  </a:lnTo>
                  <a:lnTo>
                    <a:pt x="1770" y="756"/>
                  </a:lnTo>
                  <a:lnTo>
                    <a:pt x="1734" y="572"/>
                  </a:lnTo>
                  <a:lnTo>
                    <a:pt x="1641" y="424"/>
                  </a:lnTo>
                  <a:lnTo>
                    <a:pt x="1531" y="277"/>
                  </a:lnTo>
                  <a:lnTo>
                    <a:pt x="1402" y="166"/>
                  </a:lnTo>
                  <a:lnTo>
                    <a:pt x="1236" y="74"/>
                  </a:lnTo>
                  <a:lnTo>
                    <a:pt x="1070"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5" name="Google Shape;7555;p32"/>
            <p:cNvSpPr/>
            <p:nvPr/>
          </p:nvSpPr>
          <p:spPr>
            <a:xfrm>
              <a:off x="4794350" y="743325"/>
              <a:ext cx="44750" cy="45200"/>
            </a:xfrm>
            <a:custGeom>
              <a:avLst/>
              <a:gdLst/>
              <a:ahLst/>
              <a:cxnLst/>
              <a:rect l="l" t="t" r="r" b="b"/>
              <a:pathLst>
                <a:path w="1790" h="1808" extrusionOk="0">
                  <a:moveTo>
                    <a:pt x="923" y="0"/>
                  </a:moveTo>
                  <a:lnTo>
                    <a:pt x="738" y="19"/>
                  </a:lnTo>
                  <a:lnTo>
                    <a:pt x="572" y="74"/>
                  </a:lnTo>
                  <a:lnTo>
                    <a:pt x="406" y="148"/>
                  </a:lnTo>
                  <a:lnTo>
                    <a:pt x="277" y="258"/>
                  </a:lnTo>
                  <a:lnTo>
                    <a:pt x="167" y="406"/>
                  </a:lnTo>
                  <a:lnTo>
                    <a:pt x="74" y="553"/>
                  </a:lnTo>
                  <a:lnTo>
                    <a:pt x="19" y="719"/>
                  </a:lnTo>
                  <a:lnTo>
                    <a:pt x="1" y="904"/>
                  </a:lnTo>
                  <a:lnTo>
                    <a:pt x="19" y="1070"/>
                  </a:lnTo>
                  <a:lnTo>
                    <a:pt x="56" y="1236"/>
                  </a:lnTo>
                  <a:lnTo>
                    <a:pt x="148" y="1383"/>
                  </a:lnTo>
                  <a:lnTo>
                    <a:pt x="240" y="1512"/>
                  </a:lnTo>
                  <a:lnTo>
                    <a:pt x="369" y="1623"/>
                  </a:lnTo>
                  <a:lnTo>
                    <a:pt x="517" y="1715"/>
                  </a:lnTo>
                  <a:lnTo>
                    <a:pt x="683" y="1770"/>
                  </a:lnTo>
                  <a:lnTo>
                    <a:pt x="849" y="1807"/>
                  </a:lnTo>
                  <a:lnTo>
                    <a:pt x="1033" y="1789"/>
                  </a:lnTo>
                  <a:lnTo>
                    <a:pt x="1199" y="1752"/>
                  </a:lnTo>
                  <a:lnTo>
                    <a:pt x="1347" y="1678"/>
                  </a:lnTo>
                  <a:lnTo>
                    <a:pt x="1494" y="1568"/>
                  </a:lnTo>
                  <a:lnTo>
                    <a:pt x="1623" y="1438"/>
                  </a:lnTo>
                  <a:lnTo>
                    <a:pt x="1715" y="1291"/>
                  </a:lnTo>
                  <a:lnTo>
                    <a:pt x="1771" y="1125"/>
                  </a:lnTo>
                  <a:lnTo>
                    <a:pt x="1789" y="941"/>
                  </a:lnTo>
                  <a:lnTo>
                    <a:pt x="1789" y="756"/>
                  </a:lnTo>
                  <a:lnTo>
                    <a:pt x="1734" y="590"/>
                  </a:lnTo>
                  <a:lnTo>
                    <a:pt x="1660" y="443"/>
                  </a:lnTo>
                  <a:lnTo>
                    <a:pt x="1549" y="295"/>
                  </a:lnTo>
                  <a:lnTo>
                    <a:pt x="1420" y="185"/>
                  </a:lnTo>
                  <a:lnTo>
                    <a:pt x="1254" y="92"/>
                  </a:lnTo>
                  <a:lnTo>
                    <a:pt x="1089" y="37"/>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6" name="Google Shape;7556;p32"/>
            <p:cNvSpPr/>
            <p:nvPr/>
          </p:nvSpPr>
          <p:spPr>
            <a:xfrm>
              <a:off x="5623150" y="1629275"/>
              <a:ext cx="42425" cy="42900"/>
            </a:xfrm>
            <a:custGeom>
              <a:avLst/>
              <a:gdLst/>
              <a:ahLst/>
              <a:cxnLst/>
              <a:rect l="l" t="t" r="r" b="b"/>
              <a:pathLst>
                <a:path w="1697" h="1716" extrusionOk="0">
                  <a:moveTo>
                    <a:pt x="867" y="0"/>
                  </a:moveTo>
                  <a:lnTo>
                    <a:pt x="701" y="19"/>
                  </a:lnTo>
                  <a:lnTo>
                    <a:pt x="535" y="56"/>
                  </a:lnTo>
                  <a:lnTo>
                    <a:pt x="388" y="130"/>
                  </a:lnTo>
                  <a:lnTo>
                    <a:pt x="259" y="240"/>
                  </a:lnTo>
                  <a:lnTo>
                    <a:pt x="148" y="369"/>
                  </a:lnTo>
                  <a:lnTo>
                    <a:pt x="74" y="517"/>
                  </a:lnTo>
                  <a:lnTo>
                    <a:pt x="19" y="664"/>
                  </a:lnTo>
                  <a:lnTo>
                    <a:pt x="0" y="849"/>
                  </a:lnTo>
                  <a:lnTo>
                    <a:pt x="19" y="1015"/>
                  </a:lnTo>
                  <a:lnTo>
                    <a:pt x="56" y="1180"/>
                  </a:lnTo>
                  <a:lnTo>
                    <a:pt x="129" y="1328"/>
                  </a:lnTo>
                  <a:lnTo>
                    <a:pt x="240" y="1457"/>
                  </a:lnTo>
                  <a:lnTo>
                    <a:pt x="369" y="1568"/>
                  </a:lnTo>
                  <a:lnTo>
                    <a:pt x="517" y="1641"/>
                  </a:lnTo>
                  <a:lnTo>
                    <a:pt x="683" y="1697"/>
                  </a:lnTo>
                  <a:lnTo>
                    <a:pt x="849" y="1715"/>
                  </a:lnTo>
                  <a:lnTo>
                    <a:pt x="1033" y="1697"/>
                  </a:lnTo>
                  <a:lnTo>
                    <a:pt x="1199" y="1641"/>
                  </a:lnTo>
                  <a:lnTo>
                    <a:pt x="1328" y="1549"/>
                  </a:lnTo>
                  <a:lnTo>
                    <a:pt x="1457" y="1457"/>
                  </a:lnTo>
                  <a:lnTo>
                    <a:pt x="1568" y="1328"/>
                  </a:lnTo>
                  <a:lnTo>
                    <a:pt x="1641" y="1180"/>
                  </a:lnTo>
                  <a:lnTo>
                    <a:pt x="1697" y="1015"/>
                  </a:lnTo>
                  <a:lnTo>
                    <a:pt x="1697" y="830"/>
                  </a:lnTo>
                  <a:lnTo>
                    <a:pt x="1678" y="664"/>
                  </a:lnTo>
                  <a:lnTo>
                    <a:pt x="1641" y="517"/>
                  </a:lnTo>
                  <a:lnTo>
                    <a:pt x="1549" y="369"/>
                  </a:lnTo>
                  <a:lnTo>
                    <a:pt x="1457" y="259"/>
                  </a:lnTo>
                  <a:lnTo>
                    <a:pt x="1328" y="148"/>
                  </a:lnTo>
                  <a:lnTo>
                    <a:pt x="1199" y="74"/>
                  </a:lnTo>
                  <a:lnTo>
                    <a:pt x="1033"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7" name="Google Shape;7557;p32"/>
            <p:cNvSpPr/>
            <p:nvPr/>
          </p:nvSpPr>
          <p:spPr>
            <a:xfrm>
              <a:off x="5400500" y="1506650"/>
              <a:ext cx="42450" cy="42450"/>
            </a:xfrm>
            <a:custGeom>
              <a:avLst/>
              <a:gdLst/>
              <a:ahLst/>
              <a:cxnLst/>
              <a:rect l="l" t="t" r="r" b="b"/>
              <a:pathLst>
                <a:path w="1698" h="1698" extrusionOk="0">
                  <a:moveTo>
                    <a:pt x="886" y="1"/>
                  </a:moveTo>
                  <a:lnTo>
                    <a:pt x="720" y="19"/>
                  </a:lnTo>
                  <a:lnTo>
                    <a:pt x="554" y="56"/>
                  </a:lnTo>
                  <a:lnTo>
                    <a:pt x="406" y="130"/>
                  </a:lnTo>
                  <a:lnTo>
                    <a:pt x="277" y="222"/>
                  </a:lnTo>
                  <a:lnTo>
                    <a:pt x="167" y="351"/>
                  </a:lnTo>
                  <a:lnTo>
                    <a:pt x="75" y="499"/>
                  </a:lnTo>
                  <a:lnTo>
                    <a:pt x="38" y="665"/>
                  </a:lnTo>
                  <a:lnTo>
                    <a:pt x="1" y="831"/>
                  </a:lnTo>
                  <a:lnTo>
                    <a:pt x="19" y="1015"/>
                  </a:lnTo>
                  <a:lnTo>
                    <a:pt x="75" y="1162"/>
                  </a:lnTo>
                  <a:lnTo>
                    <a:pt x="130" y="1310"/>
                  </a:lnTo>
                  <a:lnTo>
                    <a:pt x="241" y="1439"/>
                  </a:lnTo>
                  <a:lnTo>
                    <a:pt x="351" y="1531"/>
                  </a:lnTo>
                  <a:lnTo>
                    <a:pt x="480" y="1623"/>
                  </a:lnTo>
                  <a:lnTo>
                    <a:pt x="646" y="1660"/>
                  </a:lnTo>
                  <a:lnTo>
                    <a:pt x="812" y="1697"/>
                  </a:lnTo>
                  <a:lnTo>
                    <a:pt x="978" y="1679"/>
                  </a:lnTo>
                  <a:lnTo>
                    <a:pt x="1144" y="1642"/>
                  </a:lnTo>
                  <a:lnTo>
                    <a:pt x="1291" y="1568"/>
                  </a:lnTo>
                  <a:lnTo>
                    <a:pt x="1439" y="1476"/>
                  </a:lnTo>
                  <a:lnTo>
                    <a:pt x="1531" y="1347"/>
                  </a:lnTo>
                  <a:lnTo>
                    <a:pt x="1623" y="1199"/>
                  </a:lnTo>
                  <a:lnTo>
                    <a:pt x="1679" y="1052"/>
                  </a:lnTo>
                  <a:lnTo>
                    <a:pt x="1697" y="867"/>
                  </a:lnTo>
                  <a:lnTo>
                    <a:pt x="1679" y="702"/>
                  </a:lnTo>
                  <a:lnTo>
                    <a:pt x="1642" y="536"/>
                  </a:lnTo>
                  <a:lnTo>
                    <a:pt x="1568" y="388"/>
                  </a:lnTo>
                  <a:lnTo>
                    <a:pt x="1476" y="277"/>
                  </a:lnTo>
                  <a:lnTo>
                    <a:pt x="1347" y="167"/>
                  </a:lnTo>
                  <a:lnTo>
                    <a:pt x="1218" y="93"/>
                  </a:lnTo>
                  <a:lnTo>
                    <a:pt x="1070" y="38"/>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8" name="Google Shape;7558;p32"/>
            <p:cNvSpPr/>
            <p:nvPr/>
          </p:nvSpPr>
          <p:spPr>
            <a:xfrm>
              <a:off x="4641775" y="238125"/>
              <a:ext cx="41975" cy="29525"/>
            </a:xfrm>
            <a:custGeom>
              <a:avLst/>
              <a:gdLst/>
              <a:ahLst/>
              <a:cxnLst/>
              <a:rect l="l" t="t" r="r" b="b"/>
              <a:pathLst>
                <a:path w="1679" h="1181" extrusionOk="0">
                  <a:moveTo>
                    <a:pt x="56" y="0"/>
                  </a:moveTo>
                  <a:lnTo>
                    <a:pt x="19" y="166"/>
                  </a:lnTo>
                  <a:lnTo>
                    <a:pt x="1" y="350"/>
                  </a:lnTo>
                  <a:lnTo>
                    <a:pt x="19" y="516"/>
                  </a:lnTo>
                  <a:lnTo>
                    <a:pt x="74" y="682"/>
                  </a:lnTo>
                  <a:lnTo>
                    <a:pt x="148" y="830"/>
                  </a:lnTo>
                  <a:lnTo>
                    <a:pt x="259" y="959"/>
                  </a:lnTo>
                  <a:lnTo>
                    <a:pt x="388" y="1051"/>
                  </a:lnTo>
                  <a:lnTo>
                    <a:pt x="535" y="1125"/>
                  </a:lnTo>
                  <a:lnTo>
                    <a:pt x="701" y="1162"/>
                  </a:lnTo>
                  <a:lnTo>
                    <a:pt x="867" y="1180"/>
                  </a:lnTo>
                  <a:lnTo>
                    <a:pt x="1033" y="1162"/>
                  </a:lnTo>
                  <a:lnTo>
                    <a:pt x="1199" y="1106"/>
                  </a:lnTo>
                  <a:lnTo>
                    <a:pt x="1328" y="1033"/>
                  </a:lnTo>
                  <a:lnTo>
                    <a:pt x="1457" y="922"/>
                  </a:lnTo>
                  <a:lnTo>
                    <a:pt x="1549" y="793"/>
                  </a:lnTo>
                  <a:lnTo>
                    <a:pt x="1623" y="664"/>
                  </a:lnTo>
                  <a:lnTo>
                    <a:pt x="1660" y="498"/>
                  </a:lnTo>
                  <a:lnTo>
                    <a:pt x="1679" y="332"/>
                  </a:lnTo>
                  <a:lnTo>
                    <a:pt x="1660" y="166"/>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9" name="Google Shape;7559;p32"/>
            <p:cNvSpPr/>
            <p:nvPr/>
          </p:nvSpPr>
          <p:spPr>
            <a:xfrm>
              <a:off x="4978275" y="1104700"/>
              <a:ext cx="41975" cy="41975"/>
            </a:xfrm>
            <a:custGeom>
              <a:avLst/>
              <a:gdLst/>
              <a:ahLst/>
              <a:cxnLst/>
              <a:rect l="l" t="t" r="r" b="b"/>
              <a:pathLst>
                <a:path w="1679" h="1679" extrusionOk="0">
                  <a:moveTo>
                    <a:pt x="683" y="1"/>
                  </a:moveTo>
                  <a:lnTo>
                    <a:pt x="535" y="56"/>
                  </a:lnTo>
                  <a:lnTo>
                    <a:pt x="388" y="111"/>
                  </a:lnTo>
                  <a:lnTo>
                    <a:pt x="259" y="222"/>
                  </a:lnTo>
                  <a:lnTo>
                    <a:pt x="166" y="333"/>
                  </a:lnTo>
                  <a:lnTo>
                    <a:pt x="74" y="462"/>
                  </a:lnTo>
                  <a:lnTo>
                    <a:pt x="37" y="628"/>
                  </a:lnTo>
                  <a:lnTo>
                    <a:pt x="0" y="794"/>
                  </a:lnTo>
                  <a:lnTo>
                    <a:pt x="19" y="960"/>
                  </a:lnTo>
                  <a:lnTo>
                    <a:pt x="56" y="1126"/>
                  </a:lnTo>
                  <a:lnTo>
                    <a:pt x="130" y="1291"/>
                  </a:lnTo>
                  <a:lnTo>
                    <a:pt x="222" y="1421"/>
                  </a:lnTo>
                  <a:lnTo>
                    <a:pt x="351" y="1513"/>
                  </a:lnTo>
                  <a:lnTo>
                    <a:pt x="498" y="1605"/>
                  </a:lnTo>
                  <a:lnTo>
                    <a:pt x="646" y="1660"/>
                  </a:lnTo>
                  <a:lnTo>
                    <a:pt x="830" y="1679"/>
                  </a:lnTo>
                  <a:lnTo>
                    <a:pt x="996" y="1660"/>
                  </a:lnTo>
                  <a:lnTo>
                    <a:pt x="1162" y="1623"/>
                  </a:lnTo>
                  <a:lnTo>
                    <a:pt x="1310" y="1550"/>
                  </a:lnTo>
                  <a:lnTo>
                    <a:pt x="1420" y="1457"/>
                  </a:lnTo>
                  <a:lnTo>
                    <a:pt x="1531" y="1328"/>
                  </a:lnTo>
                  <a:lnTo>
                    <a:pt x="1605" y="1199"/>
                  </a:lnTo>
                  <a:lnTo>
                    <a:pt x="1660" y="1052"/>
                  </a:lnTo>
                  <a:lnTo>
                    <a:pt x="1678" y="886"/>
                  </a:lnTo>
                  <a:lnTo>
                    <a:pt x="1678" y="701"/>
                  </a:lnTo>
                  <a:lnTo>
                    <a:pt x="1641" y="536"/>
                  </a:lnTo>
                  <a:lnTo>
                    <a:pt x="1568" y="388"/>
                  </a:lnTo>
                  <a:lnTo>
                    <a:pt x="1457" y="259"/>
                  </a:lnTo>
                  <a:lnTo>
                    <a:pt x="1346" y="148"/>
                  </a:lnTo>
                  <a:lnTo>
                    <a:pt x="1199" y="75"/>
                  </a:lnTo>
                  <a:lnTo>
                    <a:pt x="1033" y="19"/>
                  </a:lnTo>
                  <a:lnTo>
                    <a:pt x="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0" name="Google Shape;7560;p32"/>
            <p:cNvSpPr/>
            <p:nvPr/>
          </p:nvSpPr>
          <p:spPr>
            <a:xfrm>
              <a:off x="4912825" y="1012975"/>
              <a:ext cx="41975" cy="42425"/>
            </a:xfrm>
            <a:custGeom>
              <a:avLst/>
              <a:gdLst/>
              <a:ahLst/>
              <a:cxnLst/>
              <a:rect l="l" t="t" r="r" b="b"/>
              <a:pathLst>
                <a:path w="1679" h="1697" extrusionOk="0">
                  <a:moveTo>
                    <a:pt x="830" y="1"/>
                  </a:moveTo>
                  <a:lnTo>
                    <a:pt x="664" y="19"/>
                  </a:lnTo>
                  <a:lnTo>
                    <a:pt x="498" y="74"/>
                  </a:lnTo>
                  <a:lnTo>
                    <a:pt x="351" y="148"/>
                  </a:lnTo>
                  <a:lnTo>
                    <a:pt x="222" y="259"/>
                  </a:lnTo>
                  <a:lnTo>
                    <a:pt x="129" y="388"/>
                  </a:lnTo>
                  <a:lnTo>
                    <a:pt x="56" y="535"/>
                  </a:lnTo>
                  <a:lnTo>
                    <a:pt x="0" y="701"/>
                  </a:lnTo>
                  <a:lnTo>
                    <a:pt x="0" y="886"/>
                  </a:lnTo>
                  <a:lnTo>
                    <a:pt x="19" y="1052"/>
                  </a:lnTo>
                  <a:lnTo>
                    <a:pt x="74" y="1199"/>
                  </a:lnTo>
                  <a:lnTo>
                    <a:pt x="148" y="1347"/>
                  </a:lnTo>
                  <a:lnTo>
                    <a:pt x="240" y="1457"/>
                  </a:lnTo>
                  <a:lnTo>
                    <a:pt x="369" y="1549"/>
                  </a:lnTo>
                  <a:lnTo>
                    <a:pt x="517" y="1623"/>
                  </a:lnTo>
                  <a:lnTo>
                    <a:pt x="664" y="1678"/>
                  </a:lnTo>
                  <a:lnTo>
                    <a:pt x="830" y="1697"/>
                  </a:lnTo>
                  <a:lnTo>
                    <a:pt x="1014" y="1678"/>
                  </a:lnTo>
                  <a:lnTo>
                    <a:pt x="1180" y="1623"/>
                  </a:lnTo>
                  <a:lnTo>
                    <a:pt x="1328" y="1549"/>
                  </a:lnTo>
                  <a:lnTo>
                    <a:pt x="1438" y="1439"/>
                  </a:lnTo>
                  <a:lnTo>
                    <a:pt x="1549" y="1310"/>
                  </a:lnTo>
                  <a:lnTo>
                    <a:pt x="1623" y="1162"/>
                  </a:lnTo>
                  <a:lnTo>
                    <a:pt x="1660" y="996"/>
                  </a:lnTo>
                  <a:lnTo>
                    <a:pt x="1678" y="830"/>
                  </a:lnTo>
                  <a:lnTo>
                    <a:pt x="1660" y="646"/>
                  </a:lnTo>
                  <a:lnTo>
                    <a:pt x="1604" y="498"/>
                  </a:lnTo>
                  <a:lnTo>
                    <a:pt x="1531" y="369"/>
                  </a:lnTo>
                  <a:lnTo>
                    <a:pt x="1420" y="240"/>
                  </a:lnTo>
                  <a:lnTo>
                    <a:pt x="1309" y="148"/>
                  </a:lnTo>
                  <a:lnTo>
                    <a:pt x="1162" y="74"/>
                  </a:lnTo>
                  <a:lnTo>
                    <a:pt x="1014"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1" name="Google Shape;7561;p32"/>
            <p:cNvSpPr/>
            <p:nvPr/>
          </p:nvSpPr>
          <p:spPr>
            <a:xfrm>
              <a:off x="5255300" y="1401550"/>
              <a:ext cx="41525" cy="41525"/>
            </a:xfrm>
            <a:custGeom>
              <a:avLst/>
              <a:gdLst/>
              <a:ahLst/>
              <a:cxnLst/>
              <a:rect l="l" t="t" r="r" b="b"/>
              <a:pathLst>
                <a:path w="1661" h="1661" extrusionOk="0">
                  <a:moveTo>
                    <a:pt x="701" y="1"/>
                  </a:moveTo>
                  <a:lnTo>
                    <a:pt x="535" y="56"/>
                  </a:lnTo>
                  <a:lnTo>
                    <a:pt x="388" y="130"/>
                  </a:lnTo>
                  <a:lnTo>
                    <a:pt x="259" y="222"/>
                  </a:lnTo>
                  <a:lnTo>
                    <a:pt x="148" y="351"/>
                  </a:lnTo>
                  <a:lnTo>
                    <a:pt x="75" y="499"/>
                  </a:lnTo>
                  <a:lnTo>
                    <a:pt x="19" y="646"/>
                  </a:lnTo>
                  <a:lnTo>
                    <a:pt x="1" y="831"/>
                  </a:lnTo>
                  <a:lnTo>
                    <a:pt x="19" y="997"/>
                  </a:lnTo>
                  <a:lnTo>
                    <a:pt x="75" y="1163"/>
                  </a:lnTo>
                  <a:lnTo>
                    <a:pt x="148" y="1310"/>
                  </a:lnTo>
                  <a:lnTo>
                    <a:pt x="240" y="1421"/>
                  </a:lnTo>
                  <a:lnTo>
                    <a:pt x="351" y="1513"/>
                  </a:lnTo>
                  <a:lnTo>
                    <a:pt x="499" y="1605"/>
                  </a:lnTo>
                  <a:lnTo>
                    <a:pt x="646" y="1642"/>
                  </a:lnTo>
                  <a:lnTo>
                    <a:pt x="831" y="1660"/>
                  </a:lnTo>
                  <a:lnTo>
                    <a:pt x="996" y="1642"/>
                  </a:lnTo>
                  <a:lnTo>
                    <a:pt x="1162" y="1605"/>
                  </a:lnTo>
                  <a:lnTo>
                    <a:pt x="1291" y="1531"/>
                  </a:lnTo>
                  <a:lnTo>
                    <a:pt x="1421" y="1439"/>
                  </a:lnTo>
                  <a:lnTo>
                    <a:pt x="1513" y="1329"/>
                  </a:lnTo>
                  <a:lnTo>
                    <a:pt x="1605" y="1181"/>
                  </a:lnTo>
                  <a:lnTo>
                    <a:pt x="1642" y="1034"/>
                  </a:lnTo>
                  <a:lnTo>
                    <a:pt x="1660" y="868"/>
                  </a:lnTo>
                  <a:lnTo>
                    <a:pt x="1660" y="683"/>
                  </a:lnTo>
                  <a:lnTo>
                    <a:pt x="1623" y="536"/>
                  </a:lnTo>
                  <a:lnTo>
                    <a:pt x="1550" y="388"/>
                  </a:lnTo>
                  <a:lnTo>
                    <a:pt x="1457" y="259"/>
                  </a:lnTo>
                  <a:lnTo>
                    <a:pt x="1347" y="148"/>
                  </a:lnTo>
                  <a:lnTo>
                    <a:pt x="1199" y="75"/>
                  </a:lnTo>
                  <a:lnTo>
                    <a:pt x="1052" y="19"/>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2" name="Google Shape;7562;p32"/>
            <p:cNvSpPr/>
            <p:nvPr/>
          </p:nvSpPr>
          <p:spPr>
            <a:xfrm>
              <a:off x="4730275" y="653900"/>
              <a:ext cx="41525" cy="41500"/>
            </a:xfrm>
            <a:custGeom>
              <a:avLst/>
              <a:gdLst/>
              <a:ahLst/>
              <a:cxnLst/>
              <a:rect l="l" t="t" r="r" b="b"/>
              <a:pathLst>
                <a:path w="1661" h="1660" extrusionOk="0">
                  <a:moveTo>
                    <a:pt x="701" y="0"/>
                  </a:moveTo>
                  <a:lnTo>
                    <a:pt x="535" y="56"/>
                  </a:lnTo>
                  <a:lnTo>
                    <a:pt x="388" y="129"/>
                  </a:lnTo>
                  <a:lnTo>
                    <a:pt x="259" y="222"/>
                  </a:lnTo>
                  <a:lnTo>
                    <a:pt x="148" y="351"/>
                  </a:lnTo>
                  <a:lnTo>
                    <a:pt x="75" y="498"/>
                  </a:lnTo>
                  <a:lnTo>
                    <a:pt x="19" y="646"/>
                  </a:lnTo>
                  <a:lnTo>
                    <a:pt x="1" y="830"/>
                  </a:lnTo>
                  <a:lnTo>
                    <a:pt x="19" y="996"/>
                  </a:lnTo>
                  <a:lnTo>
                    <a:pt x="56" y="1162"/>
                  </a:lnTo>
                  <a:lnTo>
                    <a:pt x="130" y="1309"/>
                  </a:lnTo>
                  <a:lnTo>
                    <a:pt x="240" y="1420"/>
                  </a:lnTo>
                  <a:lnTo>
                    <a:pt x="351" y="1512"/>
                  </a:lnTo>
                  <a:lnTo>
                    <a:pt x="499" y="1604"/>
                  </a:lnTo>
                  <a:lnTo>
                    <a:pt x="646" y="1641"/>
                  </a:lnTo>
                  <a:lnTo>
                    <a:pt x="830" y="1660"/>
                  </a:lnTo>
                  <a:lnTo>
                    <a:pt x="996" y="1641"/>
                  </a:lnTo>
                  <a:lnTo>
                    <a:pt x="1144" y="1604"/>
                  </a:lnTo>
                  <a:lnTo>
                    <a:pt x="1291" y="1531"/>
                  </a:lnTo>
                  <a:lnTo>
                    <a:pt x="1420" y="1438"/>
                  </a:lnTo>
                  <a:lnTo>
                    <a:pt x="1513" y="1328"/>
                  </a:lnTo>
                  <a:lnTo>
                    <a:pt x="1586" y="1180"/>
                  </a:lnTo>
                  <a:lnTo>
                    <a:pt x="1642" y="1033"/>
                  </a:lnTo>
                  <a:lnTo>
                    <a:pt x="1660" y="848"/>
                  </a:lnTo>
                  <a:lnTo>
                    <a:pt x="1660" y="682"/>
                  </a:lnTo>
                  <a:lnTo>
                    <a:pt x="1605" y="517"/>
                  </a:lnTo>
                  <a:lnTo>
                    <a:pt x="1550" y="387"/>
                  </a:lnTo>
                  <a:lnTo>
                    <a:pt x="1457" y="258"/>
                  </a:lnTo>
                  <a:lnTo>
                    <a:pt x="1328" y="148"/>
                  </a:lnTo>
                  <a:lnTo>
                    <a:pt x="1199" y="74"/>
                  </a:lnTo>
                  <a:lnTo>
                    <a:pt x="1052"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3" name="Google Shape;7563;p32"/>
            <p:cNvSpPr/>
            <p:nvPr/>
          </p:nvSpPr>
          <p:spPr>
            <a:xfrm>
              <a:off x="4679125" y="479650"/>
              <a:ext cx="41500" cy="41525"/>
            </a:xfrm>
            <a:custGeom>
              <a:avLst/>
              <a:gdLst/>
              <a:ahLst/>
              <a:cxnLst/>
              <a:rect l="l" t="t" r="r" b="b"/>
              <a:pathLst>
                <a:path w="1660" h="1661" extrusionOk="0">
                  <a:moveTo>
                    <a:pt x="793" y="1"/>
                  </a:moveTo>
                  <a:lnTo>
                    <a:pt x="627" y="19"/>
                  </a:lnTo>
                  <a:lnTo>
                    <a:pt x="461" y="74"/>
                  </a:lnTo>
                  <a:lnTo>
                    <a:pt x="332" y="167"/>
                  </a:lnTo>
                  <a:lnTo>
                    <a:pt x="203" y="259"/>
                  </a:lnTo>
                  <a:lnTo>
                    <a:pt x="111" y="388"/>
                  </a:lnTo>
                  <a:lnTo>
                    <a:pt x="55" y="535"/>
                  </a:lnTo>
                  <a:lnTo>
                    <a:pt x="0" y="683"/>
                  </a:lnTo>
                  <a:lnTo>
                    <a:pt x="0" y="867"/>
                  </a:lnTo>
                  <a:lnTo>
                    <a:pt x="19" y="1033"/>
                  </a:lnTo>
                  <a:lnTo>
                    <a:pt x="55" y="1181"/>
                  </a:lnTo>
                  <a:lnTo>
                    <a:pt x="148" y="1328"/>
                  </a:lnTo>
                  <a:lnTo>
                    <a:pt x="240" y="1439"/>
                  </a:lnTo>
                  <a:lnTo>
                    <a:pt x="369" y="1531"/>
                  </a:lnTo>
                  <a:lnTo>
                    <a:pt x="498" y="1605"/>
                  </a:lnTo>
                  <a:lnTo>
                    <a:pt x="664" y="1660"/>
                  </a:lnTo>
                  <a:lnTo>
                    <a:pt x="996" y="1660"/>
                  </a:lnTo>
                  <a:lnTo>
                    <a:pt x="1162" y="1605"/>
                  </a:lnTo>
                  <a:lnTo>
                    <a:pt x="1309" y="1531"/>
                  </a:lnTo>
                  <a:lnTo>
                    <a:pt x="1420" y="1439"/>
                  </a:lnTo>
                  <a:lnTo>
                    <a:pt x="1512" y="1310"/>
                  </a:lnTo>
                  <a:lnTo>
                    <a:pt x="1586" y="1162"/>
                  </a:lnTo>
                  <a:lnTo>
                    <a:pt x="1641" y="1015"/>
                  </a:lnTo>
                  <a:lnTo>
                    <a:pt x="1660" y="849"/>
                  </a:lnTo>
                  <a:lnTo>
                    <a:pt x="1641" y="664"/>
                  </a:lnTo>
                  <a:lnTo>
                    <a:pt x="1586" y="498"/>
                  </a:lnTo>
                  <a:lnTo>
                    <a:pt x="1512" y="351"/>
                  </a:lnTo>
                  <a:lnTo>
                    <a:pt x="1420" y="240"/>
                  </a:lnTo>
                  <a:lnTo>
                    <a:pt x="1291" y="130"/>
                  </a:lnTo>
                  <a:lnTo>
                    <a:pt x="1143" y="56"/>
                  </a:lnTo>
                  <a:lnTo>
                    <a:pt x="977"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4" name="Google Shape;7564;p32"/>
            <p:cNvSpPr/>
            <p:nvPr/>
          </p:nvSpPr>
          <p:spPr>
            <a:xfrm>
              <a:off x="4847375" y="919400"/>
              <a:ext cx="41500" cy="41050"/>
            </a:xfrm>
            <a:custGeom>
              <a:avLst/>
              <a:gdLst/>
              <a:ahLst/>
              <a:cxnLst/>
              <a:rect l="l" t="t" r="r" b="b"/>
              <a:pathLst>
                <a:path w="1660" h="1642" extrusionOk="0">
                  <a:moveTo>
                    <a:pt x="811" y="1"/>
                  </a:moveTo>
                  <a:lnTo>
                    <a:pt x="627" y="19"/>
                  </a:lnTo>
                  <a:lnTo>
                    <a:pt x="479" y="74"/>
                  </a:lnTo>
                  <a:lnTo>
                    <a:pt x="350" y="148"/>
                  </a:lnTo>
                  <a:lnTo>
                    <a:pt x="221" y="259"/>
                  </a:lnTo>
                  <a:lnTo>
                    <a:pt x="129" y="369"/>
                  </a:lnTo>
                  <a:lnTo>
                    <a:pt x="55" y="517"/>
                  </a:lnTo>
                  <a:lnTo>
                    <a:pt x="18" y="683"/>
                  </a:lnTo>
                  <a:lnTo>
                    <a:pt x="0" y="849"/>
                  </a:lnTo>
                  <a:lnTo>
                    <a:pt x="37" y="1015"/>
                  </a:lnTo>
                  <a:lnTo>
                    <a:pt x="74" y="1181"/>
                  </a:lnTo>
                  <a:lnTo>
                    <a:pt x="148" y="1310"/>
                  </a:lnTo>
                  <a:lnTo>
                    <a:pt x="258" y="1439"/>
                  </a:lnTo>
                  <a:lnTo>
                    <a:pt x="387" y="1531"/>
                  </a:lnTo>
                  <a:lnTo>
                    <a:pt x="516" y="1605"/>
                  </a:lnTo>
                  <a:lnTo>
                    <a:pt x="682" y="1642"/>
                  </a:lnTo>
                  <a:lnTo>
                    <a:pt x="848" y="1642"/>
                  </a:lnTo>
                  <a:lnTo>
                    <a:pt x="1033" y="1623"/>
                  </a:lnTo>
                  <a:lnTo>
                    <a:pt x="1180" y="1586"/>
                  </a:lnTo>
                  <a:lnTo>
                    <a:pt x="1328" y="1494"/>
                  </a:lnTo>
                  <a:lnTo>
                    <a:pt x="1438" y="1402"/>
                  </a:lnTo>
                  <a:lnTo>
                    <a:pt x="1530" y="1273"/>
                  </a:lnTo>
                  <a:lnTo>
                    <a:pt x="1604" y="1125"/>
                  </a:lnTo>
                  <a:lnTo>
                    <a:pt x="1641" y="978"/>
                  </a:lnTo>
                  <a:lnTo>
                    <a:pt x="1659" y="793"/>
                  </a:lnTo>
                  <a:lnTo>
                    <a:pt x="1641" y="628"/>
                  </a:lnTo>
                  <a:lnTo>
                    <a:pt x="1586" y="480"/>
                  </a:lnTo>
                  <a:lnTo>
                    <a:pt x="1512" y="333"/>
                  </a:lnTo>
                  <a:lnTo>
                    <a:pt x="1401" y="222"/>
                  </a:lnTo>
                  <a:lnTo>
                    <a:pt x="1272" y="130"/>
                  </a:lnTo>
                  <a:lnTo>
                    <a:pt x="1143" y="56"/>
                  </a:lnTo>
                  <a:lnTo>
                    <a:pt x="977"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5" name="Google Shape;7565;p32"/>
            <p:cNvSpPr/>
            <p:nvPr/>
          </p:nvSpPr>
          <p:spPr>
            <a:xfrm>
              <a:off x="5044650" y="1199200"/>
              <a:ext cx="41050" cy="41050"/>
            </a:xfrm>
            <a:custGeom>
              <a:avLst/>
              <a:gdLst/>
              <a:ahLst/>
              <a:cxnLst/>
              <a:rect l="l" t="t" r="r" b="b"/>
              <a:pathLst>
                <a:path w="1642" h="1642" extrusionOk="0">
                  <a:moveTo>
                    <a:pt x="830" y="1"/>
                  </a:moveTo>
                  <a:lnTo>
                    <a:pt x="664" y="19"/>
                  </a:lnTo>
                  <a:lnTo>
                    <a:pt x="498" y="56"/>
                  </a:lnTo>
                  <a:lnTo>
                    <a:pt x="369" y="130"/>
                  </a:lnTo>
                  <a:lnTo>
                    <a:pt x="240" y="222"/>
                  </a:lnTo>
                  <a:lnTo>
                    <a:pt x="148" y="333"/>
                  </a:lnTo>
                  <a:lnTo>
                    <a:pt x="56" y="480"/>
                  </a:lnTo>
                  <a:lnTo>
                    <a:pt x="19" y="628"/>
                  </a:lnTo>
                  <a:lnTo>
                    <a:pt x="1" y="793"/>
                  </a:lnTo>
                  <a:lnTo>
                    <a:pt x="1" y="978"/>
                  </a:lnTo>
                  <a:lnTo>
                    <a:pt x="56" y="1125"/>
                  </a:lnTo>
                  <a:lnTo>
                    <a:pt x="111" y="1273"/>
                  </a:lnTo>
                  <a:lnTo>
                    <a:pt x="203" y="1402"/>
                  </a:lnTo>
                  <a:lnTo>
                    <a:pt x="332" y="1494"/>
                  </a:lnTo>
                  <a:lnTo>
                    <a:pt x="462" y="1568"/>
                  </a:lnTo>
                  <a:lnTo>
                    <a:pt x="627" y="1623"/>
                  </a:lnTo>
                  <a:lnTo>
                    <a:pt x="793" y="1642"/>
                  </a:lnTo>
                  <a:lnTo>
                    <a:pt x="959" y="1623"/>
                  </a:lnTo>
                  <a:lnTo>
                    <a:pt x="1125" y="1586"/>
                  </a:lnTo>
                  <a:lnTo>
                    <a:pt x="1273" y="1513"/>
                  </a:lnTo>
                  <a:lnTo>
                    <a:pt x="1383" y="1420"/>
                  </a:lnTo>
                  <a:lnTo>
                    <a:pt x="1494" y="1310"/>
                  </a:lnTo>
                  <a:lnTo>
                    <a:pt x="1568" y="1162"/>
                  </a:lnTo>
                  <a:lnTo>
                    <a:pt x="1623" y="1015"/>
                  </a:lnTo>
                  <a:lnTo>
                    <a:pt x="1642" y="849"/>
                  </a:lnTo>
                  <a:lnTo>
                    <a:pt x="1623" y="664"/>
                  </a:lnTo>
                  <a:lnTo>
                    <a:pt x="1586" y="517"/>
                  </a:lnTo>
                  <a:lnTo>
                    <a:pt x="1512" y="369"/>
                  </a:lnTo>
                  <a:lnTo>
                    <a:pt x="1420" y="240"/>
                  </a:lnTo>
                  <a:lnTo>
                    <a:pt x="1310" y="148"/>
                  </a:lnTo>
                  <a:lnTo>
                    <a:pt x="1162" y="74"/>
                  </a:lnTo>
                  <a:lnTo>
                    <a:pt x="1015"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6" name="Google Shape;7566;p32"/>
            <p:cNvSpPr/>
            <p:nvPr/>
          </p:nvSpPr>
          <p:spPr>
            <a:xfrm>
              <a:off x="6166600" y="1807675"/>
              <a:ext cx="40150" cy="40125"/>
            </a:xfrm>
            <a:custGeom>
              <a:avLst/>
              <a:gdLst/>
              <a:ahLst/>
              <a:cxnLst/>
              <a:rect l="l" t="t" r="r" b="b"/>
              <a:pathLst>
                <a:path w="1606" h="1605" extrusionOk="0">
                  <a:moveTo>
                    <a:pt x="683" y="0"/>
                  </a:moveTo>
                  <a:lnTo>
                    <a:pt x="536" y="37"/>
                  </a:lnTo>
                  <a:lnTo>
                    <a:pt x="388" y="111"/>
                  </a:lnTo>
                  <a:lnTo>
                    <a:pt x="259" y="203"/>
                  </a:lnTo>
                  <a:lnTo>
                    <a:pt x="149" y="313"/>
                  </a:lnTo>
                  <a:lnTo>
                    <a:pt x="75" y="443"/>
                  </a:lnTo>
                  <a:lnTo>
                    <a:pt x="19" y="608"/>
                  </a:lnTo>
                  <a:lnTo>
                    <a:pt x="1" y="774"/>
                  </a:lnTo>
                  <a:lnTo>
                    <a:pt x="1" y="922"/>
                  </a:lnTo>
                  <a:lnTo>
                    <a:pt x="38" y="1088"/>
                  </a:lnTo>
                  <a:lnTo>
                    <a:pt x="112" y="1217"/>
                  </a:lnTo>
                  <a:lnTo>
                    <a:pt x="204" y="1346"/>
                  </a:lnTo>
                  <a:lnTo>
                    <a:pt x="314" y="1438"/>
                  </a:lnTo>
                  <a:lnTo>
                    <a:pt x="444" y="1512"/>
                  </a:lnTo>
                  <a:lnTo>
                    <a:pt x="591" y="1567"/>
                  </a:lnTo>
                  <a:lnTo>
                    <a:pt x="739" y="1604"/>
                  </a:lnTo>
                  <a:lnTo>
                    <a:pt x="904" y="1586"/>
                  </a:lnTo>
                  <a:lnTo>
                    <a:pt x="1070" y="1549"/>
                  </a:lnTo>
                  <a:lnTo>
                    <a:pt x="1218" y="1494"/>
                  </a:lnTo>
                  <a:lnTo>
                    <a:pt x="1347" y="1401"/>
                  </a:lnTo>
                  <a:lnTo>
                    <a:pt x="1439" y="1272"/>
                  </a:lnTo>
                  <a:lnTo>
                    <a:pt x="1531" y="1143"/>
                  </a:lnTo>
                  <a:lnTo>
                    <a:pt x="1587" y="996"/>
                  </a:lnTo>
                  <a:lnTo>
                    <a:pt x="1605" y="830"/>
                  </a:lnTo>
                  <a:lnTo>
                    <a:pt x="1587" y="664"/>
                  </a:lnTo>
                  <a:lnTo>
                    <a:pt x="1550" y="516"/>
                  </a:lnTo>
                  <a:lnTo>
                    <a:pt x="1494" y="369"/>
                  </a:lnTo>
                  <a:lnTo>
                    <a:pt x="1402" y="258"/>
                  </a:lnTo>
                  <a:lnTo>
                    <a:pt x="1292" y="148"/>
                  </a:lnTo>
                  <a:lnTo>
                    <a:pt x="1163" y="74"/>
                  </a:lnTo>
                  <a:lnTo>
                    <a:pt x="1015" y="18"/>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7" name="Google Shape;7567;p32"/>
            <p:cNvSpPr/>
            <p:nvPr/>
          </p:nvSpPr>
          <p:spPr>
            <a:xfrm>
              <a:off x="6009425" y="1778625"/>
              <a:ext cx="40600" cy="40575"/>
            </a:xfrm>
            <a:custGeom>
              <a:avLst/>
              <a:gdLst/>
              <a:ahLst/>
              <a:cxnLst/>
              <a:rect l="l" t="t" r="r" b="b"/>
              <a:pathLst>
                <a:path w="1624" h="1623" extrusionOk="0">
                  <a:moveTo>
                    <a:pt x="849" y="0"/>
                  </a:moveTo>
                  <a:lnTo>
                    <a:pt x="664" y="19"/>
                  </a:lnTo>
                  <a:lnTo>
                    <a:pt x="517" y="56"/>
                  </a:lnTo>
                  <a:lnTo>
                    <a:pt x="369" y="129"/>
                  </a:lnTo>
                  <a:lnTo>
                    <a:pt x="240" y="222"/>
                  </a:lnTo>
                  <a:lnTo>
                    <a:pt x="148" y="351"/>
                  </a:lnTo>
                  <a:lnTo>
                    <a:pt x="74" y="480"/>
                  </a:lnTo>
                  <a:lnTo>
                    <a:pt x="19" y="646"/>
                  </a:lnTo>
                  <a:lnTo>
                    <a:pt x="1" y="812"/>
                  </a:lnTo>
                  <a:lnTo>
                    <a:pt x="19" y="978"/>
                  </a:lnTo>
                  <a:lnTo>
                    <a:pt x="56" y="1125"/>
                  </a:lnTo>
                  <a:lnTo>
                    <a:pt x="130" y="1254"/>
                  </a:lnTo>
                  <a:lnTo>
                    <a:pt x="222" y="1383"/>
                  </a:lnTo>
                  <a:lnTo>
                    <a:pt x="332" y="1475"/>
                  </a:lnTo>
                  <a:lnTo>
                    <a:pt x="462" y="1549"/>
                  </a:lnTo>
                  <a:lnTo>
                    <a:pt x="609" y="1605"/>
                  </a:lnTo>
                  <a:lnTo>
                    <a:pt x="775" y="1623"/>
                  </a:lnTo>
                  <a:lnTo>
                    <a:pt x="941" y="1623"/>
                  </a:lnTo>
                  <a:lnTo>
                    <a:pt x="1107" y="1568"/>
                  </a:lnTo>
                  <a:lnTo>
                    <a:pt x="1254" y="1512"/>
                  </a:lnTo>
                  <a:lnTo>
                    <a:pt x="1365" y="1402"/>
                  </a:lnTo>
                  <a:lnTo>
                    <a:pt x="1476" y="1291"/>
                  </a:lnTo>
                  <a:lnTo>
                    <a:pt x="1549" y="1144"/>
                  </a:lnTo>
                  <a:lnTo>
                    <a:pt x="1605" y="996"/>
                  </a:lnTo>
                  <a:lnTo>
                    <a:pt x="1623" y="830"/>
                  </a:lnTo>
                  <a:lnTo>
                    <a:pt x="1605" y="664"/>
                  </a:lnTo>
                  <a:lnTo>
                    <a:pt x="1568" y="517"/>
                  </a:lnTo>
                  <a:lnTo>
                    <a:pt x="1494" y="369"/>
                  </a:lnTo>
                  <a:lnTo>
                    <a:pt x="1402" y="259"/>
                  </a:lnTo>
                  <a:lnTo>
                    <a:pt x="1291" y="148"/>
                  </a:lnTo>
                  <a:lnTo>
                    <a:pt x="1162" y="74"/>
                  </a:lnTo>
                  <a:lnTo>
                    <a:pt x="996" y="37"/>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8" name="Google Shape;7568;p32"/>
            <p:cNvSpPr/>
            <p:nvPr/>
          </p:nvSpPr>
          <p:spPr>
            <a:xfrm>
              <a:off x="6086400" y="1792925"/>
              <a:ext cx="40600" cy="40575"/>
            </a:xfrm>
            <a:custGeom>
              <a:avLst/>
              <a:gdLst/>
              <a:ahLst/>
              <a:cxnLst/>
              <a:rect l="l" t="t" r="r" b="b"/>
              <a:pathLst>
                <a:path w="1624" h="1623" extrusionOk="0">
                  <a:moveTo>
                    <a:pt x="794" y="0"/>
                  </a:moveTo>
                  <a:lnTo>
                    <a:pt x="646" y="18"/>
                  </a:lnTo>
                  <a:lnTo>
                    <a:pt x="480" y="74"/>
                  </a:lnTo>
                  <a:lnTo>
                    <a:pt x="351" y="148"/>
                  </a:lnTo>
                  <a:lnTo>
                    <a:pt x="240" y="240"/>
                  </a:lnTo>
                  <a:lnTo>
                    <a:pt x="148" y="350"/>
                  </a:lnTo>
                  <a:lnTo>
                    <a:pt x="75" y="479"/>
                  </a:lnTo>
                  <a:lnTo>
                    <a:pt x="19" y="627"/>
                  </a:lnTo>
                  <a:lnTo>
                    <a:pt x="1" y="793"/>
                  </a:lnTo>
                  <a:lnTo>
                    <a:pt x="19" y="959"/>
                  </a:lnTo>
                  <a:lnTo>
                    <a:pt x="56" y="1125"/>
                  </a:lnTo>
                  <a:lnTo>
                    <a:pt x="130" y="1272"/>
                  </a:lnTo>
                  <a:lnTo>
                    <a:pt x="222" y="1383"/>
                  </a:lnTo>
                  <a:lnTo>
                    <a:pt x="351" y="1494"/>
                  </a:lnTo>
                  <a:lnTo>
                    <a:pt x="499" y="1567"/>
                  </a:lnTo>
                  <a:lnTo>
                    <a:pt x="646" y="1604"/>
                  </a:lnTo>
                  <a:lnTo>
                    <a:pt x="812" y="1623"/>
                  </a:lnTo>
                  <a:lnTo>
                    <a:pt x="996" y="1604"/>
                  </a:lnTo>
                  <a:lnTo>
                    <a:pt x="1144" y="1549"/>
                  </a:lnTo>
                  <a:lnTo>
                    <a:pt x="1291" y="1475"/>
                  </a:lnTo>
                  <a:lnTo>
                    <a:pt x="1402" y="1383"/>
                  </a:lnTo>
                  <a:lnTo>
                    <a:pt x="1494" y="1254"/>
                  </a:lnTo>
                  <a:lnTo>
                    <a:pt x="1568" y="1106"/>
                  </a:lnTo>
                  <a:lnTo>
                    <a:pt x="1605" y="940"/>
                  </a:lnTo>
                  <a:lnTo>
                    <a:pt x="1623" y="774"/>
                  </a:lnTo>
                  <a:lnTo>
                    <a:pt x="1605" y="608"/>
                  </a:lnTo>
                  <a:lnTo>
                    <a:pt x="1550" y="461"/>
                  </a:lnTo>
                  <a:lnTo>
                    <a:pt x="1476" y="332"/>
                  </a:lnTo>
                  <a:lnTo>
                    <a:pt x="1365" y="221"/>
                  </a:lnTo>
                  <a:lnTo>
                    <a:pt x="1255" y="129"/>
                  </a:lnTo>
                  <a:lnTo>
                    <a:pt x="1125" y="55"/>
                  </a:lnTo>
                  <a:lnTo>
                    <a:pt x="960" y="18"/>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9" name="Google Shape;7569;p32"/>
            <p:cNvSpPr/>
            <p:nvPr/>
          </p:nvSpPr>
          <p:spPr>
            <a:xfrm>
              <a:off x="5544325" y="1616375"/>
              <a:ext cx="40125" cy="40125"/>
            </a:xfrm>
            <a:custGeom>
              <a:avLst/>
              <a:gdLst/>
              <a:ahLst/>
              <a:cxnLst/>
              <a:rect l="l" t="t" r="r" b="b"/>
              <a:pathLst>
                <a:path w="1605" h="1605" extrusionOk="0">
                  <a:moveTo>
                    <a:pt x="664" y="0"/>
                  </a:moveTo>
                  <a:lnTo>
                    <a:pt x="517" y="55"/>
                  </a:lnTo>
                  <a:lnTo>
                    <a:pt x="369" y="111"/>
                  </a:lnTo>
                  <a:lnTo>
                    <a:pt x="240" y="221"/>
                  </a:lnTo>
                  <a:lnTo>
                    <a:pt x="148" y="332"/>
                  </a:lnTo>
                  <a:lnTo>
                    <a:pt x="74" y="480"/>
                  </a:lnTo>
                  <a:lnTo>
                    <a:pt x="19" y="627"/>
                  </a:lnTo>
                  <a:lnTo>
                    <a:pt x="1" y="793"/>
                  </a:lnTo>
                  <a:lnTo>
                    <a:pt x="19" y="959"/>
                  </a:lnTo>
                  <a:lnTo>
                    <a:pt x="56" y="1106"/>
                  </a:lnTo>
                  <a:lnTo>
                    <a:pt x="130" y="1236"/>
                  </a:lnTo>
                  <a:lnTo>
                    <a:pt x="222" y="1365"/>
                  </a:lnTo>
                  <a:lnTo>
                    <a:pt x="332" y="1457"/>
                  </a:lnTo>
                  <a:lnTo>
                    <a:pt x="461" y="1531"/>
                  </a:lnTo>
                  <a:lnTo>
                    <a:pt x="609" y="1586"/>
                  </a:lnTo>
                  <a:lnTo>
                    <a:pt x="775" y="1604"/>
                  </a:lnTo>
                  <a:lnTo>
                    <a:pt x="941" y="1586"/>
                  </a:lnTo>
                  <a:lnTo>
                    <a:pt x="1107" y="1549"/>
                  </a:lnTo>
                  <a:lnTo>
                    <a:pt x="1236" y="1475"/>
                  </a:lnTo>
                  <a:lnTo>
                    <a:pt x="1365" y="1383"/>
                  </a:lnTo>
                  <a:lnTo>
                    <a:pt x="1457" y="1272"/>
                  </a:lnTo>
                  <a:lnTo>
                    <a:pt x="1549" y="1125"/>
                  </a:lnTo>
                  <a:lnTo>
                    <a:pt x="1586" y="977"/>
                  </a:lnTo>
                  <a:lnTo>
                    <a:pt x="1605" y="811"/>
                  </a:lnTo>
                  <a:lnTo>
                    <a:pt x="1605" y="646"/>
                  </a:lnTo>
                  <a:lnTo>
                    <a:pt x="1549" y="498"/>
                  </a:lnTo>
                  <a:lnTo>
                    <a:pt x="1476" y="369"/>
                  </a:lnTo>
                  <a:lnTo>
                    <a:pt x="1383" y="240"/>
                  </a:lnTo>
                  <a:lnTo>
                    <a:pt x="1273" y="148"/>
                  </a:lnTo>
                  <a:lnTo>
                    <a:pt x="1144" y="74"/>
                  </a:lnTo>
                  <a:lnTo>
                    <a:pt x="996" y="19"/>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0" name="Google Shape;7570;p32"/>
            <p:cNvSpPr/>
            <p:nvPr/>
          </p:nvSpPr>
          <p:spPr>
            <a:xfrm>
              <a:off x="6246825" y="1821950"/>
              <a:ext cx="39650" cy="39675"/>
            </a:xfrm>
            <a:custGeom>
              <a:avLst/>
              <a:gdLst/>
              <a:ahLst/>
              <a:cxnLst/>
              <a:rect l="l" t="t" r="r" b="b"/>
              <a:pathLst>
                <a:path w="1586" h="1587" extrusionOk="0">
                  <a:moveTo>
                    <a:pt x="775" y="1"/>
                  </a:moveTo>
                  <a:lnTo>
                    <a:pt x="609" y="19"/>
                  </a:lnTo>
                  <a:lnTo>
                    <a:pt x="461" y="74"/>
                  </a:lnTo>
                  <a:lnTo>
                    <a:pt x="332" y="148"/>
                  </a:lnTo>
                  <a:lnTo>
                    <a:pt x="221" y="259"/>
                  </a:lnTo>
                  <a:lnTo>
                    <a:pt x="111" y="369"/>
                  </a:lnTo>
                  <a:lnTo>
                    <a:pt x="56" y="517"/>
                  </a:lnTo>
                  <a:lnTo>
                    <a:pt x="0" y="664"/>
                  </a:lnTo>
                  <a:lnTo>
                    <a:pt x="0" y="812"/>
                  </a:lnTo>
                  <a:lnTo>
                    <a:pt x="19" y="978"/>
                  </a:lnTo>
                  <a:lnTo>
                    <a:pt x="56" y="1125"/>
                  </a:lnTo>
                  <a:lnTo>
                    <a:pt x="148" y="1254"/>
                  </a:lnTo>
                  <a:lnTo>
                    <a:pt x="240" y="1365"/>
                  </a:lnTo>
                  <a:lnTo>
                    <a:pt x="369" y="1457"/>
                  </a:lnTo>
                  <a:lnTo>
                    <a:pt x="498" y="1531"/>
                  </a:lnTo>
                  <a:lnTo>
                    <a:pt x="646" y="1586"/>
                  </a:lnTo>
                  <a:lnTo>
                    <a:pt x="812" y="1586"/>
                  </a:lnTo>
                  <a:lnTo>
                    <a:pt x="959" y="1568"/>
                  </a:lnTo>
                  <a:lnTo>
                    <a:pt x="1107" y="1513"/>
                  </a:lnTo>
                  <a:lnTo>
                    <a:pt x="1236" y="1439"/>
                  </a:lnTo>
                  <a:lnTo>
                    <a:pt x="1365" y="1347"/>
                  </a:lnTo>
                  <a:lnTo>
                    <a:pt x="1457" y="1218"/>
                  </a:lnTo>
                  <a:lnTo>
                    <a:pt x="1531" y="1088"/>
                  </a:lnTo>
                  <a:lnTo>
                    <a:pt x="1567" y="941"/>
                  </a:lnTo>
                  <a:lnTo>
                    <a:pt x="1586" y="775"/>
                  </a:lnTo>
                  <a:lnTo>
                    <a:pt x="1567" y="628"/>
                  </a:lnTo>
                  <a:lnTo>
                    <a:pt x="1512" y="480"/>
                  </a:lnTo>
                  <a:lnTo>
                    <a:pt x="1438" y="333"/>
                  </a:lnTo>
                  <a:lnTo>
                    <a:pt x="1328" y="222"/>
                  </a:lnTo>
                  <a:lnTo>
                    <a:pt x="1217" y="130"/>
                  </a:lnTo>
                  <a:lnTo>
                    <a:pt x="1070" y="56"/>
                  </a:lnTo>
                  <a:lnTo>
                    <a:pt x="922" y="19"/>
                  </a:lnTo>
                  <a:lnTo>
                    <a:pt x="7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1" name="Google Shape;7571;p32"/>
            <p:cNvSpPr/>
            <p:nvPr/>
          </p:nvSpPr>
          <p:spPr>
            <a:xfrm>
              <a:off x="5929675" y="1767550"/>
              <a:ext cx="40125" cy="40150"/>
            </a:xfrm>
            <a:custGeom>
              <a:avLst/>
              <a:gdLst/>
              <a:ahLst/>
              <a:cxnLst/>
              <a:rect l="l" t="t" r="r" b="b"/>
              <a:pathLst>
                <a:path w="1605" h="1606" extrusionOk="0">
                  <a:moveTo>
                    <a:pt x="812" y="1"/>
                  </a:moveTo>
                  <a:lnTo>
                    <a:pt x="665" y="19"/>
                  </a:lnTo>
                  <a:lnTo>
                    <a:pt x="517" y="56"/>
                  </a:lnTo>
                  <a:lnTo>
                    <a:pt x="370" y="130"/>
                  </a:lnTo>
                  <a:lnTo>
                    <a:pt x="259" y="222"/>
                  </a:lnTo>
                  <a:lnTo>
                    <a:pt x="148" y="333"/>
                  </a:lnTo>
                  <a:lnTo>
                    <a:pt x="75" y="462"/>
                  </a:lnTo>
                  <a:lnTo>
                    <a:pt x="19" y="609"/>
                  </a:lnTo>
                  <a:lnTo>
                    <a:pt x="1" y="775"/>
                  </a:lnTo>
                  <a:lnTo>
                    <a:pt x="19" y="941"/>
                  </a:lnTo>
                  <a:lnTo>
                    <a:pt x="56" y="1089"/>
                  </a:lnTo>
                  <a:lnTo>
                    <a:pt x="130" y="1236"/>
                  </a:lnTo>
                  <a:lnTo>
                    <a:pt x="222" y="1365"/>
                  </a:lnTo>
                  <a:lnTo>
                    <a:pt x="351" y="1458"/>
                  </a:lnTo>
                  <a:lnTo>
                    <a:pt x="499" y="1531"/>
                  </a:lnTo>
                  <a:lnTo>
                    <a:pt x="646" y="1587"/>
                  </a:lnTo>
                  <a:lnTo>
                    <a:pt x="812" y="1605"/>
                  </a:lnTo>
                  <a:lnTo>
                    <a:pt x="978" y="1587"/>
                  </a:lnTo>
                  <a:lnTo>
                    <a:pt x="1126" y="1531"/>
                  </a:lnTo>
                  <a:lnTo>
                    <a:pt x="1255" y="1458"/>
                  </a:lnTo>
                  <a:lnTo>
                    <a:pt x="1365" y="1365"/>
                  </a:lnTo>
                  <a:lnTo>
                    <a:pt x="1476" y="1255"/>
                  </a:lnTo>
                  <a:lnTo>
                    <a:pt x="1531" y="1107"/>
                  </a:lnTo>
                  <a:lnTo>
                    <a:pt x="1586" y="960"/>
                  </a:lnTo>
                  <a:lnTo>
                    <a:pt x="1605" y="812"/>
                  </a:lnTo>
                  <a:lnTo>
                    <a:pt x="1586" y="646"/>
                  </a:lnTo>
                  <a:lnTo>
                    <a:pt x="1550" y="499"/>
                  </a:lnTo>
                  <a:lnTo>
                    <a:pt x="1476" y="370"/>
                  </a:lnTo>
                  <a:lnTo>
                    <a:pt x="1365" y="241"/>
                  </a:lnTo>
                  <a:lnTo>
                    <a:pt x="1255" y="148"/>
                  </a:lnTo>
                  <a:lnTo>
                    <a:pt x="1126" y="75"/>
                  </a:lnTo>
                  <a:lnTo>
                    <a:pt x="978"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2" name="Google Shape;7572;p32"/>
            <p:cNvSpPr/>
            <p:nvPr/>
          </p:nvSpPr>
          <p:spPr>
            <a:xfrm>
              <a:off x="4628400" y="306325"/>
              <a:ext cx="40150" cy="40125"/>
            </a:xfrm>
            <a:custGeom>
              <a:avLst/>
              <a:gdLst/>
              <a:ahLst/>
              <a:cxnLst/>
              <a:rect l="l" t="t" r="r" b="b"/>
              <a:pathLst>
                <a:path w="1606" h="1605" extrusionOk="0">
                  <a:moveTo>
                    <a:pt x="794" y="1"/>
                  </a:moveTo>
                  <a:lnTo>
                    <a:pt x="646" y="19"/>
                  </a:lnTo>
                  <a:lnTo>
                    <a:pt x="499" y="75"/>
                  </a:lnTo>
                  <a:lnTo>
                    <a:pt x="351" y="148"/>
                  </a:lnTo>
                  <a:lnTo>
                    <a:pt x="241" y="241"/>
                  </a:lnTo>
                  <a:lnTo>
                    <a:pt x="148" y="351"/>
                  </a:lnTo>
                  <a:lnTo>
                    <a:pt x="75" y="480"/>
                  </a:lnTo>
                  <a:lnTo>
                    <a:pt x="19" y="628"/>
                  </a:lnTo>
                  <a:lnTo>
                    <a:pt x="1" y="794"/>
                  </a:lnTo>
                  <a:lnTo>
                    <a:pt x="19" y="960"/>
                  </a:lnTo>
                  <a:lnTo>
                    <a:pt x="56" y="1126"/>
                  </a:lnTo>
                  <a:lnTo>
                    <a:pt x="148" y="1255"/>
                  </a:lnTo>
                  <a:lnTo>
                    <a:pt x="241" y="1384"/>
                  </a:lnTo>
                  <a:lnTo>
                    <a:pt x="370" y="1476"/>
                  </a:lnTo>
                  <a:lnTo>
                    <a:pt x="499" y="1550"/>
                  </a:lnTo>
                  <a:lnTo>
                    <a:pt x="665" y="1587"/>
                  </a:lnTo>
                  <a:lnTo>
                    <a:pt x="831" y="1605"/>
                  </a:lnTo>
                  <a:lnTo>
                    <a:pt x="997" y="1587"/>
                  </a:lnTo>
                  <a:lnTo>
                    <a:pt x="1144" y="1531"/>
                  </a:lnTo>
                  <a:lnTo>
                    <a:pt x="1273" y="1457"/>
                  </a:lnTo>
                  <a:lnTo>
                    <a:pt x="1384" y="1347"/>
                  </a:lnTo>
                  <a:lnTo>
                    <a:pt x="1476" y="1236"/>
                  </a:lnTo>
                  <a:lnTo>
                    <a:pt x="1550" y="1107"/>
                  </a:lnTo>
                  <a:lnTo>
                    <a:pt x="1587" y="941"/>
                  </a:lnTo>
                  <a:lnTo>
                    <a:pt x="1605" y="794"/>
                  </a:lnTo>
                  <a:lnTo>
                    <a:pt x="1587" y="628"/>
                  </a:lnTo>
                  <a:lnTo>
                    <a:pt x="1531" y="480"/>
                  </a:lnTo>
                  <a:lnTo>
                    <a:pt x="1458" y="351"/>
                  </a:lnTo>
                  <a:lnTo>
                    <a:pt x="1365" y="241"/>
                  </a:lnTo>
                  <a:lnTo>
                    <a:pt x="1236" y="130"/>
                  </a:lnTo>
                  <a:lnTo>
                    <a:pt x="1107" y="75"/>
                  </a:lnTo>
                  <a:lnTo>
                    <a:pt x="960"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3" name="Google Shape;7573;p32"/>
            <p:cNvSpPr/>
            <p:nvPr/>
          </p:nvSpPr>
          <p:spPr>
            <a:xfrm>
              <a:off x="5110575" y="1293700"/>
              <a:ext cx="40125" cy="40125"/>
            </a:xfrm>
            <a:custGeom>
              <a:avLst/>
              <a:gdLst/>
              <a:ahLst/>
              <a:cxnLst/>
              <a:rect l="l" t="t" r="r" b="b"/>
              <a:pathLst>
                <a:path w="1605" h="1605" extrusionOk="0">
                  <a:moveTo>
                    <a:pt x="793" y="0"/>
                  </a:moveTo>
                  <a:lnTo>
                    <a:pt x="646" y="19"/>
                  </a:lnTo>
                  <a:lnTo>
                    <a:pt x="480" y="74"/>
                  </a:lnTo>
                  <a:lnTo>
                    <a:pt x="351" y="148"/>
                  </a:lnTo>
                  <a:lnTo>
                    <a:pt x="240" y="240"/>
                  </a:lnTo>
                  <a:lnTo>
                    <a:pt x="148" y="369"/>
                  </a:lnTo>
                  <a:lnTo>
                    <a:pt x="74" y="498"/>
                  </a:lnTo>
                  <a:lnTo>
                    <a:pt x="19" y="646"/>
                  </a:lnTo>
                  <a:lnTo>
                    <a:pt x="0" y="812"/>
                  </a:lnTo>
                  <a:lnTo>
                    <a:pt x="19" y="959"/>
                  </a:lnTo>
                  <a:lnTo>
                    <a:pt x="56" y="1107"/>
                  </a:lnTo>
                  <a:lnTo>
                    <a:pt x="129" y="1254"/>
                  </a:lnTo>
                  <a:lnTo>
                    <a:pt x="240" y="1365"/>
                  </a:lnTo>
                  <a:lnTo>
                    <a:pt x="351" y="1457"/>
                  </a:lnTo>
                  <a:lnTo>
                    <a:pt x="480" y="1531"/>
                  </a:lnTo>
                  <a:lnTo>
                    <a:pt x="627" y="1586"/>
                  </a:lnTo>
                  <a:lnTo>
                    <a:pt x="793" y="1605"/>
                  </a:lnTo>
                  <a:lnTo>
                    <a:pt x="959" y="1586"/>
                  </a:lnTo>
                  <a:lnTo>
                    <a:pt x="1107" y="1549"/>
                  </a:lnTo>
                  <a:lnTo>
                    <a:pt x="1254" y="1476"/>
                  </a:lnTo>
                  <a:lnTo>
                    <a:pt x="1365" y="1365"/>
                  </a:lnTo>
                  <a:lnTo>
                    <a:pt x="1475" y="1254"/>
                  </a:lnTo>
                  <a:lnTo>
                    <a:pt x="1549" y="1107"/>
                  </a:lnTo>
                  <a:lnTo>
                    <a:pt x="1586" y="959"/>
                  </a:lnTo>
                  <a:lnTo>
                    <a:pt x="1604" y="793"/>
                  </a:lnTo>
                  <a:lnTo>
                    <a:pt x="1586" y="627"/>
                  </a:lnTo>
                  <a:lnTo>
                    <a:pt x="1531" y="480"/>
                  </a:lnTo>
                  <a:lnTo>
                    <a:pt x="1457" y="351"/>
                  </a:lnTo>
                  <a:lnTo>
                    <a:pt x="1365" y="240"/>
                  </a:lnTo>
                  <a:lnTo>
                    <a:pt x="1236" y="130"/>
                  </a:lnTo>
                  <a:lnTo>
                    <a:pt x="1107" y="74"/>
                  </a:lnTo>
                  <a:lnTo>
                    <a:pt x="959" y="19"/>
                  </a:lnTo>
                  <a:lnTo>
                    <a:pt x="7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4" name="Google Shape;7574;p32"/>
            <p:cNvSpPr/>
            <p:nvPr/>
          </p:nvSpPr>
          <p:spPr>
            <a:xfrm>
              <a:off x="4782375" y="825825"/>
              <a:ext cx="40125" cy="40125"/>
            </a:xfrm>
            <a:custGeom>
              <a:avLst/>
              <a:gdLst/>
              <a:ahLst/>
              <a:cxnLst/>
              <a:rect l="l" t="t" r="r" b="b"/>
              <a:pathLst>
                <a:path w="1605" h="1605" extrusionOk="0">
                  <a:moveTo>
                    <a:pt x="812" y="1"/>
                  </a:moveTo>
                  <a:lnTo>
                    <a:pt x="646" y="19"/>
                  </a:lnTo>
                  <a:lnTo>
                    <a:pt x="498" y="56"/>
                  </a:lnTo>
                  <a:lnTo>
                    <a:pt x="369" y="130"/>
                  </a:lnTo>
                  <a:lnTo>
                    <a:pt x="240" y="222"/>
                  </a:lnTo>
                  <a:lnTo>
                    <a:pt x="148" y="351"/>
                  </a:lnTo>
                  <a:lnTo>
                    <a:pt x="74" y="480"/>
                  </a:lnTo>
                  <a:lnTo>
                    <a:pt x="19" y="628"/>
                  </a:lnTo>
                  <a:lnTo>
                    <a:pt x="0" y="775"/>
                  </a:lnTo>
                  <a:lnTo>
                    <a:pt x="19" y="941"/>
                  </a:lnTo>
                  <a:lnTo>
                    <a:pt x="74" y="1107"/>
                  </a:lnTo>
                  <a:lnTo>
                    <a:pt x="148" y="1254"/>
                  </a:lnTo>
                  <a:lnTo>
                    <a:pt x="240" y="1365"/>
                  </a:lnTo>
                  <a:lnTo>
                    <a:pt x="369" y="1476"/>
                  </a:lnTo>
                  <a:lnTo>
                    <a:pt x="498" y="1549"/>
                  </a:lnTo>
                  <a:lnTo>
                    <a:pt x="664" y="1586"/>
                  </a:lnTo>
                  <a:lnTo>
                    <a:pt x="830" y="1605"/>
                  </a:lnTo>
                  <a:lnTo>
                    <a:pt x="977" y="1586"/>
                  </a:lnTo>
                  <a:lnTo>
                    <a:pt x="1125" y="1531"/>
                  </a:lnTo>
                  <a:lnTo>
                    <a:pt x="1272" y="1457"/>
                  </a:lnTo>
                  <a:lnTo>
                    <a:pt x="1383" y="1365"/>
                  </a:lnTo>
                  <a:lnTo>
                    <a:pt x="1475" y="1236"/>
                  </a:lnTo>
                  <a:lnTo>
                    <a:pt x="1549" y="1107"/>
                  </a:lnTo>
                  <a:lnTo>
                    <a:pt x="1586" y="959"/>
                  </a:lnTo>
                  <a:lnTo>
                    <a:pt x="1604" y="794"/>
                  </a:lnTo>
                  <a:lnTo>
                    <a:pt x="1586" y="628"/>
                  </a:lnTo>
                  <a:lnTo>
                    <a:pt x="1549" y="480"/>
                  </a:lnTo>
                  <a:lnTo>
                    <a:pt x="1475" y="351"/>
                  </a:lnTo>
                  <a:lnTo>
                    <a:pt x="1365" y="240"/>
                  </a:lnTo>
                  <a:lnTo>
                    <a:pt x="1254" y="148"/>
                  </a:lnTo>
                  <a:lnTo>
                    <a:pt x="1125" y="74"/>
                  </a:lnTo>
                  <a:lnTo>
                    <a:pt x="977"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5" name="Google Shape;7575;p32"/>
            <p:cNvSpPr/>
            <p:nvPr/>
          </p:nvSpPr>
          <p:spPr>
            <a:xfrm>
              <a:off x="5849925" y="1753725"/>
              <a:ext cx="39675" cy="39225"/>
            </a:xfrm>
            <a:custGeom>
              <a:avLst/>
              <a:gdLst/>
              <a:ahLst/>
              <a:cxnLst/>
              <a:rect l="l" t="t" r="r" b="b"/>
              <a:pathLst>
                <a:path w="1587" h="1569" extrusionOk="0">
                  <a:moveTo>
                    <a:pt x="794" y="1"/>
                  </a:moveTo>
                  <a:lnTo>
                    <a:pt x="628" y="19"/>
                  </a:lnTo>
                  <a:lnTo>
                    <a:pt x="480" y="75"/>
                  </a:lnTo>
                  <a:lnTo>
                    <a:pt x="351" y="148"/>
                  </a:lnTo>
                  <a:lnTo>
                    <a:pt x="222" y="240"/>
                  </a:lnTo>
                  <a:lnTo>
                    <a:pt x="130" y="370"/>
                  </a:lnTo>
                  <a:lnTo>
                    <a:pt x="56" y="499"/>
                  </a:lnTo>
                  <a:lnTo>
                    <a:pt x="19" y="646"/>
                  </a:lnTo>
                  <a:lnTo>
                    <a:pt x="1" y="812"/>
                  </a:lnTo>
                  <a:lnTo>
                    <a:pt x="38" y="978"/>
                  </a:lnTo>
                  <a:lnTo>
                    <a:pt x="75" y="1125"/>
                  </a:lnTo>
                  <a:lnTo>
                    <a:pt x="148" y="1236"/>
                  </a:lnTo>
                  <a:lnTo>
                    <a:pt x="241" y="1347"/>
                  </a:lnTo>
                  <a:lnTo>
                    <a:pt x="351" y="1439"/>
                  </a:lnTo>
                  <a:lnTo>
                    <a:pt x="462" y="1494"/>
                  </a:lnTo>
                  <a:lnTo>
                    <a:pt x="609" y="1550"/>
                  </a:lnTo>
                  <a:lnTo>
                    <a:pt x="775" y="1568"/>
                  </a:lnTo>
                  <a:lnTo>
                    <a:pt x="941" y="1568"/>
                  </a:lnTo>
                  <a:lnTo>
                    <a:pt x="1089" y="1531"/>
                  </a:lnTo>
                  <a:lnTo>
                    <a:pt x="1218" y="1457"/>
                  </a:lnTo>
                  <a:lnTo>
                    <a:pt x="1347" y="1347"/>
                  </a:lnTo>
                  <a:lnTo>
                    <a:pt x="1439" y="1236"/>
                  </a:lnTo>
                  <a:lnTo>
                    <a:pt x="1513" y="1089"/>
                  </a:lnTo>
                  <a:lnTo>
                    <a:pt x="1568" y="941"/>
                  </a:lnTo>
                  <a:lnTo>
                    <a:pt x="1587" y="794"/>
                  </a:lnTo>
                  <a:lnTo>
                    <a:pt x="1568" y="628"/>
                  </a:lnTo>
                  <a:lnTo>
                    <a:pt x="1531" y="480"/>
                  </a:lnTo>
                  <a:lnTo>
                    <a:pt x="1439" y="351"/>
                  </a:lnTo>
                  <a:lnTo>
                    <a:pt x="1347" y="222"/>
                  </a:lnTo>
                  <a:lnTo>
                    <a:pt x="1236" y="130"/>
                  </a:lnTo>
                  <a:lnTo>
                    <a:pt x="1089" y="56"/>
                  </a:lnTo>
                  <a:lnTo>
                    <a:pt x="941"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6" name="Google Shape;7576;p32"/>
            <p:cNvSpPr/>
            <p:nvPr/>
          </p:nvSpPr>
          <p:spPr>
            <a:xfrm>
              <a:off x="5176950" y="1388650"/>
              <a:ext cx="38750" cy="38750"/>
            </a:xfrm>
            <a:custGeom>
              <a:avLst/>
              <a:gdLst/>
              <a:ahLst/>
              <a:cxnLst/>
              <a:rect l="l" t="t" r="r" b="b"/>
              <a:pathLst>
                <a:path w="1550" h="1550" extrusionOk="0">
                  <a:moveTo>
                    <a:pt x="793" y="1"/>
                  </a:moveTo>
                  <a:lnTo>
                    <a:pt x="646" y="19"/>
                  </a:lnTo>
                  <a:lnTo>
                    <a:pt x="498" y="74"/>
                  </a:lnTo>
                  <a:lnTo>
                    <a:pt x="369" y="130"/>
                  </a:lnTo>
                  <a:lnTo>
                    <a:pt x="240" y="222"/>
                  </a:lnTo>
                  <a:lnTo>
                    <a:pt x="148" y="351"/>
                  </a:lnTo>
                  <a:lnTo>
                    <a:pt x="74" y="480"/>
                  </a:lnTo>
                  <a:lnTo>
                    <a:pt x="19" y="609"/>
                  </a:lnTo>
                  <a:lnTo>
                    <a:pt x="0" y="757"/>
                  </a:lnTo>
                  <a:lnTo>
                    <a:pt x="19" y="904"/>
                  </a:lnTo>
                  <a:lnTo>
                    <a:pt x="56" y="1052"/>
                  </a:lnTo>
                  <a:lnTo>
                    <a:pt x="129" y="1181"/>
                  </a:lnTo>
                  <a:lnTo>
                    <a:pt x="222" y="1310"/>
                  </a:lnTo>
                  <a:lnTo>
                    <a:pt x="332" y="1402"/>
                  </a:lnTo>
                  <a:lnTo>
                    <a:pt x="461" y="1476"/>
                  </a:lnTo>
                  <a:lnTo>
                    <a:pt x="609" y="1531"/>
                  </a:lnTo>
                  <a:lnTo>
                    <a:pt x="756" y="1550"/>
                  </a:lnTo>
                  <a:lnTo>
                    <a:pt x="904" y="1531"/>
                  </a:lnTo>
                  <a:lnTo>
                    <a:pt x="1051" y="1494"/>
                  </a:lnTo>
                  <a:lnTo>
                    <a:pt x="1180" y="1420"/>
                  </a:lnTo>
                  <a:lnTo>
                    <a:pt x="1309" y="1328"/>
                  </a:lnTo>
                  <a:lnTo>
                    <a:pt x="1402" y="1218"/>
                  </a:lnTo>
                  <a:lnTo>
                    <a:pt x="1475" y="1089"/>
                  </a:lnTo>
                  <a:lnTo>
                    <a:pt x="1531" y="941"/>
                  </a:lnTo>
                  <a:lnTo>
                    <a:pt x="1549" y="794"/>
                  </a:lnTo>
                  <a:lnTo>
                    <a:pt x="1531" y="646"/>
                  </a:lnTo>
                  <a:lnTo>
                    <a:pt x="1494" y="499"/>
                  </a:lnTo>
                  <a:lnTo>
                    <a:pt x="1420" y="369"/>
                  </a:lnTo>
                  <a:lnTo>
                    <a:pt x="1328" y="259"/>
                  </a:lnTo>
                  <a:lnTo>
                    <a:pt x="1217" y="148"/>
                  </a:lnTo>
                  <a:lnTo>
                    <a:pt x="1088" y="74"/>
                  </a:lnTo>
                  <a:lnTo>
                    <a:pt x="941"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7" name="Google Shape;7577;p32"/>
            <p:cNvSpPr/>
            <p:nvPr/>
          </p:nvSpPr>
          <p:spPr>
            <a:xfrm>
              <a:off x="4666200" y="561250"/>
              <a:ext cx="38750" cy="38725"/>
            </a:xfrm>
            <a:custGeom>
              <a:avLst/>
              <a:gdLst/>
              <a:ahLst/>
              <a:cxnLst/>
              <a:rect l="l" t="t" r="r" b="b"/>
              <a:pathLst>
                <a:path w="1550" h="1549" extrusionOk="0">
                  <a:moveTo>
                    <a:pt x="757" y="0"/>
                  </a:moveTo>
                  <a:lnTo>
                    <a:pt x="609" y="19"/>
                  </a:lnTo>
                  <a:lnTo>
                    <a:pt x="462" y="55"/>
                  </a:lnTo>
                  <a:lnTo>
                    <a:pt x="333" y="129"/>
                  </a:lnTo>
                  <a:lnTo>
                    <a:pt x="222" y="221"/>
                  </a:lnTo>
                  <a:lnTo>
                    <a:pt x="130" y="350"/>
                  </a:lnTo>
                  <a:lnTo>
                    <a:pt x="56" y="480"/>
                  </a:lnTo>
                  <a:lnTo>
                    <a:pt x="19" y="609"/>
                  </a:lnTo>
                  <a:lnTo>
                    <a:pt x="1" y="756"/>
                  </a:lnTo>
                  <a:lnTo>
                    <a:pt x="19" y="922"/>
                  </a:lnTo>
                  <a:lnTo>
                    <a:pt x="56" y="1051"/>
                  </a:lnTo>
                  <a:lnTo>
                    <a:pt x="130" y="1180"/>
                  </a:lnTo>
                  <a:lnTo>
                    <a:pt x="222" y="1309"/>
                  </a:lnTo>
                  <a:lnTo>
                    <a:pt x="333" y="1401"/>
                  </a:lnTo>
                  <a:lnTo>
                    <a:pt x="462" y="1475"/>
                  </a:lnTo>
                  <a:lnTo>
                    <a:pt x="609" y="1531"/>
                  </a:lnTo>
                  <a:lnTo>
                    <a:pt x="757" y="1549"/>
                  </a:lnTo>
                  <a:lnTo>
                    <a:pt x="904" y="1531"/>
                  </a:lnTo>
                  <a:lnTo>
                    <a:pt x="1052" y="1475"/>
                  </a:lnTo>
                  <a:lnTo>
                    <a:pt x="1199" y="1401"/>
                  </a:lnTo>
                  <a:lnTo>
                    <a:pt x="1310" y="1309"/>
                  </a:lnTo>
                  <a:lnTo>
                    <a:pt x="1421" y="1180"/>
                  </a:lnTo>
                  <a:lnTo>
                    <a:pt x="1494" y="1051"/>
                  </a:lnTo>
                  <a:lnTo>
                    <a:pt x="1531" y="904"/>
                  </a:lnTo>
                  <a:lnTo>
                    <a:pt x="1550" y="738"/>
                  </a:lnTo>
                  <a:lnTo>
                    <a:pt x="1531" y="590"/>
                  </a:lnTo>
                  <a:lnTo>
                    <a:pt x="1476" y="461"/>
                  </a:lnTo>
                  <a:lnTo>
                    <a:pt x="1402" y="332"/>
                  </a:lnTo>
                  <a:lnTo>
                    <a:pt x="1292" y="221"/>
                  </a:lnTo>
                  <a:lnTo>
                    <a:pt x="1181" y="129"/>
                  </a:lnTo>
                  <a:lnTo>
                    <a:pt x="1052" y="55"/>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8" name="Google Shape;7578;p32"/>
            <p:cNvSpPr/>
            <p:nvPr/>
          </p:nvSpPr>
          <p:spPr>
            <a:xfrm>
              <a:off x="6327025" y="1836700"/>
              <a:ext cx="38750" cy="38750"/>
            </a:xfrm>
            <a:custGeom>
              <a:avLst/>
              <a:gdLst/>
              <a:ahLst/>
              <a:cxnLst/>
              <a:rect l="l" t="t" r="r" b="b"/>
              <a:pathLst>
                <a:path w="1550" h="1550" extrusionOk="0">
                  <a:moveTo>
                    <a:pt x="793" y="1"/>
                  </a:moveTo>
                  <a:lnTo>
                    <a:pt x="646" y="19"/>
                  </a:lnTo>
                  <a:lnTo>
                    <a:pt x="498" y="56"/>
                  </a:lnTo>
                  <a:lnTo>
                    <a:pt x="369" y="130"/>
                  </a:lnTo>
                  <a:lnTo>
                    <a:pt x="259" y="222"/>
                  </a:lnTo>
                  <a:lnTo>
                    <a:pt x="148" y="333"/>
                  </a:lnTo>
                  <a:lnTo>
                    <a:pt x="74" y="462"/>
                  </a:lnTo>
                  <a:lnTo>
                    <a:pt x="19" y="591"/>
                  </a:lnTo>
                  <a:lnTo>
                    <a:pt x="0" y="757"/>
                  </a:lnTo>
                  <a:lnTo>
                    <a:pt x="19" y="904"/>
                  </a:lnTo>
                  <a:lnTo>
                    <a:pt x="56" y="1052"/>
                  </a:lnTo>
                  <a:lnTo>
                    <a:pt x="130" y="1199"/>
                  </a:lnTo>
                  <a:lnTo>
                    <a:pt x="222" y="1310"/>
                  </a:lnTo>
                  <a:lnTo>
                    <a:pt x="351" y="1420"/>
                  </a:lnTo>
                  <a:lnTo>
                    <a:pt x="480" y="1494"/>
                  </a:lnTo>
                  <a:lnTo>
                    <a:pt x="627" y="1531"/>
                  </a:lnTo>
                  <a:lnTo>
                    <a:pt x="793" y="1549"/>
                  </a:lnTo>
                  <a:lnTo>
                    <a:pt x="941" y="1531"/>
                  </a:lnTo>
                  <a:lnTo>
                    <a:pt x="1088" y="1494"/>
                  </a:lnTo>
                  <a:lnTo>
                    <a:pt x="1217" y="1402"/>
                  </a:lnTo>
                  <a:lnTo>
                    <a:pt x="1328" y="1310"/>
                  </a:lnTo>
                  <a:lnTo>
                    <a:pt x="1420" y="1199"/>
                  </a:lnTo>
                  <a:lnTo>
                    <a:pt x="1494" y="1070"/>
                  </a:lnTo>
                  <a:lnTo>
                    <a:pt x="1531" y="923"/>
                  </a:lnTo>
                  <a:lnTo>
                    <a:pt x="1549" y="775"/>
                  </a:lnTo>
                  <a:lnTo>
                    <a:pt x="1531" y="628"/>
                  </a:lnTo>
                  <a:lnTo>
                    <a:pt x="1494" y="480"/>
                  </a:lnTo>
                  <a:lnTo>
                    <a:pt x="1420" y="351"/>
                  </a:lnTo>
                  <a:lnTo>
                    <a:pt x="1328" y="240"/>
                  </a:lnTo>
                  <a:lnTo>
                    <a:pt x="1217" y="148"/>
                  </a:lnTo>
                  <a:lnTo>
                    <a:pt x="1088" y="74"/>
                  </a:lnTo>
                  <a:lnTo>
                    <a:pt x="941"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9" name="Google Shape;7579;p32"/>
            <p:cNvSpPr/>
            <p:nvPr/>
          </p:nvSpPr>
          <p:spPr>
            <a:xfrm>
              <a:off x="5770650" y="1739900"/>
              <a:ext cx="38275" cy="38275"/>
            </a:xfrm>
            <a:custGeom>
              <a:avLst/>
              <a:gdLst/>
              <a:ahLst/>
              <a:cxnLst/>
              <a:rect l="l" t="t" r="r" b="b"/>
              <a:pathLst>
                <a:path w="1531" h="1531" extrusionOk="0">
                  <a:moveTo>
                    <a:pt x="757" y="1"/>
                  </a:moveTo>
                  <a:lnTo>
                    <a:pt x="609" y="19"/>
                  </a:lnTo>
                  <a:lnTo>
                    <a:pt x="462" y="74"/>
                  </a:lnTo>
                  <a:lnTo>
                    <a:pt x="333" y="148"/>
                  </a:lnTo>
                  <a:lnTo>
                    <a:pt x="222" y="240"/>
                  </a:lnTo>
                  <a:lnTo>
                    <a:pt x="130" y="351"/>
                  </a:lnTo>
                  <a:lnTo>
                    <a:pt x="56" y="480"/>
                  </a:lnTo>
                  <a:lnTo>
                    <a:pt x="19" y="628"/>
                  </a:lnTo>
                  <a:lnTo>
                    <a:pt x="1" y="775"/>
                  </a:lnTo>
                  <a:lnTo>
                    <a:pt x="19" y="941"/>
                  </a:lnTo>
                  <a:lnTo>
                    <a:pt x="74" y="1070"/>
                  </a:lnTo>
                  <a:lnTo>
                    <a:pt x="148" y="1199"/>
                  </a:lnTo>
                  <a:lnTo>
                    <a:pt x="240" y="1310"/>
                  </a:lnTo>
                  <a:lnTo>
                    <a:pt x="369" y="1402"/>
                  </a:lnTo>
                  <a:lnTo>
                    <a:pt x="498" y="1476"/>
                  </a:lnTo>
                  <a:lnTo>
                    <a:pt x="628" y="1531"/>
                  </a:lnTo>
                  <a:lnTo>
                    <a:pt x="793" y="1531"/>
                  </a:lnTo>
                  <a:lnTo>
                    <a:pt x="941" y="1513"/>
                  </a:lnTo>
                  <a:lnTo>
                    <a:pt x="1070" y="1476"/>
                  </a:lnTo>
                  <a:lnTo>
                    <a:pt x="1199" y="1383"/>
                  </a:lnTo>
                  <a:lnTo>
                    <a:pt x="1310" y="1291"/>
                  </a:lnTo>
                  <a:lnTo>
                    <a:pt x="1420" y="1181"/>
                  </a:lnTo>
                  <a:lnTo>
                    <a:pt x="1476" y="1052"/>
                  </a:lnTo>
                  <a:lnTo>
                    <a:pt x="1531" y="904"/>
                  </a:lnTo>
                  <a:lnTo>
                    <a:pt x="1531" y="757"/>
                  </a:lnTo>
                  <a:lnTo>
                    <a:pt x="1513" y="609"/>
                  </a:lnTo>
                  <a:lnTo>
                    <a:pt x="1476" y="462"/>
                  </a:lnTo>
                  <a:lnTo>
                    <a:pt x="1402" y="333"/>
                  </a:lnTo>
                  <a:lnTo>
                    <a:pt x="1291" y="222"/>
                  </a:lnTo>
                  <a:lnTo>
                    <a:pt x="1181" y="130"/>
                  </a:lnTo>
                  <a:lnTo>
                    <a:pt x="1052" y="56"/>
                  </a:lnTo>
                  <a:lnTo>
                    <a:pt x="904" y="19"/>
                  </a:ln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0" name="Google Shape;7580;p32"/>
            <p:cNvSpPr/>
            <p:nvPr/>
          </p:nvSpPr>
          <p:spPr>
            <a:xfrm>
              <a:off x="5322150" y="1494225"/>
              <a:ext cx="39200" cy="39200"/>
            </a:xfrm>
            <a:custGeom>
              <a:avLst/>
              <a:gdLst/>
              <a:ahLst/>
              <a:cxnLst/>
              <a:rect l="l" t="t" r="r" b="b"/>
              <a:pathLst>
                <a:path w="1568" h="1568" extrusionOk="0">
                  <a:moveTo>
                    <a:pt x="683" y="0"/>
                  </a:moveTo>
                  <a:lnTo>
                    <a:pt x="535" y="37"/>
                  </a:lnTo>
                  <a:lnTo>
                    <a:pt x="406" y="111"/>
                  </a:lnTo>
                  <a:lnTo>
                    <a:pt x="277" y="203"/>
                  </a:lnTo>
                  <a:lnTo>
                    <a:pt x="166" y="314"/>
                  </a:lnTo>
                  <a:lnTo>
                    <a:pt x="93" y="443"/>
                  </a:lnTo>
                  <a:lnTo>
                    <a:pt x="37" y="590"/>
                  </a:lnTo>
                  <a:lnTo>
                    <a:pt x="0" y="756"/>
                  </a:lnTo>
                  <a:lnTo>
                    <a:pt x="19" y="904"/>
                  </a:lnTo>
                  <a:lnTo>
                    <a:pt x="56" y="1033"/>
                  </a:lnTo>
                  <a:lnTo>
                    <a:pt x="129" y="1180"/>
                  </a:lnTo>
                  <a:lnTo>
                    <a:pt x="203" y="1291"/>
                  </a:lnTo>
                  <a:lnTo>
                    <a:pt x="314" y="1401"/>
                  </a:lnTo>
                  <a:lnTo>
                    <a:pt x="443" y="1475"/>
                  </a:lnTo>
                  <a:lnTo>
                    <a:pt x="590" y="1530"/>
                  </a:lnTo>
                  <a:lnTo>
                    <a:pt x="738" y="1567"/>
                  </a:lnTo>
                  <a:lnTo>
                    <a:pt x="885" y="1549"/>
                  </a:lnTo>
                  <a:lnTo>
                    <a:pt x="1033" y="1512"/>
                  </a:lnTo>
                  <a:lnTo>
                    <a:pt x="1180" y="1457"/>
                  </a:lnTo>
                  <a:lnTo>
                    <a:pt x="1309" y="1346"/>
                  </a:lnTo>
                  <a:lnTo>
                    <a:pt x="1402" y="1235"/>
                  </a:lnTo>
                  <a:lnTo>
                    <a:pt x="1494" y="1106"/>
                  </a:lnTo>
                  <a:lnTo>
                    <a:pt x="1549" y="959"/>
                  </a:lnTo>
                  <a:lnTo>
                    <a:pt x="1568" y="811"/>
                  </a:lnTo>
                  <a:lnTo>
                    <a:pt x="1568" y="664"/>
                  </a:lnTo>
                  <a:lnTo>
                    <a:pt x="1531" y="516"/>
                  </a:lnTo>
                  <a:lnTo>
                    <a:pt x="1457" y="387"/>
                  </a:lnTo>
                  <a:lnTo>
                    <a:pt x="1365" y="258"/>
                  </a:lnTo>
                  <a:lnTo>
                    <a:pt x="1254" y="166"/>
                  </a:lnTo>
                  <a:lnTo>
                    <a:pt x="1125" y="74"/>
                  </a:lnTo>
                  <a:lnTo>
                    <a:pt x="996" y="19"/>
                  </a:lnTo>
                  <a:lnTo>
                    <a:pt x="8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1" name="Google Shape;7581;p32"/>
            <p:cNvSpPr/>
            <p:nvPr/>
          </p:nvSpPr>
          <p:spPr>
            <a:xfrm>
              <a:off x="4615500" y="387925"/>
              <a:ext cx="36900" cy="36900"/>
            </a:xfrm>
            <a:custGeom>
              <a:avLst/>
              <a:gdLst/>
              <a:ahLst/>
              <a:cxnLst/>
              <a:rect l="l" t="t" r="r" b="b"/>
              <a:pathLst>
                <a:path w="1476" h="1476" extrusionOk="0">
                  <a:moveTo>
                    <a:pt x="738" y="0"/>
                  </a:moveTo>
                  <a:lnTo>
                    <a:pt x="572" y="19"/>
                  </a:lnTo>
                  <a:lnTo>
                    <a:pt x="443" y="56"/>
                  </a:lnTo>
                  <a:lnTo>
                    <a:pt x="314" y="129"/>
                  </a:lnTo>
                  <a:lnTo>
                    <a:pt x="222" y="203"/>
                  </a:lnTo>
                  <a:lnTo>
                    <a:pt x="130" y="295"/>
                  </a:lnTo>
                  <a:lnTo>
                    <a:pt x="74" y="424"/>
                  </a:lnTo>
                  <a:lnTo>
                    <a:pt x="38" y="554"/>
                  </a:lnTo>
                  <a:lnTo>
                    <a:pt x="1" y="720"/>
                  </a:lnTo>
                  <a:lnTo>
                    <a:pt x="19" y="867"/>
                  </a:lnTo>
                  <a:lnTo>
                    <a:pt x="56" y="1015"/>
                  </a:lnTo>
                  <a:lnTo>
                    <a:pt x="111" y="1144"/>
                  </a:lnTo>
                  <a:lnTo>
                    <a:pt x="222" y="1254"/>
                  </a:lnTo>
                  <a:lnTo>
                    <a:pt x="333" y="1346"/>
                  </a:lnTo>
                  <a:lnTo>
                    <a:pt x="462" y="1420"/>
                  </a:lnTo>
                  <a:lnTo>
                    <a:pt x="609" y="1457"/>
                  </a:lnTo>
                  <a:lnTo>
                    <a:pt x="775" y="1475"/>
                  </a:lnTo>
                  <a:lnTo>
                    <a:pt x="923" y="1457"/>
                  </a:lnTo>
                  <a:lnTo>
                    <a:pt x="1052" y="1420"/>
                  </a:lnTo>
                  <a:lnTo>
                    <a:pt x="1181" y="1346"/>
                  </a:lnTo>
                  <a:lnTo>
                    <a:pt x="1273" y="1273"/>
                  </a:lnTo>
                  <a:lnTo>
                    <a:pt x="1347" y="1180"/>
                  </a:lnTo>
                  <a:lnTo>
                    <a:pt x="1420" y="1051"/>
                  </a:lnTo>
                  <a:lnTo>
                    <a:pt x="1457" y="922"/>
                  </a:lnTo>
                  <a:lnTo>
                    <a:pt x="1476" y="756"/>
                  </a:lnTo>
                  <a:lnTo>
                    <a:pt x="1476" y="609"/>
                  </a:lnTo>
                  <a:lnTo>
                    <a:pt x="1439" y="461"/>
                  </a:lnTo>
                  <a:lnTo>
                    <a:pt x="1365" y="332"/>
                  </a:lnTo>
                  <a:lnTo>
                    <a:pt x="1273" y="222"/>
                  </a:lnTo>
                  <a:lnTo>
                    <a:pt x="1162" y="129"/>
                  </a:lnTo>
                  <a:lnTo>
                    <a:pt x="1033" y="56"/>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2" name="Google Shape;7582;p32"/>
            <p:cNvSpPr/>
            <p:nvPr/>
          </p:nvSpPr>
          <p:spPr>
            <a:xfrm>
              <a:off x="4717825" y="732725"/>
              <a:ext cx="37825" cy="37825"/>
            </a:xfrm>
            <a:custGeom>
              <a:avLst/>
              <a:gdLst/>
              <a:ahLst/>
              <a:cxnLst/>
              <a:rect l="l" t="t" r="r" b="b"/>
              <a:pathLst>
                <a:path w="1513" h="1513" extrusionOk="0">
                  <a:moveTo>
                    <a:pt x="738" y="0"/>
                  </a:moveTo>
                  <a:lnTo>
                    <a:pt x="591" y="19"/>
                  </a:lnTo>
                  <a:lnTo>
                    <a:pt x="443" y="74"/>
                  </a:lnTo>
                  <a:lnTo>
                    <a:pt x="314" y="148"/>
                  </a:lnTo>
                  <a:lnTo>
                    <a:pt x="204" y="258"/>
                  </a:lnTo>
                  <a:lnTo>
                    <a:pt x="112" y="369"/>
                  </a:lnTo>
                  <a:lnTo>
                    <a:pt x="38" y="498"/>
                  </a:lnTo>
                  <a:lnTo>
                    <a:pt x="19" y="646"/>
                  </a:lnTo>
                  <a:lnTo>
                    <a:pt x="1" y="793"/>
                  </a:lnTo>
                  <a:lnTo>
                    <a:pt x="38" y="959"/>
                  </a:lnTo>
                  <a:lnTo>
                    <a:pt x="93" y="1088"/>
                  </a:lnTo>
                  <a:lnTo>
                    <a:pt x="148" y="1217"/>
                  </a:lnTo>
                  <a:lnTo>
                    <a:pt x="241" y="1309"/>
                  </a:lnTo>
                  <a:lnTo>
                    <a:pt x="351" y="1383"/>
                  </a:lnTo>
                  <a:lnTo>
                    <a:pt x="462" y="1457"/>
                  </a:lnTo>
                  <a:lnTo>
                    <a:pt x="609" y="1494"/>
                  </a:lnTo>
                  <a:lnTo>
                    <a:pt x="757" y="1512"/>
                  </a:lnTo>
                  <a:lnTo>
                    <a:pt x="904" y="1494"/>
                  </a:lnTo>
                  <a:lnTo>
                    <a:pt x="1052" y="1457"/>
                  </a:lnTo>
                  <a:lnTo>
                    <a:pt x="1181" y="1383"/>
                  </a:lnTo>
                  <a:lnTo>
                    <a:pt x="1292" y="1291"/>
                  </a:lnTo>
                  <a:lnTo>
                    <a:pt x="1384" y="1180"/>
                  </a:lnTo>
                  <a:lnTo>
                    <a:pt x="1458" y="1033"/>
                  </a:lnTo>
                  <a:lnTo>
                    <a:pt x="1513" y="904"/>
                  </a:lnTo>
                  <a:lnTo>
                    <a:pt x="1513" y="738"/>
                  </a:lnTo>
                  <a:lnTo>
                    <a:pt x="1494" y="590"/>
                  </a:lnTo>
                  <a:lnTo>
                    <a:pt x="1458" y="461"/>
                  </a:lnTo>
                  <a:lnTo>
                    <a:pt x="1365" y="332"/>
                  </a:lnTo>
                  <a:lnTo>
                    <a:pt x="1273" y="221"/>
                  </a:lnTo>
                  <a:lnTo>
                    <a:pt x="1163" y="129"/>
                  </a:lnTo>
                  <a:lnTo>
                    <a:pt x="1033" y="55"/>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3" name="Google Shape;7583;p32"/>
            <p:cNvSpPr/>
            <p:nvPr/>
          </p:nvSpPr>
          <p:spPr>
            <a:xfrm>
              <a:off x="5468275" y="1603450"/>
              <a:ext cx="37825" cy="37375"/>
            </a:xfrm>
            <a:custGeom>
              <a:avLst/>
              <a:gdLst/>
              <a:ahLst/>
              <a:cxnLst/>
              <a:rect l="l" t="t" r="r" b="b"/>
              <a:pathLst>
                <a:path w="1513" h="1495" extrusionOk="0">
                  <a:moveTo>
                    <a:pt x="664" y="1"/>
                  </a:moveTo>
                  <a:lnTo>
                    <a:pt x="516" y="38"/>
                  </a:lnTo>
                  <a:lnTo>
                    <a:pt x="387" y="93"/>
                  </a:lnTo>
                  <a:lnTo>
                    <a:pt x="258" y="185"/>
                  </a:lnTo>
                  <a:lnTo>
                    <a:pt x="166" y="296"/>
                  </a:lnTo>
                  <a:lnTo>
                    <a:pt x="92" y="425"/>
                  </a:lnTo>
                  <a:lnTo>
                    <a:pt x="37" y="572"/>
                  </a:lnTo>
                  <a:lnTo>
                    <a:pt x="0" y="720"/>
                  </a:lnTo>
                  <a:lnTo>
                    <a:pt x="19" y="868"/>
                  </a:lnTo>
                  <a:lnTo>
                    <a:pt x="56" y="1015"/>
                  </a:lnTo>
                  <a:lnTo>
                    <a:pt x="129" y="1144"/>
                  </a:lnTo>
                  <a:lnTo>
                    <a:pt x="221" y="1255"/>
                  </a:lnTo>
                  <a:lnTo>
                    <a:pt x="332" y="1365"/>
                  </a:lnTo>
                  <a:lnTo>
                    <a:pt x="461" y="1439"/>
                  </a:lnTo>
                  <a:lnTo>
                    <a:pt x="590" y="1476"/>
                  </a:lnTo>
                  <a:lnTo>
                    <a:pt x="756" y="1494"/>
                  </a:lnTo>
                  <a:lnTo>
                    <a:pt x="904" y="1494"/>
                  </a:lnTo>
                  <a:lnTo>
                    <a:pt x="1051" y="1439"/>
                  </a:lnTo>
                  <a:lnTo>
                    <a:pt x="1180" y="1384"/>
                  </a:lnTo>
                  <a:lnTo>
                    <a:pt x="1291" y="1292"/>
                  </a:lnTo>
                  <a:lnTo>
                    <a:pt x="1383" y="1163"/>
                  </a:lnTo>
                  <a:lnTo>
                    <a:pt x="1457" y="1033"/>
                  </a:lnTo>
                  <a:lnTo>
                    <a:pt x="1512" y="904"/>
                  </a:lnTo>
                  <a:lnTo>
                    <a:pt x="1512" y="757"/>
                  </a:lnTo>
                  <a:lnTo>
                    <a:pt x="1494" y="591"/>
                  </a:lnTo>
                  <a:lnTo>
                    <a:pt x="1457" y="443"/>
                  </a:lnTo>
                  <a:lnTo>
                    <a:pt x="1402" y="333"/>
                  </a:lnTo>
                  <a:lnTo>
                    <a:pt x="1328" y="222"/>
                  </a:lnTo>
                  <a:lnTo>
                    <a:pt x="1217" y="130"/>
                  </a:lnTo>
                  <a:lnTo>
                    <a:pt x="1107" y="75"/>
                  </a:lnTo>
                  <a:lnTo>
                    <a:pt x="959"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4" name="Google Shape;7584;p32"/>
            <p:cNvSpPr/>
            <p:nvPr/>
          </p:nvSpPr>
          <p:spPr>
            <a:xfrm>
              <a:off x="4901750" y="1095950"/>
              <a:ext cx="35525" cy="35975"/>
            </a:xfrm>
            <a:custGeom>
              <a:avLst/>
              <a:gdLst/>
              <a:ahLst/>
              <a:cxnLst/>
              <a:rect l="l" t="t" r="r" b="b"/>
              <a:pathLst>
                <a:path w="1421" h="1439" extrusionOk="0">
                  <a:moveTo>
                    <a:pt x="701" y="0"/>
                  </a:moveTo>
                  <a:lnTo>
                    <a:pt x="535" y="37"/>
                  </a:lnTo>
                  <a:lnTo>
                    <a:pt x="406" y="74"/>
                  </a:lnTo>
                  <a:lnTo>
                    <a:pt x="277" y="148"/>
                  </a:lnTo>
                  <a:lnTo>
                    <a:pt x="185" y="222"/>
                  </a:lnTo>
                  <a:lnTo>
                    <a:pt x="111" y="314"/>
                  </a:lnTo>
                  <a:lnTo>
                    <a:pt x="38" y="443"/>
                  </a:lnTo>
                  <a:lnTo>
                    <a:pt x="19" y="572"/>
                  </a:lnTo>
                  <a:lnTo>
                    <a:pt x="1" y="738"/>
                  </a:lnTo>
                  <a:lnTo>
                    <a:pt x="19" y="904"/>
                  </a:lnTo>
                  <a:lnTo>
                    <a:pt x="56" y="1033"/>
                  </a:lnTo>
                  <a:lnTo>
                    <a:pt x="111" y="1162"/>
                  </a:lnTo>
                  <a:lnTo>
                    <a:pt x="204" y="1254"/>
                  </a:lnTo>
                  <a:lnTo>
                    <a:pt x="296" y="1328"/>
                  </a:lnTo>
                  <a:lnTo>
                    <a:pt x="425" y="1383"/>
                  </a:lnTo>
                  <a:lnTo>
                    <a:pt x="554" y="1420"/>
                  </a:lnTo>
                  <a:lnTo>
                    <a:pt x="720" y="1439"/>
                  </a:lnTo>
                  <a:lnTo>
                    <a:pt x="886" y="1420"/>
                  </a:lnTo>
                  <a:lnTo>
                    <a:pt x="1015" y="1383"/>
                  </a:lnTo>
                  <a:lnTo>
                    <a:pt x="1144" y="1328"/>
                  </a:lnTo>
                  <a:lnTo>
                    <a:pt x="1236" y="1236"/>
                  </a:lnTo>
                  <a:lnTo>
                    <a:pt x="1310" y="1144"/>
                  </a:lnTo>
                  <a:lnTo>
                    <a:pt x="1384" y="1015"/>
                  </a:lnTo>
                  <a:lnTo>
                    <a:pt x="1402" y="886"/>
                  </a:lnTo>
                  <a:lnTo>
                    <a:pt x="1420" y="720"/>
                  </a:lnTo>
                  <a:lnTo>
                    <a:pt x="1402" y="554"/>
                  </a:lnTo>
                  <a:lnTo>
                    <a:pt x="1365" y="425"/>
                  </a:lnTo>
                  <a:lnTo>
                    <a:pt x="1310" y="295"/>
                  </a:lnTo>
                  <a:lnTo>
                    <a:pt x="1218" y="203"/>
                  </a:lnTo>
                  <a:lnTo>
                    <a:pt x="1125" y="130"/>
                  </a:lnTo>
                  <a:lnTo>
                    <a:pt x="996" y="74"/>
                  </a:lnTo>
                  <a:lnTo>
                    <a:pt x="867" y="37"/>
                  </a:lnTo>
                  <a:lnTo>
                    <a:pt x="7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5" name="Google Shape;7585;p32"/>
            <p:cNvSpPr/>
            <p:nvPr/>
          </p:nvSpPr>
          <p:spPr>
            <a:xfrm>
              <a:off x="4967200" y="1187675"/>
              <a:ext cx="36000" cy="35525"/>
            </a:xfrm>
            <a:custGeom>
              <a:avLst/>
              <a:gdLst/>
              <a:ahLst/>
              <a:cxnLst/>
              <a:rect l="l" t="t" r="r" b="b"/>
              <a:pathLst>
                <a:path w="1440" h="1421" extrusionOk="0">
                  <a:moveTo>
                    <a:pt x="720" y="1"/>
                  </a:moveTo>
                  <a:lnTo>
                    <a:pt x="573" y="19"/>
                  </a:lnTo>
                  <a:lnTo>
                    <a:pt x="425" y="38"/>
                  </a:lnTo>
                  <a:lnTo>
                    <a:pt x="296" y="111"/>
                  </a:lnTo>
                  <a:lnTo>
                    <a:pt x="204" y="185"/>
                  </a:lnTo>
                  <a:lnTo>
                    <a:pt x="130" y="277"/>
                  </a:lnTo>
                  <a:lnTo>
                    <a:pt x="56" y="406"/>
                  </a:lnTo>
                  <a:lnTo>
                    <a:pt x="19" y="535"/>
                  </a:lnTo>
                  <a:lnTo>
                    <a:pt x="1" y="701"/>
                  </a:lnTo>
                  <a:lnTo>
                    <a:pt x="19" y="867"/>
                  </a:lnTo>
                  <a:lnTo>
                    <a:pt x="56" y="996"/>
                  </a:lnTo>
                  <a:lnTo>
                    <a:pt x="112" y="1125"/>
                  </a:lnTo>
                  <a:lnTo>
                    <a:pt x="185" y="1218"/>
                  </a:lnTo>
                  <a:lnTo>
                    <a:pt x="296" y="1310"/>
                  </a:lnTo>
                  <a:lnTo>
                    <a:pt x="407" y="1365"/>
                  </a:lnTo>
                  <a:lnTo>
                    <a:pt x="554" y="1402"/>
                  </a:lnTo>
                  <a:lnTo>
                    <a:pt x="702" y="1420"/>
                  </a:lnTo>
                  <a:lnTo>
                    <a:pt x="868" y="1402"/>
                  </a:lnTo>
                  <a:lnTo>
                    <a:pt x="1015" y="1384"/>
                  </a:lnTo>
                  <a:lnTo>
                    <a:pt x="1126" y="1310"/>
                  </a:lnTo>
                  <a:lnTo>
                    <a:pt x="1218" y="1236"/>
                  </a:lnTo>
                  <a:lnTo>
                    <a:pt x="1310" y="1144"/>
                  </a:lnTo>
                  <a:lnTo>
                    <a:pt x="1365" y="1015"/>
                  </a:lnTo>
                  <a:lnTo>
                    <a:pt x="1421" y="886"/>
                  </a:lnTo>
                  <a:lnTo>
                    <a:pt x="1439" y="720"/>
                  </a:lnTo>
                  <a:lnTo>
                    <a:pt x="1421" y="572"/>
                  </a:lnTo>
                  <a:lnTo>
                    <a:pt x="1384" y="425"/>
                  </a:lnTo>
                  <a:lnTo>
                    <a:pt x="1310" y="296"/>
                  </a:lnTo>
                  <a:lnTo>
                    <a:pt x="1236" y="203"/>
                  </a:lnTo>
                  <a:lnTo>
                    <a:pt x="1144" y="111"/>
                  </a:lnTo>
                  <a:lnTo>
                    <a:pt x="1033" y="56"/>
                  </a:lnTo>
                  <a:lnTo>
                    <a:pt x="886"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6" name="Google Shape;7586;p32"/>
            <p:cNvSpPr/>
            <p:nvPr/>
          </p:nvSpPr>
          <p:spPr>
            <a:xfrm>
              <a:off x="5692300" y="1727000"/>
              <a:ext cx="35975" cy="35525"/>
            </a:xfrm>
            <a:custGeom>
              <a:avLst/>
              <a:gdLst/>
              <a:ahLst/>
              <a:cxnLst/>
              <a:rect l="l" t="t" r="r" b="b"/>
              <a:pathLst>
                <a:path w="1439" h="1421" extrusionOk="0">
                  <a:moveTo>
                    <a:pt x="719" y="0"/>
                  </a:moveTo>
                  <a:lnTo>
                    <a:pt x="553" y="19"/>
                  </a:lnTo>
                  <a:lnTo>
                    <a:pt x="424" y="56"/>
                  </a:lnTo>
                  <a:lnTo>
                    <a:pt x="295" y="111"/>
                  </a:lnTo>
                  <a:lnTo>
                    <a:pt x="185" y="185"/>
                  </a:lnTo>
                  <a:lnTo>
                    <a:pt x="111" y="277"/>
                  </a:lnTo>
                  <a:lnTo>
                    <a:pt x="55" y="406"/>
                  </a:lnTo>
                  <a:lnTo>
                    <a:pt x="19" y="553"/>
                  </a:lnTo>
                  <a:lnTo>
                    <a:pt x="0" y="701"/>
                  </a:lnTo>
                  <a:lnTo>
                    <a:pt x="19" y="867"/>
                  </a:lnTo>
                  <a:lnTo>
                    <a:pt x="37" y="996"/>
                  </a:lnTo>
                  <a:lnTo>
                    <a:pt x="92" y="1125"/>
                  </a:lnTo>
                  <a:lnTo>
                    <a:pt x="185" y="1236"/>
                  </a:lnTo>
                  <a:lnTo>
                    <a:pt x="277" y="1309"/>
                  </a:lnTo>
                  <a:lnTo>
                    <a:pt x="406" y="1365"/>
                  </a:lnTo>
                  <a:lnTo>
                    <a:pt x="535" y="1402"/>
                  </a:lnTo>
                  <a:lnTo>
                    <a:pt x="701" y="1420"/>
                  </a:lnTo>
                  <a:lnTo>
                    <a:pt x="867" y="1420"/>
                  </a:lnTo>
                  <a:lnTo>
                    <a:pt x="996" y="1383"/>
                  </a:lnTo>
                  <a:lnTo>
                    <a:pt x="1125" y="1309"/>
                  </a:lnTo>
                  <a:lnTo>
                    <a:pt x="1217" y="1236"/>
                  </a:lnTo>
                  <a:lnTo>
                    <a:pt x="1291" y="1125"/>
                  </a:lnTo>
                  <a:lnTo>
                    <a:pt x="1365" y="1014"/>
                  </a:lnTo>
                  <a:lnTo>
                    <a:pt x="1401" y="867"/>
                  </a:lnTo>
                  <a:lnTo>
                    <a:pt x="1438" y="701"/>
                  </a:lnTo>
                  <a:lnTo>
                    <a:pt x="1401" y="553"/>
                  </a:lnTo>
                  <a:lnTo>
                    <a:pt x="1365" y="406"/>
                  </a:lnTo>
                  <a:lnTo>
                    <a:pt x="1309" y="295"/>
                  </a:lnTo>
                  <a:lnTo>
                    <a:pt x="1236" y="203"/>
                  </a:lnTo>
                  <a:lnTo>
                    <a:pt x="1125" y="111"/>
                  </a:lnTo>
                  <a:lnTo>
                    <a:pt x="1014" y="56"/>
                  </a:lnTo>
                  <a:lnTo>
                    <a:pt x="885" y="19"/>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7" name="Google Shape;7587;p32"/>
            <p:cNvSpPr/>
            <p:nvPr/>
          </p:nvSpPr>
          <p:spPr>
            <a:xfrm>
              <a:off x="5245175" y="1485450"/>
              <a:ext cx="34125" cy="33675"/>
            </a:xfrm>
            <a:custGeom>
              <a:avLst/>
              <a:gdLst/>
              <a:ahLst/>
              <a:cxnLst/>
              <a:rect l="l" t="t" r="r" b="b"/>
              <a:pathLst>
                <a:path w="1365" h="1347" extrusionOk="0">
                  <a:moveTo>
                    <a:pt x="516" y="1"/>
                  </a:moveTo>
                  <a:lnTo>
                    <a:pt x="387" y="38"/>
                  </a:lnTo>
                  <a:lnTo>
                    <a:pt x="258" y="93"/>
                  </a:lnTo>
                  <a:lnTo>
                    <a:pt x="166" y="185"/>
                  </a:lnTo>
                  <a:lnTo>
                    <a:pt x="92" y="277"/>
                  </a:lnTo>
                  <a:lnTo>
                    <a:pt x="37" y="388"/>
                  </a:lnTo>
                  <a:lnTo>
                    <a:pt x="0" y="517"/>
                  </a:lnTo>
                  <a:lnTo>
                    <a:pt x="0" y="683"/>
                  </a:lnTo>
                  <a:lnTo>
                    <a:pt x="0" y="830"/>
                  </a:lnTo>
                  <a:lnTo>
                    <a:pt x="37" y="960"/>
                  </a:lnTo>
                  <a:lnTo>
                    <a:pt x="92" y="1070"/>
                  </a:lnTo>
                  <a:lnTo>
                    <a:pt x="166" y="1181"/>
                  </a:lnTo>
                  <a:lnTo>
                    <a:pt x="277" y="1255"/>
                  </a:lnTo>
                  <a:lnTo>
                    <a:pt x="387" y="1310"/>
                  </a:lnTo>
                  <a:lnTo>
                    <a:pt x="516" y="1347"/>
                  </a:lnTo>
                  <a:lnTo>
                    <a:pt x="830" y="1347"/>
                  </a:lnTo>
                  <a:lnTo>
                    <a:pt x="959" y="1310"/>
                  </a:lnTo>
                  <a:lnTo>
                    <a:pt x="1070" y="1236"/>
                  </a:lnTo>
                  <a:lnTo>
                    <a:pt x="1162" y="1162"/>
                  </a:lnTo>
                  <a:lnTo>
                    <a:pt x="1236" y="1052"/>
                  </a:lnTo>
                  <a:lnTo>
                    <a:pt x="1291" y="941"/>
                  </a:lnTo>
                  <a:lnTo>
                    <a:pt x="1346" y="794"/>
                  </a:lnTo>
                  <a:lnTo>
                    <a:pt x="1365" y="646"/>
                  </a:lnTo>
                  <a:lnTo>
                    <a:pt x="1346" y="499"/>
                  </a:lnTo>
                  <a:lnTo>
                    <a:pt x="1291" y="370"/>
                  </a:lnTo>
                  <a:lnTo>
                    <a:pt x="1236" y="259"/>
                  </a:lnTo>
                  <a:lnTo>
                    <a:pt x="1162" y="167"/>
                  </a:lnTo>
                  <a:lnTo>
                    <a:pt x="1070"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8" name="Google Shape;7588;p32"/>
            <p:cNvSpPr/>
            <p:nvPr/>
          </p:nvSpPr>
          <p:spPr>
            <a:xfrm>
              <a:off x="4836300" y="1002375"/>
              <a:ext cx="35525" cy="35050"/>
            </a:xfrm>
            <a:custGeom>
              <a:avLst/>
              <a:gdLst/>
              <a:ahLst/>
              <a:cxnLst/>
              <a:rect l="l" t="t" r="r" b="b"/>
              <a:pathLst>
                <a:path w="1421" h="1402" extrusionOk="0">
                  <a:moveTo>
                    <a:pt x="683" y="1"/>
                  </a:moveTo>
                  <a:lnTo>
                    <a:pt x="535" y="19"/>
                  </a:lnTo>
                  <a:lnTo>
                    <a:pt x="406" y="56"/>
                  </a:lnTo>
                  <a:lnTo>
                    <a:pt x="277" y="111"/>
                  </a:lnTo>
                  <a:lnTo>
                    <a:pt x="185" y="185"/>
                  </a:lnTo>
                  <a:lnTo>
                    <a:pt x="111" y="277"/>
                  </a:lnTo>
                  <a:lnTo>
                    <a:pt x="56" y="406"/>
                  </a:lnTo>
                  <a:lnTo>
                    <a:pt x="19" y="535"/>
                  </a:lnTo>
                  <a:lnTo>
                    <a:pt x="1" y="683"/>
                  </a:lnTo>
                  <a:lnTo>
                    <a:pt x="19" y="849"/>
                  </a:lnTo>
                  <a:lnTo>
                    <a:pt x="37" y="978"/>
                  </a:lnTo>
                  <a:lnTo>
                    <a:pt x="93" y="1107"/>
                  </a:lnTo>
                  <a:lnTo>
                    <a:pt x="166" y="1199"/>
                  </a:lnTo>
                  <a:lnTo>
                    <a:pt x="277" y="1291"/>
                  </a:lnTo>
                  <a:lnTo>
                    <a:pt x="388" y="1347"/>
                  </a:lnTo>
                  <a:lnTo>
                    <a:pt x="535" y="1383"/>
                  </a:lnTo>
                  <a:lnTo>
                    <a:pt x="701" y="1402"/>
                  </a:lnTo>
                  <a:lnTo>
                    <a:pt x="849" y="1402"/>
                  </a:lnTo>
                  <a:lnTo>
                    <a:pt x="996" y="1365"/>
                  </a:lnTo>
                  <a:lnTo>
                    <a:pt x="1107" y="1291"/>
                  </a:lnTo>
                  <a:lnTo>
                    <a:pt x="1217" y="1217"/>
                  </a:lnTo>
                  <a:lnTo>
                    <a:pt x="1291" y="1107"/>
                  </a:lnTo>
                  <a:lnTo>
                    <a:pt x="1347" y="978"/>
                  </a:lnTo>
                  <a:lnTo>
                    <a:pt x="1402" y="830"/>
                  </a:lnTo>
                  <a:lnTo>
                    <a:pt x="1420" y="664"/>
                  </a:lnTo>
                  <a:lnTo>
                    <a:pt x="1383" y="517"/>
                  </a:lnTo>
                  <a:lnTo>
                    <a:pt x="1347" y="388"/>
                  </a:lnTo>
                  <a:lnTo>
                    <a:pt x="1273" y="277"/>
                  </a:lnTo>
                  <a:lnTo>
                    <a:pt x="1199" y="185"/>
                  </a:lnTo>
                  <a:lnTo>
                    <a:pt x="1107" y="93"/>
                  </a:lnTo>
                  <a:lnTo>
                    <a:pt x="978" y="37"/>
                  </a:lnTo>
                  <a:lnTo>
                    <a:pt x="849" y="19"/>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9" name="Google Shape;7589;p32"/>
            <p:cNvSpPr/>
            <p:nvPr/>
          </p:nvSpPr>
          <p:spPr>
            <a:xfrm>
              <a:off x="4657000" y="643300"/>
              <a:ext cx="34575" cy="34125"/>
            </a:xfrm>
            <a:custGeom>
              <a:avLst/>
              <a:gdLst/>
              <a:ahLst/>
              <a:cxnLst/>
              <a:rect l="l" t="t" r="r" b="b"/>
              <a:pathLst>
                <a:path w="1383" h="1365" extrusionOk="0">
                  <a:moveTo>
                    <a:pt x="664" y="0"/>
                  </a:moveTo>
                  <a:lnTo>
                    <a:pt x="498" y="19"/>
                  </a:lnTo>
                  <a:lnTo>
                    <a:pt x="369" y="55"/>
                  </a:lnTo>
                  <a:lnTo>
                    <a:pt x="258" y="129"/>
                  </a:lnTo>
                  <a:lnTo>
                    <a:pt x="166" y="203"/>
                  </a:lnTo>
                  <a:lnTo>
                    <a:pt x="92" y="314"/>
                  </a:lnTo>
                  <a:lnTo>
                    <a:pt x="37" y="424"/>
                  </a:lnTo>
                  <a:lnTo>
                    <a:pt x="19" y="553"/>
                  </a:lnTo>
                  <a:lnTo>
                    <a:pt x="0" y="701"/>
                  </a:lnTo>
                  <a:lnTo>
                    <a:pt x="19" y="867"/>
                  </a:lnTo>
                  <a:lnTo>
                    <a:pt x="55" y="996"/>
                  </a:lnTo>
                  <a:lnTo>
                    <a:pt x="129" y="1106"/>
                  </a:lnTo>
                  <a:lnTo>
                    <a:pt x="203" y="1199"/>
                  </a:lnTo>
                  <a:lnTo>
                    <a:pt x="314" y="1272"/>
                  </a:lnTo>
                  <a:lnTo>
                    <a:pt x="424" y="1328"/>
                  </a:lnTo>
                  <a:lnTo>
                    <a:pt x="553" y="1365"/>
                  </a:lnTo>
                  <a:lnTo>
                    <a:pt x="719" y="1365"/>
                  </a:lnTo>
                  <a:lnTo>
                    <a:pt x="867" y="1346"/>
                  </a:lnTo>
                  <a:lnTo>
                    <a:pt x="996" y="1309"/>
                  </a:lnTo>
                  <a:lnTo>
                    <a:pt x="1106" y="1236"/>
                  </a:lnTo>
                  <a:lnTo>
                    <a:pt x="1199" y="1162"/>
                  </a:lnTo>
                  <a:lnTo>
                    <a:pt x="1272" y="1051"/>
                  </a:lnTo>
                  <a:lnTo>
                    <a:pt x="1328" y="922"/>
                  </a:lnTo>
                  <a:lnTo>
                    <a:pt x="1365" y="775"/>
                  </a:lnTo>
                  <a:lnTo>
                    <a:pt x="1383" y="609"/>
                  </a:lnTo>
                  <a:lnTo>
                    <a:pt x="1346" y="480"/>
                  </a:lnTo>
                  <a:lnTo>
                    <a:pt x="1291" y="369"/>
                  </a:lnTo>
                  <a:lnTo>
                    <a:pt x="1235" y="258"/>
                  </a:lnTo>
                  <a:lnTo>
                    <a:pt x="1143" y="166"/>
                  </a:lnTo>
                  <a:lnTo>
                    <a:pt x="1051" y="92"/>
                  </a:lnTo>
                  <a:lnTo>
                    <a:pt x="940" y="37"/>
                  </a:lnTo>
                  <a:lnTo>
                    <a:pt x="8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0" name="Google Shape;7590;p32"/>
            <p:cNvSpPr/>
            <p:nvPr/>
          </p:nvSpPr>
          <p:spPr>
            <a:xfrm>
              <a:off x="5033600" y="1282625"/>
              <a:ext cx="34575" cy="34150"/>
            </a:xfrm>
            <a:custGeom>
              <a:avLst/>
              <a:gdLst/>
              <a:ahLst/>
              <a:cxnLst/>
              <a:rect l="l" t="t" r="r" b="b"/>
              <a:pathLst>
                <a:path w="1383" h="1366" extrusionOk="0">
                  <a:moveTo>
                    <a:pt x="535" y="1"/>
                  </a:moveTo>
                  <a:lnTo>
                    <a:pt x="406" y="38"/>
                  </a:lnTo>
                  <a:lnTo>
                    <a:pt x="295" y="93"/>
                  </a:lnTo>
                  <a:lnTo>
                    <a:pt x="184" y="185"/>
                  </a:lnTo>
                  <a:lnTo>
                    <a:pt x="111" y="278"/>
                  </a:lnTo>
                  <a:lnTo>
                    <a:pt x="55" y="388"/>
                  </a:lnTo>
                  <a:lnTo>
                    <a:pt x="18" y="517"/>
                  </a:lnTo>
                  <a:lnTo>
                    <a:pt x="0" y="665"/>
                  </a:lnTo>
                  <a:lnTo>
                    <a:pt x="0" y="812"/>
                  </a:lnTo>
                  <a:lnTo>
                    <a:pt x="37" y="960"/>
                  </a:lnTo>
                  <a:lnTo>
                    <a:pt x="111" y="1070"/>
                  </a:lnTo>
                  <a:lnTo>
                    <a:pt x="203" y="1181"/>
                  </a:lnTo>
                  <a:lnTo>
                    <a:pt x="313" y="1273"/>
                  </a:lnTo>
                  <a:lnTo>
                    <a:pt x="424" y="1328"/>
                  </a:lnTo>
                  <a:lnTo>
                    <a:pt x="572" y="1365"/>
                  </a:lnTo>
                  <a:lnTo>
                    <a:pt x="719" y="1365"/>
                  </a:lnTo>
                  <a:lnTo>
                    <a:pt x="867" y="1347"/>
                  </a:lnTo>
                  <a:lnTo>
                    <a:pt x="996" y="1310"/>
                  </a:lnTo>
                  <a:lnTo>
                    <a:pt x="1106" y="1255"/>
                  </a:lnTo>
                  <a:lnTo>
                    <a:pt x="1199" y="1163"/>
                  </a:lnTo>
                  <a:lnTo>
                    <a:pt x="1272" y="1070"/>
                  </a:lnTo>
                  <a:lnTo>
                    <a:pt x="1328" y="978"/>
                  </a:lnTo>
                  <a:lnTo>
                    <a:pt x="1364" y="868"/>
                  </a:lnTo>
                  <a:lnTo>
                    <a:pt x="1383" y="738"/>
                  </a:lnTo>
                  <a:lnTo>
                    <a:pt x="1364" y="573"/>
                  </a:lnTo>
                  <a:lnTo>
                    <a:pt x="1328" y="425"/>
                  </a:lnTo>
                  <a:lnTo>
                    <a:pt x="1254" y="296"/>
                  </a:lnTo>
                  <a:lnTo>
                    <a:pt x="1180" y="185"/>
                  </a:lnTo>
                  <a:lnTo>
                    <a:pt x="1069"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1" name="Google Shape;7591;p32"/>
            <p:cNvSpPr/>
            <p:nvPr/>
          </p:nvSpPr>
          <p:spPr>
            <a:xfrm>
              <a:off x="5390375" y="1591025"/>
              <a:ext cx="34600" cy="33675"/>
            </a:xfrm>
            <a:custGeom>
              <a:avLst/>
              <a:gdLst/>
              <a:ahLst/>
              <a:cxnLst/>
              <a:rect l="l" t="t" r="r" b="b"/>
              <a:pathLst>
                <a:path w="1384" h="1347" extrusionOk="0">
                  <a:moveTo>
                    <a:pt x="535" y="0"/>
                  </a:moveTo>
                  <a:lnTo>
                    <a:pt x="387" y="37"/>
                  </a:lnTo>
                  <a:lnTo>
                    <a:pt x="277" y="92"/>
                  </a:lnTo>
                  <a:lnTo>
                    <a:pt x="185" y="184"/>
                  </a:lnTo>
                  <a:lnTo>
                    <a:pt x="111" y="277"/>
                  </a:lnTo>
                  <a:lnTo>
                    <a:pt x="55" y="387"/>
                  </a:lnTo>
                  <a:lnTo>
                    <a:pt x="19" y="535"/>
                  </a:lnTo>
                  <a:lnTo>
                    <a:pt x="0" y="682"/>
                  </a:lnTo>
                  <a:lnTo>
                    <a:pt x="19" y="830"/>
                  </a:lnTo>
                  <a:lnTo>
                    <a:pt x="55" y="959"/>
                  </a:lnTo>
                  <a:lnTo>
                    <a:pt x="111" y="1088"/>
                  </a:lnTo>
                  <a:lnTo>
                    <a:pt x="185" y="1180"/>
                  </a:lnTo>
                  <a:lnTo>
                    <a:pt x="295" y="1254"/>
                  </a:lnTo>
                  <a:lnTo>
                    <a:pt x="406" y="1309"/>
                  </a:lnTo>
                  <a:lnTo>
                    <a:pt x="535" y="1346"/>
                  </a:lnTo>
                  <a:lnTo>
                    <a:pt x="848" y="1346"/>
                  </a:lnTo>
                  <a:lnTo>
                    <a:pt x="977" y="1309"/>
                  </a:lnTo>
                  <a:lnTo>
                    <a:pt x="1088" y="1235"/>
                  </a:lnTo>
                  <a:lnTo>
                    <a:pt x="1180" y="1162"/>
                  </a:lnTo>
                  <a:lnTo>
                    <a:pt x="1254" y="1069"/>
                  </a:lnTo>
                  <a:lnTo>
                    <a:pt x="1309" y="940"/>
                  </a:lnTo>
                  <a:lnTo>
                    <a:pt x="1346" y="811"/>
                  </a:lnTo>
                  <a:lnTo>
                    <a:pt x="1383" y="664"/>
                  </a:lnTo>
                  <a:lnTo>
                    <a:pt x="1346" y="516"/>
                  </a:lnTo>
                  <a:lnTo>
                    <a:pt x="1309" y="387"/>
                  </a:lnTo>
                  <a:lnTo>
                    <a:pt x="1254" y="277"/>
                  </a:lnTo>
                  <a:lnTo>
                    <a:pt x="1162" y="166"/>
                  </a:lnTo>
                  <a:lnTo>
                    <a:pt x="1070" y="92"/>
                  </a:lnTo>
                  <a:lnTo>
                    <a:pt x="959" y="37"/>
                  </a:lnTo>
                  <a:lnTo>
                    <a:pt x="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2" name="Google Shape;7592;p32"/>
            <p:cNvSpPr/>
            <p:nvPr/>
          </p:nvSpPr>
          <p:spPr>
            <a:xfrm>
              <a:off x="4770850" y="908350"/>
              <a:ext cx="34600" cy="35050"/>
            </a:xfrm>
            <a:custGeom>
              <a:avLst/>
              <a:gdLst/>
              <a:ahLst/>
              <a:cxnLst/>
              <a:rect l="l" t="t" r="r" b="b"/>
              <a:pathLst>
                <a:path w="1384" h="1402" extrusionOk="0">
                  <a:moveTo>
                    <a:pt x="627" y="0"/>
                  </a:moveTo>
                  <a:lnTo>
                    <a:pt x="480" y="37"/>
                  </a:lnTo>
                  <a:lnTo>
                    <a:pt x="351" y="92"/>
                  </a:lnTo>
                  <a:lnTo>
                    <a:pt x="240" y="166"/>
                  </a:lnTo>
                  <a:lnTo>
                    <a:pt x="148" y="258"/>
                  </a:lnTo>
                  <a:lnTo>
                    <a:pt x="74" y="387"/>
                  </a:lnTo>
                  <a:lnTo>
                    <a:pt x="19" y="516"/>
                  </a:lnTo>
                  <a:lnTo>
                    <a:pt x="0" y="664"/>
                  </a:lnTo>
                  <a:lnTo>
                    <a:pt x="19" y="811"/>
                  </a:lnTo>
                  <a:lnTo>
                    <a:pt x="37" y="959"/>
                  </a:lnTo>
                  <a:lnTo>
                    <a:pt x="92" y="1070"/>
                  </a:lnTo>
                  <a:lnTo>
                    <a:pt x="166" y="1162"/>
                  </a:lnTo>
                  <a:lnTo>
                    <a:pt x="258" y="1254"/>
                  </a:lnTo>
                  <a:lnTo>
                    <a:pt x="369" y="1309"/>
                  </a:lnTo>
                  <a:lnTo>
                    <a:pt x="498" y="1365"/>
                  </a:lnTo>
                  <a:lnTo>
                    <a:pt x="646" y="1401"/>
                  </a:lnTo>
                  <a:lnTo>
                    <a:pt x="793" y="1383"/>
                  </a:lnTo>
                  <a:lnTo>
                    <a:pt x="922" y="1346"/>
                  </a:lnTo>
                  <a:lnTo>
                    <a:pt x="1051" y="1291"/>
                  </a:lnTo>
                  <a:lnTo>
                    <a:pt x="1162" y="1235"/>
                  </a:lnTo>
                  <a:lnTo>
                    <a:pt x="1236" y="1143"/>
                  </a:lnTo>
                  <a:lnTo>
                    <a:pt x="1309" y="1033"/>
                  </a:lnTo>
                  <a:lnTo>
                    <a:pt x="1365" y="904"/>
                  </a:lnTo>
                  <a:lnTo>
                    <a:pt x="1383" y="756"/>
                  </a:lnTo>
                  <a:lnTo>
                    <a:pt x="1383" y="609"/>
                  </a:lnTo>
                  <a:lnTo>
                    <a:pt x="1365" y="461"/>
                  </a:lnTo>
                  <a:lnTo>
                    <a:pt x="1309" y="350"/>
                  </a:lnTo>
                  <a:lnTo>
                    <a:pt x="1254" y="240"/>
                  </a:lnTo>
                  <a:lnTo>
                    <a:pt x="1162" y="166"/>
                  </a:lnTo>
                  <a:lnTo>
                    <a:pt x="1051" y="92"/>
                  </a:lnTo>
                  <a:lnTo>
                    <a:pt x="922" y="37"/>
                  </a:lnTo>
                  <a:lnTo>
                    <a:pt x="775"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3" name="Google Shape;7593;p32"/>
            <p:cNvSpPr/>
            <p:nvPr/>
          </p:nvSpPr>
          <p:spPr>
            <a:xfrm>
              <a:off x="4709550" y="815225"/>
              <a:ext cx="31825" cy="35050"/>
            </a:xfrm>
            <a:custGeom>
              <a:avLst/>
              <a:gdLst/>
              <a:ahLst/>
              <a:cxnLst/>
              <a:rect l="l" t="t" r="r" b="b"/>
              <a:pathLst>
                <a:path w="1273" h="1402" extrusionOk="0">
                  <a:moveTo>
                    <a:pt x="645" y="1"/>
                  </a:moveTo>
                  <a:lnTo>
                    <a:pt x="498" y="19"/>
                  </a:lnTo>
                  <a:lnTo>
                    <a:pt x="369" y="56"/>
                  </a:lnTo>
                  <a:lnTo>
                    <a:pt x="258" y="111"/>
                  </a:lnTo>
                  <a:lnTo>
                    <a:pt x="166" y="185"/>
                  </a:lnTo>
                  <a:lnTo>
                    <a:pt x="92" y="277"/>
                  </a:lnTo>
                  <a:lnTo>
                    <a:pt x="37" y="388"/>
                  </a:lnTo>
                  <a:lnTo>
                    <a:pt x="0" y="498"/>
                  </a:lnTo>
                  <a:lnTo>
                    <a:pt x="0" y="646"/>
                  </a:lnTo>
                  <a:lnTo>
                    <a:pt x="37" y="738"/>
                  </a:lnTo>
                  <a:lnTo>
                    <a:pt x="74" y="830"/>
                  </a:lnTo>
                  <a:lnTo>
                    <a:pt x="203" y="1033"/>
                  </a:lnTo>
                  <a:lnTo>
                    <a:pt x="350" y="1218"/>
                  </a:lnTo>
                  <a:lnTo>
                    <a:pt x="479" y="1402"/>
                  </a:lnTo>
                  <a:lnTo>
                    <a:pt x="756" y="1402"/>
                  </a:lnTo>
                  <a:lnTo>
                    <a:pt x="904" y="1236"/>
                  </a:lnTo>
                  <a:lnTo>
                    <a:pt x="1051" y="1052"/>
                  </a:lnTo>
                  <a:lnTo>
                    <a:pt x="1199" y="867"/>
                  </a:lnTo>
                  <a:lnTo>
                    <a:pt x="1235" y="757"/>
                  </a:lnTo>
                  <a:lnTo>
                    <a:pt x="1272" y="664"/>
                  </a:lnTo>
                  <a:lnTo>
                    <a:pt x="1272" y="535"/>
                  </a:lnTo>
                  <a:lnTo>
                    <a:pt x="1254" y="406"/>
                  </a:lnTo>
                  <a:lnTo>
                    <a:pt x="1199" y="296"/>
                  </a:lnTo>
                  <a:lnTo>
                    <a:pt x="1125" y="203"/>
                  </a:lnTo>
                  <a:lnTo>
                    <a:pt x="1033" y="130"/>
                  </a:lnTo>
                  <a:lnTo>
                    <a:pt x="922" y="56"/>
                  </a:lnTo>
                  <a:lnTo>
                    <a:pt x="793" y="19"/>
                  </a:lnTo>
                  <a:lnTo>
                    <a:pt x="6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4" name="Google Shape;7594;p32"/>
            <p:cNvSpPr/>
            <p:nvPr/>
          </p:nvSpPr>
          <p:spPr>
            <a:xfrm>
              <a:off x="4605825" y="469500"/>
              <a:ext cx="34125" cy="33675"/>
            </a:xfrm>
            <a:custGeom>
              <a:avLst/>
              <a:gdLst/>
              <a:ahLst/>
              <a:cxnLst/>
              <a:rect l="l" t="t" r="r" b="b"/>
              <a:pathLst>
                <a:path w="1365" h="1347" extrusionOk="0">
                  <a:moveTo>
                    <a:pt x="646" y="1"/>
                  </a:moveTo>
                  <a:lnTo>
                    <a:pt x="498" y="19"/>
                  </a:lnTo>
                  <a:lnTo>
                    <a:pt x="388" y="56"/>
                  </a:lnTo>
                  <a:lnTo>
                    <a:pt x="277" y="112"/>
                  </a:lnTo>
                  <a:lnTo>
                    <a:pt x="185" y="185"/>
                  </a:lnTo>
                  <a:lnTo>
                    <a:pt x="111" y="278"/>
                  </a:lnTo>
                  <a:lnTo>
                    <a:pt x="56" y="388"/>
                  </a:lnTo>
                  <a:lnTo>
                    <a:pt x="19" y="517"/>
                  </a:lnTo>
                  <a:lnTo>
                    <a:pt x="0" y="665"/>
                  </a:lnTo>
                  <a:lnTo>
                    <a:pt x="19" y="812"/>
                  </a:lnTo>
                  <a:lnTo>
                    <a:pt x="56" y="941"/>
                  </a:lnTo>
                  <a:lnTo>
                    <a:pt x="111" y="1070"/>
                  </a:lnTo>
                  <a:lnTo>
                    <a:pt x="185" y="1163"/>
                  </a:lnTo>
                  <a:lnTo>
                    <a:pt x="277" y="1236"/>
                  </a:lnTo>
                  <a:lnTo>
                    <a:pt x="388" y="1292"/>
                  </a:lnTo>
                  <a:lnTo>
                    <a:pt x="535" y="1329"/>
                  </a:lnTo>
                  <a:lnTo>
                    <a:pt x="683" y="1347"/>
                  </a:lnTo>
                  <a:lnTo>
                    <a:pt x="830" y="1329"/>
                  </a:lnTo>
                  <a:lnTo>
                    <a:pt x="959" y="1292"/>
                  </a:lnTo>
                  <a:lnTo>
                    <a:pt x="1070" y="1236"/>
                  </a:lnTo>
                  <a:lnTo>
                    <a:pt x="1162" y="1144"/>
                  </a:lnTo>
                  <a:lnTo>
                    <a:pt x="1236" y="1052"/>
                  </a:lnTo>
                  <a:lnTo>
                    <a:pt x="1291" y="923"/>
                  </a:lnTo>
                  <a:lnTo>
                    <a:pt x="1346" y="775"/>
                  </a:lnTo>
                  <a:lnTo>
                    <a:pt x="1365" y="628"/>
                  </a:lnTo>
                  <a:lnTo>
                    <a:pt x="1328" y="480"/>
                  </a:lnTo>
                  <a:lnTo>
                    <a:pt x="1291" y="370"/>
                  </a:lnTo>
                  <a:lnTo>
                    <a:pt x="1217" y="259"/>
                  </a:lnTo>
                  <a:lnTo>
                    <a:pt x="1144" y="167"/>
                  </a:lnTo>
                  <a:lnTo>
                    <a:pt x="1051" y="93"/>
                  </a:lnTo>
                  <a:lnTo>
                    <a:pt x="922"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5" name="Google Shape;7595;p32"/>
            <p:cNvSpPr/>
            <p:nvPr/>
          </p:nvSpPr>
          <p:spPr>
            <a:xfrm>
              <a:off x="5100425" y="1377600"/>
              <a:ext cx="35050" cy="31825"/>
            </a:xfrm>
            <a:custGeom>
              <a:avLst/>
              <a:gdLst/>
              <a:ahLst/>
              <a:cxnLst/>
              <a:rect l="l" t="t" r="r" b="b"/>
              <a:pathLst>
                <a:path w="1402" h="1273" extrusionOk="0">
                  <a:moveTo>
                    <a:pt x="517" y="0"/>
                  </a:moveTo>
                  <a:lnTo>
                    <a:pt x="388" y="37"/>
                  </a:lnTo>
                  <a:lnTo>
                    <a:pt x="277" y="74"/>
                  </a:lnTo>
                  <a:lnTo>
                    <a:pt x="185" y="148"/>
                  </a:lnTo>
                  <a:lnTo>
                    <a:pt x="111" y="240"/>
                  </a:lnTo>
                  <a:lnTo>
                    <a:pt x="56" y="369"/>
                  </a:lnTo>
                  <a:lnTo>
                    <a:pt x="1" y="498"/>
                  </a:lnTo>
                  <a:lnTo>
                    <a:pt x="1" y="627"/>
                  </a:lnTo>
                  <a:lnTo>
                    <a:pt x="1" y="775"/>
                  </a:lnTo>
                  <a:lnTo>
                    <a:pt x="37" y="904"/>
                  </a:lnTo>
                  <a:lnTo>
                    <a:pt x="93" y="1033"/>
                  </a:lnTo>
                  <a:lnTo>
                    <a:pt x="167" y="1125"/>
                  </a:lnTo>
                  <a:lnTo>
                    <a:pt x="259" y="1199"/>
                  </a:lnTo>
                  <a:lnTo>
                    <a:pt x="369" y="1254"/>
                  </a:lnTo>
                  <a:lnTo>
                    <a:pt x="480" y="1272"/>
                  </a:lnTo>
                  <a:lnTo>
                    <a:pt x="627" y="1272"/>
                  </a:lnTo>
                  <a:lnTo>
                    <a:pt x="720" y="1254"/>
                  </a:lnTo>
                  <a:lnTo>
                    <a:pt x="812" y="1217"/>
                  </a:lnTo>
                  <a:lnTo>
                    <a:pt x="1015" y="1088"/>
                  </a:lnTo>
                  <a:lnTo>
                    <a:pt x="1199" y="941"/>
                  </a:lnTo>
                  <a:lnTo>
                    <a:pt x="1383" y="793"/>
                  </a:lnTo>
                  <a:lnTo>
                    <a:pt x="1402" y="535"/>
                  </a:lnTo>
                  <a:lnTo>
                    <a:pt x="1217" y="387"/>
                  </a:lnTo>
                  <a:lnTo>
                    <a:pt x="1033" y="221"/>
                  </a:lnTo>
                  <a:lnTo>
                    <a:pt x="849" y="92"/>
                  </a:lnTo>
                  <a:lnTo>
                    <a:pt x="757" y="37"/>
                  </a:lnTo>
                  <a:lnTo>
                    <a:pt x="646"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6" name="Google Shape;7596;p32"/>
            <p:cNvSpPr/>
            <p:nvPr/>
          </p:nvSpPr>
          <p:spPr>
            <a:xfrm>
              <a:off x="5613475" y="1713625"/>
              <a:ext cx="34125" cy="33675"/>
            </a:xfrm>
            <a:custGeom>
              <a:avLst/>
              <a:gdLst/>
              <a:ahLst/>
              <a:cxnLst/>
              <a:rect l="l" t="t" r="r" b="b"/>
              <a:pathLst>
                <a:path w="1365" h="1347" extrusionOk="0">
                  <a:moveTo>
                    <a:pt x="646" y="1"/>
                  </a:moveTo>
                  <a:lnTo>
                    <a:pt x="516" y="19"/>
                  </a:lnTo>
                  <a:lnTo>
                    <a:pt x="387" y="56"/>
                  </a:lnTo>
                  <a:lnTo>
                    <a:pt x="277" y="111"/>
                  </a:lnTo>
                  <a:lnTo>
                    <a:pt x="185" y="185"/>
                  </a:lnTo>
                  <a:lnTo>
                    <a:pt x="92" y="277"/>
                  </a:lnTo>
                  <a:lnTo>
                    <a:pt x="37" y="388"/>
                  </a:lnTo>
                  <a:lnTo>
                    <a:pt x="0" y="517"/>
                  </a:lnTo>
                  <a:lnTo>
                    <a:pt x="0" y="646"/>
                  </a:lnTo>
                  <a:lnTo>
                    <a:pt x="0" y="793"/>
                  </a:lnTo>
                  <a:lnTo>
                    <a:pt x="37" y="941"/>
                  </a:lnTo>
                  <a:lnTo>
                    <a:pt x="92" y="1052"/>
                  </a:lnTo>
                  <a:lnTo>
                    <a:pt x="166" y="1162"/>
                  </a:lnTo>
                  <a:lnTo>
                    <a:pt x="258" y="1236"/>
                  </a:lnTo>
                  <a:lnTo>
                    <a:pt x="369" y="1291"/>
                  </a:lnTo>
                  <a:lnTo>
                    <a:pt x="498" y="1328"/>
                  </a:lnTo>
                  <a:lnTo>
                    <a:pt x="646" y="1347"/>
                  </a:lnTo>
                  <a:lnTo>
                    <a:pt x="812" y="1347"/>
                  </a:lnTo>
                  <a:lnTo>
                    <a:pt x="941" y="1310"/>
                  </a:lnTo>
                  <a:lnTo>
                    <a:pt x="1051" y="1254"/>
                  </a:lnTo>
                  <a:lnTo>
                    <a:pt x="1143" y="1162"/>
                  </a:lnTo>
                  <a:lnTo>
                    <a:pt x="1217" y="1070"/>
                  </a:lnTo>
                  <a:lnTo>
                    <a:pt x="1291" y="941"/>
                  </a:lnTo>
                  <a:lnTo>
                    <a:pt x="1328" y="812"/>
                  </a:lnTo>
                  <a:lnTo>
                    <a:pt x="1365" y="646"/>
                  </a:lnTo>
                  <a:lnTo>
                    <a:pt x="1328" y="517"/>
                  </a:lnTo>
                  <a:lnTo>
                    <a:pt x="1272" y="388"/>
                  </a:lnTo>
                  <a:lnTo>
                    <a:pt x="1217" y="277"/>
                  </a:lnTo>
                  <a:lnTo>
                    <a:pt x="1143" y="185"/>
                  </a:lnTo>
                  <a:lnTo>
                    <a:pt x="1051" y="111"/>
                  </a:lnTo>
                  <a:lnTo>
                    <a:pt x="941" y="56"/>
                  </a:lnTo>
                  <a:lnTo>
                    <a:pt x="793" y="19"/>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7" name="Google Shape;7597;p32"/>
            <p:cNvSpPr/>
            <p:nvPr/>
          </p:nvSpPr>
          <p:spPr>
            <a:xfrm>
              <a:off x="4566175" y="238125"/>
              <a:ext cx="33225" cy="13850"/>
            </a:xfrm>
            <a:custGeom>
              <a:avLst/>
              <a:gdLst/>
              <a:ahLst/>
              <a:cxnLst/>
              <a:rect l="l" t="t" r="r" b="b"/>
              <a:pathLst>
                <a:path w="1329" h="554" extrusionOk="0">
                  <a:moveTo>
                    <a:pt x="1" y="0"/>
                  </a:moveTo>
                  <a:lnTo>
                    <a:pt x="19" y="129"/>
                  </a:lnTo>
                  <a:lnTo>
                    <a:pt x="56" y="221"/>
                  </a:lnTo>
                  <a:lnTo>
                    <a:pt x="130" y="313"/>
                  </a:lnTo>
                  <a:lnTo>
                    <a:pt x="204" y="406"/>
                  </a:lnTo>
                  <a:lnTo>
                    <a:pt x="296" y="461"/>
                  </a:lnTo>
                  <a:lnTo>
                    <a:pt x="388" y="516"/>
                  </a:lnTo>
                  <a:lnTo>
                    <a:pt x="517" y="535"/>
                  </a:lnTo>
                  <a:lnTo>
                    <a:pt x="646" y="553"/>
                  </a:lnTo>
                  <a:lnTo>
                    <a:pt x="775" y="553"/>
                  </a:lnTo>
                  <a:lnTo>
                    <a:pt x="904" y="516"/>
                  </a:lnTo>
                  <a:lnTo>
                    <a:pt x="1015" y="479"/>
                  </a:lnTo>
                  <a:lnTo>
                    <a:pt x="1107" y="406"/>
                  </a:lnTo>
                  <a:lnTo>
                    <a:pt x="1181" y="332"/>
                  </a:lnTo>
                  <a:lnTo>
                    <a:pt x="1236" y="240"/>
                  </a:lnTo>
                  <a:lnTo>
                    <a:pt x="1291" y="12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8" name="Google Shape;7598;p32"/>
            <p:cNvSpPr/>
            <p:nvPr/>
          </p:nvSpPr>
          <p:spPr>
            <a:xfrm>
              <a:off x="6000200" y="1863450"/>
              <a:ext cx="33225" cy="29975"/>
            </a:xfrm>
            <a:custGeom>
              <a:avLst/>
              <a:gdLst/>
              <a:ahLst/>
              <a:cxnLst/>
              <a:rect l="l" t="t" r="r" b="b"/>
              <a:pathLst>
                <a:path w="1329" h="1199" extrusionOk="0">
                  <a:moveTo>
                    <a:pt x="517" y="0"/>
                  </a:moveTo>
                  <a:lnTo>
                    <a:pt x="388" y="18"/>
                  </a:lnTo>
                  <a:lnTo>
                    <a:pt x="259" y="55"/>
                  </a:lnTo>
                  <a:lnTo>
                    <a:pt x="167" y="129"/>
                  </a:lnTo>
                  <a:lnTo>
                    <a:pt x="93" y="221"/>
                  </a:lnTo>
                  <a:lnTo>
                    <a:pt x="38" y="332"/>
                  </a:lnTo>
                  <a:lnTo>
                    <a:pt x="1" y="461"/>
                  </a:lnTo>
                  <a:lnTo>
                    <a:pt x="1" y="590"/>
                  </a:lnTo>
                  <a:lnTo>
                    <a:pt x="38" y="682"/>
                  </a:lnTo>
                  <a:lnTo>
                    <a:pt x="75" y="793"/>
                  </a:lnTo>
                  <a:lnTo>
                    <a:pt x="148" y="885"/>
                  </a:lnTo>
                  <a:lnTo>
                    <a:pt x="222" y="977"/>
                  </a:lnTo>
                  <a:lnTo>
                    <a:pt x="296" y="1069"/>
                  </a:lnTo>
                  <a:lnTo>
                    <a:pt x="388" y="1143"/>
                  </a:lnTo>
                  <a:lnTo>
                    <a:pt x="480" y="1180"/>
                  </a:lnTo>
                  <a:lnTo>
                    <a:pt x="572" y="1199"/>
                  </a:lnTo>
                  <a:lnTo>
                    <a:pt x="646" y="1199"/>
                  </a:lnTo>
                  <a:lnTo>
                    <a:pt x="738" y="1180"/>
                  </a:lnTo>
                  <a:lnTo>
                    <a:pt x="849" y="1125"/>
                  </a:lnTo>
                  <a:lnTo>
                    <a:pt x="941" y="1069"/>
                  </a:lnTo>
                  <a:lnTo>
                    <a:pt x="1126" y="922"/>
                  </a:lnTo>
                  <a:lnTo>
                    <a:pt x="1328" y="774"/>
                  </a:lnTo>
                  <a:lnTo>
                    <a:pt x="1328" y="516"/>
                  </a:lnTo>
                  <a:lnTo>
                    <a:pt x="1162" y="369"/>
                  </a:lnTo>
                  <a:lnTo>
                    <a:pt x="996" y="221"/>
                  </a:lnTo>
                  <a:lnTo>
                    <a:pt x="831" y="92"/>
                  </a:lnTo>
                  <a:lnTo>
                    <a:pt x="738" y="37"/>
                  </a:lnTo>
                  <a:lnTo>
                    <a:pt x="646" y="18"/>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9" name="Google Shape;7599;p32"/>
            <p:cNvSpPr/>
            <p:nvPr/>
          </p:nvSpPr>
          <p:spPr>
            <a:xfrm>
              <a:off x="5537875" y="1694275"/>
              <a:ext cx="30450" cy="37350"/>
            </a:xfrm>
            <a:custGeom>
              <a:avLst/>
              <a:gdLst/>
              <a:ahLst/>
              <a:cxnLst/>
              <a:rect l="l" t="t" r="r" b="b"/>
              <a:pathLst>
                <a:path w="1218" h="1494" extrusionOk="0">
                  <a:moveTo>
                    <a:pt x="572" y="0"/>
                  </a:moveTo>
                  <a:lnTo>
                    <a:pt x="369" y="277"/>
                  </a:lnTo>
                  <a:lnTo>
                    <a:pt x="203" y="498"/>
                  </a:lnTo>
                  <a:lnTo>
                    <a:pt x="74" y="701"/>
                  </a:lnTo>
                  <a:lnTo>
                    <a:pt x="19" y="793"/>
                  </a:lnTo>
                  <a:lnTo>
                    <a:pt x="0" y="885"/>
                  </a:lnTo>
                  <a:lnTo>
                    <a:pt x="0" y="1014"/>
                  </a:lnTo>
                  <a:lnTo>
                    <a:pt x="19" y="1143"/>
                  </a:lnTo>
                  <a:lnTo>
                    <a:pt x="74" y="1254"/>
                  </a:lnTo>
                  <a:lnTo>
                    <a:pt x="148" y="1346"/>
                  </a:lnTo>
                  <a:lnTo>
                    <a:pt x="240" y="1420"/>
                  </a:lnTo>
                  <a:lnTo>
                    <a:pt x="351" y="1457"/>
                  </a:lnTo>
                  <a:lnTo>
                    <a:pt x="480" y="1494"/>
                  </a:lnTo>
                  <a:lnTo>
                    <a:pt x="627" y="1494"/>
                  </a:lnTo>
                  <a:lnTo>
                    <a:pt x="775" y="1475"/>
                  </a:lnTo>
                  <a:lnTo>
                    <a:pt x="904" y="1438"/>
                  </a:lnTo>
                  <a:lnTo>
                    <a:pt x="1014" y="1383"/>
                  </a:lnTo>
                  <a:lnTo>
                    <a:pt x="1107" y="1309"/>
                  </a:lnTo>
                  <a:lnTo>
                    <a:pt x="1162" y="1199"/>
                  </a:lnTo>
                  <a:lnTo>
                    <a:pt x="1217" y="1088"/>
                  </a:lnTo>
                  <a:lnTo>
                    <a:pt x="1217" y="977"/>
                  </a:lnTo>
                  <a:lnTo>
                    <a:pt x="1217" y="830"/>
                  </a:lnTo>
                  <a:lnTo>
                    <a:pt x="1180" y="738"/>
                  </a:lnTo>
                  <a:lnTo>
                    <a:pt x="1125" y="646"/>
                  </a:lnTo>
                  <a:lnTo>
                    <a:pt x="978" y="461"/>
                  </a:lnTo>
                  <a:lnTo>
                    <a:pt x="793" y="258"/>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0" name="Google Shape;7600;p32"/>
            <p:cNvSpPr/>
            <p:nvPr/>
          </p:nvSpPr>
          <p:spPr>
            <a:xfrm>
              <a:off x="6079950" y="1877725"/>
              <a:ext cx="33225" cy="30000"/>
            </a:xfrm>
            <a:custGeom>
              <a:avLst/>
              <a:gdLst/>
              <a:ahLst/>
              <a:cxnLst/>
              <a:rect l="l" t="t" r="r" b="b"/>
              <a:pathLst>
                <a:path w="1329" h="1200" extrusionOk="0">
                  <a:moveTo>
                    <a:pt x="480" y="1"/>
                  </a:moveTo>
                  <a:lnTo>
                    <a:pt x="351" y="38"/>
                  </a:lnTo>
                  <a:lnTo>
                    <a:pt x="240" y="74"/>
                  </a:lnTo>
                  <a:lnTo>
                    <a:pt x="148" y="148"/>
                  </a:lnTo>
                  <a:lnTo>
                    <a:pt x="74" y="259"/>
                  </a:lnTo>
                  <a:lnTo>
                    <a:pt x="19" y="369"/>
                  </a:lnTo>
                  <a:lnTo>
                    <a:pt x="1" y="480"/>
                  </a:lnTo>
                  <a:lnTo>
                    <a:pt x="19" y="628"/>
                  </a:lnTo>
                  <a:lnTo>
                    <a:pt x="38" y="720"/>
                  </a:lnTo>
                  <a:lnTo>
                    <a:pt x="93" y="812"/>
                  </a:lnTo>
                  <a:lnTo>
                    <a:pt x="167" y="904"/>
                  </a:lnTo>
                  <a:lnTo>
                    <a:pt x="240" y="996"/>
                  </a:lnTo>
                  <a:lnTo>
                    <a:pt x="333" y="1088"/>
                  </a:lnTo>
                  <a:lnTo>
                    <a:pt x="425" y="1144"/>
                  </a:lnTo>
                  <a:lnTo>
                    <a:pt x="517" y="1181"/>
                  </a:lnTo>
                  <a:lnTo>
                    <a:pt x="591" y="1199"/>
                  </a:lnTo>
                  <a:lnTo>
                    <a:pt x="683" y="1199"/>
                  </a:lnTo>
                  <a:lnTo>
                    <a:pt x="775" y="1162"/>
                  </a:lnTo>
                  <a:lnTo>
                    <a:pt x="867" y="1107"/>
                  </a:lnTo>
                  <a:lnTo>
                    <a:pt x="959" y="1052"/>
                  </a:lnTo>
                  <a:lnTo>
                    <a:pt x="1144" y="886"/>
                  </a:lnTo>
                  <a:lnTo>
                    <a:pt x="1328" y="738"/>
                  </a:lnTo>
                  <a:lnTo>
                    <a:pt x="1328" y="480"/>
                  </a:lnTo>
                  <a:lnTo>
                    <a:pt x="1162" y="351"/>
                  </a:lnTo>
                  <a:lnTo>
                    <a:pt x="978" y="203"/>
                  </a:lnTo>
                  <a:lnTo>
                    <a:pt x="812" y="74"/>
                  </a:lnTo>
                  <a:lnTo>
                    <a:pt x="720" y="38"/>
                  </a:lnTo>
                  <a:lnTo>
                    <a:pt x="628" y="19"/>
                  </a:lnTo>
                  <a:lnTo>
                    <a:pt x="4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1" name="Google Shape;7601;p32"/>
            <p:cNvSpPr/>
            <p:nvPr/>
          </p:nvSpPr>
          <p:spPr>
            <a:xfrm>
              <a:off x="4594750" y="549250"/>
              <a:ext cx="28150" cy="30925"/>
            </a:xfrm>
            <a:custGeom>
              <a:avLst/>
              <a:gdLst/>
              <a:ahLst/>
              <a:cxnLst/>
              <a:rect l="l" t="t" r="r" b="b"/>
              <a:pathLst>
                <a:path w="1126" h="1237" extrusionOk="0">
                  <a:moveTo>
                    <a:pt x="646" y="1"/>
                  </a:moveTo>
                  <a:lnTo>
                    <a:pt x="388" y="19"/>
                  </a:lnTo>
                  <a:lnTo>
                    <a:pt x="259" y="185"/>
                  </a:lnTo>
                  <a:lnTo>
                    <a:pt x="130" y="351"/>
                  </a:lnTo>
                  <a:lnTo>
                    <a:pt x="75" y="443"/>
                  </a:lnTo>
                  <a:lnTo>
                    <a:pt x="38" y="535"/>
                  </a:lnTo>
                  <a:lnTo>
                    <a:pt x="1" y="609"/>
                  </a:lnTo>
                  <a:lnTo>
                    <a:pt x="1" y="683"/>
                  </a:lnTo>
                  <a:lnTo>
                    <a:pt x="38" y="775"/>
                  </a:lnTo>
                  <a:lnTo>
                    <a:pt x="75" y="849"/>
                  </a:lnTo>
                  <a:lnTo>
                    <a:pt x="130" y="941"/>
                  </a:lnTo>
                  <a:lnTo>
                    <a:pt x="204" y="1015"/>
                  </a:lnTo>
                  <a:lnTo>
                    <a:pt x="296" y="1089"/>
                  </a:lnTo>
                  <a:lnTo>
                    <a:pt x="370" y="1162"/>
                  </a:lnTo>
                  <a:lnTo>
                    <a:pt x="462" y="1199"/>
                  </a:lnTo>
                  <a:lnTo>
                    <a:pt x="554" y="1236"/>
                  </a:lnTo>
                  <a:lnTo>
                    <a:pt x="683" y="1236"/>
                  </a:lnTo>
                  <a:lnTo>
                    <a:pt x="812" y="1218"/>
                  </a:lnTo>
                  <a:lnTo>
                    <a:pt x="904" y="1181"/>
                  </a:lnTo>
                  <a:lnTo>
                    <a:pt x="997" y="1107"/>
                  </a:lnTo>
                  <a:lnTo>
                    <a:pt x="1052" y="1015"/>
                  </a:lnTo>
                  <a:lnTo>
                    <a:pt x="1107" y="904"/>
                  </a:lnTo>
                  <a:lnTo>
                    <a:pt x="1126" y="775"/>
                  </a:lnTo>
                  <a:lnTo>
                    <a:pt x="1107" y="646"/>
                  </a:lnTo>
                  <a:lnTo>
                    <a:pt x="1070" y="554"/>
                  </a:lnTo>
                  <a:lnTo>
                    <a:pt x="1033" y="480"/>
                  </a:lnTo>
                  <a:lnTo>
                    <a:pt x="923" y="314"/>
                  </a:lnTo>
                  <a:lnTo>
                    <a:pt x="775" y="167"/>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2" name="Google Shape;7602;p32"/>
            <p:cNvSpPr/>
            <p:nvPr/>
          </p:nvSpPr>
          <p:spPr>
            <a:xfrm>
              <a:off x="5312925" y="1579025"/>
              <a:ext cx="29075" cy="31375"/>
            </a:xfrm>
            <a:custGeom>
              <a:avLst/>
              <a:gdLst/>
              <a:ahLst/>
              <a:cxnLst/>
              <a:rect l="l" t="t" r="r" b="b"/>
              <a:pathLst>
                <a:path w="1163" h="1255" extrusionOk="0">
                  <a:moveTo>
                    <a:pt x="720" y="1"/>
                  </a:moveTo>
                  <a:lnTo>
                    <a:pt x="591" y="19"/>
                  </a:lnTo>
                  <a:lnTo>
                    <a:pt x="498" y="56"/>
                  </a:lnTo>
                  <a:lnTo>
                    <a:pt x="406" y="93"/>
                  </a:lnTo>
                  <a:lnTo>
                    <a:pt x="332" y="148"/>
                  </a:lnTo>
                  <a:lnTo>
                    <a:pt x="240" y="222"/>
                  </a:lnTo>
                  <a:lnTo>
                    <a:pt x="167" y="314"/>
                  </a:lnTo>
                  <a:lnTo>
                    <a:pt x="111" y="388"/>
                  </a:lnTo>
                  <a:lnTo>
                    <a:pt x="56" y="480"/>
                  </a:lnTo>
                  <a:lnTo>
                    <a:pt x="19" y="572"/>
                  </a:lnTo>
                  <a:lnTo>
                    <a:pt x="1" y="701"/>
                  </a:lnTo>
                  <a:lnTo>
                    <a:pt x="19" y="812"/>
                  </a:lnTo>
                  <a:lnTo>
                    <a:pt x="74" y="923"/>
                  </a:lnTo>
                  <a:lnTo>
                    <a:pt x="148" y="1015"/>
                  </a:lnTo>
                  <a:lnTo>
                    <a:pt x="259" y="1089"/>
                  </a:lnTo>
                  <a:lnTo>
                    <a:pt x="388" y="1162"/>
                  </a:lnTo>
                  <a:lnTo>
                    <a:pt x="535" y="1218"/>
                  </a:lnTo>
                  <a:lnTo>
                    <a:pt x="720" y="1254"/>
                  </a:lnTo>
                  <a:lnTo>
                    <a:pt x="849" y="1107"/>
                  </a:lnTo>
                  <a:lnTo>
                    <a:pt x="978" y="941"/>
                  </a:lnTo>
                  <a:lnTo>
                    <a:pt x="1088" y="775"/>
                  </a:lnTo>
                  <a:lnTo>
                    <a:pt x="1125" y="683"/>
                  </a:lnTo>
                  <a:lnTo>
                    <a:pt x="1162" y="609"/>
                  </a:lnTo>
                  <a:lnTo>
                    <a:pt x="1162" y="462"/>
                  </a:lnTo>
                  <a:lnTo>
                    <a:pt x="1144" y="351"/>
                  </a:lnTo>
                  <a:lnTo>
                    <a:pt x="1107" y="240"/>
                  </a:lnTo>
                  <a:lnTo>
                    <a:pt x="1033" y="148"/>
                  </a:lnTo>
                  <a:lnTo>
                    <a:pt x="941" y="74"/>
                  </a:lnTo>
                  <a:lnTo>
                    <a:pt x="849"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3" name="Google Shape;7603;p32"/>
            <p:cNvSpPr/>
            <p:nvPr/>
          </p:nvSpPr>
          <p:spPr>
            <a:xfrm>
              <a:off x="4645475" y="723950"/>
              <a:ext cx="31350" cy="27700"/>
            </a:xfrm>
            <a:custGeom>
              <a:avLst/>
              <a:gdLst/>
              <a:ahLst/>
              <a:cxnLst/>
              <a:rect l="l" t="t" r="r" b="b"/>
              <a:pathLst>
                <a:path w="1254" h="1108" extrusionOk="0">
                  <a:moveTo>
                    <a:pt x="590" y="1"/>
                  </a:moveTo>
                  <a:lnTo>
                    <a:pt x="498" y="19"/>
                  </a:lnTo>
                  <a:lnTo>
                    <a:pt x="406" y="56"/>
                  </a:lnTo>
                  <a:lnTo>
                    <a:pt x="332" y="111"/>
                  </a:lnTo>
                  <a:lnTo>
                    <a:pt x="240" y="185"/>
                  </a:lnTo>
                  <a:lnTo>
                    <a:pt x="166" y="277"/>
                  </a:lnTo>
                  <a:lnTo>
                    <a:pt x="92" y="351"/>
                  </a:lnTo>
                  <a:lnTo>
                    <a:pt x="55" y="443"/>
                  </a:lnTo>
                  <a:lnTo>
                    <a:pt x="19" y="536"/>
                  </a:lnTo>
                  <a:lnTo>
                    <a:pt x="0" y="665"/>
                  </a:lnTo>
                  <a:lnTo>
                    <a:pt x="19" y="775"/>
                  </a:lnTo>
                  <a:lnTo>
                    <a:pt x="74" y="886"/>
                  </a:lnTo>
                  <a:lnTo>
                    <a:pt x="129" y="978"/>
                  </a:lnTo>
                  <a:lnTo>
                    <a:pt x="221" y="1033"/>
                  </a:lnTo>
                  <a:lnTo>
                    <a:pt x="332" y="1089"/>
                  </a:lnTo>
                  <a:lnTo>
                    <a:pt x="461" y="1107"/>
                  </a:lnTo>
                  <a:lnTo>
                    <a:pt x="590" y="1089"/>
                  </a:lnTo>
                  <a:lnTo>
                    <a:pt x="682" y="1070"/>
                  </a:lnTo>
                  <a:lnTo>
                    <a:pt x="775" y="1033"/>
                  </a:lnTo>
                  <a:lnTo>
                    <a:pt x="922" y="923"/>
                  </a:lnTo>
                  <a:lnTo>
                    <a:pt x="1088" y="794"/>
                  </a:lnTo>
                  <a:lnTo>
                    <a:pt x="1254" y="665"/>
                  </a:lnTo>
                  <a:lnTo>
                    <a:pt x="1235" y="388"/>
                  </a:lnTo>
                  <a:lnTo>
                    <a:pt x="1070" y="259"/>
                  </a:lnTo>
                  <a:lnTo>
                    <a:pt x="904" y="130"/>
                  </a:lnTo>
                  <a:lnTo>
                    <a:pt x="830" y="75"/>
                  </a:lnTo>
                  <a:lnTo>
                    <a:pt x="738" y="19"/>
                  </a:lnTo>
                  <a:lnTo>
                    <a:pt x="6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4" name="Google Shape;7604;p32"/>
            <p:cNvSpPr/>
            <p:nvPr/>
          </p:nvSpPr>
          <p:spPr>
            <a:xfrm>
              <a:off x="5840725" y="1833025"/>
              <a:ext cx="28600" cy="31350"/>
            </a:xfrm>
            <a:custGeom>
              <a:avLst/>
              <a:gdLst/>
              <a:ahLst/>
              <a:cxnLst/>
              <a:rect l="l" t="t" r="r" b="b"/>
              <a:pathLst>
                <a:path w="1144" h="1254" extrusionOk="0">
                  <a:moveTo>
                    <a:pt x="516" y="0"/>
                  </a:moveTo>
                  <a:lnTo>
                    <a:pt x="387" y="166"/>
                  </a:lnTo>
                  <a:lnTo>
                    <a:pt x="240" y="314"/>
                  </a:lnTo>
                  <a:lnTo>
                    <a:pt x="111" y="461"/>
                  </a:lnTo>
                  <a:lnTo>
                    <a:pt x="56" y="535"/>
                  </a:lnTo>
                  <a:lnTo>
                    <a:pt x="37" y="627"/>
                  </a:lnTo>
                  <a:lnTo>
                    <a:pt x="0" y="756"/>
                  </a:lnTo>
                  <a:lnTo>
                    <a:pt x="19" y="885"/>
                  </a:lnTo>
                  <a:lnTo>
                    <a:pt x="56" y="996"/>
                  </a:lnTo>
                  <a:lnTo>
                    <a:pt x="111" y="1088"/>
                  </a:lnTo>
                  <a:lnTo>
                    <a:pt x="185" y="1180"/>
                  </a:lnTo>
                  <a:lnTo>
                    <a:pt x="295" y="1235"/>
                  </a:lnTo>
                  <a:lnTo>
                    <a:pt x="406" y="1254"/>
                  </a:lnTo>
                  <a:lnTo>
                    <a:pt x="535" y="1254"/>
                  </a:lnTo>
                  <a:lnTo>
                    <a:pt x="627" y="1235"/>
                  </a:lnTo>
                  <a:lnTo>
                    <a:pt x="719" y="1199"/>
                  </a:lnTo>
                  <a:lnTo>
                    <a:pt x="830" y="1143"/>
                  </a:lnTo>
                  <a:lnTo>
                    <a:pt x="922" y="1070"/>
                  </a:lnTo>
                  <a:lnTo>
                    <a:pt x="996" y="996"/>
                  </a:lnTo>
                  <a:lnTo>
                    <a:pt x="1070" y="922"/>
                  </a:lnTo>
                  <a:lnTo>
                    <a:pt x="1107" y="848"/>
                  </a:lnTo>
                  <a:lnTo>
                    <a:pt x="1143" y="756"/>
                  </a:lnTo>
                  <a:lnTo>
                    <a:pt x="1143" y="682"/>
                  </a:lnTo>
                  <a:lnTo>
                    <a:pt x="1125" y="590"/>
                  </a:lnTo>
                  <a:lnTo>
                    <a:pt x="1070" y="498"/>
                  </a:lnTo>
                  <a:lnTo>
                    <a:pt x="1033" y="406"/>
                  </a:lnTo>
                  <a:lnTo>
                    <a:pt x="904" y="221"/>
                  </a:lnTo>
                  <a:lnTo>
                    <a:pt x="793" y="37"/>
                  </a:lnTo>
                  <a:lnTo>
                    <a:pt x="5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5" name="Google Shape;7605;p32"/>
            <p:cNvSpPr/>
            <p:nvPr/>
          </p:nvSpPr>
          <p:spPr>
            <a:xfrm>
              <a:off x="5920475" y="1849600"/>
              <a:ext cx="29975" cy="32775"/>
            </a:xfrm>
            <a:custGeom>
              <a:avLst/>
              <a:gdLst/>
              <a:ahLst/>
              <a:cxnLst/>
              <a:rect l="l" t="t" r="r" b="b"/>
              <a:pathLst>
                <a:path w="1199" h="1311" extrusionOk="0">
                  <a:moveTo>
                    <a:pt x="590" y="1"/>
                  </a:moveTo>
                  <a:lnTo>
                    <a:pt x="443" y="19"/>
                  </a:lnTo>
                  <a:lnTo>
                    <a:pt x="332" y="56"/>
                  </a:lnTo>
                  <a:lnTo>
                    <a:pt x="221" y="93"/>
                  </a:lnTo>
                  <a:lnTo>
                    <a:pt x="129" y="167"/>
                  </a:lnTo>
                  <a:lnTo>
                    <a:pt x="55" y="259"/>
                  </a:lnTo>
                  <a:lnTo>
                    <a:pt x="18" y="370"/>
                  </a:lnTo>
                  <a:lnTo>
                    <a:pt x="0" y="480"/>
                  </a:lnTo>
                  <a:lnTo>
                    <a:pt x="18" y="609"/>
                  </a:lnTo>
                  <a:lnTo>
                    <a:pt x="37" y="702"/>
                  </a:lnTo>
                  <a:lnTo>
                    <a:pt x="92" y="794"/>
                  </a:lnTo>
                  <a:lnTo>
                    <a:pt x="203" y="960"/>
                  </a:lnTo>
                  <a:lnTo>
                    <a:pt x="350" y="1144"/>
                  </a:lnTo>
                  <a:lnTo>
                    <a:pt x="479" y="1310"/>
                  </a:lnTo>
                  <a:lnTo>
                    <a:pt x="756" y="1310"/>
                  </a:lnTo>
                  <a:lnTo>
                    <a:pt x="885" y="1126"/>
                  </a:lnTo>
                  <a:lnTo>
                    <a:pt x="1014" y="960"/>
                  </a:lnTo>
                  <a:lnTo>
                    <a:pt x="1125" y="775"/>
                  </a:lnTo>
                  <a:lnTo>
                    <a:pt x="1162" y="683"/>
                  </a:lnTo>
                  <a:lnTo>
                    <a:pt x="1180" y="591"/>
                  </a:lnTo>
                  <a:lnTo>
                    <a:pt x="1199" y="462"/>
                  </a:lnTo>
                  <a:lnTo>
                    <a:pt x="1162" y="333"/>
                  </a:lnTo>
                  <a:lnTo>
                    <a:pt x="1125" y="241"/>
                  </a:lnTo>
                  <a:lnTo>
                    <a:pt x="1051" y="148"/>
                  </a:lnTo>
                  <a:lnTo>
                    <a:pt x="959" y="93"/>
                  </a:lnTo>
                  <a:lnTo>
                    <a:pt x="848" y="38"/>
                  </a:lnTo>
                  <a:lnTo>
                    <a:pt x="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6" name="Google Shape;7606;p32"/>
            <p:cNvSpPr/>
            <p:nvPr/>
          </p:nvSpPr>
          <p:spPr>
            <a:xfrm>
              <a:off x="6157400" y="1889725"/>
              <a:ext cx="29975" cy="32750"/>
            </a:xfrm>
            <a:custGeom>
              <a:avLst/>
              <a:gdLst/>
              <a:ahLst/>
              <a:cxnLst/>
              <a:rect l="l" t="t" r="r" b="b"/>
              <a:pathLst>
                <a:path w="1199" h="1310" extrusionOk="0">
                  <a:moveTo>
                    <a:pt x="719" y="0"/>
                  </a:moveTo>
                  <a:lnTo>
                    <a:pt x="461" y="18"/>
                  </a:lnTo>
                  <a:lnTo>
                    <a:pt x="332" y="184"/>
                  </a:lnTo>
                  <a:lnTo>
                    <a:pt x="185" y="350"/>
                  </a:lnTo>
                  <a:lnTo>
                    <a:pt x="74" y="535"/>
                  </a:lnTo>
                  <a:lnTo>
                    <a:pt x="37" y="627"/>
                  </a:lnTo>
                  <a:lnTo>
                    <a:pt x="19" y="719"/>
                  </a:lnTo>
                  <a:lnTo>
                    <a:pt x="0" y="848"/>
                  </a:lnTo>
                  <a:lnTo>
                    <a:pt x="19" y="959"/>
                  </a:lnTo>
                  <a:lnTo>
                    <a:pt x="74" y="1069"/>
                  </a:lnTo>
                  <a:lnTo>
                    <a:pt x="148" y="1162"/>
                  </a:lnTo>
                  <a:lnTo>
                    <a:pt x="221" y="1217"/>
                  </a:lnTo>
                  <a:lnTo>
                    <a:pt x="332" y="1272"/>
                  </a:lnTo>
                  <a:lnTo>
                    <a:pt x="461" y="1309"/>
                  </a:lnTo>
                  <a:lnTo>
                    <a:pt x="738" y="1309"/>
                  </a:lnTo>
                  <a:lnTo>
                    <a:pt x="867" y="1272"/>
                  </a:lnTo>
                  <a:lnTo>
                    <a:pt x="977" y="1217"/>
                  </a:lnTo>
                  <a:lnTo>
                    <a:pt x="1051" y="1143"/>
                  </a:lnTo>
                  <a:lnTo>
                    <a:pt x="1125" y="1069"/>
                  </a:lnTo>
                  <a:lnTo>
                    <a:pt x="1180" y="959"/>
                  </a:lnTo>
                  <a:lnTo>
                    <a:pt x="1199" y="848"/>
                  </a:lnTo>
                  <a:lnTo>
                    <a:pt x="1180" y="719"/>
                  </a:lnTo>
                  <a:lnTo>
                    <a:pt x="1162" y="608"/>
                  </a:lnTo>
                  <a:lnTo>
                    <a:pt x="1125" y="535"/>
                  </a:lnTo>
                  <a:lnTo>
                    <a:pt x="996" y="350"/>
                  </a:lnTo>
                  <a:lnTo>
                    <a:pt x="867" y="184"/>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7" name="Google Shape;7607;p32"/>
            <p:cNvSpPr/>
            <p:nvPr/>
          </p:nvSpPr>
          <p:spPr>
            <a:xfrm>
              <a:off x="6238525" y="1907700"/>
              <a:ext cx="28150" cy="31350"/>
            </a:xfrm>
            <a:custGeom>
              <a:avLst/>
              <a:gdLst/>
              <a:ahLst/>
              <a:cxnLst/>
              <a:rect l="l" t="t" r="r" b="b"/>
              <a:pathLst>
                <a:path w="1126" h="1254" extrusionOk="0">
                  <a:moveTo>
                    <a:pt x="590" y="0"/>
                  </a:moveTo>
                  <a:lnTo>
                    <a:pt x="517" y="19"/>
                  </a:lnTo>
                  <a:lnTo>
                    <a:pt x="406" y="55"/>
                  </a:lnTo>
                  <a:lnTo>
                    <a:pt x="314" y="111"/>
                  </a:lnTo>
                  <a:lnTo>
                    <a:pt x="222" y="185"/>
                  </a:lnTo>
                  <a:lnTo>
                    <a:pt x="148" y="258"/>
                  </a:lnTo>
                  <a:lnTo>
                    <a:pt x="74" y="332"/>
                  </a:lnTo>
                  <a:lnTo>
                    <a:pt x="19" y="424"/>
                  </a:lnTo>
                  <a:lnTo>
                    <a:pt x="0" y="498"/>
                  </a:lnTo>
                  <a:lnTo>
                    <a:pt x="0" y="572"/>
                  </a:lnTo>
                  <a:lnTo>
                    <a:pt x="19" y="664"/>
                  </a:lnTo>
                  <a:lnTo>
                    <a:pt x="56" y="756"/>
                  </a:lnTo>
                  <a:lnTo>
                    <a:pt x="111" y="848"/>
                  </a:lnTo>
                  <a:lnTo>
                    <a:pt x="240" y="1033"/>
                  </a:lnTo>
                  <a:lnTo>
                    <a:pt x="351" y="1235"/>
                  </a:lnTo>
                  <a:lnTo>
                    <a:pt x="627" y="1254"/>
                  </a:lnTo>
                  <a:lnTo>
                    <a:pt x="756" y="1106"/>
                  </a:lnTo>
                  <a:lnTo>
                    <a:pt x="904" y="959"/>
                  </a:lnTo>
                  <a:lnTo>
                    <a:pt x="1033" y="793"/>
                  </a:lnTo>
                  <a:lnTo>
                    <a:pt x="1088" y="719"/>
                  </a:lnTo>
                  <a:lnTo>
                    <a:pt x="1107" y="627"/>
                  </a:lnTo>
                  <a:lnTo>
                    <a:pt x="1125" y="498"/>
                  </a:lnTo>
                  <a:lnTo>
                    <a:pt x="1125" y="369"/>
                  </a:lnTo>
                  <a:lnTo>
                    <a:pt x="1088" y="258"/>
                  </a:lnTo>
                  <a:lnTo>
                    <a:pt x="1033" y="166"/>
                  </a:lnTo>
                  <a:lnTo>
                    <a:pt x="959" y="92"/>
                  </a:lnTo>
                  <a:lnTo>
                    <a:pt x="848" y="37"/>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8" name="Google Shape;7608;p32"/>
            <p:cNvSpPr/>
            <p:nvPr/>
          </p:nvSpPr>
          <p:spPr>
            <a:xfrm>
              <a:off x="4553725" y="294350"/>
              <a:ext cx="30000" cy="32750"/>
            </a:xfrm>
            <a:custGeom>
              <a:avLst/>
              <a:gdLst/>
              <a:ahLst/>
              <a:cxnLst/>
              <a:rect l="l" t="t" r="r" b="b"/>
              <a:pathLst>
                <a:path w="1200" h="1310" extrusionOk="0">
                  <a:moveTo>
                    <a:pt x="702" y="0"/>
                  </a:moveTo>
                  <a:lnTo>
                    <a:pt x="425" y="19"/>
                  </a:lnTo>
                  <a:lnTo>
                    <a:pt x="296" y="203"/>
                  </a:lnTo>
                  <a:lnTo>
                    <a:pt x="167" y="369"/>
                  </a:lnTo>
                  <a:lnTo>
                    <a:pt x="56" y="554"/>
                  </a:lnTo>
                  <a:lnTo>
                    <a:pt x="19" y="646"/>
                  </a:lnTo>
                  <a:lnTo>
                    <a:pt x="1" y="738"/>
                  </a:lnTo>
                  <a:lnTo>
                    <a:pt x="1" y="867"/>
                  </a:lnTo>
                  <a:lnTo>
                    <a:pt x="19" y="996"/>
                  </a:lnTo>
                  <a:lnTo>
                    <a:pt x="75" y="1088"/>
                  </a:lnTo>
                  <a:lnTo>
                    <a:pt x="148" y="1181"/>
                  </a:lnTo>
                  <a:lnTo>
                    <a:pt x="241" y="1236"/>
                  </a:lnTo>
                  <a:lnTo>
                    <a:pt x="351" y="1291"/>
                  </a:lnTo>
                  <a:lnTo>
                    <a:pt x="480" y="1310"/>
                  </a:lnTo>
                  <a:lnTo>
                    <a:pt x="757" y="1310"/>
                  </a:lnTo>
                  <a:lnTo>
                    <a:pt x="886" y="1273"/>
                  </a:lnTo>
                  <a:lnTo>
                    <a:pt x="978" y="1217"/>
                  </a:lnTo>
                  <a:lnTo>
                    <a:pt x="1070" y="1144"/>
                  </a:lnTo>
                  <a:lnTo>
                    <a:pt x="1126" y="1051"/>
                  </a:lnTo>
                  <a:lnTo>
                    <a:pt x="1181" y="941"/>
                  </a:lnTo>
                  <a:lnTo>
                    <a:pt x="1199" y="830"/>
                  </a:lnTo>
                  <a:lnTo>
                    <a:pt x="1181" y="701"/>
                  </a:lnTo>
                  <a:lnTo>
                    <a:pt x="1144" y="609"/>
                  </a:lnTo>
                  <a:lnTo>
                    <a:pt x="1107" y="517"/>
                  </a:lnTo>
                  <a:lnTo>
                    <a:pt x="978" y="351"/>
                  </a:lnTo>
                  <a:lnTo>
                    <a:pt x="831" y="185"/>
                  </a:lnTo>
                  <a:lnTo>
                    <a:pt x="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9" name="Google Shape;7609;p32"/>
            <p:cNvSpPr/>
            <p:nvPr/>
          </p:nvSpPr>
          <p:spPr>
            <a:xfrm>
              <a:off x="5168650" y="1471175"/>
              <a:ext cx="26750" cy="29975"/>
            </a:xfrm>
            <a:custGeom>
              <a:avLst/>
              <a:gdLst/>
              <a:ahLst/>
              <a:cxnLst/>
              <a:rect l="l" t="t" r="r" b="b"/>
              <a:pathLst>
                <a:path w="1070" h="1199" extrusionOk="0">
                  <a:moveTo>
                    <a:pt x="425" y="0"/>
                  </a:moveTo>
                  <a:lnTo>
                    <a:pt x="295" y="166"/>
                  </a:lnTo>
                  <a:lnTo>
                    <a:pt x="148" y="332"/>
                  </a:lnTo>
                  <a:lnTo>
                    <a:pt x="93" y="406"/>
                  </a:lnTo>
                  <a:lnTo>
                    <a:pt x="37" y="498"/>
                  </a:lnTo>
                  <a:lnTo>
                    <a:pt x="0" y="572"/>
                  </a:lnTo>
                  <a:lnTo>
                    <a:pt x="0" y="645"/>
                  </a:lnTo>
                  <a:lnTo>
                    <a:pt x="19" y="738"/>
                  </a:lnTo>
                  <a:lnTo>
                    <a:pt x="56" y="830"/>
                  </a:lnTo>
                  <a:lnTo>
                    <a:pt x="129" y="922"/>
                  </a:lnTo>
                  <a:lnTo>
                    <a:pt x="185" y="996"/>
                  </a:lnTo>
                  <a:lnTo>
                    <a:pt x="277" y="1088"/>
                  </a:lnTo>
                  <a:lnTo>
                    <a:pt x="351" y="1143"/>
                  </a:lnTo>
                  <a:lnTo>
                    <a:pt x="443" y="1180"/>
                  </a:lnTo>
                  <a:lnTo>
                    <a:pt x="517" y="1199"/>
                  </a:lnTo>
                  <a:lnTo>
                    <a:pt x="590" y="1199"/>
                  </a:lnTo>
                  <a:lnTo>
                    <a:pt x="683" y="1162"/>
                  </a:lnTo>
                  <a:lnTo>
                    <a:pt x="756" y="1106"/>
                  </a:lnTo>
                  <a:lnTo>
                    <a:pt x="849" y="1033"/>
                  </a:lnTo>
                  <a:lnTo>
                    <a:pt x="922" y="941"/>
                  </a:lnTo>
                  <a:lnTo>
                    <a:pt x="996" y="867"/>
                  </a:lnTo>
                  <a:lnTo>
                    <a:pt x="1051" y="775"/>
                  </a:lnTo>
                  <a:lnTo>
                    <a:pt x="1070" y="682"/>
                  </a:lnTo>
                  <a:lnTo>
                    <a:pt x="1070" y="609"/>
                  </a:lnTo>
                  <a:lnTo>
                    <a:pt x="1051" y="535"/>
                  </a:lnTo>
                  <a:lnTo>
                    <a:pt x="996" y="443"/>
                  </a:lnTo>
                  <a:lnTo>
                    <a:pt x="941" y="369"/>
                  </a:lnTo>
                  <a:lnTo>
                    <a:pt x="812" y="185"/>
                  </a:lnTo>
                  <a:lnTo>
                    <a:pt x="701" y="19"/>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0" name="Google Shape;7610;p32"/>
            <p:cNvSpPr/>
            <p:nvPr/>
          </p:nvSpPr>
          <p:spPr>
            <a:xfrm>
              <a:off x="4892075" y="1178000"/>
              <a:ext cx="26750" cy="29975"/>
            </a:xfrm>
            <a:custGeom>
              <a:avLst/>
              <a:gdLst/>
              <a:ahLst/>
              <a:cxnLst/>
              <a:rect l="l" t="t" r="r" b="b"/>
              <a:pathLst>
                <a:path w="1070" h="1199" extrusionOk="0">
                  <a:moveTo>
                    <a:pt x="517" y="0"/>
                  </a:moveTo>
                  <a:lnTo>
                    <a:pt x="443" y="19"/>
                  </a:lnTo>
                  <a:lnTo>
                    <a:pt x="351" y="56"/>
                  </a:lnTo>
                  <a:lnTo>
                    <a:pt x="277" y="111"/>
                  </a:lnTo>
                  <a:lnTo>
                    <a:pt x="185" y="185"/>
                  </a:lnTo>
                  <a:lnTo>
                    <a:pt x="111" y="277"/>
                  </a:lnTo>
                  <a:lnTo>
                    <a:pt x="56" y="369"/>
                  </a:lnTo>
                  <a:lnTo>
                    <a:pt x="19" y="461"/>
                  </a:lnTo>
                  <a:lnTo>
                    <a:pt x="1" y="535"/>
                  </a:lnTo>
                  <a:lnTo>
                    <a:pt x="1" y="627"/>
                  </a:lnTo>
                  <a:lnTo>
                    <a:pt x="19" y="701"/>
                  </a:lnTo>
                  <a:lnTo>
                    <a:pt x="74" y="775"/>
                  </a:lnTo>
                  <a:lnTo>
                    <a:pt x="130" y="867"/>
                  </a:lnTo>
                  <a:lnTo>
                    <a:pt x="277" y="1033"/>
                  </a:lnTo>
                  <a:lnTo>
                    <a:pt x="406" y="1199"/>
                  </a:lnTo>
                  <a:lnTo>
                    <a:pt x="664" y="1181"/>
                  </a:lnTo>
                  <a:lnTo>
                    <a:pt x="793" y="1015"/>
                  </a:lnTo>
                  <a:lnTo>
                    <a:pt x="922" y="849"/>
                  </a:lnTo>
                  <a:lnTo>
                    <a:pt x="996" y="756"/>
                  </a:lnTo>
                  <a:lnTo>
                    <a:pt x="1033" y="683"/>
                  </a:lnTo>
                  <a:lnTo>
                    <a:pt x="1052" y="590"/>
                  </a:lnTo>
                  <a:lnTo>
                    <a:pt x="1070" y="517"/>
                  </a:lnTo>
                  <a:lnTo>
                    <a:pt x="1033" y="443"/>
                  </a:lnTo>
                  <a:lnTo>
                    <a:pt x="996" y="351"/>
                  </a:lnTo>
                  <a:lnTo>
                    <a:pt x="922" y="259"/>
                  </a:lnTo>
                  <a:lnTo>
                    <a:pt x="849" y="185"/>
                  </a:lnTo>
                  <a:lnTo>
                    <a:pt x="757" y="111"/>
                  </a:lnTo>
                  <a:lnTo>
                    <a:pt x="683" y="56"/>
                  </a:lnTo>
                  <a:lnTo>
                    <a:pt x="591"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1" name="Google Shape;7611;p32"/>
            <p:cNvSpPr/>
            <p:nvPr/>
          </p:nvSpPr>
          <p:spPr>
            <a:xfrm>
              <a:off x="4825250" y="1086275"/>
              <a:ext cx="30900" cy="26750"/>
            </a:xfrm>
            <a:custGeom>
              <a:avLst/>
              <a:gdLst/>
              <a:ahLst/>
              <a:cxnLst/>
              <a:rect l="l" t="t" r="r" b="b"/>
              <a:pathLst>
                <a:path w="1236" h="1070" extrusionOk="0">
                  <a:moveTo>
                    <a:pt x="572" y="0"/>
                  </a:moveTo>
                  <a:lnTo>
                    <a:pt x="498" y="37"/>
                  </a:lnTo>
                  <a:lnTo>
                    <a:pt x="424" y="74"/>
                  </a:lnTo>
                  <a:lnTo>
                    <a:pt x="350" y="148"/>
                  </a:lnTo>
                  <a:lnTo>
                    <a:pt x="277" y="222"/>
                  </a:lnTo>
                  <a:lnTo>
                    <a:pt x="148" y="387"/>
                  </a:lnTo>
                  <a:lnTo>
                    <a:pt x="0" y="535"/>
                  </a:lnTo>
                  <a:lnTo>
                    <a:pt x="148" y="701"/>
                  </a:lnTo>
                  <a:lnTo>
                    <a:pt x="277" y="867"/>
                  </a:lnTo>
                  <a:lnTo>
                    <a:pt x="350" y="941"/>
                  </a:lnTo>
                  <a:lnTo>
                    <a:pt x="424" y="1014"/>
                  </a:lnTo>
                  <a:lnTo>
                    <a:pt x="498" y="1051"/>
                  </a:lnTo>
                  <a:lnTo>
                    <a:pt x="572" y="1070"/>
                  </a:lnTo>
                  <a:lnTo>
                    <a:pt x="664" y="1070"/>
                  </a:lnTo>
                  <a:lnTo>
                    <a:pt x="738" y="1051"/>
                  </a:lnTo>
                  <a:lnTo>
                    <a:pt x="811" y="996"/>
                  </a:lnTo>
                  <a:lnTo>
                    <a:pt x="903" y="941"/>
                  </a:lnTo>
                  <a:lnTo>
                    <a:pt x="1069" y="812"/>
                  </a:lnTo>
                  <a:lnTo>
                    <a:pt x="1235" y="682"/>
                  </a:lnTo>
                  <a:lnTo>
                    <a:pt x="1235" y="406"/>
                  </a:lnTo>
                  <a:lnTo>
                    <a:pt x="1069" y="277"/>
                  </a:lnTo>
                  <a:lnTo>
                    <a:pt x="903" y="148"/>
                  </a:lnTo>
                  <a:lnTo>
                    <a:pt x="811" y="92"/>
                  </a:lnTo>
                  <a:lnTo>
                    <a:pt x="738" y="37"/>
                  </a:lnTo>
                  <a:lnTo>
                    <a:pt x="664" y="19"/>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2" name="Google Shape;7612;p32"/>
            <p:cNvSpPr/>
            <p:nvPr/>
          </p:nvSpPr>
          <p:spPr>
            <a:xfrm>
              <a:off x="6318725" y="1919675"/>
              <a:ext cx="26750" cy="29525"/>
            </a:xfrm>
            <a:custGeom>
              <a:avLst/>
              <a:gdLst/>
              <a:ahLst/>
              <a:cxnLst/>
              <a:rect l="l" t="t" r="r" b="b"/>
              <a:pathLst>
                <a:path w="1070" h="1181" extrusionOk="0">
                  <a:moveTo>
                    <a:pt x="443" y="1"/>
                  </a:moveTo>
                  <a:lnTo>
                    <a:pt x="314" y="148"/>
                  </a:lnTo>
                  <a:lnTo>
                    <a:pt x="167" y="314"/>
                  </a:lnTo>
                  <a:lnTo>
                    <a:pt x="111" y="406"/>
                  </a:lnTo>
                  <a:lnTo>
                    <a:pt x="56" y="480"/>
                  </a:lnTo>
                  <a:lnTo>
                    <a:pt x="19" y="554"/>
                  </a:lnTo>
                  <a:lnTo>
                    <a:pt x="1" y="646"/>
                  </a:lnTo>
                  <a:lnTo>
                    <a:pt x="19" y="720"/>
                  </a:lnTo>
                  <a:lnTo>
                    <a:pt x="56" y="812"/>
                  </a:lnTo>
                  <a:lnTo>
                    <a:pt x="111" y="904"/>
                  </a:lnTo>
                  <a:lnTo>
                    <a:pt x="185" y="996"/>
                  </a:lnTo>
                  <a:lnTo>
                    <a:pt x="259" y="1070"/>
                  </a:lnTo>
                  <a:lnTo>
                    <a:pt x="332" y="1125"/>
                  </a:lnTo>
                  <a:lnTo>
                    <a:pt x="406" y="1162"/>
                  </a:lnTo>
                  <a:lnTo>
                    <a:pt x="480" y="1181"/>
                  </a:lnTo>
                  <a:lnTo>
                    <a:pt x="572" y="1162"/>
                  </a:lnTo>
                  <a:lnTo>
                    <a:pt x="664" y="1125"/>
                  </a:lnTo>
                  <a:lnTo>
                    <a:pt x="757" y="1070"/>
                  </a:lnTo>
                  <a:lnTo>
                    <a:pt x="830" y="996"/>
                  </a:lnTo>
                  <a:lnTo>
                    <a:pt x="922" y="922"/>
                  </a:lnTo>
                  <a:lnTo>
                    <a:pt x="978" y="849"/>
                  </a:lnTo>
                  <a:lnTo>
                    <a:pt x="1033" y="775"/>
                  </a:lnTo>
                  <a:lnTo>
                    <a:pt x="1070" y="683"/>
                  </a:lnTo>
                  <a:lnTo>
                    <a:pt x="1070" y="609"/>
                  </a:lnTo>
                  <a:lnTo>
                    <a:pt x="1033" y="535"/>
                  </a:lnTo>
                  <a:lnTo>
                    <a:pt x="996" y="443"/>
                  </a:lnTo>
                  <a:lnTo>
                    <a:pt x="941" y="369"/>
                  </a:lnTo>
                  <a:lnTo>
                    <a:pt x="812" y="185"/>
                  </a:lnTo>
                  <a:lnTo>
                    <a:pt x="7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3" name="Google Shape;7613;p32"/>
            <p:cNvSpPr/>
            <p:nvPr/>
          </p:nvSpPr>
          <p:spPr>
            <a:xfrm>
              <a:off x="5762825" y="1825175"/>
              <a:ext cx="25825" cy="33675"/>
            </a:xfrm>
            <a:custGeom>
              <a:avLst/>
              <a:gdLst/>
              <a:ahLst/>
              <a:cxnLst/>
              <a:rect l="l" t="t" r="r" b="b"/>
              <a:pathLst>
                <a:path w="1033" h="1347" extrusionOk="0">
                  <a:moveTo>
                    <a:pt x="516" y="1"/>
                  </a:moveTo>
                  <a:lnTo>
                    <a:pt x="369" y="148"/>
                  </a:lnTo>
                  <a:lnTo>
                    <a:pt x="203" y="296"/>
                  </a:lnTo>
                  <a:lnTo>
                    <a:pt x="129" y="369"/>
                  </a:lnTo>
                  <a:lnTo>
                    <a:pt x="55" y="443"/>
                  </a:lnTo>
                  <a:lnTo>
                    <a:pt x="19" y="517"/>
                  </a:lnTo>
                  <a:lnTo>
                    <a:pt x="0" y="591"/>
                  </a:lnTo>
                  <a:lnTo>
                    <a:pt x="0" y="664"/>
                  </a:lnTo>
                  <a:lnTo>
                    <a:pt x="37" y="738"/>
                  </a:lnTo>
                  <a:lnTo>
                    <a:pt x="92" y="812"/>
                  </a:lnTo>
                  <a:lnTo>
                    <a:pt x="166" y="904"/>
                  </a:lnTo>
                  <a:lnTo>
                    <a:pt x="351" y="1107"/>
                  </a:lnTo>
                  <a:lnTo>
                    <a:pt x="553" y="1347"/>
                  </a:lnTo>
                  <a:lnTo>
                    <a:pt x="738" y="1089"/>
                  </a:lnTo>
                  <a:lnTo>
                    <a:pt x="885" y="886"/>
                  </a:lnTo>
                  <a:lnTo>
                    <a:pt x="959" y="794"/>
                  </a:lnTo>
                  <a:lnTo>
                    <a:pt x="996" y="701"/>
                  </a:lnTo>
                  <a:lnTo>
                    <a:pt x="1033" y="628"/>
                  </a:lnTo>
                  <a:lnTo>
                    <a:pt x="1033" y="554"/>
                  </a:lnTo>
                  <a:lnTo>
                    <a:pt x="1014" y="480"/>
                  </a:lnTo>
                  <a:lnTo>
                    <a:pt x="977" y="406"/>
                  </a:lnTo>
                  <a:lnTo>
                    <a:pt x="904" y="333"/>
                  </a:lnTo>
                  <a:lnTo>
                    <a:pt x="830" y="259"/>
                  </a:lnTo>
                  <a:lnTo>
                    <a:pt x="664" y="130"/>
                  </a:lnTo>
                  <a:lnTo>
                    <a:pt x="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4" name="Google Shape;7614;p32"/>
            <p:cNvSpPr/>
            <p:nvPr/>
          </p:nvSpPr>
          <p:spPr>
            <a:xfrm>
              <a:off x="4957075" y="1272500"/>
              <a:ext cx="33675" cy="25825"/>
            </a:xfrm>
            <a:custGeom>
              <a:avLst/>
              <a:gdLst/>
              <a:ahLst/>
              <a:cxnLst/>
              <a:rect l="l" t="t" r="r" b="b"/>
              <a:pathLst>
                <a:path w="1347" h="1033" extrusionOk="0">
                  <a:moveTo>
                    <a:pt x="553" y="0"/>
                  </a:moveTo>
                  <a:lnTo>
                    <a:pt x="480" y="19"/>
                  </a:lnTo>
                  <a:lnTo>
                    <a:pt x="406" y="56"/>
                  </a:lnTo>
                  <a:lnTo>
                    <a:pt x="332" y="111"/>
                  </a:lnTo>
                  <a:lnTo>
                    <a:pt x="258" y="185"/>
                  </a:lnTo>
                  <a:lnTo>
                    <a:pt x="129" y="351"/>
                  </a:lnTo>
                  <a:lnTo>
                    <a:pt x="0" y="517"/>
                  </a:lnTo>
                  <a:lnTo>
                    <a:pt x="148" y="664"/>
                  </a:lnTo>
                  <a:lnTo>
                    <a:pt x="295" y="830"/>
                  </a:lnTo>
                  <a:lnTo>
                    <a:pt x="369" y="904"/>
                  </a:lnTo>
                  <a:lnTo>
                    <a:pt x="443" y="959"/>
                  </a:lnTo>
                  <a:lnTo>
                    <a:pt x="517" y="1014"/>
                  </a:lnTo>
                  <a:lnTo>
                    <a:pt x="590" y="1033"/>
                  </a:lnTo>
                  <a:lnTo>
                    <a:pt x="664" y="1033"/>
                  </a:lnTo>
                  <a:lnTo>
                    <a:pt x="738" y="996"/>
                  </a:lnTo>
                  <a:lnTo>
                    <a:pt x="812" y="941"/>
                  </a:lnTo>
                  <a:lnTo>
                    <a:pt x="904" y="867"/>
                  </a:lnTo>
                  <a:lnTo>
                    <a:pt x="1107" y="683"/>
                  </a:lnTo>
                  <a:lnTo>
                    <a:pt x="1346" y="480"/>
                  </a:lnTo>
                  <a:lnTo>
                    <a:pt x="1088" y="295"/>
                  </a:lnTo>
                  <a:lnTo>
                    <a:pt x="885" y="129"/>
                  </a:lnTo>
                  <a:lnTo>
                    <a:pt x="793" y="74"/>
                  </a:lnTo>
                  <a:lnTo>
                    <a:pt x="701"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5" name="Google Shape;7615;p32"/>
            <p:cNvSpPr/>
            <p:nvPr/>
          </p:nvSpPr>
          <p:spPr>
            <a:xfrm>
              <a:off x="4763000" y="992700"/>
              <a:ext cx="33675" cy="25825"/>
            </a:xfrm>
            <a:custGeom>
              <a:avLst/>
              <a:gdLst/>
              <a:ahLst/>
              <a:cxnLst/>
              <a:rect l="l" t="t" r="r" b="b"/>
              <a:pathLst>
                <a:path w="1347" h="1033" extrusionOk="0">
                  <a:moveTo>
                    <a:pt x="572" y="0"/>
                  </a:moveTo>
                  <a:lnTo>
                    <a:pt x="499" y="19"/>
                  </a:lnTo>
                  <a:lnTo>
                    <a:pt x="425" y="56"/>
                  </a:lnTo>
                  <a:lnTo>
                    <a:pt x="351" y="111"/>
                  </a:lnTo>
                  <a:lnTo>
                    <a:pt x="277" y="185"/>
                  </a:lnTo>
                  <a:lnTo>
                    <a:pt x="130" y="332"/>
                  </a:lnTo>
                  <a:lnTo>
                    <a:pt x="1" y="480"/>
                  </a:lnTo>
                  <a:lnTo>
                    <a:pt x="130" y="646"/>
                  </a:lnTo>
                  <a:lnTo>
                    <a:pt x="277" y="812"/>
                  </a:lnTo>
                  <a:lnTo>
                    <a:pt x="333" y="904"/>
                  </a:lnTo>
                  <a:lnTo>
                    <a:pt x="406" y="959"/>
                  </a:lnTo>
                  <a:lnTo>
                    <a:pt x="499" y="1014"/>
                  </a:lnTo>
                  <a:lnTo>
                    <a:pt x="572" y="1033"/>
                  </a:lnTo>
                  <a:lnTo>
                    <a:pt x="646" y="1033"/>
                  </a:lnTo>
                  <a:lnTo>
                    <a:pt x="720" y="1014"/>
                  </a:lnTo>
                  <a:lnTo>
                    <a:pt x="794" y="959"/>
                  </a:lnTo>
                  <a:lnTo>
                    <a:pt x="886" y="885"/>
                  </a:lnTo>
                  <a:lnTo>
                    <a:pt x="1089" y="719"/>
                  </a:lnTo>
                  <a:lnTo>
                    <a:pt x="1347" y="535"/>
                  </a:lnTo>
                  <a:lnTo>
                    <a:pt x="1107" y="332"/>
                  </a:lnTo>
                  <a:lnTo>
                    <a:pt x="904" y="166"/>
                  </a:lnTo>
                  <a:lnTo>
                    <a:pt x="812" y="93"/>
                  </a:lnTo>
                  <a:lnTo>
                    <a:pt x="720" y="37"/>
                  </a:lnTo>
                  <a:lnTo>
                    <a:pt x="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6" name="Google Shape;7616;p32"/>
            <p:cNvSpPr/>
            <p:nvPr/>
          </p:nvSpPr>
          <p:spPr>
            <a:xfrm>
              <a:off x="4544050" y="378250"/>
              <a:ext cx="26300" cy="33675"/>
            </a:xfrm>
            <a:custGeom>
              <a:avLst/>
              <a:gdLst/>
              <a:ahLst/>
              <a:cxnLst/>
              <a:rect l="l" t="t" r="r" b="b"/>
              <a:pathLst>
                <a:path w="1052" h="1347" extrusionOk="0">
                  <a:moveTo>
                    <a:pt x="517" y="0"/>
                  </a:moveTo>
                  <a:lnTo>
                    <a:pt x="370" y="148"/>
                  </a:lnTo>
                  <a:lnTo>
                    <a:pt x="204" y="295"/>
                  </a:lnTo>
                  <a:lnTo>
                    <a:pt x="130" y="369"/>
                  </a:lnTo>
                  <a:lnTo>
                    <a:pt x="74" y="443"/>
                  </a:lnTo>
                  <a:lnTo>
                    <a:pt x="19" y="516"/>
                  </a:lnTo>
                  <a:lnTo>
                    <a:pt x="1" y="609"/>
                  </a:lnTo>
                  <a:lnTo>
                    <a:pt x="1" y="664"/>
                  </a:lnTo>
                  <a:lnTo>
                    <a:pt x="38" y="738"/>
                  </a:lnTo>
                  <a:lnTo>
                    <a:pt x="93" y="811"/>
                  </a:lnTo>
                  <a:lnTo>
                    <a:pt x="167" y="904"/>
                  </a:lnTo>
                  <a:lnTo>
                    <a:pt x="351" y="1107"/>
                  </a:lnTo>
                  <a:lnTo>
                    <a:pt x="554" y="1346"/>
                  </a:lnTo>
                  <a:lnTo>
                    <a:pt x="738" y="1088"/>
                  </a:lnTo>
                  <a:lnTo>
                    <a:pt x="904" y="885"/>
                  </a:lnTo>
                  <a:lnTo>
                    <a:pt x="960" y="793"/>
                  </a:lnTo>
                  <a:lnTo>
                    <a:pt x="1015" y="701"/>
                  </a:lnTo>
                  <a:lnTo>
                    <a:pt x="1033" y="627"/>
                  </a:lnTo>
                  <a:lnTo>
                    <a:pt x="1052" y="553"/>
                  </a:lnTo>
                  <a:lnTo>
                    <a:pt x="1015" y="480"/>
                  </a:lnTo>
                  <a:lnTo>
                    <a:pt x="978" y="406"/>
                  </a:lnTo>
                  <a:lnTo>
                    <a:pt x="923" y="332"/>
                  </a:lnTo>
                  <a:lnTo>
                    <a:pt x="849" y="258"/>
                  </a:lnTo>
                  <a:lnTo>
                    <a:pt x="683" y="12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7" name="Google Shape;7617;p32"/>
            <p:cNvSpPr/>
            <p:nvPr/>
          </p:nvSpPr>
          <p:spPr>
            <a:xfrm>
              <a:off x="5459050" y="1688725"/>
              <a:ext cx="34125" cy="26300"/>
            </a:xfrm>
            <a:custGeom>
              <a:avLst/>
              <a:gdLst/>
              <a:ahLst/>
              <a:cxnLst/>
              <a:rect l="l" t="t" r="r" b="b"/>
              <a:pathLst>
                <a:path w="1365" h="1052" extrusionOk="0">
                  <a:moveTo>
                    <a:pt x="590" y="1"/>
                  </a:moveTo>
                  <a:lnTo>
                    <a:pt x="517" y="19"/>
                  </a:lnTo>
                  <a:lnTo>
                    <a:pt x="443" y="75"/>
                  </a:lnTo>
                  <a:lnTo>
                    <a:pt x="369" y="130"/>
                  </a:lnTo>
                  <a:lnTo>
                    <a:pt x="295" y="185"/>
                  </a:lnTo>
                  <a:lnTo>
                    <a:pt x="148" y="351"/>
                  </a:lnTo>
                  <a:lnTo>
                    <a:pt x="0" y="499"/>
                  </a:lnTo>
                  <a:lnTo>
                    <a:pt x="148" y="665"/>
                  </a:lnTo>
                  <a:lnTo>
                    <a:pt x="277" y="831"/>
                  </a:lnTo>
                  <a:lnTo>
                    <a:pt x="351" y="904"/>
                  </a:lnTo>
                  <a:lnTo>
                    <a:pt x="425" y="978"/>
                  </a:lnTo>
                  <a:lnTo>
                    <a:pt x="498" y="1015"/>
                  </a:lnTo>
                  <a:lnTo>
                    <a:pt x="572" y="1052"/>
                  </a:lnTo>
                  <a:lnTo>
                    <a:pt x="646" y="1052"/>
                  </a:lnTo>
                  <a:lnTo>
                    <a:pt x="720" y="1034"/>
                  </a:lnTo>
                  <a:lnTo>
                    <a:pt x="793" y="978"/>
                  </a:lnTo>
                  <a:lnTo>
                    <a:pt x="885" y="904"/>
                  </a:lnTo>
                  <a:lnTo>
                    <a:pt x="1107" y="739"/>
                  </a:lnTo>
                  <a:lnTo>
                    <a:pt x="1365" y="554"/>
                  </a:lnTo>
                  <a:lnTo>
                    <a:pt x="1107" y="351"/>
                  </a:lnTo>
                  <a:lnTo>
                    <a:pt x="904" y="167"/>
                  </a:lnTo>
                  <a:lnTo>
                    <a:pt x="830" y="112"/>
                  </a:lnTo>
                  <a:lnTo>
                    <a:pt x="738" y="56"/>
                  </a:lnTo>
                  <a:lnTo>
                    <a:pt x="664" y="19"/>
                  </a:lnTo>
                  <a:lnTo>
                    <a:pt x="5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8" name="Google Shape;7618;p32"/>
            <p:cNvSpPr/>
            <p:nvPr/>
          </p:nvSpPr>
          <p:spPr>
            <a:xfrm>
              <a:off x="4698475" y="899575"/>
              <a:ext cx="30900" cy="24000"/>
            </a:xfrm>
            <a:custGeom>
              <a:avLst/>
              <a:gdLst/>
              <a:ahLst/>
              <a:cxnLst/>
              <a:rect l="l" t="t" r="r" b="b"/>
              <a:pathLst>
                <a:path w="1236" h="960" extrusionOk="0">
                  <a:moveTo>
                    <a:pt x="480" y="1"/>
                  </a:moveTo>
                  <a:lnTo>
                    <a:pt x="406" y="38"/>
                  </a:lnTo>
                  <a:lnTo>
                    <a:pt x="277" y="148"/>
                  </a:lnTo>
                  <a:lnTo>
                    <a:pt x="130" y="296"/>
                  </a:lnTo>
                  <a:lnTo>
                    <a:pt x="1" y="425"/>
                  </a:lnTo>
                  <a:lnTo>
                    <a:pt x="111" y="572"/>
                  </a:lnTo>
                  <a:lnTo>
                    <a:pt x="240" y="738"/>
                  </a:lnTo>
                  <a:lnTo>
                    <a:pt x="369" y="886"/>
                  </a:lnTo>
                  <a:lnTo>
                    <a:pt x="425" y="923"/>
                  </a:lnTo>
                  <a:lnTo>
                    <a:pt x="498" y="960"/>
                  </a:lnTo>
                  <a:lnTo>
                    <a:pt x="572" y="960"/>
                  </a:lnTo>
                  <a:lnTo>
                    <a:pt x="627" y="941"/>
                  </a:lnTo>
                  <a:lnTo>
                    <a:pt x="793" y="831"/>
                  </a:lnTo>
                  <a:lnTo>
                    <a:pt x="996" y="683"/>
                  </a:lnTo>
                  <a:lnTo>
                    <a:pt x="1236" y="517"/>
                  </a:lnTo>
                  <a:lnTo>
                    <a:pt x="1015" y="333"/>
                  </a:lnTo>
                  <a:lnTo>
                    <a:pt x="849" y="167"/>
                  </a:lnTo>
                  <a:lnTo>
                    <a:pt x="683" y="38"/>
                  </a:lnTo>
                  <a:lnTo>
                    <a:pt x="6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9" name="Google Shape;7619;p32"/>
            <p:cNvSpPr/>
            <p:nvPr/>
          </p:nvSpPr>
          <p:spPr>
            <a:xfrm>
              <a:off x="5684450" y="1813200"/>
              <a:ext cx="29525" cy="23075"/>
            </a:xfrm>
            <a:custGeom>
              <a:avLst/>
              <a:gdLst/>
              <a:ahLst/>
              <a:cxnLst/>
              <a:rect l="l" t="t" r="r" b="b"/>
              <a:pathLst>
                <a:path w="1181" h="923" extrusionOk="0">
                  <a:moveTo>
                    <a:pt x="443" y="0"/>
                  </a:moveTo>
                  <a:lnTo>
                    <a:pt x="369" y="19"/>
                  </a:lnTo>
                  <a:lnTo>
                    <a:pt x="296" y="56"/>
                  </a:lnTo>
                  <a:lnTo>
                    <a:pt x="148" y="166"/>
                  </a:lnTo>
                  <a:lnTo>
                    <a:pt x="74" y="240"/>
                  </a:lnTo>
                  <a:lnTo>
                    <a:pt x="38" y="314"/>
                  </a:lnTo>
                  <a:lnTo>
                    <a:pt x="1" y="369"/>
                  </a:lnTo>
                  <a:lnTo>
                    <a:pt x="1" y="424"/>
                  </a:lnTo>
                  <a:lnTo>
                    <a:pt x="19" y="498"/>
                  </a:lnTo>
                  <a:lnTo>
                    <a:pt x="56" y="590"/>
                  </a:lnTo>
                  <a:lnTo>
                    <a:pt x="167" y="738"/>
                  </a:lnTo>
                  <a:lnTo>
                    <a:pt x="222" y="812"/>
                  </a:lnTo>
                  <a:lnTo>
                    <a:pt x="296" y="867"/>
                  </a:lnTo>
                  <a:lnTo>
                    <a:pt x="369" y="904"/>
                  </a:lnTo>
                  <a:lnTo>
                    <a:pt x="443" y="922"/>
                  </a:lnTo>
                  <a:lnTo>
                    <a:pt x="517" y="922"/>
                  </a:lnTo>
                  <a:lnTo>
                    <a:pt x="572" y="885"/>
                  </a:lnTo>
                  <a:lnTo>
                    <a:pt x="738" y="793"/>
                  </a:lnTo>
                  <a:lnTo>
                    <a:pt x="941" y="627"/>
                  </a:lnTo>
                  <a:lnTo>
                    <a:pt x="1181" y="461"/>
                  </a:lnTo>
                  <a:lnTo>
                    <a:pt x="941" y="295"/>
                  </a:lnTo>
                  <a:lnTo>
                    <a:pt x="738"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0" name="Google Shape;7620;p32"/>
            <p:cNvSpPr/>
            <p:nvPr/>
          </p:nvSpPr>
          <p:spPr>
            <a:xfrm>
              <a:off x="5024825" y="1367900"/>
              <a:ext cx="30000" cy="23075"/>
            </a:xfrm>
            <a:custGeom>
              <a:avLst/>
              <a:gdLst/>
              <a:ahLst/>
              <a:cxnLst/>
              <a:rect l="l" t="t" r="r" b="b"/>
              <a:pathLst>
                <a:path w="1200" h="923" extrusionOk="0">
                  <a:moveTo>
                    <a:pt x="443" y="1"/>
                  </a:moveTo>
                  <a:lnTo>
                    <a:pt x="369" y="19"/>
                  </a:lnTo>
                  <a:lnTo>
                    <a:pt x="296" y="56"/>
                  </a:lnTo>
                  <a:lnTo>
                    <a:pt x="148" y="185"/>
                  </a:lnTo>
                  <a:lnTo>
                    <a:pt x="93" y="259"/>
                  </a:lnTo>
                  <a:lnTo>
                    <a:pt x="38" y="314"/>
                  </a:lnTo>
                  <a:lnTo>
                    <a:pt x="19" y="388"/>
                  </a:lnTo>
                  <a:lnTo>
                    <a:pt x="1" y="444"/>
                  </a:lnTo>
                  <a:lnTo>
                    <a:pt x="38" y="517"/>
                  </a:lnTo>
                  <a:lnTo>
                    <a:pt x="74" y="591"/>
                  </a:lnTo>
                  <a:lnTo>
                    <a:pt x="185" y="739"/>
                  </a:lnTo>
                  <a:lnTo>
                    <a:pt x="259" y="812"/>
                  </a:lnTo>
                  <a:lnTo>
                    <a:pt x="333" y="868"/>
                  </a:lnTo>
                  <a:lnTo>
                    <a:pt x="406" y="904"/>
                  </a:lnTo>
                  <a:lnTo>
                    <a:pt x="462" y="923"/>
                  </a:lnTo>
                  <a:lnTo>
                    <a:pt x="535" y="923"/>
                  </a:lnTo>
                  <a:lnTo>
                    <a:pt x="609" y="886"/>
                  </a:lnTo>
                  <a:lnTo>
                    <a:pt x="775" y="794"/>
                  </a:lnTo>
                  <a:lnTo>
                    <a:pt x="960" y="628"/>
                  </a:lnTo>
                  <a:lnTo>
                    <a:pt x="1199" y="444"/>
                  </a:lnTo>
                  <a:lnTo>
                    <a:pt x="960" y="278"/>
                  </a:lnTo>
                  <a:lnTo>
                    <a:pt x="757" y="130"/>
                  </a:lnTo>
                  <a:lnTo>
                    <a:pt x="591" y="38"/>
                  </a:lnTo>
                  <a:lnTo>
                    <a:pt x="517" y="19"/>
                  </a:lnTo>
                  <a:lnTo>
                    <a:pt x="4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1" name="Google Shape;7621;p32"/>
            <p:cNvSpPr/>
            <p:nvPr/>
          </p:nvSpPr>
          <p:spPr>
            <a:xfrm>
              <a:off x="5235950" y="1568425"/>
              <a:ext cx="28600" cy="21700"/>
            </a:xfrm>
            <a:custGeom>
              <a:avLst/>
              <a:gdLst/>
              <a:ahLst/>
              <a:cxnLst/>
              <a:rect l="l" t="t" r="r" b="b"/>
              <a:pathLst>
                <a:path w="1144" h="868" extrusionOk="0">
                  <a:moveTo>
                    <a:pt x="498" y="1"/>
                  </a:moveTo>
                  <a:lnTo>
                    <a:pt x="443" y="19"/>
                  </a:lnTo>
                  <a:lnTo>
                    <a:pt x="369" y="37"/>
                  </a:lnTo>
                  <a:lnTo>
                    <a:pt x="259" y="148"/>
                  </a:lnTo>
                  <a:lnTo>
                    <a:pt x="129" y="277"/>
                  </a:lnTo>
                  <a:lnTo>
                    <a:pt x="0" y="388"/>
                  </a:lnTo>
                  <a:lnTo>
                    <a:pt x="111" y="535"/>
                  </a:lnTo>
                  <a:lnTo>
                    <a:pt x="222" y="683"/>
                  </a:lnTo>
                  <a:lnTo>
                    <a:pt x="351" y="793"/>
                  </a:lnTo>
                  <a:lnTo>
                    <a:pt x="406" y="849"/>
                  </a:lnTo>
                  <a:lnTo>
                    <a:pt x="480" y="867"/>
                  </a:lnTo>
                  <a:lnTo>
                    <a:pt x="535" y="867"/>
                  </a:lnTo>
                  <a:lnTo>
                    <a:pt x="590" y="849"/>
                  </a:lnTo>
                  <a:lnTo>
                    <a:pt x="738" y="757"/>
                  </a:lnTo>
                  <a:lnTo>
                    <a:pt x="922" y="628"/>
                  </a:lnTo>
                  <a:lnTo>
                    <a:pt x="1144" y="462"/>
                  </a:lnTo>
                  <a:lnTo>
                    <a:pt x="941" y="296"/>
                  </a:lnTo>
                  <a:lnTo>
                    <a:pt x="775" y="130"/>
                  </a:lnTo>
                  <a:lnTo>
                    <a:pt x="627" y="37"/>
                  </a:lnTo>
                  <a:lnTo>
                    <a:pt x="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2" name="Google Shape;7622;p32"/>
            <p:cNvSpPr/>
            <p:nvPr/>
          </p:nvSpPr>
          <p:spPr>
            <a:xfrm>
              <a:off x="5382525" y="1677225"/>
              <a:ext cx="21225" cy="26750"/>
            </a:xfrm>
            <a:custGeom>
              <a:avLst/>
              <a:gdLst/>
              <a:ahLst/>
              <a:cxnLst/>
              <a:rect l="l" t="t" r="r" b="b"/>
              <a:pathLst>
                <a:path w="849" h="1070" extrusionOk="0">
                  <a:moveTo>
                    <a:pt x="369" y="0"/>
                  </a:moveTo>
                  <a:lnTo>
                    <a:pt x="314" y="37"/>
                  </a:lnTo>
                  <a:lnTo>
                    <a:pt x="185" y="129"/>
                  </a:lnTo>
                  <a:lnTo>
                    <a:pt x="56" y="258"/>
                  </a:lnTo>
                  <a:lnTo>
                    <a:pt x="19" y="332"/>
                  </a:lnTo>
                  <a:lnTo>
                    <a:pt x="1" y="387"/>
                  </a:lnTo>
                  <a:lnTo>
                    <a:pt x="19" y="461"/>
                  </a:lnTo>
                  <a:lnTo>
                    <a:pt x="38" y="516"/>
                  </a:lnTo>
                  <a:lnTo>
                    <a:pt x="130" y="682"/>
                  </a:lnTo>
                  <a:lnTo>
                    <a:pt x="259" y="848"/>
                  </a:lnTo>
                  <a:lnTo>
                    <a:pt x="406" y="1069"/>
                  </a:lnTo>
                  <a:lnTo>
                    <a:pt x="572" y="867"/>
                  </a:lnTo>
                  <a:lnTo>
                    <a:pt x="720" y="701"/>
                  </a:lnTo>
                  <a:lnTo>
                    <a:pt x="830" y="572"/>
                  </a:lnTo>
                  <a:lnTo>
                    <a:pt x="849" y="516"/>
                  </a:lnTo>
                  <a:lnTo>
                    <a:pt x="849" y="461"/>
                  </a:lnTo>
                  <a:lnTo>
                    <a:pt x="830" y="387"/>
                  </a:lnTo>
                  <a:lnTo>
                    <a:pt x="794" y="313"/>
                  </a:lnTo>
                  <a:lnTo>
                    <a:pt x="701" y="184"/>
                  </a:lnTo>
                  <a:lnTo>
                    <a:pt x="572" y="74"/>
                  </a:lnTo>
                  <a:lnTo>
                    <a:pt x="499" y="37"/>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3" name="Google Shape;7623;p32"/>
            <p:cNvSpPr/>
            <p:nvPr/>
          </p:nvSpPr>
          <p:spPr>
            <a:xfrm>
              <a:off x="4635325" y="801400"/>
              <a:ext cx="20300" cy="26300"/>
            </a:xfrm>
            <a:custGeom>
              <a:avLst/>
              <a:gdLst/>
              <a:ahLst/>
              <a:cxnLst/>
              <a:rect l="l" t="t" r="r" b="b"/>
              <a:pathLst>
                <a:path w="812" h="1052" extrusionOk="0">
                  <a:moveTo>
                    <a:pt x="388" y="0"/>
                  </a:moveTo>
                  <a:lnTo>
                    <a:pt x="240" y="203"/>
                  </a:lnTo>
                  <a:lnTo>
                    <a:pt x="111" y="388"/>
                  </a:lnTo>
                  <a:lnTo>
                    <a:pt x="19" y="535"/>
                  </a:lnTo>
                  <a:lnTo>
                    <a:pt x="0" y="590"/>
                  </a:lnTo>
                  <a:lnTo>
                    <a:pt x="0" y="646"/>
                  </a:lnTo>
                  <a:lnTo>
                    <a:pt x="19" y="720"/>
                  </a:lnTo>
                  <a:lnTo>
                    <a:pt x="56" y="775"/>
                  </a:lnTo>
                  <a:lnTo>
                    <a:pt x="166" y="904"/>
                  </a:lnTo>
                  <a:lnTo>
                    <a:pt x="296" y="1015"/>
                  </a:lnTo>
                  <a:lnTo>
                    <a:pt x="369" y="1033"/>
                  </a:lnTo>
                  <a:lnTo>
                    <a:pt x="425" y="1051"/>
                  </a:lnTo>
                  <a:lnTo>
                    <a:pt x="480" y="1033"/>
                  </a:lnTo>
                  <a:lnTo>
                    <a:pt x="554" y="996"/>
                  </a:lnTo>
                  <a:lnTo>
                    <a:pt x="664" y="885"/>
                  </a:lnTo>
                  <a:lnTo>
                    <a:pt x="775" y="756"/>
                  </a:lnTo>
                  <a:lnTo>
                    <a:pt x="812" y="683"/>
                  </a:lnTo>
                  <a:lnTo>
                    <a:pt x="812" y="627"/>
                  </a:lnTo>
                  <a:lnTo>
                    <a:pt x="812" y="554"/>
                  </a:lnTo>
                  <a:lnTo>
                    <a:pt x="793" y="498"/>
                  </a:lnTo>
                  <a:lnTo>
                    <a:pt x="683" y="369"/>
                  </a:lnTo>
                  <a:lnTo>
                    <a:pt x="554" y="203"/>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4" name="Google Shape;7624;p32"/>
            <p:cNvSpPr/>
            <p:nvPr/>
          </p:nvSpPr>
          <p:spPr>
            <a:xfrm>
              <a:off x="4532075" y="455675"/>
              <a:ext cx="21225" cy="26775"/>
            </a:xfrm>
            <a:custGeom>
              <a:avLst/>
              <a:gdLst/>
              <a:ahLst/>
              <a:cxnLst/>
              <a:rect l="l" t="t" r="r" b="b"/>
              <a:pathLst>
                <a:path w="849" h="1071" extrusionOk="0">
                  <a:moveTo>
                    <a:pt x="461" y="1"/>
                  </a:moveTo>
                  <a:lnTo>
                    <a:pt x="295" y="204"/>
                  </a:lnTo>
                  <a:lnTo>
                    <a:pt x="148" y="351"/>
                  </a:lnTo>
                  <a:lnTo>
                    <a:pt x="37" y="499"/>
                  </a:lnTo>
                  <a:lnTo>
                    <a:pt x="19" y="554"/>
                  </a:lnTo>
                  <a:lnTo>
                    <a:pt x="0" y="609"/>
                  </a:lnTo>
                  <a:lnTo>
                    <a:pt x="19" y="665"/>
                  </a:lnTo>
                  <a:lnTo>
                    <a:pt x="56" y="738"/>
                  </a:lnTo>
                  <a:lnTo>
                    <a:pt x="166" y="886"/>
                  </a:lnTo>
                  <a:lnTo>
                    <a:pt x="277" y="996"/>
                  </a:lnTo>
                  <a:lnTo>
                    <a:pt x="351" y="1052"/>
                  </a:lnTo>
                  <a:lnTo>
                    <a:pt x="424" y="1070"/>
                  </a:lnTo>
                  <a:lnTo>
                    <a:pt x="461" y="1070"/>
                  </a:lnTo>
                  <a:lnTo>
                    <a:pt x="535" y="1052"/>
                  </a:lnTo>
                  <a:lnTo>
                    <a:pt x="664" y="960"/>
                  </a:lnTo>
                  <a:lnTo>
                    <a:pt x="793" y="831"/>
                  </a:lnTo>
                  <a:lnTo>
                    <a:pt x="830" y="757"/>
                  </a:lnTo>
                  <a:lnTo>
                    <a:pt x="849" y="701"/>
                  </a:lnTo>
                  <a:lnTo>
                    <a:pt x="849" y="628"/>
                  </a:lnTo>
                  <a:lnTo>
                    <a:pt x="830" y="554"/>
                  </a:lnTo>
                  <a:lnTo>
                    <a:pt x="738" y="406"/>
                  </a:lnTo>
                  <a:lnTo>
                    <a:pt x="609" y="222"/>
                  </a:lnTo>
                  <a:lnTo>
                    <a:pt x="4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5" name="Google Shape;7625;p32"/>
            <p:cNvSpPr/>
            <p:nvPr/>
          </p:nvSpPr>
          <p:spPr>
            <a:xfrm>
              <a:off x="5604700" y="1800300"/>
              <a:ext cx="27225" cy="20300"/>
            </a:xfrm>
            <a:custGeom>
              <a:avLst/>
              <a:gdLst/>
              <a:ahLst/>
              <a:cxnLst/>
              <a:rect l="l" t="t" r="r" b="b"/>
              <a:pathLst>
                <a:path w="1089" h="812" extrusionOk="0">
                  <a:moveTo>
                    <a:pt x="462" y="0"/>
                  </a:moveTo>
                  <a:lnTo>
                    <a:pt x="407" y="18"/>
                  </a:lnTo>
                  <a:lnTo>
                    <a:pt x="351" y="37"/>
                  </a:lnTo>
                  <a:lnTo>
                    <a:pt x="222" y="148"/>
                  </a:lnTo>
                  <a:lnTo>
                    <a:pt x="112" y="277"/>
                  </a:lnTo>
                  <a:lnTo>
                    <a:pt x="1" y="387"/>
                  </a:lnTo>
                  <a:lnTo>
                    <a:pt x="112" y="516"/>
                  </a:lnTo>
                  <a:lnTo>
                    <a:pt x="222" y="645"/>
                  </a:lnTo>
                  <a:lnTo>
                    <a:pt x="314" y="756"/>
                  </a:lnTo>
                  <a:lnTo>
                    <a:pt x="370" y="793"/>
                  </a:lnTo>
                  <a:lnTo>
                    <a:pt x="443" y="811"/>
                  </a:lnTo>
                  <a:lnTo>
                    <a:pt x="499" y="811"/>
                  </a:lnTo>
                  <a:lnTo>
                    <a:pt x="554" y="793"/>
                  </a:lnTo>
                  <a:lnTo>
                    <a:pt x="702" y="701"/>
                  </a:lnTo>
                  <a:lnTo>
                    <a:pt x="867" y="572"/>
                  </a:lnTo>
                  <a:lnTo>
                    <a:pt x="1089" y="424"/>
                  </a:lnTo>
                  <a:lnTo>
                    <a:pt x="886" y="258"/>
                  </a:lnTo>
                  <a:lnTo>
                    <a:pt x="720"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6" name="Google Shape;7626;p32"/>
            <p:cNvSpPr/>
            <p:nvPr/>
          </p:nvSpPr>
          <p:spPr>
            <a:xfrm>
              <a:off x="4582325" y="635000"/>
              <a:ext cx="28600" cy="22150"/>
            </a:xfrm>
            <a:custGeom>
              <a:avLst/>
              <a:gdLst/>
              <a:ahLst/>
              <a:cxnLst/>
              <a:rect l="l" t="t" r="r" b="b"/>
              <a:pathLst>
                <a:path w="1144" h="886" extrusionOk="0">
                  <a:moveTo>
                    <a:pt x="480" y="0"/>
                  </a:moveTo>
                  <a:lnTo>
                    <a:pt x="406" y="19"/>
                  </a:lnTo>
                  <a:lnTo>
                    <a:pt x="350" y="56"/>
                  </a:lnTo>
                  <a:lnTo>
                    <a:pt x="240" y="166"/>
                  </a:lnTo>
                  <a:lnTo>
                    <a:pt x="129" y="314"/>
                  </a:lnTo>
                  <a:lnTo>
                    <a:pt x="0" y="443"/>
                  </a:lnTo>
                  <a:lnTo>
                    <a:pt x="129" y="572"/>
                  </a:lnTo>
                  <a:lnTo>
                    <a:pt x="258" y="701"/>
                  </a:lnTo>
                  <a:lnTo>
                    <a:pt x="387" y="812"/>
                  </a:lnTo>
                  <a:lnTo>
                    <a:pt x="443" y="867"/>
                  </a:lnTo>
                  <a:lnTo>
                    <a:pt x="516" y="885"/>
                  </a:lnTo>
                  <a:lnTo>
                    <a:pt x="572" y="885"/>
                  </a:lnTo>
                  <a:lnTo>
                    <a:pt x="627" y="848"/>
                  </a:lnTo>
                  <a:lnTo>
                    <a:pt x="775" y="738"/>
                  </a:lnTo>
                  <a:lnTo>
                    <a:pt x="940" y="590"/>
                  </a:lnTo>
                  <a:lnTo>
                    <a:pt x="1143" y="406"/>
                  </a:lnTo>
                  <a:lnTo>
                    <a:pt x="940" y="258"/>
                  </a:lnTo>
                  <a:lnTo>
                    <a:pt x="756" y="129"/>
                  </a:lnTo>
                  <a:lnTo>
                    <a:pt x="609" y="37"/>
                  </a:lnTo>
                  <a:lnTo>
                    <a:pt x="535" y="19"/>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7" name="Google Shape;7627;p32"/>
            <p:cNvSpPr/>
            <p:nvPr/>
          </p:nvSpPr>
          <p:spPr>
            <a:xfrm>
              <a:off x="5092125" y="1463800"/>
              <a:ext cx="19850" cy="25375"/>
            </a:xfrm>
            <a:custGeom>
              <a:avLst/>
              <a:gdLst/>
              <a:ahLst/>
              <a:cxnLst/>
              <a:rect l="l" t="t" r="r" b="b"/>
              <a:pathLst>
                <a:path w="794" h="1015" extrusionOk="0">
                  <a:moveTo>
                    <a:pt x="425" y="0"/>
                  </a:moveTo>
                  <a:lnTo>
                    <a:pt x="369" y="19"/>
                  </a:lnTo>
                  <a:lnTo>
                    <a:pt x="296" y="55"/>
                  </a:lnTo>
                  <a:lnTo>
                    <a:pt x="167" y="148"/>
                  </a:lnTo>
                  <a:lnTo>
                    <a:pt x="56" y="277"/>
                  </a:lnTo>
                  <a:lnTo>
                    <a:pt x="19" y="332"/>
                  </a:lnTo>
                  <a:lnTo>
                    <a:pt x="1" y="387"/>
                  </a:lnTo>
                  <a:lnTo>
                    <a:pt x="1" y="443"/>
                  </a:lnTo>
                  <a:lnTo>
                    <a:pt x="38" y="516"/>
                  </a:lnTo>
                  <a:lnTo>
                    <a:pt x="130" y="645"/>
                  </a:lnTo>
                  <a:lnTo>
                    <a:pt x="259" y="811"/>
                  </a:lnTo>
                  <a:lnTo>
                    <a:pt x="406" y="1014"/>
                  </a:lnTo>
                  <a:lnTo>
                    <a:pt x="554" y="811"/>
                  </a:lnTo>
                  <a:lnTo>
                    <a:pt x="683" y="645"/>
                  </a:lnTo>
                  <a:lnTo>
                    <a:pt x="775" y="498"/>
                  </a:lnTo>
                  <a:lnTo>
                    <a:pt x="794" y="443"/>
                  </a:lnTo>
                  <a:lnTo>
                    <a:pt x="794" y="369"/>
                  </a:lnTo>
                  <a:lnTo>
                    <a:pt x="794" y="314"/>
                  </a:lnTo>
                  <a:lnTo>
                    <a:pt x="757" y="258"/>
                  </a:lnTo>
                  <a:lnTo>
                    <a:pt x="646" y="129"/>
                  </a:lnTo>
                  <a:lnTo>
                    <a:pt x="535" y="37"/>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8" name="Google Shape;7628;p32"/>
            <p:cNvSpPr/>
            <p:nvPr/>
          </p:nvSpPr>
          <p:spPr>
            <a:xfrm>
              <a:off x="4885625" y="1258200"/>
              <a:ext cx="16625" cy="21700"/>
            </a:xfrm>
            <a:custGeom>
              <a:avLst/>
              <a:gdLst/>
              <a:ahLst/>
              <a:cxnLst/>
              <a:rect l="l" t="t" r="r" b="b"/>
              <a:pathLst>
                <a:path w="665" h="868" extrusionOk="0">
                  <a:moveTo>
                    <a:pt x="295" y="1"/>
                  </a:moveTo>
                  <a:lnTo>
                    <a:pt x="185" y="185"/>
                  </a:lnTo>
                  <a:lnTo>
                    <a:pt x="74" y="314"/>
                  </a:lnTo>
                  <a:lnTo>
                    <a:pt x="0" y="443"/>
                  </a:lnTo>
                  <a:lnTo>
                    <a:pt x="0" y="499"/>
                  </a:lnTo>
                  <a:lnTo>
                    <a:pt x="0" y="535"/>
                  </a:lnTo>
                  <a:lnTo>
                    <a:pt x="19" y="591"/>
                  </a:lnTo>
                  <a:lnTo>
                    <a:pt x="37" y="628"/>
                  </a:lnTo>
                  <a:lnTo>
                    <a:pt x="129" y="720"/>
                  </a:lnTo>
                  <a:lnTo>
                    <a:pt x="351" y="867"/>
                  </a:lnTo>
                  <a:lnTo>
                    <a:pt x="554" y="683"/>
                  </a:lnTo>
                  <a:lnTo>
                    <a:pt x="627" y="591"/>
                  </a:lnTo>
                  <a:lnTo>
                    <a:pt x="646" y="535"/>
                  </a:lnTo>
                  <a:lnTo>
                    <a:pt x="664" y="480"/>
                  </a:lnTo>
                  <a:lnTo>
                    <a:pt x="646" y="443"/>
                  </a:lnTo>
                  <a:lnTo>
                    <a:pt x="627" y="388"/>
                  </a:lnTo>
                  <a:lnTo>
                    <a:pt x="554" y="277"/>
                  </a:lnTo>
                  <a:lnTo>
                    <a:pt x="424" y="148"/>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9" name="Google Shape;7629;p32"/>
            <p:cNvSpPr/>
            <p:nvPr/>
          </p:nvSpPr>
          <p:spPr>
            <a:xfrm>
              <a:off x="4754250" y="1072900"/>
              <a:ext cx="16150" cy="20775"/>
            </a:xfrm>
            <a:custGeom>
              <a:avLst/>
              <a:gdLst/>
              <a:ahLst/>
              <a:cxnLst/>
              <a:rect l="l" t="t" r="r" b="b"/>
              <a:pathLst>
                <a:path w="646" h="831" extrusionOk="0">
                  <a:moveTo>
                    <a:pt x="332" y="1"/>
                  </a:moveTo>
                  <a:lnTo>
                    <a:pt x="203" y="167"/>
                  </a:lnTo>
                  <a:lnTo>
                    <a:pt x="111" y="314"/>
                  </a:lnTo>
                  <a:lnTo>
                    <a:pt x="37" y="425"/>
                  </a:lnTo>
                  <a:lnTo>
                    <a:pt x="19" y="480"/>
                  </a:lnTo>
                  <a:lnTo>
                    <a:pt x="1" y="517"/>
                  </a:lnTo>
                  <a:lnTo>
                    <a:pt x="19" y="572"/>
                  </a:lnTo>
                  <a:lnTo>
                    <a:pt x="37" y="627"/>
                  </a:lnTo>
                  <a:lnTo>
                    <a:pt x="130" y="720"/>
                  </a:lnTo>
                  <a:lnTo>
                    <a:pt x="222" y="812"/>
                  </a:lnTo>
                  <a:lnTo>
                    <a:pt x="259" y="830"/>
                  </a:lnTo>
                  <a:lnTo>
                    <a:pt x="296" y="830"/>
                  </a:lnTo>
                  <a:lnTo>
                    <a:pt x="406" y="793"/>
                  </a:lnTo>
                  <a:lnTo>
                    <a:pt x="517" y="701"/>
                  </a:lnTo>
                  <a:lnTo>
                    <a:pt x="609" y="609"/>
                  </a:lnTo>
                  <a:lnTo>
                    <a:pt x="646" y="572"/>
                  </a:lnTo>
                  <a:lnTo>
                    <a:pt x="646" y="517"/>
                  </a:lnTo>
                  <a:lnTo>
                    <a:pt x="646" y="462"/>
                  </a:lnTo>
                  <a:lnTo>
                    <a:pt x="627" y="425"/>
                  </a:lnTo>
                  <a:lnTo>
                    <a:pt x="554" y="314"/>
                  </a:lnTo>
                  <a:lnTo>
                    <a:pt x="443" y="167"/>
                  </a:lnTo>
                  <a:lnTo>
                    <a:pt x="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0" name="Google Shape;7630;p32"/>
            <p:cNvSpPr/>
            <p:nvPr/>
          </p:nvSpPr>
          <p:spPr>
            <a:xfrm>
              <a:off x="5530950" y="1788300"/>
              <a:ext cx="20325" cy="15700"/>
            </a:xfrm>
            <a:custGeom>
              <a:avLst/>
              <a:gdLst/>
              <a:ahLst/>
              <a:cxnLst/>
              <a:rect l="l" t="t" r="r" b="b"/>
              <a:pathLst>
                <a:path w="813" h="628" extrusionOk="0">
                  <a:moveTo>
                    <a:pt x="240" y="1"/>
                  </a:moveTo>
                  <a:lnTo>
                    <a:pt x="185" y="38"/>
                  </a:lnTo>
                  <a:lnTo>
                    <a:pt x="93" y="130"/>
                  </a:lnTo>
                  <a:lnTo>
                    <a:pt x="19" y="222"/>
                  </a:lnTo>
                  <a:lnTo>
                    <a:pt x="1" y="277"/>
                  </a:lnTo>
                  <a:lnTo>
                    <a:pt x="1" y="314"/>
                  </a:lnTo>
                  <a:lnTo>
                    <a:pt x="38" y="406"/>
                  </a:lnTo>
                  <a:lnTo>
                    <a:pt x="130" y="517"/>
                  </a:lnTo>
                  <a:lnTo>
                    <a:pt x="222" y="591"/>
                  </a:lnTo>
                  <a:lnTo>
                    <a:pt x="277" y="628"/>
                  </a:lnTo>
                  <a:lnTo>
                    <a:pt x="370" y="628"/>
                  </a:lnTo>
                  <a:lnTo>
                    <a:pt x="425" y="609"/>
                  </a:lnTo>
                  <a:lnTo>
                    <a:pt x="536" y="535"/>
                  </a:lnTo>
                  <a:lnTo>
                    <a:pt x="665" y="406"/>
                  </a:lnTo>
                  <a:lnTo>
                    <a:pt x="812" y="277"/>
                  </a:lnTo>
                  <a:lnTo>
                    <a:pt x="646" y="167"/>
                  </a:lnTo>
                  <a:lnTo>
                    <a:pt x="499" y="74"/>
                  </a:lnTo>
                  <a:lnTo>
                    <a:pt x="388" y="19"/>
                  </a:lnTo>
                  <a:lnTo>
                    <a:pt x="3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1" name="Google Shape;7631;p32"/>
            <p:cNvSpPr/>
            <p:nvPr/>
          </p:nvSpPr>
          <p:spPr>
            <a:xfrm>
              <a:off x="4483200" y="289750"/>
              <a:ext cx="16175" cy="20750"/>
            </a:xfrm>
            <a:custGeom>
              <a:avLst/>
              <a:gdLst/>
              <a:ahLst/>
              <a:cxnLst/>
              <a:rect l="l" t="t" r="r" b="b"/>
              <a:pathLst>
                <a:path w="647" h="830" extrusionOk="0">
                  <a:moveTo>
                    <a:pt x="370" y="0"/>
                  </a:moveTo>
                  <a:lnTo>
                    <a:pt x="259" y="37"/>
                  </a:lnTo>
                  <a:lnTo>
                    <a:pt x="148" y="111"/>
                  </a:lnTo>
                  <a:lnTo>
                    <a:pt x="56" y="203"/>
                  </a:lnTo>
                  <a:lnTo>
                    <a:pt x="19" y="258"/>
                  </a:lnTo>
                  <a:lnTo>
                    <a:pt x="1" y="295"/>
                  </a:lnTo>
                  <a:lnTo>
                    <a:pt x="1" y="350"/>
                  </a:lnTo>
                  <a:lnTo>
                    <a:pt x="19" y="406"/>
                  </a:lnTo>
                  <a:lnTo>
                    <a:pt x="93" y="516"/>
                  </a:lnTo>
                  <a:lnTo>
                    <a:pt x="185" y="664"/>
                  </a:lnTo>
                  <a:lnTo>
                    <a:pt x="296" y="830"/>
                  </a:lnTo>
                  <a:lnTo>
                    <a:pt x="425" y="664"/>
                  </a:lnTo>
                  <a:lnTo>
                    <a:pt x="536" y="535"/>
                  </a:lnTo>
                  <a:lnTo>
                    <a:pt x="628" y="424"/>
                  </a:lnTo>
                  <a:lnTo>
                    <a:pt x="646" y="387"/>
                  </a:lnTo>
                  <a:lnTo>
                    <a:pt x="646" y="332"/>
                  </a:lnTo>
                  <a:lnTo>
                    <a:pt x="646" y="277"/>
                  </a:lnTo>
                  <a:lnTo>
                    <a:pt x="628" y="240"/>
                  </a:lnTo>
                  <a:lnTo>
                    <a:pt x="554" y="129"/>
                  </a:lnTo>
                  <a:lnTo>
                    <a:pt x="462" y="37"/>
                  </a:lnTo>
                  <a:lnTo>
                    <a:pt x="407" y="19"/>
                  </a:lnTo>
                  <a:lnTo>
                    <a:pt x="3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2" name="Google Shape;7632;p32"/>
            <p:cNvSpPr/>
            <p:nvPr/>
          </p:nvSpPr>
          <p:spPr>
            <a:xfrm>
              <a:off x="4819250" y="1167400"/>
              <a:ext cx="17525" cy="22150"/>
            </a:xfrm>
            <a:custGeom>
              <a:avLst/>
              <a:gdLst/>
              <a:ahLst/>
              <a:cxnLst/>
              <a:rect l="l" t="t" r="r" b="b"/>
              <a:pathLst>
                <a:path w="701" h="886" extrusionOk="0">
                  <a:moveTo>
                    <a:pt x="388" y="0"/>
                  </a:moveTo>
                  <a:lnTo>
                    <a:pt x="166" y="185"/>
                  </a:lnTo>
                  <a:lnTo>
                    <a:pt x="56" y="295"/>
                  </a:lnTo>
                  <a:lnTo>
                    <a:pt x="37" y="332"/>
                  </a:lnTo>
                  <a:lnTo>
                    <a:pt x="0" y="388"/>
                  </a:lnTo>
                  <a:lnTo>
                    <a:pt x="0" y="443"/>
                  </a:lnTo>
                  <a:lnTo>
                    <a:pt x="19" y="480"/>
                  </a:lnTo>
                  <a:lnTo>
                    <a:pt x="93" y="590"/>
                  </a:lnTo>
                  <a:lnTo>
                    <a:pt x="203" y="738"/>
                  </a:lnTo>
                  <a:lnTo>
                    <a:pt x="332" y="885"/>
                  </a:lnTo>
                  <a:lnTo>
                    <a:pt x="461" y="738"/>
                  </a:lnTo>
                  <a:lnTo>
                    <a:pt x="590" y="627"/>
                  </a:lnTo>
                  <a:lnTo>
                    <a:pt x="683" y="517"/>
                  </a:lnTo>
                  <a:lnTo>
                    <a:pt x="701" y="480"/>
                  </a:lnTo>
                  <a:lnTo>
                    <a:pt x="701" y="443"/>
                  </a:lnTo>
                  <a:lnTo>
                    <a:pt x="683" y="369"/>
                  </a:lnTo>
                  <a:lnTo>
                    <a:pt x="664" y="314"/>
                  </a:lnTo>
                  <a:lnTo>
                    <a:pt x="572" y="222"/>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3" name="Google Shape;7633;p32"/>
            <p:cNvSpPr/>
            <p:nvPr/>
          </p:nvSpPr>
          <p:spPr>
            <a:xfrm>
              <a:off x="6150025" y="1979600"/>
              <a:ext cx="19375" cy="15700"/>
            </a:xfrm>
            <a:custGeom>
              <a:avLst/>
              <a:gdLst/>
              <a:ahLst/>
              <a:cxnLst/>
              <a:rect l="l" t="t" r="r" b="b"/>
              <a:pathLst>
                <a:path w="775" h="628" extrusionOk="0">
                  <a:moveTo>
                    <a:pt x="314" y="0"/>
                  </a:moveTo>
                  <a:lnTo>
                    <a:pt x="277" y="19"/>
                  </a:lnTo>
                  <a:lnTo>
                    <a:pt x="185" y="93"/>
                  </a:lnTo>
                  <a:lnTo>
                    <a:pt x="0" y="259"/>
                  </a:lnTo>
                  <a:lnTo>
                    <a:pt x="148" y="480"/>
                  </a:lnTo>
                  <a:lnTo>
                    <a:pt x="221" y="572"/>
                  </a:lnTo>
                  <a:lnTo>
                    <a:pt x="277" y="590"/>
                  </a:lnTo>
                  <a:lnTo>
                    <a:pt x="314" y="627"/>
                  </a:lnTo>
                  <a:lnTo>
                    <a:pt x="351" y="627"/>
                  </a:lnTo>
                  <a:lnTo>
                    <a:pt x="406" y="609"/>
                  </a:lnTo>
                  <a:lnTo>
                    <a:pt x="498" y="554"/>
                  </a:lnTo>
                  <a:lnTo>
                    <a:pt x="627" y="461"/>
                  </a:lnTo>
                  <a:lnTo>
                    <a:pt x="775" y="351"/>
                  </a:lnTo>
                  <a:lnTo>
                    <a:pt x="646" y="222"/>
                  </a:lnTo>
                  <a:lnTo>
                    <a:pt x="535" y="111"/>
                  </a:lnTo>
                  <a:lnTo>
                    <a:pt x="443" y="37"/>
                  </a:lnTo>
                  <a:lnTo>
                    <a:pt x="4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4" name="Google Shape;7634;p32"/>
            <p:cNvSpPr/>
            <p:nvPr/>
          </p:nvSpPr>
          <p:spPr>
            <a:xfrm>
              <a:off x="5993300" y="1947325"/>
              <a:ext cx="15700" cy="19850"/>
            </a:xfrm>
            <a:custGeom>
              <a:avLst/>
              <a:gdLst/>
              <a:ahLst/>
              <a:cxnLst/>
              <a:rect l="l" t="t" r="r" b="b"/>
              <a:pathLst>
                <a:path w="628" h="794" extrusionOk="0">
                  <a:moveTo>
                    <a:pt x="295" y="1"/>
                  </a:moveTo>
                  <a:lnTo>
                    <a:pt x="185" y="148"/>
                  </a:lnTo>
                  <a:lnTo>
                    <a:pt x="92" y="259"/>
                  </a:lnTo>
                  <a:lnTo>
                    <a:pt x="19" y="370"/>
                  </a:lnTo>
                  <a:lnTo>
                    <a:pt x="0" y="406"/>
                  </a:lnTo>
                  <a:lnTo>
                    <a:pt x="0" y="462"/>
                  </a:lnTo>
                  <a:lnTo>
                    <a:pt x="19" y="499"/>
                  </a:lnTo>
                  <a:lnTo>
                    <a:pt x="37" y="536"/>
                  </a:lnTo>
                  <a:lnTo>
                    <a:pt x="111" y="628"/>
                  </a:lnTo>
                  <a:lnTo>
                    <a:pt x="295" y="794"/>
                  </a:lnTo>
                  <a:lnTo>
                    <a:pt x="498" y="628"/>
                  </a:lnTo>
                  <a:lnTo>
                    <a:pt x="572" y="536"/>
                  </a:lnTo>
                  <a:lnTo>
                    <a:pt x="609" y="480"/>
                  </a:lnTo>
                  <a:lnTo>
                    <a:pt x="627" y="425"/>
                  </a:lnTo>
                  <a:lnTo>
                    <a:pt x="627" y="388"/>
                  </a:lnTo>
                  <a:lnTo>
                    <a:pt x="609" y="351"/>
                  </a:lnTo>
                  <a:lnTo>
                    <a:pt x="535" y="259"/>
                  </a:lnTo>
                  <a:lnTo>
                    <a:pt x="424" y="130"/>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5" name="Google Shape;7635;p32"/>
            <p:cNvSpPr/>
            <p:nvPr/>
          </p:nvSpPr>
          <p:spPr>
            <a:xfrm>
              <a:off x="6072575" y="1965300"/>
              <a:ext cx="19850" cy="15700"/>
            </a:xfrm>
            <a:custGeom>
              <a:avLst/>
              <a:gdLst/>
              <a:ahLst/>
              <a:cxnLst/>
              <a:rect l="l" t="t" r="r" b="b"/>
              <a:pathLst>
                <a:path w="794" h="628" extrusionOk="0">
                  <a:moveTo>
                    <a:pt x="333" y="1"/>
                  </a:moveTo>
                  <a:lnTo>
                    <a:pt x="296" y="19"/>
                  </a:lnTo>
                  <a:lnTo>
                    <a:pt x="259" y="38"/>
                  </a:lnTo>
                  <a:lnTo>
                    <a:pt x="167" y="112"/>
                  </a:lnTo>
                  <a:lnTo>
                    <a:pt x="1" y="296"/>
                  </a:lnTo>
                  <a:lnTo>
                    <a:pt x="185" y="499"/>
                  </a:lnTo>
                  <a:lnTo>
                    <a:pt x="277" y="572"/>
                  </a:lnTo>
                  <a:lnTo>
                    <a:pt x="314" y="609"/>
                  </a:lnTo>
                  <a:lnTo>
                    <a:pt x="369" y="628"/>
                  </a:lnTo>
                  <a:lnTo>
                    <a:pt x="406" y="628"/>
                  </a:lnTo>
                  <a:lnTo>
                    <a:pt x="443" y="609"/>
                  </a:lnTo>
                  <a:lnTo>
                    <a:pt x="554" y="517"/>
                  </a:lnTo>
                  <a:lnTo>
                    <a:pt x="664" y="407"/>
                  </a:lnTo>
                  <a:lnTo>
                    <a:pt x="793" y="296"/>
                  </a:lnTo>
                  <a:lnTo>
                    <a:pt x="646" y="185"/>
                  </a:lnTo>
                  <a:lnTo>
                    <a:pt x="535" y="93"/>
                  </a:lnTo>
                  <a:lnTo>
                    <a:pt x="425" y="19"/>
                  </a:lnTo>
                  <a:lnTo>
                    <a:pt x="3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7636" name="Google Shape;7636;p32"/>
          <p:cNvSpPr/>
          <p:nvPr/>
        </p:nvSpPr>
        <p:spPr>
          <a:xfrm rot="10800000">
            <a:off x="8056634" y="5178385"/>
            <a:ext cx="4135383" cy="1675513"/>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637" name="Google Shape;7637;p32"/>
          <p:cNvSpPr/>
          <p:nvPr/>
        </p:nvSpPr>
        <p:spPr>
          <a:xfrm>
            <a:off x="799" y="1"/>
            <a:ext cx="4049604" cy="1640831"/>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7638" name="Google Shape;7638;p32"/>
          <p:cNvGrpSpPr/>
          <p:nvPr/>
        </p:nvGrpSpPr>
        <p:grpSpPr>
          <a:xfrm>
            <a:off x="4334000" y="-1611599"/>
            <a:ext cx="3535773" cy="2955372"/>
            <a:chOff x="8778750" y="1654938"/>
            <a:chExt cx="2651830" cy="2216529"/>
          </a:xfrm>
        </p:grpSpPr>
        <p:sp>
          <p:nvSpPr>
            <p:cNvPr id="7639" name="Google Shape;7639;p32"/>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0" name="Google Shape;7640;p32"/>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1" name="Google Shape;7641;p32"/>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2" name="Google Shape;7642;p32"/>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3" name="Google Shape;7643;p32"/>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4" name="Google Shape;7644;p32"/>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5" name="Google Shape;7645;p32"/>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6" name="Google Shape;7646;p32"/>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7" name="Google Shape;7647;p32"/>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7648" name="Google Shape;7648;p32"/>
          <p:cNvGrpSpPr/>
          <p:nvPr/>
        </p:nvGrpSpPr>
        <p:grpSpPr>
          <a:xfrm rot="10800000">
            <a:off x="-11551" y="4503885"/>
            <a:ext cx="2557400" cy="2342900"/>
            <a:chOff x="4483200" y="238125"/>
            <a:chExt cx="1918050" cy="1757175"/>
          </a:xfrm>
        </p:grpSpPr>
        <p:sp>
          <p:nvSpPr>
            <p:cNvPr id="7649" name="Google Shape;7649;p32"/>
            <p:cNvSpPr/>
            <p:nvPr/>
          </p:nvSpPr>
          <p:spPr>
            <a:xfrm>
              <a:off x="5339650" y="238125"/>
              <a:ext cx="1061600" cy="1005350"/>
            </a:xfrm>
            <a:custGeom>
              <a:avLst/>
              <a:gdLst/>
              <a:ahLst/>
              <a:cxnLst/>
              <a:rect l="l" t="t" r="r" b="b"/>
              <a:pathLst>
                <a:path w="42464" h="40214" extrusionOk="0">
                  <a:moveTo>
                    <a:pt x="20523" y="74"/>
                  </a:moveTo>
                  <a:lnTo>
                    <a:pt x="21002" y="719"/>
                  </a:lnTo>
                  <a:lnTo>
                    <a:pt x="20338" y="1217"/>
                  </a:lnTo>
                  <a:lnTo>
                    <a:pt x="19840" y="535"/>
                  </a:lnTo>
                  <a:lnTo>
                    <a:pt x="20523" y="74"/>
                  </a:lnTo>
                  <a:close/>
                  <a:moveTo>
                    <a:pt x="23694" y="719"/>
                  </a:moveTo>
                  <a:lnTo>
                    <a:pt x="24044" y="1198"/>
                  </a:lnTo>
                  <a:lnTo>
                    <a:pt x="23510" y="1623"/>
                  </a:lnTo>
                  <a:lnTo>
                    <a:pt x="23122" y="1125"/>
                  </a:lnTo>
                  <a:lnTo>
                    <a:pt x="23694" y="719"/>
                  </a:lnTo>
                  <a:close/>
                  <a:moveTo>
                    <a:pt x="7284" y="701"/>
                  </a:moveTo>
                  <a:lnTo>
                    <a:pt x="8058" y="1733"/>
                  </a:lnTo>
                  <a:lnTo>
                    <a:pt x="7026" y="2544"/>
                  </a:lnTo>
                  <a:lnTo>
                    <a:pt x="6196" y="1328"/>
                  </a:lnTo>
                  <a:lnTo>
                    <a:pt x="7284" y="701"/>
                  </a:lnTo>
                  <a:close/>
                  <a:moveTo>
                    <a:pt x="10437" y="1235"/>
                  </a:moveTo>
                  <a:lnTo>
                    <a:pt x="11119" y="2268"/>
                  </a:lnTo>
                  <a:lnTo>
                    <a:pt x="10216" y="2913"/>
                  </a:lnTo>
                  <a:lnTo>
                    <a:pt x="9441" y="1936"/>
                  </a:lnTo>
                  <a:lnTo>
                    <a:pt x="10437" y="1235"/>
                  </a:lnTo>
                  <a:close/>
                  <a:moveTo>
                    <a:pt x="13608" y="1899"/>
                  </a:moveTo>
                  <a:lnTo>
                    <a:pt x="14235" y="2821"/>
                  </a:lnTo>
                  <a:lnTo>
                    <a:pt x="13332" y="3485"/>
                  </a:lnTo>
                  <a:lnTo>
                    <a:pt x="12668" y="2544"/>
                  </a:lnTo>
                  <a:lnTo>
                    <a:pt x="13608" y="1899"/>
                  </a:lnTo>
                  <a:close/>
                  <a:moveTo>
                    <a:pt x="16798" y="2563"/>
                  </a:moveTo>
                  <a:lnTo>
                    <a:pt x="17278" y="3300"/>
                  </a:lnTo>
                  <a:lnTo>
                    <a:pt x="16503" y="3890"/>
                  </a:lnTo>
                  <a:lnTo>
                    <a:pt x="15932" y="3134"/>
                  </a:lnTo>
                  <a:lnTo>
                    <a:pt x="16798" y="2563"/>
                  </a:lnTo>
                  <a:close/>
                  <a:moveTo>
                    <a:pt x="19969" y="3208"/>
                  </a:moveTo>
                  <a:lnTo>
                    <a:pt x="20394" y="3872"/>
                  </a:lnTo>
                  <a:lnTo>
                    <a:pt x="19767" y="4370"/>
                  </a:lnTo>
                  <a:lnTo>
                    <a:pt x="19287" y="3688"/>
                  </a:lnTo>
                  <a:lnTo>
                    <a:pt x="19969" y="3208"/>
                  </a:lnTo>
                  <a:close/>
                  <a:moveTo>
                    <a:pt x="23178" y="3835"/>
                  </a:moveTo>
                  <a:lnTo>
                    <a:pt x="23602" y="4388"/>
                  </a:lnTo>
                  <a:lnTo>
                    <a:pt x="22956" y="4868"/>
                  </a:lnTo>
                  <a:lnTo>
                    <a:pt x="22569" y="4278"/>
                  </a:lnTo>
                  <a:lnTo>
                    <a:pt x="23178" y="3835"/>
                  </a:lnTo>
                  <a:close/>
                  <a:moveTo>
                    <a:pt x="3578" y="3005"/>
                  </a:moveTo>
                  <a:lnTo>
                    <a:pt x="4500" y="4351"/>
                  </a:lnTo>
                  <a:lnTo>
                    <a:pt x="3154" y="5366"/>
                  </a:lnTo>
                  <a:lnTo>
                    <a:pt x="3117" y="5144"/>
                  </a:lnTo>
                  <a:lnTo>
                    <a:pt x="3043" y="4923"/>
                  </a:lnTo>
                  <a:lnTo>
                    <a:pt x="2951" y="4720"/>
                  </a:lnTo>
                  <a:lnTo>
                    <a:pt x="2822" y="4517"/>
                  </a:lnTo>
                  <a:lnTo>
                    <a:pt x="2675" y="4333"/>
                  </a:lnTo>
                  <a:lnTo>
                    <a:pt x="2490" y="4185"/>
                  </a:lnTo>
                  <a:lnTo>
                    <a:pt x="2269" y="4038"/>
                  </a:lnTo>
                  <a:lnTo>
                    <a:pt x="2011" y="3927"/>
                  </a:lnTo>
                  <a:lnTo>
                    <a:pt x="2287" y="3890"/>
                  </a:lnTo>
                  <a:lnTo>
                    <a:pt x="2527" y="3835"/>
                  </a:lnTo>
                  <a:lnTo>
                    <a:pt x="2767" y="3743"/>
                  </a:lnTo>
                  <a:lnTo>
                    <a:pt x="2970" y="3632"/>
                  </a:lnTo>
                  <a:lnTo>
                    <a:pt x="3154" y="3503"/>
                  </a:lnTo>
                  <a:lnTo>
                    <a:pt x="3320" y="3356"/>
                  </a:lnTo>
                  <a:lnTo>
                    <a:pt x="3467" y="3190"/>
                  </a:lnTo>
                  <a:lnTo>
                    <a:pt x="3578" y="3005"/>
                  </a:lnTo>
                  <a:close/>
                  <a:moveTo>
                    <a:pt x="26331" y="4407"/>
                  </a:moveTo>
                  <a:lnTo>
                    <a:pt x="26718" y="4941"/>
                  </a:lnTo>
                  <a:lnTo>
                    <a:pt x="26183" y="5366"/>
                  </a:lnTo>
                  <a:lnTo>
                    <a:pt x="25759" y="4794"/>
                  </a:lnTo>
                  <a:lnTo>
                    <a:pt x="26331" y="4407"/>
                  </a:lnTo>
                  <a:close/>
                  <a:moveTo>
                    <a:pt x="6805" y="3761"/>
                  </a:moveTo>
                  <a:lnTo>
                    <a:pt x="7616" y="4923"/>
                  </a:lnTo>
                  <a:lnTo>
                    <a:pt x="6454" y="5790"/>
                  </a:lnTo>
                  <a:lnTo>
                    <a:pt x="5588" y="4536"/>
                  </a:lnTo>
                  <a:lnTo>
                    <a:pt x="6805" y="3761"/>
                  </a:lnTo>
                  <a:close/>
                  <a:moveTo>
                    <a:pt x="9902" y="4517"/>
                  </a:moveTo>
                  <a:lnTo>
                    <a:pt x="10548" y="5402"/>
                  </a:lnTo>
                  <a:lnTo>
                    <a:pt x="9626" y="6214"/>
                  </a:lnTo>
                  <a:lnTo>
                    <a:pt x="8870" y="5126"/>
                  </a:lnTo>
                  <a:lnTo>
                    <a:pt x="9902" y="4517"/>
                  </a:lnTo>
                  <a:close/>
                  <a:moveTo>
                    <a:pt x="13055" y="5034"/>
                  </a:moveTo>
                  <a:lnTo>
                    <a:pt x="13627" y="5956"/>
                  </a:lnTo>
                  <a:lnTo>
                    <a:pt x="12834" y="6546"/>
                  </a:lnTo>
                  <a:lnTo>
                    <a:pt x="12207" y="5661"/>
                  </a:lnTo>
                  <a:lnTo>
                    <a:pt x="13055" y="5034"/>
                  </a:lnTo>
                  <a:close/>
                  <a:moveTo>
                    <a:pt x="16263" y="5661"/>
                  </a:moveTo>
                  <a:lnTo>
                    <a:pt x="16835" y="6472"/>
                  </a:lnTo>
                  <a:lnTo>
                    <a:pt x="15968" y="7117"/>
                  </a:lnTo>
                  <a:lnTo>
                    <a:pt x="15415" y="6287"/>
                  </a:lnTo>
                  <a:lnTo>
                    <a:pt x="16263" y="5661"/>
                  </a:lnTo>
                  <a:close/>
                  <a:moveTo>
                    <a:pt x="19416" y="6251"/>
                  </a:moveTo>
                  <a:lnTo>
                    <a:pt x="19969" y="7025"/>
                  </a:lnTo>
                  <a:lnTo>
                    <a:pt x="19195" y="7615"/>
                  </a:lnTo>
                  <a:lnTo>
                    <a:pt x="18605" y="6804"/>
                  </a:lnTo>
                  <a:lnTo>
                    <a:pt x="19416" y="6251"/>
                  </a:lnTo>
                  <a:close/>
                  <a:moveTo>
                    <a:pt x="22588" y="6896"/>
                  </a:moveTo>
                  <a:lnTo>
                    <a:pt x="23104" y="7597"/>
                  </a:lnTo>
                  <a:lnTo>
                    <a:pt x="22385" y="8131"/>
                  </a:lnTo>
                  <a:lnTo>
                    <a:pt x="21850" y="7375"/>
                  </a:lnTo>
                  <a:lnTo>
                    <a:pt x="22588" y="6896"/>
                  </a:lnTo>
                  <a:close/>
                  <a:moveTo>
                    <a:pt x="25759" y="7541"/>
                  </a:moveTo>
                  <a:lnTo>
                    <a:pt x="26220" y="8150"/>
                  </a:lnTo>
                  <a:lnTo>
                    <a:pt x="25593" y="8648"/>
                  </a:lnTo>
                  <a:lnTo>
                    <a:pt x="25132" y="7965"/>
                  </a:lnTo>
                  <a:lnTo>
                    <a:pt x="25759" y="7541"/>
                  </a:lnTo>
                  <a:close/>
                  <a:moveTo>
                    <a:pt x="6270" y="6859"/>
                  </a:moveTo>
                  <a:lnTo>
                    <a:pt x="6971" y="8039"/>
                  </a:lnTo>
                  <a:lnTo>
                    <a:pt x="5864" y="8961"/>
                  </a:lnTo>
                  <a:lnTo>
                    <a:pt x="5108" y="7707"/>
                  </a:lnTo>
                  <a:lnTo>
                    <a:pt x="6270" y="6859"/>
                  </a:lnTo>
                  <a:close/>
                  <a:moveTo>
                    <a:pt x="28949" y="8168"/>
                  </a:moveTo>
                  <a:lnTo>
                    <a:pt x="29391" y="8721"/>
                  </a:lnTo>
                  <a:lnTo>
                    <a:pt x="28801" y="9145"/>
                  </a:lnTo>
                  <a:lnTo>
                    <a:pt x="28396" y="8555"/>
                  </a:lnTo>
                  <a:lnTo>
                    <a:pt x="28949" y="8168"/>
                  </a:lnTo>
                  <a:close/>
                  <a:moveTo>
                    <a:pt x="9460" y="7523"/>
                  </a:moveTo>
                  <a:lnTo>
                    <a:pt x="10197" y="8555"/>
                  </a:lnTo>
                  <a:lnTo>
                    <a:pt x="9073" y="9422"/>
                  </a:lnTo>
                  <a:lnTo>
                    <a:pt x="8353" y="8297"/>
                  </a:lnTo>
                  <a:lnTo>
                    <a:pt x="9460" y="7523"/>
                  </a:lnTo>
                  <a:close/>
                  <a:moveTo>
                    <a:pt x="32083" y="8832"/>
                  </a:moveTo>
                  <a:lnTo>
                    <a:pt x="32434" y="9293"/>
                  </a:lnTo>
                  <a:lnTo>
                    <a:pt x="31991" y="9606"/>
                  </a:lnTo>
                  <a:lnTo>
                    <a:pt x="31622" y="9164"/>
                  </a:lnTo>
                  <a:lnTo>
                    <a:pt x="32083" y="8832"/>
                  </a:lnTo>
                  <a:close/>
                  <a:moveTo>
                    <a:pt x="12520" y="8187"/>
                  </a:moveTo>
                  <a:lnTo>
                    <a:pt x="13203" y="9127"/>
                  </a:lnTo>
                  <a:lnTo>
                    <a:pt x="12262" y="9791"/>
                  </a:lnTo>
                  <a:lnTo>
                    <a:pt x="11525" y="8795"/>
                  </a:lnTo>
                  <a:lnTo>
                    <a:pt x="12520" y="8187"/>
                  </a:lnTo>
                  <a:close/>
                  <a:moveTo>
                    <a:pt x="35255" y="9348"/>
                  </a:moveTo>
                  <a:lnTo>
                    <a:pt x="35587" y="9846"/>
                  </a:lnTo>
                  <a:lnTo>
                    <a:pt x="35107" y="10215"/>
                  </a:lnTo>
                  <a:lnTo>
                    <a:pt x="34757" y="9717"/>
                  </a:lnTo>
                  <a:lnTo>
                    <a:pt x="35255" y="9348"/>
                  </a:lnTo>
                  <a:close/>
                  <a:moveTo>
                    <a:pt x="15673" y="8740"/>
                  </a:moveTo>
                  <a:lnTo>
                    <a:pt x="16319" y="9680"/>
                  </a:lnTo>
                  <a:lnTo>
                    <a:pt x="15397" y="10362"/>
                  </a:lnTo>
                  <a:lnTo>
                    <a:pt x="14696" y="9403"/>
                  </a:lnTo>
                  <a:lnTo>
                    <a:pt x="15673" y="8740"/>
                  </a:lnTo>
                  <a:close/>
                  <a:moveTo>
                    <a:pt x="38426" y="9957"/>
                  </a:moveTo>
                  <a:lnTo>
                    <a:pt x="38795" y="10436"/>
                  </a:lnTo>
                  <a:lnTo>
                    <a:pt x="38315" y="10768"/>
                  </a:lnTo>
                  <a:lnTo>
                    <a:pt x="37984" y="10307"/>
                  </a:lnTo>
                  <a:lnTo>
                    <a:pt x="38426" y="9957"/>
                  </a:lnTo>
                  <a:close/>
                  <a:moveTo>
                    <a:pt x="18863" y="9385"/>
                  </a:moveTo>
                  <a:lnTo>
                    <a:pt x="19453" y="10233"/>
                  </a:lnTo>
                  <a:lnTo>
                    <a:pt x="18605" y="10860"/>
                  </a:lnTo>
                  <a:lnTo>
                    <a:pt x="17960" y="9993"/>
                  </a:lnTo>
                  <a:lnTo>
                    <a:pt x="18863" y="9385"/>
                  </a:lnTo>
                  <a:close/>
                  <a:moveTo>
                    <a:pt x="41653" y="10528"/>
                  </a:moveTo>
                  <a:lnTo>
                    <a:pt x="42003" y="11008"/>
                  </a:lnTo>
                  <a:lnTo>
                    <a:pt x="41524" y="11339"/>
                  </a:lnTo>
                  <a:lnTo>
                    <a:pt x="41155" y="10860"/>
                  </a:lnTo>
                  <a:lnTo>
                    <a:pt x="41653" y="10528"/>
                  </a:lnTo>
                  <a:close/>
                  <a:moveTo>
                    <a:pt x="22053" y="10012"/>
                  </a:moveTo>
                  <a:lnTo>
                    <a:pt x="22588" y="10805"/>
                  </a:lnTo>
                  <a:lnTo>
                    <a:pt x="21813" y="11376"/>
                  </a:lnTo>
                  <a:lnTo>
                    <a:pt x="21223" y="10565"/>
                  </a:lnTo>
                  <a:lnTo>
                    <a:pt x="22053" y="10012"/>
                  </a:lnTo>
                  <a:close/>
                  <a:moveTo>
                    <a:pt x="25224" y="10657"/>
                  </a:moveTo>
                  <a:lnTo>
                    <a:pt x="25722" y="11376"/>
                  </a:lnTo>
                  <a:lnTo>
                    <a:pt x="25022" y="11911"/>
                  </a:lnTo>
                  <a:lnTo>
                    <a:pt x="24487" y="11137"/>
                  </a:lnTo>
                  <a:lnTo>
                    <a:pt x="25224" y="10657"/>
                  </a:lnTo>
                  <a:close/>
                  <a:moveTo>
                    <a:pt x="5643" y="9809"/>
                  </a:moveTo>
                  <a:lnTo>
                    <a:pt x="6602" y="11210"/>
                  </a:lnTo>
                  <a:lnTo>
                    <a:pt x="5219" y="12225"/>
                  </a:lnTo>
                  <a:lnTo>
                    <a:pt x="5164" y="11966"/>
                  </a:lnTo>
                  <a:lnTo>
                    <a:pt x="5071" y="11727"/>
                  </a:lnTo>
                  <a:lnTo>
                    <a:pt x="4961" y="11487"/>
                  </a:lnTo>
                  <a:lnTo>
                    <a:pt x="4887" y="11376"/>
                  </a:lnTo>
                  <a:lnTo>
                    <a:pt x="4795" y="11284"/>
                  </a:lnTo>
                  <a:lnTo>
                    <a:pt x="4721" y="11192"/>
                  </a:lnTo>
                  <a:lnTo>
                    <a:pt x="4611" y="11100"/>
                  </a:lnTo>
                  <a:lnTo>
                    <a:pt x="4500" y="11026"/>
                  </a:lnTo>
                  <a:lnTo>
                    <a:pt x="4389" y="10952"/>
                  </a:lnTo>
                  <a:lnTo>
                    <a:pt x="4242" y="10897"/>
                  </a:lnTo>
                  <a:lnTo>
                    <a:pt x="4113" y="10860"/>
                  </a:lnTo>
                  <a:lnTo>
                    <a:pt x="3947" y="10823"/>
                  </a:lnTo>
                  <a:lnTo>
                    <a:pt x="3781" y="10786"/>
                  </a:lnTo>
                  <a:lnTo>
                    <a:pt x="4076" y="10749"/>
                  </a:lnTo>
                  <a:lnTo>
                    <a:pt x="4352" y="10713"/>
                  </a:lnTo>
                  <a:lnTo>
                    <a:pt x="4629" y="10657"/>
                  </a:lnTo>
                  <a:lnTo>
                    <a:pt x="4887" y="10565"/>
                  </a:lnTo>
                  <a:lnTo>
                    <a:pt x="5016" y="10510"/>
                  </a:lnTo>
                  <a:lnTo>
                    <a:pt x="5127" y="10436"/>
                  </a:lnTo>
                  <a:lnTo>
                    <a:pt x="5219" y="10362"/>
                  </a:lnTo>
                  <a:lnTo>
                    <a:pt x="5330" y="10289"/>
                  </a:lnTo>
                  <a:lnTo>
                    <a:pt x="5422" y="10178"/>
                  </a:lnTo>
                  <a:lnTo>
                    <a:pt x="5496" y="10086"/>
                  </a:lnTo>
                  <a:lnTo>
                    <a:pt x="5569" y="9957"/>
                  </a:lnTo>
                  <a:lnTo>
                    <a:pt x="5643" y="9809"/>
                  </a:lnTo>
                  <a:close/>
                  <a:moveTo>
                    <a:pt x="28414" y="11284"/>
                  </a:moveTo>
                  <a:lnTo>
                    <a:pt x="28894" y="11930"/>
                  </a:lnTo>
                  <a:lnTo>
                    <a:pt x="28211" y="12446"/>
                  </a:lnTo>
                  <a:lnTo>
                    <a:pt x="27750" y="11745"/>
                  </a:lnTo>
                  <a:lnTo>
                    <a:pt x="28414" y="11284"/>
                  </a:lnTo>
                  <a:close/>
                  <a:moveTo>
                    <a:pt x="8870" y="10602"/>
                  </a:moveTo>
                  <a:lnTo>
                    <a:pt x="9699" y="11764"/>
                  </a:lnTo>
                  <a:lnTo>
                    <a:pt x="8501" y="12649"/>
                  </a:lnTo>
                  <a:lnTo>
                    <a:pt x="7597" y="11376"/>
                  </a:lnTo>
                  <a:lnTo>
                    <a:pt x="8870" y="10602"/>
                  </a:lnTo>
                  <a:close/>
                  <a:moveTo>
                    <a:pt x="31530" y="11966"/>
                  </a:moveTo>
                  <a:lnTo>
                    <a:pt x="31973" y="12538"/>
                  </a:lnTo>
                  <a:lnTo>
                    <a:pt x="31420" y="12999"/>
                  </a:lnTo>
                  <a:lnTo>
                    <a:pt x="30977" y="12298"/>
                  </a:lnTo>
                  <a:lnTo>
                    <a:pt x="31530" y="11966"/>
                  </a:lnTo>
                  <a:close/>
                  <a:moveTo>
                    <a:pt x="11967" y="11339"/>
                  </a:moveTo>
                  <a:lnTo>
                    <a:pt x="12742" y="12354"/>
                  </a:lnTo>
                  <a:lnTo>
                    <a:pt x="11709" y="13165"/>
                  </a:lnTo>
                  <a:lnTo>
                    <a:pt x="10898" y="11966"/>
                  </a:lnTo>
                  <a:lnTo>
                    <a:pt x="11967" y="11339"/>
                  </a:lnTo>
                  <a:close/>
                  <a:moveTo>
                    <a:pt x="34702" y="12501"/>
                  </a:moveTo>
                  <a:lnTo>
                    <a:pt x="35107" y="13073"/>
                  </a:lnTo>
                  <a:lnTo>
                    <a:pt x="34591" y="13441"/>
                  </a:lnTo>
                  <a:lnTo>
                    <a:pt x="34167" y="12851"/>
                  </a:lnTo>
                  <a:lnTo>
                    <a:pt x="34702" y="12501"/>
                  </a:lnTo>
                  <a:close/>
                  <a:moveTo>
                    <a:pt x="15120" y="11874"/>
                  </a:moveTo>
                  <a:lnTo>
                    <a:pt x="15821" y="12907"/>
                  </a:lnTo>
                  <a:lnTo>
                    <a:pt x="14881" y="13552"/>
                  </a:lnTo>
                  <a:lnTo>
                    <a:pt x="14143" y="12556"/>
                  </a:lnTo>
                  <a:lnTo>
                    <a:pt x="15120" y="11874"/>
                  </a:lnTo>
                  <a:close/>
                  <a:moveTo>
                    <a:pt x="37873" y="13091"/>
                  </a:moveTo>
                  <a:lnTo>
                    <a:pt x="38315" y="13626"/>
                  </a:lnTo>
                  <a:lnTo>
                    <a:pt x="37725" y="14087"/>
                  </a:lnTo>
                  <a:lnTo>
                    <a:pt x="37320" y="13478"/>
                  </a:lnTo>
                  <a:lnTo>
                    <a:pt x="37873" y="13091"/>
                  </a:lnTo>
                  <a:close/>
                  <a:moveTo>
                    <a:pt x="18292" y="12520"/>
                  </a:moveTo>
                  <a:lnTo>
                    <a:pt x="18937" y="13460"/>
                  </a:lnTo>
                  <a:lnTo>
                    <a:pt x="18015" y="14142"/>
                  </a:lnTo>
                  <a:lnTo>
                    <a:pt x="17333" y="13165"/>
                  </a:lnTo>
                  <a:lnTo>
                    <a:pt x="18292" y="12520"/>
                  </a:lnTo>
                  <a:close/>
                  <a:moveTo>
                    <a:pt x="21481" y="13146"/>
                  </a:moveTo>
                  <a:lnTo>
                    <a:pt x="22090" y="14013"/>
                  </a:lnTo>
                  <a:lnTo>
                    <a:pt x="21223" y="14658"/>
                  </a:lnTo>
                  <a:lnTo>
                    <a:pt x="20578" y="13755"/>
                  </a:lnTo>
                  <a:lnTo>
                    <a:pt x="21481" y="13146"/>
                  </a:lnTo>
                  <a:close/>
                  <a:moveTo>
                    <a:pt x="41100" y="13644"/>
                  </a:moveTo>
                  <a:lnTo>
                    <a:pt x="41524" y="14216"/>
                  </a:lnTo>
                  <a:lnTo>
                    <a:pt x="40934" y="14658"/>
                  </a:lnTo>
                  <a:lnTo>
                    <a:pt x="40491" y="14050"/>
                  </a:lnTo>
                  <a:lnTo>
                    <a:pt x="41100" y="13644"/>
                  </a:lnTo>
                  <a:close/>
                  <a:moveTo>
                    <a:pt x="24671" y="13773"/>
                  </a:moveTo>
                  <a:lnTo>
                    <a:pt x="25243" y="14585"/>
                  </a:lnTo>
                  <a:lnTo>
                    <a:pt x="24432" y="15175"/>
                  </a:lnTo>
                  <a:lnTo>
                    <a:pt x="23841" y="14326"/>
                  </a:lnTo>
                  <a:lnTo>
                    <a:pt x="24671" y="13773"/>
                  </a:lnTo>
                  <a:close/>
                  <a:moveTo>
                    <a:pt x="27879" y="14400"/>
                  </a:moveTo>
                  <a:lnTo>
                    <a:pt x="28396" y="15138"/>
                  </a:lnTo>
                  <a:lnTo>
                    <a:pt x="27640" y="15728"/>
                  </a:lnTo>
                  <a:lnTo>
                    <a:pt x="27087" y="14916"/>
                  </a:lnTo>
                  <a:lnTo>
                    <a:pt x="27879" y="14400"/>
                  </a:lnTo>
                  <a:close/>
                  <a:moveTo>
                    <a:pt x="8261" y="13626"/>
                  </a:moveTo>
                  <a:lnTo>
                    <a:pt x="9183" y="14990"/>
                  </a:lnTo>
                  <a:lnTo>
                    <a:pt x="7856" y="15967"/>
                  </a:lnTo>
                  <a:lnTo>
                    <a:pt x="7800" y="15765"/>
                  </a:lnTo>
                  <a:lnTo>
                    <a:pt x="7727" y="15543"/>
                  </a:lnTo>
                  <a:lnTo>
                    <a:pt x="7634" y="15341"/>
                  </a:lnTo>
                  <a:lnTo>
                    <a:pt x="7524" y="15156"/>
                  </a:lnTo>
                  <a:lnTo>
                    <a:pt x="7376" y="14972"/>
                  </a:lnTo>
                  <a:lnTo>
                    <a:pt x="7192" y="14806"/>
                  </a:lnTo>
                  <a:lnTo>
                    <a:pt x="6971" y="14677"/>
                  </a:lnTo>
                  <a:lnTo>
                    <a:pt x="6712" y="14548"/>
                  </a:lnTo>
                  <a:lnTo>
                    <a:pt x="6971" y="14511"/>
                  </a:lnTo>
                  <a:lnTo>
                    <a:pt x="7229" y="14456"/>
                  </a:lnTo>
                  <a:lnTo>
                    <a:pt x="7450" y="14363"/>
                  </a:lnTo>
                  <a:lnTo>
                    <a:pt x="7653" y="14253"/>
                  </a:lnTo>
                  <a:lnTo>
                    <a:pt x="7856" y="14124"/>
                  </a:lnTo>
                  <a:lnTo>
                    <a:pt x="8003" y="13976"/>
                  </a:lnTo>
                  <a:lnTo>
                    <a:pt x="8151" y="13810"/>
                  </a:lnTo>
                  <a:lnTo>
                    <a:pt x="8261" y="13626"/>
                  </a:lnTo>
                  <a:close/>
                  <a:moveTo>
                    <a:pt x="31051" y="14990"/>
                  </a:moveTo>
                  <a:lnTo>
                    <a:pt x="31586" y="15709"/>
                  </a:lnTo>
                  <a:lnTo>
                    <a:pt x="30848" y="16262"/>
                  </a:lnTo>
                  <a:lnTo>
                    <a:pt x="30313" y="15488"/>
                  </a:lnTo>
                  <a:lnTo>
                    <a:pt x="31051" y="14990"/>
                  </a:lnTo>
                  <a:close/>
                  <a:moveTo>
                    <a:pt x="11488" y="14400"/>
                  </a:moveTo>
                  <a:lnTo>
                    <a:pt x="12318" y="15543"/>
                  </a:lnTo>
                  <a:lnTo>
                    <a:pt x="11119" y="16428"/>
                  </a:lnTo>
                  <a:lnTo>
                    <a:pt x="10253" y="15138"/>
                  </a:lnTo>
                  <a:lnTo>
                    <a:pt x="11488" y="14400"/>
                  </a:lnTo>
                  <a:close/>
                  <a:moveTo>
                    <a:pt x="34167" y="15654"/>
                  </a:moveTo>
                  <a:lnTo>
                    <a:pt x="34646" y="16281"/>
                  </a:lnTo>
                  <a:lnTo>
                    <a:pt x="34019" y="16742"/>
                  </a:lnTo>
                  <a:lnTo>
                    <a:pt x="33540" y="16078"/>
                  </a:lnTo>
                  <a:lnTo>
                    <a:pt x="34167" y="15654"/>
                  </a:lnTo>
                  <a:close/>
                  <a:moveTo>
                    <a:pt x="14586" y="15119"/>
                  </a:moveTo>
                  <a:lnTo>
                    <a:pt x="15360" y="16115"/>
                  </a:lnTo>
                  <a:lnTo>
                    <a:pt x="14309" y="16816"/>
                  </a:lnTo>
                  <a:lnTo>
                    <a:pt x="13516" y="15746"/>
                  </a:lnTo>
                  <a:lnTo>
                    <a:pt x="14586" y="15119"/>
                  </a:lnTo>
                  <a:close/>
                  <a:moveTo>
                    <a:pt x="37338" y="16170"/>
                  </a:moveTo>
                  <a:lnTo>
                    <a:pt x="37762" y="16760"/>
                  </a:lnTo>
                  <a:lnTo>
                    <a:pt x="37099" y="17295"/>
                  </a:lnTo>
                  <a:lnTo>
                    <a:pt x="36619" y="16650"/>
                  </a:lnTo>
                  <a:lnTo>
                    <a:pt x="37338" y="16170"/>
                  </a:lnTo>
                  <a:close/>
                  <a:moveTo>
                    <a:pt x="17757" y="15654"/>
                  </a:moveTo>
                  <a:lnTo>
                    <a:pt x="18458" y="16668"/>
                  </a:lnTo>
                  <a:lnTo>
                    <a:pt x="17425" y="17424"/>
                  </a:lnTo>
                  <a:lnTo>
                    <a:pt x="16687" y="16336"/>
                  </a:lnTo>
                  <a:lnTo>
                    <a:pt x="17757" y="15654"/>
                  </a:lnTo>
                  <a:close/>
                  <a:moveTo>
                    <a:pt x="40546" y="16723"/>
                  </a:moveTo>
                  <a:lnTo>
                    <a:pt x="40971" y="17332"/>
                  </a:lnTo>
                  <a:lnTo>
                    <a:pt x="40344" y="17848"/>
                  </a:lnTo>
                  <a:lnTo>
                    <a:pt x="39920" y="17184"/>
                  </a:lnTo>
                  <a:lnTo>
                    <a:pt x="40546" y="16723"/>
                  </a:lnTo>
                  <a:close/>
                  <a:moveTo>
                    <a:pt x="20928" y="16262"/>
                  </a:moveTo>
                  <a:lnTo>
                    <a:pt x="21610" y="17221"/>
                  </a:lnTo>
                  <a:lnTo>
                    <a:pt x="20652" y="17940"/>
                  </a:lnTo>
                  <a:lnTo>
                    <a:pt x="19933" y="16926"/>
                  </a:lnTo>
                  <a:lnTo>
                    <a:pt x="20928" y="16262"/>
                  </a:lnTo>
                  <a:close/>
                  <a:moveTo>
                    <a:pt x="24118" y="16889"/>
                  </a:moveTo>
                  <a:lnTo>
                    <a:pt x="24745" y="17793"/>
                  </a:lnTo>
                  <a:lnTo>
                    <a:pt x="23841" y="18457"/>
                  </a:lnTo>
                  <a:lnTo>
                    <a:pt x="23178" y="17516"/>
                  </a:lnTo>
                  <a:lnTo>
                    <a:pt x="24118" y="16889"/>
                  </a:lnTo>
                  <a:close/>
                  <a:moveTo>
                    <a:pt x="27308" y="17498"/>
                  </a:moveTo>
                  <a:lnTo>
                    <a:pt x="27916" y="18364"/>
                  </a:lnTo>
                  <a:lnTo>
                    <a:pt x="27068" y="19010"/>
                  </a:lnTo>
                  <a:lnTo>
                    <a:pt x="26423" y="18088"/>
                  </a:lnTo>
                  <a:lnTo>
                    <a:pt x="27308" y="17498"/>
                  </a:lnTo>
                  <a:close/>
                  <a:moveTo>
                    <a:pt x="30516" y="18088"/>
                  </a:moveTo>
                  <a:lnTo>
                    <a:pt x="31014" y="18844"/>
                  </a:lnTo>
                  <a:lnTo>
                    <a:pt x="30221" y="19471"/>
                  </a:lnTo>
                  <a:lnTo>
                    <a:pt x="29650" y="18678"/>
                  </a:lnTo>
                  <a:lnTo>
                    <a:pt x="30516" y="18088"/>
                  </a:lnTo>
                  <a:close/>
                  <a:moveTo>
                    <a:pt x="10953" y="17498"/>
                  </a:moveTo>
                  <a:lnTo>
                    <a:pt x="11820" y="18752"/>
                  </a:lnTo>
                  <a:lnTo>
                    <a:pt x="10474" y="19747"/>
                  </a:lnTo>
                  <a:lnTo>
                    <a:pt x="10437" y="19544"/>
                  </a:lnTo>
                  <a:lnTo>
                    <a:pt x="10363" y="19323"/>
                  </a:lnTo>
                  <a:lnTo>
                    <a:pt x="10271" y="19120"/>
                  </a:lnTo>
                  <a:lnTo>
                    <a:pt x="10160" y="18936"/>
                  </a:lnTo>
                  <a:lnTo>
                    <a:pt x="10031" y="18770"/>
                  </a:lnTo>
                  <a:lnTo>
                    <a:pt x="9865" y="18623"/>
                  </a:lnTo>
                  <a:lnTo>
                    <a:pt x="9681" y="18494"/>
                  </a:lnTo>
                  <a:lnTo>
                    <a:pt x="9478" y="18401"/>
                  </a:lnTo>
                  <a:lnTo>
                    <a:pt x="10953" y="17498"/>
                  </a:lnTo>
                  <a:close/>
                  <a:moveTo>
                    <a:pt x="33614" y="18752"/>
                  </a:moveTo>
                  <a:lnTo>
                    <a:pt x="34130" y="19452"/>
                  </a:lnTo>
                  <a:lnTo>
                    <a:pt x="33466" y="20005"/>
                  </a:lnTo>
                  <a:lnTo>
                    <a:pt x="32950" y="19213"/>
                  </a:lnTo>
                  <a:lnTo>
                    <a:pt x="33614" y="18752"/>
                  </a:lnTo>
                  <a:close/>
                  <a:moveTo>
                    <a:pt x="14051" y="18254"/>
                  </a:moveTo>
                  <a:lnTo>
                    <a:pt x="14881" y="19323"/>
                  </a:lnTo>
                  <a:lnTo>
                    <a:pt x="13756" y="20227"/>
                  </a:lnTo>
                  <a:lnTo>
                    <a:pt x="12871" y="18918"/>
                  </a:lnTo>
                  <a:lnTo>
                    <a:pt x="14051" y="18254"/>
                  </a:lnTo>
                  <a:close/>
                  <a:moveTo>
                    <a:pt x="36803" y="19231"/>
                  </a:moveTo>
                  <a:lnTo>
                    <a:pt x="37375" y="19950"/>
                  </a:lnTo>
                  <a:lnTo>
                    <a:pt x="36619" y="20466"/>
                  </a:lnTo>
                  <a:lnTo>
                    <a:pt x="36140" y="19766"/>
                  </a:lnTo>
                  <a:lnTo>
                    <a:pt x="36803" y="19231"/>
                  </a:lnTo>
                  <a:close/>
                  <a:moveTo>
                    <a:pt x="17185" y="18770"/>
                  </a:moveTo>
                  <a:lnTo>
                    <a:pt x="17997" y="19895"/>
                  </a:lnTo>
                  <a:lnTo>
                    <a:pt x="16927" y="20595"/>
                  </a:lnTo>
                  <a:lnTo>
                    <a:pt x="16097" y="19508"/>
                  </a:lnTo>
                  <a:lnTo>
                    <a:pt x="17185" y="18770"/>
                  </a:lnTo>
                  <a:close/>
                  <a:moveTo>
                    <a:pt x="39993" y="19729"/>
                  </a:moveTo>
                  <a:lnTo>
                    <a:pt x="40565" y="20522"/>
                  </a:lnTo>
                  <a:lnTo>
                    <a:pt x="39735" y="21130"/>
                  </a:lnTo>
                  <a:lnTo>
                    <a:pt x="39182" y="20282"/>
                  </a:lnTo>
                  <a:lnTo>
                    <a:pt x="39993" y="19729"/>
                  </a:lnTo>
                  <a:close/>
                  <a:moveTo>
                    <a:pt x="20375" y="19379"/>
                  </a:moveTo>
                  <a:lnTo>
                    <a:pt x="21113" y="20430"/>
                  </a:lnTo>
                  <a:lnTo>
                    <a:pt x="20043" y="21241"/>
                  </a:lnTo>
                  <a:lnTo>
                    <a:pt x="19287" y="20098"/>
                  </a:lnTo>
                  <a:lnTo>
                    <a:pt x="20375" y="19379"/>
                  </a:lnTo>
                  <a:close/>
                  <a:moveTo>
                    <a:pt x="23583" y="20005"/>
                  </a:moveTo>
                  <a:lnTo>
                    <a:pt x="24192" y="20927"/>
                  </a:lnTo>
                  <a:lnTo>
                    <a:pt x="23233" y="21702"/>
                  </a:lnTo>
                  <a:lnTo>
                    <a:pt x="22532" y="20688"/>
                  </a:lnTo>
                  <a:lnTo>
                    <a:pt x="23583" y="20005"/>
                  </a:lnTo>
                  <a:close/>
                  <a:moveTo>
                    <a:pt x="26755" y="20595"/>
                  </a:moveTo>
                  <a:lnTo>
                    <a:pt x="27363" y="21499"/>
                  </a:lnTo>
                  <a:lnTo>
                    <a:pt x="26460" y="22181"/>
                  </a:lnTo>
                  <a:lnTo>
                    <a:pt x="25870" y="21259"/>
                  </a:lnTo>
                  <a:lnTo>
                    <a:pt x="26755" y="20595"/>
                  </a:lnTo>
                  <a:close/>
                  <a:moveTo>
                    <a:pt x="29981" y="21167"/>
                  </a:moveTo>
                  <a:lnTo>
                    <a:pt x="30627" y="22015"/>
                  </a:lnTo>
                  <a:lnTo>
                    <a:pt x="29650" y="22716"/>
                  </a:lnTo>
                  <a:lnTo>
                    <a:pt x="29096" y="21831"/>
                  </a:lnTo>
                  <a:lnTo>
                    <a:pt x="29981" y="21167"/>
                  </a:lnTo>
                  <a:close/>
                  <a:moveTo>
                    <a:pt x="33153" y="21683"/>
                  </a:moveTo>
                  <a:lnTo>
                    <a:pt x="33798" y="22587"/>
                  </a:lnTo>
                  <a:lnTo>
                    <a:pt x="32876" y="23269"/>
                  </a:lnTo>
                  <a:lnTo>
                    <a:pt x="32212" y="22310"/>
                  </a:lnTo>
                  <a:lnTo>
                    <a:pt x="33153" y="21683"/>
                  </a:lnTo>
                  <a:close/>
                  <a:moveTo>
                    <a:pt x="16687" y="21978"/>
                  </a:moveTo>
                  <a:lnTo>
                    <a:pt x="17407" y="23011"/>
                  </a:lnTo>
                  <a:lnTo>
                    <a:pt x="16337" y="23767"/>
                  </a:lnTo>
                  <a:lnTo>
                    <a:pt x="15434" y="22697"/>
                  </a:lnTo>
                  <a:lnTo>
                    <a:pt x="16687" y="21978"/>
                  </a:lnTo>
                  <a:close/>
                  <a:moveTo>
                    <a:pt x="36269" y="22366"/>
                  </a:moveTo>
                  <a:lnTo>
                    <a:pt x="36933" y="23195"/>
                  </a:lnTo>
                  <a:lnTo>
                    <a:pt x="36084" y="23841"/>
                  </a:lnTo>
                  <a:lnTo>
                    <a:pt x="35421" y="22882"/>
                  </a:lnTo>
                  <a:lnTo>
                    <a:pt x="36269" y="22366"/>
                  </a:lnTo>
                  <a:close/>
                  <a:moveTo>
                    <a:pt x="13516" y="21130"/>
                  </a:moveTo>
                  <a:lnTo>
                    <a:pt x="14512" y="22587"/>
                  </a:lnTo>
                  <a:lnTo>
                    <a:pt x="14291" y="22661"/>
                  </a:lnTo>
                  <a:lnTo>
                    <a:pt x="14069" y="22734"/>
                  </a:lnTo>
                  <a:lnTo>
                    <a:pt x="13848" y="22845"/>
                  </a:lnTo>
                  <a:lnTo>
                    <a:pt x="13645" y="22992"/>
                  </a:lnTo>
                  <a:lnTo>
                    <a:pt x="13553" y="23066"/>
                  </a:lnTo>
                  <a:lnTo>
                    <a:pt x="13479" y="23158"/>
                  </a:lnTo>
                  <a:lnTo>
                    <a:pt x="13406" y="23269"/>
                  </a:lnTo>
                  <a:lnTo>
                    <a:pt x="13332" y="23380"/>
                  </a:lnTo>
                  <a:lnTo>
                    <a:pt x="13276" y="23509"/>
                  </a:lnTo>
                  <a:lnTo>
                    <a:pt x="13240" y="23638"/>
                  </a:lnTo>
                  <a:lnTo>
                    <a:pt x="13203" y="23785"/>
                  </a:lnTo>
                  <a:lnTo>
                    <a:pt x="13184" y="23951"/>
                  </a:lnTo>
                  <a:lnTo>
                    <a:pt x="13110" y="23656"/>
                  </a:lnTo>
                  <a:lnTo>
                    <a:pt x="13037" y="23361"/>
                  </a:lnTo>
                  <a:lnTo>
                    <a:pt x="12945" y="23085"/>
                  </a:lnTo>
                  <a:lnTo>
                    <a:pt x="12834" y="22826"/>
                  </a:lnTo>
                  <a:lnTo>
                    <a:pt x="12760" y="22697"/>
                  </a:lnTo>
                  <a:lnTo>
                    <a:pt x="12668" y="22587"/>
                  </a:lnTo>
                  <a:lnTo>
                    <a:pt x="12576" y="22476"/>
                  </a:lnTo>
                  <a:lnTo>
                    <a:pt x="12484" y="22384"/>
                  </a:lnTo>
                  <a:lnTo>
                    <a:pt x="12355" y="22292"/>
                  </a:lnTo>
                  <a:lnTo>
                    <a:pt x="12225" y="22218"/>
                  </a:lnTo>
                  <a:lnTo>
                    <a:pt x="12060" y="22144"/>
                  </a:lnTo>
                  <a:lnTo>
                    <a:pt x="11894" y="22089"/>
                  </a:lnTo>
                  <a:lnTo>
                    <a:pt x="12170" y="22052"/>
                  </a:lnTo>
                  <a:lnTo>
                    <a:pt x="12428" y="21997"/>
                  </a:lnTo>
                  <a:lnTo>
                    <a:pt x="12668" y="21923"/>
                  </a:lnTo>
                  <a:lnTo>
                    <a:pt x="12889" y="21812"/>
                  </a:lnTo>
                  <a:lnTo>
                    <a:pt x="13074" y="21683"/>
                  </a:lnTo>
                  <a:lnTo>
                    <a:pt x="13258" y="21517"/>
                  </a:lnTo>
                  <a:lnTo>
                    <a:pt x="13406" y="21351"/>
                  </a:lnTo>
                  <a:lnTo>
                    <a:pt x="13516" y="21130"/>
                  </a:lnTo>
                  <a:close/>
                  <a:moveTo>
                    <a:pt x="39422" y="22826"/>
                  </a:moveTo>
                  <a:lnTo>
                    <a:pt x="40104" y="23748"/>
                  </a:lnTo>
                  <a:lnTo>
                    <a:pt x="39237" y="24320"/>
                  </a:lnTo>
                  <a:lnTo>
                    <a:pt x="38574" y="23435"/>
                  </a:lnTo>
                  <a:lnTo>
                    <a:pt x="39422" y="22826"/>
                  </a:lnTo>
                  <a:close/>
                  <a:moveTo>
                    <a:pt x="19822" y="22495"/>
                  </a:moveTo>
                  <a:lnTo>
                    <a:pt x="20541" y="23564"/>
                  </a:lnTo>
                  <a:lnTo>
                    <a:pt x="19453" y="24449"/>
                  </a:lnTo>
                  <a:lnTo>
                    <a:pt x="18753" y="23232"/>
                  </a:lnTo>
                  <a:lnTo>
                    <a:pt x="19822" y="22495"/>
                  </a:lnTo>
                  <a:close/>
                  <a:moveTo>
                    <a:pt x="23049" y="23066"/>
                  </a:moveTo>
                  <a:lnTo>
                    <a:pt x="23823" y="24099"/>
                  </a:lnTo>
                  <a:lnTo>
                    <a:pt x="22643" y="24947"/>
                  </a:lnTo>
                  <a:lnTo>
                    <a:pt x="21979" y="23822"/>
                  </a:lnTo>
                  <a:lnTo>
                    <a:pt x="23049" y="23066"/>
                  </a:lnTo>
                  <a:close/>
                  <a:moveTo>
                    <a:pt x="26202" y="23601"/>
                  </a:moveTo>
                  <a:lnTo>
                    <a:pt x="26976" y="24670"/>
                  </a:lnTo>
                  <a:lnTo>
                    <a:pt x="25870" y="25463"/>
                  </a:lnTo>
                  <a:lnTo>
                    <a:pt x="25114" y="24320"/>
                  </a:lnTo>
                  <a:lnTo>
                    <a:pt x="26202" y="23601"/>
                  </a:lnTo>
                  <a:close/>
                  <a:moveTo>
                    <a:pt x="29391" y="24209"/>
                  </a:moveTo>
                  <a:lnTo>
                    <a:pt x="30147" y="25242"/>
                  </a:lnTo>
                  <a:lnTo>
                    <a:pt x="29078" y="26016"/>
                  </a:lnTo>
                  <a:lnTo>
                    <a:pt x="28340" y="24910"/>
                  </a:lnTo>
                  <a:lnTo>
                    <a:pt x="29391" y="24209"/>
                  </a:lnTo>
                  <a:close/>
                  <a:moveTo>
                    <a:pt x="32600" y="24799"/>
                  </a:moveTo>
                  <a:lnTo>
                    <a:pt x="33337" y="25813"/>
                  </a:lnTo>
                  <a:lnTo>
                    <a:pt x="32268" y="26569"/>
                  </a:lnTo>
                  <a:lnTo>
                    <a:pt x="31549" y="25482"/>
                  </a:lnTo>
                  <a:lnTo>
                    <a:pt x="32600" y="24799"/>
                  </a:lnTo>
                  <a:close/>
                  <a:moveTo>
                    <a:pt x="35789" y="25371"/>
                  </a:moveTo>
                  <a:lnTo>
                    <a:pt x="36527" y="26385"/>
                  </a:lnTo>
                  <a:lnTo>
                    <a:pt x="35476" y="27141"/>
                  </a:lnTo>
                  <a:lnTo>
                    <a:pt x="34757" y="26053"/>
                  </a:lnTo>
                  <a:lnTo>
                    <a:pt x="35789" y="25371"/>
                  </a:lnTo>
                  <a:close/>
                  <a:moveTo>
                    <a:pt x="19269" y="25482"/>
                  </a:moveTo>
                  <a:lnTo>
                    <a:pt x="20209" y="26809"/>
                  </a:lnTo>
                  <a:lnTo>
                    <a:pt x="19933" y="26901"/>
                  </a:lnTo>
                  <a:lnTo>
                    <a:pt x="19767" y="26975"/>
                  </a:lnTo>
                  <a:lnTo>
                    <a:pt x="19582" y="27067"/>
                  </a:lnTo>
                  <a:lnTo>
                    <a:pt x="19416" y="27196"/>
                  </a:lnTo>
                  <a:lnTo>
                    <a:pt x="19269" y="27325"/>
                  </a:lnTo>
                  <a:lnTo>
                    <a:pt x="19011" y="27584"/>
                  </a:lnTo>
                  <a:lnTo>
                    <a:pt x="17997" y="26330"/>
                  </a:lnTo>
                  <a:lnTo>
                    <a:pt x="19269" y="25482"/>
                  </a:lnTo>
                  <a:close/>
                  <a:moveTo>
                    <a:pt x="38924" y="26035"/>
                  </a:moveTo>
                  <a:lnTo>
                    <a:pt x="39625" y="26957"/>
                  </a:lnTo>
                  <a:lnTo>
                    <a:pt x="38647" y="27620"/>
                  </a:lnTo>
                  <a:lnTo>
                    <a:pt x="37928" y="26625"/>
                  </a:lnTo>
                  <a:lnTo>
                    <a:pt x="38924" y="26035"/>
                  </a:lnTo>
                  <a:close/>
                  <a:moveTo>
                    <a:pt x="22477" y="26127"/>
                  </a:moveTo>
                  <a:lnTo>
                    <a:pt x="23344" y="27307"/>
                  </a:lnTo>
                  <a:lnTo>
                    <a:pt x="22090" y="28229"/>
                  </a:lnTo>
                  <a:lnTo>
                    <a:pt x="21186" y="26901"/>
                  </a:lnTo>
                  <a:lnTo>
                    <a:pt x="22477" y="26127"/>
                  </a:lnTo>
                  <a:close/>
                  <a:moveTo>
                    <a:pt x="25648" y="26735"/>
                  </a:moveTo>
                  <a:lnTo>
                    <a:pt x="26497" y="27879"/>
                  </a:lnTo>
                  <a:lnTo>
                    <a:pt x="25280" y="28800"/>
                  </a:lnTo>
                  <a:lnTo>
                    <a:pt x="24450" y="27491"/>
                  </a:lnTo>
                  <a:lnTo>
                    <a:pt x="25648" y="26735"/>
                  </a:lnTo>
                  <a:close/>
                  <a:moveTo>
                    <a:pt x="28857" y="27307"/>
                  </a:moveTo>
                  <a:lnTo>
                    <a:pt x="29686" y="28450"/>
                  </a:lnTo>
                  <a:lnTo>
                    <a:pt x="28469" y="29335"/>
                  </a:lnTo>
                  <a:lnTo>
                    <a:pt x="27677" y="28081"/>
                  </a:lnTo>
                  <a:lnTo>
                    <a:pt x="28857" y="27307"/>
                  </a:lnTo>
                  <a:close/>
                  <a:moveTo>
                    <a:pt x="32046" y="27897"/>
                  </a:moveTo>
                  <a:lnTo>
                    <a:pt x="32876" y="29022"/>
                  </a:lnTo>
                  <a:lnTo>
                    <a:pt x="31678" y="29888"/>
                  </a:lnTo>
                  <a:lnTo>
                    <a:pt x="30903" y="28653"/>
                  </a:lnTo>
                  <a:lnTo>
                    <a:pt x="32046" y="27897"/>
                  </a:lnTo>
                  <a:close/>
                  <a:moveTo>
                    <a:pt x="35236" y="28469"/>
                  </a:moveTo>
                  <a:lnTo>
                    <a:pt x="36066" y="29575"/>
                  </a:lnTo>
                  <a:lnTo>
                    <a:pt x="34867" y="30460"/>
                  </a:lnTo>
                  <a:lnTo>
                    <a:pt x="34112" y="29225"/>
                  </a:lnTo>
                  <a:lnTo>
                    <a:pt x="35236" y="28469"/>
                  </a:lnTo>
                  <a:close/>
                  <a:moveTo>
                    <a:pt x="38352" y="29132"/>
                  </a:moveTo>
                  <a:lnTo>
                    <a:pt x="39200" y="30183"/>
                  </a:lnTo>
                  <a:lnTo>
                    <a:pt x="38076" y="31031"/>
                  </a:lnTo>
                  <a:lnTo>
                    <a:pt x="37301" y="29778"/>
                  </a:lnTo>
                  <a:lnTo>
                    <a:pt x="38352" y="29132"/>
                  </a:lnTo>
                  <a:close/>
                  <a:moveTo>
                    <a:pt x="41524" y="29593"/>
                  </a:moveTo>
                  <a:lnTo>
                    <a:pt x="42390" y="30755"/>
                  </a:lnTo>
                  <a:lnTo>
                    <a:pt x="41247" y="31474"/>
                  </a:lnTo>
                  <a:lnTo>
                    <a:pt x="40436" y="30349"/>
                  </a:lnTo>
                  <a:lnTo>
                    <a:pt x="41524" y="29593"/>
                  </a:lnTo>
                  <a:close/>
                  <a:moveTo>
                    <a:pt x="25058" y="29704"/>
                  </a:moveTo>
                  <a:lnTo>
                    <a:pt x="26073" y="31179"/>
                  </a:lnTo>
                  <a:lnTo>
                    <a:pt x="25851" y="31216"/>
                  </a:lnTo>
                  <a:lnTo>
                    <a:pt x="25612" y="31290"/>
                  </a:lnTo>
                  <a:lnTo>
                    <a:pt x="25409" y="31400"/>
                  </a:lnTo>
                  <a:lnTo>
                    <a:pt x="25224" y="31548"/>
                  </a:lnTo>
                  <a:lnTo>
                    <a:pt x="25040" y="31714"/>
                  </a:lnTo>
                  <a:lnTo>
                    <a:pt x="24892" y="31917"/>
                  </a:lnTo>
                  <a:lnTo>
                    <a:pt x="24782" y="32156"/>
                  </a:lnTo>
                  <a:lnTo>
                    <a:pt x="24671" y="32433"/>
                  </a:lnTo>
                  <a:lnTo>
                    <a:pt x="24616" y="32138"/>
                  </a:lnTo>
                  <a:lnTo>
                    <a:pt x="24542" y="31861"/>
                  </a:lnTo>
                  <a:lnTo>
                    <a:pt x="24468" y="31603"/>
                  </a:lnTo>
                  <a:lnTo>
                    <a:pt x="24339" y="31363"/>
                  </a:lnTo>
                  <a:lnTo>
                    <a:pt x="24266" y="31234"/>
                  </a:lnTo>
                  <a:lnTo>
                    <a:pt x="24192" y="31124"/>
                  </a:lnTo>
                  <a:lnTo>
                    <a:pt x="24100" y="31031"/>
                  </a:lnTo>
                  <a:lnTo>
                    <a:pt x="23989" y="30939"/>
                  </a:lnTo>
                  <a:lnTo>
                    <a:pt x="23878" y="30847"/>
                  </a:lnTo>
                  <a:lnTo>
                    <a:pt x="23749" y="30773"/>
                  </a:lnTo>
                  <a:lnTo>
                    <a:pt x="23602" y="30700"/>
                  </a:lnTo>
                  <a:lnTo>
                    <a:pt x="23436" y="30644"/>
                  </a:lnTo>
                  <a:lnTo>
                    <a:pt x="23712" y="30626"/>
                  </a:lnTo>
                  <a:lnTo>
                    <a:pt x="23971" y="30552"/>
                  </a:lnTo>
                  <a:lnTo>
                    <a:pt x="24210" y="30478"/>
                  </a:lnTo>
                  <a:lnTo>
                    <a:pt x="24432" y="30368"/>
                  </a:lnTo>
                  <a:lnTo>
                    <a:pt x="24616" y="30239"/>
                  </a:lnTo>
                  <a:lnTo>
                    <a:pt x="24800" y="30091"/>
                  </a:lnTo>
                  <a:lnTo>
                    <a:pt x="24929" y="29907"/>
                  </a:lnTo>
                  <a:lnTo>
                    <a:pt x="25058" y="29704"/>
                  </a:lnTo>
                  <a:close/>
                  <a:moveTo>
                    <a:pt x="28304" y="30405"/>
                  </a:moveTo>
                  <a:lnTo>
                    <a:pt x="29262" y="31732"/>
                  </a:lnTo>
                  <a:lnTo>
                    <a:pt x="29059" y="31769"/>
                  </a:lnTo>
                  <a:lnTo>
                    <a:pt x="28838" y="31843"/>
                  </a:lnTo>
                  <a:lnTo>
                    <a:pt x="28654" y="31953"/>
                  </a:lnTo>
                  <a:lnTo>
                    <a:pt x="28451" y="32082"/>
                  </a:lnTo>
                  <a:lnTo>
                    <a:pt x="28285" y="32267"/>
                  </a:lnTo>
                  <a:lnTo>
                    <a:pt x="28119" y="32470"/>
                  </a:lnTo>
                  <a:lnTo>
                    <a:pt x="27972" y="32728"/>
                  </a:lnTo>
                  <a:lnTo>
                    <a:pt x="27861" y="33023"/>
                  </a:lnTo>
                  <a:lnTo>
                    <a:pt x="27824" y="32691"/>
                  </a:lnTo>
                  <a:lnTo>
                    <a:pt x="27750" y="32414"/>
                  </a:lnTo>
                  <a:lnTo>
                    <a:pt x="27658" y="32138"/>
                  </a:lnTo>
                  <a:lnTo>
                    <a:pt x="27548" y="31917"/>
                  </a:lnTo>
                  <a:lnTo>
                    <a:pt x="27418" y="31714"/>
                  </a:lnTo>
                  <a:lnTo>
                    <a:pt x="27271" y="31548"/>
                  </a:lnTo>
                  <a:lnTo>
                    <a:pt x="27087" y="31419"/>
                  </a:lnTo>
                  <a:lnTo>
                    <a:pt x="26884" y="31308"/>
                  </a:lnTo>
                  <a:lnTo>
                    <a:pt x="28304" y="30405"/>
                  </a:lnTo>
                  <a:close/>
                  <a:moveTo>
                    <a:pt x="31493" y="30995"/>
                  </a:moveTo>
                  <a:lnTo>
                    <a:pt x="32378" y="32212"/>
                  </a:lnTo>
                  <a:lnTo>
                    <a:pt x="31032" y="33262"/>
                  </a:lnTo>
                  <a:lnTo>
                    <a:pt x="30995" y="33041"/>
                  </a:lnTo>
                  <a:lnTo>
                    <a:pt x="30940" y="32838"/>
                  </a:lnTo>
                  <a:lnTo>
                    <a:pt x="30848" y="32636"/>
                  </a:lnTo>
                  <a:lnTo>
                    <a:pt x="30756" y="32433"/>
                  </a:lnTo>
                  <a:lnTo>
                    <a:pt x="30608" y="32267"/>
                  </a:lnTo>
                  <a:lnTo>
                    <a:pt x="30461" y="32119"/>
                  </a:lnTo>
                  <a:lnTo>
                    <a:pt x="30295" y="31972"/>
                  </a:lnTo>
                  <a:lnTo>
                    <a:pt x="30092" y="31880"/>
                  </a:lnTo>
                  <a:lnTo>
                    <a:pt x="31493" y="30995"/>
                  </a:lnTo>
                  <a:close/>
                  <a:moveTo>
                    <a:pt x="34683" y="31566"/>
                  </a:moveTo>
                  <a:lnTo>
                    <a:pt x="35642" y="32875"/>
                  </a:lnTo>
                  <a:lnTo>
                    <a:pt x="35439" y="32931"/>
                  </a:lnTo>
                  <a:lnTo>
                    <a:pt x="35218" y="33004"/>
                  </a:lnTo>
                  <a:lnTo>
                    <a:pt x="35033" y="33097"/>
                  </a:lnTo>
                  <a:lnTo>
                    <a:pt x="34831" y="33244"/>
                  </a:lnTo>
                  <a:lnTo>
                    <a:pt x="34665" y="33410"/>
                  </a:lnTo>
                  <a:lnTo>
                    <a:pt x="34499" y="33631"/>
                  </a:lnTo>
                  <a:lnTo>
                    <a:pt x="34351" y="33889"/>
                  </a:lnTo>
                  <a:lnTo>
                    <a:pt x="34241" y="34184"/>
                  </a:lnTo>
                  <a:lnTo>
                    <a:pt x="34204" y="33871"/>
                  </a:lnTo>
                  <a:lnTo>
                    <a:pt x="34148" y="33576"/>
                  </a:lnTo>
                  <a:lnTo>
                    <a:pt x="34075" y="33318"/>
                  </a:lnTo>
                  <a:lnTo>
                    <a:pt x="33964" y="33078"/>
                  </a:lnTo>
                  <a:lnTo>
                    <a:pt x="33835" y="32894"/>
                  </a:lnTo>
                  <a:lnTo>
                    <a:pt x="33687" y="32709"/>
                  </a:lnTo>
                  <a:lnTo>
                    <a:pt x="33522" y="32580"/>
                  </a:lnTo>
                  <a:lnTo>
                    <a:pt x="33319" y="32451"/>
                  </a:lnTo>
                  <a:lnTo>
                    <a:pt x="34683" y="31566"/>
                  </a:lnTo>
                  <a:close/>
                  <a:moveTo>
                    <a:pt x="37910" y="32138"/>
                  </a:moveTo>
                  <a:lnTo>
                    <a:pt x="38869" y="33447"/>
                  </a:lnTo>
                  <a:lnTo>
                    <a:pt x="38647" y="33484"/>
                  </a:lnTo>
                  <a:lnTo>
                    <a:pt x="38444" y="33558"/>
                  </a:lnTo>
                  <a:lnTo>
                    <a:pt x="38242" y="33650"/>
                  </a:lnTo>
                  <a:lnTo>
                    <a:pt x="38057" y="33797"/>
                  </a:lnTo>
                  <a:lnTo>
                    <a:pt x="37873" y="33963"/>
                  </a:lnTo>
                  <a:lnTo>
                    <a:pt x="37725" y="34166"/>
                  </a:lnTo>
                  <a:lnTo>
                    <a:pt x="37578" y="34406"/>
                  </a:lnTo>
                  <a:lnTo>
                    <a:pt x="37449" y="34682"/>
                  </a:lnTo>
                  <a:lnTo>
                    <a:pt x="37412" y="34387"/>
                  </a:lnTo>
                  <a:lnTo>
                    <a:pt x="37357" y="34111"/>
                  </a:lnTo>
                  <a:lnTo>
                    <a:pt x="37264" y="33853"/>
                  </a:lnTo>
                  <a:lnTo>
                    <a:pt x="37154" y="33631"/>
                  </a:lnTo>
                  <a:lnTo>
                    <a:pt x="37025" y="33447"/>
                  </a:lnTo>
                  <a:lnTo>
                    <a:pt x="36877" y="33281"/>
                  </a:lnTo>
                  <a:lnTo>
                    <a:pt x="36693" y="33133"/>
                  </a:lnTo>
                  <a:lnTo>
                    <a:pt x="36508" y="33023"/>
                  </a:lnTo>
                  <a:lnTo>
                    <a:pt x="37910" y="32138"/>
                  </a:lnTo>
                  <a:close/>
                  <a:moveTo>
                    <a:pt x="41007" y="32820"/>
                  </a:moveTo>
                  <a:lnTo>
                    <a:pt x="41948" y="33963"/>
                  </a:lnTo>
                  <a:lnTo>
                    <a:pt x="40657" y="34738"/>
                  </a:lnTo>
                  <a:lnTo>
                    <a:pt x="39735" y="33521"/>
                  </a:lnTo>
                  <a:lnTo>
                    <a:pt x="41007" y="32820"/>
                  </a:lnTo>
                  <a:close/>
                  <a:moveTo>
                    <a:pt x="1421" y="0"/>
                  </a:moveTo>
                  <a:lnTo>
                    <a:pt x="1587" y="184"/>
                  </a:lnTo>
                  <a:lnTo>
                    <a:pt x="1771" y="350"/>
                  </a:lnTo>
                  <a:lnTo>
                    <a:pt x="1974" y="516"/>
                  </a:lnTo>
                  <a:lnTo>
                    <a:pt x="2232" y="664"/>
                  </a:lnTo>
                  <a:lnTo>
                    <a:pt x="1900" y="701"/>
                  </a:lnTo>
                  <a:lnTo>
                    <a:pt x="1605" y="793"/>
                  </a:lnTo>
                  <a:lnTo>
                    <a:pt x="1347" y="903"/>
                  </a:lnTo>
                  <a:lnTo>
                    <a:pt x="1236" y="977"/>
                  </a:lnTo>
                  <a:lnTo>
                    <a:pt x="1126" y="1051"/>
                  </a:lnTo>
                  <a:lnTo>
                    <a:pt x="1015" y="1143"/>
                  </a:lnTo>
                  <a:lnTo>
                    <a:pt x="923" y="1235"/>
                  </a:lnTo>
                  <a:lnTo>
                    <a:pt x="849" y="1346"/>
                  </a:lnTo>
                  <a:lnTo>
                    <a:pt x="775" y="1457"/>
                  </a:lnTo>
                  <a:lnTo>
                    <a:pt x="702" y="1586"/>
                  </a:lnTo>
                  <a:lnTo>
                    <a:pt x="665" y="1715"/>
                  </a:lnTo>
                  <a:lnTo>
                    <a:pt x="609" y="1844"/>
                  </a:lnTo>
                  <a:lnTo>
                    <a:pt x="573" y="2010"/>
                  </a:lnTo>
                  <a:lnTo>
                    <a:pt x="554" y="2157"/>
                  </a:lnTo>
                  <a:lnTo>
                    <a:pt x="554" y="2305"/>
                  </a:lnTo>
                  <a:lnTo>
                    <a:pt x="554" y="2452"/>
                  </a:lnTo>
                  <a:lnTo>
                    <a:pt x="573" y="2600"/>
                  </a:lnTo>
                  <a:lnTo>
                    <a:pt x="609" y="2729"/>
                  </a:lnTo>
                  <a:lnTo>
                    <a:pt x="646" y="2858"/>
                  </a:lnTo>
                  <a:lnTo>
                    <a:pt x="702" y="2987"/>
                  </a:lnTo>
                  <a:lnTo>
                    <a:pt x="775" y="3098"/>
                  </a:lnTo>
                  <a:lnTo>
                    <a:pt x="849" y="3208"/>
                  </a:lnTo>
                  <a:lnTo>
                    <a:pt x="941" y="3319"/>
                  </a:lnTo>
                  <a:lnTo>
                    <a:pt x="1163" y="3522"/>
                  </a:lnTo>
                  <a:lnTo>
                    <a:pt x="1402" y="3688"/>
                  </a:lnTo>
                  <a:lnTo>
                    <a:pt x="1697" y="3835"/>
                  </a:lnTo>
                  <a:lnTo>
                    <a:pt x="1310" y="3946"/>
                  </a:lnTo>
                  <a:lnTo>
                    <a:pt x="960" y="4075"/>
                  </a:lnTo>
                  <a:lnTo>
                    <a:pt x="812" y="4149"/>
                  </a:lnTo>
                  <a:lnTo>
                    <a:pt x="683" y="4222"/>
                  </a:lnTo>
                  <a:lnTo>
                    <a:pt x="554" y="4315"/>
                  </a:lnTo>
                  <a:lnTo>
                    <a:pt x="443" y="4407"/>
                  </a:lnTo>
                  <a:lnTo>
                    <a:pt x="351" y="4499"/>
                  </a:lnTo>
                  <a:lnTo>
                    <a:pt x="259" y="4610"/>
                  </a:lnTo>
                  <a:lnTo>
                    <a:pt x="185" y="4720"/>
                  </a:lnTo>
                  <a:lnTo>
                    <a:pt x="130" y="4849"/>
                  </a:lnTo>
                  <a:lnTo>
                    <a:pt x="75" y="4978"/>
                  </a:lnTo>
                  <a:lnTo>
                    <a:pt x="38" y="5107"/>
                  </a:lnTo>
                  <a:lnTo>
                    <a:pt x="19" y="5255"/>
                  </a:lnTo>
                  <a:lnTo>
                    <a:pt x="1" y="5402"/>
                  </a:lnTo>
                  <a:lnTo>
                    <a:pt x="1" y="5642"/>
                  </a:lnTo>
                  <a:lnTo>
                    <a:pt x="56" y="5900"/>
                  </a:lnTo>
                  <a:lnTo>
                    <a:pt x="148" y="6140"/>
                  </a:lnTo>
                  <a:lnTo>
                    <a:pt x="259" y="6361"/>
                  </a:lnTo>
                  <a:lnTo>
                    <a:pt x="425" y="6546"/>
                  </a:lnTo>
                  <a:lnTo>
                    <a:pt x="499" y="6638"/>
                  </a:lnTo>
                  <a:lnTo>
                    <a:pt x="591" y="6712"/>
                  </a:lnTo>
                  <a:lnTo>
                    <a:pt x="702" y="6785"/>
                  </a:lnTo>
                  <a:lnTo>
                    <a:pt x="812" y="6841"/>
                  </a:lnTo>
                  <a:lnTo>
                    <a:pt x="923" y="6896"/>
                  </a:lnTo>
                  <a:lnTo>
                    <a:pt x="1052" y="6933"/>
                  </a:lnTo>
                  <a:lnTo>
                    <a:pt x="1347" y="6970"/>
                  </a:lnTo>
                  <a:lnTo>
                    <a:pt x="1494" y="6988"/>
                  </a:lnTo>
                  <a:lnTo>
                    <a:pt x="1660" y="6988"/>
                  </a:lnTo>
                  <a:lnTo>
                    <a:pt x="1808" y="6970"/>
                  </a:lnTo>
                  <a:lnTo>
                    <a:pt x="1974" y="6951"/>
                  </a:lnTo>
                  <a:lnTo>
                    <a:pt x="2103" y="6896"/>
                  </a:lnTo>
                  <a:lnTo>
                    <a:pt x="2250" y="6859"/>
                  </a:lnTo>
                  <a:lnTo>
                    <a:pt x="2379" y="6785"/>
                  </a:lnTo>
                  <a:lnTo>
                    <a:pt x="2490" y="6693"/>
                  </a:lnTo>
                  <a:lnTo>
                    <a:pt x="2619" y="6601"/>
                  </a:lnTo>
                  <a:lnTo>
                    <a:pt x="2711" y="6490"/>
                  </a:lnTo>
                  <a:lnTo>
                    <a:pt x="2914" y="6287"/>
                  </a:lnTo>
                  <a:lnTo>
                    <a:pt x="3062" y="6103"/>
                  </a:lnTo>
                  <a:lnTo>
                    <a:pt x="3873" y="7560"/>
                  </a:lnTo>
                  <a:lnTo>
                    <a:pt x="3652" y="7615"/>
                  </a:lnTo>
                  <a:lnTo>
                    <a:pt x="3467" y="7707"/>
                  </a:lnTo>
                  <a:lnTo>
                    <a:pt x="3283" y="7818"/>
                  </a:lnTo>
                  <a:lnTo>
                    <a:pt x="3117" y="7965"/>
                  </a:lnTo>
                  <a:lnTo>
                    <a:pt x="2970" y="8131"/>
                  </a:lnTo>
                  <a:lnTo>
                    <a:pt x="2840" y="8316"/>
                  </a:lnTo>
                  <a:lnTo>
                    <a:pt x="2730" y="8500"/>
                  </a:lnTo>
                  <a:lnTo>
                    <a:pt x="2619" y="8721"/>
                  </a:lnTo>
                  <a:lnTo>
                    <a:pt x="2601" y="9035"/>
                  </a:lnTo>
                  <a:lnTo>
                    <a:pt x="2619" y="9330"/>
                  </a:lnTo>
                  <a:lnTo>
                    <a:pt x="2675" y="9588"/>
                  </a:lnTo>
                  <a:lnTo>
                    <a:pt x="2730" y="9717"/>
                  </a:lnTo>
                  <a:lnTo>
                    <a:pt x="2767" y="9846"/>
                  </a:lnTo>
                  <a:lnTo>
                    <a:pt x="2840" y="9957"/>
                  </a:lnTo>
                  <a:lnTo>
                    <a:pt x="2914" y="10067"/>
                  </a:lnTo>
                  <a:lnTo>
                    <a:pt x="3006" y="10159"/>
                  </a:lnTo>
                  <a:lnTo>
                    <a:pt x="3099" y="10270"/>
                  </a:lnTo>
                  <a:lnTo>
                    <a:pt x="3209" y="10362"/>
                  </a:lnTo>
                  <a:lnTo>
                    <a:pt x="3320" y="10454"/>
                  </a:lnTo>
                  <a:lnTo>
                    <a:pt x="3596" y="10602"/>
                  </a:lnTo>
                  <a:lnTo>
                    <a:pt x="3652" y="10639"/>
                  </a:lnTo>
                  <a:lnTo>
                    <a:pt x="3689" y="10694"/>
                  </a:lnTo>
                  <a:lnTo>
                    <a:pt x="3762" y="10786"/>
                  </a:lnTo>
                  <a:lnTo>
                    <a:pt x="3596" y="10786"/>
                  </a:lnTo>
                  <a:lnTo>
                    <a:pt x="3430" y="10805"/>
                  </a:lnTo>
                  <a:lnTo>
                    <a:pt x="3283" y="10823"/>
                  </a:lnTo>
                  <a:lnTo>
                    <a:pt x="3135" y="10860"/>
                  </a:lnTo>
                  <a:lnTo>
                    <a:pt x="3006" y="10915"/>
                  </a:lnTo>
                  <a:lnTo>
                    <a:pt x="2877" y="10971"/>
                  </a:lnTo>
                  <a:lnTo>
                    <a:pt x="2748" y="11044"/>
                  </a:lnTo>
                  <a:lnTo>
                    <a:pt x="2638" y="11118"/>
                  </a:lnTo>
                  <a:lnTo>
                    <a:pt x="2545" y="11192"/>
                  </a:lnTo>
                  <a:lnTo>
                    <a:pt x="2453" y="11303"/>
                  </a:lnTo>
                  <a:lnTo>
                    <a:pt x="2361" y="11395"/>
                  </a:lnTo>
                  <a:lnTo>
                    <a:pt x="2287" y="11524"/>
                  </a:lnTo>
                  <a:lnTo>
                    <a:pt x="2232" y="11634"/>
                  </a:lnTo>
                  <a:lnTo>
                    <a:pt x="2177" y="11782"/>
                  </a:lnTo>
                  <a:lnTo>
                    <a:pt x="2121" y="11911"/>
                  </a:lnTo>
                  <a:lnTo>
                    <a:pt x="2103" y="12077"/>
                  </a:lnTo>
                  <a:lnTo>
                    <a:pt x="2084" y="12206"/>
                  </a:lnTo>
                  <a:lnTo>
                    <a:pt x="2066" y="12335"/>
                  </a:lnTo>
                  <a:lnTo>
                    <a:pt x="2084" y="12483"/>
                  </a:lnTo>
                  <a:lnTo>
                    <a:pt x="2103" y="12612"/>
                  </a:lnTo>
                  <a:lnTo>
                    <a:pt x="2121" y="12741"/>
                  </a:lnTo>
                  <a:lnTo>
                    <a:pt x="2177" y="12870"/>
                  </a:lnTo>
                  <a:lnTo>
                    <a:pt x="2214" y="12980"/>
                  </a:lnTo>
                  <a:lnTo>
                    <a:pt x="2287" y="13110"/>
                  </a:lnTo>
                  <a:lnTo>
                    <a:pt x="2361" y="13220"/>
                  </a:lnTo>
                  <a:lnTo>
                    <a:pt x="2435" y="13331"/>
                  </a:lnTo>
                  <a:lnTo>
                    <a:pt x="2527" y="13423"/>
                  </a:lnTo>
                  <a:lnTo>
                    <a:pt x="2619" y="13515"/>
                  </a:lnTo>
                  <a:lnTo>
                    <a:pt x="2730" y="13607"/>
                  </a:lnTo>
                  <a:lnTo>
                    <a:pt x="2840" y="13681"/>
                  </a:lnTo>
                  <a:lnTo>
                    <a:pt x="2970" y="13736"/>
                  </a:lnTo>
                  <a:lnTo>
                    <a:pt x="3099" y="13792"/>
                  </a:lnTo>
                  <a:lnTo>
                    <a:pt x="3246" y="13847"/>
                  </a:lnTo>
                  <a:lnTo>
                    <a:pt x="3412" y="13866"/>
                  </a:lnTo>
                  <a:lnTo>
                    <a:pt x="3560" y="13884"/>
                  </a:lnTo>
                  <a:lnTo>
                    <a:pt x="3836" y="13884"/>
                  </a:lnTo>
                  <a:lnTo>
                    <a:pt x="3984" y="13847"/>
                  </a:lnTo>
                  <a:lnTo>
                    <a:pt x="4131" y="13792"/>
                  </a:lnTo>
                  <a:lnTo>
                    <a:pt x="4260" y="13736"/>
                  </a:lnTo>
                  <a:lnTo>
                    <a:pt x="4389" y="13663"/>
                  </a:lnTo>
                  <a:lnTo>
                    <a:pt x="4518" y="13571"/>
                  </a:lnTo>
                  <a:lnTo>
                    <a:pt x="4647" y="13460"/>
                  </a:lnTo>
                  <a:lnTo>
                    <a:pt x="4758" y="13331"/>
                  </a:lnTo>
                  <a:lnTo>
                    <a:pt x="4887" y="13202"/>
                  </a:lnTo>
                  <a:lnTo>
                    <a:pt x="4998" y="13036"/>
                  </a:lnTo>
                  <a:lnTo>
                    <a:pt x="5108" y="12870"/>
                  </a:lnTo>
                  <a:lnTo>
                    <a:pt x="5219" y="12685"/>
                  </a:lnTo>
                  <a:lnTo>
                    <a:pt x="5219" y="12980"/>
                  </a:lnTo>
                  <a:lnTo>
                    <a:pt x="5274" y="13257"/>
                  </a:lnTo>
                  <a:lnTo>
                    <a:pt x="5366" y="13515"/>
                  </a:lnTo>
                  <a:lnTo>
                    <a:pt x="5477" y="13755"/>
                  </a:lnTo>
                  <a:lnTo>
                    <a:pt x="5643" y="13958"/>
                  </a:lnTo>
                  <a:lnTo>
                    <a:pt x="5827" y="14142"/>
                  </a:lnTo>
                  <a:lnTo>
                    <a:pt x="6067" y="14308"/>
                  </a:lnTo>
                  <a:lnTo>
                    <a:pt x="6325" y="14437"/>
                  </a:lnTo>
                  <a:lnTo>
                    <a:pt x="5920" y="14585"/>
                  </a:lnTo>
                  <a:lnTo>
                    <a:pt x="5569" y="14732"/>
                  </a:lnTo>
                  <a:lnTo>
                    <a:pt x="5422" y="14824"/>
                  </a:lnTo>
                  <a:lnTo>
                    <a:pt x="5293" y="14898"/>
                  </a:lnTo>
                  <a:lnTo>
                    <a:pt x="5164" y="14990"/>
                  </a:lnTo>
                  <a:lnTo>
                    <a:pt x="5071" y="15101"/>
                  </a:lnTo>
                  <a:lnTo>
                    <a:pt x="4979" y="15193"/>
                  </a:lnTo>
                  <a:lnTo>
                    <a:pt x="4887" y="15304"/>
                  </a:lnTo>
                  <a:lnTo>
                    <a:pt x="4832" y="15414"/>
                  </a:lnTo>
                  <a:lnTo>
                    <a:pt x="4776" y="15543"/>
                  </a:lnTo>
                  <a:lnTo>
                    <a:pt x="4740" y="15672"/>
                  </a:lnTo>
                  <a:lnTo>
                    <a:pt x="4703" y="15802"/>
                  </a:lnTo>
                  <a:lnTo>
                    <a:pt x="4684" y="15949"/>
                  </a:lnTo>
                  <a:lnTo>
                    <a:pt x="4684" y="16097"/>
                  </a:lnTo>
                  <a:lnTo>
                    <a:pt x="4703" y="16336"/>
                  </a:lnTo>
                  <a:lnTo>
                    <a:pt x="4758" y="16594"/>
                  </a:lnTo>
                  <a:lnTo>
                    <a:pt x="4850" y="16816"/>
                  </a:lnTo>
                  <a:lnTo>
                    <a:pt x="4979" y="17037"/>
                  </a:lnTo>
                  <a:lnTo>
                    <a:pt x="5145" y="17221"/>
                  </a:lnTo>
                  <a:lnTo>
                    <a:pt x="5237" y="17295"/>
                  </a:lnTo>
                  <a:lnTo>
                    <a:pt x="5330" y="17369"/>
                  </a:lnTo>
                  <a:lnTo>
                    <a:pt x="5440" y="17443"/>
                  </a:lnTo>
                  <a:lnTo>
                    <a:pt x="5551" y="17498"/>
                  </a:lnTo>
                  <a:lnTo>
                    <a:pt x="5680" y="17535"/>
                  </a:lnTo>
                  <a:lnTo>
                    <a:pt x="5791" y="17572"/>
                  </a:lnTo>
                  <a:lnTo>
                    <a:pt x="5938" y="17590"/>
                  </a:lnTo>
                  <a:lnTo>
                    <a:pt x="6086" y="17590"/>
                  </a:lnTo>
                  <a:lnTo>
                    <a:pt x="6399" y="17572"/>
                  </a:lnTo>
                  <a:lnTo>
                    <a:pt x="6694" y="17535"/>
                  </a:lnTo>
                  <a:lnTo>
                    <a:pt x="6989" y="17443"/>
                  </a:lnTo>
                  <a:lnTo>
                    <a:pt x="7229" y="17350"/>
                  </a:lnTo>
                  <a:lnTo>
                    <a:pt x="7450" y="17221"/>
                  </a:lnTo>
                  <a:lnTo>
                    <a:pt x="7874" y="16945"/>
                  </a:lnTo>
                  <a:lnTo>
                    <a:pt x="7929" y="17148"/>
                  </a:lnTo>
                  <a:lnTo>
                    <a:pt x="8003" y="17350"/>
                  </a:lnTo>
                  <a:lnTo>
                    <a:pt x="8114" y="17535"/>
                  </a:lnTo>
                  <a:lnTo>
                    <a:pt x="8243" y="17682"/>
                  </a:lnTo>
                  <a:lnTo>
                    <a:pt x="8390" y="17848"/>
                  </a:lnTo>
                  <a:lnTo>
                    <a:pt x="8556" y="17977"/>
                  </a:lnTo>
                  <a:lnTo>
                    <a:pt x="8741" y="18106"/>
                  </a:lnTo>
                  <a:lnTo>
                    <a:pt x="8943" y="18217"/>
                  </a:lnTo>
                  <a:lnTo>
                    <a:pt x="8556" y="18346"/>
                  </a:lnTo>
                  <a:lnTo>
                    <a:pt x="8224" y="18475"/>
                  </a:lnTo>
                  <a:lnTo>
                    <a:pt x="7948" y="18641"/>
                  </a:lnTo>
                  <a:lnTo>
                    <a:pt x="7837" y="18715"/>
                  </a:lnTo>
                  <a:lnTo>
                    <a:pt x="7727" y="18807"/>
                  </a:lnTo>
                  <a:lnTo>
                    <a:pt x="7634" y="18899"/>
                  </a:lnTo>
                  <a:lnTo>
                    <a:pt x="7561" y="19010"/>
                  </a:lnTo>
                  <a:lnTo>
                    <a:pt x="7487" y="19120"/>
                  </a:lnTo>
                  <a:lnTo>
                    <a:pt x="7432" y="19231"/>
                  </a:lnTo>
                  <a:lnTo>
                    <a:pt x="7376" y="19360"/>
                  </a:lnTo>
                  <a:lnTo>
                    <a:pt x="7339" y="19489"/>
                  </a:lnTo>
                  <a:lnTo>
                    <a:pt x="7321" y="19618"/>
                  </a:lnTo>
                  <a:lnTo>
                    <a:pt x="7302" y="19766"/>
                  </a:lnTo>
                  <a:lnTo>
                    <a:pt x="7302" y="20024"/>
                  </a:lnTo>
                  <a:lnTo>
                    <a:pt x="7358" y="20264"/>
                  </a:lnTo>
                  <a:lnTo>
                    <a:pt x="7450" y="20503"/>
                  </a:lnTo>
                  <a:lnTo>
                    <a:pt x="7561" y="20725"/>
                  </a:lnTo>
                  <a:lnTo>
                    <a:pt x="7708" y="20927"/>
                  </a:lnTo>
                  <a:lnTo>
                    <a:pt x="7800" y="21020"/>
                  </a:lnTo>
                  <a:lnTo>
                    <a:pt x="7892" y="21093"/>
                  </a:lnTo>
                  <a:lnTo>
                    <a:pt x="8003" y="21167"/>
                  </a:lnTo>
                  <a:lnTo>
                    <a:pt x="8114" y="21222"/>
                  </a:lnTo>
                  <a:lnTo>
                    <a:pt x="8224" y="21278"/>
                  </a:lnTo>
                  <a:lnTo>
                    <a:pt x="8335" y="21315"/>
                  </a:lnTo>
                  <a:lnTo>
                    <a:pt x="8483" y="21333"/>
                  </a:lnTo>
                  <a:lnTo>
                    <a:pt x="8648" y="21351"/>
                  </a:lnTo>
                  <a:lnTo>
                    <a:pt x="8962" y="21351"/>
                  </a:lnTo>
                  <a:lnTo>
                    <a:pt x="9294" y="21296"/>
                  </a:lnTo>
                  <a:lnTo>
                    <a:pt x="9589" y="21222"/>
                  </a:lnTo>
                  <a:lnTo>
                    <a:pt x="9736" y="21167"/>
                  </a:lnTo>
                  <a:lnTo>
                    <a:pt x="9865" y="21093"/>
                  </a:lnTo>
                  <a:lnTo>
                    <a:pt x="10105" y="20927"/>
                  </a:lnTo>
                  <a:lnTo>
                    <a:pt x="10474" y="20632"/>
                  </a:lnTo>
                  <a:lnTo>
                    <a:pt x="10492" y="20817"/>
                  </a:lnTo>
                  <a:lnTo>
                    <a:pt x="10548" y="21001"/>
                  </a:lnTo>
                  <a:lnTo>
                    <a:pt x="10640" y="21185"/>
                  </a:lnTo>
                  <a:lnTo>
                    <a:pt x="10769" y="21370"/>
                  </a:lnTo>
                  <a:lnTo>
                    <a:pt x="10935" y="21536"/>
                  </a:lnTo>
                  <a:lnTo>
                    <a:pt x="11138" y="21702"/>
                  </a:lnTo>
                  <a:lnTo>
                    <a:pt x="11359" y="21868"/>
                  </a:lnTo>
                  <a:lnTo>
                    <a:pt x="11617" y="22015"/>
                  </a:lnTo>
                  <a:lnTo>
                    <a:pt x="11304" y="22071"/>
                  </a:lnTo>
                  <a:lnTo>
                    <a:pt x="11009" y="22163"/>
                  </a:lnTo>
                  <a:lnTo>
                    <a:pt x="10750" y="22273"/>
                  </a:lnTo>
                  <a:lnTo>
                    <a:pt x="10621" y="22347"/>
                  </a:lnTo>
                  <a:lnTo>
                    <a:pt x="10511" y="22421"/>
                  </a:lnTo>
                  <a:lnTo>
                    <a:pt x="10419" y="22513"/>
                  </a:lnTo>
                  <a:lnTo>
                    <a:pt x="10326" y="22605"/>
                  </a:lnTo>
                  <a:lnTo>
                    <a:pt x="10234" y="22697"/>
                  </a:lnTo>
                  <a:lnTo>
                    <a:pt x="10160" y="22826"/>
                  </a:lnTo>
                  <a:lnTo>
                    <a:pt x="10105" y="22937"/>
                  </a:lnTo>
                  <a:lnTo>
                    <a:pt x="10050" y="23066"/>
                  </a:lnTo>
                  <a:lnTo>
                    <a:pt x="10013" y="23214"/>
                  </a:lnTo>
                  <a:lnTo>
                    <a:pt x="9976" y="23380"/>
                  </a:lnTo>
                  <a:lnTo>
                    <a:pt x="9958" y="23527"/>
                  </a:lnTo>
                  <a:lnTo>
                    <a:pt x="9958" y="23675"/>
                  </a:lnTo>
                  <a:lnTo>
                    <a:pt x="9958" y="23822"/>
                  </a:lnTo>
                  <a:lnTo>
                    <a:pt x="9976" y="23970"/>
                  </a:lnTo>
                  <a:lnTo>
                    <a:pt x="10013" y="24099"/>
                  </a:lnTo>
                  <a:lnTo>
                    <a:pt x="10050" y="24228"/>
                  </a:lnTo>
                  <a:lnTo>
                    <a:pt x="10105" y="24338"/>
                  </a:lnTo>
                  <a:lnTo>
                    <a:pt x="10179" y="24449"/>
                  </a:lnTo>
                  <a:lnTo>
                    <a:pt x="10253" y="24560"/>
                  </a:lnTo>
                  <a:lnTo>
                    <a:pt x="10345" y="24670"/>
                  </a:lnTo>
                  <a:lnTo>
                    <a:pt x="10548" y="24855"/>
                  </a:lnTo>
                  <a:lnTo>
                    <a:pt x="10787" y="25021"/>
                  </a:lnTo>
                  <a:lnTo>
                    <a:pt x="11064" y="25187"/>
                  </a:lnTo>
                  <a:lnTo>
                    <a:pt x="10714" y="25223"/>
                  </a:lnTo>
                  <a:lnTo>
                    <a:pt x="10419" y="25316"/>
                  </a:lnTo>
                  <a:lnTo>
                    <a:pt x="10271" y="25371"/>
                  </a:lnTo>
                  <a:lnTo>
                    <a:pt x="10142" y="25426"/>
                  </a:lnTo>
                  <a:lnTo>
                    <a:pt x="10031" y="25500"/>
                  </a:lnTo>
                  <a:lnTo>
                    <a:pt x="9921" y="25574"/>
                  </a:lnTo>
                  <a:lnTo>
                    <a:pt x="9829" y="25666"/>
                  </a:lnTo>
                  <a:lnTo>
                    <a:pt x="9736" y="25758"/>
                  </a:lnTo>
                  <a:lnTo>
                    <a:pt x="9663" y="25869"/>
                  </a:lnTo>
                  <a:lnTo>
                    <a:pt x="9589" y="25979"/>
                  </a:lnTo>
                  <a:lnTo>
                    <a:pt x="9533" y="26090"/>
                  </a:lnTo>
                  <a:lnTo>
                    <a:pt x="9497" y="26201"/>
                  </a:lnTo>
                  <a:lnTo>
                    <a:pt x="9460" y="26330"/>
                  </a:lnTo>
                  <a:lnTo>
                    <a:pt x="9441" y="26477"/>
                  </a:lnTo>
                  <a:lnTo>
                    <a:pt x="9423" y="26754"/>
                  </a:lnTo>
                  <a:lnTo>
                    <a:pt x="9460" y="27012"/>
                  </a:lnTo>
                  <a:lnTo>
                    <a:pt x="9515" y="27252"/>
                  </a:lnTo>
                  <a:lnTo>
                    <a:pt x="9626" y="27473"/>
                  </a:lnTo>
                  <a:lnTo>
                    <a:pt x="9773" y="27676"/>
                  </a:lnTo>
                  <a:lnTo>
                    <a:pt x="9939" y="27860"/>
                  </a:lnTo>
                  <a:lnTo>
                    <a:pt x="10142" y="28008"/>
                  </a:lnTo>
                  <a:lnTo>
                    <a:pt x="10382" y="28118"/>
                  </a:lnTo>
                  <a:lnTo>
                    <a:pt x="10511" y="28155"/>
                  </a:lnTo>
                  <a:lnTo>
                    <a:pt x="10640" y="28192"/>
                  </a:lnTo>
                  <a:lnTo>
                    <a:pt x="10898" y="28229"/>
                  </a:lnTo>
                  <a:lnTo>
                    <a:pt x="11156" y="28210"/>
                  </a:lnTo>
                  <a:lnTo>
                    <a:pt x="11396" y="28174"/>
                  </a:lnTo>
                  <a:lnTo>
                    <a:pt x="11525" y="28118"/>
                  </a:lnTo>
                  <a:lnTo>
                    <a:pt x="11635" y="28081"/>
                  </a:lnTo>
                  <a:lnTo>
                    <a:pt x="11746" y="28008"/>
                  </a:lnTo>
                  <a:lnTo>
                    <a:pt x="11857" y="27934"/>
                  </a:lnTo>
                  <a:lnTo>
                    <a:pt x="11949" y="27860"/>
                  </a:lnTo>
                  <a:lnTo>
                    <a:pt x="12023" y="27768"/>
                  </a:lnTo>
                  <a:lnTo>
                    <a:pt x="12096" y="27657"/>
                  </a:lnTo>
                  <a:lnTo>
                    <a:pt x="12170" y="27547"/>
                  </a:lnTo>
                  <a:lnTo>
                    <a:pt x="12244" y="27399"/>
                  </a:lnTo>
                  <a:lnTo>
                    <a:pt x="12299" y="27233"/>
                  </a:lnTo>
                  <a:lnTo>
                    <a:pt x="12336" y="27067"/>
                  </a:lnTo>
                  <a:lnTo>
                    <a:pt x="12373" y="26901"/>
                  </a:lnTo>
                  <a:lnTo>
                    <a:pt x="12391" y="26735"/>
                  </a:lnTo>
                  <a:lnTo>
                    <a:pt x="12391" y="26569"/>
                  </a:lnTo>
                  <a:lnTo>
                    <a:pt x="12373" y="26403"/>
                  </a:lnTo>
                  <a:lnTo>
                    <a:pt x="12355" y="26256"/>
                  </a:lnTo>
                  <a:lnTo>
                    <a:pt x="12299" y="26108"/>
                  </a:lnTo>
                  <a:lnTo>
                    <a:pt x="12225" y="25979"/>
                  </a:lnTo>
                  <a:lnTo>
                    <a:pt x="12152" y="25850"/>
                  </a:lnTo>
                  <a:lnTo>
                    <a:pt x="12041" y="25721"/>
                  </a:lnTo>
                  <a:lnTo>
                    <a:pt x="11820" y="25463"/>
                  </a:lnTo>
                  <a:lnTo>
                    <a:pt x="11617" y="25205"/>
                  </a:lnTo>
                  <a:lnTo>
                    <a:pt x="11838" y="25150"/>
                  </a:lnTo>
                  <a:lnTo>
                    <a:pt x="12060" y="25076"/>
                  </a:lnTo>
                  <a:lnTo>
                    <a:pt x="12262" y="24984"/>
                  </a:lnTo>
                  <a:lnTo>
                    <a:pt x="12447" y="24873"/>
                  </a:lnTo>
                  <a:lnTo>
                    <a:pt x="12613" y="24726"/>
                  </a:lnTo>
                  <a:lnTo>
                    <a:pt x="12760" y="24560"/>
                  </a:lnTo>
                  <a:lnTo>
                    <a:pt x="12889" y="24357"/>
                  </a:lnTo>
                  <a:lnTo>
                    <a:pt x="12981" y="24117"/>
                  </a:lnTo>
                  <a:lnTo>
                    <a:pt x="13018" y="24080"/>
                  </a:lnTo>
                  <a:lnTo>
                    <a:pt x="13074" y="24025"/>
                  </a:lnTo>
                  <a:lnTo>
                    <a:pt x="13184" y="23951"/>
                  </a:lnTo>
                  <a:lnTo>
                    <a:pt x="13147" y="24099"/>
                  </a:lnTo>
                  <a:lnTo>
                    <a:pt x="13129" y="24228"/>
                  </a:lnTo>
                  <a:lnTo>
                    <a:pt x="13129" y="24357"/>
                  </a:lnTo>
                  <a:lnTo>
                    <a:pt x="13129" y="24486"/>
                  </a:lnTo>
                  <a:lnTo>
                    <a:pt x="13147" y="24597"/>
                  </a:lnTo>
                  <a:lnTo>
                    <a:pt x="13184" y="24726"/>
                  </a:lnTo>
                  <a:lnTo>
                    <a:pt x="13240" y="24836"/>
                  </a:lnTo>
                  <a:lnTo>
                    <a:pt x="13295" y="24928"/>
                  </a:lnTo>
                  <a:lnTo>
                    <a:pt x="13424" y="25131"/>
                  </a:lnTo>
                  <a:lnTo>
                    <a:pt x="13590" y="25316"/>
                  </a:lnTo>
                  <a:lnTo>
                    <a:pt x="13774" y="25500"/>
                  </a:lnTo>
                  <a:lnTo>
                    <a:pt x="13977" y="25666"/>
                  </a:lnTo>
                  <a:lnTo>
                    <a:pt x="13590" y="25850"/>
                  </a:lnTo>
                  <a:lnTo>
                    <a:pt x="13276" y="26035"/>
                  </a:lnTo>
                  <a:lnTo>
                    <a:pt x="13147" y="26145"/>
                  </a:lnTo>
                  <a:lnTo>
                    <a:pt x="13018" y="26238"/>
                  </a:lnTo>
                  <a:lnTo>
                    <a:pt x="12926" y="26348"/>
                  </a:lnTo>
                  <a:lnTo>
                    <a:pt x="12834" y="26459"/>
                  </a:lnTo>
                  <a:lnTo>
                    <a:pt x="12760" y="26569"/>
                  </a:lnTo>
                  <a:lnTo>
                    <a:pt x="12686" y="26680"/>
                  </a:lnTo>
                  <a:lnTo>
                    <a:pt x="12650" y="26809"/>
                  </a:lnTo>
                  <a:lnTo>
                    <a:pt x="12613" y="26938"/>
                  </a:lnTo>
                  <a:lnTo>
                    <a:pt x="12594" y="27067"/>
                  </a:lnTo>
                  <a:lnTo>
                    <a:pt x="12594" y="27215"/>
                  </a:lnTo>
                  <a:lnTo>
                    <a:pt x="12594" y="27344"/>
                  </a:lnTo>
                  <a:lnTo>
                    <a:pt x="12613" y="27510"/>
                  </a:lnTo>
                  <a:lnTo>
                    <a:pt x="12668" y="27749"/>
                  </a:lnTo>
                  <a:lnTo>
                    <a:pt x="12760" y="27989"/>
                  </a:lnTo>
                  <a:lnTo>
                    <a:pt x="12889" y="28192"/>
                  </a:lnTo>
                  <a:lnTo>
                    <a:pt x="13037" y="28376"/>
                  </a:lnTo>
                  <a:lnTo>
                    <a:pt x="13240" y="28542"/>
                  </a:lnTo>
                  <a:lnTo>
                    <a:pt x="13442" y="28653"/>
                  </a:lnTo>
                  <a:lnTo>
                    <a:pt x="13682" y="28745"/>
                  </a:lnTo>
                  <a:lnTo>
                    <a:pt x="13922" y="28800"/>
                  </a:lnTo>
                  <a:lnTo>
                    <a:pt x="14180" y="28819"/>
                  </a:lnTo>
                  <a:lnTo>
                    <a:pt x="14438" y="28782"/>
                  </a:lnTo>
                  <a:lnTo>
                    <a:pt x="14659" y="28727"/>
                  </a:lnTo>
                  <a:lnTo>
                    <a:pt x="14899" y="28616"/>
                  </a:lnTo>
                  <a:lnTo>
                    <a:pt x="15102" y="28487"/>
                  </a:lnTo>
                  <a:lnTo>
                    <a:pt x="15268" y="28321"/>
                  </a:lnTo>
                  <a:lnTo>
                    <a:pt x="15434" y="28118"/>
                  </a:lnTo>
                  <a:lnTo>
                    <a:pt x="15544" y="27897"/>
                  </a:lnTo>
                  <a:lnTo>
                    <a:pt x="15600" y="27749"/>
                  </a:lnTo>
                  <a:lnTo>
                    <a:pt x="15637" y="27620"/>
                  </a:lnTo>
                  <a:lnTo>
                    <a:pt x="15655" y="27491"/>
                  </a:lnTo>
                  <a:lnTo>
                    <a:pt x="15673" y="27362"/>
                  </a:lnTo>
                  <a:lnTo>
                    <a:pt x="15673" y="27233"/>
                  </a:lnTo>
                  <a:lnTo>
                    <a:pt x="15673" y="27104"/>
                  </a:lnTo>
                  <a:lnTo>
                    <a:pt x="15637" y="26975"/>
                  </a:lnTo>
                  <a:lnTo>
                    <a:pt x="15618" y="26846"/>
                  </a:lnTo>
                  <a:lnTo>
                    <a:pt x="15563" y="26735"/>
                  </a:lnTo>
                  <a:lnTo>
                    <a:pt x="15507" y="26606"/>
                  </a:lnTo>
                  <a:lnTo>
                    <a:pt x="15342" y="26367"/>
                  </a:lnTo>
                  <a:lnTo>
                    <a:pt x="15139" y="26127"/>
                  </a:lnTo>
                  <a:lnTo>
                    <a:pt x="14881" y="25887"/>
                  </a:lnTo>
                  <a:lnTo>
                    <a:pt x="16116" y="25076"/>
                  </a:lnTo>
                  <a:lnTo>
                    <a:pt x="17148" y="26274"/>
                  </a:lnTo>
                  <a:lnTo>
                    <a:pt x="16872" y="26348"/>
                  </a:lnTo>
                  <a:lnTo>
                    <a:pt x="16614" y="26440"/>
                  </a:lnTo>
                  <a:lnTo>
                    <a:pt x="16392" y="26569"/>
                  </a:lnTo>
                  <a:lnTo>
                    <a:pt x="16300" y="26662"/>
                  </a:lnTo>
                  <a:lnTo>
                    <a:pt x="16208" y="26754"/>
                  </a:lnTo>
                  <a:lnTo>
                    <a:pt x="16116" y="26846"/>
                  </a:lnTo>
                  <a:lnTo>
                    <a:pt x="16042" y="26938"/>
                  </a:lnTo>
                  <a:lnTo>
                    <a:pt x="15968" y="27067"/>
                  </a:lnTo>
                  <a:lnTo>
                    <a:pt x="15913" y="27178"/>
                  </a:lnTo>
                  <a:lnTo>
                    <a:pt x="15858" y="27307"/>
                  </a:lnTo>
                  <a:lnTo>
                    <a:pt x="15802" y="27454"/>
                  </a:lnTo>
                  <a:lnTo>
                    <a:pt x="15784" y="27602"/>
                  </a:lnTo>
                  <a:lnTo>
                    <a:pt x="15766" y="27768"/>
                  </a:lnTo>
                  <a:lnTo>
                    <a:pt x="15747" y="27989"/>
                  </a:lnTo>
                  <a:lnTo>
                    <a:pt x="15784" y="28210"/>
                  </a:lnTo>
                  <a:lnTo>
                    <a:pt x="15858" y="28432"/>
                  </a:lnTo>
                  <a:lnTo>
                    <a:pt x="15968" y="28635"/>
                  </a:lnTo>
                  <a:lnTo>
                    <a:pt x="16097" y="28819"/>
                  </a:lnTo>
                  <a:lnTo>
                    <a:pt x="16245" y="28985"/>
                  </a:lnTo>
                  <a:lnTo>
                    <a:pt x="16429" y="29132"/>
                  </a:lnTo>
                  <a:lnTo>
                    <a:pt x="16632" y="29243"/>
                  </a:lnTo>
                  <a:lnTo>
                    <a:pt x="16798" y="29317"/>
                  </a:lnTo>
                  <a:lnTo>
                    <a:pt x="16964" y="29372"/>
                  </a:lnTo>
                  <a:lnTo>
                    <a:pt x="17112" y="29409"/>
                  </a:lnTo>
                  <a:lnTo>
                    <a:pt x="17259" y="29427"/>
                  </a:lnTo>
                  <a:lnTo>
                    <a:pt x="17407" y="29427"/>
                  </a:lnTo>
                  <a:lnTo>
                    <a:pt x="17554" y="29409"/>
                  </a:lnTo>
                  <a:lnTo>
                    <a:pt x="17702" y="29372"/>
                  </a:lnTo>
                  <a:lnTo>
                    <a:pt x="17831" y="29335"/>
                  </a:lnTo>
                  <a:lnTo>
                    <a:pt x="17960" y="29280"/>
                  </a:lnTo>
                  <a:lnTo>
                    <a:pt x="18089" y="29206"/>
                  </a:lnTo>
                  <a:lnTo>
                    <a:pt x="18218" y="29114"/>
                  </a:lnTo>
                  <a:lnTo>
                    <a:pt x="18347" y="29022"/>
                  </a:lnTo>
                  <a:lnTo>
                    <a:pt x="18568" y="28800"/>
                  </a:lnTo>
                  <a:lnTo>
                    <a:pt x="18789" y="28524"/>
                  </a:lnTo>
                  <a:lnTo>
                    <a:pt x="18882" y="28837"/>
                  </a:lnTo>
                  <a:lnTo>
                    <a:pt x="18974" y="29095"/>
                  </a:lnTo>
                  <a:lnTo>
                    <a:pt x="19121" y="29335"/>
                  </a:lnTo>
                  <a:lnTo>
                    <a:pt x="19269" y="29538"/>
                  </a:lnTo>
                  <a:lnTo>
                    <a:pt x="19361" y="29630"/>
                  </a:lnTo>
                  <a:lnTo>
                    <a:pt x="19472" y="29704"/>
                  </a:lnTo>
                  <a:lnTo>
                    <a:pt x="19564" y="29778"/>
                  </a:lnTo>
                  <a:lnTo>
                    <a:pt x="19674" y="29851"/>
                  </a:lnTo>
                  <a:lnTo>
                    <a:pt x="19804" y="29888"/>
                  </a:lnTo>
                  <a:lnTo>
                    <a:pt x="19933" y="29944"/>
                  </a:lnTo>
                  <a:lnTo>
                    <a:pt x="20062" y="29962"/>
                  </a:lnTo>
                  <a:lnTo>
                    <a:pt x="20209" y="29999"/>
                  </a:lnTo>
                  <a:lnTo>
                    <a:pt x="20357" y="30017"/>
                  </a:lnTo>
                  <a:lnTo>
                    <a:pt x="20504" y="30017"/>
                  </a:lnTo>
                  <a:lnTo>
                    <a:pt x="20652" y="29999"/>
                  </a:lnTo>
                  <a:lnTo>
                    <a:pt x="20781" y="29980"/>
                  </a:lnTo>
                  <a:lnTo>
                    <a:pt x="20910" y="29944"/>
                  </a:lnTo>
                  <a:lnTo>
                    <a:pt x="21039" y="29888"/>
                  </a:lnTo>
                  <a:lnTo>
                    <a:pt x="21150" y="29833"/>
                  </a:lnTo>
                  <a:lnTo>
                    <a:pt x="21260" y="29759"/>
                  </a:lnTo>
                  <a:lnTo>
                    <a:pt x="21371" y="29685"/>
                  </a:lnTo>
                  <a:lnTo>
                    <a:pt x="21463" y="29593"/>
                  </a:lnTo>
                  <a:lnTo>
                    <a:pt x="21666" y="29390"/>
                  </a:lnTo>
                  <a:lnTo>
                    <a:pt x="21832" y="29132"/>
                  </a:lnTo>
                  <a:lnTo>
                    <a:pt x="21979" y="28856"/>
                  </a:lnTo>
                  <a:lnTo>
                    <a:pt x="22016" y="29151"/>
                  </a:lnTo>
                  <a:lnTo>
                    <a:pt x="22071" y="29427"/>
                  </a:lnTo>
                  <a:lnTo>
                    <a:pt x="22164" y="29667"/>
                  </a:lnTo>
                  <a:lnTo>
                    <a:pt x="22293" y="29888"/>
                  </a:lnTo>
                  <a:lnTo>
                    <a:pt x="22459" y="30091"/>
                  </a:lnTo>
                  <a:lnTo>
                    <a:pt x="22661" y="30276"/>
                  </a:lnTo>
                  <a:lnTo>
                    <a:pt x="22883" y="30423"/>
                  </a:lnTo>
                  <a:lnTo>
                    <a:pt x="23159" y="30552"/>
                  </a:lnTo>
                  <a:lnTo>
                    <a:pt x="22625" y="30681"/>
                  </a:lnTo>
                  <a:lnTo>
                    <a:pt x="22385" y="30773"/>
                  </a:lnTo>
                  <a:lnTo>
                    <a:pt x="22145" y="30902"/>
                  </a:lnTo>
                  <a:lnTo>
                    <a:pt x="21961" y="31068"/>
                  </a:lnTo>
                  <a:lnTo>
                    <a:pt x="21776" y="31253"/>
                  </a:lnTo>
                  <a:lnTo>
                    <a:pt x="21647" y="31474"/>
                  </a:lnTo>
                  <a:lnTo>
                    <a:pt x="21555" y="31695"/>
                  </a:lnTo>
                  <a:lnTo>
                    <a:pt x="21481" y="31935"/>
                  </a:lnTo>
                  <a:lnTo>
                    <a:pt x="21481" y="32064"/>
                  </a:lnTo>
                  <a:lnTo>
                    <a:pt x="21463" y="32193"/>
                  </a:lnTo>
                  <a:lnTo>
                    <a:pt x="21481" y="32341"/>
                  </a:lnTo>
                  <a:lnTo>
                    <a:pt x="21500" y="32470"/>
                  </a:lnTo>
                  <a:lnTo>
                    <a:pt x="21518" y="32599"/>
                  </a:lnTo>
                  <a:lnTo>
                    <a:pt x="21555" y="32709"/>
                  </a:lnTo>
                  <a:lnTo>
                    <a:pt x="21666" y="32949"/>
                  </a:lnTo>
                  <a:lnTo>
                    <a:pt x="21813" y="33170"/>
                  </a:lnTo>
                  <a:lnTo>
                    <a:pt x="21998" y="33355"/>
                  </a:lnTo>
                  <a:lnTo>
                    <a:pt x="22219" y="33502"/>
                  </a:lnTo>
                  <a:lnTo>
                    <a:pt x="22330" y="33576"/>
                  </a:lnTo>
                  <a:lnTo>
                    <a:pt x="22459" y="33631"/>
                  </a:lnTo>
                  <a:lnTo>
                    <a:pt x="22588" y="33668"/>
                  </a:lnTo>
                  <a:lnTo>
                    <a:pt x="22717" y="33705"/>
                  </a:lnTo>
                  <a:lnTo>
                    <a:pt x="22975" y="33742"/>
                  </a:lnTo>
                  <a:lnTo>
                    <a:pt x="23233" y="33723"/>
                  </a:lnTo>
                  <a:lnTo>
                    <a:pt x="23473" y="33687"/>
                  </a:lnTo>
                  <a:lnTo>
                    <a:pt x="23694" y="33594"/>
                  </a:lnTo>
                  <a:lnTo>
                    <a:pt x="23915" y="33465"/>
                  </a:lnTo>
                  <a:lnTo>
                    <a:pt x="24118" y="33299"/>
                  </a:lnTo>
                  <a:lnTo>
                    <a:pt x="24284" y="33115"/>
                  </a:lnTo>
                  <a:lnTo>
                    <a:pt x="24432" y="32875"/>
                  </a:lnTo>
                  <a:lnTo>
                    <a:pt x="24542" y="32672"/>
                  </a:lnTo>
                  <a:lnTo>
                    <a:pt x="24671" y="32488"/>
                  </a:lnTo>
                  <a:lnTo>
                    <a:pt x="24671" y="32802"/>
                  </a:lnTo>
                  <a:lnTo>
                    <a:pt x="24708" y="33097"/>
                  </a:lnTo>
                  <a:lnTo>
                    <a:pt x="24782" y="33373"/>
                  </a:lnTo>
                  <a:lnTo>
                    <a:pt x="24837" y="33502"/>
                  </a:lnTo>
                  <a:lnTo>
                    <a:pt x="24892" y="33613"/>
                  </a:lnTo>
                  <a:lnTo>
                    <a:pt x="24966" y="33723"/>
                  </a:lnTo>
                  <a:lnTo>
                    <a:pt x="25040" y="33816"/>
                  </a:lnTo>
                  <a:lnTo>
                    <a:pt x="25132" y="33908"/>
                  </a:lnTo>
                  <a:lnTo>
                    <a:pt x="25224" y="33982"/>
                  </a:lnTo>
                  <a:lnTo>
                    <a:pt x="25335" y="34055"/>
                  </a:lnTo>
                  <a:lnTo>
                    <a:pt x="25446" y="34129"/>
                  </a:lnTo>
                  <a:lnTo>
                    <a:pt x="25556" y="34166"/>
                  </a:lnTo>
                  <a:lnTo>
                    <a:pt x="25704" y="34203"/>
                  </a:lnTo>
                  <a:lnTo>
                    <a:pt x="25851" y="34240"/>
                  </a:lnTo>
                  <a:lnTo>
                    <a:pt x="25999" y="34258"/>
                  </a:lnTo>
                  <a:lnTo>
                    <a:pt x="26331" y="34258"/>
                  </a:lnTo>
                  <a:lnTo>
                    <a:pt x="26644" y="34203"/>
                  </a:lnTo>
                  <a:lnTo>
                    <a:pt x="26958" y="34129"/>
                  </a:lnTo>
                  <a:lnTo>
                    <a:pt x="27087" y="34074"/>
                  </a:lnTo>
                  <a:lnTo>
                    <a:pt x="27234" y="34000"/>
                  </a:lnTo>
                  <a:lnTo>
                    <a:pt x="27474" y="33834"/>
                  </a:lnTo>
                  <a:lnTo>
                    <a:pt x="27861" y="33558"/>
                  </a:lnTo>
                  <a:lnTo>
                    <a:pt x="27916" y="33797"/>
                  </a:lnTo>
                  <a:lnTo>
                    <a:pt x="28009" y="34018"/>
                  </a:lnTo>
                  <a:lnTo>
                    <a:pt x="28119" y="34221"/>
                  </a:lnTo>
                  <a:lnTo>
                    <a:pt x="28248" y="34406"/>
                  </a:lnTo>
                  <a:lnTo>
                    <a:pt x="28433" y="34572"/>
                  </a:lnTo>
                  <a:lnTo>
                    <a:pt x="28635" y="34701"/>
                  </a:lnTo>
                  <a:lnTo>
                    <a:pt x="28875" y="34811"/>
                  </a:lnTo>
                  <a:lnTo>
                    <a:pt x="29133" y="34867"/>
                  </a:lnTo>
                  <a:lnTo>
                    <a:pt x="29299" y="34903"/>
                  </a:lnTo>
                  <a:lnTo>
                    <a:pt x="29613" y="34903"/>
                  </a:lnTo>
                  <a:lnTo>
                    <a:pt x="29760" y="34885"/>
                  </a:lnTo>
                  <a:lnTo>
                    <a:pt x="29889" y="34848"/>
                  </a:lnTo>
                  <a:lnTo>
                    <a:pt x="30018" y="34793"/>
                  </a:lnTo>
                  <a:lnTo>
                    <a:pt x="30147" y="34738"/>
                  </a:lnTo>
                  <a:lnTo>
                    <a:pt x="30258" y="34682"/>
                  </a:lnTo>
                  <a:lnTo>
                    <a:pt x="30369" y="34590"/>
                  </a:lnTo>
                  <a:lnTo>
                    <a:pt x="30479" y="34498"/>
                  </a:lnTo>
                  <a:lnTo>
                    <a:pt x="30664" y="34295"/>
                  </a:lnTo>
                  <a:lnTo>
                    <a:pt x="30830" y="34037"/>
                  </a:lnTo>
                  <a:lnTo>
                    <a:pt x="30995" y="33760"/>
                  </a:lnTo>
                  <a:lnTo>
                    <a:pt x="31069" y="34129"/>
                  </a:lnTo>
                  <a:lnTo>
                    <a:pt x="31180" y="34461"/>
                  </a:lnTo>
                  <a:lnTo>
                    <a:pt x="31309" y="34738"/>
                  </a:lnTo>
                  <a:lnTo>
                    <a:pt x="31383" y="34848"/>
                  </a:lnTo>
                  <a:lnTo>
                    <a:pt x="31456" y="34959"/>
                  </a:lnTo>
                  <a:lnTo>
                    <a:pt x="31549" y="35069"/>
                  </a:lnTo>
                  <a:lnTo>
                    <a:pt x="31641" y="35162"/>
                  </a:lnTo>
                  <a:lnTo>
                    <a:pt x="31751" y="35235"/>
                  </a:lnTo>
                  <a:lnTo>
                    <a:pt x="31862" y="35291"/>
                  </a:lnTo>
                  <a:lnTo>
                    <a:pt x="31973" y="35346"/>
                  </a:lnTo>
                  <a:lnTo>
                    <a:pt x="32102" y="35401"/>
                  </a:lnTo>
                  <a:lnTo>
                    <a:pt x="32231" y="35438"/>
                  </a:lnTo>
                  <a:lnTo>
                    <a:pt x="32378" y="35457"/>
                  </a:lnTo>
                  <a:lnTo>
                    <a:pt x="32544" y="35475"/>
                  </a:lnTo>
                  <a:lnTo>
                    <a:pt x="32839" y="35475"/>
                  </a:lnTo>
                  <a:lnTo>
                    <a:pt x="32968" y="35438"/>
                  </a:lnTo>
                  <a:lnTo>
                    <a:pt x="33097" y="35420"/>
                  </a:lnTo>
                  <a:lnTo>
                    <a:pt x="33227" y="35364"/>
                  </a:lnTo>
                  <a:lnTo>
                    <a:pt x="33356" y="35309"/>
                  </a:lnTo>
                  <a:lnTo>
                    <a:pt x="33466" y="35235"/>
                  </a:lnTo>
                  <a:lnTo>
                    <a:pt x="33577" y="35162"/>
                  </a:lnTo>
                  <a:lnTo>
                    <a:pt x="33669" y="35069"/>
                  </a:lnTo>
                  <a:lnTo>
                    <a:pt x="33872" y="34867"/>
                  </a:lnTo>
                  <a:lnTo>
                    <a:pt x="34038" y="34608"/>
                  </a:lnTo>
                  <a:lnTo>
                    <a:pt x="34185" y="34332"/>
                  </a:lnTo>
                  <a:lnTo>
                    <a:pt x="34259" y="34719"/>
                  </a:lnTo>
                  <a:lnTo>
                    <a:pt x="34370" y="35033"/>
                  </a:lnTo>
                  <a:lnTo>
                    <a:pt x="34517" y="35309"/>
                  </a:lnTo>
                  <a:lnTo>
                    <a:pt x="34591" y="35438"/>
                  </a:lnTo>
                  <a:lnTo>
                    <a:pt x="34665" y="35549"/>
                  </a:lnTo>
                  <a:lnTo>
                    <a:pt x="34757" y="35641"/>
                  </a:lnTo>
                  <a:lnTo>
                    <a:pt x="34849" y="35733"/>
                  </a:lnTo>
                  <a:lnTo>
                    <a:pt x="34941" y="35807"/>
                  </a:lnTo>
                  <a:lnTo>
                    <a:pt x="35052" y="35881"/>
                  </a:lnTo>
                  <a:lnTo>
                    <a:pt x="35181" y="35936"/>
                  </a:lnTo>
                  <a:lnTo>
                    <a:pt x="35292" y="35973"/>
                  </a:lnTo>
                  <a:lnTo>
                    <a:pt x="35439" y="36010"/>
                  </a:lnTo>
                  <a:lnTo>
                    <a:pt x="35568" y="36028"/>
                  </a:lnTo>
                  <a:lnTo>
                    <a:pt x="35734" y="36047"/>
                  </a:lnTo>
                  <a:lnTo>
                    <a:pt x="36029" y="36047"/>
                  </a:lnTo>
                  <a:lnTo>
                    <a:pt x="36177" y="36010"/>
                  </a:lnTo>
                  <a:lnTo>
                    <a:pt x="36306" y="35973"/>
                  </a:lnTo>
                  <a:lnTo>
                    <a:pt x="36435" y="35936"/>
                  </a:lnTo>
                  <a:lnTo>
                    <a:pt x="36545" y="35881"/>
                  </a:lnTo>
                  <a:lnTo>
                    <a:pt x="36674" y="35807"/>
                  </a:lnTo>
                  <a:lnTo>
                    <a:pt x="36767" y="35715"/>
                  </a:lnTo>
                  <a:lnTo>
                    <a:pt x="36877" y="35623"/>
                  </a:lnTo>
                  <a:lnTo>
                    <a:pt x="37080" y="35401"/>
                  </a:lnTo>
                  <a:lnTo>
                    <a:pt x="37246" y="35143"/>
                  </a:lnTo>
                  <a:lnTo>
                    <a:pt x="37394" y="34848"/>
                  </a:lnTo>
                  <a:lnTo>
                    <a:pt x="37430" y="35143"/>
                  </a:lnTo>
                  <a:lnTo>
                    <a:pt x="37486" y="35401"/>
                  </a:lnTo>
                  <a:lnTo>
                    <a:pt x="37578" y="35641"/>
                  </a:lnTo>
                  <a:lnTo>
                    <a:pt x="37689" y="35862"/>
                  </a:lnTo>
                  <a:lnTo>
                    <a:pt x="37836" y="36065"/>
                  </a:lnTo>
                  <a:lnTo>
                    <a:pt x="38002" y="36249"/>
                  </a:lnTo>
                  <a:lnTo>
                    <a:pt x="38223" y="36415"/>
                  </a:lnTo>
                  <a:lnTo>
                    <a:pt x="38463" y="36544"/>
                  </a:lnTo>
                  <a:lnTo>
                    <a:pt x="38113" y="36655"/>
                  </a:lnTo>
                  <a:lnTo>
                    <a:pt x="37947" y="36710"/>
                  </a:lnTo>
                  <a:lnTo>
                    <a:pt x="37781" y="36784"/>
                  </a:lnTo>
                  <a:lnTo>
                    <a:pt x="37652" y="36858"/>
                  </a:lnTo>
                  <a:lnTo>
                    <a:pt x="37523" y="36932"/>
                  </a:lnTo>
                  <a:lnTo>
                    <a:pt x="37412" y="37024"/>
                  </a:lnTo>
                  <a:lnTo>
                    <a:pt x="37301" y="37116"/>
                  </a:lnTo>
                  <a:lnTo>
                    <a:pt x="37209" y="37208"/>
                  </a:lnTo>
                  <a:lnTo>
                    <a:pt x="37135" y="37319"/>
                  </a:lnTo>
                  <a:lnTo>
                    <a:pt x="37080" y="37430"/>
                  </a:lnTo>
                  <a:lnTo>
                    <a:pt x="37025" y="37559"/>
                  </a:lnTo>
                  <a:lnTo>
                    <a:pt x="36969" y="37688"/>
                  </a:lnTo>
                  <a:lnTo>
                    <a:pt x="36951" y="37817"/>
                  </a:lnTo>
                  <a:lnTo>
                    <a:pt x="36933" y="37946"/>
                  </a:lnTo>
                  <a:lnTo>
                    <a:pt x="36914" y="38093"/>
                  </a:lnTo>
                  <a:lnTo>
                    <a:pt x="36933" y="38351"/>
                  </a:lnTo>
                  <a:lnTo>
                    <a:pt x="36988" y="38591"/>
                  </a:lnTo>
                  <a:lnTo>
                    <a:pt x="37099" y="38831"/>
                  </a:lnTo>
                  <a:lnTo>
                    <a:pt x="37228" y="39034"/>
                  </a:lnTo>
                  <a:lnTo>
                    <a:pt x="37375" y="39218"/>
                  </a:lnTo>
                  <a:lnTo>
                    <a:pt x="37559" y="39384"/>
                  </a:lnTo>
                  <a:lnTo>
                    <a:pt x="37781" y="39513"/>
                  </a:lnTo>
                  <a:lnTo>
                    <a:pt x="37891" y="39550"/>
                  </a:lnTo>
                  <a:lnTo>
                    <a:pt x="38020" y="39587"/>
                  </a:lnTo>
                  <a:lnTo>
                    <a:pt x="38149" y="39624"/>
                  </a:lnTo>
                  <a:lnTo>
                    <a:pt x="38279" y="39642"/>
                  </a:lnTo>
                  <a:lnTo>
                    <a:pt x="38408" y="39661"/>
                  </a:lnTo>
                  <a:lnTo>
                    <a:pt x="38537" y="39642"/>
                  </a:lnTo>
                  <a:lnTo>
                    <a:pt x="38795" y="39605"/>
                  </a:lnTo>
                  <a:lnTo>
                    <a:pt x="39053" y="39531"/>
                  </a:lnTo>
                  <a:lnTo>
                    <a:pt x="39274" y="39402"/>
                  </a:lnTo>
                  <a:lnTo>
                    <a:pt x="39385" y="39329"/>
                  </a:lnTo>
                  <a:lnTo>
                    <a:pt x="39477" y="39255"/>
                  </a:lnTo>
                  <a:lnTo>
                    <a:pt x="39569" y="39163"/>
                  </a:lnTo>
                  <a:lnTo>
                    <a:pt x="39661" y="39052"/>
                  </a:lnTo>
                  <a:lnTo>
                    <a:pt x="39735" y="38941"/>
                  </a:lnTo>
                  <a:lnTo>
                    <a:pt x="39809" y="38831"/>
                  </a:lnTo>
                  <a:lnTo>
                    <a:pt x="39864" y="38683"/>
                  </a:lnTo>
                  <a:lnTo>
                    <a:pt x="39920" y="38554"/>
                  </a:lnTo>
                  <a:lnTo>
                    <a:pt x="39956" y="38425"/>
                  </a:lnTo>
                  <a:lnTo>
                    <a:pt x="39975" y="38296"/>
                  </a:lnTo>
                  <a:lnTo>
                    <a:pt x="39975" y="38149"/>
                  </a:lnTo>
                  <a:lnTo>
                    <a:pt x="39975" y="38020"/>
                  </a:lnTo>
                  <a:lnTo>
                    <a:pt x="39956" y="37890"/>
                  </a:lnTo>
                  <a:lnTo>
                    <a:pt x="39920" y="37761"/>
                  </a:lnTo>
                  <a:lnTo>
                    <a:pt x="39883" y="37632"/>
                  </a:lnTo>
                  <a:lnTo>
                    <a:pt x="39809" y="37503"/>
                  </a:lnTo>
                  <a:lnTo>
                    <a:pt x="39735" y="37374"/>
                  </a:lnTo>
                  <a:lnTo>
                    <a:pt x="39661" y="37245"/>
                  </a:lnTo>
                  <a:lnTo>
                    <a:pt x="39440" y="36987"/>
                  </a:lnTo>
                  <a:lnTo>
                    <a:pt x="39182" y="36729"/>
                  </a:lnTo>
                  <a:lnTo>
                    <a:pt x="40436" y="35899"/>
                  </a:lnTo>
                  <a:lnTo>
                    <a:pt x="41395" y="37171"/>
                  </a:lnTo>
                  <a:lnTo>
                    <a:pt x="41100" y="37282"/>
                  </a:lnTo>
                  <a:lnTo>
                    <a:pt x="40823" y="37411"/>
                  </a:lnTo>
                  <a:lnTo>
                    <a:pt x="40602" y="37577"/>
                  </a:lnTo>
                  <a:lnTo>
                    <a:pt x="40510" y="37669"/>
                  </a:lnTo>
                  <a:lnTo>
                    <a:pt x="40436" y="37761"/>
                  </a:lnTo>
                  <a:lnTo>
                    <a:pt x="40344" y="37872"/>
                  </a:lnTo>
                  <a:lnTo>
                    <a:pt x="40288" y="37964"/>
                  </a:lnTo>
                  <a:lnTo>
                    <a:pt x="40233" y="38093"/>
                  </a:lnTo>
                  <a:lnTo>
                    <a:pt x="40196" y="38204"/>
                  </a:lnTo>
                  <a:lnTo>
                    <a:pt x="40159" y="38333"/>
                  </a:lnTo>
                  <a:lnTo>
                    <a:pt x="40141" y="38480"/>
                  </a:lnTo>
                  <a:lnTo>
                    <a:pt x="40122" y="38757"/>
                  </a:lnTo>
                  <a:lnTo>
                    <a:pt x="40159" y="39015"/>
                  </a:lnTo>
                  <a:lnTo>
                    <a:pt x="40233" y="39236"/>
                  </a:lnTo>
                  <a:lnTo>
                    <a:pt x="40325" y="39458"/>
                  </a:lnTo>
                  <a:lnTo>
                    <a:pt x="40473" y="39661"/>
                  </a:lnTo>
                  <a:lnTo>
                    <a:pt x="40620" y="39826"/>
                  </a:lnTo>
                  <a:lnTo>
                    <a:pt x="40823" y="39974"/>
                  </a:lnTo>
                  <a:lnTo>
                    <a:pt x="41026" y="40085"/>
                  </a:lnTo>
                  <a:lnTo>
                    <a:pt x="41266" y="40177"/>
                  </a:lnTo>
                  <a:lnTo>
                    <a:pt x="41413" y="40195"/>
                  </a:lnTo>
                  <a:lnTo>
                    <a:pt x="41579" y="40214"/>
                  </a:lnTo>
                  <a:lnTo>
                    <a:pt x="41726" y="40214"/>
                  </a:lnTo>
                  <a:lnTo>
                    <a:pt x="41892" y="40195"/>
                  </a:lnTo>
                  <a:lnTo>
                    <a:pt x="42040" y="40158"/>
                  </a:lnTo>
                  <a:lnTo>
                    <a:pt x="42187" y="40121"/>
                  </a:lnTo>
                  <a:lnTo>
                    <a:pt x="42335" y="40066"/>
                  </a:lnTo>
                  <a:lnTo>
                    <a:pt x="42464" y="39992"/>
                  </a:lnTo>
                  <a:lnTo>
                    <a:pt x="42464" y="37393"/>
                  </a:lnTo>
                  <a:lnTo>
                    <a:pt x="42409" y="37319"/>
                  </a:lnTo>
                  <a:lnTo>
                    <a:pt x="42464" y="37264"/>
                  </a:lnTo>
                  <a:lnTo>
                    <a:pt x="42464" y="27786"/>
                  </a:lnTo>
                  <a:lnTo>
                    <a:pt x="41763" y="28284"/>
                  </a:lnTo>
                  <a:lnTo>
                    <a:pt x="41026" y="27196"/>
                  </a:lnTo>
                  <a:lnTo>
                    <a:pt x="42077" y="26496"/>
                  </a:lnTo>
                  <a:lnTo>
                    <a:pt x="42464" y="27012"/>
                  </a:lnTo>
                  <a:lnTo>
                    <a:pt x="42464" y="24928"/>
                  </a:lnTo>
                  <a:lnTo>
                    <a:pt x="42353" y="25002"/>
                  </a:lnTo>
                  <a:lnTo>
                    <a:pt x="41690" y="24025"/>
                  </a:lnTo>
                  <a:lnTo>
                    <a:pt x="42464" y="23490"/>
                  </a:lnTo>
                  <a:lnTo>
                    <a:pt x="42464" y="21001"/>
                  </a:lnTo>
                  <a:lnTo>
                    <a:pt x="42353" y="20854"/>
                  </a:lnTo>
                  <a:lnTo>
                    <a:pt x="42464" y="20780"/>
                  </a:lnTo>
                  <a:lnTo>
                    <a:pt x="42464" y="0"/>
                  </a:lnTo>
                  <a:lnTo>
                    <a:pt x="17775" y="0"/>
                  </a:lnTo>
                  <a:lnTo>
                    <a:pt x="17886" y="166"/>
                  </a:lnTo>
                  <a:lnTo>
                    <a:pt x="17130" y="738"/>
                  </a:lnTo>
                  <a:lnTo>
                    <a:pt x="16595" y="0"/>
                  </a:lnTo>
                  <a:lnTo>
                    <a:pt x="14235" y="0"/>
                  </a:lnTo>
                  <a:lnTo>
                    <a:pt x="13922" y="240"/>
                  </a:lnTo>
                  <a:lnTo>
                    <a:pt x="13737" y="0"/>
                  </a:lnTo>
                  <a:lnTo>
                    <a:pt x="4260" y="0"/>
                  </a:lnTo>
                  <a:lnTo>
                    <a:pt x="5016" y="1162"/>
                  </a:lnTo>
                  <a:lnTo>
                    <a:pt x="3836" y="2047"/>
                  </a:lnTo>
                  <a:lnTo>
                    <a:pt x="2859" y="756"/>
                  </a:lnTo>
                  <a:lnTo>
                    <a:pt x="41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0" name="Google Shape;7650;p32"/>
            <p:cNvSpPr/>
            <p:nvPr/>
          </p:nvSpPr>
          <p:spPr>
            <a:xfrm>
              <a:off x="5312925" y="416500"/>
              <a:ext cx="92225" cy="153525"/>
            </a:xfrm>
            <a:custGeom>
              <a:avLst/>
              <a:gdLst/>
              <a:ahLst/>
              <a:cxnLst/>
              <a:rect l="l" t="t" r="r" b="b"/>
              <a:pathLst>
                <a:path w="3689" h="6141" extrusionOk="0">
                  <a:moveTo>
                    <a:pt x="3688" y="1586"/>
                  </a:moveTo>
                  <a:lnTo>
                    <a:pt x="3686" y="1595"/>
                  </a:lnTo>
                  <a:lnTo>
                    <a:pt x="3688" y="1605"/>
                  </a:lnTo>
                  <a:lnTo>
                    <a:pt x="3688" y="1586"/>
                  </a:lnTo>
                  <a:close/>
                  <a:moveTo>
                    <a:pt x="1900" y="1"/>
                  </a:moveTo>
                  <a:lnTo>
                    <a:pt x="1771" y="19"/>
                  </a:lnTo>
                  <a:lnTo>
                    <a:pt x="1623" y="56"/>
                  </a:lnTo>
                  <a:lnTo>
                    <a:pt x="1494" y="111"/>
                  </a:lnTo>
                  <a:lnTo>
                    <a:pt x="1365" y="167"/>
                  </a:lnTo>
                  <a:lnTo>
                    <a:pt x="1236" y="240"/>
                  </a:lnTo>
                  <a:lnTo>
                    <a:pt x="1125" y="314"/>
                  </a:lnTo>
                  <a:lnTo>
                    <a:pt x="1015" y="406"/>
                  </a:lnTo>
                  <a:lnTo>
                    <a:pt x="922" y="498"/>
                  </a:lnTo>
                  <a:lnTo>
                    <a:pt x="830" y="591"/>
                  </a:lnTo>
                  <a:lnTo>
                    <a:pt x="757" y="701"/>
                  </a:lnTo>
                  <a:lnTo>
                    <a:pt x="683" y="830"/>
                  </a:lnTo>
                  <a:lnTo>
                    <a:pt x="627" y="959"/>
                  </a:lnTo>
                  <a:lnTo>
                    <a:pt x="591" y="1088"/>
                  </a:lnTo>
                  <a:lnTo>
                    <a:pt x="554" y="1217"/>
                  </a:lnTo>
                  <a:lnTo>
                    <a:pt x="535" y="1347"/>
                  </a:lnTo>
                  <a:lnTo>
                    <a:pt x="535" y="1494"/>
                  </a:lnTo>
                  <a:lnTo>
                    <a:pt x="554" y="1789"/>
                  </a:lnTo>
                  <a:lnTo>
                    <a:pt x="572" y="1918"/>
                  </a:lnTo>
                  <a:lnTo>
                    <a:pt x="609" y="2047"/>
                  </a:lnTo>
                  <a:lnTo>
                    <a:pt x="646" y="2158"/>
                  </a:lnTo>
                  <a:lnTo>
                    <a:pt x="701" y="2268"/>
                  </a:lnTo>
                  <a:lnTo>
                    <a:pt x="849" y="2490"/>
                  </a:lnTo>
                  <a:lnTo>
                    <a:pt x="1015" y="2656"/>
                  </a:lnTo>
                  <a:lnTo>
                    <a:pt x="1217" y="2822"/>
                  </a:lnTo>
                  <a:lnTo>
                    <a:pt x="1439" y="2951"/>
                  </a:lnTo>
                  <a:lnTo>
                    <a:pt x="1697" y="3080"/>
                  </a:lnTo>
                  <a:lnTo>
                    <a:pt x="1328" y="3135"/>
                  </a:lnTo>
                  <a:lnTo>
                    <a:pt x="1162" y="3172"/>
                  </a:lnTo>
                  <a:lnTo>
                    <a:pt x="996" y="3227"/>
                  </a:lnTo>
                  <a:lnTo>
                    <a:pt x="849" y="3283"/>
                  </a:lnTo>
                  <a:lnTo>
                    <a:pt x="720" y="3338"/>
                  </a:lnTo>
                  <a:lnTo>
                    <a:pt x="591" y="3412"/>
                  </a:lnTo>
                  <a:lnTo>
                    <a:pt x="480" y="3504"/>
                  </a:lnTo>
                  <a:lnTo>
                    <a:pt x="369" y="3596"/>
                  </a:lnTo>
                  <a:lnTo>
                    <a:pt x="296" y="3688"/>
                  </a:lnTo>
                  <a:lnTo>
                    <a:pt x="203" y="3799"/>
                  </a:lnTo>
                  <a:lnTo>
                    <a:pt x="148" y="3909"/>
                  </a:lnTo>
                  <a:lnTo>
                    <a:pt x="93" y="4039"/>
                  </a:lnTo>
                  <a:lnTo>
                    <a:pt x="56" y="4168"/>
                  </a:lnTo>
                  <a:lnTo>
                    <a:pt x="19" y="4315"/>
                  </a:lnTo>
                  <a:lnTo>
                    <a:pt x="1" y="4463"/>
                  </a:lnTo>
                  <a:lnTo>
                    <a:pt x="1" y="4610"/>
                  </a:lnTo>
                  <a:lnTo>
                    <a:pt x="1" y="4739"/>
                  </a:lnTo>
                  <a:lnTo>
                    <a:pt x="19" y="4868"/>
                  </a:lnTo>
                  <a:lnTo>
                    <a:pt x="37" y="5016"/>
                  </a:lnTo>
                  <a:lnTo>
                    <a:pt x="74" y="5126"/>
                  </a:lnTo>
                  <a:lnTo>
                    <a:pt x="130" y="5255"/>
                  </a:lnTo>
                  <a:lnTo>
                    <a:pt x="259" y="5477"/>
                  </a:lnTo>
                  <a:lnTo>
                    <a:pt x="332" y="5587"/>
                  </a:lnTo>
                  <a:lnTo>
                    <a:pt x="406" y="5680"/>
                  </a:lnTo>
                  <a:lnTo>
                    <a:pt x="498" y="5772"/>
                  </a:lnTo>
                  <a:lnTo>
                    <a:pt x="609" y="5845"/>
                  </a:lnTo>
                  <a:lnTo>
                    <a:pt x="720" y="5919"/>
                  </a:lnTo>
                  <a:lnTo>
                    <a:pt x="830" y="5993"/>
                  </a:lnTo>
                  <a:lnTo>
                    <a:pt x="941" y="6048"/>
                  </a:lnTo>
                  <a:lnTo>
                    <a:pt x="1070" y="6085"/>
                  </a:lnTo>
                  <a:lnTo>
                    <a:pt x="1199" y="6104"/>
                  </a:lnTo>
                  <a:lnTo>
                    <a:pt x="1347" y="6122"/>
                  </a:lnTo>
                  <a:lnTo>
                    <a:pt x="1476" y="6140"/>
                  </a:lnTo>
                  <a:lnTo>
                    <a:pt x="1605" y="6140"/>
                  </a:lnTo>
                  <a:lnTo>
                    <a:pt x="1734" y="6122"/>
                  </a:lnTo>
                  <a:lnTo>
                    <a:pt x="1863" y="6085"/>
                  </a:lnTo>
                  <a:lnTo>
                    <a:pt x="2103" y="6011"/>
                  </a:lnTo>
                  <a:lnTo>
                    <a:pt x="2342" y="5882"/>
                  </a:lnTo>
                  <a:lnTo>
                    <a:pt x="2434" y="5809"/>
                  </a:lnTo>
                  <a:lnTo>
                    <a:pt x="2545" y="5716"/>
                  </a:lnTo>
                  <a:lnTo>
                    <a:pt x="2637" y="5624"/>
                  </a:lnTo>
                  <a:lnTo>
                    <a:pt x="2711" y="5532"/>
                  </a:lnTo>
                  <a:lnTo>
                    <a:pt x="2803" y="5421"/>
                  </a:lnTo>
                  <a:lnTo>
                    <a:pt x="2858" y="5292"/>
                  </a:lnTo>
                  <a:lnTo>
                    <a:pt x="2914" y="5163"/>
                  </a:lnTo>
                  <a:lnTo>
                    <a:pt x="2969" y="5016"/>
                  </a:lnTo>
                  <a:lnTo>
                    <a:pt x="3006" y="4887"/>
                  </a:lnTo>
                  <a:lnTo>
                    <a:pt x="3024" y="4739"/>
                  </a:lnTo>
                  <a:lnTo>
                    <a:pt x="3024" y="4610"/>
                  </a:lnTo>
                  <a:lnTo>
                    <a:pt x="3006" y="4481"/>
                  </a:lnTo>
                  <a:lnTo>
                    <a:pt x="2988" y="4334"/>
                  </a:lnTo>
                  <a:lnTo>
                    <a:pt x="2951" y="4204"/>
                  </a:lnTo>
                  <a:lnTo>
                    <a:pt x="2877" y="4075"/>
                  </a:lnTo>
                  <a:lnTo>
                    <a:pt x="2822" y="3928"/>
                  </a:lnTo>
                  <a:lnTo>
                    <a:pt x="2729" y="3799"/>
                  </a:lnTo>
                  <a:lnTo>
                    <a:pt x="2619" y="3651"/>
                  </a:lnTo>
                  <a:lnTo>
                    <a:pt x="2490" y="3522"/>
                  </a:lnTo>
                  <a:lnTo>
                    <a:pt x="2361" y="3393"/>
                  </a:lnTo>
                  <a:lnTo>
                    <a:pt x="2047" y="3117"/>
                  </a:lnTo>
                  <a:lnTo>
                    <a:pt x="2213" y="3098"/>
                  </a:lnTo>
                  <a:lnTo>
                    <a:pt x="2379" y="3061"/>
                  </a:lnTo>
                  <a:lnTo>
                    <a:pt x="2545" y="3006"/>
                  </a:lnTo>
                  <a:lnTo>
                    <a:pt x="2674" y="2951"/>
                  </a:lnTo>
                  <a:lnTo>
                    <a:pt x="2822" y="2895"/>
                  </a:lnTo>
                  <a:lnTo>
                    <a:pt x="2932" y="2803"/>
                  </a:lnTo>
                  <a:lnTo>
                    <a:pt x="3043" y="2729"/>
                  </a:lnTo>
                  <a:lnTo>
                    <a:pt x="3153" y="2637"/>
                  </a:lnTo>
                  <a:lnTo>
                    <a:pt x="3246" y="2527"/>
                  </a:lnTo>
                  <a:lnTo>
                    <a:pt x="3338" y="2416"/>
                  </a:lnTo>
                  <a:lnTo>
                    <a:pt x="3485" y="2158"/>
                  </a:lnTo>
                  <a:lnTo>
                    <a:pt x="3596" y="1881"/>
                  </a:lnTo>
                  <a:lnTo>
                    <a:pt x="3686" y="1595"/>
                  </a:lnTo>
                  <a:lnTo>
                    <a:pt x="3559" y="1107"/>
                  </a:lnTo>
                  <a:lnTo>
                    <a:pt x="3504" y="978"/>
                  </a:lnTo>
                  <a:lnTo>
                    <a:pt x="3448" y="849"/>
                  </a:lnTo>
                  <a:lnTo>
                    <a:pt x="3393" y="738"/>
                  </a:lnTo>
                  <a:lnTo>
                    <a:pt x="3319" y="627"/>
                  </a:lnTo>
                  <a:lnTo>
                    <a:pt x="3227" y="517"/>
                  </a:lnTo>
                  <a:lnTo>
                    <a:pt x="3135" y="425"/>
                  </a:lnTo>
                  <a:lnTo>
                    <a:pt x="3043" y="332"/>
                  </a:lnTo>
                  <a:lnTo>
                    <a:pt x="2932" y="259"/>
                  </a:lnTo>
                  <a:lnTo>
                    <a:pt x="2822" y="185"/>
                  </a:lnTo>
                  <a:lnTo>
                    <a:pt x="2711" y="130"/>
                  </a:lnTo>
                  <a:lnTo>
                    <a:pt x="2582" y="74"/>
                  </a:lnTo>
                  <a:lnTo>
                    <a:pt x="2453" y="37"/>
                  </a:lnTo>
                  <a:lnTo>
                    <a:pt x="2324" y="19"/>
                  </a:lnTo>
                  <a:lnTo>
                    <a:pt x="21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1" name="Google Shape;7651;p32"/>
            <p:cNvSpPr/>
            <p:nvPr/>
          </p:nvSpPr>
          <p:spPr>
            <a:xfrm>
              <a:off x="5720400" y="976550"/>
              <a:ext cx="153525" cy="90375"/>
            </a:xfrm>
            <a:custGeom>
              <a:avLst/>
              <a:gdLst/>
              <a:ahLst/>
              <a:cxnLst/>
              <a:rect l="l" t="t" r="r" b="b"/>
              <a:pathLst>
                <a:path w="6141" h="3615" extrusionOk="0">
                  <a:moveTo>
                    <a:pt x="1384" y="1"/>
                  </a:moveTo>
                  <a:lnTo>
                    <a:pt x="1236" y="19"/>
                  </a:lnTo>
                  <a:lnTo>
                    <a:pt x="997" y="93"/>
                  </a:lnTo>
                  <a:lnTo>
                    <a:pt x="757" y="204"/>
                  </a:lnTo>
                  <a:lnTo>
                    <a:pt x="554" y="333"/>
                  </a:lnTo>
                  <a:lnTo>
                    <a:pt x="443" y="425"/>
                  </a:lnTo>
                  <a:lnTo>
                    <a:pt x="370" y="517"/>
                  </a:lnTo>
                  <a:lnTo>
                    <a:pt x="277" y="628"/>
                  </a:lnTo>
                  <a:lnTo>
                    <a:pt x="204" y="739"/>
                  </a:lnTo>
                  <a:lnTo>
                    <a:pt x="148" y="849"/>
                  </a:lnTo>
                  <a:lnTo>
                    <a:pt x="93" y="978"/>
                  </a:lnTo>
                  <a:lnTo>
                    <a:pt x="56" y="1107"/>
                  </a:lnTo>
                  <a:lnTo>
                    <a:pt x="19" y="1236"/>
                  </a:lnTo>
                  <a:lnTo>
                    <a:pt x="1" y="1494"/>
                  </a:lnTo>
                  <a:lnTo>
                    <a:pt x="19" y="1753"/>
                  </a:lnTo>
                  <a:lnTo>
                    <a:pt x="75" y="1992"/>
                  </a:lnTo>
                  <a:lnTo>
                    <a:pt x="112" y="2121"/>
                  </a:lnTo>
                  <a:lnTo>
                    <a:pt x="167" y="2232"/>
                  </a:lnTo>
                  <a:lnTo>
                    <a:pt x="222" y="2343"/>
                  </a:lnTo>
                  <a:lnTo>
                    <a:pt x="296" y="2435"/>
                  </a:lnTo>
                  <a:lnTo>
                    <a:pt x="388" y="2527"/>
                  </a:lnTo>
                  <a:lnTo>
                    <a:pt x="480" y="2619"/>
                  </a:lnTo>
                  <a:lnTo>
                    <a:pt x="591" y="2693"/>
                  </a:lnTo>
                  <a:lnTo>
                    <a:pt x="702" y="2748"/>
                  </a:lnTo>
                  <a:lnTo>
                    <a:pt x="849" y="2822"/>
                  </a:lnTo>
                  <a:lnTo>
                    <a:pt x="1015" y="2877"/>
                  </a:lnTo>
                  <a:lnTo>
                    <a:pt x="1162" y="2914"/>
                  </a:lnTo>
                  <a:lnTo>
                    <a:pt x="1347" y="2951"/>
                  </a:lnTo>
                  <a:lnTo>
                    <a:pt x="1513" y="2970"/>
                  </a:lnTo>
                  <a:lnTo>
                    <a:pt x="1679" y="2970"/>
                  </a:lnTo>
                  <a:lnTo>
                    <a:pt x="1845" y="2951"/>
                  </a:lnTo>
                  <a:lnTo>
                    <a:pt x="1992" y="2914"/>
                  </a:lnTo>
                  <a:lnTo>
                    <a:pt x="2140" y="2877"/>
                  </a:lnTo>
                  <a:lnTo>
                    <a:pt x="2269" y="2804"/>
                  </a:lnTo>
                  <a:lnTo>
                    <a:pt x="2398" y="2711"/>
                  </a:lnTo>
                  <a:lnTo>
                    <a:pt x="2527" y="2619"/>
                  </a:lnTo>
                  <a:lnTo>
                    <a:pt x="2785" y="2398"/>
                  </a:lnTo>
                  <a:lnTo>
                    <a:pt x="3025" y="2177"/>
                  </a:lnTo>
                  <a:lnTo>
                    <a:pt x="3154" y="2545"/>
                  </a:lnTo>
                  <a:lnTo>
                    <a:pt x="3320" y="2859"/>
                  </a:lnTo>
                  <a:lnTo>
                    <a:pt x="3393" y="2988"/>
                  </a:lnTo>
                  <a:lnTo>
                    <a:pt x="3486" y="3117"/>
                  </a:lnTo>
                  <a:lnTo>
                    <a:pt x="3596" y="3209"/>
                  </a:lnTo>
                  <a:lnTo>
                    <a:pt x="3689" y="3320"/>
                  </a:lnTo>
                  <a:lnTo>
                    <a:pt x="3799" y="3394"/>
                  </a:lnTo>
                  <a:lnTo>
                    <a:pt x="3910" y="3467"/>
                  </a:lnTo>
                  <a:lnTo>
                    <a:pt x="4039" y="3523"/>
                  </a:lnTo>
                  <a:lnTo>
                    <a:pt x="4168" y="3560"/>
                  </a:lnTo>
                  <a:lnTo>
                    <a:pt x="4297" y="3596"/>
                  </a:lnTo>
                  <a:lnTo>
                    <a:pt x="4444" y="3615"/>
                  </a:lnTo>
                  <a:lnTo>
                    <a:pt x="4739" y="3615"/>
                  </a:lnTo>
                  <a:lnTo>
                    <a:pt x="4887" y="3596"/>
                  </a:lnTo>
                  <a:lnTo>
                    <a:pt x="5016" y="3560"/>
                  </a:lnTo>
                  <a:lnTo>
                    <a:pt x="5145" y="3523"/>
                  </a:lnTo>
                  <a:lnTo>
                    <a:pt x="5274" y="3467"/>
                  </a:lnTo>
                  <a:lnTo>
                    <a:pt x="5385" y="3394"/>
                  </a:lnTo>
                  <a:lnTo>
                    <a:pt x="5495" y="3338"/>
                  </a:lnTo>
                  <a:lnTo>
                    <a:pt x="5606" y="3246"/>
                  </a:lnTo>
                  <a:lnTo>
                    <a:pt x="5698" y="3154"/>
                  </a:lnTo>
                  <a:lnTo>
                    <a:pt x="5790" y="3062"/>
                  </a:lnTo>
                  <a:lnTo>
                    <a:pt x="5864" y="2951"/>
                  </a:lnTo>
                  <a:lnTo>
                    <a:pt x="5938" y="2840"/>
                  </a:lnTo>
                  <a:lnTo>
                    <a:pt x="6012" y="2730"/>
                  </a:lnTo>
                  <a:lnTo>
                    <a:pt x="6049" y="2601"/>
                  </a:lnTo>
                  <a:lnTo>
                    <a:pt x="6085" y="2472"/>
                  </a:lnTo>
                  <a:lnTo>
                    <a:pt x="6122" y="2324"/>
                  </a:lnTo>
                  <a:lnTo>
                    <a:pt x="6141" y="2195"/>
                  </a:lnTo>
                  <a:lnTo>
                    <a:pt x="6141" y="2066"/>
                  </a:lnTo>
                  <a:lnTo>
                    <a:pt x="6141" y="1937"/>
                  </a:lnTo>
                  <a:lnTo>
                    <a:pt x="6085" y="1679"/>
                  </a:lnTo>
                  <a:lnTo>
                    <a:pt x="6012" y="1439"/>
                  </a:lnTo>
                  <a:lnTo>
                    <a:pt x="5883" y="1218"/>
                  </a:lnTo>
                  <a:lnTo>
                    <a:pt x="5717" y="1015"/>
                  </a:lnTo>
                  <a:lnTo>
                    <a:pt x="5532" y="849"/>
                  </a:lnTo>
                  <a:lnTo>
                    <a:pt x="5422" y="775"/>
                  </a:lnTo>
                  <a:lnTo>
                    <a:pt x="5311" y="702"/>
                  </a:lnTo>
                  <a:lnTo>
                    <a:pt x="5200" y="646"/>
                  </a:lnTo>
                  <a:lnTo>
                    <a:pt x="5090" y="609"/>
                  </a:lnTo>
                  <a:lnTo>
                    <a:pt x="4924" y="573"/>
                  </a:lnTo>
                  <a:lnTo>
                    <a:pt x="4776" y="536"/>
                  </a:lnTo>
                  <a:lnTo>
                    <a:pt x="4481" y="536"/>
                  </a:lnTo>
                  <a:lnTo>
                    <a:pt x="4352" y="554"/>
                  </a:lnTo>
                  <a:lnTo>
                    <a:pt x="4205" y="591"/>
                  </a:lnTo>
                  <a:lnTo>
                    <a:pt x="4076" y="628"/>
                  </a:lnTo>
                  <a:lnTo>
                    <a:pt x="3947" y="683"/>
                  </a:lnTo>
                  <a:lnTo>
                    <a:pt x="3818" y="775"/>
                  </a:lnTo>
                  <a:lnTo>
                    <a:pt x="3707" y="849"/>
                  </a:lnTo>
                  <a:lnTo>
                    <a:pt x="3578" y="960"/>
                  </a:lnTo>
                  <a:lnTo>
                    <a:pt x="3467" y="1089"/>
                  </a:lnTo>
                  <a:lnTo>
                    <a:pt x="3357" y="1218"/>
                  </a:lnTo>
                  <a:lnTo>
                    <a:pt x="3246" y="1365"/>
                  </a:lnTo>
                  <a:lnTo>
                    <a:pt x="3062" y="1716"/>
                  </a:lnTo>
                  <a:lnTo>
                    <a:pt x="3006" y="1365"/>
                  </a:lnTo>
                  <a:lnTo>
                    <a:pt x="2933" y="1052"/>
                  </a:lnTo>
                  <a:lnTo>
                    <a:pt x="2896" y="904"/>
                  </a:lnTo>
                  <a:lnTo>
                    <a:pt x="2840" y="775"/>
                  </a:lnTo>
                  <a:lnTo>
                    <a:pt x="2767" y="646"/>
                  </a:lnTo>
                  <a:lnTo>
                    <a:pt x="2693" y="536"/>
                  </a:lnTo>
                  <a:lnTo>
                    <a:pt x="2601" y="425"/>
                  </a:lnTo>
                  <a:lnTo>
                    <a:pt x="2508" y="333"/>
                  </a:lnTo>
                  <a:lnTo>
                    <a:pt x="2416" y="259"/>
                  </a:lnTo>
                  <a:lnTo>
                    <a:pt x="2306" y="185"/>
                  </a:lnTo>
                  <a:lnTo>
                    <a:pt x="2195" y="130"/>
                  </a:lnTo>
                  <a:lnTo>
                    <a:pt x="2066" y="75"/>
                  </a:lnTo>
                  <a:lnTo>
                    <a:pt x="1937" y="38"/>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2" name="Google Shape;7652;p32"/>
            <p:cNvSpPr/>
            <p:nvPr/>
          </p:nvSpPr>
          <p:spPr>
            <a:xfrm>
              <a:off x="5274675" y="242250"/>
              <a:ext cx="77000" cy="77025"/>
            </a:xfrm>
            <a:custGeom>
              <a:avLst/>
              <a:gdLst/>
              <a:ahLst/>
              <a:cxnLst/>
              <a:rect l="l" t="t" r="r" b="b"/>
              <a:pathLst>
                <a:path w="3080" h="3081" extrusionOk="0">
                  <a:moveTo>
                    <a:pt x="1420" y="1"/>
                  </a:moveTo>
                  <a:lnTo>
                    <a:pt x="1272" y="19"/>
                  </a:lnTo>
                  <a:lnTo>
                    <a:pt x="1125" y="56"/>
                  </a:lnTo>
                  <a:lnTo>
                    <a:pt x="977" y="112"/>
                  </a:lnTo>
                  <a:lnTo>
                    <a:pt x="848" y="167"/>
                  </a:lnTo>
                  <a:lnTo>
                    <a:pt x="719" y="241"/>
                  </a:lnTo>
                  <a:lnTo>
                    <a:pt x="609" y="333"/>
                  </a:lnTo>
                  <a:lnTo>
                    <a:pt x="498" y="425"/>
                  </a:lnTo>
                  <a:lnTo>
                    <a:pt x="387" y="536"/>
                  </a:lnTo>
                  <a:lnTo>
                    <a:pt x="295" y="646"/>
                  </a:lnTo>
                  <a:lnTo>
                    <a:pt x="221" y="775"/>
                  </a:lnTo>
                  <a:lnTo>
                    <a:pt x="148" y="904"/>
                  </a:lnTo>
                  <a:lnTo>
                    <a:pt x="92" y="1033"/>
                  </a:lnTo>
                  <a:lnTo>
                    <a:pt x="56" y="1181"/>
                  </a:lnTo>
                  <a:lnTo>
                    <a:pt x="19" y="1328"/>
                  </a:lnTo>
                  <a:lnTo>
                    <a:pt x="0" y="1494"/>
                  </a:lnTo>
                  <a:lnTo>
                    <a:pt x="19" y="1642"/>
                  </a:lnTo>
                  <a:lnTo>
                    <a:pt x="37" y="1808"/>
                  </a:lnTo>
                  <a:lnTo>
                    <a:pt x="56" y="1955"/>
                  </a:lnTo>
                  <a:lnTo>
                    <a:pt x="111" y="2103"/>
                  </a:lnTo>
                  <a:lnTo>
                    <a:pt x="166" y="2232"/>
                  </a:lnTo>
                  <a:lnTo>
                    <a:pt x="240" y="2361"/>
                  </a:lnTo>
                  <a:lnTo>
                    <a:pt x="332" y="2490"/>
                  </a:lnTo>
                  <a:lnTo>
                    <a:pt x="424" y="2601"/>
                  </a:lnTo>
                  <a:lnTo>
                    <a:pt x="535" y="2711"/>
                  </a:lnTo>
                  <a:lnTo>
                    <a:pt x="646" y="2804"/>
                  </a:lnTo>
                  <a:lnTo>
                    <a:pt x="775" y="2877"/>
                  </a:lnTo>
                  <a:lnTo>
                    <a:pt x="922" y="2951"/>
                  </a:lnTo>
                  <a:lnTo>
                    <a:pt x="1051" y="3006"/>
                  </a:lnTo>
                  <a:lnTo>
                    <a:pt x="1199" y="3043"/>
                  </a:lnTo>
                  <a:lnTo>
                    <a:pt x="1365" y="3062"/>
                  </a:lnTo>
                  <a:lnTo>
                    <a:pt x="1512" y="3080"/>
                  </a:lnTo>
                  <a:lnTo>
                    <a:pt x="1678" y="3080"/>
                  </a:lnTo>
                  <a:lnTo>
                    <a:pt x="1826" y="3062"/>
                  </a:lnTo>
                  <a:lnTo>
                    <a:pt x="1973" y="3025"/>
                  </a:lnTo>
                  <a:lnTo>
                    <a:pt x="2121" y="2969"/>
                  </a:lnTo>
                  <a:lnTo>
                    <a:pt x="2250" y="2914"/>
                  </a:lnTo>
                  <a:lnTo>
                    <a:pt x="2379" y="2840"/>
                  </a:lnTo>
                  <a:lnTo>
                    <a:pt x="2489" y="2767"/>
                  </a:lnTo>
                  <a:lnTo>
                    <a:pt x="2600" y="2656"/>
                  </a:lnTo>
                  <a:lnTo>
                    <a:pt x="2711" y="2564"/>
                  </a:lnTo>
                  <a:lnTo>
                    <a:pt x="2803" y="2435"/>
                  </a:lnTo>
                  <a:lnTo>
                    <a:pt x="2877" y="2324"/>
                  </a:lnTo>
                  <a:lnTo>
                    <a:pt x="2950" y="2195"/>
                  </a:lnTo>
                  <a:lnTo>
                    <a:pt x="3006" y="2048"/>
                  </a:lnTo>
                  <a:lnTo>
                    <a:pt x="3042" y="1900"/>
                  </a:lnTo>
                  <a:lnTo>
                    <a:pt x="3079" y="1753"/>
                  </a:lnTo>
                  <a:lnTo>
                    <a:pt x="3079" y="1605"/>
                  </a:lnTo>
                  <a:lnTo>
                    <a:pt x="3079" y="1439"/>
                  </a:lnTo>
                  <a:lnTo>
                    <a:pt x="3061" y="1292"/>
                  </a:lnTo>
                  <a:lnTo>
                    <a:pt x="3024" y="1126"/>
                  </a:lnTo>
                  <a:lnTo>
                    <a:pt x="2987" y="997"/>
                  </a:lnTo>
                  <a:lnTo>
                    <a:pt x="2932" y="849"/>
                  </a:lnTo>
                  <a:lnTo>
                    <a:pt x="2840" y="720"/>
                  </a:lnTo>
                  <a:lnTo>
                    <a:pt x="2766" y="591"/>
                  </a:lnTo>
                  <a:lnTo>
                    <a:pt x="2674" y="480"/>
                  </a:lnTo>
                  <a:lnTo>
                    <a:pt x="2563" y="388"/>
                  </a:lnTo>
                  <a:lnTo>
                    <a:pt x="2434" y="296"/>
                  </a:lnTo>
                  <a:lnTo>
                    <a:pt x="2305" y="204"/>
                  </a:lnTo>
                  <a:lnTo>
                    <a:pt x="2176" y="130"/>
                  </a:lnTo>
                  <a:lnTo>
                    <a:pt x="2028" y="75"/>
                  </a:lnTo>
                  <a:lnTo>
                    <a:pt x="1881" y="38"/>
                  </a:lnTo>
                  <a:lnTo>
                    <a:pt x="1733" y="19"/>
                  </a:lnTo>
                  <a:lnTo>
                    <a:pt x="15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3" name="Google Shape;7653;p32"/>
            <p:cNvSpPr/>
            <p:nvPr/>
          </p:nvSpPr>
          <p:spPr>
            <a:xfrm>
              <a:off x="6182750" y="1141575"/>
              <a:ext cx="76075" cy="76100"/>
            </a:xfrm>
            <a:custGeom>
              <a:avLst/>
              <a:gdLst/>
              <a:ahLst/>
              <a:cxnLst/>
              <a:rect l="l" t="t" r="r" b="b"/>
              <a:pathLst>
                <a:path w="3043" h="3044" extrusionOk="0">
                  <a:moveTo>
                    <a:pt x="1420" y="1"/>
                  </a:moveTo>
                  <a:lnTo>
                    <a:pt x="1254" y="19"/>
                  </a:lnTo>
                  <a:lnTo>
                    <a:pt x="1107" y="56"/>
                  </a:lnTo>
                  <a:lnTo>
                    <a:pt x="959" y="111"/>
                  </a:lnTo>
                  <a:lnTo>
                    <a:pt x="830" y="167"/>
                  </a:lnTo>
                  <a:lnTo>
                    <a:pt x="701" y="241"/>
                  </a:lnTo>
                  <a:lnTo>
                    <a:pt x="572" y="333"/>
                  </a:lnTo>
                  <a:lnTo>
                    <a:pt x="461" y="425"/>
                  </a:lnTo>
                  <a:lnTo>
                    <a:pt x="351" y="536"/>
                  </a:lnTo>
                  <a:lnTo>
                    <a:pt x="277" y="646"/>
                  </a:lnTo>
                  <a:lnTo>
                    <a:pt x="185" y="775"/>
                  </a:lnTo>
                  <a:lnTo>
                    <a:pt x="129" y="904"/>
                  </a:lnTo>
                  <a:lnTo>
                    <a:pt x="74" y="1052"/>
                  </a:lnTo>
                  <a:lnTo>
                    <a:pt x="37" y="1199"/>
                  </a:lnTo>
                  <a:lnTo>
                    <a:pt x="0" y="1365"/>
                  </a:lnTo>
                  <a:lnTo>
                    <a:pt x="0" y="1513"/>
                  </a:lnTo>
                  <a:lnTo>
                    <a:pt x="0" y="1679"/>
                  </a:lnTo>
                  <a:lnTo>
                    <a:pt x="37" y="1826"/>
                  </a:lnTo>
                  <a:lnTo>
                    <a:pt x="56" y="1974"/>
                  </a:lnTo>
                  <a:lnTo>
                    <a:pt x="111" y="2121"/>
                  </a:lnTo>
                  <a:lnTo>
                    <a:pt x="185" y="2250"/>
                  </a:lnTo>
                  <a:lnTo>
                    <a:pt x="258" y="2379"/>
                  </a:lnTo>
                  <a:lnTo>
                    <a:pt x="332" y="2490"/>
                  </a:lnTo>
                  <a:lnTo>
                    <a:pt x="424" y="2601"/>
                  </a:lnTo>
                  <a:lnTo>
                    <a:pt x="535" y="2693"/>
                  </a:lnTo>
                  <a:lnTo>
                    <a:pt x="646" y="2785"/>
                  </a:lnTo>
                  <a:lnTo>
                    <a:pt x="775" y="2859"/>
                  </a:lnTo>
                  <a:lnTo>
                    <a:pt x="904" y="2933"/>
                  </a:lnTo>
                  <a:lnTo>
                    <a:pt x="1051" y="2988"/>
                  </a:lnTo>
                  <a:lnTo>
                    <a:pt x="1199" y="3025"/>
                  </a:lnTo>
                  <a:lnTo>
                    <a:pt x="1346" y="3043"/>
                  </a:lnTo>
                  <a:lnTo>
                    <a:pt x="1660" y="3043"/>
                  </a:lnTo>
                  <a:lnTo>
                    <a:pt x="1807" y="3025"/>
                  </a:lnTo>
                  <a:lnTo>
                    <a:pt x="1955" y="2988"/>
                  </a:lnTo>
                  <a:lnTo>
                    <a:pt x="2102" y="2951"/>
                  </a:lnTo>
                  <a:lnTo>
                    <a:pt x="2231" y="2877"/>
                  </a:lnTo>
                  <a:lnTo>
                    <a:pt x="2360" y="2803"/>
                  </a:lnTo>
                  <a:lnTo>
                    <a:pt x="2471" y="2730"/>
                  </a:lnTo>
                  <a:lnTo>
                    <a:pt x="2582" y="2638"/>
                  </a:lnTo>
                  <a:lnTo>
                    <a:pt x="2692" y="2527"/>
                  </a:lnTo>
                  <a:lnTo>
                    <a:pt x="2784" y="2416"/>
                  </a:lnTo>
                  <a:lnTo>
                    <a:pt x="2858" y="2287"/>
                  </a:lnTo>
                  <a:lnTo>
                    <a:pt x="2914" y="2158"/>
                  </a:lnTo>
                  <a:lnTo>
                    <a:pt x="2969" y="2011"/>
                  </a:lnTo>
                  <a:lnTo>
                    <a:pt x="3006" y="1863"/>
                  </a:lnTo>
                  <a:lnTo>
                    <a:pt x="3043" y="1716"/>
                  </a:lnTo>
                  <a:lnTo>
                    <a:pt x="3043" y="1568"/>
                  </a:lnTo>
                  <a:lnTo>
                    <a:pt x="3043" y="1402"/>
                  </a:lnTo>
                  <a:lnTo>
                    <a:pt x="3024" y="1255"/>
                  </a:lnTo>
                  <a:lnTo>
                    <a:pt x="2987" y="1107"/>
                  </a:lnTo>
                  <a:lnTo>
                    <a:pt x="2950" y="960"/>
                  </a:lnTo>
                  <a:lnTo>
                    <a:pt x="2877" y="831"/>
                  </a:lnTo>
                  <a:lnTo>
                    <a:pt x="2803" y="702"/>
                  </a:lnTo>
                  <a:lnTo>
                    <a:pt x="2729" y="591"/>
                  </a:lnTo>
                  <a:lnTo>
                    <a:pt x="2637" y="480"/>
                  </a:lnTo>
                  <a:lnTo>
                    <a:pt x="2526" y="370"/>
                  </a:lnTo>
                  <a:lnTo>
                    <a:pt x="2416" y="277"/>
                  </a:lnTo>
                  <a:lnTo>
                    <a:pt x="2287" y="204"/>
                  </a:lnTo>
                  <a:lnTo>
                    <a:pt x="2158" y="130"/>
                  </a:lnTo>
                  <a:lnTo>
                    <a:pt x="2029" y="75"/>
                  </a:lnTo>
                  <a:lnTo>
                    <a:pt x="1881" y="38"/>
                  </a:lnTo>
                  <a:lnTo>
                    <a:pt x="1734"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4" name="Google Shape;7654;p32"/>
            <p:cNvSpPr/>
            <p:nvPr/>
          </p:nvSpPr>
          <p:spPr>
            <a:xfrm>
              <a:off x="6103000" y="1127300"/>
              <a:ext cx="76075" cy="76550"/>
            </a:xfrm>
            <a:custGeom>
              <a:avLst/>
              <a:gdLst/>
              <a:ahLst/>
              <a:cxnLst/>
              <a:rect l="l" t="t" r="r" b="b"/>
              <a:pathLst>
                <a:path w="3043" h="3062" extrusionOk="0">
                  <a:moveTo>
                    <a:pt x="1531" y="0"/>
                  </a:moveTo>
                  <a:lnTo>
                    <a:pt x="1383" y="19"/>
                  </a:lnTo>
                  <a:lnTo>
                    <a:pt x="1217" y="37"/>
                  </a:lnTo>
                  <a:lnTo>
                    <a:pt x="1070" y="74"/>
                  </a:lnTo>
                  <a:lnTo>
                    <a:pt x="941" y="111"/>
                  </a:lnTo>
                  <a:lnTo>
                    <a:pt x="793" y="185"/>
                  </a:lnTo>
                  <a:lnTo>
                    <a:pt x="683" y="258"/>
                  </a:lnTo>
                  <a:lnTo>
                    <a:pt x="554" y="332"/>
                  </a:lnTo>
                  <a:lnTo>
                    <a:pt x="443" y="424"/>
                  </a:lnTo>
                  <a:lnTo>
                    <a:pt x="351" y="535"/>
                  </a:lnTo>
                  <a:lnTo>
                    <a:pt x="259" y="646"/>
                  </a:lnTo>
                  <a:lnTo>
                    <a:pt x="185" y="775"/>
                  </a:lnTo>
                  <a:lnTo>
                    <a:pt x="111" y="904"/>
                  </a:lnTo>
                  <a:lnTo>
                    <a:pt x="74" y="1051"/>
                  </a:lnTo>
                  <a:lnTo>
                    <a:pt x="37" y="1199"/>
                  </a:lnTo>
                  <a:lnTo>
                    <a:pt x="1" y="1346"/>
                  </a:lnTo>
                  <a:lnTo>
                    <a:pt x="1" y="1494"/>
                  </a:lnTo>
                  <a:lnTo>
                    <a:pt x="1" y="1660"/>
                  </a:lnTo>
                  <a:lnTo>
                    <a:pt x="19" y="1807"/>
                  </a:lnTo>
                  <a:lnTo>
                    <a:pt x="56" y="1973"/>
                  </a:lnTo>
                  <a:lnTo>
                    <a:pt x="111" y="2102"/>
                  </a:lnTo>
                  <a:lnTo>
                    <a:pt x="166" y="2250"/>
                  </a:lnTo>
                  <a:lnTo>
                    <a:pt x="240" y="2379"/>
                  </a:lnTo>
                  <a:lnTo>
                    <a:pt x="332" y="2489"/>
                  </a:lnTo>
                  <a:lnTo>
                    <a:pt x="425" y="2600"/>
                  </a:lnTo>
                  <a:lnTo>
                    <a:pt x="535" y="2711"/>
                  </a:lnTo>
                  <a:lnTo>
                    <a:pt x="664" y="2803"/>
                  </a:lnTo>
                  <a:lnTo>
                    <a:pt x="793" y="2877"/>
                  </a:lnTo>
                  <a:lnTo>
                    <a:pt x="922" y="2932"/>
                  </a:lnTo>
                  <a:lnTo>
                    <a:pt x="1070" y="2987"/>
                  </a:lnTo>
                  <a:lnTo>
                    <a:pt x="1217" y="3024"/>
                  </a:lnTo>
                  <a:lnTo>
                    <a:pt x="1365" y="3043"/>
                  </a:lnTo>
                  <a:lnTo>
                    <a:pt x="1531" y="3061"/>
                  </a:lnTo>
                  <a:lnTo>
                    <a:pt x="1678" y="3043"/>
                  </a:lnTo>
                  <a:lnTo>
                    <a:pt x="1844" y="3024"/>
                  </a:lnTo>
                  <a:lnTo>
                    <a:pt x="1992" y="2987"/>
                  </a:lnTo>
                  <a:lnTo>
                    <a:pt x="2121" y="2932"/>
                  </a:lnTo>
                  <a:lnTo>
                    <a:pt x="2250" y="2858"/>
                  </a:lnTo>
                  <a:lnTo>
                    <a:pt x="2379" y="2784"/>
                  </a:lnTo>
                  <a:lnTo>
                    <a:pt x="2490" y="2711"/>
                  </a:lnTo>
                  <a:lnTo>
                    <a:pt x="2600" y="2600"/>
                  </a:lnTo>
                  <a:lnTo>
                    <a:pt x="2693" y="2508"/>
                  </a:lnTo>
                  <a:lnTo>
                    <a:pt x="2785" y="2379"/>
                  </a:lnTo>
                  <a:lnTo>
                    <a:pt x="2858" y="2250"/>
                  </a:lnTo>
                  <a:lnTo>
                    <a:pt x="2932" y="2121"/>
                  </a:lnTo>
                  <a:lnTo>
                    <a:pt x="2969" y="1992"/>
                  </a:lnTo>
                  <a:lnTo>
                    <a:pt x="3006" y="1844"/>
                  </a:lnTo>
                  <a:lnTo>
                    <a:pt x="3043" y="1678"/>
                  </a:lnTo>
                  <a:lnTo>
                    <a:pt x="3043" y="1531"/>
                  </a:lnTo>
                  <a:lnTo>
                    <a:pt x="3043" y="1365"/>
                  </a:lnTo>
                  <a:lnTo>
                    <a:pt x="3006" y="1217"/>
                  </a:lnTo>
                  <a:lnTo>
                    <a:pt x="2969" y="1070"/>
                  </a:lnTo>
                  <a:lnTo>
                    <a:pt x="2932" y="941"/>
                  </a:lnTo>
                  <a:lnTo>
                    <a:pt x="2858" y="793"/>
                  </a:lnTo>
                  <a:lnTo>
                    <a:pt x="2785" y="682"/>
                  </a:lnTo>
                  <a:lnTo>
                    <a:pt x="2711" y="553"/>
                  </a:lnTo>
                  <a:lnTo>
                    <a:pt x="2600" y="443"/>
                  </a:lnTo>
                  <a:lnTo>
                    <a:pt x="2508" y="351"/>
                  </a:lnTo>
                  <a:lnTo>
                    <a:pt x="2379" y="258"/>
                  </a:lnTo>
                  <a:lnTo>
                    <a:pt x="2250" y="185"/>
                  </a:lnTo>
                  <a:lnTo>
                    <a:pt x="2121" y="129"/>
                  </a:lnTo>
                  <a:lnTo>
                    <a:pt x="1992" y="74"/>
                  </a:lnTo>
                  <a:lnTo>
                    <a:pt x="1844" y="37"/>
                  </a:lnTo>
                  <a:lnTo>
                    <a:pt x="1697"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5" name="Google Shape;7655;p32"/>
            <p:cNvSpPr/>
            <p:nvPr/>
          </p:nvSpPr>
          <p:spPr>
            <a:xfrm>
              <a:off x="5443375" y="682000"/>
              <a:ext cx="76550" cy="76550"/>
            </a:xfrm>
            <a:custGeom>
              <a:avLst/>
              <a:gdLst/>
              <a:ahLst/>
              <a:cxnLst/>
              <a:rect l="l" t="t" r="r" b="b"/>
              <a:pathLst>
                <a:path w="3062" h="3062" extrusionOk="0">
                  <a:moveTo>
                    <a:pt x="1549" y="1"/>
                  </a:moveTo>
                  <a:lnTo>
                    <a:pt x="1383" y="19"/>
                  </a:lnTo>
                  <a:lnTo>
                    <a:pt x="1236" y="38"/>
                  </a:lnTo>
                  <a:lnTo>
                    <a:pt x="1070" y="75"/>
                  </a:lnTo>
                  <a:lnTo>
                    <a:pt x="941" y="130"/>
                  </a:lnTo>
                  <a:lnTo>
                    <a:pt x="793" y="185"/>
                  </a:lnTo>
                  <a:lnTo>
                    <a:pt x="664" y="259"/>
                  </a:lnTo>
                  <a:lnTo>
                    <a:pt x="554" y="351"/>
                  </a:lnTo>
                  <a:lnTo>
                    <a:pt x="443" y="462"/>
                  </a:lnTo>
                  <a:lnTo>
                    <a:pt x="351" y="573"/>
                  </a:lnTo>
                  <a:lnTo>
                    <a:pt x="259" y="683"/>
                  </a:lnTo>
                  <a:lnTo>
                    <a:pt x="185" y="812"/>
                  </a:lnTo>
                  <a:lnTo>
                    <a:pt x="111" y="941"/>
                  </a:lnTo>
                  <a:lnTo>
                    <a:pt x="74" y="1089"/>
                  </a:lnTo>
                  <a:lnTo>
                    <a:pt x="37" y="1236"/>
                  </a:lnTo>
                  <a:lnTo>
                    <a:pt x="19" y="1402"/>
                  </a:lnTo>
                  <a:lnTo>
                    <a:pt x="1" y="1568"/>
                  </a:lnTo>
                  <a:lnTo>
                    <a:pt x="19" y="1716"/>
                  </a:lnTo>
                  <a:lnTo>
                    <a:pt x="37" y="1863"/>
                  </a:lnTo>
                  <a:lnTo>
                    <a:pt x="93" y="2011"/>
                  </a:lnTo>
                  <a:lnTo>
                    <a:pt x="130" y="2158"/>
                  </a:lnTo>
                  <a:lnTo>
                    <a:pt x="203" y="2287"/>
                  </a:lnTo>
                  <a:lnTo>
                    <a:pt x="277" y="2416"/>
                  </a:lnTo>
                  <a:lnTo>
                    <a:pt x="369" y="2527"/>
                  </a:lnTo>
                  <a:lnTo>
                    <a:pt x="462" y="2638"/>
                  </a:lnTo>
                  <a:lnTo>
                    <a:pt x="572" y="2730"/>
                  </a:lnTo>
                  <a:lnTo>
                    <a:pt x="701" y="2804"/>
                  </a:lnTo>
                  <a:lnTo>
                    <a:pt x="812" y="2877"/>
                  </a:lnTo>
                  <a:lnTo>
                    <a:pt x="959" y="2951"/>
                  </a:lnTo>
                  <a:lnTo>
                    <a:pt x="1088" y="2988"/>
                  </a:lnTo>
                  <a:lnTo>
                    <a:pt x="1236" y="3025"/>
                  </a:lnTo>
                  <a:lnTo>
                    <a:pt x="1383" y="3043"/>
                  </a:lnTo>
                  <a:lnTo>
                    <a:pt x="1549" y="3062"/>
                  </a:lnTo>
                  <a:lnTo>
                    <a:pt x="1715" y="3043"/>
                  </a:lnTo>
                  <a:lnTo>
                    <a:pt x="1863" y="3025"/>
                  </a:lnTo>
                  <a:lnTo>
                    <a:pt x="2010" y="2988"/>
                  </a:lnTo>
                  <a:lnTo>
                    <a:pt x="2139" y="2933"/>
                  </a:lnTo>
                  <a:lnTo>
                    <a:pt x="2268" y="2877"/>
                  </a:lnTo>
                  <a:lnTo>
                    <a:pt x="2398" y="2785"/>
                  </a:lnTo>
                  <a:lnTo>
                    <a:pt x="2508" y="2711"/>
                  </a:lnTo>
                  <a:lnTo>
                    <a:pt x="2619" y="2601"/>
                  </a:lnTo>
                  <a:lnTo>
                    <a:pt x="2711" y="2509"/>
                  </a:lnTo>
                  <a:lnTo>
                    <a:pt x="2803" y="2380"/>
                  </a:lnTo>
                  <a:lnTo>
                    <a:pt x="2877" y="2250"/>
                  </a:lnTo>
                  <a:lnTo>
                    <a:pt x="2951" y="2121"/>
                  </a:lnTo>
                  <a:lnTo>
                    <a:pt x="2988" y="1992"/>
                  </a:lnTo>
                  <a:lnTo>
                    <a:pt x="3024" y="1845"/>
                  </a:lnTo>
                  <a:lnTo>
                    <a:pt x="3043" y="1679"/>
                  </a:lnTo>
                  <a:lnTo>
                    <a:pt x="3061" y="1531"/>
                  </a:lnTo>
                  <a:lnTo>
                    <a:pt x="3043" y="1365"/>
                  </a:lnTo>
                  <a:lnTo>
                    <a:pt x="3024" y="1218"/>
                  </a:lnTo>
                  <a:lnTo>
                    <a:pt x="2988" y="1070"/>
                  </a:lnTo>
                  <a:lnTo>
                    <a:pt x="2932" y="941"/>
                  </a:lnTo>
                  <a:lnTo>
                    <a:pt x="2877" y="794"/>
                  </a:lnTo>
                  <a:lnTo>
                    <a:pt x="2803" y="683"/>
                  </a:lnTo>
                  <a:lnTo>
                    <a:pt x="2711" y="554"/>
                  </a:lnTo>
                  <a:lnTo>
                    <a:pt x="2619" y="462"/>
                  </a:lnTo>
                  <a:lnTo>
                    <a:pt x="2508" y="351"/>
                  </a:lnTo>
                  <a:lnTo>
                    <a:pt x="2398" y="278"/>
                  </a:lnTo>
                  <a:lnTo>
                    <a:pt x="2268" y="185"/>
                  </a:lnTo>
                  <a:lnTo>
                    <a:pt x="2139" y="130"/>
                  </a:lnTo>
                  <a:lnTo>
                    <a:pt x="1992" y="75"/>
                  </a:lnTo>
                  <a:lnTo>
                    <a:pt x="1863" y="38"/>
                  </a:lnTo>
                  <a:lnTo>
                    <a:pt x="1697" y="19"/>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6" name="Google Shape;7656;p32"/>
            <p:cNvSpPr/>
            <p:nvPr/>
          </p:nvSpPr>
          <p:spPr>
            <a:xfrm>
              <a:off x="5509300" y="776500"/>
              <a:ext cx="76075" cy="76100"/>
            </a:xfrm>
            <a:custGeom>
              <a:avLst/>
              <a:gdLst/>
              <a:ahLst/>
              <a:cxnLst/>
              <a:rect l="l" t="t" r="r" b="b"/>
              <a:pathLst>
                <a:path w="3043" h="3044" extrusionOk="0">
                  <a:moveTo>
                    <a:pt x="1365" y="1"/>
                  </a:moveTo>
                  <a:lnTo>
                    <a:pt x="1217" y="38"/>
                  </a:lnTo>
                  <a:lnTo>
                    <a:pt x="1070" y="75"/>
                  </a:lnTo>
                  <a:lnTo>
                    <a:pt x="922" y="111"/>
                  </a:lnTo>
                  <a:lnTo>
                    <a:pt x="793" y="185"/>
                  </a:lnTo>
                  <a:lnTo>
                    <a:pt x="664" y="259"/>
                  </a:lnTo>
                  <a:lnTo>
                    <a:pt x="553" y="333"/>
                  </a:lnTo>
                  <a:lnTo>
                    <a:pt x="443" y="443"/>
                  </a:lnTo>
                  <a:lnTo>
                    <a:pt x="351" y="536"/>
                  </a:lnTo>
                  <a:lnTo>
                    <a:pt x="258" y="665"/>
                  </a:lnTo>
                  <a:lnTo>
                    <a:pt x="185" y="775"/>
                  </a:lnTo>
                  <a:lnTo>
                    <a:pt x="129" y="904"/>
                  </a:lnTo>
                  <a:lnTo>
                    <a:pt x="74" y="1052"/>
                  </a:lnTo>
                  <a:lnTo>
                    <a:pt x="37" y="1199"/>
                  </a:lnTo>
                  <a:lnTo>
                    <a:pt x="19" y="1347"/>
                  </a:lnTo>
                  <a:lnTo>
                    <a:pt x="0" y="1513"/>
                  </a:lnTo>
                  <a:lnTo>
                    <a:pt x="19" y="1660"/>
                  </a:lnTo>
                  <a:lnTo>
                    <a:pt x="37" y="1826"/>
                  </a:lnTo>
                  <a:lnTo>
                    <a:pt x="74" y="1974"/>
                  </a:lnTo>
                  <a:lnTo>
                    <a:pt x="111" y="2121"/>
                  </a:lnTo>
                  <a:lnTo>
                    <a:pt x="185" y="2250"/>
                  </a:lnTo>
                  <a:lnTo>
                    <a:pt x="258" y="2379"/>
                  </a:lnTo>
                  <a:lnTo>
                    <a:pt x="351" y="2490"/>
                  </a:lnTo>
                  <a:lnTo>
                    <a:pt x="443" y="2601"/>
                  </a:lnTo>
                  <a:lnTo>
                    <a:pt x="553" y="2711"/>
                  </a:lnTo>
                  <a:lnTo>
                    <a:pt x="682" y="2785"/>
                  </a:lnTo>
                  <a:lnTo>
                    <a:pt x="811" y="2859"/>
                  </a:lnTo>
                  <a:lnTo>
                    <a:pt x="941" y="2932"/>
                  </a:lnTo>
                  <a:lnTo>
                    <a:pt x="1088" y="2969"/>
                  </a:lnTo>
                  <a:lnTo>
                    <a:pt x="1236" y="3006"/>
                  </a:lnTo>
                  <a:lnTo>
                    <a:pt x="1383" y="3025"/>
                  </a:lnTo>
                  <a:lnTo>
                    <a:pt x="1549" y="3043"/>
                  </a:lnTo>
                  <a:lnTo>
                    <a:pt x="1715" y="3025"/>
                  </a:lnTo>
                  <a:lnTo>
                    <a:pt x="1862" y="3006"/>
                  </a:lnTo>
                  <a:lnTo>
                    <a:pt x="2010" y="2969"/>
                  </a:lnTo>
                  <a:lnTo>
                    <a:pt x="2139" y="2914"/>
                  </a:lnTo>
                  <a:lnTo>
                    <a:pt x="2268" y="2840"/>
                  </a:lnTo>
                  <a:lnTo>
                    <a:pt x="2397" y="2767"/>
                  </a:lnTo>
                  <a:lnTo>
                    <a:pt x="2508" y="2674"/>
                  </a:lnTo>
                  <a:lnTo>
                    <a:pt x="2618" y="2582"/>
                  </a:lnTo>
                  <a:lnTo>
                    <a:pt x="2711" y="2472"/>
                  </a:lnTo>
                  <a:lnTo>
                    <a:pt x="2803" y="2361"/>
                  </a:lnTo>
                  <a:lnTo>
                    <a:pt x="2877" y="2232"/>
                  </a:lnTo>
                  <a:lnTo>
                    <a:pt x="2932" y="2103"/>
                  </a:lnTo>
                  <a:lnTo>
                    <a:pt x="2987" y="1955"/>
                  </a:lnTo>
                  <a:lnTo>
                    <a:pt x="3006" y="1808"/>
                  </a:lnTo>
                  <a:lnTo>
                    <a:pt x="3043" y="1660"/>
                  </a:lnTo>
                  <a:lnTo>
                    <a:pt x="3043" y="1513"/>
                  </a:lnTo>
                  <a:lnTo>
                    <a:pt x="3024" y="1347"/>
                  </a:lnTo>
                  <a:lnTo>
                    <a:pt x="3006" y="1199"/>
                  </a:lnTo>
                  <a:lnTo>
                    <a:pt x="2969" y="1052"/>
                  </a:lnTo>
                  <a:lnTo>
                    <a:pt x="2913" y="904"/>
                  </a:lnTo>
                  <a:lnTo>
                    <a:pt x="2858" y="775"/>
                  </a:lnTo>
                  <a:lnTo>
                    <a:pt x="2784" y="665"/>
                  </a:lnTo>
                  <a:lnTo>
                    <a:pt x="2692" y="536"/>
                  </a:lnTo>
                  <a:lnTo>
                    <a:pt x="2600" y="443"/>
                  </a:lnTo>
                  <a:lnTo>
                    <a:pt x="2489" y="333"/>
                  </a:lnTo>
                  <a:lnTo>
                    <a:pt x="2379" y="259"/>
                  </a:lnTo>
                  <a:lnTo>
                    <a:pt x="2250" y="185"/>
                  </a:lnTo>
                  <a:lnTo>
                    <a:pt x="2121" y="111"/>
                  </a:lnTo>
                  <a:lnTo>
                    <a:pt x="1973" y="75"/>
                  </a:lnTo>
                  <a:lnTo>
                    <a:pt x="1826" y="38"/>
                  </a:lnTo>
                  <a:lnTo>
                    <a:pt x="16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7" name="Google Shape;7657;p32"/>
            <p:cNvSpPr/>
            <p:nvPr/>
          </p:nvSpPr>
          <p:spPr>
            <a:xfrm>
              <a:off x="5943500" y="1099175"/>
              <a:ext cx="75175" cy="75625"/>
            </a:xfrm>
            <a:custGeom>
              <a:avLst/>
              <a:gdLst/>
              <a:ahLst/>
              <a:cxnLst/>
              <a:rect l="l" t="t" r="r" b="b"/>
              <a:pathLst>
                <a:path w="3007" h="3025" extrusionOk="0">
                  <a:moveTo>
                    <a:pt x="1365" y="1"/>
                  </a:moveTo>
                  <a:lnTo>
                    <a:pt x="1199" y="37"/>
                  </a:lnTo>
                  <a:lnTo>
                    <a:pt x="1052" y="74"/>
                  </a:lnTo>
                  <a:lnTo>
                    <a:pt x="923" y="111"/>
                  </a:lnTo>
                  <a:lnTo>
                    <a:pt x="794" y="166"/>
                  </a:lnTo>
                  <a:lnTo>
                    <a:pt x="665" y="240"/>
                  </a:lnTo>
                  <a:lnTo>
                    <a:pt x="554" y="332"/>
                  </a:lnTo>
                  <a:lnTo>
                    <a:pt x="443" y="425"/>
                  </a:lnTo>
                  <a:lnTo>
                    <a:pt x="333" y="535"/>
                  </a:lnTo>
                  <a:lnTo>
                    <a:pt x="259" y="646"/>
                  </a:lnTo>
                  <a:lnTo>
                    <a:pt x="185" y="775"/>
                  </a:lnTo>
                  <a:lnTo>
                    <a:pt x="112" y="904"/>
                  </a:lnTo>
                  <a:lnTo>
                    <a:pt x="56" y="1052"/>
                  </a:lnTo>
                  <a:lnTo>
                    <a:pt x="19" y="1181"/>
                  </a:lnTo>
                  <a:lnTo>
                    <a:pt x="1" y="1347"/>
                  </a:lnTo>
                  <a:lnTo>
                    <a:pt x="1" y="1494"/>
                  </a:lnTo>
                  <a:lnTo>
                    <a:pt x="1" y="1660"/>
                  </a:lnTo>
                  <a:lnTo>
                    <a:pt x="19" y="1807"/>
                  </a:lnTo>
                  <a:lnTo>
                    <a:pt x="56" y="1955"/>
                  </a:lnTo>
                  <a:lnTo>
                    <a:pt x="112" y="2102"/>
                  </a:lnTo>
                  <a:lnTo>
                    <a:pt x="167" y="2232"/>
                  </a:lnTo>
                  <a:lnTo>
                    <a:pt x="241" y="2361"/>
                  </a:lnTo>
                  <a:lnTo>
                    <a:pt x="333" y="2471"/>
                  </a:lnTo>
                  <a:lnTo>
                    <a:pt x="425" y="2582"/>
                  </a:lnTo>
                  <a:lnTo>
                    <a:pt x="536" y="2674"/>
                  </a:lnTo>
                  <a:lnTo>
                    <a:pt x="646" y="2766"/>
                  </a:lnTo>
                  <a:lnTo>
                    <a:pt x="757" y="2840"/>
                  </a:lnTo>
                  <a:lnTo>
                    <a:pt x="904" y="2895"/>
                  </a:lnTo>
                  <a:lnTo>
                    <a:pt x="1033" y="2951"/>
                  </a:lnTo>
                  <a:lnTo>
                    <a:pt x="1181" y="2988"/>
                  </a:lnTo>
                  <a:lnTo>
                    <a:pt x="1328" y="3006"/>
                  </a:lnTo>
                  <a:lnTo>
                    <a:pt x="1494" y="3024"/>
                  </a:lnTo>
                  <a:lnTo>
                    <a:pt x="1642" y="3006"/>
                  </a:lnTo>
                  <a:lnTo>
                    <a:pt x="1808" y="2988"/>
                  </a:lnTo>
                  <a:lnTo>
                    <a:pt x="1955" y="2951"/>
                  </a:lnTo>
                  <a:lnTo>
                    <a:pt x="2084" y="2914"/>
                  </a:lnTo>
                  <a:lnTo>
                    <a:pt x="2232" y="2840"/>
                  </a:lnTo>
                  <a:lnTo>
                    <a:pt x="2343" y="2766"/>
                  </a:lnTo>
                  <a:lnTo>
                    <a:pt x="2472" y="2693"/>
                  </a:lnTo>
                  <a:lnTo>
                    <a:pt x="2564" y="2600"/>
                  </a:lnTo>
                  <a:lnTo>
                    <a:pt x="2674" y="2490"/>
                  </a:lnTo>
                  <a:lnTo>
                    <a:pt x="2748" y="2379"/>
                  </a:lnTo>
                  <a:lnTo>
                    <a:pt x="2822" y="2250"/>
                  </a:lnTo>
                  <a:lnTo>
                    <a:pt x="2896" y="2121"/>
                  </a:lnTo>
                  <a:lnTo>
                    <a:pt x="2951" y="1973"/>
                  </a:lnTo>
                  <a:lnTo>
                    <a:pt x="2988" y="1826"/>
                  </a:lnTo>
                  <a:lnTo>
                    <a:pt x="3006" y="1678"/>
                  </a:lnTo>
                  <a:lnTo>
                    <a:pt x="3006" y="1531"/>
                  </a:lnTo>
                  <a:lnTo>
                    <a:pt x="3006" y="1365"/>
                  </a:lnTo>
                  <a:lnTo>
                    <a:pt x="2988" y="1217"/>
                  </a:lnTo>
                  <a:lnTo>
                    <a:pt x="2951" y="1070"/>
                  </a:lnTo>
                  <a:lnTo>
                    <a:pt x="2896" y="922"/>
                  </a:lnTo>
                  <a:lnTo>
                    <a:pt x="2840" y="793"/>
                  </a:lnTo>
                  <a:lnTo>
                    <a:pt x="2767" y="664"/>
                  </a:lnTo>
                  <a:lnTo>
                    <a:pt x="2674" y="554"/>
                  </a:lnTo>
                  <a:lnTo>
                    <a:pt x="2582" y="443"/>
                  </a:lnTo>
                  <a:lnTo>
                    <a:pt x="2490" y="351"/>
                  </a:lnTo>
                  <a:lnTo>
                    <a:pt x="2361" y="259"/>
                  </a:lnTo>
                  <a:lnTo>
                    <a:pt x="2250" y="185"/>
                  </a:lnTo>
                  <a:lnTo>
                    <a:pt x="2121" y="130"/>
                  </a:lnTo>
                  <a:lnTo>
                    <a:pt x="1974" y="74"/>
                  </a:lnTo>
                  <a:lnTo>
                    <a:pt x="1826" y="37"/>
                  </a:lnTo>
                  <a:lnTo>
                    <a:pt x="1679"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8" name="Google Shape;7658;p32"/>
            <p:cNvSpPr/>
            <p:nvPr/>
          </p:nvSpPr>
          <p:spPr>
            <a:xfrm>
              <a:off x="5261300" y="322925"/>
              <a:ext cx="75625" cy="75625"/>
            </a:xfrm>
            <a:custGeom>
              <a:avLst/>
              <a:gdLst/>
              <a:ahLst/>
              <a:cxnLst/>
              <a:rect l="l" t="t" r="r" b="b"/>
              <a:pathLst>
                <a:path w="3025" h="3025" extrusionOk="0">
                  <a:moveTo>
                    <a:pt x="1328" y="1"/>
                  </a:moveTo>
                  <a:lnTo>
                    <a:pt x="1181" y="38"/>
                  </a:lnTo>
                  <a:lnTo>
                    <a:pt x="1033" y="74"/>
                  </a:lnTo>
                  <a:lnTo>
                    <a:pt x="886" y="130"/>
                  </a:lnTo>
                  <a:lnTo>
                    <a:pt x="756" y="185"/>
                  </a:lnTo>
                  <a:lnTo>
                    <a:pt x="646" y="259"/>
                  </a:lnTo>
                  <a:lnTo>
                    <a:pt x="517" y="351"/>
                  </a:lnTo>
                  <a:lnTo>
                    <a:pt x="425" y="443"/>
                  </a:lnTo>
                  <a:lnTo>
                    <a:pt x="314" y="554"/>
                  </a:lnTo>
                  <a:lnTo>
                    <a:pt x="240" y="683"/>
                  </a:lnTo>
                  <a:lnTo>
                    <a:pt x="166" y="812"/>
                  </a:lnTo>
                  <a:lnTo>
                    <a:pt x="111" y="941"/>
                  </a:lnTo>
                  <a:lnTo>
                    <a:pt x="56" y="1070"/>
                  </a:lnTo>
                  <a:lnTo>
                    <a:pt x="19" y="1218"/>
                  </a:lnTo>
                  <a:lnTo>
                    <a:pt x="0" y="1383"/>
                  </a:lnTo>
                  <a:lnTo>
                    <a:pt x="0" y="1531"/>
                  </a:lnTo>
                  <a:lnTo>
                    <a:pt x="0" y="1697"/>
                  </a:lnTo>
                  <a:lnTo>
                    <a:pt x="37" y="1844"/>
                  </a:lnTo>
                  <a:lnTo>
                    <a:pt x="74" y="1992"/>
                  </a:lnTo>
                  <a:lnTo>
                    <a:pt x="130" y="2139"/>
                  </a:lnTo>
                  <a:lnTo>
                    <a:pt x="185" y="2269"/>
                  </a:lnTo>
                  <a:lnTo>
                    <a:pt x="259" y="2379"/>
                  </a:lnTo>
                  <a:lnTo>
                    <a:pt x="351" y="2508"/>
                  </a:lnTo>
                  <a:lnTo>
                    <a:pt x="443" y="2600"/>
                  </a:lnTo>
                  <a:lnTo>
                    <a:pt x="554" y="2693"/>
                  </a:lnTo>
                  <a:lnTo>
                    <a:pt x="683" y="2785"/>
                  </a:lnTo>
                  <a:lnTo>
                    <a:pt x="793" y="2859"/>
                  </a:lnTo>
                  <a:lnTo>
                    <a:pt x="941" y="2914"/>
                  </a:lnTo>
                  <a:lnTo>
                    <a:pt x="1070" y="2969"/>
                  </a:lnTo>
                  <a:lnTo>
                    <a:pt x="1217" y="3006"/>
                  </a:lnTo>
                  <a:lnTo>
                    <a:pt x="1383" y="3024"/>
                  </a:lnTo>
                  <a:lnTo>
                    <a:pt x="1697" y="3024"/>
                  </a:lnTo>
                  <a:lnTo>
                    <a:pt x="1844" y="2988"/>
                  </a:lnTo>
                  <a:lnTo>
                    <a:pt x="1992" y="2951"/>
                  </a:lnTo>
                  <a:lnTo>
                    <a:pt x="2121" y="2895"/>
                  </a:lnTo>
                  <a:lnTo>
                    <a:pt x="2268" y="2840"/>
                  </a:lnTo>
                  <a:lnTo>
                    <a:pt x="2379" y="2766"/>
                  </a:lnTo>
                  <a:lnTo>
                    <a:pt x="2508" y="2674"/>
                  </a:lnTo>
                  <a:lnTo>
                    <a:pt x="2600" y="2564"/>
                  </a:lnTo>
                  <a:lnTo>
                    <a:pt x="2692" y="2471"/>
                  </a:lnTo>
                  <a:lnTo>
                    <a:pt x="2785" y="2342"/>
                  </a:lnTo>
                  <a:lnTo>
                    <a:pt x="2858" y="2213"/>
                  </a:lnTo>
                  <a:lnTo>
                    <a:pt x="2914" y="2084"/>
                  </a:lnTo>
                  <a:lnTo>
                    <a:pt x="2969" y="1937"/>
                  </a:lnTo>
                  <a:lnTo>
                    <a:pt x="3006" y="1789"/>
                  </a:lnTo>
                  <a:lnTo>
                    <a:pt x="3024" y="1642"/>
                  </a:lnTo>
                  <a:lnTo>
                    <a:pt x="3024" y="1494"/>
                  </a:lnTo>
                  <a:lnTo>
                    <a:pt x="3006" y="1328"/>
                  </a:lnTo>
                  <a:lnTo>
                    <a:pt x="2987" y="1181"/>
                  </a:lnTo>
                  <a:lnTo>
                    <a:pt x="2951" y="1033"/>
                  </a:lnTo>
                  <a:lnTo>
                    <a:pt x="2895" y="886"/>
                  </a:lnTo>
                  <a:lnTo>
                    <a:pt x="2840" y="757"/>
                  </a:lnTo>
                  <a:lnTo>
                    <a:pt x="2766" y="646"/>
                  </a:lnTo>
                  <a:lnTo>
                    <a:pt x="2674" y="517"/>
                  </a:lnTo>
                  <a:lnTo>
                    <a:pt x="2563" y="425"/>
                  </a:lnTo>
                  <a:lnTo>
                    <a:pt x="2471" y="333"/>
                  </a:lnTo>
                  <a:lnTo>
                    <a:pt x="2342" y="240"/>
                  </a:lnTo>
                  <a:lnTo>
                    <a:pt x="2213" y="167"/>
                  </a:lnTo>
                  <a:lnTo>
                    <a:pt x="2084" y="111"/>
                  </a:lnTo>
                  <a:lnTo>
                    <a:pt x="1936" y="56"/>
                  </a:lnTo>
                  <a:lnTo>
                    <a:pt x="1789" y="19"/>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9" name="Google Shape;7659;p32"/>
            <p:cNvSpPr/>
            <p:nvPr/>
          </p:nvSpPr>
          <p:spPr>
            <a:xfrm>
              <a:off x="6023250" y="1113475"/>
              <a:ext cx="75625" cy="75600"/>
            </a:xfrm>
            <a:custGeom>
              <a:avLst/>
              <a:gdLst/>
              <a:ahLst/>
              <a:cxnLst/>
              <a:rect l="l" t="t" r="r" b="b"/>
              <a:pathLst>
                <a:path w="3025" h="3024" extrusionOk="0">
                  <a:moveTo>
                    <a:pt x="1402" y="0"/>
                  </a:moveTo>
                  <a:lnTo>
                    <a:pt x="1236" y="19"/>
                  </a:lnTo>
                  <a:lnTo>
                    <a:pt x="1089" y="55"/>
                  </a:lnTo>
                  <a:lnTo>
                    <a:pt x="941" y="92"/>
                  </a:lnTo>
                  <a:lnTo>
                    <a:pt x="812" y="166"/>
                  </a:lnTo>
                  <a:lnTo>
                    <a:pt x="683" y="240"/>
                  </a:lnTo>
                  <a:lnTo>
                    <a:pt x="554" y="314"/>
                  </a:lnTo>
                  <a:lnTo>
                    <a:pt x="443" y="424"/>
                  </a:lnTo>
                  <a:lnTo>
                    <a:pt x="351" y="516"/>
                  </a:lnTo>
                  <a:lnTo>
                    <a:pt x="259" y="645"/>
                  </a:lnTo>
                  <a:lnTo>
                    <a:pt x="185" y="775"/>
                  </a:lnTo>
                  <a:lnTo>
                    <a:pt x="111" y="904"/>
                  </a:lnTo>
                  <a:lnTo>
                    <a:pt x="56" y="1051"/>
                  </a:lnTo>
                  <a:lnTo>
                    <a:pt x="19" y="1199"/>
                  </a:lnTo>
                  <a:lnTo>
                    <a:pt x="1" y="1346"/>
                  </a:lnTo>
                  <a:lnTo>
                    <a:pt x="1" y="1512"/>
                  </a:lnTo>
                  <a:lnTo>
                    <a:pt x="1" y="1660"/>
                  </a:lnTo>
                  <a:lnTo>
                    <a:pt x="19" y="1826"/>
                  </a:lnTo>
                  <a:lnTo>
                    <a:pt x="56" y="1973"/>
                  </a:lnTo>
                  <a:lnTo>
                    <a:pt x="111" y="2102"/>
                  </a:lnTo>
                  <a:lnTo>
                    <a:pt x="167" y="2231"/>
                  </a:lnTo>
                  <a:lnTo>
                    <a:pt x="240" y="2360"/>
                  </a:lnTo>
                  <a:lnTo>
                    <a:pt x="333" y="2471"/>
                  </a:lnTo>
                  <a:lnTo>
                    <a:pt x="425" y="2581"/>
                  </a:lnTo>
                  <a:lnTo>
                    <a:pt x="535" y="2674"/>
                  </a:lnTo>
                  <a:lnTo>
                    <a:pt x="646" y="2766"/>
                  </a:lnTo>
                  <a:lnTo>
                    <a:pt x="775" y="2840"/>
                  </a:lnTo>
                  <a:lnTo>
                    <a:pt x="904" y="2913"/>
                  </a:lnTo>
                  <a:lnTo>
                    <a:pt x="1033" y="2950"/>
                  </a:lnTo>
                  <a:lnTo>
                    <a:pt x="1181" y="2987"/>
                  </a:lnTo>
                  <a:lnTo>
                    <a:pt x="1347" y="3024"/>
                  </a:lnTo>
                  <a:lnTo>
                    <a:pt x="1660" y="3024"/>
                  </a:lnTo>
                  <a:lnTo>
                    <a:pt x="1808" y="3006"/>
                  </a:lnTo>
                  <a:lnTo>
                    <a:pt x="1955" y="2969"/>
                  </a:lnTo>
                  <a:lnTo>
                    <a:pt x="2084" y="2913"/>
                  </a:lnTo>
                  <a:lnTo>
                    <a:pt x="2232" y="2858"/>
                  </a:lnTo>
                  <a:lnTo>
                    <a:pt x="2342" y="2784"/>
                  </a:lnTo>
                  <a:lnTo>
                    <a:pt x="2471" y="2692"/>
                  </a:lnTo>
                  <a:lnTo>
                    <a:pt x="2582" y="2600"/>
                  </a:lnTo>
                  <a:lnTo>
                    <a:pt x="2674" y="2508"/>
                  </a:lnTo>
                  <a:lnTo>
                    <a:pt x="2766" y="2379"/>
                  </a:lnTo>
                  <a:lnTo>
                    <a:pt x="2840" y="2268"/>
                  </a:lnTo>
                  <a:lnTo>
                    <a:pt x="2896" y="2139"/>
                  </a:lnTo>
                  <a:lnTo>
                    <a:pt x="2951" y="1991"/>
                  </a:lnTo>
                  <a:lnTo>
                    <a:pt x="2988" y="1844"/>
                  </a:lnTo>
                  <a:lnTo>
                    <a:pt x="3025" y="1696"/>
                  </a:lnTo>
                  <a:lnTo>
                    <a:pt x="3025" y="1549"/>
                  </a:lnTo>
                  <a:lnTo>
                    <a:pt x="3025" y="1383"/>
                  </a:lnTo>
                  <a:lnTo>
                    <a:pt x="3006" y="1235"/>
                  </a:lnTo>
                  <a:lnTo>
                    <a:pt x="2969" y="1088"/>
                  </a:lnTo>
                  <a:lnTo>
                    <a:pt x="2932" y="940"/>
                  </a:lnTo>
                  <a:lnTo>
                    <a:pt x="2859" y="811"/>
                  </a:lnTo>
                  <a:lnTo>
                    <a:pt x="2785" y="682"/>
                  </a:lnTo>
                  <a:lnTo>
                    <a:pt x="2711" y="572"/>
                  </a:lnTo>
                  <a:lnTo>
                    <a:pt x="2619" y="461"/>
                  </a:lnTo>
                  <a:lnTo>
                    <a:pt x="2508" y="350"/>
                  </a:lnTo>
                  <a:lnTo>
                    <a:pt x="2398" y="258"/>
                  </a:lnTo>
                  <a:lnTo>
                    <a:pt x="2269" y="185"/>
                  </a:lnTo>
                  <a:lnTo>
                    <a:pt x="2140" y="129"/>
                  </a:lnTo>
                  <a:lnTo>
                    <a:pt x="2010" y="74"/>
                  </a:lnTo>
                  <a:lnTo>
                    <a:pt x="1863" y="37"/>
                  </a:lnTo>
                  <a:lnTo>
                    <a:pt x="17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0" name="Google Shape;7660;p32"/>
            <p:cNvSpPr/>
            <p:nvPr/>
          </p:nvSpPr>
          <p:spPr>
            <a:xfrm>
              <a:off x="5377925" y="587975"/>
              <a:ext cx="76075" cy="76075"/>
            </a:xfrm>
            <a:custGeom>
              <a:avLst/>
              <a:gdLst/>
              <a:ahLst/>
              <a:cxnLst/>
              <a:rect l="l" t="t" r="r" b="b"/>
              <a:pathLst>
                <a:path w="3043" h="3043" extrusionOk="0">
                  <a:moveTo>
                    <a:pt x="1568" y="1"/>
                  </a:moveTo>
                  <a:lnTo>
                    <a:pt x="1402" y="19"/>
                  </a:lnTo>
                  <a:lnTo>
                    <a:pt x="1254" y="37"/>
                  </a:lnTo>
                  <a:lnTo>
                    <a:pt x="1107" y="56"/>
                  </a:lnTo>
                  <a:lnTo>
                    <a:pt x="959" y="111"/>
                  </a:lnTo>
                  <a:lnTo>
                    <a:pt x="830" y="167"/>
                  </a:lnTo>
                  <a:lnTo>
                    <a:pt x="701" y="240"/>
                  </a:lnTo>
                  <a:lnTo>
                    <a:pt x="590" y="314"/>
                  </a:lnTo>
                  <a:lnTo>
                    <a:pt x="480" y="425"/>
                  </a:lnTo>
                  <a:lnTo>
                    <a:pt x="369" y="517"/>
                  </a:lnTo>
                  <a:lnTo>
                    <a:pt x="295" y="627"/>
                  </a:lnTo>
                  <a:lnTo>
                    <a:pt x="203" y="757"/>
                  </a:lnTo>
                  <a:lnTo>
                    <a:pt x="148" y="886"/>
                  </a:lnTo>
                  <a:lnTo>
                    <a:pt x="93" y="1015"/>
                  </a:lnTo>
                  <a:lnTo>
                    <a:pt x="56" y="1162"/>
                  </a:lnTo>
                  <a:lnTo>
                    <a:pt x="19" y="1310"/>
                  </a:lnTo>
                  <a:lnTo>
                    <a:pt x="0" y="1476"/>
                  </a:lnTo>
                  <a:lnTo>
                    <a:pt x="19" y="1642"/>
                  </a:lnTo>
                  <a:lnTo>
                    <a:pt x="37" y="1789"/>
                  </a:lnTo>
                  <a:lnTo>
                    <a:pt x="56" y="1937"/>
                  </a:lnTo>
                  <a:lnTo>
                    <a:pt x="111" y="2084"/>
                  </a:lnTo>
                  <a:lnTo>
                    <a:pt x="166" y="2232"/>
                  </a:lnTo>
                  <a:lnTo>
                    <a:pt x="240" y="2361"/>
                  </a:lnTo>
                  <a:lnTo>
                    <a:pt x="332" y="2471"/>
                  </a:lnTo>
                  <a:lnTo>
                    <a:pt x="424" y="2582"/>
                  </a:lnTo>
                  <a:lnTo>
                    <a:pt x="535" y="2693"/>
                  </a:lnTo>
                  <a:lnTo>
                    <a:pt x="646" y="2766"/>
                  </a:lnTo>
                  <a:lnTo>
                    <a:pt x="775" y="2859"/>
                  </a:lnTo>
                  <a:lnTo>
                    <a:pt x="904" y="2914"/>
                  </a:lnTo>
                  <a:lnTo>
                    <a:pt x="1051" y="2969"/>
                  </a:lnTo>
                  <a:lnTo>
                    <a:pt x="1199" y="3006"/>
                  </a:lnTo>
                  <a:lnTo>
                    <a:pt x="1346" y="3043"/>
                  </a:lnTo>
                  <a:lnTo>
                    <a:pt x="1678" y="3043"/>
                  </a:lnTo>
                  <a:lnTo>
                    <a:pt x="1826" y="3024"/>
                  </a:lnTo>
                  <a:lnTo>
                    <a:pt x="1973" y="2988"/>
                  </a:lnTo>
                  <a:lnTo>
                    <a:pt x="2102" y="2932"/>
                  </a:lnTo>
                  <a:lnTo>
                    <a:pt x="2250" y="2877"/>
                  </a:lnTo>
                  <a:lnTo>
                    <a:pt x="2360" y="2803"/>
                  </a:lnTo>
                  <a:lnTo>
                    <a:pt x="2489" y="2711"/>
                  </a:lnTo>
                  <a:lnTo>
                    <a:pt x="2600" y="2619"/>
                  </a:lnTo>
                  <a:lnTo>
                    <a:pt x="2692" y="2508"/>
                  </a:lnTo>
                  <a:lnTo>
                    <a:pt x="2784" y="2398"/>
                  </a:lnTo>
                  <a:lnTo>
                    <a:pt x="2858" y="2268"/>
                  </a:lnTo>
                  <a:lnTo>
                    <a:pt x="2914" y="2139"/>
                  </a:lnTo>
                  <a:lnTo>
                    <a:pt x="2969" y="2010"/>
                  </a:lnTo>
                  <a:lnTo>
                    <a:pt x="3006" y="1863"/>
                  </a:lnTo>
                  <a:lnTo>
                    <a:pt x="3043" y="1715"/>
                  </a:lnTo>
                  <a:lnTo>
                    <a:pt x="3043" y="1549"/>
                  </a:lnTo>
                  <a:lnTo>
                    <a:pt x="3043" y="1402"/>
                  </a:lnTo>
                  <a:lnTo>
                    <a:pt x="3024" y="1236"/>
                  </a:lnTo>
                  <a:lnTo>
                    <a:pt x="2987" y="1088"/>
                  </a:lnTo>
                  <a:lnTo>
                    <a:pt x="2932" y="959"/>
                  </a:lnTo>
                  <a:lnTo>
                    <a:pt x="2877" y="830"/>
                  </a:lnTo>
                  <a:lnTo>
                    <a:pt x="2803" y="701"/>
                  </a:lnTo>
                  <a:lnTo>
                    <a:pt x="2729" y="572"/>
                  </a:lnTo>
                  <a:lnTo>
                    <a:pt x="2619" y="462"/>
                  </a:lnTo>
                  <a:lnTo>
                    <a:pt x="2526" y="369"/>
                  </a:lnTo>
                  <a:lnTo>
                    <a:pt x="2416" y="277"/>
                  </a:lnTo>
                  <a:lnTo>
                    <a:pt x="2287" y="203"/>
                  </a:lnTo>
                  <a:lnTo>
                    <a:pt x="2158" y="130"/>
                  </a:lnTo>
                  <a:lnTo>
                    <a:pt x="2010" y="93"/>
                  </a:lnTo>
                  <a:lnTo>
                    <a:pt x="1881" y="37"/>
                  </a:lnTo>
                  <a:lnTo>
                    <a:pt x="1715" y="19"/>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1" name="Google Shape;7661;p32"/>
            <p:cNvSpPr/>
            <p:nvPr/>
          </p:nvSpPr>
          <p:spPr>
            <a:xfrm>
              <a:off x="5863775" y="1085350"/>
              <a:ext cx="74700" cy="74700"/>
            </a:xfrm>
            <a:custGeom>
              <a:avLst/>
              <a:gdLst/>
              <a:ahLst/>
              <a:cxnLst/>
              <a:rect l="l" t="t" r="r" b="b"/>
              <a:pathLst>
                <a:path w="2988" h="2988" extrusionOk="0">
                  <a:moveTo>
                    <a:pt x="1365" y="0"/>
                  </a:moveTo>
                  <a:lnTo>
                    <a:pt x="1217" y="19"/>
                  </a:lnTo>
                  <a:lnTo>
                    <a:pt x="1070" y="56"/>
                  </a:lnTo>
                  <a:lnTo>
                    <a:pt x="940" y="93"/>
                  </a:lnTo>
                  <a:lnTo>
                    <a:pt x="793" y="166"/>
                  </a:lnTo>
                  <a:lnTo>
                    <a:pt x="682" y="240"/>
                  </a:lnTo>
                  <a:lnTo>
                    <a:pt x="553" y="314"/>
                  </a:lnTo>
                  <a:lnTo>
                    <a:pt x="461" y="406"/>
                  </a:lnTo>
                  <a:lnTo>
                    <a:pt x="350" y="498"/>
                  </a:lnTo>
                  <a:lnTo>
                    <a:pt x="277" y="627"/>
                  </a:lnTo>
                  <a:lnTo>
                    <a:pt x="203" y="738"/>
                  </a:lnTo>
                  <a:lnTo>
                    <a:pt x="129" y="867"/>
                  </a:lnTo>
                  <a:lnTo>
                    <a:pt x="74" y="996"/>
                  </a:lnTo>
                  <a:lnTo>
                    <a:pt x="37" y="1144"/>
                  </a:lnTo>
                  <a:lnTo>
                    <a:pt x="19" y="1291"/>
                  </a:lnTo>
                  <a:lnTo>
                    <a:pt x="0" y="1439"/>
                  </a:lnTo>
                  <a:lnTo>
                    <a:pt x="0" y="1605"/>
                  </a:lnTo>
                  <a:lnTo>
                    <a:pt x="19" y="1752"/>
                  </a:lnTo>
                  <a:lnTo>
                    <a:pt x="55" y="1900"/>
                  </a:lnTo>
                  <a:lnTo>
                    <a:pt x="92" y="2047"/>
                  </a:lnTo>
                  <a:lnTo>
                    <a:pt x="166" y="2176"/>
                  </a:lnTo>
                  <a:lnTo>
                    <a:pt x="240" y="2305"/>
                  </a:lnTo>
                  <a:lnTo>
                    <a:pt x="314" y="2434"/>
                  </a:lnTo>
                  <a:lnTo>
                    <a:pt x="406" y="2545"/>
                  </a:lnTo>
                  <a:lnTo>
                    <a:pt x="516" y="2637"/>
                  </a:lnTo>
                  <a:lnTo>
                    <a:pt x="627" y="2729"/>
                  </a:lnTo>
                  <a:lnTo>
                    <a:pt x="756" y="2803"/>
                  </a:lnTo>
                  <a:lnTo>
                    <a:pt x="885" y="2858"/>
                  </a:lnTo>
                  <a:lnTo>
                    <a:pt x="1014" y="2914"/>
                  </a:lnTo>
                  <a:lnTo>
                    <a:pt x="1162" y="2951"/>
                  </a:lnTo>
                  <a:lnTo>
                    <a:pt x="1309" y="2987"/>
                  </a:lnTo>
                  <a:lnTo>
                    <a:pt x="1623" y="2987"/>
                  </a:lnTo>
                  <a:lnTo>
                    <a:pt x="1770" y="2969"/>
                  </a:lnTo>
                  <a:lnTo>
                    <a:pt x="1918" y="2932"/>
                  </a:lnTo>
                  <a:lnTo>
                    <a:pt x="2065" y="2895"/>
                  </a:lnTo>
                  <a:lnTo>
                    <a:pt x="2194" y="2821"/>
                  </a:lnTo>
                  <a:lnTo>
                    <a:pt x="2323" y="2748"/>
                  </a:lnTo>
                  <a:lnTo>
                    <a:pt x="2434" y="2674"/>
                  </a:lnTo>
                  <a:lnTo>
                    <a:pt x="2545" y="2582"/>
                  </a:lnTo>
                  <a:lnTo>
                    <a:pt x="2637" y="2490"/>
                  </a:lnTo>
                  <a:lnTo>
                    <a:pt x="2729" y="2360"/>
                  </a:lnTo>
                  <a:lnTo>
                    <a:pt x="2803" y="2250"/>
                  </a:lnTo>
                  <a:lnTo>
                    <a:pt x="2858" y="2121"/>
                  </a:lnTo>
                  <a:lnTo>
                    <a:pt x="2913" y="1992"/>
                  </a:lnTo>
                  <a:lnTo>
                    <a:pt x="2950" y="1844"/>
                  </a:lnTo>
                  <a:lnTo>
                    <a:pt x="2987" y="1697"/>
                  </a:lnTo>
                  <a:lnTo>
                    <a:pt x="2987" y="1549"/>
                  </a:lnTo>
                  <a:lnTo>
                    <a:pt x="2987" y="1383"/>
                  </a:lnTo>
                  <a:lnTo>
                    <a:pt x="2969" y="1236"/>
                  </a:lnTo>
                  <a:lnTo>
                    <a:pt x="2950" y="1088"/>
                  </a:lnTo>
                  <a:lnTo>
                    <a:pt x="2895" y="941"/>
                  </a:lnTo>
                  <a:lnTo>
                    <a:pt x="2840" y="812"/>
                  </a:lnTo>
                  <a:lnTo>
                    <a:pt x="2766" y="683"/>
                  </a:lnTo>
                  <a:lnTo>
                    <a:pt x="2674" y="554"/>
                  </a:lnTo>
                  <a:lnTo>
                    <a:pt x="2581" y="443"/>
                  </a:lnTo>
                  <a:lnTo>
                    <a:pt x="2489" y="351"/>
                  </a:lnTo>
                  <a:lnTo>
                    <a:pt x="2360" y="259"/>
                  </a:lnTo>
                  <a:lnTo>
                    <a:pt x="2250" y="185"/>
                  </a:lnTo>
                  <a:lnTo>
                    <a:pt x="2121" y="129"/>
                  </a:lnTo>
                  <a:lnTo>
                    <a:pt x="1973" y="74"/>
                  </a:lnTo>
                  <a:lnTo>
                    <a:pt x="1826" y="37"/>
                  </a:lnTo>
                  <a:lnTo>
                    <a:pt x="16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2" name="Google Shape;7662;p32"/>
            <p:cNvSpPr/>
            <p:nvPr/>
          </p:nvSpPr>
          <p:spPr>
            <a:xfrm>
              <a:off x="5247475" y="403125"/>
              <a:ext cx="74700" cy="74700"/>
            </a:xfrm>
            <a:custGeom>
              <a:avLst/>
              <a:gdLst/>
              <a:ahLst/>
              <a:cxnLst/>
              <a:rect l="l" t="t" r="r" b="b"/>
              <a:pathLst>
                <a:path w="2988" h="2988" extrusionOk="0">
                  <a:moveTo>
                    <a:pt x="1531" y="1"/>
                  </a:moveTo>
                  <a:lnTo>
                    <a:pt x="1365" y="19"/>
                  </a:lnTo>
                  <a:lnTo>
                    <a:pt x="1217" y="38"/>
                  </a:lnTo>
                  <a:lnTo>
                    <a:pt x="1070" y="75"/>
                  </a:lnTo>
                  <a:lnTo>
                    <a:pt x="941" y="112"/>
                  </a:lnTo>
                  <a:lnTo>
                    <a:pt x="793" y="167"/>
                  </a:lnTo>
                  <a:lnTo>
                    <a:pt x="683" y="241"/>
                  </a:lnTo>
                  <a:lnTo>
                    <a:pt x="553" y="333"/>
                  </a:lnTo>
                  <a:lnTo>
                    <a:pt x="443" y="425"/>
                  </a:lnTo>
                  <a:lnTo>
                    <a:pt x="351" y="536"/>
                  </a:lnTo>
                  <a:lnTo>
                    <a:pt x="258" y="646"/>
                  </a:lnTo>
                  <a:lnTo>
                    <a:pt x="185" y="775"/>
                  </a:lnTo>
                  <a:lnTo>
                    <a:pt x="129" y="904"/>
                  </a:lnTo>
                  <a:lnTo>
                    <a:pt x="74" y="1033"/>
                  </a:lnTo>
                  <a:lnTo>
                    <a:pt x="37" y="1181"/>
                  </a:lnTo>
                  <a:lnTo>
                    <a:pt x="19" y="1328"/>
                  </a:lnTo>
                  <a:lnTo>
                    <a:pt x="0" y="1494"/>
                  </a:lnTo>
                  <a:lnTo>
                    <a:pt x="0" y="1642"/>
                  </a:lnTo>
                  <a:lnTo>
                    <a:pt x="37" y="1789"/>
                  </a:lnTo>
                  <a:lnTo>
                    <a:pt x="56" y="1937"/>
                  </a:lnTo>
                  <a:lnTo>
                    <a:pt x="111" y="2066"/>
                  </a:lnTo>
                  <a:lnTo>
                    <a:pt x="166" y="2195"/>
                  </a:lnTo>
                  <a:lnTo>
                    <a:pt x="240" y="2324"/>
                  </a:lnTo>
                  <a:lnTo>
                    <a:pt x="332" y="2435"/>
                  </a:lnTo>
                  <a:lnTo>
                    <a:pt x="424" y="2545"/>
                  </a:lnTo>
                  <a:lnTo>
                    <a:pt x="517" y="2638"/>
                  </a:lnTo>
                  <a:lnTo>
                    <a:pt x="627" y="2730"/>
                  </a:lnTo>
                  <a:lnTo>
                    <a:pt x="756" y="2803"/>
                  </a:lnTo>
                  <a:lnTo>
                    <a:pt x="885" y="2859"/>
                  </a:lnTo>
                  <a:lnTo>
                    <a:pt x="1014" y="2914"/>
                  </a:lnTo>
                  <a:lnTo>
                    <a:pt x="1162" y="2951"/>
                  </a:lnTo>
                  <a:lnTo>
                    <a:pt x="1309" y="2988"/>
                  </a:lnTo>
                  <a:lnTo>
                    <a:pt x="1604" y="2988"/>
                  </a:lnTo>
                  <a:lnTo>
                    <a:pt x="1770" y="2969"/>
                  </a:lnTo>
                  <a:lnTo>
                    <a:pt x="1918" y="2933"/>
                  </a:lnTo>
                  <a:lnTo>
                    <a:pt x="2047" y="2896"/>
                  </a:lnTo>
                  <a:lnTo>
                    <a:pt x="2194" y="2822"/>
                  </a:lnTo>
                  <a:lnTo>
                    <a:pt x="2305" y="2748"/>
                  </a:lnTo>
                  <a:lnTo>
                    <a:pt x="2434" y="2674"/>
                  </a:lnTo>
                  <a:lnTo>
                    <a:pt x="2545" y="2582"/>
                  </a:lnTo>
                  <a:lnTo>
                    <a:pt x="2637" y="2472"/>
                  </a:lnTo>
                  <a:lnTo>
                    <a:pt x="2729" y="2361"/>
                  </a:lnTo>
                  <a:lnTo>
                    <a:pt x="2803" y="2232"/>
                  </a:lnTo>
                  <a:lnTo>
                    <a:pt x="2858" y="2103"/>
                  </a:lnTo>
                  <a:lnTo>
                    <a:pt x="2914" y="1955"/>
                  </a:lnTo>
                  <a:lnTo>
                    <a:pt x="2950" y="1826"/>
                  </a:lnTo>
                  <a:lnTo>
                    <a:pt x="2969" y="1660"/>
                  </a:lnTo>
                  <a:lnTo>
                    <a:pt x="2987" y="1513"/>
                  </a:lnTo>
                  <a:lnTo>
                    <a:pt x="2987" y="1365"/>
                  </a:lnTo>
                  <a:lnTo>
                    <a:pt x="2950" y="1218"/>
                  </a:lnTo>
                  <a:lnTo>
                    <a:pt x="2914" y="1070"/>
                  </a:lnTo>
                  <a:lnTo>
                    <a:pt x="2877" y="923"/>
                  </a:lnTo>
                  <a:lnTo>
                    <a:pt x="2821" y="794"/>
                  </a:lnTo>
                  <a:lnTo>
                    <a:pt x="2748" y="683"/>
                  </a:lnTo>
                  <a:lnTo>
                    <a:pt x="2655" y="554"/>
                  </a:lnTo>
                  <a:lnTo>
                    <a:pt x="2563" y="462"/>
                  </a:lnTo>
                  <a:lnTo>
                    <a:pt x="2471" y="351"/>
                  </a:lnTo>
                  <a:lnTo>
                    <a:pt x="2360" y="277"/>
                  </a:lnTo>
                  <a:lnTo>
                    <a:pt x="2231" y="204"/>
                  </a:lnTo>
                  <a:lnTo>
                    <a:pt x="2102" y="130"/>
                  </a:lnTo>
                  <a:lnTo>
                    <a:pt x="1973" y="75"/>
                  </a:lnTo>
                  <a:lnTo>
                    <a:pt x="1826" y="38"/>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3" name="Google Shape;7663;p32"/>
            <p:cNvSpPr/>
            <p:nvPr/>
          </p:nvSpPr>
          <p:spPr>
            <a:xfrm>
              <a:off x="5786775" y="1071050"/>
              <a:ext cx="74700" cy="74700"/>
            </a:xfrm>
            <a:custGeom>
              <a:avLst/>
              <a:gdLst/>
              <a:ahLst/>
              <a:cxnLst/>
              <a:rect l="l" t="t" r="r" b="b"/>
              <a:pathLst>
                <a:path w="2988" h="2988" extrusionOk="0">
                  <a:moveTo>
                    <a:pt x="1494" y="1"/>
                  </a:moveTo>
                  <a:lnTo>
                    <a:pt x="1347" y="19"/>
                  </a:lnTo>
                  <a:lnTo>
                    <a:pt x="1199" y="38"/>
                  </a:lnTo>
                  <a:lnTo>
                    <a:pt x="1052" y="75"/>
                  </a:lnTo>
                  <a:lnTo>
                    <a:pt x="904" y="130"/>
                  </a:lnTo>
                  <a:lnTo>
                    <a:pt x="775" y="185"/>
                  </a:lnTo>
                  <a:lnTo>
                    <a:pt x="646" y="259"/>
                  </a:lnTo>
                  <a:lnTo>
                    <a:pt x="536" y="351"/>
                  </a:lnTo>
                  <a:lnTo>
                    <a:pt x="425" y="443"/>
                  </a:lnTo>
                  <a:lnTo>
                    <a:pt x="333" y="554"/>
                  </a:lnTo>
                  <a:lnTo>
                    <a:pt x="241" y="665"/>
                  </a:lnTo>
                  <a:lnTo>
                    <a:pt x="167" y="794"/>
                  </a:lnTo>
                  <a:lnTo>
                    <a:pt x="112" y="941"/>
                  </a:lnTo>
                  <a:lnTo>
                    <a:pt x="75" y="1070"/>
                  </a:lnTo>
                  <a:lnTo>
                    <a:pt x="38" y="1218"/>
                  </a:lnTo>
                  <a:lnTo>
                    <a:pt x="19" y="1365"/>
                  </a:lnTo>
                  <a:lnTo>
                    <a:pt x="1" y="1531"/>
                  </a:lnTo>
                  <a:lnTo>
                    <a:pt x="19" y="1679"/>
                  </a:lnTo>
                  <a:lnTo>
                    <a:pt x="38" y="1826"/>
                  </a:lnTo>
                  <a:lnTo>
                    <a:pt x="75" y="1974"/>
                  </a:lnTo>
                  <a:lnTo>
                    <a:pt x="130" y="2103"/>
                  </a:lnTo>
                  <a:lnTo>
                    <a:pt x="204" y="2232"/>
                  </a:lnTo>
                  <a:lnTo>
                    <a:pt x="278" y="2361"/>
                  </a:lnTo>
                  <a:lnTo>
                    <a:pt x="351" y="2472"/>
                  </a:lnTo>
                  <a:lnTo>
                    <a:pt x="462" y="2564"/>
                  </a:lnTo>
                  <a:lnTo>
                    <a:pt x="573" y="2656"/>
                  </a:lnTo>
                  <a:lnTo>
                    <a:pt x="683" y="2748"/>
                  </a:lnTo>
                  <a:lnTo>
                    <a:pt x="812" y="2822"/>
                  </a:lnTo>
                  <a:lnTo>
                    <a:pt x="941" y="2877"/>
                  </a:lnTo>
                  <a:lnTo>
                    <a:pt x="1070" y="2932"/>
                  </a:lnTo>
                  <a:lnTo>
                    <a:pt x="1218" y="2951"/>
                  </a:lnTo>
                  <a:lnTo>
                    <a:pt x="1365" y="2969"/>
                  </a:lnTo>
                  <a:lnTo>
                    <a:pt x="1513" y="2988"/>
                  </a:lnTo>
                  <a:lnTo>
                    <a:pt x="1660" y="2969"/>
                  </a:lnTo>
                  <a:lnTo>
                    <a:pt x="1808" y="2951"/>
                  </a:lnTo>
                  <a:lnTo>
                    <a:pt x="1955" y="2914"/>
                  </a:lnTo>
                  <a:lnTo>
                    <a:pt x="2103" y="2859"/>
                  </a:lnTo>
                  <a:lnTo>
                    <a:pt x="2232" y="2803"/>
                  </a:lnTo>
                  <a:lnTo>
                    <a:pt x="2343" y="2730"/>
                  </a:lnTo>
                  <a:lnTo>
                    <a:pt x="2453" y="2637"/>
                  </a:lnTo>
                  <a:lnTo>
                    <a:pt x="2564" y="2545"/>
                  </a:lnTo>
                  <a:lnTo>
                    <a:pt x="2656" y="2435"/>
                  </a:lnTo>
                  <a:lnTo>
                    <a:pt x="2748" y="2324"/>
                  </a:lnTo>
                  <a:lnTo>
                    <a:pt x="2804" y="2195"/>
                  </a:lnTo>
                  <a:lnTo>
                    <a:pt x="2877" y="2066"/>
                  </a:lnTo>
                  <a:lnTo>
                    <a:pt x="2914" y="1937"/>
                  </a:lnTo>
                  <a:lnTo>
                    <a:pt x="2951" y="1789"/>
                  </a:lnTo>
                  <a:lnTo>
                    <a:pt x="2970" y="1642"/>
                  </a:lnTo>
                  <a:lnTo>
                    <a:pt x="2988" y="1494"/>
                  </a:lnTo>
                  <a:lnTo>
                    <a:pt x="2970" y="1328"/>
                  </a:lnTo>
                  <a:lnTo>
                    <a:pt x="2951" y="1181"/>
                  </a:lnTo>
                  <a:lnTo>
                    <a:pt x="2914" y="1052"/>
                  </a:lnTo>
                  <a:lnTo>
                    <a:pt x="2859" y="904"/>
                  </a:lnTo>
                  <a:lnTo>
                    <a:pt x="2804" y="775"/>
                  </a:lnTo>
                  <a:lnTo>
                    <a:pt x="2730" y="665"/>
                  </a:lnTo>
                  <a:lnTo>
                    <a:pt x="2638" y="536"/>
                  </a:lnTo>
                  <a:lnTo>
                    <a:pt x="2545" y="443"/>
                  </a:lnTo>
                  <a:lnTo>
                    <a:pt x="2453" y="351"/>
                  </a:lnTo>
                  <a:lnTo>
                    <a:pt x="2343" y="259"/>
                  </a:lnTo>
                  <a:lnTo>
                    <a:pt x="2214" y="185"/>
                  </a:lnTo>
                  <a:lnTo>
                    <a:pt x="2084" y="130"/>
                  </a:lnTo>
                  <a:lnTo>
                    <a:pt x="1937" y="75"/>
                  </a:lnTo>
                  <a:lnTo>
                    <a:pt x="1808"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4" name="Google Shape;7664;p32"/>
            <p:cNvSpPr/>
            <p:nvPr/>
          </p:nvSpPr>
          <p:spPr>
            <a:xfrm>
              <a:off x="6169375" y="1219950"/>
              <a:ext cx="74250" cy="73775"/>
            </a:xfrm>
            <a:custGeom>
              <a:avLst/>
              <a:gdLst/>
              <a:ahLst/>
              <a:cxnLst/>
              <a:rect l="l" t="t" r="r" b="b"/>
              <a:pathLst>
                <a:path w="2970" h="2951" extrusionOk="0">
                  <a:moveTo>
                    <a:pt x="1328" y="0"/>
                  </a:moveTo>
                  <a:lnTo>
                    <a:pt x="1181" y="19"/>
                  </a:lnTo>
                  <a:lnTo>
                    <a:pt x="1033" y="56"/>
                  </a:lnTo>
                  <a:lnTo>
                    <a:pt x="904" y="111"/>
                  </a:lnTo>
                  <a:lnTo>
                    <a:pt x="775" y="185"/>
                  </a:lnTo>
                  <a:lnTo>
                    <a:pt x="646" y="258"/>
                  </a:lnTo>
                  <a:lnTo>
                    <a:pt x="535" y="332"/>
                  </a:lnTo>
                  <a:lnTo>
                    <a:pt x="443" y="443"/>
                  </a:lnTo>
                  <a:lnTo>
                    <a:pt x="333" y="535"/>
                  </a:lnTo>
                  <a:lnTo>
                    <a:pt x="259" y="646"/>
                  </a:lnTo>
                  <a:lnTo>
                    <a:pt x="185" y="775"/>
                  </a:lnTo>
                  <a:lnTo>
                    <a:pt x="111" y="904"/>
                  </a:lnTo>
                  <a:lnTo>
                    <a:pt x="74" y="1033"/>
                  </a:lnTo>
                  <a:lnTo>
                    <a:pt x="38" y="1180"/>
                  </a:lnTo>
                  <a:lnTo>
                    <a:pt x="19" y="1328"/>
                  </a:lnTo>
                  <a:lnTo>
                    <a:pt x="1" y="1475"/>
                  </a:lnTo>
                  <a:lnTo>
                    <a:pt x="19" y="1623"/>
                  </a:lnTo>
                  <a:lnTo>
                    <a:pt x="38" y="1770"/>
                  </a:lnTo>
                  <a:lnTo>
                    <a:pt x="74" y="1918"/>
                  </a:lnTo>
                  <a:lnTo>
                    <a:pt x="130" y="2047"/>
                  </a:lnTo>
                  <a:lnTo>
                    <a:pt x="185" y="2176"/>
                  </a:lnTo>
                  <a:lnTo>
                    <a:pt x="259" y="2305"/>
                  </a:lnTo>
                  <a:lnTo>
                    <a:pt x="351" y="2416"/>
                  </a:lnTo>
                  <a:lnTo>
                    <a:pt x="443" y="2526"/>
                  </a:lnTo>
                  <a:lnTo>
                    <a:pt x="554" y="2619"/>
                  </a:lnTo>
                  <a:lnTo>
                    <a:pt x="664" y="2711"/>
                  </a:lnTo>
                  <a:lnTo>
                    <a:pt x="793" y="2785"/>
                  </a:lnTo>
                  <a:lnTo>
                    <a:pt x="923" y="2840"/>
                  </a:lnTo>
                  <a:lnTo>
                    <a:pt x="1052" y="2895"/>
                  </a:lnTo>
                  <a:lnTo>
                    <a:pt x="1199" y="2932"/>
                  </a:lnTo>
                  <a:lnTo>
                    <a:pt x="1347" y="2950"/>
                  </a:lnTo>
                  <a:lnTo>
                    <a:pt x="1642" y="2950"/>
                  </a:lnTo>
                  <a:lnTo>
                    <a:pt x="1789" y="2932"/>
                  </a:lnTo>
                  <a:lnTo>
                    <a:pt x="1937" y="2895"/>
                  </a:lnTo>
                  <a:lnTo>
                    <a:pt x="2066" y="2840"/>
                  </a:lnTo>
                  <a:lnTo>
                    <a:pt x="2195" y="2766"/>
                  </a:lnTo>
                  <a:lnTo>
                    <a:pt x="2324" y="2692"/>
                  </a:lnTo>
                  <a:lnTo>
                    <a:pt x="2434" y="2619"/>
                  </a:lnTo>
                  <a:lnTo>
                    <a:pt x="2545" y="2526"/>
                  </a:lnTo>
                  <a:lnTo>
                    <a:pt x="2637" y="2416"/>
                  </a:lnTo>
                  <a:lnTo>
                    <a:pt x="2711" y="2305"/>
                  </a:lnTo>
                  <a:lnTo>
                    <a:pt x="2785" y="2176"/>
                  </a:lnTo>
                  <a:lnTo>
                    <a:pt x="2859" y="2047"/>
                  </a:lnTo>
                  <a:lnTo>
                    <a:pt x="2914" y="1918"/>
                  </a:lnTo>
                  <a:lnTo>
                    <a:pt x="2932" y="1770"/>
                  </a:lnTo>
                  <a:lnTo>
                    <a:pt x="2969" y="1623"/>
                  </a:lnTo>
                  <a:lnTo>
                    <a:pt x="2969" y="1475"/>
                  </a:lnTo>
                  <a:lnTo>
                    <a:pt x="2969" y="1309"/>
                  </a:lnTo>
                  <a:lnTo>
                    <a:pt x="2932" y="1180"/>
                  </a:lnTo>
                  <a:lnTo>
                    <a:pt x="2895" y="1033"/>
                  </a:lnTo>
                  <a:lnTo>
                    <a:pt x="2859" y="885"/>
                  </a:lnTo>
                  <a:lnTo>
                    <a:pt x="2785" y="756"/>
                  </a:lnTo>
                  <a:lnTo>
                    <a:pt x="2711" y="646"/>
                  </a:lnTo>
                  <a:lnTo>
                    <a:pt x="2619" y="535"/>
                  </a:lnTo>
                  <a:lnTo>
                    <a:pt x="2527" y="424"/>
                  </a:lnTo>
                  <a:lnTo>
                    <a:pt x="2416" y="332"/>
                  </a:lnTo>
                  <a:lnTo>
                    <a:pt x="2305" y="240"/>
                  </a:lnTo>
                  <a:lnTo>
                    <a:pt x="2176" y="166"/>
                  </a:lnTo>
                  <a:lnTo>
                    <a:pt x="2047" y="111"/>
                  </a:lnTo>
                  <a:lnTo>
                    <a:pt x="1918" y="56"/>
                  </a:lnTo>
                  <a:lnTo>
                    <a:pt x="1771" y="19"/>
                  </a:lnTo>
                  <a:lnTo>
                    <a:pt x="16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5" name="Google Shape;7665;p32"/>
            <p:cNvSpPr/>
            <p:nvPr/>
          </p:nvSpPr>
          <p:spPr>
            <a:xfrm>
              <a:off x="6089625" y="1205650"/>
              <a:ext cx="74250" cy="73775"/>
            </a:xfrm>
            <a:custGeom>
              <a:avLst/>
              <a:gdLst/>
              <a:ahLst/>
              <a:cxnLst/>
              <a:rect l="l" t="t" r="r" b="b"/>
              <a:pathLst>
                <a:path w="2970" h="2951" extrusionOk="0">
                  <a:moveTo>
                    <a:pt x="1347" y="1"/>
                  </a:moveTo>
                  <a:lnTo>
                    <a:pt x="1199" y="19"/>
                  </a:lnTo>
                  <a:lnTo>
                    <a:pt x="1052" y="56"/>
                  </a:lnTo>
                  <a:lnTo>
                    <a:pt x="904" y="111"/>
                  </a:lnTo>
                  <a:lnTo>
                    <a:pt x="775" y="167"/>
                  </a:lnTo>
                  <a:lnTo>
                    <a:pt x="665" y="240"/>
                  </a:lnTo>
                  <a:lnTo>
                    <a:pt x="554" y="333"/>
                  </a:lnTo>
                  <a:lnTo>
                    <a:pt x="443" y="425"/>
                  </a:lnTo>
                  <a:lnTo>
                    <a:pt x="351" y="535"/>
                  </a:lnTo>
                  <a:lnTo>
                    <a:pt x="259" y="646"/>
                  </a:lnTo>
                  <a:lnTo>
                    <a:pt x="185" y="757"/>
                  </a:lnTo>
                  <a:lnTo>
                    <a:pt x="111" y="886"/>
                  </a:lnTo>
                  <a:lnTo>
                    <a:pt x="75" y="1033"/>
                  </a:lnTo>
                  <a:lnTo>
                    <a:pt x="38" y="1162"/>
                  </a:lnTo>
                  <a:lnTo>
                    <a:pt x="1" y="1310"/>
                  </a:lnTo>
                  <a:lnTo>
                    <a:pt x="1" y="1457"/>
                  </a:lnTo>
                  <a:lnTo>
                    <a:pt x="1" y="1623"/>
                  </a:lnTo>
                  <a:lnTo>
                    <a:pt x="19" y="1771"/>
                  </a:lnTo>
                  <a:lnTo>
                    <a:pt x="56" y="1900"/>
                  </a:lnTo>
                  <a:lnTo>
                    <a:pt x="111" y="2047"/>
                  </a:lnTo>
                  <a:lnTo>
                    <a:pt x="167" y="2176"/>
                  </a:lnTo>
                  <a:lnTo>
                    <a:pt x="241" y="2287"/>
                  </a:lnTo>
                  <a:lnTo>
                    <a:pt x="333" y="2416"/>
                  </a:lnTo>
                  <a:lnTo>
                    <a:pt x="425" y="2508"/>
                  </a:lnTo>
                  <a:lnTo>
                    <a:pt x="536" y="2619"/>
                  </a:lnTo>
                  <a:lnTo>
                    <a:pt x="646" y="2693"/>
                  </a:lnTo>
                  <a:lnTo>
                    <a:pt x="775" y="2766"/>
                  </a:lnTo>
                  <a:lnTo>
                    <a:pt x="904" y="2840"/>
                  </a:lnTo>
                  <a:lnTo>
                    <a:pt x="1033" y="2896"/>
                  </a:lnTo>
                  <a:lnTo>
                    <a:pt x="1181" y="2932"/>
                  </a:lnTo>
                  <a:lnTo>
                    <a:pt x="1328" y="2951"/>
                  </a:lnTo>
                  <a:lnTo>
                    <a:pt x="1623" y="2951"/>
                  </a:lnTo>
                  <a:lnTo>
                    <a:pt x="1771" y="2932"/>
                  </a:lnTo>
                  <a:lnTo>
                    <a:pt x="1918" y="2896"/>
                  </a:lnTo>
                  <a:lnTo>
                    <a:pt x="2047" y="2840"/>
                  </a:lnTo>
                  <a:lnTo>
                    <a:pt x="2177" y="2785"/>
                  </a:lnTo>
                  <a:lnTo>
                    <a:pt x="2306" y="2711"/>
                  </a:lnTo>
                  <a:lnTo>
                    <a:pt x="2416" y="2619"/>
                  </a:lnTo>
                  <a:lnTo>
                    <a:pt x="2527" y="2527"/>
                  </a:lnTo>
                  <a:lnTo>
                    <a:pt x="2619" y="2435"/>
                  </a:lnTo>
                  <a:lnTo>
                    <a:pt x="2711" y="2306"/>
                  </a:lnTo>
                  <a:lnTo>
                    <a:pt x="2785" y="2195"/>
                  </a:lnTo>
                  <a:lnTo>
                    <a:pt x="2840" y="2066"/>
                  </a:lnTo>
                  <a:lnTo>
                    <a:pt x="2896" y="1918"/>
                  </a:lnTo>
                  <a:lnTo>
                    <a:pt x="2932" y="1789"/>
                  </a:lnTo>
                  <a:lnTo>
                    <a:pt x="2951" y="1642"/>
                  </a:lnTo>
                  <a:lnTo>
                    <a:pt x="2969" y="1494"/>
                  </a:lnTo>
                  <a:lnTo>
                    <a:pt x="2951" y="1328"/>
                  </a:lnTo>
                  <a:lnTo>
                    <a:pt x="2932" y="1181"/>
                  </a:lnTo>
                  <a:lnTo>
                    <a:pt x="2896" y="1052"/>
                  </a:lnTo>
                  <a:lnTo>
                    <a:pt x="2859" y="904"/>
                  </a:lnTo>
                  <a:lnTo>
                    <a:pt x="2785" y="775"/>
                  </a:lnTo>
                  <a:lnTo>
                    <a:pt x="2711" y="665"/>
                  </a:lnTo>
                  <a:lnTo>
                    <a:pt x="2637" y="535"/>
                  </a:lnTo>
                  <a:lnTo>
                    <a:pt x="2527" y="443"/>
                  </a:lnTo>
                  <a:lnTo>
                    <a:pt x="2435" y="333"/>
                  </a:lnTo>
                  <a:lnTo>
                    <a:pt x="2306" y="259"/>
                  </a:lnTo>
                  <a:lnTo>
                    <a:pt x="2195"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6" name="Google Shape;7666;p32"/>
            <p:cNvSpPr/>
            <p:nvPr/>
          </p:nvSpPr>
          <p:spPr>
            <a:xfrm>
              <a:off x="5495925" y="857175"/>
              <a:ext cx="74250" cy="74250"/>
            </a:xfrm>
            <a:custGeom>
              <a:avLst/>
              <a:gdLst/>
              <a:ahLst/>
              <a:cxnLst/>
              <a:rect l="l" t="t" r="r" b="b"/>
              <a:pathLst>
                <a:path w="2970" h="2970" extrusionOk="0">
                  <a:moveTo>
                    <a:pt x="1476" y="0"/>
                  </a:moveTo>
                  <a:lnTo>
                    <a:pt x="1310" y="19"/>
                  </a:lnTo>
                  <a:lnTo>
                    <a:pt x="1162" y="37"/>
                  </a:lnTo>
                  <a:lnTo>
                    <a:pt x="1033" y="74"/>
                  </a:lnTo>
                  <a:lnTo>
                    <a:pt x="886" y="130"/>
                  </a:lnTo>
                  <a:lnTo>
                    <a:pt x="756" y="185"/>
                  </a:lnTo>
                  <a:lnTo>
                    <a:pt x="646" y="259"/>
                  </a:lnTo>
                  <a:lnTo>
                    <a:pt x="535" y="351"/>
                  </a:lnTo>
                  <a:lnTo>
                    <a:pt x="425" y="443"/>
                  </a:lnTo>
                  <a:lnTo>
                    <a:pt x="332" y="554"/>
                  </a:lnTo>
                  <a:lnTo>
                    <a:pt x="240" y="664"/>
                  </a:lnTo>
                  <a:lnTo>
                    <a:pt x="166" y="793"/>
                  </a:lnTo>
                  <a:lnTo>
                    <a:pt x="111" y="922"/>
                  </a:lnTo>
                  <a:lnTo>
                    <a:pt x="56" y="1070"/>
                  </a:lnTo>
                  <a:lnTo>
                    <a:pt x="37" y="1199"/>
                  </a:lnTo>
                  <a:lnTo>
                    <a:pt x="1" y="1346"/>
                  </a:lnTo>
                  <a:lnTo>
                    <a:pt x="1" y="1512"/>
                  </a:lnTo>
                  <a:lnTo>
                    <a:pt x="19" y="1660"/>
                  </a:lnTo>
                  <a:lnTo>
                    <a:pt x="37" y="1807"/>
                  </a:lnTo>
                  <a:lnTo>
                    <a:pt x="74" y="1955"/>
                  </a:lnTo>
                  <a:lnTo>
                    <a:pt x="130" y="2084"/>
                  </a:lnTo>
                  <a:lnTo>
                    <a:pt x="185" y="2213"/>
                  </a:lnTo>
                  <a:lnTo>
                    <a:pt x="259" y="2342"/>
                  </a:lnTo>
                  <a:lnTo>
                    <a:pt x="351" y="2453"/>
                  </a:lnTo>
                  <a:lnTo>
                    <a:pt x="443" y="2545"/>
                  </a:lnTo>
                  <a:lnTo>
                    <a:pt x="554" y="2637"/>
                  </a:lnTo>
                  <a:lnTo>
                    <a:pt x="664" y="2729"/>
                  </a:lnTo>
                  <a:lnTo>
                    <a:pt x="793" y="2803"/>
                  </a:lnTo>
                  <a:lnTo>
                    <a:pt x="922" y="2858"/>
                  </a:lnTo>
                  <a:lnTo>
                    <a:pt x="1051" y="2914"/>
                  </a:lnTo>
                  <a:lnTo>
                    <a:pt x="1199" y="2951"/>
                  </a:lnTo>
                  <a:lnTo>
                    <a:pt x="1346" y="2969"/>
                  </a:lnTo>
                  <a:lnTo>
                    <a:pt x="1660" y="2969"/>
                  </a:lnTo>
                  <a:lnTo>
                    <a:pt x="1807" y="2932"/>
                  </a:lnTo>
                  <a:lnTo>
                    <a:pt x="1937" y="2895"/>
                  </a:lnTo>
                  <a:lnTo>
                    <a:pt x="2084" y="2858"/>
                  </a:lnTo>
                  <a:lnTo>
                    <a:pt x="2213" y="2785"/>
                  </a:lnTo>
                  <a:lnTo>
                    <a:pt x="2324" y="2711"/>
                  </a:lnTo>
                  <a:lnTo>
                    <a:pt x="2453" y="2619"/>
                  </a:lnTo>
                  <a:lnTo>
                    <a:pt x="2545" y="2527"/>
                  </a:lnTo>
                  <a:lnTo>
                    <a:pt x="2637" y="2416"/>
                  </a:lnTo>
                  <a:lnTo>
                    <a:pt x="2729" y="2305"/>
                  </a:lnTo>
                  <a:lnTo>
                    <a:pt x="2803" y="2176"/>
                  </a:lnTo>
                  <a:lnTo>
                    <a:pt x="2858" y="2047"/>
                  </a:lnTo>
                  <a:lnTo>
                    <a:pt x="2914" y="1918"/>
                  </a:lnTo>
                  <a:lnTo>
                    <a:pt x="2951" y="1771"/>
                  </a:lnTo>
                  <a:lnTo>
                    <a:pt x="2969" y="1623"/>
                  </a:lnTo>
                  <a:lnTo>
                    <a:pt x="2969" y="1476"/>
                  </a:lnTo>
                  <a:lnTo>
                    <a:pt x="2969" y="1328"/>
                  </a:lnTo>
                  <a:lnTo>
                    <a:pt x="2932" y="1181"/>
                  </a:lnTo>
                  <a:lnTo>
                    <a:pt x="2895" y="1033"/>
                  </a:lnTo>
                  <a:lnTo>
                    <a:pt x="2840" y="904"/>
                  </a:lnTo>
                  <a:lnTo>
                    <a:pt x="2785" y="775"/>
                  </a:lnTo>
                  <a:lnTo>
                    <a:pt x="2711" y="646"/>
                  </a:lnTo>
                  <a:lnTo>
                    <a:pt x="2619" y="535"/>
                  </a:lnTo>
                  <a:lnTo>
                    <a:pt x="2527" y="425"/>
                  </a:lnTo>
                  <a:lnTo>
                    <a:pt x="2416" y="332"/>
                  </a:lnTo>
                  <a:lnTo>
                    <a:pt x="2305" y="240"/>
                  </a:lnTo>
                  <a:lnTo>
                    <a:pt x="2176" y="185"/>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7" name="Google Shape;7667;p32"/>
            <p:cNvSpPr/>
            <p:nvPr/>
          </p:nvSpPr>
          <p:spPr>
            <a:xfrm>
              <a:off x="5430000" y="763150"/>
              <a:ext cx="74700" cy="74225"/>
            </a:xfrm>
            <a:custGeom>
              <a:avLst/>
              <a:gdLst/>
              <a:ahLst/>
              <a:cxnLst/>
              <a:rect l="l" t="t" r="r" b="b"/>
              <a:pathLst>
                <a:path w="2988" h="2969" extrusionOk="0">
                  <a:moveTo>
                    <a:pt x="1365" y="0"/>
                  </a:moveTo>
                  <a:lnTo>
                    <a:pt x="1218" y="19"/>
                  </a:lnTo>
                  <a:lnTo>
                    <a:pt x="1070" y="55"/>
                  </a:lnTo>
                  <a:lnTo>
                    <a:pt x="941" y="92"/>
                  </a:lnTo>
                  <a:lnTo>
                    <a:pt x="812" y="166"/>
                  </a:lnTo>
                  <a:lnTo>
                    <a:pt x="683" y="240"/>
                  </a:lnTo>
                  <a:lnTo>
                    <a:pt x="572" y="314"/>
                  </a:lnTo>
                  <a:lnTo>
                    <a:pt x="462" y="406"/>
                  </a:lnTo>
                  <a:lnTo>
                    <a:pt x="370" y="516"/>
                  </a:lnTo>
                  <a:lnTo>
                    <a:pt x="277" y="627"/>
                  </a:lnTo>
                  <a:lnTo>
                    <a:pt x="204" y="738"/>
                  </a:lnTo>
                  <a:lnTo>
                    <a:pt x="130" y="867"/>
                  </a:lnTo>
                  <a:lnTo>
                    <a:pt x="93" y="996"/>
                  </a:lnTo>
                  <a:lnTo>
                    <a:pt x="38" y="1143"/>
                  </a:lnTo>
                  <a:lnTo>
                    <a:pt x="19" y="1291"/>
                  </a:lnTo>
                  <a:lnTo>
                    <a:pt x="1" y="1438"/>
                  </a:lnTo>
                  <a:lnTo>
                    <a:pt x="19" y="1604"/>
                  </a:lnTo>
                  <a:lnTo>
                    <a:pt x="38" y="1752"/>
                  </a:lnTo>
                  <a:lnTo>
                    <a:pt x="75" y="1899"/>
                  </a:lnTo>
                  <a:lnTo>
                    <a:pt x="111" y="2047"/>
                  </a:lnTo>
                  <a:lnTo>
                    <a:pt x="167" y="2176"/>
                  </a:lnTo>
                  <a:lnTo>
                    <a:pt x="241" y="2305"/>
                  </a:lnTo>
                  <a:lnTo>
                    <a:pt x="333" y="2415"/>
                  </a:lnTo>
                  <a:lnTo>
                    <a:pt x="425" y="2526"/>
                  </a:lnTo>
                  <a:lnTo>
                    <a:pt x="536" y="2618"/>
                  </a:lnTo>
                  <a:lnTo>
                    <a:pt x="646" y="2711"/>
                  </a:lnTo>
                  <a:lnTo>
                    <a:pt x="775" y="2784"/>
                  </a:lnTo>
                  <a:lnTo>
                    <a:pt x="904" y="2858"/>
                  </a:lnTo>
                  <a:lnTo>
                    <a:pt x="1052" y="2913"/>
                  </a:lnTo>
                  <a:lnTo>
                    <a:pt x="1199" y="2950"/>
                  </a:lnTo>
                  <a:lnTo>
                    <a:pt x="1347" y="2969"/>
                  </a:lnTo>
                  <a:lnTo>
                    <a:pt x="1660" y="2969"/>
                  </a:lnTo>
                  <a:lnTo>
                    <a:pt x="1808" y="2950"/>
                  </a:lnTo>
                  <a:lnTo>
                    <a:pt x="1937" y="2913"/>
                  </a:lnTo>
                  <a:lnTo>
                    <a:pt x="2084" y="2858"/>
                  </a:lnTo>
                  <a:lnTo>
                    <a:pt x="2213" y="2803"/>
                  </a:lnTo>
                  <a:lnTo>
                    <a:pt x="2324" y="2729"/>
                  </a:lnTo>
                  <a:lnTo>
                    <a:pt x="2453" y="2637"/>
                  </a:lnTo>
                  <a:lnTo>
                    <a:pt x="2545" y="2545"/>
                  </a:lnTo>
                  <a:lnTo>
                    <a:pt x="2656" y="2434"/>
                  </a:lnTo>
                  <a:lnTo>
                    <a:pt x="2730" y="2323"/>
                  </a:lnTo>
                  <a:lnTo>
                    <a:pt x="2803" y="2194"/>
                  </a:lnTo>
                  <a:lnTo>
                    <a:pt x="2877" y="2065"/>
                  </a:lnTo>
                  <a:lnTo>
                    <a:pt x="2914" y="1936"/>
                  </a:lnTo>
                  <a:lnTo>
                    <a:pt x="2951" y="1789"/>
                  </a:lnTo>
                  <a:lnTo>
                    <a:pt x="2969" y="1641"/>
                  </a:lnTo>
                  <a:lnTo>
                    <a:pt x="2988" y="1494"/>
                  </a:lnTo>
                  <a:lnTo>
                    <a:pt x="2988" y="1346"/>
                  </a:lnTo>
                  <a:lnTo>
                    <a:pt x="2951" y="1199"/>
                  </a:lnTo>
                  <a:lnTo>
                    <a:pt x="2933" y="1051"/>
                  </a:lnTo>
                  <a:lnTo>
                    <a:pt x="2877" y="904"/>
                  </a:lnTo>
                  <a:lnTo>
                    <a:pt x="2822" y="775"/>
                  </a:lnTo>
                  <a:lnTo>
                    <a:pt x="2748" y="664"/>
                  </a:lnTo>
                  <a:lnTo>
                    <a:pt x="2656" y="535"/>
                  </a:lnTo>
                  <a:lnTo>
                    <a:pt x="2564" y="443"/>
                  </a:lnTo>
                  <a:lnTo>
                    <a:pt x="2453" y="332"/>
                  </a:lnTo>
                  <a:lnTo>
                    <a:pt x="2342" y="258"/>
                  </a:lnTo>
                  <a:lnTo>
                    <a:pt x="2232" y="184"/>
                  </a:lnTo>
                  <a:lnTo>
                    <a:pt x="2103" y="111"/>
                  </a:lnTo>
                  <a:lnTo>
                    <a:pt x="1955" y="74"/>
                  </a:lnTo>
                  <a:lnTo>
                    <a:pt x="1826" y="19"/>
                  </a:lnTo>
                  <a:lnTo>
                    <a:pt x="167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8" name="Google Shape;7668;p32"/>
            <p:cNvSpPr/>
            <p:nvPr/>
          </p:nvSpPr>
          <p:spPr>
            <a:xfrm>
              <a:off x="5641125" y="962725"/>
              <a:ext cx="74700" cy="74700"/>
            </a:xfrm>
            <a:custGeom>
              <a:avLst/>
              <a:gdLst/>
              <a:ahLst/>
              <a:cxnLst/>
              <a:rect l="l" t="t" r="r" b="b"/>
              <a:pathLst>
                <a:path w="2988" h="2988" extrusionOk="0">
                  <a:moveTo>
                    <a:pt x="1328" y="1"/>
                  </a:moveTo>
                  <a:lnTo>
                    <a:pt x="1181" y="38"/>
                  </a:lnTo>
                  <a:lnTo>
                    <a:pt x="1033" y="75"/>
                  </a:lnTo>
                  <a:lnTo>
                    <a:pt x="904" y="111"/>
                  </a:lnTo>
                  <a:lnTo>
                    <a:pt x="775" y="185"/>
                  </a:lnTo>
                  <a:lnTo>
                    <a:pt x="646" y="259"/>
                  </a:lnTo>
                  <a:lnTo>
                    <a:pt x="535" y="333"/>
                  </a:lnTo>
                  <a:lnTo>
                    <a:pt x="425" y="425"/>
                  </a:lnTo>
                  <a:lnTo>
                    <a:pt x="332" y="536"/>
                  </a:lnTo>
                  <a:lnTo>
                    <a:pt x="259" y="646"/>
                  </a:lnTo>
                  <a:lnTo>
                    <a:pt x="185" y="775"/>
                  </a:lnTo>
                  <a:lnTo>
                    <a:pt x="111" y="904"/>
                  </a:lnTo>
                  <a:lnTo>
                    <a:pt x="74" y="1033"/>
                  </a:lnTo>
                  <a:lnTo>
                    <a:pt x="37" y="1181"/>
                  </a:lnTo>
                  <a:lnTo>
                    <a:pt x="19" y="1328"/>
                  </a:lnTo>
                  <a:lnTo>
                    <a:pt x="1" y="1494"/>
                  </a:lnTo>
                  <a:lnTo>
                    <a:pt x="19" y="1642"/>
                  </a:lnTo>
                  <a:lnTo>
                    <a:pt x="37" y="1789"/>
                  </a:lnTo>
                  <a:lnTo>
                    <a:pt x="74" y="1937"/>
                  </a:lnTo>
                  <a:lnTo>
                    <a:pt x="130" y="2084"/>
                  </a:lnTo>
                  <a:lnTo>
                    <a:pt x="185" y="2213"/>
                  </a:lnTo>
                  <a:lnTo>
                    <a:pt x="259" y="2342"/>
                  </a:lnTo>
                  <a:lnTo>
                    <a:pt x="351" y="2453"/>
                  </a:lnTo>
                  <a:lnTo>
                    <a:pt x="443" y="2564"/>
                  </a:lnTo>
                  <a:lnTo>
                    <a:pt x="554" y="2656"/>
                  </a:lnTo>
                  <a:lnTo>
                    <a:pt x="664" y="2748"/>
                  </a:lnTo>
                  <a:lnTo>
                    <a:pt x="793" y="2822"/>
                  </a:lnTo>
                  <a:lnTo>
                    <a:pt x="922" y="2877"/>
                  </a:lnTo>
                  <a:lnTo>
                    <a:pt x="1070" y="2933"/>
                  </a:lnTo>
                  <a:lnTo>
                    <a:pt x="1217" y="2951"/>
                  </a:lnTo>
                  <a:lnTo>
                    <a:pt x="1365" y="2988"/>
                  </a:lnTo>
                  <a:lnTo>
                    <a:pt x="1531" y="2988"/>
                  </a:lnTo>
                  <a:lnTo>
                    <a:pt x="1678" y="2969"/>
                  </a:lnTo>
                  <a:lnTo>
                    <a:pt x="1826" y="2951"/>
                  </a:lnTo>
                  <a:lnTo>
                    <a:pt x="1973" y="2914"/>
                  </a:lnTo>
                  <a:lnTo>
                    <a:pt x="2102" y="2859"/>
                  </a:lnTo>
                  <a:lnTo>
                    <a:pt x="2232" y="2803"/>
                  </a:lnTo>
                  <a:lnTo>
                    <a:pt x="2342" y="2730"/>
                  </a:lnTo>
                  <a:lnTo>
                    <a:pt x="2471" y="2637"/>
                  </a:lnTo>
                  <a:lnTo>
                    <a:pt x="2563" y="2545"/>
                  </a:lnTo>
                  <a:lnTo>
                    <a:pt x="2656" y="2435"/>
                  </a:lnTo>
                  <a:lnTo>
                    <a:pt x="2748" y="2324"/>
                  </a:lnTo>
                  <a:lnTo>
                    <a:pt x="2822" y="2213"/>
                  </a:lnTo>
                  <a:lnTo>
                    <a:pt x="2877" y="2084"/>
                  </a:lnTo>
                  <a:lnTo>
                    <a:pt x="2932" y="1937"/>
                  </a:lnTo>
                  <a:lnTo>
                    <a:pt x="2969" y="1789"/>
                  </a:lnTo>
                  <a:lnTo>
                    <a:pt x="2987" y="1642"/>
                  </a:lnTo>
                  <a:lnTo>
                    <a:pt x="2987" y="1494"/>
                  </a:lnTo>
                  <a:lnTo>
                    <a:pt x="2987" y="1347"/>
                  </a:lnTo>
                  <a:lnTo>
                    <a:pt x="2969" y="1181"/>
                  </a:lnTo>
                  <a:lnTo>
                    <a:pt x="2932" y="1033"/>
                  </a:lnTo>
                  <a:lnTo>
                    <a:pt x="2877" y="904"/>
                  </a:lnTo>
                  <a:lnTo>
                    <a:pt x="2822" y="775"/>
                  </a:lnTo>
                  <a:lnTo>
                    <a:pt x="2748" y="646"/>
                  </a:lnTo>
                  <a:lnTo>
                    <a:pt x="2656" y="536"/>
                  </a:lnTo>
                  <a:lnTo>
                    <a:pt x="2563" y="425"/>
                  </a:lnTo>
                  <a:lnTo>
                    <a:pt x="2453" y="333"/>
                  </a:lnTo>
                  <a:lnTo>
                    <a:pt x="2324" y="241"/>
                  </a:lnTo>
                  <a:lnTo>
                    <a:pt x="2213" y="167"/>
                  </a:lnTo>
                  <a:lnTo>
                    <a:pt x="2066" y="111"/>
                  </a:lnTo>
                  <a:lnTo>
                    <a:pt x="1937" y="56"/>
                  </a:lnTo>
                  <a:lnTo>
                    <a:pt x="1789" y="19"/>
                  </a:lnTo>
                  <a:lnTo>
                    <a:pt x="16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9" name="Google Shape;7669;p32"/>
            <p:cNvSpPr/>
            <p:nvPr/>
          </p:nvSpPr>
          <p:spPr>
            <a:xfrm>
              <a:off x="5364550" y="668650"/>
              <a:ext cx="74700" cy="74700"/>
            </a:xfrm>
            <a:custGeom>
              <a:avLst/>
              <a:gdLst/>
              <a:ahLst/>
              <a:cxnLst/>
              <a:rect l="l" t="t" r="r" b="b"/>
              <a:pathLst>
                <a:path w="2988" h="2988" extrusionOk="0">
                  <a:moveTo>
                    <a:pt x="1476" y="0"/>
                  </a:moveTo>
                  <a:lnTo>
                    <a:pt x="1310" y="19"/>
                  </a:lnTo>
                  <a:lnTo>
                    <a:pt x="1162" y="37"/>
                  </a:lnTo>
                  <a:lnTo>
                    <a:pt x="1033" y="74"/>
                  </a:lnTo>
                  <a:lnTo>
                    <a:pt x="886" y="129"/>
                  </a:lnTo>
                  <a:lnTo>
                    <a:pt x="757" y="185"/>
                  </a:lnTo>
                  <a:lnTo>
                    <a:pt x="646" y="258"/>
                  </a:lnTo>
                  <a:lnTo>
                    <a:pt x="535" y="351"/>
                  </a:lnTo>
                  <a:lnTo>
                    <a:pt x="425" y="443"/>
                  </a:lnTo>
                  <a:lnTo>
                    <a:pt x="333" y="553"/>
                  </a:lnTo>
                  <a:lnTo>
                    <a:pt x="240" y="664"/>
                  </a:lnTo>
                  <a:lnTo>
                    <a:pt x="167" y="793"/>
                  </a:lnTo>
                  <a:lnTo>
                    <a:pt x="111" y="922"/>
                  </a:lnTo>
                  <a:lnTo>
                    <a:pt x="74" y="1051"/>
                  </a:lnTo>
                  <a:lnTo>
                    <a:pt x="38" y="1199"/>
                  </a:lnTo>
                  <a:lnTo>
                    <a:pt x="1" y="1346"/>
                  </a:lnTo>
                  <a:lnTo>
                    <a:pt x="1" y="1494"/>
                  </a:lnTo>
                  <a:lnTo>
                    <a:pt x="1" y="1660"/>
                  </a:lnTo>
                  <a:lnTo>
                    <a:pt x="38" y="1807"/>
                  </a:lnTo>
                  <a:lnTo>
                    <a:pt x="74" y="1936"/>
                  </a:lnTo>
                  <a:lnTo>
                    <a:pt x="111" y="2084"/>
                  </a:lnTo>
                  <a:lnTo>
                    <a:pt x="185" y="2213"/>
                  </a:lnTo>
                  <a:lnTo>
                    <a:pt x="259" y="2323"/>
                  </a:lnTo>
                  <a:lnTo>
                    <a:pt x="333" y="2453"/>
                  </a:lnTo>
                  <a:lnTo>
                    <a:pt x="425" y="2545"/>
                  </a:lnTo>
                  <a:lnTo>
                    <a:pt x="535" y="2637"/>
                  </a:lnTo>
                  <a:lnTo>
                    <a:pt x="646" y="2729"/>
                  </a:lnTo>
                  <a:lnTo>
                    <a:pt x="775" y="2803"/>
                  </a:lnTo>
                  <a:lnTo>
                    <a:pt x="904" y="2858"/>
                  </a:lnTo>
                  <a:lnTo>
                    <a:pt x="1033" y="2914"/>
                  </a:lnTo>
                  <a:lnTo>
                    <a:pt x="1181" y="2950"/>
                  </a:lnTo>
                  <a:lnTo>
                    <a:pt x="1328" y="2969"/>
                  </a:lnTo>
                  <a:lnTo>
                    <a:pt x="1476" y="2987"/>
                  </a:lnTo>
                  <a:lnTo>
                    <a:pt x="1642" y="2969"/>
                  </a:lnTo>
                  <a:lnTo>
                    <a:pt x="1789" y="2950"/>
                  </a:lnTo>
                  <a:lnTo>
                    <a:pt x="1937" y="2914"/>
                  </a:lnTo>
                  <a:lnTo>
                    <a:pt x="2084" y="2877"/>
                  </a:lnTo>
                  <a:lnTo>
                    <a:pt x="2213" y="2803"/>
                  </a:lnTo>
                  <a:lnTo>
                    <a:pt x="2324" y="2729"/>
                  </a:lnTo>
                  <a:lnTo>
                    <a:pt x="2453" y="2637"/>
                  </a:lnTo>
                  <a:lnTo>
                    <a:pt x="2545" y="2545"/>
                  </a:lnTo>
                  <a:lnTo>
                    <a:pt x="2656" y="2434"/>
                  </a:lnTo>
                  <a:lnTo>
                    <a:pt x="2729" y="2323"/>
                  </a:lnTo>
                  <a:lnTo>
                    <a:pt x="2803" y="2194"/>
                  </a:lnTo>
                  <a:lnTo>
                    <a:pt x="2877" y="2065"/>
                  </a:lnTo>
                  <a:lnTo>
                    <a:pt x="2914" y="1918"/>
                  </a:lnTo>
                  <a:lnTo>
                    <a:pt x="2951" y="1770"/>
                  </a:lnTo>
                  <a:lnTo>
                    <a:pt x="2969" y="1623"/>
                  </a:lnTo>
                  <a:lnTo>
                    <a:pt x="2988" y="1457"/>
                  </a:lnTo>
                  <a:lnTo>
                    <a:pt x="2969" y="1309"/>
                  </a:lnTo>
                  <a:lnTo>
                    <a:pt x="2951" y="1162"/>
                  </a:lnTo>
                  <a:lnTo>
                    <a:pt x="2914" y="1014"/>
                  </a:lnTo>
                  <a:lnTo>
                    <a:pt x="2859" y="885"/>
                  </a:lnTo>
                  <a:lnTo>
                    <a:pt x="2785" y="756"/>
                  </a:lnTo>
                  <a:lnTo>
                    <a:pt x="2711" y="646"/>
                  </a:lnTo>
                  <a:lnTo>
                    <a:pt x="2619" y="535"/>
                  </a:lnTo>
                  <a:lnTo>
                    <a:pt x="2527" y="424"/>
                  </a:lnTo>
                  <a:lnTo>
                    <a:pt x="2416" y="332"/>
                  </a:lnTo>
                  <a:lnTo>
                    <a:pt x="2305" y="240"/>
                  </a:lnTo>
                  <a:lnTo>
                    <a:pt x="2176" y="166"/>
                  </a:lnTo>
                  <a:lnTo>
                    <a:pt x="2047" y="111"/>
                  </a:lnTo>
                  <a:lnTo>
                    <a:pt x="1918" y="74"/>
                  </a:lnTo>
                  <a:lnTo>
                    <a:pt x="1771" y="37"/>
                  </a:lnTo>
                  <a:lnTo>
                    <a:pt x="1623"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0" name="Google Shape;7670;p32"/>
            <p:cNvSpPr/>
            <p:nvPr/>
          </p:nvSpPr>
          <p:spPr>
            <a:xfrm>
              <a:off x="5299100" y="574600"/>
              <a:ext cx="74225" cy="74250"/>
            </a:xfrm>
            <a:custGeom>
              <a:avLst/>
              <a:gdLst/>
              <a:ahLst/>
              <a:cxnLst/>
              <a:rect l="l" t="t" r="r" b="b"/>
              <a:pathLst>
                <a:path w="2969" h="2970" extrusionOk="0">
                  <a:moveTo>
                    <a:pt x="1346" y="1"/>
                  </a:moveTo>
                  <a:lnTo>
                    <a:pt x="1199" y="38"/>
                  </a:lnTo>
                  <a:lnTo>
                    <a:pt x="1051" y="56"/>
                  </a:lnTo>
                  <a:lnTo>
                    <a:pt x="922" y="112"/>
                  </a:lnTo>
                  <a:lnTo>
                    <a:pt x="793" y="167"/>
                  </a:lnTo>
                  <a:lnTo>
                    <a:pt x="664" y="241"/>
                  </a:lnTo>
                  <a:lnTo>
                    <a:pt x="554" y="333"/>
                  </a:lnTo>
                  <a:lnTo>
                    <a:pt x="443" y="425"/>
                  </a:lnTo>
                  <a:lnTo>
                    <a:pt x="351" y="517"/>
                  </a:lnTo>
                  <a:lnTo>
                    <a:pt x="259" y="628"/>
                  </a:lnTo>
                  <a:lnTo>
                    <a:pt x="185" y="757"/>
                  </a:lnTo>
                  <a:lnTo>
                    <a:pt x="129" y="886"/>
                  </a:lnTo>
                  <a:lnTo>
                    <a:pt x="74" y="1015"/>
                  </a:lnTo>
                  <a:lnTo>
                    <a:pt x="37" y="1162"/>
                  </a:lnTo>
                  <a:lnTo>
                    <a:pt x="0" y="1310"/>
                  </a:lnTo>
                  <a:lnTo>
                    <a:pt x="0" y="1457"/>
                  </a:lnTo>
                  <a:lnTo>
                    <a:pt x="0" y="1605"/>
                  </a:lnTo>
                  <a:lnTo>
                    <a:pt x="19" y="1771"/>
                  </a:lnTo>
                  <a:lnTo>
                    <a:pt x="56" y="1918"/>
                  </a:lnTo>
                  <a:lnTo>
                    <a:pt x="111" y="2048"/>
                  </a:lnTo>
                  <a:lnTo>
                    <a:pt x="166" y="2177"/>
                  </a:lnTo>
                  <a:lnTo>
                    <a:pt x="240" y="2306"/>
                  </a:lnTo>
                  <a:lnTo>
                    <a:pt x="332" y="2435"/>
                  </a:lnTo>
                  <a:lnTo>
                    <a:pt x="424" y="2527"/>
                  </a:lnTo>
                  <a:lnTo>
                    <a:pt x="535" y="2638"/>
                  </a:lnTo>
                  <a:lnTo>
                    <a:pt x="646" y="2730"/>
                  </a:lnTo>
                  <a:lnTo>
                    <a:pt x="775" y="2803"/>
                  </a:lnTo>
                  <a:lnTo>
                    <a:pt x="904" y="2859"/>
                  </a:lnTo>
                  <a:lnTo>
                    <a:pt x="1033" y="2914"/>
                  </a:lnTo>
                  <a:lnTo>
                    <a:pt x="1180" y="2951"/>
                  </a:lnTo>
                  <a:lnTo>
                    <a:pt x="1328" y="2969"/>
                  </a:lnTo>
                  <a:lnTo>
                    <a:pt x="1641" y="2969"/>
                  </a:lnTo>
                  <a:lnTo>
                    <a:pt x="1789" y="2951"/>
                  </a:lnTo>
                  <a:lnTo>
                    <a:pt x="1936" y="2914"/>
                  </a:lnTo>
                  <a:lnTo>
                    <a:pt x="2065" y="2859"/>
                  </a:lnTo>
                  <a:lnTo>
                    <a:pt x="2195" y="2803"/>
                  </a:lnTo>
                  <a:lnTo>
                    <a:pt x="2324" y="2730"/>
                  </a:lnTo>
                  <a:lnTo>
                    <a:pt x="2434" y="2638"/>
                  </a:lnTo>
                  <a:lnTo>
                    <a:pt x="2545" y="2545"/>
                  </a:lnTo>
                  <a:lnTo>
                    <a:pt x="2637" y="2435"/>
                  </a:lnTo>
                  <a:lnTo>
                    <a:pt x="2711" y="2324"/>
                  </a:lnTo>
                  <a:lnTo>
                    <a:pt x="2785" y="2195"/>
                  </a:lnTo>
                  <a:lnTo>
                    <a:pt x="2858" y="2066"/>
                  </a:lnTo>
                  <a:lnTo>
                    <a:pt x="2895" y="1937"/>
                  </a:lnTo>
                  <a:lnTo>
                    <a:pt x="2932" y="1789"/>
                  </a:lnTo>
                  <a:lnTo>
                    <a:pt x="2969" y="1642"/>
                  </a:lnTo>
                  <a:lnTo>
                    <a:pt x="2969" y="1494"/>
                  </a:lnTo>
                  <a:lnTo>
                    <a:pt x="2969" y="1347"/>
                  </a:lnTo>
                  <a:lnTo>
                    <a:pt x="2932" y="1199"/>
                  </a:lnTo>
                  <a:lnTo>
                    <a:pt x="2914" y="1052"/>
                  </a:lnTo>
                  <a:lnTo>
                    <a:pt x="2858" y="923"/>
                  </a:lnTo>
                  <a:lnTo>
                    <a:pt x="2803" y="794"/>
                  </a:lnTo>
                  <a:lnTo>
                    <a:pt x="2729" y="665"/>
                  </a:lnTo>
                  <a:lnTo>
                    <a:pt x="2637" y="554"/>
                  </a:lnTo>
                  <a:lnTo>
                    <a:pt x="2545" y="443"/>
                  </a:lnTo>
                  <a:lnTo>
                    <a:pt x="2434" y="351"/>
                  </a:lnTo>
                  <a:lnTo>
                    <a:pt x="2324" y="259"/>
                  </a:lnTo>
                  <a:lnTo>
                    <a:pt x="2213" y="185"/>
                  </a:lnTo>
                  <a:lnTo>
                    <a:pt x="2084" y="130"/>
                  </a:lnTo>
                  <a:lnTo>
                    <a:pt x="1936" y="75"/>
                  </a:lnTo>
                  <a:lnTo>
                    <a:pt x="1807" y="38"/>
                  </a:lnTo>
                  <a:lnTo>
                    <a:pt x="1660"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1" name="Google Shape;7671;p32"/>
            <p:cNvSpPr/>
            <p:nvPr/>
          </p:nvSpPr>
          <p:spPr>
            <a:xfrm>
              <a:off x="5196300" y="238125"/>
              <a:ext cx="74250" cy="65475"/>
            </a:xfrm>
            <a:custGeom>
              <a:avLst/>
              <a:gdLst/>
              <a:ahLst/>
              <a:cxnLst/>
              <a:rect l="l" t="t" r="r" b="b"/>
              <a:pathLst>
                <a:path w="2970" h="2619" extrusionOk="0">
                  <a:moveTo>
                    <a:pt x="535" y="0"/>
                  </a:moveTo>
                  <a:lnTo>
                    <a:pt x="406" y="111"/>
                  </a:lnTo>
                  <a:lnTo>
                    <a:pt x="314" y="221"/>
                  </a:lnTo>
                  <a:lnTo>
                    <a:pt x="222" y="350"/>
                  </a:lnTo>
                  <a:lnTo>
                    <a:pt x="148" y="498"/>
                  </a:lnTo>
                  <a:lnTo>
                    <a:pt x="74" y="645"/>
                  </a:lnTo>
                  <a:lnTo>
                    <a:pt x="38" y="793"/>
                  </a:lnTo>
                  <a:lnTo>
                    <a:pt x="1" y="959"/>
                  </a:lnTo>
                  <a:lnTo>
                    <a:pt x="1" y="1125"/>
                  </a:lnTo>
                  <a:lnTo>
                    <a:pt x="1" y="1291"/>
                  </a:lnTo>
                  <a:lnTo>
                    <a:pt x="19" y="1438"/>
                  </a:lnTo>
                  <a:lnTo>
                    <a:pt x="56" y="1567"/>
                  </a:lnTo>
                  <a:lnTo>
                    <a:pt x="111" y="1715"/>
                  </a:lnTo>
                  <a:lnTo>
                    <a:pt x="167" y="1844"/>
                  </a:lnTo>
                  <a:lnTo>
                    <a:pt x="240" y="1954"/>
                  </a:lnTo>
                  <a:lnTo>
                    <a:pt x="333" y="2084"/>
                  </a:lnTo>
                  <a:lnTo>
                    <a:pt x="425" y="2176"/>
                  </a:lnTo>
                  <a:lnTo>
                    <a:pt x="535" y="2286"/>
                  </a:lnTo>
                  <a:lnTo>
                    <a:pt x="646" y="2360"/>
                  </a:lnTo>
                  <a:lnTo>
                    <a:pt x="757" y="2434"/>
                  </a:lnTo>
                  <a:lnTo>
                    <a:pt x="886" y="2508"/>
                  </a:lnTo>
                  <a:lnTo>
                    <a:pt x="1033" y="2544"/>
                  </a:lnTo>
                  <a:lnTo>
                    <a:pt x="1162" y="2600"/>
                  </a:lnTo>
                  <a:lnTo>
                    <a:pt x="1310" y="2618"/>
                  </a:lnTo>
                  <a:lnTo>
                    <a:pt x="1623" y="2618"/>
                  </a:lnTo>
                  <a:lnTo>
                    <a:pt x="1771" y="2600"/>
                  </a:lnTo>
                  <a:lnTo>
                    <a:pt x="1918" y="2563"/>
                  </a:lnTo>
                  <a:lnTo>
                    <a:pt x="2066" y="2508"/>
                  </a:lnTo>
                  <a:lnTo>
                    <a:pt x="2195" y="2452"/>
                  </a:lnTo>
                  <a:lnTo>
                    <a:pt x="2324" y="2379"/>
                  </a:lnTo>
                  <a:lnTo>
                    <a:pt x="2435" y="2286"/>
                  </a:lnTo>
                  <a:lnTo>
                    <a:pt x="2545" y="2194"/>
                  </a:lnTo>
                  <a:lnTo>
                    <a:pt x="2637" y="2084"/>
                  </a:lnTo>
                  <a:lnTo>
                    <a:pt x="2730" y="1973"/>
                  </a:lnTo>
                  <a:lnTo>
                    <a:pt x="2803" y="1844"/>
                  </a:lnTo>
                  <a:lnTo>
                    <a:pt x="2859" y="1715"/>
                  </a:lnTo>
                  <a:lnTo>
                    <a:pt x="2914" y="1567"/>
                  </a:lnTo>
                  <a:lnTo>
                    <a:pt x="2951" y="1420"/>
                  </a:lnTo>
                  <a:lnTo>
                    <a:pt x="2969" y="1272"/>
                  </a:lnTo>
                  <a:lnTo>
                    <a:pt x="2969" y="1106"/>
                  </a:lnTo>
                  <a:lnTo>
                    <a:pt x="2969" y="940"/>
                  </a:lnTo>
                  <a:lnTo>
                    <a:pt x="2932" y="793"/>
                  </a:lnTo>
                  <a:lnTo>
                    <a:pt x="2877" y="627"/>
                  </a:lnTo>
                  <a:lnTo>
                    <a:pt x="2822" y="498"/>
                  </a:lnTo>
                  <a:lnTo>
                    <a:pt x="2748" y="350"/>
                  </a:lnTo>
                  <a:lnTo>
                    <a:pt x="2656" y="221"/>
                  </a:lnTo>
                  <a:lnTo>
                    <a:pt x="2564" y="111"/>
                  </a:lnTo>
                  <a:lnTo>
                    <a:pt x="243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2" name="Google Shape;7672;p32"/>
            <p:cNvSpPr/>
            <p:nvPr/>
          </p:nvSpPr>
          <p:spPr>
            <a:xfrm>
              <a:off x="5707500" y="1057225"/>
              <a:ext cx="73775" cy="73775"/>
            </a:xfrm>
            <a:custGeom>
              <a:avLst/>
              <a:gdLst/>
              <a:ahLst/>
              <a:cxnLst/>
              <a:rect l="l" t="t" r="r" b="b"/>
              <a:pathLst>
                <a:path w="2951" h="2951" extrusionOk="0">
                  <a:moveTo>
                    <a:pt x="1439" y="1"/>
                  </a:moveTo>
                  <a:lnTo>
                    <a:pt x="1291" y="19"/>
                  </a:lnTo>
                  <a:lnTo>
                    <a:pt x="1162" y="38"/>
                  </a:lnTo>
                  <a:lnTo>
                    <a:pt x="1015" y="74"/>
                  </a:lnTo>
                  <a:lnTo>
                    <a:pt x="886" y="130"/>
                  </a:lnTo>
                  <a:lnTo>
                    <a:pt x="757" y="185"/>
                  </a:lnTo>
                  <a:lnTo>
                    <a:pt x="646" y="259"/>
                  </a:lnTo>
                  <a:lnTo>
                    <a:pt x="535" y="351"/>
                  </a:lnTo>
                  <a:lnTo>
                    <a:pt x="425" y="443"/>
                  </a:lnTo>
                  <a:lnTo>
                    <a:pt x="332" y="535"/>
                  </a:lnTo>
                  <a:lnTo>
                    <a:pt x="259" y="646"/>
                  </a:lnTo>
                  <a:lnTo>
                    <a:pt x="185" y="775"/>
                  </a:lnTo>
                  <a:lnTo>
                    <a:pt x="111" y="904"/>
                  </a:lnTo>
                  <a:lnTo>
                    <a:pt x="56" y="1033"/>
                  </a:lnTo>
                  <a:lnTo>
                    <a:pt x="19" y="1162"/>
                  </a:lnTo>
                  <a:lnTo>
                    <a:pt x="1" y="1310"/>
                  </a:lnTo>
                  <a:lnTo>
                    <a:pt x="1" y="1457"/>
                  </a:lnTo>
                  <a:lnTo>
                    <a:pt x="1" y="1605"/>
                  </a:lnTo>
                  <a:lnTo>
                    <a:pt x="19" y="1752"/>
                  </a:lnTo>
                  <a:lnTo>
                    <a:pt x="56" y="1900"/>
                  </a:lnTo>
                  <a:lnTo>
                    <a:pt x="111" y="2029"/>
                  </a:lnTo>
                  <a:lnTo>
                    <a:pt x="167" y="2158"/>
                  </a:lnTo>
                  <a:lnTo>
                    <a:pt x="240" y="2287"/>
                  </a:lnTo>
                  <a:lnTo>
                    <a:pt x="332" y="2398"/>
                  </a:lnTo>
                  <a:lnTo>
                    <a:pt x="425" y="2508"/>
                  </a:lnTo>
                  <a:lnTo>
                    <a:pt x="535" y="2600"/>
                  </a:lnTo>
                  <a:lnTo>
                    <a:pt x="646" y="2693"/>
                  </a:lnTo>
                  <a:lnTo>
                    <a:pt x="757" y="2766"/>
                  </a:lnTo>
                  <a:lnTo>
                    <a:pt x="886" y="2840"/>
                  </a:lnTo>
                  <a:lnTo>
                    <a:pt x="1033" y="2877"/>
                  </a:lnTo>
                  <a:lnTo>
                    <a:pt x="1162" y="2914"/>
                  </a:lnTo>
                  <a:lnTo>
                    <a:pt x="1310" y="2951"/>
                  </a:lnTo>
                  <a:lnTo>
                    <a:pt x="1623" y="2951"/>
                  </a:lnTo>
                  <a:lnTo>
                    <a:pt x="1771" y="2932"/>
                  </a:lnTo>
                  <a:lnTo>
                    <a:pt x="1900" y="2895"/>
                  </a:lnTo>
                  <a:lnTo>
                    <a:pt x="2047" y="2840"/>
                  </a:lnTo>
                  <a:lnTo>
                    <a:pt x="2176" y="2766"/>
                  </a:lnTo>
                  <a:lnTo>
                    <a:pt x="2287" y="2693"/>
                  </a:lnTo>
                  <a:lnTo>
                    <a:pt x="2398" y="2619"/>
                  </a:lnTo>
                  <a:lnTo>
                    <a:pt x="2508" y="2508"/>
                  </a:lnTo>
                  <a:lnTo>
                    <a:pt x="2600" y="2416"/>
                  </a:lnTo>
                  <a:lnTo>
                    <a:pt x="2693" y="2287"/>
                  </a:lnTo>
                  <a:lnTo>
                    <a:pt x="2766" y="2176"/>
                  </a:lnTo>
                  <a:lnTo>
                    <a:pt x="2840" y="2047"/>
                  </a:lnTo>
                  <a:lnTo>
                    <a:pt x="2877" y="1900"/>
                  </a:lnTo>
                  <a:lnTo>
                    <a:pt x="2914" y="1771"/>
                  </a:lnTo>
                  <a:lnTo>
                    <a:pt x="2932" y="1623"/>
                  </a:lnTo>
                  <a:lnTo>
                    <a:pt x="2951" y="1476"/>
                  </a:lnTo>
                  <a:lnTo>
                    <a:pt x="2932" y="1310"/>
                  </a:lnTo>
                  <a:lnTo>
                    <a:pt x="2914" y="1181"/>
                  </a:lnTo>
                  <a:lnTo>
                    <a:pt x="2877" y="1033"/>
                  </a:lnTo>
                  <a:lnTo>
                    <a:pt x="2822" y="886"/>
                  </a:lnTo>
                  <a:lnTo>
                    <a:pt x="2766" y="757"/>
                  </a:lnTo>
                  <a:lnTo>
                    <a:pt x="2674" y="646"/>
                  </a:lnTo>
                  <a:lnTo>
                    <a:pt x="2600" y="535"/>
                  </a:lnTo>
                  <a:lnTo>
                    <a:pt x="2490" y="425"/>
                  </a:lnTo>
                  <a:lnTo>
                    <a:pt x="2398" y="333"/>
                  </a:lnTo>
                  <a:lnTo>
                    <a:pt x="2268" y="240"/>
                  </a:lnTo>
                  <a:lnTo>
                    <a:pt x="2158" y="167"/>
                  </a:lnTo>
                  <a:lnTo>
                    <a:pt x="2029" y="111"/>
                  </a:lnTo>
                  <a:lnTo>
                    <a:pt x="1881" y="56"/>
                  </a:lnTo>
                  <a:lnTo>
                    <a:pt x="1734"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3" name="Google Shape;7673;p32"/>
            <p:cNvSpPr/>
            <p:nvPr/>
          </p:nvSpPr>
          <p:spPr>
            <a:xfrm>
              <a:off x="5233650" y="480575"/>
              <a:ext cx="73775" cy="74250"/>
            </a:xfrm>
            <a:custGeom>
              <a:avLst/>
              <a:gdLst/>
              <a:ahLst/>
              <a:cxnLst/>
              <a:rect l="l" t="t" r="r" b="b"/>
              <a:pathLst>
                <a:path w="2951" h="2970" extrusionOk="0">
                  <a:moveTo>
                    <a:pt x="1531" y="0"/>
                  </a:moveTo>
                  <a:lnTo>
                    <a:pt x="1365" y="19"/>
                  </a:lnTo>
                  <a:lnTo>
                    <a:pt x="1236" y="37"/>
                  </a:lnTo>
                  <a:lnTo>
                    <a:pt x="1088" y="56"/>
                  </a:lnTo>
                  <a:lnTo>
                    <a:pt x="941" y="111"/>
                  </a:lnTo>
                  <a:lnTo>
                    <a:pt x="811" y="166"/>
                  </a:lnTo>
                  <a:lnTo>
                    <a:pt x="701" y="240"/>
                  </a:lnTo>
                  <a:lnTo>
                    <a:pt x="572" y="314"/>
                  </a:lnTo>
                  <a:lnTo>
                    <a:pt x="461" y="406"/>
                  </a:lnTo>
                  <a:lnTo>
                    <a:pt x="369" y="517"/>
                  </a:lnTo>
                  <a:lnTo>
                    <a:pt x="277" y="627"/>
                  </a:lnTo>
                  <a:lnTo>
                    <a:pt x="203" y="756"/>
                  </a:lnTo>
                  <a:lnTo>
                    <a:pt x="129" y="886"/>
                  </a:lnTo>
                  <a:lnTo>
                    <a:pt x="74" y="1015"/>
                  </a:lnTo>
                  <a:lnTo>
                    <a:pt x="37" y="1162"/>
                  </a:lnTo>
                  <a:lnTo>
                    <a:pt x="19" y="1310"/>
                  </a:lnTo>
                  <a:lnTo>
                    <a:pt x="0" y="1457"/>
                  </a:lnTo>
                  <a:lnTo>
                    <a:pt x="0" y="1605"/>
                  </a:lnTo>
                  <a:lnTo>
                    <a:pt x="19" y="1752"/>
                  </a:lnTo>
                  <a:lnTo>
                    <a:pt x="56" y="1881"/>
                  </a:lnTo>
                  <a:lnTo>
                    <a:pt x="111" y="2029"/>
                  </a:lnTo>
                  <a:lnTo>
                    <a:pt x="166" y="2158"/>
                  </a:lnTo>
                  <a:lnTo>
                    <a:pt x="240" y="2287"/>
                  </a:lnTo>
                  <a:lnTo>
                    <a:pt x="314" y="2397"/>
                  </a:lnTo>
                  <a:lnTo>
                    <a:pt x="424" y="2508"/>
                  </a:lnTo>
                  <a:lnTo>
                    <a:pt x="516" y="2600"/>
                  </a:lnTo>
                  <a:lnTo>
                    <a:pt x="627" y="2692"/>
                  </a:lnTo>
                  <a:lnTo>
                    <a:pt x="756" y="2766"/>
                  </a:lnTo>
                  <a:lnTo>
                    <a:pt x="885" y="2840"/>
                  </a:lnTo>
                  <a:lnTo>
                    <a:pt x="1014" y="2895"/>
                  </a:lnTo>
                  <a:lnTo>
                    <a:pt x="1162" y="2932"/>
                  </a:lnTo>
                  <a:lnTo>
                    <a:pt x="1309" y="2951"/>
                  </a:lnTo>
                  <a:lnTo>
                    <a:pt x="1457" y="2969"/>
                  </a:lnTo>
                  <a:lnTo>
                    <a:pt x="1604" y="2951"/>
                  </a:lnTo>
                  <a:lnTo>
                    <a:pt x="1752" y="2932"/>
                  </a:lnTo>
                  <a:lnTo>
                    <a:pt x="1899" y="2895"/>
                  </a:lnTo>
                  <a:lnTo>
                    <a:pt x="2028" y="2858"/>
                  </a:lnTo>
                  <a:lnTo>
                    <a:pt x="2157" y="2785"/>
                  </a:lnTo>
                  <a:lnTo>
                    <a:pt x="2287" y="2711"/>
                  </a:lnTo>
                  <a:lnTo>
                    <a:pt x="2397" y="2637"/>
                  </a:lnTo>
                  <a:lnTo>
                    <a:pt x="2508" y="2527"/>
                  </a:lnTo>
                  <a:lnTo>
                    <a:pt x="2600" y="2434"/>
                  </a:lnTo>
                  <a:lnTo>
                    <a:pt x="2692" y="2305"/>
                  </a:lnTo>
                  <a:lnTo>
                    <a:pt x="2766" y="2195"/>
                  </a:lnTo>
                  <a:lnTo>
                    <a:pt x="2821" y="2066"/>
                  </a:lnTo>
                  <a:lnTo>
                    <a:pt x="2877" y="1936"/>
                  </a:lnTo>
                  <a:lnTo>
                    <a:pt x="2913" y="1789"/>
                  </a:lnTo>
                  <a:lnTo>
                    <a:pt x="2950" y="1641"/>
                  </a:lnTo>
                  <a:lnTo>
                    <a:pt x="2950" y="1494"/>
                  </a:lnTo>
                  <a:lnTo>
                    <a:pt x="2950" y="1346"/>
                  </a:lnTo>
                  <a:lnTo>
                    <a:pt x="2932" y="1199"/>
                  </a:lnTo>
                  <a:lnTo>
                    <a:pt x="2895" y="1070"/>
                  </a:lnTo>
                  <a:lnTo>
                    <a:pt x="2840" y="922"/>
                  </a:lnTo>
                  <a:lnTo>
                    <a:pt x="2784" y="812"/>
                  </a:lnTo>
                  <a:lnTo>
                    <a:pt x="2711" y="683"/>
                  </a:lnTo>
                  <a:lnTo>
                    <a:pt x="2618" y="572"/>
                  </a:lnTo>
                  <a:lnTo>
                    <a:pt x="2526" y="461"/>
                  </a:lnTo>
                  <a:lnTo>
                    <a:pt x="2434" y="369"/>
                  </a:lnTo>
                  <a:lnTo>
                    <a:pt x="2323" y="277"/>
                  </a:lnTo>
                  <a:lnTo>
                    <a:pt x="2213" y="203"/>
                  </a:lnTo>
                  <a:lnTo>
                    <a:pt x="2084" y="148"/>
                  </a:lnTo>
                  <a:lnTo>
                    <a:pt x="1955" y="93"/>
                  </a:lnTo>
                  <a:lnTo>
                    <a:pt x="1807" y="56"/>
                  </a:lnTo>
                  <a:lnTo>
                    <a:pt x="1678"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4" name="Google Shape;7674;p32"/>
            <p:cNvSpPr/>
            <p:nvPr/>
          </p:nvSpPr>
          <p:spPr>
            <a:xfrm>
              <a:off x="6009900" y="1194125"/>
              <a:ext cx="73775" cy="73775"/>
            </a:xfrm>
            <a:custGeom>
              <a:avLst/>
              <a:gdLst/>
              <a:ahLst/>
              <a:cxnLst/>
              <a:rect l="l" t="t" r="r" b="b"/>
              <a:pathLst>
                <a:path w="2951" h="2951" extrusionOk="0">
                  <a:moveTo>
                    <a:pt x="1346" y="1"/>
                  </a:moveTo>
                  <a:lnTo>
                    <a:pt x="1199" y="38"/>
                  </a:lnTo>
                  <a:lnTo>
                    <a:pt x="1069" y="56"/>
                  </a:lnTo>
                  <a:lnTo>
                    <a:pt x="922" y="111"/>
                  </a:lnTo>
                  <a:lnTo>
                    <a:pt x="793" y="167"/>
                  </a:lnTo>
                  <a:lnTo>
                    <a:pt x="682" y="240"/>
                  </a:lnTo>
                  <a:lnTo>
                    <a:pt x="553" y="333"/>
                  </a:lnTo>
                  <a:lnTo>
                    <a:pt x="443" y="425"/>
                  </a:lnTo>
                  <a:lnTo>
                    <a:pt x="350" y="536"/>
                  </a:lnTo>
                  <a:lnTo>
                    <a:pt x="258" y="646"/>
                  </a:lnTo>
                  <a:lnTo>
                    <a:pt x="184" y="775"/>
                  </a:lnTo>
                  <a:lnTo>
                    <a:pt x="129" y="904"/>
                  </a:lnTo>
                  <a:lnTo>
                    <a:pt x="74" y="1033"/>
                  </a:lnTo>
                  <a:lnTo>
                    <a:pt x="37" y="1181"/>
                  </a:lnTo>
                  <a:lnTo>
                    <a:pt x="0" y="1310"/>
                  </a:lnTo>
                  <a:lnTo>
                    <a:pt x="0" y="1476"/>
                  </a:lnTo>
                  <a:lnTo>
                    <a:pt x="0" y="1623"/>
                  </a:lnTo>
                  <a:lnTo>
                    <a:pt x="18" y="1771"/>
                  </a:lnTo>
                  <a:lnTo>
                    <a:pt x="55" y="1900"/>
                  </a:lnTo>
                  <a:lnTo>
                    <a:pt x="111" y="2047"/>
                  </a:lnTo>
                  <a:lnTo>
                    <a:pt x="166" y="2177"/>
                  </a:lnTo>
                  <a:lnTo>
                    <a:pt x="240" y="2287"/>
                  </a:lnTo>
                  <a:lnTo>
                    <a:pt x="332" y="2416"/>
                  </a:lnTo>
                  <a:lnTo>
                    <a:pt x="424" y="2508"/>
                  </a:lnTo>
                  <a:lnTo>
                    <a:pt x="535" y="2619"/>
                  </a:lnTo>
                  <a:lnTo>
                    <a:pt x="645" y="2693"/>
                  </a:lnTo>
                  <a:lnTo>
                    <a:pt x="774" y="2767"/>
                  </a:lnTo>
                  <a:lnTo>
                    <a:pt x="903" y="2840"/>
                  </a:lnTo>
                  <a:lnTo>
                    <a:pt x="1033" y="2896"/>
                  </a:lnTo>
                  <a:lnTo>
                    <a:pt x="1180" y="2932"/>
                  </a:lnTo>
                  <a:lnTo>
                    <a:pt x="1328" y="2951"/>
                  </a:lnTo>
                  <a:lnTo>
                    <a:pt x="1623" y="2951"/>
                  </a:lnTo>
                  <a:lnTo>
                    <a:pt x="1770" y="2932"/>
                  </a:lnTo>
                  <a:lnTo>
                    <a:pt x="1918" y="2896"/>
                  </a:lnTo>
                  <a:lnTo>
                    <a:pt x="2047" y="2840"/>
                  </a:lnTo>
                  <a:lnTo>
                    <a:pt x="2176" y="2767"/>
                  </a:lnTo>
                  <a:lnTo>
                    <a:pt x="2305" y="2693"/>
                  </a:lnTo>
                  <a:lnTo>
                    <a:pt x="2415" y="2619"/>
                  </a:lnTo>
                  <a:lnTo>
                    <a:pt x="2526" y="2508"/>
                  </a:lnTo>
                  <a:lnTo>
                    <a:pt x="2618" y="2416"/>
                  </a:lnTo>
                  <a:lnTo>
                    <a:pt x="2710" y="2287"/>
                  </a:lnTo>
                  <a:lnTo>
                    <a:pt x="2784" y="2177"/>
                  </a:lnTo>
                  <a:lnTo>
                    <a:pt x="2840" y="2047"/>
                  </a:lnTo>
                  <a:lnTo>
                    <a:pt x="2895" y="1900"/>
                  </a:lnTo>
                  <a:lnTo>
                    <a:pt x="2932" y="1752"/>
                  </a:lnTo>
                  <a:lnTo>
                    <a:pt x="2950" y="1623"/>
                  </a:lnTo>
                  <a:lnTo>
                    <a:pt x="2950" y="1457"/>
                  </a:lnTo>
                  <a:lnTo>
                    <a:pt x="2950" y="1310"/>
                  </a:lnTo>
                  <a:lnTo>
                    <a:pt x="2913" y="1181"/>
                  </a:lnTo>
                  <a:lnTo>
                    <a:pt x="2876" y="1033"/>
                  </a:lnTo>
                  <a:lnTo>
                    <a:pt x="2840" y="904"/>
                  </a:lnTo>
                  <a:lnTo>
                    <a:pt x="2766" y="775"/>
                  </a:lnTo>
                  <a:lnTo>
                    <a:pt x="2692" y="665"/>
                  </a:lnTo>
                  <a:lnTo>
                    <a:pt x="2618" y="554"/>
                  </a:lnTo>
                  <a:lnTo>
                    <a:pt x="2526" y="443"/>
                  </a:lnTo>
                  <a:lnTo>
                    <a:pt x="2415" y="351"/>
                  </a:lnTo>
                  <a:lnTo>
                    <a:pt x="2305" y="259"/>
                  </a:lnTo>
                  <a:lnTo>
                    <a:pt x="2176" y="185"/>
                  </a:lnTo>
                  <a:lnTo>
                    <a:pt x="2065" y="130"/>
                  </a:lnTo>
                  <a:lnTo>
                    <a:pt x="1936" y="75"/>
                  </a:lnTo>
                  <a:lnTo>
                    <a:pt x="1789" y="38"/>
                  </a:lnTo>
                  <a:lnTo>
                    <a:pt x="1641" y="19"/>
                  </a:lnTo>
                  <a:lnTo>
                    <a:pt x="14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5" name="Google Shape;7675;p32"/>
            <p:cNvSpPr/>
            <p:nvPr/>
          </p:nvSpPr>
          <p:spPr>
            <a:xfrm>
              <a:off x="5561850" y="948900"/>
              <a:ext cx="73775" cy="73775"/>
            </a:xfrm>
            <a:custGeom>
              <a:avLst/>
              <a:gdLst/>
              <a:ahLst/>
              <a:cxnLst/>
              <a:rect l="l" t="t" r="r" b="b"/>
              <a:pathLst>
                <a:path w="2951" h="2951" extrusionOk="0">
                  <a:moveTo>
                    <a:pt x="1328" y="1"/>
                  </a:moveTo>
                  <a:lnTo>
                    <a:pt x="1199" y="19"/>
                  </a:lnTo>
                  <a:lnTo>
                    <a:pt x="1051" y="56"/>
                  </a:lnTo>
                  <a:lnTo>
                    <a:pt x="922" y="111"/>
                  </a:lnTo>
                  <a:lnTo>
                    <a:pt x="793" y="167"/>
                  </a:lnTo>
                  <a:lnTo>
                    <a:pt x="664" y="240"/>
                  </a:lnTo>
                  <a:lnTo>
                    <a:pt x="553" y="314"/>
                  </a:lnTo>
                  <a:lnTo>
                    <a:pt x="461" y="406"/>
                  </a:lnTo>
                  <a:lnTo>
                    <a:pt x="350" y="517"/>
                  </a:lnTo>
                  <a:lnTo>
                    <a:pt x="277" y="628"/>
                  </a:lnTo>
                  <a:lnTo>
                    <a:pt x="203" y="738"/>
                  </a:lnTo>
                  <a:lnTo>
                    <a:pt x="129" y="867"/>
                  </a:lnTo>
                  <a:lnTo>
                    <a:pt x="74" y="996"/>
                  </a:lnTo>
                  <a:lnTo>
                    <a:pt x="37" y="1144"/>
                  </a:lnTo>
                  <a:lnTo>
                    <a:pt x="19" y="1273"/>
                  </a:lnTo>
                  <a:lnTo>
                    <a:pt x="0" y="1420"/>
                  </a:lnTo>
                  <a:lnTo>
                    <a:pt x="0" y="1568"/>
                  </a:lnTo>
                  <a:lnTo>
                    <a:pt x="19" y="1715"/>
                  </a:lnTo>
                  <a:lnTo>
                    <a:pt x="55" y="1863"/>
                  </a:lnTo>
                  <a:lnTo>
                    <a:pt x="92" y="1992"/>
                  </a:lnTo>
                  <a:lnTo>
                    <a:pt x="166" y="2140"/>
                  </a:lnTo>
                  <a:lnTo>
                    <a:pt x="221" y="2250"/>
                  </a:lnTo>
                  <a:lnTo>
                    <a:pt x="314" y="2379"/>
                  </a:lnTo>
                  <a:lnTo>
                    <a:pt x="406" y="2490"/>
                  </a:lnTo>
                  <a:lnTo>
                    <a:pt x="516" y="2582"/>
                  </a:lnTo>
                  <a:lnTo>
                    <a:pt x="627" y="2674"/>
                  </a:lnTo>
                  <a:lnTo>
                    <a:pt x="738" y="2748"/>
                  </a:lnTo>
                  <a:lnTo>
                    <a:pt x="867" y="2822"/>
                  </a:lnTo>
                  <a:lnTo>
                    <a:pt x="996" y="2877"/>
                  </a:lnTo>
                  <a:lnTo>
                    <a:pt x="1143" y="2914"/>
                  </a:lnTo>
                  <a:lnTo>
                    <a:pt x="1291" y="2932"/>
                  </a:lnTo>
                  <a:lnTo>
                    <a:pt x="1438" y="2951"/>
                  </a:lnTo>
                  <a:lnTo>
                    <a:pt x="1586" y="2951"/>
                  </a:lnTo>
                  <a:lnTo>
                    <a:pt x="1733" y="2932"/>
                  </a:lnTo>
                  <a:lnTo>
                    <a:pt x="1881" y="2895"/>
                  </a:lnTo>
                  <a:lnTo>
                    <a:pt x="2010" y="2840"/>
                  </a:lnTo>
                  <a:lnTo>
                    <a:pt x="2139" y="2785"/>
                  </a:lnTo>
                  <a:lnTo>
                    <a:pt x="2268" y="2711"/>
                  </a:lnTo>
                  <a:lnTo>
                    <a:pt x="2379" y="2619"/>
                  </a:lnTo>
                  <a:lnTo>
                    <a:pt x="2489" y="2527"/>
                  </a:lnTo>
                  <a:lnTo>
                    <a:pt x="2600" y="2435"/>
                  </a:lnTo>
                  <a:lnTo>
                    <a:pt x="2674" y="2305"/>
                  </a:lnTo>
                  <a:lnTo>
                    <a:pt x="2766" y="2195"/>
                  </a:lnTo>
                  <a:lnTo>
                    <a:pt x="2821" y="2066"/>
                  </a:lnTo>
                  <a:lnTo>
                    <a:pt x="2877" y="1937"/>
                  </a:lnTo>
                  <a:lnTo>
                    <a:pt x="2913" y="1789"/>
                  </a:lnTo>
                  <a:lnTo>
                    <a:pt x="2950" y="1642"/>
                  </a:lnTo>
                  <a:lnTo>
                    <a:pt x="2950" y="1494"/>
                  </a:lnTo>
                  <a:lnTo>
                    <a:pt x="2950" y="1347"/>
                  </a:lnTo>
                  <a:lnTo>
                    <a:pt x="2932" y="1199"/>
                  </a:lnTo>
                  <a:lnTo>
                    <a:pt x="2895" y="1052"/>
                  </a:lnTo>
                  <a:lnTo>
                    <a:pt x="2840" y="923"/>
                  </a:lnTo>
                  <a:lnTo>
                    <a:pt x="2784" y="794"/>
                  </a:lnTo>
                  <a:lnTo>
                    <a:pt x="2711" y="664"/>
                  </a:lnTo>
                  <a:lnTo>
                    <a:pt x="2618" y="554"/>
                  </a:lnTo>
                  <a:lnTo>
                    <a:pt x="2526" y="443"/>
                  </a:lnTo>
                  <a:lnTo>
                    <a:pt x="2416" y="351"/>
                  </a:lnTo>
                  <a:lnTo>
                    <a:pt x="2305" y="259"/>
                  </a:lnTo>
                  <a:lnTo>
                    <a:pt x="2176" y="185"/>
                  </a:lnTo>
                  <a:lnTo>
                    <a:pt x="2047" y="111"/>
                  </a:lnTo>
                  <a:lnTo>
                    <a:pt x="1918" y="74"/>
                  </a:lnTo>
                  <a:lnTo>
                    <a:pt x="1770" y="19"/>
                  </a:lnTo>
                  <a:lnTo>
                    <a:pt x="162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6" name="Google Shape;7676;p32"/>
            <p:cNvSpPr/>
            <p:nvPr/>
          </p:nvSpPr>
          <p:spPr>
            <a:xfrm>
              <a:off x="5182025" y="309550"/>
              <a:ext cx="74225" cy="73800"/>
            </a:xfrm>
            <a:custGeom>
              <a:avLst/>
              <a:gdLst/>
              <a:ahLst/>
              <a:cxnLst/>
              <a:rect l="l" t="t" r="r" b="b"/>
              <a:pathLst>
                <a:path w="2969" h="2952" extrusionOk="0">
                  <a:moveTo>
                    <a:pt x="1346" y="1"/>
                  </a:moveTo>
                  <a:lnTo>
                    <a:pt x="1199" y="19"/>
                  </a:lnTo>
                  <a:lnTo>
                    <a:pt x="1070" y="56"/>
                  </a:lnTo>
                  <a:lnTo>
                    <a:pt x="940" y="112"/>
                  </a:lnTo>
                  <a:lnTo>
                    <a:pt x="811" y="167"/>
                  </a:lnTo>
                  <a:lnTo>
                    <a:pt x="682" y="241"/>
                  </a:lnTo>
                  <a:lnTo>
                    <a:pt x="572" y="333"/>
                  </a:lnTo>
                  <a:lnTo>
                    <a:pt x="461" y="425"/>
                  </a:lnTo>
                  <a:lnTo>
                    <a:pt x="369" y="517"/>
                  </a:lnTo>
                  <a:lnTo>
                    <a:pt x="277" y="628"/>
                  </a:lnTo>
                  <a:lnTo>
                    <a:pt x="203" y="738"/>
                  </a:lnTo>
                  <a:lnTo>
                    <a:pt x="148" y="868"/>
                  </a:lnTo>
                  <a:lnTo>
                    <a:pt x="92" y="997"/>
                  </a:lnTo>
                  <a:lnTo>
                    <a:pt x="55" y="1144"/>
                  </a:lnTo>
                  <a:lnTo>
                    <a:pt x="19" y="1273"/>
                  </a:lnTo>
                  <a:lnTo>
                    <a:pt x="0" y="1421"/>
                  </a:lnTo>
                  <a:lnTo>
                    <a:pt x="19" y="1587"/>
                  </a:lnTo>
                  <a:lnTo>
                    <a:pt x="37" y="1716"/>
                  </a:lnTo>
                  <a:lnTo>
                    <a:pt x="55" y="1863"/>
                  </a:lnTo>
                  <a:lnTo>
                    <a:pt x="111" y="2011"/>
                  </a:lnTo>
                  <a:lnTo>
                    <a:pt x="166" y="2140"/>
                  </a:lnTo>
                  <a:lnTo>
                    <a:pt x="240" y="2250"/>
                  </a:lnTo>
                  <a:lnTo>
                    <a:pt x="314" y="2379"/>
                  </a:lnTo>
                  <a:lnTo>
                    <a:pt x="424" y="2490"/>
                  </a:lnTo>
                  <a:lnTo>
                    <a:pt x="516" y="2582"/>
                  </a:lnTo>
                  <a:lnTo>
                    <a:pt x="627" y="2674"/>
                  </a:lnTo>
                  <a:lnTo>
                    <a:pt x="756" y="2748"/>
                  </a:lnTo>
                  <a:lnTo>
                    <a:pt x="885" y="2822"/>
                  </a:lnTo>
                  <a:lnTo>
                    <a:pt x="1014" y="2877"/>
                  </a:lnTo>
                  <a:lnTo>
                    <a:pt x="1162" y="2914"/>
                  </a:lnTo>
                  <a:lnTo>
                    <a:pt x="1309" y="2933"/>
                  </a:lnTo>
                  <a:lnTo>
                    <a:pt x="1457" y="2951"/>
                  </a:lnTo>
                  <a:lnTo>
                    <a:pt x="1604" y="2951"/>
                  </a:lnTo>
                  <a:lnTo>
                    <a:pt x="1752" y="2933"/>
                  </a:lnTo>
                  <a:lnTo>
                    <a:pt x="1881" y="2896"/>
                  </a:lnTo>
                  <a:lnTo>
                    <a:pt x="2028" y="2840"/>
                  </a:lnTo>
                  <a:lnTo>
                    <a:pt x="2157" y="2785"/>
                  </a:lnTo>
                  <a:lnTo>
                    <a:pt x="2286" y="2711"/>
                  </a:lnTo>
                  <a:lnTo>
                    <a:pt x="2397" y="2638"/>
                  </a:lnTo>
                  <a:lnTo>
                    <a:pt x="2508" y="2527"/>
                  </a:lnTo>
                  <a:lnTo>
                    <a:pt x="2600" y="2435"/>
                  </a:lnTo>
                  <a:lnTo>
                    <a:pt x="2692" y="2324"/>
                  </a:lnTo>
                  <a:lnTo>
                    <a:pt x="2766" y="2195"/>
                  </a:lnTo>
                  <a:lnTo>
                    <a:pt x="2840" y="2066"/>
                  </a:lnTo>
                  <a:lnTo>
                    <a:pt x="2895" y="1937"/>
                  </a:lnTo>
                  <a:lnTo>
                    <a:pt x="2932" y="1789"/>
                  </a:lnTo>
                  <a:lnTo>
                    <a:pt x="2950" y="1642"/>
                  </a:lnTo>
                  <a:lnTo>
                    <a:pt x="2969" y="1494"/>
                  </a:lnTo>
                  <a:lnTo>
                    <a:pt x="2950" y="1347"/>
                  </a:lnTo>
                  <a:lnTo>
                    <a:pt x="2932" y="1199"/>
                  </a:lnTo>
                  <a:lnTo>
                    <a:pt x="2895" y="1052"/>
                  </a:lnTo>
                  <a:lnTo>
                    <a:pt x="2858" y="923"/>
                  </a:lnTo>
                  <a:lnTo>
                    <a:pt x="2784" y="794"/>
                  </a:lnTo>
                  <a:lnTo>
                    <a:pt x="2711" y="665"/>
                  </a:lnTo>
                  <a:lnTo>
                    <a:pt x="2637" y="554"/>
                  </a:lnTo>
                  <a:lnTo>
                    <a:pt x="2526" y="443"/>
                  </a:lnTo>
                  <a:lnTo>
                    <a:pt x="2434" y="351"/>
                  </a:lnTo>
                  <a:lnTo>
                    <a:pt x="2323" y="259"/>
                  </a:lnTo>
                  <a:lnTo>
                    <a:pt x="2194" y="185"/>
                  </a:lnTo>
                  <a:lnTo>
                    <a:pt x="2065" y="130"/>
                  </a:lnTo>
                  <a:lnTo>
                    <a:pt x="1936" y="75"/>
                  </a:lnTo>
                  <a:lnTo>
                    <a:pt x="1789" y="38"/>
                  </a:lnTo>
                  <a:lnTo>
                    <a:pt x="16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7" name="Google Shape;7677;p32"/>
            <p:cNvSpPr/>
            <p:nvPr/>
          </p:nvSpPr>
          <p:spPr>
            <a:xfrm>
              <a:off x="6249575" y="1234225"/>
              <a:ext cx="73775" cy="73800"/>
            </a:xfrm>
            <a:custGeom>
              <a:avLst/>
              <a:gdLst/>
              <a:ahLst/>
              <a:cxnLst/>
              <a:rect l="l" t="t" r="r" b="b"/>
              <a:pathLst>
                <a:path w="2951" h="2952" extrusionOk="0">
                  <a:moveTo>
                    <a:pt x="1310" y="1"/>
                  </a:moveTo>
                  <a:lnTo>
                    <a:pt x="1162" y="38"/>
                  </a:lnTo>
                  <a:lnTo>
                    <a:pt x="1033" y="75"/>
                  </a:lnTo>
                  <a:lnTo>
                    <a:pt x="886" y="112"/>
                  </a:lnTo>
                  <a:lnTo>
                    <a:pt x="757" y="185"/>
                  </a:lnTo>
                  <a:lnTo>
                    <a:pt x="646" y="259"/>
                  </a:lnTo>
                  <a:lnTo>
                    <a:pt x="536" y="333"/>
                  </a:lnTo>
                  <a:lnTo>
                    <a:pt x="425" y="425"/>
                  </a:lnTo>
                  <a:lnTo>
                    <a:pt x="333" y="536"/>
                  </a:lnTo>
                  <a:lnTo>
                    <a:pt x="259" y="646"/>
                  </a:lnTo>
                  <a:lnTo>
                    <a:pt x="185" y="775"/>
                  </a:lnTo>
                  <a:lnTo>
                    <a:pt x="111" y="886"/>
                  </a:lnTo>
                  <a:lnTo>
                    <a:pt x="75" y="1033"/>
                  </a:lnTo>
                  <a:lnTo>
                    <a:pt x="38" y="1163"/>
                  </a:lnTo>
                  <a:lnTo>
                    <a:pt x="1" y="1310"/>
                  </a:lnTo>
                  <a:lnTo>
                    <a:pt x="1" y="1458"/>
                  </a:lnTo>
                  <a:lnTo>
                    <a:pt x="1" y="1605"/>
                  </a:lnTo>
                  <a:lnTo>
                    <a:pt x="19" y="1753"/>
                  </a:lnTo>
                  <a:lnTo>
                    <a:pt x="56" y="1900"/>
                  </a:lnTo>
                  <a:lnTo>
                    <a:pt x="111" y="2029"/>
                  </a:lnTo>
                  <a:lnTo>
                    <a:pt x="167" y="2158"/>
                  </a:lnTo>
                  <a:lnTo>
                    <a:pt x="241" y="2287"/>
                  </a:lnTo>
                  <a:lnTo>
                    <a:pt x="333" y="2398"/>
                  </a:lnTo>
                  <a:lnTo>
                    <a:pt x="425" y="2509"/>
                  </a:lnTo>
                  <a:lnTo>
                    <a:pt x="536" y="2601"/>
                  </a:lnTo>
                  <a:lnTo>
                    <a:pt x="646" y="2693"/>
                  </a:lnTo>
                  <a:lnTo>
                    <a:pt x="775" y="2767"/>
                  </a:lnTo>
                  <a:lnTo>
                    <a:pt x="904" y="2840"/>
                  </a:lnTo>
                  <a:lnTo>
                    <a:pt x="1033" y="2877"/>
                  </a:lnTo>
                  <a:lnTo>
                    <a:pt x="1181" y="2914"/>
                  </a:lnTo>
                  <a:lnTo>
                    <a:pt x="1328" y="2951"/>
                  </a:lnTo>
                  <a:lnTo>
                    <a:pt x="1623" y="2951"/>
                  </a:lnTo>
                  <a:lnTo>
                    <a:pt x="1771" y="2933"/>
                  </a:lnTo>
                  <a:lnTo>
                    <a:pt x="1918" y="2896"/>
                  </a:lnTo>
                  <a:lnTo>
                    <a:pt x="2047" y="2840"/>
                  </a:lnTo>
                  <a:lnTo>
                    <a:pt x="2177" y="2767"/>
                  </a:lnTo>
                  <a:lnTo>
                    <a:pt x="2306" y="2693"/>
                  </a:lnTo>
                  <a:lnTo>
                    <a:pt x="2416" y="2619"/>
                  </a:lnTo>
                  <a:lnTo>
                    <a:pt x="2527" y="2509"/>
                  </a:lnTo>
                  <a:lnTo>
                    <a:pt x="2619" y="2416"/>
                  </a:lnTo>
                  <a:lnTo>
                    <a:pt x="2711" y="2287"/>
                  </a:lnTo>
                  <a:lnTo>
                    <a:pt x="2785" y="2177"/>
                  </a:lnTo>
                  <a:lnTo>
                    <a:pt x="2840" y="2048"/>
                  </a:lnTo>
                  <a:lnTo>
                    <a:pt x="2896" y="1900"/>
                  </a:lnTo>
                  <a:lnTo>
                    <a:pt x="2933" y="1771"/>
                  </a:lnTo>
                  <a:lnTo>
                    <a:pt x="2951" y="1623"/>
                  </a:lnTo>
                  <a:lnTo>
                    <a:pt x="2951" y="1458"/>
                  </a:lnTo>
                  <a:lnTo>
                    <a:pt x="2951" y="1310"/>
                  </a:lnTo>
                  <a:lnTo>
                    <a:pt x="2914" y="1163"/>
                  </a:lnTo>
                  <a:lnTo>
                    <a:pt x="2877" y="1033"/>
                  </a:lnTo>
                  <a:lnTo>
                    <a:pt x="2840" y="886"/>
                  </a:lnTo>
                  <a:lnTo>
                    <a:pt x="2767" y="757"/>
                  </a:lnTo>
                  <a:lnTo>
                    <a:pt x="2693" y="646"/>
                  </a:lnTo>
                  <a:lnTo>
                    <a:pt x="2601" y="517"/>
                  </a:lnTo>
                  <a:lnTo>
                    <a:pt x="2508" y="425"/>
                  </a:lnTo>
                  <a:lnTo>
                    <a:pt x="2398" y="333"/>
                  </a:lnTo>
                  <a:lnTo>
                    <a:pt x="2287" y="241"/>
                  </a:lnTo>
                  <a:lnTo>
                    <a:pt x="2158" y="167"/>
                  </a:lnTo>
                  <a:lnTo>
                    <a:pt x="2029" y="112"/>
                  </a:lnTo>
                  <a:lnTo>
                    <a:pt x="1900" y="56"/>
                  </a:lnTo>
                  <a:lnTo>
                    <a:pt x="1752" y="19"/>
                  </a:lnTo>
                  <a:lnTo>
                    <a:pt x="160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8" name="Google Shape;7678;p32"/>
            <p:cNvSpPr/>
            <p:nvPr/>
          </p:nvSpPr>
          <p:spPr>
            <a:xfrm>
              <a:off x="5850400" y="1166025"/>
              <a:ext cx="73325" cy="73300"/>
            </a:xfrm>
            <a:custGeom>
              <a:avLst/>
              <a:gdLst/>
              <a:ahLst/>
              <a:cxnLst/>
              <a:rect l="l" t="t" r="r" b="b"/>
              <a:pathLst>
                <a:path w="2933" h="2932" extrusionOk="0">
                  <a:moveTo>
                    <a:pt x="1310" y="0"/>
                  </a:moveTo>
                  <a:lnTo>
                    <a:pt x="1162" y="37"/>
                  </a:lnTo>
                  <a:lnTo>
                    <a:pt x="1033" y="74"/>
                  </a:lnTo>
                  <a:lnTo>
                    <a:pt x="904" y="111"/>
                  </a:lnTo>
                  <a:lnTo>
                    <a:pt x="775" y="184"/>
                  </a:lnTo>
                  <a:lnTo>
                    <a:pt x="646" y="258"/>
                  </a:lnTo>
                  <a:lnTo>
                    <a:pt x="535" y="350"/>
                  </a:lnTo>
                  <a:lnTo>
                    <a:pt x="443" y="443"/>
                  </a:lnTo>
                  <a:lnTo>
                    <a:pt x="351" y="535"/>
                  </a:lnTo>
                  <a:lnTo>
                    <a:pt x="259" y="645"/>
                  </a:lnTo>
                  <a:lnTo>
                    <a:pt x="185" y="774"/>
                  </a:lnTo>
                  <a:lnTo>
                    <a:pt x="111" y="904"/>
                  </a:lnTo>
                  <a:lnTo>
                    <a:pt x="74" y="1033"/>
                  </a:lnTo>
                  <a:lnTo>
                    <a:pt x="37" y="1162"/>
                  </a:lnTo>
                  <a:lnTo>
                    <a:pt x="0" y="1309"/>
                  </a:lnTo>
                  <a:lnTo>
                    <a:pt x="0" y="1457"/>
                  </a:lnTo>
                  <a:lnTo>
                    <a:pt x="0" y="1604"/>
                  </a:lnTo>
                  <a:lnTo>
                    <a:pt x="37" y="1752"/>
                  </a:lnTo>
                  <a:lnTo>
                    <a:pt x="74" y="1881"/>
                  </a:lnTo>
                  <a:lnTo>
                    <a:pt x="111" y="2028"/>
                  </a:lnTo>
                  <a:lnTo>
                    <a:pt x="185" y="2157"/>
                  </a:lnTo>
                  <a:lnTo>
                    <a:pt x="259" y="2268"/>
                  </a:lnTo>
                  <a:lnTo>
                    <a:pt x="351" y="2397"/>
                  </a:lnTo>
                  <a:lnTo>
                    <a:pt x="443" y="2489"/>
                  </a:lnTo>
                  <a:lnTo>
                    <a:pt x="554" y="2600"/>
                  </a:lnTo>
                  <a:lnTo>
                    <a:pt x="664" y="2674"/>
                  </a:lnTo>
                  <a:lnTo>
                    <a:pt x="793" y="2747"/>
                  </a:lnTo>
                  <a:lnTo>
                    <a:pt x="922" y="2821"/>
                  </a:lnTo>
                  <a:lnTo>
                    <a:pt x="1070" y="2858"/>
                  </a:lnTo>
                  <a:lnTo>
                    <a:pt x="1199" y="2895"/>
                  </a:lnTo>
                  <a:lnTo>
                    <a:pt x="1346" y="2913"/>
                  </a:lnTo>
                  <a:lnTo>
                    <a:pt x="1494" y="2932"/>
                  </a:lnTo>
                  <a:lnTo>
                    <a:pt x="1641" y="2913"/>
                  </a:lnTo>
                  <a:lnTo>
                    <a:pt x="1789" y="2895"/>
                  </a:lnTo>
                  <a:lnTo>
                    <a:pt x="1918" y="2840"/>
                  </a:lnTo>
                  <a:lnTo>
                    <a:pt x="2047" y="2784"/>
                  </a:lnTo>
                  <a:lnTo>
                    <a:pt x="2176" y="2729"/>
                  </a:lnTo>
                  <a:lnTo>
                    <a:pt x="2287" y="2655"/>
                  </a:lnTo>
                  <a:lnTo>
                    <a:pt x="2397" y="2563"/>
                  </a:lnTo>
                  <a:lnTo>
                    <a:pt x="2508" y="2471"/>
                  </a:lnTo>
                  <a:lnTo>
                    <a:pt x="2600" y="2360"/>
                  </a:lnTo>
                  <a:lnTo>
                    <a:pt x="2692" y="2250"/>
                  </a:lnTo>
                  <a:lnTo>
                    <a:pt x="2748" y="2120"/>
                  </a:lnTo>
                  <a:lnTo>
                    <a:pt x="2821" y="1991"/>
                  </a:lnTo>
                  <a:lnTo>
                    <a:pt x="2858" y="1862"/>
                  </a:lnTo>
                  <a:lnTo>
                    <a:pt x="2895" y="1733"/>
                  </a:lnTo>
                  <a:lnTo>
                    <a:pt x="2914" y="1586"/>
                  </a:lnTo>
                  <a:lnTo>
                    <a:pt x="2932" y="1438"/>
                  </a:lnTo>
                  <a:lnTo>
                    <a:pt x="2914" y="1291"/>
                  </a:lnTo>
                  <a:lnTo>
                    <a:pt x="2895" y="1162"/>
                  </a:lnTo>
                  <a:lnTo>
                    <a:pt x="2858" y="1014"/>
                  </a:lnTo>
                  <a:lnTo>
                    <a:pt x="2803" y="885"/>
                  </a:lnTo>
                  <a:lnTo>
                    <a:pt x="2729" y="756"/>
                  </a:lnTo>
                  <a:lnTo>
                    <a:pt x="2656" y="645"/>
                  </a:lnTo>
                  <a:lnTo>
                    <a:pt x="2582" y="535"/>
                  </a:lnTo>
                  <a:lnTo>
                    <a:pt x="2471" y="424"/>
                  </a:lnTo>
                  <a:lnTo>
                    <a:pt x="2379" y="332"/>
                  </a:lnTo>
                  <a:lnTo>
                    <a:pt x="2250" y="258"/>
                  </a:lnTo>
                  <a:lnTo>
                    <a:pt x="2139" y="184"/>
                  </a:lnTo>
                  <a:lnTo>
                    <a:pt x="2010" y="111"/>
                  </a:lnTo>
                  <a:lnTo>
                    <a:pt x="1881" y="74"/>
                  </a:lnTo>
                  <a:lnTo>
                    <a:pt x="1734" y="37"/>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9" name="Google Shape;7679;p32"/>
            <p:cNvSpPr/>
            <p:nvPr/>
          </p:nvSpPr>
          <p:spPr>
            <a:xfrm>
              <a:off x="5930150" y="1179850"/>
              <a:ext cx="73775" cy="73775"/>
            </a:xfrm>
            <a:custGeom>
              <a:avLst/>
              <a:gdLst/>
              <a:ahLst/>
              <a:cxnLst/>
              <a:rect l="l" t="t" r="r" b="b"/>
              <a:pathLst>
                <a:path w="2951" h="2951" extrusionOk="0">
                  <a:moveTo>
                    <a:pt x="1438" y="0"/>
                  </a:moveTo>
                  <a:lnTo>
                    <a:pt x="1291" y="19"/>
                  </a:lnTo>
                  <a:lnTo>
                    <a:pt x="1162" y="37"/>
                  </a:lnTo>
                  <a:lnTo>
                    <a:pt x="1014" y="74"/>
                  </a:lnTo>
                  <a:lnTo>
                    <a:pt x="885" y="129"/>
                  </a:lnTo>
                  <a:lnTo>
                    <a:pt x="756" y="203"/>
                  </a:lnTo>
                  <a:lnTo>
                    <a:pt x="646" y="277"/>
                  </a:lnTo>
                  <a:lnTo>
                    <a:pt x="535" y="351"/>
                  </a:lnTo>
                  <a:lnTo>
                    <a:pt x="424" y="443"/>
                  </a:lnTo>
                  <a:lnTo>
                    <a:pt x="332" y="553"/>
                  </a:lnTo>
                  <a:lnTo>
                    <a:pt x="240" y="664"/>
                  </a:lnTo>
                  <a:lnTo>
                    <a:pt x="166" y="793"/>
                  </a:lnTo>
                  <a:lnTo>
                    <a:pt x="111" y="922"/>
                  </a:lnTo>
                  <a:lnTo>
                    <a:pt x="56" y="1051"/>
                  </a:lnTo>
                  <a:lnTo>
                    <a:pt x="19" y="1180"/>
                  </a:lnTo>
                  <a:lnTo>
                    <a:pt x="0" y="1328"/>
                  </a:lnTo>
                  <a:lnTo>
                    <a:pt x="0" y="1475"/>
                  </a:lnTo>
                  <a:lnTo>
                    <a:pt x="0" y="1623"/>
                  </a:lnTo>
                  <a:lnTo>
                    <a:pt x="19" y="1770"/>
                  </a:lnTo>
                  <a:lnTo>
                    <a:pt x="56" y="1918"/>
                  </a:lnTo>
                  <a:lnTo>
                    <a:pt x="111" y="2047"/>
                  </a:lnTo>
                  <a:lnTo>
                    <a:pt x="185" y="2176"/>
                  </a:lnTo>
                  <a:lnTo>
                    <a:pt x="258" y="2305"/>
                  </a:lnTo>
                  <a:lnTo>
                    <a:pt x="332" y="2416"/>
                  </a:lnTo>
                  <a:lnTo>
                    <a:pt x="443" y="2526"/>
                  </a:lnTo>
                  <a:lnTo>
                    <a:pt x="553" y="2618"/>
                  </a:lnTo>
                  <a:lnTo>
                    <a:pt x="664" y="2711"/>
                  </a:lnTo>
                  <a:lnTo>
                    <a:pt x="793" y="2784"/>
                  </a:lnTo>
                  <a:lnTo>
                    <a:pt x="922" y="2840"/>
                  </a:lnTo>
                  <a:lnTo>
                    <a:pt x="1051" y="2895"/>
                  </a:lnTo>
                  <a:lnTo>
                    <a:pt x="1199" y="2932"/>
                  </a:lnTo>
                  <a:lnTo>
                    <a:pt x="1346" y="2950"/>
                  </a:lnTo>
                  <a:lnTo>
                    <a:pt x="1641" y="2950"/>
                  </a:lnTo>
                  <a:lnTo>
                    <a:pt x="1770" y="2913"/>
                  </a:lnTo>
                  <a:lnTo>
                    <a:pt x="1918" y="2877"/>
                  </a:lnTo>
                  <a:lnTo>
                    <a:pt x="2047" y="2821"/>
                  </a:lnTo>
                  <a:lnTo>
                    <a:pt x="2176" y="2766"/>
                  </a:lnTo>
                  <a:lnTo>
                    <a:pt x="2287" y="2692"/>
                  </a:lnTo>
                  <a:lnTo>
                    <a:pt x="2416" y="2600"/>
                  </a:lnTo>
                  <a:lnTo>
                    <a:pt x="2508" y="2508"/>
                  </a:lnTo>
                  <a:lnTo>
                    <a:pt x="2600" y="2416"/>
                  </a:lnTo>
                  <a:lnTo>
                    <a:pt x="2692" y="2287"/>
                  </a:lnTo>
                  <a:lnTo>
                    <a:pt x="2766" y="2176"/>
                  </a:lnTo>
                  <a:lnTo>
                    <a:pt x="2821" y="2047"/>
                  </a:lnTo>
                  <a:lnTo>
                    <a:pt x="2877" y="1918"/>
                  </a:lnTo>
                  <a:lnTo>
                    <a:pt x="2913" y="1770"/>
                  </a:lnTo>
                  <a:lnTo>
                    <a:pt x="2932" y="1641"/>
                  </a:lnTo>
                  <a:lnTo>
                    <a:pt x="2950" y="1494"/>
                  </a:lnTo>
                  <a:lnTo>
                    <a:pt x="2932" y="1346"/>
                  </a:lnTo>
                  <a:lnTo>
                    <a:pt x="2913" y="1199"/>
                  </a:lnTo>
                  <a:lnTo>
                    <a:pt x="2877" y="1051"/>
                  </a:lnTo>
                  <a:lnTo>
                    <a:pt x="2821" y="922"/>
                  </a:lnTo>
                  <a:lnTo>
                    <a:pt x="2766" y="775"/>
                  </a:lnTo>
                  <a:lnTo>
                    <a:pt x="2692" y="664"/>
                  </a:lnTo>
                  <a:lnTo>
                    <a:pt x="2600" y="553"/>
                  </a:lnTo>
                  <a:lnTo>
                    <a:pt x="2489" y="443"/>
                  </a:lnTo>
                  <a:lnTo>
                    <a:pt x="2397" y="351"/>
                  </a:lnTo>
                  <a:lnTo>
                    <a:pt x="2268" y="258"/>
                  </a:lnTo>
                  <a:lnTo>
                    <a:pt x="2157" y="185"/>
                  </a:lnTo>
                  <a:lnTo>
                    <a:pt x="2028" y="111"/>
                  </a:lnTo>
                  <a:lnTo>
                    <a:pt x="1881" y="74"/>
                  </a:lnTo>
                  <a:lnTo>
                    <a:pt x="1733" y="37"/>
                  </a:lnTo>
                  <a:lnTo>
                    <a:pt x="1604"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0" name="Google Shape;7680;p32"/>
            <p:cNvSpPr/>
            <p:nvPr/>
          </p:nvSpPr>
          <p:spPr>
            <a:xfrm>
              <a:off x="5351175" y="749300"/>
              <a:ext cx="72875" cy="73325"/>
            </a:xfrm>
            <a:custGeom>
              <a:avLst/>
              <a:gdLst/>
              <a:ahLst/>
              <a:cxnLst/>
              <a:rect l="l" t="t" r="r" b="b"/>
              <a:pathLst>
                <a:path w="2915" h="2933" extrusionOk="0">
                  <a:moveTo>
                    <a:pt x="1458" y="1"/>
                  </a:moveTo>
                  <a:lnTo>
                    <a:pt x="1310" y="19"/>
                  </a:lnTo>
                  <a:lnTo>
                    <a:pt x="1163" y="38"/>
                  </a:lnTo>
                  <a:lnTo>
                    <a:pt x="1033" y="75"/>
                  </a:lnTo>
                  <a:lnTo>
                    <a:pt x="904" y="130"/>
                  </a:lnTo>
                  <a:lnTo>
                    <a:pt x="775" y="185"/>
                  </a:lnTo>
                  <a:lnTo>
                    <a:pt x="646" y="259"/>
                  </a:lnTo>
                  <a:lnTo>
                    <a:pt x="536" y="351"/>
                  </a:lnTo>
                  <a:lnTo>
                    <a:pt x="425" y="443"/>
                  </a:lnTo>
                  <a:lnTo>
                    <a:pt x="333" y="536"/>
                  </a:lnTo>
                  <a:lnTo>
                    <a:pt x="259" y="646"/>
                  </a:lnTo>
                  <a:lnTo>
                    <a:pt x="185" y="775"/>
                  </a:lnTo>
                  <a:lnTo>
                    <a:pt x="112" y="904"/>
                  </a:lnTo>
                  <a:lnTo>
                    <a:pt x="56" y="1033"/>
                  </a:lnTo>
                  <a:lnTo>
                    <a:pt x="19" y="1163"/>
                  </a:lnTo>
                  <a:lnTo>
                    <a:pt x="1" y="1310"/>
                  </a:lnTo>
                  <a:lnTo>
                    <a:pt x="1" y="1458"/>
                  </a:lnTo>
                  <a:lnTo>
                    <a:pt x="1" y="1605"/>
                  </a:lnTo>
                  <a:lnTo>
                    <a:pt x="19" y="1734"/>
                  </a:lnTo>
                  <a:lnTo>
                    <a:pt x="56" y="1882"/>
                  </a:lnTo>
                  <a:lnTo>
                    <a:pt x="112" y="2011"/>
                  </a:lnTo>
                  <a:lnTo>
                    <a:pt x="167" y="2140"/>
                  </a:lnTo>
                  <a:lnTo>
                    <a:pt x="241" y="2250"/>
                  </a:lnTo>
                  <a:lnTo>
                    <a:pt x="314" y="2379"/>
                  </a:lnTo>
                  <a:lnTo>
                    <a:pt x="407" y="2472"/>
                  </a:lnTo>
                  <a:lnTo>
                    <a:pt x="517" y="2564"/>
                  </a:lnTo>
                  <a:lnTo>
                    <a:pt x="628" y="2656"/>
                  </a:lnTo>
                  <a:lnTo>
                    <a:pt x="738" y="2730"/>
                  </a:lnTo>
                  <a:lnTo>
                    <a:pt x="868" y="2804"/>
                  </a:lnTo>
                  <a:lnTo>
                    <a:pt x="997" y="2859"/>
                  </a:lnTo>
                  <a:lnTo>
                    <a:pt x="1144" y="2896"/>
                  </a:lnTo>
                  <a:lnTo>
                    <a:pt x="1292" y="2914"/>
                  </a:lnTo>
                  <a:lnTo>
                    <a:pt x="1421" y="2933"/>
                  </a:lnTo>
                  <a:lnTo>
                    <a:pt x="1568" y="2933"/>
                  </a:lnTo>
                  <a:lnTo>
                    <a:pt x="1716" y="2896"/>
                  </a:lnTo>
                  <a:lnTo>
                    <a:pt x="1863" y="2859"/>
                  </a:lnTo>
                  <a:lnTo>
                    <a:pt x="1992" y="2822"/>
                  </a:lnTo>
                  <a:lnTo>
                    <a:pt x="2121" y="2748"/>
                  </a:lnTo>
                  <a:lnTo>
                    <a:pt x="2250" y="2674"/>
                  </a:lnTo>
                  <a:lnTo>
                    <a:pt x="2361" y="2601"/>
                  </a:lnTo>
                  <a:lnTo>
                    <a:pt x="2472" y="2490"/>
                  </a:lnTo>
                  <a:lnTo>
                    <a:pt x="2582" y="2379"/>
                  </a:lnTo>
                  <a:lnTo>
                    <a:pt x="2656" y="2269"/>
                  </a:lnTo>
                  <a:lnTo>
                    <a:pt x="2730" y="2158"/>
                  </a:lnTo>
                  <a:lnTo>
                    <a:pt x="2804" y="2011"/>
                  </a:lnTo>
                  <a:lnTo>
                    <a:pt x="2859" y="1882"/>
                  </a:lnTo>
                  <a:lnTo>
                    <a:pt x="2896" y="1734"/>
                  </a:lnTo>
                  <a:lnTo>
                    <a:pt x="2914" y="1605"/>
                  </a:lnTo>
                  <a:lnTo>
                    <a:pt x="2914" y="1458"/>
                  </a:lnTo>
                  <a:lnTo>
                    <a:pt x="2914" y="1310"/>
                  </a:lnTo>
                  <a:lnTo>
                    <a:pt x="2877" y="1163"/>
                  </a:lnTo>
                  <a:lnTo>
                    <a:pt x="2840" y="1033"/>
                  </a:lnTo>
                  <a:lnTo>
                    <a:pt x="2785" y="886"/>
                  </a:lnTo>
                  <a:lnTo>
                    <a:pt x="2730" y="775"/>
                  </a:lnTo>
                  <a:lnTo>
                    <a:pt x="2656" y="646"/>
                  </a:lnTo>
                  <a:lnTo>
                    <a:pt x="2564" y="536"/>
                  </a:lnTo>
                  <a:lnTo>
                    <a:pt x="2472" y="425"/>
                  </a:lnTo>
                  <a:lnTo>
                    <a:pt x="2361" y="333"/>
                  </a:lnTo>
                  <a:lnTo>
                    <a:pt x="2250" y="259"/>
                  </a:lnTo>
                  <a:lnTo>
                    <a:pt x="2140" y="185"/>
                  </a:lnTo>
                  <a:lnTo>
                    <a:pt x="2011" y="112"/>
                  </a:lnTo>
                  <a:lnTo>
                    <a:pt x="1882" y="75"/>
                  </a:lnTo>
                  <a:lnTo>
                    <a:pt x="1734" y="38"/>
                  </a:lnTo>
                  <a:lnTo>
                    <a:pt x="1605" y="19"/>
                  </a:lnTo>
                  <a:lnTo>
                    <a:pt x="145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1" name="Google Shape;7681;p32"/>
            <p:cNvSpPr/>
            <p:nvPr/>
          </p:nvSpPr>
          <p:spPr>
            <a:xfrm>
              <a:off x="6329325" y="1248525"/>
              <a:ext cx="71925" cy="73775"/>
            </a:xfrm>
            <a:custGeom>
              <a:avLst/>
              <a:gdLst/>
              <a:ahLst/>
              <a:cxnLst/>
              <a:rect l="l" t="t" r="r" b="b"/>
              <a:pathLst>
                <a:path w="2877" h="2951" extrusionOk="0">
                  <a:moveTo>
                    <a:pt x="1420" y="1"/>
                  </a:moveTo>
                  <a:lnTo>
                    <a:pt x="1273" y="19"/>
                  </a:lnTo>
                  <a:lnTo>
                    <a:pt x="1125" y="37"/>
                  </a:lnTo>
                  <a:lnTo>
                    <a:pt x="996" y="93"/>
                  </a:lnTo>
                  <a:lnTo>
                    <a:pt x="867" y="148"/>
                  </a:lnTo>
                  <a:lnTo>
                    <a:pt x="738" y="203"/>
                  </a:lnTo>
                  <a:lnTo>
                    <a:pt x="628" y="277"/>
                  </a:lnTo>
                  <a:lnTo>
                    <a:pt x="517" y="369"/>
                  </a:lnTo>
                  <a:lnTo>
                    <a:pt x="406" y="461"/>
                  </a:lnTo>
                  <a:lnTo>
                    <a:pt x="333" y="572"/>
                  </a:lnTo>
                  <a:lnTo>
                    <a:pt x="240" y="701"/>
                  </a:lnTo>
                  <a:lnTo>
                    <a:pt x="167" y="812"/>
                  </a:lnTo>
                  <a:lnTo>
                    <a:pt x="111" y="941"/>
                  </a:lnTo>
                  <a:lnTo>
                    <a:pt x="56" y="1088"/>
                  </a:lnTo>
                  <a:lnTo>
                    <a:pt x="38" y="1217"/>
                  </a:lnTo>
                  <a:lnTo>
                    <a:pt x="19" y="1365"/>
                  </a:lnTo>
                  <a:lnTo>
                    <a:pt x="1" y="1512"/>
                  </a:lnTo>
                  <a:lnTo>
                    <a:pt x="19" y="1660"/>
                  </a:lnTo>
                  <a:lnTo>
                    <a:pt x="56" y="1807"/>
                  </a:lnTo>
                  <a:lnTo>
                    <a:pt x="93" y="1937"/>
                  </a:lnTo>
                  <a:lnTo>
                    <a:pt x="148" y="2084"/>
                  </a:lnTo>
                  <a:lnTo>
                    <a:pt x="203" y="2213"/>
                  </a:lnTo>
                  <a:lnTo>
                    <a:pt x="296" y="2324"/>
                  </a:lnTo>
                  <a:lnTo>
                    <a:pt x="388" y="2434"/>
                  </a:lnTo>
                  <a:lnTo>
                    <a:pt x="480" y="2545"/>
                  </a:lnTo>
                  <a:lnTo>
                    <a:pt x="591" y="2637"/>
                  </a:lnTo>
                  <a:lnTo>
                    <a:pt x="720" y="2711"/>
                  </a:lnTo>
                  <a:lnTo>
                    <a:pt x="830" y="2785"/>
                  </a:lnTo>
                  <a:lnTo>
                    <a:pt x="978" y="2858"/>
                  </a:lnTo>
                  <a:lnTo>
                    <a:pt x="1107" y="2895"/>
                  </a:lnTo>
                  <a:lnTo>
                    <a:pt x="1254" y="2932"/>
                  </a:lnTo>
                  <a:lnTo>
                    <a:pt x="1402" y="2951"/>
                  </a:lnTo>
                  <a:lnTo>
                    <a:pt x="1660" y="2932"/>
                  </a:lnTo>
                  <a:lnTo>
                    <a:pt x="1881" y="2895"/>
                  </a:lnTo>
                  <a:lnTo>
                    <a:pt x="2103" y="2803"/>
                  </a:lnTo>
                  <a:lnTo>
                    <a:pt x="2305" y="2674"/>
                  </a:lnTo>
                  <a:lnTo>
                    <a:pt x="2490" y="2527"/>
                  </a:lnTo>
                  <a:lnTo>
                    <a:pt x="2656" y="2342"/>
                  </a:lnTo>
                  <a:lnTo>
                    <a:pt x="2785" y="2139"/>
                  </a:lnTo>
                  <a:lnTo>
                    <a:pt x="2877" y="1918"/>
                  </a:lnTo>
                  <a:lnTo>
                    <a:pt x="2877" y="1015"/>
                  </a:lnTo>
                  <a:lnTo>
                    <a:pt x="2785" y="812"/>
                  </a:lnTo>
                  <a:lnTo>
                    <a:pt x="2674" y="627"/>
                  </a:lnTo>
                  <a:lnTo>
                    <a:pt x="2545" y="461"/>
                  </a:lnTo>
                  <a:lnTo>
                    <a:pt x="2379" y="314"/>
                  </a:lnTo>
                  <a:lnTo>
                    <a:pt x="2195" y="185"/>
                  </a:lnTo>
                  <a:lnTo>
                    <a:pt x="1992" y="93"/>
                  </a:lnTo>
                  <a:lnTo>
                    <a:pt x="1789" y="37"/>
                  </a:lnTo>
                  <a:lnTo>
                    <a:pt x="154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2" name="Google Shape;7682;p32"/>
            <p:cNvSpPr/>
            <p:nvPr/>
          </p:nvSpPr>
          <p:spPr>
            <a:xfrm>
              <a:off x="5627750" y="1043400"/>
              <a:ext cx="72875" cy="72850"/>
            </a:xfrm>
            <a:custGeom>
              <a:avLst/>
              <a:gdLst/>
              <a:ahLst/>
              <a:cxnLst/>
              <a:rect l="l" t="t" r="r" b="b"/>
              <a:pathLst>
                <a:path w="2915" h="2914" extrusionOk="0">
                  <a:moveTo>
                    <a:pt x="1328" y="1"/>
                  </a:moveTo>
                  <a:lnTo>
                    <a:pt x="1181" y="37"/>
                  </a:lnTo>
                  <a:lnTo>
                    <a:pt x="1052" y="74"/>
                  </a:lnTo>
                  <a:lnTo>
                    <a:pt x="923" y="111"/>
                  </a:lnTo>
                  <a:lnTo>
                    <a:pt x="794" y="185"/>
                  </a:lnTo>
                  <a:lnTo>
                    <a:pt x="665" y="259"/>
                  </a:lnTo>
                  <a:lnTo>
                    <a:pt x="554" y="332"/>
                  </a:lnTo>
                  <a:lnTo>
                    <a:pt x="443" y="425"/>
                  </a:lnTo>
                  <a:lnTo>
                    <a:pt x="351" y="535"/>
                  </a:lnTo>
                  <a:lnTo>
                    <a:pt x="277" y="646"/>
                  </a:lnTo>
                  <a:lnTo>
                    <a:pt x="185" y="756"/>
                  </a:lnTo>
                  <a:lnTo>
                    <a:pt x="130" y="886"/>
                  </a:lnTo>
                  <a:lnTo>
                    <a:pt x="75" y="1033"/>
                  </a:lnTo>
                  <a:lnTo>
                    <a:pt x="38" y="1162"/>
                  </a:lnTo>
                  <a:lnTo>
                    <a:pt x="19" y="1310"/>
                  </a:lnTo>
                  <a:lnTo>
                    <a:pt x="1" y="1457"/>
                  </a:lnTo>
                  <a:lnTo>
                    <a:pt x="19" y="1586"/>
                  </a:lnTo>
                  <a:lnTo>
                    <a:pt x="38" y="1734"/>
                  </a:lnTo>
                  <a:lnTo>
                    <a:pt x="75" y="1881"/>
                  </a:lnTo>
                  <a:lnTo>
                    <a:pt x="111" y="2010"/>
                  </a:lnTo>
                  <a:lnTo>
                    <a:pt x="185" y="2139"/>
                  </a:lnTo>
                  <a:lnTo>
                    <a:pt x="259" y="2250"/>
                  </a:lnTo>
                  <a:lnTo>
                    <a:pt x="333" y="2361"/>
                  </a:lnTo>
                  <a:lnTo>
                    <a:pt x="425" y="2471"/>
                  </a:lnTo>
                  <a:lnTo>
                    <a:pt x="536" y="2563"/>
                  </a:lnTo>
                  <a:lnTo>
                    <a:pt x="646" y="2656"/>
                  </a:lnTo>
                  <a:lnTo>
                    <a:pt x="775" y="2729"/>
                  </a:lnTo>
                  <a:lnTo>
                    <a:pt x="904" y="2803"/>
                  </a:lnTo>
                  <a:lnTo>
                    <a:pt x="1033" y="2840"/>
                  </a:lnTo>
                  <a:lnTo>
                    <a:pt x="1162" y="2877"/>
                  </a:lnTo>
                  <a:lnTo>
                    <a:pt x="1310" y="2914"/>
                  </a:lnTo>
                  <a:lnTo>
                    <a:pt x="1605" y="2914"/>
                  </a:lnTo>
                  <a:lnTo>
                    <a:pt x="1734" y="2895"/>
                  </a:lnTo>
                  <a:lnTo>
                    <a:pt x="1882" y="2858"/>
                  </a:lnTo>
                  <a:lnTo>
                    <a:pt x="2011" y="2803"/>
                  </a:lnTo>
                  <a:lnTo>
                    <a:pt x="2140" y="2748"/>
                  </a:lnTo>
                  <a:lnTo>
                    <a:pt x="2250" y="2674"/>
                  </a:lnTo>
                  <a:lnTo>
                    <a:pt x="2379" y="2582"/>
                  </a:lnTo>
                  <a:lnTo>
                    <a:pt x="2472" y="2490"/>
                  </a:lnTo>
                  <a:lnTo>
                    <a:pt x="2582" y="2379"/>
                  </a:lnTo>
                  <a:lnTo>
                    <a:pt x="2656" y="2268"/>
                  </a:lnTo>
                  <a:lnTo>
                    <a:pt x="2730" y="2158"/>
                  </a:lnTo>
                  <a:lnTo>
                    <a:pt x="2803" y="2029"/>
                  </a:lnTo>
                  <a:lnTo>
                    <a:pt x="2859" y="1900"/>
                  </a:lnTo>
                  <a:lnTo>
                    <a:pt x="2896" y="1752"/>
                  </a:lnTo>
                  <a:lnTo>
                    <a:pt x="2914" y="1623"/>
                  </a:lnTo>
                  <a:lnTo>
                    <a:pt x="2914" y="1476"/>
                  </a:lnTo>
                  <a:lnTo>
                    <a:pt x="2914" y="1328"/>
                  </a:lnTo>
                  <a:lnTo>
                    <a:pt x="2896" y="1181"/>
                  </a:lnTo>
                  <a:lnTo>
                    <a:pt x="2859" y="1051"/>
                  </a:lnTo>
                  <a:lnTo>
                    <a:pt x="2803" y="904"/>
                  </a:lnTo>
                  <a:lnTo>
                    <a:pt x="2748" y="793"/>
                  </a:lnTo>
                  <a:lnTo>
                    <a:pt x="2674" y="664"/>
                  </a:lnTo>
                  <a:lnTo>
                    <a:pt x="2582" y="554"/>
                  </a:lnTo>
                  <a:lnTo>
                    <a:pt x="2490" y="443"/>
                  </a:lnTo>
                  <a:lnTo>
                    <a:pt x="2398" y="351"/>
                  </a:lnTo>
                  <a:lnTo>
                    <a:pt x="2287" y="259"/>
                  </a:lnTo>
                  <a:lnTo>
                    <a:pt x="2158" y="185"/>
                  </a:lnTo>
                  <a:lnTo>
                    <a:pt x="2029" y="130"/>
                  </a:lnTo>
                  <a:lnTo>
                    <a:pt x="1900" y="74"/>
                  </a:lnTo>
                  <a:lnTo>
                    <a:pt x="1752" y="37"/>
                  </a:lnTo>
                  <a:lnTo>
                    <a:pt x="1623"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3" name="Google Shape;7683;p32"/>
            <p:cNvSpPr/>
            <p:nvPr/>
          </p:nvSpPr>
          <p:spPr>
            <a:xfrm>
              <a:off x="5168650" y="390225"/>
              <a:ext cx="72400" cy="72400"/>
            </a:xfrm>
            <a:custGeom>
              <a:avLst/>
              <a:gdLst/>
              <a:ahLst/>
              <a:cxnLst/>
              <a:rect l="l" t="t" r="r" b="b"/>
              <a:pathLst>
                <a:path w="2896" h="2896" extrusionOk="0">
                  <a:moveTo>
                    <a:pt x="1291" y="1"/>
                  </a:moveTo>
                  <a:lnTo>
                    <a:pt x="1144" y="19"/>
                  </a:lnTo>
                  <a:lnTo>
                    <a:pt x="1015" y="56"/>
                  </a:lnTo>
                  <a:lnTo>
                    <a:pt x="885" y="111"/>
                  </a:lnTo>
                  <a:lnTo>
                    <a:pt x="756" y="185"/>
                  </a:lnTo>
                  <a:lnTo>
                    <a:pt x="627" y="259"/>
                  </a:lnTo>
                  <a:lnTo>
                    <a:pt x="517" y="332"/>
                  </a:lnTo>
                  <a:lnTo>
                    <a:pt x="425" y="443"/>
                  </a:lnTo>
                  <a:lnTo>
                    <a:pt x="332" y="535"/>
                  </a:lnTo>
                  <a:lnTo>
                    <a:pt x="240" y="646"/>
                  </a:lnTo>
                  <a:lnTo>
                    <a:pt x="166" y="775"/>
                  </a:lnTo>
                  <a:lnTo>
                    <a:pt x="111" y="904"/>
                  </a:lnTo>
                  <a:lnTo>
                    <a:pt x="56" y="1033"/>
                  </a:lnTo>
                  <a:lnTo>
                    <a:pt x="19" y="1181"/>
                  </a:lnTo>
                  <a:lnTo>
                    <a:pt x="0" y="1310"/>
                  </a:lnTo>
                  <a:lnTo>
                    <a:pt x="0" y="1457"/>
                  </a:lnTo>
                  <a:lnTo>
                    <a:pt x="0" y="1605"/>
                  </a:lnTo>
                  <a:lnTo>
                    <a:pt x="37" y="1752"/>
                  </a:lnTo>
                  <a:lnTo>
                    <a:pt x="74" y="1881"/>
                  </a:lnTo>
                  <a:lnTo>
                    <a:pt x="111" y="2010"/>
                  </a:lnTo>
                  <a:lnTo>
                    <a:pt x="185" y="2139"/>
                  </a:lnTo>
                  <a:lnTo>
                    <a:pt x="259" y="2268"/>
                  </a:lnTo>
                  <a:lnTo>
                    <a:pt x="351" y="2379"/>
                  </a:lnTo>
                  <a:lnTo>
                    <a:pt x="443" y="2471"/>
                  </a:lnTo>
                  <a:lnTo>
                    <a:pt x="554" y="2564"/>
                  </a:lnTo>
                  <a:lnTo>
                    <a:pt x="664" y="2656"/>
                  </a:lnTo>
                  <a:lnTo>
                    <a:pt x="775" y="2729"/>
                  </a:lnTo>
                  <a:lnTo>
                    <a:pt x="904" y="2785"/>
                  </a:lnTo>
                  <a:lnTo>
                    <a:pt x="1033" y="2840"/>
                  </a:lnTo>
                  <a:lnTo>
                    <a:pt x="1180" y="2877"/>
                  </a:lnTo>
                  <a:lnTo>
                    <a:pt x="1310" y="2895"/>
                  </a:lnTo>
                  <a:lnTo>
                    <a:pt x="1605" y="2895"/>
                  </a:lnTo>
                  <a:lnTo>
                    <a:pt x="1752" y="2859"/>
                  </a:lnTo>
                  <a:lnTo>
                    <a:pt x="1881" y="2822"/>
                  </a:lnTo>
                  <a:lnTo>
                    <a:pt x="2010" y="2766"/>
                  </a:lnTo>
                  <a:lnTo>
                    <a:pt x="2139" y="2711"/>
                  </a:lnTo>
                  <a:lnTo>
                    <a:pt x="2268" y="2637"/>
                  </a:lnTo>
                  <a:lnTo>
                    <a:pt x="2379" y="2545"/>
                  </a:lnTo>
                  <a:lnTo>
                    <a:pt x="2471" y="2453"/>
                  </a:lnTo>
                  <a:lnTo>
                    <a:pt x="2582" y="2342"/>
                  </a:lnTo>
                  <a:lnTo>
                    <a:pt x="2656" y="2232"/>
                  </a:lnTo>
                  <a:lnTo>
                    <a:pt x="2729" y="2121"/>
                  </a:lnTo>
                  <a:lnTo>
                    <a:pt x="2785" y="1992"/>
                  </a:lnTo>
                  <a:lnTo>
                    <a:pt x="2840" y="1863"/>
                  </a:lnTo>
                  <a:lnTo>
                    <a:pt x="2877" y="1715"/>
                  </a:lnTo>
                  <a:lnTo>
                    <a:pt x="2895" y="1586"/>
                  </a:lnTo>
                  <a:lnTo>
                    <a:pt x="2895" y="1439"/>
                  </a:lnTo>
                  <a:lnTo>
                    <a:pt x="2895" y="1291"/>
                  </a:lnTo>
                  <a:lnTo>
                    <a:pt x="2877" y="1144"/>
                  </a:lnTo>
                  <a:lnTo>
                    <a:pt x="2840" y="1015"/>
                  </a:lnTo>
                  <a:lnTo>
                    <a:pt x="2785" y="886"/>
                  </a:lnTo>
                  <a:lnTo>
                    <a:pt x="2711" y="757"/>
                  </a:lnTo>
                  <a:lnTo>
                    <a:pt x="2637" y="628"/>
                  </a:lnTo>
                  <a:lnTo>
                    <a:pt x="2563" y="517"/>
                  </a:lnTo>
                  <a:lnTo>
                    <a:pt x="2453" y="425"/>
                  </a:lnTo>
                  <a:lnTo>
                    <a:pt x="2361" y="314"/>
                  </a:lnTo>
                  <a:lnTo>
                    <a:pt x="2250" y="240"/>
                  </a:lnTo>
                  <a:lnTo>
                    <a:pt x="2121" y="167"/>
                  </a:lnTo>
                  <a:lnTo>
                    <a:pt x="1992" y="111"/>
                  </a:lnTo>
                  <a:lnTo>
                    <a:pt x="1863" y="56"/>
                  </a:lnTo>
                  <a:lnTo>
                    <a:pt x="1715"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4" name="Google Shape;7684;p32"/>
            <p:cNvSpPr/>
            <p:nvPr/>
          </p:nvSpPr>
          <p:spPr>
            <a:xfrm>
              <a:off x="5117475" y="238125"/>
              <a:ext cx="71950" cy="50250"/>
            </a:xfrm>
            <a:custGeom>
              <a:avLst/>
              <a:gdLst/>
              <a:ahLst/>
              <a:cxnLst/>
              <a:rect l="l" t="t" r="r" b="b"/>
              <a:pathLst>
                <a:path w="2878" h="2010" extrusionOk="0">
                  <a:moveTo>
                    <a:pt x="130" y="0"/>
                  </a:moveTo>
                  <a:lnTo>
                    <a:pt x="75" y="129"/>
                  </a:lnTo>
                  <a:lnTo>
                    <a:pt x="38" y="277"/>
                  </a:lnTo>
                  <a:lnTo>
                    <a:pt x="1" y="406"/>
                  </a:lnTo>
                  <a:lnTo>
                    <a:pt x="1" y="553"/>
                  </a:lnTo>
                  <a:lnTo>
                    <a:pt x="1" y="701"/>
                  </a:lnTo>
                  <a:lnTo>
                    <a:pt x="38" y="848"/>
                  </a:lnTo>
                  <a:lnTo>
                    <a:pt x="75" y="977"/>
                  </a:lnTo>
                  <a:lnTo>
                    <a:pt x="111" y="1125"/>
                  </a:lnTo>
                  <a:lnTo>
                    <a:pt x="185" y="1254"/>
                  </a:lnTo>
                  <a:lnTo>
                    <a:pt x="259" y="1364"/>
                  </a:lnTo>
                  <a:lnTo>
                    <a:pt x="333" y="1475"/>
                  </a:lnTo>
                  <a:lnTo>
                    <a:pt x="425" y="1586"/>
                  </a:lnTo>
                  <a:lnTo>
                    <a:pt x="535" y="1678"/>
                  </a:lnTo>
                  <a:lnTo>
                    <a:pt x="646" y="1752"/>
                  </a:lnTo>
                  <a:lnTo>
                    <a:pt x="757" y="1825"/>
                  </a:lnTo>
                  <a:lnTo>
                    <a:pt x="886" y="1899"/>
                  </a:lnTo>
                  <a:lnTo>
                    <a:pt x="1015" y="1936"/>
                  </a:lnTo>
                  <a:lnTo>
                    <a:pt x="1162" y="1973"/>
                  </a:lnTo>
                  <a:lnTo>
                    <a:pt x="1310" y="1991"/>
                  </a:lnTo>
                  <a:lnTo>
                    <a:pt x="1457" y="2010"/>
                  </a:lnTo>
                  <a:lnTo>
                    <a:pt x="1605" y="1991"/>
                  </a:lnTo>
                  <a:lnTo>
                    <a:pt x="1734" y="1973"/>
                  </a:lnTo>
                  <a:lnTo>
                    <a:pt x="1881" y="1936"/>
                  </a:lnTo>
                  <a:lnTo>
                    <a:pt x="2011" y="1881"/>
                  </a:lnTo>
                  <a:lnTo>
                    <a:pt x="2140" y="1825"/>
                  </a:lnTo>
                  <a:lnTo>
                    <a:pt x="2250" y="1752"/>
                  </a:lnTo>
                  <a:lnTo>
                    <a:pt x="2361" y="1659"/>
                  </a:lnTo>
                  <a:lnTo>
                    <a:pt x="2472" y="1567"/>
                  </a:lnTo>
                  <a:lnTo>
                    <a:pt x="2564" y="1457"/>
                  </a:lnTo>
                  <a:lnTo>
                    <a:pt x="2637" y="1346"/>
                  </a:lnTo>
                  <a:lnTo>
                    <a:pt x="2711" y="1235"/>
                  </a:lnTo>
                  <a:lnTo>
                    <a:pt x="2767" y="1106"/>
                  </a:lnTo>
                  <a:lnTo>
                    <a:pt x="2822" y="977"/>
                  </a:lnTo>
                  <a:lnTo>
                    <a:pt x="2859" y="830"/>
                  </a:lnTo>
                  <a:lnTo>
                    <a:pt x="2877" y="682"/>
                  </a:lnTo>
                  <a:lnTo>
                    <a:pt x="2877" y="553"/>
                  </a:lnTo>
                  <a:lnTo>
                    <a:pt x="2877" y="406"/>
                  </a:lnTo>
                  <a:lnTo>
                    <a:pt x="2840" y="258"/>
                  </a:lnTo>
                  <a:lnTo>
                    <a:pt x="2803" y="129"/>
                  </a:lnTo>
                  <a:lnTo>
                    <a:pt x="27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5" name="Google Shape;7685;p32"/>
            <p:cNvSpPr/>
            <p:nvPr/>
          </p:nvSpPr>
          <p:spPr>
            <a:xfrm>
              <a:off x="5285275" y="655275"/>
              <a:ext cx="72850" cy="72850"/>
            </a:xfrm>
            <a:custGeom>
              <a:avLst/>
              <a:gdLst/>
              <a:ahLst/>
              <a:cxnLst/>
              <a:rect l="l" t="t" r="r" b="b"/>
              <a:pathLst>
                <a:path w="2914" h="2914" extrusionOk="0">
                  <a:moveTo>
                    <a:pt x="1346" y="1"/>
                  </a:moveTo>
                  <a:lnTo>
                    <a:pt x="1199" y="19"/>
                  </a:lnTo>
                  <a:lnTo>
                    <a:pt x="1051" y="56"/>
                  </a:lnTo>
                  <a:lnTo>
                    <a:pt x="922" y="111"/>
                  </a:lnTo>
                  <a:lnTo>
                    <a:pt x="793" y="167"/>
                  </a:lnTo>
                  <a:lnTo>
                    <a:pt x="682" y="240"/>
                  </a:lnTo>
                  <a:lnTo>
                    <a:pt x="572" y="332"/>
                  </a:lnTo>
                  <a:lnTo>
                    <a:pt x="461" y="425"/>
                  </a:lnTo>
                  <a:lnTo>
                    <a:pt x="369" y="517"/>
                  </a:lnTo>
                  <a:lnTo>
                    <a:pt x="277" y="646"/>
                  </a:lnTo>
                  <a:lnTo>
                    <a:pt x="203" y="757"/>
                  </a:lnTo>
                  <a:lnTo>
                    <a:pt x="129" y="886"/>
                  </a:lnTo>
                  <a:lnTo>
                    <a:pt x="74" y="1015"/>
                  </a:lnTo>
                  <a:lnTo>
                    <a:pt x="37" y="1162"/>
                  </a:lnTo>
                  <a:lnTo>
                    <a:pt x="19" y="1291"/>
                  </a:lnTo>
                  <a:lnTo>
                    <a:pt x="0" y="1439"/>
                  </a:lnTo>
                  <a:lnTo>
                    <a:pt x="19" y="1586"/>
                  </a:lnTo>
                  <a:lnTo>
                    <a:pt x="37" y="1734"/>
                  </a:lnTo>
                  <a:lnTo>
                    <a:pt x="74" y="1863"/>
                  </a:lnTo>
                  <a:lnTo>
                    <a:pt x="111" y="1992"/>
                  </a:lnTo>
                  <a:lnTo>
                    <a:pt x="185" y="2121"/>
                  </a:lnTo>
                  <a:lnTo>
                    <a:pt x="258" y="2250"/>
                  </a:lnTo>
                  <a:lnTo>
                    <a:pt x="332" y="2361"/>
                  </a:lnTo>
                  <a:lnTo>
                    <a:pt x="424" y="2471"/>
                  </a:lnTo>
                  <a:lnTo>
                    <a:pt x="535" y="2563"/>
                  </a:lnTo>
                  <a:lnTo>
                    <a:pt x="646" y="2656"/>
                  </a:lnTo>
                  <a:lnTo>
                    <a:pt x="756" y="2729"/>
                  </a:lnTo>
                  <a:lnTo>
                    <a:pt x="885" y="2785"/>
                  </a:lnTo>
                  <a:lnTo>
                    <a:pt x="1014" y="2840"/>
                  </a:lnTo>
                  <a:lnTo>
                    <a:pt x="1162" y="2877"/>
                  </a:lnTo>
                  <a:lnTo>
                    <a:pt x="1291" y="2914"/>
                  </a:lnTo>
                  <a:lnTo>
                    <a:pt x="1586" y="2914"/>
                  </a:lnTo>
                  <a:lnTo>
                    <a:pt x="1733" y="2895"/>
                  </a:lnTo>
                  <a:lnTo>
                    <a:pt x="1863" y="2858"/>
                  </a:lnTo>
                  <a:lnTo>
                    <a:pt x="2010" y="2803"/>
                  </a:lnTo>
                  <a:lnTo>
                    <a:pt x="2139" y="2748"/>
                  </a:lnTo>
                  <a:lnTo>
                    <a:pt x="2250" y="2674"/>
                  </a:lnTo>
                  <a:lnTo>
                    <a:pt x="2360" y="2582"/>
                  </a:lnTo>
                  <a:lnTo>
                    <a:pt x="2471" y="2490"/>
                  </a:lnTo>
                  <a:lnTo>
                    <a:pt x="2563" y="2398"/>
                  </a:lnTo>
                  <a:lnTo>
                    <a:pt x="2655" y="2287"/>
                  </a:lnTo>
                  <a:lnTo>
                    <a:pt x="2729" y="2158"/>
                  </a:lnTo>
                  <a:lnTo>
                    <a:pt x="2803" y="2029"/>
                  </a:lnTo>
                  <a:lnTo>
                    <a:pt x="2840" y="1900"/>
                  </a:lnTo>
                  <a:lnTo>
                    <a:pt x="2895" y="1771"/>
                  </a:lnTo>
                  <a:lnTo>
                    <a:pt x="2913" y="1623"/>
                  </a:lnTo>
                  <a:lnTo>
                    <a:pt x="2913" y="1476"/>
                  </a:lnTo>
                  <a:lnTo>
                    <a:pt x="2913" y="1328"/>
                  </a:lnTo>
                  <a:lnTo>
                    <a:pt x="2895" y="1199"/>
                  </a:lnTo>
                  <a:lnTo>
                    <a:pt x="2858" y="1052"/>
                  </a:lnTo>
                  <a:lnTo>
                    <a:pt x="2821" y="922"/>
                  </a:lnTo>
                  <a:lnTo>
                    <a:pt x="2748" y="793"/>
                  </a:lnTo>
                  <a:lnTo>
                    <a:pt x="2674" y="664"/>
                  </a:lnTo>
                  <a:lnTo>
                    <a:pt x="2600" y="554"/>
                  </a:lnTo>
                  <a:lnTo>
                    <a:pt x="2508" y="462"/>
                  </a:lnTo>
                  <a:lnTo>
                    <a:pt x="2397" y="351"/>
                  </a:lnTo>
                  <a:lnTo>
                    <a:pt x="2287" y="277"/>
                  </a:lnTo>
                  <a:lnTo>
                    <a:pt x="2176" y="185"/>
                  </a:lnTo>
                  <a:lnTo>
                    <a:pt x="2047" y="130"/>
                  </a:lnTo>
                  <a:lnTo>
                    <a:pt x="1918" y="74"/>
                  </a:lnTo>
                  <a:lnTo>
                    <a:pt x="1770" y="37"/>
                  </a:lnTo>
                  <a:lnTo>
                    <a:pt x="1623" y="19"/>
                  </a:lnTo>
                  <a:lnTo>
                    <a:pt x="14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6" name="Google Shape;7686;p32"/>
            <p:cNvSpPr/>
            <p:nvPr/>
          </p:nvSpPr>
          <p:spPr>
            <a:xfrm>
              <a:off x="5220275" y="561250"/>
              <a:ext cx="72400" cy="72375"/>
            </a:xfrm>
            <a:custGeom>
              <a:avLst/>
              <a:gdLst/>
              <a:ahLst/>
              <a:cxnLst/>
              <a:rect l="l" t="t" r="r" b="b"/>
              <a:pathLst>
                <a:path w="2896" h="2895" extrusionOk="0">
                  <a:moveTo>
                    <a:pt x="1439" y="0"/>
                  </a:moveTo>
                  <a:lnTo>
                    <a:pt x="1291" y="19"/>
                  </a:lnTo>
                  <a:lnTo>
                    <a:pt x="1162" y="37"/>
                  </a:lnTo>
                  <a:lnTo>
                    <a:pt x="1033" y="74"/>
                  </a:lnTo>
                  <a:lnTo>
                    <a:pt x="904" y="111"/>
                  </a:lnTo>
                  <a:lnTo>
                    <a:pt x="775" y="185"/>
                  </a:lnTo>
                  <a:lnTo>
                    <a:pt x="664" y="240"/>
                  </a:lnTo>
                  <a:lnTo>
                    <a:pt x="554" y="332"/>
                  </a:lnTo>
                  <a:lnTo>
                    <a:pt x="443" y="424"/>
                  </a:lnTo>
                  <a:lnTo>
                    <a:pt x="351" y="516"/>
                  </a:lnTo>
                  <a:lnTo>
                    <a:pt x="259" y="627"/>
                  </a:lnTo>
                  <a:lnTo>
                    <a:pt x="185" y="738"/>
                  </a:lnTo>
                  <a:lnTo>
                    <a:pt x="130" y="867"/>
                  </a:lnTo>
                  <a:lnTo>
                    <a:pt x="74" y="996"/>
                  </a:lnTo>
                  <a:lnTo>
                    <a:pt x="37" y="1125"/>
                  </a:lnTo>
                  <a:lnTo>
                    <a:pt x="0" y="1272"/>
                  </a:lnTo>
                  <a:lnTo>
                    <a:pt x="0" y="1401"/>
                  </a:lnTo>
                  <a:lnTo>
                    <a:pt x="0" y="1549"/>
                  </a:lnTo>
                  <a:lnTo>
                    <a:pt x="19" y="1696"/>
                  </a:lnTo>
                  <a:lnTo>
                    <a:pt x="37" y="1826"/>
                  </a:lnTo>
                  <a:lnTo>
                    <a:pt x="93" y="1973"/>
                  </a:lnTo>
                  <a:lnTo>
                    <a:pt x="148" y="2102"/>
                  </a:lnTo>
                  <a:lnTo>
                    <a:pt x="222" y="2213"/>
                  </a:lnTo>
                  <a:lnTo>
                    <a:pt x="296" y="2323"/>
                  </a:lnTo>
                  <a:lnTo>
                    <a:pt x="388" y="2434"/>
                  </a:lnTo>
                  <a:lnTo>
                    <a:pt x="498" y="2545"/>
                  </a:lnTo>
                  <a:lnTo>
                    <a:pt x="609" y="2618"/>
                  </a:lnTo>
                  <a:lnTo>
                    <a:pt x="720" y="2711"/>
                  </a:lnTo>
                  <a:lnTo>
                    <a:pt x="849" y="2766"/>
                  </a:lnTo>
                  <a:lnTo>
                    <a:pt x="978" y="2821"/>
                  </a:lnTo>
                  <a:lnTo>
                    <a:pt x="1125" y="2858"/>
                  </a:lnTo>
                  <a:lnTo>
                    <a:pt x="1254" y="2895"/>
                  </a:lnTo>
                  <a:lnTo>
                    <a:pt x="1549" y="2895"/>
                  </a:lnTo>
                  <a:lnTo>
                    <a:pt x="1697" y="2877"/>
                  </a:lnTo>
                  <a:lnTo>
                    <a:pt x="1826" y="2840"/>
                  </a:lnTo>
                  <a:lnTo>
                    <a:pt x="1973" y="2803"/>
                  </a:lnTo>
                  <a:lnTo>
                    <a:pt x="2102" y="2729"/>
                  </a:lnTo>
                  <a:lnTo>
                    <a:pt x="2213" y="2674"/>
                  </a:lnTo>
                  <a:lnTo>
                    <a:pt x="2324" y="2582"/>
                  </a:lnTo>
                  <a:lnTo>
                    <a:pt x="2434" y="2489"/>
                  </a:lnTo>
                  <a:lnTo>
                    <a:pt x="2527" y="2379"/>
                  </a:lnTo>
                  <a:lnTo>
                    <a:pt x="2619" y="2268"/>
                  </a:lnTo>
                  <a:lnTo>
                    <a:pt x="2692" y="2157"/>
                  </a:lnTo>
                  <a:lnTo>
                    <a:pt x="2766" y="2028"/>
                  </a:lnTo>
                  <a:lnTo>
                    <a:pt x="2822" y="1899"/>
                  </a:lnTo>
                  <a:lnTo>
                    <a:pt x="2858" y="1752"/>
                  </a:lnTo>
                  <a:lnTo>
                    <a:pt x="2877" y="1623"/>
                  </a:lnTo>
                  <a:lnTo>
                    <a:pt x="2895" y="1475"/>
                  </a:lnTo>
                  <a:lnTo>
                    <a:pt x="2877" y="1328"/>
                  </a:lnTo>
                  <a:lnTo>
                    <a:pt x="2858" y="1180"/>
                  </a:lnTo>
                  <a:lnTo>
                    <a:pt x="2822" y="1051"/>
                  </a:lnTo>
                  <a:lnTo>
                    <a:pt x="2785" y="904"/>
                  </a:lnTo>
                  <a:lnTo>
                    <a:pt x="2711" y="793"/>
                  </a:lnTo>
                  <a:lnTo>
                    <a:pt x="2637" y="664"/>
                  </a:lnTo>
                  <a:lnTo>
                    <a:pt x="2563" y="553"/>
                  </a:lnTo>
                  <a:lnTo>
                    <a:pt x="2471" y="443"/>
                  </a:lnTo>
                  <a:lnTo>
                    <a:pt x="2361" y="350"/>
                  </a:lnTo>
                  <a:lnTo>
                    <a:pt x="2250"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7" name="Google Shape;7687;p32"/>
            <p:cNvSpPr/>
            <p:nvPr/>
          </p:nvSpPr>
          <p:spPr>
            <a:xfrm>
              <a:off x="5416650" y="843800"/>
              <a:ext cx="72850" cy="72875"/>
            </a:xfrm>
            <a:custGeom>
              <a:avLst/>
              <a:gdLst/>
              <a:ahLst/>
              <a:cxnLst/>
              <a:rect l="l" t="t" r="r" b="b"/>
              <a:pathLst>
                <a:path w="2914" h="2915" extrusionOk="0">
                  <a:moveTo>
                    <a:pt x="1309" y="1"/>
                  </a:moveTo>
                  <a:lnTo>
                    <a:pt x="1162" y="38"/>
                  </a:lnTo>
                  <a:lnTo>
                    <a:pt x="1014" y="75"/>
                  </a:lnTo>
                  <a:lnTo>
                    <a:pt x="885" y="111"/>
                  </a:lnTo>
                  <a:lnTo>
                    <a:pt x="756" y="185"/>
                  </a:lnTo>
                  <a:lnTo>
                    <a:pt x="645" y="259"/>
                  </a:lnTo>
                  <a:lnTo>
                    <a:pt x="535" y="351"/>
                  </a:lnTo>
                  <a:lnTo>
                    <a:pt x="424" y="443"/>
                  </a:lnTo>
                  <a:lnTo>
                    <a:pt x="332" y="554"/>
                  </a:lnTo>
                  <a:lnTo>
                    <a:pt x="258" y="665"/>
                  </a:lnTo>
                  <a:lnTo>
                    <a:pt x="185" y="775"/>
                  </a:lnTo>
                  <a:lnTo>
                    <a:pt x="111" y="904"/>
                  </a:lnTo>
                  <a:lnTo>
                    <a:pt x="74" y="1033"/>
                  </a:lnTo>
                  <a:lnTo>
                    <a:pt x="37" y="1181"/>
                  </a:lnTo>
                  <a:lnTo>
                    <a:pt x="19" y="1328"/>
                  </a:lnTo>
                  <a:lnTo>
                    <a:pt x="0" y="1457"/>
                  </a:lnTo>
                  <a:lnTo>
                    <a:pt x="19" y="1605"/>
                  </a:lnTo>
                  <a:lnTo>
                    <a:pt x="37" y="1752"/>
                  </a:lnTo>
                  <a:lnTo>
                    <a:pt x="74" y="1881"/>
                  </a:lnTo>
                  <a:lnTo>
                    <a:pt x="129" y="2029"/>
                  </a:lnTo>
                  <a:lnTo>
                    <a:pt x="185" y="2158"/>
                  </a:lnTo>
                  <a:lnTo>
                    <a:pt x="258" y="2269"/>
                  </a:lnTo>
                  <a:lnTo>
                    <a:pt x="350" y="2379"/>
                  </a:lnTo>
                  <a:lnTo>
                    <a:pt x="443" y="2490"/>
                  </a:lnTo>
                  <a:lnTo>
                    <a:pt x="553" y="2582"/>
                  </a:lnTo>
                  <a:lnTo>
                    <a:pt x="664" y="2656"/>
                  </a:lnTo>
                  <a:lnTo>
                    <a:pt x="793" y="2730"/>
                  </a:lnTo>
                  <a:lnTo>
                    <a:pt x="922" y="2803"/>
                  </a:lnTo>
                  <a:lnTo>
                    <a:pt x="1051" y="2840"/>
                  </a:lnTo>
                  <a:lnTo>
                    <a:pt x="1180" y="2877"/>
                  </a:lnTo>
                  <a:lnTo>
                    <a:pt x="1328" y="2896"/>
                  </a:lnTo>
                  <a:lnTo>
                    <a:pt x="1475" y="2914"/>
                  </a:lnTo>
                  <a:lnTo>
                    <a:pt x="1623" y="2896"/>
                  </a:lnTo>
                  <a:lnTo>
                    <a:pt x="1752" y="2877"/>
                  </a:lnTo>
                  <a:lnTo>
                    <a:pt x="1899" y="2840"/>
                  </a:lnTo>
                  <a:lnTo>
                    <a:pt x="2028" y="2785"/>
                  </a:lnTo>
                  <a:lnTo>
                    <a:pt x="2157" y="2730"/>
                  </a:lnTo>
                  <a:lnTo>
                    <a:pt x="2268" y="2656"/>
                  </a:lnTo>
                  <a:lnTo>
                    <a:pt x="2397" y="2564"/>
                  </a:lnTo>
                  <a:lnTo>
                    <a:pt x="2489" y="2471"/>
                  </a:lnTo>
                  <a:lnTo>
                    <a:pt x="2581" y="2361"/>
                  </a:lnTo>
                  <a:lnTo>
                    <a:pt x="2674" y="2250"/>
                  </a:lnTo>
                  <a:lnTo>
                    <a:pt x="2747" y="2121"/>
                  </a:lnTo>
                  <a:lnTo>
                    <a:pt x="2803" y="1992"/>
                  </a:lnTo>
                  <a:lnTo>
                    <a:pt x="2858" y="1863"/>
                  </a:lnTo>
                  <a:lnTo>
                    <a:pt x="2895" y="1734"/>
                  </a:lnTo>
                  <a:lnTo>
                    <a:pt x="2913" y="1586"/>
                  </a:lnTo>
                  <a:lnTo>
                    <a:pt x="2913" y="1439"/>
                  </a:lnTo>
                  <a:lnTo>
                    <a:pt x="2913" y="1291"/>
                  </a:lnTo>
                  <a:lnTo>
                    <a:pt x="2876" y="1144"/>
                  </a:lnTo>
                  <a:lnTo>
                    <a:pt x="2840" y="1015"/>
                  </a:lnTo>
                  <a:lnTo>
                    <a:pt x="2803" y="886"/>
                  </a:lnTo>
                  <a:lnTo>
                    <a:pt x="2729" y="757"/>
                  </a:lnTo>
                  <a:lnTo>
                    <a:pt x="2655" y="628"/>
                  </a:lnTo>
                  <a:lnTo>
                    <a:pt x="2563" y="517"/>
                  </a:lnTo>
                  <a:lnTo>
                    <a:pt x="2471" y="425"/>
                  </a:lnTo>
                  <a:lnTo>
                    <a:pt x="2360" y="333"/>
                  </a:lnTo>
                  <a:lnTo>
                    <a:pt x="2250" y="240"/>
                  </a:lnTo>
                  <a:lnTo>
                    <a:pt x="2139" y="167"/>
                  </a:lnTo>
                  <a:lnTo>
                    <a:pt x="2010" y="111"/>
                  </a:lnTo>
                  <a:lnTo>
                    <a:pt x="1881" y="56"/>
                  </a:lnTo>
                  <a:lnTo>
                    <a:pt x="1733" y="19"/>
                  </a:lnTo>
                  <a:lnTo>
                    <a:pt x="15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8" name="Google Shape;7688;p32"/>
            <p:cNvSpPr/>
            <p:nvPr/>
          </p:nvSpPr>
          <p:spPr>
            <a:xfrm>
              <a:off x="5482550" y="935075"/>
              <a:ext cx="72400" cy="72400"/>
            </a:xfrm>
            <a:custGeom>
              <a:avLst/>
              <a:gdLst/>
              <a:ahLst/>
              <a:cxnLst/>
              <a:rect l="l" t="t" r="r" b="b"/>
              <a:pathLst>
                <a:path w="2896" h="2896" extrusionOk="0">
                  <a:moveTo>
                    <a:pt x="1439" y="1"/>
                  </a:moveTo>
                  <a:lnTo>
                    <a:pt x="1291" y="19"/>
                  </a:lnTo>
                  <a:lnTo>
                    <a:pt x="1144" y="37"/>
                  </a:lnTo>
                  <a:lnTo>
                    <a:pt x="1015" y="74"/>
                  </a:lnTo>
                  <a:lnTo>
                    <a:pt x="886" y="130"/>
                  </a:lnTo>
                  <a:lnTo>
                    <a:pt x="757" y="203"/>
                  </a:lnTo>
                  <a:lnTo>
                    <a:pt x="628" y="277"/>
                  </a:lnTo>
                  <a:lnTo>
                    <a:pt x="517" y="351"/>
                  </a:lnTo>
                  <a:lnTo>
                    <a:pt x="425" y="461"/>
                  </a:lnTo>
                  <a:lnTo>
                    <a:pt x="333" y="554"/>
                  </a:lnTo>
                  <a:lnTo>
                    <a:pt x="240" y="664"/>
                  </a:lnTo>
                  <a:lnTo>
                    <a:pt x="167" y="793"/>
                  </a:lnTo>
                  <a:lnTo>
                    <a:pt x="111" y="922"/>
                  </a:lnTo>
                  <a:lnTo>
                    <a:pt x="56" y="1052"/>
                  </a:lnTo>
                  <a:lnTo>
                    <a:pt x="19" y="1199"/>
                  </a:lnTo>
                  <a:lnTo>
                    <a:pt x="1" y="1328"/>
                  </a:lnTo>
                  <a:lnTo>
                    <a:pt x="1" y="1476"/>
                  </a:lnTo>
                  <a:lnTo>
                    <a:pt x="19" y="1623"/>
                  </a:lnTo>
                  <a:lnTo>
                    <a:pt x="38" y="1752"/>
                  </a:lnTo>
                  <a:lnTo>
                    <a:pt x="75" y="1900"/>
                  </a:lnTo>
                  <a:lnTo>
                    <a:pt x="130" y="2029"/>
                  </a:lnTo>
                  <a:lnTo>
                    <a:pt x="185" y="2139"/>
                  </a:lnTo>
                  <a:lnTo>
                    <a:pt x="259" y="2268"/>
                  </a:lnTo>
                  <a:lnTo>
                    <a:pt x="351" y="2379"/>
                  </a:lnTo>
                  <a:lnTo>
                    <a:pt x="443" y="2471"/>
                  </a:lnTo>
                  <a:lnTo>
                    <a:pt x="536" y="2563"/>
                  </a:lnTo>
                  <a:lnTo>
                    <a:pt x="646" y="2656"/>
                  </a:lnTo>
                  <a:lnTo>
                    <a:pt x="757" y="2729"/>
                  </a:lnTo>
                  <a:lnTo>
                    <a:pt x="886" y="2785"/>
                  </a:lnTo>
                  <a:lnTo>
                    <a:pt x="1015" y="2840"/>
                  </a:lnTo>
                  <a:lnTo>
                    <a:pt x="1144" y="2877"/>
                  </a:lnTo>
                  <a:lnTo>
                    <a:pt x="1291" y="2895"/>
                  </a:lnTo>
                  <a:lnTo>
                    <a:pt x="1586" y="2895"/>
                  </a:lnTo>
                  <a:lnTo>
                    <a:pt x="1716" y="2877"/>
                  </a:lnTo>
                  <a:lnTo>
                    <a:pt x="1863" y="2840"/>
                  </a:lnTo>
                  <a:lnTo>
                    <a:pt x="1992" y="2785"/>
                  </a:lnTo>
                  <a:lnTo>
                    <a:pt x="2121" y="2729"/>
                  </a:lnTo>
                  <a:lnTo>
                    <a:pt x="2232" y="2656"/>
                  </a:lnTo>
                  <a:lnTo>
                    <a:pt x="2361" y="2582"/>
                  </a:lnTo>
                  <a:lnTo>
                    <a:pt x="2453" y="2471"/>
                  </a:lnTo>
                  <a:lnTo>
                    <a:pt x="2545" y="2379"/>
                  </a:lnTo>
                  <a:lnTo>
                    <a:pt x="2637" y="2268"/>
                  </a:lnTo>
                  <a:lnTo>
                    <a:pt x="2711" y="2139"/>
                  </a:lnTo>
                  <a:lnTo>
                    <a:pt x="2785" y="2010"/>
                  </a:lnTo>
                  <a:lnTo>
                    <a:pt x="2822" y="1881"/>
                  </a:lnTo>
                  <a:lnTo>
                    <a:pt x="2859" y="1752"/>
                  </a:lnTo>
                  <a:lnTo>
                    <a:pt x="2896" y="1605"/>
                  </a:lnTo>
                  <a:lnTo>
                    <a:pt x="2896" y="1457"/>
                  </a:lnTo>
                  <a:lnTo>
                    <a:pt x="2896" y="1310"/>
                  </a:lnTo>
                  <a:lnTo>
                    <a:pt x="2859" y="1162"/>
                  </a:lnTo>
                  <a:lnTo>
                    <a:pt x="2840" y="1033"/>
                  </a:lnTo>
                  <a:lnTo>
                    <a:pt x="2785" y="904"/>
                  </a:lnTo>
                  <a:lnTo>
                    <a:pt x="2711" y="775"/>
                  </a:lnTo>
                  <a:lnTo>
                    <a:pt x="2637" y="646"/>
                  </a:lnTo>
                  <a:lnTo>
                    <a:pt x="2564" y="535"/>
                  </a:lnTo>
                  <a:lnTo>
                    <a:pt x="2472" y="443"/>
                  </a:lnTo>
                  <a:lnTo>
                    <a:pt x="2361" y="332"/>
                  </a:lnTo>
                  <a:lnTo>
                    <a:pt x="2250" y="259"/>
                  </a:lnTo>
                  <a:lnTo>
                    <a:pt x="2121" y="185"/>
                  </a:lnTo>
                  <a:lnTo>
                    <a:pt x="1992" y="130"/>
                  </a:lnTo>
                  <a:lnTo>
                    <a:pt x="1863" y="74"/>
                  </a:lnTo>
                  <a:lnTo>
                    <a:pt x="1734" y="37"/>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9" name="Google Shape;7689;p32"/>
            <p:cNvSpPr/>
            <p:nvPr/>
          </p:nvSpPr>
          <p:spPr>
            <a:xfrm>
              <a:off x="5773875" y="1152175"/>
              <a:ext cx="71950" cy="72400"/>
            </a:xfrm>
            <a:custGeom>
              <a:avLst/>
              <a:gdLst/>
              <a:ahLst/>
              <a:cxnLst/>
              <a:rect l="l" t="t" r="r" b="b"/>
              <a:pathLst>
                <a:path w="2878" h="2896" extrusionOk="0">
                  <a:moveTo>
                    <a:pt x="1420" y="1"/>
                  </a:moveTo>
                  <a:lnTo>
                    <a:pt x="1273" y="19"/>
                  </a:lnTo>
                  <a:lnTo>
                    <a:pt x="1144" y="38"/>
                  </a:lnTo>
                  <a:lnTo>
                    <a:pt x="996" y="75"/>
                  </a:lnTo>
                  <a:lnTo>
                    <a:pt x="886" y="130"/>
                  </a:lnTo>
                  <a:lnTo>
                    <a:pt x="757" y="185"/>
                  </a:lnTo>
                  <a:lnTo>
                    <a:pt x="646" y="259"/>
                  </a:lnTo>
                  <a:lnTo>
                    <a:pt x="535" y="333"/>
                  </a:lnTo>
                  <a:lnTo>
                    <a:pt x="425" y="425"/>
                  </a:lnTo>
                  <a:lnTo>
                    <a:pt x="333" y="536"/>
                  </a:lnTo>
                  <a:lnTo>
                    <a:pt x="259" y="646"/>
                  </a:lnTo>
                  <a:lnTo>
                    <a:pt x="185" y="757"/>
                  </a:lnTo>
                  <a:lnTo>
                    <a:pt x="111" y="886"/>
                  </a:lnTo>
                  <a:lnTo>
                    <a:pt x="74" y="1015"/>
                  </a:lnTo>
                  <a:lnTo>
                    <a:pt x="38" y="1144"/>
                  </a:lnTo>
                  <a:lnTo>
                    <a:pt x="1" y="1273"/>
                  </a:lnTo>
                  <a:lnTo>
                    <a:pt x="1" y="1421"/>
                  </a:lnTo>
                  <a:lnTo>
                    <a:pt x="1" y="1568"/>
                  </a:lnTo>
                  <a:lnTo>
                    <a:pt x="19" y="1716"/>
                  </a:lnTo>
                  <a:lnTo>
                    <a:pt x="56" y="1845"/>
                  </a:lnTo>
                  <a:lnTo>
                    <a:pt x="111" y="1974"/>
                  </a:lnTo>
                  <a:lnTo>
                    <a:pt x="167" y="2103"/>
                  </a:lnTo>
                  <a:lnTo>
                    <a:pt x="240" y="2232"/>
                  </a:lnTo>
                  <a:lnTo>
                    <a:pt x="314" y="2343"/>
                  </a:lnTo>
                  <a:lnTo>
                    <a:pt x="425" y="2453"/>
                  </a:lnTo>
                  <a:lnTo>
                    <a:pt x="517" y="2545"/>
                  </a:lnTo>
                  <a:lnTo>
                    <a:pt x="628" y="2638"/>
                  </a:lnTo>
                  <a:lnTo>
                    <a:pt x="757" y="2711"/>
                  </a:lnTo>
                  <a:lnTo>
                    <a:pt x="867" y="2767"/>
                  </a:lnTo>
                  <a:lnTo>
                    <a:pt x="1015" y="2822"/>
                  </a:lnTo>
                  <a:lnTo>
                    <a:pt x="1144" y="2859"/>
                  </a:lnTo>
                  <a:lnTo>
                    <a:pt x="1291" y="2877"/>
                  </a:lnTo>
                  <a:lnTo>
                    <a:pt x="1439" y="2896"/>
                  </a:lnTo>
                  <a:lnTo>
                    <a:pt x="1586" y="2877"/>
                  </a:lnTo>
                  <a:lnTo>
                    <a:pt x="1715" y="2859"/>
                  </a:lnTo>
                  <a:lnTo>
                    <a:pt x="1863" y="2822"/>
                  </a:lnTo>
                  <a:lnTo>
                    <a:pt x="1992" y="2767"/>
                  </a:lnTo>
                  <a:lnTo>
                    <a:pt x="2121" y="2711"/>
                  </a:lnTo>
                  <a:lnTo>
                    <a:pt x="2232" y="2638"/>
                  </a:lnTo>
                  <a:lnTo>
                    <a:pt x="2342" y="2545"/>
                  </a:lnTo>
                  <a:lnTo>
                    <a:pt x="2453" y="2453"/>
                  </a:lnTo>
                  <a:lnTo>
                    <a:pt x="2545" y="2361"/>
                  </a:lnTo>
                  <a:lnTo>
                    <a:pt x="2637" y="2250"/>
                  </a:lnTo>
                  <a:lnTo>
                    <a:pt x="2711" y="2121"/>
                  </a:lnTo>
                  <a:lnTo>
                    <a:pt x="2766" y="1992"/>
                  </a:lnTo>
                  <a:lnTo>
                    <a:pt x="2822" y="1863"/>
                  </a:lnTo>
                  <a:lnTo>
                    <a:pt x="2859" y="1734"/>
                  </a:lnTo>
                  <a:lnTo>
                    <a:pt x="2877" y="1587"/>
                  </a:lnTo>
                  <a:lnTo>
                    <a:pt x="2877" y="1439"/>
                  </a:lnTo>
                  <a:lnTo>
                    <a:pt x="2877" y="1292"/>
                  </a:lnTo>
                  <a:lnTo>
                    <a:pt x="2859" y="1144"/>
                  </a:lnTo>
                  <a:lnTo>
                    <a:pt x="2803" y="1015"/>
                  </a:lnTo>
                  <a:lnTo>
                    <a:pt x="2766" y="886"/>
                  </a:lnTo>
                  <a:lnTo>
                    <a:pt x="2693" y="757"/>
                  </a:lnTo>
                  <a:lnTo>
                    <a:pt x="2619" y="628"/>
                  </a:lnTo>
                  <a:lnTo>
                    <a:pt x="2545" y="517"/>
                  </a:lnTo>
                  <a:lnTo>
                    <a:pt x="2435" y="425"/>
                  </a:lnTo>
                  <a:lnTo>
                    <a:pt x="2342" y="333"/>
                  </a:lnTo>
                  <a:lnTo>
                    <a:pt x="2232" y="241"/>
                  </a:lnTo>
                  <a:lnTo>
                    <a:pt x="2103" y="167"/>
                  </a:lnTo>
                  <a:lnTo>
                    <a:pt x="1974" y="112"/>
                  </a:lnTo>
                  <a:lnTo>
                    <a:pt x="1845" y="56"/>
                  </a:lnTo>
                  <a:lnTo>
                    <a:pt x="1715" y="38"/>
                  </a:lnTo>
                  <a:lnTo>
                    <a:pt x="1568"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0" name="Google Shape;7690;p32"/>
            <p:cNvSpPr/>
            <p:nvPr/>
          </p:nvSpPr>
          <p:spPr>
            <a:xfrm>
              <a:off x="5272825" y="736875"/>
              <a:ext cx="69625" cy="69625"/>
            </a:xfrm>
            <a:custGeom>
              <a:avLst/>
              <a:gdLst/>
              <a:ahLst/>
              <a:cxnLst/>
              <a:rect l="l" t="t" r="r" b="b"/>
              <a:pathLst>
                <a:path w="2785" h="2785" extrusionOk="0">
                  <a:moveTo>
                    <a:pt x="1273" y="0"/>
                  </a:moveTo>
                  <a:lnTo>
                    <a:pt x="1144" y="19"/>
                  </a:lnTo>
                  <a:lnTo>
                    <a:pt x="996" y="55"/>
                  </a:lnTo>
                  <a:lnTo>
                    <a:pt x="867" y="92"/>
                  </a:lnTo>
                  <a:lnTo>
                    <a:pt x="738" y="148"/>
                  </a:lnTo>
                  <a:lnTo>
                    <a:pt x="627" y="221"/>
                  </a:lnTo>
                  <a:lnTo>
                    <a:pt x="517" y="295"/>
                  </a:lnTo>
                  <a:lnTo>
                    <a:pt x="406" y="369"/>
                  </a:lnTo>
                  <a:lnTo>
                    <a:pt x="314" y="480"/>
                  </a:lnTo>
                  <a:lnTo>
                    <a:pt x="240" y="590"/>
                  </a:lnTo>
                  <a:lnTo>
                    <a:pt x="166" y="701"/>
                  </a:lnTo>
                  <a:lnTo>
                    <a:pt x="111" y="811"/>
                  </a:lnTo>
                  <a:lnTo>
                    <a:pt x="56" y="940"/>
                  </a:lnTo>
                  <a:lnTo>
                    <a:pt x="19" y="1088"/>
                  </a:lnTo>
                  <a:lnTo>
                    <a:pt x="0" y="1217"/>
                  </a:lnTo>
                  <a:lnTo>
                    <a:pt x="0" y="1365"/>
                  </a:lnTo>
                  <a:lnTo>
                    <a:pt x="0" y="1512"/>
                  </a:lnTo>
                  <a:lnTo>
                    <a:pt x="19" y="1660"/>
                  </a:lnTo>
                  <a:lnTo>
                    <a:pt x="56" y="1807"/>
                  </a:lnTo>
                  <a:lnTo>
                    <a:pt x="93" y="1936"/>
                  </a:lnTo>
                  <a:lnTo>
                    <a:pt x="148" y="2047"/>
                  </a:lnTo>
                  <a:lnTo>
                    <a:pt x="222" y="2176"/>
                  </a:lnTo>
                  <a:lnTo>
                    <a:pt x="295" y="2286"/>
                  </a:lnTo>
                  <a:lnTo>
                    <a:pt x="388" y="2379"/>
                  </a:lnTo>
                  <a:lnTo>
                    <a:pt x="480" y="2471"/>
                  </a:lnTo>
                  <a:lnTo>
                    <a:pt x="590" y="2545"/>
                  </a:lnTo>
                  <a:lnTo>
                    <a:pt x="701" y="2618"/>
                  </a:lnTo>
                  <a:lnTo>
                    <a:pt x="830" y="2674"/>
                  </a:lnTo>
                  <a:lnTo>
                    <a:pt x="959" y="2729"/>
                  </a:lnTo>
                  <a:lnTo>
                    <a:pt x="1088" y="2766"/>
                  </a:lnTo>
                  <a:lnTo>
                    <a:pt x="1236" y="2784"/>
                  </a:lnTo>
                  <a:lnTo>
                    <a:pt x="1531" y="2784"/>
                  </a:lnTo>
                  <a:lnTo>
                    <a:pt x="1678" y="2766"/>
                  </a:lnTo>
                  <a:lnTo>
                    <a:pt x="1807" y="2729"/>
                  </a:lnTo>
                  <a:lnTo>
                    <a:pt x="1936" y="2692"/>
                  </a:lnTo>
                  <a:lnTo>
                    <a:pt x="2066" y="2618"/>
                  </a:lnTo>
                  <a:lnTo>
                    <a:pt x="2176" y="2563"/>
                  </a:lnTo>
                  <a:lnTo>
                    <a:pt x="2287" y="2471"/>
                  </a:lnTo>
                  <a:lnTo>
                    <a:pt x="2397" y="2397"/>
                  </a:lnTo>
                  <a:lnTo>
                    <a:pt x="2471" y="2286"/>
                  </a:lnTo>
                  <a:lnTo>
                    <a:pt x="2563" y="2176"/>
                  </a:lnTo>
                  <a:lnTo>
                    <a:pt x="2619" y="2065"/>
                  </a:lnTo>
                  <a:lnTo>
                    <a:pt x="2692" y="1936"/>
                  </a:lnTo>
                  <a:lnTo>
                    <a:pt x="2729" y="1807"/>
                  </a:lnTo>
                  <a:lnTo>
                    <a:pt x="2766" y="1678"/>
                  </a:lnTo>
                  <a:lnTo>
                    <a:pt x="2785" y="1530"/>
                  </a:lnTo>
                  <a:lnTo>
                    <a:pt x="2785" y="1383"/>
                  </a:lnTo>
                  <a:lnTo>
                    <a:pt x="2785" y="1235"/>
                  </a:lnTo>
                  <a:lnTo>
                    <a:pt x="2766" y="1106"/>
                  </a:lnTo>
                  <a:lnTo>
                    <a:pt x="2729" y="977"/>
                  </a:lnTo>
                  <a:lnTo>
                    <a:pt x="2692" y="848"/>
                  </a:lnTo>
                  <a:lnTo>
                    <a:pt x="2619" y="719"/>
                  </a:lnTo>
                  <a:lnTo>
                    <a:pt x="2563" y="609"/>
                  </a:lnTo>
                  <a:lnTo>
                    <a:pt x="2490" y="498"/>
                  </a:lnTo>
                  <a:lnTo>
                    <a:pt x="2397" y="406"/>
                  </a:lnTo>
                  <a:lnTo>
                    <a:pt x="2305" y="314"/>
                  </a:lnTo>
                  <a:lnTo>
                    <a:pt x="2195" y="240"/>
                  </a:lnTo>
                  <a:lnTo>
                    <a:pt x="2084" y="166"/>
                  </a:lnTo>
                  <a:lnTo>
                    <a:pt x="1973" y="111"/>
                  </a:lnTo>
                  <a:lnTo>
                    <a:pt x="1844" y="55"/>
                  </a:lnTo>
                  <a:lnTo>
                    <a:pt x="1715" y="19"/>
                  </a:lnTo>
                  <a:lnTo>
                    <a:pt x="156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1" name="Google Shape;7691;p32"/>
            <p:cNvSpPr/>
            <p:nvPr/>
          </p:nvSpPr>
          <p:spPr>
            <a:xfrm>
              <a:off x="5548925" y="1030025"/>
              <a:ext cx="71025" cy="71025"/>
            </a:xfrm>
            <a:custGeom>
              <a:avLst/>
              <a:gdLst/>
              <a:ahLst/>
              <a:cxnLst/>
              <a:rect l="l" t="t" r="r" b="b"/>
              <a:pathLst>
                <a:path w="2841" h="2841" extrusionOk="0">
                  <a:moveTo>
                    <a:pt x="1476" y="1"/>
                  </a:moveTo>
                  <a:lnTo>
                    <a:pt x="1310" y="19"/>
                  </a:lnTo>
                  <a:lnTo>
                    <a:pt x="1162" y="19"/>
                  </a:lnTo>
                  <a:lnTo>
                    <a:pt x="1033" y="56"/>
                  </a:lnTo>
                  <a:lnTo>
                    <a:pt x="904" y="111"/>
                  </a:lnTo>
                  <a:lnTo>
                    <a:pt x="775" y="167"/>
                  </a:lnTo>
                  <a:lnTo>
                    <a:pt x="646" y="222"/>
                  </a:lnTo>
                  <a:lnTo>
                    <a:pt x="536" y="314"/>
                  </a:lnTo>
                  <a:lnTo>
                    <a:pt x="425" y="406"/>
                  </a:lnTo>
                  <a:lnTo>
                    <a:pt x="333" y="499"/>
                  </a:lnTo>
                  <a:lnTo>
                    <a:pt x="259" y="609"/>
                  </a:lnTo>
                  <a:lnTo>
                    <a:pt x="185" y="738"/>
                  </a:lnTo>
                  <a:lnTo>
                    <a:pt x="112" y="849"/>
                  </a:lnTo>
                  <a:lnTo>
                    <a:pt x="75" y="996"/>
                  </a:lnTo>
                  <a:lnTo>
                    <a:pt x="38" y="1126"/>
                  </a:lnTo>
                  <a:lnTo>
                    <a:pt x="19" y="1273"/>
                  </a:lnTo>
                  <a:lnTo>
                    <a:pt x="1" y="1421"/>
                  </a:lnTo>
                  <a:lnTo>
                    <a:pt x="19" y="1568"/>
                  </a:lnTo>
                  <a:lnTo>
                    <a:pt x="38" y="1716"/>
                  </a:lnTo>
                  <a:lnTo>
                    <a:pt x="75" y="1845"/>
                  </a:lnTo>
                  <a:lnTo>
                    <a:pt x="112" y="1974"/>
                  </a:lnTo>
                  <a:lnTo>
                    <a:pt x="167" y="2103"/>
                  </a:lnTo>
                  <a:lnTo>
                    <a:pt x="241" y="2213"/>
                  </a:lnTo>
                  <a:lnTo>
                    <a:pt x="314" y="2324"/>
                  </a:lnTo>
                  <a:lnTo>
                    <a:pt x="407" y="2416"/>
                  </a:lnTo>
                  <a:lnTo>
                    <a:pt x="499" y="2508"/>
                  </a:lnTo>
                  <a:lnTo>
                    <a:pt x="609" y="2601"/>
                  </a:lnTo>
                  <a:lnTo>
                    <a:pt x="738" y="2656"/>
                  </a:lnTo>
                  <a:lnTo>
                    <a:pt x="849" y="2730"/>
                  </a:lnTo>
                  <a:lnTo>
                    <a:pt x="978" y="2767"/>
                  </a:lnTo>
                  <a:lnTo>
                    <a:pt x="1126" y="2803"/>
                  </a:lnTo>
                  <a:lnTo>
                    <a:pt x="1255" y="2822"/>
                  </a:lnTo>
                  <a:lnTo>
                    <a:pt x="1402" y="2840"/>
                  </a:lnTo>
                  <a:lnTo>
                    <a:pt x="1550" y="2840"/>
                  </a:lnTo>
                  <a:lnTo>
                    <a:pt x="1697" y="2822"/>
                  </a:lnTo>
                  <a:lnTo>
                    <a:pt x="1826" y="2785"/>
                  </a:lnTo>
                  <a:lnTo>
                    <a:pt x="1955" y="2730"/>
                  </a:lnTo>
                  <a:lnTo>
                    <a:pt x="2084" y="2674"/>
                  </a:lnTo>
                  <a:lnTo>
                    <a:pt x="2195" y="2619"/>
                  </a:lnTo>
                  <a:lnTo>
                    <a:pt x="2306" y="2527"/>
                  </a:lnTo>
                  <a:lnTo>
                    <a:pt x="2416" y="2453"/>
                  </a:lnTo>
                  <a:lnTo>
                    <a:pt x="2508" y="2342"/>
                  </a:lnTo>
                  <a:lnTo>
                    <a:pt x="2582" y="2250"/>
                  </a:lnTo>
                  <a:lnTo>
                    <a:pt x="2656" y="2121"/>
                  </a:lnTo>
                  <a:lnTo>
                    <a:pt x="2711" y="2011"/>
                  </a:lnTo>
                  <a:lnTo>
                    <a:pt x="2767" y="1882"/>
                  </a:lnTo>
                  <a:lnTo>
                    <a:pt x="2803" y="1734"/>
                  </a:lnTo>
                  <a:lnTo>
                    <a:pt x="2822" y="1605"/>
                  </a:lnTo>
                  <a:lnTo>
                    <a:pt x="2840" y="1457"/>
                  </a:lnTo>
                  <a:lnTo>
                    <a:pt x="2840" y="1310"/>
                  </a:lnTo>
                  <a:lnTo>
                    <a:pt x="2822" y="1162"/>
                  </a:lnTo>
                  <a:lnTo>
                    <a:pt x="2785" y="1033"/>
                  </a:lnTo>
                  <a:lnTo>
                    <a:pt x="2748" y="904"/>
                  </a:lnTo>
                  <a:lnTo>
                    <a:pt x="2693" y="775"/>
                  </a:lnTo>
                  <a:lnTo>
                    <a:pt x="2619" y="665"/>
                  </a:lnTo>
                  <a:lnTo>
                    <a:pt x="2545" y="554"/>
                  </a:lnTo>
                  <a:lnTo>
                    <a:pt x="2453" y="443"/>
                  </a:lnTo>
                  <a:lnTo>
                    <a:pt x="2361" y="351"/>
                  </a:lnTo>
                  <a:lnTo>
                    <a:pt x="2250" y="277"/>
                  </a:lnTo>
                  <a:lnTo>
                    <a:pt x="2140" y="204"/>
                  </a:lnTo>
                  <a:lnTo>
                    <a:pt x="2011" y="130"/>
                  </a:lnTo>
                  <a:lnTo>
                    <a:pt x="1882" y="75"/>
                  </a:lnTo>
                  <a:lnTo>
                    <a:pt x="1753" y="38"/>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2" name="Google Shape;7692;p32"/>
            <p:cNvSpPr/>
            <p:nvPr/>
          </p:nvSpPr>
          <p:spPr>
            <a:xfrm>
              <a:off x="5338275" y="830900"/>
              <a:ext cx="70100" cy="70100"/>
            </a:xfrm>
            <a:custGeom>
              <a:avLst/>
              <a:gdLst/>
              <a:ahLst/>
              <a:cxnLst/>
              <a:rect l="l" t="t" r="r" b="b"/>
              <a:pathLst>
                <a:path w="2804" h="2804" extrusionOk="0">
                  <a:moveTo>
                    <a:pt x="1218" y="1"/>
                  </a:moveTo>
                  <a:lnTo>
                    <a:pt x="1089" y="37"/>
                  </a:lnTo>
                  <a:lnTo>
                    <a:pt x="959" y="74"/>
                  </a:lnTo>
                  <a:lnTo>
                    <a:pt x="830" y="111"/>
                  </a:lnTo>
                  <a:lnTo>
                    <a:pt x="701" y="166"/>
                  </a:lnTo>
                  <a:lnTo>
                    <a:pt x="591" y="240"/>
                  </a:lnTo>
                  <a:lnTo>
                    <a:pt x="498" y="314"/>
                  </a:lnTo>
                  <a:lnTo>
                    <a:pt x="388" y="406"/>
                  </a:lnTo>
                  <a:lnTo>
                    <a:pt x="314" y="498"/>
                  </a:lnTo>
                  <a:lnTo>
                    <a:pt x="240" y="609"/>
                  </a:lnTo>
                  <a:lnTo>
                    <a:pt x="167" y="720"/>
                  </a:lnTo>
                  <a:lnTo>
                    <a:pt x="111" y="849"/>
                  </a:lnTo>
                  <a:lnTo>
                    <a:pt x="56" y="978"/>
                  </a:lnTo>
                  <a:lnTo>
                    <a:pt x="38" y="1107"/>
                  </a:lnTo>
                  <a:lnTo>
                    <a:pt x="1" y="1236"/>
                  </a:lnTo>
                  <a:lnTo>
                    <a:pt x="1" y="1383"/>
                  </a:lnTo>
                  <a:lnTo>
                    <a:pt x="1" y="1531"/>
                  </a:lnTo>
                  <a:lnTo>
                    <a:pt x="19" y="1678"/>
                  </a:lnTo>
                  <a:lnTo>
                    <a:pt x="56" y="1807"/>
                  </a:lnTo>
                  <a:lnTo>
                    <a:pt x="111" y="1937"/>
                  </a:lnTo>
                  <a:lnTo>
                    <a:pt x="167" y="2066"/>
                  </a:lnTo>
                  <a:lnTo>
                    <a:pt x="240" y="2195"/>
                  </a:lnTo>
                  <a:lnTo>
                    <a:pt x="314" y="2287"/>
                  </a:lnTo>
                  <a:lnTo>
                    <a:pt x="406" y="2397"/>
                  </a:lnTo>
                  <a:lnTo>
                    <a:pt x="498" y="2490"/>
                  </a:lnTo>
                  <a:lnTo>
                    <a:pt x="609" y="2563"/>
                  </a:lnTo>
                  <a:lnTo>
                    <a:pt x="720" y="2637"/>
                  </a:lnTo>
                  <a:lnTo>
                    <a:pt x="849" y="2692"/>
                  </a:lnTo>
                  <a:lnTo>
                    <a:pt x="978" y="2729"/>
                  </a:lnTo>
                  <a:lnTo>
                    <a:pt x="1107" y="2766"/>
                  </a:lnTo>
                  <a:lnTo>
                    <a:pt x="1254" y="2785"/>
                  </a:lnTo>
                  <a:lnTo>
                    <a:pt x="1402" y="2803"/>
                  </a:lnTo>
                  <a:lnTo>
                    <a:pt x="1549" y="2785"/>
                  </a:lnTo>
                  <a:lnTo>
                    <a:pt x="1697" y="2766"/>
                  </a:lnTo>
                  <a:lnTo>
                    <a:pt x="1826" y="2729"/>
                  </a:lnTo>
                  <a:lnTo>
                    <a:pt x="1955" y="2692"/>
                  </a:lnTo>
                  <a:lnTo>
                    <a:pt x="2084" y="2637"/>
                  </a:lnTo>
                  <a:lnTo>
                    <a:pt x="2195" y="2563"/>
                  </a:lnTo>
                  <a:lnTo>
                    <a:pt x="2305" y="2471"/>
                  </a:lnTo>
                  <a:lnTo>
                    <a:pt x="2398" y="2379"/>
                  </a:lnTo>
                  <a:lnTo>
                    <a:pt x="2490" y="2287"/>
                  </a:lnTo>
                  <a:lnTo>
                    <a:pt x="2564" y="2176"/>
                  </a:lnTo>
                  <a:lnTo>
                    <a:pt x="2637" y="2066"/>
                  </a:lnTo>
                  <a:lnTo>
                    <a:pt x="2693" y="1937"/>
                  </a:lnTo>
                  <a:lnTo>
                    <a:pt x="2748" y="1807"/>
                  </a:lnTo>
                  <a:lnTo>
                    <a:pt x="2766" y="1678"/>
                  </a:lnTo>
                  <a:lnTo>
                    <a:pt x="2785" y="1531"/>
                  </a:lnTo>
                  <a:lnTo>
                    <a:pt x="2803" y="1383"/>
                  </a:lnTo>
                  <a:lnTo>
                    <a:pt x="2785" y="1236"/>
                  </a:lnTo>
                  <a:lnTo>
                    <a:pt x="2766" y="1088"/>
                  </a:lnTo>
                  <a:lnTo>
                    <a:pt x="2730" y="959"/>
                  </a:lnTo>
                  <a:lnTo>
                    <a:pt x="2693" y="830"/>
                  </a:lnTo>
                  <a:lnTo>
                    <a:pt x="2619" y="701"/>
                  </a:lnTo>
                  <a:lnTo>
                    <a:pt x="2545" y="591"/>
                  </a:lnTo>
                  <a:lnTo>
                    <a:pt x="2471" y="480"/>
                  </a:lnTo>
                  <a:lnTo>
                    <a:pt x="2379" y="388"/>
                  </a:lnTo>
                  <a:lnTo>
                    <a:pt x="2287" y="296"/>
                  </a:lnTo>
                  <a:lnTo>
                    <a:pt x="2176" y="222"/>
                  </a:lnTo>
                  <a:lnTo>
                    <a:pt x="2047" y="148"/>
                  </a:lnTo>
                  <a:lnTo>
                    <a:pt x="1937" y="93"/>
                  </a:lnTo>
                  <a:lnTo>
                    <a:pt x="1789" y="56"/>
                  </a:lnTo>
                  <a:lnTo>
                    <a:pt x="1660" y="19"/>
                  </a:lnTo>
                  <a:lnTo>
                    <a:pt x="15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3" name="Google Shape;7693;p32"/>
            <p:cNvSpPr/>
            <p:nvPr/>
          </p:nvSpPr>
          <p:spPr>
            <a:xfrm>
              <a:off x="5104125" y="297125"/>
              <a:ext cx="70075" cy="70075"/>
            </a:xfrm>
            <a:custGeom>
              <a:avLst/>
              <a:gdLst/>
              <a:ahLst/>
              <a:cxnLst/>
              <a:rect l="l" t="t" r="r" b="b"/>
              <a:pathLst>
                <a:path w="2803" h="2803" extrusionOk="0">
                  <a:moveTo>
                    <a:pt x="1291" y="0"/>
                  </a:moveTo>
                  <a:lnTo>
                    <a:pt x="1143" y="19"/>
                  </a:lnTo>
                  <a:lnTo>
                    <a:pt x="996" y="55"/>
                  </a:lnTo>
                  <a:lnTo>
                    <a:pt x="867" y="92"/>
                  </a:lnTo>
                  <a:lnTo>
                    <a:pt x="756" y="148"/>
                  </a:lnTo>
                  <a:lnTo>
                    <a:pt x="627" y="221"/>
                  </a:lnTo>
                  <a:lnTo>
                    <a:pt x="516" y="295"/>
                  </a:lnTo>
                  <a:lnTo>
                    <a:pt x="424" y="387"/>
                  </a:lnTo>
                  <a:lnTo>
                    <a:pt x="332" y="479"/>
                  </a:lnTo>
                  <a:lnTo>
                    <a:pt x="258" y="590"/>
                  </a:lnTo>
                  <a:lnTo>
                    <a:pt x="184" y="701"/>
                  </a:lnTo>
                  <a:lnTo>
                    <a:pt x="111" y="830"/>
                  </a:lnTo>
                  <a:lnTo>
                    <a:pt x="74" y="959"/>
                  </a:lnTo>
                  <a:lnTo>
                    <a:pt x="37" y="1088"/>
                  </a:lnTo>
                  <a:lnTo>
                    <a:pt x="19" y="1235"/>
                  </a:lnTo>
                  <a:lnTo>
                    <a:pt x="0" y="1383"/>
                  </a:lnTo>
                  <a:lnTo>
                    <a:pt x="0" y="1530"/>
                  </a:lnTo>
                  <a:lnTo>
                    <a:pt x="19" y="1660"/>
                  </a:lnTo>
                  <a:lnTo>
                    <a:pt x="55" y="1807"/>
                  </a:lnTo>
                  <a:lnTo>
                    <a:pt x="92" y="1936"/>
                  </a:lnTo>
                  <a:lnTo>
                    <a:pt x="148" y="2065"/>
                  </a:lnTo>
                  <a:lnTo>
                    <a:pt x="221" y="2176"/>
                  </a:lnTo>
                  <a:lnTo>
                    <a:pt x="295" y="2286"/>
                  </a:lnTo>
                  <a:lnTo>
                    <a:pt x="387" y="2379"/>
                  </a:lnTo>
                  <a:lnTo>
                    <a:pt x="479" y="2471"/>
                  </a:lnTo>
                  <a:lnTo>
                    <a:pt x="590" y="2563"/>
                  </a:lnTo>
                  <a:lnTo>
                    <a:pt x="701" y="2637"/>
                  </a:lnTo>
                  <a:lnTo>
                    <a:pt x="830" y="2692"/>
                  </a:lnTo>
                  <a:lnTo>
                    <a:pt x="959" y="2729"/>
                  </a:lnTo>
                  <a:lnTo>
                    <a:pt x="1088" y="2766"/>
                  </a:lnTo>
                  <a:lnTo>
                    <a:pt x="1235" y="2803"/>
                  </a:lnTo>
                  <a:lnTo>
                    <a:pt x="1530" y="2803"/>
                  </a:lnTo>
                  <a:lnTo>
                    <a:pt x="1678" y="2784"/>
                  </a:lnTo>
                  <a:lnTo>
                    <a:pt x="1807" y="2747"/>
                  </a:lnTo>
                  <a:lnTo>
                    <a:pt x="1936" y="2711"/>
                  </a:lnTo>
                  <a:lnTo>
                    <a:pt x="2065" y="2655"/>
                  </a:lnTo>
                  <a:lnTo>
                    <a:pt x="2176" y="2581"/>
                  </a:lnTo>
                  <a:lnTo>
                    <a:pt x="2286" y="2508"/>
                  </a:lnTo>
                  <a:lnTo>
                    <a:pt x="2397" y="2415"/>
                  </a:lnTo>
                  <a:lnTo>
                    <a:pt x="2471" y="2323"/>
                  </a:lnTo>
                  <a:lnTo>
                    <a:pt x="2563" y="2213"/>
                  </a:lnTo>
                  <a:lnTo>
                    <a:pt x="2637" y="2102"/>
                  </a:lnTo>
                  <a:lnTo>
                    <a:pt x="2692" y="1973"/>
                  </a:lnTo>
                  <a:lnTo>
                    <a:pt x="2747" y="1844"/>
                  </a:lnTo>
                  <a:lnTo>
                    <a:pt x="2784" y="1715"/>
                  </a:lnTo>
                  <a:lnTo>
                    <a:pt x="2803" y="1567"/>
                  </a:lnTo>
                  <a:lnTo>
                    <a:pt x="2803" y="1420"/>
                  </a:lnTo>
                  <a:lnTo>
                    <a:pt x="2803" y="1272"/>
                  </a:lnTo>
                  <a:lnTo>
                    <a:pt x="2784" y="1143"/>
                  </a:lnTo>
                  <a:lnTo>
                    <a:pt x="2747" y="996"/>
                  </a:lnTo>
                  <a:lnTo>
                    <a:pt x="2710" y="867"/>
                  </a:lnTo>
                  <a:lnTo>
                    <a:pt x="2655" y="738"/>
                  </a:lnTo>
                  <a:lnTo>
                    <a:pt x="2581" y="627"/>
                  </a:lnTo>
                  <a:lnTo>
                    <a:pt x="2508" y="516"/>
                  </a:lnTo>
                  <a:lnTo>
                    <a:pt x="2415" y="424"/>
                  </a:lnTo>
                  <a:lnTo>
                    <a:pt x="2323" y="332"/>
                  </a:lnTo>
                  <a:lnTo>
                    <a:pt x="2213" y="240"/>
                  </a:lnTo>
                  <a:lnTo>
                    <a:pt x="2102" y="184"/>
                  </a:lnTo>
                  <a:lnTo>
                    <a:pt x="1991" y="111"/>
                  </a:lnTo>
                  <a:lnTo>
                    <a:pt x="1862" y="74"/>
                  </a:lnTo>
                  <a:lnTo>
                    <a:pt x="1715" y="37"/>
                  </a:lnTo>
                  <a:lnTo>
                    <a:pt x="158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4" name="Google Shape;7694;p32"/>
            <p:cNvSpPr/>
            <p:nvPr/>
          </p:nvSpPr>
          <p:spPr>
            <a:xfrm>
              <a:off x="5155275" y="470900"/>
              <a:ext cx="70550" cy="70550"/>
            </a:xfrm>
            <a:custGeom>
              <a:avLst/>
              <a:gdLst/>
              <a:ahLst/>
              <a:cxnLst/>
              <a:rect l="l" t="t" r="r" b="b"/>
              <a:pathLst>
                <a:path w="2822" h="2822" extrusionOk="0">
                  <a:moveTo>
                    <a:pt x="1439" y="0"/>
                  </a:moveTo>
                  <a:lnTo>
                    <a:pt x="1291" y="19"/>
                  </a:lnTo>
                  <a:lnTo>
                    <a:pt x="1144" y="37"/>
                  </a:lnTo>
                  <a:lnTo>
                    <a:pt x="1015" y="56"/>
                  </a:lnTo>
                  <a:lnTo>
                    <a:pt x="886" y="111"/>
                  </a:lnTo>
                  <a:lnTo>
                    <a:pt x="757" y="166"/>
                  </a:lnTo>
                  <a:lnTo>
                    <a:pt x="646" y="222"/>
                  </a:lnTo>
                  <a:lnTo>
                    <a:pt x="535" y="314"/>
                  </a:lnTo>
                  <a:lnTo>
                    <a:pt x="425" y="387"/>
                  </a:lnTo>
                  <a:lnTo>
                    <a:pt x="333" y="498"/>
                  </a:lnTo>
                  <a:lnTo>
                    <a:pt x="259" y="590"/>
                  </a:lnTo>
                  <a:lnTo>
                    <a:pt x="185" y="719"/>
                  </a:lnTo>
                  <a:lnTo>
                    <a:pt x="130" y="830"/>
                  </a:lnTo>
                  <a:lnTo>
                    <a:pt x="74" y="959"/>
                  </a:lnTo>
                  <a:lnTo>
                    <a:pt x="38" y="1107"/>
                  </a:lnTo>
                  <a:lnTo>
                    <a:pt x="19" y="1236"/>
                  </a:lnTo>
                  <a:lnTo>
                    <a:pt x="1" y="1383"/>
                  </a:lnTo>
                  <a:lnTo>
                    <a:pt x="1" y="1531"/>
                  </a:lnTo>
                  <a:lnTo>
                    <a:pt x="19" y="1678"/>
                  </a:lnTo>
                  <a:lnTo>
                    <a:pt x="56" y="1807"/>
                  </a:lnTo>
                  <a:lnTo>
                    <a:pt x="111" y="1955"/>
                  </a:lnTo>
                  <a:lnTo>
                    <a:pt x="167" y="2065"/>
                  </a:lnTo>
                  <a:lnTo>
                    <a:pt x="222" y="2194"/>
                  </a:lnTo>
                  <a:lnTo>
                    <a:pt x="314" y="2305"/>
                  </a:lnTo>
                  <a:lnTo>
                    <a:pt x="388" y="2397"/>
                  </a:lnTo>
                  <a:lnTo>
                    <a:pt x="499" y="2489"/>
                  </a:lnTo>
                  <a:lnTo>
                    <a:pt x="591" y="2582"/>
                  </a:lnTo>
                  <a:lnTo>
                    <a:pt x="720" y="2637"/>
                  </a:lnTo>
                  <a:lnTo>
                    <a:pt x="830" y="2711"/>
                  </a:lnTo>
                  <a:lnTo>
                    <a:pt x="960" y="2748"/>
                  </a:lnTo>
                  <a:lnTo>
                    <a:pt x="1107" y="2784"/>
                  </a:lnTo>
                  <a:lnTo>
                    <a:pt x="1236" y="2821"/>
                  </a:lnTo>
                  <a:lnTo>
                    <a:pt x="1531" y="2821"/>
                  </a:lnTo>
                  <a:lnTo>
                    <a:pt x="1679" y="2803"/>
                  </a:lnTo>
                  <a:lnTo>
                    <a:pt x="1808" y="2766"/>
                  </a:lnTo>
                  <a:lnTo>
                    <a:pt x="1937" y="2729"/>
                  </a:lnTo>
                  <a:lnTo>
                    <a:pt x="2066" y="2674"/>
                  </a:lnTo>
                  <a:lnTo>
                    <a:pt x="2195" y="2600"/>
                  </a:lnTo>
                  <a:lnTo>
                    <a:pt x="2305" y="2526"/>
                  </a:lnTo>
                  <a:lnTo>
                    <a:pt x="2398" y="2434"/>
                  </a:lnTo>
                  <a:lnTo>
                    <a:pt x="2490" y="2342"/>
                  </a:lnTo>
                  <a:lnTo>
                    <a:pt x="2582" y="2231"/>
                  </a:lnTo>
                  <a:lnTo>
                    <a:pt x="2637" y="2121"/>
                  </a:lnTo>
                  <a:lnTo>
                    <a:pt x="2711" y="1992"/>
                  </a:lnTo>
                  <a:lnTo>
                    <a:pt x="2748" y="1863"/>
                  </a:lnTo>
                  <a:lnTo>
                    <a:pt x="2785" y="1733"/>
                  </a:lnTo>
                  <a:lnTo>
                    <a:pt x="2822" y="1586"/>
                  </a:lnTo>
                  <a:lnTo>
                    <a:pt x="2822" y="1438"/>
                  </a:lnTo>
                  <a:lnTo>
                    <a:pt x="2822" y="1291"/>
                  </a:lnTo>
                  <a:lnTo>
                    <a:pt x="2803" y="1143"/>
                  </a:lnTo>
                  <a:lnTo>
                    <a:pt x="2766" y="1014"/>
                  </a:lnTo>
                  <a:lnTo>
                    <a:pt x="2730" y="885"/>
                  </a:lnTo>
                  <a:lnTo>
                    <a:pt x="2674" y="756"/>
                  </a:lnTo>
                  <a:lnTo>
                    <a:pt x="2600" y="646"/>
                  </a:lnTo>
                  <a:lnTo>
                    <a:pt x="2527" y="535"/>
                  </a:lnTo>
                  <a:lnTo>
                    <a:pt x="2435" y="424"/>
                  </a:lnTo>
                  <a:lnTo>
                    <a:pt x="2342" y="332"/>
                  </a:lnTo>
                  <a:lnTo>
                    <a:pt x="2232" y="258"/>
                  </a:lnTo>
                  <a:lnTo>
                    <a:pt x="2121" y="185"/>
                  </a:lnTo>
                  <a:lnTo>
                    <a:pt x="1992" y="129"/>
                  </a:lnTo>
                  <a:lnTo>
                    <a:pt x="1863" y="74"/>
                  </a:lnTo>
                  <a:lnTo>
                    <a:pt x="1734" y="37"/>
                  </a:lnTo>
                  <a:lnTo>
                    <a:pt x="1586" y="19"/>
                  </a:lnTo>
                  <a:lnTo>
                    <a:pt x="143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5" name="Google Shape;7695;p32"/>
            <p:cNvSpPr/>
            <p:nvPr/>
          </p:nvSpPr>
          <p:spPr>
            <a:xfrm>
              <a:off x="6317350" y="1330125"/>
              <a:ext cx="69625" cy="70075"/>
            </a:xfrm>
            <a:custGeom>
              <a:avLst/>
              <a:gdLst/>
              <a:ahLst/>
              <a:cxnLst/>
              <a:rect l="l" t="t" r="r" b="b"/>
              <a:pathLst>
                <a:path w="2785" h="2803" extrusionOk="0">
                  <a:moveTo>
                    <a:pt x="1438" y="0"/>
                  </a:moveTo>
                  <a:lnTo>
                    <a:pt x="1291" y="19"/>
                  </a:lnTo>
                  <a:lnTo>
                    <a:pt x="1143" y="19"/>
                  </a:lnTo>
                  <a:lnTo>
                    <a:pt x="1014" y="55"/>
                  </a:lnTo>
                  <a:lnTo>
                    <a:pt x="885" y="92"/>
                  </a:lnTo>
                  <a:lnTo>
                    <a:pt x="756" y="148"/>
                  </a:lnTo>
                  <a:lnTo>
                    <a:pt x="627" y="221"/>
                  </a:lnTo>
                  <a:lnTo>
                    <a:pt x="517" y="295"/>
                  </a:lnTo>
                  <a:lnTo>
                    <a:pt x="424" y="387"/>
                  </a:lnTo>
                  <a:lnTo>
                    <a:pt x="332" y="479"/>
                  </a:lnTo>
                  <a:lnTo>
                    <a:pt x="240" y="590"/>
                  </a:lnTo>
                  <a:lnTo>
                    <a:pt x="166" y="701"/>
                  </a:lnTo>
                  <a:lnTo>
                    <a:pt x="111" y="811"/>
                  </a:lnTo>
                  <a:lnTo>
                    <a:pt x="56" y="940"/>
                  </a:lnTo>
                  <a:lnTo>
                    <a:pt x="19" y="1088"/>
                  </a:lnTo>
                  <a:lnTo>
                    <a:pt x="0" y="1217"/>
                  </a:lnTo>
                  <a:lnTo>
                    <a:pt x="0" y="1364"/>
                  </a:lnTo>
                  <a:lnTo>
                    <a:pt x="0" y="1512"/>
                  </a:lnTo>
                  <a:lnTo>
                    <a:pt x="19" y="1660"/>
                  </a:lnTo>
                  <a:lnTo>
                    <a:pt x="37" y="1807"/>
                  </a:lnTo>
                  <a:lnTo>
                    <a:pt x="92" y="1936"/>
                  </a:lnTo>
                  <a:lnTo>
                    <a:pt x="148" y="2047"/>
                  </a:lnTo>
                  <a:lnTo>
                    <a:pt x="203" y="2176"/>
                  </a:lnTo>
                  <a:lnTo>
                    <a:pt x="295" y="2286"/>
                  </a:lnTo>
                  <a:lnTo>
                    <a:pt x="369" y="2379"/>
                  </a:lnTo>
                  <a:lnTo>
                    <a:pt x="480" y="2471"/>
                  </a:lnTo>
                  <a:lnTo>
                    <a:pt x="572" y="2563"/>
                  </a:lnTo>
                  <a:lnTo>
                    <a:pt x="701" y="2637"/>
                  </a:lnTo>
                  <a:lnTo>
                    <a:pt x="812" y="2692"/>
                  </a:lnTo>
                  <a:lnTo>
                    <a:pt x="941" y="2729"/>
                  </a:lnTo>
                  <a:lnTo>
                    <a:pt x="1088" y="2766"/>
                  </a:lnTo>
                  <a:lnTo>
                    <a:pt x="1217" y="2803"/>
                  </a:lnTo>
                  <a:lnTo>
                    <a:pt x="1512" y="2803"/>
                  </a:lnTo>
                  <a:lnTo>
                    <a:pt x="1660" y="2784"/>
                  </a:lnTo>
                  <a:lnTo>
                    <a:pt x="1789" y="2747"/>
                  </a:lnTo>
                  <a:lnTo>
                    <a:pt x="1936" y="2710"/>
                  </a:lnTo>
                  <a:lnTo>
                    <a:pt x="2047" y="2655"/>
                  </a:lnTo>
                  <a:lnTo>
                    <a:pt x="2176" y="2581"/>
                  </a:lnTo>
                  <a:lnTo>
                    <a:pt x="2268" y="2508"/>
                  </a:lnTo>
                  <a:lnTo>
                    <a:pt x="2379" y="2415"/>
                  </a:lnTo>
                  <a:lnTo>
                    <a:pt x="2471" y="2323"/>
                  </a:lnTo>
                  <a:lnTo>
                    <a:pt x="2545" y="2213"/>
                  </a:lnTo>
                  <a:lnTo>
                    <a:pt x="2618" y="2084"/>
                  </a:lnTo>
                  <a:lnTo>
                    <a:pt x="2674" y="1973"/>
                  </a:lnTo>
                  <a:lnTo>
                    <a:pt x="2729" y="1844"/>
                  </a:lnTo>
                  <a:lnTo>
                    <a:pt x="2766" y="1696"/>
                  </a:lnTo>
                  <a:lnTo>
                    <a:pt x="2784" y="1567"/>
                  </a:lnTo>
                  <a:lnTo>
                    <a:pt x="2784" y="1420"/>
                  </a:lnTo>
                  <a:lnTo>
                    <a:pt x="2784" y="1272"/>
                  </a:lnTo>
                  <a:lnTo>
                    <a:pt x="2766" y="1125"/>
                  </a:lnTo>
                  <a:lnTo>
                    <a:pt x="2729" y="996"/>
                  </a:lnTo>
                  <a:lnTo>
                    <a:pt x="2692" y="867"/>
                  </a:lnTo>
                  <a:lnTo>
                    <a:pt x="2637" y="756"/>
                  </a:lnTo>
                  <a:lnTo>
                    <a:pt x="2563" y="627"/>
                  </a:lnTo>
                  <a:lnTo>
                    <a:pt x="2489" y="535"/>
                  </a:lnTo>
                  <a:lnTo>
                    <a:pt x="2397" y="424"/>
                  </a:lnTo>
                  <a:lnTo>
                    <a:pt x="2305" y="332"/>
                  </a:lnTo>
                  <a:lnTo>
                    <a:pt x="2213" y="258"/>
                  </a:lnTo>
                  <a:lnTo>
                    <a:pt x="2102" y="184"/>
                  </a:lnTo>
                  <a:lnTo>
                    <a:pt x="1973" y="129"/>
                  </a:lnTo>
                  <a:lnTo>
                    <a:pt x="1844" y="74"/>
                  </a:lnTo>
                  <a:lnTo>
                    <a:pt x="1715" y="37"/>
                  </a:lnTo>
                  <a:lnTo>
                    <a:pt x="1586"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6" name="Google Shape;7696;p32"/>
            <p:cNvSpPr/>
            <p:nvPr/>
          </p:nvSpPr>
          <p:spPr>
            <a:xfrm>
              <a:off x="6237150" y="1315825"/>
              <a:ext cx="70075" cy="70550"/>
            </a:xfrm>
            <a:custGeom>
              <a:avLst/>
              <a:gdLst/>
              <a:ahLst/>
              <a:cxnLst/>
              <a:rect l="l" t="t" r="r" b="b"/>
              <a:pathLst>
                <a:path w="2803" h="2822" extrusionOk="0">
                  <a:moveTo>
                    <a:pt x="1272" y="0"/>
                  </a:moveTo>
                  <a:lnTo>
                    <a:pt x="1125" y="19"/>
                  </a:lnTo>
                  <a:lnTo>
                    <a:pt x="977" y="56"/>
                  </a:lnTo>
                  <a:lnTo>
                    <a:pt x="848" y="111"/>
                  </a:lnTo>
                  <a:lnTo>
                    <a:pt x="738" y="166"/>
                  </a:lnTo>
                  <a:lnTo>
                    <a:pt x="608" y="222"/>
                  </a:lnTo>
                  <a:lnTo>
                    <a:pt x="498" y="314"/>
                  </a:lnTo>
                  <a:lnTo>
                    <a:pt x="406" y="406"/>
                  </a:lnTo>
                  <a:lnTo>
                    <a:pt x="313" y="498"/>
                  </a:lnTo>
                  <a:lnTo>
                    <a:pt x="240" y="609"/>
                  </a:lnTo>
                  <a:lnTo>
                    <a:pt x="166" y="720"/>
                  </a:lnTo>
                  <a:lnTo>
                    <a:pt x="111" y="849"/>
                  </a:lnTo>
                  <a:lnTo>
                    <a:pt x="55" y="978"/>
                  </a:lnTo>
                  <a:lnTo>
                    <a:pt x="18" y="1107"/>
                  </a:lnTo>
                  <a:lnTo>
                    <a:pt x="0" y="1254"/>
                  </a:lnTo>
                  <a:lnTo>
                    <a:pt x="0" y="1402"/>
                  </a:lnTo>
                  <a:lnTo>
                    <a:pt x="0" y="1549"/>
                  </a:lnTo>
                  <a:lnTo>
                    <a:pt x="18" y="1678"/>
                  </a:lnTo>
                  <a:lnTo>
                    <a:pt x="55" y="1826"/>
                  </a:lnTo>
                  <a:lnTo>
                    <a:pt x="92" y="1955"/>
                  </a:lnTo>
                  <a:lnTo>
                    <a:pt x="148" y="2084"/>
                  </a:lnTo>
                  <a:lnTo>
                    <a:pt x="221" y="2195"/>
                  </a:lnTo>
                  <a:lnTo>
                    <a:pt x="295" y="2305"/>
                  </a:lnTo>
                  <a:lnTo>
                    <a:pt x="387" y="2397"/>
                  </a:lnTo>
                  <a:lnTo>
                    <a:pt x="498" y="2490"/>
                  </a:lnTo>
                  <a:lnTo>
                    <a:pt x="608" y="2582"/>
                  </a:lnTo>
                  <a:lnTo>
                    <a:pt x="719" y="2637"/>
                  </a:lnTo>
                  <a:lnTo>
                    <a:pt x="848" y="2711"/>
                  </a:lnTo>
                  <a:lnTo>
                    <a:pt x="977" y="2748"/>
                  </a:lnTo>
                  <a:lnTo>
                    <a:pt x="1106" y="2785"/>
                  </a:lnTo>
                  <a:lnTo>
                    <a:pt x="1254" y="2803"/>
                  </a:lnTo>
                  <a:lnTo>
                    <a:pt x="1401" y="2822"/>
                  </a:lnTo>
                  <a:lnTo>
                    <a:pt x="1549" y="2803"/>
                  </a:lnTo>
                  <a:lnTo>
                    <a:pt x="1678" y="2785"/>
                  </a:lnTo>
                  <a:lnTo>
                    <a:pt x="1825" y="2748"/>
                  </a:lnTo>
                  <a:lnTo>
                    <a:pt x="1954" y="2711"/>
                  </a:lnTo>
                  <a:lnTo>
                    <a:pt x="2065" y="2656"/>
                  </a:lnTo>
                  <a:lnTo>
                    <a:pt x="2194" y="2582"/>
                  </a:lnTo>
                  <a:lnTo>
                    <a:pt x="2305" y="2508"/>
                  </a:lnTo>
                  <a:lnTo>
                    <a:pt x="2397" y="2416"/>
                  </a:lnTo>
                  <a:lnTo>
                    <a:pt x="2489" y="2324"/>
                  </a:lnTo>
                  <a:lnTo>
                    <a:pt x="2563" y="2213"/>
                  </a:lnTo>
                  <a:lnTo>
                    <a:pt x="2637" y="2102"/>
                  </a:lnTo>
                  <a:lnTo>
                    <a:pt x="2692" y="1973"/>
                  </a:lnTo>
                  <a:lnTo>
                    <a:pt x="2747" y="1844"/>
                  </a:lnTo>
                  <a:lnTo>
                    <a:pt x="2784" y="1697"/>
                  </a:lnTo>
                  <a:lnTo>
                    <a:pt x="2803" y="1568"/>
                  </a:lnTo>
                  <a:lnTo>
                    <a:pt x="2803" y="1420"/>
                  </a:lnTo>
                  <a:lnTo>
                    <a:pt x="2803" y="1273"/>
                  </a:lnTo>
                  <a:lnTo>
                    <a:pt x="2784" y="1125"/>
                  </a:lnTo>
                  <a:lnTo>
                    <a:pt x="2747" y="996"/>
                  </a:lnTo>
                  <a:lnTo>
                    <a:pt x="2710" y="867"/>
                  </a:lnTo>
                  <a:lnTo>
                    <a:pt x="2655" y="738"/>
                  </a:lnTo>
                  <a:lnTo>
                    <a:pt x="2581" y="627"/>
                  </a:lnTo>
                  <a:lnTo>
                    <a:pt x="2508" y="517"/>
                  </a:lnTo>
                  <a:lnTo>
                    <a:pt x="2415" y="406"/>
                  </a:lnTo>
                  <a:lnTo>
                    <a:pt x="2305" y="314"/>
                  </a:lnTo>
                  <a:lnTo>
                    <a:pt x="2213" y="240"/>
                  </a:lnTo>
                  <a:lnTo>
                    <a:pt x="2084" y="166"/>
                  </a:lnTo>
                  <a:lnTo>
                    <a:pt x="1973" y="111"/>
                  </a:lnTo>
                  <a:lnTo>
                    <a:pt x="1844" y="56"/>
                  </a:lnTo>
                  <a:lnTo>
                    <a:pt x="1696"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7" name="Google Shape;7697;p32"/>
            <p:cNvSpPr/>
            <p:nvPr/>
          </p:nvSpPr>
          <p:spPr>
            <a:xfrm>
              <a:off x="6156925" y="1301525"/>
              <a:ext cx="70550" cy="70550"/>
            </a:xfrm>
            <a:custGeom>
              <a:avLst/>
              <a:gdLst/>
              <a:ahLst/>
              <a:cxnLst/>
              <a:rect l="l" t="t" r="r" b="b"/>
              <a:pathLst>
                <a:path w="2822" h="2822" extrusionOk="0">
                  <a:moveTo>
                    <a:pt x="1273" y="1"/>
                  </a:moveTo>
                  <a:lnTo>
                    <a:pt x="1144" y="19"/>
                  </a:lnTo>
                  <a:lnTo>
                    <a:pt x="996" y="56"/>
                  </a:lnTo>
                  <a:lnTo>
                    <a:pt x="867" y="112"/>
                  </a:lnTo>
                  <a:lnTo>
                    <a:pt x="738" y="167"/>
                  </a:lnTo>
                  <a:lnTo>
                    <a:pt x="628" y="222"/>
                  </a:lnTo>
                  <a:lnTo>
                    <a:pt x="517" y="314"/>
                  </a:lnTo>
                  <a:lnTo>
                    <a:pt x="425" y="388"/>
                  </a:lnTo>
                  <a:lnTo>
                    <a:pt x="333" y="499"/>
                  </a:lnTo>
                  <a:lnTo>
                    <a:pt x="240" y="609"/>
                  </a:lnTo>
                  <a:lnTo>
                    <a:pt x="185" y="720"/>
                  </a:lnTo>
                  <a:lnTo>
                    <a:pt x="111" y="849"/>
                  </a:lnTo>
                  <a:lnTo>
                    <a:pt x="75" y="978"/>
                  </a:lnTo>
                  <a:lnTo>
                    <a:pt x="38" y="1107"/>
                  </a:lnTo>
                  <a:lnTo>
                    <a:pt x="19" y="1255"/>
                  </a:lnTo>
                  <a:lnTo>
                    <a:pt x="1" y="1402"/>
                  </a:lnTo>
                  <a:lnTo>
                    <a:pt x="19" y="1550"/>
                  </a:lnTo>
                  <a:lnTo>
                    <a:pt x="38" y="1679"/>
                  </a:lnTo>
                  <a:lnTo>
                    <a:pt x="56" y="1826"/>
                  </a:lnTo>
                  <a:lnTo>
                    <a:pt x="111" y="1955"/>
                  </a:lnTo>
                  <a:lnTo>
                    <a:pt x="167" y="2084"/>
                  </a:lnTo>
                  <a:lnTo>
                    <a:pt x="240" y="2195"/>
                  </a:lnTo>
                  <a:lnTo>
                    <a:pt x="314" y="2306"/>
                  </a:lnTo>
                  <a:lnTo>
                    <a:pt x="406" y="2398"/>
                  </a:lnTo>
                  <a:lnTo>
                    <a:pt x="499" y="2490"/>
                  </a:lnTo>
                  <a:lnTo>
                    <a:pt x="609" y="2582"/>
                  </a:lnTo>
                  <a:lnTo>
                    <a:pt x="720" y="2638"/>
                  </a:lnTo>
                  <a:lnTo>
                    <a:pt x="849" y="2711"/>
                  </a:lnTo>
                  <a:lnTo>
                    <a:pt x="978" y="2748"/>
                  </a:lnTo>
                  <a:lnTo>
                    <a:pt x="1107" y="2785"/>
                  </a:lnTo>
                  <a:lnTo>
                    <a:pt x="1255" y="2804"/>
                  </a:lnTo>
                  <a:lnTo>
                    <a:pt x="1402" y="2822"/>
                  </a:lnTo>
                  <a:lnTo>
                    <a:pt x="1550" y="2804"/>
                  </a:lnTo>
                  <a:lnTo>
                    <a:pt x="1697" y="2785"/>
                  </a:lnTo>
                  <a:lnTo>
                    <a:pt x="1826" y="2767"/>
                  </a:lnTo>
                  <a:lnTo>
                    <a:pt x="1955" y="2711"/>
                  </a:lnTo>
                  <a:lnTo>
                    <a:pt x="2084" y="2656"/>
                  </a:lnTo>
                  <a:lnTo>
                    <a:pt x="2195" y="2582"/>
                  </a:lnTo>
                  <a:lnTo>
                    <a:pt x="2306" y="2508"/>
                  </a:lnTo>
                  <a:lnTo>
                    <a:pt x="2416" y="2416"/>
                  </a:lnTo>
                  <a:lnTo>
                    <a:pt x="2508" y="2324"/>
                  </a:lnTo>
                  <a:lnTo>
                    <a:pt x="2582" y="2213"/>
                  </a:lnTo>
                  <a:lnTo>
                    <a:pt x="2656" y="2103"/>
                  </a:lnTo>
                  <a:lnTo>
                    <a:pt x="2711" y="1974"/>
                  </a:lnTo>
                  <a:lnTo>
                    <a:pt x="2767" y="1845"/>
                  </a:lnTo>
                  <a:lnTo>
                    <a:pt x="2803" y="1716"/>
                  </a:lnTo>
                  <a:lnTo>
                    <a:pt x="2822" y="1568"/>
                  </a:lnTo>
                  <a:lnTo>
                    <a:pt x="2822" y="1421"/>
                  </a:lnTo>
                  <a:lnTo>
                    <a:pt x="2822" y="1273"/>
                  </a:lnTo>
                  <a:lnTo>
                    <a:pt x="2803" y="1126"/>
                  </a:lnTo>
                  <a:lnTo>
                    <a:pt x="2767" y="997"/>
                  </a:lnTo>
                  <a:lnTo>
                    <a:pt x="2730" y="867"/>
                  </a:lnTo>
                  <a:lnTo>
                    <a:pt x="2656" y="738"/>
                  </a:lnTo>
                  <a:lnTo>
                    <a:pt x="2601" y="628"/>
                  </a:lnTo>
                  <a:lnTo>
                    <a:pt x="2508" y="517"/>
                  </a:lnTo>
                  <a:lnTo>
                    <a:pt x="2435" y="407"/>
                  </a:lnTo>
                  <a:lnTo>
                    <a:pt x="2324" y="314"/>
                  </a:lnTo>
                  <a:lnTo>
                    <a:pt x="2213" y="241"/>
                  </a:lnTo>
                  <a:lnTo>
                    <a:pt x="2103" y="167"/>
                  </a:lnTo>
                  <a:lnTo>
                    <a:pt x="1974" y="112"/>
                  </a:lnTo>
                  <a:lnTo>
                    <a:pt x="1845" y="56"/>
                  </a:lnTo>
                  <a:lnTo>
                    <a:pt x="1716" y="38"/>
                  </a:lnTo>
                  <a:lnTo>
                    <a:pt x="156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8" name="Google Shape;7698;p32"/>
            <p:cNvSpPr/>
            <p:nvPr/>
          </p:nvSpPr>
          <p:spPr>
            <a:xfrm>
              <a:off x="6077175" y="1287250"/>
              <a:ext cx="70575" cy="70550"/>
            </a:xfrm>
            <a:custGeom>
              <a:avLst/>
              <a:gdLst/>
              <a:ahLst/>
              <a:cxnLst/>
              <a:rect l="l" t="t" r="r" b="b"/>
              <a:pathLst>
                <a:path w="2823" h="2822" extrusionOk="0">
                  <a:moveTo>
                    <a:pt x="1255" y="0"/>
                  </a:moveTo>
                  <a:lnTo>
                    <a:pt x="1126" y="19"/>
                  </a:lnTo>
                  <a:lnTo>
                    <a:pt x="978" y="56"/>
                  </a:lnTo>
                  <a:lnTo>
                    <a:pt x="849" y="111"/>
                  </a:lnTo>
                  <a:lnTo>
                    <a:pt x="720" y="166"/>
                  </a:lnTo>
                  <a:lnTo>
                    <a:pt x="609" y="240"/>
                  </a:lnTo>
                  <a:lnTo>
                    <a:pt x="499" y="314"/>
                  </a:lnTo>
                  <a:lnTo>
                    <a:pt x="407" y="406"/>
                  </a:lnTo>
                  <a:lnTo>
                    <a:pt x="314" y="498"/>
                  </a:lnTo>
                  <a:lnTo>
                    <a:pt x="241" y="609"/>
                  </a:lnTo>
                  <a:lnTo>
                    <a:pt x="167" y="738"/>
                  </a:lnTo>
                  <a:lnTo>
                    <a:pt x="112" y="848"/>
                  </a:lnTo>
                  <a:lnTo>
                    <a:pt x="56" y="978"/>
                  </a:lnTo>
                  <a:lnTo>
                    <a:pt x="19" y="1125"/>
                  </a:lnTo>
                  <a:lnTo>
                    <a:pt x="1" y="1273"/>
                  </a:lnTo>
                  <a:lnTo>
                    <a:pt x="1" y="1402"/>
                  </a:lnTo>
                  <a:lnTo>
                    <a:pt x="1" y="1549"/>
                  </a:lnTo>
                  <a:lnTo>
                    <a:pt x="19" y="1697"/>
                  </a:lnTo>
                  <a:lnTo>
                    <a:pt x="56" y="1844"/>
                  </a:lnTo>
                  <a:lnTo>
                    <a:pt x="112" y="1973"/>
                  </a:lnTo>
                  <a:lnTo>
                    <a:pt x="167" y="2084"/>
                  </a:lnTo>
                  <a:lnTo>
                    <a:pt x="241" y="2213"/>
                  </a:lnTo>
                  <a:lnTo>
                    <a:pt x="314" y="2305"/>
                  </a:lnTo>
                  <a:lnTo>
                    <a:pt x="407" y="2416"/>
                  </a:lnTo>
                  <a:lnTo>
                    <a:pt x="499" y="2508"/>
                  </a:lnTo>
                  <a:lnTo>
                    <a:pt x="609" y="2582"/>
                  </a:lnTo>
                  <a:lnTo>
                    <a:pt x="739" y="2655"/>
                  </a:lnTo>
                  <a:lnTo>
                    <a:pt x="849" y="2711"/>
                  </a:lnTo>
                  <a:lnTo>
                    <a:pt x="978" y="2748"/>
                  </a:lnTo>
                  <a:lnTo>
                    <a:pt x="1126" y="2784"/>
                  </a:lnTo>
                  <a:lnTo>
                    <a:pt x="1273" y="2803"/>
                  </a:lnTo>
                  <a:lnTo>
                    <a:pt x="1402" y="2821"/>
                  </a:lnTo>
                  <a:lnTo>
                    <a:pt x="1550" y="2803"/>
                  </a:lnTo>
                  <a:lnTo>
                    <a:pt x="1697" y="2784"/>
                  </a:lnTo>
                  <a:lnTo>
                    <a:pt x="1845" y="2748"/>
                  </a:lnTo>
                  <a:lnTo>
                    <a:pt x="1974" y="2711"/>
                  </a:lnTo>
                  <a:lnTo>
                    <a:pt x="2085" y="2655"/>
                  </a:lnTo>
                  <a:lnTo>
                    <a:pt x="2214" y="2582"/>
                  </a:lnTo>
                  <a:lnTo>
                    <a:pt x="2306" y="2508"/>
                  </a:lnTo>
                  <a:lnTo>
                    <a:pt x="2416" y="2416"/>
                  </a:lnTo>
                  <a:lnTo>
                    <a:pt x="2509" y="2305"/>
                  </a:lnTo>
                  <a:lnTo>
                    <a:pt x="2582" y="2194"/>
                  </a:lnTo>
                  <a:lnTo>
                    <a:pt x="2656" y="2084"/>
                  </a:lnTo>
                  <a:lnTo>
                    <a:pt x="2711" y="1955"/>
                  </a:lnTo>
                  <a:lnTo>
                    <a:pt x="2748" y="1826"/>
                  </a:lnTo>
                  <a:lnTo>
                    <a:pt x="2785" y="1697"/>
                  </a:lnTo>
                  <a:lnTo>
                    <a:pt x="2804" y="1549"/>
                  </a:lnTo>
                  <a:lnTo>
                    <a:pt x="2822" y="1402"/>
                  </a:lnTo>
                  <a:lnTo>
                    <a:pt x="2804" y="1254"/>
                  </a:lnTo>
                  <a:lnTo>
                    <a:pt x="2785" y="1125"/>
                  </a:lnTo>
                  <a:lnTo>
                    <a:pt x="2748" y="978"/>
                  </a:lnTo>
                  <a:lnTo>
                    <a:pt x="2711" y="848"/>
                  </a:lnTo>
                  <a:lnTo>
                    <a:pt x="2656" y="719"/>
                  </a:lnTo>
                  <a:lnTo>
                    <a:pt x="2582" y="609"/>
                  </a:lnTo>
                  <a:lnTo>
                    <a:pt x="2509" y="498"/>
                  </a:lnTo>
                  <a:lnTo>
                    <a:pt x="2416" y="406"/>
                  </a:lnTo>
                  <a:lnTo>
                    <a:pt x="2306" y="314"/>
                  </a:lnTo>
                  <a:lnTo>
                    <a:pt x="2195" y="240"/>
                  </a:lnTo>
                  <a:lnTo>
                    <a:pt x="2085" y="166"/>
                  </a:lnTo>
                  <a:lnTo>
                    <a:pt x="1955" y="111"/>
                  </a:lnTo>
                  <a:lnTo>
                    <a:pt x="1826" y="56"/>
                  </a:lnTo>
                  <a:lnTo>
                    <a:pt x="1697" y="19"/>
                  </a:lnTo>
                  <a:lnTo>
                    <a:pt x="155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9" name="Google Shape;7699;p32"/>
            <p:cNvSpPr/>
            <p:nvPr/>
          </p:nvSpPr>
          <p:spPr>
            <a:xfrm>
              <a:off x="5997450" y="1272950"/>
              <a:ext cx="70075" cy="70550"/>
            </a:xfrm>
            <a:custGeom>
              <a:avLst/>
              <a:gdLst/>
              <a:ahLst/>
              <a:cxnLst/>
              <a:rect l="l" t="t" r="r" b="b"/>
              <a:pathLst>
                <a:path w="2803" h="2822" extrusionOk="0">
                  <a:moveTo>
                    <a:pt x="1383" y="1"/>
                  </a:moveTo>
                  <a:lnTo>
                    <a:pt x="1236" y="19"/>
                  </a:lnTo>
                  <a:lnTo>
                    <a:pt x="1106" y="38"/>
                  </a:lnTo>
                  <a:lnTo>
                    <a:pt x="959" y="74"/>
                  </a:lnTo>
                  <a:lnTo>
                    <a:pt x="830" y="111"/>
                  </a:lnTo>
                  <a:lnTo>
                    <a:pt x="719" y="185"/>
                  </a:lnTo>
                  <a:lnTo>
                    <a:pt x="590" y="240"/>
                  </a:lnTo>
                  <a:lnTo>
                    <a:pt x="498" y="333"/>
                  </a:lnTo>
                  <a:lnTo>
                    <a:pt x="387" y="425"/>
                  </a:lnTo>
                  <a:lnTo>
                    <a:pt x="314" y="517"/>
                  </a:lnTo>
                  <a:lnTo>
                    <a:pt x="221" y="628"/>
                  </a:lnTo>
                  <a:lnTo>
                    <a:pt x="166" y="738"/>
                  </a:lnTo>
                  <a:lnTo>
                    <a:pt x="111" y="867"/>
                  </a:lnTo>
                  <a:lnTo>
                    <a:pt x="56" y="996"/>
                  </a:lnTo>
                  <a:lnTo>
                    <a:pt x="19" y="1125"/>
                  </a:lnTo>
                  <a:lnTo>
                    <a:pt x="0" y="1273"/>
                  </a:lnTo>
                  <a:lnTo>
                    <a:pt x="0" y="1420"/>
                  </a:lnTo>
                  <a:lnTo>
                    <a:pt x="0" y="1568"/>
                  </a:lnTo>
                  <a:lnTo>
                    <a:pt x="37" y="1715"/>
                  </a:lnTo>
                  <a:lnTo>
                    <a:pt x="56" y="1845"/>
                  </a:lnTo>
                  <a:lnTo>
                    <a:pt x="111" y="1974"/>
                  </a:lnTo>
                  <a:lnTo>
                    <a:pt x="166" y="2103"/>
                  </a:lnTo>
                  <a:lnTo>
                    <a:pt x="240" y="2213"/>
                  </a:lnTo>
                  <a:lnTo>
                    <a:pt x="314" y="2324"/>
                  </a:lnTo>
                  <a:lnTo>
                    <a:pt x="406" y="2416"/>
                  </a:lnTo>
                  <a:lnTo>
                    <a:pt x="516" y="2508"/>
                  </a:lnTo>
                  <a:lnTo>
                    <a:pt x="609" y="2582"/>
                  </a:lnTo>
                  <a:lnTo>
                    <a:pt x="738" y="2656"/>
                  </a:lnTo>
                  <a:lnTo>
                    <a:pt x="848" y="2711"/>
                  </a:lnTo>
                  <a:lnTo>
                    <a:pt x="996" y="2748"/>
                  </a:lnTo>
                  <a:lnTo>
                    <a:pt x="1125" y="2785"/>
                  </a:lnTo>
                  <a:lnTo>
                    <a:pt x="1272" y="2803"/>
                  </a:lnTo>
                  <a:lnTo>
                    <a:pt x="1420" y="2822"/>
                  </a:lnTo>
                  <a:lnTo>
                    <a:pt x="1567" y="2803"/>
                  </a:lnTo>
                  <a:lnTo>
                    <a:pt x="1697" y="2785"/>
                  </a:lnTo>
                  <a:lnTo>
                    <a:pt x="1844" y="2748"/>
                  </a:lnTo>
                  <a:lnTo>
                    <a:pt x="1973" y="2693"/>
                  </a:lnTo>
                  <a:lnTo>
                    <a:pt x="2084" y="2637"/>
                  </a:lnTo>
                  <a:lnTo>
                    <a:pt x="2213" y="2564"/>
                  </a:lnTo>
                  <a:lnTo>
                    <a:pt x="2305" y="2490"/>
                  </a:lnTo>
                  <a:lnTo>
                    <a:pt x="2416" y="2398"/>
                  </a:lnTo>
                  <a:lnTo>
                    <a:pt x="2489" y="2306"/>
                  </a:lnTo>
                  <a:lnTo>
                    <a:pt x="2582" y="2195"/>
                  </a:lnTo>
                  <a:lnTo>
                    <a:pt x="2637" y="2084"/>
                  </a:lnTo>
                  <a:lnTo>
                    <a:pt x="2711" y="1955"/>
                  </a:lnTo>
                  <a:lnTo>
                    <a:pt x="2747" y="1826"/>
                  </a:lnTo>
                  <a:lnTo>
                    <a:pt x="2784" y="1679"/>
                  </a:lnTo>
                  <a:lnTo>
                    <a:pt x="2803" y="1550"/>
                  </a:lnTo>
                  <a:lnTo>
                    <a:pt x="2803" y="1402"/>
                  </a:lnTo>
                  <a:lnTo>
                    <a:pt x="2803" y="1255"/>
                  </a:lnTo>
                  <a:lnTo>
                    <a:pt x="2766" y="1107"/>
                  </a:lnTo>
                  <a:lnTo>
                    <a:pt x="2747" y="978"/>
                  </a:lnTo>
                  <a:lnTo>
                    <a:pt x="2692" y="849"/>
                  </a:lnTo>
                  <a:lnTo>
                    <a:pt x="2637" y="720"/>
                  </a:lnTo>
                  <a:lnTo>
                    <a:pt x="2563" y="609"/>
                  </a:lnTo>
                  <a:lnTo>
                    <a:pt x="2489" y="499"/>
                  </a:lnTo>
                  <a:lnTo>
                    <a:pt x="2397" y="406"/>
                  </a:lnTo>
                  <a:lnTo>
                    <a:pt x="2287" y="314"/>
                  </a:lnTo>
                  <a:lnTo>
                    <a:pt x="2194" y="240"/>
                  </a:lnTo>
                  <a:lnTo>
                    <a:pt x="2065" y="167"/>
                  </a:lnTo>
                  <a:lnTo>
                    <a:pt x="1955" y="111"/>
                  </a:lnTo>
                  <a:lnTo>
                    <a:pt x="1807" y="56"/>
                  </a:lnTo>
                  <a:lnTo>
                    <a:pt x="1678" y="38"/>
                  </a:lnTo>
                  <a:lnTo>
                    <a:pt x="1531"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0" name="Google Shape;7700;p32"/>
            <p:cNvSpPr/>
            <p:nvPr/>
          </p:nvSpPr>
          <p:spPr>
            <a:xfrm>
              <a:off x="5694600" y="1138825"/>
              <a:ext cx="70550" cy="70550"/>
            </a:xfrm>
            <a:custGeom>
              <a:avLst/>
              <a:gdLst/>
              <a:ahLst/>
              <a:cxnLst/>
              <a:rect l="l" t="t" r="r" b="b"/>
              <a:pathLst>
                <a:path w="2822" h="2822" extrusionOk="0">
                  <a:moveTo>
                    <a:pt x="1254" y="0"/>
                  </a:moveTo>
                  <a:lnTo>
                    <a:pt x="1107" y="37"/>
                  </a:lnTo>
                  <a:lnTo>
                    <a:pt x="978" y="74"/>
                  </a:lnTo>
                  <a:lnTo>
                    <a:pt x="848" y="111"/>
                  </a:lnTo>
                  <a:lnTo>
                    <a:pt x="719" y="166"/>
                  </a:lnTo>
                  <a:lnTo>
                    <a:pt x="609" y="240"/>
                  </a:lnTo>
                  <a:lnTo>
                    <a:pt x="498" y="332"/>
                  </a:lnTo>
                  <a:lnTo>
                    <a:pt x="406" y="424"/>
                  </a:lnTo>
                  <a:lnTo>
                    <a:pt x="314" y="516"/>
                  </a:lnTo>
                  <a:lnTo>
                    <a:pt x="240" y="627"/>
                  </a:lnTo>
                  <a:lnTo>
                    <a:pt x="166" y="738"/>
                  </a:lnTo>
                  <a:lnTo>
                    <a:pt x="111" y="867"/>
                  </a:lnTo>
                  <a:lnTo>
                    <a:pt x="56" y="996"/>
                  </a:lnTo>
                  <a:lnTo>
                    <a:pt x="37" y="1125"/>
                  </a:lnTo>
                  <a:lnTo>
                    <a:pt x="19" y="1272"/>
                  </a:lnTo>
                  <a:lnTo>
                    <a:pt x="0" y="1420"/>
                  </a:lnTo>
                  <a:lnTo>
                    <a:pt x="19" y="1567"/>
                  </a:lnTo>
                  <a:lnTo>
                    <a:pt x="37" y="1715"/>
                  </a:lnTo>
                  <a:lnTo>
                    <a:pt x="74" y="1844"/>
                  </a:lnTo>
                  <a:lnTo>
                    <a:pt x="111" y="1973"/>
                  </a:lnTo>
                  <a:lnTo>
                    <a:pt x="185" y="2102"/>
                  </a:lnTo>
                  <a:lnTo>
                    <a:pt x="240" y="2213"/>
                  </a:lnTo>
                  <a:lnTo>
                    <a:pt x="332" y="2323"/>
                  </a:lnTo>
                  <a:lnTo>
                    <a:pt x="424" y="2416"/>
                  </a:lnTo>
                  <a:lnTo>
                    <a:pt x="517" y="2508"/>
                  </a:lnTo>
                  <a:lnTo>
                    <a:pt x="627" y="2582"/>
                  </a:lnTo>
                  <a:lnTo>
                    <a:pt x="738" y="2655"/>
                  </a:lnTo>
                  <a:lnTo>
                    <a:pt x="867" y="2711"/>
                  </a:lnTo>
                  <a:lnTo>
                    <a:pt x="996" y="2766"/>
                  </a:lnTo>
                  <a:lnTo>
                    <a:pt x="1144" y="2784"/>
                  </a:lnTo>
                  <a:lnTo>
                    <a:pt x="1273" y="2821"/>
                  </a:lnTo>
                  <a:lnTo>
                    <a:pt x="1420" y="2821"/>
                  </a:lnTo>
                  <a:lnTo>
                    <a:pt x="1568" y="2803"/>
                  </a:lnTo>
                  <a:lnTo>
                    <a:pt x="1715" y="2784"/>
                  </a:lnTo>
                  <a:lnTo>
                    <a:pt x="1844" y="2748"/>
                  </a:lnTo>
                  <a:lnTo>
                    <a:pt x="1973" y="2711"/>
                  </a:lnTo>
                  <a:lnTo>
                    <a:pt x="2102" y="2655"/>
                  </a:lnTo>
                  <a:lnTo>
                    <a:pt x="2213" y="2582"/>
                  </a:lnTo>
                  <a:lnTo>
                    <a:pt x="2324" y="2489"/>
                  </a:lnTo>
                  <a:lnTo>
                    <a:pt x="2434" y="2397"/>
                  </a:lnTo>
                  <a:lnTo>
                    <a:pt x="2508" y="2305"/>
                  </a:lnTo>
                  <a:lnTo>
                    <a:pt x="2600" y="2194"/>
                  </a:lnTo>
                  <a:lnTo>
                    <a:pt x="2655" y="2084"/>
                  </a:lnTo>
                  <a:lnTo>
                    <a:pt x="2729" y="1955"/>
                  </a:lnTo>
                  <a:lnTo>
                    <a:pt x="2766" y="1826"/>
                  </a:lnTo>
                  <a:lnTo>
                    <a:pt x="2803" y="1678"/>
                  </a:lnTo>
                  <a:lnTo>
                    <a:pt x="2821" y="1549"/>
                  </a:lnTo>
                  <a:lnTo>
                    <a:pt x="2821" y="1402"/>
                  </a:lnTo>
                  <a:lnTo>
                    <a:pt x="2821" y="1254"/>
                  </a:lnTo>
                  <a:lnTo>
                    <a:pt x="2803" y="1107"/>
                  </a:lnTo>
                  <a:lnTo>
                    <a:pt x="2766" y="977"/>
                  </a:lnTo>
                  <a:lnTo>
                    <a:pt x="2711" y="848"/>
                  </a:lnTo>
                  <a:lnTo>
                    <a:pt x="2655" y="719"/>
                  </a:lnTo>
                  <a:lnTo>
                    <a:pt x="2582" y="609"/>
                  </a:lnTo>
                  <a:lnTo>
                    <a:pt x="2508" y="498"/>
                  </a:lnTo>
                  <a:lnTo>
                    <a:pt x="2416" y="406"/>
                  </a:lnTo>
                  <a:lnTo>
                    <a:pt x="2305" y="314"/>
                  </a:lnTo>
                  <a:lnTo>
                    <a:pt x="2194" y="221"/>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1" name="Google Shape;7701;p32"/>
            <p:cNvSpPr/>
            <p:nvPr/>
          </p:nvSpPr>
          <p:spPr>
            <a:xfrm>
              <a:off x="5207375" y="642825"/>
              <a:ext cx="69150" cy="69625"/>
            </a:xfrm>
            <a:custGeom>
              <a:avLst/>
              <a:gdLst/>
              <a:ahLst/>
              <a:cxnLst/>
              <a:rect l="l" t="t" r="r" b="b"/>
              <a:pathLst>
                <a:path w="2766" h="2785" extrusionOk="0">
                  <a:moveTo>
                    <a:pt x="1254" y="1"/>
                  </a:moveTo>
                  <a:lnTo>
                    <a:pt x="1107" y="19"/>
                  </a:lnTo>
                  <a:lnTo>
                    <a:pt x="977" y="56"/>
                  </a:lnTo>
                  <a:lnTo>
                    <a:pt x="848" y="93"/>
                  </a:lnTo>
                  <a:lnTo>
                    <a:pt x="719" y="167"/>
                  </a:lnTo>
                  <a:lnTo>
                    <a:pt x="609" y="222"/>
                  </a:lnTo>
                  <a:lnTo>
                    <a:pt x="498" y="314"/>
                  </a:lnTo>
                  <a:lnTo>
                    <a:pt x="406" y="388"/>
                  </a:lnTo>
                  <a:lnTo>
                    <a:pt x="314" y="499"/>
                  </a:lnTo>
                  <a:lnTo>
                    <a:pt x="221" y="591"/>
                  </a:lnTo>
                  <a:lnTo>
                    <a:pt x="166" y="720"/>
                  </a:lnTo>
                  <a:lnTo>
                    <a:pt x="111" y="830"/>
                  </a:lnTo>
                  <a:lnTo>
                    <a:pt x="56" y="960"/>
                  </a:lnTo>
                  <a:lnTo>
                    <a:pt x="19" y="1107"/>
                  </a:lnTo>
                  <a:lnTo>
                    <a:pt x="0" y="1236"/>
                  </a:lnTo>
                  <a:lnTo>
                    <a:pt x="0" y="1384"/>
                  </a:lnTo>
                  <a:lnTo>
                    <a:pt x="0" y="1531"/>
                  </a:lnTo>
                  <a:lnTo>
                    <a:pt x="19" y="1679"/>
                  </a:lnTo>
                  <a:lnTo>
                    <a:pt x="56" y="1808"/>
                  </a:lnTo>
                  <a:lnTo>
                    <a:pt x="111" y="1937"/>
                  </a:lnTo>
                  <a:lnTo>
                    <a:pt x="166" y="2066"/>
                  </a:lnTo>
                  <a:lnTo>
                    <a:pt x="240" y="2176"/>
                  </a:lnTo>
                  <a:lnTo>
                    <a:pt x="314" y="2287"/>
                  </a:lnTo>
                  <a:lnTo>
                    <a:pt x="406" y="2379"/>
                  </a:lnTo>
                  <a:lnTo>
                    <a:pt x="498" y="2471"/>
                  </a:lnTo>
                  <a:lnTo>
                    <a:pt x="609" y="2545"/>
                  </a:lnTo>
                  <a:lnTo>
                    <a:pt x="719" y="2619"/>
                  </a:lnTo>
                  <a:lnTo>
                    <a:pt x="848" y="2674"/>
                  </a:lnTo>
                  <a:lnTo>
                    <a:pt x="977" y="2711"/>
                  </a:lnTo>
                  <a:lnTo>
                    <a:pt x="1107" y="2748"/>
                  </a:lnTo>
                  <a:lnTo>
                    <a:pt x="1254" y="2766"/>
                  </a:lnTo>
                  <a:lnTo>
                    <a:pt x="1402" y="2785"/>
                  </a:lnTo>
                  <a:lnTo>
                    <a:pt x="1549" y="2766"/>
                  </a:lnTo>
                  <a:lnTo>
                    <a:pt x="1697" y="2748"/>
                  </a:lnTo>
                  <a:lnTo>
                    <a:pt x="1826" y="2711"/>
                  </a:lnTo>
                  <a:lnTo>
                    <a:pt x="1955" y="2656"/>
                  </a:lnTo>
                  <a:lnTo>
                    <a:pt x="2065" y="2601"/>
                  </a:lnTo>
                  <a:lnTo>
                    <a:pt x="2194" y="2527"/>
                  </a:lnTo>
                  <a:lnTo>
                    <a:pt x="2287" y="2453"/>
                  </a:lnTo>
                  <a:lnTo>
                    <a:pt x="2397" y="2361"/>
                  </a:lnTo>
                  <a:lnTo>
                    <a:pt x="2471" y="2269"/>
                  </a:lnTo>
                  <a:lnTo>
                    <a:pt x="2563" y="2158"/>
                  </a:lnTo>
                  <a:lnTo>
                    <a:pt x="2618" y="2029"/>
                  </a:lnTo>
                  <a:lnTo>
                    <a:pt x="2674" y="1918"/>
                  </a:lnTo>
                  <a:lnTo>
                    <a:pt x="2729" y="1789"/>
                  </a:lnTo>
                  <a:lnTo>
                    <a:pt x="2748" y="1642"/>
                  </a:lnTo>
                  <a:lnTo>
                    <a:pt x="2766" y="1513"/>
                  </a:lnTo>
                  <a:lnTo>
                    <a:pt x="2766" y="1365"/>
                  </a:lnTo>
                  <a:lnTo>
                    <a:pt x="2766" y="1218"/>
                  </a:lnTo>
                  <a:lnTo>
                    <a:pt x="2748" y="1070"/>
                  </a:lnTo>
                  <a:lnTo>
                    <a:pt x="2711" y="941"/>
                  </a:lnTo>
                  <a:lnTo>
                    <a:pt x="2655" y="812"/>
                  </a:lnTo>
                  <a:lnTo>
                    <a:pt x="2600" y="701"/>
                  </a:lnTo>
                  <a:lnTo>
                    <a:pt x="2545" y="591"/>
                  </a:lnTo>
                  <a:lnTo>
                    <a:pt x="2452" y="480"/>
                  </a:lnTo>
                  <a:lnTo>
                    <a:pt x="2360" y="388"/>
                  </a:lnTo>
                  <a:lnTo>
                    <a:pt x="2268" y="296"/>
                  </a:lnTo>
                  <a:lnTo>
                    <a:pt x="2176" y="222"/>
                  </a:lnTo>
                  <a:lnTo>
                    <a:pt x="2047" y="167"/>
                  </a:lnTo>
                  <a:lnTo>
                    <a:pt x="1936" y="111"/>
                  </a:lnTo>
                  <a:lnTo>
                    <a:pt x="1807" y="56"/>
                  </a:lnTo>
                  <a:lnTo>
                    <a:pt x="1678" y="19"/>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2" name="Google Shape;7702;p32"/>
            <p:cNvSpPr/>
            <p:nvPr/>
          </p:nvSpPr>
          <p:spPr>
            <a:xfrm>
              <a:off x="5404200" y="925400"/>
              <a:ext cx="69625" cy="69175"/>
            </a:xfrm>
            <a:custGeom>
              <a:avLst/>
              <a:gdLst/>
              <a:ahLst/>
              <a:cxnLst/>
              <a:rect l="l" t="t" r="r" b="b"/>
              <a:pathLst>
                <a:path w="2785" h="2767" extrusionOk="0">
                  <a:moveTo>
                    <a:pt x="1254" y="0"/>
                  </a:moveTo>
                  <a:lnTo>
                    <a:pt x="1125" y="19"/>
                  </a:lnTo>
                  <a:lnTo>
                    <a:pt x="978" y="56"/>
                  </a:lnTo>
                  <a:lnTo>
                    <a:pt x="848" y="93"/>
                  </a:lnTo>
                  <a:lnTo>
                    <a:pt x="719" y="148"/>
                  </a:lnTo>
                  <a:lnTo>
                    <a:pt x="609" y="222"/>
                  </a:lnTo>
                  <a:lnTo>
                    <a:pt x="498" y="295"/>
                  </a:lnTo>
                  <a:lnTo>
                    <a:pt x="406" y="388"/>
                  </a:lnTo>
                  <a:lnTo>
                    <a:pt x="314" y="480"/>
                  </a:lnTo>
                  <a:lnTo>
                    <a:pt x="240" y="590"/>
                  </a:lnTo>
                  <a:lnTo>
                    <a:pt x="166" y="701"/>
                  </a:lnTo>
                  <a:lnTo>
                    <a:pt x="111" y="830"/>
                  </a:lnTo>
                  <a:lnTo>
                    <a:pt x="56" y="959"/>
                  </a:lnTo>
                  <a:lnTo>
                    <a:pt x="19" y="1088"/>
                  </a:lnTo>
                  <a:lnTo>
                    <a:pt x="0" y="1236"/>
                  </a:lnTo>
                  <a:lnTo>
                    <a:pt x="0" y="1383"/>
                  </a:lnTo>
                  <a:lnTo>
                    <a:pt x="0" y="1531"/>
                  </a:lnTo>
                  <a:lnTo>
                    <a:pt x="19" y="1660"/>
                  </a:lnTo>
                  <a:lnTo>
                    <a:pt x="56" y="1789"/>
                  </a:lnTo>
                  <a:lnTo>
                    <a:pt x="93" y="1918"/>
                  </a:lnTo>
                  <a:lnTo>
                    <a:pt x="148" y="2047"/>
                  </a:lnTo>
                  <a:lnTo>
                    <a:pt x="222" y="2158"/>
                  </a:lnTo>
                  <a:lnTo>
                    <a:pt x="295" y="2268"/>
                  </a:lnTo>
                  <a:lnTo>
                    <a:pt x="388" y="2360"/>
                  </a:lnTo>
                  <a:lnTo>
                    <a:pt x="480" y="2453"/>
                  </a:lnTo>
                  <a:lnTo>
                    <a:pt x="572" y="2526"/>
                  </a:lnTo>
                  <a:lnTo>
                    <a:pt x="683" y="2600"/>
                  </a:lnTo>
                  <a:lnTo>
                    <a:pt x="812" y="2655"/>
                  </a:lnTo>
                  <a:lnTo>
                    <a:pt x="941" y="2711"/>
                  </a:lnTo>
                  <a:lnTo>
                    <a:pt x="1070" y="2748"/>
                  </a:lnTo>
                  <a:lnTo>
                    <a:pt x="1199" y="2766"/>
                  </a:lnTo>
                  <a:lnTo>
                    <a:pt x="1494" y="2766"/>
                  </a:lnTo>
                  <a:lnTo>
                    <a:pt x="1623" y="2748"/>
                  </a:lnTo>
                  <a:lnTo>
                    <a:pt x="1770" y="2729"/>
                  </a:lnTo>
                  <a:lnTo>
                    <a:pt x="1899" y="2674"/>
                  </a:lnTo>
                  <a:lnTo>
                    <a:pt x="2029" y="2637"/>
                  </a:lnTo>
                  <a:lnTo>
                    <a:pt x="2139" y="2563"/>
                  </a:lnTo>
                  <a:lnTo>
                    <a:pt x="2250" y="2489"/>
                  </a:lnTo>
                  <a:lnTo>
                    <a:pt x="2360" y="2397"/>
                  </a:lnTo>
                  <a:lnTo>
                    <a:pt x="2453" y="2305"/>
                  </a:lnTo>
                  <a:lnTo>
                    <a:pt x="2526" y="2194"/>
                  </a:lnTo>
                  <a:lnTo>
                    <a:pt x="2600" y="2084"/>
                  </a:lnTo>
                  <a:lnTo>
                    <a:pt x="2655" y="1973"/>
                  </a:lnTo>
                  <a:lnTo>
                    <a:pt x="2711" y="1844"/>
                  </a:lnTo>
                  <a:lnTo>
                    <a:pt x="2748" y="1697"/>
                  </a:lnTo>
                  <a:lnTo>
                    <a:pt x="2766" y="1568"/>
                  </a:lnTo>
                  <a:lnTo>
                    <a:pt x="2784" y="1420"/>
                  </a:lnTo>
                  <a:lnTo>
                    <a:pt x="2766" y="1273"/>
                  </a:lnTo>
                  <a:lnTo>
                    <a:pt x="2748" y="1125"/>
                  </a:lnTo>
                  <a:lnTo>
                    <a:pt x="2729" y="996"/>
                  </a:lnTo>
                  <a:lnTo>
                    <a:pt x="2674" y="867"/>
                  </a:lnTo>
                  <a:lnTo>
                    <a:pt x="2619" y="738"/>
                  </a:lnTo>
                  <a:lnTo>
                    <a:pt x="2563" y="627"/>
                  </a:lnTo>
                  <a:lnTo>
                    <a:pt x="2489" y="517"/>
                  </a:lnTo>
                  <a:lnTo>
                    <a:pt x="2397" y="406"/>
                  </a:lnTo>
                  <a:lnTo>
                    <a:pt x="2305" y="314"/>
                  </a:lnTo>
                  <a:lnTo>
                    <a:pt x="2194" y="240"/>
                  </a:lnTo>
                  <a:lnTo>
                    <a:pt x="2084" y="166"/>
                  </a:lnTo>
                  <a:lnTo>
                    <a:pt x="1955" y="111"/>
                  </a:lnTo>
                  <a:lnTo>
                    <a:pt x="1826" y="56"/>
                  </a:lnTo>
                  <a:lnTo>
                    <a:pt x="1697" y="19"/>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3" name="Google Shape;7703;p32"/>
            <p:cNvSpPr/>
            <p:nvPr/>
          </p:nvSpPr>
          <p:spPr>
            <a:xfrm>
              <a:off x="5470100" y="1016675"/>
              <a:ext cx="68725" cy="69150"/>
            </a:xfrm>
            <a:custGeom>
              <a:avLst/>
              <a:gdLst/>
              <a:ahLst/>
              <a:cxnLst/>
              <a:rect l="l" t="t" r="r" b="b"/>
              <a:pathLst>
                <a:path w="2749" h="2766" extrusionOk="0">
                  <a:moveTo>
                    <a:pt x="1384" y="0"/>
                  </a:moveTo>
                  <a:lnTo>
                    <a:pt x="1236" y="19"/>
                  </a:lnTo>
                  <a:lnTo>
                    <a:pt x="1107" y="37"/>
                  </a:lnTo>
                  <a:lnTo>
                    <a:pt x="978" y="74"/>
                  </a:lnTo>
                  <a:lnTo>
                    <a:pt x="849" y="111"/>
                  </a:lnTo>
                  <a:lnTo>
                    <a:pt x="720" y="166"/>
                  </a:lnTo>
                  <a:lnTo>
                    <a:pt x="609" y="240"/>
                  </a:lnTo>
                  <a:lnTo>
                    <a:pt x="499" y="314"/>
                  </a:lnTo>
                  <a:lnTo>
                    <a:pt x="407" y="406"/>
                  </a:lnTo>
                  <a:lnTo>
                    <a:pt x="314" y="498"/>
                  </a:lnTo>
                  <a:lnTo>
                    <a:pt x="241" y="590"/>
                  </a:lnTo>
                  <a:lnTo>
                    <a:pt x="167" y="701"/>
                  </a:lnTo>
                  <a:lnTo>
                    <a:pt x="112" y="830"/>
                  </a:lnTo>
                  <a:lnTo>
                    <a:pt x="75" y="959"/>
                  </a:lnTo>
                  <a:lnTo>
                    <a:pt x="38" y="1088"/>
                  </a:lnTo>
                  <a:lnTo>
                    <a:pt x="1" y="1217"/>
                  </a:lnTo>
                  <a:lnTo>
                    <a:pt x="1" y="1365"/>
                  </a:lnTo>
                  <a:lnTo>
                    <a:pt x="1" y="1512"/>
                  </a:lnTo>
                  <a:lnTo>
                    <a:pt x="19" y="1641"/>
                  </a:lnTo>
                  <a:lnTo>
                    <a:pt x="56" y="1770"/>
                  </a:lnTo>
                  <a:lnTo>
                    <a:pt x="93" y="1899"/>
                  </a:lnTo>
                  <a:lnTo>
                    <a:pt x="148" y="2028"/>
                  </a:lnTo>
                  <a:lnTo>
                    <a:pt x="222" y="2139"/>
                  </a:lnTo>
                  <a:lnTo>
                    <a:pt x="296" y="2250"/>
                  </a:lnTo>
                  <a:lnTo>
                    <a:pt x="370" y="2342"/>
                  </a:lnTo>
                  <a:lnTo>
                    <a:pt x="480" y="2434"/>
                  </a:lnTo>
                  <a:lnTo>
                    <a:pt x="573" y="2526"/>
                  </a:lnTo>
                  <a:lnTo>
                    <a:pt x="683" y="2581"/>
                  </a:lnTo>
                  <a:lnTo>
                    <a:pt x="812" y="2655"/>
                  </a:lnTo>
                  <a:lnTo>
                    <a:pt x="923" y="2692"/>
                  </a:lnTo>
                  <a:lnTo>
                    <a:pt x="1070" y="2729"/>
                  </a:lnTo>
                  <a:lnTo>
                    <a:pt x="1199" y="2747"/>
                  </a:lnTo>
                  <a:lnTo>
                    <a:pt x="1347" y="2766"/>
                  </a:lnTo>
                  <a:lnTo>
                    <a:pt x="1494" y="2766"/>
                  </a:lnTo>
                  <a:lnTo>
                    <a:pt x="1624" y="2747"/>
                  </a:lnTo>
                  <a:lnTo>
                    <a:pt x="1771" y="2711"/>
                  </a:lnTo>
                  <a:lnTo>
                    <a:pt x="1900" y="2674"/>
                  </a:lnTo>
                  <a:lnTo>
                    <a:pt x="2011" y="2618"/>
                  </a:lnTo>
                  <a:lnTo>
                    <a:pt x="2140" y="2545"/>
                  </a:lnTo>
                  <a:lnTo>
                    <a:pt x="2250" y="2471"/>
                  </a:lnTo>
                  <a:lnTo>
                    <a:pt x="2343" y="2379"/>
                  </a:lnTo>
                  <a:lnTo>
                    <a:pt x="2435" y="2286"/>
                  </a:lnTo>
                  <a:lnTo>
                    <a:pt x="2509" y="2176"/>
                  </a:lnTo>
                  <a:lnTo>
                    <a:pt x="2582" y="2065"/>
                  </a:lnTo>
                  <a:lnTo>
                    <a:pt x="2656" y="1936"/>
                  </a:lnTo>
                  <a:lnTo>
                    <a:pt x="2693" y="1807"/>
                  </a:lnTo>
                  <a:lnTo>
                    <a:pt x="2730" y="1678"/>
                  </a:lnTo>
                  <a:lnTo>
                    <a:pt x="2748" y="1530"/>
                  </a:lnTo>
                  <a:lnTo>
                    <a:pt x="2748" y="1383"/>
                  </a:lnTo>
                  <a:lnTo>
                    <a:pt x="2748" y="1235"/>
                  </a:lnTo>
                  <a:lnTo>
                    <a:pt x="2730" y="1106"/>
                  </a:lnTo>
                  <a:lnTo>
                    <a:pt x="2693" y="977"/>
                  </a:lnTo>
                  <a:lnTo>
                    <a:pt x="2656" y="848"/>
                  </a:lnTo>
                  <a:lnTo>
                    <a:pt x="2601" y="719"/>
                  </a:lnTo>
                  <a:lnTo>
                    <a:pt x="2527" y="609"/>
                  </a:lnTo>
                  <a:lnTo>
                    <a:pt x="2453" y="498"/>
                  </a:lnTo>
                  <a:lnTo>
                    <a:pt x="2361" y="406"/>
                  </a:lnTo>
                  <a:lnTo>
                    <a:pt x="2269" y="314"/>
                  </a:lnTo>
                  <a:lnTo>
                    <a:pt x="2158" y="240"/>
                  </a:lnTo>
                  <a:lnTo>
                    <a:pt x="2048" y="166"/>
                  </a:lnTo>
                  <a:lnTo>
                    <a:pt x="1919" y="111"/>
                  </a:lnTo>
                  <a:lnTo>
                    <a:pt x="1808" y="74"/>
                  </a:lnTo>
                  <a:lnTo>
                    <a:pt x="1660" y="37"/>
                  </a:lnTo>
                  <a:lnTo>
                    <a:pt x="1531" y="19"/>
                  </a:lnTo>
                  <a:lnTo>
                    <a:pt x="13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4" name="Google Shape;7704;p32"/>
            <p:cNvSpPr/>
            <p:nvPr/>
          </p:nvSpPr>
          <p:spPr>
            <a:xfrm>
              <a:off x="6397550" y="1363300"/>
              <a:ext cx="3700" cy="32300"/>
            </a:xfrm>
            <a:custGeom>
              <a:avLst/>
              <a:gdLst/>
              <a:ahLst/>
              <a:cxnLst/>
              <a:rect l="l" t="t" r="r" b="b"/>
              <a:pathLst>
                <a:path w="148" h="1292" extrusionOk="0">
                  <a:moveTo>
                    <a:pt x="148" y="1"/>
                  </a:moveTo>
                  <a:lnTo>
                    <a:pt x="93" y="148"/>
                  </a:lnTo>
                  <a:lnTo>
                    <a:pt x="37" y="296"/>
                  </a:lnTo>
                  <a:lnTo>
                    <a:pt x="1" y="443"/>
                  </a:lnTo>
                  <a:lnTo>
                    <a:pt x="1" y="591"/>
                  </a:lnTo>
                  <a:lnTo>
                    <a:pt x="1" y="793"/>
                  </a:lnTo>
                  <a:lnTo>
                    <a:pt x="37" y="959"/>
                  </a:lnTo>
                  <a:lnTo>
                    <a:pt x="74" y="1125"/>
                  </a:lnTo>
                  <a:lnTo>
                    <a:pt x="148" y="1291"/>
                  </a:lnTo>
                  <a:lnTo>
                    <a:pt x="14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5" name="Google Shape;7705;p32"/>
            <p:cNvSpPr/>
            <p:nvPr/>
          </p:nvSpPr>
          <p:spPr>
            <a:xfrm>
              <a:off x="5090275" y="377775"/>
              <a:ext cx="69175" cy="68725"/>
            </a:xfrm>
            <a:custGeom>
              <a:avLst/>
              <a:gdLst/>
              <a:ahLst/>
              <a:cxnLst/>
              <a:rect l="l" t="t" r="r" b="b"/>
              <a:pathLst>
                <a:path w="2767" h="2749" extrusionOk="0">
                  <a:moveTo>
                    <a:pt x="1292" y="1"/>
                  </a:moveTo>
                  <a:lnTo>
                    <a:pt x="1144" y="19"/>
                  </a:lnTo>
                  <a:lnTo>
                    <a:pt x="1015" y="38"/>
                  </a:lnTo>
                  <a:lnTo>
                    <a:pt x="886" y="75"/>
                  </a:lnTo>
                  <a:lnTo>
                    <a:pt x="757" y="130"/>
                  </a:lnTo>
                  <a:lnTo>
                    <a:pt x="646" y="204"/>
                  </a:lnTo>
                  <a:lnTo>
                    <a:pt x="536" y="277"/>
                  </a:lnTo>
                  <a:lnTo>
                    <a:pt x="425" y="370"/>
                  </a:lnTo>
                  <a:lnTo>
                    <a:pt x="333" y="462"/>
                  </a:lnTo>
                  <a:lnTo>
                    <a:pt x="259" y="572"/>
                  </a:lnTo>
                  <a:lnTo>
                    <a:pt x="185" y="683"/>
                  </a:lnTo>
                  <a:lnTo>
                    <a:pt x="130" y="794"/>
                  </a:lnTo>
                  <a:lnTo>
                    <a:pt x="75" y="923"/>
                  </a:lnTo>
                  <a:lnTo>
                    <a:pt x="38" y="1070"/>
                  </a:lnTo>
                  <a:lnTo>
                    <a:pt x="19" y="1199"/>
                  </a:lnTo>
                  <a:lnTo>
                    <a:pt x="1" y="1347"/>
                  </a:lnTo>
                  <a:lnTo>
                    <a:pt x="19" y="1494"/>
                  </a:lnTo>
                  <a:lnTo>
                    <a:pt x="38" y="1623"/>
                  </a:lnTo>
                  <a:lnTo>
                    <a:pt x="56" y="1752"/>
                  </a:lnTo>
                  <a:lnTo>
                    <a:pt x="93" y="1881"/>
                  </a:lnTo>
                  <a:lnTo>
                    <a:pt x="148" y="2011"/>
                  </a:lnTo>
                  <a:lnTo>
                    <a:pt x="222" y="2121"/>
                  </a:lnTo>
                  <a:lnTo>
                    <a:pt x="296" y="2232"/>
                  </a:lnTo>
                  <a:lnTo>
                    <a:pt x="388" y="2324"/>
                  </a:lnTo>
                  <a:lnTo>
                    <a:pt x="480" y="2416"/>
                  </a:lnTo>
                  <a:lnTo>
                    <a:pt x="573" y="2508"/>
                  </a:lnTo>
                  <a:lnTo>
                    <a:pt x="683" y="2564"/>
                  </a:lnTo>
                  <a:lnTo>
                    <a:pt x="812" y="2637"/>
                  </a:lnTo>
                  <a:lnTo>
                    <a:pt x="923" y="2674"/>
                  </a:lnTo>
                  <a:lnTo>
                    <a:pt x="1052" y="2711"/>
                  </a:lnTo>
                  <a:lnTo>
                    <a:pt x="1199" y="2748"/>
                  </a:lnTo>
                  <a:lnTo>
                    <a:pt x="1476" y="2748"/>
                  </a:lnTo>
                  <a:lnTo>
                    <a:pt x="1623" y="2730"/>
                  </a:lnTo>
                  <a:lnTo>
                    <a:pt x="1753" y="2711"/>
                  </a:lnTo>
                  <a:lnTo>
                    <a:pt x="1900" y="2656"/>
                  </a:lnTo>
                  <a:lnTo>
                    <a:pt x="2011" y="2601"/>
                  </a:lnTo>
                  <a:lnTo>
                    <a:pt x="2140" y="2545"/>
                  </a:lnTo>
                  <a:lnTo>
                    <a:pt x="2250" y="2471"/>
                  </a:lnTo>
                  <a:lnTo>
                    <a:pt x="2343" y="2379"/>
                  </a:lnTo>
                  <a:lnTo>
                    <a:pt x="2435" y="2287"/>
                  </a:lnTo>
                  <a:lnTo>
                    <a:pt x="2527" y="2176"/>
                  </a:lnTo>
                  <a:lnTo>
                    <a:pt x="2601" y="2066"/>
                  </a:lnTo>
                  <a:lnTo>
                    <a:pt x="2656" y="1955"/>
                  </a:lnTo>
                  <a:lnTo>
                    <a:pt x="2693" y="1826"/>
                  </a:lnTo>
                  <a:lnTo>
                    <a:pt x="2730" y="1679"/>
                  </a:lnTo>
                  <a:lnTo>
                    <a:pt x="2767" y="1550"/>
                  </a:lnTo>
                  <a:lnTo>
                    <a:pt x="2767" y="1402"/>
                  </a:lnTo>
                  <a:lnTo>
                    <a:pt x="2767" y="1255"/>
                  </a:lnTo>
                  <a:lnTo>
                    <a:pt x="2748" y="1126"/>
                  </a:lnTo>
                  <a:lnTo>
                    <a:pt x="2711" y="978"/>
                  </a:lnTo>
                  <a:lnTo>
                    <a:pt x="2674" y="849"/>
                  </a:lnTo>
                  <a:lnTo>
                    <a:pt x="2619" y="738"/>
                  </a:lnTo>
                  <a:lnTo>
                    <a:pt x="2564" y="628"/>
                  </a:lnTo>
                  <a:lnTo>
                    <a:pt x="2490" y="517"/>
                  </a:lnTo>
                  <a:lnTo>
                    <a:pt x="2398" y="406"/>
                  </a:lnTo>
                  <a:lnTo>
                    <a:pt x="2306" y="333"/>
                  </a:lnTo>
                  <a:lnTo>
                    <a:pt x="2195" y="240"/>
                  </a:lnTo>
                  <a:lnTo>
                    <a:pt x="2084" y="167"/>
                  </a:lnTo>
                  <a:lnTo>
                    <a:pt x="1974" y="111"/>
                  </a:lnTo>
                  <a:lnTo>
                    <a:pt x="1845" y="56"/>
                  </a:lnTo>
                  <a:lnTo>
                    <a:pt x="1716" y="19"/>
                  </a:lnTo>
                  <a:lnTo>
                    <a:pt x="158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6" name="Google Shape;7706;p32"/>
            <p:cNvSpPr/>
            <p:nvPr/>
          </p:nvSpPr>
          <p:spPr>
            <a:xfrm>
              <a:off x="5841175" y="1248075"/>
              <a:ext cx="68700" cy="69150"/>
            </a:xfrm>
            <a:custGeom>
              <a:avLst/>
              <a:gdLst/>
              <a:ahLst/>
              <a:cxnLst/>
              <a:rect l="l" t="t" r="r" b="b"/>
              <a:pathLst>
                <a:path w="2748" h="2766" extrusionOk="0">
                  <a:moveTo>
                    <a:pt x="1236" y="0"/>
                  </a:moveTo>
                  <a:lnTo>
                    <a:pt x="1107" y="19"/>
                  </a:lnTo>
                  <a:lnTo>
                    <a:pt x="959" y="55"/>
                  </a:lnTo>
                  <a:lnTo>
                    <a:pt x="830" y="92"/>
                  </a:lnTo>
                  <a:lnTo>
                    <a:pt x="720" y="148"/>
                  </a:lnTo>
                  <a:lnTo>
                    <a:pt x="591" y="221"/>
                  </a:lnTo>
                  <a:lnTo>
                    <a:pt x="498" y="295"/>
                  </a:lnTo>
                  <a:lnTo>
                    <a:pt x="388" y="387"/>
                  </a:lnTo>
                  <a:lnTo>
                    <a:pt x="296" y="498"/>
                  </a:lnTo>
                  <a:lnTo>
                    <a:pt x="222" y="590"/>
                  </a:lnTo>
                  <a:lnTo>
                    <a:pt x="148" y="719"/>
                  </a:lnTo>
                  <a:lnTo>
                    <a:pt x="93" y="830"/>
                  </a:lnTo>
                  <a:lnTo>
                    <a:pt x="56" y="959"/>
                  </a:lnTo>
                  <a:lnTo>
                    <a:pt x="19" y="1106"/>
                  </a:lnTo>
                  <a:lnTo>
                    <a:pt x="1" y="1235"/>
                  </a:lnTo>
                  <a:lnTo>
                    <a:pt x="1" y="1383"/>
                  </a:lnTo>
                  <a:lnTo>
                    <a:pt x="1" y="1530"/>
                  </a:lnTo>
                  <a:lnTo>
                    <a:pt x="19" y="1678"/>
                  </a:lnTo>
                  <a:lnTo>
                    <a:pt x="56" y="1807"/>
                  </a:lnTo>
                  <a:lnTo>
                    <a:pt x="93" y="1918"/>
                  </a:lnTo>
                  <a:lnTo>
                    <a:pt x="167" y="2047"/>
                  </a:lnTo>
                  <a:lnTo>
                    <a:pt x="222" y="2157"/>
                  </a:lnTo>
                  <a:lnTo>
                    <a:pt x="296" y="2268"/>
                  </a:lnTo>
                  <a:lnTo>
                    <a:pt x="388" y="2360"/>
                  </a:lnTo>
                  <a:lnTo>
                    <a:pt x="480" y="2452"/>
                  </a:lnTo>
                  <a:lnTo>
                    <a:pt x="591" y="2526"/>
                  </a:lnTo>
                  <a:lnTo>
                    <a:pt x="701" y="2600"/>
                  </a:lnTo>
                  <a:lnTo>
                    <a:pt x="830" y="2655"/>
                  </a:lnTo>
                  <a:lnTo>
                    <a:pt x="941" y="2692"/>
                  </a:lnTo>
                  <a:lnTo>
                    <a:pt x="1089" y="2729"/>
                  </a:lnTo>
                  <a:lnTo>
                    <a:pt x="1218" y="2747"/>
                  </a:lnTo>
                  <a:lnTo>
                    <a:pt x="1365" y="2766"/>
                  </a:lnTo>
                  <a:lnTo>
                    <a:pt x="1513" y="2747"/>
                  </a:lnTo>
                  <a:lnTo>
                    <a:pt x="1642" y="2729"/>
                  </a:lnTo>
                  <a:lnTo>
                    <a:pt x="1789" y="2692"/>
                  </a:lnTo>
                  <a:lnTo>
                    <a:pt x="1918" y="2655"/>
                  </a:lnTo>
                  <a:lnTo>
                    <a:pt x="2029" y="2600"/>
                  </a:lnTo>
                  <a:lnTo>
                    <a:pt x="2158" y="2526"/>
                  </a:lnTo>
                  <a:lnTo>
                    <a:pt x="2250" y="2452"/>
                  </a:lnTo>
                  <a:lnTo>
                    <a:pt x="2361" y="2360"/>
                  </a:lnTo>
                  <a:lnTo>
                    <a:pt x="2453" y="2268"/>
                  </a:lnTo>
                  <a:lnTo>
                    <a:pt x="2527" y="2157"/>
                  </a:lnTo>
                  <a:lnTo>
                    <a:pt x="2600" y="2047"/>
                  </a:lnTo>
                  <a:lnTo>
                    <a:pt x="2656" y="1918"/>
                  </a:lnTo>
                  <a:lnTo>
                    <a:pt x="2693" y="1789"/>
                  </a:lnTo>
                  <a:lnTo>
                    <a:pt x="2730" y="1660"/>
                  </a:lnTo>
                  <a:lnTo>
                    <a:pt x="2748" y="1512"/>
                  </a:lnTo>
                  <a:lnTo>
                    <a:pt x="2748" y="1364"/>
                  </a:lnTo>
                  <a:lnTo>
                    <a:pt x="2748" y="1217"/>
                  </a:lnTo>
                  <a:lnTo>
                    <a:pt x="2730" y="1088"/>
                  </a:lnTo>
                  <a:lnTo>
                    <a:pt x="2693" y="959"/>
                  </a:lnTo>
                  <a:lnTo>
                    <a:pt x="2656" y="830"/>
                  </a:lnTo>
                  <a:lnTo>
                    <a:pt x="2582" y="701"/>
                  </a:lnTo>
                  <a:lnTo>
                    <a:pt x="2527" y="590"/>
                  </a:lnTo>
                  <a:lnTo>
                    <a:pt x="2453" y="498"/>
                  </a:lnTo>
                  <a:lnTo>
                    <a:pt x="2361" y="387"/>
                  </a:lnTo>
                  <a:lnTo>
                    <a:pt x="2269" y="314"/>
                  </a:lnTo>
                  <a:lnTo>
                    <a:pt x="2158" y="221"/>
                  </a:lnTo>
                  <a:lnTo>
                    <a:pt x="2047" y="166"/>
                  </a:lnTo>
                  <a:lnTo>
                    <a:pt x="1918" y="111"/>
                  </a:lnTo>
                  <a:lnTo>
                    <a:pt x="1808" y="55"/>
                  </a:lnTo>
                  <a:lnTo>
                    <a:pt x="1660" y="19"/>
                  </a:lnTo>
                  <a:lnTo>
                    <a:pt x="153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7" name="Google Shape;7707;p32"/>
            <p:cNvSpPr/>
            <p:nvPr/>
          </p:nvSpPr>
          <p:spPr>
            <a:xfrm>
              <a:off x="5141925" y="548800"/>
              <a:ext cx="68700" cy="69175"/>
            </a:xfrm>
            <a:custGeom>
              <a:avLst/>
              <a:gdLst/>
              <a:ahLst/>
              <a:cxnLst/>
              <a:rect l="l" t="t" r="r" b="b"/>
              <a:pathLst>
                <a:path w="2748" h="2767" extrusionOk="0">
                  <a:moveTo>
                    <a:pt x="1364" y="0"/>
                  </a:moveTo>
                  <a:lnTo>
                    <a:pt x="1217" y="19"/>
                  </a:lnTo>
                  <a:lnTo>
                    <a:pt x="1088" y="37"/>
                  </a:lnTo>
                  <a:lnTo>
                    <a:pt x="940" y="74"/>
                  </a:lnTo>
                  <a:lnTo>
                    <a:pt x="830" y="111"/>
                  </a:lnTo>
                  <a:lnTo>
                    <a:pt x="701" y="166"/>
                  </a:lnTo>
                  <a:lnTo>
                    <a:pt x="590" y="240"/>
                  </a:lnTo>
                  <a:lnTo>
                    <a:pt x="479" y="314"/>
                  </a:lnTo>
                  <a:lnTo>
                    <a:pt x="387" y="406"/>
                  </a:lnTo>
                  <a:lnTo>
                    <a:pt x="295" y="498"/>
                  </a:lnTo>
                  <a:lnTo>
                    <a:pt x="221" y="609"/>
                  </a:lnTo>
                  <a:lnTo>
                    <a:pt x="166" y="719"/>
                  </a:lnTo>
                  <a:lnTo>
                    <a:pt x="111" y="848"/>
                  </a:lnTo>
                  <a:lnTo>
                    <a:pt x="55" y="978"/>
                  </a:lnTo>
                  <a:lnTo>
                    <a:pt x="18" y="1107"/>
                  </a:lnTo>
                  <a:lnTo>
                    <a:pt x="0" y="1236"/>
                  </a:lnTo>
                  <a:lnTo>
                    <a:pt x="0" y="1383"/>
                  </a:lnTo>
                  <a:lnTo>
                    <a:pt x="0" y="1531"/>
                  </a:lnTo>
                  <a:lnTo>
                    <a:pt x="18" y="1660"/>
                  </a:lnTo>
                  <a:lnTo>
                    <a:pt x="55" y="1789"/>
                  </a:lnTo>
                  <a:lnTo>
                    <a:pt x="111" y="1918"/>
                  </a:lnTo>
                  <a:lnTo>
                    <a:pt x="166" y="2047"/>
                  </a:lnTo>
                  <a:lnTo>
                    <a:pt x="240" y="2158"/>
                  </a:lnTo>
                  <a:lnTo>
                    <a:pt x="313" y="2268"/>
                  </a:lnTo>
                  <a:lnTo>
                    <a:pt x="406" y="2360"/>
                  </a:lnTo>
                  <a:lnTo>
                    <a:pt x="498" y="2453"/>
                  </a:lnTo>
                  <a:lnTo>
                    <a:pt x="590" y="2526"/>
                  </a:lnTo>
                  <a:lnTo>
                    <a:pt x="719" y="2600"/>
                  </a:lnTo>
                  <a:lnTo>
                    <a:pt x="830" y="2655"/>
                  </a:lnTo>
                  <a:lnTo>
                    <a:pt x="959" y="2692"/>
                  </a:lnTo>
                  <a:lnTo>
                    <a:pt x="1088" y="2729"/>
                  </a:lnTo>
                  <a:lnTo>
                    <a:pt x="1217" y="2748"/>
                  </a:lnTo>
                  <a:lnTo>
                    <a:pt x="1364" y="2766"/>
                  </a:lnTo>
                  <a:lnTo>
                    <a:pt x="1512" y="2748"/>
                  </a:lnTo>
                  <a:lnTo>
                    <a:pt x="1659" y="2729"/>
                  </a:lnTo>
                  <a:lnTo>
                    <a:pt x="1789" y="2692"/>
                  </a:lnTo>
                  <a:lnTo>
                    <a:pt x="1918" y="2655"/>
                  </a:lnTo>
                  <a:lnTo>
                    <a:pt x="2047" y="2600"/>
                  </a:lnTo>
                  <a:lnTo>
                    <a:pt x="2157" y="2526"/>
                  </a:lnTo>
                  <a:lnTo>
                    <a:pt x="2268" y="2434"/>
                  </a:lnTo>
                  <a:lnTo>
                    <a:pt x="2360" y="2360"/>
                  </a:lnTo>
                  <a:lnTo>
                    <a:pt x="2452" y="2250"/>
                  </a:lnTo>
                  <a:lnTo>
                    <a:pt x="2526" y="2139"/>
                  </a:lnTo>
                  <a:lnTo>
                    <a:pt x="2600" y="2029"/>
                  </a:lnTo>
                  <a:lnTo>
                    <a:pt x="2655" y="1899"/>
                  </a:lnTo>
                  <a:lnTo>
                    <a:pt x="2692" y="1770"/>
                  </a:lnTo>
                  <a:lnTo>
                    <a:pt x="2729" y="1641"/>
                  </a:lnTo>
                  <a:lnTo>
                    <a:pt x="2747" y="1494"/>
                  </a:lnTo>
                  <a:lnTo>
                    <a:pt x="2747" y="1346"/>
                  </a:lnTo>
                  <a:lnTo>
                    <a:pt x="2747" y="1199"/>
                  </a:lnTo>
                  <a:lnTo>
                    <a:pt x="2729" y="1070"/>
                  </a:lnTo>
                  <a:lnTo>
                    <a:pt x="2692" y="941"/>
                  </a:lnTo>
                  <a:lnTo>
                    <a:pt x="2637" y="812"/>
                  </a:lnTo>
                  <a:lnTo>
                    <a:pt x="2581" y="701"/>
                  </a:lnTo>
                  <a:lnTo>
                    <a:pt x="2508" y="590"/>
                  </a:lnTo>
                  <a:lnTo>
                    <a:pt x="2434" y="480"/>
                  </a:lnTo>
                  <a:lnTo>
                    <a:pt x="2342" y="388"/>
                  </a:lnTo>
                  <a:lnTo>
                    <a:pt x="2249" y="295"/>
                  </a:lnTo>
                  <a:lnTo>
                    <a:pt x="2139" y="222"/>
                  </a:lnTo>
                  <a:lnTo>
                    <a:pt x="2028" y="148"/>
                  </a:lnTo>
                  <a:lnTo>
                    <a:pt x="1899" y="93"/>
                  </a:lnTo>
                  <a:lnTo>
                    <a:pt x="1770" y="56"/>
                  </a:lnTo>
                  <a:lnTo>
                    <a:pt x="1641" y="19"/>
                  </a:lnTo>
                  <a:lnTo>
                    <a:pt x="14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8" name="Google Shape;7708;p32"/>
            <p:cNvSpPr/>
            <p:nvPr/>
          </p:nvSpPr>
          <p:spPr>
            <a:xfrm>
              <a:off x="5615300" y="1125450"/>
              <a:ext cx="69175" cy="68700"/>
            </a:xfrm>
            <a:custGeom>
              <a:avLst/>
              <a:gdLst/>
              <a:ahLst/>
              <a:cxnLst/>
              <a:rect l="l" t="t" r="r" b="b"/>
              <a:pathLst>
                <a:path w="2767" h="2748" extrusionOk="0">
                  <a:moveTo>
                    <a:pt x="1255" y="1"/>
                  </a:moveTo>
                  <a:lnTo>
                    <a:pt x="1126" y="19"/>
                  </a:lnTo>
                  <a:lnTo>
                    <a:pt x="978" y="56"/>
                  </a:lnTo>
                  <a:lnTo>
                    <a:pt x="849" y="93"/>
                  </a:lnTo>
                  <a:lnTo>
                    <a:pt x="739" y="148"/>
                  </a:lnTo>
                  <a:lnTo>
                    <a:pt x="609" y="222"/>
                  </a:lnTo>
                  <a:lnTo>
                    <a:pt x="499" y="296"/>
                  </a:lnTo>
                  <a:lnTo>
                    <a:pt x="407" y="388"/>
                  </a:lnTo>
                  <a:lnTo>
                    <a:pt x="314" y="480"/>
                  </a:lnTo>
                  <a:lnTo>
                    <a:pt x="241" y="591"/>
                  </a:lnTo>
                  <a:lnTo>
                    <a:pt x="167" y="720"/>
                  </a:lnTo>
                  <a:lnTo>
                    <a:pt x="112" y="830"/>
                  </a:lnTo>
                  <a:lnTo>
                    <a:pt x="75" y="959"/>
                  </a:lnTo>
                  <a:lnTo>
                    <a:pt x="38" y="1107"/>
                  </a:lnTo>
                  <a:lnTo>
                    <a:pt x="19" y="1236"/>
                  </a:lnTo>
                  <a:lnTo>
                    <a:pt x="1" y="1383"/>
                  </a:lnTo>
                  <a:lnTo>
                    <a:pt x="19" y="1531"/>
                  </a:lnTo>
                  <a:lnTo>
                    <a:pt x="38" y="1660"/>
                  </a:lnTo>
                  <a:lnTo>
                    <a:pt x="75" y="1789"/>
                  </a:lnTo>
                  <a:lnTo>
                    <a:pt x="112" y="1918"/>
                  </a:lnTo>
                  <a:lnTo>
                    <a:pt x="167" y="2047"/>
                  </a:lnTo>
                  <a:lnTo>
                    <a:pt x="241" y="2158"/>
                  </a:lnTo>
                  <a:lnTo>
                    <a:pt x="314" y="2268"/>
                  </a:lnTo>
                  <a:lnTo>
                    <a:pt x="407" y="2361"/>
                  </a:lnTo>
                  <a:lnTo>
                    <a:pt x="499" y="2453"/>
                  </a:lnTo>
                  <a:lnTo>
                    <a:pt x="609" y="2527"/>
                  </a:lnTo>
                  <a:lnTo>
                    <a:pt x="720" y="2582"/>
                  </a:lnTo>
                  <a:lnTo>
                    <a:pt x="831" y="2656"/>
                  </a:lnTo>
                  <a:lnTo>
                    <a:pt x="960" y="2692"/>
                  </a:lnTo>
                  <a:lnTo>
                    <a:pt x="1089" y="2729"/>
                  </a:lnTo>
                  <a:lnTo>
                    <a:pt x="1236" y="2748"/>
                  </a:lnTo>
                  <a:lnTo>
                    <a:pt x="1513" y="2748"/>
                  </a:lnTo>
                  <a:lnTo>
                    <a:pt x="1660" y="2729"/>
                  </a:lnTo>
                  <a:lnTo>
                    <a:pt x="1808" y="2692"/>
                  </a:lnTo>
                  <a:lnTo>
                    <a:pt x="1937" y="2656"/>
                  </a:lnTo>
                  <a:lnTo>
                    <a:pt x="2048" y="2600"/>
                  </a:lnTo>
                  <a:lnTo>
                    <a:pt x="2177" y="2527"/>
                  </a:lnTo>
                  <a:lnTo>
                    <a:pt x="2269" y="2453"/>
                  </a:lnTo>
                  <a:lnTo>
                    <a:pt x="2380" y="2361"/>
                  </a:lnTo>
                  <a:lnTo>
                    <a:pt x="2472" y="2268"/>
                  </a:lnTo>
                  <a:lnTo>
                    <a:pt x="2545" y="2158"/>
                  </a:lnTo>
                  <a:lnTo>
                    <a:pt x="2619" y="2029"/>
                  </a:lnTo>
                  <a:lnTo>
                    <a:pt x="2675" y="1918"/>
                  </a:lnTo>
                  <a:lnTo>
                    <a:pt x="2711" y="1789"/>
                  </a:lnTo>
                  <a:lnTo>
                    <a:pt x="2748" y="1642"/>
                  </a:lnTo>
                  <a:lnTo>
                    <a:pt x="2767" y="1512"/>
                  </a:lnTo>
                  <a:lnTo>
                    <a:pt x="2767" y="1365"/>
                  </a:lnTo>
                  <a:lnTo>
                    <a:pt x="2767" y="1217"/>
                  </a:lnTo>
                  <a:lnTo>
                    <a:pt x="2748" y="1088"/>
                  </a:lnTo>
                  <a:lnTo>
                    <a:pt x="2711" y="959"/>
                  </a:lnTo>
                  <a:lnTo>
                    <a:pt x="2656" y="830"/>
                  </a:lnTo>
                  <a:lnTo>
                    <a:pt x="2601" y="701"/>
                  </a:lnTo>
                  <a:lnTo>
                    <a:pt x="2545" y="591"/>
                  </a:lnTo>
                  <a:lnTo>
                    <a:pt x="2472" y="480"/>
                  </a:lnTo>
                  <a:lnTo>
                    <a:pt x="2380" y="388"/>
                  </a:lnTo>
                  <a:lnTo>
                    <a:pt x="2287" y="296"/>
                  </a:lnTo>
                  <a:lnTo>
                    <a:pt x="2177" y="222"/>
                  </a:lnTo>
                  <a:lnTo>
                    <a:pt x="2066" y="166"/>
                  </a:lnTo>
                  <a:lnTo>
                    <a:pt x="1937" y="93"/>
                  </a:lnTo>
                  <a:lnTo>
                    <a:pt x="1826" y="56"/>
                  </a:lnTo>
                  <a:lnTo>
                    <a:pt x="1679" y="19"/>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9" name="Google Shape;7709;p32"/>
            <p:cNvSpPr/>
            <p:nvPr/>
          </p:nvSpPr>
          <p:spPr>
            <a:xfrm>
              <a:off x="5917700" y="1261900"/>
              <a:ext cx="69625" cy="69625"/>
            </a:xfrm>
            <a:custGeom>
              <a:avLst/>
              <a:gdLst/>
              <a:ahLst/>
              <a:cxnLst/>
              <a:rect l="l" t="t" r="r" b="b"/>
              <a:pathLst>
                <a:path w="2785" h="2785" extrusionOk="0">
                  <a:moveTo>
                    <a:pt x="1291" y="0"/>
                  </a:moveTo>
                  <a:lnTo>
                    <a:pt x="1144" y="19"/>
                  </a:lnTo>
                  <a:lnTo>
                    <a:pt x="1014" y="56"/>
                  </a:lnTo>
                  <a:lnTo>
                    <a:pt x="885" y="92"/>
                  </a:lnTo>
                  <a:lnTo>
                    <a:pt x="756" y="148"/>
                  </a:lnTo>
                  <a:lnTo>
                    <a:pt x="646" y="203"/>
                  </a:lnTo>
                  <a:lnTo>
                    <a:pt x="535" y="277"/>
                  </a:lnTo>
                  <a:lnTo>
                    <a:pt x="443" y="369"/>
                  </a:lnTo>
                  <a:lnTo>
                    <a:pt x="351" y="461"/>
                  </a:lnTo>
                  <a:lnTo>
                    <a:pt x="259" y="553"/>
                  </a:lnTo>
                  <a:lnTo>
                    <a:pt x="185" y="664"/>
                  </a:lnTo>
                  <a:lnTo>
                    <a:pt x="129" y="793"/>
                  </a:lnTo>
                  <a:lnTo>
                    <a:pt x="74" y="904"/>
                  </a:lnTo>
                  <a:lnTo>
                    <a:pt x="37" y="1051"/>
                  </a:lnTo>
                  <a:lnTo>
                    <a:pt x="19" y="1180"/>
                  </a:lnTo>
                  <a:lnTo>
                    <a:pt x="0" y="1328"/>
                  </a:lnTo>
                  <a:lnTo>
                    <a:pt x="0" y="1475"/>
                  </a:lnTo>
                  <a:lnTo>
                    <a:pt x="19" y="1604"/>
                  </a:lnTo>
                  <a:lnTo>
                    <a:pt x="37" y="1752"/>
                  </a:lnTo>
                  <a:lnTo>
                    <a:pt x="93" y="1881"/>
                  </a:lnTo>
                  <a:lnTo>
                    <a:pt x="129" y="2010"/>
                  </a:lnTo>
                  <a:lnTo>
                    <a:pt x="203" y="2139"/>
                  </a:lnTo>
                  <a:lnTo>
                    <a:pt x="277" y="2250"/>
                  </a:lnTo>
                  <a:lnTo>
                    <a:pt x="351" y="2342"/>
                  </a:lnTo>
                  <a:lnTo>
                    <a:pt x="461" y="2434"/>
                  </a:lnTo>
                  <a:lnTo>
                    <a:pt x="554" y="2526"/>
                  </a:lnTo>
                  <a:lnTo>
                    <a:pt x="664" y="2600"/>
                  </a:lnTo>
                  <a:lnTo>
                    <a:pt x="793" y="2655"/>
                  </a:lnTo>
                  <a:lnTo>
                    <a:pt x="922" y="2711"/>
                  </a:lnTo>
                  <a:lnTo>
                    <a:pt x="1051" y="2748"/>
                  </a:lnTo>
                  <a:lnTo>
                    <a:pt x="1180" y="2784"/>
                  </a:lnTo>
                  <a:lnTo>
                    <a:pt x="1475" y="2784"/>
                  </a:lnTo>
                  <a:lnTo>
                    <a:pt x="1623" y="2766"/>
                  </a:lnTo>
                  <a:lnTo>
                    <a:pt x="1770" y="2748"/>
                  </a:lnTo>
                  <a:lnTo>
                    <a:pt x="1900" y="2692"/>
                  </a:lnTo>
                  <a:lnTo>
                    <a:pt x="2029" y="2655"/>
                  </a:lnTo>
                  <a:lnTo>
                    <a:pt x="2139" y="2582"/>
                  </a:lnTo>
                  <a:lnTo>
                    <a:pt x="2250" y="2508"/>
                  </a:lnTo>
                  <a:lnTo>
                    <a:pt x="2360" y="2416"/>
                  </a:lnTo>
                  <a:lnTo>
                    <a:pt x="2453" y="2323"/>
                  </a:lnTo>
                  <a:lnTo>
                    <a:pt x="2526" y="2231"/>
                  </a:lnTo>
                  <a:lnTo>
                    <a:pt x="2600" y="2102"/>
                  </a:lnTo>
                  <a:lnTo>
                    <a:pt x="2674" y="1992"/>
                  </a:lnTo>
                  <a:lnTo>
                    <a:pt x="2711" y="1862"/>
                  </a:lnTo>
                  <a:lnTo>
                    <a:pt x="2748" y="1733"/>
                  </a:lnTo>
                  <a:lnTo>
                    <a:pt x="2785" y="1586"/>
                  </a:lnTo>
                  <a:lnTo>
                    <a:pt x="2785" y="1438"/>
                  </a:lnTo>
                  <a:lnTo>
                    <a:pt x="2785" y="1291"/>
                  </a:lnTo>
                  <a:lnTo>
                    <a:pt x="2766" y="1143"/>
                  </a:lnTo>
                  <a:lnTo>
                    <a:pt x="2748" y="1014"/>
                  </a:lnTo>
                  <a:lnTo>
                    <a:pt x="2692" y="885"/>
                  </a:lnTo>
                  <a:lnTo>
                    <a:pt x="2637" y="756"/>
                  </a:lnTo>
                  <a:lnTo>
                    <a:pt x="2582" y="646"/>
                  </a:lnTo>
                  <a:lnTo>
                    <a:pt x="2508" y="535"/>
                  </a:lnTo>
                  <a:lnTo>
                    <a:pt x="2416" y="424"/>
                  </a:lnTo>
                  <a:lnTo>
                    <a:pt x="2324" y="332"/>
                  </a:lnTo>
                  <a:lnTo>
                    <a:pt x="2213" y="258"/>
                  </a:lnTo>
                  <a:lnTo>
                    <a:pt x="2102" y="185"/>
                  </a:lnTo>
                  <a:lnTo>
                    <a:pt x="1973" y="129"/>
                  </a:lnTo>
                  <a:lnTo>
                    <a:pt x="1844" y="74"/>
                  </a:lnTo>
                  <a:lnTo>
                    <a:pt x="1715" y="37"/>
                  </a:lnTo>
                  <a:lnTo>
                    <a:pt x="1568"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0" name="Google Shape;7710;p32"/>
            <p:cNvSpPr/>
            <p:nvPr/>
          </p:nvSpPr>
          <p:spPr>
            <a:xfrm>
              <a:off x="5039575" y="238125"/>
              <a:ext cx="68250" cy="34125"/>
            </a:xfrm>
            <a:custGeom>
              <a:avLst/>
              <a:gdLst/>
              <a:ahLst/>
              <a:cxnLst/>
              <a:rect l="l" t="t" r="r" b="b"/>
              <a:pathLst>
                <a:path w="2730" h="1365" extrusionOk="0">
                  <a:moveTo>
                    <a:pt x="1" y="0"/>
                  </a:moveTo>
                  <a:lnTo>
                    <a:pt x="1" y="148"/>
                  </a:lnTo>
                  <a:lnTo>
                    <a:pt x="19" y="277"/>
                  </a:lnTo>
                  <a:lnTo>
                    <a:pt x="56" y="406"/>
                  </a:lnTo>
                  <a:lnTo>
                    <a:pt x="93" y="535"/>
                  </a:lnTo>
                  <a:lnTo>
                    <a:pt x="167" y="645"/>
                  </a:lnTo>
                  <a:lnTo>
                    <a:pt x="222" y="756"/>
                  </a:lnTo>
                  <a:lnTo>
                    <a:pt x="314" y="867"/>
                  </a:lnTo>
                  <a:lnTo>
                    <a:pt x="388" y="959"/>
                  </a:lnTo>
                  <a:lnTo>
                    <a:pt x="480" y="1051"/>
                  </a:lnTo>
                  <a:lnTo>
                    <a:pt x="591" y="1125"/>
                  </a:lnTo>
                  <a:lnTo>
                    <a:pt x="701" y="1198"/>
                  </a:lnTo>
                  <a:lnTo>
                    <a:pt x="830" y="1254"/>
                  </a:lnTo>
                  <a:lnTo>
                    <a:pt x="941" y="1309"/>
                  </a:lnTo>
                  <a:lnTo>
                    <a:pt x="1070" y="1328"/>
                  </a:lnTo>
                  <a:lnTo>
                    <a:pt x="1218" y="1364"/>
                  </a:lnTo>
                  <a:lnTo>
                    <a:pt x="1494" y="1364"/>
                  </a:lnTo>
                  <a:lnTo>
                    <a:pt x="1623" y="1346"/>
                  </a:lnTo>
                  <a:lnTo>
                    <a:pt x="1752" y="1309"/>
                  </a:lnTo>
                  <a:lnTo>
                    <a:pt x="1881" y="1254"/>
                  </a:lnTo>
                  <a:lnTo>
                    <a:pt x="2011" y="1198"/>
                  </a:lnTo>
                  <a:lnTo>
                    <a:pt x="2121" y="1143"/>
                  </a:lnTo>
                  <a:lnTo>
                    <a:pt x="2232" y="1051"/>
                  </a:lnTo>
                  <a:lnTo>
                    <a:pt x="2324" y="977"/>
                  </a:lnTo>
                  <a:lnTo>
                    <a:pt x="2416" y="867"/>
                  </a:lnTo>
                  <a:lnTo>
                    <a:pt x="2490" y="774"/>
                  </a:lnTo>
                  <a:lnTo>
                    <a:pt x="2564" y="664"/>
                  </a:lnTo>
                  <a:lnTo>
                    <a:pt x="2619" y="535"/>
                  </a:lnTo>
                  <a:lnTo>
                    <a:pt x="2674" y="406"/>
                  </a:lnTo>
                  <a:lnTo>
                    <a:pt x="2693" y="277"/>
                  </a:lnTo>
                  <a:lnTo>
                    <a:pt x="2730" y="148"/>
                  </a:lnTo>
                  <a:lnTo>
                    <a:pt x="27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1" name="Google Shape;7711;p32"/>
            <p:cNvSpPr/>
            <p:nvPr/>
          </p:nvSpPr>
          <p:spPr>
            <a:xfrm>
              <a:off x="5761425" y="1233775"/>
              <a:ext cx="68725" cy="68700"/>
            </a:xfrm>
            <a:custGeom>
              <a:avLst/>
              <a:gdLst/>
              <a:ahLst/>
              <a:cxnLst/>
              <a:rect l="l" t="t" r="r" b="b"/>
              <a:pathLst>
                <a:path w="2749" h="2748" extrusionOk="0">
                  <a:moveTo>
                    <a:pt x="1347" y="0"/>
                  </a:moveTo>
                  <a:lnTo>
                    <a:pt x="1218" y="19"/>
                  </a:lnTo>
                  <a:lnTo>
                    <a:pt x="1070" y="37"/>
                  </a:lnTo>
                  <a:lnTo>
                    <a:pt x="941" y="74"/>
                  </a:lnTo>
                  <a:lnTo>
                    <a:pt x="812" y="111"/>
                  </a:lnTo>
                  <a:lnTo>
                    <a:pt x="702" y="185"/>
                  </a:lnTo>
                  <a:lnTo>
                    <a:pt x="591" y="240"/>
                  </a:lnTo>
                  <a:lnTo>
                    <a:pt x="480" y="332"/>
                  </a:lnTo>
                  <a:lnTo>
                    <a:pt x="388" y="406"/>
                  </a:lnTo>
                  <a:lnTo>
                    <a:pt x="296" y="517"/>
                  </a:lnTo>
                  <a:lnTo>
                    <a:pt x="222" y="627"/>
                  </a:lnTo>
                  <a:lnTo>
                    <a:pt x="148" y="738"/>
                  </a:lnTo>
                  <a:lnTo>
                    <a:pt x="93" y="849"/>
                  </a:lnTo>
                  <a:lnTo>
                    <a:pt x="56" y="978"/>
                  </a:lnTo>
                  <a:lnTo>
                    <a:pt x="19" y="1107"/>
                  </a:lnTo>
                  <a:lnTo>
                    <a:pt x="1" y="1254"/>
                  </a:lnTo>
                  <a:lnTo>
                    <a:pt x="1" y="1383"/>
                  </a:lnTo>
                  <a:lnTo>
                    <a:pt x="1" y="1531"/>
                  </a:lnTo>
                  <a:lnTo>
                    <a:pt x="19" y="1660"/>
                  </a:lnTo>
                  <a:lnTo>
                    <a:pt x="56" y="1807"/>
                  </a:lnTo>
                  <a:lnTo>
                    <a:pt x="111" y="1918"/>
                  </a:lnTo>
                  <a:lnTo>
                    <a:pt x="167" y="2047"/>
                  </a:lnTo>
                  <a:lnTo>
                    <a:pt x="241" y="2158"/>
                  </a:lnTo>
                  <a:lnTo>
                    <a:pt x="314" y="2268"/>
                  </a:lnTo>
                  <a:lnTo>
                    <a:pt x="407" y="2361"/>
                  </a:lnTo>
                  <a:lnTo>
                    <a:pt x="499" y="2453"/>
                  </a:lnTo>
                  <a:lnTo>
                    <a:pt x="609" y="2527"/>
                  </a:lnTo>
                  <a:lnTo>
                    <a:pt x="720" y="2600"/>
                  </a:lnTo>
                  <a:lnTo>
                    <a:pt x="849" y="2656"/>
                  </a:lnTo>
                  <a:lnTo>
                    <a:pt x="978" y="2692"/>
                  </a:lnTo>
                  <a:lnTo>
                    <a:pt x="1107" y="2729"/>
                  </a:lnTo>
                  <a:lnTo>
                    <a:pt x="1236" y="2748"/>
                  </a:lnTo>
                  <a:lnTo>
                    <a:pt x="1513" y="2748"/>
                  </a:lnTo>
                  <a:lnTo>
                    <a:pt x="1660" y="2729"/>
                  </a:lnTo>
                  <a:lnTo>
                    <a:pt x="1789" y="2692"/>
                  </a:lnTo>
                  <a:lnTo>
                    <a:pt x="1918" y="2637"/>
                  </a:lnTo>
                  <a:lnTo>
                    <a:pt x="2029" y="2582"/>
                  </a:lnTo>
                  <a:lnTo>
                    <a:pt x="2140" y="2508"/>
                  </a:lnTo>
                  <a:lnTo>
                    <a:pt x="2250" y="2434"/>
                  </a:lnTo>
                  <a:lnTo>
                    <a:pt x="2343" y="2342"/>
                  </a:lnTo>
                  <a:lnTo>
                    <a:pt x="2435" y="2250"/>
                  </a:lnTo>
                  <a:lnTo>
                    <a:pt x="2508" y="2139"/>
                  </a:lnTo>
                  <a:lnTo>
                    <a:pt x="2582" y="2029"/>
                  </a:lnTo>
                  <a:lnTo>
                    <a:pt x="2638" y="1900"/>
                  </a:lnTo>
                  <a:lnTo>
                    <a:pt x="2674" y="1771"/>
                  </a:lnTo>
                  <a:lnTo>
                    <a:pt x="2711" y="1641"/>
                  </a:lnTo>
                  <a:lnTo>
                    <a:pt x="2730" y="1512"/>
                  </a:lnTo>
                  <a:lnTo>
                    <a:pt x="2748" y="1365"/>
                  </a:lnTo>
                  <a:lnTo>
                    <a:pt x="2730" y="1217"/>
                  </a:lnTo>
                  <a:lnTo>
                    <a:pt x="2711" y="1088"/>
                  </a:lnTo>
                  <a:lnTo>
                    <a:pt x="2674" y="959"/>
                  </a:lnTo>
                  <a:lnTo>
                    <a:pt x="2638" y="830"/>
                  </a:lnTo>
                  <a:lnTo>
                    <a:pt x="2564" y="720"/>
                  </a:lnTo>
                  <a:lnTo>
                    <a:pt x="2508" y="591"/>
                  </a:lnTo>
                  <a:lnTo>
                    <a:pt x="2416" y="498"/>
                  </a:lnTo>
                  <a:lnTo>
                    <a:pt x="2324" y="406"/>
                  </a:lnTo>
                  <a:lnTo>
                    <a:pt x="2232" y="314"/>
                  </a:lnTo>
                  <a:lnTo>
                    <a:pt x="2121" y="240"/>
                  </a:lnTo>
                  <a:lnTo>
                    <a:pt x="2011" y="166"/>
                  </a:lnTo>
                  <a:lnTo>
                    <a:pt x="1900" y="111"/>
                  </a:lnTo>
                  <a:lnTo>
                    <a:pt x="1771" y="56"/>
                  </a:lnTo>
                  <a:lnTo>
                    <a:pt x="1642" y="37"/>
                  </a:lnTo>
                  <a:lnTo>
                    <a:pt x="1494"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2" name="Google Shape;7712;p32"/>
            <p:cNvSpPr/>
            <p:nvPr/>
          </p:nvSpPr>
          <p:spPr>
            <a:xfrm>
              <a:off x="5028050" y="283750"/>
              <a:ext cx="68250" cy="68250"/>
            </a:xfrm>
            <a:custGeom>
              <a:avLst/>
              <a:gdLst/>
              <a:ahLst/>
              <a:cxnLst/>
              <a:rect l="l" t="t" r="r" b="b"/>
              <a:pathLst>
                <a:path w="2730" h="2730" extrusionOk="0">
                  <a:moveTo>
                    <a:pt x="1402" y="0"/>
                  </a:moveTo>
                  <a:lnTo>
                    <a:pt x="1255" y="19"/>
                  </a:lnTo>
                  <a:lnTo>
                    <a:pt x="1126" y="37"/>
                  </a:lnTo>
                  <a:lnTo>
                    <a:pt x="996" y="56"/>
                  </a:lnTo>
                  <a:lnTo>
                    <a:pt x="867" y="111"/>
                  </a:lnTo>
                  <a:lnTo>
                    <a:pt x="738" y="166"/>
                  </a:lnTo>
                  <a:lnTo>
                    <a:pt x="628" y="240"/>
                  </a:lnTo>
                  <a:lnTo>
                    <a:pt x="517" y="314"/>
                  </a:lnTo>
                  <a:lnTo>
                    <a:pt x="425" y="406"/>
                  </a:lnTo>
                  <a:lnTo>
                    <a:pt x="333" y="498"/>
                  </a:lnTo>
                  <a:lnTo>
                    <a:pt x="259" y="609"/>
                  </a:lnTo>
                  <a:lnTo>
                    <a:pt x="185" y="719"/>
                  </a:lnTo>
                  <a:lnTo>
                    <a:pt x="111" y="830"/>
                  </a:lnTo>
                  <a:lnTo>
                    <a:pt x="75" y="959"/>
                  </a:lnTo>
                  <a:lnTo>
                    <a:pt x="38" y="1088"/>
                  </a:lnTo>
                  <a:lnTo>
                    <a:pt x="19" y="1236"/>
                  </a:lnTo>
                  <a:lnTo>
                    <a:pt x="1" y="1365"/>
                  </a:lnTo>
                  <a:lnTo>
                    <a:pt x="19" y="1494"/>
                  </a:lnTo>
                  <a:lnTo>
                    <a:pt x="38" y="1623"/>
                  </a:lnTo>
                  <a:lnTo>
                    <a:pt x="75" y="1752"/>
                  </a:lnTo>
                  <a:lnTo>
                    <a:pt x="111" y="1881"/>
                  </a:lnTo>
                  <a:lnTo>
                    <a:pt x="167" y="1992"/>
                  </a:lnTo>
                  <a:lnTo>
                    <a:pt x="240" y="2102"/>
                  </a:lnTo>
                  <a:lnTo>
                    <a:pt x="314" y="2213"/>
                  </a:lnTo>
                  <a:lnTo>
                    <a:pt x="406" y="2305"/>
                  </a:lnTo>
                  <a:lnTo>
                    <a:pt x="499" y="2397"/>
                  </a:lnTo>
                  <a:lnTo>
                    <a:pt x="591" y="2471"/>
                  </a:lnTo>
                  <a:lnTo>
                    <a:pt x="701" y="2545"/>
                  </a:lnTo>
                  <a:lnTo>
                    <a:pt x="831" y="2600"/>
                  </a:lnTo>
                  <a:lnTo>
                    <a:pt x="941" y="2655"/>
                  </a:lnTo>
                  <a:lnTo>
                    <a:pt x="1070" y="2692"/>
                  </a:lnTo>
                  <a:lnTo>
                    <a:pt x="1199" y="2711"/>
                  </a:lnTo>
                  <a:lnTo>
                    <a:pt x="1347" y="2729"/>
                  </a:lnTo>
                  <a:lnTo>
                    <a:pt x="1476" y="2729"/>
                  </a:lnTo>
                  <a:lnTo>
                    <a:pt x="1605" y="2711"/>
                  </a:lnTo>
                  <a:lnTo>
                    <a:pt x="1734" y="2674"/>
                  </a:lnTo>
                  <a:lnTo>
                    <a:pt x="1863" y="2619"/>
                  </a:lnTo>
                  <a:lnTo>
                    <a:pt x="1992" y="2563"/>
                  </a:lnTo>
                  <a:lnTo>
                    <a:pt x="2103" y="2508"/>
                  </a:lnTo>
                  <a:lnTo>
                    <a:pt x="2213" y="2416"/>
                  </a:lnTo>
                  <a:lnTo>
                    <a:pt x="2306" y="2324"/>
                  </a:lnTo>
                  <a:lnTo>
                    <a:pt x="2398" y="2231"/>
                  </a:lnTo>
                  <a:lnTo>
                    <a:pt x="2490" y="2121"/>
                  </a:lnTo>
                  <a:lnTo>
                    <a:pt x="2545" y="2010"/>
                  </a:lnTo>
                  <a:lnTo>
                    <a:pt x="2619" y="1900"/>
                  </a:lnTo>
                  <a:lnTo>
                    <a:pt x="2656" y="1770"/>
                  </a:lnTo>
                  <a:lnTo>
                    <a:pt x="2693" y="1641"/>
                  </a:lnTo>
                  <a:lnTo>
                    <a:pt x="2711" y="1512"/>
                  </a:lnTo>
                  <a:lnTo>
                    <a:pt x="2730" y="1365"/>
                  </a:lnTo>
                  <a:lnTo>
                    <a:pt x="2711" y="1236"/>
                  </a:lnTo>
                  <a:lnTo>
                    <a:pt x="2693" y="1107"/>
                  </a:lnTo>
                  <a:lnTo>
                    <a:pt x="2656" y="978"/>
                  </a:lnTo>
                  <a:lnTo>
                    <a:pt x="2619" y="849"/>
                  </a:lnTo>
                  <a:lnTo>
                    <a:pt x="2564" y="738"/>
                  </a:lnTo>
                  <a:lnTo>
                    <a:pt x="2490" y="627"/>
                  </a:lnTo>
                  <a:lnTo>
                    <a:pt x="2416" y="517"/>
                  </a:lnTo>
                  <a:lnTo>
                    <a:pt x="2324" y="424"/>
                  </a:lnTo>
                  <a:lnTo>
                    <a:pt x="2232" y="332"/>
                  </a:lnTo>
                  <a:lnTo>
                    <a:pt x="2140" y="259"/>
                  </a:lnTo>
                  <a:lnTo>
                    <a:pt x="2029" y="185"/>
                  </a:lnTo>
                  <a:lnTo>
                    <a:pt x="1900" y="129"/>
                  </a:lnTo>
                  <a:lnTo>
                    <a:pt x="1789" y="74"/>
                  </a:lnTo>
                  <a:lnTo>
                    <a:pt x="1660" y="37"/>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3" name="Google Shape;7713;p32"/>
            <p:cNvSpPr/>
            <p:nvPr/>
          </p:nvSpPr>
          <p:spPr>
            <a:xfrm>
              <a:off x="5193550" y="723500"/>
              <a:ext cx="68225" cy="67775"/>
            </a:xfrm>
            <a:custGeom>
              <a:avLst/>
              <a:gdLst/>
              <a:ahLst/>
              <a:cxnLst/>
              <a:rect l="l" t="t" r="r" b="b"/>
              <a:pathLst>
                <a:path w="2729" h="2711" extrusionOk="0">
                  <a:moveTo>
                    <a:pt x="1162" y="0"/>
                  </a:moveTo>
                  <a:lnTo>
                    <a:pt x="1033" y="37"/>
                  </a:lnTo>
                  <a:lnTo>
                    <a:pt x="904" y="74"/>
                  </a:lnTo>
                  <a:lnTo>
                    <a:pt x="793" y="129"/>
                  </a:lnTo>
                  <a:lnTo>
                    <a:pt x="664" y="203"/>
                  </a:lnTo>
                  <a:lnTo>
                    <a:pt x="553" y="277"/>
                  </a:lnTo>
                  <a:lnTo>
                    <a:pt x="461" y="351"/>
                  </a:lnTo>
                  <a:lnTo>
                    <a:pt x="369" y="443"/>
                  </a:lnTo>
                  <a:lnTo>
                    <a:pt x="277" y="554"/>
                  </a:lnTo>
                  <a:lnTo>
                    <a:pt x="203" y="664"/>
                  </a:lnTo>
                  <a:lnTo>
                    <a:pt x="129" y="775"/>
                  </a:lnTo>
                  <a:lnTo>
                    <a:pt x="92" y="904"/>
                  </a:lnTo>
                  <a:lnTo>
                    <a:pt x="37" y="1033"/>
                  </a:lnTo>
                  <a:lnTo>
                    <a:pt x="19" y="1180"/>
                  </a:lnTo>
                  <a:lnTo>
                    <a:pt x="0" y="1310"/>
                  </a:lnTo>
                  <a:lnTo>
                    <a:pt x="0" y="1439"/>
                  </a:lnTo>
                  <a:lnTo>
                    <a:pt x="19" y="1568"/>
                  </a:lnTo>
                  <a:lnTo>
                    <a:pt x="55" y="1697"/>
                  </a:lnTo>
                  <a:lnTo>
                    <a:pt x="92" y="1826"/>
                  </a:lnTo>
                  <a:lnTo>
                    <a:pt x="148" y="1955"/>
                  </a:lnTo>
                  <a:lnTo>
                    <a:pt x="203" y="2065"/>
                  </a:lnTo>
                  <a:lnTo>
                    <a:pt x="277" y="2176"/>
                  </a:lnTo>
                  <a:lnTo>
                    <a:pt x="369" y="2268"/>
                  </a:lnTo>
                  <a:lnTo>
                    <a:pt x="461" y="2361"/>
                  </a:lnTo>
                  <a:lnTo>
                    <a:pt x="553" y="2434"/>
                  </a:lnTo>
                  <a:lnTo>
                    <a:pt x="664" y="2508"/>
                  </a:lnTo>
                  <a:lnTo>
                    <a:pt x="774" y="2582"/>
                  </a:lnTo>
                  <a:lnTo>
                    <a:pt x="904" y="2637"/>
                  </a:lnTo>
                  <a:lnTo>
                    <a:pt x="1033" y="2674"/>
                  </a:lnTo>
                  <a:lnTo>
                    <a:pt x="1162" y="2692"/>
                  </a:lnTo>
                  <a:lnTo>
                    <a:pt x="1291" y="2711"/>
                  </a:lnTo>
                  <a:lnTo>
                    <a:pt x="1567" y="2711"/>
                  </a:lnTo>
                  <a:lnTo>
                    <a:pt x="1696" y="2674"/>
                  </a:lnTo>
                  <a:lnTo>
                    <a:pt x="1825" y="2637"/>
                  </a:lnTo>
                  <a:lnTo>
                    <a:pt x="1955" y="2582"/>
                  </a:lnTo>
                  <a:lnTo>
                    <a:pt x="2065" y="2526"/>
                  </a:lnTo>
                  <a:lnTo>
                    <a:pt x="2176" y="2434"/>
                  </a:lnTo>
                  <a:lnTo>
                    <a:pt x="2286" y="2361"/>
                  </a:lnTo>
                  <a:lnTo>
                    <a:pt x="2379" y="2268"/>
                  </a:lnTo>
                  <a:lnTo>
                    <a:pt x="2452" y="2158"/>
                  </a:lnTo>
                  <a:lnTo>
                    <a:pt x="2526" y="2047"/>
                  </a:lnTo>
                  <a:lnTo>
                    <a:pt x="2600" y="1936"/>
                  </a:lnTo>
                  <a:lnTo>
                    <a:pt x="2655" y="1807"/>
                  </a:lnTo>
                  <a:lnTo>
                    <a:pt x="2692" y="1678"/>
                  </a:lnTo>
                  <a:lnTo>
                    <a:pt x="2710" y="1549"/>
                  </a:lnTo>
                  <a:lnTo>
                    <a:pt x="2729" y="1402"/>
                  </a:lnTo>
                  <a:lnTo>
                    <a:pt x="2729" y="1273"/>
                  </a:lnTo>
                  <a:lnTo>
                    <a:pt x="2710" y="1144"/>
                  </a:lnTo>
                  <a:lnTo>
                    <a:pt x="2674" y="1015"/>
                  </a:lnTo>
                  <a:lnTo>
                    <a:pt x="2637" y="885"/>
                  </a:lnTo>
                  <a:lnTo>
                    <a:pt x="2581" y="756"/>
                  </a:lnTo>
                  <a:lnTo>
                    <a:pt x="2526" y="646"/>
                  </a:lnTo>
                  <a:lnTo>
                    <a:pt x="2452" y="535"/>
                  </a:lnTo>
                  <a:lnTo>
                    <a:pt x="2360" y="443"/>
                  </a:lnTo>
                  <a:lnTo>
                    <a:pt x="2268" y="351"/>
                  </a:lnTo>
                  <a:lnTo>
                    <a:pt x="2176" y="277"/>
                  </a:lnTo>
                  <a:lnTo>
                    <a:pt x="2065" y="203"/>
                  </a:lnTo>
                  <a:lnTo>
                    <a:pt x="1955" y="129"/>
                  </a:lnTo>
                  <a:lnTo>
                    <a:pt x="1825" y="74"/>
                  </a:lnTo>
                  <a:lnTo>
                    <a:pt x="1715" y="37"/>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4" name="Google Shape;7714;p32"/>
            <p:cNvSpPr/>
            <p:nvPr/>
          </p:nvSpPr>
          <p:spPr>
            <a:xfrm>
              <a:off x="5536025" y="1111625"/>
              <a:ext cx="68250" cy="68250"/>
            </a:xfrm>
            <a:custGeom>
              <a:avLst/>
              <a:gdLst/>
              <a:ahLst/>
              <a:cxnLst/>
              <a:rect l="l" t="t" r="r" b="b"/>
              <a:pathLst>
                <a:path w="2730" h="2730" extrusionOk="0">
                  <a:moveTo>
                    <a:pt x="1254" y="0"/>
                  </a:moveTo>
                  <a:lnTo>
                    <a:pt x="1107" y="19"/>
                  </a:lnTo>
                  <a:lnTo>
                    <a:pt x="996" y="56"/>
                  </a:lnTo>
                  <a:lnTo>
                    <a:pt x="867" y="93"/>
                  </a:lnTo>
                  <a:lnTo>
                    <a:pt x="738" y="148"/>
                  </a:lnTo>
                  <a:lnTo>
                    <a:pt x="628" y="203"/>
                  </a:lnTo>
                  <a:lnTo>
                    <a:pt x="535" y="277"/>
                  </a:lnTo>
                  <a:lnTo>
                    <a:pt x="425" y="369"/>
                  </a:lnTo>
                  <a:lnTo>
                    <a:pt x="351" y="461"/>
                  </a:lnTo>
                  <a:lnTo>
                    <a:pt x="259" y="572"/>
                  </a:lnTo>
                  <a:lnTo>
                    <a:pt x="185" y="664"/>
                  </a:lnTo>
                  <a:lnTo>
                    <a:pt x="130" y="793"/>
                  </a:lnTo>
                  <a:lnTo>
                    <a:pt x="74" y="904"/>
                  </a:lnTo>
                  <a:lnTo>
                    <a:pt x="37" y="1033"/>
                  </a:lnTo>
                  <a:lnTo>
                    <a:pt x="19" y="1162"/>
                  </a:lnTo>
                  <a:lnTo>
                    <a:pt x="1" y="1291"/>
                  </a:lnTo>
                  <a:lnTo>
                    <a:pt x="1" y="1439"/>
                  </a:lnTo>
                  <a:lnTo>
                    <a:pt x="19" y="1568"/>
                  </a:lnTo>
                  <a:lnTo>
                    <a:pt x="56" y="1697"/>
                  </a:lnTo>
                  <a:lnTo>
                    <a:pt x="93" y="1826"/>
                  </a:lnTo>
                  <a:lnTo>
                    <a:pt x="148" y="1955"/>
                  </a:lnTo>
                  <a:lnTo>
                    <a:pt x="203" y="2065"/>
                  </a:lnTo>
                  <a:lnTo>
                    <a:pt x="277" y="2176"/>
                  </a:lnTo>
                  <a:lnTo>
                    <a:pt x="369" y="2287"/>
                  </a:lnTo>
                  <a:lnTo>
                    <a:pt x="462" y="2379"/>
                  </a:lnTo>
                  <a:lnTo>
                    <a:pt x="572" y="2453"/>
                  </a:lnTo>
                  <a:lnTo>
                    <a:pt x="683" y="2526"/>
                  </a:lnTo>
                  <a:lnTo>
                    <a:pt x="793" y="2600"/>
                  </a:lnTo>
                  <a:lnTo>
                    <a:pt x="923" y="2637"/>
                  </a:lnTo>
                  <a:lnTo>
                    <a:pt x="1052" y="2674"/>
                  </a:lnTo>
                  <a:lnTo>
                    <a:pt x="1181" y="2711"/>
                  </a:lnTo>
                  <a:lnTo>
                    <a:pt x="1328" y="2729"/>
                  </a:lnTo>
                  <a:lnTo>
                    <a:pt x="1457" y="2711"/>
                  </a:lnTo>
                  <a:lnTo>
                    <a:pt x="1605" y="2692"/>
                  </a:lnTo>
                  <a:lnTo>
                    <a:pt x="1734" y="2674"/>
                  </a:lnTo>
                  <a:lnTo>
                    <a:pt x="1863" y="2619"/>
                  </a:lnTo>
                  <a:lnTo>
                    <a:pt x="1974" y="2582"/>
                  </a:lnTo>
                  <a:lnTo>
                    <a:pt x="2084" y="2508"/>
                  </a:lnTo>
                  <a:lnTo>
                    <a:pt x="2195" y="2434"/>
                  </a:lnTo>
                  <a:lnTo>
                    <a:pt x="2305" y="2342"/>
                  </a:lnTo>
                  <a:lnTo>
                    <a:pt x="2398" y="2250"/>
                  </a:lnTo>
                  <a:lnTo>
                    <a:pt x="2471" y="2139"/>
                  </a:lnTo>
                  <a:lnTo>
                    <a:pt x="2545" y="2029"/>
                  </a:lnTo>
                  <a:lnTo>
                    <a:pt x="2600" y="1918"/>
                  </a:lnTo>
                  <a:lnTo>
                    <a:pt x="2656" y="1789"/>
                  </a:lnTo>
                  <a:lnTo>
                    <a:pt x="2693" y="1660"/>
                  </a:lnTo>
                  <a:lnTo>
                    <a:pt x="2729" y="1531"/>
                  </a:lnTo>
                  <a:lnTo>
                    <a:pt x="2729" y="1383"/>
                  </a:lnTo>
                  <a:lnTo>
                    <a:pt x="2729" y="1254"/>
                  </a:lnTo>
                  <a:lnTo>
                    <a:pt x="2711" y="1107"/>
                  </a:lnTo>
                  <a:lnTo>
                    <a:pt x="2674" y="978"/>
                  </a:lnTo>
                  <a:lnTo>
                    <a:pt x="2637" y="849"/>
                  </a:lnTo>
                  <a:lnTo>
                    <a:pt x="2582" y="738"/>
                  </a:lnTo>
                  <a:lnTo>
                    <a:pt x="2508" y="627"/>
                  </a:lnTo>
                  <a:lnTo>
                    <a:pt x="2434" y="517"/>
                  </a:lnTo>
                  <a:lnTo>
                    <a:pt x="2342" y="406"/>
                  </a:lnTo>
                  <a:lnTo>
                    <a:pt x="2250" y="314"/>
                  </a:lnTo>
                  <a:lnTo>
                    <a:pt x="2139" y="240"/>
                  </a:lnTo>
                  <a:lnTo>
                    <a:pt x="2029" y="166"/>
                  </a:lnTo>
                  <a:lnTo>
                    <a:pt x="1918" y="111"/>
                  </a:lnTo>
                  <a:lnTo>
                    <a:pt x="1789" y="56"/>
                  </a:lnTo>
                  <a:lnTo>
                    <a:pt x="1660" y="19"/>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5" name="Google Shape;7715;p32"/>
            <p:cNvSpPr/>
            <p:nvPr/>
          </p:nvSpPr>
          <p:spPr>
            <a:xfrm>
              <a:off x="5259450" y="817525"/>
              <a:ext cx="68250" cy="68250"/>
            </a:xfrm>
            <a:custGeom>
              <a:avLst/>
              <a:gdLst/>
              <a:ahLst/>
              <a:cxnLst/>
              <a:rect l="l" t="t" r="r" b="b"/>
              <a:pathLst>
                <a:path w="2730" h="2730" extrusionOk="0">
                  <a:moveTo>
                    <a:pt x="1273" y="1"/>
                  </a:moveTo>
                  <a:lnTo>
                    <a:pt x="1125" y="19"/>
                  </a:lnTo>
                  <a:lnTo>
                    <a:pt x="996" y="38"/>
                  </a:lnTo>
                  <a:lnTo>
                    <a:pt x="867" y="93"/>
                  </a:lnTo>
                  <a:lnTo>
                    <a:pt x="757" y="148"/>
                  </a:lnTo>
                  <a:lnTo>
                    <a:pt x="628" y="204"/>
                  </a:lnTo>
                  <a:lnTo>
                    <a:pt x="535" y="277"/>
                  </a:lnTo>
                  <a:lnTo>
                    <a:pt x="425" y="370"/>
                  </a:lnTo>
                  <a:lnTo>
                    <a:pt x="333" y="462"/>
                  </a:lnTo>
                  <a:lnTo>
                    <a:pt x="259" y="572"/>
                  </a:lnTo>
                  <a:lnTo>
                    <a:pt x="185" y="683"/>
                  </a:lnTo>
                  <a:lnTo>
                    <a:pt x="111" y="794"/>
                  </a:lnTo>
                  <a:lnTo>
                    <a:pt x="74" y="923"/>
                  </a:lnTo>
                  <a:lnTo>
                    <a:pt x="19" y="1052"/>
                  </a:lnTo>
                  <a:lnTo>
                    <a:pt x="1" y="1181"/>
                  </a:lnTo>
                  <a:lnTo>
                    <a:pt x="1" y="1328"/>
                  </a:lnTo>
                  <a:lnTo>
                    <a:pt x="1" y="1457"/>
                  </a:lnTo>
                  <a:lnTo>
                    <a:pt x="19" y="1605"/>
                  </a:lnTo>
                  <a:lnTo>
                    <a:pt x="38" y="1734"/>
                  </a:lnTo>
                  <a:lnTo>
                    <a:pt x="93" y="1863"/>
                  </a:lnTo>
                  <a:lnTo>
                    <a:pt x="148" y="1974"/>
                  </a:lnTo>
                  <a:lnTo>
                    <a:pt x="204" y="2103"/>
                  </a:lnTo>
                  <a:lnTo>
                    <a:pt x="296" y="2195"/>
                  </a:lnTo>
                  <a:lnTo>
                    <a:pt x="369" y="2306"/>
                  </a:lnTo>
                  <a:lnTo>
                    <a:pt x="480" y="2398"/>
                  </a:lnTo>
                  <a:lnTo>
                    <a:pt x="572" y="2472"/>
                  </a:lnTo>
                  <a:lnTo>
                    <a:pt x="683" y="2545"/>
                  </a:lnTo>
                  <a:lnTo>
                    <a:pt x="812" y="2601"/>
                  </a:lnTo>
                  <a:lnTo>
                    <a:pt x="923" y="2656"/>
                  </a:lnTo>
                  <a:lnTo>
                    <a:pt x="1070" y="2693"/>
                  </a:lnTo>
                  <a:lnTo>
                    <a:pt x="1199" y="2711"/>
                  </a:lnTo>
                  <a:lnTo>
                    <a:pt x="1328" y="2730"/>
                  </a:lnTo>
                  <a:lnTo>
                    <a:pt x="1476" y="2730"/>
                  </a:lnTo>
                  <a:lnTo>
                    <a:pt x="1605" y="2711"/>
                  </a:lnTo>
                  <a:lnTo>
                    <a:pt x="1734" y="2674"/>
                  </a:lnTo>
                  <a:lnTo>
                    <a:pt x="1863" y="2619"/>
                  </a:lnTo>
                  <a:lnTo>
                    <a:pt x="1992" y="2564"/>
                  </a:lnTo>
                  <a:lnTo>
                    <a:pt x="2103" y="2508"/>
                  </a:lnTo>
                  <a:lnTo>
                    <a:pt x="2213" y="2416"/>
                  </a:lnTo>
                  <a:lnTo>
                    <a:pt x="2306" y="2342"/>
                  </a:lnTo>
                  <a:lnTo>
                    <a:pt x="2398" y="2232"/>
                  </a:lnTo>
                  <a:lnTo>
                    <a:pt x="2471" y="2140"/>
                  </a:lnTo>
                  <a:lnTo>
                    <a:pt x="2545" y="2011"/>
                  </a:lnTo>
                  <a:lnTo>
                    <a:pt x="2601" y="1900"/>
                  </a:lnTo>
                  <a:lnTo>
                    <a:pt x="2656" y="1771"/>
                  </a:lnTo>
                  <a:lnTo>
                    <a:pt x="2693" y="1642"/>
                  </a:lnTo>
                  <a:lnTo>
                    <a:pt x="2711" y="1513"/>
                  </a:lnTo>
                  <a:lnTo>
                    <a:pt x="2730" y="1365"/>
                  </a:lnTo>
                  <a:lnTo>
                    <a:pt x="2711" y="1236"/>
                  </a:lnTo>
                  <a:lnTo>
                    <a:pt x="2693" y="1107"/>
                  </a:lnTo>
                  <a:lnTo>
                    <a:pt x="2656" y="978"/>
                  </a:lnTo>
                  <a:lnTo>
                    <a:pt x="2619" y="849"/>
                  </a:lnTo>
                  <a:lnTo>
                    <a:pt x="2564" y="738"/>
                  </a:lnTo>
                  <a:lnTo>
                    <a:pt x="2490" y="628"/>
                  </a:lnTo>
                  <a:lnTo>
                    <a:pt x="2416" y="517"/>
                  </a:lnTo>
                  <a:lnTo>
                    <a:pt x="2342" y="425"/>
                  </a:lnTo>
                  <a:lnTo>
                    <a:pt x="2250" y="333"/>
                  </a:lnTo>
                  <a:lnTo>
                    <a:pt x="2140" y="259"/>
                  </a:lnTo>
                  <a:lnTo>
                    <a:pt x="2029" y="185"/>
                  </a:lnTo>
                  <a:lnTo>
                    <a:pt x="1918" y="130"/>
                  </a:lnTo>
                  <a:lnTo>
                    <a:pt x="1789" y="75"/>
                  </a:lnTo>
                  <a:lnTo>
                    <a:pt x="1679" y="38"/>
                  </a:lnTo>
                  <a:lnTo>
                    <a:pt x="155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6" name="Google Shape;7716;p32"/>
            <p:cNvSpPr/>
            <p:nvPr/>
          </p:nvSpPr>
          <p:spPr>
            <a:xfrm>
              <a:off x="6064275" y="1368375"/>
              <a:ext cx="67800" cy="67775"/>
            </a:xfrm>
            <a:custGeom>
              <a:avLst/>
              <a:gdLst/>
              <a:ahLst/>
              <a:cxnLst/>
              <a:rect l="l" t="t" r="r" b="b"/>
              <a:pathLst>
                <a:path w="2712" h="2711" extrusionOk="0">
                  <a:moveTo>
                    <a:pt x="1328" y="0"/>
                  </a:moveTo>
                  <a:lnTo>
                    <a:pt x="1199" y="19"/>
                  </a:lnTo>
                  <a:lnTo>
                    <a:pt x="1070" y="37"/>
                  </a:lnTo>
                  <a:lnTo>
                    <a:pt x="941" y="74"/>
                  </a:lnTo>
                  <a:lnTo>
                    <a:pt x="830" y="111"/>
                  </a:lnTo>
                  <a:lnTo>
                    <a:pt x="701" y="166"/>
                  </a:lnTo>
                  <a:lnTo>
                    <a:pt x="591" y="240"/>
                  </a:lnTo>
                  <a:lnTo>
                    <a:pt x="499" y="314"/>
                  </a:lnTo>
                  <a:lnTo>
                    <a:pt x="406" y="406"/>
                  </a:lnTo>
                  <a:lnTo>
                    <a:pt x="314" y="498"/>
                  </a:lnTo>
                  <a:lnTo>
                    <a:pt x="240" y="609"/>
                  </a:lnTo>
                  <a:lnTo>
                    <a:pt x="167" y="720"/>
                  </a:lnTo>
                  <a:lnTo>
                    <a:pt x="111" y="830"/>
                  </a:lnTo>
                  <a:lnTo>
                    <a:pt x="56" y="959"/>
                  </a:lnTo>
                  <a:lnTo>
                    <a:pt x="19" y="1088"/>
                  </a:lnTo>
                  <a:lnTo>
                    <a:pt x="1" y="1217"/>
                  </a:lnTo>
                  <a:lnTo>
                    <a:pt x="1" y="1346"/>
                  </a:lnTo>
                  <a:lnTo>
                    <a:pt x="1" y="1494"/>
                  </a:lnTo>
                  <a:lnTo>
                    <a:pt x="19" y="1623"/>
                  </a:lnTo>
                  <a:lnTo>
                    <a:pt x="56" y="1752"/>
                  </a:lnTo>
                  <a:lnTo>
                    <a:pt x="111" y="1881"/>
                  </a:lnTo>
                  <a:lnTo>
                    <a:pt x="167" y="1992"/>
                  </a:lnTo>
                  <a:lnTo>
                    <a:pt x="240" y="2102"/>
                  </a:lnTo>
                  <a:lnTo>
                    <a:pt x="314" y="2213"/>
                  </a:lnTo>
                  <a:lnTo>
                    <a:pt x="406" y="2324"/>
                  </a:lnTo>
                  <a:lnTo>
                    <a:pt x="499" y="2397"/>
                  </a:lnTo>
                  <a:lnTo>
                    <a:pt x="609" y="2490"/>
                  </a:lnTo>
                  <a:lnTo>
                    <a:pt x="720" y="2563"/>
                  </a:lnTo>
                  <a:lnTo>
                    <a:pt x="849" y="2619"/>
                  </a:lnTo>
                  <a:lnTo>
                    <a:pt x="960" y="2656"/>
                  </a:lnTo>
                  <a:lnTo>
                    <a:pt x="1107" y="2692"/>
                  </a:lnTo>
                  <a:lnTo>
                    <a:pt x="1236" y="2711"/>
                  </a:lnTo>
                  <a:lnTo>
                    <a:pt x="1513" y="2711"/>
                  </a:lnTo>
                  <a:lnTo>
                    <a:pt x="1642" y="2692"/>
                  </a:lnTo>
                  <a:lnTo>
                    <a:pt x="1771" y="2656"/>
                  </a:lnTo>
                  <a:lnTo>
                    <a:pt x="1881" y="2600"/>
                  </a:lnTo>
                  <a:lnTo>
                    <a:pt x="1992" y="2545"/>
                  </a:lnTo>
                  <a:lnTo>
                    <a:pt x="2103" y="2471"/>
                  </a:lnTo>
                  <a:lnTo>
                    <a:pt x="2213" y="2397"/>
                  </a:lnTo>
                  <a:lnTo>
                    <a:pt x="2305" y="2305"/>
                  </a:lnTo>
                  <a:lnTo>
                    <a:pt x="2398" y="2213"/>
                  </a:lnTo>
                  <a:lnTo>
                    <a:pt x="2471" y="2102"/>
                  </a:lnTo>
                  <a:lnTo>
                    <a:pt x="2545" y="1992"/>
                  </a:lnTo>
                  <a:lnTo>
                    <a:pt x="2601" y="1881"/>
                  </a:lnTo>
                  <a:lnTo>
                    <a:pt x="2656" y="1771"/>
                  </a:lnTo>
                  <a:lnTo>
                    <a:pt x="2674" y="1641"/>
                  </a:lnTo>
                  <a:lnTo>
                    <a:pt x="2711" y="1512"/>
                  </a:lnTo>
                  <a:lnTo>
                    <a:pt x="2711" y="1365"/>
                  </a:lnTo>
                  <a:lnTo>
                    <a:pt x="2711" y="1236"/>
                  </a:lnTo>
                  <a:lnTo>
                    <a:pt x="2693" y="1107"/>
                  </a:lnTo>
                  <a:lnTo>
                    <a:pt x="2656" y="959"/>
                  </a:lnTo>
                  <a:lnTo>
                    <a:pt x="2601" y="849"/>
                  </a:lnTo>
                  <a:lnTo>
                    <a:pt x="2545" y="720"/>
                  </a:lnTo>
                  <a:lnTo>
                    <a:pt x="2471" y="609"/>
                  </a:lnTo>
                  <a:lnTo>
                    <a:pt x="2398" y="498"/>
                  </a:lnTo>
                  <a:lnTo>
                    <a:pt x="2305" y="406"/>
                  </a:lnTo>
                  <a:lnTo>
                    <a:pt x="2213" y="314"/>
                  </a:lnTo>
                  <a:lnTo>
                    <a:pt x="2103" y="240"/>
                  </a:lnTo>
                  <a:lnTo>
                    <a:pt x="1992" y="166"/>
                  </a:lnTo>
                  <a:lnTo>
                    <a:pt x="1863" y="111"/>
                  </a:lnTo>
                  <a:lnTo>
                    <a:pt x="1734" y="56"/>
                  </a:lnTo>
                  <a:lnTo>
                    <a:pt x="1605" y="19"/>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7" name="Google Shape;7717;p32"/>
            <p:cNvSpPr/>
            <p:nvPr/>
          </p:nvSpPr>
          <p:spPr>
            <a:xfrm>
              <a:off x="5324900" y="911575"/>
              <a:ext cx="68250" cy="68250"/>
            </a:xfrm>
            <a:custGeom>
              <a:avLst/>
              <a:gdLst/>
              <a:ahLst/>
              <a:cxnLst/>
              <a:rect l="l" t="t" r="r" b="b"/>
              <a:pathLst>
                <a:path w="2730" h="2730" extrusionOk="0">
                  <a:moveTo>
                    <a:pt x="1273" y="0"/>
                  </a:moveTo>
                  <a:lnTo>
                    <a:pt x="1144" y="19"/>
                  </a:lnTo>
                  <a:lnTo>
                    <a:pt x="1015" y="56"/>
                  </a:lnTo>
                  <a:lnTo>
                    <a:pt x="886" y="92"/>
                  </a:lnTo>
                  <a:lnTo>
                    <a:pt x="757" y="148"/>
                  </a:lnTo>
                  <a:lnTo>
                    <a:pt x="646" y="221"/>
                  </a:lnTo>
                  <a:lnTo>
                    <a:pt x="536" y="295"/>
                  </a:lnTo>
                  <a:lnTo>
                    <a:pt x="443" y="387"/>
                  </a:lnTo>
                  <a:lnTo>
                    <a:pt x="351" y="480"/>
                  </a:lnTo>
                  <a:lnTo>
                    <a:pt x="259" y="572"/>
                  </a:lnTo>
                  <a:lnTo>
                    <a:pt x="185" y="701"/>
                  </a:lnTo>
                  <a:lnTo>
                    <a:pt x="130" y="811"/>
                  </a:lnTo>
                  <a:lnTo>
                    <a:pt x="75" y="941"/>
                  </a:lnTo>
                  <a:lnTo>
                    <a:pt x="38" y="1070"/>
                  </a:lnTo>
                  <a:lnTo>
                    <a:pt x="19" y="1199"/>
                  </a:lnTo>
                  <a:lnTo>
                    <a:pt x="1" y="1346"/>
                  </a:lnTo>
                  <a:lnTo>
                    <a:pt x="1" y="1475"/>
                  </a:lnTo>
                  <a:lnTo>
                    <a:pt x="19" y="1604"/>
                  </a:lnTo>
                  <a:lnTo>
                    <a:pt x="56" y="1733"/>
                  </a:lnTo>
                  <a:lnTo>
                    <a:pt x="93" y="1862"/>
                  </a:lnTo>
                  <a:lnTo>
                    <a:pt x="148" y="1973"/>
                  </a:lnTo>
                  <a:lnTo>
                    <a:pt x="222" y="2084"/>
                  </a:lnTo>
                  <a:lnTo>
                    <a:pt x="296" y="2194"/>
                  </a:lnTo>
                  <a:lnTo>
                    <a:pt x="370" y="2287"/>
                  </a:lnTo>
                  <a:lnTo>
                    <a:pt x="462" y="2379"/>
                  </a:lnTo>
                  <a:lnTo>
                    <a:pt x="573" y="2471"/>
                  </a:lnTo>
                  <a:lnTo>
                    <a:pt x="683" y="2545"/>
                  </a:lnTo>
                  <a:lnTo>
                    <a:pt x="794" y="2600"/>
                  </a:lnTo>
                  <a:lnTo>
                    <a:pt x="923" y="2655"/>
                  </a:lnTo>
                  <a:lnTo>
                    <a:pt x="1033" y="2692"/>
                  </a:lnTo>
                  <a:lnTo>
                    <a:pt x="1181" y="2711"/>
                  </a:lnTo>
                  <a:lnTo>
                    <a:pt x="1310" y="2729"/>
                  </a:lnTo>
                  <a:lnTo>
                    <a:pt x="1439" y="2729"/>
                  </a:lnTo>
                  <a:lnTo>
                    <a:pt x="1587" y="2711"/>
                  </a:lnTo>
                  <a:lnTo>
                    <a:pt x="1716" y="2674"/>
                  </a:lnTo>
                  <a:lnTo>
                    <a:pt x="1845" y="2637"/>
                  </a:lnTo>
                  <a:lnTo>
                    <a:pt x="1955" y="2582"/>
                  </a:lnTo>
                  <a:lnTo>
                    <a:pt x="2084" y="2526"/>
                  </a:lnTo>
                  <a:lnTo>
                    <a:pt x="2195" y="2434"/>
                  </a:lnTo>
                  <a:lnTo>
                    <a:pt x="2287" y="2360"/>
                  </a:lnTo>
                  <a:lnTo>
                    <a:pt x="2379" y="2268"/>
                  </a:lnTo>
                  <a:lnTo>
                    <a:pt x="2472" y="2157"/>
                  </a:lnTo>
                  <a:lnTo>
                    <a:pt x="2545" y="2047"/>
                  </a:lnTo>
                  <a:lnTo>
                    <a:pt x="2601" y="1918"/>
                  </a:lnTo>
                  <a:lnTo>
                    <a:pt x="2656" y="1807"/>
                  </a:lnTo>
                  <a:lnTo>
                    <a:pt x="2693" y="1660"/>
                  </a:lnTo>
                  <a:lnTo>
                    <a:pt x="2711" y="1531"/>
                  </a:lnTo>
                  <a:lnTo>
                    <a:pt x="2730" y="1401"/>
                  </a:lnTo>
                  <a:lnTo>
                    <a:pt x="2730" y="1254"/>
                  </a:lnTo>
                  <a:lnTo>
                    <a:pt x="2711" y="1125"/>
                  </a:lnTo>
                  <a:lnTo>
                    <a:pt x="2674" y="996"/>
                  </a:lnTo>
                  <a:lnTo>
                    <a:pt x="2638" y="885"/>
                  </a:lnTo>
                  <a:lnTo>
                    <a:pt x="2582" y="756"/>
                  </a:lnTo>
                  <a:lnTo>
                    <a:pt x="2509" y="646"/>
                  </a:lnTo>
                  <a:lnTo>
                    <a:pt x="2435" y="535"/>
                  </a:lnTo>
                  <a:lnTo>
                    <a:pt x="2343" y="443"/>
                  </a:lnTo>
                  <a:lnTo>
                    <a:pt x="2250" y="351"/>
                  </a:lnTo>
                  <a:lnTo>
                    <a:pt x="2158" y="277"/>
                  </a:lnTo>
                  <a:lnTo>
                    <a:pt x="2048" y="203"/>
                  </a:lnTo>
                  <a:lnTo>
                    <a:pt x="1937" y="129"/>
                  </a:lnTo>
                  <a:lnTo>
                    <a:pt x="1808" y="92"/>
                  </a:lnTo>
                  <a:lnTo>
                    <a:pt x="1679" y="37"/>
                  </a:lnTo>
                  <a:lnTo>
                    <a:pt x="1550" y="19"/>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8" name="Google Shape;7718;p32"/>
            <p:cNvSpPr/>
            <p:nvPr/>
          </p:nvSpPr>
          <p:spPr>
            <a:xfrm>
              <a:off x="6144025" y="1382675"/>
              <a:ext cx="67775" cy="67775"/>
            </a:xfrm>
            <a:custGeom>
              <a:avLst/>
              <a:gdLst/>
              <a:ahLst/>
              <a:cxnLst/>
              <a:rect l="l" t="t" r="r" b="b"/>
              <a:pathLst>
                <a:path w="2711" h="2711" extrusionOk="0">
                  <a:moveTo>
                    <a:pt x="1254" y="0"/>
                  </a:moveTo>
                  <a:lnTo>
                    <a:pt x="1125" y="18"/>
                  </a:lnTo>
                  <a:lnTo>
                    <a:pt x="996" y="55"/>
                  </a:lnTo>
                  <a:lnTo>
                    <a:pt x="867" y="92"/>
                  </a:lnTo>
                  <a:lnTo>
                    <a:pt x="738" y="148"/>
                  </a:lnTo>
                  <a:lnTo>
                    <a:pt x="627" y="221"/>
                  </a:lnTo>
                  <a:lnTo>
                    <a:pt x="517" y="295"/>
                  </a:lnTo>
                  <a:lnTo>
                    <a:pt x="425" y="387"/>
                  </a:lnTo>
                  <a:lnTo>
                    <a:pt x="332" y="498"/>
                  </a:lnTo>
                  <a:lnTo>
                    <a:pt x="240" y="590"/>
                  </a:lnTo>
                  <a:lnTo>
                    <a:pt x="166" y="701"/>
                  </a:lnTo>
                  <a:lnTo>
                    <a:pt x="111" y="830"/>
                  </a:lnTo>
                  <a:lnTo>
                    <a:pt x="74" y="959"/>
                  </a:lnTo>
                  <a:lnTo>
                    <a:pt x="37" y="1088"/>
                  </a:lnTo>
                  <a:lnTo>
                    <a:pt x="1" y="1217"/>
                  </a:lnTo>
                  <a:lnTo>
                    <a:pt x="1" y="1364"/>
                  </a:lnTo>
                  <a:lnTo>
                    <a:pt x="1" y="1494"/>
                  </a:lnTo>
                  <a:lnTo>
                    <a:pt x="37" y="1623"/>
                  </a:lnTo>
                  <a:lnTo>
                    <a:pt x="56" y="1752"/>
                  </a:lnTo>
                  <a:lnTo>
                    <a:pt x="111" y="1862"/>
                  </a:lnTo>
                  <a:lnTo>
                    <a:pt x="166" y="1991"/>
                  </a:lnTo>
                  <a:lnTo>
                    <a:pt x="240" y="2102"/>
                  </a:lnTo>
                  <a:lnTo>
                    <a:pt x="314" y="2213"/>
                  </a:lnTo>
                  <a:lnTo>
                    <a:pt x="388" y="2305"/>
                  </a:lnTo>
                  <a:lnTo>
                    <a:pt x="498" y="2397"/>
                  </a:lnTo>
                  <a:lnTo>
                    <a:pt x="591" y="2471"/>
                  </a:lnTo>
                  <a:lnTo>
                    <a:pt x="701" y="2544"/>
                  </a:lnTo>
                  <a:lnTo>
                    <a:pt x="812" y="2600"/>
                  </a:lnTo>
                  <a:lnTo>
                    <a:pt x="941" y="2655"/>
                  </a:lnTo>
                  <a:lnTo>
                    <a:pt x="1070" y="2674"/>
                  </a:lnTo>
                  <a:lnTo>
                    <a:pt x="1199" y="2710"/>
                  </a:lnTo>
                  <a:lnTo>
                    <a:pt x="1476" y="2710"/>
                  </a:lnTo>
                  <a:lnTo>
                    <a:pt x="1605" y="2692"/>
                  </a:lnTo>
                  <a:lnTo>
                    <a:pt x="1734" y="2655"/>
                  </a:lnTo>
                  <a:lnTo>
                    <a:pt x="1863" y="2618"/>
                  </a:lnTo>
                  <a:lnTo>
                    <a:pt x="1973" y="2563"/>
                  </a:lnTo>
                  <a:lnTo>
                    <a:pt x="2102" y="2489"/>
                  </a:lnTo>
                  <a:lnTo>
                    <a:pt x="2195" y="2415"/>
                  </a:lnTo>
                  <a:lnTo>
                    <a:pt x="2305" y="2323"/>
                  </a:lnTo>
                  <a:lnTo>
                    <a:pt x="2397" y="2231"/>
                  </a:lnTo>
                  <a:lnTo>
                    <a:pt x="2471" y="2120"/>
                  </a:lnTo>
                  <a:lnTo>
                    <a:pt x="2545" y="2010"/>
                  </a:lnTo>
                  <a:lnTo>
                    <a:pt x="2600" y="1881"/>
                  </a:lnTo>
                  <a:lnTo>
                    <a:pt x="2656" y="1770"/>
                  </a:lnTo>
                  <a:lnTo>
                    <a:pt x="2692" y="1641"/>
                  </a:lnTo>
                  <a:lnTo>
                    <a:pt x="2711" y="1494"/>
                  </a:lnTo>
                  <a:lnTo>
                    <a:pt x="2711" y="1364"/>
                  </a:lnTo>
                  <a:lnTo>
                    <a:pt x="2711" y="1235"/>
                  </a:lnTo>
                  <a:lnTo>
                    <a:pt x="2692" y="1088"/>
                  </a:lnTo>
                  <a:lnTo>
                    <a:pt x="2656" y="977"/>
                  </a:lnTo>
                  <a:lnTo>
                    <a:pt x="2619" y="848"/>
                  </a:lnTo>
                  <a:lnTo>
                    <a:pt x="2563" y="738"/>
                  </a:lnTo>
                  <a:lnTo>
                    <a:pt x="2490" y="627"/>
                  </a:lnTo>
                  <a:lnTo>
                    <a:pt x="2416" y="516"/>
                  </a:lnTo>
                  <a:lnTo>
                    <a:pt x="2324" y="424"/>
                  </a:lnTo>
                  <a:lnTo>
                    <a:pt x="2232" y="332"/>
                  </a:lnTo>
                  <a:lnTo>
                    <a:pt x="2121" y="240"/>
                  </a:lnTo>
                  <a:lnTo>
                    <a:pt x="2010" y="184"/>
                  </a:lnTo>
                  <a:lnTo>
                    <a:pt x="1900" y="111"/>
                  </a:lnTo>
                  <a:lnTo>
                    <a:pt x="1789" y="74"/>
                  </a:lnTo>
                  <a:lnTo>
                    <a:pt x="1660" y="37"/>
                  </a:lnTo>
                  <a:lnTo>
                    <a:pt x="1531" y="18"/>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9" name="Google Shape;7719;p32"/>
            <p:cNvSpPr/>
            <p:nvPr/>
          </p:nvSpPr>
          <p:spPr>
            <a:xfrm>
              <a:off x="5079225" y="458000"/>
              <a:ext cx="68250" cy="68225"/>
            </a:xfrm>
            <a:custGeom>
              <a:avLst/>
              <a:gdLst/>
              <a:ahLst/>
              <a:cxnLst/>
              <a:rect l="l" t="t" r="r" b="b"/>
              <a:pathLst>
                <a:path w="2730" h="2729" extrusionOk="0">
                  <a:moveTo>
                    <a:pt x="1273" y="0"/>
                  </a:moveTo>
                  <a:lnTo>
                    <a:pt x="1144" y="18"/>
                  </a:lnTo>
                  <a:lnTo>
                    <a:pt x="1015" y="37"/>
                  </a:lnTo>
                  <a:lnTo>
                    <a:pt x="885" y="92"/>
                  </a:lnTo>
                  <a:lnTo>
                    <a:pt x="756" y="148"/>
                  </a:lnTo>
                  <a:lnTo>
                    <a:pt x="646" y="203"/>
                  </a:lnTo>
                  <a:lnTo>
                    <a:pt x="535" y="295"/>
                  </a:lnTo>
                  <a:lnTo>
                    <a:pt x="443" y="369"/>
                  </a:lnTo>
                  <a:lnTo>
                    <a:pt x="351" y="461"/>
                  </a:lnTo>
                  <a:lnTo>
                    <a:pt x="259" y="572"/>
                  </a:lnTo>
                  <a:lnTo>
                    <a:pt x="185" y="682"/>
                  </a:lnTo>
                  <a:lnTo>
                    <a:pt x="129" y="811"/>
                  </a:lnTo>
                  <a:lnTo>
                    <a:pt x="74" y="922"/>
                  </a:lnTo>
                  <a:lnTo>
                    <a:pt x="37" y="1051"/>
                  </a:lnTo>
                  <a:lnTo>
                    <a:pt x="19" y="1198"/>
                  </a:lnTo>
                  <a:lnTo>
                    <a:pt x="0" y="1328"/>
                  </a:lnTo>
                  <a:lnTo>
                    <a:pt x="19" y="1475"/>
                  </a:lnTo>
                  <a:lnTo>
                    <a:pt x="37" y="1604"/>
                  </a:lnTo>
                  <a:lnTo>
                    <a:pt x="56" y="1733"/>
                  </a:lnTo>
                  <a:lnTo>
                    <a:pt x="111" y="1862"/>
                  </a:lnTo>
                  <a:lnTo>
                    <a:pt x="166" y="1991"/>
                  </a:lnTo>
                  <a:lnTo>
                    <a:pt x="240" y="2102"/>
                  </a:lnTo>
                  <a:lnTo>
                    <a:pt x="314" y="2213"/>
                  </a:lnTo>
                  <a:lnTo>
                    <a:pt x="406" y="2305"/>
                  </a:lnTo>
                  <a:lnTo>
                    <a:pt x="498" y="2397"/>
                  </a:lnTo>
                  <a:lnTo>
                    <a:pt x="590" y="2471"/>
                  </a:lnTo>
                  <a:lnTo>
                    <a:pt x="720" y="2544"/>
                  </a:lnTo>
                  <a:lnTo>
                    <a:pt x="830" y="2600"/>
                  </a:lnTo>
                  <a:lnTo>
                    <a:pt x="959" y="2655"/>
                  </a:lnTo>
                  <a:lnTo>
                    <a:pt x="1088" y="2692"/>
                  </a:lnTo>
                  <a:lnTo>
                    <a:pt x="1217" y="2710"/>
                  </a:lnTo>
                  <a:lnTo>
                    <a:pt x="1365" y="2729"/>
                  </a:lnTo>
                  <a:lnTo>
                    <a:pt x="1494" y="2710"/>
                  </a:lnTo>
                  <a:lnTo>
                    <a:pt x="1623" y="2692"/>
                  </a:lnTo>
                  <a:lnTo>
                    <a:pt x="1752" y="2674"/>
                  </a:lnTo>
                  <a:lnTo>
                    <a:pt x="1881" y="2618"/>
                  </a:lnTo>
                  <a:lnTo>
                    <a:pt x="1992" y="2563"/>
                  </a:lnTo>
                  <a:lnTo>
                    <a:pt x="2102" y="2508"/>
                  </a:lnTo>
                  <a:lnTo>
                    <a:pt x="2213" y="2434"/>
                  </a:lnTo>
                  <a:lnTo>
                    <a:pt x="2305" y="2342"/>
                  </a:lnTo>
                  <a:lnTo>
                    <a:pt x="2397" y="2249"/>
                  </a:lnTo>
                  <a:lnTo>
                    <a:pt x="2471" y="2157"/>
                  </a:lnTo>
                  <a:lnTo>
                    <a:pt x="2545" y="2047"/>
                  </a:lnTo>
                  <a:lnTo>
                    <a:pt x="2619" y="1936"/>
                  </a:lnTo>
                  <a:lnTo>
                    <a:pt x="2656" y="1807"/>
                  </a:lnTo>
                  <a:lnTo>
                    <a:pt x="2692" y="1678"/>
                  </a:lnTo>
                  <a:lnTo>
                    <a:pt x="2729" y="1549"/>
                  </a:lnTo>
                  <a:lnTo>
                    <a:pt x="2729" y="1420"/>
                  </a:lnTo>
                  <a:lnTo>
                    <a:pt x="2729" y="1272"/>
                  </a:lnTo>
                  <a:lnTo>
                    <a:pt x="2729" y="1143"/>
                  </a:lnTo>
                  <a:lnTo>
                    <a:pt x="2692" y="1014"/>
                  </a:lnTo>
                  <a:lnTo>
                    <a:pt x="2656" y="885"/>
                  </a:lnTo>
                  <a:lnTo>
                    <a:pt x="2600" y="756"/>
                  </a:lnTo>
                  <a:lnTo>
                    <a:pt x="2526" y="645"/>
                  </a:lnTo>
                  <a:lnTo>
                    <a:pt x="2453" y="535"/>
                  </a:lnTo>
                  <a:lnTo>
                    <a:pt x="2379" y="443"/>
                  </a:lnTo>
                  <a:lnTo>
                    <a:pt x="2268" y="350"/>
                  </a:lnTo>
                  <a:lnTo>
                    <a:pt x="2176" y="258"/>
                  </a:lnTo>
                  <a:lnTo>
                    <a:pt x="2065" y="184"/>
                  </a:lnTo>
                  <a:lnTo>
                    <a:pt x="1936" y="129"/>
                  </a:lnTo>
                  <a:lnTo>
                    <a:pt x="1826" y="74"/>
                  </a:lnTo>
                  <a:lnTo>
                    <a:pt x="1697" y="37"/>
                  </a:lnTo>
                  <a:lnTo>
                    <a:pt x="15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0" name="Google Shape;7720;p32"/>
            <p:cNvSpPr/>
            <p:nvPr/>
          </p:nvSpPr>
          <p:spPr>
            <a:xfrm>
              <a:off x="5681700" y="1219950"/>
              <a:ext cx="67775" cy="67775"/>
            </a:xfrm>
            <a:custGeom>
              <a:avLst/>
              <a:gdLst/>
              <a:ahLst/>
              <a:cxnLst/>
              <a:rect l="l" t="t" r="r" b="b"/>
              <a:pathLst>
                <a:path w="2711" h="2711" extrusionOk="0">
                  <a:moveTo>
                    <a:pt x="1235" y="0"/>
                  </a:moveTo>
                  <a:lnTo>
                    <a:pt x="1106" y="19"/>
                  </a:lnTo>
                  <a:lnTo>
                    <a:pt x="977" y="56"/>
                  </a:lnTo>
                  <a:lnTo>
                    <a:pt x="848" y="111"/>
                  </a:lnTo>
                  <a:lnTo>
                    <a:pt x="738" y="166"/>
                  </a:lnTo>
                  <a:lnTo>
                    <a:pt x="609" y="240"/>
                  </a:lnTo>
                  <a:lnTo>
                    <a:pt x="516" y="314"/>
                  </a:lnTo>
                  <a:lnTo>
                    <a:pt x="406" y="406"/>
                  </a:lnTo>
                  <a:lnTo>
                    <a:pt x="314" y="498"/>
                  </a:lnTo>
                  <a:lnTo>
                    <a:pt x="240" y="609"/>
                  </a:lnTo>
                  <a:lnTo>
                    <a:pt x="166" y="719"/>
                  </a:lnTo>
                  <a:lnTo>
                    <a:pt x="111" y="848"/>
                  </a:lnTo>
                  <a:lnTo>
                    <a:pt x="55" y="978"/>
                  </a:lnTo>
                  <a:lnTo>
                    <a:pt x="37" y="1107"/>
                  </a:lnTo>
                  <a:lnTo>
                    <a:pt x="0" y="1236"/>
                  </a:lnTo>
                  <a:lnTo>
                    <a:pt x="0" y="1365"/>
                  </a:lnTo>
                  <a:lnTo>
                    <a:pt x="19" y="1512"/>
                  </a:lnTo>
                  <a:lnTo>
                    <a:pt x="37" y="1641"/>
                  </a:lnTo>
                  <a:lnTo>
                    <a:pt x="74" y="1770"/>
                  </a:lnTo>
                  <a:lnTo>
                    <a:pt x="111" y="1881"/>
                  </a:lnTo>
                  <a:lnTo>
                    <a:pt x="166" y="2010"/>
                  </a:lnTo>
                  <a:lnTo>
                    <a:pt x="240" y="2121"/>
                  </a:lnTo>
                  <a:lnTo>
                    <a:pt x="314" y="2213"/>
                  </a:lnTo>
                  <a:lnTo>
                    <a:pt x="406" y="2305"/>
                  </a:lnTo>
                  <a:lnTo>
                    <a:pt x="498" y="2397"/>
                  </a:lnTo>
                  <a:lnTo>
                    <a:pt x="609" y="2471"/>
                  </a:lnTo>
                  <a:lnTo>
                    <a:pt x="719" y="2545"/>
                  </a:lnTo>
                  <a:lnTo>
                    <a:pt x="830" y="2600"/>
                  </a:lnTo>
                  <a:lnTo>
                    <a:pt x="959" y="2655"/>
                  </a:lnTo>
                  <a:lnTo>
                    <a:pt x="1069" y="2692"/>
                  </a:lnTo>
                  <a:lnTo>
                    <a:pt x="1217" y="2711"/>
                  </a:lnTo>
                  <a:lnTo>
                    <a:pt x="1475" y="2711"/>
                  </a:lnTo>
                  <a:lnTo>
                    <a:pt x="1623" y="2692"/>
                  </a:lnTo>
                  <a:lnTo>
                    <a:pt x="1752" y="2655"/>
                  </a:lnTo>
                  <a:lnTo>
                    <a:pt x="1881" y="2619"/>
                  </a:lnTo>
                  <a:lnTo>
                    <a:pt x="1991" y="2563"/>
                  </a:lnTo>
                  <a:lnTo>
                    <a:pt x="2102" y="2489"/>
                  </a:lnTo>
                  <a:lnTo>
                    <a:pt x="2213" y="2416"/>
                  </a:lnTo>
                  <a:lnTo>
                    <a:pt x="2305" y="2324"/>
                  </a:lnTo>
                  <a:lnTo>
                    <a:pt x="2397" y="2213"/>
                  </a:lnTo>
                  <a:lnTo>
                    <a:pt x="2489" y="2121"/>
                  </a:lnTo>
                  <a:lnTo>
                    <a:pt x="2545" y="1992"/>
                  </a:lnTo>
                  <a:lnTo>
                    <a:pt x="2618" y="1881"/>
                  </a:lnTo>
                  <a:lnTo>
                    <a:pt x="2655" y="1752"/>
                  </a:lnTo>
                  <a:lnTo>
                    <a:pt x="2692" y="1623"/>
                  </a:lnTo>
                  <a:lnTo>
                    <a:pt x="2710" y="1494"/>
                  </a:lnTo>
                  <a:lnTo>
                    <a:pt x="2710" y="1346"/>
                  </a:lnTo>
                  <a:lnTo>
                    <a:pt x="2710" y="1217"/>
                  </a:lnTo>
                  <a:lnTo>
                    <a:pt x="2692" y="1088"/>
                  </a:lnTo>
                  <a:lnTo>
                    <a:pt x="2655" y="959"/>
                  </a:lnTo>
                  <a:lnTo>
                    <a:pt x="2600" y="830"/>
                  </a:lnTo>
                  <a:lnTo>
                    <a:pt x="2545" y="719"/>
                  </a:lnTo>
                  <a:lnTo>
                    <a:pt x="2489" y="609"/>
                  </a:lnTo>
                  <a:lnTo>
                    <a:pt x="2397" y="498"/>
                  </a:lnTo>
                  <a:lnTo>
                    <a:pt x="2323" y="406"/>
                  </a:lnTo>
                  <a:lnTo>
                    <a:pt x="2213" y="314"/>
                  </a:lnTo>
                  <a:lnTo>
                    <a:pt x="2120" y="240"/>
                  </a:lnTo>
                  <a:lnTo>
                    <a:pt x="2010" y="166"/>
                  </a:lnTo>
                  <a:lnTo>
                    <a:pt x="1899" y="111"/>
                  </a:lnTo>
                  <a:lnTo>
                    <a:pt x="1770" y="74"/>
                  </a:lnTo>
                  <a:lnTo>
                    <a:pt x="1641" y="37"/>
                  </a:lnTo>
                  <a:lnTo>
                    <a:pt x="1512" y="19"/>
                  </a:lnTo>
                  <a:lnTo>
                    <a:pt x="138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1" name="Google Shape;7721;p32"/>
            <p:cNvSpPr/>
            <p:nvPr/>
          </p:nvSpPr>
          <p:spPr>
            <a:xfrm>
              <a:off x="5130850" y="629475"/>
              <a:ext cx="67775" cy="67775"/>
            </a:xfrm>
            <a:custGeom>
              <a:avLst/>
              <a:gdLst/>
              <a:ahLst/>
              <a:cxnLst/>
              <a:rect l="l" t="t" r="r" b="b"/>
              <a:pathLst>
                <a:path w="2711" h="2711" extrusionOk="0">
                  <a:moveTo>
                    <a:pt x="1254" y="0"/>
                  </a:moveTo>
                  <a:lnTo>
                    <a:pt x="1125" y="18"/>
                  </a:lnTo>
                  <a:lnTo>
                    <a:pt x="996" y="55"/>
                  </a:lnTo>
                  <a:lnTo>
                    <a:pt x="867" y="92"/>
                  </a:lnTo>
                  <a:lnTo>
                    <a:pt x="756" y="148"/>
                  </a:lnTo>
                  <a:lnTo>
                    <a:pt x="646" y="221"/>
                  </a:lnTo>
                  <a:lnTo>
                    <a:pt x="535" y="295"/>
                  </a:lnTo>
                  <a:lnTo>
                    <a:pt x="443" y="387"/>
                  </a:lnTo>
                  <a:lnTo>
                    <a:pt x="351" y="479"/>
                  </a:lnTo>
                  <a:lnTo>
                    <a:pt x="259" y="572"/>
                  </a:lnTo>
                  <a:lnTo>
                    <a:pt x="185" y="682"/>
                  </a:lnTo>
                  <a:lnTo>
                    <a:pt x="130" y="793"/>
                  </a:lnTo>
                  <a:lnTo>
                    <a:pt x="74" y="922"/>
                  </a:lnTo>
                  <a:lnTo>
                    <a:pt x="37" y="1051"/>
                  </a:lnTo>
                  <a:lnTo>
                    <a:pt x="19" y="1180"/>
                  </a:lnTo>
                  <a:lnTo>
                    <a:pt x="0" y="1309"/>
                  </a:lnTo>
                  <a:lnTo>
                    <a:pt x="19" y="1457"/>
                  </a:lnTo>
                  <a:lnTo>
                    <a:pt x="37" y="1586"/>
                  </a:lnTo>
                  <a:lnTo>
                    <a:pt x="56" y="1715"/>
                  </a:lnTo>
                  <a:lnTo>
                    <a:pt x="111" y="1844"/>
                  </a:lnTo>
                  <a:lnTo>
                    <a:pt x="166" y="1973"/>
                  </a:lnTo>
                  <a:lnTo>
                    <a:pt x="240" y="2084"/>
                  </a:lnTo>
                  <a:lnTo>
                    <a:pt x="314" y="2194"/>
                  </a:lnTo>
                  <a:lnTo>
                    <a:pt x="406" y="2286"/>
                  </a:lnTo>
                  <a:lnTo>
                    <a:pt x="498" y="2379"/>
                  </a:lnTo>
                  <a:lnTo>
                    <a:pt x="609" y="2471"/>
                  </a:lnTo>
                  <a:lnTo>
                    <a:pt x="720" y="2526"/>
                  </a:lnTo>
                  <a:lnTo>
                    <a:pt x="849" y="2600"/>
                  </a:lnTo>
                  <a:lnTo>
                    <a:pt x="959" y="2637"/>
                  </a:lnTo>
                  <a:lnTo>
                    <a:pt x="1107" y="2674"/>
                  </a:lnTo>
                  <a:lnTo>
                    <a:pt x="1236" y="2692"/>
                  </a:lnTo>
                  <a:lnTo>
                    <a:pt x="1365" y="2710"/>
                  </a:lnTo>
                  <a:lnTo>
                    <a:pt x="1512" y="2692"/>
                  </a:lnTo>
                  <a:lnTo>
                    <a:pt x="1641" y="2674"/>
                  </a:lnTo>
                  <a:lnTo>
                    <a:pt x="1771" y="2637"/>
                  </a:lnTo>
                  <a:lnTo>
                    <a:pt x="1881" y="2600"/>
                  </a:lnTo>
                  <a:lnTo>
                    <a:pt x="2010" y="2526"/>
                  </a:lnTo>
                  <a:lnTo>
                    <a:pt x="2121" y="2471"/>
                  </a:lnTo>
                  <a:lnTo>
                    <a:pt x="2213" y="2379"/>
                  </a:lnTo>
                  <a:lnTo>
                    <a:pt x="2324" y="2305"/>
                  </a:lnTo>
                  <a:lnTo>
                    <a:pt x="2397" y="2194"/>
                  </a:lnTo>
                  <a:lnTo>
                    <a:pt x="2490" y="2102"/>
                  </a:lnTo>
                  <a:lnTo>
                    <a:pt x="2545" y="1991"/>
                  </a:lnTo>
                  <a:lnTo>
                    <a:pt x="2600" y="1862"/>
                  </a:lnTo>
                  <a:lnTo>
                    <a:pt x="2656" y="1752"/>
                  </a:lnTo>
                  <a:lnTo>
                    <a:pt x="2692" y="1623"/>
                  </a:lnTo>
                  <a:lnTo>
                    <a:pt x="2711" y="1494"/>
                  </a:lnTo>
                  <a:lnTo>
                    <a:pt x="2711" y="1364"/>
                  </a:lnTo>
                  <a:lnTo>
                    <a:pt x="2711" y="1217"/>
                  </a:lnTo>
                  <a:lnTo>
                    <a:pt x="2692" y="1088"/>
                  </a:lnTo>
                  <a:lnTo>
                    <a:pt x="2656" y="959"/>
                  </a:lnTo>
                  <a:lnTo>
                    <a:pt x="2619" y="848"/>
                  </a:lnTo>
                  <a:lnTo>
                    <a:pt x="2563" y="719"/>
                  </a:lnTo>
                  <a:lnTo>
                    <a:pt x="2490" y="608"/>
                  </a:lnTo>
                  <a:lnTo>
                    <a:pt x="2416" y="498"/>
                  </a:lnTo>
                  <a:lnTo>
                    <a:pt x="2324" y="406"/>
                  </a:lnTo>
                  <a:lnTo>
                    <a:pt x="2232" y="313"/>
                  </a:lnTo>
                  <a:lnTo>
                    <a:pt x="2121" y="240"/>
                  </a:lnTo>
                  <a:lnTo>
                    <a:pt x="2010" y="166"/>
                  </a:lnTo>
                  <a:lnTo>
                    <a:pt x="1900" y="111"/>
                  </a:lnTo>
                  <a:lnTo>
                    <a:pt x="1771" y="55"/>
                  </a:lnTo>
                  <a:lnTo>
                    <a:pt x="1641" y="37"/>
                  </a:lnTo>
                  <a:lnTo>
                    <a:pt x="151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2" name="Google Shape;7722;p32"/>
            <p:cNvSpPr/>
            <p:nvPr/>
          </p:nvSpPr>
          <p:spPr>
            <a:xfrm>
              <a:off x="6224225" y="1396950"/>
              <a:ext cx="67800" cy="67800"/>
            </a:xfrm>
            <a:custGeom>
              <a:avLst/>
              <a:gdLst/>
              <a:ahLst/>
              <a:cxnLst/>
              <a:rect l="l" t="t" r="r" b="b"/>
              <a:pathLst>
                <a:path w="2712" h="2712" extrusionOk="0">
                  <a:moveTo>
                    <a:pt x="1236" y="1"/>
                  </a:moveTo>
                  <a:lnTo>
                    <a:pt x="1107" y="19"/>
                  </a:lnTo>
                  <a:lnTo>
                    <a:pt x="978" y="56"/>
                  </a:lnTo>
                  <a:lnTo>
                    <a:pt x="849" y="111"/>
                  </a:lnTo>
                  <a:lnTo>
                    <a:pt x="738" y="167"/>
                  </a:lnTo>
                  <a:lnTo>
                    <a:pt x="628" y="222"/>
                  </a:lnTo>
                  <a:lnTo>
                    <a:pt x="517" y="296"/>
                  </a:lnTo>
                  <a:lnTo>
                    <a:pt x="425" y="388"/>
                  </a:lnTo>
                  <a:lnTo>
                    <a:pt x="333" y="480"/>
                  </a:lnTo>
                  <a:lnTo>
                    <a:pt x="240" y="591"/>
                  </a:lnTo>
                  <a:lnTo>
                    <a:pt x="185" y="701"/>
                  </a:lnTo>
                  <a:lnTo>
                    <a:pt x="111" y="812"/>
                  </a:lnTo>
                  <a:lnTo>
                    <a:pt x="75" y="941"/>
                  </a:lnTo>
                  <a:lnTo>
                    <a:pt x="38" y="1052"/>
                  </a:lnTo>
                  <a:lnTo>
                    <a:pt x="1" y="1199"/>
                  </a:lnTo>
                  <a:lnTo>
                    <a:pt x="1" y="1328"/>
                  </a:lnTo>
                  <a:lnTo>
                    <a:pt x="1" y="1457"/>
                  </a:lnTo>
                  <a:lnTo>
                    <a:pt x="19" y="1605"/>
                  </a:lnTo>
                  <a:lnTo>
                    <a:pt x="56" y="1734"/>
                  </a:lnTo>
                  <a:lnTo>
                    <a:pt x="93" y="1863"/>
                  </a:lnTo>
                  <a:lnTo>
                    <a:pt x="148" y="1973"/>
                  </a:lnTo>
                  <a:lnTo>
                    <a:pt x="222" y="2084"/>
                  </a:lnTo>
                  <a:lnTo>
                    <a:pt x="296" y="2195"/>
                  </a:lnTo>
                  <a:lnTo>
                    <a:pt x="388" y="2305"/>
                  </a:lnTo>
                  <a:lnTo>
                    <a:pt x="480" y="2398"/>
                  </a:lnTo>
                  <a:lnTo>
                    <a:pt x="591" y="2471"/>
                  </a:lnTo>
                  <a:lnTo>
                    <a:pt x="701" y="2545"/>
                  </a:lnTo>
                  <a:lnTo>
                    <a:pt x="830" y="2600"/>
                  </a:lnTo>
                  <a:lnTo>
                    <a:pt x="960" y="2656"/>
                  </a:lnTo>
                  <a:lnTo>
                    <a:pt x="1089" y="2693"/>
                  </a:lnTo>
                  <a:lnTo>
                    <a:pt x="1218" y="2711"/>
                  </a:lnTo>
                  <a:lnTo>
                    <a:pt x="1494" y="2711"/>
                  </a:lnTo>
                  <a:lnTo>
                    <a:pt x="1623" y="2674"/>
                  </a:lnTo>
                  <a:lnTo>
                    <a:pt x="1752" y="2656"/>
                  </a:lnTo>
                  <a:lnTo>
                    <a:pt x="1881" y="2600"/>
                  </a:lnTo>
                  <a:lnTo>
                    <a:pt x="1992" y="2545"/>
                  </a:lnTo>
                  <a:lnTo>
                    <a:pt x="2103" y="2471"/>
                  </a:lnTo>
                  <a:lnTo>
                    <a:pt x="2213" y="2398"/>
                  </a:lnTo>
                  <a:lnTo>
                    <a:pt x="2306" y="2305"/>
                  </a:lnTo>
                  <a:lnTo>
                    <a:pt x="2398" y="2213"/>
                  </a:lnTo>
                  <a:lnTo>
                    <a:pt x="2471" y="2103"/>
                  </a:lnTo>
                  <a:lnTo>
                    <a:pt x="2545" y="1992"/>
                  </a:lnTo>
                  <a:lnTo>
                    <a:pt x="2601" y="1881"/>
                  </a:lnTo>
                  <a:lnTo>
                    <a:pt x="2637" y="1752"/>
                  </a:lnTo>
                  <a:lnTo>
                    <a:pt x="2674" y="1623"/>
                  </a:lnTo>
                  <a:lnTo>
                    <a:pt x="2693" y="1494"/>
                  </a:lnTo>
                  <a:lnTo>
                    <a:pt x="2711" y="1365"/>
                  </a:lnTo>
                  <a:lnTo>
                    <a:pt x="2693" y="1236"/>
                  </a:lnTo>
                  <a:lnTo>
                    <a:pt x="2674" y="1088"/>
                  </a:lnTo>
                  <a:lnTo>
                    <a:pt x="2637" y="978"/>
                  </a:lnTo>
                  <a:lnTo>
                    <a:pt x="2601" y="849"/>
                  </a:lnTo>
                  <a:lnTo>
                    <a:pt x="2545" y="738"/>
                  </a:lnTo>
                  <a:lnTo>
                    <a:pt x="2471" y="609"/>
                  </a:lnTo>
                  <a:lnTo>
                    <a:pt x="2398" y="517"/>
                  </a:lnTo>
                  <a:lnTo>
                    <a:pt x="2306" y="425"/>
                  </a:lnTo>
                  <a:lnTo>
                    <a:pt x="2213" y="332"/>
                  </a:lnTo>
                  <a:lnTo>
                    <a:pt x="2103" y="240"/>
                  </a:lnTo>
                  <a:lnTo>
                    <a:pt x="1992" y="185"/>
                  </a:lnTo>
                  <a:lnTo>
                    <a:pt x="1881" y="111"/>
                  </a:lnTo>
                  <a:lnTo>
                    <a:pt x="1752" y="74"/>
                  </a:lnTo>
                  <a:lnTo>
                    <a:pt x="1623" y="37"/>
                  </a:lnTo>
                  <a:lnTo>
                    <a:pt x="1494"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3" name="Google Shape;7723;p32"/>
            <p:cNvSpPr/>
            <p:nvPr/>
          </p:nvSpPr>
          <p:spPr>
            <a:xfrm>
              <a:off x="5984525" y="1354075"/>
              <a:ext cx="67800" cy="67800"/>
            </a:xfrm>
            <a:custGeom>
              <a:avLst/>
              <a:gdLst/>
              <a:ahLst/>
              <a:cxnLst/>
              <a:rect l="l" t="t" r="r" b="b"/>
              <a:pathLst>
                <a:path w="2712" h="2712" extrusionOk="0">
                  <a:moveTo>
                    <a:pt x="1347" y="1"/>
                  </a:moveTo>
                  <a:lnTo>
                    <a:pt x="1199" y="19"/>
                  </a:lnTo>
                  <a:lnTo>
                    <a:pt x="1070" y="38"/>
                  </a:lnTo>
                  <a:lnTo>
                    <a:pt x="941" y="75"/>
                  </a:lnTo>
                  <a:lnTo>
                    <a:pt x="831" y="111"/>
                  </a:lnTo>
                  <a:lnTo>
                    <a:pt x="702" y="167"/>
                  </a:lnTo>
                  <a:lnTo>
                    <a:pt x="591" y="241"/>
                  </a:lnTo>
                  <a:lnTo>
                    <a:pt x="499" y="314"/>
                  </a:lnTo>
                  <a:lnTo>
                    <a:pt x="388" y="406"/>
                  </a:lnTo>
                  <a:lnTo>
                    <a:pt x="314" y="499"/>
                  </a:lnTo>
                  <a:lnTo>
                    <a:pt x="222" y="609"/>
                  </a:lnTo>
                  <a:lnTo>
                    <a:pt x="167" y="720"/>
                  </a:lnTo>
                  <a:lnTo>
                    <a:pt x="112" y="831"/>
                  </a:lnTo>
                  <a:lnTo>
                    <a:pt x="56" y="960"/>
                  </a:lnTo>
                  <a:lnTo>
                    <a:pt x="19" y="1089"/>
                  </a:lnTo>
                  <a:lnTo>
                    <a:pt x="1" y="1218"/>
                  </a:lnTo>
                  <a:lnTo>
                    <a:pt x="1" y="1347"/>
                  </a:lnTo>
                  <a:lnTo>
                    <a:pt x="1" y="1494"/>
                  </a:lnTo>
                  <a:lnTo>
                    <a:pt x="19" y="1623"/>
                  </a:lnTo>
                  <a:lnTo>
                    <a:pt x="56" y="1752"/>
                  </a:lnTo>
                  <a:lnTo>
                    <a:pt x="93" y="1863"/>
                  </a:lnTo>
                  <a:lnTo>
                    <a:pt x="148" y="1992"/>
                  </a:lnTo>
                  <a:lnTo>
                    <a:pt x="222" y="2103"/>
                  </a:lnTo>
                  <a:lnTo>
                    <a:pt x="296" y="2195"/>
                  </a:lnTo>
                  <a:lnTo>
                    <a:pt x="388" y="2306"/>
                  </a:lnTo>
                  <a:lnTo>
                    <a:pt x="480" y="2398"/>
                  </a:lnTo>
                  <a:lnTo>
                    <a:pt x="591" y="2472"/>
                  </a:lnTo>
                  <a:lnTo>
                    <a:pt x="702" y="2545"/>
                  </a:lnTo>
                  <a:lnTo>
                    <a:pt x="812" y="2601"/>
                  </a:lnTo>
                  <a:lnTo>
                    <a:pt x="941" y="2656"/>
                  </a:lnTo>
                  <a:lnTo>
                    <a:pt x="1070" y="2674"/>
                  </a:lnTo>
                  <a:lnTo>
                    <a:pt x="1199" y="2711"/>
                  </a:lnTo>
                  <a:lnTo>
                    <a:pt x="1458" y="2711"/>
                  </a:lnTo>
                  <a:lnTo>
                    <a:pt x="1605" y="2693"/>
                  </a:lnTo>
                  <a:lnTo>
                    <a:pt x="1734" y="2656"/>
                  </a:lnTo>
                  <a:lnTo>
                    <a:pt x="1863" y="2619"/>
                  </a:lnTo>
                  <a:lnTo>
                    <a:pt x="1974" y="2545"/>
                  </a:lnTo>
                  <a:lnTo>
                    <a:pt x="2084" y="2490"/>
                  </a:lnTo>
                  <a:lnTo>
                    <a:pt x="2195" y="2398"/>
                  </a:lnTo>
                  <a:lnTo>
                    <a:pt x="2306" y="2306"/>
                  </a:lnTo>
                  <a:lnTo>
                    <a:pt x="2398" y="2213"/>
                  </a:lnTo>
                  <a:lnTo>
                    <a:pt x="2472" y="2103"/>
                  </a:lnTo>
                  <a:lnTo>
                    <a:pt x="2545" y="1992"/>
                  </a:lnTo>
                  <a:lnTo>
                    <a:pt x="2601" y="1863"/>
                  </a:lnTo>
                  <a:lnTo>
                    <a:pt x="2638" y="1734"/>
                  </a:lnTo>
                  <a:lnTo>
                    <a:pt x="2674" y="1605"/>
                  </a:lnTo>
                  <a:lnTo>
                    <a:pt x="2693" y="1476"/>
                  </a:lnTo>
                  <a:lnTo>
                    <a:pt x="2711" y="1347"/>
                  </a:lnTo>
                  <a:lnTo>
                    <a:pt x="2693" y="1199"/>
                  </a:lnTo>
                  <a:lnTo>
                    <a:pt x="2674" y="1070"/>
                  </a:lnTo>
                  <a:lnTo>
                    <a:pt x="2638" y="941"/>
                  </a:lnTo>
                  <a:lnTo>
                    <a:pt x="2582" y="831"/>
                  </a:lnTo>
                  <a:lnTo>
                    <a:pt x="2527" y="702"/>
                  </a:lnTo>
                  <a:lnTo>
                    <a:pt x="2453" y="591"/>
                  </a:lnTo>
                  <a:lnTo>
                    <a:pt x="2379" y="499"/>
                  </a:lnTo>
                  <a:lnTo>
                    <a:pt x="2287" y="406"/>
                  </a:lnTo>
                  <a:lnTo>
                    <a:pt x="2195" y="314"/>
                  </a:lnTo>
                  <a:lnTo>
                    <a:pt x="2084" y="241"/>
                  </a:lnTo>
                  <a:lnTo>
                    <a:pt x="1974" y="167"/>
                  </a:lnTo>
                  <a:lnTo>
                    <a:pt x="1863" y="111"/>
                  </a:lnTo>
                  <a:lnTo>
                    <a:pt x="1734" y="56"/>
                  </a:lnTo>
                  <a:lnTo>
                    <a:pt x="1605" y="38"/>
                  </a:lnTo>
                  <a:lnTo>
                    <a:pt x="1476"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4" name="Google Shape;7724;p32"/>
            <p:cNvSpPr/>
            <p:nvPr/>
          </p:nvSpPr>
          <p:spPr>
            <a:xfrm>
              <a:off x="5390825" y="1003300"/>
              <a:ext cx="67775" cy="67775"/>
            </a:xfrm>
            <a:custGeom>
              <a:avLst/>
              <a:gdLst/>
              <a:ahLst/>
              <a:cxnLst/>
              <a:rect l="l" t="t" r="r" b="b"/>
              <a:pathLst>
                <a:path w="2711" h="2711" extrusionOk="0">
                  <a:moveTo>
                    <a:pt x="1236" y="0"/>
                  </a:moveTo>
                  <a:lnTo>
                    <a:pt x="1107" y="19"/>
                  </a:lnTo>
                  <a:lnTo>
                    <a:pt x="978" y="56"/>
                  </a:lnTo>
                  <a:lnTo>
                    <a:pt x="849" y="93"/>
                  </a:lnTo>
                  <a:lnTo>
                    <a:pt x="720" y="166"/>
                  </a:lnTo>
                  <a:lnTo>
                    <a:pt x="609" y="222"/>
                  </a:lnTo>
                  <a:lnTo>
                    <a:pt x="498" y="314"/>
                  </a:lnTo>
                  <a:lnTo>
                    <a:pt x="406" y="406"/>
                  </a:lnTo>
                  <a:lnTo>
                    <a:pt x="314" y="498"/>
                  </a:lnTo>
                  <a:lnTo>
                    <a:pt x="222" y="609"/>
                  </a:lnTo>
                  <a:lnTo>
                    <a:pt x="167" y="719"/>
                  </a:lnTo>
                  <a:lnTo>
                    <a:pt x="111" y="849"/>
                  </a:lnTo>
                  <a:lnTo>
                    <a:pt x="56" y="978"/>
                  </a:lnTo>
                  <a:lnTo>
                    <a:pt x="19" y="1107"/>
                  </a:lnTo>
                  <a:lnTo>
                    <a:pt x="1" y="1236"/>
                  </a:lnTo>
                  <a:lnTo>
                    <a:pt x="1" y="1365"/>
                  </a:lnTo>
                  <a:lnTo>
                    <a:pt x="1" y="1512"/>
                  </a:lnTo>
                  <a:lnTo>
                    <a:pt x="37" y="1641"/>
                  </a:lnTo>
                  <a:lnTo>
                    <a:pt x="74" y="1770"/>
                  </a:lnTo>
                  <a:lnTo>
                    <a:pt x="111" y="1881"/>
                  </a:lnTo>
                  <a:lnTo>
                    <a:pt x="167" y="2010"/>
                  </a:lnTo>
                  <a:lnTo>
                    <a:pt x="240" y="2121"/>
                  </a:lnTo>
                  <a:lnTo>
                    <a:pt x="332" y="2213"/>
                  </a:lnTo>
                  <a:lnTo>
                    <a:pt x="406" y="2305"/>
                  </a:lnTo>
                  <a:lnTo>
                    <a:pt x="517" y="2397"/>
                  </a:lnTo>
                  <a:lnTo>
                    <a:pt x="609" y="2471"/>
                  </a:lnTo>
                  <a:lnTo>
                    <a:pt x="720" y="2545"/>
                  </a:lnTo>
                  <a:lnTo>
                    <a:pt x="849" y="2600"/>
                  </a:lnTo>
                  <a:lnTo>
                    <a:pt x="959" y="2655"/>
                  </a:lnTo>
                  <a:lnTo>
                    <a:pt x="1088" y="2674"/>
                  </a:lnTo>
                  <a:lnTo>
                    <a:pt x="1218" y="2692"/>
                  </a:lnTo>
                  <a:lnTo>
                    <a:pt x="1365" y="2711"/>
                  </a:lnTo>
                  <a:lnTo>
                    <a:pt x="1494" y="2692"/>
                  </a:lnTo>
                  <a:lnTo>
                    <a:pt x="1623" y="2674"/>
                  </a:lnTo>
                  <a:lnTo>
                    <a:pt x="1752" y="2637"/>
                  </a:lnTo>
                  <a:lnTo>
                    <a:pt x="1881" y="2600"/>
                  </a:lnTo>
                  <a:lnTo>
                    <a:pt x="1992" y="2545"/>
                  </a:lnTo>
                  <a:lnTo>
                    <a:pt x="2103" y="2471"/>
                  </a:lnTo>
                  <a:lnTo>
                    <a:pt x="2213" y="2397"/>
                  </a:lnTo>
                  <a:lnTo>
                    <a:pt x="2305" y="2305"/>
                  </a:lnTo>
                  <a:lnTo>
                    <a:pt x="2398" y="2213"/>
                  </a:lnTo>
                  <a:lnTo>
                    <a:pt x="2471" y="2102"/>
                  </a:lnTo>
                  <a:lnTo>
                    <a:pt x="2545" y="1992"/>
                  </a:lnTo>
                  <a:lnTo>
                    <a:pt x="2600" y="1881"/>
                  </a:lnTo>
                  <a:lnTo>
                    <a:pt x="2637" y="1752"/>
                  </a:lnTo>
                  <a:lnTo>
                    <a:pt x="2674" y="1623"/>
                  </a:lnTo>
                  <a:lnTo>
                    <a:pt x="2693" y="1494"/>
                  </a:lnTo>
                  <a:lnTo>
                    <a:pt x="2711" y="1365"/>
                  </a:lnTo>
                  <a:lnTo>
                    <a:pt x="2693" y="1217"/>
                  </a:lnTo>
                  <a:lnTo>
                    <a:pt x="2674" y="1088"/>
                  </a:lnTo>
                  <a:lnTo>
                    <a:pt x="2656" y="959"/>
                  </a:lnTo>
                  <a:lnTo>
                    <a:pt x="2600" y="849"/>
                  </a:lnTo>
                  <a:lnTo>
                    <a:pt x="2545" y="719"/>
                  </a:lnTo>
                  <a:lnTo>
                    <a:pt x="2471" y="609"/>
                  </a:lnTo>
                  <a:lnTo>
                    <a:pt x="2398" y="517"/>
                  </a:lnTo>
                  <a:lnTo>
                    <a:pt x="2305" y="406"/>
                  </a:lnTo>
                  <a:lnTo>
                    <a:pt x="2213" y="314"/>
                  </a:lnTo>
                  <a:lnTo>
                    <a:pt x="2121" y="240"/>
                  </a:lnTo>
                  <a:lnTo>
                    <a:pt x="2010" y="166"/>
                  </a:lnTo>
                  <a:lnTo>
                    <a:pt x="1881" y="111"/>
                  </a:lnTo>
                  <a:lnTo>
                    <a:pt x="1771" y="74"/>
                  </a:lnTo>
                  <a:lnTo>
                    <a:pt x="1642" y="37"/>
                  </a:lnTo>
                  <a:lnTo>
                    <a:pt x="151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5" name="Google Shape;7725;p32"/>
            <p:cNvSpPr/>
            <p:nvPr/>
          </p:nvSpPr>
          <p:spPr>
            <a:xfrm>
              <a:off x="5828275" y="1326425"/>
              <a:ext cx="66400" cy="66400"/>
            </a:xfrm>
            <a:custGeom>
              <a:avLst/>
              <a:gdLst/>
              <a:ahLst/>
              <a:cxnLst/>
              <a:rect l="l" t="t" r="r" b="b"/>
              <a:pathLst>
                <a:path w="2656" h="2656" extrusionOk="0">
                  <a:moveTo>
                    <a:pt x="1180" y="1"/>
                  </a:moveTo>
                  <a:lnTo>
                    <a:pt x="1051" y="19"/>
                  </a:lnTo>
                  <a:lnTo>
                    <a:pt x="922" y="56"/>
                  </a:lnTo>
                  <a:lnTo>
                    <a:pt x="793" y="111"/>
                  </a:lnTo>
                  <a:lnTo>
                    <a:pt x="683" y="167"/>
                  </a:lnTo>
                  <a:lnTo>
                    <a:pt x="572" y="240"/>
                  </a:lnTo>
                  <a:lnTo>
                    <a:pt x="461" y="314"/>
                  </a:lnTo>
                  <a:lnTo>
                    <a:pt x="369" y="406"/>
                  </a:lnTo>
                  <a:lnTo>
                    <a:pt x="295" y="498"/>
                  </a:lnTo>
                  <a:lnTo>
                    <a:pt x="203" y="609"/>
                  </a:lnTo>
                  <a:lnTo>
                    <a:pt x="148" y="720"/>
                  </a:lnTo>
                  <a:lnTo>
                    <a:pt x="93" y="830"/>
                  </a:lnTo>
                  <a:lnTo>
                    <a:pt x="37" y="959"/>
                  </a:lnTo>
                  <a:lnTo>
                    <a:pt x="19" y="1088"/>
                  </a:lnTo>
                  <a:lnTo>
                    <a:pt x="0" y="1217"/>
                  </a:lnTo>
                  <a:lnTo>
                    <a:pt x="0" y="1347"/>
                  </a:lnTo>
                  <a:lnTo>
                    <a:pt x="0" y="1494"/>
                  </a:lnTo>
                  <a:lnTo>
                    <a:pt x="19" y="1623"/>
                  </a:lnTo>
                  <a:lnTo>
                    <a:pt x="56" y="1734"/>
                  </a:lnTo>
                  <a:lnTo>
                    <a:pt x="111" y="1863"/>
                  </a:lnTo>
                  <a:lnTo>
                    <a:pt x="166" y="1973"/>
                  </a:lnTo>
                  <a:lnTo>
                    <a:pt x="240" y="2084"/>
                  </a:lnTo>
                  <a:lnTo>
                    <a:pt x="314" y="2176"/>
                  </a:lnTo>
                  <a:lnTo>
                    <a:pt x="388" y="2268"/>
                  </a:lnTo>
                  <a:lnTo>
                    <a:pt x="498" y="2361"/>
                  </a:lnTo>
                  <a:lnTo>
                    <a:pt x="590" y="2434"/>
                  </a:lnTo>
                  <a:lnTo>
                    <a:pt x="701" y="2490"/>
                  </a:lnTo>
                  <a:lnTo>
                    <a:pt x="812" y="2545"/>
                  </a:lnTo>
                  <a:lnTo>
                    <a:pt x="941" y="2600"/>
                  </a:lnTo>
                  <a:lnTo>
                    <a:pt x="1051" y="2619"/>
                  </a:lnTo>
                  <a:lnTo>
                    <a:pt x="1180" y="2637"/>
                  </a:lnTo>
                  <a:lnTo>
                    <a:pt x="1328" y="2656"/>
                  </a:lnTo>
                  <a:lnTo>
                    <a:pt x="1457" y="2637"/>
                  </a:lnTo>
                  <a:lnTo>
                    <a:pt x="1586" y="2619"/>
                  </a:lnTo>
                  <a:lnTo>
                    <a:pt x="1715" y="2582"/>
                  </a:lnTo>
                  <a:lnTo>
                    <a:pt x="1844" y="2545"/>
                  </a:lnTo>
                  <a:lnTo>
                    <a:pt x="1955" y="2490"/>
                  </a:lnTo>
                  <a:lnTo>
                    <a:pt x="2065" y="2416"/>
                  </a:lnTo>
                  <a:lnTo>
                    <a:pt x="2176" y="2342"/>
                  </a:lnTo>
                  <a:lnTo>
                    <a:pt x="2268" y="2250"/>
                  </a:lnTo>
                  <a:lnTo>
                    <a:pt x="2360" y="2158"/>
                  </a:lnTo>
                  <a:lnTo>
                    <a:pt x="2434" y="2047"/>
                  </a:lnTo>
                  <a:lnTo>
                    <a:pt x="2490" y="1937"/>
                  </a:lnTo>
                  <a:lnTo>
                    <a:pt x="2545" y="1826"/>
                  </a:lnTo>
                  <a:lnTo>
                    <a:pt x="2600" y="1697"/>
                  </a:lnTo>
                  <a:lnTo>
                    <a:pt x="2619" y="1568"/>
                  </a:lnTo>
                  <a:lnTo>
                    <a:pt x="2637" y="1439"/>
                  </a:lnTo>
                  <a:lnTo>
                    <a:pt x="2655" y="1291"/>
                  </a:lnTo>
                  <a:lnTo>
                    <a:pt x="2637" y="1162"/>
                  </a:lnTo>
                  <a:lnTo>
                    <a:pt x="2619" y="1033"/>
                  </a:lnTo>
                  <a:lnTo>
                    <a:pt x="2582" y="904"/>
                  </a:lnTo>
                  <a:lnTo>
                    <a:pt x="2526" y="793"/>
                  </a:lnTo>
                  <a:lnTo>
                    <a:pt x="2471" y="683"/>
                  </a:lnTo>
                  <a:lnTo>
                    <a:pt x="2416" y="572"/>
                  </a:lnTo>
                  <a:lnTo>
                    <a:pt x="2324" y="480"/>
                  </a:lnTo>
                  <a:lnTo>
                    <a:pt x="2250" y="388"/>
                  </a:lnTo>
                  <a:lnTo>
                    <a:pt x="2158" y="296"/>
                  </a:lnTo>
                  <a:lnTo>
                    <a:pt x="2047" y="222"/>
                  </a:lnTo>
                  <a:lnTo>
                    <a:pt x="1936" y="148"/>
                  </a:lnTo>
                  <a:lnTo>
                    <a:pt x="1826" y="93"/>
                  </a:lnTo>
                  <a:lnTo>
                    <a:pt x="1697" y="56"/>
                  </a:lnTo>
                  <a:lnTo>
                    <a:pt x="1586" y="19"/>
                  </a:lnTo>
                  <a:lnTo>
                    <a:pt x="14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6" name="Google Shape;7726;p32"/>
            <p:cNvSpPr/>
            <p:nvPr/>
          </p:nvSpPr>
          <p:spPr>
            <a:xfrm>
              <a:off x="5907550" y="1340250"/>
              <a:ext cx="67325" cy="67325"/>
            </a:xfrm>
            <a:custGeom>
              <a:avLst/>
              <a:gdLst/>
              <a:ahLst/>
              <a:cxnLst/>
              <a:rect l="l" t="t" r="r" b="b"/>
              <a:pathLst>
                <a:path w="2693" h="2693" extrusionOk="0">
                  <a:moveTo>
                    <a:pt x="1199" y="1"/>
                  </a:moveTo>
                  <a:lnTo>
                    <a:pt x="1070" y="19"/>
                  </a:lnTo>
                  <a:lnTo>
                    <a:pt x="941" y="56"/>
                  </a:lnTo>
                  <a:lnTo>
                    <a:pt x="830" y="111"/>
                  </a:lnTo>
                  <a:lnTo>
                    <a:pt x="701" y="167"/>
                  </a:lnTo>
                  <a:lnTo>
                    <a:pt x="591" y="240"/>
                  </a:lnTo>
                  <a:lnTo>
                    <a:pt x="499" y="314"/>
                  </a:lnTo>
                  <a:lnTo>
                    <a:pt x="388" y="406"/>
                  </a:lnTo>
                  <a:lnTo>
                    <a:pt x="314" y="499"/>
                  </a:lnTo>
                  <a:lnTo>
                    <a:pt x="222" y="609"/>
                  </a:lnTo>
                  <a:lnTo>
                    <a:pt x="167" y="720"/>
                  </a:lnTo>
                  <a:lnTo>
                    <a:pt x="111" y="830"/>
                  </a:lnTo>
                  <a:lnTo>
                    <a:pt x="56" y="959"/>
                  </a:lnTo>
                  <a:lnTo>
                    <a:pt x="19" y="1089"/>
                  </a:lnTo>
                  <a:lnTo>
                    <a:pt x="1" y="1218"/>
                  </a:lnTo>
                  <a:lnTo>
                    <a:pt x="1" y="1347"/>
                  </a:lnTo>
                  <a:lnTo>
                    <a:pt x="1" y="1476"/>
                  </a:lnTo>
                  <a:lnTo>
                    <a:pt x="38" y="1623"/>
                  </a:lnTo>
                  <a:lnTo>
                    <a:pt x="56" y="1734"/>
                  </a:lnTo>
                  <a:lnTo>
                    <a:pt x="111" y="1863"/>
                  </a:lnTo>
                  <a:lnTo>
                    <a:pt x="167" y="1974"/>
                  </a:lnTo>
                  <a:lnTo>
                    <a:pt x="240" y="2084"/>
                  </a:lnTo>
                  <a:lnTo>
                    <a:pt x="314" y="2195"/>
                  </a:lnTo>
                  <a:lnTo>
                    <a:pt x="406" y="2287"/>
                  </a:lnTo>
                  <a:lnTo>
                    <a:pt x="499" y="2379"/>
                  </a:lnTo>
                  <a:lnTo>
                    <a:pt x="609" y="2453"/>
                  </a:lnTo>
                  <a:lnTo>
                    <a:pt x="720" y="2527"/>
                  </a:lnTo>
                  <a:lnTo>
                    <a:pt x="830" y="2582"/>
                  </a:lnTo>
                  <a:lnTo>
                    <a:pt x="960" y="2637"/>
                  </a:lnTo>
                  <a:lnTo>
                    <a:pt x="1089" y="2656"/>
                  </a:lnTo>
                  <a:lnTo>
                    <a:pt x="1218" y="2674"/>
                  </a:lnTo>
                  <a:lnTo>
                    <a:pt x="1347" y="2693"/>
                  </a:lnTo>
                  <a:lnTo>
                    <a:pt x="1494" y="2674"/>
                  </a:lnTo>
                  <a:lnTo>
                    <a:pt x="1623" y="2656"/>
                  </a:lnTo>
                  <a:lnTo>
                    <a:pt x="1752" y="2619"/>
                  </a:lnTo>
                  <a:lnTo>
                    <a:pt x="1863" y="2582"/>
                  </a:lnTo>
                  <a:lnTo>
                    <a:pt x="1992" y="2527"/>
                  </a:lnTo>
                  <a:lnTo>
                    <a:pt x="2103" y="2453"/>
                  </a:lnTo>
                  <a:lnTo>
                    <a:pt x="2195" y="2379"/>
                  </a:lnTo>
                  <a:lnTo>
                    <a:pt x="2287" y="2287"/>
                  </a:lnTo>
                  <a:lnTo>
                    <a:pt x="2379" y="2176"/>
                  </a:lnTo>
                  <a:lnTo>
                    <a:pt x="2453" y="2084"/>
                  </a:lnTo>
                  <a:lnTo>
                    <a:pt x="2527" y="1974"/>
                  </a:lnTo>
                  <a:lnTo>
                    <a:pt x="2582" y="1845"/>
                  </a:lnTo>
                  <a:lnTo>
                    <a:pt x="2637" y="1734"/>
                  </a:lnTo>
                  <a:lnTo>
                    <a:pt x="2656" y="1605"/>
                  </a:lnTo>
                  <a:lnTo>
                    <a:pt x="2693" y="1476"/>
                  </a:lnTo>
                  <a:lnTo>
                    <a:pt x="2693" y="1328"/>
                  </a:lnTo>
                  <a:lnTo>
                    <a:pt x="2674" y="1199"/>
                  </a:lnTo>
                  <a:lnTo>
                    <a:pt x="2656" y="1070"/>
                  </a:lnTo>
                  <a:lnTo>
                    <a:pt x="2619" y="941"/>
                  </a:lnTo>
                  <a:lnTo>
                    <a:pt x="2582" y="830"/>
                  </a:lnTo>
                  <a:lnTo>
                    <a:pt x="2527" y="701"/>
                  </a:lnTo>
                  <a:lnTo>
                    <a:pt x="2453" y="591"/>
                  </a:lnTo>
                  <a:lnTo>
                    <a:pt x="2379" y="499"/>
                  </a:lnTo>
                  <a:lnTo>
                    <a:pt x="2287" y="388"/>
                  </a:lnTo>
                  <a:lnTo>
                    <a:pt x="2195" y="314"/>
                  </a:lnTo>
                  <a:lnTo>
                    <a:pt x="2084" y="222"/>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7" name="Google Shape;7727;p32"/>
            <p:cNvSpPr/>
            <p:nvPr/>
          </p:nvSpPr>
          <p:spPr>
            <a:xfrm>
              <a:off x="6303975" y="1411700"/>
              <a:ext cx="67325" cy="67325"/>
            </a:xfrm>
            <a:custGeom>
              <a:avLst/>
              <a:gdLst/>
              <a:ahLst/>
              <a:cxnLst/>
              <a:rect l="l" t="t" r="r" b="b"/>
              <a:pathLst>
                <a:path w="2693" h="2693" extrusionOk="0">
                  <a:moveTo>
                    <a:pt x="1273" y="1"/>
                  </a:moveTo>
                  <a:lnTo>
                    <a:pt x="1144" y="19"/>
                  </a:lnTo>
                  <a:lnTo>
                    <a:pt x="1015" y="38"/>
                  </a:lnTo>
                  <a:lnTo>
                    <a:pt x="886" y="74"/>
                  </a:lnTo>
                  <a:lnTo>
                    <a:pt x="775" y="130"/>
                  </a:lnTo>
                  <a:lnTo>
                    <a:pt x="646" y="203"/>
                  </a:lnTo>
                  <a:lnTo>
                    <a:pt x="554" y="277"/>
                  </a:lnTo>
                  <a:lnTo>
                    <a:pt x="443" y="369"/>
                  </a:lnTo>
                  <a:lnTo>
                    <a:pt x="351" y="462"/>
                  </a:lnTo>
                  <a:lnTo>
                    <a:pt x="277" y="554"/>
                  </a:lnTo>
                  <a:lnTo>
                    <a:pt x="203" y="664"/>
                  </a:lnTo>
                  <a:lnTo>
                    <a:pt x="130" y="775"/>
                  </a:lnTo>
                  <a:lnTo>
                    <a:pt x="93" y="904"/>
                  </a:lnTo>
                  <a:lnTo>
                    <a:pt x="56" y="1033"/>
                  </a:lnTo>
                  <a:lnTo>
                    <a:pt x="19" y="1162"/>
                  </a:lnTo>
                  <a:lnTo>
                    <a:pt x="1" y="1291"/>
                  </a:lnTo>
                  <a:lnTo>
                    <a:pt x="19" y="1420"/>
                  </a:lnTo>
                  <a:lnTo>
                    <a:pt x="19" y="1549"/>
                  </a:lnTo>
                  <a:lnTo>
                    <a:pt x="56" y="1679"/>
                  </a:lnTo>
                  <a:lnTo>
                    <a:pt x="93" y="1808"/>
                  </a:lnTo>
                  <a:lnTo>
                    <a:pt x="148" y="1937"/>
                  </a:lnTo>
                  <a:lnTo>
                    <a:pt x="222" y="2047"/>
                  </a:lnTo>
                  <a:lnTo>
                    <a:pt x="296" y="2139"/>
                  </a:lnTo>
                  <a:lnTo>
                    <a:pt x="369" y="2250"/>
                  </a:lnTo>
                  <a:lnTo>
                    <a:pt x="462" y="2342"/>
                  </a:lnTo>
                  <a:lnTo>
                    <a:pt x="572" y="2416"/>
                  </a:lnTo>
                  <a:lnTo>
                    <a:pt x="683" y="2490"/>
                  </a:lnTo>
                  <a:lnTo>
                    <a:pt x="793" y="2564"/>
                  </a:lnTo>
                  <a:lnTo>
                    <a:pt x="922" y="2600"/>
                  </a:lnTo>
                  <a:lnTo>
                    <a:pt x="1052" y="2637"/>
                  </a:lnTo>
                  <a:lnTo>
                    <a:pt x="1181" y="2674"/>
                  </a:lnTo>
                  <a:lnTo>
                    <a:pt x="1310" y="2693"/>
                  </a:lnTo>
                  <a:lnTo>
                    <a:pt x="1439" y="2674"/>
                  </a:lnTo>
                  <a:lnTo>
                    <a:pt x="1568" y="2674"/>
                  </a:lnTo>
                  <a:lnTo>
                    <a:pt x="1697" y="2637"/>
                  </a:lnTo>
                  <a:lnTo>
                    <a:pt x="1826" y="2600"/>
                  </a:lnTo>
                  <a:lnTo>
                    <a:pt x="1937" y="2545"/>
                  </a:lnTo>
                  <a:lnTo>
                    <a:pt x="2066" y="2471"/>
                  </a:lnTo>
                  <a:lnTo>
                    <a:pt x="2158" y="2398"/>
                  </a:lnTo>
                  <a:lnTo>
                    <a:pt x="2268" y="2324"/>
                  </a:lnTo>
                  <a:lnTo>
                    <a:pt x="2361" y="2232"/>
                  </a:lnTo>
                  <a:lnTo>
                    <a:pt x="2434" y="2121"/>
                  </a:lnTo>
                  <a:lnTo>
                    <a:pt x="2508" y="2010"/>
                  </a:lnTo>
                  <a:lnTo>
                    <a:pt x="2563" y="1900"/>
                  </a:lnTo>
                  <a:lnTo>
                    <a:pt x="2619" y="1771"/>
                  </a:lnTo>
                  <a:lnTo>
                    <a:pt x="2656" y="1642"/>
                  </a:lnTo>
                  <a:lnTo>
                    <a:pt x="2693" y="1513"/>
                  </a:lnTo>
                  <a:lnTo>
                    <a:pt x="2693" y="1383"/>
                  </a:lnTo>
                  <a:lnTo>
                    <a:pt x="2693" y="1254"/>
                  </a:lnTo>
                  <a:lnTo>
                    <a:pt x="2674" y="1125"/>
                  </a:lnTo>
                  <a:lnTo>
                    <a:pt x="2656" y="996"/>
                  </a:lnTo>
                  <a:lnTo>
                    <a:pt x="2619" y="867"/>
                  </a:lnTo>
                  <a:lnTo>
                    <a:pt x="2563" y="757"/>
                  </a:lnTo>
                  <a:lnTo>
                    <a:pt x="2490" y="646"/>
                  </a:lnTo>
                  <a:lnTo>
                    <a:pt x="2416" y="535"/>
                  </a:lnTo>
                  <a:lnTo>
                    <a:pt x="2342" y="425"/>
                  </a:lnTo>
                  <a:lnTo>
                    <a:pt x="2232" y="333"/>
                  </a:lnTo>
                  <a:lnTo>
                    <a:pt x="2139" y="259"/>
                  </a:lnTo>
                  <a:lnTo>
                    <a:pt x="2029" y="185"/>
                  </a:lnTo>
                  <a:lnTo>
                    <a:pt x="1918" y="130"/>
                  </a:lnTo>
                  <a:lnTo>
                    <a:pt x="1789" y="74"/>
                  </a:lnTo>
                  <a:lnTo>
                    <a:pt x="1660" y="38"/>
                  </a:lnTo>
                  <a:lnTo>
                    <a:pt x="153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8" name="Google Shape;7728;p32"/>
            <p:cNvSpPr/>
            <p:nvPr/>
          </p:nvSpPr>
          <p:spPr>
            <a:xfrm>
              <a:off x="6384175" y="1430600"/>
              <a:ext cx="17075" cy="57650"/>
            </a:xfrm>
            <a:custGeom>
              <a:avLst/>
              <a:gdLst/>
              <a:ahLst/>
              <a:cxnLst/>
              <a:rect l="l" t="t" r="r" b="b"/>
              <a:pathLst>
                <a:path w="683" h="2306" extrusionOk="0">
                  <a:moveTo>
                    <a:pt x="683" y="1"/>
                  </a:moveTo>
                  <a:lnTo>
                    <a:pt x="536" y="111"/>
                  </a:lnTo>
                  <a:lnTo>
                    <a:pt x="406" y="222"/>
                  </a:lnTo>
                  <a:lnTo>
                    <a:pt x="296" y="351"/>
                  </a:lnTo>
                  <a:lnTo>
                    <a:pt x="204" y="480"/>
                  </a:lnTo>
                  <a:lnTo>
                    <a:pt x="130" y="627"/>
                  </a:lnTo>
                  <a:lnTo>
                    <a:pt x="56" y="793"/>
                  </a:lnTo>
                  <a:lnTo>
                    <a:pt x="19" y="959"/>
                  </a:lnTo>
                  <a:lnTo>
                    <a:pt x="1" y="1144"/>
                  </a:lnTo>
                  <a:lnTo>
                    <a:pt x="19" y="1310"/>
                  </a:lnTo>
                  <a:lnTo>
                    <a:pt x="56" y="1494"/>
                  </a:lnTo>
                  <a:lnTo>
                    <a:pt x="111" y="1660"/>
                  </a:lnTo>
                  <a:lnTo>
                    <a:pt x="185" y="1808"/>
                  </a:lnTo>
                  <a:lnTo>
                    <a:pt x="296" y="1955"/>
                  </a:lnTo>
                  <a:lnTo>
                    <a:pt x="406" y="2084"/>
                  </a:lnTo>
                  <a:lnTo>
                    <a:pt x="536" y="2195"/>
                  </a:lnTo>
                  <a:lnTo>
                    <a:pt x="683" y="2305"/>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9" name="Google Shape;7729;p32"/>
            <p:cNvSpPr/>
            <p:nvPr/>
          </p:nvSpPr>
          <p:spPr>
            <a:xfrm>
              <a:off x="5066325" y="538650"/>
              <a:ext cx="66400" cy="66400"/>
            </a:xfrm>
            <a:custGeom>
              <a:avLst/>
              <a:gdLst/>
              <a:ahLst/>
              <a:cxnLst/>
              <a:rect l="l" t="t" r="r" b="b"/>
              <a:pathLst>
                <a:path w="2656" h="2656" extrusionOk="0">
                  <a:moveTo>
                    <a:pt x="1180" y="1"/>
                  </a:moveTo>
                  <a:lnTo>
                    <a:pt x="1070" y="38"/>
                  </a:lnTo>
                  <a:lnTo>
                    <a:pt x="941" y="56"/>
                  </a:lnTo>
                  <a:lnTo>
                    <a:pt x="811" y="111"/>
                  </a:lnTo>
                  <a:lnTo>
                    <a:pt x="701" y="167"/>
                  </a:lnTo>
                  <a:lnTo>
                    <a:pt x="590" y="222"/>
                  </a:lnTo>
                  <a:lnTo>
                    <a:pt x="498" y="296"/>
                  </a:lnTo>
                  <a:lnTo>
                    <a:pt x="406" y="388"/>
                  </a:lnTo>
                  <a:lnTo>
                    <a:pt x="314" y="480"/>
                  </a:lnTo>
                  <a:lnTo>
                    <a:pt x="240" y="572"/>
                  </a:lnTo>
                  <a:lnTo>
                    <a:pt x="166" y="683"/>
                  </a:lnTo>
                  <a:lnTo>
                    <a:pt x="111" y="794"/>
                  </a:lnTo>
                  <a:lnTo>
                    <a:pt x="55" y="923"/>
                  </a:lnTo>
                  <a:lnTo>
                    <a:pt x="19" y="1033"/>
                  </a:lnTo>
                  <a:lnTo>
                    <a:pt x="0" y="1162"/>
                  </a:lnTo>
                  <a:lnTo>
                    <a:pt x="0" y="1291"/>
                  </a:lnTo>
                  <a:lnTo>
                    <a:pt x="0" y="1439"/>
                  </a:lnTo>
                  <a:lnTo>
                    <a:pt x="19" y="1568"/>
                  </a:lnTo>
                  <a:lnTo>
                    <a:pt x="37" y="1697"/>
                  </a:lnTo>
                  <a:lnTo>
                    <a:pt x="92" y="1826"/>
                  </a:lnTo>
                  <a:lnTo>
                    <a:pt x="148" y="1937"/>
                  </a:lnTo>
                  <a:lnTo>
                    <a:pt x="203" y="2047"/>
                  </a:lnTo>
                  <a:lnTo>
                    <a:pt x="277" y="2158"/>
                  </a:lnTo>
                  <a:lnTo>
                    <a:pt x="369" y="2250"/>
                  </a:lnTo>
                  <a:lnTo>
                    <a:pt x="461" y="2342"/>
                  </a:lnTo>
                  <a:lnTo>
                    <a:pt x="572" y="2416"/>
                  </a:lnTo>
                  <a:lnTo>
                    <a:pt x="682" y="2490"/>
                  </a:lnTo>
                  <a:lnTo>
                    <a:pt x="793" y="2545"/>
                  </a:lnTo>
                  <a:lnTo>
                    <a:pt x="922" y="2600"/>
                  </a:lnTo>
                  <a:lnTo>
                    <a:pt x="1051" y="2637"/>
                  </a:lnTo>
                  <a:lnTo>
                    <a:pt x="1180" y="2656"/>
                  </a:lnTo>
                  <a:lnTo>
                    <a:pt x="1457" y="2656"/>
                  </a:lnTo>
                  <a:lnTo>
                    <a:pt x="1586" y="2637"/>
                  </a:lnTo>
                  <a:lnTo>
                    <a:pt x="1696" y="2600"/>
                  </a:lnTo>
                  <a:lnTo>
                    <a:pt x="1826" y="2564"/>
                  </a:lnTo>
                  <a:lnTo>
                    <a:pt x="1936" y="2508"/>
                  </a:lnTo>
                  <a:lnTo>
                    <a:pt x="2047" y="2435"/>
                  </a:lnTo>
                  <a:lnTo>
                    <a:pt x="2139" y="2361"/>
                  </a:lnTo>
                  <a:lnTo>
                    <a:pt x="2250" y="2269"/>
                  </a:lnTo>
                  <a:lnTo>
                    <a:pt x="2323" y="2176"/>
                  </a:lnTo>
                  <a:lnTo>
                    <a:pt x="2397" y="2084"/>
                  </a:lnTo>
                  <a:lnTo>
                    <a:pt x="2471" y="1974"/>
                  </a:lnTo>
                  <a:lnTo>
                    <a:pt x="2526" y="1863"/>
                  </a:lnTo>
                  <a:lnTo>
                    <a:pt x="2581" y="1752"/>
                  </a:lnTo>
                  <a:lnTo>
                    <a:pt x="2618" y="1623"/>
                  </a:lnTo>
                  <a:lnTo>
                    <a:pt x="2637" y="1494"/>
                  </a:lnTo>
                  <a:lnTo>
                    <a:pt x="2655" y="1365"/>
                  </a:lnTo>
                  <a:lnTo>
                    <a:pt x="2637" y="1218"/>
                  </a:lnTo>
                  <a:lnTo>
                    <a:pt x="2618" y="1089"/>
                  </a:lnTo>
                  <a:lnTo>
                    <a:pt x="2600" y="959"/>
                  </a:lnTo>
                  <a:lnTo>
                    <a:pt x="2545" y="849"/>
                  </a:lnTo>
                  <a:lnTo>
                    <a:pt x="2489" y="720"/>
                  </a:lnTo>
                  <a:lnTo>
                    <a:pt x="2434" y="609"/>
                  </a:lnTo>
                  <a:lnTo>
                    <a:pt x="2360" y="499"/>
                  </a:lnTo>
                  <a:lnTo>
                    <a:pt x="2268" y="406"/>
                  </a:lnTo>
                  <a:lnTo>
                    <a:pt x="2176" y="314"/>
                  </a:lnTo>
                  <a:lnTo>
                    <a:pt x="2065" y="240"/>
                  </a:lnTo>
                  <a:lnTo>
                    <a:pt x="1955" y="167"/>
                  </a:lnTo>
                  <a:lnTo>
                    <a:pt x="1844" y="111"/>
                  </a:lnTo>
                  <a:lnTo>
                    <a:pt x="1715" y="74"/>
                  </a:lnTo>
                  <a:lnTo>
                    <a:pt x="1586" y="38"/>
                  </a:lnTo>
                  <a:lnTo>
                    <a:pt x="1457" y="19"/>
                  </a:lnTo>
                  <a:lnTo>
                    <a:pt x="132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0" name="Google Shape;7730;p32"/>
            <p:cNvSpPr/>
            <p:nvPr/>
          </p:nvSpPr>
          <p:spPr>
            <a:xfrm>
              <a:off x="5014700" y="364425"/>
              <a:ext cx="66400" cy="66400"/>
            </a:xfrm>
            <a:custGeom>
              <a:avLst/>
              <a:gdLst/>
              <a:ahLst/>
              <a:cxnLst/>
              <a:rect l="l" t="t" r="r" b="b"/>
              <a:pathLst>
                <a:path w="2656" h="2656" extrusionOk="0">
                  <a:moveTo>
                    <a:pt x="1365" y="0"/>
                  </a:moveTo>
                  <a:lnTo>
                    <a:pt x="1217" y="19"/>
                  </a:lnTo>
                  <a:lnTo>
                    <a:pt x="1088" y="37"/>
                  </a:lnTo>
                  <a:lnTo>
                    <a:pt x="959" y="55"/>
                  </a:lnTo>
                  <a:lnTo>
                    <a:pt x="830" y="111"/>
                  </a:lnTo>
                  <a:lnTo>
                    <a:pt x="719" y="166"/>
                  </a:lnTo>
                  <a:lnTo>
                    <a:pt x="609" y="221"/>
                  </a:lnTo>
                  <a:lnTo>
                    <a:pt x="498" y="314"/>
                  </a:lnTo>
                  <a:lnTo>
                    <a:pt x="406" y="387"/>
                  </a:lnTo>
                  <a:lnTo>
                    <a:pt x="314" y="479"/>
                  </a:lnTo>
                  <a:lnTo>
                    <a:pt x="240" y="590"/>
                  </a:lnTo>
                  <a:lnTo>
                    <a:pt x="166" y="701"/>
                  </a:lnTo>
                  <a:lnTo>
                    <a:pt x="111" y="811"/>
                  </a:lnTo>
                  <a:lnTo>
                    <a:pt x="55" y="940"/>
                  </a:lnTo>
                  <a:lnTo>
                    <a:pt x="37" y="1069"/>
                  </a:lnTo>
                  <a:lnTo>
                    <a:pt x="0" y="1199"/>
                  </a:lnTo>
                  <a:lnTo>
                    <a:pt x="0" y="1328"/>
                  </a:lnTo>
                  <a:lnTo>
                    <a:pt x="0" y="1475"/>
                  </a:lnTo>
                  <a:lnTo>
                    <a:pt x="37" y="1604"/>
                  </a:lnTo>
                  <a:lnTo>
                    <a:pt x="55" y="1715"/>
                  </a:lnTo>
                  <a:lnTo>
                    <a:pt x="111" y="1844"/>
                  </a:lnTo>
                  <a:lnTo>
                    <a:pt x="166" y="1955"/>
                  </a:lnTo>
                  <a:lnTo>
                    <a:pt x="221" y="2065"/>
                  </a:lnTo>
                  <a:lnTo>
                    <a:pt x="295" y="2157"/>
                  </a:lnTo>
                  <a:lnTo>
                    <a:pt x="387" y="2268"/>
                  </a:lnTo>
                  <a:lnTo>
                    <a:pt x="479" y="2342"/>
                  </a:lnTo>
                  <a:lnTo>
                    <a:pt x="572" y="2415"/>
                  </a:lnTo>
                  <a:lnTo>
                    <a:pt x="682" y="2489"/>
                  </a:lnTo>
                  <a:lnTo>
                    <a:pt x="793" y="2545"/>
                  </a:lnTo>
                  <a:lnTo>
                    <a:pt x="922" y="2600"/>
                  </a:lnTo>
                  <a:lnTo>
                    <a:pt x="1033" y="2637"/>
                  </a:lnTo>
                  <a:lnTo>
                    <a:pt x="1162" y="2655"/>
                  </a:lnTo>
                  <a:lnTo>
                    <a:pt x="1438" y="2655"/>
                  </a:lnTo>
                  <a:lnTo>
                    <a:pt x="1567" y="2637"/>
                  </a:lnTo>
                  <a:lnTo>
                    <a:pt x="1696" y="2618"/>
                  </a:lnTo>
                  <a:lnTo>
                    <a:pt x="1825" y="2563"/>
                  </a:lnTo>
                  <a:lnTo>
                    <a:pt x="1936" y="2508"/>
                  </a:lnTo>
                  <a:lnTo>
                    <a:pt x="2047" y="2452"/>
                  </a:lnTo>
                  <a:lnTo>
                    <a:pt x="2157" y="2360"/>
                  </a:lnTo>
                  <a:lnTo>
                    <a:pt x="2250" y="2286"/>
                  </a:lnTo>
                  <a:lnTo>
                    <a:pt x="2342" y="2194"/>
                  </a:lnTo>
                  <a:lnTo>
                    <a:pt x="2415" y="2084"/>
                  </a:lnTo>
                  <a:lnTo>
                    <a:pt x="2489" y="1973"/>
                  </a:lnTo>
                  <a:lnTo>
                    <a:pt x="2545" y="1862"/>
                  </a:lnTo>
                  <a:lnTo>
                    <a:pt x="2600" y="1733"/>
                  </a:lnTo>
                  <a:lnTo>
                    <a:pt x="2637" y="1604"/>
                  </a:lnTo>
                  <a:lnTo>
                    <a:pt x="2655" y="1475"/>
                  </a:lnTo>
                  <a:lnTo>
                    <a:pt x="2655" y="1328"/>
                  </a:lnTo>
                  <a:lnTo>
                    <a:pt x="2655" y="1199"/>
                  </a:lnTo>
                  <a:lnTo>
                    <a:pt x="2637" y="1069"/>
                  </a:lnTo>
                  <a:lnTo>
                    <a:pt x="2600" y="959"/>
                  </a:lnTo>
                  <a:lnTo>
                    <a:pt x="2563" y="830"/>
                  </a:lnTo>
                  <a:lnTo>
                    <a:pt x="2508" y="719"/>
                  </a:lnTo>
                  <a:lnTo>
                    <a:pt x="2434" y="609"/>
                  </a:lnTo>
                  <a:lnTo>
                    <a:pt x="2360" y="498"/>
                  </a:lnTo>
                  <a:lnTo>
                    <a:pt x="2268" y="406"/>
                  </a:lnTo>
                  <a:lnTo>
                    <a:pt x="2176" y="332"/>
                  </a:lnTo>
                  <a:lnTo>
                    <a:pt x="2084" y="240"/>
                  </a:lnTo>
                  <a:lnTo>
                    <a:pt x="1973" y="184"/>
                  </a:lnTo>
                  <a:lnTo>
                    <a:pt x="1862" y="129"/>
                  </a:lnTo>
                  <a:lnTo>
                    <a:pt x="1733" y="74"/>
                  </a:lnTo>
                  <a:lnTo>
                    <a:pt x="1623" y="37"/>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1" name="Google Shape;7731;p32"/>
            <p:cNvSpPr/>
            <p:nvPr/>
          </p:nvSpPr>
          <p:spPr>
            <a:xfrm>
              <a:off x="5457200" y="1098250"/>
              <a:ext cx="66400" cy="66400"/>
            </a:xfrm>
            <a:custGeom>
              <a:avLst/>
              <a:gdLst/>
              <a:ahLst/>
              <a:cxnLst/>
              <a:rect l="l" t="t" r="r" b="b"/>
              <a:pathLst>
                <a:path w="2656" h="2656" extrusionOk="0">
                  <a:moveTo>
                    <a:pt x="1218" y="1"/>
                  </a:moveTo>
                  <a:lnTo>
                    <a:pt x="1089" y="19"/>
                  </a:lnTo>
                  <a:lnTo>
                    <a:pt x="959" y="38"/>
                  </a:lnTo>
                  <a:lnTo>
                    <a:pt x="830" y="93"/>
                  </a:lnTo>
                  <a:lnTo>
                    <a:pt x="720" y="148"/>
                  </a:lnTo>
                  <a:lnTo>
                    <a:pt x="609" y="203"/>
                  </a:lnTo>
                  <a:lnTo>
                    <a:pt x="499" y="296"/>
                  </a:lnTo>
                  <a:lnTo>
                    <a:pt x="406" y="369"/>
                  </a:lnTo>
                  <a:lnTo>
                    <a:pt x="314" y="462"/>
                  </a:lnTo>
                  <a:lnTo>
                    <a:pt x="240" y="572"/>
                  </a:lnTo>
                  <a:lnTo>
                    <a:pt x="167" y="683"/>
                  </a:lnTo>
                  <a:lnTo>
                    <a:pt x="111" y="794"/>
                  </a:lnTo>
                  <a:lnTo>
                    <a:pt x="56" y="923"/>
                  </a:lnTo>
                  <a:lnTo>
                    <a:pt x="19" y="1052"/>
                  </a:lnTo>
                  <a:lnTo>
                    <a:pt x="1" y="1181"/>
                  </a:lnTo>
                  <a:lnTo>
                    <a:pt x="1" y="1328"/>
                  </a:lnTo>
                  <a:lnTo>
                    <a:pt x="1" y="1457"/>
                  </a:lnTo>
                  <a:lnTo>
                    <a:pt x="19" y="1586"/>
                  </a:lnTo>
                  <a:lnTo>
                    <a:pt x="56" y="1697"/>
                  </a:lnTo>
                  <a:lnTo>
                    <a:pt x="93" y="1826"/>
                  </a:lnTo>
                  <a:lnTo>
                    <a:pt x="148" y="1937"/>
                  </a:lnTo>
                  <a:lnTo>
                    <a:pt x="222" y="2047"/>
                  </a:lnTo>
                  <a:lnTo>
                    <a:pt x="296" y="2158"/>
                  </a:lnTo>
                  <a:lnTo>
                    <a:pt x="369" y="2250"/>
                  </a:lnTo>
                  <a:lnTo>
                    <a:pt x="462" y="2324"/>
                  </a:lnTo>
                  <a:lnTo>
                    <a:pt x="572" y="2416"/>
                  </a:lnTo>
                  <a:lnTo>
                    <a:pt x="683" y="2471"/>
                  </a:lnTo>
                  <a:lnTo>
                    <a:pt x="794" y="2527"/>
                  </a:lnTo>
                  <a:lnTo>
                    <a:pt x="904" y="2582"/>
                  </a:lnTo>
                  <a:lnTo>
                    <a:pt x="1033" y="2619"/>
                  </a:lnTo>
                  <a:lnTo>
                    <a:pt x="1162" y="2637"/>
                  </a:lnTo>
                  <a:lnTo>
                    <a:pt x="1291" y="2656"/>
                  </a:lnTo>
                  <a:lnTo>
                    <a:pt x="1439" y="2637"/>
                  </a:lnTo>
                  <a:lnTo>
                    <a:pt x="1568" y="2619"/>
                  </a:lnTo>
                  <a:lnTo>
                    <a:pt x="1697" y="2600"/>
                  </a:lnTo>
                  <a:lnTo>
                    <a:pt x="1808" y="2545"/>
                  </a:lnTo>
                  <a:lnTo>
                    <a:pt x="1937" y="2490"/>
                  </a:lnTo>
                  <a:lnTo>
                    <a:pt x="2047" y="2435"/>
                  </a:lnTo>
                  <a:lnTo>
                    <a:pt x="2158" y="2361"/>
                  </a:lnTo>
                  <a:lnTo>
                    <a:pt x="2250" y="2269"/>
                  </a:lnTo>
                  <a:lnTo>
                    <a:pt x="2342" y="2176"/>
                  </a:lnTo>
                  <a:lnTo>
                    <a:pt x="2416" y="2066"/>
                  </a:lnTo>
                  <a:lnTo>
                    <a:pt x="2490" y="1955"/>
                  </a:lnTo>
                  <a:lnTo>
                    <a:pt x="2545" y="1844"/>
                  </a:lnTo>
                  <a:lnTo>
                    <a:pt x="2582" y="1715"/>
                  </a:lnTo>
                  <a:lnTo>
                    <a:pt x="2619" y="1586"/>
                  </a:lnTo>
                  <a:lnTo>
                    <a:pt x="2637" y="1457"/>
                  </a:lnTo>
                  <a:lnTo>
                    <a:pt x="2656" y="1328"/>
                  </a:lnTo>
                  <a:lnTo>
                    <a:pt x="2637" y="1181"/>
                  </a:lnTo>
                  <a:lnTo>
                    <a:pt x="2619" y="1052"/>
                  </a:lnTo>
                  <a:lnTo>
                    <a:pt x="2600" y="941"/>
                  </a:lnTo>
                  <a:lnTo>
                    <a:pt x="2545" y="812"/>
                  </a:lnTo>
                  <a:lnTo>
                    <a:pt x="2490" y="701"/>
                  </a:lnTo>
                  <a:lnTo>
                    <a:pt x="2435" y="591"/>
                  </a:lnTo>
                  <a:lnTo>
                    <a:pt x="2361" y="498"/>
                  </a:lnTo>
                  <a:lnTo>
                    <a:pt x="2269" y="388"/>
                  </a:lnTo>
                  <a:lnTo>
                    <a:pt x="2176" y="314"/>
                  </a:lnTo>
                  <a:lnTo>
                    <a:pt x="2066" y="240"/>
                  </a:lnTo>
                  <a:lnTo>
                    <a:pt x="1974" y="167"/>
                  </a:lnTo>
                  <a:lnTo>
                    <a:pt x="1863" y="111"/>
                  </a:lnTo>
                  <a:lnTo>
                    <a:pt x="1734" y="56"/>
                  </a:lnTo>
                  <a:lnTo>
                    <a:pt x="1605" y="19"/>
                  </a:lnTo>
                  <a:lnTo>
                    <a:pt x="14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2" name="Google Shape;7732;p32"/>
            <p:cNvSpPr/>
            <p:nvPr/>
          </p:nvSpPr>
          <p:spPr>
            <a:xfrm>
              <a:off x="5602400" y="1206575"/>
              <a:ext cx="66400" cy="66400"/>
            </a:xfrm>
            <a:custGeom>
              <a:avLst/>
              <a:gdLst/>
              <a:ahLst/>
              <a:cxnLst/>
              <a:rect l="l" t="t" r="r" b="b"/>
              <a:pathLst>
                <a:path w="2656" h="2656" extrusionOk="0">
                  <a:moveTo>
                    <a:pt x="1181" y="1"/>
                  </a:moveTo>
                  <a:lnTo>
                    <a:pt x="1052" y="38"/>
                  </a:lnTo>
                  <a:lnTo>
                    <a:pt x="923" y="56"/>
                  </a:lnTo>
                  <a:lnTo>
                    <a:pt x="812" y="111"/>
                  </a:lnTo>
                  <a:lnTo>
                    <a:pt x="701" y="167"/>
                  </a:lnTo>
                  <a:lnTo>
                    <a:pt x="591" y="240"/>
                  </a:lnTo>
                  <a:lnTo>
                    <a:pt x="480" y="314"/>
                  </a:lnTo>
                  <a:lnTo>
                    <a:pt x="388" y="406"/>
                  </a:lnTo>
                  <a:lnTo>
                    <a:pt x="314" y="498"/>
                  </a:lnTo>
                  <a:lnTo>
                    <a:pt x="240" y="591"/>
                  </a:lnTo>
                  <a:lnTo>
                    <a:pt x="167" y="701"/>
                  </a:lnTo>
                  <a:lnTo>
                    <a:pt x="111" y="812"/>
                  </a:lnTo>
                  <a:lnTo>
                    <a:pt x="74" y="941"/>
                  </a:lnTo>
                  <a:lnTo>
                    <a:pt x="38" y="1070"/>
                  </a:lnTo>
                  <a:lnTo>
                    <a:pt x="19" y="1199"/>
                  </a:lnTo>
                  <a:lnTo>
                    <a:pt x="1" y="1328"/>
                  </a:lnTo>
                  <a:lnTo>
                    <a:pt x="19" y="1457"/>
                  </a:lnTo>
                  <a:lnTo>
                    <a:pt x="38" y="1586"/>
                  </a:lnTo>
                  <a:lnTo>
                    <a:pt x="74" y="1715"/>
                  </a:lnTo>
                  <a:lnTo>
                    <a:pt x="111" y="1844"/>
                  </a:lnTo>
                  <a:lnTo>
                    <a:pt x="167" y="1955"/>
                  </a:lnTo>
                  <a:lnTo>
                    <a:pt x="240" y="2066"/>
                  </a:lnTo>
                  <a:lnTo>
                    <a:pt x="333" y="2176"/>
                  </a:lnTo>
                  <a:lnTo>
                    <a:pt x="406" y="2269"/>
                  </a:lnTo>
                  <a:lnTo>
                    <a:pt x="517" y="2361"/>
                  </a:lnTo>
                  <a:lnTo>
                    <a:pt x="609" y="2434"/>
                  </a:lnTo>
                  <a:lnTo>
                    <a:pt x="720" y="2508"/>
                  </a:lnTo>
                  <a:lnTo>
                    <a:pt x="849" y="2564"/>
                  </a:lnTo>
                  <a:lnTo>
                    <a:pt x="959" y="2600"/>
                  </a:lnTo>
                  <a:lnTo>
                    <a:pt x="1089" y="2637"/>
                  </a:lnTo>
                  <a:lnTo>
                    <a:pt x="1236" y="2656"/>
                  </a:lnTo>
                  <a:lnTo>
                    <a:pt x="1365" y="2656"/>
                  </a:lnTo>
                  <a:lnTo>
                    <a:pt x="1494" y="2637"/>
                  </a:lnTo>
                  <a:lnTo>
                    <a:pt x="1623" y="2619"/>
                  </a:lnTo>
                  <a:lnTo>
                    <a:pt x="1752" y="2582"/>
                  </a:lnTo>
                  <a:lnTo>
                    <a:pt x="1863" y="2545"/>
                  </a:lnTo>
                  <a:lnTo>
                    <a:pt x="1974" y="2490"/>
                  </a:lnTo>
                  <a:lnTo>
                    <a:pt x="2084" y="2416"/>
                  </a:lnTo>
                  <a:lnTo>
                    <a:pt x="2195" y="2342"/>
                  </a:lnTo>
                  <a:lnTo>
                    <a:pt x="2287" y="2250"/>
                  </a:lnTo>
                  <a:lnTo>
                    <a:pt x="2361" y="2158"/>
                  </a:lnTo>
                  <a:lnTo>
                    <a:pt x="2435" y="2047"/>
                  </a:lnTo>
                  <a:lnTo>
                    <a:pt x="2508" y="1955"/>
                  </a:lnTo>
                  <a:lnTo>
                    <a:pt x="2564" y="1826"/>
                  </a:lnTo>
                  <a:lnTo>
                    <a:pt x="2600" y="1715"/>
                  </a:lnTo>
                  <a:lnTo>
                    <a:pt x="2637" y="1586"/>
                  </a:lnTo>
                  <a:lnTo>
                    <a:pt x="2656" y="1457"/>
                  </a:lnTo>
                  <a:lnTo>
                    <a:pt x="2656" y="1328"/>
                  </a:lnTo>
                  <a:lnTo>
                    <a:pt x="2656" y="1199"/>
                  </a:lnTo>
                  <a:lnTo>
                    <a:pt x="2637" y="1052"/>
                  </a:lnTo>
                  <a:lnTo>
                    <a:pt x="2600" y="923"/>
                  </a:lnTo>
                  <a:lnTo>
                    <a:pt x="2564" y="812"/>
                  </a:lnTo>
                  <a:lnTo>
                    <a:pt x="2490" y="683"/>
                  </a:lnTo>
                  <a:lnTo>
                    <a:pt x="2435" y="572"/>
                  </a:lnTo>
                  <a:lnTo>
                    <a:pt x="2342" y="480"/>
                  </a:lnTo>
                  <a:lnTo>
                    <a:pt x="2269" y="388"/>
                  </a:lnTo>
                  <a:lnTo>
                    <a:pt x="2158" y="296"/>
                  </a:lnTo>
                  <a:lnTo>
                    <a:pt x="2066" y="222"/>
                  </a:lnTo>
                  <a:lnTo>
                    <a:pt x="1955" y="148"/>
                  </a:lnTo>
                  <a:lnTo>
                    <a:pt x="1826" y="93"/>
                  </a:lnTo>
                  <a:lnTo>
                    <a:pt x="1697" y="56"/>
                  </a:lnTo>
                  <a:lnTo>
                    <a:pt x="1586" y="19"/>
                  </a:lnTo>
                  <a:lnTo>
                    <a:pt x="143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3" name="Google Shape;7733;p32"/>
            <p:cNvSpPr/>
            <p:nvPr/>
          </p:nvSpPr>
          <p:spPr>
            <a:xfrm>
              <a:off x="5183400" y="804625"/>
              <a:ext cx="65475" cy="65475"/>
            </a:xfrm>
            <a:custGeom>
              <a:avLst/>
              <a:gdLst/>
              <a:ahLst/>
              <a:cxnLst/>
              <a:rect l="l" t="t" r="r" b="b"/>
              <a:pathLst>
                <a:path w="2619" h="2619" extrusionOk="0">
                  <a:moveTo>
                    <a:pt x="1144" y="1"/>
                  </a:moveTo>
                  <a:lnTo>
                    <a:pt x="1015" y="37"/>
                  </a:lnTo>
                  <a:lnTo>
                    <a:pt x="904" y="56"/>
                  </a:lnTo>
                  <a:lnTo>
                    <a:pt x="775" y="111"/>
                  </a:lnTo>
                  <a:lnTo>
                    <a:pt x="664" y="166"/>
                  </a:lnTo>
                  <a:lnTo>
                    <a:pt x="554" y="240"/>
                  </a:lnTo>
                  <a:lnTo>
                    <a:pt x="461" y="314"/>
                  </a:lnTo>
                  <a:lnTo>
                    <a:pt x="369" y="406"/>
                  </a:lnTo>
                  <a:lnTo>
                    <a:pt x="295" y="498"/>
                  </a:lnTo>
                  <a:lnTo>
                    <a:pt x="222" y="591"/>
                  </a:lnTo>
                  <a:lnTo>
                    <a:pt x="148" y="701"/>
                  </a:lnTo>
                  <a:lnTo>
                    <a:pt x="93" y="812"/>
                  </a:lnTo>
                  <a:lnTo>
                    <a:pt x="56" y="941"/>
                  </a:lnTo>
                  <a:lnTo>
                    <a:pt x="19" y="1070"/>
                  </a:lnTo>
                  <a:lnTo>
                    <a:pt x="19" y="1199"/>
                  </a:lnTo>
                  <a:lnTo>
                    <a:pt x="0" y="1328"/>
                  </a:lnTo>
                  <a:lnTo>
                    <a:pt x="19" y="1457"/>
                  </a:lnTo>
                  <a:lnTo>
                    <a:pt x="37" y="1586"/>
                  </a:lnTo>
                  <a:lnTo>
                    <a:pt x="74" y="1715"/>
                  </a:lnTo>
                  <a:lnTo>
                    <a:pt x="111" y="1826"/>
                  </a:lnTo>
                  <a:lnTo>
                    <a:pt x="166" y="1955"/>
                  </a:lnTo>
                  <a:lnTo>
                    <a:pt x="240" y="2047"/>
                  </a:lnTo>
                  <a:lnTo>
                    <a:pt x="314" y="2158"/>
                  </a:lnTo>
                  <a:lnTo>
                    <a:pt x="388" y="2250"/>
                  </a:lnTo>
                  <a:lnTo>
                    <a:pt x="498" y="2324"/>
                  </a:lnTo>
                  <a:lnTo>
                    <a:pt x="590" y="2397"/>
                  </a:lnTo>
                  <a:lnTo>
                    <a:pt x="701" y="2471"/>
                  </a:lnTo>
                  <a:lnTo>
                    <a:pt x="812" y="2527"/>
                  </a:lnTo>
                  <a:lnTo>
                    <a:pt x="941" y="2563"/>
                  </a:lnTo>
                  <a:lnTo>
                    <a:pt x="1051" y="2600"/>
                  </a:lnTo>
                  <a:lnTo>
                    <a:pt x="1180" y="2619"/>
                  </a:lnTo>
                  <a:lnTo>
                    <a:pt x="1457" y="2619"/>
                  </a:lnTo>
                  <a:lnTo>
                    <a:pt x="1586" y="2600"/>
                  </a:lnTo>
                  <a:lnTo>
                    <a:pt x="1715" y="2563"/>
                  </a:lnTo>
                  <a:lnTo>
                    <a:pt x="1826" y="2508"/>
                  </a:lnTo>
                  <a:lnTo>
                    <a:pt x="1936" y="2453"/>
                  </a:lnTo>
                  <a:lnTo>
                    <a:pt x="2047" y="2397"/>
                  </a:lnTo>
                  <a:lnTo>
                    <a:pt x="2158" y="2324"/>
                  </a:lnTo>
                  <a:lnTo>
                    <a:pt x="2250" y="2232"/>
                  </a:lnTo>
                  <a:lnTo>
                    <a:pt x="2324" y="2139"/>
                  </a:lnTo>
                  <a:lnTo>
                    <a:pt x="2397" y="2047"/>
                  </a:lnTo>
                  <a:lnTo>
                    <a:pt x="2471" y="1937"/>
                  </a:lnTo>
                  <a:lnTo>
                    <a:pt x="2526" y="1826"/>
                  </a:lnTo>
                  <a:lnTo>
                    <a:pt x="2563" y="1697"/>
                  </a:lnTo>
                  <a:lnTo>
                    <a:pt x="2600" y="1586"/>
                  </a:lnTo>
                  <a:lnTo>
                    <a:pt x="2619" y="1457"/>
                  </a:lnTo>
                  <a:lnTo>
                    <a:pt x="2619" y="1310"/>
                  </a:lnTo>
                  <a:lnTo>
                    <a:pt x="2619" y="1181"/>
                  </a:lnTo>
                  <a:lnTo>
                    <a:pt x="2600" y="1052"/>
                  </a:lnTo>
                  <a:lnTo>
                    <a:pt x="2563" y="922"/>
                  </a:lnTo>
                  <a:lnTo>
                    <a:pt x="2526" y="793"/>
                  </a:lnTo>
                  <a:lnTo>
                    <a:pt x="2471" y="683"/>
                  </a:lnTo>
                  <a:lnTo>
                    <a:pt x="2397" y="572"/>
                  </a:lnTo>
                  <a:lnTo>
                    <a:pt x="2324" y="461"/>
                  </a:lnTo>
                  <a:lnTo>
                    <a:pt x="2231" y="369"/>
                  </a:lnTo>
                  <a:lnTo>
                    <a:pt x="2139" y="277"/>
                  </a:lnTo>
                  <a:lnTo>
                    <a:pt x="2029" y="203"/>
                  </a:lnTo>
                  <a:lnTo>
                    <a:pt x="1918" y="148"/>
                  </a:lnTo>
                  <a:lnTo>
                    <a:pt x="1807" y="93"/>
                  </a:lnTo>
                  <a:lnTo>
                    <a:pt x="1678" y="56"/>
                  </a:lnTo>
                  <a:lnTo>
                    <a:pt x="1549" y="19"/>
                  </a:lnTo>
                  <a:lnTo>
                    <a:pt x="14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4" name="Google Shape;7734;p32"/>
            <p:cNvSpPr/>
            <p:nvPr/>
          </p:nvSpPr>
          <p:spPr>
            <a:xfrm>
              <a:off x="5749000" y="1315825"/>
              <a:ext cx="64550" cy="64550"/>
            </a:xfrm>
            <a:custGeom>
              <a:avLst/>
              <a:gdLst/>
              <a:ahLst/>
              <a:cxnLst/>
              <a:rect l="l" t="t" r="r" b="b"/>
              <a:pathLst>
                <a:path w="2582" h="2582" extrusionOk="0">
                  <a:moveTo>
                    <a:pt x="1143" y="0"/>
                  </a:moveTo>
                  <a:lnTo>
                    <a:pt x="1014" y="19"/>
                  </a:lnTo>
                  <a:lnTo>
                    <a:pt x="885" y="56"/>
                  </a:lnTo>
                  <a:lnTo>
                    <a:pt x="774" y="111"/>
                  </a:lnTo>
                  <a:lnTo>
                    <a:pt x="664" y="148"/>
                  </a:lnTo>
                  <a:lnTo>
                    <a:pt x="553" y="222"/>
                  </a:lnTo>
                  <a:lnTo>
                    <a:pt x="461" y="295"/>
                  </a:lnTo>
                  <a:lnTo>
                    <a:pt x="369" y="388"/>
                  </a:lnTo>
                  <a:lnTo>
                    <a:pt x="277" y="480"/>
                  </a:lnTo>
                  <a:lnTo>
                    <a:pt x="203" y="572"/>
                  </a:lnTo>
                  <a:lnTo>
                    <a:pt x="148" y="683"/>
                  </a:lnTo>
                  <a:lnTo>
                    <a:pt x="92" y="793"/>
                  </a:lnTo>
                  <a:lnTo>
                    <a:pt x="55" y="904"/>
                  </a:lnTo>
                  <a:lnTo>
                    <a:pt x="18" y="1033"/>
                  </a:lnTo>
                  <a:lnTo>
                    <a:pt x="0" y="1162"/>
                  </a:lnTo>
                  <a:lnTo>
                    <a:pt x="0" y="1310"/>
                  </a:lnTo>
                  <a:lnTo>
                    <a:pt x="0" y="1439"/>
                  </a:lnTo>
                  <a:lnTo>
                    <a:pt x="37" y="1568"/>
                  </a:lnTo>
                  <a:lnTo>
                    <a:pt x="55" y="1697"/>
                  </a:lnTo>
                  <a:lnTo>
                    <a:pt x="111" y="1807"/>
                  </a:lnTo>
                  <a:lnTo>
                    <a:pt x="166" y="1918"/>
                  </a:lnTo>
                  <a:lnTo>
                    <a:pt x="221" y="2029"/>
                  </a:lnTo>
                  <a:lnTo>
                    <a:pt x="295" y="2139"/>
                  </a:lnTo>
                  <a:lnTo>
                    <a:pt x="387" y="2213"/>
                  </a:lnTo>
                  <a:lnTo>
                    <a:pt x="479" y="2305"/>
                  </a:lnTo>
                  <a:lnTo>
                    <a:pt x="572" y="2379"/>
                  </a:lnTo>
                  <a:lnTo>
                    <a:pt x="682" y="2434"/>
                  </a:lnTo>
                  <a:lnTo>
                    <a:pt x="793" y="2490"/>
                  </a:lnTo>
                  <a:lnTo>
                    <a:pt x="922" y="2527"/>
                  </a:lnTo>
                  <a:lnTo>
                    <a:pt x="1033" y="2563"/>
                  </a:lnTo>
                  <a:lnTo>
                    <a:pt x="1162" y="2582"/>
                  </a:lnTo>
                  <a:lnTo>
                    <a:pt x="1438" y="2582"/>
                  </a:lnTo>
                  <a:lnTo>
                    <a:pt x="1567" y="2563"/>
                  </a:lnTo>
                  <a:lnTo>
                    <a:pt x="1696" y="2527"/>
                  </a:lnTo>
                  <a:lnTo>
                    <a:pt x="1807" y="2490"/>
                  </a:lnTo>
                  <a:lnTo>
                    <a:pt x="1936" y="2434"/>
                  </a:lnTo>
                  <a:lnTo>
                    <a:pt x="2028" y="2361"/>
                  </a:lnTo>
                  <a:lnTo>
                    <a:pt x="2139" y="2287"/>
                  </a:lnTo>
                  <a:lnTo>
                    <a:pt x="2231" y="2213"/>
                  </a:lnTo>
                  <a:lnTo>
                    <a:pt x="2305" y="2121"/>
                  </a:lnTo>
                  <a:lnTo>
                    <a:pt x="2379" y="2010"/>
                  </a:lnTo>
                  <a:lnTo>
                    <a:pt x="2434" y="1900"/>
                  </a:lnTo>
                  <a:lnTo>
                    <a:pt x="2489" y="1789"/>
                  </a:lnTo>
                  <a:lnTo>
                    <a:pt x="2526" y="1678"/>
                  </a:lnTo>
                  <a:lnTo>
                    <a:pt x="2563" y="1549"/>
                  </a:lnTo>
                  <a:lnTo>
                    <a:pt x="2581" y="1420"/>
                  </a:lnTo>
                  <a:lnTo>
                    <a:pt x="2581" y="1273"/>
                  </a:lnTo>
                  <a:lnTo>
                    <a:pt x="2581" y="1144"/>
                  </a:lnTo>
                  <a:lnTo>
                    <a:pt x="2563" y="1015"/>
                  </a:lnTo>
                  <a:lnTo>
                    <a:pt x="2526" y="886"/>
                  </a:lnTo>
                  <a:lnTo>
                    <a:pt x="2489" y="775"/>
                  </a:lnTo>
                  <a:lnTo>
                    <a:pt x="2434" y="664"/>
                  </a:lnTo>
                  <a:lnTo>
                    <a:pt x="2360" y="554"/>
                  </a:lnTo>
                  <a:lnTo>
                    <a:pt x="2286" y="461"/>
                  </a:lnTo>
                  <a:lnTo>
                    <a:pt x="2213" y="369"/>
                  </a:lnTo>
                  <a:lnTo>
                    <a:pt x="2120" y="277"/>
                  </a:lnTo>
                  <a:lnTo>
                    <a:pt x="2010" y="203"/>
                  </a:lnTo>
                  <a:lnTo>
                    <a:pt x="1918" y="148"/>
                  </a:lnTo>
                  <a:lnTo>
                    <a:pt x="1789" y="93"/>
                  </a:lnTo>
                  <a:lnTo>
                    <a:pt x="1678" y="56"/>
                  </a:lnTo>
                  <a:lnTo>
                    <a:pt x="1549" y="19"/>
                  </a:lnTo>
                  <a:lnTo>
                    <a:pt x="14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5" name="Google Shape;7735;p32"/>
            <p:cNvSpPr/>
            <p:nvPr/>
          </p:nvSpPr>
          <p:spPr>
            <a:xfrm>
              <a:off x="5249325" y="899125"/>
              <a:ext cx="65000" cy="65025"/>
            </a:xfrm>
            <a:custGeom>
              <a:avLst/>
              <a:gdLst/>
              <a:ahLst/>
              <a:cxnLst/>
              <a:rect l="l" t="t" r="r" b="b"/>
              <a:pathLst>
                <a:path w="2600" h="2601" extrusionOk="0">
                  <a:moveTo>
                    <a:pt x="1162" y="0"/>
                  </a:moveTo>
                  <a:lnTo>
                    <a:pt x="1033" y="19"/>
                  </a:lnTo>
                  <a:lnTo>
                    <a:pt x="904" y="56"/>
                  </a:lnTo>
                  <a:lnTo>
                    <a:pt x="793" y="93"/>
                  </a:lnTo>
                  <a:lnTo>
                    <a:pt x="682" y="148"/>
                  </a:lnTo>
                  <a:lnTo>
                    <a:pt x="572" y="222"/>
                  </a:lnTo>
                  <a:lnTo>
                    <a:pt x="461" y="295"/>
                  </a:lnTo>
                  <a:lnTo>
                    <a:pt x="369" y="369"/>
                  </a:lnTo>
                  <a:lnTo>
                    <a:pt x="295" y="461"/>
                  </a:lnTo>
                  <a:lnTo>
                    <a:pt x="221" y="572"/>
                  </a:lnTo>
                  <a:lnTo>
                    <a:pt x="166" y="664"/>
                  </a:lnTo>
                  <a:lnTo>
                    <a:pt x="111" y="793"/>
                  </a:lnTo>
                  <a:lnTo>
                    <a:pt x="55" y="904"/>
                  </a:lnTo>
                  <a:lnTo>
                    <a:pt x="37" y="1033"/>
                  </a:lnTo>
                  <a:lnTo>
                    <a:pt x="19" y="1162"/>
                  </a:lnTo>
                  <a:lnTo>
                    <a:pt x="0" y="1291"/>
                  </a:lnTo>
                  <a:lnTo>
                    <a:pt x="19" y="1439"/>
                  </a:lnTo>
                  <a:lnTo>
                    <a:pt x="37" y="1568"/>
                  </a:lnTo>
                  <a:lnTo>
                    <a:pt x="55" y="1697"/>
                  </a:lnTo>
                  <a:lnTo>
                    <a:pt x="111" y="1807"/>
                  </a:lnTo>
                  <a:lnTo>
                    <a:pt x="166" y="1918"/>
                  </a:lnTo>
                  <a:lnTo>
                    <a:pt x="221" y="2029"/>
                  </a:lnTo>
                  <a:lnTo>
                    <a:pt x="295" y="2121"/>
                  </a:lnTo>
                  <a:lnTo>
                    <a:pt x="387" y="2213"/>
                  </a:lnTo>
                  <a:lnTo>
                    <a:pt x="479" y="2305"/>
                  </a:lnTo>
                  <a:lnTo>
                    <a:pt x="572" y="2379"/>
                  </a:lnTo>
                  <a:lnTo>
                    <a:pt x="682" y="2434"/>
                  </a:lnTo>
                  <a:lnTo>
                    <a:pt x="793" y="2490"/>
                  </a:lnTo>
                  <a:lnTo>
                    <a:pt x="922" y="2545"/>
                  </a:lnTo>
                  <a:lnTo>
                    <a:pt x="1033" y="2563"/>
                  </a:lnTo>
                  <a:lnTo>
                    <a:pt x="1180" y="2582"/>
                  </a:lnTo>
                  <a:lnTo>
                    <a:pt x="1309" y="2600"/>
                  </a:lnTo>
                  <a:lnTo>
                    <a:pt x="1438" y="2582"/>
                  </a:lnTo>
                  <a:lnTo>
                    <a:pt x="1567" y="2563"/>
                  </a:lnTo>
                  <a:lnTo>
                    <a:pt x="1696" y="2545"/>
                  </a:lnTo>
                  <a:lnTo>
                    <a:pt x="1825" y="2490"/>
                  </a:lnTo>
                  <a:lnTo>
                    <a:pt x="1936" y="2434"/>
                  </a:lnTo>
                  <a:lnTo>
                    <a:pt x="2047" y="2379"/>
                  </a:lnTo>
                  <a:lnTo>
                    <a:pt x="2139" y="2305"/>
                  </a:lnTo>
                  <a:lnTo>
                    <a:pt x="2231" y="2213"/>
                  </a:lnTo>
                  <a:lnTo>
                    <a:pt x="2323" y="2121"/>
                  </a:lnTo>
                  <a:lnTo>
                    <a:pt x="2397" y="2029"/>
                  </a:lnTo>
                  <a:lnTo>
                    <a:pt x="2452" y="1918"/>
                  </a:lnTo>
                  <a:lnTo>
                    <a:pt x="2508" y="1807"/>
                  </a:lnTo>
                  <a:lnTo>
                    <a:pt x="2545" y="1678"/>
                  </a:lnTo>
                  <a:lnTo>
                    <a:pt x="2581" y="1549"/>
                  </a:lnTo>
                  <a:lnTo>
                    <a:pt x="2600" y="1420"/>
                  </a:lnTo>
                  <a:lnTo>
                    <a:pt x="2600" y="1291"/>
                  </a:lnTo>
                  <a:lnTo>
                    <a:pt x="2600" y="1162"/>
                  </a:lnTo>
                  <a:lnTo>
                    <a:pt x="2581" y="1033"/>
                  </a:lnTo>
                  <a:lnTo>
                    <a:pt x="2545" y="904"/>
                  </a:lnTo>
                  <a:lnTo>
                    <a:pt x="2508" y="775"/>
                  </a:lnTo>
                  <a:lnTo>
                    <a:pt x="2452" y="664"/>
                  </a:lnTo>
                  <a:lnTo>
                    <a:pt x="2379" y="554"/>
                  </a:lnTo>
                  <a:lnTo>
                    <a:pt x="2305" y="461"/>
                  </a:lnTo>
                  <a:lnTo>
                    <a:pt x="2231" y="369"/>
                  </a:lnTo>
                  <a:lnTo>
                    <a:pt x="2139" y="277"/>
                  </a:lnTo>
                  <a:lnTo>
                    <a:pt x="2028" y="203"/>
                  </a:lnTo>
                  <a:lnTo>
                    <a:pt x="1936" y="148"/>
                  </a:lnTo>
                  <a:lnTo>
                    <a:pt x="1807" y="93"/>
                  </a:lnTo>
                  <a:lnTo>
                    <a:pt x="1696" y="56"/>
                  </a:lnTo>
                  <a:lnTo>
                    <a:pt x="1567" y="19"/>
                  </a:lnTo>
                  <a:lnTo>
                    <a:pt x="14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6" name="Google Shape;7736;p32"/>
            <p:cNvSpPr/>
            <p:nvPr/>
          </p:nvSpPr>
          <p:spPr>
            <a:xfrm>
              <a:off x="4967675" y="238125"/>
              <a:ext cx="57650" cy="18000"/>
            </a:xfrm>
            <a:custGeom>
              <a:avLst/>
              <a:gdLst/>
              <a:ahLst/>
              <a:cxnLst/>
              <a:rect l="l" t="t" r="r" b="b"/>
              <a:pathLst>
                <a:path w="2306" h="720" extrusionOk="0">
                  <a:moveTo>
                    <a:pt x="0" y="0"/>
                  </a:moveTo>
                  <a:lnTo>
                    <a:pt x="93" y="166"/>
                  </a:lnTo>
                  <a:lnTo>
                    <a:pt x="185" y="295"/>
                  </a:lnTo>
                  <a:lnTo>
                    <a:pt x="314" y="424"/>
                  </a:lnTo>
                  <a:lnTo>
                    <a:pt x="461" y="516"/>
                  </a:lnTo>
                  <a:lnTo>
                    <a:pt x="627" y="608"/>
                  </a:lnTo>
                  <a:lnTo>
                    <a:pt x="793" y="664"/>
                  </a:lnTo>
                  <a:lnTo>
                    <a:pt x="978" y="701"/>
                  </a:lnTo>
                  <a:lnTo>
                    <a:pt x="1162" y="719"/>
                  </a:lnTo>
                  <a:lnTo>
                    <a:pt x="1346" y="701"/>
                  </a:lnTo>
                  <a:lnTo>
                    <a:pt x="1531" y="664"/>
                  </a:lnTo>
                  <a:lnTo>
                    <a:pt x="1697" y="608"/>
                  </a:lnTo>
                  <a:lnTo>
                    <a:pt x="1863" y="516"/>
                  </a:lnTo>
                  <a:lnTo>
                    <a:pt x="1992" y="424"/>
                  </a:lnTo>
                  <a:lnTo>
                    <a:pt x="2121" y="295"/>
                  </a:lnTo>
                  <a:lnTo>
                    <a:pt x="2231" y="148"/>
                  </a:lnTo>
                  <a:lnTo>
                    <a:pt x="23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7" name="Google Shape;7737;p32"/>
            <p:cNvSpPr/>
            <p:nvPr/>
          </p:nvSpPr>
          <p:spPr>
            <a:xfrm>
              <a:off x="5118400" y="710600"/>
              <a:ext cx="64550" cy="65000"/>
            </a:xfrm>
            <a:custGeom>
              <a:avLst/>
              <a:gdLst/>
              <a:ahLst/>
              <a:cxnLst/>
              <a:rect l="l" t="t" r="r" b="b"/>
              <a:pathLst>
                <a:path w="2582" h="2600" extrusionOk="0">
                  <a:moveTo>
                    <a:pt x="1291" y="0"/>
                  </a:moveTo>
                  <a:lnTo>
                    <a:pt x="1144" y="19"/>
                  </a:lnTo>
                  <a:lnTo>
                    <a:pt x="1015" y="37"/>
                  </a:lnTo>
                  <a:lnTo>
                    <a:pt x="886" y="74"/>
                  </a:lnTo>
                  <a:lnTo>
                    <a:pt x="775" y="111"/>
                  </a:lnTo>
                  <a:lnTo>
                    <a:pt x="664" y="166"/>
                  </a:lnTo>
                  <a:lnTo>
                    <a:pt x="554" y="221"/>
                  </a:lnTo>
                  <a:lnTo>
                    <a:pt x="462" y="295"/>
                  </a:lnTo>
                  <a:lnTo>
                    <a:pt x="369" y="387"/>
                  </a:lnTo>
                  <a:lnTo>
                    <a:pt x="277" y="480"/>
                  </a:lnTo>
                  <a:lnTo>
                    <a:pt x="203" y="572"/>
                  </a:lnTo>
                  <a:lnTo>
                    <a:pt x="148" y="682"/>
                  </a:lnTo>
                  <a:lnTo>
                    <a:pt x="93" y="793"/>
                  </a:lnTo>
                  <a:lnTo>
                    <a:pt x="56" y="922"/>
                  </a:lnTo>
                  <a:lnTo>
                    <a:pt x="19" y="1051"/>
                  </a:lnTo>
                  <a:lnTo>
                    <a:pt x="1" y="1180"/>
                  </a:lnTo>
                  <a:lnTo>
                    <a:pt x="1" y="1309"/>
                  </a:lnTo>
                  <a:lnTo>
                    <a:pt x="1" y="1438"/>
                  </a:lnTo>
                  <a:lnTo>
                    <a:pt x="19" y="1567"/>
                  </a:lnTo>
                  <a:lnTo>
                    <a:pt x="56" y="1696"/>
                  </a:lnTo>
                  <a:lnTo>
                    <a:pt x="93" y="1826"/>
                  </a:lnTo>
                  <a:lnTo>
                    <a:pt x="148" y="1936"/>
                  </a:lnTo>
                  <a:lnTo>
                    <a:pt x="222" y="2047"/>
                  </a:lnTo>
                  <a:lnTo>
                    <a:pt x="296" y="2139"/>
                  </a:lnTo>
                  <a:lnTo>
                    <a:pt x="369" y="2231"/>
                  </a:lnTo>
                  <a:lnTo>
                    <a:pt x="462" y="2305"/>
                  </a:lnTo>
                  <a:lnTo>
                    <a:pt x="572" y="2379"/>
                  </a:lnTo>
                  <a:lnTo>
                    <a:pt x="664" y="2452"/>
                  </a:lnTo>
                  <a:lnTo>
                    <a:pt x="794" y="2508"/>
                  </a:lnTo>
                  <a:lnTo>
                    <a:pt x="904" y="2545"/>
                  </a:lnTo>
                  <a:lnTo>
                    <a:pt x="1033" y="2563"/>
                  </a:lnTo>
                  <a:lnTo>
                    <a:pt x="1162" y="2581"/>
                  </a:lnTo>
                  <a:lnTo>
                    <a:pt x="1291" y="2600"/>
                  </a:lnTo>
                  <a:lnTo>
                    <a:pt x="1439" y="2581"/>
                  </a:lnTo>
                  <a:lnTo>
                    <a:pt x="1568" y="2563"/>
                  </a:lnTo>
                  <a:lnTo>
                    <a:pt x="1697" y="2545"/>
                  </a:lnTo>
                  <a:lnTo>
                    <a:pt x="1808" y="2489"/>
                  </a:lnTo>
                  <a:lnTo>
                    <a:pt x="1918" y="2434"/>
                  </a:lnTo>
                  <a:lnTo>
                    <a:pt x="2029" y="2379"/>
                  </a:lnTo>
                  <a:lnTo>
                    <a:pt x="2121" y="2305"/>
                  </a:lnTo>
                  <a:lnTo>
                    <a:pt x="2213" y="2213"/>
                  </a:lnTo>
                  <a:lnTo>
                    <a:pt x="2305" y="2121"/>
                  </a:lnTo>
                  <a:lnTo>
                    <a:pt x="2379" y="2028"/>
                  </a:lnTo>
                  <a:lnTo>
                    <a:pt x="2435" y="1918"/>
                  </a:lnTo>
                  <a:lnTo>
                    <a:pt x="2490" y="1807"/>
                  </a:lnTo>
                  <a:lnTo>
                    <a:pt x="2527" y="1678"/>
                  </a:lnTo>
                  <a:lnTo>
                    <a:pt x="2564" y="1567"/>
                  </a:lnTo>
                  <a:lnTo>
                    <a:pt x="2582" y="1438"/>
                  </a:lnTo>
                  <a:lnTo>
                    <a:pt x="2582" y="1291"/>
                  </a:lnTo>
                  <a:lnTo>
                    <a:pt x="2582" y="1162"/>
                  </a:lnTo>
                  <a:lnTo>
                    <a:pt x="2564" y="1033"/>
                  </a:lnTo>
                  <a:lnTo>
                    <a:pt x="2527" y="904"/>
                  </a:lnTo>
                  <a:lnTo>
                    <a:pt x="2490" y="793"/>
                  </a:lnTo>
                  <a:lnTo>
                    <a:pt x="2435" y="664"/>
                  </a:lnTo>
                  <a:lnTo>
                    <a:pt x="2361" y="572"/>
                  </a:lnTo>
                  <a:lnTo>
                    <a:pt x="2287" y="461"/>
                  </a:lnTo>
                  <a:lnTo>
                    <a:pt x="2213" y="369"/>
                  </a:lnTo>
                  <a:lnTo>
                    <a:pt x="2121" y="295"/>
                  </a:lnTo>
                  <a:lnTo>
                    <a:pt x="2010" y="221"/>
                  </a:lnTo>
                  <a:lnTo>
                    <a:pt x="1918" y="166"/>
                  </a:lnTo>
                  <a:lnTo>
                    <a:pt x="1789" y="111"/>
                  </a:lnTo>
                  <a:lnTo>
                    <a:pt x="1679" y="55"/>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8" name="Google Shape;7738;p32"/>
            <p:cNvSpPr/>
            <p:nvPr/>
          </p:nvSpPr>
          <p:spPr>
            <a:xfrm>
              <a:off x="5312475" y="990400"/>
              <a:ext cx="64550" cy="64550"/>
            </a:xfrm>
            <a:custGeom>
              <a:avLst/>
              <a:gdLst/>
              <a:ahLst/>
              <a:cxnLst/>
              <a:rect l="l" t="t" r="r" b="b"/>
              <a:pathLst>
                <a:path w="2582" h="2582" extrusionOk="0">
                  <a:moveTo>
                    <a:pt x="1180" y="0"/>
                  </a:moveTo>
                  <a:lnTo>
                    <a:pt x="1051" y="19"/>
                  </a:lnTo>
                  <a:lnTo>
                    <a:pt x="922" y="55"/>
                  </a:lnTo>
                  <a:lnTo>
                    <a:pt x="811" y="92"/>
                  </a:lnTo>
                  <a:lnTo>
                    <a:pt x="682" y="148"/>
                  </a:lnTo>
                  <a:lnTo>
                    <a:pt x="572" y="203"/>
                  </a:lnTo>
                  <a:lnTo>
                    <a:pt x="480" y="277"/>
                  </a:lnTo>
                  <a:lnTo>
                    <a:pt x="387" y="350"/>
                  </a:lnTo>
                  <a:lnTo>
                    <a:pt x="295" y="443"/>
                  </a:lnTo>
                  <a:lnTo>
                    <a:pt x="221" y="553"/>
                  </a:lnTo>
                  <a:lnTo>
                    <a:pt x="166" y="645"/>
                  </a:lnTo>
                  <a:lnTo>
                    <a:pt x="111" y="756"/>
                  </a:lnTo>
                  <a:lnTo>
                    <a:pt x="55" y="885"/>
                  </a:lnTo>
                  <a:lnTo>
                    <a:pt x="19" y="1014"/>
                  </a:lnTo>
                  <a:lnTo>
                    <a:pt x="0" y="1143"/>
                  </a:lnTo>
                  <a:lnTo>
                    <a:pt x="0" y="1272"/>
                  </a:lnTo>
                  <a:lnTo>
                    <a:pt x="0" y="1401"/>
                  </a:lnTo>
                  <a:lnTo>
                    <a:pt x="19" y="1530"/>
                  </a:lnTo>
                  <a:lnTo>
                    <a:pt x="37" y="1660"/>
                  </a:lnTo>
                  <a:lnTo>
                    <a:pt x="92" y="1789"/>
                  </a:lnTo>
                  <a:lnTo>
                    <a:pt x="129" y="1899"/>
                  </a:lnTo>
                  <a:lnTo>
                    <a:pt x="203" y="2010"/>
                  </a:lnTo>
                  <a:lnTo>
                    <a:pt x="277" y="2102"/>
                  </a:lnTo>
                  <a:lnTo>
                    <a:pt x="350" y="2194"/>
                  </a:lnTo>
                  <a:lnTo>
                    <a:pt x="443" y="2286"/>
                  </a:lnTo>
                  <a:lnTo>
                    <a:pt x="535" y="2360"/>
                  </a:lnTo>
                  <a:lnTo>
                    <a:pt x="645" y="2434"/>
                  </a:lnTo>
                  <a:lnTo>
                    <a:pt x="756" y="2489"/>
                  </a:lnTo>
                  <a:lnTo>
                    <a:pt x="867" y="2526"/>
                  </a:lnTo>
                  <a:lnTo>
                    <a:pt x="996" y="2563"/>
                  </a:lnTo>
                  <a:lnTo>
                    <a:pt x="1125" y="2581"/>
                  </a:lnTo>
                  <a:lnTo>
                    <a:pt x="1401" y="2581"/>
                  </a:lnTo>
                  <a:lnTo>
                    <a:pt x="1530" y="2563"/>
                  </a:lnTo>
                  <a:lnTo>
                    <a:pt x="1660" y="2545"/>
                  </a:lnTo>
                  <a:lnTo>
                    <a:pt x="1770" y="2508"/>
                  </a:lnTo>
                  <a:lnTo>
                    <a:pt x="1899" y="2452"/>
                  </a:lnTo>
                  <a:lnTo>
                    <a:pt x="1991" y="2379"/>
                  </a:lnTo>
                  <a:lnTo>
                    <a:pt x="2102" y="2323"/>
                  </a:lnTo>
                  <a:lnTo>
                    <a:pt x="2194" y="2231"/>
                  </a:lnTo>
                  <a:lnTo>
                    <a:pt x="2286" y="2139"/>
                  </a:lnTo>
                  <a:lnTo>
                    <a:pt x="2360" y="2047"/>
                  </a:lnTo>
                  <a:lnTo>
                    <a:pt x="2416" y="1936"/>
                  </a:lnTo>
                  <a:lnTo>
                    <a:pt x="2471" y="1826"/>
                  </a:lnTo>
                  <a:lnTo>
                    <a:pt x="2526" y="1715"/>
                  </a:lnTo>
                  <a:lnTo>
                    <a:pt x="2545" y="1586"/>
                  </a:lnTo>
                  <a:lnTo>
                    <a:pt x="2581" y="1457"/>
                  </a:lnTo>
                  <a:lnTo>
                    <a:pt x="2581" y="1328"/>
                  </a:lnTo>
                  <a:lnTo>
                    <a:pt x="2581" y="1180"/>
                  </a:lnTo>
                  <a:lnTo>
                    <a:pt x="2563" y="1051"/>
                  </a:lnTo>
                  <a:lnTo>
                    <a:pt x="2526" y="922"/>
                  </a:lnTo>
                  <a:lnTo>
                    <a:pt x="2489" y="811"/>
                  </a:lnTo>
                  <a:lnTo>
                    <a:pt x="2434" y="701"/>
                  </a:lnTo>
                  <a:lnTo>
                    <a:pt x="2379" y="590"/>
                  </a:lnTo>
                  <a:lnTo>
                    <a:pt x="2305" y="480"/>
                  </a:lnTo>
                  <a:lnTo>
                    <a:pt x="2231" y="387"/>
                  </a:lnTo>
                  <a:lnTo>
                    <a:pt x="2139" y="314"/>
                  </a:lnTo>
                  <a:lnTo>
                    <a:pt x="2047" y="240"/>
                  </a:lnTo>
                  <a:lnTo>
                    <a:pt x="1936" y="166"/>
                  </a:lnTo>
                  <a:lnTo>
                    <a:pt x="1825" y="111"/>
                  </a:lnTo>
                  <a:lnTo>
                    <a:pt x="1696" y="74"/>
                  </a:lnTo>
                  <a:lnTo>
                    <a:pt x="1586" y="37"/>
                  </a:lnTo>
                  <a:lnTo>
                    <a:pt x="1457" y="19"/>
                  </a:lnTo>
                  <a:lnTo>
                    <a:pt x="130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9" name="Google Shape;7739;p32"/>
            <p:cNvSpPr/>
            <p:nvPr/>
          </p:nvSpPr>
          <p:spPr>
            <a:xfrm>
              <a:off x="5001775" y="445550"/>
              <a:ext cx="64100" cy="64100"/>
            </a:xfrm>
            <a:custGeom>
              <a:avLst/>
              <a:gdLst/>
              <a:ahLst/>
              <a:cxnLst/>
              <a:rect l="l" t="t" r="r" b="b"/>
              <a:pathLst>
                <a:path w="2564" h="2564" extrusionOk="0">
                  <a:moveTo>
                    <a:pt x="1255" y="0"/>
                  </a:moveTo>
                  <a:lnTo>
                    <a:pt x="1126" y="19"/>
                  </a:lnTo>
                  <a:lnTo>
                    <a:pt x="996" y="37"/>
                  </a:lnTo>
                  <a:lnTo>
                    <a:pt x="886" y="55"/>
                  </a:lnTo>
                  <a:lnTo>
                    <a:pt x="757" y="111"/>
                  </a:lnTo>
                  <a:lnTo>
                    <a:pt x="665" y="148"/>
                  </a:lnTo>
                  <a:lnTo>
                    <a:pt x="554" y="221"/>
                  </a:lnTo>
                  <a:lnTo>
                    <a:pt x="462" y="295"/>
                  </a:lnTo>
                  <a:lnTo>
                    <a:pt x="370" y="369"/>
                  </a:lnTo>
                  <a:lnTo>
                    <a:pt x="277" y="461"/>
                  </a:lnTo>
                  <a:lnTo>
                    <a:pt x="222" y="553"/>
                  </a:lnTo>
                  <a:lnTo>
                    <a:pt x="148" y="664"/>
                  </a:lnTo>
                  <a:lnTo>
                    <a:pt x="93" y="775"/>
                  </a:lnTo>
                  <a:lnTo>
                    <a:pt x="56" y="885"/>
                  </a:lnTo>
                  <a:lnTo>
                    <a:pt x="19" y="996"/>
                  </a:lnTo>
                  <a:lnTo>
                    <a:pt x="1" y="1125"/>
                  </a:lnTo>
                  <a:lnTo>
                    <a:pt x="1" y="1254"/>
                  </a:lnTo>
                  <a:lnTo>
                    <a:pt x="1" y="1401"/>
                  </a:lnTo>
                  <a:lnTo>
                    <a:pt x="19" y="1531"/>
                  </a:lnTo>
                  <a:lnTo>
                    <a:pt x="38" y="1660"/>
                  </a:lnTo>
                  <a:lnTo>
                    <a:pt x="75" y="1770"/>
                  </a:lnTo>
                  <a:lnTo>
                    <a:pt x="130" y="1881"/>
                  </a:lnTo>
                  <a:lnTo>
                    <a:pt x="204" y="1992"/>
                  </a:lnTo>
                  <a:lnTo>
                    <a:pt x="259" y="2102"/>
                  </a:lnTo>
                  <a:lnTo>
                    <a:pt x="351" y="2194"/>
                  </a:lnTo>
                  <a:lnTo>
                    <a:pt x="443" y="2268"/>
                  </a:lnTo>
                  <a:lnTo>
                    <a:pt x="536" y="2342"/>
                  </a:lnTo>
                  <a:lnTo>
                    <a:pt x="646" y="2416"/>
                  </a:lnTo>
                  <a:lnTo>
                    <a:pt x="757" y="2471"/>
                  </a:lnTo>
                  <a:lnTo>
                    <a:pt x="867" y="2508"/>
                  </a:lnTo>
                  <a:lnTo>
                    <a:pt x="996" y="2545"/>
                  </a:lnTo>
                  <a:lnTo>
                    <a:pt x="1126" y="2563"/>
                  </a:lnTo>
                  <a:lnTo>
                    <a:pt x="1402" y="2563"/>
                  </a:lnTo>
                  <a:lnTo>
                    <a:pt x="1531" y="2545"/>
                  </a:lnTo>
                  <a:lnTo>
                    <a:pt x="1660" y="2508"/>
                  </a:lnTo>
                  <a:lnTo>
                    <a:pt x="1771" y="2471"/>
                  </a:lnTo>
                  <a:lnTo>
                    <a:pt x="1882" y="2416"/>
                  </a:lnTo>
                  <a:lnTo>
                    <a:pt x="1992" y="2360"/>
                  </a:lnTo>
                  <a:lnTo>
                    <a:pt x="2103" y="2287"/>
                  </a:lnTo>
                  <a:lnTo>
                    <a:pt x="2177" y="2213"/>
                  </a:lnTo>
                  <a:lnTo>
                    <a:pt x="2269" y="2121"/>
                  </a:lnTo>
                  <a:lnTo>
                    <a:pt x="2342" y="2010"/>
                  </a:lnTo>
                  <a:lnTo>
                    <a:pt x="2398" y="1918"/>
                  </a:lnTo>
                  <a:lnTo>
                    <a:pt x="2453" y="1807"/>
                  </a:lnTo>
                  <a:lnTo>
                    <a:pt x="2508" y="1678"/>
                  </a:lnTo>
                  <a:lnTo>
                    <a:pt x="2527" y="1549"/>
                  </a:lnTo>
                  <a:lnTo>
                    <a:pt x="2545" y="1420"/>
                  </a:lnTo>
                  <a:lnTo>
                    <a:pt x="2564" y="1291"/>
                  </a:lnTo>
                  <a:lnTo>
                    <a:pt x="2545" y="1143"/>
                  </a:lnTo>
                  <a:lnTo>
                    <a:pt x="2527" y="1014"/>
                  </a:lnTo>
                  <a:lnTo>
                    <a:pt x="2508" y="904"/>
                  </a:lnTo>
                  <a:lnTo>
                    <a:pt x="2453" y="775"/>
                  </a:lnTo>
                  <a:lnTo>
                    <a:pt x="2398" y="664"/>
                  </a:lnTo>
                  <a:lnTo>
                    <a:pt x="2342" y="553"/>
                  </a:lnTo>
                  <a:lnTo>
                    <a:pt x="2269" y="461"/>
                  </a:lnTo>
                  <a:lnTo>
                    <a:pt x="2177" y="369"/>
                  </a:lnTo>
                  <a:lnTo>
                    <a:pt x="2103" y="295"/>
                  </a:lnTo>
                  <a:lnTo>
                    <a:pt x="1992" y="221"/>
                  </a:lnTo>
                  <a:lnTo>
                    <a:pt x="1882" y="148"/>
                  </a:lnTo>
                  <a:lnTo>
                    <a:pt x="1771" y="92"/>
                  </a:lnTo>
                  <a:lnTo>
                    <a:pt x="1660" y="55"/>
                  </a:lnTo>
                  <a:lnTo>
                    <a:pt x="1531" y="37"/>
                  </a:lnTo>
                  <a:lnTo>
                    <a:pt x="1402" y="19"/>
                  </a:lnTo>
                  <a:lnTo>
                    <a:pt x="125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0" name="Google Shape;7740;p32"/>
            <p:cNvSpPr/>
            <p:nvPr/>
          </p:nvSpPr>
          <p:spPr>
            <a:xfrm>
              <a:off x="5524050" y="1193200"/>
              <a:ext cx="64100" cy="64100"/>
            </a:xfrm>
            <a:custGeom>
              <a:avLst/>
              <a:gdLst/>
              <a:ahLst/>
              <a:cxnLst/>
              <a:rect l="l" t="t" r="r" b="b"/>
              <a:pathLst>
                <a:path w="2564" h="2564" extrusionOk="0">
                  <a:moveTo>
                    <a:pt x="1291" y="1"/>
                  </a:moveTo>
                  <a:lnTo>
                    <a:pt x="1143" y="19"/>
                  </a:lnTo>
                  <a:lnTo>
                    <a:pt x="1014" y="38"/>
                  </a:lnTo>
                  <a:lnTo>
                    <a:pt x="885" y="56"/>
                  </a:lnTo>
                  <a:lnTo>
                    <a:pt x="775" y="93"/>
                  </a:lnTo>
                  <a:lnTo>
                    <a:pt x="664" y="148"/>
                  </a:lnTo>
                  <a:lnTo>
                    <a:pt x="553" y="222"/>
                  </a:lnTo>
                  <a:lnTo>
                    <a:pt x="461" y="296"/>
                  </a:lnTo>
                  <a:lnTo>
                    <a:pt x="369" y="370"/>
                  </a:lnTo>
                  <a:lnTo>
                    <a:pt x="277" y="462"/>
                  </a:lnTo>
                  <a:lnTo>
                    <a:pt x="203" y="554"/>
                  </a:lnTo>
                  <a:lnTo>
                    <a:pt x="148" y="665"/>
                  </a:lnTo>
                  <a:lnTo>
                    <a:pt x="92" y="775"/>
                  </a:lnTo>
                  <a:lnTo>
                    <a:pt x="56" y="904"/>
                  </a:lnTo>
                  <a:lnTo>
                    <a:pt x="19" y="1033"/>
                  </a:lnTo>
                  <a:lnTo>
                    <a:pt x="0" y="1163"/>
                  </a:lnTo>
                  <a:lnTo>
                    <a:pt x="0" y="1292"/>
                  </a:lnTo>
                  <a:lnTo>
                    <a:pt x="0" y="1421"/>
                  </a:lnTo>
                  <a:lnTo>
                    <a:pt x="19" y="1550"/>
                  </a:lnTo>
                  <a:lnTo>
                    <a:pt x="56" y="1679"/>
                  </a:lnTo>
                  <a:lnTo>
                    <a:pt x="92" y="1808"/>
                  </a:lnTo>
                  <a:lnTo>
                    <a:pt x="148" y="1918"/>
                  </a:lnTo>
                  <a:lnTo>
                    <a:pt x="203" y="2029"/>
                  </a:lnTo>
                  <a:lnTo>
                    <a:pt x="277" y="2121"/>
                  </a:lnTo>
                  <a:lnTo>
                    <a:pt x="369" y="2214"/>
                  </a:lnTo>
                  <a:lnTo>
                    <a:pt x="461" y="2287"/>
                  </a:lnTo>
                  <a:lnTo>
                    <a:pt x="553" y="2361"/>
                  </a:lnTo>
                  <a:lnTo>
                    <a:pt x="664" y="2435"/>
                  </a:lnTo>
                  <a:lnTo>
                    <a:pt x="775" y="2472"/>
                  </a:lnTo>
                  <a:lnTo>
                    <a:pt x="904" y="2527"/>
                  </a:lnTo>
                  <a:lnTo>
                    <a:pt x="1033" y="2545"/>
                  </a:lnTo>
                  <a:lnTo>
                    <a:pt x="1162" y="2564"/>
                  </a:lnTo>
                  <a:lnTo>
                    <a:pt x="1420" y="2564"/>
                  </a:lnTo>
                  <a:lnTo>
                    <a:pt x="1549" y="2545"/>
                  </a:lnTo>
                  <a:lnTo>
                    <a:pt x="1678" y="2509"/>
                  </a:lnTo>
                  <a:lnTo>
                    <a:pt x="1807" y="2472"/>
                  </a:lnTo>
                  <a:lnTo>
                    <a:pt x="1918" y="2416"/>
                  </a:lnTo>
                  <a:lnTo>
                    <a:pt x="2010" y="2343"/>
                  </a:lnTo>
                  <a:lnTo>
                    <a:pt x="2121" y="2269"/>
                  </a:lnTo>
                  <a:lnTo>
                    <a:pt x="2194" y="2195"/>
                  </a:lnTo>
                  <a:lnTo>
                    <a:pt x="2287" y="2103"/>
                  </a:lnTo>
                  <a:lnTo>
                    <a:pt x="2360" y="1992"/>
                  </a:lnTo>
                  <a:lnTo>
                    <a:pt x="2416" y="1882"/>
                  </a:lnTo>
                  <a:lnTo>
                    <a:pt x="2471" y="1771"/>
                  </a:lnTo>
                  <a:lnTo>
                    <a:pt x="2508" y="1660"/>
                  </a:lnTo>
                  <a:lnTo>
                    <a:pt x="2545" y="1531"/>
                  </a:lnTo>
                  <a:lnTo>
                    <a:pt x="2545" y="1402"/>
                  </a:lnTo>
                  <a:lnTo>
                    <a:pt x="2563" y="1255"/>
                  </a:lnTo>
                  <a:lnTo>
                    <a:pt x="2545" y="1126"/>
                  </a:lnTo>
                  <a:lnTo>
                    <a:pt x="2526" y="997"/>
                  </a:lnTo>
                  <a:lnTo>
                    <a:pt x="2489" y="886"/>
                  </a:lnTo>
                  <a:lnTo>
                    <a:pt x="2453" y="757"/>
                  </a:lnTo>
                  <a:lnTo>
                    <a:pt x="2397" y="665"/>
                  </a:lnTo>
                  <a:lnTo>
                    <a:pt x="2342" y="554"/>
                  </a:lnTo>
                  <a:lnTo>
                    <a:pt x="2268" y="462"/>
                  </a:lnTo>
                  <a:lnTo>
                    <a:pt x="2176" y="370"/>
                  </a:lnTo>
                  <a:lnTo>
                    <a:pt x="2102" y="296"/>
                  </a:lnTo>
                  <a:lnTo>
                    <a:pt x="1992" y="222"/>
                  </a:lnTo>
                  <a:lnTo>
                    <a:pt x="1899" y="148"/>
                  </a:lnTo>
                  <a:lnTo>
                    <a:pt x="1789" y="112"/>
                  </a:lnTo>
                  <a:lnTo>
                    <a:pt x="1660" y="56"/>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1" name="Google Shape;7741;p32"/>
            <p:cNvSpPr/>
            <p:nvPr/>
          </p:nvSpPr>
          <p:spPr>
            <a:xfrm>
              <a:off x="5378375" y="1085350"/>
              <a:ext cx="63650" cy="63625"/>
            </a:xfrm>
            <a:custGeom>
              <a:avLst/>
              <a:gdLst/>
              <a:ahLst/>
              <a:cxnLst/>
              <a:rect l="l" t="t" r="r" b="b"/>
              <a:pathLst>
                <a:path w="2546" h="2545" extrusionOk="0">
                  <a:moveTo>
                    <a:pt x="1070" y="0"/>
                  </a:moveTo>
                  <a:lnTo>
                    <a:pt x="941" y="37"/>
                  </a:lnTo>
                  <a:lnTo>
                    <a:pt x="830" y="74"/>
                  </a:lnTo>
                  <a:lnTo>
                    <a:pt x="720" y="111"/>
                  </a:lnTo>
                  <a:lnTo>
                    <a:pt x="609" y="166"/>
                  </a:lnTo>
                  <a:lnTo>
                    <a:pt x="517" y="240"/>
                  </a:lnTo>
                  <a:lnTo>
                    <a:pt x="425" y="314"/>
                  </a:lnTo>
                  <a:lnTo>
                    <a:pt x="333" y="406"/>
                  </a:lnTo>
                  <a:lnTo>
                    <a:pt x="259" y="498"/>
                  </a:lnTo>
                  <a:lnTo>
                    <a:pt x="185" y="590"/>
                  </a:lnTo>
                  <a:lnTo>
                    <a:pt x="130" y="701"/>
                  </a:lnTo>
                  <a:lnTo>
                    <a:pt x="93" y="812"/>
                  </a:lnTo>
                  <a:lnTo>
                    <a:pt x="56" y="922"/>
                  </a:lnTo>
                  <a:lnTo>
                    <a:pt x="19" y="1051"/>
                  </a:lnTo>
                  <a:lnTo>
                    <a:pt x="1" y="1180"/>
                  </a:lnTo>
                  <a:lnTo>
                    <a:pt x="1" y="1310"/>
                  </a:lnTo>
                  <a:lnTo>
                    <a:pt x="19" y="1439"/>
                  </a:lnTo>
                  <a:lnTo>
                    <a:pt x="38" y="1568"/>
                  </a:lnTo>
                  <a:lnTo>
                    <a:pt x="75" y="1697"/>
                  </a:lnTo>
                  <a:lnTo>
                    <a:pt x="130" y="1807"/>
                  </a:lnTo>
                  <a:lnTo>
                    <a:pt x="167" y="1918"/>
                  </a:lnTo>
                  <a:lnTo>
                    <a:pt x="240" y="2010"/>
                  </a:lnTo>
                  <a:lnTo>
                    <a:pt x="314" y="2102"/>
                  </a:lnTo>
                  <a:lnTo>
                    <a:pt x="388" y="2195"/>
                  </a:lnTo>
                  <a:lnTo>
                    <a:pt x="480" y="2268"/>
                  </a:lnTo>
                  <a:lnTo>
                    <a:pt x="591" y="2342"/>
                  </a:lnTo>
                  <a:lnTo>
                    <a:pt x="683" y="2397"/>
                  </a:lnTo>
                  <a:lnTo>
                    <a:pt x="794" y="2453"/>
                  </a:lnTo>
                  <a:lnTo>
                    <a:pt x="923" y="2490"/>
                  </a:lnTo>
                  <a:lnTo>
                    <a:pt x="1033" y="2526"/>
                  </a:lnTo>
                  <a:lnTo>
                    <a:pt x="1162" y="2526"/>
                  </a:lnTo>
                  <a:lnTo>
                    <a:pt x="1310" y="2545"/>
                  </a:lnTo>
                  <a:lnTo>
                    <a:pt x="1439" y="2526"/>
                  </a:lnTo>
                  <a:lnTo>
                    <a:pt x="1568" y="2508"/>
                  </a:lnTo>
                  <a:lnTo>
                    <a:pt x="1697" y="2471"/>
                  </a:lnTo>
                  <a:lnTo>
                    <a:pt x="1808" y="2434"/>
                  </a:lnTo>
                  <a:lnTo>
                    <a:pt x="1918" y="2379"/>
                  </a:lnTo>
                  <a:lnTo>
                    <a:pt x="2029" y="2305"/>
                  </a:lnTo>
                  <a:lnTo>
                    <a:pt x="2121" y="2231"/>
                  </a:lnTo>
                  <a:lnTo>
                    <a:pt x="2213" y="2139"/>
                  </a:lnTo>
                  <a:lnTo>
                    <a:pt x="2287" y="2047"/>
                  </a:lnTo>
                  <a:lnTo>
                    <a:pt x="2361" y="1955"/>
                  </a:lnTo>
                  <a:lnTo>
                    <a:pt x="2416" y="1844"/>
                  </a:lnTo>
                  <a:lnTo>
                    <a:pt x="2471" y="1734"/>
                  </a:lnTo>
                  <a:lnTo>
                    <a:pt x="2508" y="1605"/>
                  </a:lnTo>
                  <a:lnTo>
                    <a:pt x="2545" y="1475"/>
                  </a:lnTo>
                  <a:lnTo>
                    <a:pt x="2545" y="1346"/>
                  </a:lnTo>
                  <a:lnTo>
                    <a:pt x="2545" y="1217"/>
                  </a:lnTo>
                  <a:lnTo>
                    <a:pt x="2545" y="1088"/>
                  </a:lnTo>
                  <a:lnTo>
                    <a:pt x="2508" y="959"/>
                  </a:lnTo>
                  <a:lnTo>
                    <a:pt x="2471" y="830"/>
                  </a:lnTo>
                  <a:lnTo>
                    <a:pt x="2435" y="719"/>
                  </a:lnTo>
                  <a:lnTo>
                    <a:pt x="2379" y="609"/>
                  </a:lnTo>
                  <a:lnTo>
                    <a:pt x="2306" y="498"/>
                  </a:lnTo>
                  <a:lnTo>
                    <a:pt x="2232" y="406"/>
                  </a:lnTo>
                  <a:lnTo>
                    <a:pt x="2140" y="314"/>
                  </a:lnTo>
                  <a:lnTo>
                    <a:pt x="2047" y="240"/>
                  </a:lnTo>
                  <a:lnTo>
                    <a:pt x="1937" y="166"/>
                  </a:lnTo>
                  <a:lnTo>
                    <a:pt x="1845" y="111"/>
                  </a:lnTo>
                  <a:lnTo>
                    <a:pt x="1716" y="56"/>
                  </a:lnTo>
                  <a:lnTo>
                    <a:pt x="1605" y="37"/>
                  </a:lnTo>
                  <a:lnTo>
                    <a:pt x="147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2" name="Google Shape;7742;p32"/>
            <p:cNvSpPr/>
            <p:nvPr/>
          </p:nvSpPr>
          <p:spPr>
            <a:xfrm>
              <a:off x="5972550" y="1436600"/>
              <a:ext cx="63175" cy="63175"/>
            </a:xfrm>
            <a:custGeom>
              <a:avLst/>
              <a:gdLst/>
              <a:ahLst/>
              <a:cxnLst/>
              <a:rect l="l" t="t" r="r" b="b"/>
              <a:pathLst>
                <a:path w="2527" h="2527" extrusionOk="0">
                  <a:moveTo>
                    <a:pt x="1144" y="0"/>
                  </a:moveTo>
                  <a:lnTo>
                    <a:pt x="1015" y="19"/>
                  </a:lnTo>
                  <a:lnTo>
                    <a:pt x="904" y="37"/>
                  </a:lnTo>
                  <a:lnTo>
                    <a:pt x="775" y="92"/>
                  </a:lnTo>
                  <a:lnTo>
                    <a:pt x="664" y="129"/>
                  </a:lnTo>
                  <a:lnTo>
                    <a:pt x="554" y="203"/>
                  </a:lnTo>
                  <a:lnTo>
                    <a:pt x="461" y="277"/>
                  </a:lnTo>
                  <a:lnTo>
                    <a:pt x="369" y="351"/>
                  </a:lnTo>
                  <a:lnTo>
                    <a:pt x="296" y="443"/>
                  </a:lnTo>
                  <a:lnTo>
                    <a:pt x="222" y="535"/>
                  </a:lnTo>
                  <a:lnTo>
                    <a:pt x="148" y="627"/>
                  </a:lnTo>
                  <a:lnTo>
                    <a:pt x="93" y="738"/>
                  </a:lnTo>
                  <a:lnTo>
                    <a:pt x="56" y="867"/>
                  </a:lnTo>
                  <a:lnTo>
                    <a:pt x="19" y="978"/>
                  </a:lnTo>
                  <a:lnTo>
                    <a:pt x="1" y="1107"/>
                  </a:lnTo>
                  <a:lnTo>
                    <a:pt x="1" y="1236"/>
                  </a:lnTo>
                  <a:lnTo>
                    <a:pt x="1" y="1365"/>
                  </a:lnTo>
                  <a:lnTo>
                    <a:pt x="19" y="1494"/>
                  </a:lnTo>
                  <a:lnTo>
                    <a:pt x="37" y="1623"/>
                  </a:lnTo>
                  <a:lnTo>
                    <a:pt x="93" y="1733"/>
                  </a:lnTo>
                  <a:lnTo>
                    <a:pt x="130" y="1844"/>
                  </a:lnTo>
                  <a:lnTo>
                    <a:pt x="203" y="1955"/>
                  </a:lnTo>
                  <a:lnTo>
                    <a:pt x="277" y="2047"/>
                  </a:lnTo>
                  <a:lnTo>
                    <a:pt x="351" y="2139"/>
                  </a:lnTo>
                  <a:lnTo>
                    <a:pt x="443" y="2213"/>
                  </a:lnTo>
                  <a:lnTo>
                    <a:pt x="535" y="2287"/>
                  </a:lnTo>
                  <a:lnTo>
                    <a:pt x="627" y="2360"/>
                  </a:lnTo>
                  <a:lnTo>
                    <a:pt x="738" y="2416"/>
                  </a:lnTo>
                  <a:lnTo>
                    <a:pt x="867" y="2453"/>
                  </a:lnTo>
                  <a:lnTo>
                    <a:pt x="978" y="2489"/>
                  </a:lnTo>
                  <a:lnTo>
                    <a:pt x="1107" y="2508"/>
                  </a:lnTo>
                  <a:lnTo>
                    <a:pt x="1236" y="2526"/>
                  </a:lnTo>
                  <a:lnTo>
                    <a:pt x="1365" y="2508"/>
                  </a:lnTo>
                  <a:lnTo>
                    <a:pt x="1494" y="2489"/>
                  </a:lnTo>
                  <a:lnTo>
                    <a:pt x="1623" y="2471"/>
                  </a:lnTo>
                  <a:lnTo>
                    <a:pt x="1734" y="2434"/>
                  </a:lnTo>
                  <a:lnTo>
                    <a:pt x="1844" y="2379"/>
                  </a:lnTo>
                  <a:lnTo>
                    <a:pt x="1955" y="2305"/>
                  </a:lnTo>
                  <a:lnTo>
                    <a:pt x="2047" y="2250"/>
                  </a:lnTo>
                  <a:lnTo>
                    <a:pt x="2139" y="2158"/>
                  </a:lnTo>
                  <a:lnTo>
                    <a:pt x="2213" y="2084"/>
                  </a:lnTo>
                  <a:lnTo>
                    <a:pt x="2287" y="1973"/>
                  </a:lnTo>
                  <a:lnTo>
                    <a:pt x="2361" y="1881"/>
                  </a:lnTo>
                  <a:lnTo>
                    <a:pt x="2416" y="1770"/>
                  </a:lnTo>
                  <a:lnTo>
                    <a:pt x="2453" y="1660"/>
                  </a:lnTo>
                  <a:lnTo>
                    <a:pt x="2490" y="1531"/>
                  </a:lnTo>
                  <a:lnTo>
                    <a:pt x="2508" y="1402"/>
                  </a:lnTo>
                  <a:lnTo>
                    <a:pt x="2527" y="1273"/>
                  </a:lnTo>
                  <a:lnTo>
                    <a:pt x="2508" y="1143"/>
                  </a:lnTo>
                  <a:lnTo>
                    <a:pt x="2490" y="1014"/>
                  </a:lnTo>
                  <a:lnTo>
                    <a:pt x="2471" y="904"/>
                  </a:lnTo>
                  <a:lnTo>
                    <a:pt x="2434" y="775"/>
                  </a:lnTo>
                  <a:lnTo>
                    <a:pt x="2379" y="664"/>
                  </a:lnTo>
                  <a:lnTo>
                    <a:pt x="2305" y="553"/>
                  </a:lnTo>
                  <a:lnTo>
                    <a:pt x="2250" y="461"/>
                  </a:lnTo>
                  <a:lnTo>
                    <a:pt x="2158" y="369"/>
                  </a:lnTo>
                  <a:lnTo>
                    <a:pt x="2084" y="295"/>
                  </a:lnTo>
                  <a:lnTo>
                    <a:pt x="1973" y="222"/>
                  </a:lnTo>
                  <a:lnTo>
                    <a:pt x="1881" y="148"/>
                  </a:lnTo>
                  <a:lnTo>
                    <a:pt x="1771" y="92"/>
                  </a:lnTo>
                  <a:lnTo>
                    <a:pt x="1660" y="56"/>
                  </a:lnTo>
                  <a:lnTo>
                    <a:pt x="1531" y="19"/>
                  </a:lnTo>
                  <a:lnTo>
                    <a:pt x="14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3" name="Google Shape;7743;p32"/>
            <p:cNvSpPr/>
            <p:nvPr/>
          </p:nvSpPr>
          <p:spPr>
            <a:xfrm>
              <a:off x="6052300" y="1450425"/>
              <a:ext cx="63175" cy="63625"/>
            </a:xfrm>
            <a:custGeom>
              <a:avLst/>
              <a:gdLst/>
              <a:ahLst/>
              <a:cxnLst/>
              <a:rect l="l" t="t" r="r" b="b"/>
              <a:pathLst>
                <a:path w="2527" h="2545" extrusionOk="0">
                  <a:moveTo>
                    <a:pt x="1291" y="0"/>
                  </a:moveTo>
                  <a:lnTo>
                    <a:pt x="1162" y="19"/>
                  </a:lnTo>
                  <a:lnTo>
                    <a:pt x="1033" y="37"/>
                  </a:lnTo>
                  <a:lnTo>
                    <a:pt x="904" y="56"/>
                  </a:lnTo>
                  <a:lnTo>
                    <a:pt x="775" y="93"/>
                  </a:lnTo>
                  <a:lnTo>
                    <a:pt x="664" y="148"/>
                  </a:lnTo>
                  <a:lnTo>
                    <a:pt x="553" y="222"/>
                  </a:lnTo>
                  <a:lnTo>
                    <a:pt x="461" y="295"/>
                  </a:lnTo>
                  <a:lnTo>
                    <a:pt x="369" y="369"/>
                  </a:lnTo>
                  <a:lnTo>
                    <a:pt x="277" y="461"/>
                  </a:lnTo>
                  <a:lnTo>
                    <a:pt x="203" y="554"/>
                  </a:lnTo>
                  <a:lnTo>
                    <a:pt x="148" y="664"/>
                  </a:lnTo>
                  <a:lnTo>
                    <a:pt x="93" y="775"/>
                  </a:lnTo>
                  <a:lnTo>
                    <a:pt x="56" y="904"/>
                  </a:lnTo>
                  <a:lnTo>
                    <a:pt x="19" y="1015"/>
                  </a:lnTo>
                  <a:lnTo>
                    <a:pt x="0" y="1144"/>
                  </a:lnTo>
                  <a:lnTo>
                    <a:pt x="0" y="1291"/>
                  </a:lnTo>
                  <a:lnTo>
                    <a:pt x="0" y="1420"/>
                  </a:lnTo>
                  <a:lnTo>
                    <a:pt x="19" y="1549"/>
                  </a:lnTo>
                  <a:lnTo>
                    <a:pt x="56" y="1660"/>
                  </a:lnTo>
                  <a:lnTo>
                    <a:pt x="93" y="1771"/>
                  </a:lnTo>
                  <a:lnTo>
                    <a:pt x="148" y="1881"/>
                  </a:lnTo>
                  <a:lnTo>
                    <a:pt x="222" y="1992"/>
                  </a:lnTo>
                  <a:lnTo>
                    <a:pt x="277" y="2084"/>
                  </a:lnTo>
                  <a:lnTo>
                    <a:pt x="369" y="2176"/>
                  </a:lnTo>
                  <a:lnTo>
                    <a:pt x="461" y="2250"/>
                  </a:lnTo>
                  <a:lnTo>
                    <a:pt x="553" y="2324"/>
                  </a:lnTo>
                  <a:lnTo>
                    <a:pt x="664" y="2397"/>
                  </a:lnTo>
                  <a:lnTo>
                    <a:pt x="775" y="2434"/>
                  </a:lnTo>
                  <a:lnTo>
                    <a:pt x="885" y="2490"/>
                  </a:lnTo>
                  <a:lnTo>
                    <a:pt x="996" y="2508"/>
                  </a:lnTo>
                  <a:lnTo>
                    <a:pt x="1125" y="2526"/>
                  </a:lnTo>
                  <a:lnTo>
                    <a:pt x="1254" y="2545"/>
                  </a:lnTo>
                  <a:lnTo>
                    <a:pt x="1383" y="2526"/>
                  </a:lnTo>
                  <a:lnTo>
                    <a:pt x="1512" y="2508"/>
                  </a:lnTo>
                  <a:lnTo>
                    <a:pt x="1641" y="2490"/>
                  </a:lnTo>
                  <a:lnTo>
                    <a:pt x="1752" y="2453"/>
                  </a:lnTo>
                  <a:lnTo>
                    <a:pt x="1863" y="2397"/>
                  </a:lnTo>
                  <a:lnTo>
                    <a:pt x="1973" y="2324"/>
                  </a:lnTo>
                  <a:lnTo>
                    <a:pt x="2065" y="2268"/>
                  </a:lnTo>
                  <a:lnTo>
                    <a:pt x="2158" y="2176"/>
                  </a:lnTo>
                  <a:lnTo>
                    <a:pt x="2231" y="2084"/>
                  </a:lnTo>
                  <a:lnTo>
                    <a:pt x="2305" y="1992"/>
                  </a:lnTo>
                  <a:lnTo>
                    <a:pt x="2379" y="1900"/>
                  </a:lnTo>
                  <a:lnTo>
                    <a:pt x="2434" y="1789"/>
                  </a:lnTo>
                  <a:lnTo>
                    <a:pt x="2471" y="1660"/>
                  </a:lnTo>
                  <a:lnTo>
                    <a:pt x="2508" y="1549"/>
                  </a:lnTo>
                  <a:lnTo>
                    <a:pt x="2526" y="1420"/>
                  </a:lnTo>
                  <a:lnTo>
                    <a:pt x="2526" y="1291"/>
                  </a:lnTo>
                  <a:lnTo>
                    <a:pt x="2526" y="1162"/>
                  </a:lnTo>
                  <a:lnTo>
                    <a:pt x="2508" y="1033"/>
                  </a:lnTo>
                  <a:lnTo>
                    <a:pt x="2471" y="904"/>
                  </a:lnTo>
                  <a:lnTo>
                    <a:pt x="2434" y="793"/>
                  </a:lnTo>
                  <a:lnTo>
                    <a:pt x="2379" y="683"/>
                  </a:lnTo>
                  <a:lnTo>
                    <a:pt x="2324" y="572"/>
                  </a:lnTo>
                  <a:lnTo>
                    <a:pt x="2250" y="480"/>
                  </a:lnTo>
                  <a:lnTo>
                    <a:pt x="2176" y="388"/>
                  </a:lnTo>
                  <a:lnTo>
                    <a:pt x="2084" y="314"/>
                  </a:lnTo>
                  <a:lnTo>
                    <a:pt x="1992" y="240"/>
                  </a:lnTo>
                  <a:lnTo>
                    <a:pt x="1899" y="166"/>
                  </a:lnTo>
                  <a:lnTo>
                    <a:pt x="1789" y="111"/>
                  </a:lnTo>
                  <a:lnTo>
                    <a:pt x="1660" y="74"/>
                  </a:lnTo>
                  <a:lnTo>
                    <a:pt x="1549" y="37"/>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4" name="Google Shape;7744;p32"/>
            <p:cNvSpPr/>
            <p:nvPr/>
          </p:nvSpPr>
          <p:spPr>
            <a:xfrm>
              <a:off x="6132050" y="1464725"/>
              <a:ext cx="63175" cy="63625"/>
            </a:xfrm>
            <a:custGeom>
              <a:avLst/>
              <a:gdLst/>
              <a:ahLst/>
              <a:cxnLst/>
              <a:rect l="l" t="t" r="r" b="b"/>
              <a:pathLst>
                <a:path w="2527" h="2545" extrusionOk="0">
                  <a:moveTo>
                    <a:pt x="1272" y="0"/>
                  </a:moveTo>
                  <a:lnTo>
                    <a:pt x="1143" y="18"/>
                  </a:lnTo>
                  <a:lnTo>
                    <a:pt x="1014" y="37"/>
                  </a:lnTo>
                  <a:lnTo>
                    <a:pt x="904" y="55"/>
                  </a:lnTo>
                  <a:lnTo>
                    <a:pt x="775" y="111"/>
                  </a:lnTo>
                  <a:lnTo>
                    <a:pt x="664" y="148"/>
                  </a:lnTo>
                  <a:lnTo>
                    <a:pt x="572" y="221"/>
                  </a:lnTo>
                  <a:lnTo>
                    <a:pt x="461" y="277"/>
                  </a:lnTo>
                  <a:lnTo>
                    <a:pt x="369" y="369"/>
                  </a:lnTo>
                  <a:lnTo>
                    <a:pt x="295" y="461"/>
                  </a:lnTo>
                  <a:lnTo>
                    <a:pt x="221" y="553"/>
                  </a:lnTo>
                  <a:lnTo>
                    <a:pt x="166" y="645"/>
                  </a:lnTo>
                  <a:lnTo>
                    <a:pt x="111" y="756"/>
                  </a:lnTo>
                  <a:lnTo>
                    <a:pt x="55" y="885"/>
                  </a:lnTo>
                  <a:lnTo>
                    <a:pt x="37" y="996"/>
                  </a:lnTo>
                  <a:lnTo>
                    <a:pt x="19" y="1125"/>
                  </a:lnTo>
                  <a:lnTo>
                    <a:pt x="0" y="1254"/>
                  </a:lnTo>
                  <a:lnTo>
                    <a:pt x="0" y="1383"/>
                  </a:lnTo>
                  <a:lnTo>
                    <a:pt x="19" y="1512"/>
                  </a:lnTo>
                  <a:lnTo>
                    <a:pt x="55" y="1641"/>
                  </a:lnTo>
                  <a:lnTo>
                    <a:pt x="92" y="1770"/>
                  </a:lnTo>
                  <a:lnTo>
                    <a:pt x="148" y="1881"/>
                  </a:lnTo>
                  <a:lnTo>
                    <a:pt x="221" y="1991"/>
                  </a:lnTo>
                  <a:lnTo>
                    <a:pt x="295" y="2084"/>
                  </a:lnTo>
                  <a:lnTo>
                    <a:pt x="369" y="2176"/>
                  </a:lnTo>
                  <a:lnTo>
                    <a:pt x="461" y="2249"/>
                  </a:lnTo>
                  <a:lnTo>
                    <a:pt x="553" y="2323"/>
                  </a:lnTo>
                  <a:lnTo>
                    <a:pt x="664" y="2397"/>
                  </a:lnTo>
                  <a:lnTo>
                    <a:pt x="775" y="2452"/>
                  </a:lnTo>
                  <a:lnTo>
                    <a:pt x="904" y="2489"/>
                  </a:lnTo>
                  <a:lnTo>
                    <a:pt x="1033" y="2508"/>
                  </a:lnTo>
                  <a:lnTo>
                    <a:pt x="1162" y="2526"/>
                  </a:lnTo>
                  <a:lnTo>
                    <a:pt x="1291" y="2544"/>
                  </a:lnTo>
                  <a:lnTo>
                    <a:pt x="1420" y="2526"/>
                  </a:lnTo>
                  <a:lnTo>
                    <a:pt x="1549" y="2508"/>
                  </a:lnTo>
                  <a:lnTo>
                    <a:pt x="1660" y="2471"/>
                  </a:lnTo>
                  <a:lnTo>
                    <a:pt x="1789" y="2434"/>
                  </a:lnTo>
                  <a:lnTo>
                    <a:pt x="1899" y="2379"/>
                  </a:lnTo>
                  <a:lnTo>
                    <a:pt x="1991" y="2323"/>
                  </a:lnTo>
                  <a:lnTo>
                    <a:pt x="2084" y="2249"/>
                  </a:lnTo>
                  <a:lnTo>
                    <a:pt x="2176" y="2157"/>
                  </a:lnTo>
                  <a:lnTo>
                    <a:pt x="2250" y="2065"/>
                  </a:lnTo>
                  <a:lnTo>
                    <a:pt x="2323" y="1973"/>
                  </a:lnTo>
                  <a:lnTo>
                    <a:pt x="2397" y="1862"/>
                  </a:lnTo>
                  <a:lnTo>
                    <a:pt x="2434" y="1752"/>
                  </a:lnTo>
                  <a:lnTo>
                    <a:pt x="2489" y="1641"/>
                  </a:lnTo>
                  <a:lnTo>
                    <a:pt x="2508" y="1530"/>
                  </a:lnTo>
                  <a:lnTo>
                    <a:pt x="2526" y="1401"/>
                  </a:lnTo>
                  <a:lnTo>
                    <a:pt x="2526" y="1272"/>
                  </a:lnTo>
                  <a:lnTo>
                    <a:pt x="2526" y="1143"/>
                  </a:lnTo>
                  <a:lnTo>
                    <a:pt x="2508" y="1014"/>
                  </a:lnTo>
                  <a:lnTo>
                    <a:pt x="2471" y="885"/>
                  </a:lnTo>
                  <a:lnTo>
                    <a:pt x="2434" y="774"/>
                  </a:lnTo>
                  <a:lnTo>
                    <a:pt x="2379" y="664"/>
                  </a:lnTo>
                  <a:lnTo>
                    <a:pt x="2323" y="553"/>
                  </a:lnTo>
                  <a:lnTo>
                    <a:pt x="2250" y="461"/>
                  </a:lnTo>
                  <a:lnTo>
                    <a:pt x="2176" y="369"/>
                  </a:lnTo>
                  <a:lnTo>
                    <a:pt x="2084" y="295"/>
                  </a:lnTo>
                  <a:lnTo>
                    <a:pt x="1973" y="221"/>
                  </a:lnTo>
                  <a:lnTo>
                    <a:pt x="1881" y="166"/>
                  </a:lnTo>
                  <a:lnTo>
                    <a:pt x="1770" y="111"/>
                  </a:lnTo>
                  <a:lnTo>
                    <a:pt x="1660" y="55"/>
                  </a:lnTo>
                  <a:lnTo>
                    <a:pt x="1531" y="37"/>
                  </a:lnTo>
                  <a:lnTo>
                    <a:pt x="1401" y="18"/>
                  </a:lnTo>
                  <a:lnTo>
                    <a:pt x="12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5" name="Google Shape;7745;p32"/>
            <p:cNvSpPr/>
            <p:nvPr/>
          </p:nvSpPr>
          <p:spPr>
            <a:xfrm>
              <a:off x="6212250" y="1479475"/>
              <a:ext cx="63175" cy="62700"/>
            </a:xfrm>
            <a:custGeom>
              <a:avLst/>
              <a:gdLst/>
              <a:ahLst/>
              <a:cxnLst/>
              <a:rect l="l" t="t" r="r" b="b"/>
              <a:pathLst>
                <a:path w="2527" h="2508" extrusionOk="0">
                  <a:moveTo>
                    <a:pt x="1107" y="0"/>
                  </a:moveTo>
                  <a:lnTo>
                    <a:pt x="978" y="18"/>
                  </a:lnTo>
                  <a:lnTo>
                    <a:pt x="849" y="55"/>
                  </a:lnTo>
                  <a:lnTo>
                    <a:pt x="738" y="92"/>
                  </a:lnTo>
                  <a:lnTo>
                    <a:pt x="627" y="148"/>
                  </a:lnTo>
                  <a:lnTo>
                    <a:pt x="535" y="221"/>
                  </a:lnTo>
                  <a:lnTo>
                    <a:pt x="424" y="295"/>
                  </a:lnTo>
                  <a:lnTo>
                    <a:pt x="351" y="369"/>
                  </a:lnTo>
                  <a:lnTo>
                    <a:pt x="259" y="461"/>
                  </a:lnTo>
                  <a:lnTo>
                    <a:pt x="203" y="572"/>
                  </a:lnTo>
                  <a:lnTo>
                    <a:pt x="129" y="664"/>
                  </a:lnTo>
                  <a:lnTo>
                    <a:pt x="93" y="774"/>
                  </a:lnTo>
                  <a:lnTo>
                    <a:pt x="37" y="904"/>
                  </a:lnTo>
                  <a:lnTo>
                    <a:pt x="19" y="1014"/>
                  </a:lnTo>
                  <a:lnTo>
                    <a:pt x="0" y="1143"/>
                  </a:lnTo>
                  <a:lnTo>
                    <a:pt x="0" y="1272"/>
                  </a:lnTo>
                  <a:lnTo>
                    <a:pt x="0" y="1401"/>
                  </a:lnTo>
                  <a:lnTo>
                    <a:pt x="19" y="1530"/>
                  </a:lnTo>
                  <a:lnTo>
                    <a:pt x="56" y="1659"/>
                  </a:lnTo>
                  <a:lnTo>
                    <a:pt x="93" y="1770"/>
                  </a:lnTo>
                  <a:lnTo>
                    <a:pt x="148" y="1881"/>
                  </a:lnTo>
                  <a:lnTo>
                    <a:pt x="222" y="1973"/>
                  </a:lnTo>
                  <a:lnTo>
                    <a:pt x="295" y="2084"/>
                  </a:lnTo>
                  <a:lnTo>
                    <a:pt x="369" y="2157"/>
                  </a:lnTo>
                  <a:lnTo>
                    <a:pt x="461" y="2249"/>
                  </a:lnTo>
                  <a:lnTo>
                    <a:pt x="572" y="2323"/>
                  </a:lnTo>
                  <a:lnTo>
                    <a:pt x="664" y="2379"/>
                  </a:lnTo>
                  <a:lnTo>
                    <a:pt x="793" y="2434"/>
                  </a:lnTo>
                  <a:lnTo>
                    <a:pt x="904" y="2471"/>
                  </a:lnTo>
                  <a:lnTo>
                    <a:pt x="1033" y="2489"/>
                  </a:lnTo>
                  <a:lnTo>
                    <a:pt x="1144" y="2508"/>
                  </a:lnTo>
                  <a:lnTo>
                    <a:pt x="1420" y="2508"/>
                  </a:lnTo>
                  <a:lnTo>
                    <a:pt x="1531" y="2489"/>
                  </a:lnTo>
                  <a:lnTo>
                    <a:pt x="1660" y="2452"/>
                  </a:lnTo>
                  <a:lnTo>
                    <a:pt x="1770" y="2415"/>
                  </a:lnTo>
                  <a:lnTo>
                    <a:pt x="1881" y="2360"/>
                  </a:lnTo>
                  <a:lnTo>
                    <a:pt x="1992" y="2286"/>
                  </a:lnTo>
                  <a:lnTo>
                    <a:pt x="2084" y="2213"/>
                  </a:lnTo>
                  <a:lnTo>
                    <a:pt x="2176" y="2139"/>
                  </a:lnTo>
                  <a:lnTo>
                    <a:pt x="2250" y="2047"/>
                  </a:lnTo>
                  <a:lnTo>
                    <a:pt x="2324" y="1936"/>
                  </a:lnTo>
                  <a:lnTo>
                    <a:pt x="2379" y="1844"/>
                  </a:lnTo>
                  <a:lnTo>
                    <a:pt x="2434" y="1733"/>
                  </a:lnTo>
                  <a:lnTo>
                    <a:pt x="2471" y="1604"/>
                  </a:lnTo>
                  <a:lnTo>
                    <a:pt x="2490" y="1494"/>
                  </a:lnTo>
                  <a:lnTo>
                    <a:pt x="2508" y="1364"/>
                  </a:lnTo>
                  <a:lnTo>
                    <a:pt x="2526" y="1235"/>
                  </a:lnTo>
                  <a:lnTo>
                    <a:pt x="2508" y="1106"/>
                  </a:lnTo>
                  <a:lnTo>
                    <a:pt x="2490" y="977"/>
                  </a:lnTo>
                  <a:lnTo>
                    <a:pt x="2453" y="848"/>
                  </a:lnTo>
                  <a:lnTo>
                    <a:pt x="2416" y="738"/>
                  </a:lnTo>
                  <a:lnTo>
                    <a:pt x="2360" y="627"/>
                  </a:lnTo>
                  <a:lnTo>
                    <a:pt x="2287" y="516"/>
                  </a:lnTo>
                  <a:lnTo>
                    <a:pt x="2213" y="424"/>
                  </a:lnTo>
                  <a:lnTo>
                    <a:pt x="2139" y="350"/>
                  </a:lnTo>
                  <a:lnTo>
                    <a:pt x="2047" y="258"/>
                  </a:lnTo>
                  <a:lnTo>
                    <a:pt x="1955" y="184"/>
                  </a:lnTo>
                  <a:lnTo>
                    <a:pt x="1844" y="129"/>
                  </a:lnTo>
                  <a:lnTo>
                    <a:pt x="1734" y="74"/>
                  </a:lnTo>
                  <a:lnTo>
                    <a:pt x="1604" y="37"/>
                  </a:lnTo>
                  <a:lnTo>
                    <a:pt x="1494" y="18"/>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6" name="Google Shape;7746;p32"/>
            <p:cNvSpPr/>
            <p:nvPr/>
          </p:nvSpPr>
          <p:spPr>
            <a:xfrm>
              <a:off x="5053400" y="617025"/>
              <a:ext cx="63650" cy="63625"/>
            </a:xfrm>
            <a:custGeom>
              <a:avLst/>
              <a:gdLst/>
              <a:ahLst/>
              <a:cxnLst/>
              <a:rect l="l" t="t" r="r" b="b"/>
              <a:pathLst>
                <a:path w="2546" h="2545" extrusionOk="0">
                  <a:moveTo>
                    <a:pt x="1292" y="0"/>
                  </a:moveTo>
                  <a:lnTo>
                    <a:pt x="1144" y="19"/>
                  </a:lnTo>
                  <a:lnTo>
                    <a:pt x="1015" y="19"/>
                  </a:lnTo>
                  <a:lnTo>
                    <a:pt x="886" y="56"/>
                  </a:lnTo>
                  <a:lnTo>
                    <a:pt x="775" y="92"/>
                  </a:lnTo>
                  <a:lnTo>
                    <a:pt x="665" y="148"/>
                  </a:lnTo>
                  <a:lnTo>
                    <a:pt x="554" y="203"/>
                  </a:lnTo>
                  <a:lnTo>
                    <a:pt x="462" y="277"/>
                  </a:lnTo>
                  <a:lnTo>
                    <a:pt x="370" y="369"/>
                  </a:lnTo>
                  <a:lnTo>
                    <a:pt x="277" y="461"/>
                  </a:lnTo>
                  <a:lnTo>
                    <a:pt x="204" y="553"/>
                  </a:lnTo>
                  <a:lnTo>
                    <a:pt x="148" y="664"/>
                  </a:lnTo>
                  <a:lnTo>
                    <a:pt x="93" y="775"/>
                  </a:lnTo>
                  <a:lnTo>
                    <a:pt x="56" y="885"/>
                  </a:lnTo>
                  <a:lnTo>
                    <a:pt x="19" y="1014"/>
                  </a:lnTo>
                  <a:lnTo>
                    <a:pt x="1" y="1143"/>
                  </a:lnTo>
                  <a:lnTo>
                    <a:pt x="1" y="1291"/>
                  </a:lnTo>
                  <a:lnTo>
                    <a:pt x="1" y="1420"/>
                  </a:lnTo>
                  <a:lnTo>
                    <a:pt x="19" y="1549"/>
                  </a:lnTo>
                  <a:lnTo>
                    <a:pt x="56" y="1660"/>
                  </a:lnTo>
                  <a:lnTo>
                    <a:pt x="93" y="1789"/>
                  </a:lnTo>
                  <a:lnTo>
                    <a:pt x="148" y="1899"/>
                  </a:lnTo>
                  <a:lnTo>
                    <a:pt x="204" y="1992"/>
                  </a:lnTo>
                  <a:lnTo>
                    <a:pt x="277" y="2084"/>
                  </a:lnTo>
                  <a:lnTo>
                    <a:pt x="351" y="2176"/>
                  </a:lnTo>
                  <a:lnTo>
                    <a:pt x="443" y="2268"/>
                  </a:lnTo>
                  <a:lnTo>
                    <a:pt x="536" y="2342"/>
                  </a:lnTo>
                  <a:lnTo>
                    <a:pt x="646" y="2397"/>
                  </a:lnTo>
                  <a:lnTo>
                    <a:pt x="757" y="2452"/>
                  </a:lnTo>
                  <a:lnTo>
                    <a:pt x="867" y="2489"/>
                  </a:lnTo>
                  <a:lnTo>
                    <a:pt x="978" y="2526"/>
                  </a:lnTo>
                  <a:lnTo>
                    <a:pt x="1107" y="2545"/>
                  </a:lnTo>
                  <a:lnTo>
                    <a:pt x="1384" y="2545"/>
                  </a:lnTo>
                  <a:lnTo>
                    <a:pt x="1513" y="2526"/>
                  </a:lnTo>
                  <a:lnTo>
                    <a:pt x="1642" y="2508"/>
                  </a:lnTo>
                  <a:lnTo>
                    <a:pt x="1753" y="2452"/>
                  </a:lnTo>
                  <a:lnTo>
                    <a:pt x="1863" y="2397"/>
                  </a:lnTo>
                  <a:lnTo>
                    <a:pt x="1974" y="2342"/>
                  </a:lnTo>
                  <a:lnTo>
                    <a:pt x="2084" y="2268"/>
                  </a:lnTo>
                  <a:lnTo>
                    <a:pt x="2177" y="2194"/>
                  </a:lnTo>
                  <a:lnTo>
                    <a:pt x="2250" y="2102"/>
                  </a:lnTo>
                  <a:lnTo>
                    <a:pt x="2324" y="2010"/>
                  </a:lnTo>
                  <a:lnTo>
                    <a:pt x="2379" y="1899"/>
                  </a:lnTo>
                  <a:lnTo>
                    <a:pt x="2435" y="1789"/>
                  </a:lnTo>
                  <a:lnTo>
                    <a:pt x="2490" y="1660"/>
                  </a:lnTo>
                  <a:lnTo>
                    <a:pt x="2508" y="1531"/>
                  </a:lnTo>
                  <a:lnTo>
                    <a:pt x="2527" y="1401"/>
                  </a:lnTo>
                  <a:lnTo>
                    <a:pt x="2545" y="1272"/>
                  </a:lnTo>
                  <a:lnTo>
                    <a:pt x="2527" y="1143"/>
                  </a:lnTo>
                  <a:lnTo>
                    <a:pt x="2508" y="1014"/>
                  </a:lnTo>
                  <a:lnTo>
                    <a:pt x="2490" y="885"/>
                  </a:lnTo>
                  <a:lnTo>
                    <a:pt x="2435" y="775"/>
                  </a:lnTo>
                  <a:lnTo>
                    <a:pt x="2398" y="664"/>
                  </a:lnTo>
                  <a:lnTo>
                    <a:pt x="2324" y="553"/>
                  </a:lnTo>
                  <a:lnTo>
                    <a:pt x="2250" y="461"/>
                  </a:lnTo>
                  <a:lnTo>
                    <a:pt x="2177" y="369"/>
                  </a:lnTo>
                  <a:lnTo>
                    <a:pt x="2084" y="295"/>
                  </a:lnTo>
                  <a:lnTo>
                    <a:pt x="1992" y="221"/>
                  </a:lnTo>
                  <a:lnTo>
                    <a:pt x="1882" y="166"/>
                  </a:lnTo>
                  <a:lnTo>
                    <a:pt x="1789" y="111"/>
                  </a:lnTo>
                  <a:lnTo>
                    <a:pt x="1660" y="56"/>
                  </a:lnTo>
                  <a:lnTo>
                    <a:pt x="1550" y="37"/>
                  </a:lnTo>
                  <a:lnTo>
                    <a:pt x="1421" y="19"/>
                  </a:lnTo>
                  <a:lnTo>
                    <a:pt x="129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7" name="Google Shape;7747;p32"/>
            <p:cNvSpPr/>
            <p:nvPr/>
          </p:nvSpPr>
          <p:spPr>
            <a:xfrm>
              <a:off x="4950625" y="271750"/>
              <a:ext cx="63625" cy="63650"/>
            </a:xfrm>
            <a:custGeom>
              <a:avLst/>
              <a:gdLst/>
              <a:ahLst/>
              <a:cxnLst/>
              <a:rect l="l" t="t" r="r" b="b"/>
              <a:pathLst>
                <a:path w="2545" h="2546" extrusionOk="0">
                  <a:moveTo>
                    <a:pt x="1291" y="1"/>
                  </a:moveTo>
                  <a:lnTo>
                    <a:pt x="1162" y="19"/>
                  </a:lnTo>
                  <a:lnTo>
                    <a:pt x="1033" y="19"/>
                  </a:lnTo>
                  <a:lnTo>
                    <a:pt x="904" y="56"/>
                  </a:lnTo>
                  <a:lnTo>
                    <a:pt x="793" y="93"/>
                  </a:lnTo>
                  <a:lnTo>
                    <a:pt x="682" y="148"/>
                  </a:lnTo>
                  <a:lnTo>
                    <a:pt x="572" y="204"/>
                  </a:lnTo>
                  <a:lnTo>
                    <a:pt x="480" y="278"/>
                  </a:lnTo>
                  <a:lnTo>
                    <a:pt x="387" y="351"/>
                  </a:lnTo>
                  <a:lnTo>
                    <a:pt x="295" y="444"/>
                  </a:lnTo>
                  <a:lnTo>
                    <a:pt x="221" y="536"/>
                  </a:lnTo>
                  <a:lnTo>
                    <a:pt x="166" y="628"/>
                  </a:lnTo>
                  <a:lnTo>
                    <a:pt x="111" y="739"/>
                  </a:lnTo>
                  <a:lnTo>
                    <a:pt x="55" y="868"/>
                  </a:lnTo>
                  <a:lnTo>
                    <a:pt x="37" y="978"/>
                  </a:lnTo>
                  <a:lnTo>
                    <a:pt x="0" y="1107"/>
                  </a:lnTo>
                  <a:lnTo>
                    <a:pt x="0" y="1236"/>
                  </a:lnTo>
                  <a:lnTo>
                    <a:pt x="0" y="1365"/>
                  </a:lnTo>
                  <a:lnTo>
                    <a:pt x="19" y="1494"/>
                  </a:lnTo>
                  <a:lnTo>
                    <a:pt x="37" y="1624"/>
                  </a:lnTo>
                  <a:lnTo>
                    <a:pt x="74" y="1734"/>
                  </a:lnTo>
                  <a:lnTo>
                    <a:pt x="129" y="1845"/>
                  </a:lnTo>
                  <a:lnTo>
                    <a:pt x="185" y="1955"/>
                  </a:lnTo>
                  <a:lnTo>
                    <a:pt x="258" y="2048"/>
                  </a:lnTo>
                  <a:lnTo>
                    <a:pt x="332" y="2140"/>
                  </a:lnTo>
                  <a:lnTo>
                    <a:pt x="424" y="2232"/>
                  </a:lnTo>
                  <a:lnTo>
                    <a:pt x="516" y="2306"/>
                  </a:lnTo>
                  <a:lnTo>
                    <a:pt x="609" y="2380"/>
                  </a:lnTo>
                  <a:lnTo>
                    <a:pt x="719" y="2435"/>
                  </a:lnTo>
                  <a:lnTo>
                    <a:pt x="830" y="2472"/>
                  </a:lnTo>
                  <a:lnTo>
                    <a:pt x="959" y="2509"/>
                  </a:lnTo>
                  <a:lnTo>
                    <a:pt x="1088" y="2527"/>
                  </a:lnTo>
                  <a:lnTo>
                    <a:pt x="1217" y="2545"/>
                  </a:lnTo>
                  <a:lnTo>
                    <a:pt x="1346" y="2545"/>
                  </a:lnTo>
                  <a:lnTo>
                    <a:pt x="1475" y="2527"/>
                  </a:lnTo>
                  <a:lnTo>
                    <a:pt x="1604" y="2509"/>
                  </a:lnTo>
                  <a:lnTo>
                    <a:pt x="1733" y="2453"/>
                  </a:lnTo>
                  <a:lnTo>
                    <a:pt x="1844" y="2416"/>
                  </a:lnTo>
                  <a:lnTo>
                    <a:pt x="1955" y="2343"/>
                  </a:lnTo>
                  <a:lnTo>
                    <a:pt x="2047" y="2287"/>
                  </a:lnTo>
                  <a:lnTo>
                    <a:pt x="2139" y="2195"/>
                  </a:lnTo>
                  <a:lnTo>
                    <a:pt x="2231" y="2103"/>
                  </a:lnTo>
                  <a:lnTo>
                    <a:pt x="2305" y="2011"/>
                  </a:lnTo>
                  <a:lnTo>
                    <a:pt x="2379" y="1919"/>
                  </a:lnTo>
                  <a:lnTo>
                    <a:pt x="2434" y="1789"/>
                  </a:lnTo>
                  <a:lnTo>
                    <a:pt x="2471" y="1679"/>
                  </a:lnTo>
                  <a:lnTo>
                    <a:pt x="2508" y="1550"/>
                  </a:lnTo>
                  <a:lnTo>
                    <a:pt x="2526" y="1421"/>
                  </a:lnTo>
                  <a:lnTo>
                    <a:pt x="2545" y="1292"/>
                  </a:lnTo>
                  <a:lnTo>
                    <a:pt x="2526" y="1163"/>
                  </a:lnTo>
                  <a:lnTo>
                    <a:pt x="2508" y="1034"/>
                  </a:lnTo>
                  <a:lnTo>
                    <a:pt x="2489" y="904"/>
                  </a:lnTo>
                  <a:lnTo>
                    <a:pt x="2452" y="794"/>
                  </a:lnTo>
                  <a:lnTo>
                    <a:pt x="2397" y="683"/>
                  </a:lnTo>
                  <a:lnTo>
                    <a:pt x="2323" y="573"/>
                  </a:lnTo>
                  <a:lnTo>
                    <a:pt x="2268" y="480"/>
                  </a:lnTo>
                  <a:lnTo>
                    <a:pt x="2176" y="388"/>
                  </a:lnTo>
                  <a:lnTo>
                    <a:pt x="2102" y="296"/>
                  </a:lnTo>
                  <a:lnTo>
                    <a:pt x="1992" y="222"/>
                  </a:lnTo>
                  <a:lnTo>
                    <a:pt x="1899" y="167"/>
                  </a:lnTo>
                  <a:lnTo>
                    <a:pt x="1789" y="112"/>
                  </a:lnTo>
                  <a:lnTo>
                    <a:pt x="1678" y="75"/>
                  </a:lnTo>
                  <a:lnTo>
                    <a:pt x="1549" y="38"/>
                  </a:lnTo>
                  <a:lnTo>
                    <a:pt x="1420"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8" name="Google Shape;7748;p32"/>
            <p:cNvSpPr/>
            <p:nvPr/>
          </p:nvSpPr>
          <p:spPr>
            <a:xfrm>
              <a:off x="5669700" y="1302000"/>
              <a:ext cx="63650" cy="63625"/>
            </a:xfrm>
            <a:custGeom>
              <a:avLst/>
              <a:gdLst/>
              <a:ahLst/>
              <a:cxnLst/>
              <a:rect l="l" t="t" r="r" b="b"/>
              <a:pathLst>
                <a:path w="2546" h="2545" extrusionOk="0">
                  <a:moveTo>
                    <a:pt x="1273" y="0"/>
                  </a:moveTo>
                  <a:lnTo>
                    <a:pt x="1125" y="19"/>
                  </a:lnTo>
                  <a:lnTo>
                    <a:pt x="1015" y="37"/>
                  </a:lnTo>
                  <a:lnTo>
                    <a:pt x="886" y="56"/>
                  </a:lnTo>
                  <a:lnTo>
                    <a:pt x="775" y="111"/>
                  </a:lnTo>
                  <a:lnTo>
                    <a:pt x="664" y="148"/>
                  </a:lnTo>
                  <a:lnTo>
                    <a:pt x="554" y="222"/>
                  </a:lnTo>
                  <a:lnTo>
                    <a:pt x="462" y="295"/>
                  </a:lnTo>
                  <a:lnTo>
                    <a:pt x="369" y="369"/>
                  </a:lnTo>
                  <a:lnTo>
                    <a:pt x="296" y="461"/>
                  </a:lnTo>
                  <a:lnTo>
                    <a:pt x="222" y="553"/>
                  </a:lnTo>
                  <a:lnTo>
                    <a:pt x="148" y="664"/>
                  </a:lnTo>
                  <a:lnTo>
                    <a:pt x="93" y="775"/>
                  </a:lnTo>
                  <a:lnTo>
                    <a:pt x="56" y="885"/>
                  </a:lnTo>
                  <a:lnTo>
                    <a:pt x="19" y="1014"/>
                  </a:lnTo>
                  <a:lnTo>
                    <a:pt x="1" y="1144"/>
                  </a:lnTo>
                  <a:lnTo>
                    <a:pt x="1" y="1273"/>
                  </a:lnTo>
                  <a:lnTo>
                    <a:pt x="1" y="1402"/>
                  </a:lnTo>
                  <a:lnTo>
                    <a:pt x="19" y="1531"/>
                  </a:lnTo>
                  <a:lnTo>
                    <a:pt x="56" y="1641"/>
                  </a:lnTo>
                  <a:lnTo>
                    <a:pt x="93" y="1770"/>
                  </a:lnTo>
                  <a:lnTo>
                    <a:pt x="148" y="1881"/>
                  </a:lnTo>
                  <a:lnTo>
                    <a:pt x="204" y="1973"/>
                  </a:lnTo>
                  <a:lnTo>
                    <a:pt x="277" y="2084"/>
                  </a:lnTo>
                  <a:lnTo>
                    <a:pt x="351" y="2176"/>
                  </a:lnTo>
                  <a:lnTo>
                    <a:pt x="443" y="2250"/>
                  </a:lnTo>
                  <a:lnTo>
                    <a:pt x="535" y="2324"/>
                  </a:lnTo>
                  <a:lnTo>
                    <a:pt x="646" y="2379"/>
                  </a:lnTo>
                  <a:lnTo>
                    <a:pt x="757" y="2434"/>
                  </a:lnTo>
                  <a:lnTo>
                    <a:pt x="867" y="2489"/>
                  </a:lnTo>
                  <a:lnTo>
                    <a:pt x="996" y="2508"/>
                  </a:lnTo>
                  <a:lnTo>
                    <a:pt x="1125" y="2526"/>
                  </a:lnTo>
                  <a:lnTo>
                    <a:pt x="1254" y="2545"/>
                  </a:lnTo>
                  <a:lnTo>
                    <a:pt x="1384" y="2545"/>
                  </a:lnTo>
                  <a:lnTo>
                    <a:pt x="1513" y="2526"/>
                  </a:lnTo>
                  <a:lnTo>
                    <a:pt x="1642" y="2489"/>
                  </a:lnTo>
                  <a:lnTo>
                    <a:pt x="1752" y="2453"/>
                  </a:lnTo>
                  <a:lnTo>
                    <a:pt x="1881" y="2397"/>
                  </a:lnTo>
                  <a:lnTo>
                    <a:pt x="1974" y="2342"/>
                  </a:lnTo>
                  <a:lnTo>
                    <a:pt x="2084" y="2268"/>
                  </a:lnTo>
                  <a:lnTo>
                    <a:pt x="2176" y="2176"/>
                  </a:lnTo>
                  <a:lnTo>
                    <a:pt x="2250" y="2084"/>
                  </a:lnTo>
                  <a:lnTo>
                    <a:pt x="2324" y="1992"/>
                  </a:lnTo>
                  <a:lnTo>
                    <a:pt x="2398" y="1881"/>
                  </a:lnTo>
                  <a:lnTo>
                    <a:pt x="2453" y="1770"/>
                  </a:lnTo>
                  <a:lnTo>
                    <a:pt x="2490" y="1641"/>
                  </a:lnTo>
                  <a:lnTo>
                    <a:pt x="2508" y="1531"/>
                  </a:lnTo>
                  <a:lnTo>
                    <a:pt x="2527" y="1383"/>
                  </a:lnTo>
                  <a:lnTo>
                    <a:pt x="2545" y="1254"/>
                  </a:lnTo>
                  <a:lnTo>
                    <a:pt x="2527" y="1125"/>
                  </a:lnTo>
                  <a:lnTo>
                    <a:pt x="2508" y="996"/>
                  </a:lnTo>
                  <a:lnTo>
                    <a:pt x="2471" y="885"/>
                  </a:lnTo>
                  <a:lnTo>
                    <a:pt x="2435" y="756"/>
                  </a:lnTo>
                  <a:lnTo>
                    <a:pt x="2379" y="646"/>
                  </a:lnTo>
                  <a:lnTo>
                    <a:pt x="2324" y="553"/>
                  </a:lnTo>
                  <a:lnTo>
                    <a:pt x="2250" y="461"/>
                  </a:lnTo>
                  <a:lnTo>
                    <a:pt x="2158" y="369"/>
                  </a:lnTo>
                  <a:lnTo>
                    <a:pt x="2084" y="277"/>
                  </a:lnTo>
                  <a:lnTo>
                    <a:pt x="1974" y="222"/>
                  </a:lnTo>
                  <a:lnTo>
                    <a:pt x="1881" y="148"/>
                  </a:lnTo>
                  <a:lnTo>
                    <a:pt x="1771" y="93"/>
                  </a:lnTo>
                  <a:lnTo>
                    <a:pt x="1642" y="56"/>
                  </a:lnTo>
                  <a:lnTo>
                    <a:pt x="1531"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9" name="Google Shape;7749;p32"/>
            <p:cNvSpPr/>
            <p:nvPr/>
          </p:nvSpPr>
          <p:spPr>
            <a:xfrm>
              <a:off x="5170500" y="885750"/>
              <a:ext cx="62700" cy="62725"/>
            </a:xfrm>
            <a:custGeom>
              <a:avLst/>
              <a:gdLst/>
              <a:ahLst/>
              <a:cxnLst/>
              <a:rect l="l" t="t" r="r" b="b"/>
              <a:pathLst>
                <a:path w="2508" h="2509" extrusionOk="0">
                  <a:moveTo>
                    <a:pt x="1254" y="1"/>
                  </a:moveTo>
                  <a:lnTo>
                    <a:pt x="1125" y="19"/>
                  </a:lnTo>
                  <a:lnTo>
                    <a:pt x="1014" y="38"/>
                  </a:lnTo>
                  <a:lnTo>
                    <a:pt x="904" y="56"/>
                  </a:lnTo>
                  <a:lnTo>
                    <a:pt x="775" y="93"/>
                  </a:lnTo>
                  <a:lnTo>
                    <a:pt x="682" y="148"/>
                  </a:lnTo>
                  <a:lnTo>
                    <a:pt x="572" y="222"/>
                  </a:lnTo>
                  <a:lnTo>
                    <a:pt x="387" y="369"/>
                  </a:lnTo>
                  <a:lnTo>
                    <a:pt x="240" y="535"/>
                  </a:lnTo>
                  <a:lnTo>
                    <a:pt x="166" y="646"/>
                  </a:lnTo>
                  <a:lnTo>
                    <a:pt x="111" y="738"/>
                  </a:lnTo>
                  <a:lnTo>
                    <a:pt x="74" y="867"/>
                  </a:lnTo>
                  <a:lnTo>
                    <a:pt x="37" y="978"/>
                  </a:lnTo>
                  <a:lnTo>
                    <a:pt x="19" y="1089"/>
                  </a:lnTo>
                  <a:lnTo>
                    <a:pt x="0" y="1218"/>
                  </a:lnTo>
                  <a:lnTo>
                    <a:pt x="19" y="1347"/>
                  </a:lnTo>
                  <a:lnTo>
                    <a:pt x="19" y="1476"/>
                  </a:lnTo>
                  <a:lnTo>
                    <a:pt x="55" y="1586"/>
                  </a:lnTo>
                  <a:lnTo>
                    <a:pt x="92" y="1715"/>
                  </a:lnTo>
                  <a:lnTo>
                    <a:pt x="148" y="1826"/>
                  </a:lnTo>
                  <a:lnTo>
                    <a:pt x="203" y="1937"/>
                  </a:lnTo>
                  <a:lnTo>
                    <a:pt x="277" y="2029"/>
                  </a:lnTo>
                  <a:lnTo>
                    <a:pt x="351" y="2121"/>
                  </a:lnTo>
                  <a:lnTo>
                    <a:pt x="443" y="2213"/>
                  </a:lnTo>
                  <a:lnTo>
                    <a:pt x="535" y="2287"/>
                  </a:lnTo>
                  <a:lnTo>
                    <a:pt x="646" y="2342"/>
                  </a:lnTo>
                  <a:lnTo>
                    <a:pt x="756" y="2398"/>
                  </a:lnTo>
                  <a:lnTo>
                    <a:pt x="867" y="2453"/>
                  </a:lnTo>
                  <a:lnTo>
                    <a:pt x="977" y="2490"/>
                  </a:lnTo>
                  <a:lnTo>
                    <a:pt x="1106" y="2508"/>
                  </a:lnTo>
                  <a:lnTo>
                    <a:pt x="1365" y="2508"/>
                  </a:lnTo>
                  <a:lnTo>
                    <a:pt x="1494" y="2490"/>
                  </a:lnTo>
                  <a:lnTo>
                    <a:pt x="1604" y="2471"/>
                  </a:lnTo>
                  <a:lnTo>
                    <a:pt x="1733" y="2416"/>
                  </a:lnTo>
                  <a:lnTo>
                    <a:pt x="1844" y="2379"/>
                  </a:lnTo>
                  <a:lnTo>
                    <a:pt x="1936" y="2305"/>
                  </a:lnTo>
                  <a:lnTo>
                    <a:pt x="2047" y="2232"/>
                  </a:lnTo>
                  <a:lnTo>
                    <a:pt x="2139" y="2158"/>
                  </a:lnTo>
                  <a:lnTo>
                    <a:pt x="2213" y="2066"/>
                  </a:lnTo>
                  <a:lnTo>
                    <a:pt x="2287" y="1974"/>
                  </a:lnTo>
                  <a:lnTo>
                    <a:pt x="2360" y="1863"/>
                  </a:lnTo>
                  <a:lnTo>
                    <a:pt x="2416" y="1752"/>
                  </a:lnTo>
                  <a:lnTo>
                    <a:pt x="2452" y="1642"/>
                  </a:lnTo>
                  <a:lnTo>
                    <a:pt x="2489" y="1531"/>
                  </a:lnTo>
                  <a:lnTo>
                    <a:pt x="2508" y="1402"/>
                  </a:lnTo>
                  <a:lnTo>
                    <a:pt x="2508" y="1273"/>
                  </a:lnTo>
                  <a:lnTo>
                    <a:pt x="2508" y="1144"/>
                  </a:lnTo>
                  <a:lnTo>
                    <a:pt x="2489" y="1015"/>
                  </a:lnTo>
                  <a:lnTo>
                    <a:pt x="2452" y="904"/>
                  </a:lnTo>
                  <a:lnTo>
                    <a:pt x="2416" y="775"/>
                  </a:lnTo>
                  <a:lnTo>
                    <a:pt x="2360" y="664"/>
                  </a:lnTo>
                  <a:lnTo>
                    <a:pt x="2305" y="572"/>
                  </a:lnTo>
                  <a:lnTo>
                    <a:pt x="2231" y="462"/>
                  </a:lnTo>
                  <a:lnTo>
                    <a:pt x="2157" y="369"/>
                  </a:lnTo>
                  <a:lnTo>
                    <a:pt x="2065" y="296"/>
                  </a:lnTo>
                  <a:lnTo>
                    <a:pt x="1955" y="222"/>
                  </a:lnTo>
                  <a:lnTo>
                    <a:pt x="1862" y="167"/>
                  </a:lnTo>
                  <a:lnTo>
                    <a:pt x="1752" y="111"/>
                  </a:lnTo>
                  <a:lnTo>
                    <a:pt x="1641" y="56"/>
                  </a:lnTo>
                  <a:lnTo>
                    <a:pt x="1512" y="38"/>
                  </a:lnTo>
                  <a:lnTo>
                    <a:pt x="1383"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0" name="Google Shape;7750;p32"/>
            <p:cNvSpPr/>
            <p:nvPr/>
          </p:nvSpPr>
          <p:spPr>
            <a:xfrm>
              <a:off x="4936800" y="352425"/>
              <a:ext cx="62700" cy="62725"/>
            </a:xfrm>
            <a:custGeom>
              <a:avLst/>
              <a:gdLst/>
              <a:ahLst/>
              <a:cxnLst/>
              <a:rect l="l" t="t" r="r" b="b"/>
              <a:pathLst>
                <a:path w="2508" h="2509" extrusionOk="0">
                  <a:moveTo>
                    <a:pt x="1143" y="1"/>
                  </a:moveTo>
                  <a:lnTo>
                    <a:pt x="1014" y="19"/>
                  </a:lnTo>
                  <a:lnTo>
                    <a:pt x="885" y="38"/>
                  </a:lnTo>
                  <a:lnTo>
                    <a:pt x="774" y="93"/>
                  </a:lnTo>
                  <a:lnTo>
                    <a:pt x="664" y="130"/>
                  </a:lnTo>
                  <a:lnTo>
                    <a:pt x="553" y="203"/>
                  </a:lnTo>
                  <a:lnTo>
                    <a:pt x="461" y="277"/>
                  </a:lnTo>
                  <a:lnTo>
                    <a:pt x="369" y="351"/>
                  </a:lnTo>
                  <a:lnTo>
                    <a:pt x="295" y="443"/>
                  </a:lnTo>
                  <a:lnTo>
                    <a:pt x="221" y="535"/>
                  </a:lnTo>
                  <a:lnTo>
                    <a:pt x="148" y="646"/>
                  </a:lnTo>
                  <a:lnTo>
                    <a:pt x="92" y="757"/>
                  </a:lnTo>
                  <a:lnTo>
                    <a:pt x="55" y="867"/>
                  </a:lnTo>
                  <a:lnTo>
                    <a:pt x="18" y="996"/>
                  </a:lnTo>
                  <a:lnTo>
                    <a:pt x="0" y="1107"/>
                  </a:lnTo>
                  <a:lnTo>
                    <a:pt x="0" y="1236"/>
                  </a:lnTo>
                  <a:lnTo>
                    <a:pt x="0" y="1365"/>
                  </a:lnTo>
                  <a:lnTo>
                    <a:pt x="18" y="1494"/>
                  </a:lnTo>
                  <a:lnTo>
                    <a:pt x="55" y="1605"/>
                  </a:lnTo>
                  <a:lnTo>
                    <a:pt x="92" y="1715"/>
                  </a:lnTo>
                  <a:lnTo>
                    <a:pt x="148" y="1826"/>
                  </a:lnTo>
                  <a:lnTo>
                    <a:pt x="203" y="1937"/>
                  </a:lnTo>
                  <a:lnTo>
                    <a:pt x="350" y="2121"/>
                  </a:lnTo>
                  <a:lnTo>
                    <a:pt x="535" y="2269"/>
                  </a:lnTo>
                  <a:lnTo>
                    <a:pt x="627" y="2324"/>
                  </a:lnTo>
                  <a:lnTo>
                    <a:pt x="738" y="2379"/>
                  </a:lnTo>
                  <a:lnTo>
                    <a:pt x="848" y="2435"/>
                  </a:lnTo>
                  <a:lnTo>
                    <a:pt x="959" y="2471"/>
                  </a:lnTo>
                  <a:lnTo>
                    <a:pt x="1088" y="2490"/>
                  </a:lnTo>
                  <a:lnTo>
                    <a:pt x="1199" y="2508"/>
                  </a:lnTo>
                  <a:lnTo>
                    <a:pt x="1328" y="2490"/>
                  </a:lnTo>
                  <a:lnTo>
                    <a:pt x="1457" y="2490"/>
                  </a:lnTo>
                  <a:lnTo>
                    <a:pt x="1586" y="2453"/>
                  </a:lnTo>
                  <a:lnTo>
                    <a:pt x="1696" y="2416"/>
                  </a:lnTo>
                  <a:lnTo>
                    <a:pt x="1807" y="2361"/>
                  </a:lnTo>
                  <a:lnTo>
                    <a:pt x="1918" y="2305"/>
                  </a:lnTo>
                  <a:lnTo>
                    <a:pt x="2010" y="2232"/>
                  </a:lnTo>
                  <a:lnTo>
                    <a:pt x="2102" y="2158"/>
                  </a:lnTo>
                  <a:lnTo>
                    <a:pt x="2194" y="2066"/>
                  </a:lnTo>
                  <a:lnTo>
                    <a:pt x="2268" y="1974"/>
                  </a:lnTo>
                  <a:lnTo>
                    <a:pt x="2342" y="1881"/>
                  </a:lnTo>
                  <a:lnTo>
                    <a:pt x="2397" y="1771"/>
                  </a:lnTo>
                  <a:lnTo>
                    <a:pt x="2434" y="1642"/>
                  </a:lnTo>
                  <a:lnTo>
                    <a:pt x="2471" y="1531"/>
                  </a:lnTo>
                  <a:lnTo>
                    <a:pt x="2489" y="1402"/>
                  </a:lnTo>
                  <a:lnTo>
                    <a:pt x="2508" y="1273"/>
                  </a:lnTo>
                  <a:lnTo>
                    <a:pt x="2508" y="1144"/>
                  </a:lnTo>
                  <a:lnTo>
                    <a:pt x="2489" y="1015"/>
                  </a:lnTo>
                  <a:lnTo>
                    <a:pt x="2452" y="904"/>
                  </a:lnTo>
                  <a:lnTo>
                    <a:pt x="2415" y="794"/>
                  </a:lnTo>
                  <a:lnTo>
                    <a:pt x="2360" y="683"/>
                  </a:lnTo>
                  <a:lnTo>
                    <a:pt x="2305" y="572"/>
                  </a:lnTo>
                  <a:lnTo>
                    <a:pt x="2231" y="462"/>
                  </a:lnTo>
                  <a:lnTo>
                    <a:pt x="2157" y="369"/>
                  </a:lnTo>
                  <a:lnTo>
                    <a:pt x="2065" y="296"/>
                  </a:lnTo>
                  <a:lnTo>
                    <a:pt x="1973" y="222"/>
                  </a:lnTo>
                  <a:lnTo>
                    <a:pt x="1862" y="148"/>
                  </a:lnTo>
                  <a:lnTo>
                    <a:pt x="1752" y="93"/>
                  </a:lnTo>
                  <a:lnTo>
                    <a:pt x="1641" y="56"/>
                  </a:lnTo>
                  <a:lnTo>
                    <a:pt x="1512" y="19"/>
                  </a:lnTo>
                  <a:lnTo>
                    <a:pt x="14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1" name="Google Shape;7751;p32"/>
            <p:cNvSpPr/>
            <p:nvPr/>
          </p:nvSpPr>
          <p:spPr>
            <a:xfrm>
              <a:off x="4987950" y="526200"/>
              <a:ext cx="62725" cy="62725"/>
            </a:xfrm>
            <a:custGeom>
              <a:avLst/>
              <a:gdLst/>
              <a:ahLst/>
              <a:cxnLst/>
              <a:rect l="l" t="t" r="r" b="b"/>
              <a:pathLst>
                <a:path w="2509" h="2509" extrusionOk="0">
                  <a:moveTo>
                    <a:pt x="1144" y="1"/>
                  </a:moveTo>
                  <a:lnTo>
                    <a:pt x="1015" y="19"/>
                  </a:lnTo>
                  <a:lnTo>
                    <a:pt x="904" y="56"/>
                  </a:lnTo>
                  <a:lnTo>
                    <a:pt x="794" y="93"/>
                  </a:lnTo>
                  <a:lnTo>
                    <a:pt x="683" y="148"/>
                  </a:lnTo>
                  <a:lnTo>
                    <a:pt x="572" y="204"/>
                  </a:lnTo>
                  <a:lnTo>
                    <a:pt x="388" y="351"/>
                  </a:lnTo>
                  <a:lnTo>
                    <a:pt x="240" y="536"/>
                  </a:lnTo>
                  <a:lnTo>
                    <a:pt x="167" y="628"/>
                  </a:lnTo>
                  <a:lnTo>
                    <a:pt x="111" y="738"/>
                  </a:lnTo>
                  <a:lnTo>
                    <a:pt x="74" y="849"/>
                  </a:lnTo>
                  <a:lnTo>
                    <a:pt x="38" y="960"/>
                  </a:lnTo>
                  <a:lnTo>
                    <a:pt x="19" y="1089"/>
                  </a:lnTo>
                  <a:lnTo>
                    <a:pt x="1" y="1218"/>
                  </a:lnTo>
                  <a:lnTo>
                    <a:pt x="1" y="1347"/>
                  </a:lnTo>
                  <a:lnTo>
                    <a:pt x="19" y="1457"/>
                  </a:lnTo>
                  <a:lnTo>
                    <a:pt x="56" y="1587"/>
                  </a:lnTo>
                  <a:lnTo>
                    <a:pt x="93" y="1697"/>
                  </a:lnTo>
                  <a:lnTo>
                    <a:pt x="130" y="1808"/>
                  </a:lnTo>
                  <a:lnTo>
                    <a:pt x="203" y="1918"/>
                  </a:lnTo>
                  <a:lnTo>
                    <a:pt x="259" y="2029"/>
                  </a:lnTo>
                  <a:lnTo>
                    <a:pt x="351" y="2121"/>
                  </a:lnTo>
                  <a:lnTo>
                    <a:pt x="425" y="2195"/>
                  </a:lnTo>
                  <a:lnTo>
                    <a:pt x="535" y="2269"/>
                  </a:lnTo>
                  <a:lnTo>
                    <a:pt x="628" y="2343"/>
                  </a:lnTo>
                  <a:lnTo>
                    <a:pt x="738" y="2398"/>
                  </a:lnTo>
                  <a:lnTo>
                    <a:pt x="849" y="2453"/>
                  </a:lnTo>
                  <a:lnTo>
                    <a:pt x="978" y="2472"/>
                  </a:lnTo>
                  <a:lnTo>
                    <a:pt x="1107" y="2508"/>
                  </a:lnTo>
                  <a:lnTo>
                    <a:pt x="1347" y="2508"/>
                  </a:lnTo>
                  <a:lnTo>
                    <a:pt x="1476" y="2490"/>
                  </a:lnTo>
                  <a:lnTo>
                    <a:pt x="1605" y="2472"/>
                  </a:lnTo>
                  <a:lnTo>
                    <a:pt x="1715" y="2416"/>
                  </a:lnTo>
                  <a:lnTo>
                    <a:pt x="1826" y="2379"/>
                  </a:lnTo>
                  <a:lnTo>
                    <a:pt x="1937" y="2306"/>
                  </a:lnTo>
                  <a:lnTo>
                    <a:pt x="2029" y="2232"/>
                  </a:lnTo>
                  <a:lnTo>
                    <a:pt x="2121" y="2158"/>
                  </a:lnTo>
                  <a:lnTo>
                    <a:pt x="2213" y="2066"/>
                  </a:lnTo>
                  <a:lnTo>
                    <a:pt x="2287" y="1974"/>
                  </a:lnTo>
                  <a:lnTo>
                    <a:pt x="2342" y="1882"/>
                  </a:lnTo>
                  <a:lnTo>
                    <a:pt x="2398" y="1771"/>
                  </a:lnTo>
                  <a:lnTo>
                    <a:pt x="2453" y="1642"/>
                  </a:lnTo>
                  <a:lnTo>
                    <a:pt x="2490" y="1531"/>
                  </a:lnTo>
                  <a:lnTo>
                    <a:pt x="2508" y="1402"/>
                  </a:lnTo>
                  <a:lnTo>
                    <a:pt x="2508" y="1273"/>
                  </a:lnTo>
                  <a:lnTo>
                    <a:pt x="2508" y="1144"/>
                  </a:lnTo>
                  <a:lnTo>
                    <a:pt x="2490" y="1015"/>
                  </a:lnTo>
                  <a:lnTo>
                    <a:pt x="2453" y="904"/>
                  </a:lnTo>
                  <a:lnTo>
                    <a:pt x="2416" y="775"/>
                  </a:lnTo>
                  <a:lnTo>
                    <a:pt x="2361" y="665"/>
                  </a:lnTo>
                  <a:lnTo>
                    <a:pt x="2305" y="572"/>
                  </a:lnTo>
                  <a:lnTo>
                    <a:pt x="2232" y="462"/>
                  </a:lnTo>
                  <a:lnTo>
                    <a:pt x="2158" y="388"/>
                  </a:lnTo>
                  <a:lnTo>
                    <a:pt x="2066" y="296"/>
                  </a:lnTo>
                  <a:lnTo>
                    <a:pt x="1955" y="222"/>
                  </a:lnTo>
                  <a:lnTo>
                    <a:pt x="1863" y="167"/>
                  </a:lnTo>
                  <a:lnTo>
                    <a:pt x="1752" y="111"/>
                  </a:lnTo>
                  <a:lnTo>
                    <a:pt x="1642" y="56"/>
                  </a:lnTo>
                  <a:lnTo>
                    <a:pt x="1513" y="38"/>
                  </a:lnTo>
                  <a:lnTo>
                    <a:pt x="1384"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2" name="Google Shape;7752;p32"/>
            <p:cNvSpPr/>
            <p:nvPr/>
          </p:nvSpPr>
          <p:spPr>
            <a:xfrm>
              <a:off x="5444750" y="1179850"/>
              <a:ext cx="62725" cy="62700"/>
            </a:xfrm>
            <a:custGeom>
              <a:avLst/>
              <a:gdLst/>
              <a:ahLst/>
              <a:cxnLst/>
              <a:rect l="l" t="t" r="r" b="b"/>
              <a:pathLst>
                <a:path w="2509" h="2508" extrusionOk="0">
                  <a:moveTo>
                    <a:pt x="1107" y="0"/>
                  </a:moveTo>
                  <a:lnTo>
                    <a:pt x="997" y="19"/>
                  </a:lnTo>
                  <a:lnTo>
                    <a:pt x="867" y="56"/>
                  </a:lnTo>
                  <a:lnTo>
                    <a:pt x="757" y="111"/>
                  </a:lnTo>
                  <a:lnTo>
                    <a:pt x="646" y="148"/>
                  </a:lnTo>
                  <a:lnTo>
                    <a:pt x="536" y="221"/>
                  </a:lnTo>
                  <a:lnTo>
                    <a:pt x="443" y="295"/>
                  </a:lnTo>
                  <a:lnTo>
                    <a:pt x="351" y="369"/>
                  </a:lnTo>
                  <a:lnTo>
                    <a:pt x="277" y="461"/>
                  </a:lnTo>
                  <a:lnTo>
                    <a:pt x="204" y="572"/>
                  </a:lnTo>
                  <a:lnTo>
                    <a:pt x="148" y="664"/>
                  </a:lnTo>
                  <a:lnTo>
                    <a:pt x="93" y="775"/>
                  </a:lnTo>
                  <a:lnTo>
                    <a:pt x="56" y="904"/>
                  </a:lnTo>
                  <a:lnTo>
                    <a:pt x="19" y="1014"/>
                  </a:lnTo>
                  <a:lnTo>
                    <a:pt x="1" y="1143"/>
                  </a:lnTo>
                  <a:lnTo>
                    <a:pt x="1" y="1272"/>
                  </a:lnTo>
                  <a:lnTo>
                    <a:pt x="1" y="1402"/>
                  </a:lnTo>
                  <a:lnTo>
                    <a:pt x="19" y="1512"/>
                  </a:lnTo>
                  <a:lnTo>
                    <a:pt x="56" y="1641"/>
                  </a:lnTo>
                  <a:lnTo>
                    <a:pt x="93" y="1752"/>
                  </a:lnTo>
                  <a:lnTo>
                    <a:pt x="148" y="1862"/>
                  </a:lnTo>
                  <a:lnTo>
                    <a:pt x="222" y="1955"/>
                  </a:lnTo>
                  <a:lnTo>
                    <a:pt x="370" y="2139"/>
                  </a:lnTo>
                  <a:lnTo>
                    <a:pt x="554" y="2287"/>
                  </a:lnTo>
                  <a:lnTo>
                    <a:pt x="646" y="2342"/>
                  </a:lnTo>
                  <a:lnTo>
                    <a:pt x="757" y="2397"/>
                  </a:lnTo>
                  <a:lnTo>
                    <a:pt x="867" y="2452"/>
                  </a:lnTo>
                  <a:lnTo>
                    <a:pt x="978" y="2471"/>
                  </a:lnTo>
                  <a:lnTo>
                    <a:pt x="1107" y="2489"/>
                  </a:lnTo>
                  <a:lnTo>
                    <a:pt x="1236" y="2508"/>
                  </a:lnTo>
                  <a:lnTo>
                    <a:pt x="1365" y="2508"/>
                  </a:lnTo>
                  <a:lnTo>
                    <a:pt x="1476" y="2489"/>
                  </a:lnTo>
                  <a:lnTo>
                    <a:pt x="1605" y="2452"/>
                  </a:lnTo>
                  <a:lnTo>
                    <a:pt x="1716" y="2416"/>
                  </a:lnTo>
                  <a:lnTo>
                    <a:pt x="1826" y="2360"/>
                  </a:lnTo>
                  <a:lnTo>
                    <a:pt x="1937" y="2305"/>
                  </a:lnTo>
                  <a:lnTo>
                    <a:pt x="2029" y="2231"/>
                  </a:lnTo>
                  <a:lnTo>
                    <a:pt x="2121" y="2139"/>
                  </a:lnTo>
                  <a:lnTo>
                    <a:pt x="2213" y="2065"/>
                  </a:lnTo>
                  <a:lnTo>
                    <a:pt x="2287" y="1955"/>
                  </a:lnTo>
                  <a:lnTo>
                    <a:pt x="2343" y="1862"/>
                  </a:lnTo>
                  <a:lnTo>
                    <a:pt x="2398" y="1752"/>
                  </a:lnTo>
                  <a:lnTo>
                    <a:pt x="2435" y="1641"/>
                  </a:lnTo>
                  <a:lnTo>
                    <a:pt x="2472" y="1512"/>
                  </a:lnTo>
                  <a:lnTo>
                    <a:pt x="2490" y="1383"/>
                  </a:lnTo>
                  <a:lnTo>
                    <a:pt x="2508" y="1254"/>
                  </a:lnTo>
                  <a:lnTo>
                    <a:pt x="2490" y="1125"/>
                  </a:lnTo>
                  <a:lnTo>
                    <a:pt x="2472" y="1014"/>
                  </a:lnTo>
                  <a:lnTo>
                    <a:pt x="2453" y="885"/>
                  </a:lnTo>
                  <a:lnTo>
                    <a:pt x="2398" y="775"/>
                  </a:lnTo>
                  <a:lnTo>
                    <a:pt x="2361" y="664"/>
                  </a:lnTo>
                  <a:lnTo>
                    <a:pt x="2287" y="553"/>
                  </a:lnTo>
                  <a:lnTo>
                    <a:pt x="2213" y="461"/>
                  </a:lnTo>
                  <a:lnTo>
                    <a:pt x="2140" y="369"/>
                  </a:lnTo>
                  <a:lnTo>
                    <a:pt x="2048" y="295"/>
                  </a:lnTo>
                  <a:lnTo>
                    <a:pt x="1955" y="221"/>
                  </a:lnTo>
                  <a:lnTo>
                    <a:pt x="1845" y="148"/>
                  </a:lnTo>
                  <a:lnTo>
                    <a:pt x="1734" y="92"/>
                  </a:lnTo>
                  <a:lnTo>
                    <a:pt x="1623" y="56"/>
                  </a:lnTo>
                  <a:lnTo>
                    <a:pt x="1494" y="19"/>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3" name="Google Shape;7753;p32"/>
            <p:cNvSpPr/>
            <p:nvPr/>
          </p:nvSpPr>
          <p:spPr>
            <a:xfrm>
              <a:off x="5895575" y="1422300"/>
              <a:ext cx="62700" cy="62725"/>
            </a:xfrm>
            <a:custGeom>
              <a:avLst/>
              <a:gdLst/>
              <a:ahLst/>
              <a:cxnLst/>
              <a:rect l="l" t="t" r="r" b="b"/>
              <a:pathLst>
                <a:path w="2508" h="2509" extrusionOk="0">
                  <a:moveTo>
                    <a:pt x="1180" y="1"/>
                  </a:moveTo>
                  <a:lnTo>
                    <a:pt x="1051" y="19"/>
                  </a:lnTo>
                  <a:lnTo>
                    <a:pt x="941" y="38"/>
                  </a:lnTo>
                  <a:lnTo>
                    <a:pt x="812" y="74"/>
                  </a:lnTo>
                  <a:lnTo>
                    <a:pt x="701" y="130"/>
                  </a:lnTo>
                  <a:lnTo>
                    <a:pt x="590" y="185"/>
                  </a:lnTo>
                  <a:lnTo>
                    <a:pt x="498" y="259"/>
                  </a:lnTo>
                  <a:lnTo>
                    <a:pt x="406" y="333"/>
                  </a:lnTo>
                  <a:lnTo>
                    <a:pt x="314" y="425"/>
                  </a:lnTo>
                  <a:lnTo>
                    <a:pt x="240" y="517"/>
                  </a:lnTo>
                  <a:lnTo>
                    <a:pt x="166" y="609"/>
                  </a:lnTo>
                  <a:lnTo>
                    <a:pt x="111" y="720"/>
                  </a:lnTo>
                  <a:lnTo>
                    <a:pt x="74" y="830"/>
                  </a:lnTo>
                  <a:lnTo>
                    <a:pt x="37" y="959"/>
                  </a:lnTo>
                  <a:lnTo>
                    <a:pt x="0" y="1089"/>
                  </a:lnTo>
                  <a:lnTo>
                    <a:pt x="0" y="1218"/>
                  </a:lnTo>
                  <a:lnTo>
                    <a:pt x="0" y="1347"/>
                  </a:lnTo>
                  <a:lnTo>
                    <a:pt x="19" y="1476"/>
                  </a:lnTo>
                  <a:lnTo>
                    <a:pt x="37" y="1586"/>
                  </a:lnTo>
                  <a:lnTo>
                    <a:pt x="74" y="1715"/>
                  </a:lnTo>
                  <a:lnTo>
                    <a:pt x="129" y="1826"/>
                  </a:lnTo>
                  <a:lnTo>
                    <a:pt x="185" y="1918"/>
                  </a:lnTo>
                  <a:lnTo>
                    <a:pt x="259" y="2029"/>
                  </a:lnTo>
                  <a:lnTo>
                    <a:pt x="332" y="2121"/>
                  </a:lnTo>
                  <a:lnTo>
                    <a:pt x="424" y="2195"/>
                  </a:lnTo>
                  <a:lnTo>
                    <a:pt x="517" y="2287"/>
                  </a:lnTo>
                  <a:lnTo>
                    <a:pt x="627" y="2342"/>
                  </a:lnTo>
                  <a:lnTo>
                    <a:pt x="738" y="2398"/>
                  </a:lnTo>
                  <a:lnTo>
                    <a:pt x="849" y="2453"/>
                  </a:lnTo>
                  <a:lnTo>
                    <a:pt x="959" y="2490"/>
                  </a:lnTo>
                  <a:lnTo>
                    <a:pt x="1088" y="2508"/>
                  </a:lnTo>
                  <a:lnTo>
                    <a:pt x="1346" y="2508"/>
                  </a:lnTo>
                  <a:lnTo>
                    <a:pt x="1475" y="2490"/>
                  </a:lnTo>
                  <a:lnTo>
                    <a:pt x="1586" y="2471"/>
                  </a:lnTo>
                  <a:lnTo>
                    <a:pt x="1697" y="2435"/>
                  </a:lnTo>
                  <a:lnTo>
                    <a:pt x="1807" y="2379"/>
                  </a:lnTo>
                  <a:lnTo>
                    <a:pt x="1918" y="2324"/>
                  </a:lnTo>
                  <a:lnTo>
                    <a:pt x="2010" y="2250"/>
                  </a:lnTo>
                  <a:lnTo>
                    <a:pt x="2102" y="2176"/>
                  </a:lnTo>
                  <a:lnTo>
                    <a:pt x="2195" y="2103"/>
                  </a:lnTo>
                  <a:lnTo>
                    <a:pt x="2268" y="2010"/>
                  </a:lnTo>
                  <a:lnTo>
                    <a:pt x="2324" y="1900"/>
                  </a:lnTo>
                  <a:lnTo>
                    <a:pt x="2379" y="1808"/>
                  </a:lnTo>
                  <a:lnTo>
                    <a:pt x="2434" y="1697"/>
                  </a:lnTo>
                  <a:lnTo>
                    <a:pt x="2471" y="1568"/>
                  </a:lnTo>
                  <a:lnTo>
                    <a:pt x="2490" y="1457"/>
                  </a:lnTo>
                  <a:lnTo>
                    <a:pt x="2508" y="1328"/>
                  </a:lnTo>
                  <a:lnTo>
                    <a:pt x="2508" y="1199"/>
                  </a:lnTo>
                  <a:lnTo>
                    <a:pt x="2490" y="1070"/>
                  </a:lnTo>
                  <a:lnTo>
                    <a:pt x="2471" y="959"/>
                  </a:lnTo>
                  <a:lnTo>
                    <a:pt x="2434" y="830"/>
                  </a:lnTo>
                  <a:lnTo>
                    <a:pt x="2379" y="720"/>
                  </a:lnTo>
                  <a:lnTo>
                    <a:pt x="2324" y="609"/>
                  </a:lnTo>
                  <a:lnTo>
                    <a:pt x="2268" y="517"/>
                  </a:lnTo>
                  <a:lnTo>
                    <a:pt x="2195" y="425"/>
                  </a:lnTo>
                  <a:lnTo>
                    <a:pt x="2102" y="333"/>
                  </a:lnTo>
                  <a:lnTo>
                    <a:pt x="2010" y="259"/>
                  </a:lnTo>
                  <a:lnTo>
                    <a:pt x="1899" y="185"/>
                  </a:lnTo>
                  <a:lnTo>
                    <a:pt x="1807" y="130"/>
                  </a:lnTo>
                  <a:lnTo>
                    <a:pt x="1678" y="74"/>
                  </a:lnTo>
                  <a:lnTo>
                    <a:pt x="1568" y="38"/>
                  </a:lnTo>
                  <a:lnTo>
                    <a:pt x="1439" y="19"/>
                  </a:lnTo>
                  <a:lnTo>
                    <a:pt x="130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4" name="Google Shape;7754;p32"/>
            <p:cNvSpPr/>
            <p:nvPr/>
          </p:nvSpPr>
          <p:spPr>
            <a:xfrm>
              <a:off x="6292000" y="1493750"/>
              <a:ext cx="63175" cy="62725"/>
            </a:xfrm>
            <a:custGeom>
              <a:avLst/>
              <a:gdLst/>
              <a:ahLst/>
              <a:cxnLst/>
              <a:rect l="l" t="t" r="r" b="b"/>
              <a:pathLst>
                <a:path w="2527" h="2509" extrusionOk="0">
                  <a:moveTo>
                    <a:pt x="1125" y="1"/>
                  </a:moveTo>
                  <a:lnTo>
                    <a:pt x="996" y="19"/>
                  </a:lnTo>
                  <a:lnTo>
                    <a:pt x="885" y="56"/>
                  </a:lnTo>
                  <a:lnTo>
                    <a:pt x="775" y="93"/>
                  </a:lnTo>
                  <a:lnTo>
                    <a:pt x="664" y="148"/>
                  </a:lnTo>
                  <a:lnTo>
                    <a:pt x="572" y="203"/>
                  </a:lnTo>
                  <a:lnTo>
                    <a:pt x="461" y="277"/>
                  </a:lnTo>
                  <a:lnTo>
                    <a:pt x="387" y="351"/>
                  </a:lnTo>
                  <a:lnTo>
                    <a:pt x="295" y="443"/>
                  </a:lnTo>
                  <a:lnTo>
                    <a:pt x="221" y="535"/>
                  </a:lnTo>
                  <a:lnTo>
                    <a:pt x="166" y="646"/>
                  </a:lnTo>
                  <a:lnTo>
                    <a:pt x="111" y="738"/>
                  </a:lnTo>
                  <a:lnTo>
                    <a:pt x="74" y="849"/>
                  </a:lnTo>
                  <a:lnTo>
                    <a:pt x="37" y="978"/>
                  </a:lnTo>
                  <a:lnTo>
                    <a:pt x="19" y="1088"/>
                  </a:lnTo>
                  <a:lnTo>
                    <a:pt x="0" y="1218"/>
                  </a:lnTo>
                  <a:lnTo>
                    <a:pt x="19" y="1347"/>
                  </a:lnTo>
                  <a:lnTo>
                    <a:pt x="19" y="1476"/>
                  </a:lnTo>
                  <a:lnTo>
                    <a:pt x="55" y="1605"/>
                  </a:lnTo>
                  <a:lnTo>
                    <a:pt x="92" y="1715"/>
                  </a:lnTo>
                  <a:lnTo>
                    <a:pt x="148" y="1826"/>
                  </a:lnTo>
                  <a:lnTo>
                    <a:pt x="203" y="1937"/>
                  </a:lnTo>
                  <a:lnTo>
                    <a:pt x="277" y="2029"/>
                  </a:lnTo>
                  <a:lnTo>
                    <a:pt x="350" y="2121"/>
                  </a:lnTo>
                  <a:lnTo>
                    <a:pt x="443" y="2213"/>
                  </a:lnTo>
                  <a:lnTo>
                    <a:pt x="535" y="2287"/>
                  </a:lnTo>
                  <a:lnTo>
                    <a:pt x="646" y="2342"/>
                  </a:lnTo>
                  <a:lnTo>
                    <a:pt x="756" y="2398"/>
                  </a:lnTo>
                  <a:lnTo>
                    <a:pt x="867" y="2453"/>
                  </a:lnTo>
                  <a:lnTo>
                    <a:pt x="996" y="2471"/>
                  </a:lnTo>
                  <a:lnTo>
                    <a:pt x="1125" y="2508"/>
                  </a:lnTo>
                  <a:lnTo>
                    <a:pt x="1383" y="2508"/>
                  </a:lnTo>
                  <a:lnTo>
                    <a:pt x="1494" y="2490"/>
                  </a:lnTo>
                  <a:lnTo>
                    <a:pt x="1623" y="2453"/>
                  </a:lnTo>
                  <a:lnTo>
                    <a:pt x="1733" y="2416"/>
                  </a:lnTo>
                  <a:lnTo>
                    <a:pt x="1844" y="2361"/>
                  </a:lnTo>
                  <a:lnTo>
                    <a:pt x="1955" y="2305"/>
                  </a:lnTo>
                  <a:lnTo>
                    <a:pt x="2047" y="2232"/>
                  </a:lnTo>
                  <a:lnTo>
                    <a:pt x="2139" y="2139"/>
                  </a:lnTo>
                  <a:lnTo>
                    <a:pt x="2231" y="2066"/>
                  </a:lnTo>
                  <a:lnTo>
                    <a:pt x="2305" y="1955"/>
                  </a:lnTo>
                  <a:lnTo>
                    <a:pt x="2360" y="1863"/>
                  </a:lnTo>
                  <a:lnTo>
                    <a:pt x="2416" y="1752"/>
                  </a:lnTo>
                  <a:lnTo>
                    <a:pt x="2452" y="1642"/>
                  </a:lnTo>
                  <a:lnTo>
                    <a:pt x="2489" y="1513"/>
                  </a:lnTo>
                  <a:lnTo>
                    <a:pt x="2508" y="1383"/>
                  </a:lnTo>
                  <a:lnTo>
                    <a:pt x="2526" y="1254"/>
                  </a:lnTo>
                  <a:lnTo>
                    <a:pt x="2508" y="1125"/>
                  </a:lnTo>
                  <a:lnTo>
                    <a:pt x="2489" y="996"/>
                  </a:lnTo>
                  <a:lnTo>
                    <a:pt x="2471" y="886"/>
                  </a:lnTo>
                  <a:lnTo>
                    <a:pt x="2416" y="757"/>
                  </a:lnTo>
                  <a:lnTo>
                    <a:pt x="2360" y="646"/>
                  </a:lnTo>
                  <a:lnTo>
                    <a:pt x="2305" y="554"/>
                  </a:lnTo>
                  <a:lnTo>
                    <a:pt x="2231" y="443"/>
                  </a:lnTo>
                  <a:lnTo>
                    <a:pt x="2157" y="369"/>
                  </a:lnTo>
                  <a:lnTo>
                    <a:pt x="2065" y="277"/>
                  </a:lnTo>
                  <a:lnTo>
                    <a:pt x="1955" y="203"/>
                  </a:lnTo>
                  <a:lnTo>
                    <a:pt x="1862" y="148"/>
                  </a:lnTo>
                  <a:lnTo>
                    <a:pt x="1752" y="93"/>
                  </a:lnTo>
                  <a:lnTo>
                    <a:pt x="1623" y="56"/>
                  </a:lnTo>
                  <a:lnTo>
                    <a:pt x="1512" y="19"/>
                  </a:lnTo>
                  <a:lnTo>
                    <a:pt x="13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5" name="Google Shape;7755;p32"/>
            <p:cNvSpPr/>
            <p:nvPr/>
          </p:nvSpPr>
          <p:spPr>
            <a:xfrm>
              <a:off x="5302325" y="1071525"/>
              <a:ext cx="62250" cy="62250"/>
            </a:xfrm>
            <a:custGeom>
              <a:avLst/>
              <a:gdLst/>
              <a:ahLst/>
              <a:cxnLst/>
              <a:rect l="l" t="t" r="r" b="b"/>
              <a:pathLst>
                <a:path w="2490" h="2490" extrusionOk="0">
                  <a:moveTo>
                    <a:pt x="1236" y="0"/>
                  </a:moveTo>
                  <a:lnTo>
                    <a:pt x="1107" y="19"/>
                  </a:lnTo>
                  <a:lnTo>
                    <a:pt x="996" y="37"/>
                  </a:lnTo>
                  <a:lnTo>
                    <a:pt x="867" y="56"/>
                  </a:lnTo>
                  <a:lnTo>
                    <a:pt x="756" y="111"/>
                  </a:lnTo>
                  <a:lnTo>
                    <a:pt x="646" y="166"/>
                  </a:lnTo>
                  <a:lnTo>
                    <a:pt x="554" y="222"/>
                  </a:lnTo>
                  <a:lnTo>
                    <a:pt x="369" y="369"/>
                  </a:lnTo>
                  <a:lnTo>
                    <a:pt x="222" y="553"/>
                  </a:lnTo>
                  <a:lnTo>
                    <a:pt x="148" y="664"/>
                  </a:lnTo>
                  <a:lnTo>
                    <a:pt x="93" y="775"/>
                  </a:lnTo>
                  <a:lnTo>
                    <a:pt x="56" y="885"/>
                  </a:lnTo>
                  <a:lnTo>
                    <a:pt x="19" y="996"/>
                  </a:lnTo>
                  <a:lnTo>
                    <a:pt x="0" y="1125"/>
                  </a:lnTo>
                  <a:lnTo>
                    <a:pt x="0" y="1236"/>
                  </a:lnTo>
                  <a:lnTo>
                    <a:pt x="0" y="1365"/>
                  </a:lnTo>
                  <a:lnTo>
                    <a:pt x="19" y="1494"/>
                  </a:lnTo>
                  <a:lnTo>
                    <a:pt x="56" y="1604"/>
                  </a:lnTo>
                  <a:lnTo>
                    <a:pt x="93" y="1715"/>
                  </a:lnTo>
                  <a:lnTo>
                    <a:pt x="148" y="1826"/>
                  </a:lnTo>
                  <a:lnTo>
                    <a:pt x="203" y="1918"/>
                  </a:lnTo>
                  <a:lnTo>
                    <a:pt x="351" y="2102"/>
                  </a:lnTo>
                  <a:lnTo>
                    <a:pt x="535" y="2268"/>
                  </a:lnTo>
                  <a:lnTo>
                    <a:pt x="646" y="2323"/>
                  </a:lnTo>
                  <a:lnTo>
                    <a:pt x="738" y="2379"/>
                  </a:lnTo>
                  <a:lnTo>
                    <a:pt x="867" y="2434"/>
                  </a:lnTo>
                  <a:lnTo>
                    <a:pt x="978" y="2453"/>
                  </a:lnTo>
                  <a:lnTo>
                    <a:pt x="1088" y="2489"/>
                  </a:lnTo>
                  <a:lnTo>
                    <a:pt x="1346" y="2489"/>
                  </a:lnTo>
                  <a:lnTo>
                    <a:pt x="1476" y="2471"/>
                  </a:lnTo>
                  <a:lnTo>
                    <a:pt x="1586" y="2434"/>
                  </a:lnTo>
                  <a:lnTo>
                    <a:pt x="1715" y="2397"/>
                  </a:lnTo>
                  <a:lnTo>
                    <a:pt x="1826" y="2342"/>
                  </a:lnTo>
                  <a:lnTo>
                    <a:pt x="1918" y="2268"/>
                  </a:lnTo>
                  <a:lnTo>
                    <a:pt x="2029" y="2194"/>
                  </a:lnTo>
                  <a:lnTo>
                    <a:pt x="2121" y="2121"/>
                  </a:lnTo>
                  <a:lnTo>
                    <a:pt x="2195" y="2028"/>
                  </a:lnTo>
                  <a:lnTo>
                    <a:pt x="2268" y="1936"/>
                  </a:lnTo>
                  <a:lnTo>
                    <a:pt x="2342" y="1826"/>
                  </a:lnTo>
                  <a:lnTo>
                    <a:pt x="2379" y="1715"/>
                  </a:lnTo>
                  <a:lnTo>
                    <a:pt x="2434" y="1604"/>
                  </a:lnTo>
                  <a:lnTo>
                    <a:pt x="2453" y="1475"/>
                  </a:lnTo>
                  <a:lnTo>
                    <a:pt x="2471" y="1346"/>
                  </a:lnTo>
                  <a:lnTo>
                    <a:pt x="2490" y="1217"/>
                  </a:lnTo>
                  <a:lnTo>
                    <a:pt x="2471" y="1107"/>
                  </a:lnTo>
                  <a:lnTo>
                    <a:pt x="2453" y="977"/>
                  </a:lnTo>
                  <a:lnTo>
                    <a:pt x="2416" y="867"/>
                  </a:lnTo>
                  <a:lnTo>
                    <a:pt x="2379" y="756"/>
                  </a:lnTo>
                  <a:lnTo>
                    <a:pt x="2324" y="646"/>
                  </a:lnTo>
                  <a:lnTo>
                    <a:pt x="2250" y="553"/>
                  </a:lnTo>
                  <a:lnTo>
                    <a:pt x="2102" y="369"/>
                  </a:lnTo>
                  <a:lnTo>
                    <a:pt x="1918" y="222"/>
                  </a:lnTo>
                  <a:lnTo>
                    <a:pt x="1807" y="148"/>
                  </a:lnTo>
                  <a:lnTo>
                    <a:pt x="1697" y="92"/>
                  </a:lnTo>
                  <a:lnTo>
                    <a:pt x="1586" y="56"/>
                  </a:lnTo>
                  <a:lnTo>
                    <a:pt x="1476" y="37"/>
                  </a:lnTo>
                  <a:lnTo>
                    <a:pt x="1346" y="19"/>
                  </a:lnTo>
                  <a:lnTo>
                    <a:pt x="123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6" name="Google Shape;7756;p32"/>
            <p:cNvSpPr/>
            <p:nvPr/>
          </p:nvSpPr>
          <p:spPr>
            <a:xfrm>
              <a:off x="5815825" y="1408475"/>
              <a:ext cx="62250" cy="62250"/>
            </a:xfrm>
            <a:custGeom>
              <a:avLst/>
              <a:gdLst/>
              <a:ahLst/>
              <a:cxnLst/>
              <a:rect l="l" t="t" r="r" b="b"/>
              <a:pathLst>
                <a:path w="2490" h="2490" extrusionOk="0">
                  <a:moveTo>
                    <a:pt x="1144" y="1"/>
                  </a:moveTo>
                  <a:lnTo>
                    <a:pt x="1033" y="19"/>
                  </a:lnTo>
                  <a:lnTo>
                    <a:pt x="904" y="37"/>
                  </a:lnTo>
                  <a:lnTo>
                    <a:pt x="793" y="74"/>
                  </a:lnTo>
                  <a:lnTo>
                    <a:pt x="683" y="130"/>
                  </a:lnTo>
                  <a:lnTo>
                    <a:pt x="591" y="185"/>
                  </a:lnTo>
                  <a:lnTo>
                    <a:pt x="480" y="259"/>
                  </a:lnTo>
                  <a:lnTo>
                    <a:pt x="388" y="332"/>
                  </a:lnTo>
                  <a:lnTo>
                    <a:pt x="314" y="425"/>
                  </a:lnTo>
                  <a:lnTo>
                    <a:pt x="240" y="517"/>
                  </a:lnTo>
                  <a:lnTo>
                    <a:pt x="167" y="627"/>
                  </a:lnTo>
                  <a:lnTo>
                    <a:pt x="111" y="720"/>
                  </a:lnTo>
                  <a:lnTo>
                    <a:pt x="74" y="830"/>
                  </a:lnTo>
                  <a:lnTo>
                    <a:pt x="37" y="959"/>
                  </a:lnTo>
                  <a:lnTo>
                    <a:pt x="19" y="1070"/>
                  </a:lnTo>
                  <a:lnTo>
                    <a:pt x="1" y="1199"/>
                  </a:lnTo>
                  <a:lnTo>
                    <a:pt x="1" y="1328"/>
                  </a:lnTo>
                  <a:lnTo>
                    <a:pt x="19" y="1439"/>
                  </a:lnTo>
                  <a:lnTo>
                    <a:pt x="37" y="1568"/>
                  </a:lnTo>
                  <a:lnTo>
                    <a:pt x="74" y="1678"/>
                  </a:lnTo>
                  <a:lnTo>
                    <a:pt x="130" y="1789"/>
                  </a:lnTo>
                  <a:lnTo>
                    <a:pt x="185" y="1900"/>
                  </a:lnTo>
                  <a:lnTo>
                    <a:pt x="259" y="1992"/>
                  </a:lnTo>
                  <a:lnTo>
                    <a:pt x="332" y="2084"/>
                  </a:lnTo>
                  <a:lnTo>
                    <a:pt x="425" y="2158"/>
                  </a:lnTo>
                  <a:lnTo>
                    <a:pt x="517" y="2232"/>
                  </a:lnTo>
                  <a:lnTo>
                    <a:pt x="609" y="2305"/>
                  </a:lnTo>
                  <a:lnTo>
                    <a:pt x="720" y="2361"/>
                  </a:lnTo>
                  <a:lnTo>
                    <a:pt x="830" y="2416"/>
                  </a:lnTo>
                  <a:lnTo>
                    <a:pt x="941" y="2453"/>
                  </a:lnTo>
                  <a:lnTo>
                    <a:pt x="1070" y="2471"/>
                  </a:lnTo>
                  <a:lnTo>
                    <a:pt x="1199" y="2490"/>
                  </a:lnTo>
                  <a:lnTo>
                    <a:pt x="1328" y="2490"/>
                  </a:lnTo>
                  <a:lnTo>
                    <a:pt x="1439" y="2471"/>
                  </a:lnTo>
                  <a:lnTo>
                    <a:pt x="1568" y="2453"/>
                  </a:lnTo>
                  <a:lnTo>
                    <a:pt x="1678" y="2398"/>
                  </a:lnTo>
                  <a:lnTo>
                    <a:pt x="1789" y="2361"/>
                  </a:lnTo>
                  <a:lnTo>
                    <a:pt x="1900" y="2287"/>
                  </a:lnTo>
                  <a:lnTo>
                    <a:pt x="2010" y="2213"/>
                  </a:lnTo>
                  <a:lnTo>
                    <a:pt x="2103" y="2139"/>
                  </a:lnTo>
                  <a:lnTo>
                    <a:pt x="2176" y="2047"/>
                  </a:lnTo>
                  <a:lnTo>
                    <a:pt x="2268" y="1955"/>
                  </a:lnTo>
                  <a:lnTo>
                    <a:pt x="2324" y="1844"/>
                  </a:lnTo>
                  <a:lnTo>
                    <a:pt x="2379" y="1734"/>
                  </a:lnTo>
                  <a:lnTo>
                    <a:pt x="2434" y="1623"/>
                  </a:lnTo>
                  <a:lnTo>
                    <a:pt x="2471" y="1512"/>
                  </a:lnTo>
                  <a:lnTo>
                    <a:pt x="2490" y="1383"/>
                  </a:lnTo>
                  <a:lnTo>
                    <a:pt x="2490" y="1254"/>
                  </a:lnTo>
                  <a:lnTo>
                    <a:pt x="2490" y="1125"/>
                  </a:lnTo>
                  <a:lnTo>
                    <a:pt x="2471" y="1015"/>
                  </a:lnTo>
                  <a:lnTo>
                    <a:pt x="2434" y="886"/>
                  </a:lnTo>
                  <a:lnTo>
                    <a:pt x="2398" y="775"/>
                  </a:lnTo>
                  <a:lnTo>
                    <a:pt x="2342" y="664"/>
                  </a:lnTo>
                  <a:lnTo>
                    <a:pt x="2287" y="572"/>
                  </a:lnTo>
                  <a:lnTo>
                    <a:pt x="2213" y="462"/>
                  </a:lnTo>
                  <a:lnTo>
                    <a:pt x="2139" y="369"/>
                  </a:lnTo>
                  <a:lnTo>
                    <a:pt x="2047" y="296"/>
                  </a:lnTo>
                  <a:lnTo>
                    <a:pt x="1955" y="222"/>
                  </a:lnTo>
                  <a:lnTo>
                    <a:pt x="1863" y="148"/>
                  </a:lnTo>
                  <a:lnTo>
                    <a:pt x="1752" y="93"/>
                  </a:lnTo>
                  <a:lnTo>
                    <a:pt x="1642" y="56"/>
                  </a:lnTo>
                  <a:lnTo>
                    <a:pt x="1512" y="19"/>
                  </a:lnTo>
                  <a:lnTo>
                    <a:pt x="140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7" name="Google Shape;7757;p32"/>
            <p:cNvSpPr/>
            <p:nvPr/>
          </p:nvSpPr>
          <p:spPr>
            <a:xfrm>
              <a:off x="5105025" y="791725"/>
              <a:ext cx="62725" cy="62700"/>
            </a:xfrm>
            <a:custGeom>
              <a:avLst/>
              <a:gdLst/>
              <a:ahLst/>
              <a:cxnLst/>
              <a:rect l="l" t="t" r="r" b="b"/>
              <a:pathLst>
                <a:path w="2509" h="2508" extrusionOk="0">
                  <a:moveTo>
                    <a:pt x="1199" y="0"/>
                  </a:moveTo>
                  <a:lnTo>
                    <a:pt x="1070" y="19"/>
                  </a:lnTo>
                  <a:lnTo>
                    <a:pt x="960" y="37"/>
                  </a:lnTo>
                  <a:lnTo>
                    <a:pt x="831" y="74"/>
                  </a:lnTo>
                  <a:lnTo>
                    <a:pt x="720" y="129"/>
                  </a:lnTo>
                  <a:lnTo>
                    <a:pt x="609" y="185"/>
                  </a:lnTo>
                  <a:lnTo>
                    <a:pt x="517" y="258"/>
                  </a:lnTo>
                  <a:lnTo>
                    <a:pt x="425" y="332"/>
                  </a:lnTo>
                  <a:lnTo>
                    <a:pt x="333" y="424"/>
                  </a:lnTo>
                  <a:lnTo>
                    <a:pt x="259" y="517"/>
                  </a:lnTo>
                  <a:lnTo>
                    <a:pt x="185" y="609"/>
                  </a:lnTo>
                  <a:lnTo>
                    <a:pt x="130" y="719"/>
                  </a:lnTo>
                  <a:lnTo>
                    <a:pt x="75" y="830"/>
                  </a:lnTo>
                  <a:lnTo>
                    <a:pt x="38" y="959"/>
                  </a:lnTo>
                  <a:lnTo>
                    <a:pt x="19" y="1088"/>
                  </a:lnTo>
                  <a:lnTo>
                    <a:pt x="1" y="1199"/>
                  </a:lnTo>
                  <a:lnTo>
                    <a:pt x="1" y="1328"/>
                  </a:lnTo>
                  <a:lnTo>
                    <a:pt x="19" y="1457"/>
                  </a:lnTo>
                  <a:lnTo>
                    <a:pt x="38" y="1568"/>
                  </a:lnTo>
                  <a:lnTo>
                    <a:pt x="75" y="1678"/>
                  </a:lnTo>
                  <a:lnTo>
                    <a:pt x="130" y="1789"/>
                  </a:lnTo>
                  <a:lnTo>
                    <a:pt x="185" y="1899"/>
                  </a:lnTo>
                  <a:lnTo>
                    <a:pt x="333" y="2084"/>
                  </a:lnTo>
                  <a:lnTo>
                    <a:pt x="499" y="2250"/>
                  </a:lnTo>
                  <a:lnTo>
                    <a:pt x="609" y="2323"/>
                  </a:lnTo>
                  <a:lnTo>
                    <a:pt x="720" y="2379"/>
                  </a:lnTo>
                  <a:lnTo>
                    <a:pt x="831" y="2416"/>
                  </a:lnTo>
                  <a:lnTo>
                    <a:pt x="941" y="2453"/>
                  </a:lnTo>
                  <a:lnTo>
                    <a:pt x="1052" y="2489"/>
                  </a:lnTo>
                  <a:lnTo>
                    <a:pt x="1181" y="2508"/>
                  </a:lnTo>
                  <a:lnTo>
                    <a:pt x="1310" y="2508"/>
                  </a:lnTo>
                  <a:lnTo>
                    <a:pt x="1439" y="2489"/>
                  </a:lnTo>
                  <a:lnTo>
                    <a:pt x="1550" y="2471"/>
                  </a:lnTo>
                  <a:lnTo>
                    <a:pt x="1679" y="2434"/>
                  </a:lnTo>
                  <a:lnTo>
                    <a:pt x="1789" y="2379"/>
                  </a:lnTo>
                  <a:lnTo>
                    <a:pt x="1900" y="2323"/>
                  </a:lnTo>
                  <a:lnTo>
                    <a:pt x="1992" y="2250"/>
                  </a:lnTo>
                  <a:lnTo>
                    <a:pt x="2084" y="2176"/>
                  </a:lnTo>
                  <a:lnTo>
                    <a:pt x="2177" y="2084"/>
                  </a:lnTo>
                  <a:lnTo>
                    <a:pt x="2250" y="1992"/>
                  </a:lnTo>
                  <a:lnTo>
                    <a:pt x="2324" y="1899"/>
                  </a:lnTo>
                  <a:lnTo>
                    <a:pt x="2379" y="1789"/>
                  </a:lnTo>
                  <a:lnTo>
                    <a:pt x="2435" y="1678"/>
                  </a:lnTo>
                  <a:lnTo>
                    <a:pt x="2472" y="1549"/>
                  </a:lnTo>
                  <a:lnTo>
                    <a:pt x="2490" y="1420"/>
                  </a:lnTo>
                  <a:lnTo>
                    <a:pt x="2509" y="1291"/>
                  </a:lnTo>
                  <a:lnTo>
                    <a:pt x="2509" y="1180"/>
                  </a:lnTo>
                  <a:lnTo>
                    <a:pt x="2490" y="1051"/>
                  </a:lnTo>
                  <a:lnTo>
                    <a:pt x="2472" y="941"/>
                  </a:lnTo>
                  <a:lnTo>
                    <a:pt x="2435" y="812"/>
                  </a:lnTo>
                  <a:lnTo>
                    <a:pt x="2379" y="719"/>
                  </a:lnTo>
                  <a:lnTo>
                    <a:pt x="2324" y="609"/>
                  </a:lnTo>
                  <a:lnTo>
                    <a:pt x="2177" y="424"/>
                  </a:lnTo>
                  <a:lnTo>
                    <a:pt x="2011" y="258"/>
                  </a:lnTo>
                  <a:lnTo>
                    <a:pt x="1900" y="185"/>
                  </a:lnTo>
                  <a:lnTo>
                    <a:pt x="1808" y="129"/>
                  </a:lnTo>
                  <a:lnTo>
                    <a:pt x="1697" y="74"/>
                  </a:lnTo>
                  <a:lnTo>
                    <a:pt x="1568" y="37"/>
                  </a:lnTo>
                  <a:lnTo>
                    <a:pt x="1458" y="19"/>
                  </a:lnTo>
                  <a:lnTo>
                    <a:pt x="132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8" name="Google Shape;7758;p32"/>
            <p:cNvSpPr/>
            <p:nvPr/>
          </p:nvSpPr>
          <p:spPr>
            <a:xfrm>
              <a:off x="5590425" y="1288175"/>
              <a:ext cx="62250" cy="62700"/>
            </a:xfrm>
            <a:custGeom>
              <a:avLst/>
              <a:gdLst/>
              <a:ahLst/>
              <a:cxnLst/>
              <a:rect l="l" t="t" r="r" b="b"/>
              <a:pathLst>
                <a:path w="2490" h="2508" extrusionOk="0">
                  <a:moveTo>
                    <a:pt x="1254" y="0"/>
                  </a:moveTo>
                  <a:lnTo>
                    <a:pt x="1125" y="19"/>
                  </a:lnTo>
                  <a:lnTo>
                    <a:pt x="1014" y="37"/>
                  </a:lnTo>
                  <a:lnTo>
                    <a:pt x="885" y="56"/>
                  </a:lnTo>
                  <a:lnTo>
                    <a:pt x="775" y="92"/>
                  </a:lnTo>
                  <a:lnTo>
                    <a:pt x="664" y="148"/>
                  </a:lnTo>
                  <a:lnTo>
                    <a:pt x="572" y="203"/>
                  </a:lnTo>
                  <a:lnTo>
                    <a:pt x="388" y="351"/>
                  </a:lnTo>
                  <a:lnTo>
                    <a:pt x="222" y="535"/>
                  </a:lnTo>
                  <a:lnTo>
                    <a:pt x="166" y="646"/>
                  </a:lnTo>
                  <a:lnTo>
                    <a:pt x="111" y="738"/>
                  </a:lnTo>
                  <a:lnTo>
                    <a:pt x="56" y="848"/>
                  </a:lnTo>
                  <a:lnTo>
                    <a:pt x="37" y="977"/>
                  </a:lnTo>
                  <a:lnTo>
                    <a:pt x="0" y="1088"/>
                  </a:lnTo>
                  <a:lnTo>
                    <a:pt x="0" y="1217"/>
                  </a:lnTo>
                  <a:lnTo>
                    <a:pt x="0" y="1346"/>
                  </a:lnTo>
                  <a:lnTo>
                    <a:pt x="19" y="1475"/>
                  </a:lnTo>
                  <a:lnTo>
                    <a:pt x="37" y="1586"/>
                  </a:lnTo>
                  <a:lnTo>
                    <a:pt x="74" y="1715"/>
                  </a:lnTo>
                  <a:lnTo>
                    <a:pt x="129" y="1826"/>
                  </a:lnTo>
                  <a:lnTo>
                    <a:pt x="185" y="1918"/>
                  </a:lnTo>
                  <a:lnTo>
                    <a:pt x="258" y="2028"/>
                  </a:lnTo>
                  <a:lnTo>
                    <a:pt x="351" y="2121"/>
                  </a:lnTo>
                  <a:lnTo>
                    <a:pt x="424" y="2194"/>
                  </a:lnTo>
                  <a:lnTo>
                    <a:pt x="535" y="2287"/>
                  </a:lnTo>
                  <a:lnTo>
                    <a:pt x="627" y="2342"/>
                  </a:lnTo>
                  <a:lnTo>
                    <a:pt x="738" y="2397"/>
                  </a:lnTo>
                  <a:lnTo>
                    <a:pt x="867" y="2452"/>
                  </a:lnTo>
                  <a:lnTo>
                    <a:pt x="978" y="2471"/>
                  </a:lnTo>
                  <a:lnTo>
                    <a:pt x="1107" y="2508"/>
                  </a:lnTo>
                  <a:lnTo>
                    <a:pt x="1365" y="2508"/>
                  </a:lnTo>
                  <a:lnTo>
                    <a:pt x="1475" y="2489"/>
                  </a:lnTo>
                  <a:lnTo>
                    <a:pt x="1604" y="2452"/>
                  </a:lnTo>
                  <a:lnTo>
                    <a:pt x="1715" y="2416"/>
                  </a:lnTo>
                  <a:lnTo>
                    <a:pt x="1826" y="2360"/>
                  </a:lnTo>
                  <a:lnTo>
                    <a:pt x="1918" y="2305"/>
                  </a:lnTo>
                  <a:lnTo>
                    <a:pt x="2102" y="2157"/>
                  </a:lnTo>
                  <a:lnTo>
                    <a:pt x="2268" y="1973"/>
                  </a:lnTo>
                  <a:lnTo>
                    <a:pt x="2324" y="1881"/>
                  </a:lnTo>
                  <a:lnTo>
                    <a:pt x="2379" y="1770"/>
                  </a:lnTo>
                  <a:lnTo>
                    <a:pt x="2434" y="1660"/>
                  </a:lnTo>
                  <a:lnTo>
                    <a:pt x="2453" y="1549"/>
                  </a:lnTo>
                  <a:lnTo>
                    <a:pt x="2489" y="1420"/>
                  </a:lnTo>
                  <a:lnTo>
                    <a:pt x="2489" y="1291"/>
                  </a:lnTo>
                  <a:lnTo>
                    <a:pt x="2489" y="1162"/>
                  </a:lnTo>
                  <a:lnTo>
                    <a:pt x="2471" y="1051"/>
                  </a:lnTo>
                  <a:lnTo>
                    <a:pt x="2453" y="922"/>
                  </a:lnTo>
                  <a:lnTo>
                    <a:pt x="2416" y="811"/>
                  </a:lnTo>
                  <a:lnTo>
                    <a:pt x="2360" y="701"/>
                  </a:lnTo>
                  <a:lnTo>
                    <a:pt x="2305" y="590"/>
                  </a:lnTo>
                  <a:lnTo>
                    <a:pt x="2231" y="480"/>
                  </a:lnTo>
                  <a:lnTo>
                    <a:pt x="2139" y="387"/>
                  </a:lnTo>
                  <a:lnTo>
                    <a:pt x="2065" y="314"/>
                  </a:lnTo>
                  <a:lnTo>
                    <a:pt x="1955" y="240"/>
                  </a:lnTo>
                  <a:lnTo>
                    <a:pt x="1863" y="166"/>
                  </a:lnTo>
                  <a:lnTo>
                    <a:pt x="1752" y="111"/>
                  </a:lnTo>
                  <a:lnTo>
                    <a:pt x="1623" y="74"/>
                  </a:lnTo>
                  <a:lnTo>
                    <a:pt x="1512" y="37"/>
                  </a:lnTo>
                  <a:lnTo>
                    <a:pt x="1383"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9" name="Google Shape;7759;p32"/>
            <p:cNvSpPr/>
            <p:nvPr/>
          </p:nvSpPr>
          <p:spPr>
            <a:xfrm>
              <a:off x="5039575" y="697675"/>
              <a:ext cx="62250" cy="62275"/>
            </a:xfrm>
            <a:custGeom>
              <a:avLst/>
              <a:gdLst/>
              <a:ahLst/>
              <a:cxnLst/>
              <a:rect l="l" t="t" r="r" b="b"/>
              <a:pathLst>
                <a:path w="2490" h="2491" extrusionOk="0">
                  <a:moveTo>
                    <a:pt x="1236" y="1"/>
                  </a:moveTo>
                  <a:lnTo>
                    <a:pt x="1107" y="19"/>
                  </a:lnTo>
                  <a:lnTo>
                    <a:pt x="978" y="38"/>
                  </a:lnTo>
                  <a:lnTo>
                    <a:pt x="867" y="75"/>
                  </a:lnTo>
                  <a:lnTo>
                    <a:pt x="757" y="112"/>
                  </a:lnTo>
                  <a:lnTo>
                    <a:pt x="646" y="167"/>
                  </a:lnTo>
                  <a:lnTo>
                    <a:pt x="554" y="222"/>
                  </a:lnTo>
                  <a:lnTo>
                    <a:pt x="370" y="388"/>
                  </a:lnTo>
                  <a:lnTo>
                    <a:pt x="222" y="572"/>
                  </a:lnTo>
                  <a:lnTo>
                    <a:pt x="148" y="665"/>
                  </a:lnTo>
                  <a:lnTo>
                    <a:pt x="93" y="775"/>
                  </a:lnTo>
                  <a:lnTo>
                    <a:pt x="56" y="886"/>
                  </a:lnTo>
                  <a:lnTo>
                    <a:pt x="38" y="1015"/>
                  </a:lnTo>
                  <a:lnTo>
                    <a:pt x="19" y="1126"/>
                  </a:lnTo>
                  <a:lnTo>
                    <a:pt x="1" y="1255"/>
                  </a:lnTo>
                  <a:lnTo>
                    <a:pt x="19" y="1365"/>
                  </a:lnTo>
                  <a:lnTo>
                    <a:pt x="38" y="1494"/>
                  </a:lnTo>
                  <a:lnTo>
                    <a:pt x="56" y="1605"/>
                  </a:lnTo>
                  <a:lnTo>
                    <a:pt x="111" y="1716"/>
                  </a:lnTo>
                  <a:lnTo>
                    <a:pt x="148" y="1826"/>
                  </a:lnTo>
                  <a:lnTo>
                    <a:pt x="222" y="1937"/>
                  </a:lnTo>
                  <a:lnTo>
                    <a:pt x="370" y="2121"/>
                  </a:lnTo>
                  <a:lnTo>
                    <a:pt x="554" y="2269"/>
                  </a:lnTo>
                  <a:lnTo>
                    <a:pt x="646" y="2343"/>
                  </a:lnTo>
                  <a:lnTo>
                    <a:pt x="757" y="2379"/>
                  </a:lnTo>
                  <a:lnTo>
                    <a:pt x="867" y="2435"/>
                  </a:lnTo>
                  <a:lnTo>
                    <a:pt x="996" y="2472"/>
                  </a:lnTo>
                  <a:lnTo>
                    <a:pt x="1107" y="2490"/>
                  </a:lnTo>
                  <a:lnTo>
                    <a:pt x="1365" y="2490"/>
                  </a:lnTo>
                  <a:lnTo>
                    <a:pt x="1476" y="2472"/>
                  </a:lnTo>
                  <a:lnTo>
                    <a:pt x="1605" y="2435"/>
                  </a:lnTo>
                  <a:lnTo>
                    <a:pt x="1715" y="2398"/>
                  </a:lnTo>
                  <a:lnTo>
                    <a:pt x="1808" y="2343"/>
                  </a:lnTo>
                  <a:lnTo>
                    <a:pt x="1918" y="2287"/>
                  </a:lnTo>
                  <a:lnTo>
                    <a:pt x="2103" y="2140"/>
                  </a:lnTo>
                  <a:lnTo>
                    <a:pt x="2269" y="1955"/>
                  </a:lnTo>
                  <a:lnTo>
                    <a:pt x="2324" y="1845"/>
                  </a:lnTo>
                  <a:lnTo>
                    <a:pt x="2379" y="1753"/>
                  </a:lnTo>
                  <a:lnTo>
                    <a:pt x="2416" y="1642"/>
                  </a:lnTo>
                  <a:lnTo>
                    <a:pt x="2453" y="1513"/>
                  </a:lnTo>
                  <a:lnTo>
                    <a:pt x="2490" y="1402"/>
                  </a:lnTo>
                  <a:lnTo>
                    <a:pt x="2490" y="1273"/>
                  </a:lnTo>
                  <a:lnTo>
                    <a:pt x="2490" y="1144"/>
                  </a:lnTo>
                  <a:lnTo>
                    <a:pt x="2471" y="1015"/>
                  </a:lnTo>
                  <a:lnTo>
                    <a:pt x="2435" y="904"/>
                  </a:lnTo>
                  <a:lnTo>
                    <a:pt x="2398" y="794"/>
                  </a:lnTo>
                  <a:lnTo>
                    <a:pt x="2342" y="683"/>
                  </a:lnTo>
                  <a:lnTo>
                    <a:pt x="2287" y="572"/>
                  </a:lnTo>
                  <a:lnTo>
                    <a:pt x="2213" y="480"/>
                  </a:lnTo>
                  <a:lnTo>
                    <a:pt x="2121" y="388"/>
                  </a:lnTo>
                  <a:lnTo>
                    <a:pt x="2029" y="296"/>
                  </a:lnTo>
                  <a:lnTo>
                    <a:pt x="1937" y="222"/>
                  </a:lnTo>
                  <a:lnTo>
                    <a:pt x="1826" y="148"/>
                  </a:lnTo>
                  <a:lnTo>
                    <a:pt x="1715" y="112"/>
                  </a:lnTo>
                  <a:lnTo>
                    <a:pt x="1605" y="56"/>
                  </a:lnTo>
                  <a:lnTo>
                    <a:pt x="1476" y="19"/>
                  </a:lnTo>
                  <a:lnTo>
                    <a:pt x="136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0" name="Google Shape;7760;p32"/>
            <p:cNvSpPr/>
            <p:nvPr/>
          </p:nvSpPr>
          <p:spPr>
            <a:xfrm>
              <a:off x="6372200" y="1508500"/>
              <a:ext cx="29050" cy="61800"/>
            </a:xfrm>
            <a:custGeom>
              <a:avLst/>
              <a:gdLst/>
              <a:ahLst/>
              <a:cxnLst/>
              <a:rect l="l" t="t" r="r" b="b"/>
              <a:pathLst>
                <a:path w="1162" h="2472" extrusionOk="0">
                  <a:moveTo>
                    <a:pt x="1033" y="1"/>
                  </a:moveTo>
                  <a:lnTo>
                    <a:pt x="922" y="38"/>
                  </a:lnTo>
                  <a:lnTo>
                    <a:pt x="812" y="74"/>
                  </a:lnTo>
                  <a:lnTo>
                    <a:pt x="701" y="111"/>
                  </a:lnTo>
                  <a:lnTo>
                    <a:pt x="498" y="240"/>
                  </a:lnTo>
                  <a:lnTo>
                    <a:pt x="332" y="406"/>
                  </a:lnTo>
                  <a:lnTo>
                    <a:pt x="185" y="591"/>
                  </a:lnTo>
                  <a:lnTo>
                    <a:pt x="129" y="683"/>
                  </a:lnTo>
                  <a:lnTo>
                    <a:pt x="93" y="793"/>
                  </a:lnTo>
                  <a:lnTo>
                    <a:pt x="56" y="904"/>
                  </a:lnTo>
                  <a:lnTo>
                    <a:pt x="19" y="1015"/>
                  </a:lnTo>
                  <a:lnTo>
                    <a:pt x="0" y="1144"/>
                  </a:lnTo>
                  <a:lnTo>
                    <a:pt x="0" y="1254"/>
                  </a:lnTo>
                  <a:lnTo>
                    <a:pt x="19" y="1384"/>
                  </a:lnTo>
                  <a:lnTo>
                    <a:pt x="37" y="1494"/>
                  </a:lnTo>
                  <a:lnTo>
                    <a:pt x="93" y="1715"/>
                  </a:lnTo>
                  <a:lnTo>
                    <a:pt x="203" y="1918"/>
                  </a:lnTo>
                  <a:lnTo>
                    <a:pt x="351" y="2084"/>
                  </a:lnTo>
                  <a:lnTo>
                    <a:pt x="517" y="2232"/>
                  </a:lnTo>
                  <a:lnTo>
                    <a:pt x="719" y="2361"/>
                  </a:lnTo>
                  <a:lnTo>
                    <a:pt x="941" y="2434"/>
                  </a:lnTo>
                  <a:lnTo>
                    <a:pt x="1051" y="2453"/>
                  </a:lnTo>
                  <a:lnTo>
                    <a:pt x="1162" y="2471"/>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1" name="Google Shape;7761;p32"/>
            <p:cNvSpPr/>
            <p:nvPr/>
          </p:nvSpPr>
          <p:spPr>
            <a:xfrm>
              <a:off x="5236400" y="980250"/>
              <a:ext cx="62725" cy="62250"/>
            </a:xfrm>
            <a:custGeom>
              <a:avLst/>
              <a:gdLst/>
              <a:ahLst/>
              <a:cxnLst/>
              <a:rect l="l" t="t" r="r" b="b"/>
              <a:pathLst>
                <a:path w="2509" h="2490" extrusionOk="0">
                  <a:moveTo>
                    <a:pt x="1162" y="0"/>
                  </a:moveTo>
                  <a:lnTo>
                    <a:pt x="1052" y="19"/>
                  </a:lnTo>
                  <a:lnTo>
                    <a:pt x="923" y="37"/>
                  </a:lnTo>
                  <a:lnTo>
                    <a:pt x="812" y="74"/>
                  </a:lnTo>
                  <a:lnTo>
                    <a:pt x="701" y="130"/>
                  </a:lnTo>
                  <a:lnTo>
                    <a:pt x="591" y="185"/>
                  </a:lnTo>
                  <a:lnTo>
                    <a:pt x="480" y="259"/>
                  </a:lnTo>
                  <a:lnTo>
                    <a:pt x="388" y="332"/>
                  </a:lnTo>
                  <a:lnTo>
                    <a:pt x="314" y="425"/>
                  </a:lnTo>
                  <a:lnTo>
                    <a:pt x="241" y="517"/>
                  </a:lnTo>
                  <a:lnTo>
                    <a:pt x="167" y="627"/>
                  </a:lnTo>
                  <a:lnTo>
                    <a:pt x="111" y="738"/>
                  </a:lnTo>
                  <a:lnTo>
                    <a:pt x="75" y="849"/>
                  </a:lnTo>
                  <a:lnTo>
                    <a:pt x="38" y="978"/>
                  </a:lnTo>
                  <a:lnTo>
                    <a:pt x="1" y="1107"/>
                  </a:lnTo>
                  <a:lnTo>
                    <a:pt x="1" y="1217"/>
                  </a:lnTo>
                  <a:lnTo>
                    <a:pt x="1" y="1346"/>
                  </a:lnTo>
                  <a:lnTo>
                    <a:pt x="19" y="1476"/>
                  </a:lnTo>
                  <a:lnTo>
                    <a:pt x="56" y="1586"/>
                  </a:lnTo>
                  <a:lnTo>
                    <a:pt x="93" y="1697"/>
                  </a:lnTo>
                  <a:lnTo>
                    <a:pt x="148" y="1807"/>
                  </a:lnTo>
                  <a:lnTo>
                    <a:pt x="204" y="1918"/>
                  </a:lnTo>
                  <a:lnTo>
                    <a:pt x="351" y="2102"/>
                  </a:lnTo>
                  <a:lnTo>
                    <a:pt x="517" y="2250"/>
                  </a:lnTo>
                  <a:lnTo>
                    <a:pt x="628" y="2324"/>
                  </a:lnTo>
                  <a:lnTo>
                    <a:pt x="738" y="2379"/>
                  </a:lnTo>
                  <a:lnTo>
                    <a:pt x="849" y="2434"/>
                  </a:lnTo>
                  <a:lnTo>
                    <a:pt x="960" y="2453"/>
                  </a:lnTo>
                  <a:lnTo>
                    <a:pt x="1070" y="2490"/>
                  </a:lnTo>
                  <a:lnTo>
                    <a:pt x="1328" y="2490"/>
                  </a:lnTo>
                  <a:lnTo>
                    <a:pt x="1457" y="2471"/>
                  </a:lnTo>
                  <a:lnTo>
                    <a:pt x="1587" y="2453"/>
                  </a:lnTo>
                  <a:lnTo>
                    <a:pt x="1697" y="2416"/>
                  </a:lnTo>
                  <a:lnTo>
                    <a:pt x="1808" y="2361"/>
                  </a:lnTo>
                  <a:lnTo>
                    <a:pt x="1918" y="2305"/>
                  </a:lnTo>
                  <a:lnTo>
                    <a:pt x="2011" y="2232"/>
                  </a:lnTo>
                  <a:lnTo>
                    <a:pt x="2103" y="2158"/>
                  </a:lnTo>
                  <a:lnTo>
                    <a:pt x="2195" y="2066"/>
                  </a:lnTo>
                  <a:lnTo>
                    <a:pt x="2269" y="1973"/>
                  </a:lnTo>
                  <a:lnTo>
                    <a:pt x="2342" y="1863"/>
                  </a:lnTo>
                  <a:lnTo>
                    <a:pt x="2398" y="1752"/>
                  </a:lnTo>
                  <a:lnTo>
                    <a:pt x="2435" y="1641"/>
                  </a:lnTo>
                  <a:lnTo>
                    <a:pt x="2472" y="1512"/>
                  </a:lnTo>
                  <a:lnTo>
                    <a:pt x="2490" y="1402"/>
                  </a:lnTo>
                  <a:lnTo>
                    <a:pt x="2508" y="1273"/>
                  </a:lnTo>
                  <a:lnTo>
                    <a:pt x="2490" y="1144"/>
                  </a:lnTo>
                  <a:lnTo>
                    <a:pt x="2472" y="1015"/>
                  </a:lnTo>
                  <a:lnTo>
                    <a:pt x="2453" y="904"/>
                  </a:lnTo>
                  <a:lnTo>
                    <a:pt x="2416" y="793"/>
                  </a:lnTo>
                  <a:lnTo>
                    <a:pt x="2361" y="683"/>
                  </a:lnTo>
                  <a:lnTo>
                    <a:pt x="2306" y="572"/>
                  </a:lnTo>
                  <a:lnTo>
                    <a:pt x="2158" y="388"/>
                  </a:lnTo>
                  <a:lnTo>
                    <a:pt x="1974" y="240"/>
                  </a:lnTo>
                  <a:lnTo>
                    <a:pt x="1882" y="166"/>
                  </a:lnTo>
                  <a:lnTo>
                    <a:pt x="1771" y="111"/>
                  </a:lnTo>
                  <a:lnTo>
                    <a:pt x="1660" y="74"/>
                  </a:lnTo>
                  <a:lnTo>
                    <a:pt x="1550" y="37"/>
                  </a:lnTo>
                  <a:lnTo>
                    <a:pt x="142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2" name="Google Shape;7762;p32"/>
            <p:cNvSpPr/>
            <p:nvPr/>
          </p:nvSpPr>
          <p:spPr>
            <a:xfrm>
              <a:off x="5736550" y="1394650"/>
              <a:ext cx="61325" cy="61325"/>
            </a:xfrm>
            <a:custGeom>
              <a:avLst/>
              <a:gdLst/>
              <a:ahLst/>
              <a:cxnLst/>
              <a:rect l="l" t="t" r="r" b="b"/>
              <a:pathLst>
                <a:path w="2453" h="2453" extrusionOk="0">
                  <a:moveTo>
                    <a:pt x="1106" y="0"/>
                  </a:moveTo>
                  <a:lnTo>
                    <a:pt x="977" y="19"/>
                  </a:lnTo>
                  <a:lnTo>
                    <a:pt x="867" y="56"/>
                  </a:lnTo>
                  <a:lnTo>
                    <a:pt x="756" y="93"/>
                  </a:lnTo>
                  <a:lnTo>
                    <a:pt x="646" y="148"/>
                  </a:lnTo>
                  <a:lnTo>
                    <a:pt x="535" y="222"/>
                  </a:lnTo>
                  <a:lnTo>
                    <a:pt x="443" y="277"/>
                  </a:lnTo>
                  <a:lnTo>
                    <a:pt x="351" y="369"/>
                  </a:lnTo>
                  <a:lnTo>
                    <a:pt x="277" y="461"/>
                  </a:lnTo>
                  <a:lnTo>
                    <a:pt x="203" y="554"/>
                  </a:lnTo>
                  <a:lnTo>
                    <a:pt x="148" y="664"/>
                  </a:lnTo>
                  <a:lnTo>
                    <a:pt x="92" y="756"/>
                  </a:lnTo>
                  <a:lnTo>
                    <a:pt x="37" y="885"/>
                  </a:lnTo>
                  <a:lnTo>
                    <a:pt x="19" y="996"/>
                  </a:lnTo>
                  <a:lnTo>
                    <a:pt x="0" y="1107"/>
                  </a:lnTo>
                  <a:lnTo>
                    <a:pt x="0" y="1236"/>
                  </a:lnTo>
                  <a:lnTo>
                    <a:pt x="0" y="1346"/>
                  </a:lnTo>
                  <a:lnTo>
                    <a:pt x="19" y="1475"/>
                  </a:lnTo>
                  <a:lnTo>
                    <a:pt x="56" y="1586"/>
                  </a:lnTo>
                  <a:lnTo>
                    <a:pt x="92" y="1697"/>
                  </a:lnTo>
                  <a:lnTo>
                    <a:pt x="203" y="1900"/>
                  </a:lnTo>
                  <a:lnTo>
                    <a:pt x="351" y="2084"/>
                  </a:lnTo>
                  <a:lnTo>
                    <a:pt x="535" y="2231"/>
                  </a:lnTo>
                  <a:lnTo>
                    <a:pt x="738" y="2342"/>
                  </a:lnTo>
                  <a:lnTo>
                    <a:pt x="848" y="2379"/>
                  </a:lnTo>
                  <a:lnTo>
                    <a:pt x="959" y="2416"/>
                  </a:lnTo>
                  <a:lnTo>
                    <a:pt x="1070" y="2434"/>
                  </a:lnTo>
                  <a:lnTo>
                    <a:pt x="1199" y="2453"/>
                  </a:lnTo>
                  <a:lnTo>
                    <a:pt x="1309" y="2453"/>
                  </a:lnTo>
                  <a:lnTo>
                    <a:pt x="1438" y="2434"/>
                  </a:lnTo>
                  <a:lnTo>
                    <a:pt x="1549" y="2397"/>
                  </a:lnTo>
                  <a:lnTo>
                    <a:pt x="1660" y="2361"/>
                  </a:lnTo>
                  <a:lnTo>
                    <a:pt x="1770" y="2305"/>
                  </a:lnTo>
                  <a:lnTo>
                    <a:pt x="1881" y="2250"/>
                  </a:lnTo>
                  <a:lnTo>
                    <a:pt x="1973" y="2176"/>
                  </a:lnTo>
                  <a:lnTo>
                    <a:pt x="2065" y="2102"/>
                  </a:lnTo>
                  <a:lnTo>
                    <a:pt x="2139" y="2010"/>
                  </a:lnTo>
                  <a:lnTo>
                    <a:pt x="2213" y="1918"/>
                  </a:lnTo>
                  <a:lnTo>
                    <a:pt x="2287" y="1807"/>
                  </a:lnTo>
                  <a:lnTo>
                    <a:pt x="2342" y="1715"/>
                  </a:lnTo>
                  <a:lnTo>
                    <a:pt x="2379" y="1605"/>
                  </a:lnTo>
                  <a:lnTo>
                    <a:pt x="2416" y="1475"/>
                  </a:lnTo>
                  <a:lnTo>
                    <a:pt x="2434" y="1365"/>
                  </a:lnTo>
                  <a:lnTo>
                    <a:pt x="2452" y="1236"/>
                  </a:lnTo>
                  <a:lnTo>
                    <a:pt x="2452" y="1107"/>
                  </a:lnTo>
                  <a:lnTo>
                    <a:pt x="2434" y="996"/>
                  </a:lnTo>
                  <a:lnTo>
                    <a:pt x="2397" y="885"/>
                  </a:lnTo>
                  <a:lnTo>
                    <a:pt x="2360" y="756"/>
                  </a:lnTo>
                  <a:lnTo>
                    <a:pt x="2305" y="664"/>
                  </a:lnTo>
                  <a:lnTo>
                    <a:pt x="2231" y="554"/>
                  </a:lnTo>
                  <a:lnTo>
                    <a:pt x="2176" y="461"/>
                  </a:lnTo>
                  <a:lnTo>
                    <a:pt x="2084" y="369"/>
                  </a:lnTo>
                  <a:lnTo>
                    <a:pt x="1992" y="277"/>
                  </a:lnTo>
                  <a:lnTo>
                    <a:pt x="1899" y="222"/>
                  </a:lnTo>
                  <a:lnTo>
                    <a:pt x="1807" y="148"/>
                  </a:lnTo>
                  <a:lnTo>
                    <a:pt x="1697" y="93"/>
                  </a:lnTo>
                  <a:lnTo>
                    <a:pt x="1586" y="56"/>
                  </a:lnTo>
                  <a:lnTo>
                    <a:pt x="1457" y="19"/>
                  </a:lnTo>
                  <a:lnTo>
                    <a:pt x="13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3" name="Google Shape;7763;p32"/>
            <p:cNvSpPr/>
            <p:nvPr/>
          </p:nvSpPr>
          <p:spPr>
            <a:xfrm>
              <a:off x="5511125" y="1274800"/>
              <a:ext cx="60875" cy="60875"/>
            </a:xfrm>
            <a:custGeom>
              <a:avLst/>
              <a:gdLst/>
              <a:ahLst/>
              <a:cxnLst/>
              <a:rect l="l" t="t" r="r" b="b"/>
              <a:pathLst>
                <a:path w="2435" h="2435" extrusionOk="0">
                  <a:moveTo>
                    <a:pt x="1107" y="0"/>
                  </a:moveTo>
                  <a:lnTo>
                    <a:pt x="978" y="19"/>
                  </a:lnTo>
                  <a:lnTo>
                    <a:pt x="868" y="56"/>
                  </a:lnTo>
                  <a:lnTo>
                    <a:pt x="757" y="93"/>
                  </a:lnTo>
                  <a:lnTo>
                    <a:pt x="554" y="203"/>
                  </a:lnTo>
                  <a:lnTo>
                    <a:pt x="370" y="351"/>
                  </a:lnTo>
                  <a:lnTo>
                    <a:pt x="222" y="535"/>
                  </a:lnTo>
                  <a:lnTo>
                    <a:pt x="112" y="738"/>
                  </a:lnTo>
                  <a:lnTo>
                    <a:pt x="56" y="849"/>
                  </a:lnTo>
                  <a:lnTo>
                    <a:pt x="38" y="959"/>
                  </a:lnTo>
                  <a:lnTo>
                    <a:pt x="1" y="1070"/>
                  </a:lnTo>
                  <a:lnTo>
                    <a:pt x="1" y="1199"/>
                  </a:lnTo>
                  <a:lnTo>
                    <a:pt x="1" y="1310"/>
                  </a:lnTo>
                  <a:lnTo>
                    <a:pt x="19" y="1439"/>
                  </a:lnTo>
                  <a:lnTo>
                    <a:pt x="56" y="1549"/>
                  </a:lnTo>
                  <a:lnTo>
                    <a:pt x="93" y="1678"/>
                  </a:lnTo>
                  <a:lnTo>
                    <a:pt x="148" y="1771"/>
                  </a:lnTo>
                  <a:lnTo>
                    <a:pt x="204" y="1881"/>
                  </a:lnTo>
                  <a:lnTo>
                    <a:pt x="278" y="1973"/>
                  </a:lnTo>
                  <a:lnTo>
                    <a:pt x="351" y="2066"/>
                  </a:lnTo>
                  <a:lnTo>
                    <a:pt x="443" y="2158"/>
                  </a:lnTo>
                  <a:lnTo>
                    <a:pt x="536" y="2232"/>
                  </a:lnTo>
                  <a:lnTo>
                    <a:pt x="646" y="2287"/>
                  </a:lnTo>
                  <a:lnTo>
                    <a:pt x="738" y="2342"/>
                  </a:lnTo>
                  <a:lnTo>
                    <a:pt x="868" y="2379"/>
                  </a:lnTo>
                  <a:lnTo>
                    <a:pt x="978" y="2416"/>
                  </a:lnTo>
                  <a:lnTo>
                    <a:pt x="1107" y="2434"/>
                  </a:lnTo>
                  <a:lnTo>
                    <a:pt x="1347" y="2434"/>
                  </a:lnTo>
                  <a:lnTo>
                    <a:pt x="1458" y="2416"/>
                  </a:lnTo>
                  <a:lnTo>
                    <a:pt x="1568" y="2379"/>
                  </a:lnTo>
                  <a:lnTo>
                    <a:pt x="1679" y="2342"/>
                  </a:lnTo>
                  <a:lnTo>
                    <a:pt x="1882" y="2232"/>
                  </a:lnTo>
                  <a:lnTo>
                    <a:pt x="2066" y="2084"/>
                  </a:lnTo>
                  <a:lnTo>
                    <a:pt x="2214" y="1918"/>
                  </a:lnTo>
                  <a:lnTo>
                    <a:pt x="2343" y="1715"/>
                  </a:lnTo>
                  <a:lnTo>
                    <a:pt x="2379" y="1605"/>
                  </a:lnTo>
                  <a:lnTo>
                    <a:pt x="2416" y="1494"/>
                  </a:lnTo>
                  <a:lnTo>
                    <a:pt x="2435" y="1365"/>
                  </a:lnTo>
                  <a:lnTo>
                    <a:pt x="2435" y="1254"/>
                  </a:lnTo>
                  <a:lnTo>
                    <a:pt x="2435" y="1125"/>
                  </a:lnTo>
                  <a:lnTo>
                    <a:pt x="2416" y="996"/>
                  </a:lnTo>
                  <a:lnTo>
                    <a:pt x="2398" y="886"/>
                  </a:lnTo>
                  <a:lnTo>
                    <a:pt x="2361" y="775"/>
                  </a:lnTo>
                  <a:lnTo>
                    <a:pt x="2306" y="664"/>
                  </a:lnTo>
                  <a:lnTo>
                    <a:pt x="2232" y="554"/>
                  </a:lnTo>
                  <a:lnTo>
                    <a:pt x="2158" y="461"/>
                  </a:lnTo>
                  <a:lnTo>
                    <a:pt x="2084" y="369"/>
                  </a:lnTo>
                  <a:lnTo>
                    <a:pt x="1992" y="295"/>
                  </a:lnTo>
                  <a:lnTo>
                    <a:pt x="1900" y="222"/>
                  </a:lnTo>
                  <a:lnTo>
                    <a:pt x="1808" y="148"/>
                  </a:lnTo>
                  <a:lnTo>
                    <a:pt x="1697" y="93"/>
                  </a:lnTo>
                  <a:lnTo>
                    <a:pt x="1587" y="56"/>
                  </a:lnTo>
                  <a:lnTo>
                    <a:pt x="1458" y="19"/>
                  </a:lnTo>
                  <a:lnTo>
                    <a:pt x="134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4" name="Google Shape;7764;p32"/>
            <p:cNvSpPr/>
            <p:nvPr/>
          </p:nvSpPr>
          <p:spPr>
            <a:xfrm>
              <a:off x="4923425" y="433100"/>
              <a:ext cx="60875" cy="60875"/>
            </a:xfrm>
            <a:custGeom>
              <a:avLst/>
              <a:gdLst/>
              <a:ahLst/>
              <a:cxnLst/>
              <a:rect l="l" t="t" r="r" b="b"/>
              <a:pathLst>
                <a:path w="2435" h="2435" extrusionOk="0">
                  <a:moveTo>
                    <a:pt x="1088" y="0"/>
                  </a:moveTo>
                  <a:lnTo>
                    <a:pt x="978" y="19"/>
                  </a:lnTo>
                  <a:lnTo>
                    <a:pt x="867" y="56"/>
                  </a:lnTo>
                  <a:lnTo>
                    <a:pt x="756" y="93"/>
                  </a:lnTo>
                  <a:lnTo>
                    <a:pt x="535" y="203"/>
                  </a:lnTo>
                  <a:lnTo>
                    <a:pt x="369" y="351"/>
                  </a:lnTo>
                  <a:lnTo>
                    <a:pt x="222" y="535"/>
                  </a:lnTo>
                  <a:lnTo>
                    <a:pt x="93" y="738"/>
                  </a:lnTo>
                  <a:lnTo>
                    <a:pt x="56" y="849"/>
                  </a:lnTo>
                  <a:lnTo>
                    <a:pt x="19" y="959"/>
                  </a:lnTo>
                  <a:lnTo>
                    <a:pt x="0" y="1070"/>
                  </a:lnTo>
                  <a:lnTo>
                    <a:pt x="0" y="1199"/>
                  </a:lnTo>
                  <a:lnTo>
                    <a:pt x="0" y="1309"/>
                  </a:lnTo>
                  <a:lnTo>
                    <a:pt x="19" y="1439"/>
                  </a:lnTo>
                  <a:lnTo>
                    <a:pt x="37" y="1549"/>
                  </a:lnTo>
                  <a:lnTo>
                    <a:pt x="74" y="1660"/>
                  </a:lnTo>
                  <a:lnTo>
                    <a:pt x="129" y="1770"/>
                  </a:lnTo>
                  <a:lnTo>
                    <a:pt x="203" y="1881"/>
                  </a:lnTo>
                  <a:lnTo>
                    <a:pt x="277" y="1973"/>
                  </a:lnTo>
                  <a:lnTo>
                    <a:pt x="351" y="2065"/>
                  </a:lnTo>
                  <a:lnTo>
                    <a:pt x="443" y="2139"/>
                  </a:lnTo>
                  <a:lnTo>
                    <a:pt x="535" y="2213"/>
                  </a:lnTo>
                  <a:lnTo>
                    <a:pt x="627" y="2287"/>
                  </a:lnTo>
                  <a:lnTo>
                    <a:pt x="738" y="2342"/>
                  </a:lnTo>
                  <a:lnTo>
                    <a:pt x="848" y="2379"/>
                  </a:lnTo>
                  <a:lnTo>
                    <a:pt x="978" y="2416"/>
                  </a:lnTo>
                  <a:lnTo>
                    <a:pt x="1088" y="2434"/>
                  </a:lnTo>
                  <a:lnTo>
                    <a:pt x="1346" y="2434"/>
                  </a:lnTo>
                  <a:lnTo>
                    <a:pt x="1457" y="2416"/>
                  </a:lnTo>
                  <a:lnTo>
                    <a:pt x="1568" y="2379"/>
                  </a:lnTo>
                  <a:lnTo>
                    <a:pt x="1678" y="2342"/>
                  </a:lnTo>
                  <a:lnTo>
                    <a:pt x="1881" y="2231"/>
                  </a:lnTo>
                  <a:lnTo>
                    <a:pt x="2065" y="2084"/>
                  </a:lnTo>
                  <a:lnTo>
                    <a:pt x="2213" y="1899"/>
                  </a:lnTo>
                  <a:lnTo>
                    <a:pt x="2324" y="1697"/>
                  </a:lnTo>
                  <a:lnTo>
                    <a:pt x="2379" y="1586"/>
                  </a:lnTo>
                  <a:lnTo>
                    <a:pt x="2397" y="1475"/>
                  </a:lnTo>
                  <a:lnTo>
                    <a:pt x="2434" y="1365"/>
                  </a:lnTo>
                  <a:lnTo>
                    <a:pt x="2434" y="1236"/>
                  </a:lnTo>
                  <a:lnTo>
                    <a:pt x="2434" y="1107"/>
                  </a:lnTo>
                  <a:lnTo>
                    <a:pt x="2416" y="996"/>
                  </a:lnTo>
                  <a:lnTo>
                    <a:pt x="2379" y="885"/>
                  </a:lnTo>
                  <a:lnTo>
                    <a:pt x="2342" y="756"/>
                  </a:lnTo>
                  <a:lnTo>
                    <a:pt x="2287" y="646"/>
                  </a:lnTo>
                  <a:lnTo>
                    <a:pt x="2231" y="553"/>
                  </a:lnTo>
                  <a:lnTo>
                    <a:pt x="2158" y="461"/>
                  </a:lnTo>
                  <a:lnTo>
                    <a:pt x="2084" y="369"/>
                  </a:lnTo>
                  <a:lnTo>
                    <a:pt x="1992" y="277"/>
                  </a:lnTo>
                  <a:lnTo>
                    <a:pt x="1899" y="203"/>
                  </a:lnTo>
                  <a:lnTo>
                    <a:pt x="1789" y="148"/>
                  </a:lnTo>
                  <a:lnTo>
                    <a:pt x="1678" y="93"/>
                  </a:lnTo>
                  <a:lnTo>
                    <a:pt x="1568" y="56"/>
                  </a:lnTo>
                  <a:lnTo>
                    <a:pt x="1457" y="1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5" name="Google Shape;7765;p32"/>
            <p:cNvSpPr/>
            <p:nvPr/>
          </p:nvSpPr>
          <p:spPr>
            <a:xfrm>
              <a:off x="4974575" y="604100"/>
              <a:ext cx="60875" cy="60875"/>
            </a:xfrm>
            <a:custGeom>
              <a:avLst/>
              <a:gdLst/>
              <a:ahLst/>
              <a:cxnLst/>
              <a:rect l="l" t="t" r="r" b="b"/>
              <a:pathLst>
                <a:path w="2435" h="2435" extrusionOk="0">
                  <a:moveTo>
                    <a:pt x="1273" y="1"/>
                  </a:moveTo>
                  <a:lnTo>
                    <a:pt x="1144" y="19"/>
                  </a:lnTo>
                  <a:lnTo>
                    <a:pt x="1034" y="19"/>
                  </a:lnTo>
                  <a:lnTo>
                    <a:pt x="904" y="56"/>
                  </a:lnTo>
                  <a:lnTo>
                    <a:pt x="794" y="93"/>
                  </a:lnTo>
                  <a:lnTo>
                    <a:pt x="683" y="130"/>
                  </a:lnTo>
                  <a:lnTo>
                    <a:pt x="591" y="204"/>
                  </a:lnTo>
                  <a:lnTo>
                    <a:pt x="480" y="259"/>
                  </a:lnTo>
                  <a:lnTo>
                    <a:pt x="407" y="333"/>
                  </a:lnTo>
                  <a:lnTo>
                    <a:pt x="314" y="425"/>
                  </a:lnTo>
                  <a:lnTo>
                    <a:pt x="241" y="517"/>
                  </a:lnTo>
                  <a:lnTo>
                    <a:pt x="167" y="628"/>
                  </a:lnTo>
                  <a:lnTo>
                    <a:pt x="112" y="720"/>
                  </a:lnTo>
                  <a:lnTo>
                    <a:pt x="75" y="831"/>
                  </a:lnTo>
                  <a:lnTo>
                    <a:pt x="38" y="960"/>
                  </a:lnTo>
                  <a:lnTo>
                    <a:pt x="19" y="1070"/>
                  </a:lnTo>
                  <a:lnTo>
                    <a:pt x="1" y="1199"/>
                  </a:lnTo>
                  <a:lnTo>
                    <a:pt x="19" y="1328"/>
                  </a:lnTo>
                  <a:lnTo>
                    <a:pt x="19" y="1439"/>
                  </a:lnTo>
                  <a:lnTo>
                    <a:pt x="56" y="1550"/>
                  </a:lnTo>
                  <a:lnTo>
                    <a:pt x="93" y="1660"/>
                  </a:lnTo>
                  <a:lnTo>
                    <a:pt x="204" y="1863"/>
                  </a:lnTo>
                  <a:lnTo>
                    <a:pt x="333" y="2048"/>
                  </a:lnTo>
                  <a:lnTo>
                    <a:pt x="517" y="2195"/>
                  </a:lnTo>
                  <a:lnTo>
                    <a:pt x="720" y="2324"/>
                  </a:lnTo>
                  <a:lnTo>
                    <a:pt x="812" y="2361"/>
                  </a:lnTo>
                  <a:lnTo>
                    <a:pt x="941" y="2398"/>
                  </a:lnTo>
                  <a:lnTo>
                    <a:pt x="1052" y="2416"/>
                  </a:lnTo>
                  <a:lnTo>
                    <a:pt x="1163" y="2435"/>
                  </a:lnTo>
                  <a:lnTo>
                    <a:pt x="1292" y="2435"/>
                  </a:lnTo>
                  <a:lnTo>
                    <a:pt x="1421" y="2416"/>
                  </a:lnTo>
                  <a:lnTo>
                    <a:pt x="1531" y="2398"/>
                  </a:lnTo>
                  <a:lnTo>
                    <a:pt x="1642" y="2361"/>
                  </a:lnTo>
                  <a:lnTo>
                    <a:pt x="1753" y="2306"/>
                  </a:lnTo>
                  <a:lnTo>
                    <a:pt x="1863" y="2250"/>
                  </a:lnTo>
                  <a:lnTo>
                    <a:pt x="1955" y="2177"/>
                  </a:lnTo>
                  <a:lnTo>
                    <a:pt x="2048" y="2103"/>
                  </a:lnTo>
                  <a:lnTo>
                    <a:pt x="2121" y="2011"/>
                  </a:lnTo>
                  <a:lnTo>
                    <a:pt x="2195" y="1918"/>
                  </a:lnTo>
                  <a:lnTo>
                    <a:pt x="2269" y="1826"/>
                  </a:lnTo>
                  <a:lnTo>
                    <a:pt x="2324" y="1716"/>
                  </a:lnTo>
                  <a:lnTo>
                    <a:pt x="2379" y="1605"/>
                  </a:lnTo>
                  <a:lnTo>
                    <a:pt x="2398" y="1494"/>
                  </a:lnTo>
                  <a:lnTo>
                    <a:pt x="2435" y="1365"/>
                  </a:lnTo>
                  <a:lnTo>
                    <a:pt x="2435" y="1255"/>
                  </a:lnTo>
                  <a:lnTo>
                    <a:pt x="2435" y="1126"/>
                  </a:lnTo>
                  <a:lnTo>
                    <a:pt x="2416" y="1015"/>
                  </a:lnTo>
                  <a:lnTo>
                    <a:pt x="2398" y="904"/>
                  </a:lnTo>
                  <a:lnTo>
                    <a:pt x="2361" y="794"/>
                  </a:lnTo>
                  <a:lnTo>
                    <a:pt x="2250" y="591"/>
                  </a:lnTo>
                  <a:lnTo>
                    <a:pt x="2103" y="407"/>
                  </a:lnTo>
                  <a:lnTo>
                    <a:pt x="1937" y="241"/>
                  </a:lnTo>
                  <a:lnTo>
                    <a:pt x="1734" y="130"/>
                  </a:lnTo>
                  <a:lnTo>
                    <a:pt x="1624" y="75"/>
                  </a:lnTo>
                  <a:lnTo>
                    <a:pt x="1513" y="38"/>
                  </a:lnTo>
                  <a:lnTo>
                    <a:pt x="1402"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6" name="Google Shape;7766;p32"/>
            <p:cNvSpPr/>
            <p:nvPr/>
          </p:nvSpPr>
          <p:spPr>
            <a:xfrm>
              <a:off x="5365925" y="1166475"/>
              <a:ext cx="60425" cy="60875"/>
            </a:xfrm>
            <a:custGeom>
              <a:avLst/>
              <a:gdLst/>
              <a:ahLst/>
              <a:cxnLst/>
              <a:rect l="l" t="t" r="r" b="b"/>
              <a:pathLst>
                <a:path w="2417" h="2435" extrusionOk="0">
                  <a:moveTo>
                    <a:pt x="1107" y="1"/>
                  </a:moveTo>
                  <a:lnTo>
                    <a:pt x="997" y="19"/>
                  </a:lnTo>
                  <a:lnTo>
                    <a:pt x="868" y="56"/>
                  </a:lnTo>
                  <a:lnTo>
                    <a:pt x="757" y="93"/>
                  </a:lnTo>
                  <a:lnTo>
                    <a:pt x="646" y="148"/>
                  </a:lnTo>
                  <a:lnTo>
                    <a:pt x="554" y="203"/>
                  </a:lnTo>
                  <a:lnTo>
                    <a:pt x="462" y="277"/>
                  </a:lnTo>
                  <a:lnTo>
                    <a:pt x="370" y="351"/>
                  </a:lnTo>
                  <a:lnTo>
                    <a:pt x="278" y="443"/>
                  </a:lnTo>
                  <a:lnTo>
                    <a:pt x="204" y="535"/>
                  </a:lnTo>
                  <a:lnTo>
                    <a:pt x="148" y="627"/>
                  </a:lnTo>
                  <a:lnTo>
                    <a:pt x="93" y="738"/>
                  </a:lnTo>
                  <a:lnTo>
                    <a:pt x="56" y="849"/>
                  </a:lnTo>
                  <a:lnTo>
                    <a:pt x="19" y="978"/>
                  </a:lnTo>
                  <a:lnTo>
                    <a:pt x="1" y="1088"/>
                  </a:lnTo>
                  <a:lnTo>
                    <a:pt x="1" y="1217"/>
                  </a:lnTo>
                  <a:lnTo>
                    <a:pt x="1" y="1328"/>
                  </a:lnTo>
                  <a:lnTo>
                    <a:pt x="19" y="1457"/>
                  </a:lnTo>
                  <a:lnTo>
                    <a:pt x="38" y="1568"/>
                  </a:lnTo>
                  <a:lnTo>
                    <a:pt x="93" y="1678"/>
                  </a:lnTo>
                  <a:lnTo>
                    <a:pt x="204" y="1881"/>
                  </a:lnTo>
                  <a:lnTo>
                    <a:pt x="351" y="2066"/>
                  </a:lnTo>
                  <a:lnTo>
                    <a:pt x="517" y="2213"/>
                  </a:lnTo>
                  <a:lnTo>
                    <a:pt x="720" y="2324"/>
                  </a:lnTo>
                  <a:lnTo>
                    <a:pt x="831" y="2361"/>
                  </a:lnTo>
                  <a:lnTo>
                    <a:pt x="941" y="2397"/>
                  </a:lnTo>
                  <a:lnTo>
                    <a:pt x="1052" y="2416"/>
                  </a:lnTo>
                  <a:lnTo>
                    <a:pt x="1181" y="2434"/>
                  </a:lnTo>
                  <a:lnTo>
                    <a:pt x="1292" y="2434"/>
                  </a:lnTo>
                  <a:lnTo>
                    <a:pt x="1421" y="2416"/>
                  </a:lnTo>
                  <a:lnTo>
                    <a:pt x="1531" y="2379"/>
                  </a:lnTo>
                  <a:lnTo>
                    <a:pt x="1660" y="2342"/>
                  </a:lnTo>
                  <a:lnTo>
                    <a:pt x="1753" y="2287"/>
                  </a:lnTo>
                  <a:lnTo>
                    <a:pt x="1863" y="2232"/>
                  </a:lnTo>
                  <a:lnTo>
                    <a:pt x="1955" y="2158"/>
                  </a:lnTo>
                  <a:lnTo>
                    <a:pt x="2048" y="2084"/>
                  </a:lnTo>
                  <a:lnTo>
                    <a:pt x="2121" y="1992"/>
                  </a:lnTo>
                  <a:lnTo>
                    <a:pt x="2195" y="1900"/>
                  </a:lnTo>
                  <a:lnTo>
                    <a:pt x="2269" y="1789"/>
                  </a:lnTo>
                  <a:lnTo>
                    <a:pt x="2324" y="1697"/>
                  </a:lnTo>
                  <a:lnTo>
                    <a:pt x="2361" y="1586"/>
                  </a:lnTo>
                  <a:lnTo>
                    <a:pt x="2398" y="1457"/>
                  </a:lnTo>
                  <a:lnTo>
                    <a:pt x="2416" y="1346"/>
                  </a:lnTo>
                  <a:lnTo>
                    <a:pt x="2416" y="1217"/>
                  </a:lnTo>
                  <a:lnTo>
                    <a:pt x="2416" y="1107"/>
                  </a:lnTo>
                  <a:lnTo>
                    <a:pt x="2398" y="978"/>
                  </a:lnTo>
                  <a:lnTo>
                    <a:pt x="2361" y="867"/>
                  </a:lnTo>
                  <a:lnTo>
                    <a:pt x="2324" y="756"/>
                  </a:lnTo>
                  <a:lnTo>
                    <a:pt x="2214" y="554"/>
                  </a:lnTo>
                  <a:lnTo>
                    <a:pt x="2066" y="369"/>
                  </a:lnTo>
                  <a:lnTo>
                    <a:pt x="1900" y="222"/>
                  </a:lnTo>
                  <a:lnTo>
                    <a:pt x="1697" y="111"/>
                  </a:lnTo>
                  <a:lnTo>
                    <a:pt x="1587" y="74"/>
                  </a:lnTo>
                  <a:lnTo>
                    <a:pt x="1476" y="37"/>
                  </a:lnTo>
                  <a:lnTo>
                    <a:pt x="1347" y="19"/>
                  </a:lnTo>
                  <a:lnTo>
                    <a:pt x="12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7" name="Google Shape;7767;p32"/>
            <p:cNvSpPr/>
            <p:nvPr/>
          </p:nvSpPr>
          <p:spPr>
            <a:xfrm>
              <a:off x="5657250" y="1380825"/>
              <a:ext cx="59950" cy="59950"/>
            </a:xfrm>
            <a:custGeom>
              <a:avLst/>
              <a:gdLst/>
              <a:ahLst/>
              <a:cxnLst/>
              <a:rect l="l" t="t" r="r" b="b"/>
              <a:pathLst>
                <a:path w="2398" h="2398" extrusionOk="0">
                  <a:moveTo>
                    <a:pt x="1181" y="0"/>
                  </a:moveTo>
                  <a:lnTo>
                    <a:pt x="1052" y="19"/>
                  </a:lnTo>
                  <a:lnTo>
                    <a:pt x="941" y="37"/>
                  </a:lnTo>
                  <a:lnTo>
                    <a:pt x="831" y="74"/>
                  </a:lnTo>
                  <a:lnTo>
                    <a:pt x="720" y="111"/>
                  </a:lnTo>
                  <a:lnTo>
                    <a:pt x="609" y="166"/>
                  </a:lnTo>
                  <a:lnTo>
                    <a:pt x="517" y="222"/>
                  </a:lnTo>
                  <a:lnTo>
                    <a:pt x="333" y="369"/>
                  </a:lnTo>
                  <a:lnTo>
                    <a:pt x="204" y="553"/>
                  </a:lnTo>
                  <a:lnTo>
                    <a:pt x="130" y="646"/>
                  </a:lnTo>
                  <a:lnTo>
                    <a:pt x="93" y="756"/>
                  </a:lnTo>
                  <a:lnTo>
                    <a:pt x="56" y="867"/>
                  </a:lnTo>
                  <a:lnTo>
                    <a:pt x="19" y="977"/>
                  </a:lnTo>
                  <a:lnTo>
                    <a:pt x="1" y="1088"/>
                  </a:lnTo>
                  <a:lnTo>
                    <a:pt x="1" y="1217"/>
                  </a:lnTo>
                  <a:lnTo>
                    <a:pt x="1" y="1346"/>
                  </a:lnTo>
                  <a:lnTo>
                    <a:pt x="19" y="1457"/>
                  </a:lnTo>
                  <a:lnTo>
                    <a:pt x="56" y="1568"/>
                  </a:lnTo>
                  <a:lnTo>
                    <a:pt x="93" y="1678"/>
                  </a:lnTo>
                  <a:lnTo>
                    <a:pt x="148" y="1789"/>
                  </a:lnTo>
                  <a:lnTo>
                    <a:pt x="222" y="1881"/>
                  </a:lnTo>
                  <a:lnTo>
                    <a:pt x="370" y="2065"/>
                  </a:lnTo>
                  <a:lnTo>
                    <a:pt x="536" y="2213"/>
                  </a:lnTo>
                  <a:lnTo>
                    <a:pt x="646" y="2268"/>
                  </a:lnTo>
                  <a:lnTo>
                    <a:pt x="738" y="2305"/>
                  </a:lnTo>
                  <a:lnTo>
                    <a:pt x="849" y="2360"/>
                  </a:lnTo>
                  <a:lnTo>
                    <a:pt x="978" y="2379"/>
                  </a:lnTo>
                  <a:lnTo>
                    <a:pt x="1089" y="2397"/>
                  </a:lnTo>
                  <a:lnTo>
                    <a:pt x="1328" y="2397"/>
                  </a:lnTo>
                  <a:lnTo>
                    <a:pt x="1457" y="2379"/>
                  </a:lnTo>
                  <a:lnTo>
                    <a:pt x="1568" y="2342"/>
                  </a:lnTo>
                  <a:lnTo>
                    <a:pt x="1679" y="2305"/>
                  </a:lnTo>
                  <a:lnTo>
                    <a:pt x="1771" y="2250"/>
                  </a:lnTo>
                  <a:lnTo>
                    <a:pt x="1882" y="2194"/>
                  </a:lnTo>
                  <a:lnTo>
                    <a:pt x="2047" y="2047"/>
                  </a:lnTo>
                  <a:lnTo>
                    <a:pt x="2195" y="1863"/>
                  </a:lnTo>
                  <a:lnTo>
                    <a:pt x="2250" y="1770"/>
                  </a:lnTo>
                  <a:lnTo>
                    <a:pt x="2306" y="1660"/>
                  </a:lnTo>
                  <a:lnTo>
                    <a:pt x="2342" y="1549"/>
                  </a:lnTo>
                  <a:lnTo>
                    <a:pt x="2379" y="1438"/>
                  </a:lnTo>
                  <a:lnTo>
                    <a:pt x="2398" y="1309"/>
                  </a:lnTo>
                  <a:lnTo>
                    <a:pt x="2398" y="1199"/>
                  </a:lnTo>
                  <a:lnTo>
                    <a:pt x="2379" y="1070"/>
                  </a:lnTo>
                  <a:lnTo>
                    <a:pt x="2361" y="941"/>
                  </a:lnTo>
                  <a:lnTo>
                    <a:pt x="2342" y="830"/>
                  </a:lnTo>
                  <a:lnTo>
                    <a:pt x="2287" y="719"/>
                  </a:lnTo>
                  <a:lnTo>
                    <a:pt x="2250" y="627"/>
                  </a:lnTo>
                  <a:lnTo>
                    <a:pt x="2177" y="517"/>
                  </a:lnTo>
                  <a:lnTo>
                    <a:pt x="2029" y="351"/>
                  </a:lnTo>
                  <a:lnTo>
                    <a:pt x="1863"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8" name="Google Shape;7768;p32"/>
            <p:cNvSpPr/>
            <p:nvPr/>
          </p:nvSpPr>
          <p:spPr>
            <a:xfrm>
              <a:off x="5223975" y="1059075"/>
              <a:ext cx="58550" cy="58575"/>
            </a:xfrm>
            <a:custGeom>
              <a:avLst/>
              <a:gdLst/>
              <a:ahLst/>
              <a:cxnLst/>
              <a:rect l="l" t="t" r="r" b="b"/>
              <a:pathLst>
                <a:path w="2342" h="2343" extrusionOk="0">
                  <a:moveTo>
                    <a:pt x="1069" y="0"/>
                  </a:moveTo>
                  <a:lnTo>
                    <a:pt x="940" y="19"/>
                  </a:lnTo>
                  <a:lnTo>
                    <a:pt x="830" y="56"/>
                  </a:lnTo>
                  <a:lnTo>
                    <a:pt x="719" y="93"/>
                  </a:lnTo>
                  <a:lnTo>
                    <a:pt x="608" y="129"/>
                  </a:lnTo>
                  <a:lnTo>
                    <a:pt x="516" y="203"/>
                  </a:lnTo>
                  <a:lnTo>
                    <a:pt x="424" y="259"/>
                  </a:lnTo>
                  <a:lnTo>
                    <a:pt x="332" y="332"/>
                  </a:lnTo>
                  <a:lnTo>
                    <a:pt x="258" y="424"/>
                  </a:lnTo>
                  <a:lnTo>
                    <a:pt x="203" y="517"/>
                  </a:lnTo>
                  <a:lnTo>
                    <a:pt x="148" y="609"/>
                  </a:lnTo>
                  <a:lnTo>
                    <a:pt x="92" y="720"/>
                  </a:lnTo>
                  <a:lnTo>
                    <a:pt x="55" y="830"/>
                  </a:lnTo>
                  <a:lnTo>
                    <a:pt x="18" y="941"/>
                  </a:lnTo>
                  <a:lnTo>
                    <a:pt x="18" y="1070"/>
                  </a:lnTo>
                  <a:lnTo>
                    <a:pt x="0" y="1180"/>
                  </a:lnTo>
                  <a:lnTo>
                    <a:pt x="18" y="1310"/>
                  </a:lnTo>
                  <a:lnTo>
                    <a:pt x="37" y="1439"/>
                  </a:lnTo>
                  <a:lnTo>
                    <a:pt x="55" y="1549"/>
                  </a:lnTo>
                  <a:lnTo>
                    <a:pt x="111" y="1660"/>
                  </a:lnTo>
                  <a:lnTo>
                    <a:pt x="148" y="1770"/>
                  </a:lnTo>
                  <a:lnTo>
                    <a:pt x="221" y="1863"/>
                  </a:lnTo>
                  <a:lnTo>
                    <a:pt x="277" y="1955"/>
                  </a:lnTo>
                  <a:lnTo>
                    <a:pt x="369" y="2029"/>
                  </a:lnTo>
                  <a:lnTo>
                    <a:pt x="443" y="2102"/>
                  </a:lnTo>
                  <a:lnTo>
                    <a:pt x="535" y="2176"/>
                  </a:lnTo>
                  <a:lnTo>
                    <a:pt x="645" y="2231"/>
                  </a:lnTo>
                  <a:lnTo>
                    <a:pt x="738" y="2268"/>
                  </a:lnTo>
                  <a:lnTo>
                    <a:pt x="848" y="2305"/>
                  </a:lnTo>
                  <a:lnTo>
                    <a:pt x="977" y="2324"/>
                  </a:lnTo>
                  <a:lnTo>
                    <a:pt x="1088" y="2342"/>
                  </a:lnTo>
                  <a:lnTo>
                    <a:pt x="1346" y="2342"/>
                  </a:lnTo>
                  <a:lnTo>
                    <a:pt x="1457" y="2324"/>
                  </a:lnTo>
                  <a:lnTo>
                    <a:pt x="1567" y="2287"/>
                  </a:lnTo>
                  <a:lnTo>
                    <a:pt x="1678" y="2250"/>
                  </a:lnTo>
                  <a:lnTo>
                    <a:pt x="1862" y="2139"/>
                  </a:lnTo>
                  <a:lnTo>
                    <a:pt x="2028" y="1992"/>
                  </a:lnTo>
                  <a:lnTo>
                    <a:pt x="2176" y="1826"/>
                  </a:lnTo>
                  <a:lnTo>
                    <a:pt x="2268" y="1623"/>
                  </a:lnTo>
                  <a:lnTo>
                    <a:pt x="2305" y="1512"/>
                  </a:lnTo>
                  <a:lnTo>
                    <a:pt x="2323" y="1402"/>
                  </a:lnTo>
                  <a:lnTo>
                    <a:pt x="2342" y="1291"/>
                  </a:lnTo>
                  <a:lnTo>
                    <a:pt x="2342" y="1162"/>
                  </a:lnTo>
                  <a:lnTo>
                    <a:pt x="2342" y="1033"/>
                  </a:lnTo>
                  <a:lnTo>
                    <a:pt x="2323" y="922"/>
                  </a:lnTo>
                  <a:lnTo>
                    <a:pt x="2305" y="812"/>
                  </a:lnTo>
                  <a:lnTo>
                    <a:pt x="2249" y="701"/>
                  </a:lnTo>
                  <a:lnTo>
                    <a:pt x="2157" y="517"/>
                  </a:lnTo>
                  <a:lnTo>
                    <a:pt x="2010" y="332"/>
                  </a:lnTo>
                  <a:lnTo>
                    <a:pt x="1844" y="203"/>
                  </a:lnTo>
                  <a:lnTo>
                    <a:pt x="1641" y="93"/>
                  </a:lnTo>
                  <a:lnTo>
                    <a:pt x="1549" y="56"/>
                  </a:lnTo>
                  <a:lnTo>
                    <a:pt x="1420" y="19"/>
                  </a:lnTo>
                  <a:lnTo>
                    <a:pt x="1309" y="19"/>
                  </a:lnTo>
                  <a:lnTo>
                    <a:pt x="119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9" name="Google Shape;7769;p32"/>
            <p:cNvSpPr/>
            <p:nvPr/>
          </p:nvSpPr>
          <p:spPr>
            <a:xfrm>
              <a:off x="5027125" y="779725"/>
              <a:ext cx="58575" cy="58125"/>
            </a:xfrm>
            <a:custGeom>
              <a:avLst/>
              <a:gdLst/>
              <a:ahLst/>
              <a:cxnLst/>
              <a:rect l="l" t="t" r="r" b="b"/>
              <a:pathLst>
                <a:path w="2343" h="2325" extrusionOk="0">
                  <a:moveTo>
                    <a:pt x="1089" y="1"/>
                  </a:moveTo>
                  <a:lnTo>
                    <a:pt x="978" y="19"/>
                  </a:lnTo>
                  <a:lnTo>
                    <a:pt x="849" y="38"/>
                  </a:lnTo>
                  <a:lnTo>
                    <a:pt x="738" y="75"/>
                  </a:lnTo>
                  <a:lnTo>
                    <a:pt x="646" y="112"/>
                  </a:lnTo>
                  <a:lnTo>
                    <a:pt x="536" y="167"/>
                  </a:lnTo>
                  <a:lnTo>
                    <a:pt x="443" y="241"/>
                  </a:lnTo>
                  <a:lnTo>
                    <a:pt x="370" y="314"/>
                  </a:lnTo>
                  <a:lnTo>
                    <a:pt x="277" y="388"/>
                  </a:lnTo>
                  <a:lnTo>
                    <a:pt x="222" y="480"/>
                  </a:lnTo>
                  <a:lnTo>
                    <a:pt x="148" y="572"/>
                  </a:lnTo>
                  <a:lnTo>
                    <a:pt x="112" y="683"/>
                  </a:lnTo>
                  <a:lnTo>
                    <a:pt x="56" y="794"/>
                  </a:lnTo>
                  <a:lnTo>
                    <a:pt x="38" y="904"/>
                  </a:lnTo>
                  <a:lnTo>
                    <a:pt x="19" y="1015"/>
                  </a:lnTo>
                  <a:lnTo>
                    <a:pt x="1" y="1144"/>
                  </a:lnTo>
                  <a:lnTo>
                    <a:pt x="19" y="1273"/>
                  </a:lnTo>
                  <a:lnTo>
                    <a:pt x="19" y="1384"/>
                  </a:lnTo>
                  <a:lnTo>
                    <a:pt x="56" y="1494"/>
                  </a:lnTo>
                  <a:lnTo>
                    <a:pt x="93" y="1605"/>
                  </a:lnTo>
                  <a:lnTo>
                    <a:pt x="185" y="1808"/>
                  </a:lnTo>
                  <a:lnTo>
                    <a:pt x="333" y="1974"/>
                  </a:lnTo>
                  <a:lnTo>
                    <a:pt x="480" y="2121"/>
                  </a:lnTo>
                  <a:lnTo>
                    <a:pt x="683" y="2232"/>
                  </a:lnTo>
                  <a:lnTo>
                    <a:pt x="794" y="2269"/>
                  </a:lnTo>
                  <a:lnTo>
                    <a:pt x="904" y="2306"/>
                  </a:lnTo>
                  <a:lnTo>
                    <a:pt x="1015" y="2324"/>
                  </a:lnTo>
                  <a:lnTo>
                    <a:pt x="1255" y="2324"/>
                  </a:lnTo>
                  <a:lnTo>
                    <a:pt x="1384" y="2306"/>
                  </a:lnTo>
                  <a:lnTo>
                    <a:pt x="1494" y="2287"/>
                  </a:lnTo>
                  <a:lnTo>
                    <a:pt x="1605" y="2250"/>
                  </a:lnTo>
                  <a:lnTo>
                    <a:pt x="1716" y="2213"/>
                  </a:lnTo>
                  <a:lnTo>
                    <a:pt x="1808" y="2158"/>
                  </a:lnTo>
                  <a:lnTo>
                    <a:pt x="1900" y="2084"/>
                  </a:lnTo>
                  <a:lnTo>
                    <a:pt x="1992" y="2011"/>
                  </a:lnTo>
                  <a:lnTo>
                    <a:pt x="2066" y="1937"/>
                  </a:lnTo>
                  <a:lnTo>
                    <a:pt x="2140" y="1845"/>
                  </a:lnTo>
                  <a:lnTo>
                    <a:pt x="2195" y="1752"/>
                  </a:lnTo>
                  <a:lnTo>
                    <a:pt x="2250" y="1642"/>
                  </a:lnTo>
                  <a:lnTo>
                    <a:pt x="2287" y="1531"/>
                  </a:lnTo>
                  <a:lnTo>
                    <a:pt x="2324" y="1421"/>
                  </a:lnTo>
                  <a:lnTo>
                    <a:pt x="2343" y="1310"/>
                  </a:lnTo>
                  <a:lnTo>
                    <a:pt x="2343" y="1181"/>
                  </a:lnTo>
                  <a:lnTo>
                    <a:pt x="2343" y="1052"/>
                  </a:lnTo>
                  <a:lnTo>
                    <a:pt x="2324" y="941"/>
                  </a:lnTo>
                  <a:lnTo>
                    <a:pt x="2287" y="831"/>
                  </a:lnTo>
                  <a:lnTo>
                    <a:pt x="2269" y="720"/>
                  </a:lnTo>
                  <a:lnTo>
                    <a:pt x="2158" y="517"/>
                  </a:lnTo>
                  <a:lnTo>
                    <a:pt x="2029" y="351"/>
                  </a:lnTo>
                  <a:lnTo>
                    <a:pt x="1863" y="204"/>
                  </a:lnTo>
                  <a:lnTo>
                    <a:pt x="1660" y="93"/>
                  </a:lnTo>
                  <a:lnTo>
                    <a:pt x="1568" y="56"/>
                  </a:lnTo>
                  <a:lnTo>
                    <a:pt x="1458" y="19"/>
                  </a:lnTo>
                  <a:lnTo>
                    <a:pt x="134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0" name="Google Shape;7770;p32"/>
            <p:cNvSpPr/>
            <p:nvPr/>
          </p:nvSpPr>
          <p:spPr>
            <a:xfrm>
              <a:off x="4859350" y="340450"/>
              <a:ext cx="57650" cy="57650"/>
            </a:xfrm>
            <a:custGeom>
              <a:avLst/>
              <a:gdLst/>
              <a:ahLst/>
              <a:cxnLst/>
              <a:rect l="l" t="t" r="r" b="b"/>
              <a:pathLst>
                <a:path w="2306" h="2306" extrusionOk="0">
                  <a:moveTo>
                    <a:pt x="1051" y="0"/>
                  </a:moveTo>
                  <a:lnTo>
                    <a:pt x="941" y="19"/>
                  </a:lnTo>
                  <a:lnTo>
                    <a:pt x="830" y="37"/>
                  </a:lnTo>
                  <a:lnTo>
                    <a:pt x="720" y="74"/>
                  </a:lnTo>
                  <a:lnTo>
                    <a:pt x="517" y="166"/>
                  </a:lnTo>
                  <a:lnTo>
                    <a:pt x="351" y="314"/>
                  </a:lnTo>
                  <a:lnTo>
                    <a:pt x="203" y="480"/>
                  </a:lnTo>
                  <a:lnTo>
                    <a:pt x="93" y="664"/>
                  </a:lnTo>
                  <a:lnTo>
                    <a:pt x="56" y="775"/>
                  </a:lnTo>
                  <a:lnTo>
                    <a:pt x="19" y="885"/>
                  </a:lnTo>
                  <a:lnTo>
                    <a:pt x="0" y="996"/>
                  </a:lnTo>
                  <a:lnTo>
                    <a:pt x="0" y="1107"/>
                  </a:lnTo>
                  <a:lnTo>
                    <a:pt x="0" y="1236"/>
                  </a:lnTo>
                  <a:lnTo>
                    <a:pt x="19" y="1365"/>
                  </a:lnTo>
                  <a:lnTo>
                    <a:pt x="37" y="1475"/>
                  </a:lnTo>
                  <a:lnTo>
                    <a:pt x="74" y="1586"/>
                  </a:lnTo>
                  <a:lnTo>
                    <a:pt x="111" y="1697"/>
                  </a:lnTo>
                  <a:lnTo>
                    <a:pt x="166" y="1789"/>
                  </a:lnTo>
                  <a:lnTo>
                    <a:pt x="240" y="1881"/>
                  </a:lnTo>
                  <a:lnTo>
                    <a:pt x="314" y="1973"/>
                  </a:lnTo>
                  <a:lnTo>
                    <a:pt x="388" y="2047"/>
                  </a:lnTo>
                  <a:lnTo>
                    <a:pt x="480" y="2102"/>
                  </a:lnTo>
                  <a:lnTo>
                    <a:pt x="572" y="2176"/>
                  </a:lnTo>
                  <a:lnTo>
                    <a:pt x="683" y="2213"/>
                  </a:lnTo>
                  <a:lnTo>
                    <a:pt x="793" y="2250"/>
                  </a:lnTo>
                  <a:lnTo>
                    <a:pt x="904" y="2287"/>
                  </a:lnTo>
                  <a:lnTo>
                    <a:pt x="1033" y="2305"/>
                  </a:lnTo>
                  <a:lnTo>
                    <a:pt x="1273" y="2305"/>
                  </a:lnTo>
                  <a:lnTo>
                    <a:pt x="1383" y="2287"/>
                  </a:lnTo>
                  <a:lnTo>
                    <a:pt x="1494" y="2268"/>
                  </a:lnTo>
                  <a:lnTo>
                    <a:pt x="1605" y="2231"/>
                  </a:lnTo>
                  <a:lnTo>
                    <a:pt x="1807" y="2121"/>
                  </a:lnTo>
                  <a:lnTo>
                    <a:pt x="1973" y="1973"/>
                  </a:lnTo>
                  <a:lnTo>
                    <a:pt x="2102" y="1807"/>
                  </a:lnTo>
                  <a:lnTo>
                    <a:pt x="2213" y="1623"/>
                  </a:lnTo>
                  <a:lnTo>
                    <a:pt x="2250" y="1512"/>
                  </a:lnTo>
                  <a:lnTo>
                    <a:pt x="2287" y="1402"/>
                  </a:lnTo>
                  <a:lnTo>
                    <a:pt x="2305" y="1291"/>
                  </a:lnTo>
                  <a:lnTo>
                    <a:pt x="2305" y="1162"/>
                  </a:lnTo>
                  <a:lnTo>
                    <a:pt x="2305" y="1051"/>
                  </a:lnTo>
                  <a:lnTo>
                    <a:pt x="2287" y="922"/>
                  </a:lnTo>
                  <a:lnTo>
                    <a:pt x="2268" y="812"/>
                  </a:lnTo>
                  <a:lnTo>
                    <a:pt x="2231" y="701"/>
                  </a:lnTo>
                  <a:lnTo>
                    <a:pt x="2121" y="517"/>
                  </a:lnTo>
                  <a:lnTo>
                    <a:pt x="1992" y="332"/>
                  </a:lnTo>
                  <a:lnTo>
                    <a:pt x="1826" y="203"/>
                  </a:lnTo>
                  <a:lnTo>
                    <a:pt x="1623" y="92"/>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1" name="Google Shape;7771;p32"/>
            <p:cNvSpPr/>
            <p:nvPr/>
          </p:nvSpPr>
          <p:spPr>
            <a:xfrm>
              <a:off x="5158500" y="967800"/>
              <a:ext cx="58575" cy="59025"/>
            </a:xfrm>
            <a:custGeom>
              <a:avLst/>
              <a:gdLst/>
              <a:ahLst/>
              <a:cxnLst/>
              <a:rect l="l" t="t" r="r" b="b"/>
              <a:pathLst>
                <a:path w="2343" h="2361" extrusionOk="0">
                  <a:moveTo>
                    <a:pt x="1052" y="1"/>
                  </a:moveTo>
                  <a:lnTo>
                    <a:pt x="923" y="19"/>
                  </a:lnTo>
                  <a:lnTo>
                    <a:pt x="812" y="38"/>
                  </a:lnTo>
                  <a:lnTo>
                    <a:pt x="701" y="93"/>
                  </a:lnTo>
                  <a:lnTo>
                    <a:pt x="609" y="130"/>
                  </a:lnTo>
                  <a:lnTo>
                    <a:pt x="499" y="185"/>
                  </a:lnTo>
                  <a:lnTo>
                    <a:pt x="406" y="259"/>
                  </a:lnTo>
                  <a:lnTo>
                    <a:pt x="333" y="333"/>
                  </a:lnTo>
                  <a:lnTo>
                    <a:pt x="259" y="425"/>
                  </a:lnTo>
                  <a:lnTo>
                    <a:pt x="185" y="517"/>
                  </a:lnTo>
                  <a:lnTo>
                    <a:pt x="130" y="609"/>
                  </a:lnTo>
                  <a:lnTo>
                    <a:pt x="75" y="720"/>
                  </a:lnTo>
                  <a:lnTo>
                    <a:pt x="38" y="830"/>
                  </a:lnTo>
                  <a:lnTo>
                    <a:pt x="19" y="941"/>
                  </a:lnTo>
                  <a:lnTo>
                    <a:pt x="1" y="1052"/>
                  </a:lnTo>
                  <a:lnTo>
                    <a:pt x="1" y="1181"/>
                  </a:lnTo>
                  <a:lnTo>
                    <a:pt x="1" y="1310"/>
                  </a:lnTo>
                  <a:lnTo>
                    <a:pt x="19" y="1420"/>
                  </a:lnTo>
                  <a:lnTo>
                    <a:pt x="38" y="1531"/>
                  </a:lnTo>
                  <a:lnTo>
                    <a:pt x="75" y="1642"/>
                  </a:lnTo>
                  <a:lnTo>
                    <a:pt x="185" y="1826"/>
                  </a:lnTo>
                  <a:lnTo>
                    <a:pt x="333" y="2010"/>
                  </a:lnTo>
                  <a:lnTo>
                    <a:pt x="499" y="2139"/>
                  </a:lnTo>
                  <a:lnTo>
                    <a:pt x="683" y="2250"/>
                  </a:lnTo>
                  <a:lnTo>
                    <a:pt x="794" y="2287"/>
                  </a:lnTo>
                  <a:lnTo>
                    <a:pt x="904" y="2324"/>
                  </a:lnTo>
                  <a:lnTo>
                    <a:pt x="1015" y="2342"/>
                  </a:lnTo>
                  <a:lnTo>
                    <a:pt x="1144" y="2361"/>
                  </a:lnTo>
                  <a:lnTo>
                    <a:pt x="1255" y="2342"/>
                  </a:lnTo>
                  <a:lnTo>
                    <a:pt x="1384" y="2342"/>
                  </a:lnTo>
                  <a:lnTo>
                    <a:pt x="1494" y="2305"/>
                  </a:lnTo>
                  <a:lnTo>
                    <a:pt x="1605" y="2269"/>
                  </a:lnTo>
                  <a:lnTo>
                    <a:pt x="1716" y="2232"/>
                  </a:lnTo>
                  <a:lnTo>
                    <a:pt x="1808" y="2176"/>
                  </a:lnTo>
                  <a:lnTo>
                    <a:pt x="1900" y="2103"/>
                  </a:lnTo>
                  <a:lnTo>
                    <a:pt x="1992" y="2029"/>
                  </a:lnTo>
                  <a:lnTo>
                    <a:pt x="2066" y="1955"/>
                  </a:lnTo>
                  <a:lnTo>
                    <a:pt x="2140" y="1863"/>
                  </a:lnTo>
                  <a:lnTo>
                    <a:pt x="2195" y="1752"/>
                  </a:lnTo>
                  <a:lnTo>
                    <a:pt x="2250" y="1660"/>
                  </a:lnTo>
                  <a:lnTo>
                    <a:pt x="2287" y="1549"/>
                  </a:lnTo>
                  <a:lnTo>
                    <a:pt x="2324" y="1439"/>
                  </a:lnTo>
                  <a:lnTo>
                    <a:pt x="2342" y="1310"/>
                  </a:lnTo>
                  <a:lnTo>
                    <a:pt x="2342" y="1199"/>
                  </a:lnTo>
                  <a:lnTo>
                    <a:pt x="2342" y="1070"/>
                  </a:lnTo>
                  <a:lnTo>
                    <a:pt x="2324" y="941"/>
                  </a:lnTo>
                  <a:lnTo>
                    <a:pt x="2306" y="830"/>
                  </a:lnTo>
                  <a:lnTo>
                    <a:pt x="2269" y="720"/>
                  </a:lnTo>
                  <a:lnTo>
                    <a:pt x="2213" y="609"/>
                  </a:lnTo>
                  <a:lnTo>
                    <a:pt x="2158" y="517"/>
                  </a:lnTo>
                  <a:lnTo>
                    <a:pt x="2084" y="425"/>
                  </a:lnTo>
                  <a:lnTo>
                    <a:pt x="2011" y="333"/>
                  </a:lnTo>
                  <a:lnTo>
                    <a:pt x="1937" y="259"/>
                  </a:lnTo>
                  <a:lnTo>
                    <a:pt x="1845" y="203"/>
                  </a:lnTo>
                  <a:lnTo>
                    <a:pt x="1752" y="130"/>
                  </a:lnTo>
                  <a:lnTo>
                    <a:pt x="1642" y="93"/>
                  </a:lnTo>
                  <a:lnTo>
                    <a:pt x="1531" y="56"/>
                  </a:lnTo>
                  <a:lnTo>
                    <a:pt x="142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2" name="Google Shape;7772;p32"/>
            <p:cNvSpPr/>
            <p:nvPr/>
          </p:nvSpPr>
          <p:spPr>
            <a:xfrm>
              <a:off x="5432775" y="1261900"/>
              <a:ext cx="58100" cy="58100"/>
            </a:xfrm>
            <a:custGeom>
              <a:avLst/>
              <a:gdLst/>
              <a:ahLst/>
              <a:cxnLst/>
              <a:rect l="l" t="t" r="r" b="b"/>
              <a:pathLst>
                <a:path w="2324" h="2324" extrusionOk="0">
                  <a:moveTo>
                    <a:pt x="1070" y="0"/>
                  </a:moveTo>
                  <a:lnTo>
                    <a:pt x="941" y="19"/>
                  </a:lnTo>
                  <a:lnTo>
                    <a:pt x="830" y="56"/>
                  </a:lnTo>
                  <a:lnTo>
                    <a:pt x="720" y="92"/>
                  </a:lnTo>
                  <a:lnTo>
                    <a:pt x="609" y="129"/>
                  </a:lnTo>
                  <a:lnTo>
                    <a:pt x="517" y="185"/>
                  </a:lnTo>
                  <a:lnTo>
                    <a:pt x="425" y="258"/>
                  </a:lnTo>
                  <a:lnTo>
                    <a:pt x="332" y="332"/>
                  </a:lnTo>
                  <a:lnTo>
                    <a:pt x="259" y="406"/>
                  </a:lnTo>
                  <a:lnTo>
                    <a:pt x="185" y="498"/>
                  </a:lnTo>
                  <a:lnTo>
                    <a:pt x="130" y="609"/>
                  </a:lnTo>
                  <a:lnTo>
                    <a:pt x="93" y="701"/>
                  </a:lnTo>
                  <a:lnTo>
                    <a:pt x="56" y="811"/>
                  </a:lnTo>
                  <a:lnTo>
                    <a:pt x="19" y="922"/>
                  </a:lnTo>
                  <a:lnTo>
                    <a:pt x="0" y="1051"/>
                  </a:lnTo>
                  <a:lnTo>
                    <a:pt x="0" y="1180"/>
                  </a:lnTo>
                  <a:lnTo>
                    <a:pt x="0" y="1291"/>
                  </a:lnTo>
                  <a:lnTo>
                    <a:pt x="19" y="1420"/>
                  </a:lnTo>
                  <a:lnTo>
                    <a:pt x="56" y="1531"/>
                  </a:lnTo>
                  <a:lnTo>
                    <a:pt x="93" y="1641"/>
                  </a:lnTo>
                  <a:lnTo>
                    <a:pt x="185" y="1826"/>
                  </a:lnTo>
                  <a:lnTo>
                    <a:pt x="332" y="1992"/>
                  </a:lnTo>
                  <a:lnTo>
                    <a:pt x="498" y="2139"/>
                  </a:lnTo>
                  <a:lnTo>
                    <a:pt x="701" y="2231"/>
                  </a:lnTo>
                  <a:lnTo>
                    <a:pt x="812" y="2268"/>
                  </a:lnTo>
                  <a:lnTo>
                    <a:pt x="922" y="2305"/>
                  </a:lnTo>
                  <a:lnTo>
                    <a:pt x="1033" y="2323"/>
                  </a:lnTo>
                  <a:lnTo>
                    <a:pt x="1273" y="2323"/>
                  </a:lnTo>
                  <a:lnTo>
                    <a:pt x="1383" y="2305"/>
                  </a:lnTo>
                  <a:lnTo>
                    <a:pt x="1512" y="2287"/>
                  </a:lnTo>
                  <a:lnTo>
                    <a:pt x="1605" y="2250"/>
                  </a:lnTo>
                  <a:lnTo>
                    <a:pt x="1807" y="2139"/>
                  </a:lnTo>
                  <a:lnTo>
                    <a:pt x="1973" y="2010"/>
                  </a:lnTo>
                  <a:lnTo>
                    <a:pt x="2121" y="1844"/>
                  </a:lnTo>
                  <a:lnTo>
                    <a:pt x="2231" y="1641"/>
                  </a:lnTo>
                  <a:lnTo>
                    <a:pt x="2268" y="1531"/>
                  </a:lnTo>
                  <a:lnTo>
                    <a:pt x="2287" y="1420"/>
                  </a:lnTo>
                  <a:lnTo>
                    <a:pt x="2305" y="1309"/>
                  </a:lnTo>
                  <a:lnTo>
                    <a:pt x="2324" y="1180"/>
                  </a:lnTo>
                  <a:lnTo>
                    <a:pt x="2324" y="1070"/>
                  </a:lnTo>
                  <a:lnTo>
                    <a:pt x="2305" y="941"/>
                  </a:lnTo>
                  <a:lnTo>
                    <a:pt x="2268" y="830"/>
                  </a:lnTo>
                  <a:lnTo>
                    <a:pt x="2231" y="719"/>
                  </a:lnTo>
                  <a:lnTo>
                    <a:pt x="2139" y="535"/>
                  </a:lnTo>
                  <a:lnTo>
                    <a:pt x="2010" y="351"/>
                  </a:lnTo>
                  <a:lnTo>
                    <a:pt x="1844" y="203"/>
                  </a:lnTo>
                  <a:lnTo>
                    <a:pt x="1641" y="111"/>
                  </a:lnTo>
                  <a:lnTo>
                    <a:pt x="1531" y="56"/>
                  </a:lnTo>
                  <a:lnTo>
                    <a:pt x="1420" y="37"/>
                  </a:lnTo>
                  <a:lnTo>
                    <a:pt x="1310" y="19"/>
                  </a:lnTo>
                  <a:lnTo>
                    <a:pt x="119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3" name="Google Shape;7773;p32"/>
            <p:cNvSpPr/>
            <p:nvPr/>
          </p:nvSpPr>
          <p:spPr>
            <a:xfrm>
              <a:off x="4872725" y="259775"/>
              <a:ext cx="59475" cy="59500"/>
            </a:xfrm>
            <a:custGeom>
              <a:avLst/>
              <a:gdLst/>
              <a:ahLst/>
              <a:cxnLst/>
              <a:rect l="l" t="t" r="r" b="b"/>
              <a:pathLst>
                <a:path w="2379" h="2380" extrusionOk="0">
                  <a:moveTo>
                    <a:pt x="1033" y="1"/>
                  </a:moveTo>
                  <a:lnTo>
                    <a:pt x="922" y="19"/>
                  </a:lnTo>
                  <a:lnTo>
                    <a:pt x="811" y="56"/>
                  </a:lnTo>
                  <a:lnTo>
                    <a:pt x="701" y="93"/>
                  </a:lnTo>
                  <a:lnTo>
                    <a:pt x="590" y="148"/>
                  </a:lnTo>
                  <a:lnTo>
                    <a:pt x="498" y="203"/>
                  </a:lnTo>
                  <a:lnTo>
                    <a:pt x="332" y="351"/>
                  </a:lnTo>
                  <a:lnTo>
                    <a:pt x="185" y="535"/>
                  </a:lnTo>
                  <a:lnTo>
                    <a:pt x="129" y="646"/>
                  </a:lnTo>
                  <a:lnTo>
                    <a:pt x="74" y="738"/>
                  </a:lnTo>
                  <a:lnTo>
                    <a:pt x="37" y="849"/>
                  </a:lnTo>
                  <a:lnTo>
                    <a:pt x="19" y="959"/>
                  </a:lnTo>
                  <a:lnTo>
                    <a:pt x="0" y="1088"/>
                  </a:lnTo>
                  <a:lnTo>
                    <a:pt x="0" y="1218"/>
                  </a:lnTo>
                  <a:lnTo>
                    <a:pt x="0" y="1328"/>
                  </a:lnTo>
                  <a:lnTo>
                    <a:pt x="37" y="1457"/>
                  </a:lnTo>
                  <a:lnTo>
                    <a:pt x="55" y="1568"/>
                  </a:lnTo>
                  <a:lnTo>
                    <a:pt x="92" y="1678"/>
                  </a:lnTo>
                  <a:lnTo>
                    <a:pt x="148" y="1771"/>
                  </a:lnTo>
                  <a:lnTo>
                    <a:pt x="221" y="1881"/>
                  </a:lnTo>
                  <a:lnTo>
                    <a:pt x="369" y="2047"/>
                  </a:lnTo>
                  <a:lnTo>
                    <a:pt x="535" y="2176"/>
                  </a:lnTo>
                  <a:lnTo>
                    <a:pt x="645" y="2250"/>
                  </a:lnTo>
                  <a:lnTo>
                    <a:pt x="738" y="2287"/>
                  </a:lnTo>
                  <a:lnTo>
                    <a:pt x="848" y="2324"/>
                  </a:lnTo>
                  <a:lnTo>
                    <a:pt x="977" y="2361"/>
                  </a:lnTo>
                  <a:lnTo>
                    <a:pt x="1088" y="2361"/>
                  </a:lnTo>
                  <a:lnTo>
                    <a:pt x="1217" y="2379"/>
                  </a:lnTo>
                  <a:lnTo>
                    <a:pt x="1328" y="2361"/>
                  </a:lnTo>
                  <a:lnTo>
                    <a:pt x="1457" y="2342"/>
                  </a:lnTo>
                  <a:lnTo>
                    <a:pt x="1567" y="2305"/>
                  </a:lnTo>
                  <a:lnTo>
                    <a:pt x="1678" y="2268"/>
                  </a:lnTo>
                  <a:lnTo>
                    <a:pt x="1770" y="2213"/>
                  </a:lnTo>
                  <a:lnTo>
                    <a:pt x="1881" y="2158"/>
                  </a:lnTo>
                  <a:lnTo>
                    <a:pt x="2047" y="2010"/>
                  </a:lnTo>
                  <a:lnTo>
                    <a:pt x="2194" y="1826"/>
                  </a:lnTo>
                  <a:lnTo>
                    <a:pt x="2250" y="1734"/>
                  </a:lnTo>
                  <a:lnTo>
                    <a:pt x="2286" y="1623"/>
                  </a:lnTo>
                  <a:lnTo>
                    <a:pt x="2323" y="1513"/>
                  </a:lnTo>
                  <a:lnTo>
                    <a:pt x="2360" y="1402"/>
                  </a:lnTo>
                  <a:lnTo>
                    <a:pt x="2379" y="1273"/>
                  </a:lnTo>
                  <a:lnTo>
                    <a:pt x="2379" y="1162"/>
                  </a:lnTo>
                  <a:lnTo>
                    <a:pt x="2360" y="1033"/>
                  </a:lnTo>
                  <a:lnTo>
                    <a:pt x="2342" y="923"/>
                  </a:lnTo>
                  <a:lnTo>
                    <a:pt x="2305" y="812"/>
                  </a:lnTo>
                  <a:lnTo>
                    <a:pt x="2268" y="701"/>
                  </a:lnTo>
                  <a:lnTo>
                    <a:pt x="2213" y="591"/>
                  </a:lnTo>
                  <a:lnTo>
                    <a:pt x="2157" y="498"/>
                  </a:lnTo>
                  <a:lnTo>
                    <a:pt x="2010" y="332"/>
                  </a:lnTo>
                  <a:lnTo>
                    <a:pt x="1826" y="185"/>
                  </a:lnTo>
                  <a:lnTo>
                    <a:pt x="1733" y="130"/>
                  </a:lnTo>
                  <a:lnTo>
                    <a:pt x="1623" y="74"/>
                  </a:lnTo>
                  <a:lnTo>
                    <a:pt x="1512" y="37"/>
                  </a:lnTo>
                  <a:lnTo>
                    <a:pt x="1401"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4" name="Google Shape;7774;p32"/>
            <p:cNvSpPr/>
            <p:nvPr/>
          </p:nvSpPr>
          <p:spPr>
            <a:xfrm>
              <a:off x="6360675" y="1590550"/>
              <a:ext cx="40575" cy="57650"/>
            </a:xfrm>
            <a:custGeom>
              <a:avLst/>
              <a:gdLst/>
              <a:ahLst/>
              <a:cxnLst/>
              <a:rect l="l" t="t" r="r" b="b"/>
              <a:pathLst>
                <a:path w="1623" h="2306" extrusionOk="0">
                  <a:moveTo>
                    <a:pt x="1033" y="1"/>
                  </a:moveTo>
                  <a:lnTo>
                    <a:pt x="922" y="19"/>
                  </a:lnTo>
                  <a:lnTo>
                    <a:pt x="812" y="38"/>
                  </a:lnTo>
                  <a:lnTo>
                    <a:pt x="701" y="74"/>
                  </a:lnTo>
                  <a:lnTo>
                    <a:pt x="498" y="185"/>
                  </a:lnTo>
                  <a:lnTo>
                    <a:pt x="332" y="314"/>
                  </a:lnTo>
                  <a:lnTo>
                    <a:pt x="203" y="480"/>
                  </a:lnTo>
                  <a:lnTo>
                    <a:pt x="93" y="683"/>
                  </a:lnTo>
                  <a:lnTo>
                    <a:pt x="56" y="793"/>
                  </a:lnTo>
                  <a:lnTo>
                    <a:pt x="19" y="904"/>
                  </a:lnTo>
                  <a:lnTo>
                    <a:pt x="0" y="1015"/>
                  </a:lnTo>
                  <a:lnTo>
                    <a:pt x="0" y="1125"/>
                  </a:lnTo>
                  <a:lnTo>
                    <a:pt x="0" y="1254"/>
                  </a:lnTo>
                  <a:lnTo>
                    <a:pt x="19" y="1365"/>
                  </a:lnTo>
                  <a:lnTo>
                    <a:pt x="37" y="1476"/>
                  </a:lnTo>
                  <a:lnTo>
                    <a:pt x="74" y="1586"/>
                  </a:lnTo>
                  <a:lnTo>
                    <a:pt x="185" y="1789"/>
                  </a:lnTo>
                  <a:lnTo>
                    <a:pt x="314" y="1955"/>
                  </a:lnTo>
                  <a:lnTo>
                    <a:pt x="480" y="2103"/>
                  </a:lnTo>
                  <a:lnTo>
                    <a:pt x="683" y="2195"/>
                  </a:lnTo>
                  <a:lnTo>
                    <a:pt x="775" y="2250"/>
                  </a:lnTo>
                  <a:lnTo>
                    <a:pt x="885" y="2269"/>
                  </a:lnTo>
                  <a:lnTo>
                    <a:pt x="1015" y="2287"/>
                  </a:lnTo>
                  <a:lnTo>
                    <a:pt x="1125" y="2305"/>
                  </a:lnTo>
                  <a:lnTo>
                    <a:pt x="1254" y="2287"/>
                  </a:lnTo>
                  <a:lnTo>
                    <a:pt x="1383" y="2269"/>
                  </a:lnTo>
                  <a:lnTo>
                    <a:pt x="1512" y="2232"/>
                  </a:lnTo>
                  <a:lnTo>
                    <a:pt x="1623" y="2195"/>
                  </a:lnTo>
                  <a:lnTo>
                    <a:pt x="1623" y="111"/>
                  </a:lnTo>
                  <a:lnTo>
                    <a:pt x="1512" y="56"/>
                  </a:lnTo>
                  <a:lnTo>
                    <a:pt x="1402" y="19"/>
                  </a:lnTo>
                  <a:lnTo>
                    <a:pt x="129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5" name="Google Shape;7775;p32"/>
            <p:cNvSpPr/>
            <p:nvPr/>
          </p:nvSpPr>
          <p:spPr>
            <a:xfrm>
              <a:off x="6280475" y="1575800"/>
              <a:ext cx="58100" cy="58100"/>
            </a:xfrm>
            <a:custGeom>
              <a:avLst/>
              <a:gdLst/>
              <a:ahLst/>
              <a:cxnLst/>
              <a:rect l="l" t="t" r="r" b="b"/>
              <a:pathLst>
                <a:path w="2324" h="2324" extrusionOk="0">
                  <a:moveTo>
                    <a:pt x="1125" y="1"/>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2"/>
                  </a:lnTo>
                  <a:lnTo>
                    <a:pt x="0" y="1181"/>
                  </a:lnTo>
                  <a:lnTo>
                    <a:pt x="0" y="1291"/>
                  </a:lnTo>
                  <a:lnTo>
                    <a:pt x="19" y="1402"/>
                  </a:lnTo>
                  <a:lnTo>
                    <a:pt x="37" y="1531"/>
                  </a:lnTo>
                  <a:lnTo>
                    <a:pt x="74" y="1623"/>
                  </a:lnTo>
                  <a:lnTo>
                    <a:pt x="185" y="1826"/>
                  </a:lnTo>
                  <a:lnTo>
                    <a:pt x="332" y="1992"/>
                  </a:lnTo>
                  <a:lnTo>
                    <a:pt x="498" y="2139"/>
                  </a:lnTo>
                  <a:lnTo>
                    <a:pt x="682" y="2232"/>
                  </a:lnTo>
                  <a:lnTo>
                    <a:pt x="793" y="2269"/>
                  </a:lnTo>
                  <a:lnTo>
                    <a:pt x="904" y="2305"/>
                  </a:lnTo>
                  <a:lnTo>
                    <a:pt x="1014" y="2324"/>
                  </a:lnTo>
                  <a:lnTo>
                    <a:pt x="1272" y="2324"/>
                  </a:lnTo>
                  <a:lnTo>
                    <a:pt x="1383" y="2305"/>
                  </a:lnTo>
                  <a:lnTo>
                    <a:pt x="1512" y="2287"/>
                  </a:lnTo>
                  <a:lnTo>
                    <a:pt x="1623" y="2232"/>
                  </a:lnTo>
                  <a:lnTo>
                    <a:pt x="1715" y="2195"/>
                  </a:lnTo>
                  <a:lnTo>
                    <a:pt x="1826" y="2139"/>
                  </a:lnTo>
                  <a:lnTo>
                    <a:pt x="1899" y="2066"/>
                  </a:lnTo>
                  <a:lnTo>
                    <a:pt x="1992" y="1992"/>
                  </a:lnTo>
                  <a:lnTo>
                    <a:pt x="2065" y="1900"/>
                  </a:lnTo>
                  <a:lnTo>
                    <a:pt x="2139" y="1808"/>
                  </a:lnTo>
                  <a:lnTo>
                    <a:pt x="2194" y="1715"/>
                  </a:lnTo>
                  <a:lnTo>
                    <a:pt x="2231" y="1605"/>
                  </a:lnTo>
                  <a:lnTo>
                    <a:pt x="2268" y="1494"/>
                  </a:lnTo>
                  <a:lnTo>
                    <a:pt x="2305" y="1383"/>
                  </a:lnTo>
                  <a:lnTo>
                    <a:pt x="2305" y="1254"/>
                  </a:lnTo>
                  <a:lnTo>
                    <a:pt x="2323" y="1125"/>
                  </a:lnTo>
                  <a:lnTo>
                    <a:pt x="2305" y="1015"/>
                  </a:lnTo>
                  <a:lnTo>
                    <a:pt x="2287" y="904"/>
                  </a:lnTo>
                  <a:lnTo>
                    <a:pt x="2250" y="793"/>
                  </a:lnTo>
                  <a:lnTo>
                    <a:pt x="2213" y="683"/>
                  </a:lnTo>
                  <a:lnTo>
                    <a:pt x="2102" y="480"/>
                  </a:lnTo>
                  <a:lnTo>
                    <a:pt x="1973" y="314"/>
                  </a:lnTo>
                  <a:lnTo>
                    <a:pt x="1789" y="185"/>
                  </a:lnTo>
                  <a:lnTo>
                    <a:pt x="1586" y="93"/>
                  </a:lnTo>
                  <a:lnTo>
                    <a:pt x="1494" y="56"/>
                  </a:lnTo>
                  <a:lnTo>
                    <a:pt x="1365" y="19"/>
                  </a:lnTo>
                  <a:lnTo>
                    <a:pt x="1254"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6" name="Google Shape;7776;p32"/>
            <p:cNvSpPr/>
            <p:nvPr/>
          </p:nvSpPr>
          <p:spPr>
            <a:xfrm>
              <a:off x="6200250" y="1561525"/>
              <a:ext cx="58125" cy="58550"/>
            </a:xfrm>
            <a:custGeom>
              <a:avLst/>
              <a:gdLst/>
              <a:ahLst/>
              <a:cxnLst/>
              <a:rect l="l" t="t" r="r" b="b"/>
              <a:pathLst>
                <a:path w="2325" h="2342" extrusionOk="0">
                  <a:moveTo>
                    <a:pt x="1015" y="0"/>
                  </a:moveTo>
                  <a:lnTo>
                    <a:pt x="904" y="37"/>
                  </a:lnTo>
                  <a:lnTo>
                    <a:pt x="794" y="55"/>
                  </a:lnTo>
                  <a:lnTo>
                    <a:pt x="683" y="92"/>
                  </a:lnTo>
                  <a:lnTo>
                    <a:pt x="499" y="203"/>
                  </a:lnTo>
                  <a:lnTo>
                    <a:pt x="333" y="350"/>
                  </a:lnTo>
                  <a:lnTo>
                    <a:pt x="185" y="516"/>
                  </a:lnTo>
                  <a:lnTo>
                    <a:pt x="93" y="701"/>
                  </a:lnTo>
                  <a:lnTo>
                    <a:pt x="56" y="811"/>
                  </a:lnTo>
                  <a:lnTo>
                    <a:pt x="19" y="922"/>
                  </a:lnTo>
                  <a:lnTo>
                    <a:pt x="1" y="1051"/>
                  </a:lnTo>
                  <a:lnTo>
                    <a:pt x="1" y="1162"/>
                  </a:lnTo>
                  <a:lnTo>
                    <a:pt x="1" y="1291"/>
                  </a:lnTo>
                  <a:lnTo>
                    <a:pt x="19" y="1401"/>
                  </a:lnTo>
                  <a:lnTo>
                    <a:pt x="56" y="1530"/>
                  </a:lnTo>
                  <a:lnTo>
                    <a:pt x="93" y="1641"/>
                  </a:lnTo>
                  <a:lnTo>
                    <a:pt x="130" y="1733"/>
                  </a:lnTo>
                  <a:lnTo>
                    <a:pt x="204" y="1844"/>
                  </a:lnTo>
                  <a:lnTo>
                    <a:pt x="259" y="1918"/>
                  </a:lnTo>
                  <a:lnTo>
                    <a:pt x="333" y="2010"/>
                  </a:lnTo>
                  <a:lnTo>
                    <a:pt x="425" y="2084"/>
                  </a:lnTo>
                  <a:lnTo>
                    <a:pt x="517" y="2157"/>
                  </a:lnTo>
                  <a:lnTo>
                    <a:pt x="609" y="2213"/>
                  </a:lnTo>
                  <a:lnTo>
                    <a:pt x="720" y="2249"/>
                  </a:lnTo>
                  <a:lnTo>
                    <a:pt x="831" y="2286"/>
                  </a:lnTo>
                  <a:lnTo>
                    <a:pt x="941" y="2323"/>
                  </a:lnTo>
                  <a:lnTo>
                    <a:pt x="1070" y="2323"/>
                  </a:lnTo>
                  <a:lnTo>
                    <a:pt x="1199" y="2342"/>
                  </a:lnTo>
                  <a:lnTo>
                    <a:pt x="1310" y="2323"/>
                  </a:lnTo>
                  <a:lnTo>
                    <a:pt x="1421" y="2305"/>
                  </a:lnTo>
                  <a:lnTo>
                    <a:pt x="1531" y="2286"/>
                  </a:lnTo>
                  <a:lnTo>
                    <a:pt x="1642" y="2231"/>
                  </a:lnTo>
                  <a:lnTo>
                    <a:pt x="1845" y="2139"/>
                  </a:lnTo>
                  <a:lnTo>
                    <a:pt x="2011" y="1991"/>
                  </a:lnTo>
                  <a:lnTo>
                    <a:pt x="2140" y="1825"/>
                  </a:lnTo>
                  <a:lnTo>
                    <a:pt x="2250" y="1623"/>
                  </a:lnTo>
                  <a:lnTo>
                    <a:pt x="2287" y="1512"/>
                  </a:lnTo>
                  <a:lnTo>
                    <a:pt x="2306" y="1401"/>
                  </a:lnTo>
                  <a:lnTo>
                    <a:pt x="2324" y="1291"/>
                  </a:lnTo>
                  <a:lnTo>
                    <a:pt x="2324" y="1162"/>
                  </a:lnTo>
                  <a:lnTo>
                    <a:pt x="2324" y="1051"/>
                  </a:lnTo>
                  <a:lnTo>
                    <a:pt x="2306" y="922"/>
                  </a:lnTo>
                  <a:lnTo>
                    <a:pt x="2287" y="811"/>
                  </a:lnTo>
                  <a:lnTo>
                    <a:pt x="2250" y="701"/>
                  </a:lnTo>
                  <a:lnTo>
                    <a:pt x="2195" y="590"/>
                  </a:lnTo>
                  <a:lnTo>
                    <a:pt x="2140" y="498"/>
                  </a:lnTo>
                  <a:lnTo>
                    <a:pt x="2066" y="406"/>
                  </a:lnTo>
                  <a:lnTo>
                    <a:pt x="1992" y="332"/>
                  </a:lnTo>
                  <a:lnTo>
                    <a:pt x="1900" y="258"/>
                  </a:lnTo>
                  <a:lnTo>
                    <a:pt x="1808" y="184"/>
                  </a:lnTo>
                  <a:lnTo>
                    <a:pt x="1716" y="129"/>
                  </a:lnTo>
                  <a:lnTo>
                    <a:pt x="1605" y="92"/>
                  </a:lnTo>
                  <a:lnTo>
                    <a:pt x="1494" y="55"/>
                  </a:lnTo>
                  <a:lnTo>
                    <a:pt x="1384" y="18"/>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7" name="Google Shape;7777;p32"/>
            <p:cNvSpPr/>
            <p:nvPr/>
          </p:nvSpPr>
          <p:spPr>
            <a:xfrm>
              <a:off x="4962150" y="685700"/>
              <a:ext cx="57625" cy="57650"/>
            </a:xfrm>
            <a:custGeom>
              <a:avLst/>
              <a:gdLst/>
              <a:ahLst/>
              <a:cxnLst/>
              <a:rect l="l" t="t" r="r" b="b"/>
              <a:pathLst>
                <a:path w="2305" h="2306" extrusionOk="0">
                  <a:moveTo>
                    <a:pt x="1125" y="0"/>
                  </a:moveTo>
                  <a:lnTo>
                    <a:pt x="1014" y="19"/>
                  </a:lnTo>
                  <a:lnTo>
                    <a:pt x="904" y="37"/>
                  </a:lnTo>
                  <a:lnTo>
                    <a:pt x="793" y="56"/>
                  </a:lnTo>
                  <a:lnTo>
                    <a:pt x="682" y="93"/>
                  </a:lnTo>
                  <a:lnTo>
                    <a:pt x="480" y="203"/>
                  </a:lnTo>
                  <a:lnTo>
                    <a:pt x="314" y="351"/>
                  </a:lnTo>
                  <a:lnTo>
                    <a:pt x="185" y="517"/>
                  </a:lnTo>
                  <a:lnTo>
                    <a:pt x="74" y="720"/>
                  </a:lnTo>
                  <a:lnTo>
                    <a:pt x="37" y="830"/>
                  </a:lnTo>
                  <a:lnTo>
                    <a:pt x="19" y="941"/>
                  </a:lnTo>
                  <a:lnTo>
                    <a:pt x="0" y="1051"/>
                  </a:lnTo>
                  <a:lnTo>
                    <a:pt x="0" y="1181"/>
                  </a:lnTo>
                  <a:lnTo>
                    <a:pt x="0" y="1291"/>
                  </a:lnTo>
                  <a:lnTo>
                    <a:pt x="19" y="1402"/>
                  </a:lnTo>
                  <a:lnTo>
                    <a:pt x="55" y="1512"/>
                  </a:lnTo>
                  <a:lnTo>
                    <a:pt x="92" y="1623"/>
                  </a:lnTo>
                  <a:lnTo>
                    <a:pt x="148" y="1734"/>
                  </a:lnTo>
                  <a:lnTo>
                    <a:pt x="203" y="1826"/>
                  </a:lnTo>
                  <a:lnTo>
                    <a:pt x="332" y="1992"/>
                  </a:lnTo>
                  <a:lnTo>
                    <a:pt x="516" y="2121"/>
                  </a:lnTo>
                  <a:lnTo>
                    <a:pt x="701" y="2232"/>
                  </a:lnTo>
                  <a:lnTo>
                    <a:pt x="811" y="2268"/>
                  </a:lnTo>
                  <a:lnTo>
                    <a:pt x="922" y="2287"/>
                  </a:lnTo>
                  <a:lnTo>
                    <a:pt x="1051" y="2305"/>
                  </a:lnTo>
                  <a:lnTo>
                    <a:pt x="1291" y="2305"/>
                  </a:lnTo>
                  <a:lnTo>
                    <a:pt x="1401" y="2287"/>
                  </a:lnTo>
                  <a:lnTo>
                    <a:pt x="1512" y="2250"/>
                  </a:lnTo>
                  <a:lnTo>
                    <a:pt x="1623" y="2213"/>
                  </a:lnTo>
                  <a:lnTo>
                    <a:pt x="1807" y="2102"/>
                  </a:lnTo>
                  <a:lnTo>
                    <a:pt x="1973" y="1973"/>
                  </a:lnTo>
                  <a:lnTo>
                    <a:pt x="2121" y="1789"/>
                  </a:lnTo>
                  <a:lnTo>
                    <a:pt x="2213" y="1605"/>
                  </a:lnTo>
                  <a:lnTo>
                    <a:pt x="2250" y="1494"/>
                  </a:lnTo>
                  <a:lnTo>
                    <a:pt x="2286" y="1383"/>
                  </a:lnTo>
                  <a:lnTo>
                    <a:pt x="2305" y="1254"/>
                  </a:lnTo>
                  <a:lnTo>
                    <a:pt x="2305" y="1144"/>
                  </a:lnTo>
                  <a:lnTo>
                    <a:pt x="2286" y="1015"/>
                  </a:lnTo>
                  <a:lnTo>
                    <a:pt x="2268" y="904"/>
                  </a:lnTo>
                  <a:lnTo>
                    <a:pt x="2250" y="793"/>
                  </a:lnTo>
                  <a:lnTo>
                    <a:pt x="2213" y="683"/>
                  </a:lnTo>
                  <a:lnTo>
                    <a:pt x="2102" y="498"/>
                  </a:lnTo>
                  <a:lnTo>
                    <a:pt x="1955" y="332"/>
                  </a:lnTo>
                  <a:lnTo>
                    <a:pt x="1789" y="185"/>
                  </a:lnTo>
                  <a:lnTo>
                    <a:pt x="1586" y="93"/>
                  </a:lnTo>
                  <a:lnTo>
                    <a:pt x="1475" y="56"/>
                  </a:lnTo>
                  <a:lnTo>
                    <a:pt x="1365" y="19"/>
                  </a:lnTo>
                  <a:lnTo>
                    <a:pt x="125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8" name="Google Shape;7778;p32"/>
            <p:cNvSpPr/>
            <p:nvPr/>
          </p:nvSpPr>
          <p:spPr>
            <a:xfrm>
              <a:off x="6120050" y="1547225"/>
              <a:ext cx="58575" cy="58575"/>
            </a:xfrm>
            <a:custGeom>
              <a:avLst/>
              <a:gdLst/>
              <a:ahLst/>
              <a:cxnLst/>
              <a:rect l="l" t="t" r="r" b="b"/>
              <a:pathLst>
                <a:path w="2343" h="2343" extrusionOk="0">
                  <a:moveTo>
                    <a:pt x="1052" y="0"/>
                  </a:moveTo>
                  <a:lnTo>
                    <a:pt x="923" y="19"/>
                  </a:lnTo>
                  <a:lnTo>
                    <a:pt x="812" y="56"/>
                  </a:lnTo>
                  <a:lnTo>
                    <a:pt x="701" y="93"/>
                  </a:lnTo>
                  <a:lnTo>
                    <a:pt x="591" y="148"/>
                  </a:lnTo>
                  <a:lnTo>
                    <a:pt x="499" y="203"/>
                  </a:lnTo>
                  <a:lnTo>
                    <a:pt x="406" y="277"/>
                  </a:lnTo>
                  <a:lnTo>
                    <a:pt x="333" y="351"/>
                  </a:lnTo>
                  <a:lnTo>
                    <a:pt x="259" y="425"/>
                  </a:lnTo>
                  <a:lnTo>
                    <a:pt x="185" y="517"/>
                  </a:lnTo>
                  <a:lnTo>
                    <a:pt x="130" y="627"/>
                  </a:lnTo>
                  <a:lnTo>
                    <a:pt x="93" y="738"/>
                  </a:lnTo>
                  <a:lnTo>
                    <a:pt x="56" y="849"/>
                  </a:lnTo>
                  <a:lnTo>
                    <a:pt x="19" y="959"/>
                  </a:lnTo>
                  <a:lnTo>
                    <a:pt x="1" y="1070"/>
                  </a:lnTo>
                  <a:lnTo>
                    <a:pt x="1" y="1199"/>
                  </a:lnTo>
                  <a:lnTo>
                    <a:pt x="19" y="1328"/>
                  </a:lnTo>
                  <a:lnTo>
                    <a:pt x="38" y="1439"/>
                  </a:lnTo>
                  <a:lnTo>
                    <a:pt x="56" y="1549"/>
                  </a:lnTo>
                  <a:lnTo>
                    <a:pt x="111" y="1660"/>
                  </a:lnTo>
                  <a:lnTo>
                    <a:pt x="222" y="1844"/>
                  </a:lnTo>
                  <a:lnTo>
                    <a:pt x="351" y="2010"/>
                  </a:lnTo>
                  <a:lnTo>
                    <a:pt x="535" y="2158"/>
                  </a:lnTo>
                  <a:lnTo>
                    <a:pt x="720" y="2250"/>
                  </a:lnTo>
                  <a:lnTo>
                    <a:pt x="830" y="2287"/>
                  </a:lnTo>
                  <a:lnTo>
                    <a:pt x="941" y="2324"/>
                  </a:lnTo>
                  <a:lnTo>
                    <a:pt x="1070" y="2342"/>
                  </a:lnTo>
                  <a:lnTo>
                    <a:pt x="1310" y="2342"/>
                  </a:lnTo>
                  <a:lnTo>
                    <a:pt x="1420" y="2324"/>
                  </a:lnTo>
                  <a:lnTo>
                    <a:pt x="1531" y="2287"/>
                  </a:lnTo>
                  <a:lnTo>
                    <a:pt x="1642" y="2250"/>
                  </a:lnTo>
                  <a:lnTo>
                    <a:pt x="1845" y="2139"/>
                  </a:lnTo>
                  <a:lnTo>
                    <a:pt x="2011" y="2010"/>
                  </a:lnTo>
                  <a:lnTo>
                    <a:pt x="2158" y="1844"/>
                  </a:lnTo>
                  <a:lnTo>
                    <a:pt x="2250" y="1641"/>
                  </a:lnTo>
                  <a:lnTo>
                    <a:pt x="2287" y="1531"/>
                  </a:lnTo>
                  <a:lnTo>
                    <a:pt x="2324" y="1420"/>
                  </a:lnTo>
                  <a:lnTo>
                    <a:pt x="2342" y="1310"/>
                  </a:lnTo>
                  <a:lnTo>
                    <a:pt x="2342" y="1199"/>
                  </a:lnTo>
                  <a:lnTo>
                    <a:pt x="2342" y="1070"/>
                  </a:lnTo>
                  <a:lnTo>
                    <a:pt x="2324" y="941"/>
                  </a:lnTo>
                  <a:lnTo>
                    <a:pt x="2306" y="830"/>
                  </a:lnTo>
                  <a:lnTo>
                    <a:pt x="2269" y="720"/>
                  </a:lnTo>
                  <a:lnTo>
                    <a:pt x="2213" y="609"/>
                  </a:lnTo>
                  <a:lnTo>
                    <a:pt x="2158" y="517"/>
                  </a:lnTo>
                  <a:lnTo>
                    <a:pt x="2103" y="425"/>
                  </a:lnTo>
                  <a:lnTo>
                    <a:pt x="2011" y="332"/>
                  </a:lnTo>
                  <a:lnTo>
                    <a:pt x="1937" y="259"/>
                  </a:lnTo>
                  <a:lnTo>
                    <a:pt x="1845" y="185"/>
                  </a:lnTo>
                  <a:lnTo>
                    <a:pt x="1752" y="130"/>
                  </a:lnTo>
                  <a:lnTo>
                    <a:pt x="1642" y="93"/>
                  </a:lnTo>
                  <a:lnTo>
                    <a:pt x="1531" y="56"/>
                  </a:lnTo>
                  <a:lnTo>
                    <a:pt x="1420" y="19"/>
                  </a:lnTo>
                  <a:lnTo>
                    <a:pt x="129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9" name="Google Shape;7779;p32"/>
            <p:cNvSpPr/>
            <p:nvPr/>
          </p:nvSpPr>
          <p:spPr>
            <a:xfrm>
              <a:off x="6040300" y="1532925"/>
              <a:ext cx="58575" cy="58575"/>
            </a:xfrm>
            <a:custGeom>
              <a:avLst/>
              <a:gdLst/>
              <a:ahLst/>
              <a:cxnLst/>
              <a:rect l="l" t="t" r="r" b="b"/>
              <a:pathLst>
                <a:path w="2343" h="2343" extrusionOk="0">
                  <a:moveTo>
                    <a:pt x="1052" y="1"/>
                  </a:moveTo>
                  <a:lnTo>
                    <a:pt x="923" y="19"/>
                  </a:lnTo>
                  <a:lnTo>
                    <a:pt x="812" y="56"/>
                  </a:lnTo>
                  <a:lnTo>
                    <a:pt x="702" y="93"/>
                  </a:lnTo>
                  <a:lnTo>
                    <a:pt x="591" y="130"/>
                  </a:lnTo>
                  <a:lnTo>
                    <a:pt x="499" y="204"/>
                  </a:lnTo>
                  <a:lnTo>
                    <a:pt x="407" y="259"/>
                  </a:lnTo>
                  <a:lnTo>
                    <a:pt x="333" y="333"/>
                  </a:lnTo>
                  <a:lnTo>
                    <a:pt x="259" y="425"/>
                  </a:lnTo>
                  <a:lnTo>
                    <a:pt x="185" y="517"/>
                  </a:lnTo>
                  <a:lnTo>
                    <a:pt x="130" y="609"/>
                  </a:lnTo>
                  <a:lnTo>
                    <a:pt x="75" y="720"/>
                  </a:lnTo>
                  <a:lnTo>
                    <a:pt x="38" y="831"/>
                  </a:lnTo>
                  <a:lnTo>
                    <a:pt x="19" y="941"/>
                  </a:lnTo>
                  <a:lnTo>
                    <a:pt x="1" y="1070"/>
                  </a:lnTo>
                  <a:lnTo>
                    <a:pt x="1" y="1199"/>
                  </a:lnTo>
                  <a:lnTo>
                    <a:pt x="1" y="1310"/>
                  </a:lnTo>
                  <a:lnTo>
                    <a:pt x="19" y="1439"/>
                  </a:lnTo>
                  <a:lnTo>
                    <a:pt x="56" y="1550"/>
                  </a:lnTo>
                  <a:lnTo>
                    <a:pt x="93" y="1642"/>
                  </a:lnTo>
                  <a:lnTo>
                    <a:pt x="204" y="1845"/>
                  </a:lnTo>
                  <a:lnTo>
                    <a:pt x="351" y="2011"/>
                  </a:lnTo>
                  <a:lnTo>
                    <a:pt x="517" y="2158"/>
                  </a:lnTo>
                  <a:lnTo>
                    <a:pt x="720" y="2250"/>
                  </a:lnTo>
                  <a:lnTo>
                    <a:pt x="812" y="2287"/>
                  </a:lnTo>
                  <a:lnTo>
                    <a:pt x="923" y="2324"/>
                  </a:lnTo>
                  <a:lnTo>
                    <a:pt x="1052" y="2343"/>
                  </a:lnTo>
                  <a:lnTo>
                    <a:pt x="1292" y="2343"/>
                  </a:lnTo>
                  <a:lnTo>
                    <a:pt x="1421" y="2324"/>
                  </a:lnTo>
                  <a:lnTo>
                    <a:pt x="1531" y="2287"/>
                  </a:lnTo>
                  <a:lnTo>
                    <a:pt x="1642" y="2250"/>
                  </a:lnTo>
                  <a:lnTo>
                    <a:pt x="1753" y="2195"/>
                  </a:lnTo>
                  <a:lnTo>
                    <a:pt x="1845" y="2140"/>
                  </a:lnTo>
                  <a:lnTo>
                    <a:pt x="1937" y="2084"/>
                  </a:lnTo>
                  <a:lnTo>
                    <a:pt x="2011" y="1992"/>
                  </a:lnTo>
                  <a:lnTo>
                    <a:pt x="2084" y="1918"/>
                  </a:lnTo>
                  <a:lnTo>
                    <a:pt x="2158" y="1826"/>
                  </a:lnTo>
                  <a:lnTo>
                    <a:pt x="2214" y="1716"/>
                  </a:lnTo>
                  <a:lnTo>
                    <a:pt x="2269" y="1623"/>
                  </a:lnTo>
                  <a:lnTo>
                    <a:pt x="2306" y="1513"/>
                  </a:lnTo>
                  <a:lnTo>
                    <a:pt x="2324" y="1384"/>
                  </a:lnTo>
                  <a:lnTo>
                    <a:pt x="2343" y="1273"/>
                  </a:lnTo>
                  <a:lnTo>
                    <a:pt x="2343" y="1144"/>
                  </a:lnTo>
                  <a:lnTo>
                    <a:pt x="2343" y="1015"/>
                  </a:lnTo>
                  <a:lnTo>
                    <a:pt x="2324" y="904"/>
                  </a:lnTo>
                  <a:lnTo>
                    <a:pt x="2287" y="794"/>
                  </a:lnTo>
                  <a:lnTo>
                    <a:pt x="2250" y="683"/>
                  </a:lnTo>
                  <a:lnTo>
                    <a:pt x="2140" y="499"/>
                  </a:lnTo>
                  <a:lnTo>
                    <a:pt x="1992" y="333"/>
                  </a:lnTo>
                  <a:lnTo>
                    <a:pt x="1826" y="185"/>
                  </a:lnTo>
                  <a:lnTo>
                    <a:pt x="1624" y="93"/>
                  </a:lnTo>
                  <a:lnTo>
                    <a:pt x="1531" y="56"/>
                  </a:lnTo>
                  <a:lnTo>
                    <a:pt x="1421" y="19"/>
                  </a:lnTo>
                  <a:lnTo>
                    <a:pt x="129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0" name="Google Shape;7780;p32"/>
            <p:cNvSpPr/>
            <p:nvPr/>
          </p:nvSpPr>
          <p:spPr>
            <a:xfrm>
              <a:off x="5963325" y="1518650"/>
              <a:ext cx="58575" cy="58550"/>
            </a:xfrm>
            <a:custGeom>
              <a:avLst/>
              <a:gdLst/>
              <a:ahLst/>
              <a:cxnLst/>
              <a:rect l="l" t="t" r="r" b="b"/>
              <a:pathLst>
                <a:path w="2343" h="2342" extrusionOk="0">
                  <a:moveTo>
                    <a:pt x="1052" y="0"/>
                  </a:moveTo>
                  <a:lnTo>
                    <a:pt x="941" y="19"/>
                  </a:lnTo>
                  <a:lnTo>
                    <a:pt x="830" y="56"/>
                  </a:lnTo>
                  <a:lnTo>
                    <a:pt x="720" y="92"/>
                  </a:lnTo>
                  <a:lnTo>
                    <a:pt x="517" y="185"/>
                  </a:lnTo>
                  <a:lnTo>
                    <a:pt x="351" y="314"/>
                  </a:lnTo>
                  <a:lnTo>
                    <a:pt x="204" y="480"/>
                  </a:lnTo>
                  <a:lnTo>
                    <a:pt x="93" y="682"/>
                  </a:lnTo>
                  <a:lnTo>
                    <a:pt x="56" y="793"/>
                  </a:lnTo>
                  <a:lnTo>
                    <a:pt x="38" y="904"/>
                  </a:lnTo>
                  <a:lnTo>
                    <a:pt x="19" y="1014"/>
                  </a:lnTo>
                  <a:lnTo>
                    <a:pt x="1" y="1125"/>
                  </a:lnTo>
                  <a:lnTo>
                    <a:pt x="1" y="1254"/>
                  </a:lnTo>
                  <a:lnTo>
                    <a:pt x="19" y="1383"/>
                  </a:lnTo>
                  <a:lnTo>
                    <a:pt x="38" y="1494"/>
                  </a:lnTo>
                  <a:lnTo>
                    <a:pt x="75" y="1604"/>
                  </a:lnTo>
                  <a:lnTo>
                    <a:pt x="130" y="1715"/>
                  </a:lnTo>
                  <a:lnTo>
                    <a:pt x="185" y="1807"/>
                  </a:lnTo>
                  <a:lnTo>
                    <a:pt x="240" y="1899"/>
                  </a:lnTo>
                  <a:lnTo>
                    <a:pt x="314" y="1992"/>
                  </a:lnTo>
                  <a:lnTo>
                    <a:pt x="406" y="2065"/>
                  </a:lnTo>
                  <a:lnTo>
                    <a:pt x="499" y="2139"/>
                  </a:lnTo>
                  <a:lnTo>
                    <a:pt x="591" y="2194"/>
                  </a:lnTo>
                  <a:lnTo>
                    <a:pt x="683" y="2250"/>
                  </a:lnTo>
                  <a:lnTo>
                    <a:pt x="794" y="2287"/>
                  </a:lnTo>
                  <a:lnTo>
                    <a:pt x="923" y="2305"/>
                  </a:lnTo>
                  <a:lnTo>
                    <a:pt x="1033" y="2323"/>
                  </a:lnTo>
                  <a:lnTo>
                    <a:pt x="1162" y="2342"/>
                  </a:lnTo>
                  <a:lnTo>
                    <a:pt x="1273" y="2323"/>
                  </a:lnTo>
                  <a:lnTo>
                    <a:pt x="1402" y="2323"/>
                  </a:lnTo>
                  <a:lnTo>
                    <a:pt x="1513" y="2287"/>
                  </a:lnTo>
                  <a:lnTo>
                    <a:pt x="1623" y="2250"/>
                  </a:lnTo>
                  <a:lnTo>
                    <a:pt x="1808" y="2158"/>
                  </a:lnTo>
                  <a:lnTo>
                    <a:pt x="1992" y="2010"/>
                  </a:lnTo>
                  <a:lnTo>
                    <a:pt x="2121" y="1844"/>
                  </a:lnTo>
                  <a:lnTo>
                    <a:pt x="2232" y="1660"/>
                  </a:lnTo>
                  <a:lnTo>
                    <a:pt x="2269" y="1549"/>
                  </a:lnTo>
                  <a:lnTo>
                    <a:pt x="2306" y="1438"/>
                  </a:lnTo>
                  <a:lnTo>
                    <a:pt x="2324" y="1328"/>
                  </a:lnTo>
                  <a:lnTo>
                    <a:pt x="2342" y="1217"/>
                  </a:lnTo>
                  <a:lnTo>
                    <a:pt x="2324" y="1088"/>
                  </a:lnTo>
                  <a:lnTo>
                    <a:pt x="2324" y="959"/>
                  </a:lnTo>
                  <a:lnTo>
                    <a:pt x="2287" y="848"/>
                  </a:lnTo>
                  <a:lnTo>
                    <a:pt x="2250" y="738"/>
                  </a:lnTo>
                  <a:lnTo>
                    <a:pt x="2213" y="627"/>
                  </a:lnTo>
                  <a:lnTo>
                    <a:pt x="2158" y="535"/>
                  </a:lnTo>
                  <a:lnTo>
                    <a:pt x="2084" y="443"/>
                  </a:lnTo>
                  <a:lnTo>
                    <a:pt x="2011" y="351"/>
                  </a:lnTo>
                  <a:lnTo>
                    <a:pt x="1937" y="277"/>
                  </a:lnTo>
                  <a:lnTo>
                    <a:pt x="1845" y="203"/>
                  </a:lnTo>
                  <a:lnTo>
                    <a:pt x="1752" y="148"/>
                  </a:lnTo>
                  <a:lnTo>
                    <a:pt x="1642" y="92"/>
                  </a:lnTo>
                  <a:lnTo>
                    <a:pt x="1531" y="56"/>
                  </a:lnTo>
                  <a:lnTo>
                    <a:pt x="1421" y="37"/>
                  </a:lnTo>
                  <a:lnTo>
                    <a:pt x="1310"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1" name="Google Shape;7781;p32"/>
            <p:cNvSpPr/>
            <p:nvPr/>
          </p:nvSpPr>
          <p:spPr>
            <a:xfrm>
              <a:off x="5578425" y="1370675"/>
              <a:ext cx="57650" cy="57650"/>
            </a:xfrm>
            <a:custGeom>
              <a:avLst/>
              <a:gdLst/>
              <a:ahLst/>
              <a:cxnLst/>
              <a:rect l="l" t="t" r="r" b="b"/>
              <a:pathLst>
                <a:path w="2306" h="2306" extrusionOk="0">
                  <a:moveTo>
                    <a:pt x="1033" y="1"/>
                  </a:moveTo>
                  <a:lnTo>
                    <a:pt x="904" y="19"/>
                  </a:lnTo>
                  <a:lnTo>
                    <a:pt x="794" y="56"/>
                  </a:lnTo>
                  <a:lnTo>
                    <a:pt x="702" y="93"/>
                  </a:lnTo>
                  <a:lnTo>
                    <a:pt x="499" y="203"/>
                  </a:lnTo>
                  <a:lnTo>
                    <a:pt x="333" y="333"/>
                  </a:lnTo>
                  <a:lnTo>
                    <a:pt x="185" y="498"/>
                  </a:lnTo>
                  <a:lnTo>
                    <a:pt x="93" y="701"/>
                  </a:lnTo>
                  <a:lnTo>
                    <a:pt x="56" y="812"/>
                  </a:lnTo>
                  <a:lnTo>
                    <a:pt x="19" y="923"/>
                  </a:lnTo>
                  <a:lnTo>
                    <a:pt x="1" y="1033"/>
                  </a:lnTo>
                  <a:lnTo>
                    <a:pt x="1" y="1162"/>
                  </a:lnTo>
                  <a:lnTo>
                    <a:pt x="1" y="1273"/>
                  </a:lnTo>
                  <a:lnTo>
                    <a:pt x="19" y="1402"/>
                  </a:lnTo>
                  <a:lnTo>
                    <a:pt x="56" y="1513"/>
                  </a:lnTo>
                  <a:lnTo>
                    <a:pt x="93" y="1605"/>
                  </a:lnTo>
                  <a:lnTo>
                    <a:pt x="204" y="1808"/>
                  </a:lnTo>
                  <a:lnTo>
                    <a:pt x="333" y="1974"/>
                  </a:lnTo>
                  <a:lnTo>
                    <a:pt x="499" y="2121"/>
                  </a:lnTo>
                  <a:lnTo>
                    <a:pt x="702" y="2213"/>
                  </a:lnTo>
                  <a:lnTo>
                    <a:pt x="812" y="2250"/>
                  </a:lnTo>
                  <a:lnTo>
                    <a:pt x="923" y="2287"/>
                  </a:lnTo>
                  <a:lnTo>
                    <a:pt x="1033" y="2305"/>
                  </a:lnTo>
                  <a:lnTo>
                    <a:pt x="1273" y="2305"/>
                  </a:lnTo>
                  <a:lnTo>
                    <a:pt x="1402" y="2287"/>
                  </a:lnTo>
                  <a:lnTo>
                    <a:pt x="1513" y="2250"/>
                  </a:lnTo>
                  <a:lnTo>
                    <a:pt x="1605" y="2213"/>
                  </a:lnTo>
                  <a:lnTo>
                    <a:pt x="1808" y="2103"/>
                  </a:lnTo>
                  <a:lnTo>
                    <a:pt x="1974" y="1974"/>
                  </a:lnTo>
                  <a:lnTo>
                    <a:pt x="2121" y="1808"/>
                  </a:lnTo>
                  <a:lnTo>
                    <a:pt x="2214" y="1605"/>
                  </a:lnTo>
                  <a:lnTo>
                    <a:pt x="2250" y="1494"/>
                  </a:lnTo>
                  <a:lnTo>
                    <a:pt x="2287" y="1383"/>
                  </a:lnTo>
                  <a:lnTo>
                    <a:pt x="2306" y="1273"/>
                  </a:lnTo>
                  <a:lnTo>
                    <a:pt x="2306" y="1144"/>
                  </a:lnTo>
                  <a:lnTo>
                    <a:pt x="2306" y="1033"/>
                  </a:lnTo>
                  <a:lnTo>
                    <a:pt x="2287" y="904"/>
                  </a:lnTo>
                  <a:lnTo>
                    <a:pt x="2250" y="793"/>
                  </a:lnTo>
                  <a:lnTo>
                    <a:pt x="2214" y="701"/>
                  </a:lnTo>
                  <a:lnTo>
                    <a:pt x="2103" y="498"/>
                  </a:lnTo>
                  <a:lnTo>
                    <a:pt x="1974" y="333"/>
                  </a:lnTo>
                  <a:lnTo>
                    <a:pt x="1808" y="185"/>
                  </a:lnTo>
                  <a:lnTo>
                    <a:pt x="1605" y="93"/>
                  </a:lnTo>
                  <a:lnTo>
                    <a:pt x="1494" y="56"/>
                  </a:lnTo>
                  <a:lnTo>
                    <a:pt x="1384" y="19"/>
                  </a:lnTo>
                  <a:lnTo>
                    <a:pt x="127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2" name="Google Shape;7782;p32"/>
            <p:cNvSpPr/>
            <p:nvPr/>
          </p:nvSpPr>
          <p:spPr>
            <a:xfrm>
              <a:off x="5883575" y="1504825"/>
              <a:ext cx="58125" cy="57625"/>
            </a:xfrm>
            <a:custGeom>
              <a:avLst/>
              <a:gdLst/>
              <a:ahLst/>
              <a:cxnLst/>
              <a:rect l="l" t="t" r="r" b="b"/>
              <a:pathLst>
                <a:path w="2325" h="2305" extrusionOk="0">
                  <a:moveTo>
                    <a:pt x="1034" y="0"/>
                  </a:moveTo>
                  <a:lnTo>
                    <a:pt x="923" y="19"/>
                  </a:lnTo>
                  <a:lnTo>
                    <a:pt x="812" y="55"/>
                  </a:lnTo>
                  <a:lnTo>
                    <a:pt x="702" y="92"/>
                  </a:lnTo>
                  <a:lnTo>
                    <a:pt x="499" y="185"/>
                  </a:lnTo>
                  <a:lnTo>
                    <a:pt x="333" y="332"/>
                  </a:lnTo>
                  <a:lnTo>
                    <a:pt x="204" y="498"/>
                  </a:lnTo>
                  <a:lnTo>
                    <a:pt x="93" y="682"/>
                  </a:lnTo>
                  <a:lnTo>
                    <a:pt x="56" y="793"/>
                  </a:lnTo>
                  <a:lnTo>
                    <a:pt x="38" y="904"/>
                  </a:lnTo>
                  <a:lnTo>
                    <a:pt x="19" y="1014"/>
                  </a:lnTo>
                  <a:lnTo>
                    <a:pt x="1" y="1143"/>
                  </a:lnTo>
                  <a:lnTo>
                    <a:pt x="19" y="1272"/>
                  </a:lnTo>
                  <a:lnTo>
                    <a:pt x="19" y="1383"/>
                  </a:lnTo>
                  <a:lnTo>
                    <a:pt x="56" y="1512"/>
                  </a:lnTo>
                  <a:lnTo>
                    <a:pt x="93" y="1604"/>
                  </a:lnTo>
                  <a:lnTo>
                    <a:pt x="148" y="1715"/>
                  </a:lnTo>
                  <a:lnTo>
                    <a:pt x="204" y="1807"/>
                  </a:lnTo>
                  <a:lnTo>
                    <a:pt x="278" y="1899"/>
                  </a:lnTo>
                  <a:lnTo>
                    <a:pt x="351" y="1991"/>
                  </a:lnTo>
                  <a:lnTo>
                    <a:pt x="425" y="2065"/>
                  </a:lnTo>
                  <a:lnTo>
                    <a:pt x="517" y="2121"/>
                  </a:lnTo>
                  <a:lnTo>
                    <a:pt x="609" y="2176"/>
                  </a:lnTo>
                  <a:lnTo>
                    <a:pt x="720" y="2231"/>
                  </a:lnTo>
                  <a:lnTo>
                    <a:pt x="831" y="2268"/>
                  </a:lnTo>
                  <a:lnTo>
                    <a:pt x="941" y="2286"/>
                  </a:lnTo>
                  <a:lnTo>
                    <a:pt x="1070" y="2305"/>
                  </a:lnTo>
                  <a:lnTo>
                    <a:pt x="1310" y="2305"/>
                  </a:lnTo>
                  <a:lnTo>
                    <a:pt x="1439" y="2286"/>
                  </a:lnTo>
                  <a:lnTo>
                    <a:pt x="1550" y="2250"/>
                  </a:lnTo>
                  <a:lnTo>
                    <a:pt x="1642" y="2213"/>
                  </a:lnTo>
                  <a:lnTo>
                    <a:pt x="1845" y="2102"/>
                  </a:lnTo>
                  <a:lnTo>
                    <a:pt x="2011" y="1955"/>
                  </a:lnTo>
                  <a:lnTo>
                    <a:pt x="2140" y="1789"/>
                  </a:lnTo>
                  <a:lnTo>
                    <a:pt x="2232" y="1586"/>
                  </a:lnTo>
                  <a:lnTo>
                    <a:pt x="2269" y="1475"/>
                  </a:lnTo>
                  <a:lnTo>
                    <a:pt x="2306" y="1365"/>
                  </a:lnTo>
                  <a:lnTo>
                    <a:pt x="2306" y="1254"/>
                  </a:lnTo>
                  <a:lnTo>
                    <a:pt x="2324" y="1125"/>
                  </a:lnTo>
                  <a:lnTo>
                    <a:pt x="2306" y="1014"/>
                  </a:lnTo>
                  <a:lnTo>
                    <a:pt x="2287" y="904"/>
                  </a:lnTo>
                  <a:lnTo>
                    <a:pt x="2269" y="793"/>
                  </a:lnTo>
                  <a:lnTo>
                    <a:pt x="2232" y="682"/>
                  </a:lnTo>
                  <a:lnTo>
                    <a:pt x="2121" y="480"/>
                  </a:lnTo>
                  <a:lnTo>
                    <a:pt x="1974" y="314"/>
                  </a:lnTo>
                  <a:lnTo>
                    <a:pt x="1808" y="185"/>
                  </a:lnTo>
                  <a:lnTo>
                    <a:pt x="1605" y="74"/>
                  </a:lnTo>
                  <a:lnTo>
                    <a:pt x="1513" y="37"/>
                  </a:lnTo>
                  <a:lnTo>
                    <a:pt x="1402" y="19"/>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3" name="Google Shape;7783;p32"/>
            <p:cNvSpPr/>
            <p:nvPr/>
          </p:nvSpPr>
          <p:spPr>
            <a:xfrm>
              <a:off x="5092600" y="873300"/>
              <a:ext cx="59025" cy="59025"/>
            </a:xfrm>
            <a:custGeom>
              <a:avLst/>
              <a:gdLst/>
              <a:ahLst/>
              <a:cxnLst/>
              <a:rect l="l" t="t" r="r" b="b"/>
              <a:pathLst>
                <a:path w="2361" h="2361" extrusionOk="0">
                  <a:moveTo>
                    <a:pt x="1199" y="1"/>
                  </a:moveTo>
                  <a:lnTo>
                    <a:pt x="1070" y="19"/>
                  </a:lnTo>
                  <a:lnTo>
                    <a:pt x="959" y="19"/>
                  </a:lnTo>
                  <a:lnTo>
                    <a:pt x="848" y="56"/>
                  </a:lnTo>
                  <a:lnTo>
                    <a:pt x="738" y="93"/>
                  </a:lnTo>
                  <a:lnTo>
                    <a:pt x="535" y="185"/>
                  </a:lnTo>
                  <a:lnTo>
                    <a:pt x="369" y="333"/>
                  </a:lnTo>
                  <a:lnTo>
                    <a:pt x="221" y="499"/>
                  </a:lnTo>
                  <a:lnTo>
                    <a:pt x="111" y="683"/>
                  </a:lnTo>
                  <a:lnTo>
                    <a:pt x="74" y="794"/>
                  </a:lnTo>
                  <a:lnTo>
                    <a:pt x="37" y="904"/>
                  </a:lnTo>
                  <a:lnTo>
                    <a:pt x="19" y="1015"/>
                  </a:lnTo>
                  <a:lnTo>
                    <a:pt x="0" y="1126"/>
                  </a:lnTo>
                  <a:lnTo>
                    <a:pt x="0" y="1255"/>
                  </a:lnTo>
                  <a:lnTo>
                    <a:pt x="19" y="1384"/>
                  </a:lnTo>
                  <a:lnTo>
                    <a:pt x="37" y="1494"/>
                  </a:lnTo>
                  <a:lnTo>
                    <a:pt x="74" y="1605"/>
                  </a:lnTo>
                  <a:lnTo>
                    <a:pt x="129" y="1716"/>
                  </a:lnTo>
                  <a:lnTo>
                    <a:pt x="166" y="1808"/>
                  </a:lnTo>
                  <a:lnTo>
                    <a:pt x="240" y="1900"/>
                  </a:lnTo>
                  <a:lnTo>
                    <a:pt x="314" y="1992"/>
                  </a:lnTo>
                  <a:lnTo>
                    <a:pt x="387" y="2066"/>
                  </a:lnTo>
                  <a:lnTo>
                    <a:pt x="480" y="2140"/>
                  </a:lnTo>
                  <a:lnTo>
                    <a:pt x="572" y="2213"/>
                  </a:lnTo>
                  <a:lnTo>
                    <a:pt x="682" y="2250"/>
                  </a:lnTo>
                  <a:lnTo>
                    <a:pt x="793" y="2306"/>
                  </a:lnTo>
                  <a:lnTo>
                    <a:pt x="904" y="2342"/>
                  </a:lnTo>
                  <a:lnTo>
                    <a:pt x="1014" y="2361"/>
                  </a:lnTo>
                  <a:lnTo>
                    <a:pt x="1272" y="2361"/>
                  </a:lnTo>
                  <a:lnTo>
                    <a:pt x="1383" y="2342"/>
                  </a:lnTo>
                  <a:lnTo>
                    <a:pt x="1494" y="2324"/>
                  </a:lnTo>
                  <a:lnTo>
                    <a:pt x="1604" y="2287"/>
                  </a:lnTo>
                  <a:lnTo>
                    <a:pt x="1715" y="2250"/>
                  </a:lnTo>
                  <a:lnTo>
                    <a:pt x="1826" y="2177"/>
                  </a:lnTo>
                  <a:lnTo>
                    <a:pt x="1918" y="2121"/>
                  </a:lnTo>
                  <a:lnTo>
                    <a:pt x="1991" y="2047"/>
                  </a:lnTo>
                  <a:lnTo>
                    <a:pt x="2084" y="1974"/>
                  </a:lnTo>
                  <a:lnTo>
                    <a:pt x="2139" y="1882"/>
                  </a:lnTo>
                  <a:lnTo>
                    <a:pt x="2213" y="1789"/>
                  </a:lnTo>
                  <a:lnTo>
                    <a:pt x="2250" y="1679"/>
                  </a:lnTo>
                  <a:lnTo>
                    <a:pt x="2305" y="1568"/>
                  </a:lnTo>
                  <a:lnTo>
                    <a:pt x="2323" y="1457"/>
                  </a:lnTo>
                  <a:lnTo>
                    <a:pt x="2360" y="1328"/>
                  </a:lnTo>
                  <a:lnTo>
                    <a:pt x="2360" y="1218"/>
                  </a:lnTo>
                  <a:lnTo>
                    <a:pt x="2360" y="1089"/>
                  </a:lnTo>
                  <a:lnTo>
                    <a:pt x="2342" y="960"/>
                  </a:lnTo>
                  <a:lnTo>
                    <a:pt x="2323" y="849"/>
                  </a:lnTo>
                  <a:lnTo>
                    <a:pt x="2286" y="738"/>
                  </a:lnTo>
                  <a:lnTo>
                    <a:pt x="2231" y="628"/>
                  </a:lnTo>
                  <a:lnTo>
                    <a:pt x="2176" y="536"/>
                  </a:lnTo>
                  <a:lnTo>
                    <a:pt x="2102" y="443"/>
                  </a:lnTo>
                  <a:lnTo>
                    <a:pt x="2028" y="351"/>
                  </a:lnTo>
                  <a:lnTo>
                    <a:pt x="1955" y="277"/>
                  </a:lnTo>
                  <a:lnTo>
                    <a:pt x="1862" y="222"/>
                  </a:lnTo>
                  <a:lnTo>
                    <a:pt x="1770" y="148"/>
                  </a:lnTo>
                  <a:lnTo>
                    <a:pt x="1660" y="111"/>
                  </a:lnTo>
                  <a:lnTo>
                    <a:pt x="1549" y="56"/>
                  </a:lnTo>
                  <a:lnTo>
                    <a:pt x="1438" y="38"/>
                  </a:lnTo>
                  <a:lnTo>
                    <a:pt x="1309" y="19"/>
                  </a:lnTo>
                  <a:lnTo>
                    <a:pt x="119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4" name="Google Shape;7784;p32"/>
            <p:cNvSpPr/>
            <p:nvPr/>
          </p:nvSpPr>
          <p:spPr>
            <a:xfrm>
              <a:off x="5290350" y="1154025"/>
              <a:ext cx="57625" cy="57200"/>
            </a:xfrm>
            <a:custGeom>
              <a:avLst/>
              <a:gdLst/>
              <a:ahLst/>
              <a:cxnLst/>
              <a:rect l="l" t="t" r="r" b="b"/>
              <a:pathLst>
                <a:path w="2305" h="2288" extrusionOk="0">
                  <a:moveTo>
                    <a:pt x="1014" y="1"/>
                  </a:moveTo>
                  <a:lnTo>
                    <a:pt x="885" y="19"/>
                  </a:lnTo>
                  <a:lnTo>
                    <a:pt x="774" y="56"/>
                  </a:lnTo>
                  <a:lnTo>
                    <a:pt x="682" y="93"/>
                  </a:lnTo>
                  <a:lnTo>
                    <a:pt x="479" y="185"/>
                  </a:lnTo>
                  <a:lnTo>
                    <a:pt x="314" y="333"/>
                  </a:lnTo>
                  <a:lnTo>
                    <a:pt x="184" y="517"/>
                  </a:lnTo>
                  <a:lnTo>
                    <a:pt x="74" y="701"/>
                  </a:lnTo>
                  <a:lnTo>
                    <a:pt x="37" y="812"/>
                  </a:lnTo>
                  <a:lnTo>
                    <a:pt x="19" y="923"/>
                  </a:lnTo>
                  <a:lnTo>
                    <a:pt x="0" y="1052"/>
                  </a:lnTo>
                  <a:lnTo>
                    <a:pt x="0" y="1162"/>
                  </a:lnTo>
                  <a:lnTo>
                    <a:pt x="0" y="1291"/>
                  </a:lnTo>
                  <a:lnTo>
                    <a:pt x="19" y="1402"/>
                  </a:lnTo>
                  <a:lnTo>
                    <a:pt x="55" y="1513"/>
                  </a:lnTo>
                  <a:lnTo>
                    <a:pt x="92" y="1623"/>
                  </a:lnTo>
                  <a:lnTo>
                    <a:pt x="148" y="1715"/>
                  </a:lnTo>
                  <a:lnTo>
                    <a:pt x="203" y="1808"/>
                  </a:lnTo>
                  <a:lnTo>
                    <a:pt x="332" y="1974"/>
                  </a:lnTo>
                  <a:lnTo>
                    <a:pt x="516" y="2121"/>
                  </a:lnTo>
                  <a:lnTo>
                    <a:pt x="701" y="2213"/>
                  </a:lnTo>
                  <a:lnTo>
                    <a:pt x="811" y="2250"/>
                  </a:lnTo>
                  <a:lnTo>
                    <a:pt x="922" y="2269"/>
                  </a:lnTo>
                  <a:lnTo>
                    <a:pt x="1051" y="2287"/>
                  </a:lnTo>
                  <a:lnTo>
                    <a:pt x="1291" y="2287"/>
                  </a:lnTo>
                  <a:lnTo>
                    <a:pt x="1401" y="2269"/>
                  </a:lnTo>
                  <a:lnTo>
                    <a:pt x="1512" y="2232"/>
                  </a:lnTo>
                  <a:lnTo>
                    <a:pt x="1623" y="2195"/>
                  </a:lnTo>
                  <a:lnTo>
                    <a:pt x="1807" y="2103"/>
                  </a:lnTo>
                  <a:lnTo>
                    <a:pt x="1973" y="1955"/>
                  </a:lnTo>
                  <a:lnTo>
                    <a:pt x="2120" y="1789"/>
                  </a:lnTo>
                  <a:lnTo>
                    <a:pt x="2213" y="1586"/>
                  </a:lnTo>
                  <a:lnTo>
                    <a:pt x="2250" y="1476"/>
                  </a:lnTo>
                  <a:lnTo>
                    <a:pt x="2286" y="1365"/>
                  </a:lnTo>
                  <a:lnTo>
                    <a:pt x="2305" y="1236"/>
                  </a:lnTo>
                  <a:lnTo>
                    <a:pt x="2305" y="1125"/>
                  </a:lnTo>
                  <a:lnTo>
                    <a:pt x="2286" y="996"/>
                  </a:lnTo>
                  <a:lnTo>
                    <a:pt x="2268" y="886"/>
                  </a:lnTo>
                  <a:lnTo>
                    <a:pt x="2250" y="775"/>
                  </a:lnTo>
                  <a:lnTo>
                    <a:pt x="2213" y="664"/>
                  </a:lnTo>
                  <a:lnTo>
                    <a:pt x="2157" y="572"/>
                  </a:lnTo>
                  <a:lnTo>
                    <a:pt x="2102" y="480"/>
                  </a:lnTo>
                  <a:lnTo>
                    <a:pt x="1955" y="314"/>
                  </a:lnTo>
                  <a:lnTo>
                    <a:pt x="1789" y="167"/>
                  </a:lnTo>
                  <a:lnTo>
                    <a:pt x="1586" y="74"/>
                  </a:lnTo>
                  <a:lnTo>
                    <a:pt x="1475" y="38"/>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5" name="Google Shape;7785;p32"/>
            <p:cNvSpPr/>
            <p:nvPr/>
          </p:nvSpPr>
          <p:spPr>
            <a:xfrm>
              <a:off x="4910525" y="514225"/>
              <a:ext cx="58100" cy="58100"/>
            </a:xfrm>
            <a:custGeom>
              <a:avLst/>
              <a:gdLst/>
              <a:ahLst/>
              <a:cxnLst/>
              <a:rect l="l" t="t" r="r" b="b"/>
              <a:pathLst>
                <a:path w="2324" h="2324" extrusionOk="0">
                  <a:moveTo>
                    <a:pt x="1162" y="0"/>
                  </a:moveTo>
                  <a:lnTo>
                    <a:pt x="1051" y="19"/>
                  </a:lnTo>
                  <a:lnTo>
                    <a:pt x="922" y="19"/>
                  </a:lnTo>
                  <a:lnTo>
                    <a:pt x="811" y="56"/>
                  </a:lnTo>
                  <a:lnTo>
                    <a:pt x="701" y="93"/>
                  </a:lnTo>
                  <a:lnTo>
                    <a:pt x="590" y="148"/>
                  </a:lnTo>
                  <a:lnTo>
                    <a:pt x="498" y="203"/>
                  </a:lnTo>
                  <a:lnTo>
                    <a:pt x="406" y="277"/>
                  </a:lnTo>
                  <a:lnTo>
                    <a:pt x="314" y="351"/>
                  </a:lnTo>
                  <a:lnTo>
                    <a:pt x="240" y="425"/>
                  </a:lnTo>
                  <a:lnTo>
                    <a:pt x="184" y="517"/>
                  </a:lnTo>
                  <a:lnTo>
                    <a:pt x="129" y="627"/>
                  </a:lnTo>
                  <a:lnTo>
                    <a:pt x="74" y="720"/>
                  </a:lnTo>
                  <a:lnTo>
                    <a:pt x="37" y="830"/>
                  </a:lnTo>
                  <a:lnTo>
                    <a:pt x="19" y="959"/>
                  </a:lnTo>
                  <a:lnTo>
                    <a:pt x="0" y="1070"/>
                  </a:lnTo>
                  <a:lnTo>
                    <a:pt x="0" y="1199"/>
                  </a:lnTo>
                  <a:lnTo>
                    <a:pt x="0" y="1328"/>
                  </a:lnTo>
                  <a:lnTo>
                    <a:pt x="19" y="1439"/>
                  </a:lnTo>
                  <a:lnTo>
                    <a:pt x="55" y="1549"/>
                  </a:lnTo>
                  <a:lnTo>
                    <a:pt x="92" y="1660"/>
                  </a:lnTo>
                  <a:lnTo>
                    <a:pt x="203" y="1844"/>
                  </a:lnTo>
                  <a:lnTo>
                    <a:pt x="350" y="2010"/>
                  </a:lnTo>
                  <a:lnTo>
                    <a:pt x="516" y="2139"/>
                  </a:lnTo>
                  <a:lnTo>
                    <a:pt x="719" y="2250"/>
                  </a:lnTo>
                  <a:lnTo>
                    <a:pt x="830" y="2287"/>
                  </a:lnTo>
                  <a:lnTo>
                    <a:pt x="940" y="2305"/>
                  </a:lnTo>
                  <a:lnTo>
                    <a:pt x="1051" y="2324"/>
                  </a:lnTo>
                  <a:lnTo>
                    <a:pt x="1291" y="2324"/>
                  </a:lnTo>
                  <a:lnTo>
                    <a:pt x="1420" y="2305"/>
                  </a:lnTo>
                  <a:lnTo>
                    <a:pt x="1530" y="2268"/>
                  </a:lnTo>
                  <a:lnTo>
                    <a:pt x="1641" y="2231"/>
                  </a:lnTo>
                  <a:lnTo>
                    <a:pt x="1825" y="2121"/>
                  </a:lnTo>
                  <a:lnTo>
                    <a:pt x="1991" y="1992"/>
                  </a:lnTo>
                  <a:lnTo>
                    <a:pt x="2139" y="1826"/>
                  </a:lnTo>
                  <a:lnTo>
                    <a:pt x="2231" y="1623"/>
                  </a:lnTo>
                  <a:lnTo>
                    <a:pt x="2268" y="1512"/>
                  </a:lnTo>
                  <a:lnTo>
                    <a:pt x="2305" y="1402"/>
                  </a:lnTo>
                  <a:lnTo>
                    <a:pt x="2323" y="1291"/>
                  </a:lnTo>
                  <a:lnTo>
                    <a:pt x="2323" y="1162"/>
                  </a:lnTo>
                  <a:lnTo>
                    <a:pt x="2305" y="1033"/>
                  </a:lnTo>
                  <a:lnTo>
                    <a:pt x="2305" y="922"/>
                  </a:lnTo>
                  <a:lnTo>
                    <a:pt x="2268" y="812"/>
                  </a:lnTo>
                  <a:lnTo>
                    <a:pt x="2231" y="701"/>
                  </a:lnTo>
                  <a:lnTo>
                    <a:pt x="2120" y="517"/>
                  </a:lnTo>
                  <a:lnTo>
                    <a:pt x="1991" y="332"/>
                  </a:lnTo>
                  <a:lnTo>
                    <a:pt x="1825" y="203"/>
                  </a:lnTo>
                  <a:lnTo>
                    <a:pt x="1623" y="93"/>
                  </a:lnTo>
                  <a:lnTo>
                    <a:pt x="1512" y="56"/>
                  </a:lnTo>
                  <a:lnTo>
                    <a:pt x="1401" y="37"/>
                  </a:lnTo>
                  <a:lnTo>
                    <a:pt x="1291"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6" name="Google Shape;7786;p32"/>
            <p:cNvSpPr/>
            <p:nvPr/>
          </p:nvSpPr>
          <p:spPr>
            <a:xfrm>
              <a:off x="5724550" y="1476700"/>
              <a:ext cx="56725" cy="56725"/>
            </a:xfrm>
            <a:custGeom>
              <a:avLst/>
              <a:gdLst/>
              <a:ahLst/>
              <a:cxnLst/>
              <a:rect l="l" t="t" r="r" b="b"/>
              <a:pathLst>
                <a:path w="2269" h="2269" extrusionOk="0">
                  <a:moveTo>
                    <a:pt x="1052" y="0"/>
                  </a:moveTo>
                  <a:lnTo>
                    <a:pt x="941" y="19"/>
                  </a:lnTo>
                  <a:lnTo>
                    <a:pt x="849" y="37"/>
                  </a:lnTo>
                  <a:lnTo>
                    <a:pt x="738" y="74"/>
                  </a:lnTo>
                  <a:lnTo>
                    <a:pt x="536" y="166"/>
                  </a:lnTo>
                  <a:lnTo>
                    <a:pt x="370" y="295"/>
                  </a:lnTo>
                  <a:lnTo>
                    <a:pt x="222" y="461"/>
                  </a:lnTo>
                  <a:lnTo>
                    <a:pt x="111" y="646"/>
                  </a:lnTo>
                  <a:lnTo>
                    <a:pt x="38" y="867"/>
                  </a:lnTo>
                  <a:lnTo>
                    <a:pt x="1" y="959"/>
                  </a:lnTo>
                  <a:lnTo>
                    <a:pt x="1" y="1088"/>
                  </a:lnTo>
                  <a:lnTo>
                    <a:pt x="1" y="1199"/>
                  </a:lnTo>
                  <a:lnTo>
                    <a:pt x="1" y="1310"/>
                  </a:lnTo>
                  <a:lnTo>
                    <a:pt x="38" y="1420"/>
                  </a:lnTo>
                  <a:lnTo>
                    <a:pt x="75" y="1531"/>
                  </a:lnTo>
                  <a:lnTo>
                    <a:pt x="111" y="1641"/>
                  </a:lnTo>
                  <a:lnTo>
                    <a:pt x="167" y="1734"/>
                  </a:lnTo>
                  <a:lnTo>
                    <a:pt x="314" y="1900"/>
                  </a:lnTo>
                  <a:lnTo>
                    <a:pt x="480" y="2065"/>
                  </a:lnTo>
                  <a:lnTo>
                    <a:pt x="572" y="2121"/>
                  </a:lnTo>
                  <a:lnTo>
                    <a:pt x="665" y="2176"/>
                  </a:lnTo>
                  <a:lnTo>
                    <a:pt x="775" y="2213"/>
                  </a:lnTo>
                  <a:lnTo>
                    <a:pt x="886" y="2250"/>
                  </a:lnTo>
                  <a:lnTo>
                    <a:pt x="996" y="2268"/>
                  </a:lnTo>
                  <a:lnTo>
                    <a:pt x="1236" y="2268"/>
                  </a:lnTo>
                  <a:lnTo>
                    <a:pt x="1347" y="2250"/>
                  </a:lnTo>
                  <a:lnTo>
                    <a:pt x="1550" y="2195"/>
                  </a:lnTo>
                  <a:lnTo>
                    <a:pt x="1752" y="2084"/>
                  </a:lnTo>
                  <a:lnTo>
                    <a:pt x="1918" y="1955"/>
                  </a:lnTo>
                  <a:lnTo>
                    <a:pt x="2066" y="1789"/>
                  </a:lnTo>
                  <a:lnTo>
                    <a:pt x="2158" y="1586"/>
                  </a:lnTo>
                  <a:lnTo>
                    <a:pt x="2232" y="1383"/>
                  </a:lnTo>
                  <a:lnTo>
                    <a:pt x="2250" y="1273"/>
                  </a:lnTo>
                  <a:lnTo>
                    <a:pt x="2269" y="1162"/>
                  </a:lnTo>
                  <a:lnTo>
                    <a:pt x="2269" y="1051"/>
                  </a:lnTo>
                  <a:lnTo>
                    <a:pt x="2250" y="941"/>
                  </a:lnTo>
                  <a:lnTo>
                    <a:pt x="2195" y="720"/>
                  </a:lnTo>
                  <a:lnTo>
                    <a:pt x="2084" y="535"/>
                  </a:lnTo>
                  <a:lnTo>
                    <a:pt x="1955" y="369"/>
                  </a:lnTo>
                  <a:lnTo>
                    <a:pt x="1789" y="222"/>
                  </a:lnTo>
                  <a:lnTo>
                    <a:pt x="1605" y="111"/>
                  </a:lnTo>
                  <a:lnTo>
                    <a:pt x="1402" y="37"/>
                  </a:lnTo>
                  <a:lnTo>
                    <a:pt x="1291" y="19"/>
                  </a:lnTo>
                  <a:lnTo>
                    <a:pt x="11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7" name="Google Shape;7787;p32"/>
            <p:cNvSpPr/>
            <p:nvPr/>
          </p:nvSpPr>
          <p:spPr>
            <a:xfrm>
              <a:off x="5804300" y="1490525"/>
              <a:ext cx="57175" cy="57650"/>
            </a:xfrm>
            <a:custGeom>
              <a:avLst/>
              <a:gdLst/>
              <a:ahLst/>
              <a:cxnLst/>
              <a:rect l="l" t="t" r="r" b="b"/>
              <a:pathLst>
                <a:path w="2287" h="2306" extrusionOk="0">
                  <a:moveTo>
                    <a:pt x="1162" y="1"/>
                  </a:moveTo>
                  <a:lnTo>
                    <a:pt x="1033" y="19"/>
                  </a:lnTo>
                  <a:lnTo>
                    <a:pt x="923" y="37"/>
                  </a:lnTo>
                  <a:lnTo>
                    <a:pt x="812" y="56"/>
                  </a:lnTo>
                  <a:lnTo>
                    <a:pt x="701" y="93"/>
                  </a:lnTo>
                  <a:lnTo>
                    <a:pt x="498" y="203"/>
                  </a:lnTo>
                  <a:lnTo>
                    <a:pt x="333" y="332"/>
                  </a:lnTo>
                  <a:lnTo>
                    <a:pt x="185" y="498"/>
                  </a:lnTo>
                  <a:lnTo>
                    <a:pt x="130" y="591"/>
                  </a:lnTo>
                  <a:lnTo>
                    <a:pt x="74" y="701"/>
                  </a:lnTo>
                  <a:lnTo>
                    <a:pt x="37" y="812"/>
                  </a:lnTo>
                  <a:lnTo>
                    <a:pt x="19" y="922"/>
                  </a:lnTo>
                  <a:lnTo>
                    <a:pt x="1" y="1033"/>
                  </a:lnTo>
                  <a:lnTo>
                    <a:pt x="1" y="1144"/>
                  </a:lnTo>
                  <a:lnTo>
                    <a:pt x="1" y="1273"/>
                  </a:lnTo>
                  <a:lnTo>
                    <a:pt x="19" y="1383"/>
                  </a:lnTo>
                  <a:lnTo>
                    <a:pt x="74" y="1586"/>
                  </a:lnTo>
                  <a:lnTo>
                    <a:pt x="185" y="1789"/>
                  </a:lnTo>
                  <a:lnTo>
                    <a:pt x="314" y="1955"/>
                  </a:lnTo>
                  <a:lnTo>
                    <a:pt x="480" y="2084"/>
                  </a:lnTo>
                  <a:lnTo>
                    <a:pt x="664" y="2195"/>
                  </a:lnTo>
                  <a:lnTo>
                    <a:pt x="867" y="2268"/>
                  </a:lnTo>
                  <a:lnTo>
                    <a:pt x="978" y="2287"/>
                  </a:lnTo>
                  <a:lnTo>
                    <a:pt x="1088" y="2305"/>
                  </a:lnTo>
                  <a:lnTo>
                    <a:pt x="1218" y="2305"/>
                  </a:lnTo>
                  <a:lnTo>
                    <a:pt x="1328" y="2287"/>
                  </a:lnTo>
                  <a:lnTo>
                    <a:pt x="1439" y="2268"/>
                  </a:lnTo>
                  <a:lnTo>
                    <a:pt x="1549" y="2232"/>
                  </a:lnTo>
                  <a:lnTo>
                    <a:pt x="1752" y="2121"/>
                  </a:lnTo>
                  <a:lnTo>
                    <a:pt x="1918" y="1992"/>
                  </a:lnTo>
                  <a:lnTo>
                    <a:pt x="2066" y="1826"/>
                  </a:lnTo>
                  <a:lnTo>
                    <a:pt x="2121" y="1734"/>
                  </a:lnTo>
                  <a:lnTo>
                    <a:pt x="2176" y="1642"/>
                  </a:lnTo>
                  <a:lnTo>
                    <a:pt x="2213" y="1531"/>
                  </a:lnTo>
                  <a:lnTo>
                    <a:pt x="2250" y="1420"/>
                  </a:lnTo>
                  <a:lnTo>
                    <a:pt x="2269" y="1310"/>
                  </a:lnTo>
                  <a:lnTo>
                    <a:pt x="2287" y="1181"/>
                  </a:lnTo>
                  <a:lnTo>
                    <a:pt x="2287" y="1070"/>
                  </a:lnTo>
                  <a:lnTo>
                    <a:pt x="2269" y="941"/>
                  </a:lnTo>
                  <a:lnTo>
                    <a:pt x="2232" y="830"/>
                  </a:lnTo>
                  <a:lnTo>
                    <a:pt x="2195" y="738"/>
                  </a:lnTo>
                  <a:lnTo>
                    <a:pt x="2103" y="535"/>
                  </a:lnTo>
                  <a:lnTo>
                    <a:pt x="1973" y="351"/>
                  </a:lnTo>
                  <a:lnTo>
                    <a:pt x="1789" y="222"/>
                  </a:lnTo>
                  <a:lnTo>
                    <a:pt x="1605" y="111"/>
                  </a:lnTo>
                  <a:lnTo>
                    <a:pt x="1494" y="74"/>
                  </a:lnTo>
                  <a:lnTo>
                    <a:pt x="1383" y="37"/>
                  </a:lnTo>
                  <a:lnTo>
                    <a:pt x="1273" y="19"/>
                  </a:lnTo>
                  <a:lnTo>
                    <a:pt x="116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8" name="Google Shape;7788;p32"/>
            <p:cNvSpPr/>
            <p:nvPr/>
          </p:nvSpPr>
          <p:spPr>
            <a:xfrm>
              <a:off x="4896675" y="594900"/>
              <a:ext cx="56725" cy="56725"/>
            </a:xfrm>
            <a:custGeom>
              <a:avLst/>
              <a:gdLst/>
              <a:ahLst/>
              <a:cxnLst/>
              <a:rect l="l" t="t" r="r" b="b"/>
              <a:pathLst>
                <a:path w="2269" h="2269" extrusionOk="0">
                  <a:moveTo>
                    <a:pt x="1052" y="0"/>
                  </a:moveTo>
                  <a:lnTo>
                    <a:pt x="941" y="19"/>
                  </a:lnTo>
                  <a:lnTo>
                    <a:pt x="738" y="92"/>
                  </a:lnTo>
                  <a:lnTo>
                    <a:pt x="536" y="185"/>
                  </a:lnTo>
                  <a:lnTo>
                    <a:pt x="370" y="314"/>
                  </a:lnTo>
                  <a:lnTo>
                    <a:pt x="222" y="480"/>
                  </a:lnTo>
                  <a:lnTo>
                    <a:pt x="112" y="664"/>
                  </a:lnTo>
                  <a:lnTo>
                    <a:pt x="38" y="885"/>
                  </a:lnTo>
                  <a:lnTo>
                    <a:pt x="19" y="996"/>
                  </a:lnTo>
                  <a:lnTo>
                    <a:pt x="1" y="1106"/>
                  </a:lnTo>
                  <a:lnTo>
                    <a:pt x="19" y="1217"/>
                  </a:lnTo>
                  <a:lnTo>
                    <a:pt x="19" y="1328"/>
                  </a:lnTo>
                  <a:lnTo>
                    <a:pt x="56" y="1438"/>
                  </a:lnTo>
                  <a:lnTo>
                    <a:pt x="93" y="1549"/>
                  </a:lnTo>
                  <a:lnTo>
                    <a:pt x="204" y="1733"/>
                  </a:lnTo>
                  <a:lnTo>
                    <a:pt x="333" y="1918"/>
                  </a:lnTo>
                  <a:lnTo>
                    <a:pt x="499" y="2065"/>
                  </a:lnTo>
                  <a:lnTo>
                    <a:pt x="702" y="2176"/>
                  </a:lnTo>
                  <a:lnTo>
                    <a:pt x="812" y="2213"/>
                  </a:lnTo>
                  <a:lnTo>
                    <a:pt x="923" y="2250"/>
                  </a:lnTo>
                  <a:lnTo>
                    <a:pt x="1033" y="2268"/>
                  </a:lnTo>
                  <a:lnTo>
                    <a:pt x="1255" y="2268"/>
                  </a:lnTo>
                  <a:lnTo>
                    <a:pt x="1365" y="2250"/>
                  </a:lnTo>
                  <a:lnTo>
                    <a:pt x="1568" y="2176"/>
                  </a:lnTo>
                  <a:lnTo>
                    <a:pt x="1771" y="2065"/>
                  </a:lnTo>
                  <a:lnTo>
                    <a:pt x="1937" y="1936"/>
                  </a:lnTo>
                  <a:lnTo>
                    <a:pt x="2066" y="1770"/>
                  </a:lnTo>
                  <a:lnTo>
                    <a:pt x="2177" y="1567"/>
                  </a:lnTo>
                  <a:lnTo>
                    <a:pt x="2250" y="1365"/>
                  </a:lnTo>
                  <a:lnTo>
                    <a:pt x="2269" y="1254"/>
                  </a:lnTo>
                  <a:lnTo>
                    <a:pt x="2269" y="1143"/>
                  </a:lnTo>
                  <a:lnTo>
                    <a:pt x="2269" y="1033"/>
                  </a:lnTo>
                  <a:lnTo>
                    <a:pt x="2250" y="922"/>
                  </a:lnTo>
                  <a:lnTo>
                    <a:pt x="2195" y="719"/>
                  </a:lnTo>
                  <a:lnTo>
                    <a:pt x="2084" y="516"/>
                  </a:lnTo>
                  <a:lnTo>
                    <a:pt x="1955" y="350"/>
                  </a:lnTo>
                  <a:lnTo>
                    <a:pt x="1789" y="203"/>
                  </a:lnTo>
                  <a:lnTo>
                    <a:pt x="1587" y="111"/>
                  </a:lnTo>
                  <a:lnTo>
                    <a:pt x="1384" y="37"/>
                  </a:lnTo>
                  <a:lnTo>
                    <a:pt x="1273" y="19"/>
                  </a:lnTo>
                  <a:lnTo>
                    <a:pt x="116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9" name="Google Shape;7789;p32"/>
            <p:cNvSpPr/>
            <p:nvPr/>
          </p:nvSpPr>
          <p:spPr>
            <a:xfrm>
              <a:off x="5079675" y="954425"/>
              <a:ext cx="56275" cy="56725"/>
            </a:xfrm>
            <a:custGeom>
              <a:avLst/>
              <a:gdLst/>
              <a:ahLst/>
              <a:cxnLst/>
              <a:rect l="l" t="t" r="r" b="b"/>
              <a:pathLst>
                <a:path w="2251" h="2269" extrusionOk="0">
                  <a:moveTo>
                    <a:pt x="1126" y="1"/>
                  </a:moveTo>
                  <a:lnTo>
                    <a:pt x="1015" y="19"/>
                  </a:lnTo>
                  <a:lnTo>
                    <a:pt x="904" y="38"/>
                  </a:lnTo>
                  <a:lnTo>
                    <a:pt x="812" y="56"/>
                  </a:lnTo>
                  <a:lnTo>
                    <a:pt x="702" y="93"/>
                  </a:lnTo>
                  <a:lnTo>
                    <a:pt x="517" y="204"/>
                  </a:lnTo>
                  <a:lnTo>
                    <a:pt x="351" y="351"/>
                  </a:lnTo>
                  <a:lnTo>
                    <a:pt x="204" y="517"/>
                  </a:lnTo>
                  <a:lnTo>
                    <a:pt x="93" y="702"/>
                  </a:lnTo>
                  <a:lnTo>
                    <a:pt x="56" y="794"/>
                  </a:lnTo>
                  <a:lnTo>
                    <a:pt x="19" y="904"/>
                  </a:lnTo>
                  <a:lnTo>
                    <a:pt x="1" y="1015"/>
                  </a:lnTo>
                  <a:lnTo>
                    <a:pt x="1" y="1126"/>
                  </a:lnTo>
                  <a:lnTo>
                    <a:pt x="1" y="1236"/>
                  </a:lnTo>
                  <a:lnTo>
                    <a:pt x="19" y="1347"/>
                  </a:lnTo>
                  <a:lnTo>
                    <a:pt x="56" y="1458"/>
                  </a:lnTo>
                  <a:lnTo>
                    <a:pt x="93" y="1568"/>
                  </a:lnTo>
                  <a:lnTo>
                    <a:pt x="185" y="1753"/>
                  </a:lnTo>
                  <a:lnTo>
                    <a:pt x="333" y="1919"/>
                  </a:lnTo>
                  <a:lnTo>
                    <a:pt x="499" y="2066"/>
                  </a:lnTo>
                  <a:lnTo>
                    <a:pt x="683" y="2177"/>
                  </a:lnTo>
                  <a:lnTo>
                    <a:pt x="794" y="2214"/>
                  </a:lnTo>
                  <a:lnTo>
                    <a:pt x="904" y="2232"/>
                  </a:lnTo>
                  <a:lnTo>
                    <a:pt x="1015" y="2250"/>
                  </a:lnTo>
                  <a:lnTo>
                    <a:pt x="1126" y="2269"/>
                  </a:lnTo>
                  <a:lnTo>
                    <a:pt x="1236" y="2250"/>
                  </a:lnTo>
                  <a:lnTo>
                    <a:pt x="1347" y="2250"/>
                  </a:lnTo>
                  <a:lnTo>
                    <a:pt x="1439" y="2214"/>
                  </a:lnTo>
                  <a:lnTo>
                    <a:pt x="1550" y="2177"/>
                  </a:lnTo>
                  <a:lnTo>
                    <a:pt x="1734" y="2066"/>
                  </a:lnTo>
                  <a:lnTo>
                    <a:pt x="1918" y="1937"/>
                  </a:lnTo>
                  <a:lnTo>
                    <a:pt x="2047" y="1771"/>
                  </a:lnTo>
                  <a:lnTo>
                    <a:pt x="2158" y="1568"/>
                  </a:lnTo>
                  <a:lnTo>
                    <a:pt x="2195" y="1476"/>
                  </a:lnTo>
                  <a:lnTo>
                    <a:pt x="2232" y="1365"/>
                  </a:lnTo>
                  <a:lnTo>
                    <a:pt x="2250" y="1255"/>
                  </a:lnTo>
                  <a:lnTo>
                    <a:pt x="2250" y="1144"/>
                  </a:lnTo>
                  <a:lnTo>
                    <a:pt x="2250" y="1033"/>
                  </a:lnTo>
                  <a:lnTo>
                    <a:pt x="2232" y="923"/>
                  </a:lnTo>
                  <a:lnTo>
                    <a:pt x="2213" y="812"/>
                  </a:lnTo>
                  <a:lnTo>
                    <a:pt x="2158" y="720"/>
                  </a:lnTo>
                  <a:lnTo>
                    <a:pt x="2066" y="517"/>
                  </a:lnTo>
                  <a:lnTo>
                    <a:pt x="1918" y="351"/>
                  </a:lnTo>
                  <a:lnTo>
                    <a:pt x="1752" y="204"/>
                  </a:lnTo>
                  <a:lnTo>
                    <a:pt x="1568" y="112"/>
                  </a:lnTo>
                  <a:lnTo>
                    <a:pt x="1457" y="56"/>
                  </a:lnTo>
                  <a:lnTo>
                    <a:pt x="1365" y="38"/>
                  </a:lnTo>
                  <a:lnTo>
                    <a:pt x="1255"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0" name="Google Shape;7790;p32"/>
            <p:cNvSpPr/>
            <p:nvPr/>
          </p:nvSpPr>
          <p:spPr>
            <a:xfrm>
              <a:off x="4845525" y="421100"/>
              <a:ext cx="56725" cy="56275"/>
            </a:xfrm>
            <a:custGeom>
              <a:avLst/>
              <a:gdLst/>
              <a:ahLst/>
              <a:cxnLst/>
              <a:rect l="l" t="t" r="r" b="b"/>
              <a:pathLst>
                <a:path w="2269" h="2251" extrusionOk="0">
                  <a:moveTo>
                    <a:pt x="1033" y="1"/>
                  </a:moveTo>
                  <a:lnTo>
                    <a:pt x="922" y="19"/>
                  </a:lnTo>
                  <a:lnTo>
                    <a:pt x="701" y="75"/>
                  </a:lnTo>
                  <a:lnTo>
                    <a:pt x="517" y="185"/>
                  </a:lnTo>
                  <a:lnTo>
                    <a:pt x="351" y="314"/>
                  </a:lnTo>
                  <a:lnTo>
                    <a:pt x="203" y="480"/>
                  </a:lnTo>
                  <a:lnTo>
                    <a:pt x="92" y="683"/>
                  </a:lnTo>
                  <a:lnTo>
                    <a:pt x="37" y="886"/>
                  </a:lnTo>
                  <a:lnTo>
                    <a:pt x="0" y="997"/>
                  </a:lnTo>
                  <a:lnTo>
                    <a:pt x="0" y="1107"/>
                  </a:lnTo>
                  <a:lnTo>
                    <a:pt x="0" y="1218"/>
                  </a:lnTo>
                  <a:lnTo>
                    <a:pt x="19" y="1329"/>
                  </a:lnTo>
                  <a:lnTo>
                    <a:pt x="56" y="1439"/>
                  </a:lnTo>
                  <a:lnTo>
                    <a:pt x="92" y="1550"/>
                  </a:lnTo>
                  <a:lnTo>
                    <a:pt x="203" y="1753"/>
                  </a:lnTo>
                  <a:lnTo>
                    <a:pt x="332" y="1919"/>
                  </a:lnTo>
                  <a:lnTo>
                    <a:pt x="517" y="2066"/>
                  </a:lnTo>
                  <a:lnTo>
                    <a:pt x="719" y="2177"/>
                  </a:lnTo>
                  <a:lnTo>
                    <a:pt x="812" y="2214"/>
                  </a:lnTo>
                  <a:lnTo>
                    <a:pt x="922" y="2232"/>
                  </a:lnTo>
                  <a:lnTo>
                    <a:pt x="1033" y="2250"/>
                  </a:lnTo>
                  <a:lnTo>
                    <a:pt x="1273" y="2250"/>
                  </a:lnTo>
                  <a:lnTo>
                    <a:pt x="1383" y="2232"/>
                  </a:lnTo>
                  <a:lnTo>
                    <a:pt x="1586" y="2158"/>
                  </a:lnTo>
                  <a:lnTo>
                    <a:pt x="1770" y="2048"/>
                  </a:lnTo>
                  <a:lnTo>
                    <a:pt x="1936" y="1900"/>
                  </a:lnTo>
                  <a:lnTo>
                    <a:pt x="2084" y="1734"/>
                  </a:lnTo>
                  <a:lnTo>
                    <a:pt x="2176" y="1550"/>
                  </a:lnTo>
                  <a:lnTo>
                    <a:pt x="2250" y="1329"/>
                  </a:lnTo>
                  <a:lnTo>
                    <a:pt x="2268" y="1236"/>
                  </a:lnTo>
                  <a:lnTo>
                    <a:pt x="2268" y="1107"/>
                  </a:lnTo>
                  <a:lnTo>
                    <a:pt x="2250" y="997"/>
                  </a:lnTo>
                  <a:lnTo>
                    <a:pt x="2231" y="886"/>
                  </a:lnTo>
                  <a:lnTo>
                    <a:pt x="2176" y="683"/>
                  </a:lnTo>
                  <a:lnTo>
                    <a:pt x="2065" y="499"/>
                  </a:lnTo>
                  <a:lnTo>
                    <a:pt x="1918" y="333"/>
                  </a:lnTo>
                  <a:lnTo>
                    <a:pt x="1752" y="185"/>
                  </a:lnTo>
                  <a:lnTo>
                    <a:pt x="1568" y="93"/>
                  </a:lnTo>
                  <a:lnTo>
                    <a:pt x="1365" y="19"/>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1" name="Google Shape;7791;p32"/>
            <p:cNvSpPr/>
            <p:nvPr/>
          </p:nvSpPr>
          <p:spPr>
            <a:xfrm>
              <a:off x="5499150" y="1356850"/>
              <a:ext cx="56725" cy="56725"/>
            </a:xfrm>
            <a:custGeom>
              <a:avLst/>
              <a:gdLst/>
              <a:ahLst/>
              <a:cxnLst/>
              <a:rect l="l" t="t" r="r" b="b"/>
              <a:pathLst>
                <a:path w="2269" h="2269" extrusionOk="0">
                  <a:moveTo>
                    <a:pt x="1107" y="0"/>
                  </a:moveTo>
                  <a:lnTo>
                    <a:pt x="996" y="19"/>
                  </a:lnTo>
                  <a:lnTo>
                    <a:pt x="886" y="37"/>
                  </a:lnTo>
                  <a:lnTo>
                    <a:pt x="683" y="111"/>
                  </a:lnTo>
                  <a:lnTo>
                    <a:pt x="480" y="222"/>
                  </a:lnTo>
                  <a:lnTo>
                    <a:pt x="314" y="351"/>
                  </a:lnTo>
                  <a:lnTo>
                    <a:pt x="185" y="517"/>
                  </a:lnTo>
                  <a:lnTo>
                    <a:pt x="74" y="720"/>
                  </a:lnTo>
                  <a:lnTo>
                    <a:pt x="19" y="922"/>
                  </a:lnTo>
                  <a:lnTo>
                    <a:pt x="1" y="1033"/>
                  </a:lnTo>
                  <a:lnTo>
                    <a:pt x="1" y="1144"/>
                  </a:lnTo>
                  <a:lnTo>
                    <a:pt x="1" y="1254"/>
                  </a:lnTo>
                  <a:lnTo>
                    <a:pt x="19" y="1365"/>
                  </a:lnTo>
                  <a:lnTo>
                    <a:pt x="93" y="1568"/>
                  </a:lnTo>
                  <a:lnTo>
                    <a:pt x="203" y="1771"/>
                  </a:lnTo>
                  <a:lnTo>
                    <a:pt x="332" y="1936"/>
                  </a:lnTo>
                  <a:lnTo>
                    <a:pt x="498" y="2066"/>
                  </a:lnTo>
                  <a:lnTo>
                    <a:pt x="701" y="2176"/>
                  </a:lnTo>
                  <a:lnTo>
                    <a:pt x="904" y="2250"/>
                  </a:lnTo>
                  <a:lnTo>
                    <a:pt x="1015" y="2268"/>
                  </a:lnTo>
                  <a:lnTo>
                    <a:pt x="1236" y="2268"/>
                  </a:lnTo>
                  <a:lnTo>
                    <a:pt x="1347" y="2250"/>
                  </a:lnTo>
                  <a:lnTo>
                    <a:pt x="1457" y="2213"/>
                  </a:lnTo>
                  <a:lnTo>
                    <a:pt x="1568" y="2176"/>
                  </a:lnTo>
                  <a:lnTo>
                    <a:pt x="1771" y="2066"/>
                  </a:lnTo>
                  <a:lnTo>
                    <a:pt x="1937" y="1918"/>
                  </a:lnTo>
                  <a:lnTo>
                    <a:pt x="2084" y="1734"/>
                  </a:lnTo>
                  <a:lnTo>
                    <a:pt x="2176" y="1549"/>
                  </a:lnTo>
                  <a:lnTo>
                    <a:pt x="2213" y="1439"/>
                  </a:lnTo>
                  <a:lnTo>
                    <a:pt x="2250" y="1328"/>
                  </a:lnTo>
                  <a:lnTo>
                    <a:pt x="2250" y="1217"/>
                  </a:lnTo>
                  <a:lnTo>
                    <a:pt x="2268" y="1088"/>
                  </a:lnTo>
                  <a:lnTo>
                    <a:pt x="2250" y="978"/>
                  </a:lnTo>
                  <a:lnTo>
                    <a:pt x="2232" y="867"/>
                  </a:lnTo>
                  <a:lnTo>
                    <a:pt x="2158" y="664"/>
                  </a:lnTo>
                  <a:lnTo>
                    <a:pt x="2047" y="480"/>
                  </a:lnTo>
                  <a:lnTo>
                    <a:pt x="1900" y="314"/>
                  </a:lnTo>
                  <a:lnTo>
                    <a:pt x="1734" y="185"/>
                  </a:lnTo>
                  <a:lnTo>
                    <a:pt x="1531" y="74"/>
                  </a:lnTo>
                  <a:lnTo>
                    <a:pt x="1328" y="19"/>
                  </a:lnTo>
                  <a:lnTo>
                    <a:pt x="12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2" name="Google Shape;7792;p32"/>
            <p:cNvSpPr/>
            <p:nvPr/>
          </p:nvSpPr>
          <p:spPr>
            <a:xfrm>
              <a:off x="5356250" y="1248525"/>
              <a:ext cx="56725" cy="56725"/>
            </a:xfrm>
            <a:custGeom>
              <a:avLst/>
              <a:gdLst/>
              <a:ahLst/>
              <a:cxnLst/>
              <a:rect l="l" t="t" r="r" b="b"/>
              <a:pathLst>
                <a:path w="2269" h="2269" extrusionOk="0">
                  <a:moveTo>
                    <a:pt x="1033" y="1"/>
                  </a:moveTo>
                  <a:lnTo>
                    <a:pt x="923" y="19"/>
                  </a:lnTo>
                  <a:lnTo>
                    <a:pt x="701" y="93"/>
                  </a:lnTo>
                  <a:lnTo>
                    <a:pt x="517" y="203"/>
                  </a:lnTo>
                  <a:lnTo>
                    <a:pt x="351" y="332"/>
                  </a:lnTo>
                  <a:lnTo>
                    <a:pt x="204" y="498"/>
                  </a:lnTo>
                  <a:lnTo>
                    <a:pt x="93" y="683"/>
                  </a:lnTo>
                  <a:lnTo>
                    <a:pt x="38" y="904"/>
                  </a:lnTo>
                  <a:lnTo>
                    <a:pt x="19" y="1015"/>
                  </a:lnTo>
                  <a:lnTo>
                    <a:pt x="1" y="1125"/>
                  </a:lnTo>
                  <a:lnTo>
                    <a:pt x="1" y="1236"/>
                  </a:lnTo>
                  <a:lnTo>
                    <a:pt x="19" y="1346"/>
                  </a:lnTo>
                  <a:lnTo>
                    <a:pt x="93" y="1549"/>
                  </a:lnTo>
                  <a:lnTo>
                    <a:pt x="185" y="1734"/>
                  </a:lnTo>
                  <a:lnTo>
                    <a:pt x="333" y="1918"/>
                  </a:lnTo>
                  <a:lnTo>
                    <a:pt x="499" y="2047"/>
                  </a:lnTo>
                  <a:lnTo>
                    <a:pt x="683" y="2158"/>
                  </a:lnTo>
                  <a:lnTo>
                    <a:pt x="886" y="2232"/>
                  </a:lnTo>
                  <a:lnTo>
                    <a:pt x="996" y="2250"/>
                  </a:lnTo>
                  <a:lnTo>
                    <a:pt x="1107" y="2268"/>
                  </a:lnTo>
                  <a:lnTo>
                    <a:pt x="1218" y="2268"/>
                  </a:lnTo>
                  <a:lnTo>
                    <a:pt x="1347" y="2250"/>
                  </a:lnTo>
                  <a:lnTo>
                    <a:pt x="1457" y="2213"/>
                  </a:lnTo>
                  <a:lnTo>
                    <a:pt x="1550" y="2176"/>
                  </a:lnTo>
                  <a:lnTo>
                    <a:pt x="1752" y="2066"/>
                  </a:lnTo>
                  <a:lnTo>
                    <a:pt x="1918" y="1937"/>
                  </a:lnTo>
                  <a:lnTo>
                    <a:pt x="2066" y="1752"/>
                  </a:lnTo>
                  <a:lnTo>
                    <a:pt x="2176" y="1568"/>
                  </a:lnTo>
                  <a:lnTo>
                    <a:pt x="2213" y="1457"/>
                  </a:lnTo>
                  <a:lnTo>
                    <a:pt x="2250" y="1346"/>
                  </a:lnTo>
                  <a:lnTo>
                    <a:pt x="2269" y="1236"/>
                  </a:lnTo>
                  <a:lnTo>
                    <a:pt x="2269" y="1107"/>
                  </a:lnTo>
                  <a:lnTo>
                    <a:pt x="2269" y="996"/>
                  </a:lnTo>
                  <a:lnTo>
                    <a:pt x="2250" y="886"/>
                  </a:lnTo>
                  <a:lnTo>
                    <a:pt x="2176" y="683"/>
                  </a:lnTo>
                  <a:lnTo>
                    <a:pt x="2066" y="498"/>
                  </a:lnTo>
                  <a:lnTo>
                    <a:pt x="1918" y="332"/>
                  </a:lnTo>
                  <a:lnTo>
                    <a:pt x="1752" y="185"/>
                  </a:lnTo>
                  <a:lnTo>
                    <a:pt x="1568" y="93"/>
                  </a:lnTo>
                  <a:lnTo>
                    <a:pt x="1365" y="19"/>
                  </a:lnTo>
                  <a:lnTo>
                    <a:pt x="125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3" name="Google Shape;7793;p32"/>
            <p:cNvSpPr/>
            <p:nvPr/>
          </p:nvSpPr>
          <p:spPr>
            <a:xfrm>
              <a:off x="4794825" y="247325"/>
              <a:ext cx="55325" cy="55350"/>
            </a:xfrm>
            <a:custGeom>
              <a:avLst/>
              <a:gdLst/>
              <a:ahLst/>
              <a:cxnLst/>
              <a:rect l="l" t="t" r="r" b="b"/>
              <a:pathLst>
                <a:path w="2213" h="2214" extrusionOk="0">
                  <a:moveTo>
                    <a:pt x="1143" y="1"/>
                  </a:moveTo>
                  <a:lnTo>
                    <a:pt x="1033" y="19"/>
                  </a:lnTo>
                  <a:lnTo>
                    <a:pt x="922" y="19"/>
                  </a:lnTo>
                  <a:lnTo>
                    <a:pt x="719" y="75"/>
                  </a:lnTo>
                  <a:lnTo>
                    <a:pt x="535" y="185"/>
                  </a:lnTo>
                  <a:lnTo>
                    <a:pt x="369" y="314"/>
                  </a:lnTo>
                  <a:lnTo>
                    <a:pt x="221" y="462"/>
                  </a:lnTo>
                  <a:lnTo>
                    <a:pt x="111" y="646"/>
                  </a:lnTo>
                  <a:lnTo>
                    <a:pt x="37" y="849"/>
                  </a:lnTo>
                  <a:lnTo>
                    <a:pt x="19" y="960"/>
                  </a:lnTo>
                  <a:lnTo>
                    <a:pt x="0" y="1070"/>
                  </a:lnTo>
                  <a:lnTo>
                    <a:pt x="0" y="1181"/>
                  </a:lnTo>
                  <a:lnTo>
                    <a:pt x="19" y="1291"/>
                  </a:lnTo>
                  <a:lnTo>
                    <a:pt x="37" y="1384"/>
                  </a:lnTo>
                  <a:lnTo>
                    <a:pt x="74" y="1494"/>
                  </a:lnTo>
                  <a:lnTo>
                    <a:pt x="184" y="1697"/>
                  </a:lnTo>
                  <a:lnTo>
                    <a:pt x="314" y="1863"/>
                  </a:lnTo>
                  <a:lnTo>
                    <a:pt x="479" y="2011"/>
                  </a:lnTo>
                  <a:lnTo>
                    <a:pt x="664" y="2121"/>
                  </a:lnTo>
                  <a:lnTo>
                    <a:pt x="774" y="2158"/>
                  </a:lnTo>
                  <a:lnTo>
                    <a:pt x="867" y="2195"/>
                  </a:lnTo>
                  <a:lnTo>
                    <a:pt x="977" y="2213"/>
                  </a:lnTo>
                  <a:lnTo>
                    <a:pt x="1217" y="2213"/>
                  </a:lnTo>
                  <a:lnTo>
                    <a:pt x="1309" y="2195"/>
                  </a:lnTo>
                  <a:lnTo>
                    <a:pt x="1512" y="2121"/>
                  </a:lnTo>
                  <a:lnTo>
                    <a:pt x="1696" y="2029"/>
                  </a:lnTo>
                  <a:lnTo>
                    <a:pt x="1862" y="1900"/>
                  </a:lnTo>
                  <a:lnTo>
                    <a:pt x="2010" y="1734"/>
                  </a:lnTo>
                  <a:lnTo>
                    <a:pt x="2120" y="1550"/>
                  </a:lnTo>
                  <a:lnTo>
                    <a:pt x="2176" y="1347"/>
                  </a:lnTo>
                  <a:lnTo>
                    <a:pt x="2194" y="1236"/>
                  </a:lnTo>
                  <a:lnTo>
                    <a:pt x="2213" y="1125"/>
                  </a:lnTo>
                  <a:lnTo>
                    <a:pt x="2213" y="1033"/>
                  </a:lnTo>
                  <a:lnTo>
                    <a:pt x="2194" y="923"/>
                  </a:lnTo>
                  <a:lnTo>
                    <a:pt x="2139" y="720"/>
                  </a:lnTo>
                  <a:lnTo>
                    <a:pt x="2028" y="535"/>
                  </a:lnTo>
                  <a:lnTo>
                    <a:pt x="1899" y="370"/>
                  </a:lnTo>
                  <a:lnTo>
                    <a:pt x="1733" y="222"/>
                  </a:lnTo>
                  <a:lnTo>
                    <a:pt x="1567" y="111"/>
                  </a:lnTo>
                  <a:lnTo>
                    <a:pt x="1365" y="38"/>
                  </a:lnTo>
                  <a:lnTo>
                    <a:pt x="1254" y="19"/>
                  </a:lnTo>
                  <a:lnTo>
                    <a:pt x="11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4" name="Google Shape;7794;p32"/>
            <p:cNvSpPr/>
            <p:nvPr/>
          </p:nvSpPr>
          <p:spPr>
            <a:xfrm>
              <a:off x="5145600" y="1046175"/>
              <a:ext cx="55800" cy="56250"/>
            </a:xfrm>
            <a:custGeom>
              <a:avLst/>
              <a:gdLst/>
              <a:ahLst/>
              <a:cxnLst/>
              <a:rect l="l" t="t" r="r" b="b"/>
              <a:pathLst>
                <a:path w="2232" h="2250" extrusionOk="0">
                  <a:moveTo>
                    <a:pt x="1051" y="0"/>
                  </a:moveTo>
                  <a:lnTo>
                    <a:pt x="941" y="19"/>
                  </a:lnTo>
                  <a:lnTo>
                    <a:pt x="830" y="37"/>
                  </a:lnTo>
                  <a:lnTo>
                    <a:pt x="720" y="74"/>
                  </a:lnTo>
                  <a:lnTo>
                    <a:pt x="535" y="166"/>
                  </a:lnTo>
                  <a:lnTo>
                    <a:pt x="351" y="314"/>
                  </a:lnTo>
                  <a:lnTo>
                    <a:pt x="222" y="480"/>
                  </a:lnTo>
                  <a:lnTo>
                    <a:pt x="93" y="664"/>
                  </a:lnTo>
                  <a:lnTo>
                    <a:pt x="56" y="756"/>
                  </a:lnTo>
                  <a:lnTo>
                    <a:pt x="19" y="867"/>
                  </a:lnTo>
                  <a:lnTo>
                    <a:pt x="1" y="977"/>
                  </a:lnTo>
                  <a:lnTo>
                    <a:pt x="1" y="1088"/>
                  </a:lnTo>
                  <a:lnTo>
                    <a:pt x="1" y="1199"/>
                  </a:lnTo>
                  <a:lnTo>
                    <a:pt x="1" y="1309"/>
                  </a:lnTo>
                  <a:lnTo>
                    <a:pt x="74" y="1512"/>
                  </a:lnTo>
                  <a:lnTo>
                    <a:pt x="166" y="1696"/>
                  </a:lnTo>
                  <a:lnTo>
                    <a:pt x="296" y="1862"/>
                  </a:lnTo>
                  <a:lnTo>
                    <a:pt x="443" y="2010"/>
                  </a:lnTo>
                  <a:lnTo>
                    <a:pt x="627" y="2121"/>
                  </a:lnTo>
                  <a:lnTo>
                    <a:pt x="830" y="2194"/>
                  </a:lnTo>
                  <a:lnTo>
                    <a:pt x="941" y="2231"/>
                  </a:lnTo>
                  <a:lnTo>
                    <a:pt x="1051" y="2231"/>
                  </a:lnTo>
                  <a:lnTo>
                    <a:pt x="1162" y="2250"/>
                  </a:lnTo>
                  <a:lnTo>
                    <a:pt x="1273" y="2231"/>
                  </a:lnTo>
                  <a:lnTo>
                    <a:pt x="1365" y="2213"/>
                  </a:lnTo>
                  <a:lnTo>
                    <a:pt x="1476" y="2176"/>
                  </a:lnTo>
                  <a:lnTo>
                    <a:pt x="1678" y="2084"/>
                  </a:lnTo>
                  <a:lnTo>
                    <a:pt x="1844" y="1955"/>
                  </a:lnTo>
                  <a:lnTo>
                    <a:pt x="1992" y="1789"/>
                  </a:lnTo>
                  <a:lnTo>
                    <a:pt x="2121" y="1604"/>
                  </a:lnTo>
                  <a:lnTo>
                    <a:pt x="2158" y="1512"/>
                  </a:lnTo>
                  <a:lnTo>
                    <a:pt x="2195" y="1401"/>
                  </a:lnTo>
                  <a:lnTo>
                    <a:pt x="2232" y="1291"/>
                  </a:lnTo>
                  <a:lnTo>
                    <a:pt x="2232" y="1180"/>
                  </a:lnTo>
                  <a:lnTo>
                    <a:pt x="2232" y="1070"/>
                  </a:lnTo>
                  <a:lnTo>
                    <a:pt x="2232" y="959"/>
                  </a:lnTo>
                  <a:lnTo>
                    <a:pt x="2195" y="848"/>
                  </a:lnTo>
                  <a:lnTo>
                    <a:pt x="2176" y="738"/>
                  </a:lnTo>
                  <a:lnTo>
                    <a:pt x="2066" y="553"/>
                  </a:lnTo>
                  <a:lnTo>
                    <a:pt x="1937" y="369"/>
                  </a:lnTo>
                  <a:lnTo>
                    <a:pt x="1771" y="221"/>
                  </a:lnTo>
                  <a:lnTo>
                    <a:pt x="1586" y="111"/>
                  </a:lnTo>
                  <a:lnTo>
                    <a:pt x="1494" y="74"/>
                  </a:lnTo>
                  <a:lnTo>
                    <a:pt x="1383" y="37"/>
                  </a:lnTo>
                  <a:lnTo>
                    <a:pt x="127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5" name="Google Shape;7795;p32"/>
            <p:cNvSpPr/>
            <p:nvPr/>
          </p:nvSpPr>
          <p:spPr>
            <a:xfrm>
              <a:off x="5211525" y="1140650"/>
              <a:ext cx="55325" cy="55350"/>
            </a:xfrm>
            <a:custGeom>
              <a:avLst/>
              <a:gdLst/>
              <a:ahLst/>
              <a:cxnLst/>
              <a:rect l="l" t="t" r="r" b="b"/>
              <a:pathLst>
                <a:path w="2213" h="2214" extrusionOk="0">
                  <a:moveTo>
                    <a:pt x="1106" y="1"/>
                  </a:moveTo>
                  <a:lnTo>
                    <a:pt x="996" y="19"/>
                  </a:lnTo>
                  <a:lnTo>
                    <a:pt x="885" y="38"/>
                  </a:lnTo>
                  <a:lnTo>
                    <a:pt x="682" y="93"/>
                  </a:lnTo>
                  <a:lnTo>
                    <a:pt x="498" y="204"/>
                  </a:lnTo>
                  <a:lnTo>
                    <a:pt x="332" y="333"/>
                  </a:lnTo>
                  <a:lnTo>
                    <a:pt x="203" y="499"/>
                  </a:lnTo>
                  <a:lnTo>
                    <a:pt x="92" y="683"/>
                  </a:lnTo>
                  <a:lnTo>
                    <a:pt x="19" y="886"/>
                  </a:lnTo>
                  <a:lnTo>
                    <a:pt x="0" y="997"/>
                  </a:lnTo>
                  <a:lnTo>
                    <a:pt x="0" y="1107"/>
                  </a:lnTo>
                  <a:lnTo>
                    <a:pt x="0" y="1218"/>
                  </a:lnTo>
                  <a:lnTo>
                    <a:pt x="19" y="1310"/>
                  </a:lnTo>
                  <a:lnTo>
                    <a:pt x="92" y="1513"/>
                  </a:lnTo>
                  <a:lnTo>
                    <a:pt x="185" y="1697"/>
                  </a:lnTo>
                  <a:lnTo>
                    <a:pt x="314" y="1863"/>
                  </a:lnTo>
                  <a:lnTo>
                    <a:pt x="480" y="2011"/>
                  </a:lnTo>
                  <a:lnTo>
                    <a:pt x="664" y="2121"/>
                  </a:lnTo>
                  <a:lnTo>
                    <a:pt x="867" y="2177"/>
                  </a:lnTo>
                  <a:lnTo>
                    <a:pt x="977" y="2195"/>
                  </a:lnTo>
                  <a:lnTo>
                    <a:pt x="1088" y="2214"/>
                  </a:lnTo>
                  <a:lnTo>
                    <a:pt x="1199" y="2214"/>
                  </a:lnTo>
                  <a:lnTo>
                    <a:pt x="1309" y="2195"/>
                  </a:lnTo>
                  <a:lnTo>
                    <a:pt x="1420" y="2158"/>
                  </a:lnTo>
                  <a:lnTo>
                    <a:pt x="1512" y="2121"/>
                  </a:lnTo>
                  <a:lnTo>
                    <a:pt x="1715" y="2029"/>
                  </a:lnTo>
                  <a:lnTo>
                    <a:pt x="1881" y="1882"/>
                  </a:lnTo>
                  <a:lnTo>
                    <a:pt x="2010" y="1716"/>
                  </a:lnTo>
                  <a:lnTo>
                    <a:pt x="2121" y="1513"/>
                  </a:lnTo>
                  <a:lnTo>
                    <a:pt x="2157" y="1421"/>
                  </a:lnTo>
                  <a:lnTo>
                    <a:pt x="2194" y="1310"/>
                  </a:lnTo>
                  <a:lnTo>
                    <a:pt x="2194" y="1199"/>
                  </a:lnTo>
                  <a:lnTo>
                    <a:pt x="2213" y="1089"/>
                  </a:lnTo>
                  <a:lnTo>
                    <a:pt x="2194" y="978"/>
                  </a:lnTo>
                  <a:lnTo>
                    <a:pt x="2176" y="868"/>
                  </a:lnTo>
                  <a:lnTo>
                    <a:pt x="2102" y="665"/>
                  </a:lnTo>
                  <a:lnTo>
                    <a:pt x="2010" y="480"/>
                  </a:lnTo>
                  <a:lnTo>
                    <a:pt x="1862" y="333"/>
                  </a:lnTo>
                  <a:lnTo>
                    <a:pt x="1696" y="185"/>
                  </a:lnTo>
                  <a:lnTo>
                    <a:pt x="1512" y="93"/>
                  </a:lnTo>
                  <a:lnTo>
                    <a:pt x="1309" y="19"/>
                  </a:lnTo>
                  <a:lnTo>
                    <a:pt x="1199" y="19"/>
                  </a:lnTo>
                  <a:lnTo>
                    <a:pt x="11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6" name="Google Shape;7796;p32"/>
            <p:cNvSpPr/>
            <p:nvPr/>
          </p:nvSpPr>
          <p:spPr>
            <a:xfrm>
              <a:off x="4949225" y="766825"/>
              <a:ext cx="54875" cy="55350"/>
            </a:xfrm>
            <a:custGeom>
              <a:avLst/>
              <a:gdLst/>
              <a:ahLst/>
              <a:cxnLst/>
              <a:rect l="l" t="t" r="r" b="b"/>
              <a:pathLst>
                <a:path w="2195" h="2214" extrusionOk="0">
                  <a:moveTo>
                    <a:pt x="1015" y="1"/>
                  </a:moveTo>
                  <a:lnTo>
                    <a:pt x="904" y="19"/>
                  </a:lnTo>
                  <a:lnTo>
                    <a:pt x="702" y="74"/>
                  </a:lnTo>
                  <a:lnTo>
                    <a:pt x="517" y="185"/>
                  </a:lnTo>
                  <a:lnTo>
                    <a:pt x="351" y="314"/>
                  </a:lnTo>
                  <a:lnTo>
                    <a:pt x="204" y="462"/>
                  </a:lnTo>
                  <a:lnTo>
                    <a:pt x="93" y="646"/>
                  </a:lnTo>
                  <a:lnTo>
                    <a:pt x="19" y="849"/>
                  </a:lnTo>
                  <a:lnTo>
                    <a:pt x="1" y="959"/>
                  </a:lnTo>
                  <a:lnTo>
                    <a:pt x="1" y="1070"/>
                  </a:lnTo>
                  <a:lnTo>
                    <a:pt x="1" y="1181"/>
                  </a:lnTo>
                  <a:lnTo>
                    <a:pt x="1" y="1291"/>
                  </a:lnTo>
                  <a:lnTo>
                    <a:pt x="56" y="1494"/>
                  </a:lnTo>
                  <a:lnTo>
                    <a:pt x="167" y="1678"/>
                  </a:lnTo>
                  <a:lnTo>
                    <a:pt x="277" y="1844"/>
                  </a:lnTo>
                  <a:lnTo>
                    <a:pt x="443" y="1992"/>
                  </a:lnTo>
                  <a:lnTo>
                    <a:pt x="628" y="2103"/>
                  </a:lnTo>
                  <a:lnTo>
                    <a:pt x="831" y="2176"/>
                  </a:lnTo>
                  <a:lnTo>
                    <a:pt x="941" y="2195"/>
                  </a:lnTo>
                  <a:lnTo>
                    <a:pt x="1033" y="2213"/>
                  </a:lnTo>
                  <a:lnTo>
                    <a:pt x="1162" y="2213"/>
                  </a:lnTo>
                  <a:lnTo>
                    <a:pt x="1273" y="2195"/>
                  </a:lnTo>
                  <a:lnTo>
                    <a:pt x="1365" y="2176"/>
                  </a:lnTo>
                  <a:lnTo>
                    <a:pt x="1476" y="2139"/>
                  </a:lnTo>
                  <a:lnTo>
                    <a:pt x="1679" y="2047"/>
                  </a:lnTo>
                  <a:lnTo>
                    <a:pt x="1845" y="1900"/>
                  </a:lnTo>
                  <a:lnTo>
                    <a:pt x="1992" y="1734"/>
                  </a:lnTo>
                  <a:lnTo>
                    <a:pt x="2103" y="1549"/>
                  </a:lnTo>
                  <a:lnTo>
                    <a:pt x="2140" y="1439"/>
                  </a:lnTo>
                  <a:lnTo>
                    <a:pt x="2177" y="1347"/>
                  </a:lnTo>
                  <a:lnTo>
                    <a:pt x="2195" y="1236"/>
                  </a:lnTo>
                  <a:lnTo>
                    <a:pt x="2195" y="1125"/>
                  </a:lnTo>
                  <a:lnTo>
                    <a:pt x="2195" y="1015"/>
                  </a:lnTo>
                  <a:lnTo>
                    <a:pt x="2177" y="904"/>
                  </a:lnTo>
                  <a:lnTo>
                    <a:pt x="2121" y="701"/>
                  </a:lnTo>
                  <a:lnTo>
                    <a:pt x="2011" y="517"/>
                  </a:lnTo>
                  <a:lnTo>
                    <a:pt x="1882" y="351"/>
                  </a:lnTo>
                  <a:lnTo>
                    <a:pt x="1716" y="203"/>
                  </a:lnTo>
                  <a:lnTo>
                    <a:pt x="1531" y="111"/>
                  </a:lnTo>
                  <a:lnTo>
                    <a:pt x="1328" y="37"/>
                  </a:lnTo>
                  <a:lnTo>
                    <a:pt x="1236" y="19"/>
                  </a:lnTo>
                  <a:lnTo>
                    <a:pt x="112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7" name="Google Shape;7797;p32"/>
            <p:cNvSpPr/>
            <p:nvPr/>
          </p:nvSpPr>
          <p:spPr>
            <a:xfrm>
              <a:off x="5014225" y="860400"/>
              <a:ext cx="56275" cy="56275"/>
            </a:xfrm>
            <a:custGeom>
              <a:avLst/>
              <a:gdLst/>
              <a:ahLst/>
              <a:cxnLst/>
              <a:rect l="l" t="t" r="r" b="b"/>
              <a:pathLst>
                <a:path w="2251" h="2251" extrusionOk="0">
                  <a:moveTo>
                    <a:pt x="1125" y="1"/>
                  </a:moveTo>
                  <a:lnTo>
                    <a:pt x="996" y="19"/>
                  </a:lnTo>
                  <a:lnTo>
                    <a:pt x="886" y="37"/>
                  </a:lnTo>
                  <a:lnTo>
                    <a:pt x="793" y="56"/>
                  </a:lnTo>
                  <a:lnTo>
                    <a:pt x="683" y="111"/>
                  </a:lnTo>
                  <a:lnTo>
                    <a:pt x="498" y="203"/>
                  </a:lnTo>
                  <a:lnTo>
                    <a:pt x="333" y="351"/>
                  </a:lnTo>
                  <a:lnTo>
                    <a:pt x="185" y="517"/>
                  </a:lnTo>
                  <a:lnTo>
                    <a:pt x="74" y="720"/>
                  </a:lnTo>
                  <a:lnTo>
                    <a:pt x="38" y="812"/>
                  </a:lnTo>
                  <a:lnTo>
                    <a:pt x="19" y="922"/>
                  </a:lnTo>
                  <a:lnTo>
                    <a:pt x="1" y="1033"/>
                  </a:lnTo>
                  <a:lnTo>
                    <a:pt x="1" y="1144"/>
                  </a:lnTo>
                  <a:lnTo>
                    <a:pt x="1" y="1254"/>
                  </a:lnTo>
                  <a:lnTo>
                    <a:pt x="19" y="1365"/>
                  </a:lnTo>
                  <a:lnTo>
                    <a:pt x="93" y="1568"/>
                  </a:lnTo>
                  <a:lnTo>
                    <a:pt x="203" y="1752"/>
                  </a:lnTo>
                  <a:lnTo>
                    <a:pt x="333" y="1918"/>
                  </a:lnTo>
                  <a:lnTo>
                    <a:pt x="498" y="2047"/>
                  </a:lnTo>
                  <a:lnTo>
                    <a:pt x="683" y="2158"/>
                  </a:lnTo>
                  <a:lnTo>
                    <a:pt x="886" y="2232"/>
                  </a:lnTo>
                  <a:lnTo>
                    <a:pt x="978" y="2250"/>
                  </a:lnTo>
                  <a:lnTo>
                    <a:pt x="1199" y="2250"/>
                  </a:lnTo>
                  <a:lnTo>
                    <a:pt x="1310" y="2232"/>
                  </a:lnTo>
                  <a:lnTo>
                    <a:pt x="1420" y="2213"/>
                  </a:lnTo>
                  <a:lnTo>
                    <a:pt x="1531" y="2176"/>
                  </a:lnTo>
                  <a:lnTo>
                    <a:pt x="1715" y="2066"/>
                  </a:lnTo>
                  <a:lnTo>
                    <a:pt x="1900" y="1937"/>
                  </a:lnTo>
                  <a:lnTo>
                    <a:pt x="2029" y="1771"/>
                  </a:lnTo>
                  <a:lnTo>
                    <a:pt x="2139" y="1568"/>
                  </a:lnTo>
                  <a:lnTo>
                    <a:pt x="2176" y="1476"/>
                  </a:lnTo>
                  <a:lnTo>
                    <a:pt x="2213" y="1365"/>
                  </a:lnTo>
                  <a:lnTo>
                    <a:pt x="2232" y="1254"/>
                  </a:lnTo>
                  <a:lnTo>
                    <a:pt x="2250" y="1144"/>
                  </a:lnTo>
                  <a:lnTo>
                    <a:pt x="2232" y="1033"/>
                  </a:lnTo>
                  <a:lnTo>
                    <a:pt x="2213" y="922"/>
                  </a:lnTo>
                  <a:lnTo>
                    <a:pt x="2195" y="812"/>
                  </a:lnTo>
                  <a:lnTo>
                    <a:pt x="2158" y="720"/>
                  </a:lnTo>
                  <a:lnTo>
                    <a:pt x="2047" y="517"/>
                  </a:lnTo>
                  <a:lnTo>
                    <a:pt x="1900" y="351"/>
                  </a:lnTo>
                  <a:lnTo>
                    <a:pt x="1734" y="203"/>
                  </a:lnTo>
                  <a:lnTo>
                    <a:pt x="1549" y="93"/>
                  </a:lnTo>
                  <a:lnTo>
                    <a:pt x="1439" y="56"/>
                  </a:lnTo>
                  <a:lnTo>
                    <a:pt x="1347" y="37"/>
                  </a:lnTo>
                  <a:lnTo>
                    <a:pt x="1236" y="19"/>
                  </a:lnTo>
                  <a:lnTo>
                    <a:pt x="112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8" name="Google Shape;7798;p32"/>
            <p:cNvSpPr/>
            <p:nvPr/>
          </p:nvSpPr>
          <p:spPr>
            <a:xfrm>
              <a:off x="5645275" y="1462875"/>
              <a:ext cx="55350" cy="55800"/>
            </a:xfrm>
            <a:custGeom>
              <a:avLst/>
              <a:gdLst/>
              <a:ahLst/>
              <a:cxnLst/>
              <a:rect l="l" t="t" r="r" b="b"/>
              <a:pathLst>
                <a:path w="2214" h="2232" extrusionOk="0">
                  <a:moveTo>
                    <a:pt x="1125" y="0"/>
                  </a:moveTo>
                  <a:lnTo>
                    <a:pt x="1015" y="19"/>
                  </a:lnTo>
                  <a:lnTo>
                    <a:pt x="904" y="37"/>
                  </a:lnTo>
                  <a:lnTo>
                    <a:pt x="793" y="56"/>
                  </a:lnTo>
                  <a:lnTo>
                    <a:pt x="683" y="92"/>
                  </a:lnTo>
                  <a:lnTo>
                    <a:pt x="498" y="203"/>
                  </a:lnTo>
                  <a:lnTo>
                    <a:pt x="332" y="351"/>
                  </a:lnTo>
                  <a:lnTo>
                    <a:pt x="185" y="517"/>
                  </a:lnTo>
                  <a:lnTo>
                    <a:pt x="74" y="701"/>
                  </a:lnTo>
                  <a:lnTo>
                    <a:pt x="37" y="812"/>
                  </a:lnTo>
                  <a:lnTo>
                    <a:pt x="19" y="922"/>
                  </a:lnTo>
                  <a:lnTo>
                    <a:pt x="0" y="1014"/>
                  </a:lnTo>
                  <a:lnTo>
                    <a:pt x="0" y="1143"/>
                  </a:lnTo>
                  <a:lnTo>
                    <a:pt x="0" y="1236"/>
                  </a:lnTo>
                  <a:lnTo>
                    <a:pt x="19" y="1346"/>
                  </a:lnTo>
                  <a:lnTo>
                    <a:pt x="93" y="1549"/>
                  </a:lnTo>
                  <a:lnTo>
                    <a:pt x="185" y="1733"/>
                  </a:lnTo>
                  <a:lnTo>
                    <a:pt x="332" y="1899"/>
                  </a:lnTo>
                  <a:lnTo>
                    <a:pt x="498" y="2028"/>
                  </a:lnTo>
                  <a:lnTo>
                    <a:pt x="683" y="2139"/>
                  </a:lnTo>
                  <a:lnTo>
                    <a:pt x="885" y="2194"/>
                  </a:lnTo>
                  <a:lnTo>
                    <a:pt x="978" y="2213"/>
                  </a:lnTo>
                  <a:lnTo>
                    <a:pt x="1088" y="2231"/>
                  </a:lnTo>
                  <a:lnTo>
                    <a:pt x="1199" y="2231"/>
                  </a:lnTo>
                  <a:lnTo>
                    <a:pt x="1310" y="2213"/>
                  </a:lnTo>
                  <a:lnTo>
                    <a:pt x="1420" y="2176"/>
                  </a:lnTo>
                  <a:lnTo>
                    <a:pt x="1531" y="2139"/>
                  </a:lnTo>
                  <a:lnTo>
                    <a:pt x="1715" y="2028"/>
                  </a:lnTo>
                  <a:lnTo>
                    <a:pt x="1881" y="1899"/>
                  </a:lnTo>
                  <a:lnTo>
                    <a:pt x="2029" y="1733"/>
                  </a:lnTo>
                  <a:lnTo>
                    <a:pt x="2121" y="1531"/>
                  </a:lnTo>
                  <a:lnTo>
                    <a:pt x="2176" y="1438"/>
                  </a:lnTo>
                  <a:lnTo>
                    <a:pt x="2195" y="1328"/>
                  </a:lnTo>
                  <a:lnTo>
                    <a:pt x="2213" y="1217"/>
                  </a:lnTo>
                  <a:lnTo>
                    <a:pt x="2213" y="1107"/>
                  </a:lnTo>
                  <a:lnTo>
                    <a:pt x="2213" y="996"/>
                  </a:lnTo>
                  <a:lnTo>
                    <a:pt x="2195" y="885"/>
                  </a:lnTo>
                  <a:lnTo>
                    <a:pt x="2121" y="682"/>
                  </a:lnTo>
                  <a:lnTo>
                    <a:pt x="2010" y="498"/>
                  </a:lnTo>
                  <a:lnTo>
                    <a:pt x="1881" y="332"/>
                  </a:lnTo>
                  <a:lnTo>
                    <a:pt x="1715" y="203"/>
                  </a:lnTo>
                  <a:lnTo>
                    <a:pt x="1531" y="92"/>
                  </a:lnTo>
                  <a:lnTo>
                    <a:pt x="1328" y="37"/>
                  </a:lnTo>
                  <a:lnTo>
                    <a:pt x="1217" y="19"/>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9" name="Google Shape;7799;p32"/>
            <p:cNvSpPr/>
            <p:nvPr/>
          </p:nvSpPr>
          <p:spPr>
            <a:xfrm>
              <a:off x="5420800" y="1344400"/>
              <a:ext cx="53475" cy="53500"/>
            </a:xfrm>
            <a:custGeom>
              <a:avLst/>
              <a:gdLst/>
              <a:ahLst/>
              <a:cxnLst/>
              <a:rect l="l" t="t" r="r" b="b"/>
              <a:pathLst>
                <a:path w="2139" h="2140" extrusionOk="0">
                  <a:moveTo>
                    <a:pt x="1033" y="1"/>
                  </a:moveTo>
                  <a:lnTo>
                    <a:pt x="811" y="19"/>
                  </a:lnTo>
                  <a:lnTo>
                    <a:pt x="627" y="74"/>
                  </a:lnTo>
                  <a:lnTo>
                    <a:pt x="443" y="185"/>
                  </a:lnTo>
                  <a:lnTo>
                    <a:pt x="295" y="314"/>
                  </a:lnTo>
                  <a:lnTo>
                    <a:pt x="166" y="462"/>
                  </a:lnTo>
                  <a:lnTo>
                    <a:pt x="74" y="646"/>
                  </a:lnTo>
                  <a:lnTo>
                    <a:pt x="19" y="849"/>
                  </a:lnTo>
                  <a:lnTo>
                    <a:pt x="0" y="1052"/>
                  </a:lnTo>
                  <a:lnTo>
                    <a:pt x="0" y="1162"/>
                  </a:lnTo>
                  <a:lnTo>
                    <a:pt x="19" y="1273"/>
                  </a:lnTo>
                  <a:lnTo>
                    <a:pt x="74" y="1476"/>
                  </a:lnTo>
                  <a:lnTo>
                    <a:pt x="166" y="1660"/>
                  </a:lnTo>
                  <a:lnTo>
                    <a:pt x="295" y="1826"/>
                  </a:lnTo>
                  <a:lnTo>
                    <a:pt x="461" y="1955"/>
                  </a:lnTo>
                  <a:lnTo>
                    <a:pt x="645" y="2047"/>
                  </a:lnTo>
                  <a:lnTo>
                    <a:pt x="848" y="2121"/>
                  </a:lnTo>
                  <a:lnTo>
                    <a:pt x="959" y="2121"/>
                  </a:lnTo>
                  <a:lnTo>
                    <a:pt x="1069" y="2139"/>
                  </a:lnTo>
                  <a:lnTo>
                    <a:pt x="1180" y="2121"/>
                  </a:lnTo>
                  <a:lnTo>
                    <a:pt x="1291" y="2103"/>
                  </a:lnTo>
                  <a:lnTo>
                    <a:pt x="1494" y="2047"/>
                  </a:lnTo>
                  <a:lnTo>
                    <a:pt x="1678" y="1955"/>
                  </a:lnTo>
                  <a:lnTo>
                    <a:pt x="1844" y="1826"/>
                  </a:lnTo>
                  <a:lnTo>
                    <a:pt x="1973" y="1660"/>
                  </a:lnTo>
                  <a:lnTo>
                    <a:pt x="2065" y="1476"/>
                  </a:lnTo>
                  <a:lnTo>
                    <a:pt x="2120" y="1273"/>
                  </a:lnTo>
                  <a:lnTo>
                    <a:pt x="2139" y="1162"/>
                  </a:lnTo>
                  <a:lnTo>
                    <a:pt x="2139" y="1052"/>
                  </a:lnTo>
                  <a:lnTo>
                    <a:pt x="2139" y="923"/>
                  </a:lnTo>
                  <a:lnTo>
                    <a:pt x="2120" y="830"/>
                  </a:lnTo>
                  <a:lnTo>
                    <a:pt x="2047" y="628"/>
                  </a:lnTo>
                  <a:lnTo>
                    <a:pt x="1936" y="443"/>
                  </a:lnTo>
                  <a:lnTo>
                    <a:pt x="1807" y="277"/>
                  </a:lnTo>
                  <a:lnTo>
                    <a:pt x="1641" y="148"/>
                  </a:lnTo>
                  <a:lnTo>
                    <a:pt x="1457" y="56"/>
                  </a:lnTo>
                  <a:lnTo>
                    <a:pt x="125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0" name="Google Shape;7800;p32"/>
            <p:cNvSpPr/>
            <p:nvPr/>
          </p:nvSpPr>
          <p:spPr>
            <a:xfrm>
              <a:off x="6268475" y="1658325"/>
              <a:ext cx="53050" cy="53025"/>
            </a:xfrm>
            <a:custGeom>
              <a:avLst/>
              <a:gdLst/>
              <a:ahLst/>
              <a:cxnLst/>
              <a:rect l="l" t="t" r="r" b="b"/>
              <a:pathLst>
                <a:path w="2122" h="2121" extrusionOk="0">
                  <a:moveTo>
                    <a:pt x="1089" y="0"/>
                  </a:moveTo>
                  <a:lnTo>
                    <a:pt x="867" y="18"/>
                  </a:lnTo>
                  <a:lnTo>
                    <a:pt x="665" y="74"/>
                  </a:lnTo>
                  <a:lnTo>
                    <a:pt x="480" y="166"/>
                  </a:lnTo>
                  <a:lnTo>
                    <a:pt x="314" y="295"/>
                  </a:lnTo>
                  <a:lnTo>
                    <a:pt x="185" y="461"/>
                  </a:lnTo>
                  <a:lnTo>
                    <a:pt x="93" y="627"/>
                  </a:lnTo>
                  <a:lnTo>
                    <a:pt x="19" y="830"/>
                  </a:lnTo>
                  <a:lnTo>
                    <a:pt x="1" y="1051"/>
                  </a:lnTo>
                  <a:lnTo>
                    <a:pt x="19" y="1272"/>
                  </a:lnTo>
                  <a:lnTo>
                    <a:pt x="75" y="1475"/>
                  </a:lnTo>
                  <a:lnTo>
                    <a:pt x="167" y="1659"/>
                  </a:lnTo>
                  <a:lnTo>
                    <a:pt x="296" y="1807"/>
                  </a:lnTo>
                  <a:lnTo>
                    <a:pt x="443" y="1936"/>
                  </a:lnTo>
                  <a:lnTo>
                    <a:pt x="628" y="2028"/>
                  </a:lnTo>
                  <a:lnTo>
                    <a:pt x="812" y="2102"/>
                  </a:lnTo>
                  <a:lnTo>
                    <a:pt x="1033" y="2120"/>
                  </a:lnTo>
                  <a:lnTo>
                    <a:pt x="1255" y="2102"/>
                  </a:lnTo>
                  <a:lnTo>
                    <a:pt x="1457" y="2047"/>
                  </a:lnTo>
                  <a:lnTo>
                    <a:pt x="1642" y="1955"/>
                  </a:lnTo>
                  <a:lnTo>
                    <a:pt x="1808" y="1825"/>
                  </a:lnTo>
                  <a:lnTo>
                    <a:pt x="1937" y="1678"/>
                  </a:lnTo>
                  <a:lnTo>
                    <a:pt x="2029" y="1494"/>
                  </a:lnTo>
                  <a:lnTo>
                    <a:pt x="2103" y="1291"/>
                  </a:lnTo>
                  <a:lnTo>
                    <a:pt x="2121" y="1069"/>
                  </a:lnTo>
                  <a:lnTo>
                    <a:pt x="2103" y="848"/>
                  </a:lnTo>
                  <a:lnTo>
                    <a:pt x="2047" y="645"/>
                  </a:lnTo>
                  <a:lnTo>
                    <a:pt x="1955" y="479"/>
                  </a:lnTo>
                  <a:lnTo>
                    <a:pt x="1826" y="314"/>
                  </a:lnTo>
                  <a:lnTo>
                    <a:pt x="1679" y="184"/>
                  </a:lnTo>
                  <a:lnTo>
                    <a:pt x="1494" y="92"/>
                  </a:lnTo>
                  <a:lnTo>
                    <a:pt x="1310" y="37"/>
                  </a:lnTo>
                  <a:lnTo>
                    <a:pt x="108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1" name="Google Shape;7801;p32"/>
            <p:cNvSpPr/>
            <p:nvPr/>
          </p:nvSpPr>
          <p:spPr>
            <a:xfrm>
              <a:off x="5278350" y="1236075"/>
              <a:ext cx="53050" cy="53050"/>
            </a:xfrm>
            <a:custGeom>
              <a:avLst/>
              <a:gdLst/>
              <a:ahLst/>
              <a:cxnLst/>
              <a:rect l="l" t="t" r="r" b="b"/>
              <a:pathLst>
                <a:path w="2122" h="2122" extrusionOk="0">
                  <a:moveTo>
                    <a:pt x="1052" y="1"/>
                  </a:moveTo>
                  <a:lnTo>
                    <a:pt x="830" y="19"/>
                  </a:lnTo>
                  <a:lnTo>
                    <a:pt x="628" y="74"/>
                  </a:lnTo>
                  <a:lnTo>
                    <a:pt x="462" y="167"/>
                  </a:lnTo>
                  <a:lnTo>
                    <a:pt x="296" y="296"/>
                  </a:lnTo>
                  <a:lnTo>
                    <a:pt x="167" y="443"/>
                  </a:lnTo>
                  <a:lnTo>
                    <a:pt x="74" y="628"/>
                  </a:lnTo>
                  <a:lnTo>
                    <a:pt x="19" y="830"/>
                  </a:lnTo>
                  <a:lnTo>
                    <a:pt x="1" y="1052"/>
                  </a:lnTo>
                  <a:lnTo>
                    <a:pt x="1" y="1162"/>
                  </a:lnTo>
                  <a:lnTo>
                    <a:pt x="19" y="1273"/>
                  </a:lnTo>
                  <a:lnTo>
                    <a:pt x="74" y="1476"/>
                  </a:lnTo>
                  <a:lnTo>
                    <a:pt x="167" y="1660"/>
                  </a:lnTo>
                  <a:lnTo>
                    <a:pt x="296" y="1808"/>
                  </a:lnTo>
                  <a:lnTo>
                    <a:pt x="462" y="1955"/>
                  </a:lnTo>
                  <a:lnTo>
                    <a:pt x="646" y="2047"/>
                  </a:lnTo>
                  <a:lnTo>
                    <a:pt x="849" y="2103"/>
                  </a:lnTo>
                  <a:lnTo>
                    <a:pt x="959" y="2121"/>
                  </a:lnTo>
                  <a:lnTo>
                    <a:pt x="1181" y="2121"/>
                  </a:lnTo>
                  <a:lnTo>
                    <a:pt x="1291" y="2103"/>
                  </a:lnTo>
                  <a:lnTo>
                    <a:pt x="1494" y="2029"/>
                  </a:lnTo>
                  <a:lnTo>
                    <a:pt x="1679" y="1937"/>
                  </a:lnTo>
                  <a:lnTo>
                    <a:pt x="1826" y="1789"/>
                  </a:lnTo>
                  <a:lnTo>
                    <a:pt x="1955" y="1642"/>
                  </a:lnTo>
                  <a:lnTo>
                    <a:pt x="2047" y="1457"/>
                  </a:lnTo>
                  <a:lnTo>
                    <a:pt x="2103" y="1236"/>
                  </a:lnTo>
                  <a:lnTo>
                    <a:pt x="2121" y="1125"/>
                  </a:lnTo>
                  <a:lnTo>
                    <a:pt x="2121" y="1015"/>
                  </a:lnTo>
                  <a:lnTo>
                    <a:pt x="2084" y="812"/>
                  </a:lnTo>
                  <a:lnTo>
                    <a:pt x="2029" y="609"/>
                  </a:lnTo>
                  <a:lnTo>
                    <a:pt x="1937" y="425"/>
                  </a:lnTo>
                  <a:lnTo>
                    <a:pt x="1789" y="277"/>
                  </a:lnTo>
                  <a:lnTo>
                    <a:pt x="1642" y="167"/>
                  </a:lnTo>
                  <a:lnTo>
                    <a:pt x="1457" y="74"/>
                  </a:lnTo>
                  <a:lnTo>
                    <a:pt x="1254"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2" name="Google Shape;7802;p32"/>
            <p:cNvSpPr/>
            <p:nvPr/>
          </p:nvSpPr>
          <p:spPr>
            <a:xfrm>
              <a:off x="5872075" y="1587325"/>
              <a:ext cx="52550" cy="52575"/>
            </a:xfrm>
            <a:custGeom>
              <a:avLst/>
              <a:gdLst/>
              <a:ahLst/>
              <a:cxnLst/>
              <a:rect l="l" t="t" r="r" b="b"/>
              <a:pathLst>
                <a:path w="2102" h="2103" extrusionOk="0">
                  <a:moveTo>
                    <a:pt x="959" y="1"/>
                  </a:moveTo>
                  <a:lnTo>
                    <a:pt x="848" y="19"/>
                  </a:lnTo>
                  <a:lnTo>
                    <a:pt x="645" y="74"/>
                  </a:lnTo>
                  <a:lnTo>
                    <a:pt x="461" y="167"/>
                  </a:lnTo>
                  <a:lnTo>
                    <a:pt x="313" y="296"/>
                  </a:lnTo>
                  <a:lnTo>
                    <a:pt x="184" y="462"/>
                  </a:lnTo>
                  <a:lnTo>
                    <a:pt x="74" y="627"/>
                  </a:lnTo>
                  <a:lnTo>
                    <a:pt x="18" y="849"/>
                  </a:lnTo>
                  <a:lnTo>
                    <a:pt x="0" y="959"/>
                  </a:lnTo>
                  <a:lnTo>
                    <a:pt x="0" y="1070"/>
                  </a:lnTo>
                  <a:lnTo>
                    <a:pt x="18" y="1273"/>
                  </a:lnTo>
                  <a:lnTo>
                    <a:pt x="92" y="1476"/>
                  </a:lnTo>
                  <a:lnTo>
                    <a:pt x="184" y="1660"/>
                  </a:lnTo>
                  <a:lnTo>
                    <a:pt x="313" y="1808"/>
                  </a:lnTo>
                  <a:lnTo>
                    <a:pt x="461" y="1937"/>
                  </a:lnTo>
                  <a:lnTo>
                    <a:pt x="645" y="2029"/>
                  </a:lnTo>
                  <a:lnTo>
                    <a:pt x="830" y="2084"/>
                  </a:lnTo>
                  <a:lnTo>
                    <a:pt x="1051" y="2103"/>
                  </a:lnTo>
                  <a:lnTo>
                    <a:pt x="1272" y="2084"/>
                  </a:lnTo>
                  <a:lnTo>
                    <a:pt x="1475" y="2029"/>
                  </a:lnTo>
                  <a:lnTo>
                    <a:pt x="1641" y="1918"/>
                  </a:lnTo>
                  <a:lnTo>
                    <a:pt x="1807" y="1808"/>
                  </a:lnTo>
                  <a:lnTo>
                    <a:pt x="1918" y="1642"/>
                  </a:lnTo>
                  <a:lnTo>
                    <a:pt x="2010" y="1476"/>
                  </a:lnTo>
                  <a:lnTo>
                    <a:pt x="2084" y="1273"/>
                  </a:lnTo>
                  <a:lnTo>
                    <a:pt x="2102" y="1070"/>
                  </a:lnTo>
                  <a:lnTo>
                    <a:pt x="2084" y="849"/>
                  </a:lnTo>
                  <a:lnTo>
                    <a:pt x="2028" y="646"/>
                  </a:lnTo>
                  <a:lnTo>
                    <a:pt x="1936" y="462"/>
                  </a:lnTo>
                  <a:lnTo>
                    <a:pt x="1807" y="314"/>
                  </a:lnTo>
                  <a:lnTo>
                    <a:pt x="1659" y="185"/>
                  </a:lnTo>
                  <a:lnTo>
                    <a:pt x="1494" y="93"/>
                  </a:lnTo>
                  <a:lnTo>
                    <a:pt x="1291" y="19"/>
                  </a:lnTo>
                  <a:lnTo>
                    <a:pt x="106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3" name="Google Shape;7803;p32"/>
            <p:cNvSpPr/>
            <p:nvPr/>
          </p:nvSpPr>
          <p:spPr>
            <a:xfrm>
              <a:off x="5951800" y="1601150"/>
              <a:ext cx="53050" cy="53500"/>
            </a:xfrm>
            <a:custGeom>
              <a:avLst/>
              <a:gdLst/>
              <a:ahLst/>
              <a:cxnLst/>
              <a:rect l="l" t="t" r="r" b="b"/>
              <a:pathLst>
                <a:path w="2122" h="2140" extrusionOk="0">
                  <a:moveTo>
                    <a:pt x="978" y="1"/>
                  </a:moveTo>
                  <a:lnTo>
                    <a:pt x="867" y="19"/>
                  </a:lnTo>
                  <a:lnTo>
                    <a:pt x="646" y="74"/>
                  </a:lnTo>
                  <a:lnTo>
                    <a:pt x="462" y="167"/>
                  </a:lnTo>
                  <a:lnTo>
                    <a:pt x="314" y="296"/>
                  </a:lnTo>
                  <a:lnTo>
                    <a:pt x="167" y="462"/>
                  </a:lnTo>
                  <a:lnTo>
                    <a:pt x="75" y="646"/>
                  </a:lnTo>
                  <a:lnTo>
                    <a:pt x="19" y="849"/>
                  </a:lnTo>
                  <a:lnTo>
                    <a:pt x="1" y="960"/>
                  </a:lnTo>
                  <a:lnTo>
                    <a:pt x="1" y="1070"/>
                  </a:lnTo>
                  <a:lnTo>
                    <a:pt x="19" y="1291"/>
                  </a:lnTo>
                  <a:lnTo>
                    <a:pt x="75" y="1476"/>
                  </a:lnTo>
                  <a:lnTo>
                    <a:pt x="167" y="1660"/>
                  </a:lnTo>
                  <a:lnTo>
                    <a:pt x="296" y="1826"/>
                  </a:lnTo>
                  <a:lnTo>
                    <a:pt x="443" y="1955"/>
                  </a:lnTo>
                  <a:lnTo>
                    <a:pt x="628" y="2047"/>
                  </a:lnTo>
                  <a:lnTo>
                    <a:pt x="812" y="2103"/>
                  </a:lnTo>
                  <a:lnTo>
                    <a:pt x="1033" y="2140"/>
                  </a:lnTo>
                  <a:lnTo>
                    <a:pt x="1144" y="2121"/>
                  </a:lnTo>
                  <a:lnTo>
                    <a:pt x="1255" y="2121"/>
                  </a:lnTo>
                  <a:lnTo>
                    <a:pt x="1457" y="2047"/>
                  </a:lnTo>
                  <a:lnTo>
                    <a:pt x="1642" y="1955"/>
                  </a:lnTo>
                  <a:lnTo>
                    <a:pt x="1808" y="1826"/>
                  </a:lnTo>
                  <a:lnTo>
                    <a:pt x="1937" y="1679"/>
                  </a:lnTo>
                  <a:lnTo>
                    <a:pt x="2047" y="1494"/>
                  </a:lnTo>
                  <a:lnTo>
                    <a:pt x="2103" y="1291"/>
                  </a:lnTo>
                  <a:lnTo>
                    <a:pt x="2121" y="1181"/>
                  </a:lnTo>
                  <a:lnTo>
                    <a:pt x="2121" y="1070"/>
                  </a:lnTo>
                  <a:lnTo>
                    <a:pt x="2103" y="849"/>
                  </a:lnTo>
                  <a:lnTo>
                    <a:pt x="2047" y="646"/>
                  </a:lnTo>
                  <a:lnTo>
                    <a:pt x="1955" y="462"/>
                  </a:lnTo>
                  <a:lnTo>
                    <a:pt x="1826" y="314"/>
                  </a:lnTo>
                  <a:lnTo>
                    <a:pt x="1679" y="185"/>
                  </a:lnTo>
                  <a:lnTo>
                    <a:pt x="1494" y="93"/>
                  </a:lnTo>
                  <a:lnTo>
                    <a:pt x="1291" y="19"/>
                  </a:lnTo>
                  <a:lnTo>
                    <a:pt x="108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4" name="Google Shape;7804;p32"/>
            <p:cNvSpPr/>
            <p:nvPr/>
          </p:nvSpPr>
          <p:spPr>
            <a:xfrm>
              <a:off x="4884700" y="673725"/>
              <a:ext cx="52575" cy="53025"/>
            </a:xfrm>
            <a:custGeom>
              <a:avLst/>
              <a:gdLst/>
              <a:ahLst/>
              <a:cxnLst/>
              <a:rect l="l" t="t" r="r" b="b"/>
              <a:pathLst>
                <a:path w="2103" h="2121" extrusionOk="0">
                  <a:moveTo>
                    <a:pt x="1033" y="0"/>
                  </a:moveTo>
                  <a:lnTo>
                    <a:pt x="812" y="37"/>
                  </a:lnTo>
                  <a:lnTo>
                    <a:pt x="609" y="92"/>
                  </a:lnTo>
                  <a:lnTo>
                    <a:pt x="443" y="184"/>
                  </a:lnTo>
                  <a:lnTo>
                    <a:pt x="296" y="314"/>
                  </a:lnTo>
                  <a:lnTo>
                    <a:pt x="166" y="461"/>
                  </a:lnTo>
                  <a:lnTo>
                    <a:pt x="74" y="645"/>
                  </a:lnTo>
                  <a:lnTo>
                    <a:pt x="19" y="848"/>
                  </a:lnTo>
                  <a:lnTo>
                    <a:pt x="1" y="1051"/>
                  </a:lnTo>
                  <a:lnTo>
                    <a:pt x="19" y="1291"/>
                  </a:lnTo>
                  <a:lnTo>
                    <a:pt x="74" y="1494"/>
                  </a:lnTo>
                  <a:lnTo>
                    <a:pt x="166" y="1660"/>
                  </a:lnTo>
                  <a:lnTo>
                    <a:pt x="296" y="1825"/>
                  </a:lnTo>
                  <a:lnTo>
                    <a:pt x="461" y="1955"/>
                  </a:lnTo>
                  <a:lnTo>
                    <a:pt x="646" y="2047"/>
                  </a:lnTo>
                  <a:lnTo>
                    <a:pt x="849" y="2102"/>
                  </a:lnTo>
                  <a:lnTo>
                    <a:pt x="1070" y="2120"/>
                  </a:lnTo>
                  <a:lnTo>
                    <a:pt x="1291" y="2102"/>
                  </a:lnTo>
                  <a:lnTo>
                    <a:pt x="1476" y="2028"/>
                  </a:lnTo>
                  <a:lnTo>
                    <a:pt x="1660" y="1936"/>
                  </a:lnTo>
                  <a:lnTo>
                    <a:pt x="1807" y="1807"/>
                  </a:lnTo>
                  <a:lnTo>
                    <a:pt x="1937" y="1660"/>
                  </a:lnTo>
                  <a:lnTo>
                    <a:pt x="2029" y="1475"/>
                  </a:lnTo>
                  <a:lnTo>
                    <a:pt x="2084" y="1291"/>
                  </a:lnTo>
                  <a:lnTo>
                    <a:pt x="2102" y="1070"/>
                  </a:lnTo>
                  <a:lnTo>
                    <a:pt x="2084" y="848"/>
                  </a:lnTo>
                  <a:lnTo>
                    <a:pt x="2029" y="645"/>
                  </a:lnTo>
                  <a:lnTo>
                    <a:pt x="1937" y="461"/>
                  </a:lnTo>
                  <a:lnTo>
                    <a:pt x="1789" y="295"/>
                  </a:lnTo>
                  <a:lnTo>
                    <a:pt x="1642" y="184"/>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5" name="Google Shape;7805;p32"/>
            <p:cNvSpPr/>
            <p:nvPr/>
          </p:nvSpPr>
          <p:spPr>
            <a:xfrm>
              <a:off x="4781900" y="328450"/>
              <a:ext cx="52575" cy="53050"/>
            </a:xfrm>
            <a:custGeom>
              <a:avLst/>
              <a:gdLst/>
              <a:ahLst/>
              <a:cxnLst/>
              <a:rect l="l" t="t" r="r" b="b"/>
              <a:pathLst>
                <a:path w="2103" h="2122" extrusionOk="0">
                  <a:moveTo>
                    <a:pt x="1107" y="1"/>
                  </a:moveTo>
                  <a:lnTo>
                    <a:pt x="886" y="19"/>
                  </a:lnTo>
                  <a:lnTo>
                    <a:pt x="683" y="75"/>
                  </a:lnTo>
                  <a:lnTo>
                    <a:pt x="480" y="167"/>
                  </a:lnTo>
                  <a:lnTo>
                    <a:pt x="333" y="277"/>
                  </a:lnTo>
                  <a:lnTo>
                    <a:pt x="185" y="443"/>
                  </a:lnTo>
                  <a:lnTo>
                    <a:pt x="93" y="609"/>
                  </a:lnTo>
                  <a:lnTo>
                    <a:pt x="19" y="812"/>
                  </a:lnTo>
                  <a:lnTo>
                    <a:pt x="1" y="923"/>
                  </a:lnTo>
                  <a:lnTo>
                    <a:pt x="1" y="1033"/>
                  </a:lnTo>
                  <a:lnTo>
                    <a:pt x="19" y="1255"/>
                  </a:lnTo>
                  <a:lnTo>
                    <a:pt x="56" y="1458"/>
                  </a:lnTo>
                  <a:lnTo>
                    <a:pt x="148" y="1642"/>
                  </a:lnTo>
                  <a:lnTo>
                    <a:pt x="277" y="1789"/>
                  </a:lnTo>
                  <a:lnTo>
                    <a:pt x="425" y="1918"/>
                  </a:lnTo>
                  <a:lnTo>
                    <a:pt x="591" y="2029"/>
                  </a:lnTo>
                  <a:lnTo>
                    <a:pt x="794" y="2084"/>
                  </a:lnTo>
                  <a:lnTo>
                    <a:pt x="996" y="2121"/>
                  </a:lnTo>
                  <a:lnTo>
                    <a:pt x="1218" y="2103"/>
                  </a:lnTo>
                  <a:lnTo>
                    <a:pt x="1439" y="2048"/>
                  </a:lnTo>
                  <a:lnTo>
                    <a:pt x="1623" y="1974"/>
                  </a:lnTo>
                  <a:lnTo>
                    <a:pt x="1789" y="1845"/>
                  </a:lnTo>
                  <a:lnTo>
                    <a:pt x="1918" y="1697"/>
                  </a:lnTo>
                  <a:lnTo>
                    <a:pt x="2011" y="1513"/>
                  </a:lnTo>
                  <a:lnTo>
                    <a:pt x="2084" y="1310"/>
                  </a:lnTo>
                  <a:lnTo>
                    <a:pt x="2103" y="1199"/>
                  </a:lnTo>
                  <a:lnTo>
                    <a:pt x="2103" y="1089"/>
                  </a:lnTo>
                  <a:lnTo>
                    <a:pt x="2103" y="867"/>
                  </a:lnTo>
                  <a:lnTo>
                    <a:pt x="2047" y="665"/>
                  </a:lnTo>
                  <a:lnTo>
                    <a:pt x="1955" y="499"/>
                  </a:lnTo>
                  <a:lnTo>
                    <a:pt x="1826" y="333"/>
                  </a:lnTo>
                  <a:lnTo>
                    <a:pt x="1679" y="204"/>
                  </a:lnTo>
                  <a:lnTo>
                    <a:pt x="1513" y="112"/>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6" name="Google Shape;7806;p32"/>
            <p:cNvSpPr/>
            <p:nvPr/>
          </p:nvSpPr>
          <p:spPr>
            <a:xfrm>
              <a:off x="6028325" y="1615450"/>
              <a:ext cx="53950" cy="53500"/>
            </a:xfrm>
            <a:custGeom>
              <a:avLst/>
              <a:gdLst/>
              <a:ahLst/>
              <a:cxnLst/>
              <a:rect l="l" t="t" r="r" b="b"/>
              <a:pathLst>
                <a:path w="2158" h="2140" extrusionOk="0">
                  <a:moveTo>
                    <a:pt x="1107" y="0"/>
                  </a:moveTo>
                  <a:lnTo>
                    <a:pt x="886" y="19"/>
                  </a:lnTo>
                  <a:lnTo>
                    <a:pt x="683" y="74"/>
                  </a:lnTo>
                  <a:lnTo>
                    <a:pt x="498" y="166"/>
                  </a:lnTo>
                  <a:lnTo>
                    <a:pt x="332" y="295"/>
                  </a:lnTo>
                  <a:lnTo>
                    <a:pt x="203" y="443"/>
                  </a:lnTo>
                  <a:lnTo>
                    <a:pt x="93" y="627"/>
                  </a:lnTo>
                  <a:lnTo>
                    <a:pt x="37" y="830"/>
                  </a:lnTo>
                  <a:lnTo>
                    <a:pt x="19" y="941"/>
                  </a:lnTo>
                  <a:lnTo>
                    <a:pt x="1" y="1051"/>
                  </a:lnTo>
                  <a:lnTo>
                    <a:pt x="19" y="1162"/>
                  </a:lnTo>
                  <a:lnTo>
                    <a:pt x="19" y="1273"/>
                  </a:lnTo>
                  <a:lnTo>
                    <a:pt x="93" y="1475"/>
                  </a:lnTo>
                  <a:lnTo>
                    <a:pt x="185" y="1660"/>
                  </a:lnTo>
                  <a:lnTo>
                    <a:pt x="314" y="1826"/>
                  </a:lnTo>
                  <a:lnTo>
                    <a:pt x="462" y="1955"/>
                  </a:lnTo>
                  <a:lnTo>
                    <a:pt x="646" y="2047"/>
                  </a:lnTo>
                  <a:lnTo>
                    <a:pt x="849" y="2121"/>
                  </a:lnTo>
                  <a:lnTo>
                    <a:pt x="959" y="2139"/>
                  </a:lnTo>
                  <a:lnTo>
                    <a:pt x="1199" y="2139"/>
                  </a:lnTo>
                  <a:lnTo>
                    <a:pt x="1291" y="2121"/>
                  </a:lnTo>
                  <a:lnTo>
                    <a:pt x="1512" y="2047"/>
                  </a:lnTo>
                  <a:lnTo>
                    <a:pt x="1697" y="1955"/>
                  </a:lnTo>
                  <a:lnTo>
                    <a:pt x="1844" y="1826"/>
                  </a:lnTo>
                  <a:lnTo>
                    <a:pt x="1973" y="1660"/>
                  </a:lnTo>
                  <a:lnTo>
                    <a:pt x="2066" y="1475"/>
                  </a:lnTo>
                  <a:lnTo>
                    <a:pt x="2139" y="1273"/>
                  </a:lnTo>
                  <a:lnTo>
                    <a:pt x="2139" y="1162"/>
                  </a:lnTo>
                  <a:lnTo>
                    <a:pt x="2158" y="1051"/>
                  </a:lnTo>
                  <a:lnTo>
                    <a:pt x="2121" y="830"/>
                  </a:lnTo>
                  <a:lnTo>
                    <a:pt x="2066" y="646"/>
                  </a:lnTo>
                  <a:lnTo>
                    <a:pt x="1973" y="461"/>
                  </a:lnTo>
                  <a:lnTo>
                    <a:pt x="1844" y="314"/>
                  </a:lnTo>
                  <a:lnTo>
                    <a:pt x="1697" y="185"/>
                  </a:lnTo>
                  <a:lnTo>
                    <a:pt x="1512" y="74"/>
                  </a:lnTo>
                  <a:lnTo>
                    <a:pt x="1328" y="19"/>
                  </a:lnTo>
                  <a:lnTo>
                    <a:pt x="110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7" name="Google Shape;7807;p32"/>
            <p:cNvSpPr/>
            <p:nvPr/>
          </p:nvSpPr>
          <p:spPr>
            <a:xfrm>
              <a:off x="5566450" y="1449950"/>
              <a:ext cx="53025" cy="53050"/>
            </a:xfrm>
            <a:custGeom>
              <a:avLst/>
              <a:gdLst/>
              <a:ahLst/>
              <a:cxnLst/>
              <a:rect l="l" t="t" r="r" b="b"/>
              <a:pathLst>
                <a:path w="2121" h="2122" extrusionOk="0">
                  <a:moveTo>
                    <a:pt x="1107" y="1"/>
                  </a:moveTo>
                  <a:lnTo>
                    <a:pt x="886" y="19"/>
                  </a:lnTo>
                  <a:lnTo>
                    <a:pt x="664" y="75"/>
                  </a:lnTo>
                  <a:lnTo>
                    <a:pt x="480" y="167"/>
                  </a:lnTo>
                  <a:lnTo>
                    <a:pt x="332" y="296"/>
                  </a:lnTo>
                  <a:lnTo>
                    <a:pt x="185" y="444"/>
                  </a:lnTo>
                  <a:lnTo>
                    <a:pt x="93" y="628"/>
                  </a:lnTo>
                  <a:lnTo>
                    <a:pt x="37" y="831"/>
                  </a:lnTo>
                  <a:lnTo>
                    <a:pt x="1" y="1052"/>
                  </a:lnTo>
                  <a:lnTo>
                    <a:pt x="19" y="1273"/>
                  </a:lnTo>
                  <a:lnTo>
                    <a:pt x="74" y="1476"/>
                  </a:lnTo>
                  <a:lnTo>
                    <a:pt x="166" y="1642"/>
                  </a:lnTo>
                  <a:lnTo>
                    <a:pt x="296" y="1808"/>
                  </a:lnTo>
                  <a:lnTo>
                    <a:pt x="443" y="1937"/>
                  </a:lnTo>
                  <a:lnTo>
                    <a:pt x="609" y="2029"/>
                  </a:lnTo>
                  <a:lnTo>
                    <a:pt x="812" y="2103"/>
                  </a:lnTo>
                  <a:lnTo>
                    <a:pt x="1033" y="2121"/>
                  </a:lnTo>
                  <a:lnTo>
                    <a:pt x="1254" y="2103"/>
                  </a:lnTo>
                  <a:lnTo>
                    <a:pt x="1457" y="2048"/>
                  </a:lnTo>
                  <a:lnTo>
                    <a:pt x="1642" y="1955"/>
                  </a:lnTo>
                  <a:lnTo>
                    <a:pt x="1807" y="1826"/>
                  </a:lnTo>
                  <a:lnTo>
                    <a:pt x="1937" y="1679"/>
                  </a:lnTo>
                  <a:lnTo>
                    <a:pt x="2029" y="1494"/>
                  </a:lnTo>
                  <a:lnTo>
                    <a:pt x="2102" y="1292"/>
                  </a:lnTo>
                  <a:lnTo>
                    <a:pt x="2121" y="1070"/>
                  </a:lnTo>
                  <a:lnTo>
                    <a:pt x="2102" y="868"/>
                  </a:lnTo>
                  <a:lnTo>
                    <a:pt x="2047" y="665"/>
                  </a:lnTo>
                  <a:lnTo>
                    <a:pt x="1955" y="480"/>
                  </a:lnTo>
                  <a:lnTo>
                    <a:pt x="1826" y="333"/>
                  </a:lnTo>
                  <a:lnTo>
                    <a:pt x="1678" y="204"/>
                  </a:lnTo>
                  <a:lnTo>
                    <a:pt x="1512" y="93"/>
                  </a:lnTo>
                  <a:lnTo>
                    <a:pt x="1310" y="38"/>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8" name="Google Shape;7808;p32"/>
            <p:cNvSpPr/>
            <p:nvPr/>
          </p:nvSpPr>
          <p:spPr>
            <a:xfrm>
              <a:off x="6108525" y="1629725"/>
              <a:ext cx="53500" cy="53500"/>
            </a:xfrm>
            <a:custGeom>
              <a:avLst/>
              <a:gdLst/>
              <a:ahLst/>
              <a:cxnLst/>
              <a:rect l="l" t="t" r="r" b="b"/>
              <a:pathLst>
                <a:path w="2140" h="2140" extrusionOk="0">
                  <a:moveTo>
                    <a:pt x="886" y="1"/>
                  </a:moveTo>
                  <a:lnTo>
                    <a:pt x="665" y="56"/>
                  </a:lnTo>
                  <a:lnTo>
                    <a:pt x="480" y="167"/>
                  </a:lnTo>
                  <a:lnTo>
                    <a:pt x="314" y="277"/>
                  </a:lnTo>
                  <a:lnTo>
                    <a:pt x="185" y="443"/>
                  </a:lnTo>
                  <a:lnTo>
                    <a:pt x="93" y="628"/>
                  </a:lnTo>
                  <a:lnTo>
                    <a:pt x="19" y="831"/>
                  </a:lnTo>
                  <a:lnTo>
                    <a:pt x="1" y="941"/>
                  </a:lnTo>
                  <a:lnTo>
                    <a:pt x="1" y="1052"/>
                  </a:lnTo>
                  <a:lnTo>
                    <a:pt x="19" y="1273"/>
                  </a:lnTo>
                  <a:lnTo>
                    <a:pt x="75" y="1476"/>
                  </a:lnTo>
                  <a:lnTo>
                    <a:pt x="167" y="1660"/>
                  </a:lnTo>
                  <a:lnTo>
                    <a:pt x="296" y="1826"/>
                  </a:lnTo>
                  <a:lnTo>
                    <a:pt x="462" y="1955"/>
                  </a:lnTo>
                  <a:lnTo>
                    <a:pt x="646" y="2048"/>
                  </a:lnTo>
                  <a:lnTo>
                    <a:pt x="849" y="2121"/>
                  </a:lnTo>
                  <a:lnTo>
                    <a:pt x="960" y="2140"/>
                  </a:lnTo>
                  <a:lnTo>
                    <a:pt x="1181" y="2140"/>
                  </a:lnTo>
                  <a:lnTo>
                    <a:pt x="1291" y="2121"/>
                  </a:lnTo>
                  <a:lnTo>
                    <a:pt x="1494" y="2048"/>
                  </a:lnTo>
                  <a:lnTo>
                    <a:pt x="1679" y="1955"/>
                  </a:lnTo>
                  <a:lnTo>
                    <a:pt x="1826" y="1826"/>
                  </a:lnTo>
                  <a:lnTo>
                    <a:pt x="1955" y="1660"/>
                  </a:lnTo>
                  <a:lnTo>
                    <a:pt x="2066" y="1476"/>
                  </a:lnTo>
                  <a:lnTo>
                    <a:pt x="2121" y="1273"/>
                  </a:lnTo>
                  <a:lnTo>
                    <a:pt x="2140" y="1162"/>
                  </a:lnTo>
                  <a:lnTo>
                    <a:pt x="2140" y="1052"/>
                  </a:lnTo>
                  <a:lnTo>
                    <a:pt x="2121" y="849"/>
                  </a:lnTo>
                  <a:lnTo>
                    <a:pt x="2066" y="646"/>
                  </a:lnTo>
                  <a:lnTo>
                    <a:pt x="1955" y="462"/>
                  </a:lnTo>
                  <a:lnTo>
                    <a:pt x="1845" y="314"/>
                  </a:lnTo>
                  <a:lnTo>
                    <a:pt x="1679" y="185"/>
                  </a:lnTo>
                  <a:lnTo>
                    <a:pt x="1513" y="75"/>
                  </a:lnTo>
                  <a:lnTo>
                    <a:pt x="1310" y="19"/>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9" name="Google Shape;7809;p32"/>
            <p:cNvSpPr/>
            <p:nvPr/>
          </p:nvSpPr>
          <p:spPr>
            <a:xfrm>
              <a:off x="4832625" y="502250"/>
              <a:ext cx="53950" cy="53475"/>
            </a:xfrm>
            <a:custGeom>
              <a:avLst/>
              <a:gdLst/>
              <a:ahLst/>
              <a:cxnLst/>
              <a:rect l="l" t="t" r="r" b="b"/>
              <a:pathLst>
                <a:path w="2158" h="2139" extrusionOk="0">
                  <a:moveTo>
                    <a:pt x="1051" y="0"/>
                  </a:moveTo>
                  <a:lnTo>
                    <a:pt x="940" y="19"/>
                  </a:lnTo>
                  <a:lnTo>
                    <a:pt x="830" y="37"/>
                  </a:lnTo>
                  <a:lnTo>
                    <a:pt x="627" y="92"/>
                  </a:lnTo>
                  <a:lnTo>
                    <a:pt x="461" y="203"/>
                  </a:lnTo>
                  <a:lnTo>
                    <a:pt x="295" y="332"/>
                  </a:lnTo>
                  <a:lnTo>
                    <a:pt x="166" y="498"/>
                  </a:lnTo>
                  <a:lnTo>
                    <a:pt x="74" y="682"/>
                  </a:lnTo>
                  <a:lnTo>
                    <a:pt x="18" y="885"/>
                  </a:lnTo>
                  <a:lnTo>
                    <a:pt x="0" y="1106"/>
                  </a:lnTo>
                  <a:lnTo>
                    <a:pt x="37" y="1328"/>
                  </a:lnTo>
                  <a:lnTo>
                    <a:pt x="92" y="1512"/>
                  </a:lnTo>
                  <a:lnTo>
                    <a:pt x="203" y="1696"/>
                  </a:lnTo>
                  <a:lnTo>
                    <a:pt x="332" y="1844"/>
                  </a:lnTo>
                  <a:lnTo>
                    <a:pt x="479" y="1973"/>
                  </a:lnTo>
                  <a:lnTo>
                    <a:pt x="664" y="2065"/>
                  </a:lnTo>
                  <a:lnTo>
                    <a:pt x="848" y="2120"/>
                  </a:lnTo>
                  <a:lnTo>
                    <a:pt x="1069" y="2139"/>
                  </a:lnTo>
                  <a:lnTo>
                    <a:pt x="1180" y="2139"/>
                  </a:lnTo>
                  <a:lnTo>
                    <a:pt x="1291" y="2120"/>
                  </a:lnTo>
                  <a:lnTo>
                    <a:pt x="1494" y="2065"/>
                  </a:lnTo>
                  <a:lnTo>
                    <a:pt x="1678" y="1973"/>
                  </a:lnTo>
                  <a:lnTo>
                    <a:pt x="1844" y="1844"/>
                  </a:lnTo>
                  <a:lnTo>
                    <a:pt x="1973" y="1678"/>
                  </a:lnTo>
                  <a:lnTo>
                    <a:pt x="2065" y="1494"/>
                  </a:lnTo>
                  <a:lnTo>
                    <a:pt x="2120" y="1291"/>
                  </a:lnTo>
                  <a:lnTo>
                    <a:pt x="2139" y="1180"/>
                  </a:lnTo>
                  <a:lnTo>
                    <a:pt x="2157" y="1069"/>
                  </a:lnTo>
                  <a:lnTo>
                    <a:pt x="2120" y="848"/>
                  </a:lnTo>
                  <a:lnTo>
                    <a:pt x="2065" y="645"/>
                  </a:lnTo>
                  <a:lnTo>
                    <a:pt x="1973" y="461"/>
                  </a:lnTo>
                  <a:lnTo>
                    <a:pt x="1825" y="295"/>
                  </a:lnTo>
                  <a:lnTo>
                    <a:pt x="1678" y="166"/>
                  </a:lnTo>
                  <a:lnTo>
                    <a:pt x="1494" y="74"/>
                  </a:lnTo>
                  <a:lnTo>
                    <a:pt x="1272" y="19"/>
                  </a:lnTo>
                  <a:lnTo>
                    <a:pt x="105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0" name="Google Shape;7810;p32"/>
            <p:cNvSpPr/>
            <p:nvPr/>
          </p:nvSpPr>
          <p:spPr>
            <a:xfrm>
              <a:off x="6188750" y="1644025"/>
              <a:ext cx="53025" cy="53025"/>
            </a:xfrm>
            <a:custGeom>
              <a:avLst/>
              <a:gdLst/>
              <a:ahLst/>
              <a:cxnLst/>
              <a:rect l="l" t="t" r="r" b="b"/>
              <a:pathLst>
                <a:path w="2121" h="2121" extrusionOk="0">
                  <a:moveTo>
                    <a:pt x="1051" y="0"/>
                  </a:moveTo>
                  <a:lnTo>
                    <a:pt x="830" y="19"/>
                  </a:lnTo>
                  <a:lnTo>
                    <a:pt x="645" y="74"/>
                  </a:lnTo>
                  <a:lnTo>
                    <a:pt x="461" y="166"/>
                  </a:lnTo>
                  <a:lnTo>
                    <a:pt x="295" y="295"/>
                  </a:lnTo>
                  <a:lnTo>
                    <a:pt x="184" y="443"/>
                  </a:lnTo>
                  <a:lnTo>
                    <a:pt x="74" y="627"/>
                  </a:lnTo>
                  <a:lnTo>
                    <a:pt x="18" y="830"/>
                  </a:lnTo>
                  <a:lnTo>
                    <a:pt x="0" y="1033"/>
                  </a:lnTo>
                  <a:lnTo>
                    <a:pt x="0" y="1162"/>
                  </a:lnTo>
                  <a:lnTo>
                    <a:pt x="0" y="1273"/>
                  </a:lnTo>
                  <a:lnTo>
                    <a:pt x="74" y="1476"/>
                  </a:lnTo>
                  <a:lnTo>
                    <a:pt x="166" y="1660"/>
                  </a:lnTo>
                  <a:lnTo>
                    <a:pt x="295" y="1807"/>
                  </a:lnTo>
                  <a:lnTo>
                    <a:pt x="443" y="1955"/>
                  </a:lnTo>
                  <a:lnTo>
                    <a:pt x="627" y="2047"/>
                  </a:lnTo>
                  <a:lnTo>
                    <a:pt x="830" y="2102"/>
                  </a:lnTo>
                  <a:lnTo>
                    <a:pt x="940" y="2121"/>
                  </a:lnTo>
                  <a:lnTo>
                    <a:pt x="1051" y="2121"/>
                  </a:lnTo>
                  <a:lnTo>
                    <a:pt x="1272" y="2102"/>
                  </a:lnTo>
                  <a:lnTo>
                    <a:pt x="1475" y="2047"/>
                  </a:lnTo>
                  <a:lnTo>
                    <a:pt x="1659" y="1955"/>
                  </a:lnTo>
                  <a:lnTo>
                    <a:pt x="1807" y="1826"/>
                  </a:lnTo>
                  <a:lnTo>
                    <a:pt x="1936" y="1678"/>
                  </a:lnTo>
                  <a:lnTo>
                    <a:pt x="2028" y="1494"/>
                  </a:lnTo>
                  <a:lnTo>
                    <a:pt x="2102" y="1310"/>
                  </a:lnTo>
                  <a:lnTo>
                    <a:pt x="2120" y="1088"/>
                  </a:lnTo>
                  <a:lnTo>
                    <a:pt x="2120" y="978"/>
                  </a:lnTo>
                  <a:lnTo>
                    <a:pt x="2102" y="867"/>
                  </a:lnTo>
                  <a:lnTo>
                    <a:pt x="2047" y="664"/>
                  </a:lnTo>
                  <a:lnTo>
                    <a:pt x="1954" y="480"/>
                  </a:lnTo>
                  <a:lnTo>
                    <a:pt x="1825" y="314"/>
                  </a:lnTo>
                  <a:lnTo>
                    <a:pt x="1659" y="185"/>
                  </a:lnTo>
                  <a:lnTo>
                    <a:pt x="1475" y="74"/>
                  </a:lnTo>
                  <a:lnTo>
                    <a:pt x="1272" y="19"/>
                  </a:lnTo>
                  <a:lnTo>
                    <a:pt x="116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1" name="Google Shape;7811;p32"/>
            <p:cNvSpPr/>
            <p:nvPr/>
          </p:nvSpPr>
          <p:spPr>
            <a:xfrm>
              <a:off x="6348700" y="1670300"/>
              <a:ext cx="52550" cy="52100"/>
            </a:xfrm>
            <a:custGeom>
              <a:avLst/>
              <a:gdLst/>
              <a:ahLst/>
              <a:cxnLst/>
              <a:rect l="l" t="t" r="r" b="b"/>
              <a:pathLst>
                <a:path w="2102" h="2084" extrusionOk="0">
                  <a:moveTo>
                    <a:pt x="1033" y="0"/>
                  </a:moveTo>
                  <a:lnTo>
                    <a:pt x="811" y="19"/>
                  </a:lnTo>
                  <a:lnTo>
                    <a:pt x="627" y="74"/>
                  </a:lnTo>
                  <a:lnTo>
                    <a:pt x="443" y="185"/>
                  </a:lnTo>
                  <a:lnTo>
                    <a:pt x="295" y="314"/>
                  </a:lnTo>
                  <a:lnTo>
                    <a:pt x="166" y="461"/>
                  </a:lnTo>
                  <a:lnTo>
                    <a:pt x="74" y="646"/>
                  </a:lnTo>
                  <a:lnTo>
                    <a:pt x="18" y="849"/>
                  </a:lnTo>
                  <a:lnTo>
                    <a:pt x="0" y="1051"/>
                  </a:lnTo>
                  <a:lnTo>
                    <a:pt x="37" y="1273"/>
                  </a:lnTo>
                  <a:lnTo>
                    <a:pt x="92" y="1476"/>
                  </a:lnTo>
                  <a:lnTo>
                    <a:pt x="184" y="1641"/>
                  </a:lnTo>
                  <a:lnTo>
                    <a:pt x="314" y="1789"/>
                  </a:lnTo>
                  <a:lnTo>
                    <a:pt x="479" y="1918"/>
                  </a:lnTo>
                  <a:lnTo>
                    <a:pt x="645" y="2010"/>
                  </a:lnTo>
                  <a:lnTo>
                    <a:pt x="848" y="2066"/>
                  </a:lnTo>
                  <a:lnTo>
                    <a:pt x="1069" y="2084"/>
                  </a:lnTo>
                  <a:lnTo>
                    <a:pt x="1272" y="2066"/>
                  </a:lnTo>
                  <a:lnTo>
                    <a:pt x="1475" y="1992"/>
                  </a:lnTo>
                  <a:lnTo>
                    <a:pt x="1659" y="1900"/>
                  </a:lnTo>
                  <a:lnTo>
                    <a:pt x="1807" y="1771"/>
                  </a:lnTo>
                  <a:lnTo>
                    <a:pt x="1936" y="1623"/>
                  </a:lnTo>
                  <a:lnTo>
                    <a:pt x="2028" y="1439"/>
                  </a:lnTo>
                  <a:lnTo>
                    <a:pt x="2084" y="1236"/>
                  </a:lnTo>
                  <a:lnTo>
                    <a:pt x="2102" y="1015"/>
                  </a:lnTo>
                  <a:lnTo>
                    <a:pt x="2065" y="812"/>
                  </a:lnTo>
                  <a:lnTo>
                    <a:pt x="2010" y="609"/>
                  </a:lnTo>
                  <a:lnTo>
                    <a:pt x="1918" y="443"/>
                  </a:lnTo>
                  <a:lnTo>
                    <a:pt x="1789" y="277"/>
                  </a:lnTo>
                  <a:lnTo>
                    <a:pt x="1623" y="166"/>
                  </a:lnTo>
                  <a:lnTo>
                    <a:pt x="1457" y="74"/>
                  </a:lnTo>
                  <a:lnTo>
                    <a:pt x="1254"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2" name="Google Shape;7812;p32"/>
            <p:cNvSpPr/>
            <p:nvPr/>
          </p:nvSpPr>
          <p:spPr>
            <a:xfrm>
              <a:off x="4936800" y="848875"/>
              <a:ext cx="51175" cy="51200"/>
            </a:xfrm>
            <a:custGeom>
              <a:avLst/>
              <a:gdLst/>
              <a:ahLst/>
              <a:cxnLst/>
              <a:rect l="l" t="t" r="r" b="b"/>
              <a:pathLst>
                <a:path w="2047" h="2048" extrusionOk="0">
                  <a:moveTo>
                    <a:pt x="922" y="1"/>
                  </a:moveTo>
                  <a:lnTo>
                    <a:pt x="830" y="19"/>
                  </a:lnTo>
                  <a:lnTo>
                    <a:pt x="627" y="74"/>
                  </a:lnTo>
                  <a:lnTo>
                    <a:pt x="443" y="167"/>
                  </a:lnTo>
                  <a:lnTo>
                    <a:pt x="295" y="296"/>
                  </a:lnTo>
                  <a:lnTo>
                    <a:pt x="166" y="443"/>
                  </a:lnTo>
                  <a:lnTo>
                    <a:pt x="74" y="627"/>
                  </a:lnTo>
                  <a:lnTo>
                    <a:pt x="18" y="830"/>
                  </a:lnTo>
                  <a:lnTo>
                    <a:pt x="0" y="923"/>
                  </a:lnTo>
                  <a:lnTo>
                    <a:pt x="0" y="1033"/>
                  </a:lnTo>
                  <a:lnTo>
                    <a:pt x="0" y="1144"/>
                  </a:lnTo>
                  <a:lnTo>
                    <a:pt x="18" y="1254"/>
                  </a:lnTo>
                  <a:lnTo>
                    <a:pt x="92" y="1439"/>
                  </a:lnTo>
                  <a:lnTo>
                    <a:pt x="184" y="1623"/>
                  </a:lnTo>
                  <a:lnTo>
                    <a:pt x="313" y="1771"/>
                  </a:lnTo>
                  <a:lnTo>
                    <a:pt x="479" y="1900"/>
                  </a:lnTo>
                  <a:lnTo>
                    <a:pt x="664" y="1992"/>
                  </a:lnTo>
                  <a:lnTo>
                    <a:pt x="848" y="2029"/>
                  </a:lnTo>
                  <a:lnTo>
                    <a:pt x="959" y="2047"/>
                  </a:lnTo>
                  <a:lnTo>
                    <a:pt x="1069" y="2047"/>
                  </a:lnTo>
                  <a:lnTo>
                    <a:pt x="1272" y="2029"/>
                  </a:lnTo>
                  <a:lnTo>
                    <a:pt x="1457" y="1955"/>
                  </a:lnTo>
                  <a:lnTo>
                    <a:pt x="1623" y="1863"/>
                  </a:lnTo>
                  <a:lnTo>
                    <a:pt x="1770" y="1734"/>
                  </a:lnTo>
                  <a:lnTo>
                    <a:pt x="1881" y="1568"/>
                  </a:lnTo>
                  <a:lnTo>
                    <a:pt x="1973" y="1402"/>
                  </a:lnTo>
                  <a:lnTo>
                    <a:pt x="2028" y="1199"/>
                  </a:lnTo>
                  <a:lnTo>
                    <a:pt x="2047" y="996"/>
                  </a:lnTo>
                  <a:lnTo>
                    <a:pt x="2028" y="812"/>
                  </a:lnTo>
                  <a:lnTo>
                    <a:pt x="1973" y="609"/>
                  </a:lnTo>
                  <a:lnTo>
                    <a:pt x="1862" y="443"/>
                  </a:lnTo>
                  <a:lnTo>
                    <a:pt x="1752" y="296"/>
                  </a:lnTo>
                  <a:lnTo>
                    <a:pt x="1604" y="167"/>
                  </a:lnTo>
                  <a:lnTo>
                    <a:pt x="1420" y="74"/>
                  </a:lnTo>
                  <a:lnTo>
                    <a:pt x="1235" y="19"/>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3" name="Google Shape;7813;p32"/>
            <p:cNvSpPr/>
            <p:nvPr/>
          </p:nvSpPr>
          <p:spPr>
            <a:xfrm>
              <a:off x="5067700" y="1036950"/>
              <a:ext cx="51650" cy="51650"/>
            </a:xfrm>
            <a:custGeom>
              <a:avLst/>
              <a:gdLst/>
              <a:ahLst/>
              <a:cxnLst/>
              <a:rect l="l" t="t" r="r" b="b"/>
              <a:pathLst>
                <a:path w="2066" h="2066" extrusionOk="0">
                  <a:moveTo>
                    <a:pt x="1015" y="0"/>
                  </a:moveTo>
                  <a:lnTo>
                    <a:pt x="812" y="19"/>
                  </a:lnTo>
                  <a:lnTo>
                    <a:pt x="627" y="74"/>
                  </a:lnTo>
                  <a:lnTo>
                    <a:pt x="461" y="166"/>
                  </a:lnTo>
                  <a:lnTo>
                    <a:pt x="314" y="295"/>
                  </a:lnTo>
                  <a:lnTo>
                    <a:pt x="185" y="443"/>
                  </a:lnTo>
                  <a:lnTo>
                    <a:pt x="93" y="609"/>
                  </a:lnTo>
                  <a:lnTo>
                    <a:pt x="37" y="793"/>
                  </a:lnTo>
                  <a:lnTo>
                    <a:pt x="0" y="996"/>
                  </a:lnTo>
                  <a:lnTo>
                    <a:pt x="19" y="1217"/>
                  </a:lnTo>
                  <a:lnTo>
                    <a:pt x="74" y="1420"/>
                  </a:lnTo>
                  <a:lnTo>
                    <a:pt x="166" y="1586"/>
                  </a:lnTo>
                  <a:lnTo>
                    <a:pt x="295" y="1752"/>
                  </a:lnTo>
                  <a:lnTo>
                    <a:pt x="443" y="1881"/>
                  </a:lnTo>
                  <a:lnTo>
                    <a:pt x="609" y="1973"/>
                  </a:lnTo>
                  <a:lnTo>
                    <a:pt x="812" y="2047"/>
                  </a:lnTo>
                  <a:lnTo>
                    <a:pt x="1015" y="2065"/>
                  </a:lnTo>
                  <a:lnTo>
                    <a:pt x="1236" y="2047"/>
                  </a:lnTo>
                  <a:lnTo>
                    <a:pt x="1439" y="1992"/>
                  </a:lnTo>
                  <a:lnTo>
                    <a:pt x="1605" y="1900"/>
                  </a:lnTo>
                  <a:lnTo>
                    <a:pt x="1771" y="1770"/>
                  </a:lnTo>
                  <a:lnTo>
                    <a:pt x="1881" y="1623"/>
                  </a:lnTo>
                  <a:lnTo>
                    <a:pt x="1992" y="1439"/>
                  </a:lnTo>
                  <a:lnTo>
                    <a:pt x="2047" y="1236"/>
                  </a:lnTo>
                  <a:lnTo>
                    <a:pt x="2066" y="1033"/>
                  </a:lnTo>
                  <a:lnTo>
                    <a:pt x="2047" y="830"/>
                  </a:lnTo>
                  <a:lnTo>
                    <a:pt x="1992" y="627"/>
                  </a:lnTo>
                  <a:lnTo>
                    <a:pt x="1881" y="443"/>
                  </a:lnTo>
                  <a:lnTo>
                    <a:pt x="1771" y="295"/>
                  </a:lnTo>
                  <a:lnTo>
                    <a:pt x="1605" y="166"/>
                  </a:lnTo>
                  <a:lnTo>
                    <a:pt x="1439" y="74"/>
                  </a:lnTo>
                  <a:lnTo>
                    <a:pt x="1236"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4" name="Google Shape;7814;p32"/>
            <p:cNvSpPr/>
            <p:nvPr/>
          </p:nvSpPr>
          <p:spPr>
            <a:xfrm>
              <a:off x="5344725" y="1331025"/>
              <a:ext cx="51200" cy="51200"/>
            </a:xfrm>
            <a:custGeom>
              <a:avLst/>
              <a:gdLst/>
              <a:ahLst/>
              <a:cxnLst/>
              <a:rect l="l" t="t" r="r" b="b"/>
              <a:pathLst>
                <a:path w="2048" h="2048" extrusionOk="0">
                  <a:moveTo>
                    <a:pt x="941" y="1"/>
                  </a:moveTo>
                  <a:lnTo>
                    <a:pt x="831" y="19"/>
                  </a:lnTo>
                  <a:lnTo>
                    <a:pt x="646" y="75"/>
                  </a:lnTo>
                  <a:lnTo>
                    <a:pt x="462" y="167"/>
                  </a:lnTo>
                  <a:lnTo>
                    <a:pt x="296" y="296"/>
                  </a:lnTo>
                  <a:lnTo>
                    <a:pt x="185" y="443"/>
                  </a:lnTo>
                  <a:lnTo>
                    <a:pt x="75" y="628"/>
                  </a:lnTo>
                  <a:lnTo>
                    <a:pt x="19" y="831"/>
                  </a:lnTo>
                  <a:lnTo>
                    <a:pt x="1" y="923"/>
                  </a:lnTo>
                  <a:lnTo>
                    <a:pt x="1" y="1033"/>
                  </a:lnTo>
                  <a:lnTo>
                    <a:pt x="1" y="1144"/>
                  </a:lnTo>
                  <a:lnTo>
                    <a:pt x="19" y="1255"/>
                  </a:lnTo>
                  <a:lnTo>
                    <a:pt x="93" y="1439"/>
                  </a:lnTo>
                  <a:lnTo>
                    <a:pt x="185" y="1624"/>
                  </a:lnTo>
                  <a:lnTo>
                    <a:pt x="314" y="1771"/>
                  </a:lnTo>
                  <a:lnTo>
                    <a:pt x="480" y="1900"/>
                  </a:lnTo>
                  <a:lnTo>
                    <a:pt x="665" y="1992"/>
                  </a:lnTo>
                  <a:lnTo>
                    <a:pt x="849" y="2048"/>
                  </a:lnTo>
                  <a:lnTo>
                    <a:pt x="1070" y="2048"/>
                  </a:lnTo>
                  <a:lnTo>
                    <a:pt x="1273" y="2029"/>
                  </a:lnTo>
                  <a:lnTo>
                    <a:pt x="1457" y="1955"/>
                  </a:lnTo>
                  <a:lnTo>
                    <a:pt x="1623" y="1863"/>
                  </a:lnTo>
                  <a:lnTo>
                    <a:pt x="1771" y="1734"/>
                  </a:lnTo>
                  <a:lnTo>
                    <a:pt x="1881" y="1587"/>
                  </a:lnTo>
                  <a:lnTo>
                    <a:pt x="1974" y="1402"/>
                  </a:lnTo>
                  <a:lnTo>
                    <a:pt x="2029" y="1218"/>
                  </a:lnTo>
                  <a:lnTo>
                    <a:pt x="2047" y="1015"/>
                  </a:lnTo>
                  <a:lnTo>
                    <a:pt x="2029" y="812"/>
                  </a:lnTo>
                  <a:lnTo>
                    <a:pt x="1974" y="628"/>
                  </a:lnTo>
                  <a:lnTo>
                    <a:pt x="1881" y="462"/>
                  </a:lnTo>
                  <a:lnTo>
                    <a:pt x="1752" y="296"/>
                  </a:lnTo>
                  <a:lnTo>
                    <a:pt x="1605" y="185"/>
                  </a:lnTo>
                  <a:lnTo>
                    <a:pt x="1439" y="93"/>
                  </a:lnTo>
                  <a:lnTo>
                    <a:pt x="1255" y="19"/>
                  </a:lnTo>
                  <a:lnTo>
                    <a:pt x="105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5" name="Google Shape;7815;p32"/>
            <p:cNvSpPr/>
            <p:nvPr/>
          </p:nvSpPr>
          <p:spPr>
            <a:xfrm>
              <a:off x="5713025" y="1559200"/>
              <a:ext cx="51200" cy="51650"/>
            </a:xfrm>
            <a:custGeom>
              <a:avLst/>
              <a:gdLst/>
              <a:ahLst/>
              <a:cxnLst/>
              <a:rect l="l" t="t" r="r" b="b"/>
              <a:pathLst>
                <a:path w="2048" h="2066" extrusionOk="0">
                  <a:moveTo>
                    <a:pt x="1033" y="1"/>
                  </a:moveTo>
                  <a:lnTo>
                    <a:pt x="831" y="19"/>
                  </a:lnTo>
                  <a:lnTo>
                    <a:pt x="628" y="93"/>
                  </a:lnTo>
                  <a:lnTo>
                    <a:pt x="462" y="185"/>
                  </a:lnTo>
                  <a:lnTo>
                    <a:pt x="314" y="296"/>
                  </a:lnTo>
                  <a:lnTo>
                    <a:pt x="185" y="443"/>
                  </a:lnTo>
                  <a:lnTo>
                    <a:pt x="93" y="628"/>
                  </a:lnTo>
                  <a:lnTo>
                    <a:pt x="19" y="812"/>
                  </a:lnTo>
                  <a:lnTo>
                    <a:pt x="1" y="1015"/>
                  </a:lnTo>
                  <a:lnTo>
                    <a:pt x="19" y="1218"/>
                  </a:lnTo>
                  <a:lnTo>
                    <a:pt x="75" y="1402"/>
                  </a:lnTo>
                  <a:lnTo>
                    <a:pt x="167" y="1587"/>
                  </a:lnTo>
                  <a:lnTo>
                    <a:pt x="277" y="1734"/>
                  </a:lnTo>
                  <a:lnTo>
                    <a:pt x="425" y="1863"/>
                  </a:lnTo>
                  <a:lnTo>
                    <a:pt x="591" y="1955"/>
                  </a:lnTo>
                  <a:lnTo>
                    <a:pt x="794" y="2029"/>
                  </a:lnTo>
                  <a:lnTo>
                    <a:pt x="978" y="2066"/>
                  </a:lnTo>
                  <a:lnTo>
                    <a:pt x="1089" y="2047"/>
                  </a:lnTo>
                  <a:lnTo>
                    <a:pt x="1199" y="2047"/>
                  </a:lnTo>
                  <a:lnTo>
                    <a:pt x="1402" y="1992"/>
                  </a:lnTo>
                  <a:lnTo>
                    <a:pt x="1568" y="1882"/>
                  </a:lnTo>
                  <a:lnTo>
                    <a:pt x="1734" y="1771"/>
                  </a:lnTo>
                  <a:lnTo>
                    <a:pt x="1863" y="1605"/>
                  </a:lnTo>
                  <a:lnTo>
                    <a:pt x="1955" y="1439"/>
                  </a:lnTo>
                  <a:lnTo>
                    <a:pt x="2029" y="1236"/>
                  </a:lnTo>
                  <a:lnTo>
                    <a:pt x="2047" y="1126"/>
                  </a:lnTo>
                  <a:lnTo>
                    <a:pt x="2047" y="1015"/>
                  </a:lnTo>
                  <a:lnTo>
                    <a:pt x="2029" y="812"/>
                  </a:lnTo>
                  <a:lnTo>
                    <a:pt x="1955" y="628"/>
                  </a:lnTo>
                  <a:lnTo>
                    <a:pt x="1863" y="462"/>
                  </a:lnTo>
                  <a:lnTo>
                    <a:pt x="1734" y="314"/>
                  </a:lnTo>
                  <a:lnTo>
                    <a:pt x="1587" y="185"/>
                  </a:lnTo>
                  <a:lnTo>
                    <a:pt x="1421" y="93"/>
                  </a:lnTo>
                  <a:lnTo>
                    <a:pt x="1236" y="38"/>
                  </a:lnTo>
                  <a:lnTo>
                    <a:pt x="10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6" name="Google Shape;7816;p32"/>
            <p:cNvSpPr/>
            <p:nvPr/>
          </p:nvSpPr>
          <p:spPr>
            <a:xfrm>
              <a:off x="5792775" y="1573500"/>
              <a:ext cx="51650" cy="51650"/>
            </a:xfrm>
            <a:custGeom>
              <a:avLst/>
              <a:gdLst/>
              <a:ahLst/>
              <a:cxnLst/>
              <a:rect l="l" t="t" r="r" b="b"/>
              <a:pathLst>
                <a:path w="2066" h="2066" extrusionOk="0">
                  <a:moveTo>
                    <a:pt x="1052" y="0"/>
                  </a:moveTo>
                  <a:lnTo>
                    <a:pt x="830" y="19"/>
                  </a:lnTo>
                  <a:lnTo>
                    <a:pt x="646" y="74"/>
                  </a:lnTo>
                  <a:lnTo>
                    <a:pt x="462" y="166"/>
                  </a:lnTo>
                  <a:lnTo>
                    <a:pt x="296" y="277"/>
                  </a:lnTo>
                  <a:lnTo>
                    <a:pt x="167" y="443"/>
                  </a:lnTo>
                  <a:lnTo>
                    <a:pt x="74" y="609"/>
                  </a:lnTo>
                  <a:lnTo>
                    <a:pt x="19" y="812"/>
                  </a:lnTo>
                  <a:lnTo>
                    <a:pt x="1" y="1015"/>
                  </a:lnTo>
                  <a:lnTo>
                    <a:pt x="1" y="1217"/>
                  </a:lnTo>
                  <a:lnTo>
                    <a:pt x="56" y="1420"/>
                  </a:lnTo>
                  <a:lnTo>
                    <a:pt x="148" y="1586"/>
                  </a:lnTo>
                  <a:lnTo>
                    <a:pt x="277" y="1752"/>
                  </a:lnTo>
                  <a:lnTo>
                    <a:pt x="406" y="1881"/>
                  </a:lnTo>
                  <a:lnTo>
                    <a:pt x="591" y="1973"/>
                  </a:lnTo>
                  <a:lnTo>
                    <a:pt x="775" y="2029"/>
                  </a:lnTo>
                  <a:lnTo>
                    <a:pt x="978" y="2066"/>
                  </a:lnTo>
                  <a:lnTo>
                    <a:pt x="1181" y="2047"/>
                  </a:lnTo>
                  <a:lnTo>
                    <a:pt x="1384" y="2010"/>
                  </a:lnTo>
                  <a:lnTo>
                    <a:pt x="1568" y="1918"/>
                  </a:lnTo>
                  <a:lnTo>
                    <a:pt x="1734" y="1789"/>
                  </a:lnTo>
                  <a:lnTo>
                    <a:pt x="1863" y="1641"/>
                  </a:lnTo>
                  <a:lnTo>
                    <a:pt x="1974" y="1475"/>
                  </a:lnTo>
                  <a:lnTo>
                    <a:pt x="2029" y="1291"/>
                  </a:lnTo>
                  <a:lnTo>
                    <a:pt x="2066" y="1070"/>
                  </a:lnTo>
                  <a:lnTo>
                    <a:pt x="2047" y="849"/>
                  </a:lnTo>
                  <a:lnTo>
                    <a:pt x="1992" y="664"/>
                  </a:lnTo>
                  <a:lnTo>
                    <a:pt x="1900" y="480"/>
                  </a:lnTo>
                  <a:lnTo>
                    <a:pt x="1789" y="314"/>
                  </a:lnTo>
                  <a:lnTo>
                    <a:pt x="1642" y="185"/>
                  </a:lnTo>
                  <a:lnTo>
                    <a:pt x="1457" y="93"/>
                  </a:lnTo>
                  <a:lnTo>
                    <a:pt x="1273" y="19"/>
                  </a:lnTo>
                  <a:lnTo>
                    <a:pt x="105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7" name="Google Shape;7817;p32"/>
            <p:cNvSpPr/>
            <p:nvPr/>
          </p:nvSpPr>
          <p:spPr>
            <a:xfrm>
              <a:off x="5002250" y="942900"/>
              <a:ext cx="51650" cy="51675"/>
            </a:xfrm>
            <a:custGeom>
              <a:avLst/>
              <a:gdLst/>
              <a:ahLst/>
              <a:cxnLst/>
              <a:rect l="l" t="t" r="r" b="b"/>
              <a:pathLst>
                <a:path w="2066" h="2067" extrusionOk="0">
                  <a:moveTo>
                    <a:pt x="996" y="1"/>
                  </a:moveTo>
                  <a:lnTo>
                    <a:pt x="793" y="19"/>
                  </a:lnTo>
                  <a:lnTo>
                    <a:pt x="609" y="75"/>
                  </a:lnTo>
                  <a:lnTo>
                    <a:pt x="443" y="185"/>
                  </a:lnTo>
                  <a:lnTo>
                    <a:pt x="295" y="296"/>
                  </a:lnTo>
                  <a:lnTo>
                    <a:pt x="166" y="444"/>
                  </a:lnTo>
                  <a:lnTo>
                    <a:pt x="74" y="628"/>
                  </a:lnTo>
                  <a:lnTo>
                    <a:pt x="19" y="812"/>
                  </a:lnTo>
                  <a:lnTo>
                    <a:pt x="0" y="1015"/>
                  </a:lnTo>
                  <a:lnTo>
                    <a:pt x="19" y="1218"/>
                  </a:lnTo>
                  <a:lnTo>
                    <a:pt x="74" y="1421"/>
                  </a:lnTo>
                  <a:lnTo>
                    <a:pt x="166" y="1605"/>
                  </a:lnTo>
                  <a:lnTo>
                    <a:pt x="295" y="1753"/>
                  </a:lnTo>
                  <a:lnTo>
                    <a:pt x="443" y="1882"/>
                  </a:lnTo>
                  <a:lnTo>
                    <a:pt x="627" y="1974"/>
                  </a:lnTo>
                  <a:lnTo>
                    <a:pt x="812" y="2029"/>
                  </a:lnTo>
                  <a:lnTo>
                    <a:pt x="1033" y="2066"/>
                  </a:lnTo>
                  <a:lnTo>
                    <a:pt x="1236" y="2029"/>
                  </a:lnTo>
                  <a:lnTo>
                    <a:pt x="1438" y="1974"/>
                  </a:lnTo>
                  <a:lnTo>
                    <a:pt x="1604" y="1882"/>
                  </a:lnTo>
                  <a:lnTo>
                    <a:pt x="1770" y="1753"/>
                  </a:lnTo>
                  <a:lnTo>
                    <a:pt x="1881" y="1605"/>
                  </a:lnTo>
                  <a:lnTo>
                    <a:pt x="1992" y="1421"/>
                  </a:lnTo>
                  <a:lnTo>
                    <a:pt x="2047" y="1218"/>
                  </a:lnTo>
                  <a:lnTo>
                    <a:pt x="2065" y="1015"/>
                  </a:lnTo>
                  <a:lnTo>
                    <a:pt x="2028" y="812"/>
                  </a:lnTo>
                  <a:lnTo>
                    <a:pt x="1973" y="609"/>
                  </a:lnTo>
                  <a:lnTo>
                    <a:pt x="1881" y="444"/>
                  </a:lnTo>
                  <a:lnTo>
                    <a:pt x="1752" y="278"/>
                  </a:lnTo>
                  <a:lnTo>
                    <a:pt x="1586" y="167"/>
                  </a:lnTo>
                  <a:lnTo>
                    <a:pt x="1420" y="75"/>
                  </a:lnTo>
                  <a:lnTo>
                    <a:pt x="1217" y="19"/>
                  </a:lnTo>
                  <a:lnTo>
                    <a:pt x="99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8" name="Google Shape;7818;p32"/>
            <p:cNvSpPr/>
            <p:nvPr/>
          </p:nvSpPr>
          <p:spPr>
            <a:xfrm>
              <a:off x="4819700" y="583375"/>
              <a:ext cx="51200" cy="51175"/>
            </a:xfrm>
            <a:custGeom>
              <a:avLst/>
              <a:gdLst/>
              <a:ahLst/>
              <a:cxnLst/>
              <a:rect l="l" t="t" r="r" b="b"/>
              <a:pathLst>
                <a:path w="2048" h="2047" extrusionOk="0">
                  <a:moveTo>
                    <a:pt x="867" y="0"/>
                  </a:moveTo>
                  <a:lnTo>
                    <a:pt x="665" y="56"/>
                  </a:lnTo>
                  <a:lnTo>
                    <a:pt x="480" y="148"/>
                  </a:lnTo>
                  <a:lnTo>
                    <a:pt x="333" y="277"/>
                  </a:lnTo>
                  <a:lnTo>
                    <a:pt x="185" y="424"/>
                  </a:lnTo>
                  <a:lnTo>
                    <a:pt x="93" y="590"/>
                  </a:lnTo>
                  <a:lnTo>
                    <a:pt x="19" y="793"/>
                  </a:lnTo>
                  <a:lnTo>
                    <a:pt x="1" y="904"/>
                  </a:lnTo>
                  <a:lnTo>
                    <a:pt x="1" y="996"/>
                  </a:lnTo>
                  <a:lnTo>
                    <a:pt x="19" y="1199"/>
                  </a:lnTo>
                  <a:lnTo>
                    <a:pt x="75" y="1402"/>
                  </a:lnTo>
                  <a:lnTo>
                    <a:pt x="148" y="1567"/>
                  </a:lnTo>
                  <a:lnTo>
                    <a:pt x="277" y="1733"/>
                  </a:lnTo>
                  <a:lnTo>
                    <a:pt x="425" y="1862"/>
                  </a:lnTo>
                  <a:lnTo>
                    <a:pt x="591" y="1955"/>
                  </a:lnTo>
                  <a:lnTo>
                    <a:pt x="775" y="2028"/>
                  </a:lnTo>
                  <a:lnTo>
                    <a:pt x="978" y="2047"/>
                  </a:lnTo>
                  <a:lnTo>
                    <a:pt x="1181" y="2047"/>
                  </a:lnTo>
                  <a:lnTo>
                    <a:pt x="1384" y="1992"/>
                  </a:lnTo>
                  <a:lnTo>
                    <a:pt x="1568" y="1899"/>
                  </a:lnTo>
                  <a:lnTo>
                    <a:pt x="1734" y="1770"/>
                  </a:lnTo>
                  <a:lnTo>
                    <a:pt x="1863" y="1623"/>
                  </a:lnTo>
                  <a:lnTo>
                    <a:pt x="1955" y="1457"/>
                  </a:lnTo>
                  <a:lnTo>
                    <a:pt x="2029" y="1254"/>
                  </a:lnTo>
                  <a:lnTo>
                    <a:pt x="2047" y="1162"/>
                  </a:lnTo>
                  <a:lnTo>
                    <a:pt x="2047" y="1051"/>
                  </a:lnTo>
                  <a:lnTo>
                    <a:pt x="2029" y="848"/>
                  </a:lnTo>
                  <a:lnTo>
                    <a:pt x="1974" y="646"/>
                  </a:lnTo>
                  <a:lnTo>
                    <a:pt x="1900" y="480"/>
                  </a:lnTo>
                  <a:lnTo>
                    <a:pt x="1771" y="332"/>
                  </a:lnTo>
                  <a:lnTo>
                    <a:pt x="1623" y="203"/>
                  </a:lnTo>
                  <a:lnTo>
                    <a:pt x="1457" y="92"/>
                  </a:lnTo>
                  <a:lnTo>
                    <a:pt x="1273" y="19"/>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9" name="Google Shape;7819;p32"/>
            <p:cNvSpPr/>
            <p:nvPr/>
          </p:nvSpPr>
          <p:spPr>
            <a:xfrm>
              <a:off x="4768550" y="409125"/>
              <a:ext cx="51175" cy="51650"/>
            </a:xfrm>
            <a:custGeom>
              <a:avLst/>
              <a:gdLst/>
              <a:ahLst/>
              <a:cxnLst/>
              <a:rect l="l" t="t" r="r" b="b"/>
              <a:pathLst>
                <a:path w="2047" h="2066" extrusionOk="0">
                  <a:moveTo>
                    <a:pt x="1070" y="1"/>
                  </a:moveTo>
                  <a:lnTo>
                    <a:pt x="867" y="19"/>
                  </a:lnTo>
                  <a:lnTo>
                    <a:pt x="664" y="74"/>
                  </a:lnTo>
                  <a:lnTo>
                    <a:pt x="498" y="148"/>
                  </a:lnTo>
                  <a:lnTo>
                    <a:pt x="332" y="277"/>
                  </a:lnTo>
                  <a:lnTo>
                    <a:pt x="203" y="425"/>
                  </a:lnTo>
                  <a:lnTo>
                    <a:pt x="92" y="591"/>
                  </a:lnTo>
                  <a:lnTo>
                    <a:pt x="19" y="775"/>
                  </a:lnTo>
                  <a:lnTo>
                    <a:pt x="0" y="978"/>
                  </a:lnTo>
                  <a:lnTo>
                    <a:pt x="0" y="1181"/>
                  </a:lnTo>
                  <a:lnTo>
                    <a:pt x="55" y="1365"/>
                  </a:lnTo>
                  <a:lnTo>
                    <a:pt x="129" y="1549"/>
                  </a:lnTo>
                  <a:lnTo>
                    <a:pt x="240" y="1697"/>
                  </a:lnTo>
                  <a:lnTo>
                    <a:pt x="387" y="1844"/>
                  </a:lnTo>
                  <a:lnTo>
                    <a:pt x="553" y="1955"/>
                  </a:lnTo>
                  <a:lnTo>
                    <a:pt x="738" y="2010"/>
                  </a:lnTo>
                  <a:lnTo>
                    <a:pt x="940" y="2047"/>
                  </a:lnTo>
                  <a:lnTo>
                    <a:pt x="1051" y="2066"/>
                  </a:lnTo>
                  <a:lnTo>
                    <a:pt x="1162" y="2047"/>
                  </a:lnTo>
                  <a:lnTo>
                    <a:pt x="1346" y="1992"/>
                  </a:lnTo>
                  <a:lnTo>
                    <a:pt x="1530" y="1918"/>
                  </a:lnTo>
                  <a:lnTo>
                    <a:pt x="1696" y="1789"/>
                  </a:lnTo>
                  <a:lnTo>
                    <a:pt x="1844" y="1642"/>
                  </a:lnTo>
                  <a:lnTo>
                    <a:pt x="1936" y="1457"/>
                  </a:lnTo>
                  <a:lnTo>
                    <a:pt x="2010" y="1273"/>
                  </a:lnTo>
                  <a:lnTo>
                    <a:pt x="2028" y="1162"/>
                  </a:lnTo>
                  <a:lnTo>
                    <a:pt x="2047" y="1070"/>
                  </a:lnTo>
                  <a:lnTo>
                    <a:pt x="2028" y="867"/>
                  </a:lnTo>
                  <a:lnTo>
                    <a:pt x="1973" y="664"/>
                  </a:lnTo>
                  <a:lnTo>
                    <a:pt x="1881" y="498"/>
                  </a:lnTo>
                  <a:lnTo>
                    <a:pt x="1770" y="332"/>
                  </a:lnTo>
                  <a:lnTo>
                    <a:pt x="1623" y="203"/>
                  </a:lnTo>
                  <a:lnTo>
                    <a:pt x="1457" y="111"/>
                  </a:lnTo>
                  <a:lnTo>
                    <a:pt x="1254" y="37"/>
                  </a:lnTo>
                  <a:lnTo>
                    <a:pt x="10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0" name="Google Shape;7820;p32"/>
            <p:cNvSpPr/>
            <p:nvPr/>
          </p:nvSpPr>
          <p:spPr>
            <a:xfrm>
              <a:off x="5133625" y="1128225"/>
              <a:ext cx="51175" cy="51650"/>
            </a:xfrm>
            <a:custGeom>
              <a:avLst/>
              <a:gdLst/>
              <a:ahLst/>
              <a:cxnLst/>
              <a:rect l="l" t="t" r="r" b="b"/>
              <a:pathLst>
                <a:path w="2047" h="2066" extrusionOk="0">
                  <a:moveTo>
                    <a:pt x="1033" y="0"/>
                  </a:moveTo>
                  <a:lnTo>
                    <a:pt x="830" y="19"/>
                  </a:lnTo>
                  <a:lnTo>
                    <a:pt x="645" y="74"/>
                  </a:lnTo>
                  <a:lnTo>
                    <a:pt x="461" y="166"/>
                  </a:lnTo>
                  <a:lnTo>
                    <a:pt x="314" y="295"/>
                  </a:lnTo>
                  <a:lnTo>
                    <a:pt x="185" y="443"/>
                  </a:lnTo>
                  <a:lnTo>
                    <a:pt x="92" y="609"/>
                  </a:lnTo>
                  <a:lnTo>
                    <a:pt x="19" y="793"/>
                  </a:lnTo>
                  <a:lnTo>
                    <a:pt x="0" y="996"/>
                  </a:lnTo>
                  <a:lnTo>
                    <a:pt x="0" y="1106"/>
                  </a:lnTo>
                  <a:lnTo>
                    <a:pt x="19" y="1217"/>
                  </a:lnTo>
                  <a:lnTo>
                    <a:pt x="74" y="1401"/>
                  </a:lnTo>
                  <a:lnTo>
                    <a:pt x="166" y="1586"/>
                  </a:lnTo>
                  <a:lnTo>
                    <a:pt x="277" y="1752"/>
                  </a:lnTo>
                  <a:lnTo>
                    <a:pt x="443" y="1881"/>
                  </a:lnTo>
                  <a:lnTo>
                    <a:pt x="609" y="1973"/>
                  </a:lnTo>
                  <a:lnTo>
                    <a:pt x="811" y="2047"/>
                  </a:lnTo>
                  <a:lnTo>
                    <a:pt x="904" y="2065"/>
                  </a:lnTo>
                  <a:lnTo>
                    <a:pt x="1014" y="2065"/>
                  </a:lnTo>
                  <a:lnTo>
                    <a:pt x="1217" y="2047"/>
                  </a:lnTo>
                  <a:lnTo>
                    <a:pt x="1420" y="1991"/>
                  </a:lnTo>
                  <a:lnTo>
                    <a:pt x="1586" y="1899"/>
                  </a:lnTo>
                  <a:lnTo>
                    <a:pt x="1733" y="1770"/>
                  </a:lnTo>
                  <a:lnTo>
                    <a:pt x="1862" y="1623"/>
                  </a:lnTo>
                  <a:lnTo>
                    <a:pt x="1955" y="1457"/>
                  </a:lnTo>
                  <a:lnTo>
                    <a:pt x="2028" y="1272"/>
                  </a:lnTo>
                  <a:lnTo>
                    <a:pt x="2047" y="1070"/>
                  </a:lnTo>
                  <a:lnTo>
                    <a:pt x="2047" y="959"/>
                  </a:lnTo>
                  <a:lnTo>
                    <a:pt x="2028" y="848"/>
                  </a:lnTo>
                  <a:lnTo>
                    <a:pt x="1973" y="664"/>
                  </a:lnTo>
                  <a:lnTo>
                    <a:pt x="1881" y="480"/>
                  </a:lnTo>
                  <a:lnTo>
                    <a:pt x="1770" y="314"/>
                  </a:lnTo>
                  <a:lnTo>
                    <a:pt x="1604" y="185"/>
                  </a:lnTo>
                  <a:lnTo>
                    <a:pt x="1438" y="92"/>
                  </a:lnTo>
                  <a:lnTo>
                    <a:pt x="1235" y="37"/>
                  </a:lnTo>
                  <a:lnTo>
                    <a:pt x="1143"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1" name="Google Shape;7821;p32"/>
            <p:cNvSpPr/>
            <p:nvPr/>
          </p:nvSpPr>
          <p:spPr>
            <a:xfrm>
              <a:off x="5487625" y="1436600"/>
              <a:ext cx="51200" cy="51175"/>
            </a:xfrm>
            <a:custGeom>
              <a:avLst/>
              <a:gdLst/>
              <a:ahLst/>
              <a:cxnLst/>
              <a:rect l="l" t="t" r="r" b="b"/>
              <a:pathLst>
                <a:path w="2048" h="2047" extrusionOk="0">
                  <a:moveTo>
                    <a:pt x="1070" y="0"/>
                  </a:moveTo>
                  <a:lnTo>
                    <a:pt x="867" y="19"/>
                  </a:lnTo>
                  <a:lnTo>
                    <a:pt x="683" y="56"/>
                  </a:lnTo>
                  <a:lnTo>
                    <a:pt x="498" y="148"/>
                  </a:lnTo>
                  <a:lnTo>
                    <a:pt x="351" y="258"/>
                  </a:lnTo>
                  <a:lnTo>
                    <a:pt x="203" y="406"/>
                  </a:lnTo>
                  <a:lnTo>
                    <a:pt x="111" y="572"/>
                  </a:lnTo>
                  <a:lnTo>
                    <a:pt x="37" y="756"/>
                  </a:lnTo>
                  <a:lnTo>
                    <a:pt x="1" y="959"/>
                  </a:lnTo>
                  <a:lnTo>
                    <a:pt x="1" y="1070"/>
                  </a:lnTo>
                  <a:lnTo>
                    <a:pt x="1" y="1162"/>
                  </a:lnTo>
                  <a:lnTo>
                    <a:pt x="56" y="1365"/>
                  </a:lnTo>
                  <a:lnTo>
                    <a:pt x="148" y="1549"/>
                  </a:lnTo>
                  <a:lnTo>
                    <a:pt x="259" y="1715"/>
                  </a:lnTo>
                  <a:lnTo>
                    <a:pt x="406" y="1844"/>
                  </a:lnTo>
                  <a:lnTo>
                    <a:pt x="591" y="1955"/>
                  </a:lnTo>
                  <a:lnTo>
                    <a:pt x="775" y="2028"/>
                  </a:lnTo>
                  <a:lnTo>
                    <a:pt x="886" y="2047"/>
                  </a:lnTo>
                  <a:lnTo>
                    <a:pt x="1199" y="2047"/>
                  </a:lnTo>
                  <a:lnTo>
                    <a:pt x="1383" y="1992"/>
                  </a:lnTo>
                  <a:lnTo>
                    <a:pt x="1549" y="1899"/>
                  </a:lnTo>
                  <a:lnTo>
                    <a:pt x="1715" y="1770"/>
                  </a:lnTo>
                  <a:lnTo>
                    <a:pt x="1844" y="1623"/>
                  </a:lnTo>
                  <a:lnTo>
                    <a:pt x="1955" y="1457"/>
                  </a:lnTo>
                  <a:lnTo>
                    <a:pt x="2010" y="1273"/>
                  </a:lnTo>
                  <a:lnTo>
                    <a:pt x="2047" y="1070"/>
                  </a:lnTo>
                  <a:lnTo>
                    <a:pt x="2029" y="867"/>
                  </a:lnTo>
                  <a:lnTo>
                    <a:pt x="1973" y="683"/>
                  </a:lnTo>
                  <a:lnTo>
                    <a:pt x="1900" y="498"/>
                  </a:lnTo>
                  <a:lnTo>
                    <a:pt x="1771" y="351"/>
                  </a:lnTo>
                  <a:lnTo>
                    <a:pt x="1642" y="203"/>
                  </a:lnTo>
                  <a:lnTo>
                    <a:pt x="1457" y="111"/>
                  </a:lnTo>
                  <a:lnTo>
                    <a:pt x="1273" y="37"/>
                  </a:lnTo>
                  <a:lnTo>
                    <a:pt x="10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2" name="Google Shape;7822;p32"/>
            <p:cNvSpPr/>
            <p:nvPr/>
          </p:nvSpPr>
          <p:spPr>
            <a:xfrm>
              <a:off x="4871325" y="754850"/>
              <a:ext cx="50750" cy="50725"/>
            </a:xfrm>
            <a:custGeom>
              <a:avLst/>
              <a:gdLst/>
              <a:ahLst/>
              <a:cxnLst/>
              <a:rect l="l" t="t" r="r" b="b"/>
              <a:pathLst>
                <a:path w="2030" h="2029" extrusionOk="0">
                  <a:moveTo>
                    <a:pt x="1015" y="0"/>
                  </a:moveTo>
                  <a:lnTo>
                    <a:pt x="812" y="19"/>
                  </a:lnTo>
                  <a:lnTo>
                    <a:pt x="628" y="74"/>
                  </a:lnTo>
                  <a:lnTo>
                    <a:pt x="462" y="166"/>
                  </a:lnTo>
                  <a:lnTo>
                    <a:pt x="314" y="295"/>
                  </a:lnTo>
                  <a:lnTo>
                    <a:pt x="204" y="443"/>
                  </a:lnTo>
                  <a:lnTo>
                    <a:pt x="93" y="609"/>
                  </a:lnTo>
                  <a:lnTo>
                    <a:pt x="38" y="775"/>
                  </a:lnTo>
                  <a:lnTo>
                    <a:pt x="1" y="977"/>
                  </a:lnTo>
                  <a:lnTo>
                    <a:pt x="1" y="1070"/>
                  </a:lnTo>
                  <a:lnTo>
                    <a:pt x="19" y="1180"/>
                  </a:lnTo>
                  <a:lnTo>
                    <a:pt x="75" y="1365"/>
                  </a:lnTo>
                  <a:lnTo>
                    <a:pt x="167" y="1549"/>
                  </a:lnTo>
                  <a:lnTo>
                    <a:pt x="277" y="1697"/>
                  </a:lnTo>
                  <a:lnTo>
                    <a:pt x="425" y="1826"/>
                  </a:lnTo>
                  <a:lnTo>
                    <a:pt x="609" y="1936"/>
                  </a:lnTo>
                  <a:lnTo>
                    <a:pt x="794" y="1992"/>
                  </a:lnTo>
                  <a:lnTo>
                    <a:pt x="996" y="2028"/>
                  </a:lnTo>
                  <a:lnTo>
                    <a:pt x="1089" y="2028"/>
                  </a:lnTo>
                  <a:lnTo>
                    <a:pt x="1181" y="2010"/>
                  </a:lnTo>
                  <a:lnTo>
                    <a:pt x="1384" y="1955"/>
                  </a:lnTo>
                  <a:lnTo>
                    <a:pt x="1550" y="1862"/>
                  </a:lnTo>
                  <a:lnTo>
                    <a:pt x="1716" y="1733"/>
                  </a:lnTo>
                  <a:lnTo>
                    <a:pt x="1845" y="1586"/>
                  </a:lnTo>
                  <a:lnTo>
                    <a:pt x="1937" y="1420"/>
                  </a:lnTo>
                  <a:lnTo>
                    <a:pt x="1992" y="1236"/>
                  </a:lnTo>
                  <a:lnTo>
                    <a:pt x="2029" y="1033"/>
                  </a:lnTo>
                  <a:lnTo>
                    <a:pt x="2029" y="922"/>
                  </a:lnTo>
                  <a:lnTo>
                    <a:pt x="2011" y="830"/>
                  </a:lnTo>
                  <a:lnTo>
                    <a:pt x="1955" y="646"/>
                  </a:lnTo>
                  <a:lnTo>
                    <a:pt x="1845" y="461"/>
                  </a:lnTo>
                  <a:lnTo>
                    <a:pt x="1734" y="314"/>
                  </a:lnTo>
                  <a:lnTo>
                    <a:pt x="1568" y="185"/>
                  </a:lnTo>
                  <a:lnTo>
                    <a:pt x="1402" y="92"/>
                  </a:lnTo>
                  <a:lnTo>
                    <a:pt x="1218"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3" name="Google Shape;7823;p32"/>
            <p:cNvSpPr/>
            <p:nvPr/>
          </p:nvSpPr>
          <p:spPr>
            <a:xfrm>
              <a:off x="5199525" y="1223175"/>
              <a:ext cx="50725" cy="50275"/>
            </a:xfrm>
            <a:custGeom>
              <a:avLst/>
              <a:gdLst/>
              <a:ahLst/>
              <a:cxnLst/>
              <a:rect l="l" t="t" r="r" b="b"/>
              <a:pathLst>
                <a:path w="2029" h="2011" extrusionOk="0">
                  <a:moveTo>
                    <a:pt x="1033" y="0"/>
                  </a:moveTo>
                  <a:lnTo>
                    <a:pt x="830" y="19"/>
                  </a:lnTo>
                  <a:lnTo>
                    <a:pt x="628" y="74"/>
                  </a:lnTo>
                  <a:lnTo>
                    <a:pt x="462" y="166"/>
                  </a:lnTo>
                  <a:lnTo>
                    <a:pt x="314" y="295"/>
                  </a:lnTo>
                  <a:lnTo>
                    <a:pt x="185" y="443"/>
                  </a:lnTo>
                  <a:lnTo>
                    <a:pt x="93" y="609"/>
                  </a:lnTo>
                  <a:lnTo>
                    <a:pt x="19" y="812"/>
                  </a:lnTo>
                  <a:lnTo>
                    <a:pt x="1" y="1015"/>
                  </a:lnTo>
                  <a:lnTo>
                    <a:pt x="19" y="1199"/>
                  </a:lnTo>
                  <a:lnTo>
                    <a:pt x="93" y="1402"/>
                  </a:lnTo>
                  <a:lnTo>
                    <a:pt x="185" y="1568"/>
                  </a:lnTo>
                  <a:lnTo>
                    <a:pt x="314" y="1715"/>
                  </a:lnTo>
                  <a:lnTo>
                    <a:pt x="462" y="1844"/>
                  </a:lnTo>
                  <a:lnTo>
                    <a:pt x="646" y="1936"/>
                  </a:lnTo>
                  <a:lnTo>
                    <a:pt x="830" y="1992"/>
                  </a:lnTo>
                  <a:lnTo>
                    <a:pt x="1033" y="2010"/>
                  </a:lnTo>
                  <a:lnTo>
                    <a:pt x="1236" y="1992"/>
                  </a:lnTo>
                  <a:lnTo>
                    <a:pt x="1421" y="1918"/>
                  </a:lnTo>
                  <a:lnTo>
                    <a:pt x="1586" y="1826"/>
                  </a:lnTo>
                  <a:lnTo>
                    <a:pt x="1734" y="1697"/>
                  </a:lnTo>
                  <a:lnTo>
                    <a:pt x="1863" y="1531"/>
                  </a:lnTo>
                  <a:lnTo>
                    <a:pt x="1955" y="1365"/>
                  </a:lnTo>
                  <a:lnTo>
                    <a:pt x="2011" y="1180"/>
                  </a:lnTo>
                  <a:lnTo>
                    <a:pt x="2029" y="1070"/>
                  </a:lnTo>
                  <a:lnTo>
                    <a:pt x="2029" y="978"/>
                  </a:lnTo>
                  <a:lnTo>
                    <a:pt x="1992" y="775"/>
                  </a:lnTo>
                  <a:lnTo>
                    <a:pt x="1937" y="590"/>
                  </a:lnTo>
                  <a:lnTo>
                    <a:pt x="1845" y="424"/>
                  </a:lnTo>
                  <a:lnTo>
                    <a:pt x="1716" y="295"/>
                  </a:lnTo>
                  <a:lnTo>
                    <a:pt x="1568" y="166"/>
                  </a:lnTo>
                  <a:lnTo>
                    <a:pt x="1402" y="74"/>
                  </a:lnTo>
                  <a:lnTo>
                    <a:pt x="1218"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4" name="Google Shape;7824;p32"/>
            <p:cNvSpPr/>
            <p:nvPr/>
          </p:nvSpPr>
          <p:spPr>
            <a:xfrm>
              <a:off x="5633750" y="1545850"/>
              <a:ext cx="49800" cy="49800"/>
            </a:xfrm>
            <a:custGeom>
              <a:avLst/>
              <a:gdLst/>
              <a:ahLst/>
              <a:cxnLst/>
              <a:rect l="l" t="t" r="r" b="b"/>
              <a:pathLst>
                <a:path w="1992" h="1992" extrusionOk="0">
                  <a:moveTo>
                    <a:pt x="941" y="0"/>
                  </a:moveTo>
                  <a:lnTo>
                    <a:pt x="830" y="19"/>
                  </a:lnTo>
                  <a:lnTo>
                    <a:pt x="646" y="74"/>
                  </a:lnTo>
                  <a:lnTo>
                    <a:pt x="480" y="148"/>
                  </a:lnTo>
                  <a:lnTo>
                    <a:pt x="314" y="277"/>
                  </a:lnTo>
                  <a:lnTo>
                    <a:pt x="185" y="424"/>
                  </a:lnTo>
                  <a:lnTo>
                    <a:pt x="93" y="609"/>
                  </a:lnTo>
                  <a:lnTo>
                    <a:pt x="19" y="793"/>
                  </a:lnTo>
                  <a:lnTo>
                    <a:pt x="1" y="885"/>
                  </a:lnTo>
                  <a:lnTo>
                    <a:pt x="1" y="977"/>
                  </a:lnTo>
                  <a:lnTo>
                    <a:pt x="19" y="1180"/>
                  </a:lnTo>
                  <a:lnTo>
                    <a:pt x="74" y="1365"/>
                  </a:lnTo>
                  <a:lnTo>
                    <a:pt x="166" y="1531"/>
                  </a:lnTo>
                  <a:lnTo>
                    <a:pt x="277" y="1678"/>
                  </a:lnTo>
                  <a:lnTo>
                    <a:pt x="425" y="1807"/>
                  </a:lnTo>
                  <a:lnTo>
                    <a:pt x="591" y="1899"/>
                  </a:lnTo>
                  <a:lnTo>
                    <a:pt x="775" y="1973"/>
                  </a:lnTo>
                  <a:lnTo>
                    <a:pt x="959" y="1991"/>
                  </a:lnTo>
                  <a:lnTo>
                    <a:pt x="1051" y="1991"/>
                  </a:lnTo>
                  <a:lnTo>
                    <a:pt x="1162" y="1973"/>
                  </a:lnTo>
                  <a:lnTo>
                    <a:pt x="1346" y="1918"/>
                  </a:lnTo>
                  <a:lnTo>
                    <a:pt x="1512" y="1844"/>
                  </a:lnTo>
                  <a:lnTo>
                    <a:pt x="1678" y="1715"/>
                  </a:lnTo>
                  <a:lnTo>
                    <a:pt x="1807" y="1567"/>
                  </a:lnTo>
                  <a:lnTo>
                    <a:pt x="1900" y="1383"/>
                  </a:lnTo>
                  <a:lnTo>
                    <a:pt x="1973" y="1199"/>
                  </a:lnTo>
                  <a:lnTo>
                    <a:pt x="1992" y="1106"/>
                  </a:lnTo>
                  <a:lnTo>
                    <a:pt x="1992" y="1014"/>
                  </a:lnTo>
                  <a:lnTo>
                    <a:pt x="1973" y="811"/>
                  </a:lnTo>
                  <a:lnTo>
                    <a:pt x="1918" y="627"/>
                  </a:lnTo>
                  <a:lnTo>
                    <a:pt x="1826" y="461"/>
                  </a:lnTo>
                  <a:lnTo>
                    <a:pt x="1715" y="314"/>
                  </a:lnTo>
                  <a:lnTo>
                    <a:pt x="1568" y="185"/>
                  </a:lnTo>
                  <a:lnTo>
                    <a:pt x="1402" y="92"/>
                  </a:lnTo>
                  <a:lnTo>
                    <a:pt x="1217" y="19"/>
                  </a:lnTo>
                  <a:lnTo>
                    <a:pt x="103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5" name="Google Shape;7825;p32"/>
            <p:cNvSpPr/>
            <p:nvPr/>
          </p:nvSpPr>
          <p:spPr>
            <a:xfrm>
              <a:off x="4717825" y="238125"/>
              <a:ext cx="49350" cy="47500"/>
            </a:xfrm>
            <a:custGeom>
              <a:avLst/>
              <a:gdLst/>
              <a:ahLst/>
              <a:cxnLst/>
              <a:rect l="l" t="t" r="r" b="b"/>
              <a:pathLst>
                <a:path w="1974" h="1900" extrusionOk="0">
                  <a:moveTo>
                    <a:pt x="609" y="0"/>
                  </a:moveTo>
                  <a:lnTo>
                    <a:pt x="480" y="74"/>
                  </a:lnTo>
                  <a:lnTo>
                    <a:pt x="370" y="148"/>
                  </a:lnTo>
                  <a:lnTo>
                    <a:pt x="277" y="240"/>
                  </a:lnTo>
                  <a:lnTo>
                    <a:pt x="185" y="350"/>
                  </a:lnTo>
                  <a:lnTo>
                    <a:pt x="112" y="461"/>
                  </a:lnTo>
                  <a:lnTo>
                    <a:pt x="56" y="590"/>
                  </a:lnTo>
                  <a:lnTo>
                    <a:pt x="19" y="738"/>
                  </a:lnTo>
                  <a:lnTo>
                    <a:pt x="1" y="867"/>
                  </a:lnTo>
                  <a:lnTo>
                    <a:pt x="1" y="977"/>
                  </a:lnTo>
                  <a:lnTo>
                    <a:pt x="19" y="1069"/>
                  </a:lnTo>
                  <a:lnTo>
                    <a:pt x="75" y="1272"/>
                  </a:lnTo>
                  <a:lnTo>
                    <a:pt x="167" y="1438"/>
                  </a:lnTo>
                  <a:lnTo>
                    <a:pt x="296" y="1586"/>
                  </a:lnTo>
                  <a:lnTo>
                    <a:pt x="443" y="1715"/>
                  </a:lnTo>
                  <a:lnTo>
                    <a:pt x="609" y="1825"/>
                  </a:lnTo>
                  <a:lnTo>
                    <a:pt x="794" y="1881"/>
                  </a:lnTo>
                  <a:lnTo>
                    <a:pt x="904" y="1899"/>
                  </a:lnTo>
                  <a:lnTo>
                    <a:pt x="997" y="1899"/>
                  </a:lnTo>
                  <a:lnTo>
                    <a:pt x="1199" y="1881"/>
                  </a:lnTo>
                  <a:lnTo>
                    <a:pt x="1365" y="1825"/>
                  </a:lnTo>
                  <a:lnTo>
                    <a:pt x="1531" y="1715"/>
                  </a:lnTo>
                  <a:lnTo>
                    <a:pt x="1679" y="1604"/>
                  </a:lnTo>
                  <a:lnTo>
                    <a:pt x="1808" y="1457"/>
                  </a:lnTo>
                  <a:lnTo>
                    <a:pt x="1900" y="1291"/>
                  </a:lnTo>
                  <a:lnTo>
                    <a:pt x="1955" y="1106"/>
                  </a:lnTo>
                  <a:lnTo>
                    <a:pt x="1974" y="922"/>
                  </a:lnTo>
                  <a:lnTo>
                    <a:pt x="1974" y="774"/>
                  </a:lnTo>
                  <a:lnTo>
                    <a:pt x="1937" y="627"/>
                  </a:lnTo>
                  <a:lnTo>
                    <a:pt x="1882" y="498"/>
                  </a:lnTo>
                  <a:lnTo>
                    <a:pt x="1808" y="369"/>
                  </a:lnTo>
                  <a:lnTo>
                    <a:pt x="1716" y="258"/>
                  </a:lnTo>
                  <a:lnTo>
                    <a:pt x="1623" y="148"/>
                  </a:lnTo>
                  <a:lnTo>
                    <a:pt x="1494" y="74"/>
                  </a:lnTo>
                  <a:lnTo>
                    <a:pt x="136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6" name="Google Shape;7826;p32"/>
            <p:cNvSpPr/>
            <p:nvPr/>
          </p:nvSpPr>
          <p:spPr>
            <a:xfrm>
              <a:off x="4755625" y="490725"/>
              <a:ext cx="48425" cy="48425"/>
            </a:xfrm>
            <a:custGeom>
              <a:avLst/>
              <a:gdLst/>
              <a:ahLst/>
              <a:cxnLst/>
              <a:rect l="l" t="t" r="r" b="b"/>
              <a:pathLst>
                <a:path w="1937" h="1937" extrusionOk="0">
                  <a:moveTo>
                    <a:pt x="941" y="0"/>
                  </a:moveTo>
                  <a:lnTo>
                    <a:pt x="738" y="19"/>
                  </a:lnTo>
                  <a:lnTo>
                    <a:pt x="554" y="92"/>
                  </a:lnTo>
                  <a:lnTo>
                    <a:pt x="388" y="185"/>
                  </a:lnTo>
                  <a:lnTo>
                    <a:pt x="259" y="295"/>
                  </a:lnTo>
                  <a:lnTo>
                    <a:pt x="130" y="461"/>
                  </a:lnTo>
                  <a:lnTo>
                    <a:pt x="56" y="627"/>
                  </a:lnTo>
                  <a:lnTo>
                    <a:pt x="1" y="811"/>
                  </a:lnTo>
                  <a:lnTo>
                    <a:pt x="1" y="1014"/>
                  </a:lnTo>
                  <a:lnTo>
                    <a:pt x="19" y="1199"/>
                  </a:lnTo>
                  <a:lnTo>
                    <a:pt x="75" y="1365"/>
                  </a:lnTo>
                  <a:lnTo>
                    <a:pt x="167" y="1530"/>
                  </a:lnTo>
                  <a:lnTo>
                    <a:pt x="296" y="1660"/>
                  </a:lnTo>
                  <a:lnTo>
                    <a:pt x="425" y="1770"/>
                  </a:lnTo>
                  <a:lnTo>
                    <a:pt x="591" y="1862"/>
                  </a:lnTo>
                  <a:lnTo>
                    <a:pt x="775" y="1918"/>
                  </a:lnTo>
                  <a:lnTo>
                    <a:pt x="960" y="1936"/>
                  </a:lnTo>
                  <a:lnTo>
                    <a:pt x="1162" y="1918"/>
                  </a:lnTo>
                  <a:lnTo>
                    <a:pt x="1347" y="1862"/>
                  </a:lnTo>
                  <a:lnTo>
                    <a:pt x="1513" y="1770"/>
                  </a:lnTo>
                  <a:lnTo>
                    <a:pt x="1660" y="1641"/>
                  </a:lnTo>
                  <a:lnTo>
                    <a:pt x="1771" y="1494"/>
                  </a:lnTo>
                  <a:lnTo>
                    <a:pt x="1863" y="1328"/>
                  </a:lnTo>
                  <a:lnTo>
                    <a:pt x="1918" y="1143"/>
                  </a:lnTo>
                  <a:lnTo>
                    <a:pt x="1937" y="959"/>
                  </a:lnTo>
                  <a:lnTo>
                    <a:pt x="1900" y="756"/>
                  </a:lnTo>
                  <a:lnTo>
                    <a:pt x="1845" y="572"/>
                  </a:lnTo>
                  <a:lnTo>
                    <a:pt x="1752" y="406"/>
                  </a:lnTo>
                  <a:lnTo>
                    <a:pt x="1642" y="258"/>
                  </a:lnTo>
                  <a:lnTo>
                    <a:pt x="1494" y="148"/>
                  </a:lnTo>
                  <a:lnTo>
                    <a:pt x="1310" y="55"/>
                  </a:lnTo>
                  <a:lnTo>
                    <a:pt x="1126"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7" name="Google Shape;7827;p32"/>
            <p:cNvSpPr/>
            <p:nvPr/>
          </p:nvSpPr>
          <p:spPr>
            <a:xfrm>
              <a:off x="5412025" y="1426450"/>
              <a:ext cx="48425" cy="48900"/>
            </a:xfrm>
            <a:custGeom>
              <a:avLst/>
              <a:gdLst/>
              <a:ahLst/>
              <a:cxnLst/>
              <a:rect l="l" t="t" r="r" b="b"/>
              <a:pathLst>
                <a:path w="1937" h="1956" extrusionOk="0">
                  <a:moveTo>
                    <a:pt x="960" y="1"/>
                  </a:moveTo>
                  <a:lnTo>
                    <a:pt x="775" y="19"/>
                  </a:lnTo>
                  <a:lnTo>
                    <a:pt x="591" y="74"/>
                  </a:lnTo>
                  <a:lnTo>
                    <a:pt x="425" y="167"/>
                  </a:lnTo>
                  <a:lnTo>
                    <a:pt x="296" y="277"/>
                  </a:lnTo>
                  <a:lnTo>
                    <a:pt x="167" y="425"/>
                  </a:lnTo>
                  <a:lnTo>
                    <a:pt x="75" y="572"/>
                  </a:lnTo>
                  <a:lnTo>
                    <a:pt x="19" y="757"/>
                  </a:lnTo>
                  <a:lnTo>
                    <a:pt x="1" y="941"/>
                  </a:lnTo>
                  <a:lnTo>
                    <a:pt x="1" y="1144"/>
                  </a:lnTo>
                  <a:lnTo>
                    <a:pt x="56" y="1328"/>
                  </a:lnTo>
                  <a:lnTo>
                    <a:pt x="130" y="1494"/>
                  </a:lnTo>
                  <a:lnTo>
                    <a:pt x="259" y="1642"/>
                  </a:lnTo>
                  <a:lnTo>
                    <a:pt x="388" y="1771"/>
                  </a:lnTo>
                  <a:lnTo>
                    <a:pt x="554" y="1863"/>
                  </a:lnTo>
                  <a:lnTo>
                    <a:pt x="738" y="1918"/>
                  </a:lnTo>
                  <a:lnTo>
                    <a:pt x="941" y="1955"/>
                  </a:lnTo>
                  <a:lnTo>
                    <a:pt x="1125" y="1937"/>
                  </a:lnTo>
                  <a:lnTo>
                    <a:pt x="1310" y="1881"/>
                  </a:lnTo>
                  <a:lnTo>
                    <a:pt x="1494" y="1789"/>
                  </a:lnTo>
                  <a:lnTo>
                    <a:pt x="1642" y="1679"/>
                  </a:lnTo>
                  <a:lnTo>
                    <a:pt x="1752" y="1531"/>
                  </a:lnTo>
                  <a:lnTo>
                    <a:pt x="1845" y="1365"/>
                  </a:lnTo>
                  <a:lnTo>
                    <a:pt x="1900" y="1181"/>
                  </a:lnTo>
                  <a:lnTo>
                    <a:pt x="1937" y="996"/>
                  </a:lnTo>
                  <a:lnTo>
                    <a:pt x="1918" y="793"/>
                  </a:lnTo>
                  <a:lnTo>
                    <a:pt x="1863" y="609"/>
                  </a:lnTo>
                  <a:lnTo>
                    <a:pt x="1771" y="443"/>
                  </a:lnTo>
                  <a:lnTo>
                    <a:pt x="1642" y="296"/>
                  </a:lnTo>
                  <a:lnTo>
                    <a:pt x="1513" y="167"/>
                  </a:lnTo>
                  <a:lnTo>
                    <a:pt x="1347" y="93"/>
                  </a:lnTo>
                  <a:lnTo>
                    <a:pt x="1162" y="19"/>
                  </a:lnTo>
                  <a:lnTo>
                    <a:pt x="96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8" name="Google Shape;7828;p32"/>
            <p:cNvSpPr/>
            <p:nvPr/>
          </p:nvSpPr>
          <p:spPr>
            <a:xfrm>
              <a:off x="5266375" y="1318600"/>
              <a:ext cx="47950" cy="47950"/>
            </a:xfrm>
            <a:custGeom>
              <a:avLst/>
              <a:gdLst/>
              <a:ahLst/>
              <a:cxnLst/>
              <a:rect l="l" t="t" r="r" b="b"/>
              <a:pathLst>
                <a:path w="1918" h="1918" extrusionOk="0">
                  <a:moveTo>
                    <a:pt x="922" y="0"/>
                  </a:moveTo>
                  <a:lnTo>
                    <a:pt x="738" y="19"/>
                  </a:lnTo>
                  <a:lnTo>
                    <a:pt x="553" y="92"/>
                  </a:lnTo>
                  <a:lnTo>
                    <a:pt x="406" y="184"/>
                  </a:lnTo>
                  <a:lnTo>
                    <a:pt x="258" y="295"/>
                  </a:lnTo>
                  <a:lnTo>
                    <a:pt x="148" y="443"/>
                  </a:lnTo>
                  <a:lnTo>
                    <a:pt x="74" y="609"/>
                  </a:lnTo>
                  <a:lnTo>
                    <a:pt x="19" y="775"/>
                  </a:lnTo>
                  <a:lnTo>
                    <a:pt x="0" y="977"/>
                  </a:lnTo>
                  <a:lnTo>
                    <a:pt x="37" y="1162"/>
                  </a:lnTo>
                  <a:lnTo>
                    <a:pt x="92" y="1346"/>
                  </a:lnTo>
                  <a:lnTo>
                    <a:pt x="166" y="1494"/>
                  </a:lnTo>
                  <a:lnTo>
                    <a:pt x="295" y="1641"/>
                  </a:lnTo>
                  <a:lnTo>
                    <a:pt x="424" y="1752"/>
                  </a:lnTo>
                  <a:lnTo>
                    <a:pt x="590" y="1844"/>
                  </a:lnTo>
                  <a:lnTo>
                    <a:pt x="756" y="1881"/>
                  </a:lnTo>
                  <a:lnTo>
                    <a:pt x="959" y="1918"/>
                  </a:lnTo>
                  <a:lnTo>
                    <a:pt x="1162" y="1899"/>
                  </a:lnTo>
                  <a:lnTo>
                    <a:pt x="1346" y="1844"/>
                  </a:lnTo>
                  <a:lnTo>
                    <a:pt x="1512" y="1752"/>
                  </a:lnTo>
                  <a:lnTo>
                    <a:pt x="1641" y="1623"/>
                  </a:lnTo>
                  <a:lnTo>
                    <a:pt x="1770" y="1494"/>
                  </a:lnTo>
                  <a:lnTo>
                    <a:pt x="1844" y="1328"/>
                  </a:lnTo>
                  <a:lnTo>
                    <a:pt x="1899" y="1143"/>
                  </a:lnTo>
                  <a:lnTo>
                    <a:pt x="1918" y="940"/>
                  </a:lnTo>
                  <a:lnTo>
                    <a:pt x="1899" y="738"/>
                  </a:lnTo>
                  <a:lnTo>
                    <a:pt x="1844" y="553"/>
                  </a:lnTo>
                  <a:lnTo>
                    <a:pt x="1752" y="387"/>
                  </a:lnTo>
                  <a:lnTo>
                    <a:pt x="1623" y="258"/>
                  </a:lnTo>
                  <a:lnTo>
                    <a:pt x="1475" y="129"/>
                  </a:lnTo>
                  <a:lnTo>
                    <a:pt x="1309" y="55"/>
                  </a:lnTo>
                  <a:lnTo>
                    <a:pt x="11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9" name="Google Shape;7829;p32"/>
            <p:cNvSpPr/>
            <p:nvPr/>
          </p:nvSpPr>
          <p:spPr>
            <a:xfrm>
              <a:off x="5555400" y="1532925"/>
              <a:ext cx="47025" cy="47050"/>
            </a:xfrm>
            <a:custGeom>
              <a:avLst/>
              <a:gdLst/>
              <a:ahLst/>
              <a:cxnLst/>
              <a:rect l="l" t="t" r="r" b="b"/>
              <a:pathLst>
                <a:path w="1881" h="1882" extrusionOk="0">
                  <a:moveTo>
                    <a:pt x="940" y="1"/>
                  </a:moveTo>
                  <a:lnTo>
                    <a:pt x="738" y="19"/>
                  </a:lnTo>
                  <a:lnTo>
                    <a:pt x="572" y="75"/>
                  </a:lnTo>
                  <a:lnTo>
                    <a:pt x="406" y="148"/>
                  </a:lnTo>
                  <a:lnTo>
                    <a:pt x="277" y="259"/>
                  </a:lnTo>
                  <a:lnTo>
                    <a:pt x="148" y="407"/>
                  </a:lnTo>
                  <a:lnTo>
                    <a:pt x="74" y="554"/>
                  </a:lnTo>
                  <a:lnTo>
                    <a:pt x="18" y="738"/>
                  </a:lnTo>
                  <a:lnTo>
                    <a:pt x="0" y="923"/>
                  </a:lnTo>
                  <a:lnTo>
                    <a:pt x="0" y="1126"/>
                  </a:lnTo>
                  <a:lnTo>
                    <a:pt x="55" y="1292"/>
                  </a:lnTo>
                  <a:lnTo>
                    <a:pt x="148" y="1457"/>
                  </a:lnTo>
                  <a:lnTo>
                    <a:pt x="240" y="1605"/>
                  </a:lnTo>
                  <a:lnTo>
                    <a:pt x="387" y="1716"/>
                  </a:lnTo>
                  <a:lnTo>
                    <a:pt x="535" y="1808"/>
                  </a:lnTo>
                  <a:lnTo>
                    <a:pt x="719" y="1863"/>
                  </a:lnTo>
                  <a:lnTo>
                    <a:pt x="903" y="1882"/>
                  </a:lnTo>
                  <a:lnTo>
                    <a:pt x="1106" y="1863"/>
                  </a:lnTo>
                  <a:lnTo>
                    <a:pt x="1291" y="1826"/>
                  </a:lnTo>
                  <a:lnTo>
                    <a:pt x="1457" y="1734"/>
                  </a:lnTo>
                  <a:lnTo>
                    <a:pt x="1604" y="1623"/>
                  </a:lnTo>
                  <a:lnTo>
                    <a:pt x="1715" y="1476"/>
                  </a:lnTo>
                  <a:lnTo>
                    <a:pt x="1807" y="1310"/>
                  </a:lnTo>
                  <a:lnTo>
                    <a:pt x="1862" y="1126"/>
                  </a:lnTo>
                  <a:lnTo>
                    <a:pt x="1881" y="923"/>
                  </a:lnTo>
                  <a:lnTo>
                    <a:pt x="1862" y="738"/>
                  </a:lnTo>
                  <a:lnTo>
                    <a:pt x="1807" y="554"/>
                  </a:lnTo>
                  <a:lnTo>
                    <a:pt x="1715" y="407"/>
                  </a:lnTo>
                  <a:lnTo>
                    <a:pt x="1604" y="259"/>
                  </a:lnTo>
                  <a:lnTo>
                    <a:pt x="1457" y="148"/>
                  </a:lnTo>
                  <a:lnTo>
                    <a:pt x="1309" y="75"/>
                  </a:lnTo>
                  <a:lnTo>
                    <a:pt x="1125" y="19"/>
                  </a:lnTo>
                  <a:lnTo>
                    <a:pt x="94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0" name="Google Shape;7830;p32"/>
            <p:cNvSpPr/>
            <p:nvPr/>
          </p:nvSpPr>
          <p:spPr>
            <a:xfrm>
              <a:off x="5056175" y="1116700"/>
              <a:ext cx="46575" cy="46575"/>
            </a:xfrm>
            <a:custGeom>
              <a:avLst/>
              <a:gdLst/>
              <a:ahLst/>
              <a:cxnLst/>
              <a:rect l="l" t="t" r="r" b="b"/>
              <a:pathLst>
                <a:path w="1863" h="1863" extrusionOk="0">
                  <a:moveTo>
                    <a:pt x="756" y="0"/>
                  </a:moveTo>
                  <a:lnTo>
                    <a:pt x="572" y="56"/>
                  </a:lnTo>
                  <a:lnTo>
                    <a:pt x="406" y="129"/>
                  </a:lnTo>
                  <a:lnTo>
                    <a:pt x="277" y="240"/>
                  </a:lnTo>
                  <a:lnTo>
                    <a:pt x="148" y="387"/>
                  </a:lnTo>
                  <a:lnTo>
                    <a:pt x="74" y="535"/>
                  </a:lnTo>
                  <a:lnTo>
                    <a:pt x="19" y="719"/>
                  </a:lnTo>
                  <a:lnTo>
                    <a:pt x="1" y="904"/>
                  </a:lnTo>
                  <a:lnTo>
                    <a:pt x="1" y="1106"/>
                  </a:lnTo>
                  <a:lnTo>
                    <a:pt x="56" y="1272"/>
                  </a:lnTo>
                  <a:lnTo>
                    <a:pt x="130" y="1438"/>
                  </a:lnTo>
                  <a:lnTo>
                    <a:pt x="240" y="1586"/>
                  </a:lnTo>
                  <a:lnTo>
                    <a:pt x="388" y="1697"/>
                  </a:lnTo>
                  <a:lnTo>
                    <a:pt x="535" y="1789"/>
                  </a:lnTo>
                  <a:lnTo>
                    <a:pt x="720" y="1844"/>
                  </a:lnTo>
                  <a:lnTo>
                    <a:pt x="904" y="1862"/>
                  </a:lnTo>
                  <a:lnTo>
                    <a:pt x="1107" y="1844"/>
                  </a:lnTo>
                  <a:lnTo>
                    <a:pt x="1273" y="1789"/>
                  </a:lnTo>
                  <a:lnTo>
                    <a:pt x="1439" y="1715"/>
                  </a:lnTo>
                  <a:lnTo>
                    <a:pt x="1586" y="1604"/>
                  </a:lnTo>
                  <a:lnTo>
                    <a:pt x="1697" y="1475"/>
                  </a:lnTo>
                  <a:lnTo>
                    <a:pt x="1789" y="1309"/>
                  </a:lnTo>
                  <a:lnTo>
                    <a:pt x="1844" y="1143"/>
                  </a:lnTo>
                  <a:lnTo>
                    <a:pt x="1863" y="941"/>
                  </a:lnTo>
                  <a:lnTo>
                    <a:pt x="1844" y="756"/>
                  </a:lnTo>
                  <a:lnTo>
                    <a:pt x="1789" y="572"/>
                  </a:lnTo>
                  <a:lnTo>
                    <a:pt x="1715" y="406"/>
                  </a:lnTo>
                  <a:lnTo>
                    <a:pt x="1605" y="277"/>
                  </a:lnTo>
                  <a:lnTo>
                    <a:pt x="1476" y="148"/>
                  </a:lnTo>
                  <a:lnTo>
                    <a:pt x="1310" y="74"/>
                  </a:lnTo>
                  <a:lnTo>
                    <a:pt x="1144"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1" name="Google Shape;7831;p32"/>
            <p:cNvSpPr/>
            <p:nvPr/>
          </p:nvSpPr>
          <p:spPr>
            <a:xfrm>
              <a:off x="4924800" y="930925"/>
              <a:ext cx="46575" cy="46575"/>
            </a:xfrm>
            <a:custGeom>
              <a:avLst/>
              <a:gdLst/>
              <a:ahLst/>
              <a:cxnLst/>
              <a:rect l="l" t="t" r="r" b="b"/>
              <a:pathLst>
                <a:path w="1863" h="1863" extrusionOk="0">
                  <a:moveTo>
                    <a:pt x="904" y="1"/>
                  </a:moveTo>
                  <a:lnTo>
                    <a:pt x="720" y="19"/>
                  </a:lnTo>
                  <a:lnTo>
                    <a:pt x="535" y="74"/>
                  </a:lnTo>
                  <a:lnTo>
                    <a:pt x="388" y="167"/>
                  </a:lnTo>
                  <a:lnTo>
                    <a:pt x="240" y="277"/>
                  </a:lnTo>
                  <a:lnTo>
                    <a:pt x="148" y="425"/>
                  </a:lnTo>
                  <a:lnTo>
                    <a:pt x="56" y="591"/>
                  </a:lnTo>
                  <a:lnTo>
                    <a:pt x="19" y="775"/>
                  </a:lnTo>
                  <a:lnTo>
                    <a:pt x="1" y="959"/>
                  </a:lnTo>
                  <a:lnTo>
                    <a:pt x="19" y="1144"/>
                  </a:lnTo>
                  <a:lnTo>
                    <a:pt x="74" y="1328"/>
                  </a:lnTo>
                  <a:lnTo>
                    <a:pt x="167" y="1476"/>
                  </a:lnTo>
                  <a:lnTo>
                    <a:pt x="277" y="1623"/>
                  </a:lnTo>
                  <a:lnTo>
                    <a:pt x="425" y="1734"/>
                  </a:lnTo>
                  <a:lnTo>
                    <a:pt x="572" y="1808"/>
                  </a:lnTo>
                  <a:lnTo>
                    <a:pt x="757" y="1863"/>
                  </a:lnTo>
                  <a:lnTo>
                    <a:pt x="959" y="1863"/>
                  </a:lnTo>
                  <a:lnTo>
                    <a:pt x="1144" y="1844"/>
                  </a:lnTo>
                  <a:lnTo>
                    <a:pt x="1328" y="1789"/>
                  </a:lnTo>
                  <a:lnTo>
                    <a:pt x="1476" y="1697"/>
                  </a:lnTo>
                  <a:lnTo>
                    <a:pt x="1605" y="1586"/>
                  </a:lnTo>
                  <a:lnTo>
                    <a:pt x="1715" y="1439"/>
                  </a:lnTo>
                  <a:lnTo>
                    <a:pt x="1808" y="1291"/>
                  </a:lnTo>
                  <a:lnTo>
                    <a:pt x="1844" y="1107"/>
                  </a:lnTo>
                  <a:lnTo>
                    <a:pt x="1863" y="904"/>
                  </a:lnTo>
                  <a:lnTo>
                    <a:pt x="1844" y="720"/>
                  </a:lnTo>
                  <a:lnTo>
                    <a:pt x="1789" y="535"/>
                  </a:lnTo>
                  <a:lnTo>
                    <a:pt x="1697" y="388"/>
                  </a:lnTo>
                  <a:lnTo>
                    <a:pt x="1586" y="259"/>
                  </a:lnTo>
                  <a:lnTo>
                    <a:pt x="1439" y="148"/>
                  </a:lnTo>
                  <a:lnTo>
                    <a:pt x="1273" y="56"/>
                  </a:lnTo>
                  <a:lnTo>
                    <a:pt x="1107" y="19"/>
                  </a:lnTo>
                  <a:lnTo>
                    <a:pt x="90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2" name="Google Shape;7832;p32"/>
            <p:cNvSpPr/>
            <p:nvPr/>
          </p:nvSpPr>
          <p:spPr>
            <a:xfrm>
              <a:off x="4807250" y="662200"/>
              <a:ext cx="47525" cy="47950"/>
            </a:xfrm>
            <a:custGeom>
              <a:avLst/>
              <a:gdLst/>
              <a:ahLst/>
              <a:cxnLst/>
              <a:rect l="l" t="t" r="r" b="b"/>
              <a:pathLst>
                <a:path w="1901" h="1918" extrusionOk="0">
                  <a:moveTo>
                    <a:pt x="978" y="0"/>
                  </a:moveTo>
                  <a:lnTo>
                    <a:pt x="775" y="19"/>
                  </a:lnTo>
                  <a:lnTo>
                    <a:pt x="591" y="74"/>
                  </a:lnTo>
                  <a:lnTo>
                    <a:pt x="425" y="148"/>
                  </a:lnTo>
                  <a:lnTo>
                    <a:pt x="277" y="258"/>
                  </a:lnTo>
                  <a:lnTo>
                    <a:pt x="167" y="406"/>
                  </a:lnTo>
                  <a:lnTo>
                    <a:pt x="75" y="572"/>
                  </a:lnTo>
                  <a:lnTo>
                    <a:pt x="19" y="756"/>
                  </a:lnTo>
                  <a:lnTo>
                    <a:pt x="1" y="959"/>
                  </a:lnTo>
                  <a:lnTo>
                    <a:pt x="19" y="1143"/>
                  </a:lnTo>
                  <a:lnTo>
                    <a:pt x="75" y="1328"/>
                  </a:lnTo>
                  <a:lnTo>
                    <a:pt x="148" y="1494"/>
                  </a:lnTo>
                  <a:lnTo>
                    <a:pt x="259" y="1623"/>
                  </a:lnTo>
                  <a:lnTo>
                    <a:pt x="407" y="1733"/>
                  </a:lnTo>
                  <a:lnTo>
                    <a:pt x="554" y="1826"/>
                  </a:lnTo>
                  <a:lnTo>
                    <a:pt x="738" y="1881"/>
                  </a:lnTo>
                  <a:lnTo>
                    <a:pt x="923" y="1918"/>
                  </a:lnTo>
                  <a:lnTo>
                    <a:pt x="1126" y="1899"/>
                  </a:lnTo>
                  <a:lnTo>
                    <a:pt x="1310" y="1844"/>
                  </a:lnTo>
                  <a:lnTo>
                    <a:pt x="1476" y="1752"/>
                  </a:lnTo>
                  <a:lnTo>
                    <a:pt x="1623" y="1641"/>
                  </a:lnTo>
                  <a:lnTo>
                    <a:pt x="1734" y="1494"/>
                  </a:lnTo>
                  <a:lnTo>
                    <a:pt x="1826" y="1328"/>
                  </a:lnTo>
                  <a:lnTo>
                    <a:pt x="1882" y="1143"/>
                  </a:lnTo>
                  <a:lnTo>
                    <a:pt x="1900" y="959"/>
                  </a:lnTo>
                  <a:lnTo>
                    <a:pt x="1882" y="756"/>
                  </a:lnTo>
                  <a:lnTo>
                    <a:pt x="1845" y="590"/>
                  </a:lnTo>
                  <a:lnTo>
                    <a:pt x="1753" y="424"/>
                  </a:lnTo>
                  <a:lnTo>
                    <a:pt x="1642" y="277"/>
                  </a:lnTo>
                  <a:lnTo>
                    <a:pt x="1494" y="166"/>
                  </a:lnTo>
                  <a:lnTo>
                    <a:pt x="1347" y="74"/>
                  </a:lnTo>
                  <a:lnTo>
                    <a:pt x="1163" y="19"/>
                  </a:lnTo>
                  <a:lnTo>
                    <a:pt x="97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3" name="Google Shape;7833;p32"/>
            <p:cNvSpPr/>
            <p:nvPr/>
          </p:nvSpPr>
          <p:spPr>
            <a:xfrm>
              <a:off x="4704925" y="317400"/>
              <a:ext cx="46575" cy="46575"/>
            </a:xfrm>
            <a:custGeom>
              <a:avLst/>
              <a:gdLst/>
              <a:ahLst/>
              <a:cxnLst/>
              <a:rect l="l" t="t" r="r" b="b"/>
              <a:pathLst>
                <a:path w="1863" h="1863" extrusionOk="0">
                  <a:moveTo>
                    <a:pt x="941" y="0"/>
                  </a:moveTo>
                  <a:lnTo>
                    <a:pt x="738" y="19"/>
                  </a:lnTo>
                  <a:lnTo>
                    <a:pt x="572" y="74"/>
                  </a:lnTo>
                  <a:lnTo>
                    <a:pt x="406" y="148"/>
                  </a:lnTo>
                  <a:lnTo>
                    <a:pt x="277" y="259"/>
                  </a:lnTo>
                  <a:lnTo>
                    <a:pt x="167" y="406"/>
                  </a:lnTo>
                  <a:lnTo>
                    <a:pt x="74" y="554"/>
                  </a:lnTo>
                  <a:lnTo>
                    <a:pt x="19" y="738"/>
                  </a:lnTo>
                  <a:lnTo>
                    <a:pt x="1" y="922"/>
                  </a:lnTo>
                  <a:lnTo>
                    <a:pt x="19" y="1125"/>
                  </a:lnTo>
                  <a:lnTo>
                    <a:pt x="74" y="1309"/>
                  </a:lnTo>
                  <a:lnTo>
                    <a:pt x="148" y="1457"/>
                  </a:lnTo>
                  <a:lnTo>
                    <a:pt x="259" y="1604"/>
                  </a:lnTo>
                  <a:lnTo>
                    <a:pt x="406" y="1715"/>
                  </a:lnTo>
                  <a:lnTo>
                    <a:pt x="554" y="1789"/>
                  </a:lnTo>
                  <a:lnTo>
                    <a:pt x="738" y="1844"/>
                  </a:lnTo>
                  <a:lnTo>
                    <a:pt x="941" y="1863"/>
                  </a:lnTo>
                  <a:lnTo>
                    <a:pt x="1125" y="1844"/>
                  </a:lnTo>
                  <a:lnTo>
                    <a:pt x="1310" y="1789"/>
                  </a:lnTo>
                  <a:lnTo>
                    <a:pt x="1457" y="1715"/>
                  </a:lnTo>
                  <a:lnTo>
                    <a:pt x="1605" y="1604"/>
                  </a:lnTo>
                  <a:lnTo>
                    <a:pt x="1715" y="1457"/>
                  </a:lnTo>
                  <a:lnTo>
                    <a:pt x="1789" y="1309"/>
                  </a:lnTo>
                  <a:lnTo>
                    <a:pt x="1844" y="1125"/>
                  </a:lnTo>
                  <a:lnTo>
                    <a:pt x="1863" y="941"/>
                  </a:lnTo>
                  <a:lnTo>
                    <a:pt x="1844" y="738"/>
                  </a:lnTo>
                  <a:lnTo>
                    <a:pt x="1808" y="572"/>
                  </a:lnTo>
                  <a:lnTo>
                    <a:pt x="1715" y="406"/>
                  </a:lnTo>
                  <a:lnTo>
                    <a:pt x="1605" y="277"/>
                  </a:lnTo>
                  <a:lnTo>
                    <a:pt x="1476" y="148"/>
                  </a:lnTo>
                  <a:lnTo>
                    <a:pt x="1310" y="74"/>
                  </a:lnTo>
                  <a:lnTo>
                    <a:pt x="1125" y="19"/>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4" name="Google Shape;7834;p32"/>
            <p:cNvSpPr/>
            <p:nvPr/>
          </p:nvSpPr>
          <p:spPr>
            <a:xfrm>
              <a:off x="5940275" y="1684125"/>
              <a:ext cx="47050" cy="47050"/>
            </a:xfrm>
            <a:custGeom>
              <a:avLst/>
              <a:gdLst/>
              <a:ahLst/>
              <a:cxnLst/>
              <a:rect l="l" t="t" r="r" b="b"/>
              <a:pathLst>
                <a:path w="1882" h="1882" extrusionOk="0">
                  <a:moveTo>
                    <a:pt x="978" y="1"/>
                  </a:moveTo>
                  <a:lnTo>
                    <a:pt x="775" y="19"/>
                  </a:lnTo>
                  <a:lnTo>
                    <a:pt x="609" y="56"/>
                  </a:lnTo>
                  <a:lnTo>
                    <a:pt x="443" y="148"/>
                  </a:lnTo>
                  <a:lnTo>
                    <a:pt x="296" y="259"/>
                  </a:lnTo>
                  <a:lnTo>
                    <a:pt x="185" y="388"/>
                  </a:lnTo>
                  <a:lnTo>
                    <a:pt x="93" y="535"/>
                  </a:lnTo>
                  <a:lnTo>
                    <a:pt x="38" y="720"/>
                  </a:lnTo>
                  <a:lnTo>
                    <a:pt x="1" y="904"/>
                  </a:lnTo>
                  <a:lnTo>
                    <a:pt x="19" y="1107"/>
                  </a:lnTo>
                  <a:lnTo>
                    <a:pt x="75" y="1291"/>
                  </a:lnTo>
                  <a:lnTo>
                    <a:pt x="148" y="1457"/>
                  </a:lnTo>
                  <a:lnTo>
                    <a:pt x="259" y="1605"/>
                  </a:lnTo>
                  <a:lnTo>
                    <a:pt x="407" y="1715"/>
                  </a:lnTo>
                  <a:lnTo>
                    <a:pt x="572" y="1808"/>
                  </a:lnTo>
                  <a:lnTo>
                    <a:pt x="757" y="1863"/>
                  </a:lnTo>
                  <a:lnTo>
                    <a:pt x="960" y="1881"/>
                  </a:lnTo>
                  <a:lnTo>
                    <a:pt x="1144" y="1863"/>
                  </a:lnTo>
                  <a:lnTo>
                    <a:pt x="1328" y="1808"/>
                  </a:lnTo>
                  <a:lnTo>
                    <a:pt x="1476" y="1734"/>
                  </a:lnTo>
                  <a:lnTo>
                    <a:pt x="1623" y="1623"/>
                  </a:lnTo>
                  <a:lnTo>
                    <a:pt x="1734" y="1476"/>
                  </a:lnTo>
                  <a:lnTo>
                    <a:pt x="1808" y="1328"/>
                  </a:lnTo>
                  <a:lnTo>
                    <a:pt x="1863" y="1144"/>
                  </a:lnTo>
                  <a:lnTo>
                    <a:pt x="1882" y="959"/>
                  </a:lnTo>
                  <a:lnTo>
                    <a:pt x="1882" y="757"/>
                  </a:lnTo>
                  <a:lnTo>
                    <a:pt x="1826" y="591"/>
                  </a:lnTo>
                  <a:lnTo>
                    <a:pt x="1734" y="425"/>
                  </a:lnTo>
                  <a:lnTo>
                    <a:pt x="1642" y="277"/>
                  </a:lnTo>
                  <a:lnTo>
                    <a:pt x="1494" y="167"/>
                  </a:lnTo>
                  <a:lnTo>
                    <a:pt x="1347" y="74"/>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5" name="Google Shape;7835;p32"/>
            <p:cNvSpPr/>
            <p:nvPr/>
          </p:nvSpPr>
          <p:spPr>
            <a:xfrm>
              <a:off x="6020025" y="1698425"/>
              <a:ext cx="47500" cy="47025"/>
            </a:xfrm>
            <a:custGeom>
              <a:avLst/>
              <a:gdLst/>
              <a:ahLst/>
              <a:cxnLst/>
              <a:rect l="l" t="t" r="r" b="b"/>
              <a:pathLst>
                <a:path w="1900" h="1881" extrusionOk="0">
                  <a:moveTo>
                    <a:pt x="812" y="0"/>
                  </a:moveTo>
                  <a:lnTo>
                    <a:pt x="628" y="55"/>
                  </a:lnTo>
                  <a:lnTo>
                    <a:pt x="462" y="129"/>
                  </a:lnTo>
                  <a:lnTo>
                    <a:pt x="314" y="240"/>
                  </a:lnTo>
                  <a:lnTo>
                    <a:pt x="185" y="387"/>
                  </a:lnTo>
                  <a:lnTo>
                    <a:pt x="93" y="535"/>
                  </a:lnTo>
                  <a:lnTo>
                    <a:pt x="38" y="719"/>
                  </a:lnTo>
                  <a:lnTo>
                    <a:pt x="1" y="922"/>
                  </a:lnTo>
                  <a:lnTo>
                    <a:pt x="19" y="1106"/>
                  </a:lnTo>
                  <a:lnTo>
                    <a:pt x="74" y="1291"/>
                  </a:lnTo>
                  <a:lnTo>
                    <a:pt x="148" y="1457"/>
                  </a:lnTo>
                  <a:lnTo>
                    <a:pt x="259" y="1586"/>
                  </a:lnTo>
                  <a:lnTo>
                    <a:pt x="388" y="1715"/>
                  </a:lnTo>
                  <a:lnTo>
                    <a:pt x="535" y="1807"/>
                  </a:lnTo>
                  <a:lnTo>
                    <a:pt x="720" y="1862"/>
                  </a:lnTo>
                  <a:lnTo>
                    <a:pt x="904" y="1881"/>
                  </a:lnTo>
                  <a:lnTo>
                    <a:pt x="1107" y="1881"/>
                  </a:lnTo>
                  <a:lnTo>
                    <a:pt x="1291" y="1826"/>
                  </a:lnTo>
                  <a:lnTo>
                    <a:pt x="1457" y="1752"/>
                  </a:lnTo>
                  <a:lnTo>
                    <a:pt x="1605" y="1641"/>
                  </a:lnTo>
                  <a:lnTo>
                    <a:pt x="1734" y="1512"/>
                  </a:lnTo>
                  <a:lnTo>
                    <a:pt x="1826" y="1346"/>
                  </a:lnTo>
                  <a:lnTo>
                    <a:pt x="1881" y="1162"/>
                  </a:lnTo>
                  <a:lnTo>
                    <a:pt x="1900" y="977"/>
                  </a:lnTo>
                  <a:lnTo>
                    <a:pt x="1881" y="775"/>
                  </a:lnTo>
                  <a:lnTo>
                    <a:pt x="1844" y="590"/>
                  </a:lnTo>
                  <a:lnTo>
                    <a:pt x="1771" y="443"/>
                  </a:lnTo>
                  <a:lnTo>
                    <a:pt x="1660" y="295"/>
                  </a:lnTo>
                  <a:lnTo>
                    <a:pt x="1531" y="185"/>
                  </a:lnTo>
                  <a:lnTo>
                    <a:pt x="1365" y="92"/>
                  </a:lnTo>
                  <a:lnTo>
                    <a:pt x="1199" y="19"/>
                  </a:lnTo>
                  <a:lnTo>
                    <a:pt x="101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6" name="Google Shape;7836;p32"/>
            <p:cNvSpPr/>
            <p:nvPr/>
          </p:nvSpPr>
          <p:spPr>
            <a:xfrm>
              <a:off x="4990250" y="1024950"/>
              <a:ext cx="47050" cy="47050"/>
            </a:xfrm>
            <a:custGeom>
              <a:avLst/>
              <a:gdLst/>
              <a:ahLst/>
              <a:cxnLst/>
              <a:rect l="l" t="t" r="r" b="b"/>
              <a:pathLst>
                <a:path w="1882" h="1882" extrusionOk="0">
                  <a:moveTo>
                    <a:pt x="978" y="1"/>
                  </a:moveTo>
                  <a:lnTo>
                    <a:pt x="775" y="19"/>
                  </a:lnTo>
                  <a:lnTo>
                    <a:pt x="591" y="56"/>
                  </a:lnTo>
                  <a:lnTo>
                    <a:pt x="425" y="148"/>
                  </a:lnTo>
                  <a:lnTo>
                    <a:pt x="277" y="259"/>
                  </a:lnTo>
                  <a:lnTo>
                    <a:pt x="148" y="407"/>
                  </a:lnTo>
                  <a:lnTo>
                    <a:pt x="75" y="573"/>
                  </a:lnTo>
                  <a:lnTo>
                    <a:pt x="19" y="757"/>
                  </a:lnTo>
                  <a:lnTo>
                    <a:pt x="1" y="960"/>
                  </a:lnTo>
                  <a:lnTo>
                    <a:pt x="19" y="1144"/>
                  </a:lnTo>
                  <a:lnTo>
                    <a:pt x="75" y="1329"/>
                  </a:lnTo>
                  <a:lnTo>
                    <a:pt x="148" y="1476"/>
                  </a:lnTo>
                  <a:lnTo>
                    <a:pt x="277" y="1624"/>
                  </a:lnTo>
                  <a:lnTo>
                    <a:pt x="407" y="1734"/>
                  </a:lnTo>
                  <a:lnTo>
                    <a:pt x="572" y="1808"/>
                  </a:lnTo>
                  <a:lnTo>
                    <a:pt x="738" y="1863"/>
                  </a:lnTo>
                  <a:lnTo>
                    <a:pt x="941" y="1882"/>
                  </a:lnTo>
                  <a:lnTo>
                    <a:pt x="1126" y="1863"/>
                  </a:lnTo>
                  <a:lnTo>
                    <a:pt x="1310" y="1808"/>
                  </a:lnTo>
                  <a:lnTo>
                    <a:pt x="1457" y="1734"/>
                  </a:lnTo>
                  <a:lnTo>
                    <a:pt x="1605" y="1624"/>
                  </a:lnTo>
                  <a:lnTo>
                    <a:pt x="1716" y="1476"/>
                  </a:lnTo>
                  <a:lnTo>
                    <a:pt x="1808" y="1329"/>
                  </a:lnTo>
                  <a:lnTo>
                    <a:pt x="1863" y="1144"/>
                  </a:lnTo>
                  <a:lnTo>
                    <a:pt x="1882" y="960"/>
                  </a:lnTo>
                  <a:lnTo>
                    <a:pt x="1863" y="775"/>
                  </a:lnTo>
                  <a:lnTo>
                    <a:pt x="1808" y="591"/>
                  </a:lnTo>
                  <a:lnTo>
                    <a:pt x="1734" y="425"/>
                  </a:lnTo>
                  <a:lnTo>
                    <a:pt x="1623" y="278"/>
                  </a:lnTo>
                  <a:lnTo>
                    <a:pt x="1494" y="167"/>
                  </a:lnTo>
                  <a:lnTo>
                    <a:pt x="1328" y="75"/>
                  </a:lnTo>
                  <a:lnTo>
                    <a:pt x="1162" y="19"/>
                  </a:lnTo>
                  <a:lnTo>
                    <a:pt x="97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7" name="Google Shape;7837;p32"/>
            <p:cNvSpPr/>
            <p:nvPr/>
          </p:nvSpPr>
          <p:spPr>
            <a:xfrm>
              <a:off x="6097475" y="1712700"/>
              <a:ext cx="47025" cy="47050"/>
            </a:xfrm>
            <a:custGeom>
              <a:avLst/>
              <a:gdLst/>
              <a:ahLst/>
              <a:cxnLst/>
              <a:rect l="l" t="t" r="r" b="b"/>
              <a:pathLst>
                <a:path w="1881" h="1882" extrusionOk="0">
                  <a:moveTo>
                    <a:pt x="922" y="1"/>
                  </a:moveTo>
                  <a:lnTo>
                    <a:pt x="719" y="19"/>
                  </a:lnTo>
                  <a:lnTo>
                    <a:pt x="553" y="75"/>
                  </a:lnTo>
                  <a:lnTo>
                    <a:pt x="387" y="167"/>
                  </a:lnTo>
                  <a:lnTo>
                    <a:pt x="258" y="277"/>
                  </a:lnTo>
                  <a:lnTo>
                    <a:pt x="148" y="406"/>
                  </a:lnTo>
                  <a:lnTo>
                    <a:pt x="56" y="572"/>
                  </a:lnTo>
                  <a:lnTo>
                    <a:pt x="19" y="757"/>
                  </a:lnTo>
                  <a:lnTo>
                    <a:pt x="0" y="941"/>
                  </a:lnTo>
                  <a:lnTo>
                    <a:pt x="19" y="1144"/>
                  </a:lnTo>
                  <a:lnTo>
                    <a:pt x="74" y="1328"/>
                  </a:lnTo>
                  <a:lnTo>
                    <a:pt x="148" y="1494"/>
                  </a:lnTo>
                  <a:lnTo>
                    <a:pt x="277" y="1623"/>
                  </a:lnTo>
                  <a:lnTo>
                    <a:pt x="424" y="1734"/>
                  </a:lnTo>
                  <a:lnTo>
                    <a:pt x="572" y="1826"/>
                  </a:lnTo>
                  <a:lnTo>
                    <a:pt x="775" y="1881"/>
                  </a:lnTo>
                  <a:lnTo>
                    <a:pt x="959" y="1881"/>
                  </a:lnTo>
                  <a:lnTo>
                    <a:pt x="1162" y="1863"/>
                  </a:lnTo>
                  <a:lnTo>
                    <a:pt x="1328" y="1808"/>
                  </a:lnTo>
                  <a:lnTo>
                    <a:pt x="1494" y="1716"/>
                  </a:lnTo>
                  <a:lnTo>
                    <a:pt x="1623" y="1605"/>
                  </a:lnTo>
                  <a:lnTo>
                    <a:pt x="1733" y="1476"/>
                  </a:lnTo>
                  <a:lnTo>
                    <a:pt x="1807" y="1310"/>
                  </a:lnTo>
                  <a:lnTo>
                    <a:pt x="1863" y="1144"/>
                  </a:lnTo>
                  <a:lnTo>
                    <a:pt x="1881" y="941"/>
                  </a:lnTo>
                  <a:lnTo>
                    <a:pt x="1863" y="738"/>
                  </a:lnTo>
                  <a:lnTo>
                    <a:pt x="1807" y="554"/>
                  </a:lnTo>
                  <a:lnTo>
                    <a:pt x="1733" y="406"/>
                  </a:lnTo>
                  <a:lnTo>
                    <a:pt x="1604" y="259"/>
                  </a:lnTo>
                  <a:lnTo>
                    <a:pt x="1457" y="148"/>
                  </a:lnTo>
                  <a:lnTo>
                    <a:pt x="1291" y="56"/>
                  </a:lnTo>
                  <a:lnTo>
                    <a:pt x="110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8" name="Google Shape;7838;p32"/>
            <p:cNvSpPr/>
            <p:nvPr/>
          </p:nvSpPr>
          <p:spPr>
            <a:xfrm>
              <a:off x="6177225" y="1723775"/>
              <a:ext cx="47500" cy="47500"/>
            </a:xfrm>
            <a:custGeom>
              <a:avLst/>
              <a:gdLst/>
              <a:ahLst/>
              <a:cxnLst/>
              <a:rect l="l" t="t" r="r" b="b"/>
              <a:pathLst>
                <a:path w="1900" h="1900" extrusionOk="0">
                  <a:moveTo>
                    <a:pt x="977" y="0"/>
                  </a:moveTo>
                  <a:lnTo>
                    <a:pt x="793" y="19"/>
                  </a:lnTo>
                  <a:lnTo>
                    <a:pt x="609" y="74"/>
                  </a:lnTo>
                  <a:lnTo>
                    <a:pt x="424" y="148"/>
                  </a:lnTo>
                  <a:lnTo>
                    <a:pt x="295" y="258"/>
                  </a:lnTo>
                  <a:lnTo>
                    <a:pt x="166" y="406"/>
                  </a:lnTo>
                  <a:lnTo>
                    <a:pt x="74" y="572"/>
                  </a:lnTo>
                  <a:lnTo>
                    <a:pt x="19" y="738"/>
                  </a:lnTo>
                  <a:lnTo>
                    <a:pt x="0" y="941"/>
                  </a:lnTo>
                  <a:lnTo>
                    <a:pt x="19" y="1143"/>
                  </a:lnTo>
                  <a:lnTo>
                    <a:pt x="55" y="1309"/>
                  </a:lnTo>
                  <a:lnTo>
                    <a:pt x="148" y="1475"/>
                  </a:lnTo>
                  <a:lnTo>
                    <a:pt x="258" y="1623"/>
                  </a:lnTo>
                  <a:lnTo>
                    <a:pt x="387" y="1733"/>
                  </a:lnTo>
                  <a:lnTo>
                    <a:pt x="535" y="1826"/>
                  </a:lnTo>
                  <a:lnTo>
                    <a:pt x="719" y="1881"/>
                  </a:lnTo>
                  <a:lnTo>
                    <a:pt x="904" y="1899"/>
                  </a:lnTo>
                  <a:lnTo>
                    <a:pt x="1106" y="1899"/>
                  </a:lnTo>
                  <a:lnTo>
                    <a:pt x="1291" y="1844"/>
                  </a:lnTo>
                  <a:lnTo>
                    <a:pt x="1457" y="1752"/>
                  </a:lnTo>
                  <a:lnTo>
                    <a:pt x="1604" y="1641"/>
                  </a:lnTo>
                  <a:lnTo>
                    <a:pt x="1715" y="1512"/>
                  </a:lnTo>
                  <a:lnTo>
                    <a:pt x="1807" y="1346"/>
                  </a:lnTo>
                  <a:lnTo>
                    <a:pt x="1862" y="1162"/>
                  </a:lnTo>
                  <a:lnTo>
                    <a:pt x="1899" y="959"/>
                  </a:lnTo>
                  <a:lnTo>
                    <a:pt x="1881" y="775"/>
                  </a:lnTo>
                  <a:lnTo>
                    <a:pt x="1825" y="590"/>
                  </a:lnTo>
                  <a:lnTo>
                    <a:pt x="1752" y="443"/>
                  </a:lnTo>
                  <a:lnTo>
                    <a:pt x="1641" y="295"/>
                  </a:lnTo>
                  <a:lnTo>
                    <a:pt x="1512" y="185"/>
                  </a:lnTo>
                  <a:lnTo>
                    <a:pt x="1346" y="92"/>
                  </a:lnTo>
                  <a:lnTo>
                    <a:pt x="1180" y="37"/>
                  </a:lnTo>
                  <a:lnTo>
                    <a:pt x="9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9" name="Google Shape;7839;p32"/>
            <p:cNvSpPr/>
            <p:nvPr/>
          </p:nvSpPr>
          <p:spPr>
            <a:xfrm>
              <a:off x="6257425" y="1738525"/>
              <a:ext cx="46575" cy="46575"/>
            </a:xfrm>
            <a:custGeom>
              <a:avLst/>
              <a:gdLst/>
              <a:ahLst/>
              <a:cxnLst/>
              <a:rect l="l" t="t" r="r" b="b"/>
              <a:pathLst>
                <a:path w="1863" h="1863" extrusionOk="0">
                  <a:moveTo>
                    <a:pt x="904" y="0"/>
                  </a:moveTo>
                  <a:lnTo>
                    <a:pt x="719" y="19"/>
                  </a:lnTo>
                  <a:lnTo>
                    <a:pt x="535" y="74"/>
                  </a:lnTo>
                  <a:lnTo>
                    <a:pt x="388" y="166"/>
                  </a:lnTo>
                  <a:lnTo>
                    <a:pt x="258" y="295"/>
                  </a:lnTo>
                  <a:lnTo>
                    <a:pt x="148" y="424"/>
                  </a:lnTo>
                  <a:lnTo>
                    <a:pt x="56" y="590"/>
                  </a:lnTo>
                  <a:lnTo>
                    <a:pt x="19" y="775"/>
                  </a:lnTo>
                  <a:lnTo>
                    <a:pt x="0" y="959"/>
                  </a:lnTo>
                  <a:lnTo>
                    <a:pt x="19" y="1162"/>
                  </a:lnTo>
                  <a:lnTo>
                    <a:pt x="74" y="1328"/>
                  </a:lnTo>
                  <a:lnTo>
                    <a:pt x="166" y="1494"/>
                  </a:lnTo>
                  <a:lnTo>
                    <a:pt x="277" y="1623"/>
                  </a:lnTo>
                  <a:lnTo>
                    <a:pt x="424" y="1733"/>
                  </a:lnTo>
                  <a:lnTo>
                    <a:pt x="590" y="1807"/>
                  </a:lnTo>
                  <a:lnTo>
                    <a:pt x="756" y="1863"/>
                  </a:lnTo>
                  <a:lnTo>
                    <a:pt x="959" y="1863"/>
                  </a:lnTo>
                  <a:lnTo>
                    <a:pt x="1143" y="1844"/>
                  </a:lnTo>
                  <a:lnTo>
                    <a:pt x="1328" y="1789"/>
                  </a:lnTo>
                  <a:lnTo>
                    <a:pt x="1475" y="1697"/>
                  </a:lnTo>
                  <a:lnTo>
                    <a:pt x="1623" y="1586"/>
                  </a:lnTo>
                  <a:lnTo>
                    <a:pt x="1733" y="1438"/>
                  </a:lnTo>
                  <a:lnTo>
                    <a:pt x="1807" y="1291"/>
                  </a:lnTo>
                  <a:lnTo>
                    <a:pt x="1863" y="1107"/>
                  </a:lnTo>
                  <a:lnTo>
                    <a:pt x="1863" y="904"/>
                  </a:lnTo>
                  <a:lnTo>
                    <a:pt x="1844" y="719"/>
                  </a:lnTo>
                  <a:lnTo>
                    <a:pt x="1789" y="553"/>
                  </a:lnTo>
                  <a:lnTo>
                    <a:pt x="1697" y="388"/>
                  </a:lnTo>
                  <a:lnTo>
                    <a:pt x="1586" y="258"/>
                  </a:lnTo>
                  <a:lnTo>
                    <a:pt x="1438" y="148"/>
                  </a:lnTo>
                  <a:lnTo>
                    <a:pt x="1291" y="74"/>
                  </a:lnTo>
                  <a:lnTo>
                    <a:pt x="1107"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0" name="Google Shape;7840;p32"/>
            <p:cNvSpPr/>
            <p:nvPr/>
          </p:nvSpPr>
          <p:spPr>
            <a:xfrm>
              <a:off x="4742725" y="571850"/>
              <a:ext cx="45650" cy="45650"/>
            </a:xfrm>
            <a:custGeom>
              <a:avLst/>
              <a:gdLst/>
              <a:ahLst/>
              <a:cxnLst/>
              <a:rect l="l" t="t" r="r" b="b"/>
              <a:pathLst>
                <a:path w="1826" h="1826" extrusionOk="0">
                  <a:moveTo>
                    <a:pt x="904" y="0"/>
                  </a:moveTo>
                  <a:lnTo>
                    <a:pt x="720" y="19"/>
                  </a:lnTo>
                  <a:lnTo>
                    <a:pt x="554" y="74"/>
                  </a:lnTo>
                  <a:lnTo>
                    <a:pt x="406" y="166"/>
                  </a:lnTo>
                  <a:lnTo>
                    <a:pt x="277" y="277"/>
                  </a:lnTo>
                  <a:lnTo>
                    <a:pt x="148" y="406"/>
                  </a:lnTo>
                  <a:lnTo>
                    <a:pt x="74" y="553"/>
                  </a:lnTo>
                  <a:lnTo>
                    <a:pt x="19" y="719"/>
                  </a:lnTo>
                  <a:lnTo>
                    <a:pt x="1" y="904"/>
                  </a:lnTo>
                  <a:lnTo>
                    <a:pt x="19" y="1088"/>
                  </a:lnTo>
                  <a:lnTo>
                    <a:pt x="74" y="1272"/>
                  </a:lnTo>
                  <a:lnTo>
                    <a:pt x="148" y="1420"/>
                  </a:lnTo>
                  <a:lnTo>
                    <a:pt x="277" y="1567"/>
                  </a:lnTo>
                  <a:lnTo>
                    <a:pt x="406" y="1678"/>
                  </a:lnTo>
                  <a:lnTo>
                    <a:pt x="572" y="1770"/>
                  </a:lnTo>
                  <a:lnTo>
                    <a:pt x="757" y="1807"/>
                  </a:lnTo>
                  <a:lnTo>
                    <a:pt x="941" y="1826"/>
                  </a:lnTo>
                  <a:lnTo>
                    <a:pt x="1125" y="1807"/>
                  </a:lnTo>
                  <a:lnTo>
                    <a:pt x="1291" y="1733"/>
                  </a:lnTo>
                  <a:lnTo>
                    <a:pt x="1439" y="1660"/>
                  </a:lnTo>
                  <a:lnTo>
                    <a:pt x="1568" y="1531"/>
                  </a:lnTo>
                  <a:lnTo>
                    <a:pt x="1678" y="1402"/>
                  </a:lnTo>
                  <a:lnTo>
                    <a:pt x="1752" y="1254"/>
                  </a:lnTo>
                  <a:lnTo>
                    <a:pt x="1808" y="1070"/>
                  </a:lnTo>
                  <a:lnTo>
                    <a:pt x="1826" y="904"/>
                  </a:lnTo>
                  <a:lnTo>
                    <a:pt x="1789" y="719"/>
                  </a:lnTo>
                  <a:lnTo>
                    <a:pt x="1734" y="553"/>
                  </a:lnTo>
                  <a:lnTo>
                    <a:pt x="1660" y="406"/>
                  </a:lnTo>
                  <a:lnTo>
                    <a:pt x="1549" y="258"/>
                  </a:lnTo>
                  <a:lnTo>
                    <a:pt x="1402" y="166"/>
                  </a:lnTo>
                  <a:lnTo>
                    <a:pt x="1254" y="74"/>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1" name="Google Shape;7841;p32"/>
            <p:cNvSpPr/>
            <p:nvPr/>
          </p:nvSpPr>
          <p:spPr>
            <a:xfrm>
              <a:off x="5476100" y="1519575"/>
              <a:ext cx="45200" cy="45200"/>
            </a:xfrm>
            <a:custGeom>
              <a:avLst/>
              <a:gdLst/>
              <a:ahLst/>
              <a:cxnLst/>
              <a:rect l="l" t="t" r="r" b="b"/>
              <a:pathLst>
                <a:path w="1808" h="1808" extrusionOk="0">
                  <a:moveTo>
                    <a:pt x="775" y="0"/>
                  </a:moveTo>
                  <a:lnTo>
                    <a:pt x="609" y="55"/>
                  </a:lnTo>
                  <a:lnTo>
                    <a:pt x="443" y="129"/>
                  </a:lnTo>
                  <a:lnTo>
                    <a:pt x="314" y="240"/>
                  </a:lnTo>
                  <a:lnTo>
                    <a:pt x="185" y="369"/>
                  </a:lnTo>
                  <a:lnTo>
                    <a:pt x="93" y="516"/>
                  </a:lnTo>
                  <a:lnTo>
                    <a:pt x="38" y="682"/>
                  </a:lnTo>
                  <a:lnTo>
                    <a:pt x="1" y="867"/>
                  </a:lnTo>
                  <a:lnTo>
                    <a:pt x="19" y="1033"/>
                  </a:lnTo>
                  <a:lnTo>
                    <a:pt x="56" y="1217"/>
                  </a:lnTo>
                  <a:lnTo>
                    <a:pt x="130" y="1365"/>
                  </a:lnTo>
                  <a:lnTo>
                    <a:pt x="240" y="1512"/>
                  </a:lnTo>
                  <a:lnTo>
                    <a:pt x="369" y="1623"/>
                  </a:lnTo>
                  <a:lnTo>
                    <a:pt x="517" y="1715"/>
                  </a:lnTo>
                  <a:lnTo>
                    <a:pt x="683" y="1789"/>
                  </a:lnTo>
                  <a:lnTo>
                    <a:pt x="867" y="1807"/>
                  </a:lnTo>
                  <a:lnTo>
                    <a:pt x="1052" y="1807"/>
                  </a:lnTo>
                  <a:lnTo>
                    <a:pt x="1218" y="1752"/>
                  </a:lnTo>
                  <a:lnTo>
                    <a:pt x="1365" y="1678"/>
                  </a:lnTo>
                  <a:lnTo>
                    <a:pt x="1513" y="1567"/>
                  </a:lnTo>
                  <a:lnTo>
                    <a:pt x="1623" y="1438"/>
                  </a:lnTo>
                  <a:lnTo>
                    <a:pt x="1715" y="1291"/>
                  </a:lnTo>
                  <a:lnTo>
                    <a:pt x="1789" y="1125"/>
                  </a:lnTo>
                  <a:lnTo>
                    <a:pt x="1808" y="941"/>
                  </a:lnTo>
                  <a:lnTo>
                    <a:pt x="1808" y="775"/>
                  </a:lnTo>
                  <a:lnTo>
                    <a:pt x="1752" y="609"/>
                  </a:lnTo>
                  <a:lnTo>
                    <a:pt x="1679" y="443"/>
                  </a:lnTo>
                  <a:lnTo>
                    <a:pt x="1568" y="295"/>
                  </a:lnTo>
                  <a:lnTo>
                    <a:pt x="1439" y="185"/>
                  </a:lnTo>
                  <a:lnTo>
                    <a:pt x="1291" y="92"/>
                  </a:lnTo>
                  <a:lnTo>
                    <a:pt x="1125" y="19"/>
                  </a:lnTo>
                  <a:lnTo>
                    <a:pt x="95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2" name="Google Shape;7842;p32"/>
            <p:cNvSpPr/>
            <p:nvPr/>
          </p:nvSpPr>
          <p:spPr>
            <a:xfrm>
              <a:off x="5781250" y="1656475"/>
              <a:ext cx="45675" cy="45650"/>
            </a:xfrm>
            <a:custGeom>
              <a:avLst/>
              <a:gdLst/>
              <a:ahLst/>
              <a:cxnLst/>
              <a:rect l="l" t="t" r="r" b="b"/>
              <a:pathLst>
                <a:path w="1827" h="1826" extrusionOk="0">
                  <a:moveTo>
                    <a:pt x="904" y="0"/>
                  </a:moveTo>
                  <a:lnTo>
                    <a:pt x="720" y="19"/>
                  </a:lnTo>
                  <a:lnTo>
                    <a:pt x="554" y="74"/>
                  </a:lnTo>
                  <a:lnTo>
                    <a:pt x="406" y="148"/>
                  </a:lnTo>
                  <a:lnTo>
                    <a:pt x="277" y="258"/>
                  </a:lnTo>
                  <a:lnTo>
                    <a:pt x="167" y="388"/>
                  </a:lnTo>
                  <a:lnTo>
                    <a:pt x="74" y="553"/>
                  </a:lnTo>
                  <a:lnTo>
                    <a:pt x="19" y="719"/>
                  </a:lnTo>
                  <a:lnTo>
                    <a:pt x="1" y="904"/>
                  </a:lnTo>
                  <a:lnTo>
                    <a:pt x="19" y="1088"/>
                  </a:lnTo>
                  <a:lnTo>
                    <a:pt x="74" y="1273"/>
                  </a:lnTo>
                  <a:lnTo>
                    <a:pt x="167" y="1420"/>
                  </a:lnTo>
                  <a:lnTo>
                    <a:pt x="277" y="1568"/>
                  </a:lnTo>
                  <a:lnTo>
                    <a:pt x="425" y="1678"/>
                  </a:lnTo>
                  <a:lnTo>
                    <a:pt x="591" y="1752"/>
                  </a:lnTo>
                  <a:lnTo>
                    <a:pt x="757" y="1807"/>
                  </a:lnTo>
                  <a:lnTo>
                    <a:pt x="959" y="1826"/>
                  </a:lnTo>
                  <a:lnTo>
                    <a:pt x="1144" y="1789"/>
                  </a:lnTo>
                  <a:lnTo>
                    <a:pt x="1310" y="1733"/>
                  </a:lnTo>
                  <a:lnTo>
                    <a:pt x="1457" y="1641"/>
                  </a:lnTo>
                  <a:lnTo>
                    <a:pt x="1586" y="1531"/>
                  </a:lnTo>
                  <a:lnTo>
                    <a:pt x="1697" y="1402"/>
                  </a:lnTo>
                  <a:lnTo>
                    <a:pt x="1771" y="1236"/>
                  </a:lnTo>
                  <a:lnTo>
                    <a:pt x="1826" y="1070"/>
                  </a:lnTo>
                  <a:lnTo>
                    <a:pt x="1826" y="885"/>
                  </a:lnTo>
                  <a:lnTo>
                    <a:pt x="1808" y="701"/>
                  </a:lnTo>
                  <a:lnTo>
                    <a:pt x="1752" y="535"/>
                  </a:lnTo>
                  <a:lnTo>
                    <a:pt x="1660" y="388"/>
                  </a:lnTo>
                  <a:lnTo>
                    <a:pt x="1550" y="258"/>
                  </a:lnTo>
                  <a:lnTo>
                    <a:pt x="1420" y="148"/>
                  </a:lnTo>
                  <a:lnTo>
                    <a:pt x="1273" y="56"/>
                  </a:lnTo>
                  <a:lnTo>
                    <a:pt x="1089"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3" name="Google Shape;7843;p32"/>
            <p:cNvSpPr/>
            <p:nvPr/>
          </p:nvSpPr>
          <p:spPr>
            <a:xfrm>
              <a:off x="4691550" y="398075"/>
              <a:ext cx="45200" cy="45175"/>
            </a:xfrm>
            <a:custGeom>
              <a:avLst/>
              <a:gdLst/>
              <a:ahLst/>
              <a:cxnLst/>
              <a:rect l="l" t="t" r="r" b="b"/>
              <a:pathLst>
                <a:path w="1808" h="1807" extrusionOk="0">
                  <a:moveTo>
                    <a:pt x="923" y="0"/>
                  </a:moveTo>
                  <a:lnTo>
                    <a:pt x="738" y="18"/>
                  </a:lnTo>
                  <a:lnTo>
                    <a:pt x="573" y="55"/>
                  </a:lnTo>
                  <a:lnTo>
                    <a:pt x="425" y="148"/>
                  </a:lnTo>
                  <a:lnTo>
                    <a:pt x="278" y="240"/>
                  </a:lnTo>
                  <a:lnTo>
                    <a:pt x="167" y="387"/>
                  </a:lnTo>
                  <a:lnTo>
                    <a:pt x="75" y="535"/>
                  </a:lnTo>
                  <a:lnTo>
                    <a:pt x="19" y="701"/>
                  </a:lnTo>
                  <a:lnTo>
                    <a:pt x="1" y="885"/>
                  </a:lnTo>
                  <a:lnTo>
                    <a:pt x="1" y="1051"/>
                  </a:lnTo>
                  <a:lnTo>
                    <a:pt x="56" y="1217"/>
                  </a:lnTo>
                  <a:lnTo>
                    <a:pt x="130" y="1383"/>
                  </a:lnTo>
                  <a:lnTo>
                    <a:pt x="241" y="1512"/>
                  </a:lnTo>
                  <a:lnTo>
                    <a:pt x="370" y="1641"/>
                  </a:lnTo>
                  <a:lnTo>
                    <a:pt x="536" y="1733"/>
                  </a:lnTo>
                  <a:lnTo>
                    <a:pt x="702" y="1789"/>
                  </a:lnTo>
                  <a:lnTo>
                    <a:pt x="868" y="1807"/>
                  </a:lnTo>
                  <a:lnTo>
                    <a:pt x="1052" y="1789"/>
                  </a:lnTo>
                  <a:lnTo>
                    <a:pt x="1218" y="1752"/>
                  </a:lnTo>
                  <a:lnTo>
                    <a:pt x="1384" y="1659"/>
                  </a:lnTo>
                  <a:lnTo>
                    <a:pt x="1513" y="1567"/>
                  </a:lnTo>
                  <a:lnTo>
                    <a:pt x="1624" y="1420"/>
                  </a:lnTo>
                  <a:lnTo>
                    <a:pt x="1716" y="1272"/>
                  </a:lnTo>
                  <a:lnTo>
                    <a:pt x="1789" y="1106"/>
                  </a:lnTo>
                  <a:lnTo>
                    <a:pt x="1808" y="922"/>
                  </a:lnTo>
                  <a:lnTo>
                    <a:pt x="1789" y="756"/>
                  </a:lnTo>
                  <a:lnTo>
                    <a:pt x="1753" y="590"/>
                  </a:lnTo>
                  <a:lnTo>
                    <a:pt x="1660" y="424"/>
                  </a:lnTo>
                  <a:lnTo>
                    <a:pt x="1550" y="295"/>
                  </a:lnTo>
                  <a:lnTo>
                    <a:pt x="1421" y="166"/>
                  </a:lnTo>
                  <a:lnTo>
                    <a:pt x="1273" y="74"/>
                  </a:lnTo>
                  <a:lnTo>
                    <a:pt x="1107" y="18"/>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4" name="Google Shape;7844;p32"/>
            <p:cNvSpPr/>
            <p:nvPr/>
          </p:nvSpPr>
          <p:spPr>
            <a:xfrm>
              <a:off x="5122100" y="1210725"/>
              <a:ext cx="46100" cy="46125"/>
            </a:xfrm>
            <a:custGeom>
              <a:avLst/>
              <a:gdLst/>
              <a:ahLst/>
              <a:cxnLst/>
              <a:rect l="l" t="t" r="r" b="b"/>
              <a:pathLst>
                <a:path w="1844" h="1845" extrusionOk="0">
                  <a:moveTo>
                    <a:pt x="885" y="1"/>
                  </a:moveTo>
                  <a:lnTo>
                    <a:pt x="701" y="37"/>
                  </a:lnTo>
                  <a:lnTo>
                    <a:pt x="516" y="93"/>
                  </a:lnTo>
                  <a:lnTo>
                    <a:pt x="369" y="185"/>
                  </a:lnTo>
                  <a:lnTo>
                    <a:pt x="240" y="296"/>
                  </a:lnTo>
                  <a:lnTo>
                    <a:pt x="129" y="443"/>
                  </a:lnTo>
                  <a:lnTo>
                    <a:pt x="55" y="609"/>
                  </a:lnTo>
                  <a:lnTo>
                    <a:pt x="0" y="775"/>
                  </a:lnTo>
                  <a:lnTo>
                    <a:pt x="0" y="978"/>
                  </a:lnTo>
                  <a:lnTo>
                    <a:pt x="19" y="1162"/>
                  </a:lnTo>
                  <a:lnTo>
                    <a:pt x="74" y="1328"/>
                  </a:lnTo>
                  <a:lnTo>
                    <a:pt x="166" y="1476"/>
                  </a:lnTo>
                  <a:lnTo>
                    <a:pt x="277" y="1605"/>
                  </a:lnTo>
                  <a:lnTo>
                    <a:pt x="406" y="1715"/>
                  </a:lnTo>
                  <a:lnTo>
                    <a:pt x="553" y="1789"/>
                  </a:lnTo>
                  <a:lnTo>
                    <a:pt x="738" y="1844"/>
                  </a:lnTo>
                  <a:lnTo>
                    <a:pt x="922" y="1844"/>
                  </a:lnTo>
                  <a:lnTo>
                    <a:pt x="1106" y="1826"/>
                  </a:lnTo>
                  <a:lnTo>
                    <a:pt x="1291" y="1789"/>
                  </a:lnTo>
                  <a:lnTo>
                    <a:pt x="1438" y="1697"/>
                  </a:lnTo>
                  <a:lnTo>
                    <a:pt x="1567" y="1586"/>
                  </a:lnTo>
                  <a:lnTo>
                    <a:pt x="1696" y="1439"/>
                  </a:lnTo>
                  <a:lnTo>
                    <a:pt x="1770" y="1291"/>
                  </a:lnTo>
                  <a:lnTo>
                    <a:pt x="1826" y="1107"/>
                  </a:lnTo>
                  <a:lnTo>
                    <a:pt x="1844" y="922"/>
                  </a:lnTo>
                  <a:lnTo>
                    <a:pt x="1807" y="720"/>
                  </a:lnTo>
                  <a:lnTo>
                    <a:pt x="1752" y="554"/>
                  </a:lnTo>
                  <a:lnTo>
                    <a:pt x="1678" y="388"/>
                  </a:lnTo>
                  <a:lnTo>
                    <a:pt x="1549" y="259"/>
                  </a:lnTo>
                  <a:lnTo>
                    <a:pt x="1420" y="148"/>
                  </a:lnTo>
                  <a:lnTo>
                    <a:pt x="1254" y="74"/>
                  </a:lnTo>
                  <a:lnTo>
                    <a:pt x="1088" y="19"/>
                  </a:lnTo>
                  <a:lnTo>
                    <a:pt x="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5" name="Google Shape;7845;p32"/>
            <p:cNvSpPr/>
            <p:nvPr/>
          </p:nvSpPr>
          <p:spPr>
            <a:xfrm>
              <a:off x="5861000" y="1670300"/>
              <a:ext cx="46125" cy="46575"/>
            </a:xfrm>
            <a:custGeom>
              <a:avLst/>
              <a:gdLst/>
              <a:ahLst/>
              <a:cxnLst/>
              <a:rect l="l" t="t" r="r" b="b"/>
              <a:pathLst>
                <a:path w="1845" h="1863" extrusionOk="0">
                  <a:moveTo>
                    <a:pt x="922" y="0"/>
                  </a:moveTo>
                  <a:lnTo>
                    <a:pt x="738" y="19"/>
                  </a:lnTo>
                  <a:lnTo>
                    <a:pt x="554" y="74"/>
                  </a:lnTo>
                  <a:lnTo>
                    <a:pt x="406" y="148"/>
                  </a:lnTo>
                  <a:lnTo>
                    <a:pt x="259" y="259"/>
                  </a:lnTo>
                  <a:lnTo>
                    <a:pt x="148" y="406"/>
                  </a:lnTo>
                  <a:lnTo>
                    <a:pt x="56" y="554"/>
                  </a:lnTo>
                  <a:lnTo>
                    <a:pt x="19" y="738"/>
                  </a:lnTo>
                  <a:lnTo>
                    <a:pt x="1" y="941"/>
                  </a:lnTo>
                  <a:lnTo>
                    <a:pt x="19" y="1125"/>
                  </a:lnTo>
                  <a:lnTo>
                    <a:pt x="74" y="1310"/>
                  </a:lnTo>
                  <a:lnTo>
                    <a:pt x="166" y="1457"/>
                  </a:lnTo>
                  <a:lnTo>
                    <a:pt x="277" y="1605"/>
                  </a:lnTo>
                  <a:lnTo>
                    <a:pt x="406" y="1715"/>
                  </a:lnTo>
                  <a:lnTo>
                    <a:pt x="572" y="1789"/>
                  </a:lnTo>
                  <a:lnTo>
                    <a:pt x="756" y="1844"/>
                  </a:lnTo>
                  <a:lnTo>
                    <a:pt x="941" y="1863"/>
                  </a:lnTo>
                  <a:lnTo>
                    <a:pt x="1144" y="1826"/>
                  </a:lnTo>
                  <a:lnTo>
                    <a:pt x="1310" y="1771"/>
                  </a:lnTo>
                  <a:lnTo>
                    <a:pt x="1476" y="1678"/>
                  </a:lnTo>
                  <a:lnTo>
                    <a:pt x="1605" y="1568"/>
                  </a:lnTo>
                  <a:lnTo>
                    <a:pt x="1715" y="1420"/>
                  </a:lnTo>
                  <a:lnTo>
                    <a:pt x="1789" y="1273"/>
                  </a:lnTo>
                  <a:lnTo>
                    <a:pt x="1844" y="1088"/>
                  </a:lnTo>
                  <a:lnTo>
                    <a:pt x="1844" y="885"/>
                  </a:lnTo>
                  <a:lnTo>
                    <a:pt x="1826" y="701"/>
                  </a:lnTo>
                  <a:lnTo>
                    <a:pt x="1771" y="535"/>
                  </a:lnTo>
                  <a:lnTo>
                    <a:pt x="1678" y="388"/>
                  </a:lnTo>
                  <a:lnTo>
                    <a:pt x="1568" y="259"/>
                  </a:lnTo>
                  <a:lnTo>
                    <a:pt x="1439" y="148"/>
                  </a:lnTo>
                  <a:lnTo>
                    <a:pt x="1291" y="74"/>
                  </a:lnTo>
                  <a:lnTo>
                    <a:pt x="1107" y="19"/>
                  </a:lnTo>
                  <a:lnTo>
                    <a:pt x="92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6" name="Google Shape;7846;p32"/>
            <p:cNvSpPr/>
            <p:nvPr/>
          </p:nvSpPr>
          <p:spPr>
            <a:xfrm>
              <a:off x="4859350" y="837350"/>
              <a:ext cx="46125" cy="45675"/>
            </a:xfrm>
            <a:custGeom>
              <a:avLst/>
              <a:gdLst/>
              <a:ahLst/>
              <a:cxnLst/>
              <a:rect l="l" t="t" r="r" b="b"/>
              <a:pathLst>
                <a:path w="1845" h="1827" extrusionOk="0">
                  <a:moveTo>
                    <a:pt x="922" y="1"/>
                  </a:moveTo>
                  <a:lnTo>
                    <a:pt x="738" y="19"/>
                  </a:lnTo>
                  <a:lnTo>
                    <a:pt x="572" y="56"/>
                  </a:lnTo>
                  <a:lnTo>
                    <a:pt x="406" y="148"/>
                  </a:lnTo>
                  <a:lnTo>
                    <a:pt x="277" y="259"/>
                  </a:lnTo>
                  <a:lnTo>
                    <a:pt x="166" y="388"/>
                  </a:lnTo>
                  <a:lnTo>
                    <a:pt x="74" y="535"/>
                  </a:lnTo>
                  <a:lnTo>
                    <a:pt x="19" y="701"/>
                  </a:lnTo>
                  <a:lnTo>
                    <a:pt x="0" y="886"/>
                  </a:lnTo>
                  <a:lnTo>
                    <a:pt x="19" y="1088"/>
                  </a:lnTo>
                  <a:lnTo>
                    <a:pt x="74" y="1254"/>
                  </a:lnTo>
                  <a:lnTo>
                    <a:pt x="148" y="1420"/>
                  </a:lnTo>
                  <a:lnTo>
                    <a:pt x="259" y="1549"/>
                  </a:lnTo>
                  <a:lnTo>
                    <a:pt x="406" y="1679"/>
                  </a:lnTo>
                  <a:lnTo>
                    <a:pt x="554" y="1752"/>
                  </a:lnTo>
                  <a:lnTo>
                    <a:pt x="738" y="1808"/>
                  </a:lnTo>
                  <a:lnTo>
                    <a:pt x="922" y="1826"/>
                  </a:lnTo>
                  <a:lnTo>
                    <a:pt x="1107" y="1808"/>
                  </a:lnTo>
                  <a:lnTo>
                    <a:pt x="1273" y="1752"/>
                  </a:lnTo>
                  <a:lnTo>
                    <a:pt x="1439" y="1679"/>
                  </a:lnTo>
                  <a:lnTo>
                    <a:pt x="1568" y="1568"/>
                  </a:lnTo>
                  <a:lnTo>
                    <a:pt x="1678" y="1439"/>
                  </a:lnTo>
                  <a:lnTo>
                    <a:pt x="1770" y="1291"/>
                  </a:lnTo>
                  <a:lnTo>
                    <a:pt x="1826" y="1125"/>
                  </a:lnTo>
                  <a:lnTo>
                    <a:pt x="1844" y="941"/>
                  </a:lnTo>
                  <a:lnTo>
                    <a:pt x="1826" y="738"/>
                  </a:lnTo>
                  <a:lnTo>
                    <a:pt x="1770" y="572"/>
                  </a:lnTo>
                  <a:lnTo>
                    <a:pt x="1697" y="406"/>
                  </a:lnTo>
                  <a:lnTo>
                    <a:pt x="1586" y="259"/>
                  </a:lnTo>
                  <a:lnTo>
                    <a:pt x="1439" y="148"/>
                  </a:lnTo>
                  <a:lnTo>
                    <a:pt x="1291" y="74"/>
                  </a:lnTo>
                  <a:lnTo>
                    <a:pt x="1107" y="19"/>
                  </a:lnTo>
                  <a:lnTo>
                    <a:pt x="92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7" name="Google Shape;7847;p32"/>
            <p:cNvSpPr/>
            <p:nvPr/>
          </p:nvSpPr>
          <p:spPr>
            <a:xfrm>
              <a:off x="5333200" y="1413550"/>
              <a:ext cx="45675" cy="46125"/>
            </a:xfrm>
            <a:custGeom>
              <a:avLst/>
              <a:gdLst/>
              <a:ahLst/>
              <a:cxnLst/>
              <a:rect l="l" t="t" r="r" b="b"/>
              <a:pathLst>
                <a:path w="1827" h="1845" extrusionOk="0">
                  <a:moveTo>
                    <a:pt x="941" y="0"/>
                  </a:moveTo>
                  <a:lnTo>
                    <a:pt x="757" y="19"/>
                  </a:lnTo>
                  <a:lnTo>
                    <a:pt x="591" y="74"/>
                  </a:lnTo>
                  <a:lnTo>
                    <a:pt x="425" y="148"/>
                  </a:lnTo>
                  <a:lnTo>
                    <a:pt x="296" y="259"/>
                  </a:lnTo>
                  <a:lnTo>
                    <a:pt x="185" y="388"/>
                  </a:lnTo>
                  <a:lnTo>
                    <a:pt x="93" y="535"/>
                  </a:lnTo>
                  <a:lnTo>
                    <a:pt x="38" y="701"/>
                  </a:lnTo>
                  <a:lnTo>
                    <a:pt x="1" y="885"/>
                  </a:lnTo>
                  <a:lnTo>
                    <a:pt x="19" y="1070"/>
                  </a:lnTo>
                  <a:lnTo>
                    <a:pt x="56" y="1236"/>
                  </a:lnTo>
                  <a:lnTo>
                    <a:pt x="130" y="1402"/>
                  </a:lnTo>
                  <a:lnTo>
                    <a:pt x="241" y="1531"/>
                  </a:lnTo>
                  <a:lnTo>
                    <a:pt x="370" y="1660"/>
                  </a:lnTo>
                  <a:lnTo>
                    <a:pt x="517" y="1752"/>
                  </a:lnTo>
                  <a:lnTo>
                    <a:pt x="683" y="1807"/>
                  </a:lnTo>
                  <a:lnTo>
                    <a:pt x="867" y="1844"/>
                  </a:lnTo>
                  <a:lnTo>
                    <a:pt x="1052" y="1826"/>
                  </a:lnTo>
                  <a:lnTo>
                    <a:pt x="1236" y="1789"/>
                  </a:lnTo>
                  <a:lnTo>
                    <a:pt x="1402" y="1697"/>
                  </a:lnTo>
                  <a:lnTo>
                    <a:pt x="1550" y="1586"/>
                  </a:lnTo>
                  <a:lnTo>
                    <a:pt x="1660" y="1457"/>
                  </a:lnTo>
                  <a:lnTo>
                    <a:pt x="1752" y="1291"/>
                  </a:lnTo>
                  <a:lnTo>
                    <a:pt x="1808" y="1125"/>
                  </a:lnTo>
                  <a:lnTo>
                    <a:pt x="1826" y="922"/>
                  </a:lnTo>
                  <a:lnTo>
                    <a:pt x="1808" y="738"/>
                  </a:lnTo>
                  <a:lnTo>
                    <a:pt x="1771" y="572"/>
                  </a:lnTo>
                  <a:lnTo>
                    <a:pt x="1679" y="424"/>
                  </a:lnTo>
                  <a:lnTo>
                    <a:pt x="1568" y="277"/>
                  </a:lnTo>
                  <a:lnTo>
                    <a:pt x="1439" y="166"/>
                  </a:lnTo>
                  <a:lnTo>
                    <a:pt x="1292" y="93"/>
                  </a:lnTo>
                  <a:lnTo>
                    <a:pt x="1126" y="37"/>
                  </a:lnTo>
                  <a:lnTo>
                    <a:pt x="94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8" name="Google Shape;7848;p32"/>
            <p:cNvSpPr/>
            <p:nvPr/>
          </p:nvSpPr>
          <p:spPr>
            <a:xfrm>
              <a:off x="6337625" y="1753275"/>
              <a:ext cx="46125" cy="46125"/>
            </a:xfrm>
            <a:custGeom>
              <a:avLst/>
              <a:gdLst/>
              <a:ahLst/>
              <a:cxnLst/>
              <a:rect l="l" t="t" r="r" b="b"/>
              <a:pathLst>
                <a:path w="1845" h="1845" extrusionOk="0">
                  <a:moveTo>
                    <a:pt x="904" y="0"/>
                  </a:moveTo>
                  <a:lnTo>
                    <a:pt x="720" y="19"/>
                  </a:lnTo>
                  <a:lnTo>
                    <a:pt x="554" y="74"/>
                  </a:lnTo>
                  <a:lnTo>
                    <a:pt x="388" y="166"/>
                  </a:lnTo>
                  <a:lnTo>
                    <a:pt x="259" y="277"/>
                  </a:lnTo>
                  <a:lnTo>
                    <a:pt x="148" y="406"/>
                  </a:lnTo>
                  <a:lnTo>
                    <a:pt x="74" y="553"/>
                  </a:lnTo>
                  <a:lnTo>
                    <a:pt x="19" y="719"/>
                  </a:lnTo>
                  <a:lnTo>
                    <a:pt x="1" y="904"/>
                  </a:lnTo>
                  <a:lnTo>
                    <a:pt x="19" y="1107"/>
                  </a:lnTo>
                  <a:lnTo>
                    <a:pt x="74" y="1273"/>
                  </a:lnTo>
                  <a:lnTo>
                    <a:pt x="166" y="1439"/>
                  </a:lnTo>
                  <a:lnTo>
                    <a:pt x="277" y="1568"/>
                  </a:lnTo>
                  <a:lnTo>
                    <a:pt x="406" y="1697"/>
                  </a:lnTo>
                  <a:lnTo>
                    <a:pt x="572" y="1770"/>
                  </a:lnTo>
                  <a:lnTo>
                    <a:pt x="757" y="1826"/>
                  </a:lnTo>
                  <a:lnTo>
                    <a:pt x="941" y="1844"/>
                  </a:lnTo>
                  <a:lnTo>
                    <a:pt x="1125" y="1807"/>
                  </a:lnTo>
                  <a:lnTo>
                    <a:pt x="1291" y="1752"/>
                  </a:lnTo>
                  <a:lnTo>
                    <a:pt x="1457" y="1678"/>
                  </a:lnTo>
                  <a:lnTo>
                    <a:pt x="1586" y="1568"/>
                  </a:lnTo>
                  <a:lnTo>
                    <a:pt x="1697" y="1439"/>
                  </a:lnTo>
                  <a:lnTo>
                    <a:pt x="1771" y="1273"/>
                  </a:lnTo>
                  <a:lnTo>
                    <a:pt x="1826" y="1107"/>
                  </a:lnTo>
                  <a:lnTo>
                    <a:pt x="1844" y="922"/>
                  </a:lnTo>
                  <a:lnTo>
                    <a:pt x="1826" y="738"/>
                  </a:lnTo>
                  <a:lnTo>
                    <a:pt x="1771" y="553"/>
                  </a:lnTo>
                  <a:lnTo>
                    <a:pt x="1678" y="388"/>
                  </a:lnTo>
                  <a:lnTo>
                    <a:pt x="1568" y="258"/>
                  </a:lnTo>
                  <a:lnTo>
                    <a:pt x="1439" y="148"/>
                  </a:lnTo>
                  <a:lnTo>
                    <a:pt x="1273" y="56"/>
                  </a:lnTo>
                  <a:lnTo>
                    <a:pt x="1088"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9" name="Google Shape;7849;p32"/>
            <p:cNvSpPr/>
            <p:nvPr/>
          </p:nvSpPr>
          <p:spPr>
            <a:xfrm>
              <a:off x="5188000" y="1305675"/>
              <a:ext cx="45200" cy="45200"/>
            </a:xfrm>
            <a:custGeom>
              <a:avLst/>
              <a:gdLst/>
              <a:ahLst/>
              <a:cxnLst/>
              <a:rect l="l" t="t" r="r" b="b"/>
              <a:pathLst>
                <a:path w="1808" h="1808" extrusionOk="0">
                  <a:moveTo>
                    <a:pt x="775" y="1"/>
                  </a:moveTo>
                  <a:lnTo>
                    <a:pt x="591" y="56"/>
                  </a:lnTo>
                  <a:lnTo>
                    <a:pt x="443" y="130"/>
                  </a:lnTo>
                  <a:lnTo>
                    <a:pt x="296" y="241"/>
                  </a:lnTo>
                  <a:lnTo>
                    <a:pt x="185" y="370"/>
                  </a:lnTo>
                  <a:lnTo>
                    <a:pt x="93" y="536"/>
                  </a:lnTo>
                  <a:lnTo>
                    <a:pt x="38" y="701"/>
                  </a:lnTo>
                  <a:lnTo>
                    <a:pt x="1" y="867"/>
                  </a:lnTo>
                  <a:lnTo>
                    <a:pt x="19" y="1052"/>
                  </a:lnTo>
                  <a:lnTo>
                    <a:pt x="75" y="1218"/>
                  </a:lnTo>
                  <a:lnTo>
                    <a:pt x="148" y="1384"/>
                  </a:lnTo>
                  <a:lnTo>
                    <a:pt x="259" y="1513"/>
                  </a:lnTo>
                  <a:lnTo>
                    <a:pt x="388" y="1623"/>
                  </a:lnTo>
                  <a:lnTo>
                    <a:pt x="554" y="1716"/>
                  </a:lnTo>
                  <a:lnTo>
                    <a:pt x="720" y="1771"/>
                  </a:lnTo>
                  <a:lnTo>
                    <a:pt x="886" y="1808"/>
                  </a:lnTo>
                  <a:lnTo>
                    <a:pt x="1052" y="1789"/>
                  </a:lnTo>
                  <a:lnTo>
                    <a:pt x="1218" y="1734"/>
                  </a:lnTo>
                  <a:lnTo>
                    <a:pt x="1365" y="1660"/>
                  </a:lnTo>
                  <a:lnTo>
                    <a:pt x="1513" y="1550"/>
                  </a:lnTo>
                  <a:lnTo>
                    <a:pt x="1623" y="1421"/>
                  </a:lnTo>
                  <a:lnTo>
                    <a:pt x="1716" y="1292"/>
                  </a:lnTo>
                  <a:lnTo>
                    <a:pt x="1771" y="1126"/>
                  </a:lnTo>
                  <a:lnTo>
                    <a:pt x="1808" y="960"/>
                  </a:lnTo>
                  <a:lnTo>
                    <a:pt x="1789" y="775"/>
                  </a:lnTo>
                  <a:lnTo>
                    <a:pt x="1752" y="609"/>
                  </a:lnTo>
                  <a:lnTo>
                    <a:pt x="1679" y="443"/>
                  </a:lnTo>
                  <a:lnTo>
                    <a:pt x="1568" y="314"/>
                  </a:lnTo>
                  <a:lnTo>
                    <a:pt x="1439" y="185"/>
                  </a:lnTo>
                  <a:lnTo>
                    <a:pt x="1291" y="93"/>
                  </a:lnTo>
                  <a:lnTo>
                    <a:pt x="1126" y="19"/>
                  </a:lnTo>
                  <a:lnTo>
                    <a:pt x="94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0" name="Google Shape;7850;p32"/>
            <p:cNvSpPr/>
            <p:nvPr/>
          </p:nvSpPr>
          <p:spPr>
            <a:xfrm>
              <a:off x="5701975" y="1642650"/>
              <a:ext cx="44725" cy="44725"/>
            </a:xfrm>
            <a:custGeom>
              <a:avLst/>
              <a:gdLst/>
              <a:ahLst/>
              <a:cxnLst/>
              <a:rect l="l" t="t" r="r" b="b"/>
              <a:pathLst>
                <a:path w="1789" h="1789" extrusionOk="0">
                  <a:moveTo>
                    <a:pt x="904" y="0"/>
                  </a:moveTo>
                  <a:lnTo>
                    <a:pt x="738" y="19"/>
                  </a:lnTo>
                  <a:lnTo>
                    <a:pt x="572" y="55"/>
                  </a:lnTo>
                  <a:lnTo>
                    <a:pt x="424" y="148"/>
                  </a:lnTo>
                  <a:lnTo>
                    <a:pt x="277" y="258"/>
                  </a:lnTo>
                  <a:lnTo>
                    <a:pt x="166" y="387"/>
                  </a:lnTo>
                  <a:lnTo>
                    <a:pt x="74" y="535"/>
                  </a:lnTo>
                  <a:lnTo>
                    <a:pt x="19" y="682"/>
                  </a:lnTo>
                  <a:lnTo>
                    <a:pt x="0" y="848"/>
                  </a:lnTo>
                  <a:lnTo>
                    <a:pt x="19" y="1033"/>
                  </a:lnTo>
                  <a:lnTo>
                    <a:pt x="56" y="1199"/>
                  </a:lnTo>
                  <a:lnTo>
                    <a:pt x="148" y="1365"/>
                  </a:lnTo>
                  <a:lnTo>
                    <a:pt x="258" y="1494"/>
                  </a:lnTo>
                  <a:lnTo>
                    <a:pt x="388" y="1623"/>
                  </a:lnTo>
                  <a:lnTo>
                    <a:pt x="535" y="1696"/>
                  </a:lnTo>
                  <a:lnTo>
                    <a:pt x="701" y="1770"/>
                  </a:lnTo>
                  <a:lnTo>
                    <a:pt x="885" y="1789"/>
                  </a:lnTo>
                  <a:lnTo>
                    <a:pt x="1051" y="1770"/>
                  </a:lnTo>
                  <a:lnTo>
                    <a:pt x="1217" y="1715"/>
                  </a:lnTo>
                  <a:lnTo>
                    <a:pt x="1365" y="1641"/>
                  </a:lnTo>
                  <a:lnTo>
                    <a:pt x="1494" y="1531"/>
                  </a:lnTo>
                  <a:lnTo>
                    <a:pt x="1604" y="1401"/>
                  </a:lnTo>
                  <a:lnTo>
                    <a:pt x="1697" y="1254"/>
                  </a:lnTo>
                  <a:lnTo>
                    <a:pt x="1752" y="1088"/>
                  </a:lnTo>
                  <a:lnTo>
                    <a:pt x="1789" y="922"/>
                  </a:lnTo>
                  <a:lnTo>
                    <a:pt x="1770" y="756"/>
                  </a:lnTo>
                  <a:lnTo>
                    <a:pt x="1734" y="572"/>
                  </a:lnTo>
                  <a:lnTo>
                    <a:pt x="1641" y="424"/>
                  </a:lnTo>
                  <a:lnTo>
                    <a:pt x="1531" y="277"/>
                  </a:lnTo>
                  <a:lnTo>
                    <a:pt x="1402" y="166"/>
                  </a:lnTo>
                  <a:lnTo>
                    <a:pt x="1236" y="74"/>
                  </a:lnTo>
                  <a:lnTo>
                    <a:pt x="1070" y="19"/>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1" name="Google Shape;7851;p32"/>
            <p:cNvSpPr/>
            <p:nvPr/>
          </p:nvSpPr>
          <p:spPr>
            <a:xfrm>
              <a:off x="4794350" y="743325"/>
              <a:ext cx="44750" cy="45200"/>
            </a:xfrm>
            <a:custGeom>
              <a:avLst/>
              <a:gdLst/>
              <a:ahLst/>
              <a:cxnLst/>
              <a:rect l="l" t="t" r="r" b="b"/>
              <a:pathLst>
                <a:path w="1790" h="1808" extrusionOk="0">
                  <a:moveTo>
                    <a:pt x="923" y="0"/>
                  </a:moveTo>
                  <a:lnTo>
                    <a:pt x="738" y="19"/>
                  </a:lnTo>
                  <a:lnTo>
                    <a:pt x="572" y="74"/>
                  </a:lnTo>
                  <a:lnTo>
                    <a:pt x="406" y="148"/>
                  </a:lnTo>
                  <a:lnTo>
                    <a:pt x="277" y="258"/>
                  </a:lnTo>
                  <a:lnTo>
                    <a:pt x="167" y="406"/>
                  </a:lnTo>
                  <a:lnTo>
                    <a:pt x="74" y="553"/>
                  </a:lnTo>
                  <a:lnTo>
                    <a:pt x="19" y="719"/>
                  </a:lnTo>
                  <a:lnTo>
                    <a:pt x="1" y="904"/>
                  </a:lnTo>
                  <a:lnTo>
                    <a:pt x="19" y="1070"/>
                  </a:lnTo>
                  <a:lnTo>
                    <a:pt x="56" y="1236"/>
                  </a:lnTo>
                  <a:lnTo>
                    <a:pt x="148" y="1383"/>
                  </a:lnTo>
                  <a:lnTo>
                    <a:pt x="240" y="1512"/>
                  </a:lnTo>
                  <a:lnTo>
                    <a:pt x="369" y="1623"/>
                  </a:lnTo>
                  <a:lnTo>
                    <a:pt x="517" y="1715"/>
                  </a:lnTo>
                  <a:lnTo>
                    <a:pt x="683" y="1770"/>
                  </a:lnTo>
                  <a:lnTo>
                    <a:pt x="849" y="1807"/>
                  </a:lnTo>
                  <a:lnTo>
                    <a:pt x="1033" y="1789"/>
                  </a:lnTo>
                  <a:lnTo>
                    <a:pt x="1199" y="1752"/>
                  </a:lnTo>
                  <a:lnTo>
                    <a:pt x="1347" y="1678"/>
                  </a:lnTo>
                  <a:lnTo>
                    <a:pt x="1494" y="1568"/>
                  </a:lnTo>
                  <a:lnTo>
                    <a:pt x="1623" y="1438"/>
                  </a:lnTo>
                  <a:lnTo>
                    <a:pt x="1715" y="1291"/>
                  </a:lnTo>
                  <a:lnTo>
                    <a:pt x="1771" y="1125"/>
                  </a:lnTo>
                  <a:lnTo>
                    <a:pt x="1789" y="941"/>
                  </a:lnTo>
                  <a:lnTo>
                    <a:pt x="1789" y="756"/>
                  </a:lnTo>
                  <a:lnTo>
                    <a:pt x="1734" y="590"/>
                  </a:lnTo>
                  <a:lnTo>
                    <a:pt x="1660" y="443"/>
                  </a:lnTo>
                  <a:lnTo>
                    <a:pt x="1549" y="295"/>
                  </a:lnTo>
                  <a:lnTo>
                    <a:pt x="1420" y="185"/>
                  </a:lnTo>
                  <a:lnTo>
                    <a:pt x="1254" y="92"/>
                  </a:lnTo>
                  <a:lnTo>
                    <a:pt x="1089" y="37"/>
                  </a:lnTo>
                  <a:lnTo>
                    <a:pt x="92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2" name="Google Shape;7852;p32"/>
            <p:cNvSpPr/>
            <p:nvPr/>
          </p:nvSpPr>
          <p:spPr>
            <a:xfrm>
              <a:off x="5623150" y="1629275"/>
              <a:ext cx="42425" cy="42900"/>
            </a:xfrm>
            <a:custGeom>
              <a:avLst/>
              <a:gdLst/>
              <a:ahLst/>
              <a:cxnLst/>
              <a:rect l="l" t="t" r="r" b="b"/>
              <a:pathLst>
                <a:path w="1697" h="1716" extrusionOk="0">
                  <a:moveTo>
                    <a:pt x="867" y="0"/>
                  </a:moveTo>
                  <a:lnTo>
                    <a:pt x="701" y="19"/>
                  </a:lnTo>
                  <a:lnTo>
                    <a:pt x="535" y="56"/>
                  </a:lnTo>
                  <a:lnTo>
                    <a:pt x="388" y="130"/>
                  </a:lnTo>
                  <a:lnTo>
                    <a:pt x="259" y="240"/>
                  </a:lnTo>
                  <a:lnTo>
                    <a:pt x="148" y="369"/>
                  </a:lnTo>
                  <a:lnTo>
                    <a:pt x="74" y="517"/>
                  </a:lnTo>
                  <a:lnTo>
                    <a:pt x="19" y="664"/>
                  </a:lnTo>
                  <a:lnTo>
                    <a:pt x="0" y="849"/>
                  </a:lnTo>
                  <a:lnTo>
                    <a:pt x="19" y="1015"/>
                  </a:lnTo>
                  <a:lnTo>
                    <a:pt x="56" y="1180"/>
                  </a:lnTo>
                  <a:lnTo>
                    <a:pt x="129" y="1328"/>
                  </a:lnTo>
                  <a:lnTo>
                    <a:pt x="240" y="1457"/>
                  </a:lnTo>
                  <a:lnTo>
                    <a:pt x="369" y="1568"/>
                  </a:lnTo>
                  <a:lnTo>
                    <a:pt x="517" y="1641"/>
                  </a:lnTo>
                  <a:lnTo>
                    <a:pt x="683" y="1697"/>
                  </a:lnTo>
                  <a:lnTo>
                    <a:pt x="849" y="1715"/>
                  </a:lnTo>
                  <a:lnTo>
                    <a:pt x="1033" y="1697"/>
                  </a:lnTo>
                  <a:lnTo>
                    <a:pt x="1199" y="1641"/>
                  </a:lnTo>
                  <a:lnTo>
                    <a:pt x="1328" y="1549"/>
                  </a:lnTo>
                  <a:lnTo>
                    <a:pt x="1457" y="1457"/>
                  </a:lnTo>
                  <a:lnTo>
                    <a:pt x="1568" y="1328"/>
                  </a:lnTo>
                  <a:lnTo>
                    <a:pt x="1641" y="1180"/>
                  </a:lnTo>
                  <a:lnTo>
                    <a:pt x="1697" y="1015"/>
                  </a:lnTo>
                  <a:lnTo>
                    <a:pt x="1697" y="830"/>
                  </a:lnTo>
                  <a:lnTo>
                    <a:pt x="1678" y="664"/>
                  </a:lnTo>
                  <a:lnTo>
                    <a:pt x="1641" y="517"/>
                  </a:lnTo>
                  <a:lnTo>
                    <a:pt x="1549" y="369"/>
                  </a:lnTo>
                  <a:lnTo>
                    <a:pt x="1457" y="259"/>
                  </a:lnTo>
                  <a:lnTo>
                    <a:pt x="1328" y="148"/>
                  </a:lnTo>
                  <a:lnTo>
                    <a:pt x="1199" y="74"/>
                  </a:lnTo>
                  <a:lnTo>
                    <a:pt x="1033"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3" name="Google Shape;7853;p32"/>
            <p:cNvSpPr/>
            <p:nvPr/>
          </p:nvSpPr>
          <p:spPr>
            <a:xfrm>
              <a:off x="5400500" y="1506650"/>
              <a:ext cx="42450" cy="42450"/>
            </a:xfrm>
            <a:custGeom>
              <a:avLst/>
              <a:gdLst/>
              <a:ahLst/>
              <a:cxnLst/>
              <a:rect l="l" t="t" r="r" b="b"/>
              <a:pathLst>
                <a:path w="1698" h="1698" extrusionOk="0">
                  <a:moveTo>
                    <a:pt x="886" y="1"/>
                  </a:moveTo>
                  <a:lnTo>
                    <a:pt x="720" y="19"/>
                  </a:lnTo>
                  <a:lnTo>
                    <a:pt x="554" y="56"/>
                  </a:lnTo>
                  <a:lnTo>
                    <a:pt x="406" y="130"/>
                  </a:lnTo>
                  <a:lnTo>
                    <a:pt x="277" y="222"/>
                  </a:lnTo>
                  <a:lnTo>
                    <a:pt x="167" y="351"/>
                  </a:lnTo>
                  <a:lnTo>
                    <a:pt x="75" y="499"/>
                  </a:lnTo>
                  <a:lnTo>
                    <a:pt x="38" y="665"/>
                  </a:lnTo>
                  <a:lnTo>
                    <a:pt x="1" y="831"/>
                  </a:lnTo>
                  <a:lnTo>
                    <a:pt x="19" y="1015"/>
                  </a:lnTo>
                  <a:lnTo>
                    <a:pt x="75" y="1162"/>
                  </a:lnTo>
                  <a:lnTo>
                    <a:pt x="130" y="1310"/>
                  </a:lnTo>
                  <a:lnTo>
                    <a:pt x="241" y="1439"/>
                  </a:lnTo>
                  <a:lnTo>
                    <a:pt x="351" y="1531"/>
                  </a:lnTo>
                  <a:lnTo>
                    <a:pt x="480" y="1623"/>
                  </a:lnTo>
                  <a:lnTo>
                    <a:pt x="646" y="1660"/>
                  </a:lnTo>
                  <a:lnTo>
                    <a:pt x="812" y="1697"/>
                  </a:lnTo>
                  <a:lnTo>
                    <a:pt x="978" y="1679"/>
                  </a:lnTo>
                  <a:lnTo>
                    <a:pt x="1144" y="1642"/>
                  </a:lnTo>
                  <a:lnTo>
                    <a:pt x="1291" y="1568"/>
                  </a:lnTo>
                  <a:lnTo>
                    <a:pt x="1439" y="1476"/>
                  </a:lnTo>
                  <a:lnTo>
                    <a:pt x="1531" y="1347"/>
                  </a:lnTo>
                  <a:lnTo>
                    <a:pt x="1623" y="1199"/>
                  </a:lnTo>
                  <a:lnTo>
                    <a:pt x="1679" y="1052"/>
                  </a:lnTo>
                  <a:lnTo>
                    <a:pt x="1697" y="867"/>
                  </a:lnTo>
                  <a:lnTo>
                    <a:pt x="1679" y="702"/>
                  </a:lnTo>
                  <a:lnTo>
                    <a:pt x="1642" y="536"/>
                  </a:lnTo>
                  <a:lnTo>
                    <a:pt x="1568" y="388"/>
                  </a:lnTo>
                  <a:lnTo>
                    <a:pt x="1476" y="277"/>
                  </a:lnTo>
                  <a:lnTo>
                    <a:pt x="1347" y="167"/>
                  </a:lnTo>
                  <a:lnTo>
                    <a:pt x="1218" y="93"/>
                  </a:lnTo>
                  <a:lnTo>
                    <a:pt x="1070" y="38"/>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4" name="Google Shape;7854;p32"/>
            <p:cNvSpPr/>
            <p:nvPr/>
          </p:nvSpPr>
          <p:spPr>
            <a:xfrm>
              <a:off x="4641775" y="238125"/>
              <a:ext cx="41975" cy="29525"/>
            </a:xfrm>
            <a:custGeom>
              <a:avLst/>
              <a:gdLst/>
              <a:ahLst/>
              <a:cxnLst/>
              <a:rect l="l" t="t" r="r" b="b"/>
              <a:pathLst>
                <a:path w="1679" h="1181" extrusionOk="0">
                  <a:moveTo>
                    <a:pt x="56" y="0"/>
                  </a:moveTo>
                  <a:lnTo>
                    <a:pt x="19" y="166"/>
                  </a:lnTo>
                  <a:lnTo>
                    <a:pt x="1" y="350"/>
                  </a:lnTo>
                  <a:lnTo>
                    <a:pt x="19" y="516"/>
                  </a:lnTo>
                  <a:lnTo>
                    <a:pt x="74" y="682"/>
                  </a:lnTo>
                  <a:lnTo>
                    <a:pt x="148" y="830"/>
                  </a:lnTo>
                  <a:lnTo>
                    <a:pt x="259" y="959"/>
                  </a:lnTo>
                  <a:lnTo>
                    <a:pt x="388" y="1051"/>
                  </a:lnTo>
                  <a:lnTo>
                    <a:pt x="535" y="1125"/>
                  </a:lnTo>
                  <a:lnTo>
                    <a:pt x="701" y="1162"/>
                  </a:lnTo>
                  <a:lnTo>
                    <a:pt x="867" y="1180"/>
                  </a:lnTo>
                  <a:lnTo>
                    <a:pt x="1033" y="1162"/>
                  </a:lnTo>
                  <a:lnTo>
                    <a:pt x="1199" y="1106"/>
                  </a:lnTo>
                  <a:lnTo>
                    <a:pt x="1328" y="1033"/>
                  </a:lnTo>
                  <a:lnTo>
                    <a:pt x="1457" y="922"/>
                  </a:lnTo>
                  <a:lnTo>
                    <a:pt x="1549" y="793"/>
                  </a:lnTo>
                  <a:lnTo>
                    <a:pt x="1623" y="664"/>
                  </a:lnTo>
                  <a:lnTo>
                    <a:pt x="1660" y="498"/>
                  </a:lnTo>
                  <a:lnTo>
                    <a:pt x="1679" y="332"/>
                  </a:lnTo>
                  <a:lnTo>
                    <a:pt x="1660" y="166"/>
                  </a:lnTo>
                  <a:lnTo>
                    <a:pt x="160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5" name="Google Shape;7855;p32"/>
            <p:cNvSpPr/>
            <p:nvPr/>
          </p:nvSpPr>
          <p:spPr>
            <a:xfrm>
              <a:off x="4978275" y="1104700"/>
              <a:ext cx="41975" cy="41975"/>
            </a:xfrm>
            <a:custGeom>
              <a:avLst/>
              <a:gdLst/>
              <a:ahLst/>
              <a:cxnLst/>
              <a:rect l="l" t="t" r="r" b="b"/>
              <a:pathLst>
                <a:path w="1679" h="1679" extrusionOk="0">
                  <a:moveTo>
                    <a:pt x="683" y="1"/>
                  </a:moveTo>
                  <a:lnTo>
                    <a:pt x="535" y="56"/>
                  </a:lnTo>
                  <a:lnTo>
                    <a:pt x="388" y="111"/>
                  </a:lnTo>
                  <a:lnTo>
                    <a:pt x="259" y="222"/>
                  </a:lnTo>
                  <a:lnTo>
                    <a:pt x="166" y="333"/>
                  </a:lnTo>
                  <a:lnTo>
                    <a:pt x="74" y="462"/>
                  </a:lnTo>
                  <a:lnTo>
                    <a:pt x="37" y="628"/>
                  </a:lnTo>
                  <a:lnTo>
                    <a:pt x="0" y="794"/>
                  </a:lnTo>
                  <a:lnTo>
                    <a:pt x="19" y="960"/>
                  </a:lnTo>
                  <a:lnTo>
                    <a:pt x="56" y="1126"/>
                  </a:lnTo>
                  <a:lnTo>
                    <a:pt x="130" y="1291"/>
                  </a:lnTo>
                  <a:lnTo>
                    <a:pt x="222" y="1421"/>
                  </a:lnTo>
                  <a:lnTo>
                    <a:pt x="351" y="1513"/>
                  </a:lnTo>
                  <a:lnTo>
                    <a:pt x="498" y="1605"/>
                  </a:lnTo>
                  <a:lnTo>
                    <a:pt x="646" y="1660"/>
                  </a:lnTo>
                  <a:lnTo>
                    <a:pt x="830" y="1679"/>
                  </a:lnTo>
                  <a:lnTo>
                    <a:pt x="996" y="1660"/>
                  </a:lnTo>
                  <a:lnTo>
                    <a:pt x="1162" y="1623"/>
                  </a:lnTo>
                  <a:lnTo>
                    <a:pt x="1310" y="1550"/>
                  </a:lnTo>
                  <a:lnTo>
                    <a:pt x="1420" y="1457"/>
                  </a:lnTo>
                  <a:lnTo>
                    <a:pt x="1531" y="1328"/>
                  </a:lnTo>
                  <a:lnTo>
                    <a:pt x="1605" y="1199"/>
                  </a:lnTo>
                  <a:lnTo>
                    <a:pt x="1660" y="1052"/>
                  </a:lnTo>
                  <a:lnTo>
                    <a:pt x="1678" y="886"/>
                  </a:lnTo>
                  <a:lnTo>
                    <a:pt x="1678" y="701"/>
                  </a:lnTo>
                  <a:lnTo>
                    <a:pt x="1641" y="536"/>
                  </a:lnTo>
                  <a:lnTo>
                    <a:pt x="1568" y="388"/>
                  </a:lnTo>
                  <a:lnTo>
                    <a:pt x="1457" y="259"/>
                  </a:lnTo>
                  <a:lnTo>
                    <a:pt x="1346" y="148"/>
                  </a:lnTo>
                  <a:lnTo>
                    <a:pt x="1199" y="75"/>
                  </a:lnTo>
                  <a:lnTo>
                    <a:pt x="1033" y="19"/>
                  </a:lnTo>
                  <a:lnTo>
                    <a:pt x="86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6" name="Google Shape;7856;p32"/>
            <p:cNvSpPr/>
            <p:nvPr/>
          </p:nvSpPr>
          <p:spPr>
            <a:xfrm>
              <a:off x="4912825" y="1012975"/>
              <a:ext cx="41975" cy="42425"/>
            </a:xfrm>
            <a:custGeom>
              <a:avLst/>
              <a:gdLst/>
              <a:ahLst/>
              <a:cxnLst/>
              <a:rect l="l" t="t" r="r" b="b"/>
              <a:pathLst>
                <a:path w="1679" h="1697" extrusionOk="0">
                  <a:moveTo>
                    <a:pt x="830" y="1"/>
                  </a:moveTo>
                  <a:lnTo>
                    <a:pt x="664" y="19"/>
                  </a:lnTo>
                  <a:lnTo>
                    <a:pt x="498" y="74"/>
                  </a:lnTo>
                  <a:lnTo>
                    <a:pt x="351" y="148"/>
                  </a:lnTo>
                  <a:lnTo>
                    <a:pt x="222" y="259"/>
                  </a:lnTo>
                  <a:lnTo>
                    <a:pt x="129" y="388"/>
                  </a:lnTo>
                  <a:lnTo>
                    <a:pt x="56" y="535"/>
                  </a:lnTo>
                  <a:lnTo>
                    <a:pt x="0" y="701"/>
                  </a:lnTo>
                  <a:lnTo>
                    <a:pt x="0" y="886"/>
                  </a:lnTo>
                  <a:lnTo>
                    <a:pt x="19" y="1052"/>
                  </a:lnTo>
                  <a:lnTo>
                    <a:pt x="74" y="1199"/>
                  </a:lnTo>
                  <a:lnTo>
                    <a:pt x="148" y="1347"/>
                  </a:lnTo>
                  <a:lnTo>
                    <a:pt x="240" y="1457"/>
                  </a:lnTo>
                  <a:lnTo>
                    <a:pt x="369" y="1549"/>
                  </a:lnTo>
                  <a:lnTo>
                    <a:pt x="517" y="1623"/>
                  </a:lnTo>
                  <a:lnTo>
                    <a:pt x="664" y="1678"/>
                  </a:lnTo>
                  <a:lnTo>
                    <a:pt x="830" y="1697"/>
                  </a:lnTo>
                  <a:lnTo>
                    <a:pt x="1014" y="1678"/>
                  </a:lnTo>
                  <a:lnTo>
                    <a:pt x="1180" y="1623"/>
                  </a:lnTo>
                  <a:lnTo>
                    <a:pt x="1328" y="1549"/>
                  </a:lnTo>
                  <a:lnTo>
                    <a:pt x="1438" y="1439"/>
                  </a:lnTo>
                  <a:lnTo>
                    <a:pt x="1549" y="1310"/>
                  </a:lnTo>
                  <a:lnTo>
                    <a:pt x="1623" y="1162"/>
                  </a:lnTo>
                  <a:lnTo>
                    <a:pt x="1660" y="996"/>
                  </a:lnTo>
                  <a:lnTo>
                    <a:pt x="1678" y="830"/>
                  </a:lnTo>
                  <a:lnTo>
                    <a:pt x="1660" y="646"/>
                  </a:lnTo>
                  <a:lnTo>
                    <a:pt x="1604" y="498"/>
                  </a:lnTo>
                  <a:lnTo>
                    <a:pt x="1531" y="369"/>
                  </a:lnTo>
                  <a:lnTo>
                    <a:pt x="1420" y="240"/>
                  </a:lnTo>
                  <a:lnTo>
                    <a:pt x="1309" y="148"/>
                  </a:lnTo>
                  <a:lnTo>
                    <a:pt x="1162" y="74"/>
                  </a:lnTo>
                  <a:lnTo>
                    <a:pt x="1014"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7" name="Google Shape;7857;p32"/>
            <p:cNvSpPr/>
            <p:nvPr/>
          </p:nvSpPr>
          <p:spPr>
            <a:xfrm>
              <a:off x="5255300" y="1401550"/>
              <a:ext cx="41525" cy="41525"/>
            </a:xfrm>
            <a:custGeom>
              <a:avLst/>
              <a:gdLst/>
              <a:ahLst/>
              <a:cxnLst/>
              <a:rect l="l" t="t" r="r" b="b"/>
              <a:pathLst>
                <a:path w="1661" h="1661" extrusionOk="0">
                  <a:moveTo>
                    <a:pt x="701" y="1"/>
                  </a:moveTo>
                  <a:lnTo>
                    <a:pt x="535" y="56"/>
                  </a:lnTo>
                  <a:lnTo>
                    <a:pt x="388" y="130"/>
                  </a:lnTo>
                  <a:lnTo>
                    <a:pt x="259" y="222"/>
                  </a:lnTo>
                  <a:lnTo>
                    <a:pt x="148" y="351"/>
                  </a:lnTo>
                  <a:lnTo>
                    <a:pt x="75" y="499"/>
                  </a:lnTo>
                  <a:lnTo>
                    <a:pt x="19" y="646"/>
                  </a:lnTo>
                  <a:lnTo>
                    <a:pt x="1" y="831"/>
                  </a:lnTo>
                  <a:lnTo>
                    <a:pt x="19" y="997"/>
                  </a:lnTo>
                  <a:lnTo>
                    <a:pt x="75" y="1163"/>
                  </a:lnTo>
                  <a:lnTo>
                    <a:pt x="148" y="1310"/>
                  </a:lnTo>
                  <a:lnTo>
                    <a:pt x="240" y="1421"/>
                  </a:lnTo>
                  <a:lnTo>
                    <a:pt x="351" y="1513"/>
                  </a:lnTo>
                  <a:lnTo>
                    <a:pt x="499" y="1605"/>
                  </a:lnTo>
                  <a:lnTo>
                    <a:pt x="646" y="1642"/>
                  </a:lnTo>
                  <a:lnTo>
                    <a:pt x="831" y="1660"/>
                  </a:lnTo>
                  <a:lnTo>
                    <a:pt x="996" y="1642"/>
                  </a:lnTo>
                  <a:lnTo>
                    <a:pt x="1162" y="1605"/>
                  </a:lnTo>
                  <a:lnTo>
                    <a:pt x="1291" y="1531"/>
                  </a:lnTo>
                  <a:lnTo>
                    <a:pt x="1421" y="1439"/>
                  </a:lnTo>
                  <a:lnTo>
                    <a:pt x="1513" y="1329"/>
                  </a:lnTo>
                  <a:lnTo>
                    <a:pt x="1605" y="1181"/>
                  </a:lnTo>
                  <a:lnTo>
                    <a:pt x="1642" y="1034"/>
                  </a:lnTo>
                  <a:lnTo>
                    <a:pt x="1660" y="868"/>
                  </a:lnTo>
                  <a:lnTo>
                    <a:pt x="1660" y="683"/>
                  </a:lnTo>
                  <a:lnTo>
                    <a:pt x="1623" y="536"/>
                  </a:lnTo>
                  <a:lnTo>
                    <a:pt x="1550" y="388"/>
                  </a:lnTo>
                  <a:lnTo>
                    <a:pt x="1457" y="259"/>
                  </a:lnTo>
                  <a:lnTo>
                    <a:pt x="1347" y="148"/>
                  </a:lnTo>
                  <a:lnTo>
                    <a:pt x="1199" y="75"/>
                  </a:lnTo>
                  <a:lnTo>
                    <a:pt x="1052" y="19"/>
                  </a:lnTo>
                  <a:lnTo>
                    <a:pt x="88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8" name="Google Shape;7858;p32"/>
            <p:cNvSpPr/>
            <p:nvPr/>
          </p:nvSpPr>
          <p:spPr>
            <a:xfrm>
              <a:off x="4730275" y="653900"/>
              <a:ext cx="41525" cy="41500"/>
            </a:xfrm>
            <a:custGeom>
              <a:avLst/>
              <a:gdLst/>
              <a:ahLst/>
              <a:cxnLst/>
              <a:rect l="l" t="t" r="r" b="b"/>
              <a:pathLst>
                <a:path w="1661" h="1660" extrusionOk="0">
                  <a:moveTo>
                    <a:pt x="701" y="0"/>
                  </a:moveTo>
                  <a:lnTo>
                    <a:pt x="535" y="56"/>
                  </a:lnTo>
                  <a:lnTo>
                    <a:pt x="388" y="129"/>
                  </a:lnTo>
                  <a:lnTo>
                    <a:pt x="259" y="222"/>
                  </a:lnTo>
                  <a:lnTo>
                    <a:pt x="148" y="351"/>
                  </a:lnTo>
                  <a:lnTo>
                    <a:pt x="75" y="498"/>
                  </a:lnTo>
                  <a:lnTo>
                    <a:pt x="19" y="646"/>
                  </a:lnTo>
                  <a:lnTo>
                    <a:pt x="1" y="830"/>
                  </a:lnTo>
                  <a:lnTo>
                    <a:pt x="19" y="996"/>
                  </a:lnTo>
                  <a:lnTo>
                    <a:pt x="56" y="1162"/>
                  </a:lnTo>
                  <a:lnTo>
                    <a:pt x="130" y="1309"/>
                  </a:lnTo>
                  <a:lnTo>
                    <a:pt x="240" y="1420"/>
                  </a:lnTo>
                  <a:lnTo>
                    <a:pt x="351" y="1512"/>
                  </a:lnTo>
                  <a:lnTo>
                    <a:pt x="499" y="1604"/>
                  </a:lnTo>
                  <a:lnTo>
                    <a:pt x="646" y="1641"/>
                  </a:lnTo>
                  <a:lnTo>
                    <a:pt x="830" y="1660"/>
                  </a:lnTo>
                  <a:lnTo>
                    <a:pt x="996" y="1641"/>
                  </a:lnTo>
                  <a:lnTo>
                    <a:pt x="1144" y="1604"/>
                  </a:lnTo>
                  <a:lnTo>
                    <a:pt x="1291" y="1531"/>
                  </a:lnTo>
                  <a:lnTo>
                    <a:pt x="1420" y="1438"/>
                  </a:lnTo>
                  <a:lnTo>
                    <a:pt x="1513" y="1328"/>
                  </a:lnTo>
                  <a:lnTo>
                    <a:pt x="1586" y="1180"/>
                  </a:lnTo>
                  <a:lnTo>
                    <a:pt x="1642" y="1033"/>
                  </a:lnTo>
                  <a:lnTo>
                    <a:pt x="1660" y="848"/>
                  </a:lnTo>
                  <a:lnTo>
                    <a:pt x="1660" y="682"/>
                  </a:lnTo>
                  <a:lnTo>
                    <a:pt x="1605" y="517"/>
                  </a:lnTo>
                  <a:lnTo>
                    <a:pt x="1550" y="387"/>
                  </a:lnTo>
                  <a:lnTo>
                    <a:pt x="1457" y="258"/>
                  </a:lnTo>
                  <a:lnTo>
                    <a:pt x="1328" y="148"/>
                  </a:lnTo>
                  <a:lnTo>
                    <a:pt x="1199" y="74"/>
                  </a:lnTo>
                  <a:lnTo>
                    <a:pt x="1052" y="19"/>
                  </a:lnTo>
                  <a:lnTo>
                    <a:pt x="86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9" name="Google Shape;7859;p32"/>
            <p:cNvSpPr/>
            <p:nvPr/>
          </p:nvSpPr>
          <p:spPr>
            <a:xfrm>
              <a:off x="4679125" y="479650"/>
              <a:ext cx="41500" cy="41525"/>
            </a:xfrm>
            <a:custGeom>
              <a:avLst/>
              <a:gdLst/>
              <a:ahLst/>
              <a:cxnLst/>
              <a:rect l="l" t="t" r="r" b="b"/>
              <a:pathLst>
                <a:path w="1660" h="1661" extrusionOk="0">
                  <a:moveTo>
                    <a:pt x="793" y="1"/>
                  </a:moveTo>
                  <a:lnTo>
                    <a:pt x="627" y="19"/>
                  </a:lnTo>
                  <a:lnTo>
                    <a:pt x="461" y="74"/>
                  </a:lnTo>
                  <a:lnTo>
                    <a:pt x="332" y="167"/>
                  </a:lnTo>
                  <a:lnTo>
                    <a:pt x="203" y="259"/>
                  </a:lnTo>
                  <a:lnTo>
                    <a:pt x="111" y="388"/>
                  </a:lnTo>
                  <a:lnTo>
                    <a:pt x="55" y="535"/>
                  </a:lnTo>
                  <a:lnTo>
                    <a:pt x="0" y="683"/>
                  </a:lnTo>
                  <a:lnTo>
                    <a:pt x="0" y="867"/>
                  </a:lnTo>
                  <a:lnTo>
                    <a:pt x="19" y="1033"/>
                  </a:lnTo>
                  <a:lnTo>
                    <a:pt x="55" y="1181"/>
                  </a:lnTo>
                  <a:lnTo>
                    <a:pt x="148" y="1328"/>
                  </a:lnTo>
                  <a:lnTo>
                    <a:pt x="240" y="1439"/>
                  </a:lnTo>
                  <a:lnTo>
                    <a:pt x="369" y="1531"/>
                  </a:lnTo>
                  <a:lnTo>
                    <a:pt x="498" y="1605"/>
                  </a:lnTo>
                  <a:lnTo>
                    <a:pt x="664" y="1660"/>
                  </a:lnTo>
                  <a:lnTo>
                    <a:pt x="996" y="1660"/>
                  </a:lnTo>
                  <a:lnTo>
                    <a:pt x="1162" y="1605"/>
                  </a:lnTo>
                  <a:lnTo>
                    <a:pt x="1309" y="1531"/>
                  </a:lnTo>
                  <a:lnTo>
                    <a:pt x="1420" y="1439"/>
                  </a:lnTo>
                  <a:lnTo>
                    <a:pt x="1512" y="1310"/>
                  </a:lnTo>
                  <a:lnTo>
                    <a:pt x="1586" y="1162"/>
                  </a:lnTo>
                  <a:lnTo>
                    <a:pt x="1641" y="1015"/>
                  </a:lnTo>
                  <a:lnTo>
                    <a:pt x="1660" y="849"/>
                  </a:lnTo>
                  <a:lnTo>
                    <a:pt x="1641" y="664"/>
                  </a:lnTo>
                  <a:lnTo>
                    <a:pt x="1586" y="498"/>
                  </a:lnTo>
                  <a:lnTo>
                    <a:pt x="1512" y="351"/>
                  </a:lnTo>
                  <a:lnTo>
                    <a:pt x="1420" y="240"/>
                  </a:lnTo>
                  <a:lnTo>
                    <a:pt x="1291" y="130"/>
                  </a:lnTo>
                  <a:lnTo>
                    <a:pt x="1143" y="56"/>
                  </a:lnTo>
                  <a:lnTo>
                    <a:pt x="977"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0" name="Google Shape;7860;p32"/>
            <p:cNvSpPr/>
            <p:nvPr/>
          </p:nvSpPr>
          <p:spPr>
            <a:xfrm>
              <a:off x="4847375" y="919400"/>
              <a:ext cx="41500" cy="41050"/>
            </a:xfrm>
            <a:custGeom>
              <a:avLst/>
              <a:gdLst/>
              <a:ahLst/>
              <a:cxnLst/>
              <a:rect l="l" t="t" r="r" b="b"/>
              <a:pathLst>
                <a:path w="1660" h="1642" extrusionOk="0">
                  <a:moveTo>
                    <a:pt x="811" y="1"/>
                  </a:moveTo>
                  <a:lnTo>
                    <a:pt x="627" y="19"/>
                  </a:lnTo>
                  <a:lnTo>
                    <a:pt x="479" y="74"/>
                  </a:lnTo>
                  <a:lnTo>
                    <a:pt x="350" y="148"/>
                  </a:lnTo>
                  <a:lnTo>
                    <a:pt x="221" y="259"/>
                  </a:lnTo>
                  <a:lnTo>
                    <a:pt x="129" y="369"/>
                  </a:lnTo>
                  <a:lnTo>
                    <a:pt x="55" y="517"/>
                  </a:lnTo>
                  <a:lnTo>
                    <a:pt x="18" y="683"/>
                  </a:lnTo>
                  <a:lnTo>
                    <a:pt x="0" y="849"/>
                  </a:lnTo>
                  <a:lnTo>
                    <a:pt x="37" y="1015"/>
                  </a:lnTo>
                  <a:lnTo>
                    <a:pt x="74" y="1181"/>
                  </a:lnTo>
                  <a:lnTo>
                    <a:pt x="148" y="1310"/>
                  </a:lnTo>
                  <a:lnTo>
                    <a:pt x="258" y="1439"/>
                  </a:lnTo>
                  <a:lnTo>
                    <a:pt x="387" y="1531"/>
                  </a:lnTo>
                  <a:lnTo>
                    <a:pt x="516" y="1605"/>
                  </a:lnTo>
                  <a:lnTo>
                    <a:pt x="682" y="1642"/>
                  </a:lnTo>
                  <a:lnTo>
                    <a:pt x="848" y="1642"/>
                  </a:lnTo>
                  <a:lnTo>
                    <a:pt x="1033" y="1623"/>
                  </a:lnTo>
                  <a:lnTo>
                    <a:pt x="1180" y="1586"/>
                  </a:lnTo>
                  <a:lnTo>
                    <a:pt x="1328" y="1494"/>
                  </a:lnTo>
                  <a:lnTo>
                    <a:pt x="1438" y="1402"/>
                  </a:lnTo>
                  <a:lnTo>
                    <a:pt x="1530" y="1273"/>
                  </a:lnTo>
                  <a:lnTo>
                    <a:pt x="1604" y="1125"/>
                  </a:lnTo>
                  <a:lnTo>
                    <a:pt x="1641" y="978"/>
                  </a:lnTo>
                  <a:lnTo>
                    <a:pt x="1659" y="793"/>
                  </a:lnTo>
                  <a:lnTo>
                    <a:pt x="1641" y="628"/>
                  </a:lnTo>
                  <a:lnTo>
                    <a:pt x="1586" y="480"/>
                  </a:lnTo>
                  <a:lnTo>
                    <a:pt x="1512" y="333"/>
                  </a:lnTo>
                  <a:lnTo>
                    <a:pt x="1401" y="222"/>
                  </a:lnTo>
                  <a:lnTo>
                    <a:pt x="1272" y="130"/>
                  </a:lnTo>
                  <a:lnTo>
                    <a:pt x="1143" y="56"/>
                  </a:lnTo>
                  <a:lnTo>
                    <a:pt x="977"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1" name="Google Shape;7861;p32"/>
            <p:cNvSpPr/>
            <p:nvPr/>
          </p:nvSpPr>
          <p:spPr>
            <a:xfrm>
              <a:off x="5044650" y="1199200"/>
              <a:ext cx="41050" cy="41050"/>
            </a:xfrm>
            <a:custGeom>
              <a:avLst/>
              <a:gdLst/>
              <a:ahLst/>
              <a:cxnLst/>
              <a:rect l="l" t="t" r="r" b="b"/>
              <a:pathLst>
                <a:path w="1642" h="1642" extrusionOk="0">
                  <a:moveTo>
                    <a:pt x="830" y="1"/>
                  </a:moveTo>
                  <a:lnTo>
                    <a:pt x="664" y="19"/>
                  </a:lnTo>
                  <a:lnTo>
                    <a:pt x="498" y="56"/>
                  </a:lnTo>
                  <a:lnTo>
                    <a:pt x="369" y="130"/>
                  </a:lnTo>
                  <a:lnTo>
                    <a:pt x="240" y="222"/>
                  </a:lnTo>
                  <a:lnTo>
                    <a:pt x="148" y="333"/>
                  </a:lnTo>
                  <a:lnTo>
                    <a:pt x="56" y="480"/>
                  </a:lnTo>
                  <a:lnTo>
                    <a:pt x="19" y="628"/>
                  </a:lnTo>
                  <a:lnTo>
                    <a:pt x="1" y="793"/>
                  </a:lnTo>
                  <a:lnTo>
                    <a:pt x="1" y="978"/>
                  </a:lnTo>
                  <a:lnTo>
                    <a:pt x="56" y="1125"/>
                  </a:lnTo>
                  <a:lnTo>
                    <a:pt x="111" y="1273"/>
                  </a:lnTo>
                  <a:lnTo>
                    <a:pt x="203" y="1402"/>
                  </a:lnTo>
                  <a:lnTo>
                    <a:pt x="332" y="1494"/>
                  </a:lnTo>
                  <a:lnTo>
                    <a:pt x="462" y="1568"/>
                  </a:lnTo>
                  <a:lnTo>
                    <a:pt x="627" y="1623"/>
                  </a:lnTo>
                  <a:lnTo>
                    <a:pt x="793" y="1642"/>
                  </a:lnTo>
                  <a:lnTo>
                    <a:pt x="959" y="1623"/>
                  </a:lnTo>
                  <a:lnTo>
                    <a:pt x="1125" y="1586"/>
                  </a:lnTo>
                  <a:lnTo>
                    <a:pt x="1273" y="1513"/>
                  </a:lnTo>
                  <a:lnTo>
                    <a:pt x="1383" y="1420"/>
                  </a:lnTo>
                  <a:lnTo>
                    <a:pt x="1494" y="1310"/>
                  </a:lnTo>
                  <a:lnTo>
                    <a:pt x="1568" y="1162"/>
                  </a:lnTo>
                  <a:lnTo>
                    <a:pt x="1623" y="1015"/>
                  </a:lnTo>
                  <a:lnTo>
                    <a:pt x="1642" y="849"/>
                  </a:lnTo>
                  <a:lnTo>
                    <a:pt x="1623" y="664"/>
                  </a:lnTo>
                  <a:lnTo>
                    <a:pt x="1586" y="517"/>
                  </a:lnTo>
                  <a:lnTo>
                    <a:pt x="1512" y="369"/>
                  </a:lnTo>
                  <a:lnTo>
                    <a:pt x="1420" y="240"/>
                  </a:lnTo>
                  <a:lnTo>
                    <a:pt x="1310" y="148"/>
                  </a:lnTo>
                  <a:lnTo>
                    <a:pt x="1162" y="74"/>
                  </a:lnTo>
                  <a:lnTo>
                    <a:pt x="1015" y="19"/>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2" name="Google Shape;7862;p32"/>
            <p:cNvSpPr/>
            <p:nvPr/>
          </p:nvSpPr>
          <p:spPr>
            <a:xfrm>
              <a:off x="6166600" y="1807675"/>
              <a:ext cx="40150" cy="40125"/>
            </a:xfrm>
            <a:custGeom>
              <a:avLst/>
              <a:gdLst/>
              <a:ahLst/>
              <a:cxnLst/>
              <a:rect l="l" t="t" r="r" b="b"/>
              <a:pathLst>
                <a:path w="1606" h="1605" extrusionOk="0">
                  <a:moveTo>
                    <a:pt x="683" y="0"/>
                  </a:moveTo>
                  <a:lnTo>
                    <a:pt x="536" y="37"/>
                  </a:lnTo>
                  <a:lnTo>
                    <a:pt x="388" y="111"/>
                  </a:lnTo>
                  <a:lnTo>
                    <a:pt x="259" y="203"/>
                  </a:lnTo>
                  <a:lnTo>
                    <a:pt x="149" y="313"/>
                  </a:lnTo>
                  <a:lnTo>
                    <a:pt x="75" y="443"/>
                  </a:lnTo>
                  <a:lnTo>
                    <a:pt x="19" y="608"/>
                  </a:lnTo>
                  <a:lnTo>
                    <a:pt x="1" y="774"/>
                  </a:lnTo>
                  <a:lnTo>
                    <a:pt x="1" y="922"/>
                  </a:lnTo>
                  <a:lnTo>
                    <a:pt x="38" y="1088"/>
                  </a:lnTo>
                  <a:lnTo>
                    <a:pt x="112" y="1217"/>
                  </a:lnTo>
                  <a:lnTo>
                    <a:pt x="204" y="1346"/>
                  </a:lnTo>
                  <a:lnTo>
                    <a:pt x="314" y="1438"/>
                  </a:lnTo>
                  <a:lnTo>
                    <a:pt x="444" y="1512"/>
                  </a:lnTo>
                  <a:lnTo>
                    <a:pt x="591" y="1567"/>
                  </a:lnTo>
                  <a:lnTo>
                    <a:pt x="739" y="1604"/>
                  </a:lnTo>
                  <a:lnTo>
                    <a:pt x="904" y="1586"/>
                  </a:lnTo>
                  <a:lnTo>
                    <a:pt x="1070" y="1549"/>
                  </a:lnTo>
                  <a:lnTo>
                    <a:pt x="1218" y="1494"/>
                  </a:lnTo>
                  <a:lnTo>
                    <a:pt x="1347" y="1401"/>
                  </a:lnTo>
                  <a:lnTo>
                    <a:pt x="1439" y="1272"/>
                  </a:lnTo>
                  <a:lnTo>
                    <a:pt x="1531" y="1143"/>
                  </a:lnTo>
                  <a:lnTo>
                    <a:pt x="1587" y="996"/>
                  </a:lnTo>
                  <a:lnTo>
                    <a:pt x="1605" y="830"/>
                  </a:lnTo>
                  <a:lnTo>
                    <a:pt x="1587" y="664"/>
                  </a:lnTo>
                  <a:lnTo>
                    <a:pt x="1550" y="516"/>
                  </a:lnTo>
                  <a:lnTo>
                    <a:pt x="1494" y="369"/>
                  </a:lnTo>
                  <a:lnTo>
                    <a:pt x="1402" y="258"/>
                  </a:lnTo>
                  <a:lnTo>
                    <a:pt x="1292" y="148"/>
                  </a:lnTo>
                  <a:lnTo>
                    <a:pt x="1163" y="74"/>
                  </a:lnTo>
                  <a:lnTo>
                    <a:pt x="1015" y="18"/>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3" name="Google Shape;7863;p32"/>
            <p:cNvSpPr/>
            <p:nvPr/>
          </p:nvSpPr>
          <p:spPr>
            <a:xfrm>
              <a:off x="6009425" y="1778625"/>
              <a:ext cx="40600" cy="40575"/>
            </a:xfrm>
            <a:custGeom>
              <a:avLst/>
              <a:gdLst/>
              <a:ahLst/>
              <a:cxnLst/>
              <a:rect l="l" t="t" r="r" b="b"/>
              <a:pathLst>
                <a:path w="1624" h="1623" extrusionOk="0">
                  <a:moveTo>
                    <a:pt x="849" y="0"/>
                  </a:moveTo>
                  <a:lnTo>
                    <a:pt x="664" y="19"/>
                  </a:lnTo>
                  <a:lnTo>
                    <a:pt x="517" y="56"/>
                  </a:lnTo>
                  <a:lnTo>
                    <a:pt x="369" y="129"/>
                  </a:lnTo>
                  <a:lnTo>
                    <a:pt x="240" y="222"/>
                  </a:lnTo>
                  <a:lnTo>
                    <a:pt x="148" y="351"/>
                  </a:lnTo>
                  <a:lnTo>
                    <a:pt x="74" y="480"/>
                  </a:lnTo>
                  <a:lnTo>
                    <a:pt x="19" y="646"/>
                  </a:lnTo>
                  <a:lnTo>
                    <a:pt x="1" y="812"/>
                  </a:lnTo>
                  <a:lnTo>
                    <a:pt x="19" y="978"/>
                  </a:lnTo>
                  <a:lnTo>
                    <a:pt x="56" y="1125"/>
                  </a:lnTo>
                  <a:lnTo>
                    <a:pt x="130" y="1254"/>
                  </a:lnTo>
                  <a:lnTo>
                    <a:pt x="222" y="1383"/>
                  </a:lnTo>
                  <a:lnTo>
                    <a:pt x="332" y="1475"/>
                  </a:lnTo>
                  <a:lnTo>
                    <a:pt x="462" y="1549"/>
                  </a:lnTo>
                  <a:lnTo>
                    <a:pt x="609" y="1605"/>
                  </a:lnTo>
                  <a:lnTo>
                    <a:pt x="775" y="1623"/>
                  </a:lnTo>
                  <a:lnTo>
                    <a:pt x="941" y="1623"/>
                  </a:lnTo>
                  <a:lnTo>
                    <a:pt x="1107" y="1568"/>
                  </a:lnTo>
                  <a:lnTo>
                    <a:pt x="1254" y="1512"/>
                  </a:lnTo>
                  <a:lnTo>
                    <a:pt x="1365" y="1402"/>
                  </a:lnTo>
                  <a:lnTo>
                    <a:pt x="1476" y="1291"/>
                  </a:lnTo>
                  <a:lnTo>
                    <a:pt x="1549" y="1144"/>
                  </a:lnTo>
                  <a:lnTo>
                    <a:pt x="1605" y="996"/>
                  </a:lnTo>
                  <a:lnTo>
                    <a:pt x="1623" y="830"/>
                  </a:lnTo>
                  <a:lnTo>
                    <a:pt x="1605" y="664"/>
                  </a:lnTo>
                  <a:lnTo>
                    <a:pt x="1568" y="517"/>
                  </a:lnTo>
                  <a:lnTo>
                    <a:pt x="1494" y="369"/>
                  </a:lnTo>
                  <a:lnTo>
                    <a:pt x="1402" y="259"/>
                  </a:lnTo>
                  <a:lnTo>
                    <a:pt x="1291" y="148"/>
                  </a:lnTo>
                  <a:lnTo>
                    <a:pt x="1162" y="74"/>
                  </a:lnTo>
                  <a:lnTo>
                    <a:pt x="996" y="37"/>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4" name="Google Shape;7864;p32"/>
            <p:cNvSpPr/>
            <p:nvPr/>
          </p:nvSpPr>
          <p:spPr>
            <a:xfrm>
              <a:off x="6086400" y="1792925"/>
              <a:ext cx="40600" cy="40575"/>
            </a:xfrm>
            <a:custGeom>
              <a:avLst/>
              <a:gdLst/>
              <a:ahLst/>
              <a:cxnLst/>
              <a:rect l="l" t="t" r="r" b="b"/>
              <a:pathLst>
                <a:path w="1624" h="1623" extrusionOk="0">
                  <a:moveTo>
                    <a:pt x="794" y="0"/>
                  </a:moveTo>
                  <a:lnTo>
                    <a:pt x="646" y="18"/>
                  </a:lnTo>
                  <a:lnTo>
                    <a:pt x="480" y="74"/>
                  </a:lnTo>
                  <a:lnTo>
                    <a:pt x="351" y="148"/>
                  </a:lnTo>
                  <a:lnTo>
                    <a:pt x="240" y="240"/>
                  </a:lnTo>
                  <a:lnTo>
                    <a:pt x="148" y="350"/>
                  </a:lnTo>
                  <a:lnTo>
                    <a:pt x="75" y="479"/>
                  </a:lnTo>
                  <a:lnTo>
                    <a:pt x="19" y="627"/>
                  </a:lnTo>
                  <a:lnTo>
                    <a:pt x="1" y="793"/>
                  </a:lnTo>
                  <a:lnTo>
                    <a:pt x="19" y="959"/>
                  </a:lnTo>
                  <a:lnTo>
                    <a:pt x="56" y="1125"/>
                  </a:lnTo>
                  <a:lnTo>
                    <a:pt x="130" y="1272"/>
                  </a:lnTo>
                  <a:lnTo>
                    <a:pt x="222" y="1383"/>
                  </a:lnTo>
                  <a:lnTo>
                    <a:pt x="351" y="1494"/>
                  </a:lnTo>
                  <a:lnTo>
                    <a:pt x="499" y="1567"/>
                  </a:lnTo>
                  <a:lnTo>
                    <a:pt x="646" y="1604"/>
                  </a:lnTo>
                  <a:lnTo>
                    <a:pt x="812" y="1623"/>
                  </a:lnTo>
                  <a:lnTo>
                    <a:pt x="996" y="1604"/>
                  </a:lnTo>
                  <a:lnTo>
                    <a:pt x="1144" y="1549"/>
                  </a:lnTo>
                  <a:lnTo>
                    <a:pt x="1291" y="1475"/>
                  </a:lnTo>
                  <a:lnTo>
                    <a:pt x="1402" y="1383"/>
                  </a:lnTo>
                  <a:lnTo>
                    <a:pt x="1494" y="1254"/>
                  </a:lnTo>
                  <a:lnTo>
                    <a:pt x="1568" y="1106"/>
                  </a:lnTo>
                  <a:lnTo>
                    <a:pt x="1605" y="940"/>
                  </a:lnTo>
                  <a:lnTo>
                    <a:pt x="1623" y="774"/>
                  </a:lnTo>
                  <a:lnTo>
                    <a:pt x="1605" y="608"/>
                  </a:lnTo>
                  <a:lnTo>
                    <a:pt x="1550" y="461"/>
                  </a:lnTo>
                  <a:lnTo>
                    <a:pt x="1476" y="332"/>
                  </a:lnTo>
                  <a:lnTo>
                    <a:pt x="1365" y="221"/>
                  </a:lnTo>
                  <a:lnTo>
                    <a:pt x="1255" y="129"/>
                  </a:lnTo>
                  <a:lnTo>
                    <a:pt x="1125" y="55"/>
                  </a:lnTo>
                  <a:lnTo>
                    <a:pt x="960" y="18"/>
                  </a:lnTo>
                  <a:lnTo>
                    <a:pt x="79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5" name="Google Shape;7865;p32"/>
            <p:cNvSpPr/>
            <p:nvPr/>
          </p:nvSpPr>
          <p:spPr>
            <a:xfrm>
              <a:off x="5544325" y="1616375"/>
              <a:ext cx="40125" cy="40125"/>
            </a:xfrm>
            <a:custGeom>
              <a:avLst/>
              <a:gdLst/>
              <a:ahLst/>
              <a:cxnLst/>
              <a:rect l="l" t="t" r="r" b="b"/>
              <a:pathLst>
                <a:path w="1605" h="1605" extrusionOk="0">
                  <a:moveTo>
                    <a:pt x="664" y="0"/>
                  </a:moveTo>
                  <a:lnTo>
                    <a:pt x="517" y="55"/>
                  </a:lnTo>
                  <a:lnTo>
                    <a:pt x="369" y="111"/>
                  </a:lnTo>
                  <a:lnTo>
                    <a:pt x="240" y="221"/>
                  </a:lnTo>
                  <a:lnTo>
                    <a:pt x="148" y="332"/>
                  </a:lnTo>
                  <a:lnTo>
                    <a:pt x="74" y="480"/>
                  </a:lnTo>
                  <a:lnTo>
                    <a:pt x="19" y="627"/>
                  </a:lnTo>
                  <a:lnTo>
                    <a:pt x="1" y="793"/>
                  </a:lnTo>
                  <a:lnTo>
                    <a:pt x="19" y="959"/>
                  </a:lnTo>
                  <a:lnTo>
                    <a:pt x="56" y="1106"/>
                  </a:lnTo>
                  <a:lnTo>
                    <a:pt x="130" y="1236"/>
                  </a:lnTo>
                  <a:lnTo>
                    <a:pt x="222" y="1365"/>
                  </a:lnTo>
                  <a:lnTo>
                    <a:pt x="332" y="1457"/>
                  </a:lnTo>
                  <a:lnTo>
                    <a:pt x="461" y="1531"/>
                  </a:lnTo>
                  <a:lnTo>
                    <a:pt x="609" y="1586"/>
                  </a:lnTo>
                  <a:lnTo>
                    <a:pt x="775" y="1604"/>
                  </a:lnTo>
                  <a:lnTo>
                    <a:pt x="941" y="1586"/>
                  </a:lnTo>
                  <a:lnTo>
                    <a:pt x="1107" y="1549"/>
                  </a:lnTo>
                  <a:lnTo>
                    <a:pt x="1236" y="1475"/>
                  </a:lnTo>
                  <a:lnTo>
                    <a:pt x="1365" y="1383"/>
                  </a:lnTo>
                  <a:lnTo>
                    <a:pt x="1457" y="1272"/>
                  </a:lnTo>
                  <a:lnTo>
                    <a:pt x="1549" y="1125"/>
                  </a:lnTo>
                  <a:lnTo>
                    <a:pt x="1586" y="977"/>
                  </a:lnTo>
                  <a:lnTo>
                    <a:pt x="1605" y="811"/>
                  </a:lnTo>
                  <a:lnTo>
                    <a:pt x="1605" y="646"/>
                  </a:lnTo>
                  <a:lnTo>
                    <a:pt x="1549" y="498"/>
                  </a:lnTo>
                  <a:lnTo>
                    <a:pt x="1476" y="369"/>
                  </a:lnTo>
                  <a:lnTo>
                    <a:pt x="1383" y="240"/>
                  </a:lnTo>
                  <a:lnTo>
                    <a:pt x="1273" y="148"/>
                  </a:lnTo>
                  <a:lnTo>
                    <a:pt x="1144" y="74"/>
                  </a:lnTo>
                  <a:lnTo>
                    <a:pt x="996" y="19"/>
                  </a:lnTo>
                  <a:lnTo>
                    <a:pt x="84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6" name="Google Shape;7866;p32"/>
            <p:cNvSpPr/>
            <p:nvPr/>
          </p:nvSpPr>
          <p:spPr>
            <a:xfrm>
              <a:off x="6246825" y="1821950"/>
              <a:ext cx="39650" cy="39675"/>
            </a:xfrm>
            <a:custGeom>
              <a:avLst/>
              <a:gdLst/>
              <a:ahLst/>
              <a:cxnLst/>
              <a:rect l="l" t="t" r="r" b="b"/>
              <a:pathLst>
                <a:path w="1586" h="1587" extrusionOk="0">
                  <a:moveTo>
                    <a:pt x="775" y="1"/>
                  </a:moveTo>
                  <a:lnTo>
                    <a:pt x="609" y="19"/>
                  </a:lnTo>
                  <a:lnTo>
                    <a:pt x="461" y="74"/>
                  </a:lnTo>
                  <a:lnTo>
                    <a:pt x="332" y="148"/>
                  </a:lnTo>
                  <a:lnTo>
                    <a:pt x="221" y="259"/>
                  </a:lnTo>
                  <a:lnTo>
                    <a:pt x="111" y="369"/>
                  </a:lnTo>
                  <a:lnTo>
                    <a:pt x="56" y="517"/>
                  </a:lnTo>
                  <a:lnTo>
                    <a:pt x="0" y="664"/>
                  </a:lnTo>
                  <a:lnTo>
                    <a:pt x="0" y="812"/>
                  </a:lnTo>
                  <a:lnTo>
                    <a:pt x="19" y="978"/>
                  </a:lnTo>
                  <a:lnTo>
                    <a:pt x="56" y="1125"/>
                  </a:lnTo>
                  <a:lnTo>
                    <a:pt x="148" y="1254"/>
                  </a:lnTo>
                  <a:lnTo>
                    <a:pt x="240" y="1365"/>
                  </a:lnTo>
                  <a:lnTo>
                    <a:pt x="369" y="1457"/>
                  </a:lnTo>
                  <a:lnTo>
                    <a:pt x="498" y="1531"/>
                  </a:lnTo>
                  <a:lnTo>
                    <a:pt x="646" y="1586"/>
                  </a:lnTo>
                  <a:lnTo>
                    <a:pt x="812" y="1586"/>
                  </a:lnTo>
                  <a:lnTo>
                    <a:pt x="959" y="1568"/>
                  </a:lnTo>
                  <a:lnTo>
                    <a:pt x="1107" y="1513"/>
                  </a:lnTo>
                  <a:lnTo>
                    <a:pt x="1236" y="1439"/>
                  </a:lnTo>
                  <a:lnTo>
                    <a:pt x="1365" y="1347"/>
                  </a:lnTo>
                  <a:lnTo>
                    <a:pt x="1457" y="1218"/>
                  </a:lnTo>
                  <a:lnTo>
                    <a:pt x="1531" y="1088"/>
                  </a:lnTo>
                  <a:lnTo>
                    <a:pt x="1567" y="941"/>
                  </a:lnTo>
                  <a:lnTo>
                    <a:pt x="1586" y="775"/>
                  </a:lnTo>
                  <a:lnTo>
                    <a:pt x="1567" y="628"/>
                  </a:lnTo>
                  <a:lnTo>
                    <a:pt x="1512" y="480"/>
                  </a:lnTo>
                  <a:lnTo>
                    <a:pt x="1438" y="333"/>
                  </a:lnTo>
                  <a:lnTo>
                    <a:pt x="1328" y="222"/>
                  </a:lnTo>
                  <a:lnTo>
                    <a:pt x="1217" y="130"/>
                  </a:lnTo>
                  <a:lnTo>
                    <a:pt x="1070" y="56"/>
                  </a:lnTo>
                  <a:lnTo>
                    <a:pt x="922" y="19"/>
                  </a:lnTo>
                  <a:lnTo>
                    <a:pt x="77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7" name="Google Shape;7867;p32"/>
            <p:cNvSpPr/>
            <p:nvPr/>
          </p:nvSpPr>
          <p:spPr>
            <a:xfrm>
              <a:off x="5929675" y="1767550"/>
              <a:ext cx="40125" cy="40150"/>
            </a:xfrm>
            <a:custGeom>
              <a:avLst/>
              <a:gdLst/>
              <a:ahLst/>
              <a:cxnLst/>
              <a:rect l="l" t="t" r="r" b="b"/>
              <a:pathLst>
                <a:path w="1605" h="1606" extrusionOk="0">
                  <a:moveTo>
                    <a:pt x="812" y="1"/>
                  </a:moveTo>
                  <a:lnTo>
                    <a:pt x="665" y="19"/>
                  </a:lnTo>
                  <a:lnTo>
                    <a:pt x="517" y="56"/>
                  </a:lnTo>
                  <a:lnTo>
                    <a:pt x="370" y="130"/>
                  </a:lnTo>
                  <a:lnTo>
                    <a:pt x="259" y="222"/>
                  </a:lnTo>
                  <a:lnTo>
                    <a:pt x="148" y="333"/>
                  </a:lnTo>
                  <a:lnTo>
                    <a:pt x="75" y="462"/>
                  </a:lnTo>
                  <a:lnTo>
                    <a:pt x="19" y="609"/>
                  </a:lnTo>
                  <a:lnTo>
                    <a:pt x="1" y="775"/>
                  </a:lnTo>
                  <a:lnTo>
                    <a:pt x="19" y="941"/>
                  </a:lnTo>
                  <a:lnTo>
                    <a:pt x="56" y="1089"/>
                  </a:lnTo>
                  <a:lnTo>
                    <a:pt x="130" y="1236"/>
                  </a:lnTo>
                  <a:lnTo>
                    <a:pt x="222" y="1365"/>
                  </a:lnTo>
                  <a:lnTo>
                    <a:pt x="351" y="1458"/>
                  </a:lnTo>
                  <a:lnTo>
                    <a:pt x="499" y="1531"/>
                  </a:lnTo>
                  <a:lnTo>
                    <a:pt x="646" y="1587"/>
                  </a:lnTo>
                  <a:lnTo>
                    <a:pt x="812" y="1605"/>
                  </a:lnTo>
                  <a:lnTo>
                    <a:pt x="978" y="1587"/>
                  </a:lnTo>
                  <a:lnTo>
                    <a:pt x="1126" y="1531"/>
                  </a:lnTo>
                  <a:lnTo>
                    <a:pt x="1255" y="1458"/>
                  </a:lnTo>
                  <a:lnTo>
                    <a:pt x="1365" y="1365"/>
                  </a:lnTo>
                  <a:lnTo>
                    <a:pt x="1476" y="1255"/>
                  </a:lnTo>
                  <a:lnTo>
                    <a:pt x="1531" y="1107"/>
                  </a:lnTo>
                  <a:lnTo>
                    <a:pt x="1586" y="960"/>
                  </a:lnTo>
                  <a:lnTo>
                    <a:pt x="1605" y="812"/>
                  </a:lnTo>
                  <a:lnTo>
                    <a:pt x="1586" y="646"/>
                  </a:lnTo>
                  <a:lnTo>
                    <a:pt x="1550" y="499"/>
                  </a:lnTo>
                  <a:lnTo>
                    <a:pt x="1476" y="370"/>
                  </a:lnTo>
                  <a:lnTo>
                    <a:pt x="1365" y="241"/>
                  </a:lnTo>
                  <a:lnTo>
                    <a:pt x="1255" y="148"/>
                  </a:lnTo>
                  <a:lnTo>
                    <a:pt x="1126" y="75"/>
                  </a:lnTo>
                  <a:lnTo>
                    <a:pt x="978"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8" name="Google Shape;7868;p32"/>
            <p:cNvSpPr/>
            <p:nvPr/>
          </p:nvSpPr>
          <p:spPr>
            <a:xfrm>
              <a:off x="4628400" y="306325"/>
              <a:ext cx="40150" cy="40125"/>
            </a:xfrm>
            <a:custGeom>
              <a:avLst/>
              <a:gdLst/>
              <a:ahLst/>
              <a:cxnLst/>
              <a:rect l="l" t="t" r="r" b="b"/>
              <a:pathLst>
                <a:path w="1606" h="1605" extrusionOk="0">
                  <a:moveTo>
                    <a:pt x="794" y="1"/>
                  </a:moveTo>
                  <a:lnTo>
                    <a:pt x="646" y="19"/>
                  </a:lnTo>
                  <a:lnTo>
                    <a:pt x="499" y="75"/>
                  </a:lnTo>
                  <a:lnTo>
                    <a:pt x="351" y="148"/>
                  </a:lnTo>
                  <a:lnTo>
                    <a:pt x="241" y="241"/>
                  </a:lnTo>
                  <a:lnTo>
                    <a:pt x="148" y="351"/>
                  </a:lnTo>
                  <a:lnTo>
                    <a:pt x="75" y="480"/>
                  </a:lnTo>
                  <a:lnTo>
                    <a:pt x="19" y="628"/>
                  </a:lnTo>
                  <a:lnTo>
                    <a:pt x="1" y="794"/>
                  </a:lnTo>
                  <a:lnTo>
                    <a:pt x="19" y="960"/>
                  </a:lnTo>
                  <a:lnTo>
                    <a:pt x="56" y="1126"/>
                  </a:lnTo>
                  <a:lnTo>
                    <a:pt x="148" y="1255"/>
                  </a:lnTo>
                  <a:lnTo>
                    <a:pt x="241" y="1384"/>
                  </a:lnTo>
                  <a:lnTo>
                    <a:pt x="370" y="1476"/>
                  </a:lnTo>
                  <a:lnTo>
                    <a:pt x="499" y="1550"/>
                  </a:lnTo>
                  <a:lnTo>
                    <a:pt x="665" y="1587"/>
                  </a:lnTo>
                  <a:lnTo>
                    <a:pt x="831" y="1605"/>
                  </a:lnTo>
                  <a:lnTo>
                    <a:pt x="997" y="1587"/>
                  </a:lnTo>
                  <a:lnTo>
                    <a:pt x="1144" y="1531"/>
                  </a:lnTo>
                  <a:lnTo>
                    <a:pt x="1273" y="1457"/>
                  </a:lnTo>
                  <a:lnTo>
                    <a:pt x="1384" y="1347"/>
                  </a:lnTo>
                  <a:lnTo>
                    <a:pt x="1476" y="1236"/>
                  </a:lnTo>
                  <a:lnTo>
                    <a:pt x="1550" y="1107"/>
                  </a:lnTo>
                  <a:lnTo>
                    <a:pt x="1587" y="941"/>
                  </a:lnTo>
                  <a:lnTo>
                    <a:pt x="1605" y="794"/>
                  </a:lnTo>
                  <a:lnTo>
                    <a:pt x="1587" y="628"/>
                  </a:lnTo>
                  <a:lnTo>
                    <a:pt x="1531" y="480"/>
                  </a:lnTo>
                  <a:lnTo>
                    <a:pt x="1458" y="351"/>
                  </a:lnTo>
                  <a:lnTo>
                    <a:pt x="1365" y="241"/>
                  </a:lnTo>
                  <a:lnTo>
                    <a:pt x="1236" y="130"/>
                  </a:lnTo>
                  <a:lnTo>
                    <a:pt x="1107" y="75"/>
                  </a:lnTo>
                  <a:lnTo>
                    <a:pt x="960"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9" name="Google Shape;7869;p32"/>
            <p:cNvSpPr/>
            <p:nvPr/>
          </p:nvSpPr>
          <p:spPr>
            <a:xfrm>
              <a:off x="5110575" y="1293700"/>
              <a:ext cx="40125" cy="40125"/>
            </a:xfrm>
            <a:custGeom>
              <a:avLst/>
              <a:gdLst/>
              <a:ahLst/>
              <a:cxnLst/>
              <a:rect l="l" t="t" r="r" b="b"/>
              <a:pathLst>
                <a:path w="1605" h="1605" extrusionOk="0">
                  <a:moveTo>
                    <a:pt x="793" y="0"/>
                  </a:moveTo>
                  <a:lnTo>
                    <a:pt x="646" y="19"/>
                  </a:lnTo>
                  <a:lnTo>
                    <a:pt x="480" y="74"/>
                  </a:lnTo>
                  <a:lnTo>
                    <a:pt x="351" y="148"/>
                  </a:lnTo>
                  <a:lnTo>
                    <a:pt x="240" y="240"/>
                  </a:lnTo>
                  <a:lnTo>
                    <a:pt x="148" y="369"/>
                  </a:lnTo>
                  <a:lnTo>
                    <a:pt x="74" y="498"/>
                  </a:lnTo>
                  <a:lnTo>
                    <a:pt x="19" y="646"/>
                  </a:lnTo>
                  <a:lnTo>
                    <a:pt x="0" y="812"/>
                  </a:lnTo>
                  <a:lnTo>
                    <a:pt x="19" y="959"/>
                  </a:lnTo>
                  <a:lnTo>
                    <a:pt x="56" y="1107"/>
                  </a:lnTo>
                  <a:lnTo>
                    <a:pt x="129" y="1254"/>
                  </a:lnTo>
                  <a:lnTo>
                    <a:pt x="240" y="1365"/>
                  </a:lnTo>
                  <a:lnTo>
                    <a:pt x="351" y="1457"/>
                  </a:lnTo>
                  <a:lnTo>
                    <a:pt x="480" y="1531"/>
                  </a:lnTo>
                  <a:lnTo>
                    <a:pt x="627" y="1586"/>
                  </a:lnTo>
                  <a:lnTo>
                    <a:pt x="793" y="1605"/>
                  </a:lnTo>
                  <a:lnTo>
                    <a:pt x="959" y="1586"/>
                  </a:lnTo>
                  <a:lnTo>
                    <a:pt x="1107" y="1549"/>
                  </a:lnTo>
                  <a:lnTo>
                    <a:pt x="1254" y="1476"/>
                  </a:lnTo>
                  <a:lnTo>
                    <a:pt x="1365" y="1365"/>
                  </a:lnTo>
                  <a:lnTo>
                    <a:pt x="1475" y="1254"/>
                  </a:lnTo>
                  <a:lnTo>
                    <a:pt x="1549" y="1107"/>
                  </a:lnTo>
                  <a:lnTo>
                    <a:pt x="1586" y="959"/>
                  </a:lnTo>
                  <a:lnTo>
                    <a:pt x="1604" y="793"/>
                  </a:lnTo>
                  <a:lnTo>
                    <a:pt x="1586" y="627"/>
                  </a:lnTo>
                  <a:lnTo>
                    <a:pt x="1531" y="480"/>
                  </a:lnTo>
                  <a:lnTo>
                    <a:pt x="1457" y="351"/>
                  </a:lnTo>
                  <a:lnTo>
                    <a:pt x="1365" y="240"/>
                  </a:lnTo>
                  <a:lnTo>
                    <a:pt x="1236" y="130"/>
                  </a:lnTo>
                  <a:lnTo>
                    <a:pt x="1107" y="74"/>
                  </a:lnTo>
                  <a:lnTo>
                    <a:pt x="959" y="19"/>
                  </a:lnTo>
                  <a:lnTo>
                    <a:pt x="793"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0" name="Google Shape;7870;p32"/>
            <p:cNvSpPr/>
            <p:nvPr/>
          </p:nvSpPr>
          <p:spPr>
            <a:xfrm>
              <a:off x="4782375" y="825825"/>
              <a:ext cx="40125" cy="40125"/>
            </a:xfrm>
            <a:custGeom>
              <a:avLst/>
              <a:gdLst/>
              <a:ahLst/>
              <a:cxnLst/>
              <a:rect l="l" t="t" r="r" b="b"/>
              <a:pathLst>
                <a:path w="1605" h="1605" extrusionOk="0">
                  <a:moveTo>
                    <a:pt x="812" y="1"/>
                  </a:moveTo>
                  <a:lnTo>
                    <a:pt x="646" y="19"/>
                  </a:lnTo>
                  <a:lnTo>
                    <a:pt x="498" y="56"/>
                  </a:lnTo>
                  <a:lnTo>
                    <a:pt x="369" y="130"/>
                  </a:lnTo>
                  <a:lnTo>
                    <a:pt x="240" y="222"/>
                  </a:lnTo>
                  <a:lnTo>
                    <a:pt x="148" y="351"/>
                  </a:lnTo>
                  <a:lnTo>
                    <a:pt x="74" y="480"/>
                  </a:lnTo>
                  <a:lnTo>
                    <a:pt x="19" y="628"/>
                  </a:lnTo>
                  <a:lnTo>
                    <a:pt x="0" y="775"/>
                  </a:lnTo>
                  <a:lnTo>
                    <a:pt x="19" y="941"/>
                  </a:lnTo>
                  <a:lnTo>
                    <a:pt x="74" y="1107"/>
                  </a:lnTo>
                  <a:lnTo>
                    <a:pt x="148" y="1254"/>
                  </a:lnTo>
                  <a:lnTo>
                    <a:pt x="240" y="1365"/>
                  </a:lnTo>
                  <a:lnTo>
                    <a:pt x="369" y="1476"/>
                  </a:lnTo>
                  <a:lnTo>
                    <a:pt x="498" y="1549"/>
                  </a:lnTo>
                  <a:lnTo>
                    <a:pt x="664" y="1586"/>
                  </a:lnTo>
                  <a:lnTo>
                    <a:pt x="830" y="1605"/>
                  </a:lnTo>
                  <a:lnTo>
                    <a:pt x="977" y="1586"/>
                  </a:lnTo>
                  <a:lnTo>
                    <a:pt x="1125" y="1531"/>
                  </a:lnTo>
                  <a:lnTo>
                    <a:pt x="1272" y="1457"/>
                  </a:lnTo>
                  <a:lnTo>
                    <a:pt x="1383" y="1365"/>
                  </a:lnTo>
                  <a:lnTo>
                    <a:pt x="1475" y="1236"/>
                  </a:lnTo>
                  <a:lnTo>
                    <a:pt x="1549" y="1107"/>
                  </a:lnTo>
                  <a:lnTo>
                    <a:pt x="1586" y="959"/>
                  </a:lnTo>
                  <a:lnTo>
                    <a:pt x="1604" y="794"/>
                  </a:lnTo>
                  <a:lnTo>
                    <a:pt x="1586" y="628"/>
                  </a:lnTo>
                  <a:lnTo>
                    <a:pt x="1549" y="480"/>
                  </a:lnTo>
                  <a:lnTo>
                    <a:pt x="1475" y="351"/>
                  </a:lnTo>
                  <a:lnTo>
                    <a:pt x="1365" y="240"/>
                  </a:lnTo>
                  <a:lnTo>
                    <a:pt x="1254" y="148"/>
                  </a:lnTo>
                  <a:lnTo>
                    <a:pt x="1125" y="74"/>
                  </a:lnTo>
                  <a:lnTo>
                    <a:pt x="977" y="19"/>
                  </a:lnTo>
                  <a:lnTo>
                    <a:pt x="81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1" name="Google Shape;7871;p32"/>
            <p:cNvSpPr/>
            <p:nvPr/>
          </p:nvSpPr>
          <p:spPr>
            <a:xfrm>
              <a:off x="5849925" y="1753725"/>
              <a:ext cx="39675" cy="39225"/>
            </a:xfrm>
            <a:custGeom>
              <a:avLst/>
              <a:gdLst/>
              <a:ahLst/>
              <a:cxnLst/>
              <a:rect l="l" t="t" r="r" b="b"/>
              <a:pathLst>
                <a:path w="1587" h="1569" extrusionOk="0">
                  <a:moveTo>
                    <a:pt x="794" y="1"/>
                  </a:moveTo>
                  <a:lnTo>
                    <a:pt x="628" y="19"/>
                  </a:lnTo>
                  <a:lnTo>
                    <a:pt x="480" y="75"/>
                  </a:lnTo>
                  <a:lnTo>
                    <a:pt x="351" y="148"/>
                  </a:lnTo>
                  <a:lnTo>
                    <a:pt x="222" y="240"/>
                  </a:lnTo>
                  <a:lnTo>
                    <a:pt x="130" y="370"/>
                  </a:lnTo>
                  <a:lnTo>
                    <a:pt x="56" y="499"/>
                  </a:lnTo>
                  <a:lnTo>
                    <a:pt x="19" y="646"/>
                  </a:lnTo>
                  <a:lnTo>
                    <a:pt x="1" y="812"/>
                  </a:lnTo>
                  <a:lnTo>
                    <a:pt x="38" y="978"/>
                  </a:lnTo>
                  <a:lnTo>
                    <a:pt x="75" y="1125"/>
                  </a:lnTo>
                  <a:lnTo>
                    <a:pt x="148" y="1236"/>
                  </a:lnTo>
                  <a:lnTo>
                    <a:pt x="241" y="1347"/>
                  </a:lnTo>
                  <a:lnTo>
                    <a:pt x="351" y="1439"/>
                  </a:lnTo>
                  <a:lnTo>
                    <a:pt x="462" y="1494"/>
                  </a:lnTo>
                  <a:lnTo>
                    <a:pt x="609" y="1550"/>
                  </a:lnTo>
                  <a:lnTo>
                    <a:pt x="775" y="1568"/>
                  </a:lnTo>
                  <a:lnTo>
                    <a:pt x="941" y="1568"/>
                  </a:lnTo>
                  <a:lnTo>
                    <a:pt x="1089" y="1531"/>
                  </a:lnTo>
                  <a:lnTo>
                    <a:pt x="1218" y="1457"/>
                  </a:lnTo>
                  <a:lnTo>
                    <a:pt x="1347" y="1347"/>
                  </a:lnTo>
                  <a:lnTo>
                    <a:pt x="1439" y="1236"/>
                  </a:lnTo>
                  <a:lnTo>
                    <a:pt x="1513" y="1089"/>
                  </a:lnTo>
                  <a:lnTo>
                    <a:pt x="1568" y="941"/>
                  </a:lnTo>
                  <a:lnTo>
                    <a:pt x="1587" y="794"/>
                  </a:lnTo>
                  <a:lnTo>
                    <a:pt x="1568" y="628"/>
                  </a:lnTo>
                  <a:lnTo>
                    <a:pt x="1531" y="480"/>
                  </a:lnTo>
                  <a:lnTo>
                    <a:pt x="1439" y="351"/>
                  </a:lnTo>
                  <a:lnTo>
                    <a:pt x="1347" y="222"/>
                  </a:lnTo>
                  <a:lnTo>
                    <a:pt x="1236" y="130"/>
                  </a:lnTo>
                  <a:lnTo>
                    <a:pt x="1089" y="56"/>
                  </a:lnTo>
                  <a:lnTo>
                    <a:pt x="941" y="19"/>
                  </a:lnTo>
                  <a:lnTo>
                    <a:pt x="79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2" name="Google Shape;7872;p32"/>
            <p:cNvSpPr/>
            <p:nvPr/>
          </p:nvSpPr>
          <p:spPr>
            <a:xfrm>
              <a:off x="5176950" y="1388650"/>
              <a:ext cx="38750" cy="38750"/>
            </a:xfrm>
            <a:custGeom>
              <a:avLst/>
              <a:gdLst/>
              <a:ahLst/>
              <a:cxnLst/>
              <a:rect l="l" t="t" r="r" b="b"/>
              <a:pathLst>
                <a:path w="1550" h="1550" extrusionOk="0">
                  <a:moveTo>
                    <a:pt x="793" y="1"/>
                  </a:moveTo>
                  <a:lnTo>
                    <a:pt x="646" y="19"/>
                  </a:lnTo>
                  <a:lnTo>
                    <a:pt x="498" y="74"/>
                  </a:lnTo>
                  <a:lnTo>
                    <a:pt x="369" y="130"/>
                  </a:lnTo>
                  <a:lnTo>
                    <a:pt x="240" y="222"/>
                  </a:lnTo>
                  <a:lnTo>
                    <a:pt x="148" y="351"/>
                  </a:lnTo>
                  <a:lnTo>
                    <a:pt x="74" y="480"/>
                  </a:lnTo>
                  <a:lnTo>
                    <a:pt x="19" y="609"/>
                  </a:lnTo>
                  <a:lnTo>
                    <a:pt x="0" y="757"/>
                  </a:lnTo>
                  <a:lnTo>
                    <a:pt x="19" y="904"/>
                  </a:lnTo>
                  <a:lnTo>
                    <a:pt x="56" y="1052"/>
                  </a:lnTo>
                  <a:lnTo>
                    <a:pt x="129" y="1181"/>
                  </a:lnTo>
                  <a:lnTo>
                    <a:pt x="222" y="1310"/>
                  </a:lnTo>
                  <a:lnTo>
                    <a:pt x="332" y="1402"/>
                  </a:lnTo>
                  <a:lnTo>
                    <a:pt x="461" y="1476"/>
                  </a:lnTo>
                  <a:lnTo>
                    <a:pt x="609" y="1531"/>
                  </a:lnTo>
                  <a:lnTo>
                    <a:pt x="756" y="1550"/>
                  </a:lnTo>
                  <a:lnTo>
                    <a:pt x="904" y="1531"/>
                  </a:lnTo>
                  <a:lnTo>
                    <a:pt x="1051" y="1494"/>
                  </a:lnTo>
                  <a:lnTo>
                    <a:pt x="1180" y="1420"/>
                  </a:lnTo>
                  <a:lnTo>
                    <a:pt x="1309" y="1328"/>
                  </a:lnTo>
                  <a:lnTo>
                    <a:pt x="1402" y="1218"/>
                  </a:lnTo>
                  <a:lnTo>
                    <a:pt x="1475" y="1089"/>
                  </a:lnTo>
                  <a:lnTo>
                    <a:pt x="1531" y="941"/>
                  </a:lnTo>
                  <a:lnTo>
                    <a:pt x="1549" y="794"/>
                  </a:lnTo>
                  <a:lnTo>
                    <a:pt x="1531" y="646"/>
                  </a:lnTo>
                  <a:lnTo>
                    <a:pt x="1494" y="499"/>
                  </a:lnTo>
                  <a:lnTo>
                    <a:pt x="1420" y="369"/>
                  </a:lnTo>
                  <a:lnTo>
                    <a:pt x="1328" y="259"/>
                  </a:lnTo>
                  <a:lnTo>
                    <a:pt x="1217" y="148"/>
                  </a:lnTo>
                  <a:lnTo>
                    <a:pt x="1088" y="74"/>
                  </a:lnTo>
                  <a:lnTo>
                    <a:pt x="941"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3" name="Google Shape;7873;p32"/>
            <p:cNvSpPr/>
            <p:nvPr/>
          </p:nvSpPr>
          <p:spPr>
            <a:xfrm>
              <a:off x="4666200" y="561250"/>
              <a:ext cx="38750" cy="38725"/>
            </a:xfrm>
            <a:custGeom>
              <a:avLst/>
              <a:gdLst/>
              <a:ahLst/>
              <a:cxnLst/>
              <a:rect l="l" t="t" r="r" b="b"/>
              <a:pathLst>
                <a:path w="1550" h="1549" extrusionOk="0">
                  <a:moveTo>
                    <a:pt x="757" y="0"/>
                  </a:moveTo>
                  <a:lnTo>
                    <a:pt x="609" y="19"/>
                  </a:lnTo>
                  <a:lnTo>
                    <a:pt x="462" y="55"/>
                  </a:lnTo>
                  <a:lnTo>
                    <a:pt x="333" y="129"/>
                  </a:lnTo>
                  <a:lnTo>
                    <a:pt x="222" y="221"/>
                  </a:lnTo>
                  <a:lnTo>
                    <a:pt x="130" y="350"/>
                  </a:lnTo>
                  <a:lnTo>
                    <a:pt x="56" y="480"/>
                  </a:lnTo>
                  <a:lnTo>
                    <a:pt x="19" y="609"/>
                  </a:lnTo>
                  <a:lnTo>
                    <a:pt x="1" y="756"/>
                  </a:lnTo>
                  <a:lnTo>
                    <a:pt x="19" y="922"/>
                  </a:lnTo>
                  <a:lnTo>
                    <a:pt x="56" y="1051"/>
                  </a:lnTo>
                  <a:lnTo>
                    <a:pt x="130" y="1180"/>
                  </a:lnTo>
                  <a:lnTo>
                    <a:pt x="222" y="1309"/>
                  </a:lnTo>
                  <a:lnTo>
                    <a:pt x="333" y="1401"/>
                  </a:lnTo>
                  <a:lnTo>
                    <a:pt x="462" y="1475"/>
                  </a:lnTo>
                  <a:lnTo>
                    <a:pt x="609" y="1531"/>
                  </a:lnTo>
                  <a:lnTo>
                    <a:pt x="757" y="1549"/>
                  </a:lnTo>
                  <a:lnTo>
                    <a:pt x="904" y="1531"/>
                  </a:lnTo>
                  <a:lnTo>
                    <a:pt x="1052" y="1475"/>
                  </a:lnTo>
                  <a:lnTo>
                    <a:pt x="1199" y="1401"/>
                  </a:lnTo>
                  <a:lnTo>
                    <a:pt x="1310" y="1309"/>
                  </a:lnTo>
                  <a:lnTo>
                    <a:pt x="1421" y="1180"/>
                  </a:lnTo>
                  <a:lnTo>
                    <a:pt x="1494" y="1051"/>
                  </a:lnTo>
                  <a:lnTo>
                    <a:pt x="1531" y="904"/>
                  </a:lnTo>
                  <a:lnTo>
                    <a:pt x="1550" y="738"/>
                  </a:lnTo>
                  <a:lnTo>
                    <a:pt x="1531" y="590"/>
                  </a:lnTo>
                  <a:lnTo>
                    <a:pt x="1476" y="461"/>
                  </a:lnTo>
                  <a:lnTo>
                    <a:pt x="1402" y="332"/>
                  </a:lnTo>
                  <a:lnTo>
                    <a:pt x="1292" y="221"/>
                  </a:lnTo>
                  <a:lnTo>
                    <a:pt x="1181" y="129"/>
                  </a:lnTo>
                  <a:lnTo>
                    <a:pt x="1052" y="55"/>
                  </a:lnTo>
                  <a:lnTo>
                    <a:pt x="90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4" name="Google Shape;7874;p32"/>
            <p:cNvSpPr/>
            <p:nvPr/>
          </p:nvSpPr>
          <p:spPr>
            <a:xfrm>
              <a:off x="6327025" y="1836700"/>
              <a:ext cx="38750" cy="38750"/>
            </a:xfrm>
            <a:custGeom>
              <a:avLst/>
              <a:gdLst/>
              <a:ahLst/>
              <a:cxnLst/>
              <a:rect l="l" t="t" r="r" b="b"/>
              <a:pathLst>
                <a:path w="1550" h="1550" extrusionOk="0">
                  <a:moveTo>
                    <a:pt x="793" y="1"/>
                  </a:moveTo>
                  <a:lnTo>
                    <a:pt x="646" y="19"/>
                  </a:lnTo>
                  <a:lnTo>
                    <a:pt x="498" y="56"/>
                  </a:lnTo>
                  <a:lnTo>
                    <a:pt x="369" y="130"/>
                  </a:lnTo>
                  <a:lnTo>
                    <a:pt x="259" y="222"/>
                  </a:lnTo>
                  <a:lnTo>
                    <a:pt x="148" y="333"/>
                  </a:lnTo>
                  <a:lnTo>
                    <a:pt x="74" y="462"/>
                  </a:lnTo>
                  <a:lnTo>
                    <a:pt x="19" y="591"/>
                  </a:lnTo>
                  <a:lnTo>
                    <a:pt x="0" y="757"/>
                  </a:lnTo>
                  <a:lnTo>
                    <a:pt x="19" y="904"/>
                  </a:lnTo>
                  <a:lnTo>
                    <a:pt x="56" y="1052"/>
                  </a:lnTo>
                  <a:lnTo>
                    <a:pt x="130" y="1199"/>
                  </a:lnTo>
                  <a:lnTo>
                    <a:pt x="222" y="1310"/>
                  </a:lnTo>
                  <a:lnTo>
                    <a:pt x="351" y="1420"/>
                  </a:lnTo>
                  <a:lnTo>
                    <a:pt x="480" y="1494"/>
                  </a:lnTo>
                  <a:lnTo>
                    <a:pt x="627" y="1531"/>
                  </a:lnTo>
                  <a:lnTo>
                    <a:pt x="793" y="1549"/>
                  </a:lnTo>
                  <a:lnTo>
                    <a:pt x="941" y="1531"/>
                  </a:lnTo>
                  <a:lnTo>
                    <a:pt x="1088" y="1494"/>
                  </a:lnTo>
                  <a:lnTo>
                    <a:pt x="1217" y="1402"/>
                  </a:lnTo>
                  <a:lnTo>
                    <a:pt x="1328" y="1310"/>
                  </a:lnTo>
                  <a:lnTo>
                    <a:pt x="1420" y="1199"/>
                  </a:lnTo>
                  <a:lnTo>
                    <a:pt x="1494" y="1070"/>
                  </a:lnTo>
                  <a:lnTo>
                    <a:pt x="1531" y="923"/>
                  </a:lnTo>
                  <a:lnTo>
                    <a:pt x="1549" y="775"/>
                  </a:lnTo>
                  <a:lnTo>
                    <a:pt x="1531" y="628"/>
                  </a:lnTo>
                  <a:lnTo>
                    <a:pt x="1494" y="480"/>
                  </a:lnTo>
                  <a:lnTo>
                    <a:pt x="1420" y="351"/>
                  </a:lnTo>
                  <a:lnTo>
                    <a:pt x="1328" y="240"/>
                  </a:lnTo>
                  <a:lnTo>
                    <a:pt x="1217" y="148"/>
                  </a:lnTo>
                  <a:lnTo>
                    <a:pt x="1088" y="74"/>
                  </a:lnTo>
                  <a:lnTo>
                    <a:pt x="941" y="19"/>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5" name="Google Shape;7875;p32"/>
            <p:cNvSpPr/>
            <p:nvPr/>
          </p:nvSpPr>
          <p:spPr>
            <a:xfrm>
              <a:off x="5770650" y="1739900"/>
              <a:ext cx="38275" cy="38275"/>
            </a:xfrm>
            <a:custGeom>
              <a:avLst/>
              <a:gdLst/>
              <a:ahLst/>
              <a:cxnLst/>
              <a:rect l="l" t="t" r="r" b="b"/>
              <a:pathLst>
                <a:path w="1531" h="1531" extrusionOk="0">
                  <a:moveTo>
                    <a:pt x="757" y="1"/>
                  </a:moveTo>
                  <a:lnTo>
                    <a:pt x="609" y="19"/>
                  </a:lnTo>
                  <a:lnTo>
                    <a:pt x="462" y="74"/>
                  </a:lnTo>
                  <a:lnTo>
                    <a:pt x="333" y="148"/>
                  </a:lnTo>
                  <a:lnTo>
                    <a:pt x="222" y="240"/>
                  </a:lnTo>
                  <a:lnTo>
                    <a:pt x="130" y="351"/>
                  </a:lnTo>
                  <a:lnTo>
                    <a:pt x="56" y="480"/>
                  </a:lnTo>
                  <a:lnTo>
                    <a:pt x="19" y="628"/>
                  </a:lnTo>
                  <a:lnTo>
                    <a:pt x="1" y="775"/>
                  </a:lnTo>
                  <a:lnTo>
                    <a:pt x="19" y="941"/>
                  </a:lnTo>
                  <a:lnTo>
                    <a:pt x="74" y="1070"/>
                  </a:lnTo>
                  <a:lnTo>
                    <a:pt x="148" y="1199"/>
                  </a:lnTo>
                  <a:lnTo>
                    <a:pt x="240" y="1310"/>
                  </a:lnTo>
                  <a:lnTo>
                    <a:pt x="369" y="1402"/>
                  </a:lnTo>
                  <a:lnTo>
                    <a:pt x="498" y="1476"/>
                  </a:lnTo>
                  <a:lnTo>
                    <a:pt x="628" y="1531"/>
                  </a:lnTo>
                  <a:lnTo>
                    <a:pt x="793" y="1531"/>
                  </a:lnTo>
                  <a:lnTo>
                    <a:pt x="941" y="1513"/>
                  </a:lnTo>
                  <a:lnTo>
                    <a:pt x="1070" y="1476"/>
                  </a:lnTo>
                  <a:lnTo>
                    <a:pt x="1199" y="1383"/>
                  </a:lnTo>
                  <a:lnTo>
                    <a:pt x="1310" y="1291"/>
                  </a:lnTo>
                  <a:lnTo>
                    <a:pt x="1420" y="1181"/>
                  </a:lnTo>
                  <a:lnTo>
                    <a:pt x="1476" y="1052"/>
                  </a:lnTo>
                  <a:lnTo>
                    <a:pt x="1531" y="904"/>
                  </a:lnTo>
                  <a:lnTo>
                    <a:pt x="1531" y="757"/>
                  </a:lnTo>
                  <a:lnTo>
                    <a:pt x="1513" y="609"/>
                  </a:lnTo>
                  <a:lnTo>
                    <a:pt x="1476" y="462"/>
                  </a:lnTo>
                  <a:lnTo>
                    <a:pt x="1402" y="333"/>
                  </a:lnTo>
                  <a:lnTo>
                    <a:pt x="1291" y="222"/>
                  </a:lnTo>
                  <a:lnTo>
                    <a:pt x="1181" y="130"/>
                  </a:lnTo>
                  <a:lnTo>
                    <a:pt x="1052" y="56"/>
                  </a:lnTo>
                  <a:lnTo>
                    <a:pt x="904" y="19"/>
                  </a:lnTo>
                  <a:lnTo>
                    <a:pt x="75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6" name="Google Shape;7876;p32"/>
            <p:cNvSpPr/>
            <p:nvPr/>
          </p:nvSpPr>
          <p:spPr>
            <a:xfrm>
              <a:off x="5322150" y="1494225"/>
              <a:ext cx="39200" cy="39200"/>
            </a:xfrm>
            <a:custGeom>
              <a:avLst/>
              <a:gdLst/>
              <a:ahLst/>
              <a:cxnLst/>
              <a:rect l="l" t="t" r="r" b="b"/>
              <a:pathLst>
                <a:path w="1568" h="1568" extrusionOk="0">
                  <a:moveTo>
                    <a:pt x="683" y="0"/>
                  </a:moveTo>
                  <a:lnTo>
                    <a:pt x="535" y="37"/>
                  </a:lnTo>
                  <a:lnTo>
                    <a:pt x="406" y="111"/>
                  </a:lnTo>
                  <a:lnTo>
                    <a:pt x="277" y="203"/>
                  </a:lnTo>
                  <a:lnTo>
                    <a:pt x="166" y="314"/>
                  </a:lnTo>
                  <a:lnTo>
                    <a:pt x="93" y="443"/>
                  </a:lnTo>
                  <a:lnTo>
                    <a:pt x="37" y="590"/>
                  </a:lnTo>
                  <a:lnTo>
                    <a:pt x="0" y="756"/>
                  </a:lnTo>
                  <a:lnTo>
                    <a:pt x="19" y="904"/>
                  </a:lnTo>
                  <a:lnTo>
                    <a:pt x="56" y="1033"/>
                  </a:lnTo>
                  <a:lnTo>
                    <a:pt x="129" y="1180"/>
                  </a:lnTo>
                  <a:lnTo>
                    <a:pt x="203" y="1291"/>
                  </a:lnTo>
                  <a:lnTo>
                    <a:pt x="314" y="1401"/>
                  </a:lnTo>
                  <a:lnTo>
                    <a:pt x="443" y="1475"/>
                  </a:lnTo>
                  <a:lnTo>
                    <a:pt x="590" y="1530"/>
                  </a:lnTo>
                  <a:lnTo>
                    <a:pt x="738" y="1567"/>
                  </a:lnTo>
                  <a:lnTo>
                    <a:pt x="885" y="1549"/>
                  </a:lnTo>
                  <a:lnTo>
                    <a:pt x="1033" y="1512"/>
                  </a:lnTo>
                  <a:lnTo>
                    <a:pt x="1180" y="1457"/>
                  </a:lnTo>
                  <a:lnTo>
                    <a:pt x="1309" y="1346"/>
                  </a:lnTo>
                  <a:lnTo>
                    <a:pt x="1402" y="1235"/>
                  </a:lnTo>
                  <a:lnTo>
                    <a:pt x="1494" y="1106"/>
                  </a:lnTo>
                  <a:lnTo>
                    <a:pt x="1549" y="959"/>
                  </a:lnTo>
                  <a:lnTo>
                    <a:pt x="1568" y="811"/>
                  </a:lnTo>
                  <a:lnTo>
                    <a:pt x="1568" y="664"/>
                  </a:lnTo>
                  <a:lnTo>
                    <a:pt x="1531" y="516"/>
                  </a:lnTo>
                  <a:lnTo>
                    <a:pt x="1457" y="387"/>
                  </a:lnTo>
                  <a:lnTo>
                    <a:pt x="1365" y="258"/>
                  </a:lnTo>
                  <a:lnTo>
                    <a:pt x="1254" y="166"/>
                  </a:lnTo>
                  <a:lnTo>
                    <a:pt x="1125" y="74"/>
                  </a:lnTo>
                  <a:lnTo>
                    <a:pt x="996" y="19"/>
                  </a:lnTo>
                  <a:lnTo>
                    <a:pt x="84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7" name="Google Shape;7877;p32"/>
            <p:cNvSpPr/>
            <p:nvPr/>
          </p:nvSpPr>
          <p:spPr>
            <a:xfrm>
              <a:off x="4615500" y="387925"/>
              <a:ext cx="36900" cy="36900"/>
            </a:xfrm>
            <a:custGeom>
              <a:avLst/>
              <a:gdLst/>
              <a:ahLst/>
              <a:cxnLst/>
              <a:rect l="l" t="t" r="r" b="b"/>
              <a:pathLst>
                <a:path w="1476" h="1476" extrusionOk="0">
                  <a:moveTo>
                    <a:pt x="738" y="0"/>
                  </a:moveTo>
                  <a:lnTo>
                    <a:pt x="572" y="19"/>
                  </a:lnTo>
                  <a:lnTo>
                    <a:pt x="443" y="56"/>
                  </a:lnTo>
                  <a:lnTo>
                    <a:pt x="314" y="129"/>
                  </a:lnTo>
                  <a:lnTo>
                    <a:pt x="222" y="203"/>
                  </a:lnTo>
                  <a:lnTo>
                    <a:pt x="130" y="295"/>
                  </a:lnTo>
                  <a:lnTo>
                    <a:pt x="74" y="424"/>
                  </a:lnTo>
                  <a:lnTo>
                    <a:pt x="38" y="554"/>
                  </a:lnTo>
                  <a:lnTo>
                    <a:pt x="1" y="720"/>
                  </a:lnTo>
                  <a:lnTo>
                    <a:pt x="19" y="867"/>
                  </a:lnTo>
                  <a:lnTo>
                    <a:pt x="56" y="1015"/>
                  </a:lnTo>
                  <a:lnTo>
                    <a:pt x="111" y="1144"/>
                  </a:lnTo>
                  <a:lnTo>
                    <a:pt x="222" y="1254"/>
                  </a:lnTo>
                  <a:lnTo>
                    <a:pt x="333" y="1346"/>
                  </a:lnTo>
                  <a:lnTo>
                    <a:pt x="462" y="1420"/>
                  </a:lnTo>
                  <a:lnTo>
                    <a:pt x="609" y="1457"/>
                  </a:lnTo>
                  <a:lnTo>
                    <a:pt x="775" y="1475"/>
                  </a:lnTo>
                  <a:lnTo>
                    <a:pt x="923" y="1457"/>
                  </a:lnTo>
                  <a:lnTo>
                    <a:pt x="1052" y="1420"/>
                  </a:lnTo>
                  <a:lnTo>
                    <a:pt x="1181" y="1346"/>
                  </a:lnTo>
                  <a:lnTo>
                    <a:pt x="1273" y="1273"/>
                  </a:lnTo>
                  <a:lnTo>
                    <a:pt x="1347" y="1180"/>
                  </a:lnTo>
                  <a:lnTo>
                    <a:pt x="1420" y="1051"/>
                  </a:lnTo>
                  <a:lnTo>
                    <a:pt x="1457" y="922"/>
                  </a:lnTo>
                  <a:lnTo>
                    <a:pt x="1476" y="756"/>
                  </a:lnTo>
                  <a:lnTo>
                    <a:pt x="1476" y="609"/>
                  </a:lnTo>
                  <a:lnTo>
                    <a:pt x="1439" y="461"/>
                  </a:lnTo>
                  <a:lnTo>
                    <a:pt x="1365" y="332"/>
                  </a:lnTo>
                  <a:lnTo>
                    <a:pt x="1273" y="222"/>
                  </a:lnTo>
                  <a:lnTo>
                    <a:pt x="1162" y="129"/>
                  </a:lnTo>
                  <a:lnTo>
                    <a:pt x="1033" y="56"/>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8" name="Google Shape;7878;p32"/>
            <p:cNvSpPr/>
            <p:nvPr/>
          </p:nvSpPr>
          <p:spPr>
            <a:xfrm>
              <a:off x="4717825" y="732725"/>
              <a:ext cx="37825" cy="37825"/>
            </a:xfrm>
            <a:custGeom>
              <a:avLst/>
              <a:gdLst/>
              <a:ahLst/>
              <a:cxnLst/>
              <a:rect l="l" t="t" r="r" b="b"/>
              <a:pathLst>
                <a:path w="1513" h="1513" extrusionOk="0">
                  <a:moveTo>
                    <a:pt x="738" y="0"/>
                  </a:moveTo>
                  <a:lnTo>
                    <a:pt x="591" y="19"/>
                  </a:lnTo>
                  <a:lnTo>
                    <a:pt x="443" y="74"/>
                  </a:lnTo>
                  <a:lnTo>
                    <a:pt x="314" y="148"/>
                  </a:lnTo>
                  <a:lnTo>
                    <a:pt x="204" y="258"/>
                  </a:lnTo>
                  <a:lnTo>
                    <a:pt x="112" y="369"/>
                  </a:lnTo>
                  <a:lnTo>
                    <a:pt x="38" y="498"/>
                  </a:lnTo>
                  <a:lnTo>
                    <a:pt x="19" y="646"/>
                  </a:lnTo>
                  <a:lnTo>
                    <a:pt x="1" y="793"/>
                  </a:lnTo>
                  <a:lnTo>
                    <a:pt x="38" y="959"/>
                  </a:lnTo>
                  <a:lnTo>
                    <a:pt x="93" y="1088"/>
                  </a:lnTo>
                  <a:lnTo>
                    <a:pt x="148" y="1217"/>
                  </a:lnTo>
                  <a:lnTo>
                    <a:pt x="241" y="1309"/>
                  </a:lnTo>
                  <a:lnTo>
                    <a:pt x="351" y="1383"/>
                  </a:lnTo>
                  <a:lnTo>
                    <a:pt x="462" y="1457"/>
                  </a:lnTo>
                  <a:lnTo>
                    <a:pt x="609" y="1494"/>
                  </a:lnTo>
                  <a:lnTo>
                    <a:pt x="757" y="1512"/>
                  </a:lnTo>
                  <a:lnTo>
                    <a:pt x="904" y="1494"/>
                  </a:lnTo>
                  <a:lnTo>
                    <a:pt x="1052" y="1457"/>
                  </a:lnTo>
                  <a:lnTo>
                    <a:pt x="1181" y="1383"/>
                  </a:lnTo>
                  <a:lnTo>
                    <a:pt x="1292" y="1291"/>
                  </a:lnTo>
                  <a:lnTo>
                    <a:pt x="1384" y="1180"/>
                  </a:lnTo>
                  <a:lnTo>
                    <a:pt x="1458" y="1033"/>
                  </a:lnTo>
                  <a:lnTo>
                    <a:pt x="1513" y="904"/>
                  </a:lnTo>
                  <a:lnTo>
                    <a:pt x="1513" y="738"/>
                  </a:lnTo>
                  <a:lnTo>
                    <a:pt x="1494" y="590"/>
                  </a:lnTo>
                  <a:lnTo>
                    <a:pt x="1458" y="461"/>
                  </a:lnTo>
                  <a:lnTo>
                    <a:pt x="1365" y="332"/>
                  </a:lnTo>
                  <a:lnTo>
                    <a:pt x="1273" y="221"/>
                  </a:lnTo>
                  <a:lnTo>
                    <a:pt x="1163" y="129"/>
                  </a:lnTo>
                  <a:lnTo>
                    <a:pt x="1033" y="55"/>
                  </a:lnTo>
                  <a:lnTo>
                    <a:pt x="886" y="19"/>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9" name="Google Shape;7879;p32"/>
            <p:cNvSpPr/>
            <p:nvPr/>
          </p:nvSpPr>
          <p:spPr>
            <a:xfrm>
              <a:off x="5468275" y="1603450"/>
              <a:ext cx="37825" cy="37375"/>
            </a:xfrm>
            <a:custGeom>
              <a:avLst/>
              <a:gdLst/>
              <a:ahLst/>
              <a:cxnLst/>
              <a:rect l="l" t="t" r="r" b="b"/>
              <a:pathLst>
                <a:path w="1513" h="1495" extrusionOk="0">
                  <a:moveTo>
                    <a:pt x="664" y="1"/>
                  </a:moveTo>
                  <a:lnTo>
                    <a:pt x="516" y="38"/>
                  </a:lnTo>
                  <a:lnTo>
                    <a:pt x="387" y="93"/>
                  </a:lnTo>
                  <a:lnTo>
                    <a:pt x="258" y="185"/>
                  </a:lnTo>
                  <a:lnTo>
                    <a:pt x="166" y="296"/>
                  </a:lnTo>
                  <a:lnTo>
                    <a:pt x="92" y="425"/>
                  </a:lnTo>
                  <a:lnTo>
                    <a:pt x="37" y="572"/>
                  </a:lnTo>
                  <a:lnTo>
                    <a:pt x="0" y="720"/>
                  </a:lnTo>
                  <a:lnTo>
                    <a:pt x="19" y="868"/>
                  </a:lnTo>
                  <a:lnTo>
                    <a:pt x="56" y="1015"/>
                  </a:lnTo>
                  <a:lnTo>
                    <a:pt x="129" y="1144"/>
                  </a:lnTo>
                  <a:lnTo>
                    <a:pt x="221" y="1255"/>
                  </a:lnTo>
                  <a:lnTo>
                    <a:pt x="332" y="1365"/>
                  </a:lnTo>
                  <a:lnTo>
                    <a:pt x="461" y="1439"/>
                  </a:lnTo>
                  <a:lnTo>
                    <a:pt x="590" y="1476"/>
                  </a:lnTo>
                  <a:lnTo>
                    <a:pt x="756" y="1494"/>
                  </a:lnTo>
                  <a:lnTo>
                    <a:pt x="904" y="1494"/>
                  </a:lnTo>
                  <a:lnTo>
                    <a:pt x="1051" y="1439"/>
                  </a:lnTo>
                  <a:lnTo>
                    <a:pt x="1180" y="1384"/>
                  </a:lnTo>
                  <a:lnTo>
                    <a:pt x="1291" y="1292"/>
                  </a:lnTo>
                  <a:lnTo>
                    <a:pt x="1383" y="1163"/>
                  </a:lnTo>
                  <a:lnTo>
                    <a:pt x="1457" y="1033"/>
                  </a:lnTo>
                  <a:lnTo>
                    <a:pt x="1512" y="904"/>
                  </a:lnTo>
                  <a:lnTo>
                    <a:pt x="1512" y="757"/>
                  </a:lnTo>
                  <a:lnTo>
                    <a:pt x="1494" y="591"/>
                  </a:lnTo>
                  <a:lnTo>
                    <a:pt x="1457" y="443"/>
                  </a:lnTo>
                  <a:lnTo>
                    <a:pt x="1402" y="333"/>
                  </a:lnTo>
                  <a:lnTo>
                    <a:pt x="1328" y="222"/>
                  </a:lnTo>
                  <a:lnTo>
                    <a:pt x="1217" y="130"/>
                  </a:lnTo>
                  <a:lnTo>
                    <a:pt x="1107" y="75"/>
                  </a:lnTo>
                  <a:lnTo>
                    <a:pt x="959" y="19"/>
                  </a:lnTo>
                  <a:lnTo>
                    <a:pt x="81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0" name="Google Shape;7880;p32"/>
            <p:cNvSpPr/>
            <p:nvPr/>
          </p:nvSpPr>
          <p:spPr>
            <a:xfrm>
              <a:off x="4901750" y="1095950"/>
              <a:ext cx="35525" cy="35975"/>
            </a:xfrm>
            <a:custGeom>
              <a:avLst/>
              <a:gdLst/>
              <a:ahLst/>
              <a:cxnLst/>
              <a:rect l="l" t="t" r="r" b="b"/>
              <a:pathLst>
                <a:path w="1421" h="1439" extrusionOk="0">
                  <a:moveTo>
                    <a:pt x="701" y="0"/>
                  </a:moveTo>
                  <a:lnTo>
                    <a:pt x="535" y="37"/>
                  </a:lnTo>
                  <a:lnTo>
                    <a:pt x="406" y="74"/>
                  </a:lnTo>
                  <a:lnTo>
                    <a:pt x="277" y="148"/>
                  </a:lnTo>
                  <a:lnTo>
                    <a:pt x="185" y="222"/>
                  </a:lnTo>
                  <a:lnTo>
                    <a:pt x="111" y="314"/>
                  </a:lnTo>
                  <a:lnTo>
                    <a:pt x="38" y="443"/>
                  </a:lnTo>
                  <a:lnTo>
                    <a:pt x="19" y="572"/>
                  </a:lnTo>
                  <a:lnTo>
                    <a:pt x="1" y="738"/>
                  </a:lnTo>
                  <a:lnTo>
                    <a:pt x="19" y="904"/>
                  </a:lnTo>
                  <a:lnTo>
                    <a:pt x="56" y="1033"/>
                  </a:lnTo>
                  <a:lnTo>
                    <a:pt x="111" y="1162"/>
                  </a:lnTo>
                  <a:lnTo>
                    <a:pt x="204" y="1254"/>
                  </a:lnTo>
                  <a:lnTo>
                    <a:pt x="296" y="1328"/>
                  </a:lnTo>
                  <a:lnTo>
                    <a:pt x="425" y="1383"/>
                  </a:lnTo>
                  <a:lnTo>
                    <a:pt x="554" y="1420"/>
                  </a:lnTo>
                  <a:lnTo>
                    <a:pt x="720" y="1439"/>
                  </a:lnTo>
                  <a:lnTo>
                    <a:pt x="886" y="1420"/>
                  </a:lnTo>
                  <a:lnTo>
                    <a:pt x="1015" y="1383"/>
                  </a:lnTo>
                  <a:lnTo>
                    <a:pt x="1144" y="1328"/>
                  </a:lnTo>
                  <a:lnTo>
                    <a:pt x="1236" y="1236"/>
                  </a:lnTo>
                  <a:lnTo>
                    <a:pt x="1310" y="1144"/>
                  </a:lnTo>
                  <a:lnTo>
                    <a:pt x="1384" y="1015"/>
                  </a:lnTo>
                  <a:lnTo>
                    <a:pt x="1402" y="886"/>
                  </a:lnTo>
                  <a:lnTo>
                    <a:pt x="1420" y="720"/>
                  </a:lnTo>
                  <a:lnTo>
                    <a:pt x="1402" y="554"/>
                  </a:lnTo>
                  <a:lnTo>
                    <a:pt x="1365" y="425"/>
                  </a:lnTo>
                  <a:lnTo>
                    <a:pt x="1310" y="295"/>
                  </a:lnTo>
                  <a:lnTo>
                    <a:pt x="1218" y="203"/>
                  </a:lnTo>
                  <a:lnTo>
                    <a:pt x="1125" y="130"/>
                  </a:lnTo>
                  <a:lnTo>
                    <a:pt x="996" y="74"/>
                  </a:lnTo>
                  <a:lnTo>
                    <a:pt x="867" y="37"/>
                  </a:lnTo>
                  <a:lnTo>
                    <a:pt x="70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1" name="Google Shape;7881;p32"/>
            <p:cNvSpPr/>
            <p:nvPr/>
          </p:nvSpPr>
          <p:spPr>
            <a:xfrm>
              <a:off x="4967200" y="1187675"/>
              <a:ext cx="36000" cy="35525"/>
            </a:xfrm>
            <a:custGeom>
              <a:avLst/>
              <a:gdLst/>
              <a:ahLst/>
              <a:cxnLst/>
              <a:rect l="l" t="t" r="r" b="b"/>
              <a:pathLst>
                <a:path w="1440" h="1421" extrusionOk="0">
                  <a:moveTo>
                    <a:pt x="720" y="1"/>
                  </a:moveTo>
                  <a:lnTo>
                    <a:pt x="573" y="19"/>
                  </a:lnTo>
                  <a:lnTo>
                    <a:pt x="425" y="38"/>
                  </a:lnTo>
                  <a:lnTo>
                    <a:pt x="296" y="111"/>
                  </a:lnTo>
                  <a:lnTo>
                    <a:pt x="204" y="185"/>
                  </a:lnTo>
                  <a:lnTo>
                    <a:pt x="130" y="277"/>
                  </a:lnTo>
                  <a:lnTo>
                    <a:pt x="56" y="406"/>
                  </a:lnTo>
                  <a:lnTo>
                    <a:pt x="19" y="535"/>
                  </a:lnTo>
                  <a:lnTo>
                    <a:pt x="1" y="701"/>
                  </a:lnTo>
                  <a:lnTo>
                    <a:pt x="19" y="867"/>
                  </a:lnTo>
                  <a:lnTo>
                    <a:pt x="56" y="996"/>
                  </a:lnTo>
                  <a:lnTo>
                    <a:pt x="112" y="1125"/>
                  </a:lnTo>
                  <a:lnTo>
                    <a:pt x="185" y="1218"/>
                  </a:lnTo>
                  <a:lnTo>
                    <a:pt x="296" y="1310"/>
                  </a:lnTo>
                  <a:lnTo>
                    <a:pt x="407" y="1365"/>
                  </a:lnTo>
                  <a:lnTo>
                    <a:pt x="554" y="1402"/>
                  </a:lnTo>
                  <a:lnTo>
                    <a:pt x="702" y="1420"/>
                  </a:lnTo>
                  <a:lnTo>
                    <a:pt x="868" y="1402"/>
                  </a:lnTo>
                  <a:lnTo>
                    <a:pt x="1015" y="1384"/>
                  </a:lnTo>
                  <a:lnTo>
                    <a:pt x="1126" y="1310"/>
                  </a:lnTo>
                  <a:lnTo>
                    <a:pt x="1218" y="1236"/>
                  </a:lnTo>
                  <a:lnTo>
                    <a:pt x="1310" y="1144"/>
                  </a:lnTo>
                  <a:lnTo>
                    <a:pt x="1365" y="1015"/>
                  </a:lnTo>
                  <a:lnTo>
                    <a:pt x="1421" y="886"/>
                  </a:lnTo>
                  <a:lnTo>
                    <a:pt x="1439" y="720"/>
                  </a:lnTo>
                  <a:lnTo>
                    <a:pt x="1421" y="572"/>
                  </a:lnTo>
                  <a:lnTo>
                    <a:pt x="1384" y="425"/>
                  </a:lnTo>
                  <a:lnTo>
                    <a:pt x="1310" y="296"/>
                  </a:lnTo>
                  <a:lnTo>
                    <a:pt x="1236" y="203"/>
                  </a:lnTo>
                  <a:lnTo>
                    <a:pt x="1144" y="111"/>
                  </a:lnTo>
                  <a:lnTo>
                    <a:pt x="1033" y="56"/>
                  </a:lnTo>
                  <a:lnTo>
                    <a:pt x="886"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2" name="Google Shape;7882;p32"/>
            <p:cNvSpPr/>
            <p:nvPr/>
          </p:nvSpPr>
          <p:spPr>
            <a:xfrm>
              <a:off x="5692300" y="1727000"/>
              <a:ext cx="35975" cy="35525"/>
            </a:xfrm>
            <a:custGeom>
              <a:avLst/>
              <a:gdLst/>
              <a:ahLst/>
              <a:cxnLst/>
              <a:rect l="l" t="t" r="r" b="b"/>
              <a:pathLst>
                <a:path w="1439" h="1421" extrusionOk="0">
                  <a:moveTo>
                    <a:pt x="719" y="0"/>
                  </a:moveTo>
                  <a:lnTo>
                    <a:pt x="553" y="19"/>
                  </a:lnTo>
                  <a:lnTo>
                    <a:pt x="424" y="56"/>
                  </a:lnTo>
                  <a:lnTo>
                    <a:pt x="295" y="111"/>
                  </a:lnTo>
                  <a:lnTo>
                    <a:pt x="185" y="185"/>
                  </a:lnTo>
                  <a:lnTo>
                    <a:pt x="111" y="277"/>
                  </a:lnTo>
                  <a:lnTo>
                    <a:pt x="55" y="406"/>
                  </a:lnTo>
                  <a:lnTo>
                    <a:pt x="19" y="553"/>
                  </a:lnTo>
                  <a:lnTo>
                    <a:pt x="0" y="701"/>
                  </a:lnTo>
                  <a:lnTo>
                    <a:pt x="19" y="867"/>
                  </a:lnTo>
                  <a:lnTo>
                    <a:pt x="37" y="996"/>
                  </a:lnTo>
                  <a:lnTo>
                    <a:pt x="92" y="1125"/>
                  </a:lnTo>
                  <a:lnTo>
                    <a:pt x="185" y="1236"/>
                  </a:lnTo>
                  <a:lnTo>
                    <a:pt x="277" y="1309"/>
                  </a:lnTo>
                  <a:lnTo>
                    <a:pt x="406" y="1365"/>
                  </a:lnTo>
                  <a:lnTo>
                    <a:pt x="535" y="1402"/>
                  </a:lnTo>
                  <a:lnTo>
                    <a:pt x="701" y="1420"/>
                  </a:lnTo>
                  <a:lnTo>
                    <a:pt x="867" y="1420"/>
                  </a:lnTo>
                  <a:lnTo>
                    <a:pt x="996" y="1383"/>
                  </a:lnTo>
                  <a:lnTo>
                    <a:pt x="1125" y="1309"/>
                  </a:lnTo>
                  <a:lnTo>
                    <a:pt x="1217" y="1236"/>
                  </a:lnTo>
                  <a:lnTo>
                    <a:pt x="1291" y="1125"/>
                  </a:lnTo>
                  <a:lnTo>
                    <a:pt x="1365" y="1014"/>
                  </a:lnTo>
                  <a:lnTo>
                    <a:pt x="1401" y="867"/>
                  </a:lnTo>
                  <a:lnTo>
                    <a:pt x="1438" y="701"/>
                  </a:lnTo>
                  <a:lnTo>
                    <a:pt x="1401" y="553"/>
                  </a:lnTo>
                  <a:lnTo>
                    <a:pt x="1365" y="406"/>
                  </a:lnTo>
                  <a:lnTo>
                    <a:pt x="1309" y="295"/>
                  </a:lnTo>
                  <a:lnTo>
                    <a:pt x="1236" y="203"/>
                  </a:lnTo>
                  <a:lnTo>
                    <a:pt x="1125" y="111"/>
                  </a:lnTo>
                  <a:lnTo>
                    <a:pt x="1014" y="56"/>
                  </a:lnTo>
                  <a:lnTo>
                    <a:pt x="885" y="19"/>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3" name="Google Shape;7883;p32"/>
            <p:cNvSpPr/>
            <p:nvPr/>
          </p:nvSpPr>
          <p:spPr>
            <a:xfrm>
              <a:off x="5245175" y="1485450"/>
              <a:ext cx="34125" cy="33675"/>
            </a:xfrm>
            <a:custGeom>
              <a:avLst/>
              <a:gdLst/>
              <a:ahLst/>
              <a:cxnLst/>
              <a:rect l="l" t="t" r="r" b="b"/>
              <a:pathLst>
                <a:path w="1365" h="1347" extrusionOk="0">
                  <a:moveTo>
                    <a:pt x="516" y="1"/>
                  </a:moveTo>
                  <a:lnTo>
                    <a:pt x="387" y="38"/>
                  </a:lnTo>
                  <a:lnTo>
                    <a:pt x="258" y="93"/>
                  </a:lnTo>
                  <a:lnTo>
                    <a:pt x="166" y="185"/>
                  </a:lnTo>
                  <a:lnTo>
                    <a:pt x="92" y="277"/>
                  </a:lnTo>
                  <a:lnTo>
                    <a:pt x="37" y="388"/>
                  </a:lnTo>
                  <a:lnTo>
                    <a:pt x="0" y="517"/>
                  </a:lnTo>
                  <a:lnTo>
                    <a:pt x="0" y="683"/>
                  </a:lnTo>
                  <a:lnTo>
                    <a:pt x="0" y="830"/>
                  </a:lnTo>
                  <a:lnTo>
                    <a:pt x="37" y="960"/>
                  </a:lnTo>
                  <a:lnTo>
                    <a:pt x="92" y="1070"/>
                  </a:lnTo>
                  <a:lnTo>
                    <a:pt x="166" y="1181"/>
                  </a:lnTo>
                  <a:lnTo>
                    <a:pt x="277" y="1255"/>
                  </a:lnTo>
                  <a:lnTo>
                    <a:pt x="387" y="1310"/>
                  </a:lnTo>
                  <a:lnTo>
                    <a:pt x="516" y="1347"/>
                  </a:lnTo>
                  <a:lnTo>
                    <a:pt x="830" y="1347"/>
                  </a:lnTo>
                  <a:lnTo>
                    <a:pt x="959" y="1310"/>
                  </a:lnTo>
                  <a:lnTo>
                    <a:pt x="1070" y="1236"/>
                  </a:lnTo>
                  <a:lnTo>
                    <a:pt x="1162" y="1162"/>
                  </a:lnTo>
                  <a:lnTo>
                    <a:pt x="1236" y="1052"/>
                  </a:lnTo>
                  <a:lnTo>
                    <a:pt x="1291" y="941"/>
                  </a:lnTo>
                  <a:lnTo>
                    <a:pt x="1346" y="794"/>
                  </a:lnTo>
                  <a:lnTo>
                    <a:pt x="1365" y="646"/>
                  </a:lnTo>
                  <a:lnTo>
                    <a:pt x="1346" y="499"/>
                  </a:lnTo>
                  <a:lnTo>
                    <a:pt x="1291" y="370"/>
                  </a:lnTo>
                  <a:lnTo>
                    <a:pt x="1236" y="259"/>
                  </a:lnTo>
                  <a:lnTo>
                    <a:pt x="1162" y="167"/>
                  </a:lnTo>
                  <a:lnTo>
                    <a:pt x="1070"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4" name="Google Shape;7884;p32"/>
            <p:cNvSpPr/>
            <p:nvPr/>
          </p:nvSpPr>
          <p:spPr>
            <a:xfrm>
              <a:off x="4836300" y="1002375"/>
              <a:ext cx="35525" cy="35050"/>
            </a:xfrm>
            <a:custGeom>
              <a:avLst/>
              <a:gdLst/>
              <a:ahLst/>
              <a:cxnLst/>
              <a:rect l="l" t="t" r="r" b="b"/>
              <a:pathLst>
                <a:path w="1421" h="1402" extrusionOk="0">
                  <a:moveTo>
                    <a:pt x="683" y="1"/>
                  </a:moveTo>
                  <a:lnTo>
                    <a:pt x="535" y="19"/>
                  </a:lnTo>
                  <a:lnTo>
                    <a:pt x="406" y="56"/>
                  </a:lnTo>
                  <a:lnTo>
                    <a:pt x="277" y="111"/>
                  </a:lnTo>
                  <a:lnTo>
                    <a:pt x="185" y="185"/>
                  </a:lnTo>
                  <a:lnTo>
                    <a:pt x="111" y="277"/>
                  </a:lnTo>
                  <a:lnTo>
                    <a:pt x="56" y="406"/>
                  </a:lnTo>
                  <a:lnTo>
                    <a:pt x="19" y="535"/>
                  </a:lnTo>
                  <a:lnTo>
                    <a:pt x="1" y="683"/>
                  </a:lnTo>
                  <a:lnTo>
                    <a:pt x="19" y="849"/>
                  </a:lnTo>
                  <a:lnTo>
                    <a:pt x="37" y="978"/>
                  </a:lnTo>
                  <a:lnTo>
                    <a:pt x="93" y="1107"/>
                  </a:lnTo>
                  <a:lnTo>
                    <a:pt x="166" y="1199"/>
                  </a:lnTo>
                  <a:lnTo>
                    <a:pt x="277" y="1291"/>
                  </a:lnTo>
                  <a:lnTo>
                    <a:pt x="388" y="1347"/>
                  </a:lnTo>
                  <a:lnTo>
                    <a:pt x="535" y="1383"/>
                  </a:lnTo>
                  <a:lnTo>
                    <a:pt x="701" y="1402"/>
                  </a:lnTo>
                  <a:lnTo>
                    <a:pt x="849" y="1402"/>
                  </a:lnTo>
                  <a:lnTo>
                    <a:pt x="996" y="1365"/>
                  </a:lnTo>
                  <a:lnTo>
                    <a:pt x="1107" y="1291"/>
                  </a:lnTo>
                  <a:lnTo>
                    <a:pt x="1217" y="1217"/>
                  </a:lnTo>
                  <a:lnTo>
                    <a:pt x="1291" y="1107"/>
                  </a:lnTo>
                  <a:lnTo>
                    <a:pt x="1347" y="978"/>
                  </a:lnTo>
                  <a:lnTo>
                    <a:pt x="1402" y="830"/>
                  </a:lnTo>
                  <a:lnTo>
                    <a:pt x="1420" y="664"/>
                  </a:lnTo>
                  <a:lnTo>
                    <a:pt x="1383" y="517"/>
                  </a:lnTo>
                  <a:lnTo>
                    <a:pt x="1347" y="388"/>
                  </a:lnTo>
                  <a:lnTo>
                    <a:pt x="1273" y="277"/>
                  </a:lnTo>
                  <a:lnTo>
                    <a:pt x="1199" y="185"/>
                  </a:lnTo>
                  <a:lnTo>
                    <a:pt x="1107" y="93"/>
                  </a:lnTo>
                  <a:lnTo>
                    <a:pt x="978" y="37"/>
                  </a:lnTo>
                  <a:lnTo>
                    <a:pt x="849" y="19"/>
                  </a:lnTo>
                  <a:lnTo>
                    <a:pt x="68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5" name="Google Shape;7885;p32"/>
            <p:cNvSpPr/>
            <p:nvPr/>
          </p:nvSpPr>
          <p:spPr>
            <a:xfrm>
              <a:off x="4657000" y="643300"/>
              <a:ext cx="34575" cy="34125"/>
            </a:xfrm>
            <a:custGeom>
              <a:avLst/>
              <a:gdLst/>
              <a:ahLst/>
              <a:cxnLst/>
              <a:rect l="l" t="t" r="r" b="b"/>
              <a:pathLst>
                <a:path w="1383" h="1365" extrusionOk="0">
                  <a:moveTo>
                    <a:pt x="664" y="0"/>
                  </a:moveTo>
                  <a:lnTo>
                    <a:pt x="498" y="19"/>
                  </a:lnTo>
                  <a:lnTo>
                    <a:pt x="369" y="55"/>
                  </a:lnTo>
                  <a:lnTo>
                    <a:pt x="258" y="129"/>
                  </a:lnTo>
                  <a:lnTo>
                    <a:pt x="166" y="203"/>
                  </a:lnTo>
                  <a:lnTo>
                    <a:pt x="92" y="314"/>
                  </a:lnTo>
                  <a:lnTo>
                    <a:pt x="37" y="424"/>
                  </a:lnTo>
                  <a:lnTo>
                    <a:pt x="19" y="553"/>
                  </a:lnTo>
                  <a:lnTo>
                    <a:pt x="0" y="701"/>
                  </a:lnTo>
                  <a:lnTo>
                    <a:pt x="19" y="867"/>
                  </a:lnTo>
                  <a:lnTo>
                    <a:pt x="55" y="996"/>
                  </a:lnTo>
                  <a:lnTo>
                    <a:pt x="129" y="1106"/>
                  </a:lnTo>
                  <a:lnTo>
                    <a:pt x="203" y="1199"/>
                  </a:lnTo>
                  <a:lnTo>
                    <a:pt x="314" y="1272"/>
                  </a:lnTo>
                  <a:lnTo>
                    <a:pt x="424" y="1328"/>
                  </a:lnTo>
                  <a:lnTo>
                    <a:pt x="553" y="1365"/>
                  </a:lnTo>
                  <a:lnTo>
                    <a:pt x="719" y="1365"/>
                  </a:lnTo>
                  <a:lnTo>
                    <a:pt x="867" y="1346"/>
                  </a:lnTo>
                  <a:lnTo>
                    <a:pt x="996" y="1309"/>
                  </a:lnTo>
                  <a:lnTo>
                    <a:pt x="1106" y="1236"/>
                  </a:lnTo>
                  <a:lnTo>
                    <a:pt x="1199" y="1162"/>
                  </a:lnTo>
                  <a:lnTo>
                    <a:pt x="1272" y="1051"/>
                  </a:lnTo>
                  <a:lnTo>
                    <a:pt x="1328" y="922"/>
                  </a:lnTo>
                  <a:lnTo>
                    <a:pt x="1365" y="775"/>
                  </a:lnTo>
                  <a:lnTo>
                    <a:pt x="1383" y="609"/>
                  </a:lnTo>
                  <a:lnTo>
                    <a:pt x="1346" y="480"/>
                  </a:lnTo>
                  <a:lnTo>
                    <a:pt x="1291" y="369"/>
                  </a:lnTo>
                  <a:lnTo>
                    <a:pt x="1235" y="258"/>
                  </a:lnTo>
                  <a:lnTo>
                    <a:pt x="1143" y="166"/>
                  </a:lnTo>
                  <a:lnTo>
                    <a:pt x="1051" y="92"/>
                  </a:lnTo>
                  <a:lnTo>
                    <a:pt x="940" y="37"/>
                  </a:lnTo>
                  <a:lnTo>
                    <a:pt x="8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6" name="Google Shape;7886;p32"/>
            <p:cNvSpPr/>
            <p:nvPr/>
          </p:nvSpPr>
          <p:spPr>
            <a:xfrm>
              <a:off x="5033600" y="1282625"/>
              <a:ext cx="34575" cy="34150"/>
            </a:xfrm>
            <a:custGeom>
              <a:avLst/>
              <a:gdLst/>
              <a:ahLst/>
              <a:cxnLst/>
              <a:rect l="l" t="t" r="r" b="b"/>
              <a:pathLst>
                <a:path w="1383" h="1366" extrusionOk="0">
                  <a:moveTo>
                    <a:pt x="535" y="1"/>
                  </a:moveTo>
                  <a:lnTo>
                    <a:pt x="406" y="38"/>
                  </a:lnTo>
                  <a:lnTo>
                    <a:pt x="295" y="93"/>
                  </a:lnTo>
                  <a:lnTo>
                    <a:pt x="184" y="185"/>
                  </a:lnTo>
                  <a:lnTo>
                    <a:pt x="111" y="278"/>
                  </a:lnTo>
                  <a:lnTo>
                    <a:pt x="55" y="388"/>
                  </a:lnTo>
                  <a:lnTo>
                    <a:pt x="18" y="517"/>
                  </a:lnTo>
                  <a:lnTo>
                    <a:pt x="0" y="665"/>
                  </a:lnTo>
                  <a:lnTo>
                    <a:pt x="0" y="812"/>
                  </a:lnTo>
                  <a:lnTo>
                    <a:pt x="37" y="960"/>
                  </a:lnTo>
                  <a:lnTo>
                    <a:pt x="111" y="1070"/>
                  </a:lnTo>
                  <a:lnTo>
                    <a:pt x="203" y="1181"/>
                  </a:lnTo>
                  <a:lnTo>
                    <a:pt x="313" y="1273"/>
                  </a:lnTo>
                  <a:lnTo>
                    <a:pt x="424" y="1328"/>
                  </a:lnTo>
                  <a:lnTo>
                    <a:pt x="572" y="1365"/>
                  </a:lnTo>
                  <a:lnTo>
                    <a:pt x="719" y="1365"/>
                  </a:lnTo>
                  <a:lnTo>
                    <a:pt x="867" y="1347"/>
                  </a:lnTo>
                  <a:lnTo>
                    <a:pt x="996" y="1310"/>
                  </a:lnTo>
                  <a:lnTo>
                    <a:pt x="1106" y="1255"/>
                  </a:lnTo>
                  <a:lnTo>
                    <a:pt x="1199" y="1163"/>
                  </a:lnTo>
                  <a:lnTo>
                    <a:pt x="1272" y="1070"/>
                  </a:lnTo>
                  <a:lnTo>
                    <a:pt x="1328" y="978"/>
                  </a:lnTo>
                  <a:lnTo>
                    <a:pt x="1364" y="868"/>
                  </a:lnTo>
                  <a:lnTo>
                    <a:pt x="1383" y="738"/>
                  </a:lnTo>
                  <a:lnTo>
                    <a:pt x="1364" y="573"/>
                  </a:lnTo>
                  <a:lnTo>
                    <a:pt x="1328" y="425"/>
                  </a:lnTo>
                  <a:lnTo>
                    <a:pt x="1254" y="296"/>
                  </a:lnTo>
                  <a:lnTo>
                    <a:pt x="1180" y="185"/>
                  </a:lnTo>
                  <a:lnTo>
                    <a:pt x="1069" y="93"/>
                  </a:lnTo>
                  <a:lnTo>
                    <a:pt x="959" y="38"/>
                  </a:lnTo>
                  <a:lnTo>
                    <a:pt x="83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7" name="Google Shape;7887;p32"/>
            <p:cNvSpPr/>
            <p:nvPr/>
          </p:nvSpPr>
          <p:spPr>
            <a:xfrm>
              <a:off x="5390375" y="1591025"/>
              <a:ext cx="34600" cy="33675"/>
            </a:xfrm>
            <a:custGeom>
              <a:avLst/>
              <a:gdLst/>
              <a:ahLst/>
              <a:cxnLst/>
              <a:rect l="l" t="t" r="r" b="b"/>
              <a:pathLst>
                <a:path w="1384" h="1347" extrusionOk="0">
                  <a:moveTo>
                    <a:pt x="535" y="0"/>
                  </a:moveTo>
                  <a:lnTo>
                    <a:pt x="387" y="37"/>
                  </a:lnTo>
                  <a:lnTo>
                    <a:pt x="277" y="92"/>
                  </a:lnTo>
                  <a:lnTo>
                    <a:pt x="185" y="184"/>
                  </a:lnTo>
                  <a:lnTo>
                    <a:pt x="111" y="277"/>
                  </a:lnTo>
                  <a:lnTo>
                    <a:pt x="55" y="387"/>
                  </a:lnTo>
                  <a:lnTo>
                    <a:pt x="19" y="535"/>
                  </a:lnTo>
                  <a:lnTo>
                    <a:pt x="0" y="682"/>
                  </a:lnTo>
                  <a:lnTo>
                    <a:pt x="19" y="830"/>
                  </a:lnTo>
                  <a:lnTo>
                    <a:pt x="55" y="959"/>
                  </a:lnTo>
                  <a:lnTo>
                    <a:pt x="111" y="1088"/>
                  </a:lnTo>
                  <a:lnTo>
                    <a:pt x="185" y="1180"/>
                  </a:lnTo>
                  <a:lnTo>
                    <a:pt x="295" y="1254"/>
                  </a:lnTo>
                  <a:lnTo>
                    <a:pt x="406" y="1309"/>
                  </a:lnTo>
                  <a:lnTo>
                    <a:pt x="535" y="1346"/>
                  </a:lnTo>
                  <a:lnTo>
                    <a:pt x="848" y="1346"/>
                  </a:lnTo>
                  <a:lnTo>
                    <a:pt x="977" y="1309"/>
                  </a:lnTo>
                  <a:lnTo>
                    <a:pt x="1088" y="1235"/>
                  </a:lnTo>
                  <a:lnTo>
                    <a:pt x="1180" y="1162"/>
                  </a:lnTo>
                  <a:lnTo>
                    <a:pt x="1254" y="1069"/>
                  </a:lnTo>
                  <a:lnTo>
                    <a:pt x="1309" y="940"/>
                  </a:lnTo>
                  <a:lnTo>
                    <a:pt x="1346" y="811"/>
                  </a:lnTo>
                  <a:lnTo>
                    <a:pt x="1383" y="664"/>
                  </a:lnTo>
                  <a:lnTo>
                    <a:pt x="1346" y="516"/>
                  </a:lnTo>
                  <a:lnTo>
                    <a:pt x="1309" y="387"/>
                  </a:lnTo>
                  <a:lnTo>
                    <a:pt x="1254" y="277"/>
                  </a:lnTo>
                  <a:lnTo>
                    <a:pt x="1162" y="166"/>
                  </a:lnTo>
                  <a:lnTo>
                    <a:pt x="1070" y="92"/>
                  </a:lnTo>
                  <a:lnTo>
                    <a:pt x="959" y="37"/>
                  </a:lnTo>
                  <a:lnTo>
                    <a:pt x="83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8" name="Google Shape;7888;p32"/>
            <p:cNvSpPr/>
            <p:nvPr/>
          </p:nvSpPr>
          <p:spPr>
            <a:xfrm>
              <a:off x="4770850" y="908350"/>
              <a:ext cx="34600" cy="35050"/>
            </a:xfrm>
            <a:custGeom>
              <a:avLst/>
              <a:gdLst/>
              <a:ahLst/>
              <a:cxnLst/>
              <a:rect l="l" t="t" r="r" b="b"/>
              <a:pathLst>
                <a:path w="1384" h="1402" extrusionOk="0">
                  <a:moveTo>
                    <a:pt x="627" y="0"/>
                  </a:moveTo>
                  <a:lnTo>
                    <a:pt x="480" y="37"/>
                  </a:lnTo>
                  <a:lnTo>
                    <a:pt x="351" y="92"/>
                  </a:lnTo>
                  <a:lnTo>
                    <a:pt x="240" y="166"/>
                  </a:lnTo>
                  <a:lnTo>
                    <a:pt x="148" y="258"/>
                  </a:lnTo>
                  <a:lnTo>
                    <a:pt x="74" y="387"/>
                  </a:lnTo>
                  <a:lnTo>
                    <a:pt x="19" y="516"/>
                  </a:lnTo>
                  <a:lnTo>
                    <a:pt x="0" y="664"/>
                  </a:lnTo>
                  <a:lnTo>
                    <a:pt x="19" y="811"/>
                  </a:lnTo>
                  <a:lnTo>
                    <a:pt x="37" y="959"/>
                  </a:lnTo>
                  <a:lnTo>
                    <a:pt x="92" y="1070"/>
                  </a:lnTo>
                  <a:lnTo>
                    <a:pt x="166" y="1162"/>
                  </a:lnTo>
                  <a:lnTo>
                    <a:pt x="258" y="1254"/>
                  </a:lnTo>
                  <a:lnTo>
                    <a:pt x="369" y="1309"/>
                  </a:lnTo>
                  <a:lnTo>
                    <a:pt x="498" y="1365"/>
                  </a:lnTo>
                  <a:lnTo>
                    <a:pt x="646" y="1401"/>
                  </a:lnTo>
                  <a:lnTo>
                    <a:pt x="793" y="1383"/>
                  </a:lnTo>
                  <a:lnTo>
                    <a:pt x="922" y="1346"/>
                  </a:lnTo>
                  <a:lnTo>
                    <a:pt x="1051" y="1291"/>
                  </a:lnTo>
                  <a:lnTo>
                    <a:pt x="1162" y="1235"/>
                  </a:lnTo>
                  <a:lnTo>
                    <a:pt x="1236" y="1143"/>
                  </a:lnTo>
                  <a:lnTo>
                    <a:pt x="1309" y="1033"/>
                  </a:lnTo>
                  <a:lnTo>
                    <a:pt x="1365" y="904"/>
                  </a:lnTo>
                  <a:lnTo>
                    <a:pt x="1383" y="756"/>
                  </a:lnTo>
                  <a:lnTo>
                    <a:pt x="1383" y="609"/>
                  </a:lnTo>
                  <a:lnTo>
                    <a:pt x="1365" y="461"/>
                  </a:lnTo>
                  <a:lnTo>
                    <a:pt x="1309" y="350"/>
                  </a:lnTo>
                  <a:lnTo>
                    <a:pt x="1254" y="240"/>
                  </a:lnTo>
                  <a:lnTo>
                    <a:pt x="1162" y="166"/>
                  </a:lnTo>
                  <a:lnTo>
                    <a:pt x="1051" y="92"/>
                  </a:lnTo>
                  <a:lnTo>
                    <a:pt x="922" y="37"/>
                  </a:lnTo>
                  <a:lnTo>
                    <a:pt x="775"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9" name="Google Shape;7889;p32"/>
            <p:cNvSpPr/>
            <p:nvPr/>
          </p:nvSpPr>
          <p:spPr>
            <a:xfrm>
              <a:off x="4709550" y="815225"/>
              <a:ext cx="31825" cy="35050"/>
            </a:xfrm>
            <a:custGeom>
              <a:avLst/>
              <a:gdLst/>
              <a:ahLst/>
              <a:cxnLst/>
              <a:rect l="l" t="t" r="r" b="b"/>
              <a:pathLst>
                <a:path w="1273" h="1402" extrusionOk="0">
                  <a:moveTo>
                    <a:pt x="645" y="1"/>
                  </a:moveTo>
                  <a:lnTo>
                    <a:pt x="498" y="19"/>
                  </a:lnTo>
                  <a:lnTo>
                    <a:pt x="369" y="56"/>
                  </a:lnTo>
                  <a:lnTo>
                    <a:pt x="258" y="111"/>
                  </a:lnTo>
                  <a:lnTo>
                    <a:pt x="166" y="185"/>
                  </a:lnTo>
                  <a:lnTo>
                    <a:pt x="92" y="277"/>
                  </a:lnTo>
                  <a:lnTo>
                    <a:pt x="37" y="388"/>
                  </a:lnTo>
                  <a:lnTo>
                    <a:pt x="0" y="498"/>
                  </a:lnTo>
                  <a:lnTo>
                    <a:pt x="0" y="646"/>
                  </a:lnTo>
                  <a:lnTo>
                    <a:pt x="37" y="738"/>
                  </a:lnTo>
                  <a:lnTo>
                    <a:pt x="74" y="830"/>
                  </a:lnTo>
                  <a:lnTo>
                    <a:pt x="203" y="1033"/>
                  </a:lnTo>
                  <a:lnTo>
                    <a:pt x="350" y="1218"/>
                  </a:lnTo>
                  <a:lnTo>
                    <a:pt x="479" y="1402"/>
                  </a:lnTo>
                  <a:lnTo>
                    <a:pt x="756" y="1402"/>
                  </a:lnTo>
                  <a:lnTo>
                    <a:pt x="904" y="1236"/>
                  </a:lnTo>
                  <a:lnTo>
                    <a:pt x="1051" y="1052"/>
                  </a:lnTo>
                  <a:lnTo>
                    <a:pt x="1199" y="867"/>
                  </a:lnTo>
                  <a:lnTo>
                    <a:pt x="1235" y="757"/>
                  </a:lnTo>
                  <a:lnTo>
                    <a:pt x="1272" y="664"/>
                  </a:lnTo>
                  <a:lnTo>
                    <a:pt x="1272" y="535"/>
                  </a:lnTo>
                  <a:lnTo>
                    <a:pt x="1254" y="406"/>
                  </a:lnTo>
                  <a:lnTo>
                    <a:pt x="1199" y="296"/>
                  </a:lnTo>
                  <a:lnTo>
                    <a:pt x="1125" y="203"/>
                  </a:lnTo>
                  <a:lnTo>
                    <a:pt x="1033" y="130"/>
                  </a:lnTo>
                  <a:lnTo>
                    <a:pt x="922" y="56"/>
                  </a:lnTo>
                  <a:lnTo>
                    <a:pt x="793" y="19"/>
                  </a:lnTo>
                  <a:lnTo>
                    <a:pt x="64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0" name="Google Shape;7890;p32"/>
            <p:cNvSpPr/>
            <p:nvPr/>
          </p:nvSpPr>
          <p:spPr>
            <a:xfrm>
              <a:off x="4605825" y="469500"/>
              <a:ext cx="34125" cy="33675"/>
            </a:xfrm>
            <a:custGeom>
              <a:avLst/>
              <a:gdLst/>
              <a:ahLst/>
              <a:cxnLst/>
              <a:rect l="l" t="t" r="r" b="b"/>
              <a:pathLst>
                <a:path w="1365" h="1347" extrusionOk="0">
                  <a:moveTo>
                    <a:pt x="646" y="1"/>
                  </a:moveTo>
                  <a:lnTo>
                    <a:pt x="498" y="19"/>
                  </a:lnTo>
                  <a:lnTo>
                    <a:pt x="388" y="56"/>
                  </a:lnTo>
                  <a:lnTo>
                    <a:pt x="277" y="112"/>
                  </a:lnTo>
                  <a:lnTo>
                    <a:pt x="185" y="185"/>
                  </a:lnTo>
                  <a:lnTo>
                    <a:pt x="111" y="278"/>
                  </a:lnTo>
                  <a:lnTo>
                    <a:pt x="56" y="388"/>
                  </a:lnTo>
                  <a:lnTo>
                    <a:pt x="19" y="517"/>
                  </a:lnTo>
                  <a:lnTo>
                    <a:pt x="0" y="665"/>
                  </a:lnTo>
                  <a:lnTo>
                    <a:pt x="19" y="812"/>
                  </a:lnTo>
                  <a:lnTo>
                    <a:pt x="56" y="941"/>
                  </a:lnTo>
                  <a:lnTo>
                    <a:pt x="111" y="1070"/>
                  </a:lnTo>
                  <a:lnTo>
                    <a:pt x="185" y="1163"/>
                  </a:lnTo>
                  <a:lnTo>
                    <a:pt x="277" y="1236"/>
                  </a:lnTo>
                  <a:lnTo>
                    <a:pt x="388" y="1292"/>
                  </a:lnTo>
                  <a:lnTo>
                    <a:pt x="535" y="1329"/>
                  </a:lnTo>
                  <a:lnTo>
                    <a:pt x="683" y="1347"/>
                  </a:lnTo>
                  <a:lnTo>
                    <a:pt x="830" y="1329"/>
                  </a:lnTo>
                  <a:lnTo>
                    <a:pt x="959" y="1292"/>
                  </a:lnTo>
                  <a:lnTo>
                    <a:pt x="1070" y="1236"/>
                  </a:lnTo>
                  <a:lnTo>
                    <a:pt x="1162" y="1144"/>
                  </a:lnTo>
                  <a:lnTo>
                    <a:pt x="1236" y="1052"/>
                  </a:lnTo>
                  <a:lnTo>
                    <a:pt x="1291" y="923"/>
                  </a:lnTo>
                  <a:lnTo>
                    <a:pt x="1346" y="775"/>
                  </a:lnTo>
                  <a:lnTo>
                    <a:pt x="1365" y="628"/>
                  </a:lnTo>
                  <a:lnTo>
                    <a:pt x="1328" y="480"/>
                  </a:lnTo>
                  <a:lnTo>
                    <a:pt x="1291" y="370"/>
                  </a:lnTo>
                  <a:lnTo>
                    <a:pt x="1217" y="259"/>
                  </a:lnTo>
                  <a:lnTo>
                    <a:pt x="1144" y="167"/>
                  </a:lnTo>
                  <a:lnTo>
                    <a:pt x="1051" y="93"/>
                  </a:lnTo>
                  <a:lnTo>
                    <a:pt x="922" y="38"/>
                  </a:lnTo>
                  <a:lnTo>
                    <a:pt x="79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1" name="Google Shape;7891;p32"/>
            <p:cNvSpPr/>
            <p:nvPr/>
          </p:nvSpPr>
          <p:spPr>
            <a:xfrm>
              <a:off x="5100425" y="1377600"/>
              <a:ext cx="35050" cy="31825"/>
            </a:xfrm>
            <a:custGeom>
              <a:avLst/>
              <a:gdLst/>
              <a:ahLst/>
              <a:cxnLst/>
              <a:rect l="l" t="t" r="r" b="b"/>
              <a:pathLst>
                <a:path w="1402" h="1273" extrusionOk="0">
                  <a:moveTo>
                    <a:pt x="517" y="0"/>
                  </a:moveTo>
                  <a:lnTo>
                    <a:pt x="388" y="37"/>
                  </a:lnTo>
                  <a:lnTo>
                    <a:pt x="277" y="74"/>
                  </a:lnTo>
                  <a:lnTo>
                    <a:pt x="185" y="148"/>
                  </a:lnTo>
                  <a:lnTo>
                    <a:pt x="111" y="240"/>
                  </a:lnTo>
                  <a:lnTo>
                    <a:pt x="56" y="369"/>
                  </a:lnTo>
                  <a:lnTo>
                    <a:pt x="1" y="498"/>
                  </a:lnTo>
                  <a:lnTo>
                    <a:pt x="1" y="627"/>
                  </a:lnTo>
                  <a:lnTo>
                    <a:pt x="1" y="775"/>
                  </a:lnTo>
                  <a:lnTo>
                    <a:pt x="37" y="904"/>
                  </a:lnTo>
                  <a:lnTo>
                    <a:pt x="93" y="1033"/>
                  </a:lnTo>
                  <a:lnTo>
                    <a:pt x="167" y="1125"/>
                  </a:lnTo>
                  <a:lnTo>
                    <a:pt x="259" y="1199"/>
                  </a:lnTo>
                  <a:lnTo>
                    <a:pt x="369" y="1254"/>
                  </a:lnTo>
                  <a:lnTo>
                    <a:pt x="480" y="1272"/>
                  </a:lnTo>
                  <a:lnTo>
                    <a:pt x="627" y="1272"/>
                  </a:lnTo>
                  <a:lnTo>
                    <a:pt x="720" y="1254"/>
                  </a:lnTo>
                  <a:lnTo>
                    <a:pt x="812" y="1217"/>
                  </a:lnTo>
                  <a:lnTo>
                    <a:pt x="1015" y="1088"/>
                  </a:lnTo>
                  <a:lnTo>
                    <a:pt x="1199" y="941"/>
                  </a:lnTo>
                  <a:lnTo>
                    <a:pt x="1383" y="793"/>
                  </a:lnTo>
                  <a:lnTo>
                    <a:pt x="1402" y="535"/>
                  </a:lnTo>
                  <a:lnTo>
                    <a:pt x="1217" y="387"/>
                  </a:lnTo>
                  <a:lnTo>
                    <a:pt x="1033" y="221"/>
                  </a:lnTo>
                  <a:lnTo>
                    <a:pt x="849" y="92"/>
                  </a:lnTo>
                  <a:lnTo>
                    <a:pt x="757" y="37"/>
                  </a:lnTo>
                  <a:lnTo>
                    <a:pt x="646"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2" name="Google Shape;7892;p32"/>
            <p:cNvSpPr/>
            <p:nvPr/>
          </p:nvSpPr>
          <p:spPr>
            <a:xfrm>
              <a:off x="5613475" y="1713625"/>
              <a:ext cx="34125" cy="33675"/>
            </a:xfrm>
            <a:custGeom>
              <a:avLst/>
              <a:gdLst/>
              <a:ahLst/>
              <a:cxnLst/>
              <a:rect l="l" t="t" r="r" b="b"/>
              <a:pathLst>
                <a:path w="1365" h="1347" extrusionOk="0">
                  <a:moveTo>
                    <a:pt x="646" y="1"/>
                  </a:moveTo>
                  <a:lnTo>
                    <a:pt x="516" y="19"/>
                  </a:lnTo>
                  <a:lnTo>
                    <a:pt x="387" y="56"/>
                  </a:lnTo>
                  <a:lnTo>
                    <a:pt x="277" y="111"/>
                  </a:lnTo>
                  <a:lnTo>
                    <a:pt x="185" y="185"/>
                  </a:lnTo>
                  <a:lnTo>
                    <a:pt x="92" y="277"/>
                  </a:lnTo>
                  <a:lnTo>
                    <a:pt x="37" y="388"/>
                  </a:lnTo>
                  <a:lnTo>
                    <a:pt x="0" y="517"/>
                  </a:lnTo>
                  <a:lnTo>
                    <a:pt x="0" y="646"/>
                  </a:lnTo>
                  <a:lnTo>
                    <a:pt x="0" y="793"/>
                  </a:lnTo>
                  <a:lnTo>
                    <a:pt x="37" y="941"/>
                  </a:lnTo>
                  <a:lnTo>
                    <a:pt x="92" y="1052"/>
                  </a:lnTo>
                  <a:lnTo>
                    <a:pt x="166" y="1162"/>
                  </a:lnTo>
                  <a:lnTo>
                    <a:pt x="258" y="1236"/>
                  </a:lnTo>
                  <a:lnTo>
                    <a:pt x="369" y="1291"/>
                  </a:lnTo>
                  <a:lnTo>
                    <a:pt x="498" y="1328"/>
                  </a:lnTo>
                  <a:lnTo>
                    <a:pt x="646" y="1347"/>
                  </a:lnTo>
                  <a:lnTo>
                    <a:pt x="812" y="1347"/>
                  </a:lnTo>
                  <a:lnTo>
                    <a:pt x="941" y="1310"/>
                  </a:lnTo>
                  <a:lnTo>
                    <a:pt x="1051" y="1254"/>
                  </a:lnTo>
                  <a:lnTo>
                    <a:pt x="1143" y="1162"/>
                  </a:lnTo>
                  <a:lnTo>
                    <a:pt x="1217" y="1070"/>
                  </a:lnTo>
                  <a:lnTo>
                    <a:pt x="1291" y="941"/>
                  </a:lnTo>
                  <a:lnTo>
                    <a:pt x="1328" y="812"/>
                  </a:lnTo>
                  <a:lnTo>
                    <a:pt x="1365" y="646"/>
                  </a:lnTo>
                  <a:lnTo>
                    <a:pt x="1328" y="517"/>
                  </a:lnTo>
                  <a:lnTo>
                    <a:pt x="1272" y="388"/>
                  </a:lnTo>
                  <a:lnTo>
                    <a:pt x="1217" y="277"/>
                  </a:lnTo>
                  <a:lnTo>
                    <a:pt x="1143" y="185"/>
                  </a:lnTo>
                  <a:lnTo>
                    <a:pt x="1051" y="111"/>
                  </a:lnTo>
                  <a:lnTo>
                    <a:pt x="941" y="56"/>
                  </a:lnTo>
                  <a:lnTo>
                    <a:pt x="793" y="19"/>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3" name="Google Shape;7893;p32"/>
            <p:cNvSpPr/>
            <p:nvPr/>
          </p:nvSpPr>
          <p:spPr>
            <a:xfrm>
              <a:off x="4566175" y="238125"/>
              <a:ext cx="33225" cy="13850"/>
            </a:xfrm>
            <a:custGeom>
              <a:avLst/>
              <a:gdLst/>
              <a:ahLst/>
              <a:cxnLst/>
              <a:rect l="l" t="t" r="r" b="b"/>
              <a:pathLst>
                <a:path w="1329" h="554" extrusionOk="0">
                  <a:moveTo>
                    <a:pt x="1" y="0"/>
                  </a:moveTo>
                  <a:lnTo>
                    <a:pt x="19" y="129"/>
                  </a:lnTo>
                  <a:lnTo>
                    <a:pt x="56" y="221"/>
                  </a:lnTo>
                  <a:lnTo>
                    <a:pt x="130" y="313"/>
                  </a:lnTo>
                  <a:lnTo>
                    <a:pt x="204" y="406"/>
                  </a:lnTo>
                  <a:lnTo>
                    <a:pt x="296" y="461"/>
                  </a:lnTo>
                  <a:lnTo>
                    <a:pt x="388" y="516"/>
                  </a:lnTo>
                  <a:lnTo>
                    <a:pt x="517" y="535"/>
                  </a:lnTo>
                  <a:lnTo>
                    <a:pt x="646" y="553"/>
                  </a:lnTo>
                  <a:lnTo>
                    <a:pt x="775" y="553"/>
                  </a:lnTo>
                  <a:lnTo>
                    <a:pt x="904" y="516"/>
                  </a:lnTo>
                  <a:lnTo>
                    <a:pt x="1015" y="479"/>
                  </a:lnTo>
                  <a:lnTo>
                    <a:pt x="1107" y="406"/>
                  </a:lnTo>
                  <a:lnTo>
                    <a:pt x="1181" y="332"/>
                  </a:lnTo>
                  <a:lnTo>
                    <a:pt x="1236" y="240"/>
                  </a:lnTo>
                  <a:lnTo>
                    <a:pt x="1291" y="129"/>
                  </a:lnTo>
                  <a:lnTo>
                    <a:pt x="132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4" name="Google Shape;7894;p32"/>
            <p:cNvSpPr/>
            <p:nvPr/>
          </p:nvSpPr>
          <p:spPr>
            <a:xfrm>
              <a:off x="6000200" y="1863450"/>
              <a:ext cx="33225" cy="29975"/>
            </a:xfrm>
            <a:custGeom>
              <a:avLst/>
              <a:gdLst/>
              <a:ahLst/>
              <a:cxnLst/>
              <a:rect l="l" t="t" r="r" b="b"/>
              <a:pathLst>
                <a:path w="1329" h="1199" extrusionOk="0">
                  <a:moveTo>
                    <a:pt x="517" y="0"/>
                  </a:moveTo>
                  <a:lnTo>
                    <a:pt x="388" y="18"/>
                  </a:lnTo>
                  <a:lnTo>
                    <a:pt x="259" y="55"/>
                  </a:lnTo>
                  <a:lnTo>
                    <a:pt x="167" y="129"/>
                  </a:lnTo>
                  <a:lnTo>
                    <a:pt x="93" y="221"/>
                  </a:lnTo>
                  <a:lnTo>
                    <a:pt x="38" y="332"/>
                  </a:lnTo>
                  <a:lnTo>
                    <a:pt x="1" y="461"/>
                  </a:lnTo>
                  <a:lnTo>
                    <a:pt x="1" y="590"/>
                  </a:lnTo>
                  <a:lnTo>
                    <a:pt x="38" y="682"/>
                  </a:lnTo>
                  <a:lnTo>
                    <a:pt x="75" y="793"/>
                  </a:lnTo>
                  <a:lnTo>
                    <a:pt x="148" y="885"/>
                  </a:lnTo>
                  <a:lnTo>
                    <a:pt x="222" y="977"/>
                  </a:lnTo>
                  <a:lnTo>
                    <a:pt x="296" y="1069"/>
                  </a:lnTo>
                  <a:lnTo>
                    <a:pt x="388" y="1143"/>
                  </a:lnTo>
                  <a:lnTo>
                    <a:pt x="480" y="1180"/>
                  </a:lnTo>
                  <a:lnTo>
                    <a:pt x="572" y="1199"/>
                  </a:lnTo>
                  <a:lnTo>
                    <a:pt x="646" y="1199"/>
                  </a:lnTo>
                  <a:lnTo>
                    <a:pt x="738" y="1180"/>
                  </a:lnTo>
                  <a:lnTo>
                    <a:pt x="849" y="1125"/>
                  </a:lnTo>
                  <a:lnTo>
                    <a:pt x="941" y="1069"/>
                  </a:lnTo>
                  <a:lnTo>
                    <a:pt x="1126" y="922"/>
                  </a:lnTo>
                  <a:lnTo>
                    <a:pt x="1328" y="774"/>
                  </a:lnTo>
                  <a:lnTo>
                    <a:pt x="1328" y="516"/>
                  </a:lnTo>
                  <a:lnTo>
                    <a:pt x="1162" y="369"/>
                  </a:lnTo>
                  <a:lnTo>
                    <a:pt x="996" y="221"/>
                  </a:lnTo>
                  <a:lnTo>
                    <a:pt x="831" y="92"/>
                  </a:lnTo>
                  <a:lnTo>
                    <a:pt x="738" y="37"/>
                  </a:lnTo>
                  <a:lnTo>
                    <a:pt x="646" y="18"/>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5" name="Google Shape;7895;p32"/>
            <p:cNvSpPr/>
            <p:nvPr/>
          </p:nvSpPr>
          <p:spPr>
            <a:xfrm>
              <a:off x="5537875" y="1694275"/>
              <a:ext cx="30450" cy="37350"/>
            </a:xfrm>
            <a:custGeom>
              <a:avLst/>
              <a:gdLst/>
              <a:ahLst/>
              <a:cxnLst/>
              <a:rect l="l" t="t" r="r" b="b"/>
              <a:pathLst>
                <a:path w="1218" h="1494" extrusionOk="0">
                  <a:moveTo>
                    <a:pt x="572" y="0"/>
                  </a:moveTo>
                  <a:lnTo>
                    <a:pt x="369" y="277"/>
                  </a:lnTo>
                  <a:lnTo>
                    <a:pt x="203" y="498"/>
                  </a:lnTo>
                  <a:lnTo>
                    <a:pt x="74" y="701"/>
                  </a:lnTo>
                  <a:lnTo>
                    <a:pt x="19" y="793"/>
                  </a:lnTo>
                  <a:lnTo>
                    <a:pt x="0" y="885"/>
                  </a:lnTo>
                  <a:lnTo>
                    <a:pt x="0" y="1014"/>
                  </a:lnTo>
                  <a:lnTo>
                    <a:pt x="19" y="1143"/>
                  </a:lnTo>
                  <a:lnTo>
                    <a:pt x="74" y="1254"/>
                  </a:lnTo>
                  <a:lnTo>
                    <a:pt x="148" y="1346"/>
                  </a:lnTo>
                  <a:lnTo>
                    <a:pt x="240" y="1420"/>
                  </a:lnTo>
                  <a:lnTo>
                    <a:pt x="351" y="1457"/>
                  </a:lnTo>
                  <a:lnTo>
                    <a:pt x="480" y="1494"/>
                  </a:lnTo>
                  <a:lnTo>
                    <a:pt x="627" y="1494"/>
                  </a:lnTo>
                  <a:lnTo>
                    <a:pt x="775" y="1475"/>
                  </a:lnTo>
                  <a:lnTo>
                    <a:pt x="904" y="1438"/>
                  </a:lnTo>
                  <a:lnTo>
                    <a:pt x="1014" y="1383"/>
                  </a:lnTo>
                  <a:lnTo>
                    <a:pt x="1107" y="1309"/>
                  </a:lnTo>
                  <a:lnTo>
                    <a:pt x="1162" y="1199"/>
                  </a:lnTo>
                  <a:lnTo>
                    <a:pt x="1217" y="1088"/>
                  </a:lnTo>
                  <a:lnTo>
                    <a:pt x="1217" y="977"/>
                  </a:lnTo>
                  <a:lnTo>
                    <a:pt x="1217" y="830"/>
                  </a:lnTo>
                  <a:lnTo>
                    <a:pt x="1180" y="738"/>
                  </a:lnTo>
                  <a:lnTo>
                    <a:pt x="1125" y="646"/>
                  </a:lnTo>
                  <a:lnTo>
                    <a:pt x="978" y="461"/>
                  </a:lnTo>
                  <a:lnTo>
                    <a:pt x="793" y="258"/>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6" name="Google Shape;7896;p32"/>
            <p:cNvSpPr/>
            <p:nvPr/>
          </p:nvSpPr>
          <p:spPr>
            <a:xfrm>
              <a:off x="6079950" y="1877725"/>
              <a:ext cx="33225" cy="30000"/>
            </a:xfrm>
            <a:custGeom>
              <a:avLst/>
              <a:gdLst/>
              <a:ahLst/>
              <a:cxnLst/>
              <a:rect l="l" t="t" r="r" b="b"/>
              <a:pathLst>
                <a:path w="1329" h="1200" extrusionOk="0">
                  <a:moveTo>
                    <a:pt x="480" y="1"/>
                  </a:moveTo>
                  <a:lnTo>
                    <a:pt x="351" y="38"/>
                  </a:lnTo>
                  <a:lnTo>
                    <a:pt x="240" y="74"/>
                  </a:lnTo>
                  <a:lnTo>
                    <a:pt x="148" y="148"/>
                  </a:lnTo>
                  <a:lnTo>
                    <a:pt x="74" y="259"/>
                  </a:lnTo>
                  <a:lnTo>
                    <a:pt x="19" y="369"/>
                  </a:lnTo>
                  <a:lnTo>
                    <a:pt x="1" y="480"/>
                  </a:lnTo>
                  <a:lnTo>
                    <a:pt x="19" y="628"/>
                  </a:lnTo>
                  <a:lnTo>
                    <a:pt x="38" y="720"/>
                  </a:lnTo>
                  <a:lnTo>
                    <a:pt x="93" y="812"/>
                  </a:lnTo>
                  <a:lnTo>
                    <a:pt x="167" y="904"/>
                  </a:lnTo>
                  <a:lnTo>
                    <a:pt x="240" y="996"/>
                  </a:lnTo>
                  <a:lnTo>
                    <a:pt x="333" y="1088"/>
                  </a:lnTo>
                  <a:lnTo>
                    <a:pt x="425" y="1144"/>
                  </a:lnTo>
                  <a:lnTo>
                    <a:pt x="517" y="1181"/>
                  </a:lnTo>
                  <a:lnTo>
                    <a:pt x="591" y="1199"/>
                  </a:lnTo>
                  <a:lnTo>
                    <a:pt x="683" y="1199"/>
                  </a:lnTo>
                  <a:lnTo>
                    <a:pt x="775" y="1162"/>
                  </a:lnTo>
                  <a:lnTo>
                    <a:pt x="867" y="1107"/>
                  </a:lnTo>
                  <a:lnTo>
                    <a:pt x="959" y="1052"/>
                  </a:lnTo>
                  <a:lnTo>
                    <a:pt x="1144" y="886"/>
                  </a:lnTo>
                  <a:lnTo>
                    <a:pt x="1328" y="738"/>
                  </a:lnTo>
                  <a:lnTo>
                    <a:pt x="1328" y="480"/>
                  </a:lnTo>
                  <a:lnTo>
                    <a:pt x="1162" y="351"/>
                  </a:lnTo>
                  <a:lnTo>
                    <a:pt x="978" y="203"/>
                  </a:lnTo>
                  <a:lnTo>
                    <a:pt x="812" y="74"/>
                  </a:lnTo>
                  <a:lnTo>
                    <a:pt x="720" y="38"/>
                  </a:lnTo>
                  <a:lnTo>
                    <a:pt x="628" y="19"/>
                  </a:lnTo>
                  <a:lnTo>
                    <a:pt x="48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7" name="Google Shape;7897;p32"/>
            <p:cNvSpPr/>
            <p:nvPr/>
          </p:nvSpPr>
          <p:spPr>
            <a:xfrm>
              <a:off x="4594750" y="549250"/>
              <a:ext cx="28150" cy="30925"/>
            </a:xfrm>
            <a:custGeom>
              <a:avLst/>
              <a:gdLst/>
              <a:ahLst/>
              <a:cxnLst/>
              <a:rect l="l" t="t" r="r" b="b"/>
              <a:pathLst>
                <a:path w="1126" h="1237" extrusionOk="0">
                  <a:moveTo>
                    <a:pt x="646" y="1"/>
                  </a:moveTo>
                  <a:lnTo>
                    <a:pt x="388" y="19"/>
                  </a:lnTo>
                  <a:lnTo>
                    <a:pt x="259" y="185"/>
                  </a:lnTo>
                  <a:lnTo>
                    <a:pt x="130" y="351"/>
                  </a:lnTo>
                  <a:lnTo>
                    <a:pt x="75" y="443"/>
                  </a:lnTo>
                  <a:lnTo>
                    <a:pt x="38" y="535"/>
                  </a:lnTo>
                  <a:lnTo>
                    <a:pt x="1" y="609"/>
                  </a:lnTo>
                  <a:lnTo>
                    <a:pt x="1" y="683"/>
                  </a:lnTo>
                  <a:lnTo>
                    <a:pt x="38" y="775"/>
                  </a:lnTo>
                  <a:lnTo>
                    <a:pt x="75" y="849"/>
                  </a:lnTo>
                  <a:lnTo>
                    <a:pt x="130" y="941"/>
                  </a:lnTo>
                  <a:lnTo>
                    <a:pt x="204" y="1015"/>
                  </a:lnTo>
                  <a:lnTo>
                    <a:pt x="296" y="1089"/>
                  </a:lnTo>
                  <a:lnTo>
                    <a:pt x="370" y="1162"/>
                  </a:lnTo>
                  <a:lnTo>
                    <a:pt x="462" y="1199"/>
                  </a:lnTo>
                  <a:lnTo>
                    <a:pt x="554" y="1236"/>
                  </a:lnTo>
                  <a:lnTo>
                    <a:pt x="683" y="1236"/>
                  </a:lnTo>
                  <a:lnTo>
                    <a:pt x="812" y="1218"/>
                  </a:lnTo>
                  <a:lnTo>
                    <a:pt x="904" y="1181"/>
                  </a:lnTo>
                  <a:lnTo>
                    <a:pt x="997" y="1107"/>
                  </a:lnTo>
                  <a:lnTo>
                    <a:pt x="1052" y="1015"/>
                  </a:lnTo>
                  <a:lnTo>
                    <a:pt x="1107" y="904"/>
                  </a:lnTo>
                  <a:lnTo>
                    <a:pt x="1126" y="775"/>
                  </a:lnTo>
                  <a:lnTo>
                    <a:pt x="1107" y="646"/>
                  </a:lnTo>
                  <a:lnTo>
                    <a:pt x="1070" y="554"/>
                  </a:lnTo>
                  <a:lnTo>
                    <a:pt x="1033" y="480"/>
                  </a:lnTo>
                  <a:lnTo>
                    <a:pt x="923" y="314"/>
                  </a:lnTo>
                  <a:lnTo>
                    <a:pt x="775" y="167"/>
                  </a:lnTo>
                  <a:lnTo>
                    <a:pt x="64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8" name="Google Shape;7898;p32"/>
            <p:cNvSpPr/>
            <p:nvPr/>
          </p:nvSpPr>
          <p:spPr>
            <a:xfrm>
              <a:off x="5312925" y="1579025"/>
              <a:ext cx="29075" cy="31375"/>
            </a:xfrm>
            <a:custGeom>
              <a:avLst/>
              <a:gdLst/>
              <a:ahLst/>
              <a:cxnLst/>
              <a:rect l="l" t="t" r="r" b="b"/>
              <a:pathLst>
                <a:path w="1163" h="1255" extrusionOk="0">
                  <a:moveTo>
                    <a:pt x="720" y="1"/>
                  </a:moveTo>
                  <a:lnTo>
                    <a:pt x="591" y="19"/>
                  </a:lnTo>
                  <a:lnTo>
                    <a:pt x="498" y="56"/>
                  </a:lnTo>
                  <a:lnTo>
                    <a:pt x="406" y="93"/>
                  </a:lnTo>
                  <a:lnTo>
                    <a:pt x="332" y="148"/>
                  </a:lnTo>
                  <a:lnTo>
                    <a:pt x="240" y="222"/>
                  </a:lnTo>
                  <a:lnTo>
                    <a:pt x="167" y="314"/>
                  </a:lnTo>
                  <a:lnTo>
                    <a:pt x="111" y="388"/>
                  </a:lnTo>
                  <a:lnTo>
                    <a:pt x="56" y="480"/>
                  </a:lnTo>
                  <a:lnTo>
                    <a:pt x="19" y="572"/>
                  </a:lnTo>
                  <a:lnTo>
                    <a:pt x="1" y="701"/>
                  </a:lnTo>
                  <a:lnTo>
                    <a:pt x="19" y="812"/>
                  </a:lnTo>
                  <a:lnTo>
                    <a:pt x="74" y="923"/>
                  </a:lnTo>
                  <a:lnTo>
                    <a:pt x="148" y="1015"/>
                  </a:lnTo>
                  <a:lnTo>
                    <a:pt x="259" y="1089"/>
                  </a:lnTo>
                  <a:lnTo>
                    <a:pt x="388" y="1162"/>
                  </a:lnTo>
                  <a:lnTo>
                    <a:pt x="535" y="1218"/>
                  </a:lnTo>
                  <a:lnTo>
                    <a:pt x="720" y="1254"/>
                  </a:lnTo>
                  <a:lnTo>
                    <a:pt x="849" y="1107"/>
                  </a:lnTo>
                  <a:lnTo>
                    <a:pt x="978" y="941"/>
                  </a:lnTo>
                  <a:lnTo>
                    <a:pt x="1088" y="775"/>
                  </a:lnTo>
                  <a:lnTo>
                    <a:pt x="1125" y="683"/>
                  </a:lnTo>
                  <a:lnTo>
                    <a:pt x="1162" y="609"/>
                  </a:lnTo>
                  <a:lnTo>
                    <a:pt x="1162" y="462"/>
                  </a:lnTo>
                  <a:lnTo>
                    <a:pt x="1144" y="351"/>
                  </a:lnTo>
                  <a:lnTo>
                    <a:pt x="1107" y="240"/>
                  </a:lnTo>
                  <a:lnTo>
                    <a:pt x="1033" y="148"/>
                  </a:lnTo>
                  <a:lnTo>
                    <a:pt x="941" y="74"/>
                  </a:lnTo>
                  <a:lnTo>
                    <a:pt x="849" y="19"/>
                  </a:lnTo>
                  <a:lnTo>
                    <a:pt x="72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9" name="Google Shape;7899;p32"/>
            <p:cNvSpPr/>
            <p:nvPr/>
          </p:nvSpPr>
          <p:spPr>
            <a:xfrm>
              <a:off x="4645475" y="723950"/>
              <a:ext cx="31350" cy="27700"/>
            </a:xfrm>
            <a:custGeom>
              <a:avLst/>
              <a:gdLst/>
              <a:ahLst/>
              <a:cxnLst/>
              <a:rect l="l" t="t" r="r" b="b"/>
              <a:pathLst>
                <a:path w="1254" h="1108" extrusionOk="0">
                  <a:moveTo>
                    <a:pt x="590" y="1"/>
                  </a:moveTo>
                  <a:lnTo>
                    <a:pt x="498" y="19"/>
                  </a:lnTo>
                  <a:lnTo>
                    <a:pt x="406" y="56"/>
                  </a:lnTo>
                  <a:lnTo>
                    <a:pt x="332" y="111"/>
                  </a:lnTo>
                  <a:lnTo>
                    <a:pt x="240" y="185"/>
                  </a:lnTo>
                  <a:lnTo>
                    <a:pt x="166" y="277"/>
                  </a:lnTo>
                  <a:lnTo>
                    <a:pt x="92" y="351"/>
                  </a:lnTo>
                  <a:lnTo>
                    <a:pt x="55" y="443"/>
                  </a:lnTo>
                  <a:lnTo>
                    <a:pt x="19" y="536"/>
                  </a:lnTo>
                  <a:lnTo>
                    <a:pt x="0" y="665"/>
                  </a:lnTo>
                  <a:lnTo>
                    <a:pt x="19" y="775"/>
                  </a:lnTo>
                  <a:lnTo>
                    <a:pt x="74" y="886"/>
                  </a:lnTo>
                  <a:lnTo>
                    <a:pt x="129" y="978"/>
                  </a:lnTo>
                  <a:lnTo>
                    <a:pt x="221" y="1033"/>
                  </a:lnTo>
                  <a:lnTo>
                    <a:pt x="332" y="1089"/>
                  </a:lnTo>
                  <a:lnTo>
                    <a:pt x="461" y="1107"/>
                  </a:lnTo>
                  <a:lnTo>
                    <a:pt x="590" y="1089"/>
                  </a:lnTo>
                  <a:lnTo>
                    <a:pt x="682" y="1070"/>
                  </a:lnTo>
                  <a:lnTo>
                    <a:pt x="775" y="1033"/>
                  </a:lnTo>
                  <a:lnTo>
                    <a:pt x="922" y="923"/>
                  </a:lnTo>
                  <a:lnTo>
                    <a:pt x="1088" y="794"/>
                  </a:lnTo>
                  <a:lnTo>
                    <a:pt x="1254" y="665"/>
                  </a:lnTo>
                  <a:lnTo>
                    <a:pt x="1235" y="388"/>
                  </a:lnTo>
                  <a:lnTo>
                    <a:pt x="1070" y="259"/>
                  </a:lnTo>
                  <a:lnTo>
                    <a:pt x="904" y="130"/>
                  </a:lnTo>
                  <a:lnTo>
                    <a:pt x="830" y="75"/>
                  </a:lnTo>
                  <a:lnTo>
                    <a:pt x="738" y="19"/>
                  </a:lnTo>
                  <a:lnTo>
                    <a:pt x="664"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0" name="Google Shape;7900;p32"/>
            <p:cNvSpPr/>
            <p:nvPr/>
          </p:nvSpPr>
          <p:spPr>
            <a:xfrm>
              <a:off x="5840725" y="1833025"/>
              <a:ext cx="28600" cy="31350"/>
            </a:xfrm>
            <a:custGeom>
              <a:avLst/>
              <a:gdLst/>
              <a:ahLst/>
              <a:cxnLst/>
              <a:rect l="l" t="t" r="r" b="b"/>
              <a:pathLst>
                <a:path w="1144" h="1254" extrusionOk="0">
                  <a:moveTo>
                    <a:pt x="516" y="0"/>
                  </a:moveTo>
                  <a:lnTo>
                    <a:pt x="387" y="166"/>
                  </a:lnTo>
                  <a:lnTo>
                    <a:pt x="240" y="314"/>
                  </a:lnTo>
                  <a:lnTo>
                    <a:pt x="111" y="461"/>
                  </a:lnTo>
                  <a:lnTo>
                    <a:pt x="56" y="535"/>
                  </a:lnTo>
                  <a:lnTo>
                    <a:pt x="37" y="627"/>
                  </a:lnTo>
                  <a:lnTo>
                    <a:pt x="0" y="756"/>
                  </a:lnTo>
                  <a:lnTo>
                    <a:pt x="19" y="885"/>
                  </a:lnTo>
                  <a:lnTo>
                    <a:pt x="56" y="996"/>
                  </a:lnTo>
                  <a:lnTo>
                    <a:pt x="111" y="1088"/>
                  </a:lnTo>
                  <a:lnTo>
                    <a:pt x="185" y="1180"/>
                  </a:lnTo>
                  <a:lnTo>
                    <a:pt x="295" y="1235"/>
                  </a:lnTo>
                  <a:lnTo>
                    <a:pt x="406" y="1254"/>
                  </a:lnTo>
                  <a:lnTo>
                    <a:pt x="535" y="1254"/>
                  </a:lnTo>
                  <a:lnTo>
                    <a:pt x="627" y="1235"/>
                  </a:lnTo>
                  <a:lnTo>
                    <a:pt x="719" y="1199"/>
                  </a:lnTo>
                  <a:lnTo>
                    <a:pt x="830" y="1143"/>
                  </a:lnTo>
                  <a:lnTo>
                    <a:pt x="922" y="1070"/>
                  </a:lnTo>
                  <a:lnTo>
                    <a:pt x="996" y="996"/>
                  </a:lnTo>
                  <a:lnTo>
                    <a:pt x="1070" y="922"/>
                  </a:lnTo>
                  <a:lnTo>
                    <a:pt x="1107" y="848"/>
                  </a:lnTo>
                  <a:lnTo>
                    <a:pt x="1143" y="756"/>
                  </a:lnTo>
                  <a:lnTo>
                    <a:pt x="1143" y="682"/>
                  </a:lnTo>
                  <a:lnTo>
                    <a:pt x="1125" y="590"/>
                  </a:lnTo>
                  <a:lnTo>
                    <a:pt x="1070" y="498"/>
                  </a:lnTo>
                  <a:lnTo>
                    <a:pt x="1033" y="406"/>
                  </a:lnTo>
                  <a:lnTo>
                    <a:pt x="904" y="221"/>
                  </a:lnTo>
                  <a:lnTo>
                    <a:pt x="793" y="37"/>
                  </a:lnTo>
                  <a:lnTo>
                    <a:pt x="51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1" name="Google Shape;7901;p32"/>
            <p:cNvSpPr/>
            <p:nvPr/>
          </p:nvSpPr>
          <p:spPr>
            <a:xfrm>
              <a:off x="5920475" y="1849600"/>
              <a:ext cx="29975" cy="32775"/>
            </a:xfrm>
            <a:custGeom>
              <a:avLst/>
              <a:gdLst/>
              <a:ahLst/>
              <a:cxnLst/>
              <a:rect l="l" t="t" r="r" b="b"/>
              <a:pathLst>
                <a:path w="1199" h="1311" extrusionOk="0">
                  <a:moveTo>
                    <a:pt x="590" y="1"/>
                  </a:moveTo>
                  <a:lnTo>
                    <a:pt x="443" y="19"/>
                  </a:lnTo>
                  <a:lnTo>
                    <a:pt x="332" y="56"/>
                  </a:lnTo>
                  <a:lnTo>
                    <a:pt x="221" y="93"/>
                  </a:lnTo>
                  <a:lnTo>
                    <a:pt x="129" y="167"/>
                  </a:lnTo>
                  <a:lnTo>
                    <a:pt x="55" y="259"/>
                  </a:lnTo>
                  <a:lnTo>
                    <a:pt x="18" y="370"/>
                  </a:lnTo>
                  <a:lnTo>
                    <a:pt x="0" y="480"/>
                  </a:lnTo>
                  <a:lnTo>
                    <a:pt x="18" y="609"/>
                  </a:lnTo>
                  <a:lnTo>
                    <a:pt x="37" y="702"/>
                  </a:lnTo>
                  <a:lnTo>
                    <a:pt x="92" y="794"/>
                  </a:lnTo>
                  <a:lnTo>
                    <a:pt x="203" y="960"/>
                  </a:lnTo>
                  <a:lnTo>
                    <a:pt x="350" y="1144"/>
                  </a:lnTo>
                  <a:lnTo>
                    <a:pt x="479" y="1310"/>
                  </a:lnTo>
                  <a:lnTo>
                    <a:pt x="756" y="1310"/>
                  </a:lnTo>
                  <a:lnTo>
                    <a:pt x="885" y="1126"/>
                  </a:lnTo>
                  <a:lnTo>
                    <a:pt x="1014" y="960"/>
                  </a:lnTo>
                  <a:lnTo>
                    <a:pt x="1125" y="775"/>
                  </a:lnTo>
                  <a:lnTo>
                    <a:pt x="1162" y="683"/>
                  </a:lnTo>
                  <a:lnTo>
                    <a:pt x="1180" y="591"/>
                  </a:lnTo>
                  <a:lnTo>
                    <a:pt x="1199" y="462"/>
                  </a:lnTo>
                  <a:lnTo>
                    <a:pt x="1162" y="333"/>
                  </a:lnTo>
                  <a:lnTo>
                    <a:pt x="1125" y="241"/>
                  </a:lnTo>
                  <a:lnTo>
                    <a:pt x="1051" y="148"/>
                  </a:lnTo>
                  <a:lnTo>
                    <a:pt x="959" y="93"/>
                  </a:lnTo>
                  <a:lnTo>
                    <a:pt x="848" y="38"/>
                  </a:lnTo>
                  <a:lnTo>
                    <a:pt x="7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2" name="Google Shape;7902;p32"/>
            <p:cNvSpPr/>
            <p:nvPr/>
          </p:nvSpPr>
          <p:spPr>
            <a:xfrm>
              <a:off x="6157400" y="1889725"/>
              <a:ext cx="29975" cy="32750"/>
            </a:xfrm>
            <a:custGeom>
              <a:avLst/>
              <a:gdLst/>
              <a:ahLst/>
              <a:cxnLst/>
              <a:rect l="l" t="t" r="r" b="b"/>
              <a:pathLst>
                <a:path w="1199" h="1310" extrusionOk="0">
                  <a:moveTo>
                    <a:pt x="719" y="0"/>
                  </a:moveTo>
                  <a:lnTo>
                    <a:pt x="461" y="18"/>
                  </a:lnTo>
                  <a:lnTo>
                    <a:pt x="332" y="184"/>
                  </a:lnTo>
                  <a:lnTo>
                    <a:pt x="185" y="350"/>
                  </a:lnTo>
                  <a:lnTo>
                    <a:pt x="74" y="535"/>
                  </a:lnTo>
                  <a:lnTo>
                    <a:pt x="37" y="627"/>
                  </a:lnTo>
                  <a:lnTo>
                    <a:pt x="19" y="719"/>
                  </a:lnTo>
                  <a:lnTo>
                    <a:pt x="0" y="848"/>
                  </a:lnTo>
                  <a:lnTo>
                    <a:pt x="19" y="959"/>
                  </a:lnTo>
                  <a:lnTo>
                    <a:pt x="74" y="1069"/>
                  </a:lnTo>
                  <a:lnTo>
                    <a:pt x="148" y="1162"/>
                  </a:lnTo>
                  <a:lnTo>
                    <a:pt x="221" y="1217"/>
                  </a:lnTo>
                  <a:lnTo>
                    <a:pt x="332" y="1272"/>
                  </a:lnTo>
                  <a:lnTo>
                    <a:pt x="461" y="1309"/>
                  </a:lnTo>
                  <a:lnTo>
                    <a:pt x="738" y="1309"/>
                  </a:lnTo>
                  <a:lnTo>
                    <a:pt x="867" y="1272"/>
                  </a:lnTo>
                  <a:lnTo>
                    <a:pt x="977" y="1217"/>
                  </a:lnTo>
                  <a:lnTo>
                    <a:pt x="1051" y="1143"/>
                  </a:lnTo>
                  <a:lnTo>
                    <a:pt x="1125" y="1069"/>
                  </a:lnTo>
                  <a:lnTo>
                    <a:pt x="1180" y="959"/>
                  </a:lnTo>
                  <a:lnTo>
                    <a:pt x="1199" y="848"/>
                  </a:lnTo>
                  <a:lnTo>
                    <a:pt x="1180" y="719"/>
                  </a:lnTo>
                  <a:lnTo>
                    <a:pt x="1162" y="608"/>
                  </a:lnTo>
                  <a:lnTo>
                    <a:pt x="1125" y="535"/>
                  </a:lnTo>
                  <a:lnTo>
                    <a:pt x="996" y="350"/>
                  </a:lnTo>
                  <a:lnTo>
                    <a:pt x="867" y="184"/>
                  </a:lnTo>
                  <a:lnTo>
                    <a:pt x="7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3" name="Google Shape;7903;p32"/>
            <p:cNvSpPr/>
            <p:nvPr/>
          </p:nvSpPr>
          <p:spPr>
            <a:xfrm>
              <a:off x="6238525" y="1907700"/>
              <a:ext cx="28150" cy="31350"/>
            </a:xfrm>
            <a:custGeom>
              <a:avLst/>
              <a:gdLst/>
              <a:ahLst/>
              <a:cxnLst/>
              <a:rect l="l" t="t" r="r" b="b"/>
              <a:pathLst>
                <a:path w="1126" h="1254" extrusionOk="0">
                  <a:moveTo>
                    <a:pt x="590" y="0"/>
                  </a:moveTo>
                  <a:lnTo>
                    <a:pt x="517" y="19"/>
                  </a:lnTo>
                  <a:lnTo>
                    <a:pt x="406" y="55"/>
                  </a:lnTo>
                  <a:lnTo>
                    <a:pt x="314" y="111"/>
                  </a:lnTo>
                  <a:lnTo>
                    <a:pt x="222" y="185"/>
                  </a:lnTo>
                  <a:lnTo>
                    <a:pt x="148" y="258"/>
                  </a:lnTo>
                  <a:lnTo>
                    <a:pt x="74" y="332"/>
                  </a:lnTo>
                  <a:lnTo>
                    <a:pt x="19" y="424"/>
                  </a:lnTo>
                  <a:lnTo>
                    <a:pt x="0" y="498"/>
                  </a:lnTo>
                  <a:lnTo>
                    <a:pt x="0" y="572"/>
                  </a:lnTo>
                  <a:lnTo>
                    <a:pt x="19" y="664"/>
                  </a:lnTo>
                  <a:lnTo>
                    <a:pt x="56" y="756"/>
                  </a:lnTo>
                  <a:lnTo>
                    <a:pt x="111" y="848"/>
                  </a:lnTo>
                  <a:lnTo>
                    <a:pt x="240" y="1033"/>
                  </a:lnTo>
                  <a:lnTo>
                    <a:pt x="351" y="1235"/>
                  </a:lnTo>
                  <a:lnTo>
                    <a:pt x="627" y="1254"/>
                  </a:lnTo>
                  <a:lnTo>
                    <a:pt x="756" y="1106"/>
                  </a:lnTo>
                  <a:lnTo>
                    <a:pt x="904" y="959"/>
                  </a:lnTo>
                  <a:lnTo>
                    <a:pt x="1033" y="793"/>
                  </a:lnTo>
                  <a:lnTo>
                    <a:pt x="1088" y="719"/>
                  </a:lnTo>
                  <a:lnTo>
                    <a:pt x="1107" y="627"/>
                  </a:lnTo>
                  <a:lnTo>
                    <a:pt x="1125" y="498"/>
                  </a:lnTo>
                  <a:lnTo>
                    <a:pt x="1125" y="369"/>
                  </a:lnTo>
                  <a:lnTo>
                    <a:pt x="1088" y="258"/>
                  </a:lnTo>
                  <a:lnTo>
                    <a:pt x="1033" y="166"/>
                  </a:lnTo>
                  <a:lnTo>
                    <a:pt x="959" y="92"/>
                  </a:lnTo>
                  <a:lnTo>
                    <a:pt x="848" y="37"/>
                  </a:lnTo>
                  <a:lnTo>
                    <a:pt x="73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4" name="Google Shape;7904;p32"/>
            <p:cNvSpPr/>
            <p:nvPr/>
          </p:nvSpPr>
          <p:spPr>
            <a:xfrm>
              <a:off x="4553725" y="294350"/>
              <a:ext cx="30000" cy="32750"/>
            </a:xfrm>
            <a:custGeom>
              <a:avLst/>
              <a:gdLst/>
              <a:ahLst/>
              <a:cxnLst/>
              <a:rect l="l" t="t" r="r" b="b"/>
              <a:pathLst>
                <a:path w="1200" h="1310" extrusionOk="0">
                  <a:moveTo>
                    <a:pt x="702" y="0"/>
                  </a:moveTo>
                  <a:lnTo>
                    <a:pt x="425" y="19"/>
                  </a:lnTo>
                  <a:lnTo>
                    <a:pt x="296" y="203"/>
                  </a:lnTo>
                  <a:lnTo>
                    <a:pt x="167" y="369"/>
                  </a:lnTo>
                  <a:lnTo>
                    <a:pt x="56" y="554"/>
                  </a:lnTo>
                  <a:lnTo>
                    <a:pt x="19" y="646"/>
                  </a:lnTo>
                  <a:lnTo>
                    <a:pt x="1" y="738"/>
                  </a:lnTo>
                  <a:lnTo>
                    <a:pt x="1" y="867"/>
                  </a:lnTo>
                  <a:lnTo>
                    <a:pt x="19" y="996"/>
                  </a:lnTo>
                  <a:lnTo>
                    <a:pt x="75" y="1088"/>
                  </a:lnTo>
                  <a:lnTo>
                    <a:pt x="148" y="1181"/>
                  </a:lnTo>
                  <a:lnTo>
                    <a:pt x="241" y="1236"/>
                  </a:lnTo>
                  <a:lnTo>
                    <a:pt x="351" y="1291"/>
                  </a:lnTo>
                  <a:lnTo>
                    <a:pt x="480" y="1310"/>
                  </a:lnTo>
                  <a:lnTo>
                    <a:pt x="757" y="1310"/>
                  </a:lnTo>
                  <a:lnTo>
                    <a:pt x="886" y="1273"/>
                  </a:lnTo>
                  <a:lnTo>
                    <a:pt x="978" y="1217"/>
                  </a:lnTo>
                  <a:lnTo>
                    <a:pt x="1070" y="1144"/>
                  </a:lnTo>
                  <a:lnTo>
                    <a:pt x="1126" y="1051"/>
                  </a:lnTo>
                  <a:lnTo>
                    <a:pt x="1181" y="941"/>
                  </a:lnTo>
                  <a:lnTo>
                    <a:pt x="1199" y="830"/>
                  </a:lnTo>
                  <a:lnTo>
                    <a:pt x="1181" y="701"/>
                  </a:lnTo>
                  <a:lnTo>
                    <a:pt x="1144" y="609"/>
                  </a:lnTo>
                  <a:lnTo>
                    <a:pt x="1107" y="517"/>
                  </a:lnTo>
                  <a:lnTo>
                    <a:pt x="978" y="351"/>
                  </a:lnTo>
                  <a:lnTo>
                    <a:pt x="831" y="185"/>
                  </a:lnTo>
                  <a:lnTo>
                    <a:pt x="70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5" name="Google Shape;7905;p32"/>
            <p:cNvSpPr/>
            <p:nvPr/>
          </p:nvSpPr>
          <p:spPr>
            <a:xfrm>
              <a:off x="5168650" y="1471175"/>
              <a:ext cx="26750" cy="29975"/>
            </a:xfrm>
            <a:custGeom>
              <a:avLst/>
              <a:gdLst/>
              <a:ahLst/>
              <a:cxnLst/>
              <a:rect l="l" t="t" r="r" b="b"/>
              <a:pathLst>
                <a:path w="1070" h="1199" extrusionOk="0">
                  <a:moveTo>
                    <a:pt x="425" y="0"/>
                  </a:moveTo>
                  <a:lnTo>
                    <a:pt x="295" y="166"/>
                  </a:lnTo>
                  <a:lnTo>
                    <a:pt x="148" y="332"/>
                  </a:lnTo>
                  <a:lnTo>
                    <a:pt x="93" y="406"/>
                  </a:lnTo>
                  <a:lnTo>
                    <a:pt x="37" y="498"/>
                  </a:lnTo>
                  <a:lnTo>
                    <a:pt x="0" y="572"/>
                  </a:lnTo>
                  <a:lnTo>
                    <a:pt x="0" y="645"/>
                  </a:lnTo>
                  <a:lnTo>
                    <a:pt x="19" y="738"/>
                  </a:lnTo>
                  <a:lnTo>
                    <a:pt x="56" y="830"/>
                  </a:lnTo>
                  <a:lnTo>
                    <a:pt x="129" y="922"/>
                  </a:lnTo>
                  <a:lnTo>
                    <a:pt x="185" y="996"/>
                  </a:lnTo>
                  <a:lnTo>
                    <a:pt x="277" y="1088"/>
                  </a:lnTo>
                  <a:lnTo>
                    <a:pt x="351" y="1143"/>
                  </a:lnTo>
                  <a:lnTo>
                    <a:pt x="443" y="1180"/>
                  </a:lnTo>
                  <a:lnTo>
                    <a:pt x="517" y="1199"/>
                  </a:lnTo>
                  <a:lnTo>
                    <a:pt x="590" y="1199"/>
                  </a:lnTo>
                  <a:lnTo>
                    <a:pt x="683" y="1162"/>
                  </a:lnTo>
                  <a:lnTo>
                    <a:pt x="756" y="1106"/>
                  </a:lnTo>
                  <a:lnTo>
                    <a:pt x="849" y="1033"/>
                  </a:lnTo>
                  <a:lnTo>
                    <a:pt x="922" y="941"/>
                  </a:lnTo>
                  <a:lnTo>
                    <a:pt x="996" y="867"/>
                  </a:lnTo>
                  <a:lnTo>
                    <a:pt x="1051" y="775"/>
                  </a:lnTo>
                  <a:lnTo>
                    <a:pt x="1070" y="682"/>
                  </a:lnTo>
                  <a:lnTo>
                    <a:pt x="1070" y="609"/>
                  </a:lnTo>
                  <a:lnTo>
                    <a:pt x="1051" y="535"/>
                  </a:lnTo>
                  <a:lnTo>
                    <a:pt x="996" y="443"/>
                  </a:lnTo>
                  <a:lnTo>
                    <a:pt x="941" y="369"/>
                  </a:lnTo>
                  <a:lnTo>
                    <a:pt x="812" y="185"/>
                  </a:lnTo>
                  <a:lnTo>
                    <a:pt x="701" y="19"/>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6" name="Google Shape;7906;p32"/>
            <p:cNvSpPr/>
            <p:nvPr/>
          </p:nvSpPr>
          <p:spPr>
            <a:xfrm>
              <a:off x="4892075" y="1178000"/>
              <a:ext cx="26750" cy="29975"/>
            </a:xfrm>
            <a:custGeom>
              <a:avLst/>
              <a:gdLst/>
              <a:ahLst/>
              <a:cxnLst/>
              <a:rect l="l" t="t" r="r" b="b"/>
              <a:pathLst>
                <a:path w="1070" h="1199" extrusionOk="0">
                  <a:moveTo>
                    <a:pt x="517" y="0"/>
                  </a:moveTo>
                  <a:lnTo>
                    <a:pt x="443" y="19"/>
                  </a:lnTo>
                  <a:lnTo>
                    <a:pt x="351" y="56"/>
                  </a:lnTo>
                  <a:lnTo>
                    <a:pt x="277" y="111"/>
                  </a:lnTo>
                  <a:lnTo>
                    <a:pt x="185" y="185"/>
                  </a:lnTo>
                  <a:lnTo>
                    <a:pt x="111" y="277"/>
                  </a:lnTo>
                  <a:lnTo>
                    <a:pt x="56" y="369"/>
                  </a:lnTo>
                  <a:lnTo>
                    <a:pt x="19" y="461"/>
                  </a:lnTo>
                  <a:lnTo>
                    <a:pt x="1" y="535"/>
                  </a:lnTo>
                  <a:lnTo>
                    <a:pt x="1" y="627"/>
                  </a:lnTo>
                  <a:lnTo>
                    <a:pt x="19" y="701"/>
                  </a:lnTo>
                  <a:lnTo>
                    <a:pt x="74" y="775"/>
                  </a:lnTo>
                  <a:lnTo>
                    <a:pt x="130" y="867"/>
                  </a:lnTo>
                  <a:lnTo>
                    <a:pt x="277" y="1033"/>
                  </a:lnTo>
                  <a:lnTo>
                    <a:pt x="406" y="1199"/>
                  </a:lnTo>
                  <a:lnTo>
                    <a:pt x="664" y="1181"/>
                  </a:lnTo>
                  <a:lnTo>
                    <a:pt x="793" y="1015"/>
                  </a:lnTo>
                  <a:lnTo>
                    <a:pt x="922" y="849"/>
                  </a:lnTo>
                  <a:lnTo>
                    <a:pt x="996" y="756"/>
                  </a:lnTo>
                  <a:lnTo>
                    <a:pt x="1033" y="683"/>
                  </a:lnTo>
                  <a:lnTo>
                    <a:pt x="1052" y="590"/>
                  </a:lnTo>
                  <a:lnTo>
                    <a:pt x="1070" y="517"/>
                  </a:lnTo>
                  <a:lnTo>
                    <a:pt x="1033" y="443"/>
                  </a:lnTo>
                  <a:lnTo>
                    <a:pt x="996" y="351"/>
                  </a:lnTo>
                  <a:lnTo>
                    <a:pt x="922" y="259"/>
                  </a:lnTo>
                  <a:lnTo>
                    <a:pt x="849" y="185"/>
                  </a:lnTo>
                  <a:lnTo>
                    <a:pt x="757" y="111"/>
                  </a:lnTo>
                  <a:lnTo>
                    <a:pt x="683" y="56"/>
                  </a:lnTo>
                  <a:lnTo>
                    <a:pt x="591" y="1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7" name="Google Shape;7907;p32"/>
            <p:cNvSpPr/>
            <p:nvPr/>
          </p:nvSpPr>
          <p:spPr>
            <a:xfrm>
              <a:off x="4825250" y="1086275"/>
              <a:ext cx="30900" cy="26750"/>
            </a:xfrm>
            <a:custGeom>
              <a:avLst/>
              <a:gdLst/>
              <a:ahLst/>
              <a:cxnLst/>
              <a:rect l="l" t="t" r="r" b="b"/>
              <a:pathLst>
                <a:path w="1236" h="1070" extrusionOk="0">
                  <a:moveTo>
                    <a:pt x="572" y="0"/>
                  </a:moveTo>
                  <a:lnTo>
                    <a:pt x="498" y="37"/>
                  </a:lnTo>
                  <a:lnTo>
                    <a:pt x="424" y="74"/>
                  </a:lnTo>
                  <a:lnTo>
                    <a:pt x="350" y="148"/>
                  </a:lnTo>
                  <a:lnTo>
                    <a:pt x="277" y="222"/>
                  </a:lnTo>
                  <a:lnTo>
                    <a:pt x="148" y="387"/>
                  </a:lnTo>
                  <a:lnTo>
                    <a:pt x="0" y="535"/>
                  </a:lnTo>
                  <a:lnTo>
                    <a:pt x="148" y="701"/>
                  </a:lnTo>
                  <a:lnTo>
                    <a:pt x="277" y="867"/>
                  </a:lnTo>
                  <a:lnTo>
                    <a:pt x="350" y="941"/>
                  </a:lnTo>
                  <a:lnTo>
                    <a:pt x="424" y="1014"/>
                  </a:lnTo>
                  <a:lnTo>
                    <a:pt x="498" y="1051"/>
                  </a:lnTo>
                  <a:lnTo>
                    <a:pt x="572" y="1070"/>
                  </a:lnTo>
                  <a:lnTo>
                    <a:pt x="664" y="1070"/>
                  </a:lnTo>
                  <a:lnTo>
                    <a:pt x="738" y="1051"/>
                  </a:lnTo>
                  <a:lnTo>
                    <a:pt x="811" y="996"/>
                  </a:lnTo>
                  <a:lnTo>
                    <a:pt x="903" y="941"/>
                  </a:lnTo>
                  <a:lnTo>
                    <a:pt x="1069" y="812"/>
                  </a:lnTo>
                  <a:lnTo>
                    <a:pt x="1235" y="682"/>
                  </a:lnTo>
                  <a:lnTo>
                    <a:pt x="1235" y="406"/>
                  </a:lnTo>
                  <a:lnTo>
                    <a:pt x="1069" y="277"/>
                  </a:lnTo>
                  <a:lnTo>
                    <a:pt x="903" y="148"/>
                  </a:lnTo>
                  <a:lnTo>
                    <a:pt x="811" y="92"/>
                  </a:lnTo>
                  <a:lnTo>
                    <a:pt x="738" y="37"/>
                  </a:lnTo>
                  <a:lnTo>
                    <a:pt x="664" y="19"/>
                  </a:lnTo>
                  <a:lnTo>
                    <a:pt x="57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8" name="Google Shape;7908;p32"/>
            <p:cNvSpPr/>
            <p:nvPr/>
          </p:nvSpPr>
          <p:spPr>
            <a:xfrm>
              <a:off x="6318725" y="1919675"/>
              <a:ext cx="26750" cy="29525"/>
            </a:xfrm>
            <a:custGeom>
              <a:avLst/>
              <a:gdLst/>
              <a:ahLst/>
              <a:cxnLst/>
              <a:rect l="l" t="t" r="r" b="b"/>
              <a:pathLst>
                <a:path w="1070" h="1181" extrusionOk="0">
                  <a:moveTo>
                    <a:pt x="443" y="1"/>
                  </a:moveTo>
                  <a:lnTo>
                    <a:pt x="314" y="148"/>
                  </a:lnTo>
                  <a:lnTo>
                    <a:pt x="167" y="314"/>
                  </a:lnTo>
                  <a:lnTo>
                    <a:pt x="111" y="406"/>
                  </a:lnTo>
                  <a:lnTo>
                    <a:pt x="56" y="480"/>
                  </a:lnTo>
                  <a:lnTo>
                    <a:pt x="19" y="554"/>
                  </a:lnTo>
                  <a:lnTo>
                    <a:pt x="1" y="646"/>
                  </a:lnTo>
                  <a:lnTo>
                    <a:pt x="19" y="720"/>
                  </a:lnTo>
                  <a:lnTo>
                    <a:pt x="56" y="812"/>
                  </a:lnTo>
                  <a:lnTo>
                    <a:pt x="111" y="904"/>
                  </a:lnTo>
                  <a:lnTo>
                    <a:pt x="185" y="996"/>
                  </a:lnTo>
                  <a:lnTo>
                    <a:pt x="259" y="1070"/>
                  </a:lnTo>
                  <a:lnTo>
                    <a:pt x="332" y="1125"/>
                  </a:lnTo>
                  <a:lnTo>
                    <a:pt x="406" y="1162"/>
                  </a:lnTo>
                  <a:lnTo>
                    <a:pt x="480" y="1181"/>
                  </a:lnTo>
                  <a:lnTo>
                    <a:pt x="572" y="1162"/>
                  </a:lnTo>
                  <a:lnTo>
                    <a:pt x="664" y="1125"/>
                  </a:lnTo>
                  <a:lnTo>
                    <a:pt x="757" y="1070"/>
                  </a:lnTo>
                  <a:lnTo>
                    <a:pt x="830" y="996"/>
                  </a:lnTo>
                  <a:lnTo>
                    <a:pt x="922" y="922"/>
                  </a:lnTo>
                  <a:lnTo>
                    <a:pt x="978" y="849"/>
                  </a:lnTo>
                  <a:lnTo>
                    <a:pt x="1033" y="775"/>
                  </a:lnTo>
                  <a:lnTo>
                    <a:pt x="1070" y="683"/>
                  </a:lnTo>
                  <a:lnTo>
                    <a:pt x="1070" y="609"/>
                  </a:lnTo>
                  <a:lnTo>
                    <a:pt x="1033" y="535"/>
                  </a:lnTo>
                  <a:lnTo>
                    <a:pt x="996" y="443"/>
                  </a:lnTo>
                  <a:lnTo>
                    <a:pt x="941" y="369"/>
                  </a:lnTo>
                  <a:lnTo>
                    <a:pt x="812" y="185"/>
                  </a:lnTo>
                  <a:lnTo>
                    <a:pt x="70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9" name="Google Shape;7909;p32"/>
            <p:cNvSpPr/>
            <p:nvPr/>
          </p:nvSpPr>
          <p:spPr>
            <a:xfrm>
              <a:off x="5762825" y="1825175"/>
              <a:ext cx="25825" cy="33675"/>
            </a:xfrm>
            <a:custGeom>
              <a:avLst/>
              <a:gdLst/>
              <a:ahLst/>
              <a:cxnLst/>
              <a:rect l="l" t="t" r="r" b="b"/>
              <a:pathLst>
                <a:path w="1033" h="1347" extrusionOk="0">
                  <a:moveTo>
                    <a:pt x="516" y="1"/>
                  </a:moveTo>
                  <a:lnTo>
                    <a:pt x="369" y="148"/>
                  </a:lnTo>
                  <a:lnTo>
                    <a:pt x="203" y="296"/>
                  </a:lnTo>
                  <a:lnTo>
                    <a:pt x="129" y="369"/>
                  </a:lnTo>
                  <a:lnTo>
                    <a:pt x="55" y="443"/>
                  </a:lnTo>
                  <a:lnTo>
                    <a:pt x="19" y="517"/>
                  </a:lnTo>
                  <a:lnTo>
                    <a:pt x="0" y="591"/>
                  </a:lnTo>
                  <a:lnTo>
                    <a:pt x="0" y="664"/>
                  </a:lnTo>
                  <a:lnTo>
                    <a:pt x="37" y="738"/>
                  </a:lnTo>
                  <a:lnTo>
                    <a:pt x="92" y="812"/>
                  </a:lnTo>
                  <a:lnTo>
                    <a:pt x="166" y="904"/>
                  </a:lnTo>
                  <a:lnTo>
                    <a:pt x="351" y="1107"/>
                  </a:lnTo>
                  <a:lnTo>
                    <a:pt x="553" y="1347"/>
                  </a:lnTo>
                  <a:lnTo>
                    <a:pt x="738" y="1089"/>
                  </a:lnTo>
                  <a:lnTo>
                    <a:pt x="885" y="886"/>
                  </a:lnTo>
                  <a:lnTo>
                    <a:pt x="959" y="794"/>
                  </a:lnTo>
                  <a:lnTo>
                    <a:pt x="996" y="701"/>
                  </a:lnTo>
                  <a:lnTo>
                    <a:pt x="1033" y="628"/>
                  </a:lnTo>
                  <a:lnTo>
                    <a:pt x="1033" y="554"/>
                  </a:lnTo>
                  <a:lnTo>
                    <a:pt x="1014" y="480"/>
                  </a:lnTo>
                  <a:lnTo>
                    <a:pt x="977" y="406"/>
                  </a:lnTo>
                  <a:lnTo>
                    <a:pt x="904" y="333"/>
                  </a:lnTo>
                  <a:lnTo>
                    <a:pt x="830" y="259"/>
                  </a:lnTo>
                  <a:lnTo>
                    <a:pt x="664" y="130"/>
                  </a:lnTo>
                  <a:lnTo>
                    <a:pt x="51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0" name="Google Shape;7910;p32"/>
            <p:cNvSpPr/>
            <p:nvPr/>
          </p:nvSpPr>
          <p:spPr>
            <a:xfrm>
              <a:off x="4957075" y="1272500"/>
              <a:ext cx="33675" cy="25825"/>
            </a:xfrm>
            <a:custGeom>
              <a:avLst/>
              <a:gdLst/>
              <a:ahLst/>
              <a:cxnLst/>
              <a:rect l="l" t="t" r="r" b="b"/>
              <a:pathLst>
                <a:path w="1347" h="1033" extrusionOk="0">
                  <a:moveTo>
                    <a:pt x="553" y="0"/>
                  </a:moveTo>
                  <a:lnTo>
                    <a:pt x="480" y="19"/>
                  </a:lnTo>
                  <a:lnTo>
                    <a:pt x="406" y="56"/>
                  </a:lnTo>
                  <a:lnTo>
                    <a:pt x="332" y="111"/>
                  </a:lnTo>
                  <a:lnTo>
                    <a:pt x="258" y="185"/>
                  </a:lnTo>
                  <a:lnTo>
                    <a:pt x="129" y="351"/>
                  </a:lnTo>
                  <a:lnTo>
                    <a:pt x="0" y="517"/>
                  </a:lnTo>
                  <a:lnTo>
                    <a:pt x="148" y="664"/>
                  </a:lnTo>
                  <a:lnTo>
                    <a:pt x="295" y="830"/>
                  </a:lnTo>
                  <a:lnTo>
                    <a:pt x="369" y="904"/>
                  </a:lnTo>
                  <a:lnTo>
                    <a:pt x="443" y="959"/>
                  </a:lnTo>
                  <a:lnTo>
                    <a:pt x="517" y="1014"/>
                  </a:lnTo>
                  <a:lnTo>
                    <a:pt x="590" y="1033"/>
                  </a:lnTo>
                  <a:lnTo>
                    <a:pt x="664" y="1033"/>
                  </a:lnTo>
                  <a:lnTo>
                    <a:pt x="738" y="996"/>
                  </a:lnTo>
                  <a:lnTo>
                    <a:pt x="812" y="941"/>
                  </a:lnTo>
                  <a:lnTo>
                    <a:pt x="904" y="867"/>
                  </a:lnTo>
                  <a:lnTo>
                    <a:pt x="1107" y="683"/>
                  </a:lnTo>
                  <a:lnTo>
                    <a:pt x="1346" y="480"/>
                  </a:lnTo>
                  <a:lnTo>
                    <a:pt x="1088" y="295"/>
                  </a:lnTo>
                  <a:lnTo>
                    <a:pt x="885" y="129"/>
                  </a:lnTo>
                  <a:lnTo>
                    <a:pt x="793" y="74"/>
                  </a:lnTo>
                  <a:lnTo>
                    <a:pt x="701" y="19"/>
                  </a:lnTo>
                  <a:lnTo>
                    <a:pt x="62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1" name="Google Shape;7911;p32"/>
            <p:cNvSpPr/>
            <p:nvPr/>
          </p:nvSpPr>
          <p:spPr>
            <a:xfrm>
              <a:off x="4763000" y="992700"/>
              <a:ext cx="33675" cy="25825"/>
            </a:xfrm>
            <a:custGeom>
              <a:avLst/>
              <a:gdLst/>
              <a:ahLst/>
              <a:cxnLst/>
              <a:rect l="l" t="t" r="r" b="b"/>
              <a:pathLst>
                <a:path w="1347" h="1033" extrusionOk="0">
                  <a:moveTo>
                    <a:pt x="572" y="0"/>
                  </a:moveTo>
                  <a:lnTo>
                    <a:pt x="499" y="19"/>
                  </a:lnTo>
                  <a:lnTo>
                    <a:pt x="425" y="56"/>
                  </a:lnTo>
                  <a:lnTo>
                    <a:pt x="351" y="111"/>
                  </a:lnTo>
                  <a:lnTo>
                    <a:pt x="277" y="185"/>
                  </a:lnTo>
                  <a:lnTo>
                    <a:pt x="130" y="332"/>
                  </a:lnTo>
                  <a:lnTo>
                    <a:pt x="1" y="480"/>
                  </a:lnTo>
                  <a:lnTo>
                    <a:pt x="130" y="646"/>
                  </a:lnTo>
                  <a:lnTo>
                    <a:pt x="277" y="812"/>
                  </a:lnTo>
                  <a:lnTo>
                    <a:pt x="333" y="904"/>
                  </a:lnTo>
                  <a:lnTo>
                    <a:pt x="406" y="959"/>
                  </a:lnTo>
                  <a:lnTo>
                    <a:pt x="499" y="1014"/>
                  </a:lnTo>
                  <a:lnTo>
                    <a:pt x="572" y="1033"/>
                  </a:lnTo>
                  <a:lnTo>
                    <a:pt x="646" y="1033"/>
                  </a:lnTo>
                  <a:lnTo>
                    <a:pt x="720" y="1014"/>
                  </a:lnTo>
                  <a:lnTo>
                    <a:pt x="794" y="959"/>
                  </a:lnTo>
                  <a:lnTo>
                    <a:pt x="886" y="885"/>
                  </a:lnTo>
                  <a:lnTo>
                    <a:pt x="1089" y="719"/>
                  </a:lnTo>
                  <a:lnTo>
                    <a:pt x="1347" y="535"/>
                  </a:lnTo>
                  <a:lnTo>
                    <a:pt x="1107" y="332"/>
                  </a:lnTo>
                  <a:lnTo>
                    <a:pt x="904" y="166"/>
                  </a:lnTo>
                  <a:lnTo>
                    <a:pt x="812" y="93"/>
                  </a:lnTo>
                  <a:lnTo>
                    <a:pt x="720" y="37"/>
                  </a:lnTo>
                  <a:lnTo>
                    <a:pt x="64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2" name="Google Shape;7912;p32"/>
            <p:cNvSpPr/>
            <p:nvPr/>
          </p:nvSpPr>
          <p:spPr>
            <a:xfrm>
              <a:off x="4544050" y="378250"/>
              <a:ext cx="26300" cy="33675"/>
            </a:xfrm>
            <a:custGeom>
              <a:avLst/>
              <a:gdLst/>
              <a:ahLst/>
              <a:cxnLst/>
              <a:rect l="l" t="t" r="r" b="b"/>
              <a:pathLst>
                <a:path w="1052" h="1347" extrusionOk="0">
                  <a:moveTo>
                    <a:pt x="517" y="0"/>
                  </a:moveTo>
                  <a:lnTo>
                    <a:pt x="370" y="148"/>
                  </a:lnTo>
                  <a:lnTo>
                    <a:pt x="204" y="295"/>
                  </a:lnTo>
                  <a:lnTo>
                    <a:pt x="130" y="369"/>
                  </a:lnTo>
                  <a:lnTo>
                    <a:pt x="74" y="443"/>
                  </a:lnTo>
                  <a:lnTo>
                    <a:pt x="19" y="516"/>
                  </a:lnTo>
                  <a:lnTo>
                    <a:pt x="1" y="609"/>
                  </a:lnTo>
                  <a:lnTo>
                    <a:pt x="1" y="664"/>
                  </a:lnTo>
                  <a:lnTo>
                    <a:pt x="38" y="738"/>
                  </a:lnTo>
                  <a:lnTo>
                    <a:pt x="93" y="811"/>
                  </a:lnTo>
                  <a:lnTo>
                    <a:pt x="167" y="904"/>
                  </a:lnTo>
                  <a:lnTo>
                    <a:pt x="351" y="1107"/>
                  </a:lnTo>
                  <a:lnTo>
                    <a:pt x="554" y="1346"/>
                  </a:lnTo>
                  <a:lnTo>
                    <a:pt x="738" y="1088"/>
                  </a:lnTo>
                  <a:lnTo>
                    <a:pt x="904" y="885"/>
                  </a:lnTo>
                  <a:lnTo>
                    <a:pt x="960" y="793"/>
                  </a:lnTo>
                  <a:lnTo>
                    <a:pt x="1015" y="701"/>
                  </a:lnTo>
                  <a:lnTo>
                    <a:pt x="1033" y="627"/>
                  </a:lnTo>
                  <a:lnTo>
                    <a:pt x="1052" y="553"/>
                  </a:lnTo>
                  <a:lnTo>
                    <a:pt x="1015" y="480"/>
                  </a:lnTo>
                  <a:lnTo>
                    <a:pt x="978" y="406"/>
                  </a:lnTo>
                  <a:lnTo>
                    <a:pt x="923" y="332"/>
                  </a:lnTo>
                  <a:lnTo>
                    <a:pt x="849" y="258"/>
                  </a:lnTo>
                  <a:lnTo>
                    <a:pt x="683" y="129"/>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3" name="Google Shape;7913;p32"/>
            <p:cNvSpPr/>
            <p:nvPr/>
          </p:nvSpPr>
          <p:spPr>
            <a:xfrm>
              <a:off x="5459050" y="1688725"/>
              <a:ext cx="34125" cy="26300"/>
            </a:xfrm>
            <a:custGeom>
              <a:avLst/>
              <a:gdLst/>
              <a:ahLst/>
              <a:cxnLst/>
              <a:rect l="l" t="t" r="r" b="b"/>
              <a:pathLst>
                <a:path w="1365" h="1052" extrusionOk="0">
                  <a:moveTo>
                    <a:pt x="590" y="1"/>
                  </a:moveTo>
                  <a:lnTo>
                    <a:pt x="517" y="19"/>
                  </a:lnTo>
                  <a:lnTo>
                    <a:pt x="443" y="75"/>
                  </a:lnTo>
                  <a:lnTo>
                    <a:pt x="369" y="130"/>
                  </a:lnTo>
                  <a:lnTo>
                    <a:pt x="295" y="185"/>
                  </a:lnTo>
                  <a:lnTo>
                    <a:pt x="148" y="351"/>
                  </a:lnTo>
                  <a:lnTo>
                    <a:pt x="0" y="499"/>
                  </a:lnTo>
                  <a:lnTo>
                    <a:pt x="148" y="665"/>
                  </a:lnTo>
                  <a:lnTo>
                    <a:pt x="277" y="831"/>
                  </a:lnTo>
                  <a:lnTo>
                    <a:pt x="351" y="904"/>
                  </a:lnTo>
                  <a:lnTo>
                    <a:pt x="425" y="978"/>
                  </a:lnTo>
                  <a:lnTo>
                    <a:pt x="498" y="1015"/>
                  </a:lnTo>
                  <a:lnTo>
                    <a:pt x="572" y="1052"/>
                  </a:lnTo>
                  <a:lnTo>
                    <a:pt x="646" y="1052"/>
                  </a:lnTo>
                  <a:lnTo>
                    <a:pt x="720" y="1034"/>
                  </a:lnTo>
                  <a:lnTo>
                    <a:pt x="793" y="978"/>
                  </a:lnTo>
                  <a:lnTo>
                    <a:pt x="885" y="904"/>
                  </a:lnTo>
                  <a:lnTo>
                    <a:pt x="1107" y="739"/>
                  </a:lnTo>
                  <a:lnTo>
                    <a:pt x="1365" y="554"/>
                  </a:lnTo>
                  <a:lnTo>
                    <a:pt x="1107" y="351"/>
                  </a:lnTo>
                  <a:lnTo>
                    <a:pt x="904" y="167"/>
                  </a:lnTo>
                  <a:lnTo>
                    <a:pt x="830" y="112"/>
                  </a:lnTo>
                  <a:lnTo>
                    <a:pt x="738" y="56"/>
                  </a:lnTo>
                  <a:lnTo>
                    <a:pt x="664" y="19"/>
                  </a:lnTo>
                  <a:lnTo>
                    <a:pt x="59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4" name="Google Shape;7914;p32"/>
            <p:cNvSpPr/>
            <p:nvPr/>
          </p:nvSpPr>
          <p:spPr>
            <a:xfrm>
              <a:off x="4698475" y="899575"/>
              <a:ext cx="30900" cy="24000"/>
            </a:xfrm>
            <a:custGeom>
              <a:avLst/>
              <a:gdLst/>
              <a:ahLst/>
              <a:cxnLst/>
              <a:rect l="l" t="t" r="r" b="b"/>
              <a:pathLst>
                <a:path w="1236" h="960" extrusionOk="0">
                  <a:moveTo>
                    <a:pt x="480" y="1"/>
                  </a:moveTo>
                  <a:lnTo>
                    <a:pt x="406" y="38"/>
                  </a:lnTo>
                  <a:lnTo>
                    <a:pt x="277" y="148"/>
                  </a:lnTo>
                  <a:lnTo>
                    <a:pt x="130" y="296"/>
                  </a:lnTo>
                  <a:lnTo>
                    <a:pt x="1" y="425"/>
                  </a:lnTo>
                  <a:lnTo>
                    <a:pt x="111" y="572"/>
                  </a:lnTo>
                  <a:lnTo>
                    <a:pt x="240" y="738"/>
                  </a:lnTo>
                  <a:lnTo>
                    <a:pt x="369" y="886"/>
                  </a:lnTo>
                  <a:lnTo>
                    <a:pt x="425" y="923"/>
                  </a:lnTo>
                  <a:lnTo>
                    <a:pt x="498" y="960"/>
                  </a:lnTo>
                  <a:lnTo>
                    <a:pt x="572" y="960"/>
                  </a:lnTo>
                  <a:lnTo>
                    <a:pt x="627" y="941"/>
                  </a:lnTo>
                  <a:lnTo>
                    <a:pt x="793" y="831"/>
                  </a:lnTo>
                  <a:lnTo>
                    <a:pt x="996" y="683"/>
                  </a:lnTo>
                  <a:lnTo>
                    <a:pt x="1236" y="517"/>
                  </a:lnTo>
                  <a:lnTo>
                    <a:pt x="1015" y="333"/>
                  </a:lnTo>
                  <a:lnTo>
                    <a:pt x="849" y="167"/>
                  </a:lnTo>
                  <a:lnTo>
                    <a:pt x="683" y="38"/>
                  </a:lnTo>
                  <a:lnTo>
                    <a:pt x="627"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5" name="Google Shape;7915;p32"/>
            <p:cNvSpPr/>
            <p:nvPr/>
          </p:nvSpPr>
          <p:spPr>
            <a:xfrm>
              <a:off x="5684450" y="1813200"/>
              <a:ext cx="29525" cy="23075"/>
            </a:xfrm>
            <a:custGeom>
              <a:avLst/>
              <a:gdLst/>
              <a:ahLst/>
              <a:cxnLst/>
              <a:rect l="l" t="t" r="r" b="b"/>
              <a:pathLst>
                <a:path w="1181" h="923" extrusionOk="0">
                  <a:moveTo>
                    <a:pt x="443" y="0"/>
                  </a:moveTo>
                  <a:lnTo>
                    <a:pt x="369" y="19"/>
                  </a:lnTo>
                  <a:lnTo>
                    <a:pt x="296" y="56"/>
                  </a:lnTo>
                  <a:lnTo>
                    <a:pt x="148" y="166"/>
                  </a:lnTo>
                  <a:lnTo>
                    <a:pt x="74" y="240"/>
                  </a:lnTo>
                  <a:lnTo>
                    <a:pt x="38" y="314"/>
                  </a:lnTo>
                  <a:lnTo>
                    <a:pt x="1" y="369"/>
                  </a:lnTo>
                  <a:lnTo>
                    <a:pt x="1" y="424"/>
                  </a:lnTo>
                  <a:lnTo>
                    <a:pt x="19" y="498"/>
                  </a:lnTo>
                  <a:lnTo>
                    <a:pt x="56" y="590"/>
                  </a:lnTo>
                  <a:lnTo>
                    <a:pt x="167" y="738"/>
                  </a:lnTo>
                  <a:lnTo>
                    <a:pt x="222" y="812"/>
                  </a:lnTo>
                  <a:lnTo>
                    <a:pt x="296" y="867"/>
                  </a:lnTo>
                  <a:lnTo>
                    <a:pt x="369" y="904"/>
                  </a:lnTo>
                  <a:lnTo>
                    <a:pt x="443" y="922"/>
                  </a:lnTo>
                  <a:lnTo>
                    <a:pt x="517" y="922"/>
                  </a:lnTo>
                  <a:lnTo>
                    <a:pt x="572" y="885"/>
                  </a:lnTo>
                  <a:lnTo>
                    <a:pt x="738" y="793"/>
                  </a:lnTo>
                  <a:lnTo>
                    <a:pt x="941" y="627"/>
                  </a:lnTo>
                  <a:lnTo>
                    <a:pt x="1181" y="461"/>
                  </a:lnTo>
                  <a:lnTo>
                    <a:pt x="941" y="295"/>
                  </a:lnTo>
                  <a:lnTo>
                    <a:pt x="738"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6" name="Google Shape;7916;p32"/>
            <p:cNvSpPr/>
            <p:nvPr/>
          </p:nvSpPr>
          <p:spPr>
            <a:xfrm>
              <a:off x="5024825" y="1367900"/>
              <a:ext cx="30000" cy="23075"/>
            </a:xfrm>
            <a:custGeom>
              <a:avLst/>
              <a:gdLst/>
              <a:ahLst/>
              <a:cxnLst/>
              <a:rect l="l" t="t" r="r" b="b"/>
              <a:pathLst>
                <a:path w="1200" h="923" extrusionOk="0">
                  <a:moveTo>
                    <a:pt x="443" y="1"/>
                  </a:moveTo>
                  <a:lnTo>
                    <a:pt x="369" y="19"/>
                  </a:lnTo>
                  <a:lnTo>
                    <a:pt x="296" y="56"/>
                  </a:lnTo>
                  <a:lnTo>
                    <a:pt x="148" y="185"/>
                  </a:lnTo>
                  <a:lnTo>
                    <a:pt x="93" y="259"/>
                  </a:lnTo>
                  <a:lnTo>
                    <a:pt x="38" y="314"/>
                  </a:lnTo>
                  <a:lnTo>
                    <a:pt x="19" y="388"/>
                  </a:lnTo>
                  <a:lnTo>
                    <a:pt x="1" y="444"/>
                  </a:lnTo>
                  <a:lnTo>
                    <a:pt x="38" y="517"/>
                  </a:lnTo>
                  <a:lnTo>
                    <a:pt x="74" y="591"/>
                  </a:lnTo>
                  <a:lnTo>
                    <a:pt x="185" y="739"/>
                  </a:lnTo>
                  <a:lnTo>
                    <a:pt x="259" y="812"/>
                  </a:lnTo>
                  <a:lnTo>
                    <a:pt x="333" y="868"/>
                  </a:lnTo>
                  <a:lnTo>
                    <a:pt x="406" y="904"/>
                  </a:lnTo>
                  <a:lnTo>
                    <a:pt x="462" y="923"/>
                  </a:lnTo>
                  <a:lnTo>
                    <a:pt x="535" y="923"/>
                  </a:lnTo>
                  <a:lnTo>
                    <a:pt x="609" y="886"/>
                  </a:lnTo>
                  <a:lnTo>
                    <a:pt x="775" y="794"/>
                  </a:lnTo>
                  <a:lnTo>
                    <a:pt x="960" y="628"/>
                  </a:lnTo>
                  <a:lnTo>
                    <a:pt x="1199" y="444"/>
                  </a:lnTo>
                  <a:lnTo>
                    <a:pt x="960" y="278"/>
                  </a:lnTo>
                  <a:lnTo>
                    <a:pt x="757" y="130"/>
                  </a:lnTo>
                  <a:lnTo>
                    <a:pt x="591" y="38"/>
                  </a:lnTo>
                  <a:lnTo>
                    <a:pt x="517" y="19"/>
                  </a:lnTo>
                  <a:lnTo>
                    <a:pt x="44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7" name="Google Shape;7917;p32"/>
            <p:cNvSpPr/>
            <p:nvPr/>
          </p:nvSpPr>
          <p:spPr>
            <a:xfrm>
              <a:off x="5235950" y="1568425"/>
              <a:ext cx="28600" cy="21700"/>
            </a:xfrm>
            <a:custGeom>
              <a:avLst/>
              <a:gdLst/>
              <a:ahLst/>
              <a:cxnLst/>
              <a:rect l="l" t="t" r="r" b="b"/>
              <a:pathLst>
                <a:path w="1144" h="868" extrusionOk="0">
                  <a:moveTo>
                    <a:pt x="498" y="1"/>
                  </a:moveTo>
                  <a:lnTo>
                    <a:pt x="443" y="19"/>
                  </a:lnTo>
                  <a:lnTo>
                    <a:pt x="369" y="37"/>
                  </a:lnTo>
                  <a:lnTo>
                    <a:pt x="259" y="148"/>
                  </a:lnTo>
                  <a:lnTo>
                    <a:pt x="129" y="277"/>
                  </a:lnTo>
                  <a:lnTo>
                    <a:pt x="0" y="388"/>
                  </a:lnTo>
                  <a:lnTo>
                    <a:pt x="111" y="535"/>
                  </a:lnTo>
                  <a:lnTo>
                    <a:pt x="222" y="683"/>
                  </a:lnTo>
                  <a:lnTo>
                    <a:pt x="351" y="793"/>
                  </a:lnTo>
                  <a:lnTo>
                    <a:pt x="406" y="849"/>
                  </a:lnTo>
                  <a:lnTo>
                    <a:pt x="480" y="867"/>
                  </a:lnTo>
                  <a:lnTo>
                    <a:pt x="535" y="867"/>
                  </a:lnTo>
                  <a:lnTo>
                    <a:pt x="590" y="849"/>
                  </a:lnTo>
                  <a:lnTo>
                    <a:pt x="738" y="757"/>
                  </a:lnTo>
                  <a:lnTo>
                    <a:pt x="922" y="628"/>
                  </a:lnTo>
                  <a:lnTo>
                    <a:pt x="1144" y="462"/>
                  </a:lnTo>
                  <a:lnTo>
                    <a:pt x="941" y="296"/>
                  </a:lnTo>
                  <a:lnTo>
                    <a:pt x="775" y="130"/>
                  </a:lnTo>
                  <a:lnTo>
                    <a:pt x="627" y="37"/>
                  </a:lnTo>
                  <a:lnTo>
                    <a:pt x="57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8" name="Google Shape;7918;p32"/>
            <p:cNvSpPr/>
            <p:nvPr/>
          </p:nvSpPr>
          <p:spPr>
            <a:xfrm>
              <a:off x="5382525" y="1677225"/>
              <a:ext cx="21225" cy="26750"/>
            </a:xfrm>
            <a:custGeom>
              <a:avLst/>
              <a:gdLst/>
              <a:ahLst/>
              <a:cxnLst/>
              <a:rect l="l" t="t" r="r" b="b"/>
              <a:pathLst>
                <a:path w="849" h="1070" extrusionOk="0">
                  <a:moveTo>
                    <a:pt x="369" y="0"/>
                  </a:moveTo>
                  <a:lnTo>
                    <a:pt x="314" y="37"/>
                  </a:lnTo>
                  <a:lnTo>
                    <a:pt x="185" y="129"/>
                  </a:lnTo>
                  <a:lnTo>
                    <a:pt x="56" y="258"/>
                  </a:lnTo>
                  <a:lnTo>
                    <a:pt x="19" y="332"/>
                  </a:lnTo>
                  <a:lnTo>
                    <a:pt x="1" y="387"/>
                  </a:lnTo>
                  <a:lnTo>
                    <a:pt x="19" y="461"/>
                  </a:lnTo>
                  <a:lnTo>
                    <a:pt x="38" y="516"/>
                  </a:lnTo>
                  <a:lnTo>
                    <a:pt x="130" y="682"/>
                  </a:lnTo>
                  <a:lnTo>
                    <a:pt x="259" y="848"/>
                  </a:lnTo>
                  <a:lnTo>
                    <a:pt x="406" y="1069"/>
                  </a:lnTo>
                  <a:lnTo>
                    <a:pt x="572" y="867"/>
                  </a:lnTo>
                  <a:lnTo>
                    <a:pt x="720" y="701"/>
                  </a:lnTo>
                  <a:lnTo>
                    <a:pt x="830" y="572"/>
                  </a:lnTo>
                  <a:lnTo>
                    <a:pt x="849" y="516"/>
                  </a:lnTo>
                  <a:lnTo>
                    <a:pt x="849" y="461"/>
                  </a:lnTo>
                  <a:lnTo>
                    <a:pt x="830" y="387"/>
                  </a:lnTo>
                  <a:lnTo>
                    <a:pt x="794" y="313"/>
                  </a:lnTo>
                  <a:lnTo>
                    <a:pt x="701" y="184"/>
                  </a:lnTo>
                  <a:lnTo>
                    <a:pt x="572" y="74"/>
                  </a:lnTo>
                  <a:lnTo>
                    <a:pt x="499" y="37"/>
                  </a:lnTo>
                  <a:lnTo>
                    <a:pt x="42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9" name="Google Shape;7919;p32"/>
            <p:cNvSpPr/>
            <p:nvPr/>
          </p:nvSpPr>
          <p:spPr>
            <a:xfrm>
              <a:off x="4635325" y="801400"/>
              <a:ext cx="20300" cy="26300"/>
            </a:xfrm>
            <a:custGeom>
              <a:avLst/>
              <a:gdLst/>
              <a:ahLst/>
              <a:cxnLst/>
              <a:rect l="l" t="t" r="r" b="b"/>
              <a:pathLst>
                <a:path w="812" h="1052" extrusionOk="0">
                  <a:moveTo>
                    <a:pt x="388" y="0"/>
                  </a:moveTo>
                  <a:lnTo>
                    <a:pt x="240" y="203"/>
                  </a:lnTo>
                  <a:lnTo>
                    <a:pt x="111" y="388"/>
                  </a:lnTo>
                  <a:lnTo>
                    <a:pt x="19" y="535"/>
                  </a:lnTo>
                  <a:lnTo>
                    <a:pt x="0" y="590"/>
                  </a:lnTo>
                  <a:lnTo>
                    <a:pt x="0" y="646"/>
                  </a:lnTo>
                  <a:lnTo>
                    <a:pt x="19" y="720"/>
                  </a:lnTo>
                  <a:lnTo>
                    <a:pt x="56" y="775"/>
                  </a:lnTo>
                  <a:lnTo>
                    <a:pt x="166" y="904"/>
                  </a:lnTo>
                  <a:lnTo>
                    <a:pt x="296" y="1015"/>
                  </a:lnTo>
                  <a:lnTo>
                    <a:pt x="369" y="1033"/>
                  </a:lnTo>
                  <a:lnTo>
                    <a:pt x="425" y="1051"/>
                  </a:lnTo>
                  <a:lnTo>
                    <a:pt x="480" y="1033"/>
                  </a:lnTo>
                  <a:lnTo>
                    <a:pt x="554" y="996"/>
                  </a:lnTo>
                  <a:lnTo>
                    <a:pt x="664" y="885"/>
                  </a:lnTo>
                  <a:lnTo>
                    <a:pt x="775" y="756"/>
                  </a:lnTo>
                  <a:lnTo>
                    <a:pt x="812" y="683"/>
                  </a:lnTo>
                  <a:lnTo>
                    <a:pt x="812" y="627"/>
                  </a:lnTo>
                  <a:lnTo>
                    <a:pt x="812" y="554"/>
                  </a:lnTo>
                  <a:lnTo>
                    <a:pt x="793" y="498"/>
                  </a:lnTo>
                  <a:lnTo>
                    <a:pt x="683" y="369"/>
                  </a:lnTo>
                  <a:lnTo>
                    <a:pt x="554" y="203"/>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0" name="Google Shape;7920;p32"/>
            <p:cNvSpPr/>
            <p:nvPr/>
          </p:nvSpPr>
          <p:spPr>
            <a:xfrm>
              <a:off x="4532075" y="455675"/>
              <a:ext cx="21225" cy="26775"/>
            </a:xfrm>
            <a:custGeom>
              <a:avLst/>
              <a:gdLst/>
              <a:ahLst/>
              <a:cxnLst/>
              <a:rect l="l" t="t" r="r" b="b"/>
              <a:pathLst>
                <a:path w="849" h="1071" extrusionOk="0">
                  <a:moveTo>
                    <a:pt x="461" y="1"/>
                  </a:moveTo>
                  <a:lnTo>
                    <a:pt x="295" y="204"/>
                  </a:lnTo>
                  <a:lnTo>
                    <a:pt x="148" y="351"/>
                  </a:lnTo>
                  <a:lnTo>
                    <a:pt x="37" y="499"/>
                  </a:lnTo>
                  <a:lnTo>
                    <a:pt x="19" y="554"/>
                  </a:lnTo>
                  <a:lnTo>
                    <a:pt x="0" y="609"/>
                  </a:lnTo>
                  <a:lnTo>
                    <a:pt x="19" y="665"/>
                  </a:lnTo>
                  <a:lnTo>
                    <a:pt x="56" y="738"/>
                  </a:lnTo>
                  <a:lnTo>
                    <a:pt x="166" y="886"/>
                  </a:lnTo>
                  <a:lnTo>
                    <a:pt x="277" y="996"/>
                  </a:lnTo>
                  <a:lnTo>
                    <a:pt x="351" y="1052"/>
                  </a:lnTo>
                  <a:lnTo>
                    <a:pt x="424" y="1070"/>
                  </a:lnTo>
                  <a:lnTo>
                    <a:pt x="461" y="1070"/>
                  </a:lnTo>
                  <a:lnTo>
                    <a:pt x="535" y="1052"/>
                  </a:lnTo>
                  <a:lnTo>
                    <a:pt x="664" y="960"/>
                  </a:lnTo>
                  <a:lnTo>
                    <a:pt x="793" y="831"/>
                  </a:lnTo>
                  <a:lnTo>
                    <a:pt x="830" y="757"/>
                  </a:lnTo>
                  <a:lnTo>
                    <a:pt x="849" y="701"/>
                  </a:lnTo>
                  <a:lnTo>
                    <a:pt x="849" y="628"/>
                  </a:lnTo>
                  <a:lnTo>
                    <a:pt x="830" y="554"/>
                  </a:lnTo>
                  <a:lnTo>
                    <a:pt x="738" y="406"/>
                  </a:lnTo>
                  <a:lnTo>
                    <a:pt x="609" y="222"/>
                  </a:lnTo>
                  <a:lnTo>
                    <a:pt x="46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1" name="Google Shape;7921;p32"/>
            <p:cNvSpPr/>
            <p:nvPr/>
          </p:nvSpPr>
          <p:spPr>
            <a:xfrm>
              <a:off x="5604700" y="1800300"/>
              <a:ext cx="27225" cy="20300"/>
            </a:xfrm>
            <a:custGeom>
              <a:avLst/>
              <a:gdLst/>
              <a:ahLst/>
              <a:cxnLst/>
              <a:rect l="l" t="t" r="r" b="b"/>
              <a:pathLst>
                <a:path w="1089" h="812" extrusionOk="0">
                  <a:moveTo>
                    <a:pt x="462" y="0"/>
                  </a:moveTo>
                  <a:lnTo>
                    <a:pt x="407" y="18"/>
                  </a:lnTo>
                  <a:lnTo>
                    <a:pt x="351" y="37"/>
                  </a:lnTo>
                  <a:lnTo>
                    <a:pt x="222" y="148"/>
                  </a:lnTo>
                  <a:lnTo>
                    <a:pt x="112" y="277"/>
                  </a:lnTo>
                  <a:lnTo>
                    <a:pt x="1" y="387"/>
                  </a:lnTo>
                  <a:lnTo>
                    <a:pt x="112" y="516"/>
                  </a:lnTo>
                  <a:lnTo>
                    <a:pt x="222" y="645"/>
                  </a:lnTo>
                  <a:lnTo>
                    <a:pt x="314" y="756"/>
                  </a:lnTo>
                  <a:lnTo>
                    <a:pt x="370" y="793"/>
                  </a:lnTo>
                  <a:lnTo>
                    <a:pt x="443" y="811"/>
                  </a:lnTo>
                  <a:lnTo>
                    <a:pt x="499" y="811"/>
                  </a:lnTo>
                  <a:lnTo>
                    <a:pt x="554" y="793"/>
                  </a:lnTo>
                  <a:lnTo>
                    <a:pt x="702" y="701"/>
                  </a:lnTo>
                  <a:lnTo>
                    <a:pt x="867" y="572"/>
                  </a:lnTo>
                  <a:lnTo>
                    <a:pt x="1089" y="424"/>
                  </a:lnTo>
                  <a:lnTo>
                    <a:pt x="886" y="258"/>
                  </a:lnTo>
                  <a:lnTo>
                    <a:pt x="720" y="129"/>
                  </a:lnTo>
                  <a:lnTo>
                    <a:pt x="591" y="37"/>
                  </a:lnTo>
                  <a:lnTo>
                    <a:pt x="51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2" name="Google Shape;7922;p32"/>
            <p:cNvSpPr/>
            <p:nvPr/>
          </p:nvSpPr>
          <p:spPr>
            <a:xfrm>
              <a:off x="4582325" y="635000"/>
              <a:ext cx="28600" cy="22150"/>
            </a:xfrm>
            <a:custGeom>
              <a:avLst/>
              <a:gdLst/>
              <a:ahLst/>
              <a:cxnLst/>
              <a:rect l="l" t="t" r="r" b="b"/>
              <a:pathLst>
                <a:path w="1144" h="886" extrusionOk="0">
                  <a:moveTo>
                    <a:pt x="480" y="0"/>
                  </a:moveTo>
                  <a:lnTo>
                    <a:pt x="406" y="19"/>
                  </a:lnTo>
                  <a:lnTo>
                    <a:pt x="350" y="56"/>
                  </a:lnTo>
                  <a:lnTo>
                    <a:pt x="240" y="166"/>
                  </a:lnTo>
                  <a:lnTo>
                    <a:pt x="129" y="314"/>
                  </a:lnTo>
                  <a:lnTo>
                    <a:pt x="0" y="443"/>
                  </a:lnTo>
                  <a:lnTo>
                    <a:pt x="129" y="572"/>
                  </a:lnTo>
                  <a:lnTo>
                    <a:pt x="258" y="701"/>
                  </a:lnTo>
                  <a:lnTo>
                    <a:pt x="387" y="812"/>
                  </a:lnTo>
                  <a:lnTo>
                    <a:pt x="443" y="867"/>
                  </a:lnTo>
                  <a:lnTo>
                    <a:pt x="516" y="885"/>
                  </a:lnTo>
                  <a:lnTo>
                    <a:pt x="572" y="885"/>
                  </a:lnTo>
                  <a:lnTo>
                    <a:pt x="627" y="848"/>
                  </a:lnTo>
                  <a:lnTo>
                    <a:pt x="775" y="738"/>
                  </a:lnTo>
                  <a:lnTo>
                    <a:pt x="940" y="590"/>
                  </a:lnTo>
                  <a:lnTo>
                    <a:pt x="1143" y="406"/>
                  </a:lnTo>
                  <a:lnTo>
                    <a:pt x="940" y="258"/>
                  </a:lnTo>
                  <a:lnTo>
                    <a:pt x="756" y="129"/>
                  </a:lnTo>
                  <a:lnTo>
                    <a:pt x="609" y="37"/>
                  </a:lnTo>
                  <a:lnTo>
                    <a:pt x="535" y="19"/>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3" name="Google Shape;7923;p32"/>
            <p:cNvSpPr/>
            <p:nvPr/>
          </p:nvSpPr>
          <p:spPr>
            <a:xfrm>
              <a:off x="5092125" y="1463800"/>
              <a:ext cx="19850" cy="25375"/>
            </a:xfrm>
            <a:custGeom>
              <a:avLst/>
              <a:gdLst/>
              <a:ahLst/>
              <a:cxnLst/>
              <a:rect l="l" t="t" r="r" b="b"/>
              <a:pathLst>
                <a:path w="794" h="1015" extrusionOk="0">
                  <a:moveTo>
                    <a:pt x="425" y="0"/>
                  </a:moveTo>
                  <a:lnTo>
                    <a:pt x="369" y="19"/>
                  </a:lnTo>
                  <a:lnTo>
                    <a:pt x="296" y="55"/>
                  </a:lnTo>
                  <a:lnTo>
                    <a:pt x="167" y="148"/>
                  </a:lnTo>
                  <a:lnTo>
                    <a:pt x="56" y="277"/>
                  </a:lnTo>
                  <a:lnTo>
                    <a:pt x="19" y="332"/>
                  </a:lnTo>
                  <a:lnTo>
                    <a:pt x="1" y="387"/>
                  </a:lnTo>
                  <a:lnTo>
                    <a:pt x="1" y="443"/>
                  </a:lnTo>
                  <a:lnTo>
                    <a:pt x="38" y="516"/>
                  </a:lnTo>
                  <a:lnTo>
                    <a:pt x="130" y="645"/>
                  </a:lnTo>
                  <a:lnTo>
                    <a:pt x="259" y="811"/>
                  </a:lnTo>
                  <a:lnTo>
                    <a:pt x="406" y="1014"/>
                  </a:lnTo>
                  <a:lnTo>
                    <a:pt x="554" y="811"/>
                  </a:lnTo>
                  <a:lnTo>
                    <a:pt x="683" y="645"/>
                  </a:lnTo>
                  <a:lnTo>
                    <a:pt x="775" y="498"/>
                  </a:lnTo>
                  <a:lnTo>
                    <a:pt x="794" y="443"/>
                  </a:lnTo>
                  <a:lnTo>
                    <a:pt x="794" y="369"/>
                  </a:lnTo>
                  <a:lnTo>
                    <a:pt x="794" y="314"/>
                  </a:lnTo>
                  <a:lnTo>
                    <a:pt x="757" y="258"/>
                  </a:lnTo>
                  <a:lnTo>
                    <a:pt x="646" y="129"/>
                  </a:lnTo>
                  <a:lnTo>
                    <a:pt x="535" y="37"/>
                  </a:lnTo>
                  <a:lnTo>
                    <a:pt x="4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4" name="Google Shape;7924;p32"/>
            <p:cNvSpPr/>
            <p:nvPr/>
          </p:nvSpPr>
          <p:spPr>
            <a:xfrm>
              <a:off x="4885625" y="1258200"/>
              <a:ext cx="16625" cy="21700"/>
            </a:xfrm>
            <a:custGeom>
              <a:avLst/>
              <a:gdLst/>
              <a:ahLst/>
              <a:cxnLst/>
              <a:rect l="l" t="t" r="r" b="b"/>
              <a:pathLst>
                <a:path w="665" h="868" extrusionOk="0">
                  <a:moveTo>
                    <a:pt x="295" y="1"/>
                  </a:moveTo>
                  <a:lnTo>
                    <a:pt x="185" y="185"/>
                  </a:lnTo>
                  <a:lnTo>
                    <a:pt x="74" y="314"/>
                  </a:lnTo>
                  <a:lnTo>
                    <a:pt x="0" y="443"/>
                  </a:lnTo>
                  <a:lnTo>
                    <a:pt x="0" y="499"/>
                  </a:lnTo>
                  <a:lnTo>
                    <a:pt x="0" y="535"/>
                  </a:lnTo>
                  <a:lnTo>
                    <a:pt x="19" y="591"/>
                  </a:lnTo>
                  <a:lnTo>
                    <a:pt x="37" y="628"/>
                  </a:lnTo>
                  <a:lnTo>
                    <a:pt x="129" y="720"/>
                  </a:lnTo>
                  <a:lnTo>
                    <a:pt x="351" y="867"/>
                  </a:lnTo>
                  <a:lnTo>
                    <a:pt x="554" y="683"/>
                  </a:lnTo>
                  <a:lnTo>
                    <a:pt x="627" y="591"/>
                  </a:lnTo>
                  <a:lnTo>
                    <a:pt x="646" y="535"/>
                  </a:lnTo>
                  <a:lnTo>
                    <a:pt x="664" y="480"/>
                  </a:lnTo>
                  <a:lnTo>
                    <a:pt x="646" y="443"/>
                  </a:lnTo>
                  <a:lnTo>
                    <a:pt x="627" y="388"/>
                  </a:lnTo>
                  <a:lnTo>
                    <a:pt x="554" y="277"/>
                  </a:lnTo>
                  <a:lnTo>
                    <a:pt x="424" y="148"/>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5" name="Google Shape;7925;p32"/>
            <p:cNvSpPr/>
            <p:nvPr/>
          </p:nvSpPr>
          <p:spPr>
            <a:xfrm>
              <a:off x="4754250" y="1072900"/>
              <a:ext cx="16150" cy="20775"/>
            </a:xfrm>
            <a:custGeom>
              <a:avLst/>
              <a:gdLst/>
              <a:ahLst/>
              <a:cxnLst/>
              <a:rect l="l" t="t" r="r" b="b"/>
              <a:pathLst>
                <a:path w="646" h="831" extrusionOk="0">
                  <a:moveTo>
                    <a:pt x="332" y="1"/>
                  </a:moveTo>
                  <a:lnTo>
                    <a:pt x="203" y="167"/>
                  </a:lnTo>
                  <a:lnTo>
                    <a:pt x="111" y="314"/>
                  </a:lnTo>
                  <a:lnTo>
                    <a:pt x="37" y="425"/>
                  </a:lnTo>
                  <a:lnTo>
                    <a:pt x="19" y="480"/>
                  </a:lnTo>
                  <a:lnTo>
                    <a:pt x="1" y="517"/>
                  </a:lnTo>
                  <a:lnTo>
                    <a:pt x="19" y="572"/>
                  </a:lnTo>
                  <a:lnTo>
                    <a:pt x="37" y="627"/>
                  </a:lnTo>
                  <a:lnTo>
                    <a:pt x="130" y="720"/>
                  </a:lnTo>
                  <a:lnTo>
                    <a:pt x="222" y="812"/>
                  </a:lnTo>
                  <a:lnTo>
                    <a:pt x="259" y="830"/>
                  </a:lnTo>
                  <a:lnTo>
                    <a:pt x="296" y="830"/>
                  </a:lnTo>
                  <a:lnTo>
                    <a:pt x="406" y="793"/>
                  </a:lnTo>
                  <a:lnTo>
                    <a:pt x="517" y="701"/>
                  </a:lnTo>
                  <a:lnTo>
                    <a:pt x="609" y="609"/>
                  </a:lnTo>
                  <a:lnTo>
                    <a:pt x="646" y="572"/>
                  </a:lnTo>
                  <a:lnTo>
                    <a:pt x="646" y="517"/>
                  </a:lnTo>
                  <a:lnTo>
                    <a:pt x="646" y="462"/>
                  </a:lnTo>
                  <a:lnTo>
                    <a:pt x="627" y="425"/>
                  </a:lnTo>
                  <a:lnTo>
                    <a:pt x="554" y="314"/>
                  </a:lnTo>
                  <a:lnTo>
                    <a:pt x="443" y="167"/>
                  </a:lnTo>
                  <a:lnTo>
                    <a:pt x="33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6" name="Google Shape;7926;p32"/>
            <p:cNvSpPr/>
            <p:nvPr/>
          </p:nvSpPr>
          <p:spPr>
            <a:xfrm>
              <a:off x="5530950" y="1788300"/>
              <a:ext cx="20325" cy="15700"/>
            </a:xfrm>
            <a:custGeom>
              <a:avLst/>
              <a:gdLst/>
              <a:ahLst/>
              <a:cxnLst/>
              <a:rect l="l" t="t" r="r" b="b"/>
              <a:pathLst>
                <a:path w="813" h="628" extrusionOk="0">
                  <a:moveTo>
                    <a:pt x="240" y="1"/>
                  </a:moveTo>
                  <a:lnTo>
                    <a:pt x="185" y="38"/>
                  </a:lnTo>
                  <a:lnTo>
                    <a:pt x="93" y="130"/>
                  </a:lnTo>
                  <a:lnTo>
                    <a:pt x="19" y="222"/>
                  </a:lnTo>
                  <a:lnTo>
                    <a:pt x="1" y="277"/>
                  </a:lnTo>
                  <a:lnTo>
                    <a:pt x="1" y="314"/>
                  </a:lnTo>
                  <a:lnTo>
                    <a:pt x="38" y="406"/>
                  </a:lnTo>
                  <a:lnTo>
                    <a:pt x="130" y="517"/>
                  </a:lnTo>
                  <a:lnTo>
                    <a:pt x="222" y="591"/>
                  </a:lnTo>
                  <a:lnTo>
                    <a:pt x="277" y="628"/>
                  </a:lnTo>
                  <a:lnTo>
                    <a:pt x="370" y="628"/>
                  </a:lnTo>
                  <a:lnTo>
                    <a:pt x="425" y="609"/>
                  </a:lnTo>
                  <a:lnTo>
                    <a:pt x="536" y="535"/>
                  </a:lnTo>
                  <a:lnTo>
                    <a:pt x="665" y="406"/>
                  </a:lnTo>
                  <a:lnTo>
                    <a:pt x="812" y="277"/>
                  </a:lnTo>
                  <a:lnTo>
                    <a:pt x="646" y="167"/>
                  </a:lnTo>
                  <a:lnTo>
                    <a:pt x="499" y="74"/>
                  </a:lnTo>
                  <a:lnTo>
                    <a:pt x="388" y="19"/>
                  </a:lnTo>
                  <a:lnTo>
                    <a:pt x="33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7" name="Google Shape;7927;p32"/>
            <p:cNvSpPr/>
            <p:nvPr/>
          </p:nvSpPr>
          <p:spPr>
            <a:xfrm>
              <a:off x="4483200" y="289750"/>
              <a:ext cx="16175" cy="20750"/>
            </a:xfrm>
            <a:custGeom>
              <a:avLst/>
              <a:gdLst/>
              <a:ahLst/>
              <a:cxnLst/>
              <a:rect l="l" t="t" r="r" b="b"/>
              <a:pathLst>
                <a:path w="647" h="830" extrusionOk="0">
                  <a:moveTo>
                    <a:pt x="370" y="0"/>
                  </a:moveTo>
                  <a:lnTo>
                    <a:pt x="259" y="37"/>
                  </a:lnTo>
                  <a:lnTo>
                    <a:pt x="148" y="111"/>
                  </a:lnTo>
                  <a:lnTo>
                    <a:pt x="56" y="203"/>
                  </a:lnTo>
                  <a:lnTo>
                    <a:pt x="19" y="258"/>
                  </a:lnTo>
                  <a:lnTo>
                    <a:pt x="1" y="295"/>
                  </a:lnTo>
                  <a:lnTo>
                    <a:pt x="1" y="350"/>
                  </a:lnTo>
                  <a:lnTo>
                    <a:pt x="19" y="406"/>
                  </a:lnTo>
                  <a:lnTo>
                    <a:pt x="93" y="516"/>
                  </a:lnTo>
                  <a:lnTo>
                    <a:pt x="185" y="664"/>
                  </a:lnTo>
                  <a:lnTo>
                    <a:pt x="296" y="830"/>
                  </a:lnTo>
                  <a:lnTo>
                    <a:pt x="425" y="664"/>
                  </a:lnTo>
                  <a:lnTo>
                    <a:pt x="536" y="535"/>
                  </a:lnTo>
                  <a:lnTo>
                    <a:pt x="628" y="424"/>
                  </a:lnTo>
                  <a:lnTo>
                    <a:pt x="646" y="387"/>
                  </a:lnTo>
                  <a:lnTo>
                    <a:pt x="646" y="332"/>
                  </a:lnTo>
                  <a:lnTo>
                    <a:pt x="646" y="277"/>
                  </a:lnTo>
                  <a:lnTo>
                    <a:pt x="628" y="240"/>
                  </a:lnTo>
                  <a:lnTo>
                    <a:pt x="554" y="129"/>
                  </a:lnTo>
                  <a:lnTo>
                    <a:pt x="462" y="37"/>
                  </a:lnTo>
                  <a:lnTo>
                    <a:pt x="407" y="19"/>
                  </a:lnTo>
                  <a:lnTo>
                    <a:pt x="37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8" name="Google Shape;7928;p32"/>
            <p:cNvSpPr/>
            <p:nvPr/>
          </p:nvSpPr>
          <p:spPr>
            <a:xfrm>
              <a:off x="4819250" y="1167400"/>
              <a:ext cx="17525" cy="22150"/>
            </a:xfrm>
            <a:custGeom>
              <a:avLst/>
              <a:gdLst/>
              <a:ahLst/>
              <a:cxnLst/>
              <a:rect l="l" t="t" r="r" b="b"/>
              <a:pathLst>
                <a:path w="701" h="886" extrusionOk="0">
                  <a:moveTo>
                    <a:pt x="388" y="0"/>
                  </a:moveTo>
                  <a:lnTo>
                    <a:pt x="166" y="185"/>
                  </a:lnTo>
                  <a:lnTo>
                    <a:pt x="56" y="295"/>
                  </a:lnTo>
                  <a:lnTo>
                    <a:pt x="37" y="332"/>
                  </a:lnTo>
                  <a:lnTo>
                    <a:pt x="0" y="388"/>
                  </a:lnTo>
                  <a:lnTo>
                    <a:pt x="0" y="443"/>
                  </a:lnTo>
                  <a:lnTo>
                    <a:pt x="19" y="480"/>
                  </a:lnTo>
                  <a:lnTo>
                    <a:pt x="93" y="590"/>
                  </a:lnTo>
                  <a:lnTo>
                    <a:pt x="203" y="738"/>
                  </a:lnTo>
                  <a:lnTo>
                    <a:pt x="332" y="885"/>
                  </a:lnTo>
                  <a:lnTo>
                    <a:pt x="461" y="738"/>
                  </a:lnTo>
                  <a:lnTo>
                    <a:pt x="590" y="627"/>
                  </a:lnTo>
                  <a:lnTo>
                    <a:pt x="683" y="517"/>
                  </a:lnTo>
                  <a:lnTo>
                    <a:pt x="701" y="480"/>
                  </a:lnTo>
                  <a:lnTo>
                    <a:pt x="701" y="443"/>
                  </a:lnTo>
                  <a:lnTo>
                    <a:pt x="683" y="369"/>
                  </a:lnTo>
                  <a:lnTo>
                    <a:pt x="664" y="314"/>
                  </a:lnTo>
                  <a:lnTo>
                    <a:pt x="572" y="222"/>
                  </a:lnTo>
                  <a:lnTo>
                    <a:pt x="3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9" name="Google Shape;7929;p32"/>
            <p:cNvSpPr/>
            <p:nvPr/>
          </p:nvSpPr>
          <p:spPr>
            <a:xfrm>
              <a:off x="6150025" y="1979600"/>
              <a:ext cx="19375" cy="15700"/>
            </a:xfrm>
            <a:custGeom>
              <a:avLst/>
              <a:gdLst/>
              <a:ahLst/>
              <a:cxnLst/>
              <a:rect l="l" t="t" r="r" b="b"/>
              <a:pathLst>
                <a:path w="775" h="628" extrusionOk="0">
                  <a:moveTo>
                    <a:pt x="314" y="0"/>
                  </a:moveTo>
                  <a:lnTo>
                    <a:pt x="277" y="19"/>
                  </a:lnTo>
                  <a:lnTo>
                    <a:pt x="185" y="93"/>
                  </a:lnTo>
                  <a:lnTo>
                    <a:pt x="0" y="259"/>
                  </a:lnTo>
                  <a:lnTo>
                    <a:pt x="148" y="480"/>
                  </a:lnTo>
                  <a:lnTo>
                    <a:pt x="221" y="572"/>
                  </a:lnTo>
                  <a:lnTo>
                    <a:pt x="277" y="590"/>
                  </a:lnTo>
                  <a:lnTo>
                    <a:pt x="314" y="627"/>
                  </a:lnTo>
                  <a:lnTo>
                    <a:pt x="351" y="627"/>
                  </a:lnTo>
                  <a:lnTo>
                    <a:pt x="406" y="609"/>
                  </a:lnTo>
                  <a:lnTo>
                    <a:pt x="498" y="554"/>
                  </a:lnTo>
                  <a:lnTo>
                    <a:pt x="627" y="461"/>
                  </a:lnTo>
                  <a:lnTo>
                    <a:pt x="775" y="351"/>
                  </a:lnTo>
                  <a:lnTo>
                    <a:pt x="646" y="222"/>
                  </a:lnTo>
                  <a:lnTo>
                    <a:pt x="535" y="111"/>
                  </a:lnTo>
                  <a:lnTo>
                    <a:pt x="443" y="37"/>
                  </a:lnTo>
                  <a:lnTo>
                    <a:pt x="40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0" name="Google Shape;7930;p32"/>
            <p:cNvSpPr/>
            <p:nvPr/>
          </p:nvSpPr>
          <p:spPr>
            <a:xfrm>
              <a:off x="5993300" y="1947325"/>
              <a:ext cx="15700" cy="19850"/>
            </a:xfrm>
            <a:custGeom>
              <a:avLst/>
              <a:gdLst/>
              <a:ahLst/>
              <a:cxnLst/>
              <a:rect l="l" t="t" r="r" b="b"/>
              <a:pathLst>
                <a:path w="628" h="794" extrusionOk="0">
                  <a:moveTo>
                    <a:pt x="295" y="1"/>
                  </a:moveTo>
                  <a:lnTo>
                    <a:pt x="185" y="148"/>
                  </a:lnTo>
                  <a:lnTo>
                    <a:pt x="92" y="259"/>
                  </a:lnTo>
                  <a:lnTo>
                    <a:pt x="19" y="370"/>
                  </a:lnTo>
                  <a:lnTo>
                    <a:pt x="0" y="406"/>
                  </a:lnTo>
                  <a:lnTo>
                    <a:pt x="0" y="462"/>
                  </a:lnTo>
                  <a:lnTo>
                    <a:pt x="19" y="499"/>
                  </a:lnTo>
                  <a:lnTo>
                    <a:pt x="37" y="536"/>
                  </a:lnTo>
                  <a:lnTo>
                    <a:pt x="111" y="628"/>
                  </a:lnTo>
                  <a:lnTo>
                    <a:pt x="295" y="794"/>
                  </a:lnTo>
                  <a:lnTo>
                    <a:pt x="498" y="628"/>
                  </a:lnTo>
                  <a:lnTo>
                    <a:pt x="572" y="536"/>
                  </a:lnTo>
                  <a:lnTo>
                    <a:pt x="609" y="480"/>
                  </a:lnTo>
                  <a:lnTo>
                    <a:pt x="627" y="425"/>
                  </a:lnTo>
                  <a:lnTo>
                    <a:pt x="627" y="388"/>
                  </a:lnTo>
                  <a:lnTo>
                    <a:pt x="609" y="351"/>
                  </a:lnTo>
                  <a:lnTo>
                    <a:pt x="535" y="259"/>
                  </a:lnTo>
                  <a:lnTo>
                    <a:pt x="424" y="130"/>
                  </a:lnTo>
                  <a:lnTo>
                    <a:pt x="29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1" name="Google Shape;7931;p32"/>
            <p:cNvSpPr/>
            <p:nvPr/>
          </p:nvSpPr>
          <p:spPr>
            <a:xfrm>
              <a:off x="6072575" y="1965300"/>
              <a:ext cx="19850" cy="15700"/>
            </a:xfrm>
            <a:custGeom>
              <a:avLst/>
              <a:gdLst/>
              <a:ahLst/>
              <a:cxnLst/>
              <a:rect l="l" t="t" r="r" b="b"/>
              <a:pathLst>
                <a:path w="794" h="628" extrusionOk="0">
                  <a:moveTo>
                    <a:pt x="333" y="1"/>
                  </a:moveTo>
                  <a:lnTo>
                    <a:pt x="296" y="19"/>
                  </a:lnTo>
                  <a:lnTo>
                    <a:pt x="259" y="38"/>
                  </a:lnTo>
                  <a:lnTo>
                    <a:pt x="167" y="112"/>
                  </a:lnTo>
                  <a:lnTo>
                    <a:pt x="1" y="296"/>
                  </a:lnTo>
                  <a:lnTo>
                    <a:pt x="185" y="499"/>
                  </a:lnTo>
                  <a:lnTo>
                    <a:pt x="277" y="572"/>
                  </a:lnTo>
                  <a:lnTo>
                    <a:pt x="314" y="609"/>
                  </a:lnTo>
                  <a:lnTo>
                    <a:pt x="369" y="628"/>
                  </a:lnTo>
                  <a:lnTo>
                    <a:pt x="406" y="628"/>
                  </a:lnTo>
                  <a:lnTo>
                    <a:pt x="443" y="609"/>
                  </a:lnTo>
                  <a:lnTo>
                    <a:pt x="554" y="517"/>
                  </a:lnTo>
                  <a:lnTo>
                    <a:pt x="664" y="407"/>
                  </a:lnTo>
                  <a:lnTo>
                    <a:pt x="793" y="296"/>
                  </a:lnTo>
                  <a:lnTo>
                    <a:pt x="646" y="185"/>
                  </a:lnTo>
                  <a:lnTo>
                    <a:pt x="535" y="93"/>
                  </a:lnTo>
                  <a:lnTo>
                    <a:pt x="425" y="19"/>
                  </a:lnTo>
                  <a:lnTo>
                    <a:pt x="38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7932" name="Google Shape;7932;p32"/>
          <p:cNvGrpSpPr/>
          <p:nvPr/>
        </p:nvGrpSpPr>
        <p:grpSpPr>
          <a:xfrm rot="406514">
            <a:off x="11168303" y="5548741"/>
            <a:ext cx="648983" cy="1167648"/>
            <a:chOff x="204138" y="189927"/>
            <a:chExt cx="452861" cy="814710"/>
          </a:xfrm>
        </p:grpSpPr>
        <p:sp>
          <p:nvSpPr>
            <p:cNvPr id="7933" name="Google Shape;7933;p32"/>
            <p:cNvSpPr/>
            <p:nvPr/>
          </p:nvSpPr>
          <p:spPr>
            <a:xfrm>
              <a:off x="223986" y="405915"/>
              <a:ext cx="241479" cy="598722"/>
            </a:xfrm>
            <a:custGeom>
              <a:avLst/>
              <a:gdLst/>
              <a:ahLst/>
              <a:cxnLst/>
              <a:rect l="l" t="t" r="r" b="b"/>
              <a:pathLst>
                <a:path w="13736" h="34057" extrusionOk="0">
                  <a:moveTo>
                    <a:pt x="866" y="1"/>
                  </a:moveTo>
                  <a:lnTo>
                    <a:pt x="678" y="19"/>
                  </a:lnTo>
                  <a:lnTo>
                    <a:pt x="527" y="57"/>
                  </a:lnTo>
                  <a:lnTo>
                    <a:pt x="377" y="151"/>
                  </a:lnTo>
                  <a:lnTo>
                    <a:pt x="245" y="245"/>
                  </a:lnTo>
                  <a:lnTo>
                    <a:pt x="151" y="377"/>
                  </a:lnTo>
                  <a:lnTo>
                    <a:pt x="57" y="527"/>
                  </a:lnTo>
                  <a:lnTo>
                    <a:pt x="19" y="678"/>
                  </a:lnTo>
                  <a:lnTo>
                    <a:pt x="0" y="866"/>
                  </a:lnTo>
                  <a:lnTo>
                    <a:pt x="0" y="34057"/>
                  </a:lnTo>
                  <a:lnTo>
                    <a:pt x="1713" y="34057"/>
                  </a:lnTo>
                  <a:lnTo>
                    <a:pt x="1713" y="1713"/>
                  </a:lnTo>
                  <a:lnTo>
                    <a:pt x="12870" y="1713"/>
                  </a:lnTo>
                  <a:lnTo>
                    <a:pt x="13040" y="1694"/>
                  </a:lnTo>
                  <a:lnTo>
                    <a:pt x="13209" y="1656"/>
                  </a:lnTo>
                  <a:lnTo>
                    <a:pt x="13360" y="1581"/>
                  </a:lnTo>
                  <a:lnTo>
                    <a:pt x="13472" y="1468"/>
                  </a:lnTo>
                  <a:lnTo>
                    <a:pt x="13585" y="1337"/>
                  </a:lnTo>
                  <a:lnTo>
                    <a:pt x="13661" y="1186"/>
                  </a:lnTo>
                  <a:lnTo>
                    <a:pt x="13717" y="1036"/>
                  </a:lnTo>
                  <a:lnTo>
                    <a:pt x="13736" y="866"/>
                  </a:lnTo>
                  <a:lnTo>
                    <a:pt x="13717" y="678"/>
                  </a:lnTo>
                  <a:lnTo>
                    <a:pt x="13661" y="527"/>
                  </a:lnTo>
                  <a:lnTo>
                    <a:pt x="13585" y="377"/>
                  </a:lnTo>
                  <a:lnTo>
                    <a:pt x="13472" y="245"/>
                  </a:lnTo>
                  <a:lnTo>
                    <a:pt x="13360" y="151"/>
                  </a:lnTo>
                  <a:lnTo>
                    <a:pt x="13209" y="57"/>
                  </a:lnTo>
                  <a:lnTo>
                    <a:pt x="13040" y="19"/>
                  </a:lnTo>
                  <a:lnTo>
                    <a:pt x="1287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4" name="Google Shape;7934;p32"/>
            <p:cNvSpPr/>
            <p:nvPr/>
          </p:nvSpPr>
          <p:spPr>
            <a:xfrm>
              <a:off x="204138" y="379457"/>
              <a:ext cx="80393" cy="80393"/>
            </a:xfrm>
            <a:custGeom>
              <a:avLst/>
              <a:gdLst/>
              <a:ahLst/>
              <a:cxnLst/>
              <a:rect l="l" t="t" r="r" b="b"/>
              <a:pathLst>
                <a:path w="4573" h="4573" extrusionOk="0">
                  <a:moveTo>
                    <a:pt x="2277" y="0"/>
                  </a:moveTo>
                  <a:lnTo>
                    <a:pt x="2051" y="19"/>
                  </a:lnTo>
                  <a:lnTo>
                    <a:pt x="1826" y="57"/>
                  </a:lnTo>
                  <a:lnTo>
                    <a:pt x="1600" y="113"/>
                  </a:lnTo>
                  <a:lnTo>
                    <a:pt x="1393" y="189"/>
                  </a:lnTo>
                  <a:lnTo>
                    <a:pt x="1186" y="283"/>
                  </a:lnTo>
                  <a:lnTo>
                    <a:pt x="998" y="396"/>
                  </a:lnTo>
                  <a:lnTo>
                    <a:pt x="828" y="527"/>
                  </a:lnTo>
                  <a:lnTo>
                    <a:pt x="659" y="678"/>
                  </a:lnTo>
                  <a:lnTo>
                    <a:pt x="527" y="828"/>
                  </a:lnTo>
                  <a:lnTo>
                    <a:pt x="396" y="1016"/>
                  </a:lnTo>
                  <a:lnTo>
                    <a:pt x="283" y="1205"/>
                  </a:lnTo>
                  <a:lnTo>
                    <a:pt x="170" y="1393"/>
                  </a:lnTo>
                  <a:lnTo>
                    <a:pt x="95" y="1600"/>
                  </a:lnTo>
                  <a:lnTo>
                    <a:pt x="38" y="1826"/>
                  </a:lnTo>
                  <a:lnTo>
                    <a:pt x="19" y="2051"/>
                  </a:lnTo>
                  <a:lnTo>
                    <a:pt x="1" y="2296"/>
                  </a:lnTo>
                  <a:lnTo>
                    <a:pt x="19" y="2522"/>
                  </a:lnTo>
                  <a:lnTo>
                    <a:pt x="38" y="2747"/>
                  </a:lnTo>
                  <a:lnTo>
                    <a:pt x="95" y="2973"/>
                  </a:lnTo>
                  <a:lnTo>
                    <a:pt x="170" y="3180"/>
                  </a:lnTo>
                  <a:lnTo>
                    <a:pt x="283" y="3368"/>
                  </a:lnTo>
                  <a:lnTo>
                    <a:pt x="396" y="3557"/>
                  </a:lnTo>
                  <a:lnTo>
                    <a:pt x="527" y="3745"/>
                  </a:lnTo>
                  <a:lnTo>
                    <a:pt x="659" y="3895"/>
                  </a:lnTo>
                  <a:lnTo>
                    <a:pt x="828" y="4046"/>
                  </a:lnTo>
                  <a:lnTo>
                    <a:pt x="998" y="4177"/>
                  </a:lnTo>
                  <a:lnTo>
                    <a:pt x="1186" y="4290"/>
                  </a:lnTo>
                  <a:lnTo>
                    <a:pt x="1393" y="4384"/>
                  </a:lnTo>
                  <a:lnTo>
                    <a:pt x="1600" y="4460"/>
                  </a:lnTo>
                  <a:lnTo>
                    <a:pt x="1826" y="4516"/>
                  </a:lnTo>
                  <a:lnTo>
                    <a:pt x="2051" y="4554"/>
                  </a:lnTo>
                  <a:lnTo>
                    <a:pt x="2277" y="4573"/>
                  </a:lnTo>
                  <a:lnTo>
                    <a:pt x="2522" y="4554"/>
                  </a:lnTo>
                  <a:lnTo>
                    <a:pt x="2748" y="4516"/>
                  </a:lnTo>
                  <a:lnTo>
                    <a:pt x="2955" y="4460"/>
                  </a:lnTo>
                  <a:lnTo>
                    <a:pt x="3162" y="4384"/>
                  </a:lnTo>
                  <a:lnTo>
                    <a:pt x="3368" y="4290"/>
                  </a:lnTo>
                  <a:lnTo>
                    <a:pt x="3557" y="4177"/>
                  </a:lnTo>
                  <a:lnTo>
                    <a:pt x="3726" y="4046"/>
                  </a:lnTo>
                  <a:lnTo>
                    <a:pt x="3895" y="3895"/>
                  </a:lnTo>
                  <a:lnTo>
                    <a:pt x="4046" y="3745"/>
                  </a:lnTo>
                  <a:lnTo>
                    <a:pt x="4178" y="3557"/>
                  </a:lnTo>
                  <a:lnTo>
                    <a:pt x="4290" y="3368"/>
                  </a:lnTo>
                  <a:lnTo>
                    <a:pt x="4385" y="3180"/>
                  </a:lnTo>
                  <a:lnTo>
                    <a:pt x="4460" y="2973"/>
                  </a:lnTo>
                  <a:lnTo>
                    <a:pt x="4516" y="2747"/>
                  </a:lnTo>
                  <a:lnTo>
                    <a:pt x="4554" y="2522"/>
                  </a:lnTo>
                  <a:lnTo>
                    <a:pt x="4573" y="2296"/>
                  </a:lnTo>
                  <a:lnTo>
                    <a:pt x="4554" y="2051"/>
                  </a:lnTo>
                  <a:lnTo>
                    <a:pt x="4516" y="1826"/>
                  </a:lnTo>
                  <a:lnTo>
                    <a:pt x="4460" y="1600"/>
                  </a:lnTo>
                  <a:lnTo>
                    <a:pt x="4385" y="1393"/>
                  </a:lnTo>
                  <a:lnTo>
                    <a:pt x="4290" y="1205"/>
                  </a:lnTo>
                  <a:lnTo>
                    <a:pt x="4178" y="1016"/>
                  </a:lnTo>
                  <a:lnTo>
                    <a:pt x="4046" y="828"/>
                  </a:lnTo>
                  <a:lnTo>
                    <a:pt x="3895" y="678"/>
                  </a:lnTo>
                  <a:lnTo>
                    <a:pt x="3726" y="527"/>
                  </a:lnTo>
                  <a:lnTo>
                    <a:pt x="3557" y="396"/>
                  </a:lnTo>
                  <a:lnTo>
                    <a:pt x="3368" y="283"/>
                  </a:lnTo>
                  <a:lnTo>
                    <a:pt x="3162" y="189"/>
                  </a:lnTo>
                  <a:lnTo>
                    <a:pt x="2955" y="113"/>
                  </a:lnTo>
                  <a:lnTo>
                    <a:pt x="2748" y="57"/>
                  </a:lnTo>
                  <a:lnTo>
                    <a:pt x="2522" y="19"/>
                  </a:lnTo>
                  <a:lnTo>
                    <a:pt x="227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5" name="Google Shape;7935;p32"/>
            <p:cNvSpPr/>
            <p:nvPr/>
          </p:nvSpPr>
          <p:spPr>
            <a:xfrm>
              <a:off x="225639" y="401291"/>
              <a:ext cx="37059" cy="36725"/>
            </a:xfrm>
            <a:custGeom>
              <a:avLst/>
              <a:gdLst/>
              <a:ahLst/>
              <a:cxnLst/>
              <a:rect l="l" t="t" r="r" b="b"/>
              <a:pathLst>
                <a:path w="2108" h="2089" extrusionOk="0">
                  <a:moveTo>
                    <a:pt x="1054" y="0"/>
                  </a:moveTo>
                  <a:lnTo>
                    <a:pt x="847" y="19"/>
                  </a:lnTo>
                  <a:lnTo>
                    <a:pt x="640" y="75"/>
                  </a:lnTo>
                  <a:lnTo>
                    <a:pt x="471" y="170"/>
                  </a:lnTo>
                  <a:lnTo>
                    <a:pt x="320" y="301"/>
                  </a:lnTo>
                  <a:lnTo>
                    <a:pt x="189" y="452"/>
                  </a:lnTo>
                  <a:lnTo>
                    <a:pt x="95" y="640"/>
                  </a:lnTo>
                  <a:lnTo>
                    <a:pt x="19" y="828"/>
                  </a:lnTo>
                  <a:lnTo>
                    <a:pt x="1" y="1054"/>
                  </a:lnTo>
                  <a:lnTo>
                    <a:pt x="19" y="1261"/>
                  </a:lnTo>
                  <a:lnTo>
                    <a:pt x="95" y="1449"/>
                  </a:lnTo>
                  <a:lnTo>
                    <a:pt x="189" y="1637"/>
                  </a:lnTo>
                  <a:lnTo>
                    <a:pt x="320" y="1788"/>
                  </a:lnTo>
                  <a:lnTo>
                    <a:pt x="471" y="1919"/>
                  </a:lnTo>
                  <a:lnTo>
                    <a:pt x="640" y="2014"/>
                  </a:lnTo>
                  <a:lnTo>
                    <a:pt x="847" y="2070"/>
                  </a:lnTo>
                  <a:lnTo>
                    <a:pt x="1054" y="2089"/>
                  </a:lnTo>
                  <a:lnTo>
                    <a:pt x="1261" y="2070"/>
                  </a:lnTo>
                  <a:lnTo>
                    <a:pt x="1468" y="2014"/>
                  </a:lnTo>
                  <a:lnTo>
                    <a:pt x="1637" y="1919"/>
                  </a:lnTo>
                  <a:lnTo>
                    <a:pt x="1807" y="1788"/>
                  </a:lnTo>
                  <a:lnTo>
                    <a:pt x="1939" y="1637"/>
                  </a:lnTo>
                  <a:lnTo>
                    <a:pt x="2033" y="1449"/>
                  </a:lnTo>
                  <a:lnTo>
                    <a:pt x="2089" y="1261"/>
                  </a:lnTo>
                  <a:lnTo>
                    <a:pt x="2108" y="1054"/>
                  </a:lnTo>
                  <a:lnTo>
                    <a:pt x="2089" y="828"/>
                  </a:lnTo>
                  <a:lnTo>
                    <a:pt x="2033" y="640"/>
                  </a:lnTo>
                  <a:lnTo>
                    <a:pt x="1939" y="452"/>
                  </a:lnTo>
                  <a:lnTo>
                    <a:pt x="1807" y="301"/>
                  </a:lnTo>
                  <a:lnTo>
                    <a:pt x="1637" y="170"/>
                  </a:lnTo>
                  <a:lnTo>
                    <a:pt x="1468" y="75"/>
                  </a:lnTo>
                  <a:lnTo>
                    <a:pt x="1261" y="19"/>
                  </a:lnTo>
                  <a:lnTo>
                    <a:pt x="105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6" name="Google Shape;7936;p32"/>
            <p:cNvSpPr/>
            <p:nvPr/>
          </p:nvSpPr>
          <p:spPr>
            <a:xfrm>
              <a:off x="319586" y="363582"/>
              <a:ext cx="337413" cy="403232"/>
            </a:xfrm>
            <a:custGeom>
              <a:avLst/>
              <a:gdLst/>
              <a:ahLst/>
              <a:cxnLst/>
              <a:rect l="l" t="t" r="r" b="b"/>
              <a:pathLst>
                <a:path w="19193" h="22937" extrusionOk="0">
                  <a:moveTo>
                    <a:pt x="7244" y="0"/>
                  </a:moveTo>
                  <a:lnTo>
                    <a:pt x="7244" y="4874"/>
                  </a:lnTo>
                  <a:lnTo>
                    <a:pt x="151" y="20528"/>
                  </a:lnTo>
                  <a:lnTo>
                    <a:pt x="75" y="20735"/>
                  </a:lnTo>
                  <a:lnTo>
                    <a:pt x="19" y="20942"/>
                  </a:lnTo>
                  <a:lnTo>
                    <a:pt x="0" y="21168"/>
                  </a:lnTo>
                  <a:lnTo>
                    <a:pt x="0" y="21375"/>
                  </a:lnTo>
                  <a:lnTo>
                    <a:pt x="38" y="21582"/>
                  </a:lnTo>
                  <a:lnTo>
                    <a:pt x="94" y="21789"/>
                  </a:lnTo>
                  <a:lnTo>
                    <a:pt x="169" y="21977"/>
                  </a:lnTo>
                  <a:lnTo>
                    <a:pt x="282" y="22146"/>
                  </a:lnTo>
                  <a:lnTo>
                    <a:pt x="395" y="22316"/>
                  </a:lnTo>
                  <a:lnTo>
                    <a:pt x="527" y="22466"/>
                  </a:lnTo>
                  <a:lnTo>
                    <a:pt x="696" y="22598"/>
                  </a:lnTo>
                  <a:lnTo>
                    <a:pt x="866" y="22711"/>
                  </a:lnTo>
                  <a:lnTo>
                    <a:pt x="1054" y="22805"/>
                  </a:lnTo>
                  <a:lnTo>
                    <a:pt x="1261" y="22880"/>
                  </a:lnTo>
                  <a:lnTo>
                    <a:pt x="1487" y="22918"/>
                  </a:lnTo>
                  <a:lnTo>
                    <a:pt x="1712" y="22937"/>
                  </a:lnTo>
                  <a:lnTo>
                    <a:pt x="17499" y="22937"/>
                  </a:lnTo>
                  <a:lnTo>
                    <a:pt x="17724" y="22918"/>
                  </a:lnTo>
                  <a:lnTo>
                    <a:pt x="17931" y="22880"/>
                  </a:lnTo>
                  <a:lnTo>
                    <a:pt x="18138" y="22805"/>
                  </a:lnTo>
                  <a:lnTo>
                    <a:pt x="18327" y="22711"/>
                  </a:lnTo>
                  <a:lnTo>
                    <a:pt x="18515" y="22598"/>
                  </a:lnTo>
                  <a:lnTo>
                    <a:pt x="18665" y="22466"/>
                  </a:lnTo>
                  <a:lnTo>
                    <a:pt x="18816" y="22316"/>
                  </a:lnTo>
                  <a:lnTo>
                    <a:pt x="18929" y="22146"/>
                  </a:lnTo>
                  <a:lnTo>
                    <a:pt x="19023" y="21977"/>
                  </a:lnTo>
                  <a:lnTo>
                    <a:pt x="19117" y="21789"/>
                  </a:lnTo>
                  <a:lnTo>
                    <a:pt x="19173" y="21582"/>
                  </a:lnTo>
                  <a:lnTo>
                    <a:pt x="19192" y="21375"/>
                  </a:lnTo>
                  <a:lnTo>
                    <a:pt x="19192" y="21168"/>
                  </a:lnTo>
                  <a:lnTo>
                    <a:pt x="19173" y="20942"/>
                  </a:lnTo>
                  <a:lnTo>
                    <a:pt x="19136" y="20735"/>
                  </a:lnTo>
                  <a:lnTo>
                    <a:pt x="19042" y="20528"/>
                  </a:lnTo>
                  <a:lnTo>
                    <a:pt x="11948" y="4874"/>
                  </a:lnTo>
                  <a:lnTo>
                    <a:pt x="1194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7" name="Google Shape;7937;p32"/>
            <p:cNvSpPr/>
            <p:nvPr/>
          </p:nvSpPr>
          <p:spPr>
            <a:xfrm>
              <a:off x="319586" y="363582"/>
              <a:ext cx="337413" cy="403232"/>
            </a:xfrm>
            <a:custGeom>
              <a:avLst/>
              <a:gdLst/>
              <a:ahLst/>
              <a:cxnLst/>
              <a:rect l="l" t="t" r="r" b="b"/>
              <a:pathLst>
                <a:path w="19193" h="22937" fill="none" extrusionOk="0">
                  <a:moveTo>
                    <a:pt x="1712" y="22937"/>
                  </a:moveTo>
                  <a:lnTo>
                    <a:pt x="17499" y="22937"/>
                  </a:lnTo>
                  <a:lnTo>
                    <a:pt x="17499" y="22937"/>
                  </a:lnTo>
                  <a:lnTo>
                    <a:pt x="17724" y="22918"/>
                  </a:lnTo>
                  <a:lnTo>
                    <a:pt x="17931" y="22880"/>
                  </a:lnTo>
                  <a:lnTo>
                    <a:pt x="18138" y="22805"/>
                  </a:lnTo>
                  <a:lnTo>
                    <a:pt x="18327" y="22711"/>
                  </a:lnTo>
                  <a:lnTo>
                    <a:pt x="18515" y="22598"/>
                  </a:lnTo>
                  <a:lnTo>
                    <a:pt x="18665" y="22466"/>
                  </a:lnTo>
                  <a:lnTo>
                    <a:pt x="18816" y="22316"/>
                  </a:lnTo>
                  <a:lnTo>
                    <a:pt x="18929" y="22146"/>
                  </a:lnTo>
                  <a:lnTo>
                    <a:pt x="19023" y="21977"/>
                  </a:lnTo>
                  <a:lnTo>
                    <a:pt x="19117" y="21789"/>
                  </a:lnTo>
                  <a:lnTo>
                    <a:pt x="19173" y="21582"/>
                  </a:lnTo>
                  <a:lnTo>
                    <a:pt x="19192" y="21375"/>
                  </a:lnTo>
                  <a:lnTo>
                    <a:pt x="19192" y="21168"/>
                  </a:lnTo>
                  <a:lnTo>
                    <a:pt x="19173" y="20942"/>
                  </a:lnTo>
                  <a:lnTo>
                    <a:pt x="19136" y="20735"/>
                  </a:lnTo>
                  <a:lnTo>
                    <a:pt x="19042" y="20528"/>
                  </a:lnTo>
                  <a:lnTo>
                    <a:pt x="11948" y="4874"/>
                  </a:lnTo>
                  <a:lnTo>
                    <a:pt x="11948" y="0"/>
                  </a:lnTo>
                  <a:lnTo>
                    <a:pt x="7244" y="0"/>
                  </a:lnTo>
                  <a:lnTo>
                    <a:pt x="7244" y="4874"/>
                  </a:lnTo>
                  <a:lnTo>
                    <a:pt x="151" y="20528"/>
                  </a:lnTo>
                  <a:lnTo>
                    <a:pt x="151" y="20528"/>
                  </a:lnTo>
                  <a:lnTo>
                    <a:pt x="75" y="20735"/>
                  </a:lnTo>
                  <a:lnTo>
                    <a:pt x="19" y="20942"/>
                  </a:lnTo>
                  <a:lnTo>
                    <a:pt x="0" y="21168"/>
                  </a:lnTo>
                  <a:lnTo>
                    <a:pt x="0" y="21375"/>
                  </a:lnTo>
                  <a:lnTo>
                    <a:pt x="38" y="21582"/>
                  </a:lnTo>
                  <a:lnTo>
                    <a:pt x="94" y="21789"/>
                  </a:lnTo>
                  <a:lnTo>
                    <a:pt x="169" y="21977"/>
                  </a:lnTo>
                  <a:lnTo>
                    <a:pt x="282" y="22146"/>
                  </a:lnTo>
                  <a:lnTo>
                    <a:pt x="395" y="22316"/>
                  </a:lnTo>
                  <a:lnTo>
                    <a:pt x="527" y="22466"/>
                  </a:lnTo>
                  <a:lnTo>
                    <a:pt x="696" y="22598"/>
                  </a:lnTo>
                  <a:lnTo>
                    <a:pt x="866" y="22711"/>
                  </a:lnTo>
                  <a:lnTo>
                    <a:pt x="1054" y="22805"/>
                  </a:lnTo>
                  <a:lnTo>
                    <a:pt x="1261" y="22880"/>
                  </a:lnTo>
                  <a:lnTo>
                    <a:pt x="1487" y="22918"/>
                  </a:lnTo>
                  <a:lnTo>
                    <a:pt x="1712" y="2293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8" name="Google Shape;7938;p32"/>
            <p:cNvSpPr/>
            <p:nvPr/>
          </p:nvSpPr>
          <p:spPr>
            <a:xfrm>
              <a:off x="342071" y="421139"/>
              <a:ext cx="292426" cy="323191"/>
            </a:xfrm>
            <a:custGeom>
              <a:avLst/>
              <a:gdLst/>
              <a:ahLst/>
              <a:cxnLst/>
              <a:rect l="l" t="t" r="r" b="b"/>
              <a:pathLst>
                <a:path w="16634" h="18384" extrusionOk="0">
                  <a:moveTo>
                    <a:pt x="7245" y="0"/>
                  </a:moveTo>
                  <a:lnTo>
                    <a:pt x="7245" y="1882"/>
                  </a:lnTo>
                  <a:lnTo>
                    <a:pt x="38" y="17781"/>
                  </a:lnTo>
                  <a:lnTo>
                    <a:pt x="19" y="17837"/>
                  </a:lnTo>
                  <a:lnTo>
                    <a:pt x="1" y="17913"/>
                  </a:lnTo>
                  <a:lnTo>
                    <a:pt x="1" y="18026"/>
                  </a:lnTo>
                  <a:lnTo>
                    <a:pt x="38" y="18120"/>
                  </a:lnTo>
                  <a:lnTo>
                    <a:pt x="76" y="18176"/>
                  </a:lnTo>
                  <a:lnTo>
                    <a:pt x="114" y="18251"/>
                  </a:lnTo>
                  <a:lnTo>
                    <a:pt x="189" y="18308"/>
                  </a:lnTo>
                  <a:lnTo>
                    <a:pt x="302" y="18364"/>
                  </a:lnTo>
                  <a:lnTo>
                    <a:pt x="358" y="18383"/>
                  </a:lnTo>
                  <a:lnTo>
                    <a:pt x="16295" y="18383"/>
                  </a:lnTo>
                  <a:lnTo>
                    <a:pt x="16351" y="18364"/>
                  </a:lnTo>
                  <a:lnTo>
                    <a:pt x="16445" y="18308"/>
                  </a:lnTo>
                  <a:lnTo>
                    <a:pt x="16521" y="18251"/>
                  </a:lnTo>
                  <a:lnTo>
                    <a:pt x="16577" y="18176"/>
                  </a:lnTo>
                  <a:lnTo>
                    <a:pt x="16615" y="18120"/>
                  </a:lnTo>
                  <a:lnTo>
                    <a:pt x="16634" y="18026"/>
                  </a:lnTo>
                  <a:lnTo>
                    <a:pt x="16634" y="17913"/>
                  </a:lnTo>
                  <a:lnTo>
                    <a:pt x="16634" y="17837"/>
                  </a:lnTo>
                  <a:lnTo>
                    <a:pt x="16615" y="17781"/>
                  </a:lnTo>
                  <a:lnTo>
                    <a:pt x="9408" y="1882"/>
                  </a:lnTo>
                  <a:lnTo>
                    <a:pt x="940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9" name="Google Shape;7939;p32"/>
            <p:cNvSpPr/>
            <p:nvPr/>
          </p:nvSpPr>
          <p:spPr>
            <a:xfrm>
              <a:off x="342071" y="421139"/>
              <a:ext cx="292426" cy="323191"/>
            </a:xfrm>
            <a:custGeom>
              <a:avLst/>
              <a:gdLst/>
              <a:ahLst/>
              <a:cxnLst/>
              <a:rect l="l" t="t" r="r" b="b"/>
              <a:pathLst>
                <a:path w="16634" h="18384" fill="none" extrusionOk="0">
                  <a:moveTo>
                    <a:pt x="38" y="17781"/>
                  </a:moveTo>
                  <a:lnTo>
                    <a:pt x="7245" y="1882"/>
                  </a:lnTo>
                  <a:lnTo>
                    <a:pt x="7245" y="0"/>
                  </a:lnTo>
                  <a:lnTo>
                    <a:pt x="9408" y="0"/>
                  </a:lnTo>
                  <a:lnTo>
                    <a:pt x="9408" y="1882"/>
                  </a:lnTo>
                  <a:lnTo>
                    <a:pt x="16615" y="17781"/>
                  </a:lnTo>
                  <a:lnTo>
                    <a:pt x="16615" y="17781"/>
                  </a:lnTo>
                  <a:lnTo>
                    <a:pt x="16634" y="17837"/>
                  </a:lnTo>
                  <a:lnTo>
                    <a:pt x="16634" y="17913"/>
                  </a:lnTo>
                  <a:lnTo>
                    <a:pt x="16634" y="18026"/>
                  </a:lnTo>
                  <a:lnTo>
                    <a:pt x="16615" y="18120"/>
                  </a:lnTo>
                  <a:lnTo>
                    <a:pt x="16577" y="18176"/>
                  </a:lnTo>
                  <a:lnTo>
                    <a:pt x="16577" y="18176"/>
                  </a:lnTo>
                  <a:lnTo>
                    <a:pt x="16521" y="18251"/>
                  </a:lnTo>
                  <a:lnTo>
                    <a:pt x="16445" y="18308"/>
                  </a:lnTo>
                  <a:lnTo>
                    <a:pt x="16351" y="18364"/>
                  </a:lnTo>
                  <a:lnTo>
                    <a:pt x="16295" y="18383"/>
                  </a:lnTo>
                  <a:lnTo>
                    <a:pt x="16220" y="18383"/>
                  </a:lnTo>
                  <a:lnTo>
                    <a:pt x="433" y="18383"/>
                  </a:lnTo>
                  <a:lnTo>
                    <a:pt x="433" y="18383"/>
                  </a:lnTo>
                  <a:lnTo>
                    <a:pt x="358" y="18383"/>
                  </a:lnTo>
                  <a:lnTo>
                    <a:pt x="302" y="18364"/>
                  </a:lnTo>
                  <a:lnTo>
                    <a:pt x="189" y="18308"/>
                  </a:lnTo>
                  <a:lnTo>
                    <a:pt x="114" y="18251"/>
                  </a:lnTo>
                  <a:lnTo>
                    <a:pt x="76" y="18176"/>
                  </a:lnTo>
                  <a:lnTo>
                    <a:pt x="76" y="18176"/>
                  </a:lnTo>
                  <a:lnTo>
                    <a:pt x="38" y="18120"/>
                  </a:lnTo>
                  <a:lnTo>
                    <a:pt x="1" y="18026"/>
                  </a:lnTo>
                  <a:lnTo>
                    <a:pt x="1" y="17913"/>
                  </a:lnTo>
                  <a:lnTo>
                    <a:pt x="19" y="17837"/>
                  </a:lnTo>
                  <a:lnTo>
                    <a:pt x="38" y="1778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0" name="Google Shape;7940;p32"/>
            <p:cNvSpPr/>
            <p:nvPr/>
          </p:nvSpPr>
          <p:spPr>
            <a:xfrm>
              <a:off x="441310" y="400623"/>
              <a:ext cx="94282" cy="41032"/>
            </a:xfrm>
            <a:custGeom>
              <a:avLst/>
              <a:gdLst/>
              <a:ahLst/>
              <a:cxnLst/>
              <a:rect l="l" t="t" r="r" b="b"/>
              <a:pathLst>
                <a:path w="5363" h="2334" extrusionOk="0">
                  <a:moveTo>
                    <a:pt x="113" y="1"/>
                  </a:moveTo>
                  <a:lnTo>
                    <a:pt x="57" y="57"/>
                  </a:lnTo>
                  <a:lnTo>
                    <a:pt x="0" y="113"/>
                  </a:lnTo>
                  <a:lnTo>
                    <a:pt x="0" y="189"/>
                  </a:lnTo>
                  <a:lnTo>
                    <a:pt x="0" y="2127"/>
                  </a:lnTo>
                  <a:lnTo>
                    <a:pt x="0" y="2202"/>
                  </a:lnTo>
                  <a:lnTo>
                    <a:pt x="57" y="2258"/>
                  </a:lnTo>
                  <a:lnTo>
                    <a:pt x="113" y="2315"/>
                  </a:lnTo>
                  <a:lnTo>
                    <a:pt x="188" y="2334"/>
                  </a:lnTo>
                  <a:lnTo>
                    <a:pt x="5156" y="2334"/>
                  </a:lnTo>
                  <a:lnTo>
                    <a:pt x="5231" y="2315"/>
                  </a:lnTo>
                  <a:lnTo>
                    <a:pt x="5306" y="2258"/>
                  </a:lnTo>
                  <a:lnTo>
                    <a:pt x="5344" y="2202"/>
                  </a:lnTo>
                  <a:lnTo>
                    <a:pt x="5363" y="2127"/>
                  </a:lnTo>
                  <a:lnTo>
                    <a:pt x="5363" y="189"/>
                  </a:lnTo>
                  <a:lnTo>
                    <a:pt x="5344" y="113"/>
                  </a:lnTo>
                  <a:lnTo>
                    <a:pt x="5306" y="57"/>
                  </a:lnTo>
                  <a:lnTo>
                    <a:pt x="5231"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1" name="Google Shape;7941;p32"/>
            <p:cNvSpPr/>
            <p:nvPr/>
          </p:nvSpPr>
          <p:spPr>
            <a:xfrm>
              <a:off x="441310" y="400623"/>
              <a:ext cx="94282" cy="41032"/>
            </a:xfrm>
            <a:custGeom>
              <a:avLst/>
              <a:gdLst/>
              <a:ahLst/>
              <a:cxnLst/>
              <a:rect l="l" t="t" r="r" b="b"/>
              <a:pathLst>
                <a:path w="5363" h="2334" extrusionOk="0">
                  <a:moveTo>
                    <a:pt x="113" y="1"/>
                  </a:moveTo>
                  <a:lnTo>
                    <a:pt x="57" y="57"/>
                  </a:lnTo>
                  <a:lnTo>
                    <a:pt x="0" y="113"/>
                  </a:lnTo>
                  <a:lnTo>
                    <a:pt x="0" y="189"/>
                  </a:lnTo>
                  <a:lnTo>
                    <a:pt x="0" y="2127"/>
                  </a:lnTo>
                  <a:lnTo>
                    <a:pt x="0" y="2202"/>
                  </a:lnTo>
                  <a:lnTo>
                    <a:pt x="57" y="2258"/>
                  </a:lnTo>
                  <a:lnTo>
                    <a:pt x="113" y="2315"/>
                  </a:lnTo>
                  <a:lnTo>
                    <a:pt x="188" y="2334"/>
                  </a:lnTo>
                  <a:lnTo>
                    <a:pt x="5156" y="2334"/>
                  </a:lnTo>
                  <a:lnTo>
                    <a:pt x="5231" y="2315"/>
                  </a:lnTo>
                  <a:lnTo>
                    <a:pt x="5306" y="2258"/>
                  </a:lnTo>
                  <a:lnTo>
                    <a:pt x="5344" y="2202"/>
                  </a:lnTo>
                  <a:lnTo>
                    <a:pt x="5363" y="2127"/>
                  </a:lnTo>
                  <a:lnTo>
                    <a:pt x="5363" y="1525"/>
                  </a:lnTo>
                  <a:lnTo>
                    <a:pt x="3970" y="1374"/>
                  </a:lnTo>
                  <a:lnTo>
                    <a:pt x="3124" y="1280"/>
                  </a:lnTo>
                  <a:lnTo>
                    <a:pt x="2258" y="1167"/>
                  </a:lnTo>
                  <a:lnTo>
                    <a:pt x="1919" y="1111"/>
                  </a:lnTo>
                  <a:lnTo>
                    <a:pt x="1637" y="1035"/>
                  </a:lnTo>
                  <a:lnTo>
                    <a:pt x="1374" y="960"/>
                  </a:lnTo>
                  <a:lnTo>
                    <a:pt x="1148" y="866"/>
                  </a:lnTo>
                  <a:lnTo>
                    <a:pt x="960" y="772"/>
                  </a:lnTo>
                  <a:lnTo>
                    <a:pt x="791" y="678"/>
                  </a:lnTo>
                  <a:lnTo>
                    <a:pt x="640" y="584"/>
                  </a:lnTo>
                  <a:lnTo>
                    <a:pt x="527" y="471"/>
                  </a:lnTo>
                  <a:lnTo>
                    <a:pt x="433" y="377"/>
                  </a:lnTo>
                  <a:lnTo>
                    <a:pt x="358" y="302"/>
                  </a:lnTo>
                  <a:lnTo>
                    <a:pt x="264" y="132"/>
                  </a:lnTo>
                  <a:lnTo>
                    <a:pt x="207" y="38"/>
                  </a:lnTo>
                  <a:lnTo>
                    <a:pt x="188" y="1"/>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2" name="Google Shape;7942;p32"/>
            <p:cNvSpPr/>
            <p:nvPr/>
          </p:nvSpPr>
          <p:spPr>
            <a:xfrm>
              <a:off x="456517" y="577267"/>
              <a:ext cx="108855" cy="66505"/>
            </a:xfrm>
            <a:custGeom>
              <a:avLst/>
              <a:gdLst/>
              <a:ahLst/>
              <a:cxnLst/>
              <a:rect l="l" t="t" r="r" b="b"/>
              <a:pathLst>
                <a:path w="6192" h="3783" extrusionOk="0">
                  <a:moveTo>
                    <a:pt x="5401" y="0"/>
                  </a:moveTo>
                  <a:lnTo>
                    <a:pt x="5232" y="19"/>
                  </a:lnTo>
                  <a:lnTo>
                    <a:pt x="5025" y="38"/>
                  </a:lnTo>
                  <a:lnTo>
                    <a:pt x="4818" y="113"/>
                  </a:lnTo>
                  <a:lnTo>
                    <a:pt x="4592" y="207"/>
                  </a:lnTo>
                  <a:lnTo>
                    <a:pt x="4347" y="339"/>
                  </a:lnTo>
                  <a:lnTo>
                    <a:pt x="4084" y="508"/>
                  </a:lnTo>
                  <a:lnTo>
                    <a:pt x="3820" y="734"/>
                  </a:lnTo>
                  <a:lnTo>
                    <a:pt x="3275" y="1204"/>
                  </a:lnTo>
                  <a:lnTo>
                    <a:pt x="2767" y="1581"/>
                  </a:lnTo>
                  <a:lnTo>
                    <a:pt x="2522" y="1750"/>
                  </a:lnTo>
                  <a:lnTo>
                    <a:pt x="2277" y="1901"/>
                  </a:lnTo>
                  <a:lnTo>
                    <a:pt x="2052" y="2032"/>
                  </a:lnTo>
                  <a:lnTo>
                    <a:pt x="1807" y="2126"/>
                  </a:lnTo>
                  <a:lnTo>
                    <a:pt x="1581" y="2220"/>
                  </a:lnTo>
                  <a:lnTo>
                    <a:pt x="1356" y="2258"/>
                  </a:lnTo>
                  <a:lnTo>
                    <a:pt x="1130" y="2296"/>
                  </a:lnTo>
                  <a:lnTo>
                    <a:pt x="904" y="2296"/>
                  </a:lnTo>
                  <a:lnTo>
                    <a:pt x="678" y="2277"/>
                  </a:lnTo>
                  <a:lnTo>
                    <a:pt x="452" y="2220"/>
                  </a:lnTo>
                  <a:lnTo>
                    <a:pt x="227" y="2145"/>
                  </a:lnTo>
                  <a:lnTo>
                    <a:pt x="1" y="2032"/>
                  </a:lnTo>
                  <a:lnTo>
                    <a:pt x="1" y="2108"/>
                  </a:lnTo>
                  <a:lnTo>
                    <a:pt x="57" y="2314"/>
                  </a:lnTo>
                  <a:lnTo>
                    <a:pt x="114" y="2465"/>
                  </a:lnTo>
                  <a:lnTo>
                    <a:pt x="189" y="2616"/>
                  </a:lnTo>
                  <a:lnTo>
                    <a:pt x="283" y="2785"/>
                  </a:lnTo>
                  <a:lnTo>
                    <a:pt x="415" y="2954"/>
                  </a:lnTo>
                  <a:lnTo>
                    <a:pt x="565" y="3124"/>
                  </a:lnTo>
                  <a:lnTo>
                    <a:pt x="753" y="3293"/>
                  </a:lnTo>
                  <a:lnTo>
                    <a:pt x="979" y="3443"/>
                  </a:lnTo>
                  <a:lnTo>
                    <a:pt x="1243" y="3556"/>
                  </a:lnTo>
                  <a:lnTo>
                    <a:pt x="1544" y="3669"/>
                  </a:lnTo>
                  <a:lnTo>
                    <a:pt x="1901" y="3744"/>
                  </a:lnTo>
                  <a:lnTo>
                    <a:pt x="2296" y="3782"/>
                  </a:lnTo>
                  <a:lnTo>
                    <a:pt x="2767" y="3782"/>
                  </a:lnTo>
                  <a:lnTo>
                    <a:pt x="2992" y="3744"/>
                  </a:lnTo>
                  <a:lnTo>
                    <a:pt x="3218" y="3707"/>
                  </a:lnTo>
                  <a:lnTo>
                    <a:pt x="3444" y="3650"/>
                  </a:lnTo>
                  <a:lnTo>
                    <a:pt x="3651" y="3575"/>
                  </a:lnTo>
                  <a:lnTo>
                    <a:pt x="3858" y="3500"/>
                  </a:lnTo>
                  <a:lnTo>
                    <a:pt x="4046" y="3387"/>
                  </a:lnTo>
                  <a:lnTo>
                    <a:pt x="4216" y="3293"/>
                  </a:lnTo>
                  <a:lnTo>
                    <a:pt x="4385" y="3161"/>
                  </a:lnTo>
                  <a:lnTo>
                    <a:pt x="4554" y="3029"/>
                  </a:lnTo>
                  <a:lnTo>
                    <a:pt x="4705" y="2898"/>
                  </a:lnTo>
                  <a:lnTo>
                    <a:pt x="4987" y="2597"/>
                  </a:lnTo>
                  <a:lnTo>
                    <a:pt x="5232" y="2277"/>
                  </a:lnTo>
                  <a:lnTo>
                    <a:pt x="5457" y="1957"/>
                  </a:lnTo>
                  <a:lnTo>
                    <a:pt x="5627" y="1637"/>
                  </a:lnTo>
                  <a:lnTo>
                    <a:pt x="5796" y="1336"/>
                  </a:lnTo>
                  <a:lnTo>
                    <a:pt x="5909" y="1035"/>
                  </a:lnTo>
                  <a:lnTo>
                    <a:pt x="6022" y="790"/>
                  </a:lnTo>
                  <a:lnTo>
                    <a:pt x="6154" y="395"/>
                  </a:lnTo>
                  <a:lnTo>
                    <a:pt x="6191" y="245"/>
                  </a:lnTo>
                  <a:lnTo>
                    <a:pt x="6154" y="226"/>
                  </a:lnTo>
                  <a:lnTo>
                    <a:pt x="6022" y="151"/>
                  </a:lnTo>
                  <a:lnTo>
                    <a:pt x="5834" y="57"/>
                  </a:lnTo>
                  <a:lnTo>
                    <a:pt x="5702" y="19"/>
                  </a:lnTo>
                  <a:lnTo>
                    <a:pt x="5570" y="0"/>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3" name="Google Shape;7943;p32"/>
            <p:cNvSpPr/>
            <p:nvPr/>
          </p:nvSpPr>
          <p:spPr>
            <a:xfrm>
              <a:off x="456517" y="577267"/>
              <a:ext cx="108855" cy="66505"/>
            </a:xfrm>
            <a:custGeom>
              <a:avLst/>
              <a:gdLst/>
              <a:ahLst/>
              <a:cxnLst/>
              <a:rect l="l" t="t" r="r" b="b"/>
              <a:pathLst>
                <a:path w="6192" h="3783" fill="none" extrusionOk="0">
                  <a:moveTo>
                    <a:pt x="6191" y="245"/>
                  </a:moveTo>
                  <a:lnTo>
                    <a:pt x="6191" y="245"/>
                  </a:lnTo>
                  <a:lnTo>
                    <a:pt x="6154" y="226"/>
                  </a:lnTo>
                  <a:lnTo>
                    <a:pt x="6022" y="151"/>
                  </a:lnTo>
                  <a:lnTo>
                    <a:pt x="5834" y="57"/>
                  </a:lnTo>
                  <a:lnTo>
                    <a:pt x="5702" y="19"/>
                  </a:lnTo>
                  <a:lnTo>
                    <a:pt x="5570" y="0"/>
                  </a:lnTo>
                  <a:lnTo>
                    <a:pt x="5401" y="0"/>
                  </a:lnTo>
                  <a:lnTo>
                    <a:pt x="5232" y="19"/>
                  </a:lnTo>
                  <a:lnTo>
                    <a:pt x="5025" y="38"/>
                  </a:lnTo>
                  <a:lnTo>
                    <a:pt x="4818" y="113"/>
                  </a:lnTo>
                  <a:lnTo>
                    <a:pt x="4592" y="207"/>
                  </a:lnTo>
                  <a:lnTo>
                    <a:pt x="4347" y="339"/>
                  </a:lnTo>
                  <a:lnTo>
                    <a:pt x="4084" y="508"/>
                  </a:lnTo>
                  <a:lnTo>
                    <a:pt x="3820" y="734"/>
                  </a:lnTo>
                  <a:lnTo>
                    <a:pt x="3820" y="734"/>
                  </a:lnTo>
                  <a:lnTo>
                    <a:pt x="3275" y="1204"/>
                  </a:lnTo>
                  <a:lnTo>
                    <a:pt x="2767" y="1581"/>
                  </a:lnTo>
                  <a:lnTo>
                    <a:pt x="2522" y="1750"/>
                  </a:lnTo>
                  <a:lnTo>
                    <a:pt x="2277" y="1901"/>
                  </a:lnTo>
                  <a:lnTo>
                    <a:pt x="2052" y="2032"/>
                  </a:lnTo>
                  <a:lnTo>
                    <a:pt x="1807" y="2126"/>
                  </a:lnTo>
                  <a:lnTo>
                    <a:pt x="1581" y="2220"/>
                  </a:lnTo>
                  <a:lnTo>
                    <a:pt x="1356" y="2258"/>
                  </a:lnTo>
                  <a:lnTo>
                    <a:pt x="1130" y="2296"/>
                  </a:lnTo>
                  <a:lnTo>
                    <a:pt x="904" y="2296"/>
                  </a:lnTo>
                  <a:lnTo>
                    <a:pt x="678" y="2277"/>
                  </a:lnTo>
                  <a:lnTo>
                    <a:pt x="452" y="2220"/>
                  </a:lnTo>
                  <a:lnTo>
                    <a:pt x="227" y="2145"/>
                  </a:lnTo>
                  <a:lnTo>
                    <a:pt x="1" y="2032"/>
                  </a:lnTo>
                  <a:lnTo>
                    <a:pt x="1" y="2032"/>
                  </a:lnTo>
                  <a:lnTo>
                    <a:pt x="1" y="2108"/>
                  </a:lnTo>
                  <a:lnTo>
                    <a:pt x="57" y="2314"/>
                  </a:lnTo>
                  <a:lnTo>
                    <a:pt x="114" y="2465"/>
                  </a:lnTo>
                  <a:lnTo>
                    <a:pt x="189" y="2616"/>
                  </a:lnTo>
                  <a:lnTo>
                    <a:pt x="283" y="2785"/>
                  </a:lnTo>
                  <a:lnTo>
                    <a:pt x="415" y="2954"/>
                  </a:lnTo>
                  <a:lnTo>
                    <a:pt x="565" y="3124"/>
                  </a:lnTo>
                  <a:lnTo>
                    <a:pt x="753" y="3293"/>
                  </a:lnTo>
                  <a:lnTo>
                    <a:pt x="979" y="3443"/>
                  </a:lnTo>
                  <a:lnTo>
                    <a:pt x="1243" y="3556"/>
                  </a:lnTo>
                  <a:lnTo>
                    <a:pt x="1544" y="3669"/>
                  </a:lnTo>
                  <a:lnTo>
                    <a:pt x="1901" y="3744"/>
                  </a:lnTo>
                  <a:lnTo>
                    <a:pt x="2296" y="3782"/>
                  </a:lnTo>
                  <a:lnTo>
                    <a:pt x="2522" y="3782"/>
                  </a:lnTo>
                  <a:lnTo>
                    <a:pt x="2767" y="3782"/>
                  </a:lnTo>
                  <a:lnTo>
                    <a:pt x="2767" y="3782"/>
                  </a:lnTo>
                  <a:lnTo>
                    <a:pt x="2992" y="3744"/>
                  </a:lnTo>
                  <a:lnTo>
                    <a:pt x="3218" y="3707"/>
                  </a:lnTo>
                  <a:lnTo>
                    <a:pt x="3444" y="3650"/>
                  </a:lnTo>
                  <a:lnTo>
                    <a:pt x="3651" y="3575"/>
                  </a:lnTo>
                  <a:lnTo>
                    <a:pt x="3858" y="3500"/>
                  </a:lnTo>
                  <a:lnTo>
                    <a:pt x="4046" y="3387"/>
                  </a:lnTo>
                  <a:lnTo>
                    <a:pt x="4216" y="3293"/>
                  </a:lnTo>
                  <a:lnTo>
                    <a:pt x="4385" y="3161"/>
                  </a:lnTo>
                  <a:lnTo>
                    <a:pt x="4554" y="3029"/>
                  </a:lnTo>
                  <a:lnTo>
                    <a:pt x="4705" y="2898"/>
                  </a:lnTo>
                  <a:lnTo>
                    <a:pt x="4987" y="2597"/>
                  </a:lnTo>
                  <a:lnTo>
                    <a:pt x="5232" y="2277"/>
                  </a:lnTo>
                  <a:lnTo>
                    <a:pt x="5457" y="1957"/>
                  </a:lnTo>
                  <a:lnTo>
                    <a:pt x="5627" y="1637"/>
                  </a:lnTo>
                  <a:lnTo>
                    <a:pt x="5796" y="1336"/>
                  </a:lnTo>
                  <a:lnTo>
                    <a:pt x="5909" y="1035"/>
                  </a:lnTo>
                  <a:lnTo>
                    <a:pt x="6022" y="790"/>
                  </a:lnTo>
                  <a:lnTo>
                    <a:pt x="6154" y="395"/>
                  </a:lnTo>
                  <a:lnTo>
                    <a:pt x="6191" y="24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4" name="Google Shape;7944;p32"/>
            <p:cNvSpPr/>
            <p:nvPr/>
          </p:nvSpPr>
          <p:spPr>
            <a:xfrm>
              <a:off x="341737" y="576933"/>
              <a:ext cx="293094" cy="167713"/>
            </a:xfrm>
            <a:custGeom>
              <a:avLst/>
              <a:gdLst/>
              <a:ahLst/>
              <a:cxnLst/>
              <a:rect l="l" t="t" r="r" b="b"/>
              <a:pathLst>
                <a:path w="16672" h="9540" extrusionOk="0">
                  <a:moveTo>
                    <a:pt x="5100" y="0"/>
                  </a:moveTo>
                  <a:lnTo>
                    <a:pt x="4836" y="38"/>
                  </a:lnTo>
                  <a:lnTo>
                    <a:pt x="4554" y="94"/>
                  </a:lnTo>
                  <a:lnTo>
                    <a:pt x="4272" y="170"/>
                  </a:lnTo>
                  <a:lnTo>
                    <a:pt x="3952" y="264"/>
                  </a:lnTo>
                  <a:lnTo>
                    <a:pt x="38" y="8919"/>
                  </a:lnTo>
                  <a:lnTo>
                    <a:pt x="20" y="8975"/>
                  </a:lnTo>
                  <a:lnTo>
                    <a:pt x="1" y="9051"/>
                  </a:lnTo>
                  <a:lnTo>
                    <a:pt x="20" y="9164"/>
                  </a:lnTo>
                  <a:lnTo>
                    <a:pt x="38" y="9258"/>
                  </a:lnTo>
                  <a:lnTo>
                    <a:pt x="76" y="9333"/>
                  </a:lnTo>
                  <a:lnTo>
                    <a:pt x="133" y="9389"/>
                  </a:lnTo>
                  <a:lnTo>
                    <a:pt x="208" y="9465"/>
                  </a:lnTo>
                  <a:lnTo>
                    <a:pt x="302" y="9502"/>
                  </a:lnTo>
                  <a:lnTo>
                    <a:pt x="377" y="9521"/>
                  </a:lnTo>
                  <a:lnTo>
                    <a:pt x="452" y="9540"/>
                  </a:lnTo>
                  <a:lnTo>
                    <a:pt x="16239" y="9540"/>
                  </a:lnTo>
                  <a:lnTo>
                    <a:pt x="16314" y="9521"/>
                  </a:lnTo>
                  <a:lnTo>
                    <a:pt x="16370" y="9502"/>
                  </a:lnTo>
                  <a:lnTo>
                    <a:pt x="16483" y="9465"/>
                  </a:lnTo>
                  <a:lnTo>
                    <a:pt x="16559" y="9389"/>
                  </a:lnTo>
                  <a:lnTo>
                    <a:pt x="16596" y="9333"/>
                  </a:lnTo>
                  <a:lnTo>
                    <a:pt x="16634" y="9258"/>
                  </a:lnTo>
                  <a:lnTo>
                    <a:pt x="16671" y="9164"/>
                  </a:lnTo>
                  <a:lnTo>
                    <a:pt x="16671" y="9051"/>
                  </a:lnTo>
                  <a:lnTo>
                    <a:pt x="16653" y="8975"/>
                  </a:lnTo>
                  <a:lnTo>
                    <a:pt x="16634" y="8919"/>
                  </a:lnTo>
                  <a:lnTo>
                    <a:pt x="12720" y="264"/>
                  </a:lnTo>
                  <a:lnTo>
                    <a:pt x="12683" y="377"/>
                  </a:lnTo>
                  <a:lnTo>
                    <a:pt x="12532" y="659"/>
                  </a:lnTo>
                  <a:lnTo>
                    <a:pt x="12419" y="828"/>
                  </a:lnTo>
                  <a:lnTo>
                    <a:pt x="12287" y="1035"/>
                  </a:lnTo>
                  <a:lnTo>
                    <a:pt x="12137" y="1242"/>
                  </a:lnTo>
                  <a:lnTo>
                    <a:pt x="11968" y="1468"/>
                  </a:lnTo>
                  <a:lnTo>
                    <a:pt x="11761" y="1675"/>
                  </a:lnTo>
                  <a:lnTo>
                    <a:pt x="11516" y="1863"/>
                  </a:lnTo>
                  <a:lnTo>
                    <a:pt x="11271" y="2051"/>
                  </a:lnTo>
                  <a:lnTo>
                    <a:pt x="10989" y="2202"/>
                  </a:lnTo>
                  <a:lnTo>
                    <a:pt x="10839" y="2258"/>
                  </a:lnTo>
                  <a:lnTo>
                    <a:pt x="10669" y="2315"/>
                  </a:lnTo>
                  <a:lnTo>
                    <a:pt x="10500" y="2352"/>
                  </a:lnTo>
                  <a:lnTo>
                    <a:pt x="10331" y="2390"/>
                  </a:lnTo>
                  <a:lnTo>
                    <a:pt x="10161" y="2390"/>
                  </a:lnTo>
                  <a:lnTo>
                    <a:pt x="9973" y="2409"/>
                  </a:lnTo>
                  <a:lnTo>
                    <a:pt x="9785" y="2390"/>
                  </a:lnTo>
                  <a:lnTo>
                    <a:pt x="9578" y="2352"/>
                  </a:lnTo>
                  <a:lnTo>
                    <a:pt x="9409" y="2315"/>
                  </a:lnTo>
                  <a:lnTo>
                    <a:pt x="9258" y="2277"/>
                  </a:lnTo>
                  <a:lnTo>
                    <a:pt x="9108" y="2202"/>
                  </a:lnTo>
                  <a:lnTo>
                    <a:pt x="8957" y="2127"/>
                  </a:lnTo>
                  <a:lnTo>
                    <a:pt x="8675" y="1938"/>
                  </a:lnTo>
                  <a:lnTo>
                    <a:pt x="8411" y="1731"/>
                  </a:lnTo>
                  <a:lnTo>
                    <a:pt x="8148" y="1487"/>
                  </a:lnTo>
                  <a:lnTo>
                    <a:pt x="7885" y="1242"/>
                  </a:lnTo>
                  <a:lnTo>
                    <a:pt x="7621" y="998"/>
                  </a:lnTo>
                  <a:lnTo>
                    <a:pt x="7358" y="753"/>
                  </a:lnTo>
                  <a:lnTo>
                    <a:pt x="7057" y="527"/>
                  </a:lnTo>
                  <a:lnTo>
                    <a:pt x="6737" y="320"/>
                  </a:lnTo>
                  <a:lnTo>
                    <a:pt x="6567" y="245"/>
                  </a:lnTo>
                  <a:lnTo>
                    <a:pt x="6398" y="170"/>
                  </a:lnTo>
                  <a:lnTo>
                    <a:pt x="6210" y="94"/>
                  </a:lnTo>
                  <a:lnTo>
                    <a:pt x="6003" y="57"/>
                  </a:lnTo>
                  <a:lnTo>
                    <a:pt x="5796" y="19"/>
                  </a:lnTo>
                  <a:lnTo>
                    <a:pt x="558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5" name="Google Shape;7945;p32"/>
            <p:cNvSpPr/>
            <p:nvPr/>
          </p:nvSpPr>
          <p:spPr>
            <a:xfrm>
              <a:off x="341737" y="576933"/>
              <a:ext cx="293094" cy="167713"/>
            </a:xfrm>
            <a:custGeom>
              <a:avLst/>
              <a:gdLst/>
              <a:ahLst/>
              <a:cxnLst/>
              <a:rect l="l" t="t" r="r" b="b"/>
              <a:pathLst>
                <a:path w="16672" h="9540" fill="none" extrusionOk="0">
                  <a:moveTo>
                    <a:pt x="3952" y="264"/>
                  </a:moveTo>
                  <a:lnTo>
                    <a:pt x="38" y="8919"/>
                  </a:lnTo>
                  <a:lnTo>
                    <a:pt x="38" y="8919"/>
                  </a:lnTo>
                  <a:lnTo>
                    <a:pt x="20" y="8975"/>
                  </a:lnTo>
                  <a:lnTo>
                    <a:pt x="1" y="9051"/>
                  </a:lnTo>
                  <a:lnTo>
                    <a:pt x="20" y="9164"/>
                  </a:lnTo>
                  <a:lnTo>
                    <a:pt x="38" y="9258"/>
                  </a:lnTo>
                  <a:lnTo>
                    <a:pt x="76" y="9333"/>
                  </a:lnTo>
                  <a:lnTo>
                    <a:pt x="76" y="9333"/>
                  </a:lnTo>
                  <a:lnTo>
                    <a:pt x="133" y="9389"/>
                  </a:lnTo>
                  <a:lnTo>
                    <a:pt x="208" y="9465"/>
                  </a:lnTo>
                  <a:lnTo>
                    <a:pt x="302" y="9502"/>
                  </a:lnTo>
                  <a:lnTo>
                    <a:pt x="377" y="9521"/>
                  </a:lnTo>
                  <a:lnTo>
                    <a:pt x="452" y="9540"/>
                  </a:lnTo>
                  <a:lnTo>
                    <a:pt x="16239" y="9540"/>
                  </a:lnTo>
                  <a:lnTo>
                    <a:pt x="16239" y="9540"/>
                  </a:lnTo>
                  <a:lnTo>
                    <a:pt x="16314" y="9521"/>
                  </a:lnTo>
                  <a:lnTo>
                    <a:pt x="16370" y="9502"/>
                  </a:lnTo>
                  <a:lnTo>
                    <a:pt x="16483" y="9465"/>
                  </a:lnTo>
                  <a:lnTo>
                    <a:pt x="16559" y="9389"/>
                  </a:lnTo>
                  <a:lnTo>
                    <a:pt x="16596" y="9333"/>
                  </a:lnTo>
                  <a:lnTo>
                    <a:pt x="16596" y="9333"/>
                  </a:lnTo>
                  <a:lnTo>
                    <a:pt x="16634" y="9258"/>
                  </a:lnTo>
                  <a:lnTo>
                    <a:pt x="16671" y="9164"/>
                  </a:lnTo>
                  <a:lnTo>
                    <a:pt x="16671" y="9051"/>
                  </a:lnTo>
                  <a:lnTo>
                    <a:pt x="16653" y="8975"/>
                  </a:lnTo>
                  <a:lnTo>
                    <a:pt x="16634" y="8919"/>
                  </a:lnTo>
                  <a:lnTo>
                    <a:pt x="12720" y="264"/>
                  </a:lnTo>
                  <a:lnTo>
                    <a:pt x="12720" y="264"/>
                  </a:lnTo>
                  <a:lnTo>
                    <a:pt x="12683" y="377"/>
                  </a:lnTo>
                  <a:lnTo>
                    <a:pt x="12532" y="659"/>
                  </a:lnTo>
                  <a:lnTo>
                    <a:pt x="12419" y="828"/>
                  </a:lnTo>
                  <a:lnTo>
                    <a:pt x="12287" y="1035"/>
                  </a:lnTo>
                  <a:lnTo>
                    <a:pt x="12137" y="1242"/>
                  </a:lnTo>
                  <a:lnTo>
                    <a:pt x="11968" y="1468"/>
                  </a:lnTo>
                  <a:lnTo>
                    <a:pt x="11761" y="1675"/>
                  </a:lnTo>
                  <a:lnTo>
                    <a:pt x="11516" y="1863"/>
                  </a:lnTo>
                  <a:lnTo>
                    <a:pt x="11271" y="2051"/>
                  </a:lnTo>
                  <a:lnTo>
                    <a:pt x="10989" y="2202"/>
                  </a:lnTo>
                  <a:lnTo>
                    <a:pt x="10839" y="2258"/>
                  </a:lnTo>
                  <a:lnTo>
                    <a:pt x="10669" y="2315"/>
                  </a:lnTo>
                  <a:lnTo>
                    <a:pt x="10500" y="2352"/>
                  </a:lnTo>
                  <a:lnTo>
                    <a:pt x="10331" y="2390"/>
                  </a:lnTo>
                  <a:lnTo>
                    <a:pt x="10161" y="2390"/>
                  </a:lnTo>
                  <a:lnTo>
                    <a:pt x="9973" y="2409"/>
                  </a:lnTo>
                  <a:lnTo>
                    <a:pt x="9785" y="2390"/>
                  </a:lnTo>
                  <a:lnTo>
                    <a:pt x="9578" y="2352"/>
                  </a:lnTo>
                  <a:lnTo>
                    <a:pt x="9578" y="2352"/>
                  </a:lnTo>
                  <a:lnTo>
                    <a:pt x="9409" y="2315"/>
                  </a:lnTo>
                  <a:lnTo>
                    <a:pt x="9258" y="2277"/>
                  </a:lnTo>
                  <a:lnTo>
                    <a:pt x="9108" y="2202"/>
                  </a:lnTo>
                  <a:lnTo>
                    <a:pt x="8957" y="2127"/>
                  </a:lnTo>
                  <a:lnTo>
                    <a:pt x="8675" y="1938"/>
                  </a:lnTo>
                  <a:lnTo>
                    <a:pt x="8411" y="1731"/>
                  </a:lnTo>
                  <a:lnTo>
                    <a:pt x="8148" y="1487"/>
                  </a:lnTo>
                  <a:lnTo>
                    <a:pt x="7885" y="1242"/>
                  </a:lnTo>
                  <a:lnTo>
                    <a:pt x="7621" y="998"/>
                  </a:lnTo>
                  <a:lnTo>
                    <a:pt x="7358" y="753"/>
                  </a:lnTo>
                  <a:lnTo>
                    <a:pt x="7057" y="527"/>
                  </a:lnTo>
                  <a:lnTo>
                    <a:pt x="6737" y="320"/>
                  </a:lnTo>
                  <a:lnTo>
                    <a:pt x="6567" y="245"/>
                  </a:lnTo>
                  <a:lnTo>
                    <a:pt x="6398" y="170"/>
                  </a:lnTo>
                  <a:lnTo>
                    <a:pt x="6210" y="94"/>
                  </a:lnTo>
                  <a:lnTo>
                    <a:pt x="6003" y="57"/>
                  </a:lnTo>
                  <a:lnTo>
                    <a:pt x="5796" y="19"/>
                  </a:lnTo>
                  <a:lnTo>
                    <a:pt x="5589" y="0"/>
                  </a:lnTo>
                  <a:lnTo>
                    <a:pt x="5344" y="0"/>
                  </a:lnTo>
                  <a:lnTo>
                    <a:pt x="5100" y="0"/>
                  </a:lnTo>
                  <a:lnTo>
                    <a:pt x="4836" y="38"/>
                  </a:lnTo>
                  <a:lnTo>
                    <a:pt x="4554" y="94"/>
                  </a:lnTo>
                  <a:lnTo>
                    <a:pt x="4272" y="170"/>
                  </a:lnTo>
                  <a:lnTo>
                    <a:pt x="3952" y="264"/>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6" name="Google Shape;7946;p32"/>
            <p:cNvSpPr/>
            <p:nvPr/>
          </p:nvSpPr>
          <p:spPr>
            <a:xfrm>
              <a:off x="408559" y="625559"/>
              <a:ext cx="36742" cy="36391"/>
            </a:xfrm>
            <a:custGeom>
              <a:avLst/>
              <a:gdLst/>
              <a:ahLst/>
              <a:cxnLst/>
              <a:rect l="l" t="t" r="r" b="b"/>
              <a:pathLst>
                <a:path w="2090" h="2070" extrusionOk="0">
                  <a:moveTo>
                    <a:pt x="1035" y="0"/>
                  </a:moveTo>
                  <a:lnTo>
                    <a:pt x="828" y="19"/>
                  </a:lnTo>
                  <a:lnTo>
                    <a:pt x="640" y="76"/>
                  </a:lnTo>
                  <a:lnTo>
                    <a:pt x="471" y="170"/>
                  </a:lnTo>
                  <a:lnTo>
                    <a:pt x="302" y="301"/>
                  </a:lnTo>
                  <a:lnTo>
                    <a:pt x="189" y="452"/>
                  </a:lnTo>
                  <a:lnTo>
                    <a:pt x="95" y="640"/>
                  </a:lnTo>
                  <a:lnTo>
                    <a:pt x="19" y="828"/>
                  </a:lnTo>
                  <a:lnTo>
                    <a:pt x="1" y="1035"/>
                  </a:lnTo>
                  <a:lnTo>
                    <a:pt x="19" y="1242"/>
                  </a:lnTo>
                  <a:lnTo>
                    <a:pt x="95" y="1449"/>
                  </a:lnTo>
                  <a:lnTo>
                    <a:pt x="189" y="1618"/>
                  </a:lnTo>
                  <a:lnTo>
                    <a:pt x="302" y="1769"/>
                  </a:lnTo>
                  <a:lnTo>
                    <a:pt x="471" y="1901"/>
                  </a:lnTo>
                  <a:lnTo>
                    <a:pt x="640" y="1995"/>
                  </a:lnTo>
                  <a:lnTo>
                    <a:pt x="828" y="2051"/>
                  </a:lnTo>
                  <a:lnTo>
                    <a:pt x="1035" y="2070"/>
                  </a:lnTo>
                  <a:lnTo>
                    <a:pt x="1261" y="2051"/>
                  </a:lnTo>
                  <a:lnTo>
                    <a:pt x="1449" y="1995"/>
                  </a:lnTo>
                  <a:lnTo>
                    <a:pt x="1619" y="1901"/>
                  </a:lnTo>
                  <a:lnTo>
                    <a:pt x="1788" y="1769"/>
                  </a:lnTo>
                  <a:lnTo>
                    <a:pt x="1901" y="1618"/>
                  </a:lnTo>
                  <a:lnTo>
                    <a:pt x="1995" y="1449"/>
                  </a:lnTo>
                  <a:lnTo>
                    <a:pt x="2070" y="1242"/>
                  </a:lnTo>
                  <a:lnTo>
                    <a:pt x="2089" y="1035"/>
                  </a:lnTo>
                  <a:lnTo>
                    <a:pt x="2070" y="828"/>
                  </a:lnTo>
                  <a:lnTo>
                    <a:pt x="1995" y="640"/>
                  </a:lnTo>
                  <a:lnTo>
                    <a:pt x="1901" y="452"/>
                  </a:lnTo>
                  <a:lnTo>
                    <a:pt x="1788" y="301"/>
                  </a:lnTo>
                  <a:lnTo>
                    <a:pt x="1619" y="170"/>
                  </a:lnTo>
                  <a:lnTo>
                    <a:pt x="1449" y="76"/>
                  </a:lnTo>
                  <a:lnTo>
                    <a:pt x="1261" y="19"/>
                  </a:lnTo>
                  <a:lnTo>
                    <a:pt x="103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7" name="Google Shape;7947;p32"/>
            <p:cNvSpPr/>
            <p:nvPr/>
          </p:nvSpPr>
          <p:spPr>
            <a:xfrm>
              <a:off x="556090" y="686421"/>
              <a:ext cx="36408" cy="36725"/>
            </a:xfrm>
            <a:custGeom>
              <a:avLst/>
              <a:gdLst/>
              <a:ahLst/>
              <a:cxnLst/>
              <a:rect l="l" t="t" r="r" b="b"/>
              <a:pathLst>
                <a:path w="2071" h="2089" extrusionOk="0">
                  <a:moveTo>
                    <a:pt x="1035" y="0"/>
                  </a:moveTo>
                  <a:lnTo>
                    <a:pt x="828" y="19"/>
                  </a:lnTo>
                  <a:lnTo>
                    <a:pt x="621" y="94"/>
                  </a:lnTo>
                  <a:lnTo>
                    <a:pt x="452" y="188"/>
                  </a:lnTo>
                  <a:lnTo>
                    <a:pt x="301" y="320"/>
                  </a:lnTo>
                  <a:lnTo>
                    <a:pt x="170" y="471"/>
                  </a:lnTo>
                  <a:lnTo>
                    <a:pt x="76" y="640"/>
                  </a:lnTo>
                  <a:lnTo>
                    <a:pt x="19" y="828"/>
                  </a:lnTo>
                  <a:lnTo>
                    <a:pt x="0" y="1054"/>
                  </a:lnTo>
                  <a:lnTo>
                    <a:pt x="19" y="1261"/>
                  </a:lnTo>
                  <a:lnTo>
                    <a:pt x="76" y="1449"/>
                  </a:lnTo>
                  <a:lnTo>
                    <a:pt x="170" y="1618"/>
                  </a:lnTo>
                  <a:lnTo>
                    <a:pt x="301" y="1788"/>
                  </a:lnTo>
                  <a:lnTo>
                    <a:pt x="452" y="1901"/>
                  </a:lnTo>
                  <a:lnTo>
                    <a:pt x="621" y="1995"/>
                  </a:lnTo>
                  <a:lnTo>
                    <a:pt x="828" y="2070"/>
                  </a:lnTo>
                  <a:lnTo>
                    <a:pt x="1035" y="2089"/>
                  </a:lnTo>
                  <a:lnTo>
                    <a:pt x="1242" y="2070"/>
                  </a:lnTo>
                  <a:lnTo>
                    <a:pt x="1430" y="1995"/>
                  </a:lnTo>
                  <a:lnTo>
                    <a:pt x="1618" y="1901"/>
                  </a:lnTo>
                  <a:lnTo>
                    <a:pt x="1769" y="1788"/>
                  </a:lnTo>
                  <a:lnTo>
                    <a:pt x="1901" y="1618"/>
                  </a:lnTo>
                  <a:lnTo>
                    <a:pt x="1995" y="1449"/>
                  </a:lnTo>
                  <a:lnTo>
                    <a:pt x="2051" y="1261"/>
                  </a:lnTo>
                  <a:lnTo>
                    <a:pt x="2070" y="1054"/>
                  </a:lnTo>
                  <a:lnTo>
                    <a:pt x="2051" y="828"/>
                  </a:lnTo>
                  <a:lnTo>
                    <a:pt x="1995" y="640"/>
                  </a:lnTo>
                  <a:lnTo>
                    <a:pt x="1901" y="471"/>
                  </a:lnTo>
                  <a:lnTo>
                    <a:pt x="1769" y="320"/>
                  </a:lnTo>
                  <a:lnTo>
                    <a:pt x="1618" y="188"/>
                  </a:lnTo>
                  <a:lnTo>
                    <a:pt x="1430" y="94"/>
                  </a:lnTo>
                  <a:lnTo>
                    <a:pt x="1242" y="19"/>
                  </a:lnTo>
                  <a:lnTo>
                    <a:pt x="1035" y="0"/>
                  </a:lnTo>
                  <a:close/>
                </a:path>
              </a:pathLst>
            </a:custGeom>
            <a:solidFill>
              <a:srgbClr val="01B8D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8" name="Google Shape;7948;p32"/>
            <p:cNvSpPr/>
            <p:nvPr/>
          </p:nvSpPr>
          <p:spPr>
            <a:xfrm>
              <a:off x="556090" y="686421"/>
              <a:ext cx="36408" cy="36725"/>
            </a:xfrm>
            <a:custGeom>
              <a:avLst/>
              <a:gdLst/>
              <a:ahLst/>
              <a:cxnLst/>
              <a:rect l="l" t="t" r="r" b="b"/>
              <a:pathLst>
                <a:path w="2071" h="2089" fill="none" extrusionOk="0">
                  <a:moveTo>
                    <a:pt x="0" y="1054"/>
                  </a:moveTo>
                  <a:lnTo>
                    <a:pt x="0" y="1054"/>
                  </a:lnTo>
                  <a:lnTo>
                    <a:pt x="19" y="1261"/>
                  </a:lnTo>
                  <a:lnTo>
                    <a:pt x="76" y="1449"/>
                  </a:lnTo>
                  <a:lnTo>
                    <a:pt x="170" y="1618"/>
                  </a:lnTo>
                  <a:lnTo>
                    <a:pt x="301" y="1788"/>
                  </a:lnTo>
                  <a:lnTo>
                    <a:pt x="452" y="1901"/>
                  </a:lnTo>
                  <a:lnTo>
                    <a:pt x="621" y="1995"/>
                  </a:lnTo>
                  <a:lnTo>
                    <a:pt x="828" y="2070"/>
                  </a:lnTo>
                  <a:lnTo>
                    <a:pt x="1035" y="2089"/>
                  </a:lnTo>
                  <a:lnTo>
                    <a:pt x="1035" y="2089"/>
                  </a:lnTo>
                  <a:lnTo>
                    <a:pt x="1242" y="2070"/>
                  </a:lnTo>
                  <a:lnTo>
                    <a:pt x="1430" y="1995"/>
                  </a:lnTo>
                  <a:lnTo>
                    <a:pt x="1618" y="1901"/>
                  </a:lnTo>
                  <a:lnTo>
                    <a:pt x="1769" y="1788"/>
                  </a:lnTo>
                  <a:lnTo>
                    <a:pt x="1901" y="1618"/>
                  </a:lnTo>
                  <a:lnTo>
                    <a:pt x="1995" y="1449"/>
                  </a:lnTo>
                  <a:lnTo>
                    <a:pt x="2051" y="1261"/>
                  </a:lnTo>
                  <a:lnTo>
                    <a:pt x="2070" y="1054"/>
                  </a:lnTo>
                  <a:lnTo>
                    <a:pt x="2070" y="1054"/>
                  </a:lnTo>
                  <a:lnTo>
                    <a:pt x="2051" y="828"/>
                  </a:lnTo>
                  <a:lnTo>
                    <a:pt x="1995" y="640"/>
                  </a:lnTo>
                  <a:lnTo>
                    <a:pt x="1901" y="471"/>
                  </a:lnTo>
                  <a:lnTo>
                    <a:pt x="1769" y="320"/>
                  </a:lnTo>
                  <a:lnTo>
                    <a:pt x="1618" y="188"/>
                  </a:lnTo>
                  <a:lnTo>
                    <a:pt x="1430" y="94"/>
                  </a:lnTo>
                  <a:lnTo>
                    <a:pt x="1242" y="19"/>
                  </a:lnTo>
                  <a:lnTo>
                    <a:pt x="1035" y="0"/>
                  </a:lnTo>
                  <a:lnTo>
                    <a:pt x="1035" y="0"/>
                  </a:lnTo>
                  <a:lnTo>
                    <a:pt x="828" y="19"/>
                  </a:lnTo>
                  <a:lnTo>
                    <a:pt x="621" y="94"/>
                  </a:lnTo>
                  <a:lnTo>
                    <a:pt x="452" y="188"/>
                  </a:lnTo>
                  <a:lnTo>
                    <a:pt x="301" y="320"/>
                  </a:lnTo>
                  <a:lnTo>
                    <a:pt x="170" y="471"/>
                  </a:lnTo>
                  <a:lnTo>
                    <a:pt x="76" y="640"/>
                  </a:lnTo>
                  <a:lnTo>
                    <a:pt x="19" y="828"/>
                  </a:lnTo>
                  <a:lnTo>
                    <a:pt x="0" y="1054"/>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9" name="Google Shape;7949;p32"/>
            <p:cNvSpPr/>
            <p:nvPr/>
          </p:nvSpPr>
          <p:spPr>
            <a:xfrm>
              <a:off x="435685" y="704950"/>
              <a:ext cx="22836" cy="22502"/>
            </a:xfrm>
            <a:custGeom>
              <a:avLst/>
              <a:gdLst/>
              <a:ahLst/>
              <a:cxnLst/>
              <a:rect l="l" t="t" r="r" b="b"/>
              <a:pathLst>
                <a:path w="1299" h="1280" extrusionOk="0">
                  <a:moveTo>
                    <a:pt x="527" y="0"/>
                  </a:moveTo>
                  <a:lnTo>
                    <a:pt x="396" y="38"/>
                  </a:lnTo>
                  <a:lnTo>
                    <a:pt x="301" y="94"/>
                  </a:lnTo>
                  <a:lnTo>
                    <a:pt x="189" y="188"/>
                  </a:lnTo>
                  <a:lnTo>
                    <a:pt x="113" y="282"/>
                  </a:lnTo>
                  <a:lnTo>
                    <a:pt x="57" y="395"/>
                  </a:lnTo>
                  <a:lnTo>
                    <a:pt x="19" y="508"/>
                  </a:lnTo>
                  <a:lnTo>
                    <a:pt x="0" y="640"/>
                  </a:lnTo>
                  <a:lnTo>
                    <a:pt x="19" y="771"/>
                  </a:lnTo>
                  <a:lnTo>
                    <a:pt x="57" y="884"/>
                  </a:lnTo>
                  <a:lnTo>
                    <a:pt x="113" y="997"/>
                  </a:lnTo>
                  <a:lnTo>
                    <a:pt x="189" y="1091"/>
                  </a:lnTo>
                  <a:lnTo>
                    <a:pt x="301" y="1167"/>
                  </a:lnTo>
                  <a:lnTo>
                    <a:pt x="396" y="1242"/>
                  </a:lnTo>
                  <a:lnTo>
                    <a:pt x="527" y="1279"/>
                  </a:lnTo>
                  <a:lnTo>
                    <a:pt x="791" y="1279"/>
                  </a:lnTo>
                  <a:lnTo>
                    <a:pt x="904" y="1242"/>
                  </a:lnTo>
                  <a:lnTo>
                    <a:pt x="1016" y="1167"/>
                  </a:lnTo>
                  <a:lnTo>
                    <a:pt x="1111" y="1091"/>
                  </a:lnTo>
                  <a:lnTo>
                    <a:pt x="1186" y="997"/>
                  </a:lnTo>
                  <a:lnTo>
                    <a:pt x="1242" y="884"/>
                  </a:lnTo>
                  <a:lnTo>
                    <a:pt x="1280" y="771"/>
                  </a:lnTo>
                  <a:lnTo>
                    <a:pt x="1299" y="640"/>
                  </a:lnTo>
                  <a:lnTo>
                    <a:pt x="1280" y="508"/>
                  </a:lnTo>
                  <a:lnTo>
                    <a:pt x="1242" y="395"/>
                  </a:lnTo>
                  <a:lnTo>
                    <a:pt x="1186" y="282"/>
                  </a:lnTo>
                  <a:lnTo>
                    <a:pt x="1111" y="188"/>
                  </a:lnTo>
                  <a:lnTo>
                    <a:pt x="1016" y="94"/>
                  </a:lnTo>
                  <a:lnTo>
                    <a:pt x="904" y="38"/>
                  </a:lnTo>
                  <a:lnTo>
                    <a:pt x="79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0" name="Google Shape;7950;p32"/>
            <p:cNvSpPr/>
            <p:nvPr/>
          </p:nvSpPr>
          <p:spPr>
            <a:xfrm>
              <a:off x="551449" y="620918"/>
              <a:ext cx="22854" cy="22854"/>
            </a:xfrm>
            <a:custGeom>
              <a:avLst/>
              <a:gdLst/>
              <a:ahLst/>
              <a:cxnLst/>
              <a:rect l="l" t="t" r="r" b="b"/>
              <a:pathLst>
                <a:path w="1300" h="1300" extrusionOk="0">
                  <a:moveTo>
                    <a:pt x="659" y="1"/>
                  </a:moveTo>
                  <a:lnTo>
                    <a:pt x="528" y="20"/>
                  </a:lnTo>
                  <a:lnTo>
                    <a:pt x="396" y="57"/>
                  </a:lnTo>
                  <a:lnTo>
                    <a:pt x="283" y="114"/>
                  </a:lnTo>
                  <a:lnTo>
                    <a:pt x="189" y="189"/>
                  </a:lnTo>
                  <a:lnTo>
                    <a:pt x="114" y="283"/>
                  </a:lnTo>
                  <a:lnTo>
                    <a:pt x="57" y="396"/>
                  </a:lnTo>
                  <a:lnTo>
                    <a:pt x="20" y="528"/>
                  </a:lnTo>
                  <a:lnTo>
                    <a:pt x="1" y="659"/>
                  </a:lnTo>
                  <a:lnTo>
                    <a:pt x="20" y="791"/>
                  </a:lnTo>
                  <a:lnTo>
                    <a:pt x="57" y="904"/>
                  </a:lnTo>
                  <a:lnTo>
                    <a:pt x="114" y="1017"/>
                  </a:lnTo>
                  <a:lnTo>
                    <a:pt x="189" y="1111"/>
                  </a:lnTo>
                  <a:lnTo>
                    <a:pt x="283" y="1186"/>
                  </a:lnTo>
                  <a:lnTo>
                    <a:pt x="396" y="1243"/>
                  </a:lnTo>
                  <a:lnTo>
                    <a:pt x="528" y="1280"/>
                  </a:lnTo>
                  <a:lnTo>
                    <a:pt x="659" y="1299"/>
                  </a:lnTo>
                  <a:lnTo>
                    <a:pt x="772" y="1280"/>
                  </a:lnTo>
                  <a:lnTo>
                    <a:pt x="904" y="1243"/>
                  </a:lnTo>
                  <a:lnTo>
                    <a:pt x="1017" y="1186"/>
                  </a:lnTo>
                  <a:lnTo>
                    <a:pt x="1111" y="1111"/>
                  </a:lnTo>
                  <a:lnTo>
                    <a:pt x="1186" y="1017"/>
                  </a:lnTo>
                  <a:lnTo>
                    <a:pt x="1243" y="904"/>
                  </a:lnTo>
                  <a:lnTo>
                    <a:pt x="1280" y="791"/>
                  </a:lnTo>
                  <a:lnTo>
                    <a:pt x="1299" y="659"/>
                  </a:lnTo>
                  <a:lnTo>
                    <a:pt x="1280" y="528"/>
                  </a:lnTo>
                  <a:lnTo>
                    <a:pt x="1243" y="396"/>
                  </a:lnTo>
                  <a:lnTo>
                    <a:pt x="1186" y="283"/>
                  </a:lnTo>
                  <a:lnTo>
                    <a:pt x="1111" y="189"/>
                  </a:lnTo>
                  <a:lnTo>
                    <a:pt x="1017" y="114"/>
                  </a:lnTo>
                  <a:lnTo>
                    <a:pt x="904" y="57"/>
                  </a:lnTo>
                  <a:lnTo>
                    <a:pt x="772" y="20"/>
                  </a:lnTo>
                  <a:lnTo>
                    <a:pt x="65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1" name="Google Shape;7951;p32"/>
            <p:cNvSpPr/>
            <p:nvPr/>
          </p:nvSpPr>
          <p:spPr>
            <a:xfrm>
              <a:off x="551449" y="620918"/>
              <a:ext cx="22854" cy="22854"/>
            </a:xfrm>
            <a:custGeom>
              <a:avLst/>
              <a:gdLst/>
              <a:ahLst/>
              <a:cxnLst/>
              <a:rect l="l" t="t" r="r" b="b"/>
              <a:pathLst>
                <a:path w="1300" h="1300" fill="none" extrusionOk="0">
                  <a:moveTo>
                    <a:pt x="1" y="659"/>
                  </a:moveTo>
                  <a:lnTo>
                    <a:pt x="1" y="659"/>
                  </a:lnTo>
                  <a:lnTo>
                    <a:pt x="20" y="791"/>
                  </a:lnTo>
                  <a:lnTo>
                    <a:pt x="57" y="904"/>
                  </a:lnTo>
                  <a:lnTo>
                    <a:pt x="114" y="1017"/>
                  </a:lnTo>
                  <a:lnTo>
                    <a:pt x="189" y="1111"/>
                  </a:lnTo>
                  <a:lnTo>
                    <a:pt x="283" y="1186"/>
                  </a:lnTo>
                  <a:lnTo>
                    <a:pt x="396" y="1243"/>
                  </a:lnTo>
                  <a:lnTo>
                    <a:pt x="528" y="1280"/>
                  </a:lnTo>
                  <a:lnTo>
                    <a:pt x="659" y="1299"/>
                  </a:lnTo>
                  <a:lnTo>
                    <a:pt x="659" y="1299"/>
                  </a:lnTo>
                  <a:lnTo>
                    <a:pt x="772" y="1280"/>
                  </a:lnTo>
                  <a:lnTo>
                    <a:pt x="904" y="1243"/>
                  </a:lnTo>
                  <a:lnTo>
                    <a:pt x="1017" y="1186"/>
                  </a:lnTo>
                  <a:lnTo>
                    <a:pt x="1111" y="1111"/>
                  </a:lnTo>
                  <a:lnTo>
                    <a:pt x="1186" y="1017"/>
                  </a:lnTo>
                  <a:lnTo>
                    <a:pt x="1243" y="904"/>
                  </a:lnTo>
                  <a:lnTo>
                    <a:pt x="1280" y="791"/>
                  </a:lnTo>
                  <a:lnTo>
                    <a:pt x="1299" y="659"/>
                  </a:lnTo>
                  <a:lnTo>
                    <a:pt x="1299" y="659"/>
                  </a:lnTo>
                  <a:lnTo>
                    <a:pt x="1280" y="528"/>
                  </a:lnTo>
                  <a:lnTo>
                    <a:pt x="1243" y="396"/>
                  </a:lnTo>
                  <a:lnTo>
                    <a:pt x="1186" y="283"/>
                  </a:lnTo>
                  <a:lnTo>
                    <a:pt x="1111" y="189"/>
                  </a:lnTo>
                  <a:lnTo>
                    <a:pt x="1017" y="114"/>
                  </a:lnTo>
                  <a:lnTo>
                    <a:pt x="904" y="57"/>
                  </a:lnTo>
                  <a:lnTo>
                    <a:pt x="772" y="20"/>
                  </a:lnTo>
                  <a:lnTo>
                    <a:pt x="659" y="1"/>
                  </a:lnTo>
                  <a:lnTo>
                    <a:pt x="659" y="1"/>
                  </a:lnTo>
                  <a:lnTo>
                    <a:pt x="528" y="20"/>
                  </a:lnTo>
                  <a:lnTo>
                    <a:pt x="396" y="57"/>
                  </a:lnTo>
                  <a:lnTo>
                    <a:pt x="283" y="114"/>
                  </a:lnTo>
                  <a:lnTo>
                    <a:pt x="189" y="189"/>
                  </a:lnTo>
                  <a:lnTo>
                    <a:pt x="114" y="283"/>
                  </a:lnTo>
                  <a:lnTo>
                    <a:pt x="57" y="396"/>
                  </a:lnTo>
                  <a:lnTo>
                    <a:pt x="20" y="528"/>
                  </a:lnTo>
                  <a:lnTo>
                    <a:pt x="1" y="65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2" name="Google Shape;7952;p32"/>
            <p:cNvSpPr/>
            <p:nvPr/>
          </p:nvSpPr>
          <p:spPr>
            <a:xfrm>
              <a:off x="512755" y="483653"/>
              <a:ext cx="41700" cy="95618"/>
            </a:xfrm>
            <a:custGeom>
              <a:avLst/>
              <a:gdLst/>
              <a:ahLst/>
              <a:cxnLst/>
              <a:rect l="l" t="t" r="r" b="b"/>
              <a:pathLst>
                <a:path w="2372" h="5439" extrusionOk="0">
                  <a:moveTo>
                    <a:pt x="0" y="0"/>
                  </a:moveTo>
                  <a:lnTo>
                    <a:pt x="508" y="1713"/>
                  </a:lnTo>
                  <a:lnTo>
                    <a:pt x="1035" y="3444"/>
                  </a:lnTo>
                  <a:lnTo>
                    <a:pt x="1600" y="5438"/>
                  </a:lnTo>
                  <a:lnTo>
                    <a:pt x="1769" y="5382"/>
                  </a:lnTo>
                  <a:lnTo>
                    <a:pt x="1938" y="5344"/>
                  </a:lnTo>
                  <a:lnTo>
                    <a:pt x="2089" y="5325"/>
                  </a:lnTo>
                  <a:lnTo>
                    <a:pt x="2371" y="5325"/>
                  </a:lnTo>
                  <a:lnTo>
                    <a:pt x="0" y="0"/>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3" name="Google Shape;7953;p32"/>
            <p:cNvSpPr/>
            <p:nvPr/>
          </p:nvSpPr>
          <p:spPr>
            <a:xfrm>
              <a:off x="540866" y="577267"/>
              <a:ext cx="19531" cy="29112"/>
            </a:xfrm>
            <a:custGeom>
              <a:avLst/>
              <a:gdLst/>
              <a:ahLst/>
              <a:cxnLst/>
              <a:rect l="l" t="t" r="r" b="b"/>
              <a:pathLst>
                <a:path w="1111" h="1656" extrusionOk="0">
                  <a:moveTo>
                    <a:pt x="490" y="0"/>
                  </a:moveTo>
                  <a:lnTo>
                    <a:pt x="339" y="19"/>
                  </a:lnTo>
                  <a:lnTo>
                    <a:pt x="170" y="57"/>
                  </a:lnTo>
                  <a:lnTo>
                    <a:pt x="1" y="113"/>
                  </a:lnTo>
                  <a:lnTo>
                    <a:pt x="434" y="1656"/>
                  </a:lnTo>
                  <a:lnTo>
                    <a:pt x="641" y="1430"/>
                  </a:lnTo>
                  <a:lnTo>
                    <a:pt x="829" y="1204"/>
                  </a:lnTo>
                  <a:lnTo>
                    <a:pt x="979" y="997"/>
                  </a:lnTo>
                  <a:lnTo>
                    <a:pt x="1111" y="790"/>
                  </a:lnTo>
                  <a:lnTo>
                    <a:pt x="772" y="0"/>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4" name="Google Shape;7954;p32"/>
            <p:cNvSpPr/>
            <p:nvPr/>
          </p:nvSpPr>
          <p:spPr>
            <a:xfrm>
              <a:off x="540866" y="577267"/>
              <a:ext cx="19531" cy="29112"/>
            </a:xfrm>
            <a:custGeom>
              <a:avLst/>
              <a:gdLst/>
              <a:ahLst/>
              <a:cxnLst/>
              <a:rect l="l" t="t" r="r" b="b"/>
              <a:pathLst>
                <a:path w="1111" h="1656" fill="none" extrusionOk="0">
                  <a:moveTo>
                    <a:pt x="622" y="0"/>
                  </a:moveTo>
                  <a:lnTo>
                    <a:pt x="622" y="0"/>
                  </a:lnTo>
                  <a:lnTo>
                    <a:pt x="490" y="0"/>
                  </a:lnTo>
                  <a:lnTo>
                    <a:pt x="339" y="19"/>
                  </a:lnTo>
                  <a:lnTo>
                    <a:pt x="170" y="57"/>
                  </a:lnTo>
                  <a:lnTo>
                    <a:pt x="1" y="113"/>
                  </a:lnTo>
                  <a:lnTo>
                    <a:pt x="1" y="113"/>
                  </a:lnTo>
                  <a:lnTo>
                    <a:pt x="434" y="1656"/>
                  </a:lnTo>
                  <a:lnTo>
                    <a:pt x="434" y="1656"/>
                  </a:lnTo>
                  <a:lnTo>
                    <a:pt x="641" y="1430"/>
                  </a:lnTo>
                  <a:lnTo>
                    <a:pt x="829" y="1204"/>
                  </a:lnTo>
                  <a:lnTo>
                    <a:pt x="979" y="997"/>
                  </a:lnTo>
                  <a:lnTo>
                    <a:pt x="1111" y="790"/>
                  </a:lnTo>
                  <a:lnTo>
                    <a:pt x="772" y="0"/>
                  </a:lnTo>
                  <a:lnTo>
                    <a:pt x="772" y="0"/>
                  </a:lnTo>
                  <a:lnTo>
                    <a:pt x="62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5" name="Google Shape;7955;p32"/>
            <p:cNvSpPr/>
            <p:nvPr/>
          </p:nvSpPr>
          <p:spPr>
            <a:xfrm>
              <a:off x="556090" y="686421"/>
              <a:ext cx="36408" cy="36725"/>
            </a:xfrm>
            <a:custGeom>
              <a:avLst/>
              <a:gdLst/>
              <a:ahLst/>
              <a:cxnLst/>
              <a:rect l="l" t="t" r="r" b="b"/>
              <a:pathLst>
                <a:path w="2071" h="2089" fill="none" extrusionOk="0">
                  <a:moveTo>
                    <a:pt x="1035" y="2089"/>
                  </a:moveTo>
                  <a:lnTo>
                    <a:pt x="1035" y="2089"/>
                  </a:lnTo>
                  <a:lnTo>
                    <a:pt x="828" y="2070"/>
                  </a:lnTo>
                  <a:lnTo>
                    <a:pt x="621" y="1995"/>
                  </a:lnTo>
                  <a:lnTo>
                    <a:pt x="452" y="1901"/>
                  </a:lnTo>
                  <a:lnTo>
                    <a:pt x="301" y="1788"/>
                  </a:lnTo>
                  <a:lnTo>
                    <a:pt x="170" y="1618"/>
                  </a:lnTo>
                  <a:lnTo>
                    <a:pt x="76" y="1449"/>
                  </a:lnTo>
                  <a:lnTo>
                    <a:pt x="19" y="1261"/>
                  </a:lnTo>
                  <a:lnTo>
                    <a:pt x="0" y="1054"/>
                  </a:lnTo>
                  <a:lnTo>
                    <a:pt x="0" y="1054"/>
                  </a:lnTo>
                  <a:lnTo>
                    <a:pt x="19" y="828"/>
                  </a:lnTo>
                  <a:lnTo>
                    <a:pt x="76" y="640"/>
                  </a:lnTo>
                  <a:lnTo>
                    <a:pt x="170" y="471"/>
                  </a:lnTo>
                  <a:lnTo>
                    <a:pt x="301" y="320"/>
                  </a:lnTo>
                  <a:lnTo>
                    <a:pt x="452" y="188"/>
                  </a:lnTo>
                  <a:lnTo>
                    <a:pt x="621" y="94"/>
                  </a:lnTo>
                  <a:lnTo>
                    <a:pt x="828" y="19"/>
                  </a:lnTo>
                  <a:lnTo>
                    <a:pt x="1035" y="0"/>
                  </a:lnTo>
                  <a:lnTo>
                    <a:pt x="1035" y="0"/>
                  </a:lnTo>
                  <a:lnTo>
                    <a:pt x="1242" y="19"/>
                  </a:lnTo>
                  <a:lnTo>
                    <a:pt x="1430" y="94"/>
                  </a:lnTo>
                  <a:lnTo>
                    <a:pt x="1618" y="188"/>
                  </a:lnTo>
                  <a:lnTo>
                    <a:pt x="1769" y="320"/>
                  </a:lnTo>
                  <a:lnTo>
                    <a:pt x="1901" y="471"/>
                  </a:lnTo>
                  <a:lnTo>
                    <a:pt x="1995" y="640"/>
                  </a:lnTo>
                  <a:lnTo>
                    <a:pt x="2051" y="828"/>
                  </a:lnTo>
                  <a:lnTo>
                    <a:pt x="2070" y="1054"/>
                  </a:lnTo>
                  <a:lnTo>
                    <a:pt x="2070" y="1054"/>
                  </a:lnTo>
                  <a:lnTo>
                    <a:pt x="2051" y="1261"/>
                  </a:lnTo>
                  <a:lnTo>
                    <a:pt x="1995" y="1449"/>
                  </a:lnTo>
                  <a:lnTo>
                    <a:pt x="1901" y="1618"/>
                  </a:lnTo>
                  <a:lnTo>
                    <a:pt x="1769" y="1788"/>
                  </a:lnTo>
                  <a:lnTo>
                    <a:pt x="1618" y="1901"/>
                  </a:lnTo>
                  <a:lnTo>
                    <a:pt x="1430" y="1995"/>
                  </a:lnTo>
                  <a:lnTo>
                    <a:pt x="1242" y="2070"/>
                  </a:lnTo>
                  <a:lnTo>
                    <a:pt x="1035" y="208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6" name="Google Shape;7956;p32"/>
            <p:cNvSpPr/>
            <p:nvPr/>
          </p:nvSpPr>
          <p:spPr>
            <a:xfrm>
              <a:off x="556090" y="686421"/>
              <a:ext cx="36408" cy="36725"/>
            </a:xfrm>
            <a:custGeom>
              <a:avLst/>
              <a:gdLst/>
              <a:ahLst/>
              <a:cxnLst/>
              <a:rect l="l" t="t" r="r" b="b"/>
              <a:pathLst>
                <a:path w="2071" h="2089" extrusionOk="0">
                  <a:moveTo>
                    <a:pt x="1035" y="0"/>
                  </a:moveTo>
                  <a:lnTo>
                    <a:pt x="828" y="19"/>
                  </a:lnTo>
                  <a:lnTo>
                    <a:pt x="621" y="94"/>
                  </a:lnTo>
                  <a:lnTo>
                    <a:pt x="452" y="188"/>
                  </a:lnTo>
                  <a:lnTo>
                    <a:pt x="301" y="320"/>
                  </a:lnTo>
                  <a:lnTo>
                    <a:pt x="170" y="471"/>
                  </a:lnTo>
                  <a:lnTo>
                    <a:pt x="76" y="640"/>
                  </a:lnTo>
                  <a:lnTo>
                    <a:pt x="19" y="828"/>
                  </a:lnTo>
                  <a:lnTo>
                    <a:pt x="0" y="1054"/>
                  </a:lnTo>
                  <a:lnTo>
                    <a:pt x="19" y="1261"/>
                  </a:lnTo>
                  <a:lnTo>
                    <a:pt x="76" y="1449"/>
                  </a:lnTo>
                  <a:lnTo>
                    <a:pt x="170" y="1618"/>
                  </a:lnTo>
                  <a:lnTo>
                    <a:pt x="301" y="1788"/>
                  </a:lnTo>
                  <a:lnTo>
                    <a:pt x="452" y="1901"/>
                  </a:lnTo>
                  <a:lnTo>
                    <a:pt x="621" y="1995"/>
                  </a:lnTo>
                  <a:lnTo>
                    <a:pt x="828" y="2070"/>
                  </a:lnTo>
                  <a:lnTo>
                    <a:pt x="1035" y="2089"/>
                  </a:lnTo>
                  <a:lnTo>
                    <a:pt x="1242" y="2070"/>
                  </a:lnTo>
                  <a:lnTo>
                    <a:pt x="1430" y="1995"/>
                  </a:lnTo>
                  <a:lnTo>
                    <a:pt x="1618" y="1901"/>
                  </a:lnTo>
                  <a:lnTo>
                    <a:pt x="1769" y="1788"/>
                  </a:lnTo>
                  <a:lnTo>
                    <a:pt x="1901" y="1618"/>
                  </a:lnTo>
                  <a:lnTo>
                    <a:pt x="1995" y="1449"/>
                  </a:lnTo>
                  <a:lnTo>
                    <a:pt x="2051" y="1261"/>
                  </a:lnTo>
                  <a:lnTo>
                    <a:pt x="2070" y="1054"/>
                  </a:lnTo>
                  <a:lnTo>
                    <a:pt x="2051" y="828"/>
                  </a:lnTo>
                  <a:lnTo>
                    <a:pt x="1995" y="640"/>
                  </a:lnTo>
                  <a:lnTo>
                    <a:pt x="1901" y="471"/>
                  </a:lnTo>
                  <a:lnTo>
                    <a:pt x="1769" y="320"/>
                  </a:lnTo>
                  <a:lnTo>
                    <a:pt x="1618" y="188"/>
                  </a:lnTo>
                  <a:lnTo>
                    <a:pt x="1430" y="94"/>
                  </a:lnTo>
                  <a:lnTo>
                    <a:pt x="1242" y="19"/>
                  </a:lnTo>
                  <a:lnTo>
                    <a:pt x="103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7" name="Google Shape;7957;p32"/>
            <p:cNvSpPr/>
            <p:nvPr/>
          </p:nvSpPr>
          <p:spPr>
            <a:xfrm>
              <a:off x="556090" y="686421"/>
              <a:ext cx="36408" cy="36725"/>
            </a:xfrm>
            <a:custGeom>
              <a:avLst/>
              <a:gdLst/>
              <a:ahLst/>
              <a:cxnLst/>
              <a:rect l="l" t="t" r="r" b="b"/>
              <a:pathLst>
                <a:path w="2071" h="2089" fill="none" extrusionOk="0">
                  <a:moveTo>
                    <a:pt x="1035" y="0"/>
                  </a:moveTo>
                  <a:lnTo>
                    <a:pt x="1035" y="0"/>
                  </a:lnTo>
                  <a:lnTo>
                    <a:pt x="828" y="19"/>
                  </a:lnTo>
                  <a:lnTo>
                    <a:pt x="621" y="94"/>
                  </a:lnTo>
                  <a:lnTo>
                    <a:pt x="452" y="188"/>
                  </a:lnTo>
                  <a:lnTo>
                    <a:pt x="301" y="320"/>
                  </a:lnTo>
                  <a:lnTo>
                    <a:pt x="170" y="471"/>
                  </a:lnTo>
                  <a:lnTo>
                    <a:pt x="76" y="640"/>
                  </a:lnTo>
                  <a:lnTo>
                    <a:pt x="19" y="828"/>
                  </a:lnTo>
                  <a:lnTo>
                    <a:pt x="0" y="1054"/>
                  </a:lnTo>
                  <a:lnTo>
                    <a:pt x="0" y="1054"/>
                  </a:lnTo>
                  <a:lnTo>
                    <a:pt x="19" y="1261"/>
                  </a:lnTo>
                  <a:lnTo>
                    <a:pt x="76" y="1449"/>
                  </a:lnTo>
                  <a:lnTo>
                    <a:pt x="170" y="1618"/>
                  </a:lnTo>
                  <a:lnTo>
                    <a:pt x="301" y="1788"/>
                  </a:lnTo>
                  <a:lnTo>
                    <a:pt x="452" y="1901"/>
                  </a:lnTo>
                  <a:lnTo>
                    <a:pt x="621" y="1995"/>
                  </a:lnTo>
                  <a:lnTo>
                    <a:pt x="828" y="2070"/>
                  </a:lnTo>
                  <a:lnTo>
                    <a:pt x="1035" y="2089"/>
                  </a:lnTo>
                  <a:lnTo>
                    <a:pt x="1035" y="2089"/>
                  </a:lnTo>
                  <a:lnTo>
                    <a:pt x="1242" y="2070"/>
                  </a:lnTo>
                  <a:lnTo>
                    <a:pt x="1430" y="1995"/>
                  </a:lnTo>
                  <a:lnTo>
                    <a:pt x="1618" y="1901"/>
                  </a:lnTo>
                  <a:lnTo>
                    <a:pt x="1769" y="1788"/>
                  </a:lnTo>
                  <a:lnTo>
                    <a:pt x="1901" y="1618"/>
                  </a:lnTo>
                  <a:lnTo>
                    <a:pt x="1995" y="1449"/>
                  </a:lnTo>
                  <a:lnTo>
                    <a:pt x="2051" y="1261"/>
                  </a:lnTo>
                  <a:lnTo>
                    <a:pt x="2070" y="1054"/>
                  </a:lnTo>
                  <a:lnTo>
                    <a:pt x="2070" y="1054"/>
                  </a:lnTo>
                  <a:lnTo>
                    <a:pt x="2051" y="828"/>
                  </a:lnTo>
                  <a:lnTo>
                    <a:pt x="1995" y="640"/>
                  </a:lnTo>
                  <a:lnTo>
                    <a:pt x="1901" y="471"/>
                  </a:lnTo>
                  <a:lnTo>
                    <a:pt x="1769" y="320"/>
                  </a:lnTo>
                  <a:lnTo>
                    <a:pt x="1618" y="188"/>
                  </a:lnTo>
                  <a:lnTo>
                    <a:pt x="1430" y="94"/>
                  </a:lnTo>
                  <a:lnTo>
                    <a:pt x="1242" y="19"/>
                  </a:lnTo>
                  <a:lnTo>
                    <a:pt x="103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8" name="Google Shape;7958;p32"/>
            <p:cNvSpPr/>
            <p:nvPr/>
          </p:nvSpPr>
          <p:spPr>
            <a:xfrm>
              <a:off x="477033" y="659295"/>
              <a:ext cx="22836" cy="22836"/>
            </a:xfrm>
            <a:custGeom>
              <a:avLst/>
              <a:gdLst/>
              <a:ahLst/>
              <a:cxnLst/>
              <a:rect l="l" t="t" r="r" b="b"/>
              <a:pathLst>
                <a:path w="1299" h="1299" extrusionOk="0">
                  <a:moveTo>
                    <a:pt x="640" y="0"/>
                  </a:moveTo>
                  <a:lnTo>
                    <a:pt x="508" y="19"/>
                  </a:lnTo>
                  <a:lnTo>
                    <a:pt x="396" y="57"/>
                  </a:lnTo>
                  <a:lnTo>
                    <a:pt x="283" y="113"/>
                  </a:lnTo>
                  <a:lnTo>
                    <a:pt x="189" y="189"/>
                  </a:lnTo>
                  <a:lnTo>
                    <a:pt x="113" y="283"/>
                  </a:lnTo>
                  <a:lnTo>
                    <a:pt x="57" y="396"/>
                  </a:lnTo>
                  <a:lnTo>
                    <a:pt x="19" y="527"/>
                  </a:lnTo>
                  <a:lnTo>
                    <a:pt x="0" y="640"/>
                  </a:lnTo>
                  <a:lnTo>
                    <a:pt x="19" y="772"/>
                  </a:lnTo>
                  <a:lnTo>
                    <a:pt x="57" y="904"/>
                  </a:lnTo>
                  <a:lnTo>
                    <a:pt x="113" y="1016"/>
                  </a:lnTo>
                  <a:lnTo>
                    <a:pt x="189" y="1111"/>
                  </a:lnTo>
                  <a:lnTo>
                    <a:pt x="283" y="1186"/>
                  </a:lnTo>
                  <a:lnTo>
                    <a:pt x="396" y="1242"/>
                  </a:lnTo>
                  <a:lnTo>
                    <a:pt x="508" y="1280"/>
                  </a:lnTo>
                  <a:lnTo>
                    <a:pt x="640" y="1299"/>
                  </a:lnTo>
                  <a:lnTo>
                    <a:pt x="772" y="1280"/>
                  </a:lnTo>
                  <a:lnTo>
                    <a:pt x="904" y="1242"/>
                  </a:lnTo>
                  <a:lnTo>
                    <a:pt x="998" y="1186"/>
                  </a:lnTo>
                  <a:lnTo>
                    <a:pt x="1110" y="1111"/>
                  </a:lnTo>
                  <a:lnTo>
                    <a:pt x="1186" y="1016"/>
                  </a:lnTo>
                  <a:lnTo>
                    <a:pt x="1242" y="904"/>
                  </a:lnTo>
                  <a:lnTo>
                    <a:pt x="1280" y="772"/>
                  </a:lnTo>
                  <a:lnTo>
                    <a:pt x="1299" y="640"/>
                  </a:lnTo>
                  <a:lnTo>
                    <a:pt x="1280" y="527"/>
                  </a:lnTo>
                  <a:lnTo>
                    <a:pt x="1242" y="396"/>
                  </a:lnTo>
                  <a:lnTo>
                    <a:pt x="1186" y="283"/>
                  </a:lnTo>
                  <a:lnTo>
                    <a:pt x="1110" y="189"/>
                  </a:lnTo>
                  <a:lnTo>
                    <a:pt x="998" y="113"/>
                  </a:lnTo>
                  <a:lnTo>
                    <a:pt x="904" y="57"/>
                  </a:lnTo>
                  <a:lnTo>
                    <a:pt x="772" y="19"/>
                  </a:lnTo>
                  <a:lnTo>
                    <a:pt x="6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9" name="Google Shape;7959;p32"/>
            <p:cNvSpPr/>
            <p:nvPr/>
          </p:nvSpPr>
          <p:spPr>
            <a:xfrm>
              <a:off x="446936" y="363582"/>
              <a:ext cx="82714" cy="20182"/>
            </a:xfrm>
            <a:custGeom>
              <a:avLst/>
              <a:gdLst/>
              <a:ahLst/>
              <a:cxnLst/>
              <a:rect l="l" t="t" r="r" b="b"/>
              <a:pathLst>
                <a:path w="4705" h="1148" extrusionOk="0">
                  <a:moveTo>
                    <a:pt x="0" y="0"/>
                  </a:moveTo>
                  <a:lnTo>
                    <a:pt x="0" y="339"/>
                  </a:lnTo>
                  <a:lnTo>
                    <a:pt x="4704" y="1148"/>
                  </a:lnTo>
                  <a:lnTo>
                    <a:pt x="4704" y="0"/>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0" name="Google Shape;7960;p32"/>
            <p:cNvSpPr/>
            <p:nvPr/>
          </p:nvSpPr>
          <p:spPr>
            <a:xfrm>
              <a:off x="430059" y="338777"/>
              <a:ext cx="116450" cy="24823"/>
            </a:xfrm>
            <a:custGeom>
              <a:avLst/>
              <a:gdLst/>
              <a:ahLst/>
              <a:cxnLst/>
              <a:rect l="l" t="t" r="r" b="b"/>
              <a:pathLst>
                <a:path w="6624" h="1412" extrusionOk="0">
                  <a:moveTo>
                    <a:pt x="113" y="0"/>
                  </a:moveTo>
                  <a:lnTo>
                    <a:pt x="76" y="19"/>
                  </a:lnTo>
                  <a:lnTo>
                    <a:pt x="38" y="38"/>
                  </a:lnTo>
                  <a:lnTo>
                    <a:pt x="19" y="75"/>
                  </a:lnTo>
                  <a:lnTo>
                    <a:pt x="1" y="113"/>
                  </a:lnTo>
                  <a:lnTo>
                    <a:pt x="1" y="1298"/>
                  </a:lnTo>
                  <a:lnTo>
                    <a:pt x="19" y="1355"/>
                  </a:lnTo>
                  <a:lnTo>
                    <a:pt x="38" y="1374"/>
                  </a:lnTo>
                  <a:lnTo>
                    <a:pt x="76" y="1411"/>
                  </a:lnTo>
                  <a:lnTo>
                    <a:pt x="6567" y="1411"/>
                  </a:lnTo>
                  <a:lnTo>
                    <a:pt x="6586" y="1374"/>
                  </a:lnTo>
                  <a:lnTo>
                    <a:pt x="6624" y="1355"/>
                  </a:lnTo>
                  <a:lnTo>
                    <a:pt x="6624" y="1298"/>
                  </a:lnTo>
                  <a:lnTo>
                    <a:pt x="6624" y="113"/>
                  </a:lnTo>
                  <a:lnTo>
                    <a:pt x="6624" y="75"/>
                  </a:lnTo>
                  <a:lnTo>
                    <a:pt x="6586" y="38"/>
                  </a:lnTo>
                  <a:lnTo>
                    <a:pt x="6567" y="19"/>
                  </a:lnTo>
                  <a:lnTo>
                    <a:pt x="6511"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1" name="Google Shape;7961;p32"/>
            <p:cNvSpPr/>
            <p:nvPr/>
          </p:nvSpPr>
          <p:spPr>
            <a:xfrm>
              <a:off x="493242" y="189927"/>
              <a:ext cx="71463" cy="71463"/>
            </a:xfrm>
            <a:custGeom>
              <a:avLst/>
              <a:gdLst/>
              <a:ahLst/>
              <a:cxnLst/>
              <a:rect l="l" t="t" r="r" b="b"/>
              <a:pathLst>
                <a:path w="4065" h="4065" extrusionOk="0">
                  <a:moveTo>
                    <a:pt x="2032" y="0"/>
                  </a:moveTo>
                  <a:lnTo>
                    <a:pt x="1825" y="19"/>
                  </a:lnTo>
                  <a:lnTo>
                    <a:pt x="1618" y="38"/>
                  </a:lnTo>
                  <a:lnTo>
                    <a:pt x="1430" y="94"/>
                  </a:lnTo>
                  <a:lnTo>
                    <a:pt x="1242" y="151"/>
                  </a:lnTo>
                  <a:lnTo>
                    <a:pt x="1054" y="245"/>
                  </a:lnTo>
                  <a:lnTo>
                    <a:pt x="885" y="339"/>
                  </a:lnTo>
                  <a:lnTo>
                    <a:pt x="734" y="470"/>
                  </a:lnTo>
                  <a:lnTo>
                    <a:pt x="602" y="602"/>
                  </a:lnTo>
                  <a:lnTo>
                    <a:pt x="471" y="734"/>
                  </a:lnTo>
                  <a:lnTo>
                    <a:pt x="339" y="903"/>
                  </a:lnTo>
                  <a:lnTo>
                    <a:pt x="245" y="1054"/>
                  </a:lnTo>
                  <a:lnTo>
                    <a:pt x="151" y="1242"/>
                  </a:lnTo>
                  <a:lnTo>
                    <a:pt x="94" y="1430"/>
                  </a:lnTo>
                  <a:lnTo>
                    <a:pt x="38" y="1618"/>
                  </a:lnTo>
                  <a:lnTo>
                    <a:pt x="0" y="1825"/>
                  </a:lnTo>
                  <a:lnTo>
                    <a:pt x="0" y="2032"/>
                  </a:lnTo>
                  <a:lnTo>
                    <a:pt x="0" y="2239"/>
                  </a:lnTo>
                  <a:lnTo>
                    <a:pt x="38" y="2446"/>
                  </a:lnTo>
                  <a:lnTo>
                    <a:pt x="94" y="2634"/>
                  </a:lnTo>
                  <a:lnTo>
                    <a:pt x="151" y="2822"/>
                  </a:lnTo>
                  <a:lnTo>
                    <a:pt x="245" y="2992"/>
                  </a:lnTo>
                  <a:lnTo>
                    <a:pt x="339" y="3161"/>
                  </a:lnTo>
                  <a:lnTo>
                    <a:pt x="471" y="3312"/>
                  </a:lnTo>
                  <a:lnTo>
                    <a:pt x="602" y="3462"/>
                  </a:lnTo>
                  <a:lnTo>
                    <a:pt x="734" y="3594"/>
                  </a:lnTo>
                  <a:lnTo>
                    <a:pt x="885" y="3707"/>
                  </a:lnTo>
                  <a:lnTo>
                    <a:pt x="1054" y="3820"/>
                  </a:lnTo>
                  <a:lnTo>
                    <a:pt x="1242" y="3895"/>
                  </a:lnTo>
                  <a:lnTo>
                    <a:pt x="1430" y="3970"/>
                  </a:lnTo>
                  <a:lnTo>
                    <a:pt x="1618" y="4008"/>
                  </a:lnTo>
                  <a:lnTo>
                    <a:pt x="1825" y="4045"/>
                  </a:lnTo>
                  <a:lnTo>
                    <a:pt x="2032" y="4064"/>
                  </a:lnTo>
                  <a:lnTo>
                    <a:pt x="2239" y="4045"/>
                  </a:lnTo>
                  <a:lnTo>
                    <a:pt x="2428" y="4008"/>
                  </a:lnTo>
                  <a:lnTo>
                    <a:pt x="2635" y="3970"/>
                  </a:lnTo>
                  <a:lnTo>
                    <a:pt x="2823" y="3895"/>
                  </a:lnTo>
                  <a:lnTo>
                    <a:pt x="2992" y="3820"/>
                  </a:lnTo>
                  <a:lnTo>
                    <a:pt x="3161" y="3707"/>
                  </a:lnTo>
                  <a:lnTo>
                    <a:pt x="3312" y="3594"/>
                  </a:lnTo>
                  <a:lnTo>
                    <a:pt x="3462" y="3462"/>
                  </a:lnTo>
                  <a:lnTo>
                    <a:pt x="3594" y="3312"/>
                  </a:lnTo>
                  <a:lnTo>
                    <a:pt x="3707" y="3161"/>
                  </a:lnTo>
                  <a:lnTo>
                    <a:pt x="3820" y="2992"/>
                  </a:lnTo>
                  <a:lnTo>
                    <a:pt x="3895" y="2822"/>
                  </a:lnTo>
                  <a:lnTo>
                    <a:pt x="3970" y="2634"/>
                  </a:lnTo>
                  <a:lnTo>
                    <a:pt x="4008" y="2446"/>
                  </a:lnTo>
                  <a:lnTo>
                    <a:pt x="4046" y="2239"/>
                  </a:lnTo>
                  <a:lnTo>
                    <a:pt x="4065" y="2032"/>
                  </a:lnTo>
                  <a:lnTo>
                    <a:pt x="4046" y="1825"/>
                  </a:lnTo>
                  <a:lnTo>
                    <a:pt x="4008" y="1618"/>
                  </a:lnTo>
                  <a:lnTo>
                    <a:pt x="3970" y="1430"/>
                  </a:lnTo>
                  <a:lnTo>
                    <a:pt x="3895" y="1242"/>
                  </a:lnTo>
                  <a:lnTo>
                    <a:pt x="3820" y="1054"/>
                  </a:lnTo>
                  <a:lnTo>
                    <a:pt x="3707" y="903"/>
                  </a:lnTo>
                  <a:lnTo>
                    <a:pt x="3594" y="734"/>
                  </a:lnTo>
                  <a:lnTo>
                    <a:pt x="3462" y="602"/>
                  </a:lnTo>
                  <a:lnTo>
                    <a:pt x="3312" y="470"/>
                  </a:lnTo>
                  <a:lnTo>
                    <a:pt x="3161" y="339"/>
                  </a:lnTo>
                  <a:lnTo>
                    <a:pt x="2992" y="245"/>
                  </a:lnTo>
                  <a:lnTo>
                    <a:pt x="2823" y="151"/>
                  </a:lnTo>
                  <a:lnTo>
                    <a:pt x="2635" y="94"/>
                  </a:lnTo>
                  <a:lnTo>
                    <a:pt x="2428" y="38"/>
                  </a:lnTo>
                  <a:lnTo>
                    <a:pt x="2239" y="19"/>
                  </a:lnTo>
                  <a:lnTo>
                    <a:pt x="203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2" name="Google Shape;7962;p32"/>
            <p:cNvSpPr/>
            <p:nvPr/>
          </p:nvSpPr>
          <p:spPr>
            <a:xfrm>
              <a:off x="432714" y="268316"/>
              <a:ext cx="46657" cy="46657"/>
            </a:xfrm>
            <a:custGeom>
              <a:avLst/>
              <a:gdLst/>
              <a:ahLst/>
              <a:cxnLst/>
              <a:rect l="l" t="t" r="r" b="b"/>
              <a:pathLst>
                <a:path w="2654" h="2654" extrusionOk="0">
                  <a:moveTo>
                    <a:pt x="1336" y="0"/>
                  </a:moveTo>
                  <a:lnTo>
                    <a:pt x="1204" y="19"/>
                  </a:lnTo>
                  <a:lnTo>
                    <a:pt x="1073" y="38"/>
                  </a:lnTo>
                  <a:lnTo>
                    <a:pt x="941" y="57"/>
                  </a:lnTo>
                  <a:lnTo>
                    <a:pt x="809" y="113"/>
                  </a:lnTo>
                  <a:lnTo>
                    <a:pt x="696" y="170"/>
                  </a:lnTo>
                  <a:lnTo>
                    <a:pt x="583" y="226"/>
                  </a:lnTo>
                  <a:lnTo>
                    <a:pt x="489" y="301"/>
                  </a:lnTo>
                  <a:lnTo>
                    <a:pt x="395" y="395"/>
                  </a:lnTo>
                  <a:lnTo>
                    <a:pt x="301" y="490"/>
                  </a:lnTo>
                  <a:lnTo>
                    <a:pt x="226" y="584"/>
                  </a:lnTo>
                  <a:lnTo>
                    <a:pt x="169" y="697"/>
                  </a:lnTo>
                  <a:lnTo>
                    <a:pt x="113" y="809"/>
                  </a:lnTo>
                  <a:lnTo>
                    <a:pt x="57" y="941"/>
                  </a:lnTo>
                  <a:lnTo>
                    <a:pt x="38" y="1073"/>
                  </a:lnTo>
                  <a:lnTo>
                    <a:pt x="19" y="1205"/>
                  </a:lnTo>
                  <a:lnTo>
                    <a:pt x="0" y="1336"/>
                  </a:lnTo>
                  <a:lnTo>
                    <a:pt x="19" y="1468"/>
                  </a:lnTo>
                  <a:lnTo>
                    <a:pt x="38" y="1600"/>
                  </a:lnTo>
                  <a:lnTo>
                    <a:pt x="57" y="1731"/>
                  </a:lnTo>
                  <a:lnTo>
                    <a:pt x="113" y="1844"/>
                  </a:lnTo>
                  <a:lnTo>
                    <a:pt x="169" y="1957"/>
                  </a:lnTo>
                  <a:lnTo>
                    <a:pt x="226" y="2070"/>
                  </a:lnTo>
                  <a:lnTo>
                    <a:pt x="301" y="2183"/>
                  </a:lnTo>
                  <a:lnTo>
                    <a:pt x="395" y="2277"/>
                  </a:lnTo>
                  <a:lnTo>
                    <a:pt x="489" y="2352"/>
                  </a:lnTo>
                  <a:lnTo>
                    <a:pt x="583" y="2428"/>
                  </a:lnTo>
                  <a:lnTo>
                    <a:pt x="696" y="2503"/>
                  </a:lnTo>
                  <a:lnTo>
                    <a:pt x="809" y="2559"/>
                  </a:lnTo>
                  <a:lnTo>
                    <a:pt x="941" y="2597"/>
                  </a:lnTo>
                  <a:lnTo>
                    <a:pt x="1073" y="2635"/>
                  </a:lnTo>
                  <a:lnTo>
                    <a:pt x="1204" y="2653"/>
                  </a:lnTo>
                  <a:lnTo>
                    <a:pt x="1468" y="2653"/>
                  </a:lnTo>
                  <a:lnTo>
                    <a:pt x="1599" y="2635"/>
                  </a:lnTo>
                  <a:lnTo>
                    <a:pt x="1731" y="2597"/>
                  </a:lnTo>
                  <a:lnTo>
                    <a:pt x="1844" y="2559"/>
                  </a:lnTo>
                  <a:lnTo>
                    <a:pt x="1957" y="2503"/>
                  </a:lnTo>
                  <a:lnTo>
                    <a:pt x="2070" y="2428"/>
                  </a:lnTo>
                  <a:lnTo>
                    <a:pt x="2183" y="2352"/>
                  </a:lnTo>
                  <a:lnTo>
                    <a:pt x="2277" y="2277"/>
                  </a:lnTo>
                  <a:lnTo>
                    <a:pt x="2352" y="2183"/>
                  </a:lnTo>
                  <a:lnTo>
                    <a:pt x="2427" y="2070"/>
                  </a:lnTo>
                  <a:lnTo>
                    <a:pt x="2503" y="1957"/>
                  </a:lnTo>
                  <a:lnTo>
                    <a:pt x="2559" y="1844"/>
                  </a:lnTo>
                  <a:lnTo>
                    <a:pt x="2597" y="1731"/>
                  </a:lnTo>
                  <a:lnTo>
                    <a:pt x="2634" y="1600"/>
                  </a:lnTo>
                  <a:lnTo>
                    <a:pt x="2653" y="1468"/>
                  </a:lnTo>
                  <a:lnTo>
                    <a:pt x="2653" y="1336"/>
                  </a:lnTo>
                  <a:lnTo>
                    <a:pt x="2653" y="1205"/>
                  </a:lnTo>
                  <a:lnTo>
                    <a:pt x="2634" y="1073"/>
                  </a:lnTo>
                  <a:lnTo>
                    <a:pt x="2597" y="941"/>
                  </a:lnTo>
                  <a:lnTo>
                    <a:pt x="2559" y="809"/>
                  </a:lnTo>
                  <a:lnTo>
                    <a:pt x="2503" y="697"/>
                  </a:lnTo>
                  <a:lnTo>
                    <a:pt x="2427" y="584"/>
                  </a:lnTo>
                  <a:lnTo>
                    <a:pt x="2352" y="490"/>
                  </a:lnTo>
                  <a:lnTo>
                    <a:pt x="2277" y="395"/>
                  </a:lnTo>
                  <a:lnTo>
                    <a:pt x="2183" y="301"/>
                  </a:lnTo>
                  <a:lnTo>
                    <a:pt x="2070" y="226"/>
                  </a:lnTo>
                  <a:lnTo>
                    <a:pt x="1957" y="170"/>
                  </a:lnTo>
                  <a:lnTo>
                    <a:pt x="1844" y="113"/>
                  </a:lnTo>
                  <a:lnTo>
                    <a:pt x="1731" y="57"/>
                  </a:lnTo>
                  <a:lnTo>
                    <a:pt x="1599" y="38"/>
                  </a:lnTo>
                  <a:lnTo>
                    <a:pt x="1468" y="19"/>
                  </a:lnTo>
                  <a:lnTo>
                    <a:pt x="133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3" name="Google Shape;7963;p32"/>
            <p:cNvSpPr/>
            <p:nvPr/>
          </p:nvSpPr>
          <p:spPr>
            <a:xfrm>
              <a:off x="418157" y="194216"/>
              <a:ext cx="35406" cy="35406"/>
            </a:xfrm>
            <a:custGeom>
              <a:avLst/>
              <a:gdLst/>
              <a:ahLst/>
              <a:cxnLst/>
              <a:rect l="l" t="t" r="r" b="b"/>
              <a:pathLst>
                <a:path w="2014" h="2014" extrusionOk="0">
                  <a:moveTo>
                    <a:pt x="1016" y="1"/>
                  </a:moveTo>
                  <a:lnTo>
                    <a:pt x="809" y="19"/>
                  </a:lnTo>
                  <a:lnTo>
                    <a:pt x="621" y="76"/>
                  </a:lnTo>
                  <a:lnTo>
                    <a:pt x="452" y="170"/>
                  </a:lnTo>
                  <a:lnTo>
                    <a:pt x="301" y="302"/>
                  </a:lnTo>
                  <a:lnTo>
                    <a:pt x="170" y="452"/>
                  </a:lnTo>
                  <a:lnTo>
                    <a:pt x="75" y="622"/>
                  </a:lnTo>
                  <a:lnTo>
                    <a:pt x="19" y="810"/>
                  </a:lnTo>
                  <a:lnTo>
                    <a:pt x="0" y="1017"/>
                  </a:lnTo>
                  <a:lnTo>
                    <a:pt x="19" y="1224"/>
                  </a:lnTo>
                  <a:lnTo>
                    <a:pt x="75" y="1412"/>
                  </a:lnTo>
                  <a:lnTo>
                    <a:pt x="170" y="1581"/>
                  </a:lnTo>
                  <a:lnTo>
                    <a:pt x="301" y="1732"/>
                  </a:lnTo>
                  <a:lnTo>
                    <a:pt x="452" y="1845"/>
                  </a:lnTo>
                  <a:lnTo>
                    <a:pt x="621" y="1939"/>
                  </a:lnTo>
                  <a:lnTo>
                    <a:pt x="809" y="1995"/>
                  </a:lnTo>
                  <a:lnTo>
                    <a:pt x="1016" y="2014"/>
                  </a:lnTo>
                  <a:lnTo>
                    <a:pt x="1204" y="1995"/>
                  </a:lnTo>
                  <a:lnTo>
                    <a:pt x="1393" y="1939"/>
                  </a:lnTo>
                  <a:lnTo>
                    <a:pt x="1581" y="1845"/>
                  </a:lnTo>
                  <a:lnTo>
                    <a:pt x="1731" y="1732"/>
                  </a:lnTo>
                  <a:lnTo>
                    <a:pt x="1844" y="1581"/>
                  </a:lnTo>
                  <a:lnTo>
                    <a:pt x="1938" y="1412"/>
                  </a:lnTo>
                  <a:lnTo>
                    <a:pt x="1995" y="1224"/>
                  </a:lnTo>
                  <a:lnTo>
                    <a:pt x="2013" y="1017"/>
                  </a:lnTo>
                  <a:lnTo>
                    <a:pt x="1995" y="810"/>
                  </a:lnTo>
                  <a:lnTo>
                    <a:pt x="1938" y="622"/>
                  </a:lnTo>
                  <a:lnTo>
                    <a:pt x="1844" y="452"/>
                  </a:lnTo>
                  <a:lnTo>
                    <a:pt x="1731" y="302"/>
                  </a:lnTo>
                  <a:lnTo>
                    <a:pt x="1581" y="170"/>
                  </a:lnTo>
                  <a:lnTo>
                    <a:pt x="1393" y="76"/>
                  </a:lnTo>
                  <a:lnTo>
                    <a:pt x="1204" y="19"/>
                  </a:lnTo>
                  <a:lnTo>
                    <a:pt x="1016"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7964" name="Google Shape;7964;p32"/>
          <p:cNvGrpSpPr/>
          <p:nvPr/>
        </p:nvGrpSpPr>
        <p:grpSpPr>
          <a:xfrm>
            <a:off x="264468" y="294185"/>
            <a:ext cx="475433" cy="1052433"/>
            <a:chOff x="2893925" y="3549875"/>
            <a:chExt cx="356575" cy="789325"/>
          </a:xfrm>
        </p:grpSpPr>
        <p:sp>
          <p:nvSpPr>
            <p:cNvPr id="7965" name="Google Shape;7965;p32"/>
            <p:cNvSpPr/>
            <p:nvPr/>
          </p:nvSpPr>
          <p:spPr>
            <a:xfrm>
              <a:off x="2933900" y="3773775"/>
              <a:ext cx="316600" cy="565425"/>
            </a:xfrm>
            <a:custGeom>
              <a:avLst/>
              <a:gdLst/>
              <a:ahLst/>
              <a:cxnLst/>
              <a:rect l="l" t="t" r="r" b="b"/>
              <a:pathLst>
                <a:path w="12664" h="22617" extrusionOk="0">
                  <a:moveTo>
                    <a:pt x="6830" y="0"/>
                  </a:moveTo>
                  <a:lnTo>
                    <a:pt x="6341" y="57"/>
                  </a:lnTo>
                  <a:lnTo>
                    <a:pt x="5739" y="151"/>
                  </a:lnTo>
                  <a:lnTo>
                    <a:pt x="5081" y="320"/>
                  </a:lnTo>
                  <a:lnTo>
                    <a:pt x="4347" y="508"/>
                  </a:lnTo>
                  <a:lnTo>
                    <a:pt x="3575" y="753"/>
                  </a:lnTo>
                  <a:lnTo>
                    <a:pt x="2804" y="1035"/>
                  </a:lnTo>
                  <a:lnTo>
                    <a:pt x="2108" y="1317"/>
                  </a:lnTo>
                  <a:lnTo>
                    <a:pt x="1487" y="1600"/>
                  </a:lnTo>
                  <a:lnTo>
                    <a:pt x="960" y="1882"/>
                  </a:lnTo>
                  <a:lnTo>
                    <a:pt x="527" y="2127"/>
                  </a:lnTo>
                  <a:lnTo>
                    <a:pt x="358" y="2258"/>
                  </a:lnTo>
                  <a:lnTo>
                    <a:pt x="207" y="2371"/>
                  </a:lnTo>
                  <a:lnTo>
                    <a:pt x="113" y="2484"/>
                  </a:lnTo>
                  <a:lnTo>
                    <a:pt x="38" y="2578"/>
                  </a:lnTo>
                  <a:lnTo>
                    <a:pt x="0" y="2672"/>
                  </a:lnTo>
                  <a:lnTo>
                    <a:pt x="0" y="2747"/>
                  </a:lnTo>
                  <a:lnTo>
                    <a:pt x="395" y="3914"/>
                  </a:lnTo>
                  <a:lnTo>
                    <a:pt x="433" y="4008"/>
                  </a:lnTo>
                  <a:lnTo>
                    <a:pt x="490" y="4083"/>
                  </a:lnTo>
                  <a:lnTo>
                    <a:pt x="546" y="4159"/>
                  </a:lnTo>
                  <a:lnTo>
                    <a:pt x="621" y="4215"/>
                  </a:lnTo>
                  <a:lnTo>
                    <a:pt x="697" y="4272"/>
                  </a:lnTo>
                  <a:lnTo>
                    <a:pt x="791" y="4309"/>
                  </a:lnTo>
                  <a:lnTo>
                    <a:pt x="885" y="4328"/>
                  </a:lnTo>
                  <a:lnTo>
                    <a:pt x="979" y="4347"/>
                  </a:lnTo>
                  <a:lnTo>
                    <a:pt x="1468" y="4347"/>
                  </a:lnTo>
                  <a:lnTo>
                    <a:pt x="1769" y="4328"/>
                  </a:lnTo>
                  <a:lnTo>
                    <a:pt x="2108" y="4309"/>
                  </a:lnTo>
                  <a:lnTo>
                    <a:pt x="2559" y="5645"/>
                  </a:lnTo>
                  <a:lnTo>
                    <a:pt x="7752" y="20905"/>
                  </a:lnTo>
                  <a:lnTo>
                    <a:pt x="7828" y="21130"/>
                  </a:lnTo>
                  <a:lnTo>
                    <a:pt x="7941" y="21356"/>
                  </a:lnTo>
                  <a:lnTo>
                    <a:pt x="8072" y="21563"/>
                  </a:lnTo>
                  <a:lnTo>
                    <a:pt x="8223" y="21751"/>
                  </a:lnTo>
                  <a:lnTo>
                    <a:pt x="8392" y="21921"/>
                  </a:lnTo>
                  <a:lnTo>
                    <a:pt x="8561" y="22071"/>
                  </a:lnTo>
                  <a:lnTo>
                    <a:pt x="8750" y="22203"/>
                  </a:lnTo>
                  <a:lnTo>
                    <a:pt x="8957" y="22335"/>
                  </a:lnTo>
                  <a:lnTo>
                    <a:pt x="9164" y="22429"/>
                  </a:lnTo>
                  <a:lnTo>
                    <a:pt x="9389" y="22504"/>
                  </a:lnTo>
                  <a:lnTo>
                    <a:pt x="9615" y="22560"/>
                  </a:lnTo>
                  <a:lnTo>
                    <a:pt x="9860" y="22598"/>
                  </a:lnTo>
                  <a:lnTo>
                    <a:pt x="10085" y="22617"/>
                  </a:lnTo>
                  <a:lnTo>
                    <a:pt x="10330" y="22617"/>
                  </a:lnTo>
                  <a:lnTo>
                    <a:pt x="10575" y="22579"/>
                  </a:lnTo>
                  <a:lnTo>
                    <a:pt x="10819" y="22523"/>
                  </a:lnTo>
                  <a:lnTo>
                    <a:pt x="10951" y="22485"/>
                  </a:lnTo>
                  <a:lnTo>
                    <a:pt x="11177" y="22391"/>
                  </a:lnTo>
                  <a:lnTo>
                    <a:pt x="11403" y="22278"/>
                  </a:lnTo>
                  <a:lnTo>
                    <a:pt x="11610" y="22128"/>
                  </a:lnTo>
                  <a:lnTo>
                    <a:pt x="11817" y="21977"/>
                  </a:lnTo>
                  <a:lnTo>
                    <a:pt x="11986" y="21808"/>
                  </a:lnTo>
                  <a:lnTo>
                    <a:pt x="12136" y="21620"/>
                  </a:lnTo>
                  <a:lnTo>
                    <a:pt x="12268" y="21431"/>
                  </a:lnTo>
                  <a:lnTo>
                    <a:pt x="12400" y="21206"/>
                  </a:lnTo>
                  <a:lnTo>
                    <a:pt x="12494" y="20999"/>
                  </a:lnTo>
                  <a:lnTo>
                    <a:pt x="12569" y="20754"/>
                  </a:lnTo>
                  <a:lnTo>
                    <a:pt x="12626" y="20528"/>
                  </a:lnTo>
                  <a:lnTo>
                    <a:pt x="12644" y="20284"/>
                  </a:lnTo>
                  <a:lnTo>
                    <a:pt x="12663" y="20039"/>
                  </a:lnTo>
                  <a:lnTo>
                    <a:pt x="12644" y="19776"/>
                  </a:lnTo>
                  <a:lnTo>
                    <a:pt x="12588" y="19531"/>
                  </a:lnTo>
                  <a:lnTo>
                    <a:pt x="12513" y="19286"/>
                  </a:lnTo>
                  <a:lnTo>
                    <a:pt x="7075" y="3237"/>
                  </a:lnTo>
                  <a:lnTo>
                    <a:pt x="6906" y="2729"/>
                  </a:lnTo>
                  <a:lnTo>
                    <a:pt x="7432" y="2409"/>
                  </a:lnTo>
                  <a:lnTo>
                    <a:pt x="7809" y="2164"/>
                  </a:lnTo>
                  <a:lnTo>
                    <a:pt x="7884" y="2089"/>
                  </a:lnTo>
                  <a:lnTo>
                    <a:pt x="7959" y="2014"/>
                  </a:lnTo>
                  <a:lnTo>
                    <a:pt x="8016" y="1920"/>
                  </a:lnTo>
                  <a:lnTo>
                    <a:pt x="8053" y="1825"/>
                  </a:lnTo>
                  <a:lnTo>
                    <a:pt x="8072" y="1731"/>
                  </a:lnTo>
                  <a:lnTo>
                    <a:pt x="8072" y="1637"/>
                  </a:lnTo>
                  <a:lnTo>
                    <a:pt x="8072" y="1524"/>
                  </a:lnTo>
                  <a:lnTo>
                    <a:pt x="8035" y="1430"/>
                  </a:lnTo>
                  <a:lnTo>
                    <a:pt x="7621" y="189"/>
                  </a:lnTo>
                  <a:lnTo>
                    <a:pt x="7583" y="113"/>
                  </a:lnTo>
                  <a:lnTo>
                    <a:pt x="7489" y="76"/>
                  </a:lnTo>
                  <a:lnTo>
                    <a:pt x="7376" y="38"/>
                  </a:lnTo>
                  <a:lnTo>
                    <a:pt x="722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6" name="Google Shape;7966;p32"/>
            <p:cNvSpPr/>
            <p:nvPr/>
          </p:nvSpPr>
          <p:spPr>
            <a:xfrm>
              <a:off x="2986575" y="3841975"/>
              <a:ext cx="124200" cy="72950"/>
            </a:xfrm>
            <a:custGeom>
              <a:avLst/>
              <a:gdLst/>
              <a:ahLst/>
              <a:cxnLst/>
              <a:rect l="l" t="t" r="r" b="b"/>
              <a:pathLst>
                <a:path w="4968" h="2918" extrusionOk="0">
                  <a:moveTo>
                    <a:pt x="4799" y="1"/>
                  </a:moveTo>
                  <a:lnTo>
                    <a:pt x="4328" y="245"/>
                  </a:lnTo>
                  <a:lnTo>
                    <a:pt x="3877" y="471"/>
                  </a:lnTo>
                  <a:lnTo>
                    <a:pt x="3425" y="659"/>
                  </a:lnTo>
                  <a:lnTo>
                    <a:pt x="2992" y="847"/>
                  </a:lnTo>
                  <a:lnTo>
                    <a:pt x="2578" y="979"/>
                  </a:lnTo>
                  <a:lnTo>
                    <a:pt x="2183" y="1111"/>
                  </a:lnTo>
                  <a:lnTo>
                    <a:pt x="1468" y="1318"/>
                  </a:lnTo>
                  <a:lnTo>
                    <a:pt x="866" y="1449"/>
                  </a:lnTo>
                  <a:lnTo>
                    <a:pt x="396" y="1525"/>
                  </a:lnTo>
                  <a:lnTo>
                    <a:pt x="1" y="1581"/>
                  </a:lnTo>
                  <a:lnTo>
                    <a:pt x="452" y="2917"/>
                  </a:lnTo>
                  <a:lnTo>
                    <a:pt x="1054" y="2691"/>
                  </a:lnTo>
                  <a:lnTo>
                    <a:pt x="1713" y="2428"/>
                  </a:lnTo>
                  <a:lnTo>
                    <a:pt x="2390" y="2108"/>
                  </a:lnTo>
                  <a:lnTo>
                    <a:pt x="3049" y="1788"/>
                  </a:lnTo>
                  <a:lnTo>
                    <a:pt x="3689" y="1449"/>
                  </a:lnTo>
                  <a:lnTo>
                    <a:pt x="4234" y="1111"/>
                  </a:lnTo>
                  <a:lnTo>
                    <a:pt x="4460" y="960"/>
                  </a:lnTo>
                  <a:lnTo>
                    <a:pt x="4667" y="791"/>
                  </a:lnTo>
                  <a:lnTo>
                    <a:pt x="4836" y="659"/>
                  </a:lnTo>
                  <a:lnTo>
                    <a:pt x="4968" y="509"/>
                  </a:lnTo>
                  <a:lnTo>
                    <a:pt x="4799" y="1"/>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7" name="Google Shape;7967;p32"/>
            <p:cNvSpPr/>
            <p:nvPr/>
          </p:nvSpPr>
          <p:spPr>
            <a:xfrm>
              <a:off x="2986575" y="3841975"/>
              <a:ext cx="124200" cy="72950"/>
            </a:xfrm>
            <a:custGeom>
              <a:avLst/>
              <a:gdLst/>
              <a:ahLst/>
              <a:cxnLst/>
              <a:rect l="l" t="t" r="r" b="b"/>
              <a:pathLst>
                <a:path w="4968" h="2918" fill="none" extrusionOk="0">
                  <a:moveTo>
                    <a:pt x="4799" y="1"/>
                  </a:moveTo>
                  <a:lnTo>
                    <a:pt x="4799" y="1"/>
                  </a:lnTo>
                  <a:lnTo>
                    <a:pt x="4328" y="245"/>
                  </a:lnTo>
                  <a:lnTo>
                    <a:pt x="3877" y="471"/>
                  </a:lnTo>
                  <a:lnTo>
                    <a:pt x="3425" y="659"/>
                  </a:lnTo>
                  <a:lnTo>
                    <a:pt x="2992" y="847"/>
                  </a:lnTo>
                  <a:lnTo>
                    <a:pt x="2578" y="979"/>
                  </a:lnTo>
                  <a:lnTo>
                    <a:pt x="2183" y="1111"/>
                  </a:lnTo>
                  <a:lnTo>
                    <a:pt x="1468" y="1318"/>
                  </a:lnTo>
                  <a:lnTo>
                    <a:pt x="866" y="1449"/>
                  </a:lnTo>
                  <a:lnTo>
                    <a:pt x="396" y="1525"/>
                  </a:lnTo>
                  <a:lnTo>
                    <a:pt x="1" y="1581"/>
                  </a:lnTo>
                  <a:lnTo>
                    <a:pt x="452" y="2917"/>
                  </a:lnTo>
                  <a:lnTo>
                    <a:pt x="452" y="2917"/>
                  </a:lnTo>
                  <a:lnTo>
                    <a:pt x="1054" y="2691"/>
                  </a:lnTo>
                  <a:lnTo>
                    <a:pt x="1713" y="2428"/>
                  </a:lnTo>
                  <a:lnTo>
                    <a:pt x="2390" y="2108"/>
                  </a:lnTo>
                  <a:lnTo>
                    <a:pt x="3049" y="1788"/>
                  </a:lnTo>
                  <a:lnTo>
                    <a:pt x="3689" y="1449"/>
                  </a:lnTo>
                  <a:lnTo>
                    <a:pt x="4234" y="1111"/>
                  </a:lnTo>
                  <a:lnTo>
                    <a:pt x="4460" y="960"/>
                  </a:lnTo>
                  <a:lnTo>
                    <a:pt x="4667" y="791"/>
                  </a:lnTo>
                  <a:lnTo>
                    <a:pt x="4836" y="659"/>
                  </a:lnTo>
                  <a:lnTo>
                    <a:pt x="4968" y="509"/>
                  </a:lnTo>
                  <a:lnTo>
                    <a:pt x="4799" y="1"/>
                  </a:lnTo>
                  <a:lnTo>
                    <a:pt x="479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8" name="Google Shape;7968;p32"/>
            <p:cNvSpPr/>
            <p:nvPr/>
          </p:nvSpPr>
          <p:spPr>
            <a:xfrm>
              <a:off x="3053375" y="3989200"/>
              <a:ext cx="173125" cy="318025"/>
            </a:xfrm>
            <a:custGeom>
              <a:avLst/>
              <a:gdLst/>
              <a:ahLst/>
              <a:cxnLst/>
              <a:rect l="l" t="t" r="r" b="b"/>
              <a:pathLst>
                <a:path w="6925" h="12721" extrusionOk="0">
                  <a:moveTo>
                    <a:pt x="2842" y="1"/>
                  </a:moveTo>
                  <a:lnTo>
                    <a:pt x="2390" y="39"/>
                  </a:lnTo>
                  <a:lnTo>
                    <a:pt x="1957" y="114"/>
                  </a:lnTo>
                  <a:lnTo>
                    <a:pt x="1543" y="227"/>
                  </a:lnTo>
                  <a:lnTo>
                    <a:pt x="1148" y="396"/>
                  </a:lnTo>
                  <a:lnTo>
                    <a:pt x="753" y="584"/>
                  </a:lnTo>
                  <a:lnTo>
                    <a:pt x="377" y="829"/>
                  </a:lnTo>
                  <a:lnTo>
                    <a:pt x="0" y="1111"/>
                  </a:lnTo>
                  <a:lnTo>
                    <a:pt x="3557" y="11535"/>
                  </a:lnTo>
                  <a:lnTo>
                    <a:pt x="3613" y="11704"/>
                  </a:lnTo>
                  <a:lnTo>
                    <a:pt x="3688" y="11855"/>
                  </a:lnTo>
                  <a:lnTo>
                    <a:pt x="3782" y="12005"/>
                  </a:lnTo>
                  <a:lnTo>
                    <a:pt x="3895" y="12137"/>
                  </a:lnTo>
                  <a:lnTo>
                    <a:pt x="4008" y="12250"/>
                  </a:lnTo>
                  <a:lnTo>
                    <a:pt x="4140" y="12363"/>
                  </a:lnTo>
                  <a:lnTo>
                    <a:pt x="4290" y="12457"/>
                  </a:lnTo>
                  <a:lnTo>
                    <a:pt x="4422" y="12532"/>
                  </a:lnTo>
                  <a:lnTo>
                    <a:pt x="4573" y="12607"/>
                  </a:lnTo>
                  <a:lnTo>
                    <a:pt x="4742" y="12664"/>
                  </a:lnTo>
                  <a:lnTo>
                    <a:pt x="4911" y="12702"/>
                  </a:lnTo>
                  <a:lnTo>
                    <a:pt x="5062" y="12720"/>
                  </a:lnTo>
                  <a:lnTo>
                    <a:pt x="5250" y="12720"/>
                  </a:lnTo>
                  <a:lnTo>
                    <a:pt x="5419" y="12702"/>
                  </a:lnTo>
                  <a:lnTo>
                    <a:pt x="5589" y="12683"/>
                  </a:lnTo>
                  <a:lnTo>
                    <a:pt x="5758" y="12626"/>
                  </a:lnTo>
                  <a:lnTo>
                    <a:pt x="5927" y="12570"/>
                  </a:lnTo>
                  <a:lnTo>
                    <a:pt x="6078" y="12476"/>
                  </a:lnTo>
                  <a:lnTo>
                    <a:pt x="6210" y="12382"/>
                  </a:lnTo>
                  <a:lnTo>
                    <a:pt x="6341" y="12288"/>
                  </a:lnTo>
                  <a:lnTo>
                    <a:pt x="6473" y="12156"/>
                  </a:lnTo>
                  <a:lnTo>
                    <a:pt x="6586" y="12024"/>
                  </a:lnTo>
                  <a:lnTo>
                    <a:pt x="6680" y="11892"/>
                  </a:lnTo>
                  <a:lnTo>
                    <a:pt x="6755" y="11742"/>
                  </a:lnTo>
                  <a:lnTo>
                    <a:pt x="6812" y="11591"/>
                  </a:lnTo>
                  <a:lnTo>
                    <a:pt x="6868" y="11441"/>
                  </a:lnTo>
                  <a:lnTo>
                    <a:pt x="6906" y="11272"/>
                  </a:lnTo>
                  <a:lnTo>
                    <a:pt x="6925" y="11102"/>
                  </a:lnTo>
                  <a:lnTo>
                    <a:pt x="6925" y="10933"/>
                  </a:lnTo>
                  <a:lnTo>
                    <a:pt x="6925" y="10764"/>
                  </a:lnTo>
                  <a:lnTo>
                    <a:pt x="6887" y="10594"/>
                  </a:lnTo>
                  <a:lnTo>
                    <a:pt x="6849" y="10425"/>
                  </a:lnTo>
                  <a:lnTo>
                    <a:pt x="329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9" name="Google Shape;7969;p32"/>
            <p:cNvSpPr/>
            <p:nvPr/>
          </p:nvSpPr>
          <p:spPr>
            <a:xfrm>
              <a:off x="3127700" y="4162325"/>
              <a:ext cx="37175" cy="37175"/>
            </a:xfrm>
            <a:custGeom>
              <a:avLst/>
              <a:gdLst/>
              <a:ahLst/>
              <a:cxnLst/>
              <a:rect l="l" t="t" r="r" b="b"/>
              <a:pathLst>
                <a:path w="1487" h="1487" extrusionOk="0">
                  <a:moveTo>
                    <a:pt x="678" y="0"/>
                  </a:moveTo>
                  <a:lnTo>
                    <a:pt x="546" y="38"/>
                  </a:lnTo>
                  <a:lnTo>
                    <a:pt x="395" y="94"/>
                  </a:lnTo>
                  <a:lnTo>
                    <a:pt x="264" y="169"/>
                  </a:lnTo>
                  <a:lnTo>
                    <a:pt x="170" y="282"/>
                  </a:lnTo>
                  <a:lnTo>
                    <a:pt x="94" y="395"/>
                  </a:lnTo>
                  <a:lnTo>
                    <a:pt x="38" y="527"/>
                  </a:lnTo>
                  <a:lnTo>
                    <a:pt x="0" y="659"/>
                  </a:lnTo>
                  <a:lnTo>
                    <a:pt x="0" y="809"/>
                  </a:lnTo>
                  <a:lnTo>
                    <a:pt x="19" y="960"/>
                  </a:lnTo>
                  <a:lnTo>
                    <a:pt x="76" y="1091"/>
                  </a:lnTo>
                  <a:lnTo>
                    <a:pt x="170" y="1223"/>
                  </a:lnTo>
                  <a:lnTo>
                    <a:pt x="264" y="1317"/>
                  </a:lnTo>
                  <a:lnTo>
                    <a:pt x="395" y="1411"/>
                  </a:lnTo>
                  <a:lnTo>
                    <a:pt x="527" y="1468"/>
                  </a:lnTo>
                  <a:lnTo>
                    <a:pt x="659" y="1487"/>
                  </a:lnTo>
                  <a:lnTo>
                    <a:pt x="809" y="1487"/>
                  </a:lnTo>
                  <a:lnTo>
                    <a:pt x="941" y="1468"/>
                  </a:lnTo>
                  <a:lnTo>
                    <a:pt x="1092" y="1411"/>
                  </a:lnTo>
                  <a:lnTo>
                    <a:pt x="1223" y="1336"/>
                  </a:lnTo>
                  <a:lnTo>
                    <a:pt x="1317" y="1223"/>
                  </a:lnTo>
                  <a:lnTo>
                    <a:pt x="1393" y="1110"/>
                  </a:lnTo>
                  <a:lnTo>
                    <a:pt x="1449" y="979"/>
                  </a:lnTo>
                  <a:lnTo>
                    <a:pt x="1487" y="828"/>
                  </a:lnTo>
                  <a:lnTo>
                    <a:pt x="1487" y="696"/>
                  </a:lnTo>
                  <a:lnTo>
                    <a:pt x="1468" y="546"/>
                  </a:lnTo>
                  <a:lnTo>
                    <a:pt x="1412" y="395"/>
                  </a:lnTo>
                  <a:lnTo>
                    <a:pt x="1317" y="282"/>
                  </a:lnTo>
                  <a:lnTo>
                    <a:pt x="1223" y="169"/>
                  </a:lnTo>
                  <a:lnTo>
                    <a:pt x="1092" y="94"/>
                  </a:lnTo>
                  <a:lnTo>
                    <a:pt x="960" y="38"/>
                  </a:lnTo>
                  <a:lnTo>
                    <a:pt x="82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0" name="Google Shape;7970;p32"/>
            <p:cNvSpPr/>
            <p:nvPr/>
          </p:nvSpPr>
          <p:spPr>
            <a:xfrm>
              <a:off x="3074550" y="4040950"/>
              <a:ext cx="37175" cy="37650"/>
            </a:xfrm>
            <a:custGeom>
              <a:avLst/>
              <a:gdLst/>
              <a:ahLst/>
              <a:cxnLst/>
              <a:rect l="l" t="t" r="r" b="b"/>
              <a:pathLst>
                <a:path w="1487" h="1506" extrusionOk="0">
                  <a:moveTo>
                    <a:pt x="678" y="1"/>
                  </a:moveTo>
                  <a:lnTo>
                    <a:pt x="527" y="38"/>
                  </a:lnTo>
                  <a:lnTo>
                    <a:pt x="395" y="95"/>
                  </a:lnTo>
                  <a:lnTo>
                    <a:pt x="264" y="170"/>
                  </a:lnTo>
                  <a:lnTo>
                    <a:pt x="170" y="283"/>
                  </a:lnTo>
                  <a:lnTo>
                    <a:pt x="75" y="396"/>
                  </a:lnTo>
                  <a:lnTo>
                    <a:pt x="19" y="528"/>
                  </a:lnTo>
                  <a:lnTo>
                    <a:pt x="0" y="678"/>
                  </a:lnTo>
                  <a:lnTo>
                    <a:pt x="0" y="810"/>
                  </a:lnTo>
                  <a:lnTo>
                    <a:pt x="19" y="960"/>
                  </a:lnTo>
                  <a:lnTo>
                    <a:pt x="75" y="1092"/>
                  </a:lnTo>
                  <a:lnTo>
                    <a:pt x="170" y="1224"/>
                  </a:lnTo>
                  <a:lnTo>
                    <a:pt x="264" y="1337"/>
                  </a:lnTo>
                  <a:lnTo>
                    <a:pt x="377" y="1412"/>
                  </a:lnTo>
                  <a:lnTo>
                    <a:pt x="508" y="1468"/>
                  </a:lnTo>
                  <a:lnTo>
                    <a:pt x="659" y="1487"/>
                  </a:lnTo>
                  <a:lnTo>
                    <a:pt x="809" y="1506"/>
                  </a:lnTo>
                  <a:lnTo>
                    <a:pt x="941" y="1468"/>
                  </a:lnTo>
                  <a:lnTo>
                    <a:pt x="1091" y="1412"/>
                  </a:lnTo>
                  <a:lnTo>
                    <a:pt x="1204" y="1337"/>
                  </a:lnTo>
                  <a:lnTo>
                    <a:pt x="1317" y="1224"/>
                  </a:lnTo>
                  <a:lnTo>
                    <a:pt x="1393" y="1111"/>
                  </a:lnTo>
                  <a:lnTo>
                    <a:pt x="1449" y="979"/>
                  </a:lnTo>
                  <a:lnTo>
                    <a:pt x="1487" y="829"/>
                  </a:lnTo>
                  <a:lnTo>
                    <a:pt x="1487" y="697"/>
                  </a:lnTo>
                  <a:lnTo>
                    <a:pt x="1449" y="546"/>
                  </a:lnTo>
                  <a:lnTo>
                    <a:pt x="1393" y="415"/>
                  </a:lnTo>
                  <a:lnTo>
                    <a:pt x="1317" y="283"/>
                  </a:lnTo>
                  <a:lnTo>
                    <a:pt x="1223" y="170"/>
                  </a:lnTo>
                  <a:lnTo>
                    <a:pt x="1091" y="95"/>
                  </a:lnTo>
                  <a:lnTo>
                    <a:pt x="960" y="38"/>
                  </a:lnTo>
                  <a:lnTo>
                    <a:pt x="828" y="19"/>
                  </a:lnTo>
                  <a:lnTo>
                    <a:pt x="6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1" name="Google Shape;7971;p32"/>
            <p:cNvSpPr/>
            <p:nvPr/>
          </p:nvSpPr>
          <p:spPr>
            <a:xfrm>
              <a:off x="3179900" y="4236175"/>
              <a:ext cx="23075" cy="23075"/>
            </a:xfrm>
            <a:custGeom>
              <a:avLst/>
              <a:gdLst/>
              <a:ahLst/>
              <a:cxnLst/>
              <a:rect l="l" t="t" r="r" b="b"/>
              <a:pathLst>
                <a:path w="923" h="923" extrusionOk="0">
                  <a:moveTo>
                    <a:pt x="434" y="0"/>
                  </a:moveTo>
                  <a:lnTo>
                    <a:pt x="340" y="19"/>
                  </a:lnTo>
                  <a:lnTo>
                    <a:pt x="245" y="57"/>
                  </a:lnTo>
                  <a:lnTo>
                    <a:pt x="170" y="94"/>
                  </a:lnTo>
                  <a:lnTo>
                    <a:pt x="114" y="170"/>
                  </a:lnTo>
                  <a:lnTo>
                    <a:pt x="57" y="245"/>
                  </a:lnTo>
                  <a:lnTo>
                    <a:pt x="20" y="320"/>
                  </a:lnTo>
                  <a:lnTo>
                    <a:pt x="1" y="414"/>
                  </a:lnTo>
                  <a:lnTo>
                    <a:pt x="1" y="489"/>
                  </a:lnTo>
                  <a:lnTo>
                    <a:pt x="20" y="583"/>
                  </a:lnTo>
                  <a:lnTo>
                    <a:pt x="57" y="678"/>
                  </a:lnTo>
                  <a:lnTo>
                    <a:pt x="114" y="753"/>
                  </a:lnTo>
                  <a:lnTo>
                    <a:pt x="170" y="828"/>
                  </a:lnTo>
                  <a:lnTo>
                    <a:pt x="245" y="866"/>
                  </a:lnTo>
                  <a:lnTo>
                    <a:pt x="321" y="903"/>
                  </a:lnTo>
                  <a:lnTo>
                    <a:pt x="415" y="922"/>
                  </a:lnTo>
                  <a:lnTo>
                    <a:pt x="509" y="922"/>
                  </a:lnTo>
                  <a:lnTo>
                    <a:pt x="603" y="903"/>
                  </a:lnTo>
                  <a:lnTo>
                    <a:pt x="678" y="866"/>
                  </a:lnTo>
                  <a:lnTo>
                    <a:pt x="754" y="828"/>
                  </a:lnTo>
                  <a:lnTo>
                    <a:pt x="829" y="753"/>
                  </a:lnTo>
                  <a:lnTo>
                    <a:pt x="866" y="678"/>
                  </a:lnTo>
                  <a:lnTo>
                    <a:pt x="904" y="602"/>
                  </a:lnTo>
                  <a:lnTo>
                    <a:pt x="923" y="508"/>
                  </a:lnTo>
                  <a:lnTo>
                    <a:pt x="923" y="414"/>
                  </a:lnTo>
                  <a:lnTo>
                    <a:pt x="904" y="339"/>
                  </a:lnTo>
                  <a:lnTo>
                    <a:pt x="885" y="245"/>
                  </a:lnTo>
                  <a:lnTo>
                    <a:pt x="829" y="170"/>
                  </a:lnTo>
                  <a:lnTo>
                    <a:pt x="754" y="94"/>
                  </a:lnTo>
                  <a:lnTo>
                    <a:pt x="678" y="57"/>
                  </a:lnTo>
                  <a:lnTo>
                    <a:pt x="603" y="19"/>
                  </a:lnTo>
                  <a:lnTo>
                    <a:pt x="50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2" name="Google Shape;7972;p32"/>
            <p:cNvSpPr/>
            <p:nvPr/>
          </p:nvSpPr>
          <p:spPr>
            <a:xfrm>
              <a:off x="3138975" y="4106800"/>
              <a:ext cx="23075" cy="23075"/>
            </a:xfrm>
            <a:custGeom>
              <a:avLst/>
              <a:gdLst/>
              <a:ahLst/>
              <a:cxnLst/>
              <a:rect l="l" t="t" r="r" b="b"/>
              <a:pathLst>
                <a:path w="923" h="923" extrusionOk="0">
                  <a:moveTo>
                    <a:pt x="415" y="1"/>
                  </a:moveTo>
                  <a:lnTo>
                    <a:pt x="340" y="20"/>
                  </a:lnTo>
                  <a:lnTo>
                    <a:pt x="246" y="57"/>
                  </a:lnTo>
                  <a:lnTo>
                    <a:pt x="170" y="114"/>
                  </a:lnTo>
                  <a:lnTo>
                    <a:pt x="95" y="170"/>
                  </a:lnTo>
                  <a:lnTo>
                    <a:pt x="57" y="245"/>
                  </a:lnTo>
                  <a:lnTo>
                    <a:pt x="20" y="321"/>
                  </a:lnTo>
                  <a:lnTo>
                    <a:pt x="1" y="415"/>
                  </a:lnTo>
                  <a:lnTo>
                    <a:pt x="1" y="509"/>
                  </a:lnTo>
                  <a:lnTo>
                    <a:pt x="20" y="603"/>
                  </a:lnTo>
                  <a:lnTo>
                    <a:pt x="57" y="678"/>
                  </a:lnTo>
                  <a:lnTo>
                    <a:pt x="95" y="753"/>
                  </a:lnTo>
                  <a:lnTo>
                    <a:pt x="170" y="829"/>
                  </a:lnTo>
                  <a:lnTo>
                    <a:pt x="246" y="866"/>
                  </a:lnTo>
                  <a:lnTo>
                    <a:pt x="321" y="904"/>
                  </a:lnTo>
                  <a:lnTo>
                    <a:pt x="415" y="923"/>
                  </a:lnTo>
                  <a:lnTo>
                    <a:pt x="509" y="923"/>
                  </a:lnTo>
                  <a:lnTo>
                    <a:pt x="584" y="904"/>
                  </a:lnTo>
                  <a:lnTo>
                    <a:pt x="678" y="885"/>
                  </a:lnTo>
                  <a:lnTo>
                    <a:pt x="754" y="829"/>
                  </a:lnTo>
                  <a:lnTo>
                    <a:pt x="829" y="753"/>
                  </a:lnTo>
                  <a:lnTo>
                    <a:pt x="866" y="678"/>
                  </a:lnTo>
                  <a:lnTo>
                    <a:pt x="904" y="603"/>
                  </a:lnTo>
                  <a:lnTo>
                    <a:pt x="923" y="509"/>
                  </a:lnTo>
                  <a:lnTo>
                    <a:pt x="923" y="434"/>
                  </a:lnTo>
                  <a:lnTo>
                    <a:pt x="904" y="340"/>
                  </a:lnTo>
                  <a:lnTo>
                    <a:pt x="866" y="245"/>
                  </a:lnTo>
                  <a:lnTo>
                    <a:pt x="829" y="170"/>
                  </a:lnTo>
                  <a:lnTo>
                    <a:pt x="754" y="114"/>
                  </a:lnTo>
                  <a:lnTo>
                    <a:pt x="678" y="57"/>
                  </a:lnTo>
                  <a:lnTo>
                    <a:pt x="603" y="20"/>
                  </a:lnTo>
                  <a:lnTo>
                    <a:pt x="50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3" name="Google Shape;7973;p32"/>
            <p:cNvSpPr/>
            <p:nvPr/>
          </p:nvSpPr>
          <p:spPr>
            <a:xfrm>
              <a:off x="3053375" y="3989200"/>
              <a:ext cx="82350" cy="28725"/>
            </a:xfrm>
            <a:custGeom>
              <a:avLst/>
              <a:gdLst/>
              <a:ahLst/>
              <a:cxnLst/>
              <a:rect l="l" t="t" r="r" b="b"/>
              <a:pathLst>
                <a:path w="3294" h="1149" extrusionOk="0">
                  <a:moveTo>
                    <a:pt x="2842" y="1"/>
                  </a:moveTo>
                  <a:lnTo>
                    <a:pt x="2390" y="39"/>
                  </a:lnTo>
                  <a:lnTo>
                    <a:pt x="1957" y="114"/>
                  </a:lnTo>
                  <a:lnTo>
                    <a:pt x="1543" y="227"/>
                  </a:lnTo>
                  <a:lnTo>
                    <a:pt x="1148" y="396"/>
                  </a:lnTo>
                  <a:lnTo>
                    <a:pt x="753" y="584"/>
                  </a:lnTo>
                  <a:lnTo>
                    <a:pt x="377" y="829"/>
                  </a:lnTo>
                  <a:lnTo>
                    <a:pt x="0" y="1111"/>
                  </a:lnTo>
                  <a:lnTo>
                    <a:pt x="151" y="1130"/>
                  </a:lnTo>
                  <a:lnTo>
                    <a:pt x="320" y="1149"/>
                  </a:lnTo>
                  <a:lnTo>
                    <a:pt x="810" y="1149"/>
                  </a:lnTo>
                  <a:lnTo>
                    <a:pt x="1111" y="1111"/>
                  </a:lnTo>
                  <a:lnTo>
                    <a:pt x="1430" y="1055"/>
                  </a:lnTo>
                  <a:lnTo>
                    <a:pt x="1788" y="961"/>
                  </a:lnTo>
                  <a:lnTo>
                    <a:pt x="2127" y="810"/>
                  </a:lnTo>
                  <a:lnTo>
                    <a:pt x="2428" y="659"/>
                  </a:lnTo>
                  <a:lnTo>
                    <a:pt x="2691" y="509"/>
                  </a:lnTo>
                  <a:lnTo>
                    <a:pt x="2898" y="358"/>
                  </a:lnTo>
                  <a:lnTo>
                    <a:pt x="3067" y="208"/>
                  </a:lnTo>
                  <a:lnTo>
                    <a:pt x="3199" y="95"/>
                  </a:lnTo>
                  <a:lnTo>
                    <a:pt x="329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4" name="Google Shape;7974;p32"/>
            <p:cNvSpPr/>
            <p:nvPr/>
          </p:nvSpPr>
          <p:spPr>
            <a:xfrm>
              <a:off x="2967775" y="3784600"/>
              <a:ext cx="120900" cy="44700"/>
            </a:xfrm>
            <a:custGeom>
              <a:avLst/>
              <a:gdLst/>
              <a:ahLst/>
              <a:cxnLst/>
              <a:rect l="l" t="t" r="r" b="b"/>
              <a:pathLst>
                <a:path w="4836" h="1788" extrusionOk="0">
                  <a:moveTo>
                    <a:pt x="4403" y="0"/>
                  </a:moveTo>
                  <a:lnTo>
                    <a:pt x="4177" y="38"/>
                  </a:lnTo>
                  <a:lnTo>
                    <a:pt x="3650" y="132"/>
                  </a:lnTo>
                  <a:lnTo>
                    <a:pt x="3011" y="301"/>
                  </a:lnTo>
                  <a:lnTo>
                    <a:pt x="2296" y="527"/>
                  </a:lnTo>
                  <a:lnTo>
                    <a:pt x="1806" y="696"/>
                  </a:lnTo>
                  <a:lnTo>
                    <a:pt x="1355" y="884"/>
                  </a:lnTo>
                  <a:lnTo>
                    <a:pt x="960" y="1054"/>
                  </a:lnTo>
                  <a:lnTo>
                    <a:pt x="621" y="1204"/>
                  </a:lnTo>
                  <a:lnTo>
                    <a:pt x="339" y="1374"/>
                  </a:lnTo>
                  <a:lnTo>
                    <a:pt x="132" y="1505"/>
                  </a:lnTo>
                  <a:lnTo>
                    <a:pt x="75" y="1562"/>
                  </a:lnTo>
                  <a:lnTo>
                    <a:pt x="19" y="1618"/>
                  </a:lnTo>
                  <a:lnTo>
                    <a:pt x="0" y="1656"/>
                  </a:lnTo>
                  <a:lnTo>
                    <a:pt x="0" y="1712"/>
                  </a:lnTo>
                  <a:lnTo>
                    <a:pt x="19" y="1731"/>
                  </a:lnTo>
                  <a:lnTo>
                    <a:pt x="75" y="1769"/>
                  </a:lnTo>
                  <a:lnTo>
                    <a:pt x="151" y="1769"/>
                  </a:lnTo>
                  <a:lnTo>
                    <a:pt x="245" y="1788"/>
                  </a:lnTo>
                  <a:lnTo>
                    <a:pt x="433" y="1769"/>
                  </a:lnTo>
                  <a:lnTo>
                    <a:pt x="640" y="1750"/>
                  </a:lnTo>
                  <a:lnTo>
                    <a:pt x="1185" y="1637"/>
                  </a:lnTo>
                  <a:lnTo>
                    <a:pt x="1825" y="1468"/>
                  </a:lnTo>
                  <a:lnTo>
                    <a:pt x="2540" y="1242"/>
                  </a:lnTo>
                  <a:lnTo>
                    <a:pt x="3011" y="1073"/>
                  </a:lnTo>
                  <a:lnTo>
                    <a:pt x="3462" y="903"/>
                  </a:lnTo>
                  <a:lnTo>
                    <a:pt x="3857" y="734"/>
                  </a:lnTo>
                  <a:lnTo>
                    <a:pt x="4215" y="565"/>
                  </a:lnTo>
                  <a:lnTo>
                    <a:pt x="4478" y="414"/>
                  </a:lnTo>
                  <a:lnTo>
                    <a:pt x="4685" y="282"/>
                  </a:lnTo>
                  <a:lnTo>
                    <a:pt x="4760" y="226"/>
                  </a:lnTo>
                  <a:lnTo>
                    <a:pt x="4798" y="169"/>
                  </a:lnTo>
                  <a:lnTo>
                    <a:pt x="4836" y="113"/>
                  </a:lnTo>
                  <a:lnTo>
                    <a:pt x="4836" y="75"/>
                  </a:lnTo>
                  <a:lnTo>
                    <a:pt x="4798" y="38"/>
                  </a:lnTo>
                  <a:lnTo>
                    <a:pt x="4742" y="19"/>
                  </a:lnTo>
                  <a:lnTo>
                    <a:pt x="4666" y="0"/>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5" name="Google Shape;7975;p32"/>
            <p:cNvSpPr/>
            <p:nvPr/>
          </p:nvSpPr>
          <p:spPr>
            <a:xfrm>
              <a:off x="2967775" y="3784600"/>
              <a:ext cx="120900" cy="44700"/>
            </a:xfrm>
            <a:custGeom>
              <a:avLst/>
              <a:gdLst/>
              <a:ahLst/>
              <a:cxnLst/>
              <a:rect l="l" t="t" r="r" b="b"/>
              <a:pathLst>
                <a:path w="4836" h="1788" fill="none" extrusionOk="0">
                  <a:moveTo>
                    <a:pt x="4572" y="0"/>
                  </a:moveTo>
                  <a:lnTo>
                    <a:pt x="4572" y="0"/>
                  </a:lnTo>
                  <a:lnTo>
                    <a:pt x="4403" y="0"/>
                  </a:lnTo>
                  <a:lnTo>
                    <a:pt x="4177" y="38"/>
                  </a:lnTo>
                  <a:lnTo>
                    <a:pt x="3650" y="132"/>
                  </a:lnTo>
                  <a:lnTo>
                    <a:pt x="3011" y="301"/>
                  </a:lnTo>
                  <a:lnTo>
                    <a:pt x="2296" y="527"/>
                  </a:lnTo>
                  <a:lnTo>
                    <a:pt x="2296" y="527"/>
                  </a:lnTo>
                  <a:lnTo>
                    <a:pt x="1806" y="696"/>
                  </a:lnTo>
                  <a:lnTo>
                    <a:pt x="1355" y="884"/>
                  </a:lnTo>
                  <a:lnTo>
                    <a:pt x="960" y="1054"/>
                  </a:lnTo>
                  <a:lnTo>
                    <a:pt x="621" y="1204"/>
                  </a:lnTo>
                  <a:lnTo>
                    <a:pt x="339" y="1374"/>
                  </a:lnTo>
                  <a:lnTo>
                    <a:pt x="132" y="1505"/>
                  </a:lnTo>
                  <a:lnTo>
                    <a:pt x="75" y="1562"/>
                  </a:lnTo>
                  <a:lnTo>
                    <a:pt x="19" y="1618"/>
                  </a:lnTo>
                  <a:lnTo>
                    <a:pt x="0" y="1656"/>
                  </a:lnTo>
                  <a:lnTo>
                    <a:pt x="0" y="1712"/>
                  </a:lnTo>
                  <a:lnTo>
                    <a:pt x="0" y="1712"/>
                  </a:lnTo>
                  <a:lnTo>
                    <a:pt x="19" y="1731"/>
                  </a:lnTo>
                  <a:lnTo>
                    <a:pt x="75" y="1769"/>
                  </a:lnTo>
                  <a:lnTo>
                    <a:pt x="151" y="1769"/>
                  </a:lnTo>
                  <a:lnTo>
                    <a:pt x="245" y="1788"/>
                  </a:lnTo>
                  <a:lnTo>
                    <a:pt x="245" y="1788"/>
                  </a:lnTo>
                  <a:lnTo>
                    <a:pt x="433" y="1769"/>
                  </a:lnTo>
                  <a:lnTo>
                    <a:pt x="640" y="1750"/>
                  </a:lnTo>
                  <a:lnTo>
                    <a:pt x="1185" y="1637"/>
                  </a:lnTo>
                  <a:lnTo>
                    <a:pt x="1825" y="1468"/>
                  </a:lnTo>
                  <a:lnTo>
                    <a:pt x="2540" y="1242"/>
                  </a:lnTo>
                  <a:lnTo>
                    <a:pt x="2540" y="1242"/>
                  </a:lnTo>
                  <a:lnTo>
                    <a:pt x="3011" y="1073"/>
                  </a:lnTo>
                  <a:lnTo>
                    <a:pt x="3462" y="903"/>
                  </a:lnTo>
                  <a:lnTo>
                    <a:pt x="3857" y="734"/>
                  </a:lnTo>
                  <a:lnTo>
                    <a:pt x="4215" y="565"/>
                  </a:lnTo>
                  <a:lnTo>
                    <a:pt x="4478" y="414"/>
                  </a:lnTo>
                  <a:lnTo>
                    <a:pt x="4685" y="282"/>
                  </a:lnTo>
                  <a:lnTo>
                    <a:pt x="4760" y="226"/>
                  </a:lnTo>
                  <a:lnTo>
                    <a:pt x="4798" y="169"/>
                  </a:lnTo>
                  <a:lnTo>
                    <a:pt x="4836" y="113"/>
                  </a:lnTo>
                  <a:lnTo>
                    <a:pt x="4836" y="75"/>
                  </a:lnTo>
                  <a:lnTo>
                    <a:pt x="4836" y="75"/>
                  </a:lnTo>
                  <a:lnTo>
                    <a:pt x="4798" y="38"/>
                  </a:lnTo>
                  <a:lnTo>
                    <a:pt x="4742" y="19"/>
                  </a:lnTo>
                  <a:lnTo>
                    <a:pt x="4666" y="0"/>
                  </a:lnTo>
                  <a:lnTo>
                    <a:pt x="4572"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6" name="Google Shape;7976;p32"/>
            <p:cNvSpPr/>
            <p:nvPr/>
          </p:nvSpPr>
          <p:spPr>
            <a:xfrm>
              <a:off x="2893925" y="3670750"/>
              <a:ext cx="103500" cy="103525"/>
            </a:xfrm>
            <a:custGeom>
              <a:avLst/>
              <a:gdLst/>
              <a:ahLst/>
              <a:cxnLst/>
              <a:rect l="l" t="t" r="r" b="b"/>
              <a:pathLst>
                <a:path w="4140" h="4141" extrusionOk="0">
                  <a:moveTo>
                    <a:pt x="2070" y="1"/>
                  </a:moveTo>
                  <a:lnTo>
                    <a:pt x="1900" y="20"/>
                  </a:lnTo>
                  <a:lnTo>
                    <a:pt x="1731" y="38"/>
                  </a:lnTo>
                  <a:lnTo>
                    <a:pt x="1562" y="57"/>
                  </a:lnTo>
                  <a:lnTo>
                    <a:pt x="1392" y="114"/>
                  </a:lnTo>
                  <a:lnTo>
                    <a:pt x="1204" y="189"/>
                  </a:lnTo>
                  <a:lnTo>
                    <a:pt x="1016" y="283"/>
                  </a:lnTo>
                  <a:lnTo>
                    <a:pt x="847" y="396"/>
                  </a:lnTo>
                  <a:lnTo>
                    <a:pt x="696" y="528"/>
                  </a:lnTo>
                  <a:lnTo>
                    <a:pt x="546" y="659"/>
                  </a:lnTo>
                  <a:lnTo>
                    <a:pt x="414" y="829"/>
                  </a:lnTo>
                  <a:lnTo>
                    <a:pt x="301" y="979"/>
                  </a:lnTo>
                  <a:lnTo>
                    <a:pt x="207" y="1149"/>
                  </a:lnTo>
                  <a:lnTo>
                    <a:pt x="132" y="1337"/>
                  </a:lnTo>
                  <a:lnTo>
                    <a:pt x="75" y="1525"/>
                  </a:lnTo>
                  <a:lnTo>
                    <a:pt x="19" y="1732"/>
                  </a:lnTo>
                  <a:lnTo>
                    <a:pt x="0" y="1920"/>
                  </a:lnTo>
                  <a:lnTo>
                    <a:pt x="0" y="2127"/>
                  </a:lnTo>
                  <a:lnTo>
                    <a:pt x="19" y="2334"/>
                  </a:lnTo>
                  <a:lnTo>
                    <a:pt x="56" y="2541"/>
                  </a:lnTo>
                  <a:lnTo>
                    <a:pt x="113" y="2729"/>
                  </a:lnTo>
                  <a:lnTo>
                    <a:pt x="169" y="2898"/>
                  </a:lnTo>
                  <a:lnTo>
                    <a:pt x="245" y="3049"/>
                  </a:lnTo>
                  <a:lnTo>
                    <a:pt x="320" y="3181"/>
                  </a:lnTo>
                  <a:lnTo>
                    <a:pt x="414" y="3312"/>
                  </a:lnTo>
                  <a:lnTo>
                    <a:pt x="508" y="3444"/>
                  </a:lnTo>
                  <a:lnTo>
                    <a:pt x="621" y="3557"/>
                  </a:lnTo>
                  <a:lnTo>
                    <a:pt x="753" y="3670"/>
                  </a:lnTo>
                  <a:lnTo>
                    <a:pt x="866" y="3764"/>
                  </a:lnTo>
                  <a:lnTo>
                    <a:pt x="997" y="3839"/>
                  </a:lnTo>
                  <a:lnTo>
                    <a:pt x="1148" y="3914"/>
                  </a:lnTo>
                  <a:lnTo>
                    <a:pt x="1279" y="3990"/>
                  </a:lnTo>
                  <a:lnTo>
                    <a:pt x="1430" y="4046"/>
                  </a:lnTo>
                  <a:lnTo>
                    <a:pt x="1581" y="4084"/>
                  </a:lnTo>
                  <a:lnTo>
                    <a:pt x="1750" y="4121"/>
                  </a:lnTo>
                  <a:lnTo>
                    <a:pt x="1900" y="4140"/>
                  </a:lnTo>
                  <a:lnTo>
                    <a:pt x="2220" y="4140"/>
                  </a:lnTo>
                  <a:lnTo>
                    <a:pt x="2390" y="4103"/>
                  </a:lnTo>
                  <a:lnTo>
                    <a:pt x="2559" y="4084"/>
                  </a:lnTo>
                  <a:lnTo>
                    <a:pt x="2728" y="4027"/>
                  </a:lnTo>
                  <a:lnTo>
                    <a:pt x="2916" y="3952"/>
                  </a:lnTo>
                  <a:lnTo>
                    <a:pt x="3105" y="3858"/>
                  </a:lnTo>
                  <a:lnTo>
                    <a:pt x="3274" y="3745"/>
                  </a:lnTo>
                  <a:lnTo>
                    <a:pt x="3443" y="3613"/>
                  </a:lnTo>
                  <a:lnTo>
                    <a:pt x="3575" y="3482"/>
                  </a:lnTo>
                  <a:lnTo>
                    <a:pt x="3707" y="3331"/>
                  </a:lnTo>
                  <a:lnTo>
                    <a:pt x="3820" y="3162"/>
                  </a:lnTo>
                  <a:lnTo>
                    <a:pt x="3914" y="2992"/>
                  </a:lnTo>
                  <a:lnTo>
                    <a:pt x="3989" y="2804"/>
                  </a:lnTo>
                  <a:lnTo>
                    <a:pt x="4064" y="2616"/>
                  </a:lnTo>
                  <a:lnTo>
                    <a:pt x="4102" y="2428"/>
                  </a:lnTo>
                  <a:lnTo>
                    <a:pt x="4121" y="2221"/>
                  </a:lnTo>
                  <a:lnTo>
                    <a:pt x="4139" y="2014"/>
                  </a:lnTo>
                  <a:lnTo>
                    <a:pt x="4121" y="1807"/>
                  </a:lnTo>
                  <a:lnTo>
                    <a:pt x="4083" y="1619"/>
                  </a:lnTo>
                  <a:lnTo>
                    <a:pt x="4027" y="1412"/>
                  </a:lnTo>
                  <a:lnTo>
                    <a:pt x="3951" y="1243"/>
                  </a:lnTo>
                  <a:lnTo>
                    <a:pt x="3895" y="1092"/>
                  </a:lnTo>
                  <a:lnTo>
                    <a:pt x="3801" y="960"/>
                  </a:lnTo>
                  <a:lnTo>
                    <a:pt x="3707" y="829"/>
                  </a:lnTo>
                  <a:lnTo>
                    <a:pt x="3613" y="697"/>
                  </a:lnTo>
                  <a:lnTo>
                    <a:pt x="3500" y="584"/>
                  </a:lnTo>
                  <a:lnTo>
                    <a:pt x="3387" y="471"/>
                  </a:lnTo>
                  <a:lnTo>
                    <a:pt x="3255" y="377"/>
                  </a:lnTo>
                  <a:lnTo>
                    <a:pt x="3123" y="302"/>
                  </a:lnTo>
                  <a:lnTo>
                    <a:pt x="2992" y="227"/>
                  </a:lnTo>
                  <a:lnTo>
                    <a:pt x="2841" y="151"/>
                  </a:lnTo>
                  <a:lnTo>
                    <a:pt x="2691" y="95"/>
                  </a:lnTo>
                  <a:lnTo>
                    <a:pt x="2540" y="57"/>
                  </a:lnTo>
                  <a:lnTo>
                    <a:pt x="2390" y="38"/>
                  </a:lnTo>
                  <a:lnTo>
                    <a:pt x="2220" y="20"/>
                  </a:lnTo>
                  <a:lnTo>
                    <a:pt x="207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7" name="Google Shape;7977;p32"/>
            <p:cNvSpPr/>
            <p:nvPr/>
          </p:nvSpPr>
          <p:spPr>
            <a:xfrm>
              <a:off x="2893925" y="3670750"/>
              <a:ext cx="103500" cy="103525"/>
            </a:xfrm>
            <a:custGeom>
              <a:avLst/>
              <a:gdLst/>
              <a:ahLst/>
              <a:cxnLst/>
              <a:rect l="l" t="t" r="r" b="b"/>
              <a:pathLst>
                <a:path w="4140" h="4141" fill="none" extrusionOk="0">
                  <a:moveTo>
                    <a:pt x="2070" y="1"/>
                  </a:moveTo>
                  <a:lnTo>
                    <a:pt x="2070" y="1"/>
                  </a:lnTo>
                  <a:lnTo>
                    <a:pt x="1900" y="20"/>
                  </a:lnTo>
                  <a:lnTo>
                    <a:pt x="1731" y="38"/>
                  </a:lnTo>
                  <a:lnTo>
                    <a:pt x="1562" y="57"/>
                  </a:lnTo>
                  <a:lnTo>
                    <a:pt x="1392" y="114"/>
                  </a:lnTo>
                  <a:lnTo>
                    <a:pt x="1392" y="114"/>
                  </a:lnTo>
                  <a:lnTo>
                    <a:pt x="1204" y="189"/>
                  </a:lnTo>
                  <a:lnTo>
                    <a:pt x="1016" y="283"/>
                  </a:lnTo>
                  <a:lnTo>
                    <a:pt x="847" y="396"/>
                  </a:lnTo>
                  <a:lnTo>
                    <a:pt x="696" y="528"/>
                  </a:lnTo>
                  <a:lnTo>
                    <a:pt x="546" y="659"/>
                  </a:lnTo>
                  <a:lnTo>
                    <a:pt x="414" y="829"/>
                  </a:lnTo>
                  <a:lnTo>
                    <a:pt x="301" y="979"/>
                  </a:lnTo>
                  <a:lnTo>
                    <a:pt x="207" y="1149"/>
                  </a:lnTo>
                  <a:lnTo>
                    <a:pt x="132" y="1337"/>
                  </a:lnTo>
                  <a:lnTo>
                    <a:pt x="75" y="1525"/>
                  </a:lnTo>
                  <a:lnTo>
                    <a:pt x="19" y="1732"/>
                  </a:lnTo>
                  <a:lnTo>
                    <a:pt x="0" y="1920"/>
                  </a:lnTo>
                  <a:lnTo>
                    <a:pt x="0" y="2127"/>
                  </a:lnTo>
                  <a:lnTo>
                    <a:pt x="19" y="2334"/>
                  </a:lnTo>
                  <a:lnTo>
                    <a:pt x="56" y="2541"/>
                  </a:lnTo>
                  <a:lnTo>
                    <a:pt x="113" y="2729"/>
                  </a:lnTo>
                  <a:lnTo>
                    <a:pt x="113" y="2729"/>
                  </a:lnTo>
                  <a:lnTo>
                    <a:pt x="169" y="2898"/>
                  </a:lnTo>
                  <a:lnTo>
                    <a:pt x="245" y="3049"/>
                  </a:lnTo>
                  <a:lnTo>
                    <a:pt x="320" y="3181"/>
                  </a:lnTo>
                  <a:lnTo>
                    <a:pt x="414" y="3312"/>
                  </a:lnTo>
                  <a:lnTo>
                    <a:pt x="508" y="3444"/>
                  </a:lnTo>
                  <a:lnTo>
                    <a:pt x="621" y="3557"/>
                  </a:lnTo>
                  <a:lnTo>
                    <a:pt x="753" y="3670"/>
                  </a:lnTo>
                  <a:lnTo>
                    <a:pt x="866" y="3764"/>
                  </a:lnTo>
                  <a:lnTo>
                    <a:pt x="997" y="3839"/>
                  </a:lnTo>
                  <a:lnTo>
                    <a:pt x="1148" y="3914"/>
                  </a:lnTo>
                  <a:lnTo>
                    <a:pt x="1279" y="3990"/>
                  </a:lnTo>
                  <a:lnTo>
                    <a:pt x="1430" y="4046"/>
                  </a:lnTo>
                  <a:lnTo>
                    <a:pt x="1581" y="4084"/>
                  </a:lnTo>
                  <a:lnTo>
                    <a:pt x="1750" y="4121"/>
                  </a:lnTo>
                  <a:lnTo>
                    <a:pt x="1900" y="4140"/>
                  </a:lnTo>
                  <a:lnTo>
                    <a:pt x="2070" y="4140"/>
                  </a:lnTo>
                  <a:lnTo>
                    <a:pt x="2070" y="4140"/>
                  </a:lnTo>
                  <a:lnTo>
                    <a:pt x="2220" y="4140"/>
                  </a:lnTo>
                  <a:lnTo>
                    <a:pt x="2390" y="4103"/>
                  </a:lnTo>
                  <a:lnTo>
                    <a:pt x="2559" y="4084"/>
                  </a:lnTo>
                  <a:lnTo>
                    <a:pt x="2728" y="4027"/>
                  </a:lnTo>
                  <a:lnTo>
                    <a:pt x="2728" y="4027"/>
                  </a:lnTo>
                  <a:lnTo>
                    <a:pt x="2916" y="3952"/>
                  </a:lnTo>
                  <a:lnTo>
                    <a:pt x="3105" y="3858"/>
                  </a:lnTo>
                  <a:lnTo>
                    <a:pt x="3274" y="3745"/>
                  </a:lnTo>
                  <a:lnTo>
                    <a:pt x="3443" y="3613"/>
                  </a:lnTo>
                  <a:lnTo>
                    <a:pt x="3575" y="3482"/>
                  </a:lnTo>
                  <a:lnTo>
                    <a:pt x="3707" y="3331"/>
                  </a:lnTo>
                  <a:lnTo>
                    <a:pt x="3820" y="3162"/>
                  </a:lnTo>
                  <a:lnTo>
                    <a:pt x="3914" y="2992"/>
                  </a:lnTo>
                  <a:lnTo>
                    <a:pt x="3989" y="2804"/>
                  </a:lnTo>
                  <a:lnTo>
                    <a:pt x="4064" y="2616"/>
                  </a:lnTo>
                  <a:lnTo>
                    <a:pt x="4102" y="2428"/>
                  </a:lnTo>
                  <a:lnTo>
                    <a:pt x="4121" y="2221"/>
                  </a:lnTo>
                  <a:lnTo>
                    <a:pt x="4139" y="2014"/>
                  </a:lnTo>
                  <a:lnTo>
                    <a:pt x="4121" y="1807"/>
                  </a:lnTo>
                  <a:lnTo>
                    <a:pt x="4083" y="1619"/>
                  </a:lnTo>
                  <a:lnTo>
                    <a:pt x="4027" y="1412"/>
                  </a:lnTo>
                  <a:lnTo>
                    <a:pt x="4027" y="1412"/>
                  </a:lnTo>
                  <a:lnTo>
                    <a:pt x="3951" y="1243"/>
                  </a:lnTo>
                  <a:lnTo>
                    <a:pt x="3895" y="1092"/>
                  </a:lnTo>
                  <a:lnTo>
                    <a:pt x="3801" y="960"/>
                  </a:lnTo>
                  <a:lnTo>
                    <a:pt x="3707" y="829"/>
                  </a:lnTo>
                  <a:lnTo>
                    <a:pt x="3613" y="697"/>
                  </a:lnTo>
                  <a:lnTo>
                    <a:pt x="3500" y="584"/>
                  </a:lnTo>
                  <a:lnTo>
                    <a:pt x="3387" y="471"/>
                  </a:lnTo>
                  <a:lnTo>
                    <a:pt x="3255" y="377"/>
                  </a:lnTo>
                  <a:lnTo>
                    <a:pt x="3123" y="302"/>
                  </a:lnTo>
                  <a:lnTo>
                    <a:pt x="2992" y="227"/>
                  </a:lnTo>
                  <a:lnTo>
                    <a:pt x="2841" y="151"/>
                  </a:lnTo>
                  <a:lnTo>
                    <a:pt x="2691" y="95"/>
                  </a:lnTo>
                  <a:lnTo>
                    <a:pt x="2540" y="57"/>
                  </a:lnTo>
                  <a:lnTo>
                    <a:pt x="2390" y="38"/>
                  </a:lnTo>
                  <a:lnTo>
                    <a:pt x="2220" y="20"/>
                  </a:lnTo>
                  <a:lnTo>
                    <a:pt x="2070" y="1"/>
                  </a:lnTo>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8" name="Google Shape;7978;p32"/>
            <p:cNvSpPr/>
            <p:nvPr/>
          </p:nvSpPr>
          <p:spPr>
            <a:xfrm>
              <a:off x="3034550" y="3684400"/>
              <a:ext cx="55075" cy="55525"/>
            </a:xfrm>
            <a:custGeom>
              <a:avLst/>
              <a:gdLst/>
              <a:ahLst/>
              <a:cxnLst/>
              <a:rect l="l" t="t" r="r" b="b"/>
              <a:pathLst>
                <a:path w="2203" h="2221" extrusionOk="0">
                  <a:moveTo>
                    <a:pt x="1111" y="0"/>
                  </a:moveTo>
                  <a:lnTo>
                    <a:pt x="923" y="19"/>
                  </a:lnTo>
                  <a:lnTo>
                    <a:pt x="753" y="57"/>
                  </a:lnTo>
                  <a:lnTo>
                    <a:pt x="641" y="94"/>
                  </a:lnTo>
                  <a:lnTo>
                    <a:pt x="547" y="151"/>
                  </a:lnTo>
                  <a:lnTo>
                    <a:pt x="377" y="283"/>
                  </a:lnTo>
                  <a:lnTo>
                    <a:pt x="227" y="433"/>
                  </a:lnTo>
                  <a:lnTo>
                    <a:pt x="114" y="621"/>
                  </a:lnTo>
                  <a:lnTo>
                    <a:pt x="38" y="809"/>
                  </a:lnTo>
                  <a:lnTo>
                    <a:pt x="1" y="1035"/>
                  </a:lnTo>
                  <a:lnTo>
                    <a:pt x="20" y="1242"/>
                  </a:lnTo>
                  <a:lnTo>
                    <a:pt x="38" y="1355"/>
                  </a:lnTo>
                  <a:lnTo>
                    <a:pt x="57" y="1468"/>
                  </a:lnTo>
                  <a:lnTo>
                    <a:pt x="133" y="1619"/>
                  </a:lnTo>
                  <a:lnTo>
                    <a:pt x="227" y="1769"/>
                  </a:lnTo>
                  <a:lnTo>
                    <a:pt x="340" y="1901"/>
                  </a:lnTo>
                  <a:lnTo>
                    <a:pt x="471" y="2014"/>
                  </a:lnTo>
                  <a:lnTo>
                    <a:pt x="622" y="2089"/>
                  </a:lnTo>
                  <a:lnTo>
                    <a:pt x="772" y="2164"/>
                  </a:lnTo>
                  <a:lnTo>
                    <a:pt x="942" y="2202"/>
                  </a:lnTo>
                  <a:lnTo>
                    <a:pt x="1111" y="2221"/>
                  </a:lnTo>
                  <a:lnTo>
                    <a:pt x="1280" y="2202"/>
                  </a:lnTo>
                  <a:lnTo>
                    <a:pt x="1468" y="2145"/>
                  </a:lnTo>
                  <a:lnTo>
                    <a:pt x="1563" y="2108"/>
                  </a:lnTo>
                  <a:lnTo>
                    <a:pt x="1675" y="2051"/>
                  </a:lnTo>
                  <a:lnTo>
                    <a:pt x="1845" y="1938"/>
                  </a:lnTo>
                  <a:lnTo>
                    <a:pt x="1995" y="1769"/>
                  </a:lnTo>
                  <a:lnTo>
                    <a:pt x="2108" y="1600"/>
                  </a:lnTo>
                  <a:lnTo>
                    <a:pt x="2183" y="1393"/>
                  </a:lnTo>
                  <a:lnTo>
                    <a:pt x="2202" y="1186"/>
                  </a:lnTo>
                  <a:lnTo>
                    <a:pt x="2202" y="960"/>
                  </a:lnTo>
                  <a:lnTo>
                    <a:pt x="2183" y="866"/>
                  </a:lnTo>
                  <a:lnTo>
                    <a:pt x="2146" y="753"/>
                  </a:lnTo>
                  <a:lnTo>
                    <a:pt x="2089" y="584"/>
                  </a:lnTo>
                  <a:lnTo>
                    <a:pt x="1995" y="433"/>
                  </a:lnTo>
                  <a:lnTo>
                    <a:pt x="1882" y="320"/>
                  </a:lnTo>
                  <a:lnTo>
                    <a:pt x="1751" y="207"/>
                  </a:lnTo>
                  <a:lnTo>
                    <a:pt x="1600" y="113"/>
                  </a:lnTo>
                  <a:lnTo>
                    <a:pt x="1450" y="57"/>
                  </a:lnTo>
                  <a:lnTo>
                    <a:pt x="1280" y="19"/>
                  </a:lnTo>
                  <a:lnTo>
                    <a:pt x="111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9" name="Google Shape;7979;p32"/>
            <p:cNvSpPr/>
            <p:nvPr/>
          </p:nvSpPr>
          <p:spPr>
            <a:xfrm>
              <a:off x="3034550" y="3684400"/>
              <a:ext cx="55075" cy="55525"/>
            </a:xfrm>
            <a:custGeom>
              <a:avLst/>
              <a:gdLst/>
              <a:ahLst/>
              <a:cxnLst/>
              <a:rect l="l" t="t" r="r" b="b"/>
              <a:pathLst>
                <a:path w="2203" h="2221" fill="none" extrusionOk="0">
                  <a:moveTo>
                    <a:pt x="1111" y="0"/>
                  </a:moveTo>
                  <a:lnTo>
                    <a:pt x="1111" y="0"/>
                  </a:lnTo>
                  <a:lnTo>
                    <a:pt x="923" y="19"/>
                  </a:lnTo>
                  <a:lnTo>
                    <a:pt x="753" y="57"/>
                  </a:lnTo>
                  <a:lnTo>
                    <a:pt x="753" y="57"/>
                  </a:lnTo>
                  <a:lnTo>
                    <a:pt x="641" y="94"/>
                  </a:lnTo>
                  <a:lnTo>
                    <a:pt x="547" y="151"/>
                  </a:lnTo>
                  <a:lnTo>
                    <a:pt x="377" y="283"/>
                  </a:lnTo>
                  <a:lnTo>
                    <a:pt x="227" y="433"/>
                  </a:lnTo>
                  <a:lnTo>
                    <a:pt x="114" y="621"/>
                  </a:lnTo>
                  <a:lnTo>
                    <a:pt x="38" y="809"/>
                  </a:lnTo>
                  <a:lnTo>
                    <a:pt x="1" y="1035"/>
                  </a:lnTo>
                  <a:lnTo>
                    <a:pt x="20" y="1242"/>
                  </a:lnTo>
                  <a:lnTo>
                    <a:pt x="38" y="1355"/>
                  </a:lnTo>
                  <a:lnTo>
                    <a:pt x="57" y="1468"/>
                  </a:lnTo>
                  <a:lnTo>
                    <a:pt x="57" y="1468"/>
                  </a:lnTo>
                  <a:lnTo>
                    <a:pt x="133" y="1619"/>
                  </a:lnTo>
                  <a:lnTo>
                    <a:pt x="227" y="1769"/>
                  </a:lnTo>
                  <a:lnTo>
                    <a:pt x="340" y="1901"/>
                  </a:lnTo>
                  <a:lnTo>
                    <a:pt x="471" y="2014"/>
                  </a:lnTo>
                  <a:lnTo>
                    <a:pt x="622" y="2089"/>
                  </a:lnTo>
                  <a:lnTo>
                    <a:pt x="772" y="2164"/>
                  </a:lnTo>
                  <a:lnTo>
                    <a:pt x="942" y="2202"/>
                  </a:lnTo>
                  <a:lnTo>
                    <a:pt x="1111" y="2221"/>
                  </a:lnTo>
                  <a:lnTo>
                    <a:pt x="1111" y="2221"/>
                  </a:lnTo>
                  <a:lnTo>
                    <a:pt x="1280" y="2202"/>
                  </a:lnTo>
                  <a:lnTo>
                    <a:pt x="1468" y="2145"/>
                  </a:lnTo>
                  <a:lnTo>
                    <a:pt x="1468" y="2145"/>
                  </a:lnTo>
                  <a:lnTo>
                    <a:pt x="1563" y="2108"/>
                  </a:lnTo>
                  <a:lnTo>
                    <a:pt x="1675" y="2051"/>
                  </a:lnTo>
                  <a:lnTo>
                    <a:pt x="1845" y="1938"/>
                  </a:lnTo>
                  <a:lnTo>
                    <a:pt x="1995" y="1769"/>
                  </a:lnTo>
                  <a:lnTo>
                    <a:pt x="2108" y="1600"/>
                  </a:lnTo>
                  <a:lnTo>
                    <a:pt x="2183" y="1393"/>
                  </a:lnTo>
                  <a:lnTo>
                    <a:pt x="2202" y="1186"/>
                  </a:lnTo>
                  <a:lnTo>
                    <a:pt x="2202" y="960"/>
                  </a:lnTo>
                  <a:lnTo>
                    <a:pt x="2183" y="866"/>
                  </a:lnTo>
                  <a:lnTo>
                    <a:pt x="2146" y="753"/>
                  </a:lnTo>
                  <a:lnTo>
                    <a:pt x="2146" y="753"/>
                  </a:lnTo>
                  <a:lnTo>
                    <a:pt x="2089" y="584"/>
                  </a:lnTo>
                  <a:lnTo>
                    <a:pt x="1995" y="433"/>
                  </a:lnTo>
                  <a:lnTo>
                    <a:pt x="1882" y="320"/>
                  </a:lnTo>
                  <a:lnTo>
                    <a:pt x="1751" y="207"/>
                  </a:lnTo>
                  <a:lnTo>
                    <a:pt x="1600" y="113"/>
                  </a:lnTo>
                  <a:lnTo>
                    <a:pt x="1450" y="57"/>
                  </a:lnTo>
                  <a:lnTo>
                    <a:pt x="1280" y="19"/>
                  </a:lnTo>
                  <a:lnTo>
                    <a:pt x="1111" y="0"/>
                  </a:lnTo>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0" name="Google Shape;7980;p32"/>
            <p:cNvSpPr/>
            <p:nvPr/>
          </p:nvSpPr>
          <p:spPr>
            <a:xfrm>
              <a:off x="2952250" y="3549875"/>
              <a:ext cx="78575" cy="79050"/>
            </a:xfrm>
            <a:custGeom>
              <a:avLst/>
              <a:gdLst/>
              <a:ahLst/>
              <a:cxnLst/>
              <a:rect l="l" t="t" r="r" b="b"/>
              <a:pathLst>
                <a:path w="3143" h="3162" extrusionOk="0">
                  <a:moveTo>
                    <a:pt x="1562" y="0"/>
                  </a:moveTo>
                  <a:lnTo>
                    <a:pt x="1317" y="38"/>
                  </a:lnTo>
                  <a:lnTo>
                    <a:pt x="1054" y="94"/>
                  </a:lnTo>
                  <a:lnTo>
                    <a:pt x="903" y="151"/>
                  </a:lnTo>
                  <a:lnTo>
                    <a:pt x="772" y="226"/>
                  </a:lnTo>
                  <a:lnTo>
                    <a:pt x="640" y="301"/>
                  </a:lnTo>
                  <a:lnTo>
                    <a:pt x="527" y="414"/>
                  </a:lnTo>
                  <a:lnTo>
                    <a:pt x="414" y="508"/>
                  </a:lnTo>
                  <a:lnTo>
                    <a:pt x="320" y="621"/>
                  </a:lnTo>
                  <a:lnTo>
                    <a:pt x="226" y="753"/>
                  </a:lnTo>
                  <a:lnTo>
                    <a:pt x="151" y="884"/>
                  </a:lnTo>
                  <a:lnTo>
                    <a:pt x="94" y="1016"/>
                  </a:lnTo>
                  <a:lnTo>
                    <a:pt x="57" y="1167"/>
                  </a:lnTo>
                  <a:lnTo>
                    <a:pt x="19" y="1317"/>
                  </a:lnTo>
                  <a:lnTo>
                    <a:pt x="0" y="1468"/>
                  </a:lnTo>
                  <a:lnTo>
                    <a:pt x="0" y="1618"/>
                  </a:lnTo>
                  <a:lnTo>
                    <a:pt x="0" y="1769"/>
                  </a:lnTo>
                  <a:lnTo>
                    <a:pt x="38" y="1938"/>
                  </a:lnTo>
                  <a:lnTo>
                    <a:pt x="75" y="2089"/>
                  </a:lnTo>
                  <a:lnTo>
                    <a:pt x="169" y="2314"/>
                  </a:lnTo>
                  <a:lnTo>
                    <a:pt x="320" y="2521"/>
                  </a:lnTo>
                  <a:lnTo>
                    <a:pt x="471" y="2710"/>
                  </a:lnTo>
                  <a:lnTo>
                    <a:pt x="659" y="2860"/>
                  </a:lnTo>
                  <a:lnTo>
                    <a:pt x="866" y="2992"/>
                  </a:lnTo>
                  <a:lnTo>
                    <a:pt x="1091" y="3086"/>
                  </a:lnTo>
                  <a:lnTo>
                    <a:pt x="1317" y="3142"/>
                  </a:lnTo>
                  <a:lnTo>
                    <a:pt x="1562" y="3161"/>
                  </a:lnTo>
                  <a:lnTo>
                    <a:pt x="1825" y="3124"/>
                  </a:lnTo>
                  <a:lnTo>
                    <a:pt x="2070" y="3067"/>
                  </a:lnTo>
                  <a:lnTo>
                    <a:pt x="2220" y="3011"/>
                  </a:lnTo>
                  <a:lnTo>
                    <a:pt x="2352" y="2935"/>
                  </a:lnTo>
                  <a:lnTo>
                    <a:pt x="2484" y="2860"/>
                  </a:lnTo>
                  <a:lnTo>
                    <a:pt x="2616" y="2747"/>
                  </a:lnTo>
                  <a:lnTo>
                    <a:pt x="2710" y="2653"/>
                  </a:lnTo>
                  <a:lnTo>
                    <a:pt x="2822" y="2540"/>
                  </a:lnTo>
                  <a:lnTo>
                    <a:pt x="2898" y="2409"/>
                  </a:lnTo>
                  <a:lnTo>
                    <a:pt x="2973" y="2277"/>
                  </a:lnTo>
                  <a:lnTo>
                    <a:pt x="3029" y="2145"/>
                  </a:lnTo>
                  <a:lnTo>
                    <a:pt x="3086" y="1995"/>
                  </a:lnTo>
                  <a:lnTo>
                    <a:pt x="3124" y="1844"/>
                  </a:lnTo>
                  <a:lnTo>
                    <a:pt x="3124" y="1694"/>
                  </a:lnTo>
                  <a:lnTo>
                    <a:pt x="3142" y="1543"/>
                  </a:lnTo>
                  <a:lnTo>
                    <a:pt x="3124" y="1392"/>
                  </a:lnTo>
                  <a:lnTo>
                    <a:pt x="3105" y="1223"/>
                  </a:lnTo>
                  <a:lnTo>
                    <a:pt x="3048" y="1073"/>
                  </a:lnTo>
                  <a:lnTo>
                    <a:pt x="2954" y="847"/>
                  </a:lnTo>
                  <a:lnTo>
                    <a:pt x="2822" y="640"/>
                  </a:lnTo>
                  <a:lnTo>
                    <a:pt x="2653" y="452"/>
                  </a:lnTo>
                  <a:lnTo>
                    <a:pt x="2465" y="301"/>
                  </a:lnTo>
                  <a:lnTo>
                    <a:pt x="2258" y="169"/>
                  </a:lnTo>
                  <a:lnTo>
                    <a:pt x="2051" y="75"/>
                  </a:lnTo>
                  <a:lnTo>
                    <a:pt x="1806" y="19"/>
                  </a:lnTo>
                  <a:lnTo>
                    <a:pt x="156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1" name="Google Shape;7981;p32"/>
            <p:cNvSpPr/>
            <p:nvPr/>
          </p:nvSpPr>
          <p:spPr>
            <a:xfrm>
              <a:off x="2952250" y="3549875"/>
              <a:ext cx="78575" cy="79050"/>
            </a:xfrm>
            <a:custGeom>
              <a:avLst/>
              <a:gdLst/>
              <a:ahLst/>
              <a:cxnLst/>
              <a:rect l="l" t="t" r="r" b="b"/>
              <a:pathLst>
                <a:path w="3143" h="3162" fill="none" extrusionOk="0">
                  <a:moveTo>
                    <a:pt x="1562" y="0"/>
                  </a:moveTo>
                  <a:lnTo>
                    <a:pt x="1562" y="0"/>
                  </a:lnTo>
                  <a:lnTo>
                    <a:pt x="1317" y="38"/>
                  </a:lnTo>
                  <a:lnTo>
                    <a:pt x="1054" y="94"/>
                  </a:lnTo>
                  <a:lnTo>
                    <a:pt x="1054" y="94"/>
                  </a:lnTo>
                  <a:lnTo>
                    <a:pt x="903" y="151"/>
                  </a:lnTo>
                  <a:lnTo>
                    <a:pt x="772" y="226"/>
                  </a:lnTo>
                  <a:lnTo>
                    <a:pt x="640" y="301"/>
                  </a:lnTo>
                  <a:lnTo>
                    <a:pt x="527" y="414"/>
                  </a:lnTo>
                  <a:lnTo>
                    <a:pt x="414" y="508"/>
                  </a:lnTo>
                  <a:lnTo>
                    <a:pt x="320" y="621"/>
                  </a:lnTo>
                  <a:lnTo>
                    <a:pt x="226" y="753"/>
                  </a:lnTo>
                  <a:lnTo>
                    <a:pt x="151" y="884"/>
                  </a:lnTo>
                  <a:lnTo>
                    <a:pt x="94" y="1016"/>
                  </a:lnTo>
                  <a:lnTo>
                    <a:pt x="57" y="1167"/>
                  </a:lnTo>
                  <a:lnTo>
                    <a:pt x="19" y="1317"/>
                  </a:lnTo>
                  <a:lnTo>
                    <a:pt x="0" y="1468"/>
                  </a:lnTo>
                  <a:lnTo>
                    <a:pt x="0" y="1618"/>
                  </a:lnTo>
                  <a:lnTo>
                    <a:pt x="0" y="1769"/>
                  </a:lnTo>
                  <a:lnTo>
                    <a:pt x="38" y="1938"/>
                  </a:lnTo>
                  <a:lnTo>
                    <a:pt x="75" y="2089"/>
                  </a:lnTo>
                  <a:lnTo>
                    <a:pt x="75" y="2089"/>
                  </a:lnTo>
                  <a:lnTo>
                    <a:pt x="169" y="2314"/>
                  </a:lnTo>
                  <a:lnTo>
                    <a:pt x="320" y="2521"/>
                  </a:lnTo>
                  <a:lnTo>
                    <a:pt x="471" y="2710"/>
                  </a:lnTo>
                  <a:lnTo>
                    <a:pt x="659" y="2860"/>
                  </a:lnTo>
                  <a:lnTo>
                    <a:pt x="866" y="2992"/>
                  </a:lnTo>
                  <a:lnTo>
                    <a:pt x="1091" y="3086"/>
                  </a:lnTo>
                  <a:lnTo>
                    <a:pt x="1317" y="3142"/>
                  </a:lnTo>
                  <a:lnTo>
                    <a:pt x="1562" y="3161"/>
                  </a:lnTo>
                  <a:lnTo>
                    <a:pt x="1562" y="3161"/>
                  </a:lnTo>
                  <a:lnTo>
                    <a:pt x="1825" y="3124"/>
                  </a:lnTo>
                  <a:lnTo>
                    <a:pt x="2070" y="3067"/>
                  </a:lnTo>
                  <a:lnTo>
                    <a:pt x="2070" y="3067"/>
                  </a:lnTo>
                  <a:lnTo>
                    <a:pt x="2220" y="3011"/>
                  </a:lnTo>
                  <a:lnTo>
                    <a:pt x="2352" y="2935"/>
                  </a:lnTo>
                  <a:lnTo>
                    <a:pt x="2484" y="2860"/>
                  </a:lnTo>
                  <a:lnTo>
                    <a:pt x="2616" y="2747"/>
                  </a:lnTo>
                  <a:lnTo>
                    <a:pt x="2710" y="2653"/>
                  </a:lnTo>
                  <a:lnTo>
                    <a:pt x="2822" y="2540"/>
                  </a:lnTo>
                  <a:lnTo>
                    <a:pt x="2898" y="2409"/>
                  </a:lnTo>
                  <a:lnTo>
                    <a:pt x="2973" y="2277"/>
                  </a:lnTo>
                  <a:lnTo>
                    <a:pt x="3029" y="2145"/>
                  </a:lnTo>
                  <a:lnTo>
                    <a:pt x="3086" y="1995"/>
                  </a:lnTo>
                  <a:lnTo>
                    <a:pt x="3124" y="1844"/>
                  </a:lnTo>
                  <a:lnTo>
                    <a:pt x="3124" y="1694"/>
                  </a:lnTo>
                  <a:lnTo>
                    <a:pt x="3142" y="1543"/>
                  </a:lnTo>
                  <a:lnTo>
                    <a:pt x="3124" y="1392"/>
                  </a:lnTo>
                  <a:lnTo>
                    <a:pt x="3105" y="1223"/>
                  </a:lnTo>
                  <a:lnTo>
                    <a:pt x="3048" y="1073"/>
                  </a:lnTo>
                  <a:lnTo>
                    <a:pt x="3048" y="1073"/>
                  </a:lnTo>
                  <a:lnTo>
                    <a:pt x="2954" y="847"/>
                  </a:lnTo>
                  <a:lnTo>
                    <a:pt x="2822" y="640"/>
                  </a:lnTo>
                  <a:lnTo>
                    <a:pt x="2653" y="452"/>
                  </a:lnTo>
                  <a:lnTo>
                    <a:pt x="2465" y="301"/>
                  </a:lnTo>
                  <a:lnTo>
                    <a:pt x="2258" y="169"/>
                  </a:lnTo>
                  <a:lnTo>
                    <a:pt x="2051" y="75"/>
                  </a:lnTo>
                  <a:lnTo>
                    <a:pt x="1806" y="19"/>
                  </a:lnTo>
                  <a:lnTo>
                    <a:pt x="1562" y="0"/>
                  </a:lnTo>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2" name="Google Shape;7982;p32"/>
            <p:cNvSpPr/>
            <p:nvPr/>
          </p:nvSpPr>
          <p:spPr>
            <a:xfrm>
              <a:off x="3053375" y="3989200"/>
              <a:ext cx="82350" cy="28725"/>
            </a:xfrm>
            <a:custGeom>
              <a:avLst/>
              <a:gdLst/>
              <a:ahLst/>
              <a:cxnLst/>
              <a:rect l="l" t="t" r="r" b="b"/>
              <a:pathLst>
                <a:path w="3294" h="1149" extrusionOk="0">
                  <a:moveTo>
                    <a:pt x="2842" y="1"/>
                  </a:moveTo>
                  <a:lnTo>
                    <a:pt x="2390" y="39"/>
                  </a:lnTo>
                  <a:lnTo>
                    <a:pt x="1957" y="114"/>
                  </a:lnTo>
                  <a:lnTo>
                    <a:pt x="1543" y="227"/>
                  </a:lnTo>
                  <a:lnTo>
                    <a:pt x="1148" y="396"/>
                  </a:lnTo>
                  <a:lnTo>
                    <a:pt x="753" y="584"/>
                  </a:lnTo>
                  <a:lnTo>
                    <a:pt x="377" y="829"/>
                  </a:lnTo>
                  <a:lnTo>
                    <a:pt x="0" y="1111"/>
                  </a:lnTo>
                  <a:lnTo>
                    <a:pt x="151" y="1130"/>
                  </a:lnTo>
                  <a:lnTo>
                    <a:pt x="320" y="1149"/>
                  </a:lnTo>
                  <a:lnTo>
                    <a:pt x="810" y="1149"/>
                  </a:lnTo>
                  <a:lnTo>
                    <a:pt x="1111" y="1111"/>
                  </a:lnTo>
                  <a:lnTo>
                    <a:pt x="1430" y="1055"/>
                  </a:lnTo>
                  <a:lnTo>
                    <a:pt x="1788" y="961"/>
                  </a:lnTo>
                  <a:lnTo>
                    <a:pt x="2127" y="810"/>
                  </a:lnTo>
                  <a:lnTo>
                    <a:pt x="2428" y="659"/>
                  </a:lnTo>
                  <a:lnTo>
                    <a:pt x="2691" y="509"/>
                  </a:lnTo>
                  <a:lnTo>
                    <a:pt x="2898" y="358"/>
                  </a:lnTo>
                  <a:lnTo>
                    <a:pt x="3067" y="208"/>
                  </a:lnTo>
                  <a:lnTo>
                    <a:pt x="3199" y="95"/>
                  </a:lnTo>
                  <a:lnTo>
                    <a:pt x="3293" y="1"/>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1858300992"/>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7983"/>
        <p:cNvGrpSpPr/>
        <p:nvPr/>
      </p:nvGrpSpPr>
      <p:grpSpPr>
        <a:xfrm>
          <a:off x="0" y="0"/>
          <a:ext cx="0" cy="0"/>
          <a:chOff x="0" y="0"/>
          <a:chExt cx="0" cy="0"/>
        </a:xfrm>
      </p:grpSpPr>
      <p:sp>
        <p:nvSpPr>
          <p:cNvPr id="7984" name="Google Shape;7984;p33"/>
          <p:cNvSpPr/>
          <p:nvPr/>
        </p:nvSpPr>
        <p:spPr>
          <a:xfrm rot="5400000">
            <a:off x="9299267" y="1217252"/>
            <a:ext cx="4135383" cy="1675513"/>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985" name="Google Shape;7985;p33"/>
          <p:cNvSpPr/>
          <p:nvPr/>
        </p:nvSpPr>
        <p:spPr>
          <a:xfrm rot="-5400000">
            <a:off x="-1247367" y="4026450"/>
            <a:ext cx="4049604" cy="1640831"/>
          </a:xfrm>
          <a:custGeom>
            <a:avLst/>
            <a:gdLst/>
            <a:ahLst/>
            <a:cxnLst/>
            <a:rect l="l" t="t" r="r" b="b"/>
            <a:pathLst>
              <a:path w="54062" h="21905" extrusionOk="0">
                <a:moveTo>
                  <a:pt x="1" y="0"/>
                </a:moveTo>
                <a:lnTo>
                  <a:pt x="1" y="21665"/>
                </a:lnTo>
                <a:lnTo>
                  <a:pt x="554" y="21739"/>
                </a:lnTo>
                <a:lnTo>
                  <a:pt x="1126" y="21794"/>
                </a:lnTo>
                <a:lnTo>
                  <a:pt x="1679" y="21849"/>
                </a:lnTo>
                <a:lnTo>
                  <a:pt x="2250" y="21886"/>
                </a:lnTo>
                <a:lnTo>
                  <a:pt x="2822" y="21905"/>
                </a:lnTo>
                <a:lnTo>
                  <a:pt x="3965" y="21905"/>
                </a:lnTo>
                <a:lnTo>
                  <a:pt x="4537" y="21886"/>
                </a:lnTo>
                <a:lnTo>
                  <a:pt x="5108" y="21849"/>
                </a:lnTo>
                <a:lnTo>
                  <a:pt x="5680" y="21813"/>
                </a:lnTo>
                <a:lnTo>
                  <a:pt x="6233" y="21757"/>
                </a:lnTo>
                <a:lnTo>
                  <a:pt x="6805" y="21684"/>
                </a:lnTo>
                <a:lnTo>
                  <a:pt x="7376" y="21610"/>
                </a:lnTo>
                <a:lnTo>
                  <a:pt x="7929" y="21518"/>
                </a:lnTo>
                <a:lnTo>
                  <a:pt x="8501" y="21407"/>
                </a:lnTo>
                <a:lnTo>
                  <a:pt x="9054" y="21296"/>
                </a:lnTo>
                <a:lnTo>
                  <a:pt x="9976" y="21093"/>
                </a:lnTo>
                <a:lnTo>
                  <a:pt x="10916" y="20854"/>
                </a:lnTo>
                <a:lnTo>
                  <a:pt x="11820" y="20577"/>
                </a:lnTo>
                <a:lnTo>
                  <a:pt x="12742" y="20282"/>
                </a:lnTo>
                <a:lnTo>
                  <a:pt x="13627" y="19969"/>
                </a:lnTo>
                <a:lnTo>
                  <a:pt x="14530" y="19618"/>
                </a:lnTo>
                <a:lnTo>
                  <a:pt x="15415" y="19250"/>
                </a:lnTo>
                <a:lnTo>
                  <a:pt x="16282" y="18862"/>
                </a:lnTo>
                <a:lnTo>
                  <a:pt x="17148" y="18457"/>
                </a:lnTo>
                <a:lnTo>
                  <a:pt x="18015" y="18033"/>
                </a:lnTo>
                <a:lnTo>
                  <a:pt x="18863" y="17590"/>
                </a:lnTo>
                <a:lnTo>
                  <a:pt x="19693" y="17129"/>
                </a:lnTo>
                <a:lnTo>
                  <a:pt x="20541" y="16650"/>
                </a:lnTo>
                <a:lnTo>
                  <a:pt x="21352" y="16152"/>
                </a:lnTo>
                <a:lnTo>
                  <a:pt x="22182" y="15654"/>
                </a:lnTo>
                <a:lnTo>
                  <a:pt x="22975" y="15138"/>
                </a:lnTo>
                <a:lnTo>
                  <a:pt x="24100" y="14400"/>
                </a:lnTo>
                <a:lnTo>
                  <a:pt x="25206" y="13644"/>
                </a:lnTo>
                <a:lnTo>
                  <a:pt x="27400" y="12096"/>
                </a:lnTo>
                <a:lnTo>
                  <a:pt x="29594" y="10565"/>
                </a:lnTo>
                <a:lnTo>
                  <a:pt x="30700" y="9791"/>
                </a:lnTo>
                <a:lnTo>
                  <a:pt x="31807" y="9053"/>
                </a:lnTo>
                <a:lnTo>
                  <a:pt x="32931" y="8334"/>
                </a:lnTo>
                <a:lnTo>
                  <a:pt x="34075" y="7634"/>
                </a:lnTo>
                <a:lnTo>
                  <a:pt x="35218" y="6970"/>
                </a:lnTo>
                <a:lnTo>
                  <a:pt x="35789" y="6656"/>
                </a:lnTo>
                <a:lnTo>
                  <a:pt x="36379" y="6343"/>
                </a:lnTo>
                <a:lnTo>
                  <a:pt x="36969" y="6048"/>
                </a:lnTo>
                <a:lnTo>
                  <a:pt x="37578" y="5771"/>
                </a:lnTo>
                <a:lnTo>
                  <a:pt x="38168" y="5495"/>
                </a:lnTo>
                <a:lnTo>
                  <a:pt x="38776" y="5237"/>
                </a:lnTo>
                <a:lnTo>
                  <a:pt x="39403" y="4997"/>
                </a:lnTo>
                <a:lnTo>
                  <a:pt x="40012" y="4757"/>
                </a:lnTo>
                <a:lnTo>
                  <a:pt x="40639" y="4554"/>
                </a:lnTo>
                <a:lnTo>
                  <a:pt x="41284" y="4352"/>
                </a:lnTo>
                <a:lnTo>
                  <a:pt x="41911" y="4167"/>
                </a:lnTo>
                <a:lnTo>
                  <a:pt x="42538" y="4001"/>
                </a:lnTo>
                <a:lnTo>
                  <a:pt x="43810" y="3706"/>
                </a:lnTo>
                <a:lnTo>
                  <a:pt x="46373" y="3153"/>
                </a:lnTo>
                <a:lnTo>
                  <a:pt x="47645" y="2858"/>
                </a:lnTo>
                <a:lnTo>
                  <a:pt x="48272" y="2711"/>
                </a:lnTo>
                <a:lnTo>
                  <a:pt x="48899" y="2526"/>
                </a:lnTo>
                <a:lnTo>
                  <a:pt x="49526" y="2342"/>
                </a:lnTo>
                <a:lnTo>
                  <a:pt x="50134" y="2139"/>
                </a:lnTo>
                <a:lnTo>
                  <a:pt x="50743" y="1918"/>
                </a:lnTo>
                <a:lnTo>
                  <a:pt x="51351" y="1660"/>
                </a:lnTo>
                <a:lnTo>
                  <a:pt x="51701" y="1494"/>
                </a:lnTo>
                <a:lnTo>
                  <a:pt x="52052" y="1328"/>
                </a:lnTo>
                <a:lnTo>
                  <a:pt x="52402" y="1125"/>
                </a:lnTo>
                <a:lnTo>
                  <a:pt x="52752" y="922"/>
                </a:lnTo>
                <a:lnTo>
                  <a:pt x="53084" y="719"/>
                </a:lnTo>
                <a:lnTo>
                  <a:pt x="53416" y="480"/>
                </a:lnTo>
                <a:lnTo>
                  <a:pt x="53748" y="258"/>
                </a:lnTo>
                <a:lnTo>
                  <a:pt x="54062" y="0"/>
                </a:lnTo>
                <a:close/>
              </a:path>
            </a:pathLst>
          </a:custGeom>
          <a:gradFill>
            <a:gsLst>
              <a:gs pos="0">
                <a:schemeClr val="dk1"/>
              </a:gs>
              <a:gs pos="100000">
                <a:schemeClr val="dk2"/>
              </a:gs>
            </a:gsLst>
            <a:lin ang="5400012" scaled="0"/>
          </a:gra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986" name="Google Shape;7986;p33"/>
          <p:cNvSpPr/>
          <p:nvPr/>
        </p:nvSpPr>
        <p:spPr>
          <a:xfrm>
            <a:off x="11603100" y="198134"/>
            <a:ext cx="434667" cy="649167"/>
          </a:xfrm>
          <a:custGeom>
            <a:avLst/>
            <a:gdLst/>
            <a:ahLst/>
            <a:cxnLst/>
            <a:rect l="l" t="t" r="r" b="b"/>
            <a:pathLst>
              <a:path w="13040" h="19475" extrusionOk="0">
                <a:moveTo>
                  <a:pt x="13040" y="0"/>
                </a:moveTo>
                <a:lnTo>
                  <a:pt x="2315" y="11120"/>
                </a:lnTo>
                <a:lnTo>
                  <a:pt x="6454" y="11215"/>
                </a:lnTo>
                <a:lnTo>
                  <a:pt x="0" y="19475"/>
                </a:lnTo>
                <a:lnTo>
                  <a:pt x="10594" y="10293"/>
                </a:lnTo>
                <a:lnTo>
                  <a:pt x="6736" y="9164"/>
                </a:lnTo>
                <a:lnTo>
                  <a:pt x="13040" y="0"/>
                </a:ln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987" name="Google Shape;7987;p33"/>
          <p:cNvSpPr/>
          <p:nvPr/>
        </p:nvSpPr>
        <p:spPr>
          <a:xfrm>
            <a:off x="531933" y="5682034"/>
            <a:ext cx="434667" cy="649167"/>
          </a:xfrm>
          <a:custGeom>
            <a:avLst/>
            <a:gdLst/>
            <a:ahLst/>
            <a:cxnLst/>
            <a:rect l="l" t="t" r="r" b="b"/>
            <a:pathLst>
              <a:path w="13040" h="19475" extrusionOk="0">
                <a:moveTo>
                  <a:pt x="13040" y="0"/>
                </a:moveTo>
                <a:lnTo>
                  <a:pt x="2315" y="11120"/>
                </a:lnTo>
                <a:lnTo>
                  <a:pt x="6454" y="11215"/>
                </a:lnTo>
                <a:lnTo>
                  <a:pt x="0" y="19475"/>
                </a:lnTo>
                <a:lnTo>
                  <a:pt x="10594" y="10293"/>
                </a:lnTo>
                <a:lnTo>
                  <a:pt x="6736" y="9164"/>
                </a:lnTo>
                <a:lnTo>
                  <a:pt x="13040" y="0"/>
                </a:ln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988" name="Google Shape;7988;p33"/>
          <p:cNvSpPr/>
          <p:nvPr/>
        </p:nvSpPr>
        <p:spPr>
          <a:xfrm rot="-5400000">
            <a:off x="10058133" y="197867"/>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989" name="Google Shape;7989;p33"/>
          <p:cNvSpPr/>
          <p:nvPr/>
        </p:nvSpPr>
        <p:spPr>
          <a:xfrm rot="-5400000">
            <a:off x="10159733" y="673167"/>
            <a:ext cx="174400" cy="1744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7990" name="Google Shape;7990;p33"/>
          <p:cNvGrpSpPr/>
          <p:nvPr/>
        </p:nvGrpSpPr>
        <p:grpSpPr>
          <a:xfrm rot="5400000">
            <a:off x="-469749" y="-1153150"/>
            <a:ext cx="3535773" cy="2955372"/>
            <a:chOff x="8778750" y="1654938"/>
            <a:chExt cx="2651830" cy="2216529"/>
          </a:xfrm>
        </p:grpSpPr>
        <p:sp>
          <p:nvSpPr>
            <p:cNvPr id="7991" name="Google Shape;7991;p33"/>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2" name="Google Shape;7992;p33"/>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3" name="Google Shape;7993;p33"/>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4" name="Google Shape;7994;p33"/>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5" name="Google Shape;7995;p33"/>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6" name="Google Shape;7996;p33"/>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7" name="Google Shape;7997;p33"/>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8" name="Google Shape;7998;p33"/>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9" name="Google Shape;7999;p33"/>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8000" name="Google Shape;8000;p33"/>
          <p:cNvSpPr/>
          <p:nvPr/>
        </p:nvSpPr>
        <p:spPr>
          <a:xfrm rot="-5400000">
            <a:off x="411933" y="2498200"/>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001" name="Google Shape;8001;p33"/>
          <p:cNvSpPr/>
          <p:nvPr/>
        </p:nvSpPr>
        <p:spPr>
          <a:xfrm rot="-5400000">
            <a:off x="716733" y="2797900"/>
            <a:ext cx="146800" cy="146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8002" name="Google Shape;8002;p33"/>
          <p:cNvGrpSpPr/>
          <p:nvPr/>
        </p:nvGrpSpPr>
        <p:grpSpPr>
          <a:xfrm>
            <a:off x="11024200" y="5501401"/>
            <a:ext cx="876867" cy="1010433"/>
            <a:chOff x="1381575" y="2568425"/>
            <a:chExt cx="657650" cy="757825"/>
          </a:xfrm>
        </p:grpSpPr>
        <p:sp>
          <p:nvSpPr>
            <p:cNvPr id="8003" name="Google Shape;8003;p33"/>
            <p:cNvSpPr/>
            <p:nvPr/>
          </p:nvSpPr>
          <p:spPr>
            <a:xfrm>
              <a:off x="1381575" y="2735425"/>
              <a:ext cx="517925" cy="590825"/>
            </a:xfrm>
            <a:custGeom>
              <a:avLst/>
              <a:gdLst/>
              <a:ahLst/>
              <a:cxnLst/>
              <a:rect l="l" t="t" r="r" b="b"/>
              <a:pathLst>
                <a:path w="20717" h="23633" extrusionOk="0">
                  <a:moveTo>
                    <a:pt x="14357" y="0"/>
                  </a:moveTo>
                  <a:lnTo>
                    <a:pt x="14263" y="19"/>
                  </a:lnTo>
                  <a:lnTo>
                    <a:pt x="14207" y="76"/>
                  </a:lnTo>
                  <a:lnTo>
                    <a:pt x="13529" y="1054"/>
                  </a:lnTo>
                  <a:lnTo>
                    <a:pt x="13473" y="1148"/>
                  </a:lnTo>
                  <a:lnTo>
                    <a:pt x="13435" y="1223"/>
                  </a:lnTo>
                  <a:lnTo>
                    <a:pt x="13416" y="1317"/>
                  </a:lnTo>
                  <a:lnTo>
                    <a:pt x="13416" y="1412"/>
                  </a:lnTo>
                  <a:lnTo>
                    <a:pt x="13416" y="1506"/>
                  </a:lnTo>
                  <a:lnTo>
                    <a:pt x="13435" y="1600"/>
                  </a:lnTo>
                  <a:lnTo>
                    <a:pt x="13473" y="1694"/>
                  </a:lnTo>
                  <a:lnTo>
                    <a:pt x="13529" y="1769"/>
                  </a:lnTo>
                  <a:lnTo>
                    <a:pt x="13812" y="2145"/>
                  </a:lnTo>
                  <a:lnTo>
                    <a:pt x="14000" y="2390"/>
                  </a:lnTo>
                  <a:lnTo>
                    <a:pt x="14226" y="2635"/>
                  </a:lnTo>
                  <a:lnTo>
                    <a:pt x="11761" y="6228"/>
                  </a:lnTo>
                  <a:lnTo>
                    <a:pt x="11403" y="6115"/>
                  </a:lnTo>
                  <a:lnTo>
                    <a:pt x="11065" y="6021"/>
                  </a:lnTo>
                  <a:lnTo>
                    <a:pt x="10707" y="5946"/>
                  </a:lnTo>
                  <a:lnTo>
                    <a:pt x="10350" y="5890"/>
                  </a:lnTo>
                  <a:lnTo>
                    <a:pt x="9992" y="5833"/>
                  </a:lnTo>
                  <a:lnTo>
                    <a:pt x="9653" y="5796"/>
                  </a:lnTo>
                  <a:lnTo>
                    <a:pt x="9296" y="5777"/>
                  </a:lnTo>
                  <a:lnTo>
                    <a:pt x="8581" y="5777"/>
                  </a:lnTo>
                  <a:lnTo>
                    <a:pt x="8223" y="5814"/>
                  </a:lnTo>
                  <a:lnTo>
                    <a:pt x="7866" y="5833"/>
                  </a:lnTo>
                  <a:lnTo>
                    <a:pt x="7527" y="5890"/>
                  </a:lnTo>
                  <a:lnTo>
                    <a:pt x="7170" y="5946"/>
                  </a:lnTo>
                  <a:lnTo>
                    <a:pt x="6831" y="6021"/>
                  </a:lnTo>
                  <a:lnTo>
                    <a:pt x="6492" y="6115"/>
                  </a:lnTo>
                  <a:lnTo>
                    <a:pt x="6154" y="6228"/>
                  </a:lnTo>
                  <a:lnTo>
                    <a:pt x="5815" y="6341"/>
                  </a:lnTo>
                  <a:lnTo>
                    <a:pt x="5476" y="6473"/>
                  </a:lnTo>
                  <a:lnTo>
                    <a:pt x="5156" y="6623"/>
                  </a:lnTo>
                  <a:lnTo>
                    <a:pt x="4837" y="6774"/>
                  </a:lnTo>
                  <a:lnTo>
                    <a:pt x="4517" y="6943"/>
                  </a:lnTo>
                  <a:lnTo>
                    <a:pt x="4216" y="7131"/>
                  </a:lnTo>
                  <a:lnTo>
                    <a:pt x="3915" y="7320"/>
                  </a:lnTo>
                  <a:lnTo>
                    <a:pt x="3614" y="7527"/>
                  </a:lnTo>
                  <a:lnTo>
                    <a:pt x="3331" y="7752"/>
                  </a:lnTo>
                  <a:lnTo>
                    <a:pt x="3049" y="7978"/>
                  </a:lnTo>
                  <a:lnTo>
                    <a:pt x="2786" y="8242"/>
                  </a:lnTo>
                  <a:lnTo>
                    <a:pt x="2522" y="8486"/>
                  </a:lnTo>
                  <a:lnTo>
                    <a:pt x="2278" y="8768"/>
                  </a:lnTo>
                  <a:lnTo>
                    <a:pt x="2033" y="9051"/>
                  </a:lnTo>
                  <a:lnTo>
                    <a:pt x="1788" y="9352"/>
                  </a:lnTo>
                  <a:lnTo>
                    <a:pt x="1581" y="9653"/>
                  </a:lnTo>
                  <a:lnTo>
                    <a:pt x="1318" y="10048"/>
                  </a:lnTo>
                  <a:lnTo>
                    <a:pt x="1092" y="10443"/>
                  </a:lnTo>
                  <a:lnTo>
                    <a:pt x="885" y="10838"/>
                  </a:lnTo>
                  <a:lnTo>
                    <a:pt x="697" y="11233"/>
                  </a:lnTo>
                  <a:lnTo>
                    <a:pt x="547" y="11647"/>
                  </a:lnTo>
                  <a:lnTo>
                    <a:pt x="396" y="12080"/>
                  </a:lnTo>
                  <a:lnTo>
                    <a:pt x="283" y="12494"/>
                  </a:lnTo>
                  <a:lnTo>
                    <a:pt x="189" y="12927"/>
                  </a:lnTo>
                  <a:lnTo>
                    <a:pt x="114" y="13341"/>
                  </a:lnTo>
                  <a:lnTo>
                    <a:pt x="57" y="13773"/>
                  </a:lnTo>
                  <a:lnTo>
                    <a:pt x="20" y="14206"/>
                  </a:lnTo>
                  <a:lnTo>
                    <a:pt x="1" y="14639"/>
                  </a:lnTo>
                  <a:lnTo>
                    <a:pt x="20" y="15072"/>
                  </a:lnTo>
                  <a:lnTo>
                    <a:pt x="39" y="15486"/>
                  </a:lnTo>
                  <a:lnTo>
                    <a:pt x="95" y="15918"/>
                  </a:lnTo>
                  <a:lnTo>
                    <a:pt x="151" y="16332"/>
                  </a:lnTo>
                  <a:lnTo>
                    <a:pt x="246" y="16765"/>
                  </a:lnTo>
                  <a:lnTo>
                    <a:pt x="358" y="17179"/>
                  </a:lnTo>
                  <a:lnTo>
                    <a:pt x="490" y="17574"/>
                  </a:lnTo>
                  <a:lnTo>
                    <a:pt x="641" y="17988"/>
                  </a:lnTo>
                  <a:lnTo>
                    <a:pt x="810" y="18383"/>
                  </a:lnTo>
                  <a:lnTo>
                    <a:pt x="979" y="18778"/>
                  </a:lnTo>
                  <a:lnTo>
                    <a:pt x="1186" y="19155"/>
                  </a:lnTo>
                  <a:lnTo>
                    <a:pt x="1412" y="19531"/>
                  </a:lnTo>
                  <a:lnTo>
                    <a:pt x="1657" y="19888"/>
                  </a:lnTo>
                  <a:lnTo>
                    <a:pt x="1920" y="20227"/>
                  </a:lnTo>
                  <a:lnTo>
                    <a:pt x="2202" y="20566"/>
                  </a:lnTo>
                  <a:lnTo>
                    <a:pt x="2503" y="20905"/>
                  </a:lnTo>
                  <a:lnTo>
                    <a:pt x="2823" y="21206"/>
                  </a:lnTo>
                  <a:lnTo>
                    <a:pt x="3162" y="21507"/>
                  </a:lnTo>
                  <a:lnTo>
                    <a:pt x="3519" y="21789"/>
                  </a:lnTo>
                  <a:lnTo>
                    <a:pt x="3896" y="22071"/>
                  </a:lnTo>
                  <a:lnTo>
                    <a:pt x="4272" y="22316"/>
                  </a:lnTo>
                  <a:lnTo>
                    <a:pt x="4667" y="22542"/>
                  </a:lnTo>
                  <a:lnTo>
                    <a:pt x="5062" y="22748"/>
                  </a:lnTo>
                  <a:lnTo>
                    <a:pt x="5476" y="22937"/>
                  </a:lnTo>
                  <a:lnTo>
                    <a:pt x="5890" y="23106"/>
                  </a:lnTo>
                  <a:lnTo>
                    <a:pt x="6304" y="23238"/>
                  </a:lnTo>
                  <a:lnTo>
                    <a:pt x="6718" y="23351"/>
                  </a:lnTo>
                  <a:lnTo>
                    <a:pt x="7151" y="23445"/>
                  </a:lnTo>
                  <a:lnTo>
                    <a:pt x="7584" y="23539"/>
                  </a:lnTo>
                  <a:lnTo>
                    <a:pt x="7998" y="23576"/>
                  </a:lnTo>
                  <a:lnTo>
                    <a:pt x="8430" y="23614"/>
                  </a:lnTo>
                  <a:lnTo>
                    <a:pt x="8863" y="23633"/>
                  </a:lnTo>
                  <a:lnTo>
                    <a:pt x="9296" y="23633"/>
                  </a:lnTo>
                  <a:lnTo>
                    <a:pt x="9729" y="23595"/>
                  </a:lnTo>
                  <a:lnTo>
                    <a:pt x="10143" y="23558"/>
                  </a:lnTo>
                  <a:lnTo>
                    <a:pt x="10575" y="23482"/>
                  </a:lnTo>
                  <a:lnTo>
                    <a:pt x="10989" y="23388"/>
                  </a:lnTo>
                  <a:lnTo>
                    <a:pt x="11403" y="23275"/>
                  </a:lnTo>
                  <a:lnTo>
                    <a:pt x="11817" y="23162"/>
                  </a:lnTo>
                  <a:lnTo>
                    <a:pt x="12212" y="23012"/>
                  </a:lnTo>
                  <a:lnTo>
                    <a:pt x="12607" y="22843"/>
                  </a:lnTo>
                  <a:lnTo>
                    <a:pt x="13003" y="22654"/>
                  </a:lnTo>
                  <a:lnTo>
                    <a:pt x="13379" y="22447"/>
                  </a:lnTo>
                  <a:lnTo>
                    <a:pt x="13755" y="22222"/>
                  </a:lnTo>
                  <a:lnTo>
                    <a:pt x="14113" y="21977"/>
                  </a:lnTo>
                  <a:lnTo>
                    <a:pt x="14470" y="21714"/>
                  </a:lnTo>
                  <a:lnTo>
                    <a:pt x="14809" y="21431"/>
                  </a:lnTo>
                  <a:lnTo>
                    <a:pt x="15129" y="21130"/>
                  </a:lnTo>
                  <a:lnTo>
                    <a:pt x="15449" y="20810"/>
                  </a:lnTo>
                  <a:lnTo>
                    <a:pt x="15750" y="20472"/>
                  </a:lnTo>
                  <a:lnTo>
                    <a:pt x="16032" y="20133"/>
                  </a:lnTo>
                  <a:lnTo>
                    <a:pt x="16295" y="19757"/>
                  </a:lnTo>
                  <a:lnTo>
                    <a:pt x="16502" y="19437"/>
                  </a:lnTo>
                  <a:lnTo>
                    <a:pt x="16709" y="19117"/>
                  </a:lnTo>
                  <a:lnTo>
                    <a:pt x="16879" y="18778"/>
                  </a:lnTo>
                  <a:lnTo>
                    <a:pt x="17048" y="18459"/>
                  </a:lnTo>
                  <a:lnTo>
                    <a:pt x="17198" y="18120"/>
                  </a:lnTo>
                  <a:lnTo>
                    <a:pt x="17330" y="17781"/>
                  </a:lnTo>
                  <a:lnTo>
                    <a:pt x="17443" y="17424"/>
                  </a:lnTo>
                  <a:lnTo>
                    <a:pt x="17537" y="17085"/>
                  </a:lnTo>
                  <a:lnTo>
                    <a:pt x="17631" y="16727"/>
                  </a:lnTo>
                  <a:lnTo>
                    <a:pt x="17706" y="16370"/>
                  </a:lnTo>
                  <a:lnTo>
                    <a:pt x="17763" y="16031"/>
                  </a:lnTo>
                  <a:lnTo>
                    <a:pt x="17819" y="15674"/>
                  </a:lnTo>
                  <a:lnTo>
                    <a:pt x="17838" y="15316"/>
                  </a:lnTo>
                  <a:lnTo>
                    <a:pt x="17857" y="14959"/>
                  </a:lnTo>
                  <a:lnTo>
                    <a:pt x="17857" y="14601"/>
                  </a:lnTo>
                  <a:lnTo>
                    <a:pt x="17857" y="14244"/>
                  </a:lnTo>
                  <a:lnTo>
                    <a:pt x="17819" y="13905"/>
                  </a:lnTo>
                  <a:lnTo>
                    <a:pt x="17782" y="13548"/>
                  </a:lnTo>
                  <a:lnTo>
                    <a:pt x="17744" y="13190"/>
                  </a:lnTo>
                  <a:lnTo>
                    <a:pt x="17669" y="12851"/>
                  </a:lnTo>
                  <a:lnTo>
                    <a:pt x="17594" y="12513"/>
                  </a:lnTo>
                  <a:lnTo>
                    <a:pt x="17499" y="12155"/>
                  </a:lnTo>
                  <a:lnTo>
                    <a:pt x="17387" y="11817"/>
                  </a:lnTo>
                  <a:lnTo>
                    <a:pt x="17274" y="11497"/>
                  </a:lnTo>
                  <a:lnTo>
                    <a:pt x="17142" y="11158"/>
                  </a:lnTo>
                  <a:lnTo>
                    <a:pt x="16991" y="10838"/>
                  </a:lnTo>
                  <a:lnTo>
                    <a:pt x="16822" y="10518"/>
                  </a:lnTo>
                  <a:lnTo>
                    <a:pt x="16653" y="10198"/>
                  </a:lnTo>
                  <a:lnTo>
                    <a:pt x="16465" y="9897"/>
                  </a:lnTo>
                  <a:lnTo>
                    <a:pt x="16258" y="9596"/>
                  </a:lnTo>
                  <a:lnTo>
                    <a:pt x="16051" y="9314"/>
                  </a:lnTo>
                  <a:lnTo>
                    <a:pt x="15825" y="9032"/>
                  </a:lnTo>
                  <a:lnTo>
                    <a:pt x="18271" y="5457"/>
                  </a:lnTo>
                  <a:lnTo>
                    <a:pt x="18835" y="5683"/>
                  </a:lnTo>
                  <a:lnTo>
                    <a:pt x="19249" y="5833"/>
                  </a:lnTo>
                  <a:lnTo>
                    <a:pt x="19362" y="5852"/>
                  </a:lnTo>
                  <a:lnTo>
                    <a:pt x="19550" y="5852"/>
                  </a:lnTo>
                  <a:lnTo>
                    <a:pt x="19644" y="5814"/>
                  </a:lnTo>
                  <a:lnTo>
                    <a:pt x="19739" y="5777"/>
                  </a:lnTo>
                  <a:lnTo>
                    <a:pt x="19833" y="5720"/>
                  </a:lnTo>
                  <a:lnTo>
                    <a:pt x="19908" y="5664"/>
                  </a:lnTo>
                  <a:lnTo>
                    <a:pt x="19964" y="5589"/>
                  </a:lnTo>
                  <a:lnTo>
                    <a:pt x="20698" y="4516"/>
                  </a:lnTo>
                  <a:lnTo>
                    <a:pt x="20717" y="4441"/>
                  </a:lnTo>
                  <a:lnTo>
                    <a:pt x="20717" y="4347"/>
                  </a:lnTo>
                  <a:lnTo>
                    <a:pt x="20661" y="4234"/>
                  </a:lnTo>
                  <a:lnTo>
                    <a:pt x="20604" y="4102"/>
                  </a:lnTo>
                  <a:lnTo>
                    <a:pt x="20491" y="3970"/>
                  </a:lnTo>
                  <a:lnTo>
                    <a:pt x="20378" y="3801"/>
                  </a:lnTo>
                  <a:lnTo>
                    <a:pt x="20040" y="3444"/>
                  </a:lnTo>
                  <a:lnTo>
                    <a:pt x="19607" y="3030"/>
                  </a:lnTo>
                  <a:lnTo>
                    <a:pt x="19099" y="2597"/>
                  </a:lnTo>
                  <a:lnTo>
                    <a:pt x="18516" y="2145"/>
                  </a:lnTo>
                  <a:lnTo>
                    <a:pt x="17857" y="1694"/>
                  </a:lnTo>
                  <a:lnTo>
                    <a:pt x="17198" y="1261"/>
                  </a:lnTo>
                  <a:lnTo>
                    <a:pt x="16559" y="866"/>
                  </a:lnTo>
                  <a:lnTo>
                    <a:pt x="15975" y="546"/>
                  </a:lnTo>
                  <a:lnTo>
                    <a:pt x="15449" y="301"/>
                  </a:lnTo>
                  <a:lnTo>
                    <a:pt x="14997" y="113"/>
                  </a:lnTo>
                  <a:lnTo>
                    <a:pt x="14790" y="57"/>
                  </a:lnTo>
                  <a:lnTo>
                    <a:pt x="14621" y="19"/>
                  </a:lnTo>
                  <a:lnTo>
                    <a:pt x="144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4" name="Google Shape;8004;p33"/>
            <p:cNvSpPr/>
            <p:nvPr/>
          </p:nvSpPr>
          <p:spPr>
            <a:xfrm>
              <a:off x="1381575" y="2735425"/>
              <a:ext cx="517925" cy="590825"/>
            </a:xfrm>
            <a:custGeom>
              <a:avLst/>
              <a:gdLst/>
              <a:ahLst/>
              <a:cxnLst/>
              <a:rect l="l" t="t" r="r" b="b"/>
              <a:pathLst>
                <a:path w="20717" h="23633" fill="none" extrusionOk="0">
                  <a:moveTo>
                    <a:pt x="16295" y="19757"/>
                  </a:moveTo>
                  <a:lnTo>
                    <a:pt x="16295" y="19757"/>
                  </a:lnTo>
                  <a:lnTo>
                    <a:pt x="16032" y="20133"/>
                  </a:lnTo>
                  <a:lnTo>
                    <a:pt x="15750" y="20472"/>
                  </a:lnTo>
                  <a:lnTo>
                    <a:pt x="15449" y="20810"/>
                  </a:lnTo>
                  <a:lnTo>
                    <a:pt x="15129" y="21130"/>
                  </a:lnTo>
                  <a:lnTo>
                    <a:pt x="14809" y="21431"/>
                  </a:lnTo>
                  <a:lnTo>
                    <a:pt x="14470" y="21714"/>
                  </a:lnTo>
                  <a:lnTo>
                    <a:pt x="14113" y="21977"/>
                  </a:lnTo>
                  <a:lnTo>
                    <a:pt x="13755" y="22222"/>
                  </a:lnTo>
                  <a:lnTo>
                    <a:pt x="13379" y="22447"/>
                  </a:lnTo>
                  <a:lnTo>
                    <a:pt x="13003" y="22654"/>
                  </a:lnTo>
                  <a:lnTo>
                    <a:pt x="12607" y="22843"/>
                  </a:lnTo>
                  <a:lnTo>
                    <a:pt x="12212" y="23012"/>
                  </a:lnTo>
                  <a:lnTo>
                    <a:pt x="11817" y="23162"/>
                  </a:lnTo>
                  <a:lnTo>
                    <a:pt x="11403" y="23275"/>
                  </a:lnTo>
                  <a:lnTo>
                    <a:pt x="10989" y="23388"/>
                  </a:lnTo>
                  <a:lnTo>
                    <a:pt x="10575" y="23482"/>
                  </a:lnTo>
                  <a:lnTo>
                    <a:pt x="10143" y="23558"/>
                  </a:lnTo>
                  <a:lnTo>
                    <a:pt x="9729" y="23595"/>
                  </a:lnTo>
                  <a:lnTo>
                    <a:pt x="9296" y="23633"/>
                  </a:lnTo>
                  <a:lnTo>
                    <a:pt x="8863" y="23633"/>
                  </a:lnTo>
                  <a:lnTo>
                    <a:pt x="8430" y="23614"/>
                  </a:lnTo>
                  <a:lnTo>
                    <a:pt x="7998" y="23576"/>
                  </a:lnTo>
                  <a:lnTo>
                    <a:pt x="7584" y="23539"/>
                  </a:lnTo>
                  <a:lnTo>
                    <a:pt x="7151" y="23445"/>
                  </a:lnTo>
                  <a:lnTo>
                    <a:pt x="6718" y="23351"/>
                  </a:lnTo>
                  <a:lnTo>
                    <a:pt x="6304" y="23238"/>
                  </a:lnTo>
                  <a:lnTo>
                    <a:pt x="5890" y="23106"/>
                  </a:lnTo>
                  <a:lnTo>
                    <a:pt x="5476" y="22937"/>
                  </a:lnTo>
                  <a:lnTo>
                    <a:pt x="5062" y="22748"/>
                  </a:lnTo>
                  <a:lnTo>
                    <a:pt x="4667" y="22542"/>
                  </a:lnTo>
                  <a:lnTo>
                    <a:pt x="4272" y="22316"/>
                  </a:lnTo>
                  <a:lnTo>
                    <a:pt x="3896" y="22071"/>
                  </a:lnTo>
                  <a:lnTo>
                    <a:pt x="3896" y="22071"/>
                  </a:lnTo>
                  <a:lnTo>
                    <a:pt x="3519" y="21789"/>
                  </a:lnTo>
                  <a:lnTo>
                    <a:pt x="3162" y="21507"/>
                  </a:lnTo>
                  <a:lnTo>
                    <a:pt x="2823" y="21206"/>
                  </a:lnTo>
                  <a:lnTo>
                    <a:pt x="2503" y="20905"/>
                  </a:lnTo>
                  <a:lnTo>
                    <a:pt x="2202" y="20566"/>
                  </a:lnTo>
                  <a:lnTo>
                    <a:pt x="1920" y="20227"/>
                  </a:lnTo>
                  <a:lnTo>
                    <a:pt x="1657" y="19888"/>
                  </a:lnTo>
                  <a:lnTo>
                    <a:pt x="1412" y="19531"/>
                  </a:lnTo>
                  <a:lnTo>
                    <a:pt x="1186" y="19155"/>
                  </a:lnTo>
                  <a:lnTo>
                    <a:pt x="979" y="18778"/>
                  </a:lnTo>
                  <a:lnTo>
                    <a:pt x="810" y="18383"/>
                  </a:lnTo>
                  <a:lnTo>
                    <a:pt x="641" y="17988"/>
                  </a:lnTo>
                  <a:lnTo>
                    <a:pt x="490" y="17574"/>
                  </a:lnTo>
                  <a:lnTo>
                    <a:pt x="358" y="17179"/>
                  </a:lnTo>
                  <a:lnTo>
                    <a:pt x="246" y="16765"/>
                  </a:lnTo>
                  <a:lnTo>
                    <a:pt x="151" y="16332"/>
                  </a:lnTo>
                  <a:lnTo>
                    <a:pt x="95" y="15918"/>
                  </a:lnTo>
                  <a:lnTo>
                    <a:pt x="39" y="15486"/>
                  </a:lnTo>
                  <a:lnTo>
                    <a:pt x="20" y="15072"/>
                  </a:lnTo>
                  <a:lnTo>
                    <a:pt x="1" y="14639"/>
                  </a:lnTo>
                  <a:lnTo>
                    <a:pt x="20" y="14206"/>
                  </a:lnTo>
                  <a:lnTo>
                    <a:pt x="57" y="13773"/>
                  </a:lnTo>
                  <a:lnTo>
                    <a:pt x="114" y="13341"/>
                  </a:lnTo>
                  <a:lnTo>
                    <a:pt x="189" y="12927"/>
                  </a:lnTo>
                  <a:lnTo>
                    <a:pt x="283" y="12494"/>
                  </a:lnTo>
                  <a:lnTo>
                    <a:pt x="396" y="12080"/>
                  </a:lnTo>
                  <a:lnTo>
                    <a:pt x="547" y="11647"/>
                  </a:lnTo>
                  <a:lnTo>
                    <a:pt x="697" y="11233"/>
                  </a:lnTo>
                  <a:lnTo>
                    <a:pt x="885" y="10838"/>
                  </a:lnTo>
                  <a:lnTo>
                    <a:pt x="1092" y="10443"/>
                  </a:lnTo>
                  <a:lnTo>
                    <a:pt x="1318" y="10048"/>
                  </a:lnTo>
                  <a:lnTo>
                    <a:pt x="1581" y="9653"/>
                  </a:lnTo>
                  <a:lnTo>
                    <a:pt x="1581" y="9653"/>
                  </a:lnTo>
                  <a:lnTo>
                    <a:pt x="1788" y="9352"/>
                  </a:lnTo>
                  <a:lnTo>
                    <a:pt x="2033" y="9051"/>
                  </a:lnTo>
                  <a:lnTo>
                    <a:pt x="2278" y="8768"/>
                  </a:lnTo>
                  <a:lnTo>
                    <a:pt x="2522" y="8486"/>
                  </a:lnTo>
                  <a:lnTo>
                    <a:pt x="2786" y="8242"/>
                  </a:lnTo>
                  <a:lnTo>
                    <a:pt x="3049" y="7978"/>
                  </a:lnTo>
                  <a:lnTo>
                    <a:pt x="3331" y="7752"/>
                  </a:lnTo>
                  <a:lnTo>
                    <a:pt x="3614" y="7527"/>
                  </a:lnTo>
                  <a:lnTo>
                    <a:pt x="3915" y="7320"/>
                  </a:lnTo>
                  <a:lnTo>
                    <a:pt x="4216" y="7131"/>
                  </a:lnTo>
                  <a:lnTo>
                    <a:pt x="4517" y="6943"/>
                  </a:lnTo>
                  <a:lnTo>
                    <a:pt x="4837" y="6774"/>
                  </a:lnTo>
                  <a:lnTo>
                    <a:pt x="5156" y="6623"/>
                  </a:lnTo>
                  <a:lnTo>
                    <a:pt x="5476" y="6473"/>
                  </a:lnTo>
                  <a:lnTo>
                    <a:pt x="5815" y="6341"/>
                  </a:lnTo>
                  <a:lnTo>
                    <a:pt x="6154" y="6228"/>
                  </a:lnTo>
                  <a:lnTo>
                    <a:pt x="6492" y="6115"/>
                  </a:lnTo>
                  <a:lnTo>
                    <a:pt x="6831" y="6021"/>
                  </a:lnTo>
                  <a:lnTo>
                    <a:pt x="7170" y="5946"/>
                  </a:lnTo>
                  <a:lnTo>
                    <a:pt x="7527" y="5890"/>
                  </a:lnTo>
                  <a:lnTo>
                    <a:pt x="7866" y="5833"/>
                  </a:lnTo>
                  <a:lnTo>
                    <a:pt x="8223" y="5814"/>
                  </a:lnTo>
                  <a:lnTo>
                    <a:pt x="8581" y="5777"/>
                  </a:lnTo>
                  <a:lnTo>
                    <a:pt x="8938" y="5777"/>
                  </a:lnTo>
                  <a:lnTo>
                    <a:pt x="9296" y="5777"/>
                  </a:lnTo>
                  <a:lnTo>
                    <a:pt x="9653" y="5796"/>
                  </a:lnTo>
                  <a:lnTo>
                    <a:pt x="9992" y="5833"/>
                  </a:lnTo>
                  <a:lnTo>
                    <a:pt x="10350" y="5890"/>
                  </a:lnTo>
                  <a:lnTo>
                    <a:pt x="10707" y="5946"/>
                  </a:lnTo>
                  <a:lnTo>
                    <a:pt x="11065" y="6021"/>
                  </a:lnTo>
                  <a:lnTo>
                    <a:pt x="11403" y="6115"/>
                  </a:lnTo>
                  <a:lnTo>
                    <a:pt x="11761" y="6228"/>
                  </a:lnTo>
                  <a:lnTo>
                    <a:pt x="14226" y="2635"/>
                  </a:lnTo>
                  <a:lnTo>
                    <a:pt x="14226" y="2635"/>
                  </a:lnTo>
                  <a:lnTo>
                    <a:pt x="14000" y="2390"/>
                  </a:lnTo>
                  <a:lnTo>
                    <a:pt x="13812" y="2145"/>
                  </a:lnTo>
                  <a:lnTo>
                    <a:pt x="13529" y="1769"/>
                  </a:lnTo>
                  <a:lnTo>
                    <a:pt x="13529" y="1769"/>
                  </a:lnTo>
                  <a:lnTo>
                    <a:pt x="13473" y="1694"/>
                  </a:lnTo>
                  <a:lnTo>
                    <a:pt x="13435" y="1600"/>
                  </a:lnTo>
                  <a:lnTo>
                    <a:pt x="13416" y="1506"/>
                  </a:lnTo>
                  <a:lnTo>
                    <a:pt x="13416" y="1412"/>
                  </a:lnTo>
                  <a:lnTo>
                    <a:pt x="13416" y="1317"/>
                  </a:lnTo>
                  <a:lnTo>
                    <a:pt x="13435" y="1223"/>
                  </a:lnTo>
                  <a:lnTo>
                    <a:pt x="13473" y="1148"/>
                  </a:lnTo>
                  <a:lnTo>
                    <a:pt x="13529" y="1054"/>
                  </a:lnTo>
                  <a:lnTo>
                    <a:pt x="14207" y="76"/>
                  </a:lnTo>
                  <a:lnTo>
                    <a:pt x="14207" y="76"/>
                  </a:lnTo>
                  <a:lnTo>
                    <a:pt x="14263" y="19"/>
                  </a:lnTo>
                  <a:lnTo>
                    <a:pt x="14357" y="0"/>
                  </a:lnTo>
                  <a:lnTo>
                    <a:pt x="14470" y="0"/>
                  </a:lnTo>
                  <a:lnTo>
                    <a:pt x="14621" y="19"/>
                  </a:lnTo>
                  <a:lnTo>
                    <a:pt x="14790" y="57"/>
                  </a:lnTo>
                  <a:lnTo>
                    <a:pt x="14997" y="113"/>
                  </a:lnTo>
                  <a:lnTo>
                    <a:pt x="15449" y="301"/>
                  </a:lnTo>
                  <a:lnTo>
                    <a:pt x="15975" y="546"/>
                  </a:lnTo>
                  <a:lnTo>
                    <a:pt x="16559" y="866"/>
                  </a:lnTo>
                  <a:lnTo>
                    <a:pt x="17198" y="1261"/>
                  </a:lnTo>
                  <a:lnTo>
                    <a:pt x="17857" y="1694"/>
                  </a:lnTo>
                  <a:lnTo>
                    <a:pt x="17857" y="1694"/>
                  </a:lnTo>
                  <a:lnTo>
                    <a:pt x="18516" y="2145"/>
                  </a:lnTo>
                  <a:lnTo>
                    <a:pt x="19099" y="2597"/>
                  </a:lnTo>
                  <a:lnTo>
                    <a:pt x="19607" y="3030"/>
                  </a:lnTo>
                  <a:lnTo>
                    <a:pt x="20040" y="3444"/>
                  </a:lnTo>
                  <a:lnTo>
                    <a:pt x="20378" y="3801"/>
                  </a:lnTo>
                  <a:lnTo>
                    <a:pt x="20491" y="3970"/>
                  </a:lnTo>
                  <a:lnTo>
                    <a:pt x="20604" y="4102"/>
                  </a:lnTo>
                  <a:lnTo>
                    <a:pt x="20661" y="4234"/>
                  </a:lnTo>
                  <a:lnTo>
                    <a:pt x="20717" y="4347"/>
                  </a:lnTo>
                  <a:lnTo>
                    <a:pt x="20717" y="4441"/>
                  </a:lnTo>
                  <a:lnTo>
                    <a:pt x="20698" y="4516"/>
                  </a:lnTo>
                  <a:lnTo>
                    <a:pt x="19964" y="5589"/>
                  </a:lnTo>
                  <a:lnTo>
                    <a:pt x="19964" y="5589"/>
                  </a:lnTo>
                  <a:lnTo>
                    <a:pt x="19908" y="5664"/>
                  </a:lnTo>
                  <a:lnTo>
                    <a:pt x="19833" y="5720"/>
                  </a:lnTo>
                  <a:lnTo>
                    <a:pt x="19739" y="5777"/>
                  </a:lnTo>
                  <a:lnTo>
                    <a:pt x="19644" y="5814"/>
                  </a:lnTo>
                  <a:lnTo>
                    <a:pt x="19550" y="5852"/>
                  </a:lnTo>
                  <a:lnTo>
                    <a:pt x="19456" y="5852"/>
                  </a:lnTo>
                  <a:lnTo>
                    <a:pt x="19362" y="5852"/>
                  </a:lnTo>
                  <a:lnTo>
                    <a:pt x="19249" y="5833"/>
                  </a:lnTo>
                  <a:lnTo>
                    <a:pt x="19249" y="5833"/>
                  </a:lnTo>
                  <a:lnTo>
                    <a:pt x="18835" y="5683"/>
                  </a:lnTo>
                  <a:lnTo>
                    <a:pt x="18271" y="5457"/>
                  </a:lnTo>
                  <a:lnTo>
                    <a:pt x="15825" y="9032"/>
                  </a:lnTo>
                  <a:lnTo>
                    <a:pt x="15825" y="9032"/>
                  </a:lnTo>
                  <a:lnTo>
                    <a:pt x="16051" y="9314"/>
                  </a:lnTo>
                  <a:lnTo>
                    <a:pt x="16258" y="9596"/>
                  </a:lnTo>
                  <a:lnTo>
                    <a:pt x="16465" y="9897"/>
                  </a:lnTo>
                  <a:lnTo>
                    <a:pt x="16653" y="10198"/>
                  </a:lnTo>
                  <a:lnTo>
                    <a:pt x="16822" y="10518"/>
                  </a:lnTo>
                  <a:lnTo>
                    <a:pt x="16991" y="10838"/>
                  </a:lnTo>
                  <a:lnTo>
                    <a:pt x="17142" y="11158"/>
                  </a:lnTo>
                  <a:lnTo>
                    <a:pt x="17274" y="11497"/>
                  </a:lnTo>
                  <a:lnTo>
                    <a:pt x="17387" y="11817"/>
                  </a:lnTo>
                  <a:lnTo>
                    <a:pt x="17499" y="12155"/>
                  </a:lnTo>
                  <a:lnTo>
                    <a:pt x="17594" y="12513"/>
                  </a:lnTo>
                  <a:lnTo>
                    <a:pt x="17669" y="12851"/>
                  </a:lnTo>
                  <a:lnTo>
                    <a:pt x="17744" y="13190"/>
                  </a:lnTo>
                  <a:lnTo>
                    <a:pt x="17782" y="13548"/>
                  </a:lnTo>
                  <a:lnTo>
                    <a:pt x="17819" y="13905"/>
                  </a:lnTo>
                  <a:lnTo>
                    <a:pt x="17857" y="14244"/>
                  </a:lnTo>
                  <a:lnTo>
                    <a:pt x="17857" y="14601"/>
                  </a:lnTo>
                  <a:lnTo>
                    <a:pt x="17857" y="14959"/>
                  </a:lnTo>
                  <a:lnTo>
                    <a:pt x="17838" y="15316"/>
                  </a:lnTo>
                  <a:lnTo>
                    <a:pt x="17819" y="15674"/>
                  </a:lnTo>
                  <a:lnTo>
                    <a:pt x="17763" y="16031"/>
                  </a:lnTo>
                  <a:lnTo>
                    <a:pt x="17706" y="16370"/>
                  </a:lnTo>
                  <a:lnTo>
                    <a:pt x="17631" y="16727"/>
                  </a:lnTo>
                  <a:lnTo>
                    <a:pt x="17537" y="17085"/>
                  </a:lnTo>
                  <a:lnTo>
                    <a:pt x="17443" y="17424"/>
                  </a:lnTo>
                  <a:lnTo>
                    <a:pt x="17330" y="17781"/>
                  </a:lnTo>
                  <a:lnTo>
                    <a:pt x="17198" y="18120"/>
                  </a:lnTo>
                  <a:lnTo>
                    <a:pt x="17048" y="18459"/>
                  </a:lnTo>
                  <a:lnTo>
                    <a:pt x="16879" y="18778"/>
                  </a:lnTo>
                  <a:lnTo>
                    <a:pt x="16709" y="19117"/>
                  </a:lnTo>
                  <a:lnTo>
                    <a:pt x="16502" y="19437"/>
                  </a:lnTo>
                  <a:lnTo>
                    <a:pt x="16295" y="1975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5" name="Google Shape;8005;p33"/>
            <p:cNvSpPr/>
            <p:nvPr/>
          </p:nvSpPr>
          <p:spPr>
            <a:xfrm>
              <a:off x="1784700" y="2583950"/>
              <a:ext cx="114800" cy="114800"/>
            </a:xfrm>
            <a:custGeom>
              <a:avLst/>
              <a:gdLst/>
              <a:ahLst/>
              <a:cxnLst/>
              <a:rect l="l" t="t" r="r" b="b"/>
              <a:pathLst>
                <a:path w="4592" h="4592" extrusionOk="0">
                  <a:moveTo>
                    <a:pt x="2296" y="1"/>
                  </a:moveTo>
                  <a:lnTo>
                    <a:pt x="2052" y="20"/>
                  </a:lnTo>
                  <a:lnTo>
                    <a:pt x="1826" y="57"/>
                  </a:lnTo>
                  <a:lnTo>
                    <a:pt x="1581" y="114"/>
                  </a:lnTo>
                  <a:lnTo>
                    <a:pt x="1356" y="208"/>
                  </a:lnTo>
                  <a:lnTo>
                    <a:pt x="1149" y="302"/>
                  </a:lnTo>
                  <a:lnTo>
                    <a:pt x="942" y="433"/>
                  </a:lnTo>
                  <a:lnTo>
                    <a:pt x="754" y="603"/>
                  </a:lnTo>
                  <a:lnTo>
                    <a:pt x="565" y="772"/>
                  </a:lnTo>
                  <a:lnTo>
                    <a:pt x="434" y="960"/>
                  </a:lnTo>
                  <a:lnTo>
                    <a:pt x="302" y="1148"/>
                  </a:lnTo>
                  <a:lnTo>
                    <a:pt x="189" y="1355"/>
                  </a:lnTo>
                  <a:lnTo>
                    <a:pt x="114" y="1562"/>
                  </a:lnTo>
                  <a:lnTo>
                    <a:pt x="57" y="1788"/>
                  </a:lnTo>
                  <a:lnTo>
                    <a:pt x="20" y="1995"/>
                  </a:lnTo>
                  <a:lnTo>
                    <a:pt x="1" y="2221"/>
                  </a:lnTo>
                  <a:lnTo>
                    <a:pt x="1" y="2447"/>
                  </a:lnTo>
                  <a:lnTo>
                    <a:pt x="20" y="2654"/>
                  </a:lnTo>
                  <a:lnTo>
                    <a:pt x="76" y="2879"/>
                  </a:lnTo>
                  <a:lnTo>
                    <a:pt x="133" y="3086"/>
                  </a:lnTo>
                  <a:lnTo>
                    <a:pt x="227" y="3293"/>
                  </a:lnTo>
                  <a:lnTo>
                    <a:pt x="321" y="3482"/>
                  </a:lnTo>
                  <a:lnTo>
                    <a:pt x="453" y="3670"/>
                  </a:lnTo>
                  <a:lnTo>
                    <a:pt x="603" y="3858"/>
                  </a:lnTo>
                  <a:lnTo>
                    <a:pt x="772" y="4027"/>
                  </a:lnTo>
                  <a:lnTo>
                    <a:pt x="942" y="4159"/>
                  </a:lnTo>
                  <a:lnTo>
                    <a:pt x="1111" y="4272"/>
                  </a:lnTo>
                  <a:lnTo>
                    <a:pt x="1299" y="4366"/>
                  </a:lnTo>
                  <a:lnTo>
                    <a:pt x="1487" y="4460"/>
                  </a:lnTo>
                  <a:lnTo>
                    <a:pt x="1694" y="4516"/>
                  </a:lnTo>
                  <a:lnTo>
                    <a:pt x="1883" y="4554"/>
                  </a:lnTo>
                  <a:lnTo>
                    <a:pt x="2089" y="4592"/>
                  </a:lnTo>
                  <a:lnTo>
                    <a:pt x="2522" y="4592"/>
                  </a:lnTo>
                  <a:lnTo>
                    <a:pt x="2767" y="4554"/>
                  </a:lnTo>
                  <a:lnTo>
                    <a:pt x="2993" y="4479"/>
                  </a:lnTo>
                  <a:lnTo>
                    <a:pt x="3218" y="4404"/>
                  </a:lnTo>
                  <a:lnTo>
                    <a:pt x="3425" y="4291"/>
                  </a:lnTo>
                  <a:lnTo>
                    <a:pt x="3632" y="4159"/>
                  </a:lnTo>
                  <a:lnTo>
                    <a:pt x="3839" y="4008"/>
                  </a:lnTo>
                  <a:lnTo>
                    <a:pt x="4009" y="3820"/>
                  </a:lnTo>
                  <a:lnTo>
                    <a:pt x="4159" y="3632"/>
                  </a:lnTo>
                  <a:lnTo>
                    <a:pt x="4291" y="3444"/>
                  </a:lnTo>
                  <a:lnTo>
                    <a:pt x="4385" y="3237"/>
                  </a:lnTo>
                  <a:lnTo>
                    <a:pt x="4460" y="3030"/>
                  </a:lnTo>
                  <a:lnTo>
                    <a:pt x="4536" y="2823"/>
                  </a:lnTo>
                  <a:lnTo>
                    <a:pt x="4573" y="2597"/>
                  </a:lnTo>
                  <a:lnTo>
                    <a:pt x="4592" y="2371"/>
                  </a:lnTo>
                  <a:lnTo>
                    <a:pt x="4573" y="2164"/>
                  </a:lnTo>
                  <a:lnTo>
                    <a:pt x="4554" y="1939"/>
                  </a:lnTo>
                  <a:lnTo>
                    <a:pt x="4517" y="1732"/>
                  </a:lnTo>
                  <a:lnTo>
                    <a:pt x="4441" y="1506"/>
                  </a:lnTo>
                  <a:lnTo>
                    <a:pt x="4366" y="1299"/>
                  </a:lnTo>
                  <a:lnTo>
                    <a:pt x="4253" y="1111"/>
                  </a:lnTo>
                  <a:lnTo>
                    <a:pt x="4122" y="923"/>
                  </a:lnTo>
                  <a:lnTo>
                    <a:pt x="3971" y="753"/>
                  </a:lnTo>
                  <a:lnTo>
                    <a:pt x="3821" y="584"/>
                  </a:lnTo>
                  <a:lnTo>
                    <a:pt x="3651" y="452"/>
                  </a:lnTo>
                  <a:lnTo>
                    <a:pt x="3463" y="321"/>
                  </a:lnTo>
                  <a:lnTo>
                    <a:pt x="3275" y="226"/>
                  </a:lnTo>
                  <a:lnTo>
                    <a:pt x="3087" y="151"/>
                  </a:lnTo>
                  <a:lnTo>
                    <a:pt x="2899" y="95"/>
                  </a:lnTo>
                  <a:lnTo>
                    <a:pt x="2692" y="38"/>
                  </a:lnTo>
                  <a:lnTo>
                    <a:pt x="2503" y="20"/>
                  </a:lnTo>
                  <a:lnTo>
                    <a:pt x="229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6" name="Google Shape;8006;p33"/>
            <p:cNvSpPr/>
            <p:nvPr/>
          </p:nvSpPr>
          <p:spPr>
            <a:xfrm>
              <a:off x="1784700" y="2583950"/>
              <a:ext cx="114800" cy="114800"/>
            </a:xfrm>
            <a:custGeom>
              <a:avLst/>
              <a:gdLst/>
              <a:ahLst/>
              <a:cxnLst/>
              <a:rect l="l" t="t" r="r" b="b"/>
              <a:pathLst>
                <a:path w="4592" h="4592" fill="none" extrusionOk="0">
                  <a:moveTo>
                    <a:pt x="2296" y="1"/>
                  </a:moveTo>
                  <a:lnTo>
                    <a:pt x="2296" y="1"/>
                  </a:lnTo>
                  <a:lnTo>
                    <a:pt x="2052" y="20"/>
                  </a:lnTo>
                  <a:lnTo>
                    <a:pt x="1826" y="57"/>
                  </a:lnTo>
                  <a:lnTo>
                    <a:pt x="1581" y="114"/>
                  </a:lnTo>
                  <a:lnTo>
                    <a:pt x="1356" y="208"/>
                  </a:lnTo>
                  <a:lnTo>
                    <a:pt x="1149" y="302"/>
                  </a:lnTo>
                  <a:lnTo>
                    <a:pt x="942" y="433"/>
                  </a:lnTo>
                  <a:lnTo>
                    <a:pt x="754" y="603"/>
                  </a:lnTo>
                  <a:lnTo>
                    <a:pt x="565" y="772"/>
                  </a:lnTo>
                  <a:lnTo>
                    <a:pt x="565" y="772"/>
                  </a:lnTo>
                  <a:lnTo>
                    <a:pt x="434" y="960"/>
                  </a:lnTo>
                  <a:lnTo>
                    <a:pt x="302" y="1148"/>
                  </a:lnTo>
                  <a:lnTo>
                    <a:pt x="189" y="1355"/>
                  </a:lnTo>
                  <a:lnTo>
                    <a:pt x="114" y="1562"/>
                  </a:lnTo>
                  <a:lnTo>
                    <a:pt x="57" y="1788"/>
                  </a:lnTo>
                  <a:lnTo>
                    <a:pt x="20" y="1995"/>
                  </a:lnTo>
                  <a:lnTo>
                    <a:pt x="1" y="2221"/>
                  </a:lnTo>
                  <a:lnTo>
                    <a:pt x="1" y="2447"/>
                  </a:lnTo>
                  <a:lnTo>
                    <a:pt x="20" y="2654"/>
                  </a:lnTo>
                  <a:lnTo>
                    <a:pt x="76" y="2879"/>
                  </a:lnTo>
                  <a:lnTo>
                    <a:pt x="133" y="3086"/>
                  </a:lnTo>
                  <a:lnTo>
                    <a:pt x="227" y="3293"/>
                  </a:lnTo>
                  <a:lnTo>
                    <a:pt x="321" y="3482"/>
                  </a:lnTo>
                  <a:lnTo>
                    <a:pt x="453" y="3670"/>
                  </a:lnTo>
                  <a:lnTo>
                    <a:pt x="603" y="3858"/>
                  </a:lnTo>
                  <a:lnTo>
                    <a:pt x="772" y="4027"/>
                  </a:lnTo>
                  <a:lnTo>
                    <a:pt x="772" y="4027"/>
                  </a:lnTo>
                  <a:lnTo>
                    <a:pt x="942" y="4159"/>
                  </a:lnTo>
                  <a:lnTo>
                    <a:pt x="1111" y="4272"/>
                  </a:lnTo>
                  <a:lnTo>
                    <a:pt x="1299" y="4366"/>
                  </a:lnTo>
                  <a:lnTo>
                    <a:pt x="1487" y="4460"/>
                  </a:lnTo>
                  <a:lnTo>
                    <a:pt x="1694" y="4516"/>
                  </a:lnTo>
                  <a:lnTo>
                    <a:pt x="1883" y="4554"/>
                  </a:lnTo>
                  <a:lnTo>
                    <a:pt x="2089" y="4592"/>
                  </a:lnTo>
                  <a:lnTo>
                    <a:pt x="2296" y="4592"/>
                  </a:lnTo>
                  <a:lnTo>
                    <a:pt x="2296" y="4592"/>
                  </a:lnTo>
                  <a:lnTo>
                    <a:pt x="2522" y="4592"/>
                  </a:lnTo>
                  <a:lnTo>
                    <a:pt x="2767" y="4554"/>
                  </a:lnTo>
                  <a:lnTo>
                    <a:pt x="2993" y="4479"/>
                  </a:lnTo>
                  <a:lnTo>
                    <a:pt x="3218" y="4404"/>
                  </a:lnTo>
                  <a:lnTo>
                    <a:pt x="3425" y="4291"/>
                  </a:lnTo>
                  <a:lnTo>
                    <a:pt x="3632" y="4159"/>
                  </a:lnTo>
                  <a:lnTo>
                    <a:pt x="3839" y="4008"/>
                  </a:lnTo>
                  <a:lnTo>
                    <a:pt x="4009" y="3820"/>
                  </a:lnTo>
                  <a:lnTo>
                    <a:pt x="4009" y="3820"/>
                  </a:lnTo>
                  <a:lnTo>
                    <a:pt x="4159" y="3632"/>
                  </a:lnTo>
                  <a:lnTo>
                    <a:pt x="4291" y="3444"/>
                  </a:lnTo>
                  <a:lnTo>
                    <a:pt x="4385" y="3237"/>
                  </a:lnTo>
                  <a:lnTo>
                    <a:pt x="4460" y="3030"/>
                  </a:lnTo>
                  <a:lnTo>
                    <a:pt x="4536" y="2823"/>
                  </a:lnTo>
                  <a:lnTo>
                    <a:pt x="4573" y="2597"/>
                  </a:lnTo>
                  <a:lnTo>
                    <a:pt x="4592" y="2371"/>
                  </a:lnTo>
                  <a:lnTo>
                    <a:pt x="4573" y="2164"/>
                  </a:lnTo>
                  <a:lnTo>
                    <a:pt x="4554" y="1939"/>
                  </a:lnTo>
                  <a:lnTo>
                    <a:pt x="4517" y="1732"/>
                  </a:lnTo>
                  <a:lnTo>
                    <a:pt x="4441" y="1506"/>
                  </a:lnTo>
                  <a:lnTo>
                    <a:pt x="4366" y="1299"/>
                  </a:lnTo>
                  <a:lnTo>
                    <a:pt x="4253" y="1111"/>
                  </a:lnTo>
                  <a:lnTo>
                    <a:pt x="4122" y="923"/>
                  </a:lnTo>
                  <a:lnTo>
                    <a:pt x="3971" y="753"/>
                  </a:lnTo>
                  <a:lnTo>
                    <a:pt x="3821" y="584"/>
                  </a:lnTo>
                  <a:lnTo>
                    <a:pt x="3821" y="584"/>
                  </a:lnTo>
                  <a:lnTo>
                    <a:pt x="3651" y="452"/>
                  </a:lnTo>
                  <a:lnTo>
                    <a:pt x="3463" y="321"/>
                  </a:lnTo>
                  <a:lnTo>
                    <a:pt x="3275" y="226"/>
                  </a:lnTo>
                  <a:lnTo>
                    <a:pt x="3087" y="151"/>
                  </a:lnTo>
                  <a:lnTo>
                    <a:pt x="2899" y="95"/>
                  </a:lnTo>
                  <a:lnTo>
                    <a:pt x="2692" y="38"/>
                  </a:lnTo>
                  <a:lnTo>
                    <a:pt x="2503" y="20"/>
                  </a:lnTo>
                  <a:lnTo>
                    <a:pt x="22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7" name="Google Shape;8007;p33"/>
            <p:cNvSpPr/>
            <p:nvPr/>
          </p:nvSpPr>
          <p:spPr>
            <a:xfrm>
              <a:off x="1885850" y="2717550"/>
              <a:ext cx="61175" cy="61175"/>
            </a:xfrm>
            <a:custGeom>
              <a:avLst/>
              <a:gdLst/>
              <a:ahLst/>
              <a:cxnLst/>
              <a:rect l="l" t="t" r="r" b="b"/>
              <a:pathLst>
                <a:path w="2447" h="2447" extrusionOk="0">
                  <a:moveTo>
                    <a:pt x="1092" y="0"/>
                  </a:moveTo>
                  <a:lnTo>
                    <a:pt x="960" y="19"/>
                  </a:lnTo>
                  <a:lnTo>
                    <a:pt x="847" y="57"/>
                  </a:lnTo>
                  <a:lnTo>
                    <a:pt x="734" y="94"/>
                  </a:lnTo>
                  <a:lnTo>
                    <a:pt x="602" y="170"/>
                  </a:lnTo>
                  <a:lnTo>
                    <a:pt x="508" y="226"/>
                  </a:lnTo>
                  <a:lnTo>
                    <a:pt x="395" y="320"/>
                  </a:lnTo>
                  <a:lnTo>
                    <a:pt x="301" y="414"/>
                  </a:lnTo>
                  <a:lnTo>
                    <a:pt x="226" y="508"/>
                  </a:lnTo>
                  <a:lnTo>
                    <a:pt x="151" y="621"/>
                  </a:lnTo>
                  <a:lnTo>
                    <a:pt x="94" y="715"/>
                  </a:lnTo>
                  <a:lnTo>
                    <a:pt x="57" y="828"/>
                  </a:lnTo>
                  <a:lnTo>
                    <a:pt x="19" y="941"/>
                  </a:lnTo>
                  <a:lnTo>
                    <a:pt x="0" y="1073"/>
                  </a:lnTo>
                  <a:lnTo>
                    <a:pt x="0" y="1186"/>
                  </a:lnTo>
                  <a:lnTo>
                    <a:pt x="0" y="1299"/>
                  </a:lnTo>
                  <a:lnTo>
                    <a:pt x="0" y="1412"/>
                  </a:lnTo>
                  <a:lnTo>
                    <a:pt x="38" y="1543"/>
                  </a:lnTo>
                  <a:lnTo>
                    <a:pt x="76" y="1656"/>
                  </a:lnTo>
                  <a:lnTo>
                    <a:pt x="113" y="1750"/>
                  </a:lnTo>
                  <a:lnTo>
                    <a:pt x="170" y="1863"/>
                  </a:lnTo>
                  <a:lnTo>
                    <a:pt x="245" y="1957"/>
                  </a:lnTo>
                  <a:lnTo>
                    <a:pt x="320" y="2051"/>
                  </a:lnTo>
                  <a:lnTo>
                    <a:pt x="414" y="2145"/>
                  </a:lnTo>
                  <a:lnTo>
                    <a:pt x="584" y="2277"/>
                  </a:lnTo>
                  <a:lnTo>
                    <a:pt x="791" y="2371"/>
                  </a:lnTo>
                  <a:lnTo>
                    <a:pt x="998" y="2428"/>
                  </a:lnTo>
                  <a:lnTo>
                    <a:pt x="1223" y="2446"/>
                  </a:lnTo>
                  <a:lnTo>
                    <a:pt x="1355" y="2446"/>
                  </a:lnTo>
                  <a:lnTo>
                    <a:pt x="1468" y="2428"/>
                  </a:lnTo>
                  <a:lnTo>
                    <a:pt x="1600" y="2390"/>
                  </a:lnTo>
                  <a:lnTo>
                    <a:pt x="1713" y="2352"/>
                  </a:lnTo>
                  <a:lnTo>
                    <a:pt x="1825" y="2296"/>
                  </a:lnTo>
                  <a:lnTo>
                    <a:pt x="1938" y="2221"/>
                  </a:lnTo>
                  <a:lnTo>
                    <a:pt x="2051" y="2145"/>
                  </a:lnTo>
                  <a:lnTo>
                    <a:pt x="2145" y="2032"/>
                  </a:lnTo>
                  <a:lnTo>
                    <a:pt x="2221" y="1938"/>
                  </a:lnTo>
                  <a:lnTo>
                    <a:pt x="2277" y="1844"/>
                  </a:lnTo>
                  <a:lnTo>
                    <a:pt x="2333" y="1731"/>
                  </a:lnTo>
                  <a:lnTo>
                    <a:pt x="2390" y="1618"/>
                  </a:lnTo>
                  <a:lnTo>
                    <a:pt x="2409" y="1506"/>
                  </a:lnTo>
                  <a:lnTo>
                    <a:pt x="2446" y="1393"/>
                  </a:lnTo>
                  <a:lnTo>
                    <a:pt x="2446" y="1148"/>
                  </a:lnTo>
                  <a:lnTo>
                    <a:pt x="2409" y="922"/>
                  </a:lnTo>
                  <a:lnTo>
                    <a:pt x="2371" y="809"/>
                  </a:lnTo>
                  <a:lnTo>
                    <a:pt x="2333" y="697"/>
                  </a:lnTo>
                  <a:lnTo>
                    <a:pt x="2277" y="584"/>
                  </a:lnTo>
                  <a:lnTo>
                    <a:pt x="2202" y="490"/>
                  </a:lnTo>
                  <a:lnTo>
                    <a:pt x="2126" y="395"/>
                  </a:lnTo>
                  <a:lnTo>
                    <a:pt x="2032" y="301"/>
                  </a:lnTo>
                  <a:lnTo>
                    <a:pt x="1844" y="170"/>
                  </a:lnTo>
                  <a:lnTo>
                    <a:pt x="1656" y="76"/>
                  </a:lnTo>
                  <a:lnTo>
                    <a:pt x="1430" y="19"/>
                  </a:lnTo>
                  <a:lnTo>
                    <a:pt x="1223"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8" name="Google Shape;8008;p33"/>
            <p:cNvSpPr/>
            <p:nvPr/>
          </p:nvSpPr>
          <p:spPr>
            <a:xfrm>
              <a:off x="1885850" y="2717550"/>
              <a:ext cx="61175" cy="61175"/>
            </a:xfrm>
            <a:custGeom>
              <a:avLst/>
              <a:gdLst/>
              <a:ahLst/>
              <a:cxnLst/>
              <a:rect l="l" t="t" r="r" b="b"/>
              <a:pathLst>
                <a:path w="2447" h="2447" fill="none" extrusionOk="0">
                  <a:moveTo>
                    <a:pt x="1223" y="0"/>
                  </a:moveTo>
                  <a:lnTo>
                    <a:pt x="1223" y="0"/>
                  </a:lnTo>
                  <a:lnTo>
                    <a:pt x="1092" y="0"/>
                  </a:lnTo>
                  <a:lnTo>
                    <a:pt x="960" y="19"/>
                  </a:lnTo>
                  <a:lnTo>
                    <a:pt x="847" y="57"/>
                  </a:lnTo>
                  <a:lnTo>
                    <a:pt x="734" y="94"/>
                  </a:lnTo>
                  <a:lnTo>
                    <a:pt x="602" y="170"/>
                  </a:lnTo>
                  <a:lnTo>
                    <a:pt x="508" y="226"/>
                  </a:lnTo>
                  <a:lnTo>
                    <a:pt x="395" y="320"/>
                  </a:lnTo>
                  <a:lnTo>
                    <a:pt x="301" y="414"/>
                  </a:lnTo>
                  <a:lnTo>
                    <a:pt x="301" y="414"/>
                  </a:lnTo>
                  <a:lnTo>
                    <a:pt x="226" y="508"/>
                  </a:lnTo>
                  <a:lnTo>
                    <a:pt x="151" y="621"/>
                  </a:lnTo>
                  <a:lnTo>
                    <a:pt x="94" y="715"/>
                  </a:lnTo>
                  <a:lnTo>
                    <a:pt x="57" y="828"/>
                  </a:lnTo>
                  <a:lnTo>
                    <a:pt x="19" y="941"/>
                  </a:lnTo>
                  <a:lnTo>
                    <a:pt x="0" y="1073"/>
                  </a:lnTo>
                  <a:lnTo>
                    <a:pt x="0" y="1186"/>
                  </a:lnTo>
                  <a:lnTo>
                    <a:pt x="0" y="1299"/>
                  </a:lnTo>
                  <a:lnTo>
                    <a:pt x="0" y="1412"/>
                  </a:lnTo>
                  <a:lnTo>
                    <a:pt x="38" y="1543"/>
                  </a:lnTo>
                  <a:lnTo>
                    <a:pt x="76" y="1656"/>
                  </a:lnTo>
                  <a:lnTo>
                    <a:pt x="113" y="1750"/>
                  </a:lnTo>
                  <a:lnTo>
                    <a:pt x="170" y="1863"/>
                  </a:lnTo>
                  <a:lnTo>
                    <a:pt x="245" y="1957"/>
                  </a:lnTo>
                  <a:lnTo>
                    <a:pt x="320" y="2051"/>
                  </a:lnTo>
                  <a:lnTo>
                    <a:pt x="414" y="2145"/>
                  </a:lnTo>
                  <a:lnTo>
                    <a:pt x="414" y="2145"/>
                  </a:lnTo>
                  <a:lnTo>
                    <a:pt x="584" y="2277"/>
                  </a:lnTo>
                  <a:lnTo>
                    <a:pt x="791" y="2371"/>
                  </a:lnTo>
                  <a:lnTo>
                    <a:pt x="998" y="2428"/>
                  </a:lnTo>
                  <a:lnTo>
                    <a:pt x="1223" y="2446"/>
                  </a:lnTo>
                  <a:lnTo>
                    <a:pt x="1223" y="2446"/>
                  </a:lnTo>
                  <a:lnTo>
                    <a:pt x="1355" y="2446"/>
                  </a:lnTo>
                  <a:lnTo>
                    <a:pt x="1468" y="2428"/>
                  </a:lnTo>
                  <a:lnTo>
                    <a:pt x="1600" y="2390"/>
                  </a:lnTo>
                  <a:lnTo>
                    <a:pt x="1713" y="2352"/>
                  </a:lnTo>
                  <a:lnTo>
                    <a:pt x="1825" y="2296"/>
                  </a:lnTo>
                  <a:lnTo>
                    <a:pt x="1938" y="2221"/>
                  </a:lnTo>
                  <a:lnTo>
                    <a:pt x="2051" y="2145"/>
                  </a:lnTo>
                  <a:lnTo>
                    <a:pt x="2145" y="2032"/>
                  </a:lnTo>
                  <a:lnTo>
                    <a:pt x="2145" y="2032"/>
                  </a:lnTo>
                  <a:lnTo>
                    <a:pt x="2221" y="1938"/>
                  </a:lnTo>
                  <a:lnTo>
                    <a:pt x="2277" y="1844"/>
                  </a:lnTo>
                  <a:lnTo>
                    <a:pt x="2333" y="1731"/>
                  </a:lnTo>
                  <a:lnTo>
                    <a:pt x="2390" y="1618"/>
                  </a:lnTo>
                  <a:lnTo>
                    <a:pt x="2409" y="1506"/>
                  </a:lnTo>
                  <a:lnTo>
                    <a:pt x="2446" y="1393"/>
                  </a:lnTo>
                  <a:lnTo>
                    <a:pt x="2446" y="1148"/>
                  </a:lnTo>
                  <a:lnTo>
                    <a:pt x="2409" y="922"/>
                  </a:lnTo>
                  <a:lnTo>
                    <a:pt x="2371" y="809"/>
                  </a:lnTo>
                  <a:lnTo>
                    <a:pt x="2333" y="697"/>
                  </a:lnTo>
                  <a:lnTo>
                    <a:pt x="2277" y="584"/>
                  </a:lnTo>
                  <a:lnTo>
                    <a:pt x="2202" y="490"/>
                  </a:lnTo>
                  <a:lnTo>
                    <a:pt x="2126" y="395"/>
                  </a:lnTo>
                  <a:lnTo>
                    <a:pt x="2032" y="301"/>
                  </a:lnTo>
                  <a:lnTo>
                    <a:pt x="2032" y="301"/>
                  </a:lnTo>
                  <a:lnTo>
                    <a:pt x="1844" y="170"/>
                  </a:lnTo>
                  <a:lnTo>
                    <a:pt x="1656" y="76"/>
                  </a:lnTo>
                  <a:lnTo>
                    <a:pt x="1430" y="19"/>
                  </a:lnTo>
                  <a:lnTo>
                    <a:pt x="1223"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9" name="Google Shape;8009;p33"/>
            <p:cNvSpPr/>
            <p:nvPr/>
          </p:nvSpPr>
          <p:spPr>
            <a:xfrm>
              <a:off x="1952175" y="2568425"/>
              <a:ext cx="87050" cy="87525"/>
            </a:xfrm>
            <a:custGeom>
              <a:avLst/>
              <a:gdLst/>
              <a:ahLst/>
              <a:cxnLst/>
              <a:rect l="l" t="t" r="r" b="b"/>
              <a:pathLst>
                <a:path w="3482" h="3501" extrusionOk="0">
                  <a:moveTo>
                    <a:pt x="1731" y="1"/>
                  </a:moveTo>
                  <a:lnTo>
                    <a:pt x="1562" y="20"/>
                  </a:lnTo>
                  <a:lnTo>
                    <a:pt x="1374" y="38"/>
                  </a:lnTo>
                  <a:lnTo>
                    <a:pt x="1204" y="95"/>
                  </a:lnTo>
                  <a:lnTo>
                    <a:pt x="1035" y="151"/>
                  </a:lnTo>
                  <a:lnTo>
                    <a:pt x="866" y="245"/>
                  </a:lnTo>
                  <a:lnTo>
                    <a:pt x="715" y="339"/>
                  </a:lnTo>
                  <a:lnTo>
                    <a:pt x="565" y="452"/>
                  </a:lnTo>
                  <a:lnTo>
                    <a:pt x="433" y="603"/>
                  </a:lnTo>
                  <a:lnTo>
                    <a:pt x="320" y="735"/>
                  </a:lnTo>
                  <a:lnTo>
                    <a:pt x="226" y="885"/>
                  </a:lnTo>
                  <a:lnTo>
                    <a:pt x="151" y="1036"/>
                  </a:lnTo>
                  <a:lnTo>
                    <a:pt x="76" y="1205"/>
                  </a:lnTo>
                  <a:lnTo>
                    <a:pt x="38" y="1356"/>
                  </a:lnTo>
                  <a:lnTo>
                    <a:pt x="0" y="1525"/>
                  </a:lnTo>
                  <a:lnTo>
                    <a:pt x="0" y="1694"/>
                  </a:lnTo>
                  <a:lnTo>
                    <a:pt x="0" y="1864"/>
                  </a:lnTo>
                  <a:lnTo>
                    <a:pt x="19" y="2033"/>
                  </a:lnTo>
                  <a:lnTo>
                    <a:pt x="57" y="2183"/>
                  </a:lnTo>
                  <a:lnTo>
                    <a:pt x="94" y="2353"/>
                  </a:lnTo>
                  <a:lnTo>
                    <a:pt x="170" y="2503"/>
                  </a:lnTo>
                  <a:lnTo>
                    <a:pt x="245" y="2654"/>
                  </a:lnTo>
                  <a:lnTo>
                    <a:pt x="339" y="2804"/>
                  </a:lnTo>
                  <a:lnTo>
                    <a:pt x="452" y="2936"/>
                  </a:lnTo>
                  <a:lnTo>
                    <a:pt x="584" y="3068"/>
                  </a:lnTo>
                  <a:lnTo>
                    <a:pt x="715" y="3162"/>
                  </a:lnTo>
                  <a:lnTo>
                    <a:pt x="847" y="3256"/>
                  </a:lnTo>
                  <a:lnTo>
                    <a:pt x="979" y="3331"/>
                  </a:lnTo>
                  <a:lnTo>
                    <a:pt x="1129" y="3388"/>
                  </a:lnTo>
                  <a:lnTo>
                    <a:pt x="1280" y="3444"/>
                  </a:lnTo>
                  <a:lnTo>
                    <a:pt x="1430" y="3482"/>
                  </a:lnTo>
                  <a:lnTo>
                    <a:pt x="1581" y="3500"/>
                  </a:lnTo>
                  <a:lnTo>
                    <a:pt x="1919" y="3500"/>
                  </a:lnTo>
                  <a:lnTo>
                    <a:pt x="2089" y="3463"/>
                  </a:lnTo>
                  <a:lnTo>
                    <a:pt x="2277" y="3425"/>
                  </a:lnTo>
                  <a:lnTo>
                    <a:pt x="2446" y="3350"/>
                  </a:lnTo>
                  <a:lnTo>
                    <a:pt x="2616" y="3275"/>
                  </a:lnTo>
                  <a:lnTo>
                    <a:pt x="2766" y="3162"/>
                  </a:lnTo>
                  <a:lnTo>
                    <a:pt x="2917" y="3049"/>
                  </a:lnTo>
                  <a:lnTo>
                    <a:pt x="3048" y="2917"/>
                  </a:lnTo>
                  <a:lnTo>
                    <a:pt x="3161" y="2767"/>
                  </a:lnTo>
                  <a:lnTo>
                    <a:pt x="3255" y="2616"/>
                  </a:lnTo>
                  <a:lnTo>
                    <a:pt x="3331" y="2466"/>
                  </a:lnTo>
                  <a:lnTo>
                    <a:pt x="3387" y="2315"/>
                  </a:lnTo>
                  <a:lnTo>
                    <a:pt x="3444" y="2146"/>
                  </a:lnTo>
                  <a:lnTo>
                    <a:pt x="3462" y="1976"/>
                  </a:lnTo>
                  <a:lnTo>
                    <a:pt x="3481" y="1807"/>
                  </a:lnTo>
                  <a:lnTo>
                    <a:pt x="3481" y="1657"/>
                  </a:lnTo>
                  <a:lnTo>
                    <a:pt x="3462" y="1487"/>
                  </a:lnTo>
                  <a:lnTo>
                    <a:pt x="3425" y="1318"/>
                  </a:lnTo>
                  <a:lnTo>
                    <a:pt x="3368" y="1149"/>
                  </a:lnTo>
                  <a:lnTo>
                    <a:pt x="3312" y="998"/>
                  </a:lnTo>
                  <a:lnTo>
                    <a:pt x="3237" y="847"/>
                  </a:lnTo>
                  <a:lnTo>
                    <a:pt x="3143" y="716"/>
                  </a:lnTo>
                  <a:lnTo>
                    <a:pt x="3030" y="565"/>
                  </a:lnTo>
                  <a:lnTo>
                    <a:pt x="2898" y="452"/>
                  </a:lnTo>
                  <a:lnTo>
                    <a:pt x="2766" y="339"/>
                  </a:lnTo>
                  <a:lnTo>
                    <a:pt x="2634" y="264"/>
                  </a:lnTo>
                  <a:lnTo>
                    <a:pt x="2484" y="189"/>
                  </a:lnTo>
                  <a:lnTo>
                    <a:pt x="2352" y="114"/>
                  </a:lnTo>
                  <a:lnTo>
                    <a:pt x="2202" y="76"/>
                  </a:lnTo>
                  <a:lnTo>
                    <a:pt x="2051" y="38"/>
                  </a:lnTo>
                  <a:lnTo>
                    <a:pt x="1901" y="20"/>
                  </a:lnTo>
                  <a:lnTo>
                    <a:pt x="173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0" name="Google Shape;8010;p33"/>
            <p:cNvSpPr/>
            <p:nvPr/>
          </p:nvSpPr>
          <p:spPr>
            <a:xfrm>
              <a:off x="1952175" y="2568425"/>
              <a:ext cx="87050" cy="87525"/>
            </a:xfrm>
            <a:custGeom>
              <a:avLst/>
              <a:gdLst/>
              <a:ahLst/>
              <a:cxnLst/>
              <a:rect l="l" t="t" r="r" b="b"/>
              <a:pathLst>
                <a:path w="3482" h="3501" fill="none" extrusionOk="0">
                  <a:moveTo>
                    <a:pt x="1731" y="1"/>
                  </a:moveTo>
                  <a:lnTo>
                    <a:pt x="1731" y="1"/>
                  </a:lnTo>
                  <a:lnTo>
                    <a:pt x="1562" y="20"/>
                  </a:lnTo>
                  <a:lnTo>
                    <a:pt x="1374" y="38"/>
                  </a:lnTo>
                  <a:lnTo>
                    <a:pt x="1204" y="95"/>
                  </a:lnTo>
                  <a:lnTo>
                    <a:pt x="1035" y="151"/>
                  </a:lnTo>
                  <a:lnTo>
                    <a:pt x="866" y="245"/>
                  </a:lnTo>
                  <a:lnTo>
                    <a:pt x="715" y="339"/>
                  </a:lnTo>
                  <a:lnTo>
                    <a:pt x="565" y="452"/>
                  </a:lnTo>
                  <a:lnTo>
                    <a:pt x="433" y="603"/>
                  </a:lnTo>
                  <a:lnTo>
                    <a:pt x="433" y="603"/>
                  </a:lnTo>
                  <a:lnTo>
                    <a:pt x="320" y="735"/>
                  </a:lnTo>
                  <a:lnTo>
                    <a:pt x="226" y="885"/>
                  </a:lnTo>
                  <a:lnTo>
                    <a:pt x="151" y="1036"/>
                  </a:lnTo>
                  <a:lnTo>
                    <a:pt x="76" y="1205"/>
                  </a:lnTo>
                  <a:lnTo>
                    <a:pt x="38" y="1356"/>
                  </a:lnTo>
                  <a:lnTo>
                    <a:pt x="0" y="1525"/>
                  </a:lnTo>
                  <a:lnTo>
                    <a:pt x="0" y="1694"/>
                  </a:lnTo>
                  <a:lnTo>
                    <a:pt x="0" y="1864"/>
                  </a:lnTo>
                  <a:lnTo>
                    <a:pt x="19" y="2033"/>
                  </a:lnTo>
                  <a:lnTo>
                    <a:pt x="57" y="2183"/>
                  </a:lnTo>
                  <a:lnTo>
                    <a:pt x="94" y="2353"/>
                  </a:lnTo>
                  <a:lnTo>
                    <a:pt x="170" y="2503"/>
                  </a:lnTo>
                  <a:lnTo>
                    <a:pt x="245" y="2654"/>
                  </a:lnTo>
                  <a:lnTo>
                    <a:pt x="339" y="2804"/>
                  </a:lnTo>
                  <a:lnTo>
                    <a:pt x="452" y="2936"/>
                  </a:lnTo>
                  <a:lnTo>
                    <a:pt x="584" y="3068"/>
                  </a:lnTo>
                  <a:lnTo>
                    <a:pt x="584" y="3068"/>
                  </a:lnTo>
                  <a:lnTo>
                    <a:pt x="715" y="3162"/>
                  </a:lnTo>
                  <a:lnTo>
                    <a:pt x="847" y="3256"/>
                  </a:lnTo>
                  <a:lnTo>
                    <a:pt x="979" y="3331"/>
                  </a:lnTo>
                  <a:lnTo>
                    <a:pt x="1129" y="3388"/>
                  </a:lnTo>
                  <a:lnTo>
                    <a:pt x="1280" y="3444"/>
                  </a:lnTo>
                  <a:lnTo>
                    <a:pt x="1430" y="3482"/>
                  </a:lnTo>
                  <a:lnTo>
                    <a:pt x="1581" y="3500"/>
                  </a:lnTo>
                  <a:lnTo>
                    <a:pt x="1731" y="3500"/>
                  </a:lnTo>
                  <a:lnTo>
                    <a:pt x="1731" y="3500"/>
                  </a:lnTo>
                  <a:lnTo>
                    <a:pt x="1919" y="3500"/>
                  </a:lnTo>
                  <a:lnTo>
                    <a:pt x="2089" y="3463"/>
                  </a:lnTo>
                  <a:lnTo>
                    <a:pt x="2277" y="3425"/>
                  </a:lnTo>
                  <a:lnTo>
                    <a:pt x="2446" y="3350"/>
                  </a:lnTo>
                  <a:lnTo>
                    <a:pt x="2616" y="3275"/>
                  </a:lnTo>
                  <a:lnTo>
                    <a:pt x="2766" y="3162"/>
                  </a:lnTo>
                  <a:lnTo>
                    <a:pt x="2917" y="3049"/>
                  </a:lnTo>
                  <a:lnTo>
                    <a:pt x="3048" y="2917"/>
                  </a:lnTo>
                  <a:lnTo>
                    <a:pt x="3048" y="2917"/>
                  </a:lnTo>
                  <a:lnTo>
                    <a:pt x="3161" y="2767"/>
                  </a:lnTo>
                  <a:lnTo>
                    <a:pt x="3255" y="2616"/>
                  </a:lnTo>
                  <a:lnTo>
                    <a:pt x="3331" y="2466"/>
                  </a:lnTo>
                  <a:lnTo>
                    <a:pt x="3387" y="2315"/>
                  </a:lnTo>
                  <a:lnTo>
                    <a:pt x="3444" y="2146"/>
                  </a:lnTo>
                  <a:lnTo>
                    <a:pt x="3462" y="1976"/>
                  </a:lnTo>
                  <a:lnTo>
                    <a:pt x="3481" y="1807"/>
                  </a:lnTo>
                  <a:lnTo>
                    <a:pt x="3481" y="1657"/>
                  </a:lnTo>
                  <a:lnTo>
                    <a:pt x="3462" y="1487"/>
                  </a:lnTo>
                  <a:lnTo>
                    <a:pt x="3425" y="1318"/>
                  </a:lnTo>
                  <a:lnTo>
                    <a:pt x="3368" y="1149"/>
                  </a:lnTo>
                  <a:lnTo>
                    <a:pt x="3312" y="998"/>
                  </a:lnTo>
                  <a:lnTo>
                    <a:pt x="3237" y="847"/>
                  </a:lnTo>
                  <a:lnTo>
                    <a:pt x="3143" y="716"/>
                  </a:lnTo>
                  <a:lnTo>
                    <a:pt x="3030" y="565"/>
                  </a:lnTo>
                  <a:lnTo>
                    <a:pt x="2898" y="452"/>
                  </a:lnTo>
                  <a:lnTo>
                    <a:pt x="2898" y="452"/>
                  </a:lnTo>
                  <a:lnTo>
                    <a:pt x="2766" y="339"/>
                  </a:lnTo>
                  <a:lnTo>
                    <a:pt x="2634" y="264"/>
                  </a:lnTo>
                  <a:lnTo>
                    <a:pt x="2484" y="189"/>
                  </a:lnTo>
                  <a:lnTo>
                    <a:pt x="2352" y="114"/>
                  </a:lnTo>
                  <a:lnTo>
                    <a:pt x="2202" y="76"/>
                  </a:lnTo>
                  <a:lnTo>
                    <a:pt x="2051" y="38"/>
                  </a:lnTo>
                  <a:lnTo>
                    <a:pt x="1901" y="20"/>
                  </a:lnTo>
                  <a:lnTo>
                    <a:pt x="173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1" name="Google Shape;8011;p33"/>
            <p:cNvSpPr/>
            <p:nvPr/>
          </p:nvSpPr>
          <p:spPr>
            <a:xfrm>
              <a:off x="1768250" y="2753775"/>
              <a:ext cx="103500" cy="71975"/>
            </a:xfrm>
            <a:custGeom>
              <a:avLst/>
              <a:gdLst/>
              <a:ahLst/>
              <a:cxnLst/>
              <a:rect l="l" t="t" r="r" b="b"/>
              <a:pathLst>
                <a:path w="4140" h="2879" extrusionOk="0">
                  <a:moveTo>
                    <a:pt x="38" y="0"/>
                  </a:moveTo>
                  <a:lnTo>
                    <a:pt x="0" y="19"/>
                  </a:lnTo>
                  <a:lnTo>
                    <a:pt x="0" y="57"/>
                  </a:lnTo>
                  <a:lnTo>
                    <a:pt x="0" y="113"/>
                  </a:lnTo>
                  <a:lnTo>
                    <a:pt x="76" y="264"/>
                  </a:lnTo>
                  <a:lnTo>
                    <a:pt x="245" y="433"/>
                  </a:lnTo>
                  <a:lnTo>
                    <a:pt x="452" y="659"/>
                  </a:lnTo>
                  <a:lnTo>
                    <a:pt x="734" y="903"/>
                  </a:lnTo>
                  <a:lnTo>
                    <a:pt x="1073" y="1167"/>
                  </a:lnTo>
                  <a:lnTo>
                    <a:pt x="1449" y="1449"/>
                  </a:lnTo>
                  <a:lnTo>
                    <a:pt x="1844" y="1750"/>
                  </a:lnTo>
                  <a:lnTo>
                    <a:pt x="2221" y="1995"/>
                  </a:lnTo>
                  <a:lnTo>
                    <a:pt x="2559" y="2202"/>
                  </a:lnTo>
                  <a:lnTo>
                    <a:pt x="2898" y="2409"/>
                  </a:lnTo>
                  <a:lnTo>
                    <a:pt x="3199" y="2578"/>
                  </a:lnTo>
                  <a:lnTo>
                    <a:pt x="3481" y="2710"/>
                  </a:lnTo>
                  <a:lnTo>
                    <a:pt x="3707" y="2804"/>
                  </a:lnTo>
                  <a:lnTo>
                    <a:pt x="3895" y="2860"/>
                  </a:lnTo>
                  <a:lnTo>
                    <a:pt x="4027" y="2879"/>
                  </a:lnTo>
                  <a:lnTo>
                    <a:pt x="4083" y="2879"/>
                  </a:lnTo>
                  <a:lnTo>
                    <a:pt x="4121" y="2860"/>
                  </a:lnTo>
                  <a:lnTo>
                    <a:pt x="4140" y="2804"/>
                  </a:lnTo>
                  <a:lnTo>
                    <a:pt x="4121" y="2766"/>
                  </a:lnTo>
                  <a:lnTo>
                    <a:pt x="4046" y="2616"/>
                  </a:lnTo>
                  <a:lnTo>
                    <a:pt x="3895" y="2446"/>
                  </a:lnTo>
                  <a:lnTo>
                    <a:pt x="3669" y="2220"/>
                  </a:lnTo>
                  <a:lnTo>
                    <a:pt x="3387" y="1976"/>
                  </a:lnTo>
                  <a:lnTo>
                    <a:pt x="3067" y="1712"/>
                  </a:lnTo>
                  <a:lnTo>
                    <a:pt x="2691" y="1430"/>
                  </a:lnTo>
                  <a:lnTo>
                    <a:pt x="2277" y="1129"/>
                  </a:lnTo>
                  <a:lnTo>
                    <a:pt x="1901" y="884"/>
                  </a:lnTo>
                  <a:lnTo>
                    <a:pt x="1562" y="678"/>
                  </a:lnTo>
                  <a:lnTo>
                    <a:pt x="1223" y="471"/>
                  </a:lnTo>
                  <a:lnTo>
                    <a:pt x="922" y="301"/>
                  </a:lnTo>
                  <a:lnTo>
                    <a:pt x="659" y="169"/>
                  </a:lnTo>
                  <a:lnTo>
                    <a:pt x="414" y="75"/>
                  </a:lnTo>
                  <a:lnTo>
                    <a:pt x="226" y="19"/>
                  </a:lnTo>
                  <a:lnTo>
                    <a:pt x="94" y="0"/>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2" name="Google Shape;8012;p33"/>
            <p:cNvSpPr/>
            <p:nvPr/>
          </p:nvSpPr>
          <p:spPr>
            <a:xfrm>
              <a:off x="1721200" y="2801275"/>
              <a:ext cx="16025" cy="23075"/>
            </a:xfrm>
            <a:custGeom>
              <a:avLst/>
              <a:gdLst/>
              <a:ahLst/>
              <a:cxnLst/>
              <a:rect l="l" t="t" r="r" b="b"/>
              <a:pathLst>
                <a:path w="641" h="923" extrusionOk="0">
                  <a:moveTo>
                    <a:pt x="641" y="1"/>
                  </a:moveTo>
                  <a:lnTo>
                    <a:pt x="1" y="922"/>
                  </a:lnTo>
                  <a:lnTo>
                    <a:pt x="1" y="922"/>
                  </a:lnTo>
                  <a:lnTo>
                    <a:pt x="1" y="922"/>
                  </a:lnTo>
                  <a:lnTo>
                    <a:pt x="641" y="1"/>
                  </a:lnTo>
                  <a:lnTo>
                    <a:pt x="641" y="1"/>
                  </a:lnTo>
                  <a:close/>
                </a:path>
              </a:pathLst>
            </a:custGeom>
            <a:solidFill>
              <a:srgbClr val="F3EDF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3" name="Google Shape;8013;p33"/>
            <p:cNvSpPr/>
            <p:nvPr/>
          </p:nvSpPr>
          <p:spPr>
            <a:xfrm>
              <a:off x="1721200" y="2801275"/>
              <a:ext cx="16025" cy="23075"/>
            </a:xfrm>
            <a:custGeom>
              <a:avLst/>
              <a:gdLst/>
              <a:ahLst/>
              <a:cxnLst/>
              <a:rect l="l" t="t" r="r" b="b"/>
              <a:pathLst>
                <a:path w="641" h="923" fill="none" extrusionOk="0">
                  <a:moveTo>
                    <a:pt x="641" y="1"/>
                  </a:moveTo>
                  <a:lnTo>
                    <a:pt x="1" y="922"/>
                  </a:lnTo>
                  <a:lnTo>
                    <a:pt x="1" y="922"/>
                  </a:lnTo>
                  <a:lnTo>
                    <a:pt x="1" y="922"/>
                  </a:lnTo>
                  <a:lnTo>
                    <a:pt x="641" y="1"/>
                  </a:lnTo>
                  <a:lnTo>
                    <a:pt x="64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4" name="Google Shape;8014;p33"/>
            <p:cNvSpPr/>
            <p:nvPr/>
          </p:nvSpPr>
          <p:spPr>
            <a:xfrm>
              <a:off x="1721200" y="2801275"/>
              <a:ext cx="117150" cy="78100"/>
            </a:xfrm>
            <a:custGeom>
              <a:avLst/>
              <a:gdLst/>
              <a:ahLst/>
              <a:cxnLst/>
              <a:rect l="l" t="t" r="r" b="b"/>
              <a:pathLst>
                <a:path w="4686" h="3124" extrusionOk="0">
                  <a:moveTo>
                    <a:pt x="641" y="1"/>
                  </a:moveTo>
                  <a:lnTo>
                    <a:pt x="1" y="922"/>
                  </a:lnTo>
                  <a:lnTo>
                    <a:pt x="509" y="1280"/>
                  </a:lnTo>
                  <a:lnTo>
                    <a:pt x="1055" y="1637"/>
                  </a:lnTo>
                  <a:lnTo>
                    <a:pt x="1732" y="2033"/>
                  </a:lnTo>
                  <a:lnTo>
                    <a:pt x="2466" y="2428"/>
                  </a:lnTo>
                  <a:lnTo>
                    <a:pt x="2842" y="2616"/>
                  </a:lnTo>
                  <a:lnTo>
                    <a:pt x="3199" y="2785"/>
                  </a:lnTo>
                  <a:lnTo>
                    <a:pt x="3557" y="2936"/>
                  </a:lnTo>
                  <a:lnTo>
                    <a:pt x="3896" y="3030"/>
                  </a:lnTo>
                  <a:lnTo>
                    <a:pt x="4197" y="3105"/>
                  </a:lnTo>
                  <a:lnTo>
                    <a:pt x="4347" y="3124"/>
                  </a:lnTo>
                  <a:lnTo>
                    <a:pt x="4479" y="3124"/>
                  </a:lnTo>
                  <a:lnTo>
                    <a:pt x="4686" y="2823"/>
                  </a:lnTo>
                  <a:lnTo>
                    <a:pt x="4328" y="2635"/>
                  </a:lnTo>
                  <a:lnTo>
                    <a:pt x="3914" y="2409"/>
                  </a:lnTo>
                  <a:lnTo>
                    <a:pt x="3369" y="2089"/>
                  </a:lnTo>
                  <a:lnTo>
                    <a:pt x="2748" y="1694"/>
                  </a:lnTo>
                  <a:lnTo>
                    <a:pt x="2071" y="1205"/>
                  </a:lnTo>
                  <a:lnTo>
                    <a:pt x="1713" y="941"/>
                  </a:lnTo>
                  <a:lnTo>
                    <a:pt x="1356" y="640"/>
                  </a:lnTo>
                  <a:lnTo>
                    <a:pt x="998" y="320"/>
                  </a:lnTo>
                  <a:lnTo>
                    <a:pt x="641" y="1"/>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5" name="Google Shape;8015;p33"/>
            <p:cNvSpPr/>
            <p:nvPr/>
          </p:nvSpPr>
          <p:spPr>
            <a:xfrm>
              <a:off x="1721200" y="2801275"/>
              <a:ext cx="117150" cy="78100"/>
            </a:xfrm>
            <a:custGeom>
              <a:avLst/>
              <a:gdLst/>
              <a:ahLst/>
              <a:cxnLst/>
              <a:rect l="l" t="t" r="r" b="b"/>
              <a:pathLst>
                <a:path w="4686" h="3124" fill="none" extrusionOk="0">
                  <a:moveTo>
                    <a:pt x="641" y="1"/>
                  </a:moveTo>
                  <a:lnTo>
                    <a:pt x="641" y="1"/>
                  </a:lnTo>
                  <a:lnTo>
                    <a:pt x="641" y="1"/>
                  </a:lnTo>
                  <a:lnTo>
                    <a:pt x="1" y="922"/>
                  </a:lnTo>
                  <a:lnTo>
                    <a:pt x="1" y="922"/>
                  </a:lnTo>
                  <a:lnTo>
                    <a:pt x="509" y="1280"/>
                  </a:lnTo>
                  <a:lnTo>
                    <a:pt x="1055" y="1637"/>
                  </a:lnTo>
                  <a:lnTo>
                    <a:pt x="1732" y="2033"/>
                  </a:lnTo>
                  <a:lnTo>
                    <a:pt x="2466" y="2428"/>
                  </a:lnTo>
                  <a:lnTo>
                    <a:pt x="2842" y="2616"/>
                  </a:lnTo>
                  <a:lnTo>
                    <a:pt x="3199" y="2785"/>
                  </a:lnTo>
                  <a:lnTo>
                    <a:pt x="3557" y="2936"/>
                  </a:lnTo>
                  <a:lnTo>
                    <a:pt x="3896" y="3030"/>
                  </a:lnTo>
                  <a:lnTo>
                    <a:pt x="4197" y="3105"/>
                  </a:lnTo>
                  <a:lnTo>
                    <a:pt x="4347" y="3124"/>
                  </a:lnTo>
                  <a:lnTo>
                    <a:pt x="4479" y="3124"/>
                  </a:lnTo>
                  <a:lnTo>
                    <a:pt x="4479" y="3124"/>
                  </a:lnTo>
                  <a:lnTo>
                    <a:pt x="4479" y="3124"/>
                  </a:lnTo>
                  <a:lnTo>
                    <a:pt x="4686" y="2823"/>
                  </a:lnTo>
                  <a:lnTo>
                    <a:pt x="4686" y="2823"/>
                  </a:lnTo>
                  <a:lnTo>
                    <a:pt x="4328" y="2635"/>
                  </a:lnTo>
                  <a:lnTo>
                    <a:pt x="3914" y="2409"/>
                  </a:lnTo>
                  <a:lnTo>
                    <a:pt x="3369" y="2089"/>
                  </a:lnTo>
                  <a:lnTo>
                    <a:pt x="2748" y="1694"/>
                  </a:lnTo>
                  <a:lnTo>
                    <a:pt x="2071" y="1205"/>
                  </a:lnTo>
                  <a:lnTo>
                    <a:pt x="1713" y="941"/>
                  </a:lnTo>
                  <a:lnTo>
                    <a:pt x="1356" y="640"/>
                  </a:lnTo>
                  <a:lnTo>
                    <a:pt x="998" y="320"/>
                  </a:lnTo>
                  <a:lnTo>
                    <a:pt x="64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6" name="Google Shape;8016;p33"/>
            <p:cNvSpPr/>
            <p:nvPr/>
          </p:nvSpPr>
          <p:spPr>
            <a:xfrm>
              <a:off x="1419700" y="2968725"/>
              <a:ext cx="352325" cy="322250"/>
            </a:xfrm>
            <a:custGeom>
              <a:avLst/>
              <a:gdLst/>
              <a:ahLst/>
              <a:cxnLst/>
              <a:rect l="l" t="t" r="r" b="b"/>
              <a:pathLst>
                <a:path w="14093" h="12890" extrusionOk="0">
                  <a:moveTo>
                    <a:pt x="2822" y="1"/>
                  </a:moveTo>
                  <a:lnTo>
                    <a:pt x="2728" y="20"/>
                  </a:lnTo>
                  <a:lnTo>
                    <a:pt x="2709" y="39"/>
                  </a:lnTo>
                  <a:lnTo>
                    <a:pt x="2314" y="377"/>
                  </a:lnTo>
                  <a:lnTo>
                    <a:pt x="1938" y="754"/>
                  </a:lnTo>
                  <a:lnTo>
                    <a:pt x="1581" y="1149"/>
                  </a:lnTo>
                  <a:lnTo>
                    <a:pt x="1261" y="1600"/>
                  </a:lnTo>
                  <a:lnTo>
                    <a:pt x="1054" y="1901"/>
                  </a:lnTo>
                  <a:lnTo>
                    <a:pt x="866" y="2221"/>
                  </a:lnTo>
                  <a:lnTo>
                    <a:pt x="715" y="2541"/>
                  </a:lnTo>
                  <a:lnTo>
                    <a:pt x="565" y="2880"/>
                  </a:lnTo>
                  <a:lnTo>
                    <a:pt x="433" y="3200"/>
                  </a:lnTo>
                  <a:lnTo>
                    <a:pt x="320" y="3538"/>
                  </a:lnTo>
                  <a:lnTo>
                    <a:pt x="226" y="3877"/>
                  </a:lnTo>
                  <a:lnTo>
                    <a:pt x="132" y="4234"/>
                  </a:lnTo>
                  <a:lnTo>
                    <a:pt x="75" y="4573"/>
                  </a:lnTo>
                  <a:lnTo>
                    <a:pt x="38" y="4912"/>
                  </a:lnTo>
                  <a:lnTo>
                    <a:pt x="0" y="5269"/>
                  </a:lnTo>
                  <a:lnTo>
                    <a:pt x="0" y="5608"/>
                  </a:lnTo>
                  <a:lnTo>
                    <a:pt x="0" y="5965"/>
                  </a:lnTo>
                  <a:lnTo>
                    <a:pt x="19" y="6304"/>
                  </a:lnTo>
                  <a:lnTo>
                    <a:pt x="56" y="6643"/>
                  </a:lnTo>
                  <a:lnTo>
                    <a:pt x="113" y="7000"/>
                  </a:lnTo>
                  <a:lnTo>
                    <a:pt x="188" y="7339"/>
                  </a:lnTo>
                  <a:lnTo>
                    <a:pt x="282" y="7659"/>
                  </a:lnTo>
                  <a:lnTo>
                    <a:pt x="376" y="7998"/>
                  </a:lnTo>
                  <a:lnTo>
                    <a:pt x="508" y="8317"/>
                  </a:lnTo>
                  <a:lnTo>
                    <a:pt x="640" y="8637"/>
                  </a:lnTo>
                  <a:lnTo>
                    <a:pt x="790" y="8957"/>
                  </a:lnTo>
                  <a:lnTo>
                    <a:pt x="960" y="9258"/>
                  </a:lnTo>
                  <a:lnTo>
                    <a:pt x="1129" y="9559"/>
                  </a:lnTo>
                  <a:lnTo>
                    <a:pt x="1336" y="9860"/>
                  </a:lnTo>
                  <a:lnTo>
                    <a:pt x="1543" y="10143"/>
                  </a:lnTo>
                  <a:lnTo>
                    <a:pt x="1769" y="10406"/>
                  </a:lnTo>
                  <a:lnTo>
                    <a:pt x="2013" y="10669"/>
                  </a:lnTo>
                  <a:lnTo>
                    <a:pt x="2277" y="10933"/>
                  </a:lnTo>
                  <a:lnTo>
                    <a:pt x="2540" y="11177"/>
                  </a:lnTo>
                  <a:lnTo>
                    <a:pt x="2822" y="11403"/>
                  </a:lnTo>
                  <a:lnTo>
                    <a:pt x="3123" y="11610"/>
                  </a:lnTo>
                  <a:lnTo>
                    <a:pt x="3443" y="11817"/>
                  </a:lnTo>
                  <a:lnTo>
                    <a:pt x="3763" y="12005"/>
                  </a:lnTo>
                  <a:lnTo>
                    <a:pt x="4083" y="12175"/>
                  </a:lnTo>
                  <a:lnTo>
                    <a:pt x="4403" y="12325"/>
                  </a:lnTo>
                  <a:lnTo>
                    <a:pt x="4742" y="12457"/>
                  </a:lnTo>
                  <a:lnTo>
                    <a:pt x="5080" y="12570"/>
                  </a:lnTo>
                  <a:lnTo>
                    <a:pt x="5419" y="12664"/>
                  </a:lnTo>
                  <a:lnTo>
                    <a:pt x="5758" y="12739"/>
                  </a:lnTo>
                  <a:lnTo>
                    <a:pt x="6115" y="12796"/>
                  </a:lnTo>
                  <a:lnTo>
                    <a:pt x="6454" y="12852"/>
                  </a:lnTo>
                  <a:lnTo>
                    <a:pt x="6811" y="12871"/>
                  </a:lnTo>
                  <a:lnTo>
                    <a:pt x="7150" y="12890"/>
                  </a:lnTo>
                  <a:lnTo>
                    <a:pt x="7489" y="12871"/>
                  </a:lnTo>
                  <a:lnTo>
                    <a:pt x="7846" y="12852"/>
                  </a:lnTo>
                  <a:lnTo>
                    <a:pt x="8185" y="12814"/>
                  </a:lnTo>
                  <a:lnTo>
                    <a:pt x="8524" y="12758"/>
                  </a:lnTo>
                  <a:lnTo>
                    <a:pt x="8862" y="12683"/>
                  </a:lnTo>
                  <a:lnTo>
                    <a:pt x="9201" y="12607"/>
                  </a:lnTo>
                  <a:lnTo>
                    <a:pt x="9540" y="12495"/>
                  </a:lnTo>
                  <a:lnTo>
                    <a:pt x="9859" y="12382"/>
                  </a:lnTo>
                  <a:lnTo>
                    <a:pt x="10179" y="12250"/>
                  </a:lnTo>
                  <a:lnTo>
                    <a:pt x="10499" y="12099"/>
                  </a:lnTo>
                  <a:lnTo>
                    <a:pt x="10800" y="11930"/>
                  </a:lnTo>
                  <a:lnTo>
                    <a:pt x="11101" y="11742"/>
                  </a:lnTo>
                  <a:lnTo>
                    <a:pt x="11383" y="11554"/>
                  </a:lnTo>
                  <a:lnTo>
                    <a:pt x="11666" y="11328"/>
                  </a:lnTo>
                  <a:lnTo>
                    <a:pt x="11948" y="11102"/>
                  </a:lnTo>
                  <a:lnTo>
                    <a:pt x="12211" y="10858"/>
                  </a:lnTo>
                  <a:lnTo>
                    <a:pt x="12475" y="10613"/>
                  </a:lnTo>
                  <a:lnTo>
                    <a:pt x="12701" y="10331"/>
                  </a:lnTo>
                  <a:lnTo>
                    <a:pt x="12945" y="10048"/>
                  </a:lnTo>
                  <a:lnTo>
                    <a:pt x="13152" y="9747"/>
                  </a:lnTo>
                  <a:lnTo>
                    <a:pt x="13434" y="9296"/>
                  </a:lnTo>
                  <a:lnTo>
                    <a:pt x="13679" y="8844"/>
                  </a:lnTo>
                  <a:lnTo>
                    <a:pt x="13905" y="8374"/>
                  </a:lnTo>
                  <a:lnTo>
                    <a:pt x="14074" y="7885"/>
                  </a:lnTo>
                  <a:lnTo>
                    <a:pt x="14093" y="7847"/>
                  </a:lnTo>
                  <a:lnTo>
                    <a:pt x="14093" y="7809"/>
                  </a:lnTo>
                  <a:lnTo>
                    <a:pt x="14093" y="7753"/>
                  </a:lnTo>
                  <a:lnTo>
                    <a:pt x="14036" y="7659"/>
                  </a:lnTo>
                  <a:lnTo>
                    <a:pt x="13961" y="7546"/>
                  </a:lnTo>
                  <a:lnTo>
                    <a:pt x="13679" y="7245"/>
                  </a:lnTo>
                  <a:lnTo>
                    <a:pt x="13265" y="6869"/>
                  </a:lnTo>
                  <a:lnTo>
                    <a:pt x="12738" y="6417"/>
                  </a:lnTo>
                  <a:lnTo>
                    <a:pt x="12098" y="5890"/>
                  </a:lnTo>
                  <a:lnTo>
                    <a:pt x="11365" y="5326"/>
                  </a:lnTo>
                  <a:lnTo>
                    <a:pt x="10556" y="4724"/>
                  </a:lnTo>
                  <a:lnTo>
                    <a:pt x="9671" y="4084"/>
                  </a:lnTo>
                  <a:lnTo>
                    <a:pt x="8730" y="3444"/>
                  </a:lnTo>
                  <a:lnTo>
                    <a:pt x="7489" y="2597"/>
                  </a:lnTo>
                  <a:lnTo>
                    <a:pt x="7357" y="2522"/>
                  </a:lnTo>
                  <a:lnTo>
                    <a:pt x="7225" y="2428"/>
                  </a:lnTo>
                  <a:lnTo>
                    <a:pt x="7094" y="2334"/>
                  </a:lnTo>
                  <a:lnTo>
                    <a:pt x="6830" y="2165"/>
                  </a:lnTo>
                  <a:lnTo>
                    <a:pt x="5833" y="1544"/>
                  </a:lnTo>
                  <a:lnTo>
                    <a:pt x="5588" y="1393"/>
                  </a:lnTo>
                  <a:lnTo>
                    <a:pt x="5250" y="1205"/>
                  </a:lnTo>
                  <a:lnTo>
                    <a:pt x="4422" y="716"/>
                  </a:lnTo>
                  <a:lnTo>
                    <a:pt x="3744" y="358"/>
                  </a:lnTo>
                  <a:lnTo>
                    <a:pt x="3707" y="340"/>
                  </a:lnTo>
                  <a:lnTo>
                    <a:pt x="3556" y="264"/>
                  </a:lnTo>
                  <a:lnTo>
                    <a:pt x="3481" y="246"/>
                  </a:lnTo>
                  <a:lnTo>
                    <a:pt x="3387" y="189"/>
                  </a:lnTo>
                  <a:lnTo>
                    <a:pt x="3349" y="170"/>
                  </a:lnTo>
                  <a:lnTo>
                    <a:pt x="3123" y="95"/>
                  </a:lnTo>
                  <a:lnTo>
                    <a:pt x="2954" y="39"/>
                  </a:lnTo>
                  <a:lnTo>
                    <a:pt x="2822"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7" name="Google Shape;8017;p33"/>
            <p:cNvSpPr/>
            <p:nvPr/>
          </p:nvSpPr>
          <p:spPr>
            <a:xfrm>
              <a:off x="1419700" y="2968725"/>
              <a:ext cx="352325" cy="322250"/>
            </a:xfrm>
            <a:custGeom>
              <a:avLst/>
              <a:gdLst/>
              <a:ahLst/>
              <a:cxnLst/>
              <a:rect l="l" t="t" r="r" b="b"/>
              <a:pathLst>
                <a:path w="14093" h="12890" fill="none" extrusionOk="0">
                  <a:moveTo>
                    <a:pt x="13152" y="9747"/>
                  </a:moveTo>
                  <a:lnTo>
                    <a:pt x="13152" y="9747"/>
                  </a:lnTo>
                  <a:lnTo>
                    <a:pt x="12945" y="10048"/>
                  </a:lnTo>
                  <a:lnTo>
                    <a:pt x="12701" y="10331"/>
                  </a:lnTo>
                  <a:lnTo>
                    <a:pt x="12475" y="10613"/>
                  </a:lnTo>
                  <a:lnTo>
                    <a:pt x="12211" y="10858"/>
                  </a:lnTo>
                  <a:lnTo>
                    <a:pt x="11948" y="11102"/>
                  </a:lnTo>
                  <a:lnTo>
                    <a:pt x="11666" y="11328"/>
                  </a:lnTo>
                  <a:lnTo>
                    <a:pt x="11383" y="11554"/>
                  </a:lnTo>
                  <a:lnTo>
                    <a:pt x="11101" y="11742"/>
                  </a:lnTo>
                  <a:lnTo>
                    <a:pt x="10800" y="11930"/>
                  </a:lnTo>
                  <a:lnTo>
                    <a:pt x="10499" y="12099"/>
                  </a:lnTo>
                  <a:lnTo>
                    <a:pt x="10179" y="12250"/>
                  </a:lnTo>
                  <a:lnTo>
                    <a:pt x="9859" y="12382"/>
                  </a:lnTo>
                  <a:lnTo>
                    <a:pt x="9540" y="12495"/>
                  </a:lnTo>
                  <a:lnTo>
                    <a:pt x="9201" y="12607"/>
                  </a:lnTo>
                  <a:lnTo>
                    <a:pt x="8862" y="12683"/>
                  </a:lnTo>
                  <a:lnTo>
                    <a:pt x="8524" y="12758"/>
                  </a:lnTo>
                  <a:lnTo>
                    <a:pt x="8185" y="12814"/>
                  </a:lnTo>
                  <a:lnTo>
                    <a:pt x="7846" y="12852"/>
                  </a:lnTo>
                  <a:lnTo>
                    <a:pt x="7489" y="12871"/>
                  </a:lnTo>
                  <a:lnTo>
                    <a:pt x="7150" y="12890"/>
                  </a:lnTo>
                  <a:lnTo>
                    <a:pt x="6811" y="12871"/>
                  </a:lnTo>
                  <a:lnTo>
                    <a:pt x="6454" y="12852"/>
                  </a:lnTo>
                  <a:lnTo>
                    <a:pt x="6115" y="12796"/>
                  </a:lnTo>
                  <a:lnTo>
                    <a:pt x="5758" y="12739"/>
                  </a:lnTo>
                  <a:lnTo>
                    <a:pt x="5419" y="12664"/>
                  </a:lnTo>
                  <a:lnTo>
                    <a:pt x="5080" y="12570"/>
                  </a:lnTo>
                  <a:lnTo>
                    <a:pt x="4742" y="12457"/>
                  </a:lnTo>
                  <a:lnTo>
                    <a:pt x="4403" y="12325"/>
                  </a:lnTo>
                  <a:lnTo>
                    <a:pt x="4083" y="12175"/>
                  </a:lnTo>
                  <a:lnTo>
                    <a:pt x="3763" y="12005"/>
                  </a:lnTo>
                  <a:lnTo>
                    <a:pt x="3443" y="11817"/>
                  </a:lnTo>
                  <a:lnTo>
                    <a:pt x="3123" y="11610"/>
                  </a:lnTo>
                  <a:lnTo>
                    <a:pt x="3123" y="11610"/>
                  </a:lnTo>
                  <a:lnTo>
                    <a:pt x="2822" y="11403"/>
                  </a:lnTo>
                  <a:lnTo>
                    <a:pt x="2540" y="11177"/>
                  </a:lnTo>
                  <a:lnTo>
                    <a:pt x="2277" y="10933"/>
                  </a:lnTo>
                  <a:lnTo>
                    <a:pt x="2013" y="10669"/>
                  </a:lnTo>
                  <a:lnTo>
                    <a:pt x="1769" y="10406"/>
                  </a:lnTo>
                  <a:lnTo>
                    <a:pt x="1543" y="10143"/>
                  </a:lnTo>
                  <a:lnTo>
                    <a:pt x="1336" y="9860"/>
                  </a:lnTo>
                  <a:lnTo>
                    <a:pt x="1129" y="9559"/>
                  </a:lnTo>
                  <a:lnTo>
                    <a:pt x="960" y="9258"/>
                  </a:lnTo>
                  <a:lnTo>
                    <a:pt x="790" y="8957"/>
                  </a:lnTo>
                  <a:lnTo>
                    <a:pt x="640" y="8637"/>
                  </a:lnTo>
                  <a:lnTo>
                    <a:pt x="508" y="8317"/>
                  </a:lnTo>
                  <a:lnTo>
                    <a:pt x="376" y="7998"/>
                  </a:lnTo>
                  <a:lnTo>
                    <a:pt x="282" y="7659"/>
                  </a:lnTo>
                  <a:lnTo>
                    <a:pt x="188" y="7339"/>
                  </a:lnTo>
                  <a:lnTo>
                    <a:pt x="113" y="7000"/>
                  </a:lnTo>
                  <a:lnTo>
                    <a:pt x="56" y="6643"/>
                  </a:lnTo>
                  <a:lnTo>
                    <a:pt x="19" y="6304"/>
                  </a:lnTo>
                  <a:lnTo>
                    <a:pt x="0" y="5965"/>
                  </a:lnTo>
                  <a:lnTo>
                    <a:pt x="0" y="5608"/>
                  </a:lnTo>
                  <a:lnTo>
                    <a:pt x="0" y="5269"/>
                  </a:lnTo>
                  <a:lnTo>
                    <a:pt x="38" y="4912"/>
                  </a:lnTo>
                  <a:lnTo>
                    <a:pt x="75" y="4573"/>
                  </a:lnTo>
                  <a:lnTo>
                    <a:pt x="132" y="4234"/>
                  </a:lnTo>
                  <a:lnTo>
                    <a:pt x="226" y="3877"/>
                  </a:lnTo>
                  <a:lnTo>
                    <a:pt x="320" y="3538"/>
                  </a:lnTo>
                  <a:lnTo>
                    <a:pt x="433" y="3200"/>
                  </a:lnTo>
                  <a:lnTo>
                    <a:pt x="565" y="2880"/>
                  </a:lnTo>
                  <a:lnTo>
                    <a:pt x="715" y="2541"/>
                  </a:lnTo>
                  <a:lnTo>
                    <a:pt x="866" y="2221"/>
                  </a:lnTo>
                  <a:lnTo>
                    <a:pt x="1054" y="1901"/>
                  </a:lnTo>
                  <a:lnTo>
                    <a:pt x="1261" y="1600"/>
                  </a:lnTo>
                  <a:lnTo>
                    <a:pt x="1261" y="1600"/>
                  </a:lnTo>
                  <a:lnTo>
                    <a:pt x="1581" y="1149"/>
                  </a:lnTo>
                  <a:lnTo>
                    <a:pt x="1938" y="754"/>
                  </a:lnTo>
                  <a:lnTo>
                    <a:pt x="2314" y="377"/>
                  </a:lnTo>
                  <a:lnTo>
                    <a:pt x="2709" y="39"/>
                  </a:lnTo>
                  <a:lnTo>
                    <a:pt x="2709" y="39"/>
                  </a:lnTo>
                  <a:lnTo>
                    <a:pt x="2709" y="39"/>
                  </a:lnTo>
                  <a:lnTo>
                    <a:pt x="2728" y="20"/>
                  </a:lnTo>
                  <a:lnTo>
                    <a:pt x="2728" y="20"/>
                  </a:lnTo>
                  <a:lnTo>
                    <a:pt x="2822" y="1"/>
                  </a:lnTo>
                  <a:lnTo>
                    <a:pt x="2954" y="39"/>
                  </a:lnTo>
                  <a:lnTo>
                    <a:pt x="3123" y="95"/>
                  </a:lnTo>
                  <a:lnTo>
                    <a:pt x="3349" y="170"/>
                  </a:lnTo>
                  <a:lnTo>
                    <a:pt x="3349" y="170"/>
                  </a:lnTo>
                  <a:lnTo>
                    <a:pt x="3387" y="189"/>
                  </a:lnTo>
                  <a:lnTo>
                    <a:pt x="3387" y="189"/>
                  </a:lnTo>
                  <a:lnTo>
                    <a:pt x="3481" y="246"/>
                  </a:lnTo>
                  <a:lnTo>
                    <a:pt x="3481" y="246"/>
                  </a:lnTo>
                  <a:lnTo>
                    <a:pt x="3556" y="264"/>
                  </a:lnTo>
                  <a:lnTo>
                    <a:pt x="3556" y="264"/>
                  </a:lnTo>
                  <a:lnTo>
                    <a:pt x="3556" y="264"/>
                  </a:lnTo>
                  <a:lnTo>
                    <a:pt x="3707" y="340"/>
                  </a:lnTo>
                  <a:lnTo>
                    <a:pt x="3707" y="340"/>
                  </a:lnTo>
                  <a:lnTo>
                    <a:pt x="3744" y="358"/>
                  </a:lnTo>
                  <a:lnTo>
                    <a:pt x="3744" y="358"/>
                  </a:lnTo>
                  <a:lnTo>
                    <a:pt x="4422" y="716"/>
                  </a:lnTo>
                  <a:lnTo>
                    <a:pt x="5250" y="1205"/>
                  </a:lnTo>
                  <a:lnTo>
                    <a:pt x="5250" y="1205"/>
                  </a:lnTo>
                  <a:lnTo>
                    <a:pt x="5588" y="1393"/>
                  </a:lnTo>
                  <a:lnTo>
                    <a:pt x="5588" y="1393"/>
                  </a:lnTo>
                  <a:lnTo>
                    <a:pt x="5588" y="1393"/>
                  </a:lnTo>
                  <a:lnTo>
                    <a:pt x="5833" y="1544"/>
                  </a:lnTo>
                  <a:lnTo>
                    <a:pt x="5833" y="1544"/>
                  </a:lnTo>
                  <a:lnTo>
                    <a:pt x="6830" y="2165"/>
                  </a:lnTo>
                  <a:lnTo>
                    <a:pt x="6830" y="2165"/>
                  </a:lnTo>
                  <a:lnTo>
                    <a:pt x="7094" y="2334"/>
                  </a:lnTo>
                  <a:lnTo>
                    <a:pt x="7094" y="2334"/>
                  </a:lnTo>
                  <a:lnTo>
                    <a:pt x="7225" y="2428"/>
                  </a:lnTo>
                  <a:lnTo>
                    <a:pt x="7225" y="2428"/>
                  </a:lnTo>
                  <a:lnTo>
                    <a:pt x="7357" y="2522"/>
                  </a:lnTo>
                  <a:lnTo>
                    <a:pt x="7357" y="2522"/>
                  </a:lnTo>
                  <a:lnTo>
                    <a:pt x="7489" y="2597"/>
                  </a:lnTo>
                  <a:lnTo>
                    <a:pt x="7489" y="2597"/>
                  </a:lnTo>
                  <a:lnTo>
                    <a:pt x="8730" y="3444"/>
                  </a:lnTo>
                  <a:lnTo>
                    <a:pt x="8730" y="3444"/>
                  </a:lnTo>
                  <a:lnTo>
                    <a:pt x="9671" y="4084"/>
                  </a:lnTo>
                  <a:lnTo>
                    <a:pt x="9671" y="4084"/>
                  </a:lnTo>
                  <a:lnTo>
                    <a:pt x="10556" y="4724"/>
                  </a:lnTo>
                  <a:lnTo>
                    <a:pt x="11365" y="5326"/>
                  </a:lnTo>
                  <a:lnTo>
                    <a:pt x="12098" y="5890"/>
                  </a:lnTo>
                  <a:lnTo>
                    <a:pt x="12738" y="6417"/>
                  </a:lnTo>
                  <a:lnTo>
                    <a:pt x="13265" y="6869"/>
                  </a:lnTo>
                  <a:lnTo>
                    <a:pt x="13679" y="7245"/>
                  </a:lnTo>
                  <a:lnTo>
                    <a:pt x="13961" y="7546"/>
                  </a:lnTo>
                  <a:lnTo>
                    <a:pt x="14036" y="7659"/>
                  </a:lnTo>
                  <a:lnTo>
                    <a:pt x="14093" y="7753"/>
                  </a:lnTo>
                  <a:lnTo>
                    <a:pt x="14093" y="7753"/>
                  </a:lnTo>
                  <a:lnTo>
                    <a:pt x="14093" y="7809"/>
                  </a:lnTo>
                  <a:lnTo>
                    <a:pt x="14093" y="7809"/>
                  </a:lnTo>
                  <a:lnTo>
                    <a:pt x="14093" y="7847"/>
                  </a:lnTo>
                  <a:lnTo>
                    <a:pt x="14093" y="7847"/>
                  </a:lnTo>
                  <a:lnTo>
                    <a:pt x="14093" y="7847"/>
                  </a:lnTo>
                  <a:lnTo>
                    <a:pt x="14074" y="7885"/>
                  </a:lnTo>
                  <a:lnTo>
                    <a:pt x="14074" y="7885"/>
                  </a:lnTo>
                  <a:lnTo>
                    <a:pt x="13905" y="8374"/>
                  </a:lnTo>
                  <a:lnTo>
                    <a:pt x="13679" y="8844"/>
                  </a:lnTo>
                  <a:lnTo>
                    <a:pt x="13434" y="9296"/>
                  </a:lnTo>
                  <a:lnTo>
                    <a:pt x="13152" y="974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8" name="Google Shape;8018;p33"/>
            <p:cNvSpPr/>
            <p:nvPr/>
          </p:nvSpPr>
          <p:spPr>
            <a:xfrm>
              <a:off x="1444150" y="3083050"/>
              <a:ext cx="69175" cy="69175"/>
            </a:xfrm>
            <a:custGeom>
              <a:avLst/>
              <a:gdLst/>
              <a:ahLst/>
              <a:cxnLst/>
              <a:rect l="l" t="t" r="r" b="b"/>
              <a:pathLst>
                <a:path w="2767" h="2767" extrusionOk="0">
                  <a:moveTo>
                    <a:pt x="1299" y="0"/>
                  </a:moveTo>
                  <a:lnTo>
                    <a:pt x="1167" y="19"/>
                  </a:lnTo>
                  <a:lnTo>
                    <a:pt x="1035" y="38"/>
                  </a:lnTo>
                  <a:lnTo>
                    <a:pt x="904" y="94"/>
                  </a:lnTo>
                  <a:lnTo>
                    <a:pt x="791" y="132"/>
                  </a:lnTo>
                  <a:lnTo>
                    <a:pt x="659" y="207"/>
                  </a:lnTo>
                  <a:lnTo>
                    <a:pt x="546" y="282"/>
                  </a:lnTo>
                  <a:lnTo>
                    <a:pt x="452" y="376"/>
                  </a:lnTo>
                  <a:lnTo>
                    <a:pt x="339" y="471"/>
                  </a:lnTo>
                  <a:lnTo>
                    <a:pt x="264" y="583"/>
                  </a:lnTo>
                  <a:lnTo>
                    <a:pt x="189" y="696"/>
                  </a:lnTo>
                  <a:lnTo>
                    <a:pt x="113" y="809"/>
                  </a:lnTo>
                  <a:lnTo>
                    <a:pt x="76" y="941"/>
                  </a:lnTo>
                  <a:lnTo>
                    <a:pt x="38" y="1073"/>
                  </a:lnTo>
                  <a:lnTo>
                    <a:pt x="19" y="1204"/>
                  </a:lnTo>
                  <a:lnTo>
                    <a:pt x="0" y="1336"/>
                  </a:lnTo>
                  <a:lnTo>
                    <a:pt x="0" y="1468"/>
                  </a:lnTo>
                  <a:lnTo>
                    <a:pt x="19" y="1599"/>
                  </a:lnTo>
                  <a:lnTo>
                    <a:pt x="38" y="1731"/>
                  </a:lnTo>
                  <a:lnTo>
                    <a:pt x="76" y="1863"/>
                  </a:lnTo>
                  <a:lnTo>
                    <a:pt x="132" y="1976"/>
                  </a:lnTo>
                  <a:lnTo>
                    <a:pt x="189" y="2107"/>
                  </a:lnTo>
                  <a:lnTo>
                    <a:pt x="283" y="2220"/>
                  </a:lnTo>
                  <a:lnTo>
                    <a:pt x="358" y="2314"/>
                  </a:lnTo>
                  <a:lnTo>
                    <a:pt x="471" y="2427"/>
                  </a:lnTo>
                  <a:lnTo>
                    <a:pt x="584" y="2503"/>
                  </a:lnTo>
                  <a:lnTo>
                    <a:pt x="697" y="2578"/>
                  </a:lnTo>
                  <a:lnTo>
                    <a:pt x="810" y="2653"/>
                  </a:lnTo>
                  <a:lnTo>
                    <a:pt x="941" y="2691"/>
                  </a:lnTo>
                  <a:lnTo>
                    <a:pt x="1073" y="2728"/>
                  </a:lnTo>
                  <a:lnTo>
                    <a:pt x="1205" y="2747"/>
                  </a:lnTo>
                  <a:lnTo>
                    <a:pt x="1336" y="2766"/>
                  </a:lnTo>
                  <a:lnTo>
                    <a:pt x="1468" y="2766"/>
                  </a:lnTo>
                  <a:lnTo>
                    <a:pt x="1600" y="2747"/>
                  </a:lnTo>
                  <a:lnTo>
                    <a:pt x="1731" y="2728"/>
                  </a:lnTo>
                  <a:lnTo>
                    <a:pt x="1844" y="2691"/>
                  </a:lnTo>
                  <a:lnTo>
                    <a:pt x="1976" y="2634"/>
                  </a:lnTo>
                  <a:lnTo>
                    <a:pt x="2089" y="2559"/>
                  </a:lnTo>
                  <a:lnTo>
                    <a:pt x="2202" y="2484"/>
                  </a:lnTo>
                  <a:lnTo>
                    <a:pt x="2315" y="2409"/>
                  </a:lnTo>
                  <a:lnTo>
                    <a:pt x="2409" y="2296"/>
                  </a:lnTo>
                  <a:lnTo>
                    <a:pt x="2503" y="2183"/>
                  </a:lnTo>
                  <a:lnTo>
                    <a:pt x="2578" y="2070"/>
                  </a:lnTo>
                  <a:lnTo>
                    <a:pt x="2635" y="1957"/>
                  </a:lnTo>
                  <a:lnTo>
                    <a:pt x="2691" y="1825"/>
                  </a:lnTo>
                  <a:lnTo>
                    <a:pt x="2729" y="1694"/>
                  </a:lnTo>
                  <a:lnTo>
                    <a:pt x="2748" y="1562"/>
                  </a:lnTo>
                  <a:lnTo>
                    <a:pt x="2766" y="1430"/>
                  </a:lnTo>
                  <a:lnTo>
                    <a:pt x="2766" y="1298"/>
                  </a:lnTo>
                  <a:lnTo>
                    <a:pt x="2748" y="1167"/>
                  </a:lnTo>
                  <a:lnTo>
                    <a:pt x="2710" y="1035"/>
                  </a:lnTo>
                  <a:lnTo>
                    <a:pt x="2672" y="903"/>
                  </a:lnTo>
                  <a:lnTo>
                    <a:pt x="2635" y="790"/>
                  </a:lnTo>
                  <a:lnTo>
                    <a:pt x="2559" y="659"/>
                  </a:lnTo>
                  <a:lnTo>
                    <a:pt x="2484" y="546"/>
                  </a:lnTo>
                  <a:lnTo>
                    <a:pt x="2390" y="452"/>
                  </a:lnTo>
                  <a:lnTo>
                    <a:pt x="2296" y="358"/>
                  </a:lnTo>
                  <a:lnTo>
                    <a:pt x="2183" y="264"/>
                  </a:lnTo>
                  <a:lnTo>
                    <a:pt x="2070" y="188"/>
                  </a:lnTo>
                  <a:lnTo>
                    <a:pt x="1938" y="132"/>
                  </a:lnTo>
                  <a:lnTo>
                    <a:pt x="1826" y="75"/>
                  </a:lnTo>
                  <a:lnTo>
                    <a:pt x="1694" y="38"/>
                  </a:lnTo>
                  <a:lnTo>
                    <a:pt x="1562" y="19"/>
                  </a:lnTo>
                  <a:lnTo>
                    <a:pt x="1430" y="0"/>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9" name="Google Shape;8019;p33"/>
            <p:cNvSpPr/>
            <p:nvPr/>
          </p:nvSpPr>
          <p:spPr>
            <a:xfrm>
              <a:off x="1532575" y="3207225"/>
              <a:ext cx="68700" cy="69175"/>
            </a:xfrm>
            <a:custGeom>
              <a:avLst/>
              <a:gdLst/>
              <a:ahLst/>
              <a:cxnLst/>
              <a:rect l="l" t="t" r="r" b="b"/>
              <a:pathLst>
                <a:path w="2748" h="2767" extrusionOk="0">
                  <a:moveTo>
                    <a:pt x="1280" y="0"/>
                  </a:moveTo>
                  <a:lnTo>
                    <a:pt x="1149" y="19"/>
                  </a:lnTo>
                  <a:lnTo>
                    <a:pt x="1036" y="38"/>
                  </a:lnTo>
                  <a:lnTo>
                    <a:pt x="904" y="95"/>
                  </a:lnTo>
                  <a:lnTo>
                    <a:pt x="772" y="132"/>
                  </a:lnTo>
                  <a:lnTo>
                    <a:pt x="659" y="207"/>
                  </a:lnTo>
                  <a:lnTo>
                    <a:pt x="546" y="283"/>
                  </a:lnTo>
                  <a:lnTo>
                    <a:pt x="434" y="377"/>
                  </a:lnTo>
                  <a:lnTo>
                    <a:pt x="339" y="471"/>
                  </a:lnTo>
                  <a:lnTo>
                    <a:pt x="245" y="584"/>
                  </a:lnTo>
                  <a:lnTo>
                    <a:pt x="170" y="697"/>
                  </a:lnTo>
                  <a:lnTo>
                    <a:pt x="114" y="810"/>
                  </a:lnTo>
                  <a:lnTo>
                    <a:pt x="57" y="941"/>
                  </a:lnTo>
                  <a:lnTo>
                    <a:pt x="20" y="1073"/>
                  </a:lnTo>
                  <a:lnTo>
                    <a:pt x="1" y="1205"/>
                  </a:lnTo>
                  <a:lnTo>
                    <a:pt x="1" y="1336"/>
                  </a:lnTo>
                  <a:lnTo>
                    <a:pt x="1" y="1468"/>
                  </a:lnTo>
                  <a:lnTo>
                    <a:pt x="1" y="1600"/>
                  </a:lnTo>
                  <a:lnTo>
                    <a:pt x="38" y="1731"/>
                  </a:lnTo>
                  <a:lnTo>
                    <a:pt x="76" y="1863"/>
                  </a:lnTo>
                  <a:lnTo>
                    <a:pt x="132" y="1976"/>
                  </a:lnTo>
                  <a:lnTo>
                    <a:pt x="189" y="2108"/>
                  </a:lnTo>
                  <a:lnTo>
                    <a:pt x="264" y="2221"/>
                  </a:lnTo>
                  <a:lnTo>
                    <a:pt x="358" y="2315"/>
                  </a:lnTo>
                  <a:lnTo>
                    <a:pt x="452" y="2428"/>
                  </a:lnTo>
                  <a:lnTo>
                    <a:pt x="565" y="2503"/>
                  </a:lnTo>
                  <a:lnTo>
                    <a:pt x="678" y="2578"/>
                  </a:lnTo>
                  <a:lnTo>
                    <a:pt x="810" y="2635"/>
                  </a:lnTo>
                  <a:lnTo>
                    <a:pt x="942" y="2691"/>
                  </a:lnTo>
                  <a:lnTo>
                    <a:pt x="1054" y="2729"/>
                  </a:lnTo>
                  <a:lnTo>
                    <a:pt x="1186" y="2748"/>
                  </a:lnTo>
                  <a:lnTo>
                    <a:pt x="1318" y="2766"/>
                  </a:lnTo>
                  <a:lnTo>
                    <a:pt x="1450" y="2766"/>
                  </a:lnTo>
                  <a:lnTo>
                    <a:pt x="1581" y="2748"/>
                  </a:lnTo>
                  <a:lnTo>
                    <a:pt x="1713" y="2729"/>
                  </a:lnTo>
                  <a:lnTo>
                    <a:pt x="1845" y="2672"/>
                  </a:lnTo>
                  <a:lnTo>
                    <a:pt x="1976" y="2635"/>
                  </a:lnTo>
                  <a:lnTo>
                    <a:pt x="2089" y="2559"/>
                  </a:lnTo>
                  <a:lnTo>
                    <a:pt x="2202" y="2484"/>
                  </a:lnTo>
                  <a:lnTo>
                    <a:pt x="2315" y="2409"/>
                  </a:lnTo>
                  <a:lnTo>
                    <a:pt x="2409" y="2296"/>
                  </a:lnTo>
                  <a:lnTo>
                    <a:pt x="2503" y="2183"/>
                  </a:lnTo>
                  <a:lnTo>
                    <a:pt x="2579" y="2070"/>
                  </a:lnTo>
                  <a:lnTo>
                    <a:pt x="2635" y="1957"/>
                  </a:lnTo>
                  <a:lnTo>
                    <a:pt x="2691" y="1826"/>
                  </a:lnTo>
                  <a:lnTo>
                    <a:pt x="2729" y="1694"/>
                  </a:lnTo>
                  <a:lnTo>
                    <a:pt x="2748" y="1562"/>
                  </a:lnTo>
                  <a:lnTo>
                    <a:pt x="2748" y="1430"/>
                  </a:lnTo>
                  <a:lnTo>
                    <a:pt x="2748" y="1299"/>
                  </a:lnTo>
                  <a:lnTo>
                    <a:pt x="2729" y="1167"/>
                  </a:lnTo>
                  <a:lnTo>
                    <a:pt x="2710" y="1035"/>
                  </a:lnTo>
                  <a:lnTo>
                    <a:pt x="2673" y="904"/>
                  </a:lnTo>
                  <a:lnTo>
                    <a:pt x="2616" y="791"/>
                  </a:lnTo>
                  <a:lnTo>
                    <a:pt x="2560" y="659"/>
                  </a:lnTo>
                  <a:lnTo>
                    <a:pt x="2484" y="546"/>
                  </a:lnTo>
                  <a:lnTo>
                    <a:pt x="2390" y="452"/>
                  </a:lnTo>
                  <a:lnTo>
                    <a:pt x="2296" y="358"/>
                  </a:lnTo>
                  <a:lnTo>
                    <a:pt x="2183" y="264"/>
                  </a:lnTo>
                  <a:lnTo>
                    <a:pt x="2070" y="189"/>
                  </a:lnTo>
                  <a:lnTo>
                    <a:pt x="1939" y="132"/>
                  </a:lnTo>
                  <a:lnTo>
                    <a:pt x="1807" y="76"/>
                  </a:lnTo>
                  <a:lnTo>
                    <a:pt x="1694" y="38"/>
                  </a:lnTo>
                  <a:lnTo>
                    <a:pt x="1562" y="19"/>
                  </a:lnTo>
                  <a:lnTo>
                    <a:pt x="1431" y="0"/>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0" name="Google Shape;8020;p33"/>
            <p:cNvSpPr/>
            <p:nvPr/>
          </p:nvSpPr>
          <p:spPr>
            <a:xfrm>
              <a:off x="1537750" y="3146550"/>
              <a:ext cx="37200" cy="36700"/>
            </a:xfrm>
            <a:custGeom>
              <a:avLst/>
              <a:gdLst/>
              <a:ahLst/>
              <a:cxnLst/>
              <a:rect l="l" t="t" r="r" b="b"/>
              <a:pathLst>
                <a:path w="1488" h="1468" extrusionOk="0">
                  <a:moveTo>
                    <a:pt x="697" y="0"/>
                  </a:moveTo>
                  <a:lnTo>
                    <a:pt x="565" y="19"/>
                  </a:lnTo>
                  <a:lnTo>
                    <a:pt x="434" y="75"/>
                  </a:lnTo>
                  <a:lnTo>
                    <a:pt x="302" y="151"/>
                  </a:lnTo>
                  <a:lnTo>
                    <a:pt x="189" y="245"/>
                  </a:lnTo>
                  <a:lnTo>
                    <a:pt x="95" y="358"/>
                  </a:lnTo>
                  <a:lnTo>
                    <a:pt x="38" y="508"/>
                  </a:lnTo>
                  <a:lnTo>
                    <a:pt x="20" y="640"/>
                  </a:lnTo>
                  <a:lnTo>
                    <a:pt x="1" y="772"/>
                  </a:lnTo>
                  <a:lnTo>
                    <a:pt x="38" y="922"/>
                  </a:lnTo>
                  <a:lnTo>
                    <a:pt x="76" y="1054"/>
                  </a:lnTo>
                  <a:lnTo>
                    <a:pt x="151" y="1186"/>
                  </a:lnTo>
                  <a:lnTo>
                    <a:pt x="264" y="1280"/>
                  </a:lnTo>
                  <a:lnTo>
                    <a:pt x="377" y="1374"/>
                  </a:lnTo>
                  <a:lnTo>
                    <a:pt x="509" y="1430"/>
                  </a:lnTo>
                  <a:lnTo>
                    <a:pt x="640" y="1468"/>
                  </a:lnTo>
                  <a:lnTo>
                    <a:pt x="791" y="1468"/>
                  </a:lnTo>
                  <a:lnTo>
                    <a:pt x="923" y="1449"/>
                  </a:lnTo>
                  <a:lnTo>
                    <a:pt x="1054" y="1393"/>
                  </a:lnTo>
                  <a:lnTo>
                    <a:pt x="1186" y="1317"/>
                  </a:lnTo>
                  <a:lnTo>
                    <a:pt x="1299" y="1223"/>
                  </a:lnTo>
                  <a:lnTo>
                    <a:pt x="1393" y="1110"/>
                  </a:lnTo>
                  <a:lnTo>
                    <a:pt x="1450" y="979"/>
                  </a:lnTo>
                  <a:lnTo>
                    <a:pt x="1468" y="828"/>
                  </a:lnTo>
                  <a:lnTo>
                    <a:pt x="1487" y="696"/>
                  </a:lnTo>
                  <a:lnTo>
                    <a:pt x="1468" y="546"/>
                  </a:lnTo>
                  <a:lnTo>
                    <a:pt x="1412" y="414"/>
                  </a:lnTo>
                  <a:lnTo>
                    <a:pt x="1337" y="282"/>
                  </a:lnTo>
                  <a:lnTo>
                    <a:pt x="1243" y="188"/>
                  </a:lnTo>
                  <a:lnTo>
                    <a:pt x="1111" y="94"/>
                  </a:lnTo>
                  <a:lnTo>
                    <a:pt x="979" y="38"/>
                  </a:lnTo>
                  <a:lnTo>
                    <a:pt x="847" y="0"/>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1" name="Google Shape;8021;p33"/>
            <p:cNvSpPr/>
            <p:nvPr/>
          </p:nvSpPr>
          <p:spPr>
            <a:xfrm>
              <a:off x="1527875" y="3050575"/>
              <a:ext cx="36725" cy="37200"/>
            </a:xfrm>
            <a:custGeom>
              <a:avLst/>
              <a:gdLst/>
              <a:ahLst/>
              <a:cxnLst/>
              <a:rect l="l" t="t" r="r" b="b"/>
              <a:pathLst>
                <a:path w="1469" h="1488" extrusionOk="0">
                  <a:moveTo>
                    <a:pt x="678" y="1"/>
                  </a:moveTo>
                  <a:lnTo>
                    <a:pt x="546" y="38"/>
                  </a:lnTo>
                  <a:lnTo>
                    <a:pt x="415" y="76"/>
                  </a:lnTo>
                  <a:lnTo>
                    <a:pt x="283" y="151"/>
                  </a:lnTo>
                  <a:lnTo>
                    <a:pt x="170" y="264"/>
                  </a:lnTo>
                  <a:lnTo>
                    <a:pt x="95" y="377"/>
                  </a:lnTo>
                  <a:lnTo>
                    <a:pt x="38" y="509"/>
                  </a:lnTo>
                  <a:lnTo>
                    <a:pt x="1" y="641"/>
                  </a:lnTo>
                  <a:lnTo>
                    <a:pt x="1" y="791"/>
                  </a:lnTo>
                  <a:lnTo>
                    <a:pt x="19" y="923"/>
                  </a:lnTo>
                  <a:lnTo>
                    <a:pt x="57" y="1073"/>
                  </a:lnTo>
                  <a:lnTo>
                    <a:pt x="132" y="1186"/>
                  </a:lnTo>
                  <a:lnTo>
                    <a:pt x="245" y="1299"/>
                  </a:lnTo>
                  <a:lnTo>
                    <a:pt x="358" y="1393"/>
                  </a:lnTo>
                  <a:lnTo>
                    <a:pt x="490" y="1450"/>
                  </a:lnTo>
                  <a:lnTo>
                    <a:pt x="640" y="1487"/>
                  </a:lnTo>
                  <a:lnTo>
                    <a:pt x="772" y="1487"/>
                  </a:lnTo>
                  <a:lnTo>
                    <a:pt x="923" y="1468"/>
                  </a:lnTo>
                  <a:lnTo>
                    <a:pt x="1054" y="1412"/>
                  </a:lnTo>
                  <a:lnTo>
                    <a:pt x="1167" y="1337"/>
                  </a:lnTo>
                  <a:lnTo>
                    <a:pt x="1280" y="1243"/>
                  </a:lnTo>
                  <a:lnTo>
                    <a:pt x="1374" y="1111"/>
                  </a:lnTo>
                  <a:lnTo>
                    <a:pt x="1431" y="979"/>
                  </a:lnTo>
                  <a:lnTo>
                    <a:pt x="1468" y="848"/>
                  </a:lnTo>
                  <a:lnTo>
                    <a:pt x="1468" y="697"/>
                  </a:lnTo>
                  <a:lnTo>
                    <a:pt x="1449" y="565"/>
                  </a:lnTo>
                  <a:lnTo>
                    <a:pt x="1393" y="434"/>
                  </a:lnTo>
                  <a:lnTo>
                    <a:pt x="1318" y="302"/>
                  </a:lnTo>
                  <a:lnTo>
                    <a:pt x="1224" y="189"/>
                  </a:lnTo>
                  <a:lnTo>
                    <a:pt x="1092" y="114"/>
                  </a:lnTo>
                  <a:lnTo>
                    <a:pt x="960" y="38"/>
                  </a:lnTo>
                  <a:lnTo>
                    <a:pt x="829" y="20"/>
                  </a:lnTo>
                  <a:lnTo>
                    <a:pt x="678" y="1"/>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2" name="Google Shape;8022;p33"/>
            <p:cNvSpPr/>
            <p:nvPr/>
          </p:nvSpPr>
          <p:spPr>
            <a:xfrm>
              <a:off x="1628075" y="3151250"/>
              <a:ext cx="68700" cy="69175"/>
            </a:xfrm>
            <a:custGeom>
              <a:avLst/>
              <a:gdLst/>
              <a:ahLst/>
              <a:cxnLst/>
              <a:rect l="l" t="t" r="r" b="b"/>
              <a:pathLst>
                <a:path w="2748" h="2767" extrusionOk="0">
                  <a:moveTo>
                    <a:pt x="1299" y="0"/>
                  </a:moveTo>
                  <a:lnTo>
                    <a:pt x="1167" y="19"/>
                  </a:lnTo>
                  <a:lnTo>
                    <a:pt x="1035" y="57"/>
                  </a:lnTo>
                  <a:lnTo>
                    <a:pt x="903" y="94"/>
                  </a:lnTo>
                  <a:lnTo>
                    <a:pt x="772" y="132"/>
                  </a:lnTo>
                  <a:lnTo>
                    <a:pt x="659" y="207"/>
                  </a:lnTo>
                  <a:lnTo>
                    <a:pt x="546" y="283"/>
                  </a:lnTo>
                  <a:lnTo>
                    <a:pt x="433" y="377"/>
                  </a:lnTo>
                  <a:lnTo>
                    <a:pt x="339" y="471"/>
                  </a:lnTo>
                  <a:lnTo>
                    <a:pt x="245" y="584"/>
                  </a:lnTo>
                  <a:lnTo>
                    <a:pt x="170" y="697"/>
                  </a:lnTo>
                  <a:lnTo>
                    <a:pt x="113" y="828"/>
                  </a:lnTo>
                  <a:lnTo>
                    <a:pt x="57" y="941"/>
                  </a:lnTo>
                  <a:lnTo>
                    <a:pt x="19" y="1073"/>
                  </a:lnTo>
                  <a:lnTo>
                    <a:pt x="0" y="1205"/>
                  </a:lnTo>
                  <a:lnTo>
                    <a:pt x="0" y="1336"/>
                  </a:lnTo>
                  <a:lnTo>
                    <a:pt x="0" y="1468"/>
                  </a:lnTo>
                  <a:lnTo>
                    <a:pt x="19" y="1600"/>
                  </a:lnTo>
                  <a:lnTo>
                    <a:pt x="38" y="1731"/>
                  </a:lnTo>
                  <a:lnTo>
                    <a:pt x="76" y="1863"/>
                  </a:lnTo>
                  <a:lnTo>
                    <a:pt x="132" y="1976"/>
                  </a:lnTo>
                  <a:lnTo>
                    <a:pt x="189" y="2108"/>
                  </a:lnTo>
                  <a:lnTo>
                    <a:pt x="264" y="2221"/>
                  </a:lnTo>
                  <a:lnTo>
                    <a:pt x="358" y="2315"/>
                  </a:lnTo>
                  <a:lnTo>
                    <a:pt x="452" y="2428"/>
                  </a:lnTo>
                  <a:lnTo>
                    <a:pt x="565" y="2503"/>
                  </a:lnTo>
                  <a:lnTo>
                    <a:pt x="678" y="2578"/>
                  </a:lnTo>
                  <a:lnTo>
                    <a:pt x="809" y="2653"/>
                  </a:lnTo>
                  <a:lnTo>
                    <a:pt x="941" y="2691"/>
                  </a:lnTo>
                  <a:lnTo>
                    <a:pt x="1054" y="2729"/>
                  </a:lnTo>
                  <a:lnTo>
                    <a:pt x="1186" y="2766"/>
                  </a:lnTo>
                  <a:lnTo>
                    <a:pt x="1468" y="2766"/>
                  </a:lnTo>
                  <a:lnTo>
                    <a:pt x="1600" y="2747"/>
                  </a:lnTo>
                  <a:lnTo>
                    <a:pt x="1713" y="2729"/>
                  </a:lnTo>
                  <a:lnTo>
                    <a:pt x="1844" y="2691"/>
                  </a:lnTo>
                  <a:lnTo>
                    <a:pt x="1976" y="2635"/>
                  </a:lnTo>
                  <a:lnTo>
                    <a:pt x="2089" y="2578"/>
                  </a:lnTo>
                  <a:lnTo>
                    <a:pt x="2202" y="2484"/>
                  </a:lnTo>
                  <a:lnTo>
                    <a:pt x="2315" y="2409"/>
                  </a:lnTo>
                  <a:lnTo>
                    <a:pt x="2409" y="2296"/>
                  </a:lnTo>
                  <a:lnTo>
                    <a:pt x="2503" y="2183"/>
                  </a:lnTo>
                  <a:lnTo>
                    <a:pt x="2578" y="2070"/>
                  </a:lnTo>
                  <a:lnTo>
                    <a:pt x="2635" y="1957"/>
                  </a:lnTo>
                  <a:lnTo>
                    <a:pt x="2691" y="1826"/>
                  </a:lnTo>
                  <a:lnTo>
                    <a:pt x="2729" y="1694"/>
                  </a:lnTo>
                  <a:lnTo>
                    <a:pt x="2747" y="1562"/>
                  </a:lnTo>
                  <a:lnTo>
                    <a:pt x="2747" y="1430"/>
                  </a:lnTo>
                  <a:lnTo>
                    <a:pt x="2747" y="1299"/>
                  </a:lnTo>
                  <a:lnTo>
                    <a:pt x="2747" y="1167"/>
                  </a:lnTo>
                  <a:lnTo>
                    <a:pt x="2710" y="1035"/>
                  </a:lnTo>
                  <a:lnTo>
                    <a:pt x="2672" y="922"/>
                  </a:lnTo>
                  <a:lnTo>
                    <a:pt x="2616" y="791"/>
                  </a:lnTo>
                  <a:lnTo>
                    <a:pt x="2559" y="678"/>
                  </a:lnTo>
                  <a:lnTo>
                    <a:pt x="2484" y="565"/>
                  </a:lnTo>
                  <a:lnTo>
                    <a:pt x="2390" y="452"/>
                  </a:lnTo>
                  <a:lnTo>
                    <a:pt x="2296" y="358"/>
                  </a:lnTo>
                  <a:lnTo>
                    <a:pt x="2183" y="264"/>
                  </a:lnTo>
                  <a:lnTo>
                    <a:pt x="2070" y="189"/>
                  </a:lnTo>
                  <a:lnTo>
                    <a:pt x="1938" y="132"/>
                  </a:lnTo>
                  <a:lnTo>
                    <a:pt x="1807" y="76"/>
                  </a:lnTo>
                  <a:lnTo>
                    <a:pt x="1694" y="38"/>
                  </a:lnTo>
                  <a:lnTo>
                    <a:pt x="1562" y="19"/>
                  </a:lnTo>
                  <a:lnTo>
                    <a:pt x="1430" y="0"/>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3" name="Google Shape;8023;p33"/>
            <p:cNvSpPr/>
            <p:nvPr/>
          </p:nvSpPr>
          <p:spPr>
            <a:xfrm>
              <a:off x="1486950" y="2968725"/>
              <a:ext cx="285075" cy="196650"/>
            </a:xfrm>
            <a:custGeom>
              <a:avLst/>
              <a:gdLst/>
              <a:ahLst/>
              <a:cxnLst/>
              <a:rect l="l" t="t" r="r" b="b"/>
              <a:pathLst>
                <a:path w="11403" h="7866" extrusionOk="0">
                  <a:moveTo>
                    <a:pt x="132" y="1"/>
                  </a:moveTo>
                  <a:lnTo>
                    <a:pt x="38" y="20"/>
                  </a:lnTo>
                  <a:lnTo>
                    <a:pt x="19" y="39"/>
                  </a:lnTo>
                  <a:lnTo>
                    <a:pt x="1" y="76"/>
                  </a:lnTo>
                  <a:lnTo>
                    <a:pt x="1" y="114"/>
                  </a:lnTo>
                  <a:lnTo>
                    <a:pt x="57" y="227"/>
                  </a:lnTo>
                  <a:lnTo>
                    <a:pt x="170" y="358"/>
                  </a:lnTo>
                  <a:lnTo>
                    <a:pt x="321" y="547"/>
                  </a:lnTo>
                  <a:lnTo>
                    <a:pt x="528" y="754"/>
                  </a:lnTo>
                  <a:lnTo>
                    <a:pt x="791" y="979"/>
                  </a:lnTo>
                  <a:lnTo>
                    <a:pt x="1431" y="1544"/>
                  </a:lnTo>
                  <a:lnTo>
                    <a:pt x="2240" y="2184"/>
                  </a:lnTo>
                  <a:lnTo>
                    <a:pt x="3162" y="2880"/>
                  </a:lnTo>
                  <a:lnTo>
                    <a:pt x="4215" y="3651"/>
                  </a:lnTo>
                  <a:lnTo>
                    <a:pt x="5363" y="4441"/>
                  </a:lnTo>
                  <a:lnTo>
                    <a:pt x="6473" y="5194"/>
                  </a:lnTo>
                  <a:lnTo>
                    <a:pt x="7527" y="5871"/>
                  </a:lnTo>
                  <a:lnTo>
                    <a:pt x="8487" y="6473"/>
                  </a:lnTo>
                  <a:lnTo>
                    <a:pt x="9352" y="6982"/>
                  </a:lnTo>
                  <a:lnTo>
                    <a:pt x="10086" y="7395"/>
                  </a:lnTo>
                  <a:lnTo>
                    <a:pt x="10688" y="7678"/>
                  </a:lnTo>
                  <a:lnTo>
                    <a:pt x="10933" y="7772"/>
                  </a:lnTo>
                  <a:lnTo>
                    <a:pt x="11121" y="7847"/>
                  </a:lnTo>
                  <a:lnTo>
                    <a:pt x="11271" y="7866"/>
                  </a:lnTo>
                  <a:lnTo>
                    <a:pt x="11365" y="7866"/>
                  </a:lnTo>
                  <a:lnTo>
                    <a:pt x="11403" y="7847"/>
                  </a:lnTo>
                  <a:lnTo>
                    <a:pt x="11403" y="7809"/>
                  </a:lnTo>
                  <a:lnTo>
                    <a:pt x="11403" y="7753"/>
                  </a:lnTo>
                  <a:lnTo>
                    <a:pt x="11346" y="7659"/>
                  </a:lnTo>
                  <a:lnTo>
                    <a:pt x="11271" y="7546"/>
                  </a:lnTo>
                  <a:lnTo>
                    <a:pt x="10989" y="7245"/>
                  </a:lnTo>
                  <a:lnTo>
                    <a:pt x="10575" y="6869"/>
                  </a:lnTo>
                  <a:lnTo>
                    <a:pt x="10048" y="6417"/>
                  </a:lnTo>
                  <a:lnTo>
                    <a:pt x="9408" y="5890"/>
                  </a:lnTo>
                  <a:lnTo>
                    <a:pt x="8675" y="5326"/>
                  </a:lnTo>
                  <a:lnTo>
                    <a:pt x="7866" y="4724"/>
                  </a:lnTo>
                  <a:lnTo>
                    <a:pt x="6981" y="4084"/>
                  </a:lnTo>
                  <a:lnTo>
                    <a:pt x="6040" y="3444"/>
                  </a:lnTo>
                  <a:lnTo>
                    <a:pt x="4799" y="2597"/>
                  </a:lnTo>
                  <a:lnTo>
                    <a:pt x="4667" y="2522"/>
                  </a:lnTo>
                  <a:lnTo>
                    <a:pt x="4535" y="2428"/>
                  </a:lnTo>
                  <a:lnTo>
                    <a:pt x="4404" y="2334"/>
                  </a:lnTo>
                  <a:lnTo>
                    <a:pt x="4140" y="2165"/>
                  </a:lnTo>
                  <a:lnTo>
                    <a:pt x="3143" y="1544"/>
                  </a:lnTo>
                  <a:lnTo>
                    <a:pt x="2898" y="1393"/>
                  </a:lnTo>
                  <a:lnTo>
                    <a:pt x="2560" y="1205"/>
                  </a:lnTo>
                  <a:lnTo>
                    <a:pt x="1732" y="716"/>
                  </a:lnTo>
                  <a:lnTo>
                    <a:pt x="1054" y="358"/>
                  </a:lnTo>
                  <a:lnTo>
                    <a:pt x="1017" y="340"/>
                  </a:lnTo>
                  <a:lnTo>
                    <a:pt x="866" y="264"/>
                  </a:lnTo>
                  <a:lnTo>
                    <a:pt x="791" y="246"/>
                  </a:lnTo>
                  <a:lnTo>
                    <a:pt x="697" y="189"/>
                  </a:lnTo>
                  <a:lnTo>
                    <a:pt x="659" y="170"/>
                  </a:lnTo>
                  <a:lnTo>
                    <a:pt x="433" y="95"/>
                  </a:lnTo>
                  <a:lnTo>
                    <a:pt x="264" y="39"/>
                  </a:lnTo>
                  <a:lnTo>
                    <a:pt x="132" y="1"/>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4" name="Google Shape;8024;p33"/>
            <p:cNvSpPr/>
            <p:nvPr/>
          </p:nvSpPr>
          <p:spPr>
            <a:xfrm>
              <a:off x="1590900" y="2966375"/>
              <a:ext cx="195725" cy="324600"/>
            </a:xfrm>
            <a:custGeom>
              <a:avLst/>
              <a:gdLst/>
              <a:ahLst/>
              <a:cxnLst/>
              <a:rect l="l" t="t" r="r" b="b"/>
              <a:pathLst>
                <a:path w="7829" h="12984" extrusionOk="0">
                  <a:moveTo>
                    <a:pt x="1" y="12965"/>
                  </a:moveTo>
                  <a:lnTo>
                    <a:pt x="358" y="12984"/>
                  </a:lnTo>
                  <a:lnTo>
                    <a:pt x="428" y="12981"/>
                  </a:lnTo>
                  <a:lnTo>
                    <a:pt x="428" y="12981"/>
                  </a:lnTo>
                  <a:lnTo>
                    <a:pt x="1" y="12965"/>
                  </a:lnTo>
                  <a:close/>
                  <a:moveTo>
                    <a:pt x="5363" y="1"/>
                  </a:moveTo>
                  <a:lnTo>
                    <a:pt x="5570" y="490"/>
                  </a:lnTo>
                  <a:lnTo>
                    <a:pt x="5740" y="979"/>
                  </a:lnTo>
                  <a:lnTo>
                    <a:pt x="5890" y="1450"/>
                  </a:lnTo>
                  <a:lnTo>
                    <a:pt x="6022" y="1920"/>
                  </a:lnTo>
                  <a:lnTo>
                    <a:pt x="6116" y="2372"/>
                  </a:lnTo>
                  <a:lnTo>
                    <a:pt x="6210" y="2804"/>
                  </a:lnTo>
                  <a:lnTo>
                    <a:pt x="6267" y="3237"/>
                  </a:lnTo>
                  <a:lnTo>
                    <a:pt x="6323" y="3651"/>
                  </a:lnTo>
                  <a:lnTo>
                    <a:pt x="6342" y="4065"/>
                  </a:lnTo>
                  <a:lnTo>
                    <a:pt x="6342" y="4460"/>
                  </a:lnTo>
                  <a:lnTo>
                    <a:pt x="6342" y="4855"/>
                  </a:lnTo>
                  <a:lnTo>
                    <a:pt x="6304" y="5232"/>
                  </a:lnTo>
                  <a:lnTo>
                    <a:pt x="6267" y="5608"/>
                  </a:lnTo>
                  <a:lnTo>
                    <a:pt x="6210" y="5965"/>
                  </a:lnTo>
                  <a:lnTo>
                    <a:pt x="6135" y="6304"/>
                  </a:lnTo>
                  <a:lnTo>
                    <a:pt x="6060" y="6643"/>
                  </a:lnTo>
                  <a:lnTo>
                    <a:pt x="6530" y="7057"/>
                  </a:lnTo>
                  <a:lnTo>
                    <a:pt x="6887" y="7395"/>
                  </a:lnTo>
                  <a:lnTo>
                    <a:pt x="7113" y="7659"/>
                  </a:lnTo>
                  <a:lnTo>
                    <a:pt x="7188" y="7772"/>
                  </a:lnTo>
                  <a:lnTo>
                    <a:pt x="7245" y="7847"/>
                  </a:lnTo>
                  <a:lnTo>
                    <a:pt x="7245" y="7903"/>
                  </a:lnTo>
                  <a:lnTo>
                    <a:pt x="7245" y="7941"/>
                  </a:lnTo>
                  <a:lnTo>
                    <a:pt x="7226" y="7979"/>
                  </a:lnTo>
                  <a:lnTo>
                    <a:pt x="7057" y="8468"/>
                  </a:lnTo>
                  <a:lnTo>
                    <a:pt x="6831" y="8938"/>
                  </a:lnTo>
                  <a:lnTo>
                    <a:pt x="6586" y="9390"/>
                  </a:lnTo>
                  <a:lnTo>
                    <a:pt x="6304" y="9841"/>
                  </a:lnTo>
                  <a:lnTo>
                    <a:pt x="6041" y="10218"/>
                  </a:lnTo>
                  <a:lnTo>
                    <a:pt x="5740" y="10556"/>
                  </a:lnTo>
                  <a:lnTo>
                    <a:pt x="5439" y="10895"/>
                  </a:lnTo>
                  <a:lnTo>
                    <a:pt x="5119" y="11196"/>
                  </a:lnTo>
                  <a:lnTo>
                    <a:pt x="4761" y="11478"/>
                  </a:lnTo>
                  <a:lnTo>
                    <a:pt x="4423" y="11723"/>
                  </a:lnTo>
                  <a:lnTo>
                    <a:pt x="4046" y="11968"/>
                  </a:lnTo>
                  <a:lnTo>
                    <a:pt x="3670" y="12175"/>
                  </a:lnTo>
                  <a:lnTo>
                    <a:pt x="3275" y="12363"/>
                  </a:lnTo>
                  <a:lnTo>
                    <a:pt x="2880" y="12532"/>
                  </a:lnTo>
                  <a:lnTo>
                    <a:pt x="2466" y="12664"/>
                  </a:lnTo>
                  <a:lnTo>
                    <a:pt x="2052" y="12777"/>
                  </a:lnTo>
                  <a:lnTo>
                    <a:pt x="1638" y="12871"/>
                  </a:lnTo>
                  <a:lnTo>
                    <a:pt x="1205" y="12927"/>
                  </a:lnTo>
                  <a:lnTo>
                    <a:pt x="791" y="12965"/>
                  </a:lnTo>
                  <a:lnTo>
                    <a:pt x="428" y="12981"/>
                  </a:lnTo>
                  <a:lnTo>
                    <a:pt x="428" y="12981"/>
                  </a:lnTo>
                  <a:lnTo>
                    <a:pt x="509" y="12984"/>
                  </a:lnTo>
                  <a:lnTo>
                    <a:pt x="848" y="12984"/>
                  </a:lnTo>
                  <a:lnTo>
                    <a:pt x="1186" y="12946"/>
                  </a:lnTo>
                  <a:lnTo>
                    <a:pt x="1525" y="12908"/>
                  </a:lnTo>
                  <a:lnTo>
                    <a:pt x="1864" y="12852"/>
                  </a:lnTo>
                  <a:lnTo>
                    <a:pt x="2184" y="12777"/>
                  </a:lnTo>
                  <a:lnTo>
                    <a:pt x="2503" y="12701"/>
                  </a:lnTo>
                  <a:lnTo>
                    <a:pt x="2823" y="12589"/>
                  </a:lnTo>
                  <a:lnTo>
                    <a:pt x="3124" y="12476"/>
                  </a:lnTo>
                  <a:lnTo>
                    <a:pt x="3425" y="12344"/>
                  </a:lnTo>
                  <a:lnTo>
                    <a:pt x="3726" y="12193"/>
                  </a:lnTo>
                  <a:lnTo>
                    <a:pt x="4009" y="12043"/>
                  </a:lnTo>
                  <a:lnTo>
                    <a:pt x="4291" y="11874"/>
                  </a:lnTo>
                  <a:lnTo>
                    <a:pt x="4554" y="11685"/>
                  </a:lnTo>
                  <a:lnTo>
                    <a:pt x="4818" y="11497"/>
                  </a:lnTo>
                  <a:lnTo>
                    <a:pt x="5062" y="11290"/>
                  </a:lnTo>
                  <a:lnTo>
                    <a:pt x="5307" y="11083"/>
                  </a:lnTo>
                  <a:lnTo>
                    <a:pt x="5533" y="10857"/>
                  </a:lnTo>
                  <a:lnTo>
                    <a:pt x="5758" y="10613"/>
                  </a:lnTo>
                  <a:lnTo>
                    <a:pt x="5984" y="10368"/>
                  </a:lnTo>
                  <a:lnTo>
                    <a:pt x="6172" y="10105"/>
                  </a:lnTo>
                  <a:lnTo>
                    <a:pt x="6379" y="9841"/>
                  </a:lnTo>
                  <a:lnTo>
                    <a:pt x="6568" y="9559"/>
                  </a:lnTo>
                  <a:lnTo>
                    <a:pt x="6737" y="9277"/>
                  </a:lnTo>
                  <a:lnTo>
                    <a:pt x="6887" y="8995"/>
                  </a:lnTo>
                  <a:lnTo>
                    <a:pt x="7038" y="8694"/>
                  </a:lnTo>
                  <a:lnTo>
                    <a:pt x="7188" y="8374"/>
                  </a:lnTo>
                  <a:lnTo>
                    <a:pt x="7301" y="8073"/>
                  </a:lnTo>
                  <a:lnTo>
                    <a:pt x="7414" y="7753"/>
                  </a:lnTo>
                  <a:lnTo>
                    <a:pt x="7527" y="7414"/>
                  </a:lnTo>
                  <a:lnTo>
                    <a:pt x="7621" y="7076"/>
                  </a:lnTo>
                  <a:lnTo>
                    <a:pt x="7696" y="6737"/>
                  </a:lnTo>
                  <a:lnTo>
                    <a:pt x="7753" y="6398"/>
                  </a:lnTo>
                  <a:lnTo>
                    <a:pt x="7791" y="6041"/>
                  </a:lnTo>
                  <a:lnTo>
                    <a:pt x="7828" y="5702"/>
                  </a:lnTo>
                  <a:lnTo>
                    <a:pt x="7828" y="5344"/>
                  </a:lnTo>
                  <a:lnTo>
                    <a:pt x="7828" y="5025"/>
                  </a:lnTo>
                  <a:lnTo>
                    <a:pt x="7809" y="4705"/>
                  </a:lnTo>
                  <a:lnTo>
                    <a:pt x="7753" y="4385"/>
                  </a:lnTo>
                  <a:lnTo>
                    <a:pt x="7715" y="4065"/>
                  </a:lnTo>
                  <a:lnTo>
                    <a:pt x="7640" y="3783"/>
                  </a:lnTo>
                  <a:lnTo>
                    <a:pt x="7565" y="3482"/>
                  </a:lnTo>
                  <a:lnTo>
                    <a:pt x="7471" y="3218"/>
                  </a:lnTo>
                  <a:lnTo>
                    <a:pt x="7377" y="2936"/>
                  </a:lnTo>
                  <a:lnTo>
                    <a:pt x="7264" y="2673"/>
                  </a:lnTo>
                  <a:lnTo>
                    <a:pt x="7038" y="2202"/>
                  </a:lnTo>
                  <a:lnTo>
                    <a:pt x="6793" y="1751"/>
                  </a:lnTo>
                  <a:lnTo>
                    <a:pt x="6530" y="1356"/>
                  </a:lnTo>
                  <a:lnTo>
                    <a:pt x="6285" y="998"/>
                  </a:lnTo>
                  <a:lnTo>
                    <a:pt x="6041" y="697"/>
                  </a:lnTo>
                  <a:lnTo>
                    <a:pt x="5834" y="452"/>
                  </a:lnTo>
                  <a:lnTo>
                    <a:pt x="5495" y="114"/>
                  </a:lnTo>
                  <a:lnTo>
                    <a:pt x="5363" y="1"/>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5" name="Google Shape;8025;p33"/>
            <p:cNvSpPr/>
            <p:nvPr/>
          </p:nvSpPr>
          <p:spPr>
            <a:xfrm>
              <a:off x="1590900" y="2966375"/>
              <a:ext cx="195725" cy="324600"/>
            </a:xfrm>
            <a:custGeom>
              <a:avLst/>
              <a:gdLst/>
              <a:ahLst/>
              <a:cxnLst/>
              <a:rect l="l" t="t" r="r" b="b"/>
              <a:pathLst>
                <a:path w="7829" h="12984" fill="none" extrusionOk="0">
                  <a:moveTo>
                    <a:pt x="5363" y="1"/>
                  </a:moveTo>
                  <a:lnTo>
                    <a:pt x="5363" y="1"/>
                  </a:lnTo>
                  <a:lnTo>
                    <a:pt x="5570" y="490"/>
                  </a:lnTo>
                  <a:lnTo>
                    <a:pt x="5740" y="979"/>
                  </a:lnTo>
                  <a:lnTo>
                    <a:pt x="5890" y="1450"/>
                  </a:lnTo>
                  <a:lnTo>
                    <a:pt x="6022" y="1920"/>
                  </a:lnTo>
                  <a:lnTo>
                    <a:pt x="6116" y="2372"/>
                  </a:lnTo>
                  <a:lnTo>
                    <a:pt x="6210" y="2804"/>
                  </a:lnTo>
                  <a:lnTo>
                    <a:pt x="6267" y="3237"/>
                  </a:lnTo>
                  <a:lnTo>
                    <a:pt x="6323" y="3651"/>
                  </a:lnTo>
                  <a:lnTo>
                    <a:pt x="6342" y="4065"/>
                  </a:lnTo>
                  <a:lnTo>
                    <a:pt x="6342" y="4460"/>
                  </a:lnTo>
                  <a:lnTo>
                    <a:pt x="6342" y="4855"/>
                  </a:lnTo>
                  <a:lnTo>
                    <a:pt x="6304" y="5232"/>
                  </a:lnTo>
                  <a:lnTo>
                    <a:pt x="6267" y="5608"/>
                  </a:lnTo>
                  <a:lnTo>
                    <a:pt x="6210" y="5965"/>
                  </a:lnTo>
                  <a:lnTo>
                    <a:pt x="6135" y="6304"/>
                  </a:lnTo>
                  <a:lnTo>
                    <a:pt x="6060" y="6643"/>
                  </a:lnTo>
                  <a:lnTo>
                    <a:pt x="6060" y="6643"/>
                  </a:lnTo>
                  <a:lnTo>
                    <a:pt x="6530" y="7057"/>
                  </a:lnTo>
                  <a:lnTo>
                    <a:pt x="6887" y="7395"/>
                  </a:lnTo>
                  <a:lnTo>
                    <a:pt x="7113" y="7659"/>
                  </a:lnTo>
                  <a:lnTo>
                    <a:pt x="7188" y="7772"/>
                  </a:lnTo>
                  <a:lnTo>
                    <a:pt x="7245" y="7847"/>
                  </a:lnTo>
                  <a:lnTo>
                    <a:pt x="7245" y="7847"/>
                  </a:lnTo>
                  <a:lnTo>
                    <a:pt x="7245" y="7903"/>
                  </a:lnTo>
                  <a:lnTo>
                    <a:pt x="7245" y="7903"/>
                  </a:lnTo>
                  <a:lnTo>
                    <a:pt x="7245" y="7903"/>
                  </a:lnTo>
                  <a:lnTo>
                    <a:pt x="7245" y="7903"/>
                  </a:lnTo>
                  <a:lnTo>
                    <a:pt x="7245" y="7941"/>
                  </a:lnTo>
                  <a:lnTo>
                    <a:pt x="7245" y="7941"/>
                  </a:lnTo>
                  <a:lnTo>
                    <a:pt x="7245" y="7941"/>
                  </a:lnTo>
                  <a:lnTo>
                    <a:pt x="7226" y="7979"/>
                  </a:lnTo>
                  <a:lnTo>
                    <a:pt x="7226" y="7979"/>
                  </a:lnTo>
                  <a:lnTo>
                    <a:pt x="7057" y="8468"/>
                  </a:lnTo>
                  <a:lnTo>
                    <a:pt x="6831" y="8938"/>
                  </a:lnTo>
                  <a:lnTo>
                    <a:pt x="6586" y="9390"/>
                  </a:lnTo>
                  <a:lnTo>
                    <a:pt x="6304" y="9841"/>
                  </a:lnTo>
                  <a:lnTo>
                    <a:pt x="6304" y="9841"/>
                  </a:lnTo>
                  <a:lnTo>
                    <a:pt x="6041" y="10218"/>
                  </a:lnTo>
                  <a:lnTo>
                    <a:pt x="5740" y="10556"/>
                  </a:lnTo>
                  <a:lnTo>
                    <a:pt x="5439" y="10895"/>
                  </a:lnTo>
                  <a:lnTo>
                    <a:pt x="5119" y="11196"/>
                  </a:lnTo>
                  <a:lnTo>
                    <a:pt x="4761" y="11478"/>
                  </a:lnTo>
                  <a:lnTo>
                    <a:pt x="4423" y="11723"/>
                  </a:lnTo>
                  <a:lnTo>
                    <a:pt x="4046" y="11968"/>
                  </a:lnTo>
                  <a:lnTo>
                    <a:pt x="3670" y="12175"/>
                  </a:lnTo>
                  <a:lnTo>
                    <a:pt x="3275" y="12363"/>
                  </a:lnTo>
                  <a:lnTo>
                    <a:pt x="2880" y="12532"/>
                  </a:lnTo>
                  <a:lnTo>
                    <a:pt x="2466" y="12664"/>
                  </a:lnTo>
                  <a:lnTo>
                    <a:pt x="2052" y="12777"/>
                  </a:lnTo>
                  <a:lnTo>
                    <a:pt x="1638" y="12871"/>
                  </a:lnTo>
                  <a:lnTo>
                    <a:pt x="1205" y="12927"/>
                  </a:lnTo>
                  <a:lnTo>
                    <a:pt x="791" y="12965"/>
                  </a:lnTo>
                  <a:lnTo>
                    <a:pt x="358" y="12984"/>
                  </a:lnTo>
                  <a:lnTo>
                    <a:pt x="358" y="12984"/>
                  </a:lnTo>
                  <a:lnTo>
                    <a:pt x="1" y="12965"/>
                  </a:lnTo>
                  <a:lnTo>
                    <a:pt x="1" y="12965"/>
                  </a:lnTo>
                  <a:lnTo>
                    <a:pt x="509" y="12984"/>
                  </a:lnTo>
                  <a:lnTo>
                    <a:pt x="509" y="12984"/>
                  </a:lnTo>
                  <a:lnTo>
                    <a:pt x="848" y="12984"/>
                  </a:lnTo>
                  <a:lnTo>
                    <a:pt x="1186" y="12946"/>
                  </a:lnTo>
                  <a:lnTo>
                    <a:pt x="1525" y="12908"/>
                  </a:lnTo>
                  <a:lnTo>
                    <a:pt x="1864" y="12852"/>
                  </a:lnTo>
                  <a:lnTo>
                    <a:pt x="2184" y="12777"/>
                  </a:lnTo>
                  <a:lnTo>
                    <a:pt x="2503" y="12701"/>
                  </a:lnTo>
                  <a:lnTo>
                    <a:pt x="2823" y="12589"/>
                  </a:lnTo>
                  <a:lnTo>
                    <a:pt x="3124" y="12476"/>
                  </a:lnTo>
                  <a:lnTo>
                    <a:pt x="3425" y="12344"/>
                  </a:lnTo>
                  <a:lnTo>
                    <a:pt x="3726" y="12193"/>
                  </a:lnTo>
                  <a:lnTo>
                    <a:pt x="4009" y="12043"/>
                  </a:lnTo>
                  <a:lnTo>
                    <a:pt x="4291" y="11874"/>
                  </a:lnTo>
                  <a:lnTo>
                    <a:pt x="4554" y="11685"/>
                  </a:lnTo>
                  <a:lnTo>
                    <a:pt x="4818" y="11497"/>
                  </a:lnTo>
                  <a:lnTo>
                    <a:pt x="5062" y="11290"/>
                  </a:lnTo>
                  <a:lnTo>
                    <a:pt x="5307" y="11083"/>
                  </a:lnTo>
                  <a:lnTo>
                    <a:pt x="5533" y="10857"/>
                  </a:lnTo>
                  <a:lnTo>
                    <a:pt x="5758" y="10613"/>
                  </a:lnTo>
                  <a:lnTo>
                    <a:pt x="5984" y="10368"/>
                  </a:lnTo>
                  <a:lnTo>
                    <a:pt x="6172" y="10105"/>
                  </a:lnTo>
                  <a:lnTo>
                    <a:pt x="6379" y="9841"/>
                  </a:lnTo>
                  <a:lnTo>
                    <a:pt x="6568" y="9559"/>
                  </a:lnTo>
                  <a:lnTo>
                    <a:pt x="6737" y="9277"/>
                  </a:lnTo>
                  <a:lnTo>
                    <a:pt x="6887" y="8995"/>
                  </a:lnTo>
                  <a:lnTo>
                    <a:pt x="7038" y="8694"/>
                  </a:lnTo>
                  <a:lnTo>
                    <a:pt x="7188" y="8374"/>
                  </a:lnTo>
                  <a:lnTo>
                    <a:pt x="7301" y="8073"/>
                  </a:lnTo>
                  <a:lnTo>
                    <a:pt x="7414" y="7753"/>
                  </a:lnTo>
                  <a:lnTo>
                    <a:pt x="7527" y="7414"/>
                  </a:lnTo>
                  <a:lnTo>
                    <a:pt x="7621" y="7076"/>
                  </a:lnTo>
                  <a:lnTo>
                    <a:pt x="7696" y="6737"/>
                  </a:lnTo>
                  <a:lnTo>
                    <a:pt x="7753" y="6398"/>
                  </a:lnTo>
                  <a:lnTo>
                    <a:pt x="7753" y="6398"/>
                  </a:lnTo>
                  <a:lnTo>
                    <a:pt x="7791" y="6041"/>
                  </a:lnTo>
                  <a:lnTo>
                    <a:pt x="7828" y="5702"/>
                  </a:lnTo>
                  <a:lnTo>
                    <a:pt x="7828" y="5344"/>
                  </a:lnTo>
                  <a:lnTo>
                    <a:pt x="7828" y="5025"/>
                  </a:lnTo>
                  <a:lnTo>
                    <a:pt x="7809" y="4705"/>
                  </a:lnTo>
                  <a:lnTo>
                    <a:pt x="7753" y="4385"/>
                  </a:lnTo>
                  <a:lnTo>
                    <a:pt x="7715" y="4065"/>
                  </a:lnTo>
                  <a:lnTo>
                    <a:pt x="7640" y="3783"/>
                  </a:lnTo>
                  <a:lnTo>
                    <a:pt x="7565" y="3482"/>
                  </a:lnTo>
                  <a:lnTo>
                    <a:pt x="7471" y="3218"/>
                  </a:lnTo>
                  <a:lnTo>
                    <a:pt x="7377" y="2936"/>
                  </a:lnTo>
                  <a:lnTo>
                    <a:pt x="7264" y="2673"/>
                  </a:lnTo>
                  <a:lnTo>
                    <a:pt x="7038" y="2202"/>
                  </a:lnTo>
                  <a:lnTo>
                    <a:pt x="6793" y="1751"/>
                  </a:lnTo>
                  <a:lnTo>
                    <a:pt x="6530" y="1356"/>
                  </a:lnTo>
                  <a:lnTo>
                    <a:pt x="6285" y="998"/>
                  </a:lnTo>
                  <a:lnTo>
                    <a:pt x="6041" y="697"/>
                  </a:lnTo>
                  <a:lnTo>
                    <a:pt x="5834" y="452"/>
                  </a:lnTo>
                  <a:lnTo>
                    <a:pt x="5495" y="114"/>
                  </a:lnTo>
                  <a:lnTo>
                    <a:pt x="5363"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6" name="Google Shape;8026;p33"/>
            <p:cNvSpPr/>
            <p:nvPr/>
          </p:nvSpPr>
          <p:spPr>
            <a:xfrm>
              <a:off x="1590900" y="3151725"/>
              <a:ext cx="181125" cy="139250"/>
            </a:xfrm>
            <a:custGeom>
              <a:avLst/>
              <a:gdLst/>
              <a:ahLst/>
              <a:cxnLst/>
              <a:rect l="l" t="t" r="r" b="b"/>
              <a:pathLst>
                <a:path w="7245" h="5570" extrusionOk="0">
                  <a:moveTo>
                    <a:pt x="5796" y="0"/>
                  </a:moveTo>
                  <a:lnTo>
                    <a:pt x="5646" y="358"/>
                  </a:lnTo>
                  <a:lnTo>
                    <a:pt x="5476" y="715"/>
                  </a:lnTo>
                  <a:lnTo>
                    <a:pt x="5307" y="1054"/>
                  </a:lnTo>
                  <a:lnTo>
                    <a:pt x="5119" y="1374"/>
                  </a:lnTo>
                  <a:lnTo>
                    <a:pt x="4912" y="1694"/>
                  </a:lnTo>
                  <a:lnTo>
                    <a:pt x="4705" y="1976"/>
                  </a:lnTo>
                  <a:lnTo>
                    <a:pt x="4479" y="2277"/>
                  </a:lnTo>
                  <a:lnTo>
                    <a:pt x="4253" y="2540"/>
                  </a:lnTo>
                  <a:lnTo>
                    <a:pt x="4009" y="2804"/>
                  </a:lnTo>
                  <a:lnTo>
                    <a:pt x="3783" y="3048"/>
                  </a:lnTo>
                  <a:lnTo>
                    <a:pt x="3294" y="3500"/>
                  </a:lnTo>
                  <a:lnTo>
                    <a:pt x="2804" y="3914"/>
                  </a:lnTo>
                  <a:lnTo>
                    <a:pt x="2315" y="4271"/>
                  </a:lnTo>
                  <a:lnTo>
                    <a:pt x="1864" y="4572"/>
                  </a:lnTo>
                  <a:lnTo>
                    <a:pt x="1431" y="4836"/>
                  </a:lnTo>
                  <a:lnTo>
                    <a:pt x="1036" y="5062"/>
                  </a:lnTo>
                  <a:lnTo>
                    <a:pt x="678" y="5250"/>
                  </a:lnTo>
                  <a:lnTo>
                    <a:pt x="170" y="5476"/>
                  </a:lnTo>
                  <a:lnTo>
                    <a:pt x="1" y="5551"/>
                  </a:lnTo>
                  <a:lnTo>
                    <a:pt x="358" y="5570"/>
                  </a:lnTo>
                  <a:lnTo>
                    <a:pt x="791" y="5551"/>
                  </a:lnTo>
                  <a:lnTo>
                    <a:pt x="1205" y="5513"/>
                  </a:lnTo>
                  <a:lnTo>
                    <a:pt x="1638" y="5457"/>
                  </a:lnTo>
                  <a:lnTo>
                    <a:pt x="2052" y="5363"/>
                  </a:lnTo>
                  <a:lnTo>
                    <a:pt x="2466" y="5250"/>
                  </a:lnTo>
                  <a:lnTo>
                    <a:pt x="2880" y="5118"/>
                  </a:lnTo>
                  <a:lnTo>
                    <a:pt x="3275" y="4949"/>
                  </a:lnTo>
                  <a:lnTo>
                    <a:pt x="3670" y="4761"/>
                  </a:lnTo>
                  <a:lnTo>
                    <a:pt x="4046" y="4554"/>
                  </a:lnTo>
                  <a:lnTo>
                    <a:pt x="4423" y="4309"/>
                  </a:lnTo>
                  <a:lnTo>
                    <a:pt x="4761" y="4064"/>
                  </a:lnTo>
                  <a:lnTo>
                    <a:pt x="5119" y="3782"/>
                  </a:lnTo>
                  <a:lnTo>
                    <a:pt x="5439" y="3481"/>
                  </a:lnTo>
                  <a:lnTo>
                    <a:pt x="5740" y="3142"/>
                  </a:lnTo>
                  <a:lnTo>
                    <a:pt x="6041" y="2804"/>
                  </a:lnTo>
                  <a:lnTo>
                    <a:pt x="6304" y="2427"/>
                  </a:lnTo>
                  <a:lnTo>
                    <a:pt x="6586" y="1976"/>
                  </a:lnTo>
                  <a:lnTo>
                    <a:pt x="6831" y="1524"/>
                  </a:lnTo>
                  <a:lnTo>
                    <a:pt x="7057" y="1054"/>
                  </a:lnTo>
                  <a:lnTo>
                    <a:pt x="7226" y="565"/>
                  </a:lnTo>
                  <a:lnTo>
                    <a:pt x="7245" y="527"/>
                  </a:lnTo>
                  <a:lnTo>
                    <a:pt x="7245" y="527"/>
                  </a:lnTo>
                  <a:lnTo>
                    <a:pt x="7207" y="546"/>
                  </a:lnTo>
                  <a:lnTo>
                    <a:pt x="7151" y="565"/>
                  </a:lnTo>
                  <a:lnTo>
                    <a:pt x="7057" y="546"/>
                  </a:lnTo>
                  <a:lnTo>
                    <a:pt x="6944" y="527"/>
                  </a:lnTo>
                  <a:lnTo>
                    <a:pt x="6662" y="414"/>
                  </a:lnTo>
                  <a:lnTo>
                    <a:pt x="6267" y="245"/>
                  </a:lnTo>
                  <a:lnTo>
                    <a:pt x="5796" y="0"/>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7" name="Google Shape;8027;p33"/>
            <p:cNvSpPr/>
            <p:nvPr/>
          </p:nvSpPr>
          <p:spPr>
            <a:xfrm>
              <a:off x="1590900" y="3151725"/>
              <a:ext cx="181125" cy="139250"/>
            </a:xfrm>
            <a:custGeom>
              <a:avLst/>
              <a:gdLst/>
              <a:ahLst/>
              <a:cxnLst/>
              <a:rect l="l" t="t" r="r" b="b"/>
              <a:pathLst>
                <a:path w="7245" h="5570" fill="none" extrusionOk="0">
                  <a:moveTo>
                    <a:pt x="5796" y="0"/>
                  </a:moveTo>
                  <a:lnTo>
                    <a:pt x="5796" y="0"/>
                  </a:lnTo>
                  <a:lnTo>
                    <a:pt x="5646" y="358"/>
                  </a:lnTo>
                  <a:lnTo>
                    <a:pt x="5476" y="715"/>
                  </a:lnTo>
                  <a:lnTo>
                    <a:pt x="5307" y="1054"/>
                  </a:lnTo>
                  <a:lnTo>
                    <a:pt x="5119" y="1374"/>
                  </a:lnTo>
                  <a:lnTo>
                    <a:pt x="4912" y="1694"/>
                  </a:lnTo>
                  <a:lnTo>
                    <a:pt x="4705" y="1976"/>
                  </a:lnTo>
                  <a:lnTo>
                    <a:pt x="4479" y="2277"/>
                  </a:lnTo>
                  <a:lnTo>
                    <a:pt x="4253" y="2540"/>
                  </a:lnTo>
                  <a:lnTo>
                    <a:pt x="4009" y="2804"/>
                  </a:lnTo>
                  <a:lnTo>
                    <a:pt x="3783" y="3048"/>
                  </a:lnTo>
                  <a:lnTo>
                    <a:pt x="3294" y="3500"/>
                  </a:lnTo>
                  <a:lnTo>
                    <a:pt x="2804" y="3914"/>
                  </a:lnTo>
                  <a:lnTo>
                    <a:pt x="2315" y="4271"/>
                  </a:lnTo>
                  <a:lnTo>
                    <a:pt x="1864" y="4572"/>
                  </a:lnTo>
                  <a:lnTo>
                    <a:pt x="1431" y="4836"/>
                  </a:lnTo>
                  <a:lnTo>
                    <a:pt x="1036" y="5062"/>
                  </a:lnTo>
                  <a:lnTo>
                    <a:pt x="678" y="5250"/>
                  </a:lnTo>
                  <a:lnTo>
                    <a:pt x="170" y="5476"/>
                  </a:lnTo>
                  <a:lnTo>
                    <a:pt x="1" y="5551"/>
                  </a:lnTo>
                  <a:lnTo>
                    <a:pt x="1" y="5551"/>
                  </a:lnTo>
                  <a:lnTo>
                    <a:pt x="1" y="5551"/>
                  </a:lnTo>
                  <a:lnTo>
                    <a:pt x="1" y="5551"/>
                  </a:lnTo>
                  <a:lnTo>
                    <a:pt x="358" y="5570"/>
                  </a:lnTo>
                  <a:lnTo>
                    <a:pt x="358" y="5570"/>
                  </a:lnTo>
                  <a:lnTo>
                    <a:pt x="791" y="5551"/>
                  </a:lnTo>
                  <a:lnTo>
                    <a:pt x="1205" y="5513"/>
                  </a:lnTo>
                  <a:lnTo>
                    <a:pt x="1638" y="5457"/>
                  </a:lnTo>
                  <a:lnTo>
                    <a:pt x="2052" y="5363"/>
                  </a:lnTo>
                  <a:lnTo>
                    <a:pt x="2466" y="5250"/>
                  </a:lnTo>
                  <a:lnTo>
                    <a:pt x="2880" y="5118"/>
                  </a:lnTo>
                  <a:lnTo>
                    <a:pt x="3275" y="4949"/>
                  </a:lnTo>
                  <a:lnTo>
                    <a:pt x="3670" y="4761"/>
                  </a:lnTo>
                  <a:lnTo>
                    <a:pt x="4046" y="4554"/>
                  </a:lnTo>
                  <a:lnTo>
                    <a:pt x="4423" y="4309"/>
                  </a:lnTo>
                  <a:lnTo>
                    <a:pt x="4761" y="4064"/>
                  </a:lnTo>
                  <a:lnTo>
                    <a:pt x="5119" y="3782"/>
                  </a:lnTo>
                  <a:lnTo>
                    <a:pt x="5439" y="3481"/>
                  </a:lnTo>
                  <a:lnTo>
                    <a:pt x="5740" y="3142"/>
                  </a:lnTo>
                  <a:lnTo>
                    <a:pt x="6041" y="2804"/>
                  </a:lnTo>
                  <a:lnTo>
                    <a:pt x="6304" y="2427"/>
                  </a:lnTo>
                  <a:lnTo>
                    <a:pt x="6304" y="2427"/>
                  </a:lnTo>
                  <a:lnTo>
                    <a:pt x="6586" y="1976"/>
                  </a:lnTo>
                  <a:lnTo>
                    <a:pt x="6831" y="1524"/>
                  </a:lnTo>
                  <a:lnTo>
                    <a:pt x="7057" y="1054"/>
                  </a:lnTo>
                  <a:lnTo>
                    <a:pt x="7226" y="565"/>
                  </a:lnTo>
                  <a:lnTo>
                    <a:pt x="7226" y="565"/>
                  </a:lnTo>
                  <a:lnTo>
                    <a:pt x="7245" y="527"/>
                  </a:lnTo>
                  <a:lnTo>
                    <a:pt x="7245" y="527"/>
                  </a:lnTo>
                  <a:lnTo>
                    <a:pt x="7245" y="527"/>
                  </a:lnTo>
                  <a:lnTo>
                    <a:pt x="7245" y="489"/>
                  </a:lnTo>
                  <a:lnTo>
                    <a:pt x="7245" y="489"/>
                  </a:lnTo>
                  <a:lnTo>
                    <a:pt x="7245" y="489"/>
                  </a:lnTo>
                  <a:lnTo>
                    <a:pt x="7245" y="489"/>
                  </a:lnTo>
                  <a:lnTo>
                    <a:pt x="7245" y="489"/>
                  </a:lnTo>
                  <a:lnTo>
                    <a:pt x="7245" y="489"/>
                  </a:lnTo>
                  <a:lnTo>
                    <a:pt x="7245" y="527"/>
                  </a:lnTo>
                  <a:lnTo>
                    <a:pt x="7245" y="527"/>
                  </a:lnTo>
                  <a:lnTo>
                    <a:pt x="7245" y="527"/>
                  </a:lnTo>
                  <a:lnTo>
                    <a:pt x="7207" y="546"/>
                  </a:lnTo>
                  <a:lnTo>
                    <a:pt x="7207" y="546"/>
                  </a:lnTo>
                  <a:lnTo>
                    <a:pt x="7151" y="565"/>
                  </a:lnTo>
                  <a:lnTo>
                    <a:pt x="7151" y="565"/>
                  </a:lnTo>
                  <a:lnTo>
                    <a:pt x="7057" y="546"/>
                  </a:lnTo>
                  <a:lnTo>
                    <a:pt x="6944" y="527"/>
                  </a:lnTo>
                  <a:lnTo>
                    <a:pt x="6662" y="414"/>
                  </a:lnTo>
                  <a:lnTo>
                    <a:pt x="6267" y="245"/>
                  </a:lnTo>
                  <a:lnTo>
                    <a:pt x="579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8" name="Google Shape;8028;p33"/>
            <p:cNvSpPr/>
            <p:nvPr/>
          </p:nvSpPr>
          <p:spPr>
            <a:xfrm>
              <a:off x="1735800" y="3132425"/>
              <a:ext cx="36225" cy="33425"/>
            </a:xfrm>
            <a:custGeom>
              <a:avLst/>
              <a:gdLst/>
              <a:ahLst/>
              <a:cxnLst/>
              <a:rect l="l" t="t" r="r" b="b"/>
              <a:pathLst>
                <a:path w="1449" h="1337" extrusionOk="0">
                  <a:moveTo>
                    <a:pt x="264" y="1"/>
                  </a:moveTo>
                  <a:lnTo>
                    <a:pt x="151" y="396"/>
                  </a:lnTo>
                  <a:lnTo>
                    <a:pt x="0" y="772"/>
                  </a:lnTo>
                  <a:lnTo>
                    <a:pt x="471" y="1017"/>
                  </a:lnTo>
                  <a:lnTo>
                    <a:pt x="866" y="1186"/>
                  </a:lnTo>
                  <a:lnTo>
                    <a:pt x="1148" y="1299"/>
                  </a:lnTo>
                  <a:lnTo>
                    <a:pt x="1261" y="1318"/>
                  </a:lnTo>
                  <a:lnTo>
                    <a:pt x="1355" y="1337"/>
                  </a:lnTo>
                  <a:lnTo>
                    <a:pt x="1411" y="1318"/>
                  </a:lnTo>
                  <a:lnTo>
                    <a:pt x="1449" y="1299"/>
                  </a:lnTo>
                  <a:lnTo>
                    <a:pt x="1449" y="1261"/>
                  </a:lnTo>
                  <a:lnTo>
                    <a:pt x="1449" y="1205"/>
                  </a:lnTo>
                  <a:lnTo>
                    <a:pt x="1392" y="1130"/>
                  </a:lnTo>
                  <a:lnTo>
                    <a:pt x="1317" y="1017"/>
                  </a:lnTo>
                  <a:lnTo>
                    <a:pt x="1091" y="753"/>
                  </a:lnTo>
                  <a:lnTo>
                    <a:pt x="734" y="415"/>
                  </a:lnTo>
                  <a:lnTo>
                    <a:pt x="264" y="1"/>
                  </a:lnTo>
                  <a:close/>
                </a:path>
              </a:pathLst>
            </a:custGeom>
            <a:solidFill>
              <a:srgbClr val="42487E">
                <a:alpha val="150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9" name="Google Shape;8029;p33"/>
            <p:cNvSpPr/>
            <p:nvPr/>
          </p:nvSpPr>
          <p:spPr>
            <a:xfrm>
              <a:off x="1735800" y="3132425"/>
              <a:ext cx="36225" cy="33425"/>
            </a:xfrm>
            <a:custGeom>
              <a:avLst/>
              <a:gdLst/>
              <a:ahLst/>
              <a:cxnLst/>
              <a:rect l="l" t="t" r="r" b="b"/>
              <a:pathLst>
                <a:path w="1449" h="1337" fill="none" extrusionOk="0">
                  <a:moveTo>
                    <a:pt x="264" y="1"/>
                  </a:moveTo>
                  <a:lnTo>
                    <a:pt x="264" y="1"/>
                  </a:lnTo>
                  <a:lnTo>
                    <a:pt x="151" y="396"/>
                  </a:lnTo>
                  <a:lnTo>
                    <a:pt x="0" y="772"/>
                  </a:lnTo>
                  <a:lnTo>
                    <a:pt x="0" y="772"/>
                  </a:lnTo>
                  <a:lnTo>
                    <a:pt x="471" y="1017"/>
                  </a:lnTo>
                  <a:lnTo>
                    <a:pt x="866" y="1186"/>
                  </a:lnTo>
                  <a:lnTo>
                    <a:pt x="1148" y="1299"/>
                  </a:lnTo>
                  <a:lnTo>
                    <a:pt x="1261" y="1318"/>
                  </a:lnTo>
                  <a:lnTo>
                    <a:pt x="1355" y="1337"/>
                  </a:lnTo>
                  <a:lnTo>
                    <a:pt x="1355" y="1337"/>
                  </a:lnTo>
                  <a:lnTo>
                    <a:pt x="1411" y="1318"/>
                  </a:lnTo>
                  <a:lnTo>
                    <a:pt x="1411" y="1318"/>
                  </a:lnTo>
                  <a:lnTo>
                    <a:pt x="1449" y="1299"/>
                  </a:lnTo>
                  <a:lnTo>
                    <a:pt x="1449" y="1299"/>
                  </a:lnTo>
                  <a:lnTo>
                    <a:pt x="1449" y="1299"/>
                  </a:lnTo>
                  <a:lnTo>
                    <a:pt x="1449" y="1261"/>
                  </a:lnTo>
                  <a:lnTo>
                    <a:pt x="1449" y="1261"/>
                  </a:lnTo>
                  <a:lnTo>
                    <a:pt x="1449" y="1261"/>
                  </a:lnTo>
                  <a:lnTo>
                    <a:pt x="1449" y="1261"/>
                  </a:lnTo>
                  <a:lnTo>
                    <a:pt x="1449" y="1205"/>
                  </a:lnTo>
                  <a:lnTo>
                    <a:pt x="1449" y="1205"/>
                  </a:lnTo>
                  <a:lnTo>
                    <a:pt x="1392" y="1130"/>
                  </a:lnTo>
                  <a:lnTo>
                    <a:pt x="1317" y="1017"/>
                  </a:lnTo>
                  <a:lnTo>
                    <a:pt x="1091" y="753"/>
                  </a:lnTo>
                  <a:lnTo>
                    <a:pt x="734" y="415"/>
                  </a:lnTo>
                  <a:lnTo>
                    <a:pt x="26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3427965379"/>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Table of Contents">
  <p:cSld name="1_Table of Contents">
    <p:bg>
      <p:bgPr>
        <a:blipFill>
          <a:blip r:embed="rId2">
            <a:alphaModFix/>
          </a:blip>
          <a:stretch>
            <a:fillRect/>
          </a:stretch>
        </a:blipFill>
        <a:effectLst/>
      </p:bgPr>
    </p:bg>
    <p:spTree>
      <p:nvGrpSpPr>
        <p:cNvPr id="1" name="Shape 195"/>
        <p:cNvGrpSpPr/>
        <p:nvPr/>
      </p:nvGrpSpPr>
      <p:grpSpPr>
        <a:xfrm>
          <a:off x="0" y="0"/>
          <a:ext cx="0" cy="0"/>
          <a:chOff x="0" y="0"/>
          <a:chExt cx="0" cy="0"/>
        </a:xfrm>
      </p:grpSpPr>
      <p:sp>
        <p:nvSpPr>
          <p:cNvPr id="196" name="Google Shape;196;p13"/>
          <p:cNvSpPr txBox="1">
            <a:spLocks noGrp="1"/>
          </p:cNvSpPr>
          <p:nvPr>
            <p:ph type="title"/>
          </p:nvPr>
        </p:nvSpPr>
        <p:spPr>
          <a:xfrm>
            <a:off x="831200" y="593367"/>
            <a:ext cx="10400800" cy="763600"/>
          </a:xfrm>
          <a:prstGeom prst="rect">
            <a:avLst/>
          </a:prstGeom>
        </p:spPr>
        <p:txBody>
          <a:bodyPr spcFirstLastPara="1" wrap="square" lIns="91425" tIns="91425" rIns="91425" bIns="91425" anchor="t" anchorCtr="0">
            <a:normAutofit/>
          </a:bodyPr>
          <a:lstStyle>
            <a:lvl1pPr lvl="0" rtl="0">
              <a:spcBef>
                <a:spcPts val="0"/>
              </a:spcBef>
              <a:spcAft>
                <a:spcPts val="0"/>
              </a:spcAft>
              <a:buSzPts val="2800"/>
              <a:buNone/>
              <a:defRPr sz="4267">
                <a:latin typeface="#9Slide07 SVNUT Triumph Press" panose="00000500000000000000" pitchFamily="2" charset="0"/>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97" name="Google Shape;197;p13"/>
          <p:cNvSpPr txBox="1">
            <a:spLocks noGrp="1"/>
          </p:cNvSpPr>
          <p:nvPr>
            <p:ph type="title" idx="2" hasCustomPrompt="1"/>
          </p:nvPr>
        </p:nvSpPr>
        <p:spPr>
          <a:xfrm flipH="1">
            <a:off x="5934871" y="1898300"/>
            <a:ext cx="3924800" cy="770400"/>
          </a:xfrm>
          <a:prstGeom prst="rect">
            <a:avLst/>
          </a:prstGeom>
          <a:noFill/>
        </p:spPr>
        <p:txBody>
          <a:bodyPr spcFirstLastPara="1" wrap="square" lIns="91425" tIns="91425" rIns="91425" bIns="91425" anchor="ctr" anchorCtr="0">
            <a:normAutofit/>
          </a:bodyPr>
          <a:lstStyle>
            <a:lvl1pPr lvl="0" algn="ctr" rtl="0">
              <a:spcBef>
                <a:spcPts val="0"/>
              </a:spcBef>
              <a:spcAft>
                <a:spcPts val="0"/>
              </a:spcAft>
              <a:buSzPts val="3600"/>
              <a:buNone/>
              <a:defRPr sz="4800">
                <a:latin typeface="#9Slide07 SVNUT Triumph Press" panose="00000500000000000000" pitchFamily="2" charset="0"/>
              </a:defRPr>
            </a:lvl1pPr>
            <a:lvl2pPr lvl="1"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2pPr>
            <a:lvl3pPr lvl="2"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3pPr>
            <a:lvl4pPr lvl="3"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4pPr>
            <a:lvl5pPr lvl="4"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5pPr>
            <a:lvl6pPr lvl="5"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6pPr>
            <a:lvl7pPr lvl="6"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7pPr>
            <a:lvl8pPr lvl="7"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8pPr>
            <a:lvl9pPr lvl="8"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9pPr>
          </a:lstStyle>
          <a:p>
            <a:r>
              <a:t>xx%</a:t>
            </a:r>
          </a:p>
        </p:txBody>
      </p:sp>
      <p:sp>
        <p:nvSpPr>
          <p:cNvPr id="198" name="Google Shape;198;p13"/>
          <p:cNvSpPr txBox="1">
            <a:spLocks noGrp="1"/>
          </p:cNvSpPr>
          <p:nvPr>
            <p:ph type="title" idx="3" hasCustomPrompt="1"/>
          </p:nvPr>
        </p:nvSpPr>
        <p:spPr>
          <a:xfrm flipH="1">
            <a:off x="5934871" y="4135000"/>
            <a:ext cx="3924800" cy="770400"/>
          </a:xfrm>
          <a:prstGeom prst="rect">
            <a:avLst/>
          </a:prstGeom>
          <a:noFill/>
        </p:spPr>
        <p:txBody>
          <a:bodyPr spcFirstLastPara="1" wrap="square" lIns="91425" tIns="91425" rIns="91425" bIns="91425" anchor="ctr" anchorCtr="0">
            <a:normAutofit/>
          </a:bodyPr>
          <a:lstStyle>
            <a:lvl1pPr lvl="0" algn="ctr" rtl="0">
              <a:spcBef>
                <a:spcPts val="0"/>
              </a:spcBef>
              <a:spcAft>
                <a:spcPts val="0"/>
              </a:spcAft>
              <a:buSzPts val="3600"/>
              <a:buNone/>
              <a:defRPr sz="4800">
                <a:latin typeface="#9Slide07 SVNUT Triumph Press" panose="00000500000000000000" pitchFamily="2" charset="0"/>
              </a:defRPr>
            </a:lvl1pPr>
            <a:lvl2pPr lvl="1"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2pPr>
            <a:lvl3pPr lvl="2"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3pPr>
            <a:lvl4pPr lvl="3"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4pPr>
            <a:lvl5pPr lvl="4"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5pPr>
            <a:lvl6pPr lvl="5"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6pPr>
            <a:lvl7pPr lvl="6"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7pPr>
            <a:lvl8pPr lvl="7"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8pPr>
            <a:lvl9pPr lvl="8"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9pPr>
          </a:lstStyle>
          <a:p>
            <a:r>
              <a:t>xx%</a:t>
            </a:r>
          </a:p>
        </p:txBody>
      </p:sp>
      <p:sp>
        <p:nvSpPr>
          <p:cNvPr id="199" name="Google Shape;199;p13"/>
          <p:cNvSpPr txBox="1">
            <a:spLocks noGrp="1"/>
          </p:cNvSpPr>
          <p:nvPr>
            <p:ph type="title" idx="4" hasCustomPrompt="1"/>
          </p:nvPr>
        </p:nvSpPr>
        <p:spPr>
          <a:xfrm flipH="1">
            <a:off x="2203503" y="1898300"/>
            <a:ext cx="3924800" cy="770400"/>
          </a:xfrm>
          <a:prstGeom prst="rect">
            <a:avLst/>
          </a:prstGeom>
          <a:noFill/>
        </p:spPr>
        <p:txBody>
          <a:bodyPr spcFirstLastPara="1" wrap="square" lIns="91425" tIns="91425" rIns="91425" bIns="91425" anchor="ctr" anchorCtr="0">
            <a:normAutofit/>
          </a:bodyPr>
          <a:lstStyle>
            <a:lvl1pPr lvl="0" algn="ctr" rtl="0">
              <a:spcBef>
                <a:spcPts val="0"/>
              </a:spcBef>
              <a:spcAft>
                <a:spcPts val="0"/>
              </a:spcAft>
              <a:buSzPts val="3600"/>
              <a:buNone/>
              <a:defRPr sz="4800">
                <a:latin typeface="#9Slide07 SVNUT Triumph Press" panose="00000500000000000000" pitchFamily="2" charset="0"/>
              </a:defRPr>
            </a:lvl1pPr>
            <a:lvl2pPr lvl="1"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2pPr>
            <a:lvl3pPr lvl="2"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3pPr>
            <a:lvl4pPr lvl="3"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4pPr>
            <a:lvl5pPr lvl="4"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5pPr>
            <a:lvl6pPr lvl="5"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6pPr>
            <a:lvl7pPr lvl="6"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7pPr>
            <a:lvl8pPr lvl="7"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8pPr>
            <a:lvl9pPr lvl="8"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9pPr>
          </a:lstStyle>
          <a:p>
            <a:r>
              <a:t>xx%</a:t>
            </a:r>
          </a:p>
        </p:txBody>
      </p:sp>
      <p:sp>
        <p:nvSpPr>
          <p:cNvPr id="200" name="Google Shape;200;p13"/>
          <p:cNvSpPr txBox="1">
            <a:spLocks noGrp="1"/>
          </p:cNvSpPr>
          <p:nvPr>
            <p:ph type="title" idx="5" hasCustomPrompt="1"/>
          </p:nvPr>
        </p:nvSpPr>
        <p:spPr>
          <a:xfrm flipH="1">
            <a:off x="2203503" y="4135000"/>
            <a:ext cx="3924800" cy="770400"/>
          </a:xfrm>
          <a:prstGeom prst="rect">
            <a:avLst/>
          </a:prstGeom>
          <a:noFill/>
        </p:spPr>
        <p:txBody>
          <a:bodyPr spcFirstLastPara="1" wrap="square" lIns="91425" tIns="91425" rIns="91425" bIns="91425" anchor="ctr" anchorCtr="0">
            <a:normAutofit/>
          </a:bodyPr>
          <a:lstStyle>
            <a:lvl1pPr lvl="0" algn="ctr" rtl="0">
              <a:spcBef>
                <a:spcPts val="0"/>
              </a:spcBef>
              <a:spcAft>
                <a:spcPts val="0"/>
              </a:spcAft>
              <a:buSzPts val="3600"/>
              <a:buNone/>
              <a:defRPr sz="4800">
                <a:latin typeface="#9Slide07 SVNUT Triumph Press" panose="00000500000000000000" pitchFamily="2" charset="0"/>
              </a:defRPr>
            </a:lvl1pPr>
            <a:lvl2pPr lvl="1"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2pPr>
            <a:lvl3pPr lvl="2"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3pPr>
            <a:lvl4pPr lvl="3"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4pPr>
            <a:lvl5pPr lvl="4"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5pPr>
            <a:lvl6pPr lvl="5"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6pPr>
            <a:lvl7pPr lvl="6"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7pPr>
            <a:lvl8pPr lvl="7"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8pPr>
            <a:lvl9pPr lvl="8"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9pPr>
          </a:lstStyle>
          <a:p>
            <a:r>
              <a:t>xx%</a:t>
            </a:r>
          </a:p>
        </p:txBody>
      </p:sp>
      <p:sp>
        <p:nvSpPr>
          <p:cNvPr id="201" name="Google Shape;201;p13"/>
          <p:cNvSpPr txBox="1">
            <a:spLocks noGrp="1"/>
          </p:cNvSpPr>
          <p:nvPr>
            <p:ph type="subTitle" idx="1"/>
          </p:nvPr>
        </p:nvSpPr>
        <p:spPr>
          <a:xfrm flipH="1">
            <a:off x="2559003" y="2995900"/>
            <a:ext cx="3214000" cy="770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1000"/>
              <a:buNone/>
              <a:defRPr sz="1867" b="0"/>
            </a:lvl1pPr>
            <a:lvl2pPr lvl="1" algn="ctr" rtl="0">
              <a:lnSpc>
                <a:spcPct val="100000"/>
              </a:lnSpc>
              <a:spcBef>
                <a:spcPts val="0"/>
              </a:spcBef>
              <a:spcAft>
                <a:spcPts val="0"/>
              </a:spcAft>
              <a:buSzPts val="1000"/>
              <a:buNone/>
              <a:defRPr sz="1333"/>
            </a:lvl2pPr>
            <a:lvl3pPr lvl="2" algn="ctr" rtl="0">
              <a:lnSpc>
                <a:spcPct val="100000"/>
              </a:lnSpc>
              <a:spcBef>
                <a:spcPts val="0"/>
              </a:spcBef>
              <a:spcAft>
                <a:spcPts val="0"/>
              </a:spcAft>
              <a:buSzPts val="1000"/>
              <a:buNone/>
              <a:defRPr sz="1333"/>
            </a:lvl3pPr>
            <a:lvl4pPr lvl="3" algn="ctr" rtl="0">
              <a:lnSpc>
                <a:spcPct val="100000"/>
              </a:lnSpc>
              <a:spcBef>
                <a:spcPts val="0"/>
              </a:spcBef>
              <a:spcAft>
                <a:spcPts val="0"/>
              </a:spcAft>
              <a:buSzPts val="1000"/>
              <a:buNone/>
              <a:defRPr sz="1333"/>
            </a:lvl4pPr>
            <a:lvl5pPr lvl="4" algn="ctr" rtl="0">
              <a:lnSpc>
                <a:spcPct val="100000"/>
              </a:lnSpc>
              <a:spcBef>
                <a:spcPts val="0"/>
              </a:spcBef>
              <a:spcAft>
                <a:spcPts val="0"/>
              </a:spcAft>
              <a:buSzPts val="1000"/>
              <a:buNone/>
              <a:defRPr sz="1333"/>
            </a:lvl5pPr>
            <a:lvl6pPr lvl="5" algn="ctr" rtl="0">
              <a:lnSpc>
                <a:spcPct val="100000"/>
              </a:lnSpc>
              <a:spcBef>
                <a:spcPts val="0"/>
              </a:spcBef>
              <a:spcAft>
                <a:spcPts val="0"/>
              </a:spcAft>
              <a:buSzPts val="1000"/>
              <a:buNone/>
              <a:defRPr sz="1333"/>
            </a:lvl6pPr>
            <a:lvl7pPr lvl="6" algn="ctr" rtl="0">
              <a:lnSpc>
                <a:spcPct val="100000"/>
              </a:lnSpc>
              <a:spcBef>
                <a:spcPts val="0"/>
              </a:spcBef>
              <a:spcAft>
                <a:spcPts val="0"/>
              </a:spcAft>
              <a:buSzPts val="1000"/>
              <a:buNone/>
              <a:defRPr sz="1333"/>
            </a:lvl7pPr>
            <a:lvl8pPr lvl="7" algn="ctr" rtl="0">
              <a:lnSpc>
                <a:spcPct val="100000"/>
              </a:lnSpc>
              <a:spcBef>
                <a:spcPts val="0"/>
              </a:spcBef>
              <a:spcAft>
                <a:spcPts val="0"/>
              </a:spcAft>
              <a:buSzPts val="1000"/>
              <a:buNone/>
              <a:defRPr sz="1333"/>
            </a:lvl8pPr>
            <a:lvl9pPr lvl="8" algn="ctr" rtl="0">
              <a:lnSpc>
                <a:spcPct val="100000"/>
              </a:lnSpc>
              <a:spcBef>
                <a:spcPts val="0"/>
              </a:spcBef>
              <a:spcAft>
                <a:spcPts val="0"/>
              </a:spcAft>
              <a:buSzPts val="1000"/>
              <a:buNone/>
              <a:defRPr sz="1333"/>
            </a:lvl9pPr>
          </a:lstStyle>
          <a:p>
            <a:endParaRPr/>
          </a:p>
        </p:txBody>
      </p:sp>
      <p:sp>
        <p:nvSpPr>
          <p:cNvPr id="202" name="Google Shape;202;p13"/>
          <p:cNvSpPr txBox="1">
            <a:spLocks noGrp="1"/>
          </p:cNvSpPr>
          <p:nvPr>
            <p:ph type="subTitle" idx="6"/>
          </p:nvPr>
        </p:nvSpPr>
        <p:spPr>
          <a:xfrm flipH="1">
            <a:off x="6290371" y="2995900"/>
            <a:ext cx="3214000" cy="770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1000"/>
              <a:buNone/>
              <a:defRPr sz="1867" b="0"/>
            </a:lvl1pPr>
            <a:lvl2pPr lvl="1" algn="ctr" rtl="0">
              <a:lnSpc>
                <a:spcPct val="100000"/>
              </a:lnSpc>
              <a:spcBef>
                <a:spcPts val="0"/>
              </a:spcBef>
              <a:spcAft>
                <a:spcPts val="0"/>
              </a:spcAft>
              <a:buSzPts val="1000"/>
              <a:buNone/>
              <a:defRPr sz="1333"/>
            </a:lvl2pPr>
            <a:lvl3pPr lvl="2" algn="ctr" rtl="0">
              <a:lnSpc>
                <a:spcPct val="100000"/>
              </a:lnSpc>
              <a:spcBef>
                <a:spcPts val="0"/>
              </a:spcBef>
              <a:spcAft>
                <a:spcPts val="0"/>
              </a:spcAft>
              <a:buSzPts val="1000"/>
              <a:buNone/>
              <a:defRPr sz="1333"/>
            </a:lvl3pPr>
            <a:lvl4pPr lvl="3" algn="ctr" rtl="0">
              <a:lnSpc>
                <a:spcPct val="100000"/>
              </a:lnSpc>
              <a:spcBef>
                <a:spcPts val="0"/>
              </a:spcBef>
              <a:spcAft>
                <a:spcPts val="0"/>
              </a:spcAft>
              <a:buSzPts val="1000"/>
              <a:buNone/>
              <a:defRPr sz="1333"/>
            </a:lvl4pPr>
            <a:lvl5pPr lvl="4" algn="ctr" rtl="0">
              <a:lnSpc>
                <a:spcPct val="100000"/>
              </a:lnSpc>
              <a:spcBef>
                <a:spcPts val="0"/>
              </a:spcBef>
              <a:spcAft>
                <a:spcPts val="0"/>
              </a:spcAft>
              <a:buSzPts val="1000"/>
              <a:buNone/>
              <a:defRPr sz="1333"/>
            </a:lvl5pPr>
            <a:lvl6pPr lvl="5" algn="ctr" rtl="0">
              <a:lnSpc>
                <a:spcPct val="100000"/>
              </a:lnSpc>
              <a:spcBef>
                <a:spcPts val="0"/>
              </a:spcBef>
              <a:spcAft>
                <a:spcPts val="0"/>
              </a:spcAft>
              <a:buSzPts val="1000"/>
              <a:buNone/>
              <a:defRPr sz="1333"/>
            </a:lvl6pPr>
            <a:lvl7pPr lvl="6" algn="ctr" rtl="0">
              <a:lnSpc>
                <a:spcPct val="100000"/>
              </a:lnSpc>
              <a:spcBef>
                <a:spcPts val="0"/>
              </a:spcBef>
              <a:spcAft>
                <a:spcPts val="0"/>
              </a:spcAft>
              <a:buSzPts val="1000"/>
              <a:buNone/>
              <a:defRPr sz="1333"/>
            </a:lvl7pPr>
            <a:lvl8pPr lvl="7" algn="ctr" rtl="0">
              <a:lnSpc>
                <a:spcPct val="100000"/>
              </a:lnSpc>
              <a:spcBef>
                <a:spcPts val="0"/>
              </a:spcBef>
              <a:spcAft>
                <a:spcPts val="0"/>
              </a:spcAft>
              <a:buSzPts val="1000"/>
              <a:buNone/>
              <a:defRPr sz="1333"/>
            </a:lvl8pPr>
            <a:lvl9pPr lvl="8" algn="ctr" rtl="0">
              <a:lnSpc>
                <a:spcPct val="100000"/>
              </a:lnSpc>
              <a:spcBef>
                <a:spcPts val="0"/>
              </a:spcBef>
              <a:spcAft>
                <a:spcPts val="0"/>
              </a:spcAft>
              <a:buSzPts val="1000"/>
              <a:buNone/>
              <a:defRPr sz="1333"/>
            </a:lvl9pPr>
          </a:lstStyle>
          <a:p>
            <a:endParaRPr/>
          </a:p>
        </p:txBody>
      </p:sp>
      <p:sp>
        <p:nvSpPr>
          <p:cNvPr id="203" name="Google Shape;203;p13"/>
          <p:cNvSpPr txBox="1">
            <a:spLocks noGrp="1"/>
          </p:cNvSpPr>
          <p:nvPr>
            <p:ph type="subTitle" idx="7"/>
          </p:nvPr>
        </p:nvSpPr>
        <p:spPr>
          <a:xfrm flipH="1">
            <a:off x="2559003" y="5266400"/>
            <a:ext cx="3214000" cy="770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1000"/>
              <a:buNone/>
              <a:defRPr sz="1867" b="0"/>
            </a:lvl1pPr>
            <a:lvl2pPr lvl="1" algn="ctr" rtl="0">
              <a:lnSpc>
                <a:spcPct val="100000"/>
              </a:lnSpc>
              <a:spcBef>
                <a:spcPts val="0"/>
              </a:spcBef>
              <a:spcAft>
                <a:spcPts val="0"/>
              </a:spcAft>
              <a:buSzPts val="1000"/>
              <a:buNone/>
              <a:defRPr sz="1333"/>
            </a:lvl2pPr>
            <a:lvl3pPr lvl="2" algn="ctr" rtl="0">
              <a:lnSpc>
                <a:spcPct val="100000"/>
              </a:lnSpc>
              <a:spcBef>
                <a:spcPts val="0"/>
              </a:spcBef>
              <a:spcAft>
                <a:spcPts val="0"/>
              </a:spcAft>
              <a:buSzPts val="1000"/>
              <a:buNone/>
              <a:defRPr sz="1333"/>
            </a:lvl3pPr>
            <a:lvl4pPr lvl="3" algn="ctr" rtl="0">
              <a:lnSpc>
                <a:spcPct val="100000"/>
              </a:lnSpc>
              <a:spcBef>
                <a:spcPts val="0"/>
              </a:spcBef>
              <a:spcAft>
                <a:spcPts val="0"/>
              </a:spcAft>
              <a:buSzPts val="1000"/>
              <a:buNone/>
              <a:defRPr sz="1333"/>
            </a:lvl4pPr>
            <a:lvl5pPr lvl="4" algn="ctr" rtl="0">
              <a:lnSpc>
                <a:spcPct val="100000"/>
              </a:lnSpc>
              <a:spcBef>
                <a:spcPts val="0"/>
              </a:spcBef>
              <a:spcAft>
                <a:spcPts val="0"/>
              </a:spcAft>
              <a:buSzPts val="1000"/>
              <a:buNone/>
              <a:defRPr sz="1333"/>
            </a:lvl5pPr>
            <a:lvl6pPr lvl="5" algn="ctr" rtl="0">
              <a:lnSpc>
                <a:spcPct val="100000"/>
              </a:lnSpc>
              <a:spcBef>
                <a:spcPts val="0"/>
              </a:spcBef>
              <a:spcAft>
                <a:spcPts val="0"/>
              </a:spcAft>
              <a:buSzPts val="1000"/>
              <a:buNone/>
              <a:defRPr sz="1333"/>
            </a:lvl6pPr>
            <a:lvl7pPr lvl="6" algn="ctr" rtl="0">
              <a:lnSpc>
                <a:spcPct val="100000"/>
              </a:lnSpc>
              <a:spcBef>
                <a:spcPts val="0"/>
              </a:spcBef>
              <a:spcAft>
                <a:spcPts val="0"/>
              </a:spcAft>
              <a:buSzPts val="1000"/>
              <a:buNone/>
              <a:defRPr sz="1333"/>
            </a:lvl7pPr>
            <a:lvl8pPr lvl="7" algn="ctr" rtl="0">
              <a:lnSpc>
                <a:spcPct val="100000"/>
              </a:lnSpc>
              <a:spcBef>
                <a:spcPts val="0"/>
              </a:spcBef>
              <a:spcAft>
                <a:spcPts val="0"/>
              </a:spcAft>
              <a:buSzPts val="1000"/>
              <a:buNone/>
              <a:defRPr sz="1333"/>
            </a:lvl8pPr>
            <a:lvl9pPr lvl="8" algn="ctr" rtl="0">
              <a:lnSpc>
                <a:spcPct val="100000"/>
              </a:lnSpc>
              <a:spcBef>
                <a:spcPts val="0"/>
              </a:spcBef>
              <a:spcAft>
                <a:spcPts val="0"/>
              </a:spcAft>
              <a:buSzPts val="1000"/>
              <a:buNone/>
              <a:defRPr sz="1333"/>
            </a:lvl9pPr>
          </a:lstStyle>
          <a:p>
            <a:endParaRPr/>
          </a:p>
        </p:txBody>
      </p:sp>
      <p:sp>
        <p:nvSpPr>
          <p:cNvPr id="204" name="Google Shape;204;p13"/>
          <p:cNvSpPr txBox="1">
            <a:spLocks noGrp="1"/>
          </p:cNvSpPr>
          <p:nvPr>
            <p:ph type="subTitle" idx="8"/>
          </p:nvPr>
        </p:nvSpPr>
        <p:spPr>
          <a:xfrm flipH="1">
            <a:off x="6290371" y="5266400"/>
            <a:ext cx="3214000" cy="770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1000"/>
              <a:buNone/>
              <a:defRPr sz="1867" b="0"/>
            </a:lvl1pPr>
            <a:lvl2pPr lvl="1" algn="ctr" rtl="0">
              <a:lnSpc>
                <a:spcPct val="100000"/>
              </a:lnSpc>
              <a:spcBef>
                <a:spcPts val="0"/>
              </a:spcBef>
              <a:spcAft>
                <a:spcPts val="0"/>
              </a:spcAft>
              <a:buSzPts val="1000"/>
              <a:buNone/>
              <a:defRPr sz="1333"/>
            </a:lvl2pPr>
            <a:lvl3pPr lvl="2" algn="ctr" rtl="0">
              <a:lnSpc>
                <a:spcPct val="100000"/>
              </a:lnSpc>
              <a:spcBef>
                <a:spcPts val="0"/>
              </a:spcBef>
              <a:spcAft>
                <a:spcPts val="0"/>
              </a:spcAft>
              <a:buSzPts val="1000"/>
              <a:buNone/>
              <a:defRPr sz="1333"/>
            </a:lvl3pPr>
            <a:lvl4pPr lvl="3" algn="ctr" rtl="0">
              <a:lnSpc>
                <a:spcPct val="100000"/>
              </a:lnSpc>
              <a:spcBef>
                <a:spcPts val="0"/>
              </a:spcBef>
              <a:spcAft>
                <a:spcPts val="0"/>
              </a:spcAft>
              <a:buSzPts val="1000"/>
              <a:buNone/>
              <a:defRPr sz="1333"/>
            </a:lvl4pPr>
            <a:lvl5pPr lvl="4" algn="ctr" rtl="0">
              <a:lnSpc>
                <a:spcPct val="100000"/>
              </a:lnSpc>
              <a:spcBef>
                <a:spcPts val="0"/>
              </a:spcBef>
              <a:spcAft>
                <a:spcPts val="0"/>
              </a:spcAft>
              <a:buSzPts val="1000"/>
              <a:buNone/>
              <a:defRPr sz="1333"/>
            </a:lvl5pPr>
            <a:lvl6pPr lvl="5" algn="ctr" rtl="0">
              <a:lnSpc>
                <a:spcPct val="100000"/>
              </a:lnSpc>
              <a:spcBef>
                <a:spcPts val="0"/>
              </a:spcBef>
              <a:spcAft>
                <a:spcPts val="0"/>
              </a:spcAft>
              <a:buSzPts val="1000"/>
              <a:buNone/>
              <a:defRPr sz="1333"/>
            </a:lvl6pPr>
            <a:lvl7pPr lvl="6" algn="ctr" rtl="0">
              <a:lnSpc>
                <a:spcPct val="100000"/>
              </a:lnSpc>
              <a:spcBef>
                <a:spcPts val="0"/>
              </a:spcBef>
              <a:spcAft>
                <a:spcPts val="0"/>
              </a:spcAft>
              <a:buSzPts val="1000"/>
              <a:buNone/>
              <a:defRPr sz="1333"/>
            </a:lvl7pPr>
            <a:lvl8pPr lvl="7" algn="ctr" rtl="0">
              <a:lnSpc>
                <a:spcPct val="100000"/>
              </a:lnSpc>
              <a:spcBef>
                <a:spcPts val="0"/>
              </a:spcBef>
              <a:spcAft>
                <a:spcPts val="0"/>
              </a:spcAft>
              <a:buSzPts val="1000"/>
              <a:buNone/>
              <a:defRPr sz="1333"/>
            </a:lvl8pPr>
            <a:lvl9pPr lvl="8" algn="ctr" rtl="0">
              <a:lnSpc>
                <a:spcPct val="100000"/>
              </a:lnSpc>
              <a:spcBef>
                <a:spcPts val="0"/>
              </a:spcBef>
              <a:spcAft>
                <a:spcPts val="0"/>
              </a:spcAft>
              <a:buSzPts val="1000"/>
              <a:buNone/>
              <a:defRPr sz="1333"/>
            </a:lvl9pPr>
          </a:lstStyle>
          <a:p>
            <a:endParaRPr/>
          </a:p>
        </p:txBody>
      </p:sp>
      <p:sp>
        <p:nvSpPr>
          <p:cNvPr id="205" name="Google Shape;205;p13"/>
          <p:cNvSpPr txBox="1">
            <a:spLocks noGrp="1"/>
          </p:cNvSpPr>
          <p:nvPr>
            <p:ph type="title" idx="9"/>
          </p:nvPr>
        </p:nvSpPr>
        <p:spPr>
          <a:xfrm>
            <a:off x="2847517" y="2384433"/>
            <a:ext cx="2636800" cy="562000"/>
          </a:xfrm>
          <a:prstGeom prst="rect">
            <a:avLst/>
          </a:prstGeom>
          <a:noFill/>
          <a:ln>
            <a:noFill/>
          </a:ln>
        </p:spPr>
        <p:txBody>
          <a:bodyPr spcFirstLastPara="1" wrap="square" lIns="0" tIns="0" rIns="0" bIns="0" anchor="ctr" anchorCtr="0">
            <a:normAutofit/>
          </a:bodyPr>
          <a:lstStyle>
            <a:lvl1pPr lvl="0" algn="ctr" rtl="0">
              <a:spcBef>
                <a:spcPts val="0"/>
              </a:spcBef>
              <a:spcAft>
                <a:spcPts val="0"/>
              </a:spcAft>
              <a:buSzPts val="1400"/>
              <a:buNone/>
              <a:defRPr sz="2933" i="0">
                <a:latin typeface="#9Slide07 SVNUT Triumph Press" panose="00000500000000000000" pitchFamily="2" charset="0"/>
              </a:defRPr>
            </a:lvl1pPr>
            <a:lvl2pPr lvl="1" algn="r" rtl="0">
              <a:spcBef>
                <a:spcPts val="0"/>
              </a:spcBef>
              <a:spcAft>
                <a:spcPts val="0"/>
              </a:spcAft>
              <a:buSzPts val="1400"/>
              <a:buNone/>
              <a:defRPr sz="1867"/>
            </a:lvl2pPr>
            <a:lvl3pPr lvl="2" algn="r" rtl="0">
              <a:spcBef>
                <a:spcPts val="0"/>
              </a:spcBef>
              <a:spcAft>
                <a:spcPts val="0"/>
              </a:spcAft>
              <a:buSzPts val="1400"/>
              <a:buNone/>
              <a:defRPr sz="1867"/>
            </a:lvl3pPr>
            <a:lvl4pPr lvl="3" algn="r" rtl="0">
              <a:spcBef>
                <a:spcPts val="0"/>
              </a:spcBef>
              <a:spcAft>
                <a:spcPts val="0"/>
              </a:spcAft>
              <a:buSzPts val="1400"/>
              <a:buNone/>
              <a:defRPr sz="1867"/>
            </a:lvl4pPr>
            <a:lvl5pPr lvl="4" algn="r" rtl="0">
              <a:spcBef>
                <a:spcPts val="0"/>
              </a:spcBef>
              <a:spcAft>
                <a:spcPts val="0"/>
              </a:spcAft>
              <a:buSzPts val="1400"/>
              <a:buNone/>
              <a:defRPr sz="1867"/>
            </a:lvl5pPr>
            <a:lvl6pPr lvl="5" algn="r" rtl="0">
              <a:spcBef>
                <a:spcPts val="0"/>
              </a:spcBef>
              <a:spcAft>
                <a:spcPts val="0"/>
              </a:spcAft>
              <a:buSzPts val="1400"/>
              <a:buNone/>
              <a:defRPr sz="1867"/>
            </a:lvl6pPr>
            <a:lvl7pPr lvl="6" algn="r" rtl="0">
              <a:spcBef>
                <a:spcPts val="0"/>
              </a:spcBef>
              <a:spcAft>
                <a:spcPts val="0"/>
              </a:spcAft>
              <a:buSzPts val="1400"/>
              <a:buNone/>
              <a:defRPr sz="1867"/>
            </a:lvl7pPr>
            <a:lvl8pPr lvl="7" algn="r" rtl="0">
              <a:spcBef>
                <a:spcPts val="0"/>
              </a:spcBef>
              <a:spcAft>
                <a:spcPts val="0"/>
              </a:spcAft>
              <a:buSzPts val="1400"/>
              <a:buNone/>
              <a:defRPr sz="1867"/>
            </a:lvl8pPr>
            <a:lvl9pPr lvl="8" algn="r" rtl="0">
              <a:spcBef>
                <a:spcPts val="0"/>
              </a:spcBef>
              <a:spcAft>
                <a:spcPts val="0"/>
              </a:spcAft>
              <a:buSzPts val="1400"/>
              <a:buNone/>
              <a:defRPr sz="1867"/>
            </a:lvl9pPr>
          </a:lstStyle>
          <a:p>
            <a:endParaRPr/>
          </a:p>
        </p:txBody>
      </p:sp>
      <p:sp>
        <p:nvSpPr>
          <p:cNvPr id="206" name="Google Shape;206;p13"/>
          <p:cNvSpPr txBox="1">
            <a:spLocks noGrp="1"/>
          </p:cNvSpPr>
          <p:nvPr>
            <p:ph type="title" idx="13"/>
          </p:nvPr>
        </p:nvSpPr>
        <p:spPr>
          <a:xfrm>
            <a:off x="6578973" y="2384423"/>
            <a:ext cx="2636800" cy="562000"/>
          </a:xfrm>
          <a:prstGeom prst="rect">
            <a:avLst/>
          </a:prstGeom>
          <a:noFill/>
          <a:ln>
            <a:noFill/>
          </a:ln>
        </p:spPr>
        <p:txBody>
          <a:bodyPr spcFirstLastPara="1" wrap="square" lIns="0" tIns="0" rIns="0" bIns="0" anchor="ctr" anchorCtr="0">
            <a:normAutofit/>
          </a:bodyPr>
          <a:lstStyle>
            <a:lvl1pPr lvl="0" algn="ctr" rtl="0">
              <a:spcBef>
                <a:spcPts val="0"/>
              </a:spcBef>
              <a:spcAft>
                <a:spcPts val="0"/>
              </a:spcAft>
              <a:buSzPts val="1400"/>
              <a:buNone/>
              <a:defRPr sz="2933" i="0">
                <a:latin typeface="#9Slide07 SVNUT Triumph Press" panose="00000500000000000000" pitchFamily="2" charset="0"/>
              </a:defRPr>
            </a:lvl1pPr>
            <a:lvl2pPr lvl="1" rtl="0">
              <a:spcBef>
                <a:spcPts val="0"/>
              </a:spcBef>
              <a:spcAft>
                <a:spcPts val="0"/>
              </a:spcAft>
              <a:buSzPts val="1400"/>
              <a:buNone/>
              <a:defRPr sz="1867"/>
            </a:lvl2pPr>
            <a:lvl3pPr lvl="2" rtl="0">
              <a:spcBef>
                <a:spcPts val="0"/>
              </a:spcBef>
              <a:spcAft>
                <a:spcPts val="0"/>
              </a:spcAft>
              <a:buSzPts val="1400"/>
              <a:buNone/>
              <a:defRPr sz="1867"/>
            </a:lvl3pPr>
            <a:lvl4pPr lvl="3" rtl="0">
              <a:spcBef>
                <a:spcPts val="0"/>
              </a:spcBef>
              <a:spcAft>
                <a:spcPts val="0"/>
              </a:spcAft>
              <a:buSzPts val="1400"/>
              <a:buNone/>
              <a:defRPr sz="1867"/>
            </a:lvl4pPr>
            <a:lvl5pPr lvl="4" rtl="0">
              <a:spcBef>
                <a:spcPts val="0"/>
              </a:spcBef>
              <a:spcAft>
                <a:spcPts val="0"/>
              </a:spcAft>
              <a:buSzPts val="1400"/>
              <a:buNone/>
              <a:defRPr sz="1867"/>
            </a:lvl5pPr>
            <a:lvl6pPr lvl="5" rtl="0">
              <a:spcBef>
                <a:spcPts val="0"/>
              </a:spcBef>
              <a:spcAft>
                <a:spcPts val="0"/>
              </a:spcAft>
              <a:buSzPts val="1400"/>
              <a:buNone/>
              <a:defRPr sz="1867"/>
            </a:lvl6pPr>
            <a:lvl7pPr lvl="6" rtl="0">
              <a:spcBef>
                <a:spcPts val="0"/>
              </a:spcBef>
              <a:spcAft>
                <a:spcPts val="0"/>
              </a:spcAft>
              <a:buSzPts val="1400"/>
              <a:buNone/>
              <a:defRPr sz="1867"/>
            </a:lvl7pPr>
            <a:lvl8pPr lvl="7" rtl="0">
              <a:spcBef>
                <a:spcPts val="0"/>
              </a:spcBef>
              <a:spcAft>
                <a:spcPts val="0"/>
              </a:spcAft>
              <a:buSzPts val="1400"/>
              <a:buNone/>
              <a:defRPr sz="1867"/>
            </a:lvl8pPr>
            <a:lvl9pPr lvl="8" rtl="0">
              <a:spcBef>
                <a:spcPts val="0"/>
              </a:spcBef>
              <a:spcAft>
                <a:spcPts val="0"/>
              </a:spcAft>
              <a:buSzPts val="1400"/>
              <a:buNone/>
              <a:defRPr sz="1867"/>
            </a:lvl9pPr>
          </a:lstStyle>
          <a:p>
            <a:endParaRPr/>
          </a:p>
        </p:txBody>
      </p:sp>
      <p:sp>
        <p:nvSpPr>
          <p:cNvPr id="207" name="Google Shape;207;p13"/>
          <p:cNvSpPr txBox="1">
            <a:spLocks noGrp="1"/>
          </p:cNvSpPr>
          <p:nvPr>
            <p:ph type="title" idx="14"/>
          </p:nvPr>
        </p:nvSpPr>
        <p:spPr>
          <a:xfrm>
            <a:off x="6578873" y="4617000"/>
            <a:ext cx="2636800" cy="562000"/>
          </a:xfrm>
          <a:prstGeom prst="rect">
            <a:avLst/>
          </a:prstGeom>
          <a:noFill/>
          <a:ln>
            <a:noFill/>
          </a:ln>
        </p:spPr>
        <p:txBody>
          <a:bodyPr spcFirstLastPara="1" wrap="square" lIns="0" tIns="0" rIns="0" bIns="0" anchor="ctr" anchorCtr="0">
            <a:normAutofit/>
          </a:bodyPr>
          <a:lstStyle>
            <a:lvl1pPr lvl="0" algn="ctr" rtl="0">
              <a:spcBef>
                <a:spcPts val="0"/>
              </a:spcBef>
              <a:spcAft>
                <a:spcPts val="0"/>
              </a:spcAft>
              <a:buSzPts val="1400"/>
              <a:buNone/>
              <a:defRPr sz="2933" i="0">
                <a:latin typeface="#9Slide07 SVNUT Triumph Press" panose="00000500000000000000" pitchFamily="2" charset="0"/>
              </a:defRPr>
            </a:lvl1pPr>
            <a:lvl2pPr lvl="1" rtl="0">
              <a:spcBef>
                <a:spcPts val="0"/>
              </a:spcBef>
              <a:spcAft>
                <a:spcPts val="0"/>
              </a:spcAft>
              <a:buSzPts val="1400"/>
              <a:buNone/>
              <a:defRPr sz="1867"/>
            </a:lvl2pPr>
            <a:lvl3pPr lvl="2" rtl="0">
              <a:spcBef>
                <a:spcPts val="0"/>
              </a:spcBef>
              <a:spcAft>
                <a:spcPts val="0"/>
              </a:spcAft>
              <a:buSzPts val="1400"/>
              <a:buNone/>
              <a:defRPr sz="1867"/>
            </a:lvl3pPr>
            <a:lvl4pPr lvl="3" rtl="0">
              <a:spcBef>
                <a:spcPts val="0"/>
              </a:spcBef>
              <a:spcAft>
                <a:spcPts val="0"/>
              </a:spcAft>
              <a:buSzPts val="1400"/>
              <a:buNone/>
              <a:defRPr sz="1867"/>
            </a:lvl4pPr>
            <a:lvl5pPr lvl="4" rtl="0">
              <a:spcBef>
                <a:spcPts val="0"/>
              </a:spcBef>
              <a:spcAft>
                <a:spcPts val="0"/>
              </a:spcAft>
              <a:buSzPts val="1400"/>
              <a:buNone/>
              <a:defRPr sz="1867"/>
            </a:lvl5pPr>
            <a:lvl6pPr lvl="5" rtl="0">
              <a:spcBef>
                <a:spcPts val="0"/>
              </a:spcBef>
              <a:spcAft>
                <a:spcPts val="0"/>
              </a:spcAft>
              <a:buSzPts val="1400"/>
              <a:buNone/>
              <a:defRPr sz="1867"/>
            </a:lvl6pPr>
            <a:lvl7pPr lvl="6" rtl="0">
              <a:spcBef>
                <a:spcPts val="0"/>
              </a:spcBef>
              <a:spcAft>
                <a:spcPts val="0"/>
              </a:spcAft>
              <a:buSzPts val="1400"/>
              <a:buNone/>
              <a:defRPr sz="1867"/>
            </a:lvl7pPr>
            <a:lvl8pPr lvl="7" rtl="0">
              <a:spcBef>
                <a:spcPts val="0"/>
              </a:spcBef>
              <a:spcAft>
                <a:spcPts val="0"/>
              </a:spcAft>
              <a:buSzPts val="1400"/>
              <a:buNone/>
              <a:defRPr sz="1867"/>
            </a:lvl8pPr>
            <a:lvl9pPr lvl="8" rtl="0">
              <a:spcBef>
                <a:spcPts val="0"/>
              </a:spcBef>
              <a:spcAft>
                <a:spcPts val="0"/>
              </a:spcAft>
              <a:buSzPts val="1400"/>
              <a:buNone/>
              <a:defRPr sz="1867"/>
            </a:lvl9pPr>
          </a:lstStyle>
          <a:p>
            <a:endParaRPr/>
          </a:p>
        </p:txBody>
      </p:sp>
      <p:sp>
        <p:nvSpPr>
          <p:cNvPr id="208" name="Google Shape;208;p13"/>
          <p:cNvSpPr txBox="1">
            <a:spLocks noGrp="1"/>
          </p:cNvSpPr>
          <p:nvPr>
            <p:ph type="title" idx="15"/>
          </p:nvPr>
        </p:nvSpPr>
        <p:spPr>
          <a:xfrm>
            <a:off x="2847517" y="4617000"/>
            <a:ext cx="2636800" cy="562000"/>
          </a:xfrm>
          <a:prstGeom prst="rect">
            <a:avLst/>
          </a:prstGeom>
          <a:noFill/>
          <a:ln>
            <a:noFill/>
          </a:ln>
        </p:spPr>
        <p:txBody>
          <a:bodyPr spcFirstLastPara="1" wrap="square" lIns="0" tIns="0" rIns="0" bIns="0" anchor="ctr" anchorCtr="0">
            <a:normAutofit/>
          </a:bodyPr>
          <a:lstStyle>
            <a:lvl1pPr lvl="0" algn="ctr" rtl="0">
              <a:spcBef>
                <a:spcPts val="0"/>
              </a:spcBef>
              <a:spcAft>
                <a:spcPts val="0"/>
              </a:spcAft>
              <a:buSzPts val="1400"/>
              <a:buNone/>
              <a:defRPr sz="2933" i="0">
                <a:latin typeface="#9Slide07 SVNUT Triumph Press" panose="00000500000000000000" pitchFamily="2" charset="0"/>
              </a:defRPr>
            </a:lvl1pPr>
            <a:lvl2pPr lvl="1" algn="r" rtl="0">
              <a:spcBef>
                <a:spcPts val="0"/>
              </a:spcBef>
              <a:spcAft>
                <a:spcPts val="0"/>
              </a:spcAft>
              <a:buSzPts val="1400"/>
              <a:buNone/>
              <a:defRPr sz="1867"/>
            </a:lvl2pPr>
            <a:lvl3pPr lvl="2" algn="r" rtl="0">
              <a:spcBef>
                <a:spcPts val="0"/>
              </a:spcBef>
              <a:spcAft>
                <a:spcPts val="0"/>
              </a:spcAft>
              <a:buSzPts val="1400"/>
              <a:buNone/>
              <a:defRPr sz="1867"/>
            </a:lvl3pPr>
            <a:lvl4pPr lvl="3" algn="r" rtl="0">
              <a:spcBef>
                <a:spcPts val="0"/>
              </a:spcBef>
              <a:spcAft>
                <a:spcPts val="0"/>
              </a:spcAft>
              <a:buSzPts val="1400"/>
              <a:buNone/>
              <a:defRPr sz="1867"/>
            </a:lvl4pPr>
            <a:lvl5pPr lvl="4" algn="r" rtl="0">
              <a:spcBef>
                <a:spcPts val="0"/>
              </a:spcBef>
              <a:spcAft>
                <a:spcPts val="0"/>
              </a:spcAft>
              <a:buSzPts val="1400"/>
              <a:buNone/>
              <a:defRPr sz="1867"/>
            </a:lvl5pPr>
            <a:lvl6pPr lvl="5" algn="r" rtl="0">
              <a:spcBef>
                <a:spcPts val="0"/>
              </a:spcBef>
              <a:spcAft>
                <a:spcPts val="0"/>
              </a:spcAft>
              <a:buSzPts val="1400"/>
              <a:buNone/>
              <a:defRPr sz="1867"/>
            </a:lvl6pPr>
            <a:lvl7pPr lvl="6" algn="r" rtl="0">
              <a:spcBef>
                <a:spcPts val="0"/>
              </a:spcBef>
              <a:spcAft>
                <a:spcPts val="0"/>
              </a:spcAft>
              <a:buSzPts val="1400"/>
              <a:buNone/>
              <a:defRPr sz="1867"/>
            </a:lvl7pPr>
            <a:lvl8pPr lvl="7" algn="r" rtl="0">
              <a:spcBef>
                <a:spcPts val="0"/>
              </a:spcBef>
              <a:spcAft>
                <a:spcPts val="0"/>
              </a:spcAft>
              <a:buSzPts val="1400"/>
              <a:buNone/>
              <a:defRPr sz="1867"/>
            </a:lvl8pPr>
            <a:lvl9pPr lvl="8" algn="r" rtl="0">
              <a:spcBef>
                <a:spcPts val="0"/>
              </a:spcBef>
              <a:spcAft>
                <a:spcPts val="0"/>
              </a:spcAft>
              <a:buSzPts val="1400"/>
              <a:buNone/>
              <a:defRPr sz="1867"/>
            </a:lvl9pPr>
          </a:lstStyle>
          <a:p>
            <a:endParaRPr/>
          </a:p>
        </p:txBody>
      </p:sp>
      <p:sp>
        <p:nvSpPr>
          <p:cNvPr id="209" name="Google Shape;209;p13"/>
          <p:cNvSpPr/>
          <p:nvPr/>
        </p:nvSpPr>
        <p:spPr>
          <a:xfrm>
            <a:off x="11368634" y="-272167"/>
            <a:ext cx="858761" cy="4839955"/>
          </a:xfrm>
          <a:custGeom>
            <a:avLst/>
            <a:gdLst/>
            <a:ahLst/>
            <a:cxnLst/>
            <a:rect l="l" t="t" r="r" b="b"/>
            <a:pathLst>
              <a:path w="18600" h="104829" extrusionOk="0">
                <a:moveTo>
                  <a:pt x="16360" y="1"/>
                </a:moveTo>
                <a:cubicBezTo>
                  <a:pt x="9962" y="1"/>
                  <a:pt x="4427" y="11283"/>
                  <a:pt x="3561" y="15670"/>
                </a:cubicBezTo>
                <a:cubicBezTo>
                  <a:pt x="1512" y="25875"/>
                  <a:pt x="9370" y="33772"/>
                  <a:pt x="10762" y="43341"/>
                </a:cubicBezTo>
                <a:cubicBezTo>
                  <a:pt x="11936" y="51337"/>
                  <a:pt x="10921" y="59692"/>
                  <a:pt x="7719" y="67132"/>
                </a:cubicBezTo>
                <a:cubicBezTo>
                  <a:pt x="5172" y="73120"/>
                  <a:pt x="1214" y="78750"/>
                  <a:pt x="657" y="85254"/>
                </a:cubicBezTo>
                <a:cubicBezTo>
                  <a:pt x="0" y="93609"/>
                  <a:pt x="9111" y="104590"/>
                  <a:pt x="18560" y="104829"/>
                </a:cubicBezTo>
                <a:lnTo>
                  <a:pt x="18560" y="104829"/>
                </a:lnTo>
                <a:cubicBezTo>
                  <a:pt x="18600" y="104809"/>
                  <a:pt x="18341" y="372"/>
                  <a:pt x="18341" y="372"/>
                </a:cubicBezTo>
                <a:cubicBezTo>
                  <a:pt x="17675" y="118"/>
                  <a:pt x="17013" y="1"/>
                  <a:pt x="16360"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210" name="Google Shape;210;p13"/>
          <p:cNvGrpSpPr/>
          <p:nvPr/>
        </p:nvGrpSpPr>
        <p:grpSpPr>
          <a:xfrm rot="1260113">
            <a:off x="415218" y="1615246"/>
            <a:ext cx="693623" cy="561939"/>
            <a:chOff x="5375600" y="1117425"/>
            <a:chExt cx="608900" cy="493300"/>
          </a:xfrm>
        </p:grpSpPr>
        <p:sp>
          <p:nvSpPr>
            <p:cNvPr id="211" name="Google Shape;211;p13"/>
            <p:cNvSpPr/>
            <p:nvPr/>
          </p:nvSpPr>
          <p:spPr>
            <a:xfrm>
              <a:off x="5466600" y="1312025"/>
              <a:ext cx="517900" cy="298700"/>
            </a:xfrm>
            <a:custGeom>
              <a:avLst/>
              <a:gdLst/>
              <a:ahLst/>
              <a:cxnLst/>
              <a:rect l="l" t="t" r="r" b="b"/>
              <a:pathLst>
                <a:path w="20716" h="11948" fill="none" extrusionOk="0">
                  <a:moveTo>
                    <a:pt x="6864" y="3034"/>
                  </a:moveTo>
                  <a:cubicBezTo>
                    <a:pt x="5357" y="2574"/>
                    <a:pt x="3851" y="1360"/>
                    <a:pt x="2114" y="2155"/>
                  </a:cubicBezTo>
                  <a:cubicBezTo>
                    <a:pt x="566" y="2867"/>
                    <a:pt x="1" y="4771"/>
                    <a:pt x="22" y="6319"/>
                  </a:cubicBezTo>
                  <a:cubicBezTo>
                    <a:pt x="85" y="10608"/>
                    <a:pt x="3872" y="10357"/>
                    <a:pt x="7010" y="10483"/>
                  </a:cubicBezTo>
                  <a:cubicBezTo>
                    <a:pt x="8600" y="10567"/>
                    <a:pt x="9709" y="11822"/>
                    <a:pt x="11572" y="11864"/>
                  </a:cubicBezTo>
                  <a:cubicBezTo>
                    <a:pt x="13518" y="11948"/>
                    <a:pt x="15694" y="11006"/>
                    <a:pt x="17116" y="9625"/>
                  </a:cubicBezTo>
                  <a:cubicBezTo>
                    <a:pt x="20715" y="6089"/>
                    <a:pt x="16028" y="733"/>
                    <a:pt x="12116" y="230"/>
                  </a:cubicBezTo>
                  <a:cubicBezTo>
                    <a:pt x="10212" y="0"/>
                    <a:pt x="6717" y="900"/>
                    <a:pt x="6655" y="3306"/>
                  </a:cubicBezTo>
                  <a:cubicBezTo>
                    <a:pt x="6717" y="3076"/>
                    <a:pt x="6885" y="2888"/>
                    <a:pt x="7010" y="2657"/>
                  </a:cubicBezTo>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 name="Google Shape;212;p13"/>
            <p:cNvSpPr/>
            <p:nvPr/>
          </p:nvSpPr>
          <p:spPr>
            <a:xfrm>
              <a:off x="5624050" y="1148825"/>
              <a:ext cx="12600" cy="242725"/>
            </a:xfrm>
            <a:custGeom>
              <a:avLst/>
              <a:gdLst/>
              <a:ahLst/>
              <a:cxnLst/>
              <a:rect l="l" t="t" r="r" b="b"/>
              <a:pathLst>
                <a:path w="504" h="9709" fill="none" extrusionOk="0">
                  <a:moveTo>
                    <a:pt x="210" y="9709"/>
                  </a:moveTo>
                  <a:cubicBezTo>
                    <a:pt x="210" y="6486"/>
                    <a:pt x="1" y="3201"/>
                    <a:pt x="252" y="0"/>
                  </a:cubicBezTo>
                  <a:cubicBezTo>
                    <a:pt x="503" y="63"/>
                    <a:pt x="273" y="188"/>
                    <a:pt x="377" y="356"/>
                  </a:cubicBezTo>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 name="Google Shape;213;p13"/>
            <p:cNvSpPr/>
            <p:nvPr/>
          </p:nvSpPr>
          <p:spPr>
            <a:xfrm>
              <a:off x="5467125" y="1408800"/>
              <a:ext cx="74825" cy="52325"/>
            </a:xfrm>
            <a:custGeom>
              <a:avLst/>
              <a:gdLst/>
              <a:ahLst/>
              <a:cxnLst/>
              <a:rect l="l" t="t" r="r" b="b"/>
              <a:pathLst>
                <a:path w="2993" h="2093" fill="none" extrusionOk="0">
                  <a:moveTo>
                    <a:pt x="1" y="2092"/>
                  </a:moveTo>
                  <a:cubicBezTo>
                    <a:pt x="921" y="1360"/>
                    <a:pt x="1926" y="460"/>
                    <a:pt x="2993" y="0"/>
                  </a:cubicBezTo>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 name="Google Shape;214;p13"/>
            <p:cNvSpPr/>
            <p:nvPr/>
          </p:nvSpPr>
          <p:spPr>
            <a:xfrm>
              <a:off x="5476550" y="1448550"/>
              <a:ext cx="74300" cy="56000"/>
            </a:xfrm>
            <a:custGeom>
              <a:avLst/>
              <a:gdLst/>
              <a:ahLst/>
              <a:cxnLst/>
              <a:rect l="l" t="t" r="r" b="b"/>
              <a:pathLst>
                <a:path w="2972" h="2240" fill="none" extrusionOk="0">
                  <a:moveTo>
                    <a:pt x="0" y="2239"/>
                  </a:moveTo>
                  <a:cubicBezTo>
                    <a:pt x="816" y="1339"/>
                    <a:pt x="1800" y="419"/>
                    <a:pt x="2972" y="0"/>
                  </a:cubicBezTo>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 name="Google Shape;215;p13"/>
            <p:cNvSpPr/>
            <p:nvPr/>
          </p:nvSpPr>
          <p:spPr>
            <a:xfrm>
              <a:off x="5489625" y="1468950"/>
              <a:ext cx="87375" cy="65925"/>
            </a:xfrm>
            <a:custGeom>
              <a:avLst/>
              <a:gdLst/>
              <a:ahLst/>
              <a:cxnLst/>
              <a:rect l="l" t="t" r="r" b="b"/>
              <a:pathLst>
                <a:path w="3495" h="2637" fill="none" extrusionOk="0">
                  <a:moveTo>
                    <a:pt x="0" y="2637"/>
                  </a:moveTo>
                  <a:cubicBezTo>
                    <a:pt x="733" y="1674"/>
                    <a:pt x="2218" y="0"/>
                    <a:pt x="3495" y="21"/>
                  </a:cubicBezTo>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 name="Google Shape;216;p13"/>
            <p:cNvSpPr/>
            <p:nvPr/>
          </p:nvSpPr>
          <p:spPr>
            <a:xfrm>
              <a:off x="5532525" y="1500325"/>
              <a:ext cx="87900" cy="56000"/>
            </a:xfrm>
            <a:custGeom>
              <a:avLst/>
              <a:gdLst/>
              <a:ahLst/>
              <a:cxnLst/>
              <a:rect l="l" t="t" r="r" b="b"/>
              <a:pathLst>
                <a:path w="3516" h="2240" fill="none" extrusionOk="0">
                  <a:moveTo>
                    <a:pt x="0" y="2240"/>
                  </a:moveTo>
                  <a:cubicBezTo>
                    <a:pt x="1151" y="1423"/>
                    <a:pt x="2281" y="628"/>
                    <a:pt x="3515" y="1"/>
                  </a:cubicBezTo>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 name="Google Shape;217;p13"/>
            <p:cNvSpPr/>
            <p:nvPr/>
          </p:nvSpPr>
          <p:spPr>
            <a:xfrm>
              <a:off x="5584825" y="1526475"/>
              <a:ext cx="75350" cy="44500"/>
            </a:xfrm>
            <a:custGeom>
              <a:avLst/>
              <a:gdLst/>
              <a:ahLst/>
              <a:cxnLst/>
              <a:rect l="l" t="t" r="r" b="b"/>
              <a:pathLst>
                <a:path w="3014" h="1780" fill="none" extrusionOk="0">
                  <a:moveTo>
                    <a:pt x="1" y="1779"/>
                  </a:moveTo>
                  <a:cubicBezTo>
                    <a:pt x="775" y="1361"/>
                    <a:pt x="2198" y="377"/>
                    <a:pt x="3014" y="1"/>
                  </a:cubicBezTo>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 name="Google Shape;218;p13"/>
            <p:cNvSpPr/>
            <p:nvPr/>
          </p:nvSpPr>
          <p:spPr>
            <a:xfrm>
              <a:off x="5640025" y="1534850"/>
              <a:ext cx="48675" cy="34550"/>
            </a:xfrm>
            <a:custGeom>
              <a:avLst/>
              <a:gdLst/>
              <a:ahLst/>
              <a:cxnLst/>
              <a:rect l="l" t="t" r="r" b="b"/>
              <a:pathLst>
                <a:path w="1947" h="1382" fill="none" extrusionOk="0">
                  <a:moveTo>
                    <a:pt x="0" y="1382"/>
                  </a:moveTo>
                  <a:cubicBezTo>
                    <a:pt x="628" y="838"/>
                    <a:pt x="1214" y="252"/>
                    <a:pt x="1946" y="1"/>
                  </a:cubicBezTo>
                </a:path>
              </a:pathLst>
            </a:custGeom>
            <a:noFill/>
            <a:ln w="19050" cap="flat" cmpd="sng">
              <a:solidFill>
                <a:schemeClr val="dk2"/>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 name="Google Shape;219;p13"/>
            <p:cNvSpPr/>
            <p:nvPr/>
          </p:nvSpPr>
          <p:spPr>
            <a:xfrm>
              <a:off x="5683950" y="1547925"/>
              <a:ext cx="78500" cy="52350"/>
            </a:xfrm>
            <a:custGeom>
              <a:avLst/>
              <a:gdLst/>
              <a:ahLst/>
              <a:cxnLst/>
              <a:rect l="l" t="t" r="r" b="b"/>
              <a:pathLst>
                <a:path w="3140" h="2094" fill="none" extrusionOk="0">
                  <a:moveTo>
                    <a:pt x="1" y="2093"/>
                  </a:moveTo>
                  <a:cubicBezTo>
                    <a:pt x="1068" y="1549"/>
                    <a:pt x="1989" y="231"/>
                    <a:pt x="3139" y="1"/>
                  </a:cubicBezTo>
                </a:path>
              </a:pathLst>
            </a:custGeom>
            <a:noFill/>
            <a:ln w="19050" cap="flat" cmpd="sng">
              <a:solidFill>
                <a:schemeClr val="dk2"/>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 name="Google Shape;220;p13"/>
            <p:cNvSpPr/>
            <p:nvPr/>
          </p:nvSpPr>
          <p:spPr>
            <a:xfrm>
              <a:off x="5749875" y="1543225"/>
              <a:ext cx="91550" cy="64875"/>
            </a:xfrm>
            <a:custGeom>
              <a:avLst/>
              <a:gdLst/>
              <a:ahLst/>
              <a:cxnLst/>
              <a:rect l="l" t="t" r="r" b="b"/>
              <a:pathLst>
                <a:path w="3662" h="2595" fill="none" extrusionOk="0">
                  <a:moveTo>
                    <a:pt x="0" y="2595"/>
                  </a:moveTo>
                  <a:cubicBezTo>
                    <a:pt x="670" y="1277"/>
                    <a:pt x="2176" y="293"/>
                    <a:pt x="3662" y="0"/>
                  </a:cubicBezTo>
                </a:path>
              </a:pathLst>
            </a:custGeom>
            <a:noFill/>
            <a:ln w="19050" cap="flat" cmpd="sng">
              <a:solidFill>
                <a:schemeClr val="dk2"/>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 name="Google Shape;221;p13"/>
            <p:cNvSpPr/>
            <p:nvPr/>
          </p:nvSpPr>
          <p:spPr>
            <a:xfrm>
              <a:off x="5375600" y="1117425"/>
              <a:ext cx="476025" cy="205600"/>
            </a:xfrm>
            <a:custGeom>
              <a:avLst/>
              <a:gdLst/>
              <a:ahLst/>
              <a:cxnLst/>
              <a:rect l="l" t="t" r="r" b="b"/>
              <a:pathLst>
                <a:path w="19041" h="8224" fill="none" extrusionOk="0">
                  <a:moveTo>
                    <a:pt x="10839" y="5232"/>
                  </a:moveTo>
                  <a:cubicBezTo>
                    <a:pt x="10650" y="5336"/>
                    <a:pt x="10462" y="5420"/>
                    <a:pt x="10295" y="5524"/>
                  </a:cubicBezTo>
                  <a:cubicBezTo>
                    <a:pt x="11676" y="3307"/>
                    <a:pt x="15588" y="1"/>
                    <a:pt x="18497" y="1110"/>
                  </a:cubicBezTo>
                  <a:cubicBezTo>
                    <a:pt x="19041" y="4939"/>
                    <a:pt x="14709" y="5420"/>
                    <a:pt x="11885" y="5420"/>
                  </a:cubicBezTo>
                  <a:cubicBezTo>
                    <a:pt x="8349" y="5420"/>
                    <a:pt x="2072" y="2051"/>
                    <a:pt x="0" y="6466"/>
                  </a:cubicBezTo>
                  <a:cubicBezTo>
                    <a:pt x="1820" y="6947"/>
                    <a:pt x="9771" y="8224"/>
                    <a:pt x="10315" y="5943"/>
                  </a:cubicBezTo>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 name="Google Shape;222;p13"/>
            <p:cNvSpPr/>
            <p:nvPr/>
          </p:nvSpPr>
          <p:spPr>
            <a:xfrm>
              <a:off x="5643925" y="1181775"/>
              <a:ext cx="115125" cy="63300"/>
            </a:xfrm>
            <a:custGeom>
              <a:avLst/>
              <a:gdLst/>
              <a:ahLst/>
              <a:cxnLst/>
              <a:rect l="l" t="t" r="r" b="b"/>
              <a:pathLst>
                <a:path w="4605" h="2532" fill="none" extrusionOk="0">
                  <a:moveTo>
                    <a:pt x="1" y="2532"/>
                  </a:moveTo>
                  <a:cubicBezTo>
                    <a:pt x="1277" y="1507"/>
                    <a:pt x="2951" y="523"/>
                    <a:pt x="4604" y="0"/>
                  </a:cubicBezTo>
                </a:path>
              </a:pathLst>
            </a:custGeom>
            <a:noFill/>
            <a:ln w="19050" cap="flat" cmpd="sng">
              <a:solidFill>
                <a:schemeClr val="dk2"/>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 name="Google Shape;223;p13"/>
            <p:cNvSpPr/>
            <p:nvPr/>
          </p:nvSpPr>
          <p:spPr>
            <a:xfrm>
              <a:off x="5505850" y="1258650"/>
              <a:ext cx="120325" cy="14675"/>
            </a:xfrm>
            <a:custGeom>
              <a:avLst/>
              <a:gdLst/>
              <a:ahLst/>
              <a:cxnLst/>
              <a:rect l="l" t="t" r="r" b="b"/>
              <a:pathLst>
                <a:path w="4813" h="587" fill="none" extrusionOk="0">
                  <a:moveTo>
                    <a:pt x="4813" y="587"/>
                  </a:moveTo>
                  <a:lnTo>
                    <a:pt x="4813" y="399"/>
                  </a:lnTo>
                  <a:cubicBezTo>
                    <a:pt x="4352" y="168"/>
                    <a:pt x="3787" y="168"/>
                    <a:pt x="3264" y="106"/>
                  </a:cubicBezTo>
                  <a:cubicBezTo>
                    <a:pt x="2532" y="64"/>
                    <a:pt x="1800" y="1"/>
                    <a:pt x="1109" y="106"/>
                  </a:cubicBezTo>
                  <a:cubicBezTo>
                    <a:pt x="732" y="168"/>
                    <a:pt x="314" y="378"/>
                    <a:pt x="0" y="315"/>
                  </a:cubicBezTo>
                </a:path>
              </a:pathLst>
            </a:custGeom>
            <a:noFill/>
            <a:ln w="19050" cap="flat" cmpd="sng">
              <a:solidFill>
                <a:schemeClr val="dk2"/>
              </a:solidFill>
              <a:prstDash val="solid"/>
              <a:miter lim="20923"/>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24" name="Google Shape;224;p13"/>
          <p:cNvSpPr/>
          <p:nvPr/>
        </p:nvSpPr>
        <p:spPr>
          <a:xfrm>
            <a:off x="-50133" y="3920433"/>
            <a:ext cx="1136567" cy="2998400"/>
          </a:xfrm>
          <a:custGeom>
            <a:avLst/>
            <a:gdLst/>
            <a:ahLst/>
            <a:cxnLst/>
            <a:rect l="l" t="t" r="r" b="b"/>
            <a:pathLst>
              <a:path w="34097" h="89952" extrusionOk="0">
                <a:moveTo>
                  <a:pt x="6827" y="1"/>
                </a:moveTo>
                <a:cubicBezTo>
                  <a:pt x="4501" y="1"/>
                  <a:pt x="2262" y="226"/>
                  <a:pt x="338" y="633"/>
                </a:cubicBezTo>
                <a:lnTo>
                  <a:pt x="0" y="89951"/>
                </a:lnTo>
                <a:lnTo>
                  <a:pt x="8097" y="89812"/>
                </a:lnTo>
                <a:cubicBezTo>
                  <a:pt x="17327" y="89235"/>
                  <a:pt x="25980" y="83347"/>
                  <a:pt x="30058" y="75032"/>
                </a:cubicBezTo>
                <a:cubicBezTo>
                  <a:pt x="34096" y="66757"/>
                  <a:pt x="32763" y="55935"/>
                  <a:pt x="26338" y="49291"/>
                </a:cubicBezTo>
                <a:cubicBezTo>
                  <a:pt x="23653" y="46546"/>
                  <a:pt x="20271" y="44556"/>
                  <a:pt x="17645" y="41771"/>
                </a:cubicBezTo>
                <a:cubicBezTo>
                  <a:pt x="14999" y="38947"/>
                  <a:pt x="13129" y="34869"/>
                  <a:pt x="14502" y="31288"/>
                </a:cubicBezTo>
                <a:cubicBezTo>
                  <a:pt x="16093" y="27150"/>
                  <a:pt x="21086" y="25519"/>
                  <a:pt x="24011" y="22177"/>
                </a:cubicBezTo>
                <a:cubicBezTo>
                  <a:pt x="28327" y="17144"/>
                  <a:pt x="26796" y="8769"/>
                  <a:pt x="21842" y="4373"/>
                </a:cubicBezTo>
                <a:cubicBezTo>
                  <a:pt x="18358" y="1267"/>
                  <a:pt x="12345" y="1"/>
                  <a:pt x="6827" y="1"/>
                </a:cubicBezTo>
                <a:close/>
              </a:path>
            </a:pathLst>
          </a:cu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25" name="Google Shape;225;p13"/>
          <p:cNvSpPr/>
          <p:nvPr/>
        </p:nvSpPr>
        <p:spPr>
          <a:xfrm>
            <a:off x="638729" y="3553056"/>
            <a:ext cx="344784" cy="303995"/>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26" name="Google Shape;226;p13"/>
          <p:cNvSpPr/>
          <p:nvPr/>
        </p:nvSpPr>
        <p:spPr>
          <a:xfrm>
            <a:off x="439166" y="3197229"/>
            <a:ext cx="230463" cy="203209"/>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227" name="Google Shape;227;p13"/>
          <p:cNvGrpSpPr/>
          <p:nvPr/>
        </p:nvGrpSpPr>
        <p:grpSpPr>
          <a:xfrm rot="606794">
            <a:off x="10715929" y="1431069"/>
            <a:ext cx="929561" cy="967544"/>
            <a:chOff x="5196600" y="2162225"/>
            <a:chExt cx="482725" cy="502450"/>
          </a:xfrm>
        </p:grpSpPr>
        <p:sp>
          <p:nvSpPr>
            <p:cNvPr id="228" name="Google Shape;228;p13"/>
            <p:cNvSpPr/>
            <p:nvPr/>
          </p:nvSpPr>
          <p:spPr>
            <a:xfrm>
              <a:off x="5224600" y="2326350"/>
              <a:ext cx="454275" cy="338325"/>
            </a:xfrm>
            <a:custGeom>
              <a:avLst/>
              <a:gdLst/>
              <a:ahLst/>
              <a:cxnLst/>
              <a:rect l="l" t="t" r="r" b="b"/>
              <a:pathLst>
                <a:path w="18171" h="13533" extrusionOk="0">
                  <a:moveTo>
                    <a:pt x="305" y="0"/>
                  </a:moveTo>
                  <a:cubicBezTo>
                    <a:pt x="146" y="0"/>
                    <a:pt x="0" y="208"/>
                    <a:pt x="129" y="354"/>
                  </a:cubicBezTo>
                  <a:cubicBezTo>
                    <a:pt x="3310" y="4434"/>
                    <a:pt x="7578" y="7447"/>
                    <a:pt x="11219" y="11067"/>
                  </a:cubicBezTo>
                  <a:cubicBezTo>
                    <a:pt x="12126" y="11993"/>
                    <a:pt x="13125" y="13533"/>
                    <a:pt x="14550" y="13533"/>
                  </a:cubicBezTo>
                  <a:cubicBezTo>
                    <a:pt x="14638" y="13533"/>
                    <a:pt x="14727" y="13527"/>
                    <a:pt x="14818" y="13515"/>
                  </a:cubicBezTo>
                  <a:cubicBezTo>
                    <a:pt x="16366" y="13305"/>
                    <a:pt x="17768" y="12155"/>
                    <a:pt x="18145" y="10648"/>
                  </a:cubicBezTo>
                  <a:cubicBezTo>
                    <a:pt x="18170" y="10508"/>
                    <a:pt x="18049" y="10415"/>
                    <a:pt x="17935" y="10415"/>
                  </a:cubicBezTo>
                  <a:cubicBezTo>
                    <a:pt x="17862" y="10415"/>
                    <a:pt x="17793" y="10453"/>
                    <a:pt x="17768" y="10544"/>
                  </a:cubicBezTo>
                  <a:cubicBezTo>
                    <a:pt x="17454" y="11799"/>
                    <a:pt x="16471" y="12636"/>
                    <a:pt x="15257" y="13013"/>
                  </a:cubicBezTo>
                  <a:cubicBezTo>
                    <a:pt x="15022" y="13083"/>
                    <a:pt x="14807" y="13115"/>
                    <a:pt x="14605" y="13115"/>
                  </a:cubicBezTo>
                  <a:cubicBezTo>
                    <a:pt x="13908" y="13115"/>
                    <a:pt x="13382" y="12727"/>
                    <a:pt x="12830" y="12176"/>
                  </a:cubicBezTo>
                  <a:cubicBezTo>
                    <a:pt x="11491" y="10837"/>
                    <a:pt x="10215" y="9539"/>
                    <a:pt x="8834" y="8284"/>
                  </a:cubicBezTo>
                  <a:cubicBezTo>
                    <a:pt x="5904" y="5668"/>
                    <a:pt x="2870" y="3178"/>
                    <a:pt x="443" y="61"/>
                  </a:cubicBezTo>
                  <a:cubicBezTo>
                    <a:pt x="401" y="18"/>
                    <a:pt x="352" y="0"/>
                    <a:pt x="305"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 name="Google Shape;229;p13"/>
            <p:cNvSpPr/>
            <p:nvPr/>
          </p:nvSpPr>
          <p:spPr>
            <a:xfrm>
              <a:off x="5196600" y="2162225"/>
              <a:ext cx="154450" cy="174500"/>
            </a:xfrm>
            <a:custGeom>
              <a:avLst/>
              <a:gdLst/>
              <a:ahLst/>
              <a:cxnLst/>
              <a:rect l="l" t="t" r="r" b="b"/>
              <a:pathLst>
                <a:path w="6178" h="6980" extrusionOk="0">
                  <a:moveTo>
                    <a:pt x="209" y="0"/>
                  </a:moveTo>
                  <a:cubicBezTo>
                    <a:pt x="101" y="0"/>
                    <a:pt x="0" y="137"/>
                    <a:pt x="36" y="244"/>
                  </a:cubicBezTo>
                  <a:cubicBezTo>
                    <a:pt x="768" y="2378"/>
                    <a:pt x="1187" y="4533"/>
                    <a:pt x="1187" y="6772"/>
                  </a:cubicBezTo>
                  <a:cubicBezTo>
                    <a:pt x="1187" y="6911"/>
                    <a:pt x="1290" y="6979"/>
                    <a:pt x="1391" y="6979"/>
                  </a:cubicBezTo>
                  <a:cubicBezTo>
                    <a:pt x="1489" y="6979"/>
                    <a:pt x="1584" y="6916"/>
                    <a:pt x="1584" y="6793"/>
                  </a:cubicBezTo>
                  <a:cubicBezTo>
                    <a:pt x="1584" y="4609"/>
                    <a:pt x="1214" y="2573"/>
                    <a:pt x="543" y="528"/>
                  </a:cubicBezTo>
                  <a:lnTo>
                    <a:pt x="543" y="528"/>
                  </a:lnTo>
                  <a:cubicBezTo>
                    <a:pt x="2352" y="1286"/>
                    <a:pt x="4089" y="2154"/>
                    <a:pt x="5790" y="3132"/>
                  </a:cubicBezTo>
                  <a:cubicBezTo>
                    <a:pt x="5820" y="3150"/>
                    <a:pt x="5851" y="3158"/>
                    <a:pt x="5880" y="3158"/>
                  </a:cubicBezTo>
                  <a:cubicBezTo>
                    <a:pt x="6051" y="3158"/>
                    <a:pt x="6178" y="2883"/>
                    <a:pt x="5999" y="2776"/>
                  </a:cubicBezTo>
                  <a:cubicBezTo>
                    <a:pt x="4137" y="1730"/>
                    <a:pt x="2254" y="809"/>
                    <a:pt x="266" y="14"/>
                  </a:cubicBezTo>
                  <a:cubicBezTo>
                    <a:pt x="247" y="5"/>
                    <a:pt x="228" y="0"/>
                    <a:pt x="209"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 name="Google Shape;230;p13"/>
            <p:cNvSpPr/>
            <p:nvPr/>
          </p:nvSpPr>
          <p:spPr>
            <a:xfrm>
              <a:off x="5345375" y="2235850"/>
              <a:ext cx="333950" cy="355150"/>
            </a:xfrm>
            <a:custGeom>
              <a:avLst/>
              <a:gdLst/>
              <a:ahLst/>
              <a:cxnLst/>
              <a:rect l="l" t="t" r="r" b="b"/>
              <a:pathLst>
                <a:path w="13358" h="14206" extrusionOk="0">
                  <a:moveTo>
                    <a:pt x="330" y="0"/>
                  </a:moveTo>
                  <a:cubicBezTo>
                    <a:pt x="163" y="0"/>
                    <a:pt x="0" y="215"/>
                    <a:pt x="153" y="333"/>
                  </a:cubicBezTo>
                  <a:cubicBezTo>
                    <a:pt x="4840" y="4518"/>
                    <a:pt x="8731" y="9519"/>
                    <a:pt x="12937" y="14143"/>
                  </a:cubicBezTo>
                  <a:cubicBezTo>
                    <a:pt x="12977" y="14187"/>
                    <a:pt x="13023" y="14206"/>
                    <a:pt x="13069" y="14206"/>
                  </a:cubicBezTo>
                  <a:cubicBezTo>
                    <a:pt x="13217" y="14206"/>
                    <a:pt x="13358" y="14010"/>
                    <a:pt x="13230" y="13850"/>
                  </a:cubicBezTo>
                  <a:cubicBezTo>
                    <a:pt x="9045" y="9205"/>
                    <a:pt x="5133" y="4204"/>
                    <a:pt x="446" y="40"/>
                  </a:cubicBezTo>
                  <a:cubicBezTo>
                    <a:pt x="410" y="12"/>
                    <a:pt x="370" y="0"/>
                    <a:pt x="330"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 name="Google Shape;231;p13"/>
            <p:cNvSpPr/>
            <p:nvPr/>
          </p:nvSpPr>
          <p:spPr>
            <a:xfrm>
              <a:off x="5527550" y="2551050"/>
              <a:ext cx="122875" cy="79175"/>
            </a:xfrm>
            <a:custGeom>
              <a:avLst/>
              <a:gdLst/>
              <a:ahLst/>
              <a:cxnLst/>
              <a:rect l="l" t="t" r="r" b="b"/>
              <a:pathLst>
                <a:path w="4915" h="3167" extrusionOk="0">
                  <a:moveTo>
                    <a:pt x="4636" y="0"/>
                  </a:moveTo>
                  <a:cubicBezTo>
                    <a:pt x="4576" y="0"/>
                    <a:pt x="4517" y="27"/>
                    <a:pt x="4478" y="91"/>
                  </a:cubicBezTo>
                  <a:cubicBezTo>
                    <a:pt x="3641" y="1702"/>
                    <a:pt x="2072" y="2685"/>
                    <a:pt x="273" y="2769"/>
                  </a:cubicBezTo>
                  <a:cubicBezTo>
                    <a:pt x="1" y="2769"/>
                    <a:pt x="1" y="3167"/>
                    <a:pt x="273" y="3167"/>
                  </a:cubicBezTo>
                  <a:cubicBezTo>
                    <a:pt x="2198" y="3083"/>
                    <a:pt x="3913" y="2016"/>
                    <a:pt x="4813" y="300"/>
                  </a:cubicBezTo>
                  <a:cubicBezTo>
                    <a:pt x="4915" y="140"/>
                    <a:pt x="4774" y="0"/>
                    <a:pt x="4636"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 name="Google Shape;232;p13"/>
            <p:cNvSpPr/>
            <p:nvPr/>
          </p:nvSpPr>
          <p:spPr>
            <a:xfrm>
              <a:off x="5504600" y="2522075"/>
              <a:ext cx="116975" cy="83325"/>
            </a:xfrm>
            <a:custGeom>
              <a:avLst/>
              <a:gdLst/>
              <a:ahLst/>
              <a:cxnLst/>
              <a:rect l="l" t="t" r="r" b="b"/>
              <a:pathLst>
                <a:path w="4679" h="3333" extrusionOk="0">
                  <a:moveTo>
                    <a:pt x="4387" y="1"/>
                  </a:moveTo>
                  <a:cubicBezTo>
                    <a:pt x="4327" y="1"/>
                    <a:pt x="4267" y="24"/>
                    <a:pt x="4225" y="78"/>
                  </a:cubicBezTo>
                  <a:cubicBezTo>
                    <a:pt x="3199" y="1522"/>
                    <a:pt x="1860" y="2359"/>
                    <a:pt x="228" y="2924"/>
                  </a:cubicBezTo>
                  <a:cubicBezTo>
                    <a:pt x="1" y="3000"/>
                    <a:pt x="65" y="3333"/>
                    <a:pt x="266" y="3333"/>
                  </a:cubicBezTo>
                  <a:cubicBezTo>
                    <a:pt x="287" y="3333"/>
                    <a:pt x="309" y="3329"/>
                    <a:pt x="333" y="3321"/>
                  </a:cubicBezTo>
                  <a:cubicBezTo>
                    <a:pt x="2069" y="2694"/>
                    <a:pt x="3492" y="1836"/>
                    <a:pt x="4559" y="287"/>
                  </a:cubicBezTo>
                  <a:cubicBezTo>
                    <a:pt x="4678" y="139"/>
                    <a:pt x="4533" y="1"/>
                    <a:pt x="4387"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 name="Google Shape;233;p13"/>
            <p:cNvSpPr/>
            <p:nvPr/>
          </p:nvSpPr>
          <p:spPr>
            <a:xfrm>
              <a:off x="5226150" y="2234500"/>
              <a:ext cx="135600" cy="112925"/>
            </a:xfrm>
            <a:custGeom>
              <a:avLst/>
              <a:gdLst/>
              <a:ahLst/>
              <a:cxnLst/>
              <a:rect l="l" t="t" r="r" b="b"/>
              <a:pathLst>
                <a:path w="5424" h="4517" extrusionOk="0">
                  <a:moveTo>
                    <a:pt x="4873" y="0"/>
                  </a:moveTo>
                  <a:cubicBezTo>
                    <a:pt x="4712" y="0"/>
                    <a:pt x="4565" y="198"/>
                    <a:pt x="4713" y="345"/>
                  </a:cubicBezTo>
                  <a:cubicBezTo>
                    <a:pt x="5110" y="680"/>
                    <a:pt x="4901" y="1308"/>
                    <a:pt x="4566" y="1496"/>
                  </a:cubicBezTo>
                  <a:cubicBezTo>
                    <a:pt x="4461" y="1551"/>
                    <a:pt x="4351" y="1574"/>
                    <a:pt x="4239" y="1574"/>
                  </a:cubicBezTo>
                  <a:cubicBezTo>
                    <a:pt x="3926" y="1574"/>
                    <a:pt x="3605" y="1394"/>
                    <a:pt x="3373" y="1224"/>
                  </a:cubicBezTo>
                  <a:cubicBezTo>
                    <a:pt x="3340" y="1199"/>
                    <a:pt x="3306" y="1188"/>
                    <a:pt x="3275" y="1188"/>
                  </a:cubicBezTo>
                  <a:cubicBezTo>
                    <a:pt x="3149" y="1188"/>
                    <a:pt x="3055" y="1362"/>
                    <a:pt x="3122" y="1496"/>
                  </a:cubicBezTo>
                  <a:cubicBezTo>
                    <a:pt x="3368" y="2068"/>
                    <a:pt x="3573" y="2920"/>
                    <a:pt x="2665" y="2920"/>
                  </a:cubicBezTo>
                  <a:cubicBezTo>
                    <a:pt x="2644" y="2920"/>
                    <a:pt x="2622" y="2920"/>
                    <a:pt x="2599" y="2919"/>
                  </a:cubicBezTo>
                  <a:cubicBezTo>
                    <a:pt x="2202" y="2898"/>
                    <a:pt x="1783" y="2689"/>
                    <a:pt x="1469" y="2479"/>
                  </a:cubicBezTo>
                  <a:cubicBezTo>
                    <a:pt x="1437" y="2458"/>
                    <a:pt x="1405" y="2449"/>
                    <a:pt x="1374" y="2449"/>
                  </a:cubicBezTo>
                  <a:cubicBezTo>
                    <a:pt x="1221" y="2449"/>
                    <a:pt x="1100" y="2672"/>
                    <a:pt x="1239" y="2793"/>
                  </a:cubicBezTo>
                  <a:cubicBezTo>
                    <a:pt x="1428" y="2982"/>
                    <a:pt x="1553" y="3212"/>
                    <a:pt x="1595" y="3484"/>
                  </a:cubicBezTo>
                  <a:cubicBezTo>
                    <a:pt x="1315" y="3857"/>
                    <a:pt x="1043" y="4052"/>
                    <a:pt x="791" y="4052"/>
                  </a:cubicBezTo>
                  <a:cubicBezTo>
                    <a:pt x="647" y="4052"/>
                    <a:pt x="510" y="3989"/>
                    <a:pt x="381" y="3860"/>
                  </a:cubicBezTo>
                  <a:cubicBezTo>
                    <a:pt x="335" y="3823"/>
                    <a:pt x="290" y="3807"/>
                    <a:pt x="250" y="3807"/>
                  </a:cubicBezTo>
                  <a:cubicBezTo>
                    <a:pt x="91" y="3807"/>
                    <a:pt x="1" y="4057"/>
                    <a:pt x="151" y="4174"/>
                  </a:cubicBezTo>
                  <a:cubicBezTo>
                    <a:pt x="412" y="4367"/>
                    <a:pt x="784" y="4517"/>
                    <a:pt x="1133" y="4517"/>
                  </a:cubicBezTo>
                  <a:cubicBezTo>
                    <a:pt x="1427" y="4517"/>
                    <a:pt x="1706" y="4410"/>
                    <a:pt x="1888" y="4132"/>
                  </a:cubicBezTo>
                  <a:cubicBezTo>
                    <a:pt x="2076" y="3850"/>
                    <a:pt x="2046" y="3496"/>
                    <a:pt x="1917" y="3168"/>
                  </a:cubicBezTo>
                  <a:lnTo>
                    <a:pt x="1917" y="3168"/>
                  </a:lnTo>
                  <a:cubicBezTo>
                    <a:pt x="2198" y="3286"/>
                    <a:pt x="2504" y="3371"/>
                    <a:pt x="2785" y="3371"/>
                  </a:cubicBezTo>
                  <a:cubicBezTo>
                    <a:pt x="3005" y="3371"/>
                    <a:pt x="3209" y="3319"/>
                    <a:pt x="3373" y="3191"/>
                  </a:cubicBezTo>
                  <a:cubicBezTo>
                    <a:pt x="3811" y="2874"/>
                    <a:pt x="3759" y="2307"/>
                    <a:pt x="3617" y="1819"/>
                  </a:cubicBezTo>
                  <a:lnTo>
                    <a:pt x="3617" y="1819"/>
                  </a:lnTo>
                  <a:cubicBezTo>
                    <a:pt x="3855" y="1924"/>
                    <a:pt x="4119" y="1997"/>
                    <a:pt x="4367" y="1997"/>
                  </a:cubicBezTo>
                  <a:cubicBezTo>
                    <a:pt x="4619" y="1997"/>
                    <a:pt x="4855" y="1921"/>
                    <a:pt x="5026" y="1726"/>
                  </a:cubicBezTo>
                  <a:cubicBezTo>
                    <a:pt x="5403" y="1308"/>
                    <a:pt x="5424" y="408"/>
                    <a:pt x="5005" y="52"/>
                  </a:cubicBezTo>
                  <a:cubicBezTo>
                    <a:pt x="4964" y="16"/>
                    <a:pt x="4918" y="0"/>
                    <a:pt x="4873"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 name="Google Shape;234;p13"/>
            <p:cNvSpPr/>
            <p:nvPr/>
          </p:nvSpPr>
          <p:spPr>
            <a:xfrm>
              <a:off x="5253400" y="2295375"/>
              <a:ext cx="292575" cy="292275"/>
            </a:xfrm>
            <a:custGeom>
              <a:avLst/>
              <a:gdLst/>
              <a:ahLst/>
              <a:cxnLst/>
              <a:rect l="l" t="t" r="r" b="b"/>
              <a:pathLst>
                <a:path w="11703" h="11691" extrusionOk="0">
                  <a:moveTo>
                    <a:pt x="315" y="0"/>
                  </a:moveTo>
                  <a:cubicBezTo>
                    <a:pt x="152" y="0"/>
                    <a:pt x="0" y="189"/>
                    <a:pt x="149" y="337"/>
                  </a:cubicBezTo>
                  <a:cubicBezTo>
                    <a:pt x="1907" y="2367"/>
                    <a:pt x="3748" y="4313"/>
                    <a:pt x="5694" y="6175"/>
                  </a:cubicBezTo>
                  <a:cubicBezTo>
                    <a:pt x="7577" y="7974"/>
                    <a:pt x="9586" y="9627"/>
                    <a:pt x="11281" y="11636"/>
                  </a:cubicBezTo>
                  <a:cubicBezTo>
                    <a:pt x="11319" y="11674"/>
                    <a:pt x="11364" y="11691"/>
                    <a:pt x="11408" y="11691"/>
                  </a:cubicBezTo>
                  <a:cubicBezTo>
                    <a:pt x="11558" y="11691"/>
                    <a:pt x="11703" y="11505"/>
                    <a:pt x="11573" y="11343"/>
                  </a:cubicBezTo>
                  <a:cubicBezTo>
                    <a:pt x="9900" y="9335"/>
                    <a:pt x="7891" y="7682"/>
                    <a:pt x="5987" y="5882"/>
                  </a:cubicBezTo>
                  <a:cubicBezTo>
                    <a:pt x="4041" y="4020"/>
                    <a:pt x="2179" y="2053"/>
                    <a:pt x="442" y="44"/>
                  </a:cubicBezTo>
                  <a:cubicBezTo>
                    <a:pt x="403" y="14"/>
                    <a:pt x="359" y="0"/>
                    <a:pt x="315"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 name="Google Shape;235;p13"/>
            <p:cNvSpPr/>
            <p:nvPr/>
          </p:nvSpPr>
          <p:spPr>
            <a:xfrm>
              <a:off x="5298425" y="2263775"/>
              <a:ext cx="298825" cy="285025"/>
            </a:xfrm>
            <a:custGeom>
              <a:avLst/>
              <a:gdLst/>
              <a:ahLst/>
              <a:cxnLst/>
              <a:rect l="l" t="t" r="r" b="b"/>
              <a:pathLst>
                <a:path w="11953" h="11401" extrusionOk="0">
                  <a:moveTo>
                    <a:pt x="288" y="1"/>
                  </a:moveTo>
                  <a:cubicBezTo>
                    <a:pt x="147" y="1"/>
                    <a:pt x="1" y="199"/>
                    <a:pt x="148" y="346"/>
                  </a:cubicBezTo>
                  <a:cubicBezTo>
                    <a:pt x="2219" y="2145"/>
                    <a:pt x="4228" y="4008"/>
                    <a:pt x="6215" y="5891"/>
                  </a:cubicBezTo>
                  <a:cubicBezTo>
                    <a:pt x="7178" y="6811"/>
                    <a:pt x="8120" y="7711"/>
                    <a:pt x="9061" y="8653"/>
                  </a:cubicBezTo>
                  <a:cubicBezTo>
                    <a:pt x="9940" y="9490"/>
                    <a:pt x="10902" y="10264"/>
                    <a:pt x="11530" y="11310"/>
                  </a:cubicBezTo>
                  <a:cubicBezTo>
                    <a:pt x="11568" y="11374"/>
                    <a:pt x="11626" y="11401"/>
                    <a:pt x="11684" y="11401"/>
                  </a:cubicBezTo>
                  <a:cubicBezTo>
                    <a:pt x="11817" y="11401"/>
                    <a:pt x="11952" y="11261"/>
                    <a:pt x="11865" y="11101"/>
                  </a:cubicBezTo>
                  <a:cubicBezTo>
                    <a:pt x="11363" y="10222"/>
                    <a:pt x="10630" y="9594"/>
                    <a:pt x="9898" y="8925"/>
                  </a:cubicBezTo>
                  <a:cubicBezTo>
                    <a:pt x="8852" y="7962"/>
                    <a:pt x="7868" y="6937"/>
                    <a:pt x="6843" y="5933"/>
                  </a:cubicBezTo>
                  <a:cubicBezTo>
                    <a:pt x="4751" y="3924"/>
                    <a:pt x="2596" y="1957"/>
                    <a:pt x="399" y="53"/>
                  </a:cubicBezTo>
                  <a:cubicBezTo>
                    <a:pt x="367" y="16"/>
                    <a:pt x="328" y="1"/>
                    <a:pt x="288"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 name="Google Shape;236;p13"/>
            <p:cNvSpPr/>
            <p:nvPr/>
          </p:nvSpPr>
          <p:spPr>
            <a:xfrm>
              <a:off x="5216350" y="2198125"/>
              <a:ext cx="58175" cy="39500"/>
            </a:xfrm>
            <a:custGeom>
              <a:avLst/>
              <a:gdLst/>
              <a:ahLst/>
              <a:cxnLst/>
              <a:rect l="l" t="t" r="r" b="b"/>
              <a:pathLst>
                <a:path w="2327" h="1580" extrusionOk="0">
                  <a:moveTo>
                    <a:pt x="2083" y="0"/>
                  </a:moveTo>
                  <a:cubicBezTo>
                    <a:pt x="2014" y="0"/>
                    <a:pt x="1953" y="43"/>
                    <a:pt x="1945" y="147"/>
                  </a:cubicBezTo>
                  <a:cubicBezTo>
                    <a:pt x="1839" y="857"/>
                    <a:pt x="1325" y="1206"/>
                    <a:pt x="700" y="1206"/>
                  </a:cubicBezTo>
                  <a:cubicBezTo>
                    <a:pt x="588" y="1206"/>
                    <a:pt x="472" y="1195"/>
                    <a:pt x="355" y="1173"/>
                  </a:cubicBezTo>
                  <a:cubicBezTo>
                    <a:pt x="333" y="1167"/>
                    <a:pt x="312" y="1165"/>
                    <a:pt x="293" y="1165"/>
                  </a:cubicBezTo>
                  <a:cubicBezTo>
                    <a:pt x="68" y="1165"/>
                    <a:pt x="0" y="1470"/>
                    <a:pt x="250" y="1528"/>
                  </a:cubicBezTo>
                  <a:cubicBezTo>
                    <a:pt x="410" y="1562"/>
                    <a:pt x="567" y="1579"/>
                    <a:pt x="721" y="1579"/>
                  </a:cubicBezTo>
                  <a:cubicBezTo>
                    <a:pt x="1512" y="1579"/>
                    <a:pt x="2178" y="1128"/>
                    <a:pt x="2301" y="252"/>
                  </a:cubicBezTo>
                  <a:cubicBezTo>
                    <a:pt x="2327" y="110"/>
                    <a:pt x="2193" y="0"/>
                    <a:pt x="2083"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37" name="Google Shape;237;p13"/>
          <p:cNvSpPr/>
          <p:nvPr/>
        </p:nvSpPr>
        <p:spPr>
          <a:xfrm>
            <a:off x="-254000" y="376661"/>
            <a:ext cx="10982467" cy="1904500"/>
          </a:xfrm>
          <a:custGeom>
            <a:avLst/>
            <a:gdLst/>
            <a:ahLst/>
            <a:cxnLst/>
            <a:rect l="l" t="t" r="r" b="b"/>
            <a:pathLst>
              <a:path w="329474" h="57135" extrusionOk="0">
                <a:moveTo>
                  <a:pt x="0" y="57135"/>
                </a:moveTo>
                <a:cubicBezTo>
                  <a:pt x="1935" y="53083"/>
                  <a:pt x="7378" y="37782"/>
                  <a:pt x="11611" y="32823"/>
                </a:cubicBezTo>
                <a:cubicBezTo>
                  <a:pt x="15844" y="27864"/>
                  <a:pt x="18990" y="27139"/>
                  <a:pt x="25400" y="27381"/>
                </a:cubicBezTo>
                <a:cubicBezTo>
                  <a:pt x="31811" y="27623"/>
                  <a:pt x="31931" y="33912"/>
                  <a:pt x="50074" y="34275"/>
                </a:cubicBezTo>
                <a:cubicBezTo>
                  <a:pt x="68217" y="34638"/>
                  <a:pt x="109643" y="30586"/>
                  <a:pt x="134257" y="29558"/>
                </a:cubicBezTo>
                <a:cubicBezTo>
                  <a:pt x="158871" y="28530"/>
                  <a:pt x="172720" y="27078"/>
                  <a:pt x="197757" y="28106"/>
                </a:cubicBezTo>
                <a:cubicBezTo>
                  <a:pt x="222794" y="29134"/>
                  <a:pt x="264160" y="37964"/>
                  <a:pt x="284480" y="35726"/>
                </a:cubicBezTo>
                <a:cubicBezTo>
                  <a:pt x="304800" y="33489"/>
                  <a:pt x="314295" y="20487"/>
                  <a:pt x="319677" y="14681"/>
                </a:cubicBezTo>
                <a:cubicBezTo>
                  <a:pt x="325059" y="8875"/>
                  <a:pt x="320947" y="2948"/>
                  <a:pt x="316774" y="892"/>
                </a:cubicBezTo>
                <a:cubicBezTo>
                  <a:pt x="312601" y="-1164"/>
                  <a:pt x="301232" y="1013"/>
                  <a:pt x="294640" y="2343"/>
                </a:cubicBezTo>
                <a:cubicBezTo>
                  <a:pt x="288048" y="3674"/>
                  <a:pt x="279400" y="4460"/>
                  <a:pt x="277223" y="8875"/>
                </a:cubicBezTo>
                <a:cubicBezTo>
                  <a:pt x="275046" y="13290"/>
                  <a:pt x="279158" y="23450"/>
                  <a:pt x="281577" y="28832"/>
                </a:cubicBezTo>
                <a:cubicBezTo>
                  <a:pt x="283996" y="34214"/>
                  <a:pt x="283754" y="40746"/>
                  <a:pt x="291737" y="41169"/>
                </a:cubicBezTo>
                <a:cubicBezTo>
                  <a:pt x="299720" y="41592"/>
                  <a:pt x="323185" y="33005"/>
                  <a:pt x="329474" y="31372"/>
                </a:cubicBezTo>
              </a:path>
            </a:pathLst>
          </a:custGeom>
          <a:noFill/>
          <a:ln w="19050" cap="flat" cmpd="sng">
            <a:solidFill>
              <a:schemeClr val="dk2"/>
            </a:solidFill>
            <a:prstDash val="dash"/>
            <a:round/>
            <a:headEnd type="none" w="med" len="med"/>
            <a:tailEnd type="none" w="med" len="med"/>
          </a:ln>
        </p:spPr>
      </p:sp>
      <p:sp>
        <p:nvSpPr>
          <p:cNvPr id="238" name="Google Shape;238;p13"/>
          <p:cNvSpPr/>
          <p:nvPr/>
        </p:nvSpPr>
        <p:spPr>
          <a:xfrm>
            <a:off x="11231999" y="974729"/>
            <a:ext cx="230463" cy="203209"/>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39" name="Google Shape;239;p13"/>
          <p:cNvSpPr/>
          <p:nvPr/>
        </p:nvSpPr>
        <p:spPr>
          <a:xfrm>
            <a:off x="11435200" y="1364135"/>
            <a:ext cx="134507" cy="118616"/>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40" name="Google Shape;240;p13"/>
          <p:cNvSpPr/>
          <p:nvPr/>
        </p:nvSpPr>
        <p:spPr>
          <a:xfrm rot="5400000">
            <a:off x="10671006" y="4055417"/>
            <a:ext cx="2183233" cy="929559"/>
          </a:xfrm>
          <a:custGeom>
            <a:avLst/>
            <a:gdLst/>
            <a:ahLst/>
            <a:cxnLst/>
            <a:rect l="l" t="t" r="r" b="b"/>
            <a:pathLst>
              <a:path w="17010" h="7242" extrusionOk="0">
                <a:moveTo>
                  <a:pt x="1" y="1"/>
                </a:moveTo>
                <a:cubicBezTo>
                  <a:pt x="677" y="4099"/>
                  <a:pt x="4238" y="7242"/>
                  <a:pt x="8515" y="7242"/>
                </a:cubicBezTo>
                <a:cubicBezTo>
                  <a:pt x="12792" y="7242"/>
                  <a:pt x="16333" y="4099"/>
                  <a:pt x="17009"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2863397430"/>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Section header" userDrawn="1">
  <p:cSld name="1_Section header">
    <p:bg>
      <p:bgPr>
        <a:blipFill>
          <a:blip r:embed="rId2">
            <a:alphaModFix/>
          </a:blip>
          <a:stretch>
            <a:fillRect/>
          </a:stretch>
        </a:blipFill>
        <a:effectLst/>
      </p:bgPr>
    </p:bg>
    <p:spTree>
      <p:nvGrpSpPr>
        <p:cNvPr id="1" name="Shape 23"/>
        <p:cNvGrpSpPr/>
        <p:nvPr/>
      </p:nvGrpSpPr>
      <p:grpSpPr>
        <a:xfrm>
          <a:off x="0" y="0"/>
          <a:ext cx="0" cy="0"/>
          <a:chOff x="0" y="0"/>
          <a:chExt cx="0" cy="0"/>
        </a:xfrm>
      </p:grpSpPr>
      <p:sp>
        <p:nvSpPr>
          <p:cNvPr id="24" name="Google Shape;24;p3"/>
          <p:cNvSpPr txBox="1">
            <a:spLocks noGrp="1"/>
          </p:cNvSpPr>
          <p:nvPr>
            <p:ph type="ctrTitle"/>
          </p:nvPr>
        </p:nvSpPr>
        <p:spPr>
          <a:xfrm>
            <a:off x="6256300" y="3349767"/>
            <a:ext cx="4868800" cy="770400"/>
          </a:xfrm>
          <a:prstGeom prst="rect">
            <a:avLst/>
          </a:prstGeom>
        </p:spPr>
        <p:txBody>
          <a:bodyPr spcFirstLastPara="1" wrap="square" lIns="91425" tIns="91425" rIns="91425" bIns="91425" anchor="b" anchorCtr="0">
            <a:normAutofit/>
          </a:bodyPr>
          <a:lstStyle>
            <a:lvl1pPr lvl="0" rtl="0">
              <a:spcBef>
                <a:spcPts val="0"/>
              </a:spcBef>
              <a:spcAft>
                <a:spcPts val="0"/>
              </a:spcAft>
              <a:buSzPts val="3200"/>
              <a:buNone/>
              <a:defRPr sz="7066">
                <a:latin typeface="#9Slide07 SVNUT Triumph Press" panose="00000500000000000000" pitchFamily="2" charset="0"/>
              </a:defRPr>
            </a:lvl1pPr>
            <a:lvl2pPr lvl="1" algn="ctr" rtl="0">
              <a:spcBef>
                <a:spcPts val="0"/>
              </a:spcBef>
              <a:spcAft>
                <a:spcPts val="0"/>
              </a:spcAft>
              <a:buClr>
                <a:srgbClr val="233C4F"/>
              </a:buClr>
              <a:buSzPts val="1800"/>
              <a:buNone/>
              <a:defRPr sz="2400">
                <a:solidFill>
                  <a:srgbClr val="233C4F"/>
                </a:solidFill>
              </a:defRPr>
            </a:lvl2pPr>
            <a:lvl3pPr lvl="2" algn="ctr" rtl="0">
              <a:spcBef>
                <a:spcPts val="0"/>
              </a:spcBef>
              <a:spcAft>
                <a:spcPts val="0"/>
              </a:spcAft>
              <a:buClr>
                <a:srgbClr val="233C4F"/>
              </a:buClr>
              <a:buSzPts val="1800"/>
              <a:buNone/>
              <a:defRPr sz="2400">
                <a:solidFill>
                  <a:srgbClr val="233C4F"/>
                </a:solidFill>
              </a:defRPr>
            </a:lvl3pPr>
            <a:lvl4pPr lvl="3" algn="ctr" rtl="0">
              <a:spcBef>
                <a:spcPts val="0"/>
              </a:spcBef>
              <a:spcAft>
                <a:spcPts val="0"/>
              </a:spcAft>
              <a:buClr>
                <a:srgbClr val="233C4F"/>
              </a:buClr>
              <a:buSzPts val="1800"/>
              <a:buNone/>
              <a:defRPr sz="2400">
                <a:solidFill>
                  <a:srgbClr val="233C4F"/>
                </a:solidFill>
              </a:defRPr>
            </a:lvl4pPr>
            <a:lvl5pPr lvl="4" algn="ctr" rtl="0">
              <a:spcBef>
                <a:spcPts val="0"/>
              </a:spcBef>
              <a:spcAft>
                <a:spcPts val="0"/>
              </a:spcAft>
              <a:buClr>
                <a:srgbClr val="233C4F"/>
              </a:buClr>
              <a:buSzPts val="1800"/>
              <a:buNone/>
              <a:defRPr sz="2400">
                <a:solidFill>
                  <a:srgbClr val="233C4F"/>
                </a:solidFill>
              </a:defRPr>
            </a:lvl5pPr>
            <a:lvl6pPr lvl="5" algn="ctr" rtl="0">
              <a:spcBef>
                <a:spcPts val="0"/>
              </a:spcBef>
              <a:spcAft>
                <a:spcPts val="0"/>
              </a:spcAft>
              <a:buClr>
                <a:srgbClr val="233C4F"/>
              </a:buClr>
              <a:buSzPts val="1800"/>
              <a:buNone/>
              <a:defRPr sz="2400">
                <a:solidFill>
                  <a:srgbClr val="233C4F"/>
                </a:solidFill>
              </a:defRPr>
            </a:lvl6pPr>
            <a:lvl7pPr lvl="6" algn="ctr" rtl="0">
              <a:spcBef>
                <a:spcPts val="0"/>
              </a:spcBef>
              <a:spcAft>
                <a:spcPts val="0"/>
              </a:spcAft>
              <a:buClr>
                <a:srgbClr val="233C4F"/>
              </a:buClr>
              <a:buSzPts val="1800"/>
              <a:buNone/>
              <a:defRPr sz="2400">
                <a:solidFill>
                  <a:srgbClr val="233C4F"/>
                </a:solidFill>
              </a:defRPr>
            </a:lvl7pPr>
            <a:lvl8pPr lvl="7" algn="ctr" rtl="0">
              <a:spcBef>
                <a:spcPts val="0"/>
              </a:spcBef>
              <a:spcAft>
                <a:spcPts val="0"/>
              </a:spcAft>
              <a:buClr>
                <a:srgbClr val="233C4F"/>
              </a:buClr>
              <a:buSzPts val="1800"/>
              <a:buNone/>
              <a:defRPr sz="2400">
                <a:solidFill>
                  <a:srgbClr val="233C4F"/>
                </a:solidFill>
              </a:defRPr>
            </a:lvl8pPr>
            <a:lvl9pPr lvl="8" algn="ctr" rtl="0">
              <a:spcBef>
                <a:spcPts val="0"/>
              </a:spcBef>
              <a:spcAft>
                <a:spcPts val="0"/>
              </a:spcAft>
              <a:buClr>
                <a:srgbClr val="233C4F"/>
              </a:buClr>
              <a:buSzPts val="1800"/>
              <a:buNone/>
              <a:defRPr sz="2400">
                <a:solidFill>
                  <a:srgbClr val="233C4F"/>
                </a:solidFill>
              </a:defRPr>
            </a:lvl9pPr>
          </a:lstStyle>
          <a:p>
            <a:endParaRPr/>
          </a:p>
        </p:txBody>
      </p:sp>
      <p:sp>
        <p:nvSpPr>
          <p:cNvPr id="26" name="Google Shape;26;p3"/>
          <p:cNvSpPr txBox="1">
            <a:spLocks noGrp="1"/>
          </p:cNvSpPr>
          <p:nvPr>
            <p:ph type="title" idx="2" hasCustomPrompt="1"/>
          </p:nvPr>
        </p:nvSpPr>
        <p:spPr>
          <a:xfrm>
            <a:off x="6256200" y="2470133"/>
            <a:ext cx="4868800" cy="770400"/>
          </a:xfrm>
          <a:prstGeom prst="rect">
            <a:avLst/>
          </a:prstGeom>
          <a:noFill/>
        </p:spPr>
        <p:txBody>
          <a:bodyPr spcFirstLastPara="1" wrap="square" lIns="91425" tIns="91425" rIns="91425" bIns="91425" anchor="ctr" anchorCtr="0">
            <a:normAutofit/>
          </a:bodyPr>
          <a:lstStyle>
            <a:lvl1pPr lvl="0" rtl="0">
              <a:spcBef>
                <a:spcPts val="0"/>
              </a:spcBef>
              <a:spcAft>
                <a:spcPts val="0"/>
              </a:spcAft>
              <a:buSzPts val="5500"/>
              <a:buNone/>
              <a:defRPr sz="6400">
                <a:latin typeface="#9Slide07 SVNUT Triumph Press" panose="00000500000000000000" pitchFamily="2" charset="0"/>
              </a:defRPr>
            </a:lvl1pPr>
            <a:lvl2pPr lvl="1" algn="ctr" rtl="0">
              <a:spcBef>
                <a:spcPts val="0"/>
              </a:spcBef>
              <a:spcAft>
                <a:spcPts val="0"/>
              </a:spcAft>
              <a:buClr>
                <a:srgbClr val="434343"/>
              </a:buClr>
              <a:buSzPts val="5500"/>
              <a:buFont typeface="Fira Sans Extra Condensed Medium"/>
              <a:buNone/>
              <a:defRPr sz="7333">
                <a:solidFill>
                  <a:srgbClr val="434343"/>
                </a:solidFill>
                <a:latin typeface="Fira Sans Extra Condensed Medium"/>
                <a:ea typeface="Fira Sans Extra Condensed Medium"/>
                <a:cs typeface="Fira Sans Extra Condensed Medium"/>
                <a:sym typeface="Fira Sans Extra Condensed Medium"/>
              </a:defRPr>
            </a:lvl2pPr>
            <a:lvl3pPr lvl="2" algn="ctr" rtl="0">
              <a:spcBef>
                <a:spcPts val="0"/>
              </a:spcBef>
              <a:spcAft>
                <a:spcPts val="0"/>
              </a:spcAft>
              <a:buClr>
                <a:srgbClr val="434343"/>
              </a:buClr>
              <a:buSzPts val="5500"/>
              <a:buFont typeface="Fira Sans Extra Condensed Medium"/>
              <a:buNone/>
              <a:defRPr sz="7333">
                <a:solidFill>
                  <a:srgbClr val="434343"/>
                </a:solidFill>
                <a:latin typeface="Fira Sans Extra Condensed Medium"/>
                <a:ea typeface="Fira Sans Extra Condensed Medium"/>
                <a:cs typeface="Fira Sans Extra Condensed Medium"/>
                <a:sym typeface="Fira Sans Extra Condensed Medium"/>
              </a:defRPr>
            </a:lvl3pPr>
            <a:lvl4pPr lvl="3" algn="ctr" rtl="0">
              <a:spcBef>
                <a:spcPts val="0"/>
              </a:spcBef>
              <a:spcAft>
                <a:spcPts val="0"/>
              </a:spcAft>
              <a:buClr>
                <a:srgbClr val="434343"/>
              </a:buClr>
              <a:buSzPts val="5500"/>
              <a:buFont typeface="Fira Sans Extra Condensed Medium"/>
              <a:buNone/>
              <a:defRPr sz="7333">
                <a:solidFill>
                  <a:srgbClr val="434343"/>
                </a:solidFill>
                <a:latin typeface="Fira Sans Extra Condensed Medium"/>
                <a:ea typeface="Fira Sans Extra Condensed Medium"/>
                <a:cs typeface="Fira Sans Extra Condensed Medium"/>
                <a:sym typeface="Fira Sans Extra Condensed Medium"/>
              </a:defRPr>
            </a:lvl4pPr>
            <a:lvl5pPr lvl="4" algn="ctr" rtl="0">
              <a:spcBef>
                <a:spcPts val="0"/>
              </a:spcBef>
              <a:spcAft>
                <a:spcPts val="0"/>
              </a:spcAft>
              <a:buClr>
                <a:srgbClr val="434343"/>
              </a:buClr>
              <a:buSzPts val="5500"/>
              <a:buFont typeface="Fira Sans Extra Condensed Medium"/>
              <a:buNone/>
              <a:defRPr sz="7333">
                <a:solidFill>
                  <a:srgbClr val="434343"/>
                </a:solidFill>
                <a:latin typeface="Fira Sans Extra Condensed Medium"/>
                <a:ea typeface="Fira Sans Extra Condensed Medium"/>
                <a:cs typeface="Fira Sans Extra Condensed Medium"/>
                <a:sym typeface="Fira Sans Extra Condensed Medium"/>
              </a:defRPr>
            </a:lvl5pPr>
            <a:lvl6pPr lvl="5" algn="ctr" rtl="0">
              <a:spcBef>
                <a:spcPts val="0"/>
              </a:spcBef>
              <a:spcAft>
                <a:spcPts val="0"/>
              </a:spcAft>
              <a:buClr>
                <a:srgbClr val="434343"/>
              </a:buClr>
              <a:buSzPts val="5500"/>
              <a:buFont typeface="Fira Sans Extra Condensed Medium"/>
              <a:buNone/>
              <a:defRPr sz="7333">
                <a:solidFill>
                  <a:srgbClr val="434343"/>
                </a:solidFill>
                <a:latin typeface="Fira Sans Extra Condensed Medium"/>
                <a:ea typeface="Fira Sans Extra Condensed Medium"/>
                <a:cs typeface="Fira Sans Extra Condensed Medium"/>
                <a:sym typeface="Fira Sans Extra Condensed Medium"/>
              </a:defRPr>
            </a:lvl6pPr>
            <a:lvl7pPr lvl="6" algn="ctr" rtl="0">
              <a:spcBef>
                <a:spcPts val="0"/>
              </a:spcBef>
              <a:spcAft>
                <a:spcPts val="0"/>
              </a:spcAft>
              <a:buClr>
                <a:srgbClr val="434343"/>
              </a:buClr>
              <a:buSzPts val="5500"/>
              <a:buFont typeface="Fira Sans Extra Condensed Medium"/>
              <a:buNone/>
              <a:defRPr sz="7333">
                <a:solidFill>
                  <a:srgbClr val="434343"/>
                </a:solidFill>
                <a:latin typeface="Fira Sans Extra Condensed Medium"/>
                <a:ea typeface="Fira Sans Extra Condensed Medium"/>
                <a:cs typeface="Fira Sans Extra Condensed Medium"/>
                <a:sym typeface="Fira Sans Extra Condensed Medium"/>
              </a:defRPr>
            </a:lvl7pPr>
            <a:lvl8pPr lvl="7" algn="ctr" rtl="0">
              <a:spcBef>
                <a:spcPts val="0"/>
              </a:spcBef>
              <a:spcAft>
                <a:spcPts val="0"/>
              </a:spcAft>
              <a:buClr>
                <a:srgbClr val="434343"/>
              </a:buClr>
              <a:buSzPts val="5500"/>
              <a:buFont typeface="Fira Sans Extra Condensed Medium"/>
              <a:buNone/>
              <a:defRPr sz="7333">
                <a:solidFill>
                  <a:srgbClr val="434343"/>
                </a:solidFill>
                <a:latin typeface="Fira Sans Extra Condensed Medium"/>
                <a:ea typeface="Fira Sans Extra Condensed Medium"/>
                <a:cs typeface="Fira Sans Extra Condensed Medium"/>
                <a:sym typeface="Fira Sans Extra Condensed Medium"/>
              </a:defRPr>
            </a:lvl8pPr>
            <a:lvl9pPr lvl="8" algn="ctr" rtl="0">
              <a:spcBef>
                <a:spcPts val="0"/>
              </a:spcBef>
              <a:spcAft>
                <a:spcPts val="0"/>
              </a:spcAft>
              <a:buClr>
                <a:srgbClr val="434343"/>
              </a:buClr>
              <a:buSzPts val="5500"/>
              <a:buFont typeface="Fira Sans Extra Condensed Medium"/>
              <a:buNone/>
              <a:defRPr sz="7333">
                <a:solidFill>
                  <a:srgbClr val="434343"/>
                </a:solidFill>
                <a:latin typeface="Fira Sans Extra Condensed Medium"/>
                <a:ea typeface="Fira Sans Extra Condensed Medium"/>
                <a:cs typeface="Fira Sans Extra Condensed Medium"/>
                <a:sym typeface="Fira Sans Extra Condensed Medium"/>
              </a:defRPr>
            </a:lvl9pPr>
          </a:lstStyle>
          <a:p>
            <a:r>
              <a:t>xx%</a:t>
            </a:r>
          </a:p>
        </p:txBody>
      </p:sp>
      <p:sp>
        <p:nvSpPr>
          <p:cNvPr id="27" name="Google Shape;27;p3"/>
          <p:cNvSpPr/>
          <p:nvPr/>
        </p:nvSpPr>
        <p:spPr>
          <a:xfrm rot="344346">
            <a:off x="759857" y="50486"/>
            <a:ext cx="13558403" cy="2844469"/>
          </a:xfrm>
          <a:custGeom>
            <a:avLst/>
            <a:gdLst/>
            <a:ahLst/>
            <a:cxnLst/>
            <a:rect l="l" t="t" r="r" b="b"/>
            <a:pathLst>
              <a:path w="406747" h="85333" extrusionOk="0">
                <a:moveTo>
                  <a:pt x="26611" y="43450"/>
                </a:moveTo>
                <a:cubicBezTo>
                  <a:pt x="22593" y="44990"/>
                  <a:pt x="-8550" y="50482"/>
                  <a:pt x="2500" y="52692"/>
                </a:cubicBezTo>
                <a:cubicBezTo>
                  <a:pt x="13551" y="54902"/>
                  <a:pt x="40073" y="63542"/>
                  <a:pt x="92914" y="56711"/>
                </a:cubicBezTo>
                <a:cubicBezTo>
                  <a:pt x="145756" y="49880"/>
                  <a:pt x="284857" y="6950"/>
                  <a:pt x="319549" y="11705"/>
                </a:cubicBezTo>
                <a:cubicBezTo>
                  <a:pt x="354241" y="16460"/>
                  <a:pt x="308432" y="86714"/>
                  <a:pt x="301065" y="85241"/>
                </a:cubicBezTo>
                <a:cubicBezTo>
                  <a:pt x="293698" y="83768"/>
                  <a:pt x="257733" y="13916"/>
                  <a:pt x="275347" y="2865"/>
                </a:cubicBezTo>
                <a:cubicBezTo>
                  <a:pt x="292961" y="-8185"/>
                  <a:pt x="384847" y="16259"/>
                  <a:pt x="406747" y="18938"/>
                </a:cubicBezTo>
              </a:path>
            </a:pathLst>
          </a:custGeom>
          <a:noFill/>
          <a:ln w="19050" cap="flat" cmpd="sng">
            <a:solidFill>
              <a:schemeClr val="dk2"/>
            </a:solidFill>
            <a:prstDash val="dash"/>
            <a:round/>
            <a:headEnd type="none" w="med" len="med"/>
            <a:tailEnd type="none" w="med" len="med"/>
          </a:ln>
        </p:spPr>
        <p:txBody>
          <a:bodyPr/>
          <a:lstStyle/>
          <a:p>
            <a:endParaRPr lang="en-US" sz="2400"/>
          </a:p>
        </p:txBody>
      </p:sp>
      <p:sp>
        <p:nvSpPr>
          <p:cNvPr id="28" name="Google Shape;28;p3"/>
          <p:cNvSpPr/>
          <p:nvPr/>
        </p:nvSpPr>
        <p:spPr>
          <a:xfrm>
            <a:off x="10157385" y="5647695"/>
            <a:ext cx="132647" cy="116940"/>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9" name="Google Shape;29;p3"/>
          <p:cNvSpPr/>
          <p:nvPr/>
        </p:nvSpPr>
        <p:spPr>
          <a:xfrm>
            <a:off x="10157396" y="5140489"/>
            <a:ext cx="344784" cy="303995"/>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2" name="Google Shape;62;p3"/>
          <p:cNvSpPr/>
          <p:nvPr/>
        </p:nvSpPr>
        <p:spPr>
          <a:xfrm>
            <a:off x="1149729" y="876223"/>
            <a:ext cx="344784" cy="303995"/>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3" name="Google Shape;63;p3"/>
          <p:cNvSpPr/>
          <p:nvPr/>
        </p:nvSpPr>
        <p:spPr>
          <a:xfrm>
            <a:off x="1459985" y="630529"/>
            <a:ext cx="132647" cy="116940"/>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4" name="Google Shape;64;p3"/>
          <p:cNvSpPr/>
          <p:nvPr/>
        </p:nvSpPr>
        <p:spPr>
          <a:xfrm rot="-5400000">
            <a:off x="9477607" y="4222305"/>
            <a:ext cx="1492199" cy="3936600"/>
          </a:xfrm>
          <a:custGeom>
            <a:avLst/>
            <a:gdLst/>
            <a:ahLst/>
            <a:cxnLst/>
            <a:rect l="l" t="t" r="r" b="b"/>
            <a:pathLst>
              <a:path w="34097" h="89952" extrusionOk="0">
                <a:moveTo>
                  <a:pt x="6827" y="1"/>
                </a:moveTo>
                <a:cubicBezTo>
                  <a:pt x="4501" y="1"/>
                  <a:pt x="2262" y="226"/>
                  <a:pt x="338" y="633"/>
                </a:cubicBezTo>
                <a:lnTo>
                  <a:pt x="0" y="89951"/>
                </a:lnTo>
                <a:lnTo>
                  <a:pt x="8097" y="89812"/>
                </a:lnTo>
                <a:cubicBezTo>
                  <a:pt x="17327" y="89235"/>
                  <a:pt x="25980" y="83347"/>
                  <a:pt x="30058" y="75032"/>
                </a:cubicBezTo>
                <a:cubicBezTo>
                  <a:pt x="34096" y="66757"/>
                  <a:pt x="32763" y="55935"/>
                  <a:pt x="26338" y="49291"/>
                </a:cubicBezTo>
                <a:cubicBezTo>
                  <a:pt x="23653" y="46546"/>
                  <a:pt x="20271" y="44556"/>
                  <a:pt x="17645" y="41771"/>
                </a:cubicBezTo>
                <a:cubicBezTo>
                  <a:pt x="14999" y="38947"/>
                  <a:pt x="13129" y="34869"/>
                  <a:pt x="14502" y="31288"/>
                </a:cubicBezTo>
                <a:cubicBezTo>
                  <a:pt x="16093" y="27150"/>
                  <a:pt x="21086" y="25519"/>
                  <a:pt x="24011" y="22177"/>
                </a:cubicBezTo>
                <a:cubicBezTo>
                  <a:pt x="28327" y="17144"/>
                  <a:pt x="26796" y="8769"/>
                  <a:pt x="21842" y="4373"/>
                </a:cubicBezTo>
                <a:cubicBezTo>
                  <a:pt x="18358" y="1267"/>
                  <a:pt x="12345" y="1"/>
                  <a:pt x="6827" y="1"/>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54135178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B6487551-EB72-4944-B965-32A2FC514700}" type="datetimeFigureOut">
              <a:rPr lang="en-US" smtClean="0"/>
              <a:t>11/27/2023</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D57F7CAF-F46D-459F-8181-EC58B99B7170}" type="slidenum">
              <a:rPr lang="en-US" smtClean="0"/>
              <a:t>‹#›</a:t>
            </a:fld>
            <a:endParaRPr lang="en-US"/>
          </a:p>
        </p:txBody>
      </p:sp>
    </p:spTree>
    <p:extLst>
      <p:ext uri="{BB962C8B-B14F-4D97-AF65-F5344CB8AC3E}">
        <p14:creationId xmlns:p14="http://schemas.microsoft.com/office/powerpoint/2010/main" val="1582580607"/>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Numbers and Text 2">
  <p:cSld name="Numbers and Text 2">
    <p:spTree>
      <p:nvGrpSpPr>
        <p:cNvPr id="1" name="Shape 388"/>
        <p:cNvGrpSpPr/>
        <p:nvPr/>
      </p:nvGrpSpPr>
      <p:grpSpPr>
        <a:xfrm>
          <a:off x="0" y="0"/>
          <a:ext cx="0" cy="0"/>
          <a:chOff x="0" y="0"/>
          <a:chExt cx="0" cy="0"/>
        </a:xfrm>
      </p:grpSpPr>
      <p:sp>
        <p:nvSpPr>
          <p:cNvPr id="389" name="Google Shape;389;p21"/>
          <p:cNvSpPr txBox="1">
            <a:spLocks noGrp="1"/>
          </p:cNvSpPr>
          <p:nvPr>
            <p:ph type="subTitle" idx="1"/>
          </p:nvPr>
        </p:nvSpPr>
        <p:spPr>
          <a:xfrm>
            <a:off x="6445217" y="5002733"/>
            <a:ext cx="3118400" cy="464000"/>
          </a:xfrm>
          <a:prstGeom prst="rect">
            <a:avLst/>
          </a:prstGeom>
          <a:noFill/>
        </p:spPr>
        <p:txBody>
          <a:bodyPr spcFirstLastPara="1" wrap="square" lIns="91425" tIns="91425" rIns="91425" bIns="91425" anchor="t" anchorCtr="0">
            <a:normAutofit/>
          </a:bodyPr>
          <a:lstStyle>
            <a:lvl1pPr lvl="0" algn="ctr" rtl="0">
              <a:lnSpc>
                <a:spcPct val="100000"/>
              </a:lnSpc>
              <a:spcBef>
                <a:spcPts val="0"/>
              </a:spcBef>
              <a:spcAft>
                <a:spcPts val="0"/>
              </a:spcAft>
              <a:buSzPts val="1400"/>
              <a:buNone/>
              <a:defRPr sz="1867" b="0"/>
            </a:lvl1pPr>
            <a:lvl2pPr lvl="1" algn="ctr" rtl="0">
              <a:lnSpc>
                <a:spcPct val="100000"/>
              </a:lnSpc>
              <a:spcBef>
                <a:spcPts val="0"/>
              </a:spcBef>
              <a:spcAft>
                <a:spcPts val="0"/>
              </a:spcAft>
              <a:buSzPts val="1400"/>
              <a:buNone/>
              <a:defRPr sz="1867"/>
            </a:lvl2pPr>
            <a:lvl3pPr lvl="2" algn="ctr" rtl="0">
              <a:lnSpc>
                <a:spcPct val="100000"/>
              </a:lnSpc>
              <a:spcBef>
                <a:spcPts val="0"/>
              </a:spcBef>
              <a:spcAft>
                <a:spcPts val="0"/>
              </a:spcAft>
              <a:buSzPts val="1400"/>
              <a:buNone/>
              <a:defRPr sz="1867"/>
            </a:lvl3pPr>
            <a:lvl4pPr lvl="3" algn="ctr" rtl="0">
              <a:lnSpc>
                <a:spcPct val="100000"/>
              </a:lnSpc>
              <a:spcBef>
                <a:spcPts val="0"/>
              </a:spcBef>
              <a:spcAft>
                <a:spcPts val="0"/>
              </a:spcAft>
              <a:buSzPts val="1400"/>
              <a:buNone/>
              <a:defRPr sz="1867"/>
            </a:lvl4pPr>
            <a:lvl5pPr lvl="4" algn="ctr" rtl="0">
              <a:lnSpc>
                <a:spcPct val="100000"/>
              </a:lnSpc>
              <a:spcBef>
                <a:spcPts val="0"/>
              </a:spcBef>
              <a:spcAft>
                <a:spcPts val="0"/>
              </a:spcAft>
              <a:buSzPts val="1400"/>
              <a:buNone/>
              <a:defRPr sz="1867"/>
            </a:lvl5pPr>
            <a:lvl6pPr lvl="5" algn="ctr" rtl="0">
              <a:lnSpc>
                <a:spcPct val="100000"/>
              </a:lnSpc>
              <a:spcBef>
                <a:spcPts val="0"/>
              </a:spcBef>
              <a:spcAft>
                <a:spcPts val="0"/>
              </a:spcAft>
              <a:buSzPts val="1400"/>
              <a:buNone/>
              <a:defRPr sz="1867"/>
            </a:lvl6pPr>
            <a:lvl7pPr lvl="6" algn="ctr" rtl="0">
              <a:lnSpc>
                <a:spcPct val="100000"/>
              </a:lnSpc>
              <a:spcBef>
                <a:spcPts val="0"/>
              </a:spcBef>
              <a:spcAft>
                <a:spcPts val="0"/>
              </a:spcAft>
              <a:buSzPts val="1400"/>
              <a:buNone/>
              <a:defRPr sz="1867"/>
            </a:lvl7pPr>
            <a:lvl8pPr lvl="7" algn="ctr" rtl="0">
              <a:lnSpc>
                <a:spcPct val="100000"/>
              </a:lnSpc>
              <a:spcBef>
                <a:spcPts val="0"/>
              </a:spcBef>
              <a:spcAft>
                <a:spcPts val="0"/>
              </a:spcAft>
              <a:buSzPts val="1400"/>
              <a:buNone/>
              <a:defRPr sz="1867"/>
            </a:lvl8pPr>
            <a:lvl9pPr lvl="8" algn="ctr" rtl="0">
              <a:lnSpc>
                <a:spcPct val="100000"/>
              </a:lnSpc>
              <a:spcBef>
                <a:spcPts val="0"/>
              </a:spcBef>
              <a:spcAft>
                <a:spcPts val="0"/>
              </a:spcAft>
              <a:buSzPts val="1400"/>
              <a:buNone/>
              <a:defRPr sz="1867"/>
            </a:lvl9pPr>
          </a:lstStyle>
          <a:p>
            <a:endParaRPr/>
          </a:p>
        </p:txBody>
      </p:sp>
      <p:sp>
        <p:nvSpPr>
          <p:cNvPr id="390" name="Google Shape;390;p21"/>
          <p:cNvSpPr txBox="1">
            <a:spLocks noGrp="1"/>
          </p:cNvSpPr>
          <p:nvPr>
            <p:ph type="title" hasCustomPrompt="1"/>
          </p:nvPr>
        </p:nvSpPr>
        <p:spPr>
          <a:xfrm>
            <a:off x="6445217" y="3609103"/>
            <a:ext cx="3118400" cy="929600"/>
          </a:xfrm>
          <a:prstGeom prst="rect">
            <a:avLst/>
          </a:prstGeom>
          <a:noFill/>
        </p:spPr>
        <p:txBody>
          <a:bodyPr spcFirstLastPara="1" wrap="square" lIns="91425" tIns="91425" rIns="91425" bIns="91425" anchor="ctr" anchorCtr="0">
            <a:normAutofit/>
          </a:bodyPr>
          <a:lstStyle>
            <a:lvl1pPr lvl="0" algn="ctr" rtl="0">
              <a:spcBef>
                <a:spcPts val="0"/>
              </a:spcBef>
              <a:spcAft>
                <a:spcPts val="0"/>
              </a:spcAft>
              <a:buSzPts val="3600"/>
              <a:buNone/>
              <a:defRPr sz="6667">
                <a:latin typeface="#9Slide07 SVNUT Triumph Press" panose="00000500000000000000" pitchFamily="2" charset="0"/>
              </a:defRPr>
            </a:lvl1pPr>
            <a:lvl2pPr lvl="1"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2pPr>
            <a:lvl3pPr lvl="2"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3pPr>
            <a:lvl4pPr lvl="3"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4pPr>
            <a:lvl5pPr lvl="4"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5pPr>
            <a:lvl6pPr lvl="5"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6pPr>
            <a:lvl7pPr lvl="6"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7pPr>
            <a:lvl8pPr lvl="7"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8pPr>
            <a:lvl9pPr lvl="8"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9pPr>
          </a:lstStyle>
          <a:p>
            <a:r>
              <a:t>xx%</a:t>
            </a:r>
          </a:p>
        </p:txBody>
      </p:sp>
      <p:sp>
        <p:nvSpPr>
          <p:cNvPr id="391" name="Google Shape;391;p21"/>
          <p:cNvSpPr txBox="1">
            <a:spLocks noGrp="1"/>
          </p:cNvSpPr>
          <p:nvPr>
            <p:ph type="title" idx="2"/>
          </p:nvPr>
        </p:nvSpPr>
        <p:spPr>
          <a:xfrm>
            <a:off x="6445217" y="4538717"/>
            <a:ext cx="3118400" cy="464000"/>
          </a:xfrm>
          <a:prstGeom prst="rect">
            <a:avLst/>
          </a:prstGeom>
          <a:noFill/>
          <a:ln>
            <a:noFill/>
          </a:ln>
        </p:spPr>
        <p:txBody>
          <a:bodyPr spcFirstLastPara="1" wrap="square" lIns="91425" tIns="91425" rIns="91425" bIns="91425" anchor="ctr" anchorCtr="0">
            <a:normAutofit/>
          </a:bodyPr>
          <a:lstStyle>
            <a:lvl1pPr lvl="0" algn="ctr" rtl="0">
              <a:spcBef>
                <a:spcPts val="0"/>
              </a:spcBef>
              <a:spcAft>
                <a:spcPts val="0"/>
              </a:spcAft>
              <a:buSzPts val="1400"/>
              <a:buNone/>
              <a:defRPr sz="2933" i="0">
                <a:latin typeface="#9Slide07 SVNUT Triumph Press" panose="00000500000000000000" pitchFamily="2" charset="0"/>
              </a:defRPr>
            </a:lvl1pPr>
            <a:lvl2pPr lvl="1" algn="r" rtl="0">
              <a:spcBef>
                <a:spcPts val="0"/>
              </a:spcBef>
              <a:spcAft>
                <a:spcPts val="0"/>
              </a:spcAft>
              <a:buSzPts val="1400"/>
              <a:buNone/>
              <a:defRPr sz="1867"/>
            </a:lvl2pPr>
            <a:lvl3pPr lvl="2" algn="r" rtl="0">
              <a:spcBef>
                <a:spcPts val="0"/>
              </a:spcBef>
              <a:spcAft>
                <a:spcPts val="0"/>
              </a:spcAft>
              <a:buSzPts val="1400"/>
              <a:buNone/>
              <a:defRPr sz="1867"/>
            </a:lvl3pPr>
            <a:lvl4pPr lvl="3" algn="r" rtl="0">
              <a:spcBef>
                <a:spcPts val="0"/>
              </a:spcBef>
              <a:spcAft>
                <a:spcPts val="0"/>
              </a:spcAft>
              <a:buSzPts val="1400"/>
              <a:buNone/>
              <a:defRPr sz="1867"/>
            </a:lvl4pPr>
            <a:lvl5pPr lvl="4" algn="r" rtl="0">
              <a:spcBef>
                <a:spcPts val="0"/>
              </a:spcBef>
              <a:spcAft>
                <a:spcPts val="0"/>
              </a:spcAft>
              <a:buSzPts val="1400"/>
              <a:buNone/>
              <a:defRPr sz="1867"/>
            </a:lvl5pPr>
            <a:lvl6pPr lvl="5" algn="r" rtl="0">
              <a:spcBef>
                <a:spcPts val="0"/>
              </a:spcBef>
              <a:spcAft>
                <a:spcPts val="0"/>
              </a:spcAft>
              <a:buSzPts val="1400"/>
              <a:buNone/>
              <a:defRPr sz="1867"/>
            </a:lvl6pPr>
            <a:lvl7pPr lvl="6" algn="r" rtl="0">
              <a:spcBef>
                <a:spcPts val="0"/>
              </a:spcBef>
              <a:spcAft>
                <a:spcPts val="0"/>
              </a:spcAft>
              <a:buSzPts val="1400"/>
              <a:buNone/>
              <a:defRPr sz="1867"/>
            </a:lvl7pPr>
            <a:lvl8pPr lvl="7" algn="r" rtl="0">
              <a:spcBef>
                <a:spcPts val="0"/>
              </a:spcBef>
              <a:spcAft>
                <a:spcPts val="0"/>
              </a:spcAft>
              <a:buSzPts val="1400"/>
              <a:buNone/>
              <a:defRPr sz="1867"/>
            </a:lvl8pPr>
            <a:lvl9pPr lvl="8" algn="r" rtl="0">
              <a:spcBef>
                <a:spcPts val="0"/>
              </a:spcBef>
              <a:spcAft>
                <a:spcPts val="0"/>
              </a:spcAft>
              <a:buSzPts val="1400"/>
              <a:buNone/>
              <a:defRPr sz="1867"/>
            </a:lvl9pPr>
          </a:lstStyle>
          <a:p>
            <a:endParaRPr/>
          </a:p>
        </p:txBody>
      </p:sp>
      <p:sp>
        <p:nvSpPr>
          <p:cNvPr id="392" name="Google Shape;392;p21"/>
          <p:cNvSpPr txBox="1">
            <a:spLocks noGrp="1"/>
          </p:cNvSpPr>
          <p:nvPr>
            <p:ph type="subTitle" idx="3"/>
          </p:nvPr>
        </p:nvSpPr>
        <p:spPr>
          <a:xfrm>
            <a:off x="2628384" y="5002733"/>
            <a:ext cx="3118400" cy="464000"/>
          </a:xfrm>
          <a:prstGeom prst="rect">
            <a:avLst/>
          </a:prstGeom>
          <a:noFill/>
        </p:spPr>
        <p:txBody>
          <a:bodyPr spcFirstLastPara="1" wrap="square" lIns="91425" tIns="91425" rIns="91425" bIns="91425" anchor="t" anchorCtr="0">
            <a:normAutofit/>
          </a:bodyPr>
          <a:lstStyle>
            <a:lvl1pPr lvl="0" algn="ctr" rtl="0">
              <a:lnSpc>
                <a:spcPct val="100000"/>
              </a:lnSpc>
              <a:spcBef>
                <a:spcPts val="0"/>
              </a:spcBef>
              <a:spcAft>
                <a:spcPts val="0"/>
              </a:spcAft>
              <a:buSzPts val="1400"/>
              <a:buNone/>
              <a:defRPr sz="1867" b="0"/>
            </a:lvl1pPr>
            <a:lvl2pPr lvl="1" algn="ctr" rtl="0">
              <a:lnSpc>
                <a:spcPct val="100000"/>
              </a:lnSpc>
              <a:spcBef>
                <a:spcPts val="0"/>
              </a:spcBef>
              <a:spcAft>
                <a:spcPts val="0"/>
              </a:spcAft>
              <a:buSzPts val="1400"/>
              <a:buNone/>
              <a:defRPr sz="1867"/>
            </a:lvl2pPr>
            <a:lvl3pPr lvl="2" algn="ctr" rtl="0">
              <a:lnSpc>
                <a:spcPct val="100000"/>
              </a:lnSpc>
              <a:spcBef>
                <a:spcPts val="0"/>
              </a:spcBef>
              <a:spcAft>
                <a:spcPts val="0"/>
              </a:spcAft>
              <a:buSzPts val="1400"/>
              <a:buNone/>
              <a:defRPr sz="1867"/>
            </a:lvl3pPr>
            <a:lvl4pPr lvl="3" algn="ctr" rtl="0">
              <a:lnSpc>
                <a:spcPct val="100000"/>
              </a:lnSpc>
              <a:spcBef>
                <a:spcPts val="0"/>
              </a:spcBef>
              <a:spcAft>
                <a:spcPts val="0"/>
              </a:spcAft>
              <a:buSzPts val="1400"/>
              <a:buNone/>
              <a:defRPr sz="1867"/>
            </a:lvl4pPr>
            <a:lvl5pPr lvl="4" algn="ctr" rtl="0">
              <a:lnSpc>
                <a:spcPct val="100000"/>
              </a:lnSpc>
              <a:spcBef>
                <a:spcPts val="0"/>
              </a:spcBef>
              <a:spcAft>
                <a:spcPts val="0"/>
              </a:spcAft>
              <a:buSzPts val="1400"/>
              <a:buNone/>
              <a:defRPr sz="1867"/>
            </a:lvl5pPr>
            <a:lvl6pPr lvl="5" algn="ctr" rtl="0">
              <a:lnSpc>
                <a:spcPct val="100000"/>
              </a:lnSpc>
              <a:spcBef>
                <a:spcPts val="0"/>
              </a:spcBef>
              <a:spcAft>
                <a:spcPts val="0"/>
              </a:spcAft>
              <a:buSzPts val="1400"/>
              <a:buNone/>
              <a:defRPr sz="1867"/>
            </a:lvl6pPr>
            <a:lvl7pPr lvl="6" algn="ctr" rtl="0">
              <a:lnSpc>
                <a:spcPct val="100000"/>
              </a:lnSpc>
              <a:spcBef>
                <a:spcPts val="0"/>
              </a:spcBef>
              <a:spcAft>
                <a:spcPts val="0"/>
              </a:spcAft>
              <a:buSzPts val="1400"/>
              <a:buNone/>
              <a:defRPr sz="1867"/>
            </a:lvl7pPr>
            <a:lvl8pPr lvl="7" algn="ctr" rtl="0">
              <a:lnSpc>
                <a:spcPct val="100000"/>
              </a:lnSpc>
              <a:spcBef>
                <a:spcPts val="0"/>
              </a:spcBef>
              <a:spcAft>
                <a:spcPts val="0"/>
              </a:spcAft>
              <a:buSzPts val="1400"/>
              <a:buNone/>
              <a:defRPr sz="1867"/>
            </a:lvl8pPr>
            <a:lvl9pPr lvl="8" algn="ctr" rtl="0">
              <a:lnSpc>
                <a:spcPct val="100000"/>
              </a:lnSpc>
              <a:spcBef>
                <a:spcPts val="0"/>
              </a:spcBef>
              <a:spcAft>
                <a:spcPts val="0"/>
              </a:spcAft>
              <a:buSzPts val="1400"/>
              <a:buNone/>
              <a:defRPr sz="1867"/>
            </a:lvl9pPr>
          </a:lstStyle>
          <a:p>
            <a:endParaRPr/>
          </a:p>
        </p:txBody>
      </p:sp>
      <p:sp>
        <p:nvSpPr>
          <p:cNvPr id="393" name="Google Shape;393;p21"/>
          <p:cNvSpPr txBox="1">
            <a:spLocks noGrp="1"/>
          </p:cNvSpPr>
          <p:nvPr>
            <p:ph type="title" idx="4" hasCustomPrompt="1"/>
          </p:nvPr>
        </p:nvSpPr>
        <p:spPr>
          <a:xfrm>
            <a:off x="2628384" y="3609103"/>
            <a:ext cx="3118400" cy="929600"/>
          </a:xfrm>
          <a:prstGeom prst="rect">
            <a:avLst/>
          </a:prstGeom>
          <a:noFill/>
        </p:spPr>
        <p:txBody>
          <a:bodyPr spcFirstLastPara="1" wrap="square" lIns="91425" tIns="91425" rIns="91425" bIns="91425" anchor="ctr" anchorCtr="0">
            <a:normAutofit/>
          </a:bodyPr>
          <a:lstStyle>
            <a:lvl1pPr lvl="0" algn="ctr" rtl="0">
              <a:spcBef>
                <a:spcPts val="0"/>
              </a:spcBef>
              <a:spcAft>
                <a:spcPts val="0"/>
              </a:spcAft>
              <a:buSzPts val="3600"/>
              <a:buNone/>
              <a:defRPr sz="6667">
                <a:latin typeface="#9Slide07 SVNUT Triumph Press" panose="00000500000000000000" pitchFamily="2" charset="0"/>
              </a:defRPr>
            </a:lvl1pPr>
            <a:lvl2pPr lvl="1"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2pPr>
            <a:lvl3pPr lvl="2"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3pPr>
            <a:lvl4pPr lvl="3"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4pPr>
            <a:lvl5pPr lvl="4"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5pPr>
            <a:lvl6pPr lvl="5"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6pPr>
            <a:lvl7pPr lvl="6"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7pPr>
            <a:lvl8pPr lvl="7"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8pPr>
            <a:lvl9pPr lvl="8"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9pPr>
          </a:lstStyle>
          <a:p>
            <a:r>
              <a:t>xx%</a:t>
            </a:r>
          </a:p>
        </p:txBody>
      </p:sp>
      <p:sp>
        <p:nvSpPr>
          <p:cNvPr id="394" name="Google Shape;394;p21"/>
          <p:cNvSpPr txBox="1">
            <a:spLocks noGrp="1"/>
          </p:cNvSpPr>
          <p:nvPr>
            <p:ph type="title" idx="5"/>
          </p:nvPr>
        </p:nvSpPr>
        <p:spPr>
          <a:xfrm>
            <a:off x="2628384" y="4538717"/>
            <a:ext cx="3118400" cy="464000"/>
          </a:xfrm>
          <a:prstGeom prst="rect">
            <a:avLst/>
          </a:prstGeom>
          <a:noFill/>
          <a:ln>
            <a:noFill/>
          </a:ln>
        </p:spPr>
        <p:txBody>
          <a:bodyPr spcFirstLastPara="1" wrap="square" lIns="91425" tIns="91425" rIns="91425" bIns="91425" anchor="ctr" anchorCtr="0">
            <a:normAutofit/>
          </a:bodyPr>
          <a:lstStyle>
            <a:lvl1pPr lvl="0" algn="ctr" rtl="0">
              <a:spcBef>
                <a:spcPts val="0"/>
              </a:spcBef>
              <a:spcAft>
                <a:spcPts val="0"/>
              </a:spcAft>
              <a:buSzPts val="1400"/>
              <a:buNone/>
              <a:defRPr sz="2933" i="0">
                <a:latin typeface="#9Slide07 SVNUT Triumph Press" panose="00000500000000000000" pitchFamily="2" charset="0"/>
              </a:defRPr>
            </a:lvl1pPr>
            <a:lvl2pPr lvl="1" algn="r" rtl="0">
              <a:spcBef>
                <a:spcPts val="0"/>
              </a:spcBef>
              <a:spcAft>
                <a:spcPts val="0"/>
              </a:spcAft>
              <a:buSzPts val="1400"/>
              <a:buNone/>
              <a:defRPr sz="1867"/>
            </a:lvl2pPr>
            <a:lvl3pPr lvl="2" algn="r" rtl="0">
              <a:spcBef>
                <a:spcPts val="0"/>
              </a:spcBef>
              <a:spcAft>
                <a:spcPts val="0"/>
              </a:spcAft>
              <a:buSzPts val="1400"/>
              <a:buNone/>
              <a:defRPr sz="1867"/>
            </a:lvl3pPr>
            <a:lvl4pPr lvl="3" algn="r" rtl="0">
              <a:spcBef>
                <a:spcPts val="0"/>
              </a:spcBef>
              <a:spcAft>
                <a:spcPts val="0"/>
              </a:spcAft>
              <a:buSzPts val="1400"/>
              <a:buNone/>
              <a:defRPr sz="1867"/>
            </a:lvl4pPr>
            <a:lvl5pPr lvl="4" algn="r" rtl="0">
              <a:spcBef>
                <a:spcPts val="0"/>
              </a:spcBef>
              <a:spcAft>
                <a:spcPts val="0"/>
              </a:spcAft>
              <a:buSzPts val="1400"/>
              <a:buNone/>
              <a:defRPr sz="1867"/>
            </a:lvl5pPr>
            <a:lvl6pPr lvl="5" algn="r" rtl="0">
              <a:spcBef>
                <a:spcPts val="0"/>
              </a:spcBef>
              <a:spcAft>
                <a:spcPts val="0"/>
              </a:spcAft>
              <a:buSzPts val="1400"/>
              <a:buNone/>
              <a:defRPr sz="1867"/>
            </a:lvl6pPr>
            <a:lvl7pPr lvl="6" algn="r" rtl="0">
              <a:spcBef>
                <a:spcPts val="0"/>
              </a:spcBef>
              <a:spcAft>
                <a:spcPts val="0"/>
              </a:spcAft>
              <a:buSzPts val="1400"/>
              <a:buNone/>
              <a:defRPr sz="1867"/>
            </a:lvl7pPr>
            <a:lvl8pPr lvl="7" algn="r" rtl="0">
              <a:spcBef>
                <a:spcPts val="0"/>
              </a:spcBef>
              <a:spcAft>
                <a:spcPts val="0"/>
              </a:spcAft>
              <a:buSzPts val="1400"/>
              <a:buNone/>
              <a:defRPr sz="1867"/>
            </a:lvl8pPr>
            <a:lvl9pPr lvl="8" algn="r" rtl="0">
              <a:spcBef>
                <a:spcPts val="0"/>
              </a:spcBef>
              <a:spcAft>
                <a:spcPts val="0"/>
              </a:spcAft>
              <a:buSzPts val="1400"/>
              <a:buNone/>
              <a:defRPr sz="1867"/>
            </a:lvl9pPr>
          </a:lstStyle>
          <a:p>
            <a:endParaRPr/>
          </a:p>
        </p:txBody>
      </p:sp>
      <p:sp>
        <p:nvSpPr>
          <p:cNvPr id="395" name="Google Shape;395;p21"/>
          <p:cNvSpPr txBox="1">
            <a:spLocks noGrp="1"/>
          </p:cNvSpPr>
          <p:nvPr>
            <p:ph type="subTitle" idx="6"/>
          </p:nvPr>
        </p:nvSpPr>
        <p:spPr>
          <a:xfrm>
            <a:off x="4536801" y="2581433"/>
            <a:ext cx="3118400" cy="464000"/>
          </a:xfrm>
          <a:prstGeom prst="rect">
            <a:avLst/>
          </a:prstGeom>
          <a:noFill/>
        </p:spPr>
        <p:txBody>
          <a:bodyPr spcFirstLastPara="1" wrap="square" lIns="91425" tIns="91425" rIns="91425" bIns="91425" anchor="t" anchorCtr="0">
            <a:normAutofit/>
          </a:bodyPr>
          <a:lstStyle>
            <a:lvl1pPr lvl="0" algn="ctr" rtl="0">
              <a:lnSpc>
                <a:spcPct val="100000"/>
              </a:lnSpc>
              <a:spcBef>
                <a:spcPts val="0"/>
              </a:spcBef>
              <a:spcAft>
                <a:spcPts val="0"/>
              </a:spcAft>
              <a:buSzPts val="1400"/>
              <a:buNone/>
              <a:defRPr sz="1867" b="0"/>
            </a:lvl1pPr>
            <a:lvl2pPr lvl="1" algn="ctr" rtl="0">
              <a:lnSpc>
                <a:spcPct val="100000"/>
              </a:lnSpc>
              <a:spcBef>
                <a:spcPts val="0"/>
              </a:spcBef>
              <a:spcAft>
                <a:spcPts val="0"/>
              </a:spcAft>
              <a:buSzPts val="1400"/>
              <a:buNone/>
              <a:defRPr sz="1867"/>
            </a:lvl2pPr>
            <a:lvl3pPr lvl="2" algn="ctr" rtl="0">
              <a:lnSpc>
                <a:spcPct val="100000"/>
              </a:lnSpc>
              <a:spcBef>
                <a:spcPts val="0"/>
              </a:spcBef>
              <a:spcAft>
                <a:spcPts val="0"/>
              </a:spcAft>
              <a:buSzPts val="1400"/>
              <a:buNone/>
              <a:defRPr sz="1867"/>
            </a:lvl3pPr>
            <a:lvl4pPr lvl="3" algn="ctr" rtl="0">
              <a:lnSpc>
                <a:spcPct val="100000"/>
              </a:lnSpc>
              <a:spcBef>
                <a:spcPts val="0"/>
              </a:spcBef>
              <a:spcAft>
                <a:spcPts val="0"/>
              </a:spcAft>
              <a:buSzPts val="1400"/>
              <a:buNone/>
              <a:defRPr sz="1867"/>
            </a:lvl4pPr>
            <a:lvl5pPr lvl="4" algn="ctr" rtl="0">
              <a:lnSpc>
                <a:spcPct val="100000"/>
              </a:lnSpc>
              <a:spcBef>
                <a:spcPts val="0"/>
              </a:spcBef>
              <a:spcAft>
                <a:spcPts val="0"/>
              </a:spcAft>
              <a:buSzPts val="1400"/>
              <a:buNone/>
              <a:defRPr sz="1867"/>
            </a:lvl5pPr>
            <a:lvl6pPr lvl="5" algn="ctr" rtl="0">
              <a:lnSpc>
                <a:spcPct val="100000"/>
              </a:lnSpc>
              <a:spcBef>
                <a:spcPts val="0"/>
              </a:spcBef>
              <a:spcAft>
                <a:spcPts val="0"/>
              </a:spcAft>
              <a:buSzPts val="1400"/>
              <a:buNone/>
              <a:defRPr sz="1867"/>
            </a:lvl6pPr>
            <a:lvl7pPr lvl="6" algn="ctr" rtl="0">
              <a:lnSpc>
                <a:spcPct val="100000"/>
              </a:lnSpc>
              <a:spcBef>
                <a:spcPts val="0"/>
              </a:spcBef>
              <a:spcAft>
                <a:spcPts val="0"/>
              </a:spcAft>
              <a:buSzPts val="1400"/>
              <a:buNone/>
              <a:defRPr sz="1867"/>
            </a:lvl7pPr>
            <a:lvl8pPr lvl="7" algn="ctr" rtl="0">
              <a:lnSpc>
                <a:spcPct val="100000"/>
              </a:lnSpc>
              <a:spcBef>
                <a:spcPts val="0"/>
              </a:spcBef>
              <a:spcAft>
                <a:spcPts val="0"/>
              </a:spcAft>
              <a:buSzPts val="1400"/>
              <a:buNone/>
              <a:defRPr sz="1867"/>
            </a:lvl8pPr>
            <a:lvl9pPr lvl="8" algn="ctr" rtl="0">
              <a:lnSpc>
                <a:spcPct val="100000"/>
              </a:lnSpc>
              <a:spcBef>
                <a:spcPts val="0"/>
              </a:spcBef>
              <a:spcAft>
                <a:spcPts val="0"/>
              </a:spcAft>
              <a:buSzPts val="1400"/>
              <a:buNone/>
              <a:defRPr sz="1867"/>
            </a:lvl9pPr>
          </a:lstStyle>
          <a:p>
            <a:endParaRPr/>
          </a:p>
        </p:txBody>
      </p:sp>
      <p:sp>
        <p:nvSpPr>
          <p:cNvPr id="396" name="Google Shape;396;p21"/>
          <p:cNvSpPr txBox="1">
            <a:spLocks noGrp="1"/>
          </p:cNvSpPr>
          <p:nvPr>
            <p:ph type="title" idx="7" hasCustomPrompt="1"/>
          </p:nvPr>
        </p:nvSpPr>
        <p:spPr>
          <a:xfrm>
            <a:off x="4536800" y="1187771"/>
            <a:ext cx="3118400" cy="929600"/>
          </a:xfrm>
          <a:prstGeom prst="rect">
            <a:avLst/>
          </a:prstGeom>
          <a:noFill/>
        </p:spPr>
        <p:txBody>
          <a:bodyPr spcFirstLastPara="1" wrap="square" lIns="91425" tIns="91425" rIns="91425" bIns="91425" anchor="ctr" anchorCtr="0">
            <a:normAutofit/>
          </a:bodyPr>
          <a:lstStyle>
            <a:lvl1pPr lvl="0" algn="ctr" rtl="0">
              <a:spcBef>
                <a:spcPts val="0"/>
              </a:spcBef>
              <a:spcAft>
                <a:spcPts val="0"/>
              </a:spcAft>
              <a:buSzPts val="3600"/>
              <a:buNone/>
              <a:defRPr sz="6667">
                <a:latin typeface="#9Slide07 SVNUT Triumph Press" panose="00000500000000000000" pitchFamily="2" charset="0"/>
              </a:defRPr>
            </a:lvl1pPr>
            <a:lvl2pPr lvl="1"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2pPr>
            <a:lvl3pPr lvl="2"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3pPr>
            <a:lvl4pPr lvl="3"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4pPr>
            <a:lvl5pPr lvl="4"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5pPr>
            <a:lvl6pPr lvl="5"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6pPr>
            <a:lvl7pPr lvl="6"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7pPr>
            <a:lvl8pPr lvl="7"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8pPr>
            <a:lvl9pPr lvl="8" algn="ctr" rtl="0">
              <a:spcBef>
                <a:spcPts val="0"/>
              </a:spcBef>
              <a:spcAft>
                <a:spcPts val="0"/>
              </a:spcAft>
              <a:buClr>
                <a:schemeClr val="dk2"/>
              </a:buClr>
              <a:buSzPts val="3600"/>
              <a:buFont typeface="Fira Sans Extra Condensed Medium"/>
              <a:buNone/>
              <a:defRPr sz="4800">
                <a:solidFill>
                  <a:schemeClr val="dk2"/>
                </a:solidFill>
                <a:latin typeface="Fira Sans Extra Condensed Medium"/>
                <a:ea typeface="Fira Sans Extra Condensed Medium"/>
                <a:cs typeface="Fira Sans Extra Condensed Medium"/>
                <a:sym typeface="Fira Sans Extra Condensed Medium"/>
              </a:defRPr>
            </a:lvl9pPr>
          </a:lstStyle>
          <a:p>
            <a:r>
              <a:t>xx%</a:t>
            </a:r>
          </a:p>
        </p:txBody>
      </p:sp>
      <p:sp>
        <p:nvSpPr>
          <p:cNvPr id="397" name="Google Shape;397;p21"/>
          <p:cNvSpPr txBox="1">
            <a:spLocks noGrp="1"/>
          </p:cNvSpPr>
          <p:nvPr>
            <p:ph type="title" idx="8"/>
          </p:nvPr>
        </p:nvSpPr>
        <p:spPr>
          <a:xfrm>
            <a:off x="4536801" y="2117417"/>
            <a:ext cx="3118400" cy="464000"/>
          </a:xfrm>
          <a:prstGeom prst="rect">
            <a:avLst/>
          </a:prstGeom>
          <a:noFill/>
          <a:ln>
            <a:noFill/>
          </a:ln>
        </p:spPr>
        <p:txBody>
          <a:bodyPr spcFirstLastPara="1" wrap="square" lIns="91425" tIns="91425" rIns="91425" bIns="91425" anchor="ctr" anchorCtr="0">
            <a:normAutofit/>
          </a:bodyPr>
          <a:lstStyle>
            <a:lvl1pPr lvl="0" algn="ctr" rtl="0">
              <a:spcBef>
                <a:spcPts val="0"/>
              </a:spcBef>
              <a:spcAft>
                <a:spcPts val="0"/>
              </a:spcAft>
              <a:buSzPts val="1400"/>
              <a:buNone/>
              <a:defRPr sz="2933" i="0">
                <a:latin typeface="#9Slide07 SVNUT Triumph Press" panose="00000500000000000000" pitchFamily="2" charset="0"/>
              </a:defRPr>
            </a:lvl1pPr>
            <a:lvl2pPr lvl="1" algn="r" rtl="0">
              <a:spcBef>
                <a:spcPts val="0"/>
              </a:spcBef>
              <a:spcAft>
                <a:spcPts val="0"/>
              </a:spcAft>
              <a:buSzPts val="1400"/>
              <a:buNone/>
              <a:defRPr sz="1867"/>
            </a:lvl2pPr>
            <a:lvl3pPr lvl="2" algn="r" rtl="0">
              <a:spcBef>
                <a:spcPts val="0"/>
              </a:spcBef>
              <a:spcAft>
                <a:spcPts val="0"/>
              </a:spcAft>
              <a:buSzPts val="1400"/>
              <a:buNone/>
              <a:defRPr sz="1867"/>
            </a:lvl3pPr>
            <a:lvl4pPr lvl="3" algn="r" rtl="0">
              <a:spcBef>
                <a:spcPts val="0"/>
              </a:spcBef>
              <a:spcAft>
                <a:spcPts val="0"/>
              </a:spcAft>
              <a:buSzPts val="1400"/>
              <a:buNone/>
              <a:defRPr sz="1867"/>
            </a:lvl4pPr>
            <a:lvl5pPr lvl="4" algn="r" rtl="0">
              <a:spcBef>
                <a:spcPts val="0"/>
              </a:spcBef>
              <a:spcAft>
                <a:spcPts val="0"/>
              </a:spcAft>
              <a:buSzPts val="1400"/>
              <a:buNone/>
              <a:defRPr sz="1867"/>
            </a:lvl5pPr>
            <a:lvl6pPr lvl="5" algn="r" rtl="0">
              <a:spcBef>
                <a:spcPts val="0"/>
              </a:spcBef>
              <a:spcAft>
                <a:spcPts val="0"/>
              </a:spcAft>
              <a:buSzPts val="1400"/>
              <a:buNone/>
              <a:defRPr sz="1867"/>
            </a:lvl6pPr>
            <a:lvl7pPr lvl="6" algn="r" rtl="0">
              <a:spcBef>
                <a:spcPts val="0"/>
              </a:spcBef>
              <a:spcAft>
                <a:spcPts val="0"/>
              </a:spcAft>
              <a:buSzPts val="1400"/>
              <a:buNone/>
              <a:defRPr sz="1867"/>
            </a:lvl7pPr>
            <a:lvl8pPr lvl="7" algn="r" rtl="0">
              <a:spcBef>
                <a:spcPts val="0"/>
              </a:spcBef>
              <a:spcAft>
                <a:spcPts val="0"/>
              </a:spcAft>
              <a:buSzPts val="1400"/>
              <a:buNone/>
              <a:defRPr sz="1867"/>
            </a:lvl8pPr>
            <a:lvl9pPr lvl="8" algn="r" rtl="0">
              <a:spcBef>
                <a:spcPts val="0"/>
              </a:spcBef>
              <a:spcAft>
                <a:spcPts val="0"/>
              </a:spcAft>
              <a:buSzPts val="1400"/>
              <a:buNone/>
              <a:defRPr sz="1867"/>
            </a:lvl9pPr>
          </a:lstStyle>
          <a:p>
            <a:endParaRPr/>
          </a:p>
        </p:txBody>
      </p:sp>
      <p:sp>
        <p:nvSpPr>
          <p:cNvPr id="398" name="Google Shape;398;p21"/>
          <p:cNvSpPr/>
          <p:nvPr/>
        </p:nvSpPr>
        <p:spPr>
          <a:xfrm>
            <a:off x="511668" y="474867"/>
            <a:ext cx="1140033" cy="1091333"/>
          </a:xfrm>
          <a:custGeom>
            <a:avLst/>
            <a:gdLst/>
            <a:ahLst/>
            <a:cxnLst/>
            <a:rect l="l" t="t" r="r" b="b"/>
            <a:pathLst>
              <a:path w="34201" h="32740" extrusionOk="0">
                <a:moveTo>
                  <a:pt x="18322" y="31101"/>
                </a:moveTo>
                <a:cubicBezTo>
                  <a:pt x="18171" y="31174"/>
                  <a:pt x="17986" y="31317"/>
                  <a:pt x="17854" y="31401"/>
                </a:cubicBezTo>
                <a:cubicBezTo>
                  <a:pt x="17546" y="31600"/>
                  <a:pt x="17209" y="31753"/>
                  <a:pt x="16855" y="31851"/>
                </a:cubicBezTo>
                <a:cubicBezTo>
                  <a:pt x="15469" y="32239"/>
                  <a:pt x="13688" y="31897"/>
                  <a:pt x="12332" y="31537"/>
                </a:cubicBezTo>
                <a:lnTo>
                  <a:pt x="12324" y="31537"/>
                </a:lnTo>
                <a:cubicBezTo>
                  <a:pt x="12238" y="31543"/>
                  <a:pt x="12150" y="31520"/>
                  <a:pt x="12079" y="31470"/>
                </a:cubicBezTo>
                <a:lnTo>
                  <a:pt x="11861" y="31409"/>
                </a:lnTo>
                <a:cubicBezTo>
                  <a:pt x="10421" y="31005"/>
                  <a:pt x="8981" y="30491"/>
                  <a:pt x="7592" y="29942"/>
                </a:cubicBezTo>
                <a:cubicBezTo>
                  <a:pt x="6192" y="29391"/>
                  <a:pt x="4752" y="28773"/>
                  <a:pt x="3434" y="28048"/>
                </a:cubicBezTo>
                <a:cubicBezTo>
                  <a:pt x="917" y="26660"/>
                  <a:pt x="1" y="24082"/>
                  <a:pt x="594" y="21341"/>
                </a:cubicBezTo>
                <a:cubicBezTo>
                  <a:pt x="745" y="20641"/>
                  <a:pt x="887" y="19939"/>
                  <a:pt x="1047" y="19241"/>
                </a:cubicBezTo>
                <a:cubicBezTo>
                  <a:pt x="1143" y="18816"/>
                  <a:pt x="1244" y="18388"/>
                  <a:pt x="1357" y="17967"/>
                </a:cubicBezTo>
                <a:cubicBezTo>
                  <a:pt x="1441" y="17653"/>
                  <a:pt x="1535" y="17311"/>
                  <a:pt x="1661" y="17011"/>
                </a:cubicBezTo>
                <a:cubicBezTo>
                  <a:pt x="1856" y="16546"/>
                  <a:pt x="2931" y="15534"/>
                  <a:pt x="3505" y="15285"/>
                </a:cubicBezTo>
                <a:cubicBezTo>
                  <a:pt x="3803" y="13038"/>
                  <a:pt x="4352" y="10879"/>
                  <a:pt x="4817" y="8666"/>
                </a:cubicBezTo>
                <a:cubicBezTo>
                  <a:pt x="5039" y="7608"/>
                  <a:pt x="5274" y="5451"/>
                  <a:pt x="6118" y="4722"/>
                </a:cubicBezTo>
                <a:cubicBezTo>
                  <a:pt x="6133" y="4703"/>
                  <a:pt x="6148" y="4684"/>
                  <a:pt x="6164" y="4670"/>
                </a:cubicBezTo>
                <a:cubicBezTo>
                  <a:pt x="7474" y="3440"/>
                  <a:pt x="9197" y="2861"/>
                  <a:pt x="10892" y="2383"/>
                </a:cubicBezTo>
                <a:cubicBezTo>
                  <a:pt x="11431" y="2232"/>
                  <a:pt x="11974" y="2029"/>
                  <a:pt x="12510" y="1857"/>
                </a:cubicBezTo>
                <a:cubicBezTo>
                  <a:pt x="12952" y="1715"/>
                  <a:pt x="13862" y="1411"/>
                  <a:pt x="14315" y="1430"/>
                </a:cubicBezTo>
                <a:cubicBezTo>
                  <a:pt x="14671" y="1446"/>
                  <a:pt x="15023" y="1497"/>
                  <a:pt x="15369" y="1579"/>
                </a:cubicBezTo>
                <a:cubicBezTo>
                  <a:pt x="15744" y="1212"/>
                  <a:pt x="16213" y="843"/>
                  <a:pt x="16683" y="625"/>
                </a:cubicBezTo>
                <a:cubicBezTo>
                  <a:pt x="17978" y="23"/>
                  <a:pt x="19554" y="0"/>
                  <a:pt x="20788" y="765"/>
                </a:cubicBezTo>
                <a:cubicBezTo>
                  <a:pt x="21949" y="1482"/>
                  <a:pt x="22794" y="2658"/>
                  <a:pt x="23014" y="4014"/>
                </a:cubicBezTo>
                <a:lnTo>
                  <a:pt x="23027" y="4093"/>
                </a:lnTo>
                <a:cubicBezTo>
                  <a:pt x="23368" y="4230"/>
                  <a:pt x="23704" y="4378"/>
                  <a:pt x="24035" y="4538"/>
                </a:cubicBezTo>
                <a:cubicBezTo>
                  <a:pt x="27136" y="2434"/>
                  <a:pt x="30628" y="3913"/>
                  <a:pt x="32912" y="6476"/>
                </a:cubicBezTo>
                <a:cubicBezTo>
                  <a:pt x="33862" y="7541"/>
                  <a:pt x="34201" y="9142"/>
                  <a:pt x="33971" y="10529"/>
                </a:cubicBezTo>
                <a:cubicBezTo>
                  <a:pt x="33834" y="11347"/>
                  <a:pt x="33570" y="12164"/>
                  <a:pt x="33111" y="12862"/>
                </a:cubicBezTo>
                <a:cubicBezTo>
                  <a:pt x="32619" y="13612"/>
                  <a:pt x="31950" y="14230"/>
                  <a:pt x="31472" y="14989"/>
                </a:cubicBezTo>
                <a:cubicBezTo>
                  <a:pt x="30108" y="17146"/>
                  <a:pt x="31676" y="19704"/>
                  <a:pt x="32342" y="21823"/>
                </a:cubicBezTo>
                <a:cubicBezTo>
                  <a:pt x="32904" y="23621"/>
                  <a:pt x="33516" y="25453"/>
                  <a:pt x="33333" y="27364"/>
                </a:cubicBezTo>
                <a:cubicBezTo>
                  <a:pt x="33195" y="28831"/>
                  <a:pt x="32283" y="30422"/>
                  <a:pt x="30808" y="30873"/>
                </a:cubicBezTo>
                <a:cubicBezTo>
                  <a:pt x="29157" y="31378"/>
                  <a:pt x="27455" y="31011"/>
                  <a:pt x="25785" y="30791"/>
                </a:cubicBezTo>
                <a:cubicBezTo>
                  <a:pt x="25487" y="31080"/>
                  <a:pt x="25133" y="31302"/>
                  <a:pt x="24760" y="31482"/>
                </a:cubicBezTo>
                <a:cubicBezTo>
                  <a:pt x="24678" y="31589"/>
                  <a:pt x="24548" y="31646"/>
                  <a:pt x="24416" y="31637"/>
                </a:cubicBezTo>
                <a:cubicBezTo>
                  <a:pt x="24045" y="31786"/>
                  <a:pt x="23666" y="31914"/>
                  <a:pt x="23280" y="32021"/>
                </a:cubicBezTo>
                <a:cubicBezTo>
                  <a:pt x="22306" y="32304"/>
                  <a:pt x="21126" y="32740"/>
                  <a:pt x="20162" y="32208"/>
                </a:cubicBezTo>
                <a:cubicBezTo>
                  <a:pt x="19822" y="32151"/>
                  <a:pt x="19514" y="32040"/>
                  <a:pt x="19233" y="31837"/>
                </a:cubicBezTo>
                <a:cubicBezTo>
                  <a:pt x="19032" y="31690"/>
                  <a:pt x="18881" y="31516"/>
                  <a:pt x="18701" y="31350"/>
                </a:cubicBezTo>
                <a:cubicBezTo>
                  <a:pt x="18592" y="31243"/>
                  <a:pt x="18464" y="31160"/>
                  <a:pt x="18324" y="31101"/>
                </a:cubicBezTo>
                <a:close/>
                <a:moveTo>
                  <a:pt x="18053" y="30170"/>
                </a:moveTo>
                <a:cubicBezTo>
                  <a:pt x="18118" y="29626"/>
                  <a:pt x="18230" y="29079"/>
                  <a:pt x="18336" y="28542"/>
                </a:cubicBezTo>
                <a:cubicBezTo>
                  <a:pt x="18466" y="27888"/>
                  <a:pt x="18605" y="27239"/>
                  <a:pt x="18722" y="26583"/>
                </a:cubicBezTo>
                <a:cubicBezTo>
                  <a:pt x="18938" y="25378"/>
                  <a:pt x="19244" y="23422"/>
                  <a:pt x="18684" y="22238"/>
                </a:cubicBezTo>
                <a:cubicBezTo>
                  <a:pt x="18382" y="22450"/>
                  <a:pt x="18093" y="22680"/>
                  <a:pt x="17812" y="22919"/>
                </a:cubicBezTo>
                <a:cubicBezTo>
                  <a:pt x="17777" y="22949"/>
                  <a:pt x="17737" y="22972"/>
                  <a:pt x="17693" y="22991"/>
                </a:cubicBezTo>
                <a:cubicBezTo>
                  <a:pt x="17437" y="23341"/>
                  <a:pt x="17249" y="24648"/>
                  <a:pt x="17177" y="25044"/>
                </a:cubicBezTo>
                <a:cubicBezTo>
                  <a:pt x="16964" y="26228"/>
                  <a:pt x="16710" y="27421"/>
                  <a:pt x="16199" y="28515"/>
                </a:cubicBezTo>
                <a:cubicBezTo>
                  <a:pt x="15692" y="29598"/>
                  <a:pt x="14975" y="30487"/>
                  <a:pt x="13950" y="31046"/>
                </a:cubicBezTo>
                <a:cubicBezTo>
                  <a:pt x="14891" y="31153"/>
                  <a:pt x="16004" y="31202"/>
                  <a:pt x="16825" y="30925"/>
                </a:cubicBezTo>
                <a:cubicBezTo>
                  <a:pt x="17374" y="30738"/>
                  <a:pt x="17603" y="30474"/>
                  <a:pt x="18053" y="30170"/>
                </a:cubicBezTo>
                <a:close/>
                <a:moveTo>
                  <a:pt x="20254" y="6149"/>
                </a:moveTo>
                <a:cubicBezTo>
                  <a:pt x="20256" y="6047"/>
                  <a:pt x="20262" y="5944"/>
                  <a:pt x="20264" y="5839"/>
                </a:cubicBezTo>
                <a:cubicBezTo>
                  <a:pt x="20281" y="5238"/>
                  <a:pt x="20329" y="4638"/>
                  <a:pt x="20277" y="4037"/>
                </a:cubicBezTo>
                <a:cubicBezTo>
                  <a:pt x="19600" y="3825"/>
                  <a:pt x="18923" y="3611"/>
                  <a:pt x="18255" y="3370"/>
                </a:cubicBezTo>
                <a:cubicBezTo>
                  <a:pt x="18108" y="3318"/>
                  <a:pt x="17959" y="3266"/>
                  <a:pt x="17810" y="3211"/>
                </a:cubicBezTo>
                <a:cubicBezTo>
                  <a:pt x="17689" y="3427"/>
                  <a:pt x="17615" y="3681"/>
                  <a:pt x="17536" y="3913"/>
                </a:cubicBezTo>
                <a:cubicBezTo>
                  <a:pt x="17433" y="4217"/>
                  <a:pt x="17320" y="4498"/>
                  <a:pt x="17136" y="4762"/>
                </a:cubicBezTo>
                <a:cubicBezTo>
                  <a:pt x="18194" y="5181"/>
                  <a:pt x="19244" y="5623"/>
                  <a:pt x="20252" y="6151"/>
                </a:cubicBezTo>
                <a:close/>
                <a:moveTo>
                  <a:pt x="22278" y="6801"/>
                </a:moveTo>
                <a:cubicBezTo>
                  <a:pt x="22436" y="6524"/>
                  <a:pt x="22436" y="5923"/>
                  <a:pt x="22423" y="5648"/>
                </a:cubicBezTo>
                <a:cubicBezTo>
                  <a:pt x="22385" y="4969"/>
                  <a:pt x="22253" y="4301"/>
                  <a:pt x="22031" y="3660"/>
                </a:cubicBezTo>
                <a:cubicBezTo>
                  <a:pt x="21767" y="2899"/>
                  <a:pt x="21308" y="2023"/>
                  <a:pt x="20602" y="1587"/>
                </a:cubicBezTo>
                <a:cubicBezTo>
                  <a:pt x="19571" y="950"/>
                  <a:pt x="18162" y="698"/>
                  <a:pt x="17068" y="1321"/>
                </a:cubicBezTo>
                <a:cubicBezTo>
                  <a:pt x="16563" y="1608"/>
                  <a:pt x="16039" y="1998"/>
                  <a:pt x="15666" y="2442"/>
                </a:cubicBezTo>
                <a:cubicBezTo>
                  <a:pt x="15656" y="2455"/>
                  <a:pt x="15645" y="2465"/>
                  <a:pt x="15635" y="2473"/>
                </a:cubicBezTo>
                <a:cubicBezTo>
                  <a:pt x="15398" y="2748"/>
                  <a:pt x="14941" y="3540"/>
                  <a:pt x="14922" y="3888"/>
                </a:cubicBezTo>
                <a:cubicBezTo>
                  <a:pt x="15404" y="4083"/>
                  <a:pt x="15891" y="4272"/>
                  <a:pt x="16375" y="4462"/>
                </a:cubicBezTo>
                <a:cubicBezTo>
                  <a:pt x="16513" y="4290"/>
                  <a:pt x="16603" y="4060"/>
                  <a:pt x="16668" y="3857"/>
                </a:cubicBezTo>
                <a:cubicBezTo>
                  <a:pt x="16855" y="3255"/>
                  <a:pt x="16932" y="2786"/>
                  <a:pt x="17418" y="2331"/>
                </a:cubicBezTo>
                <a:cubicBezTo>
                  <a:pt x="17431" y="2320"/>
                  <a:pt x="17446" y="2310"/>
                  <a:pt x="17460" y="2304"/>
                </a:cubicBezTo>
                <a:cubicBezTo>
                  <a:pt x="18221" y="1706"/>
                  <a:pt x="19399" y="1509"/>
                  <a:pt x="20248" y="2033"/>
                </a:cubicBezTo>
                <a:cubicBezTo>
                  <a:pt x="21063" y="2538"/>
                  <a:pt x="21109" y="3666"/>
                  <a:pt x="21101" y="4521"/>
                </a:cubicBezTo>
                <a:cubicBezTo>
                  <a:pt x="21094" y="5034"/>
                  <a:pt x="21117" y="5544"/>
                  <a:pt x="21132" y="6057"/>
                </a:cubicBezTo>
                <a:cubicBezTo>
                  <a:pt x="21136" y="6254"/>
                  <a:pt x="21107" y="6485"/>
                  <a:pt x="21161" y="6675"/>
                </a:cubicBezTo>
                <a:cubicBezTo>
                  <a:pt x="21174" y="6717"/>
                  <a:pt x="21319" y="6765"/>
                  <a:pt x="21356" y="6776"/>
                </a:cubicBezTo>
                <a:cubicBezTo>
                  <a:pt x="21524" y="6822"/>
                  <a:pt x="21723" y="6835"/>
                  <a:pt x="21895" y="6832"/>
                </a:cubicBezTo>
                <a:cubicBezTo>
                  <a:pt x="22023" y="6830"/>
                  <a:pt x="22151" y="6820"/>
                  <a:pt x="22278" y="6799"/>
                </a:cubicBezTo>
                <a:close/>
                <a:moveTo>
                  <a:pt x="12108" y="2832"/>
                </a:moveTo>
                <a:cubicBezTo>
                  <a:pt x="12561" y="2916"/>
                  <a:pt x="13003" y="3056"/>
                  <a:pt x="13422" y="3251"/>
                </a:cubicBezTo>
                <a:cubicBezTo>
                  <a:pt x="13642" y="3349"/>
                  <a:pt x="13860" y="3446"/>
                  <a:pt x="14082" y="3540"/>
                </a:cubicBezTo>
                <a:cubicBezTo>
                  <a:pt x="14216" y="3178"/>
                  <a:pt x="14495" y="2677"/>
                  <a:pt x="14728" y="2331"/>
                </a:cubicBezTo>
                <a:cubicBezTo>
                  <a:pt x="13826" y="2214"/>
                  <a:pt x="12963" y="2534"/>
                  <a:pt x="12108" y="2832"/>
                </a:cubicBezTo>
                <a:close/>
                <a:moveTo>
                  <a:pt x="13944" y="4378"/>
                </a:moveTo>
                <a:cubicBezTo>
                  <a:pt x="13076" y="3959"/>
                  <a:pt x="12213" y="3540"/>
                  <a:pt x="11226" y="3536"/>
                </a:cubicBezTo>
                <a:cubicBezTo>
                  <a:pt x="10806" y="3536"/>
                  <a:pt x="9857" y="3425"/>
                  <a:pt x="9515" y="3672"/>
                </a:cubicBezTo>
                <a:cubicBezTo>
                  <a:pt x="9438" y="3731"/>
                  <a:pt x="9339" y="3758"/>
                  <a:pt x="9243" y="3743"/>
                </a:cubicBezTo>
                <a:cubicBezTo>
                  <a:pt x="8904" y="3873"/>
                  <a:pt x="8572" y="4020"/>
                  <a:pt x="8250" y="4186"/>
                </a:cubicBezTo>
                <a:cubicBezTo>
                  <a:pt x="8457" y="4196"/>
                  <a:pt x="8665" y="4215"/>
                  <a:pt x="8857" y="4238"/>
                </a:cubicBezTo>
                <a:cubicBezTo>
                  <a:pt x="9484" y="4305"/>
                  <a:pt x="10113" y="4412"/>
                  <a:pt x="10731" y="4531"/>
                </a:cubicBezTo>
                <a:cubicBezTo>
                  <a:pt x="12284" y="4835"/>
                  <a:pt x="13835" y="5242"/>
                  <a:pt x="15348" y="5705"/>
                </a:cubicBezTo>
                <a:cubicBezTo>
                  <a:pt x="17201" y="6273"/>
                  <a:pt x="21132" y="7595"/>
                  <a:pt x="22457" y="9010"/>
                </a:cubicBezTo>
                <a:cubicBezTo>
                  <a:pt x="23123" y="9723"/>
                  <a:pt x="23064" y="10770"/>
                  <a:pt x="22947" y="11665"/>
                </a:cubicBezTo>
                <a:cubicBezTo>
                  <a:pt x="22727" y="13346"/>
                  <a:pt x="22394" y="14989"/>
                  <a:pt x="22002" y="16634"/>
                </a:cubicBezTo>
                <a:cubicBezTo>
                  <a:pt x="21763" y="17638"/>
                  <a:pt x="21507" y="18636"/>
                  <a:pt x="21258" y="19635"/>
                </a:cubicBezTo>
                <a:cubicBezTo>
                  <a:pt x="21646" y="19367"/>
                  <a:pt x="22176" y="19130"/>
                  <a:pt x="22526" y="18971"/>
                </a:cubicBezTo>
                <a:cubicBezTo>
                  <a:pt x="22922" y="17781"/>
                  <a:pt x="23001" y="16508"/>
                  <a:pt x="23423" y="15320"/>
                </a:cubicBezTo>
                <a:cubicBezTo>
                  <a:pt x="23781" y="14310"/>
                  <a:pt x="24066" y="13304"/>
                  <a:pt x="24106" y="12225"/>
                </a:cubicBezTo>
                <a:cubicBezTo>
                  <a:pt x="24148" y="11087"/>
                  <a:pt x="24087" y="9446"/>
                  <a:pt x="23286" y="8536"/>
                </a:cubicBezTo>
                <a:cubicBezTo>
                  <a:pt x="23069" y="8291"/>
                  <a:pt x="22817" y="8117"/>
                  <a:pt x="22519" y="7977"/>
                </a:cubicBezTo>
                <a:cubicBezTo>
                  <a:pt x="22306" y="7876"/>
                  <a:pt x="22069" y="7805"/>
                  <a:pt x="21859" y="7700"/>
                </a:cubicBezTo>
                <a:cubicBezTo>
                  <a:pt x="21273" y="7740"/>
                  <a:pt x="20524" y="7652"/>
                  <a:pt x="20321" y="7023"/>
                </a:cubicBezTo>
                <a:cubicBezTo>
                  <a:pt x="20285" y="7009"/>
                  <a:pt x="20250" y="6994"/>
                  <a:pt x="20220" y="6981"/>
                </a:cubicBezTo>
                <a:cubicBezTo>
                  <a:pt x="20063" y="6921"/>
                  <a:pt x="19908" y="6856"/>
                  <a:pt x="19753" y="6793"/>
                </a:cubicBezTo>
                <a:cubicBezTo>
                  <a:pt x="19286" y="6602"/>
                  <a:pt x="18823" y="6407"/>
                  <a:pt x="18357" y="6216"/>
                </a:cubicBezTo>
                <a:cubicBezTo>
                  <a:pt x="17934" y="6040"/>
                  <a:pt x="17511" y="5864"/>
                  <a:pt x="17087" y="5688"/>
                </a:cubicBezTo>
                <a:cubicBezTo>
                  <a:pt x="16867" y="5598"/>
                  <a:pt x="16645" y="5502"/>
                  <a:pt x="16423" y="5416"/>
                </a:cubicBezTo>
                <a:cubicBezTo>
                  <a:pt x="16065" y="5523"/>
                  <a:pt x="15432" y="5326"/>
                  <a:pt x="15126" y="5213"/>
                </a:cubicBezTo>
                <a:cubicBezTo>
                  <a:pt x="14849" y="5110"/>
                  <a:pt x="14032" y="4781"/>
                  <a:pt x="13944" y="4380"/>
                </a:cubicBezTo>
                <a:close/>
                <a:moveTo>
                  <a:pt x="26493" y="11024"/>
                </a:moveTo>
                <a:cubicBezTo>
                  <a:pt x="26388" y="11827"/>
                  <a:pt x="26227" y="12575"/>
                  <a:pt x="26118" y="13128"/>
                </a:cubicBezTo>
                <a:cubicBezTo>
                  <a:pt x="26017" y="13642"/>
                  <a:pt x="25244" y="13442"/>
                  <a:pt x="25342" y="12944"/>
                </a:cubicBezTo>
                <a:cubicBezTo>
                  <a:pt x="25613" y="11577"/>
                  <a:pt x="26478" y="7887"/>
                  <a:pt x="24793" y="7141"/>
                </a:cubicBezTo>
                <a:cubicBezTo>
                  <a:pt x="24315" y="6927"/>
                  <a:pt x="24689" y="6225"/>
                  <a:pt x="25158" y="6432"/>
                </a:cubicBezTo>
                <a:cubicBezTo>
                  <a:pt x="26101" y="6849"/>
                  <a:pt x="26480" y="7803"/>
                  <a:pt x="26575" y="8897"/>
                </a:cubicBezTo>
                <a:cubicBezTo>
                  <a:pt x="26562" y="8576"/>
                  <a:pt x="26537" y="8249"/>
                  <a:pt x="26497" y="7922"/>
                </a:cubicBezTo>
                <a:cubicBezTo>
                  <a:pt x="26172" y="6839"/>
                  <a:pt x="25365" y="6151"/>
                  <a:pt x="24397" y="5630"/>
                </a:cubicBezTo>
                <a:cubicBezTo>
                  <a:pt x="24257" y="5552"/>
                  <a:pt x="24112" y="5479"/>
                  <a:pt x="23968" y="5407"/>
                </a:cubicBezTo>
                <a:cubicBezTo>
                  <a:pt x="23924" y="5395"/>
                  <a:pt x="23882" y="5376"/>
                  <a:pt x="23844" y="5347"/>
                </a:cubicBezTo>
                <a:cubicBezTo>
                  <a:pt x="23620" y="5242"/>
                  <a:pt x="23395" y="5139"/>
                  <a:pt x="23167" y="5045"/>
                </a:cubicBezTo>
                <a:cubicBezTo>
                  <a:pt x="23230" y="5573"/>
                  <a:pt x="23263" y="6160"/>
                  <a:pt x="23163" y="6650"/>
                </a:cubicBezTo>
                <a:cubicBezTo>
                  <a:pt x="23115" y="6877"/>
                  <a:pt x="23100" y="7059"/>
                  <a:pt x="23014" y="7235"/>
                </a:cubicBezTo>
                <a:cubicBezTo>
                  <a:pt x="24754" y="7841"/>
                  <a:pt x="25001" y="9628"/>
                  <a:pt x="24909" y="11292"/>
                </a:cubicBezTo>
                <a:cubicBezTo>
                  <a:pt x="24938" y="12524"/>
                  <a:pt x="24818" y="13732"/>
                  <a:pt x="24412" y="14899"/>
                </a:cubicBezTo>
                <a:cubicBezTo>
                  <a:pt x="23999" y="16087"/>
                  <a:pt x="23819" y="17338"/>
                  <a:pt x="23486" y="18550"/>
                </a:cubicBezTo>
                <a:cubicBezTo>
                  <a:pt x="23959" y="18357"/>
                  <a:pt x="24445" y="18193"/>
                  <a:pt x="24946" y="18097"/>
                </a:cubicBezTo>
                <a:cubicBezTo>
                  <a:pt x="25018" y="18082"/>
                  <a:pt x="25089" y="18074"/>
                  <a:pt x="25160" y="18070"/>
                </a:cubicBezTo>
                <a:cubicBezTo>
                  <a:pt x="25372" y="16402"/>
                  <a:pt x="25803" y="14794"/>
                  <a:pt x="26143" y="13151"/>
                </a:cubicBezTo>
                <a:cubicBezTo>
                  <a:pt x="26290" y="12434"/>
                  <a:pt x="26413" y="11728"/>
                  <a:pt x="26491" y="11024"/>
                </a:cubicBezTo>
                <a:close/>
                <a:moveTo>
                  <a:pt x="18567" y="2622"/>
                </a:moveTo>
                <a:cubicBezTo>
                  <a:pt x="19066" y="2784"/>
                  <a:pt x="19562" y="2937"/>
                  <a:pt x="20065" y="3090"/>
                </a:cubicBezTo>
                <a:cubicBezTo>
                  <a:pt x="19814" y="2543"/>
                  <a:pt x="19363" y="2398"/>
                  <a:pt x="18670" y="2591"/>
                </a:cubicBezTo>
                <a:cubicBezTo>
                  <a:pt x="18636" y="2601"/>
                  <a:pt x="18603" y="2610"/>
                  <a:pt x="18567" y="2622"/>
                </a:cubicBezTo>
                <a:close/>
                <a:moveTo>
                  <a:pt x="24860" y="4978"/>
                </a:moveTo>
                <a:cubicBezTo>
                  <a:pt x="25774" y="5506"/>
                  <a:pt x="26644" y="6164"/>
                  <a:pt x="27090" y="7149"/>
                </a:cubicBezTo>
                <a:cubicBezTo>
                  <a:pt x="27493" y="6791"/>
                  <a:pt x="27968" y="6485"/>
                  <a:pt x="28425" y="6218"/>
                </a:cubicBezTo>
                <a:cubicBezTo>
                  <a:pt x="29111" y="5820"/>
                  <a:pt x="29892" y="5542"/>
                  <a:pt x="30682" y="5573"/>
                </a:cubicBezTo>
                <a:cubicBezTo>
                  <a:pt x="30043" y="5108"/>
                  <a:pt x="29314" y="4781"/>
                  <a:pt x="28543" y="4613"/>
                </a:cubicBezTo>
                <a:cubicBezTo>
                  <a:pt x="27304" y="4355"/>
                  <a:pt x="25992" y="4393"/>
                  <a:pt x="24860" y="4978"/>
                </a:cubicBezTo>
                <a:close/>
                <a:moveTo>
                  <a:pt x="26837" y="18590"/>
                </a:moveTo>
                <a:cubicBezTo>
                  <a:pt x="26677" y="18216"/>
                  <a:pt x="26560" y="17825"/>
                  <a:pt x="26518" y="17420"/>
                </a:cubicBezTo>
                <a:cubicBezTo>
                  <a:pt x="26371" y="16024"/>
                  <a:pt x="26648" y="14511"/>
                  <a:pt x="27323" y="13279"/>
                </a:cubicBezTo>
                <a:cubicBezTo>
                  <a:pt x="27935" y="12160"/>
                  <a:pt x="28857" y="11378"/>
                  <a:pt x="29806" y="10559"/>
                </a:cubicBezTo>
                <a:cubicBezTo>
                  <a:pt x="30605" y="9869"/>
                  <a:pt x="32032" y="8811"/>
                  <a:pt x="31967" y="7631"/>
                </a:cubicBezTo>
                <a:cubicBezTo>
                  <a:pt x="31948" y="7315"/>
                  <a:pt x="31862" y="7006"/>
                  <a:pt x="31713" y="6728"/>
                </a:cubicBezTo>
                <a:cubicBezTo>
                  <a:pt x="31583" y="6644"/>
                  <a:pt x="31449" y="6571"/>
                  <a:pt x="31309" y="6508"/>
                </a:cubicBezTo>
                <a:cubicBezTo>
                  <a:pt x="30215" y="6009"/>
                  <a:pt x="29136" y="6640"/>
                  <a:pt x="28264" y="7281"/>
                </a:cubicBezTo>
                <a:cubicBezTo>
                  <a:pt x="27958" y="7507"/>
                  <a:pt x="27625" y="7744"/>
                  <a:pt x="27361" y="8023"/>
                </a:cubicBezTo>
                <a:cubicBezTo>
                  <a:pt x="27514" y="8813"/>
                  <a:pt x="27472" y="9658"/>
                  <a:pt x="27392" y="10452"/>
                </a:cubicBezTo>
                <a:cubicBezTo>
                  <a:pt x="27266" y="11707"/>
                  <a:pt x="27115" y="12969"/>
                  <a:pt x="26841" y="14201"/>
                </a:cubicBezTo>
                <a:cubicBezTo>
                  <a:pt x="26547" y="15532"/>
                  <a:pt x="26145" y="16844"/>
                  <a:pt x="25954" y="18196"/>
                </a:cubicBezTo>
                <a:cubicBezTo>
                  <a:pt x="26256" y="18294"/>
                  <a:pt x="26550" y="18437"/>
                  <a:pt x="26835" y="18587"/>
                </a:cubicBezTo>
                <a:close/>
                <a:moveTo>
                  <a:pt x="23546" y="20643"/>
                </a:moveTo>
                <a:cubicBezTo>
                  <a:pt x="24781" y="20356"/>
                  <a:pt x="26024" y="20103"/>
                  <a:pt x="27243" y="19753"/>
                </a:cubicBezTo>
                <a:cubicBezTo>
                  <a:pt x="26604" y="19413"/>
                  <a:pt x="25959" y="19116"/>
                  <a:pt x="25244" y="18954"/>
                </a:cubicBezTo>
                <a:cubicBezTo>
                  <a:pt x="25001" y="18933"/>
                  <a:pt x="24756" y="18963"/>
                  <a:pt x="24525" y="19042"/>
                </a:cubicBezTo>
                <a:cubicBezTo>
                  <a:pt x="23689" y="19417"/>
                  <a:pt x="22838" y="19730"/>
                  <a:pt x="22016" y="20130"/>
                </a:cubicBezTo>
                <a:cubicBezTo>
                  <a:pt x="22213" y="20199"/>
                  <a:pt x="22410" y="20274"/>
                  <a:pt x="22589" y="20339"/>
                </a:cubicBezTo>
                <a:cubicBezTo>
                  <a:pt x="22794" y="20413"/>
                  <a:pt x="23001" y="20484"/>
                  <a:pt x="23211" y="20551"/>
                </a:cubicBezTo>
                <a:cubicBezTo>
                  <a:pt x="23293" y="20578"/>
                  <a:pt x="23450" y="20631"/>
                  <a:pt x="23546" y="20643"/>
                </a:cubicBezTo>
                <a:close/>
                <a:moveTo>
                  <a:pt x="28291" y="20979"/>
                </a:moveTo>
                <a:cubicBezTo>
                  <a:pt x="27868" y="22590"/>
                  <a:pt x="27572" y="24248"/>
                  <a:pt x="27201" y="25872"/>
                </a:cubicBezTo>
                <a:cubicBezTo>
                  <a:pt x="27029" y="26625"/>
                  <a:pt x="26858" y="27375"/>
                  <a:pt x="26734" y="28138"/>
                </a:cubicBezTo>
                <a:cubicBezTo>
                  <a:pt x="26897" y="28052"/>
                  <a:pt x="27061" y="27962"/>
                  <a:pt x="27197" y="27848"/>
                </a:cubicBezTo>
                <a:cubicBezTo>
                  <a:pt x="27769" y="27375"/>
                  <a:pt x="28352" y="26859"/>
                  <a:pt x="28756" y="26231"/>
                </a:cubicBezTo>
                <a:cubicBezTo>
                  <a:pt x="29785" y="24625"/>
                  <a:pt x="29553" y="22986"/>
                  <a:pt x="28580" y="21423"/>
                </a:cubicBezTo>
                <a:cubicBezTo>
                  <a:pt x="28486" y="21272"/>
                  <a:pt x="28390" y="21123"/>
                  <a:pt x="28291" y="20977"/>
                </a:cubicBezTo>
                <a:close/>
                <a:moveTo>
                  <a:pt x="24877" y="30456"/>
                </a:moveTo>
                <a:cubicBezTo>
                  <a:pt x="25277" y="30145"/>
                  <a:pt x="25527" y="29764"/>
                  <a:pt x="25690" y="29257"/>
                </a:cubicBezTo>
                <a:cubicBezTo>
                  <a:pt x="25632" y="29139"/>
                  <a:pt x="25640" y="28999"/>
                  <a:pt x="25711" y="28888"/>
                </a:cubicBezTo>
                <a:cubicBezTo>
                  <a:pt x="25745" y="28833"/>
                  <a:pt x="25783" y="28783"/>
                  <a:pt x="25824" y="28735"/>
                </a:cubicBezTo>
                <a:cubicBezTo>
                  <a:pt x="25889" y="28412"/>
                  <a:pt x="25933" y="28085"/>
                  <a:pt x="25975" y="27758"/>
                </a:cubicBezTo>
                <a:cubicBezTo>
                  <a:pt x="26097" y="26847"/>
                  <a:pt x="26332" y="25956"/>
                  <a:pt x="26547" y="25061"/>
                </a:cubicBezTo>
                <a:cubicBezTo>
                  <a:pt x="26250" y="25287"/>
                  <a:pt x="25915" y="25459"/>
                  <a:pt x="25544" y="25518"/>
                </a:cubicBezTo>
                <a:cubicBezTo>
                  <a:pt x="25606" y="27203"/>
                  <a:pt x="25036" y="28800"/>
                  <a:pt x="24877" y="30456"/>
                </a:cubicBezTo>
                <a:close/>
                <a:moveTo>
                  <a:pt x="26321" y="30070"/>
                </a:moveTo>
                <a:cubicBezTo>
                  <a:pt x="27541" y="30259"/>
                  <a:pt x="28870" y="30525"/>
                  <a:pt x="30072" y="30246"/>
                </a:cubicBezTo>
                <a:cubicBezTo>
                  <a:pt x="31833" y="29837"/>
                  <a:pt x="32659" y="28159"/>
                  <a:pt x="32577" y="26461"/>
                </a:cubicBezTo>
                <a:cubicBezTo>
                  <a:pt x="32499" y="24841"/>
                  <a:pt x="31954" y="23305"/>
                  <a:pt x="31489" y="21769"/>
                </a:cubicBezTo>
                <a:cubicBezTo>
                  <a:pt x="31064" y="20367"/>
                  <a:pt x="30320" y="19034"/>
                  <a:pt x="30129" y="17565"/>
                </a:cubicBezTo>
                <a:cubicBezTo>
                  <a:pt x="30033" y="16802"/>
                  <a:pt x="30148" y="16091"/>
                  <a:pt x="30452" y="15387"/>
                </a:cubicBezTo>
                <a:cubicBezTo>
                  <a:pt x="31269" y="13493"/>
                  <a:pt x="33195" y="12149"/>
                  <a:pt x="33229" y="9930"/>
                </a:cubicBezTo>
                <a:cubicBezTo>
                  <a:pt x="33239" y="9207"/>
                  <a:pt x="33090" y="8465"/>
                  <a:pt x="32738" y="7832"/>
                </a:cubicBezTo>
                <a:cubicBezTo>
                  <a:pt x="32541" y="9431"/>
                  <a:pt x="30718" y="10787"/>
                  <a:pt x="29588" y="11797"/>
                </a:cubicBezTo>
                <a:cubicBezTo>
                  <a:pt x="28155" y="13084"/>
                  <a:pt x="27180" y="14853"/>
                  <a:pt x="27270" y="16819"/>
                </a:cubicBezTo>
                <a:cubicBezTo>
                  <a:pt x="27340" y="18309"/>
                  <a:pt x="29249" y="20754"/>
                  <a:pt x="29884" y="22217"/>
                </a:cubicBezTo>
                <a:cubicBezTo>
                  <a:pt x="30466" y="23563"/>
                  <a:pt x="30383" y="25170"/>
                  <a:pt x="29586" y="26413"/>
                </a:cubicBezTo>
                <a:cubicBezTo>
                  <a:pt x="29146" y="27100"/>
                  <a:pt x="28603" y="27716"/>
                  <a:pt x="27975" y="28238"/>
                </a:cubicBezTo>
                <a:cubicBezTo>
                  <a:pt x="27713" y="28454"/>
                  <a:pt x="27453" y="28668"/>
                  <a:pt x="27176" y="28863"/>
                </a:cubicBezTo>
                <a:cubicBezTo>
                  <a:pt x="27015" y="28978"/>
                  <a:pt x="26776" y="29070"/>
                  <a:pt x="26581" y="29175"/>
                </a:cubicBezTo>
                <a:cubicBezTo>
                  <a:pt x="26529" y="29481"/>
                  <a:pt x="26453" y="29789"/>
                  <a:pt x="26321" y="30070"/>
                </a:cubicBezTo>
                <a:close/>
                <a:moveTo>
                  <a:pt x="2868" y="16817"/>
                </a:moveTo>
                <a:cubicBezTo>
                  <a:pt x="5500" y="17466"/>
                  <a:pt x="8095" y="18267"/>
                  <a:pt x="10635" y="19212"/>
                </a:cubicBezTo>
                <a:cubicBezTo>
                  <a:pt x="12967" y="20080"/>
                  <a:pt x="15245" y="21071"/>
                  <a:pt x="17486" y="22154"/>
                </a:cubicBezTo>
                <a:cubicBezTo>
                  <a:pt x="17733" y="21951"/>
                  <a:pt x="17984" y="21754"/>
                  <a:pt x="18246" y="21572"/>
                </a:cubicBezTo>
                <a:cubicBezTo>
                  <a:pt x="17706" y="21048"/>
                  <a:pt x="16469" y="20398"/>
                  <a:pt x="15895" y="20101"/>
                </a:cubicBezTo>
                <a:cubicBezTo>
                  <a:pt x="14461" y="19357"/>
                  <a:pt x="12961" y="18692"/>
                  <a:pt x="11465" y="18087"/>
                </a:cubicBezTo>
                <a:cubicBezTo>
                  <a:pt x="10010" y="17498"/>
                  <a:pt x="8510" y="16942"/>
                  <a:pt x="7001" y="16502"/>
                </a:cubicBezTo>
                <a:cubicBezTo>
                  <a:pt x="6269" y="16288"/>
                  <a:pt x="4825" y="15884"/>
                  <a:pt x="4060" y="15978"/>
                </a:cubicBezTo>
                <a:cubicBezTo>
                  <a:pt x="3689" y="16100"/>
                  <a:pt x="3195" y="16483"/>
                  <a:pt x="2868" y="16817"/>
                </a:cubicBezTo>
                <a:close/>
                <a:moveTo>
                  <a:pt x="19625" y="22194"/>
                </a:moveTo>
                <a:cubicBezTo>
                  <a:pt x="19996" y="20834"/>
                  <a:pt x="20461" y="19501"/>
                  <a:pt x="20801" y="18131"/>
                </a:cubicBezTo>
                <a:cubicBezTo>
                  <a:pt x="20281" y="17957"/>
                  <a:pt x="19801" y="17697"/>
                  <a:pt x="19309" y="17458"/>
                </a:cubicBezTo>
                <a:cubicBezTo>
                  <a:pt x="19194" y="18055"/>
                  <a:pt x="18955" y="18986"/>
                  <a:pt x="18596" y="19313"/>
                </a:cubicBezTo>
                <a:cubicBezTo>
                  <a:pt x="18284" y="19593"/>
                  <a:pt x="17414" y="19352"/>
                  <a:pt x="17066" y="19237"/>
                </a:cubicBezTo>
                <a:cubicBezTo>
                  <a:pt x="16700" y="19118"/>
                  <a:pt x="15828" y="18780"/>
                  <a:pt x="15798" y="18317"/>
                </a:cubicBezTo>
                <a:cubicBezTo>
                  <a:pt x="15775" y="17961"/>
                  <a:pt x="16155" y="16894"/>
                  <a:pt x="16371" y="16358"/>
                </a:cubicBezTo>
                <a:cubicBezTo>
                  <a:pt x="16262" y="16326"/>
                  <a:pt x="16148" y="16295"/>
                  <a:pt x="16037" y="16263"/>
                </a:cubicBezTo>
                <a:cubicBezTo>
                  <a:pt x="14191" y="15756"/>
                  <a:pt x="12324" y="15326"/>
                  <a:pt x="10473" y="14838"/>
                </a:cubicBezTo>
                <a:cubicBezTo>
                  <a:pt x="10150" y="14754"/>
                  <a:pt x="9830" y="14677"/>
                  <a:pt x="9507" y="14599"/>
                </a:cubicBezTo>
                <a:cubicBezTo>
                  <a:pt x="9440" y="15134"/>
                  <a:pt x="9247" y="15695"/>
                  <a:pt x="8912" y="16119"/>
                </a:cubicBezTo>
                <a:cubicBezTo>
                  <a:pt x="11687" y="17148"/>
                  <a:pt x="18104" y="19440"/>
                  <a:pt x="19426" y="21739"/>
                </a:cubicBezTo>
                <a:cubicBezTo>
                  <a:pt x="19506" y="21884"/>
                  <a:pt x="19573" y="22037"/>
                  <a:pt x="19625" y="22194"/>
                </a:cubicBezTo>
                <a:close/>
                <a:moveTo>
                  <a:pt x="5944" y="15251"/>
                </a:moveTo>
                <a:cubicBezTo>
                  <a:pt x="5984" y="14719"/>
                  <a:pt x="6259" y="14151"/>
                  <a:pt x="6496" y="13669"/>
                </a:cubicBezTo>
                <a:cubicBezTo>
                  <a:pt x="6238" y="13549"/>
                  <a:pt x="5988" y="13415"/>
                  <a:pt x="5747" y="13264"/>
                </a:cubicBezTo>
                <a:cubicBezTo>
                  <a:pt x="5418" y="13059"/>
                  <a:pt x="5085" y="12872"/>
                  <a:pt x="4775" y="12644"/>
                </a:cubicBezTo>
                <a:cubicBezTo>
                  <a:pt x="4601" y="13478"/>
                  <a:pt x="4442" y="14314"/>
                  <a:pt x="4324" y="15155"/>
                </a:cubicBezTo>
                <a:cubicBezTo>
                  <a:pt x="4865" y="15127"/>
                  <a:pt x="5410" y="15159"/>
                  <a:pt x="5944" y="15249"/>
                </a:cubicBezTo>
                <a:close/>
                <a:moveTo>
                  <a:pt x="8130" y="15832"/>
                </a:moveTo>
                <a:cubicBezTo>
                  <a:pt x="8233" y="15754"/>
                  <a:pt x="8319" y="15655"/>
                  <a:pt x="8382" y="15544"/>
                </a:cubicBezTo>
                <a:cubicBezTo>
                  <a:pt x="8581" y="15197"/>
                  <a:pt x="8698" y="14809"/>
                  <a:pt x="8727" y="14409"/>
                </a:cubicBezTo>
                <a:cubicBezTo>
                  <a:pt x="8222" y="14281"/>
                  <a:pt x="7719" y="14140"/>
                  <a:pt x="7229" y="13966"/>
                </a:cubicBezTo>
                <a:cubicBezTo>
                  <a:pt x="7013" y="14367"/>
                  <a:pt x="6678" y="14987"/>
                  <a:pt x="6716" y="15408"/>
                </a:cubicBezTo>
                <a:cubicBezTo>
                  <a:pt x="7193" y="15526"/>
                  <a:pt x="7665" y="15670"/>
                  <a:pt x="8130" y="15834"/>
                </a:cubicBezTo>
                <a:close/>
                <a:moveTo>
                  <a:pt x="4259" y="27425"/>
                </a:moveTo>
                <a:cubicBezTo>
                  <a:pt x="5492" y="27953"/>
                  <a:pt x="6703" y="28538"/>
                  <a:pt x="7927" y="29083"/>
                </a:cubicBezTo>
                <a:cubicBezTo>
                  <a:pt x="9189" y="29647"/>
                  <a:pt x="10494" y="30196"/>
                  <a:pt x="11827" y="30571"/>
                </a:cubicBezTo>
                <a:cubicBezTo>
                  <a:pt x="12020" y="30623"/>
                  <a:pt x="12215" y="30680"/>
                  <a:pt x="12410" y="30732"/>
                </a:cubicBezTo>
                <a:cubicBezTo>
                  <a:pt x="13181" y="30661"/>
                  <a:pt x="13858" y="30388"/>
                  <a:pt x="14419" y="29846"/>
                </a:cubicBezTo>
                <a:cubicBezTo>
                  <a:pt x="15226" y="29066"/>
                  <a:pt x="15639" y="27884"/>
                  <a:pt x="15910" y="26822"/>
                </a:cubicBezTo>
                <a:cubicBezTo>
                  <a:pt x="16109" y="26036"/>
                  <a:pt x="16247" y="25241"/>
                  <a:pt x="16415" y="24451"/>
                </a:cubicBezTo>
                <a:cubicBezTo>
                  <a:pt x="16526" y="23921"/>
                  <a:pt x="16670" y="23269"/>
                  <a:pt x="16918" y="22762"/>
                </a:cubicBezTo>
                <a:cubicBezTo>
                  <a:pt x="14723" y="21700"/>
                  <a:pt x="12458" y="20729"/>
                  <a:pt x="10180" y="19862"/>
                </a:cubicBezTo>
                <a:cubicBezTo>
                  <a:pt x="8807" y="19340"/>
                  <a:pt x="7418" y="18851"/>
                  <a:pt x="6014" y="18424"/>
                </a:cubicBezTo>
                <a:cubicBezTo>
                  <a:pt x="4823" y="18063"/>
                  <a:pt x="3599" y="17734"/>
                  <a:pt x="2373" y="17512"/>
                </a:cubicBezTo>
                <a:cubicBezTo>
                  <a:pt x="2273" y="17730"/>
                  <a:pt x="2193" y="18001"/>
                  <a:pt x="2128" y="18214"/>
                </a:cubicBezTo>
                <a:cubicBezTo>
                  <a:pt x="2009" y="18621"/>
                  <a:pt x="1906" y="19036"/>
                  <a:pt x="1809" y="19451"/>
                </a:cubicBezTo>
                <a:cubicBezTo>
                  <a:pt x="1648" y="20138"/>
                  <a:pt x="1504" y="20832"/>
                  <a:pt x="1371" y="21526"/>
                </a:cubicBezTo>
                <a:cubicBezTo>
                  <a:pt x="1103" y="22940"/>
                  <a:pt x="1271" y="24338"/>
                  <a:pt x="2099" y="25541"/>
                </a:cubicBezTo>
                <a:cubicBezTo>
                  <a:pt x="2650" y="26340"/>
                  <a:pt x="3419" y="26958"/>
                  <a:pt x="4264" y="27425"/>
                </a:cubicBezTo>
                <a:close/>
                <a:moveTo>
                  <a:pt x="13694" y="24034"/>
                </a:moveTo>
                <a:cubicBezTo>
                  <a:pt x="13288" y="24409"/>
                  <a:pt x="12856" y="24732"/>
                  <a:pt x="12565" y="25227"/>
                </a:cubicBezTo>
                <a:cubicBezTo>
                  <a:pt x="12475" y="25375"/>
                  <a:pt x="12464" y="25633"/>
                  <a:pt x="12596" y="25761"/>
                </a:cubicBezTo>
                <a:cubicBezTo>
                  <a:pt x="12961" y="26203"/>
                  <a:pt x="13717" y="26845"/>
                  <a:pt x="14319" y="26513"/>
                </a:cubicBezTo>
                <a:cubicBezTo>
                  <a:pt x="14566" y="26375"/>
                  <a:pt x="14786" y="25455"/>
                  <a:pt x="14857" y="25185"/>
                </a:cubicBezTo>
                <a:cubicBezTo>
                  <a:pt x="14910" y="24986"/>
                  <a:pt x="15157" y="24017"/>
                  <a:pt x="15128" y="23843"/>
                </a:cubicBezTo>
                <a:cubicBezTo>
                  <a:pt x="15128" y="23835"/>
                  <a:pt x="15128" y="23831"/>
                  <a:pt x="15126" y="23825"/>
                </a:cubicBezTo>
                <a:cubicBezTo>
                  <a:pt x="15073" y="23626"/>
                  <a:pt x="14642" y="23464"/>
                  <a:pt x="14472" y="23395"/>
                </a:cubicBezTo>
                <a:cubicBezTo>
                  <a:pt x="14025" y="23206"/>
                  <a:pt x="13560" y="23045"/>
                  <a:pt x="13101" y="22888"/>
                </a:cubicBezTo>
                <a:cubicBezTo>
                  <a:pt x="11750" y="22423"/>
                  <a:pt x="10381" y="21995"/>
                  <a:pt x="9015" y="21570"/>
                </a:cubicBezTo>
                <a:cubicBezTo>
                  <a:pt x="7753" y="21178"/>
                  <a:pt x="6489" y="20790"/>
                  <a:pt x="5228" y="20394"/>
                </a:cubicBezTo>
                <a:cubicBezTo>
                  <a:pt x="4764" y="20249"/>
                  <a:pt x="4303" y="20105"/>
                  <a:pt x="3842" y="19952"/>
                </a:cubicBezTo>
                <a:cubicBezTo>
                  <a:pt x="3599" y="19870"/>
                  <a:pt x="3318" y="19784"/>
                  <a:pt x="3084" y="19679"/>
                </a:cubicBezTo>
                <a:cubicBezTo>
                  <a:pt x="2614" y="19470"/>
                  <a:pt x="2222" y="20235"/>
                  <a:pt x="2702" y="20448"/>
                </a:cubicBezTo>
                <a:cubicBezTo>
                  <a:pt x="3543" y="20821"/>
                  <a:pt x="4427" y="21136"/>
                  <a:pt x="5297" y="21436"/>
                </a:cubicBezTo>
                <a:cubicBezTo>
                  <a:pt x="6372" y="21804"/>
                  <a:pt x="7453" y="22150"/>
                  <a:pt x="8539" y="22483"/>
                </a:cubicBezTo>
                <a:cubicBezTo>
                  <a:pt x="10253" y="23014"/>
                  <a:pt x="11976" y="23517"/>
                  <a:pt x="13692" y="24034"/>
                </a:cubicBezTo>
                <a:close/>
                <a:moveTo>
                  <a:pt x="8516" y="23286"/>
                </a:moveTo>
                <a:cubicBezTo>
                  <a:pt x="7701" y="23188"/>
                  <a:pt x="7080" y="23246"/>
                  <a:pt x="6558" y="23955"/>
                </a:cubicBezTo>
                <a:cubicBezTo>
                  <a:pt x="6269" y="24349"/>
                  <a:pt x="6083" y="24868"/>
                  <a:pt x="6104" y="25359"/>
                </a:cubicBezTo>
                <a:cubicBezTo>
                  <a:pt x="6160" y="26620"/>
                  <a:pt x="7650" y="27582"/>
                  <a:pt x="8820" y="27077"/>
                </a:cubicBezTo>
                <a:cubicBezTo>
                  <a:pt x="9738" y="26681"/>
                  <a:pt x="10100" y="25579"/>
                  <a:pt x="9956" y="24646"/>
                </a:cubicBezTo>
                <a:cubicBezTo>
                  <a:pt x="9836" y="23883"/>
                  <a:pt x="9268" y="23376"/>
                  <a:pt x="8516" y="23284"/>
                </a:cubicBezTo>
                <a:close/>
                <a:moveTo>
                  <a:pt x="14166" y="24629"/>
                </a:moveTo>
                <a:cubicBezTo>
                  <a:pt x="13914" y="24891"/>
                  <a:pt x="13655" y="25141"/>
                  <a:pt x="13403" y="25405"/>
                </a:cubicBezTo>
                <a:cubicBezTo>
                  <a:pt x="13529" y="25518"/>
                  <a:pt x="13833" y="25694"/>
                  <a:pt x="13898" y="25736"/>
                </a:cubicBezTo>
                <a:lnTo>
                  <a:pt x="13927" y="25755"/>
                </a:lnTo>
                <a:cubicBezTo>
                  <a:pt x="13933" y="25730"/>
                  <a:pt x="13940" y="25707"/>
                  <a:pt x="13944" y="25692"/>
                </a:cubicBezTo>
                <a:cubicBezTo>
                  <a:pt x="14013" y="25430"/>
                  <a:pt x="14065" y="25149"/>
                  <a:pt x="14118" y="24885"/>
                </a:cubicBezTo>
                <a:cubicBezTo>
                  <a:pt x="14134" y="24799"/>
                  <a:pt x="14149" y="24715"/>
                  <a:pt x="14166" y="24629"/>
                </a:cubicBezTo>
                <a:close/>
                <a:moveTo>
                  <a:pt x="7061" y="25832"/>
                </a:moveTo>
                <a:cubicBezTo>
                  <a:pt x="7413" y="26346"/>
                  <a:pt x="8315" y="26660"/>
                  <a:pt x="8795" y="26147"/>
                </a:cubicBezTo>
                <a:cubicBezTo>
                  <a:pt x="9149" y="25767"/>
                  <a:pt x="9300" y="25145"/>
                  <a:pt x="9138" y="24650"/>
                </a:cubicBezTo>
                <a:cubicBezTo>
                  <a:pt x="8977" y="24156"/>
                  <a:pt x="8237" y="23992"/>
                  <a:pt x="7778" y="24122"/>
                </a:cubicBezTo>
                <a:cubicBezTo>
                  <a:pt x="7028" y="24334"/>
                  <a:pt x="6693" y="25143"/>
                  <a:pt x="7061" y="25832"/>
                </a:cubicBezTo>
                <a:close/>
                <a:moveTo>
                  <a:pt x="18561" y="17125"/>
                </a:moveTo>
                <a:cubicBezTo>
                  <a:pt x="18089" y="16930"/>
                  <a:pt x="17611" y="16754"/>
                  <a:pt x="17129" y="16594"/>
                </a:cubicBezTo>
                <a:cubicBezTo>
                  <a:pt x="16913" y="17070"/>
                  <a:pt x="16698" y="17617"/>
                  <a:pt x="16607" y="18122"/>
                </a:cubicBezTo>
                <a:cubicBezTo>
                  <a:pt x="16729" y="18250"/>
                  <a:pt x="17198" y="18441"/>
                  <a:pt x="17337" y="18489"/>
                </a:cubicBezTo>
                <a:cubicBezTo>
                  <a:pt x="17450" y="18529"/>
                  <a:pt x="18053" y="18703"/>
                  <a:pt x="18146" y="18594"/>
                </a:cubicBezTo>
                <a:cubicBezTo>
                  <a:pt x="18351" y="18139"/>
                  <a:pt x="18477" y="17621"/>
                  <a:pt x="18561" y="17125"/>
                </a:cubicBezTo>
                <a:close/>
                <a:moveTo>
                  <a:pt x="4985" y="11669"/>
                </a:moveTo>
                <a:cubicBezTo>
                  <a:pt x="5060" y="11736"/>
                  <a:pt x="5121" y="11816"/>
                  <a:pt x="5196" y="11875"/>
                </a:cubicBezTo>
                <a:cubicBezTo>
                  <a:pt x="5414" y="12049"/>
                  <a:pt x="5630" y="12227"/>
                  <a:pt x="5858" y="12384"/>
                </a:cubicBezTo>
                <a:cubicBezTo>
                  <a:pt x="6361" y="12732"/>
                  <a:pt x="6931" y="12969"/>
                  <a:pt x="7506" y="13166"/>
                </a:cubicBezTo>
                <a:cubicBezTo>
                  <a:pt x="9029" y="13686"/>
                  <a:pt x="10597" y="14073"/>
                  <a:pt x="12156" y="14469"/>
                </a:cubicBezTo>
                <a:cubicBezTo>
                  <a:pt x="13766" y="14878"/>
                  <a:pt x="15398" y="15207"/>
                  <a:pt x="16983" y="15710"/>
                </a:cubicBezTo>
                <a:cubicBezTo>
                  <a:pt x="17735" y="15949"/>
                  <a:pt x="18485" y="16205"/>
                  <a:pt x="19204" y="16534"/>
                </a:cubicBezTo>
                <a:cubicBezTo>
                  <a:pt x="19795" y="16804"/>
                  <a:pt x="20369" y="17141"/>
                  <a:pt x="20987" y="17353"/>
                </a:cubicBezTo>
                <a:cubicBezTo>
                  <a:pt x="21333" y="15890"/>
                  <a:pt x="21660" y="14419"/>
                  <a:pt x="21926" y="12939"/>
                </a:cubicBezTo>
                <a:cubicBezTo>
                  <a:pt x="22109" y="11921"/>
                  <a:pt x="22656" y="10163"/>
                  <a:pt x="21708" y="9375"/>
                </a:cubicBezTo>
                <a:cubicBezTo>
                  <a:pt x="21377" y="9100"/>
                  <a:pt x="20975" y="8863"/>
                  <a:pt x="20598" y="8660"/>
                </a:cubicBezTo>
                <a:cubicBezTo>
                  <a:pt x="20065" y="8371"/>
                  <a:pt x="19510" y="8113"/>
                  <a:pt x="18957" y="7874"/>
                </a:cubicBezTo>
                <a:cubicBezTo>
                  <a:pt x="17597" y="7285"/>
                  <a:pt x="16178" y="6784"/>
                  <a:pt x="14761" y="6346"/>
                </a:cubicBezTo>
                <a:cubicBezTo>
                  <a:pt x="13164" y="5854"/>
                  <a:pt x="11475" y="5407"/>
                  <a:pt x="9819" y="5154"/>
                </a:cubicBezTo>
                <a:cubicBezTo>
                  <a:pt x="9124" y="5047"/>
                  <a:pt x="7481" y="4833"/>
                  <a:pt x="6818" y="5196"/>
                </a:cubicBezTo>
                <a:cubicBezTo>
                  <a:pt x="6804" y="5213"/>
                  <a:pt x="6787" y="5229"/>
                  <a:pt x="6770" y="5246"/>
                </a:cubicBezTo>
                <a:cubicBezTo>
                  <a:pt x="6290" y="5657"/>
                  <a:pt x="6129" y="6587"/>
                  <a:pt x="5978" y="7176"/>
                </a:cubicBezTo>
                <a:cubicBezTo>
                  <a:pt x="5802" y="7868"/>
                  <a:pt x="5651" y="8568"/>
                  <a:pt x="5506" y="9268"/>
                </a:cubicBezTo>
                <a:cubicBezTo>
                  <a:pt x="5343" y="10070"/>
                  <a:pt x="5163" y="10869"/>
                  <a:pt x="4987" y="11669"/>
                </a:cubicBezTo>
                <a:close/>
                <a:moveTo>
                  <a:pt x="9084" y="6518"/>
                </a:moveTo>
                <a:cubicBezTo>
                  <a:pt x="9790" y="6615"/>
                  <a:pt x="10540" y="6841"/>
                  <a:pt x="11198" y="7053"/>
                </a:cubicBezTo>
                <a:cubicBezTo>
                  <a:pt x="12198" y="7373"/>
                  <a:pt x="13185" y="7750"/>
                  <a:pt x="14162" y="8136"/>
                </a:cubicBezTo>
                <a:cubicBezTo>
                  <a:pt x="15398" y="8622"/>
                  <a:pt x="16624" y="9136"/>
                  <a:pt x="17869" y="9605"/>
                </a:cubicBezTo>
                <a:cubicBezTo>
                  <a:pt x="18483" y="9838"/>
                  <a:pt x="19694" y="10309"/>
                  <a:pt x="20342" y="10309"/>
                </a:cubicBezTo>
                <a:cubicBezTo>
                  <a:pt x="20801" y="10309"/>
                  <a:pt x="20895" y="9618"/>
                  <a:pt x="20436" y="9523"/>
                </a:cubicBezTo>
                <a:cubicBezTo>
                  <a:pt x="20103" y="9456"/>
                  <a:pt x="19764" y="9349"/>
                  <a:pt x="19441" y="9245"/>
                </a:cubicBezTo>
                <a:cubicBezTo>
                  <a:pt x="18980" y="9096"/>
                  <a:pt x="18523" y="8932"/>
                  <a:pt x="18068" y="8765"/>
                </a:cubicBezTo>
                <a:cubicBezTo>
                  <a:pt x="16945" y="8354"/>
                  <a:pt x="15828" y="7920"/>
                  <a:pt x="14707" y="7497"/>
                </a:cubicBezTo>
                <a:cubicBezTo>
                  <a:pt x="13502" y="7044"/>
                  <a:pt x="12288" y="6589"/>
                  <a:pt x="11060" y="6204"/>
                </a:cubicBezTo>
                <a:cubicBezTo>
                  <a:pt x="10400" y="5998"/>
                  <a:pt x="9218" y="5632"/>
                  <a:pt x="8528" y="5688"/>
                </a:cubicBezTo>
                <a:cubicBezTo>
                  <a:pt x="8386" y="5699"/>
                  <a:pt x="8243" y="5894"/>
                  <a:pt x="8162" y="5998"/>
                </a:cubicBezTo>
                <a:cubicBezTo>
                  <a:pt x="8025" y="6170"/>
                  <a:pt x="7898" y="6350"/>
                  <a:pt x="7772" y="6531"/>
                </a:cubicBezTo>
                <a:cubicBezTo>
                  <a:pt x="7590" y="6793"/>
                  <a:pt x="7405" y="7063"/>
                  <a:pt x="7233" y="7335"/>
                </a:cubicBezTo>
                <a:cubicBezTo>
                  <a:pt x="7093" y="7556"/>
                  <a:pt x="7221" y="7868"/>
                  <a:pt x="7476" y="7926"/>
                </a:cubicBezTo>
                <a:cubicBezTo>
                  <a:pt x="8013" y="8050"/>
                  <a:pt x="8501" y="8346"/>
                  <a:pt x="9023" y="8515"/>
                </a:cubicBezTo>
                <a:cubicBezTo>
                  <a:pt x="9321" y="8612"/>
                  <a:pt x="9583" y="8333"/>
                  <a:pt x="9526" y="8042"/>
                </a:cubicBezTo>
                <a:cubicBezTo>
                  <a:pt x="9423" y="7520"/>
                  <a:pt x="9249" y="7021"/>
                  <a:pt x="9086" y="6518"/>
                </a:cubicBezTo>
                <a:close/>
                <a:moveTo>
                  <a:pt x="19615" y="15282"/>
                </a:moveTo>
                <a:cubicBezTo>
                  <a:pt x="19615" y="15285"/>
                  <a:pt x="19613" y="15289"/>
                  <a:pt x="19611" y="15291"/>
                </a:cubicBezTo>
                <a:cubicBezTo>
                  <a:pt x="19403" y="15760"/>
                  <a:pt x="20105" y="16179"/>
                  <a:pt x="20319" y="15697"/>
                </a:cubicBezTo>
                <a:cubicBezTo>
                  <a:pt x="20977" y="14214"/>
                  <a:pt x="21968" y="12573"/>
                  <a:pt x="21534" y="10886"/>
                </a:cubicBezTo>
                <a:cubicBezTo>
                  <a:pt x="21421" y="10441"/>
                  <a:pt x="20751" y="10534"/>
                  <a:pt x="20751" y="10988"/>
                </a:cubicBezTo>
                <a:cubicBezTo>
                  <a:pt x="20751" y="10995"/>
                  <a:pt x="20751" y="11003"/>
                  <a:pt x="20753" y="11009"/>
                </a:cubicBezTo>
                <a:cubicBezTo>
                  <a:pt x="20895" y="12304"/>
                  <a:pt x="20197" y="14140"/>
                  <a:pt x="19615" y="15282"/>
                </a:cubicBezTo>
                <a:close/>
                <a:moveTo>
                  <a:pt x="14489" y="8459"/>
                </a:moveTo>
                <a:cubicBezTo>
                  <a:pt x="14067" y="8218"/>
                  <a:pt x="13307" y="8115"/>
                  <a:pt x="12833" y="8241"/>
                </a:cubicBezTo>
                <a:cubicBezTo>
                  <a:pt x="12009" y="8457"/>
                  <a:pt x="11490" y="9427"/>
                  <a:pt x="11441" y="10228"/>
                </a:cubicBezTo>
                <a:cubicBezTo>
                  <a:pt x="11402" y="10911"/>
                  <a:pt x="11861" y="11512"/>
                  <a:pt x="12424" y="11850"/>
                </a:cubicBezTo>
                <a:cubicBezTo>
                  <a:pt x="12902" y="12135"/>
                  <a:pt x="13514" y="12271"/>
                  <a:pt x="14051" y="12080"/>
                </a:cubicBezTo>
                <a:cubicBezTo>
                  <a:pt x="14725" y="11841"/>
                  <a:pt x="15126" y="11208"/>
                  <a:pt x="15247" y="10527"/>
                </a:cubicBezTo>
                <a:cubicBezTo>
                  <a:pt x="15367" y="9869"/>
                  <a:pt x="15233" y="9071"/>
                  <a:pt x="14707" y="8612"/>
                </a:cubicBezTo>
                <a:cubicBezTo>
                  <a:pt x="14640" y="8553"/>
                  <a:pt x="14566" y="8503"/>
                  <a:pt x="14489" y="8459"/>
                </a:cubicBezTo>
                <a:close/>
                <a:moveTo>
                  <a:pt x="8405" y="7000"/>
                </a:moveTo>
                <a:cubicBezTo>
                  <a:pt x="8325" y="7103"/>
                  <a:pt x="8254" y="7210"/>
                  <a:pt x="8185" y="7317"/>
                </a:cubicBezTo>
                <a:cubicBezTo>
                  <a:pt x="8308" y="7365"/>
                  <a:pt x="8432" y="7417"/>
                  <a:pt x="8554" y="7472"/>
                </a:cubicBezTo>
                <a:cubicBezTo>
                  <a:pt x="8507" y="7315"/>
                  <a:pt x="8455" y="7157"/>
                  <a:pt x="8405" y="7000"/>
                </a:cubicBezTo>
                <a:close/>
                <a:moveTo>
                  <a:pt x="12856" y="9125"/>
                </a:moveTo>
                <a:cubicBezTo>
                  <a:pt x="12416" y="9427"/>
                  <a:pt x="12028" y="10121"/>
                  <a:pt x="12313" y="10636"/>
                </a:cubicBezTo>
                <a:cubicBezTo>
                  <a:pt x="12584" y="11125"/>
                  <a:pt x="13483" y="11655"/>
                  <a:pt x="13990" y="11213"/>
                </a:cubicBezTo>
                <a:cubicBezTo>
                  <a:pt x="15472" y="9913"/>
                  <a:pt x="13701" y="8547"/>
                  <a:pt x="12856" y="9125"/>
                </a:cubicBezTo>
                <a:close/>
                <a:moveTo>
                  <a:pt x="24745" y="25468"/>
                </a:moveTo>
                <a:cubicBezTo>
                  <a:pt x="24701" y="25455"/>
                  <a:pt x="24659" y="25443"/>
                  <a:pt x="24617" y="25428"/>
                </a:cubicBezTo>
                <a:cubicBezTo>
                  <a:pt x="23823" y="25143"/>
                  <a:pt x="23425" y="24468"/>
                  <a:pt x="23222" y="23718"/>
                </a:cubicBezTo>
                <a:cubicBezTo>
                  <a:pt x="22513" y="26371"/>
                  <a:pt x="21413" y="28917"/>
                  <a:pt x="20895" y="31621"/>
                </a:cubicBezTo>
                <a:cubicBezTo>
                  <a:pt x="21811" y="31797"/>
                  <a:pt x="23213" y="31300"/>
                  <a:pt x="24045" y="30925"/>
                </a:cubicBezTo>
                <a:cubicBezTo>
                  <a:pt x="24121" y="29089"/>
                  <a:pt x="24831" y="27301"/>
                  <a:pt x="24745" y="25468"/>
                </a:cubicBezTo>
                <a:close/>
                <a:moveTo>
                  <a:pt x="26897" y="23456"/>
                </a:moveTo>
                <a:cubicBezTo>
                  <a:pt x="27105" y="22467"/>
                  <a:pt x="27323" y="21480"/>
                  <a:pt x="27591" y="20505"/>
                </a:cubicBezTo>
                <a:cubicBezTo>
                  <a:pt x="26361" y="20953"/>
                  <a:pt x="25072" y="21211"/>
                  <a:pt x="23813" y="21572"/>
                </a:cubicBezTo>
                <a:cubicBezTo>
                  <a:pt x="23808" y="22586"/>
                  <a:pt x="23798" y="24499"/>
                  <a:pt x="25020" y="24728"/>
                </a:cubicBezTo>
                <a:cubicBezTo>
                  <a:pt x="25858" y="24885"/>
                  <a:pt x="26510" y="24099"/>
                  <a:pt x="26897" y="23456"/>
                </a:cubicBezTo>
                <a:close/>
                <a:moveTo>
                  <a:pt x="19110" y="30590"/>
                </a:moveTo>
                <a:cubicBezTo>
                  <a:pt x="19307" y="30787"/>
                  <a:pt x="19908" y="31338"/>
                  <a:pt x="20128" y="31369"/>
                </a:cubicBezTo>
                <a:cubicBezTo>
                  <a:pt x="20225" y="30883"/>
                  <a:pt x="20327" y="30401"/>
                  <a:pt x="20457" y="29921"/>
                </a:cubicBezTo>
                <a:cubicBezTo>
                  <a:pt x="20719" y="28959"/>
                  <a:pt x="21025" y="28010"/>
                  <a:pt x="21344" y="27065"/>
                </a:cubicBezTo>
                <a:cubicBezTo>
                  <a:pt x="21981" y="25185"/>
                  <a:pt x="22618" y="23326"/>
                  <a:pt x="22905" y="21358"/>
                </a:cubicBezTo>
                <a:cubicBezTo>
                  <a:pt x="22243" y="21205"/>
                  <a:pt x="21568" y="20953"/>
                  <a:pt x="20920" y="20744"/>
                </a:cubicBezTo>
                <a:cubicBezTo>
                  <a:pt x="20378" y="22244"/>
                  <a:pt x="20055" y="23797"/>
                  <a:pt x="19747" y="25361"/>
                </a:cubicBezTo>
                <a:cubicBezTo>
                  <a:pt x="19585" y="26178"/>
                  <a:pt x="19451" y="27012"/>
                  <a:pt x="19332" y="27838"/>
                </a:cubicBezTo>
                <a:cubicBezTo>
                  <a:pt x="19250" y="28408"/>
                  <a:pt x="19175" y="28984"/>
                  <a:pt x="19129" y="29556"/>
                </a:cubicBezTo>
                <a:cubicBezTo>
                  <a:pt x="19106" y="29829"/>
                  <a:pt x="19064" y="30303"/>
                  <a:pt x="19110" y="30590"/>
                </a:cubicBezTo>
                <a:close/>
              </a:path>
            </a:pathLst>
          </a:custGeom>
          <a:solidFill>
            <a:schemeClr val="bg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99" name="Google Shape;399;p21"/>
          <p:cNvSpPr/>
          <p:nvPr/>
        </p:nvSpPr>
        <p:spPr>
          <a:xfrm>
            <a:off x="466300" y="995900"/>
            <a:ext cx="2000707" cy="1030464"/>
          </a:xfrm>
          <a:custGeom>
            <a:avLst/>
            <a:gdLst/>
            <a:ahLst/>
            <a:cxnLst/>
            <a:rect l="l" t="t" r="r" b="b"/>
            <a:pathLst>
              <a:path w="50001" h="25753" extrusionOk="0">
                <a:moveTo>
                  <a:pt x="631" y="16486"/>
                </a:moveTo>
                <a:cubicBezTo>
                  <a:pt x="390" y="16253"/>
                  <a:pt x="1" y="16525"/>
                  <a:pt x="145" y="16838"/>
                </a:cubicBezTo>
                <a:cubicBezTo>
                  <a:pt x="160" y="16871"/>
                  <a:pt x="183" y="16901"/>
                  <a:pt x="208" y="16926"/>
                </a:cubicBezTo>
                <a:lnTo>
                  <a:pt x="380" y="17089"/>
                </a:lnTo>
                <a:lnTo>
                  <a:pt x="552" y="17251"/>
                </a:lnTo>
                <a:lnTo>
                  <a:pt x="657" y="17347"/>
                </a:lnTo>
                <a:cubicBezTo>
                  <a:pt x="912" y="17584"/>
                  <a:pt x="1300" y="17278"/>
                  <a:pt x="1130" y="16972"/>
                </a:cubicBezTo>
                <a:cubicBezTo>
                  <a:pt x="1113" y="16945"/>
                  <a:pt x="1095" y="16922"/>
                  <a:pt x="1071" y="16901"/>
                </a:cubicBezTo>
                <a:lnTo>
                  <a:pt x="967" y="16804"/>
                </a:lnTo>
                <a:lnTo>
                  <a:pt x="799" y="16645"/>
                </a:lnTo>
                <a:lnTo>
                  <a:pt x="631" y="16486"/>
                </a:lnTo>
                <a:close/>
                <a:moveTo>
                  <a:pt x="49749" y="4226"/>
                </a:moveTo>
                <a:cubicBezTo>
                  <a:pt x="50000" y="4006"/>
                  <a:pt x="49768" y="3595"/>
                  <a:pt x="49445" y="3706"/>
                </a:cubicBezTo>
                <a:cubicBezTo>
                  <a:pt x="49409" y="3721"/>
                  <a:pt x="49378" y="3739"/>
                  <a:pt x="49349" y="3763"/>
                </a:cubicBezTo>
                <a:cubicBezTo>
                  <a:pt x="49219" y="3876"/>
                  <a:pt x="49087" y="3985"/>
                  <a:pt x="48950" y="4094"/>
                </a:cubicBezTo>
                <a:cubicBezTo>
                  <a:pt x="48697" y="4297"/>
                  <a:pt x="48892" y="4706"/>
                  <a:pt x="49212" y="4630"/>
                </a:cubicBezTo>
                <a:cubicBezTo>
                  <a:pt x="49254" y="4618"/>
                  <a:pt x="49294" y="4599"/>
                  <a:pt x="49328" y="4574"/>
                </a:cubicBezTo>
                <a:cubicBezTo>
                  <a:pt x="49470" y="4460"/>
                  <a:pt x="49611" y="4343"/>
                  <a:pt x="49747" y="4226"/>
                </a:cubicBezTo>
                <a:close/>
                <a:moveTo>
                  <a:pt x="47787" y="5634"/>
                </a:moveTo>
                <a:cubicBezTo>
                  <a:pt x="48072" y="5460"/>
                  <a:pt x="47917" y="5024"/>
                  <a:pt x="47588" y="5068"/>
                </a:cubicBezTo>
                <a:cubicBezTo>
                  <a:pt x="47548" y="5074"/>
                  <a:pt x="47511" y="5087"/>
                  <a:pt x="47475" y="5108"/>
                </a:cubicBezTo>
                <a:cubicBezTo>
                  <a:pt x="47305" y="5211"/>
                  <a:pt x="47129" y="5307"/>
                  <a:pt x="46955" y="5401"/>
                </a:cubicBezTo>
                <a:cubicBezTo>
                  <a:pt x="46668" y="5556"/>
                  <a:pt x="46790" y="5999"/>
                  <a:pt x="47123" y="5976"/>
                </a:cubicBezTo>
                <a:cubicBezTo>
                  <a:pt x="47165" y="5974"/>
                  <a:pt x="47207" y="5961"/>
                  <a:pt x="47244" y="5940"/>
                </a:cubicBezTo>
                <a:cubicBezTo>
                  <a:pt x="47427" y="5841"/>
                  <a:pt x="47609" y="5739"/>
                  <a:pt x="47787" y="5634"/>
                </a:cubicBezTo>
                <a:close/>
                <a:moveTo>
                  <a:pt x="45547" y="6724"/>
                </a:moveTo>
                <a:cubicBezTo>
                  <a:pt x="45857" y="6600"/>
                  <a:pt x="45775" y="6143"/>
                  <a:pt x="45442" y="6133"/>
                </a:cubicBezTo>
                <a:cubicBezTo>
                  <a:pt x="45402" y="6133"/>
                  <a:pt x="45363" y="6139"/>
                  <a:pt x="45325" y="6154"/>
                </a:cubicBezTo>
                <a:cubicBezTo>
                  <a:pt x="45138" y="6227"/>
                  <a:pt x="44952" y="6294"/>
                  <a:pt x="44763" y="6359"/>
                </a:cubicBezTo>
                <a:cubicBezTo>
                  <a:pt x="44510" y="6443"/>
                  <a:pt x="44482" y="6801"/>
                  <a:pt x="44725" y="6923"/>
                </a:cubicBezTo>
                <a:cubicBezTo>
                  <a:pt x="44799" y="6958"/>
                  <a:pt x="44883" y="6965"/>
                  <a:pt x="44960" y="6938"/>
                </a:cubicBezTo>
                <a:cubicBezTo>
                  <a:pt x="45157" y="6870"/>
                  <a:pt x="45352" y="6799"/>
                  <a:pt x="45547" y="6724"/>
                </a:cubicBezTo>
                <a:close/>
                <a:moveTo>
                  <a:pt x="43164" y="7443"/>
                </a:moveTo>
                <a:cubicBezTo>
                  <a:pt x="43483" y="7373"/>
                  <a:pt x="43487" y="6910"/>
                  <a:pt x="43152" y="6843"/>
                </a:cubicBezTo>
                <a:cubicBezTo>
                  <a:pt x="43112" y="6837"/>
                  <a:pt x="43072" y="6837"/>
                  <a:pt x="43034" y="6845"/>
                </a:cubicBezTo>
                <a:cubicBezTo>
                  <a:pt x="42839" y="6889"/>
                  <a:pt x="42642" y="6927"/>
                  <a:pt x="42447" y="6961"/>
                </a:cubicBezTo>
                <a:cubicBezTo>
                  <a:pt x="42280" y="6990"/>
                  <a:pt x="42169" y="7149"/>
                  <a:pt x="42198" y="7315"/>
                </a:cubicBezTo>
                <a:cubicBezTo>
                  <a:pt x="42227" y="7482"/>
                  <a:pt x="42385" y="7594"/>
                  <a:pt x="42552" y="7564"/>
                </a:cubicBezTo>
                <a:cubicBezTo>
                  <a:pt x="42758" y="7529"/>
                  <a:pt x="42961" y="7489"/>
                  <a:pt x="43164" y="7443"/>
                </a:cubicBezTo>
                <a:close/>
                <a:moveTo>
                  <a:pt x="40693" y="7772"/>
                </a:moveTo>
                <a:cubicBezTo>
                  <a:pt x="40985" y="7763"/>
                  <a:pt x="41098" y="7371"/>
                  <a:pt x="40842" y="7208"/>
                </a:cubicBezTo>
                <a:cubicBezTo>
                  <a:pt x="40790" y="7174"/>
                  <a:pt x="40729" y="7158"/>
                  <a:pt x="40666" y="7162"/>
                </a:cubicBezTo>
                <a:cubicBezTo>
                  <a:pt x="40467" y="7170"/>
                  <a:pt x="40270" y="7174"/>
                  <a:pt x="40071" y="7174"/>
                </a:cubicBezTo>
                <a:cubicBezTo>
                  <a:pt x="39729" y="7174"/>
                  <a:pt x="39639" y="7654"/>
                  <a:pt x="39977" y="7772"/>
                </a:cubicBezTo>
                <a:cubicBezTo>
                  <a:pt x="40006" y="7780"/>
                  <a:pt x="40035" y="7784"/>
                  <a:pt x="40067" y="7784"/>
                </a:cubicBezTo>
                <a:cubicBezTo>
                  <a:pt x="40276" y="7784"/>
                  <a:pt x="40484" y="7780"/>
                  <a:pt x="40693" y="7772"/>
                </a:cubicBezTo>
                <a:close/>
                <a:moveTo>
                  <a:pt x="38189" y="7619"/>
                </a:moveTo>
                <a:cubicBezTo>
                  <a:pt x="38518" y="7682"/>
                  <a:pt x="38696" y="7239"/>
                  <a:pt x="38401" y="7055"/>
                </a:cubicBezTo>
                <a:cubicBezTo>
                  <a:pt x="38369" y="7038"/>
                  <a:pt x="38338" y="7026"/>
                  <a:pt x="38302" y="7019"/>
                </a:cubicBezTo>
                <a:cubicBezTo>
                  <a:pt x="38111" y="6984"/>
                  <a:pt x="37919" y="6940"/>
                  <a:pt x="37730" y="6891"/>
                </a:cubicBezTo>
                <a:cubicBezTo>
                  <a:pt x="37384" y="6801"/>
                  <a:pt x="37191" y="7269"/>
                  <a:pt x="37497" y="7449"/>
                </a:cubicBezTo>
                <a:cubicBezTo>
                  <a:pt x="37520" y="7461"/>
                  <a:pt x="37543" y="7472"/>
                  <a:pt x="37569" y="7480"/>
                </a:cubicBezTo>
                <a:cubicBezTo>
                  <a:pt x="37772" y="7535"/>
                  <a:pt x="37981" y="7581"/>
                  <a:pt x="38189" y="7619"/>
                </a:cubicBezTo>
                <a:close/>
                <a:moveTo>
                  <a:pt x="35806" y="6673"/>
                </a:moveTo>
                <a:cubicBezTo>
                  <a:pt x="35942" y="6768"/>
                  <a:pt x="36129" y="6741"/>
                  <a:pt x="36227" y="6609"/>
                </a:cubicBezTo>
                <a:cubicBezTo>
                  <a:pt x="36328" y="6476"/>
                  <a:pt x="36305" y="6290"/>
                  <a:pt x="36177" y="6185"/>
                </a:cubicBezTo>
                <a:cubicBezTo>
                  <a:pt x="36028" y="6078"/>
                  <a:pt x="35892" y="5955"/>
                  <a:pt x="35768" y="5818"/>
                </a:cubicBezTo>
                <a:cubicBezTo>
                  <a:pt x="35657" y="5691"/>
                  <a:pt x="35462" y="5676"/>
                  <a:pt x="35337" y="5789"/>
                </a:cubicBezTo>
                <a:cubicBezTo>
                  <a:pt x="35209" y="5900"/>
                  <a:pt x="35196" y="6095"/>
                  <a:pt x="35309" y="6223"/>
                </a:cubicBezTo>
                <a:cubicBezTo>
                  <a:pt x="35460" y="6388"/>
                  <a:pt x="35628" y="6539"/>
                  <a:pt x="35808" y="6673"/>
                </a:cubicBezTo>
                <a:close/>
                <a:moveTo>
                  <a:pt x="34658" y="4312"/>
                </a:moveTo>
                <a:cubicBezTo>
                  <a:pt x="34641" y="4481"/>
                  <a:pt x="34769" y="4632"/>
                  <a:pt x="34938" y="4645"/>
                </a:cubicBezTo>
                <a:cubicBezTo>
                  <a:pt x="35110" y="4657"/>
                  <a:pt x="35257" y="4527"/>
                  <a:pt x="35267" y="4358"/>
                </a:cubicBezTo>
                <a:cubicBezTo>
                  <a:pt x="35278" y="4175"/>
                  <a:pt x="35311" y="3995"/>
                  <a:pt x="35362" y="3819"/>
                </a:cubicBezTo>
                <a:cubicBezTo>
                  <a:pt x="35406" y="3658"/>
                  <a:pt x="35314" y="3492"/>
                  <a:pt x="35152" y="3444"/>
                </a:cubicBezTo>
                <a:cubicBezTo>
                  <a:pt x="34993" y="3398"/>
                  <a:pt x="34823" y="3488"/>
                  <a:pt x="34775" y="3647"/>
                </a:cubicBezTo>
                <a:cubicBezTo>
                  <a:pt x="34762" y="3693"/>
                  <a:pt x="34748" y="3742"/>
                  <a:pt x="34737" y="3790"/>
                </a:cubicBezTo>
                <a:lnTo>
                  <a:pt x="34710" y="3918"/>
                </a:lnTo>
                <a:lnTo>
                  <a:pt x="34699" y="3980"/>
                </a:lnTo>
                <a:lnTo>
                  <a:pt x="34679" y="4106"/>
                </a:lnTo>
                <a:lnTo>
                  <a:pt x="34670" y="4169"/>
                </a:lnTo>
                <a:cubicBezTo>
                  <a:pt x="34666" y="4215"/>
                  <a:pt x="34662" y="4263"/>
                  <a:pt x="34658" y="4312"/>
                </a:cubicBezTo>
                <a:close/>
                <a:moveTo>
                  <a:pt x="35649" y="1927"/>
                </a:moveTo>
                <a:cubicBezTo>
                  <a:pt x="35460" y="2184"/>
                  <a:pt x="35743" y="2530"/>
                  <a:pt x="36045" y="2373"/>
                </a:cubicBezTo>
                <a:cubicBezTo>
                  <a:pt x="36083" y="2352"/>
                  <a:pt x="36116" y="2323"/>
                  <a:pt x="36141" y="2287"/>
                </a:cubicBezTo>
                <a:cubicBezTo>
                  <a:pt x="36257" y="2128"/>
                  <a:pt x="36376" y="1971"/>
                  <a:pt x="36502" y="1820"/>
                </a:cubicBezTo>
                <a:cubicBezTo>
                  <a:pt x="36611" y="1690"/>
                  <a:pt x="36594" y="1497"/>
                  <a:pt x="36464" y="1390"/>
                </a:cubicBezTo>
                <a:cubicBezTo>
                  <a:pt x="36334" y="1281"/>
                  <a:pt x="36143" y="1298"/>
                  <a:pt x="36034" y="1428"/>
                </a:cubicBezTo>
                <a:cubicBezTo>
                  <a:pt x="35898" y="1589"/>
                  <a:pt x="35772" y="1755"/>
                  <a:pt x="35649" y="1925"/>
                </a:cubicBezTo>
                <a:close/>
                <a:moveTo>
                  <a:pt x="37550" y="189"/>
                </a:moveTo>
                <a:cubicBezTo>
                  <a:pt x="37244" y="321"/>
                  <a:pt x="37340" y="787"/>
                  <a:pt x="37686" y="774"/>
                </a:cubicBezTo>
                <a:cubicBezTo>
                  <a:pt x="37722" y="772"/>
                  <a:pt x="37757" y="764"/>
                  <a:pt x="37791" y="751"/>
                </a:cubicBezTo>
                <a:cubicBezTo>
                  <a:pt x="37946" y="682"/>
                  <a:pt x="38111" y="638"/>
                  <a:pt x="38279" y="623"/>
                </a:cubicBezTo>
                <a:cubicBezTo>
                  <a:pt x="38449" y="611"/>
                  <a:pt x="38577" y="466"/>
                  <a:pt x="38564" y="298"/>
                </a:cubicBezTo>
                <a:cubicBezTo>
                  <a:pt x="38554" y="129"/>
                  <a:pt x="38409" y="1"/>
                  <a:pt x="38239" y="13"/>
                </a:cubicBezTo>
                <a:cubicBezTo>
                  <a:pt x="38002" y="32"/>
                  <a:pt x="37768" y="91"/>
                  <a:pt x="37550" y="189"/>
                </a:cubicBezTo>
                <a:close/>
                <a:moveTo>
                  <a:pt x="40081" y="873"/>
                </a:moveTo>
                <a:cubicBezTo>
                  <a:pt x="39968" y="749"/>
                  <a:pt x="39773" y="738"/>
                  <a:pt x="39650" y="852"/>
                </a:cubicBezTo>
                <a:cubicBezTo>
                  <a:pt x="39524" y="965"/>
                  <a:pt x="39515" y="1158"/>
                  <a:pt x="39629" y="1283"/>
                </a:cubicBezTo>
                <a:cubicBezTo>
                  <a:pt x="39754" y="1424"/>
                  <a:pt x="39872" y="1572"/>
                  <a:pt x="39981" y="1730"/>
                </a:cubicBezTo>
                <a:cubicBezTo>
                  <a:pt x="40077" y="1864"/>
                  <a:pt x="40264" y="1897"/>
                  <a:pt x="40400" y="1803"/>
                </a:cubicBezTo>
                <a:cubicBezTo>
                  <a:pt x="40536" y="1711"/>
                  <a:pt x="40574" y="1524"/>
                  <a:pt x="40486" y="1386"/>
                </a:cubicBezTo>
                <a:cubicBezTo>
                  <a:pt x="40362" y="1206"/>
                  <a:pt x="40228" y="1034"/>
                  <a:pt x="40081" y="873"/>
                </a:cubicBezTo>
                <a:close/>
                <a:moveTo>
                  <a:pt x="41349" y="3077"/>
                </a:moveTo>
                <a:cubicBezTo>
                  <a:pt x="41286" y="2922"/>
                  <a:pt x="41110" y="2847"/>
                  <a:pt x="40955" y="2905"/>
                </a:cubicBezTo>
                <a:cubicBezTo>
                  <a:pt x="40800" y="2966"/>
                  <a:pt x="40720" y="3140"/>
                  <a:pt x="40777" y="3297"/>
                </a:cubicBezTo>
                <a:cubicBezTo>
                  <a:pt x="40850" y="3482"/>
                  <a:pt x="40915" y="3668"/>
                  <a:pt x="40980" y="3857"/>
                </a:cubicBezTo>
                <a:cubicBezTo>
                  <a:pt x="41077" y="4154"/>
                  <a:pt x="41517" y="4131"/>
                  <a:pt x="41571" y="3804"/>
                </a:cubicBezTo>
                <a:cubicBezTo>
                  <a:pt x="41580" y="3758"/>
                  <a:pt x="41573" y="3710"/>
                  <a:pt x="41559" y="3666"/>
                </a:cubicBezTo>
                <a:cubicBezTo>
                  <a:pt x="41494" y="3469"/>
                  <a:pt x="41425" y="3274"/>
                  <a:pt x="41349" y="3077"/>
                </a:cubicBezTo>
                <a:close/>
                <a:moveTo>
                  <a:pt x="42028" y="5479"/>
                </a:moveTo>
                <a:cubicBezTo>
                  <a:pt x="41997" y="5313"/>
                  <a:pt x="41838" y="5204"/>
                  <a:pt x="41672" y="5234"/>
                </a:cubicBezTo>
                <a:cubicBezTo>
                  <a:pt x="41506" y="5265"/>
                  <a:pt x="41397" y="5424"/>
                  <a:pt x="41429" y="5590"/>
                </a:cubicBezTo>
                <a:cubicBezTo>
                  <a:pt x="41458" y="5758"/>
                  <a:pt x="41485" y="5927"/>
                  <a:pt x="41515" y="6095"/>
                </a:cubicBezTo>
                <a:lnTo>
                  <a:pt x="41527" y="6181"/>
                </a:lnTo>
                <a:cubicBezTo>
                  <a:pt x="41582" y="6531"/>
                  <a:pt x="42087" y="6529"/>
                  <a:pt x="42133" y="6171"/>
                </a:cubicBezTo>
                <a:cubicBezTo>
                  <a:pt x="42135" y="6143"/>
                  <a:pt x="42135" y="6118"/>
                  <a:pt x="42133" y="6093"/>
                </a:cubicBezTo>
                <a:lnTo>
                  <a:pt x="42118" y="6001"/>
                </a:lnTo>
                <a:cubicBezTo>
                  <a:pt x="42091" y="5827"/>
                  <a:pt x="42062" y="5653"/>
                  <a:pt x="42030" y="5479"/>
                </a:cubicBezTo>
                <a:close/>
                <a:moveTo>
                  <a:pt x="42343" y="7937"/>
                </a:moveTo>
                <a:lnTo>
                  <a:pt x="42355" y="8096"/>
                </a:lnTo>
                <a:lnTo>
                  <a:pt x="42370" y="8350"/>
                </a:lnTo>
                <a:lnTo>
                  <a:pt x="42380" y="8553"/>
                </a:lnTo>
                <a:cubicBezTo>
                  <a:pt x="42382" y="8589"/>
                  <a:pt x="42378" y="8627"/>
                  <a:pt x="42366" y="8660"/>
                </a:cubicBezTo>
                <a:cubicBezTo>
                  <a:pt x="42255" y="8983"/>
                  <a:pt x="41789" y="8920"/>
                  <a:pt x="41770" y="8581"/>
                </a:cubicBezTo>
                <a:lnTo>
                  <a:pt x="41760" y="8384"/>
                </a:lnTo>
                <a:lnTo>
                  <a:pt x="41745" y="8136"/>
                </a:lnTo>
                <a:lnTo>
                  <a:pt x="41733" y="7977"/>
                </a:lnTo>
                <a:cubicBezTo>
                  <a:pt x="41718" y="7807"/>
                  <a:pt x="41846" y="7656"/>
                  <a:pt x="42018" y="7646"/>
                </a:cubicBezTo>
                <a:cubicBezTo>
                  <a:pt x="42188" y="7633"/>
                  <a:pt x="42334" y="7765"/>
                  <a:pt x="42343" y="7937"/>
                </a:cubicBezTo>
                <a:close/>
                <a:moveTo>
                  <a:pt x="42382" y="10414"/>
                </a:moveTo>
                <a:cubicBezTo>
                  <a:pt x="42389" y="10303"/>
                  <a:pt x="42334" y="10198"/>
                  <a:pt x="42240" y="10140"/>
                </a:cubicBezTo>
                <a:cubicBezTo>
                  <a:pt x="42041" y="10018"/>
                  <a:pt x="41785" y="10152"/>
                  <a:pt x="41773" y="10383"/>
                </a:cubicBezTo>
                <a:lnTo>
                  <a:pt x="41766" y="10515"/>
                </a:lnTo>
                <a:lnTo>
                  <a:pt x="41754" y="10741"/>
                </a:lnTo>
                <a:lnTo>
                  <a:pt x="41737" y="10980"/>
                </a:lnTo>
                <a:cubicBezTo>
                  <a:pt x="41705" y="11307"/>
                  <a:pt x="42154" y="11454"/>
                  <a:pt x="42317" y="11137"/>
                </a:cubicBezTo>
                <a:cubicBezTo>
                  <a:pt x="42332" y="11106"/>
                  <a:pt x="42343" y="11070"/>
                  <a:pt x="42345" y="11035"/>
                </a:cubicBezTo>
                <a:lnTo>
                  <a:pt x="42364" y="10779"/>
                </a:lnTo>
                <a:lnTo>
                  <a:pt x="42378" y="10546"/>
                </a:lnTo>
                <a:lnTo>
                  <a:pt x="42382" y="10414"/>
                </a:lnTo>
                <a:close/>
                <a:moveTo>
                  <a:pt x="42099" y="12883"/>
                </a:moveTo>
                <a:cubicBezTo>
                  <a:pt x="42167" y="12529"/>
                  <a:pt x="41670" y="12368"/>
                  <a:pt x="41519" y="12705"/>
                </a:cubicBezTo>
                <a:cubicBezTo>
                  <a:pt x="41511" y="12726"/>
                  <a:pt x="41504" y="12745"/>
                  <a:pt x="41500" y="12766"/>
                </a:cubicBezTo>
                <a:lnTo>
                  <a:pt x="41473" y="12908"/>
                </a:lnTo>
                <a:lnTo>
                  <a:pt x="41431" y="13116"/>
                </a:lnTo>
                <a:lnTo>
                  <a:pt x="41379" y="13350"/>
                </a:lnTo>
                <a:cubicBezTo>
                  <a:pt x="41303" y="13638"/>
                  <a:pt x="41657" y="13851"/>
                  <a:pt x="41877" y="13652"/>
                </a:cubicBezTo>
                <a:cubicBezTo>
                  <a:pt x="41923" y="13610"/>
                  <a:pt x="41957" y="13556"/>
                  <a:pt x="41972" y="13495"/>
                </a:cubicBezTo>
                <a:lnTo>
                  <a:pt x="42026" y="13244"/>
                </a:lnTo>
                <a:lnTo>
                  <a:pt x="42072" y="13028"/>
                </a:lnTo>
                <a:lnTo>
                  <a:pt x="42097" y="12883"/>
                </a:lnTo>
                <a:close/>
                <a:moveTo>
                  <a:pt x="41441" y="15285"/>
                </a:moveTo>
                <a:cubicBezTo>
                  <a:pt x="41557" y="14975"/>
                  <a:pt x="41159" y="14721"/>
                  <a:pt x="40924" y="14979"/>
                </a:cubicBezTo>
                <a:cubicBezTo>
                  <a:pt x="40901" y="15008"/>
                  <a:pt x="40882" y="15040"/>
                  <a:pt x="40869" y="15073"/>
                </a:cubicBezTo>
                <a:lnTo>
                  <a:pt x="40798" y="15262"/>
                </a:lnTo>
                <a:lnTo>
                  <a:pt x="40727" y="15446"/>
                </a:lnTo>
                <a:lnTo>
                  <a:pt x="40651" y="15626"/>
                </a:lnTo>
                <a:cubicBezTo>
                  <a:pt x="40523" y="15928"/>
                  <a:pt x="40903" y="16199"/>
                  <a:pt x="41148" y="15964"/>
                </a:cubicBezTo>
                <a:cubicBezTo>
                  <a:pt x="41175" y="15937"/>
                  <a:pt x="41198" y="15903"/>
                  <a:pt x="41213" y="15867"/>
                </a:cubicBezTo>
                <a:lnTo>
                  <a:pt x="41295" y="15670"/>
                </a:lnTo>
                <a:lnTo>
                  <a:pt x="41368" y="15480"/>
                </a:lnTo>
                <a:lnTo>
                  <a:pt x="41441" y="15283"/>
                </a:lnTo>
                <a:close/>
                <a:moveTo>
                  <a:pt x="41213" y="15870"/>
                </a:moveTo>
                <a:lnTo>
                  <a:pt x="40653" y="15626"/>
                </a:lnTo>
                <a:close/>
                <a:moveTo>
                  <a:pt x="40383" y="17546"/>
                </a:moveTo>
                <a:cubicBezTo>
                  <a:pt x="40555" y="17242"/>
                  <a:pt x="40184" y="16938"/>
                  <a:pt x="39924" y="17156"/>
                </a:cubicBezTo>
                <a:cubicBezTo>
                  <a:pt x="39897" y="17177"/>
                  <a:pt x="39876" y="17204"/>
                  <a:pt x="39859" y="17234"/>
                </a:cubicBezTo>
                <a:lnTo>
                  <a:pt x="39788" y="17353"/>
                </a:lnTo>
                <a:lnTo>
                  <a:pt x="39689" y="17515"/>
                </a:lnTo>
                <a:lnTo>
                  <a:pt x="39589" y="17676"/>
                </a:lnTo>
                <a:lnTo>
                  <a:pt x="39545" y="17743"/>
                </a:lnTo>
                <a:cubicBezTo>
                  <a:pt x="39375" y="17999"/>
                  <a:pt x="39658" y="18328"/>
                  <a:pt x="39947" y="18179"/>
                </a:cubicBezTo>
                <a:cubicBezTo>
                  <a:pt x="39991" y="18154"/>
                  <a:pt x="40029" y="18120"/>
                  <a:pt x="40056" y="18078"/>
                </a:cubicBezTo>
                <a:lnTo>
                  <a:pt x="40104" y="18005"/>
                </a:lnTo>
                <a:lnTo>
                  <a:pt x="40209" y="17835"/>
                </a:lnTo>
                <a:lnTo>
                  <a:pt x="40312" y="17666"/>
                </a:lnTo>
                <a:lnTo>
                  <a:pt x="40383" y="17546"/>
                </a:lnTo>
                <a:close/>
                <a:moveTo>
                  <a:pt x="38939" y="19577"/>
                </a:moveTo>
                <a:cubicBezTo>
                  <a:pt x="39163" y="19309"/>
                  <a:pt x="38839" y="18927"/>
                  <a:pt x="38533" y="19128"/>
                </a:cubicBezTo>
                <a:cubicBezTo>
                  <a:pt x="38510" y="19143"/>
                  <a:pt x="38491" y="19160"/>
                  <a:pt x="38474" y="19181"/>
                </a:cubicBezTo>
                <a:lnTo>
                  <a:pt x="38346" y="19327"/>
                </a:lnTo>
                <a:lnTo>
                  <a:pt x="38222" y="19468"/>
                </a:lnTo>
                <a:lnTo>
                  <a:pt x="38078" y="19625"/>
                </a:lnTo>
                <a:cubicBezTo>
                  <a:pt x="37851" y="19860"/>
                  <a:pt x="38111" y="20247"/>
                  <a:pt x="38426" y="20113"/>
                </a:cubicBezTo>
                <a:cubicBezTo>
                  <a:pt x="38461" y="20097"/>
                  <a:pt x="38493" y="20076"/>
                  <a:pt x="38520" y="20046"/>
                </a:cubicBezTo>
                <a:lnTo>
                  <a:pt x="38675" y="19879"/>
                </a:lnTo>
                <a:lnTo>
                  <a:pt x="38805" y="19734"/>
                </a:lnTo>
                <a:lnTo>
                  <a:pt x="38939" y="19579"/>
                </a:lnTo>
                <a:close/>
                <a:moveTo>
                  <a:pt x="37160" y="21325"/>
                </a:moveTo>
                <a:cubicBezTo>
                  <a:pt x="37281" y="21216"/>
                  <a:pt x="37296" y="21029"/>
                  <a:pt x="37193" y="20903"/>
                </a:cubicBezTo>
                <a:cubicBezTo>
                  <a:pt x="37089" y="20776"/>
                  <a:pt x="36902" y="20755"/>
                  <a:pt x="36772" y="20853"/>
                </a:cubicBezTo>
                <a:lnTo>
                  <a:pt x="36581" y="21008"/>
                </a:lnTo>
                <a:lnTo>
                  <a:pt x="36435" y="21126"/>
                </a:lnTo>
                <a:lnTo>
                  <a:pt x="36303" y="21226"/>
                </a:lnTo>
                <a:cubicBezTo>
                  <a:pt x="36166" y="21329"/>
                  <a:pt x="36139" y="21522"/>
                  <a:pt x="36242" y="21656"/>
                </a:cubicBezTo>
                <a:cubicBezTo>
                  <a:pt x="36345" y="21792"/>
                  <a:pt x="36537" y="21817"/>
                  <a:pt x="36672" y="21712"/>
                </a:cubicBezTo>
                <a:lnTo>
                  <a:pt x="36810" y="21608"/>
                </a:lnTo>
                <a:lnTo>
                  <a:pt x="36963" y="21486"/>
                </a:lnTo>
                <a:lnTo>
                  <a:pt x="37160" y="21327"/>
                </a:lnTo>
                <a:close/>
                <a:moveTo>
                  <a:pt x="35125" y="22758"/>
                </a:moveTo>
                <a:cubicBezTo>
                  <a:pt x="35270" y="22674"/>
                  <a:pt x="35318" y="22486"/>
                  <a:pt x="35234" y="22341"/>
                </a:cubicBezTo>
                <a:cubicBezTo>
                  <a:pt x="35148" y="22197"/>
                  <a:pt x="34961" y="22146"/>
                  <a:pt x="34817" y="22232"/>
                </a:cubicBezTo>
                <a:lnTo>
                  <a:pt x="34697" y="22303"/>
                </a:lnTo>
                <a:lnTo>
                  <a:pt x="34530" y="22400"/>
                </a:lnTo>
                <a:lnTo>
                  <a:pt x="34293" y="22530"/>
                </a:lnTo>
                <a:cubicBezTo>
                  <a:pt x="34146" y="22609"/>
                  <a:pt x="34090" y="22796"/>
                  <a:pt x="34171" y="22945"/>
                </a:cubicBezTo>
                <a:cubicBezTo>
                  <a:pt x="34251" y="23093"/>
                  <a:pt x="34435" y="23148"/>
                  <a:pt x="34584" y="23068"/>
                </a:cubicBezTo>
                <a:lnTo>
                  <a:pt x="34658" y="23029"/>
                </a:lnTo>
                <a:lnTo>
                  <a:pt x="34832" y="22930"/>
                </a:lnTo>
                <a:lnTo>
                  <a:pt x="35005" y="22829"/>
                </a:lnTo>
                <a:lnTo>
                  <a:pt x="35123" y="22758"/>
                </a:lnTo>
                <a:close/>
                <a:moveTo>
                  <a:pt x="32912" y="23881"/>
                </a:moveTo>
                <a:cubicBezTo>
                  <a:pt x="33226" y="23745"/>
                  <a:pt x="33115" y="23274"/>
                  <a:pt x="32769" y="23295"/>
                </a:cubicBezTo>
                <a:cubicBezTo>
                  <a:pt x="32736" y="23299"/>
                  <a:pt x="32704" y="23305"/>
                  <a:pt x="32675" y="23318"/>
                </a:cubicBezTo>
                <a:lnTo>
                  <a:pt x="32413" y="23429"/>
                </a:lnTo>
                <a:lnTo>
                  <a:pt x="32229" y="23502"/>
                </a:lnTo>
                <a:lnTo>
                  <a:pt x="32118" y="23546"/>
                </a:lnTo>
                <a:cubicBezTo>
                  <a:pt x="31797" y="23674"/>
                  <a:pt x="31895" y="24150"/>
                  <a:pt x="32243" y="24137"/>
                </a:cubicBezTo>
                <a:cubicBezTo>
                  <a:pt x="32275" y="24135"/>
                  <a:pt x="32306" y="24129"/>
                  <a:pt x="32338" y="24116"/>
                </a:cubicBezTo>
                <a:lnTo>
                  <a:pt x="32455" y="24070"/>
                </a:lnTo>
                <a:lnTo>
                  <a:pt x="32646" y="23993"/>
                </a:lnTo>
                <a:close/>
                <a:moveTo>
                  <a:pt x="30579" y="24716"/>
                </a:moveTo>
                <a:cubicBezTo>
                  <a:pt x="30739" y="24667"/>
                  <a:pt x="30831" y="24500"/>
                  <a:pt x="30783" y="24338"/>
                </a:cubicBezTo>
                <a:cubicBezTo>
                  <a:pt x="30736" y="24179"/>
                  <a:pt x="30569" y="24085"/>
                  <a:pt x="30410" y="24129"/>
                </a:cubicBezTo>
                <a:lnTo>
                  <a:pt x="30311" y="24158"/>
                </a:lnTo>
                <a:lnTo>
                  <a:pt x="30114" y="24215"/>
                </a:lnTo>
                <a:lnTo>
                  <a:pt x="29829" y="24292"/>
                </a:lnTo>
                <a:cubicBezTo>
                  <a:pt x="29510" y="24376"/>
                  <a:pt x="29527" y="24848"/>
                  <a:pt x="29873" y="24892"/>
                </a:cubicBezTo>
                <a:cubicBezTo>
                  <a:pt x="29909" y="24896"/>
                  <a:pt x="29946" y="24894"/>
                  <a:pt x="29982" y="24885"/>
                </a:cubicBezTo>
                <a:lnTo>
                  <a:pt x="30280" y="24804"/>
                </a:lnTo>
                <a:lnTo>
                  <a:pt x="30481" y="24745"/>
                </a:lnTo>
                <a:lnTo>
                  <a:pt x="30579" y="24718"/>
                </a:lnTo>
                <a:close/>
                <a:moveTo>
                  <a:pt x="28171" y="25292"/>
                </a:moveTo>
                <a:cubicBezTo>
                  <a:pt x="28509" y="25227"/>
                  <a:pt x="28505" y="24745"/>
                  <a:pt x="28165" y="24688"/>
                </a:cubicBezTo>
                <a:cubicBezTo>
                  <a:pt x="28131" y="24682"/>
                  <a:pt x="28098" y="24682"/>
                  <a:pt x="28064" y="24688"/>
                </a:cubicBezTo>
                <a:lnTo>
                  <a:pt x="27872" y="24724"/>
                </a:lnTo>
                <a:lnTo>
                  <a:pt x="27662" y="24760"/>
                </a:lnTo>
                <a:lnTo>
                  <a:pt x="27467" y="24793"/>
                </a:lnTo>
                <a:cubicBezTo>
                  <a:pt x="27149" y="24841"/>
                  <a:pt x="27111" y="25298"/>
                  <a:pt x="27442" y="25390"/>
                </a:cubicBezTo>
                <a:cubicBezTo>
                  <a:pt x="27482" y="25401"/>
                  <a:pt x="27524" y="25403"/>
                  <a:pt x="27564" y="25397"/>
                </a:cubicBezTo>
                <a:lnTo>
                  <a:pt x="27765" y="25361"/>
                </a:lnTo>
                <a:lnTo>
                  <a:pt x="27978" y="25325"/>
                </a:lnTo>
                <a:lnTo>
                  <a:pt x="28171" y="25290"/>
                </a:lnTo>
                <a:close/>
                <a:moveTo>
                  <a:pt x="25726" y="25629"/>
                </a:moveTo>
                <a:cubicBezTo>
                  <a:pt x="25893" y="25615"/>
                  <a:pt x="26017" y="25466"/>
                  <a:pt x="26002" y="25298"/>
                </a:cubicBezTo>
                <a:cubicBezTo>
                  <a:pt x="25988" y="25131"/>
                  <a:pt x="25841" y="25005"/>
                  <a:pt x="25673" y="25019"/>
                </a:cubicBezTo>
                <a:lnTo>
                  <a:pt x="25529" y="25034"/>
                </a:lnTo>
                <a:lnTo>
                  <a:pt x="25313" y="25051"/>
                </a:lnTo>
                <a:lnTo>
                  <a:pt x="25072" y="25070"/>
                </a:lnTo>
                <a:cubicBezTo>
                  <a:pt x="24753" y="25091"/>
                  <a:pt x="24674" y="25529"/>
                  <a:pt x="24975" y="25657"/>
                </a:cubicBezTo>
                <a:cubicBezTo>
                  <a:pt x="25017" y="25675"/>
                  <a:pt x="25063" y="25682"/>
                  <a:pt x="25109" y="25680"/>
                </a:cubicBezTo>
                <a:lnTo>
                  <a:pt x="25361" y="25661"/>
                </a:lnTo>
                <a:lnTo>
                  <a:pt x="25583" y="25642"/>
                </a:lnTo>
                <a:lnTo>
                  <a:pt x="25726" y="25629"/>
                </a:lnTo>
                <a:close/>
                <a:moveTo>
                  <a:pt x="23259" y="25753"/>
                </a:moveTo>
                <a:cubicBezTo>
                  <a:pt x="23424" y="25749"/>
                  <a:pt x="23557" y="25613"/>
                  <a:pt x="23554" y="25447"/>
                </a:cubicBezTo>
                <a:cubicBezTo>
                  <a:pt x="23554" y="25281"/>
                  <a:pt x="23422" y="25147"/>
                  <a:pt x="23257" y="25143"/>
                </a:cubicBezTo>
                <a:lnTo>
                  <a:pt x="23106" y="25143"/>
                </a:lnTo>
                <a:lnTo>
                  <a:pt x="22884" y="25143"/>
                </a:lnTo>
                <a:lnTo>
                  <a:pt x="22653" y="25141"/>
                </a:lnTo>
                <a:cubicBezTo>
                  <a:pt x="22312" y="25141"/>
                  <a:pt x="22224" y="25598"/>
                  <a:pt x="22530" y="25728"/>
                </a:cubicBezTo>
                <a:cubicBezTo>
                  <a:pt x="22565" y="25742"/>
                  <a:pt x="22603" y="25751"/>
                  <a:pt x="22643" y="25751"/>
                </a:cubicBezTo>
                <a:lnTo>
                  <a:pt x="22882" y="25753"/>
                </a:lnTo>
                <a:lnTo>
                  <a:pt x="23110" y="25753"/>
                </a:lnTo>
                <a:close/>
                <a:moveTo>
                  <a:pt x="20794" y="25682"/>
                </a:moveTo>
                <a:cubicBezTo>
                  <a:pt x="20962" y="25694"/>
                  <a:pt x="21109" y="25569"/>
                  <a:pt x="21121" y="25399"/>
                </a:cubicBezTo>
                <a:cubicBezTo>
                  <a:pt x="21134" y="25231"/>
                  <a:pt x="21006" y="25084"/>
                  <a:pt x="20838" y="25072"/>
                </a:cubicBezTo>
                <a:lnTo>
                  <a:pt x="20629" y="25057"/>
                </a:lnTo>
                <a:lnTo>
                  <a:pt x="20402" y="25040"/>
                </a:lnTo>
                <a:lnTo>
                  <a:pt x="20233" y="25026"/>
                </a:lnTo>
                <a:cubicBezTo>
                  <a:pt x="20063" y="25007"/>
                  <a:pt x="19912" y="25133"/>
                  <a:pt x="19897" y="25302"/>
                </a:cubicBezTo>
                <a:cubicBezTo>
                  <a:pt x="19883" y="25474"/>
                  <a:pt x="20011" y="25623"/>
                  <a:pt x="20180" y="25634"/>
                </a:cubicBezTo>
                <a:lnTo>
                  <a:pt x="20354" y="25648"/>
                </a:lnTo>
                <a:lnTo>
                  <a:pt x="20585" y="25667"/>
                </a:lnTo>
                <a:lnTo>
                  <a:pt x="20794" y="25682"/>
                </a:lnTo>
                <a:close/>
                <a:moveTo>
                  <a:pt x="18342" y="25426"/>
                </a:moveTo>
                <a:cubicBezTo>
                  <a:pt x="18510" y="25449"/>
                  <a:pt x="18665" y="25334"/>
                  <a:pt x="18688" y="25166"/>
                </a:cubicBezTo>
                <a:cubicBezTo>
                  <a:pt x="18713" y="24998"/>
                  <a:pt x="18596" y="24846"/>
                  <a:pt x="18430" y="24820"/>
                </a:cubicBezTo>
                <a:lnTo>
                  <a:pt x="18124" y="24776"/>
                </a:lnTo>
                <a:lnTo>
                  <a:pt x="17831" y="24730"/>
                </a:lnTo>
                <a:cubicBezTo>
                  <a:pt x="17668" y="24709"/>
                  <a:pt x="17519" y="24822"/>
                  <a:pt x="17491" y="24984"/>
                </a:cubicBezTo>
                <a:cubicBezTo>
                  <a:pt x="17464" y="25147"/>
                  <a:pt x="17571" y="25302"/>
                  <a:pt x="17732" y="25334"/>
                </a:cubicBezTo>
                <a:lnTo>
                  <a:pt x="18034" y="25380"/>
                </a:lnTo>
                <a:lnTo>
                  <a:pt x="18342" y="25426"/>
                </a:lnTo>
                <a:close/>
                <a:moveTo>
                  <a:pt x="15915" y="24994"/>
                </a:moveTo>
                <a:cubicBezTo>
                  <a:pt x="16081" y="25032"/>
                  <a:pt x="16242" y="24927"/>
                  <a:pt x="16278" y="24762"/>
                </a:cubicBezTo>
                <a:cubicBezTo>
                  <a:pt x="16316" y="24598"/>
                  <a:pt x="16211" y="24435"/>
                  <a:pt x="16045" y="24399"/>
                </a:cubicBezTo>
                <a:lnTo>
                  <a:pt x="15842" y="24355"/>
                </a:lnTo>
                <a:lnTo>
                  <a:pt x="15616" y="24303"/>
                </a:lnTo>
                <a:lnTo>
                  <a:pt x="15454" y="24265"/>
                </a:lnTo>
                <a:cubicBezTo>
                  <a:pt x="15140" y="24194"/>
                  <a:pt x="14937" y="24590"/>
                  <a:pt x="15197" y="24804"/>
                </a:cubicBezTo>
                <a:cubicBezTo>
                  <a:pt x="15232" y="24831"/>
                  <a:pt x="15272" y="24850"/>
                  <a:pt x="15314" y="24860"/>
                </a:cubicBezTo>
                <a:lnTo>
                  <a:pt x="15480" y="24898"/>
                </a:lnTo>
                <a:lnTo>
                  <a:pt x="15712" y="24950"/>
                </a:lnTo>
                <a:lnTo>
                  <a:pt x="15915" y="24994"/>
                </a:lnTo>
                <a:close/>
                <a:moveTo>
                  <a:pt x="13526" y="24397"/>
                </a:moveTo>
                <a:cubicBezTo>
                  <a:pt x="13845" y="24489"/>
                  <a:pt x="14063" y="24072"/>
                  <a:pt x="13799" y="23863"/>
                </a:cubicBezTo>
                <a:cubicBezTo>
                  <a:pt x="13767" y="23837"/>
                  <a:pt x="13734" y="23821"/>
                  <a:pt x="13696" y="23810"/>
                </a:cubicBezTo>
                <a:lnTo>
                  <a:pt x="13350" y="23708"/>
                </a:lnTo>
                <a:lnTo>
                  <a:pt x="13118" y="23636"/>
                </a:lnTo>
                <a:cubicBezTo>
                  <a:pt x="12818" y="23540"/>
                  <a:pt x="12581" y="23917"/>
                  <a:pt x="12812" y="24146"/>
                </a:cubicBezTo>
                <a:cubicBezTo>
                  <a:pt x="12845" y="24179"/>
                  <a:pt x="12887" y="24204"/>
                  <a:pt x="12933" y="24219"/>
                </a:cubicBezTo>
                <a:lnTo>
                  <a:pt x="13176" y="24292"/>
                </a:lnTo>
                <a:lnTo>
                  <a:pt x="13526" y="24395"/>
                </a:lnTo>
                <a:close/>
                <a:moveTo>
                  <a:pt x="11183" y="23634"/>
                </a:moveTo>
                <a:cubicBezTo>
                  <a:pt x="11496" y="23747"/>
                  <a:pt x="11743" y="23347"/>
                  <a:pt x="11491" y="23119"/>
                </a:cubicBezTo>
                <a:cubicBezTo>
                  <a:pt x="11462" y="23093"/>
                  <a:pt x="11429" y="23073"/>
                  <a:pt x="11393" y="23060"/>
                </a:cubicBezTo>
                <a:lnTo>
                  <a:pt x="11123" y="22959"/>
                </a:lnTo>
                <a:lnTo>
                  <a:pt x="10827" y="22848"/>
                </a:lnTo>
                <a:cubicBezTo>
                  <a:pt x="10538" y="22731"/>
                  <a:pt x="10272" y="23087"/>
                  <a:pt x="10490" y="23339"/>
                </a:cubicBezTo>
                <a:cubicBezTo>
                  <a:pt x="10521" y="23372"/>
                  <a:pt x="10561" y="23399"/>
                  <a:pt x="10605" y="23416"/>
                </a:cubicBezTo>
                <a:lnTo>
                  <a:pt x="10907" y="23531"/>
                </a:lnTo>
                <a:lnTo>
                  <a:pt x="11183" y="23634"/>
                </a:lnTo>
                <a:close/>
                <a:moveTo>
                  <a:pt x="8897" y="22706"/>
                </a:moveTo>
                <a:cubicBezTo>
                  <a:pt x="9203" y="22844"/>
                  <a:pt x="9477" y="22458"/>
                  <a:pt x="9243" y="22215"/>
                </a:cubicBezTo>
                <a:cubicBezTo>
                  <a:pt x="9218" y="22188"/>
                  <a:pt x="9186" y="22165"/>
                  <a:pt x="9150" y="22150"/>
                </a:cubicBezTo>
                <a:lnTo>
                  <a:pt x="8945" y="22056"/>
                </a:lnTo>
                <a:lnTo>
                  <a:pt x="8731" y="21958"/>
                </a:lnTo>
                <a:lnTo>
                  <a:pt x="8599" y="21897"/>
                </a:lnTo>
                <a:cubicBezTo>
                  <a:pt x="8448" y="21826"/>
                  <a:pt x="8266" y="21891"/>
                  <a:pt x="8193" y="22041"/>
                </a:cubicBezTo>
                <a:cubicBezTo>
                  <a:pt x="8121" y="22194"/>
                  <a:pt x="8186" y="22377"/>
                  <a:pt x="8337" y="22450"/>
                </a:cubicBezTo>
                <a:lnTo>
                  <a:pt x="8474" y="22513"/>
                </a:lnTo>
                <a:lnTo>
                  <a:pt x="8692" y="22614"/>
                </a:lnTo>
                <a:close/>
                <a:moveTo>
                  <a:pt x="6686" y="21616"/>
                </a:moveTo>
                <a:cubicBezTo>
                  <a:pt x="6992" y="21777"/>
                  <a:pt x="7289" y="21394"/>
                  <a:pt x="7057" y="21140"/>
                </a:cubicBezTo>
                <a:cubicBezTo>
                  <a:pt x="7034" y="21115"/>
                  <a:pt x="7009" y="21096"/>
                  <a:pt x="6979" y="21079"/>
                </a:cubicBezTo>
                <a:lnTo>
                  <a:pt x="6841" y="21004"/>
                </a:lnTo>
                <a:lnTo>
                  <a:pt x="6636" y="20891"/>
                </a:lnTo>
                <a:lnTo>
                  <a:pt x="6449" y="20786"/>
                </a:lnTo>
                <a:cubicBezTo>
                  <a:pt x="6302" y="20702"/>
                  <a:pt x="6116" y="20755"/>
                  <a:pt x="6032" y="20901"/>
                </a:cubicBezTo>
                <a:cubicBezTo>
                  <a:pt x="5950" y="21048"/>
                  <a:pt x="6001" y="21235"/>
                  <a:pt x="6147" y="21316"/>
                </a:cubicBezTo>
                <a:lnTo>
                  <a:pt x="6338" y="21423"/>
                </a:lnTo>
                <a:lnTo>
                  <a:pt x="6548" y="21541"/>
                </a:lnTo>
                <a:lnTo>
                  <a:pt x="6686" y="21614"/>
                </a:lnTo>
                <a:close/>
                <a:moveTo>
                  <a:pt x="4565" y="20361"/>
                </a:moveTo>
                <a:cubicBezTo>
                  <a:pt x="4812" y="20524"/>
                  <a:pt x="5131" y="20260"/>
                  <a:pt x="5014" y="19986"/>
                </a:cubicBezTo>
                <a:cubicBezTo>
                  <a:pt x="4990" y="19929"/>
                  <a:pt x="4949" y="19881"/>
                  <a:pt x="4898" y="19847"/>
                </a:cubicBezTo>
                <a:lnTo>
                  <a:pt x="4632" y="19673"/>
                </a:lnTo>
                <a:lnTo>
                  <a:pt x="4393" y="19516"/>
                </a:lnTo>
                <a:cubicBezTo>
                  <a:pt x="4255" y="19422"/>
                  <a:pt x="4064" y="19457"/>
                  <a:pt x="3970" y="19596"/>
                </a:cubicBezTo>
                <a:cubicBezTo>
                  <a:pt x="3873" y="19736"/>
                  <a:pt x="3909" y="19925"/>
                  <a:pt x="4049" y="20021"/>
                </a:cubicBezTo>
                <a:lnTo>
                  <a:pt x="4295" y="20185"/>
                </a:lnTo>
                <a:lnTo>
                  <a:pt x="4565" y="20361"/>
                </a:lnTo>
                <a:close/>
                <a:moveTo>
                  <a:pt x="2547" y="18938"/>
                </a:moveTo>
                <a:cubicBezTo>
                  <a:pt x="2813" y="19143"/>
                  <a:pt x="3173" y="18827"/>
                  <a:pt x="2991" y="18531"/>
                </a:cubicBezTo>
                <a:cubicBezTo>
                  <a:pt x="2972" y="18502"/>
                  <a:pt x="2947" y="18475"/>
                  <a:pt x="2920" y="18454"/>
                </a:cubicBezTo>
                <a:lnTo>
                  <a:pt x="2735" y="18311"/>
                </a:lnTo>
                <a:lnTo>
                  <a:pt x="2553" y="18166"/>
                </a:lnTo>
                <a:lnTo>
                  <a:pt x="2446" y="18081"/>
                </a:lnTo>
                <a:cubicBezTo>
                  <a:pt x="2184" y="17871"/>
                  <a:pt x="1820" y="18177"/>
                  <a:pt x="1991" y="18475"/>
                </a:cubicBezTo>
                <a:cubicBezTo>
                  <a:pt x="2010" y="18504"/>
                  <a:pt x="2033" y="18531"/>
                  <a:pt x="2061" y="18554"/>
                </a:cubicBezTo>
                <a:lnTo>
                  <a:pt x="2172" y="18642"/>
                </a:lnTo>
                <a:lnTo>
                  <a:pt x="2358" y="18791"/>
                </a:lnTo>
                <a:close/>
              </a:path>
            </a:pathLst>
          </a:custGeom>
          <a:solidFill>
            <a:schemeClr val="bg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00" name="Google Shape;400;p21"/>
          <p:cNvSpPr/>
          <p:nvPr/>
        </p:nvSpPr>
        <p:spPr>
          <a:xfrm flipH="1">
            <a:off x="-976603" y="2798600"/>
            <a:ext cx="3651937" cy="5056696"/>
          </a:xfrm>
          <a:custGeom>
            <a:avLst/>
            <a:gdLst/>
            <a:ahLst/>
            <a:cxnLst/>
            <a:rect l="l" t="t" r="r" b="b"/>
            <a:pathLst>
              <a:path w="91268" h="128386" extrusionOk="0">
                <a:moveTo>
                  <a:pt x="70698" y="0"/>
                </a:moveTo>
                <a:cubicBezTo>
                  <a:pt x="63406" y="0"/>
                  <a:pt x="57439" y="3978"/>
                  <a:pt x="57530" y="14724"/>
                </a:cubicBezTo>
                <a:cubicBezTo>
                  <a:pt x="57609" y="23656"/>
                  <a:pt x="64711" y="30638"/>
                  <a:pt x="64353" y="39351"/>
                </a:cubicBezTo>
                <a:cubicBezTo>
                  <a:pt x="63995" y="47209"/>
                  <a:pt x="53730" y="47945"/>
                  <a:pt x="51244" y="55166"/>
                </a:cubicBezTo>
                <a:cubicBezTo>
                  <a:pt x="48200" y="64038"/>
                  <a:pt x="55401" y="73308"/>
                  <a:pt x="51045" y="81524"/>
                </a:cubicBezTo>
                <a:cubicBezTo>
                  <a:pt x="45196" y="92525"/>
                  <a:pt x="0" y="76292"/>
                  <a:pt x="9966" y="111622"/>
                </a:cubicBezTo>
                <a:cubicBezTo>
                  <a:pt x="13190" y="123066"/>
                  <a:pt x="31585" y="128386"/>
                  <a:pt x="48574" y="128386"/>
                </a:cubicBezTo>
                <a:cubicBezTo>
                  <a:pt x="59580" y="128386"/>
                  <a:pt x="69996" y="126153"/>
                  <a:pt x="75314" y="121906"/>
                </a:cubicBezTo>
                <a:cubicBezTo>
                  <a:pt x="83967" y="114964"/>
                  <a:pt x="83868" y="99050"/>
                  <a:pt x="84902" y="89123"/>
                </a:cubicBezTo>
                <a:cubicBezTo>
                  <a:pt x="87647" y="63382"/>
                  <a:pt x="78616" y="32727"/>
                  <a:pt x="91268" y="8617"/>
                </a:cubicBezTo>
                <a:cubicBezTo>
                  <a:pt x="86019" y="3711"/>
                  <a:pt x="77741" y="0"/>
                  <a:pt x="70698" y="0"/>
                </a:cubicBezTo>
                <a:close/>
              </a:path>
            </a:pathLst>
          </a:custGeom>
          <a:solidFill>
            <a:schemeClr val="accent6">
              <a:lumMod val="20000"/>
              <a:lumOff val="80000"/>
            </a:scheme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401" name="Google Shape;401;p21"/>
          <p:cNvGrpSpPr/>
          <p:nvPr/>
        </p:nvGrpSpPr>
        <p:grpSpPr>
          <a:xfrm rot="5770333" flipH="1">
            <a:off x="644853" y="5207647"/>
            <a:ext cx="409016" cy="635117"/>
            <a:chOff x="4452729" y="352000"/>
            <a:chExt cx="225596" cy="350302"/>
          </a:xfrm>
          <a:solidFill>
            <a:schemeClr val="bg1"/>
          </a:solidFill>
        </p:grpSpPr>
        <p:sp>
          <p:nvSpPr>
            <p:cNvPr id="402" name="Google Shape;402;p21"/>
            <p:cNvSpPr/>
            <p:nvPr/>
          </p:nvSpPr>
          <p:spPr>
            <a:xfrm>
              <a:off x="4624575" y="352000"/>
              <a:ext cx="53750" cy="53225"/>
            </a:xfrm>
            <a:custGeom>
              <a:avLst/>
              <a:gdLst/>
              <a:ahLst/>
              <a:cxnLst/>
              <a:rect l="l" t="t" r="r" b="b"/>
              <a:pathLst>
                <a:path w="2150" h="2129" extrusionOk="0">
                  <a:moveTo>
                    <a:pt x="1075" y="0"/>
                  </a:moveTo>
                  <a:cubicBezTo>
                    <a:pt x="478" y="0"/>
                    <a:pt x="1" y="478"/>
                    <a:pt x="1" y="1075"/>
                  </a:cubicBezTo>
                  <a:cubicBezTo>
                    <a:pt x="1" y="1671"/>
                    <a:pt x="478" y="2129"/>
                    <a:pt x="1075" y="2129"/>
                  </a:cubicBezTo>
                  <a:cubicBezTo>
                    <a:pt x="1672" y="2129"/>
                    <a:pt x="2149" y="1671"/>
                    <a:pt x="2149" y="1075"/>
                  </a:cubicBezTo>
                  <a:cubicBezTo>
                    <a:pt x="2149" y="478"/>
                    <a:pt x="1672" y="0"/>
                    <a:pt x="1075"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 name="Google Shape;403;p21"/>
            <p:cNvSpPr/>
            <p:nvPr/>
          </p:nvSpPr>
          <p:spPr>
            <a:xfrm>
              <a:off x="4452729" y="426046"/>
              <a:ext cx="62200" cy="62700"/>
            </a:xfrm>
            <a:custGeom>
              <a:avLst/>
              <a:gdLst/>
              <a:ahLst/>
              <a:cxnLst/>
              <a:rect l="l" t="t" r="r" b="b"/>
              <a:pathLst>
                <a:path w="2488" h="2508" extrusionOk="0">
                  <a:moveTo>
                    <a:pt x="1254" y="1"/>
                  </a:moveTo>
                  <a:cubicBezTo>
                    <a:pt x="557" y="1"/>
                    <a:pt x="0" y="558"/>
                    <a:pt x="0" y="1254"/>
                  </a:cubicBezTo>
                  <a:cubicBezTo>
                    <a:pt x="0" y="1950"/>
                    <a:pt x="557" y="2507"/>
                    <a:pt x="1254" y="2507"/>
                  </a:cubicBezTo>
                  <a:cubicBezTo>
                    <a:pt x="1950" y="2507"/>
                    <a:pt x="2487" y="1950"/>
                    <a:pt x="2487" y="1254"/>
                  </a:cubicBezTo>
                  <a:cubicBezTo>
                    <a:pt x="2487" y="558"/>
                    <a:pt x="1950" y="1"/>
                    <a:pt x="125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 name="Google Shape;404;p21"/>
            <p:cNvSpPr/>
            <p:nvPr/>
          </p:nvSpPr>
          <p:spPr>
            <a:xfrm>
              <a:off x="4503927" y="572104"/>
              <a:ext cx="130152" cy="130197"/>
            </a:xfrm>
            <a:custGeom>
              <a:avLst/>
              <a:gdLst/>
              <a:ahLst/>
              <a:cxnLst/>
              <a:rect l="l" t="t" r="r" b="b"/>
              <a:pathLst>
                <a:path w="2845" h="2846" extrusionOk="0">
                  <a:moveTo>
                    <a:pt x="1432" y="1"/>
                  </a:moveTo>
                  <a:cubicBezTo>
                    <a:pt x="656" y="1"/>
                    <a:pt x="0" y="618"/>
                    <a:pt x="0" y="1413"/>
                  </a:cubicBezTo>
                  <a:cubicBezTo>
                    <a:pt x="0" y="2189"/>
                    <a:pt x="637" y="2846"/>
                    <a:pt x="1432" y="2846"/>
                  </a:cubicBezTo>
                  <a:cubicBezTo>
                    <a:pt x="2188" y="2846"/>
                    <a:pt x="2845" y="2209"/>
                    <a:pt x="2845" y="1413"/>
                  </a:cubicBezTo>
                  <a:cubicBezTo>
                    <a:pt x="2845" y="618"/>
                    <a:pt x="2188" y="1"/>
                    <a:pt x="1432"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05" name="Google Shape;405;p21"/>
          <p:cNvSpPr/>
          <p:nvPr/>
        </p:nvSpPr>
        <p:spPr>
          <a:xfrm>
            <a:off x="10526601" y="5818301"/>
            <a:ext cx="1174900" cy="548833"/>
          </a:xfrm>
          <a:custGeom>
            <a:avLst/>
            <a:gdLst/>
            <a:ahLst/>
            <a:cxnLst/>
            <a:rect l="l" t="t" r="r" b="b"/>
            <a:pathLst>
              <a:path w="35247" h="16465" extrusionOk="0">
                <a:moveTo>
                  <a:pt x="15" y="16119"/>
                </a:moveTo>
                <a:cubicBezTo>
                  <a:pt x="61" y="15932"/>
                  <a:pt x="332" y="15423"/>
                  <a:pt x="399" y="15293"/>
                </a:cubicBezTo>
                <a:cubicBezTo>
                  <a:pt x="713" y="14673"/>
                  <a:pt x="1036" y="14056"/>
                  <a:pt x="1363" y="13442"/>
                </a:cubicBezTo>
                <a:cubicBezTo>
                  <a:pt x="2325" y="11625"/>
                  <a:pt x="3303" y="9815"/>
                  <a:pt x="4299" y="8014"/>
                </a:cubicBezTo>
                <a:cubicBezTo>
                  <a:pt x="5303" y="6187"/>
                  <a:pt x="6315" y="4362"/>
                  <a:pt x="7354" y="2555"/>
                </a:cubicBezTo>
                <a:cubicBezTo>
                  <a:pt x="7700" y="1956"/>
                  <a:pt x="8050" y="1352"/>
                  <a:pt x="8415" y="763"/>
                </a:cubicBezTo>
                <a:cubicBezTo>
                  <a:pt x="8520" y="594"/>
                  <a:pt x="8629" y="422"/>
                  <a:pt x="8744" y="258"/>
                </a:cubicBezTo>
                <a:cubicBezTo>
                  <a:pt x="8815" y="160"/>
                  <a:pt x="8918" y="0"/>
                  <a:pt x="9058" y="23"/>
                </a:cubicBezTo>
                <a:cubicBezTo>
                  <a:pt x="9601" y="105"/>
                  <a:pt x="10156" y="281"/>
                  <a:pt x="10672" y="468"/>
                </a:cubicBezTo>
                <a:cubicBezTo>
                  <a:pt x="11284" y="688"/>
                  <a:pt x="11888" y="943"/>
                  <a:pt x="12485" y="1201"/>
                </a:cubicBezTo>
                <a:cubicBezTo>
                  <a:pt x="13438" y="1618"/>
                  <a:pt x="14394" y="2075"/>
                  <a:pt x="15362" y="2448"/>
                </a:cubicBezTo>
                <a:cubicBezTo>
                  <a:pt x="20975" y="4607"/>
                  <a:pt x="26170" y="7572"/>
                  <a:pt x="31598" y="10121"/>
                </a:cubicBezTo>
                <a:cubicBezTo>
                  <a:pt x="32658" y="10619"/>
                  <a:pt x="33727" y="11099"/>
                  <a:pt x="34806" y="11554"/>
                </a:cubicBezTo>
                <a:cubicBezTo>
                  <a:pt x="35247" y="11736"/>
                  <a:pt x="34985" y="12459"/>
                  <a:pt x="34544" y="12353"/>
                </a:cubicBezTo>
                <a:cubicBezTo>
                  <a:pt x="32342" y="12541"/>
                  <a:pt x="30139" y="12791"/>
                  <a:pt x="27943" y="13057"/>
                </a:cubicBezTo>
                <a:cubicBezTo>
                  <a:pt x="25374" y="13365"/>
                  <a:pt x="22806" y="13700"/>
                  <a:pt x="20239" y="14042"/>
                </a:cubicBezTo>
                <a:cubicBezTo>
                  <a:pt x="15595" y="14664"/>
                  <a:pt x="10953" y="15326"/>
                  <a:pt x="6305" y="15909"/>
                </a:cubicBezTo>
                <a:cubicBezTo>
                  <a:pt x="4804" y="16098"/>
                  <a:pt x="3285" y="16290"/>
                  <a:pt x="1776" y="16406"/>
                </a:cubicBezTo>
                <a:cubicBezTo>
                  <a:pt x="1390" y="16435"/>
                  <a:pt x="986" y="16464"/>
                  <a:pt x="598" y="16456"/>
                </a:cubicBezTo>
                <a:cubicBezTo>
                  <a:pt x="424" y="16452"/>
                  <a:pt x="51" y="16454"/>
                  <a:pt x="7" y="16230"/>
                </a:cubicBezTo>
                <a:cubicBezTo>
                  <a:pt x="1" y="16194"/>
                  <a:pt x="3" y="16156"/>
                  <a:pt x="15" y="16121"/>
                </a:cubicBezTo>
                <a:close/>
                <a:moveTo>
                  <a:pt x="28243" y="9282"/>
                </a:moveTo>
                <a:cubicBezTo>
                  <a:pt x="27067" y="8660"/>
                  <a:pt x="25891" y="8033"/>
                  <a:pt x="24701" y="7436"/>
                </a:cubicBezTo>
                <a:cubicBezTo>
                  <a:pt x="24621" y="7778"/>
                  <a:pt x="24533" y="8117"/>
                  <a:pt x="24479" y="8463"/>
                </a:cubicBezTo>
                <a:cubicBezTo>
                  <a:pt x="24395" y="8999"/>
                  <a:pt x="23580" y="8826"/>
                  <a:pt x="23663" y="8293"/>
                </a:cubicBezTo>
                <a:cubicBezTo>
                  <a:pt x="23731" y="7876"/>
                  <a:pt x="23842" y="7467"/>
                  <a:pt x="23934" y="7057"/>
                </a:cubicBezTo>
                <a:cubicBezTo>
                  <a:pt x="23211" y="6705"/>
                  <a:pt x="22481" y="6365"/>
                  <a:pt x="21742" y="6047"/>
                </a:cubicBezTo>
                <a:cubicBezTo>
                  <a:pt x="21431" y="5912"/>
                  <a:pt x="21121" y="5778"/>
                  <a:pt x="20811" y="5644"/>
                </a:cubicBezTo>
                <a:cubicBezTo>
                  <a:pt x="20713" y="5906"/>
                  <a:pt x="20688" y="5988"/>
                  <a:pt x="20692" y="6363"/>
                </a:cubicBezTo>
                <a:cubicBezTo>
                  <a:pt x="20696" y="6501"/>
                  <a:pt x="20625" y="6633"/>
                  <a:pt x="20507" y="6709"/>
                </a:cubicBezTo>
                <a:cubicBezTo>
                  <a:pt x="20239" y="6881"/>
                  <a:pt x="19862" y="6717"/>
                  <a:pt x="19858" y="6376"/>
                </a:cubicBezTo>
                <a:cubicBezTo>
                  <a:pt x="19853" y="6024"/>
                  <a:pt x="19883" y="5632"/>
                  <a:pt x="20029" y="5303"/>
                </a:cubicBezTo>
                <a:cubicBezTo>
                  <a:pt x="19120" y="4904"/>
                  <a:pt x="18212" y="4508"/>
                  <a:pt x="17297" y="4123"/>
                </a:cubicBezTo>
                <a:cubicBezTo>
                  <a:pt x="17198" y="4351"/>
                  <a:pt x="17118" y="4584"/>
                  <a:pt x="17091" y="4831"/>
                </a:cubicBezTo>
                <a:cubicBezTo>
                  <a:pt x="17030" y="5370"/>
                  <a:pt x="16215" y="5208"/>
                  <a:pt x="16274" y="4674"/>
                </a:cubicBezTo>
                <a:cubicBezTo>
                  <a:pt x="16310" y="4370"/>
                  <a:pt x="16408" y="4083"/>
                  <a:pt x="16530" y="3802"/>
                </a:cubicBezTo>
                <a:cubicBezTo>
                  <a:pt x="16180" y="3657"/>
                  <a:pt x="15828" y="3517"/>
                  <a:pt x="15475" y="3379"/>
                </a:cubicBezTo>
                <a:cubicBezTo>
                  <a:pt x="14817" y="3119"/>
                  <a:pt x="14157" y="2867"/>
                  <a:pt x="13499" y="2607"/>
                </a:cubicBezTo>
                <a:cubicBezTo>
                  <a:pt x="13476" y="2781"/>
                  <a:pt x="13464" y="2957"/>
                  <a:pt x="13466" y="3134"/>
                </a:cubicBezTo>
                <a:cubicBezTo>
                  <a:pt x="13468" y="3674"/>
                  <a:pt x="12636" y="3685"/>
                  <a:pt x="12632" y="3146"/>
                </a:cubicBezTo>
                <a:cubicBezTo>
                  <a:pt x="12632" y="2857"/>
                  <a:pt x="12655" y="2572"/>
                  <a:pt x="12707" y="2289"/>
                </a:cubicBezTo>
                <a:cubicBezTo>
                  <a:pt x="12529" y="2216"/>
                  <a:pt x="12351" y="2142"/>
                  <a:pt x="12173" y="2065"/>
                </a:cubicBezTo>
                <a:cubicBezTo>
                  <a:pt x="11787" y="1899"/>
                  <a:pt x="11408" y="1717"/>
                  <a:pt x="11024" y="1543"/>
                </a:cubicBezTo>
                <a:cubicBezTo>
                  <a:pt x="10856" y="1828"/>
                  <a:pt x="10750" y="2142"/>
                  <a:pt x="10649" y="2459"/>
                </a:cubicBezTo>
                <a:cubicBezTo>
                  <a:pt x="10546" y="2788"/>
                  <a:pt x="10112" y="2857"/>
                  <a:pt x="9907" y="2599"/>
                </a:cubicBezTo>
                <a:cubicBezTo>
                  <a:pt x="9827" y="2499"/>
                  <a:pt x="9804" y="2364"/>
                  <a:pt x="9846" y="2243"/>
                </a:cubicBezTo>
                <a:cubicBezTo>
                  <a:pt x="9957" y="1889"/>
                  <a:pt x="10075" y="1537"/>
                  <a:pt x="10253" y="1214"/>
                </a:cubicBezTo>
                <a:cubicBezTo>
                  <a:pt x="9920" y="1082"/>
                  <a:pt x="9576" y="977"/>
                  <a:pt x="9226" y="897"/>
                </a:cubicBezTo>
                <a:cubicBezTo>
                  <a:pt x="8736" y="1847"/>
                  <a:pt x="8228" y="2792"/>
                  <a:pt x="7728" y="3735"/>
                </a:cubicBezTo>
                <a:cubicBezTo>
                  <a:pt x="6870" y="5347"/>
                  <a:pt x="6009" y="6956"/>
                  <a:pt x="5146" y="8564"/>
                </a:cubicBezTo>
                <a:cubicBezTo>
                  <a:pt x="4391" y="9968"/>
                  <a:pt x="3630" y="11370"/>
                  <a:pt x="2865" y="12770"/>
                </a:cubicBezTo>
                <a:cubicBezTo>
                  <a:pt x="2381" y="13654"/>
                  <a:pt x="1897" y="14545"/>
                  <a:pt x="1396" y="15421"/>
                </a:cubicBezTo>
                <a:cubicBezTo>
                  <a:pt x="1541" y="15389"/>
                  <a:pt x="1690" y="15362"/>
                  <a:pt x="1830" y="15335"/>
                </a:cubicBezTo>
                <a:cubicBezTo>
                  <a:pt x="2270" y="15251"/>
                  <a:pt x="2715" y="15182"/>
                  <a:pt x="3157" y="15115"/>
                </a:cubicBezTo>
                <a:cubicBezTo>
                  <a:pt x="4450" y="14918"/>
                  <a:pt x="5751" y="14748"/>
                  <a:pt x="7049" y="14580"/>
                </a:cubicBezTo>
                <a:cubicBezTo>
                  <a:pt x="10624" y="14115"/>
                  <a:pt x="14201" y="13673"/>
                  <a:pt x="17772" y="13178"/>
                </a:cubicBezTo>
                <a:cubicBezTo>
                  <a:pt x="21429" y="12669"/>
                  <a:pt x="25097" y="12269"/>
                  <a:pt x="28773" y="11950"/>
                </a:cubicBezTo>
                <a:cubicBezTo>
                  <a:pt x="29886" y="11854"/>
                  <a:pt x="30996" y="11768"/>
                  <a:pt x="32107" y="11678"/>
                </a:cubicBezTo>
                <a:cubicBezTo>
                  <a:pt x="32390" y="11655"/>
                  <a:pt x="32675" y="11632"/>
                  <a:pt x="32956" y="11607"/>
                </a:cubicBezTo>
                <a:cubicBezTo>
                  <a:pt x="32740" y="11512"/>
                  <a:pt x="32522" y="11416"/>
                  <a:pt x="32306" y="11317"/>
                </a:cubicBezTo>
                <a:cubicBezTo>
                  <a:pt x="31195" y="10812"/>
                  <a:pt x="30099" y="10259"/>
                  <a:pt x="29016" y="9691"/>
                </a:cubicBezTo>
                <a:cubicBezTo>
                  <a:pt x="28932" y="9997"/>
                  <a:pt x="28775" y="10293"/>
                  <a:pt x="28630" y="10565"/>
                </a:cubicBezTo>
                <a:cubicBezTo>
                  <a:pt x="28377" y="11043"/>
                  <a:pt x="27645" y="10649"/>
                  <a:pt x="27897" y="10173"/>
                </a:cubicBezTo>
                <a:cubicBezTo>
                  <a:pt x="27962" y="10049"/>
                  <a:pt x="28316" y="9450"/>
                  <a:pt x="28241" y="9282"/>
                </a:cubicBezTo>
                <a:close/>
                <a:moveTo>
                  <a:pt x="19015" y="9672"/>
                </a:moveTo>
                <a:cubicBezTo>
                  <a:pt x="17663" y="8857"/>
                  <a:pt x="16305" y="8056"/>
                  <a:pt x="14939" y="7266"/>
                </a:cubicBezTo>
                <a:cubicBezTo>
                  <a:pt x="13931" y="6688"/>
                  <a:pt x="12917" y="6118"/>
                  <a:pt x="11888" y="5579"/>
                </a:cubicBezTo>
                <a:cubicBezTo>
                  <a:pt x="11471" y="5363"/>
                  <a:pt x="11049" y="5150"/>
                  <a:pt x="10624" y="4951"/>
                </a:cubicBezTo>
                <a:cubicBezTo>
                  <a:pt x="10320" y="4810"/>
                  <a:pt x="9999" y="4668"/>
                  <a:pt x="9679" y="4563"/>
                </a:cubicBezTo>
                <a:cubicBezTo>
                  <a:pt x="9668" y="4561"/>
                  <a:pt x="9654" y="4557"/>
                  <a:pt x="9641" y="4557"/>
                </a:cubicBezTo>
                <a:cubicBezTo>
                  <a:pt x="9536" y="4546"/>
                  <a:pt x="9431" y="4580"/>
                  <a:pt x="9352" y="4649"/>
                </a:cubicBezTo>
                <a:cubicBezTo>
                  <a:pt x="9348" y="4653"/>
                  <a:pt x="9343" y="4655"/>
                  <a:pt x="9339" y="4657"/>
                </a:cubicBezTo>
                <a:cubicBezTo>
                  <a:pt x="8958" y="4927"/>
                  <a:pt x="8505" y="5770"/>
                  <a:pt x="8293" y="6183"/>
                </a:cubicBezTo>
                <a:cubicBezTo>
                  <a:pt x="7855" y="7042"/>
                  <a:pt x="7480" y="7935"/>
                  <a:pt x="7176" y="8853"/>
                </a:cubicBezTo>
                <a:cubicBezTo>
                  <a:pt x="6906" y="9655"/>
                  <a:pt x="6671" y="10513"/>
                  <a:pt x="6558" y="11353"/>
                </a:cubicBezTo>
                <a:cubicBezTo>
                  <a:pt x="6525" y="11613"/>
                  <a:pt x="6701" y="11862"/>
                  <a:pt x="6977" y="11852"/>
                </a:cubicBezTo>
                <a:cubicBezTo>
                  <a:pt x="10972" y="11690"/>
                  <a:pt x="14878" y="10492"/>
                  <a:pt x="18889" y="10481"/>
                </a:cubicBezTo>
                <a:cubicBezTo>
                  <a:pt x="19369" y="10481"/>
                  <a:pt x="19424" y="9836"/>
                  <a:pt x="19017" y="9672"/>
                </a:cubicBezTo>
                <a:close/>
                <a:moveTo>
                  <a:pt x="9681" y="5269"/>
                </a:moveTo>
                <a:cubicBezTo>
                  <a:pt x="8681" y="6927"/>
                  <a:pt x="7690" y="9087"/>
                  <a:pt x="7382" y="11011"/>
                </a:cubicBezTo>
                <a:cubicBezTo>
                  <a:pt x="9974" y="10607"/>
                  <a:pt x="12579" y="10284"/>
                  <a:pt x="15193" y="10072"/>
                </a:cubicBezTo>
                <a:cubicBezTo>
                  <a:pt x="15916" y="10014"/>
                  <a:pt x="16636" y="9968"/>
                  <a:pt x="17359" y="9919"/>
                </a:cubicBezTo>
                <a:cubicBezTo>
                  <a:pt x="17445" y="9913"/>
                  <a:pt x="17655" y="9903"/>
                  <a:pt x="17850" y="9888"/>
                </a:cubicBezTo>
                <a:lnTo>
                  <a:pt x="17741" y="9825"/>
                </a:lnTo>
                <a:cubicBezTo>
                  <a:pt x="17406" y="9626"/>
                  <a:pt x="17068" y="9429"/>
                  <a:pt x="16731" y="9234"/>
                </a:cubicBezTo>
                <a:cubicBezTo>
                  <a:pt x="15750" y="8668"/>
                  <a:pt x="14767" y="8107"/>
                  <a:pt x="13782" y="7551"/>
                </a:cubicBezTo>
                <a:cubicBezTo>
                  <a:pt x="12933" y="7071"/>
                  <a:pt x="12080" y="6594"/>
                  <a:pt x="11227" y="6118"/>
                </a:cubicBezTo>
                <a:cubicBezTo>
                  <a:pt x="10714" y="5833"/>
                  <a:pt x="10201" y="5544"/>
                  <a:pt x="9681" y="5269"/>
                </a:cubicBezTo>
                <a:close/>
              </a:path>
            </a:pathLst>
          </a:custGeom>
          <a:solidFill>
            <a:schemeClr val="bg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06" name="Google Shape;406;p21"/>
          <p:cNvSpPr/>
          <p:nvPr/>
        </p:nvSpPr>
        <p:spPr>
          <a:xfrm>
            <a:off x="9383733" y="4956533"/>
            <a:ext cx="1857299" cy="1282528"/>
          </a:xfrm>
          <a:custGeom>
            <a:avLst/>
            <a:gdLst/>
            <a:ahLst/>
            <a:cxnLst/>
            <a:rect l="l" t="t" r="r" b="b"/>
            <a:pathLst>
              <a:path w="44593" h="30793" extrusionOk="0">
                <a:moveTo>
                  <a:pt x="44488" y="547"/>
                </a:moveTo>
                <a:cubicBezTo>
                  <a:pt x="44593" y="227"/>
                  <a:pt x="44176" y="0"/>
                  <a:pt x="43960" y="260"/>
                </a:cubicBezTo>
                <a:cubicBezTo>
                  <a:pt x="43937" y="290"/>
                  <a:pt x="43920" y="321"/>
                  <a:pt x="43908" y="357"/>
                </a:cubicBezTo>
                <a:lnTo>
                  <a:pt x="43864" y="491"/>
                </a:lnTo>
                <a:lnTo>
                  <a:pt x="43820" y="621"/>
                </a:lnTo>
                <a:lnTo>
                  <a:pt x="43774" y="753"/>
                </a:lnTo>
                <a:lnTo>
                  <a:pt x="43709" y="925"/>
                </a:lnTo>
                <a:cubicBezTo>
                  <a:pt x="43591" y="1250"/>
                  <a:pt x="44019" y="1495"/>
                  <a:pt x="44239" y="1218"/>
                </a:cubicBezTo>
                <a:cubicBezTo>
                  <a:pt x="44258" y="1193"/>
                  <a:pt x="44272" y="1166"/>
                  <a:pt x="44283" y="1138"/>
                </a:cubicBezTo>
                <a:lnTo>
                  <a:pt x="44348" y="960"/>
                </a:lnTo>
                <a:lnTo>
                  <a:pt x="44396" y="824"/>
                </a:lnTo>
                <a:lnTo>
                  <a:pt x="44442" y="688"/>
                </a:lnTo>
                <a:lnTo>
                  <a:pt x="44488" y="552"/>
                </a:lnTo>
                <a:close/>
                <a:moveTo>
                  <a:pt x="541" y="26840"/>
                </a:moveTo>
                <a:cubicBezTo>
                  <a:pt x="409" y="26731"/>
                  <a:pt x="214" y="26752"/>
                  <a:pt x="107" y="26889"/>
                </a:cubicBezTo>
                <a:cubicBezTo>
                  <a:pt x="0" y="27023"/>
                  <a:pt x="25" y="27218"/>
                  <a:pt x="164" y="27320"/>
                </a:cubicBezTo>
                <a:lnTo>
                  <a:pt x="350" y="27467"/>
                </a:lnTo>
                <a:lnTo>
                  <a:pt x="507" y="27587"/>
                </a:lnTo>
                <a:lnTo>
                  <a:pt x="654" y="27698"/>
                </a:lnTo>
                <a:cubicBezTo>
                  <a:pt x="926" y="27897"/>
                  <a:pt x="1272" y="27578"/>
                  <a:pt x="1094" y="27291"/>
                </a:cubicBezTo>
                <a:cubicBezTo>
                  <a:pt x="1075" y="27257"/>
                  <a:pt x="1050" y="27230"/>
                  <a:pt x="1019" y="27207"/>
                </a:cubicBezTo>
                <a:lnTo>
                  <a:pt x="876" y="27100"/>
                </a:lnTo>
                <a:lnTo>
                  <a:pt x="723" y="26983"/>
                </a:lnTo>
                <a:close/>
                <a:moveTo>
                  <a:pt x="2515" y="28213"/>
                </a:moveTo>
                <a:cubicBezTo>
                  <a:pt x="2217" y="28041"/>
                  <a:pt x="1909" y="28402"/>
                  <a:pt x="2121" y="28668"/>
                </a:cubicBezTo>
                <a:cubicBezTo>
                  <a:pt x="2144" y="28695"/>
                  <a:pt x="2169" y="28718"/>
                  <a:pt x="2201" y="28737"/>
                </a:cubicBezTo>
                <a:lnTo>
                  <a:pt x="2387" y="28848"/>
                </a:lnTo>
                <a:lnTo>
                  <a:pt x="2544" y="28938"/>
                </a:lnTo>
                <a:lnTo>
                  <a:pt x="2741" y="29047"/>
                </a:lnTo>
                <a:cubicBezTo>
                  <a:pt x="3024" y="29200"/>
                  <a:pt x="3326" y="28869"/>
                  <a:pt x="3127" y="28592"/>
                </a:cubicBezTo>
                <a:cubicBezTo>
                  <a:pt x="3102" y="28559"/>
                  <a:pt x="3068" y="28532"/>
                  <a:pt x="3031" y="28511"/>
                </a:cubicBezTo>
                <a:lnTo>
                  <a:pt x="2848" y="28406"/>
                </a:lnTo>
                <a:lnTo>
                  <a:pt x="2697" y="28322"/>
                </a:lnTo>
                <a:lnTo>
                  <a:pt x="2515" y="28213"/>
                </a:lnTo>
                <a:close/>
                <a:moveTo>
                  <a:pt x="4653" y="29282"/>
                </a:moveTo>
                <a:cubicBezTo>
                  <a:pt x="4493" y="29217"/>
                  <a:pt x="4313" y="29295"/>
                  <a:pt x="4252" y="29454"/>
                </a:cubicBezTo>
                <a:cubicBezTo>
                  <a:pt x="4189" y="29613"/>
                  <a:pt x="4269" y="29791"/>
                  <a:pt x="4430" y="29852"/>
                </a:cubicBezTo>
                <a:lnTo>
                  <a:pt x="4565" y="29904"/>
                </a:lnTo>
                <a:lnTo>
                  <a:pt x="4720" y="29963"/>
                </a:lnTo>
                <a:lnTo>
                  <a:pt x="4875" y="30020"/>
                </a:lnTo>
                <a:lnTo>
                  <a:pt x="5011" y="30068"/>
                </a:lnTo>
                <a:cubicBezTo>
                  <a:pt x="5172" y="30133"/>
                  <a:pt x="5355" y="30049"/>
                  <a:pt x="5411" y="29886"/>
                </a:cubicBezTo>
                <a:cubicBezTo>
                  <a:pt x="5470" y="29722"/>
                  <a:pt x="5380" y="29542"/>
                  <a:pt x="5212" y="29492"/>
                </a:cubicBezTo>
                <a:lnTo>
                  <a:pt x="5082" y="29445"/>
                </a:lnTo>
                <a:lnTo>
                  <a:pt x="4936" y="29391"/>
                </a:lnTo>
                <a:lnTo>
                  <a:pt x="4787" y="29334"/>
                </a:lnTo>
                <a:lnTo>
                  <a:pt x="4651" y="29282"/>
                </a:lnTo>
                <a:close/>
                <a:moveTo>
                  <a:pt x="6937" y="29965"/>
                </a:moveTo>
                <a:cubicBezTo>
                  <a:pt x="6621" y="29904"/>
                  <a:pt x="6434" y="30311"/>
                  <a:pt x="6700" y="30514"/>
                </a:cubicBezTo>
                <a:cubicBezTo>
                  <a:pt x="6736" y="30539"/>
                  <a:pt x="6778" y="30556"/>
                  <a:pt x="6820" y="30565"/>
                </a:cubicBezTo>
                <a:lnTo>
                  <a:pt x="7012" y="30602"/>
                </a:lnTo>
                <a:lnTo>
                  <a:pt x="7163" y="30627"/>
                </a:lnTo>
                <a:lnTo>
                  <a:pt x="7312" y="30653"/>
                </a:lnTo>
                <a:lnTo>
                  <a:pt x="7436" y="30671"/>
                </a:lnTo>
                <a:cubicBezTo>
                  <a:pt x="7800" y="30715"/>
                  <a:pt x="7926" y="30210"/>
                  <a:pt x="7582" y="30080"/>
                </a:cubicBezTo>
                <a:cubicBezTo>
                  <a:pt x="7562" y="30074"/>
                  <a:pt x="7543" y="30068"/>
                  <a:pt x="7522" y="30066"/>
                </a:cubicBezTo>
                <a:lnTo>
                  <a:pt x="7406" y="30049"/>
                </a:lnTo>
                <a:lnTo>
                  <a:pt x="7262" y="30026"/>
                </a:lnTo>
                <a:lnTo>
                  <a:pt x="7119" y="29999"/>
                </a:lnTo>
                <a:lnTo>
                  <a:pt x="6935" y="29965"/>
                </a:lnTo>
                <a:close/>
                <a:moveTo>
                  <a:pt x="9301" y="30181"/>
                </a:moveTo>
                <a:cubicBezTo>
                  <a:pt x="8961" y="30192"/>
                  <a:pt x="8886" y="30665"/>
                  <a:pt x="9213" y="30778"/>
                </a:cubicBezTo>
                <a:cubicBezTo>
                  <a:pt x="9246" y="30787"/>
                  <a:pt x="9280" y="30793"/>
                  <a:pt x="9314" y="30791"/>
                </a:cubicBezTo>
                <a:lnTo>
                  <a:pt x="9391" y="30791"/>
                </a:lnTo>
                <a:lnTo>
                  <a:pt x="9538" y="30787"/>
                </a:lnTo>
                <a:lnTo>
                  <a:pt x="9684" y="30782"/>
                </a:lnTo>
                <a:lnTo>
                  <a:pt x="9829" y="30774"/>
                </a:lnTo>
                <a:lnTo>
                  <a:pt x="9938" y="30768"/>
                </a:lnTo>
                <a:cubicBezTo>
                  <a:pt x="10250" y="30747"/>
                  <a:pt x="10338" y="30311"/>
                  <a:pt x="10030" y="30179"/>
                </a:cubicBezTo>
                <a:cubicBezTo>
                  <a:pt x="9986" y="30162"/>
                  <a:pt x="9940" y="30154"/>
                  <a:pt x="9896" y="30158"/>
                </a:cubicBezTo>
                <a:lnTo>
                  <a:pt x="9793" y="30164"/>
                </a:lnTo>
                <a:lnTo>
                  <a:pt x="9655" y="30171"/>
                </a:lnTo>
                <a:lnTo>
                  <a:pt x="9517" y="30177"/>
                </a:lnTo>
                <a:lnTo>
                  <a:pt x="9381" y="30181"/>
                </a:lnTo>
                <a:lnTo>
                  <a:pt x="9301" y="30181"/>
                </a:lnTo>
                <a:close/>
                <a:moveTo>
                  <a:pt x="11661" y="29900"/>
                </a:moveTo>
                <a:cubicBezTo>
                  <a:pt x="11346" y="29971"/>
                  <a:pt x="11342" y="30433"/>
                  <a:pt x="11675" y="30497"/>
                </a:cubicBezTo>
                <a:cubicBezTo>
                  <a:pt x="11717" y="30506"/>
                  <a:pt x="11757" y="30504"/>
                  <a:pt x="11797" y="30495"/>
                </a:cubicBezTo>
                <a:lnTo>
                  <a:pt x="11960" y="30458"/>
                </a:lnTo>
                <a:lnTo>
                  <a:pt x="12101" y="30422"/>
                </a:lnTo>
                <a:lnTo>
                  <a:pt x="12239" y="30386"/>
                </a:lnTo>
                <a:lnTo>
                  <a:pt x="12407" y="30340"/>
                </a:lnTo>
                <a:cubicBezTo>
                  <a:pt x="12568" y="30294"/>
                  <a:pt x="12662" y="30124"/>
                  <a:pt x="12614" y="29963"/>
                </a:cubicBezTo>
                <a:cubicBezTo>
                  <a:pt x="12568" y="29800"/>
                  <a:pt x="12398" y="29707"/>
                  <a:pt x="12237" y="29753"/>
                </a:cubicBezTo>
                <a:lnTo>
                  <a:pt x="12082" y="29795"/>
                </a:lnTo>
                <a:lnTo>
                  <a:pt x="11950" y="29831"/>
                </a:lnTo>
                <a:lnTo>
                  <a:pt x="11820" y="29862"/>
                </a:lnTo>
                <a:lnTo>
                  <a:pt x="11663" y="29900"/>
                </a:lnTo>
                <a:close/>
                <a:moveTo>
                  <a:pt x="13920" y="29148"/>
                </a:moveTo>
                <a:cubicBezTo>
                  <a:pt x="13622" y="29282"/>
                  <a:pt x="13712" y="29733"/>
                  <a:pt x="14050" y="29733"/>
                </a:cubicBezTo>
                <a:cubicBezTo>
                  <a:pt x="14092" y="29733"/>
                  <a:pt x="14132" y="29722"/>
                  <a:pt x="14169" y="29705"/>
                </a:cubicBezTo>
                <a:lnTo>
                  <a:pt x="14253" y="29670"/>
                </a:lnTo>
                <a:lnTo>
                  <a:pt x="14385" y="29609"/>
                </a:lnTo>
                <a:lnTo>
                  <a:pt x="14515" y="29548"/>
                </a:lnTo>
                <a:lnTo>
                  <a:pt x="14645" y="29487"/>
                </a:lnTo>
                <a:lnTo>
                  <a:pt x="14737" y="29441"/>
                </a:lnTo>
                <a:cubicBezTo>
                  <a:pt x="14888" y="29366"/>
                  <a:pt x="14949" y="29181"/>
                  <a:pt x="14873" y="29030"/>
                </a:cubicBezTo>
                <a:cubicBezTo>
                  <a:pt x="14798" y="28880"/>
                  <a:pt x="14614" y="28819"/>
                  <a:pt x="14463" y="28894"/>
                </a:cubicBezTo>
                <a:lnTo>
                  <a:pt x="14253" y="28997"/>
                </a:lnTo>
                <a:lnTo>
                  <a:pt x="14130" y="29056"/>
                </a:lnTo>
                <a:lnTo>
                  <a:pt x="13922" y="29148"/>
                </a:lnTo>
                <a:close/>
                <a:moveTo>
                  <a:pt x="16016" y="27995"/>
                </a:moveTo>
                <a:cubicBezTo>
                  <a:pt x="15875" y="28089"/>
                  <a:pt x="15835" y="28278"/>
                  <a:pt x="15930" y="28419"/>
                </a:cubicBezTo>
                <a:cubicBezTo>
                  <a:pt x="16024" y="28559"/>
                  <a:pt x="16213" y="28597"/>
                  <a:pt x="16353" y="28504"/>
                </a:cubicBezTo>
                <a:lnTo>
                  <a:pt x="16510" y="28400"/>
                </a:lnTo>
                <a:lnTo>
                  <a:pt x="16630" y="28316"/>
                </a:lnTo>
                <a:lnTo>
                  <a:pt x="16749" y="28234"/>
                </a:lnTo>
                <a:lnTo>
                  <a:pt x="16864" y="28150"/>
                </a:lnTo>
                <a:cubicBezTo>
                  <a:pt x="17147" y="27945"/>
                  <a:pt x="16921" y="27503"/>
                  <a:pt x="16586" y="27614"/>
                </a:cubicBezTo>
                <a:cubicBezTo>
                  <a:pt x="16558" y="27624"/>
                  <a:pt x="16531" y="27637"/>
                  <a:pt x="16508" y="27656"/>
                </a:cubicBezTo>
                <a:lnTo>
                  <a:pt x="16282" y="27815"/>
                </a:lnTo>
                <a:cubicBezTo>
                  <a:pt x="16192" y="27876"/>
                  <a:pt x="16104" y="27937"/>
                  <a:pt x="16014" y="27997"/>
                </a:cubicBezTo>
                <a:close/>
                <a:moveTo>
                  <a:pt x="17908" y="26526"/>
                </a:moveTo>
                <a:cubicBezTo>
                  <a:pt x="17659" y="26755"/>
                  <a:pt x="17906" y="27161"/>
                  <a:pt x="18229" y="27035"/>
                </a:cubicBezTo>
                <a:cubicBezTo>
                  <a:pt x="18262" y="27021"/>
                  <a:pt x="18292" y="27002"/>
                  <a:pt x="18317" y="26979"/>
                </a:cubicBezTo>
                <a:cubicBezTo>
                  <a:pt x="18472" y="26840"/>
                  <a:pt x="18621" y="26700"/>
                  <a:pt x="18772" y="26558"/>
                </a:cubicBezTo>
                <a:cubicBezTo>
                  <a:pt x="18893" y="26440"/>
                  <a:pt x="18897" y="26245"/>
                  <a:pt x="18780" y="26124"/>
                </a:cubicBezTo>
                <a:cubicBezTo>
                  <a:pt x="18663" y="26002"/>
                  <a:pt x="18470" y="26000"/>
                  <a:pt x="18348" y="26115"/>
                </a:cubicBezTo>
                <a:cubicBezTo>
                  <a:pt x="18204" y="26256"/>
                  <a:pt x="18057" y="26392"/>
                  <a:pt x="17908" y="26526"/>
                </a:cubicBezTo>
                <a:close/>
                <a:moveTo>
                  <a:pt x="19587" y="24808"/>
                </a:moveTo>
                <a:cubicBezTo>
                  <a:pt x="19520" y="24885"/>
                  <a:pt x="19497" y="24992"/>
                  <a:pt x="19526" y="25088"/>
                </a:cubicBezTo>
                <a:cubicBezTo>
                  <a:pt x="19591" y="25323"/>
                  <a:pt x="19893" y="25390"/>
                  <a:pt x="20052" y="25204"/>
                </a:cubicBezTo>
                <a:cubicBezTo>
                  <a:pt x="20186" y="25049"/>
                  <a:pt x="20318" y="24889"/>
                  <a:pt x="20448" y="24730"/>
                </a:cubicBezTo>
                <a:cubicBezTo>
                  <a:pt x="20658" y="24468"/>
                  <a:pt x="20356" y="24108"/>
                  <a:pt x="20060" y="24273"/>
                </a:cubicBezTo>
                <a:cubicBezTo>
                  <a:pt x="20027" y="24290"/>
                  <a:pt x="19998" y="24315"/>
                  <a:pt x="19972" y="24347"/>
                </a:cubicBezTo>
                <a:cubicBezTo>
                  <a:pt x="19847" y="24504"/>
                  <a:pt x="19719" y="24655"/>
                  <a:pt x="19587" y="24808"/>
                </a:cubicBezTo>
                <a:close/>
                <a:moveTo>
                  <a:pt x="21050" y="22896"/>
                </a:moveTo>
                <a:cubicBezTo>
                  <a:pt x="20962" y="23035"/>
                  <a:pt x="20999" y="23221"/>
                  <a:pt x="21136" y="23313"/>
                </a:cubicBezTo>
                <a:cubicBezTo>
                  <a:pt x="21274" y="23406"/>
                  <a:pt x="21460" y="23372"/>
                  <a:pt x="21557" y="23238"/>
                </a:cubicBezTo>
                <a:cubicBezTo>
                  <a:pt x="21672" y="23068"/>
                  <a:pt x="21785" y="22894"/>
                  <a:pt x="21896" y="22720"/>
                </a:cubicBezTo>
                <a:cubicBezTo>
                  <a:pt x="22081" y="22431"/>
                  <a:pt x="21718" y="22104"/>
                  <a:pt x="21446" y="22320"/>
                </a:cubicBezTo>
                <a:cubicBezTo>
                  <a:pt x="21421" y="22339"/>
                  <a:pt x="21400" y="22364"/>
                  <a:pt x="21381" y="22393"/>
                </a:cubicBezTo>
                <a:cubicBezTo>
                  <a:pt x="21272" y="22561"/>
                  <a:pt x="21163" y="22729"/>
                  <a:pt x="21050" y="22896"/>
                </a:cubicBezTo>
                <a:close/>
                <a:moveTo>
                  <a:pt x="22290" y="20832"/>
                </a:moveTo>
                <a:cubicBezTo>
                  <a:pt x="22209" y="20981"/>
                  <a:pt x="22267" y="21169"/>
                  <a:pt x="22418" y="21249"/>
                </a:cubicBezTo>
                <a:cubicBezTo>
                  <a:pt x="22569" y="21327"/>
                  <a:pt x="22756" y="21268"/>
                  <a:pt x="22833" y="21115"/>
                </a:cubicBezTo>
                <a:cubicBezTo>
                  <a:pt x="22927" y="20933"/>
                  <a:pt x="23024" y="20748"/>
                  <a:pt x="23114" y="20566"/>
                </a:cubicBezTo>
                <a:cubicBezTo>
                  <a:pt x="23258" y="20264"/>
                  <a:pt x="22890" y="19983"/>
                  <a:pt x="22638" y="20201"/>
                </a:cubicBezTo>
                <a:cubicBezTo>
                  <a:pt x="22609" y="20226"/>
                  <a:pt x="22584" y="20260"/>
                  <a:pt x="22567" y="20295"/>
                </a:cubicBezTo>
                <a:cubicBezTo>
                  <a:pt x="22477" y="20476"/>
                  <a:pt x="22385" y="20654"/>
                  <a:pt x="22290" y="20832"/>
                </a:cubicBezTo>
                <a:close/>
                <a:moveTo>
                  <a:pt x="23302" y="18644"/>
                </a:moveTo>
                <a:cubicBezTo>
                  <a:pt x="23183" y="18944"/>
                  <a:pt x="23558" y="19208"/>
                  <a:pt x="23803" y="18973"/>
                </a:cubicBezTo>
                <a:cubicBezTo>
                  <a:pt x="23833" y="18944"/>
                  <a:pt x="23856" y="18908"/>
                  <a:pt x="23873" y="18868"/>
                </a:cubicBezTo>
                <a:cubicBezTo>
                  <a:pt x="23948" y="18678"/>
                  <a:pt x="24021" y="18485"/>
                  <a:pt x="24093" y="18292"/>
                </a:cubicBezTo>
                <a:cubicBezTo>
                  <a:pt x="24206" y="17986"/>
                  <a:pt x="23820" y="17730"/>
                  <a:pt x="23577" y="17984"/>
                </a:cubicBezTo>
                <a:cubicBezTo>
                  <a:pt x="23552" y="18011"/>
                  <a:pt x="23533" y="18045"/>
                  <a:pt x="23518" y="18082"/>
                </a:cubicBezTo>
                <a:cubicBezTo>
                  <a:pt x="23449" y="18271"/>
                  <a:pt x="23378" y="18458"/>
                  <a:pt x="23302" y="18644"/>
                </a:cubicBezTo>
                <a:close/>
                <a:moveTo>
                  <a:pt x="24072" y="16362"/>
                </a:moveTo>
                <a:cubicBezTo>
                  <a:pt x="24023" y="16527"/>
                  <a:pt x="24120" y="16697"/>
                  <a:pt x="24285" y="16741"/>
                </a:cubicBezTo>
                <a:cubicBezTo>
                  <a:pt x="24451" y="16785"/>
                  <a:pt x="24621" y="16687"/>
                  <a:pt x="24661" y="16519"/>
                </a:cubicBezTo>
                <a:cubicBezTo>
                  <a:pt x="24715" y="16320"/>
                  <a:pt x="24765" y="16121"/>
                  <a:pt x="24816" y="15920"/>
                </a:cubicBezTo>
                <a:cubicBezTo>
                  <a:pt x="24853" y="15756"/>
                  <a:pt x="24753" y="15591"/>
                  <a:pt x="24589" y="15553"/>
                </a:cubicBezTo>
                <a:cubicBezTo>
                  <a:pt x="24424" y="15513"/>
                  <a:pt x="24260" y="15614"/>
                  <a:pt x="24220" y="15779"/>
                </a:cubicBezTo>
                <a:cubicBezTo>
                  <a:pt x="24174" y="15974"/>
                  <a:pt x="24124" y="16169"/>
                  <a:pt x="24072" y="16362"/>
                </a:cubicBezTo>
                <a:close/>
                <a:moveTo>
                  <a:pt x="24564" y="14010"/>
                </a:moveTo>
                <a:cubicBezTo>
                  <a:pt x="24524" y="14333"/>
                  <a:pt x="24941" y="14486"/>
                  <a:pt x="25119" y="14222"/>
                </a:cubicBezTo>
                <a:cubicBezTo>
                  <a:pt x="25147" y="14184"/>
                  <a:pt x="25163" y="14140"/>
                  <a:pt x="25170" y="14094"/>
                </a:cubicBezTo>
                <a:cubicBezTo>
                  <a:pt x="25199" y="13889"/>
                  <a:pt x="25224" y="13686"/>
                  <a:pt x="25247" y="13478"/>
                </a:cubicBezTo>
                <a:cubicBezTo>
                  <a:pt x="25254" y="13428"/>
                  <a:pt x="25245" y="13375"/>
                  <a:pt x="25228" y="13327"/>
                </a:cubicBezTo>
                <a:cubicBezTo>
                  <a:pt x="25279" y="13166"/>
                  <a:pt x="25184" y="12994"/>
                  <a:pt x="25023" y="12948"/>
                </a:cubicBezTo>
                <a:cubicBezTo>
                  <a:pt x="24987" y="12937"/>
                  <a:pt x="24952" y="12933"/>
                  <a:pt x="24918" y="12935"/>
                </a:cubicBezTo>
                <a:cubicBezTo>
                  <a:pt x="24721" y="12946"/>
                  <a:pt x="24516" y="12956"/>
                  <a:pt x="24319" y="12956"/>
                </a:cubicBezTo>
                <a:cubicBezTo>
                  <a:pt x="23988" y="12969"/>
                  <a:pt x="23902" y="13415"/>
                  <a:pt x="24208" y="13547"/>
                </a:cubicBezTo>
                <a:cubicBezTo>
                  <a:pt x="24248" y="13562"/>
                  <a:pt x="24287" y="13568"/>
                  <a:pt x="24329" y="13568"/>
                </a:cubicBezTo>
                <a:cubicBezTo>
                  <a:pt x="24426" y="13568"/>
                  <a:pt x="24526" y="13564"/>
                  <a:pt x="24623" y="13560"/>
                </a:cubicBezTo>
                <a:cubicBezTo>
                  <a:pt x="24606" y="13711"/>
                  <a:pt x="24585" y="13860"/>
                  <a:pt x="24564" y="14010"/>
                </a:cubicBezTo>
                <a:close/>
                <a:moveTo>
                  <a:pt x="24742" y="11617"/>
                </a:moveTo>
                <a:cubicBezTo>
                  <a:pt x="24742" y="11946"/>
                  <a:pt x="25197" y="12045"/>
                  <a:pt x="25329" y="11734"/>
                </a:cubicBezTo>
                <a:cubicBezTo>
                  <a:pt x="25346" y="11697"/>
                  <a:pt x="25352" y="11657"/>
                  <a:pt x="25352" y="11617"/>
                </a:cubicBezTo>
                <a:lnTo>
                  <a:pt x="25352" y="11468"/>
                </a:lnTo>
                <a:cubicBezTo>
                  <a:pt x="25350" y="11311"/>
                  <a:pt x="25348" y="11154"/>
                  <a:pt x="25342" y="10997"/>
                </a:cubicBezTo>
                <a:cubicBezTo>
                  <a:pt x="25331" y="10670"/>
                  <a:pt x="24874" y="10586"/>
                  <a:pt x="24751" y="10898"/>
                </a:cubicBezTo>
                <a:cubicBezTo>
                  <a:pt x="24736" y="10936"/>
                  <a:pt x="24730" y="10976"/>
                  <a:pt x="24732" y="11018"/>
                </a:cubicBezTo>
                <a:cubicBezTo>
                  <a:pt x="24740" y="11215"/>
                  <a:pt x="24742" y="11420"/>
                  <a:pt x="24742" y="11617"/>
                </a:cubicBezTo>
                <a:close/>
                <a:moveTo>
                  <a:pt x="24585" y="9226"/>
                </a:moveTo>
                <a:cubicBezTo>
                  <a:pt x="24640" y="9574"/>
                  <a:pt x="25145" y="9574"/>
                  <a:pt x="25191" y="9213"/>
                </a:cubicBezTo>
                <a:cubicBezTo>
                  <a:pt x="25193" y="9188"/>
                  <a:pt x="25193" y="9163"/>
                  <a:pt x="25189" y="9136"/>
                </a:cubicBezTo>
                <a:cubicBezTo>
                  <a:pt x="25159" y="8928"/>
                  <a:pt x="25124" y="8721"/>
                  <a:pt x="25080" y="8515"/>
                </a:cubicBezTo>
                <a:cubicBezTo>
                  <a:pt x="25008" y="8186"/>
                  <a:pt x="24535" y="8199"/>
                  <a:pt x="24480" y="8530"/>
                </a:cubicBezTo>
                <a:cubicBezTo>
                  <a:pt x="24472" y="8568"/>
                  <a:pt x="24474" y="8606"/>
                  <a:pt x="24482" y="8643"/>
                </a:cubicBezTo>
                <a:cubicBezTo>
                  <a:pt x="24522" y="8836"/>
                  <a:pt x="24556" y="9029"/>
                  <a:pt x="24585" y="9226"/>
                </a:cubicBezTo>
                <a:close/>
                <a:moveTo>
                  <a:pt x="23854" y="7090"/>
                </a:moveTo>
                <a:cubicBezTo>
                  <a:pt x="24055" y="7344"/>
                  <a:pt x="24472" y="7143"/>
                  <a:pt x="24384" y="6814"/>
                </a:cubicBezTo>
                <a:cubicBezTo>
                  <a:pt x="24373" y="6774"/>
                  <a:pt x="24355" y="6738"/>
                  <a:pt x="24327" y="6707"/>
                </a:cubicBezTo>
                <a:cubicBezTo>
                  <a:pt x="24181" y="6518"/>
                  <a:pt x="24002" y="6357"/>
                  <a:pt x="23801" y="6227"/>
                </a:cubicBezTo>
                <a:cubicBezTo>
                  <a:pt x="23512" y="6053"/>
                  <a:pt x="23189" y="6411"/>
                  <a:pt x="23405" y="6682"/>
                </a:cubicBezTo>
                <a:cubicBezTo>
                  <a:pt x="23426" y="6709"/>
                  <a:pt x="23453" y="6732"/>
                  <a:pt x="23483" y="6749"/>
                </a:cubicBezTo>
                <a:cubicBezTo>
                  <a:pt x="23623" y="6841"/>
                  <a:pt x="23749" y="6956"/>
                  <a:pt x="23854" y="7090"/>
                </a:cubicBezTo>
                <a:close/>
                <a:moveTo>
                  <a:pt x="21974" y="6707"/>
                </a:moveTo>
                <a:cubicBezTo>
                  <a:pt x="22303" y="6587"/>
                  <a:pt x="22209" y="6103"/>
                  <a:pt x="21859" y="6114"/>
                </a:cubicBezTo>
                <a:cubicBezTo>
                  <a:pt x="21829" y="6116"/>
                  <a:pt x="21800" y="6122"/>
                  <a:pt x="21771" y="6133"/>
                </a:cubicBezTo>
                <a:cubicBezTo>
                  <a:pt x="21567" y="6204"/>
                  <a:pt x="21368" y="6288"/>
                  <a:pt x="21175" y="6382"/>
                </a:cubicBezTo>
                <a:cubicBezTo>
                  <a:pt x="21022" y="6455"/>
                  <a:pt x="20957" y="6640"/>
                  <a:pt x="21033" y="6793"/>
                </a:cubicBezTo>
                <a:cubicBezTo>
                  <a:pt x="21108" y="6946"/>
                  <a:pt x="21293" y="7009"/>
                  <a:pt x="21446" y="6931"/>
                </a:cubicBezTo>
                <a:cubicBezTo>
                  <a:pt x="21618" y="6845"/>
                  <a:pt x="21794" y="6772"/>
                  <a:pt x="21974" y="6707"/>
                </a:cubicBezTo>
                <a:close/>
                <a:moveTo>
                  <a:pt x="19979" y="7887"/>
                </a:moveTo>
                <a:cubicBezTo>
                  <a:pt x="20033" y="7839"/>
                  <a:pt x="20071" y="7774"/>
                  <a:pt x="20081" y="7700"/>
                </a:cubicBezTo>
                <a:cubicBezTo>
                  <a:pt x="20121" y="7419"/>
                  <a:pt x="19792" y="7239"/>
                  <a:pt x="19578" y="7424"/>
                </a:cubicBezTo>
                <a:cubicBezTo>
                  <a:pt x="19413" y="7566"/>
                  <a:pt x="19258" y="7717"/>
                  <a:pt x="19113" y="7880"/>
                </a:cubicBezTo>
                <a:cubicBezTo>
                  <a:pt x="19002" y="8006"/>
                  <a:pt x="19013" y="8199"/>
                  <a:pt x="19140" y="8310"/>
                </a:cubicBezTo>
                <a:cubicBezTo>
                  <a:pt x="19266" y="8423"/>
                  <a:pt x="19459" y="8411"/>
                  <a:pt x="19570" y="8285"/>
                </a:cubicBezTo>
                <a:cubicBezTo>
                  <a:pt x="19698" y="8142"/>
                  <a:pt x="19834" y="8010"/>
                  <a:pt x="19979" y="7887"/>
                </a:cubicBezTo>
                <a:close/>
                <a:moveTo>
                  <a:pt x="18983" y="9723"/>
                </a:moveTo>
                <a:cubicBezTo>
                  <a:pt x="18977" y="9551"/>
                  <a:pt x="18832" y="9419"/>
                  <a:pt x="18660" y="9427"/>
                </a:cubicBezTo>
                <a:cubicBezTo>
                  <a:pt x="18491" y="9438"/>
                  <a:pt x="18361" y="9584"/>
                  <a:pt x="18373" y="9756"/>
                </a:cubicBezTo>
                <a:cubicBezTo>
                  <a:pt x="18386" y="9987"/>
                  <a:pt x="18430" y="10217"/>
                  <a:pt x="18507" y="10435"/>
                </a:cubicBezTo>
                <a:cubicBezTo>
                  <a:pt x="18627" y="10768"/>
                  <a:pt x="19124" y="10674"/>
                  <a:pt x="19101" y="10309"/>
                </a:cubicBezTo>
                <a:cubicBezTo>
                  <a:pt x="19098" y="10284"/>
                  <a:pt x="19092" y="10261"/>
                  <a:pt x="19084" y="10236"/>
                </a:cubicBezTo>
                <a:cubicBezTo>
                  <a:pt x="19027" y="10070"/>
                  <a:pt x="18994" y="9899"/>
                  <a:pt x="18983" y="9723"/>
                </a:cubicBezTo>
                <a:close/>
                <a:moveTo>
                  <a:pt x="20039" y="11613"/>
                </a:moveTo>
                <a:cubicBezTo>
                  <a:pt x="19796" y="11382"/>
                  <a:pt x="19402" y="11649"/>
                  <a:pt x="19553" y="11973"/>
                </a:cubicBezTo>
                <a:cubicBezTo>
                  <a:pt x="19570" y="12003"/>
                  <a:pt x="19589" y="12028"/>
                  <a:pt x="19614" y="12051"/>
                </a:cubicBezTo>
                <a:cubicBezTo>
                  <a:pt x="19763" y="12200"/>
                  <a:pt x="19922" y="12340"/>
                  <a:pt x="20086" y="12476"/>
                </a:cubicBezTo>
                <a:cubicBezTo>
                  <a:pt x="20213" y="12590"/>
                  <a:pt x="20410" y="12575"/>
                  <a:pt x="20521" y="12443"/>
                </a:cubicBezTo>
                <a:cubicBezTo>
                  <a:pt x="20633" y="12311"/>
                  <a:pt x="20612" y="12114"/>
                  <a:pt x="20475" y="12007"/>
                </a:cubicBezTo>
                <a:cubicBezTo>
                  <a:pt x="20327" y="11881"/>
                  <a:pt x="20180" y="11751"/>
                  <a:pt x="20039" y="11613"/>
                </a:cubicBezTo>
                <a:close/>
                <a:moveTo>
                  <a:pt x="21963" y="12759"/>
                </a:moveTo>
                <a:cubicBezTo>
                  <a:pt x="21630" y="12686"/>
                  <a:pt x="21444" y="13126"/>
                  <a:pt x="21733" y="13315"/>
                </a:cubicBezTo>
                <a:cubicBezTo>
                  <a:pt x="21762" y="13333"/>
                  <a:pt x="21794" y="13346"/>
                  <a:pt x="21827" y="13354"/>
                </a:cubicBezTo>
                <a:cubicBezTo>
                  <a:pt x="22035" y="13403"/>
                  <a:pt x="22244" y="13438"/>
                  <a:pt x="22454" y="13470"/>
                </a:cubicBezTo>
                <a:cubicBezTo>
                  <a:pt x="22785" y="13510"/>
                  <a:pt x="22936" y="13078"/>
                  <a:pt x="22653" y="12904"/>
                </a:cubicBezTo>
                <a:cubicBezTo>
                  <a:pt x="22617" y="12883"/>
                  <a:pt x="22579" y="12870"/>
                  <a:pt x="22538" y="12864"/>
                </a:cubicBezTo>
                <a:cubicBezTo>
                  <a:pt x="22345" y="12837"/>
                  <a:pt x="22152" y="12803"/>
                  <a:pt x="21963" y="12759"/>
                </a:cubicBezTo>
                <a:close/>
                <a:moveTo>
                  <a:pt x="26712" y="12751"/>
                </a:moveTo>
                <a:cubicBezTo>
                  <a:pt x="26379" y="12803"/>
                  <a:pt x="26362" y="13275"/>
                  <a:pt x="26689" y="13352"/>
                </a:cubicBezTo>
                <a:cubicBezTo>
                  <a:pt x="26727" y="13361"/>
                  <a:pt x="26765" y="13361"/>
                  <a:pt x="26802" y="13357"/>
                </a:cubicBezTo>
                <a:cubicBezTo>
                  <a:pt x="27006" y="13327"/>
                  <a:pt x="27211" y="13294"/>
                  <a:pt x="27414" y="13258"/>
                </a:cubicBezTo>
                <a:cubicBezTo>
                  <a:pt x="27739" y="13197"/>
                  <a:pt x="27754" y="12738"/>
                  <a:pt x="27425" y="12659"/>
                </a:cubicBezTo>
                <a:cubicBezTo>
                  <a:pt x="27387" y="12650"/>
                  <a:pt x="27347" y="12650"/>
                  <a:pt x="27307" y="12657"/>
                </a:cubicBezTo>
                <a:cubicBezTo>
                  <a:pt x="27110" y="12692"/>
                  <a:pt x="26911" y="12724"/>
                  <a:pt x="26712" y="12751"/>
                </a:cubicBezTo>
                <a:close/>
                <a:moveTo>
                  <a:pt x="29080" y="12286"/>
                </a:moveTo>
                <a:cubicBezTo>
                  <a:pt x="28917" y="12328"/>
                  <a:pt x="28818" y="12493"/>
                  <a:pt x="28860" y="12657"/>
                </a:cubicBezTo>
                <a:cubicBezTo>
                  <a:pt x="28900" y="12818"/>
                  <a:pt x="29066" y="12919"/>
                  <a:pt x="29229" y="12879"/>
                </a:cubicBezTo>
                <a:cubicBezTo>
                  <a:pt x="29428" y="12828"/>
                  <a:pt x="29627" y="12778"/>
                  <a:pt x="29826" y="12724"/>
                </a:cubicBezTo>
                <a:cubicBezTo>
                  <a:pt x="30170" y="12623"/>
                  <a:pt x="30099" y="12124"/>
                  <a:pt x="29738" y="12124"/>
                </a:cubicBezTo>
                <a:cubicBezTo>
                  <a:pt x="29713" y="12124"/>
                  <a:pt x="29688" y="12128"/>
                  <a:pt x="29665" y="12135"/>
                </a:cubicBezTo>
                <a:cubicBezTo>
                  <a:pt x="29470" y="12187"/>
                  <a:pt x="29275" y="12237"/>
                  <a:pt x="29080" y="12286"/>
                </a:cubicBezTo>
                <a:close/>
                <a:moveTo>
                  <a:pt x="31396" y="11602"/>
                </a:moveTo>
                <a:cubicBezTo>
                  <a:pt x="31076" y="11718"/>
                  <a:pt x="31151" y="12198"/>
                  <a:pt x="31501" y="12198"/>
                </a:cubicBezTo>
                <a:cubicBezTo>
                  <a:pt x="31535" y="12196"/>
                  <a:pt x="31566" y="12191"/>
                  <a:pt x="31595" y="12181"/>
                </a:cubicBezTo>
                <a:cubicBezTo>
                  <a:pt x="31790" y="12114"/>
                  <a:pt x="31985" y="12045"/>
                  <a:pt x="32178" y="11973"/>
                </a:cubicBezTo>
                <a:cubicBezTo>
                  <a:pt x="32482" y="11862"/>
                  <a:pt x="32425" y="11403"/>
                  <a:pt x="32086" y="11380"/>
                </a:cubicBezTo>
                <a:cubicBezTo>
                  <a:pt x="32044" y="11380"/>
                  <a:pt x="32004" y="11387"/>
                  <a:pt x="31966" y="11399"/>
                </a:cubicBezTo>
                <a:cubicBezTo>
                  <a:pt x="31776" y="11470"/>
                  <a:pt x="31587" y="11537"/>
                  <a:pt x="31396" y="11602"/>
                </a:cubicBezTo>
                <a:close/>
                <a:moveTo>
                  <a:pt x="33645" y="10718"/>
                </a:moveTo>
                <a:cubicBezTo>
                  <a:pt x="33343" y="10852"/>
                  <a:pt x="33444" y="11311"/>
                  <a:pt x="33783" y="11301"/>
                </a:cubicBezTo>
                <a:cubicBezTo>
                  <a:pt x="33823" y="11299"/>
                  <a:pt x="33859" y="11290"/>
                  <a:pt x="33894" y="11273"/>
                </a:cubicBezTo>
                <a:cubicBezTo>
                  <a:pt x="34083" y="11190"/>
                  <a:pt x="34269" y="11104"/>
                  <a:pt x="34456" y="11014"/>
                </a:cubicBezTo>
                <a:cubicBezTo>
                  <a:pt x="34756" y="10869"/>
                  <a:pt x="34642" y="10412"/>
                  <a:pt x="34299" y="10435"/>
                </a:cubicBezTo>
                <a:cubicBezTo>
                  <a:pt x="34261" y="10437"/>
                  <a:pt x="34225" y="10448"/>
                  <a:pt x="34192" y="10464"/>
                </a:cubicBezTo>
                <a:cubicBezTo>
                  <a:pt x="34010" y="10550"/>
                  <a:pt x="33827" y="10634"/>
                  <a:pt x="33645" y="10718"/>
                </a:cubicBezTo>
                <a:close/>
                <a:moveTo>
                  <a:pt x="35797" y="9626"/>
                </a:moveTo>
                <a:cubicBezTo>
                  <a:pt x="35510" y="9790"/>
                  <a:pt x="35651" y="10238"/>
                  <a:pt x="35996" y="10194"/>
                </a:cubicBezTo>
                <a:cubicBezTo>
                  <a:pt x="36034" y="10188"/>
                  <a:pt x="36070" y="10175"/>
                  <a:pt x="36101" y="10156"/>
                </a:cubicBezTo>
                <a:cubicBezTo>
                  <a:pt x="36279" y="10054"/>
                  <a:pt x="36459" y="9951"/>
                  <a:pt x="36636" y="9842"/>
                </a:cubicBezTo>
                <a:cubicBezTo>
                  <a:pt x="36776" y="9754"/>
                  <a:pt x="36820" y="9567"/>
                  <a:pt x="36732" y="9425"/>
                </a:cubicBezTo>
                <a:cubicBezTo>
                  <a:pt x="36646" y="9282"/>
                  <a:pt x="36459" y="9236"/>
                  <a:pt x="36317" y="9320"/>
                </a:cubicBezTo>
                <a:cubicBezTo>
                  <a:pt x="36145" y="9425"/>
                  <a:pt x="35971" y="9526"/>
                  <a:pt x="35797" y="9626"/>
                </a:cubicBezTo>
                <a:close/>
                <a:moveTo>
                  <a:pt x="37824" y="8325"/>
                </a:moveTo>
                <a:cubicBezTo>
                  <a:pt x="37558" y="8520"/>
                  <a:pt x="37744" y="8945"/>
                  <a:pt x="38079" y="8868"/>
                </a:cubicBezTo>
                <a:cubicBezTo>
                  <a:pt x="38117" y="8857"/>
                  <a:pt x="38153" y="8840"/>
                  <a:pt x="38184" y="8817"/>
                </a:cubicBezTo>
                <a:cubicBezTo>
                  <a:pt x="38350" y="8696"/>
                  <a:pt x="38515" y="8574"/>
                  <a:pt x="38681" y="8448"/>
                </a:cubicBezTo>
                <a:cubicBezTo>
                  <a:pt x="38893" y="8283"/>
                  <a:pt x="38800" y="7939"/>
                  <a:pt x="38534" y="7903"/>
                </a:cubicBezTo>
                <a:cubicBezTo>
                  <a:pt x="38452" y="7893"/>
                  <a:pt x="38371" y="7914"/>
                  <a:pt x="38308" y="7964"/>
                </a:cubicBezTo>
                <a:cubicBezTo>
                  <a:pt x="38147" y="8088"/>
                  <a:pt x="37985" y="8207"/>
                  <a:pt x="37824" y="8325"/>
                </a:cubicBezTo>
                <a:close/>
                <a:moveTo>
                  <a:pt x="39683" y="6801"/>
                </a:moveTo>
                <a:cubicBezTo>
                  <a:pt x="39561" y="6916"/>
                  <a:pt x="39555" y="7109"/>
                  <a:pt x="39670" y="7233"/>
                </a:cubicBezTo>
                <a:cubicBezTo>
                  <a:pt x="39785" y="7356"/>
                  <a:pt x="39980" y="7363"/>
                  <a:pt x="40102" y="7245"/>
                </a:cubicBezTo>
                <a:cubicBezTo>
                  <a:pt x="40255" y="7105"/>
                  <a:pt x="40406" y="6960"/>
                  <a:pt x="40552" y="6814"/>
                </a:cubicBezTo>
                <a:cubicBezTo>
                  <a:pt x="40666" y="6694"/>
                  <a:pt x="40663" y="6504"/>
                  <a:pt x="40544" y="6386"/>
                </a:cubicBezTo>
                <a:cubicBezTo>
                  <a:pt x="40427" y="6271"/>
                  <a:pt x="40236" y="6269"/>
                  <a:pt x="40117" y="6384"/>
                </a:cubicBezTo>
                <a:cubicBezTo>
                  <a:pt x="39976" y="6527"/>
                  <a:pt x="39831" y="6665"/>
                  <a:pt x="39685" y="6799"/>
                </a:cubicBezTo>
                <a:close/>
                <a:moveTo>
                  <a:pt x="41326" y="5051"/>
                </a:moveTo>
                <a:cubicBezTo>
                  <a:pt x="41219" y="5181"/>
                  <a:pt x="41240" y="5374"/>
                  <a:pt x="41370" y="5481"/>
                </a:cubicBezTo>
                <a:cubicBezTo>
                  <a:pt x="41502" y="5586"/>
                  <a:pt x="41695" y="5567"/>
                  <a:pt x="41799" y="5435"/>
                </a:cubicBezTo>
                <a:cubicBezTo>
                  <a:pt x="41931" y="5273"/>
                  <a:pt x="42059" y="5110"/>
                  <a:pt x="42183" y="4942"/>
                </a:cubicBezTo>
                <a:cubicBezTo>
                  <a:pt x="42388" y="4661"/>
                  <a:pt x="42040" y="4311"/>
                  <a:pt x="41757" y="4515"/>
                </a:cubicBezTo>
                <a:cubicBezTo>
                  <a:pt x="41732" y="4531"/>
                  <a:pt x="41711" y="4555"/>
                  <a:pt x="41692" y="4580"/>
                </a:cubicBezTo>
                <a:cubicBezTo>
                  <a:pt x="41573" y="4739"/>
                  <a:pt x="41449" y="4896"/>
                  <a:pt x="41326" y="5051"/>
                </a:cubicBezTo>
                <a:close/>
                <a:moveTo>
                  <a:pt x="42686" y="3081"/>
                </a:moveTo>
                <a:cubicBezTo>
                  <a:pt x="42518" y="3370"/>
                  <a:pt x="42874" y="3683"/>
                  <a:pt x="43143" y="3469"/>
                </a:cubicBezTo>
                <a:cubicBezTo>
                  <a:pt x="43172" y="3448"/>
                  <a:pt x="43195" y="3419"/>
                  <a:pt x="43214" y="3387"/>
                </a:cubicBezTo>
                <a:lnTo>
                  <a:pt x="43287" y="3257"/>
                </a:lnTo>
                <a:lnTo>
                  <a:pt x="43424" y="3014"/>
                </a:lnTo>
                <a:lnTo>
                  <a:pt x="43516" y="2840"/>
                </a:lnTo>
                <a:cubicBezTo>
                  <a:pt x="43673" y="2534"/>
                  <a:pt x="43281" y="2232"/>
                  <a:pt x="43023" y="2490"/>
                </a:cubicBezTo>
                <a:cubicBezTo>
                  <a:pt x="43004" y="2511"/>
                  <a:pt x="42988" y="2534"/>
                  <a:pt x="42973" y="2559"/>
                </a:cubicBezTo>
                <a:lnTo>
                  <a:pt x="42887" y="2723"/>
                </a:lnTo>
                <a:lnTo>
                  <a:pt x="42757" y="2958"/>
                </a:lnTo>
                <a:close/>
              </a:path>
            </a:pathLst>
          </a:custGeom>
          <a:solidFill>
            <a:schemeClr val="bg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07" name="Google Shape;407;p21"/>
          <p:cNvSpPr/>
          <p:nvPr/>
        </p:nvSpPr>
        <p:spPr>
          <a:xfrm>
            <a:off x="10462490" y="-69084"/>
            <a:ext cx="2183233" cy="929559"/>
          </a:xfrm>
          <a:custGeom>
            <a:avLst/>
            <a:gdLst/>
            <a:ahLst/>
            <a:cxnLst/>
            <a:rect l="l" t="t" r="r" b="b"/>
            <a:pathLst>
              <a:path w="17010" h="7242" extrusionOk="0">
                <a:moveTo>
                  <a:pt x="1" y="1"/>
                </a:moveTo>
                <a:cubicBezTo>
                  <a:pt x="677" y="4099"/>
                  <a:pt x="4238" y="7242"/>
                  <a:pt x="8515" y="7242"/>
                </a:cubicBezTo>
                <a:cubicBezTo>
                  <a:pt x="12792" y="7242"/>
                  <a:pt x="16333" y="4099"/>
                  <a:pt x="17009" y="1"/>
                </a:cubicBezTo>
                <a:close/>
              </a:path>
            </a:pathLst>
          </a:custGeom>
          <a:solidFill>
            <a:schemeClr val="accent6">
              <a:lumMod val="20000"/>
              <a:lumOff val="80000"/>
            </a:scheme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08" name="Google Shape;408;p21"/>
          <p:cNvSpPr/>
          <p:nvPr/>
        </p:nvSpPr>
        <p:spPr>
          <a:xfrm rot="-10132642">
            <a:off x="11263672" y="2625229"/>
            <a:ext cx="257729" cy="259836"/>
          </a:xfrm>
          <a:custGeom>
            <a:avLst/>
            <a:gdLst/>
            <a:ahLst/>
            <a:cxnLst/>
            <a:rect l="l" t="t" r="r" b="b"/>
            <a:pathLst>
              <a:path w="2488" h="2508" extrusionOk="0">
                <a:moveTo>
                  <a:pt x="1254" y="1"/>
                </a:moveTo>
                <a:cubicBezTo>
                  <a:pt x="557" y="1"/>
                  <a:pt x="0" y="558"/>
                  <a:pt x="0" y="1254"/>
                </a:cubicBezTo>
                <a:cubicBezTo>
                  <a:pt x="0" y="1950"/>
                  <a:pt x="557" y="2507"/>
                  <a:pt x="1254" y="2507"/>
                </a:cubicBezTo>
                <a:cubicBezTo>
                  <a:pt x="1950" y="2507"/>
                  <a:pt x="2487" y="1950"/>
                  <a:pt x="2487" y="1254"/>
                </a:cubicBezTo>
                <a:cubicBezTo>
                  <a:pt x="2487" y="558"/>
                  <a:pt x="1950" y="1"/>
                  <a:pt x="1254" y="1"/>
                </a:cubicBezTo>
                <a:close/>
              </a:path>
            </a:pathLst>
          </a:custGeom>
          <a:solidFill>
            <a:schemeClr val="bg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09" name="Google Shape;409;p21"/>
          <p:cNvSpPr/>
          <p:nvPr/>
        </p:nvSpPr>
        <p:spPr>
          <a:xfrm rot="5770333" flipH="1">
            <a:off x="8418363" y="865851"/>
            <a:ext cx="97451" cy="96500"/>
          </a:xfrm>
          <a:custGeom>
            <a:avLst/>
            <a:gdLst/>
            <a:ahLst/>
            <a:cxnLst/>
            <a:rect l="l" t="t" r="r" b="b"/>
            <a:pathLst>
              <a:path w="2150" h="2129" extrusionOk="0">
                <a:moveTo>
                  <a:pt x="1075" y="0"/>
                </a:moveTo>
                <a:cubicBezTo>
                  <a:pt x="478" y="0"/>
                  <a:pt x="1" y="478"/>
                  <a:pt x="1" y="1075"/>
                </a:cubicBezTo>
                <a:cubicBezTo>
                  <a:pt x="1" y="1671"/>
                  <a:pt x="478" y="2129"/>
                  <a:pt x="1075" y="2129"/>
                </a:cubicBezTo>
                <a:cubicBezTo>
                  <a:pt x="1672" y="2129"/>
                  <a:pt x="2149" y="1671"/>
                  <a:pt x="2149" y="1075"/>
                </a:cubicBezTo>
                <a:cubicBezTo>
                  <a:pt x="2149" y="478"/>
                  <a:pt x="1672" y="0"/>
                  <a:pt x="1075" y="0"/>
                </a:cubicBezTo>
                <a:close/>
              </a:path>
            </a:pathLst>
          </a:custGeom>
          <a:solidFill>
            <a:schemeClr val="bg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10" name="Google Shape;410;p21"/>
          <p:cNvSpPr/>
          <p:nvPr/>
        </p:nvSpPr>
        <p:spPr>
          <a:xfrm rot="3807597" flipH="1">
            <a:off x="10542242" y="485947"/>
            <a:ext cx="466649" cy="466780"/>
          </a:xfrm>
          <a:custGeom>
            <a:avLst/>
            <a:gdLst/>
            <a:ahLst/>
            <a:cxnLst/>
            <a:rect l="l" t="t" r="r" b="b"/>
            <a:pathLst>
              <a:path w="2845" h="2846" extrusionOk="0">
                <a:moveTo>
                  <a:pt x="1432" y="1"/>
                </a:moveTo>
                <a:cubicBezTo>
                  <a:pt x="656" y="1"/>
                  <a:pt x="0" y="618"/>
                  <a:pt x="0" y="1413"/>
                </a:cubicBezTo>
                <a:cubicBezTo>
                  <a:pt x="0" y="2189"/>
                  <a:pt x="637" y="2846"/>
                  <a:pt x="1432" y="2846"/>
                </a:cubicBezTo>
                <a:cubicBezTo>
                  <a:pt x="2188" y="2846"/>
                  <a:pt x="2845" y="2209"/>
                  <a:pt x="2845" y="1413"/>
                </a:cubicBezTo>
                <a:cubicBezTo>
                  <a:pt x="2845" y="618"/>
                  <a:pt x="2188" y="1"/>
                  <a:pt x="1432" y="1"/>
                </a:cubicBezTo>
                <a:close/>
              </a:path>
            </a:pathLst>
          </a:custGeom>
          <a:solidFill>
            <a:schemeClr val="bg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11" name="Google Shape;411;p21"/>
          <p:cNvSpPr/>
          <p:nvPr/>
        </p:nvSpPr>
        <p:spPr>
          <a:xfrm rot="5770333" flipH="1">
            <a:off x="2573396" y="2144118"/>
            <a:ext cx="97451" cy="96500"/>
          </a:xfrm>
          <a:custGeom>
            <a:avLst/>
            <a:gdLst/>
            <a:ahLst/>
            <a:cxnLst/>
            <a:rect l="l" t="t" r="r" b="b"/>
            <a:pathLst>
              <a:path w="2150" h="2129" extrusionOk="0">
                <a:moveTo>
                  <a:pt x="1075" y="0"/>
                </a:moveTo>
                <a:cubicBezTo>
                  <a:pt x="478" y="0"/>
                  <a:pt x="1" y="478"/>
                  <a:pt x="1" y="1075"/>
                </a:cubicBezTo>
                <a:cubicBezTo>
                  <a:pt x="1" y="1671"/>
                  <a:pt x="478" y="2129"/>
                  <a:pt x="1075" y="2129"/>
                </a:cubicBezTo>
                <a:cubicBezTo>
                  <a:pt x="1672" y="2129"/>
                  <a:pt x="2149" y="1671"/>
                  <a:pt x="2149" y="1075"/>
                </a:cubicBezTo>
                <a:cubicBezTo>
                  <a:pt x="2149" y="478"/>
                  <a:pt x="1672" y="0"/>
                  <a:pt x="1075" y="0"/>
                </a:cubicBezTo>
                <a:close/>
              </a:path>
            </a:pathLst>
          </a:custGeom>
          <a:solidFill>
            <a:schemeClr val="bg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412" name="Google Shape;412;p21"/>
          <p:cNvGrpSpPr/>
          <p:nvPr/>
        </p:nvGrpSpPr>
        <p:grpSpPr>
          <a:xfrm>
            <a:off x="950951" y="2798585"/>
            <a:ext cx="456167" cy="483833"/>
            <a:chOff x="2638525" y="4006350"/>
            <a:chExt cx="342125" cy="362875"/>
          </a:xfrm>
          <a:solidFill>
            <a:schemeClr val="bg1"/>
          </a:solidFill>
        </p:grpSpPr>
        <p:sp>
          <p:nvSpPr>
            <p:cNvPr id="413" name="Google Shape;413;p21"/>
            <p:cNvSpPr/>
            <p:nvPr/>
          </p:nvSpPr>
          <p:spPr>
            <a:xfrm>
              <a:off x="2751525" y="4006350"/>
              <a:ext cx="107900" cy="153550"/>
            </a:xfrm>
            <a:custGeom>
              <a:avLst/>
              <a:gdLst/>
              <a:ahLst/>
              <a:cxnLst/>
              <a:rect l="l" t="t" r="r" b="b"/>
              <a:pathLst>
                <a:path w="4316" h="6142" extrusionOk="0">
                  <a:moveTo>
                    <a:pt x="804" y="1"/>
                  </a:moveTo>
                  <a:cubicBezTo>
                    <a:pt x="666" y="1"/>
                    <a:pt x="542" y="60"/>
                    <a:pt x="439" y="193"/>
                  </a:cubicBezTo>
                  <a:cubicBezTo>
                    <a:pt x="0" y="758"/>
                    <a:pt x="188" y="1867"/>
                    <a:pt x="230" y="2516"/>
                  </a:cubicBezTo>
                  <a:cubicBezTo>
                    <a:pt x="314" y="3625"/>
                    <a:pt x="314" y="4796"/>
                    <a:pt x="398" y="5905"/>
                  </a:cubicBezTo>
                  <a:cubicBezTo>
                    <a:pt x="398" y="6063"/>
                    <a:pt x="519" y="6142"/>
                    <a:pt x="634" y="6142"/>
                  </a:cubicBezTo>
                  <a:cubicBezTo>
                    <a:pt x="733" y="6142"/>
                    <a:pt x="827" y="6084"/>
                    <a:pt x="837" y="5968"/>
                  </a:cubicBezTo>
                  <a:cubicBezTo>
                    <a:pt x="942" y="4482"/>
                    <a:pt x="816" y="3039"/>
                    <a:pt x="753" y="1553"/>
                  </a:cubicBezTo>
                  <a:cubicBezTo>
                    <a:pt x="753" y="1410"/>
                    <a:pt x="692" y="688"/>
                    <a:pt x="935" y="688"/>
                  </a:cubicBezTo>
                  <a:cubicBezTo>
                    <a:pt x="976" y="688"/>
                    <a:pt x="1027" y="709"/>
                    <a:pt x="1088" y="758"/>
                  </a:cubicBezTo>
                  <a:cubicBezTo>
                    <a:pt x="1402" y="1030"/>
                    <a:pt x="1716" y="1574"/>
                    <a:pt x="1988" y="1888"/>
                  </a:cubicBezTo>
                  <a:cubicBezTo>
                    <a:pt x="2741" y="2808"/>
                    <a:pt x="2971" y="4085"/>
                    <a:pt x="3892" y="4859"/>
                  </a:cubicBezTo>
                  <a:cubicBezTo>
                    <a:pt x="3940" y="4902"/>
                    <a:pt x="3992" y="4920"/>
                    <a:pt x="4042" y="4920"/>
                  </a:cubicBezTo>
                  <a:cubicBezTo>
                    <a:pt x="4188" y="4920"/>
                    <a:pt x="4315" y="4764"/>
                    <a:pt x="4268" y="4608"/>
                  </a:cubicBezTo>
                  <a:cubicBezTo>
                    <a:pt x="4045" y="3956"/>
                    <a:pt x="1929" y="1"/>
                    <a:pt x="804"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 name="Google Shape;414;p21"/>
            <p:cNvSpPr/>
            <p:nvPr/>
          </p:nvSpPr>
          <p:spPr>
            <a:xfrm>
              <a:off x="2638525" y="4152650"/>
              <a:ext cx="149700" cy="96650"/>
            </a:xfrm>
            <a:custGeom>
              <a:avLst/>
              <a:gdLst/>
              <a:ahLst/>
              <a:cxnLst/>
              <a:rect l="l" t="t" r="r" b="b"/>
              <a:pathLst>
                <a:path w="5988" h="3866" extrusionOk="0">
                  <a:moveTo>
                    <a:pt x="4733" y="0"/>
                  </a:moveTo>
                  <a:cubicBezTo>
                    <a:pt x="4699" y="0"/>
                    <a:pt x="4663" y="10"/>
                    <a:pt x="4625" y="32"/>
                  </a:cubicBezTo>
                  <a:cubicBezTo>
                    <a:pt x="3579" y="660"/>
                    <a:pt x="1" y="1183"/>
                    <a:pt x="147" y="2962"/>
                  </a:cubicBezTo>
                  <a:cubicBezTo>
                    <a:pt x="231" y="3757"/>
                    <a:pt x="1695" y="3757"/>
                    <a:pt x="2198" y="3757"/>
                  </a:cubicBezTo>
                  <a:cubicBezTo>
                    <a:pt x="2817" y="3757"/>
                    <a:pt x="3388" y="3714"/>
                    <a:pt x="3966" y="3714"/>
                  </a:cubicBezTo>
                  <a:cubicBezTo>
                    <a:pt x="4462" y="3714"/>
                    <a:pt x="4963" y="3745"/>
                    <a:pt x="5503" y="3861"/>
                  </a:cubicBezTo>
                  <a:cubicBezTo>
                    <a:pt x="5524" y="3864"/>
                    <a:pt x="5543" y="3866"/>
                    <a:pt x="5561" y="3866"/>
                  </a:cubicBezTo>
                  <a:cubicBezTo>
                    <a:pt x="5910" y="3866"/>
                    <a:pt x="5988" y="3331"/>
                    <a:pt x="5650" y="3192"/>
                  </a:cubicBezTo>
                  <a:cubicBezTo>
                    <a:pt x="5110" y="3017"/>
                    <a:pt x="4570" y="2943"/>
                    <a:pt x="4024" y="2943"/>
                  </a:cubicBezTo>
                  <a:cubicBezTo>
                    <a:pt x="3786" y="2943"/>
                    <a:pt x="3547" y="2957"/>
                    <a:pt x="3307" y="2982"/>
                  </a:cubicBezTo>
                  <a:cubicBezTo>
                    <a:pt x="3214" y="2998"/>
                    <a:pt x="2779" y="3031"/>
                    <a:pt x="2303" y="3031"/>
                  </a:cubicBezTo>
                  <a:cubicBezTo>
                    <a:pt x="1493" y="3031"/>
                    <a:pt x="562" y="2936"/>
                    <a:pt x="984" y="2501"/>
                  </a:cubicBezTo>
                  <a:cubicBezTo>
                    <a:pt x="1465" y="1999"/>
                    <a:pt x="2218" y="1727"/>
                    <a:pt x="2846" y="1476"/>
                  </a:cubicBezTo>
                  <a:cubicBezTo>
                    <a:pt x="3495" y="1183"/>
                    <a:pt x="4353" y="974"/>
                    <a:pt x="4876" y="451"/>
                  </a:cubicBezTo>
                  <a:cubicBezTo>
                    <a:pt x="5036" y="309"/>
                    <a:pt x="4924" y="0"/>
                    <a:pt x="4733" y="0"/>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 name="Google Shape;415;p21"/>
            <p:cNvSpPr/>
            <p:nvPr/>
          </p:nvSpPr>
          <p:spPr>
            <a:xfrm>
              <a:off x="2761450" y="4236700"/>
              <a:ext cx="91050" cy="132525"/>
            </a:xfrm>
            <a:custGeom>
              <a:avLst/>
              <a:gdLst/>
              <a:ahLst/>
              <a:cxnLst/>
              <a:rect l="l" t="t" r="r" b="b"/>
              <a:pathLst>
                <a:path w="3642" h="5301" extrusionOk="0">
                  <a:moveTo>
                    <a:pt x="179" y="1"/>
                  </a:moveTo>
                  <a:cubicBezTo>
                    <a:pt x="117" y="1"/>
                    <a:pt x="63" y="39"/>
                    <a:pt x="63" y="123"/>
                  </a:cubicBezTo>
                  <a:cubicBezTo>
                    <a:pt x="1" y="1148"/>
                    <a:pt x="126" y="2152"/>
                    <a:pt x="335" y="3178"/>
                  </a:cubicBezTo>
                  <a:cubicBezTo>
                    <a:pt x="461" y="3847"/>
                    <a:pt x="649" y="4705"/>
                    <a:pt x="1193" y="5144"/>
                  </a:cubicBezTo>
                  <a:cubicBezTo>
                    <a:pt x="1331" y="5255"/>
                    <a:pt x="1469" y="5301"/>
                    <a:pt x="1601" y="5301"/>
                  </a:cubicBezTo>
                  <a:cubicBezTo>
                    <a:pt x="1970" y="5301"/>
                    <a:pt x="2295" y="4939"/>
                    <a:pt x="2449" y="4600"/>
                  </a:cubicBezTo>
                  <a:cubicBezTo>
                    <a:pt x="2637" y="4224"/>
                    <a:pt x="2721" y="3784"/>
                    <a:pt x="2742" y="3366"/>
                  </a:cubicBezTo>
                  <a:cubicBezTo>
                    <a:pt x="2825" y="2508"/>
                    <a:pt x="3369" y="1713"/>
                    <a:pt x="3579" y="876"/>
                  </a:cubicBezTo>
                  <a:cubicBezTo>
                    <a:pt x="3642" y="611"/>
                    <a:pt x="3431" y="438"/>
                    <a:pt x="3222" y="438"/>
                  </a:cubicBezTo>
                  <a:cubicBezTo>
                    <a:pt x="3084" y="438"/>
                    <a:pt x="2946" y="513"/>
                    <a:pt x="2888" y="688"/>
                  </a:cubicBezTo>
                  <a:cubicBezTo>
                    <a:pt x="2658" y="1420"/>
                    <a:pt x="2114" y="2403"/>
                    <a:pt x="2114" y="3178"/>
                  </a:cubicBezTo>
                  <a:cubicBezTo>
                    <a:pt x="2114" y="3572"/>
                    <a:pt x="1933" y="4676"/>
                    <a:pt x="1582" y="4676"/>
                  </a:cubicBezTo>
                  <a:cubicBezTo>
                    <a:pt x="1486" y="4676"/>
                    <a:pt x="1377" y="4593"/>
                    <a:pt x="1256" y="4391"/>
                  </a:cubicBezTo>
                  <a:cubicBezTo>
                    <a:pt x="566" y="3282"/>
                    <a:pt x="440" y="1399"/>
                    <a:pt x="356" y="165"/>
                  </a:cubicBezTo>
                  <a:cubicBezTo>
                    <a:pt x="345" y="60"/>
                    <a:pt x="256" y="1"/>
                    <a:pt x="179"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 name="Google Shape;416;p21"/>
            <p:cNvSpPr/>
            <p:nvPr/>
          </p:nvSpPr>
          <p:spPr>
            <a:xfrm>
              <a:off x="2835725" y="4095025"/>
              <a:ext cx="144925" cy="102475"/>
            </a:xfrm>
            <a:custGeom>
              <a:avLst/>
              <a:gdLst/>
              <a:ahLst/>
              <a:cxnLst/>
              <a:rect l="l" t="t" r="r" b="b"/>
              <a:pathLst>
                <a:path w="5797" h="4099" extrusionOk="0">
                  <a:moveTo>
                    <a:pt x="4327" y="1"/>
                  </a:moveTo>
                  <a:cubicBezTo>
                    <a:pt x="4079" y="1"/>
                    <a:pt x="3837" y="27"/>
                    <a:pt x="3641" y="57"/>
                  </a:cubicBezTo>
                  <a:cubicBezTo>
                    <a:pt x="3118" y="140"/>
                    <a:pt x="2637" y="433"/>
                    <a:pt x="2114" y="433"/>
                  </a:cubicBezTo>
                  <a:cubicBezTo>
                    <a:pt x="1465" y="454"/>
                    <a:pt x="838" y="475"/>
                    <a:pt x="210" y="538"/>
                  </a:cubicBezTo>
                  <a:cubicBezTo>
                    <a:pt x="1" y="580"/>
                    <a:pt x="64" y="935"/>
                    <a:pt x="273" y="935"/>
                  </a:cubicBezTo>
                  <a:cubicBezTo>
                    <a:pt x="1026" y="977"/>
                    <a:pt x="1758" y="998"/>
                    <a:pt x="2512" y="1019"/>
                  </a:cubicBezTo>
                  <a:cubicBezTo>
                    <a:pt x="2700" y="1019"/>
                    <a:pt x="3118" y="873"/>
                    <a:pt x="3223" y="852"/>
                  </a:cubicBezTo>
                  <a:cubicBezTo>
                    <a:pt x="3549" y="761"/>
                    <a:pt x="3858" y="710"/>
                    <a:pt x="4171" y="710"/>
                  </a:cubicBezTo>
                  <a:cubicBezTo>
                    <a:pt x="4361" y="710"/>
                    <a:pt x="4553" y="728"/>
                    <a:pt x="4750" y="768"/>
                  </a:cubicBezTo>
                  <a:cubicBezTo>
                    <a:pt x="5483" y="935"/>
                    <a:pt x="3955" y="2233"/>
                    <a:pt x="3788" y="2337"/>
                  </a:cubicBezTo>
                  <a:cubicBezTo>
                    <a:pt x="3369" y="2693"/>
                    <a:pt x="2972" y="3300"/>
                    <a:pt x="2407" y="3404"/>
                  </a:cubicBezTo>
                  <a:cubicBezTo>
                    <a:pt x="2007" y="3484"/>
                    <a:pt x="2085" y="4099"/>
                    <a:pt x="2476" y="4099"/>
                  </a:cubicBezTo>
                  <a:cubicBezTo>
                    <a:pt x="2494" y="4099"/>
                    <a:pt x="2513" y="4098"/>
                    <a:pt x="2533" y="4095"/>
                  </a:cubicBezTo>
                  <a:cubicBezTo>
                    <a:pt x="3244" y="3969"/>
                    <a:pt x="3767" y="3342"/>
                    <a:pt x="4290" y="2860"/>
                  </a:cubicBezTo>
                  <a:cubicBezTo>
                    <a:pt x="4897" y="2316"/>
                    <a:pt x="5797" y="1793"/>
                    <a:pt x="5692" y="873"/>
                  </a:cubicBezTo>
                  <a:cubicBezTo>
                    <a:pt x="5617" y="168"/>
                    <a:pt x="4952" y="1"/>
                    <a:pt x="4327"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 name="Google Shape;417;p21"/>
            <p:cNvSpPr/>
            <p:nvPr/>
          </p:nvSpPr>
          <p:spPr>
            <a:xfrm>
              <a:off x="2834675" y="4180075"/>
              <a:ext cx="136050" cy="127975"/>
            </a:xfrm>
            <a:custGeom>
              <a:avLst/>
              <a:gdLst/>
              <a:ahLst/>
              <a:cxnLst/>
              <a:rect l="l" t="t" r="r" b="b"/>
              <a:pathLst>
                <a:path w="5442" h="5119" extrusionOk="0">
                  <a:moveTo>
                    <a:pt x="2526" y="1"/>
                  </a:moveTo>
                  <a:cubicBezTo>
                    <a:pt x="2316" y="1"/>
                    <a:pt x="2101" y="247"/>
                    <a:pt x="2219" y="484"/>
                  </a:cubicBezTo>
                  <a:cubicBezTo>
                    <a:pt x="2533" y="1237"/>
                    <a:pt x="2909" y="2011"/>
                    <a:pt x="3495" y="2639"/>
                  </a:cubicBezTo>
                  <a:cubicBezTo>
                    <a:pt x="3638" y="2822"/>
                    <a:pt x="4634" y="4316"/>
                    <a:pt x="4106" y="4316"/>
                  </a:cubicBezTo>
                  <a:cubicBezTo>
                    <a:pt x="4092" y="4316"/>
                    <a:pt x="4076" y="4315"/>
                    <a:pt x="4060" y="4313"/>
                  </a:cubicBezTo>
                  <a:cubicBezTo>
                    <a:pt x="3516" y="4250"/>
                    <a:pt x="3119" y="3831"/>
                    <a:pt x="2637" y="3664"/>
                  </a:cubicBezTo>
                  <a:cubicBezTo>
                    <a:pt x="1842" y="3455"/>
                    <a:pt x="1173" y="2911"/>
                    <a:pt x="357" y="2785"/>
                  </a:cubicBezTo>
                  <a:cubicBezTo>
                    <a:pt x="147" y="2785"/>
                    <a:pt x="1" y="3099"/>
                    <a:pt x="210" y="3204"/>
                  </a:cubicBezTo>
                  <a:cubicBezTo>
                    <a:pt x="1173" y="3664"/>
                    <a:pt x="2135" y="4229"/>
                    <a:pt x="3077" y="4752"/>
                  </a:cubicBezTo>
                  <a:cubicBezTo>
                    <a:pt x="3420" y="4943"/>
                    <a:pt x="3810" y="5118"/>
                    <a:pt x="4185" y="5118"/>
                  </a:cubicBezTo>
                  <a:cubicBezTo>
                    <a:pt x="4427" y="5118"/>
                    <a:pt x="4663" y="5045"/>
                    <a:pt x="4876" y="4857"/>
                  </a:cubicBezTo>
                  <a:cubicBezTo>
                    <a:pt x="5441" y="4375"/>
                    <a:pt x="4960" y="3538"/>
                    <a:pt x="4667" y="3036"/>
                  </a:cubicBezTo>
                  <a:cubicBezTo>
                    <a:pt x="4458" y="2702"/>
                    <a:pt x="4248" y="2388"/>
                    <a:pt x="3997" y="2095"/>
                  </a:cubicBezTo>
                  <a:cubicBezTo>
                    <a:pt x="3474" y="1551"/>
                    <a:pt x="3160" y="797"/>
                    <a:pt x="2763" y="149"/>
                  </a:cubicBezTo>
                  <a:cubicBezTo>
                    <a:pt x="2701" y="44"/>
                    <a:pt x="2614" y="1"/>
                    <a:pt x="2526" y="1"/>
                  </a:cubicBezTo>
                  <a:close/>
                </a:path>
              </a:pathLst>
            </a:custGeom>
            <a:grp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526261487"/>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Main point 1">
  <p:cSld name="Main point 1">
    <p:spTree>
      <p:nvGrpSpPr>
        <p:cNvPr id="1" name="Shape 777"/>
        <p:cNvGrpSpPr/>
        <p:nvPr/>
      </p:nvGrpSpPr>
      <p:grpSpPr>
        <a:xfrm>
          <a:off x="0" y="0"/>
          <a:ext cx="0" cy="0"/>
          <a:chOff x="0" y="0"/>
          <a:chExt cx="0" cy="0"/>
        </a:xfrm>
      </p:grpSpPr>
      <p:sp>
        <p:nvSpPr>
          <p:cNvPr id="778" name="Google Shape;778;p41"/>
          <p:cNvSpPr txBox="1">
            <a:spLocks noGrp="1"/>
          </p:cNvSpPr>
          <p:nvPr>
            <p:ph type="title"/>
          </p:nvPr>
        </p:nvSpPr>
        <p:spPr>
          <a:xfrm flipH="1">
            <a:off x="6617651" y="1714117"/>
            <a:ext cx="4306000" cy="24892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4800"/>
              <a:buNone/>
              <a:defRPr sz="8666">
                <a:latin typeface="#9Slide07 SVNUT Triumph Press" panose="00000500000000000000" pitchFamily="2" charset="0"/>
              </a:defRPr>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endParaRPr/>
          </a:p>
        </p:txBody>
      </p:sp>
      <p:sp>
        <p:nvSpPr>
          <p:cNvPr id="779" name="Google Shape;779;p41"/>
          <p:cNvSpPr/>
          <p:nvPr/>
        </p:nvSpPr>
        <p:spPr>
          <a:xfrm>
            <a:off x="9204568" y="2697000"/>
            <a:ext cx="3651937" cy="5056696"/>
          </a:xfrm>
          <a:custGeom>
            <a:avLst/>
            <a:gdLst/>
            <a:ahLst/>
            <a:cxnLst/>
            <a:rect l="l" t="t" r="r" b="b"/>
            <a:pathLst>
              <a:path w="91268" h="128386" extrusionOk="0">
                <a:moveTo>
                  <a:pt x="70698" y="0"/>
                </a:moveTo>
                <a:cubicBezTo>
                  <a:pt x="63406" y="0"/>
                  <a:pt x="57439" y="3978"/>
                  <a:pt x="57530" y="14724"/>
                </a:cubicBezTo>
                <a:cubicBezTo>
                  <a:pt x="57609" y="23656"/>
                  <a:pt x="64711" y="30638"/>
                  <a:pt x="64353" y="39351"/>
                </a:cubicBezTo>
                <a:cubicBezTo>
                  <a:pt x="63995" y="47209"/>
                  <a:pt x="53730" y="47945"/>
                  <a:pt x="51244" y="55166"/>
                </a:cubicBezTo>
                <a:cubicBezTo>
                  <a:pt x="48200" y="64038"/>
                  <a:pt x="55401" y="73308"/>
                  <a:pt x="51045" y="81524"/>
                </a:cubicBezTo>
                <a:cubicBezTo>
                  <a:pt x="45196" y="92525"/>
                  <a:pt x="0" y="76292"/>
                  <a:pt x="9966" y="111622"/>
                </a:cubicBezTo>
                <a:cubicBezTo>
                  <a:pt x="13190" y="123066"/>
                  <a:pt x="31585" y="128386"/>
                  <a:pt x="48574" y="128386"/>
                </a:cubicBezTo>
                <a:cubicBezTo>
                  <a:pt x="59580" y="128386"/>
                  <a:pt x="69996" y="126153"/>
                  <a:pt x="75314" y="121906"/>
                </a:cubicBezTo>
                <a:cubicBezTo>
                  <a:pt x="83967" y="114964"/>
                  <a:pt x="83868" y="99050"/>
                  <a:pt x="84902" y="89123"/>
                </a:cubicBezTo>
                <a:cubicBezTo>
                  <a:pt x="87647" y="63382"/>
                  <a:pt x="78616" y="32727"/>
                  <a:pt x="91268" y="8617"/>
                </a:cubicBezTo>
                <a:cubicBezTo>
                  <a:pt x="86019" y="3711"/>
                  <a:pt x="77741" y="0"/>
                  <a:pt x="70698" y="0"/>
                </a:cubicBezTo>
                <a:close/>
              </a:path>
            </a:pathLst>
          </a:cu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80" name="Google Shape;780;p41"/>
          <p:cNvSpPr/>
          <p:nvPr/>
        </p:nvSpPr>
        <p:spPr>
          <a:xfrm>
            <a:off x="-607062" y="11"/>
            <a:ext cx="1991020" cy="847748"/>
          </a:xfrm>
          <a:custGeom>
            <a:avLst/>
            <a:gdLst/>
            <a:ahLst/>
            <a:cxnLst/>
            <a:rect l="l" t="t" r="r" b="b"/>
            <a:pathLst>
              <a:path w="17010" h="7242" extrusionOk="0">
                <a:moveTo>
                  <a:pt x="1" y="1"/>
                </a:moveTo>
                <a:cubicBezTo>
                  <a:pt x="677" y="4099"/>
                  <a:pt x="4238" y="7242"/>
                  <a:pt x="8515" y="7242"/>
                </a:cubicBezTo>
                <a:cubicBezTo>
                  <a:pt x="12792" y="7242"/>
                  <a:pt x="16333" y="4099"/>
                  <a:pt x="17009"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781" name="Google Shape;781;p41"/>
          <p:cNvGrpSpPr/>
          <p:nvPr/>
        </p:nvGrpSpPr>
        <p:grpSpPr>
          <a:xfrm rot="1800005">
            <a:off x="677880" y="554149"/>
            <a:ext cx="546195" cy="579963"/>
            <a:chOff x="4730866" y="656100"/>
            <a:chExt cx="272916" cy="289789"/>
          </a:xfrm>
        </p:grpSpPr>
        <p:sp>
          <p:nvSpPr>
            <p:cNvPr id="782" name="Google Shape;782;p41"/>
            <p:cNvSpPr/>
            <p:nvPr/>
          </p:nvSpPr>
          <p:spPr>
            <a:xfrm>
              <a:off x="4950032" y="656100"/>
              <a:ext cx="53750" cy="53225"/>
            </a:xfrm>
            <a:custGeom>
              <a:avLst/>
              <a:gdLst/>
              <a:ahLst/>
              <a:cxnLst/>
              <a:rect l="l" t="t" r="r" b="b"/>
              <a:pathLst>
                <a:path w="2150" h="2129" extrusionOk="0">
                  <a:moveTo>
                    <a:pt x="1075" y="0"/>
                  </a:moveTo>
                  <a:cubicBezTo>
                    <a:pt x="478" y="0"/>
                    <a:pt x="1" y="478"/>
                    <a:pt x="1" y="1075"/>
                  </a:cubicBezTo>
                  <a:cubicBezTo>
                    <a:pt x="1" y="1671"/>
                    <a:pt x="478" y="2129"/>
                    <a:pt x="1075" y="2129"/>
                  </a:cubicBezTo>
                  <a:cubicBezTo>
                    <a:pt x="1672" y="2129"/>
                    <a:pt x="2149" y="1671"/>
                    <a:pt x="2149" y="1075"/>
                  </a:cubicBezTo>
                  <a:cubicBezTo>
                    <a:pt x="2149" y="478"/>
                    <a:pt x="1672" y="0"/>
                    <a:pt x="10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 name="Google Shape;783;p41"/>
            <p:cNvSpPr/>
            <p:nvPr/>
          </p:nvSpPr>
          <p:spPr>
            <a:xfrm>
              <a:off x="4730866" y="751011"/>
              <a:ext cx="193299" cy="194878"/>
            </a:xfrm>
            <a:custGeom>
              <a:avLst/>
              <a:gdLst/>
              <a:ahLst/>
              <a:cxnLst/>
              <a:rect l="l" t="t" r="r" b="b"/>
              <a:pathLst>
                <a:path w="2488" h="2508" extrusionOk="0">
                  <a:moveTo>
                    <a:pt x="1254" y="1"/>
                  </a:moveTo>
                  <a:cubicBezTo>
                    <a:pt x="557" y="1"/>
                    <a:pt x="0" y="558"/>
                    <a:pt x="0" y="1254"/>
                  </a:cubicBezTo>
                  <a:cubicBezTo>
                    <a:pt x="0" y="1950"/>
                    <a:pt x="557" y="2507"/>
                    <a:pt x="1254" y="2507"/>
                  </a:cubicBezTo>
                  <a:cubicBezTo>
                    <a:pt x="1950" y="2507"/>
                    <a:pt x="2487" y="1950"/>
                    <a:pt x="2487" y="1254"/>
                  </a:cubicBezTo>
                  <a:cubicBezTo>
                    <a:pt x="2487" y="558"/>
                    <a:pt x="1950" y="1"/>
                    <a:pt x="1254"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784" name="Google Shape;784;p41"/>
          <p:cNvSpPr/>
          <p:nvPr/>
        </p:nvSpPr>
        <p:spPr>
          <a:xfrm rot="7028957">
            <a:off x="625865" y="5902529"/>
            <a:ext cx="418624" cy="484489"/>
          </a:xfrm>
          <a:custGeom>
            <a:avLst/>
            <a:gdLst/>
            <a:ahLst/>
            <a:cxnLst/>
            <a:rect l="l" t="t" r="r" b="b"/>
            <a:pathLst>
              <a:path w="12559" h="14535" extrusionOk="0">
                <a:moveTo>
                  <a:pt x="11221" y="0"/>
                </a:moveTo>
                <a:cubicBezTo>
                  <a:pt x="10880" y="0"/>
                  <a:pt x="10563" y="317"/>
                  <a:pt x="10791" y="727"/>
                </a:cubicBezTo>
                <a:cubicBezTo>
                  <a:pt x="10991" y="1061"/>
                  <a:pt x="11124" y="1394"/>
                  <a:pt x="11158" y="1761"/>
                </a:cubicBezTo>
                <a:cubicBezTo>
                  <a:pt x="11191" y="1895"/>
                  <a:pt x="11191" y="1995"/>
                  <a:pt x="11191" y="2161"/>
                </a:cubicBezTo>
                <a:cubicBezTo>
                  <a:pt x="11024" y="2095"/>
                  <a:pt x="10824" y="1995"/>
                  <a:pt x="10657" y="1928"/>
                </a:cubicBezTo>
                <a:lnTo>
                  <a:pt x="9490" y="1328"/>
                </a:lnTo>
                <a:cubicBezTo>
                  <a:pt x="9385" y="1281"/>
                  <a:pt x="9282" y="1260"/>
                  <a:pt x="9185" y="1260"/>
                </a:cubicBezTo>
                <a:cubicBezTo>
                  <a:pt x="8728" y="1260"/>
                  <a:pt x="8402" y="1733"/>
                  <a:pt x="8623" y="2228"/>
                </a:cubicBezTo>
                <a:cubicBezTo>
                  <a:pt x="8856" y="2729"/>
                  <a:pt x="9123" y="3229"/>
                  <a:pt x="9323" y="3729"/>
                </a:cubicBezTo>
                <a:lnTo>
                  <a:pt x="7822" y="2595"/>
                </a:lnTo>
                <a:cubicBezTo>
                  <a:pt x="7678" y="2490"/>
                  <a:pt x="7523" y="2442"/>
                  <a:pt x="7379" y="2442"/>
                </a:cubicBezTo>
                <a:cubicBezTo>
                  <a:pt x="7021" y="2442"/>
                  <a:pt x="6726" y="2734"/>
                  <a:pt x="6821" y="3162"/>
                </a:cubicBezTo>
                <a:cubicBezTo>
                  <a:pt x="6955" y="3963"/>
                  <a:pt x="7322" y="4663"/>
                  <a:pt x="7789" y="5397"/>
                </a:cubicBezTo>
                <a:cubicBezTo>
                  <a:pt x="7722" y="5330"/>
                  <a:pt x="7689" y="5297"/>
                  <a:pt x="7655" y="5230"/>
                </a:cubicBezTo>
                <a:cubicBezTo>
                  <a:pt x="6855" y="4330"/>
                  <a:pt x="6121" y="3429"/>
                  <a:pt x="5354" y="2495"/>
                </a:cubicBezTo>
                <a:cubicBezTo>
                  <a:pt x="5244" y="2359"/>
                  <a:pt x="5108" y="2301"/>
                  <a:pt x="4970" y="2301"/>
                </a:cubicBezTo>
                <a:cubicBezTo>
                  <a:pt x="4602" y="2301"/>
                  <a:pt x="4223" y="2707"/>
                  <a:pt x="4320" y="3095"/>
                </a:cubicBezTo>
                <a:cubicBezTo>
                  <a:pt x="4720" y="4630"/>
                  <a:pt x="5220" y="6131"/>
                  <a:pt x="5887" y="7599"/>
                </a:cubicBezTo>
                <a:cubicBezTo>
                  <a:pt x="6021" y="7832"/>
                  <a:pt x="6154" y="8132"/>
                  <a:pt x="6288" y="8399"/>
                </a:cubicBezTo>
                <a:cubicBezTo>
                  <a:pt x="6121" y="8166"/>
                  <a:pt x="5887" y="7932"/>
                  <a:pt x="5721" y="7732"/>
                </a:cubicBezTo>
                <a:cubicBezTo>
                  <a:pt x="5220" y="7132"/>
                  <a:pt x="4720" y="6498"/>
                  <a:pt x="4186" y="5931"/>
                </a:cubicBezTo>
                <a:cubicBezTo>
                  <a:pt x="3719" y="5364"/>
                  <a:pt x="3319" y="4797"/>
                  <a:pt x="2618" y="4530"/>
                </a:cubicBezTo>
                <a:cubicBezTo>
                  <a:pt x="2566" y="4515"/>
                  <a:pt x="2514" y="4508"/>
                  <a:pt x="2463" y="4508"/>
                </a:cubicBezTo>
                <a:cubicBezTo>
                  <a:pt x="2061" y="4508"/>
                  <a:pt x="1733" y="4942"/>
                  <a:pt x="1851" y="5297"/>
                </a:cubicBezTo>
                <a:cubicBezTo>
                  <a:pt x="2218" y="6831"/>
                  <a:pt x="2819" y="8333"/>
                  <a:pt x="3486" y="9800"/>
                </a:cubicBezTo>
                <a:cubicBezTo>
                  <a:pt x="3719" y="10334"/>
                  <a:pt x="3986" y="10834"/>
                  <a:pt x="4286" y="11401"/>
                </a:cubicBezTo>
                <a:cubicBezTo>
                  <a:pt x="4153" y="11235"/>
                  <a:pt x="3986" y="11101"/>
                  <a:pt x="3853" y="10934"/>
                </a:cubicBezTo>
                <a:cubicBezTo>
                  <a:pt x="3119" y="10034"/>
                  <a:pt x="2552" y="9066"/>
                  <a:pt x="1651" y="8333"/>
                </a:cubicBezTo>
                <a:cubicBezTo>
                  <a:pt x="1553" y="8262"/>
                  <a:pt x="1454" y="8232"/>
                  <a:pt x="1361" y="8232"/>
                </a:cubicBezTo>
                <a:cubicBezTo>
                  <a:pt x="1011" y="8232"/>
                  <a:pt x="731" y="8657"/>
                  <a:pt x="784" y="9000"/>
                </a:cubicBezTo>
                <a:cubicBezTo>
                  <a:pt x="1017" y="10334"/>
                  <a:pt x="1351" y="11635"/>
                  <a:pt x="1885" y="12902"/>
                </a:cubicBezTo>
                <a:cubicBezTo>
                  <a:pt x="1951" y="13003"/>
                  <a:pt x="2018" y="13269"/>
                  <a:pt x="2051" y="13436"/>
                </a:cubicBezTo>
                <a:cubicBezTo>
                  <a:pt x="1985" y="13403"/>
                  <a:pt x="1885" y="13303"/>
                  <a:pt x="1851" y="13269"/>
                </a:cubicBezTo>
                <a:cubicBezTo>
                  <a:pt x="1351" y="12836"/>
                  <a:pt x="984" y="12335"/>
                  <a:pt x="650" y="11768"/>
                </a:cubicBezTo>
                <a:cubicBezTo>
                  <a:pt x="589" y="11656"/>
                  <a:pt x="499" y="11609"/>
                  <a:pt x="409" y="11609"/>
                </a:cubicBezTo>
                <a:cubicBezTo>
                  <a:pt x="206" y="11609"/>
                  <a:pt x="1" y="11847"/>
                  <a:pt x="117" y="12102"/>
                </a:cubicBezTo>
                <a:cubicBezTo>
                  <a:pt x="484" y="12836"/>
                  <a:pt x="951" y="13603"/>
                  <a:pt x="1618" y="14137"/>
                </a:cubicBezTo>
                <a:cubicBezTo>
                  <a:pt x="1859" y="14341"/>
                  <a:pt x="2223" y="14534"/>
                  <a:pt x="2546" y="14534"/>
                </a:cubicBezTo>
                <a:cubicBezTo>
                  <a:pt x="2803" y="14534"/>
                  <a:pt x="3034" y="14411"/>
                  <a:pt x="3152" y="14070"/>
                </a:cubicBezTo>
                <a:cubicBezTo>
                  <a:pt x="3219" y="13736"/>
                  <a:pt x="3119" y="13436"/>
                  <a:pt x="3019" y="13103"/>
                </a:cubicBezTo>
                <a:cubicBezTo>
                  <a:pt x="2852" y="12602"/>
                  <a:pt x="2718" y="12102"/>
                  <a:pt x="2552" y="11602"/>
                </a:cubicBezTo>
                <a:cubicBezTo>
                  <a:pt x="2485" y="11335"/>
                  <a:pt x="2452" y="11135"/>
                  <a:pt x="2352" y="10901"/>
                </a:cubicBezTo>
                <a:lnTo>
                  <a:pt x="2352" y="10901"/>
                </a:lnTo>
                <a:cubicBezTo>
                  <a:pt x="2652" y="11268"/>
                  <a:pt x="2885" y="11635"/>
                  <a:pt x="3185" y="11968"/>
                </a:cubicBezTo>
                <a:cubicBezTo>
                  <a:pt x="3986" y="12902"/>
                  <a:pt x="4953" y="13603"/>
                  <a:pt x="5887" y="14303"/>
                </a:cubicBezTo>
                <a:cubicBezTo>
                  <a:pt x="5959" y="14361"/>
                  <a:pt x="6043" y="14386"/>
                  <a:pt x="6129" y="14386"/>
                </a:cubicBezTo>
                <a:cubicBezTo>
                  <a:pt x="6443" y="14386"/>
                  <a:pt x="6786" y="14051"/>
                  <a:pt x="6655" y="13736"/>
                </a:cubicBezTo>
                <a:cubicBezTo>
                  <a:pt x="6121" y="12302"/>
                  <a:pt x="5187" y="11001"/>
                  <a:pt x="4553" y="9600"/>
                </a:cubicBezTo>
                <a:cubicBezTo>
                  <a:pt x="4220" y="8833"/>
                  <a:pt x="3953" y="8066"/>
                  <a:pt x="3686" y="7265"/>
                </a:cubicBezTo>
                <a:lnTo>
                  <a:pt x="3686" y="7265"/>
                </a:lnTo>
                <a:lnTo>
                  <a:pt x="5053" y="8900"/>
                </a:lnTo>
                <a:cubicBezTo>
                  <a:pt x="6021" y="10000"/>
                  <a:pt x="6988" y="11135"/>
                  <a:pt x="7889" y="12235"/>
                </a:cubicBezTo>
                <a:cubicBezTo>
                  <a:pt x="8008" y="12354"/>
                  <a:pt x="8150" y="12406"/>
                  <a:pt x="8292" y="12406"/>
                </a:cubicBezTo>
                <a:cubicBezTo>
                  <a:pt x="8627" y="12406"/>
                  <a:pt x="8956" y="12120"/>
                  <a:pt x="8956" y="11768"/>
                </a:cubicBezTo>
                <a:cubicBezTo>
                  <a:pt x="8990" y="10968"/>
                  <a:pt x="8656" y="10301"/>
                  <a:pt x="8289" y="9633"/>
                </a:cubicBezTo>
                <a:cubicBezTo>
                  <a:pt x="7855" y="8933"/>
                  <a:pt x="7489" y="8166"/>
                  <a:pt x="7155" y="7432"/>
                </a:cubicBezTo>
                <a:cubicBezTo>
                  <a:pt x="6855" y="6831"/>
                  <a:pt x="6655" y="6231"/>
                  <a:pt x="6388" y="5631"/>
                </a:cubicBezTo>
                <a:lnTo>
                  <a:pt x="6388" y="5631"/>
                </a:lnTo>
                <a:cubicBezTo>
                  <a:pt x="6555" y="5797"/>
                  <a:pt x="6721" y="5998"/>
                  <a:pt x="6855" y="6164"/>
                </a:cubicBezTo>
                <a:cubicBezTo>
                  <a:pt x="7622" y="6998"/>
                  <a:pt x="8322" y="7966"/>
                  <a:pt x="9357" y="8466"/>
                </a:cubicBezTo>
                <a:cubicBezTo>
                  <a:pt x="9442" y="8505"/>
                  <a:pt x="9541" y="8524"/>
                  <a:pt x="9643" y="8524"/>
                </a:cubicBezTo>
                <a:cubicBezTo>
                  <a:pt x="9980" y="8524"/>
                  <a:pt x="10342" y="8316"/>
                  <a:pt x="10291" y="7932"/>
                </a:cubicBezTo>
                <a:cubicBezTo>
                  <a:pt x="10157" y="6965"/>
                  <a:pt x="9723" y="6131"/>
                  <a:pt x="9190" y="5297"/>
                </a:cubicBezTo>
                <a:lnTo>
                  <a:pt x="8956" y="4930"/>
                </a:lnTo>
                <a:lnTo>
                  <a:pt x="8956" y="4930"/>
                </a:lnTo>
                <a:cubicBezTo>
                  <a:pt x="9290" y="5164"/>
                  <a:pt x="9657" y="5464"/>
                  <a:pt x="9990" y="5731"/>
                </a:cubicBezTo>
                <a:cubicBezTo>
                  <a:pt x="10127" y="5822"/>
                  <a:pt x="10291" y="5878"/>
                  <a:pt x="10452" y="5878"/>
                </a:cubicBezTo>
                <a:cubicBezTo>
                  <a:pt x="10644" y="5878"/>
                  <a:pt x="10830" y="5797"/>
                  <a:pt x="10958" y="5597"/>
                </a:cubicBezTo>
                <a:cubicBezTo>
                  <a:pt x="11291" y="4897"/>
                  <a:pt x="10991" y="4330"/>
                  <a:pt x="10691" y="3663"/>
                </a:cubicBezTo>
                <a:cubicBezTo>
                  <a:pt x="10624" y="3496"/>
                  <a:pt x="10524" y="3362"/>
                  <a:pt x="10491" y="3196"/>
                </a:cubicBezTo>
                <a:lnTo>
                  <a:pt x="10491" y="3196"/>
                </a:lnTo>
                <a:cubicBezTo>
                  <a:pt x="10557" y="3262"/>
                  <a:pt x="10624" y="3296"/>
                  <a:pt x="10691" y="3329"/>
                </a:cubicBezTo>
                <a:cubicBezTo>
                  <a:pt x="10982" y="3495"/>
                  <a:pt x="11338" y="3688"/>
                  <a:pt x="11662" y="3688"/>
                </a:cubicBezTo>
                <a:cubicBezTo>
                  <a:pt x="11857" y="3688"/>
                  <a:pt x="12041" y="3617"/>
                  <a:pt x="12192" y="3429"/>
                </a:cubicBezTo>
                <a:cubicBezTo>
                  <a:pt x="12559" y="2995"/>
                  <a:pt x="12492" y="2328"/>
                  <a:pt x="12392" y="1828"/>
                </a:cubicBezTo>
                <a:cubicBezTo>
                  <a:pt x="12325" y="1261"/>
                  <a:pt x="12025" y="660"/>
                  <a:pt x="11658" y="227"/>
                </a:cubicBezTo>
                <a:cubicBezTo>
                  <a:pt x="11542" y="68"/>
                  <a:pt x="11379" y="0"/>
                  <a:pt x="11221" y="0"/>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785" name="Google Shape;785;p41"/>
          <p:cNvGrpSpPr/>
          <p:nvPr/>
        </p:nvGrpSpPr>
        <p:grpSpPr>
          <a:xfrm rot="5770333" flipH="1">
            <a:off x="10895753" y="5106047"/>
            <a:ext cx="409016" cy="635117"/>
            <a:chOff x="4452729" y="352000"/>
            <a:chExt cx="225596" cy="350302"/>
          </a:xfrm>
        </p:grpSpPr>
        <p:sp>
          <p:nvSpPr>
            <p:cNvPr id="786" name="Google Shape;786;p41"/>
            <p:cNvSpPr/>
            <p:nvPr/>
          </p:nvSpPr>
          <p:spPr>
            <a:xfrm>
              <a:off x="4624575" y="352000"/>
              <a:ext cx="53750" cy="53225"/>
            </a:xfrm>
            <a:custGeom>
              <a:avLst/>
              <a:gdLst/>
              <a:ahLst/>
              <a:cxnLst/>
              <a:rect l="l" t="t" r="r" b="b"/>
              <a:pathLst>
                <a:path w="2150" h="2129" extrusionOk="0">
                  <a:moveTo>
                    <a:pt x="1075" y="0"/>
                  </a:moveTo>
                  <a:cubicBezTo>
                    <a:pt x="478" y="0"/>
                    <a:pt x="1" y="478"/>
                    <a:pt x="1" y="1075"/>
                  </a:cubicBezTo>
                  <a:cubicBezTo>
                    <a:pt x="1" y="1671"/>
                    <a:pt x="478" y="2129"/>
                    <a:pt x="1075" y="2129"/>
                  </a:cubicBezTo>
                  <a:cubicBezTo>
                    <a:pt x="1672" y="2129"/>
                    <a:pt x="2149" y="1671"/>
                    <a:pt x="2149" y="1075"/>
                  </a:cubicBezTo>
                  <a:cubicBezTo>
                    <a:pt x="2149" y="478"/>
                    <a:pt x="1672" y="0"/>
                    <a:pt x="10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 name="Google Shape;787;p41"/>
            <p:cNvSpPr/>
            <p:nvPr/>
          </p:nvSpPr>
          <p:spPr>
            <a:xfrm>
              <a:off x="4452729" y="426046"/>
              <a:ext cx="62200" cy="62700"/>
            </a:xfrm>
            <a:custGeom>
              <a:avLst/>
              <a:gdLst/>
              <a:ahLst/>
              <a:cxnLst/>
              <a:rect l="l" t="t" r="r" b="b"/>
              <a:pathLst>
                <a:path w="2488" h="2508" extrusionOk="0">
                  <a:moveTo>
                    <a:pt x="1254" y="1"/>
                  </a:moveTo>
                  <a:cubicBezTo>
                    <a:pt x="557" y="1"/>
                    <a:pt x="0" y="558"/>
                    <a:pt x="0" y="1254"/>
                  </a:cubicBezTo>
                  <a:cubicBezTo>
                    <a:pt x="0" y="1950"/>
                    <a:pt x="557" y="2507"/>
                    <a:pt x="1254" y="2507"/>
                  </a:cubicBezTo>
                  <a:cubicBezTo>
                    <a:pt x="1950" y="2507"/>
                    <a:pt x="2487" y="1950"/>
                    <a:pt x="2487" y="1254"/>
                  </a:cubicBezTo>
                  <a:cubicBezTo>
                    <a:pt x="2487" y="558"/>
                    <a:pt x="1950" y="1"/>
                    <a:pt x="12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 name="Google Shape;788;p41"/>
            <p:cNvSpPr/>
            <p:nvPr/>
          </p:nvSpPr>
          <p:spPr>
            <a:xfrm>
              <a:off x="4503927" y="572104"/>
              <a:ext cx="130152" cy="130197"/>
            </a:xfrm>
            <a:custGeom>
              <a:avLst/>
              <a:gdLst/>
              <a:ahLst/>
              <a:cxnLst/>
              <a:rect l="l" t="t" r="r" b="b"/>
              <a:pathLst>
                <a:path w="2845" h="2846" extrusionOk="0">
                  <a:moveTo>
                    <a:pt x="1432" y="1"/>
                  </a:moveTo>
                  <a:cubicBezTo>
                    <a:pt x="656" y="1"/>
                    <a:pt x="0" y="618"/>
                    <a:pt x="0" y="1413"/>
                  </a:cubicBezTo>
                  <a:cubicBezTo>
                    <a:pt x="0" y="2189"/>
                    <a:pt x="637" y="2846"/>
                    <a:pt x="1432" y="2846"/>
                  </a:cubicBezTo>
                  <a:cubicBezTo>
                    <a:pt x="2188" y="2846"/>
                    <a:pt x="2845" y="2209"/>
                    <a:pt x="2845" y="1413"/>
                  </a:cubicBezTo>
                  <a:cubicBezTo>
                    <a:pt x="2845" y="618"/>
                    <a:pt x="2188" y="1"/>
                    <a:pt x="14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789" name="Google Shape;789;p41"/>
          <p:cNvGrpSpPr/>
          <p:nvPr/>
        </p:nvGrpSpPr>
        <p:grpSpPr>
          <a:xfrm rot="1535242">
            <a:off x="10089035" y="482062"/>
            <a:ext cx="1069496" cy="763607"/>
            <a:chOff x="3301275" y="1275300"/>
            <a:chExt cx="552425" cy="394425"/>
          </a:xfrm>
        </p:grpSpPr>
        <p:sp>
          <p:nvSpPr>
            <p:cNvPr id="790" name="Google Shape;790;p41"/>
            <p:cNvSpPr/>
            <p:nvPr/>
          </p:nvSpPr>
          <p:spPr>
            <a:xfrm>
              <a:off x="3343125" y="1275300"/>
              <a:ext cx="386300" cy="277875"/>
            </a:xfrm>
            <a:custGeom>
              <a:avLst/>
              <a:gdLst/>
              <a:ahLst/>
              <a:cxnLst/>
              <a:rect l="l" t="t" r="r" b="b"/>
              <a:pathLst>
                <a:path w="15452" h="11115" extrusionOk="0">
                  <a:moveTo>
                    <a:pt x="8707" y="1"/>
                  </a:moveTo>
                  <a:cubicBezTo>
                    <a:pt x="7928" y="1"/>
                    <a:pt x="7133" y="139"/>
                    <a:pt x="6341" y="381"/>
                  </a:cubicBezTo>
                  <a:cubicBezTo>
                    <a:pt x="4353" y="988"/>
                    <a:pt x="2825" y="2662"/>
                    <a:pt x="1800" y="4398"/>
                  </a:cubicBezTo>
                  <a:cubicBezTo>
                    <a:pt x="628" y="6386"/>
                    <a:pt x="1" y="8813"/>
                    <a:pt x="1068" y="11010"/>
                  </a:cubicBezTo>
                  <a:cubicBezTo>
                    <a:pt x="1110" y="11052"/>
                    <a:pt x="1151" y="11115"/>
                    <a:pt x="1214" y="11115"/>
                  </a:cubicBezTo>
                  <a:cubicBezTo>
                    <a:pt x="1277" y="11115"/>
                    <a:pt x="1361" y="11094"/>
                    <a:pt x="1423" y="11094"/>
                  </a:cubicBezTo>
                  <a:cubicBezTo>
                    <a:pt x="1570" y="11010"/>
                    <a:pt x="1549" y="10822"/>
                    <a:pt x="1444" y="10822"/>
                  </a:cubicBezTo>
                  <a:cubicBezTo>
                    <a:pt x="1047" y="10738"/>
                    <a:pt x="1068" y="9002"/>
                    <a:pt x="1047" y="8541"/>
                  </a:cubicBezTo>
                  <a:cubicBezTo>
                    <a:pt x="1005" y="7349"/>
                    <a:pt x="1235" y="6386"/>
                    <a:pt x="1779" y="5340"/>
                  </a:cubicBezTo>
                  <a:cubicBezTo>
                    <a:pt x="2679" y="3666"/>
                    <a:pt x="4039" y="1930"/>
                    <a:pt x="5755" y="1093"/>
                  </a:cubicBezTo>
                  <a:cubicBezTo>
                    <a:pt x="6623" y="673"/>
                    <a:pt x="7587" y="440"/>
                    <a:pt x="8540" y="440"/>
                  </a:cubicBezTo>
                  <a:cubicBezTo>
                    <a:pt x="9676" y="440"/>
                    <a:pt x="10796" y="771"/>
                    <a:pt x="11718" y="1511"/>
                  </a:cubicBezTo>
                  <a:cubicBezTo>
                    <a:pt x="13183" y="2683"/>
                    <a:pt x="13810" y="4524"/>
                    <a:pt x="14647" y="6114"/>
                  </a:cubicBezTo>
                  <a:cubicBezTo>
                    <a:pt x="14714" y="6240"/>
                    <a:pt x="14824" y="6293"/>
                    <a:pt x="14939" y="6293"/>
                  </a:cubicBezTo>
                  <a:cubicBezTo>
                    <a:pt x="15186" y="6293"/>
                    <a:pt x="15452" y="6051"/>
                    <a:pt x="15338" y="5779"/>
                  </a:cubicBezTo>
                  <a:cubicBezTo>
                    <a:pt x="14522" y="4085"/>
                    <a:pt x="13601" y="2202"/>
                    <a:pt x="12053" y="1072"/>
                  </a:cubicBezTo>
                  <a:cubicBezTo>
                    <a:pt x="11021" y="317"/>
                    <a:pt x="9883" y="1"/>
                    <a:pt x="87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 name="Google Shape;791;p41"/>
            <p:cNvSpPr/>
            <p:nvPr/>
          </p:nvSpPr>
          <p:spPr>
            <a:xfrm>
              <a:off x="3457675" y="1395675"/>
              <a:ext cx="195625" cy="131000"/>
            </a:xfrm>
            <a:custGeom>
              <a:avLst/>
              <a:gdLst/>
              <a:ahLst/>
              <a:cxnLst/>
              <a:rect l="l" t="t" r="r" b="b"/>
              <a:pathLst>
                <a:path w="7825" h="5240" extrusionOk="0">
                  <a:moveTo>
                    <a:pt x="4130" y="1"/>
                  </a:moveTo>
                  <a:cubicBezTo>
                    <a:pt x="3670" y="1"/>
                    <a:pt x="3152" y="129"/>
                    <a:pt x="2554" y="420"/>
                  </a:cubicBezTo>
                  <a:cubicBezTo>
                    <a:pt x="1173" y="1090"/>
                    <a:pt x="1" y="3810"/>
                    <a:pt x="1026" y="5170"/>
                  </a:cubicBezTo>
                  <a:cubicBezTo>
                    <a:pt x="1045" y="5220"/>
                    <a:pt x="1076" y="5240"/>
                    <a:pt x="1110" y="5240"/>
                  </a:cubicBezTo>
                  <a:cubicBezTo>
                    <a:pt x="1189" y="5240"/>
                    <a:pt x="1280" y="5127"/>
                    <a:pt x="1235" y="5024"/>
                  </a:cubicBezTo>
                  <a:cubicBezTo>
                    <a:pt x="524" y="3873"/>
                    <a:pt x="1445" y="1990"/>
                    <a:pt x="2219" y="1132"/>
                  </a:cubicBezTo>
                  <a:cubicBezTo>
                    <a:pt x="2705" y="607"/>
                    <a:pt x="3296" y="361"/>
                    <a:pt x="3889" y="361"/>
                  </a:cubicBezTo>
                  <a:cubicBezTo>
                    <a:pt x="4599" y="361"/>
                    <a:pt x="5313" y="713"/>
                    <a:pt x="5860" y="1362"/>
                  </a:cubicBezTo>
                  <a:cubicBezTo>
                    <a:pt x="6341" y="1927"/>
                    <a:pt x="6697" y="2659"/>
                    <a:pt x="7136" y="3266"/>
                  </a:cubicBezTo>
                  <a:cubicBezTo>
                    <a:pt x="7201" y="3361"/>
                    <a:pt x="7289" y="3400"/>
                    <a:pt x="7377" y="3400"/>
                  </a:cubicBezTo>
                  <a:cubicBezTo>
                    <a:pt x="7601" y="3400"/>
                    <a:pt x="7824" y="3145"/>
                    <a:pt x="7659" y="2889"/>
                  </a:cubicBezTo>
                  <a:cubicBezTo>
                    <a:pt x="6551" y="1396"/>
                    <a:pt x="5652" y="1"/>
                    <a:pt x="4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 name="Google Shape;792;p41"/>
            <p:cNvSpPr/>
            <p:nvPr/>
          </p:nvSpPr>
          <p:spPr>
            <a:xfrm>
              <a:off x="3628225" y="1462125"/>
              <a:ext cx="55350" cy="43650"/>
            </a:xfrm>
            <a:custGeom>
              <a:avLst/>
              <a:gdLst/>
              <a:ahLst/>
              <a:cxnLst/>
              <a:rect l="l" t="t" r="r" b="b"/>
              <a:pathLst>
                <a:path w="2214" h="1746" extrusionOk="0">
                  <a:moveTo>
                    <a:pt x="1205" y="0"/>
                  </a:moveTo>
                  <a:cubicBezTo>
                    <a:pt x="973" y="0"/>
                    <a:pt x="743" y="51"/>
                    <a:pt x="544" y="169"/>
                  </a:cubicBezTo>
                  <a:cubicBezTo>
                    <a:pt x="21" y="441"/>
                    <a:pt x="0" y="1131"/>
                    <a:pt x="21" y="1654"/>
                  </a:cubicBezTo>
                  <a:cubicBezTo>
                    <a:pt x="21" y="1715"/>
                    <a:pt x="79" y="1746"/>
                    <a:pt x="139" y="1746"/>
                  </a:cubicBezTo>
                  <a:cubicBezTo>
                    <a:pt x="204" y="1746"/>
                    <a:pt x="272" y="1709"/>
                    <a:pt x="272" y="1633"/>
                  </a:cubicBezTo>
                  <a:cubicBezTo>
                    <a:pt x="293" y="1215"/>
                    <a:pt x="377" y="734"/>
                    <a:pt x="753" y="503"/>
                  </a:cubicBezTo>
                  <a:cubicBezTo>
                    <a:pt x="853" y="443"/>
                    <a:pt x="961" y="420"/>
                    <a:pt x="1072" y="420"/>
                  </a:cubicBezTo>
                  <a:cubicBezTo>
                    <a:pt x="1383" y="420"/>
                    <a:pt x="1720" y="598"/>
                    <a:pt x="1967" y="629"/>
                  </a:cubicBezTo>
                  <a:cubicBezTo>
                    <a:pt x="1974" y="630"/>
                    <a:pt x="1980" y="630"/>
                    <a:pt x="1986" y="630"/>
                  </a:cubicBezTo>
                  <a:cubicBezTo>
                    <a:pt x="2179" y="630"/>
                    <a:pt x="2213" y="333"/>
                    <a:pt x="2071" y="231"/>
                  </a:cubicBezTo>
                  <a:cubicBezTo>
                    <a:pt x="1822" y="89"/>
                    <a:pt x="1511" y="0"/>
                    <a:pt x="12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 name="Google Shape;793;p41"/>
            <p:cNvSpPr/>
            <p:nvPr/>
          </p:nvSpPr>
          <p:spPr>
            <a:xfrm>
              <a:off x="3664300" y="1430425"/>
              <a:ext cx="74300" cy="43775"/>
            </a:xfrm>
            <a:custGeom>
              <a:avLst/>
              <a:gdLst/>
              <a:ahLst/>
              <a:cxnLst/>
              <a:rect l="l" t="t" r="r" b="b"/>
              <a:pathLst>
                <a:path w="2972" h="1751" extrusionOk="0">
                  <a:moveTo>
                    <a:pt x="2041" y="1"/>
                  </a:moveTo>
                  <a:cubicBezTo>
                    <a:pt x="1670" y="1"/>
                    <a:pt x="1274" y="109"/>
                    <a:pt x="984" y="223"/>
                  </a:cubicBezTo>
                  <a:cubicBezTo>
                    <a:pt x="315" y="495"/>
                    <a:pt x="1" y="955"/>
                    <a:pt x="43" y="1688"/>
                  </a:cubicBezTo>
                  <a:cubicBezTo>
                    <a:pt x="43" y="1730"/>
                    <a:pt x="79" y="1751"/>
                    <a:pt x="118" y="1751"/>
                  </a:cubicBezTo>
                  <a:cubicBezTo>
                    <a:pt x="158" y="1751"/>
                    <a:pt x="200" y="1730"/>
                    <a:pt x="210" y="1688"/>
                  </a:cubicBezTo>
                  <a:cubicBezTo>
                    <a:pt x="315" y="934"/>
                    <a:pt x="754" y="621"/>
                    <a:pt x="1486" y="516"/>
                  </a:cubicBezTo>
                  <a:cubicBezTo>
                    <a:pt x="1586" y="508"/>
                    <a:pt x="1683" y="503"/>
                    <a:pt x="1779" y="503"/>
                  </a:cubicBezTo>
                  <a:cubicBezTo>
                    <a:pt x="1945" y="503"/>
                    <a:pt x="2109" y="518"/>
                    <a:pt x="2281" y="558"/>
                  </a:cubicBezTo>
                  <a:cubicBezTo>
                    <a:pt x="2491" y="621"/>
                    <a:pt x="2533" y="809"/>
                    <a:pt x="2742" y="851"/>
                  </a:cubicBezTo>
                  <a:cubicBezTo>
                    <a:pt x="2805" y="851"/>
                    <a:pt x="2867" y="830"/>
                    <a:pt x="2909" y="767"/>
                  </a:cubicBezTo>
                  <a:cubicBezTo>
                    <a:pt x="2909" y="746"/>
                    <a:pt x="2930" y="746"/>
                    <a:pt x="2930" y="725"/>
                  </a:cubicBezTo>
                  <a:cubicBezTo>
                    <a:pt x="2972" y="642"/>
                    <a:pt x="2972" y="537"/>
                    <a:pt x="2951" y="453"/>
                  </a:cubicBezTo>
                  <a:cubicBezTo>
                    <a:pt x="2771" y="115"/>
                    <a:pt x="2420" y="1"/>
                    <a:pt x="204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 name="Google Shape;794;p41"/>
            <p:cNvSpPr/>
            <p:nvPr/>
          </p:nvSpPr>
          <p:spPr>
            <a:xfrm>
              <a:off x="3714275" y="1405325"/>
              <a:ext cx="67800" cy="29575"/>
            </a:xfrm>
            <a:custGeom>
              <a:avLst/>
              <a:gdLst/>
              <a:ahLst/>
              <a:cxnLst/>
              <a:rect l="l" t="t" r="r" b="b"/>
              <a:pathLst>
                <a:path w="2712" h="1183" extrusionOk="0">
                  <a:moveTo>
                    <a:pt x="1614" y="1"/>
                  </a:moveTo>
                  <a:cubicBezTo>
                    <a:pt x="998" y="1"/>
                    <a:pt x="344" y="444"/>
                    <a:pt x="31" y="1018"/>
                  </a:cubicBezTo>
                  <a:cubicBezTo>
                    <a:pt x="1" y="1095"/>
                    <a:pt x="71" y="1183"/>
                    <a:pt x="144" y="1183"/>
                  </a:cubicBezTo>
                  <a:cubicBezTo>
                    <a:pt x="171" y="1183"/>
                    <a:pt x="197" y="1171"/>
                    <a:pt x="220" y="1143"/>
                  </a:cubicBezTo>
                  <a:cubicBezTo>
                    <a:pt x="527" y="809"/>
                    <a:pt x="1006" y="551"/>
                    <a:pt x="1459" y="551"/>
                  </a:cubicBezTo>
                  <a:cubicBezTo>
                    <a:pt x="1715" y="551"/>
                    <a:pt x="1962" y="633"/>
                    <a:pt x="2166" y="830"/>
                  </a:cubicBezTo>
                  <a:cubicBezTo>
                    <a:pt x="2222" y="880"/>
                    <a:pt x="2290" y="902"/>
                    <a:pt x="2358" y="902"/>
                  </a:cubicBezTo>
                  <a:cubicBezTo>
                    <a:pt x="2540" y="902"/>
                    <a:pt x="2712" y="741"/>
                    <a:pt x="2605" y="558"/>
                  </a:cubicBezTo>
                  <a:cubicBezTo>
                    <a:pt x="2345" y="163"/>
                    <a:pt x="1986" y="1"/>
                    <a:pt x="16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 name="Google Shape;795;p41"/>
            <p:cNvSpPr/>
            <p:nvPr/>
          </p:nvSpPr>
          <p:spPr>
            <a:xfrm>
              <a:off x="3592125" y="1489850"/>
              <a:ext cx="100500" cy="72850"/>
            </a:xfrm>
            <a:custGeom>
              <a:avLst/>
              <a:gdLst/>
              <a:ahLst/>
              <a:cxnLst/>
              <a:rect l="l" t="t" r="r" b="b"/>
              <a:pathLst>
                <a:path w="4020" h="2914" extrusionOk="0">
                  <a:moveTo>
                    <a:pt x="1593" y="1"/>
                  </a:moveTo>
                  <a:cubicBezTo>
                    <a:pt x="1573" y="1"/>
                    <a:pt x="1550" y="7"/>
                    <a:pt x="1528" y="22"/>
                  </a:cubicBezTo>
                  <a:cubicBezTo>
                    <a:pt x="607" y="629"/>
                    <a:pt x="0" y="2052"/>
                    <a:pt x="1193" y="2721"/>
                  </a:cubicBezTo>
                  <a:cubicBezTo>
                    <a:pt x="1423" y="2854"/>
                    <a:pt x="1704" y="2914"/>
                    <a:pt x="2002" y="2914"/>
                  </a:cubicBezTo>
                  <a:cubicBezTo>
                    <a:pt x="2735" y="2914"/>
                    <a:pt x="3562" y="2552"/>
                    <a:pt x="3934" y="2031"/>
                  </a:cubicBezTo>
                  <a:cubicBezTo>
                    <a:pt x="4019" y="1911"/>
                    <a:pt x="3910" y="1778"/>
                    <a:pt x="3787" y="1778"/>
                  </a:cubicBezTo>
                  <a:cubicBezTo>
                    <a:pt x="3760" y="1778"/>
                    <a:pt x="3731" y="1785"/>
                    <a:pt x="3704" y="1801"/>
                  </a:cubicBezTo>
                  <a:cubicBezTo>
                    <a:pt x="3178" y="2112"/>
                    <a:pt x="2488" y="2370"/>
                    <a:pt x="1872" y="2370"/>
                  </a:cubicBezTo>
                  <a:cubicBezTo>
                    <a:pt x="1826" y="2370"/>
                    <a:pt x="1781" y="2368"/>
                    <a:pt x="1737" y="2366"/>
                  </a:cubicBezTo>
                  <a:cubicBezTo>
                    <a:pt x="1298" y="2345"/>
                    <a:pt x="1005" y="2114"/>
                    <a:pt x="900" y="1696"/>
                  </a:cubicBezTo>
                  <a:cubicBezTo>
                    <a:pt x="733" y="1068"/>
                    <a:pt x="1193" y="545"/>
                    <a:pt x="1632" y="169"/>
                  </a:cubicBezTo>
                  <a:cubicBezTo>
                    <a:pt x="1753" y="134"/>
                    <a:pt x="1689" y="1"/>
                    <a:pt x="159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 name="Google Shape;796;p41"/>
            <p:cNvSpPr/>
            <p:nvPr/>
          </p:nvSpPr>
          <p:spPr>
            <a:xfrm>
              <a:off x="3684100" y="1481675"/>
              <a:ext cx="113625" cy="83900"/>
            </a:xfrm>
            <a:custGeom>
              <a:avLst/>
              <a:gdLst/>
              <a:ahLst/>
              <a:cxnLst/>
              <a:rect l="l" t="t" r="r" b="b"/>
              <a:pathLst>
                <a:path w="4545" h="3356" extrusionOk="0">
                  <a:moveTo>
                    <a:pt x="3585" y="0"/>
                  </a:moveTo>
                  <a:cubicBezTo>
                    <a:pt x="3449" y="0"/>
                    <a:pt x="3302" y="109"/>
                    <a:pt x="3331" y="265"/>
                  </a:cubicBezTo>
                  <a:cubicBezTo>
                    <a:pt x="3498" y="1102"/>
                    <a:pt x="3184" y="1751"/>
                    <a:pt x="2577" y="2316"/>
                  </a:cubicBezTo>
                  <a:cubicBezTo>
                    <a:pt x="2222" y="2651"/>
                    <a:pt x="1803" y="2776"/>
                    <a:pt x="1301" y="2797"/>
                  </a:cubicBezTo>
                  <a:cubicBezTo>
                    <a:pt x="1275" y="2799"/>
                    <a:pt x="1250" y="2800"/>
                    <a:pt x="1226" y="2800"/>
                  </a:cubicBezTo>
                  <a:cubicBezTo>
                    <a:pt x="683" y="2800"/>
                    <a:pt x="555" y="2363"/>
                    <a:pt x="234" y="2002"/>
                  </a:cubicBezTo>
                  <a:cubicBezTo>
                    <a:pt x="210" y="1978"/>
                    <a:pt x="179" y="1968"/>
                    <a:pt x="149" y="1968"/>
                  </a:cubicBezTo>
                  <a:cubicBezTo>
                    <a:pt x="73" y="1968"/>
                    <a:pt x="1" y="2032"/>
                    <a:pt x="46" y="2107"/>
                  </a:cubicBezTo>
                  <a:cubicBezTo>
                    <a:pt x="381" y="2693"/>
                    <a:pt x="171" y="2986"/>
                    <a:pt x="925" y="3258"/>
                  </a:cubicBezTo>
                  <a:cubicBezTo>
                    <a:pt x="1126" y="3322"/>
                    <a:pt x="1337" y="3355"/>
                    <a:pt x="1546" y="3355"/>
                  </a:cubicBezTo>
                  <a:cubicBezTo>
                    <a:pt x="1880" y="3355"/>
                    <a:pt x="2211" y="3270"/>
                    <a:pt x="2494" y="3090"/>
                  </a:cubicBezTo>
                  <a:cubicBezTo>
                    <a:pt x="3498" y="2525"/>
                    <a:pt x="4544" y="1207"/>
                    <a:pt x="3749" y="77"/>
                  </a:cubicBezTo>
                  <a:cubicBezTo>
                    <a:pt x="3709" y="24"/>
                    <a:pt x="3648" y="0"/>
                    <a:pt x="35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 name="Google Shape;797;p41"/>
            <p:cNvSpPr/>
            <p:nvPr/>
          </p:nvSpPr>
          <p:spPr>
            <a:xfrm>
              <a:off x="3778525" y="1404550"/>
              <a:ext cx="75175" cy="99625"/>
            </a:xfrm>
            <a:custGeom>
              <a:avLst/>
              <a:gdLst/>
              <a:ahLst/>
              <a:cxnLst/>
              <a:rect l="l" t="t" r="r" b="b"/>
              <a:pathLst>
                <a:path w="3007" h="3985" extrusionOk="0">
                  <a:moveTo>
                    <a:pt x="1085" y="0"/>
                  </a:moveTo>
                  <a:cubicBezTo>
                    <a:pt x="744" y="0"/>
                    <a:pt x="404" y="115"/>
                    <a:pt x="140" y="358"/>
                  </a:cubicBezTo>
                  <a:cubicBezTo>
                    <a:pt x="1" y="480"/>
                    <a:pt x="107" y="630"/>
                    <a:pt x="218" y="630"/>
                  </a:cubicBezTo>
                  <a:cubicBezTo>
                    <a:pt x="241" y="630"/>
                    <a:pt x="265" y="624"/>
                    <a:pt x="286" y="609"/>
                  </a:cubicBezTo>
                  <a:cubicBezTo>
                    <a:pt x="440" y="499"/>
                    <a:pt x="610" y="451"/>
                    <a:pt x="782" y="451"/>
                  </a:cubicBezTo>
                  <a:cubicBezTo>
                    <a:pt x="1195" y="451"/>
                    <a:pt x="1619" y="724"/>
                    <a:pt x="1855" y="1049"/>
                  </a:cubicBezTo>
                  <a:cubicBezTo>
                    <a:pt x="2232" y="1551"/>
                    <a:pt x="2148" y="2137"/>
                    <a:pt x="1918" y="2660"/>
                  </a:cubicBezTo>
                  <a:cubicBezTo>
                    <a:pt x="1991" y="2751"/>
                    <a:pt x="1969" y="2810"/>
                    <a:pt x="1893" y="2810"/>
                  </a:cubicBezTo>
                  <a:cubicBezTo>
                    <a:pt x="1881" y="2810"/>
                    <a:pt x="1869" y="2809"/>
                    <a:pt x="1855" y="2806"/>
                  </a:cubicBezTo>
                  <a:cubicBezTo>
                    <a:pt x="1813" y="2827"/>
                    <a:pt x="1793" y="2827"/>
                    <a:pt x="1751" y="2848"/>
                  </a:cubicBezTo>
                  <a:cubicBezTo>
                    <a:pt x="1646" y="2911"/>
                    <a:pt x="1541" y="2974"/>
                    <a:pt x="1437" y="3037"/>
                  </a:cubicBezTo>
                  <a:cubicBezTo>
                    <a:pt x="1305" y="3119"/>
                    <a:pt x="992" y="3344"/>
                    <a:pt x="783" y="3344"/>
                  </a:cubicBezTo>
                  <a:cubicBezTo>
                    <a:pt x="726" y="3344"/>
                    <a:pt x="677" y="3328"/>
                    <a:pt x="642" y="3288"/>
                  </a:cubicBezTo>
                  <a:cubicBezTo>
                    <a:pt x="586" y="3239"/>
                    <a:pt x="512" y="3216"/>
                    <a:pt x="438" y="3216"/>
                  </a:cubicBezTo>
                  <a:cubicBezTo>
                    <a:pt x="291" y="3216"/>
                    <a:pt x="147" y="3309"/>
                    <a:pt x="161" y="3476"/>
                  </a:cubicBezTo>
                  <a:cubicBezTo>
                    <a:pt x="195" y="3859"/>
                    <a:pt x="423" y="3985"/>
                    <a:pt x="698" y="3985"/>
                  </a:cubicBezTo>
                  <a:cubicBezTo>
                    <a:pt x="919" y="3985"/>
                    <a:pt x="1169" y="3904"/>
                    <a:pt x="1374" y="3811"/>
                  </a:cubicBezTo>
                  <a:cubicBezTo>
                    <a:pt x="1625" y="3685"/>
                    <a:pt x="1834" y="3539"/>
                    <a:pt x="2106" y="3434"/>
                  </a:cubicBezTo>
                  <a:cubicBezTo>
                    <a:pt x="2441" y="3267"/>
                    <a:pt x="2567" y="2911"/>
                    <a:pt x="2692" y="2555"/>
                  </a:cubicBezTo>
                  <a:cubicBezTo>
                    <a:pt x="3006" y="1718"/>
                    <a:pt x="2734" y="840"/>
                    <a:pt x="2023" y="317"/>
                  </a:cubicBezTo>
                  <a:cubicBezTo>
                    <a:pt x="1754" y="110"/>
                    <a:pt x="1419" y="0"/>
                    <a:pt x="108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 name="Google Shape;798;p41"/>
            <p:cNvSpPr/>
            <p:nvPr/>
          </p:nvSpPr>
          <p:spPr>
            <a:xfrm>
              <a:off x="3464525" y="1514450"/>
              <a:ext cx="61200" cy="37975"/>
            </a:xfrm>
            <a:custGeom>
              <a:avLst/>
              <a:gdLst/>
              <a:ahLst/>
              <a:cxnLst/>
              <a:rect l="l" t="t" r="r" b="b"/>
              <a:pathLst>
                <a:path w="2448" h="1519" extrusionOk="0">
                  <a:moveTo>
                    <a:pt x="2238" y="1"/>
                  </a:moveTo>
                  <a:cubicBezTo>
                    <a:pt x="1757" y="1"/>
                    <a:pt x="1296" y="1"/>
                    <a:pt x="857" y="231"/>
                  </a:cubicBezTo>
                  <a:cubicBezTo>
                    <a:pt x="501" y="419"/>
                    <a:pt x="292" y="921"/>
                    <a:pt x="83" y="1256"/>
                  </a:cubicBezTo>
                  <a:cubicBezTo>
                    <a:pt x="1" y="1387"/>
                    <a:pt x="99" y="1519"/>
                    <a:pt x="226" y="1519"/>
                  </a:cubicBezTo>
                  <a:cubicBezTo>
                    <a:pt x="261" y="1519"/>
                    <a:pt x="298" y="1509"/>
                    <a:pt x="334" y="1486"/>
                  </a:cubicBezTo>
                  <a:cubicBezTo>
                    <a:pt x="585" y="1277"/>
                    <a:pt x="689" y="1026"/>
                    <a:pt x="878" y="733"/>
                  </a:cubicBezTo>
                  <a:cubicBezTo>
                    <a:pt x="1129" y="294"/>
                    <a:pt x="1819" y="294"/>
                    <a:pt x="2259" y="294"/>
                  </a:cubicBezTo>
                  <a:cubicBezTo>
                    <a:pt x="2447" y="273"/>
                    <a:pt x="2426" y="1"/>
                    <a:pt x="223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 name="Google Shape;799;p41"/>
            <p:cNvSpPr/>
            <p:nvPr/>
          </p:nvSpPr>
          <p:spPr>
            <a:xfrm>
              <a:off x="3397325" y="1533775"/>
              <a:ext cx="80775" cy="34900"/>
            </a:xfrm>
            <a:custGeom>
              <a:avLst/>
              <a:gdLst/>
              <a:ahLst/>
              <a:cxnLst/>
              <a:rect l="l" t="t" r="r" b="b"/>
              <a:pathLst>
                <a:path w="3231" h="1396" extrusionOk="0">
                  <a:moveTo>
                    <a:pt x="2236" y="0"/>
                  </a:moveTo>
                  <a:cubicBezTo>
                    <a:pt x="2145" y="0"/>
                    <a:pt x="2043" y="23"/>
                    <a:pt x="1955" y="23"/>
                  </a:cubicBezTo>
                  <a:cubicBezTo>
                    <a:pt x="1704" y="23"/>
                    <a:pt x="1432" y="44"/>
                    <a:pt x="1180" y="85"/>
                  </a:cubicBezTo>
                  <a:cubicBezTo>
                    <a:pt x="595" y="232"/>
                    <a:pt x="218" y="567"/>
                    <a:pt x="51" y="1132"/>
                  </a:cubicBezTo>
                  <a:cubicBezTo>
                    <a:pt x="1" y="1293"/>
                    <a:pt x="120" y="1395"/>
                    <a:pt x="243" y="1395"/>
                  </a:cubicBezTo>
                  <a:cubicBezTo>
                    <a:pt x="328" y="1395"/>
                    <a:pt x="414" y="1347"/>
                    <a:pt x="448" y="1236"/>
                  </a:cubicBezTo>
                  <a:cubicBezTo>
                    <a:pt x="636" y="671"/>
                    <a:pt x="1118" y="483"/>
                    <a:pt x="1683" y="399"/>
                  </a:cubicBezTo>
                  <a:cubicBezTo>
                    <a:pt x="1789" y="383"/>
                    <a:pt x="1885" y="370"/>
                    <a:pt x="1976" y="370"/>
                  </a:cubicBezTo>
                  <a:cubicBezTo>
                    <a:pt x="2118" y="370"/>
                    <a:pt x="2246" y="402"/>
                    <a:pt x="2373" y="504"/>
                  </a:cubicBezTo>
                  <a:cubicBezTo>
                    <a:pt x="2582" y="671"/>
                    <a:pt x="2854" y="692"/>
                    <a:pt x="3085" y="692"/>
                  </a:cubicBezTo>
                  <a:cubicBezTo>
                    <a:pt x="3231" y="671"/>
                    <a:pt x="3231" y="504"/>
                    <a:pt x="3126" y="483"/>
                  </a:cubicBezTo>
                  <a:cubicBezTo>
                    <a:pt x="2561" y="378"/>
                    <a:pt x="2687" y="274"/>
                    <a:pt x="2394" y="44"/>
                  </a:cubicBezTo>
                  <a:cubicBezTo>
                    <a:pt x="2352" y="10"/>
                    <a:pt x="2297" y="0"/>
                    <a:pt x="223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 name="Google Shape;800;p41"/>
            <p:cNvSpPr/>
            <p:nvPr/>
          </p:nvSpPr>
          <p:spPr>
            <a:xfrm>
              <a:off x="3301275" y="1548900"/>
              <a:ext cx="111975" cy="76725"/>
            </a:xfrm>
            <a:custGeom>
              <a:avLst/>
              <a:gdLst/>
              <a:ahLst/>
              <a:cxnLst/>
              <a:rect l="l" t="t" r="r" b="b"/>
              <a:pathLst>
                <a:path w="4479" h="3069" extrusionOk="0">
                  <a:moveTo>
                    <a:pt x="3313" y="1"/>
                  </a:moveTo>
                  <a:cubicBezTo>
                    <a:pt x="2741" y="1"/>
                    <a:pt x="2114" y="210"/>
                    <a:pt x="1779" y="464"/>
                  </a:cubicBezTo>
                  <a:cubicBezTo>
                    <a:pt x="1047" y="987"/>
                    <a:pt x="1" y="2201"/>
                    <a:pt x="942" y="3017"/>
                  </a:cubicBezTo>
                  <a:cubicBezTo>
                    <a:pt x="983" y="3053"/>
                    <a:pt x="1030" y="3069"/>
                    <a:pt x="1077" y="3069"/>
                  </a:cubicBezTo>
                  <a:cubicBezTo>
                    <a:pt x="1245" y="3069"/>
                    <a:pt x="1413" y="2866"/>
                    <a:pt x="1298" y="2703"/>
                  </a:cubicBezTo>
                  <a:cubicBezTo>
                    <a:pt x="880" y="1991"/>
                    <a:pt x="1675" y="1259"/>
                    <a:pt x="2198" y="882"/>
                  </a:cubicBezTo>
                  <a:cubicBezTo>
                    <a:pt x="2449" y="673"/>
                    <a:pt x="2700" y="631"/>
                    <a:pt x="3014" y="610"/>
                  </a:cubicBezTo>
                  <a:cubicBezTo>
                    <a:pt x="3187" y="598"/>
                    <a:pt x="3498" y="527"/>
                    <a:pt x="3767" y="527"/>
                  </a:cubicBezTo>
                  <a:cubicBezTo>
                    <a:pt x="3954" y="527"/>
                    <a:pt x="4121" y="562"/>
                    <a:pt x="4206" y="673"/>
                  </a:cubicBezTo>
                  <a:cubicBezTo>
                    <a:pt x="4233" y="705"/>
                    <a:pt x="4264" y="718"/>
                    <a:pt x="4295" y="718"/>
                  </a:cubicBezTo>
                  <a:cubicBezTo>
                    <a:pt x="4388" y="718"/>
                    <a:pt x="4478" y="600"/>
                    <a:pt x="4416" y="506"/>
                  </a:cubicBezTo>
                  <a:cubicBezTo>
                    <a:pt x="4209" y="140"/>
                    <a:pt x="3779" y="1"/>
                    <a:pt x="33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 name="Google Shape;801;p41"/>
            <p:cNvSpPr/>
            <p:nvPr/>
          </p:nvSpPr>
          <p:spPr>
            <a:xfrm>
              <a:off x="3307550" y="1616550"/>
              <a:ext cx="88825" cy="53175"/>
            </a:xfrm>
            <a:custGeom>
              <a:avLst/>
              <a:gdLst/>
              <a:ahLst/>
              <a:cxnLst/>
              <a:rect l="l" t="t" r="r" b="b"/>
              <a:pathLst>
                <a:path w="3553" h="2127" extrusionOk="0">
                  <a:moveTo>
                    <a:pt x="616" y="1"/>
                  </a:moveTo>
                  <a:cubicBezTo>
                    <a:pt x="599" y="1"/>
                    <a:pt x="582" y="6"/>
                    <a:pt x="566" y="18"/>
                  </a:cubicBezTo>
                  <a:cubicBezTo>
                    <a:pt x="252" y="311"/>
                    <a:pt x="1" y="583"/>
                    <a:pt x="43" y="1001"/>
                  </a:cubicBezTo>
                  <a:cubicBezTo>
                    <a:pt x="64" y="1378"/>
                    <a:pt x="503" y="1796"/>
                    <a:pt x="859" y="1964"/>
                  </a:cubicBezTo>
                  <a:cubicBezTo>
                    <a:pt x="1101" y="2076"/>
                    <a:pt x="1351" y="2127"/>
                    <a:pt x="1600" y="2127"/>
                  </a:cubicBezTo>
                  <a:cubicBezTo>
                    <a:pt x="2274" y="2127"/>
                    <a:pt x="2938" y="1756"/>
                    <a:pt x="3411" y="1252"/>
                  </a:cubicBezTo>
                  <a:cubicBezTo>
                    <a:pt x="3553" y="1128"/>
                    <a:pt x="3440" y="915"/>
                    <a:pt x="3276" y="915"/>
                  </a:cubicBezTo>
                  <a:cubicBezTo>
                    <a:pt x="3246" y="915"/>
                    <a:pt x="3214" y="922"/>
                    <a:pt x="3181" y="938"/>
                  </a:cubicBezTo>
                  <a:cubicBezTo>
                    <a:pt x="2700" y="1168"/>
                    <a:pt x="2240" y="1440"/>
                    <a:pt x="1717" y="1566"/>
                  </a:cubicBezTo>
                  <a:cubicBezTo>
                    <a:pt x="1630" y="1588"/>
                    <a:pt x="1544" y="1598"/>
                    <a:pt x="1460" y="1598"/>
                  </a:cubicBezTo>
                  <a:cubicBezTo>
                    <a:pt x="741" y="1598"/>
                    <a:pt x="206" y="839"/>
                    <a:pt x="712" y="164"/>
                  </a:cubicBezTo>
                  <a:cubicBezTo>
                    <a:pt x="763" y="96"/>
                    <a:pt x="690" y="1"/>
                    <a:pt x="6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 name="Google Shape;802;p41"/>
            <p:cNvSpPr/>
            <p:nvPr/>
          </p:nvSpPr>
          <p:spPr>
            <a:xfrm>
              <a:off x="3390350" y="1598900"/>
              <a:ext cx="117050" cy="70350"/>
            </a:xfrm>
            <a:custGeom>
              <a:avLst/>
              <a:gdLst/>
              <a:ahLst/>
              <a:cxnLst/>
              <a:rect l="l" t="t" r="r" b="b"/>
              <a:pathLst>
                <a:path w="4682" h="2814" extrusionOk="0">
                  <a:moveTo>
                    <a:pt x="3792" y="0"/>
                  </a:moveTo>
                  <a:cubicBezTo>
                    <a:pt x="3693" y="0"/>
                    <a:pt x="3598" y="73"/>
                    <a:pt x="3573" y="201"/>
                  </a:cubicBezTo>
                  <a:cubicBezTo>
                    <a:pt x="3552" y="493"/>
                    <a:pt x="3677" y="682"/>
                    <a:pt x="3656" y="975"/>
                  </a:cubicBezTo>
                  <a:cubicBezTo>
                    <a:pt x="3615" y="1393"/>
                    <a:pt x="3154" y="1770"/>
                    <a:pt x="2819" y="1979"/>
                  </a:cubicBezTo>
                  <a:cubicBezTo>
                    <a:pt x="2447" y="2218"/>
                    <a:pt x="2068" y="2330"/>
                    <a:pt x="1692" y="2330"/>
                  </a:cubicBezTo>
                  <a:cubicBezTo>
                    <a:pt x="1180" y="2330"/>
                    <a:pt x="675" y="2123"/>
                    <a:pt x="204" y="1749"/>
                  </a:cubicBezTo>
                  <a:cubicBezTo>
                    <a:pt x="183" y="1722"/>
                    <a:pt x="157" y="1710"/>
                    <a:pt x="132" y="1710"/>
                  </a:cubicBezTo>
                  <a:cubicBezTo>
                    <a:pt x="62" y="1710"/>
                    <a:pt x="1" y="1808"/>
                    <a:pt x="79" y="1916"/>
                  </a:cubicBezTo>
                  <a:cubicBezTo>
                    <a:pt x="597" y="2464"/>
                    <a:pt x="1265" y="2813"/>
                    <a:pt x="1973" y="2813"/>
                  </a:cubicBezTo>
                  <a:cubicBezTo>
                    <a:pt x="2292" y="2813"/>
                    <a:pt x="2620" y="2742"/>
                    <a:pt x="2945" y="2586"/>
                  </a:cubicBezTo>
                  <a:cubicBezTo>
                    <a:pt x="3928" y="2126"/>
                    <a:pt x="4682" y="1100"/>
                    <a:pt x="3970" y="96"/>
                  </a:cubicBezTo>
                  <a:cubicBezTo>
                    <a:pt x="3921" y="30"/>
                    <a:pt x="3856" y="0"/>
                    <a:pt x="379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 name="Google Shape;803;p41"/>
            <p:cNvSpPr/>
            <p:nvPr/>
          </p:nvSpPr>
          <p:spPr>
            <a:xfrm>
              <a:off x="3480350" y="1569450"/>
              <a:ext cx="92450" cy="60975"/>
            </a:xfrm>
            <a:custGeom>
              <a:avLst/>
              <a:gdLst/>
              <a:ahLst/>
              <a:cxnLst/>
              <a:rect l="l" t="t" r="r" b="b"/>
              <a:pathLst>
                <a:path w="3698" h="2439" extrusionOk="0">
                  <a:moveTo>
                    <a:pt x="2860" y="0"/>
                  </a:moveTo>
                  <a:cubicBezTo>
                    <a:pt x="2752" y="0"/>
                    <a:pt x="2648" y="109"/>
                    <a:pt x="2693" y="228"/>
                  </a:cubicBezTo>
                  <a:cubicBezTo>
                    <a:pt x="2965" y="835"/>
                    <a:pt x="2839" y="1943"/>
                    <a:pt x="1960" y="1964"/>
                  </a:cubicBezTo>
                  <a:cubicBezTo>
                    <a:pt x="1834" y="1969"/>
                    <a:pt x="1698" y="1975"/>
                    <a:pt x="1559" y="1975"/>
                  </a:cubicBezTo>
                  <a:cubicBezTo>
                    <a:pt x="1126" y="1975"/>
                    <a:pt x="661" y="1925"/>
                    <a:pt x="328" y="1671"/>
                  </a:cubicBezTo>
                  <a:cubicBezTo>
                    <a:pt x="297" y="1656"/>
                    <a:pt x="265" y="1649"/>
                    <a:pt x="235" y="1649"/>
                  </a:cubicBezTo>
                  <a:cubicBezTo>
                    <a:pt x="102" y="1649"/>
                    <a:pt x="0" y="1779"/>
                    <a:pt x="119" y="1881"/>
                  </a:cubicBezTo>
                  <a:cubicBezTo>
                    <a:pt x="453" y="2215"/>
                    <a:pt x="1131" y="2438"/>
                    <a:pt x="1724" y="2438"/>
                  </a:cubicBezTo>
                  <a:cubicBezTo>
                    <a:pt x="1985" y="2438"/>
                    <a:pt x="2229" y="2395"/>
                    <a:pt x="2421" y="2299"/>
                  </a:cubicBezTo>
                  <a:cubicBezTo>
                    <a:pt x="3216" y="1881"/>
                    <a:pt x="3697" y="793"/>
                    <a:pt x="2986" y="60"/>
                  </a:cubicBezTo>
                  <a:cubicBezTo>
                    <a:pt x="2950" y="18"/>
                    <a:pt x="2905" y="0"/>
                    <a:pt x="286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 name="Google Shape;804;p41"/>
            <p:cNvSpPr/>
            <p:nvPr/>
          </p:nvSpPr>
          <p:spPr>
            <a:xfrm>
              <a:off x="3512100" y="1520200"/>
              <a:ext cx="36225" cy="48825"/>
            </a:xfrm>
            <a:custGeom>
              <a:avLst/>
              <a:gdLst/>
              <a:ahLst/>
              <a:cxnLst/>
              <a:rect l="l" t="t" r="r" b="b"/>
              <a:pathLst>
                <a:path w="1449" h="1953" extrusionOk="0">
                  <a:moveTo>
                    <a:pt x="347" y="0"/>
                  </a:moveTo>
                  <a:cubicBezTo>
                    <a:pt x="271" y="0"/>
                    <a:pt x="190" y="14"/>
                    <a:pt x="105" y="43"/>
                  </a:cubicBezTo>
                  <a:cubicBezTo>
                    <a:pt x="0" y="64"/>
                    <a:pt x="21" y="210"/>
                    <a:pt x="146" y="210"/>
                  </a:cubicBezTo>
                  <a:cubicBezTo>
                    <a:pt x="157" y="209"/>
                    <a:pt x="166" y="209"/>
                    <a:pt x="176" y="209"/>
                  </a:cubicBezTo>
                  <a:cubicBezTo>
                    <a:pt x="550" y="209"/>
                    <a:pt x="669" y="595"/>
                    <a:pt x="649" y="921"/>
                  </a:cubicBezTo>
                  <a:cubicBezTo>
                    <a:pt x="628" y="1214"/>
                    <a:pt x="523" y="1424"/>
                    <a:pt x="356" y="1654"/>
                  </a:cubicBezTo>
                  <a:cubicBezTo>
                    <a:pt x="260" y="1768"/>
                    <a:pt x="391" y="1952"/>
                    <a:pt x="526" y="1952"/>
                  </a:cubicBezTo>
                  <a:cubicBezTo>
                    <a:pt x="539" y="1952"/>
                    <a:pt x="552" y="1950"/>
                    <a:pt x="565" y="1947"/>
                  </a:cubicBezTo>
                  <a:cubicBezTo>
                    <a:pt x="1449" y="1697"/>
                    <a:pt x="1203"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 name="Google Shape;805;p41"/>
            <p:cNvSpPr/>
            <p:nvPr/>
          </p:nvSpPr>
          <p:spPr>
            <a:xfrm>
              <a:off x="3523975" y="1548875"/>
              <a:ext cx="40975" cy="40050"/>
            </a:xfrm>
            <a:custGeom>
              <a:avLst/>
              <a:gdLst/>
              <a:ahLst/>
              <a:cxnLst/>
              <a:rect l="l" t="t" r="r" b="b"/>
              <a:pathLst>
                <a:path w="1639" h="1602" extrusionOk="0">
                  <a:moveTo>
                    <a:pt x="314" y="1"/>
                  </a:moveTo>
                  <a:cubicBezTo>
                    <a:pt x="96" y="1"/>
                    <a:pt x="0" y="263"/>
                    <a:pt x="215" y="360"/>
                  </a:cubicBezTo>
                  <a:cubicBezTo>
                    <a:pt x="467" y="465"/>
                    <a:pt x="697" y="570"/>
                    <a:pt x="843" y="737"/>
                  </a:cubicBezTo>
                  <a:cubicBezTo>
                    <a:pt x="1011" y="946"/>
                    <a:pt x="990" y="1239"/>
                    <a:pt x="1073" y="1448"/>
                  </a:cubicBezTo>
                  <a:cubicBezTo>
                    <a:pt x="1120" y="1541"/>
                    <a:pt x="1211" y="1602"/>
                    <a:pt x="1298" y="1602"/>
                  </a:cubicBezTo>
                  <a:cubicBezTo>
                    <a:pt x="1367" y="1602"/>
                    <a:pt x="1434" y="1563"/>
                    <a:pt x="1471" y="1469"/>
                  </a:cubicBezTo>
                  <a:cubicBezTo>
                    <a:pt x="1638" y="1114"/>
                    <a:pt x="1513" y="695"/>
                    <a:pt x="1241" y="423"/>
                  </a:cubicBezTo>
                  <a:cubicBezTo>
                    <a:pt x="1011" y="193"/>
                    <a:pt x="676" y="88"/>
                    <a:pt x="362" y="5"/>
                  </a:cubicBezTo>
                  <a:cubicBezTo>
                    <a:pt x="345" y="2"/>
                    <a:pt x="329" y="1"/>
                    <a:pt x="31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 name="Google Shape;806;p41"/>
            <p:cNvSpPr/>
            <p:nvPr/>
          </p:nvSpPr>
          <p:spPr>
            <a:xfrm>
              <a:off x="3427875" y="1359325"/>
              <a:ext cx="276100" cy="186025"/>
            </a:xfrm>
            <a:custGeom>
              <a:avLst/>
              <a:gdLst/>
              <a:ahLst/>
              <a:cxnLst/>
              <a:rect l="l" t="t" r="r" b="b"/>
              <a:pathLst>
                <a:path w="11044" h="7441" extrusionOk="0">
                  <a:moveTo>
                    <a:pt x="4739" y="0"/>
                  </a:moveTo>
                  <a:cubicBezTo>
                    <a:pt x="3999" y="0"/>
                    <a:pt x="3265" y="190"/>
                    <a:pt x="2553" y="682"/>
                  </a:cubicBezTo>
                  <a:cubicBezTo>
                    <a:pt x="1444" y="1456"/>
                    <a:pt x="314" y="3151"/>
                    <a:pt x="293" y="4511"/>
                  </a:cubicBezTo>
                  <a:cubicBezTo>
                    <a:pt x="293" y="5327"/>
                    <a:pt x="0" y="7147"/>
                    <a:pt x="1046" y="7440"/>
                  </a:cubicBezTo>
                  <a:cubicBezTo>
                    <a:pt x="1130" y="7440"/>
                    <a:pt x="1172" y="7335"/>
                    <a:pt x="1109" y="7315"/>
                  </a:cubicBezTo>
                  <a:cubicBezTo>
                    <a:pt x="356" y="6812"/>
                    <a:pt x="586" y="5222"/>
                    <a:pt x="607" y="4448"/>
                  </a:cubicBezTo>
                  <a:cubicBezTo>
                    <a:pt x="670" y="2879"/>
                    <a:pt x="2072" y="1351"/>
                    <a:pt x="3306" y="535"/>
                  </a:cubicBezTo>
                  <a:cubicBezTo>
                    <a:pt x="3762" y="233"/>
                    <a:pt x="4297" y="107"/>
                    <a:pt x="4862" y="107"/>
                  </a:cubicBezTo>
                  <a:cubicBezTo>
                    <a:pt x="6451" y="107"/>
                    <a:pt x="8282" y="1105"/>
                    <a:pt x="9269" y="2000"/>
                  </a:cubicBezTo>
                  <a:cubicBezTo>
                    <a:pt x="9981" y="2628"/>
                    <a:pt x="9897" y="3799"/>
                    <a:pt x="10692" y="4302"/>
                  </a:cubicBezTo>
                  <a:cubicBezTo>
                    <a:pt x="10721" y="4320"/>
                    <a:pt x="10752" y="4328"/>
                    <a:pt x="10782" y="4328"/>
                  </a:cubicBezTo>
                  <a:cubicBezTo>
                    <a:pt x="10922" y="4328"/>
                    <a:pt x="11043" y="4147"/>
                    <a:pt x="10922" y="4009"/>
                  </a:cubicBezTo>
                  <a:cubicBezTo>
                    <a:pt x="10357" y="3465"/>
                    <a:pt x="10190" y="2670"/>
                    <a:pt x="9709" y="2084"/>
                  </a:cubicBezTo>
                  <a:cubicBezTo>
                    <a:pt x="9249" y="1477"/>
                    <a:pt x="8495" y="1079"/>
                    <a:pt x="7805" y="786"/>
                  </a:cubicBezTo>
                  <a:cubicBezTo>
                    <a:pt x="6798" y="362"/>
                    <a:pt x="5762" y="0"/>
                    <a:pt x="47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 name="Google Shape;807;p41"/>
            <p:cNvSpPr/>
            <p:nvPr/>
          </p:nvSpPr>
          <p:spPr>
            <a:xfrm>
              <a:off x="3394400" y="1317700"/>
              <a:ext cx="143875" cy="237525"/>
            </a:xfrm>
            <a:custGeom>
              <a:avLst/>
              <a:gdLst/>
              <a:ahLst/>
              <a:cxnLst/>
              <a:rect l="l" t="t" r="r" b="b"/>
              <a:pathLst>
                <a:path w="5755" h="9501" extrusionOk="0">
                  <a:moveTo>
                    <a:pt x="5274" y="1"/>
                  </a:moveTo>
                  <a:cubicBezTo>
                    <a:pt x="3443" y="1"/>
                    <a:pt x="2135" y="1690"/>
                    <a:pt x="1214" y="3121"/>
                  </a:cubicBezTo>
                  <a:cubicBezTo>
                    <a:pt x="733" y="3874"/>
                    <a:pt x="314" y="4627"/>
                    <a:pt x="126" y="5527"/>
                  </a:cubicBezTo>
                  <a:cubicBezTo>
                    <a:pt x="21" y="6050"/>
                    <a:pt x="42" y="6573"/>
                    <a:pt x="21" y="7096"/>
                  </a:cubicBezTo>
                  <a:cubicBezTo>
                    <a:pt x="0" y="7871"/>
                    <a:pt x="377" y="8666"/>
                    <a:pt x="314" y="9419"/>
                  </a:cubicBezTo>
                  <a:cubicBezTo>
                    <a:pt x="314" y="9474"/>
                    <a:pt x="349" y="9500"/>
                    <a:pt x="385" y="9500"/>
                  </a:cubicBezTo>
                  <a:cubicBezTo>
                    <a:pt x="417" y="9500"/>
                    <a:pt x="451" y="9479"/>
                    <a:pt x="461" y="9440"/>
                  </a:cubicBezTo>
                  <a:cubicBezTo>
                    <a:pt x="691" y="8519"/>
                    <a:pt x="335" y="7661"/>
                    <a:pt x="356" y="6720"/>
                  </a:cubicBezTo>
                  <a:cubicBezTo>
                    <a:pt x="419" y="5674"/>
                    <a:pt x="649" y="4774"/>
                    <a:pt x="1172" y="3874"/>
                  </a:cubicBezTo>
                  <a:cubicBezTo>
                    <a:pt x="2197" y="2117"/>
                    <a:pt x="3453" y="338"/>
                    <a:pt x="5650" y="192"/>
                  </a:cubicBezTo>
                  <a:cubicBezTo>
                    <a:pt x="5754" y="192"/>
                    <a:pt x="5754" y="24"/>
                    <a:pt x="5650" y="24"/>
                  </a:cubicBezTo>
                  <a:cubicBezTo>
                    <a:pt x="5522" y="8"/>
                    <a:pt x="5397" y="1"/>
                    <a:pt x="527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 name="Google Shape;808;p41"/>
            <p:cNvSpPr/>
            <p:nvPr/>
          </p:nvSpPr>
          <p:spPr>
            <a:xfrm>
              <a:off x="3544525" y="1324050"/>
              <a:ext cx="177600" cy="120925"/>
            </a:xfrm>
            <a:custGeom>
              <a:avLst/>
              <a:gdLst/>
              <a:ahLst/>
              <a:cxnLst/>
              <a:rect l="l" t="t" r="r" b="b"/>
              <a:pathLst>
                <a:path w="7104" h="4837" extrusionOk="0">
                  <a:moveTo>
                    <a:pt x="63" y="0"/>
                  </a:moveTo>
                  <a:cubicBezTo>
                    <a:pt x="0" y="42"/>
                    <a:pt x="0" y="84"/>
                    <a:pt x="63" y="84"/>
                  </a:cubicBezTo>
                  <a:cubicBezTo>
                    <a:pt x="1465" y="147"/>
                    <a:pt x="2804" y="816"/>
                    <a:pt x="3976" y="1549"/>
                  </a:cubicBezTo>
                  <a:cubicBezTo>
                    <a:pt x="5315" y="2386"/>
                    <a:pt x="5838" y="3725"/>
                    <a:pt x="6863" y="4792"/>
                  </a:cubicBezTo>
                  <a:cubicBezTo>
                    <a:pt x="6889" y="4823"/>
                    <a:pt x="6917" y="4836"/>
                    <a:pt x="6945" y="4836"/>
                  </a:cubicBezTo>
                  <a:cubicBezTo>
                    <a:pt x="7029" y="4836"/>
                    <a:pt x="7104" y="4714"/>
                    <a:pt x="7072" y="4604"/>
                  </a:cubicBezTo>
                  <a:cubicBezTo>
                    <a:pt x="5712" y="1925"/>
                    <a:pt x="3139" y="42"/>
                    <a:pt x="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809" name="Google Shape;809;p41"/>
          <p:cNvSpPr/>
          <p:nvPr/>
        </p:nvSpPr>
        <p:spPr>
          <a:xfrm>
            <a:off x="10399900" y="1197367"/>
            <a:ext cx="1824067" cy="241800"/>
          </a:xfrm>
          <a:custGeom>
            <a:avLst/>
            <a:gdLst/>
            <a:ahLst/>
            <a:cxnLst/>
            <a:rect l="l" t="t" r="r" b="b"/>
            <a:pathLst>
              <a:path w="54722" h="7254" extrusionOk="0">
                <a:moveTo>
                  <a:pt x="28692" y="1"/>
                </a:moveTo>
                <a:cubicBezTo>
                  <a:pt x="26759" y="1"/>
                  <a:pt x="25502" y="1313"/>
                  <a:pt x="24402" y="2860"/>
                </a:cubicBezTo>
                <a:cubicBezTo>
                  <a:pt x="23610" y="3965"/>
                  <a:pt x="22774" y="5085"/>
                  <a:pt x="21325" y="5160"/>
                </a:cubicBezTo>
                <a:cubicBezTo>
                  <a:pt x="21261" y="5163"/>
                  <a:pt x="21198" y="5165"/>
                  <a:pt x="21136" y="5165"/>
                </a:cubicBezTo>
                <a:cubicBezTo>
                  <a:pt x="19659" y="5165"/>
                  <a:pt x="18843" y="4156"/>
                  <a:pt x="18054" y="3024"/>
                </a:cubicBezTo>
                <a:cubicBezTo>
                  <a:pt x="17546" y="2292"/>
                  <a:pt x="16994" y="1530"/>
                  <a:pt x="16128" y="1202"/>
                </a:cubicBezTo>
                <a:cubicBezTo>
                  <a:pt x="15830" y="1091"/>
                  <a:pt x="15528" y="1040"/>
                  <a:pt x="15228" y="1040"/>
                </a:cubicBezTo>
                <a:cubicBezTo>
                  <a:pt x="14521" y="1040"/>
                  <a:pt x="13828" y="1320"/>
                  <a:pt x="13230" y="1739"/>
                </a:cubicBezTo>
                <a:cubicBezTo>
                  <a:pt x="11990" y="2606"/>
                  <a:pt x="11139" y="4189"/>
                  <a:pt x="9645" y="4712"/>
                </a:cubicBezTo>
                <a:cubicBezTo>
                  <a:pt x="9444" y="4783"/>
                  <a:pt x="9254" y="4814"/>
                  <a:pt x="9074" y="4814"/>
                </a:cubicBezTo>
                <a:cubicBezTo>
                  <a:pt x="7808" y="4814"/>
                  <a:pt x="6995" y="3265"/>
                  <a:pt x="5792" y="2860"/>
                </a:cubicBezTo>
                <a:cubicBezTo>
                  <a:pt x="5363" y="2712"/>
                  <a:pt x="4945" y="2644"/>
                  <a:pt x="4544" y="2644"/>
                </a:cubicBezTo>
                <a:cubicBezTo>
                  <a:pt x="2393" y="2644"/>
                  <a:pt x="708" y="4597"/>
                  <a:pt x="116" y="6623"/>
                </a:cubicBezTo>
                <a:cubicBezTo>
                  <a:pt x="0" y="7008"/>
                  <a:pt x="302" y="7254"/>
                  <a:pt x="604" y="7254"/>
                </a:cubicBezTo>
                <a:cubicBezTo>
                  <a:pt x="807" y="7254"/>
                  <a:pt x="1009" y="7144"/>
                  <a:pt x="1087" y="6892"/>
                </a:cubicBezTo>
                <a:cubicBezTo>
                  <a:pt x="1476" y="5578"/>
                  <a:pt x="2282" y="4279"/>
                  <a:pt x="3641" y="3830"/>
                </a:cubicBezTo>
                <a:cubicBezTo>
                  <a:pt x="3961" y="3727"/>
                  <a:pt x="4251" y="3681"/>
                  <a:pt x="4518" y="3681"/>
                </a:cubicBezTo>
                <a:cubicBezTo>
                  <a:pt x="5635" y="3681"/>
                  <a:pt x="6363" y="4482"/>
                  <a:pt x="7315" y="5205"/>
                </a:cubicBezTo>
                <a:cubicBezTo>
                  <a:pt x="7877" y="5632"/>
                  <a:pt x="8429" y="5808"/>
                  <a:pt x="8966" y="5808"/>
                </a:cubicBezTo>
                <a:cubicBezTo>
                  <a:pt x="10343" y="5808"/>
                  <a:pt x="11611" y="4649"/>
                  <a:pt x="12633" y="3606"/>
                </a:cubicBezTo>
                <a:cubicBezTo>
                  <a:pt x="13313" y="2904"/>
                  <a:pt x="14243" y="2041"/>
                  <a:pt x="15216" y="2041"/>
                </a:cubicBezTo>
                <a:cubicBezTo>
                  <a:pt x="15567" y="2041"/>
                  <a:pt x="15924" y="2153"/>
                  <a:pt x="16277" y="2426"/>
                </a:cubicBezTo>
                <a:cubicBezTo>
                  <a:pt x="17039" y="3024"/>
                  <a:pt x="17442" y="3995"/>
                  <a:pt x="18054" y="4727"/>
                </a:cubicBezTo>
                <a:cubicBezTo>
                  <a:pt x="18850" y="5645"/>
                  <a:pt x="20017" y="6161"/>
                  <a:pt x="21191" y="6161"/>
                </a:cubicBezTo>
                <a:cubicBezTo>
                  <a:pt x="21869" y="6161"/>
                  <a:pt x="22550" y="5989"/>
                  <a:pt x="23162" y="5623"/>
                </a:cubicBezTo>
                <a:cubicBezTo>
                  <a:pt x="25059" y="4503"/>
                  <a:pt x="25582" y="1754"/>
                  <a:pt x="27777" y="1112"/>
                </a:cubicBezTo>
                <a:cubicBezTo>
                  <a:pt x="28079" y="1030"/>
                  <a:pt x="28392" y="989"/>
                  <a:pt x="28706" y="989"/>
                </a:cubicBezTo>
                <a:cubicBezTo>
                  <a:pt x="29418" y="989"/>
                  <a:pt x="30134" y="1196"/>
                  <a:pt x="30735" y="1590"/>
                </a:cubicBezTo>
                <a:cubicBezTo>
                  <a:pt x="31706" y="2217"/>
                  <a:pt x="31885" y="3263"/>
                  <a:pt x="32497" y="4159"/>
                </a:cubicBezTo>
                <a:cubicBezTo>
                  <a:pt x="33114" y="5076"/>
                  <a:pt x="34405" y="5529"/>
                  <a:pt x="35647" y="5529"/>
                </a:cubicBezTo>
                <a:cubicBezTo>
                  <a:pt x="36449" y="5529"/>
                  <a:pt x="37231" y="5340"/>
                  <a:pt x="37799" y="4966"/>
                </a:cubicBezTo>
                <a:cubicBezTo>
                  <a:pt x="38427" y="4577"/>
                  <a:pt x="38875" y="3935"/>
                  <a:pt x="39263" y="3323"/>
                </a:cubicBezTo>
                <a:cubicBezTo>
                  <a:pt x="39711" y="2636"/>
                  <a:pt x="40144" y="1620"/>
                  <a:pt x="40921" y="1247"/>
                </a:cubicBezTo>
                <a:cubicBezTo>
                  <a:pt x="41121" y="1156"/>
                  <a:pt x="41312" y="1115"/>
                  <a:pt x="41494" y="1115"/>
                </a:cubicBezTo>
                <a:cubicBezTo>
                  <a:pt x="42657" y="1115"/>
                  <a:pt x="43463" y="2772"/>
                  <a:pt x="44057" y="3547"/>
                </a:cubicBezTo>
                <a:cubicBezTo>
                  <a:pt x="44730" y="4428"/>
                  <a:pt x="45641" y="5040"/>
                  <a:pt x="46791" y="5115"/>
                </a:cubicBezTo>
                <a:cubicBezTo>
                  <a:pt x="46861" y="5119"/>
                  <a:pt x="46930" y="5121"/>
                  <a:pt x="46999" y="5121"/>
                </a:cubicBezTo>
                <a:cubicBezTo>
                  <a:pt x="48114" y="5121"/>
                  <a:pt x="49036" y="4560"/>
                  <a:pt x="49853" y="3801"/>
                </a:cubicBezTo>
                <a:cubicBezTo>
                  <a:pt x="50375" y="3323"/>
                  <a:pt x="50823" y="2755"/>
                  <a:pt x="51436" y="2382"/>
                </a:cubicBezTo>
                <a:cubicBezTo>
                  <a:pt x="51772" y="2175"/>
                  <a:pt x="52212" y="2029"/>
                  <a:pt x="52616" y="2029"/>
                </a:cubicBezTo>
                <a:cubicBezTo>
                  <a:pt x="53145" y="2029"/>
                  <a:pt x="53613" y="2278"/>
                  <a:pt x="53706" y="2964"/>
                </a:cubicBezTo>
                <a:cubicBezTo>
                  <a:pt x="53736" y="3236"/>
                  <a:pt x="53912" y="3351"/>
                  <a:pt x="54107" y="3351"/>
                </a:cubicBezTo>
                <a:cubicBezTo>
                  <a:pt x="54394" y="3351"/>
                  <a:pt x="54721" y="3099"/>
                  <a:pt x="54677" y="2725"/>
                </a:cubicBezTo>
                <a:cubicBezTo>
                  <a:pt x="54557" y="1844"/>
                  <a:pt x="53855" y="1232"/>
                  <a:pt x="53004" y="1067"/>
                </a:cubicBezTo>
                <a:cubicBezTo>
                  <a:pt x="52854" y="1037"/>
                  <a:pt x="52706" y="1023"/>
                  <a:pt x="52560" y="1023"/>
                </a:cubicBezTo>
                <a:cubicBezTo>
                  <a:pt x="51613" y="1023"/>
                  <a:pt x="50749" y="1609"/>
                  <a:pt x="50077" y="2217"/>
                </a:cubicBezTo>
                <a:cubicBezTo>
                  <a:pt x="49135" y="3056"/>
                  <a:pt x="48271" y="4140"/>
                  <a:pt x="46993" y="4140"/>
                </a:cubicBezTo>
                <a:cubicBezTo>
                  <a:pt x="46792" y="4140"/>
                  <a:pt x="46581" y="4113"/>
                  <a:pt x="46358" y="4054"/>
                </a:cubicBezTo>
                <a:cubicBezTo>
                  <a:pt x="44849" y="3636"/>
                  <a:pt x="44401" y="1919"/>
                  <a:pt x="43326" y="978"/>
                </a:cubicBezTo>
                <a:cubicBezTo>
                  <a:pt x="42739" y="441"/>
                  <a:pt x="42120" y="197"/>
                  <a:pt x="41519" y="197"/>
                </a:cubicBezTo>
                <a:cubicBezTo>
                  <a:pt x="40666" y="197"/>
                  <a:pt x="39849" y="689"/>
                  <a:pt x="39218" y="1530"/>
                </a:cubicBezTo>
                <a:cubicBezTo>
                  <a:pt x="38681" y="2262"/>
                  <a:pt x="38322" y="3143"/>
                  <a:pt x="37680" y="3786"/>
                </a:cubicBezTo>
                <a:cubicBezTo>
                  <a:pt x="37205" y="4260"/>
                  <a:pt x="36355" y="4518"/>
                  <a:pt x="35514" y="4518"/>
                </a:cubicBezTo>
                <a:cubicBezTo>
                  <a:pt x="34660" y="4518"/>
                  <a:pt x="33815" y="4253"/>
                  <a:pt x="33378" y="3681"/>
                </a:cubicBezTo>
                <a:cubicBezTo>
                  <a:pt x="32751" y="2845"/>
                  <a:pt x="32572" y="1829"/>
                  <a:pt x="31735" y="1097"/>
                </a:cubicBezTo>
                <a:cubicBezTo>
                  <a:pt x="31004" y="470"/>
                  <a:pt x="30078" y="111"/>
                  <a:pt x="29122" y="22"/>
                </a:cubicBezTo>
                <a:cubicBezTo>
                  <a:pt x="28975" y="8"/>
                  <a:pt x="28832" y="1"/>
                  <a:pt x="28692" y="1"/>
                </a:cubicBez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313451562"/>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Title Only 4">
  <p:cSld name="Title Only 4">
    <p:spTree>
      <p:nvGrpSpPr>
        <p:cNvPr id="1" name="Shape 835"/>
        <p:cNvGrpSpPr/>
        <p:nvPr/>
      </p:nvGrpSpPr>
      <p:grpSpPr>
        <a:xfrm>
          <a:off x="0" y="0"/>
          <a:ext cx="0" cy="0"/>
          <a:chOff x="0" y="0"/>
          <a:chExt cx="0" cy="0"/>
        </a:xfrm>
      </p:grpSpPr>
      <p:sp>
        <p:nvSpPr>
          <p:cNvPr id="836" name="Google Shape;836;p44"/>
          <p:cNvSpPr txBox="1">
            <a:spLocks noGrp="1"/>
          </p:cNvSpPr>
          <p:nvPr>
            <p:ph type="title"/>
          </p:nvPr>
        </p:nvSpPr>
        <p:spPr>
          <a:xfrm>
            <a:off x="831200" y="593367"/>
            <a:ext cx="10400800" cy="763600"/>
          </a:xfrm>
          <a:prstGeom prst="rect">
            <a:avLst/>
          </a:prstGeom>
        </p:spPr>
        <p:txBody>
          <a:bodyPr spcFirstLastPara="1" wrap="square" lIns="91425" tIns="91425" rIns="91425" bIns="91425" anchor="t" anchorCtr="0">
            <a:normAutofit/>
          </a:bodyPr>
          <a:lstStyle>
            <a:lvl1pPr lvl="0" rtl="0">
              <a:spcBef>
                <a:spcPts val="0"/>
              </a:spcBef>
              <a:spcAft>
                <a:spcPts val="0"/>
              </a:spcAft>
              <a:buSzPts val="3200"/>
              <a:buNone/>
              <a:defRPr sz="4267">
                <a:latin typeface="#9Slide07 SVNUT Triumph Press" panose="00000500000000000000" pitchFamily="2" charset="0"/>
              </a:defRPr>
            </a:lvl1pPr>
            <a:lvl2pPr lvl="1" rtl="0">
              <a:spcBef>
                <a:spcPts val="0"/>
              </a:spcBef>
              <a:spcAft>
                <a:spcPts val="0"/>
              </a:spcAft>
              <a:buSzPts val="3200"/>
              <a:buNone/>
              <a:defRPr sz="4267"/>
            </a:lvl2pPr>
            <a:lvl3pPr lvl="2" rtl="0">
              <a:spcBef>
                <a:spcPts val="0"/>
              </a:spcBef>
              <a:spcAft>
                <a:spcPts val="0"/>
              </a:spcAft>
              <a:buSzPts val="3200"/>
              <a:buNone/>
              <a:defRPr sz="4267"/>
            </a:lvl3pPr>
            <a:lvl4pPr lvl="3" rtl="0">
              <a:spcBef>
                <a:spcPts val="0"/>
              </a:spcBef>
              <a:spcAft>
                <a:spcPts val="0"/>
              </a:spcAft>
              <a:buSzPts val="3200"/>
              <a:buNone/>
              <a:defRPr sz="4267"/>
            </a:lvl4pPr>
            <a:lvl5pPr lvl="4" rtl="0">
              <a:spcBef>
                <a:spcPts val="0"/>
              </a:spcBef>
              <a:spcAft>
                <a:spcPts val="0"/>
              </a:spcAft>
              <a:buSzPts val="3200"/>
              <a:buNone/>
              <a:defRPr sz="4267"/>
            </a:lvl5pPr>
            <a:lvl6pPr lvl="5" rtl="0">
              <a:spcBef>
                <a:spcPts val="0"/>
              </a:spcBef>
              <a:spcAft>
                <a:spcPts val="0"/>
              </a:spcAft>
              <a:buSzPts val="3200"/>
              <a:buNone/>
              <a:defRPr sz="4267"/>
            </a:lvl6pPr>
            <a:lvl7pPr lvl="6" rtl="0">
              <a:spcBef>
                <a:spcPts val="0"/>
              </a:spcBef>
              <a:spcAft>
                <a:spcPts val="0"/>
              </a:spcAft>
              <a:buSzPts val="3200"/>
              <a:buNone/>
              <a:defRPr sz="4267"/>
            </a:lvl7pPr>
            <a:lvl8pPr lvl="7" rtl="0">
              <a:spcBef>
                <a:spcPts val="0"/>
              </a:spcBef>
              <a:spcAft>
                <a:spcPts val="0"/>
              </a:spcAft>
              <a:buSzPts val="3200"/>
              <a:buNone/>
              <a:defRPr sz="4267"/>
            </a:lvl8pPr>
            <a:lvl9pPr lvl="8" rtl="0">
              <a:spcBef>
                <a:spcPts val="0"/>
              </a:spcBef>
              <a:spcAft>
                <a:spcPts val="0"/>
              </a:spcAft>
              <a:buSzPts val="3200"/>
              <a:buNone/>
              <a:defRPr sz="4267"/>
            </a:lvl9pPr>
          </a:lstStyle>
          <a:p>
            <a:endParaRPr/>
          </a:p>
        </p:txBody>
      </p:sp>
      <p:sp>
        <p:nvSpPr>
          <p:cNvPr id="837" name="Google Shape;837;p44"/>
          <p:cNvSpPr/>
          <p:nvPr/>
        </p:nvSpPr>
        <p:spPr>
          <a:xfrm rot="-5400000">
            <a:off x="-670555" y="4679181"/>
            <a:ext cx="1985464" cy="845359"/>
          </a:xfrm>
          <a:custGeom>
            <a:avLst/>
            <a:gdLst/>
            <a:ahLst/>
            <a:cxnLst/>
            <a:rect l="l" t="t" r="r" b="b"/>
            <a:pathLst>
              <a:path w="17010" h="7242" extrusionOk="0">
                <a:moveTo>
                  <a:pt x="1" y="1"/>
                </a:moveTo>
                <a:cubicBezTo>
                  <a:pt x="677" y="4099"/>
                  <a:pt x="4238" y="7242"/>
                  <a:pt x="8515" y="7242"/>
                </a:cubicBezTo>
                <a:cubicBezTo>
                  <a:pt x="12792" y="7242"/>
                  <a:pt x="16333" y="4099"/>
                  <a:pt x="17009"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38" name="Google Shape;838;p44"/>
          <p:cNvSpPr/>
          <p:nvPr/>
        </p:nvSpPr>
        <p:spPr>
          <a:xfrm rot="5400000">
            <a:off x="10264813" y="-1895049"/>
            <a:ext cx="1685787" cy="4699368"/>
          </a:xfrm>
          <a:custGeom>
            <a:avLst/>
            <a:gdLst/>
            <a:ahLst/>
            <a:cxnLst/>
            <a:rect l="l" t="t" r="r" b="b"/>
            <a:pathLst>
              <a:path w="32605" h="90891" extrusionOk="0">
                <a:moveTo>
                  <a:pt x="0" y="1"/>
                </a:moveTo>
                <a:lnTo>
                  <a:pt x="0" y="90890"/>
                </a:lnTo>
                <a:cubicBezTo>
                  <a:pt x="7361" y="89757"/>
                  <a:pt x="16312" y="85062"/>
                  <a:pt x="19893" y="78557"/>
                </a:cubicBezTo>
                <a:cubicBezTo>
                  <a:pt x="23454" y="72032"/>
                  <a:pt x="23792" y="63836"/>
                  <a:pt x="20788" y="57033"/>
                </a:cubicBezTo>
                <a:cubicBezTo>
                  <a:pt x="18640" y="52239"/>
                  <a:pt x="15039" y="48260"/>
                  <a:pt x="12453" y="43705"/>
                </a:cubicBezTo>
                <a:cubicBezTo>
                  <a:pt x="9887" y="39130"/>
                  <a:pt x="8415" y="33341"/>
                  <a:pt x="10941" y="28746"/>
                </a:cubicBezTo>
                <a:cubicBezTo>
                  <a:pt x="12871" y="25205"/>
                  <a:pt x="16690" y="23176"/>
                  <a:pt x="20311" y="21445"/>
                </a:cubicBezTo>
                <a:cubicBezTo>
                  <a:pt x="23971" y="19734"/>
                  <a:pt x="27830" y="18023"/>
                  <a:pt x="30217" y="14761"/>
                </a:cubicBezTo>
                <a:cubicBezTo>
                  <a:pt x="32604" y="11538"/>
                  <a:pt x="29780" y="2189"/>
                  <a:pt x="26398" y="20"/>
                </a:cubicBezTo>
                <a:lnTo>
                  <a:pt x="0" y="1"/>
                </a:ln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39" name="Google Shape;839;p44"/>
          <p:cNvSpPr/>
          <p:nvPr/>
        </p:nvSpPr>
        <p:spPr>
          <a:xfrm rot="-2567227">
            <a:off x="-582408" y="5339817"/>
            <a:ext cx="1425507" cy="2040371"/>
          </a:xfrm>
          <a:custGeom>
            <a:avLst/>
            <a:gdLst/>
            <a:ahLst/>
            <a:cxnLst/>
            <a:rect l="l" t="t" r="r" b="b"/>
            <a:pathLst>
              <a:path w="42770" h="61218" extrusionOk="0">
                <a:moveTo>
                  <a:pt x="27259" y="0"/>
                </a:moveTo>
                <a:cubicBezTo>
                  <a:pt x="15130" y="0"/>
                  <a:pt x="1" y="17509"/>
                  <a:pt x="7877" y="50591"/>
                </a:cubicBezTo>
                <a:cubicBezTo>
                  <a:pt x="12286" y="56677"/>
                  <a:pt x="20419" y="61217"/>
                  <a:pt x="27674" y="61217"/>
                </a:cubicBezTo>
                <a:cubicBezTo>
                  <a:pt x="34693" y="61217"/>
                  <a:pt x="40890" y="56967"/>
                  <a:pt x="42093" y="45757"/>
                </a:cubicBezTo>
                <a:cubicBezTo>
                  <a:pt x="42769" y="39391"/>
                  <a:pt x="38492" y="34498"/>
                  <a:pt x="38612" y="28231"/>
                </a:cubicBezTo>
                <a:cubicBezTo>
                  <a:pt x="38751" y="20692"/>
                  <a:pt x="41615" y="14127"/>
                  <a:pt x="38055" y="7046"/>
                </a:cubicBezTo>
                <a:cubicBezTo>
                  <a:pt x="35688" y="2317"/>
                  <a:pt x="31672" y="0"/>
                  <a:pt x="27259" y="0"/>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40" name="Google Shape;840;p44"/>
          <p:cNvSpPr/>
          <p:nvPr/>
        </p:nvSpPr>
        <p:spPr>
          <a:xfrm rot="2469417" flipH="1">
            <a:off x="11587347" y="340426"/>
            <a:ext cx="402203" cy="402335"/>
          </a:xfrm>
          <a:custGeom>
            <a:avLst/>
            <a:gdLst/>
            <a:ahLst/>
            <a:cxnLst/>
            <a:rect l="l" t="t" r="r" b="b"/>
            <a:pathLst>
              <a:path w="2845" h="2846" extrusionOk="0">
                <a:moveTo>
                  <a:pt x="1432" y="1"/>
                </a:moveTo>
                <a:cubicBezTo>
                  <a:pt x="656" y="1"/>
                  <a:pt x="0" y="618"/>
                  <a:pt x="0" y="1413"/>
                </a:cubicBezTo>
                <a:cubicBezTo>
                  <a:pt x="0" y="2189"/>
                  <a:pt x="637" y="2846"/>
                  <a:pt x="1432" y="2846"/>
                </a:cubicBezTo>
                <a:cubicBezTo>
                  <a:pt x="2188" y="2846"/>
                  <a:pt x="2845" y="2209"/>
                  <a:pt x="2845" y="1413"/>
                </a:cubicBezTo>
                <a:cubicBezTo>
                  <a:pt x="2845" y="618"/>
                  <a:pt x="2188" y="1"/>
                  <a:pt x="1432"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41" name="Google Shape;841;p44"/>
          <p:cNvSpPr/>
          <p:nvPr/>
        </p:nvSpPr>
        <p:spPr>
          <a:xfrm rot="2469375" flipH="1">
            <a:off x="178869" y="3991098"/>
            <a:ext cx="235976" cy="236057"/>
          </a:xfrm>
          <a:custGeom>
            <a:avLst/>
            <a:gdLst/>
            <a:ahLst/>
            <a:cxnLst/>
            <a:rect l="l" t="t" r="r" b="b"/>
            <a:pathLst>
              <a:path w="2845" h="2846" extrusionOk="0">
                <a:moveTo>
                  <a:pt x="1432" y="1"/>
                </a:moveTo>
                <a:cubicBezTo>
                  <a:pt x="656" y="1"/>
                  <a:pt x="0" y="618"/>
                  <a:pt x="0" y="1413"/>
                </a:cubicBezTo>
                <a:cubicBezTo>
                  <a:pt x="0" y="2189"/>
                  <a:pt x="637" y="2846"/>
                  <a:pt x="1432" y="2846"/>
                </a:cubicBezTo>
                <a:cubicBezTo>
                  <a:pt x="2188" y="2846"/>
                  <a:pt x="2845" y="2209"/>
                  <a:pt x="2845" y="1413"/>
                </a:cubicBezTo>
                <a:cubicBezTo>
                  <a:pt x="2845" y="618"/>
                  <a:pt x="2188" y="1"/>
                  <a:pt x="1432"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842" name="Google Shape;842;p44"/>
          <p:cNvGrpSpPr/>
          <p:nvPr/>
        </p:nvGrpSpPr>
        <p:grpSpPr>
          <a:xfrm>
            <a:off x="10856051" y="842067"/>
            <a:ext cx="558367" cy="467069"/>
            <a:chOff x="4259550" y="352000"/>
            <a:chExt cx="418775" cy="350302"/>
          </a:xfrm>
        </p:grpSpPr>
        <p:sp>
          <p:nvSpPr>
            <p:cNvPr id="843" name="Google Shape;843;p44"/>
            <p:cNvSpPr/>
            <p:nvPr/>
          </p:nvSpPr>
          <p:spPr>
            <a:xfrm>
              <a:off x="4624575" y="352000"/>
              <a:ext cx="53750" cy="53225"/>
            </a:xfrm>
            <a:custGeom>
              <a:avLst/>
              <a:gdLst/>
              <a:ahLst/>
              <a:cxnLst/>
              <a:rect l="l" t="t" r="r" b="b"/>
              <a:pathLst>
                <a:path w="2150" h="2129" extrusionOk="0">
                  <a:moveTo>
                    <a:pt x="1075" y="0"/>
                  </a:moveTo>
                  <a:cubicBezTo>
                    <a:pt x="478" y="0"/>
                    <a:pt x="1" y="478"/>
                    <a:pt x="1" y="1075"/>
                  </a:cubicBezTo>
                  <a:cubicBezTo>
                    <a:pt x="1" y="1671"/>
                    <a:pt x="478" y="2129"/>
                    <a:pt x="1075" y="2129"/>
                  </a:cubicBezTo>
                  <a:cubicBezTo>
                    <a:pt x="1672" y="2129"/>
                    <a:pt x="2149" y="1671"/>
                    <a:pt x="2149" y="1075"/>
                  </a:cubicBezTo>
                  <a:cubicBezTo>
                    <a:pt x="2149" y="478"/>
                    <a:pt x="1672" y="0"/>
                    <a:pt x="1075"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 name="Google Shape;844;p44"/>
            <p:cNvSpPr/>
            <p:nvPr/>
          </p:nvSpPr>
          <p:spPr>
            <a:xfrm>
              <a:off x="4259550" y="485275"/>
              <a:ext cx="62200" cy="62700"/>
            </a:xfrm>
            <a:custGeom>
              <a:avLst/>
              <a:gdLst/>
              <a:ahLst/>
              <a:cxnLst/>
              <a:rect l="l" t="t" r="r" b="b"/>
              <a:pathLst>
                <a:path w="2488" h="2508" extrusionOk="0">
                  <a:moveTo>
                    <a:pt x="1254" y="1"/>
                  </a:moveTo>
                  <a:cubicBezTo>
                    <a:pt x="557" y="1"/>
                    <a:pt x="0" y="558"/>
                    <a:pt x="0" y="1254"/>
                  </a:cubicBezTo>
                  <a:cubicBezTo>
                    <a:pt x="0" y="1950"/>
                    <a:pt x="557" y="2507"/>
                    <a:pt x="1254" y="2507"/>
                  </a:cubicBezTo>
                  <a:cubicBezTo>
                    <a:pt x="1950" y="2507"/>
                    <a:pt x="2487" y="1950"/>
                    <a:pt x="2487" y="1254"/>
                  </a:cubicBezTo>
                  <a:cubicBezTo>
                    <a:pt x="2487" y="558"/>
                    <a:pt x="1950" y="1"/>
                    <a:pt x="12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 name="Google Shape;845;p44"/>
            <p:cNvSpPr/>
            <p:nvPr/>
          </p:nvSpPr>
          <p:spPr>
            <a:xfrm>
              <a:off x="4503927" y="572104"/>
              <a:ext cx="130152" cy="130197"/>
            </a:xfrm>
            <a:custGeom>
              <a:avLst/>
              <a:gdLst/>
              <a:ahLst/>
              <a:cxnLst/>
              <a:rect l="l" t="t" r="r" b="b"/>
              <a:pathLst>
                <a:path w="2845" h="2846" extrusionOk="0">
                  <a:moveTo>
                    <a:pt x="1432" y="1"/>
                  </a:moveTo>
                  <a:cubicBezTo>
                    <a:pt x="656" y="1"/>
                    <a:pt x="0" y="618"/>
                    <a:pt x="0" y="1413"/>
                  </a:cubicBezTo>
                  <a:cubicBezTo>
                    <a:pt x="0" y="2189"/>
                    <a:pt x="637" y="2846"/>
                    <a:pt x="1432" y="2846"/>
                  </a:cubicBezTo>
                  <a:cubicBezTo>
                    <a:pt x="2188" y="2846"/>
                    <a:pt x="2845" y="2209"/>
                    <a:pt x="2845" y="1413"/>
                  </a:cubicBezTo>
                  <a:cubicBezTo>
                    <a:pt x="2845" y="618"/>
                    <a:pt x="2188" y="1"/>
                    <a:pt x="14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471061708"/>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Title and text 4">
  <p:cSld name="Title and text 4">
    <p:bg>
      <p:bgPr>
        <a:blipFill>
          <a:blip r:embed="rId2">
            <a:alphaModFix/>
          </a:blip>
          <a:stretch>
            <a:fillRect/>
          </a:stretch>
        </a:blipFill>
        <a:effectLst/>
      </p:bgPr>
    </p:bg>
    <p:spTree>
      <p:nvGrpSpPr>
        <p:cNvPr id="1" name="Shape 615"/>
        <p:cNvGrpSpPr/>
        <p:nvPr/>
      </p:nvGrpSpPr>
      <p:grpSpPr>
        <a:xfrm>
          <a:off x="0" y="0"/>
          <a:ext cx="0" cy="0"/>
          <a:chOff x="0" y="0"/>
          <a:chExt cx="0" cy="0"/>
        </a:xfrm>
      </p:grpSpPr>
      <p:sp>
        <p:nvSpPr>
          <p:cNvPr id="616" name="Google Shape;616;p31"/>
          <p:cNvSpPr txBox="1">
            <a:spLocks noGrp="1"/>
          </p:cNvSpPr>
          <p:nvPr>
            <p:ph type="ctrTitle"/>
          </p:nvPr>
        </p:nvSpPr>
        <p:spPr>
          <a:xfrm flipH="1">
            <a:off x="7098567" y="3363433"/>
            <a:ext cx="3761200" cy="770400"/>
          </a:xfrm>
          <a:prstGeom prst="rect">
            <a:avLst/>
          </a:prstGeom>
        </p:spPr>
        <p:txBody>
          <a:bodyPr spcFirstLastPara="1" wrap="square" lIns="91425" tIns="91425" rIns="91425" bIns="91425" anchor="b" anchorCtr="0">
            <a:normAutofit/>
          </a:bodyPr>
          <a:lstStyle>
            <a:lvl1pPr lvl="0" rtl="0">
              <a:spcBef>
                <a:spcPts val="0"/>
              </a:spcBef>
              <a:spcAft>
                <a:spcPts val="0"/>
              </a:spcAft>
              <a:buSzPts val="3300"/>
              <a:buNone/>
              <a:defRPr sz="4400">
                <a:latin typeface="#9Slide07 SVNUT Triumph Press" panose="00000500000000000000" pitchFamily="2" charset="0"/>
              </a:defRPr>
            </a:lvl1pPr>
            <a:lvl2pPr lvl="1" algn="r" rtl="0">
              <a:spcBef>
                <a:spcPts val="0"/>
              </a:spcBef>
              <a:spcAft>
                <a:spcPts val="0"/>
              </a:spcAft>
              <a:buClr>
                <a:schemeClr val="dk2"/>
              </a:buClr>
              <a:buSzPts val="1800"/>
              <a:buNone/>
              <a:defRPr sz="2400">
                <a:solidFill>
                  <a:schemeClr val="dk2"/>
                </a:solidFill>
              </a:defRPr>
            </a:lvl2pPr>
            <a:lvl3pPr lvl="2" algn="r" rtl="0">
              <a:spcBef>
                <a:spcPts val="0"/>
              </a:spcBef>
              <a:spcAft>
                <a:spcPts val="0"/>
              </a:spcAft>
              <a:buClr>
                <a:schemeClr val="dk2"/>
              </a:buClr>
              <a:buSzPts val="1800"/>
              <a:buNone/>
              <a:defRPr sz="2400">
                <a:solidFill>
                  <a:schemeClr val="dk2"/>
                </a:solidFill>
              </a:defRPr>
            </a:lvl3pPr>
            <a:lvl4pPr lvl="3" algn="r" rtl="0">
              <a:spcBef>
                <a:spcPts val="0"/>
              </a:spcBef>
              <a:spcAft>
                <a:spcPts val="0"/>
              </a:spcAft>
              <a:buClr>
                <a:schemeClr val="dk2"/>
              </a:buClr>
              <a:buSzPts val="1800"/>
              <a:buNone/>
              <a:defRPr sz="2400">
                <a:solidFill>
                  <a:schemeClr val="dk2"/>
                </a:solidFill>
              </a:defRPr>
            </a:lvl4pPr>
            <a:lvl5pPr lvl="4" algn="r" rtl="0">
              <a:spcBef>
                <a:spcPts val="0"/>
              </a:spcBef>
              <a:spcAft>
                <a:spcPts val="0"/>
              </a:spcAft>
              <a:buClr>
                <a:schemeClr val="dk2"/>
              </a:buClr>
              <a:buSzPts val="1800"/>
              <a:buNone/>
              <a:defRPr sz="2400">
                <a:solidFill>
                  <a:schemeClr val="dk2"/>
                </a:solidFill>
              </a:defRPr>
            </a:lvl5pPr>
            <a:lvl6pPr lvl="5" algn="r" rtl="0">
              <a:spcBef>
                <a:spcPts val="0"/>
              </a:spcBef>
              <a:spcAft>
                <a:spcPts val="0"/>
              </a:spcAft>
              <a:buClr>
                <a:schemeClr val="dk2"/>
              </a:buClr>
              <a:buSzPts val="1800"/>
              <a:buNone/>
              <a:defRPr sz="2400">
                <a:solidFill>
                  <a:schemeClr val="dk2"/>
                </a:solidFill>
              </a:defRPr>
            </a:lvl6pPr>
            <a:lvl7pPr lvl="6" algn="r" rtl="0">
              <a:spcBef>
                <a:spcPts val="0"/>
              </a:spcBef>
              <a:spcAft>
                <a:spcPts val="0"/>
              </a:spcAft>
              <a:buClr>
                <a:schemeClr val="dk2"/>
              </a:buClr>
              <a:buSzPts val="1800"/>
              <a:buNone/>
              <a:defRPr sz="2400">
                <a:solidFill>
                  <a:schemeClr val="dk2"/>
                </a:solidFill>
              </a:defRPr>
            </a:lvl7pPr>
            <a:lvl8pPr lvl="7" algn="r" rtl="0">
              <a:spcBef>
                <a:spcPts val="0"/>
              </a:spcBef>
              <a:spcAft>
                <a:spcPts val="0"/>
              </a:spcAft>
              <a:buClr>
                <a:schemeClr val="dk2"/>
              </a:buClr>
              <a:buSzPts val="1800"/>
              <a:buNone/>
              <a:defRPr sz="2400">
                <a:solidFill>
                  <a:schemeClr val="dk2"/>
                </a:solidFill>
              </a:defRPr>
            </a:lvl8pPr>
            <a:lvl9pPr lvl="8" algn="r" rtl="0">
              <a:spcBef>
                <a:spcPts val="0"/>
              </a:spcBef>
              <a:spcAft>
                <a:spcPts val="0"/>
              </a:spcAft>
              <a:buClr>
                <a:schemeClr val="dk2"/>
              </a:buClr>
              <a:buSzPts val="1800"/>
              <a:buNone/>
              <a:defRPr sz="2400">
                <a:solidFill>
                  <a:schemeClr val="dk2"/>
                </a:solidFill>
              </a:defRPr>
            </a:lvl9pPr>
          </a:lstStyle>
          <a:p>
            <a:endParaRPr/>
          </a:p>
        </p:txBody>
      </p:sp>
      <p:sp>
        <p:nvSpPr>
          <p:cNvPr id="617" name="Google Shape;617;p31"/>
          <p:cNvSpPr txBox="1">
            <a:spLocks noGrp="1"/>
          </p:cNvSpPr>
          <p:nvPr>
            <p:ph type="subTitle" idx="1"/>
          </p:nvPr>
        </p:nvSpPr>
        <p:spPr>
          <a:xfrm flipH="1">
            <a:off x="7098533" y="3978700"/>
            <a:ext cx="3761200" cy="14768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1600"/>
              <a:buNone/>
              <a:defRPr sz="1867" b="0"/>
            </a:lvl1pPr>
            <a:lvl2pPr lvl="1" algn="r" rtl="0">
              <a:lnSpc>
                <a:spcPct val="100000"/>
              </a:lnSpc>
              <a:spcBef>
                <a:spcPts val="0"/>
              </a:spcBef>
              <a:spcAft>
                <a:spcPts val="0"/>
              </a:spcAft>
              <a:buSzPts val="1600"/>
              <a:buNone/>
              <a:defRPr/>
            </a:lvl2pPr>
            <a:lvl3pPr lvl="2" algn="r" rtl="0">
              <a:lnSpc>
                <a:spcPct val="100000"/>
              </a:lnSpc>
              <a:spcBef>
                <a:spcPts val="0"/>
              </a:spcBef>
              <a:spcAft>
                <a:spcPts val="0"/>
              </a:spcAft>
              <a:buSzPts val="1600"/>
              <a:buNone/>
              <a:defRPr/>
            </a:lvl3pPr>
            <a:lvl4pPr lvl="3" algn="r" rtl="0">
              <a:lnSpc>
                <a:spcPct val="100000"/>
              </a:lnSpc>
              <a:spcBef>
                <a:spcPts val="0"/>
              </a:spcBef>
              <a:spcAft>
                <a:spcPts val="0"/>
              </a:spcAft>
              <a:buSzPts val="1600"/>
              <a:buNone/>
              <a:defRPr/>
            </a:lvl4pPr>
            <a:lvl5pPr lvl="4" algn="r" rtl="0">
              <a:lnSpc>
                <a:spcPct val="100000"/>
              </a:lnSpc>
              <a:spcBef>
                <a:spcPts val="0"/>
              </a:spcBef>
              <a:spcAft>
                <a:spcPts val="0"/>
              </a:spcAft>
              <a:buSzPts val="1600"/>
              <a:buNone/>
              <a:defRPr/>
            </a:lvl5pPr>
            <a:lvl6pPr lvl="5" algn="r" rtl="0">
              <a:lnSpc>
                <a:spcPct val="100000"/>
              </a:lnSpc>
              <a:spcBef>
                <a:spcPts val="0"/>
              </a:spcBef>
              <a:spcAft>
                <a:spcPts val="0"/>
              </a:spcAft>
              <a:buSzPts val="1600"/>
              <a:buNone/>
              <a:defRPr/>
            </a:lvl6pPr>
            <a:lvl7pPr lvl="6" algn="r" rtl="0">
              <a:lnSpc>
                <a:spcPct val="100000"/>
              </a:lnSpc>
              <a:spcBef>
                <a:spcPts val="0"/>
              </a:spcBef>
              <a:spcAft>
                <a:spcPts val="0"/>
              </a:spcAft>
              <a:buSzPts val="1600"/>
              <a:buNone/>
              <a:defRPr/>
            </a:lvl7pPr>
            <a:lvl8pPr lvl="7" algn="r" rtl="0">
              <a:lnSpc>
                <a:spcPct val="100000"/>
              </a:lnSpc>
              <a:spcBef>
                <a:spcPts val="0"/>
              </a:spcBef>
              <a:spcAft>
                <a:spcPts val="0"/>
              </a:spcAft>
              <a:buSzPts val="1600"/>
              <a:buNone/>
              <a:defRPr/>
            </a:lvl8pPr>
            <a:lvl9pPr lvl="8" algn="r" rtl="0">
              <a:lnSpc>
                <a:spcPct val="100000"/>
              </a:lnSpc>
              <a:spcBef>
                <a:spcPts val="0"/>
              </a:spcBef>
              <a:spcAft>
                <a:spcPts val="0"/>
              </a:spcAft>
              <a:buSzPts val="1600"/>
              <a:buNone/>
              <a:defRPr/>
            </a:lvl9pPr>
          </a:lstStyle>
          <a:p>
            <a:endParaRPr/>
          </a:p>
        </p:txBody>
      </p:sp>
      <p:sp>
        <p:nvSpPr>
          <p:cNvPr id="631" name="Google Shape;631;p31"/>
          <p:cNvSpPr/>
          <p:nvPr/>
        </p:nvSpPr>
        <p:spPr>
          <a:xfrm rot="-5400000">
            <a:off x="1243047" y="4010316"/>
            <a:ext cx="1685787" cy="4699368"/>
          </a:xfrm>
          <a:custGeom>
            <a:avLst/>
            <a:gdLst/>
            <a:ahLst/>
            <a:cxnLst/>
            <a:rect l="l" t="t" r="r" b="b"/>
            <a:pathLst>
              <a:path w="32605" h="90891" extrusionOk="0">
                <a:moveTo>
                  <a:pt x="0" y="1"/>
                </a:moveTo>
                <a:lnTo>
                  <a:pt x="0" y="90890"/>
                </a:lnTo>
                <a:cubicBezTo>
                  <a:pt x="7361" y="89757"/>
                  <a:pt x="16312" y="85062"/>
                  <a:pt x="19893" y="78557"/>
                </a:cubicBezTo>
                <a:cubicBezTo>
                  <a:pt x="23454" y="72032"/>
                  <a:pt x="23792" y="63836"/>
                  <a:pt x="20788" y="57033"/>
                </a:cubicBezTo>
                <a:cubicBezTo>
                  <a:pt x="18640" y="52239"/>
                  <a:pt x="15039" y="48260"/>
                  <a:pt x="12453" y="43705"/>
                </a:cubicBezTo>
                <a:cubicBezTo>
                  <a:pt x="9887" y="39130"/>
                  <a:pt x="8415" y="33341"/>
                  <a:pt x="10941" y="28746"/>
                </a:cubicBezTo>
                <a:cubicBezTo>
                  <a:pt x="12871" y="25205"/>
                  <a:pt x="16690" y="23176"/>
                  <a:pt x="20311" y="21445"/>
                </a:cubicBezTo>
                <a:cubicBezTo>
                  <a:pt x="23971" y="19734"/>
                  <a:pt x="27830" y="18023"/>
                  <a:pt x="30217" y="14761"/>
                </a:cubicBezTo>
                <a:cubicBezTo>
                  <a:pt x="32604" y="11538"/>
                  <a:pt x="29780" y="2189"/>
                  <a:pt x="26398" y="20"/>
                </a:cubicBezTo>
                <a:lnTo>
                  <a:pt x="0" y="1"/>
                </a:ln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32" name="Google Shape;632;p31"/>
          <p:cNvGrpSpPr/>
          <p:nvPr/>
        </p:nvGrpSpPr>
        <p:grpSpPr>
          <a:xfrm rot="-10132663">
            <a:off x="742630" y="5353577"/>
            <a:ext cx="337943" cy="384824"/>
            <a:chOff x="4670703" y="657266"/>
            <a:chExt cx="253461" cy="288623"/>
          </a:xfrm>
        </p:grpSpPr>
        <p:sp>
          <p:nvSpPr>
            <p:cNvPr id="633" name="Google Shape;633;p31"/>
            <p:cNvSpPr/>
            <p:nvPr/>
          </p:nvSpPr>
          <p:spPr>
            <a:xfrm>
              <a:off x="4670703" y="657266"/>
              <a:ext cx="53750" cy="53225"/>
            </a:xfrm>
            <a:custGeom>
              <a:avLst/>
              <a:gdLst/>
              <a:ahLst/>
              <a:cxnLst/>
              <a:rect l="l" t="t" r="r" b="b"/>
              <a:pathLst>
                <a:path w="2150" h="2129" extrusionOk="0">
                  <a:moveTo>
                    <a:pt x="1075" y="0"/>
                  </a:moveTo>
                  <a:cubicBezTo>
                    <a:pt x="478" y="0"/>
                    <a:pt x="1" y="478"/>
                    <a:pt x="1" y="1075"/>
                  </a:cubicBezTo>
                  <a:cubicBezTo>
                    <a:pt x="1" y="1671"/>
                    <a:pt x="478" y="2129"/>
                    <a:pt x="1075" y="2129"/>
                  </a:cubicBezTo>
                  <a:cubicBezTo>
                    <a:pt x="1672" y="2129"/>
                    <a:pt x="2149" y="1671"/>
                    <a:pt x="2149" y="1075"/>
                  </a:cubicBezTo>
                  <a:cubicBezTo>
                    <a:pt x="2149" y="478"/>
                    <a:pt x="1672" y="0"/>
                    <a:pt x="10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 name="Google Shape;634;p31"/>
            <p:cNvSpPr/>
            <p:nvPr/>
          </p:nvSpPr>
          <p:spPr>
            <a:xfrm>
              <a:off x="4730866" y="751011"/>
              <a:ext cx="193299" cy="194878"/>
            </a:xfrm>
            <a:custGeom>
              <a:avLst/>
              <a:gdLst/>
              <a:ahLst/>
              <a:cxnLst/>
              <a:rect l="l" t="t" r="r" b="b"/>
              <a:pathLst>
                <a:path w="2488" h="2508" extrusionOk="0">
                  <a:moveTo>
                    <a:pt x="1254" y="1"/>
                  </a:moveTo>
                  <a:cubicBezTo>
                    <a:pt x="557" y="1"/>
                    <a:pt x="0" y="558"/>
                    <a:pt x="0" y="1254"/>
                  </a:cubicBezTo>
                  <a:cubicBezTo>
                    <a:pt x="0" y="1950"/>
                    <a:pt x="557" y="2507"/>
                    <a:pt x="1254" y="2507"/>
                  </a:cubicBezTo>
                  <a:cubicBezTo>
                    <a:pt x="1950" y="2507"/>
                    <a:pt x="2487" y="1950"/>
                    <a:pt x="2487" y="1254"/>
                  </a:cubicBezTo>
                  <a:cubicBezTo>
                    <a:pt x="2487" y="558"/>
                    <a:pt x="1950" y="1"/>
                    <a:pt x="12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35" name="Google Shape;635;p31"/>
          <p:cNvGrpSpPr/>
          <p:nvPr/>
        </p:nvGrpSpPr>
        <p:grpSpPr>
          <a:xfrm rot="4582755">
            <a:off x="10928537" y="5920341"/>
            <a:ext cx="558380" cy="467080"/>
            <a:chOff x="4259550" y="352000"/>
            <a:chExt cx="418775" cy="350302"/>
          </a:xfrm>
        </p:grpSpPr>
        <p:sp>
          <p:nvSpPr>
            <p:cNvPr id="636" name="Google Shape;636;p31"/>
            <p:cNvSpPr/>
            <p:nvPr/>
          </p:nvSpPr>
          <p:spPr>
            <a:xfrm>
              <a:off x="4624575" y="352000"/>
              <a:ext cx="53750" cy="53225"/>
            </a:xfrm>
            <a:custGeom>
              <a:avLst/>
              <a:gdLst/>
              <a:ahLst/>
              <a:cxnLst/>
              <a:rect l="l" t="t" r="r" b="b"/>
              <a:pathLst>
                <a:path w="2150" h="2129" extrusionOk="0">
                  <a:moveTo>
                    <a:pt x="1075" y="0"/>
                  </a:moveTo>
                  <a:cubicBezTo>
                    <a:pt x="478" y="0"/>
                    <a:pt x="1" y="478"/>
                    <a:pt x="1" y="1075"/>
                  </a:cubicBezTo>
                  <a:cubicBezTo>
                    <a:pt x="1" y="1671"/>
                    <a:pt x="478" y="2129"/>
                    <a:pt x="1075" y="2129"/>
                  </a:cubicBezTo>
                  <a:cubicBezTo>
                    <a:pt x="1672" y="2129"/>
                    <a:pt x="2149" y="1671"/>
                    <a:pt x="2149" y="1075"/>
                  </a:cubicBezTo>
                  <a:cubicBezTo>
                    <a:pt x="2149" y="478"/>
                    <a:pt x="1672"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 name="Google Shape;637;p31"/>
            <p:cNvSpPr/>
            <p:nvPr/>
          </p:nvSpPr>
          <p:spPr>
            <a:xfrm>
              <a:off x="4259550" y="485275"/>
              <a:ext cx="62200" cy="62700"/>
            </a:xfrm>
            <a:custGeom>
              <a:avLst/>
              <a:gdLst/>
              <a:ahLst/>
              <a:cxnLst/>
              <a:rect l="l" t="t" r="r" b="b"/>
              <a:pathLst>
                <a:path w="2488" h="2508" extrusionOk="0">
                  <a:moveTo>
                    <a:pt x="1254" y="1"/>
                  </a:moveTo>
                  <a:cubicBezTo>
                    <a:pt x="557" y="1"/>
                    <a:pt x="0" y="558"/>
                    <a:pt x="0" y="1254"/>
                  </a:cubicBezTo>
                  <a:cubicBezTo>
                    <a:pt x="0" y="1950"/>
                    <a:pt x="557" y="2507"/>
                    <a:pt x="1254" y="2507"/>
                  </a:cubicBezTo>
                  <a:cubicBezTo>
                    <a:pt x="1950" y="2507"/>
                    <a:pt x="2487" y="1950"/>
                    <a:pt x="2487" y="1254"/>
                  </a:cubicBezTo>
                  <a:cubicBezTo>
                    <a:pt x="2487" y="558"/>
                    <a:pt x="1950" y="1"/>
                    <a:pt x="12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 name="Google Shape;638;p31"/>
            <p:cNvSpPr/>
            <p:nvPr/>
          </p:nvSpPr>
          <p:spPr>
            <a:xfrm>
              <a:off x="4503927" y="572104"/>
              <a:ext cx="130152" cy="130197"/>
            </a:xfrm>
            <a:custGeom>
              <a:avLst/>
              <a:gdLst/>
              <a:ahLst/>
              <a:cxnLst/>
              <a:rect l="l" t="t" r="r" b="b"/>
              <a:pathLst>
                <a:path w="2845" h="2846" extrusionOk="0">
                  <a:moveTo>
                    <a:pt x="1432" y="1"/>
                  </a:moveTo>
                  <a:cubicBezTo>
                    <a:pt x="656" y="1"/>
                    <a:pt x="0" y="618"/>
                    <a:pt x="0" y="1413"/>
                  </a:cubicBezTo>
                  <a:cubicBezTo>
                    <a:pt x="0" y="2189"/>
                    <a:pt x="637" y="2846"/>
                    <a:pt x="1432" y="2846"/>
                  </a:cubicBezTo>
                  <a:cubicBezTo>
                    <a:pt x="2188" y="2846"/>
                    <a:pt x="2845" y="2209"/>
                    <a:pt x="2845" y="1413"/>
                  </a:cubicBezTo>
                  <a:cubicBezTo>
                    <a:pt x="2845" y="618"/>
                    <a:pt x="2188" y="1"/>
                    <a:pt x="14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Tree>
    <p:extLst>
      <p:ext uri="{BB962C8B-B14F-4D97-AF65-F5344CB8AC3E}">
        <p14:creationId xmlns:p14="http://schemas.microsoft.com/office/powerpoint/2010/main" val="2682989675"/>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Title and text 5">
  <p:cSld name="Title and text 5">
    <p:bg>
      <p:bgPr>
        <a:blipFill>
          <a:blip r:embed="rId2">
            <a:alphaModFix/>
          </a:blip>
          <a:stretch>
            <a:fillRect/>
          </a:stretch>
        </a:blipFill>
        <a:effectLst/>
      </p:bgPr>
    </p:bg>
    <p:spTree>
      <p:nvGrpSpPr>
        <p:cNvPr id="1" name="Shape 643"/>
        <p:cNvGrpSpPr/>
        <p:nvPr/>
      </p:nvGrpSpPr>
      <p:grpSpPr>
        <a:xfrm>
          <a:off x="0" y="0"/>
          <a:ext cx="0" cy="0"/>
          <a:chOff x="0" y="0"/>
          <a:chExt cx="0" cy="0"/>
        </a:xfrm>
      </p:grpSpPr>
      <p:grpSp>
        <p:nvGrpSpPr>
          <p:cNvPr id="644" name="Google Shape;644;p32"/>
          <p:cNvGrpSpPr/>
          <p:nvPr/>
        </p:nvGrpSpPr>
        <p:grpSpPr>
          <a:xfrm rot="8100000">
            <a:off x="5588258" y="1291016"/>
            <a:ext cx="422356" cy="331744"/>
            <a:chOff x="4181197" y="354494"/>
            <a:chExt cx="316771" cy="248811"/>
          </a:xfrm>
        </p:grpSpPr>
        <p:sp>
          <p:nvSpPr>
            <p:cNvPr id="645" name="Google Shape;645;p32"/>
            <p:cNvSpPr/>
            <p:nvPr/>
          </p:nvSpPr>
          <p:spPr>
            <a:xfrm>
              <a:off x="4181197" y="550080"/>
              <a:ext cx="53750" cy="53225"/>
            </a:xfrm>
            <a:custGeom>
              <a:avLst/>
              <a:gdLst/>
              <a:ahLst/>
              <a:cxnLst/>
              <a:rect l="l" t="t" r="r" b="b"/>
              <a:pathLst>
                <a:path w="2150" h="2129" extrusionOk="0">
                  <a:moveTo>
                    <a:pt x="1075" y="0"/>
                  </a:moveTo>
                  <a:cubicBezTo>
                    <a:pt x="478" y="0"/>
                    <a:pt x="1" y="478"/>
                    <a:pt x="1" y="1075"/>
                  </a:cubicBezTo>
                  <a:cubicBezTo>
                    <a:pt x="1" y="1671"/>
                    <a:pt x="478" y="2129"/>
                    <a:pt x="1075" y="2129"/>
                  </a:cubicBezTo>
                  <a:cubicBezTo>
                    <a:pt x="1672" y="2129"/>
                    <a:pt x="2149" y="1671"/>
                    <a:pt x="2149" y="1075"/>
                  </a:cubicBezTo>
                  <a:cubicBezTo>
                    <a:pt x="2149" y="478"/>
                    <a:pt x="1672"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 name="Google Shape;646;p32"/>
            <p:cNvSpPr/>
            <p:nvPr/>
          </p:nvSpPr>
          <p:spPr>
            <a:xfrm>
              <a:off x="4257040" y="354494"/>
              <a:ext cx="62200" cy="62700"/>
            </a:xfrm>
            <a:custGeom>
              <a:avLst/>
              <a:gdLst/>
              <a:ahLst/>
              <a:cxnLst/>
              <a:rect l="l" t="t" r="r" b="b"/>
              <a:pathLst>
                <a:path w="2488" h="2508" extrusionOk="0">
                  <a:moveTo>
                    <a:pt x="1254" y="1"/>
                  </a:moveTo>
                  <a:cubicBezTo>
                    <a:pt x="557" y="1"/>
                    <a:pt x="0" y="558"/>
                    <a:pt x="0" y="1254"/>
                  </a:cubicBezTo>
                  <a:cubicBezTo>
                    <a:pt x="0" y="1950"/>
                    <a:pt x="557" y="2507"/>
                    <a:pt x="1254" y="2507"/>
                  </a:cubicBezTo>
                  <a:cubicBezTo>
                    <a:pt x="1950" y="2507"/>
                    <a:pt x="2487" y="1950"/>
                    <a:pt x="2487" y="1254"/>
                  </a:cubicBezTo>
                  <a:cubicBezTo>
                    <a:pt x="2487" y="558"/>
                    <a:pt x="1950" y="1"/>
                    <a:pt x="12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 name="Google Shape;647;p32"/>
            <p:cNvSpPr/>
            <p:nvPr/>
          </p:nvSpPr>
          <p:spPr>
            <a:xfrm>
              <a:off x="4367816" y="426006"/>
              <a:ext cx="130152" cy="130197"/>
            </a:xfrm>
            <a:custGeom>
              <a:avLst/>
              <a:gdLst/>
              <a:ahLst/>
              <a:cxnLst/>
              <a:rect l="l" t="t" r="r" b="b"/>
              <a:pathLst>
                <a:path w="2845" h="2846" extrusionOk="0">
                  <a:moveTo>
                    <a:pt x="1432" y="1"/>
                  </a:moveTo>
                  <a:cubicBezTo>
                    <a:pt x="656" y="1"/>
                    <a:pt x="0" y="618"/>
                    <a:pt x="0" y="1413"/>
                  </a:cubicBezTo>
                  <a:cubicBezTo>
                    <a:pt x="0" y="2189"/>
                    <a:pt x="637" y="2846"/>
                    <a:pt x="1432" y="2846"/>
                  </a:cubicBezTo>
                  <a:cubicBezTo>
                    <a:pt x="2188" y="2846"/>
                    <a:pt x="2845" y="2209"/>
                    <a:pt x="2845" y="1413"/>
                  </a:cubicBezTo>
                  <a:cubicBezTo>
                    <a:pt x="2845" y="618"/>
                    <a:pt x="2188" y="1"/>
                    <a:pt x="14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48" name="Google Shape;648;p32"/>
          <p:cNvSpPr/>
          <p:nvPr/>
        </p:nvSpPr>
        <p:spPr>
          <a:xfrm rot="10800000">
            <a:off x="7" y="1920332"/>
            <a:ext cx="869860" cy="5357461"/>
          </a:xfrm>
          <a:custGeom>
            <a:avLst/>
            <a:gdLst/>
            <a:ahLst/>
            <a:cxnLst/>
            <a:rect l="l" t="t" r="r" b="b"/>
            <a:pathLst>
              <a:path w="18600" h="104829" extrusionOk="0">
                <a:moveTo>
                  <a:pt x="16360" y="1"/>
                </a:moveTo>
                <a:cubicBezTo>
                  <a:pt x="9962" y="1"/>
                  <a:pt x="4427" y="11283"/>
                  <a:pt x="3561" y="15670"/>
                </a:cubicBezTo>
                <a:cubicBezTo>
                  <a:pt x="1512" y="25875"/>
                  <a:pt x="9370" y="33772"/>
                  <a:pt x="10762" y="43341"/>
                </a:cubicBezTo>
                <a:cubicBezTo>
                  <a:pt x="11936" y="51337"/>
                  <a:pt x="10921" y="59692"/>
                  <a:pt x="7719" y="67132"/>
                </a:cubicBezTo>
                <a:cubicBezTo>
                  <a:pt x="5172" y="73120"/>
                  <a:pt x="1214" y="78750"/>
                  <a:pt x="657" y="85254"/>
                </a:cubicBezTo>
                <a:cubicBezTo>
                  <a:pt x="0" y="93609"/>
                  <a:pt x="9111" y="104590"/>
                  <a:pt x="18560" y="104829"/>
                </a:cubicBezTo>
                <a:lnTo>
                  <a:pt x="18560" y="104829"/>
                </a:lnTo>
                <a:cubicBezTo>
                  <a:pt x="18600" y="104809"/>
                  <a:pt x="18341" y="372"/>
                  <a:pt x="18341" y="372"/>
                </a:cubicBezTo>
                <a:cubicBezTo>
                  <a:pt x="17675" y="118"/>
                  <a:pt x="17013" y="1"/>
                  <a:pt x="16360"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49" name="Google Shape;649;p32"/>
          <p:cNvSpPr/>
          <p:nvPr/>
        </p:nvSpPr>
        <p:spPr>
          <a:xfrm>
            <a:off x="501665" y="5855761"/>
            <a:ext cx="458336" cy="404065"/>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650" name="Google Shape;650;p32"/>
          <p:cNvGrpSpPr/>
          <p:nvPr/>
        </p:nvGrpSpPr>
        <p:grpSpPr>
          <a:xfrm rot="-3818857">
            <a:off x="11251233" y="5891928"/>
            <a:ext cx="422369" cy="331755"/>
            <a:chOff x="4181197" y="354494"/>
            <a:chExt cx="316771" cy="248811"/>
          </a:xfrm>
        </p:grpSpPr>
        <p:sp>
          <p:nvSpPr>
            <p:cNvPr id="651" name="Google Shape;651;p32"/>
            <p:cNvSpPr/>
            <p:nvPr/>
          </p:nvSpPr>
          <p:spPr>
            <a:xfrm>
              <a:off x="4181197" y="550080"/>
              <a:ext cx="53750" cy="53225"/>
            </a:xfrm>
            <a:custGeom>
              <a:avLst/>
              <a:gdLst/>
              <a:ahLst/>
              <a:cxnLst/>
              <a:rect l="l" t="t" r="r" b="b"/>
              <a:pathLst>
                <a:path w="2150" h="2129" extrusionOk="0">
                  <a:moveTo>
                    <a:pt x="1075" y="0"/>
                  </a:moveTo>
                  <a:cubicBezTo>
                    <a:pt x="478" y="0"/>
                    <a:pt x="1" y="478"/>
                    <a:pt x="1" y="1075"/>
                  </a:cubicBezTo>
                  <a:cubicBezTo>
                    <a:pt x="1" y="1671"/>
                    <a:pt x="478" y="2129"/>
                    <a:pt x="1075" y="2129"/>
                  </a:cubicBezTo>
                  <a:cubicBezTo>
                    <a:pt x="1672" y="2129"/>
                    <a:pt x="2149" y="1671"/>
                    <a:pt x="2149" y="1075"/>
                  </a:cubicBezTo>
                  <a:cubicBezTo>
                    <a:pt x="2149" y="478"/>
                    <a:pt x="1672" y="0"/>
                    <a:pt x="107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 name="Google Shape;652;p32"/>
            <p:cNvSpPr/>
            <p:nvPr/>
          </p:nvSpPr>
          <p:spPr>
            <a:xfrm>
              <a:off x="4257040" y="354494"/>
              <a:ext cx="62200" cy="62700"/>
            </a:xfrm>
            <a:custGeom>
              <a:avLst/>
              <a:gdLst/>
              <a:ahLst/>
              <a:cxnLst/>
              <a:rect l="l" t="t" r="r" b="b"/>
              <a:pathLst>
                <a:path w="2488" h="2508" extrusionOk="0">
                  <a:moveTo>
                    <a:pt x="1254" y="1"/>
                  </a:moveTo>
                  <a:cubicBezTo>
                    <a:pt x="557" y="1"/>
                    <a:pt x="0" y="558"/>
                    <a:pt x="0" y="1254"/>
                  </a:cubicBezTo>
                  <a:cubicBezTo>
                    <a:pt x="0" y="1950"/>
                    <a:pt x="557" y="2507"/>
                    <a:pt x="1254" y="2507"/>
                  </a:cubicBezTo>
                  <a:cubicBezTo>
                    <a:pt x="1950" y="2507"/>
                    <a:pt x="2487" y="1950"/>
                    <a:pt x="2487" y="1254"/>
                  </a:cubicBezTo>
                  <a:cubicBezTo>
                    <a:pt x="2487" y="558"/>
                    <a:pt x="1950" y="1"/>
                    <a:pt x="12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 name="Google Shape;653;p32"/>
            <p:cNvSpPr/>
            <p:nvPr/>
          </p:nvSpPr>
          <p:spPr>
            <a:xfrm>
              <a:off x="4367816" y="426006"/>
              <a:ext cx="130152" cy="130197"/>
            </a:xfrm>
            <a:custGeom>
              <a:avLst/>
              <a:gdLst/>
              <a:ahLst/>
              <a:cxnLst/>
              <a:rect l="l" t="t" r="r" b="b"/>
              <a:pathLst>
                <a:path w="2845" h="2846" extrusionOk="0">
                  <a:moveTo>
                    <a:pt x="1432" y="1"/>
                  </a:moveTo>
                  <a:cubicBezTo>
                    <a:pt x="656" y="1"/>
                    <a:pt x="0" y="618"/>
                    <a:pt x="0" y="1413"/>
                  </a:cubicBezTo>
                  <a:cubicBezTo>
                    <a:pt x="0" y="2189"/>
                    <a:pt x="637" y="2846"/>
                    <a:pt x="1432" y="2846"/>
                  </a:cubicBezTo>
                  <a:cubicBezTo>
                    <a:pt x="2188" y="2846"/>
                    <a:pt x="2845" y="2209"/>
                    <a:pt x="2845" y="1413"/>
                  </a:cubicBezTo>
                  <a:cubicBezTo>
                    <a:pt x="2845" y="618"/>
                    <a:pt x="2188" y="1"/>
                    <a:pt x="143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654" name="Google Shape;654;p32"/>
          <p:cNvSpPr/>
          <p:nvPr/>
        </p:nvSpPr>
        <p:spPr>
          <a:xfrm>
            <a:off x="10842088" y="-439633"/>
            <a:ext cx="1747749" cy="1629872"/>
          </a:xfrm>
          <a:custGeom>
            <a:avLst/>
            <a:gdLst/>
            <a:ahLst/>
            <a:cxnLst/>
            <a:rect l="l" t="t" r="r" b="b"/>
            <a:pathLst>
              <a:path w="44540" h="41536" extrusionOk="0">
                <a:moveTo>
                  <a:pt x="29810" y="1"/>
                </a:moveTo>
                <a:cubicBezTo>
                  <a:pt x="18468" y="1"/>
                  <a:pt x="0" y="28135"/>
                  <a:pt x="4917" y="37113"/>
                </a:cubicBezTo>
                <a:cubicBezTo>
                  <a:pt x="5593" y="38327"/>
                  <a:pt x="7065" y="39043"/>
                  <a:pt x="8378" y="39520"/>
                </a:cubicBezTo>
                <a:cubicBezTo>
                  <a:pt x="12278" y="40914"/>
                  <a:pt x="15789" y="41536"/>
                  <a:pt x="18924" y="41536"/>
                </a:cubicBezTo>
                <a:cubicBezTo>
                  <a:pt x="41297" y="41536"/>
                  <a:pt x="44539" y="9881"/>
                  <a:pt x="33443" y="1227"/>
                </a:cubicBezTo>
                <a:cubicBezTo>
                  <a:pt x="32361" y="384"/>
                  <a:pt x="31134" y="1"/>
                  <a:pt x="29810"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655" name="Google Shape;655;p32"/>
          <p:cNvSpPr txBox="1">
            <a:spLocks noGrp="1"/>
          </p:cNvSpPr>
          <p:nvPr>
            <p:ph type="ctrTitle"/>
          </p:nvPr>
        </p:nvSpPr>
        <p:spPr>
          <a:xfrm flipH="1">
            <a:off x="3342200" y="3363433"/>
            <a:ext cx="2135200" cy="770400"/>
          </a:xfrm>
          <a:prstGeom prst="rect">
            <a:avLst/>
          </a:prstGeom>
        </p:spPr>
        <p:txBody>
          <a:bodyPr spcFirstLastPara="1" wrap="square" lIns="91425" tIns="91425" rIns="91425" bIns="91425" anchor="b" anchorCtr="0">
            <a:normAutofit/>
          </a:bodyPr>
          <a:lstStyle>
            <a:lvl1pPr lvl="0" algn="r" rtl="0">
              <a:spcBef>
                <a:spcPts val="0"/>
              </a:spcBef>
              <a:spcAft>
                <a:spcPts val="0"/>
              </a:spcAft>
              <a:buSzPts val="3300"/>
              <a:buNone/>
              <a:defRPr sz="4400">
                <a:latin typeface="#9Slide07 SVNUT Triumph Press" panose="00000500000000000000" pitchFamily="2" charset="0"/>
              </a:defRPr>
            </a:lvl1pPr>
            <a:lvl2pPr lvl="1" algn="r" rtl="0">
              <a:spcBef>
                <a:spcPts val="0"/>
              </a:spcBef>
              <a:spcAft>
                <a:spcPts val="0"/>
              </a:spcAft>
              <a:buClr>
                <a:schemeClr val="dk2"/>
              </a:buClr>
              <a:buSzPts val="1800"/>
              <a:buNone/>
              <a:defRPr sz="2400">
                <a:solidFill>
                  <a:schemeClr val="dk2"/>
                </a:solidFill>
              </a:defRPr>
            </a:lvl2pPr>
            <a:lvl3pPr lvl="2" algn="r" rtl="0">
              <a:spcBef>
                <a:spcPts val="0"/>
              </a:spcBef>
              <a:spcAft>
                <a:spcPts val="0"/>
              </a:spcAft>
              <a:buClr>
                <a:schemeClr val="dk2"/>
              </a:buClr>
              <a:buSzPts val="1800"/>
              <a:buNone/>
              <a:defRPr sz="2400">
                <a:solidFill>
                  <a:schemeClr val="dk2"/>
                </a:solidFill>
              </a:defRPr>
            </a:lvl3pPr>
            <a:lvl4pPr lvl="3" algn="r" rtl="0">
              <a:spcBef>
                <a:spcPts val="0"/>
              </a:spcBef>
              <a:spcAft>
                <a:spcPts val="0"/>
              </a:spcAft>
              <a:buClr>
                <a:schemeClr val="dk2"/>
              </a:buClr>
              <a:buSzPts val="1800"/>
              <a:buNone/>
              <a:defRPr sz="2400">
                <a:solidFill>
                  <a:schemeClr val="dk2"/>
                </a:solidFill>
              </a:defRPr>
            </a:lvl4pPr>
            <a:lvl5pPr lvl="4" algn="r" rtl="0">
              <a:spcBef>
                <a:spcPts val="0"/>
              </a:spcBef>
              <a:spcAft>
                <a:spcPts val="0"/>
              </a:spcAft>
              <a:buClr>
                <a:schemeClr val="dk2"/>
              </a:buClr>
              <a:buSzPts val="1800"/>
              <a:buNone/>
              <a:defRPr sz="2400">
                <a:solidFill>
                  <a:schemeClr val="dk2"/>
                </a:solidFill>
              </a:defRPr>
            </a:lvl5pPr>
            <a:lvl6pPr lvl="5" algn="r" rtl="0">
              <a:spcBef>
                <a:spcPts val="0"/>
              </a:spcBef>
              <a:spcAft>
                <a:spcPts val="0"/>
              </a:spcAft>
              <a:buClr>
                <a:schemeClr val="dk2"/>
              </a:buClr>
              <a:buSzPts val="1800"/>
              <a:buNone/>
              <a:defRPr sz="2400">
                <a:solidFill>
                  <a:schemeClr val="dk2"/>
                </a:solidFill>
              </a:defRPr>
            </a:lvl6pPr>
            <a:lvl7pPr lvl="6" algn="r" rtl="0">
              <a:spcBef>
                <a:spcPts val="0"/>
              </a:spcBef>
              <a:spcAft>
                <a:spcPts val="0"/>
              </a:spcAft>
              <a:buClr>
                <a:schemeClr val="dk2"/>
              </a:buClr>
              <a:buSzPts val="1800"/>
              <a:buNone/>
              <a:defRPr sz="2400">
                <a:solidFill>
                  <a:schemeClr val="dk2"/>
                </a:solidFill>
              </a:defRPr>
            </a:lvl7pPr>
            <a:lvl8pPr lvl="7" algn="r" rtl="0">
              <a:spcBef>
                <a:spcPts val="0"/>
              </a:spcBef>
              <a:spcAft>
                <a:spcPts val="0"/>
              </a:spcAft>
              <a:buClr>
                <a:schemeClr val="dk2"/>
              </a:buClr>
              <a:buSzPts val="1800"/>
              <a:buNone/>
              <a:defRPr sz="2400">
                <a:solidFill>
                  <a:schemeClr val="dk2"/>
                </a:solidFill>
              </a:defRPr>
            </a:lvl8pPr>
            <a:lvl9pPr lvl="8" algn="r" rtl="0">
              <a:spcBef>
                <a:spcPts val="0"/>
              </a:spcBef>
              <a:spcAft>
                <a:spcPts val="0"/>
              </a:spcAft>
              <a:buClr>
                <a:schemeClr val="dk2"/>
              </a:buClr>
              <a:buSzPts val="1800"/>
              <a:buNone/>
              <a:defRPr sz="2400">
                <a:solidFill>
                  <a:schemeClr val="dk2"/>
                </a:solidFill>
              </a:defRPr>
            </a:lvl9pPr>
          </a:lstStyle>
          <a:p>
            <a:endParaRPr/>
          </a:p>
        </p:txBody>
      </p:sp>
      <p:sp>
        <p:nvSpPr>
          <p:cNvPr id="656" name="Google Shape;656;p32"/>
          <p:cNvSpPr txBox="1">
            <a:spLocks noGrp="1"/>
          </p:cNvSpPr>
          <p:nvPr>
            <p:ph type="subTitle" idx="1"/>
          </p:nvPr>
        </p:nvSpPr>
        <p:spPr>
          <a:xfrm flipH="1">
            <a:off x="1716167" y="3978700"/>
            <a:ext cx="3761200" cy="14768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1600"/>
              <a:buNone/>
              <a:defRPr sz="1867" b="0"/>
            </a:lvl1pPr>
            <a:lvl2pPr lvl="1" algn="r" rtl="0">
              <a:lnSpc>
                <a:spcPct val="100000"/>
              </a:lnSpc>
              <a:spcBef>
                <a:spcPts val="0"/>
              </a:spcBef>
              <a:spcAft>
                <a:spcPts val="0"/>
              </a:spcAft>
              <a:buSzPts val="1600"/>
              <a:buNone/>
              <a:defRPr/>
            </a:lvl2pPr>
            <a:lvl3pPr lvl="2" algn="r" rtl="0">
              <a:lnSpc>
                <a:spcPct val="100000"/>
              </a:lnSpc>
              <a:spcBef>
                <a:spcPts val="0"/>
              </a:spcBef>
              <a:spcAft>
                <a:spcPts val="0"/>
              </a:spcAft>
              <a:buSzPts val="1600"/>
              <a:buNone/>
              <a:defRPr/>
            </a:lvl3pPr>
            <a:lvl4pPr lvl="3" algn="r" rtl="0">
              <a:lnSpc>
                <a:spcPct val="100000"/>
              </a:lnSpc>
              <a:spcBef>
                <a:spcPts val="0"/>
              </a:spcBef>
              <a:spcAft>
                <a:spcPts val="0"/>
              </a:spcAft>
              <a:buSzPts val="1600"/>
              <a:buNone/>
              <a:defRPr/>
            </a:lvl4pPr>
            <a:lvl5pPr lvl="4" algn="r" rtl="0">
              <a:lnSpc>
                <a:spcPct val="100000"/>
              </a:lnSpc>
              <a:spcBef>
                <a:spcPts val="0"/>
              </a:spcBef>
              <a:spcAft>
                <a:spcPts val="0"/>
              </a:spcAft>
              <a:buSzPts val="1600"/>
              <a:buNone/>
              <a:defRPr/>
            </a:lvl5pPr>
            <a:lvl6pPr lvl="5" algn="r" rtl="0">
              <a:lnSpc>
                <a:spcPct val="100000"/>
              </a:lnSpc>
              <a:spcBef>
                <a:spcPts val="0"/>
              </a:spcBef>
              <a:spcAft>
                <a:spcPts val="0"/>
              </a:spcAft>
              <a:buSzPts val="1600"/>
              <a:buNone/>
              <a:defRPr/>
            </a:lvl6pPr>
            <a:lvl7pPr lvl="6" algn="r" rtl="0">
              <a:lnSpc>
                <a:spcPct val="100000"/>
              </a:lnSpc>
              <a:spcBef>
                <a:spcPts val="0"/>
              </a:spcBef>
              <a:spcAft>
                <a:spcPts val="0"/>
              </a:spcAft>
              <a:buSzPts val="1600"/>
              <a:buNone/>
              <a:defRPr/>
            </a:lvl7pPr>
            <a:lvl8pPr lvl="7" algn="r" rtl="0">
              <a:lnSpc>
                <a:spcPct val="100000"/>
              </a:lnSpc>
              <a:spcBef>
                <a:spcPts val="0"/>
              </a:spcBef>
              <a:spcAft>
                <a:spcPts val="0"/>
              </a:spcAft>
              <a:buSzPts val="1600"/>
              <a:buNone/>
              <a:defRPr/>
            </a:lvl8pPr>
            <a:lvl9pPr lvl="8" algn="r" rtl="0">
              <a:lnSpc>
                <a:spcPct val="100000"/>
              </a:lnSpc>
              <a:spcBef>
                <a:spcPts val="0"/>
              </a:spcBef>
              <a:spcAft>
                <a:spcPts val="0"/>
              </a:spcAft>
              <a:buSzPts val="1600"/>
              <a:buNone/>
              <a:defRPr/>
            </a:lvl9pPr>
          </a:lstStyle>
          <a:p>
            <a:endParaRPr/>
          </a:p>
        </p:txBody>
      </p:sp>
    </p:spTree>
    <p:extLst>
      <p:ext uri="{BB962C8B-B14F-4D97-AF65-F5344CB8AC3E}">
        <p14:creationId xmlns:p14="http://schemas.microsoft.com/office/powerpoint/2010/main" val="312863076"/>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Main point">
  <p:cSld name="1_Main point">
    <p:bg>
      <p:bgPr>
        <a:blipFill>
          <a:blip r:embed="rId2">
            <a:alphaModFix/>
          </a:blip>
          <a:stretch>
            <a:fillRect/>
          </a:stretch>
        </a:blipFill>
        <a:effectLst/>
      </p:bgPr>
    </p:bg>
    <p:spTree>
      <p:nvGrpSpPr>
        <p:cNvPr id="1" name="Shape 125"/>
        <p:cNvGrpSpPr/>
        <p:nvPr/>
      </p:nvGrpSpPr>
      <p:grpSpPr>
        <a:xfrm>
          <a:off x="0" y="0"/>
          <a:ext cx="0" cy="0"/>
          <a:chOff x="0" y="0"/>
          <a:chExt cx="0" cy="0"/>
        </a:xfrm>
      </p:grpSpPr>
      <p:sp>
        <p:nvSpPr>
          <p:cNvPr id="126" name="Google Shape;126;p8"/>
          <p:cNvSpPr txBox="1">
            <a:spLocks noGrp="1"/>
          </p:cNvSpPr>
          <p:nvPr>
            <p:ph type="title"/>
          </p:nvPr>
        </p:nvSpPr>
        <p:spPr>
          <a:xfrm flipH="1">
            <a:off x="1773400" y="1366184"/>
            <a:ext cx="8490400" cy="3939200"/>
          </a:xfrm>
          <a:prstGeom prst="rect">
            <a:avLst/>
          </a:prstGeom>
        </p:spPr>
        <p:txBody>
          <a:bodyPr spcFirstLastPara="1" wrap="square" lIns="91425" tIns="91425" rIns="91425" bIns="91425" anchor="ctr" anchorCtr="0">
            <a:normAutofit/>
          </a:bodyPr>
          <a:lstStyle>
            <a:lvl1pPr lvl="0" algn="ctr">
              <a:spcBef>
                <a:spcPts val="0"/>
              </a:spcBef>
              <a:spcAft>
                <a:spcPts val="0"/>
              </a:spcAft>
              <a:buSzPts val="4800"/>
              <a:buNone/>
              <a:defRPr sz="8000">
                <a:latin typeface="#9Slide07 SVNUT Triumph Press" panose="00000500000000000000" pitchFamily="2" charset="0"/>
              </a:defRPr>
            </a:lvl1pPr>
            <a:lvl2pPr lvl="1">
              <a:spcBef>
                <a:spcPts val="0"/>
              </a:spcBef>
              <a:spcAft>
                <a:spcPts val="0"/>
              </a:spcAft>
              <a:buSzPts val="4800"/>
              <a:buNone/>
              <a:defRPr sz="6400"/>
            </a:lvl2pPr>
            <a:lvl3pPr lvl="2">
              <a:spcBef>
                <a:spcPts val="0"/>
              </a:spcBef>
              <a:spcAft>
                <a:spcPts val="0"/>
              </a:spcAft>
              <a:buSzPts val="4800"/>
              <a:buNone/>
              <a:defRPr sz="6400"/>
            </a:lvl3pPr>
            <a:lvl4pPr lvl="3">
              <a:spcBef>
                <a:spcPts val="0"/>
              </a:spcBef>
              <a:spcAft>
                <a:spcPts val="0"/>
              </a:spcAft>
              <a:buSzPts val="4800"/>
              <a:buNone/>
              <a:defRPr sz="6400"/>
            </a:lvl4pPr>
            <a:lvl5pPr lvl="4">
              <a:spcBef>
                <a:spcPts val="0"/>
              </a:spcBef>
              <a:spcAft>
                <a:spcPts val="0"/>
              </a:spcAft>
              <a:buSzPts val="4800"/>
              <a:buNone/>
              <a:defRPr sz="6400"/>
            </a:lvl5pPr>
            <a:lvl6pPr lvl="5">
              <a:spcBef>
                <a:spcPts val="0"/>
              </a:spcBef>
              <a:spcAft>
                <a:spcPts val="0"/>
              </a:spcAft>
              <a:buSzPts val="4800"/>
              <a:buNone/>
              <a:defRPr sz="6400"/>
            </a:lvl6pPr>
            <a:lvl7pPr lvl="6">
              <a:spcBef>
                <a:spcPts val="0"/>
              </a:spcBef>
              <a:spcAft>
                <a:spcPts val="0"/>
              </a:spcAft>
              <a:buSzPts val="4800"/>
              <a:buNone/>
              <a:defRPr sz="6400"/>
            </a:lvl7pPr>
            <a:lvl8pPr lvl="7">
              <a:spcBef>
                <a:spcPts val="0"/>
              </a:spcBef>
              <a:spcAft>
                <a:spcPts val="0"/>
              </a:spcAft>
              <a:buSzPts val="4800"/>
              <a:buNone/>
              <a:defRPr sz="6400"/>
            </a:lvl8pPr>
            <a:lvl9pPr lvl="8">
              <a:spcBef>
                <a:spcPts val="0"/>
              </a:spcBef>
              <a:spcAft>
                <a:spcPts val="0"/>
              </a:spcAft>
              <a:buSzPts val="4800"/>
              <a:buNone/>
              <a:defRPr sz="6400"/>
            </a:lvl9pPr>
          </a:lstStyle>
          <a:p>
            <a:endParaRPr/>
          </a:p>
        </p:txBody>
      </p:sp>
      <p:sp>
        <p:nvSpPr>
          <p:cNvPr id="127" name="Google Shape;127;p8"/>
          <p:cNvSpPr txBox="1">
            <a:spLocks noGrp="1"/>
          </p:cNvSpPr>
          <p:nvPr>
            <p:ph type="subTitle" idx="1"/>
          </p:nvPr>
        </p:nvSpPr>
        <p:spPr>
          <a:xfrm>
            <a:off x="3828000" y="4840500"/>
            <a:ext cx="4381200" cy="842000"/>
          </a:xfrm>
          <a:prstGeom prst="rect">
            <a:avLst/>
          </a:prstGeom>
        </p:spPr>
        <p:txBody>
          <a:bodyPr spcFirstLastPara="1" wrap="square" lIns="91425" tIns="91425" rIns="91425" bIns="91425" anchor="b" anchorCtr="0">
            <a:normAutofit/>
          </a:bodyPr>
          <a:lstStyle>
            <a:lvl1pPr lvl="0" algn="ctr" rtl="0">
              <a:lnSpc>
                <a:spcPct val="100000"/>
              </a:lnSpc>
              <a:spcBef>
                <a:spcPts val="0"/>
              </a:spcBef>
              <a:spcAft>
                <a:spcPts val="0"/>
              </a:spcAft>
              <a:buClr>
                <a:schemeClr val="dk1"/>
              </a:buClr>
              <a:buSzPts val="1400"/>
              <a:buNone/>
              <a:defRPr sz="1867"/>
            </a:lvl1pPr>
            <a:lvl2pPr lvl="1" algn="ctr" rtl="0">
              <a:lnSpc>
                <a:spcPct val="100000"/>
              </a:lnSpc>
              <a:spcBef>
                <a:spcPts val="0"/>
              </a:spcBef>
              <a:spcAft>
                <a:spcPts val="0"/>
              </a:spcAft>
              <a:buSzPts val="1600"/>
              <a:buNone/>
              <a:defRPr/>
            </a:lvl2pPr>
            <a:lvl3pPr lvl="2" algn="ctr" rtl="0">
              <a:lnSpc>
                <a:spcPct val="100000"/>
              </a:lnSpc>
              <a:spcBef>
                <a:spcPts val="0"/>
              </a:spcBef>
              <a:spcAft>
                <a:spcPts val="0"/>
              </a:spcAft>
              <a:buSzPts val="1600"/>
              <a:buNone/>
              <a:defRPr/>
            </a:lvl3pPr>
            <a:lvl4pPr lvl="3" algn="ctr" rtl="0">
              <a:lnSpc>
                <a:spcPct val="100000"/>
              </a:lnSpc>
              <a:spcBef>
                <a:spcPts val="0"/>
              </a:spcBef>
              <a:spcAft>
                <a:spcPts val="0"/>
              </a:spcAft>
              <a:buSzPts val="1600"/>
              <a:buNone/>
              <a:defRPr/>
            </a:lvl4pPr>
            <a:lvl5pPr lvl="4" algn="ctr" rtl="0">
              <a:lnSpc>
                <a:spcPct val="100000"/>
              </a:lnSpc>
              <a:spcBef>
                <a:spcPts val="0"/>
              </a:spcBef>
              <a:spcAft>
                <a:spcPts val="0"/>
              </a:spcAft>
              <a:buSzPts val="1600"/>
              <a:buNone/>
              <a:defRPr/>
            </a:lvl5pPr>
            <a:lvl6pPr lvl="5" algn="ctr" rtl="0">
              <a:lnSpc>
                <a:spcPct val="100000"/>
              </a:lnSpc>
              <a:spcBef>
                <a:spcPts val="0"/>
              </a:spcBef>
              <a:spcAft>
                <a:spcPts val="0"/>
              </a:spcAft>
              <a:buSzPts val="1600"/>
              <a:buNone/>
              <a:defRPr/>
            </a:lvl6pPr>
            <a:lvl7pPr lvl="6" algn="ctr" rtl="0">
              <a:lnSpc>
                <a:spcPct val="100000"/>
              </a:lnSpc>
              <a:spcBef>
                <a:spcPts val="0"/>
              </a:spcBef>
              <a:spcAft>
                <a:spcPts val="0"/>
              </a:spcAft>
              <a:buSzPts val="1600"/>
              <a:buNone/>
              <a:defRPr/>
            </a:lvl7pPr>
            <a:lvl8pPr lvl="7" algn="ctr" rtl="0">
              <a:lnSpc>
                <a:spcPct val="100000"/>
              </a:lnSpc>
              <a:spcBef>
                <a:spcPts val="0"/>
              </a:spcBef>
              <a:spcAft>
                <a:spcPts val="0"/>
              </a:spcAft>
              <a:buSzPts val="1600"/>
              <a:buNone/>
              <a:defRPr/>
            </a:lvl8pPr>
            <a:lvl9pPr lvl="8" algn="ctr" rtl="0">
              <a:lnSpc>
                <a:spcPct val="100000"/>
              </a:lnSpc>
              <a:spcBef>
                <a:spcPts val="0"/>
              </a:spcBef>
              <a:spcAft>
                <a:spcPts val="0"/>
              </a:spcAft>
              <a:buSzPts val="1600"/>
              <a:buNone/>
              <a:defRPr/>
            </a:lvl9pPr>
          </a:lstStyle>
          <a:p>
            <a:endParaRPr/>
          </a:p>
        </p:txBody>
      </p:sp>
      <p:sp>
        <p:nvSpPr>
          <p:cNvPr id="128" name="Google Shape;128;p8"/>
          <p:cNvSpPr/>
          <p:nvPr/>
        </p:nvSpPr>
        <p:spPr>
          <a:xfrm rot="-5400000" flipH="1">
            <a:off x="9538901" y="-234090"/>
            <a:ext cx="2658983" cy="2792369"/>
          </a:xfrm>
          <a:custGeom>
            <a:avLst/>
            <a:gdLst/>
            <a:ahLst/>
            <a:cxnLst/>
            <a:rect l="l" t="t" r="r" b="b"/>
            <a:pathLst>
              <a:path w="76827" h="80681" extrusionOk="0">
                <a:moveTo>
                  <a:pt x="7096" y="0"/>
                </a:moveTo>
                <a:cubicBezTo>
                  <a:pt x="4774" y="0"/>
                  <a:pt x="2454" y="476"/>
                  <a:pt x="339" y="1448"/>
                </a:cubicBezTo>
                <a:lnTo>
                  <a:pt x="1" y="80681"/>
                </a:lnTo>
                <a:lnTo>
                  <a:pt x="73405" y="80681"/>
                </a:lnTo>
                <a:cubicBezTo>
                  <a:pt x="76826" y="73559"/>
                  <a:pt x="76130" y="64627"/>
                  <a:pt x="71654" y="58142"/>
                </a:cubicBezTo>
                <a:cubicBezTo>
                  <a:pt x="67521" y="52180"/>
                  <a:pt x="60344" y="48488"/>
                  <a:pt x="53107" y="48488"/>
                </a:cubicBezTo>
                <a:cubicBezTo>
                  <a:pt x="52473" y="48488"/>
                  <a:pt x="51838" y="48516"/>
                  <a:pt x="51204" y="48574"/>
                </a:cubicBezTo>
                <a:cubicBezTo>
                  <a:pt x="45157" y="49111"/>
                  <a:pt x="39587" y="52075"/>
                  <a:pt x="33659" y="53487"/>
                </a:cubicBezTo>
                <a:cubicBezTo>
                  <a:pt x="31911" y="53911"/>
                  <a:pt x="30047" y="54152"/>
                  <a:pt x="28198" y="54152"/>
                </a:cubicBezTo>
                <a:cubicBezTo>
                  <a:pt x="23796" y="54152"/>
                  <a:pt x="19480" y="52786"/>
                  <a:pt x="17029" y="49270"/>
                </a:cubicBezTo>
                <a:cubicBezTo>
                  <a:pt x="13826" y="44635"/>
                  <a:pt x="15119" y="38289"/>
                  <a:pt x="17427" y="33177"/>
                </a:cubicBezTo>
                <a:cubicBezTo>
                  <a:pt x="19734" y="28084"/>
                  <a:pt x="22977" y="23151"/>
                  <a:pt x="23414" y="17561"/>
                </a:cubicBezTo>
                <a:cubicBezTo>
                  <a:pt x="23872" y="11912"/>
                  <a:pt x="21166" y="6123"/>
                  <a:pt x="16511" y="2880"/>
                </a:cubicBezTo>
                <a:cubicBezTo>
                  <a:pt x="13768" y="981"/>
                  <a:pt x="10430" y="0"/>
                  <a:pt x="7096" y="0"/>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29" name="Google Shape;129;p8"/>
          <p:cNvSpPr/>
          <p:nvPr/>
        </p:nvSpPr>
        <p:spPr>
          <a:xfrm rot="5400000" flipH="1">
            <a:off x="683633" y="4373511"/>
            <a:ext cx="1485947" cy="3920108"/>
          </a:xfrm>
          <a:custGeom>
            <a:avLst/>
            <a:gdLst/>
            <a:ahLst/>
            <a:cxnLst/>
            <a:rect l="l" t="t" r="r" b="b"/>
            <a:pathLst>
              <a:path w="34097" h="89952" extrusionOk="0">
                <a:moveTo>
                  <a:pt x="6827" y="1"/>
                </a:moveTo>
                <a:cubicBezTo>
                  <a:pt x="4501" y="1"/>
                  <a:pt x="2262" y="226"/>
                  <a:pt x="338" y="633"/>
                </a:cubicBezTo>
                <a:lnTo>
                  <a:pt x="0" y="89951"/>
                </a:lnTo>
                <a:lnTo>
                  <a:pt x="8097" y="89812"/>
                </a:lnTo>
                <a:cubicBezTo>
                  <a:pt x="17327" y="89235"/>
                  <a:pt x="25980" y="83347"/>
                  <a:pt x="30058" y="75032"/>
                </a:cubicBezTo>
                <a:cubicBezTo>
                  <a:pt x="34096" y="66757"/>
                  <a:pt x="32763" y="55935"/>
                  <a:pt x="26338" y="49291"/>
                </a:cubicBezTo>
                <a:cubicBezTo>
                  <a:pt x="23653" y="46546"/>
                  <a:pt x="20271" y="44556"/>
                  <a:pt x="17645" y="41771"/>
                </a:cubicBezTo>
                <a:cubicBezTo>
                  <a:pt x="14999" y="38947"/>
                  <a:pt x="13129" y="34869"/>
                  <a:pt x="14502" y="31288"/>
                </a:cubicBezTo>
                <a:cubicBezTo>
                  <a:pt x="16093" y="27150"/>
                  <a:pt x="21086" y="25519"/>
                  <a:pt x="24011" y="22177"/>
                </a:cubicBezTo>
                <a:cubicBezTo>
                  <a:pt x="28327" y="17144"/>
                  <a:pt x="26796" y="8769"/>
                  <a:pt x="21842" y="4373"/>
                </a:cubicBezTo>
                <a:cubicBezTo>
                  <a:pt x="18358" y="1267"/>
                  <a:pt x="12345" y="1"/>
                  <a:pt x="6827"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0" name="Google Shape;130;p8"/>
          <p:cNvSpPr/>
          <p:nvPr/>
        </p:nvSpPr>
        <p:spPr>
          <a:xfrm rot="-3143622">
            <a:off x="11235409" y="2126807"/>
            <a:ext cx="329868" cy="290808"/>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31" name="Google Shape;131;p8"/>
          <p:cNvSpPr/>
          <p:nvPr/>
        </p:nvSpPr>
        <p:spPr>
          <a:xfrm rot="-3143597">
            <a:off x="2874969" y="5781346"/>
            <a:ext cx="344780" cy="304005"/>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2630112601"/>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Big number 1">
  <p:cSld name="Big number 1">
    <p:spTree>
      <p:nvGrpSpPr>
        <p:cNvPr id="1" name="Shape 868"/>
        <p:cNvGrpSpPr/>
        <p:nvPr/>
      </p:nvGrpSpPr>
      <p:grpSpPr>
        <a:xfrm>
          <a:off x="0" y="0"/>
          <a:ext cx="0" cy="0"/>
          <a:chOff x="0" y="0"/>
          <a:chExt cx="0" cy="0"/>
        </a:xfrm>
      </p:grpSpPr>
      <p:sp>
        <p:nvSpPr>
          <p:cNvPr id="869" name="Google Shape;869;p46"/>
          <p:cNvSpPr txBox="1">
            <a:spLocks noGrp="1"/>
          </p:cNvSpPr>
          <p:nvPr>
            <p:ph type="title" hasCustomPrompt="1"/>
          </p:nvPr>
        </p:nvSpPr>
        <p:spPr>
          <a:xfrm>
            <a:off x="1529440" y="2112051"/>
            <a:ext cx="5680000" cy="16944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12000"/>
              <a:buNone/>
              <a:defRPr sz="11333">
                <a:latin typeface="#9Slide07 SVNUT Triumph Press" panose="00000500000000000000" pitchFamily="2" charset="0"/>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870" name="Google Shape;870;p46"/>
          <p:cNvSpPr txBox="1">
            <a:spLocks noGrp="1"/>
          </p:cNvSpPr>
          <p:nvPr>
            <p:ph type="subTitle" idx="1"/>
          </p:nvPr>
        </p:nvSpPr>
        <p:spPr>
          <a:xfrm flipH="1">
            <a:off x="1529193" y="3806251"/>
            <a:ext cx="5680000" cy="5168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1000"/>
              <a:buChar char="●"/>
              <a:defRPr sz="1867" b="0"/>
            </a:lvl1pPr>
            <a:lvl2pPr lvl="1" algn="ctr" rtl="0">
              <a:lnSpc>
                <a:spcPct val="100000"/>
              </a:lnSpc>
              <a:spcBef>
                <a:spcPts val="0"/>
              </a:spcBef>
              <a:spcAft>
                <a:spcPts val="0"/>
              </a:spcAft>
              <a:buSzPts val="1000"/>
              <a:buChar char="○"/>
              <a:defRPr sz="1333"/>
            </a:lvl2pPr>
            <a:lvl3pPr lvl="2" algn="ctr" rtl="0">
              <a:lnSpc>
                <a:spcPct val="100000"/>
              </a:lnSpc>
              <a:spcBef>
                <a:spcPts val="0"/>
              </a:spcBef>
              <a:spcAft>
                <a:spcPts val="0"/>
              </a:spcAft>
              <a:buSzPts val="1000"/>
              <a:buChar char="■"/>
              <a:defRPr sz="1333"/>
            </a:lvl3pPr>
            <a:lvl4pPr lvl="3" algn="ctr" rtl="0">
              <a:lnSpc>
                <a:spcPct val="100000"/>
              </a:lnSpc>
              <a:spcBef>
                <a:spcPts val="0"/>
              </a:spcBef>
              <a:spcAft>
                <a:spcPts val="0"/>
              </a:spcAft>
              <a:buSzPts val="1000"/>
              <a:buChar char="●"/>
              <a:defRPr sz="1333"/>
            </a:lvl4pPr>
            <a:lvl5pPr lvl="4" algn="ctr" rtl="0">
              <a:lnSpc>
                <a:spcPct val="100000"/>
              </a:lnSpc>
              <a:spcBef>
                <a:spcPts val="0"/>
              </a:spcBef>
              <a:spcAft>
                <a:spcPts val="0"/>
              </a:spcAft>
              <a:buSzPts val="1000"/>
              <a:buChar char="○"/>
              <a:defRPr sz="1333"/>
            </a:lvl5pPr>
            <a:lvl6pPr lvl="5" algn="ctr" rtl="0">
              <a:lnSpc>
                <a:spcPct val="100000"/>
              </a:lnSpc>
              <a:spcBef>
                <a:spcPts val="0"/>
              </a:spcBef>
              <a:spcAft>
                <a:spcPts val="0"/>
              </a:spcAft>
              <a:buSzPts val="1000"/>
              <a:buChar char="■"/>
              <a:defRPr sz="1333"/>
            </a:lvl6pPr>
            <a:lvl7pPr lvl="6" algn="ctr" rtl="0">
              <a:lnSpc>
                <a:spcPct val="100000"/>
              </a:lnSpc>
              <a:spcBef>
                <a:spcPts val="0"/>
              </a:spcBef>
              <a:spcAft>
                <a:spcPts val="0"/>
              </a:spcAft>
              <a:buSzPts val="1000"/>
              <a:buChar char="●"/>
              <a:defRPr sz="1333"/>
            </a:lvl7pPr>
            <a:lvl8pPr lvl="7" algn="ctr" rtl="0">
              <a:lnSpc>
                <a:spcPct val="100000"/>
              </a:lnSpc>
              <a:spcBef>
                <a:spcPts val="0"/>
              </a:spcBef>
              <a:spcAft>
                <a:spcPts val="0"/>
              </a:spcAft>
              <a:buSzPts val="1000"/>
              <a:buChar char="○"/>
              <a:defRPr sz="1333"/>
            </a:lvl8pPr>
            <a:lvl9pPr lvl="8" algn="ctr" rtl="0">
              <a:lnSpc>
                <a:spcPct val="100000"/>
              </a:lnSpc>
              <a:spcBef>
                <a:spcPts val="0"/>
              </a:spcBef>
              <a:spcAft>
                <a:spcPts val="0"/>
              </a:spcAft>
              <a:buSzPts val="1000"/>
              <a:buChar char="■"/>
              <a:defRPr sz="1333"/>
            </a:lvl9pPr>
          </a:lstStyle>
          <a:p>
            <a:endParaRPr/>
          </a:p>
        </p:txBody>
      </p:sp>
      <p:sp>
        <p:nvSpPr>
          <p:cNvPr id="871" name="Google Shape;871;p46"/>
          <p:cNvSpPr/>
          <p:nvPr/>
        </p:nvSpPr>
        <p:spPr>
          <a:xfrm>
            <a:off x="10746818" y="5115862"/>
            <a:ext cx="132647" cy="116940"/>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72" name="Google Shape;872;p46"/>
          <p:cNvSpPr/>
          <p:nvPr/>
        </p:nvSpPr>
        <p:spPr>
          <a:xfrm>
            <a:off x="9994996" y="4750823"/>
            <a:ext cx="344784" cy="303995"/>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73" name="Google Shape;873;p46"/>
          <p:cNvSpPr/>
          <p:nvPr/>
        </p:nvSpPr>
        <p:spPr>
          <a:xfrm rot="899990">
            <a:off x="477277" y="621309"/>
            <a:ext cx="344801" cy="304008"/>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74" name="Google Shape;874;p46"/>
          <p:cNvSpPr/>
          <p:nvPr/>
        </p:nvSpPr>
        <p:spPr>
          <a:xfrm rot="900410">
            <a:off x="868359" y="440022"/>
            <a:ext cx="132640" cy="116933"/>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75" name="Google Shape;875;p46"/>
          <p:cNvSpPr/>
          <p:nvPr/>
        </p:nvSpPr>
        <p:spPr>
          <a:xfrm rot="-5400000">
            <a:off x="10092840" y="2855901"/>
            <a:ext cx="2243355" cy="5918241"/>
          </a:xfrm>
          <a:custGeom>
            <a:avLst/>
            <a:gdLst/>
            <a:ahLst/>
            <a:cxnLst/>
            <a:rect l="l" t="t" r="r" b="b"/>
            <a:pathLst>
              <a:path w="34097" h="89952" extrusionOk="0">
                <a:moveTo>
                  <a:pt x="6827" y="1"/>
                </a:moveTo>
                <a:cubicBezTo>
                  <a:pt x="4501" y="1"/>
                  <a:pt x="2262" y="226"/>
                  <a:pt x="338" y="633"/>
                </a:cubicBezTo>
                <a:lnTo>
                  <a:pt x="0" y="89951"/>
                </a:lnTo>
                <a:lnTo>
                  <a:pt x="8097" y="89812"/>
                </a:lnTo>
                <a:cubicBezTo>
                  <a:pt x="17327" y="89235"/>
                  <a:pt x="25980" y="83347"/>
                  <a:pt x="30058" y="75032"/>
                </a:cubicBezTo>
                <a:cubicBezTo>
                  <a:pt x="34096" y="66757"/>
                  <a:pt x="32763" y="55935"/>
                  <a:pt x="26338" y="49291"/>
                </a:cubicBezTo>
                <a:cubicBezTo>
                  <a:pt x="23653" y="46546"/>
                  <a:pt x="20271" y="44556"/>
                  <a:pt x="17645" y="41771"/>
                </a:cubicBezTo>
                <a:cubicBezTo>
                  <a:pt x="14999" y="38947"/>
                  <a:pt x="13129" y="34869"/>
                  <a:pt x="14502" y="31288"/>
                </a:cubicBezTo>
                <a:cubicBezTo>
                  <a:pt x="16093" y="27150"/>
                  <a:pt x="21086" y="25519"/>
                  <a:pt x="24011" y="22177"/>
                </a:cubicBezTo>
                <a:cubicBezTo>
                  <a:pt x="28327" y="17144"/>
                  <a:pt x="26796" y="8769"/>
                  <a:pt x="21842" y="4373"/>
                </a:cubicBezTo>
                <a:cubicBezTo>
                  <a:pt x="18358" y="1267"/>
                  <a:pt x="12345" y="1"/>
                  <a:pt x="6827" y="1"/>
                </a:cubicBezTo>
                <a:close/>
              </a:path>
            </a:pathLst>
          </a:custGeom>
          <a:solidFill>
            <a:schemeClr val="accent6"/>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76" name="Google Shape;876;p46"/>
          <p:cNvSpPr/>
          <p:nvPr/>
        </p:nvSpPr>
        <p:spPr>
          <a:xfrm>
            <a:off x="10958821" y="467858"/>
            <a:ext cx="564412" cy="502945"/>
          </a:xfrm>
          <a:custGeom>
            <a:avLst/>
            <a:gdLst/>
            <a:ahLst/>
            <a:cxnLst/>
            <a:rect l="l" t="t" r="r" b="b"/>
            <a:pathLst>
              <a:path w="15445" h="13763" extrusionOk="0">
                <a:moveTo>
                  <a:pt x="6998" y="10441"/>
                </a:moveTo>
                <a:cubicBezTo>
                  <a:pt x="6776" y="10923"/>
                  <a:pt x="6508" y="11394"/>
                  <a:pt x="6150" y="11780"/>
                </a:cubicBezTo>
                <a:cubicBezTo>
                  <a:pt x="5561" y="12411"/>
                  <a:pt x="4836" y="12528"/>
                  <a:pt x="4331" y="11946"/>
                </a:cubicBezTo>
                <a:cubicBezTo>
                  <a:pt x="3932" y="12933"/>
                  <a:pt x="3203" y="13763"/>
                  <a:pt x="2025" y="13679"/>
                </a:cubicBezTo>
                <a:cubicBezTo>
                  <a:pt x="1723" y="13658"/>
                  <a:pt x="1434" y="13555"/>
                  <a:pt x="1189" y="13379"/>
                </a:cubicBezTo>
                <a:cubicBezTo>
                  <a:pt x="254" y="12713"/>
                  <a:pt x="1" y="11053"/>
                  <a:pt x="370" y="10024"/>
                </a:cubicBezTo>
                <a:cubicBezTo>
                  <a:pt x="847" y="8691"/>
                  <a:pt x="2381" y="6690"/>
                  <a:pt x="3962" y="7794"/>
                </a:cubicBezTo>
                <a:cubicBezTo>
                  <a:pt x="4605" y="8243"/>
                  <a:pt x="4743" y="9005"/>
                  <a:pt x="4456" y="9559"/>
                </a:cubicBezTo>
                <a:cubicBezTo>
                  <a:pt x="4626" y="9594"/>
                  <a:pt x="4766" y="9728"/>
                  <a:pt x="4754" y="9953"/>
                </a:cubicBezTo>
                <a:cubicBezTo>
                  <a:pt x="4733" y="10265"/>
                  <a:pt x="4693" y="10577"/>
                  <a:pt x="4634" y="10885"/>
                </a:cubicBezTo>
                <a:cubicBezTo>
                  <a:pt x="4649" y="11019"/>
                  <a:pt x="4693" y="11149"/>
                  <a:pt x="4762" y="11269"/>
                </a:cubicBezTo>
                <a:cubicBezTo>
                  <a:pt x="5215" y="11346"/>
                  <a:pt x="5632" y="11281"/>
                  <a:pt x="5844" y="10820"/>
                </a:cubicBezTo>
                <a:cubicBezTo>
                  <a:pt x="5846" y="10814"/>
                  <a:pt x="5848" y="10808"/>
                  <a:pt x="5852" y="10801"/>
                </a:cubicBezTo>
                <a:cubicBezTo>
                  <a:pt x="5957" y="10623"/>
                  <a:pt x="6057" y="10441"/>
                  <a:pt x="6148" y="10254"/>
                </a:cubicBezTo>
                <a:cubicBezTo>
                  <a:pt x="6315" y="9909"/>
                  <a:pt x="6474" y="9559"/>
                  <a:pt x="6630" y="9207"/>
                </a:cubicBezTo>
                <a:cubicBezTo>
                  <a:pt x="6523" y="8769"/>
                  <a:pt x="6433" y="8326"/>
                  <a:pt x="6355" y="7884"/>
                </a:cubicBezTo>
                <a:cubicBezTo>
                  <a:pt x="6194" y="6970"/>
                  <a:pt x="6080" y="6044"/>
                  <a:pt x="6007" y="5120"/>
                </a:cubicBezTo>
                <a:cubicBezTo>
                  <a:pt x="5961" y="4560"/>
                  <a:pt x="5909" y="3898"/>
                  <a:pt x="5942" y="3336"/>
                </a:cubicBezTo>
                <a:cubicBezTo>
                  <a:pt x="5974" y="2848"/>
                  <a:pt x="6053" y="2364"/>
                  <a:pt x="6183" y="1895"/>
                </a:cubicBezTo>
                <a:cubicBezTo>
                  <a:pt x="6420" y="1037"/>
                  <a:pt x="6965" y="0"/>
                  <a:pt x="8015" y="555"/>
                </a:cubicBezTo>
                <a:cubicBezTo>
                  <a:pt x="9163" y="1163"/>
                  <a:pt x="9115" y="3613"/>
                  <a:pt x="9021" y="4728"/>
                </a:cubicBezTo>
                <a:cubicBezTo>
                  <a:pt x="8954" y="5501"/>
                  <a:pt x="8729" y="6239"/>
                  <a:pt x="8449" y="6958"/>
                </a:cubicBezTo>
                <a:cubicBezTo>
                  <a:pt x="8855" y="6623"/>
                  <a:pt x="9425" y="6602"/>
                  <a:pt x="10020" y="7178"/>
                </a:cubicBezTo>
                <a:cubicBezTo>
                  <a:pt x="10119" y="7274"/>
                  <a:pt x="10205" y="7383"/>
                  <a:pt x="10276" y="7503"/>
                </a:cubicBezTo>
                <a:cubicBezTo>
                  <a:pt x="10486" y="7214"/>
                  <a:pt x="10733" y="6952"/>
                  <a:pt x="11079" y="6824"/>
                </a:cubicBezTo>
                <a:cubicBezTo>
                  <a:pt x="11877" y="6524"/>
                  <a:pt x="12682" y="6564"/>
                  <a:pt x="13413" y="6991"/>
                </a:cubicBezTo>
                <a:cubicBezTo>
                  <a:pt x="14074" y="6924"/>
                  <a:pt x="14430" y="7362"/>
                  <a:pt x="14333" y="8031"/>
                </a:cubicBezTo>
                <a:cubicBezTo>
                  <a:pt x="14287" y="8343"/>
                  <a:pt x="13860" y="8450"/>
                  <a:pt x="13654" y="8222"/>
                </a:cubicBezTo>
                <a:cubicBezTo>
                  <a:pt x="13537" y="8090"/>
                  <a:pt x="13405" y="7972"/>
                  <a:pt x="13260" y="7869"/>
                </a:cubicBezTo>
                <a:cubicBezTo>
                  <a:pt x="13015" y="7985"/>
                  <a:pt x="12569" y="8261"/>
                  <a:pt x="12470" y="8410"/>
                </a:cubicBezTo>
                <a:cubicBezTo>
                  <a:pt x="12254" y="8762"/>
                  <a:pt x="11951" y="9276"/>
                  <a:pt x="12003" y="9703"/>
                </a:cubicBezTo>
                <a:cubicBezTo>
                  <a:pt x="12066" y="10208"/>
                  <a:pt x="12663" y="10692"/>
                  <a:pt x="13147" y="10386"/>
                </a:cubicBezTo>
                <a:cubicBezTo>
                  <a:pt x="14004" y="9846"/>
                  <a:pt x="14577" y="8607"/>
                  <a:pt x="14623" y="7616"/>
                </a:cubicBezTo>
                <a:cubicBezTo>
                  <a:pt x="14648" y="7098"/>
                  <a:pt x="15444" y="7113"/>
                  <a:pt x="15421" y="7633"/>
                </a:cubicBezTo>
                <a:cubicBezTo>
                  <a:pt x="15365" y="8834"/>
                  <a:pt x="14734" y="10164"/>
                  <a:pt x="13789" y="10919"/>
                </a:cubicBezTo>
                <a:cubicBezTo>
                  <a:pt x="12873" y="11646"/>
                  <a:pt x="11630" y="11143"/>
                  <a:pt x="11257" y="10091"/>
                </a:cubicBezTo>
                <a:cubicBezTo>
                  <a:pt x="10919" y="9137"/>
                  <a:pt x="11569" y="8046"/>
                  <a:pt x="12357" y="7448"/>
                </a:cubicBezTo>
                <a:cubicBezTo>
                  <a:pt x="11798" y="7323"/>
                  <a:pt x="11249" y="7448"/>
                  <a:pt x="10901" y="7993"/>
                </a:cubicBezTo>
                <a:cubicBezTo>
                  <a:pt x="10798" y="8152"/>
                  <a:pt x="10710" y="8320"/>
                  <a:pt x="10620" y="8486"/>
                </a:cubicBezTo>
                <a:cubicBezTo>
                  <a:pt x="10792" y="9483"/>
                  <a:pt x="10632" y="11099"/>
                  <a:pt x="9884" y="11822"/>
                </a:cubicBezTo>
                <a:cubicBezTo>
                  <a:pt x="9524" y="12170"/>
                  <a:pt x="9046" y="12480"/>
                  <a:pt x="8524" y="12371"/>
                </a:cubicBezTo>
                <a:cubicBezTo>
                  <a:pt x="7761" y="12210"/>
                  <a:pt x="7279" y="11225"/>
                  <a:pt x="6996" y="10443"/>
                </a:cubicBezTo>
                <a:close/>
                <a:moveTo>
                  <a:pt x="3899" y="10097"/>
                </a:moveTo>
                <a:cubicBezTo>
                  <a:pt x="3742" y="10171"/>
                  <a:pt x="3574" y="10215"/>
                  <a:pt x="3402" y="10229"/>
                </a:cubicBezTo>
                <a:cubicBezTo>
                  <a:pt x="2882" y="10275"/>
                  <a:pt x="2853" y="9479"/>
                  <a:pt x="3369" y="9433"/>
                </a:cubicBezTo>
                <a:cubicBezTo>
                  <a:pt x="3519" y="9420"/>
                  <a:pt x="3679" y="9368"/>
                  <a:pt x="3748" y="9223"/>
                </a:cubicBezTo>
                <a:cubicBezTo>
                  <a:pt x="3869" y="8974"/>
                  <a:pt x="3691" y="8626"/>
                  <a:pt x="3507" y="8454"/>
                </a:cubicBezTo>
                <a:cubicBezTo>
                  <a:pt x="3320" y="8284"/>
                  <a:pt x="3084" y="8219"/>
                  <a:pt x="2838" y="8303"/>
                </a:cubicBezTo>
                <a:cubicBezTo>
                  <a:pt x="2306" y="8490"/>
                  <a:pt x="1868" y="8884"/>
                  <a:pt x="1575" y="9360"/>
                </a:cubicBezTo>
                <a:cubicBezTo>
                  <a:pt x="1145" y="10053"/>
                  <a:pt x="873" y="10879"/>
                  <a:pt x="1086" y="11694"/>
                </a:cubicBezTo>
                <a:cubicBezTo>
                  <a:pt x="1382" y="12836"/>
                  <a:pt x="2625" y="13383"/>
                  <a:pt x="3312" y="12191"/>
                </a:cubicBezTo>
                <a:cubicBezTo>
                  <a:pt x="3576" y="11728"/>
                  <a:pt x="3760" y="11225"/>
                  <a:pt x="3859" y="10701"/>
                </a:cubicBezTo>
                <a:cubicBezTo>
                  <a:pt x="3846" y="10500"/>
                  <a:pt x="3859" y="10296"/>
                  <a:pt x="3899" y="10097"/>
                </a:cubicBezTo>
                <a:close/>
                <a:moveTo>
                  <a:pt x="7841" y="8385"/>
                </a:moveTo>
                <a:cubicBezTo>
                  <a:pt x="7818" y="8442"/>
                  <a:pt x="7793" y="8498"/>
                  <a:pt x="7768" y="8555"/>
                </a:cubicBezTo>
                <a:cubicBezTo>
                  <a:pt x="7663" y="8796"/>
                  <a:pt x="7566" y="9041"/>
                  <a:pt x="7470" y="9288"/>
                </a:cubicBezTo>
                <a:lnTo>
                  <a:pt x="7581" y="9739"/>
                </a:lnTo>
                <a:cubicBezTo>
                  <a:pt x="7711" y="10277"/>
                  <a:pt x="7874" y="11051"/>
                  <a:pt x="8310" y="11426"/>
                </a:cubicBezTo>
                <a:cubicBezTo>
                  <a:pt x="8459" y="11554"/>
                  <a:pt x="8648" y="11667"/>
                  <a:pt x="8851" y="11617"/>
                </a:cubicBezTo>
                <a:cubicBezTo>
                  <a:pt x="9402" y="11485"/>
                  <a:pt x="9763" y="10336"/>
                  <a:pt x="9798" y="9844"/>
                </a:cubicBezTo>
                <a:cubicBezTo>
                  <a:pt x="9807" y="9741"/>
                  <a:pt x="9813" y="9636"/>
                  <a:pt x="9817" y="9533"/>
                </a:cubicBezTo>
                <a:cubicBezTo>
                  <a:pt x="9226" y="9965"/>
                  <a:pt x="8407" y="10083"/>
                  <a:pt x="8025" y="9290"/>
                </a:cubicBezTo>
                <a:cubicBezTo>
                  <a:pt x="7904" y="9028"/>
                  <a:pt x="7841" y="8743"/>
                  <a:pt x="7841" y="8456"/>
                </a:cubicBezTo>
                <a:lnTo>
                  <a:pt x="7841" y="8385"/>
                </a:lnTo>
                <a:close/>
                <a:moveTo>
                  <a:pt x="9727" y="8383"/>
                </a:moveTo>
                <a:cubicBezTo>
                  <a:pt x="9702" y="8280"/>
                  <a:pt x="9670" y="8178"/>
                  <a:pt x="9629" y="8081"/>
                </a:cubicBezTo>
                <a:cubicBezTo>
                  <a:pt x="9626" y="8073"/>
                  <a:pt x="9624" y="8066"/>
                  <a:pt x="9622" y="8058"/>
                </a:cubicBezTo>
                <a:cubicBezTo>
                  <a:pt x="9591" y="7947"/>
                  <a:pt x="9536" y="7819"/>
                  <a:pt x="9434" y="7756"/>
                </a:cubicBezTo>
                <a:cubicBezTo>
                  <a:pt x="9226" y="7633"/>
                  <a:pt x="8864" y="7794"/>
                  <a:pt x="8654" y="7903"/>
                </a:cubicBezTo>
                <a:cubicBezTo>
                  <a:pt x="8581" y="8052"/>
                  <a:pt x="8509" y="8255"/>
                  <a:pt x="8576" y="8408"/>
                </a:cubicBezTo>
                <a:cubicBezTo>
                  <a:pt x="8685" y="8666"/>
                  <a:pt x="9163" y="8754"/>
                  <a:pt x="9452" y="8785"/>
                </a:cubicBezTo>
                <a:cubicBezTo>
                  <a:pt x="9553" y="8657"/>
                  <a:pt x="9645" y="8523"/>
                  <a:pt x="9729" y="8383"/>
                </a:cubicBezTo>
                <a:close/>
                <a:moveTo>
                  <a:pt x="7158" y="7978"/>
                </a:moveTo>
                <a:cubicBezTo>
                  <a:pt x="7164" y="7962"/>
                  <a:pt x="7172" y="7943"/>
                  <a:pt x="7179" y="7928"/>
                </a:cubicBezTo>
                <a:cubicBezTo>
                  <a:pt x="7832" y="6386"/>
                  <a:pt x="8428" y="4803"/>
                  <a:pt x="8203" y="3098"/>
                </a:cubicBezTo>
                <a:cubicBezTo>
                  <a:pt x="8132" y="2571"/>
                  <a:pt x="8057" y="1880"/>
                  <a:pt x="7759" y="1431"/>
                </a:cubicBezTo>
                <a:cubicBezTo>
                  <a:pt x="7715" y="1364"/>
                  <a:pt x="7598" y="1203"/>
                  <a:pt x="7499" y="1213"/>
                </a:cubicBezTo>
                <a:cubicBezTo>
                  <a:pt x="7296" y="1234"/>
                  <a:pt x="7072" y="1779"/>
                  <a:pt x="7013" y="1941"/>
                </a:cubicBezTo>
                <a:cubicBezTo>
                  <a:pt x="6919" y="2194"/>
                  <a:pt x="6803" y="2574"/>
                  <a:pt x="6778" y="2844"/>
                </a:cubicBezTo>
                <a:cubicBezTo>
                  <a:pt x="6659" y="4160"/>
                  <a:pt x="6671" y="5591"/>
                  <a:pt x="6925" y="6891"/>
                </a:cubicBezTo>
                <a:cubicBezTo>
                  <a:pt x="6998" y="7255"/>
                  <a:pt x="7076" y="7616"/>
                  <a:pt x="7158" y="7978"/>
                </a:cubicBez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77" name="Google Shape;877;p46"/>
          <p:cNvSpPr/>
          <p:nvPr/>
        </p:nvSpPr>
        <p:spPr>
          <a:xfrm>
            <a:off x="10151734" y="2211115"/>
            <a:ext cx="1089284" cy="1007975"/>
          </a:xfrm>
          <a:custGeom>
            <a:avLst/>
            <a:gdLst/>
            <a:ahLst/>
            <a:cxnLst/>
            <a:rect l="l" t="t" r="r" b="b"/>
            <a:pathLst>
              <a:path w="29808" h="27583" extrusionOk="0">
                <a:moveTo>
                  <a:pt x="16819" y="4188"/>
                </a:moveTo>
                <a:cubicBezTo>
                  <a:pt x="18627" y="3811"/>
                  <a:pt x="20450" y="3392"/>
                  <a:pt x="22301" y="3304"/>
                </a:cubicBezTo>
                <a:cubicBezTo>
                  <a:pt x="23563" y="3245"/>
                  <a:pt x="24483" y="3373"/>
                  <a:pt x="25000" y="4615"/>
                </a:cubicBezTo>
                <a:cubicBezTo>
                  <a:pt x="25998" y="6636"/>
                  <a:pt x="26572" y="8861"/>
                  <a:pt x="27161" y="11026"/>
                </a:cubicBezTo>
                <a:cubicBezTo>
                  <a:pt x="27746" y="13170"/>
                  <a:pt x="28467" y="15276"/>
                  <a:pt x="29053" y="17420"/>
                </a:cubicBezTo>
                <a:cubicBezTo>
                  <a:pt x="29372" y="18590"/>
                  <a:pt x="29808" y="20497"/>
                  <a:pt x="28829" y="21461"/>
                </a:cubicBezTo>
                <a:cubicBezTo>
                  <a:pt x="25352" y="24885"/>
                  <a:pt x="12342" y="27092"/>
                  <a:pt x="7392" y="27450"/>
                </a:cubicBezTo>
                <a:cubicBezTo>
                  <a:pt x="5562" y="27582"/>
                  <a:pt x="4764" y="26836"/>
                  <a:pt x="4271" y="25133"/>
                </a:cubicBezTo>
                <a:cubicBezTo>
                  <a:pt x="3957" y="24047"/>
                  <a:pt x="3580" y="22972"/>
                  <a:pt x="3215" y="21903"/>
                </a:cubicBezTo>
                <a:cubicBezTo>
                  <a:pt x="2777" y="20620"/>
                  <a:pt x="2339" y="19338"/>
                  <a:pt x="1939" y="18043"/>
                </a:cubicBezTo>
                <a:cubicBezTo>
                  <a:pt x="1201" y="15658"/>
                  <a:pt x="0" y="11475"/>
                  <a:pt x="858" y="9046"/>
                </a:cubicBezTo>
                <a:cubicBezTo>
                  <a:pt x="1545" y="7101"/>
                  <a:pt x="3752" y="6219"/>
                  <a:pt x="5627" y="5766"/>
                </a:cubicBezTo>
                <a:cubicBezTo>
                  <a:pt x="5317" y="4924"/>
                  <a:pt x="5782" y="3624"/>
                  <a:pt x="6244" y="2972"/>
                </a:cubicBezTo>
                <a:cubicBezTo>
                  <a:pt x="7187" y="1637"/>
                  <a:pt x="8805" y="898"/>
                  <a:pt x="10351" y="522"/>
                </a:cubicBezTo>
                <a:cubicBezTo>
                  <a:pt x="11751" y="181"/>
                  <a:pt x="13409" y="1"/>
                  <a:pt x="14733" y="696"/>
                </a:cubicBezTo>
                <a:cubicBezTo>
                  <a:pt x="16152" y="1445"/>
                  <a:pt x="16695" y="2685"/>
                  <a:pt x="16819" y="4188"/>
                </a:cubicBezTo>
                <a:close/>
                <a:moveTo>
                  <a:pt x="5646" y="16549"/>
                </a:moveTo>
                <a:cubicBezTo>
                  <a:pt x="5078" y="16903"/>
                  <a:pt x="5032" y="17986"/>
                  <a:pt x="5175" y="18562"/>
                </a:cubicBezTo>
                <a:cubicBezTo>
                  <a:pt x="5374" y="19357"/>
                  <a:pt x="6174" y="20235"/>
                  <a:pt x="7025" y="19667"/>
                </a:cubicBezTo>
                <a:cubicBezTo>
                  <a:pt x="7576" y="19298"/>
                  <a:pt x="7637" y="18399"/>
                  <a:pt x="7478" y="17816"/>
                </a:cubicBezTo>
                <a:cubicBezTo>
                  <a:pt x="7279" y="17079"/>
                  <a:pt x="6782" y="16603"/>
                  <a:pt x="5988" y="16664"/>
                </a:cubicBezTo>
                <a:cubicBezTo>
                  <a:pt x="5862" y="16676"/>
                  <a:pt x="5736" y="16634"/>
                  <a:pt x="5644" y="16549"/>
                </a:cubicBezTo>
                <a:close/>
                <a:moveTo>
                  <a:pt x="17770" y="15308"/>
                </a:moveTo>
                <a:cubicBezTo>
                  <a:pt x="16884" y="15343"/>
                  <a:pt x="16640" y="15997"/>
                  <a:pt x="16622" y="16817"/>
                </a:cubicBezTo>
                <a:cubicBezTo>
                  <a:pt x="16601" y="17883"/>
                  <a:pt x="17032" y="18380"/>
                  <a:pt x="18103" y="18051"/>
                </a:cubicBezTo>
                <a:cubicBezTo>
                  <a:pt x="18956" y="17489"/>
                  <a:pt x="19382" y="15264"/>
                  <a:pt x="17917" y="15325"/>
                </a:cubicBezTo>
                <a:cubicBezTo>
                  <a:pt x="17866" y="15327"/>
                  <a:pt x="17818" y="15320"/>
                  <a:pt x="17770" y="15308"/>
                </a:cubicBezTo>
                <a:close/>
                <a:moveTo>
                  <a:pt x="21922" y="15105"/>
                </a:moveTo>
                <a:cubicBezTo>
                  <a:pt x="21343" y="12223"/>
                  <a:pt x="19849" y="9268"/>
                  <a:pt x="20788" y="6294"/>
                </a:cubicBezTo>
                <a:cubicBezTo>
                  <a:pt x="21025" y="5554"/>
                  <a:pt x="21555" y="4741"/>
                  <a:pt x="22194" y="4192"/>
                </a:cubicBezTo>
                <a:cubicBezTo>
                  <a:pt x="21192" y="4203"/>
                  <a:pt x="20136" y="4513"/>
                  <a:pt x="19185" y="4691"/>
                </a:cubicBezTo>
                <a:cubicBezTo>
                  <a:pt x="15653" y="5347"/>
                  <a:pt x="12158" y="6064"/>
                  <a:pt x="8574" y="6397"/>
                </a:cubicBezTo>
                <a:cubicBezTo>
                  <a:pt x="6656" y="6577"/>
                  <a:pt x="4559" y="6663"/>
                  <a:pt x="2966" y="7887"/>
                </a:cubicBezTo>
                <a:cubicBezTo>
                  <a:pt x="2706" y="8088"/>
                  <a:pt x="2475" y="8327"/>
                  <a:pt x="2287" y="8595"/>
                </a:cubicBezTo>
                <a:cubicBezTo>
                  <a:pt x="1413" y="9830"/>
                  <a:pt x="1375" y="11600"/>
                  <a:pt x="1551" y="13047"/>
                </a:cubicBezTo>
                <a:cubicBezTo>
                  <a:pt x="1698" y="14254"/>
                  <a:pt x="2019" y="15496"/>
                  <a:pt x="2448" y="16634"/>
                </a:cubicBezTo>
                <a:cubicBezTo>
                  <a:pt x="2553" y="16911"/>
                  <a:pt x="3054" y="18143"/>
                  <a:pt x="3310" y="18349"/>
                </a:cubicBezTo>
                <a:cubicBezTo>
                  <a:pt x="3599" y="18342"/>
                  <a:pt x="3890" y="18317"/>
                  <a:pt x="4177" y="18277"/>
                </a:cubicBezTo>
                <a:cubicBezTo>
                  <a:pt x="4171" y="18175"/>
                  <a:pt x="4171" y="18070"/>
                  <a:pt x="4177" y="17967"/>
                </a:cubicBezTo>
                <a:cubicBezTo>
                  <a:pt x="4198" y="17693"/>
                  <a:pt x="4248" y="17420"/>
                  <a:pt x="4330" y="17156"/>
                </a:cubicBezTo>
                <a:cubicBezTo>
                  <a:pt x="4684" y="16016"/>
                  <a:pt x="5585" y="15136"/>
                  <a:pt x="6828" y="15712"/>
                </a:cubicBezTo>
                <a:cubicBezTo>
                  <a:pt x="6914" y="15750"/>
                  <a:pt x="6985" y="15813"/>
                  <a:pt x="7034" y="15893"/>
                </a:cubicBezTo>
                <a:cubicBezTo>
                  <a:pt x="7671" y="16167"/>
                  <a:pt x="8115" y="16727"/>
                  <a:pt x="8333" y="17378"/>
                </a:cubicBezTo>
                <a:cubicBezTo>
                  <a:pt x="8821" y="17364"/>
                  <a:pt x="9366" y="17276"/>
                  <a:pt x="9836" y="17198"/>
                </a:cubicBezTo>
                <a:cubicBezTo>
                  <a:pt x="10603" y="17072"/>
                  <a:pt x="11366" y="16919"/>
                  <a:pt x="12124" y="16762"/>
                </a:cubicBezTo>
                <a:cubicBezTo>
                  <a:pt x="13275" y="16523"/>
                  <a:pt x="14423" y="16255"/>
                  <a:pt x="15576" y="16025"/>
                </a:cubicBezTo>
                <a:cubicBezTo>
                  <a:pt x="15932" y="14646"/>
                  <a:pt x="16953" y="14078"/>
                  <a:pt x="18388" y="14396"/>
                </a:cubicBezTo>
                <a:cubicBezTo>
                  <a:pt x="18420" y="14402"/>
                  <a:pt x="18447" y="14415"/>
                  <a:pt x="18472" y="14434"/>
                </a:cubicBezTo>
                <a:cubicBezTo>
                  <a:pt x="19053" y="14579"/>
                  <a:pt x="19451" y="14989"/>
                  <a:pt x="19656" y="15532"/>
                </a:cubicBezTo>
                <a:cubicBezTo>
                  <a:pt x="20432" y="15536"/>
                  <a:pt x="21201" y="15392"/>
                  <a:pt x="21920" y="15105"/>
                </a:cubicBezTo>
                <a:close/>
                <a:moveTo>
                  <a:pt x="7708" y="12785"/>
                </a:moveTo>
                <a:cubicBezTo>
                  <a:pt x="8126" y="12778"/>
                  <a:pt x="8587" y="12724"/>
                  <a:pt x="9002" y="12684"/>
                </a:cubicBezTo>
                <a:cubicBezTo>
                  <a:pt x="9737" y="12615"/>
                  <a:pt x="10473" y="12531"/>
                  <a:pt x="11208" y="12437"/>
                </a:cubicBezTo>
                <a:cubicBezTo>
                  <a:pt x="12028" y="12330"/>
                  <a:pt x="12872" y="12208"/>
                  <a:pt x="13679" y="12024"/>
                </a:cubicBezTo>
                <a:cubicBezTo>
                  <a:pt x="13973" y="11955"/>
                  <a:pt x="15027" y="11751"/>
                  <a:pt x="14849" y="11263"/>
                </a:cubicBezTo>
                <a:cubicBezTo>
                  <a:pt x="14654" y="10739"/>
                  <a:pt x="14580" y="10211"/>
                  <a:pt x="14513" y="9660"/>
                </a:cubicBezTo>
                <a:cubicBezTo>
                  <a:pt x="14476" y="9354"/>
                  <a:pt x="14446" y="8773"/>
                  <a:pt x="14132" y="8620"/>
                </a:cubicBezTo>
                <a:cubicBezTo>
                  <a:pt x="14061" y="8585"/>
                  <a:pt x="13983" y="8570"/>
                  <a:pt x="13906" y="8578"/>
                </a:cubicBezTo>
                <a:cubicBezTo>
                  <a:pt x="12751" y="8681"/>
                  <a:pt x="11554" y="8855"/>
                  <a:pt x="10410" y="9035"/>
                </a:cubicBezTo>
                <a:cubicBezTo>
                  <a:pt x="9595" y="9163"/>
                  <a:pt x="8754" y="9306"/>
                  <a:pt x="7956" y="9509"/>
                </a:cubicBezTo>
                <a:cubicBezTo>
                  <a:pt x="7646" y="9589"/>
                  <a:pt x="6669" y="9802"/>
                  <a:pt x="6723" y="10257"/>
                </a:cubicBezTo>
                <a:cubicBezTo>
                  <a:pt x="6742" y="10395"/>
                  <a:pt x="6782" y="10557"/>
                  <a:pt x="6811" y="10693"/>
                </a:cubicBezTo>
                <a:cubicBezTo>
                  <a:pt x="6872" y="10957"/>
                  <a:pt x="6935" y="11221"/>
                  <a:pt x="7004" y="11481"/>
                </a:cubicBezTo>
                <a:cubicBezTo>
                  <a:pt x="7076" y="11756"/>
                  <a:pt x="7161" y="12028"/>
                  <a:pt x="7262" y="12294"/>
                </a:cubicBezTo>
                <a:cubicBezTo>
                  <a:pt x="7338" y="12481"/>
                  <a:pt x="7465" y="12787"/>
                  <a:pt x="7708" y="12785"/>
                </a:cubicBezTo>
                <a:close/>
                <a:moveTo>
                  <a:pt x="13734" y="10938"/>
                </a:moveTo>
                <a:cubicBezTo>
                  <a:pt x="13595" y="10513"/>
                  <a:pt x="13478" y="10060"/>
                  <a:pt x="13455" y="9612"/>
                </a:cubicBezTo>
                <a:cubicBezTo>
                  <a:pt x="12604" y="9844"/>
                  <a:pt x="11757" y="10033"/>
                  <a:pt x="10883" y="10188"/>
                </a:cubicBezTo>
                <a:cubicBezTo>
                  <a:pt x="9850" y="10374"/>
                  <a:pt x="8819" y="10534"/>
                  <a:pt x="7788" y="10735"/>
                </a:cubicBezTo>
                <a:cubicBezTo>
                  <a:pt x="7893" y="11098"/>
                  <a:pt x="8002" y="11456"/>
                  <a:pt x="8138" y="11808"/>
                </a:cubicBezTo>
                <a:cubicBezTo>
                  <a:pt x="10016" y="11624"/>
                  <a:pt x="11883" y="11305"/>
                  <a:pt x="13734" y="10938"/>
                </a:cubicBezTo>
                <a:close/>
                <a:moveTo>
                  <a:pt x="13044" y="4875"/>
                </a:moveTo>
                <a:cubicBezTo>
                  <a:pt x="12835" y="3714"/>
                  <a:pt x="11837" y="2677"/>
                  <a:pt x="10584" y="3109"/>
                </a:cubicBezTo>
                <a:cubicBezTo>
                  <a:pt x="9561" y="3461"/>
                  <a:pt x="9410" y="4416"/>
                  <a:pt x="9467" y="5357"/>
                </a:cubicBezTo>
                <a:cubicBezTo>
                  <a:pt x="10661" y="5221"/>
                  <a:pt x="11856" y="5062"/>
                  <a:pt x="13044" y="4875"/>
                </a:cubicBezTo>
                <a:close/>
                <a:moveTo>
                  <a:pt x="13970" y="4724"/>
                </a:moveTo>
                <a:cubicBezTo>
                  <a:pt x="14612" y="4618"/>
                  <a:pt x="15249" y="4500"/>
                  <a:pt x="15884" y="4377"/>
                </a:cubicBezTo>
                <a:cubicBezTo>
                  <a:pt x="15783" y="3029"/>
                  <a:pt x="15299" y="1753"/>
                  <a:pt x="13859" y="1365"/>
                </a:cubicBezTo>
                <a:cubicBezTo>
                  <a:pt x="12885" y="1103"/>
                  <a:pt x="11858" y="1126"/>
                  <a:pt x="10881" y="1365"/>
                </a:cubicBezTo>
                <a:cubicBezTo>
                  <a:pt x="9919" y="1598"/>
                  <a:pt x="8893" y="1925"/>
                  <a:pt x="8067" y="2488"/>
                </a:cubicBezTo>
                <a:cubicBezTo>
                  <a:pt x="7136" y="3125"/>
                  <a:pt x="6210" y="4408"/>
                  <a:pt x="6648" y="5573"/>
                </a:cubicBezTo>
                <a:cubicBezTo>
                  <a:pt x="7270" y="5496"/>
                  <a:pt x="7901" y="5470"/>
                  <a:pt x="8528" y="5433"/>
                </a:cubicBezTo>
                <a:cubicBezTo>
                  <a:pt x="8444" y="3788"/>
                  <a:pt x="9022" y="2396"/>
                  <a:pt x="10839" y="2096"/>
                </a:cubicBezTo>
                <a:cubicBezTo>
                  <a:pt x="12531" y="1816"/>
                  <a:pt x="13692" y="3197"/>
                  <a:pt x="13970" y="4724"/>
                </a:cubicBezTo>
                <a:close/>
                <a:moveTo>
                  <a:pt x="18525" y="20447"/>
                </a:moveTo>
                <a:cubicBezTo>
                  <a:pt x="18587" y="20411"/>
                  <a:pt x="18657" y="20386"/>
                  <a:pt x="18730" y="20369"/>
                </a:cubicBezTo>
                <a:cubicBezTo>
                  <a:pt x="18770" y="20361"/>
                  <a:pt x="18812" y="20352"/>
                  <a:pt x="18851" y="20346"/>
                </a:cubicBezTo>
                <a:cubicBezTo>
                  <a:pt x="18692" y="19889"/>
                  <a:pt x="18531" y="19436"/>
                  <a:pt x="18388" y="18975"/>
                </a:cubicBezTo>
                <a:cubicBezTo>
                  <a:pt x="18292" y="19015"/>
                  <a:pt x="18191" y="19045"/>
                  <a:pt x="18089" y="19065"/>
                </a:cubicBezTo>
                <a:cubicBezTo>
                  <a:pt x="18271" y="19514"/>
                  <a:pt x="18418" y="19975"/>
                  <a:pt x="18525" y="20447"/>
                </a:cubicBezTo>
                <a:close/>
                <a:moveTo>
                  <a:pt x="7419" y="22184"/>
                </a:moveTo>
                <a:cubicBezTo>
                  <a:pt x="7340" y="21662"/>
                  <a:pt x="7176" y="21157"/>
                  <a:pt x="6935" y="20688"/>
                </a:cubicBezTo>
                <a:cubicBezTo>
                  <a:pt x="6931" y="20688"/>
                  <a:pt x="6929" y="20688"/>
                  <a:pt x="6925" y="20690"/>
                </a:cubicBezTo>
                <a:cubicBezTo>
                  <a:pt x="6992" y="21111"/>
                  <a:pt x="7063" y="21530"/>
                  <a:pt x="7136" y="21951"/>
                </a:cubicBezTo>
                <a:cubicBezTo>
                  <a:pt x="7151" y="22029"/>
                  <a:pt x="7178" y="22163"/>
                  <a:pt x="7201" y="22295"/>
                </a:cubicBezTo>
                <a:cubicBezTo>
                  <a:pt x="7235" y="22276"/>
                  <a:pt x="7268" y="22257"/>
                  <a:pt x="7291" y="22247"/>
                </a:cubicBezTo>
                <a:cubicBezTo>
                  <a:pt x="7331" y="22224"/>
                  <a:pt x="7375" y="22203"/>
                  <a:pt x="7419" y="22184"/>
                </a:cubicBezTo>
                <a:close/>
                <a:moveTo>
                  <a:pt x="5940" y="20625"/>
                </a:moveTo>
                <a:cubicBezTo>
                  <a:pt x="5254" y="20407"/>
                  <a:pt x="4707" y="19851"/>
                  <a:pt x="4414" y="19202"/>
                </a:cubicBezTo>
                <a:cubicBezTo>
                  <a:pt x="4148" y="19244"/>
                  <a:pt x="3880" y="19269"/>
                  <a:pt x="3609" y="19279"/>
                </a:cubicBezTo>
                <a:cubicBezTo>
                  <a:pt x="3689" y="19921"/>
                  <a:pt x="4209" y="21654"/>
                  <a:pt x="4324" y="22048"/>
                </a:cubicBezTo>
                <a:cubicBezTo>
                  <a:pt x="4609" y="23008"/>
                  <a:pt x="4906" y="23974"/>
                  <a:pt x="5221" y="24925"/>
                </a:cubicBezTo>
                <a:cubicBezTo>
                  <a:pt x="5529" y="25860"/>
                  <a:pt x="6221" y="26572"/>
                  <a:pt x="7262" y="26497"/>
                </a:cubicBezTo>
                <a:cubicBezTo>
                  <a:pt x="8492" y="26409"/>
                  <a:pt x="9735" y="26248"/>
                  <a:pt x="10955" y="26067"/>
                </a:cubicBezTo>
                <a:cubicBezTo>
                  <a:pt x="12512" y="25835"/>
                  <a:pt x="14065" y="25554"/>
                  <a:pt x="15603" y="25221"/>
                </a:cubicBezTo>
                <a:cubicBezTo>
                  <a:pt x="16781" y="24967"/>
                  <a:pt x="17961" y="24680"/>
                  <a:pt x="19118" y="24340"/>
                </a:cubicBezTo>
                <a:cubicBezTo>
                  <a:pt x="20134" y="24043"/>
                  <a:pt x="21161" y="23701"/>
                  <a:pt x="22131" y="23276"/>
                </a:cubicBezTo>
                <a:cubicBezTo>
                  <a:pt x="23437" y="22704"/>
                  <a:pt x="23437" y="21017"/>
                  <a:pt x="23282" y="19816"/>
                </a:cubicBezTo>
                <a:cubicBezTo>
                  <a:pt x="23141" y="18724"/>
                  <a:pt x="22957" y="17634"/>
                  <a:pt x="22626" y="16582"/>
                </a:cubicBezTo>
                <a:cubicBezTo>
                  <a:pt x="22559" y="16364"/>
                  <a:pt x="22456" y="16155"/>
                  <a:pt x="22366" y="15945"/>
                </a:cubicBezTo>
                <a:cubicBezTo>
                  <a:pt x="21559" y="16280"/>
                  <a:pt x="20696" y="16460"/>
                  <a:pt x="19822" y="16477"/>
                </a:cubicBezTo>
                <a:cubicBezTo>
                  <a:pt x="19822" y="17142"/>
                  <a:pt x="19608" y="17846"/>
                  <a:pt x="19193" y="18361"/>
                </a:cubicBezTo>
                <a:cubicBezTo>
                  <a:pt x="19193" y="18361"/>
                  <a:pt x="19193" y="18363"/>
                  <a:pt x="19195" y="18365"/>
                </a:cubicBezTo>
                <a:cubicBezTo>
                  <a:pt x="19413" y="19139"/>
                  <a:pt x="19700" y="19889"/>
                  <a:pt x="19956" y="20652"/>
                </a:cubicBezTo>
                <a:cubicBezTo>
                  <a:pt x="20056" y="20947"/>
                  <a:pt x="19799" y="21289"/>
                  <a:pt x="19484" y="21260"/>
                </a:cubicBezTo>
                <a:cubicBezTo>
                  <a:pt x="19185" y="21235"/>
                  <a:pt x="18879" y="21264"/>
                  <a:pt x="18617" y="21423"/>
                </a:cubicBezTo>
                <a:cubicBezTo>
                  <a:pt x="18460" y="21520"/>
                  <a:pt x="18357" y="21580"/>
                  <a:pt x="18164" y="21580"/>
                </a:cubicBezTo>
                <a:cubicBezTo>
                  <a:pt x="17902" y="21580"/>
                  <a:pt x="17726" y="21385"/>
                  <a:pt x="17695" y="21136"/>
                </a:cubicBezTo>
                <a:cubicBezTo>
                  <a:pt x="17607" y="20430"/>
                  <a:pt x="17349" y="19675"/>
                  <a:pt x="17045" y="19032"/>
                </a:cubicBezTo>
                <a:cubicBezTo>
                  <a:pt x="17039" y="19017"/>
                  <a:pt x="17032" y="19001"/>
                  <a:pt x="17026" y="18986"/>
                </a:cubicBezTo>
                <a:cubicBezTo>
                  <a:pt x="16209" y="18680"/>
                  <a:pt x="15634" y="17852"/>
                  <a:pt x="15515" y="16993"/>
                </a:cubicBezTo>
                <a:cubicBezTo>
                  <a:pt x="14457" y="17194"/>
                  <a:pt x="13400" y="17456"/>
                  <a:pt x="12348" y="17686"/>
                </a:cubicBezTo>
                <a:cubicBezTo>
                  <a:pt x="11615" y="17848"/>
                  <a:pt x="10877" y="18005"/>
                  <a:pt x="10137" y="18129"/>
                </a:cubicBezTo>
                <a:cubicBezTo>
                  <a:pt x="9603" y="18221"/>
                  <a:pt x="9037" y="18303"/>
                  <a:pt x="8490" y="18321"/>
                </a:cubicBezTo>
                <a:cubicBezTo>
                  <a:pt x="8499" y="19019"/>
                  <a:pt x="8299" y="19793"/>
                  <a:pt x="7782" y="20271"/>
                </a:cubicBezTo>
                <a:cubicBezTo>
                  <a:pt x="8126" y="20964"/>
                  <a:pt x="8320" y="21811"/>
                  <a:pt x="8396" y="22563"/>
                </a:cubicBezTo>
                <a:cubicBezTo>
                  <a:pt x="8415" y="22743"/>
                  <a:pt x="8214" y="22844"/>
                  <a:pt x="8086" y="22917"/>
                </a:cubicBezTo>
                <a:cubicBezTo>
                  <a:pt x="7926" y="23008"/>
                  <a:pt x="7761" y="23085"/>
                  <a:pt x="7591" y="23150"/>
                </a:cubicBezTo>
                <a:cubicBezTo>
                  <a:pt x="7218" y="23293"/>
                  <a:pt x="6514" y="23446"/>
                  <a:pt x="6459" y="22852"/>
                </a:cubicBezTo>
                <a:cubicBezTo>
                  <a:pt x="6392" y="22102"/>
                  <a:pt x="6265" y="21314"/>
                  <a:pt x="5940" y="20629"/>
                </a:cubicBezTo>
                <a:lnTo>
                  <a:pt x="5940" y="20627"/>
                </a:lnTo>
                <a:close/>
                <a:moveTo>
                  <a:pt x="23915" y="23087"/>
                </a:moveTo>
                <a:cubicBezTo>
                  <a:pt x="24610" y="22892"/>
                  <a:pt x="25201" y="22561"/>
                  <a:pt x="25866" y="22238"/>
                </a:cubicBezTo>
                <a:cubicBezTo>
                  <a:pt x="25248" y="20495"/>
                  <a:pt x="24837" y="18682"/>
                  <a:pt x="24495" y="16867"/>
                </a:cubicBezTo>
                <a:cubicBezTo>
                  <a:pt x="23929" y="13862"/>
                  <a:pt x="23552" y="10735"/>
                  <a:pt x="22653" y="7807"/>
                </a:cubicBezTo>
                <a:cubicBezTo>
                  <a:pt x="22255" y="8004"/>
                  <a:pt x="21861" y="8214"/>
                  <a:pt x="21477" y="8440"/>
                </a:cubicBezTo>
                <a:cubicBezTo>
                  <a:pt x="21477" y="8656"/>
                  <a:pt x="21488" y="8874"/>
                  <a:pt x="21507" y="9090"/>
                </a:cubicBezTo>
                <a:cubicBezTo>
                  <a:pt x="21649" y="10701"/>
                  <a:pt x="22129" y="12275"/>
                  <a:pt x="22638" y="13803"/>
                </a:cubicBezTo>
                <a:cubicBezTo>
                  <a:pt x="23445" y="16228"/>
                  <a:pt x="24455" y="18812"/>
                  <a:pt x="24317" y="21408"/>
                </a:cubicBezTo>
                <a:cubicBezTo>
                  <a:pt x="24290" y="21939"/>
                  <a:pt x="24158" y="22565"/>
                  <a:pt x="23915" y="23089"/>
                </a:cubicBezTo>
                <a:close/>
                <a:moveTo>
                  <a:pt x="26692" y="21738"/>
                </a:moveTo>
                <a:cubicBezTo>
                  <a:pt x="27234" y="21367"/>
                  <a:pt x="27792" y="20924"/>
                  <a:pt x="28196" y="20426"/>
                </a:cubicBezTo>
                <a:cubicBezTo>
                  <a:pt x="29148" y="19250"/>
                  <a:pt x="27825" y="16712"/>
                  <a:pt x="27427" y="15480"/>
                </a:cubicBezTo>
                <a:cubicBezTo>
                  <a:pt x="26828" y="13621"/>
                  <a:pt x="26419" y="11709"/>
                  <a:pt x="25839" y="9846"/>
                </a:cubicBezTo>
                <a:cubicBezTo>
                  <a:pt x="25554" y="8933"/>
                  <a:pt x="25302" y="8008"/>
                  <a:pt x="24984" y="7105"/>
                </a:cubicBezTo>
                <a:cubicBezTo>
                  <a:pt x="24969" y="7067"/>
                  <a:pt x="24956" y="7030"/>
                  <a:pt x="24944" y="6992"/>
                </a:cubicBezTo>
                <a:cubicBezTo>
                  <a:pt x="24487" y="6977"/>
                  <a:pt x="23942" y="7193"/>
                  <a:pt x="23514" y="7390"/>
                </a:cubicBezTo>
                <a:cubicBezTo>
                  <a:pt x="24447" y="10310"/>
                  <a:pt x="24831" y="13438"/>
                  <a:pt x="25384" y="16446"/>
                </a:cubicBezTo>
                <a:cubicBezTo>
                  <a:pt x="25713" y="18231"/>
                  <a:pt x="26103" y="20017"/>
                  <a:pt x="26692" y="21735"/>
                </a:cubicBezTo>
                <a:close/>
                <a:moveTo>
                  <a:pt x="23659" y="4502"/>
                </a:moveTo>
                <a:cubicBezTo>
                  <a:pt x="22869" y="4590"/>
                  <a:pt x="22037" y="5483"/>
                  <a:pt x="21809" y="6202"/>
                </a:cubicBezTo>
                <a:cubicBezTo>
                  <a:pt x="21764" y="6349"/>
                  <a:pt x="21542" y="7063"/>
                  <a:pt x="21565" y="7285"/>
                </a:cubicBezTo>
                <a:cubicBezTo>
                  <a:pt x="21781" y="7233"/>
                  <a:pt x="22538" y="6791"/>
                  <a:pt x="22682" y="6715"/>
                </a:cubicBezTo>
                <a:cubicBezTo>
                  <a:pt x="23299" y="6393"/>
                  <a:pt x="23952" y="6129"/>
                  <a:pt x="24648" y="6070"/>
                </a:cubicBezTo>
                <a:cubicBezTo>
                  <a:pt x="24483" y="5577"/>
                  <a:pt x="24254" y="5014"/>
                  <a:pt x="23904" y="4687"/>
                </a:cubicBezTo>
                <a:cubicBezTo>
                  <a:pt x="23829" y="4618"/>
                  <a:pt x="23747" y="4555"/>
                  <a:pt x="23659" y="4502"/>
                </a:cubicBez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78" name="Google Shape;878;p46"/>
          <p:cNvSpPr/>
          <p:nvPr/>
        </p:nvSpPr>
        <p:spPr>
          <a:xfrm>
            <a:off x="10221703" y="719333"/>
            <a:ext cx="1970259" cy="2160967"/>
          </a:xfrm>
          <a:custGeom>
            <a:avLst/>
            <a:gdLst/>
            <a:ahLst/>
            <a:cxnLst/>
            <a:rect l="l" t="t" r="r" b="b"/>
            <a:pathLst>
              <a:path w="45499" h="49903" extrusionOk="0">
                <a:moveTo>
                  <a:pt x="4236" y="596"/>
                </a:moveTo>
                <a:cubicBezTo>
                  <a:pt x="4429" y="355"/>
                  <a:pt x="4171" y="1"/>
                  <a:pt x="3869" y="129"/>
                </a:cubicBezTo>
                <a:cubicBezTo>
                  <a:pt x="3823" y="150"/>
                  <a:pt x="3785" y="179"/>
                  <a:pt x="3754" y="219"/>
                </a:cubicBezTo>
                <a:lnTo>
                  <a:pt x="3609" y="405"/>
                </a:lnTo>
                <a:lnTo>
                  <a:pt x="3467" y="590"/>
                </a:lnTo>
                <a:lnTo>
                  <a:pt x="3379" y="707"/>
                </a:lnTo>
                <a:cubicBezTo>
                  <a:pt x="3180" y="980"/>
                  <a:pt x="3490" y="1321"/>
                  <a:pt x="3779" y="1156"/>
                </a:cubicBezTo>
                <a:cubicBezTo>
                  <a:pt x="3813" y="1135"/>
                  <a:pt x="3842" y="1107"/>
                  <a:pt x="3865" y="1076"/>
                </a:cubicBezTo>
                <a:lnTo>
                  <a:pt x="3953" y="961"/>
                </a:lnTo>
                <a:lnTo>
                  <a:pt x="4091" y="778"/>
                </a:lnTo>
                <a:lnTo>
                  <a:pt x="4234" y="596"/>
                </a:lnTo>
                <a:close/>
                <a:moveTo>
                  <a:pt x="45029" y="49888"/>
                </a:moveTo>
                <a:cubicBezTo>
                  <a:pt x="45079" y="49900"/>
                  <a:pt x="45130" y="49902"/>
                  <a:pt x="45180" y="49892"/>
                </a:cubicBezTo>
                <a:cubicBezTo>
                  <a:pt x="45490" y="49816"/>
                  <a:pt x="45499" y="49387"/>
                  <a:pt x="45195" y="49299"/>
                </a:cubicBezTo>
                <a:lnTo>
                  <a:pt x="44960" y="49232"/>
                </a:lnTo>
                <a:lnTo>
                  <a:pt x="44748" y="49167"/>
                </a:lnTo>
                <a:lnTo>
                  <a:pt x="44623" y="49127"/>
                </a:lnTo>
                <a:cubicBezTo>
                  <a:pt x="44308" y="49026"/>
                  <a:pt x="44073" y="49427"/>
                  <a:pt x="44333" y="49653"/>
                </a:cubicBezTo>
                <a:cubicBezTo>
                  <a:pt x="44363" y="49676"/>
                  <a:pt x="44396" y="49695"/>
                  <a:pt x="44432" y="49707"/>
                </a:cubicBezTo>
                <a:lnTo>
                  <a:pt x="44566" y="49749"/>
                </a:lnTo>
                <a:lnTo>
                  <a:pt x="44788" y="49816"/>
                </a:lnTo>
                <a:close/>
                <a:moveTo>
                  <a:pt x="42692" y="49035"/>
                </a:moveTo>
                <a:cubicBezTo>
                  <a:pt x="43009" y="49175"/>
                  <a:pt x="43283" y="48766"/>
                  <a:pt x="43021" y="48527"/>
                </a:cubicBezTo>
                <a:cubicBezTo>
                  <a:pt x="42998" y="48506"/>
                  <a:pt x="42973" y="48490"/>
                  <a:pt x="42946" y="48479"/>
                </a:cubicBezTo>
                <a:lnTo>
                  <a:pt x="42713" y="48370"/>
                </a:lnTo>
                <a:lnTo>
                  <a:pt x="42518" y="48276"/>
                </a:lnTo>
                <a:lnTo>
                  <a:pt x="42407" y="48221"/>
                </a:lnTo>
                <a:cubicBezTo>
                  <a:pt x="42168" y="48098"/>
                  <a:pt x="41898" y="48326"/>
                  <a:pt x="41978" y="48586"/>
                </a:cubicBezTo>
                <a:cubicBezTo>
                  <a:pt x="42003" y="48664"/>
                  <a:pt x="42057" y="48729"/>
                  <a:pt x="42131" y="48764"/>
                </a:cubicBezTo>
                <a:lnTo>
                  <a:pt x="42248" y="48825"/>
                </a:lnTo>
                <a:lnTo>
                  <a:pt x="42451" y="48921"/>
                </a:lnTo>
                <a:close/>
                <a:moveTo>
                  <a:pt x="40513" y="47836"/>
                </a:moveTo>
                <a:cubicBezTo>
                  <a:pt x="40737" y="47985"/>
                  <a:pt x="41033" y="47786"/>
                  <a:pt x="40980" y="47519"/>
                </a:cubicBezTo>
                <a:cubicBezTo>
                  <a:pt x="40963" y="47440"/>
                  <a:pt x="40915" y="47369"/>
                  <a:pt x="40846" y="47324"/>
                </a:cubicBezTo>
                <a:lnTo>
                  <a:pt x="40664" y="47203"/>
                </a:lnTo>
                <a:lnTo>
                  <a:pt x="40486" y="47083"/>
                </a:lnTo>
                <a:lnTo>
                  <a:pt x="40351" y="46989"/>
                </a:lnTo>
                <a:cubicBezTo>
                  <a:pt x="40301" y="46954"/>
                  <a:pt x="40242" y="46935"/>
                  <a:pt x="40182" y="46933"/>
                </a:cubicBezTo>
                <a:cubicBezTo>
                  <a:pt x="39880" y="46926"/>
                  <a:pt x="39752" y="47314"/>
                  <a:pt x="39997" y="47488"/>
                </a:cubicBezTo>
                <a:lnTo>
                  <a:pt x="40140" y="47586"/>
                </a:lnTo>
                <a:lnTo>
                  <a:pt x="40324" y="47712"/>
                </a:lnTo>
                <a:lnTo>
                  <a:pt x="40513" y="47836"/>
                </a:lnTo>
                <a:close/>
                <a:moveTo>
                  <a:pt x="38530" y="46335"/>
                </a:moveTo>
                <a:cubicBezTo>
                  <a:pt x="38775" y="46551"/>
                  <a:pt x="39142" y="46285"/>
                  <a:pt x="39012" y="45985"/>
                </a:cubicBezTo>
                <a:cubicBezTo>
                  <a:pt x="38996" y="45943"/>
                  <a:pt x="38968" y="45908"/>
                  <a:pt x="38935" y="45881"/>
                </a:cubicBezTo>
                <a:lnTo>
                  <a:pt x="38805" y="45765"/>
                </a:lnTo>
                <a:lnTo>
                  <a:pt x="38646" y="45623"/>
                </a:lnTo>
                <a:lnTo>
                  <a:pt x="38488" y="45478"/>
                </a:lnTo>
                <a:cubicBezTo>
                  <a:pt x="38270" y="45271"/>
                  <a:pt x="37916" y="45470"/>
                  <a:pt x="37979" y="45763"/>
                </a:cubicBezTo>
                <a:cubicBezTo>
                  <a:pt x="37992" y="45824"/>
                  <a:pt x="38023" y="45878"/>
                  <a:pt x="38067" y="45920"/>
                </a:cubicBezTo>
                <a:lnTo>
                  <a:pt x="38235" y="46075"/>
                </a:lnTo>
                <a:lnTo>
                  <a:pt x="38400" y="46222"/>
                </a:lnTo>
                <a:lnTo>
                  <a:pt x="38528" y="46335"/>
                </a:lnTo>
                <a:close/>
                <a:moveTo>
                  <a:pt x="38069" y="45920"/>
                </a:moveTo>
                <a:lnTo>
                  <a:pt x="38490" y="45478"/>
                </a:lnTo>
                <a:close/>
                <a:moveTo>
                  <a:pt x="36768" y="44592"/>
                </a:moveTo>
                <a:cubicBezTo>
                  <a:pt x="36879" y="44720"/>
                  <a:pt x="37072" y="44730"/>
                  <a:pt x="37200" y="44619"/>
                </a:cubicBezTo>
                <a:cubicBezTo>
                  <a:pt x="37325" y="44508"/>
                  <a:pt x="37338" y="44315"/>
                  <a:pt x="37227" y="44189"/>
                </a:cubicBezTo>
                <a:lnTo>
                  <a:pt x="37139" y="44091"/>
                </a:lnTo>
                <a:lnTo>
                  <a:pt x="36996" y="43927"/>
                </a:lnTo>
                <a:lnTo>
                  <a:pt x="36831" y="43735"/>
                </a:lnTo>
                <a:cubicBezTo>
                  <a:pt x="36609" y="43470"/>
                  <a:pt x="36185" y="43718"/>
                  <a:pt x="36313" y="44045"/>
                </a:cubicBezTo>
                <a:cubicBezTo>
                  <a:pt x="36326" y="44074"/>
                  <a:pt x="36342" y="44101"/>
                  <a:pt x="36361" y="44124"/>
                </a:cubicBezTo>
                <a:lnTo>
                  <a:pt x="36535" y="44328"/>
                </a:lnTo>
                <a:lnTo>
                  <a:pt x="36680" y="44495"/>
                </a:lnTo>
                <a:lnTo>
                  <a:pt x="36768" y="44592"/>
                </a:lnTo>
                <a:close/>
                <a:moveTo>
                  <a:pt x="35223" y="42657"/>
                </a:moveTo>
                <a:cubicBezTo>
                  <a:pt x="35429" y="42938"/>
                  <a:pt x="35867" y="42724"/>
                  <a:pt x="35764" y="42387"/>
                </a:cubicBezTo>
                <a:cubicBezTo>
                  <a:pt x="35756" y="42358"/>
                  <a:pt x="35741" y="42330"/>
                  <a:pt x="35724" y="42305"/>
                </a:cubicBezTo>
                <a:lnTo>
                  <a:pt x="35659" y="42215"/>
                </a:lnTo>
                <a:lnTo>
                  <a:pt x="35533" y="42035"/>
                </a:lnTo>
                <a:lnTo>
                  <a:pt x="35380" y="41811"/>
                </a:lnTo>
                <a:cubicBezTo>
                  <a:pt x="35196" y="41534"/>
                  <a:pt x="34760" y="41712"/>
                  <a:pt x="34827" y="42043"/>
                </a:cubicBezTo>
                <a:cubicBezTo>
                  <a:pt x="34836" y="42081"/>
                  <a:pt x="34850" y="42117"/>
                  <a:pt x="34871" y="42148"/>
                </a:cubicBezTo>
                <a:lnTo>
                  <a:pt x="35030" y="42383"/>
                </a:lnTo>
                <a:lnTo>
                  <a:pt x="35158" y="42565"/>
                </a:lnTo>
                <a:close/>
                <a:moveTo>
                  <a:pt x="33890" y="40574"/>
                </a:moveTo>
                <a:cubicBezTo>
                  <a:pt x="33974" y="40723"/>
                  <a:pt x="34161" y="40773"/>
                  <a:pt x="34307" y="40692"/>
                </a:cubicBezTo>
                <a:cubicBezTo>
                  <a:pt x="34454" y="40608"/>
                  <a:pt x="34506" y="40419"/>
                  <a:pt x="34423" y="40272"/>
                </a:cubicBezTo>
                <a:lnTo>
                  <a:pt x="34362" y="40168"/>
                </a:lnTo>
                <a:lnTo>
                  <a:pt x="34253" y="39975"/>
                </a:lnTo>
                <a:lnTo>
                  <a:pt x="34127" y="39746"/>
                </a:lnTo>
                <a:cubicBezTo>
                  <a:pt x="33974" y="39459"/>
                  <a:pt x="33530" y="39581"/>
                  <a:pt x="33553" y="39916"/>
                </a:cubicBezTo>
                <a:cubicBezTo>
                  <a:pt x="33557" y="39956"/>
                  <a:pt x="33570" y="39998"/>
                  <a:pt x="33589" y="40036"/>
                </a:cubicBezTo>
                <a:lnTo>
                  <a:pt x="33721" y="40272"/>
                </a:lnTo>
                <a:lnTo>
                  <a:pt x="33832" y="40469"/>
                </a:lnTo>
                <a:lnTo>
                  <a:pt x="33890" y="40574"/>
                </a:lnTo>
                <a:close/>
                <a:moveTo>
                  <a:pt x="32754" y="38384"/>
                </a:moveTo>
                <a:cubicBezTo>
                  <a:pt x="32826" y="38537"/>
                  <a:pt x="33006" y="38604"/>
                  <a:pt x="33161" y="38533"/>
                </a:cubicBezTo>
                <a:cubicBezTo>
                  <a:pt x="33314" y="38462"/>
                  <a:pt x="33381" y="38281"/>
                  <a:pt x="33310" y="38128"/>
                </a:cubicBezTo>
                <a:lnTo>
                  <a:pt x="33247" y="37992"/>
                </a:lnTo>
                <a:lnTo>
                  <a:pt x="33155" y="37789"/>
                </a:lnTo>
                <a:lnTo>
                  <a:pt x="33060" y="37577"/>
                </a:lnTo>
                <a:cubicBezTo>
                  <a:pt x="32928" y="37271"/>
                  <a:pt x="32463" y="37370"/>
                  <a:pt x="32476" y="37716"/>
                </a:cubicBezTo>
                <a:cubicBezTo>
                  <a:pt x="32478" y="37751"/>
                  <a:pt x="32486" y="37787"/>
                  <a:pt x="32499" y="37820"/>
                </a:cubicBezTo>
                <a:lnTo>
                  <a:pt x="32597" y="38038"/>
                </a:lnTo>
                <a:lnTo>
                  <a:pt x="32692" y="38246"/>
                </a:lnTo>
                <a:lnTo>
                  <a:pt x="32754" y="38382"/>
                </a:lnTo>
                <a:close/>
                <a:moveTo>
                  <a:pt x="31803" y="36106"/>
                </a:moveTo>
                <a:cubicBezTo>
                  <a:pt x="31866" y="36259"/>
                  <a:pt x="32038" y="36335"/>
                  <a:pt x="32191" y="36278"/>
                </a:cubicBezTo>
                <a:cubicBezTo>
                  <a:pt x="32346" y="36221"/>
                  <a:pt x="32428" y="36054"/>
                  <a:pt x="32377" y="35897"/>
                </a:cubicBezTo>
                <a:lnTo>
                  <a:pt x="32312" y="35723"/>
                </a:lnTo>
                <a:lnTo>
                  <a:pt x="32237" y="35513"/>
                </a:lnTo>
                <a:lnTo>
                  <a:pt x="32170" y="35326"/>
                </a:lnTo>
                <a:cubicBezTo>
                  <a:pt x="32057" y="35012"/>
                  <a:pt x="31598" y="35079"/>
                  <a:pt x="31577" y="35412"/>
                </a:cubicBezTo>
                <a:cubicBezTo>
                  <a:pt x="31575" y="35452"/>
                  <a:pt x="31581" y="35492"/>
                  <a:pt x="31593" y="35530"/>
                </a:cubicBezTo>
                <a:lnTo>
                  <a:pt x="31661" y="35718"/>
                </a:lnTo>
                <a:lnTo>
                  <a:pt x="31740" y="35932"/>
                </a:lnTo>
                <a:lnTo>
                  <a:pt x="31803" y="36108"/>
                </a:lnTo>
                <a:close/>
                <a:moveTo>
                  <a:pt x="31025" y="33767"/>
                </a:moveTo>
                <a:cubicBezTo>
                  <a:pt x="31120" y="34088"/>
                  <a:pt x="31591" y="34050"/>
                  <a:pt x="31625" y="33706"/>
                </a:cubicBezTo>
                <a:cubicBezTo>
                  <a:pt x="31627" y="33671"/>
                  <a:pt x="31625" y="33633"/>
                  <a:pt x="31614" y="33600"/>
                </a:cubicBezTo>
                <a:lnTo>
                  <a:pt x="31554" y="33390"/>
                </a:lnTo>
                <a:lnTo>
                  <a:pt x="31493" y="33176"/>
                </a:lnTo>
                <a:lnTo>
                  <a:pt x="31449" y="33015"/>
                </a:lnTo>
                <a:cubicBezTo>
                  <a:pt x="31348" y="32667"/>
                  <a:pt x="30837" y="32742"/>
                  <a:pt x="30849" y="33115"/>
                </a:cubicBezTo>
                <a:cubicBezTo>
                  <a:pt x="30849" y="33134"/>
                  <a:pt x="30854" y="33155"/>
                  <a:pt x="30858" y="33176"/>
                </a:cubicBezTo>
                <a:lnTo>
                  <a:pt x="30904" y="33340"/>
                </a:lnTo>
                <a:lnTo>
                  <a:pt x="30965" y="33558"/>
                </a:lnTo>
                <a:lnTo>
                  <a:pt x="31025" y="33767"/>
                </a:lnTo>
                <a:close/>
                <a:moveTo>
                  <a:pt x="30418" y="31382"/>
                </a:moveTo>
                <a:cubicBezTo>
                  <a:pt x="30489" y="31707"/>
                  <a:pt x="30963" y="31699"/>
                  <a:pt x="31017" y="31363"/>
                </a:cubicBezTo>
                <a:cubicBezTo>
                  <a:pt x="31023" y="31326"/>
                  <a:pt x="31021" y="31288"/>
                  <a:pt x="31015" y="31250"/>
                </a:cubicBezTo>
                <a:lnTo>
                  <a:pt x="30969" y="31037"/>
                </a:lnTo>
                <a:lnTo>
                  <a:pt x="30889" y="30659"/>
                </a:lnTo>
                <a:cubicBezTo>
                  <a:pt x="30879" y="30601"/>
                  <a:pt x="30849" y="30546"/>
                  <a:pt x="30810" y="30504"/>
                </a:cubicBezTo>
                <a:cubicBezTo>
                  <a:pt x="30594" y="30288"/>
                  <a:pt x="30233" y="30479"/>
                  <a:pt x="30290" y="30777"/>
                </a:cubicBezTo>
                <a:lnTo>
                  <a:pt x="30370" y="31162"/>
                </a:lnTo>
                <a:lnTo>
                  <a:pt x="30416" y="31382"/>
                </a:lnTo>
                <a:close/>
                <a:moveTo>
                  <a:pt x="29971" y="28955"/>
                </a:moveTo>
                <a:cubicBezTo>
                  <a:pt x="30024" y="29295"/>
                  <a:pt x="30508" y="29310"/>
                  <a:pt x="30575" y="28966"/>
                </a:cubicBezTo>
                <a:cubicBezTo>
                  <a:pt x="30581" y="28932"/>
                  <a:pt x="30581" y="28901"/>
                  <a:pt x="30577" y="28870"/>
                </a:cubicBezTo>
                <a:lnTo>
                  <a:pt x="30523" y="28484"/>
                </a:lnTo>
                <a:lnTo>
                  <a:pt x="30493" y="28270"/>
                </a:lnTo>
                <a:cubicBezTo>
                  <a:pt x="30453" y="27947"/>
                  <a:pt x="29996" y="27901"/>
                  <a:pt x="29898" y="28222"/>
                </a:cubicBezTo>
                <a:cubicBezTo>
                  <a:pt x="29885" y="28262"/>
                  <a:pt x="29881" y="28304"/>
                  <a:pt x="29888" y="28346"/>
                </a:cubicBezTo>
                <a:lnTo>
                  <a:pt x="29917" y="28568"/>
                </a:lnTo>
                <a:lnTo>
                  <a:pt x="29948" y="28782"/>
                </a:lnTo>
                <a:close/>
                <a:moveTo>
                  <a:pt x="29699" y="26508"/>
                </a:moveTo>
                <a:cubicBezTo>
                  <a:pt x="29703" y="26566"/>
                  <a:pt x="29724" y="26623"/>
                  <a:pt x="29762" y="26671"/>
                </a:cubicBezTo>
                <a:cubicBezTo>
                  <a:pt x="29946" y="26910"/>
                  <a:pt x="30330" y="26763"/>
                  <a:pt x="30309" y="26462"/>
                </a:cubicBezTo>
                <a:lnTo>
                  <a:pt x="30290" y="26200"/>
                </a:lnTo>
                <a:lnTo>
                  <a:pt x="30269" y="25858"/>
                </a:lnTo>
                <a:cubicBezTo>
                  <a:pt x="30258" y="25690"/>
                  <a:pt x="30116" y="25560"/>
                  <a:pt x="29946" y="25571"/>
                </a:cubicBezTo>
                <a:cubicBezTo>
                  <a:pt x="29779" y="25579"/>
                  <a:pt x="29649" y="25724"/>
                  <a:pt x="29659" y="25892"/>
                </a:cubicBezTo>
                <a:lnTo>
                  <a:pt x="29680" y="26241"/>
                </a:lnTo>
                <a:close/>
                <a:moveTo>
                  <a:pt x="29653" y="24204"/>
                </a:moveTo>
                <a:cubicBezTo>
                  <a:pt x="29770" y="24395"/>
                  <a:pt x="30089" y="24410"/>
                  <a:pt x="30196" y="24163"/>
                </a:cubicBezTo>
                <a:cubicBezTo>
                  <a:pt x="30202" y="24148"/>
                  <a:pt x="30206" y="24131"/>
                  <a:pt x="30210" y="24116"/>
                </a:cubicBezTo>
                <a:cubicBezTo>
                  <a:pt x="30479" y="24031"/>
                  <a:pt x="30489" y="23641"/>
                  <a:pt x="30225" y="23542"/>
                </a:cubicBezTo>
                <a:lnTo>
                  <a:pt x="30227" y="23442"/>
                </a:lnTo>
                <a:cubicBezTo>
                  <a:pt x="30238" y="23121"/>
                  <a:pt x="29802" y="23002"/>
                  <a:pt x="29649" y="23295"/>
                </a:cubicBezTo>
                <a:cubicBezTo>
                  <a:pt x="29630" y="23335"/>
                  <a:pt x="29617" y="23379"/>
                  <a:pt x="29617" y="23425"/>
                </a:cubicBezTo>
                <a:lnTo>
                  <a:pt x="29613" y="23593"/>
                </a:lnTo>
                <a:lnTo>
                  <a:pt x="29466" y="23613"/>
                </a:lnTo>
                <a:cubicBezTo>
                  <a:pt x="29359" y="23628"/>
                  <a:pt x="29269" y="23699"/>
                  <a:pt x="29227" y="23798"/>
                </a:cubicBezTo>
                <a:cubicBezTo>
                  <a:pt x="29137" y="24016"/>
                  <a:pt x="29317" y="24251"/>
                  <a:pt x="29552" y="24217"/>
                </a:cubicBezTo>
                <a:lnTo>
                  <a:pt x="29653" y="24202"/>
                </a:lnTo>
                <a:close/>
                <a:moveTo>
                  <a:pt x="29728" y="21572"/>
                </a:moveTo>
                <a:cubicBezTo>
                  <a:pt x="29697" y="21908"/>
                  <a:pt x="30149" y="22042"/>
                  <a:pt x="30305" y="21742"/>
                </a:cubicBezTo>
                <a:cubicBezTo>
                  <a:pt x="30321" y="21708"/>
                  <a:pt x="30332" y="21671"/>
                  <a:pt x="30336" y="21635"/>
                </a:cubicBezTo>
                <a:lnTo>
                  <a:pt x="30359" y="21405"/>
                </a:lnTo>
                <a:lnTo>
                  <a:pt x="30380" y="21229"/>
                </a:lnTo>
                <a:lnTo>
                  <a:pt x="30403" y="21036"/>
                </a:lnTo>
                <a:cubicBezTo>
                  <a:pt x="30430" y="20866"/>
                  <a:pt x="30311" y="20709"/>
                  <a:pt x="30141" y="20686"/>
                </a:cubicBezTo>
                <a:cubicBezTo>
                  <a:pt x="29971" y="20663"/>
                  <a:pt x="29814" y="20786"/>
                  <a:pt x="29797" y="20956"/>
                </a:cubicBezTo>
                <a:lnTo>
                  <a:pt x="29772" y="21157"/>
                </a:lnTo>
                <a:lnTo>
                  <a:pt x="29751" y="21340"/>
                </a:lnTo>
                <a:close/>
                <a:moveTo>
                  <a:pt x="30114" y="19124"/>
                </a:moveTo>
                <a:cubicBezTo>
                  <a:pt x="30082" y="19286"/>
                  <a:pt x="30185" y="19445"/>
                  <a:pt x="30346" y="19481"/>
                </a:cubicBezTo>
                <a:cubicBezTo>
                  <a:pt x="30506" y="19518"/>
                  <a:pt x="30667" y="19420"/>
                  <a:pt x="30709" y="19259"/>
                </a:cubicBezTo>
                <a:lnTo>
                  <a:pt x="30749" y="19085"/>
                </a:lnTo>
                <a:lnTo>
                  <a:pt x="30787" y="18932"/>
                </a:lnTo>
                <a:lnTo>
                  <a:pt x="30824" y="18781"/>
                </a:lnTo>
                <a:lnTo>
                  <a:pt x="30852" y="18678"/>
                </a:lnTo>
                <a:cubicBezTo>
                  <a:pt x="30940" y="18334"/>
                  <a:pt x="30474" y="18137"/>
                  <a:pt x="30290" y="18447"/>
                </a:cubicBezTo>
                <a:cubicBezTo>
                  <a:pt x="30277" y="18468"/>
                  <a:pt x="30269" y="18494"/>
                  <a:pt x="30261" y="18519"/>
                </a:cubicBezTo>
                <a:lnTo>
                  <a:pt x="30231" y="18628"/>
                </a:lnTo>
                <a:lnTo>
                  <a:pt x="30191" y="18785"/>
                </a:lnTo>
                <a:lnTo>
                  <a:pt x="30154" y="18944"/>
                </a:lnTo>
                <a:lnTo>
                  <a:pt x="30112" y="19124"/>
                </a:lnTo>
                <a:close/>
                <a:moveTo>
                  <a:pt x="30877" y="16739"/>
                </a:moveTo>
                <a:cubicBezTo>
                  <a:pt x="30743" y="17041"/>
                  <a:pt x="31109" y="17312"/>
                  <a:pt x="31359" y="17096"/>
                </a:cubicBezTo>
                <a:cubicBezTo>
                  <a:pt x="31390" y="17069"/>
                  <a:pt x="31415" y="17033"/>
                  <a:pt x="31432" y="16993"/>
                </a:cubicBezTo>
                <a:lnTo>
                  <a:pt x="31484" y="16880"/>
                </a:lnTo>
                <a:lnTo>
                  <a:pt x="31541" y="16760"/>
                </a:lnTo>
                <a:lnTo>
                  <a:pt x="31598" y="16647"/>
                </a:lnTo>
                <a:lnTo>
                  <a:pt x="31656" y="16532"/>
                </a:lnTo>
                <a:lnTo>
                  <a:pt x="31692" y="16463"/>
                </a:lnTo>
                <a:cubicBezTo>
                  <a:pt x="31847" y="16163"/>
                  <a:pt x="31482" y="15863"/>
                  <a:pt x="31214" y="16096"/>
                </a:cubicBezTo>
                <a:cubicBezTo>
                  <a:pt x="31189" y="16119"/>
                  <a:pt x="31168" y="16146"/>
                  <a:pt x="31153" y="16176"/>
                </a:cubicBezTo>
                <a:lnTo>
                  <a:pt x="31114" y="16251"/>
                </a:lnTo>
                <a:lnTo>
                  <a:pt x="31051" y="16375"/>
                </a:lnTo>
                <a:lnTo>
                  <a:pt x="30990" y="16501"/>
                </a:lnTo>
                <a:lnTo>
                  <a:pt x="30929" y="16628"/>
                </a:lnTo>
                <a:lnTo>
                  <a:pt x="30879" y="16742"/>
                </a:lnTo>
                <a:close/>
                <a:moveTo>
                  <a:pt x="32275" y="14619"/>
                </a:moveTo>
                <a:cubicBezTo>
                  <a:pt x="32017" y="14876"/>
                  <a:pt x="32340" y="15287"/>
                  <a:pt x="32652" y="15094"/>
                </a:cubicBezTo>
                <a:cubicBezTo>
                  <a:pt x="32671" y="15084"/>
                  <a:pt x="32685" y="15069"/>
                  <a:pt x="32702" y="15057"/>
                </a:cubicBezTo>
                <a:lnTo>
                  <a:pt x="32794" y="14966"/>
                </a:lnTo>
                <a:lnTo>
                  <a:pt x="32870" y="14899"/>
                </a:lnTo>
                <a:lnTo>
                  <a:pt x="32945" y="14834"/>
                </a:lnTo>
                <a:lnTo>
                  <a:pt x="33023" y="14772"/>
                </a:lnTo>
                <a:lnTo>
                  <a:pt x="33100" y="14711"/>
                </a:lnTo>
                <a:lnTo>
                  <a:pt x="33128" y="14692"/>
                </a:lnTo>
                <a:cubicBezTo>
                  <a:pt x="33410" y="14487"/>
                  <a:pt x="33197" y="14049"/>
                  <a:pt x="32857" y="14151"/>
                </a:cubicBezTo>
                <a:cubicBezTo>
                  <a:pt x="32830" y="14162"/>
                  <a:pt x="32803" y="14174"/>
                  <a:pt x="32778" y="14191"/>
                </a:cubicBezTo>
                <a:lnTo>
                  <a:pt x="32738" y="14220"/>
                </a:lnTo>
                <a:lnTo>
                  <a:pt x="32645" y="14292"/>
                </a:lnTo>
                <a:lnTo>
                  <a:pt x="32555" y="14365"/>
                </a:lnTo>
                <a:lnTo>
                  <a:pt x="32467" y="14440"/>
                </a:lnTo>
                <a:lnTo>
                  <a:pt x="32379" y="14518"/>
                </a:lnTo>
                <a:lnTo>
                  <a:pt x="32275" y="14619"/>
                </a:lnTo>
                <a:close/>
                <a:moveTo>
                  <a:pt x="34639" y="13510"/>
                </a:moveTo>
                <a:cubicBezTo>
                  <a:pt x="34469" y="13516"/>
                  <a:pt x="34339" y="13659"/>
                  <a:pt x="34345" y="13826"/>
                </a:cubicBezTo>
                <a:cubicBezTo>
                  <a:pt x="34351" y="13996"/>
                  <a:pt x="34492" y="14126"/>
                  <a:pt x="34662" y="14120"/>
                </a:cubicBezTo>
                <a:lnTo>
                  <a:pt x="34760" y="14116"/>
                </a:lnTo>
                <a:lnTo>
                  <a:pt x="34856" y="14114"/>
                </a:lnTo>
                <a:lnTo>
                  <a:pt x="34955" y="14114"/>
                </a:lnTo>
                <a:lnTo>
                  <a:pt x="35056" y="14118"/>
                </a:lnTo>
                <a:lnTo>
                  <a:pt x="35158" y="14124"/>
                </a:lnTo>
                <a:lnTo>
                  <a:pt x="35223" y="14132"/>
                </a:lnTo>
                <a:cubicBezTo>
                  <a:pt x="35391" y="14151"/>
                  <a:pt x="35544" y="14032"/>
                  <a:pt x="35563" y="13864"/>
                </a:cubicBezTo>
                <a:cubicBezTo>
                  <a:pt x="35584" y="13696"/>
                  <a:pt x="35464" y="13546"/>
                  <a:pt x="35297" y="13525"/>
                </a:cubicBezTo>
                <a:lnTo>
                  <a:pt x="35211" y="13516"/>
                </a:lnTo>
                <a:lnTo>
                  <a:pt x="35091" y="13508"/>
                </a:lnTo>
                <a:lnTo>
                  <a:pt x="34972" y="13504"/>
                </a:lnTo>
                <a:lnTo>
                  <a:pt x="34854" y="13502"/>
                </a:lnTo>
                <a:lnTo>
                  <a:pt x="34737" y="13504"/>
                </a:lnTo>
                <a:lnTo>
                  <a:pt x="34639" y="13510"/>
                </a:lnTo>
                <a:close/>
                <a:moveTo>
                  <a:pt x="37139" y="14118"/>
                </a:moveTo>
                <a:cubicBezTo>
                  <a:pt x="36822" y="13954"/>
                  <a:pt x="36529" y="14365"/>
                  <a:pt x="36787" y="14612"/>
                </a:cubicBezTo>
                <a:cubicBezTo>
                  <a:pt x="36806" y="14629"/>
                  <a:pt x="36826" y="14644"/>
                  <a:pt x="36850" y="14656"/>
                </a:cubicBezTo>
                <a:lnTo>
                  <a:pt x="36958" y="14713"/>
                </a:lnTo>
                <a:lnTo>
                  <a:pt x="37082" y="14780"/>
                </a:lnTo>
                <a:cubicBezTo>
                  <a:pt x="37176" y="14834"/>
                  <a:pt x="37269" y="14889"/>
                  <a:pt x="37359" y="14948"/>
                </a:cubicBezTo>
                <a:cubicBezTo>
                  <a:pt x="37644" y="15126"/>
                  <a:pt x="37969" y="14782"/>
                  <a:pt x="37772" y="14510"/>
                </a:cubicBezTo>
                <a:cubicBezTo>
                  <a:pt x="37749" y="14480"/>
                  <a:pt x="37721" y="14453"/>
                  <a:pt x="37690" y="14432"/>
                </a:cubicBezTo>
                <a:cubicBezTo>
                  <a:pt x="37587" y="14369"/>
                  <a:pt x="37487" y="14308"/>
                  <a:pt x="37382" y="14250"/>
                </a:cubicBezTo>
                <a:lnTo>
                  <a:pt x="37248" y="14176"/>
                </a:lnTo>
                <a:lnTo>
                  <a:pt x="37139" y="14118"/>
                </a:lnTo>
                <a:close/>
                <a:moveTo>
                  <a:pt x="39115" y="15731"/>
                </a:moveTo>
                <a:cubicBezTo>
                  <a:pt x="38920" y="15478"/>
                  <a:pt x="38507" y="15660"/>
                  <a:pt x="38574" y="15985"/>
                </a:cubicBezTo>
                <a:cubicBezTo>
                  <a:pt x="38585" y="16027"/>
                  <a:pt x="38604" y="16069"/>
                  <a:pt x="38631" y="16104"/>
                </a:cubicBezTo>
                <a:cubicBezTo>
                  <a:pt x="38748" y="16253"/>
                  <a:pt x="38855" y="16413"/>
                  <a:pt x="38952" y="16576"/>
                </a:cubicBezTo>
                <a:cubicBezTo>
                  <a:pt x="39086" y="16809"/>
                  <a:pt x="39438" y="16765"/>
                  <a:pt x="39511" y="16503"/>
                </a:cubicBezTo>
                <a:cubicBezTo>
                  <a:pt x="39532" y="16423"/>
                  <a:pt x="39522" y="16339"/>
                  <a:pt x="39482" y="16270"/>
                </a:cubicBezTo>
                <a:cubicBezTo>
                  <a:pt x="39371" y="16084"/>
                  <a:pt x="39249" y="15903"/>
                  <a:pt x="39115" y="15731"/>
                </a:cubicBezTo>
                <a:close/>
                <a:moveTo>
                  <a:pt x="40081" y="18131"/>
                </a:moveTo>
                <a:cubicBezTo>
                  <a:pt x="40062" y="17821"/>
                  <a:pt x="39639" y="17733"/>
                  <a:pt x="39499" y="18024"/>
                </a:cubicBezTo>
                <a:cubicBezTo>
                  <a:pt x="39478" y="18068"/>
                  <a:pt x="39469" y="18118"/>
                  <a:pt x="39471" y="18169"/>
                </a:cubicBezTo>
                <a:cubicBezTo>
                  <a:pt x="39486" y="18353"/>
                  <a:pt x="39482" y="18540"/>
                  <a:pt x="39461" y="18722"/>
                </a:cubicBezTo>
                <a:cubicBezTo>
                  <a:pt x="39419" y="19045"/>
                  <a:pt x="39851" y="19200"/>
                  <a:pt x="40025" y="18917"/>
                </a:cubicBezTo>
                <a:cubicBezTo>
                  <a:pt x="40045" y="18881"/>
                  <a:pt x="40060" y="18839"/>
                  <a:pt x="40064" y="18797"/>
                </a:cubicBezTo>
                <a:cubicBezTo>
                  <a:pt x="40092" y="18575"/>
                  <a:pt x="40098" y="18353"/>
                  <a:pt x="40081" y="18131"/>
                </a:cubicBezTo>
                <a:close/>
                <a:moveTo>
                  <a:pt x="39308" y="20619"/>
                </a:moveTo>
                <a:cubicBezTo>
                  <a:pt x="39511" y="20353"/>
                  <a:pt x="39197" y="19992"/>
                  <a:pt x="38901" y="20174"/>
                </a:cubicBezTo>
                <a:cubicBezTo>
                  <a:pt x="38872" y="20193"/>
                  <a:pt x="38845" y="20218"/>
                  <a:pt x="38824" y="20246"/>
                </a:cubicBezTo>
                <a:cubicBezTo>
                  <a:pt x="38708" y="20397"/>
                  <a:pt x="38583" y="20537"/>
                  <a:pt x="38446" y="20671"/>
                </a:cubicBezTo>
                <a:cubicBezTo>
                  <a:pt x="38197" y="20923"/>
                  <a:pt x="38499" y="21329"/>
                  <a:pt x="38813" y="21153"/>
                </a:cubicBezTo>
                <a:cubicBezTo>
                  <a:pt x="38836" y="21141"/>
                  <a:pt x="38857" y="21124"/>
                  <a:pt x="38876" y="21107"/>
                </a:cubicBezTo>
                <a:cubicBezTo>
                  <a:pt x="39031" y="20954"/>
                  <a:pt x="39176" y="20791"/>
                  <a:pt x="39308" y="20619"/>
                </a:cubicBezTo>
                <a:close/>
                <a:moveTo>
                  <a:pt x="37313" y="22216"/>
                </a:moveTo>
                <a:cubicBezTo>
                  <a:pt x="37461" y="22138"/>
                  <a:pt x="37520" y="21954"/>
                  <a:pt x="37443" y="21805"/>
                </a:cubicBezTo>
                <a:cubicBezTo>
                  <a:pt x="37365" y="21654"/>
                  <a:pt x="37181" y="21595"/>
                  <a:pt x="37032" y="21673"/>
                </a:cubicBezTo>
                <a:cubicBezTo>
                  <a:pt x="36856" y="21765"/>
                  <a:pt x="36680" y="21849"/>
                  <a:pt x="36500" y="21928"/>
                </a:cubicBezTo>
                <a:cubicBezTo>
                  <a:pt x="36200" y="22058"/>
                  <a:pt x="36286" y="22513"/>
                  <a:pt x="36627" y="22513"/>
                </a:cubicBezTo>
                <a:cubicBezTo>
                  <a:pt x="36667" y="22513"/>
                  <a:pt x="36707" y="22505"/>
                  <a:pt x="36743" y="22488"/>
                </a:cubicBezTo>
                <a:cubicBezTo>
                  <a:pt x="36935" y="22402"/>
                  <a:pt x="37126" y="22312"/>
                  <a:pt x="37313" y="22216"/>
                </a:cubicBezTo>
                <a:close/>
                <a:moveTo>
                  <a:pt x="34970" y="23102"/>
                </a:moveTo>
                <a:cubicBezTo>
                  <a:pt x="35280" y="23022"/>
                  <a:pt x="35271" y="22561"/>
                  <a:pt x="34934" y="22505"/>
                </a:cubicBezTo>
                <a:cubicBezTo>
                  <a:pt x="34894" y="22499"/>
                  <a:pt x="34852" y="22503"/>
                  <a:pt x="34812" y="22513"/>
                </a:cubicBezTo>
                <a:lnTo>
                  <a:pt x="34569" y="22578"/>
                </a:lnTo>
                <a:lnTo>
                  <a:pt x="34226" y="22666"/>
                </a:lnTo>
                <a:cubicBezTo>
                  <a:pt x="33890" y="22752"/>
                  <a:pt x="33932" y="23245"/>
                  <a:pt x="34284" y="23270"/>
                </a:cubicBezTo>
                <a:cubicBezTo>
                  <a:pt x="34316" y="23270"/>
                  <a:pt x="34345" y="23268"/>
                  <a:pt x="34374" y="23259"/>
                </a:cubicBezTo>
                <a:lnTo>
                  <a:pt x="34724" y="23169"/>
                </a:lnTo>
                <a:lnTo>
                  <a:pt x="34970" y="23104"/>
                </a:lnTo>
                <a:close/>
                <a:moveTo>
                  <a:pt x="32578" y="23681"/>
                </a:moveTo>
                <a:cubicBezTo>
                  <a:pt x="32918" y="23605"/>
                  <a:pt x="32893" y="23113"/>
                  <a:pt x="32541" y="23079"/>
                </a:cubicBezTo>
                <a:cubicBezTo>
                  <a:pt x="32511" y="23077"/>
                  <a:pt x="32482" y="23077"/>
                  <a:pt x="32455" y="23083"/>
                </a:cubicBezTo>
                <a:lnTo>
                  <a:pt x="32233" y="23131"/>
                </a:lnTo>
                <a:lnTo>
                  <a:pt x="31860" y="23207"/>
                </a:lnTo>
                <a:cubicBezTo>
                  <a:pt x="31694" y="23238"/>
                  <a:pt x="31585" y="23400"/>
                  <a:pt x="31619" y="23565"/>
                </a:cubicBezTo>
                <a:cubicBezTo>
                  <a:pt x="31650" y="23731"/>
                  <a:pt x="31811" y="23838"/>
                  <a:pt x="31977" y="23806"/>
                </a:cubicBezTo>
                <a:lnTo>
                  <a:pt x="32356" y="23727"/>
                </a:lnTo>
                <a:lnTo>
                  <a:pt x="32578" y="23681"/>
                </a:lnTo>
                <a:close/>
                <a:moveTo>
                  <a:pt x="27721" y="24441"/>
                </a:moveTo>
                <a:cubicBezTo>
                  <a:pt x="27888" y="24425"/>
                  <a:pt x="28010" y="24274"/>
                  <a:pt x="27993" y="24106"/>
                </a:cubicBezTo>
                <a:cubicBezTo>
                  <a:pt x="27978" y="23938"/>
                  <a:pt x="27827" y="23815"/>
                  <a:pt x="27660" y="23831"/>
                </a:cubicBezTo>
                <a:lnTo>
                  <a:pt x="27377" y="23859"/>
                </a:lnTo>
                <a:lnTo>
                  <a:pt x="27056" y="23886"/>
                </a:lnTo>
                <a:cubicBezTo>
                  <a:pt x="26717" y="23917"/>
                  <a:pt x="26671" y="24397"/>
                  <a:pt x="27010" y="24489"/>
                </a:cubicBezTo>
                <a:cubicBezTo>
                  <a:pt x="27042" y="24496"/>
                  <a:pt x="27075" y="24498"/>
                  <a:pt x="27106" y="24496"/>
                </a:cubicBezTo>
                <a:lnTo>
                  <a:pt x="27433" y="24466"/>
                </a:lnTo>
                <a:lnTo>
                  <a:pt x="27721" y="24439"/>
                </a:lnTo>
                <a:close/>
                <a:moveTo>
                  <a:pt x="25264" y="24613"/>
                </a:moveTo>
                <a:cubicBezTo>
                  <a:pt x="25579" y="24603"/>
                  <a:pt x="25679" y="24169"/>
                  <a:pt x="25375" y="24028"/>
                </a:cubicBezTo>
                <a:cubicBezTo>
                  <a:pt x="25331" y="24010"/>
                  <a:pt x="25287" y="23999"/>
                  <a:pt x="25241" y="24001"/>
                </a:cubicBezTo>
                <a:lnTo>
                  <a:pt x="24883" y="24016"/>
                </a:lnTo>
                <a:lnTo>
                  <a:pt x="24636" y="24022"/>
                </a:lnTo>
                <a:cubicBezTo>
                  <a:pt x="24307" y="24033"/>
                  <a:pt x="24221" y="24479"/>
                  <a:pt x="24525" y="24611"/>
                </a:cubicBezTo>
                <a:cubicBezTo>
                  <a:pt x="24564" y="24626"/>
                  <a:pt x="24606" y="24634"/>
                  <a:pt x="24648" y="24634"/>
                </a:cubicBezTo>
                <a:lnTo>
                  <a:pt x="24904" y="24626"/>
                </a:lnTo>
                <a:lnTo>
                  <a:pt x="25264" y="24613"/>
                </a:lnTo>
                <a:close/>
                <a:moveTo>
                  <a:pt x="22802" y="24642"/>
                </a:moveTo>
                <a:cubicBezTo>
                  <a:pt x="22970" y="24642"/>
                  <a:pt x="23104" y="24510"/>
                  <a:pt x="23108" y="24343"/>
                </a:cubicBezTo>
                <a:cubicBezTo>
                  <a:pt x="23112" y="24177"/>
                  <a:pt x="22980" y="24039"/>
                  <a:pt x="22814" y="24033"/>
                </a:cubicBezTo>
                <a:lnTo>
                  <a:pt x="22448" y="24024"/>
                </a:lnTo>
                <a:lnTo>
                  <a:pt x="22209" y="24018"/>
                </a:lnTo>
                <a:cubicBezTo>
                  <a:pt x="21873" y="24005"/>
                  <a:pt x="21764" y="24469"/>
                  <a:pt x="22083" y="24605"/>
                </a:cubicBezTo>
                <a:cubicBezTo>
                  <a:pt x="22117" y="24619"/>
                  <a:pt x="22152" y="24626"/>
                  <a:pt x="22188" y="24628"/>
                </a:cubicBezTo>
                <a:lnTo>
                  <a:pt x="22431" y="24634"/>
                </a:lnTo>
                <a:lnTo>
                  <a:pt x="22804" y="24642"/>
                </a:lnTo>
                <a:close/>
                <a:moveTo>
                  <a:pt x="20344" y="24523"/>
                </a:moveTo>
                <a:cubicBezTo>
                  <a:pt x="20461" y="24531"/>
                  <a:pt x="20572" y="24473"/>
                  <a:pt x="20631" y="24372"/>
                </a:cubicBezTo>
                <a:cubicBezTo>
                  <a:pt x="20744" y="24177"/>
                  <a:pt x="20616" y="23932"/>
                  <a:pt x="20392" y="23915"/>
                </a:cubicBezTo>
                <a:lnTo>
                  <a:pt x="20082" y="23888"/>
                </a:lnTo>
                <a:lnTo>
                  <a:pt x="19790" y="23863"/>
                </a:lnTo>
                <a:cubicBezTo>
                  <a:pt x="19518" y="23838"/>
                  <a:pt x="19350" y="24152"/>
                  <a:pt x="19520" y="24360"/>
                </a:cubicBezTo>
                <a:cubicBezTo>
                  <a:pt x="19572" y="24422"/>
                  <a:pt x="19646" y="24462"/>
                  <a:pt x="19727" y="24471"/>
                </a:cubicBezTo>
                <a:lnTo>
                  <a:pt x="20027" y="24498"/>
                </a:lnTo>
                <a:lnTo>
                  <a:pt x="20341" y="24523"/>
                </a:lnTo>
                <a:close/>
                <a:moveTo>
                  <a:pt x="17898" y="24246"/>
                </a:moveTo>
                <a:cubicBezTo>
                  <a:pt x="18216" y="24297"/>
                  <a:pt x="18388" y="23867"/>
                  <a:pt x="18103" y="23685"/>
                </a:cubicBezTo>
                <a:cubicBezTo>
                  <a:pt x="18068" y="23664"/>
                  <a:pt x="18028" y="23649"/>
                  <a:pt x="17988" y="23643"/>
                </a:cubicBezTo>
                <a:lnTo>
                  <a:pt x="17799" y="23616"/>
                </a:lnTo>
                <a:lnTo>
                  <a:pt x="17577" y="23580"/>
                </a:lnTo>
                <a:lnTo>
                  <a:pt x="17389" y="23551"/>
                </a:lnTo>
                <a:cubicBezTo>
                  <a:pt x="17051" y="23498"/>
                  <a:pt x="16890" y="23951"/>
                  <a:pt x="17194" y="24121"/>
                </a:cubicBezTo>
                <a:cubicBezTo>
                  <a:pt x="17225" y="24137"/>
                  <a:pt x="17257" y="24148"/>
                  <a:pt x="17288" y="24152"/>
                </a:cubicBezTo>
                <a:lnTo>
                  <a:pt x="17481" y="24183"/>
                </a:lnTo>
                <a:lnTo>
                  <a:pt x="17707" y="24219"/>
                </a:lnTo>
                <a:close/>
                <a:moveTo>
                  <a:pt x="15471" y="23806"/>
                </a:moveTo>
                <a:cubicBezTo>
                  <a:pt x="15785" y="23873"/>
                  <a:pt x="15982" y="23477"/>
                  <a:pt x="15727" y="23266"/>
                </a:cubicBezTo>
                <a:cubicBezTo>
                  <a:pt x="15691" y="23238"/>
                  <a:pt x="15649" y="23219"/>
                  <a:pt x="15605" y="23209"/>
                </a:cubicBezTo>
                <a:lnTo>
                  <a:pt x="15393" y="23163"/>
                </a:lnTo>
                <a:lnTo>
                  <a:pt x="15182" y="23113"/>
                </a:lnTo>
                <a:lnTo>
                  <a:pt x="15014" y="23073"/>
                </a:lnTo>
                <a:cubicBezTo>
                  <a:pt x="14851" y="23035"/>
                  <a:pt x="14685" y="23136"/>
                  <a:pt x="14645" y="23299"/>
                </a:cubicBezTo>
                <a:cubicBezTo>
                  <a:pt x="14608" y="23463"/>
                  <a:pt x="14708" y="23628"/>
                  <a:pt x="14872" y="23668"/>
                </a:cubicBezTo>
                <a:lnTo>
                  <a:pt x="15044" y="23708"/>
                </a:lnTo>
                <a:lnTo>
                  <a:pt x="15259" y="23758"/>
                </a:lnTo>
                <a:close/>
                <a:moveTo>
                  <a:pt x="13084" y="23186"/>
                </a:moveTo>
                <a:cubicBezTo>
                  <a:pt x="13411" y="23280"/>
                  <a:pt x="13625" y="22861"/>
                  <a:pt x="13361" y="22654"/>
                </a:cubicBezTo>
                <a:cubicBezTo>
                  <a:pt x="13331" y="22631"/>
                  <a:pt x="13300" y="22614"/>
                  <a:pt x="13264" y="22601"/>
                </a:cubicBezTo>
                <a:lnTo>
                  <a:pt x="13118" y="22557"/>
                </a:lnTo>
                <a:lnTo>
                  <a:pt x="12916" y="22494"/>
                </a:lnTo>
                <a:lnTo>
                  <a:pt x="12688" y="22421"/>
                </a:lnTo>
                <a:cubicBezTo>
                  <a:pt x="12374" y="22320"/>
                  <a:pt x="12141" y="22716"/>
                  <a:pt x="12388" y="22941"/>
                </a:cubicBezTo>
                <a:cubicBezTo>
                  <a:pt x="12420" y="22968"/>
                  <a:pt x="12455" y="22989"/>
                  <a:pt x="12495" y="23002"/>
                </a:cubicBezTo>
                <a:lnTo>
                  <a:pt x="12732" y="23077"/>
                </a:lnTo>
                <a:close/>
                <a:moveTo>
                  <a:pt x="10751" y="22375"/>
                </a:moveTo>
                <a:cubicBezTo>
                  <a:pt x="11068" y="22503"/>
                  <a:pt x="11330" y="22090"/>
                  <a:pt x="11060" y="21855"/>
                </a:cubicBezTo>
                <a:cubicBezTo>
                  <a:pt x="11036" y="21836"/>
                  <a:pt x="11009" y="21822"/>
                  <a:pt x="10982" y="21809"/>
                </a:cubicBezTo>
                <a:lnTo>
                  <a:pt x="10793" y="21734"/>
                </a:lnTo>
                <a:lnTo>
                  <a:pt x="10609" y="21658"/>
                </a:lnTo>
                <a:lnTo>
                  <a:pt x="10422" y="21579"/>
                </a:lnTo>
                <a:cubicBezTo>
                  <a:pt x="10119" y="21449"/>
                  <a:pt x="9846" y="21836"/>
                  <a:pt x="10089" y="22079"/>
                </a:cubicBezTo>
                <a:cubicBezTo>
                  <a:pt x="10114" y="22105"/>
                  <a:pt x="10146" y="22125"/>
                  <a:pt x="10179" y="22140"/>
                </a:cubicBezTo>
                <a:lnTo>
                  <a:pt x="10374" y="22222"/>
                </a:lnTo>
                <a:lnTo>
                  <a:pt x="10565" y="22299"/>
                </a:lnTo>
                <a:lnTo>
                  <a:pt x="10751" y="22375"/>
                </a:lnTo>
                <a:close/>
                <a:moveTo>
                  <a:pt x="8501" y="21354"/>
                </a:moveTo>
                <a:cubicBezTo>
                  <a:pt x="8802" y="21511"/>
                  <a:pt x="9102" y="21126"/>
                  <a:pt x="8857" y="20866"/>
                </a:cubicBezTo>
                <a:cubicBezTo>
                  <a:pt x="8836" y="20845"/>
                  <a:pt x="8811" y="20826"/>
                  <a:pt x="8784" y="20811"/>
                </a:cubicBezTo>
                <a:lnTo>
                  <a:pt x="8662" y="20749"/>
                </a:lnTo>
                <a:lnTo>
                  <a:pt x="8492" y="20661"/>
                </a:lnTo>
                <a:lnTo>
                  <a:pt x="8251" y="20529"/>
                </a:lnTo>
                <a:cubicBezTo>
                  <a:pt x="8174" y="20487"/>
                  <a:pt x="8084" y="20480"/>
                  <a:pt x="8002" y="20508"/>
                </a:cubicBezTo>
                <a:cubicBezTo>
                  <a:pt x="7752" y="20596"/>
                  <a:pt x="7723" y="20935"/>
                  <a:pt x="7954" y="21063"/>
                </a:cubicBezTo>
                <a:lnTo>
                  <a:pt x="8205" y="21199"/>
                </a:lnTo>
                <a:lnTo>
                  <a:pt x="8379" y="21291"/>
                </a:lnTo>
                <a:lnTo>
                  <a:pt x="8501" y="21354"/>
                </a:lnTo>
                <a:close/>
                <a:moveTo>
                  <a:pt x="6363" y="20099"/>
                </a:moveTo>
                <a:cubicBezTo>
                  <a:pt x="6503" y="20195"/>
                  <a:pt x="6692" y="20158"/>
                  <a:pt x="6788" y="20019"/>
                </a:cubicBezTo>
                <a:cubicBezTo>
                  <a:pt x="6883" y="19879"/>
                  <a:pt x="6845" y="19690"/>
                  <a:pt x="6707" y="19594"/>
                </a:cubicBezTo>
                <a:lnTo>
                  <a:pt x="6587" y="19514"/>
                </a:lnTo>
                <a:lnTo>
                  <a:pt x="6438" y="19412"/>
                </a:lnTo>
                <a:lnTo>
                  <a:pt x="6212" y="19252"/>
                </a:lnTo>
                <a:cubicBezTo>
                  <a:pt x="5959" y="19066"/>
                  <a:pt x="5609" y="19349"/>
                  <a:pt x="5766" y="19648"/>
                </a:cubicBezTo>
                <a:cubicBezTo>
                  <a:pt x="5787" y="19688"/>
                  <a:pt x="5816" y="19722"/>
                  <a:pt x="5854" y="19747"/>
                </a:cubicBezTo>
                <a:lnTo>
                  <a:pt x="5938" y="19808"/>
                </a:lnTo>
                <a:lnTo>
                  <a:pt x="6091" y="19915"/>
                </a:lnTo>
                <a:lnTo>
                  <a:pt x="6244" y="20019"/>
                </a:lnTo>
                <a:lnTo>
                  <a:pt x="6363" y="20099"/>
                </a:lnTo>
                <a:close/>
                <a:moveTo>
                  <a:pt x="4395" y="18590"/>
                </a:moveTo>
                <a:cubicBezTo>
                  <a:pt x="4521" y="18701"/>
                  <a:pt x="4714" y="18691"/>
                  <a:pt x="4827" y="18563"/>
                </a:cubicBezTo>
                <a:cubicBezTo>
                  <a:pt x="4938" y="18437"/>
                  <a:pt x="4927" y="18244"/>
                  <a:pt x="4802" y="18133"/>
                </a:cubicBezTo>
                <a:lnTo>
                  <a:pt x="4657" y="18003"/>
                </a:lnTo>
                <a:lnTo>
                  <a:pt x="4531" y="17890"/>
                </a:lnTo>
                <a:lnTo>
                  <a:pt x="4359" y="17729"/>
                </a:lnTo>
                <a:cubicBezTo>
                  <a:pt x="4125" y="17502"/>
                  <a:pt x="3743" y="17754"/>
                  <a:pt x="3865" y="18064"/>
                </a:cubicBezTo>
                <a:cubicBezTo>
                  <a:pt x="3882" y="18102"/>
                  <a:pt x="3905" y="18137"/>
                  <a:pt x="3936" y="18167"/>
                </a:cubicBezTo>
                <a:lnTo>
                  <a:pt x="4116" y="18336"/>
                </a:lnTo>
                <a:lnTo>
                  <a:pt x="4246" y="18456"/>
                </a:lnTo>
                <a:lnTo>
                  <a:pt x="4395" y="18590"/>
                </a:lnTo>
                <a:close/>
                <a:moveTo>
                  <a:pt x="2666" y="16794"/>
                </a:moveTo>
                <a:cubicBezTo>
                  <a:pt x="2874" y="17054"/>
                  <a:pt x="3297" y="16840"/>
                  <a:pt x="3194" y="16507"/>
                </a:cubicBezTo>
                <a:cubicBezTo>
                  <a:pt x="3182" y="16473"/>
                  <a:pt x="3165" y="16442"/>
                  <a:pt x="3144" y="16413"/>
                </a:cubicBezTo>
                <a:lnTo>
                  <a:pt x="3069" y="16322"/>
                </a:lnTo>
                <a:lnTo>
                  <a:pt x="2970" y="16197"/>
                </a:lnTo>
                <a:lnTo>
                  <a:pt x="2874" y="16069"/>
                </a:lnTo>
                <a:lnTo>
                  <a:pt x="2777" y="15941"/>
                </a:lnTo>
                <a:cubicBezTo>
                  <a:pt x="2570" y="15662"/>
                  <a:pt x="2130" y="15889"/>
                  <a:pt x="2241" y="16222"/>
                </a:cubicBezTo>
                <a:cubicBezTo>
                  <a:pt x="2251" y="16249"/>
                  <a:pt x="2264" y="16276"/>
                  <a:pt x="2283" y="16301"/>
                </a:cubicBezTo>
                <a:lnTo>
                  <a:pt x="2387" y="16440"/>
                </a:lnTo>
                <a:lnTo>
                  <a:pt x="2488" y="16572"/>
                </a:lnTo>
                <a:lnTo>
                  <a:pt x="2593" y="16704"/>
                </a:lnTo>
                <a:lnTo>
                  <a:pt x="2668" y="16796"/>
                </a:lnTo>
                <a:close/>
                <a:moveTo>
                  <a:pt x="2283" y="16299"/>
                </a:moveTo>
                <a:lnTo>
                  <a:pt x="2777" y="15943"/>
                </a:lnTo>
                <a:close/>
                <a:moveTo>
                  <a:pt x="1281" y="14713"/>
                </a:moveTo>
                <a:cubicBezTo>
                  <a:pt x="1430" y="14998"/>
                  <a:pt x="1868" y="14891"/>
                  <a:pt x="1857" y="14558"/>
                </a:cubicBezTo>
                <a:cubicBezTo>
                  <a:pt x="1855" y="14514"/>
                  <a:pt x="1845" y="14472"/>
                  <a:pt x="1824" y="14432"/>
                </a:cubicBezTo>
                <a:lnTo>
                  <a:pt x="1780" y="14350"/>
                </a:lnTo>
                <a:lnTo>
                  <a:pt x="1710" y="14214"/>
                </a:lnTo>
                <a:lnTo>
                  <a:pt x="1643" y="14076"/>
                </a:lnTo>
                <a:lnTo>
                  <a:pt x="1560" y="13900"/>
                </a:lnTo>
                <a:cubicBezTo>
                  <a:pt x="1428" y="13604"/>
                  <a:pt x="975" y="13692"/>
                  <a:pt x="975" y="14032"/>
                </a:cubicBezTo>
                <a:cubicBezTo>
                  <a:pt x="977" y="14072"/>
                  <a:pt x="985" y="14111"/>
                  <a:pt x="1002" y="14149"/>
                </a:cubicBezTo>
                <a:lnTo>
                  <a:pt x="1092" y="14342"/>
                </a:lnTo>
                <a:lnTo>
                  <a:pt x="1164" y="14487"/>
                </a:lnTo>
                <a:lnTo>
                  <a:pt x="1237" y="14631"/>
                </a:lnTo>
                <a:lnTo>
                  <a:pt x="1281" y="14713"/>
                </a:lnTo>
                <a:close/>
                <a:moveTo>
                  <a:pt x="363" y="12382"/>
                </a:moveTo>
                <a:cubicBezTo>
                  <a:pt x="443" y="12684"/>
                  <a:pt x="883" y="12686"/>
                  <a:pt x="956" y="12368"/>
                </a:cubicBezTo>
                <a:cubicBezTo>
                  <a:pt x="967" y="12320"/>
                  <a:pt x="967" y="12271"/>
                  <a:pt x="954" y="12225"/>
                </a:cubicBezTo>
                <a:lnTo>
                  <a:pt x="914" y="12074"/>
                </a:lnTo>
                <a:lnTo>
                  <a:pt x="878" y="11928"/>
                </a:lnTo>
                <a:lnTo>
                  <a:pt x="845" y="11779"/>
                </a:lnTo>
                <a:lnTo>
                  <a:pt x="818" y="11647"/>
                </a:lnTo>
                <a:cubicBezTo>
                  <a:pt x="742" y="11307"/>
                  <a:pt x="258" y="11333"/>
                  <a:pt x="214" y="11672"/>
                </a:cubicBezTo>
                <a:cubicBezTo>
                  <a:pt x="210" y="11706"/>
                  <a:pt x="210" y="11737"/>
                  <a:pt x="218" y="11771"/>
                </a:cubicBezTo>
                <a:lnTo>
                  <a:pt x="248" y="11909"/>
                </a:lnTo>
                <a:lnTo>
                  <a:pt x="283" y="12066"/>
                </a:lnTo>
                <a:lnTo>
                  <a:pt x="321" y="12223"/>
                </a:lnTo>
                <a:lnTo>
                  <a:pt x="363" y="12382"/>
                </a:lnTo>
                <a:close/>
                <a:moveTo>
                  <a:pt x="5" y="9897"/>
                </a:moveTo>
                <a:cubicBezTo>
                  <a:pt x="15" y="10228"/>
                  <a:pt x="461" y="10310"/>
                  <a:pt x="591" y="10010"/>
                </a:cubicBezTo>
                <a:cubicBezTo>
                  <a:pt x="608" y="9970"/>
                  <a:pt x="614" y="9928"/>
                  <a:pt x="614" y="9886"/>
                </a:cubicBezTo>
                <a:lnTo>
                  <a:pt x="612" y="9794"/>
                </a:lnTo>
                <a:lnTo>
                  <a:pt x="610" y="9637"/>
                </a:lnTo>
                <a:lnTo>
                  <a:pt x="610" y="9480"/>
                </a:lnTo>
                <a:lnTo>
                  <a:pt x="614" y="9293"/>
                </a:lnTo>
                <a:cubicBezTo>
                  <a:pt x="623" y="9124"/>
                  <a:pt x="491" y="8981"/>
                  <a:pt x="323" y="8975"/>
                </a:cubicBezTo>
                <a:cubicBezTo>
                  <a:pt x="153" y="8969"/>
                  <a:pt x="11" y="9098"/>
                  <a:pt x="5" y="9266"/>
                </a:cubicBezTo>
                <a:lnTo>
                  <a:pt x="0" y="9472"/>
                </a:lnTo>
                <a:lnTo>
                  <a:pt x="0" y="9637"/>
                </a:lnTo>
                <a:lnTo>
                  <a:pt x="2" y="9805"/>
                </a:lnTo>
                <a:lnTo>
                  <a:pt x="5" y="9897"/>
                </a:lnTo>
                <a:close/>
                <a:moveTo>
                  <a:pt x="216" y="7399"/>
                </a:moveTo>
                <a:cubicBezTo>
                  <a:pt x="179" y="7564"/>
                  <a:pt x="285" y="7730"/>
                  <a:pt x="453" y="7766"/>
                </a:cubicBezTo>
                <a:cubicBezTo>
                  <a:pt x="619" y="7799"/>
                  <a:pt x="782" y="7690"/>
                  <a:pt x="816" y="7522"/>
                </a:cubicBezTo>
                <a:lnTo>
                  <a:pt x="843" y="7382"/>
                </a:lnTo>
                <a:lnTo>
                  <a:pt x="878" y="7217"/>
                </a:lnTo>
                <a:lnTo>
                  <a:pt x="916" y="7051"/>
                </a:lnTo>
                <a:lnTo>
                  <a:pt x="943" y="6938"/>
                </a:lnTo>
                <a:cubicBezTo>
                  <a:pt x="1023" y="6628"/>
                  <a:pt x="617" y="6412"/>
                  <a:pt x="403" y="6680"/>
                </a:cubicBezTo>
                <a:cubicBezTo>
                  <a:pt x="378" y="6714"/>
                  <a:pt x="361" y="6751"/>
                  <a:pt x="350" y="6791"/>
                </a:cubicBezTo>
                <a:lnTo>
                  <a:pt x="321" y="6911"/>
                </a:lnTo>
                <a:lnTo>
                  <a:pt x="281" y="7084"/>
                </a:lnTo>
                <a:lnTo>
                  <a:pt x="243" y="7258"/>
                </a:lnTo>
                <a:lnTo>
                  <a:pt x="216" y="7399"/>
                </a:lnTo>
                <a:close/>
                <a:moveTo>
                  <a:pt x="923" y="5008"/>
                </a:moveTo>
                <a:cubicBezTo>
                  <a:pt x="801" y="5311"/>
                  <a:pt x="1187" y="5573"/>
                  <a:pt x="1425" y="5335"/>
                </a:cubicBezTo>
                <a:cubicBezTo>
                  <a:pt x="1453" y="5305"/>
                  <a:pt x="1474" y="5270"/>
                  <a:pt x="1490" y="5234"/>
                </a:cubicBezTo>
                <a:lnTo>
                  <a:pt x="1574" y="5024"/>
                </a:lnTo>
                <a:lnTo>
                  <a:pt x="1648" y="4853"/>
                </a:lnTo>
                <a:lnTo>
                  <a:pt x="1721" y="4681"/>
                </a:lnTo>
                <a:cubicBezTo>
                  <a:pt x="1853" y="4377"/>
                  <a:pt x="1474" y="4104"/>
                  <a:pt x="1226" y="4341"/>
                </a:cubicBezTo>
                <a:cubicBezTo>
                  <a:pt x="1199" y="4366"/>
                  <a:pt x="1178" y="4398"/>
                  <a:pt x="1161" y="4433"/>
                </a:cubicBezTo>
                <a:lnTo>
                  <a:pt x="1086" y="4609"/>
                </a:lnTo>
                <a:lnTo>
                  <a:pt x="1011" y="4790"/>
                </a:lnTo>
                <a:lnTo>
                  <a:pt x="923" y="5008"/>
                </a:lnTo>
                <a:close/>
                <a:moveTo>
                  <a:pt x="2012" y="2769"/>
                </a:moveTo>
                <a:cubicBezTo>
                  <a:pt x="1926" y="2914"/>
                  <a:pt x="1975" y="3103"/>
                  <a:pt x="2119" y="3189"/>
                </a:cubicBezTo>
                <a:cubicBezTo>
                  <a:pt x="2264" y="3274"/>
                  <a:pt x="2450" y="3226"/>
                  <a:pt x="2538" y="3082"/>
                </a:cubicBezTo>
                <a:lnTo>
                  <a:pt x="2626" y="2929"/>
                </a:lnTo>
                <a:lnTo>
                  <a:pt x="2731" y="2751"/>
                </a:lnTo>
                <a:lnTo>
                  <a:pt x="2846" y="2566"/>
                </a:lnTo>
                <a:cubicBezTo>
                  <a:pt x="3022" y="2287"/>
                  <a:pt x="2691" y="1963"/>
                  <a:pt x="2413" y="2153"/>
                </a:cubicBezTo>
                <a:cubicBezTo>
                  <a:pt x="2379" y="2176"/>
                  <a:pt x="2352" y="2204"/>
                  <a:pt x="2331" y="2239"/>
                </a:cubicBezTo>
                <a:lnTo>
                  <a:pt x="2209" y="2434"/>
                </a:lnTo>
                <a:lnTo>
                  <a:pt x="2100" y="2618"/>
                </a:ln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79" name="Google Shape;879;p46"/>
          <p:cNvSpPr/>
          <p:nvPr/>
        </p:nvSpPr>
        <p:spPr>
          <a:xfrm>
            <a:off x="1810301" y="5950018"/>
            <a:ext cx="408967" cy="506433"/>
          </a:xfrm>
          <a:custGeom>
            <a:avLst/>
            <a:gdLst/>
            <a:ahLst/>
            <a:cxnLst/>
            <a:rect l="l" t="t" r="r" b="b"/>
            <a:pathLst>
              <a:path w="12269" h="15193" extrusionOk="0">
                <a:moveTo>
                  <a:pt x="5985" y="10484"/>
                </a:moveTo>
                <a:cubicBezTo>
                  <a:pt x="6451" y="7216"/>
                  <a:pt x="6734" y="3924"/>
                  <a:pt x="7253" y="663"/>
                </a:cubicBezTo>
                <a:cubicBezTo>
                  <a:pt x="7356" y="22"/>
                  <a:pt x="8349" y="1"/>
                  <a:pt x="8182" y="1130"/>
                </a:cubicBezTo>
                <a:cubicBezTo>
                  <a:pt x="8308" y="2933"/>
                  <a:pt x="12268" y="3406"/>
                  <a:pt x="12088" y="5720"/>
                </a:cubicBezTo>
                <a:cubicBezTo>
                  <a:pt x="12030" y="6453"/>
                  <a:pt x="11568" y="7017"/>
                  <a:pt x="10948" y="7376"/>
                </a:cubicBezTo>
                <a:cubicBezTo>
                  <a:pt x="10382" y="7705"/>
                  <a:pt x="9540" y="7958"/>
                  <a:pt x="9152" y="8505"/>
                </a:cubicBezTo>
                <a:cubicBezTo>
                  <a:pt x="8505" y="9417"/>
                  <a:pt x="9456" y="10090"/>
                  <a:pt x="10158" y="10538"/>
                </a:cubicBezTo>
                <a:cubicBezTo>
                  <a:pt x="10676" y="10869"/>
                  <a:pt x="10233" y="11714"/>
                  <a:pt x="9712" y="11381"/>
                </a:cubicBezTo>
                <a:cubicBezTo>
                  <a:pt x="8911" y="10869"/>
                  <a:pt x="8027" y="10037"/>
                  <a:pt x="8067" y="9004"/>
                </a:cubicBezTo>
                <a:cubicBezTo>
                  <a:pt x="8106" y="8027"/>
                  <a:pt x="8957" y="7350"/>
                  <a:pt x="9754" y="6938"/>
                </a:cubicBezTo>
                <a:cubicBezTo>
                  <a:pt x="10900" y="6345"/>
                  <a:pt x="11615" y="5621"/>
                  <a:pt x="10430" y="4559"/>
                </a:cubicBezTo>
                <a:cubicBezTo>
                  <a:pt x="9668" y="3874"/>
                  <a:pt x="8735" y="3700"/>
                  <a:pt x="8010" y="2983"/>
                </a:cubicBezTo>
                <a:cubicBezTo>
                  <a:pt x="7914" y="4131"/>
                  <a:pt x="7872" y="5288"/>
                  <a:pt x="7794" y="6437"/>
                </a:cubicBezTo>
                <a:cubicBezTo>
                  <a:pt x="7635" y="8786"/>
                  <a:pt x="7341" y="12089"/>
                  <a:pt x="5543" y="13814"/>
                </a:cubicBezTo>
                <a:cubicBezTo>
                  <a:pt x="4770" y="14553"/>
                  <a:pt x="3816" y="14924"/>
                  <a:pt x="2758" y="15029"/>
                </a:cubicBezTo>
                <a:cubicBezTo>
                  <a:pt x="1121" y="15193"/>
                  <a:pt x="0" y="14069"/>
                  <a:pt x="249" y="12426"/>
                </a:cubicBezTo>
                <a:cubicBezTo>
                  <a:pt x="423" y="11290"/>
                  <a:pt x="1136" y="10349"/>
                  <a:pt x="2144" y="9813"/>
                </a:cubicBezTo>
                <a:cubicBezTo>
                  <a:pt x="3020" y="9348"/>
                  <a:pt x="4143" y="9197"/>
                  <a:pt x="5057" y="9649"/>
                </a:cubicBezTo>
                <a:cubicBezTo>
                  <a:pt x="5438" y="9838"/>
                  <a:pt x="5759" y="10127"/>
                  <a:pt x="5988" y="10484"/>
                </a:cubicBezTo>
                <a:close/>
                <a:moveTo>
                  <a:pt x="5357" y="12479"/>
                </a:moveTo>
                <a:cubicBezTo>
                  <a:pt x="5432" y="12353"/>
                  <a:pt x="5468" y="12068"/>
                  <a:pt x="5476" y="11923"/>
                </a:cubicBezTo>
                <a:cubicBezTo>
                  <a:pt x="5495" y="11636"/>
                  <a:pt x="5464" y="11328"/>
                  <a:pt x="5361" y="11056"/>
                </a:cubicBezTo>
                <a:cubicBezTo>
                  <a:pt x="5051" y="10222"/>
                  <a:pt x="4238" y="10134"/>
                  <a:pt x="3456" y="10278"/>
                </a:cubicBezTo>
                <a:cubicBezTo>
                  <a:pt x="2337" y="10488"/>
                  <a:pt x="1287" y="11387"/>
                  <a:pt x="1193" y="12569"/>
                </a:cubicBezTo>
                <a:cubicBezTo>
                  <a:pt x="1157" y="13019"/>
                  <a:pt x="1222" y="13520"/>
                  <a:pt x="1605" y="13812"/>
                </a:cubicBezTo>
                <a:cubicBezTo>
                  <a:pt x="2188" y="14252"/>
                  <a:pt x="3186" y="14027"/>
                  <a:pt x="3800" y="13774"/>
                </a:cubicBezTo>
                <a:cubicBezTo>
                  <a:pt x="4355" y="13541"/>
                  <a:pt x="5095" y="13078"/>
                  <a:pt x="5344" y="12500"/>
                </a:cubicBezTo>
                <a:cubicBezTo>
                  <a:pt x="5348" y="12491"/>
                  <a:pt x="5353" y="12485"/>
                  <a:pt x="5357" y="12479"/>
                </a:cubicBez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80" name="Google Shape;880;p46"/>
          <p:cNvSpPr/>
          <p:nvPr/>
        </p:nvSpPr>
        <p:spPr>
          <a:xfrm rot="1799894">
            <a:off x="-588192" y="5341063"/>
            <a:ext cx="1897087" cy="1310004"/>
          </a:xfrm>
          <a:custGeom>
            <a:avLst/>
            <a:gdLst/>
            <a:ahLst/>
            <a:cxnLst/>
            <a:rect l="l" t="t" r="r" b="b"/>
            <a:pathLst>
              <a:path w="44593" h="30793" extrusionOk="0">
                <a:moveTo>
                  <a:pt x="44488" y="547"/>
                </a:moveTo>
                <a:cubicBezTo>
                  <a:pt x="44593" y="227"/>
                  <a:pt x="44176" y="0"/>
                  <a:pt x="43960" y="260"/>
                </a:cubicBezTo>
                <a:cubicBezTo>
                  <a:pt x="43937" y="290"/>
                  <a:pt x="43920" y="321"/>
                  <a:pt x="43908" y="357"/>
                </a:cubicBezTo>
                <a:lnTo>
                  <a:pt x="43864" y="491"/>
                </a:lnTo>
                <a:lnTo>
                  <a:pt x="43820" y="621"/>
                </a:lnTo>
                <a:lnTo>
                  <a:pt x="43774" y="753"/>
                </a:lnTo>
                <a:lnTo>
                  <a:pt x="43709" y="925"/>
                </a:lnTo>
                <a:cubicBezTo>
                  <a:pt x="43591" y="1250"/>
                  <a:pt x="44019" y="1495"/>
                  <a:pt x="44239" y="1218"/>
                </a:cubicBezTo>
                <a:cubicBezTo>
                  <a:pt x="44258" y="1193"/>
                  <a:pt x="44272" y="1166"/>
                  <a:pt x="44283" y="1138"/>
                </a:cubicBezTo>
                <a:lnTo>
                  <a:pt x="44348" y="960"/>
                </a:lnTo>
                <a:lnTo>
                  <a:pt x="44396" y="824"/>
                </a:lnTo>
                <a:lnTo>
                  <a:pt x="44442" y="688"/>
                </a:lnTo>
                <a:lnTo>
                  <a:pt x="44488" y="552"/>
                </a:lnTo>
                <a:close/>
                <a:moveTo>
                  <a:pt x="541" y="26840"/>
                </a:moveTo>
                <a:cubicBezTo>
                  <a:pt x="409" y="26731"/>
                  <a:pt x="214" y="26752"/>
                  <a:pt x="107" y="26889"/>
                </a:cubicBezTo>
                <a:cubicBezTo>
                  <a:pt x="0" y="27023"/>
                  <a:pt x="25" y="27218"/>
                  <a:pt x="164" y="27320"/>
                </a:cubicBezTo>
                <a:lnTo>
                  <a:pt x="350" y="27467"/>
                </a:lnTo>
                <a:lnTo>
                  <a:pt x="507" y="27587"/>
                </a:lnTo>
                <a:lnTo>
                  <a:pt x="654" y="27698"/>
                </a:lnTo>
                <a:cubicBezTo>
                  <a:pt x="926" y="27897"/>
                  <a:pt x="1272" y="27578"/>
                  <a:pt x="1094" y="27291"/>
                </a:cubicBezTo>
                <a:cubicBezTo>
                  <a:pt x="1075" y="27257"/>
                  <a:pt x="1050" y="27230"/>
                  <a:pt x="1019" y="27207"/>
                </a:cubicBezTo>
                <a:lnTo>
                  <a:pt x="876" y="27100"/>
                </a:lnTo>
                <a:lnTo>
                  <a:pt x="723" y="26983"/>
                </a:lnTo>
                <a:close/>
                <a:moveTo>
                  <a:pt x="2515" y="28213"/>
                </a:moveTo>
                <a:cubicBezTo>
                  <a:pt x="2217" y="28041"/>
                  <a:pt x="1909" y="28402"/>
                  <a:pt x="2121" y="28668"/>
                </a:cubicBezTo>
                <a:cubicBezTo>
                  <a:pt x="2144" y="28695"/>
                  <a:pt x="2169" y="28718"/>
                  <a:pt x="2201" y="28737"/>
                </a:cubicBezTo>
                <a:lnTo>
                  <a:pt x="2387" y="28848"/>
                </a:lnTo>
                <a:lnTo>
                  <a:pt x="2544" y="28938"/>
                </a:lnTo>
                <a:lnTo>
                  <a:pt x="2741" y="29047"/>
                </a:lnTo>
                <a:cubicBezTo>
                  <a:pt x="3024" y="29200"/>
                  <a:pt x="3326" y="28869"/>
                  <a:pt x="3127" y="28592"/>
                </a:cubicBezTo>
                <a:cubicBezTo>
                  <a:pt x="3102" y="28559"/>
                  <a:pt x="3068" y="28532"/>
                  <a:pt x="3031" y="28511"/>
                </a:cubicBezTo>
                <a:lnTo>
                  <a:pt x="2848" y="28406"/>
                </a:lnTo>
                <a:lnTo>
                  <a:pt x="2697" y="28322"/>
                </a:lnTo>
                <a:lnTo>
                  <a:pt x="2515" y="28213"/>
                </a:lnTo>
                <a:close/>
                <a:moveTo>
                  <a:pt x="4653" y="29282"/>
                </a:moveTo>
                <a:cubicBezTo>
                  <a:pt x="4493" y="29217"/>
                  <a:pt x="4313" y="29295"/>
                  <a:pt x="4252" y="29454"/>
                </a:cubicBezTo>
                <a:cubicBezTo>
                  <a:pt x="4189" y="29613"/>
                  <a:pt x="4269" y="29791"/>
                  <a:pt x="4430" y="29852"/>
                </a:cubicBezTo>
                <a:lnTo>
                  <a:pt x="4565" y="29904"/>
                </a:lnTo>
                <a:lnTo>
                  <a:pt x="4720" y="29963"/>
                </a:lnTo>
                <a:lnTo>
                  <a:pt x="4875" y="30020"/>
                </a:lnTo>
                <a:lnTo>
                  <a:pt x="5011" y="30068"/>
                </a:lnTo>
                <a:cubicBezTo>
                  <a:pt x="5172" y="30133"/>
                  <a:pt x="5355" y="30049"/>
                  <a:pt x="5411" y="29886"/>
                </a:cubicBezTo>
                <a:cubicBezTo>
                  <a:pt x="5470" y="29722"/>
                  <a:pt x="5380" y="29542"/>
                  <a:pt x="5212" y="29492"/>
                </a:cubicBezTo>
                <a:lnTo>
                  <a:pt x="5082" y="29445"/>
                </a:lnTo>
                <a:lnTo>
                  <a:pt x="4936" y="29391"/>
                </a:lnTo>
                <a:lnTo>
                  <a:pt x="4787" y="29334"/>
                </a:lnTo>
                <a:lnTo>
                  <a:pt x="4651" y="29282"/>
                </a:lnTo>
                <a:close/>
                <a:moveTo>
                  <a:pt x="6937" y="29965"/>
                </a:moveTo>
                <a:cubicBezTo>
                  <a:pt x="6621" y="29904"/>
                  <a:pt x="6434" y="30311"/>
                  <a:pt x="6700" y="30514"/>
                </a:cubicBezTo>
                <a:cubicBezTo>
                  <a:pt x="6736" y="30539"/>
                  <a:pt x="6778" y="30556"/>
                  <a:pt x="6820" y="30565"/>
                </a:cubicBezTo>
                <a:lnTo>
                  <a:pt x="7012" y="30602"/>
                </a:lnTo>
                <a:lnTo>
                  <a:pt x="7163" y="30627"/>
                </a:lnTo>
                <a:lnTo>
                  <a:pt x="7312" y="30653"/>
                </a:lnTo>
                <a:lnTo>
                  <a:pt x="7436" y="30671"/>
                </a:lnTo>
                <a:cubicBezTo>
                  <a:pt x="7800" y="30715"/>
                  <a:pt x="7926" y="30210"/>
                  <a:pt x="7582" y="30080"/>
                </a:cubicBezTo>
                <a:cubicBezTo>
                  <a:pt x="7562" y="30074"/>
                  <a:pt x="7543" y="30068"/>
                  <a:pt x="7522" y="30066"/>
                </a:cubicBezTo>
                <a:lnTo>
                  <a:pt x="7406" y="30049"/>
                </a:lnTo>
                <a:lnTo>
                  <a:pt x="7262" y="30026"/>
                </a:lnTo>
                <a:lnTo>
                  <a:pt x="7119" y="29999"/>
                </a:lnTo>
                <a:lnTo>
                  <a:pt x="6935" y="29965"/>
                </a:lnTo>
                <a:close/>
                <a:moveTo>
                  <a:pt x="9301" y="30181"/>
                </a:moveTo>
                <a:cubicBezTo>
                  <a:pt x="8961" y="30192"/>
                  <a:pt x="8886" y="30665"/>
                  <a:pt x="9213" y="30778"/>
                </a:cubicBezTo>
                <a:cubicBezTo>
                  <a:pt x="9246" y="30787"/>
                  <a:pt x="9280" y="30793"/>
                  <a:pt x="9314" y="30791"/>
                </a:cubicBezTo>
                <a:lnTo>
                  <a:pt x="9391" y="30791"/>
                </a:lnTo>
                <a:lnTo>
                  <a:pt x="9538" y="30787"/>
                </a:lnTo>
                <a:lnTo>
                  <a:pt x="9684" y="30782"/>
                </a:lnTo>
                <a:lnTo>
                  <a:pt x="9829" y="30774"/>
                </a:lnTo>
                <a:lnTo>
                  <a:pt x="9938" y="30768"/>
                </a:lnTo>
                <a:cubicBezTo>
                  <a:pt x="10250" y="30747"/>
                  <a:pt x="10338" y="30311"/>
                  <a:pt x="10030" y="30179"/>
                </a:cubicBezTo>
                <a:cubicBezTo>
                  <a:pt x="9986" y="30162"/>
                  <a:pt x="9940" y="30154"/>
                  <a:pt x="9896" y="30158"/>
                </a:cubicBezTo>
                <a:lnTo>
                  <a:pt x="9793" y="30164"/>
                </a:lnTo>
                <a:lnTo>
                  <a:pt x="9655" y="30171"/>
                </a:lnTo>
                <a:lnTo>
                  <a:pt x="9517" y="30177"/>
                </a:lnTo>
                <a:lnTo>
                  <a:pt x="9381" y="30181"/>
                </a:lnTo>
                <a:lnTo>
                  <a:pt x="9301" y="30181"/>
                </a:lnTo>
                <a:close/>
                <a:moveTo>
                  <a:pt x="11661" y="29900"/>
                </a:moveTo>
                <a:cubicBezTo>
                  <a:pt x="11346" y="29971"/>
                  <a:pt x="11342" y="30433"/>
                  <a:pt x="11675" y="30497"/>
                </a:cubicBezTo>
                <a:cubicBezTo>
                  <a:pt x="11717" y="30506"/>
                  <a:pt x="11757" y="30504"/>
                  <a:pt x="11797" y="30495"/>
                </a:cubicBezTo>
                <a:lnTo>
                  <a:pt x="11960" y="30458"/>
                </a:lnTo>
                <a:lnTo>
                  <a:pt x="12101" y="30422"/>
                </a:lnTo>
                <a:lnTo>
                  <a:pt x="12239" y="30386"/>
                </a:lnTo>
                <a:lnTo>
                  <a:pt x="12407" y="30340"/>
                </a:lnTo>
                <a:cubicBezTo>
                  <a:pt x="12568" y="30294"/>
                  <a:pt x="12662" y="30124"/>
                  <a:pt x="12614" y="29963"/>
                </a:cubicBezTo>
                <a:cubicBezTo>
                  <a:pt x="12568" y="29800"/>
                  <a:pt x="12398" y="29707"/>
                  <a:pt x="12237" y="29753"/>
                </a:cubicBezTo>
                <a:lnTo>
                  <a:pt x="12082" y="29795"/>
                </a:lnTo>
                <a:lnTo>
                  <a:pt x="11950" y="29831"/>
                </a:lnTo>
                <a:lnTo>
                  <a:pt x="11820" y="29862"/>
                </a:lnTo>
                <a:lnTo>
                  <a:pt x="11663" y="29900"/>
                </a:lnTo>
                <a:close/>
                <a:moveTo>
                  <a:pt x="13920" y="29148"/>
                </a:moveTo>
                <a:cubicBezTo>
                  <a:pt x="13622" y="29282"/>
                  <a:pt x="13712" y="29733"/>
                  <a:pt x="14050" y="29733"/>
                </a:cubicBezTo>
                <a:cubicBezTo>
                  <a:pt x="14092" y="29733"/>
                  <a:pt x="14132" y="29722"/>
                  <a:pt x="14169" y="29705"/>
                </a:cubicBezTo>
                <a:lnTo>
                  <a:pt x="14253" y="29670"/>
                </a:lnTo>
                <a:lnTo>
                  <a:pt x="14385" y="29609"/>
                </a:lnTo>
                <a:lnTo>
                  <a:pt x="14515" y="29548"/>
                </a:lnTo>
                <a:lnTo>
                  <a:pt x="14645" y="29487"/>
                </a:lnTo>
                <a:lnTo>
                  <a:pt x="14737" y="29441"/>
                </a:lnTo>
                <a:cubicBezTo>
                  <a:pt x="14888" y="29366"/>
                  <a:pt x="14949" y="29181"/>
                  <a:pt x="14873" y="29030"/>
                </a:cubicBezTo>
                <a:cubicBezTo>
                  <a:pt x="14798" y="28880"/>
                  <a:pt x="14614" y="28819"/>
                  <a:pt x="14463" y="28894"/>
                </a:cubicBezTo>
                <a:lnTo>
                  <a:pt x="14253" y="28997"/>
                </a:lnTo>
                <a:lnTo>
                  <a:pt x="14130" y="29056"/>
                </a:lnTo>
                <a:lnTo>
                  <a:pt x="13922" y="29148"/>
                </a:lnTo>
                <a:close/>
                <a:moveTo>
                  <a:pt x="16016" y="27995"/>
                </a:moveTo>
                <a:cubicBezTo>
                  <a:pt x="15875" y="28089"/>
                  <a:pt x="15835" y="28278"/>
                  <a:pt x="15930" y="28419"/>
                </a:cubicBezTo>
                <a:cubicBezTo>
                  <a:pt x="16024" y="28559"/>
                  <a:pt x="16213" y="28597"/>
                  <a:pt x="16353" y="28504"/>
                </a:cubicBezTo>
                <a:lnTo>
                  <a:pt x="16510" y="28400"/>
                </a:lnTo>
                <a:lnTo>
                  <a:pt x="16630" y="28316"/>
                </a:lnTo>
                <a:lnTo>
                  <a:pt x="16749" y="28234"/>
                </a:lnTo>
                <a:lnTo>
                  <a:pt x="16864" y="28150"/>
                </a:lnTo>
                <a:cubicBezTo>
                  <a:pt x="17147" y="27945"/>
                  <a:pt x="16921" y="27503"/>
                  <a:pt x="16586" y="27614"/>
                </a:cubicBezTo>
                <a:cubicBezTo>
                  <a:pt x="16558" y="27624"/>
                  <a:pt x="16531" y="27637"/>
                  <a:pt x="16508" y="27656"/>
                </a:cubicBezTo>
                <a:lnTo>
                  <a:pt x="16282" y="27815"/>
                </a:lnTo>
                <a:cubicBezTo>
                  <a:pt x="16192" y="27876"/>
                  <a:pt x="16104" y="27937"/>
                  <a:pt x="16014" y="27997"/>
                </a:cubicBezTo>
                <a:close/>
                <a:moveTo>
                  <a:pt x="17908" y="26526"/>
                </a:moveTo>
                <a:cubicBezTo>
                  <a:pt x="17659" y="26755"/>
                  <a:pt x="17906" y="27161"/>
                  <a:pt x="18229" y="27035"/>
                </a:cubicBezTo>
                <a:cubicBezTo>
                  <a:pt x="18262" y="27021"/>
                  <a:pt x="18292" y="27002"/>
                  <a:pt x="18317" y="26979"/>
                </a:cubicBezTo>
                <a:cubicBezTo>
                  <a:pt x="18472" y="26840"/>
                  <a:pt x="18621" y="26700"/>
                  <a:pt x="18772" y="26558"/>
                </a:cubicBezTo>
                <a:cubicBezTo>
                  <a:pt x="18893" y="26440"/>
                  <a:pt x="18897" y="26245"/>
                  <a:pt x="18780" y="26124"/>
                </a:cubicBezTo>
                <a:cubicBezTo>
                  <a:pt x="18663" y="26002"/>
                  <a:pt x="18470" y="26000"/>
                  <a:pt x="18348" y="26115"/>
                </a:cubicBezTo>
                <a:cubicBezTo>
                  <a:pt x="18204" y="26256"/>
                  <a:pt x="18057" y="26392"/>
                  <a:pt x="17908" y="26526"/>
                </a:cubicBezTo>
                <a:close/>
                <a:moveTo>
                  <a:pt x="19587" y="24808"/>
                </a:moveTo>
                <a:cubicBezTo>
                  <a:pt x="19520" y="24885"/>
                  <a:pt x="19497" y="24992"/>
                  <a:pt x="19526" y="25088"/>
                </a:cubicBezTo>
                <a:cubicBezTo>
                  <a:pt x="19591" y="25323"/>
                  <a:pt x="19893" y="25390"/>
                  <a:pt x="20052" y="25204"/>
                </a:cubicBezTo>
                <a:cubicBezTo>
                  <a:pt x="20186" y="25049"/>
                  <a:pt x="20318" y="24889"/>
                  <a:pt x="20448" y="24730"/>
                </a:cubicBezTo>
                <a:cubicBezTo>
                  <a:pt x="20658" y="24468"/>
                  <a:pt x="20356" y="24108"/>
                  <a:pt x="20060" y="24273"/>
                </a:cubicBezTo>
                <a:cubicBezTo>
                  <a:pt x="20027" y="24290"/>
                  <a:pt x="19998" y="24315"/>
                  <a:pt x="19972" y="24347"/>
                </a:cubicBezTo>
                <a:cubicBezTo>
                  <a:pt x="19847" y="24504"/>
                  <a:pt x="19719" y="24655"/>
                  <a:pt x="19587" y="24808"/>
                </a:cubicBezTo>
                <a:close/>
                <a:moveTo>
                  <a:pt x="21050" y="22896"/>
                </a:moveTo>
                <a:cubicBezTo>
                  <a:pt x="20962" y="23035"/>
                  <a:pt x="20999" y="23221"/>
                  <a:pt x="21136" y="23313"/>
                </a:cubicBezTo>
                <a:cubicBezTo>
                  <a:pt x="21274" y="23406"/>
                  <a:pt x="21460" y="23372"/>
                  <a:pt x="21557" y="23238"/>
                </a:cubicBezTo>
                <a:cubicBezTo>
                  <a:pt x="21672" y="23068"/>
                  <a:pt x="21785" y="22894"/>
                  <a:pt x="21896" y="22720"/>
                </a:cubicBezTo>
                <a:cubicBezTo>
                  <a:pt x="22081" y="22431"/>
                  <a:pt x="21718" y="22104"/>
                  <a:pt x="21446" y="22320"/>
                </a:cubicBezTo>
                <a:cubicBezTo>
                  <a:pt x="21421" y="22339"/>
                  <a:pt x="21400" y="22364"/>
                  <a:pt x="21381" y="22393"/>
                </a:cubicBezTo>
                <a:cubicBezTo>
                  <a:pt x="21272" y="22561"/>
                  <a:pt x="21163" y="22729"/>
                  <a:pt x="21050" y="22896"/>
                </a:cubicBezTo>
                <a:close/>
                <a:moveTo>
                  <a:pt x="22290" y="20832"/>
                </a:moveTo>
                <a:cubicBezTo>
                  <a:pt x="22209" y="20981"/>
                  <a:pt x="22267" y="21169"/>
                  <a:pt x="22418" y="21249"/>
                </a:cubicBezTo>
                <a:cubicBezTo>
                  <a:pt x="22569" y="21327"/>
                  <a:pt x="22756" y="21268"/>
                  <a:pt x="22833" y="21115"/>
                </a:cubicBezTo>
                <a:cubicBezTo>
                  <a:pt x="22927" y="20933"/>
                  <a:pt x="23024" y="20748"/>
                  <a:pt x="23114" y="20566"/>
                </a:cubicBezTo>
                <a:cubicBezTo>
                  <a:pt x="23258" y="20264"/>
                  <a:pt x="22890" y="19983"/>
                  <a:pt x="22638" y="20201"/>
                </a:cubicBezTo>
                <a:cubicBezTo>
                  <a:pt x="22609" y="20226"/>
                  <a:pt x="22584" y="20260"/>
                  <a:pt x="22567" y="20295"/>
                </a:cubicBezTo>
                <a:cubicBezTo>
                  <a:pt x="22477" y="20476"/>
                  <a:pt x="22385" y="20654"/>
                  <a:pt x="22290" y="20832"/>
                </a:cubicBezTo>
                <a:close/>
                <a:moveTo>
                  <a:pt x="23302" y="18644"/>
                </a:moveTo>
                <a:cubicBezTo>
                  <a:pt x="23183" y="18944"/>
                  <a:pt x="23558" y="19208"/>
                  <a:pt x="23803" y="18973"/>
                </a:cubicBezTo>
                <a:cubicBezTo>
                  <a:pt x="23833" y="18944"/>
                  <a:pt x="23856" y="18908"/>
                  <a:pt x="23873" y="18868"/>
                </a:cubicBezTo>
                <a:cubicBezTo>
                  <a:pt x="23948" y="18678"/>
                  <a:pt x="24021" y="18485"/>
                  <a:pt x="24093" y="18292"/>
                </a:cubicBezTo>
                <a:cubicBezTo>
                  <a:pt x="24206" y="17986"/>
                  <a:pt x="23820" y="17730"/>
                  <a:pt x="23577" y="17984"/>
                </a:cubicBezTo>
                <a:cubicBezTo>
                  <a:pt x="23552" y="18011"/>
                  <a:pt x="23533" y="18045"/>
                  <a:pt x="23518" y="18082"/>
                </a:cubicBezTo>
                <a:cubicBezTo>
                  <a:pt x="23449" y="18271"/>
                  <a:pt x="23378" y="18458"/>
                  <a:pt x="23302" y="18644"/>
                </a:cubicBezTo>
                <a:close/>
                <a:moveTo>
                  <a:pt x="24072" y="16362"/>
                </a:moveTo>
                <a:cubicBezTo>
                  <a:pt x="24023" y="16527"/>
                  <a:pt x="24120" y="16697"/>
                  <a:pt x="24285" y="16741"/>
                </a:cubicBezTo>
                <a:cubicBezTo>
                  <a:pt x="24451" y="16785"/>
                  <a:pt x="24621" y="16687"/>
                  <a:pt x="24661" y="16519"/>
                </a:cubicBezTo>
                <a:cubicBezTo>
                  <a:pt x="24715" y="16320"/>
                  <a:pt x="24765" y="16121"/>
                  <a:pt x="24816" y="15920"/>
                </a:cubicBezTo>
                <a:cubicBezTo>
                  <a:pt x="24853" y="15756"/>
                  <a:pt x="24753" y="15591"/>
                  <a:pt x="24589" y="15553"/>
                </a:cubicBezTo>
                <a:cubicBezTo>
                  <a:pt x="24424" y="15513"/>
                  <a:pt x="24260" y="15614"/>
                  <a:pt x="24220" y="15779"/>
                </a:cubicBezTo>
                <a:cubicBezTo>
                  <a:pt x="24174" y="15974"/>
                  <a:pt x="24124" y="16169"/>
                  <a:pt x="24072" y="16362"/>
                </a:cubicBezTo>
                <a:close/>
                <a:moveTo>
                  <a:pt x="24564" y="14010"/>
                </a:moveTo>
                <a:cubicBezTo>
                  <a:pt x="24524" y="14333"/>
                  <a:pt x="24941" y="14486"/>
                  <a:pt x="25119" y="14222"/>
                </a:cubicBezTo>
                <a:cubicBezTo>
                  <a:pt x="25147" y="14184"/>
                  <a:pt x="25163" y="14140"/>
                  <a:pt x="25170" y="14094"/>
                </a:cubicBezTo>
                <a:cubicBezTo>
                  <a:pt x="25199" y="13889"/>
                  <a:pt x="25224" y="13686"/>
                  <a:pt x="25247" y="13478"/>
                </a:cubicBezTo>
                <a:cubicBezTo>
                  <a:pt x="25254" y="13428"/>
                  <a:pt x="25245" y="13375"/>
                  <a:pt x="25228" y="13327"/>
                </a:cubicBezTo>
                <a:cubicBezTo>
                  <a:pt x="25279" y="13166"/>
                  <a:pt x="25184" y="12994"/>
                  <a:pt x="25023" y="12948"/>
                </a:cubicBezTo>
                <a:cubicBezTo>
                  <a:pt x="24987" y="12937"/>
                  <a:pt x="24952" y="12933"/>
                  <a:pt x="24918" y="12935"/>
                </a:cubicBezTo>
                <a:cubicBezTo>
                  <a:pt x="24721" y="12946"/>
                  <a:pt x="24516" y="12956"/>
                  <a:pt x="24319" y="12956"/>
                </a:cubicBezTo>
                <a:cubicBezTo>
                  <a:pt x="23988" y="12969"/>
                  <a:pt x="23902" y="13415"/>
                  <a:pt x="24208" y="13547"/>
                </a:cubicBezTo>
                <a:cubicBezTo>
                  <a:pt x="24248" y="13562"/>
                  <a:pt x="24287" y="13568"/>
                  <a:pt x="24329" y="13568"/>
                </a:cubicBezTo>
                <a:cubicBezTo>
                  <a:pt x="24426" y="13568"/>
                  <a:pt x="24526" y="13564"/>
                  <a:pt x="24623" y="13560"/>
                </a:cubicBezTo>
                <a:cubicBezTo>
                  <a:pt x="24606" y="13711"/>
                  <a:pt x="24585" y="13860"/>
                  <a:pt x="24564" y="14010"/>
                </a:cubicBezTo>
                <a:close/>
                <a:moveTo>
                  <a:pt x="24742" y="11617"/>
                </a:moveTo>
                <a:cubicBezTo>
                  <a:pt x="24742" y="11946"/>
                  <a:pt x="25197" y="12045"/>
                  <a:pt x="25329" y="11734"/>
                </a:cubicBezTo>
                <a:cubicBezTo>
                  <a:pt x="25346" y="11697"/>
                  <a:pt x="25352" y="11657"/>
                  <a:pt x="25352" y="11617"/>
                </a:cubicBezTo>
                <a:lnTo>
                  <a:pt x="25352" y="11468"/>
                </a:lnTo>
                <a:cubicBezTo>
                  <a:pt x="25350" y="11311"/>
                  <a:pt x="25348" y="11154"/>
                  <a:pt x="25342" y="10997"/>
                </a:cubicBezTo>
                <a:cubicBezTo>
                  <a:pt x="25331" y="10670"/>
                  <a:pt x="24874" y="10586"/>
                  <a:pt x="24751" y="10898"/>
                </a:cubicBezTo>
                <a:cubicBezTo>
                  <a:pt x="24736" y="10936"/>
                  <a:pt x="24730" y="10976"/>
                  <a:pt x="24732" y="11018"/>
                </a:cubicBezTo>
                <a:cubicBezTo>
                  <a:pt x="24740" y="11215"/>
                  <a:pt x="24742" y="11420"/>
                  <a:pt x="24742" y="11617"/>
                </a:cubicBezTo>
                <a:close/>
                <a:moveTo>
                  <a:pt x="24585" y="9226"/>
                </a:moveTo>
                <a:cubicBezTo>
                  <a:pt x="24640" y="9574"/>
                  <a:pt x="25145" y="9574"/>
                  <a:pt x="25191" y="9213"/>
                </a:cubicBezTo>
                <a:cubicBezTo>
                  <a:pt x="25193" y="9188"/>
                  <a:pt x="25193" y="9163"/>
                  <a:pt x="25189" y="9136"/>
                </a:cubicBezTo>
                <a:cubicBezTo>
                  <a:pt x="25159" y="8928"/>
                  <a:pt x="25124" y="8721"/>
                  <a:pt x="25080" y="8515"/>
                </a:cubicBezTo>
                <a:cubicBezTo>
                  <a:pt x="25008" y="8186"/>
                  <a:pt x="24535" y="8199"/>
                  <a:pt x="24480" y="8530"/>
                </a:cubicBezTo>
                <a:cubicBezTo>
                  <a:pt x="24472" y="8568"/>
                  <a:pt x="24474" y="8606"/>
                  <a:pt x="24482" y="8643"/>
                </a:cubicBezTo>
                <a:cubicBezTo>
                  <a:pt x="24522" y="8836"/>
                  <a:pt x="24556" y="9029"/>
                  <a:pt x="24585" y="9226"/>
                </a:cubicBezTo>
                <a:close/>
                <a:moveTo>
                  <a:pt x="23854" y="7090"/>
                </a:moveTo>
                <a:cubicBezTo>
                  <a:pt x="24055" y="7344"/>
                  <a:pt x="24472" y="7143"/>
                  <a:pt x="24384" y="6814"/>
                </a:cubicBezTo>
                <a:cubicBezTo>
                  <a:pt x="24373" y="6774"/>
                  <a:pt x="24355" y="6738"/>
                  <a:pt x="24327" y="6707"/>
                </a:cubicBezTo>
                <a:cubicBezTo>
                  <a:pt x="24181" y="6518"/>
                  <a:pt x="24002" y="6357"/>
                  <a:pt x="23801" y="6227"/>
                </a:cubicBezTo>
                <a:cubicBezTo>
                  <a:pt x="23512" y="6053"/>
                  <a:pt x="23189" y="6411"/>
                  <a:pt x="23405" y="6682"/>
                </a:cubicBezTo>
                <a:cubicBezTo>
                  <a:pt x="23426" y="6709"/>
                  <a:pt x="23453" y="6732"/>
                  <a:pt x="23483" y="6749"/>
                </a:cubicBezTo>
                <a:cubicBezTo>
                  <a:pt x="23623" y="6841"/>
                  <a:pt x="23749" y="6956"/>
                  <a:pt x="23854" y="7090"/>
                </a:cubicBezTo>
                <a:close/>
                <a:moveTo>
                  <a:pt x="21974" y="6707"/>
                </a:moveTo>
                <a:cubicBezTo>
                  <a:pt x="22303" y="6587"/>
                  <a:pt x="22209" y="6103"/>
                  <a:pt x="21859" y="6114"/>
                </a:cubicBezTo>
                <a:cubicBezTo>
                  <a:pt x="21829" y="6116"/>
                  <a:pt x="21800" y="6122"/>
                  <a:pt x="21771" y="6133"/>
                </a:cubicBezTo>
                <a:cubicBezTo>
                  <a:pt x="21567" y="6204"/>
                  <a:pt x="21368" y="6288"/>
                  <a:pt x="21175" y="6382"/>
                </a:cubicBezTo>
                <a:cubicBezTo>
                  <a:pt x="21022" y="6455"/>
                  <a:pt x="20957" y="6640"/>
                  <a:pt x="21033" y="6793"/>
                </a:cubicBezTo>
                <a:cubicBezTo>
                  <a:pt x="21108" y="6946"/>
                  <a:pt x="21293" y="7009"/>
                  <a:pt x="21446" y="6931"/>
                </a:cubicBezTo>
                <a:cubicBezTo>
                  <a:pt x="21618" y="6845"/>
                  <a:pt x="21794" y="6772"/>
                  <a:pt x="21974" y="6707"/>
                </a:cubicBezTo>
                <a:close/>
                <a:moveTo>
                  <a:pt x="19979" y="7887"/>
                </a:moveTo>
                <a:cubicBezTo>
                  <a:pt x="20033" y="7839"/>
                  <a:pt x="20071" y="7774"/>
                  <a:pt x="20081" y="7700"/>
                </a:cubicBezTo>
                <a:cubicBezTo>
                  <a:pt x="20121" y="7419"/>
                  <a:pt x="19792" y="7239"/>
                  <a:pt x="19578" y="7424"/>
                </a:cubicBezTo>
                <a:cubicBezTo>
                  <a:pt x="19413" y="7566"/>
                  <a:pt x="19258" y="7717"/>
                  <a:pt x="19113" y="7880"/>
                </a:cubicBezTo>
                <a:cubicBezTo>
                  <a:pt x="19002" y="8006"/>
                  <a:pt x="19013" y="8199"/>
                  <a:pt x="19140" y="8310"/>
                </a:cubicBezTo>
                <a:cubicBezTo>
                  <a:pt x="19266" y="8423"/>
                  <a:pt x="19459" y="8411"/>
                  <a:pt x="19570" y="8285"/>
                </a:cubicBezTo>
                <a:cubicBezTo>
                  <a:pt x="19698" y="8142"/>
                  <a:pt x="19834" y="8010"/>
                  <a:pt x="19979" y="7887"/>
                </a:cubicBezTo>
                <a:close/>
                <a:moveTo>
                  <a:pt x="18983" y="9723"/>
                </a:moveTo>
                <a:cubicBezTo>
                  <a:pt x="18977" y="9551"/>
                  <a:pt x="18832" y="9419"/>
                  <a:pt x="18660" y="9427"/>
                </a:cubicBezTo>
                <a:cubicBezTo>
                  <a:pt x="18491" y="9438"/>
                  <a:pt x="18361" y="9584"/>
                  <a:pt x="18373" y="9756"/>
                </a:cubicBezTo>
                <a:cubicBezTo>
                  <a:pt x="18386" y="9987"/>
                  <a:pt x="18430" y="10217"/>
                  <a:pt x="18507" y="10435"/>
                </a:cubicBezTo>
                <a:cubicBezTo>
                  <a:pt x="18627" y="10768"/>
                  <a:pt x="19124" y="10674"/>
                  <a:pt x="19101" y="10309"/>
                </a:cubicBezTo>
                <a:cubicBezTo>
                  <a:pt x="19098" y="10284"/>
                  <a:pt x="19092" y="10261"/>
                  <a:pt x="19084" y="10236"/>
                </a:cubicBezTo>
                <a:cubicBezTo>
                  <a:pt x="19027" y="10070"/>
                  <a:pt x="18994" y="9899"/>
                  <a:pt x="18983" y="9723"/>
                </a:cubicBezTo>
                <a:close/>
                <a:moveTo>
                  <a:pt x="20039" y="11613"/>
                </a:moveTo>
                <a:cubicBezTo>
                  <a:pt x="19796" y="11382"/>
                  <a:pt x="19402" y="11649"/>
                  <a:pt x="19553" y="11973"/>
                </a:cubicBezTo>
                <a:cubicBezTo>
                  <a:pt x="19570" y="12003"/>
                  <a:pt x="19589" y="12028"/>
                  <a:pt x="19614" y="12051"/>
                </a:cubicBezTo>
                <a:cubicBezTo>
                  <a:pt x="19763" y="12200"/>
                  <a:pt x="19922" y="12340"/>
                  <a:pt x="20086" y="12476"/>
                </a:cubicBezTo>
                <a:cubicBezTo>
                  <a:pt x="20213" y="12590"/>
                  <a:pt x="20410" y="12575"/>
                  <a:pt x="20521" y="12443"/>
                </a:cubicBezTo>
                <a:cubicBezTo>
                  <a:pt x="20633" y="12311"/>
                  <a:pt x="20612" y="12114"/>
                  <a:pt x="20475" y="12007"/>
                </a:cubicBezTo>
                <a:cubicBezTo>
                  <a:pt x="20327" y="11881"/>
                  <a:pt x="20180" y="11751"/>
                  <a:pt x="20039" y="11613"/>
                </a:cubicBezTo>
                <a:close/>
                <a:moveTo>
                  <a:pt x="21963" y="12759"/>
                </a:moveTo>
                <a:cubicBezTo>
                  <a:pt x="21630" y="12686"/>
                  <a:pt x="21444" y="13126"/>
                  <a:pt x="21733" y="13315"/>
                </a:cubicBezTo>
                <a:cubicBezTo>
                  <a:pt x="21762" y="13333"/>
                  <a:pt x="21794" y="13346"/>
                  <a:pt x="21827" y="13354"/>
                </a:cubicBezTo>
                <a:cubicBezTo>
                  <a:pt x="22035" y="13403"/>
                  <a:pt x="22244" y="13438"/>
                  <a:pt x="22454" y="13470"/>
                </a:cubicBezTo>
                <a:cubicBezTo>
                  <a:pt x="22785" y="13510"/>
                  <a:pt x="22936" y="13078"/>
                  <a:pt x="22653" y="12904"/>
                </a:cubicBezTo>
                <a:cubicBezTo>
                  <a:pt x="22617" y="12883"/>
                  <a:pt x="22579" y="12870"/>
                  <a:pt x="22538" y="12864"/>
                </a:cubicBezTo>
                <a:cubicBezTo>
                  <a:pt x="22345" y="12837"/>
                  <a:pt x="22152" y="12803"/>
                  <a:pt x="21963" y="12759"/>
                </a:cubicBezTo>
                <a:close/>
                <a:moveTo>
                  <a:pt x="26712" y="12751"/>
                </a:moveTo>
                <a:cubicBezTo>
                  <a:pt x="26379" y="12803"/>
                  <a:pt x="26362" y="13275"/>
                  <a:pt x="26689" y="13352"/>
                </a:cubicBezTo>
                <a:cubicBezTo>
                  <a:pt x="26727" y="13361"/>
                  <a:pt x="26765" y="13361"/>
                  <a:pt x="26802" y="13357"/>
                </a:cubicBezTo>
                <a:cubicBezTo>
                  <a:pt x="27006" y="13327"/>
                  <a:pt x="27211" y="13294"/>
                  <a:pt x="27414" y="13258"/>
                </a:cubicBezTo>
                <a:cubicBezTo>
                  <a:pt x="27739" y="13197"/>
                  <a:pt x="27754" y="12738"/>
                  <a:pt x="27425" y="12659"/>
                </a:cubicBezTo>
                <a:cubicBezTo>
                  <a:pt x="27387" y="12650"/>
                  <a:pt x="27347" y="12650"/>
                  <a:pt x="27307" y="12657"/>
                </a:cubicBezTo>
                <a:cubicBezTo>
                  <a:pt x="27110" y="12692"/>
                  <a:pt x="26911" y="12724"/>
                  <a:pt x="26712" y="12751"/>
                </a:cubicBezTo>
                <a:close/>
                <a:moveTo>
                  <a:pt x="29080" y="12286"/>
                </a:moveTo>
                <a:cubicBezTo>
                  <a:pt x="28917" y="12328"/>
                  <a:pt x="28818" y="12493"/>
                  <a:pt x="28860" y="12657"/>
                </a:cubicBezTo>
                <a:cubicBezTo>
                  <a:pt x="28900" y="12818"/>
                  <a:pt x="29066" y="12919"/>
                  <a:pt x="29229" y="12879"/>
                </a:cubicBezTo>
                <a:cubicBezTo>
                  <a:pt x="29428" y="12828"/>
                  <a:pt x="29627" y="12778"/>
                  <a:pt x="29826" y="12724"/>
                </a:cubicBezTo>
                <a:cubicBezTo>
                  <a:pt x="30170" y="12623"/>
                  <a:pt x="30099" y="12124"/>
                  <a:pt x="29738" y="12124"/>
                </a:cubicBezTo>
                <a:cubicBezTo>
                  <a:pt x="29713" y="12124"/>
                  <a:pt x="29688" y="12128"/>
                  <a:pt x="29665" y="12135"/>
                </a:cubicBezTo>
                <a:cubicBezTo>
                  <a:pt x="29470" y="12187"/>
                  <a:pt x="29275" y="12237"/>
                  <a:pt x="29080" y="12286"/>
                </a:cubicBezTo>
                <a:close/>
                <a:moveTo>
                  <a:pt x="31396" y="11602"/>
                </a:moveTo>
                <a:cubicBezTo>
                  <a:pt x="31076" y="11718"/>
                  <a:pt x="31151" y="12198"/>
                  <a:pt x="31501" y="12198"/>
                </a:cubicBezTo>
                <a:cubicBezTo>
                  <a:pt x="31535" y="12196"/>
                  <a:pt x="31566" y="12191"/>
                  <a:pt x="31595" y="12181"/>
                </a:cubicBezTo>
                <a:cubicBezTo>
                  <a:pt x="31790" y="12114"/>
                  <a:pt x="31985" y="12045"/>
                  <a:pt x="32178" y="11973"/>
                </a:cubicBezTo>
                <a:cubicBezTo>
                  <a:pt x="32482" y="11862"/>
                  <a:pt x="32425" y="11403"/>
                  <a:pt x="32086" y="11380"/>
                </a:cubicBezTo>
                <a:cubicBezTo>
                  <a:pt x="32044" y="11380"/>
                  <a:pt x="32004" y="11387"/>
                  <a:pt x="31966" y="11399"/>
                </a:cubicBezTo>
                <a:cubicBezTo>
                  <a:pt x="31776" y="11470"/>
                  <a:pt x="31587" y="11537"/>
                  <a:pt x="31396" y="11602"/>
                </a:cubicBezTo>
                <a:close/>
                <a:moveTo>
                  <a:pt x="33645" y="10718"/>
                </a:moveTo>
                <a:cubicBezTo>
                  <a:pt x="33343" y="10852"/>
                  <a:pt x="33444" y="11311"/>
                  <a:pt x="33783" y="11301"/>
                </a:cubicBezTo>
                <a:cubicBezTo>
                  <a:pt x="33823" y="11299"/>
                  <a:pt x="33859" y="11290"/>
                  <a:pt x="33894" y="11273"/>
                </a:cubicBezTo>
                <a:cubicBezTo>
                  <a:pt x="34083" y="11190"/>
                  <a:pt x="34269" y="11104"/>
                  <a:pt x="34456" y="11014"/>
                </a:cubicBezTo>
                <a:cubicBezTo>
                  <a:pt x="34756" y="10869"/>
                  <a:pt x="34642" y="10412"/>
                  <a:pt x="34299" y="10435"/>
                </a:cubicBezTo>
                <a:cubicBezTo>
                  <a:pt x="34261" y="10437"/>
                  <a:pt x="34225" y="10448"/>
                  <a:pt x="34192" y="10464"/>
                </a:cubicBezTo>
                <a:cubicBezTo>
                  <a:pt x="34010" y="10550"/>
                  <a:pt x="33827" y="10634"/>
                  <a:pt x="33645" y="10718"/>
                </a:cubicBezTo>
                <a:close/>
                <a:moveTo>
                  <a:pt x="35797" y="9626"/>
                </a:moveTo>
                <a:cubicBezTo>
                  <a:pt x="35510" y="9790"/>
                  <a:pt x="35651" y="10238"/>
                  <a:pt x="35996" y="10194"/>
                </a:cubicBezTo>
                <a:cubicBezTo>
                  <a:pt x="36034" y="10188"/>
                  <a:pt x="36070" y="10175"/>
                  <a:pt x="36101" y="10156"/>
                </a:cubicBezTo>
                <a:cubicBezTo>
                  <a:pt x="36279" y="10054"/>
                  <a:pt x="36459" y="9951"/>
                  <a:pt x="36636" y="9842"/>
                </a:cubicBezTo>
                <a:cubicBezTo>
                  <a:pt x="36776" y="9754"/>
                  <a:pt x="36820" y="9567"/>
                  <a:pt x="36732" y="9425"/>
                </a:cubicBezTo>
                <a:cubicBezTo>
                  <a:pt x="36646" y="9282"/>
                  <a:pt x="36459" y="9236"/>
                  <a:pt x="36317" y="9320"/>
                </a:cubicBezTo>
                <a:cubicBezTo>
                  <a:pt x="36145" y="9425"/>
                  <a:pt x="35971" y="9526"/>
                  <a:pt x="35797" y="9626"/>
                </a:cubicBezTo>
                <a:close/>
                <a:moveTo>
                  <a:pt x="37824" y="8325"/>
                </a:moveTo>
                <a:cubicBezTo>
                  <a:pt x="37558" y="8520"/>
                  <a:pt x="37744" y="8945"/>
                  <a:pt x="38079" y="8868"/>
                </a:cubicBezTo>
                <a:cubicBezTo>
                  <a:pt x="38117" y="8857"/>
                  <a:pt x="38153" y="8840"/>
                  <a:pt x="38184" y="8817"/>
                </a:cubicBezTo>
                <a:cubicBezTo>
                  <a:pt x="38350" y="8696"/>
                  <a:pt x="38515" y="8574"/>
                  <a:pt x="38681" y="8448"/>
                </a:cubicBezTo>
                <a:cubicBezTo>
                  <a:pt x="38893" y="8283"/>
                  <a:pt x="38800" y="7939"/>
                  <a:pt x="38534" y="7903"/>
                </a:cubicBezTo>
                <a:cubicBezTo>
                  <a:pt x="38452" y="7893"/>
                  <a:pt x="38371" y="7914"/>
                  <a:pt x="38308" y="7964"/>
                </a:cubicBezTo>
                <a:cubicBezTo>
                  <a:pt x="38147" y="8088"/>
                  <a:pt x="37985" y="8207"/>
                  <a:pt x="37824" y="8325"/>
                </a:cubicBezTo>
                <a:close/>
                <a:moveTo>
                  <a:pt x="39683" y="6801"/>
                </a:moveTo>
                <a:cubicBezTo>
                  <a:pt x="39561" y="6916"/>
                  <a:pt x="39555" y="7109"/>
                  <a:pt x="39670" y="7233"/>
                </a:cubicBezTo>
                <a:cubicBezTo>
                  <a:pt x="39785" y="7356"/>
                  <a:pt x="39980" y="7363"/>
                  <a:pt x="40102" y="7245"/>
                </a:cubicBezTo>
                <a:cubicBezTo>
                  <a:pt x="40255" y="7105"/>
                  <a:pt x="40406" y="6960"/>
                  <a:pt x="40552" y="6814"/>
                </a:cubicBezTo>
                <a:cubicBezTo>
                  <a:pt x="40666" y="6694"/>
                  <a:pt x="40663" y="6504"/>
                  <a:pt x="40544" y="6386"/>
                </a:cubicBezTo>
                <a:cubicBezTo>
                  <a:pt x="40427" y="6271"/>
                  <a:pt x="40236" y="6269"/>
                  <a:pt x="40117" y="6384"/>
                </a:cubicBezTo>
                <a:cubicBezTo>
                  <a:pt x="39976" y="6527"/>
                  <a:pt x="39831" y="6665"/>
                  <a:pt x="39685" y="6799"/>
                </a:cubicBezTo>
                <a:close/>
                <a:moveTo>
                  <a:pt x="41326" y="5051"/>
                </a:moveTo>
                <a:cubicBezTo>
                  <a:pt x="41219" y="5181"/>
                  <a:pt x="41240" y="5374"/>
                  <a:pt x="41370" y="5481"/>
                </a:cubicBezTo>
                <a:cubicBezTo>
                  <a:pt x="41502" y="5586"/>
                  <a:pt x="41695" y="5567"/>
                  <a:pt x="41799" y="5435"/>
                </a:cubicBezTo>
                <a:cubicBezTo>
                  <a:pt x="41931" y="5273"/>
                  <a:pt x="42059" y="5110"/>
                  <a:pt x="42183" y="4942"/>
                </a:cubicBezTo>
                <a:cubicBezTo>
                  <a:pt x="42388" y="4661"/>
                  <a:pt x="42040" y="4311"/>
                  <a:pt x="41757" y="4515"/>
                </a:cubicBezTo>
                <a:cubicBezTo>
                  <a:pt x="41732" y="4531"/>
                  <a:pt x="41711" y="4555"/>
                  <a:pt x="41692" y="4580"/>
                </a:cubicBezTo>
                <a:cubicBezTo>
                  <a:pt x="41573" y="4739"/>
                  <a:pt x="41449" y="4896"/>
                  <a:pt x="41326" y="5051"/>
                </a:cubicBezTo>
                <a:close/>
                <a:moveTo>
                  <a:pt x="42686" y="3081"/>
                </a:moveTo>
                <a:cubicBezTo>
                  <a:pt x="42518" y="3370"/>
                  <a:pt x="42874" y="3683"/>
                  <a:pt x="43143" y="3469"/>
                </a:cubicBezTo>
                <a:cubicBezTo>
                  <a:pt x="43172" y="3448"/>
                  <a:pt x="43195" y="3419"/>
                  <a:pt x="43214" y="3387"/>
                </a:cubicBezTo>
                <a:lnTo>
                  <a:pt x="43287" y="3257"/>
                </a:lnTo>
                <a:lnTo>
                  <a:pt x="43424" y="3014"/>
                </a:lnTo>
                <a:lnTo>
                  <a:pt x="43516" y="2840"/>
                </a:lnTo>
                <a:cubicBezTo>
                  <a:pt x="43673" y="2534"/>
                  <a:pt x="43281" y="2232"/>
                  <a:pt x="43023" y="2490"/>
                </a:cubicBezTo>
                <a:cubicBezTo>
                  <a:pt x="43004" y="2511"/>
                  <a:pt x="42988" y="2534"/>
                  <a:pt x="42973" y="2559"/>
                </a:cubicBezTo>
                <a:lnTo>
                  <a:pt x="42887" y="2723"/>
                </a:lnTo>
                <a:lnTo>
                  <a:pt x="42757" y="2958"/>
                </a:ln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81" name="Google Shape;881;p46"/>
          <p:cNvSpPr/>
          <p:nvPr/>
        </p:nvSpPr>
        <p:spPr>
          <a:xfrm>
            <a:off x="2981951" y="5833078"/>
            <a:ext cx="132647" cy="116940"/>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82" name="Google Shape;882;p46"/>
          <p:cNvSpPr/>
          <p:nvPr/>
        </p:nvSpPr>
        <p:spPr>
          <a:xfrm rot="1833251" flipH="1">
            <a:off x="472996" y="4823861"/>
            <a:ext cx="157896" cy="157952"/>
          </a:xfrm>
          <a:custGeom>
            <a:avLst/>
            <a:gdLst/>
            <a:ahLst/>
            <a:cxnLst/>
            <a:rect l="l" t="t" r="r" b="b"/>
            <a:pathLst>
              <a:path w="2845" h="2846" extrusionOk="0">
                <a:moveTo>
                  <a:pt x="1432" y="1"/>
                </a:moveTo>
                <a:cubicBezTo>
                  <a:pt x="656" y="1"/>
                  <a:pt x="0" y="618"/>
                  <a:pt x="0" y="1413"/>
                </a:cubicBezTo>
                <a:cubicBezTo>
                  <a:pt x="0" y="2189"/>
                  <a:pt x="637" y="2846"/>
                  <a:pt x="1432" y="2846"/>
                </a:cubicBezTo>
                <a:cubicBezTo>
                  <a:pt x="2188" y="2846"/>
                  <a:pt x="2845" y="2209"/>
                  <a:pt x="2845" y="1413"/>
                </a:cubicBezTo>
                <a:cubicBezTo>
                  <a:pt x="2845" y="618"/>
                  <a:pt x="2188" y="1"/>
                  <a:pt x="1432"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83" name="Google Shape;883;p46"/>
          <p:cNvSpPr/>
          <p:nvPr/>
        </p:nvSpPr>
        <p:spPr>
          <a:xfrm rot="1833251" flipH="1">
            <a:off x="10908663" y="3877245"/>
            <a:ext cx="157896" cy="157952"/>
          </a:xfrm>
          <a:custGeom>
            <a:avLst/>
            <a:gdLst/>
            <a:ahLst/>
            <a:cxnLst/>
            <a:rect l="l" t="t" r="r" b="b"/>
            <a:pathLst>
              <a:path w="2845" h="2846" extrusionOk="0">
                <a:moveTo>
                  <a:pt x="1432" y="1"/>
                </a:moveTo>
                <a:cubicBezTo>
                  <a:pt x="656" y="1"/>
                  <a:pt x="0" y="618"/>
                  <a:pt x="0" y="1413"/>
                </a:cubicBezTo>
                <a:cubicBezTo>
                  <a:pt x="0" y="2189"/>
                  <a:pt x="637" y="2846"/>
                  <a:pt x="1432" y="2846"/>
                </a:cubicBezTo>
                <a:cubicBezTo>
                  <a:pt x="2188" y="2846"/>
                  <a:pt x="2845" y="2209"/>
                  <a:pt x="2845" y="1413"/>
                </a:cubicBezTo>
                <a:cubicBezTo>
                  <a:pt x="2845" y="618"/>
                  <a:pt x="2188" y="1"/>
                  <a:pt x="1432"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84" name="Google Shape;884;p46"/>
          <p:cNvSpPr/>
          <p:nvPr/>
        </p:nvSpPr>
        <p:spPr>
          <a:xfrm>
            <a:off x="8805573" y="3186746"/>
            <a:ext cx="646700" cy="484567"/>
          </a:xfrm>
          <a:custGeom>
            <a:avLst/>
            <a:gdLst/>
            <a:ahLst/>
            <a:cxnLst/>
            <a:rect l="l" t="t" r="r" b="b"/>
            <a:pathLst>
              <a:path w="19401" h="14537" extrusionOk="0">
                <a:moveTo>
                  <a:pt x="10940" y="280"/>
                </a:moveTo>
                <a:cubicBezTo>
                  <a:pt x="15402" y="787"/>
                  <a:pt x="18256" y="3469"/>
                  <a:pt x="19088" y="7847"/>
                </a:cubicBezTo>
                <a:cubicBezTo>
                  <a:pt x="19363" y="9295"/>
                  <a:pt x="19400" y="10907"/>
                  <a:pt x="19157" y="12366"/>
                </a:cubicBezTo>
                <a:cubicBezTo>
                  <a:pt x="19092" y="12755"/>
                  <a:pt x="18770" y="14537"/>
                  <a:pt x="18112" y="14384"/>
                </a:cubicBezTo>
                <a:cubicBezTo>
                  <a:pt x="16619" y="14032"/>
                  <a:pt x="15136" y="13562"/>
                  <a:pt x="13685" y="13061"/>
                </a:cubicBezTo>
                <a:cubicBezTo>
                  <a:pt x="12051" y="12498"/>
                  <a:pt x="10431" y="11879"/>
                  <a:pt x="8823" y="11242"/>
                </a:cubicBezTo>
                <a:cubicBezTo>
                  <a:pt x="5986" y="10113"/>
                  <a:pt x="3182" y="8904"/>
                  <a:pt x="361" y="7740"/>
                </a:cubicBezTo>
                <a:cubicBezTo>
                  <a:pt x="126" y="7648"/>
                  <a:pt x="0" y="7376"/>
                  <a:pt x="145" y="7152"/>
                </a:cubicBezTo>
                <a:cubicBezTo>
                  <a:pt x="526" y="6563"/>
                  <a:pt x="914" y="5978"/>
                  <a:pt x="1331" y="5410"/>
                </a:cubicBezTo>
                <a:cubicBezTo>
                  <a:pt x="1874" y="4670"/>
                  <a:pt x="2461" y="3972"/>
                  <a:pt x="3073" y="3289"/>
                </a:cubicBezTo>
                <a:cubicBezTo>
                  <a:pt x="5193" y="917"/>
                  <a:pt x="7794" y="1"/>
                  <a:pt x="10942" y="280"/>
                </a:cubicBezTo>
                <a:close/>
                <a:moveTo>
                  <a:pt x="6656" y="1600"/>
                </a:moveTo>
                <a:cubicBezTo>
                  <a:pt x="5854" y="1898"/>
                  <a:pt x="5114" y="2331"/>
                  <a:pt x="4498" y="2927"/>
                </a:cubicBezTo>
                <a:cubicBezTo>
                  <a:pt x="4540" y="2989"/>
                  <a:pt x="4584" y="3050"/>
                  <a:pt x="4634" y="3107"/>
                </a:cubicBezTo>
                <a:cubicBezTo>
                  <a:pt x="5152" y="3515"/>
                  <a:pt x="4598" y="4088"/>
                  <a:pt x="4087" y="3687"/>
                </a:cubicBezTo>
                <a:cubicBezTo>
                  <a:pt x="4081" y="3681"/>
                  <a:pt x="4074" y="3675"/>
                  <a:pt x="4068" y="3668"/>
                </a:cubicBezTo>
                <a:cubicBezTo>
                  <a:pt x="4022" y="3620"/>
                  <a:pt x="3976" y="3574"/>
                  <a:pt x="3928" y="3528"/>
                </a:cubicBezTo>
                <a:cubicBezTo>
                  <a:pt x="3502" y="3989"/>
                  <a:pt x="3091" y="4465"/>
                  <a:pt x="2693" y="4953"/>
                </a:cubicBezTo>
                <a:cubicBezTo>
                  <a:pt x="2804" y="5037"/>
                  <a:pt x="2924" y="5114"/>
                  <a:pt x="3047" y="5179"/>
                </a:cubicBezTo>
                <a:cubicBezTo>
                  <a:pt x="3161" y="5236"/>
                  <a:pt x="3238" y="5345"/>
                  <a:pt x="3251" y="5471"/>
                </a:cubicBezTo>
                <a:cubicBezTo>
                  <a:pt x="3286" y="5785"/>
                  <a:pt x="2951" y="6028"/>
                  <a:pt x="2660" y="5877"/>
                </a:cubicBezTo>
                <a:cubicBezTo>
                  <a:pt x="2507" y="5796"/>
                  <a:pt x="2362" y="5701"/>
                  <a:pt x="2224" y="5596"/>
                </a:cubicBezTo>
                <a:cubicBezTo>
                  <a:pt x="1974" y="5949"/>
                  <a:pt x="1710" y="6288"/>
                  <a:pt x="1442" y="6628"/>
                </a:cubicBezTo>
                <a:cubicBezTo>
                  <a:pt x="1392" y="6688"/>
                  <a:pt x="1186" y="6940"/>
                  <a:pt x="1128" y="7053"/>
                </a:cubicBezTo>
                <a:cubicBezTo>
                  <a:pt x="1455" y="7340"/>
                  <a:pt x="3496" y="8147"/>
                  <a:pt x="3833" y="8281"/>
                </a:cubicBezTo>
                <a:cubicBezTo>
                  <a:pt x="5694" y="9015"/>
                  <a:pt x="7583" y="9700"/>
                  <a:pt x="9467" y="10371"/>
                </a:cubicBezTo>
                <a:cubicBezTo>
                  <a:pt x="11317" y="11031"/>
                  <a:pt x="13172" y="11680"/>
                  <a:pt x="15033" y="12315"/>
                </a:cubicBezTo>
                <a:cubicBezTo>
                  <a:pt x="15976" y="12638"/>
                  <a:pt x="16923" y="12969"/>
                  <a:pt x="17871" y="13275"/>
                </a:cubicBezTo>
                <a:cubicBezTo>
                  <a:pt x="18034" y="12804"/>
                  <a:pt x="18160" y="12320"/>
                  <a:pt x="18252" y="11827"/>
                </a:cubicBezTo>
                <a:cubicBezTo>
                  <a:pt x="18105" y="11722"/>
                  <a:pt x="17959" y="11617"/>
                  <a:pt x="17799" y="11534"/>
                </a:cubicBezTo>
                <a:cubicBezTo>
                  <a:pt x="17686" y="11479"/>
                  <a:pt x="17609" y="11368"/>
                  <a:pt x="17596" y="11244"/>
                </a:cubicBezTo>
                <a:cubicBezTo>
                  <a:pt x="17560" y="10930"/>
                  <a:pt x="17896" y="10685"/>
                  <a:pt x="18187" y="10838"/>
                </a:cubicBezTo>
                <a:cubicBezTo>
                  <a:pt x="18252" y="10871"/>
                  <a:pt x="18315" y="10909"/>
                  <a:pt x="18378" y="10949"/>
                </a:cubicBezTo>
                <a:cubicBezTo>
                  <a:pt x="18438" y="10329"/>
                  <a:pt x="18447" y="9706"/>
                  <a:pt x="18403" y="9086"/>
                </a:cubicBezTo>
                <a:cubicBezTo>
                  <a:pt x="18212" y="9044"/>
                  <a:pt x="18019" y="9004"/>
                  <a:pt x="17826" y="8998"/>
                </a:cubicBezTo>
                <a:cubicBezTo>
                  <a:pt x="17307" y="8987"/>
                  <a:pt x="17315" y="8189"/>
                  <a:pt x="17835" y="8201"/>
                </a:cubicBezTo>
                <a:cubicBezTo>
                  <a:pt x="17994" y="8206"/>
                  <a:pt x="18156" y="8225"/>
                  <a:pt x="18311" y="8256"/>
                </a:cubicBezTo>
                <a:cubicBezTo>
                  <a:pt x="18214" y="7592"/>
                  <a:pt x="18051" y="6938"/>
                  <a:pt x="17822" y="6305"/>
                </a:cubicBezTo>
                <a:cubicBezTo>
                  <a:pt x="17726" y="6351"/>
                  <a:pt x="17625" y="6389"/>
                  <a:pt x="17521" y="6418"/>
                </a:cubicBezTo>
                <a:cubicBezTo>
                  <a:pt x="17324" y="6468"/>
                  <a:pt x="17116" y="6422"/>
                  <a:pt x="17007" y="6236"/>
                </a:cubicBezTo>
                <a:cubicBezTo>
                  <a:pt x="17003" y="6229"/>
                  <a:pt x="16999" y="6221"/>
                  <a:pt x="16997" y="6215"/>
                </a:cubicBezTo>
                <a:cubicBezTo>
                  <a:pt x="16848" y="5865"/>
                  <a:pt x="17236" y="5676"/>
                  <a:pt x="17491" y="5584"/>
                </a:cubicBezTo>
                <a:lnTo>
                  <a:pt x="17523" y="5569"/>
                </a:lnTo>
                <a:cubicBezTo>
                  <a:pt x="17181" y="4819"/>
                  <a:pt x="16730" y="4123"/>
                  <a:pt x="16183" y="3505"/>
                </a:cubicBezTo>
                <a:cubicBezTo>
                  <a:pt x="16062" y="3576"/>
                  <a:pt x="15949" y="3664"/>
                  <a:pt x="15848" y="3765"/>
                </a:cubicBezTo>
                <a:cubicBezTo>
                  <a:pt x="15477" y="4127"/>
                  <a:pt x="14918" y="3562"/>
                  <a:pt x="15286" y="3199"/>
                </a:cubicBezTo>
                <a:cubicBezTo>
                  <a:pt x="15387" y="3100"/>
                  <a:pt x="15496" y="3010"/>
                  <a:pt x="15611" y="2931"/>
                </a:cubicBezTo>
                <a:cubicBezTo>
                  <a:pt x="14880" y="2273"/>
                  <a:pt x="14019" y="1776"/>
                  <a:pt x="13084" y="1476"/>
                </a:cubicBezTo>
                <a:cubicBezTo>
                  <a:pt x="12902" y="1753"/>
                  <a:pt x="12570" y="2168"/>
                  <a:pt x="12283" y="2088"/>
                </a:cubicBezTo>
                <a:cubicBezTo>
                  <a:pt x="12074" y="2030"/>
                  <a:pt x="11925" y="1789"/>
                  <a:pt x="12011" y="1577"/>
                </a:cubicBezTo>
                <a:cubicBezTo>
                  <a:pt x="12057" y="1464"/>
                  <a:pt x="12105" y="1353"/>
                  <a:pt x="12160" y="1244"/>
                </a:cubicBezTo>
                <a:cubicBezTo>
                  <a:pt x="12132" y="1237"/>
                  <a:pt x="12109" y="1233"/>
                  <a:pt x="12084" y="1229"/>
                </a:cubicBezTo>
                <a:cubicBezTo>
                  <a:pt x="11512" y="1128"/>
                  <a:pt x="10932" y="1070"/>
                  <a:pt x="10351" y="1051"/>
                </a:cubicBezTo>
                <a:cubicBezTo>
                  <a:pt x="10309" y="1158"/>
                  <a:pt x="10271" y="1265"/>
                  <a:pt x="10242" y="1376"/>
                </a:cubicBezTo>
                <a:cubicBezTo>
                  <a:pt x="10110" y="1877"/>
                  <a:pt x="9339" y="1673"/>
                  <a:pt x="9471" y="1168"/>
                </a:cubicBezTo>
                <a:cubicBezTo>
                  <a:pt x="9481" y="1130"/>
                  <a:pt x="9492" y="1093"/>
                  <a:pt x="9504" y="1055"/>
                </a:cubicBezTo>
                <a:cubicBezTo>
                  <a:pt x="8811" y="1080"/>
                  <a:pt x="8123" y="1179"/>
                  <a:pt x="7451" y="1348"/>
                </a:cubicBezTo>
                <a:cubicBezTo>
                  <a:pt x="7444" y="1501"/>
                  <a:pt x="7455" y="1659"/>
                  <a:pt x="7455" y="1812"/>
                </a:cubicBezTo>
                <a:cubicBezTo>
                  <a:pt x="7455" y="2329"/>
                  <a:pt x="6656" y="2329"/>
                  <a:pt x="6656" y="1812"/>
                </a:cubicBezTo>
                <a:cubicBezTo>
                  <a:pt x="6656" y="1740"/>
                  <a:pt x="6656" y="1669"/>
                  <a:pt x="6654" y="1598"/>
                </a:cubicBezTo>
                <a:close/>
                <a:moveTo>
                  <a:pt x="9695" y="7491"/>
                </a:moveTo>
                <a:cubicBezTo>
                  <a:pt x="9695" y="7489"/>
                  <a:pt x="9697" y="7487"/>
                  <a:pt x="9699" y="7485"/>
                </a:cubicBezTo>
                <a:cubicBezTo>
                  <a:pt x="10053" y="7051"/>
                  <a:pt x="11692" y="3388"/>
                  <a:pt x="11709" y="2891"/>
                </a:cubicBezTo>
                <a:cubicBezTo>
                  <a:pt x="11717" y="2662"/>
                  <a:pt x="11663" y="2436"/>
                  <a:pt x="11500" y="2266"/>
                </a:cubicBezTo>
                <a:cubicBezTo>
                  <a:pt x="11047" y="1803"/>
                  <a:pt x="10022" y="2044"/>
                  <a:pt x="9479" y="2199"/>
                </a:cubicBezTo>
                <a:cubicBezTo>
                  <a:pt x="8934" y="2354"/>
                  <a:pt x="8312" y="2585"/>
                  <a:pt x="7801" y="2841"/>
                </a:cubicBezTo>
                <a:cubicBezTo>
                  <a:pt x="6956" y="3264"/>
                  <a:pt x="4309" y="4500"/>
                  <a:pt x="4418" y="5615"/>
                </a:cubicBezTo>
                <a:cubicBezTo>
                  <a:pt x="4437" y="5806"/>
                  <a:pt x="4529" y="5967"/>
                  <a:pt x="4667" y="6102"/>
                </a:cubicBezTo>
                <a:cubicBezTo>
                  <a:pt x="4670" y="6104"/>
                  <a:pt x="4674" y="6108"/>
                  <a:pt x="4678" y="6110"/>
                </a:cubicBezTo>
                <a:cubicBezTo>
                  <a:pt x="4871" y="6271"/>
                  <a:pt x="5286" y="6460"/>
                  <a:pt x="5516" y="6569"/>
                </a:cubicBezTo>
                <a:cubicBezTo>
                  <a:pt x="5990" y="6793"/>
                  <a:pt x="6478" y="6999"/>
                  <a:pt x="6971" y="7183"/>
                </a:cubicBezTo>
                <a:cubicBezTo>
                  <a:pt x="7509" y="7382"/>
                  <a:pt x="9226" y="8021"/>
                  <a:pt x="9693" y="7491"/>
                </a:cubicBezTo>
                <a:close/>
                <a:moveTo>
                  <a:pt x="15999" y="9966"/>
                </a:moveTo>
                <a:cubicBezTo>
                  <a:pt x="16431" y="8929"/>
                  <a:pt x="16110" y="7175"/>
                  <a:pt x="15775" y="6143"/>
                </a:cubicBezTo>
                <a:cubicBezTo>
                  <a:pt x="15523" y="5366"/>
                  <a:pt x="15140" y="4555"/>
                  <a:pt x="14607" y="3930"/>
                </a:cubicBezTo>
                <a:cubicBezTo>
                  <a:pt x="14182" y="3434"/>
                  <a:pt x="13061" y="2218"/>
                  <a:pt x="12332" y="2478"/>
                </a:cubicBezTo>
                <a:cubicBezTo>
                  <a:pt x="12103" y="2560"/>
                  <a:pt x="11971" y="2757"/>
                  <a:pt x="11898" y="2977"/>
                </a:cubicBezTo>
                <a:cubicBezTo>
                  <a:pt x="11481" y="4213"/>
                  <a:pt x="10911" y="5395"/>
                  <a:pt x="10391" y="6590"/>
                </a:cubicBezTo>
                <a:cubicBezTo>
                  <a:pt x="10148" y="7149"/>
                  <a:pt x="9953" y="7717"/>
                  <a:pt x="10584" y="8109"/>
                </a:cubicBezTo>
                <a:cubicBezTo>
                  <a:pt x="10839" y="8266"/>
                  <a:pt x="11254" y="8419"/>
                  <a:pt x="11535" y="8535"/>
                </a:cubicBezTo>
                <a:cubicBezTo>
                  <a:pt x="12065" y="8748"/>
                  <a:pt x="12602" y="8954"/>
                  <a:pt x="13138" y="9155"/>
                </a:cubicBezTo>
                <a:cubicBezTo>
                  <a:pt x="13736" y="9379"/>
                  <a:pt x="14335" y="9599"/>
                  <a:pt x="14939" y="9809"/>
                </a:cubicBezTo>
                <a:cubicBezTo>
                  <a:pt x="15138" y="9878"/>
                  <a:pt x="15339" y="9949"/>
                  <a:pt x="15540" y="10012"/>
                </a:cubicBezTo>
                <a:cubicBezTo>
                  <a:pt x="15674" y="10054"/>
                  <a:pt x="15917" y="10159"/>
                  <a:pt x="15999" y="9966"/>
                </a:cubicBezTo>
                <a:close/>
                <a:moveTo>
                  <a:pt x="5548" y="5387"/>
                </a:moveTo>
                <a:cubicBezTo>
                  <a:pt x="5759" y="5464"/>
                  <a:pt x="5971" y="5563"/>
                  <a:pt x="6164" y="5651"/>
                </a:cubicBezTo>
                <a:cubicBezTo>
                  <a:pt x="6526" y="5817"/>
                  <a:pt x="6887" y="5988"/>
                  <a:pt x="7251" y="6146"/>
                </a:cubicBezTo>
                <a:cubicBezTo>
                  <a:pt x="7692" y="6336"/>
                  <a:pt x="8197" y="6540"/>
                  <a:pt x="8672" y="6613"/>
                </a:cubicBezTo>
                <a:cubicBezTo>
                  <a:pt x="9326" y="6718"/>
                  <a:pt x="9951" y="5244"/>
                  <a:pt x="10131" y="4785"/>
                </a:cubicBezTo>
                <a:cubicBezTo>
                  <a:pt x="10345" y="4245"/>
                  <a:pt x="10517" y="3687"/>
                  <a:pt x="10647" y="3119"/>
                </a:cubicBezTo>
                <a:cubicBezTo>
                  <a:pt x="10661" y="3044"/>
                  <a:pt x="10691" y="2885"/>
                  <a:pt x="10640" y="2818"/>
                </a:cubicBezTo>
                <a:cubicBezTo>
                  <a:pt x="10559" y="2706"/>
                  <a:pt x="10181" y="2803"/>
                  <a:pt x="10083" y="2832"/>
                </a:cubicBezTo>
                <a:cubicBezTo>
                  <a:pt x="9442" y="3015"/>
                  <a:pt x="8794" y="3312"/>
                  <a:pt x="8203" y="3622"/>
                </a:cubicBezTo>
                <a:cubicBezTo>
                  <a:pt x="7549" y="3962"/>
                  <a:pt x="6920" y="4345"/>
                  <a:pt x="6319" y="4771"/>
                </a:cubicBezTo>
                <a:cubicBezTo>
                  <a:pt x="6174" y="4873"/>
                  <a:pt x="5772" y="5165"/>
                  <a:pt x="5548" y="5387"/>
                </a:cubicBezTo>
                <a:close/>
                <a:moveTo>
                  <a:pt x="15330" y="8992"/>
                </a:moveTo>
                <a:cubicBezTo>
                  <a:pt x="15565" y="6644"/>
                  <a:pt x="14872" y="4725"/>
                  <a:pt x="12793" y="3484"/>
                </a:cubicBezTo>
                <a:cubicBezTo>
                  <a:pt x="12382" y="4146"/>
                  <a:pt x="12038" y="4897"/>
                  <a:pt x="11715" y="5599"/>
                </a:cubicBezTo>
                <a:cubicBezTo>
                  <a:pt x="11577" y="5900"/>
                  <a:pt x="11441" y="6202"/>
                  <a:pt x="11303" y="6502"/>
                </a:cubicBezTo>
                <a:cubicBezTo>
                  <a:pt x="11265" y="6584"/>
                  <a:pt x="11225" y="6665"/>
                  <a:pt x="11183" y="6747"/>
                </a:cubicBezTo>
                <a:cubicBezTo>
                  <a:pt x="11110" y="6892"/>
                  <a:pt x="10961" y="7181"/>
                  <a:pt x="11005" y="7346"/>
                </a:cubicBezTo>
                <a:cubicBezTo>
                  <a:pt x="11030" y="7439"/>
                  <a:pt x="11116" y="7495"/>
                  <a:pt x="11198" y="7533"/>
                </a:cubicBezTo>
                <a:cubicBezTo>
                  <a:pt x="12526" y="8147"/>
                  <a:pt x="13910" y="8635"/>
                  <a:pt x="15330" y="8992"/>
                </a:cubicBez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885" name="Google Shape;885;p46"/>
          <p:cNvSpPr/>
          <p:nvPr/>
        </p:nvSpPr>
        <p:spPr>
          <a:xfrm>
            <a:off x="9372885" y="2307245"/>
            <a:ext cx="132647" cy="116940"/>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2394849357"/>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Quote 2">
  <p:cSld name="Quote 2">
    <p:bg>
      <p:bgPr>
        <a:blipFill>
          <a:blip r:embed="rId2">
            <a:alphaModFix/>
          </a:blip>
          <a:stretch>
            <a:fillRect/>
          </a:stretch>
        </a:blipFill>
        <a:effectLst/>
      </p:bgPr>
    </p:bg>
    <p:spTree>
      <p:nvGrpSpPr>
        <p:cNvPr id="1" name="Shape 323"/>
        <p:cNvGrpSpPr/>
        <p:nvPr/>
      </p:nvGrpSpPr>
      <p:grpSpPr>
        <a:xfrm>
          <a:off x="0" y="0"/>
          <a:ext cx="0" cy="0"/>
          <a:chOff x="0" y="0"/>
          <a:chExt cx="0" cy="0"/>
        </a:xfrm>
      </p:grpSpPr>
      <p:sp>
        <p:nvSpPr>
          <p:cNvPr id="324" name="Google Shape;324;p17"/>
          <p:cNvSpPr txBox="1">
            <a:spLocks noGrp="1"/>
          </p:cNvSpPr>
          <p:nvPr>
            <p:ph type="subTitle" idx="1"/>
          </p:nvPr>
        </p:nvSpPr>
        <p:spPr>
          <a:xfrm flipH="1">
            <a:off x="4084133" y="1995000"/>
            <a:ext cx="5869600" cy="2074000"/>
          </a:xfrm>
          <a:prstGeom prst="rect">
            <a:avLst/>
          </a:prstGeom>
        </p:spPr>
        <p:txBody>
          <a:bodyPr spcFirstLastPara="1" wrap="square" lIns="91425" tIns="91425" rIns="91425" bIns="91425" anchor="ctr" anchorCtr="0">
            <a:normAutofit/>
          </a:bodyPr>
          <a:lstStyle>
            <a:lvl1pPr lvl="0" algn="ctr" rtl="0">
              <a:lnSpc>
                <a:spcPct val="100000"/>
              </a:lnSpc>
              <a:spcBef>
                <a:spcPts val="0"/>
              </a:spcBef>
              <a:spcAft>
                <a:spcPts val="0"/>
              </a:spcAft>
              <a:buSzPts val="2700"/>
              <a:buNone/>
              <a:defRPr sz="3333"/>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325" name="Google Shape;325;p17"/>
          <p:cNvSpPr txBox="1">
            <a:spLocks noGrp="1"/>
          </p:cNvSpPr>
          <p:nvPr>
            <p:ph type="ctrTitle"/>
          </p:nvPr>
        </p:nvSpPr>
        <p:spPr>
          <a:xfrm flipH="1">
            <a:off x="4084417" y="4272667"/>
            <a:ext cx="5869600" cy="612000"/>
          </a:xfrm>
          <a:prstGeom prst="rect">
            <a:avLst/>
          </a:prstGeom>
        </p:spPr>
        <p:txBody>
          <a:bodyPr spcFirstLastPara="1" wrap="square" lIns="91425" tIns="91425" rIns="91425" bIns="91425" anchor="ctr" anchorCtr="0">
            <a:normAutofit/>
          </a:bodyPr>
          <a:lstStyle>
            <a:lvl1pPr lvl="0" algn="ctr" rtl="0">
              <a:spcBef>
                <a:spcPts val="0"/>
              </a:spcBef>
              <a:spcAft>
                <a:spcPts val="0"/>
              </a:spcAft>
              <a:buSzPts val="1100"/>
              <a:buNone/>
              <a:defRPr sz="2933">
                <a:latin typeface="#9Slide07 SVNUT Triumph Press" panose="00000500000000000000" pitchFamily="2" charset="0"/>
              </a:defRPr>
            </a:lvl1pPr>
            <a:lvl2pPr lvl="1" algn="ctr" rtl="0">
              <a:spcBef>
                <a:spcPts val="0"/>
              </a:spcBef>
              <a:spcAft>
                <a:spcPts val="0"/>
              </a:spcAft>
              <a:buClr>
                <a:schemeClr val="dk2"/>
              </a:buClr>
              <a:buSzPts val="12000"/>
              <a:buNone/>
              <a:defRPr sz="16000">
                <a:solidFill>
                  <a:schemeClr val="dk2"/>
                </a:solidFill>
              </a:defRPr>
            </a:lvl2pPr>
            <a:lvl3pPr lvl="2" algn="ctr" rtl="0">
              <a:spcBef>
                <a:spcPts val="0"/>
              </a:spcBef>
              <a:spcAft>
                <a:spcPts val="0"/>
              </a:spcAft>
              <a:buClr>
                <a:schemeClr val="dk2"/>
              </a:buClr>
              <a:buSzPts val="12000"/>
              <a:buNone/>
              <a:defRPr sz="16000">
                <a:solidFill>
                  <a:schemeClr val="dk2"/>
                </a:solidFill>
              </a:defRPr>
            </a:lvl3pPr>
            <a:lvl4pPr lvl="3" algn="ctr" rtl="0">
              <a:spcBef>
                <a:spcPts val="0"/>
              </a:spcBef>
              <a:spcAft>
                <a:spcPts val="0"/>
              </a:spcAft>
              <a:buClr>
                <a:schemeClr val="dk2"/>
              </a:buClr>
              <a:buSzPts val="12000"/>
              <a:buNone/>
              <a:defRPr sz="16000">
                <a:solidFill>
                  <a:schemeClr val="dk2"/>
                </a:solidFill>
              </a:defRPr>
            </a:lvl4pPr>
            <a:lvl5pPr lvl="4" algn="ctr" rtl="0">
              <a:spcBef>
                <a:spcPts val="0"/>
              </a:spcBef>
              <a:spcAft>
                <a:spcPts val="0"/>
              </a:spcAft>
              <a:buClr>
                <a:schemeClr val="dk2"/>
              </a:buClr>
              <a:buSzPts val="12000"/>
              <a:buNone/>
              <a:defRPr sz="16000">
                <a:solidFill>
                  <a:schemeClr val="dk2"/>
                </a:solidFill>
              </a:defRPr>
            </a:lvl5pPr>
            <a:lvl6pPr lvl="5" algn="ctr" rtl="0">
              <a:spcBef>
                <a:spcPts val="0"/>
              </a:spcBef>
              <a:spcAft>
                <a:spcPts val="0"/>
              </a:spcAft>
              <a:buClr>
                <a:schemeClr val="dk2"/>
              </a:buClr>
              <a:buSzPts val="12000"/>
              <a:buNone/>
              <a:defRPr sz="16000">
                <a:solidFill>
                  <a:schemeClr val="dk2"/>
                </a:solidFill>
              </a:defRPr>
            </a:lvl6pPr>
            <a:lvl7pPr lvl="6" algn="ctr" rtl="0">
              <a:spcBef>
                <a:spcPts val="0"/>
              </a:spcBef>
              <a:spcAft>
                <a:spcPts val="0"/>
              </a:spcAft>
              <a:buClr>
                <a:schemeClr val="dk2"/>
              </a:buClr>
              <a:buSzPts val="12000"/>
              <a:buNone/>
              <a:defRPr sz="16000">
                <a:solidFill>
                  <a:schemeClr val="dk2"/>
                </a:solidFill>
              </a:defRPr>
            </a:lvl7pPr>
            <a:lvl8pPr lvl="7" algn="ctr" rtl="0">
              <a:spcBef>
                <a:spcPts val="0"/>
              </a:spcBef>
              <a:spcAft>
                <a:spcPts val="0"/>
              </a:spcAft>
              <a:buClr>
                <a:schemeClr val="dk2"/>
              </a:buClr>
              <a:buSzPts val="12000"/>
              <a:buNone/>
              <a:defRPr sz="16000">
                <a:solidFill>
                  <a:schemeClr val="dk2"/>
                </a:solidFill>
              </a:defRPr>
            </a:lvl8pPr>
            <a:lvl9pPr lvl="8" algn="ctr" rtl="0">
              <a:spcBef>
                <a:spcPts val="0"/>
              </a:spcBef>
              <a:spcAft>
                <a:spcPts val="0"/>
              </a:spcAft>
              <a:buClr>
                <a:schemeClr val="dk2"/>
              </a:buClr>
              <a:buSzPts val="12000"/>
              <a:buNone/>
              <a:defRPr sz="16000">
                <a:solidFill>
                  <a:schemeClr val="dk2"/>
                </a:solidFill>
              </a:defRPr>
            </a:lvl9pPr>
          </a:lstStyle>
          <a:p>
            <a:endParaRPr/>
          </a:p>
        </p:txBody>
      </p:sp>
      <p:sp>
        <p:nvSpPr>
          <p:cNvPr id="326" name="Google Shape;326;p17"/>
          <p:cNvSpPr/>
          <p:nvPr/>
        </p:nvSpPr>
        <p:spPr>
          <a:xfrm rot="5400000" flipH="1">
            <a:off x="-102622" y="101341"/>
            <a:ext cx="3515363" cy="3310017"/>
          </a:xfrm>
          <a:custGeom>
            <a:avLst/>
            <a:gdLst/>
            <a:ahLst/>
            <a:cxnLst/>
            <a:rect l="l" t="t" r="r" b="b"/>
            <a:pathLst>
              <a:path w="59301" h="55837" extrusionOk="0">
                <a:moveTo>
                  <a:pt x="53972" y="1"/>
                </a:moveTo>
                <a:cubicBezTo>
                  <a:pt x="47710" y="1"/>
                  <a:pt x="44048" y="6413"/>
                  <a:pt x="43048" y="10621"/>
                </a:cubicBezTo>
                <a:cubicBezTo>
                  <a:pt x="41735" y="15892"/>
                  <a:pt x="42451" y="21621"/>
                  <a:pt x="40422" y="26654"/>
                </a:cubicBezTo>
                <a:cubicBezTo>
                  <a:pt x="36821" y="35666"/>
                  <a:pt x="25940" y="39386"/>
                  <a:pt x="16232" y="39425"/>
                </a:cubicBezTo>
                <a:cubicBezTo>
                  <a:pt x="15382" y="39425"/>
                  <a:pt x="14519" y="39408"/>
                  <a:pt x="13657" y="39408"/>
                </a:cubicBezTo>
                <a:cubicBezTo>
                  <a:pt x="11069" y="39408"/>
                  <a:pt x="8484" y="39565"/>
                  <a:pt x="6246" y="40818"/>
                </a:cubicBezTo>
                <a:cubicBezTo>
                  <a:pt x="1293" y="43563"/>
                  <a:pt x="338" y="50167"/>
                  <a:pt x="0" y="55837"/>
                </a:cubicBezTo>
                <a:lnTo>
                  <a:pt x="59300" y="55837"/>
                </a:lnTo>
                <a:lnTo>
                  <a:pt x="59221" y="1371"/>
                </a:lnTo>
                <a:cubicBezTo>
                  <a:pt x="57305" y="411"/>
                  <a:pt x="55555" y="1"/>
                  <a:pt x="53972" y="1"/>
                </a:cubicBezTo>
                <a:close/>
              </a:path>
            </a:pathLst>
          </a:custGeom>
          <a:solidFill>
            <a:schemeClr val="accent4"/>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27" name="Google Shape;327;p17"/>
          <p:cNvSpPr/>
          <p:nvPr/>
        </p:nvSpPr>
        <p:spPr>
          <a:xfrm rot="3807597" flipH="1">
            <a:off x="2105858" y="798981"/>
            <a:ext cx="466649" cy="466780"/>
          </a:xfrm>
          <a:custGeom>
            <a:avLst/>
            <a:gdLst/>
            <a:ahLst/>
            <a:cxnLst/>
            <a:rect l="l" t="t" r="r" b="b"/>
            <a:pathLst>
              <a:path w="2845" h="2846" extrusionOk="0">
                <a:moveTo>
                  <a:pt x="1432" y="1"/>
                </a:moveTo>
                <a:cubicBezTo>
                  <a:pt x="656" y="1"/>
                  <a:pt x="0" y="618"/>
                  <a:pt x="0" y="1413"/>
                </a:cubicBezTo>
                <a:cubicBezTo>
                  <a:pt x="0" y="2189"/>
                  <a:pt x="637" y="2846"/>
                  <a:pt x="1432" y="2846"/>
                </a:cubicBezTo>
                <a:cubicBezTo>
                  <a:pt x="2188" y="2846"/>
                  <a:pt x="2845" y="2209"/>
                  <a:pt x="2845" y="1413"/>
                </a:cubicBezTo>
                <a:cubicBezTo>
                  <a:pt x="2845" y="618"/>
                  <a:pt x="2188" y="1"/>
                  <a:pt x="1432" y="1"/>
                </a:cubicBezTo>
                <a:close/>
              </a:path>
            </a:pathLst>
          </a:cu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28" name="Google Shape;328;p17"/>
          <p:cNvSpPr/>
          <p:nvPr/>
        </p:nvSpPr>
        <p:spPr>
          <a:xfrm rot="3807589" flipH="1">
            <a:off x="1634195" y="2592778"/>
            <a:ext cx="175860" cy="175919"/>
          </a:xfrm>
          <a:custGeom>
            <a:avLst/>
            <a:gdLst/>
            <a:ahLst/>
            <a:cxnLst/>
            <a:rect l="l" t="t" r="r" b="b"/>
            <a:pathLst>
              <a:path w="2845" h="2846" extrusionOk="0">
                <a:moveTo>
                  <a:pt x="1432" y="1"/>
                </a:moveTo>
                <a:cubicBezTo>
                  <a:pt x="656" y="1"/>
                  <a:pt x="0" y="618"/>
                  <a:pt x="0" y="1413"/>
                </a:cubicBezTo>
                <a:cubicBezTo>
                  <a:pt x="0" y="2189"/>
                  <a:pt x="637" y="2846"/>
                  <a:pt x="1432" y="2846"/>
                </a:cubicBezTo>
                <a:cubicBezTo>
                  <a:pt x="2188" y="2846"/>
                  <a:pt x="2845" y="2209"/>
                  <a:pt x="2845" y="1413"/>
                </a:cubicBezTo>
                <a:cubicBezTo>
                  <a:pt x="2845" y="618"/>
                  <a:pt x="2188" y="1"/>
                  <a:pt x="1432" y="1"/>
                </a:cubicBezTo>
                <a:close/>
              </a:path>
            </a:pathLst>
          </a:custGeom>
          <a:solidFill>
            <a:schemeClr val="accent3"/>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29" name="Google Shape;329;p17"/>
          <p:cNvSpPr/>
          <p:nvPr/>
        </p:nvSpPr>
        <p:spPr>
          <a:xfrm rot="-899915">
            <a:off x="39651" y="5264469"/>
            <a:ext cx="2291421" cy="1111843"/>
          </a:xfrm>
          <a:custGeom>
            <a:avLst/>
            <a:gdLst/>
            <a:ahLst/>
            <a:cxnLst/>
            <a:rect l="l" t="t" r="r" b="b"/>
            <a:pathLst>
              <a:path w="49638" h="24087" extrusionOk="0">
                <a:moveTo>
                  <a:pt x="252" y="3708"/>
                </a:moveTo>
                <a:cubicBezTo>
                  <a:pt x="88" y="3758"/>
                  <a:pt x="0" y="3934"/>
                  <a:pt x="55" y="4096"/>
                </a:cubicBezTo>
                <a:cubicBezTo>
                  <a:pt x="109" y="4259"/>
                  <a:pt x="285" y="4345"/>
                  <a:pt x="447" y="4287"/>
                </a:cubicBezTo>
                <a:cubicBezTo>
                  <a:pt x="639" y="4224"/>
                  <a:pt x="830" y="4161"/>
                  <a:pt x="1023" y="4098"/>
                </a:cubicBezTo>
                <a:cubicBezTo>
                  <a:pt x="1333" y="3997"/>
                  <a:pt x="1293" y="3536"/>
                  <a:pt x="952" y="3503"/>
                </a:cubicBezTo>
                <a:cubicBezTo>
                  <a:pt x="912" y="3501"/>
                  <a:pt x="872" y="3505"/>
                  <a:pt x="834" y="3517"/>
                </a:cubicBezTo>
                <a:lnTo>
                  <a:pt x="646" y="3578"/>
                </a:lnTo>
                <a:lnTo>
                  <a:pt x="252" y="3708"/>
                </a:lnTo>
                <a:close/>
                <a:moveTo>
                  <a:pt x="46498" y="23475"/>
                </a:moveTo>
                <a:cubicBezTo>
                  <a:pt x="46332" y="23766"/>
                  <a:pt x="46699" y="24087"/>
                  <a:pt x="46972" y="23850"/>
                </a:cubicBezTo>
                <a:cubicBezTo>
                  <a:pt x="46995" y="23829"/>
                  <a:pt x="47014" y="23804"/>
                  <a:pt x="47030" y="23779"/>
                </a:cubicBezTo>
                <a:cubicBezTo>
                  <a:pt x="47133" y="23599"/>
                  <a:pt x="47234" y="23416"/>
                  <a:pt x="47330" y="23234"/>
                </a:cubicBezTo>
                <a:cubicBezTo>
                  <a:pt x="47475" y="22957"/>
                  <a:pt x="47158" y="22666"/>
                  <a:pt x="46894" y="22834"/>
                </a:cubicBezTo>
                <a:cubicBezTo>
                  <a:pt x="46850" y="22863"/>
                  <a:pt x="46815" y="22903"/>
                  <a:pt x="46789" y="22949"/>
                </a:cubicBezTo>
                <a:cubicBezTo>
                  <a:pt x="46695" y="23125"/>
                  <a:pt x="46599" y="23301"/>
                  <a:pt x="46500" y="23475"/>
                </a:cubicBezTo>
                <a:close/>
                <a:moveTo>
                  <a:pt x="47565" y="21318"/>
                </a:moveTo>
                <a:cubicBezTo>
                  <a:pt x="47460" y="21570"/>
                  <a:pt x="47711" y="21821"/>
                  <a:pt x="47963" y="21719"/>
                </a:cubicBezTo>
                <a:cubicBezTo>
                  <a:pt x="48038" y="21689"/>
                  <a:pt x="48097" y="21631"/>
                  <a:pt x="48129" y="21555"/>
                </a:cubicBezTo>
                <a:cubicBezTo>
                  <a:pt x="48208" y="21365"/>
                  <a:pt x="48288" y="21174"/>
                  <a:pt x="48363" y="20981"/>
                </a:cubicBezTo>
                <a:cubicBezTo>
                  <a:pt x="48476" y="20696"/>
                  <a:pt x="48133" y="20438"/>
                  <a:pt x="47890" y="20631"/>
                </a:cubicBezTo>
                <a:cubicBezTo>
                  <a:pt x="47846" y="20665"/>
                  <a:pt x="47812" y="20709"/>
                  <a:pt x="47793" y="20761"/>
                </a:cubicBezTo>
                <a:cubicBezTo>
                  <a:pt x="47720" y="20948"/>
                  <a:pt x="47644" y="21134"/>
                  <a:pt x="47565" y="21318"/>
                </a:cubicBezTo>
                <a:close/>
                <a:moveTo>
                  <a:pt x="48374" y="19051"/>
                </a:moveTo>
                <a:cubicBezTo>
                  <a:pt x="48284" y="19365"/>
                  <a:pt x="48694" y="19596"/>
                  <a:pt x="48914" y="19317"/>
                </a:cubicBezTo>
                <a:cubicBezTo>
                  <a:pt x="48935" y="19288"/>
                  <a:pt x="48950" y="19256"/>
                  <a:pt x="48961" y="19221"/>
                </a:cubicBezTo>
                <a:cubicBezTo>
                  <a:pt x="49019" y="19022"/>
                  <a:pt x="49072" y="18822"/>
                  <a:pt x="49124" y="18621"/>
                </a:cubicBezTo>
                <a:cubicBezTo>
                  <a:pt x="49204" y="18317"/>
                  <a:pt x="48814" y="18097"/>
                  <a:pt x="48592" y="18353"/>
                </a:cubicBezTo>
                <a:cubicBezTo>
                  <a:pt x="48562" y="18389"/>
                  <a:pt x="48543" y="18431"/>
                  <a:pt x="48533" y="18475"/>
                </a:cubicBezTo>
                <a:cubicBezTo>
                  <a:pt x="48483" y="18667"/>
                  <a:pt x="48430" y="18860"/>
                  <a:pt x="48376" y="19053"/>
                </a:cubicBezTo>
                <a:close/>
                <a:moveTo>
                  <a:pt x="48881" y="16708"/>
                </a:moveTo>
                <a:cubicBezTo>
                  <a:pt x="48839" y="17049"/>
                  <a:pt x="49300" y="17192"/>
                  <a:pt x="49457" y="16888"/>
                </a:cubicBezTo>
                <a:cubicBezTo>
                  <a:pt x="49472" y="16859"/>
                  <a:pt x="49482" y="16825"/>
                  <a:pt x="49487" y="16792"/>
                </a:cubicBezTo>
                <a:cubicBezTo>
                  <a:pt x="49516" y="16584"/>
                  <a:pt x="49539" y="16379"/>
                  <a:pt x="49562" y="16171"/>
                </a:cubicBezTo>
                <a:cubicBezTo>
                  <a:pt x="49575" y="16006"/>
                  <a:pt x="49453" y="15861"/>
                  <a:pt x="49287" y="15844"/>
                </a:cubicBezTo>
                <a:cubicBezTo>
                  <a:pt x="49122" y="15830"/>
                  <a:pt x="48973" y="15949"/>
                  <a:pt x="48954" y="16115"/>
                </a:cubicBezTo>
                <a:cubicBezTo>
                  <a:pt x="48940" y="16310"/>
                  <a:pt x="48908" y="16515"/>
                  <a:pt x="48881" y="16708"/>
                </a:cubicBezTo>
                <a:close/>
                <a:moveTo>
                  <a:pt x="49487" y="16792"/>
                </a:moveTo>
                <a:lnTo>
                  <a:pt x="48954" y="16117"/>
                </a:lnTo>
                <a:lnTo>
                  <a:pt x="49562" y="16173"/>
                </a:lnTo>
                <a:lnTo>
                  <a:pt x="49487" y="16794"/>
                </a:lnTo>
                <a:close/>
                <a:moveTo>
                  <a:pt x="49021" y="14325"/>
                </a:moveTo>
                <a:cubicBezTo>
                  <a:pt x="49028" y="14493"/>
                  <a:pt x="49168" y="14625"/>
                  <a:pt x="49338" y="14618"/>
                </a:cubicBezTo>
                <a:cubicBezTo>
                  <a:pt x="49505" y="14614"/>
                  <a:pt x="49637" y="14472"/>
                  <a:pt x="49633" y="14304"/>
                </a:cubicBezTo>
                <a:cubicBezTo>
                  <a:pt x="49627" y="14095"/>
                  <a:pt x="49614" y="13887"/>
                  <a:pt x="49600" y="13680"/>
                </a:cubicBezTo>
                <a:cubicBezTo>
                  <a:pt x="49589" y="13508"/>
                  <a:pt x="49440" y="13378"/>
                  <a:pt x="49271" y="13392"/>
                </a:cubicBezTo>
                <a:cubicBezTo>
                  <a:pt x="49099" y="13405"/>
                  <a:pt x="48973" y="13558"/>
                  <a:pt x="48990" y="13728"/>
                </a:cubicBezTo>
                <a:cubicBezTo>
                  <a:pt x="49005" y="13927"/>
                  <a:pt x="49017" y="14124"/>
                  <a:pt x="49021" y="14325"/>
                </a:cubicBezTo>
                <a:close/>
                <a:moveTo>
                  <a:pt x="48722" y="11967"/>
                </a:moveTo>
                <a:cubicBezTo>
                  <a:pt x="48808" y="12303"/>
                  <a:pt x="49287" y="12265"/>
                  <a:pt x="49321" y="11921"/>
                </a:cubicBezTo>
                <a:cubicBezTo>
                  <a:pt x="49323" y="11888"/>
                  <a:pt x="49321" y="11854"/>
                  <a:pt x="49315" y="11823"/>
                </a:cubicBezTo>
                <a:lnTo>
                  <a:pt x="49269" y="11632"/>
                </a:lnTo>
                <a:lnTo>
                  <a:pt x="49237" y="11513"/>
                </a:lnTo>
                <a:lnTo>
                  <a:pt x="49204" y="11391"/>
                </a:lnTo>
                <a:lnTo>
                  <a:pt x="49153" y="11217"/>
                </a:lnTo>
                <a:cubicBezTo>
                  <a:pt x="49105" y="11056"/>
                  <a:pt x="48935" y="10964"/>
                  <a:pt x="48774" y="11012"/>
                </a:cubicBezTo>
                <a:cubicBezTo>
                  <a:pt x="48613" y="11060"/>
                  <a:pt x="48520" y="11230"/>
                  <a:pt x="48569" y="11391"/>
                </a:cubicBezTo>
                <a:lnTo>
                  <a:pt x="48615" y="11555"/>
                </a:lnTo>
                <a:lnTo>
                  <a:pt x="48646" y="11668"/>
                </a:lnTo>
                <a:cubicBezTo>
                  <a:pt x="48671" y="11766"/>
                  <a:pt x="48696" y="11867"/>
                  <a:pt x="48722" y="11967"/>
                </a:cubicBezTo>
                <a:close/>
                <a:moveTo>
                  <a:pt x="47932" y="9731"/>
                </a:moveTo>
                <a:cubicBezTo>
                  <a:pt x="48007" y="9882"/>
                  <a:pt x="48189" y="9945"/>
                  <a:pt x="48342" y="9870"/>
                </a:cubicBezTo>
                <a:cubicBezTo>
                  <a:pt x="48493" y="9794"/>
                  <a:pt x="48554" y="9612"/>
                  <a:pt x="48481" y="9461"/>
                </a:cubicBezTo>
                <a:lnTo>
                  <a:pt x="48435" y="9367"/>
                </a:lnTo>
                <a:lnTo>
                  <a:pt x="48376" y="9249"/>
                </a:lnTo>
                <a:lnTo>
                  <a:pt x="48315" y="9130"/>
                </a:lnTo>
                <a:lnTo>
                  <a:pt x="48252" y="9012"/>
                </a:lnTo>
                <a:lnTo>
                  <a:pt x="48193" y="8906"/>
                </a:lnTo>
                <a:cubicBezTo>
                  <a:pt x="48022" y="8604"/>
                  <a:pt x="47569" y="8767"/>
                  <a:pt x="47626" y="9107"/>
                </a:cubicBezTo>
                <a:cubicBezTo>
                  <a:pt x="47632" y="9140"/>
                  <a:pt x="47642" y="9172"/>
                  <a:pt x="47659" y="9199"/>
                </a:cubicBezTo>
                <a:lnTo>
                  <a:pt x="47714" y="9302"/>
                </a:lnTo>
                <a:lnTo>
                  <a:pt x="47772" y="9413"/>
                </a:lnTo>
                <a:lnTo>
                  <a:pt x="47831" y="9526"/>
                </a:lnTo>
                <a:lnTo>
                  <a:pt x="47888" y="9637"/>
                </a:lnTo>
                <a:close/>
                <a:moveTo>
                  <a:pt x="46678" y="7713"/>
                </a:moveTo>
                <a:cubicBezTo>
                  <a:pt x="46890" y="7979"/>
                  <a:pt x="47309" y="7755"/>
                  <a:pt x="47209" y="7432"/>
                </a:cubicBezTo>
                <a:cubicBezTo>
                  <a:pt x="47198" y="7397"/>
                  <a:pt x="47181" y="7365"/>
                  <a:pt x="47158" y="7336"/>
                </a:cubicBezTo>
                <a:lnTo>
                  <a:pt x="47020" y="7160"/>
                </a:lnTo>
                <a:lnTo>
                  <a:pt x="46928" y="7047"/>
                </a:lnTo>
                <a:lnTo>
                  <a:pt x="46833" y="6933"/>
                </a:lnTo>
                <a:lnTo>
                  <a:pt x="46762" y="6852"/>
                </a:lnTo>
                <a:cubicBezTo>
                  <a:pt x="46534" y="6590"/>
                  <a:pt x="46117" y="6850"/>
                  <a:pt x="46251" y="7170"/>
                </a:cubicBezTo>
                <a:cubicBezTo>
                  <a:pt x="46263" y="7200"/>
                  <a:pt x="46280" y="7227"/>
                  <a:pt x="46301" y="7250"/>
                </a:cubicBezTo>
                <a:lnTo>
                  <a:pt x="46366" y="7330"/>
                </a:lnTo>
                <a:lnTo>
                  <a:pt x="46456" y="7436"/>
                </a:lnTo>
                <a:lnTo>
                  <a:pt x="46544" y="7545"/>
                </a:lnTo>
                <a:lnTo>
                  <a:pt x="46678" y="7715"/>
                </a:lnTo>
                <a:close/>
                <a:moveTo>
                  <a:pt x="45044" y="5976"/>
                </a:moveTo>
                <a:cubicBezTo>
                  <a:pt x="45169" y="6093"/>
                  <a:pt x="45366" y="6083"/>
                  <a:pt x="45480" y="5955"/>
                </a:cubicBezTo>
                <a:cubicBezTo>
                  <a:pt x="45595" y="5827"/>
                  <a:pt x="45580" y="5630"/>
                  <a:pt x="45448" y="5519"/>
                </a:cubicBezTo>
                <a:lnTo>
                  <a:pt x="45310" y="5397"/>
                </a:lnTo>
                <a:lnTo>
                  <a:pt x="45186" y="5290"/>
                </a:lnTo>
                <a:lnTo>
                  <a:pt x="45060" y="5186"/>
                </a:lnTo>
                <a:lnTo>
                  <a:pt x="44974" y="5114"/>
                </a:lnTo>
                <a:cubicBezTo>
                  <a:pt x="44702" y="4896"/>
                  <a:pt x="44335" y="5225"/>
                  <a:pt x="44530" y="5523"/>
                </a:cubicBezTo>
                <a:cubicBezTo>
                  <a:pt x="44547" y="5548"/>
                  <a:pt x="44568" y="5569"/>
                  <a:pt x="44591" y="5588"/>
                </a:cubicBezTo>
                <a:lnTo>
                  <a:pt x="44671" y="5655"/>
                </a:lnTo>
                <a:lnTo>
                  <a:pt x="44790" y="5756"/>
                </a:lnTo>
                <a:lnTo>
                  <a:pt x="44909" y="5858"/>
                </a:lnTo>
                <a:lnTo>
                  <a:pt x="45044" y="5976"/>
                </a:lnTo>
                <a:close/>
                <a:moveTo>
                  <a:pt x="43139" y="4525"/>
                </a:moveTo>
                <a:cubicBezTo>
                  <a:pt x="43279" y="4618"/>
                  <a:pt x="43470" y="4576"/>
                  <a:pt x="43560" y="4435"/>
                </a:cubicBezTo>
                <a:cubicBezTo>
                  <a:pt x="43652" y="4293"/>
                  <a:pt x="43612" y="4104"/>
                  <a:pt x="43470" y="4012"/>
                </a:cubicBezTo>
                <a:lnTo>
                  <a:pt x="43382" y="3955"/>
                </a:lnTo>
                <a:lnTo>
                  <a:pt x="43227" y="3855"/>
                </a:lnTo>
                <a:lnTo>
                  <a:pt x="43069" y="3758"/>
                </a:lnTo>
                <a:lnTo>
                  <a:pt x="42946" y="3681"/>
                </a:lnTo>
                <a:cubicBezTo>
                  <a:pt x="42663" y="3509"/>
                  <a:pt x="42338" y="3855"/>
                  <a:pt x="42546" y="4129"/>
                </a:cubicBezTo>
                <a:cubicBezTo>
                  <a:pt x="42569" y="4159"/>
                  <a:pt x="42596" y="4184"/>
                  <a:pt x="42629" y="4203"/>
                </a:cubicBezTo>
                <a:lnTo>
                  <a:pt x="42749" y="4276"/>
                </a:lnTo>
                <a:lnTo>
                  <a:pt x="42900" y="4372"/>
                </a:lnTo>
                <a:lnTo>
                  <a:pt x="43137" y="4525"/>
                </a:lnTo>
                <a:close/>
                <a:moveTo>
                  <a:pt x="41049" y="3331"/>
                </a:moveTo>
                <a:cubicBezTo>
                  <a:pt x="41200" y="3404"/>
                  <a:pt x="41382" y="3343"/>
                  <a:pt x="41458" y="3193"/>
                </a:cubicBezTo>
                <a:cubicBezTo>
                  <a:pt x="41531" y="3040"/>
                  <a:pt x="41468" y="2857"/>
                  <a:pt x="41317" y="2784"/>
                </a:cubicBezTo>
                <a:lnTo>
                  <a:pt x="41196" y="2723"/>
                </a:lnTo>
                <a:lnTo>
                  <a:pt x="41011" y="2633"/>
                </a:lnTo>
                <a:lnTo>
                  <a:pt x="40762" y="2514"/>
                </a:lnTo>
                <a:cubicBezTo>
                  <a:pt x="40448" y="2373"/>
                  <a:pt x="40179" y="2769"/>
                  <a:pt x="40418" y="3008"/>
                </a:cubicBezTo>
                <a:cubicBezTo>
                  <a:pt x="40444" y="3033"/>
                  <a:pt x="40473" y="3054"/>
                  <a:pt x="40504" y="3069"/>
                </a:cubicBezTo>
                <a:lnTo>
                  <a:pt x="40745" y="3184"/>
                </a:lnTo>
                <a:lnTo>
                  <a:pt x="40928" y="3270"/>
                </a:lnTo>
                <a:close/>
                <a:moveTo>
                  <a:pt x="38838" y="2354"/>
                </a:moveTo>
                <a:cubicBezTo>
                  <a:pt x="39123" y="2470"/>
                  <a:pt x="39381" y="2126"/>
                  <a:pt x="39188" y="1881"/>
                </a:cubicBezTo>
                <a:cubicBezTo>
                  <a:pt x="39153" y="1837"/>
                  <a:pt x="39109" y="1805"/>
                  <a:pt x="39058" y="1786"/>
                </a:cubicBezTo>
                <a:lnTo>
                  <a:pt x="38817" y="1692"/>
                </a:lnTo>
                <a:cubicBezTo>
                  <a:pt x="38704" y="1650"/>
                  <a:pt x="38593" y="1608"/>
                  <a:pt x="38480" y="1566"/>
                </a:cubicBezTo>
                <a:cubicBezTo>
                  <a:pt x="38176" y="1455"/>
                  <a:pt x="37924" y="1845"/>
                  <a:pt x="38170" y="2080"/>
                </a:cubicBezTo>
                <a:cubicBezTo>
                  <a:pt x="38199" y="2107"/>
                  <a:pt x="38235" y="2128"/>
                  <a:pt x="38272" y="2143"/>
                </a:cubicBezTo>
                <a:cubicBezTo>
                  <a:pt x="38381" y="2180"/>
                  <a:pt x="38490" y="2222"/>
                  <a:pt x="38599" y="2264"/>
                </a:cubicBezTo>
                <a:close/>
                <a:moveTo>
                  <a:pt x="36552" y="1577"/>
                </a:moveTo>
                <a:cubicBezTo>
                  <a:pt x="36847" y="1663"/>
                  <a:pt x="37071" y="1298"/>
                  <a:pt x="36856" y="1072"/>
                </a:cubicBezTo>
                <a:cubicBezTo>
                  <a:pt x="36818" y="1032"/>
                  <a:pt x="36772" y="1005"/>
                  <a:pt x="36719" y="990"/>
                </a:cubicBezTo>
                <a:cubicBezTo>
                  <a:pt x="36520" y="933"/>
                  <a:pt x="36321" y="879"/>
                  <a:pt x="36122" y="826"/>
                </a:cubicBezTo>
                <a:cubicBezTo>
                  <a:pt x="35793" y="741"/>
                  <a:pt x="35586" y="1185"/>
                  <a:pt x="35885" y="1382"/>
                </a:cubicBezTo>
                <a:cubicBezTo>
                  <a:pt x="35913" y="1397"/>
                  <a:pt x="35940" y="1409"/>
                  <a:pt x="35969" y="1417"/>
                </a:cubicBezTo>
                <a:cubicBezTo>
                  <a:pt x="36164" y="1468"/>
                  <a:pt x="36357" y="1522"/>
                  <a:pt x="36552" y="1577"/>
                </a:cubicBezTo>
                <a:close/>
                <a:moveTo>
                  <a:pt x="34202" y="1021"/>
                </a:moveTo>
                <a:cubicBezTo>
                  <a:pt x="34370" y="1053"/>
                  <a:pt x="34529" y="942"/>
                  <a:pt x="34559" y="776"/>
                </a:cubicBezTo>
                <a:cubicBezTo>
                  <a:pt x="34590" y="609"/>
                  <a:pt x="34479" y="449"/>
                  <a:pt x="34314" y="420"/>
                </a:cubicBezTo>
                <a:cubicBezTo>
                  <a:pt x="34110" y="382"/>
                  <a:pt x="33907" y="347"/>
                  <a:pt x="33704" y="315"/>
                </a:cubicBezTo>
                <a:cubicBezTo>
                  <a:pt x="33375" y="265"/>
                  <a:pt x="33209" y="707"/>
                  <a:pt x="33507" y="883"/>
                </a:cubicBezTo>
                <a:cubicBezTo>
                  <a:pt x="33538" y="900"/>
                  <a:pt x="33574" y="912"/>
                  <a:pt x="33609" y="919"/>
                </a:cubicBezTo>
                <a:cubicBezTo>
                  <a:pt x="33806" y="950"/>
                  <a:pt x="34005" y="984"/>
                  <a:pt x="34202" y="1021"/>
                </a:cubicBezTo>
                <a:close/>
                <a:moveTo>
                  <a:pt x="31813" y="697"/>
                </a:moveTo>
                <a:cubicBezTo>
                  <a:pt x="31981" y="711"/>
                  <a:pt x="32132" y="585"/>
                  <a:pt x="32144" y="416"/>
                </a:cubicBezTo>
                <a:cubicBezTo>
                  <a:pt x="32159" y="248"/>
                  <a:pt x="32033" y="99"/>
                  <a:pt x="31864" y="87"/>
                </a:cubicBezTo>
                <a:cubicBezTo>
                  <a:pt x="31658" y="70"/>
                  <a:pt x="31453" y="53"/>
                  <a:pt x="31247" y="41"/>
                </a:cubicBezTo>
                <a:cubicBezTo>
                  <a:pt x="31078" y="30"/>
                  <a:pt x="30933" y="160"/>
                  <a:pt x="30923" y="328"/>
                </a:cubicBezTo>
                <a:cubicBezTo>
                  <a:pt x="30912" y="497"/>
                  <a:pt x="31042" y="642"/>
                  <a:pt x="31212" y="650"/>
                </a:cubicBezTo>
                <a:cubicBezTo>
                  <a:pt x="31411" y="665"/>
                  <a:pt x="31612" y="678"/>
                  <a:pt x="31813" y="697"/>
                </a:cubicBezTo>
                <a:close/>
                <a:moveTo>
                  <a:pt x="29403" y="613"/>
                </a:moveTo>
                <a:cubicBezTo>
                  <a:pt x="29734" y="602"/>
                  <a:pt x="29816" y="154"/>
                  <a:pt x="29514" y="26"/>
                </a:cubicBezTo>
                <a:cubicBezTo>
                  <a:pt x="29477" y="9"/>
                  <a:pt x="29433" y="1"/>
                  <a:pt x="29391" y="3"/>
                </a:cubicBezTo>
                <a:cubicBezTo>
                  <a:pt x="29185" y="5"/>
                  <a:pt x="28978" y="11"/>
                  <a:pt x="28772" y="22"/>
                </a:cubicBezTo>
                <a:cubicBezTo>
                  <a:pt x="28422" y="43"/>
                  <a:pt x="28372" y="531"/>
                  <a:pt x="28712" y="623"/>
                </a:cubicBezTo>
                <a:cubicBezTo>
                  <a:pt x="28741" y="629"/>
                  <a:pt x="28770" y="634"/>
                  <a:pt x="28800" y="632"/>
                </a:cubicBezTo>
                <a:cubicBezTo>
                  <a:pt x="29001" y="623"/>
                  <a:pt x="29202" y="615"/>
                  <a:pt x="29403" y="613"/>
                </a:cubicBezTo>
                <a:close/>
                <a:moveTo>
                  <a:pt x="27002" y="787"/>
                </a:moveTo>
                <a:cubicBezTo>
                  <a:pt x="27316" y="747"/>
                  <a:pt x="27368" y="303"/>
                  <a:pt x="27056" y="194"/>
                </a:cubicBezTo>
                <a:cubicBezTo>
                  <a:pt x="27012" y="179"/>
                  <a:pt x="26966" y="175"/>
                  <a:pt x="26922" y="181"/>
                </a:cubicBezTo>
                <a:cubicBezTo>
                  <a:pt x="26717" y="208"/>
                  <a:pt x="26511" y="238"/>
                  <a:pt x="26308" y="271"/>
                </a:cubicBezTo>
                <a:cubicBezTo>
                  <a:pt x="26151" y="307"/>
                  <a:pt x="26048" y="458"/>
                  <a:pt x="26075" y="617"/>
                </a:cubicBezTo>
                <a:cubicBezTo>
                  <a:pt x="26100" y="776"/>
                  <a:pt x="26245" y="887"/>
                  <a:pt x="26406" y="873"/>
                </a:cubicBezTo>
                <a:cubicBezTo>
                  <a:pt x="26603" y="841"/>
                  <a:pt x="26802" y="812"/>
                  <a:pt x="27002" y="787"/>
                </a:cubicBezTo>
                <a:close/>
                <a:moveTo>
                  <a:pt x="24642" y="1244"/>
                </a:moveTo>
                <a:cubicBezTo>
                  <a:pt x="24954" y="1164"/>
                  <a:pt x="24944" y="703"/>
                  <a:pt x="24606" y="646"/>
                </a:cubicBezTo>
                <a:cubicBezTo>
                  <a:pt x="24566" y="640"/>
                  <a:pt x="24524" y="642"/>
                  <a:pt x="24485" y="655"/>
                </a:cubicBezTo>
                <a:cubicBezTo>
                  <a:pt x="24285" y="705"/>
                  <a:pt x="24084" y="762"/>
                  <a:pt x="23885" y="822"/>
                </a:cubicBezTo>
                <a:cubicBezTo>
                  <a:pt x="23728" y="875"/>
                  <a:pt x="23642" y="1042"/>
                  <a:pt x="23690" y="1202"/>
                </a:cubicBezTo>
                <a:cubicBezTo>
                  <a:pt x="23738" y="1359"/>
                  <a:pt x="23904" y="1451"/>
                  <a:pt x="24063" y="1407"/>
                </a:cubicBezTo>
                <a:cubicBezTo>
                  <a:pt x="24254" y="1348"/>
                  <a:pt x="24447" y="1294"/>
                  <a:pt x="24640" y="1244"/>
                </a:cubicBezTo>
                <a:close/>
                <a:moveTo>
                  <a:pt x="22378" y="2025"/>
                </a:moveTo>
                <a:cubicBezTo>
                  <a:pt x="22661" y="1902"/>
                  <a:pt x="22603" y="1472"/>
                  <a:pt x="22280" y="1441"/>
                </a:cubicBezTo>
                <a:cubicBezTo>
                  <a:pt x="22230" y="1436"/>
                  <a:pt x="22177" y="1445"/>
                  <a:pt x="22131" y="1466"/>
                </a:cubicBezTo>
                <a:cubicBezTo>
                  <a:pt x="21940" y="1550"/>
                  <a:pt x="21754" y="1640"/>
                  <a:pt x="21565" y="1732"/>
                </a:cubicBezTo>
                <a:cubicBezTo>
                  <a:pt x="21255" y="1891"/>
                  <a:pt x="21410" y="2363"/>
                  <a:pt x="21756" y="2304"/>
                </a:cubicBezTo>
                <a:cubicBezTo>
                  <a:pt x="21785" y="2300"/>
                  <a:pt x="21813" y="2289"/>
                  <a:pt x="21840" y="2277"/>
                </a:cubicBezTo>
                <a:cubicBezTo>
                  <a:pt x="22020" y="2195"/>
                  <a:pt x="22196" y="2105"/>
                  <a:pt x="22378" y="2025"/>
                </a:cubicBezTo>
                <a:close/>
                <a:moveTo>
                  <a:pt x="22131" y="1466"/>
                </a:moveTo>
                <a:lnTo>
                  <a:pt x="21840" y="2277"/>
                </a:lnTo>
                <a:lnTo>
                  <a:pt x="21565" y="1732"/>
                </a:lnTo>
                <a:lnTo>
                  <a:pt x="22131" y="1466"/>
                </a:lnTo>
                <a:close/>
                <a:moveTo>
                  <a:pt x="20325" y="3199"/>
                </a:moveTo>
                <a:cubicBezTo>
                  <a:pt x="20597" y="2989"/>
                  <a:pt x="20371" y="2553"/>
                  <a:pt x="20033" y="2671"/>
                </a:cubicBezTo>
                <a:cubicBezTo>
                  <a:pt x="20004" y="2681"/>
                  <a:pt x="19979" y="2694"/>
                  <a:pt x="19954" y="2713"/>
                </a:cubicBezTo>
                <a:cubicBezTo>
                  <a:pt x="19784" y="2840"/>
                  <a:pt x="19620" y="2970"/>
                  <a:pt x="19461" y="3111"/>
                </a:cubicBezTo>
                <a:cubicBezTo>
                  <a:pt x="19218" y="3325"/>
                  <a:pt x="19436" y="3729"/>
                  <a:pt x="19759" y="3631"/>
                </a:cubicBezTo>
                <a:cubicBezTo>
                  <a:pt x="19799" y="3618"/>
                  <a:pt x="19834" y="3597"/>
                  <a:pt x="19866" y="3570"/>
                </a:cubicBezTo>
                <a:cubicBezTo>
                  <a:pt x="20012" y="3440"/>
                  <a:pt x="20165" y="3318"/>
                  <a:pt x="20322" y="3199"/>
                </a:cubicBezTo>
                <a:close/>
                <a:moveTo>
                  <a:pt x="18669" y="4867"/>
                </a:moveTo>
                <a:cubicBezTo>
                  <a:pt x="18774" y="4731"/>
                  <a:pt x="18749" y="4534"/>
                  <a:pt x="18610" y="4431"/>
                </a:cubicBezTo>
                <a:cubicBezTo>
                  <a:pt x="18472" y="4328"/>
                  <a:pt x="18277" y="4362"/>
                  <a:pt x="18179" y="4502"/>
                </a:cubicBezTo>
                <a:cubicBezTo>
                  <a:pt x="18051" y="4670"/>
                  <a:pt x="17929" y="4846"/>
                  <a:pt x="17818" y="5024"/>
                </a:cubicBezTo>
                <a:cubicBezTo>
                  <a:pt x="17642" y="5303"/>
                  <a:pt x="17979" y="5634"/>
                  <a:pt x="18260" y="5431"/>
                </a:cubicBezTo>
                <a:cubicBezTo>
                  <a:pt x="18290" y="5408"/>
                  <a:pt x="18315" y="5380"/>
                  <a:pt x="18336" y="5349"/>
                </a:cubicBezTo>
                <a:cubicBezTo>
                  <a:pt x="18440" y="5186"/>
                  <a:pt x="18552" y="5022"/>
                  <a:pt x="18669" y="4867"/>
                </a:cubicBezTo>
                <a:close/>
                <a:moveTo>
                  <a:pt x="17590" y="6929"/>
                </a:moveTo>
                <a:cubicBezTo>
                  <a:pt x="17684" y="6604"/>
                  <a:pt x="17269" y="6384"/>
                  <a:pt x="17051" y="6659"/>
                </a:cubicBezTo>
                <a:cubicBezTo>
                  <a:pt x="17030" y="6686"/>
                  <a:pt x="17015" y="6718"/>
                  <a:pt x="17005" y="6751"/>
                </a:cubicBezTo>
                <a:cubicBezTo>
                  <a:pt x="16940" y="6954"/>
                  <a:pt x="16888" y="7162"/>
                  <a:pt x="16844" y="7371"/>
                </a:cubicBezTo>
                <a:cubicBezTo>
                  <a:pt x="16781" y="7707"/>
                  <a:pt x="17225" y="7881"/>
                  <a:pt x="17407" y="7587"/>
                </a:cubicBezTo>
                <a:cubicBezTo>
                  <a:pt x="17424" y="7556"/>
                  <a:pt x="17437" y="7524"/>
                  <a:pt x="17443" y="7491"/>
                </a:cubicBezTo>
                <a:cubicBezTo>
                  <a:pt x="17483" y="7300"/>
                  <a:pt x="17531" y="7114"/>
                  <a:pt x="17590" y="6929"/>
                </a:cubicBezTo>
                <a:close/>
                <a:moveTo>
                  <a:pt x="17405" y="9195"/>
                </a:moveTo>
                <a:cubicBezTo>
                  <a:pt x="17347" y="8882"/>
                  <a:pt x="16898" y="8855"/>
                  <a:pt x="16810" y="9176"/>
                </a:cubicBezTo>
                <a:cubicBezTo>
                  <a:pt x="16800" y="9220"/>
                  <a:pt x="16797" y="9266"/>
                  <a:pt x="16806" y="9310"/>
                </a:cubicBezTo>
                <a:cubicBezTo>
                  <a:pt x="16848" y="9528"/>
                  <a:pt x="16909" y="9744"/>
                  <a:pt x="16988" y="9951"/>
                </a:cubicBezTo>
                <a:cubicBezTo>
                  <a:pt x="17116" y="10272"/>
                  <a:pt x="17600" y="10167"/>
                  <a:pt x="17577" y="9815"/>
                </a:cubicBezTo>
                <a:cubicBezTo>
                  <a:pt x="17575" y="9784"/>
                  <a:pt x="17567" y="9754"/>
                  <a:pt x="17556" y="9727"/>
                </a:cubicBezTo>
                <a:cubicBezTo>
                  <a:pt x="17489" y="9555"/>
                  <a:pt x="17439" y="9377"/>
                  <a:pt x="17405" y="9195"/>
                </a:cubicBezTo>
                <a:close/>
                <a:moveTo>
                  <a:pt x="18589" y="10867"/>
                </a:moveTo>
                <a:cubicBezTo>
                  <a:pt x="18294" y="10750"/>
                  <a:pt x="18030" y="11114"/>
                  <a:pt x="18256" y="11364"/>
                </a:cubicBezTo>
                <a:cubicBezTo>
                  <a:pt x="18285" y="11395"/>
                  <a:pt x="18323" y="11418"/>
                  <a:pt x="18363" y="11435"/>
                </a:cubicBezTo>
                <a:cubicBezTo>
                  <a:pt x="18581" y="11523"/>
                  <a:pt x="18811" y="11575"/>
                  <a:pt x="19046" y="11592"/>
                </a:cubicBezTo>
                <a:cubicBezTo>
                  <a:pt x="19386" y="11613"/>
                  <a:pt x="19507" y="11154"/>
                  <a:pt x="19193" y="11008"/>
                </a:cubicBezTo>
                <a:cubicBezTo>
                  <a:pt x="19159" y="10995"/>
                  <a:pt x="19126" y="10984"/>
                  <a:pt x="19092" y="10982"/>
                </a:cubicBezTo>
                <a:cubicBezTo>
                  <a:pt x="18920" y="10970"/>
                  <a:pt x="18751" y="10930"/>
                  <a:pt x="18589" y="10865"/>
                </a:cubicBezTo>
                <a:close/>
                <a:moveTo>
                  <a:pt x="20660" y="10553"/>
                </a:moveTo>
                <a:cubicBezTo>
                  <a:pt x="20394" y="10704"/>
                  <a:pt x="20496" y="11123"/>
                  <a:pt x="20819" y="11123"/>
                </a:cubicBezTo>
                <a:cubicBezTo>
                  <a:pt x="20872" y="11121"/>
                  <a:pt x="20922" y="11106"/>
                  <a:pt x="20968" y="11081"/>
                </a:cubicBezTo>
                <a:cubicBezTo>
                  <a:pt x="21025" y="11047"/>
                  <a:pt x="21081" y="11014"/>
                  <a:pt x="21138" y="10980"/>
                </a:cubicBezTo>
                <a:lnTo>
                  <a:pt x="21198" y="10938"/>
                </a:lnTo>
                <a:lnTo>
                  <a:pt x="21261" y="10896"/>
                </a:lnTo>
                <a:lnTo>
                  <a:pt x="21320" y="10857"/>
                </a:lnTo>
                <a:lnTo>
                  <a:pt x="21379" y="10815"/>
                </a:lnTo>
                <a:lnTo>
                  <a:pt x="21435" y="10771"/>
                </a:lnTo>
                <a:lnTo>
                  <a:pt x="21515" y="10708"/>
                </a:lnTo>
                <a:cubicBezTo>
                  <a:pt x="21758" y="10502"/>
                  <a:pt x="21563" y="10102"/>
                  <a:pt x="21245" y="10178"/>
                </a:cubicBezTo>
                <a:cubicBezTo>
                  <a:pt x="21198" y="10188"/>
                  <a:pt x="21157" y="10209"/>
                  <a:pt x="21121" y="10240"/>
                </a:cubicBezTo>
                <a:lnTo>
                  <a:pt x="21062" y="10287"/>
                </a:lnTo>
                <a:cubicBezTo>
                  <a:pt x="20934" y="10385"/>
                  <a:pt x="20798" y="10473"/>
                  <a:pt x="20660" y="10553"/>
                </a:cubicBezTo>
                <a:close/>
                <a:moveTo>
                  <a:pt x="21926" y="8897"/>
                </a:moveTo>
                <a:cubicBezTo>
                  <a:pt x="21884" y="9220"/>
                  <a:pt x="22315" y="9375"/>
                  <a:pt x="22489" y="9092"/>
                </a:cubicBezTo>
                <a:cubicBezTo>
                  <a:pt x="22512" y="9056"/>
                  <a:pt x="22525" y="9014"/>
                  <a:pt x="22531" y="8973"/>
                </a:cubicBezTo>
                <a:lnTo>
                  <a:pt x="22542" y="8880"/>
                </a:lnTo>
                <a:lnTo>
                  <a:pt x="22548" y="8820"/>
                </a:lnTo>
                <a:lnTo>
                  <a:pt x="22552" y="8759"/>
                </a:lnTo>
                <a:lnTo>
                  <a:pt x="22554" y="8696"/>
                </a:lnTo>
                <a:lnTo>
                  <a:pt x="22556" y="8633"/>
                </a:lnTo>
                <a:lnTo>
                  <a:pt x="22556" y="8572"/>
                </a:lnTo>
                <a:lnTo>
                  <a:pt x="22554" y="8509"/>
                </a:lnTo>
                <a:lnTo>
                  <a:pt x="22552" y="8447"/>
                </a:lnTo>
                <a:lnTo>
                  <a:pt x="22546" y="8384"/>
                </a:lnTo>
                <a:lnTo>
                  <a:pt x="22538" y="8287"/>
                </a:lnTo>
                <a:cubicBezTo>
                  <a:pt x="22498" y="7965"/>
                  <a:pt x="22039" y="7918"/>
                  <a:pt x="21940" y="8239"/>
                </a:cubicBezTo>
                <a:cubicBezTo>
                  <a:pt x="21930" y="8279"/>
                  <a:pt x="21926" y="8321"/>
                  <a:pt x="21932" y="8363"/>
                </a:cubicBezTo>
                <a:cubicBezTo>
                  <a:pt x="21951" y="8541"/>
                  <a:pt x="21951" y="8719"/>
                  <a:pt x="21926" y="8897"/>
                </a:cubicBezTo>
                <a:close/>
                <a:moveTo>
                  <a:pt x="21297" y="6824"/>
                </a:moveTo>
                <a:cubicBezTo>
                  <a:pt x="21483" y="7078"/>
                  <a:pt x="21880" y="6925"/>
                  <a:pt x="21848" y="6615"/>
                </a:cubicBezTo>
                <a:cubicBezTo>
                  <a:pt x="21844" y="6562"/>
                  <a:pt x="21825" y="6512"/>
                  <a:pt x="21794" y="6468"/>
                </a:cubicBezTo>
                <a:cubicBezTo>
                  <a:pt x="21670" y="6294"/>
                  <a:pt x="21538" y="6127"/>
                  <a:pt x="21398" y="5965"/>
                </a:cubicBezTo>
                <a:cubicBezTo>
                  <a:pt x="21184" y="5720"/>
                  <a:pt x="20777" y="5938"/>
                  <a:pt x="20878" y="6263"/>
                </a:cubicBezTo>
                <a:cubicBezTo>
                  <a:pt x="20890" y="6303"/>
                  <a:pt x="20911" y="6336"/>
                  <a:pt x="20939" y="6368"/>
                </a:cubicBezTo>
                <a:cubicBezTo>
                  <a:pt x="21066" y="6514"/>
                  <a:pt x="21186" y="6665"/>
                  <a:pt x="21297" y="6824"/>
                </a:cubicBezTo>
                <a:close/>
                <a:moveTo>
                  <a:pt x="19629" y="5196"/>
                </a:moveTo>
                <a:cubicBezTo>
                  <a:pt x="19767" y="5301"/>
                  <a:pt x="19964" y="5272"/>
                  <a:pt x="20065" y="5129"/>
                </a:cubicBezTo>
                <a:cubicBezTo>
                  <a:pt x="20163" y="4989"/>
                  <a:pt x="20128" y="4794"/>
                  <a:pt x="19983" y="4697"/>
                </a:cubicBezTo>
                <a:cubicBezTo>
                  <a:pt x="19813" y="4576"/>
                  <a:pt x="19639" y="4460"/>
                  <a:pt x="19461" y="4347"/>
                </a:cubicBezTo>
                <a:cubicBezTo>
                  <a:pt x="19178" y="4169"/>
                  <a:pt x="18851" y="4517"/>
                  <a:pt x="19059" y="4794"/>
                </a:cubicBezTo>
                <a:cubicBezTo>
                  <a:pt x="19080" y="4821"/>
                  <a:pt x="19107" y="4846"/>
                  <a:pt x="19136" y="4865"/>
                </a:cubicBezTo>
                <a:cubicBezTo>
                  <a:pt x="19304" y="4972"/>
                  <a:pt x="19467" y="5081"/>
                  <a:pt x="19629" y="5196"/>
                </a:cubicBezTo>
                <a:close/>
                <a:moveTo>
                  <a:pt x="17558" y="4029"/>
                </a:moveTo>
                <a:cubicBezTo>
                  <a:pt x="17812" y="4140"/>
                  <a:pt x="18070" y="3882"/>
                  <a:pt x="17961" y="3631"/>
                </a:cubicBezTo>
                <a:cubicBezTo>
                  <a:pt x="17931" y="3559"/>
                  <a:pt x="17875" y="3501"/>
                  <a:pt x="17803" y="3469"/>
                </a:cubicBezTo>
                <a:cubicBezTo>
                  <a:pt x="17613" y="3385"/>
                  <a:pt x="17420" y="3306"/>
                  <a:pt x="17227" y="3230"/>
                </a:cubicBezTo>
                <a:cubicBezTo>
                  <a:pt x="16900" y="3111"/>
                  <a:pt x="16659" y="3532"/>
                  <a:pt x="16925" y="3754"/>
                </a:cubicBezTo>
                <a:cubicBezTo>
                  <a:pt x="16950" y="3775"/>
                  <a:pt x="16978" y="3790"/>
                  <a:pt x="17007" y="3802"/>
                </a:cubicBezTo>
                <a:cubicBezTo>
                  <a:pt x="17194" y="3874"/>
                  <a:pt x="17378" y="3951"/>
                  <a:pt x="17558" y="4031"/>
                </a:cubicBezTo>
                <a:close/>
                <a:moveTo>
                  <a:pt x="15297" y="3245"/>
                </a:moveTo>
                <a:cubicBezTo>
                  <a:pt x="15626" y="3331"/>
                  <a:pt x="15831" y="2891"/>
                  <a:pt x="15542" y="2696"/>
                </a:cubicBezTo>
                <a:cubicBezTo>
                  <a:pt x="15515" y="2677"/>
                  <a:pt x="15483" y="2664"/>
                  <a:pt x="15452" y="2656"/>
                </a:cubicBezTo>
                <a:cubicBezTo>
                  <a:pt x="15251" y="2604"/>
                  <a:pt x="15050" y="2553"/>
                  <a:pt x="14848" y="2505"/>
                </a:cubicBezTo>
                <a:cubicBezTo>
                  <a:pt x="14534" y="2438"/>
                  <a:pt x="14333" y="2840"/>
                  <a:pt x="14599" y="3050"/>
                </a:cubicBezTo>
                <a:cubicBezTo>
                  <a:pt x="14633" y="3075"/>
                  <a:pt x="14672" y="3094"/>
                  <a:pt x="14714" y="3102"/>
                </a:cubicBezTo>
                <a:cubicBezTo>
                  <a:pt x="14909" y="3146"/>
                  <a:pt x="15104" y="3195"/>
                  <a:pt x="15297" y="3247"/>
                </a:cubicBezTo>
                <a:close/>
                <a:moveTo>
                  <a:pt x="12939" y="2784"/>
                </a:moveTo>
                <a:cubicBezTo>
                  <a:pt x="13266" y="2826"/>
                  <a:pt x="13419" y="2384"/>
                  <a:pt x="13128" y="2216"/>
                </a:cubicBezTo>
                <a:cubicBezTo>
                  <a:pt x="13092" y="2197"/>
                  <a:pt x="13054" y="2182"/>
                  <a:pt x="13015" y="2178"/>
                </a:cubicBezTo>
                <a:cubicBezTo>
                  <a:pt x="12811" y="2151"/>
                  <a:pt x="12606" y="2128"/>
                  <a:pt x="12401" y="2107"/>
                </a:cubicBezTo>
                <a:cubicBezTo>
                  <a:pt x="12233" y="2090"/>
                  <a:pt x="12084" y="2214"/>
                  <a:pt x="12067" y="2382"/>
                </a:cubicBezTo>
                <a:cubicBezTo>
                  <a:pt x="12051" y="2549"/>
                  <a:pt x="12172" y="2698"/>
                  <a:pt x="12340" y="2715"/>
                </a:cubicBezTo>
                <a:cubicBezTo>
                  <a:pt x="12541" y="2736"/>
                  <a:pt x="12740" y="2759"/>
                  <a:pt x="12939" y="2784"/>
                </a:cubicBezTo>
                <a:close/>
                <a:moveTo>
                  <a:pt x="10535" y="2604"/>
                </a:moveTo>
                <a:cubicBezTo>
                  <a:pt x="10707" y="2612"/>
                  <a:pt x="10850" y="2476"/>
                  <a:pt x="10854" y="2306"/>
                </a:cubicBezTo>
                <a:cubicBezTo>
                  <a:pt x="10856" y="2134"/>
                  <a:pt x="10718" y="1994"/>
                  <a:pt x="10548" y="1994"/>
                </a:cubicBezTo>
                <a:cubicBezTo>
                  <a:pt x="10343" y="1990"/>
                  <a:pt x="10135" y="1988"/>
                  <a:pt x="9930" y="1990"/>
                </a:cubicBezTo>
                <a:cubicBezTo>
                  <a:pt x="9760" y="1990"/>
                  <a:pt x="9624" y="2128"/>
                  <a:pt x="9626" y="2296"/>
                </a:cubicBezTo>
                <a:cubicBezTo>
                  <a:pt x="9626" y="2465"/>
                  <a:pt x="9764" y="2602"/>
                  <a:pt x="9932" y="2599"/>
                </a:cubicBezTo>
                <a:cubicBezTo>
                  <a:pt x="10133" y="2599"/>
                  <a:pt x="10334" y="2599"/>
                  <a:pt x="10535" y="2604"/>
                </a:cubicBezTo>
                <a:close/>
                <a:moveTo>
                  <a:pt x="8125" y="2673"/>
                </a:moveTo>
                <a:cubicBezTo>
                  <a:pt x="8467" y="2641"/>
                  <a:pt x="8513" y="2161"/>
                  <a:pt x="8171" y="2069"/>
                </a:cubicBezTo>
                <a:cubicBezTo>
                  <a:pt x="8140" y="2063"/>
                  <a:pt x="8109" y="2061"/>
                  <a:pt x="8077" y="2063"/>
                </a:cubicBezTo>
                <a:cubicBezTo>
                  <a:pt x="7872" y="2078"/>
                  <a:pt x="7666" y="2096"/>
                  <a:pt x="7463" y="2115"/>
                </a:cubicBezTo>
                <a:cubicBezTo>
                  <a:pt x="7291" y="2128"/>
                  <a:pt x="7163" y="2279"/>
                  <a:pt x="7180" y="2451"/>
                </a:cubicBezTo>
                <a:cubicBezTo>
                  <a:pt x="7197" y="2620"/>
                  <a:pt x="7352" y="2744"/>
                  <a:pt x="7522" y="2723"/>
                </a:cubicBezTo>
                <a:cubicBezTo>
                  <a:pt x="7723" y="2704"/>
                  <a:pt x="7924" y="2687"/>
                  <a:pt x="8125" y="2671"/>
                </a:cubicBezTo>
                <a:close/>
                <a:moveTo>
                  <a:pt x="5726" y="2960"/>
                </a:moveTo>
                <a:cubicBezTo>
                  <a:pt x="6032" y="2912"/>
                  <a:pt x="6078" y="2478"/>
                  <a:pt x="5776" y="2371"/>
                </a:cubicBezTo>
                <a:cubicBezTo>
                  <a:pt x="5728" y="2354"/>
                  <a:pt x="5675" y="2350"/>
                  <a:pt x="5625" y="2358"/>
                </a:cubicBezTo>
                <a:cubicBezTo>
                  <a:pt x="5422" y="2392"/>
                  <a:pt x="5221" y="2428"/>
                  <a:pt x="5017" y="2463"/>
                </a:cubicBezTo>
                <a:cubicBezTo>
                  <a:pt x="4850" y="2490"/>
                  <a:pt x="4737" y="2652"/>
                  <a:pt x="4768" y="2820"/>
                </a:cubicBezTo>
                <a:cubicBezTo>
                  <a:pt x="4799" y="2987"/>
                  <a:pt x="4961" y="3098"/>
                  <a:pt x="5128" y="3063"/>
                </a:cubicBezTo>
                <a:cubicBezTo>
                  <a:pt x="5328" y="3027"/>
                  <a:pt x="5527" y="2993"/>
                  <a:pt x="5726" y="2960"/>
                </a:cubicBezTo>
                <a:close/>
                <a:moveTo>
                  <a:pt x="3355" y="3444"/>
                </a:moveTo>
                <a:cubicBezTo>
                  <a:pt x="3523" y="3406"/>
                  <a:pt x="3626" y="3239"/>
                  <a:pt x="3586" y="3071"/>
                </a:cubicBezTo>
                <a:cubicBezTo>
                  <a:pt x="3544" y="2905"/>
                  <a:pt x="3374" y="2805"/>
                  <a:pt x="3209" y="2851"/>
                </a:cubicBezTo>
                <a:cubicBezTo>
                  <a:pt x="3010" y="2899"/>
                  <a:pt x="2811" y="2949"/>
                  <a:pt x="2611" y="3000"/>
                </a:cubicBezTo>
                <a:cubicBezTo>
                  <a:pt x="2299" y="3081"/>
                  <a:pt x="2310" y="3543"/>
                  <a:pt x="2647" y="3599"/>
                </a:cubicBezTo>
                <a:cubicBezTo>
                  <a:pt x="2687" y="3603"/>
                  <a:pt x="2727" y="3601"/>
                  <a:pt x="2767" y="3591"/>
                </a:cubicBezTo>
                <a:cubicBezTo>
                  <a:pt x="2964" y="3543"/>
                  <a:pt x="3161" y="3490"/>
                  <a:pt x="3355" y="3444"/>
                </a:cubicBez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30" name="Google Shape;330;p17"/>
          <p:cNvSpPr/>
          <p:nvPr/>
        </p:nvSpPr>
        <p:spPr>
          <a:xfrm>
            <a:off x="9204568" y="3082467"/>
            <a:ext cx="3651937" cy="5056696"/>
          </a:xfrm>
          <a:custGeom>
            <a:avLst/>
            <a:gdLst/>
            <a:ahLst/>
            <a:cxnLst/>
            <a:rect l="l" t="t" r="r" b="b"/>
            <a:pathLst>
              <a:path w="91268" h="128386" extrusionOk="0">
                <a:moveTo>
                  <a:pt x="70698" y="0"/>
                </a:moveTo>
                <a:cubicBezTo>
                  <a:pt x="63406" y="0"/>
                  <a:pt x="57439" y="3978"/>
                  <a:pt x="57530" y="14724"/>
                </a:cubicBezTo>
                <a:cubicBezTo>
                  <a:pt x="57609" y="23656"/>
                  <a:pt x="64711" y="30638"/>
                  <a:pt x="64353" y="39351"/>
                </a:cubicBezTo>
                <a:cubicBezTo>
                  <a:pt x="63995" y="47209"/>
                  <a:pt x="53730" y="47945"/>
                  <a:pt x="51244" y="55166"/>
                </a:cubicBezTo>
                <a:cubicBezTo>
                  <a:pt x="48200" y="64038"/>
                  <a:pt x="55401" y="73308"/>
                  <a:pt x="51045" y="81524"/>
                </a:cubicBezTo>
                <a:cubicBezTo>
                  <a:pt x="45196" y="92525"/>
                  <a:pt x="0" y="76292"/>
                  <a:pt x="9966" y="111622"/>
                </a:cubicBezTo>
                <a:cubicBezTo>
                  <a:pt x="13190" y="123066"/>
                  <a:pt x="31585" y="128386"/>
                  <a:pt x="48574" y="128386"/>
                </a:cubicBezTo>
                <a:cubicBezTo>
                  <a:pt x="59580" y="128386"/>
                  <a:pt x="69996" y="126153"/>
                  <a:pt x="75314" y="121906"/>
                </a:cubicBezTo>
                <a:cubicBezTo>
                  <a:pt x="83967" y="114964"/>
                  <a:pt x="83868" y="99050"/>
                  <a:pt x="84902" y="89123"/>
                </a:cubicBezTo>
                <a:cubicBezTo>
                  <a:pt x="87647" y="63382"/>
                  <a:pt x="78616" y="32727"/>
                  <a:pt x="91268" y="8617"/>
                </a:cubicBezTo>
                <a:cubicBezTo>
                  <a:pt x="86019" y="3711"/>
                  <a:pt x="77741" y="0"/>
                  <a:pt x="70698" y="0"/>
                </a:cubicBezTo>
                <a:close/>
              </a:path>
            </a:pathLst>
          </a:custGeom>
          <a:solidFill>
            <a:schemeClr val="accent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331" name="Google Shape;331;p17"/>
          <p:cNvGrpSpPr/>
          <p:nvPr/>
        </p:nvGrpSpPr>
        <p:grpSpPr>
          <a:xfrm rot="5770333" flipH="1">
            <a:off x="10826020" y="5502814"/>
            <a:ext cx="409016" cy="635117"/>
            <a:chOff x="4452729" y="352000"/>
            <a:chExt cx="225596" cy="350302"/>
          </a:xfrm>
        </p:grpSpPr>
        <p:sp>
          <p:nvSpPr>
            <p:cNvPr id="332" name="Google Shape;332;p17"/>
            <p:cNvSpPr/>
            <p:nvPr/>
          </p:nvSpPr>
          <p:spPr>
            <a:xfrm>
              <a:off x="4624575" y="352000"/>
              <a:ext cx="53750" cy="53225"/>
            </a:xfrm>
            <a:custGeom>
              <a:avLst/>
              <a:gdLst/>
              <a:ahLst/>
              <a:cxnLst/>
              <a:rect l="l" t="t" r="r" b="b"/>
              <a:pathLst>
                <a:path w="2150" h="2129" extrusionOk="0">
                  <a:moveTo>
                    <a:pt x="1075" y="0"/>
                  </a:moveTo>
                  <a:cubicBezTo>
                    <a:pt x="478" y="0"/>
                    <a:pt x="1" y="478"/>
                    <a:pt x="1" y="1075"/>
                  </a:cubicBezTo>
                  <a:cubicBezTo>
                    <a:pt x="1" y="1671"/>
                    <a:pt x="478" y="2129"/>
                    <a:pt x="1075" y="2129"/>
                  </a:cubicBezTo>
                  <a:cubicBezTo>
                    <a:pt x="1672" y="2129"/>
                    <a:pt x="2149" y="1671"/>
                    <a:pt x="2149" y="1075"/>
                  </a:cubicBezTo>
                  <a:cubicBezTo>
                    <a:pt x="2149" y="478"/>
                    <a:pt x="1672" y="0"/>
                    <a:pt x="107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 name="Google Shape;333;p17"/>
            <p:cNvSpPr/>
            <p:nvPr/>
          </p:nvSpPr>
          <p:spPr>
            <a:xfrm>
              <a:off x="4452729" y="426046"/>
              <a:ext cx="62200" cy="62700"/>
            </a:xfrm>
            <a:custGeom>
              <a:avLst/>
              <a:gdLst/>
              <a:ahLst/>
              <a:cxnLst/>
              <a:rect l="l" t="t" r="r" b="b"/>
              <a:pathLst>
                <a:path w="2488" h="2508" extrusionOk="0">
                  <a:moveTo>
                    <a:pt x="1254" y="1"/>
                  </a:moveTo>
                  <a:cubicBezTo>
                    <a:pt x="557" y="1"/>
                    <a:pt x="0" y="558"/>
                    <a:pt x="0" y="1254"/>
                  </a:cubicBezTo>
                  <a:cubicBezTo>
                    <a:pt x="0" y="1950"/>
                    <a:pt x="557" y="2507"/>
                    <a:pt x="1254" y="2507"/>
                  </a:cubicBezTo>
                  <a:cubicBezTo>
                    <a:pt x="1950" y="2507"/>
                    <a:pt x="2487" y="1950"/>
                    <a:pt x="2487" y="1254"/>
                  </a:cubicBezTo>
                  <a:cubicBezTo>
                    <a:pt x="2487" y="558"/>
                    <a:pt x="1950" y="1"/>
                    <a:pt x="12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 name="Google Shape;334;p17"/>
            <p:cNvSpPr/>
            <p:nvPr/>
          </p:nvSpPr>
          <p:spPr>
            <a:xfrm>
              <a:off x="4503927" y="572104"/>
              <a:ext cx="130152" cy="130197"/>
            </a:xfrm>
            <a:custGeom>
              <a:avLst/>
              <a:gdLst/>
              <a:ahLst/>
              <a:cxnLst/>
              <a:rect l="l" t="t" r="r" b="b"/>
              <a:pathLst>
                <a:path w="2845" h="2846" extrusionOk="0">
                  <a:moveTo>
                    <a:pt x="1432" y="1"/>
                  </a:moveTo>
                  <a:cubicBezTo>
                    <a:pt x="656" y="1"/>
                    <a:pt x="0" y="618"/>
                    <a:pt x="0" y="1413"/>
                  </a:cubicBezTo>
                  <a:cubicBezTo>
                    <a:pt x="0" y="2189"/>
                    <a:pt x="637" y="2846"/>
                    <a:pt x="1432" y="2846"/>
                  </a:cubicBezTo>
                  <a:cubicBezTo>
                    <a:pt x="2188" y="2846"/>
                    <a:pt x="2845" y="2209"/>
                    <a:pt x="2845" y="1413"/>
                  </a:cubicBezTo>
                  <a:cubicBezTo>
                    <a:pt x="2845" y="618"/>
                    <a:pt x="2188" y="1"/>
                    <a:pt x="14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35" name="Google Shape;335;p17"/>
          <p:cNvGrpSpPr/>
          <p:nvPr/>
        </p:nvGrpSpPr>
        <p:grpSpPr>
          <a:xfrm rot="1278911">
            <a:off x="10856977" y="546765"/>
            <a:ext cx="872715" cy="873521"/>
            <a:chOff x="1194475" y="1437425"/>
            <a:chExt cx="654532" cy="655137"/>
          </a:xfrm>
        </p:grpSpPr>
        <p:grpSp>
          <p:nvGrpSpPr>
            <p:cNvPr id="336" name="Google Shape;336;p17"/>
            <p:cNvGrpSpPr/>
            <p:nvPr/>
          </p:nvGrpSpPr>
          <p:grpSpPr>
            <a:xfrm>
              <a:off x="1323473" y="1482473"/>
              <a:ext cx="525534" cy="610090"/>
              <a:chOff x="1323473" y="1482473"/>
              <a:chExt cx="525534" cy="610090"/>
            </a:xfrm>
          </p:grpSpPr>
          <p:sp>
            <p:nvSpPr>
              <p:cNvPr id="337" name="Google Shape;337;p17"/>
              <p:cNvSpPr/>
              <p:nvPr/>
            </p:nvSpPr>
            <p:spPr>
              <a:xfrm>
                <a:off x="1323473" y="1734473"/>
                <a:ext cx="273636" cy="358090"/>
              </a:xfrm>
              <a:custGeom>
                <a:avLst/>
                <a:gdLst/>
                <a:ahLst/>
                <a:cxnLst/>
                <a:rect l="l" t="t" r="r" b="b"/>
                <a:pathLst>
                  <a:path w="13077" h="17113" extrusionOk="0">
                    <a:moveTo>
                      <a:pt x="13076" y="9808"/>
                    </a:moveTo>
                    <a:cubicBezTo>
                      <a:pt x="12909" y="9274"/>
                      <a:pt x="12542" y="9174"/>
                      <a:pt x="12109" y="9041"/>
                    </a:cubicBezTo>
                    <a:cubicBezTo>
                      <a:pt x="11208" y="8807"/>
                      <a:pt x="10341" y="8507"/>
                      <a:pt x="9407" y="8307"/>
                    </a:cubicBezTo>
                    <a:cubicBezTo>
                      <a:pt x="8540" y="8140"/>
                      <a:pt x="8073" y="7640"/>
                      <a:pt x="7906" y="6772"/>
                    </a:cubicBezTo>
                    <a:cubicBezTo>
                      <a:pt x="7606" y="5104"/>
                      <a:pt x="7405" y="3470"/>
                      <a:pt x="7439" y="1769"/>
                    </a:cubicBezTo>
                    <a:cubicBezTo>
                      <a:pt x="7506" y="1135"/>
                      <a:pt x="7439" y="534"/>
                      <a:pt x="6905" y="1"/>
                    </a:cubicBezTo>
                    <a:cubicBezTo>
                      <a:pt x="6738" y="134"/>
                      <a:pt x="6538" y="201"/>
                      <a:pt x="6438" y="334"/>
                    </a:cubicBezTo>
                    <a:cubicBezTo>
                      <a:pt x="6171" y="801"/>
                      <a:pt x="5838" y="1302"/>
                      <a:pt x="5571" y="1802"/>
                    </a:cubicBezTo>
                    <a:cubicBezTo>
                      <a:pt x="5070" y="2970"/>
                      <a:pt x="4670" y="4137"/>
                      <a:pt x="4203" y="5338"/>
                    </a:cubicBezTo>
                    <a:cubicBezTo>
                      <a:pt x="4070" y="5638"/>
                      <a:pt x="3936" y="5938"/>
                      <a:pt x="3836" y="6272"/>
                    </a:cubicBezTo>
                    <a:cubicBezTo>
                      <a:pt x="2569" y="6272"/>
                      <a:pt x="1368" y="5471"/>
                      <a:pt x="167" y="5872"/>
                    </a:cubicBezTo>
                    <a:cubicBezTo>
                      <a:pt x="0" y="6205"/>
                      <a:pt x="100" y="6439"/>
                      <a:pt x="234" y="6639"/>
                    </a:cubicBezTo>
                    <a:lnTo>
                      <a:pt x="1368" y="8507"/>
                    </a:lnTo>
                    <a:cubicBezTo>
                      <a:pt x="1768" y="9174"/>
                      <a:pt x="1902" y="9841"/>
                      <a:pt x="1501" y="10608"/>
                    </a:cubicBezTo>
                    <a:cubicBezTo>
                      <a:pt x="1068" y="11342"/>
                      <a:pt x="834" y="12176"/>
                      <a:pt x="501" y="12977"/>
                    </a:cubicBezTo>
                    <a:cubicBezTo>
                      <a:pt x="334" y="13377"/>
                      <a:pt x="100" y="13811"/>
                      <a:pt x="234" y="14278"/>
                    </a:cubicBezTo>
                    <a:cubicBezTo>
                      <a:pt x="567" y="14511"/>
                      <a:pt x="867" y="14378"/>
                      <a:pt x="1168" y="14211"/>
                    </a:cubicBezTo>
                    <a:cubicBezTo>
                      <a:pt x="1835" y="13877"/>
                      <a:pt x="2435" y="13510"/>
                      <a:pt x="3102" y="13177"/>
                    </a:cubicBezTo>
                    <a:cubicBezTo>
                      <a:pt x="3403" y="13010"/>
                      <a:pt x="3703" y="12843"/>
                      <a:pt x="4003" y="12710"/>
                    </a:cubicBezTo>
                    <a:cubicBezTo>
                      <a:pt x="4537" y="12476"/>
                      <a:pt x="4737" y="12543"/>
                      <a:pt x="5171" y="13043"/>
                    </a:cubicBezTo>
                    <a:cubicBezTo>
                      <a:pt x="6205" y="14278"/>
                      <a:pt x="7239" y="15445"/>
                      <a:pt x="8273" y="16646"/>
                    </a:cubicBezTo>
                    <a:cubicBezTo>
                      <a:pt x="8440" y="16813"/>
                      <a:pt x="8606" y="16980"/>
                      <a:pt x="8773" y="17113"/>
                    </a:cubicBezTo>
                    <a:cubicBezTo>
                      <a:pt x="9107" y="17046"/>
                      <a:pt x="9173" y="16846"/>
                      <a:pt x="9173" y="16646"/>
                    </a:cubicBezTo>
                    <a:cubicBezTo>
                      <a:pt x="9073" y="15779"/>
                      <a:pt x="8940" y="14845"/>
                      <a:pt x="8873" y="13977"/>
                    </a:cubicBezTo>
                    <a:cubicBezTo>
                      <a:pt x="8840" y="13344"/>
                      <a:pt x="8773" y="12777"/>
                      <a:pt x="8740" y="12143"/>
                    </a:cubicBezTo>
                    <a:cubicBezTo>
                      <a:pt x="8706" y="11709"/>
                      <a:pt x="8940" y="11442"/>
                      <a:pt x="9340" y="11309"/>
                    </a:cubicBezTo>
                    <a:cubicBezTo>
                      <a:pt x="10074" y="11109"/>
                      <a:pt x="10841" y="10942"/>
                      <a:pt x="11575" y="10675"/>
                    </a:cubicBezTo>
                    <a:cubicBezTo>
                      <a:pt x="12009" y="10542"/>
                      <a:pt x="12409" y="10341"/>
                      <a:pt x="12776" y="10141"/>
                    </a:cubicBezTo>
                    <a:cubicBezTo>
                      <a:pt x="12909" y="10041"/>
                      <a:pt x="13009" y="9874"/>
                      <a:pt x="13076" y="9808"/>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 name="Google Shape;338;p17"/>
              <p:cNvSpPr/>
              <p:nvPr/>
            </p:nvSpPr>
            <p:spPr>
              <a:xfrm rot="3932821">
                <a:off x="1558073" y="1498484"/>
                <a:ext cx="223349" cy="292282"/>
              </a:xfrm>
              <a:custGeom>
                <a:avLst/>
                <a:gdLst/>
                <a:ahLst/>
                <a:cxnLst/>
                <a:rect l="l" t="t" r="r" b="b"/>
                <a:pathLst>
                  <a:path w="13077" h="17113" extrusionOk="0">
                    <a:moveTo>
                      <a:pt x="13076" y="9808"/>
                    </a:moveTo>
                    <a:cubicBezTo>
                      <a:pt x="12909" y="9274"/>
                      <a:pt x="12542" y="9174"/>
                      <a:pt x="12109" y="9041"/>
                    </a:cubicBezTo>
                    <a:cubicBezTo>
                      <a:pt x="11208" y="8807"/>
                      <a:pt x="10341" y="8507"/>
                      <a:pt x="9407" y="8307"/>
                    </a:cubicBezTo>
                    <a:cubicBezTo>
                      <a:pt x="8540" y="8140"/>
                      <a:pt x="8073" y="7640"/>
                      <a:pt x="7906" y="6772"/>
                    </a:cubicBezTo>
                    <a:cubicBezTo>
                      <a:pt x="7606" y="5104"/>
                      <a:pt x="7405" y="3470"/>
                      <a:pt x="7439" y="1769"/>
                    </a:cubicBezTo>
                    <a:cubicBezTo>
                      <a:pt x="7506" y="1135"/>
                      <a:pt x="7439" y="534"/>
                      <a:pt x="6905" y="1"/>
                    </a:cubicBezTo>
                    <a:cubicBezTo>
                      <a:pt x="6738" y="134"/>
                      <a:pt x="6538" y="201"/>
                      <a:pt x="6438" y="334"/>
                    </a:cubicBezTo>
                    <a:cubicBezTo>
                      <a:pt x="6171" y="801"/>
                      <a:pt x="5838" y="1302"/>
                      <a:pt x="5571" y="1802"/>
                    </a:cubicBezTo>
                    <a:cubicBezTo>
                      <a:pt x="5070" y="2970"/>
                      <a:pt x="4670" y="4137"/>
                      <a:pt x="4203" y="5338"/>
                    </a:cubicBezTo>
                    <a:cubicBezTo>
                      <a:pt x="4070" y="5638"/>
                      <a:pt x="3936" y="5938"/>
                      <a:pt x="3836" y="6272"/>
                    </a:cubicBezTo>
                    <a:cubicBezTo>
                      <a:pt x="2569" y="6272"/>
                      <a:pt x="1368" y="5471"/>
                      <a:pt x="167" y="5872"/>
                    </a:cubicBezTo>
                    <a:cubicBezTo>
                      <a:pt x="0" y="6205"/>
                      <a:pt x="100" y="6439"/>
                      <a:pt x="234" y="6639"/>
                    </a:cubicBezTo>
                    <a:lnTo>
                      <a:pt x="1368" y="8507"/>
                    </a:lnTo>
                    <a:cubicBezTo>
                      <a:pt x="1768" y="9174"/>
                      <a:pt x="1902" y="9841"/>
                      <a:pt x="1501" y="10608"/>
                    </a:cubicBezTo>
                    <a:cubicBezTo>
                      <a:pt x="1068" y="11342"/>
                      <a:pt x="834" y="12176"/>
                      <a:pt x="501" y="12977"/>
                    </a:cubicBezTo>
                    <a:cubicBezTo>
                      <a:pt x="334" y="13377"/>
                      <a:pt x="100" y="13811"/>
                      <a:pt x="234" y="14278"/>
                    </a:cubicBezTo>
                    <a:cubicBezTo>
                      <a:pt x="567" y="14511"/>
                      <a:pt x="867" y="14378"/>
                      <a:pt x="1168" y="14211"/>
                    </a:cubicBezTo>
                    <a:cubicBezTo>
                      <a:pt x="1835" y="13877"/>
                      <a:pt x="2435" y="13510"/>
                      <a:pt x="3102" y="13177"/>
                    </a:cubicBezTo>
                    <a:cubicBezTo>
                      <a:pt x="3403" y="13010"/>
                      <a:pt x="3703" y="12843"/>
                      <a:pt x="4003" y="12710"/>
                    </a:cubicBezTo>
                    <a:cubicBezTo>
                      <a:pt x="4537" y="12476"/>
                      <a:pt x="4737" y="12543"/>
                      <a:pt x="5171" y="13043"/>
                    </a:cubicBezTo>
                    <a:cubicBezTo>
                      <a:pt x="6205" y="14278"/>
                      <a:pt x="7239" y="15445"/>
                      <a:pt x="8273" y="16646"/>
                    </a:cubicBezTo>
                    <a:cubicBezTo>
                      <a:pt x="8440" y="16813"/>
                      <a:pt x="8606" y="16980"/>
                      <a:pt x="8773" y="17113"/>
                    </a:cubicBezTo>
                    <a:cubicBezTo>
                      <a:pt x="9107" y="17046"/>
                      <a:pt x="9173" y="16846"/>
                      <a:pt x="9173" y="16646"/>
                    </a:cubicBezTo>
                    <a:cubicBezTo>
                      <a:pt x="9073" y="15779"/>
                      <a:pt x="8940" y="14845"/>
                      <a:pt x="8873" y="13977"/>
                    </a:cubicBezTo>
                    <a:cubicBezTo>
                      <a:pt x="8840" y="13344"/>
                      <a:pt x="8773" y="12777"/>
                      <a:pt x="8740" y="12143"/>
                    </a:cubicBezTo>
                    <a:cubicBezTo>
                      <a:pt x="8706" y="11709"/>
                      <a:pt x="8940" y="11442"/>
                      <a:pt x="9340" y="11309"/>
                    </a:cubicBezTo>
                    <a:cubicBezTo>
                      <a:pt x="10074" y="11109"/>
                      <a:pt x="10841" y="10942"/>
                      <a:pt x="11575" y="10675"/>
                    </a:cubicBezTo>
                    <a:cubicBezTo>
                      <a:pt x="12009" y="10542"/>
                      <a:pt x="12409" y="10341"/>
                      <a:pt x="12776" y="10141"/>
                    </a:cubicBezTo>
                    <a:cubicBezTo>
                      <a:pt x="12909" y="10041"/>
                      <a:pt x="13009" y="9874"/>
                      <a:pt x="13076" y="9808"/>
                    </a:cubicBezTo>
                    <a:close/>
                  </a:path>
                </a:pathLst>
              </a:custGeom>
              <a:noFill/>
              <a:ln w="19050"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39" name="Google Shape;339;p17"/>
            <p:cNvSpPr/>
            <p:nvPr/>
          </p:nvSpPr>
          <p:spPr>
            <a:xfrm>
              <a:off x="1194475" y="1437425"/>
              <a:ext cx="258600" cy="280333"/>
            </a:xfrm>
            <a:custGeom>
              <a:avLst/>
              <a:gdLst/>
              <a:ahLst/>
              <a:cxnLst/>
              <a:rect l="l" t="t" r="r" b="b"/>
              <a:pathLst>
                <a:path w="6723" h="7288" extrusionOk="0">
                  <a:moveTo>
                    <a:pt x="3436" y="1253"/>
                  </a:moveTo>
                  <a:lnTo>
                    <a:pt x="4203" y="2588"/>
                  </a:lnTo>
                  <a:cubicBezTo>
                    <a:pt x="3803" y="2688"/>
                    <a:pt x="3369" y="2821"/>
                    <a:pt x="2969" y="2921"/>
                  </a:cubicBezTo>
                  <a:cubicBezTo>
                    <a:pt x="3103" y="2354"/>
                    <a:pt x="3269" y="1820"/>
                    <a:pt x="3436" y="1253"/>
                  </a:cubicBezTo>
                  <a:close/>
                  <a:moveTo>
                    <a:pt x="2235" y="3822"/>
                  </a:moveTo>
                  <a:cubicBezTo>
                    <a:pt x="2235" y="3922"/>
                    <a:pt x="2169" y="3955"/>
                    <a:pt x="2169" y="4022"/>
                  </a:cubicBezTo>
                  <a:cubicBezTo>
                    <a:pt x="2002" y="3989"/>
                    <a:pt x="1902" y="3922"/>
                    <a:pt x="1802" y="3922"/>
                  </a:cubicBezTo>
                  <a:cubicBezTo>
                    <a:pt x="1935" y="3855"/>
                    <a:pt x="2068" y="3855"/>
                    <a:pt x="2235" y="3822"/>
                  </a:cubicBezTo>
                  <a:close/>
                  <a:moveTo>
                    <a:pt x="4570" y="3155"/>
                  </a:moveTo>
                  <a:cubicBezTo>
                    <a:pt x="4604" y="3255"/>
                    <a:pt x="4637" y="3288"/>
                    <a:pt x="4670" y="3355"/>
                  </a:cubicBezTo>
                  <a:lnTo>
                    <a:pt x="3803" y="4355"/>
                  </a:lnTo>
                  <a:cubicBezTo>
                    <a:pt x="3803" y="4422"/>
                    <a:pt x="3770" y="4422"/>
                    <a:pt x="3770" y="4456"/>
                  </a:cubicBezTo>
                  <a:cubicBezTo>
                    <a:pt x="3403" y="4355"/>
                    <a:pt x="3002" y="4289"/>
                    <a:pt x="2669" y="4155"/>
                  </a:cubicBezTo>
                  <a:lnTo>
                    <a:pt x="2802" y="3655"/>
                  </a:lnTo>
                  <a:cubicBezTo>
                    <a:pt x="3403" y="3522"/>
                    <a:pt x="3970" y="3355"/>
                    <a:pt x="4570" y="3155"/>
                  </a:cubicBezTo>
                  <a:close/>
                  <a:moveTo>
                    <a:pt x="4971" y="3922"/>
                  </a:moveTo>
                  <a:cubicBezTo>
                    <a:pt x="5137" y="4189"/>
                    <a:pt x="5304" y="4489"/>
                    <a:pt x="5504" y="4822"/>
                  </a:cubicBezTo>
                  <a:cubicBezTo>
                    <a:pt x="5137" y="4756"/>
                    <a:pt x="4770" y="4689"/>
                    <a:pt x="4403" y="4622"/>
                  </a:cubicBezTo>
                  <a:cubicBezTo>
                    <a:pt x="4570" y="4355"/>
                    <a:pt x="4770" y="4155"/>
                    <a:pt x="4971" y="3922"/>
                  </a:cubicBezTo>
                  <a:close/>
                  <a:moveTo>
                    <a:pt x="2469" y="4923"/>
                  </a:moveTo>
                  <a:cubicBezTo>
                    <a:pt x="2736" y="4989"/>
                    <a:pt x="2969" y="5023"/>
                    <a:pt x="3169" y="5123"/>
                  </a:cubicBezTo>
                  <a:cubicBezTo>
                    <a:pt x="2902" y="5490"/>
                    <a:pt x="2602" y="5857"/>
                    <a:pt x="2235" y="6257"/>
                  </a:cubicBezTo>
                  <a:cubicBezTo>
                    <a:pt x="2302" y="5790"/>
                    <a:pt x="2402" y="5323"/>
                    <a:pt x="2469" y="4923"/>
                  </a:cubicBezTo>
                  <a:close/>
                  <a:moveTo>
                    <a:pt x="3528" y="0"/>
                  </a:moveTo>
                  <a:cubicBezTo>
                    <a:pt x="3477" y="0"/>
                    <a:pt x="3427" y="25"/>
                    <a:pt x="3403" y="86"/>
                  </a:cubicBezTo>
                  <a:cubicBezTo>
                    <a:pt x="3336" y="119"/>
                    <a:pt x="3336" y="186"/>
                    <a:pt x="3303" y="253"/>
                  </a:cubicBezTo>
                  <a:cubicBezTo>
                    <a:pt x="3136" y="319"/>
                    <a:pt x="3069" y="486"/>
                    <a:pt x="3103" y="686"/>
                  </a:cubicBezTo>
                  <a:cubicBezTo>
                    <a:pt x="2769" y="1453"/>
                    <a:pt x="2569" y="2254"/>
                    <a:pt x="2335" y="3021"/>
                  </a:cubicBezTo>
                  <a:cubicBezTo>
                    <a:pt x="1668" y="3155"/>
                    <a:pt x="1001" y="3288"/>
                    <a:pt x="401" y="3421"/>
                  </a:cubicBezTo>
                  <a:cubicBezTo>
                    <a:pt x="100" y="3455"/>
                    <a:pt x="0" y="3955"/>
                    <a:pt x="301" y="4089"/>
                  </a:cubicBezTo>
                  <a:cubicBezTo>
                    <a:pt x="834" y="4322"/>
                    <a:pt x="1401" y="4522"/>
                    <a:pt x="1935" y="4756"/>
                  </a:cubicBezTo>
                  <a:cubicBezTo>
                    <a:pt x="1768" y="5490"/>
                    <a:pt x="1635" y="6190"/>
                    <a:pt x="1568" y="6957"/>
                  </a:cubicBezTo>
                  <a:cubicBezTo>
                    <a:pt x="1521" y="7122"/>
                    <a:pt x="1657" y="7288"/>
                    <a:pt x="1812" y="7288"/>
                  </a:cubicBezTo>
                  <a:cubicBezTo>
                    <a:pt x="1876" y="7288"/>
                    <a:pt x="1943" y="7259"/>
                    <a:pt x="2002" y="7191"/>
                  </a:cubicBezTo>
                  <a:cubicBezTo>
                    <a:pt x="2636" y="6624"/>
                    <a:pt x="3236" y="5923"/>
                    <a:pt x="3803" y="5256"/>
                  </a:cubicBezTo>
                  <a:cubicBezTo>
                    <a:pt x="4570" y="5423"/>
                    <a:pt x="5337" y="5590"/>
                    <a:pt x="6138" y="5690"/>
                  </a:cubicBezTo>
                  <a:cubicBezTo>
                    <a:pt x="6170" y="5696"/>
                    <a:pt x="6201" y="5699"/>
                    <a:pt x="6231" y="5699"/>
                  </a:cubicBezTo>
                  <a:cubicBezTo>
                    <a:pt x="6519" y="5699"/>
                    <a:pt x="6723" y="5428"/>
                    <a:pt x="6572" y="5156"/>
                  </a:cubicBezTo>
                  <a:cubicBezTo>
                    <a:pt x="6238" y="4522"/>
                    <a:pt x="5838" y="3955"/>
                    <a:pt x="5504" y="3321"/>
                  </a:cubicBezTo>
                  <a:cubicBezTo>
                    <a:pt x="5804" y="2988"/>
                    <a:pt x="6138" y="2621"/>
                    <a:pt x="6438" y="2287"/>
                  </a:cubicBezTo>
                  <a:cubicBezTo>
                    <a:pt x="6603" y="2068"/>
                    <a:pt x="6429" y="1736"/>
                    <a:pt x="6214" y="1736"/>
                  </a:cubicBezTo>
                  <a:cubicBezTo>
                    <a:pt x="6167" y="1736"/>
                    <a:pt x="6119" y="1751"/>
                    <a:pt x="6071" y="1787"/>
                  </a:cubicBezTo>
                  <a:cubicBezTo>
                    <a:pt x="5738" y="1987"/>
                    <a:pt x="5337" y="2187"/>
                    <a:pt x="4937" y="2321"/>
                  </a:cubicBezTo>
                  <a:lnTo>
                    <a:pt x="3836" y="419"/>
                  </a:lnTo>
                  <a:cubicBezTo>
                    <a:pt x="3803" y="319"/>
                    <a:pt x="3770" y="286"/>
                    <a:pt x="3670" y="253"/>
                  </a:cubicBezTo>
                  <a:lnTo>
                    <a:pt x="3670" y="186"/>
                  </a:lnTo>
                  <a:cubicBezTo>
                    <a:pt x="3712" y="79"/>
                    <a:pt x="3619" y="0"/>
                    <a:pt x="352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40" name="Google Shape;340;p17"/>
          <p:cNvSpPr/>
          <p:nvPr/>
        </p:nvSpPr>
        <p:spPr>
          <a:xfrm rot="-9899846">
            <a:off x="8178481" y="-323334"/>
            <a:ext cx="2291465" cy="1111843"/>
          </a:xfrm>
          <a:custGeom>
            <a:avLst/>
            <a:gdLst/>
            <a:ahLst/>
            <a:cxnLst/>
            <a:rect l="l" t="t" r="r" b="b"/>
            <a:pathLst>
              <a:path w="49638" h="24087" extrusionOk="0">
                <a:moveTo>
                  <a:pt x="252" y="3708"/>
                </a:moveTo>
                <a:cubicBezTo>
                  <a:pt x="88" y="3758"/>
                  <a:pt x="0" y="3934"/>
                  <a:pt x="55" y="4096"/>
                </a:cubicBezTo>
                <a:cubicBezTo>
                  <a:pt x="109" y="4259"/>
                  <a:pt x="285" y="4345"/>
                  <a:pt x="447" y="4287"/>
                </a:cubicBezTo>
                <a:cubicBezTo>
                  <a:pt x="639" y="4224"/>
                  <a:pt x="830" y="4161"/>
                  <a:pt x="1023" y="4098"/>
                </a:cubicBezTo>
                <a:cubicBezTo>
                  <a:pt x="1333" y="3997"/>
                  <a:pt x="1293" y="3536"/>
                  <a:pt x="952" y="3503"/>
                </a:cubicBezTo>
                <a:cubicBezTo>
                  <a:pt x="912" y="3501"/>
                  <a:pt x="872" y="3505"/>
                  <a:pt x="834" y="3517"/>
                </a:cubicBezTo>
                <a:lnTo>
                  <a:pt x="646" y="3578"/>
                </a:lnTo>
                <a:lnTo>
                  <a:pt x="252" y="3708"/>
                </a:lnTo>
                <a:close/>
                <a:moveTo>
                  <a:pt x="46498" y="23475"/>
                </a:moveTo>
                <a:cubicBezTo>
                  <a:pt x="46332" y="23766"/>
                  <a:pt x="46699" y="24087"/>
                  <a:pt x="46972" y="23850"/>
                </a:cubicBezTo>
                <a:cubicBezTo>
                  <a:pt x="46995" y="23829"/>
                  <a:pt x="47014" y="23804"/>
                  <a:pt x="47030" y="23779"/>
                </a:cubicBezTo>
                <a:cubicBezTo>
                  <a:pt x="47133" y="23599"/>
                  <a:pt x="47234" y="23416"/>
                  <a:pt x="47330" y="23234"/>
                </a:cubicBezTo>
                <a:cubicBezTo>
                  <a:pt x="47475" y="22957"/>
                  <a:pt x="47158" y="22666"/>
                  <a:pt x="46894" y="22834"/>
                </a:cubicBezTo>
                <a:cubicBezTo>
                  <a:pt x="46850" y="22863"/>
                  <a:pt x="46815" y="22903"/>
                  <a:pt x="46789" y="22949"/>
                </a:cubicBezTo>
                <a:cubicBezTo>
                  <a:pt x="46695" y="23125"/>
                  <a:pt x="46599" y="23301"/>
                  <a:pt x="46500" y="23475"/>
                </a:cubicBezTo>
                <a:close/>
                <a:moveTo>
                  <a:pt x="47565" y="21318"/>
                </a:moveTo>
                <a:cubicBezTo>
                  <a:pt x="47460" y="21570"/>
                  <a:pt x="47711" y="21821"/>
                  <a:pt x="47963" y="21719"/>
                </a:cubicBezTo>
                <a:cubicBezTo>
                  <a:pt x="48038" y="21689"/>
                  <a:pt x="48097" y="21631"/>
                  <a:pt x="48129" y="21555"/>
                </a:cubicBezTo>
                <a:cubicBezTo>
                  <a:pt x="48208" y="21365"/>
                  <a:pt x="48288" y="21174"/>
                  <a:pt x="48363" y="20981"/>
                </a:cubicBezTo>
                <a:cubicBezTo>
                  <a:pt x="48476" y="20696"/>
                  <a:pt x="48133" y="20438"/>
                  <a:pt x="47890" y="20631"/>
                </a:cubicBezTo>
                <a:cubicBezTo>
                  <a:pt x="47846" y="20665"/>
                  <a:pt x="47812" y="20709"/>
                  <a:pt x="47793" y="20761"/>
                </a:cubicBezTo>
                <a:cubicBezTo>
                  <a:pt x="47720" y="20948"/>
                  <a:pt x="47644" y="21134"/>
                  <a:pt x="47565" y="21318"/>
                </a:cubicBezTo>
                <a:close/>
                <a:moveTo>
                  <a:pt x="48374" y="19051"/>
                </a:moveTo>
                <a:cubicBezTo>
                  <a:pt x="48284" y="19365"/>
                  <a:pt x="48694" y="19596"/>
                  <a:pt x="48914" y="19317"/>
                </a:cubicBezTo>
                <a:cubicBezTo>
                  <a:pt x="48935" y="19288"/>
                  <a:pt x="48950" y="19256"/>
                  <a:pt x="48961" y="19221"/>
                </a:cubicBezTo>
                <a:cubicBezTo>
                  <a:pt x="49019" y="19022"/>
                  <a:pt x="49072" y="18822"/>
                  <a:pt x="49124" y="18621"/>
                </a:cubicBezTo>
                <a:cubicBezTo>
                  <a:pt x="49204" y="18317"/>
                  <a:pt x="48814" y="18097"/>
                  <a:pt x="48592" y="18353"/>
                </a:cubicBezTo>
                <a:cubicBezTo>
                  <a:pt x="48562" y="18389"/>
                  <a:pt x="48543" y="18431"/>
                  <a:pt x="48533" y="18475"/>
                </a:cubicBezTo>
                <a:cubicBezTo>
                  <a:pt x="48483" y="18667"/>
                  <a:pt x="48430" y="18860"/>
                  <a:pt x="48376" y="19053"/>
                </a:cubicBezTo>
                <a:close/>
                <a:moveTo>
                  <a:pt x="48881" y="16708"/>
                </a:moveTo>
                <a:cubicBezTo>
                  <a:pt x="48839" y="17049"/>
                  <a:pt x="49300" y="17192"/>
                  <a:pt x="49457" y="16888"/>
                </a:cubicBezTo>
                <a:cubicBezTo>
                  <a:pt x="49472" y="16859"/>
                  <a:pt x="49482" y="16825"/>
                  <a:pt x="49487" y="16792"/>
                </a:cubicBezTo>
                <a:cubicBezTo>
                  <a:pt x="49516" y="16584"/>
                  <a:pt x="49539" y="16379"/>
                  <a:pt x="49562" y="16171"/>
                </a:cubicBezTo>
                <a:cubicBezTo>
                  <a:pt x="49575" y="16006"/>
                  <a:pt x="49453" y="15861"/>
                  <a:pt x="49287" y="15844"/>
                </a:cubicBezTo>
                <a:cubicBezTo>
                  <a:pt x="49122" y="15830"/>
                  <a:pt x="48973" y="15949"/>
                  <a:pt x="48954" y="16115"/>
                </a:cubicBezTo>
                <a:cubicBezTo>
                  <a:pt x="48940" y="16310"/>
                  <a:pt x="48908" y="16515"/>
                  <a:pt x="48881" y="16708"/>
                </a:cubicBezTo>
                <a:close/>
                <a:moveTo>
                  <a:pt x="49487" y="16792"/>
                </a:moveTo>
                <a:lnTo>
                  <a:pt x="48954" y="16117"/>
                </a:lnTo>
                <a:lnTo>
                  <a:pt x="49562" y="16173"/>
                </a:lnTo>
                <a:lnTo>
                  <a:pt x="49487" y="16794"/>
                </a:lnTo>
                <a:close/>
                <a:moveTo>
                  <a:pt x="49021" y="14325"/>
                </a:moveTo>
                <a:cubicBezTo>
                  <a:pt x="49028" y="14493"/>
                  <a:pt x="49168" y="14625"/>
                  <a:pt x="49338" y="14618"/>
                </a:cubicBezTo>
                <a:cubicBezTo>
                  <a:pt x="49505" y="14614"/>
                  <a:pt x="49637" y="14472"/>
                  <a:pt x="49633" y="14304"/>
                </a:cubicBezTo>
                <a:cubicBezTo>
                  <a:pt x="49627" y="14095"/>
                  <a:pt x="49614" y="13887"/>
                  <a:pt x="49600" y="13680"/>
                </a:cubicBezTo>
                <a:cubicBezTo>
                  <a:pt x="49589" y="13508"/>
                  <a:pt x="49440" y="13378"/>
                  <a:pt x="49271" y="13392"/>
                </a:cubicBezTo>
                <a:cubicBezTo>
                  <a:pt x="49099" y="13405"/>
                  <a:pt x="48973" y="13558"/>
                  <a:pt x="48990" y="13728"/>
                </a:cubicBezTo>
                <a:cubicBezTo>
                  <a:pt x="49005" y="13927"/>
                  <a:pt x="49017" y="14124"/>
                  <a:pt x="49021" y="14325"/>
                </a:cubicBezTo>
                <a:close/>
                <a:moveTo>
                  <a:pt x="48722" y="11967"/>
                </a:moveTo>
                <a:cubicBezTo>
                  <a:pt x="48808" y="12303"/>
                  <a:pt x="49287" y="12265"/>
                  <a:pt x="49321" y="11921"/>
                </a:cubicBezTo>
                <a:cubicBezTo>
                  <a:pt x="49323" y="11888"/>
                  <a:pt x="49321" y="11854"/>
                  <a:pt x="49315" y="11823"/>
                </a:cubicBezTo>
                <a:lnTo>
                  <a:pt x="49269" y="11632"/>
                </a:lnTo>
                <a:lnTo>
                  <a:pt x="49237" y="11513"/>
                </a:lnTo>
                <a:lnTo>
                  <a:pt x="49204" y="11391"/>
                </a:lnTo>
                <a:lnTo>
                  <a:pt x="49153" y="11217"/>
                </a:lnTo>
                <a:cubicBezTo>
                  <a:pt x="49105" y="11056"/>
                  <a:pt x="48935" y="10964"/>
                  <a:pt x="48774" y="11012"/>
                </a:cubicBezTo>
                <a:cubicBezTo>
                  <a:pt x="48613" y="11060"/>
                  <a:pt x="48520" y="11230"/>
                  <a:pt x="48569" y="11391"/>
                </a:cubicBezTo>
                <a:lnTo>
                  <a:pt x="48615" y="11555"/>
                </a:lnTo>
                <a:lnTo>
                  <a:pt x="48646" y="11668"/>
                </a:lnTo>
                <a:cubicBezTo>
                  <a:pt x="48671" y="11766"/>
                  <a:pt x="48696" y="11867"/>
                  <a:pt x="48722" y="11967"/>
                </a:cubicBezTo>
                <a:close/>
                <a:moveTo>
                  <a:pt x="47932" y="9731"/>
                </a:moveTo>
                <a:cubicBezTo>
                  <a:pt x="48007" y="9882"/>
                  <a:pt x="48189" y="9945"/>
                  <a:pt x="48342" y="9870"/>
                </a:cubicBezTo>
                <a:cubicBezTo>
                  <a:pt x="48493" y="9794"/>
                  <a:pt x="48554" y="9612"/>
                  <a:pt x="48481" y="9461"/>
                </a:cubicBezTo>
                <a:lnTo>
                  <a:pt x="48435" y="9367"/>
                </a:lnTo>
                <a:lnTo>
                  <a:pt x="48376" y="9249"/>
                </a:lnTo>
                <a:lnTo>
                  <a:pt x="48315" y="9130"/>
                </a:lnTo>
                <a:lnTo>
                  <a:pt x="48252" y="9012"/>
                </a:lnTo>
                <a:lnTo>
                  <a:pt x="48193" y="8906"/>
                </a:lnTo>
                <a:cubicBezTo>
                  <a:pt x="48022" y="8604"/>
                  <a:pt x="47569" y="8767"/>
                  <a:pt x="47626" y="9107"/>
                </a:cubicBezTo>
                <a:cubicBezTo>
                  <a:pt x="47632" y="9140"/>
                  <a:pt x="47642" y="9172"/>
                  <a:pt x="47659" y="9199"/>
                </a:cubicBezTo>
                <a:lnTo>
                  <a:pt x="47714" y="9302"/>
                </a:lnTo>
                <a:lnTo>
                  <a:pt x="47772" y="9413"/>
                </a:lnTo>
                <a:lnTo>
                  <a:pt x="47831" y="9526"/>
                </a:lnTo>
                <a:lnTo>
                  <a:pt x="47888" y="9637"/>
                </a:lnTo>
                <a:close/>
                <a:moveTo>
                  <a:pt x="46678" y="7713"/>
                </a:moveTo>
                <a:cubicBezTo>
                  <a:pt x="46890" y="7979"/>
                  <a:pt x="47309" y="7755"/>
                  <a:pt x="47209" y="7432"/>
                </a:cubicBezTo>
                <a:cubicBezTo>
                  <a:pt x="47198" y="7397"/>
                  <a:pt x="47181" y="7365"/>
                  <a:pt x="47158" y="7336"/>
                </a:cubicBezTo>
                <a:lnTo>
                  <a:pt x="47020" y="7160"/>
                </a:lnTo>
                <a:lnTo>
                  <a:pt x="46928" y="7047"/>
                </a:lnTo>
                <a:lnTo>
                  <a:pt x="46833" y="6933"/>
                </a:lnTo>
                <a:lnTo>
                  <a:pt x="46762" y="6852"/>
                </a:lnTo>
                <a:cubicBezTo>
                  <a:pt x="46534" y="6590"/>
                  <a:pt x="46117" y="6850"/>
                  <a:pt x="46251" y="7170"/>
                </a:cubicBezTo>
                <a:cubicBezTo>
                  <a:pt x="46263" y="7200"/>
                  <a:pt x="46280" y="7227"/>
                  <a:pt x="46301" y="7250"/>
                </a:cubicBezTo>
                <a:lnTo>
                  <a:pt x="46366" y="7330"/>
                </a:lnTo>
                <a:lnTo>
                  <a:pt x="46456" y="7436"/>
                </a:lnTo>
                <a:lnTo>
                  <a:pt x="46544" y="7545"/>
                </a:lnTo>
                <a:lnTo>
                  <a:pt x="46678" y="7715"/>
                </a:lnTo>
                <a:close/>
                <a:moveTo>
                  <a:pt x="45044" y="5976"/>
                </a:moveTo>
                <a:cubicBezTo>
                  <a:pt x="45169" y="6093"/>
                  <a:pt x="45366" y="6083"/>
                  <a:pt x="45480" y="5955"/>
                </a:cubicBezTo>
                <a:cubicBezTo>
                  <a:pt x="45595" y="5827"/>
                  <a:pt x="45580" y="5630"/>
                  <a:pt x="45448" y="5519"/>
                </a:cubicBezTo>
                <a:lnTo>
                  <a:pt x="45310" y="5397"/>
                </a:lnTo>
                <a:lnTo>
                  <a:pt x="45186" y="5290"/>
                </a:lnTo>
                <a:lnTo>
                  <a:pt x="45060" y="5186"/>
                </a:lnTo>
                <a:lnTo>
                  <a:pt x="44974" y="5114"/>
                </a:lnTo>
                <a:cubicBezTo>
                  <a:pt x="44702" y="4896"/>
                  <a:pt x="44335" y="5225"/>
                  <a:pt x="44530" y="5523"/>
                </a:cubicBezTo>
                <a:cubicBezTo>
                  <a:pt x="44547" y="5548"/>
                  <a:pt x="44568" y="5569"/>
                  <a:pt x="44591" y="5588"/>
                </a:cubicBezTo>
                <a:lnTo>
                  <a:pt x="44671" y="5655"/>
                </a:lnTo>
                <a:lnTo>
                  <a:pt x="44790" y="5756"/>
                </a:lnTo>
                <a:lnTo>
                  <a:pt x="44909" y="5858"/>
                </a:lnTo>
                <a:lnTo>
                  <a:pt x="45044" y="5976"/>
                </a:lnTo>
                <a:close/>
                <a:moveTo>
                  <a:pt x="43139" y="4525"/>
                </a:moveTo>
                <a:cubicBezTo>
                  <a:pt x="43279" y="4618"/>
                  <a:pt x="43470" y="4576"/>
                  <a:pt x="43560" y="4435"/>
                </a:cubicBezTo>
                <a:cubicBezTo>
                  <a:pt x="43652" y="4293"/>
                  <a:pt x="43612" y="4104"/>
                  <a:pt x="43470" y="4012"/>
                </a:cubicBezTo>
                <a:lnTo>
                  <a:pt x="43382" y="3955"/>
                </a:lnTo>
                <a:lnTo>
                  <a:pt x="43227" y="3855"/>
                </a:lnTo>
                <a:lnTo>
                  <a:pt x="43069" y="3758"/>
                </a:lnTo>
                <a:lnTo>
                  <a:pt x="42946" y="3681"/>
                </a:lnTo>
                <a:cubicBezTo>
                  <a:pt x="42663" y="3509"/>
                  <a:pt x="42338" y="3855"/>
                  <a:pt x="42546" y="4129"/>
                </a:cubicBezTo>
                <a:cubicBezTo>
                  <a:pt x="42569" y="4159"/>
                  <a:pt x="42596" y="4184"/>
                  <a:pt x="42629" y="4203"/>
                </a:cubicBezTo>
                <a:lnTo>
                  <a:pt x="42749" y="4276"/>
                </a:lnTo>
                <a:lnTo>
                  <a:pt x="42900" y="4372"/>
                </a:lnTo>
                <a:lnTo>
                  <a:pt x="43137" y="4525"/>
                </a:lnTo>
                <a:close/>
                <a:moveTo>
                  <a:pt x="41049" y="3331"/>
                </a:moveTo>
                <a:cubicBezTo>
                  <a:pt x="41200" y="3404"/>
                  <a:pt x="41382" y="3343"/>
                  <a:pt x="41458" y="3193"/>
                </a:cubicBezTo>
                <a:cubicBezTo>
                  <a:pt x="41531" y="3040"/>
                  <a:pt x="41468" y="2857"/>
                  <a:pt x="41317" y="2784"/>
                </a:cubicBezTo>
                <a:lnTo>
                  <a:pt x="41196" y="2723"/>
                </a:lnTo>
                <a:lnTo>
                  <a:pt x="41011" y="2633"/>
                </a:lnTo>
                <a:lnTo>
                  <a:pt x="40762" y="2514"/>
                </a:lnTo>
                <a:cubicBezTo>
                  <a:pt x="40448" y="2373"/>
                  <a:pt x="40179" y="2769"/>
                  <a:pt x="40418" y="3008"/>
                </a:cubicBezTo>
                <a:cubicBezTo>
                  <a:pt x="40444" y="3033"/>
                  <a:pt x="40473" y="3054"/>
                  <a:pt x="40504" y="3069"/>
                </a:cubicBezTo>
                <a:lnTo>
                  <a:pt x="40745" y="3184"/>
                </a:lnTo>
                <a:lnTo>
                  <a:pt x="40928" y="3270"/>
                </a:lnTo>
                <a:close/>
                <a:moveTo>
                  <a:pt x="38838" y="2354"/>
                </a:moveTo>
                <a:cubicBezTo>
                  <a:pt x="39123" y="2470"/>
                  <a:pt x="39381" y="2126"/>
                  <a:pt x="39188" y="1881"/>
                </a:cubicBezTo>
                <a:cubicBezTo>
                  <a:pt x="39153" y="1837"/>
                  <a:pt x="39109" y="1805"/>
                  <a:pt x="39058" y="1786"/>
                </a:cubicBezTo>
                <a:lnTo>
                  <a:pt x="38817" y="1692"/>
                </a:lnTo>
                <a:cubicBezTo>
                  <a:pt x="38704" y="1650"/>
                  <a:pt x="38593" y="1608"/>
                  <a:pt x="38480" y="1566"/>
                </a:cubicBezTo>
                <a:cubicBezTo>
                  <a:pt x="38176" y="1455"/>
                  <a:pt x="37924" y="1845"/>
                  <a:pt x="38170" y="2080"/>
                </a:cubicBezTo>
                <a:cubicBezTo>
                  <a:pt x="38199" y="2107"/>
                  <a:pt x="38235" y="2128"/>
                  <a:pt x="38272" y="2143"/>
                </a:cubicBezTo>
                <a:cubicBezTo>
                  <a:pt x="38381" y="2180"/>
                  <a:pt x="38490" y="2222"/>
                  <a:pt x="38599" y="2264"/>
                </a:cubicBezTo>
                <a:close/>
                <a:moveTo>
                  <a:pt x="36552" y="1577"/>
                </a:moveTo>
                <a:cubicBezTo>
                  <a:pt x="36847" y="1663"/>
                  <a:pt x="37071" y="1298"/>
                  <a:pt x="36856" y="1072"/>
                </a:cubicBezTo>
                <a:cubicBezTo>
                  <a:pt x="36818" y="1032"/>
                  <a:pt x="36772" y="1005"/>
                  <a:pt x="36719" y="990"/>
                </a:cubicBezTo>
                <a:cubicBezTo>
                  <a:pt x="36520" y="933"/>
                  <a:pt x="36321" y="879"/>
                  <a:pt x="36122" y="826"/>
                </a:cubicBezTo>
                <a:cubicBezTo>
                  <a:pt x="35793" y="741"/>
                  <a:pt x="35586" y="1185"/>
                  <a:pt x="35885" y="1382"/>
                </a:cubicBezTo>
                <a:cubicBezTo>
                  <a:pt x="35913" y="1397"/>
                  <a:pt x="35940" y="1409"/>
                  <a:pt x="35969" y="1417"/>
                </a:cubicBezTo>
                <a:cubicBezTo>
                  <a:pt x="36164" y="1468"/>
                  <a:pt x="36357" y="1522"/>
                  <a:pt x="36552" y="1577"/>
                </a:cubicBezTo>
                <a:close/>
                <a:moveTo>
                  <a:pt x="34202" y="1021"/>
                </a:moveTo>
                <a:cubicBezTo>
                  <a:pt x="34370" y="1053"/>
                  <a:pt x="34529" y="942"/>
                  <a:pt x="34559" y="776"/>
                </a:cubicBezTo>
                <a:cubicBezTo>
                  <a:pt x="34590" y="609"/>
                  <a:pt x="34479" y="449"/>
                  <a:pt x="34314" y="420"/>
                </a:cubicBezTo>
                <a:cubicBezTo>
                  <a:pt x="34110" y="382"/>
                  <a:pt x="33907" y="347"/>
                  <a:pt x="33704" y="315"/>
                </a:cubicBezTo>
                <a:cubicBezTo>
                  <a:pt x="33375" y="265"/>
                  <a:pt x="33209" y="707"/>
                  <a:pt x="33507" y="883"/>
                </a:cubicBezTo>
                <a:cubicBezTo>
                  <a:pt x="33538" y="900"/>
                  <a:pt x="33574" y="912"/>
                  <a:pt x="33609" y="919"/>
                </a:cubicBezTo>
                <a:cubicBezTo>
                  <a:pt x="33806" y="950"/>
                  <a:pt x="34005" y="984"/>
                  <a:pt x="34202" y="1021"/>
                </a:cubicBezTo>
                <a:close/>
                <a:moveTo>
                  <a:pt x="31813" y="697"/>
                </a:moveTo>
                <a:cubicBezTo>
                  <a:pt x="31981" y="711"/>
                  <a:pt x="32132" y="585"/>
                  <a:pt x="32144" y="416"/>
                </a:cubicBezTo>
                <a:cubicBezTo>
                  <a:pt x="32159" y="248"/>
                  <a:pt x="32033" y="99"/>
                  <a:pt x="31864" y="87"/>
                </a:cubicBezTo>
                <a:cubicBezTo>
                  <a:pt x="31658" y="70"/>
                  <a:pt x="31453" y="53"/>
                  <a:pt x="31247" y="41"/>
                </a:cubicBezTo>
                <a:cubicBezTo>
                  <a:pt x="31078" y="30"/>
                  <a:pt x="30933" y="160"/>
                  <a:pt x="30923" y="328"/>
                </a:cubicBezTo>
                <a:cubicBezTo>
                  <a:pt x="30912" y="497"/>
                  <a:pt x="31042" y="642"/>
                  <a:pt x="31212" y="650"/>
                </a:cubicBezTo>
                <a:cubicBezTo>
                  <a:pt x="31411" y="665"/>
                  <a:pt x="31612" y="678"/>
                  <a:pt x="31813" y="697"/>
                </a:cubicBezTo>
                <a:close/>
                <a:moveTo>
                  <a:pt x="29403" y="613"/>
                </a:moveTo>
                <a:cubicBezTo>
                  <a:pt x="29734" y="602"/>
                  <a:pt x="29816" y="154"/>
                  <a:pt x="29514" y="26"/>
                </a:cubicBezTo>
                <a:cubicBezTo>
                  <a:pt x="29477" y="9"/>
                  <a:pt x="29433" y="1"/>
                  <a:pt x="29391" y="3"/>
                </a:cubicBezTo>
                <a:cubicBezTo>
                  <a:pt x="29185" y="5"/>
                  <a:pt x="28978" y="11"/>
                  <a:pt x="28772" y="22"/>
                </a:cubicBezTo>
                <a:cubicBezTo>
                  <a:pt x="28422" y="43"/>
                  <a:pt x="28372" y="531"/>
                  <a:pt x="28712" y="623"/>
                </a:cubicBezTo>
                <a:cubicBezTo>
                  <a:pt x="28741" y="629"/>
                  <a:pt x="28770" y="634"/>
                  <a:pt x="28800" y="632"/>
                </a:cubicBezTo>
                <a:cubicBezTo>
                  <a:pt x="29001" y="623"/>
                  <a:pt x="29202" y="615"/>
                  <a:pt x="29403" y="613"/>
                </a:cubicBezTo>
                <a:close/>
                <a:moveTo>
                  <a:pt x="27002" y="787"/>
                </a:moveTo>
                <a:cubicBezTo>
                  <a:pt x="27316" y="747"/>
                  <a:pt x="27368" y="303"/>
                  <a:pt x="27056" y="194"/>
                </a:cubicBezTo>
                <a:cubicBezTo>
                  <a:pt x="27012" y="179"/>
                  <a:pt x="26966" y="175"/>
                  <a:pt x="26922" y="181"/>
                </a:cubicBezTo>
                <a:cubicBezTo>
                  <a:pt x="26717" y="208"/>
                  <a:pt x="26511" y="238"/>
                  <a:pt x="26308" y="271"/>
                </a:cubicBezTo>
                <a:cubicBezTo>
                  <a:pt x="26151" y="307"/>
                  <a:pt x="26048" y="458"/>
                  <a:pt x="26075" y="617"/>
                </a:cubicBezTo>
                <a:cubicBezTo>
                  <a:pt x="26100" y="776"/>
                  <a:pt x="26245" y="887"/>
                  <a:pt x="26406" y="873"/>
                </a:cubicBezTo>
                <a:cubicBezTo>
                  <a:pt x="26603" y="841"/>
                  <a:pt x="26802" y="812"/>
                  <a:pt x="27002" y="787"/>
                </a:cubicBezTo>
                <a:close/>
                <a:moveTo>
                  <a:pt x="24642" y="1244"/>
                </a:moveTo>
                <a:cubicBezTo>
                  <a:pt x="24954" y="1164"/>
                  <a:pt x="24944" y="703"/>
                  <a:pt x="24606" y="646"/>
                </a:cubicBezTo>
                <a:cubicBezTo>
                  <a:pt x="24566" y="640"/>
                  <a:pt x="24524" y="642"/>
                  <a:pt x="24485" y="655"/>
                </a:cubicBezTo>
                <a:cubicBezTo>
                  <a:pt x="24285" y="705"/>
                  <a:pt x="24084" y="762"/>
                  <a:pt x="23885" y="822"/>
                </a:cubicBezTo>
                <a:cubicBezTo>
                  <a:pt x="23728" y="875"/>
                  <a:pt x="23642" y="1042"/>
                  <a:pt x="23690" y="1202"/>
                </a:cubicBezTo>
                <a:cubicBezTo>
                  <a:pt x="23738" y="1359"/>
                  <a:pt x="23904" y="1451"/>
                  <a:pt x="24063" y="1407"/>
                </a:cubicBezTo>
                <a:cubicBezTo>
                  <a:pt x="24254" y="1348"/>
                  <a:pt x="24447" y="1294"/>
                  <a:pt x="24640" y="1244"/>
                </a:cubicBezTo>
                <a:close/>
                <a:moveTo>
                  <a:pt x="22378" y="2025"/>
                </a:moveTo>
                <a:cubicBezTo>
                  <a:pt x="22661" y="1902"/>
                  <a:pt x="22603" y="1472"/>
                  <a:pt x="22280" y="1441"/>
                </a:cubicBezTo>
                <a:cubicBezTo>
                  <a:pt x="22230" y="1436"/>
                  <a:pt x="22177" y="1445"/>
                  <a:pt x="22131" y="1466"/>
                </a:cubicBezTo>
                <a:cubicBezTo>
                  <a:pt x="21940" y="1550"/>
                  <a:pt x="21754" y="1640"/>
                  <a:pt x="21565" y="1732"/>
                </a:cubicBezTo>
                <a:cubicBezTo>
                  <a:pt x="21255" y="1891"/>
                  <a:pt x="21410" y="2363"/>
                  <a:pt x="21756" y="2304"/>
                </a:cubicBezTo>
                <a:cubicBezTo>
                  <a:pt x="21785" y="2300"/>
                  <a:pt x="21813" y="2289"/>
                  <a:pt x="21840" y="2277"/>
                </a:cubicBezTo>
                <a:cubicBezTo>
                  <a:pt x="22020" y="2195"/>
                  <a:pt x="22196" y="2105"/>
                  <a:pt x="22378" y="2025"/>
                </a:cubicBezTo>
                <a:close/>
                <a:moveTo>
                  <a:pt x="22131" y="1466"/>
                </a:moveTo>
                <a:lnTo>
                  <a:pt x="21840" y="2277"/>
                </a:lnTo>
                <a:lnTo>
                  <a:pt x="21565" y="1732"/>
                </a:lnTo>
                <a:lnTo>
                  <a:pt x="22131" y="1466"/>
                </a:lnTo>
                <a:close/>
                <a:moveTo>
                  <a:pt x="20325" y="3199"/>
                </a:moveTo>
                <a:cubicBezTo>
                  <a:pt x="20597" y="2989"/>
                  <a:pt x="20371" y="2553"/>
                  <a:pt x="20033" y="2671"/>
                </a:cubicBezTo>
                <a:cubicBezTo>
                  <a:pt x="20004" y="2681"/>
                  <a:pt x="19979" y="2694"/>
                  <a:pt x="19954" y="2713"/>
                </a:cubicBezTo>
                <a:cubicBezTo>
                  <a:pt x="19784" y="2840"/>
                  <a:pt x="19620" y="2970"/>
                  <a:pt x="19461" y="3111"/>
                </a:cubicBezTo>
                <a:cubicBezTo>
                  <a:pt x="19218" y="3325"/>
                  <a:pt x="19436" y="3729"/>
                  <a:pt x="19759" y="3631"/>
                </a:cubicBezTo>
                <a:cubicBezTo>
                  <a:pt x="19799" y="3618"/>
                  <a:pt x="19834" y="3597"/>
                  <a:pt x="19866" y="3570"/>
                </a:cubicBezTo>
                <a:cubicBezTo>
                  <a:pt x="20012" y="3440"/>
                  <a:pt x="20165" y="3318"/>
                  <a:pt x="20322" y="3199"/>
                </a:cubicBezTo>
                <a:close/>
                <a:moveTo>
                  <a:pt x="18669" y="4867"/>
                </a:moveTo>
                <a:cubicBezTo>
                  <a:pt x="18774" y="4731"/>
                  <a:pt x="18749" y="4534"/>
                  <a:pt x="18610" y="4431"/>
                </a:cubicBezTo>
                <a:cubicBezTo>
                  <a:pt x="18472" y="4328"/>
                  <a:pt x="18277" y="4362"/>
                  <a:pt x="18179" y="4502"/>
                </a:cubicBezTo>
                <a:cubicBezTo>
                  <a:pt x="18051" y="4670"/>
                  <a:pt x="17929" y="4846"/>
                  <a:pt x="17818" y="5024"/>
                </a:cubicBezTo>
                <a:cubicBezTo>
                  <a:pt x="17642" y="5303"/>
                  <a:pt x="17979" y="5634"/>
                  <a:pt x="18260" y="5431"/>
                </a:cubicBezTo>
                <a:cubicBezTo>
                  <a:pt x="18290" y="5408"/>
                  <a:pt x="18315" y="5380"/>
                  <a:pt x="18336" y="5349"/>
                </a:cubicBezTo>
                <a:cubicBezTo>
                  <a:pt x="18440" y="5186"/>
                  <a:pt x="18552" y="5022"/>
                  <a:pt x="18669" y="4867"/>
                </a:cubicBezTo>
                <a:close/>
                <a:moveTo>
                  <a:pt x="17590" y="6929"/>
                </a:moveTo>
                <a:cubicBezTo>
                  <a:pt x="17684" y="6604"/>
                  <a:pt x="17269" y="6384"/>
                  <a:pt x="17051" y="6659"/>
                </a:cubicBezTo>
                <a:cubicBezTo>
                  <a:pt x="17030" y="6686"/>
                  <a:pt x="17015" y="6718"/>
                  <a:pt x="17005" y="6751"/>
                </a:cubicBezTo>
                <a:cubicBezTo>
                  <a:pt x="16940" y="6954"/>
                  <a:pt x="16888" y="7162"/>
                  <a:pt x="16844" y="7371"/>
                </a:cubicBezTo>
                <a:cubicBezTo>
                  <a:pt x="16781" y="7707"/>
                  <a:pt x="17225" y="7881"/>
                  <a:pt x="17407" y="7587"/>
                </a:cubicBezTo>
                <a:cubicBezTo>
                  <a:pt x="17424" y="7556"/>
                  <a:pt x="17437" y="7524"/>
                  <a:pt x="17443" y="7491"/>
                </a:cubicBezTo>
                <a:cubicBezTo>
                  <a:pt x="17483" y="7300"/>
                  <a:pt x="17531" y="7114"/>
                  <a:pt x="17590" y="6929"/>
                </a:cubicBezTo>
                <a:close/>
                <a:moveTo>
                  <a:pt x="17405" y="9195"/>
                </a:moveTo>
                <a:cubicBezTo>
                  <a:pt x="17347" y="8882"/>
                  <a:pt x="16898" y="8855"/>
                  <a:pt x="16810" y="9176"/>
                </a:cubicBezTo>
                <a:cubicBezTo>
                  <a:pt x="16800" y="9220"/>
                  <a:pt x="16797" y="9266"/>
                  <a:pt x="16806" y="9310"/>
                </a:cubicBezTo>
                <a:cubicBezTo>
                  <a:pt x="16848" y="9528"/>
                  <a:pt x="16909" y="9744"/>
                  <a:pt x="16988" y="9951"/>
                </a:cubicBezTo>
                <a:cubicBezTo>
                  <a:pt x="17116" y="10272"/>
                  <a:pt x="17600" y="10167"/>
                  <a:pt x="17577" y="9815"/>
                </a:cubicBezTo>
                <a:cubicBezTo>
                  <a:pt x="17575" y="9784"/>
                  <a:pt x="17567" y="9754"/>
                  <a:pt x="17556" y="9727"/>
                </a:cubicBezTo>
                <a:cubicBezTo>
                  <a:pt x="17489" y="9555"/>
                  <a:pt x="17439" y="9377"/>
                  <a:pt x="17405" y="9195"/>
                </a:cubicBezTo>
                <a:close/>
                <a:moveTo>
                  <a:pt x="18589" y="10867"/>
                </a:moveTo>
                <a:cubicBezTo>
                  <a:pt x="18294" y="10750"/>
                  <a:pt x="18030" y="11114"/>
                  <a:pt x="18256" y="11364"/>
                </a:cubicBezTo>
                <a:cubicBezTo>
                  <a:pt x="18285" y="11395"/>
                  <a:pt x="18323" y="11418"/>
                  <a:pt x="18363" y="11435"/>
                </a:cubicBezTo>
                <a:cubicBezTo>
                  <a:pt x="18581" y="11523"/>
                  <a:pt x="18811" y="11575"/>
                  <a:pt x="19046" y="11592"/>
                </a:cubicBezTo>
                <a:cubicBezTo>
                  <a:pt x="19386" y="11613"/>
                  <a:pt x="19507" y="11154"/>
                  <a:pt x="19193" y="11008"/>
                </a:cubicBezTo>
                <a:cubicBezTo>
                  <a:pt x="19159" y="10995"/>
                  <a:pt x="19126" y="10984"/>
                  <a:pt x="19092" y="10982"/>
                </a:cubicBezTo>
                <a:cubicBezTo>
                  <a:pt x="18920" y="10970"/>
                  <a:pt x="18751" y="10930"/>
                  <a:pt x="18589" y="10865"/>
                </a:cubicBezTo>
                <a:close/>
                <a:moveTo>
                  <a:pt x="20660" y="10553"/>
                </a:moveTo>
                <a:cubicBezTo>
                  <a:pt x="20394" y="10704"/>
                  <a:pt x="20496" y="11123"/>
                  <a:pt x="20819" y="11123"/>
                </a:cubicBezTo>
                <a:cubicBezTo>
                  <a:pt x="20872" y="11121"/>
                  <a:pt x="20922" y="11106"/>
                  <a:pt x="20968" y="11081"/>
                </a:cubicBezTo>
                <a:cubicBezTo>
                  <a:pt x="21025" y="11047"/>
                  <a:pt x="21081" y="11014"/>
                  <a:pt x="21138" y="10980"/>
                </a:cubicBezTo>
                <a:lnTo>
                  <a:pt x="21198" y="10938"/>
                </a:lnTo>
                <a:lnTo>
                  <a:pt x="21261" y="10896"/>
                </a:lnTo>
                <a:lnTo>
                  <a:pt x="21320" y="10857"/>
                </a:lnTo>
                <a:lnTo>
                  <a:pt x="21379" y="10815"/>
                </a:lnTo>
                <a:lnTo>
                  <a:pt x="21435" y="10771"/>
                </a:lnTo>
                <a:lnTo>
                  <a:pt x="21515" y="10708"/>
                </a:lnTo>
                <a:cubicBezTo>
                  <a:pt x="21758" y="10502"/>
                  <a:pt x="21563" y="10102"/>
                  <a:pt x="21245" y="10178"/>
                </a:cubicBezTo>
                <a:cubicBezTo>
                  <a:pt x="21198" y="10188"/>
                  <a:pt x="21157" y="10209"/>
                  <a:pt x="21121" y="10240"/>
                </a:cubicBezTo>
                <a:lnTo>
                  <a:pt x="21062" y="10287"/>
                </a:lnTo>
                <a:cubicBezTo>
                  <a:pt x="20934" y="10385"/>
                  <a:pt x="20798" y="10473"/>
                  <a:pt x="20660" y="10553"/>
                </a:cubicBezTo>
                <a:close/>
                <a:moveTo>
                  <a:pt x="21926" y="8897"/>
                </a:moveTo>
                <a:cubicBezTo>
                  <a:pt x="21884" y="9220"/>
                  <a:pt x="22315" y="9375"/>
                  <a:pt x="22489" y="9092"/>
                </a:cubicBezTo>
                <a:cubicBezTo>
                  <a:pt x="22512" y="9056"/>
                  <a:pt x="22525" y="9014"/>
                  <a:pt x="22531" y="8973"/>
                </a:cubicBezTo>
                <a:lnTo>
                  <a:pt x="22542" y="8880"/>
                </a:lnTo>
                <a:lnTo>
                  <a:pt x="22548" y="8820"/>
                </a:lnTo>
                <a:lnTo>
                  <a:pt x="22552" y="8759"/>
                </a:lnTo>
                <a:lnTo>
                  <a:pt x="22554" y="8696"/>
                </a:lnTo>
                <a:lnTo>
                  <a:pt x="22556" y="8633"/>
                </a:lnTo>
                <a:lnTo>
                  <a:pt x="22556" y="8572"/>
                </a:lnTo>
                <a:lnTo>
                  <a:pt x="22554" y="8509"/>
                </a:lnTo>
                <a:lnTo>
                  <a:pt x="22552" y="8447"/>
                </a:lnTo>
                <a:lnTo>
                  <a:pt x="22546" y="8384"/>
                </a:lnTo>
                <a:lnTo>
                  <a:pt x="22538" y="8287"/>
                </a:lnTo>
                <a:cubicBezTo>
                  <a:pt x="22498" y="7965"/>
                  <a:pt x="22039" y="7918"/>
                  <a:pt x="21940" y="8239"/>
                </a:cubicBezTo>
                <a:cubicBezTo>
                  <a:pt x="21930" y="8279"/>
                  <a:pt x="21926" y="8321"/>
                  <a:pt x="21932" y="8363"/>
                </a:cubicBezTo>
                <a:cubicBezTo>
                  <a:pt x="21951" y="8541"/>
                  <a:pt x="21951" y="8719"/>
                  <a:pt x="21926" y="8897"/>
                </a:cubicBezTo>
                <a:close/>
                <a:moveTo>
                  <a:pt x="21297" y="6824"/>
                </a:moveTo>
                <a:cubicBezTo>
                  <a:pt x="21483" y="7078"/>
                  <a:pt x="21880" y="6925"/>
                  <a:pt x="21848" y="6615"/>
                </a:cubicBezTo>
                <a:cubicBezTo>
                  <a:pt x="21844" y="6562"/>
                  <a:pt x="21825" y="6512"/>
                  <a:pt x="21794" y="6468"/>
                </a:cubicBezTo>
                <a:cubicBezTo>
                  <a:pt x="21670" y="6294"/>
                  <a:pt x="21538" y="6127"/>
                  <a:pt x="21398" y="5965"/>
                </a:cubicBezTo>
                <a:cubicBezTo>
                  <a:pt x="21184" y="5720"/>
                  <a:pt x="20777" y="5938"/>
                  <a:pt x="20878" y="6263"/>
                </a:cubicBezTo>
                <a:cubicBezTo>
                  <a:pt x="20890" y="6303"/>
                  <a:pt x="20911" y="6336"/>
                  <a:pt x="20939" y="6368"/>
                </a:cubicBezTo>
                <a:cubicBezTo>
                  <a:pt x="21066" y="6514"/>
                  <a:pt x="21186" y="6665"/>
                  <a:pt x="21297" y="6824"/>
                </a:cubicBezTo>
                <a:close/>
                <a:moveTo>
                  <a:pt x="19629" y="5196"/>
                </a:moveTo>
                <a:cubicBezTo>
                  <a:pt x="19767" y="5301"/>
                  <a:pt x="19964" y="5272"/>
                  <a:pt x="20065" y="5129"/>
                </a:cubicBezTo>
                <a:cubicBezTo>
                  <a:pt x="20163" y="4989"/>
                  <a:pt x="20128" y="4794"/>
                  <a:pt x="19983" y="4697"/>
                </a:cubicBezTo>
                <a:cubicBezTo>
                  <a:pt x="19813" y="4576"/>
                  <a:pt x="19639" y="4460"/>
                  <a:pt x="19461" y="4347"/>
                </a:cubicBezTo>
                <a:cubicBezTo>
                  <a:pt x="19178" y="4169"/>
                  <a:pt x="18851" y="4517"/>
                  <a:pt x="19059" y="4794"/>
                </a:cubicBezTo>
                <a:cubicBezTo>
                  <a:pt x="19080" y="4821"/>
                  <a:pt x="19107" y="4846"/>
                  <a:pt x="19136" y="4865"/>
                </a:cubicBezTo>
                <a:cubicBezTo>
                  <a:pt x="19304" y="4972"/>
                  <a:pt x="19467" y="5081"/>
                  <a:pt x="19629" y="5196"/>
                </a:cubicBezTo>
                <a:close/>
                <a:moveTo>
                  <a:pt x="17558" y="4029"/>
                </a:moveTo>
                <a:cubicBezTo>
                  <a:pt x="17812" y="4140"/>
                  <a:pt x="18070" y="3882"/>
                  <a:pt x="17961" y="3631"/>
                </a:cubicBezTo>
                <a:cubicBezTo>
                  <a:pt x="17931" y="3559"/>
                  <a:pt x="17875" y="3501"/>
                  <a:pt x="17803" y="3469"/>
                </a:cubicBezTo>
                <a:cubicBezTo>
                  <a:pt x="17613" y="3385"/>
                  <a:pt x="17420" y="3306"/>
                  <a:pt x="17227" y="3230"/>
                </a:cubicBezTo>
                <a:cubicBezTo>
                  <a:pt x="16900" y="3111"/>
                  <a:pt x="16659" y="3532"/>
                  <a:pt x="16925" y="3754"/>
                </a:cubicBezTo>
                <a:cubicBezTo>
                  <a:pt x="16950" y="3775"/>
                  <a:pt x="16978" y="3790"/>
                  <a:pt x="17007" y="3802"/>
                </a:cubicBezTo>
                <a:cubicBezTo>
                  <a:pt x="17194" y="3874"/>
                  <a:pt x="17378" y="3951"/>
                  <a:pt x="17558" y="4031"/>
                </a:cubicBezTo>
                <a:close/>
                <a:moveTo>
                  <a:pt x="15297" y="3245"/>
                </a:moveTo>
                <a:cubicBezTo>
                  <a:pt x="15626" y="3331"/>
                  <a:pt x="15831" y="2891"/>
                  <a:pt x="15542" y="2696"/>
                </a:cubicBezTo>
                <a:cubicBezTo>
                  <a:pt x="15515" y="2677"/>
                  <a:pt x="15483" y="2664"/>
                  <a:pt x="15452" y="2656"/>
                </a:cubicBezTo>
                <a:cubicBezTo>
                  <a:pt x="15251" y="2604"/>
                  <a:pt x="15050" y="2553"/>
                  <a:pt x="14848" y="2505"/>
                </a:cubicBezTo>
                <a:cubicBezTo>
                  <a:pt x="14534" y="2438"/>
                  <a:pt x="14333" y="2840"/>
                  <a:pt x="14599" y="3050"/>
                </a:cubicBezTo>
                <a:cubicBezTo>
                  <a:pt x="14633" y="3075"/>
                  <a:pt x="14672" y="3094"/>
                  <a:pt x="14714" y="3102"/>
                </a:cubicBezTo>
                <a:cubicBezTo>
                  <a:pt x="14909" y="3146"/>
                  <a:pt x="15104" y="3195"/>
                  <a:pt x="15297" y="3247"/>
                </a:cubicBezTo>
                <a:close/>
                <a:moveTo>
                  <a:pt x="12939" y="2784"/>
                </a:moveTo>
                <a:cubicBezTo>
                  <a:pt x="13266" y="2826"/>
                  <a:pt x="13419" y="2384"/>
                  <a:pt x="13128" y="2216"/>
                </a:cubicBezTo>
                <a:cubicBezTo>
                  <a:pt x="13092" y="2197"/>
                  <a:pt x="13054" y="2182"/>
                  <a:pt x="13015" y="2178"/>
                </a:cubicBezTo>
                <a:cubicBezTo>
                  <a:pt x="12811" y="2151"/>
                  <a:pt x="12606" y="2128"/>
                  <a:pt x="12401" y="2107"/>
                </a:cubicBezTo>
                <a:cubicBezTo>
                  <a:pt x="12233" y="2090"/>
                  <a:pt x="12084" y="2214"/>
                  <a:pt x="12067" y="2382"/>
                </a:cubicBezTo>
                <a:cubicBezTo>
                  <a:pt x="12051" y="2549"/>
                  <a:pt x="12172" y="2698"/>
                  <a:pt x="12340" y="2715"/>
                </a:cubicBezTo>
                <a:cubicBezTo>
                  <a:pt x="12541" y="2736"/>
                  <a:pt x="12740" y="2759"/>
                  <a:pt x="12939" y="2784"/>
                </a:cubicBezTo>
                <a:close/>
                <a:moveTo>
                  <a:pt x="10535" y="2604"/>
                </a:moveTo>
                <a:cubicBezTo>
                  <a:pt x="10707" y="2612"/>
                  <a:pt x="10850" y="2476"/>
                  <a:pt x="10854" y="2306"/>
                </a:cubicBezTo>
                <a:cubicBezTo>
                  <a:pt x="10856" y="2134"/>
                  <a:pt x="10718" y="1994"/>
                  <a:pt x="10548" y="1994"/>
                </a:cubicBezTo>
                <a:cubicBezTo>
                  <a:pt x="10343" y="1990"/>
                  <a:pt x="10135" y="1988"/>
                  <a:pt x="9930" y="1990"/>
                </a:cubicBezTo>
                <a:cubicBezTo>
                  <a:pt x="9760" y="1990"/>
                  <a:pt x="9624" y="2128"/>
                  <a:pt x="9626" y="2296"/>
                </a:cubicBezTo>
                <a:cubicBezTo>
                  <a:pt x="9626" y="2465"/>
                  <a:pt x="9764" y="2602"/>
                  <a:pt x="9932" y="2599"/>
                </a:cubicBezTo>
                <a:cubicBezTo>
                  <a:pt x="10133" y="2599"/>
                  <a:pt x="10334" y="2599"/>
                  <a:pt x="10535" y="2604"/>
                </a:cubicBezTo>
                <a:close/>
                <a:moveTo>
                  <a:pt x="8125" y="2673"/>
                </a:moveTo>
                <a:cubicBezTo>
                  <a:pt x="8467" y="2641"/>
                  <a:pt x="8513" y="2161"/>
                  <a:pt x="8171" y="2069"/>
                </a:cubicBezTo>
                <a:cubicBezTo>
                  <a:pt x="8140" y="2063"/>
                  <a:pt x="8109" y="2061"/>
                  <a:pt x="8077" y="2063"/>
                </a:cubicBezTo>
                <a:cubicBezTo>
                  <a:pt x="7872" y="2078"/>
                  <a:pt x="7666" y="2096"/>
                  <a:pt x="7463" y="2115"/>
                </a:cubicBezTo>
                <a:cubicBezTo>
                  <a:pt x="7291" y="2128"/>
                  <a:pt x="7163" y="2279"/>
                  <a:pt x="7180" y="2451"/>
                </a:cubicBezTo>
                <a:cubicBezTo>
                  <a:pt x="7197" y="2620"/>
                  <a:pt x="7352" y="2744"/>
                  <a:pt x="7522" y="2723"/>
                </a:cubicBezTo>
                <a:cubicBezTo>
                  <a:pt x="7723" y="2704"/>
                  <a:pt x="7924" y="2687"/>
                  <a:pt x="8125" y="2671"/>
                </a:cubicBezTo>
                <a:close/>
                <a:moveTo>
                  <a:pt x="5726" y="2960"/>
                </a:moveTo>
                <a:cubicBezTo>
                  <a:pt x="6032" y="2912"/>
                  <a:pt x="6078" y="2478"/>
                  <a:pt x="5776" y="2371"/>
                </a:cubicBezTo>
                <a:cubicBezTo>
                  <a:pt x="5728" y="2354"/>
                  <a:pt x="5675" y="2350"/>
                  <a:pt x="5625" y="2358"/>
                </a:cubicBezTo>
                <a:cubicBezTo>
                  <a:pt x="5422" y="2392"/>
                  <a:pt x="5221" y="2428"/>
                  <a:pt x="5017" y="2463"/>
                </a:cubicBezTo>
                <a:cubicBezTo>
                  <a:pt x="4850" y="2490"/>
                  <a:pt x="4737" y="2652"/>
                  <a:pt x="4768" y="2820"/>
                </a:cubicBezTo>
                <a:cubicBezTo>
                  <a:pt x="4799" y="2987"/>
                  <a:pt x="4961" y="3098"/>
                  <a:pt x="5128" y="3063"/>
                </a:cubicBezTo>
                <a:cubicBezTo>
                  <a:pt x="5328" y="3027"/>
                  <a:pt x="5527" y="2993"/>
                  <a:pt x="5726" y="2960"/>
                </a:cubicBezTo>
                <a:close/>
                <a:moveTo>
                  <a:pt x="3355" y="3444"/>
                </a:moveTo>
                <a:cubicBezTo>
                  <a:pt x="3523" y="3406"/>
                  <a:pt x="3626" y="3239"/>
                  <a:pt x="3586" y="3071"/>
                </a:cubicBezTo>
                <a:cubicBezTo>
                  <a:pt x="3544" y="2905"/>
                  <a:pt x="3374" y="2805"/>
                  <a:pt x="3209" y="2851"/>
                </a:cubicBezTo>
                <a:cubicBezTo>
                  <a:pt x="3010" y="2899"/>
                  <a:pt x="2811" y="2949"/>
                  <a:pt x="2611" y="3000"/>
                </a:cubicBezTo>
                <a:cubicBezTo>
                  <a:pt x="2299" y="3081"/>
                  <a:pt x="2310" y="3543"/>
                  <a:pt x="2647" y="3599"/>
                </a:cubicBezTo>
                <a:cubicBezTo>
                  <a:pt x="2687" y="3603"/>
                  <a:pt x="2727" y="3601"/>
                  <a:pt x="2767" y="3591"/>
                </a:cubicBezTo>
                <a:cubicBezTo>
                  <a:pt x="2964" y="3543"/>
                  <a:pt x="3161" y="3490"/>
                  <a:pt x="3355" y="3444"/>
                </a:cubicBezTo>
                <a:close/>
              </a:path>
            </a:pathLst>
          </a:custGeom>
          <a:solidFill>
            <a:schemeClr val="dk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329212275"/>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4004DA77-0714-4226-8456-DE0FB00C8765}"/>
              </a:ext>
            </a:extLst>
          </p:cNvPr>
          <p:cNvSpPr>
            <a:spLocks noGrp="1"/>
          </p:cNvSpPr>
          <p:nvPr>
            <p:ph type="dt" sz="half" idx="10"/>
          </p:nvPr>
        </p:nvSpPr>
        <p:spPr/>
        <p:txBody>
          <a:bodyPr/>
          <a:lstStyle/>
          <a:p>
            <a:fld id="{E69B9EE9-F3BF-4B40-83E7-C9BC68FDDB0E}" type="datetimeFigureOut">
              <a:rPr lang="en-US" smtClean="0"/>
              <a:t>11/27/2023</a:t>
            </a:fld>
            <a:endParaRPr lang="en-US"/>
          </a:p>
        </p:txBody>
      </p:sp>
      <p:sp>
        <p:nvSpPr>
          <p:cNvPr id="3" name="Footer Placeholder 2">
            <a:extLst>
              <a:ext uri="{FF2B5EF4-FFF2-40B4-BE49-F238E27FC236}">
                <a16:creationId xmlns:a16="http://schemas.microsoft.com/office/drawing/2014/main" id="{548689CE-C57C-4CCE-B5D7-91A284CB1988}"/>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4440DF66-3D9B-4E31-B419-8D199F946398}"/>
              </a:ext>
            </a:extLst>
          </p:cNvPr>
          <p:cNvSpPr>
            <a:spLocks noGrp="1"/>
          </p:cNvSpPr>
          <p:nvPr>
            <p:ph type="sldNum" sz="quarter" idx="12"/>
          </p:nvPr>
        </p:nvSpPr>
        <p:spPr/>
        <p:txBody>
          <a:bodyPr/>
          <a:lstStyle/>
          <a:p>
            <a:fld id="{17F55963-6440-4C45-BA09-4E6A99D1BBE0}" type="slidenum">
              <a:rPr lang="en-US" smtClean="0"/>
              <a:t>‹#›</a:t>
            </a:fld>
            <a:endParaRPr lang="en-US"/>
          </a:p>
        </p:txBody>
      </p:sp>
    </p:spTree>
    <p:extLst>
      <p:ext uri="{BB962C8B-B14F-4D97-AF65-F5344CB8AC3E}">
        <p14:creationId xmlns:p14="http://schemas.microsoft.com/office/powerpoint/2010/main" val="14457869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F0A372-E784-4489-91B1-EB5F9893BA95}"/>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36E1B435-934F-44C4-8F1B-EC379BCB0879}"/>
              </a:ext>
            </a:extLst>
          </p:cNvPr>
          <p:cNvSpPr>
            <a:spLocks noGrp="1"/>
          </p:cNvSpPr>
          <p:nvPr>
            <p:ph type="dt" sz="half" idx="10"/>
          </p:nvPr>
        </p:nvSpPr>
        <p:spPr/>
        <p:txBody>
          <a:bodyPr/>
          <a:lstStyle/>
          <a:p>
            <a:fld id="{E69B9EE9-F3BF-4B40-83E7-C9BC68FDDB0E}" type="datetimeFigureOut">
              <a:rPr lang="en-US" smtClean="0"/>
              <a:t>11/27/2023</a:t>
            </a:fld>
            <a:endParaRPr lang="en-US"/>
          </a:p>
        </p:txBody>
      </p:sp>
      <p:sp>
        <p:nvSpPr>
          <p:cNvPr id="4" name="Footer Placeholder 3">
            <a:extLst>
              <a:ext uri="{FF2B5EF4-FFF2-40B4-BE49-F238E27FC236}">
                <a16:creationId xmlns:a16="http://schemas.microsoft.com/office/drawing/2014/main" id="{7D9BAE6C-C81A-448F-810E-8201A0E7DDEC}"/>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8598452A-D52B-4D53-AA70-42F3E1B91326}"/>
              </a:ext>
            </a:extLst>
          </p:cNvPr>
          <p:cNvSpPr>
            <a:spLocks noGrp="1"/>
          </p:cNvSpPr>
          <p:nvPr>
            <p:ph type="sldNum" sz="quarter" idx="12"/>
          </p:nvPr>
        </p:nvSpPr>
        <p:spPr/>
        <p:txBody>
          <a:bodyPr/>
          <a:lstStyle/>
          <a:p>
            <a:fld id="{17F55963-6440-4C45-BA09-4E6A99D1BBE0}" type="slidenum">
              <a:rPr lang="en-US" smtClean="0"/>
              <a:t>‹#›</a:t>
            </a:fld>
            <a:endParaRPr lang="en-US"/>
          </a:p>
        </p:txBody>
      </p:sp>
      <p:pic>
        <p:nvPicPr>
          <p:cNvPr id="6" name="Picture 2" descr="Cheerful cartoon water drop character happy jumping">
            <a:extLst>
              <a:ext uri="{FF2B5EF4-FFF2-40B4-BE49-F238E27FC236}">
                <a16:creationId xmlns:a16="http://schemas.microsoft.com/office/drawing/2014/main" id="{CA3CC5DC-7217-4C8E-9AB4-9D4265D2FAEC}"/>
              </a:ext>
            </a:extLst>
          </p:cNvPr>
          <p:cNvPicPr>
            <a:picLocks noChangeAspect="1" noChangeArrowheads="1"/>
          </p:cNvPicPr>
          <p:nvPr userDrawn="1"/>
        </p:nvPicPr>
        <p:blipFill>
          <a:blip r:embed="rId2" cstate="email">
            <a:extLst>
              <a:ext uri="{BEBA8EAE-BF5A-486C-A8C5-ECC9F3942E4B}">
                <a14:imgProps xmlns:a14="http://schemas.microsoft.com/office/drawing/2010/main">
                  <a14:imgLayer r:embed="rId3">
                    <a14:imgEffect>
                      <a14:backgroundRemoval t="10000" b="90000" l="10000" r="90000">
                        <a14:foregroundMark x1="50200" y1="85200" x2="50200" y2="85200"/>
                        <a14:foregroundMark x1="46800" y1="84100" x2="55400" y2="85000"/>
                        <a14:foregroundMark x1="55400" y1="85000" x2="55800" y2="85200"/>
                        <a14:foregroundMark x1="57200" y1="84100" x2="59600" y2="85200"/>
                        <a14:foregroundMark x1="45900" y1="85900" x2="44700" y2="84300"/>
                      </a14:backgroundRemoval>
                    </a14:imgEffect>
                  </a14:imgLayer>
                </a14:imgProps>
              </a:ext>
              <a:ext uri="{28A0092B-C50C-407E-A947-70E740481C1C}">
                <a14:useLocalDpi xmlns:a14="http://schemas.microsoft.com/office/drawing/2010/main" val="0"/>
              </a:ext>
            </a:extLst>
          </a:blip>
          <a:srcRect/>
          <a:stretch>
            <a:fillRect/>
          </a:stretch>
        </p:blipFill>
        <p:spPr bwMode="auto">
          <a:xfrm>
            <a:off x="9264113" y="4191001"/>
            <a:ext cx="2904641" cy="290464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569622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B6487551-EB72-4944-B965-32A2FC514700}" type="datetimeFigureOut">
              <a:rPr lang="en-US" smtClean="0"/>
              <a:t>11/27/2023</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D57F7CAF-F46D-459F-8181-EC58B99B7170}" type="slidenum">
              <a:rPr lang="en-US" smtClean="0"/>
              <a:t>‹#›</a:t>
            </a:fld>
            <a:endParaRPr lang="en-US"/>
          </a:p>
        </p:txBody>
      </p:sp>
    </p:spTree>
    <p:extLst>
      <p:ext uri="{BB962C8B-B14F-4D97-AF65-F5344CB8AC3E}">
        <p14:creationId xmlns:p14="http://schemas.microsoft.com/office/powerpoint/2010/main" val="3696169177"/>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116A006-59DD-41EF-BB59-5CF0A5B0F3A2}"/>
              </a:ext>
            </a:extLst>
          </p:cNvPr>
          <p:cNvSpPr>
            <a:spLocks noGrp="1"/>
          </p:cNvSpPr>
          <p:nvPr>
            <p:ph type="ctrTitle"/>
          </p:nvPr>
        </p:nvSpPr>
        <p:spPr>
          <a:xfrm>
            <a:off x="1524000" y="1122363"/>
            <a:ext cx="9144000" cy="2387600"/>
          </a:xfrm>
        </p:spPr>
        <p:txBody>
          <a:bodyPr anchor="b"/>
          <a:lstStyle>
            <a:lvl1pPr algn="ctr">
              <a:defRPr sz="5999"/>
            </a:lvl1pPr>
          </a:lstStyle>
          <a:p>
            <a:r>
              <a:rPr lang="en-US"/>
              <a:t>Click to edit Master title style</a:t>
            </a:r>
          </a:p>
        </p:txBody>
      </p:sp>
      <p:sp>
        <p:nvSpPr>
          <p:cNvPr id="3" name="Subtitle 2">
            <a:extLst>
              <a:ext uri="{FF2B5EF4-FFF2-40B4-BE49-F238E27FC236}">
                <a16:creationId xmlns:a16="http://schemas.microsoft.com/office/drawing/2014/main" id="{847CF5D0-5E86-4B07-82F0-4706674B42CB}"/>
              </a:ext>
            </a:extLst>
          </p:cNvPr>
          <p:cNvSpPr>
            <a:spLocks noGrp="1"/>
          </p:cNvSpPr>
          <p:nvPr>
            <p:ph type="subTitle" idx="1"/>
          </p:nvPr>
        </p:nvSpPr>
        <p:spPr>
          <a:xfrm>
            <a:off x="1524000" y="3602038"/>
            <a:ext cx="9144000" cy="1655762"/>
          </a:xfrm>
        </p:spPr>
        <p:txBody>
          <a:bodyPr/>
          <a:lstStyle>
            <a:lvl1pPr marL="0" indent="0" algn="ctr">
              <a:buNone/>
              <a:defRPr sz="2400"/>
            </a:lvl1pPr>
            <a:lvl2pPr marL="457086" indent="0" algn="ctr">
              <a:buNone/>
              <a:defRPr sz="2000"/>
            </a:lvl2pPr>
            <a:lvl3pPr marL="914172" indent="0" algn="ctr">
              <a:buNone/>
              <a:defRPr sz="1800"/>
            </a:lvl3pPr>
            <a:lvl4pPr marL="1371257" indent="0" algn="ctr">
              <a:buNone/>
              <a:defRPr sz="1600"/>
            </a:lvl4pPr>
            <a:lvl5pPr marL="1828343" indent="0" algn="ctr">
              <a:buNone/>
              <a:defRPr sz="1600"/>
            </a:lvl5pPr>
            <a:lvl6pPr marL="2285429" indent="0" algn="ctr">
              <a:buNone/>
              <a:defRPr sz="1600"/>
            </a:lvl6pPr>
            <a:lvl7pPr marL="2742514" indent="0" algn="ctr">
              <a:buNone/>
              <a:defRPr sz="1600"/>
            </a:lvl7pPr>
            <a:lvl8pPr marL="3199600" indent="0" algn="ctr">
              <a:buNone/>
              <a:defRPr sz="1600"/>
            </a:lvl8pPr>
            <a:lvl9pPr marL="3656686"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C932F55C-8EFE-4A66-9DB3-D0CB88777B6B}"/>
              </a:ext>
            </a:extLst>
          </p:cNvPr>
          <p:cNvSpPr>
            <a:spLocks noGrp="1"/>
          </p:cNvSpPr>
          <p:nvPr>
            <p:ph type="dt" sz="half" idx="10"/>
          </p:nvPr>
        </p:nvSpPr>
        <p:spPr/>
        <p:txBody>
          <a:bodyPr/>
          <a:lstStyle/>
          <a:p>
            <a:fld id="{E69B9EE9-F3BF-4B40-83E7-C9BC68FDDB0E}" type="datetimeFigureOut">
              <a:rPr lang="en-US" smtClean="0"/>
              <a:t>11/27/2023</a:t>
            </a:fld>
            <a:endParaRPr lang="en-US"/>
          </a:p>
        </p:txBody>
      </p:sp>
      <p:sp>
        <p:nvSpPr>
          <p:cNvPr id="5" name="Footer Placeholder 4">
            <a:extLst>
              <a:ext uri="{FF2B5EF4-FFF2-40B4-BE49-F238E27FC236}">
                <a16:creationId xmlns:a16="http://schemas.microsoft.com/office/drawing/2014/main" id="{B3E38045-8612-4FFC-BF9F-64FB98C8EF03}"/>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BB615B52-8190-4B2D-852C-B23A268AE49F}"/>
              </a:ext>
            </a:extLst>
          </p:cNvPr>
          <p:cNvSpPr>
            <a:spLocks noGrp="1"/>
          </p:cNvSpPr>
          <p:nvPr>
            <p:ph type="sldNum" sz="quarter" idx="12"/>
          </p:nvPr>
        </p:nvSpPr>
        <p:spPr/>
        <p:txBody>
          <a:bodyPr/>
          <a:lstStyle/>
          <a:p>
            <a:fld id="{17F55963-6440-4C45-BA09-4E6A99D1BBE0}" type="slidenum">
              <a:rPr lang="en-US" smtClean="0"/>
              <a:t>‹#›</a:t>
            </a:fld>
            <a:endParaRPr lang="en-US"/>
          </a:p>
        </p:txBody>
      </p:sp>
    </p:spTree>
    <p:extLst>
      <p:ext uri="{BB962C8B-B14F-4D97-AF65-F5344CB8AC3E}">
        <p14:creationId xmlns:p14="http://schemas.microsoft.com/office/powerpoint/2010/main" val="30806294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192C063-6317-449C-A341-883F2682D4C8}"/>
              </a:ext>
            </a:extLst>
          </p:cNvPr>
          <p:cNvSpPr>
            <a:spLocks noGrp="1"/>
          </p:cNvSpPr>
          <p:nvPr>
            <p:ph type="title"/>
          </p:nvPr>
        </p:nvSpPr>
        <p:spPr>
          <a:xfrm>
            <a:off x="839789" y="457200"/>
            <a:ext cx="3932237" cy="1600200"/>
          </a:xfrm>
        </p:spPr>
        <p:txBody>
          <a:bodyPr anchor="b"/>
          <a:lstStyle>
            <a:lvl1pPr>
              <a:defRPr sz="3199"/>
            </a:lvl1pPr>
          </a:lstStyle>
          <a:p>
            <a:r>
              <a:rPr lang="en-US"/>
              <a:t>Click to edit Master title style</a:t>
            </a:r>
          </a:p>
        </p:txBody>
      </p:sp>
      <p:sp>
        <p:nvSpPr>
          <p:cNvPr id="3" name="Picture Placeholder 2">
            <a:extLst>
              <a:ext uri="{FF2B5EF4-FFF2-40B4-BE49-F238E27FC236}">
                <a16:creationId xmlns:a16="http://schemas.microsoft.com/office/drawing/2014/main" id="{5D53C2C5-1069-41AD-AB8E-A272B5F74D0D}"/>
              </a:ext>
            </a:extLst>
          </p:cNvPr>
          <p:cNvSpPr>
            <a:spLocks noGrp="1"/>
          </p:cNvSpPr>
          <p:nvPr>
            <p:ph type="pic" idx="1"/>
          </p:nvPr>
        </p:nvSpPr>
        <p:spPr>
          <a:xfrm>
            <a:off x="5183188" y="987426"/>
            <a:ext cx="6172200" cy="4873625"/>
          </a:xfrm>
        </p:spPr>
        <p:txBody>
          <a:bodyPr/>
          <a:lstStyle>
            <a:lvl1pPr marL="0" indent="0">
              <a:buNone/>
              <a:defRPr sz="3199"/>
            </a:lvl1pPr>
            <a:lvl2pPr marL="457086" indent="0">
              <a:buNone/>
              <a:defRPr sz="2800"/>
            </a:lvl2pPr>
            <a:lvl3pPr marL="914172" indent="0">
              <a:buNone/>
              <a:defRPr sz="2400"/>
            </a:lvl3pPr>
            <a:lvl4pPr marL="1371257" indent="0">
              <a:buNone/>
              <a:defRPr sz="2000"/>
            </a:lvl4pPr>
            <a:lvl5pPr marL="1828343" indent="0">
              <a:buNone/>
              <a:defRPr sz="2000"/>
            </a:lvl5pPr>
            <a:lvl6pPr marL="2285429" indent="0">
              <a:buNone/>
              <a:defRPr sz="2000"/>
            </a:lvl6pPr>
            <a:lvl7pPr marL="2742514" indent="0">
              <a:buNone/>
              <a:defRPr sz="2000"/>
            </a:lvl7pPr>
            <a:lvl8pPr marL="3199600" indent="0">
              <a:buNone/>
              <a:defRPr sz="2000"/>
            </a:lvl8pPr>
            <a:lvl9pPr marL="3656686" indent="0">
              <a:buNone/>
              <a:defRPr sz="2000"/>
            </a:lvl9pPr>
          </a:lstStyle>
          <a:p>
            <a:r>
              <a:rPr lang="en-US"/>
              <a:t>Click icon to add picture</a:t>
            </a:r>
          </a:p>
        </p:txBody>
      </p:sp>
      <p:sp>
        <p:nvSpPr>
          <p:cNvPr id="4" name="Text Placeholder 3">
            <a:extLst>
              <a:ext uri="{FF2B5EF4-FFF2-40B4-BE49-F238E27FC236}">
                <a16:creationId xmlns:a16="http://schemas.microsoft.com/office/drawing/2014/main" id="{B335F9C6-7A1E-4BB1-8382-AF2048FA93AE}"/>
              </a:ext>
            </a:extLst>
          </p:cNvPr>
          <p:cNvSpPr>
            <a:spLocks noGrp="1"/>
          </p:cNvSpPr>
          <p:nvPr>
            <p:ph type="body" sz="half" idx="2"/>
          </p:nvPr>
        </p:nvSpPr>
        <p:spPr>
          <a:xfrm>
            <a:off x="839789" y="2057400"/>
            <a:ext cx="3932237" cy="3811588"/>
          </a:xfrm>
        </p:spPr>
        <p:txBody>
          <a:bodyPr/>
          <a:lstStyle>
            <a:lvl1pPr marL="0" indent="0">
              <a:buNone/>
              <a:defRPr sz="1600"/>
            </a:lvl1pPr>
            <a:lvl2pPr marL="457086" indent="0">
              <a:buNone/>
              <a:defRPr sz="1400"/>
            </a:lvl2pPr>
            <a:lvl3pPr marL="914172" indent="0">
              <a:buNone/>
              <a:defRPr sz="1200"/>
            </a:lvl3pPr>
            <a:lvl4pPr marL="1371257" indent="0">
              <a:buNone/>
              <a:defRPr sz="1000"/>
            </a:lvl4pPr>
            <a:lvl5pPr marL="1828343" indent="0">
              <a:buNone/>
              <a:defRPr sz="1000"/>
            </a:lvl5pPr>
            <a:lvl6pPr marL="2285429" indent="0">
              <a:buNone/>
              <a:defRPr sz="1000"/>
            </a:lvl6pPr>
            <a:lvl7pPr marL="2742514" indent="0">
              <a:buNone/>
              <a:defRPr sz="1000"/>
            </a:lvl7pPr>
            <a:lvl8pPr marL="3199600" indent="0">
              <a:buNone/>
              <a:defRPr sz="1000"/>
            </a:lvl8pPr>
            <a:lvl9pPr marL="3656686"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6A2CF1DA-3491-456F-B971-C43EFCD2163E}"/>
              </a:ext>
            </a:extLst>
          </p:cNvPr>
          <p:cNvSpPr>
            <a:spLocks noGrp="1"/>
          </p:cNvSpPr>
          <p:nvPr>
            <p:ph type="dt" sz="half" idx="10"/>
          </p:nvPr>
        </p:nvSpPr>
        <p:spPr/>
        <p:txBody>
          <a:bodyPr/>
          <a:lstStyle/>
          <a:p>
            <a:fld id="{E69B9EE9-F3BF-4B40-83E7-C9BC68FDDB0E}" type="datetimeFigureOut">
              <a:rPr lang="en-US" smtClean="0"/>
              <a:t>11/27/2023</a:t>
            </a:fld>
            <a:endParaRPr lang="en-US"/>
          </a:p>
        </p:txBody>
      </p:sp>
      <p:sp>
        <p:nvSpPr>
          <p:cNvPr id="6" name="Footer Placeholder 5">
            <a:extLst>
              <a:ext uri="{FF2B5EF4-FFF2-40B4-BE49-F238E27FC236}">
                <a16:creationId xmlns:a16="http://schemas.microsoft.com/office/drawing/2014/main" id="{A2D613E6-C32A-4783-9219-260167E50DBD}"/>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F3F57CA7-22C9-4637-98D5-45CB81C4CD6F}"/>
              </a:ext>
            </a:extLst>
          </p:cNvPr>
          <p:cNvSpPr>
            <a:spLocks noGrp="1"/>
          </p:cNvSpPr>
          <p:nvPr>
            <p:ph type="sldNum" sz="quarter" idx="12"/>
          </p:nvPr>
        </p:nvSpPr>
        <p:spPr/>
        <p:txBody>
          <a:bodyPr/>
          <a:lstStyle/>
          <a:p>
            <a:fld id="{17F55963-6440-4C45-BA09-4E6A99D1BBE0}" type="slidenum">
              <a:rPr lang="en-US" smtClean="0"/>
              <a:t>‹#›</a:t>
            </a:fld>
            <a:endParaRPr lang="en-US"/>
          </a:p>
        </p:txBody>
      </p:sp>
    </p:spTree>
    <p:extLst>
      <p:ext uri="{BB962C8B-B14F-4D97-AF65-F5344CB8AC3E}">
        <p14:creationId xmlns:p14="http://schemas.microsoft.com/office/powerpoint/2010/main" val="31549665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F95C8BC-CF44-4FCD-ACB9-6C06E1FD0DA3}"/>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DFE26985-A785-4717-80AD-9B8D8F5B85B1}"/>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8305A630-F12E-492E-A3AD-AE8A23606B49}"/>
              </a:ext>
            </a:extLst>
          </p:cNvPr>
          <p:cNvSpPr>
            <a:spLocks noGrp="1"/>
          </p:cNvSpPr>
          <p:nvPr>
            <p:ph type="dt" sz="half" idx="10"/>
          </p:nvPr>
        </p:nvSpPr>
        <p:spPr/>
        <p:txBody>
          <a:bodyPr/>
          <a:lstStyle/>
          <a:p>
            <a:fld id="{E69B9EE9-F3BF-4B40-83E7-C9BC68FDDB0E}" type="datetimeFigureOut">
              <a:rPr lang="en-US" smtClean="0"/>
              <a:t>11/27/2023</a:t>
            </a:fld>
            <a:endParaRPr lang="en-US"/>
          </a:p>
        </p:txBody>
      </p:sp>
      <p:sp>
        <p:nvSpPr>
          <p:cNvPr id="5" name="Footer Placeholder 4">
            <a:extLst>
              <a:ext uri="{FF2B5EF4-FFF2-40B4-BE49-F238E27FC236}">
                <a16:creationId xmlns:a16="http://schemas.microsoft.com/office/drawing/2014/main" id="{7F5C2166-B6AA-4084-B4D7-069DDC982D5B}"/>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30C20EA2-78ED-4391-B2FB-25000FDBCAA6}"/>
              </a:ext>
            </a:extLst>
          </p:cNvPr>
          <p:cNvSpPr>
            <a:spLocks noGrp="1"/>
          </p:cNvSpPr>
          <p:nvPr>
            <p:ph type="sldNum" sz="quarter" idx="12"/>
          </p:nvPr>
        </p:nvSpPr>
        <p:spPr/>
        <p:txBody>
          <a:bodyPr/>
          <a:lstStyle/>
          <a:p>
            <a:fld id="{17F55963-6440-4C45-BA09-4E6A99D1BBE0}" type="slidenum">
              <a:rPr lang="en-US" smtClean="0"/>
              <a:t>‹#›</a:t>
            </a:fld>
            <a:endParaRPr lang="en-US"/>
          </a:p>
        </p:txBody>
      </p:sp>
    </p:spTree>
    <p:extLst>
      <p:ext uri="{BB962C8B-B14F-4D97-AF65-F5344CB8AC3E}">
        <p14:creationId xmlns:p14="http://schemas.microsoft.com/office/powerpoint/2010/main" val="33610569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135857" y="1088740"/>
            <a:ext cx="9752074" cy="1089025"/>
          </a:xfrm>
          <a:prstGeom prst="rect">
            <a:avLst/>
          </a:prstGeom>
        </p:spPr>
        <p:txBody>
          <a:bodyPr/>
          <a:lstStyle>
            <a:lvl1pPr>
              <a:lnSpc>
                <a:spcPct val="100000"/>
              </a:lnSpc>
              <a:defRPr b="0" i="0">
                <a:solidFill>
                  <a:schemeClr val="bg1"/>
                </a:solidFill>
                <a:latin typeface="Futura PT Medium" panose="020B0502020204020303" pitchFamily="34" charset="0"/>
                <a:ea typeface="Open Sans" panose="020B0606030504020204" pitchFamily="34" charset="0"/>
                <a:cs typeface="Open Sans" panose="020B0606030504020204" pitchFamily="34" charset="0"/>
              </a:defRPr>
            </a:lvl1pPr>
          </a:lstStyle>
          <a:p>
            <a:r>
              <a:rPr lang="en-US" dirty="0"/>
              <a:t>Click to edit Master title style</a:t>
            </a:r>
          </a:p>
        </p:txBody>
      </p:sp>
      <p:sp>
        <p:nvSpPr>
          <p:cNvPr id="3" name="Content Placeholder 2"/>
          <p:cNvSpPr>
            <a:spLocks noGrp="1"/>
          </p:cNvSpPr>
          <p:nvPr>
            <p:ph idx="1"/>
          </p:nvPr>
        </p:nvSpPr>
        <p:spPr>
          <a:xfrm>
            <a:off x="1135857" y="2284921"/>
            <a:ext cx="10238581" cy="3509963"/>
          </a:xfrm>
          <a:prstGeom prst="rect">
            <a:avLst/>
          </a:prstGeom>
        </p:spPr>
        <p:txBody>
          <a:bodyPr/>
          <a:lstStyle>
            <a:lvl1pPr algn="just">
              <a:lnSpc>
                <a:spcPct val="180000"/>
              </a:lnSpc>
              <a:defRPr sz="1100" b="0" i="0">
                <a:latin typeface="Futura PT Medium" panose="020B0502020204020303" pitchFamily="34" charset="0"/>
              </a:defRPr>
            </a:lvl1pPr>
            <a:lvl2pPr algn="just">
              <a:lnSpc>
                <a:spcPct val="180000"/>
              </a:lnSpc>
              <a:defRPr sz="1100" b="0" i="0">
                <a:latin typeface="Futura PT Medium" panose="020B0502020204020303" pitchFamily="34" charset="0"/>
              </a:defRPr>
            </a:lvl2pPr>
            <a:lvl3pPr algn="just">
              <a:lnSpc>
                <a:spcPct val="180000"/>
              </a:lnSpc>
              <a:defRPr sz="1100" b="0" i="0">
                <a:latin typeface="Futura PT Medium" panose="020B0502020204020303" pitchFamily="34" charset="0"/>
              </a:defRPr>
            </a:lvl3pPr>
            <a:lvl4pPr algn="just">
              <a:lnSpc>
                <a:spcPct val="180000"/>
              </a:lnSpc>
              <a:defRPr sz="1100" b="0" i="0">
                <a:latin typeface="Futura PT Medium" panose="020B0502020204020303" pitchFamily="34" charset="0"/>
              </a:defRPr>
            </a:lvl4pPr>
            <a:lvl5pPr algn="just">
              <a:lnSpc>
                <a:spcPct val="180000"/>
              </a:lnSpc>
              <a:defRPr sz="1100" b="0" i="0">
                <a:latin typeface="Futura PT Medium" panose="020B0502020204020303" pitchFamily="34" charset="0"/>
              </a:defRPr>
            </a:lvl5pPr>
          </a:lstStyle>
          <a:p>
            <a:pPr lvl="0"/>
            <a:r>
              <a:rPr lang="en-US"/>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a:extLst>
              <a:ext uri="{FF2B5EF4-FFF2-40B4-BE49-F238E27FC236}">
                <a16:creationId xmlns:a16="http://schemas.microsoft.com/office/drawing/2014/main" id="{35F016E1-9677-EB43-9584-D1E1AD4155C4}"/>
              </a:ext>
            </a:extLst>
          </p:cNvPr>
          <p:cNvSpPr>
            <a:spLocks noGrp="1"/>
          </p:cNvSpPr>
          <p:nvPr>
            <p:ph type="sldNum" sz="quarter" idx="10"/>
          </p:nvPr>
        </p:nvSpPr>
        <p:spPr>
          <a:xfrm>
            <a:off x="11244263" y="404664"/>
            <a:ext cx="447675" cy="241300"/>
          </a:xfrm>
          <a:prstGeom prst="rect">
            <a:avLst/>
          </a:prstGeom>
        </p:spPr>
        <p:txBody>
          <a:bodyPr/>
          <a:lstStyle>
            <a:lvl1pPr>
              <a:defRPr b="0" i="0">
                <a:solidFill>
                  <a:schemeClr val="accent2"/>
                </a:solidFill>
                <a:latin typeface="Futura PT Medium" panose="020B0502020204020303" pitchFamily="34" charset="0"/>
                <a:ea typeface="Futura PT Medium" panose="020B0502020204020303" pitchFamily="34" charset="0"/>
                <a:cs typeface="Futura PT Medium" panose="020B0502020204020303" pitchFamily="34" charset="0"/>
                <a:sym typeface="Poppins" charset="0"/>
              </a:defRPr>
            </a:lvl1pPr>
          </a:lstStyle>
          <a:p>
            <a:pPr>
              <a:defRPr/>
            </a:pPr>
            <a:fld id="{CDE451A0-47B6-574D-A8E6-A6979ECF6B5F}" type="slidenum">
              <a:rPr lang="x-none" altLang="x-none" smtClean="0"/>
              <a:pPr>
                <a:defRPr/>
              </a:pPr>
              <a:t>‹#›</a:t>
            </a:fld>
            <a:endParaRPr lang="x-none" altLang="x-none"/>
          </a:p>
        </p:txBody>
      </p:sp>
      <p:grpSp>
        <p:nvGrpSpPr>
          <p:cNvPr id="14" name="Группа 13">
            <a:extLst>
              <a:ext uri="{FF2B5EF4-FFF2-40B4-BE49-F238E27FC236}">
                <a16:creationId xmlns:a16="http://schemas.microsoft.com/office/drawing/2014/main" id="{12BD2AEA-95DC-9C49-85D8-596DC22449AF}"/>
              </a:ext>
            </a:extLst>
          </p:cNvPr>
          <p:cNvGrpSpPr/>
          <p:nvPr userDrawn="1"/>
        </p:nvGrpSpPr>
        <p:grpSpPr>
          <a:xfrm>
            <a:off x="9948428" y="6131967"/>
            <a:ext cx="1739107" cy="284956"/>
            <a:chOff x="19896856" y="12263934"/>
            <a:chExt cx="3478213" cy="569912"/>
          </a:xfrm>
        </p:grpSpPr>
        <p:sp>
          <p:nvSpPr>
            <p:cNvPr id="9" name="Oval 3">
              <a:extLst>
                <a:ext uri="{FF2B5EF4-FFF2-40B4-BE49-F238E27FC236}">
                  <a16:creationId xmlns:a16="http://schemas.microsoft.com/office/drawing/2014/main" id="{E44CE207-0F3B-B946-AB23-F33D8B118CAB}"/>
                </a:ext>
              </a:extLst>
            </p:cNvPr>
            <p:cNvSpPr>
              <a:spLocks/>
            </p:cNvSpPr>
            <p:nvPr/>
          </p:nvSpPr>
          <p:spPr bwMode="auto">
            <a:xfrm>
              <a:off x="19896856" y="12263934"/>
              <a:ext cx="569913" cy="569912"/>
            </a:xfrm>
            <a:prstGeom prst="ellipse">
              <a:avLst/>
            </a:prstGeom>
            <a:solidFill>
              <a:schemeClr val="tx2">
                <a:alpha val="26000"/>
              </a:schemeClr>
            </a:solidFill>
            <a:ln>
              <a:noFill/>
            </a:ln>
            <a:effectLst/>
          </p:spPr>
          <p:txBody>
            <a:bodyPr lIns="50800" tIns="50800" rIns="50800" bIns="50800" anchor="ctr"/>
            <a:lstStyle/>
            <a:p>
              <a:pPr>
                <a:defRPr/>
              </a:pPr>
              <a:endParaRPr lang="en-US" altLang="en-US" sz="1600">
                <a:solidFill>
                  <a:srgbClr val="FFFFFF"/>
                </a:solidFill>
                <a:latin typeface="Helvetica Light" charset="0"/>
                <a:ea typeface="Poppins" charset="0"/>
                <a:cs typeface="Poppins" charset="0"/>
                <a:sym typeface="Helvetica Light" charset="0"/>
              </a:endParaRPr>
            </a:p>
          </p:txBody>
        </p:sp>
        <p:sp>
          <p:nvSpPr>
            <p:cNvPr id="10" name="AutoShape 4">
              <a:extLst>
                <a:ext uri="{FF2B5EF4-FFF2-40B4-BE49-F238E27FC236}">
                  <a16:creationId xmlns:a16="http://schemas.microsoft.com/office/drawing/2014/main" id="{FE938A41-B9B1-2F4C-A824-8DC61509C7BF}"/>
                </a:ext>
              </a:extLst>
            </p:cNvPr>
            <p:cNvSpPr>
              <a:spLocks/>
            </p:cNvSpPr>
            <p:nvPr/>
          </p:nvSpPr>
          <p:spPr bwMode="auto">
            <a:xfrm>
              <a:off x="20117519" y="12429034"/>
              <a:ext cx="128587" cy="242887"/>
            </a:xfrm>
            <a:custGeom>
              <a:avLst/>
              <a:gdLst>
                <a:gd name="T0" fmla="*/ 64300 w 21600"/>
                <a:gd name="T1" fmla="*/ 121362 h 21595"/>
                <a:gd name="T2" fmla="*/ 64300 w 21600"/>
                <a:gd name="T3" fmla="*/ 121362 h 21595"/>
                <a:gd name="T4" fmla="*/ 64300 w 21600"/>
                <a:gd name="T5" fmla="*/ 121362 h 21595"/>
                <a:gd name="T6" fmla="*/ 64300 w 21600"/>
                <a:gd name="T7" fmla="*/ 121362 h 215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95">
                  <a:moveTo>
                    <a:pt x="14325" y="0"/>
                  </a:moveTo>
                  <a:cubicBezTo>
                    <a:pt x="11947" y="-5"/>
                    <a:pt x="9683" y="535"/>
                    <a:pt x="8120" y="1477"/>
                  </a:cubicBezTo>
                  <a:cubicBezTo>
                    <a:pt x="6945" y="2186"/>
                    <a:pt x="6249" y="3081"/>
                    <a:pt x="6144" y="4019"/>
                  </a:cubicBezTo>
                  <a:lnTo>
                    <a:pt x="6123" y="7733"/>
                  </a:lnTo>
                  <a:lnTo>
                    <a:pt x="0" y="7733"/>
                  </a:lnTo>
                  <a:lnTo>
                    <a:pt x="0" y="11796"/>
                  </a:lnTo>
                  <a:lnTo>
                    <a:pt x="6103" y="11796"/>
                  </a:lnTo>
                  <a:lnTo>
                    <a:pt x="6052" y="21595"/>
                  </a:lnTo>
                  <a:lnTo>
                    <a:pt x="14509" y="21595"/>
                  </a:lnTo>
                  <a:lnTo>
                    <a:pt x="14509" y="11796"/>
                  </a:lnTo>
                  <a:lnTo>
                    <a:pt x="20469" y="11796"/>
                  </a:lnTo>
                  <a:lnTo>
                    <a:pt x="21447" y="7733"/>
                  </a:lnTo>
                  <a:lnTo>
                    <a:pt x="14509" y="7733"/>
                  </a:lnTo>
                  <a:lnTo>
                    <a:pt x="14509" y="4988"/>
                  </a:lnTo>
                  <a:cubicBezTo>
                    <a:pt x="14453" y="4560"/>
                    <a:pt x="14822" y="4150"/>
                    <a:pt x="15487" y="3901"/>
                  </a:cubicBezTo>
                  <a:cubicBezTo>
                    <a:pt x="15925" y="3738"/>
                    <a:pt x="16459" y="3660"/>
                    <a:pt x="16995" y="3682"/>
                  </a:cubicBezTo>
                  <a:lnTo>
                    <a:pt x="21600" y="3677"/>
                  </a:lnTo>
                  <a:lnTo>
                    <a:pt x="21590" y="0"/>
                  </a:lnTo>
                  <a:lnTo>
                    <a:pt x="14325" y="0"/>
                  </a:lnTo>
                  <a:close/>
                </a:path>
              </a:pathLst>
            </a:custGeom>
            <a:solidFill>
              <a:srgbClr val="FFFFFF"/>
            </a:solidFill>
            <a:ln>
              <a:noFill/>
            </a:ln>
            <a:effectLst/>
          </p:spPr>
          <p:txBody>
            <a:bodyPr lIns="50800" tIns="50800" rIns="50800" bIns="50800" anchor="ctr"/>
            <a:lstStyle/>
            <a:p>
              <a:pPr>
                <a:defRPr/>
              </a:pPr>
              <a:endParaRPr lang="ru-RU" sz="900"/>
            </a:p>
          </p:txBody>
        </p:sp>
        <p:sp>
          <p:nvSpPr>
            <p:cNvPr id="11" name="Oval 6">
              <a:extLst>
                <a:ext uri="{FF2B5EF4-FFF2-40B4-BE49-F238E27FC236}">
                  <a16:creationId xmlns:a16="http://schemas.microsoft.com/office/drawing/2014/main" id="{80E3BC80-9EE0-FA47-A0D2-D75735049688}"/>
                </a:ext>
              </a:extLst>
            </p:cNvPr>
            <p:cNvSpPr>
              <a:spLocks/>
            </p:cNvSpPr>
            <p:nvPr/>
          </p:nvSpPr>
          <p:spPr bwMode="auto">
            <a:xfrm>
              <a:off x="20623931" y="12263934"/>
              <a:ext cx="569913" cy="569912"/>
            </a:xfrm>
            <a:prstGeom prst="ellipse">
              <a:avLst/>
            </a:prstGeom>
            <a:solidFill>
              <a:schemeClr val="tx2">
                <a:alpha val="26000"/>
              </a:schemeClr>
            </a:solidFill>
            <a:ln>
              <a:noFill/>
            </a:ln>
            <a:effectLst/>
          </p:spPr>
          <p:txBody>
            <a:bodyPr lIns="50800" tIns="50800" rIns="50800" bIns="50800" anchor="ctr"/>
            <a:lstStyle/>
            <a:p>
              <a:pPr>
                <a:defRPr/>
              </a:pPr>
              <a:endParaRPr lang="en-US" altLang="en-US" sz="1600">
                <a:solidFill>
                  <a:srgbClr val="FFFFFF"/>
                </a:solidFill>
                <a:latin typeface="Helvetica Light" charset="0"/>
                <a:ea typeface="Poppins" charset="0"/>
                <a:cs typeface="Poppins" charset="0"/>
                <a:sym typeface="Helvetica Light" charset="0"/>
              </a:endParaRPr>
            </a:p>
          </p:txBody>
        </p:sp>
        <p:sp>
          <p:nvSpPr>
            <p:cNvPr id="12" name="AutoShape 7">
              <a:extLst>
                <a:ext uri="{FF2B5EF4-FFF2-40B4-BE49-F238E27FC236}">
                  <a16:creationId xmlns:a16="http://schemas.microsoft.com/office/drawing/2014/main" id="{84350E81-E2C0-4F4D-94B7-AA5ADD9186B1}"/>
                </a:ext>
              </a:extLst>
            </p:cNvPr>
            <p:cNvSpPr>
              <a:spLocks/>
            </p:cNvSpPr>
            <p:nvPr/>
          </p:nvSpPr>
          <p:spPr bwMode="auto">
            <a:xfrm>
              <a:off x="20795381" y="12444909"/>
              <a:ext cx="247650" cy="204787"/>
            </a:xfrm>
            <a:custGeom>
              <a:avLst/>
              <a:gdLst>
                <a:gd name="T0" fmla="*/ 123838 w 21600"/>
                <a:gd name="T1" fmla="*/ 106277 h 20609"/>
                <a:gd name="T2" fmla="*/ 123838 w 21600"/>
                <a:gd name="T3" fmla="*/ 106277 h 20609"/>
                <a:gd name="T4" fmla="*/ 123838 w 21600"/>
                <a:gd name="T5" fmla="*/ 106277 h 20609"/>
                <a:gd name="T6" fmla="*/ 123838 w 21600"/>
                <a:gd name="T7" fmla="*/ 106277 h 2060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0609">
                  <a:moveTo>
                    <a:pt x="20989" y="488"/>
                  </a:moveTo>
                  <a:cubicBezTo>
                    <a:pt x="20829" y="951"/>
                    <a:pt x="20629" y="1394"/>
                    <a:pt x="20393" y="1811"/>
                  </a:cubicBezTo>
                  <a:cubicBezTo>
                    <a:pt x="20078" y="2370"/>
                    <a:pt x="19700" y="2878"/>
                    <a:pt x="19269" y="3322"/>
                  </a:cubicBezTo>
                  <a:cubicBezTo>
                    <a:pt x="19683" y="3307"/>
                    <a:pt x="20095" y="3243"/>
                    <a:pt x="20498" y="3130"/>
                  </a:cubicBezTo>
                  <a:cubicBezTo>
                    <a:pt x="20877" y="3024"/>
                    <a:pt x="21246" y="2876"/>
                    <a:pt x="21600" y="2687"/>
                  </a:cubicBezTo>
                  <a:cubicBezTo>
                    <a:pt x="21316" y="3218"/>
                    <a:pt x="20987" y="3713"/>
                    <a:pt x="20617" y="4166"/>
                  </a:cubicBezTo>
                  <a:cubicBezTo>
                    <a:pt x="20223" y="4649"/>
                    <a:pt x="19784" y="5081"/>
                    <a:pt x="19309" y="5454"/>
                  </a:cubicBezTo>
                  <a:cubicBezTo>
                    <a:pt x="19444" y="7795"/>
                    <a:pt x="19109" y="10097"/>
                    <a:pt x="18370" y="12200"/>
                  </a:cubicBezTo>
                  <a:cubicBezTo>
                    <a:pt x="17648" y="14253"/>
                    <a:pt x="16533" y="16141"/>
                    <a:pt x="14986" y="17569"/>
                  </a:cubicBezTo>
                  <a:cubicBezTo>
                    <a:pt x="13903" y="18568"/>
                    <a:pt x="12649" y="19278"/>
                    <a:pt x="11333" y="19776"/>
                  </a:cubicBezTo>
                  <a:cubicBezTo>
                    <a:pt x="7577" y="21197"/>
                    <a:pt x="3487" y="20789"/>
                    <a:pt x="0" y="18635"/>
                  </a:cubicBezTo>
                  <a:cubicBezTo>
                    <a:pt x="1193" y="18716"/>
                    <a:pt x="2389" y="18532"/>
                    <a:pt x="3523" y="18094"/>
                  </a:cubicBezTo>
                  <a:cubicBezTo>
                    <a:pt x="4495" y="17719"/>
                    <a:pt x="5407" y="17162"/>
                    <a:pt x="6225" y="16446"/>
                  </a:cubicBezTo>
                  <a:cubicBezTo>
                    <a:pt x="5098" y="16406"/>
                    <a:pt x="4024" y="15887"/>
                    <a:pt x="3208" y="14986"/>
                  </a:cubicBezTo>
                  <a:cubicBezTo>
                    <a:pt x="2632" y="14351"/>
                    <a:pt x="2210" y="13551"/>
                    <a:pt x="1985" y="12667"/>
                  </a:cubicBezTo>
                  <a:cubicBezTo>
                    <a:pt x="2291" y="12709"/>
                    <a:pt x="2600" y="12724"/>
                    <a:pt x="2908" y="12712"/>
                  </a:cubicBezTo>
                  <a:cubicBezTo>
                    <a:pt x="3196" y="12701"/>
                    <a:pt x="3482" y="12666"/>
                    <a:pt x="3766" y="12608"/>
                  </a:cubicBezTo>
                  <a:cubicBezTo>
                    <a:pt x="2710" y="12261"/>
                    <a:pt x="1802" y="11471"/>
                    <a:pt x="1219" y="10392"/>
                  </a:cubicBezTo>
                  <a:cubicBezTo>
                    <a:pt x="728" y="9483"/>
                    <a:pt x="496" y="8418"/>
                    <a:pt x="556" y="7347"/>
                  </a:cubicBezTo>
                  <a:cubicBezTo>
                    <a:pt x="865" y="7528"/>
                    <a:pt x="1185" y="7682"/>
                    <a:pt x="1514" y="7808"/>
                  </a:cubicBezTo>
                  <a:cubicBezTo>
                    <a:pt x="1827" y="7928"/>
                    <a:pt x="2147" y="8023"/>
                    <a:pt x="2471" y="8092"/>
                  </a:cubicBezTo>
                  <a:cubicBezTo>
                    <a:pt x="1633" y="7267"/>
                    <a:pt x="1044" y="6153"/>
                    <a:pt x="791" y="4912"/>
                  </a:cubicBezTo>
                  <a:cubicBezTo>
                    <a:pt x="541" y="3690"/>
                    <a:pt x="630" y="2408"/>
                    <a:pt x="1044" y="1248"/>
                  </a:cubicBezTo>
                  <a:cubicBezTo>
                    <a:pt x="2154" y="2776"/>
                    <a:pt x="3509" y="4041"/>
                    <a:pt x="5034" y="4972"/>
                  </a:cubicBezTo>
                  <a:cubicBezTo>
                    <a:pt x="6714" y="5998"/>
                    <a:pt x="8564" y="6597"/>
                    <a:pt x="10460" y="6728"/>
                  </a:cubicBezTo>
                  <a:cubicBezTo>
                    <a:pt x="9854" y="4014"/>
                    <a:pt x="11145" y="1215"/>
                    <a:pt x="13427" y="291"/>
                  </a:cubicBezTo>
                  <a:cubicBezTo>
                    <a:pt x="15140" y="-403"/>
                    <a:pt x="17045" y="169"/>
                    <a:pt x="18253" y="1739"/>
                  </a:cubicBezTo>
                  <a:cubicBezTo>
                    <a:pt x="18767" y="1670"/>
                    <a:pt x="19270" y="1521"/>
                    <a:pt x="19749" y="1295"/>
                  </a:cubicBezTo>
                  <a:cubicBezTo>
                    <a:pt x="20190" y="1087"/>
                    <a:pt x="20606" y="816"/>
                    <a:pt x="20989" y="488"/>
                  </a:cubicBezTo>
                  <a:close/>
                </a:path>
              </a:pathLst>
            </a:custGeom>
            <a:solidFill>
              <a:srgbClr val="FFFFFF"/>
            </a:solidFill>
            <a:ln>
              <a:noFill/>
            </a:ln>
            <a:effectLst/>
          </p:spPr>
          <p:txBody>
            <a:bodyPr lIns="50800" tIns="50800" rIns="50800" bIns="50800" anchor="ctr"/>
            <a:lstStyle/>
            <a:p>
              <a:pPr>
                <a:defRPr/>
              </a:pPr>
              <a:endParaRPr lang="ru-RU" sz="900"/>
            </a:p>
          </p:txBody>
        </p:sp>
        <p:sp>
          <p:nvSpPr>
            <p:cNvPr id="16" name="Oval 9">
              <a:extLst>
                <a:ext uri="{FF2B5EF4-FFF2-40B4-BE49-F238E27FC236}">
                  <a16:creationId xmlns:a16="http://schemas.microsoft.com/office/drawing/2014/main" id="{40074889-AEEA-1647-8D33-3149C799BE15}"/>
                </a:ext>
              </a:extLst>
            </p:cNvPr>
            <p:cNvSpPr>
              <a:spLocks/>
            </p:cNvSpPr>
            <p:nvPr/>
          </p:nvSpPr>
          <p:spPr bwMode="auto">
            <a:xfrm>
              <a:off x="21351006" y="12263934"/>
              <a:ext cx="569913" cy="569912"/>
            </a:xfrm>
            <a:prstGeom prst="ellipse">
              <a:avLst/>
            </a:prstGeom>
            <a:solidFill>
              <a:schemeClr val="tx2">
                <a:alpha val="26000"/>
              </a:schemeClr>
            </a:solidFill>
            <a:ln>
              <a:noFill/>
            </a:ln>
            <a:effectLst/>
          </p:spPr>
          <p:txBody>
            <a:bodyPr lIns="50800" tIns="50800" rIns="50800" bIns="50800" anchor="ctr"/>
            <a:lstStyle/>
            <a:p>
              <a:pPr>
                <a:defRPr/>
              </a:pPr>
              <a:endParaRPr lang="en-US" altLang="en-US" sz="1600">
                <a:solidFill>
                  <a:srgbClr val="FFFFFF"/>
                </a:solidFill>
                <a:latin typeface="Helvetica Light" charset="0"/>
                <a:ea typeface="Poppins" charset="0"/>
                <a:cs typeface="Poppins" charset="0"/>
                <a:sym typeface="Helvetica Light" charset="0"/>
              </a:endParaRPr>
            </a:p>
          </p:txBody>
        </p:sp>
        <p:sp>
          <p:nvSpPr>
            <p:cNvPr id="17" name="AutoShape 10">
              <a:extLst>
                <a:ext uri="{FF2B5EF4-FFF2-40B4-BE49-F238E27FC236}">
                  <a16:creationId xmlns:a16="http://schemas.microsoft.com/office/drawing/2014/main" id="{FE94BD7D-5F2F-D340-AC2D-11078162506A}"/>
                </a:ext>
              </a:extLst>
            </p:cNvPr>
            <p:cNvSpPr>
              <a:spLocks/>
            </p:cNvSpPr>
            <p:nvPr/>
          </p:nvSpPr>
          <p:spPr bwMode="auto">
            <a:xfrm>
              <a:off x="21503406" y="12454434"/>
              <a:ext cx="303213" cy="193675"/>
            </a:xfrm>
            <a:custGeom>
              <a:avLst/>
              <a:gdLst>
                <a:gd name="T0" fmla="*/ 151614 w 20949"/>
                <a:gd name="T1" fmla="*/ 96727 h 20595"/>
                <a:gd name="T2" fmla="*/ 151614 w 20949"/>
                <a:gd name="T3" fmla="*/ 96727 h 20595"/>
                <a:gd name="T4" fmla="*/ 151614 w 20949"/>
                <a:gd name="T5" fmla="*/ 96727 h 20595"/>
                <a:gd name="T6" fmla="*/ 151614 w 20949"/>
                <a:gd name="T7" fmla="*/ 96727 h 205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949" h="20595">
                  <a:moveTo>
                    <a:pt x="6669" y="0"/>
                  </a:moveTo>
                  <a:cubicBezTo>
                    <a:pt x="4962" y="0"/>
                    <a:pt x="3255" y="1006"/>
                    <a:pt x="1953" y="3017"/>
                  </a:cubicBezTo>
                  <a:cubicBezTo>
                    <a:pt x="-651" y="7038"/>
                    <a:pt x="-651" y="13558"/>
                    <a:pt x="1953" y="17579"/>
                  </a:cubicBezTo>
                  <a:cubicBezTo>
                    <a:pt x="4557" y="21600"/>
                    <a:pt x="8780" y="21600"/>
                    <a:pt x="11384" y="17579"/>
                  </a:cubicBezTo>
                  <a:cubicBezTo>
                    <a:pt x="13022" y="15050"/>
                    <a:pt x="13627" y="11534"/>
                    <a:pt x="13205" y="8272"/>
                  </a:cubicBezTo>
                  <a:lnTo>
                    <a:pt x="13026" y="8272"/>
                  </a:lnTo>
                  <a:lnTo>
                    <a:pt x="13026" y="8259"/>
                  </a:lnTo>
                  <a:lnTo>
                    <a:pt x="6690" y="8259"/>
                  </a:lnTo>
                  <a:lnTo>
                    <a:pt x="6690" y="12305"/>
                  </a:lnTo>
                  <a:lnTo>
                    <a:pt x="10410" y="12305"/>
                  </a:lnTo>
                  <a:cubicBezTo>
                    <a:pt x="10222" y="13151"/>
                    <a:pt x="9915" y="13949"/>
                    <a:pt x="9477" y="14627"/>
                  </a:cubicBezTo>
                  <a:cubicBezTo>
                    <a:pt x="7927" y="17019"/>
                    <a:pt x="5415" y="17019"/>
                    <a:pt x="3865" y="14627"/>
                  </a:cubicBezTo>
                  <a:cubicBezTo>
                    <a:pt x="2316" y="12234"/>
                    <a:pt x="2316" y="8361"/>
                    <a:pt x="3865" y="5969"/>
                  </a:cubicBezTo>
                  <a:cubicBezTo>
                    <a:pt x="4640" y="4773"/>
                    <a:pt x="5654" y="4174"/>
                    <a:pt x="6669" y="4174"/>
                  </a:cubicBezTo>
                  <a:cubicBezTo>
                    <a:pt x="7633" y="4174"/>
                    <a:pt x="8593" y="4730"/>
                    <a:pt x="9352" y="5808"/>
                  </a:cubicBezTo>
                  <a:lnTo>
                    <a:pt x="11297" y="2894"/>
                  </a:lnTo>
                  <a:cubicBezTo>
                    <a:pt x="10006" y="970"/>
                    <a:pt x="8339" y="0"/>
                    <a:pt x="6669" y="0"/>
                  </a:cubicBezTo>
                  <a:close/>
                  <a:moveTo>
                    <a:pt x="16904" y="5120"/>
                  </a:moveTo>
                  <a:lnTo>
                    <a:pt x="16904" y="8490"/>
                  </a:lnTo>
                  <a:lnTo>
                    <a:pt x="14721" y="8490"/>
                  </a:lnTo>
                  <a:lnTo>
                    <a:pt x="14721" y="11359"/>
                  </a:lnTo>
                  <a:lnTo>
                    <a:pt x="16904" y="11359"/>
                  </a:lnTo>
                  <a:lnTo>
                    <a:pt x="16904" y="14730"/>
                  </a:lnTo>
                  <a:lnTo>
                    <a:pt x="18766" y="14730"/>
                  </a:lnTo>
                  <a:lnTo>
                    <a:pt x="18766" y="11359"/>
                  </a:lnTo>
                  <a:lnTo>
                    <a:pt x="20949" y="11359"/>
                  </a:lnTo>
                  <a:lnTo>
                    <a:pt x="20949" y="8490"/>
                  </a:lnTo>
                  <a:lnTo>
                    <a:pt x="18766" y="8490"/>
                  </a:lnTo>
                  <a:lnTo>
                    <a:pt x="18766" y="5120"/>
                  </a:lnTo>
                  <a:lnTo>
                    <a:pt x="16904" y="5120"/>
                  </a:lnTo>
                  <a:close/>
                </a:path>
              </a:pathLst>
            </a:custGeom>
            <a:solidFill>
              <a:srgbClr val="FFFFFF"/>
            </a:solidFill>
            <a:ln>
              <a:noFill/>
            </a:ln>
            <a:effectLst/>
          </p:spPr>
          <p:txBody>
            <a:bodyPr lIns="50800" tIns="50800" rIns="50800" bIns="50800" anchor="ctr"/>
            <a:lstStyle/>
            <a:p>
              <a:pPr>
                <a:defRPr/>
              </a:pPr>
              <a:endParaRPr lang="ru-RU" sz="900"/>
            </a:p>
          </p:txBody>
        </p:sp>
        <p:sp>
          <p:nvSpPr>
            <p:cNvPr id="18" name="Oval 12">
              <a:extLst>
                <a:ext uri="{FF2B5EF4-FFF2-40B4-BE49-F238E27FC236}">
                  <a16:creationId xmlns:a16="http://schemas.microsoft.com/office/drawing/2014/main" id="{3815BFA6-0E80-1A42-A6BA-E8960C7CB447}"/>
                </a:ext>
              </a:extLst>
            </p:cNvPr>
            <p:cNvSpPr>
              <a:spLocks/>
            </p:cNvSpPr>
            <p:nvPr/>
          </p:nvSpPr>
          <p:spPr bwMode="auto">
            <a:xfrm>
              <a:off x="22078081" y="12263934"/>
              <a:ext cx="569913" cy="569912"/>
            </a:xfrm>
            <a:prstGeom prst="ellipse">
              <a:avLst/>
            </a:prstGeom>
            <a:solidFill>
              <a:schemeClr val="tx2">
                <a:alpha val="26000"/>
              </a:schemeClr>
            </a:solidFill>
            <a:ln>
              <a:noFill/>
            </a:ln>
            <a:effectLst/>
          </p:spPr>
          <p:txBody>
            <a:bodyPr lIns="50800" tIns="50800" rIns="50800" bIns="50800" anchor="ctr"/>
            <a:lstStyle/>
            <a:p>
              <a:pPr>
                <a:defRPr/>
              </a:pPr>
              <a:endParaRPr lang="en-US" altLang="en-US" sz="1600">
                <a:solidFill>
                  <a:srgbClr val="FFFFFF"/>
                </a:solidFill>
                <a:latin typeface="Helvetica Light" charset="0"/>
                <a:ea typeface="Poppins" charset="0"/>
                <a:cs typeface="Poppins" charset="0"/>
                <a:sym typeface="Helvetica Light" charset="0"/>
              </a:endParaRPr>
            </a:p>
          </p:txBody>
        </p:sp>
        <p:sp>
          <p:nvSpPr>
            <p:cNvPr id="19" name="AutoShape 13">
              <a:extLst>
                <a:ext uri="{FF2B5EF4-FFF2-40B4-BE49-F238E27FC236}">
                  <a16:creationId xmlns:a16="http://schemas.microsoft.com/office/drawing/2014/main" id="{049D2B6C-B4FD-F04C-9FC1-6A6931AB46DF}"/>
                </a:ext>
              </a:extLst>
            </p:cNvPr>
            <p:cNvSpPr>
              <a:spLocks/>
            </p:cNvSpPr>
            <p:nvPr/>
          </p:nvSpPr>
          <p:spPr bwMode="auto">
            <a:xfrm>
              <a:off x="22259056" y="12435384"/>
              <a:ext cx="227013" cy="225425"/>
            </a:xfrm>
            <a:custGeom>
              <a:avLst/>
              <a:gdLst>
                <a:gd name="T0" fmla="*/ 113518 w 21352"/>
                <a:gd name="T1" fmla="*/ 112590 h 21600"/>
                <a:gd name="T2" fmla="*/ 113518 w 21352"/>
                <a:gd name="T3" fmla="*/ 112590 h 21600"/>
                <a:gd name="T4" fmla="*/ 113518 w 21352"/>
                <a:gd name="T5" fmla="*/ 112590 h 21600"/>
                <a:gd name="T6" fmla="*/ 113518 w 21352"/>
                <a:gd name="T7" fmla="*/ 1125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52" h="21600">
                  <a:moveTo>
                    <a:pt x="2512" y="0"/>
                  </a:moveTo>
                  <a:cubicBezTo>
                    <a:pt x="1868" y="0"/>
                    <a:pt x="1228" y="252"/>
                    <a:pt x="736" y="755"/>
                  </a:cubicBezTo>
                  <a:cubicBezTo>
                    <a:pt x="-246" y="1760"/>
                    <a:pt x="-246" y="3389"/>
                    <a:pt x="736" y="4394"/>
                  </a:cubicBezTo>
                  <a:cubicBezTo>
                    <a:pt x="1719" y="5400"/>
                    <a:pt x="3311" y="5400"/>
                    <a:pt x="4293" y="4394"/>
                  </a:cubicBezTo>
                  <a:cubicBezTo>
                    <a:pt x="5276" y="3389"/>
                    <a:pt x="5276" y="1760"/>
                    <a:pt x="4293" y="755"/>
                  </a:cubicBezTo>
                  <a:cubicBezTo>
                    <a:pt x="3802" y="252"/>
                    <a:pt x="3156" y="0"/>
                    <a:pt x="2512" y="0"/>
                  </a:cubicBezTo>
                  <a:close/>
                  <a:moveTo>
                    <a:pt x="15974" y="6786"/>
                  </a:moveTo>
                  <a:cubicBezTo>
                    <a:pt x="14493" y="6827"/>
                    <a:pt x="13075" y="7479"/>
                    <a:pt x="12048" y="8609"/>
                  </a:cubicBezTo>
                  <a:lnTo>
                    <a:pt x="12048" y="7250"/>
                  </a:lnTo>
                  <a:lnTo>
                    <a:pt x="7561" y="7250"/>
                  </a:lnTo>
                  <a:lnTo>
                    <a:pt x="7561" y="21600"/>
                  </a:lnTo>
                  <a:lnTo>
                    <a:pt x="12048" y="21600"/>
                  </a:lnTo>
                  <a:lnTo>
                    <a:pt x="12048" y="13067"/>
                  </a:lnTo>
                  <a:cubicBezTo>
                    <a:pt x="12157" y="11669"/>
                    <a:pt x="13375" y="10577"/>
                    <a:pt x="14805" y="10756"/>
                  </a:cubicBezTo>
                  <a:cubicBezTo>
                    <a:pt x="16039" y="10911"/>
                    <a:pt x="16934" y="12021"/>
                    <a:pt x="16865" y="13287"/>
                  </a:cubicBezTo>
                  <a:lnTo>
                    <a:pt x="16865" y="21600"/>
                  </a:lnTo>
                  <a:lnTo>
                    <a:pt x="21352" y="21600"/>
                  </a:lnTo>
                  <a:lnTo>
                    <a:pt x="21352" y="13357"/>
                  </a:lnTo>
                  <a:lnTo>
                    <a:pt x="21352" y="13287"/>
                  </a:lnTo>
                  <a:lnTo>
                    <a:pt x="21346" y="13287"/>
                  </a:lnTo>
                  <a:cubicBezTo>
                    <a:pt x="21354" y="12646"/>
                    <a:pt x="21328" y="12016"/>
                    <a:pt x="21244" y="11407"/>
                  </a:cubicBezTo>
                  <a:cubicBezTo>
                    <a:pt x="21154" y="10757"/>
                    <a:pt x="21010" y="10115"/>
                    <a:pt x="20734" y="9532"/>
                  </a:cubicBezTo>
                  <a:cubicBezTo>
                    <a:pt x="20160" y="8321"/>
                    <a:pt x="19052" y="7432"/>
                    <a:pt x="17710" y="7024"/>
                  </a:cubicBezTo>
                  <a:cubicBezTo>
                    <a:pt x="17135" y="6849"/>
                    <a:pt x="16551" y="6770"/>
                    <a:pt x="15974" y="6786"/>
                  </a:cubicBezTo>
                  <a:close/>
                  <a:moveTo>
                    <a:pt x="271" y="7250"/>
                  </a:moveTo>
                  <a:lnTo>
                    <a:pt x="271" y="21600"/>
                  </a:lnTo>
                  <a:lnTo>
                    <a:pt x="4759" y="21600"/>
                  </a:lnTo>
                  <a:lnTo>
                    <a:pt x="4759" y="7250"/>
                  </a:lnTo>
                  <a:lnTo>
                    <a:pt x="271" y="7250"/>
                  </a:lnTo>
                  <a:close/>
                </a:path>
              </a:pathLst>
            </a:custGeom>
            <a:solidFill>
              <a:srgbClr val="FFFFFF"/>
            </a:solidFill>
            <a:ln>
              <a:noFill/>
            </a:ln>
            <a:effectLst/>
          </p:spPr>
          <p:txBody>
            <a:bodyPr lIns="50800" tIns="50800" rIns="50800" bIns="50800" anchor="ctr"/>
            <a:lstStyle/>
            <a:p>
              <a:pPr>
                <a:defRPr/>
              </a:pPr>
              <a:endParaRPr lang="ru-RU" sz="900"/>
            </a:p>
          </p:txBody>
        </p:sp>
        <p:sp>
          <p:nvSpPr>
            <p:cNvPr id="20" name="Oval 24">
              <a:extLst>
                <a:ext uri="{FF2B5EF4-FFF2-40B4-BE49-F238E27FC236}">
                  <a16:creationId xmlns:a16="http://schemas.microsoft.com/office/drawing/2014/main" id="{0839C006-EEE9-B541-9656-F1F509AE4AFA}"/>
                </a:ext>
              </a:extLst>
            </p:cNvPr>
            <p:cNvSpPr>
              <a:spLocks/>
            </p:cNvSpPr>
            <p:nvPr/>
          </p:nvSpPr>
          <p:spPr bwMode="auto">
            <a:xfrm>
              <a:off x="22805156" y="12263934"/>
              <a:ext cx="569913" cy="569912"/>
            </a:xfrm>
            <a:prstGeom prst="ellipse">
              <a:avLst/>
            </a:prstGeom>
            <a:solidFill>
              <a:schemeClr val="tx2">
                <a:alpha val="26000"/>
              </a:schemeClr>
            </a:solidFill>
            <a:ln>
              <a:noFill/>
            </a:ln>
            <a:effectLst/>
          </p:spPr>
          <p:txBody>
            <a:bodyPr lIns="50800" tIns="50800" rIns="50800" bIns="50800" anchor="ctr"/>
            <a:lstStyle/>
            <a:p>
              <a:pPr>
                <a:defRPr/>
              </a:pPr>
              <a:endParaRPr lang="en-US" altLang="en-US" sz="1600">
                <a:solidFill>
                  <a:srgbClr val="FFFFFF"/>
                </a:solidFill>
                <a:latin typeface="Helvetica Light" charset="0"/>
                <a:ea typeface="Poppins" charset="0"/>
                <a:cs typeface="Poppins" charset="0"/>
                <a:sym typeface="Helvetica Light" charset="0"/>
              </a:endParaRPr>
            </a:p>
          </p:txBody>
        </p:sp>
        <p:sp>
          <p:nvSpPr>
            <p:cNvPr id="21" name="AutoShape 25">
              <a:extLst>
                <a:ext uri="{FF2B5EF4-FFF2-40B4-BE49-F238E27FC236}">
                  <a16:creationId xmlns:a16="http://schemas.microsoft.com/office/drawing/2014/main" id="{00B18235-E624-9041-9C2D-71D305A87221}"/>
                </a:ext>
              </a:extLst>
            </p:cNvPr>
            <p:cNvSpPr>
              <a:spLocks/>
            </p:cNvSpPr>
            <p:nvPr/>
          </p:nvSpPr>
          <p:spPr bwMode="auto">
            <a:xfrm>
              <a:off x="22978194" y="12436971"/>
              <a:ext cx="225425" cy="223838"/>
            </a:xfrm>
            <a:custGeom>
              <a:avLst/>
              <a:gdLst>
                <a:gd name="T0" fmla="*/ 112718 w 21597"/>
                <a:gd name="T1" fmla="*/ 111813 h 21597"/>
                <a:gd name="T2" fmla="*/ 112718 w 21597"/>
                <a:gd name="T3" fmla="*/ 111813 h 21597"/>
                <a:gd name="T4" fmla="*/ 112718 w 21597"/>
                <a:gd name="T5" fmla="*/ 111813 h 21597"/>
                <a:gd name="T6" fmla="*/ 112718 w 21597"/>
                <a:gd name="T7" fmla="*/ 111813 h 215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7" h="21597">
                  <a:moveTo>
                    <a:pt x="4955" y="0"/>
                  </a:moveTo>
                  <a:cubicBezTo>
                    <a:pt x="4242" y="0"/>
                    <a:pt x="3702" y="-2"/>
                    <a:pt x="3248" y="29"/>
                  </a:cubicBezTo>
                  <a:cubicBezTo>
                    <a:pt x="2794" y="59"/>
                    <a:pt x="2425" y="122"/>
                    <a:pt x="2044" y="243"/>
                  </a:cubicBezTo>
                  <a:cubicBezTo>
                    <a:pt x="1625" y="395"/>
                    <a:pt x="1251" y="636"/>
                    <a:pt x="944" y="943"/>
                  </a:cubicBezTo>
                  <a:cubicBezTo>
                    <a:pt x="637" y="1251"/>
                    <a:pt x="396" y="1624"/>
                    <a:pt x="244" y="2044"/>
                  </a:cubicBezTo>
                  <a:cubicBezTo>
                    <a:pt x="122" y="2427"/>
                    <a:pt x="60" y="2800"/>
                    <a:pt x="29" y="3254"/>
                  </a:cubicBezTo>
                  <a:cubicBezTo>
                    <a:pt x="-1" y="3707"/>
                    <a:pt x="0" y="4240"/>
                    <a:pt x="1" y="4950"/>
                  </a:cubicBezTo>
                  <a:lnTo>
                    <a:pt x="1" y="16623"/>
                  </a:lnTo>
                  <a:cubicBezTo>
                    <a:pt x="1" y="17344"/>
                    <a:pt x="-1" y="17886"/>
                    <a:pt x="29" y="18342"/>
                  </a:cubicBezTo>
                  <a:cubicBezTo>
                    <a:pt x="60" y="18799"/>
                    <a:pt x="122" y="19170"/>
                    <a:pt x="244" y="19553"/>
                  </a:cubicBezTo>
                  <a:cubicBezTo>
                    <a:pt x="396" y="19972"/>
                    <a:pt x="637" y="20345"/>
                    <a:pt x="944" y="20653"/>
                  </a:cubicBezTo>
                  <a:cubicBezTo>
                    <a:pt x="1251" y="20960"/>
                    <a:pt x="1625" y="21201"/>
                    <a:pt x="2044" y="21353"/>
                  </a:cubicBezTo>
                  <a:cubicBezTo>
                    <a:pt x="2427" y="21475"/>
                    <a:pt x="2799" y="21537"/>
                    <a:pt x="3254" y="21568"/>
                  </a:cubicBezTo>
                  <a:cubicBezTo>
                    <a:pt x="3708" y="21598"/>
                    <a:pt x="4246" y="21597"/>
                    <a:pt x="4955" y="21596"/>
                  </a:cubicBezTo>
                  <a:lnTo>
                    <a:pt x="16625" y="21596"/>
                  </a:lnTo>
                  <a:cubicBezTo>
                    <a:pt x="17346" y="21596"/>
                    <a:pt x="17884" y="21598"/>
                    <a:pt x="18339" y="21568"/>
                  </a:cubicBezTo>
                  <a:cubicBezTo>
                    <a:pt x="18793" y="21537"/>
                    <a:pt x="19166" y="21475"/>
                    <a:pt x="19548" y="21353"/>
                  </a:cubicBezTo>
                  <a:cubicBezTo>
                    <a:pt x="19967" y="21201"/>
                    <a:pt x="20345" y="20960"/>
                    <a:pt x="20654" y="20653"/>
                  </a:cubicBezTo>
                  <a:cubicBezTo>
                    <a:pt x="20963" y="20345"/>
                    <a:pt x="21202" y="19972"/>
                    <a:pt x="21354" y="19553"/>
                  </a:cubicBezTo>
                  <a:cubicBezTo>
                    <a:pt x="21476" y="19170"/>
                    <a:pt x="21538" y="18796"/>
                    <a:pt x="21569" y="18342"/>
                  </a:cubicBezTo>
                  <a:cubicBezTo>
                    <a:pt x="21599" y="17889"/>
                    <a:pt x="21598" y="17356"/>
                    <a:pt x="21597" y="16646"/>
                  </a:cubicBezTo>
                  <a:lnTo>
                    <a:pt x="21597" y="4973"/>
                  </a:lnTo>
                  <a:cubicBezTo>
                    <a:pt x="21598" y="4252"/>
                    <a:pt x="21599" y="3710"/>
                    <a:pt x="21569" y="3254"/>
                  </a:cubicBezTo>
                  <a:cubicBezTo>
                    <a:pt x="21538" y="2797"/>
                    <a:pt x="21476" y="2426"/>
                    <a:pt x="21354" y="2044"/>
                  </a:cubicBezTo>
                  <a:cubicBezTo>
                    <a:pt x="21202" y="1624"/>
                    <a:pt x="20963" y="1251"/>
                    <a:pt x="20654" y="943"/>
                  </a:cubicBezTo>
                  <a:cubicBezTo>
                    <a:pt x="20345" y="636"/>
                    <a:pt x="19967" y="395"/>
                    <a:pt x="19548" y="243"/>
                  </a:cubicBezTo>
                  <a:cubicBezTo>
                    <a:pt x="19166" y="121"/>
                    <a:pt x="18792" y="59"/>
                    <a:pt x="18339" y="29"/>
                  </a:cubicBezTo>
                  <a:cubicBezTo>
                    <a:pt x="17885" y="-2"/>
                    <a:pt x="17352" y="0"/>
                    <a:pt x="16643" y="0"/>
                  </a:cubicBezTo>
                  <a:lnTo>
                    <a:pt x="4973" y="0"/>
                  </a:lnTo>
                  <a:lnTo>
                    <a:pt x="4955" y="0"/>
                  </a:lnTo>
                  <a:close/>
                  <a:moveTo>
                    <a:pt x="16093" y="2704"/>
                  </a:moveTo>
                  <a:lnTo>
                    <a:pt x="18599" y="2704"/>
                  </a:lnTo>
                  <a:cubicBezTo>
                    <a:pt x="18766" y="2704"/>
                    <a:pt x="18851" y="2704"/>
                    <a:pt x="18941" y="2733"/>
                  </a:cubicBezTo>
                  <a:cubicBezTo>
                    <a:pt x="19039" y="2768"/>
                    <a:pt x="19113" y="2843"/>
                    <a:pt x="19149" y="2941"/>
                  </a:cubicBezTo>
                  <a:cubicBezTo>
                    <a:pt x="19177" y="3031"/>
                    <a:pt x="19178" y="3119"/>
                    <a:pt x="19178" y="3288"/>
                  </a:cubicBezTo>
                  <a:lnTo>
                    <a:pt x="19178" y="5790"/>
                  </a:lnTo>
                  <a:cubicBezTo>
                    <a:pt x="19178" y="5956"/>
                    <a:pt x="19177" y="6041"/>
                    <a:pt x="19149" y="6131"/>
                  </a:cubicBezTo>
                  <a:cubicBezTo>
                    <a:pt x="19113" y="6230"/>
                    <a:pt x="19039" y="6304"/>
                    <a:pt x="18941" y="6340"/>
                  </a:cubicBezTo>
                  <a:cubicBezTo>
                    <a:pt x="18851" y="6368"/>
                    <a:pt x="18763" y="6369"/>
                    <a:pt x="18593" y="6369"/>
                  </a:cubicBezTo>
                  <a:lnTo>
                    <a:pt x="16093" y="6369"/>
                  </a:lnTo>
                  <a:cubicBezTo>
                    <a:pt x="15926" y="6369"/>
                    <a:pt x="15841" y="6368"/>
                    <a:pt x="15751" y="6340"/>
                  </a:cubicBezTo>
                  <a:cubicBezTo>
                    <a:pt x="15653" y="6304"/>
                    <a:pt x="15573" y="6230"/>
                    <a:pt x="15537" y="6131"/>
                  </a:cubicBezTo>
                  <a:cubicBezTo>
                    <a:pt x="15508" y="6041"/>
                    <a:pt x="15514" y="5953"/>
                    <a:pt x="15514" y="5784"/>
                  </a:cubicBezTo>
                  <a:lnTo>
                    <a:pt x="15514" y="3283"/>
                  </a:lnTo>
                  <a:cubicBezTo>
                    <a:pt x="15514" y="3116"/>
                    <a:pt x="15508" y="3031"/>
                    <a:pt x="15537" y="2941"/>
                  </a:cubicBezTo>
                  <a:cubicBezTo>
                    <a:pt x="15573" y="2843"/>
                    <a:pt x="15653" y="2768"/>
                    <a:pt x="15751" y="2733"/>
                  </a:cubicBezTo>
                  <a:cubicBezTo>
                    <a:pt x="15841" y="2704"/>
                    <a:pt x="15923" y="2704"/>
                    <a:pt x="16093" y="2704"/>
                  </a:cubicBezTo>
                  <a:close/>
                  <a:moveTo>
                    <a:pt x="10796" y="6537"/>
                  </a:moveTo>
                  <a:cubicBezTo>
                    <a:pt x="11896" y="6537"/>
                    <a:pt x="13001" y="6953"/>
                    <a:pt x="13841" y="7793"/>
                  </a:cubicBezTo>
                  <a:cubicBezTo>
                    <a:pt x="15520" y="9473"/>
                    <a:pt x="15520" y="12199"/>
                    <a:pt x="13841" y="13878"/>
                  </a:cubicBezTo>
                  <a:cubicBezTo>
                    <a:pt x="12162" y="15558"/>
                    <a:pt x="9436" y="15558"/>
                    <a:pt x="7757" y="13878"/>
                  </a:cubicBezTo>
                  <a:cubicBezTo>
                    <a:pt x="6078" y="12199"/>
                    <a:pt x="6078" y="9473"/>
                    <a:pt x="7757" y="7793"/>
                  </a:cubicBezTo>
                  <a:cubicBezTo>
                    <a:pt x="8597" y="6953"/>
                    <a:pt x="9696" y="6537"/>
                    <a:pt x="10796" y="6537"/>
                  </a:cubicBezTo>
                  <a:close/>
                  <a:moveTo>
                    <a:pt x="2403" y="9565"/>
                  </a:moveTo>
                  <a:lnTo>
                    <a:pt x="4191" y="9565"/>
                  </a:lnTo>
                  <a:cubicBezTo>
                    <a:pt x="3785" y="11684"/>
                    <a:pt x="4397" y="13957"/>
                    <a:pt x="6038" y="15598"/>
                  </a:cubicBezTo>
                  <a:cubicBezTo>
                    <a:pt x="8667" y="18228"/>
                    <a:pt x="12931" y="18228"/>
                    <a:pt x="15560" y="15598"/>
                  </a:cubicBezTo>
                  <a:cubicBezTo>
                    <a:pt x="17201" y="13957"/>
                    <a:pt x="17813" y="11684"/>
                    <a:pt x="17407" y="9565"/>
                  </a:cubicBezTo>
                  <a:lnTo>
                    <a:pt x="19195" y="9565"/>
                  </a:lnTo>
                  <a:lnTo>
                    <a:pt x="19195" y="17567"/>
                  </a:lnTo>
                  <a:cubicBezTo>
                    <a:pt x="19195" y="17800"/>
                    <a:pt x="19194" y="17974"/>
                    <a:pt x="19184" y="18122"/>
                  </a:cubicBezTo>
                  <a:cubicBezTo>
                    <a:pt x="19173" y="18271"/>
                    <a:pt x="19154" y="18396"/>
                    <a:pt x="19114" y="18522"/>
                  </a:cubicBezTo>
                  <a:cubicBezTo>
                    <a:pt x="19064" y="18660"/>
                    <a:pt x="18986" y="18779"/>
                    <a:pt x="18883" y="18881"/>
                  </a:cubicBezTo>
                  <a:cubicBezTo>
                    <a:pt x="18780" y="18983"/>
                    <a:pt x="18655" y="19064"/>
                    <a:pt x="18518" y="19113"/>
                  </a:cubicBezTo>
                  <a:cubicBezTo>
                    <a:pt x="18392" y="19153"/>
                    <a:pt x="18268" y="19172"/>
                    <a:pt x="18119" y="19182"/>
                  </a:cubicBezTo>
                  <a:cubicBezTo>
                    <a:pt x="17969" y="19192"/>
                    <a:pt x="17794" y="19194"/>
                    <a:pt x="17557" y="19194"/>
                  </a:cubicBezTo>
                  <a:lnTo>
                    <a:pt x="4035" y="19194"/>
                  </a:lnTo>
                  <a:cubicBezTo>
                    <a:pt x="3801" y="19194"/>
                    <a:pt x="3628" y="19192"/>
                    <a:pt x="3479" y="19182"/>
                  </a:cubicBezTo>
                  <a:cubicBezTo>
                    <a:pt x="3331" y="19172"/>
                    <a:pt x="3206" y="19153"/>
                    <a:pt x="3080" y="19113"/>
                  </a:cubicBezTo>
                  <a:cubicBezTo>
                    <a:pt x="2943" y="19064"/>
                    <a:pt x="2818" y="18983"/>
                    <a:pt x="2715" y="18881"/>
                  </a:cubicBezTo>
                  <a:cubicBezTo>
                    <a:pt x="2612" y="18779"/>
                    <a:pt x="2534" y="18660"/>
                    <a:pt x="2484" y="18522"/>
                  </a:cubicBezTo>
                  <a:cubicBezTo>
                    <a:pt x="2444" y="18396"/>
                    <a:pt x="2425" y="18273"/>
                    <a:pt x="2414" y="18122"/>
                  </a:cubicBezTo>
                  <a:cubicBezTo>
                    <a:pt x="2404" y="17972"/>
                    <a:pt x="2403" y="17792"/>
                    <a:pt x="2403" y="17555"/>
                  </a:cubicBezTo>
                  <a:lnTo>
                    <a:pt x="2403" y="9565"/>
                  </a:lnTo>
                  <a:close/>
                </a:path>
              </a:pathLst>
            </a:custGeom>
            <a:solidFill>
              <a:srgbClr val="FFFFFF"/>
            </a:solidFill>
            <a:ln>
              <a:noFill/>
            </a:ln>
            <a:effectLst/>
          </p:spPr>
          <p:txBody>
            <a:bodyPr lIns="50800" tIns="50800" rIns="50800" bIns="50800" anchor="ctr"/>
            <a:lstStyle/>
            <a:p>
              <a:pPr>
                <a:defRPr/>
              </a:pPr>
              <a:endParaRPr lang="ru-RU" sz="900"/>
            </a:p>
          </p:txBody>
        </p:sp>
      </p:grpSp>
    </p:spTree>
    <p:extLst>
      <p:ext uri="{BB962C8B-B14F-4D97-AF65-F5344CB8AC3E}">
        <p14:creationId xmlns:p14="http://schemas.microsoft.com/office/powerpoint/2010/main" val="1048548449"/>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Slide with photo">
    <p:spTree>
      <p:nvGrpSpPr>
        <p:cNvPr id="1" name=""/>
        <p:cNvGrpSpPr/>
        <p:nvPr/>
      </p:nvGrpSpPr>
      <p:grpSpPr>
        <a:xfrm>
          <a:off x="0" y="0"/>
          <a:ext cx="0" cy="0"/>
          <a:chOff x="0" y="0"/>
          <a:chExt cx="0" cy="0"/>
        </a:xfrm>
      </p:grpSpPr>
      <p:grpSp>
        <p:nvGrpSpPr>
          <p:cNvPr id="36" name="Группа 35">
            <a:extLst>
              <a:ext uri="{FF2B5EF4-FFF2-40B4-BE49-F238E27FC236}">
                <a16:creationId xmlns:a16="http://schemas.microsoft.com/office/drawing/2014/main" id="{7EBA2F8B-79F7-7B40-B924-3ED6B4B476A7}"/>
              </a:ext>
            </a:extLst>
          </p:cNvPr>
          <p:cNvGrpSpPr/>
          <p:nvPr userDrawn="1"/>
        </p:nvGrpSpPr>
        <p:grpSpPr>
          <a:xfrm>
            <a:off x="9948428" y="6131967"/>
            <a:ext cx="1739107" cy="284956"/>
            <a:chOff x="19896856" y="12263934"/>
            <a:chExt cx="3478213" cy="569912"/>
          </a:xfrm>
        </p:grpSpPr>
        <p:sp>
          <p:nvSpPr>
            <p:cNvPr id="37" name="Oval 3">
              <a:extLst>
                <a:ext uri="{FF2B5EF4-FFF2-40B4-BE49-F238E27FC236}">
                  <a16:creationId xmlns:a16="http://schemas.microsoft.com/office/drawing/2014/main" id="{354E06F6-20D2-074C-9486-6B2326265BE2}"/>
                </a:ext>
              </a:extLst>
            </p:cNvPr>
            <p:cNvSpPr>
              <a:spLocks/>
            </p:cNvSpPr>
            <p:nvPr/>
          </p:nvSpPr>
          <p:spPr bwMode="auto">
            <a:xfrm>
              <a:off x="19896856" y="12263934"/>
              <a:ext cx="569913" cy="569912"/>
            </a:xfrm>
            <a:prstGeom prst="ellipse">
              <a:avLst/>
            </a:prstGeom>
            <a:solidFill>
              <a:schemeClr val="tx2">
                <a:alpha val="26000"/>
              </a:schemeClr>
            </a:solidFill>
            <a:ln>
              <a:noFill/>
            </a:ln>
            <a:effectLst/>
          </p:spPr>
          <p:txBody>
            <a:bodyPr lIns="50800" tIns="50800" rIns="50800" bIns="50800" anchor="ctr"/>
            <a:lstStyle/>
            <a:p>
              <a:pPr>
                <a:defRPr/>
              </a:pPr>
              <a:endParaRPr lang="en-US" altLang="en-US" sz="1600">
                <a:solidFill>
                  <a:srgbClr val="FFFFFF"/>
                </a:solidFill>
                <a:latin typeface="Helvetica Light" charset="0"/>
                <a:ea typeface="Poppins" charset="0"/>
                <a:cs typeface="Poppins" charset="0"/>
                <a:sym typeface="Helvetica Light" charset="0"/>
              </a:endParaRPr>
            </a:p>
          </p:txBody>
        </p:sp>
        <p:sp>
          <p:nvSpPr>
            <p:cNvPr id="38" name="AutoShape 4">
              <a:extLst>
                <a:ext uri="{FF2B5EF4-FFF2-40B4-BE49-F238E27FC236}">
                  <a16:creationId xmlns:a16="http://schemas.microsoft.com/office/drawing/2014/main" id="{2A913D53-B2DE-6346-A33A-45B8B4CFE019}"/>
                </a:ext>
              </a:extLst>
            </p:cNvPr>
            <p:cNvSpPr>
              <a:spLocks/>
            </p:cNvSpPr>
            <p:nvPr/>
          </p:nvSpPr>
          <p:spPr bwMode="auto">
            <a:xfrm>
              <a:off x="20117519" y="12429034"/>
              <a:ext cx="128587" cy="242887"/>
            </a:xfrm>
            <a:custGeom>
              <a:avLst/>
              <a:gdLst>
                <a:gd name="T0" fmla="*/ 64300 w 21600"/>
                <a:gd name="T1" fmla="*/ 121362 h 21595"/>
                <a:gd name="T2" fmla="*/ 64300 w 21600"/>
                <a:gd name="T3" fmla="*/ 121362 h 21595"/>
                <a:gd name="T4" fmla="*/ 64300 w 21600"/>
                <a:gd name="T5" fmla="*/ 121362 h 21595"/>
                <a:gd name="T6" fmla="*/ 64300 w 21600"/>
                <a:gd name="T7" fmla="*/ 121362 h 215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95">
                  <a:moveTo>
                    <a:pt x="14325" y="0"/>
                  </a:moveTo>
                  <a:cubicBezTo>
                    <a:pt x="11947" y="-5"/>
                    <a:pt x="9683" y="535"/>
                    <a:pt x="8120" y="1477"/>
                  </a:cubicBezTo>
                  <a:cubicBezTo>
                    <a:pt x="6945" y="2186"/>
                    <a:pt x="6249" y="3081"/>
                    <a:pt x="6144" y="4019"/>
                  </a:cubicBezTo>
                  <a:lnTo>
                    <a:pt x="6123" y="7733"/>
                  </a:lnTo>
                  <a:lnTo>
                    <a:pt x="0" y="7733"/>
                  </a:lnTo>
                  <a:lnTo>
                    <a:pt x="0" y="11796"/>
                  </a:lnTo>
                  <a:lnTo>
                    <a:pt x="6103" y="11796"/>
                  </a:lnTo>
                  <a:lnTo>
                    <a:pt x="6052" y="21595"/>
                  </a:lnTo>
                  <a:lnTo>
                    <a:pt x="14509" y="21595"/>
                  </a:lnTo>
                  <a:lnTo>
                    <a:pt x="14509" y="11796"/>
                  </a:lnTo>
                  <a:lnTo>
                    <a:pt x="20469" y="11796"/>
                  </a:lnTo>
                  <a:lnTo>
                    <a:pt x="21447" y="7733"/>
                  </a:lnTo>
                  <a:lnTo>
                    <a:pt x="14509" y="7733"/>
                  </a:lnTo>
                  <a:lnTo>
                    <a:pt x="14509" y="4988"/>
                  </a:lnTo>
                  <a:cubicBezTo>
                    <a:pt x="14453" y="4560"/>
                    <a:pt x="14822" y="4150"/>
                    <a:pt x="15487" y="3901"/>
                  </a:cubicBezTo>
                  <a:cubicBezTo>
                    <a:pt x="15925" y="3738"/>
                    <a:pt x="16459" y="3660"/>
                    <a:pt x="16995" y="3682"/>
                  </a:cubicBezTo>
                  <a:lnTo>
                    <a:pt x="21600" y="3677"/>
                  </a:lnTo>
                  <a:lnTo>
                    <a:pt x="21590" y="0"/>
                  </a:lnTo>
                  <a:lnTo>
                    <a:pt x="14325" y="0"/>
                  </a:lnTo>
                  <a:close/>
                </a:path>
              </a:pathLst>
            </a:custGeom>
            <a:solidFill>
              <a:srgbClr val="FFFFFF"/>
            </a:solidFill>
            <a:ln>
              <a:noFill/>
            </a:ln>
            <a:effectLst/>
          </p:spPr>
          <p:txBody>
            <a:bodyPr lIns="50800" tIns="50800" rIns="50800" bIns="50800" anchor="ctr"/>
            <a:lstStyle/>
            <a:p>
              <a:pPr>
                <a:defRPr/>
              </a:pPr>
              <a:endParaRPr lang="ru-RU" sz="900"/>
            </a:p>
          </p:txBody>
        </p:sp>
        <p:sp>
          <p:nvSpPr>
            <p:cNvPr id="39" name="Oval 6">
              <a:extLst>
                <a:ext uri="{FF2B5EF4-FFF2-40B4-BE49-F238E27FC236}">
                  <a16:creationId xmlns:a16="http://schemas.microsoft.com/office/drawing/2014/main" id="{59718DEA-DBCD-6546-AEA6-FD6220ADE14E}"/>
                </a:ext>
              </a:extLst>
            </p:cNvPr>
            <p:cNvSpPr>
              <a:spLocks/>
            </p:cNvSpPr>
            <p:nvPr/>
          </p:nvSpPr>
          <p:spPr bwMode="auto">
            <a:xfrm>
              <a:off x="20623931" y="12263934"/>
              <a:ext cx="569913" cy="569912"/>
            </a:xfrm>
            <a:prstGeom prst="ellipse">
              <a:avLst/>
            </a:prstGeom>
            <a:solidFill>
              <a:schemeClr val="tx2">
                <a:alpha val="26000"/>
              </a:schemeClr>
            </a:solidFill>
            <a:ln>
              <a:noFill/>
            </a:ln>
            <a:effectLst/>
          </p:spPr>
          <p:txBody>
            <a:bodyPr lIns="50800" tIns="50800" rIns="50800" bIns="50800" anchor="ctr"/>
            <a:lstStyle/>
            <a:p>
              <a:pPr>
                <a:defRPr/>
              </a:pPr>
              <a:endParaRPr lang="en-US" altLang="en-US" sz="1600">
                <a:solidFill>
                  <a:srgbClr val="FFFFFF"/>
                </a:solidFill>
                <a:latin typeface="Helvetica Light" charset="0"/>
                <a:ea typeface="Poppins" charset="0"/>
                <a:cs typeface="Poppins" charset="0"/>
                <a:sym typeface="Helvetica Light" charset="0"/>
              </a:endParaRPr>
            </a:p>
          </p:txBody>
        </p:sp>
        <p:sp>
          <p:nvSpPr>
            <p:cNvPr id="40" name="AutoShape 7">
              <a:extLst>
                <a:ext uri="{FF2B5EF4-FFF2-40B4-BE49-F238E27FC236}">
                  <a16:creationId xmlns:a16="http://schemas.microsoft.com/office/drawing/2014/main" id="{35827895-85AA-BC42-8F7A-2528A51794C5}"/>
                </a:ext>
              </a:extLst>
            </p:cNvPr>
            <p:cNvSpPr>
              <a:spLocks/>
            </p:cNvSpPr>
            <p:nvPr/>
          </p:nvSpPr>
          <p:spPr bwMode="auto">
            <a:xfrm>
              <a:off x="20795381" y="12444909"/>
              <a:ext cx="247650" cy="204787"/>
            </a:xfrm>
            <a:custGeom>
              <a:avLst/>
              <a:gdLst>
                <a:gd name="T0" fmla="*/ 123838 w 21600"/>
                <a:gd name="T1" fmla="*/ 106277 h 20609"/>
                <a:gd name="T2" fmla="*/ 123838 w 21600"/>
                <a:gd name="T3" fmla="*/ 106277 h 20609"/>
                <a:gd name="T4" fmla="*/ 123838 w 21600"/>
                <a:gd name="T5" fmla="*/ 106277 h 20609"/>
                <a:gd name="T6" fmla="*/ 123838 w 21600"/>
                <a:gd name="T7" fmla="*/ 106277 h 2060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0609">
                  <a:moveTo>
                    <a:pt x="20989" y="488"/>
                  </a:moveTo>
                  <a:cubicBezTo>
                    <a:pt x="20829" y="951"/>
                    <a:pt x="20629" y="1394"/>
                    <a:pt x="20393" y="1811"/>
                  </a:cubicBezTo>
                  <a:cubicBezTo>
                    <a:pt x="20078" y="2370"/>
                    <a:pt x="19700" y="2878"/>
                    <a:pt x="19269" y="3322"/>
                  </a:cubicBezTo>
                  <a:cubicBezTo>
                    <a:pt x="19683" y="3307"/>
                    <a:pt x="20095" y="3243"/>
                    <a:pt x="20498" y="3130"/>
                  </a:cubicBezTo>
                  <a:cubicBezTo>
                    <a:pt x="20877" y="3024"/>
                    <a:pt x="21246" y="2876"/>
                    <a:pt x="21600" y="2687"/>
                  </a:cubicBezTo>
                  <a:cubicBezTo>
                    <a:pt x="21316" y="3218"/>
                    <a:pt x="20987" y="3713"/>
                    <a:pt x="20617" y="4166"/>
                  </a:cubicBezTo>
                  <a:cubicBezTo>
                    <a:pt x="20223" y="4649"/>
                    <a:pt x="19784" y="5081"/>
                    <a:pt x="19309" y="5454"/>
                  </a:cubicBezTo>
                  <a:cubicBezTo>
                    <a:pt x="19444" y="7795"/>
                    <a:pt x="19109" y="10097"/>
                    <a:pt x="18370" y="12200"/>
                  </a:cubicBezTo>
                  <a:cubicBezTo>
                    <a:pt x="17648" y="14253"/>
                    <a:pt x="16533" y="16141"/>
                    <a:pt x="14986" y="17569"/>
                  </a:cubicBezTo>
                  <a:cubicBezTo>
                    <a:pt x="13903" y="18568"/>
                    <a:pt x="12649" y="19278"/>
                    <a:pt x="11333" y="19776"/>
                  </a:cubicBezTo>
                  <a:cubicBezTo>
                    <a:pt x="7577" y="21197"/>
                    <a:pt x="3487" y="20789"/>
                    <a:pt x="0" y="18635"/>
                  </a:cubicBezTo>
                  <a:cubicBezTo>
                    <a:pt x="1193" y="18716"/>
                    <a:pt x="2389" y="18532"/>
                    <a:pt x="3523" y="18094"/>
                  </a:cubicBezTo>
                  <a:cubicBezTo>
                    <a:pt x="4495" y="17719"/>
                    <a:pt x="5407" y="17162"/>
                    <a:pt x="6225" y="16446"/>
                  </a:cubicBezTo>
                  <a:cubicBezTo>
                    <a:pt x="5098" y="16406"/>
                    <a:pt x="4024" y="15887"/>
                    <a:pt x="3208" y="14986"/>
                  </a:cubicBezTo>
                  <a:cubicBezTo>
                    <a:pt x="2632" y="14351"/>
                    <a:pt x="2210" y="13551"/>
                    <a:pt x="1985" y="12667"/>
                  </a:cubicBezTo>
                  <a:cubicBezTo>
                    <a:pt x="2291" y="12709"/>
                    <a:pt x="2600" y="12724"/>
                    <a:pt x="2908" y="12712"/>
                  </a:cubicBezTo>
                  <a:cubicBezTo>
                    <a:pt x="3196" y="12701"/>
                    <a:pt x="3482" y="12666"/>
                    <a:pt x="3766" y="12608"/>
                  </a:cubicBezTo>
                  <a:cubicBezTo>
                    <a:pt x="2710" y="12261"/>
                    <a:pt x="1802" y="11471"/>
                    <a:pt x="1219" y="10392"/>
                  </a:cubicBezTo>
                  <a:cubicBezTo>
                    <a:pt x="728" y="9483"/>
                    <a:pt x="496" y="8418"/>
                    <a:pt x="556" y="7347"/>
                  </a:cubicBezTo>
                  <a:cubicBezTo>
                    <a:pt x="865" y="7528"/>
                    <a:pt x="1185" y="7682"/>
                    <a:pt x="1514" y="7808"/>
                  </a:cubicBezTo>
                  <a:cubicBezTo>
                    <a:pt x="1827" y="7928"/>
                    <a:pt x="2147" y="8023"/>
                    <a:pt x="2471" y="8092"/>
                  </a:cubicBezTo>
                  <a:cubicBezTo>
                    <a:pt x="1633" y="7267"/>
                    <a:pt x="1044" y="6153"/>
                    <a:pt x="791" y="4912"/>
                  </a:cubicBezTo>
                  <a:cubicBezTo>
                    <a:pt x="541" y="3690"/>
                    <a:pt x="630" y="2408"/>
                    <a:pt x="1044" y="1248"/>
                  </a:cubicBezTo>
                  <a:cubicBezTo>
                    <a:pt x="2154" y="2776"/>
                    <a:pt x="3509" y="4041"/>
                    <a:pt x="5034" y="4972"/>
                  </a:cubicBezTo>
                  <a:cubicBezTo>
                    <a:pt x="6714" y="5998"/>
                    <a:pt x="8564" y="6597"/>
                    <a:pt x="10460" y="6728"/>
                  </a:cubicBezTo>
                  <a:cubicBezTo>
                    <a:pt x="9854" y="4014"/>
                    <a:pt x="11145" y="1215"/>
                    <a:pt x="13427" y="291"/>
                  </a:cubicBezTo>
                  <a:cubicBezTo>
                    <a:pt x="15140" y="-403"/>
                    <a:pt x="17045" y="169"/>
                    <a:pt x="18253" y="1739"/>
                  </a:cubicBezTo>
                  <a:cubicBezTo>
                    <a:pt x="18767" y="1670"/>
                    <a:pt x="19270" y="1521"/>
                    <a:pt x="19749" y="1295"/>
                  </a:cubicBezTo>
                  <a:cubicBezTo>
                    <a:pt x="20190" y="1087"/>
                    <a:pt x="20606" y="816"/>
                    <a:pt x="20989" y="488"/>
                  </a:cubicBezTo>
                  <a:close/>
                </a:path>
              </a:pathLst>
            </a:custGeom>
            <a:solidFill>
              <a:srgbClr val="FFFFFF"/>
            </a:solidFill>
            <a:ln>
              <a:noFill/>
            </a:ln>
            <a:effectLst/>
          </p:spPr>
          <p:txBody>
            <a:bodyPr lIns="50800" tIns="50800" rIns="50800" bIns="50800" anchor="ctr"/>
            <a:lstStyle/>
            <a:p>
              <a:pPr>
                <a:defRPr/>
              </a:pPr>
              <a:endParaRPr lang="ru-RU" sz="900"/>
            </a:p>
          </p:txBody>
        </p:sp>
        <p:sp>
          <p:nvSpPr>
            <p:cNvPr id="41" name="Oval 9">
              <a:extLst>
                <a:ext uri="{FF2B5EF4-FFF2-40B4-BE49-F238E27FC236}">
                  <a16:creationId xmlns:a16="http://schemas.microsoft.com/office/drawing/2014/main" id="{8B0BF613-2ED2-6C49-8476-D8B5F7E394A9}"/>
                </a:ext>
              </a:extLst>
            </p:cNvPr>
            <p:cNvSpPr>
              <a:spLocks/>
            </p:cNvSpPr>
            <p:nvPr/>
          </p:nvSpPr>
          <p:spPr bwMode="auto">
            <a:xfrm>
              <a:off x="21351006" y="12263934"/>
              <a:ext cx="569913" cy="569912"/>
            </a:xfrm>
            <a:prstGeom prst="ellipse">
              <a:avLst/>
            </a:prstGeom>
            <a:solidFill>
              <a:schemeClr val="tx2">
                <a:alpha val="26000"/>
              </a:schemeClr>
            </a:solidFill>
            <a:ln>
              <a:noFill/>
            </a:ln>
            <a:effectLst/>
          </p:spPr>
          <p:txBody>
            <a:bodyPr lIns="50800" tIns="50800" rIns="50800" bIns="50800" anchor="ctr"/>
            <a:lstStyle/>
            <a:p>
              <a:pPr>
                <a:defRPr/>
              </a:pPr>
              <a:endParaRPr lang="en-US" altLang="en-US" sz="1600">
                <a:solidFill>
                  <a:srgbClr val="FFFFFF"/>
                </a:solidFill>
                <a:latin typeface="Helvetica Light" charset="0"/>
                <a:ea typeface="Poppins" charset="0"/>
                <a:cs typeface="Poppins" charset="0"/>
                <a:sym typeface="Helvetica Light" charset="0"/>
              </a:endParaRPr>
            </a:p>
          </p:txBody>
        </p:sp>
        <p:sp>
          <p:nvSpPr>
            <p:cNvPr id="42" name="AutoShape 10">
              <a:extLst>
                <a:ext uri="{FF2B5EF4-FFF2-40B4-BE49-F238E27FC236}">
                  <a16:creationId xmlns:a16="http://schemas.microsoft.com/office/drawing/2014/main" id="{BBB304CF-B4FB-8940-82E8-DBD36626E528}"/>
                </a:ext>
              </a:extLst>
            </p:cNvPr>
            <p:cNvSpPr>
              <a:spLocks/>
            </p:cNvSpPr>
            <p:nvPr/>
          </p:nvSpPr>
          <p:spPr bwMode="auto">
            <a:xfrm>
              <a:off x="21503406" y="12454434"/>
              <a:ext cx="303213" cy="193675"/>
            </a:xfrm>
            <a:custGeom>
              <a:avLst/>
              <a:gdLst>
                <a:gd name="T0" fmla="*/ 151614 w 20949"/>
                <a:gd name="T1" fmla="*/ 96727 h 20595"/>
                <a:gd name="T2" fmla="*/ 151614 w 20949"/>
                <a:gd name="T3" fmla="*/ 96727 h 20595"/>
                <a:gd name="T4" fmla="*/ 151614 w 20949"/>
                <a:gd name="T5" fmla="*/ 96727 h 20595"/>
                <a:gd name="T6" fmla="*/ 151614 w 20949"/>
                <a:gd name="T7" fmla="*/ 96727 h 205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0949" h="20595">
                  <a:moveTo>
                    <a:pt x="6669" y="0"/>
                  </a:moveTo>
                  <a:cubicBezTo>
                    <a:pt x="4962" y="0"/>
                    <a:pt x="3255" y="1006"/>
                    <a:pt x="1953" y="3017"/>
                  </a:cubicBezTo>
                  <a:cubicBezTo>
                    <a:pt x="-651" y="7038"/>
                    <a:pt x="-651" y="13558"/>
                    <a:pt x="1953" y="17579"/>
                  </a:cubicBezTo>
                  <a:cubicBezTo>
                    <a:pt x="4557" y="21600"/>
                    <a:pt x="8780" y="21600"/>
                    <a:pt x="11384" y="17579"/>
                  </a:cubicBezTo>
                  <a:cubicBezTo>
                    <a:pt x="13022" y="15050"/>
                    <a:pt x="13627" y="11534"/>
                    <a:pt x="13205" y="8272"/>
                  </a:cubicBezTo>
                  <a:lnTo>
                    <a:pt x="13026" y="8272"/>
                  </a:lnTo>
                  <a:lnTo>
                    <a:pt x="13026" y="8259"/>
                  </a:lnTo>
                  <a:lnTo>
                    <a:pt x="6690" y="8259"/>
                  </a:lnTo>
                  <a:lnTo>
                    <a:pt x="6690" y="12305"/>
                  </a:lnTo>
                  <a:lnTo>
                    <a:pt x="10410" y="12305"/>
                  </a:lnTo>
                  <a:cubicBezTo>
                    <a:pt x="10222" y="13151"/>
                    <a:pt x="9915" y="13949"/>
                    <a:pt x="9477" y="14627"/>
                  </a:cubicBezTo>
                  <a:cubicBezTo>
                    <a:pt x="7927" y="17019"/>
                    <a:pt x="5415" y="17019"/>
                    <a:pt x="3865" y="14627"/>
                  </a:cubicBezTo>
                  <a:cubicBezTo>
                    <a:pt x="2316" y="12234"/>
                    <a:pt x="2316" y="8361"/>
                    <a:pt x="3865" y="5969"/>
                  </a:cubicBezTo>
                  <a:cubicBezTo>
                    <a:pt x="4640" y="4773"/>
                    <a:pt x="5654" y="4174"/>
                    <a:pt x="6669" y="4174"/>
                  </a:cubicBezTo>
                  <a:cubicBezTo>
                    <a:pt x="7633" y="4174"/>
                    <a:pt x="8593" y="4730"/>
                    <a:pt x="9352" y="5808"/>
                  </a:cubicBezTo>
                  <a:lnTo>
                    <a:pt x="11297" y="2894"/>
                  </a:lnTo>
                  <a:cubicBezTo>
                    <a:pt x="10006" y="970"/>
                    <a:pt x="8339" y="0"/>
                    <a:pt x="6669" y="0"/>
                  </a:cubicBezTo>
                  <a:close/>
                  <a:moveTo>
                    <a:pt x="16904" y="5120"/>
                  </a:moveTo>
                  <a:lnTo>
                    <a:pt x="16904" y="8490"/>
                  </a:lnTo>
                  <a:lnTo>
                    <a:pt x="14721" y="8490"/>
                  </a:lnTo>
                  <a:lnTo>
                    <a:pt x="14721" y="11359"/>
                  </a:lnTo>
                  <a:lnTo>
                    <a:pt x="16904" y="11359"/>
                  </a:lnTo>
                  <a:lnTo>
                    <a:pt x="16904" y="14730"/>
                  </a:lnTo>
                  <a:lnTo>
                    <a:pt x="18766" y="14730"/>
                  </a:lnTo>
                  <a:lnTo>
                    <a:pt x="18766" y="11359"/>
                  </a:lnTo>
                  <a:lnTo>
                    <a:pt x="20949" y="11359"/>
                  </a:lnTo>
                  <a:lnTo>
                    <a:pt x="20949" y="8490"/>
                  </a:lnTo>
                  <a:lnTo>
                    <a:pt x="18766" y="8490"/>
                  </a:lnTo>
                  <a:lnTo>
                    <a:pt x="18766" y="5120"/>
                  </a:lnTo>
                  <a:lnTo>
                    <a:pt x="16904" y="5120"/>
                  </a:lnTo>
                  <a:close/>
                </a:path>
              </a:pathLst>
            </a:custGeom>
            <a:solidFill>
              <a:srgbClr val="FFFFFF"/>
            </a:solidFill>
            <a:ln>
              <a:noFill/>
            </a:ln>
            <a:effectLst/>
          </p:spPr>
          <p:txBody>
            <a:bodyPr lIns="50800" tIns="50800" rIns="50800" bIns="50800" anchor="ctr"/>
            <a:lstStyle/>
            <a:p>
              <a:pPr>
                <a:defRPr/>
              </a:pPr>
              <a:endParaRPr lang="ru-RU" sz="900"/>
            </a:p>
          </p:txBody>
        </p:sp>
        <p:sp>
          <p:nvSpPr>
            <p:cNvPr id="43" name="Oval 12">
              <a:extLst>
                <a:ext uri="{FF2B5EF4-FFF2-40B4-BE49-F238E27FC236}">
                  <a16:creationId xmlns:a16="http://schemas.microsoft.com/office/drawing/2014/main" id="{E1F94D4F-B73D-6742-96D3-DE50C8080BA7}"/>
                </a:ext>
              </a:extLst>
            </p:cNvPr>
            <p:cNvSpPr>
              <a:spLocks/>
            </p:cNvSpPr>
            <p:nvPr/>
          </p:nvSpPr>
          <p:spPr bwMode="auto">
            <a:xfrm>
              <a:off x="22078081" y="12263934"/>
              <a:ext cx="569913" cy="569912"/>
            </a:xfrm>
            <a:prstGeom prst="ellipse">
              <a:avLst/>
            </a:prstGeom>
            <a:solidFill>
              <a:schemeClr val="tx2">
                <a:alpha val="26000"/>
              </a:schemeClr>
            </a:solidFill>
            <a:ln>
              <a:noFill/>
            </a:ln>
            <a:effectLst/>
          </p:spPr>
          <p:txBody>
            <a:bodyPr lIns="50800" tIns="50800" rIns="50800" bIns="50800" anchor="ctr"/>
            <a:lstStyle/>
            <a:p>
              <a:pPr>
                <a:defRPr/>
              </a:pPr>
              <a:endParaRPr lang="en-US" altLang="en-US" sz="1600">
                <a:solidFill>
                  <a:srgbClr val="FFFFFF"/>
                </a:solidFill>
                <a:latin typeface="Helvetica Light" charset="0"/>
                <a:ea typeface="Poppins" charset="0"/>
                <a:cs typeface="Poppins" charset="0"/>
                <a:sym typeface="Helvetica Light" charset="0"/>
              </a:endParaRPr>
            </a:p>
          </p:txBody>
        </p:sp>
        <p:sp>
          <p:nvSpPr>
            <p:cNvPr id="44" name="AutoShape 13">
              <a:extLst>
                <a:ext uri="{FF2B5EF4-FFF2-40B4-BE49-F238E27FC236}">
                  <a16:creationId xmlns:a16="http://schemas.microsoft.com/office/drawing/2014/main" id="{14047650-512C-9248-80E1-530BF3922E88}"/>
                </a:ext>
              </a:extLst>
            </p:cNvPr>
            <p:cNvSpPr>
              <a:spLocks/>
            </p:cNvSpPr>
            <p:nvPr/>
          </p:nvSpPr>
          <p:spPr bwMode="auto">
            <a:xfrm>
              <a:off x="22259056" y="12435384"/>
              <a:ext cx="227013" cy="225425"/>
            </a:xfrm>
            <a:custGeom>
              <a:avLst/>
              <a:gdLst>
                <a:gd name="T0" fmla="*/ 113518 w 21352"/>
                <a:gd name="T1" fmla="*/ 112590 h 21600"/>
                <a:gd name="T2" fmla="*/ 113518 w 21352"/>
                <a:gd name="T3" fmla="*/ 112590 h 21600"/>
                <a:gd name="T4" fmla="*/ 113518 w 21352"/>
                <a:gd name="T5" fmla="*/ 112590 h 21600"/>
                <a:gd name="T6" fmla="*/ 113518 w 21352"/>
                <a:gd name="T7" fmla="*/ 11259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52" h="21600">
                  <a:moveTo>
                    <a:pt x="2512" y="0"/>
                  </a:moveTo>
                  <a:cubicBezTo>
                    <a:pt x="1868" y="0"/>
                    <a:pt x="1228" y="252"/>
                    <a:pt x="736" y="755"/>
                  </a:cubicBezTo>
                  <a:cubicBezTo>
                    <a:pt x="-246" y="1760"/>
                    <a:pt x="-246" y="3389"/>
                    <a:pt x="736" y="4394"/>
                  </a:cubicBezTo>
                  <a:cubicBezTo>
                    <a:pt x="1719" y="5400"/>
                    <a:pt x="3311" y="5400"/>
                    <a:pt x="4293" y="4394"/>
                  </a:cubicBezTo>
                  <a:cubicBezTo>
                    <a:pt x="5276" y="3389"/>
                    <a:pt x="5276" y="1760"/>
                    <a:pt x="4293" y="755"/>
                  </a:cubicBezTo>
                  <a:cubicBezTo>
                    <a:pt x="3802" y="252"/>
                    <a:pt x="3156" y="0"/>
                    <a:pt x="2512" y="0"/>
                  </a:cubicBezTo>
                  <a:close/>
                  <a:moveTo>
                    <a:pt x="15974" y="6786"/>
                  </a:moveTo>
                  <a:cubicBezTo>
                    <a:pt x="14493" y="6827"/>
                    <a:pt x="13075" y="7479"/>
                    <a:pt x="12048" y="8609"/>
                  </a:cubicBezTo>
                  <a:lnTo>
                    <a:pt x="12048" y="7250"/>
                  </a:lnTo>
                  <a:lnTo>
                    <a:pt x="7561" y="7250"/>
                  </a:lnTo>
                  <a:lnTo>
                    <a:pt x="7561" y="21600"/>
                  </a:lnTo>
                  <a:lnTo>
                    <a:pt x="12048" y="21600"/>
                  </a:lnTo>
                  <a:lnTo>
                    <a:pt x="12048" y="13067"/>
                  </a:lnTo>
                  <a:cubicBezTo>
                    <a:pt x="12157" y="11669"/>
                    <a:pt x="13375" y="10577"/>
                    <a:pt x="14805" y="10756"/>
                  </a:cubicBezTo>
                  <a:cubicBezTo>
                    <a:pt x="16039" y="10911"/>
                    <a:pt x="16934" y="12021"/>
                    <a:pt x="16865" y="13287"/>
                  </a:cubicBezTo>
                  <a:lnTo>
                    <a:pt x="16865" y="21600"/>
                  </a:lnTo>
                  <a:lnTo>
                    <a:pt x="21352" y="21600"/>
                  </a:lnTo>
                  <a:lnTo>
                    <a:pt x="21352" y="13357"/>
                  </a:lnTo>
                  <a:lnTo>
                    <a:pt x="21352" y="13287"/>
                  </a:lnTo>
                  <a:lnTo>
                    <a:pt x="21346" y="13287"/>
                  </a:lnTo>
                  <a:cubicBezTo>
                    <a:pt x="21354" y="12646"/>
                    <a:pt x="21328" y="12016"/>
                    <a:pt x="21244" y="11407"/>
                  </a:cubicBezTo>
                  <a:cubicBezTo>
                    <a:pt x="21154" y="10757"/>
                    <a:pt x="21010" y="10115"/>
                    <a:pt x="20734" y="9532"/>
                  </a:cubicBezTo>
                  <a:cubicBezTo>
                    <a:pt x="20160" y="8321"/>
                    <a:pt x="19052" y="7432"/>
                    <a:pt x="17710" y="7024"/>
                  </a:cubicBezTo>
                  <a:cubicBezTo>
                    <a:pt x="17135" y="6849"/>
                    <a:pt x="16551" y="6770"/>
                    <a:pt x="15974" y="6786"/>
                  </a:cubicBezTo>
                  <a:close/>
                  <a:moveTo>
                    <a:pt x="271" y="7250"/>
                  </a:moveTo>
                  <a:lnTo>
                    <a:pt x="271" y="21600"/>
                  </a:lnTo>
                  <a:lnTo>
                    <a:pt x="4759" y="21600"/>
                  </a:lnTo>
                  <a:lnTo>
                    <a:pt x="4759" y="7250"/>
                  </a:lnTo>
                  <a:lnTo>
                    <a:pt x="271" y="7250"/>
                  </a:lnTo>
                  <a:close/>
                </a:path>
              </a:pathLst>
            </a:custGeom>
            <a:solidFill>
              <a:srgbClr val="FFFFFF"/>
            </a:solidFill>
            <a:ln>
              <a:noFill/>
            </a:ln>
            <a:effectLst/>
          </p:spPr>
          <p:txBody>
            <a:bodyPr lIns="50800" tIns="50800" rIns="50800" bIns="50800" anchor="ctr"/>
            <a:lstStyle/>
            <a:p>
              <a:pPr>
                <a:defRPr/>
              </a:pPr>
              <a:endParaRPr lang="ru-RU" sz="900"/>
            </a:p>
          </p:txBody>
        </p:sp>
        <p:sp>
          <p:nvSpPr>
            <p:cNvPr id="45" name="Oval 24">
              <a:extLst>
                <a:ext uri="{FF2B5EF4-FFF2-40B4-BE49-F238E27FC236}">
                  <a16:creationId xmlns:a16="http://schemas.microsoft.com/office/drawing/2014/main" id="{CDC37551-0B36-3049-B62D-793D971D1364}"/>
                </a:ext>
              </a:extLst>
            </p:cNvPr>
            <p:cNvSpPr>
              <a:spLocks/>
            </p:cNvSpPr>
            <p:nvPr/>
          </p:nvSpPr>
          <p:spPr bwMode="auto">
            <a:xfrm>
              <a:off x="22805156" y="12263934"/>
              <a:ext cx="569913" cy="569912"/>
            </a:xfrm>
            <a:prstGeom prst="ellipse">
              <a:avLst/>
            </a:prstGeom>
            <a:solidFill>
              <a:schemeClr val="tx2">
                <a:alpha val="26000"/>
              </a:schemeClr>
            </a:solidFill>
            <a:ln>
              <a:noFill/>
            </a:ln>
            <a:effectLst/>
          </p:spPr>
          <p:txBody>
            <a:bodyPr lIns="50800" tIns="50800" rIns="50800" bIns="50800" anchor="ctr"/>
            <a:lstStyle/>
            <a:p>
              <a:pPr>
                <a:defRPr/>
              </a:pPr>
              <a:endParaRPr lang="en-US" altLang="en-US" sz="1600">
                <a:solidFill>
                  <a:srgbClr val="FFFFFF"/>
                </a:solidFill>
                <a:latin typeface="Helvetica Light" charset="0"/>
                <a:ea typeface="Poppins" charset="0"/>
                <a:cs typeface="Poppins" charset="0"/>
                <a:sym typeface="Helvetica Light" charset="0"/>
              </a:endParaRPr>
            </a:p>
          </p:txBody>
        </p:sp>
        <p:sp>
          <p:nvSpPr>
            <p:cNvPr id="46" name="AutoShape 25">
              <a:extLst>
                <a:ext uri="{FF2B5EF4-FFF2-40B4-BE49-F238E27FC236}">
                  <a16:creationId xmlns:a16="http://schemas.microsoft.com/office/drawing/2014/main" id="{5D8A6A0A-55C3-9647-AFEC-C2093985AD20}"/>
                </a:ext>
              </a:extLst>
            </p:cNvPr>
            <p:cNvSpPr>
              <a:spLocks/>
            </p:cNvSpPr>
            <p:nvPr/>
          </p:nvSpPr>
          <p:spPr bwMode="auto">
            <a:xfrm>
              <a:off x="22978194" y="12436971"/>
              <a:ext cx="225425" cy="223838"/>
            </a:xfrm>
            <a:custGeom>
              <a:avLst/>
              <a:gdLst>
                <a:gd name="T0" fmla="*/ 112718 w 21597"/>
                <a:gd name="T1" fmla="*/ 111813 h 21597"/>
                <a:gd name="T2" fmla="*/ 112718 w 21597"/>
                <a:gd name="T3" fmla="*/ 111813 h 21597"/>
                <a:gd name="T4" fmla="*/ 112718 w 21597"/>
                <a:gd name="T5" fmla="*/ 111813 h 21597"/>
                <a:gd name="T6" fmla="*/ 112718 w 21597"/>
                <a:gd name="T7" fmla="*/ 111813 h 215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7" h="21597">
                  <a:moveTo>
                    <a:pt x="4955" y="0"/>
                  </a:moveTo>
                  <a:cubicBezTo>
                    <a:pt x="4242" y="0"/>
                    <a:pt x="3702" y="-2"/>
                    <a:pt x="3248" y="29"/>
                  </a:cubicBezTo>
                  <a:cubicBezTo>
                    <a:pt x="2794" y="59"/>
                    <a:pt x="2425" y="122"/>
                    <a:pt x="2044" y="243"/>
                  </a:cubicBezTo>
                  <a:cubicBezTo>
                    <a:pt x="1625" y="395"/>
                    <a:pt x="1251" y="636"/>
                    <a:pt x="944" y="943"/>
                  </a:cubicBezTo>
                  <a:cubicBezTo>
                    <a:pt x="637" y="1251"/>
                    <a:pt x="396" y="1624"/>
                    <a:pt x="244" y="2044"/>
                  </a:cubicBezTo>
                  <a:cubicBezTo>
                    <a:pt x="122" y="2427"/>
                    <a:pt x="60" y="2800"/>
                    <a:pt x="29" y="3254"/>
                  </a:cubicBezTo>
                  <a:cubicBezTo>
                    <a:pt x="-1" y="3707"/>
                    <a:pt x="0" y="4240"/>
                    <a:pt x="1" y="4950"/>
                  </a:cubicBezTo>
                  <a:lnTo>
                    <a:pt x="1" y="16623"/>
                  </a:lnTo>
                  <a:cubicBezTo>
                    <a:pt x="1" y="17344"/>
                    <a:pt x="-1" y="17886"/>
                    <a:pt x="29" y="18342"/>
                  </a:cubicBezTo>
                  <a:cubicBezTo>
                    <a:pt x="60" y="18799"/>
                    <a:pt x="122" y="19170"/>
                    <a:pt x="244" y="19553"/>
                  </a:cubicBezTo>
                  <a:cubicBezTo>
                    <a:pt x="396" y="19972"/>
                    <a:pt x="637" y="20345"/>
                    <a:pt x="944" y="20653"/>
                  </a:cubicBezTo>
                  <a:cubicBezTo>
                    <a:pt x="1251" y="20960"/>
                    <a:pt x="1625" y="21201"/>
                    <a:pt x="2044" y="21353"/>
                  </a:cubicBezTo>
                  <a:cubicBezTo>
                    <a:pt x="2427" y="21475"/>
                    <a:pt x="2799" y="21537"/>
                    <a:pt x="3254" y="21568"/>
                  </a:cubicBezTo>
                  <a:cubicBezTo>
                    <a:pt x="3708" y="21598"/>
                    <a:pt x="4246" y="21597"/>
                    <a:pt x="4955" y="21596"/>
                  </a:cubicBezTo>
                  <a:lnTo>
                    <a:pt x="16625" y="21596"/>
                  </a:lnTo>
                  <a:cubicBezTo>
                    <a:pt x="17346" y="21596"/>
                    <a:pt x="17884" y="21598"/>
                    <a:pt x="18339" y="21568"/>
                  </a:cubicBezTo>
                  <a:cubicBezTo>
                    <a:pt x="18793" y="21537"/>
                    <a:pt x="19166" y="21475"/>
                    <a:pt x="19548" y="21353"/>
                  </a:cubicBezTo>
                  <a:cubicBezTo>
                    <a:pt x="19967" y="21201"/>
                    <a:pt x="20345" y="20960"/>
                    <a:pt x="20654" y="20653"/>
                  </a:cubicBezTo>
                  <a:cubicBezTo>
                    <a:pt x="20963" y="20345"/>
                    <a:pt x="21202" y="19972"/>
                    <a:pt x="21354" y="19553"/>
                  </a:cubicBezTo>
                  <a:cubicBezTo>
                    <a:pt x="21476" y="19170"/>
                    <a:pt x="21538" y="18796"/>
                    <a:pt x="21569" y="18342"/>
                  </a:cubicBezTo>
                  <a:cubicBezTo>
                    <a:pt x="21599" y="17889"/>
                    <a:pt x="21598" y="17356"/>
                    <a:pt x="21597" y="16646"/>
                  </a:cubicBezTo>
                  <a:lnTo>
                    <a:pt x="21597" y="4973"/>
                  </a:lnTo>
                  <a:cubicBezTo>
                    <a:pt x="21598" y="4252"/>
                    <a:pt x="21599" y="3710"/>
                    <a:pt x="21569" y="3254"/>
                  </a:cubicBezTo>
                  <a:cubicBezTo>
                    <a:pt x="21538" y="2797"/>
                    <a:pt x="21476" y="2426"/>
                    <a:pt x="21354" y="2044"/>
                  </a:cubicBezTo>
                  <a:cubicBezTo>
                    <a:pt x="21202" y="1624"/>
                    <a:pt x="20963" y="1251"/>
                    <a:pt x="20654" y="943"/>
                  </a:cubicBezTo>
                  <a:cubicBezTo>
                    <a:pt x="20345" y="636"/>
                    <a:pt x="19967" y="395"/>
                    <a:pt x="19548" y="243"/>
                  </a:cubicBezTo>
                  <a:cubicBezTo>
                    <a:pt x="19166" y="121"/>
                    <a:pt x="18792" y="59"/>
                    <a:pt x="18339" y="29"/>
                  </a:cubicBezTo>
                  <a:cubicBezTo>
                    <a:pt x="17885" y="-2"/>
                    <a:pt x="17352" y="0"/>
                    <a:pt x="16643" y="0"/>
                  </a:cubicBezTo>
                  <a:lnTo>
                    <a:pt x="4973" y="0"/>
                  </a:lnTo>
                  <a:lnTo>
                    <a:pt x="4955" y="0"/>
                  </a:lnTo>
                  <a:close/>
                  <a:moveTo>
                    <a:pt x="16093" y="2704"/>
                  </a:moveTo>
                  <a:lnTo>
                    <a:pt x="18599" y="2704"/>
                  </a:lnTo>
                  <a:cubicBezTo>
                    <a:pt x="18766" y="2704"/>
                    <a:pt x="18851" y="2704"/>
                    <a:pt x="18941" y="2733"/>
                  </a:cubicBezTo>
                  <a:cubicBezTo>
                    <a:pt x="19039" y="2768"/>
                    <a:pt x="19113" y="2843"/>
                    <a:pt x="19149" y="2941"/>
                  </a:cubicBezTo>
                  <a:cubicBezTo>
                    <a:pt x="19177" y="3031"/>
                    <a:pt x="19178" y="3119"/>
                    <a:pt x="19178" y="3288"/>
                  </a:cubicBezTo>
                  <a:lnTo>
                    <a:pt x="19178" y="5790"/>
                  </a:lnTo>
                  <a:cubicBezTo>
                    <a:pt x="19178" y="5956"/>
                    <a:pt x="19177" y="6041"/>
                    <a:pt x="19149" y="6131"/>
                  </a:cubicBezTo>
                  <a:cubicBezTo>
                    <a:pt x="19113" y="6230"/>
                    <a:pt x="19039" y="6304"/>
                    <a:pt x="18941" y="6340"/>
                  </a:cubicBezTo>
                  <a:cubicBezTo>
                    <a:pt x="18851" y="6368"/>
                    <a:pt x="18763" y="6369"/>
                    <a:pt x="18593" y="6369"/>
                  </a:cubicBezTo>
                  <a:lnTo>
                    <a:pt x="16093" y="6369"/>
                  </a:lnTo>
                  <a:cubicBezTo>
                    <a:pt x="15926" y="6369"/>
                    <a:pt x="15841" y="6368"/>
                    <a:pt x="15751" y="6340"/>
                  </a:cubicBezTo>
                  <a:cubicBezTo>
                    <a:pt x="15653" y="6304"/>
                    <a:pt x="15573" y="6230"/>
                    <a:pt x="15537" y="6131"/>
                  </a:cubicBezTo>
                  <a:cubicBezTo>
                    <a:pt x="15508" y="6041"/>
                    <a:pt x="15514" y="5953"/>
                    <a:pt x="15514" y="5784"/>
                  </a:cubicBezTo>
                  <a:lnTo>
                    <a:pt x="15514" y="3283"/>
                  </a:lnTo>
                  <a:cubicBezTo>
                    <a:pt x="15514" y="3116"/>
                    <a:pt x="15508" y="3031"/>
                    <a:pt x="15537" y="2941"/>
                  </a:cubicBezTo>
                  <a:cubicBezTo>
                    <a:pt x="15573" y="2843"/>
                    <a:pt x="15653" y="2768"/>
                    <a:pt x="15751" y="2733"/>
                  </a:cubicBezTo>
                  <a:cubicBezTo>
                    <a:pt x="15841" y="2704"/>
                    <a:pt x="15923" y="2704"/>
                    <a:pt x="16093" y="2704"/>
                  </a:cubicBezTo>
                  <a:close/>
                  <a:moveTo>
                    <a:pt x="10796" y="6537"/>
                  </a:moveTo>
                  <a:cubicBezTo>
                    <a:pt x="11896" y="6537"/>
                    <a:pt x="13001" y="6953"/>
                    <a:pt x="13841" y="7793"/>
                  </a:cubicBezTo>
                  <a:cubicBezTo>
                    <a:pt x="15520" y="9473"/>
                    <a:pt x="15520" y="12199"/>
                    <a:pt x="13841" y="13878"/>
                  </a:cubicBezTo>
                  <a:cubicBezTo>
                    <a:pt x="12162" y="15558"/>
                    <a:pt x="9436" y="15558"/>
                    <a:pt x="7757" y="13878"/>
                  </a:cubicBezTo>
                  <a:cubicBezTo>
                    <a:pt x="6078" y="12199"/>
                    <a:pt x="6078" y="9473"/>
                    <a:pt x="7757" y="7793"/>
                  </a:cubicBezTo>
                  <a:cubicBezTo>
                    <a:pt x="8597" y="6953"/>
                    <a:pt x="9696" y="6537"/>
                    <a:pt x="10796" y="6537"/>
                  </a:cubicBezTo>
                  <a:close/>
                  <a:moveTo>
                    <a:pt x="2403" y="9565"/>
                  </a:moveTo>
                  <a:lnTo>
                    <a:pt x="4191" y="9565"/>
                  </a:lnTo>
                  <a:cubicBezTo>
                    <a:pt x="3785" y="11684"/>
                    <a:pt x="4397" y="13957"/>
                    <a:pt x="6038" y="15598"/>
                  </a:cubicBezTo>
                  <a:cubicBezTo>
                    <a:pt x="8667" y="18228"/>
                    <a:pt x="12931" y="18228"/>
                    <a:pt x="15560" y="15598"/>
                  </a:cubicBezTo>
                  <a:cubicBezTo>
                    <a:pt x="17201" y="13957"/>
                    <a:pt x="17813" y="11684"/>
                    <a:pt x="17407" y="9565"/>
                  </a:cubicBezTo>
                  <a:lnTo>
                    <a:pt x="19195" y="9565"/>
                  </a:lnTo>
                  <a:lnTo>
                    <a:pt x="19195" y="17567"/>
                  </a:lnTo>
                  <a:cubicBezTo>
                    <a:pt x="19195" y="17800"/>
                    <a:pt x="19194" y="17974"/>
                    <a:pt x="19184" y="18122"/>
                  </a:cubicBezTo>
                  <a:cubicBezTo>
                    <a:pt x="19173" y="18271"/>
                    <a:pt x="19154" y="18396"/>
                    <a:pt x="19114" y="18522"/>
                  </a:cubicBezTo>
                  <a:cubicBezTo>
                    <a:pt x="19064" y="18660"/>
                    <a:pt x="18986" y="18779"/>
                    <a:pt x="18883" y="18881"/>
                  </a:cubicBezTo>
                  <a:cubicBezTo>
                    <a:pt x="18780" y="18983"/>
                    <a:pt x="18655" y="19064"/>
                    <a:pt x="18518" y="19113"/>
                  </a:cubicBezTo>
                  <a:cubicBezTo>
                    <a:pt x="18392" y="19153"/>
                    <a:pt x="18268" y="19172"/>
                    <a:pt x="18119" y="19182"/>
                  </a:cubicBezTo>
                  <a:cubicBezTo>
                    <a:pt x="17969" y="19192"/>
                    <a:pt x="17794" y="19194"/>
                    <a:pt x="17557" y="19194"/>
                  </a:cubicBezTo>
                  <a:lnTo>
                    <a:pt x="4035" y="19194"/>
                  </a:lnTo>
                  <a:cubicBezTo>
                    <a:pt x="3801" y="19194"/>
                    <a:pt x="3628" y="19192"/>
                    <a:pt x="3479" y="19182"/>
                  </a:cubicBezTo>
                  <a:cubicBezTo>
                    <a:pt x="3331" y="19172"/>
                    <a:pt x="3206" y="19153"/>
                    <a:pt x="3080" y="19113"/>
                  </a:cubicBezTo>
                  <a:cubicBezTo>
                    <a:pt x="2943" y="19064"/>
                    <a:pt x="2818" y="18983"/>
                    <a:pt x="2715" y="18881"/>
                  </a:cubicBezTo>
                  <a:cubicBezTo>
                    <a:pt x="2612" y="18779"/>
                    <a:pt x="2534" y="18660"/>
                    <a:pt x="2484" y="18522"/>
                  </a:cubicBezTo>
                  <a:cubicBezTo>
                    <a:pt x="2444" y="18396"/>
                    <a:pt x="2425" y="18273"/>
                    <a:pt x="2414" y="18122"/>
                  </a:cubicBezTo>
                  <a:cubicBezTo>
                    <a:pt x="2404" y="17972"/>
                    <a:pt x="2403" y="17792"/>
                    <a:pt x="2403" y="17555"/>
                  </a:cubicBezTo>
                  <a:lnTo>
                    <a:pt x="2403" y="9565"/>
                  </a:lnTo>
                  <a:close/>
                </a:path>
              </a:pathLst>
            </a:custGeom>
            <a:solidFill>
              <a:srgbClr val="FFFFFF"/>
            </a:solidFill>
            <a:ln>
              <a:noFill/>
            </a:ln>
            <a:effectLst/>
          </p:spPr>
          <p:txBody>
            <a:bodyPr lIns="50800" tIns="50800" rIns="50800" bIns="50800" anchor="ctr"/>
            <a:lstStyle/>
            <a:p>
              <a:pPr>
                <a:defRPr/>
              </a:pPr>
              <a:endParaRPr lang="ru-RU" sz="900"/>
            </a:p>
          </p:txBody>
        </p:sp>
      </p:grpSp>
      <p:sp>
        <p:nvSpPr>
          <p:cNvPr id="5" name="Picture Placeholder 4"/>
          <p:cNvSpPr>
            <a:spLocks noGrp="1"/>
          </p:cNvSpPr>
          <p:nvPr>
            <p:ph type="pic" sz="quarter" idx="11"/>
          </p:nvPr>
        </p:nvSpPr>
        <p:spPr>
          <a:xfrm>
            <a:off x="730432" y="879042"/>
            <a:ext cx="2556669" cy="2555875"/>
          </a:xfrm>
          <a:prstGeom prst="rect">
            <a:avLst/>
          </a:prstGeom>
          <a:solidFill>
            <a:schemeClr val="tx1"/>
          </a:solidFill>
        </p:spPr>
        <p:txBody>
          <a:bodyPr/>
          <a:lstStyle/>
          <a:p>
            <a:pPr lvl="0"/>
            <a:endParaRPr lang="en-US" noProof="0">
              <a:sym typeface="Poppins" charset="0"/>
            </a:endParaRPr>
          </a:p>
        </p:txBody>
      </p:sp>
      <p:sp>
        <p:nvSpPr>
          <p:cNvPr id="10" name="Picture Placeholder 4"/>
          <p:cNvSpPr>
            <a:spLocks noGrp="1"/>
          </p:cNvSpPr>
          <p:nvPr>
            <p:ph type="pic" sz="quarter" idx="12"/>
          </p:nvPr>
        </p:nvSpPr>
        <p:spPr>
          <a:xfrm>
            <a:off x="3431704" y="879042"/>
            <a:ext cx="2556669" cy="2555875"/>
          </a:xfrm>
          <a:prstGeom prst="rect">
            <a:avLst/>
          </a:prstGeom>
          <a:solidFill>
            <a:schemeClr val="tx1"/>
          </a:solidFill>
        </p:spPr>
        <p:txBody>
          <a:bodyPr/>
          <a:lstStyle/>
          <a:p>
            <a:pPr lvl="0"/>
            <a:endParaRPr lang="en-US" noProof="0">
              <a:sym typeface="Poppins" charset="0"/>
            </a:endParaRPr>
          </a:p>
        </p:txBody>
      </p:sp>
      <p:sp>
        <p:nvSpPr>
          <p:cNvPr id="11" name="Picture Placeholder 4"/>
          <p:cNvSpPr>
            <a:spLocks noGrp="1"/>
          </p:cNvSpPr>
          <p:nvPr>
            <p:ph type="pic" sz="quarter" idx="13"/>
          </p:nvPr>
        </p:nvSpPr>
        <p:spPr>
          <a:xfrm>
            <a:off x="6132976" y="879042"/>
            <a:ext cx="2556669" cy="2555875"/>
          </a:xfrm>
          <a:prstGeom prst="rect">
            <a:avLst/>
          </a:prstGeom>
          <a:solidFill>
            <a:schemeClr val="tx1"/>
          </a:solidFill>
        </p:spPr>
        <p:txBody>
          <a:bodyPr/>
          <a:lstStyle/>
          <a:p>
            <a:pPr lvl="0"/>
            <a:endParaRPr lang="en-US" noProof="0">
              <a:sym typeface="Poppins" charset="0"/>
            </a:endParaRPr>
          </a:p>
        </p:txBody>
      </p:sp>
      <p:sp>
        <p:nvSpPr>
          <p:cNvPr id="12" name="Picture Placeholder 4"/>
          <p:cNvSpPr>
            <a:spLocks noGrp="1"/>
          </p:cNvSpPr>
          <p:nvPr>
            <p:ph type="pic" sz="quarter" idx="14"/>
          </p:nvPr>
        </p:nvSpPr>
        <p:spPr>
          <a:xfrm>
            <a:off x="8834249" y="879042"/>
            <a:ext cx="2556669" cy="2555875"/>
          </a:xfrm>
          <a:prstGeom prst="rect">
            <a:avLst/>
          </a:prstGeom>
          <a:solidFill>
            <a:schemeClr val="tx1"/>
          </a:solidFill>
        </p:spPr>
        <p:txBody>
          <a:bodyPr/>
          <a:lstStyle/>
          <a:p>
            <a:pPr lvl="0"/>
            <a:endParaRPr lang="en-US" noProof="0">
              <a:sym typeface="Poppins" charset="0"/>
            </a:endParaRPr>
          </a:p>
        </p:txBody>
      </p:sp>
      <p:sp>
        <p:nvSpPr>
          <p:cNvPr id="13" name="Picture Placeholder 4"/>
          <p:cNvSpPr>
            <a:spLocks noGrp="1"/>
          </p:cNvSpPr>
          <p:nvPr>
            <p:ph type="pic" sz="quarter" idx="15"/>
          </p:nvPr>
        </p:nvSpPr>
        <p:spPr>
          <a:xfrm>
            <a:off x="730432" y="3623881"/>
            <a:ext cx="2556669" cy="2555875"/>
          </a:xfrm>
          <a:prstGeom prst="rect">
            <a:avLst/>
          </a:prstGeom>
          <a:solidFill>
            <a:schemeClr val="tx1"/>
          </a:solidFill>
        </p:spPr>
        <p:txBody>
          <a:bodyPr/>
          <a:lstStyle/>
          <a:p>
            <a:pPr lvl="0"/>
            <a:endParaRPr lang="en-US" noProof="0">
              <a:sym typeface="Poppins" charset="0"/>
            </a:endParaRPr>
          </a:p>
        </p:txBody>
      </p:sp>
      <p:sp>
        <p:nvSpPr>
          <p:cNvPr id="14" name="Picture Placeholder 4"/>
          <p:cNvSpPr>
            <a:spLocks noGrp="1"/>
          </p:cNvSpPr>
          <p:nvPr>
            <p:ph type="pic" sz="quarter" idx="16"/>
          </p:nvPr>
        </p:nvSpPr>
        <p:spPr>
          <a:xfrm>
            <a:off x="3431704" y="3623881"/>
            <a:ext cx="2556669" cy="2555875"/>
          </a:xfrm>
          <a:prstGeom prst="rect">
            <a:avLst/>
          </a:prstGeom>
          <a:solidFill>
            <a:schemeClr val="tx1"/>
          </a:solidFill>
        </p:spPr>
        <p:txBody>
          <a:bodyPr/>
          <a:lstStyle/>
          <a:p>
            <a:pPr lvl="0"/>
            <a:endParaRPr lang="en-US" noProof="0">
              <a:sym typeface="Poppins" charset="0"/>
            </a:endParaRPr>
          </a:p>
        </p:txBody>
      </p:sp>
      <p:sp>
        <p:nvSpPr>
          <p:cNvPr id="15" name="Picture Placeholder 4"/>
          <p:cNvSpPr>
            <a:spLocks noGrp="1"/>
          </p:cNvSpPr>
          <p:nvPr>
            <p:ph type="pic" sz="quarter" idx="17"/>
          </p:nvPr>
        </p:nvSpPr>
        <p:spPr>
          <a:xfrm>
            <a:off x="6132976" y="3623881"/>
            <a:ext cx="2556669" cy="2555875"/>
          </a:xfrm>
          <a:prstGeom prst="rect">
            <a:avLst/>
          </a:prstGeom>
          <a:solidFill>
            <a:schemeClr val="tx1"/>
          </a:solidFill>
        </p:spPr>
        <p:txBody>
          <a:bodyPr/>
          <a:lstStyle/>
          <a:p>
            <a:pPr lvl="0"/>
            <a:endParaRPr lang="en-US" noProof="0">
              <a:sym typeface="Poppins" charset="0"/>
            </a:endParaRPr>
          </a:p>
        </p:txBody>
      </p:sp>
      <p:sp>
        <p:nvSpPr>
          <p:cNvPr id="16" name="Picture Placeholder 4"/>
          <p:cNvSpPr>
            <a:spLocks noGrp="1"/>
          </p:cNvSpPr>
          <p:nvPr>
            <p:ph type="pic" sz="quarter" idx="18"/>
          </p:nvPr>
        </p:nvSpPr>
        <p:spPr>
          <a:xfrm>
            <a:off x="8834249" y="3623881"/>
            <a:ext cx="2556669" cy="2555875"/>
          </a:xfrm>
          <a:prstGeom prst="rect">
            <a:avLst/>
          </a:prstGeom>
          <a:solidFill>
            <a:schemeClr val="tx1"/>
          </a:solidFill>
        </p:spPr>
        <p:txBody>
          <a:bodyPr/>
          <a:lstStyle/>
          <a:p>
            <a:pPr lvl="0"/>
            <a:endParaRPr lang="en-US" noProof="0">
              <a:sym typeface="Poppins" charset="0"/>
            </a:endParaRPr>
          </a:p>
        </p:txBody>
      </p:sp>
      <p:sp>
        <p:nvSpPr>
          <p:cNvPr id="19" name="Rectangle 4">
            <a:extLst>
              <a:ext uri="{FF2B5EF4-FFF2-40B4-BE49-F238E27FC236}">
                <a16:creationId xmlns:a16="http://schemas.microsoft.com/office/drawing/2014/main" id="{C6067F36-9C8D-9840-9931-D24E3DA4580E}"/>
              </a:ext>
            </a:extLst>
          </p:cNvPr>
          <p:cNvSpPr>
            <a:spLocks noGrp="1"/>
          </p:cNvSpPr>
          <p:nvPr>
            <p:ph type="sldNum" sz="quarter" idx="19"/>
          </p:nvPr>
        </p:nvSpPr>
        <p:spPr>
          <a:xfrm>
            <a:off x="11244263" y="296652"/>
            <a:ext cx="447675" cy="241300"/>
          </a:xfrm>
          <a:prstGeom prst="rect">
            <a:avLst/>
          </a:prstGeom>
        </p:spPr>
        <p:txBody>
          <a:bodyPr/>
          <a:lstStyle>
            <a:lvl1pPr>
              <a:defRPr b="0" i="0">
                <a:solidFill>
                  <a:schemeClr val="accent2"/>
                </a:solidFill>
                <a:latin typeface="Montserrat" charset="0"/>
                <a:ea typeface="Montserrat" charset="0"/>
                <a:cs typeface="Montserrat" charset="0"/>
                <a:sym typeface="Poppins" charset="0"/>
              </a:defRPr>
            </a:lvl1pPr>
          </a:lstStyle>
          <a:p>
            <a:pPr>
              <a:defRPr/>
            </a:pPr>
            <a:fld id="{495FC7DF-7707-9845-8231-4E91938DA915}" type="slidenum">
              <a:rPr lang="x-none" altLang="x-none"/>
              <a:pPr>
                <a:defRPr/>
              </a:pPr>
              <a:t>‹#›</a:t>
            </a:fld>
            <a:endParaRPr lang="x-none" altLang="x-none"/>
          </a:p>
        </p:txBody>
      </p:sp>
    </p:spTree>
    <p:extLst>
      <p:ext uri="{BB962C8B-B14F-4D97-AF65-F5344CB8AC3E}">
        <p14:creationId xmlns:p14="http://schemas.microsoft.com/office/powerpoint/2010/main" val="1085884491"/>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
        <p:nvSpPr>
          <p:cNvPr id="2" name="Рисунок 38">
            <a:extLst>
              <a:ext uri="{FF2B5EF4-FFF2-40B4-BE49-F238E27FC236}">
                <a16:creationId xmlns:a16="http://schemas.microsoft.com/office/drawing/2014/main" id="{9C5205DB-DBE1-4D7F-B13E-184F70123522}"/>
              </a:ext>
            </a:extLst>
          </p:cNvPr>
          <p:cNvSpPr>
            <a:spLocks noGrp="1"/>
          </p:cNvSpPr>
          <p:nvPr>
            <p:ph type="pic" sz="quarter" idx="14"/>
          </p:nvPr>
        </p:nvSpPr>
        <p:spPr>
          <a:xfrm>
            <a:off x="6703674" y="2060848"/>
            <a:ext cx="4960638" cy="4959098"/>
          </a:xfrm>
          <a:prstGeom prst="ellipse">
            <a:avLst/>
          </a:prstGeom>
          <a:solidFill>
            <a:schemeClr val="tx1"/>
          </a:solidFill>
        </p:spPr>
      </p:sp>
      <p:sp>
        <p:nvSpPr>
          <p:cNvPr id="3" name="Рисунок 39">
            <a:extLst>
              <a:ext uri="{FF2B5EF4-FFF2-40B4-BE49-F238E27FC236}">
                <a16:creationId xmlns:a16="http://schemas.microsoft.com/office/drawing/2014/main" id="{4D9D8F76-63E2-4359-BD42-D6BDAC7AA8EC}"/>
              </a:ext>
            </a:extLst>
          </p:cNvPr>
          <p:cNvSpPr>
            <a:spLocks noGrp="1"/>
          </p:cNvSpPr>
          <p:nvPr>
            <p:ph type="pic" sz="quarter" idx="15"/>
          </p:nvPr>
        </p:nvSpPr>
        <p:spPr>
          <a:xfrm>
            <a:off x="8580277" y="-617258"/>
            <a:ext cx="2402031" cy="2401286"/>
          </a:xfrm>
          <a:prstGeom prst="ellipse">
            <a:avLst/>
          </a:prstGeom>
          <a:solidFill>
            <a:schemeClr val="tx1"/>
          </a:solidFill>
        </p:spPr>
      </p:sp>
      <p:sp>
        <p:nvSpPr>
          <p:cNvPr id="4" name="Рисунок 3">
            <a:extLst>
              <a:ext uri="{FF2B5EF4-FFF2-40B4-BE49-F238E27FC236}">
                <a16:creationId xmlns:a16="http://schemas.microsoft.com/office/drawing/2014/main" id="{C4606210-AFCA-4C5F-897F-B0BE194B28BB}"/>
              </a:ext>
            </a:extLst>
          </p:cNvPr>
          <p:cNvSpPr>
            <a:spLocks noGrp="1"/>
          </p:cNvSpPr>
          <p:nvPr>
            <p:ph type="pic" sz="quarter" idx="11"/>
          </p:nvPr>
        </p:nvSpPr>
        <p:spPr>
          <a:xfrm>
            <a:off x="6124876" y="1206619"/>
            <a:ext cx="1775916" cy="1775365"/>
          </a:xfrm>
          <a:prstGeom prst="ellipse">
            <a:avLst/>
          </a:prstGeom>
          <a:solidFill>
            <a:schemeClr val="tx1"/>
          </a:solidFill>
        </p:spPr>
      </p:sp>
    </p:spTree>
    <p:extLst>
      <p:ext uri="{BB962C8B-B14F-4D97-AF65-F5344CB8AC3E}">
        <p14:creationId xmlns:p14="http://schemas.microsoft.com/office/powerpoint/2010/main" val="29731406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par>
                                <p:cTn id="9" presetID="23" presetClass="entr" presetSubtype="16"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500" fill="hold"/>
                                        <p:tgtEl>
                                          <p:spTgt spid="2"/>
                                        </p:tgtEl>
                                        <p:attrNameLst>
                                          <p:attrName>ppt_w</p:attrName>
                                        </p:attrNameLst>
                                      </p:cBhvr>
                                      <p:tavLst>
                                        <p:tav tm="0">
                                          <p:val>
                                            <p:fltVal val="0"/>
                                          </p:val>
                                        </p:tav>
                                        <p:tav tm="100000">
                                          <p:val>
                                            <p:strVal val="#ppt_w"/>
                                          </p:val>
                                        </p:tav>
                                      </p:tavLst>
                                    </p:anim>
                                    <p:anim calcmode="lin" valueType="num">
                                      <p:cBhvr>
                                        <p:cTn id="12" dur="500" fill="hold"/>
                                        <p:tgtEl>
                                          <p:spTgt spid="2"/>
                                        </p:tgtEl>
                                        <p:attrNameLst>
                                          <p:attrName>ppt_h</p:attrName>
                                        </p:attrNameLst>
                                      </p:cBhvr>
                                      <p:tavLst>
                                        <p:tav tm="0">
                                          <p:val>
                                            <p:fltVal val="0"/>
                                          </p:val>
                                        </p:tav>
                                        <p:tav tm="100000">
                                          <p:val>
                                            <p:strVal val="#ppt_h"/>
                                          </p:val>
                                        </p:tav>
                                      </p:tavLst>
                                    </p:anim>
                                  </p:childTnLst>
                                </p:cTn>
                              </p:par>
                              <p:par>
                                <p:cTn id="13" presetID="23" presetClass="entr" presetSubtype="16" fill="hold" nodeType="with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p:cTn id="15" dur="500" fill="hold"/>
                                        <p:tgtEl>
                                          <p:spTgt spid="3"/>
                                        </p:tgtEl>
                                        <p:attrNameLst>
                                          <p:attrName>ppt_w</p:attrName>
                                        </p:attrNameLst>
                                      </p:cBhvr>
                                      <p:tavLst>
                                        <p:tav tm="0">
                                          <p:val>
                                            <p:fltVal val="0"/>
                                          </p:val>
                                        </p:tav>
                                        <p:tav tm="100000">
                                          <p:val>
                                            <p:strVal val="#ppt_w"/>
                                          </p:val>
                                        </p:tav>
                                      </p:tavLst>
                                    </p:anim>
                                    <p:anim calcmode="lin" valueType="num">
                                      <p:cBhvr>
                                        <p:cTn id="16"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4" name="Рисунок 2">
            <a:extLst>
              <a:ext uri="{FF2B5EF4-FFF2-40B4-BE49-F238E27FC236}">
                <a16:creationId xmlns:a16="http://schemas.microsoft.com/office/drawing/2014/main" id="{1B2D7CE5-93AF-4D38-AABD-1A8332D32B3D}"/>
              </a:ext>
            </a:extLst>
          </p:cNvPr>
          <p:cNvSpPr>
            <a:spLocks noGrp="1"/>
          </p:cNvSpPr>
          <p:nvPr>
            <p:ph type="pic" sz="quarter" idx="11"/>
          </p:nvPr>
        </p:nvSpPr>
        <p:spPr>
          <a:xfrm>
            <a:off x="7173943" y="871124"/>
            <a:ext cx="4256516" cy="5132348"/>
          </a:xfrm>
          <a:prstGeom prst="roundRect">
            <a:avLst>
              <a:gd name="adj" fmla="val 1066"/>
            </a:avLst>
          </a:prstGeom>
          <a:solidFill>
            <a:schemeClr val="tx1"/>
          </a:solidFill>
        </p:spPr>
      </p:sp>
    </p:spTree>
    <p:extLst>
      <p:ext uri="{BB962C8B-B14F-4D97-AF65-F5344CB8AC3E}">
        <p14:creationId xmlns:p14="http://schemas.microsoft.com/office/powerpoint/2010/main" val="3194080353"/>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3" name="Рисунок 2">
            <a:extLst>
              <a:ext uri="{FF2B5EF4-FFF2-40B4-BE49-F238E27FC236}">
                <a16:creationId xmlns:a16="http://schemas.microsoft.com/office/drawing/2014/main" id="{B27F9CCA-CBFF-4232-A028-BF32BE1EEF3B}"/>
              </a:ext>
            </a:extLst>
          </p:cNvPr>
          <p:cNvSpPr>
            <a:spLocks noGrp="1"/>
          </p:cNvSpPr>
          <p:nvPr>
            <p:ph type="pic" sz="quarter" idx="11"/>
          </p:nvPr>
        </p:nvSpPr>
        <p:spPr>
          <a:xfrm>
            <a:off x="1137250" y="1143416"/>
            <a:ext cx="3804865" cy="4587764"/>
          </a:xfrm>
          <a:prstGeom prst="roundRect">
            <a:avLst>
              <a:gd name="adj" fmla="val 1066"/>
            </a:avLst>
          </a:prstGeom>
          <a:solidFill>
            <a:schemeClr val="tx1"/>
          </a:solidFill>
        </p:spPr>
      </p:sp>
    </p:spTree>
    <p:extLst>
      <p:ext uri="{BB962C8B-B14F-4D97-AF65-F5344CB8AC3E}">
        <p14:creationId xmlns:p14="http://schemas.microsoft.com/office/powerpoint/2010/main" val="3025952844"/>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pic>
        <p:nvPicPr>
          <p:cNvPr id="3" name="Phone_gold.png">
            <a:extLst>
              <a:ext uri="{FF2B5EF4-FFF2-40B4-BE49-F238E27FC236}">
                <a16:creationId xmlns:a16="http://schemas.microsoft.com/office/drawing/2014/main" id="{AC1B45A3-1144-4D5E-A335-5B4249530C4A}"/>
              </a:ext>
            </a:extLst>
          </p:cNvPr>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451484" y="728700"/>
            <a:ext cx="2595563" cy="48934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a:solidFill>
                  <a:srgbClr val="000000"/>
                </a:solidFill>
                <a:miter lim="400000"/>
                <a:headEnd/>
                <a:tailEnd/>
              </a14:hiddenLine>
            </a:ext>
          </a:extLst>
        </p:spPr>
      </p:pic>
      <p:sp>
        <p:nvSpPr>
          <p:cNvPr id="4" name="Кольцо 6">
            <a:extLst>
              <a:ext uri="{FF2B5EF4-FFF2-40B4-BE49-F238E27FC236}">
                <a16:creationId xmlns:a16="http://schemas.microsoft.com/office/drawing/2014/main" id="{41DF4586-BDAF-4A65-9D71-54C9F902D619}"/>
              </a:ext>
            </a:extLst>
          </p:cNvPr>
          <p:cNvSpPr/>
          <p:nvPr userDrawn="1"/>
        </p:nvSpPr>
        <p:spPr>
          <a:xfrm>
            <a:off x="-2256928" y="-1806981"/>
            <a:ext cx="6757860" cy="6757860"/>
          </a:xfrm>
          <a:prstGeom prst="donut">
            <a:avLst/>
          </a:prstGeom>
          <a:solidFill>
            <a:schemeClr val="accent1">
              <a:alpha val="7000"/>
            </a:schemeClr>
          </a:solidFill>
          <a:ln w="25400">
            <a:noFill/>
            <a:miter lim="400000"/>
          </a:ln>
          <a:effectLst/>
        </p:spPr>
        <p:txBody>
          <a:bodyPr lIns="25400" tIns="25400" rIns="25400" bIns="25400" rtlCol="0" anchor="ctr"/>
          <a:lstStyle/>
          <a:p>
            <a:pPr algn="ctr"/>
            <a:endParaRPr lang="ru-RU" sz="1600" baseline="0">
              <a:solidFill>
                <a:srgbClr val="000000"/>
              </a:solidFill>
              <a:latin typeface="Helvetica Light"/>
              <a:ea typeface="Helvetica Light"/>
              <a:cs typeface="Helvetica Light"/>
              <a:sym typeface="Helvetica Light"/>
            </a:endParaRPr>
          </a:p>
        </p:txBody>
      </p:sp>
      <p:sp>
        <p:nvSpPr>
          <p:cNvPr id="5" name="Рисунок 2">
            <a:extLst>
              <a:ext uri="{FF2B5EF4-FFF2-40B4-BE49-F238E27FC236}">
                <a16:creationId xmlns:a16="http://schemas.microsoft.com/office/drawing/2014/main" id="{89C6F41B-F374-42DF-A69F-6A60725DCB51}"/>
              </a:ext>
            </a:extLst>
          </p:cNvPr>
          <p:cNvSpPr>
            <a:spLocks noGrp="1"/>
          </p:cNvSpPr>
          <p:nvPr>
            <p:ph type="pic" sz="quarter" idx="11"/>
          </p:nvPr>
        </p:nvSpPr>
        <p:spPr>
          <a:xfrm>
            <a:off x="1715171" y="1406580"/>
            <a:ext cx="2047937" cy="3587451"/>
          </a:xfrm>
          <a:prstGeom prst="rect">
            <a:avLst/>
          </a:prstGeom>
          <a:solidFill>
            <a:schemeClr val="tx1"/>
          </a:solidFill>
        </p:spPr>
      </p:sp>
    </p:spTree>
    <p:extLst>
      <p:ext uri="{BB962C8B-B14F-4D97-AF65-F5344CB8AC3E}">
        <p14:creationId xmlns:p14="http://schemas.microsoft.com/office/powerpoint/2010/main" val="11029762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par>
                                <p:cTn id="8" presetID="10" presetClass="entr" presetSubtype="0"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fade">
                                      <p:cBhvr>
                                        <p:cTn id="10"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3" name="Рисунок 8">
            <a:extLst>
              <a:ext uri="{FF2B5EF4-FFF2-40B4-BE49-F238E27FC236}">
                <a16:creationId xmlns:a16="http://schemas.microsoft.com/office/drawing/2014/main" id="{782D9490-6E09-44E5-BC47-55182D516B97}"/>
              </a:ext>
            </a:extLst>
          </p:cNvPr>
          <p:cNvSpPr>
            <a:spLocks noGrp="1"/>
          </p:cNvSpPr>
          <p:nvPr>
            <p:ph type="pic" sz="quarter" idx="11"/>
          </p:nvPr>
        </p:nvSpPr>
        <p:spPr>
          <a:xfrm>
            <a:off x="8270301" y="1700808"/>
            <a:ext cx="1880090" cy="1879507"/>
          </a:xfrm>
          <a:prstGeom prst="ellipse">
            <a:avLst/>
          </a:prstGeom>
          <a:solidFill>
            <a:schemeClr val="tx1"/>
          </a:solidFill>
        </p:spPr>
      </p:sp>
    </p:spTree>
    <p:extLst>
      <p:ext uri="{BB962C8B-B14F-4D97-AF65-F5344CB8AC3E}">
        <p14:creationId xmlns:p14="http://schemas.microsoft.com/office/powerpoint/2010/main" val="6156425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
                                          </p:val>
                                        </p:tav>
                                        <p:tav tm="100000">
                                          <p:val>
                                            <p:strVal val="#ppt_w"/>
                                          </p:val>
                                        </p:tav>
                                      </p:tavLst>
                                    </p:anim>
                                    <p:anim calcmode="lin" valueType="num">
                                      <p:cBhvr>
                                        <p:cTn id="8" dur="5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B6487551-EB72-4944-B965-32A2FC514700}" type="datetimeFigureOut">
              <a:rPr lang="en-US" smtClean="0"/>
              <a:t>11/27/2023</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D57F7CAF-F46D-459F-8181-EC58B99B7170}" type="slidenum">
              <a:rPr lang="en-US" smtClean="0"/>
              <a:t>‹#›</a:t>
            </a:fld>
            <a:endParaRPr lang="en-US"/>
          </a:p>
        </p:txBody>
      </p:sp>
    </p:spTree>
    <p:extLst>
      <p:ext uri="{BB962C8B-B14F-4D97-AF65-F5344CB8AC3E}">
        <p14:creationId xmlns:p14="http://schemas.microsoft.com/office/powerpoint/2010/main" val="3706335902"/>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3" name="Рисунок 10">
            <a:extLst>
              <a:ext uri="{FF2B5EF4-FFF2-40B4-BE49-F238E27FC236}">
                <a16:creationId xmlns:a16="http://schemas.microsoft.com/office/drawing/2014/main" id="{891E3B35-6A1E-451F-8196-E098FFB2D2DA}"/>
              </a:ext>
            </a:extLst>
          </p:cNvPr>
          <p:cNvSpPr>
            <a:spLocks noGrp="1"/>
          </p:cNvSpPr>
          <p:nvPr>
            <p:ph type="pic" sz="quarter" idx="12"/>
          </p:nvPr>
        </p:nvSpPr>
        <p:spPr>
          <a:xfrm>
            <a:off x="5274493" y="5866789"/>
            <a:ext cx="2556669" cy="2555875"/>
          </a:xfrm>
          <a:prstGeom prst="roundRect">
            <a:avLst>
              <a:gd name="adj" fmla="val 2031"/>
            </a:avLst>
          </a:prstGeom>
          <a:solidFill>
            <a:schemeClr val="tx1"/>
          </a:solidFill>
        </p:spPr>
      </p:sp>
      <p:sp>
        <p:nvSpPr>
          <p:cNvPr id="4" name="Рисунок 11">
            <a:extLst>
              <a:ext uri="{FF2B5EF4-FFF2-40B4-BE49-F238E27FC236}">
                <a16:creationId xmlns:a16="http://schemas.microsoft.com/office/drawing/2014/main" id="{934E8359-FCFC-4494-AF29-EDFE4B178BEE}"/>
              </a:ext>
            </a:extLst>
          </p:cNvPr>
          <p:cNvSpPr>
            <a:spLocks noGrp="1"/>
          </p:cNvSpPr>
          <p:nvPr>
            <p:ph type="pic" sz="quarter" idx="13"/>
          </p:nvPr>
        </p:nvSpPr>
        <p:spPr>
          <a:xfrm>
            <a:off x="7940510" y="-888113"/>
            <a:ext cx="2556669" cy="4317113"/>
          </a:xfrm>
          <a:prstGeom prst="roundRect">
            <a:avLst>
              <a:gd name="adj" fmla="val 2442"/>
            </a:avLst>
          </a:prstGeom>
          <a:solidFill>
            <a:schemeClr val="tx1"/>
          </a:solidFill>
        </p:spPr>
      </p:sp>
      <p:sp>
        <p:nvSpPr>
          <p:cNvPr id="5" name="Рисунок 12">
            <a:extLst>
              <a:ext uri="{FF2B5EF4-FFF2-40B4-BE49-F238E27FC236}">
                <a16:creationId xmlns:a16="http://schemas.microsoft.com/office/drawing/2014/main" id="{BC51BFBF-253A-46B7-8F3F-D39FEDB90869}"/>
              </a:ext>
            </a:extLst>
          </p:cNvPr>
          <p:cNvSpPr>
            <a:spLocks noGrp="1"/>
          </p:cNvSpPr>
          <p:nvPr>
            <p:ph type="pic" sz="quarter" idx="14"/>
          </p:nvPr>
        </p:nvSpPr>
        <p:spPr>
          <a:xfrm>
            <a:off x="10596500" y="-1374032"/>
            <a:ext cx="2556669" cy="3434917"/>
          </a:xfrm>
          <a:prstGeom prst="roundRect">
            <a:avLst>
              <a:gd name="adj" fmla="val 1629"/>
            </a:avLst>
          </a:prstGeom>
          <a:solidFill>
            <a:schemeClr val="tx1"/>
          </a:solidFill>
        </p:spPr>
      </p:sp>
      <p:sp>
        <p:nvSpPr>
          <p:cNvPr id="6" name="Рисунок 18">
            <a:extLst>
              <a:ext uri="{FF2B5EF4-FFF2-40B4-BE49-F238E27FC236}">
                <a16:creationId xmlns:a16="http://schemas.microsoft.com/office/drawing/2014/main" id="{511DEF3A-027A-45C2-B34E-35177B921D8C}"/>
              </a:ext>
            </a:extLst>
          </p:cNvPr>
          <p:cNvSpPr>
            <a:spLocks noGrp="1"/>
          </p:cNvSpPr>
          <p:nvPr>
            <p:ph type="pic" sz="quarter" idx="18"/>
          </p:nvPr>
        </p:nvSpPr>
        <p:spPr>
          <a:xfrm>
            <a:off x="7940510" y="3534035"/>
            <a:ext cx="2556669" cy="3323965"/>
          </a:xfrm>
          <a:prstGeom prst="roundRect">
            <a:avLst>
              <a:gd name="adj" fmla="val 2036"/>
            </a:avLst>
          </a:prstGeom>
          <a:solidFill>
            <a:schemeClr val="tx1"/>
          </a:solidFill>
        </p:spPr>
      </p:sp>
    </p:spTree>
    <p:extLst>
      <p:ext uri="{BB962C8B-B14F-4D97-AF65-F5344CB8AC3E}">
        <p14:creationId xmlns:p14="http://schemas.microsoft.com/office/powerpoint/2010/main" val="13902244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1" fill="hold"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0-#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1"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500" fill="hold"/>
                                        <p:tgtEl>
                                          <p:spTgt spid="4"/>
                                        </p:tgtEl>
                                        <p:attrNameLst>
                                          <p:attrName>ppt_x</p:attrName>
                                        </p:attrNameLst>
                                      </p:cBhvr>
                                      <p:tavLst>
                                        <p:tav tm="0">
                                          <p:val>
                                            <p:strVal val="#ppt_x"/>
                                          </p:val>
                                        </p:tav>
                                        <p:tav tm="100000">
                                          <p:val>
                                            <p:strVal val="#ppt_x"/>
                                          </p:val>
                                        </p:tav>
                                      </p:tavLst>
                                    </p:anim>
                                    <p:anim calcmode="lin" valueType="num">
                                      <p:cBhvr additive="base">
                                        <p:cTn id="18" dur="500" fill="hold"/>
                                        <p:tgtEl>
                                          <p:spTgt spid="4"/>
                                        </p:tgtEl>
                                        <p:attrNameLst>
                                          <p:attrName>ppt_y</p:attrName>
                                        </p:attrNameLst>
                                      </p:cBhvr>
                                      <p:tavLst>
                                        <p:tav tm="0">
                                          <p:val>
                                            <p:strVal val="0-#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additive="base">
                                        <p:cTn id="21" dur="500" fill="hold"/>
                                        <p:tgtEl>
                                          <p:spTgt spid="6"/>
                                        </p:tgtEl>
                                        <p:attrNameLst>
                                          <p:attrName>ppt_x</p:attrName>
                                        </p:attrNameLst>
                                      </p:cBhvr>
                                      <p:tavLst>
                                        <p:tav tm="0">
                                          <p:val>
                                            <p:strVal val="#ppt_x"/>
                                          </p:val>
                                        </p:tav>
                                        <p:tav tm="100000">
                                          <p:val>
                                            <p:strVal val="#ppt_x"/>
                                          </p:val>
                                        </p:tav>
                                      </p:tavLst>
                                    </p:anim>
                                    <p:anim calcmode="lin" valueType="num">
                                      <p:cBhvr additive="base">
                                        <p:cTn id="22"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4_Custom Layout">
    <p:spTree>
      <p:nvGrpSpPr>
        <p:cNvPr id="1" name=""/>
        <p:cNvGrpSpPr/>
        <p:nvPr/>
      </p:nvGrpSpPr>
      <p:grpSpPr>
        <a:xfrm>
          <a:off x="0" y="0"/>
          <a:ext cx="0" cy="0"/>
          <a:chOff x="0" y="0"/>
          <a:chExt cx="0" cy="0"/>
        </a:xfrm>
      </p:grpSpPr>
      <p:sp>
        <p:nvSpPr>
          <p:cNvPr id="3" name="Полилиния 33">
            <a:extLst>
              <a:ext uri="{FF2B5EF4-FFF2-40B4-BE49-F238E27FC236}">
                <a16:creationId xmlns:a16="http://schemas.microsoft.com/office/drawing/2014/main" id="{EA2AC3B5-F7C9-4A89-97B9-41AEBFFBBEF8}"/>
              </a:ext>
            </a:extLst>
          </p:cNvPr>
          <p:cNvSpPr/>
          <p:nvPr userDrawn="1"/>
        </p:nvSpPr>
        <p:spPr>
          <a:xfrm>
            <a:off x="0" y="944724"/>
            <a:ext cx="2240910" cy="2055536"/>
          </a:xfrm>
          <a:custGeom>
            <a:avLst/>
            <a:gdLst>
              <a:gd name="connsiteX0" fmla="*/ 6876061 w 7057521"/>
              <a:gd name="connsiteY0" fmla="*/ 6110780 h 6473704"/>
              <a:gd name="connsiteX1" fmla="*/ 7057521 w 7057521"/>
              <a:gd name="connsiteY1" fmla="*/ 6292242 h 6473704"/>
              <a:gd name="connsiteX2" fmla="*/ 6876061 w 7057521"/>
              <a:gd name="connsiteY2" fmla="*/ 6473704 h 6473704"/>
              <a:gd name="connsiteX3" fmla="*/ 6694597 w 7057521"/>
              <a:gd name="connsiteY3" fmla="*/ 6292242 h 6473704"/>
              <a:gd name="connsiteX4" fmla="*/ 6876061 w 7057521"/>
              <a:gd name="connsiteY4" fmla="*/ 6110780 h 6473704"/>
              <a:gd name="connsiteX5" fmla="*/ 5919689 w 7057521"/>
              <a:gd name="connsiteY5" fmla="*/ 6110780 h 6473704"/>
              <a:gd name="connsiteX6" fmla="*/ 6101149 w 7057521"/>
              <a:gd name="connsiteY6" fmla="*/ 6292242 h 6473704"/>
              <a:gd name="connsiteX7" fmla="*/ 5919689 w 7057521"/>
              <a:gd name="connsiteY7" fmla="*/ 6473704 h 6473704"/>
              <a:gd name="connsiteX8" fmla="*/ 5738225 w 7057521"/>
              <a:gd name="connsiteY8" fmla="*/ 6292242 h 6473704"/>
              <a:gd name="connsiteX9" fmla="*/ 5919689 w 7057521"/>
              <a:gd name="connsiteY9" fmla="*/ 6110780 h 6473704"/>
              <a:gd name="connsiteX10" fmla="*/ 4963317 w 7057521"/>
              <a:gd name="connsiteY10" fmla="*/ 6110780 h 6473704"/>
              <a:gd name="connsiteX11" fmla="*/ 5144781 w 7057521"/>
              <a:gd name="connsiteY11" fmla="*/ 6292242 h 6473704"/>
              <a:gd name="connsiteX12" fmla="*/ 4963317 w 7057521"/>
              <a:gd name="connsiteY12" fmla="*/ 6473704 h 6473704"/>
              <a:gd name="connsiteX13" fmla="*/ 4781857 w 7057521"/>
              <a:gd name="connsiteY13" fmla="*/ 6292242 h 6473704"/>
              <a:gd name="connsiteX14" fmla="*/ 4963317 w 7057521"/>
              <a:gd name="connsiteY14" fmla="*/ 6110780 h 6473704"/>
              <a:gd name="connsiteX15" fmla="*/ 4006945 w 7057521"/>
              <a:gd name="connsiteY15" fmla="*/ 6110780 h 6473704"/>
              <a:gd name="connsiteX16" fmla="*/ 4188409 w 7057521"/>
              <a:gd name="connsiteY16" fmla="*/ 6292242 h 6473704"/>
              <a:gd name="connsiteX17" fmla="*/ 4006945 w 7057521"/>
              <a:gd name="connsiteY17" fmla="*/ 6473704 h 6473704"/>
              <a:gd name="connsiteX18" fmla="*/ 3825485 w 7057521"/>
              <a:gd name="connsiteY18" fmla="*/ 6292242 h 6473704"/>
              <a:gd name="connsiteX19" fmla="*/ 4006945 w 7057521"/>
              <a:gd name="connsiteY19" fmla="*/ 6110780 h 6473704"/>
              <a:gd name="connsiteX20" fmla="*/ 3050577 w 7057521"/>
              <a:gd name="connsiteY20" fmla="*/ 6110780 h 6473704"/>
              <a:gd name="connsiteX21" fmla="*/ 3232037 w 7057521"/>
              <a:gd name="connsiteY21" fmla="*/ 6292242 h 6473704"/>
              <a:gd name="connsiteX22" fmla="*/ 3050577 w 7057521"/>
              <a:gd name="connsiteY22" fmla="*/ 6473704 h 6473704"/>
              <a:gd name="connsiteX23" fmla="*/ 2869113 w 7057521"/>
              <a:gd name="connsiteY23" fmla="*/ 6292242 h 6473704"/>
              <a:gd name="connsiteX24" fmla="*/ 3050577 w 7057521"/>
              <a:gd name="connsiteY24" fmla="*/ 6110780 h 6473704"/>
              <a:gd name="connsiteX25" fmla="*/ 2094205 w 7057521"/>
              <a:gd name="connsiteY25" fmla="*/ 6110780 h 6473704"/>
              <a:gd name="connsiteX26" fmla="*/ 2275665 w 7057521"/>
              <a:gd name="connsiteY26" fmla="*/ 6292242 h 6473704"/>
              <a:gd name="connsiteX27" fmla="*/ 2094205 w 7057521"/>
              <a:gd name="connsiteY27" fmla="*/ 6473704 h 6473704"/>
              <a:gd name="connsiteX28" fmla="*/ 1912741 w 7057521"/>
              <a:gd name="connsiteY28" fmla="*/ 6292242 h 6473704"/>
              <a:gd name="connsiteX29" fmla="*/ 2094205 w 7057521"/>
              <a:gd name="connsiteY29" fmla="*/ 6110780 h 6473704"/>
              <a:gd name="connsiteX30" fmla="*/ 1137833 w 7057521"/>
              <a:gd name="connsiteY30" fmla="*/ 6110780 h 6473704"/>
              <a:gd name="connsiteX31" fmla="*/ 1319295 w 7057521"/>
              <a:gd name="connsiteY31" fmla="*/ 6292242 h 6473704"/>
              <a:gd name="connsiteX32" fmla="*/ 1137833 w 7057521"/>
              <a:gd name="connsiteY32" fmla="*/ 6473704 h 6473704"/>
              <a:gd name="connsiteX33" fmla="*/ 956371 w 7057521"/>
              <a:gd name="connsiteY33" fmla="*/ 6292242 h 6473704"/>
              <a:gd name="connsiteX34" fmla="*/ 1137833 w 7057521"/>
              <a:gd name="connsiteY34" fmla="*/ 6110780 h 6473704"/>
              <a:gd name="connsiteX35" fmla="*/ 181462 w 7057521"/>
              <a:gd name="connsiteY35" fmla="*/ 6110780 h 6473704"/>
              <a:gd name="connsiteX36" fmla="*/ 362924 w 7057521"/>
              <a:gd name="connsiteY36" fmla="*/ 6292242 h 6473704"/>
              <a:gd name="connsiteX37" fmla="*/ 181462 w 7057521"/>
              <a:gd name="connsiteY37" fmla="*/ 6473704 h 6473704"/>
              <a:gd name="connsiteX38" fmla="*/ 0 w 7057521"/>
              <a:gd name="connsiteY38" fmla="*/ 6292242 h 6473704"/>
              <a:gd name="connsiteX39" fmla="*/ 181462 w 7057521"/>
              <a:gd name="connsiteY39" fmla="*/ 6110780 h 6473704"/>
              <a:gd name="connsiteX40" fmla="*/ 6876061 w 7057521"/>
              <a:gd name="connsiteY40" fmla="*/ 5237814 h 6473704"/>
              <a:gd name="connsiteX41" fmla="*/ 7057521 w 7057521"/>
              <a:gd name="connsiteY41" fmla="*/ 5419276 h 6473704"/>
              <a:gd name="connsiteX42" fmla="*/ 6876061 w 7057521"/>
              <a:gd name="connsiteY42" fmla="*/ 5600738 h 6473704"/>
              <a:gd name="connsiteX43" fmla="*/ 6694597 w 7057521"/>
              <a:gd name="connsiteY43" fmla="*/ 5419276 h 6473704"/>
              <a:gd name="connsiteX44" fmla="*/ 6876061 w 7057521"/>
              <a:gd name="connsiteY44" fmla="*/ 5237814 h 6473704"/>
              <a:gd name="connsiteX45" fmla="*/ 5919689 w 7057521"/>
              <a:gd name="connsiteY45" fmla="*/ 5237814 h 6473704"/>
              <a:gd name="connsiteX46" fmla="*/ 6101149 w 7057521"/>
              <a:gd name="connsiteY46" fmla="*/ 5419276 h 6473704"/>
              <a:gd name="connsiteX47" fmla="*/ 5919689 w 7057521"/>
              <a:gd name="connsiteY47" fmla="*/ 5600738 h 6473704"/>
              <a:gd name="connsiteX48" fmla="*/ 5738225 w 7057521"/>
              <a:gd name="connsiteY48" fmla="*/ 5419276 h 6473704"/>
              <a:gd name="connsiteX49" fmla="*/ 5919689 w 7057521"/>
              <a:gd name="connsiteY49" fmla="*/ 5237814 h 6473704"/>
              <a:gd name="connsiteX50" fmla="*/ 4963317 w 7057521"/>
              <a:gd name="connsiteY50" fmla="*/ 5237814 h 6473704"/>
              <a:gd name="connsiteX51" fmla="*/ 5144781 w 7057521"/>
              <a:gd name="connsiteY51" fmla="*/ 5419276 h 6473704"/>
              <a:gd name="connsiteX52" fmla="*/ 4963317 w 7057521"/>
              <a:gd name="connsiteY52" fmla="*/ 5600738 h 6473704"/>
              <a:gd name="connsiteX53" fmla="*/ 4781857 w 7057521"/>
              <a:gd name="connsiteY53" fmla="*/ 5419276 h 6473704"/>
              <a:gd name="connsiteX54" fmla="*/ 4963317 w 7057521"/>
              <a:gd name="connsiteY54" fmla="*/ 5237814 h 6473704"/>
              <a:gd name="connsiteX55" fmla="*/ 4006945 w 7057521"/>
              <a:gd name="connsiteY55" fmla="*/ 5237814 h 6473704"/>
              <a:gd name="connsiteX56" fmla="*/ 4188409 w 7057521"/>
              <a:gd name="connsiteY56" fmla="*/ 5419276 h 6473704"/>
              <a:gd name="connsiteX57" fmla="*/ 4006945 w 7057521"/>
              <a:gd name="connsiteY57" fmla="*/ 5600738 h 6473704"/>
              <a:gd name="connsiteX58" fmla="*/ 3825485 w 7057521"/>
              <a:gd name="connsiteY58" fmla="*/ 5419276 h 6473704"/>
              <a:gd name="connsiteX59" fmla="*/ 4006945 w 7057521"/>
              <a:gd name="connsiteY59" fmla="*/ 5237814 h 6473704"/>
              <a:gd name="connsiteX60" fmla="*/ 3050577 w 7057521"/>
              <a:gd name="connsiteY60" fmla="*/ 5237814 h 6473704"/>
              <a:gd name="connsiteX61" fmla="*/ 3232037 w 7057521"/>
              <a:gd name="connsiteY61" fmla="*/ 5419276 h 6473704"/>
              <a:gd name="connsiteX62" fmla="*/ 3050577 w 7057521"/>
              <a:gd name="connsiteY62" fmla="*/ 5600738 h 6473704"/>
              <a:gd name="connsiteX63" fmla="*/ 2869113 w 7057521"/>
              <a:gd name="connsiteY63" fmla="*/ 5419276 h 6473704"/>
              <a:gd name="connsiteX64" fmla="*/ 3050577 w 7057521"/>
              <a:gd name="connsiteY64" fmla="*/ 5237814 h 6473704"/>
              <a:gd name="connsiteX65" fmla="*/ 2094205 w 7057521"/>
              <a:gd name="connsiteY65" fmla="*/ 5237814 h 6473704"/>
              <a:gd name="connsiteX66" fmla="*/ 2275665 w 7057521"/>
              <a:gd name="connsiteY66" fmla="*/ 5419276 h 6473704"/>
              <a:gd name="connsiteX67" fmla="*/ 2094205 w 7057521"/>
              <a:gd name="connsiteY67" fmla="*/ 5600738 h 6473704"/>
              <a:gd name="connsiteX68" fmla="*/ 1912741 w 7057521"/>
              <a:gd name="connsiteY68" fmla="*/ 5419276 h 6473704"/>
              <a:gd name="connsiteX69" fmla="*/ 2094205 w 7057521"/>
              <a:gd name="connsiteY69" fmla="*/ 5237814 h 6473704"/>
              <a:gd name="connsiteX70" fmla="*/ 1137833 w 7057521"/>
              <a:gd name="connsiteY70" fmla="*/ 5237814 h 6473704"/>
              <a:gd name="connsiteX71" fmla="*/ 1319295 w 7057521"/>
              <a:gd name="connsiteY71" fmla="*/ 5419276 h 6473704"/>
              <a:gd name="connsiteX72" fmla="*/ 1137833 w 7057521"/>
              <a:gd name="connsiteY72" fmla="*/ 5600738 h 6473704"/>
              <a:gd name="connsiteX73" fmla="*/ 956371 w 7057521"/>
              <a:gd name="connsiteY73" fmla="*/ 5419276 h 6473704"/>
              <a:gd name="connsiteX74" fmla="*/ 1137833 w 7057521"/>
              <a:gd name="connsiteY74" fmla="*/ 5237814 h 6473704"/>
              <a:gd name="connsiteX75" fmla="*/ 181462 w 7057521"/>
              <a:gd name="connsiteY75" fmla="*/ 5237814 h 6473704"/>
              <a:gd name="connsiteX76" fmla="*/ 362924 w 7057521"/>
              <a:gd name="connsiteY76" fmla="*/ 5419276 h 6473704"/>
              <a:gd name="connsiteX77" fmla="*/ 181462 w 7057521"/>
              <a:gd name="connsiteY77" fmla="*/ 5600738 h 6473704"/>
              <a:gd name="connsiteX78" fmla="*/ 0 w 7057521"/>
              <a:gd name="connsiteY78" fmla="*/ 5419276 h 6473704"/>
              <a:gd name="connsiteX79" fmla="*/ 181462 w 7057521"/>
              <a:gd name="connsiteY79" fmla="*/ 5237814 h 6473704"/>
              <a:gd name="connsiteX80" fmla="*/ 6876061 w 7057521"/>
              <a:gd name="connsiteY80" fmla="*/ 4364845 h 6473704"/>
              <a:gd name="connsiteX81" fmla="*/ 7057521 w 7057521"/>
              <a:gd name="connsiteY81" fmla="*/ 4546307 h 6473704"/>
              <a:gd name="connsiteX82" fmla="*/ 6876061 w 7057521"/>
              <a:gd name="connsiteY82" fmla="*/ 4727769 h 6473704"/>
              <a:gd name="connsiteX83" fmla="*/ 6694597 w 7057521"/>
              <a:gd name="connsiteY83" fmla="*/ 4546307 h 6473704"/>
              <a:gd name="connsiteX84" fmla="*/ 6876061 w 7057521"/>
              <a:gd name="connsiteY84" fmla="*/ 4364845 h 6473704"/>
              <a:gd name="connsiteX85" fmla="*/ 5919689 w 7057521"/>
              <a:gd name="connsiteY85" fmla="*/ 4364845 h 6473704"/>
              <a:gd name="connsiteX86" fmla="*/ 6101149 w 7057521"/>
              <a:gd name="connsiteY86" fmla="*/ 4546307 h 6473704"/>
              <a:gd name="connsiteX87" fmla="*/ 5919689 w 7057521"/>
              <a:gd name="connsiteY87" fmla="*/ 4727769 h 6473704"/>
              <a:gd name="connsiteX88" fmla="*/ 5738225 w 7057521"/>
              <a:gd name="connsiteY88" fmla="*/ 4546307 h 6473704"/>
              <a:gd name="connsiteX89" fmla="*/ 5919689 w 7057521"/>
              <a:gd name="connsiteY89" fmla="*/ 4364845 h 6473704"/>
              <a:gd name="connsiteX90" fmla="*/ 4963317 w 7057521"/>
              <a:gd name="connsiteY90" fmla="*/ 4364845 h 6473704"/>
              <a:gd name="connsiteX91" fmla="*/ 5144781 w 7057521"/>
              <a:gd name="connsiteY91" fmla="*/ 4546307 h 6473704"/>
              <a:gd name="connsiteX92" fmla="*/ 4963317 w 7057521"/>
              <a:gd name="connsiteY92" fmla="*/ 4727769 h 6473704"/>
              <a:gd name="connsiteX93" fmla="*/ 4781857 w 7057521"/>
              <a:gd name="connsiteY93" fmla="*/ 4546307 h 6473704"/>
              <a:gd name="connsiteX94" fmla="*/ 4963317 w 7057521"/>
              <a:gd name="connsiteY94" fmla="*/ 4364845 h 6473704"/>
              <a:gd name="connsiteX95" fmla="*/ 4006945 w 7057521"/>
              <a:gd name="connsiteY95" fmla="*/ 4364845 h 6473704"/>
              <a:gd name="connsiteX96" fmla="*/ 4188409 w 7057521"/>
              <a:gd name="connsiteY96" fmla="*/ 4546307 h 6473704"/>
              <a:gd name="connsiteX97" fmla="*/ 4006945 w 7057521"/>
              <a:gd name="connsiteY97" fmla="*/ 4727769 h 6473704"/>
              <a:gd name="connsiteX98" fmla="*/ 3825485 w 7057521"/>
              <a:gd name="connsiteY98" fmla="*/ 4546307 h 6473704"/>
              <a:gd name="connsiteX99" fmla="*/ 4006945 w 7057521"/>
              <a:gd name="connsiteY99" fmla="*/ 4364845 h 6473704"/>
              <a:gd name="connsiteX100" fmla="*/ 3050577 w 7057521"/>
              <a:gd name="connsiteY100" fmla="*/ 4364845 h 6473704"/>
              <a:gd name="connsiteX101" fmla="*/ 3232037 w 7057521"/>
              <a:gd name="connsiteY101" fmla="*/ 4546307 h 6473704"/>
              <a:gd name="connsiteX102" fmla="*/ 3050577 w 7057521"/>
              <a:gd name="connsiteY102" fmla="*/ 4727769 h 6473704"/>
              <a:gd name="connsiteX103" fmla="*/ 2869113 w 7057521"/>
              <a:gd name="connsiteY103" fmla="*/ 4546307 h 6473704"/>
              <a:gd name="connsiteX104" fmla="*/ 3050577 w 7057521"/>
              <a:gd name="connsiteY104" fmla="*/ 4364845 h 6473704"/>
              <a:gd name="connsiteX105" fmla="*/ 2094205 w 7057521"/>
              <a:gd name="connsiteY105" fmla="*/ 4364845 h 6473704"/>
              <a:gd name="connsiteX106" fmla="*/ 2275665 w 7057521"/>
              <a:gd name="connsiteY106" fmla="*/ 4546307 h 6473704"/>
              <a:gd name="connsiteX107" fmla="*/ 2094205 w 7057521"/>
              <a:gd name="connsiteY107" fmla="*/ 4727769 h 6473704"/>
              <a:gd name="connsiteX108" fmla="*/ 1912741 w 7057521"/>
              <a:gd name="connsiteY108" fmla="*/ 4546307 h 6473704"/>
              <a:gd name="connsiteX109" fmla="*/ 2094205 w 7057521"/>
              <a:gd name="connsiteY109" fmla="*/ 4364845 h 6473704"/>
              <a:gd name="connsiteX110" fmla="*/ 1137833 w 7057521"/>
              <a:gd name="connsiteY110" fmla="*/ 4364845 h 6473704"/>
              <a:gd name="connsiteX111" fmla="*/ 1319295 w 7057521"/>
              <a:gd name="connsiteY111" fmla="*/ 4546307 h 6473704"/>
              <a:gd name="connsiteX112" fmla="*/ 1137833 w 7057521"/>
              <a:gd name="connsiteY112" fmla="*/ 4727769 h 6473704"/>
              <a:gd name="connsiteX113" fmla="*/ 956371 w 7057521"/>
              <a:gd name="connsiteY113" fmla="*/ 4546307 h 6473704"/>
              <a:gd name="connsiteX114" fmla="*/ 1137833 w 7057521"/>
              <a:gd name="connsiteY114" fmla="*/ 4364845 h 6473704"/>
              <a:gd name="connsiteX115" fmla="*/ 181462 w 7057521"/>
              <a:gd name="connsiteY115" fmla="*/ 4364845 h 6473704"/>
              <a:gd name="connsiteX116" fmla="*/ 362924 w 7057521"/>
              <a:gd name="connsiteY116" fmla="*/ 4546307 h 6473704"/>
              <a:gd name="connsiteX117" fmla="*/ 181462 w 7057521"/>
              <a:gd name="connsiteY117" fmla="*/ 4727769 h 6473704"/>
              <a:gd name="connsiteX118" fmla="*/ 0 w 7057521"/>
              <a:gd name="connsiteY118" fmla="*/ 4546307 h 6473704"/>
              <a:gd name="connsiteX119" fmla="*/ 181462 w 7057521"/>
              <a:gd name="connsiteY119" fmla="*/ 4364845 h 6473704"/>
              <a:gd name="connsiteX120" fmla="*/ 6876061 w 7057521"/>
              <a:gd name="connsiteY120" fmla="*/ 3491876 h 6473704"/>
              <a:gd name="connsiteX121" fmla="*/ 7057521 w 7057521"/>
              <a:gd name="connsiteY121" fmla="*/ 3673338 h 6473704"/>
              <a:gd name="connsiteX122" fmla="*/ 6876061 w 7057521"/>
              <a:gd name="connsiteY122" fmla="*/ 3854800 h 6473704"/>
              <a:gd name="connsiteX123" fmla="*/ 6694597 w 7057521"/>
              <a:gd name="connsiteY123" fmla="*/ 3673338 h 6473704"/>
              <a:gd name="connsiteX124" fmla="*/ 6876061 w 7057521"/>
              <a:gd name="connsiteY124" fmla="*/ 3491876 h 6473704"/>
              <a:gd name="connsiteX125" fmla="*/ 5919689 w 7057521"/>
              <a:gd name="connsiteY125" fmla="*/ 3491876 h 6473704"/>
              <a:gd name="connsiteX126" fmla="*/ 6101149 w 7057521"/>
              <a:gd name="connsiteY126" fmla="*/ 3673338 h 6473704"/>
              <a:gd name="connsiteX127" fmla="*/ 5919689 w 7057521"/>
              <a:gd name="connsiteY127" fmla="*/ 3854800 h 6473704"/>
              <a:gd name="connsiteX128" fmla="*/ 5738225 w 7057521"/>
              <a:gd name="connsiteY128" fmla="*/ 3673338 h 6473704"/>
              <a:gd name="connsiteX129" fmla="*/ 5919689 w 7057521"/>
              <a:gd name="connsiteY129" fmla="*/ 3491876 h 6473704"/>
              <a:gd name="connsiteX130" fmla="*/ 4963317 w 7057521"/>
              <a:gd name="connsiteY130" fmla="*/ 3491876 h 6473704"/>
              <a:gd name="connsiteX131" fmla="*/ 5144781 w 7057521"/>
              <a:gd name="connsiteY131" fmla="*/ 3673338 h 6473704"/>
              <a:gd name="connsiteX132" fmla="*/ 4963317 w 7057521"/>
              <a:gd name="connsiteY132" fmla="*/ 3854800 h 6473704"/>
              <a:gd name="connsiteX133" fmla="*/ 4781857 w 7057521"/>
              <a:gd name="connsiteY133" fmla="*/ 3673338 h 6473704"/>
              <a:gd name="connsiteX134" fmla="*/ 4963317 w 7057521"/>
              <a:gd name="connsiteY134" fmla="*/ 3491876 h 6473704"/>
              <a:gd name="connsiteX135" fmla="*/ 4006945 w 7057521"/>
              <a:gd name="connsiteY135" fmla="*/ 3491876 h 6473704"/>
              <a:gd name="connsiteX136" fmla="*/ 4188409 w 7057521"/>
              <a:gd name="connsiteY136" fmla="*/ 3673338 h 6473704"/>
              <a:gd name="connsiteX137" fmla="*/ 4006945 w 7057521"/>
              <a:gd name="connsiteY137" fmla="*/ 3854800 h 6473704"/>
              <a:gd name="connsiteX138" fmla="*/ 3825485 w 7057521"/>
              <a:gd name="connsiteY138" fmla="*/ 3673338 h 6473704"/>
              <a:gd name="connsiteX139" fmla="*/ 4006945 w 7057521"/>
              <a:gd name="connsiteY139" fmla="*/ 3491876 h 6473704"/>
              <a:gd name="connsiteX140" fmla="*/ 3050577 w 7057521"/>
              <a:gd name="connsiteY140" fmla="*/ 3491876 h 6473704"/>
              <a:gd name="connsiteX141" fmla="*/ 3232037 w 7057521"/>
              <a:gd name="connsiteY141" fmla="*/ 3673338 h 6473704"/>
              <a:gd name="connsiteX142" fmla="*/ 3050577 w 7057521"/>
              <a:gd name="connsiteY142" fmla="*/ 3854800 h 6473704"/>
              <a:gd name="connsiteX143" fmla="*/ 2869113 w 7057521"/>
              <a:gd name="connsiteY143" fmla="*/ 3673338 h 6473704"/>
              <a:gd name="connsiteX144" fmla="*/ 3050577 w 7057521"/>
              <a:gd name="connsiteY144" fmla="*/ 3491876 h 6473704"/>
              <a:gd name="connsiteX145" fmla="*/ 2094205 w 7057521"/>
              <a:gd name="connsiteY145" fmla="*/ 3491876 h 6473704"/>
              <a:gd name="connsiteX146" fmla="*/ 2275665 w 7057521"/>
              <a:gd name="connsiteY146" fmla="*/ 3673338 h 6473704"/>
              <a:gd name="connsiteX147" fmla="*/ 2094205 w 7057521"/>
              <a:gd name="connsiteY147" fmla="*/ 3854800 h 6473704"/>
              <a:gd name="connsiteX148" fmla="*/ 1912741 w 7057521"/>
              <a:gd name="connsiteY148" fmla="*/ 3673338 h 6473704"/>
              <a:gd name="connsiteX149" fmla="*/ 2094205 w 7057521"/>
              <a:gd name="connsiteY149" fmla="*/ 3491876 h 6473704"/>
              <a:gd name="connsiteX150" fmla="*/ 1137833 w 7057521"/>
              <a:gd name="connsiteY150" fmla="*/ 3491876 h 6473704"/>
              <a:gd name="connsiteX151" fmla="*/ 1319295 w 7057521"/>
              <a:gd name="connsiteY151" fmla="*/ 3673338 h 6473704"/>
              <a:gd name="connsiteX152" fmla="*/ 1137833 w 7057521"/>
              <a:gd name="connsiteY152" fmla="*/ 3854800 h 6473704"/>
              <a:gd name="connsiteX153" fmla="*/ 956371 w 7057521"/>
              <a:gd name="connsiteY153" fmla="*/ 3673338 h 6473704"/>
              <a:gd name="connsiteX154" fmla="*/ 1137833 w 7057521"/>
              <a:gd name="connsiteY154" fmla="*/ 3491876 h 6473704"/>
              <a:gd name="connsiteX155" fmla="*/ 181462 w 7057521"/>
              <a:gd name="connsiteY155" fmla="*/ 3491876 h 6473704"/>
              <a:gd name="connsiteX156" fmla="*/ 362924 w 7057521"/>
              <a:gd name="connsiteY156" fmla="*/ 3673338 h 6473704"/>
              <a:gd name="connsiteX157" fmla="*/ 181462 w 7057521"/>
              <a:gd name="connsiteY157" fmla="*/ 3854800 h 6473704"/>
              <a:gd name="connsiteX158" fmla="*/ 0 w 7057521"/>
              <a:gd name="connsiteY158" fmla="*/ 3673338 h 6473704"/>
              <a:gd name="connsiteX159" fmla="*/ 181462 w 7057521"/>
              <a:gd name="connsiteY159" fmla="*/ 3491876 h 6473704"/>
              <a:gd name="connsiteX160" fmla="*/ 6876061 w 7057521"/>
              <a:gd name="connsiteY160" fmla="*/ 2618907 h 6473704"/>
              <a:gd name="connsiteX161" fmla="*/ 7057521 w 7057521"/>
              <a:gd name="connsiteY161" fmla="*/ 2800369 h 6473704"/>
              <a:gd name="connsiteX162" fmla="*/ 6876061 w 7057521"/>
              <a:gd name="connsiteY162" fmla="*/ 2981831 h 6473704"/>
              <a:gd name="connsiteX163" fmla="*/ 6694597 w 7057521"/>
              <a:gd name="connsiteY163" fmla="*/ 2800369 h 6473704"/>
              <a:gd name="connsiteX164" fmla="*/ 6876061 w 7057521"/>
              <a:gd name="connsiteY164" fmla="*/ 2618907 h 6473704"/>
              <a:gd name="connsiteX165" fmla="*/ 5919689 w 7057521"/>
              <a:gd name="connsiteY165" fmla="*/ 2618907 h 6473704"/>
              <a:gd name="connsiteX166" fmla="*/ 6101149 w 7057521"/>
              <a:gd name="connsiteY166" fmla="*/ 2800369 h 6473704"/>
              <a:gd name="connsiteX167" fmla="*/ 5919689 w 7057521"/>
              <a:gd name="connsiteY167" fmla="*/ 2981831 h 6473704"/>
              <a:gd name="connsiteX168" fmla="*/ 5738225 w 7057521"/>
              <a:gd name="connsiteY168" fmla="*/ 2800369 h 6473704"/>
              <a:gd name="connsiteX169" fmla="*/ 5919689 w 7057521"/>
              <a:gd name="connsiteY169" fmla="*/ 2618907 h 6473704"/>
              <a:gd name="connsiteX170" fmla="*/ 4963317 w 7057521"/>
              <a:gd name="connsiteY170" fmla="*/ 2618907 h 6473704"/>
              <a:gd name="connsiteX171" fmla="*/ 5144781 w 7057521"/>
              <a:gd name="connsiteY171" fmla="*/ 2800369 h 6473704"/>
              <a:gd name="connsiteX172" fmla="*/ 4963317 w 7057521"/>
              <a:gd name="connsiteY172" fmla="*/ 2981831 h 6473704"/>
              <a:gd name="connsiteX173" fmla="*/ 4781857 w 7057521"/>
              <a:gd name="connsiteY173" fmla="*/ 2800369 h 6473704"/>
              <a:gd name="connsiteX174" fmla="*/ 4963317 w 7057521"/>
              <a:gd name="connsiteY174" fmla="*/ 2618907 h 6473704"/>
              <a:gd name="connsiteX175" fmla="*/ 4006945 w 7057521"/>
              <a:gd name="connsiteY175" fmla="*/ 2618907 h 6473704"/>
              <a:gd name="connsiteX176" fmla="*/ 4188409 w 7057521"/>
              <a:gd name="connsiteY176" fmla="*/ 2800369 h 6473704"/>
              <a:gd name="connsiteX177" fmla="*/ 4006945 w 7057521"/>
              <a:gd name="connsiteY177" fmla="*/ 2981831 h 6473704"/>
              <a:gd name="connsiteX178" fmla="*/ 3825485 w 7057521"/>
              <a:gd name="connsiteY178" fmla="*/ 2800369 h 6473704"/>
              <a:gd name="connsiteX179" fmla="*/ 4006945 w 7057521"/>
              <a:gd name="connsiteY179" fmla="*/ 2618907 h 6473704"/>
              <a:gd name="connsiteX180" fmla="*/ 3050577 w 7057521"/>
              <a:gd name="connsiteY180" fmla="*/ 2618907 h 6473704"/>
              <a:gd name="connsiteX181" fmla="*/ 3232037 w 7057521"/>
              <a:gd name="connsiteY181" fmla="*/ 2800369 h 6473704"/>
              <a:gd name="connsiteX182" fmla="*/ 3050577 w 7057521"/>
              <a:gd name="connsiteY182" fmla="*/ 2981831 h 6473704"/>
              <a:gd name="connsiteX183" fmla="*/ 2869113 w 7057521"/>
              <a:gd name="connsiteY183" fmla="*/ 2800369 h 6473704"/>
              <a:gd name="connsiteX184" fmla="*/ 3050577 w 7057521"/>
              <a:gd name="connsiteY184" fmla="*/ 2618907 h 6473704"/>
              <a:gd name="connsiteX185" fmla="*/ 2094205 w 7057521"/>
              <a:gd name="connsiteY185" fmla="*/ 2618907 h 6473704"/>
              <a:gd name="connsiteX186" fmla="*/ 2275665 w 7057521"/>
              <a:gd name="connsiteY186" fmla="*/ 2800369 h 6473704"/>
              <a:gd name="connsiteX187" fmla="*/ 2094205 w 7057521"/>
              <a:gd name="connsiteY187" fmla="*/ 2981831 h 6473704"/>
              <a:gd name="connsiteX188" fmla="*/ 1912741 w 7057521"/>
              <a:gd name="connsiteY188" fmla="*/ 2800369 h 6473704"/>
              <a:gd name="connsiteX189" fmla="*/ 2094205 w 7057521"/>
              <a:gd name="connsiteY189" fmla="*/ 2618907 h 6473704"/>
              <a:gd name="connsiteX190" fmla="*/ 1137833 w 7057521"/>
              <a:gd name="connsiteY190" fmla="*/ 2618907 h 6473704"/>
              <a:gd name="connsiteX191" fmla="*/ 1319295 w 7057521"/>
              <a:gd name="connsiteY191" fmla="*/ 2800369 h 6473704"/>
              <a:gd name="connsiteX192" fmla="*/ 1137833 w 7057521"/>
              <a:gd name="connsiteY192" fmla="*/ 2981831 h 6473704"/>
              <a:gd name="connsiteX193" fmla="*/ 956371 w 7057521"/>
              <a:gd name="connsiteY193" fmla="*/ 2800369 h 6473704"/>
              <a:gd name="connsiteX194" fmla="*/ 1137833 w 7057521"/>
              <a:gd name="connsiteY194" fmla="*/ 2618907 h 6473704"/>
              <a:gd name="connsiteX195" fmla="*/ 181462 w 7057521"/>
              <a:gd name="connsiteY195" fmla="*/ 2618907 h 6473704"/>
              <a:gd name="connsiteX196" fmla="*/ 362924 w 7057521"/>
              <a:gd name="connsiteY196" fmla="*/ 2800369 h 6473704"/>
              <a:gd name="connsiteX197" fmla="*/ 181462 w 7057521"/>
              <a:gd name="connsiteY197" fmla="*/ 2981831 h 6473704"/>
              <a:gd name="connsiteX198" fmla="*/ 0 w 7057521"/>
              <a:gd name="connsiteY198" fmla="*/ 2800369 h 6473704"/>
              <a:gd name="connsiteX199" fmla="*/ 181462 w 7057521"/>
              <a:gd name="connsiteY199" fmla="*/ 2618907 h 6473704"/>
              <a:gd name="connsiteX200" fmla="*/ 6876061 w 7057521"/>
              <a:gd name="connsiteY200" fmla="*/ 1745938 h 6473704"/>
              <a:gd name="connsiteX201" fmla="*/ 7057521 w 7057521"/>
              <a:gd name="connsiteY201" fmla="*/ 1927400 h 6473704"/>
              <a:gd name="connsiteX202" fmla="*/ 6876061 w 7057521"/>
              <a:gd name="connsiteY202" fmla="*/ 2108862 h 6473704"/>
              <a:gd name="connsiteX203" fmla="*/ 6694597 w 7057521"/>
              <a:gd name="connsiteY203" fmla="*/ 1927400 h 6473704"/>
              <a:gd name="connsiteX204" fmla="*/ 6876061 w 7057521"/>
              <a:gd name="connsiteY204" fmla="*/ 1745938 h 6473704"/>
              <a:gd name="connsiteX205" fmla="*/ 5919689 w 7057521"/>
              <a:gd name="connsiteY205" fmla="*/ 1745938 h 6473704"/>
              <a:gd name="connsiteX206" fmla="*/ 6101149 w 7057521"/>
              <a:gd name="connsiteY206" fmla="*/ 1927400 h 6473704"/>
              <a:gd name="connsiteX207" fmla="*/ 5919689 w 7057521"/>
              <a:gd name="connsiteY207" fmla="*/ 2108862 h 6473704"/>
              <a:gd name="connsiteX208" fmla="*/ 5738225 w 7057521"/>
              <a:gd name="connsiteY208" fmla="*/ 1927400 h 6473704"/>
              <a:gd name="connsiteX209" fmla="*/ 5919689 w 7057521"/>
              <a:gd name="connsiteY209" fmla="*/ 1745938 h 6473704"/>
              <a:gd name="connsiteX210" fmla="*/ 4963317 w 7057521"/>
              <a:gd name="connsiteY210" fmla="*/ 1745938 h 6473704"/>
              <a:gd name="connsiteX211" fmla="*/ 5144781 w 7057521"/>
              <a:gd name="connsiteY211" fmla="*/ 1927400 h 6473704"/>
              <a:gd name="connsiteX212" fmla="*/ 4963317 w 7057521"/>
              <a:gd name="connsiteY212" fmla="*/ 2108862 h 6473704"/>
              <a:gd name="connsiteX213" fmla="*/ 4781857 w 7057521"/>
              <a:gd name="connsiteY213" fmla="*/ 1927400 h 6473704"/>
              <a:gd name="connsiteX214" fmla="*/ 4963317 w 7057521"/>
              <a:gd name="connsiteY214" fmla="*/ 1745938 h 6473704"/>
              <a:gd name="connsiteX215" fmla="*/ 4006945 w 7057521"/>
              <a:gd name="connsiteY215" fmla="*/ 1745938 h 6473704"/>
              <a:gd name="connsiteX216" fmla="*/ 4188409 w 7057521"/>
              <a:gd name="connsiteY216" fmla="*/ 1927400 h 6473704"/>
              <a:gd name="connsiteX217" fmla="*/ 4006945 w 7057521"/>
              <a:gd name="connsiteY217" fmla="*/ 2108862 h 6473704"/>
              <a:gd name="connsiteX218" fmla="*/ 3825485 w 7057521"/>
              <a:gd name="connsiteY218" fmla="*/ 1927400 h 6473704"/>
              <a:gd name="connsiteX219" fmla="*/ 4006945 w 7057521"/>
              <a:gd name="connsiteY219" fmla="*/ 1745938 h 6473704"/>
              <a:gd name="connsiteX220" fmla="*/ 3050577 w 7057521"/>
              <a:gd name="connsiteY220" fmla="*/ 1745938 h 6473704"/>
              <a:gd name="connsiteX221" fmla="*/ 3232037 w 7057521"/>
              <a:gd name="connsiteY221" fmla="*/ 1927400 h 6473704"/>
              <a:gd name="connsiteX222" fmla="*/ 3050577 w 7057521"/>
              <a:gd name="connsiteY222" fmla="*/ 2108862 h 6473704"/>
              <a:gd name="connsiteX223" fmla="*/ 2869113 w 7057521"/>
              <a:gd name="connsiteY223" fmla="*/ 1927400 h 6473704"/>
              <a:gd name="connsiteX224" fmla="*/ 3050577 w 7057521"/>
              <a:gd name="connsiteY224" fmla="*/ 1745938 h 6473704"/>
              <a:gd name="connsiteX225" fmla="*/ 2094205 w 7057521"/>
              <a:gd name="connsiteY225" fmla="*/ 1745938 h 6473704"/>
              <a:gd name="connsiteX226" fmla="*/ 2275665 w 7057521"/>
              <a:gd name="connsiteY226" fmla="*/ 1927400 h 6473704"/>
              <a:gd name="connsiteX227" fmla="*/ 2094205 w 7057521"/>
              <a:gd name="connsiteY227" fmla="*/ 2108862 h 6473704"/>
              <a:gd name="connsiteX228" fmla="*/ 1912741 w 7057521"/>
              <a:gd name="connsiteY228" fmla="*/ 1927400 h 6473704"/>
              <a:gd name="connsiteX229" fmla="*/ 2094205 w 7057521"/>
              <a:gd name="connsiteY229" fmla="*/ 1745938 h 6473704"/>
              <a:gd name="connsiteX230" fmla="*/ 1137833 w 7057521"/>
              <a:gd name="connsiteY230" fmla="*/ 1745938 h 6473704"/>
              <a:gd name="connsiteX231" fmla="*/ 1319295 w 7057521"/>
              <a:gd name="connsiteY231" fmla="*/ 1927400 h 6473704"/>
              <a:gd name="connsiteX232" fmla="*/ 1137833 w 7057521"/>
              <a:gd name="connsiteY232" fmla="*/ 2108862 h 6473704"/>
              <a:gd name="connsiteX233" fmla="*/ 956371 w 7057521"/>
              <a:gd name="connsiteY233" fmla="*/ 1927400 h 6473704"/>
              <a:gd name="connsiteX234" fmla="*/ 1137833 w 7057521"/>
              <a:gd name="connsiteY234" fmla="*/ 1745938 h 6473704"/>
              <a:gd name="connsiteX235" fmla="*/ 181462 w 7057521"/>
              <a:gd name="connsiteY235" fmla="*/ 1745938 h 6473704"/>
              <a:gd name="connsiteX236" fmla="*/ 362924 w 7057521"/>
              <a:gd name="connsiteY236" fmla="*/ 1927400 h 6473704"/>
              <a:gd name="connsiteX237" fmla="*/ 181462 w 7057521"/>
              <a:gd name="connsiteY237" fmla="*/ 2108862 h 6473704"/>
              <a:gd name="connsiteX238" fmla="*/ 0 w 7057521"/>
              <a:gd name="connsiteY238" fmla="*/ 1927400 h 6473704"/>
              <a:gd name="connsiteX239" fmla="*/ 181462 w 7057521"/>
              <a:gd name="connsiteY239" fmla="*/ 1745938 h 6473704"/>
              <a:gd name="connsiteX240" fmla="*/ 6876061 w 7057521"/>
              <a:gd name="connsiteY240" fmla="*/ 872969 h 6473704"/>
              <a:gd name="connsiteX241" fmla="*/ 7057521 w 7057521"/>
              <a:gd name="connsiteY241" fmla="*/ 1054431 h 6473704"/>
              <a:gd name="connsiteX242" fmla="*/ 6876061 w 7057521"/>
              <a:gd name="connsiteY242" fmla="*/ 1235893 h 6473704"/>
              <a:gd name="connsiteX243" fmla="*/ 6694597 w 7057521"/>
              <a:gd name="connsiteY243" fmla="*/ 1054431 h 6473704"/>
              <a:gd name="connsiteX244" fmla="*/ 6876061 w 7057521"/>
              <a:gd name="connsiteY244" fmla="*/ 872969 h 6473704"/>
              <a:gd name="connsiteX245" fmla="*/ 5919689 w 7057521"/>
              <a:gd name="connsiteY245" fmla="*/ 872969 h 6473704"/>
              <a:gd name="connsiteX246" fmla="*/ 6101149 w 7057521"/>
              <a:gd name="connsiteY246" fmla="*/ 1054431 h 6473704"/>
              <a:gd name="connsiteX247" fmla="*/ 5919689 w 7057521"/>
              <a:gd name="connsiteY247" fmla="*/ 1235893 h 6473704"/>
              <a:gd name="connsiteX248" fmla="*/ 5738225 w 7057521"/>
              <a:gd name="connsiteY248" fmla="*/ 1054431 h 6473704"/>
              <a:gd name="connsiteX249" fmla="*/ 5919689 w 7057521"/>
              <a:gd name="connsiteY249" fmla="*/ 872969 h 6473704"/>
              <a:gd name="connsiteX250" fmla="*/ 4963317 w 7057521"/>
              <a:gd name="connsiteY250" fmla="*/ 872969 h 6473704"/>
              <a:gd name="connsiteX251" fmla="*/ 5144781 w 7057521"/>
              <a:gd name="connsiteY251" fmla="*/ 1054431 h 6473704"/>
              <a:gd name="connsiteX252" fmla="*/ 4963317 w 7057521"/>
              <a:gd name="connsiteY252" fmla="*/ 1235893 h 6473704"/>
              <a:gd name="connsiteX253" fmla="*/ 4781857 w 7057521"/>
              <a:gd name="connsiteY253" fmla="*/ 1054431 h 6473704"/>
              <a:gd name="connsiteX254" fmla="*/ 4963317 w 7057521"/>
              <a:gd name="connsiteY254" fmla="*/ 872969 h 6473704"/>
              <a:gd name="connsiteX255" fmla="*/ 4006945 w 7057521"/>
              <a:gd name="connsiteY255" fmla="*/ 872969 h 6473704"/>
              <a:gd name="connsiteX256" fmla="*/ 4188409 w 7057521"/>
              <a:gd name="connsiteY256" fmla="*/ 1054431 h 6473704"/>
              <a:gd name="connsiteX257" fmla="*/ 4006945 w 7057521"/>
              <a:gd name="connsiteY257" fmla="*/ 1235893 h 6473704"/>
              <a:gd name="connsiteX258" fmla="*/ 3825485 w 7057521"/>
              <a:gd name="connsiteY258" fmla="*/ 1054431 h 6473704"/>
              <a:gd name="connsiteX259" fmla="*/ 4006945 w 7057521"/>
              <a:gd name="connsiteY259" fmla="*/ 872969 h 6473704"/>
              <a:gd name="connsiteX260" fmla="*/ 3050577 w 7057521"/>
              <a:gd name="connsiteY260" fmla="*/ 872969 h 6473704"/>
              <a:gd name="connsiteX261" fmla="*/ 3232037 w 7057521"/>
              <a:gd name="connsiteY261" fmla="*/ 1054431 h 6473704"/>
              <a:gd name="connsiteX262" fmla="*/ 3050577 w 7057521"/>
              <a:gd name="connsiteY262" fmla="*/ 1235893 h 6473704"/>
              <a:gd name="connsiteX263" fmla="*/ 2869113 w 7057521"/>
              <a:gd name="connsiteY263" fmla="*/ 1054431 h 6473704"/>
              <a:gd name="connsiteX264" fmla="*/ 3050577 w 7057521"/>
              <a:gd name="connsiteY264" fmla="*/ 872969 h 6473704"/>
              <a:gd name="connsiteX265" fmla="*/ 2094205 w 7057521"/>
              <a:gd name="connsiteY265" fmla="*/ 872969 h 6473704"/>
              <a:gd name="connsiteX266" fmla="*/ 2275665 w 7057521"/>
              <a:gd name="connsiteY266" fmla="*/ 1054431 h 6473704"/>
              <a:gd name="connsiteX267" fmla="*/ 2094205 w 7057521"/>
              <a:gd name="connsiteY267" fmla="*/ 1235893 h 6473704"/>
              <a:gd name="connsiteX268" fmla="*/ 1912741 w 7057521"/>
              <a:gd name="connsiteY268" fmla="*/ 1054431 h 6473704"/>
              <a:gd name="connsiteX269" fmla="*/ 2094205 w 7057521"/>
              <a:gd name="connsiteY269" fmla="*/ 872969 h 6473704"/>
              <a:gd name="connsiteX270" fmla="*/ 1137833 w 7057521"/>
              <a:gd name="connsiteY270" fmla="*/ 872969 h 6473704"/>
              <a:gd name="connsiteX271" fmla="*/ 1319295 w 7057521"/>
              <a:gd name="connsiteY271" fmla="*/ 1054431 h 6473704"/>
              <a:gd name="connsiteX272" fmla="*/ 1137833 w 7057521"/>
              <a:gd name="connsiteY272" fmla="*/ 1235893 h 6473704"/>
              <a:gd name="connsiteX273" fmla="*/ 956371 w 7057521"/>
              <a:gd name="connsiteY273" fmla="*/ 1054431 h 6473704"/>
              <a:gd name="connsiteX274" fmla="*/ 1137833 w 7057521"/>
              <a:gd name="connsiteY274" fmla="*/ 872969 h 6473704"/>
              <a:gd name="connsiteX275" fmla="*/ 181462 w 7057521"/>
              <a:gd name="connsiteY275" fmla="*/ 872969 h 6473704"/>
              <a:gd name="connsiteX276" fmla="*/ 362924 w 7057521"/>
              <a:gd name="connsiteY276" fmla="*/ 1054431 h 6473704"/>
              <a:gd name="connsiteX277" fmla="*/ 181462 w 7057521"/>
              <a:gd name="connsiteY277" fmla="*/ 1235893 h 6473704"/>
              <a:gd name="connsiteX278" fmla="*/ 0 w 7057521"/>
              <a:gd name="connsiteY278" fmla="*/ 1054431 h 6473704"/>
              <a:gd name="connsiteX279" fmla="*/ 181462 w 7057521"/>
              <a:gd name="connsiteY279" fmla="*/ 872969 h 6473704"/>
              <a:gd name="connsiteX280" fmla="*/ 6876061 w 7057521"/>
              <a:gd name="connsiteY280" fmla="*/ 0 h 6473704"/>
              <a:gd name="connsiteX281" fmla="*/ 7057521 w 7057521"/>
              <a:gd name="connsiteY281" fmla="*/ 181462 h 6473704"/>
              <a:gd name="connsiteX282" fmla="*/ 6876061 w 7057521"/>
              <a:gd name="connsiteY282" fmla="*/ 362924 h 6473704"/>
              <a:gd name="connsiteX283" fmla="*/ 6694597 w 7057521"/>
              <a:gd name="connsiteY283" fmla="*/ 181462 h 6473704"/>
              <a:gd name="connsiteX284" fmla="*/ 6876061 w 7057521"/>
              <a:gd name="connsiteY284" fmla="*/ 0 h 6473704"/>
              <a:gd name="connsiteX285" fmla="*/ 5919689 w 7057521"/>
              <a:gd name="connsiteY285" fmla="*/ 0 h 6473704"/>
              <a:gd name="connsiteX286" fmla="*/ 6101149 w 7057521"/>
              <a:gd name="connsiteY286" fmla="*/ 181462 h 6473704"/>
              <a:gd name="connsiteX287" fmla="*/ 5919689 w 7057521"/>
              <a:gd name="connsiteY287" fmla="*/ 362924 h 6473704"/>
              <a:gd name="connsiteX288" fmla="*/ 5738225 w 7057521"/>
              <a:gd name="connsiteY288" fmla="*/ 181462 h 6473704"/>
              <a:gd name="connsiteX289" fmla="*/ 5919689 w 7057521"/>
              <a:gd name="connsiteY289" fmla="*/ 0 h 6473704"/>
              <a:gd name="connsiteX290" fmla="*/ 4963317 w 7057521"/>
              <a:gd name="connsiteY290" fmla="*/ 0 h 6473704"/>
              <a:gd name="connsiteX291" fmla="*/ 5144781 w 7057521"/>
              <a:gd name="connsiteY291" fmla="*/ 181462 h 6473704"/>
              <a:gd name="connsiteX292" fmla="*/ 4963317 w 7057521"/>
              <a:gd name="connsiteY292" fmla="*/ 362924 h 6473704"/>
              <a:gd name="connsiteX293" fmla="*/ 4781857 w 7057521"/>
              <a:gd name="connsiteY293" fmla="*/ 181462 h 6473704"/>
              <a:gd name="connsiteX294" fmla="*/ 4963317 w 7057521"/>
              <a:gd name="connsiteY294" fmla="*/ 0 h 6473704"/>
              <a:gd name="connsiteX295" fmla="*/ 4006945 w 7057521"/>
              <a:gd name="connsiteY295" fmla="*/ 0 h 6473704"/>
              <a:gd name="connsiteX296" fmla="*/ 4188409 w 7057521"/>
              <a:gd name="connsiteY296" fmla="*/ 181462 h 6473704"/>
              <a:gd name="connsiteX297" fmla="*/ 4006945 w 7057521"/>
              <a:gd name="connsiteY297" fmla="*/ 362924 h 6473704"/>
              <a:gd name="connsiteX298" fmla="*/ 3825485 w 7057521"/>
              <a:gd name="connsiteY298" fmla="*/ 181462 h 6473704"/>
              <a:gd name="connsiteX299" fmla="*/ 4006945 w 7057521"/>
              <a:gd name="connsiteY299" fmla="*/ 0 h 6473704"/>
              <a:gd name="connsiteX300" fmla="*/ 3050577 w 7057521"/>
              <a:gd name="connsiteY300" fmla="*/ 0 h 6473704"/>
              <a:gd name="connsiteX301" fmla="*/ 3232037 w 7057521"/>
              <a:gd name="connsiteY301" fmla="*/ 181462 h 6473704"/>
              <a:gd name="connsiteX302" fmla="*/ 3050577 w 7057521"/>
              <a:gd name="connsiteY302" fmla="*/ 362924 h 6473704"/>
              <a:gd name="connsiteX303" fmla="*/ 2869113 w 7057521"/>
              <a:gd name="connsiteY303" fmla="*/ 181462 h 6473704"/>
              <a:gd name="connsiteX304" fmla="*/ 3050577 w 7057521"/>
              <a:gd name="connsiteY304" fmla="*/ 0 h 6473704"/>
              <a:gd name="connsiteX305" fmla="*/ 2094205 w 7057521"/>
              <a:gd name="connsiteY305" fmla="*/ 0 h 6473704"/>
              <a:gd name="connsiteX306" fmla="*/ 2275665 w 7057521"/>
              <a:gd name="connsiteY306" fmla="*/ 181462 h 6473704"/>
              <a:gd name="connsiteX307" fmla="*/ 2094205 w 7057521"/>
              <a:gd name="connsiteY307" fmla="*/ 362924 h 6473704"/>
              <a:gd name="connsiteX308" fmla="*/ 1912741 w 7057521"/>
              <a:gd name="connsiteY308" fmla="*/ 181462 h 6473704"/>
              <a:gd name="connsiteX309" fmla="*/ 2094205 w 7057521"/>
              <a:gd name="connsiteY309" fmla="*/ 0 h 6473704"/>
              <a:gd name="connsiteX310" fmla="*/ 1137833 w 7057521"/>
              <a:gd name="connsiteY310" fmla="*/ 0 h 6473704"/>
              <a:gd name="connsiteX311" fmla="*/ 1319295 w 7057521"/>
              <a:gd name="connsiteY311" fmla="*/ 181462 h 6473704"/>
              <a:gd name="connsiteX312" fmla="*/ 1137833 w 7057521"/>
              <a:gd name="connsiteY312" fmla="*/ 362924 h 6473704"/>
              <a:gd name="connsiteX313" fmla="*/ 956371 w 7057521"/>
              <a:gd name="connsiteY313" fmla="*/ 181462 h 6473704"/>
              <a:gd name="connsiteX314" fmla="*/ 1137833 w 7057521"/>
              <a:gd name="connsiteY314" fmla="*/ 0 h 6473704"/>
              <a:gd name="connsiteX315" fmla="*/ 181462 w 7057521"/>
              <a:gd name="connsiteY315" fmla="*/ 0 h 6473704"/>
              <a:gd name="connsiteX316" fmla="*/ 362924 w 7057521"/>
              <a:gd name="connsiteY316" fmla="*/ 181462 h 6473704"/>
              <a:gd name="connsiteX317" fmla="*/ 181462 w 7057521"/>
              <a:gd name="connsiteY317" fmla="*/ 362924 h 6473704"/>
              <a:gd name="connsiteX318" fmla="*/ 0 w 7057521"/>
              <a:gd name="connsiteY318" fmla="*/ 181462 h 6473704"/>
              <a:gd name="connsiteX319" fmla="*/ 181462 w 7057521"/>
              <a:gd name="connsiteY319" fmla="*/ 0 h 647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Lst>
            <a:rect l="l" t="t" r="r" b="b"/>
            <a:pathLst>
              <a:path w="7057521" h="6473704">
                <a:moveTo>
                  <a:pt x="6876061" y="6110780"/>
                </a:moveTo>
                <a:cubicBezTo>
                  <a:pt x="6976277" y="6110780"/>
                  <a:pt x="7057521" y="6192023"/>
                  <a:pt x="7057521" y="6292242"/>
                </a:cubicBezTo>
                <a:cubicBezTo>
                  <a:pt x="7057521" y="6392461"/>
                  <a:pt x="6976277" y="6473704"/>
                  <a:pt x="6876061" y="6473704"/>
                </a:cubicBezTo>
                <a:cubicBezTo>
                  <a:pt x="6775841" y="6473704"/>
                  <a:pt x="6694597" y="6392461"/>
                  <a:pt x="6694597" y="6292242"/>
                </a:cubicBezTo>
                <a:cubicBezTo>
                  <a:pt x="6694597" y="6192023"/>
                  <a:pt x="6775841" y="6110780"/>
                  <a:pt x="6876061" y="6110780"/>
                </a:cubicBezTo>
                <a:close/>
                <a:moveTo>
                  <a:pt x="5919689" y="6110780"/>
                </a:moveTo>
                <a:cubicBezTo>
                  <a:pt x="6019909" y="6110780"/>
                  <a:pt x="6101149" y="6192023"/>
                  <a:pt x="6101149" y="6292242"/>
                </a:cubicBezTo>
                <a:cubicBezTo>
                  <a:pt x="6101149" y="6392461"/>
                  <a:pt x="6019909" y="6473704"/>
                  <a:pt x="5919689" y="6473704"/>
                </a:cubicBezTo>
                <a:cubicBezTo>
                  <a:pt x="5819469" y="6473704"/>
                  <a:pt x="5738225" y="6392461"/>
                  <a:pt x="5738225" y="6292242"/>
                </a:cubicBezTo>
                <a:cubicBezTo>
                  <a:pt x="5738225" y="6192023"/>
                  <a:pt x="5819469" y="6110780"/>
                  <a:pt x="5919689" y="6110780"/>
                </a:cubicBezTo>
                <a:close/>
                <a:moveTo>
                  <a:pt x="4963317" y="6110780"/>
                </a:moveTo>
                <a:cubicBezTo>
                  <a:pt x="5063537" y="6110780"/>
                  <a:pt x="5144781" y="6192023"/>
                  <a:pt x="5144781" y="6292242"/>
                </a:cubicBezTo>
                <a:cubicBezTo>
                  <a:pt x="5144781" y="6392461"/>
                  <a:pt x="5063537" y="6473704"/>
                  <a:pt x="4963317" y="6473704"/>
                </a:cubicBezTo>
                <a:cubicBezTo>
                  <a:pt x="4863097" y="6473704"/>
                  <a:pt x="4781857" y="6392461"/>
                  <a:pt x="4781857" y="6292242"/>
                </a:cubicBezTo>
                <a:cubicBezTo>
                  <a:pt x="4781857" y="6192023"/>
                  <a:pt x="4863097" y="6110780"/>
                  <a:pt x="4963317" y="6110780"/>
                </a:cubicBezTo>
                <a:close/>
                <a:moveTo>
                  <a:pt x="4006945" y="6110780"/>
                </a:moveTo>
                <a:cubicBezTo>
                  <a:pt x="4107165" y="6110780"/>
                  <a:pt x="4188409" y="6192023"/>
                  <a:pt x="4188409" y="6292242"/>
                </a:cubicBezTo>
                <a:cubicBezTo>
                  <a:pt x="4188409" y="6392461"/>
                  <a:pt x="4107165" y="6473704"/>
                  <a:pt x="4006945" y="6473704"/>
                </a:cubicBezTo>
                <a:cubicBezTo>
                  <a:pt x="3906729" y="6473704"/>
                  <a:pt x="3825485" y="6392461"/>
                  <a:pt x="3825485" y="6292242"/>
                </a:cubicBezTo>
                <a:cubicBezTo>
                  <a:pt x="3825485" y="6192023"/>
                  <a:pt x="3906729" y="6110780"/>
                  <a:pt x="4006945" y="6110780"/>
                </a:cubicBezTo>
                <a:close/>
                <a:moveTo>
                  <a:pt x="3050577" y="6110780"/>
                </a:moveTo>
                <a:cubicBezTo>
                  <a:pt x="3150793" y="6110780"/>
                  <a:pt x="3232037" y="6192023"/>
                  <a:pt x="3232037" y="6292242"/>
                </a:cubicBezTo>
                <a:cubicBezTo>
                  <a:pt x="3232037" y="6392461"/>
                  <a:pt x="3150793" y="6473704"/>
                  <a:pt x="3050577" y="6473704"/>
                </a:cubicBezTo>
                <a:cubicBezTo>
                  <a:pt x="2950357" y="6473704"/>
                  <a:pt x="2869113" y="6392461"/>
                  <a:pt x="2869113" y="6292242"/>
                </a:cubicBezTo>
                <a:cubicBezTo>
                  <a:pt x="2869113" y="6192023"/>
                  <a:pt x="2950357" y="6110780"/>
                  <a:pt x="3050577" y="6110780"/>
                </a:cubicBezTo>
                <a:close/>
                <a:moveTo>
                  <a:pt x="2094205" y="6110780"/>
                </a:moveTo>
                <a:cubicBezTo>
                  <a:pt x="2194425" y="6110780"/>
                  <a:pt x="2275665" y="6192023"/>
                  <a:pt x="2275665" y="6292242"/>
                </a:cubicBezTo>
                <a:cubicBezTo>
                  <a:pt x="2275665" y="6392461"/>
                  <a:pt x="2194425" y="6473704"/>
                  <a:pt x="2094205" y="6473704"/>
                </a:cubicBezTo>
                <a:cubicBezTo>
                  <a:pt x="1993985" y="6473704"/>
                  <a:pt x="1912741" y="6392461"/>
                  <a:pt x="1912741" y="6292242"/>
                </a:cubicBezTo>
                <a:cubicBezTo>
                  <a:pt x="1912741" y="6192023"/>
                  <a:pt x="1993985" y="6110780"/>
                  <a:pt x="2094205" y="6110780"/>
                </a:cubicBezTo>
                <a:close/>
                <a:moveTo>
                  <a:pt x="1137833" y="6110780"/>
                </a:moveTo>
                <a:cubicBezTo>
                  <a:pt x="1238052" y="6110780"/>
                  <a:pt x="1319295" y="6192023"/>
                  <a:pt x="1319295" y="6292242"/>
                </a:cubicBezTo>
                <a:cubicBezTo>
                  <a:pt x="1319295" y="6392461"/>
                  <a:pt x="1238052" y="6473704"/>
                  <a:pt x="1137833" y="6473704"/>
                </a:cubicBezTo>
                <a:cubicBezTo>
                  <a:pt x="1037614" y="6473704"/>
                  <a:pt x="956371" y="6392461"/>
                  <a:pt x="956371" y="6292242"/>
                </a:cubicBezTo>
                <a:cubicBezTo>
                  <a:pt x="956371" y="6192023"/>
                  <a:pt x="1037614" y="6110780"/>
                  <a:pt x="1137833" y="6110780"/>
                </a:cubicBezTo>
                <a:close/>
                <a:moveTo>
                  <a:pt x="181462" y="6110780"/>
                </a:moveTo>
                <a:cubicBezTo>
                  <a:pt x="281681" y="6110780"/>
                  <a:pt x="362924" y="6192023"/>
                  <a:pt x="362924" y="6292242"/>
                </a:cubicBezTo>
                <a:cubicBezTo>
                  <a:pt x="362924" y="6392461"/>
                  <a:pt x="281681" y="6473704"/>
                  <a:pt x="181462" y="6473704"/>
                </a:cubicBezTo>
                <a:cubicBezTo>
                  <a:pt x="81243" y="6473704"/>
                  <a:pt x="0" y="6392461"/>
                  <a:pt x="0" y="6292242"/>
                </a:cubicBezTo>
                <a:cubicBezTo>
                  <a:pt x="0" y="6192023"/>
                  <a:pt x="81243" y="6110780"/>
                  <a:pt x="181462" y="6110780"/>
                </a:cubicBezTo>
                <a:close/>
                <a:moveTo>
                  <a:pt x="6876061" y="5237814"/>
                </a:moveTo>
                <a:cubicBezTo>
                  <a:pt x="6976277" y="5237814"/>
                  <a:pt x="7057521" y="5319057"/>
                  <a:pt x="7057521" y="5419276"/>
                </a:cubicBezTo>
                <a:cubicBezTo>
                  <a:pt x="7057521" y="5519495"/>
                  <a:pt x="6976277" y="5600738"/>
                  <a:pt x="6876061" y="5600738"/>
                </a:cubicBezTo>
                <a:cubicBezTo>
                  <a:pt x="6775841" y="5600738"/>
                  <a:pt x="6694597" y="5519495"/>
                  <a:pt x="6694597" y="5419276"/>
                </a:cubicBezTo>
                <a:cubicBezTo>
                  <a:pt x="6694597" y="5319057"/>
                  <a:pt x="6775841" y="5237814"/>
                  <a:pt x="6876061" y="5237814"/>
                </a:cubicBezTo>
                <a:close/>
                <a:moveTo>
                  <a:pt x="5919689" y="5237814"/>
                </a:moveTo>
                <a:cubicBezTo>
                  <a:pt x="6019909" y="5237814"/>
                  <a:pt x="6101149" y="5319057"/>
                  <a:pt x="6101149" y="5419276"/>
                </a:cubicBezTo>
                <a:cubicBezTo>
                  <a:pt x="6101149" y="5519495"/>
                  <a:pt x="6019909" y="5600738"/>
                  <a:pt x="5919689" y="5600738"/>
                </a:cubicBezTo>
                <a:cubicBezTo>
                  <a:pt x="5819469" y="5600738"/>
                  <a:pt x="5738225" y="5519495"/>
                  <a:pt x="5738225" y="5419276"/>
                </a:cubicBezTo>
                <a:cubicBezTo>
                  <a:pt x="5738225" y="5319057"/>
                  <a:pt x="5819469" y="5237814"/>
                  <a:pt x="5919689" y="5237814"/>
                </a:cubicBezTo>
                <a:close/>
                <a:moveTo>
                  <a:pt x="4963317" y="5237814"/>
                </a:moveTo>
                <a:cubicBezTo>
                  <a:pt x="5063537" y="5237814"/>
                  <a:pt x="5144781" y="5319057"/>
                  <a:pt x="5144781" y="5419276"/>
                </a:cubicBezTo>
                <a:cubicBezTo>
                  <a:pt x="5144781" y="5519495"/>
                  <a:pt x="5063537" y="5600738"/>
                  <a:pt x="4963317" y="5600738"/>
                </a:cubicBezTo>
                <a:cubicBezTo>
                  <a:pt x="4863097" y="5600738"/>
                  <a:pt x="4781857" y="5519495"/>
                  <a:pt x="4781857" y="5419276"/>
                </a:cubicBezTo>
                <a:cubicBezTo>
                  <a:pt x="4781857" y="5319057"/>
                  <a:pt x="4863097" y="5237814"/>
                  <a:pt x="4963317" y="5237814"/>
                </a:cubicBezTo>
                <a:close/>
                <a:moveTo>
                  <a:pt x="4006945" y="5237814"/>
                </a:moveTo>
                <a:cubicBezTo>
                  <a:pt x="4107165" y="5237814"/>
                  <a:pt x="4188409" y="5319057"/>
                  <a:pt x="4188409" y="5419276"/>
                </a:cubicBezTo>
                <a:cubicBezTo>
                  <a:pt x="4188409" y="5519495"/>
                  <a:pt x="4107165" y="5600738"/>
                  <a:pt x="4006945" y="5600738"/>
                </a:cubicBezTo>
                <a:cubicBezTo>
                  <a:pt x="3906729" y="5600738"/>
                  <a:pt x="3825485" y="5519495"/>
                  <a:pt x="3825485" y="5419276"/>
                </a:cubicBezTo>
                <a:cubicBezTo>
                  <a:pt x="3825485" y="5319057"/>
                  <a:pt x="3906729" y="5237814"/>
                  <a:pt x="4006945" y="5237814"/>
                </a:cubicBezTo>
                <a:close/>
                <a:moveTo>
                  <a:pt x="3050577" y="5237814"/>
                </a:moveTo>
                <a:cubicBezTo>
                  <a:pt x="3150793" y="5237814"/>
                  <a:pt x="3232037" y="5319057"/>
                  <a:pt x="3232037" y="5419276"/>
                </a:cubicBezTo>
                <a:cubicBezTo>
                  <a:pt x="3232037" y="5519495"/>
                  <a:pt x="3150793" y="5600738"/>
                  <a:pt x="3050577" y="5600738"/>
                </a:cubicBezTo>
                <a:cubicBezTo>
                  <a:pt x="2950357" y="5600738"/>
                  <a:pt x="2869113" y="5519495"/>
                  <a:pt x="2869113" y="5419276"/>
                </a:cubicBezTo>
                <a:cubicBezTo>
                  <a:pt x="2869113" y="5319057"/>
                  <a:pt x="2950357" y="5237814"/>
                  <a:pt x="3050577" y="5237814"/>
                </a:cubicBezTo>
                <a:close/>
                <a:moveTo>
                  <a:pt x="2094205" y="5237814"/>
                </a:moveTo>
                <a:cubicBezTo>
                  <a:pt x="2194425" y="5237814"/>
                  <a:pt x="2275665" y="5319057"/>
                  <a:pt x="2275665" y="5419276"/>
                </a:cubicBezTo>
                <a:cubicBezTo>
                  <a:pt x="2275665" y="5519495"/>
                  <a:pt x="2194425" y="5600738"/>
                  <a:pt x="2094205" y="5600738"/>
                </a:cubicBezTo>
                <a:cubicBezTo>
                  <a:pt x="1993985" y="5600738"/>
                  <a:pt x="1912741" y="5519495"/>
                  <a:pt x="1912741" y="5419276"/>
                </a:cubicBezTo>
                <a:cubicBezTo>
                  <a:pt x="1912741" y="5319057"/>
                  <a:pt x="1993985" y="5237814"/>
                  <a:pt x="2094205" y="5237814"/>
                </a:cubicBezTo>
                <a:close/>
                <a:moveTo>
                  <a:pt x="1137833" y="5237814"/>
                </a:moveTo>
                <a:cubicBezTo>
                  <a:pt x="1238052" y="5237814"/>
                  <a:pt x="1319295" y="5319057"/>
                  <a:pt x="1319295" y="5419276"/>
                </a:cubicBezTo>
                <a:cubicBezTo>
                  <a:pt x="1319295" y="5519495"/>
                  <a:pt x="1238052" y="5600738"/>
                  <a:pt x="1137833" y="5600738"/>
                </a:cubicBezTo>
                <a:cubicBezTo>
                  <a:pt x="1037614" y="5600738"/>
                  <a:pt x="956371" y="5519495"/>
                  <a:pt x="956371" y="5419276"/>
                </a:cubicBezTo>
                <a:cubicBezTo>
                  <a:pt x="956371" y="5319057"/>
                  <a:pt x="1037614" y="5237814"/>
                  <a:pt x="1137833" y="5237814"/>
                </a:cubicBezTo>
                <a:close/>
                <a:moveTo>
                  <a:pt x="181462" y="5237814"/>
                </a:moveTo>
                <a:cubicBezTo>
                  <a:pt x="281681" y="5237814"/>
                  <a:pt x="362924" y="5319057"/>
                  <a:pt x="362924" y="5419276"/>
                </a:cubicBezTo>
                <a:cubicBezTo>
                  <a:pt x="362924" y="5519495"/>
                  <a:pt x="281681" y="5600738"/>
                  <a:pt x="181462" y="5600738"/>
                </a:cubicBezTo>
                <a:cubicBezTo>
                  <a:pt x="81243" y="5600738"/>
                  <a:pt x="0" y="5519495"/>
                  <a:pt x="0" y="5419276"/>
                </a:cubicBezTo>
                <a:cubicBezTo>
                  <a:pt x="0" y="5319057"/>
                  <a:pt x="81243" y="5237814"/>
                  <a:pt x="181462" y="5237814"/>
                </a:cubicBezTo>
                <a:close/>
                <a:moveTo>
                  <a:pt x="6876061" y="4364845"/>
                </a:moveTo>
                <a:cubicBezTo>
                  <a:pt x="6976277" y="4364845"/>
                  <a:pt x="7057521" y="4446088"/>
                  <a:pt x="7057521" y="4546307"/>
                </a:cubicBezTo>
                <a:cubicBezTo>
                  <a:pt x="7057521" y="4646526"/>
                  <a:pt x="6976277" y="4727769"/>
                  <a:pt x="6876061" y="4727769"/>
                </a:cubicBezTo>
                <a:cubicBezTo>
                  <a:pt x="6775841" y="4727769"/>
                  <a:pt x="6694597" y="4646526"/>
                  <a:pt x="6694597" y="4546307"/>
                </a:cubicBezTo>
                <a:cubicBezTo>
                  <a:pt x="6694597" y="4446088"/>
                  <a:pt x="6775841" y="4364845"/>
                  <a:pt x="6876061" y="4364845"/>
                </a:cubicBezTo>
                <a:close/>
                <a:moveTo>
                  <a:pt x="5919689" y="4364845"/>
                </a:moveTo>
                <a:cubicBezTo>
                  <a:pt x="6019909" y="4364845"/>
                  <a:pt x="6101149" y="4446088"/>
                  <a:pt x="6101149" y="4546307"/>
                </a:cubicBezTo>
                <a:cubicBezTo>
                  <a:pt x="6101149" y="4646526"/>
                  <a:pt x="6019909" y="4727769"/>
                  <a:pt x="5919689" y="4727769"/>
                </a:cubicBezTo>
                <a:cubicBezTo>
                  <a:pt x="5819469" y="4727769"/>
                  <a:pt x="5738225" y="4646526"/>
                  <a:pt x="5738225" y="4546307"/>
                </a:cubicBezTo>
                <a:cubicBezTo>
                  <a:pt x="5738225" y="4446088"/>
                  <a:pt x="5819469" y="4364845"/>
                  <a:pt x="5919689" y="4364845"/>
                </a:cubicBezTo>
                <a:close/>
                <a:moveTo>
                  <a:pt x="4963317" y="4364845"/>
                </a:moveTo>
                <a:cubicBezTo>
                  <a:pt x="5063537" y="4364845"/>
                  <a:pt x="5144781" y="4446088"/>
                  <a:pt x="5144781" y="4546307"/>
                </a:cubicBezTo>
                <a:cubicBezTo>
                  <a:pt x="5144781" y="4646526"/>
                  <a:pt x="5063537" y="4727769"/>
                  <a:pt x="4963317" y="4727769"/>
                </a:cubicBezTo>
                <a:cubicBezTo>
                  <a:pt x="4863097" y="4727769"/>
                  <a:pt x="4781857" y="4646526"/>
                  <a:pt x="4781857" y="4546307"/>
                </a:cubicBezTo>
                <a:cubicBezTo>
                  <a:pt x="4781857" y="4446088"/>
                  <a:pt x="4863097" y="4364845"/>
                  <a:pt x="4963317" y="4364845"/>
                </a:cubicBezTo>
                <a:close/>
                <a:moveTo>
                  <a:pt x="4006945" y="4364845"/>
                </a:moveTo>
                <a:cubicBezTo>
                  <a:pt x="4107165" y="4364845"/>
                  <a:pt x="4188409" y="4446088"/>
                  <a:pt x="4188409" y="4546307"/>
                </a:cubicBezTo>
                <a:cubicBezTo>
                  <a:pt x="4188409" y="4646526"/>
                  <a:pt x="4107165" y="4727769"/>
                  <a:pt x="4006945" y="4727769"/>
                </a:cubicBezTo>
                <a:cubicBezTo>
                  <a:pt x="3906729" y="4727769"/>
                  <a:pt x="3825485" y="4646526"/>
                  <a:pt x="3825485" y="4546307"/>
                </a:cubicBezTo>
                <a:cubicBezTo>
                  <a:pt x="3825485" y="4446088"/>
                  <a:pt x="3906729" y="4364845"/>
                  <a:pt x="4006945" y="4364845"/>
                </a:cubicBezTo>
                <a:close/>
                <a:moveTo>
                  <a:pt x="3050577" y="4364845"/>
                </a:moveTo>
                <a:cubicBezTo>
                  <a:pt x="3150793" y="4364845"/>
                  <a:pt x="3232037" y="4446088"/>
                  <a:pt x="3232037" y="4546307"/>
                </a:cubicBezTo>
                <a:cubicBezTo>
                  <a:pt x="3232037" y="4646526"/>
                  <a:pt x="3150793" y="4727769"/>
                  <a:pt x="3050577" y="4727769"/>
                </a:cubicBezTo>
                <a:cubicBezTo>
                  <a:pt x="2950357" y="4727769"/>
                  <a:pt x="2869113" y="4646526"/>
                  <a:pt x="2869113" y="4546307"/>
                </a:cubicBezTo>
                <a:cubicBezTo>
                  <a:pt x="2869113" y="4446088"/>
                  <a:pt x="2950357" y="4364845"/>
                  <a:pt x="3050577" y="4364845"/>
                </a:cubicBezTo>
                <a:close/>
                <a:moveTo>
                  <a:pt x="2094205" y="4364845"/>
                </a:moveTo>
                <a:cubicBezTo>
                  <a:pt x="2194425" y="4364845"/>
                  <a:pt x="2275665" y="4446088"/>
                  <a:pt x="2275665" y="4546307"/>
                </a:cubicBezTo>
                <a:cubicBezTo>
                  <a:pt x="2275665" y="4646526"/>
                  <a:pt x="2194425" y="4727769"/>
                  <a:pt x="2094205" y="4727769"/>
                </a:cubicBezTo>
                <a:cubicBezTo>
                  <a:pt x="1993985" y="4727769"/>
                  <a:pt x="1912741" y="4646526"/>
                  <a:pt x="1912741" y="4546307"/>
                </a:cubicBezTo>
                <a:cubicBezTo>
                  <a:pt x="1912741" y="4446088"/>
                  <a:pt x="1993985" y="4364845"/>
                  <a:pt x="2094205" y="4364845"/>
                </a:cubicBezTo>
                <a:close/>
                <a:moveTo>
                  <a:pt x="1137833" y="4364845"/>
                </a:moveTo>
                <a:cubicBezTo>
                  <a:pt x="1238052" y="4364845"/>
                  <a:pt x="1319295" y="4446088"/>
                  <a:pt x="1319295" y="4546307"/>
                </a:cubicBezTo>
                <a:cubicBezTo>
                  <a:pt x="1319295" y="4646526"/>
                  <a:pt x="1238052" y="4727769"/>
                  <a:pt x="1137833" y="4727769"/>
                </a:cubicBezTo>
                <a:cubicBezTo>
                  <a:pt x="1037614" y="4727769"/>
                  <a:pt x="956371" y="4646526"/>
                  <a:pt x="956371" y="4546307"/>
                </a:cubicBezTo>
                <a:cubicBezTo>
                  <a:pt x="956371" y="4446088"/>
                  <a:pt x="1037614" y="4364845"/>
                  <a:pt x="1137833" y="4364845"/>
                </a:cubicBezTo>
                <a:close/>
                <a:moveTo>
                  <a:pt x="181462" y="4364845"/>
                </a:moveTo>
                <a:cubicBezTo>
                  <a:pt x="281681" y="4364845"/>
                  <a:pt x="362924" y="4446088"/>
                  <a:pt x="362924" y="4546307"/>
                </a:cubicBezTo>
                <a:cubicBezTo>
                  <a:pt x="362924" y="4646526"/>
                  <a:pt x="281681" y="4727769"/>
                  <a:pt x="181462" y="4727769"/>
                </a:cubicBezTo>
                <a:cubicBezTo>
                  <a:pt x="81243" y="4727769"/>
                  <a:pt x="0" y="4646526"/>
                  <a:pt x="0" y="4546307"/>
                </a:cubicBezTo>
                <a:cubicBezTo>
                  <a:pt x="0" y="4446088"/>
                  <a:pt x="81243" y="4364845"/>
                  <a:pt x="181462" y="4364845"/>
                </a:cubicBezTo>
                <a:close/>
                <a:moveTo>
                  <a:pt x="6876061" y="3491876"/>
                </a:moveTo>
                <a:cubicBezTo>
                  <a:pt x="6976277" y="3491876"/>
                  <a:pt x="7057521" y="3573119"/>
                  <a:pt x="7057521" y="3673338"/>
                </a:cubicBezTo>
                <a:cubicBezTo>
                  <a:pt x="7057521" y="3773557"/>
                  <a:pt x="6976277" y="3854800"/>
                  <a:pt x="6876061" y="3854800"/>
                </a:cubicBezTo>
                <a:cubicBezTo>
                  <a:pt x="6775841" y="3854800"/>
                  <a:pt x="6694597" y="3773557"/>
                  <a:pt x="6694597" y="3673338"/>
                </a:cubicBezTo>
                <a:cubicBezTo>
                  <a:pt x="6694597" y="3573119"/>
                  <a:pt x="6775841" y="3491876"/>
                  <a:pt x="6876061" y="3491876"/>
                </a:cubicBezTo>
                <a:close/>
                <a:moveTo>
                  <a:pt x="5919689" y="3491876"/>
                </a:moveTo>
                <a:cubicBezTo>
                  <a:pt x="6019909" y="3491876"/>
                  <a:pt x="6101149" y="3573119"/>
                  <a:pt x="6101149" y="3673338"/>
                </a:cubicBezTo>
                <a:cubicBezTo>
                  <a:pt x="6101149" y="3773557"/>
                  <a:pt x="6019909" y="3854800"/>
                  <a:pt x="5919689" y="3854800"/>
                </a:cubicBezTo>
                <a:cubicBezTo>
                  <a:pt x="5819469" y="3854800"/>
                  <a:pt x="5738225" y="3773557"/>
                  <a:pt x="5738225" y="3673338"/>
                </a:cubicBezTo>
                <a:cubicBezTo>
                  <a:pt x="5738225" y="3573119"/>
                  <a:pt x="5819469" y="3491876"/>
                  <a:pt x="5919689" y="3491876"/>
                </a:cubicBezTo>
                <a:close/>
                <a:moveTo>
                  <a:pt x="4963317" y="3491876"/>
                </a:moveTo>
                <a:cubicBezTo>
                  <a:pt x="5063537" y="3491876"/>
                  <a:pt x="5144781" y="3573119"/>
                  <a:pt x="5144781" y="3673338"/>
                </a:cubicBezTo>
                <a:cubicBezTo>
                  <a:pt x="5144781" y="3773557"/>
                  <a:pt x="5063537" y="3854800"/>
                  <a:pt x="4963317" y="3854800"/>
                </a:cubicBezTo>
                <a:cubicBezTo>
                  <a:pt x="4863097" y="3854800"/>
                  <a:pt x="4781857" y="3773557"/>
                  <a:pt x="4781857" y="3673338"/>
                </a:cubicBezTo>
                <a:cubicBezTo>
                  <a:pt x="4781857" y="3573119"/>
                  <a:pt x="4863097" y="3491876"/>
                  <a:pt x="4963317" y="3491876"/>
                </a:cubicBezTo>
                <a:close/>
                <a:moveTo>
                  <a:pt x="4006945" y="3491876"/>
                </a:moveTo>
                <a:cubicBezTo>
                  <a:pt x="4107165" y="3491876"/>
                  <a:pt x="4188409" y="3573119"/>
                  <a:pt x="4188409" y="3673338"/>
                </a:cubicBezTo>
                <a:cubicBezTo>
                  <a:pt x="4188409" y="3773557"/>
                  <a:pt x="4107165" y="3854800"/>
                  <a:pt x="4006945" y="3854800"/>
                </a:cubicBezTo>
                <a:cubicBezTo>
                  <a:pt x="3906729" y="3854800"/>
                  <a:pt x="3825485" y="3773557"/>
                  <a:pt x="3825485" y="3673338"/>
                </a:cubicBezTo>
                <a:cubicBezTo>
                  <a:pt x="3825485" y="3573119"/>
                  <a:pt x="3906729" y="3491876"/>
                  <a:pt x="4006945" y="3491876"/>
                </a:cubicBezTo>
                <a:close/>
                <a:moveTo>
                  <a:pt x="3050577" y="3491876"/>
                </a:moveTo>
                <a:cubicBezTo>
                  <a:pt x="3150793" y="3491876"/>
                  <a:pt x="3232037" y="3573119"/>
                  <a:pt x="3232037" y="3673338"/>
                </a:cubicBezTo>
                <a:cubicBezTo>
                  <a:pt x="3232037" y="3773557"/>
                  <a:pt x="3150793" y="3854800"/>
                  <a:pt x="3050577" y="3854800"/>
                </a:cubicBezTo>
                <a:cubicBezTo>
                  <a:pt x="2950357" y="3854800"/>
                  <a:pt x="2869113" y="3773557"/>
                  <a:pt x="2869113" y="3673338"/>
                </a:cubicBezTo>
                <a:cubicBezTo>
                  <a:pt x="2869113" y="3573119"/>
                  <a:pt x="2950357" y="3491876"/>
                  <a:pt x="3050577" y="3491876"/>
                </a:cubicBezTo>
                <a:close/>
                <a:moveTo>
                  <a:pt x="2094205" y="3491876"/>
                </a:moveTo>
                <a:cubicBezTo>
                  <a:pt x="2194425" y="3491876"/>
                  <a:pt x="2275665" y="3573119"/>
                  <a:pt x="2275665" y="3673338"/>
                </a:cubicBezTo>
                <a:cubicBezTo>
                  <a:pt x="2275665" y="3773557"/>
                  <a:pt x="2194425" y="3854800"/>
                  <a:pt x="2094205" y="3854800"/>
                </a:cubicBezTo>
                <a:cubicBezTo>
                  <a:pt x="1993985" y="3854800"/>
                  <a:pt x="1912741" y="3773557"/>
                  <a:pt x="1912741" y="3673338"/>
                </a:cubicBezTo>
                <a:cubicBezTo>
                  <a:pt x="1912741" y="3573119"/>
                  <a:pt x="1993985" y="3491876"/>
                  <a:pt x="2094205" y="3491876"/>
                </a:cubicBezTo>
                <a:close/>
                <a:moveTo>
                  <a:pt x="1137833" y="3491876"/>
                </a:moveTo>
                <a:cubicBezTo>
                  <a:pt x="1238052" y="3491876"/>
                  <a:pt x="1319295" y="3573119"/>
                  <a:pt x="1319295" y="3673338"/>
                </a:cubicBezTo>
                <a:cubicBezTo>
                  <a:pt x="1319295" y="3773557"/>
                  <a:pt x="1238052" y="3854800"/>
                  <a:pt x="1137833" y="3854800"/>
                </a:cubicBezTo>
                <a:cubicBezTo>
                  <a:pt x="1037614" y="3854800"/>
                  <a:pt x="956371" y="3773557"/>
                  <a:pt x="956371" y="3673338"/>
                </a:cubicBezTo>
                <a:cubicBezTo>
                  <a:pt x="956371" y="3573119"/>
                  <a:pt x="1037614" y="3491876"/>
                  <a:pt x="1137833" y="3491876"/>
                </a:cubicBezTo>
                <a:close/>
                <a:moveTo>
                  <a:pt x="181462" y="3491876"/>
                </a:moveTo>
                <a:cubicBezTo>
                  <a:pt x="281681" y="3491876"/>
                  <a:pt x="362924" y="3573119"/>
                  <a:pt x="362924" y="3673338"/>
                </a:cubicBezTo>
                <a:cubicBezTo>
                  <a:pt x="362924" y="3773557"/>
                  <a:pt x="281681" y="3854800"/>
                  <a:pt x="181462" y="3854800"/>
                </a:cubicBezTo>
                <a:cubicBezTo>
                  <a:pt x="81243" y="3854800"/>
                  <a:pt x="0" y="3773557"/>
                  <a:pt x="0" y="3673338"/>
                </a:cubicBezTo>
                <a:cubicBezTo>
                  <a:pt x="0" y="3573119"/>
                  <a:pt x="81243" y="3491876"/>
                  <a:pt x="181462" y="3491876"/>
                </a:cubicBezTo>
                <a:close/>
                <a:moveTo>
                  <a:pt x="6876061" y="2618907"/>
                </a:moveTo>
                <a:cubicBezTo>
                  <a:pt x="6976277" y="2618907"/>
                  <a:pt x="7057521" y="2700150"/>
                  <a:pt x="7057521" y="2800369"/>
                </a:cubicBezTo>
                <a:cubicBezTo>
                  <a:pt x="7057521" y="2900588"/>
                  <a:pt x="6976277" y="2981831"/>
                  <a:pt x="6876061" y="2981831"/>
                </a:cubicBezTo>
                <a:cubicBezTo>
                  <a:pt x="6775841" y="2981831"/>
                  <a:pt x="6694597" y="2900588"/>
                  <a:pt x="6694597" y="2800369"/>
                </a:cubicBezTo>
                <a:cubicBezTo>
                  <a:pt x="6694597" y="2700150"/>
                  <a:pt x="6775841" y="2618907"/>
                  <a:pt x="6876061" y="2618907"/>
                </a:cubicBezTo>
                <a:close/>
                <a:moveTo>
                  <a:pt x="5919689" y="2618907"/>
                </a:moveTo>
                <a:cubicBezTo>
                  <a:pt x="6019909" y="2618907"/>
                  <a:pt x="6101149" y="2700150"/>
                  <a:pt x="6101149" y="2800369"/>
                </a:cubicBezTo>
                <a:cubicBezTo>
                  <a:pt x="6101149" y="2900588"/>
                  <a:pt x="6019909" y="2981831"/>
                  <a:pt x="5919689" y="2981831"/>
                </a:cubicBezTo>
                <a:cubicBezTo>
                  <a:pt x="5819469" y="2981831"/>
                  <a:pt x="5738225" y="2900588"/>
                  <a:pt x="5738225" y="2800369"/>
                </a:cubicBezTo>
                <a:cubicBezTo>
                  <a:pt x="5738225" y="2700150"/>
                  <a:pt x="5819469" y="2618907"/>
                  <a:pt x="5919689" y="2618907"/>
                </a:cubicBezTo>
                <a:close/>
                <a:moveTo>
                  <a:pt x="4963317" y="2618907"/>
                </a:moveTo>
                <a:cubicBezTo>
                  <a:pt x="5063537" y="2618907"/>
                  <a:pt x="5144781" y="2700150"/>
                  <a:pt x="5144781" y="2800369"/>
                </a:cubicBezTo>
                <a:cubicBezTo>
                  <a:pt x="5144781" y="2900588"/>
                  <a:pt x="5063537" y="2981831"/>
                  <a:pt x="4963317" y="2981831"/>
                </a:cubicBezTo>
                <a:cubicBezTo>
                  <a:pt x="4863097" y="2981831"/>
                  <a:pt x="4781857" y="2900588"/>
                  <a:pt x="4781857" y="2800369"/>
                </a:cubicBezTo>
                <a:cubicBezTo>
                  <a:pt x="4781857" y="2700150"/>
                  <a:pt x="4863097" y="2618907"/>
                  <a:pt x="4963317" y="2618907"/>
                </a:cubicBezTo>
                <a:close/>
                <a:moveTo>
                  <a:pt x="4006945" y="2618907"/>
                </a:moveTo>
                <a:cubicBezTo>
                  <a:pt x="4107165" y="2618907"/>
                  <a:pt x="4188409" y="2700150"/>
                  <a:pt x="4188409" y="2800369"/>
                </a:cubicBezTo>
                <a:cubicBezTo>
                  <a:pt x="4188409" y="2900588"/>
                  <a:pt x="4107165" y="2981831"/>
                  <a:pt x="4006945" y="2981831"/>
                </a:cubicBezTo>
                <a:cubicBezTo>
                  <a:pt x="3906729" y="2981831"/>
                  <a:pt x="3825485" y="2900588"/>
                  <a:pt x="3825485" y="2800369"/>
                </a:cubicBezTo>
                <a:cubicBezTo>
                  <a:pt x="3825485" y="2700150"/>
                  <a:pt x="3906729" y="2618907"/>
                  <a:pt x="4006945" y="2618907"/>
                </a:cubicBezTo>
                <a:close/>
                <a:moveTo>
                  <a:pt x="3050577" y="2618907"/>
                </a:moveTo>
                <a:cubicBezTo>
                  <a:pt x="3150793" y="2618907"/>
                  <a:pt x="3232037" y="2700150"/>
                  <a:pt x="3232037" y="2800369"/>
                </a:cubicBezTo>
                <a:cubicBezTo>
                  <a:pt x="3232037" y="2900588"/>
                  <a:pt x="3150793" y="2981831"/>
                  <a:pt x="3050577" y="2981831"/>
                </a:cubicBezTo>
                <a:cubicBezTo>
                  <a:pt x="2950357" y="2981831"/>
                  <a:pt x="2869113" y="2900588"/>
                  <a:pt x="2869113" y="2800369"/>
                </a:cubicBezTo>
                <a:cubicBezTo>
                  <a:pt x="2869113" y="2700150"/>
                  <a:pt x="2950357" y="2618907"/>
                  <a:pt x="3050577" y="2618907"/>
                </a:cubicBezTo>
                <a:close/>
                <a:moveTo>
                  <a:pt x="2094205" y="2618907"/>
                </a:moveTo>
                <a:cubicBezTo>
                  <a:pt x="2194425" y="2618907"/>
                  <a:pt x="2275665" y="2700150"/>
                  <a:pt x="2275665" y="2800369"/>
                </a:cubicBezTo>
                <a:cubicBezTo>
                  <a:pt x="2275665" y="2900588"/>
                  <a:pt x="2194425" y="2981831"/>
                  <a:pt x="2094205" y="2981831"/>
                </a:cubicBezTo>
                <a:cubicBezTo>
                  <a:pt x="1993985" y="2981831"/>
                  <a:pt x="1912741" y="2900588"/>
                  <a:pt x="1912741" y="2800369"/>
                </a:cubicBezTo>
                <a:cubicBezTo>
                  <a:pt x="1912741" y="2700150"/>
                  <a:pt x="1993985" y="2618907"/>
                  <a:pt x="2094205" y="2618907"/>
                </a:cubicBezTo>
                <a:close/>
                <a:moveTo>
                  <a:pt x="1137833" y="2618907"/>
                </a:moveTo>
                <a:cubicBezTo>
                  <a:pt x="1238052" y="2618907"/>
                  <a:pt x="1319295" y="2700150"/>
                  <a:pt x="1319295" y="2800369"/>
                </a:cubicBezTo>
                <a:cubicBezTo>
                  <a:pt x="1319295" y="2900588"/>
                  <a:pt x="1238052" y="2981831"/>
                  <a:pt x="1137833" y="2981831"/>
                </a:cubicBezTo>
                <a:cubicBezTo>
                  <a:pt x="1037614" y="2981831"/>
                  <a:pt x="956371" y="2900588"/>
                  <a:pt x="956371" y="2800369"/>
                </a:cubicBezTo>
                <a:cubicBezTo>
                  <a:pt x="956371" y="2700150"/>
                  <a:pt x="1037614" y="2618907"/>
                  <a:pt x="1137833" y="2618907"/>
                </a:cubicBezTo>
                <a:close/>
                <a:moveTo>
                  <a:pt x="181462" y="2618907"/>
                </a:moveTo>
                <a:cubicBezTo>
                  <a:pt x="281681" y="2618907"/>
                  <a:pt x="362924" y="2700150"/>
                  <a:pt x="362924" y="2800369"/>
                </a:cubicBezTo>
                <a:cubicBezTo>
                  <a:pt x="362924" y="2900588"/>
                  <a:pt x="281681" y="2981831"/>
                  <a:pt x="181462" y="2981831"/>
                </a:cubicBezTo>
                <a:cubicBezTo>
                  <a:pt x="81243" y="2981831"/>
                  <a:pt x="0" y="2900588"/>
                  <a:pt x="0" y="2800369"/>
                </a:cubicBezTo>
                <a:cubicBezTo>
                  <a:pt x="0" y="2700150"/>
                  <a:pt x="81243" y="2618907"/>
                  <a:pt x="181462" y="2618907"/>
                </a:cubicBezTo>
                <a:close/>
                <a:moveTo>
                  <a:pt x="6876061" y="1745938"/>
                </a:moveTo>
                <a:cubicBezTo>
                  <a:pt x="6976277" y="1745938"/>
                  <a:pt x="7057521" y="1827181"/>
                  <a:pt x="7057521" y="1927400"/>
                </a:cubicBezTo>
                <a:cubicBezTo>
                  <a:pt x="7057521" y="2027619"/>
                  <a:pt x="6976277" y="2108862"/>
                  <a:pt x="6876061" y="2108862"/>
                </a:cubicBezTo>
                <a:cubicBezTo>
                  <a:pt x="6775841" y="2108862"/>
                  <a:pt x="6694597" y="2027619"/>
                  <a:pt x="6694597" y="1927400"/>
                </a:cubicBezTo>
                <a:cubicBezTo>
                  <a:pt x="6694597" y="1827181"/>
                  <a:pt x="6775841" y="1745938"/>
                  <a:pt x="6876061" y="1745938"/>
                </a:cubicBezTo>
                <a:close/>
                <a:moveTo>
                  <a:pt x="5919689" y="1745938"/>
                </a:moveTo>
                <a:cubicBezTo>
                  <a:pt x="6019909" y="1745938"/>
                  <a:pt x="6101149" y="1827181"/>
                  <a:pt x="6101149" y="1927400"/>
                </a:cubicBezTo>
                <a:cubicBezTo>
                  <a:pt x="6101149" y="2027619"/>
                  <a:pt x="6019909" y="2108862"/>
                  <a:pt x="5919689" y="2108862"/>
                </a:cubicBezTo>
                <a:cubicBezTo>
                  <a:pt x="5819469" y="2108862"/>
                  <a:pt x="5738225" y="2027619"/>
                  <a:pt x="5738225" y="1927400"/>
                </a:cubicBezTo>
                <a:cubicBezTo>
                  <a:pt x="5738225" y="1827181"/>
                  <a:pt x="5819469" y="1745938"/>
                  <a:pt x="5919689" y="1745938"/>
                </a:cubicBezTo>
                <a:close/>
                <a:moveTo>
                  <a:pt x="4963317" y="1745938"/>
                </a:moveTo>
                <a:cubicBezTo>
                  <a:pt x="5063537" y="1745938"/>
                  <a:pt x="5144781" y="1827181"/>
                  <a:pt x="5144781" y="1927400"/>
                </a:cubicBezTo>
                <a:cubicBezTo>
                  <a:pt x="5144781" y="2027619"/>
                  <a:pt x="5063537" y="2108862"/>
                  <a:pt x="4963317" y="2108862"/>
                </a:cubicBezTo>
                <a:cubicBezTo>
                  <a:pt x="4863097" y="2108862"/>
                  <a:pt x="4781857" y="2027619"/>
                  <a:pt x="4781857" y="1927400"/>
                </a:cubicBezTo>
                <a:cubicBezTo>
                  <a:pt x="4781857" y="1827181"/>
                  <a:pt x="4863097" y="1745938"/>
                  <a:pt x="4963317" y="1745938"/>
                </a:cubicBezTo>
                <a:close/>
                <a:moveTo>
                  <a:pt x="4006945" y="1745938"/>
                </a:moveTo>
                <a:cubicBezTo>
                  <a:pt x="4107165" y="1745938"/>
                  <a:pt x="4188409" y="1827181"/>
                  <a:pt x="4188409" y="1927400"/>
                </a:cubicBezTo>
                <a:cubicBezTo>
                  <a:pt x="4188409" y="2027619"/>
                  <a:pt x="4107165" y="2108862"/>
                  <a:pt x="4006945" y="2108862"/>
                </a:cubicBezTo>
                <a:cubicBezTo>
                  <a:pt x="3906729" y="2108862"/>
                  <a:pt x="3825485" y="2027619"/>
                  <a:pt x="3825485" y="1927400"/>
                </a:cubicBezTo>
                <a:cubicBezTo>
                  <a:pt x="3825485" y="1827181"/>
                  <a:pt x="3906729" y="1745938"/>
                  <a:pt x="4006945" y="1745938"/>
                </a:cubicBezTo>
                <a:close/>
                <a:moveTo>
                  <a:pt x="3050577" y="1745938"/>
                </a:moveTo>
                <a:cubicBezTo>
                  <a:pt x="3150793" y="1745938"/>
                  <a:pt x="3232037" y="1827181"/>
                  <a:pt x="3232037" y="1927400"/>
                </a:cubicBezTo>
                <a:cubicBezTo>
                  <a:pt x="3232037" y="2027619"/>
                  <a:pt x="3150793" y="2108862"/>
                  <a:pt x="3050577" y="2108862"/>
                </a:cubicBezTo>
                <a:cubicBezTo>
                  <a:pt x="2950357" y="2108862"/>
                  <a:pt x="2869113" y="2027619"/>
                  <a:pt x="2869113" y="1927400"/>
                </a:cubicBezTo>
                <a:cubicBezTo>
                  <a:pt x="2869113" y="1827181"/>
                  <a:pt x="2950357" y="1745938"/>
                  <a:pt x="3050577" y="1745938"/>
                </a:cubicBezTo>
                <a:close/>
                <a:moveTo>
                  <a:pt x="2094205" y="1745938"/>
                </a:moveTo>
                <a:cubicBezTo>
                  <a:pt x="2194425" y="1745938"/>
                  <a:pt x="2275665" y="1827181"/>
                  <a:pt x="2275665" y="1927400"/>
                </a:cubicBezTo>
                <a:cubicBezTo>
                  <a:pt x="2275665" y="2027619"/>
                  <a:pt x="2194425" y="2108862"/>
                  <a:pt x="2094205" y="2108862"/>
                </a:cubicBezTo>
                <a:cubicBezTo>
                  <a:pt x="1993985" y="2108862"/>
                  <a:pt x="1912741" y="2027619"/>
                  <a:pt x="1912741" y="1927400"/>
                </a:cubicBezTo>
                <a:cubicBezTo>
                  <a:pt x="1912741" y="1827181"/>
                  <a:pt x="1993985" y="1745938"/>
                  <a:pt x="2094205" y="1745938"/>
                </a:cubicBezTo>
                <a:close/>
                <a:moveTo>
                  <a:pt x="1137833" y="1745938"/>
                </a:moveTo>
                <a:cubicBezTo>
                  <a:pt x="1238052" y="1745938"/>
                  <a:pt x="1319295" y="1827181"/>
                  <a:pt x="1319295" y="1927400"/>
                </a:cubicBezTo>
                <a:cubicBezTo>
                  <a:pt x="1319295" y="2027619"/>
                  <a:pt x="1238052" y="2108862"/>
                  <a:pt x="1137833" y="2108862"/>
                </a:cubicBezTo>
                <a:cubicBezTo>
                  <a:pt x="1037614" y="2108862"/>
                  <a:pt x="956371" y="2027619"/>
                  <a:pt x="956371" y="1927400"/>
                </a:cubicBezTo>
                <a:cubicBezTo>
                  <a:pt x="956371" y="1827181"/>
                  <a:pt x="1037614" y="1745938"/>
                  <a:pt x="1137833" y="1745938"/>
                </a:cubicBezTo>
                <a:close/>
                <a:moveTo>
                  <a:pt x="181462" y="1745938"/>
                </a:moveTo>
                <a:cubicBezTo>
                  <a:pt x="281681" y="1745938"/>
                  <a:pt x="362924" y="1827181"/>
                  <a:pt x="362924" y="1927400"/>
                </a:cubicBezTo>
                <a:cubicBezTo>
                  <a:pt x="362924" y="2027619"/>
                  <a:pt x="281681" y="2108862"/>
                  <a:pt x="181462" y="2108862"/>
                </a:cubicBezTo>
                <a:cubicBezTo>
                  <a:pt x="81243" y="2108862"/>
                  <a:pt x="0" y="2027619"/>
                  <a:pt x="0" y="1927400"/>
                </a:cubicBezTo>
                <a:cubicBezTo>
                  <a:pt x="0" y="1827181"/>
                  <a:pt x="81243" y="1745938"/>
                  <a:pt x="181462" y="1745938"/>
                </a:cubicBezTo>
                <a:close/>
                <a:moveTo>
                  <a:pt x="6876061" y="872969"/>
                </a:moveTo>
                <a:cubicBezTo>
                  <a:pt x="6976277" y="872969"/>
                  <a:pt x="7057521" y="954212"/>
                  <a:pt x="7057521" y="1054431"/>
                </a:cubicBezTo>
                <a:cubicBezTo>
                  <a:pt x="7057521" y="1154650"/>
                  <a:pt x="6976277" y="1235893"/>
                  <a:pt x="6876061" y="1235893"/>
                </a:cubicBezTo>
                <a:cubicBezTo>
                  <a:pt x="6775841" y="1235893"/>
                  <a:pt x="6694597" y="1154650"/>
                  <a:pt x="6694597" y="1054431"/>
                </a:cubicBezTo>
                <a:cubicBezTo>
                  <a:pt x="6694597" y="954212"/>
                  <a:pt x="6775841" y="872969"/>
                  <a:pt x="6876061" y="872969"/>
                </a:cubicBezTo>
                <a:close/>
                <a:moveTo>
                  <a:pt x="5919689" y="872969"/>
                </a:moveTo>
                <a:cubicBezTo>
                  <a:pt x="6019909" y="872969"/>
                  <a:pt x="6101149" y="954212"/>
                  <a:pt x="6101149" y="1054431"/>
                </a:cubicBezTo>
                <a:cubicBezTo>
                  <a:pt x="6101149" y="1154650"/>
                  <a:pt x="6019909" y="1235893"/>
                  <a:pt x="5919689" y="1235893"/>
                </a:cubicBezTo>
                <a:cubicBezTo>
                  <a:pt x="5819469" y="1235893"/>
                  <a:pt x="5738225" y="1154650"/>
                  <a:pt x="5738225" y="1054431"/>
                </a:cubicBezTo>
                <a:cubicBezTo>
                  <a:pt x="5738225" y="954212"/>
                  <a:pt x="5819469" y="872969"/>
                  <a:pt x="5919689" y="872969"/>
                </a:cubicBezTo>
                <a:close/>
                <a:moveTo>
                  <a:pt x="4963317" y="872969"/>
                </a:moveTo>
                <a:cubicBezTo>
                  <a:pt x="5063537" y="872969"/>
                  <a:pt x="5144781" y="954212"/>
                  <a:pt x="5144781" y="1054431"/>
                </a:cubicBezTo>
                <a:cubicBezTo>
                  <a:pt x="5144781" y="1154650"/>
                  <a:pt x="5063537" y="1235893"/>
                  <a:pt x="4963317" y="1235893"/>
                </a:cubicBezTo>
                <a:cubicBezTo>
                  <a:pt x="4863097" y="1235893"/>
                  <a:pt x="4781857" y="1154650"/>
                  <a:pt x="4781857" y="1054431"/>
                </a:cubicBezTo>
                <a:cubicBezTo>
                  <a:pt x="4781857" y="954212"/>
                  <a:pt x="4863097" y="872969"/>
                  <a:pt x="4963317" y="872969"/>
                </a:cubicBezTo>
                <a:close/>
                <a:moveTo>
                  <a:pt x="4006945" y="872969"/>
                </a:moveTo>
                <a:cubicBezTo>
                  <a:pt x="4107165" y="872969"/>
                  <a:pt x="4188409" y="954212"/>
                  <a:pt x="4188409" y="1054431"/>
                </a:cubicBezTo>
                <a:cubicBezTo>
                  <a:pt x="4188409" y="1154650"/>
                  <a:pt x="4107165" y="1235893"/>
                  <a:pt x="4006945" y="1235893"/>
                </a:cubicBezTo>
                <a:cubicBezTo>
                  <a:pt x="3906729" y="1235893"/>
                  <a:pt x="3825485" y="1154650"/>
                  <a:pt x="3825485" y="1054431"/>
                </a:cubicBezTo>
                <a:cubicBezTo>
                  <a:pt x="3825485" y="954212"/>
                  <a:pt x="3906729" y="872969"/>
                  <a:pt x="4006945" y="872969"/>
                </a:cubicBezTo>
                <a:close/>
                <a:moveTo>
                  <a:pt x="3050577" y="872969"/>
                </a:moveTo>
                <a:cubicBezTo>
                  <a:pt x="3150793" y="872969"/>
                  <a:pt x="3232037" y="954212"/>
                  <a:pt x="3232037" y="1054431"/>
                </a:cubicBezTo>
                <a:cubicBezTo>
                  <a:pt x="3232037" y="1154650"/>
                  <a:pt x="3150793" y="1235893"/>
                  <a:pt x="3050577" y="1235893"/>
                </a:cubicBezTo>
                <a:cubicBezTo>
                  <a:pt x="2950357" y="1235893"/>
                  <a:pt x="2869113" y="1154650"/>
                  <a:pt x="2869113" y="1054431"/>
                </a:cubicBezTo>
                <a:cubicBezTo>
                  <a:pt x="2869113" y="954212"/>
                  <a:pt x="2950357" y="872969"/>
                  <a:pt x="3050577" y="872969"/>
                </a:cubicBezTo>
                <a:close/>
                <a:moveTo>
                  <a:pt x="2094205" y="872969"/>
                </a:moveTo>
                <a:cubicBezTo>
                  <a:pt x="2194425" y="872969"/>
                  <a:pt x="2275665" y="954212"/>
                  <a:pt x="2275665" y="1054431"/>
                </a:cubicBezTo>
                <a:cubicBezTo>
                  <a:pt x="2275665" y="1154650"/>
                  <a:pt x="2194425" y="1235893"/>
                  <a:pt x="2094205" y="1235893"/>
                </a:cubicBezTo>
                <a:cubicBezTo>
                  <a:pt x="1993985" y="1235893"/>
                  <a:pt x="1912741" y="1154650"/>
                  <a:pt x="1912741" y="1054431"/>
                </a:cubicBezTo>
                <a:cubicBezTo>
                  <a:pt x="1912741" y="954212"/>
                  <a:pt x="1993985" y="872969"/>
                  <a:pt x="2094205" y="872969"/>
                </a:cubicBezTo>
                <a:close/>
                <a:moveTo>
                  <a:pt x="1137833" y="872969"/>
                </a:moveTo>
                <a:cubicBezTo>
                  <a:pt x="1238052" y="872969"/>
                  <a:pt x="1319295" y="954212"/>
                  <a:pt x="1319295" y="1054431"/>
                </a:cubicBezTo>
                <a:cubicBezTo>
                  <a:pt x="1319295" y="1154650"/>
                  <a:pt x="1238052" y="1235893"/>
                  <a:pt x="1137833" y="1235893"/>
                </a:cubicBezTo>
                <a:cubicBezTo>
                  <a:pt x="1037614" y="1235893"/>
                  <a:pt x="956371" y="1154650"/>
                  <a:pt x="956371" y="1054431"/>
                </a:cubicBezTo>
                <a:cubicBezTo>
                  <a:pt x="956371" y="954212"/>
                  <a:pt x="1037614" y="872969"/>
                  <a:pt x="1137833" y="872969"/>
                </a:cubicBezTo>
                <a:close/>
                <a:moveTo>
                  <a:pt x="181462" y="872969"/>
                </a:moveTo>
                <a:cubicBezTo>
                  <a:pt x="281681" y="872969"/>
                  <a:pt x="362924" y="954212"/>
                  <a:pt x="362924" y="1054431"/>
                </a:cubicBezTo>
                <a:cubicBezTo>
                  <a:pt x="362924" y="1154650"/>
                  <a:pt x="281681" y="1235893"/>
                  <a:pt x="181462" y="1235893"/>
                </a:cubicBezTo>
                <a:cubicBezTo>
                  <a:pt x="81243" y="1235893"/>
                  <a:pt x="0" y="1154650"/>
                  <a:pt x="0" y="1054431"/>
                </a:cubicBezTo>
                <a:cubicBezTo>
                  <a:pt x="0" y="954212"/>
                  <a:pt x="81243" y="872969"/>
                  <a:pt x="181462" y="872969"/>
                </a:cubicBezTo>
                <a:close/>
                <a:moveTo>
                  <a:pt x="6876061" y="0"/>
                </a:moveTo>
                <a:cubicBezTo>
                  <a:pt x="6976277" y="0"/>
                  <a:pt x="7057521" y="81243"/>
                  <a:pt x="7057521" y="181462"/>
                </a:cubicBezTo>
                <a:cubicBezTo>
                  <a:pt x="7057521" y="281681"/>
                  <a:pt x="6976277" y="362924"/>
                  <a:pt x="6876061" y="362924"/>
                </a:cubicBezTo>
                <a:cubicBezTo>
                  <a:pt x="6775841" y="362924"/>
                  <a:pt x="6694597" y="281681"/>
                  <a:pt x="6694597" y="181462"/>
                </a:cubicBezTo>
                <a:cubicBezTo>
                  <a:pt x="6694597" y="81243"/>
                  <a:pt x="6775841" y="0"/>
                  <a:pt x="6876061" y="0"/>
                </a:cubicBezTo>
                <a:close/>
                <a:moveTo>
                  <a:pt x="5919689" y="0"/>
                </a:moveTo>
                <a:cubicBezTo>
                  <a:pt x="6019909" y="0"/>
                  <a:pt x="6101149" y="81243"/>
                  <a:pt x="6101149" y="181462"/>
                </a:cubicBezTo>
                <a:cubicBezTo>
                  <a:pt x="6101149" y="281681"/>
                  <a:pt x="6019909" y="362924"/>
                  <a:pt x="5919689" y="362924"/>
                </a:cubicBezTo>
                <a:cubicBezTo>
                  <a:pt x="5819469" y="362924"/>
                  <a:pt x="5738225" y="281681"/>
                  <a:pt x="5738225" y="181462"/>
                </a:cubicBezTo>
                <a:cubicBezTo>
                  <a:pt x="5738225" y="81243"/>
                  <a:pt x="5819469" y="0"/>
                  <a:pt x="5919689" y="0"/>
                </a:cubicBezTo>
                <a:close/>
                <a:moveTo>
                  <a:pt x="4963317" y="0"/>
                </a:moveTo>
                <a:cubicBezTo>
                  <a:pt x="5063537" y="0"/>
                  <a:pt x="5144781" y="81243"/>
                  <a:pt x="5144781" y="181462"/>
                </a:cubicBezTo>
                <a:cubicBezTo>
                  <a:pt x="5144781" y="281681"/>
                  <a:pt x="5063537" y="362924"/>
                  <a:pt x="4963317" y="362924"/>
                </a:cubicBezTo>
                <a:cubicBezTo>
                  <a:pt x="4863097" y="362924"/>
                  <a:pt x="4781857" y="281681"/>
                  <a:pt x="4781857" y="181462"/>
                </a:cubicBezTo>
                <a:cubicBezTo>
                  <a:pt x="4781857" y="81243"/>
                  <a:pt x="4863097" y="0"/>
                  <a:pt x="4963317" y="0"/>
                </a:cubicBezTo>
                <a:close/>
                <a:moveTo>
                  <a:pt x="4006945" y="0"/>
                </a:moveTo>
                <a:cubicBezTo>
                  <a:pt x="4107165" y="0"/>
                  <a:pt x="4188409" y="81243"/>
                  <a:pt x="4188409" y="181462"/>
                </a:cubicBezTo>
                <a:cubicBezTo>
                  <a:pt x="4188409" y="281681"/>
                  <a:pt x="4107165" y="362924"/>
                  <a:pt x="4006945" y="362924"/>
                </a:cubicBezTo>
                <a:cubicBezTo>
                  <a:pt x="3906729" y="362924"/>
                  <a:pt x="3825485" y="281681"/>
                  <a:pt x="3825485" y="181462"/>
                </a:cubicBezTo>
                <a:cubicBezTo>
                  <a:pt x="3825485" y="81243"/>
                  <a:pt x="3906729" y="0"/>
                  <a:pt x="4006945" y="0"/>
                </a:cubicBezTo>
                <a:close/>
                <a:moveTo>
                  <a:pt x="3050577" y="0"/>
                </a:moveTo>
                <a:cubicBezTo>
                  <a:pt x="3150793" y="0"/>
                  <a:pt x="3232037" y="81243"/>
                  <a:pt x="3232037" y="181462"/>
                </a:cubicBezTo>
                <a:cubicBezTo>
                  <a:pt x="3232037" y="281681"/>
                  <a:pt x="3150793" y="362924"/>
                  <a:pt x="3050577" y="362924"/>
                </a:cubicBezTo>
                <a:cubicBezTo>
                  <a:pt x="2950357" y="362924"/>
                  <a:pt x="2869113" y="281681"/>
                  <a:pt x="2869113" y="181462"/>
                </a:cubicBezTo>
                <a:cubicBezTo>
                  <a:pt x="2869113" y="81243"/>
                  <a:pt x="2950357" y="0"/>
                  <a:pt x="3050577" y="0"/>
                </a:cubicBezTo>
                <a:close/>
                <a:moveTo>
                  <a:pt x="2094205" y="0"/>
                </a:moveTo>
                <a:cubicBezTo>
                  <a:pt x="2194425" y="0"/>
                  <a:pt x="2275665" y="81243"/>
                  <a:pt x="2275665" y="181462"/>
                </a:cubicBezTo>
                <a:cubicBezTo>
                  <a:pt x="2275665" y="281681"/>
                  <a:pt x="2194425" y="362924"/>
                  <a:pt x="2094205" y="362924"/>
                </a:cubicBezTo>
                <a:cubicBezTo>
                  <a:pt x="1993985" y="362924"/>
                  <a:pt x="1912741" y="281681"/>
                  <a:pt x="1912741" y="181462"/>
                </a:cubicBezTo>
                <a:cubicBezTo>
                  <a:pt x="1912741" y="81243"/>
                  <a:pt x="1993985" y="0"/>
                  <a:pt x="2094205" y="0"/>
                </a:cubicBezTo>
                <a:close/>
                <a:moveTo>
                  <a:pt x="1137833" y="0"/>
                </a:moveTo>
                <a:cubicBezTo>
                  <a:pt x="1238052" y="0"/>
                  <a:pt x="1319295" y="81243"/>
                  <a:pt x="1319295" y="181462"/>
                </a:cubicBezTo>
                <a:cubicBezTo>
                  <a:pt x="1319295" y="281681"/>
                  <a:pt x="1238052" y="362924"/>
                  <a:pt x="1137833" y="362924"/>
                </a:cubicBezTo>
                <a:cubicBezTo>
                  <a:pt x="1037614" y="362924"/>
                  <a:pt x="956371" y="281681"/>
                  <a:pt x="956371" y="181462"/>
                </a:cubicBezTo>
                <a:cubicBezTo>
                  <a:pt x="956371" y="81243"/>
                  <a:pt x="1037614" y="0"/>
                  <a:pt x="1137833" y="0"/>
                </a:cubicBezTo>
                <a:close/>
                <a:moveTo>
                  <a:pt x="181462" y="0"/>
                </a:moveTo>
                <a:cubicBezTo>
                  <a:pt x="281681" y="0"/>
                  <a:pt x="362924" y="81243"/>
                  <a:pt x="362924" y="181462"/>
                </a:cubicBezTo>
                <a:cubicBezTo>
                  <a:pt x="362924" y="281681"/>
                  <a:pt x="281681" y="362924"/>
                  <a:pt x="181462" y="362924"/>
                </a:cubicBezTo>
                <a:cubicBezTo>
                  <a:pt x="81243" y="362924"/>
                  <a:pt x="0" y="281681"/>
                  <a:pt x="0" y="181462"/>
                </a:cubicBezTo>
                <a:cubicBezTo>
                  <a:pt x="0" y="81243"/>
                  <a:pt x="81243" y="0"/>
                  <a:pt x="181462" y="0"/>
                </a:cubicBezTo>
                <a:close/>
              </a:path>
            </a:pathLst>
          </a:custGeom>
          <a:solidFill>
            <a:schemeClr val="tx1">
              <a:alpha val="21000"/>
            </a:schemeClr>
          </a:solidFill>
          <a:ln w="25400">
            <a:noFill/>
            <a:miter lim="400000"/>
          </a:ln>
        </p:spPr>
        <p:txBody>
          <a:bodyPr lIns="25400" tIns="25400" rIns="25400" bIns="25400" rtlCol="0" anchor="ctr"/>
          <a:lstStyle/>
          <a:p>
            <a:pPr algn="ctr"/>
            <a:endParaRPr lang="ru-RU" sz="1600" baseline="0">
              <a:solidFill>
                <a:srgbClr val="000000"/>
              </a:solidFill>
              <a:latin typeface="Helvetica Light"/>
              <a:ea typeface="Helvetica Light"/>
              <a:cs typeface="Helvetica Light"/>
              <a:sym typeface="Helvetica Light"/>
            </a:endParaRPr>
          </a:p>
        </p:txBody>
      </p:sp>
      <p:sp>
        <p:nvSpPr>
          <p:cNvPr id="4" name="Рисунок 8">
            <a:extLst>
              <a:ext uri="{FF2B5EF4-FFF2-40B4-BE49-F238E27FC236}">
                <a16:creationId xmlns:a16="http://schemas.microsoft.com/office/drawing/2014/main" id="{FFF0CAEB-FFFB-47EA-8433-8D38A9039F86}"/>
              </a:ext>
            </a:extLst>
          </p:cNvPr>
          <p:cNvSpPr>
            <a:spLocks noGrp="1"/>
          </p:cNvSpPr>
          <p:nvPr>
            <p:ph type="pic" sz="quarter" idx="11"/>
          </p:nvPr>
        </p:nvSpPr>
        <p:spPr>
          <a:xfrm>
            <a:off x="1343023" y="1538629"/>
            <a:ext cx="3744416" cy="3743254"/>
          </a:xfrm>
          <a:prstGeom prst="ellipse">
            <a:avLst/>
          </a:prstGeom>
          <a:solidFill>
            <a:schemeClr val="tx1"/>
          </a:solidFill>
        </p:spPr>
      </p:sp>
    </p:spTree>
    <p:extLst>
      <p:ext uri="{BB962C8B-B14F-4D97-AF65-F5344CB8AC3E}">
        <p14:creationId xmlns:p14="http://schemas.microsoft.com/office/powerpoint/2010/main" val="32632918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5_Custom Layout">
    <p:spTree>
      <p:nvGrpSpPr>
        <p:cNvPr id="1" name=""/>
        <p:cNvGrpSpPr/>
        <p:nvPr/>
      </p:nvGrpSpPr>
      <p:grpSpPr>
        <a:xfrm>
          <a:off x="0" y="0"/>
          <a:ext cx="0" cy="0"/>
          <a:chOff x="0" y="0"/>
          <a:chExt cx="0" cy="0"/>
        </a:xfrm>
      </p:grpSpPr>
      <p:sp>
        <p:nvSpPr>
          <p:cNvPr id="6" name="Кольцо 11">
            <a:extLst>
              <a:ext uri="{FF2B5EF4-FFF2-40B4-BE49-F238E27FC236}">
                <a16:creationId xmlns:a16="http://schemas.microsoft.com/office/drawing/2014/main" id="{4550139F-23FB-45FA-B046-6B3839E2F0E1}"/>
              </a:ext>
            </a:extLst>
          </p:cNvPr>
          <p:cNvSpPr/>
          <p:nvPr userDrawn="1"/>
        </p:nvSpPr>
        <p:spPr>
          <a:xfrm>
            <a:off x="5591944" y="-702382"/>
            <a:ext cx="4644616" cy="4644616"/>
          </a:xfrm>
          <a:prstGeom prst="donut">
            <a:avLst/>
          </a:prstGeom>
          <a:solidFill>
            <a:schemeClr val="accent3">
              <a:alpha val="11000"/>
            </a:schemeClr>
          </a:solidFill>
          <a:ln w="25400">
            <a:noFill/>
            <a:miter lim="400000"/>
          </a:ln>
          <a:effectLst/>
        </p:spPr>
        <p:txBody>
          <a:bodyPr lIns="25400" tIns="25400" rIns="25400" bIns="25400" rtlCol="0" anchor="ctr"/>
          <a:lstStyle/>
          <a:p>
            <a:pPr algn="ctr"/>
            <a:endParaRPr lang="ru-RU" sz="1600" baseline="0">
              <a:solidFill>
                <a:srgbClr val="000000"/>
              </a:solidFill>
              <a:latin typeface="Helvetica Light"/>
              <a:ea typeface="Helvetica Light"/>
              <a:cs typeface="Helvetica Light"/>
              <a:sym typeface="Helvetica Light"/>
            </a:endParaRPr>
          </a:p>
        </p:txBody>
      </p:sp>
      <p:pic>
        <p:nvPicPr>
          <p:cNvPr id="8" name="Computer_7.png">
            <a:extLst>
              <a:ext uri="{FF2B5EF4-FFF2-40B4-BE49-F238E27FC236}">
                <a16:creationId xmlns:a16="http://schemas.microsoft.com/office/drawing/2014/main" id="{6484A39E-B0CD-4610-BDE6-19D88E66A082}"/>
              </a:ext>
            </a:extLst>
          </p:cNvPr>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6965837" y="954193"/>
            <a:ext cx="5904656" cy="49496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a:solidFill>
                  <a:srgbClr val="000000"/>
                </a:solidFill>
                <a:miter lim="400000"/>
                <a:headEnd/>
                <a:tailEnd/>
              </a14:hiddenLine>
            </a:ext>
          </a:extLst>
        </p:spPr>
      </p:pic>
      <p:sp>
        <p:nvSpPr>
          <p:cNvPr id="7" name="Рисунок 2">
            <a:extLst>
              <a:ext uri="{FF2B5EF4-FFF2-40B4-BE49-F238E27FC236}">
                <a16:creationId xmlns:a16="http://schemas.microsoft.com/office/drawing/2014/main" id="{79566271-9E18-43A7-9D56-B422113F7E0D}"/>
              </a:ext>
            </a:extLst>
          </p:cNvPr>
          <p:cNvSpPr>
            <a:spLocks noGrp="1"/>
          </p:cNvSpPr>
          <p:nvPr>
            <p:ph type="pic" sz="quarter" idx="11"/>
          </p:nvPr>
        </p:nvSpPr>
        <p:spPr>
          <a:xfrm>
            <a:off x="7364148" y="1298864"/>
            <a:ext cx="5230562" cy="2934074"/>
          </a:xfrm>
          <a:prstGeom prst="rect">
            <a:avLst/>
          </a:prstGeom>
          <a:solidFill>
            <a:schemeClr val="tx1"/>
          </a:solidFill>
        </p:spPr>
      </p:sp>
    </p:spTree>
    <p:extLst>
      <p:ext uri="{BB962C8B-B14F-4D97-AF65-F5344CB8AC3E}">
        <p14:creationId xmlns:p14="http://schemas.microsoft.com/office/powerpoint/2010/main" val="18951805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par>
                                <p:cTn id="8" presetID="10" presetClass="entr" presetSubtype="0" fill="hold"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6_Custom Layout">
    <p:spTree>
      <p:nvGrpSpPr>
        <p:cNvPr id="1" name=""/>
        <p:cNvGrpSpPr/>
        <p:nvPr/>
      </p:nvGrpSpPr>
      <p:grpSpPr>
        <a:xfrm>
          <a:off x="0" y="0"/>
          <a:ext cx="0" cy="0"/>
          <a:chOff x="0" y="0"/>
          <a:chExt cx="0" cy="0"/>
        </a:xfrm>
      </p:grpSpPr>
      <p:sp>
        <p:nvSpPr>
          <p:cNvPr id="3" name="Рисунок 10">
            <a:extLst>
              <a:ext uri="{FF2B5EF4-FFF2-40B4-BE49-F238E27FC236}">
                <a16:creationId xmlns:a16="http://schemas.microsoft.com/office/drawing/2014/main" id="{554BAB88-E6A6-43F9-B007-78412E0841DB}"/>
              </a:ext>
            </a:extLst>
          </p:cNvPr>
          <p:cNvSpPr>
            <a:spLocks noGrp="1"/>
          </p:cNvSpPr>
          <p:nvPr>
            <p:ph type="pic" sz="quarter" idx="12"/>
          </p:nvPr>
        </p:nvSpPr>
        <p:spPr>
          <a:xfrm>
            <a:off x="7399988" y="4818714"/>
            <a:ext cx="3311126" cy="2673000"/>
          </a:xfrm>
          <a:prstGeom prst="roundRect">
            <a:avLst>
              <a:gd name="adj" fmla="val 2284"/>
            </a:avLst>
          </a:prstGeom>
          <a:solidFill>
            <a:schemeClr val="tx1"/>
          </a:solidFill>
        </p:spPr>
      </p:sp>
      <p:sp>
        <p:nvSpPr>
          <p:cNvPr id="4" name="Рисунок 12">
            <a:extLst>
              <a:ext uri="{FF2B5EF4-FFF2-40B4-BE49-F238E27FC236}">
                <a16:creationId xmlns:a16="http://schemas.microsoft.com/office/drawing/2014/main" id="{E6CCD208-EAE2-4104-8832-701A5F67A4DE}"/>
              </a:ext>
            </a:extLst>
          </p:cNvPr>
          <p:cNvSpPr>
            <a:spLocks noGrp="1"/>
          </p:cNvSpPr>
          <p:nvPr>
            <p:ph type="pic" sz="quarter" idx="14"/>
          </p:nvPr>
        </p:nvSpPr>
        <p:spPr>
          <a:xfrm>
            <a:off x="7399988" y="-747464"/>
            <a:ext cx="3313358" cy="2673000"/>
          </a:xfrm>
          <a:prstGeom prst="roundRect">
            <a:avLst>
              <a:gd name="adj" fmla="val 2284"/>
            </a:avLst>
          </a:prstGeom>
          <a:solidFill>
            <a:schemeClr val="tx1"/>
          </a:solidFill>
        </p:spPr>
      </p:sp>
      <p:sp>
        <p:nvSpPr>
          <p:cNvPr id="5" name="Рисунок 11">
            <a:extLst>
              <a:ext uri="{FF2B5EF4-FFF2-40B4-BE49-F238E27FC236}">
                <a16:creationId xmlns:a16="http://schemas.microsoft.com/office/drawing/2014/main" id="{7F6A498D-8BE4-4898-B778-99A515C38887}"/>
              </a:ext>
            </a:extLst>
          </p:cNvPr>
          <p:cNvSpPr>
            <a:spLocks noGrp="1"/>
          </p:cNvSpPr>
          <p:nvPr>
            <p:ph type="pic" sz="quarter" idx="13"/>
          </p:nvPr>
        </p:nvSpPr>
        <p:spPr>
          <a:xfrm>
            <a:off x="7399988" y="2035625"/>
            <a:ext cx="3311126" cy="2673000"/>
          </a:xfrm>
          <a:prstGeom prst="roundRect">
            <a:avLst>
              <a:gd name="adj" fmla="val 2284"/>
            </a:avLst>
          </a:prstGeom>
          <a:solidFill>
            <a:schemeClr val="tx1"/>
          </a:solidFill>
        </p:spPr>
      </p:sp>
    </p:spTree>
    <p:extLst>
      <p:ext uri="{BB962C8B-B14F-4D97-AF65-F5344CB8AC3E}">
        <p14:creationId xmlns:p14="http://schemas.microsoft.com/office/powerpoint/2010/main" val="432004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1+#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1+#ppt_w/2"/>
                                          </p:val>
                                        </p:tav>
                                        <p:tav tm="100000">
                                          <p:val>
                                            <p:strVal val="#ppt_x"/>
                                          </p:val>
                                        </p:tav>
                                      </p:tavLst>
                                    </p:anim>
                                    <p:anim calcmode="lin" valueType="num">
                                      <p:cBhvr additive="base">
                                        <p:cTn id="14" dur="500" fill="hold"/>
                                        <p:tgtEl>
                                          <p:spTgt spid="5"/>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500" fill="hold"/>
                                        <p:tgtEl>
                                          <p:spTgt spid="4"/>
                                        </p:tgtEl>
                                        <p:attrNameLst>
                                          <p:attrName>ppt_x</p:attrName>
                                        </p:attrNameLst>
                                      </p:cBhvr>
                                      <p:tavLst>
                                        <p:tav tm="0">
                                          <p:val>
                                            <p:strVal val="1+#ppt_w/2"/>
                                          </p:val>
                                        </p:tav>
                                        <p:tav tm="100000">
                                          <p:val>
                                            <p:strVal val="#ppt_x"/>
                                          </p:val>
                                        </p:tav>
                                      </p:tavLst>
                                    </p:anim>
                                    <p:anim calcmode="lin" valueType="num">
                                      <p:cBhvr additive="base">
                                        <p:cTn id="20" dur="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7_Custom Layout">
    <p:spTree>
      <p:nvGrpSpPr>
        <p:cNvPr id="1" name=""/>
        <p:cNvGrpSpPr/>
        <p:nvPr/>
      </p:nvGrpSpPr>
      <p:grpSpPr>
        <a:xfrm>
          <a:off x="0" y="0"/>
          <a:ext cx="0" cy="0"/>
          <a:chOff x="0" y="0"/>
          <a:chExt cx="0" cy="0"/>
        </a:xfrm>
      </p:grpSpPr>
      <p:sp>
        <p:nvSpPr>
          <p:cNvPr id="10" name="Кольцо 13">
            <a:extLst>
              <a:ext uri="{FF2B5EF4-FFF2-40B4-BE49-F238E27FC236}">
                <a16:creationId xmlns:a16="http://schemas.microsoft.com/office/drawing/2014/main" id="{DB98B579-5605-4ECA-9A72-414424806534}"/>
              </a:ext>
            </a:extLst>
          </p:cNvPr>
          <p:cNvSpPr/>
          <p:nvPr userDrawn="1"/>
        </p:nvSpPr>
        <p:spPr>
          <a:xfrm>
            <a:off x="5627948" y="-1287524"/>
            <a:ext cx="2793446" cy="2793446"/>
          </a:xfrm>
          <a:prstGeom prst="donut">
            <a:avLst/>
          </a:prstGeom>
          <a:solidFill>
            <a:schemeClr val="accent1">
              <a:alpha val="14000"/>
            </a:schemeClr>
          </a:solidFill>
          <a:ln w="25400">
            <a:noFill/>
            <a:miter lim="400000"/>
          </a:ln>
          <a:effectLst/>
        </p:spPr>
        <p:txBody>
          <a:bodyPr lIns="25400" tIns="25400" rIns="25400" bIns="25400" rtlCol="0" anchor="ctr"/>
          <a:lstStyle/>
          <a:p>
            <a:pPr algn="ctr"/>
            <a:endParaRPr lang="ru-RU" sz="1600" baseline="0">
              <a:solidFill>
                <a:srgbClr val="000000"/>
              </a:solidFill>
              <a:latin typeface="Helvetica Light"/>
              <a:ea typeface="Helvetica Light"/>
              <a:cs typeface="Helvetica Light"/>
              <a:sym typeface="Helvetica Light"/>
            </a:endParaRPr>
          </a:p>
        </p:txBody>
      </p:sp>
      <p:sp>
        <p:nvSpPr>
          <p:cNvPr id="3" name="Скругленный прямоугольник 18">
            <a:extLst>
              <a:ext uri="{FF2B5EF4-FFF2-40B4-BE49-F238E27FC236}">
                <a16:creationId xmlns:a16="http://schemas.microsoft.com/office/drawing/2014/main" id="{63001285-DE5B-4381-AD8A-1868364F6ED3}"/>
              </a:ext>
            </a:extLst>
          </p:cNvPr>
          <p:cNvSpPr/>
          <p:nvPr userDrawn="1"/>
        </p:nvSpPr>
        <p:spPr>
          <a:xfrm>
            <a:off x="7626928" y="654628"/>
            <a:ext cx="3839496" cy="5621482"/>
          </a:xfrm>
          <a:prstGeom prst="roundRect">
            <a:avLst>
              <a:gd name="adj" fmla="val 1892"/>
            </a:avLst>
          </a:prstGeom>
          <a:solidFill>
            <a:srgbClr val="FFFFFF"/>
          </a:solidFill>
          <a:ln w="25400">
            <a:noFill/>
            <a:miter lim="400000"/>
          </a:ln>
          <a:effectLst>
            <a:outerShdw blurRad="673100" dist="165100" dir="5400000" sx="101000" sy="101000" algn="t" rotWithShape="0">
              <a:schemeClr val="bg1">
                <a:alpha val="21000"/>
              </a:schemeClr>
            </a:outerShdw>
          </a:effectLst>
        </p:spPr>
        <p:txBody>
          <a:bodyPr lIns="25400" tIns="25400" rIns="25400" bIns="25400" rtlCol="0" anchor="ctr"/>
          <a:lstStyle/>
          <a:p>
            <a:pPr algn="ctr"/>
            <a:endParaRPr lang="ru-RU" sz="1600" baseline="0">
              <a:solidFill>
                <a:srgbClr val="000000"/>
              </a:solidFill>
              <a:latin typeface="Helvetica Light"/>
              <a:ea typeface="Helvetica Light"/>
              <a:cs typeface="Helvetica Light"/>
              <a:sym typeface="Helvetica Light"/>
            </a:endParaRPr>
          </a:p>
        </p:txBody>
      </p:sp>
      <p:sp>
        <p:nvSpPr>
          <p:cNvPr id="4" name="Рисунок 6">
            <a:extLst>
              <a:ext uri="{FF2B5EF4-FFF2-40B4-BE49-F238E27FC236}">
                <a16:creationId xmlns:a16="http://schemas.microsoft.com/office/drawing/2014/main" id="{B5948D1E-3C57-49EB-96CC-5AA9467F7B96}"/>
              </a:ext>
            </a:extLst>
          </p:cNvPr>
          <p:cNvSpPr>
            <a:spLocks noGrp="1"/>
          </p:cNvSpPr>
          <p:nvPr>
            <p:ph type="pic" sz="quarter" idx="12"/>
          </p:nvPr>
        </p:nvSpPr>
        <p:spPr>
          <a:xfrm>
            <a:off x="9594767" y="4400921"/>
            <a:ext cx="1681246" cy="1681246"/>
          </a:xfrm>
          <a:prstGeom prst="rect">
            <a:avLst/>
          </a:prstGeom>
        </p:spPr>
      </p:sp>
      <p:sp>
        <p:nvSpPr>
          <p:cNvPr id="5" name="Рисунок 7">
            <a:extLst>
              <a:ext uri="{FF2B5EF4-FFF2-40B4-BE49-F238E27FC236}">
                <a16:creationId xmlns:a16="http://schemas.microsoft.com/office/drawing/2014/main" id="{EE6D1258-3AF9-4D33-8ED3-9004D9867B93}"/>
              </a:ext>
            </a:extLst>
          </p:cNvPr>
          <p:cNvSpPr>
            <a:spLocks noGrp="1"/>
          </p:cNvSpPr>
          <p:nvPr>
            <p:ph type="pic" sz="quarter" idx="13"/>
          </p:nvPr>
        </p:nvSpPr>
        <p:spPr>
          <a:xfrm>
            <a:off x="7808630" y="842127"/>
            <a:ext cx="1681241" cy="1681246"/>
          </a:xfrm>
          <a:prstGeom prst="rect">
            <a:avLst/>
          </a:prstGeom>
        </p:spPr>
      </p:sp>
      <p:sp>
        <p:nvSpPr>
          <p:cNvPr id="6" name="Рисунок 8">
            <a:extLst>
              <a:ext uri="{FF2B5EF4-FFF2-40B4-BE49-F238E27FC236}">
                <a16:creationId xmlns:a16="http://schemas.microsoft.com/office/drawing/2014/main" id="{0626C465-5A6B-4430-84F5-278882BE8582}"/>
              </a:ext>
            </a:extLst>
          </p:cNvPr>
          <p:cNvSpPr>
            <a:spLocks noGrp="1"/>
          </p:cNvSpPr>
          <p:nvPr>
            <p:ph type="pic" sz="quarter" idx="14"/>
          </p:nvPr>
        </p:nvSpPr>
        <p:spPr>
          <a:xfrm>
            <a:off x="9594767" y="842654"/>
            <a:ext cx="1681241" cy="1680719"/>
          </a:xfrm>
          <a:prstGeom prst="rect">
            <a:avLst/>
          </a:prstGeom>
        </p:spPr>
      </p:sp>
      <p:sp>
        <p:nvSpPr>
          <p:cNvPr id="7" name="Рисунок 10">
            <a:extLst>
              <a:ext uri="{FF2B5EF4-FFF2-40B4-BE49-F238E27FC236}">
                <a16:creationId xmlns:a16="http://schemas.microsoft.com/office/drawing/2014/main" id="{51D963E6-A512-4259-B8DA-3856273551D2}"/>
              </a:ext>
            </a:extLst>
          </p:cNvPr>
          <p:cNvSpPr>
            <a:spLocks noGrp="1"/>
          </p:cNvSpPr>
          <p:nvPr>
            <p:ph type="pic" sz="quarter" idx="16"/>
          </p:nvPr>
        </p:nvSpPr>
        <p:spPr>
          <a:xfrm>
            <a:off x="7808630" y="4400922"/>
            <a:ext cx="1681246" cy="1681246"/>
          </a:xfrm>
          <a:prstGeom prst="rect">
            <a:avLst/>
          </a:prstGeom>
        </p:spPr>
      </p:sp>
      <p:sp>
        <p:nvSpPr>
          <p:cNvPr id="8" name="Рисунок 23">
            <a:extLst>
              <a:ext uri="{FF2B5EF4-FFF2-40B4-BE49-F238E27FC236}">
                <a16:creationId xmlns:a16="http://schemas.microsoft.com/office/drawing/2014/main" id="{BD5ADDEC-97B0-430F-8C51-25A7B0A60E99}"/>
              </a:ext>
            </a:extLst>
          </p:cNvPr>
          <p:cNvSpPr>
            <a:spLocks noGrp="1"/>
          </p:cNvSpPr>
          <p:nvPr>
            <p:ph type="pic" sz="quarter" idx="17"/>
          </p:nvPr>
        </p:nvSpPr>
        <p:spPr>
          <a:xfrm>
            <a:off x="9594767" y="2621525"/>
            <a:ext cx="1681246" cy="1681246"/>
          </a:xfrm>
          <a:prstGeom prst="rect">
            <a:avLst/>
          </a:prstGeom>
        </p:spPr>
      </p:sp>
      <p:sp>
        <p:nvSpPr>
          <p:cNvPr id="9" name="Рисунок 24">
            <a:extLst>
              <a:ext uri="{FF2B5EF4-FFF2-40B4-BE49-F238E27FC236}">
                <a16:creationId xmlns:a16="http://schemas.microsoft.com/office/drawing/2014/main" id="{1AA332C8-A825-4270-8871-AE109E764E22}"/>
              </a:ext>
            </a:extLst>
          </p:cNvPr>
          <p:cNvSpPr>
            <a:spLocks noGrp="1"/>
          </p:cNvSpPr>
          <p:nvPr>
            <p:ph type="pic" sz="quarter" idx="18"/>
          </p:nvPr>
        </p:nvSpPr>
        <p:spPr>
          <a:xfrm>
            <a:off x="7308247" y="2121142"/>
            <a:ext cx="2682013" cy="2682011"/>
          </a:xfrm>
          <a:prstGeom prst="rect">
            <a:avLst/>
          </a:prstGeom>
          <a:effectLst>
            <a:outerShdw blurRad="635000" dist="165100" dir="5400000" algn="t" rotWithShape="0">
              <a:schemeClr val="tx2">
                <a:alpha val="47000"/>
              </a:schemeClr>
            </a:outerShdw>
          </a:effectLst>
        </p:spPr>
      </p:sp>
    </p:spTree>
    <p:extLst>
      <p:ext uri="{BB962C8B-B14F-4D97-AF65-F5344CB8AC3E}">
        <p14:creationId xmlns:p14="http://schemas.microsoft.com/office/powerpoint/2010/main" val="17495056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par>
                                <p:cTn id="11" presetID="10" presetClass="entr" presetSubtype="0" fill="hold"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500"/>
                                        <p:tgtEl>
                                          <p:spTgt spid="5"/>
                                        </p:tgtEl>
                                      </p:cBhvr>
                                    </p:animEffect>
                                  </p:childTnLst>
                                </p:cTn>
                              </p:par>
                              <p:par>
                                <p:cTn id="14" presetID="10" presetClass="entr" presetSubtype="0"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500"/>
                                        <p:tgtEl>
                                          <p:spTgt spid="6"/>
                                        </p:tgtEl>
                                      </p:cBhvr>
                                    </p:animEffect>
                                  </p:childTnLst>
                                </p:cTn>
                              </p:par>
                              <p:par>
                                <p:cTn id="17" presetID="10" presetClass="entr" presetSubtype="0" fill="hold" nodeType="with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fade">
                                      <p:cBhvr>
                                        <p:cTn id="19" dur="500"/>
                                        <p:tgtEl>
                                          <p:spTgt spid="7"/>
                                        </p:tgtEl>
                                      </p:cBhvr>
                                    </p:animEffect>
                                  </p:childTnLst>
                                </p:cTn>
                              </p:par>
                              <p:par>
                                <p:cTn id="20" presetID="10" presetClass="entr" presetSubtype="0" fill="hold" nodeType="with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childTnLst>
                                </p:cTn>
                              </p:par>
                            </p:childTnLst>
                          </p:cTn>
                        </p:par>
                      </p:childTnLst>
                    </p:cTn>
                  </p:par>
                  <p:par>
                    <p:cTn id="23" fill="hold">
                      <p:stCondLst>
                        <p:cond delay="indefinite"/>
                      </p:stCondLst>
                      <p:childTnLst>
                        <p:par>
                          <p:cTn id="24" fill="hold">
                            <p:stCondLst>
                              <p:cond delay="0"/>
                            </p:stCondLst>
                            <p:childTnLst>
                              <p:par>
                                <p:cTn id="25" presetID="23" presetClass="entr" presetSubtype="16" fill="hold" nodeType="clickEffect">
                                  <p:stCondLst>
                                    <p:cond delay="0"/>
                                  </p:stCondLst>
                                  <p:childTnLst>
                                    <p:set>
                                      <p:cBhvr>
                                        <p:cTn id="26" dur="1" fill="hold">
                                          <p:stCondLst>
                                            <p:cond delay="0"/>
                                          </p:stCondLst>
                                        </p:cTn>
                                        <p:tgtEl>
                                          <p:spTgt spid="9"/>
                                        </p:tgtEl>
                                        <p:attrNameLst>
                                          <p:attrName>style.visibility</p:attrName>
                                        </p:attrNameLst>
                                      </p:cBhvr>
                                      <p:to>
                                        <p:strVal val="visible"/>
                                      </p:to>
                                    </p:set>
                                    <p:anim calcmode="lin" valueType="num">
                                      <p:cBhvr>
                                        <p:cTn id="27" dur="500" fill="hold"/>
                                        <p:tgtEl>
                                          <p:spTgt spid="9"/>
                                        </p:tgtEl>
                                        <p:attrNameLst>
                                          <p:attrName>ppt_w</p:attrName>
                                        </p:attrNameLst>
                                      </p:cBhvr>
                                      <p:tavLst>
                                        <p:tav tm="0">
                                          <p:val>
                                            <p:fltVal val="0"/>
                                          </p:val>
                                        </p:tav>
                                        <p:tav tm="100000">
                                          <p:val>
                                            <p:strVal val="#ppt_w"/>
                                          </p:val>
                                        </p:tav>
                                      </p:tavLst>
                                    </p:anim>
                                    <p:anim calcmode="lin" valueType="num">
                                      <p:cBhvr>
                                        <p:cTn id="28" dur="500" fill="hold"/>
                                        <p:tgtEl>
                                          <p:spTgt spid="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Layout>
</file>

<file path=ppt/slideLayouts/slideLayout75.xml><?xml version="1.0" encoding="utf-8"?>
<p:sldLayout xmlns:a="http://schemas.openxmlformats.org/drawingml/2006/main" xmlns:r="http://schemas.openxmlformats.org/officeDocument/2006/relationships" xmlns:p="http://schemas.openxmlformats.org/presentationml/2006/main" type="blank" preserve="1">
  <p:cSld name="1_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34147515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B6487551-EB72-4944-B965-32A2FC514700}" type="datetimeFigureOut">
              <a:rPr lang="en-US" smtClean="0"/>
              <a:t>11/27/2023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D57F7CAF-F46D-459F-8181-EC58B99B7170}" type="slidenum">
              <a:rPr lang="en-US" smtClean="0"/>
              <a:t>‹#›</a:t>
            </a:fld>
            <a:endParaRPr lang="en-US"/>
          </a:p>
        </p:txBody>
      </p:sp>
    </p:spTree>
    <p:extLst>
      <p:ext uri="{BB962C8B-B14F-4D97-AF65-F5344CB8AC3E}">
        <p14:creationId xmlns:p14="http://schemas.microsoft.com/office/powerpoint/2010/main" val="137784997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B6487551-EB72-4944-B965-32A2FC514700}" type="datetimeFigureOut">
              <a:rPr lang="en-US" smtClean="0"/>
              <a:t>11/27/2023</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D57F7CAF-F46D-459F-8181-EC58B99B7170}" type="slidenum">
              <a:rPr lang="en-US" smtClean="0"/>
              <a:t>‹#›</a:t>
            </a:fld>
            <a:endParaRPr lang="en-US"/>
          </a:p>
        </p:txBody>
      </p:sp>
    </p:spTree>
    <p:extLst>
      <p:ext uri="{BB962C8B-B14F-4D97-AF65-F5344CB8AC3E}">
        <p14:creationId xmlns:p14="http://schemas.microsoft.com/office/powerpoint/2010/main" val="384993963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slideLayout" Target="../slideLayouts/slideLayout24.xml"/><Relationship Id="rId18" Type="http://schemas.openxmlformats.org/officeDocument/2006/relationships/theme" Target="../theme/theme2.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slideLayout" Target="../slideLayouts/slideLayout23.xml"/><Relationship Id="rId17" Type="http://schemas.openxmlformats.org/officeDocument/2006/relationships/slideLayout" Target="../slideLayouts/slideLayout28.xml"/><Relationship Id="rId2" Type="http://schemas.openxmlformats.org/officeDocument/2006/relationships/slideLayout" Target="../slideLayouts/slideLayout13.xml"/><Relationship Id="rId16" Type="http://schemas.openxmlformats.org/officeDocument/2006/relationships/slideLayout" Target="../slideLayouts/slideLayout27.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5" Type="http://schemas.openxmlformats.org/officeDocument/2006/relationships/slideLayout" Target="../slideLayouts/slideLayout2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 Id="rId14" Type="http://schemas.openxmlformats.org/officeDocument/2006/relationships/slideLayout" Target="../slideLayouts/slideLayout25.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6.xml"/><Relationship Id="rId13" Type="http://schemas.openxmlformats.org/officeDocument/2006/relationships/slideLayout" Target="../slideLayouts/slideLayout41.xml"/><Relationship Id="rId18" Type="http://schemas.openxmlformats.org/officeDocument/2006/relationships/slideLayout" Target="../slideLayouts/slideLayout46.xml"/><Relationship Id="rId26" Type="http://schemas.openxmlformats.org/officeDocument/2006/relationships/slideLayout" Target="../slideLayouts/slideLayout54.xml"/><Relationship Id="rId3" Type="http://schemas.openxmlformats.org/officeDocument/2006/relationships/slideLayout" Target="../slideLayouts/slideLayout31.xml"/><Relationship Id="rId21" Type="http://schemas.openxmlformats.org/officeDocument/2006/relationships/slideLayout" Target="../slideLayouts/slideLayout49.xml"/><Relationship Id="rId7" Type="http://schemas.openxmlformats.org/officeDocument/2006/relationships/slideLayout" Target="../slideLayouts/slideLayout35.xml"/><Relationship Id="rId12" Type="http://schemas.openxmlformats.org/officeDocument/2006/relationships/slideLayout" Target="../slideLayouts/slideLayout40.xml"/><Relationship Id="rId17" Type="http://schemas.openxmlformats.org/officeDocument/2006/relationships/slideLayout" Target="../slideLayouts/slideLayout45.xml"/><Relationship Id="rId25" Type="http://schemas.openxmlformats.org/officeDocument/2006/relationships/slideLayout" Target="../slideLayouts/slideLayout53.xml"/><Relationship Id="rId2" Type="http://schemas.openxmlformats.org/officeDocument/2006/relationships/slideLayout" Target="../slideLayouts/slideLayout30.xml"/><Relationship Id="rId16" Type="http://schemas.openxmlformats.org/officeDocument/2006/relationships/slideLayout" Target="../slideLayouts/slideLayout44.xml"/><Relationship Id="rId20" Type="http://schemas.openxmlformats.org/officeDocument/2006/relationships/slideLayout" Target="../slideLayouts/slideLayout48.xml"/><Relationship Id="rId29" Type="http://schemas.openxmlformats.org/officeDocument/2006/relationships/slideLayout" Target="../slideLayouts/slideLayout57.xml"/><Relationship Id="rId1" Type="http://schemas.openxmlformats.org/officeDocument/2006/relationships/slideLayout" Target="../slideLayouts/slideLayout29.xml"/><Relationship Id="rId6" Type="http://schemas.openxmlformats.org/officeDocument/2006/relationships/slideLayout" Target="../slideLayouts/slideLayout34.xml"/><Relationship Id="rId11" Type="http://schemas.openxmlformats.org/officeDocument/2006/relationships/slideLayout" Target="../slideLayouts/slideLayout39.xml"/><Relationship Id="rId24" Type="http://schemas.openxmlformats.org/officeDocument/2006/relationships/slideLayout" Target="../slideLayouts/slideLayout52.xml"/><Relationship Id="rId5" Type="http://schemas.openxmlformats.org/officeDocument/2006/relationships/slideLayout" Target="../slideLayouts/slideLayout33.xml"/><Relationship Id="rId15" Type="http://schemas.openxmlformats.org/officeDocument/2006/relationships/slideLayout" Target="../slideLayouts/slideLayout43.xml"/><Relationship Id="rId23" Type="http://schemas.openxmlformats.org/officeDocument/2006/relationships/slideLayout" Target="../slideLayouts/slideLayout51.xml"/><Relationship Id="rId28" Type="http://schemas.openxmlformats.org/officeDocument/2006/relationships/slideLayout" Target="../slideLayouts/slideLayout56.xml"/><Relationship Id="rId10" Type="http://schemas.openxmlformats.org/officeDocument/2006/relationships/slideLayout" Target="../slideLayouts/slideLayout38.xml"/><Relationship Id="rId19" Type="http://schemas.openxmlformats.org/officeDocument/2006/relationships/slideLayout" Target="../slideLayouts/slideLayout47.xml"/><Relationship Id="rId4" Type="http://schemas.openxmlformats.org/officeDocument/2006/relationships/slideLayout" Target="../slideLayouts/slideLayout32.xml"/><Relationship Id="rId9" Type="http://schemas.openxmlformats.org/officeDocument/2006/relationships/slideLayout" Target="../slideLayouts/slideLayout37.xml"/><Relationship Id="rId14" Type="http://schemas.openxmlformats.org/officeDocument/2006/relationships/slideLayout" Target="../slideLayouts/slideLayout42.xml"/><Relationship Id="rId22" Type="http://schemas.openxmlformats.org/officeDocument/2006/relationships/slideLayout" Target="../slideLayouts/slideLayout50.xml"/><Relationship Id="rId27" Type="http://schemas.openxmlformats.org/officeDocument/2006/relationships/slideLayout" Target="../slideLayouts/slideLayout55.xml"/><Relationship Id="rId30" Type="http://schemas.openxmlformats.org/officeDocument/2006/relationships/theme" Target="../theme/theme3.xml"/></Relationships>
</file>

<file path=ppt/slideMasters/_rels/slideMaster4.xml.rels><?xml version="1.0" encoding="UTF-8" standalone="yes"?>
<Relationships xmlns="http://schemas.openxmlformats.org/package/2006/relationships"><Relationship Id="rId8" Type="http://schemas.openxmlformats.org/officeDocument/2006/relationships/tags" Target="../tags/tag2.xml"/><Relationship Id="rId3" Type="http://schemas.openxmlformats.org/officeDocument/2006/relationships/slideLayout" Target="../slideLayouts/slideLayout60.xml"/><Relationship Id="rId7" Type="http://schemas.openxmlformats.org/officeDocument/2006/relationships/tags" Target="../tags/tag1.xml"/><Relationship Id="rId2" Type="http://schemas.openxmlformats.org/officeDocument/2006/relationships/slideLayout" Target="../slideLayouts/slideLayout59.xml"/><Relationship Id="rId1" Type="http://schemas.openxmlformats.org/officeDocument/2006/relationships/slideLayout" Target="../slideLayouts/slideLayout58.xml"/><Relationship Id="rId6" Type="http://schemas.openxmlformats.org/officeDocument/2006/relationships/theme" Target="../theme/theme4.xml"/><Relationship Id="rId5" Type="http://schemas.openxmlformats.org/officeDocument/2006/relationships/slideLayout" Target="../slideLayouts/slideLayout62.xml"/><Relationship Id="rId4" Type="http://schemas.openxmlformats.org/officeDocument/2006/relationships/slideLayout" Target="../slideLayouts/slideLayout61.xml"/><Relationship Id="rId9" Type="http://schemas.openxmlformats.org/officeDocument/2006/relationships/tags" Target="../tags/tag3.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70.xml"/><Relationship Id="rId13" Type="http://schemas.openxmlformats.org/officeDocument/2006/relationships/slideLayout" Target="../slideLayouts/slideLayout75.xml"/><Relationship Id="rId3" Type="http://schemas.openxmlformats.org/officeDocument/2006/relationships/slideLayout" Target="../slideLayouts/slideLayout65.xml"/><Relationship Id="rId7" Type="http://schemas.openxmlformats.org/officeDocument/2006/relationships/slideLayout" Target="../slideLayouts/slideLayout69.xml"/><Relationship Id="rId12" Type="http://schemas.openxmlformats.org/officeDocument/2006/relationships/slideLayout" Target="../slideLayouts/slideLayout74.xml"/><Relationship Id="rId2" Type="http://schemas.openxmlformats.org/officeDocument/2006/relationships/slideLayout" Target="../slideLayouts/slideLayout64.xml"/><Relationship Id="rId1" Type="http://schemas.openxmlformats.org/officeDocument/2006/relationships/slideLayout" Target="../slideLayouts/slideLayout63.xml"/><Relationship Id="rId6" Type="http://schemas.openxmlformats.org/officeDocument/2006/relationships/slideLayout" Target="../slideLayouts/slideLayout68.xml"/><Relationship Id="rId11" Type="http://schemas.openxmlformats.org/officeDocument/2006/relationships/slideLayout" Target="../slideLayouts/slideLayout73.xml"/><Relationship Id="rId5" Type="http://schemas.openxmlformats.org/officeDocument/2006/relationships/slideLayout" Target="../slideLayouts/slideLayout67.xml"/><Relationship Id="rId10" Type="http://schemas.openxmlformats.org/officeDocument/2006/relationships/slideLayout" Target="../slideLayouts/slideLayout72.xml"/><Relationship Id="rId4" Type="http://schemas.openxmlformats.org/officeDocument/2006/relationships/slideLayout" Target="../slideLayouts/slideLayout66.xml"/><Relationship Id="rId9" Type="http://schemas.openxmlformats.org/officeDocument/2006/relationships/slideLayout" Target="../slideLayouts/slideLayout71.xml"/><Relationship Id="rId14" Type="http://schemas.openxmlformats.org/officeDocument/2006/relationships/theme" Target="../theme/theme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9Slide.vn - 2019">
            <a:extLst>
              <a:ext uri="{FF2B5EF4-FFF2-40B4-BE49-F238E27FC236}">
                <a16:creationId xmlns:a16="http://schemas.microsoft.com/office/drawing/2014/main" id="{14D70769-DB83-02F7-0CC1-5ACBF80850C7}"/>
              </a:ext>
            </a:extLst>
          </p:cNvPr>
          <p:cNvSpPr txBox="1"/>
          <p:nvPr userDrawn="1"/>
        </p:nvSpPr>
        <p:spPr>
          <a:xfrm>
            <a:off x="0" y="-1604665"/>
            <a:ext cx="12192000" cy="461665"/>
          </a:xfrm>
          <a:prstGeom prst="rect">
            <a:avLst/>
          </a:prstGeom>
          <a:noFill/>
        </p:spPr>
        <p:txBody>
          <a:bodyPr vert="horz" rtlCol="0">
            <a:spAutoFit/>
          </a:bodyPr>
          <a:lstStyle/>
          <a:p>
            <a:pPr algn="ctr"/>
            <a:r>
              <a:rPr lang="en-US" sz="2400">
                <a:solidFill>
                  <a:srgbClr val="CFCFCF"/>
                </a:solidFill>
              </a:rPr>
              <a:t>www.9slide.vn</a:t>
            </a:r>
          </a:p>
        </p:txBody>
      </p:sp>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B6487551-EB72-4944-B965-32A2FC514700}" type="datetimeFigureOut">
              <a:rPr lang="en-US" smtClean="0"/>
              <a:t>11/27/2023</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57F7CAF-F46D-459F-8181-EC58B99B7170}" type="slidenum">
              <a:rPr lang="en-US" smtClean="0"/>
              <a:t>‹#›</a:t>
            </a:fld>
            <a:endParaRPr lang="en-US"/>
          </a:p>
        </p:txBody>
      </p:sp>
    </p:spTree>
    <p:extLst>
      <p:ext uri="{BB962C8B-B14F-4D97-AF65-F5344CB8AC3E}">
        <p14:creationId xmlns:p14="http://schemas.microsoft.com/office/powerpoint/2010/main" val="1347743434"/>
      </p:ext>
    </p:extLst>
  </p:cSld>
  <p:clrMap bg1="lt1" tx1="dk1" bg2="lt2" tx2="dk2" accent1="accent1" accent2="accent2" accent3="accent3" accent4="accent4" accent5="accent5" accent6="accent6" hlink="hlink" folHlink="folHlink"/>
  <p:sldLayoutIdLst>
    <p:sldLayoutId id="2147483659" r:id="rId1"/>
    <p:sldLayoutId id="2147483660" r:id="rId2"/>
    <p:sldLayoutId id="2147483661" r:id="rId3"/>
    <p:sldLayoutId id="2147483662" r:id="rId4"/>
    <p:sldLayoutId id="2147483663" r:id="rId5"/>
    <p:sldLayoutId id="2147483664" r:id="rId6"/>
    <p:sldLayoutId id="2147483665" r:id="rId7"/>
    <p:sldLayoutId id="2147483666" r:id="rId8"/>
    <p:sldLayoutId id="2147483667" r:id="rId9"/>
    <p:sldLayoutId id="2147483668" r:id="rId10"/>
    <p:sldLayoutId id="2147483669" r:id="rId11"/>
  </p:sldLayoutIdLst>
  <p:txStyles>
    <p:titleStyle>
      <a:lvl1pPr algn="l" defTabSz="914400" rtl="0" eaLnBrk="1" latinLnBrk="0" hangingPunct="1">
        <a:lnSpc>
          <a:spcPct val="90000"/>
        </a:lnSpc>
        <a:spcBef>
          <a:spcPct val="0"/>
        </a:spcBef>
        <a:buNone/>
        <a:defRPr sz="4400" b="0" i="0" u="none"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u="none"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5"/>
        <p:cNvGrpSpPr/>
        <p:nvPr/>
      </p:nvGrpSpPr>
      <p:grpSpPr>
        <a:xfrm>
          <a:off x="0" y="0"/>
          <a:ext cx="0" cy="0"/>
          <a:chOff x="0" y="0"/>
          <a:chExt cx="0" cy="0"/>
        </a:xfrm>
      </p:grpSpPr>
      <p:sp>
        <p:nvSpPr>
          <p:cNvPr id="2" name="9Slide.vn - 2019">
            <a:extLst>
              <a:ext uri="{FF2B5EF4-FFF2-40B4-BE49-F238E27FC236}">
                <a16:creationId xmlns:a16="http://schemas.microsoft.com/office/drawing/2014/main" id="{ED4384A9-5B81-BDDC-574F-2B1F98E8D054}"/>
              </a:ext>
            </a:extLst>
          </p:cNvPr>
          <p:cNvSpPr txBox="1"/>
          <p:nvPr userDrawn="1"/>
        </p:nvSpPr>
        <p:spPr>
          <a:xfrm>
            <a:off x="0" y="-1604665"/>
            <a:ext cx="12192000" cy="461665"/>
          </a:xfrm>
          <a:prstGeom prst="rect">
            <a:avLst/>
          </a:prstGeom>
          <a:noFill/>
        </p:spPr>
        <p:txBody>
          <a:bodyPr vert="horz" rtlCol="0">
            <a:spAutoFit/>
          </a:bodyPr>
          <a:lstStyle/>
          <a:p>
            <a:pPr algn="ctr"/>
            <a:r>
              <a:rPr lang="en-US" sz="2400">
                <a:solidFill>
                  <a:srgbClr val="CFCFCF"/>
                </a:solidFill>
              </a:rPr>
              <a:t>www.9slide.vn</a:t>
            </a:r>
          </a:p>
        </p:txBody>
      </p:sp>
      <p:sp>
        <p:nvSpPr>
          <p:cNvPr id="6" name="Google Shape;6;p1"/>
          <p:cNvSpPr txBox="1">
            <a:spLocks noGrp="1"/>
          </p:cNvSpPr>
          <p:nvPr>
            <p:ph type="title"/>
          </p:nvPr>
        </p:nvSpPr>
        <p:spPr>
          <a:xfrm>
            <a:off x="957000" y="719328"/>
            <a:ext cx="10278000" cy="609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3500"/>
              <a:buFont typeface="Lilita One"/>
              <a:buNone/>
              <a:defRPr sz="3500">
                <a:solidFill>
                  <a:schemeClr val="accent4"/>
                </a:solidFill>
                <a:latin typeface="Lilita One"/>
                <a:ea typeface="Lilita One"/>
                <a:cs typeface="Lilita One"/>
                <a:sym typeface="Lilita One"/>
              </a:defRPr>
            </a:lvl1pPr>
            <a:lvl2pPr lvl="1" rtl="0">
              <a:spcBef>
                <a:spcPts val="0"/>
              </a:spcBef>
              <a:spcAft>
                <a:spcPts val="0"/>
              </a:spcAft>
              <a:buClr>
                <a:schemeClr val="accent4"/>
              </a:buClr>
              <a:buSzPts val="3500"/>
              <a:buFont typeface="Bebas Neue"/>
              <a:buNone/>
              <a:defRPr sz="3500">
                <a:solidFill>
                  <a:schemeClr val="accent4"/>
                </a:solidFill>
                <a:latin typeface="Bebas Neue"/>
                <a:ea typeface="Bebas Neue"/>
                <a:cs typeface="Bebas Neue"/>
                <a:sym typeface="Bebas Neue"/>
              </a:defRPr>
            </a:lvl2pPr>
            <a:lvl3pPr lvl="2" rtl="0">
              <a:spcBef>
                <a:spcPts val="0"/>
              </a:spcBef>
              <a:spcAft>
                <a:spcPts val="0"/>
              </a:spcAft>
              <a:buClr>
                <a:schemeClr val="accent4"/>
              </a:buClr>
              <a:buSzPts val="3500"/>
              <a:buFont typeface="Bebas Neue"/>
              <a:buNone/>
              <a:defRPr sz="3500">
                <a:solidFill>
                  <a:schemeClr val="accent4"/>
                </a:solidFill>
                <a:latin typeface="Bebas Neue"/>
                <a:ea typeface="Bebas Neue"/>
                <a:cs typeface="Bebas Neue"/>
                <a:sym typeface="Bebas Neue"/>
              </a:defRPr>
            </a:lvl3pPr>
            <a:lvl4pPr lvl="3" rtl="0">
              <a:spcBef>
                <a:spcPts val="0"/>
              </a:spcBef>
              <a:spcAft>
                <a:spcPts val="0"/>
              </a:spcAft>
              <a:buClr>
                <a:schemeClr val="accent4"/>
              </a:buClr>
              <a:buSzPts val="3500"/>
              <a:buFont typeface="Bebas Neue"/>
              <a:buNone/>
              <a:defRPr sz="3500">
                <a:solidFill>
                  <a:schemeClr val="accent4"/>
                </a:solidFill>
                <a:latin typeface="Bebas Neue"/>
                <a:ea typeface="Bebas Neue"/>
                <a:cs typeface="Bebas Neue"/>
                <a:sym typeface="Bebas Neue"/>
              </a:defRPr>
            </a:lvl4pPr>
            <a:lvl5pPr lvl="4" rtl="0">
              <a:spcBef>
                <a:spcPts val="0"/>
              </a:spcBef>
              <a:spcAft>
                <a:spcPts val="0"/>
              </a:spcAft>
              <a:buClr>
                <a:schemeClr val="accent4"/>
              </a:buClr>
              <a:buSzPts val="3500"/>
              <a:buFont typeface="Bebas Neue"/>
              <a:buNone/>
              <a:defRPr sz="3500">
                <a:solidFill>
                  <a:schemeClr val="accent4"/>
                </a:solidFill>
                <a:latin typeface="Bebas Neue"/>
                <a:ea typeface="Bebas Neue"/>
                <a:cs typeface="Bebas Neue"/>
                <a:sym typeface="Bebas Neue"/>
              </a:defRPr>
            </a:lvl5pPr>
            <a:lvl6pPr lvl="5" rtl="0">
              <a:spcBef>
                <a:spcPts val="0"/>
              </a:spcBef>
              <a:spcAft>
                <a:spcPts val="0"/>
              </a:spcAft>
              <a:buClr>
                <a:schemeClr val="accent4"/>
              </a:buClr>
              <a:buSzPts val="3500"/>
              <a:buFont typeface="Bebas Neue"/>
              <a:buNone/>
              <a:defRPr sz="3500">
                <a:solidFill>
                  <a:schemeClr val="accent4"/>
                </a:solidFill>
                <a:latin typeface="Bebas Neue"/>
                <a:ea typeface="Bebas Neue"/>
                <a:cs typeface="Bebas Neue"/>
                <a:sym typeface="Bebas Neue"/>
              </a:defRPr>
            </a:lvl6pPr>
            <a:lvl7pPr lvl="6" rtl="0">
              <a:spcBef>
                <a:spcPts val="0"/>
              </a:spcBef>
              <a:spcAft>
                <a:spcPts val="0"/>
              </a:spcAft>
              <a:buClr>
                <a:schemeClr val="accent4"/>
              </a:buClr>
              <a:buSzPts val="3500"/>
              <a:buFont typeface="Bebas Neue"/>
              <a:buNone/>
              <a:defRPr sz="3500">
                <a:solidFill>
                  <a:schemeClr val="accent4"/>
                </a:solidFill>
                <a:latin typeface="Bebas Neue"/>
                <a:ea typeface="Bebas Neue"/>
                <a:cs typeface="Bebas Neue"/>
                <a:sym typeface="Bebas Neue"/>
              </a:defRPr>
            </a:lvl7pPr>
            <a:lvl8pPr lvl="7" rtl="0">
              <a:spcBef>
                <a:spcPts val="0"/>
              </a:spcBef>
              <a:spcAft>
                <a:spcPts val="0"/>
              </a:spcAft>
              <a:buClr>
                <a:schemeClr val="accent4"/>
              </a:buClr>
              <a:buSzPts val="3500"/>
              <a:buFont typeface="Bebas Neue"/>
              <a:buNone/>
              <a:defRPr sz="3500">
                <a:solidFill>
                  <a:schemeClr val="accent4"/>
                </a:solidFill>
                <a:latin typeface="Bebas Neue"/>
                <a:ea typeface="Bebas Neue"/>
                <a:cs typeface="Bebas Neue"/>
                <a:sym typeface="Bebas Neue"/>
              </a:defRPr>
            </a:lvl8pPr>
            <a:lvl9pPr lvl="8" rtl="0">
              <a:spcBef>
                <a:spcPts val="0"/>
              </a:spcBef>
              <a:spcAft>
                <a:spcPts val="0"/>
              </a:spcAft>
              <a:buClr>
                <a:schemeClr val="accent4"/>
              </a:buClr>
              <a:buSzPts val="3500"/>
              <a:buFont typeface="Bebas Neue"/>
              <a:buNone/>
              <a:defRPr sz="3500">
                <a:solidFill>
                  <a:schemeClr val="accent4"/>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23600" y="1802500"/>
            <a:ext cx="10282400" cy="4330000"/>
          </a:xfrm>
          <a:prstGeom prst="rect">
            <a:avLst/>
          </a:prstGeom>
          <a:noFill/>
          <a:ln>
            <a:noFill/>
          </a:ln>
        </p:spPr>
        <p:txBody>
          <a:bodyPr spcFirstLastPara="1" wrap="square" lIns="91425" tIns="91425" rIns="91425" bIns="91425" anchor="t" anchorCtr="0">
            <a:noAutofit/>
          </a:bodyPr>
          <a:lstStyle>
            <a:lvl1pPr marL="457200" lvl="0" indent="-323850">
              <a:lnSpc>
                <a:spcPct val="100000"/>
              </a:lnSpc>
              <a:spcBef>
                <a:spcPts val="0"/>
              </a:spcBef>
              <a:spcAft>
                <a:spcPts val="0"/>
              </a:spcAft>
              <a:buClr>
                <a:schemeClr val="lt1"/>
              </a:buClr>
              <a:buSzPts val="1500"/>
              <a:buFont typeface="Hind Siliguri"/>
              <a:buChar char="●"/>
              <a:defRPr sz="1500">
                <a:solidFill>
                  <a:schemeClr val="lt1"/>
                </a:solidFill>
                <a:latin typeface="Hind Siliguri"/>
                <a:ea typeface="Hind Siliguri"/>
                <a:cs typeface="Hind Siliguri"/>
                <a:sym typeface="Hind Siliguri"/>
              </a:defRPr>
            </a:lvl1pPr>
            <a:lvl2pPr marL="914400" lvl="1" indent="-323850">
              <a:lnSpc>
                <a:spcPct val="100000"/>
              </a:lnSpc>
              <a:spcBef>
                <a:spcPts val="0"/>
              </a:spcBef>
              <a:spcAft>
                <a:spcPts val="0"/>
              </a:spcAft>
              <a:buClr>
                <a:schemeClr val="lt1"/>
              </a:buClr>
              <a:buSzPts val="1500"/>
              <a:buFont typeface="Hind Siliguri"/>
              <a:buChar char="○"/>
              <a:defRPr sz="1500">
                <a:solidFill>
                  <a:schemeClr val="lt1"/>
                </a:solidFill>
                <a:latin typeface="Hind Siliguri"/>
                <a:ea typeface="Hind Siliguri"/>
                <a:cs typeface="Hind Siliguri"/>
                <a:sym typeface="Hind Siliguri"/>
              </a:defRPr>
            </a:lvl2pPr>
            <a:lvl3pPr marL="1371600" lvl="2" indent="-323850">
              <a:lnSpc>
                <a:spcPct val="100000"/>
              </a:lnSpc>
              <a:spcBef>
                <a:spcPts val="0"/>
              </a:spcBef>
              <a:spcAft>
                <a:spcPts val="0"/>
              </a:spcAft>
              <a:buClr>
                <a:schemeClr val="lt1"/>
              </a:buClr>
              <a:buSzPts val="1500"/>
              <a:buFont typeface="Hind Siliguri"/>
              <a:buChar char="■"/>
              <a:defRPr sz="1500">
                <a:solidFill>
                  <a:schemeClr val="lt1"/>
                </a:solidFill>
                <a:latin typeface="Hind Siliguri"/>
                <a:ea typeface="Hind Siliguri"/>
                <a:cs typeface="Hind Siliguri"/>
                <a:sym typeface="Hind Siliguri"/>
              </a:defRPr>
            </a:lvl3pPr>
            <a:lvl4pPr marL="1828800" lvl="3" indent="-323850">
              <a:lnSpc>
                <a:spcPct val="100000"/>
              </a:lnSpc>
              <a:spcBef>
                <a:spcPts val="0"/>
              </a:spcBef>
              <a:spcAft>
                <a:spcPts val="0"/>
              </a:spcAft>
              <a:buClr>
                <a:schemeClr val="lt1"/>
              </a:buClr>
              <a:buSzPts val="1500"/>
              <a:buFont typeface="Hind Siliguri"/>
              <a:buChar char="●"/>
              <a:defRPr sz="1500">
                <a:solidFill>
                  <a:schemeClr val="lt1"/>
                </a:solidFill>
                <a:latin typeface="Hind Siliguri"/>
                <a:ea typeface="Hind Siliguri"/>
                <a:cs typeface="Hind Siliguri"/>
                <a:sym typeface="Hind Siliguri"/>
              </a:defRPr>
            </a:lvl4pPr>
            <a:lvl5pPr marL="2286000" lvl="4" indent="-323850">
              <a:lnSpc>
                <a:spcPct val="100000"/>
              </a:lnSpc>
              <a:spcBef>
                <a:spcPts val="0"/>
              </a:spcBef>
              <a:spcAft>
                <a:spcPts val="0"/>
              </a:spcAft>
              <a:buClr>
                <a:schemeClr val="lt1"/>
              </a:buClr>
              <a:buSzPts val="1500"/>
              <a:buFont typeface="Hind Siliguri"/>
              <a:buChar char="○"/>
              <a:defRPr sz="1500">
                <a:solidFill>
                  <a:schemeClr val="lt1"/>
                </a:solidFill>
                <a:latin typeface="Hind Siliguri"/>
                <a:ea typeface="Hind Siliguri"/>
                <a:cs typeface="Hind Siliguri"/>
                <a:sym typeface="Hind Siliguri"/>
              </a:defRPr>
            </a:lvl5pPr>
            <a:lvl6pPr marL="2743200" lvl="5" indent="-323850">
              <a:lnSpc>
                <a:spcPct val="100000"/>
              </a:lnSpc>
              <a:spcBef>
                <a:spcPts val="0"/>
              </a:spcBef>
              <a:spcAft>
                <a:spcPts val="0"/>
              </a:spcAft>
              <a:buClr>
                <a:schemeClr val="lt1"/>
              </a:buClr>
              <a:buSzPts val="1500"/>
              <a:buFont typeface="Hind Siliguri"/>
              <a:buChar char="■"/>
              <a:defRPr sz="1500">
                <a:solidFill>
                  <a:schemeClr val="lt1"/>
                </a:solidFill>
                <a:latin typeface="Hind Siliguri"/>
                <a:ea typeface="Hind Siliguri"/>
                <a:cs typeface="Hind Siliguri"/>
                <a:sym typeface="Hind Siliguri"/>
              </a:defRPr>
            </a:lvl6pPr>
            <a:lvl7pPr marL="3200400" lvl="6" indent="-323850">
              <a:lnSpc>
                <a:spcPct val="100000"/>
              </a:lnSpc>
              <a:spcBef>
                <a:spcPts val="0"/>
              </a:spcBef>
              <a:spcAft>
                <a:spcPts val="0"/>
              </a:spcAft>
              <a:buClr>
                <a:schemeClr val="lt1"/>
              </a:buClr>
              <a:buSzPts val="1500"/>
              <a:buFont typeface="Hind Siliguri"/>
              <a:buChar char="●"/>
              <a:defRPr sz="1500">
                <a:solidFill>
                  <a:schemeClr val="lt1"/>
                </a:solidFill>
                <a:latin typeface="Hind Siliguri"/>
                <a:ea typeface="Hind Siliguri"/>
                <a:cs typeface="Hind Siliguri"/>
                <a:sym typeface="Hind Siliguri"/>
              </a:defRPr>
            </a:lvl7pPr>
            <a:lvl8pPr marL="3657600" lvl="7" indent="-323850">
              <a:lnSpc>
                <a:spcPct val="100000"/>
              </a:lnSpc>
              <a:spcBef>
                <a:spcPts val="0"/>
              </a:spcBef>
              <a:spcAft>
                <a:spcPts val="0"/>
              </a:spcAft>
              <a:buClr>
                <a:schemeClr val="lt1"/>
              </a:buClr>
              <a:buSzPts val="1500"/>
              <a:buFont typeface="Hind Siliguri"/>
              <a:buChar char="○"/>
              <a:defRPr sz="1500">
                <a:solidFill>
                  <a:schemeClr val="lt1"/>
                </a:solidFill>
                <a:latin typeface="Hind Siliguri"/>
                <a:ea typeface="Hind Siliguri"/>
                <a:cs typeface="Hind Siliguri"/>
                <a:sym typeface="Hind Siliguri"/>
              </a:defRPr>
            </a:lvl8pPr>
            <a:lvl9pPr marL="4114800" lvl="8" indent="-323850">
              <a:lnSpc>
                <a:spcPct val="100000"/>
              </a:lnSpc>
              <a:spcBef>
                <a:spcPts val="0"/>
              </a:spcBef>
              <a:spcAft>
                <a:spcPts val="0"/>
              </a:spcAft>
              <a:buClr>
                <a:schemeClr val="lt1"/>
              </a:buClr>
              <a:buSzPts val="1500"/>
              <a:buFont typeface="Hind Siliguri"/>
              <a:buChar char="■"/>
              <a:defRPr sz="1500">
                <a:solidFill>
                  <a:schemeClr val="lt1"/>
                </a:solidFill>
                <a:latin typeface="Hind Siliguri"/>
                <a:ea typeface="Hind Siliguri"/>
                <a:cs typeface="Hind Siliguri"/>
                <a:sym typeface="Hind Siliguri"/>
              </a:defRPr>
            </a:lvl9pPr>
          </a:lstStyle>
          <a:p>
            <a:endParaRPr/>
          </a:p>
        </p:txBody>
      </p:sp>
    </p:spTree>
    <p:extLst>
      <p:ext uri="{BB962C8B-B14F-4D97-AF65-F5344CB8AC3E}">
        <p14:creationId xmlns:p14="http://schemas.microsoft.com/office/powerpoint/2010/main" val="1947038919"/>
      </p:ext>
    </p:extLst>
  </p:cSld>
  <p:clrMap bg1="lt1" tx1="dk1" bg2="dk2" tx2="lt2" accent1="accent1" accent2="accent2" accent3="accent3" accent4="accent4" accent5="accent5" accent6="accent6" hlink="hlink" folHlink="folHlink"/>
  <p:sldLayoutIdLst>
    <p:sldLayoutId id="2147483671" r:id="rId1"/>
    <p:sldLayoutId id="2147483672" r:id="rId2"/>
    <p:sldLayoutId id="2147483673" r:id="rId3"/>
    <p:sldLayoutId id="2147483674" r:id="rId4"/>
    <p:sldLayoutId id="2147483675" r:id="rId5"/>
    <p:sldLayoutId id="2147483676" r:id="rId6"/>
    <p:sldLayoutId id="2147483679" r:id="rId7"/>
    <p:sldLayoutId id="2147483680" r:id="rId8"/>
    <p:sldLayoutId id="2147483681" r:id="rId9"/>
    <p:sldLayoutId id="2147483682" r:id="rId10"/>
    <p:sldLayoutId id="2147483683" r:id="rId11"/>
    <p:sldLayoutId id="2147483684" r:id="rId12"/>
    <p:sldLayoutId id="2147483685" r:id="rId13"/>
    <p:sldLayoutId id="2147483687" r:id="rId14"/>
    <p:sldLayoutId id="2147483689" r:id="rId15"/>
    <p:sldLayoutId id="2147483690" r:id="rId16"/>
    <p:sldLayoutId id="2147483691" r:id="rId17"/>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9Slide07 SVNKG Ten Thousand Re" panose="02040603050506020204" pitchFamily="18" charset="0"/>
          <a:ea typeface="#9Slide07 SVNKG Ten Thousand Re" panose="02040603050506020204" pitchFamily="18" charset="0"/>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9Slide03 Quicksand" panose="00000500000000000000" pitchFamily="2" charset="0"/>
          <a:ea typeface="#9Slide03 Quicksand" panose="00000500000000000000" pitchFamily="2" charset="0"/>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5"/>
        <p:cNvGrpSpPr/>
        <p:nvPr/>
      </p:nvGrpSpPr>
      <p:grpSpPr>
        <a:xfrm>
          <a:off x="0" y="0"/>
          <a:ext cx="0" cy="0"/>
          <a:chOff x="0" y="0"/>
          <a:chExt cx="0" cy="0"/>
        </a:xfrm>
      </p:grpSpPr>
      <p:sp>
        <p:nvSpPr>
          <p:cNvPr id="2" name="9Slide.vn - 2019">
            <a:extLst>
              <a:ext uri="{FF2B5EF4-FFF2-40B4-BE49-F238E27FC236}">
                <a16:creationId xmlns:a16="http://schemas.microsoft.com/office/drawing/2014/main" id="{7ED7B87F-EDCD-6D2F-D791-BCC0AFEF8321}"/>
              </a:ext>
            </a:extLst>
          </p:cNvPr>
          <p:cNvSpPr txBox="1"/>
          <p:nvPr userDrawn="1"/>
        </p:nvSpPr>
        <p:spPr>
          <a:xfrm>
            <a:off x="0" y="-1604665"/>
            <a:ext cx="12192000" cy="461665"/>
          </a:xfrm>
          <a:prstGeom prst="rect">
            <a:avLst/>
          </a:prstGeom>
          <a:noFill/>
        </p:spPr>
        <p:txBody>
          <a:bodyPr vert="horz" rtlCol="0">
            <a:spAutoFit/>
          </a:bodyPr>
          <a:lstStyle/>
          <a:p>
            <a:pPr algn="ctr"/>
            <a:r>
              <a:rPr lang="en-US" sz="2400">
                <a:solidFill>
                  <a:srgbClr val="CFCFCF"/>
                </a:solidFill>
              </a:rPr>
              <a:t>www.9slide.vn</a:t>
            </a:r>
          </a:p>
        </p:txBody>
      </p:sp>
      <p:sp>
        <p:nvSpPr>
          <p:cNvPr id="6" name="Google Shape;6;p1"/>
          <p:cNvSpPr txBox="1">
            <a:spLocks noGrp="1"/>
          </p:cNvSpPr>
          <p:nvPr>
            <p:ph type="title"/>
          </p:nvPr>
        </p:nvSpPr>
        <p:spPr>
          <a:xfrm>
            <a:off x="957000" y="719328"/>
            <a:ext cx="10278000" cy="609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4"/>
              </a:buClr>
              <a:buSzPts val="3500"/>
              <a:buFont typeface="Lilita One"/>
              <a:buNone/>
              <a:defRPr sz="3500">
                <a:solidFill>
                  <a:schemeClr val="accent4"/>
                </a:solidFill>
                <a:latin typeface="Lilita One"/>
                <a:ea typeface="Lilita One"/>
                <a:cs typeface="Lilita One"/>
                <a:sym typeface="Lilita One"/>
              </a:defRPr>
            </a:lvl1pPr>
            <a:lvl2pPr lvl="1" rtl="0">
              <a:spcBef>
                <a:spcPts val="0"/>
              </a:spcBef>
              <a:spcAft>
                <a:spcPts val="0"/>
              </a:spcAft>
              <a:buClr>
                <a:schemeClr val="accent4"/>
              </a:buClr>
              <a:buSzPts val="3500"/>
              <a:buFont typeface="Bebas Neue"/>
              <a:buNone/>
              <a:defRPr sz="3500">
                <a:solidFill>
                  <a:schemeClr val="accent4"/>
                </a:solidFill>
                <a:latin typeface="Bebas Neue"/>
                <a:ea typeface="Bebas Neue"/>
                <a:cs typeface="Bebas Neue"/>
                <a:sym typeface="Bebas Neue"/>
              </a:defRPr>
            </a:lvl2pPr>
            <a:lvl3pPr lvl="2" rtl="0">
              <a:spcBef>
                <a:spcPts val="0"/>
              </a:spcBef>
              <a:spcAft>
                <a:spcPts val="0"/>
              </a:spcAft>
              <a:buClr>
                <a:schemeClr val="accent4"/>
              </a:buClr>
              <a:buSzPts val="3500"/>
              <a:buFont typeface="Bebas Neue"/>
              <a:buNone/>
              <a:defRPr sz="3500">
                <a:solidFill>
                  <a:schemeClr val="accent4"/>
                </a:solidFill>
                <a:latin typeface="Bebas Neue"/>
                <a:ea typeface="Bebas Neue"/>
                <a:cs typeface="Bebas Neue"/>
                <a:sym typeface="Bebas Neue"/>
              </a:defRPr>
            </a:lvl3pPr>
            <a:lvl4pPr lvl="3" rtl="0">
              <a:spcBef>
                <a:spcPts val="0"/>
              </a:spcBef>
              <a:spcAft>
                <a:spcPts val="0"/>
              </a:spcAft>
              <a:buClr>
                <a:schemeClr val="accent4"/>
              </a:buClr>
              <a:buSzPts val="3500"/>
              <a:buFont typeface="Bebas Neue"/>
              <a:buNone/>
              <a:defRPr sz="3500">
                <a:solidFill>
                  <a:schemeClr val="accent4"/>
                </a:solidFill>
                <a:latin typeface="Bebas Neue"/>
                <a:ea typeface="Bebas Neue"/>
                <a:cs typeface="Bebas Neue"/>
                <a:sym typeface="Bebas Neue"/>
              </a:defRPr>
            </a:lvl4pPr>
            <a:lvl5pPr lvl="4" rtl="0">
              <a:spcBef>
                <a:spcPts val="0"/>
              </a:spcBef>
              <a:spcAft>
                <a:spcPts val="0"/>
              </a:spcAft>
              <a:buClr>
                <a:schemeClr val="accent4"/>
              </a:buClr>
              <a:buSzPts val="3500"/>
              <a:buFont typeface="Bebas Neue"/>
              <a:buNone/>
              <a:defRPr sz="3500">
                <a:solidFill>
                  <a:schemeClr val="accent4"/>
                </a:solidFill>
                <a:latin typeface="Bebas Neue"/>
                <a:ea typeface="Bebas Neue"/>
                <a:cs typeface="Bebas Neue"/>
                <a:sym typeface="Bebas Neue"/>
              </a:defRPr>
            </a:lvl5pPr>
            <a:lvl6pPr lvl="5" rtl="0">
              <a:spcBef>
                <a:spcPts val="0"/>
              </a:spcBef>
              <a:spcAft>
                <a:spcPts val="0"/>
              </a:spcAft>
              <a:buClr>
                <a:schemeClr val="accent4"/>
              </a:buClr>
              <a:buSzPts val="3500"/>
              <a:buFont typeface="Bebas Neue"/>
              <a:buNone/>
              <a:defRPr sz="3500">
                <a:solidFill>
                  <a:schemeClr val="accent4"/>
                </a:solidFill>
                <a:latin typeface="Bebas Neue"/>
                <a:ea typeface="Bebas Neue"/>
                <a:cs typeface="Bebas Neue"/>
                <a:sym typeface="Bebas Neue"/>
              </a:defRPr>
            </a:lvl6pPr>
            <a:lvl7pPr lvl="6" rtl="0">
              <a:spcBef>
                <a:spcPts val="0"/>
              </a:spcBef>
              <a:spcAft>
                <a:spcPts val="0"/>
              </a:spcAft>
              <a:buClr>
                <a:schemeClr val="accent4"/>
              </a:buClr>
              <a:buSzPts val="3500"/>
              <a:buFont typeface="Bebas Neue"/>
              <a:buNone/>
              <a:defRPr sz="3500">
                <a:solidFill>
                  <a:schemeClr val="accent4"/>
                </a:solidFill>
                <a:latin typeface="Bebas Neue"/>
                <a:ea typeface="Bebas Neue"/>
                <a:cs typeface="Bebas Neue"/>
                <a:sym typeface="Bebas Neue"/>
              </a:defRPr>
            </a:lvl7pPr>
            <a:lvl8pPr lvl="7" rtl="0">
              <a:spcBef>
                <a:spcPts val="0"/>
              </a:spcBef>
              <a:spcAft>
                <a:spcPts val="0"/>
              </a:spcAft>
              <a:buClr>
                <a:schemeClr val="accent4"/>
              </a:buClr>
              <a:buSzPts val="3500"/>
              <a:buFont typeface="Bebas Neue"/>
              <a:buNone/>
              <a:defRPr sz="3500">
                <a:solidFill>
                  <a:schemeClr val="accent4"/>
                </a:solidFill>
                <a:latin typeface="Bebas Neue"/>
                <a:ea typeface="Bebas Neue"/>
                <a:cs typeface="Bebas Neue"/>
                <a:sym typeface="Bebas Neue"/>
              </a:defRPr>
            </a:lvl8pPr>
            <a:lvl9pPr lvl="8" rtl="0">
              <a:spcBef>
                <a:spcPts val="0"/>
              </a:spcBef>
              <a:spcAft>
                <a:spcPts val="0"/>
              </a:spcAft>
              <a:buClr>
                <a:schemeClr val="accent4"/>
              </a:buClr>
              <a:buSzPts val="3500"/>
              <a:buFont typeface="Bebas Neue"/>
              <a:buNone/>
              <a:defRPr sz="3500">
                <a:solidFill>
                  <a:schemeClr val="accent4"/>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23600" y="1802500"/>
            <a:ext cx="10282400" cy="4330000"/>
          </a:xfrm>
          <a:prstGeom prst="rect">
            <a:avLst/>
          </a:prstGeom>
          <a:noFill/>
          <a:ln>
            <a:noFill/>
          </a:ln>
        </p:spPr>
        <p:txBody>
          <a:bodyPr spcFirstLastPara="1" wrap="square" lIns="91425" tIns="91425" rIns="91425" bIns="91425" anchor="t" anchorCtr="0">
            <a:noAutofit/>
          </a:bodyPr>
          <a:lstStyle>
            <a:lvl1pPr marL="457200" lvl="0" indent="-323850">
              <a:lnSpc>
                <a:spcPct val="100000"/>
              </a:lnSpc>
              <a:spcBef>
                <a:spcPts val="0"/>
              </a:spcBef>
              <a:spcAft>
                <a:spcPts val="0"/>
              </a:spcAft>
              <a:buClr>
                <a:schemeClr val="lt1"/>
              </a:buClr>
              <a:buSzPts val="1500"/>
              <a:buFont typeface="Hind Siliguri"/>
              <a:buChar char="●"/>
              <a:defRPr sz="1500">
                <a:solidFill>
                  <a:schemeClr val="lt1"/>
                </a:solidFill>
                <a:latin typeface="Hind Siliguri"/>
                <a:ea typeface="Hind Siliguri"/>
                <a:cs typeface="Hind Siliguri"/>
                <a:sym typeface="Hind Siliguri"/>
              </a:defRPr>
            </a:lvl1pPr>
            <a:lvl2pPr marL="914400" lvl="1" indent="-323850">
              <a:lnSpc>
                <a:spcPct val="100000"/>
              </a:lnSpc>
              <a:spcBef>
                <a:spcPts val="0"/>
              </a:spcBef>
              <a:spcAft>
                <a:spcPts val="0"/>
              </a:spcAft>
              <a:buClr>
                <a:schemeClr val="lt1"/>
              </a:buClr>
              <a:buSzPts val="1500"/>
              <a:buFont typeface="Hind Siliguri"/>
              <a:buChar char="○"/>
              <a:defRPr sz="1500">
                <a:solidFill>
                  <a:schemeClr val="lt1"/>
                </a:solidFill>
                <a:latin typeface="Hind Siliguri"/>
                <a:ea typeface="Hind Siliguri"/>
                <a:cs typeface="Hind Siliguri"/>
                <a:sym typeface="Hind Siliguri"/>
              </a:defRPr>
            </a:lvl2pPr>
            <a:lvl3pPr marL="1371600" lvl="2" indent="-323850">
              <a:lnSpc>
                <a:spcPct val="100000"/>
              </a:lnSpc>
              <a:spcBef>
                <a:spcPts val="0"/>
              </a:spcBef>
              <a:spcAft>
                <a:spcPts val="0"/>
              </a:spcAft>
              <a:buClr>
                <a:schemeClr val="lt1"/>
              </a:buClr>
              <a:buSzPts val="1500"/>
              <a:buFont typeface="Hind Siliguri"/>
              <a:buChar char="■"/>
              <a:defRPr sz="1500">
                <a:solidFill>
                  <a:schemeClr val="lt1"/>
                </a:solidFill>
                <a:latin typeface="Hind Siliguri"/>
                <a:ea typeface="Hind Siliguri"/>
                <a:cs typeface="Hind Siliguri"/>
                <a:sym typeface="Hind Siliguri"/>
              </a:defRPr>
            </a:lvl3pPr>
            <a:lvl4pPr marL="1828800" lvl="3" indent="-323850">
              <a:lnSpc>
                <a:spcPct val="100000"/>
              </a:lnSpc>
              <a:spcBef>
                <a:spcPts val="0"/>
              </a:spcBef>
              <a:spcAft>
                <a:spcPts val="0"/>
              </a:spcAft>
              <a:buClr>
                <a:schemeClr val="lt1"/>
              </a:buClr>
              <a:buSzPts val="1500"/>
              <a:buFont typeface="Hind Siliguri"/>
              <a:buChar char="●"/>
              <a:defRPr sz="1500">
                <a:solidFill>
                  <a:schemeClr val="lt1"/>
                </a:solidFill>
                <a:latin typeface="Hind Siliguri"/>
                <a:ea typeface="Hind Siliguri"/>
                <a:cs typeface="Hind Siliguri"/>
                <a:sym typeface="Hind Siliguri"/>
              </a:defRPr>
            </a:lvl4pPr>
            <a:lvl5pPr marL="2286000" lvl="4" indent="-323850">
              <a:lnSpc>
                <a:spcPct val="100000"/>
              </a:lnSpc>
              <a:spcBef>
                <a:spcPts val="0"/>
              </a:spcBef>
              <a:spcAft>
                <a:spcPts val="0"/>
              </a:spcAft>
              <a:buClr>
                <a:schemeClr val="lt1"/>
              </a:buClr>
              <a:buSzPts val="1500"/>
              <a:buFont typeface="Hind Siliguri"/>
              <a:buChar char="○"/>
              <a:defRPr sz="1500">
                <a:solidFill>
                  <a:schemeClr val="lt1"/>
                </a:solidFill>
                <a:latin typeface="Hind Siliguri"/>
                <a:ea typeface="Hind Siliguri"/>
                <a:cs typeface="Hind Siliguri"/>
                <a:sym typeface="Hind Siliguri"/>
              </a:defRPr>
            </a:lvl5pPr>
            <a:lvl6pPr marL="2743200" lvl="5" indent="-323850">
              <a:lnSpc>
                <a:spcPct val="100000"/>
              </a:lnSpc>
              <a:spcBef>
                <a:spcPts val="0"/>
              </a:spcBef>
              <a:spcAft>
                <a:spcPts val="0"/>
              </a:spcAft>
              <a:buClr>
                <a:schemeClr val="lt1"/>
              </a:buClr>
              <a:buSzPts val="1500"/>
              <a:buFont typeface="Hind Siliguri"/>
              <a:buChar char="■"/>
              <a:defRPr sz="1500">
                <a:solidFill>
                  <a:schemeClr val="lt1"/>
                </a:solidFill>
                <a:latin typeface="Hind Siliguri"/>
                <a:ea typeface="Hind Siliguri"/>
                <a:cs typeface="Hind Siliguri"/>
                <a:sym typeface="Hind Siliguri"/>
              </a:defRPr>
            </a:lvl6pPr>
            <a:lvl7pPr marL="3200400" lvl="6" indent="-323850">
              <a:lnSpc>
                <a:spcPct val="100000"/>
              </a:lnSpc>
              <a:spcBef>
                <a:spcPts val="0"/>
              </a:spcBef>
              <a:spcAft>
                <a:spcPts val="0"/>
              </a:spcAft>
              <a:buClr>
                <a:schemeClr val="lt1"/>
              </a:buClr>
              <a:buSzPts val="1500"/>
              <a:buFont typeface="Hind Siliguri"/>
              <a:buChar char="●"/>
              <a:defRPr sz="1500">
                <a:solidFill>
                  <a:schemeClr val="lt1"/>
                </a:solidFill>
                <a:latin typeface="Hind Siliguri"/>
                <a:ea typeface="Hind Siliguri"/>
                <a:cs typeface="Hind Siliguri"/>
                <a:sym typeface="Hind Siliguri"/>
              </a:defRPr>
            </a:lvl7pPr>
            <a:lvl8pPr marL="3657600" lvl="7" indent="-323850">
              <a:lnSpc>
                <a:spcPct val="100000"/>
              </a:lnSpc>
              <a:spcBef>
                <a:spcPts val="0"/>
              </a:spcBef>
              <a:spcAft>
                <a:spcPts val="0"/>
              </a:spcAft>
              <a:buClr>
                <a:schemeClr val="lt1"/>
              </a:buClr>
              <a:buSzPts val="1500"/>
              <a:buFont typeface="Hind Siliguri"/>
              <a:buChar char="○"/>
              <a:defRPr sz="1500">
                <a:solidFill>
                  <a:schemeClr val="lt1"/>
                </a:solidFill>
                <a:latin typeface="Hind Siliguri"/>
                <a:ea typeface="Hind Siliguri"/>
                <a:cs typeface="Hind Siliguri"/>
                <a:sym typeface="Hind Siliguri"/>
              </a:defRPr>
            </a:lvl8pPr>
            <a:lvl9pPr marL="4114800" lvl="8" indent="-323850">
              <a:lnSpc>
                <a:spcPct val="100000"/>
              </a:lnSpc>
              <a:spcBef>
                <a:spcPts val="0"/>
              </a:spcBef>
              <a:spcAft>
                <a:spcPts val="0"/>
              </a:spcAft>
              <a:buClr>
                <a:schemeClr val="lt1"/>
              </a:buClr>
              <a:buSzPts val="1500"/>
              <a:buFont typeface="Hind Siliguri"/>
              <a:buChar char="■"/>
              <a:defRPr sz="1500">
                <a:solidFill>
                  <a:schemeClr val="lt1"/>
                </a:solidFill>
                <a:latin typeface="Hind Siliguri"/>
                <a:ea typeface="Hind Siliguri"/>
                <a:cs typeface="Hind Siliguri"/>
                <a:sym typeface="Hind Siliguri"/>
              </a:defRPr>
            </a:lvl9pPr>
          </a:lstStyle>
          <a:p>
            <a:endParaRPr/>
          </a:p>
        </p:txBody>
      </p:sp>
    </p:spTree>
    <p:extLst>
      <p:ext uri="{BB962C8B-B14F-4D97-AF65-F5344CB8AC3E}">
        <p14:creationId xmlns:p14="http://schemas.microsoft.com/office/powerpoint/2010/main" val="3063916090"/>
      </p:ext>
    </p:extLst>
  </p:cSld>
  <p:clrMap bg1="lt1" tx1="dk1" bg2="dk2" tx2="lt2" accent1="accent1" accent2="accent2" accent3="accent3" accent4="accent4" accent5="accent5" accent6="accent6" hlink="hlink" folHlink="folHlink"/>
  <p:sldLayoutIdLst>
    <p:sldLayoutId id="2147483725" r:id="rId1"/>
    <p:sldLayoutId id="2147483726" r:id="rId2"/>
    <p:sldLayoutId id="2147483727" r:id="rId3"/>
    <p:sldLayoutId id="2147483728" r:id="rId4"/>
    <p:sldLayoutId id="2147483729" r:id="rId5"/>
    <p:sldLayoutId id="2147483730" r:id="rId6"/>
    <p:sldLayoutId id="2147483731" r:id="rId7"/>
    <p:sldLayoutId id="2147483732" r:id="rId8"/>
    <p:sldLayoutId id="2147483733" r:id="rId9"/>
    <p:sldLayoutId id="2147483734" r:id="rId10"/>
    <p:sldLayoutId id="2147483735" r:id="rId11"/>
    <p:sldLayoutId id="2147483736" r:id="rId12"/>
    <p:sldLayoutId id="2147483737" r:id="rId13"/>
    <p:sldLayoutId id="2147483738" r:id="rId14"/>
    <p:sldLayoutId id="2147483739" r:id="rId15"/>
    <p:sldLayoutId id="2147483740" r:id="rId16"/>
    <p:sldLayoutId id="2147483741" r:id="rId17"/>
    <p:sldLayoutId id="2147483742" r:id="rId18"/>
    <p:sldLayoutId id="2147483743" r:id="rId19"/>
    <p:sldLayoutId id="2147483744" r:id="rId20"/>
    <p:sldLayoutId id="2147483745" r:id="rId21"/>
    <p:sldLayoutId id="2147483746" r:id="rId22"/>
    <p:sldLayoutId id="2147483747" r:id="rId23"/>
    <p:sldLayoutId id="2147483748" r:id="rId24"/>
    <p:sldLayoutId id="2147483749" r:id="rId25"/>
    <p:sldLayoutId id="2147483750" r:id="rId26"/>
    <p:sldLayoutId id="2147483752" r:id="rId27"/>
    <p:sldLayoutId id="2147483754" r:id="rId28"/>
    <p:sldLayoutId id="2147483755" r:id="rId29"/>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9Slide07 SVNKG Ten Thousand Re" panose="02040603050506020204" pitchFamily="18" charset="0"/>
          <a:ea typeface="#9Slide07 SVNKG Ten Thousand Re" panose="02040603050506020204" pitchFamily="18" charset="0"/>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9Slide03 Quicksand" panose="00000500000000000000" pitchFamily="2" charset="0"/>
          <a:ea typeface="#9Slide03 Quicksand" panose="00000500000000000000" pitchFamily="2" charset="0"/>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accent1">
            <a:lumMod val="20000"/>
            <a:lumOff val="80000"/>
          </a:schemeClr>
        </a:solidFill>
        <a:effectLst/>
      </p:bgPr>
    </p:bg>
    <p:spTree>
      <p:nvGrpSpPr>
        <p:cNvPr id="1" name=""/>
        <p:cNvGrpSpPr/>
        <p:nvPr/>
      </p:nvGrpSpPr>
      <p:grpSpPr>
        <a:xfrm>
          <a:off x="0" y="0"/>
          <a:ext cx="0" cy="0"/>
          <a:chOff x="0" y="0"/>
          <a:chExt cx="0" cy="0"/>
        </a:xfrm>
      </p:grpSpPr>
      <p:sp>
        <p:nvSpPr>
          <p:cNvPr id="7" name="9Slide.vn - 2019">
            <a:extLst>
              <a:ext uri="{FF2B5EF4-FFF2-40B4-BE49-F238E27FC236}">
                <a16:creationId xmlns:a16="http://schemas.microsoft.com/office/drawing/2014/main" id="{B308D42A-C678-8052-06F8-2DBBAC278AB1}"/>
              </a:ext>
            </a:extLst>
          </p:cNvPr>
          <p:cNvSpPr txBox="1"/>
          <p:nvPr userDrawn="1"/>
        </p:nvSpPr>
        <p:spPr>
          <a:xfrm>
            <a:off x="0" y="-1512332"/>
            <a:ext cx="12192000" cy="369332"/>
          </a:xfrm>
          <a:prstGeom prst="rect">
            <a:avLst/>
          </a:prstGeom>
          <a:noFill/>
        </p:spPr>
        <p:txBody>
          <a:bodyPr vert="horz" wrap="none" lIns="0" tIns="0" rIns="0" bIns="0" rtlCol="0">
            <a:spAutoFit/>
          </a:bodyPr>
          <a:lstStyle/>
          <a:p>
            <a:pPr algn="ctr"/>
            <a:r>
              <a:rPr lang="en-US" sz="2400">
                <a:solidFill>
                  <a:srgbClr val="CFCFCF"/>
                </a:solidFill>
              </a:rPr>
              <a:t>www.9slide.vn</a:t>
            </a:r>
          </a:p>
        </p:txBody>
      </p:sp>
      <p:sp>
        <p:nvSpPr>
          <p:cNvPr id="2" name="Title Placeholder 1">
            <a:extLst>
              <a:ext uri="{FF2B5EF4-FFF2-40B4-BE49-F238E27FC236}">
                <a16:creationId xmlns:a16="http://schemas.microsoft.com/office/drawing/2014/main" id="{76CB0E7E-7BDA-4369-B06E-95E5B313A5C9}"/>
              </a:ext>
            </a:extLst>
          </p:cNvPr>
          <p:cNvSpPr>
            <a:spLocks noGrp="1"/>
          </p:cNvSpPr>
          <p:nvPr>
            <p:ph type="title"/>
          </p:nvPr>
        </p:nvSpPr>
        <p:spPr>
          <a:xfrm>
            <a:off x="838201" y="365126"/>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6FF2DE87-7D95-4722-9EE5-248D158C7FF7}"/>
              </a:ext>
            </a:extLst>
          </p:cNvPr>
          <p:cNvSpPr>
            <a:spLocks noGrp="1"/>
          </p:cNvSpPr>
          <p:nvPr>
            <p:ph type="body" idx="1"/>
          </p:nvPr>
        </p:nvSpPr>
        <p:spPr>
          <a:xfrm>
            <a:off x="838201"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57D0A038-BC78-4ECC-BEFF-CCB515E4848D}"/>
              </a:ext>
            </a:extLst>
          </p:cNvPr>
          <p:cNvSpPr>
            <a:spLocks noGrp="1"/>
          </p:cNvSpPr>
          <p:nvPr>
            <p:ph type="dt" sz="half" idx="2"/>
          </p:nvPr>
        </p:nvSpPr>
        <p:spPr>
          <a:xfrm>
            <a:off x="838200" y="6356351"/>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E69B9EE9-F3BF-4B40-83E7-C9BC68FDDB0E}" type="datetimeFigureOut">
              <a:rPr lang="en-US" smtClean="0"/>
              <a:t>11/27/2023</a:t>
            </a:fld>
            <a:endParaRPr lang="en-US"/>
          </a:p>
        </p:txBody>
      </p:sp>
      <p:sp>
        <p:nvSpPr>
          <p:cNvPr id="5" name="Footer Placeholder 4">
            <a:extLst>
              <a:ext uri="{FF2B5EF4-FFF2-40B4-BE49-F238E27FC236}">
                <a16:creationId xmlns:a16="http://schemas.microsoft.com/office/drawing/2014/main" id="{50ECDB14-4F91-4B5C-8ACA-1B5E7E69B7D1}"/>
              </a:ext>
            </a:extLst>
          </p:cNvPr>
          <p:cNvSpPr>
            <a:spLocks noGrp="1"/>
          </p:cNvSpPr>
          <p:nvPr>
            <p:ph type="ftr" sz="quarter" idx="3"/>
          </p:nvPr>
        </p:nvSpPr>
        <p:spPr>
          <a:xfrm>
            <a:off x="4038601" y="6356351"/>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DB30118F-80C4-4861-A4D3-A50D382E7D56}"/>
              </a:ext>
            </a:extLst>
          </p:cNvPr>
          <p:cNvSpPr>
            <a:spLocks noGrp="1"/>
          </p:cNvSpPr>
          <p:nvPr>
            <p:ph type="sldNum" sz="quarter" idx="4"/>
          </p:nvPr>
        </p:nvSpPr>
        <p:spPr>
          <a:xfrm>
            <a:off x="8610600" y="6356351"/>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17F55963-6440-4C45-BA09-4E6A99D1BBE0}" type="slidenum">
              <a:rPr lang="en-US" smtClean="0"/>
              <a:t>‹#›</a:t>
            </a:fld>
            <a:endParaRPr lang="en-US"/>
          </a:p>
        </p:txBody>
      </p:sp>
      <p:grpSp>
        <p:nvGrpSpPr>
          <p:cNvPr id="11" name="Group 10">
            <a:extLst>
              <a:ext uri="{FF2B5EF4-FFF2-40B4-BE49-F238E27FC236}">
                <a16:creationId xmlns:a16="http://schemas.microsoft.com/office/drawing/2014/main" id="{CD0CE00B-B040-4546-AF5D-EEF96AA126B0}"/>
              </a:ext>
            </a:extLst>
          </p:cNvPr>
          <p:cNvGrpSpPr>
            <a:grpSpLocks noGrp="1" noSelect="1" noRot="1" noMove="1" noResize="1"/>
          </p:cNvGrpSpPr>
          <p:nvPr userDrawn="1">
            <p:custDataLst>
              <p:tags r:id="rId7"/>
            </p:custDataLst>
          </p:nvPr>
        </p:nvGrpSpPr>
        <p:grpSpPr>
          <a:xfrm>
            <a:off x="-2202100" y="-2224223"/>
            <a:ext cx="16596200" cy="11284323"/>
            <a:chOff x="-2202100" y="-2224223"/>
            <a:chExt cx="16596200" cy="11284323"/>
          </a:xfrm>
        </p:grpSpPr>
        <p:sp>
          <p:nvSpPr>
            <p:cNvPr id="12" name="Rectangle 11">
              <a:extLst>
                <a:ext uri="{FF2B5EF4-FFF2-40B4-BE49-F238E27FC236}">
                  <a16:creationId xmlns:a16="http://schemas.microsoft.com/office/drawing/2014/main" id="{AA423BDB-6737-4700-9989-01683A4147DA}"/>
                </a:ext>
              </a:extLst>
            </p:cNvPr>
            <p:cNvSpPr/>
            <p:nvPr/>
          </p:nvSpPr>
          <p:spPr>
            <a:xfrm>
              <a:off x="4851540" y="8494776"/>
              <a:ext cx="2488920" cy="565324"/>
            </a:xfrm>
            <a:prstGeom prst="rect">
              <a:avLst/>
            </a:prstGeom>
            <a:noFill/>
            <a:ln w="2159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a:solidFill>
                  <a:schemeClr val="tx1"/>
                </a:solidFill>
              </a:endParaRPr>
            </a:p>
          </p:txBody>
        </p:sp>
        <p:sp>
          <p:nvSpPr>
            <p:cNvPr id="13" name="TextBox 12">
              <a:extLst>
                <a:ext uri="{FF2B5EF4-FFF2-40B4-BE49-F238E27FC236}">
                  <a16:creationId xmlns:a16="http://schemas.microsoft.com/office/drawing/2014/main" id="{391E50D3-44ED-477F-84FB-1E24BC65ED8F}"/>
                </a:ext>
              </a:extLst>
            </p:cNvPr>
            <p:cNvSpPr txBox="1"/>
            <p:nvPr/>
          </p:nvSpPr>
          <p:spPr>
            <a:xfrm>
              <a:off x="5006988" y="8647176"/>
              <a:ext cx="2178025" cy="260524"/>
            </a:xfrm>
            <a:custGeom>
              <a:avLst/>
              <a:gdLst/>
              <a:ahLst/>
              <a:cxnLst/>
              <a:rect l="l" t="t" r="r" b="b"/>
              <a:pathLst>
                <a:path w="2178025" h="260524">
                  <a:moveTo>
                    <a:pt x="1807648" y="222182"/>
                  </a:moveTo>
                  <a:cubicBezTo>
                    <a:pt x="1814010" y="222182"/>
                    <a:pt x="1818838" y="223968"/>
                    <a:pt x="1822130" y="227540"/>
                  </a:cubicBezTo>
                  <a:cubicBezTo>
                    <a:pt x="1825423" y="231111"/>
                    <a:pt x="1827070" y="235576"/>
                    <a:pt x="1827070" y="240934"/>
                  </a:cubicBezTo>
                  <a:cubicBezTo>
                    <a:pt x="1827070" y="246069"/>
                    <a:pt x="1825423" y="250366"/>
                    <a:pt x="1822130" y="253826"/>
                  </a:cubicBezTo>
                  <a:cubicBezTo>
                    <a:pt x="1818838" y="257287"/>
                    <a:pt x="1814010" y="259017"/>
                    <a:pt x="1807648" y="259017"/>
                  </a:cubicBezTo>
                  <a:cubicBezTo>
                    <a:pt x="1801285" y="259017"/>
                    <a:pt x="1796513" y="257287"/>
                    <a:pt x="1793332" y="253826"/>
                  </a:cubicBezTo>
                  <a:cubicBezTo>
                    <a:pt x="1790151" y="250366"/>
                    <a:pt x="1788560" y="246069"/>
                    <a:pt x="1788560" y="240934"/>
                  </a:cubicBezTo>
                  <a:cubicBezTo>
                    <a:pt x="1788560" y="235576"/>
                    <a:pt x="1790151" y="231111"/>
                    <a:pt x="1793332" y="227540"/>
                  </a:cubicBezTo>
                  <a:cubicBezTo>
                    <a:pt x="1796513" y="223968"/>
                    <a:pt x="1801285" y="222182"/>
                    <a:pt x="1807648" y="222182"/>
                  </a:cubicBezTo>
                  <a:close/>
                  <a:moveTo>
                    <a:pt x="807523" y="222182"/>
                  </a:moveTo>
                  <a:cubicBezTo>
                    <a:pt x="813885" y="222182"/>
                    <a:pt x="818713" y="223968"/>
                    <a:pt x="822005" y="227540"/>
                  </a:cubicBezTo>
                  <a:cubicBezTo>
                    <a:pt x="825298" y="231111"/>
                    <a:pt x="826945" y="235576"/>
                    <a:pt x="826945" y="240934"/>
                  </a:cubicBezTo>
                  <a:cubicBezTo>
                    <a:pt x="826945" y="246069"/>
                    <a:pt x="825298" y="250366"/>
                    <a:pt x="822005" y="253826"/>
                  </a:cubicBezTo>
                  <a:cubicBezTo>
                    <a:pt x="818713" y="257287"/>
                    <a:pt x="813885" y="259017"/>
                    <a:pt x="807523" y="259017"/>
                  </a:cubicBezTo>
                  <a:cubicBezTo>
                    <a:pt x="801160" y="259017"/>
                    <a:pt x="796388" y="257287"/>
                    <a:pt x="793207" y="253826"/>
                  </a:cubicBezTo>
                  <a:cubicBezTo>
                    <a:pt x="790026" y="250366"/>
                    <a:pt x="788435" y="246069"/>
                    <a:pt x="788435" y="240934"/>
                  </a:cubicBezTo>
                  <a:cubicBezTo>
                    <a:pt x="788435" y="235576"/>
                    <a:pt x="790026" y="231111"/>
                    <a:pt x="793207" y="227540"/>
                  </a:cubicBezTo>
                  <a:cubicBezTo>
                    <a:pt x="796388" y="223968"/>
                    <a:pt x="801160" y="222182"/>
                    <a:pt x="807523" y="222182"/>
                  </a:cubicBezTo>
                  <a:close/>
                  <a:moveTo>
                    <a:pt x="1488076" y="98952"/>
                  </a:moveTo>
                  <a:cubicBezTo>
                    <a:pt x="1472896" y="98952"/>
                    <a:pt x="1461064" y="104812"/>
                    <a:pt x="1452581" y="116532"/>
                  </a:cubicBezTo>
                  <a:cubicBezTo>
                    <a:pt x="1444098" y="128253"/>
                    <a:pt x="1439856" y="145610"/>
                    <a:pt x="1439856" y="168604"/>
                  </a:cubicBezTo>
                  <a:cubicBezTo>
                    <a:pt x="1439856" y="189142"/>
                    <a:pt x="1444098" y="205215"/>
                    <a:pt x="1452581" y="216824"/>
                  </a:cubicBezTo>
                  <a:cubicBezTo>
                    <a:pt x="1461064" y="228433"/>
                    <a:pt x="1472784" y="234237"/>
                    <a:pt x="1487741" y="234237"/>
                  </a:cubicBezTo>
                  <a:cubicBezTo>
                    <a:pt x="1507387" y="234237"/>
                    <a:pt x="1521730" y="225419"/>
                    <a:pt x="1530771" y="207783"/>
                  </a:cubicBezTo>
                  <a:lnTo>
                    <a:pt x="1530771" y="124569"/>
                  </a:lnTo>
                  <a:cubicBezTo>
                    <a:pt x="1521507" y="107491"/>
                    <a:pt x="1507275" y="98952"/>
                    <a:pt x="1488076" y="98952"/>
                  </a:cubicBezTo>
                  <a:close/>
                  <a:moveTo>
                    <a:pt x="1678241" y="98115"/>
                  </a:moveTo>
                  <a:cubicBezTo>
                    <a:pt x="1665740" y="98115"/>
                    <a:pt x="1655248" y="102663"/>
                    <a:pt x="1646764" y="111761"/>
                  </a:cubicBezTo>
                  <a:cubicBezTo>
                    <a:pt x="1638281" y="120858"/>
                    <a:pt x="1633035" y="133610"/>
                    <a:pt x="1631026" y="150019"/>
                  </a:cubicBezTo>
                  <a:lnTo>
                    <a:pt x="1721774" y="150019"/>
                  </a:lnTo>
                  <a:lnTo>
                    <a:pt x="1721774" y="147675"/>
                  </a:lnTo>
                  <a:cubicBezTo>
                    <a:pt x="1720881" y="131936"/>
                    <a:pt x="1716639" y="119742"/>
                    <a:pt x="1709049" y="111091"/>
                  </a:cubicBezTo>
                  <a:cubicBezTo>
                    <a:pt x="1701459" y="102440"/>
                    <a:pt x="1691190" y="98115"/>
                    <a:pt x="1678241" y="98115"/>
                  </a:cubicBezTo>
                  <a:close/>
                  <a:moveTo>
                    <a:pt x="1855700" y="76014"/>
                  </a:moveTo>
                  <a:lnTo>
                    <a:pt x="1887345" y="76014"/>
                  </a:lnTo>
                  <a:lnTo>
                    <a:pt x="1933389" y="215150"/>
                  </a:lnTo>
                  <a:lnTo>
                    <a:pt x="1978260" y="76014"/>
                  </a:lnTo>
                  <a:lnTo>
                    <a:pt x="2009905" y="76014"/>
                  </a:lnTo>
                  <a:lnTo>
                    <a:pt x="1944941" y="257175"/>
                  </a:lnTo>
                  <a:lnTo>
                    <a:pt x="1921334" y="257175"/>
                  </a:lnTo>
                  <a:close/>
                  <a:moveTo>
                    <a:pt x="1333370" y="76014"/>
                  </a:moveTo>
                  <a:lnTo>
                    <a:pt x="1364344" y="76014"/>
                  </a:lnTo>
                  <a:lnTo>
                    <a:pt x="1364344" y="257175"/>
                  </a:lnTo>
                  <a:lnTo>
                    <a:pt x="1333370" y="257175"/>
                  </a:lnTo>
                  <a:close/>
                  <a:moveTo>
                    <a:pt x="514350" y="76014"/>
                  </a:moveTo>
                  <a:lnTo>
                    <a:pt x="545157" y="76014"/>
                  </a:lnTo>
                  <a:lnTo>
                    <a:pt x="580820" y="211634"/>
                  </a:lnTo>
                  <a:lnTo>
                    <a:pt x="623013" y="76014"/>
                  </a:lnTo>
                  <a:lnTo>
                    <a:pt x="647960" y="76014"/>
                  </a:lnTo>
                  <a:lnTo>
                    <a:pt x="690990" y="214480"/>
                  </a:lnTo>
                  <a:lnTo>
                    <a:pt x="725816" y="76014"/>
                  </a:lnTo>
                  <a:lnTo>
                    <a:pt x="756791" y="76014"/>
                  </a:lnTo>
                  <a:lnTo>
                    <a:pt x="704050" y="257175"/>
                  </a:lnTo>
                  <a:lnTo>
                    <a:pt x="678935" y="257175"/>
                  </a:lnTo>
                  <a:lnTo>
                    <a:pt x="634901" y="119881"/>
                  </a:lnTo>
                  <a:lnTo>
                    <a:pt x="592038" y="257175"/>
                  </a:lnTo>
                  <a:lnTo>
                    <a:pt x="566923" y="257175"/>
                  </a:lnTo>
                  <a:close/>
                  <a:moveTo>
                    <a:pt x="257175" y="76014"/>
                  </a:moveTo>
                  <a:lnTo>
                    <a:pt x="287982" y="76014"/>
                  </a:lnTo>
                  <a:lnTo>
                    <a:pt x="323645" y="211634"/>
                  </a:lnTo>
                  <a:lnTo>
                    <a:pt x="365838" y="76014"/>
                  </a:lnTo>
                  <a:lnTo>
                    <a:pt x="390785" y="76014"/>
                  </a:lnTo>
                  <a:lnTo>
                    <a:pt x="433815" y="214480"/>
                  </a:lnTo>
                  <a:lnTo>
                    <a:pt x="468641" y="76014"/>
                  </a:lnTo>
                  <a:lnTo>
                    <a:pt x="499616" y="76014"/>
                  </a:lnTo>
                  <a:lnTo>
                    <a:pt x="446875" y="257175"/>
                  </a:lnTo>
                  <a:lnTo>
                    <a:pt x="421760" y="257175"/>
                  </a:lnTo>
                  <a:lnTo>
                    <a:pt x="377726" y="119881"/>
                  </a:lnTo>
                  <a:lnTo>
                    <a:pt x="334863" y="257175"/>
                  </a:lnTo>
                  <a:lnTo>
                    <a:pt x="309748" y="257175"/>
                  </a:lnTo>
                  <a:close/>
                  <a:moveTo>
                    <a:pt x="0" y="76014"/>
                  </a:moveTo>
                  <a:lnTo>
                    <a:pt x="30807" y="76014"/>
                  </a:lnTo>
                  <a:lnTo>
                    <a:pt x="66470" y="211634"/>
                  </a:lnTo>
                  <a:lnTo>
                    <a:pt x="108663" y="76014"/>
                  </a:lnTo>
                  <a:lnTo>
                    <a:pt x="133610" y="76014"/>
                  </a:lnTo>
                  <a:lnTo>
                    <a:pt x="176640" y="214480"/>
                  </a:lnTo>
                  <a:lnTo>
                    <a:pt x="211466" y="76014"/>
                  </a:lnTo>
                  <a:lnTo>
                    <a:pt x="242441" y="76014"/>
                  </a:lnTo>
                  <a:lnTo>
                    <a:pt x="189700" y="257175"/>
                  </a:lnTo>
                  <a:lnTo>
                    <a:pt x="164585" y="257175"/>
                  </a:lnTo>
                  <a:lnTo>
                    <a:pt x="120551" y="119881"/>
                  </a:lnTo>
                  <a:lnTo>
                    <a:pt x="77688" y="257175"/>
                  </a:lnTo>
                  <a:lnTo>
                    <a:pt x="52573" y="257175"/>
                  </a:lnTo>
                  <a:close/>
                  <a:moveTo>
                    <a:pt x="2120094" y="72666"/>
                  </a:moveTo>
                  <a:cubicBezTo>
                    <a:pt x="2158380" y="72666"/>
                    <a:pt x="2177690" y="94264"/>
                    <a:pt x="2178025" y="137461"/>
                  </a:cubicBezTo>
                  <a:lnTo>
                    <a:pt x="2178025" y="257175"/>
                  </a:lnTo>
                  <a:lnTo>
                    <a:pt x="2147050" y="257175"/>
                  </a:lnTo>
                  <a:lnTo>
                    <a:pt x="2147050" y="137294"/>
                  </a:lnTo>
                  <a:cubicBezTo>
                    <a:pt x="2146938" y="124234"/>
                    <a:pt x="2143953" y="114579"/>
                    <a:pt x="2138092" y="108328"/>
                  </a:cubicBezTo>
                  <a:cubicBezTo>
                    <a:pt x="2132232" y="102077"/>
                    <a:pt x="2123107" y="98952"/>
                    <a:pt x="2110717" y="98952"/>
                  </a:cubicBezTo>
                  <a:cubicBezTo>
                    <a:pt x="2100671" y="98952"/>
                    <a:pt x="2091853" y="101631"/>
                    <a:pt x="2084263" y="106989"/>
                  </a:cubicBezTo>
                  <a:cubicBezTo>
                    <a:pt x="2076673" y="112347"/>
                    <a:pt x="2070757" y="119379"/>
                    <a:pt x="2066515" y="128085"/>
                  </a:cubicBezTo>
                  <a:lnTo>
                    <a:pt x="2066515" y="257175"/>
                  </a:lnTo>
                  <a:lnTo>
                    <a:pt x="2035541" y="257175"/>
                  </a:lnTo>
                  <a:lnTo>
                    <a:pt x="2035541" y="76014"/>
                  </a:lnTo>
                  <a:lnTo>
                    <a:pt x="2064841" y="76014"/>
                  </a:lnTo>
                  <a:lnTo>
                    <a:pt x="2065846" y="98785"/>
                  </a:lnTo>
                  <a:cubicBezTo>
                    <a:pt x="2079687" y="81372"/>
                    <a:pt x="2097769" y="72666"/>
                    <a:pt x="2120094" y="72666"/>
                  </a:cubicBezTo>
                  <a:close/>
                  <a:moveTo>
                    <a:pt x="1678241" y="72666"/>
                  </a:moveTo>
                  <a:cubicBezTo>
                    <a:pt x="1701794" y="72666"/>
                    <a:pt x="1720099" y="80423"/>
                    <a:pt x="1733159" y="95938"/>
                  </a:cubicBezTo>
                  <a:cubicBezTo>
                    <a:pt x="1746219" y="111454"/>
                    <a:pt x="1752749" y="133666"/>
                    <a:pt x="1752749" y="162576"/>
                  </a:cubicBezTo>
                  <a:lnTo>
                    <a:pt x="1752749" y="175468"/>
                  </a:lnTo>
                  <a:lnTo>
                    <a:pt x="1630021" y="175468"/>
                  </a:lnTo>
                  <a:cubicBezTo>
                    <a:pt x="1630468" y="193328"/>
                    <a:pt x="1635686" y="207755"/>
                    <a:pt x="1645676" y="218749"/>
                  </a:cubicBezTo>
                  <a:cubicBezTo>
                    <a:pt x="1655666" y="229744"/>
                    <a:pt x="1668363" y="235241"/>
                    <a:pt x="1683767" y="235241"/>
                  </a:cubicBezTo>
                  <a:cubicBezTo>
                    <a:pt x="1694706" y="235241"/>
                    <a:pt x="1703970" y="233009"/>
                    <a:pt x="1711560" y="228544"/>
                  </a:cubicBezTo>
                  <a:cubicBezTo>
                    <a:pt x="1719151" y="224079"/>
                    <a:pt x="1725792" y="218163"/>
                    <a:pt x="1731485" y="210796"/>
                  </a:cubicBezTo>
                  <a:lnTo>
                    <a:pt x="1750405" y="225530"/>
                  </a:lnTo>
                  <a:cubicBezTo>
                    <a:pt x="1735224" y="248859"/>
                    <a:pt x="1712453" y="260524"/>
                    <a:pt x="1682092" y="260524"/>
                  </a:cubicBezTo>
                  <a:cubicBezTo>
                    <a:pt x="1657536" y="260524"/>
                    <a:pt x="1637556" y="252459"/>
                    <a:pt x="1622152" y="236330"/>
                  </a:cubicBezTo>
                  <a:cubicBezTo>
                    <a:pt x="1606748" y="220201"/>
                    <a:pt x="1599046" y="198630"/>
                    <a:pt x="1599046" y="171617"/>
                  </a:cubicBezTo>
                  <a:lnTo>
                    <a:pt x="1599046" y="165925"/>
                  </a:lnTo>
                  <a:cubicBezTo>
                    <a:pt x="1599046" y="147954"/>
                    <a:pt x="1602479" y="131908"/>
                    <a:pt x="1609343" y="117788"/>
                  </a:cubicBezTo>
                  <a:cubicBezTo>
                    <a:pt x="1616208" y="103668"/>
                    <a:pt x="1625807" y="92618"/>
                    <a:pt x="1638142" y="84637"/>
                  </a:cubicBezTo>
                  <a:cubicBezTo>
                    <a:pt x="1650476" y="76656"/>
                    <a:pt x="1663842" y="72666"/>
                    <a:pt x="1678241" y="72666"/>
                  </a:cubicBezTo>
                  <a:close/>
                  <a:moveTo>
                    <a:pt x="1129624" y="72666"/>
                  </a:moveTo>
                  <a:cubicBezTo>
                    <a:pt x="1150162" y="72666"/>
                    <a:pt x="1166822" y="77968"/>
                    <a:pt x="1179602" y="88572"/>
                  </a:cubicBezTo>
                  <a:cubicBezTo>
                    <a:pt x="1192383" y="99175"/>
                    <a:pt x="1198773" y="112737"/>
                    <a:pt x="1198773" y="129257"/>
                  </a:cubicBezTo>
                  <a:lnTo>
                    <a:pt x="1167631" y="129257"/>
                  </a:lnTo>
                  <a:cubicBezTo>
                    <a:pt x="1167631" y="120774"/>
                    <a:pt x="1164031" y="113463"/>
                    <a:pt x="1156831" y="107324"/>
                  </a:cubicBezTo>
                  <a:cubicBezTo>
                    <a:pt x="1149632" y="101185"/>
                    <a:pt x="1140563" y="98115"/>
                    <a:pt x="1129624" y="98115"/>
                  </a:cubicBezTo>
                  <a:cubicBezTo>
                    <a:pt x="1118350" y="98115"/>
                    <a:pt x="1109532" y="100571"/>
                    <a:pt x="1103170" y="105482"/>
                  </a:cubicBezTo>
                  <a:cubicBezTo>
                    <a:pt x="1096807" y="110393"/>
                    <a:pt x="1093626" y="116811"/>
                    <a:pt x="1093626" y="124737"/>
                  </a:cubicBezTo>
                  <a:cubicBezTo>
                    <a:pt x="1093626" y="132215"/>
                    <a:pt x="1096584" y="137852"/>
                    <a:pt x="1102500" y="141647"/>
                  </a:cubicBezTo>
                  <a:cubicBezTo>
                    <a:pt x="1108416" y="145442"/>
                    <a:pt x="1119104" y="149070"/>
                    <a:pt x="1134563" y="152530"/>
                  </a:cubicBezTo>
                  <a:cubicBezTo>
                    <a:pt x="1150023" y="155990"/>
                    <a:pt x="1162552" y="160120"/>
                    <a:pt x="1172151" y="164920"/>
                  </a:cubicBezTo>
                  <a:cubicBezTo>
                    <a:pt x="1181751" y="169720"/>
                    <a:pt x="1188867" y="175496"/>
                    <a:pt x="1193499" y="182249"/>
                  </a:cubicBezTo>
                  <a:cubicBezTo>
                    <a:pt x="1198131" y="189002"/>
                    <a:pt x="1200447" y="197234"/>
                    <a:pt x="1200447" y="206945"/>
                  </a:cubicBezTo>
                  <a:cubicBezTo>
                    <a:pt x="1200447" y="223131"/>
                    <a:pt x="1193973" y="236107"/>
                    <a:pt x="1181025" y="245873"/>
                  </a:cubicBezTo>
                  <a:cubicBezTo>
                    <a:pt x="1168077" y="255640"/>
                    <a:pt x="1151278" y="260524"/>
                    <a:pt x="1130628" y="260524"/>
                  </a:cubicBezTo>
                  <a:cubicBezTo>
                    <a:pt x="1116118" y="260524"/>
                    <a:pt x="1103281" y="257956"/>
                    <a:pt x="1092119" y="252822"/>
                  </a:cubicBezTo>
                  <a:cubicBezTo>
                    <a:pt x="1080957" y="247687"/>
                    <a:pt x="1072223" y="240516"/>
                    <a:pt x="1065916" y="231307"/>
                  </a:cubicBezTo>
                  <a:cubicBezTo>
                    <a:pt x="1059610" y="222098"/>
                    <a:pt x="1056456" y="212136"/>
                    <a:pt x="1056456" y="201420"/>
                  </a:cubicBezTo>
                  <a:lnTo>
                    <a:pt x="1087431" y="201420"/>
                  </a:lnTo>
                  <a:cubicBezTo>
                    <a:pt x="1087989" y="211801"/>
                    <a:pt x="1092147" y="220033"/>
                    <a:pt x="1099905" y="226116"/>
                  </a:cubicBezTo>
                  <a:cubicBezTo>
                    <a:pt x="1107662" y="232200"/>
                    <a:pt x="1117904" y="235241"/>
                    <a:pt x="1130628" y="235241"/>
                  </a:cubicBezTo>
                  <a:cubicBezTo>
                    <a:pt x="1142349" y="235241"/>
                    <a:pt x="1151753" y="232869"/>
                    <a:pt x="1158841" y="228126"/>
                  </a:cubicBezTo>
                  <a:cubicBezTo>
                    <a:pt x="1165929" y="223382"/>
                    <a:pt x="1169473" y="217047"/>
                    <a:pt x="1169473" y="209122"/>
                  </a:cubicBezTo>
                  <a:cubicBezTo>
                    <a:pt x="1169473" y="200751"/>
                    <a:pt x="1166319" y="194249"/>
                    <a:pt x="1160013" y="189616"/>
                  </a:cubicBezTo>
                  <a:cubicBezTo>
                    <a:pt x="1153706" y="184984"/>
                    <a:pt x="1142711" y="180994"/>
                    <a:pt x="1127029" y="177645"/>
                  </a:cubicBezTo>
                  <a:cubicBezTo>
                    <a:pt x="1111346" y="174296"/>
                    <a:pt x="1098900" y="170278"/>
                    <a:pt x="1089691" y="165590"/>
                  </a:cubicBezTo>
                  <a:cubicBezTo>
                    <a:pt x="1080483" y="160902"/>
                    <a:pt x="1073674" y="155321"/>
                    <a:pt x="1069265" y="148847"/>
                  </a:cubicBezTo>
                  <a:cubicBezTo>
                    <a:pt x="1064856" y="142373"/>
                    <a:pt x="1062651" y="134671"/>
                    <a:pt x="1062651" y="125741"/>
                  </a:cubicBezTo>
                  <a:cubicBezTo>
                    <a:pt x="1062651" y="110896"/>
                    <a:pt x="1068930" y="98338"/>
                    <a:pt x="1081487" y="88069"/>
                  </a:cubicBezTo>
                  <a:cubicBezTo>
                    <a:pt x="1094045" y="77800"/>
                    <a:pt x="1110090" y="72666"/>
                    <a:pt x="1129624" y="72666"/>
                  </a:cubicBezTo>
                  <a:close/>
                  <a:moveTo>
                    <a:pt x="942472" y="35831"/>
                  </a:moveTo>
                  <a:cubicBezTo>
                    <a:pt x="928855" y="35831"/>
                    <a:pt x="917916" y="41049"/>
                    <a:pt x="909656" y="51485"/>
                  </a:cubicBezTo>
                  <a:cubicBezTo>
                    <a:pt x="901396" y="61922"/>
                    <a:pt x="897266" y="75679"/>
                    <a:pt x="897266" y="92757"/>
                  </a:cubicBezTo>
                  <a:cubicBezTo>
                    <a:pt x="897266" y="109389"/>
                    <a:pt x="901256" y="123090"/>
                    <a:pt x="909237" y="133862"/>
                  </a:cubicBezTo>
                  <a:cubicBezTo>
                    <a:pt x="917218" y="144633"/>
                    <a:pt x="927906" y="150019"/>
                    <a:pt x="941300" y="150019"/>
                  </a:cubicBezTo>
                  <a:cubicBezTo>
                    <a:pt x="951681" y="150019"/>
                    <a:pt x="961253" y="146838"/>
                    <a:pt x="970015" y="140475"/>
                  </a:cubicBezTo>
                  <a:cubicBezTo>
                    <a:pt x="978777" y="134113"/>
                    <a:pt x="985168" y="126243"/>
                    <a:pt x="989186" y="116867"/>
                  </a:cubicBezTo>
                  <a:lnTo>
                    <a:pt x="989186" y="104477"/>
                  </a:lnTo>
                  <a:cubicBezTo>
                    <a:pt x="989186" y="84163"/>
                    <a:pt x="984777" y="67643"/>
                    <a:pt x="975959" y="54918"/>
                  </a:cubicBezTo>
                  <a:cubicBezTo>
                    <a:pt x="967141" y="42193"/>
                    <a:pt x="955979" y="35831"/>
                    <a:pt x="942472" y="35831"/>
                  </a:cubicBezTo>
                  <a:close/>
                  <a:moveTo>
                    <a:pt x="1349108" y="10046"/>
                  </a:moveTo>
                  <a:cubicBezTo>
                    <a:pt x="1355136" y="10046"/>
                    <a:pt x="1359712" y="11776"/>
                    <a:pt x="1362837" y="15237"/>
                  </a:cubicBezTo>
                  <a:cubicBezTo>
                    <a:pt x="1365963" y="18697"/>
                    <a:pt x="1367526" y="22938"/>
                    <a:pt x="1367526" y="27961"/>
                  </a:cubicBezTo>
                  <a:cubicBezTo>
                    <a:pt x="1367526" y="32984"/>
                    <a:pt x="1365963" y="37170"/>
                    <a:pt x="1362837" y="40519"/>
                  </a:cubicBezTo>
                  <a:cubicBezTo>
                    <a:pt x="1359712" y="43867"/>
                    <a:pt x="1355136" y="45542"/>
                    <a:pt x="1349108" y="45542"/>
                  </a:cubicBezTo>
                  <a:cubicBezTo>
                    <a:pt x="1343081" y="45542"/>
                    <a:pt x="1338532" y="43867"/>
                    <a:pt x="1335462" y="40519"/>
                  </a:cubicBezTo>
                  <a:cubicBezTo>
                    <a:pt x="1332393" y="37170"/>
                    <a:pt x="1330858" y="32984"/>
                    <a:pt x="1330858" y="27961"/>
                  </a:cubicBezTo>
                  <a:cubicBezTo>
                    <a:pt x="1330858" y="22938"/>
                    <a:pt x="1332393" y="18697"/>
                    <a:pt x="1335462" y="15237"/>
                  </a:cubicBezTo>
                  <a:cubicBezTo>
                    <a:pt x="1338532" y="11776"/>
                    <a:pt x="1343081" y="10046"/>
                    <a:pt x="1349108" y="10046"/>
                  </a:cubicBezTo>
                  <a:close/>
                  <a:moveTo>
                    <a:pt x="942305" y="10046"/>
                  </a:moveTo>
                  <a:cubicBezTo>
                    <a:pt x="966415" y="10046"/>
                    <a:pt x="985419" y="19060"/>
                    <a:pt x="999316" y="37086"/>
                  </a:cubicBezTo>
                  <a:cubicBezTo>
                    <a:pt x="1013212" y="55113"/>
                    <a:pt x="1020161" y="79698"/>
                    <a:pt x="1020161" y="110840"/>
                  </a:cubicBezTo>
                  <a:lnTo>
                    <a:pt x="1020161" y="119881"/>
                  </a:lnTo>
                  <a:cubicBezTo>
                    <a:pt x="1020161" y="167320"/>
                    <a:pt x="1010785" y="201950"/>
                    <a:pt x="992032" y="223772"/>
                  </a:cubicBezTo>
                  <a:cubicBezTo>
                    <a:pt x="973280" y="245594"/>
                    <a:pt x="944984" y="256784"/>
                    <a:pt x="907144" y="257342"/>
                  </a:cubicBezTo>
                  <a:lnTo>
                    <a:pt x="901117" y="257342"/>
                  </a:lnTo>
                  <a:lnTo>
                    <a:pt x="901117" y="231056"/>
                  </a:lnTo>
                  <a:lnTo>
                    <a:pt x="907647" y="231056"/>
                  </a:lnTo>
                  <a:cubicBezTo>
                    <a:pt x="933208" y="230611"/>
                    <a:pt x="952853" y="223956"/>
                    <a:pt x="966583" y="211089"/>
                  </a:cubicBezTo>
                  <a:cubicBezTo>
                    <a:pt x="980312" y="198223"/>
                    <a:pt x="987791" y="177866"/>
                    <a:pt x="989018" y="150019"/>
                  </a:cubicBezTo>
                  <a:cubicBezTo>
                    <a:pt x="982545" y="157721"/>
                    <a:pt x="974815" y="163916"/>
                    <a:pt x="965829" y="168604"/>
                  </a:cubicBezTo>
                  <a:cubicBezTo>
                    <a:pt x="956844" y="173292"/>
                    <a:pt x="946993" y="175636"/>
                    <a:pt x="936278" y="175636"/>
                  </a:cubicBezTo>
                  <a:cubicBezTo>
                    <a:pt x="922213" y="175636"/>
                    <a:pt x="909963" y="172176"/>
                    <a:pt x="899526" y="165255"/>
                  </a:cubicBezTo>
                  <a:cubicBezTo>
                    <a:pt x="889090" y="158335"/>
                    <a:pt x="881025" y="148596"/>
                    <a:pt x="875332" y="136038"/>
                  </a:cubicBezTo>
                  <a:cubicBezTo>
                    <a:pt x="869640" y="123481"/>
                    <a:pt x="866793" y="109612"/>
                    <a:pt x="866793" y="94431"/>
                  </a:cubicBezTo>
                  <a:cubicBezTo>
                    <a:pt x="866793" y="78135"/>
                    <a:pt x="869891" y="63457"/>
                    <a:pt x="876086" y="50397"/>
                  </a:cubicBezTo>
                  <a:cubicBezTo>
                    <a:pt x="882281" y="37338"/>
                    <a:pt x="891071" y="27347"/>
                    <a:pt x="902456" y="20427"/>
                  </a:cubicBezTo>
                  <a:cubicBezTo>
                    <a:pt x="913842" y="13506"/>
                    <a:pt x="927125" y="10046"/>
                    <a:pt x="942305" y="10046"/>
                  </a:cubicBezTo>
                  <a:close/>
                  <a:moveTo>
                    <a:pt x="1530771" y="0"/>
                  </a:moveTo>
                  <a:lnTo>
                    <a:pt x="1561746" y="0"/>
                  </a:lnTo>
                  <a:lnTo>
                    <a:pt x="1561746" y="257175"/>
                  </a:lnTo>
                  <a:lnTo>
                    <a:pt x="1533283" y="257175"/>
                  </a:lnTo>
                  <a:lnTo>
                    <a:pt x="1531776" y="237753"/>
                  </a:lnTo>
                  <a:cubicBezTo>
                    <a:pt x="1519386" y="252933"/>
                    <a:pt x="1502141" y="260524"/>
                    <a:pt x="1480040" y="260524"/>
                  </a:cubicBezTo>
                  <a:cubicBezTo>
                    <a:pt x="1459055" y="260524"/>
                    <a:pt x="1441949" y="251929"/>
                    <a:pt x="1428722" y="234739"/>
                  </a:cubicBezTo>
                  <a:cubicBezTo>
                    <a:pt x="1415495" y="217549"/>
                    <a:pt x="1408881" y="195114"/>
                    <a:pt x="1408881" y="167432"/>
                  </a:cubicBezTo>
                  <a:lnTo>
                    <a:pt x="1408881" y="165088"/>
                  </a:lnTo>
                  <a:cubicBezTo>
                    <a:pt x="1408881" y="137294"/>
                    <a:pt x="1415467" y="114942"/>
                    <a:pt x="1428638" y="98031"/>
                  </a:cubicBezTo>
                  <a:cubicBezTo>
                    <a:pt x="1441809" y="81121"/>
                    <a:pt x="1459055" y="72666"/>
                    <a:pt x="1480375" y="72666"/>
                  </a:cubicBezTo>
                  <a:cubicBezTo>
                    <a:pt x="1501583" y="72666"/>
                    <a:pt x="1518381" y="79921"/>
                    <a:pt x="1530771" y="94431"/>
                  </a:cubicBezTo>
                  <a:close/>
                  <a:moveTo>
                    <a:pt x="1247645" y="0"/>
                  </a:moveTo>
                  <a:lnTo>
                    <a:pt x="1278619" y="0"/>
                  </a:lnTo>
                  <a:lnTo>
                    <a:pt x="1278619" y="257175"/>
                  </a:lnTo>
                  <a:lnTo>
                    <a:pt x="1247645" y="257175"/>
                  </a:lnTo>
                  <a:close/>
                </a:path>
              </a:pathLst>
            </a:custGeom>
            <a:solidFill>
              <a:schemeClr val="bg1">
                <a:lumMod val="75000"/>
              </a:schemeClr>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l"/>
              <a:endParaRPr lang="en-US" sz="2700">
                <a:solidFill>
                  <a:schemeClr val="bg1">
                    <a:lumMod val="75000"/>
                  </a:schemeClr>
                </a:solidFill>
                <a:latin typeface="#9Slide02 Noi dung dai" panose="02000000000000000000" pitchFamily="2" charset="0"/>
                <a:ea typeface="#9Slide02 Noi dung dai" panose="02000000000000000000" pitchFamily="2" charset="0"/>
              </a:endParaRPr>
            </a:p>
          </p:txBody>
        </p:sp>
        <p:sp>
          <p:nvSpPr>
            <p:cNvPr id="14" name="Rectangle 13">
              <a:extLst>
                <a:ext uri="{FF2B5EF4-FFF2-40B4-BE49-F238E27FC236}">
                  <a16:creationId xmlns:a16="http://schemas.microsoft.com/office/drawing/2014/main" id="{52465F73-4B27-4C0F-9B02-510C8E083EB6}"/>
                </a:ext>
              </a:extLst>
            </p:cNvPr>
            <p:cNvSpPr/>
            <p:nvPr/>
          </p:nvSpPr>
          <p:spPr>
            <a:xfrm>
              <a:off x="-2202100" y="-2224223"/>
              <a:ext cx="16596200" cy="112843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a:p>
          </p:txBody>
        </p:sp>
      </p:grpSp>
      <p:sp>
        <p:nvSpPr>
          <p:cNvPr id="50" name="9Slide.vn">
            <a:extLst>
              <a:ext uri="{FF2B5EF4-FFF2-40B4-BE49-F238E27FC236}">
                <a16:creationId xmlns:a16="http://schemas.microsoft.com/office/drawing/2014/main" id="{0F30810D-0BA7-48B5-9100-E09C5C296021}"/>
              </a:ext>
            </a:extLst>
          </p:cNvPr>
          <p:cNvSpPr>
            <a:spLocks noSelect="1"/>
          </p:cNvSpPr>
          <p:nvPr userDrawn="1">
            <p:custDataLst>
              <p:tags r:id="rId8"/>
            </p:custDataLst>
          </p:nvPr>
        </p:nvSpPr>
        <p:spPr>
          <a:xfrm>
            <a:off x="6091429" y="-8915400"/>
            <a:ext cx="9144" cy="9144"/>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a:p>
        </p:txBody>
      </p:sp>
      <p:sp>
        <p:nvSpPr>
          <p:cNvPr id="51" name="9Slide.vn">
            <a:extLst>
              <a:ext uri="{FF2B5EF4-FFF2-40B4-BE49-F238E27FC236}">
                <a16:creationId xmlns:a16="http://schemas.microsoft.com/office/drawing/2014/main" id="{5703AF2A-1D5F-4BD2-8904-9B6C863CB9B3}"/>
              </a:ext>
            </a:extLst>
          </p:cNvPr>
          <p:cNvSpPr>
            <a:spLocks noSelect="1"/>
          </p:cNvSpPr>
          <p:nvPr userDrawn="1">
            <p:custDataLst>
              <p:tags r:id="rId9"/>
            </p:custDataLst>
          </p:nvPr>
        </p:nvSpPr>
        <p:spPr>
          <a:xfrm>
            <a:off x="6091429" y="15764256"/>
            <a:ext cx="9144" cy="9144"/>
          </a:xfrm>
          <a:prstGeom prst="ellipse">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a:p>
        </p:txBody>
      </p:sp>
    </p:spTree>
    <p:extLst>
      <p:ext uri="{BB962C8B-B14F-4D97-AF65-F5344CB8AC3E}">
        <p14:creationId xmlns:p14="http://schemas.microsoft.com/office/powerpoint/2010/main" val="2304098346"/>
      </p:ext>
    </p:extLst>
  </p:cSld>
  <p:clrMap bg1="lt1" tx1="dk1" bg2="lt2" tx2="dk2" accent1="accent1" accent2="accent2" accent3="accent3" accent4="accent4" accent5="accent5" accent6="accent6" hlink="hlink" folHlink="folHlink"/>
  <p:sldLayoutIdLst>
    <p:sldLayoutId id="2147483757" r:id="rId1"/>
    <p:sldLayoutId id="2147483758" r:id="rId2"/>
    <p:sldLayoutId id="2147483759" r:id="rId3"/>
    <p:sldLayoutId id="2147483760" r:id="rId4"/>
    <p:sldLayoutId id="2147483761" r:id="rId5"/>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xStyles>
    <p:titleStyle>
      <a:lvl1pPr algn="l" defTabSz="914172" rtl="0" eaLnBrk="1" latinLnBrk="0" hangingPunct="1">
        <a:lnSpc>
          <a:spcPct val="90000"/>
        </a:lnSpc>
        <a:spcBef>
          <a:spcPct val="0"/>
        </a:spcBef>
        <a:buNone/>
        <a:defRPr sz="4399" kern="1200">
          <a:solidFill>
            <a:schemeClr val="tx2"/>
          </a:solidFill>
          <a:latin typeface="+mj-lt"/>
          <a:ea typeface="+mj-ea"/>
          <a:cs typeface="+mj-cs"/>
        </a:defRPr>
      </a:lvl1pPr>
    </p:titleStyle>
    <p:bodyStyle>
      <a:lvl1pPr marL="228543" indent="-228543" algn="l" defTabSz="914172" rtl="0" eaLnBrk="1" latinLnBrk="0" hangingPunct="1">
        <a:lnSpc>
          <a:spcPct val="90000"/>
        </a:lnSpc>
        <a:spcBef>
          <a:spcPts val="1000"/>
        </a:spcBef>
        <a:buFont typeface="Arial" panose="020B0604020202020204" pitchFamily="34" charset="0"/>
        <a:buChar char="•"/>
        <a:defRPr sz="2800" kern="1200">
          <a:solidFill>
            <a:schemeClr val="tx1">
              <a:lumMod val="50000"/>
              <a:lumOff val="50000"/>
            </a:schemeClr>
          </a:solidFill>
          <a:latin typeface="+mn-lt"/>
          <a:ea typeface="+mn-ea"/>
          <a:cs typeface="+mn-cs"/>
        </a:defRPr>
      </a:lvl1pPr>
      <a:lvl2pPr marL="685629" indent="-228543" algn="l" defTabSz="914172" rtl="0" eaLnBrk="1" latinLnBrk="0" hangingPunct="1">
        <a:lnSpc>
          <a:spcPct val="90000"/>
        </a:lnSpc>
        <a:spcBef>
          <a:spcPts val="500"/>
        </a:spcBef>
        <a:buFont typeface="Arial" panose="020B0604020202020204" pitchFamily="34" charset="0"/>
        <a:buChar char="•"/>
        <a:defRPr sz="2400" kern="1200">
          <a:solidFill>
            <a:schemeClr val="tx1">
              <a:lumMod val="50000"/>
              <a:lumOff val="50000"/>
            </a:schemeClr>
          </a:solidFill>
          <a:latin typeface="+mn-lt"/>
          <a:ea typeface="+mn-ea"/>
          <a:cs typeface="+mn-cs"/>
        </a:defRPr>
      </a:lvl2pPr>
      <a:lvl3pPr marL="1142715" indent="-228543" algn="l" defTabSz="914172" rtl="0" eaLnBrk="1" latinLnBrk="0" hangingPunct="1">
        <a:lnSpc>
          <a:spcPct val="90000"/>
        </a:lnSpc>
        <a:spcBef>
          <a:spcPts val="500"/>
        </a:spcBef>
        <a:buFont typeface="Arial" panose="020B0604020202020204" pitchFamily="34" charset="0"/>
        <a:buChar char="•"/>
        <a:defRPr sz="2000" kern="1200">
          <a:solidFill>
            <a:schemeClr val="tx1">
              <a:lumMod val="50000"/>
              <a:lumOff val="50000"/>
            </a:schemeClr>
          </a:solidFill>
          <a:latin typeface="+mn-lt"/>
          <a:ea typeface="+mn-ea"/>
          <a:cs typeface="+mn-cs"/>
        </a:defRPr>
      </a:lvl3pPr>
      <a:lvl4pPr marL="1599800" indent="-228543" algn="l" defTabSz="914172" rtl="0" eaLnBrk="1" latinLnBrk="0" hangingPunct="1">
        <a:lnSpc>
          <a:spcPct val="90000"/>
        </a:lnSpc>
        <a:spcBef>
          <a:spcPts val="500"/>
        </a:spcBef>
        <a:buFont typeface="Arial" panose="020B0604020202020204" pitchFamily="34" charset="0"/>
        <a:buChar char="•"/>
        <a:defRPr sz="1800" kern="1200">
          <a:solidFill>
            <a:schemeClr val="tx1">
              <a:lumMod val="50000"/>
              <a:lumOff val="50000"/>
            </a:schemeClr>
          </a:solidFill>
          <a:latin typeface="+mn-lt"/>
          <a:ea typeface="+mn-ea"/>
          <a:cs typeface="+mn-cs"/>
        </a:defRPr>
      </a:lvl4pPr>
      <a:lvl5pPr marL="2056886" indent="-228543" algn="l" defTabSz="914172" rtl="0" eaLnBrk="1" latinLnBrk="0" hangingPunct="1">
        <a:lnSpc>
          <a:spcPct val="90000"/>
        </a:lnSpc>
        <a:spcBef>
          <a:spcPts val="500"/>
        </a:spcBef>
        <a:buFont typeface="Arial" panose="020B0604020202020204" pitchFamily="34" charset="0"/>
        <a:buChar char="•"/>
        <a:defRPr sz="1800" kern="1200">
          <a:solidFill>
            <a:schemeClr val="tx1">
              <a:lumMod val="50000"/>
              <a:lumOff val="50000"/>
            </a:schemeClr>
          </a:solidFill>
          <a:latin typeface="+mn-lt"/>
          <a:ea typeface="+mn-ea"/>
          <a:cs typeface="+mn-cs"/>
        </a:defRPr>
      </a:lvl5pPr>
      <a:lvl6pPr marL="2513972" indent="-228543" algn="l" defTabSz="914172"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057" indent="-228543" algn="l" defTabSz="914172"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143" indent="-228543" algn="l" defTabSz="914172"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5229" indent="-228543" algn="l" defTabSz="914172"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172" rtl="0" eaLnBrk="1" latinLnBrk="0" hangingPunct="1">
        <a:defRPr sz="1800" kern="1200">
          <a:solidFill>
            <a:schemeClr val="tx1"/>
          </a:solidFill>
          <a:latin typeface="+mn-lt"/>
          <a:ea typeface="+mn-ea"/>
          <a:cs typeface="+mn-cs"/>
        </a:defRPr>
      </a:lvl1pPr>
      <a:lvl2pPr marL="457086" algn="l" defTabSz="914172" rtl="0" eaLnBrk="1" latinLnBrk="0" hangingPunct="1">
        <a:defRPr sz="1800" kern="1200">
          <a:solidFill>
            <a:schemeClr val="tx1"/>
          </a:solidFill>
          <a:latin typeface="+mn-lt"/>
          <a:ea typeface="+mn-ea"/>
          <a:cs typeface="+mn-cs"/>
        </a:defRPr>
      </a:lvl2pPr>
      <a:lvl3pPr marL="914172" algn="l" defTabSz="914172" rtl="0" eaLnBrk="1" latinLnBrk="0" hangingPunct="1">
        <a:defRPr sz="1800" kern="1200">
          <a:solidFill>
            <a:schemeClr val="tx1"/>
          </a:solidFill>
          <a:latin typeface="+mn-lt"/>
          <a:ea typeface="+mn-ea"/>
          <a:cs typeface="+mn-cs"/>
        </a:defRPr>
      </a:lvl3pPr>
      <a:lvl4pPr marL="1371257" algn="l" defTabSz="914172" rtl="0" eaLnBrk="1" latinLnBrk="0" hangingPunct="1">
        <a:defRPr sz="1800" kern="1200">
          <a:solidFill>
            <a:schemeClr val="tx1"/>
          </a:solidFill>
          <a:latin typeface="+mn-lt"/>
          <a:ea typeface="+mn-ea"/>
          <a:cs typeface="+mn-cs"/>
        </a:defRPr>
      </a:lvl4pPr>
      <a:lvl5pPr marL="1828343" algn="l" defTabSz="914172" rtl="0" eaLnBrk="1" latinLnBrk="0" hangingPunct="1">
        <a:defRPr sz="1800" kern="1200">
          <a:solidFill>
            <a:schemeClr val="tx1"/>
          </a:solidFill>
          <a:latin typeface="+mn-lt"/>
          <a:ea typeface="+mn-ea"/>
          <a:cs typeface="+mn-cs"/>
        </a:defRPr>
      </a:lvl5pPr>
      <a:lvl6pPr marL="2285429" algn="l" defTabSz="914172" rtl="0" eaLnBrk="1" latinLnBrk="0" hangingPunct="1">
        <a:defRPr sz="1800" kern="1200">
          <a:solidFill>
            <a:schemeClr val="tx1"/>
          </a:solidFill>
          <a:latin typeface="+mn-lt"/>
          <a:ea typeface="+mn-ea"/>
          <a:cs typeface="+mn-cs"/>
        </a:defRPr>
      </a:lvl6pPr>
      <a:lvl7pPr marL="2742514" algn="l" defTabSz="914172" rtl="0" eaLnBrk="1" latinLnBrk="0" hangingPunct="1">
        <a:defRPr sz="1800" kern="1200">
          <a:solidFill>
            <a:schemeClr val="tx1"/>
          </a:solidFill>
          <a:latin typeface="+mn-lt"/>
          <a:ea typeface="+mn-ea"/>
          <a:cs typeface="+mn-cs"/>
        </a:defRPr>
      </a:lvl7pPr>
      <a:lvl8pPr marL="3199600" algn="l" defTabSz="914172" rtl="0" eaLnBrk="1" latinLnBrk="0" hangingPunct="1">
        <a:defRPr sz="1800" kern="1200">
          <a:solidFill>
            <a:schemeClr val="tx1"/>
          </a:solidFill>
          <a:latin typeface="+mn-lt"/>
          <a:ea typeface="+mn-ea"/>
          <a:cs typeface="+mn-cs"/>
        </a:defRPr>
      </a:lvl8pPr>
      <a:lvl9pPr marL="3656686" algn="l" defTabSz="914172"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bwMode="auto">
      <p:bgPr>
        <a:solidFill>
          <a:srgbClr val="FFFFFF"/>
        </a:solidFill>
        <a:effectLst/>
      </p:bgPr>
    </p:bg>
    <p:spTree>
      <p:nvGrpSpPr>
        <p:cNvPr id="1" name=""/>
        <p:cNvGrpSpPr/>
        <p:nvPr/>
      </p:nvGrpSpPr>
      <p:grpSpPr>
        <a:xfrm>
          <a:off x="0" y="0"/>
          <a:ext cx="0" cy="0"/>
          <a:chOff x="0" y="0"/>
          <a:chExt cx="0" cy="0"/>
        </a:xfrm>
      </p:grpSpPr>
      <p:sp>
        <p:nvSpPr>
          <p:cNvPr id="3" name="9Slide.vn - 2019">
            <a:extLst>
              <a:ext uri="{FF2B5EF4-FFF2-40B4-BE49-F238E27FC236}">
                <a16:creationId xmlns:a16="http://schemas.microsoft.com/office/drawing/2014/main" id="{A194990D-A18D-92CD-166B-5372401317EA}"/>
              </a:ext>
            </a:extLst>
          </p:cNvPr>
          <p:cNvSpPr txBox="1"/>
          <p:nvPr userDrawn="1"/>
        </p:nvSpPr>
        <p:spPr>
          <a:xfrm>
            <a:off x="0" y="-1604665"/>
            <a:ext cx="12192000" cy="461665"/>
          </a:xfrm>
          <a:prstGeom prst="rect">
            <a:avLst/>
          </a:prstGeom>
          <a:noFill/>
        </p:spPr>
        <p:txBody>
          <a:bodyPr vert="horz" rtlCol="0">
            <a:spAutoFit/>
          </a:bodyPr>
          <a:lstStyle/>
          <a:p>
            <a:pPr algn="ctr"/>
            <a:r>
              <a:rPr lang="en-US" sz="2400">
                <a:solidFill>
                  <a:srgbClr val="CFCFCF"/>
                </a:solidFill>
              </a:rPr>
              <a:t>www.9slide.vn</a:t>
            </a:r>
          </a:p>
        </p:txBody>
      </p:sp>
    </p:spTree>
    <p:extLst>
      <p:ext uri="{BB962C8B-B14F-4D97-AF65-F5344CB8AC3E}">
        <p14:creationId xmlns:p14="http://schemas.microsoft.com/office/powerpoint/2010/main" val="476408597"/>
      </p:ext>
    </p:extLst>
  </p:cSld>
  <p:clrMap bg1="dk2" tx1="lt1" bg2="dk1" tx2="lt2" accent1="accent1" accent2="accent2" accent3="accent3" accent4="accent4" accent5="accent5" accent6="accent6" hlink="hlink" folHlink="folHlink"/>
  <p:sldLayoutIdLst>
    <p:sldLayoutId id="2147483763" r:id="rId1"/>
    <p:sldLayoutId id="2147483764" r:id="rId2"/>
    <p:sldLayoutId id="2147483765" r:id="rId3"/>
    <p:sldLayoutId id="2147483766" r:id="rId4"/>
    <p:sldLayoutId id="2147483767" r:id="rId5"/>
    <p:sldLayoutId id="2147483768" r:id="rId6"/>
    <p:sldLayoutId id="2147483769" r:id="rId7"/>
    <p:sldLayoutId id="2147483770" r:id="rId8"/>
    <p:sldLayoutId id="2147483771" r:id="rId9"/>
    <p:sldLayoutId id="2147483772" r:id="rId10"/>
    <p:sldLayoutId id="2147483773" r:id="rId11"/>
    <p:sldLayoutId id="2147483774" r:id="rId12"/>
    <p:sldLayoutId id="2147483775" r:id="rId13"/>
  </p:sldLayoutIdLst>
  <p:txStyles>
    <p:titleStyle>
      <a:lvl1pPr algn="l" defTabSz="412750" rtl="0" eaLnBrk="0" fontAlgn="base" hangingPunct="0">
        <a:spcBef>
          <a:spcPct val="0"/>
        </a:spcBef>
        <a:spcAft>
          <a:spcPct val="0"/>
        </a:spcAft>
        <a:defRPr sz="5000" b="0" i="0" kern="1200">
          <a:solidFill>
            <a:schemeClr val="bg1"/>
          </a:solidFill>
          <a:latin typeface="Futura PT Medium" panose="020B0502020204020303" pitchFamily="34" charset="0"/>
          <a:ea typeface="Open Sans" panose="020B0606030504020204" pitchFamily="34" charset="0"/>
          <a:cs typeface="Open Sans" panose="020B0606030504020204" pitchFamily="34" charset="0"/>
          <a:sym typeface="Poppins Medium"/>
        </a:defRPr>
      </a:lvl1pPr>
      <a:lvl2pPr algn="l" defTabSz="412750" rtl="0" eaLnBrk="0" fontAlgn="base" hangingPunct="0">
        <a:spcBef>
          <a:spcPct val="0"/>
        </a:spcBef>
        <a:spcAft>
          <a:spcPct val="0"/>
        </a:spcAft>
        <a:defRPr sz="5000" b="1">
          <a:solidFill>
            <a:schemeClr val="bg1"/>
          </a:solidFill>
          <a:latin typeface="Montserrat Semi" charset="0"/>
          <a:ea typeface="Montserrat Semi" charset="0"/>
          <a:cs typeface="Montserrat Semi" charset="0"/>
          <a:sym typeface="Poppins Medium"/>
        </a:defRPr>
      </a:lvl2pPr>
      <a:lvl3pPr algn="l" defTabSz="412750" rtl="0" eaLnBrk="0" fontAlgn="base" hangingPunct="0">
        <a:spcBef>
          <a:spcPct val="0"/>
        </a:spcBef>
        <a:spcAft>
          <a:spcPct val="0"/>
        </a:spcAft>
        <a:defRPr sz="5000" b="1">
          <a:solidFill>
            <a:schemeClr val="bg1"/>
          </a:solidFill>
          <a:latin typeface="Montserrat Semi" charset="0"/>
          <a:ea typeface="Montserrat Semi" charset="0"/>
          <a:cs typeface="Montserrat Semi" charset="0"/>
          <a:sym typeface="Poppins Medium"/>
        </a:defRPr>
      </a:lvl3pPr>
      <a:lvl4pPr algn="l" defTabSz="412750" rtl="0" eaLnBrk="0" fontAlgn="base" hangingPunct="0">
        <a:spcBef>
          <a:spcPct val="0"/>
        </a:spcBef>
        <a:spcAft>
          <a:spcPct val="0"/>
        </a:spcAft>
        <a:defRPr sz="5000" b="1">
          <a:solidFill>
            <a:schemeClr val="bg1"/>
          </a:solidFill>
          <a:latin typeface="Montserrat Semi" charset="0"/>
          <a:ea typeface="Montserrat Semi" charset="0"/>
          <a:cs typeface="Montserrat Semi" charset="0"/>
          <a:sym typeface="Poppins Medium"/>
        </a:defRPr>
      </a:lvl4pPr>
      <a:lvl5pPr algn="l" defTabSz="412750" rtl="0" eaLnBrk="0" fontAlgn="base" hangingPunct="0">
        <a:spcBef>
          <a:spcPct val="0"/>
        </a:spcBef>
        <a:spcAft>
          <a:spcPct val="0"/>
        </a:spcAft>
        <a:defRPr sz="5000" b="1">
          <a:solidFill>
            <a:schemeClr val="bg1"/>
          </a:solidFill>
          <a:latin typeface="Montserrat Semi" charset="0"/>
          <a:ea typeface="Montserrat Semi" charset="0"/>
          <a:cs typeface="Montserrat Semi" charset="0"/>
          <a:sym typeface="Poppins Medium"/>
        </a:defRPr>
      </a:lvl5pPr>
      <a:lvl6pPr marL="228600" algn="l" defTabSz="412750" rtl="0" fontAlgn="base" hangingPunct="0">
        <a:lnSpc>
          <a:spcPct val="80000"/>
        </a:lnSpc>
        <a:spcBef>
          <a:spcPct val="0"/>
        </a:spcBef>
        <a:spcAft>
          <a:spcPct val="0"/>
        </a:spcAft>
        <a:defRPr sz="5000">
          <a:solidFill>
            <a:srgbClr val="272D30"/>
          </a:solidFill>
          <a:latin typeface="Poppins Medium" charset="0"/>
          <a:ea typeface="Poppins Medium" charset="0"/>
          <a:cs typeface="Poppins Medium" charset="0"/>
          <a:sym typeface="Poppins Medium" charset="0"/>
        </a:defRPr>
      </a:lvl6pPr>
      <a:lvl7pPr marL="457200" algn="l" defTabSz="412750" rtl="0" fontAlgn="base" hangingPunct="0">
        <a:lnSpc>
          <a:spcPct val="80000"/>
        </a:lnSpc>
        <a:spcBef>
          <a:spcPct val="0"/>
        </a:spcBef>
        <a:spcAft>
          <a:spcPct val="0"/>
        </a:spcAft>
        <a:defRPr sz="5000">
          <a:solidFill>
            <a:srgbClr val="272D30"/>
          </a:solidFill>
          <a:latin typeface="Poppins Medium" charset="0"/>
          <a:ea typeface="Poppins Medium" charset="0"/>
          <a:cs typeface="Poppins Medium" charset="0"/>
          <a:sym typeface="Poppins Medium" charset="0"/>
        </a:defRPr>
      </a:lvl7pPr>
      <a:lvl8pPr marL="685800" algn="l" defTabSz="412750" rtl="0" fontAlgn="base" hangingPunct="0">
        <a:lnSpc>
          <a:spcPct val="80000"/>
        </a:lnSpc>
        <a:spcBef>
          <a:spcPct val="0"/>
        </a:spcBef>
        <a:spcAft>
          <a:spcPct val="0"/>
        </a:spcAft>
        <a:defRPr sz="5000">
          <a:solidFill>
            <a:srgbClr val="272D30"/>
          </a:solidFill>
          <a:latin typeface="Poppins Medium" charset="0"/>
          <a:ea typeface="Poppins Medium" charset="0"/>
          <a:cs typeface="Poppins Medium" charset="0"/>
          <a:sym typeface="Poppins Medium" charset="0"/>
        </a:defRPr>
      </a:lvl8pPr>
      <a:lvl9pPr marL="914400" algn="l" defTabSz="412750" rtl="0" fontAlgn="base" hangingPunct="0">
        <a:lnSpc>
          <a:spcPct val="80000"/>
        </a:lnSpc>
        <a:spcBef>
          <a:spcPct val="0"/>
        </a:spcBef>
        <a:spcAft>
          <a:spcPct val="0"/>
        </a:spcAft>
        <a:defRPr sz="5000">
          <a:solidFill>
            <a:srgbClr val="272D30"/>
          </a:solidFill>
          <a:latin typeface="Poppins Medium" charset="0"/>
          <a:ea typeface="Poppins Medium" charset="0"/>
          <a:cs typeface="Poppins Medium" charset="0"/>
          <a:sym typeface="Poppins Medium" charset="0"/>
        </a:defRPr>
      </a:lvl9pPr>
    </p:titleStyle>
    <p:bodyStyle>
      <a:lvl1pPr algn="l" defTabSz="412750" rtl="0" eaLnBrk="0" fontAlgn="base" hangingPunct="0">
        <a:lnSpc>
          <a:spcPct val="180000"/>
        </a:lnSpc>
        <a:spcBef>
          <a:spcPct val="0"/>
        </a:spcBef>
        <a:spcAft>
          <a:spcPct val="0"/>
        </a:spcAft>
        <a:defRPr sz="1100" b="0" i="0" kern="1200">
          <a:solidFill>
            <a:schemeClr val="bg2"/>
          </a:solidFill>
          <a:latin typeface="Futura PT Medium" panose="020B0502020204020303" pitchFamily="34" charset="0"/>
          <a:ea typeface="Open Sans" charset="0"/>
          <a:cs typeface="Open Sans" charset="0"/>
          <a:sym typeface="Poppins"/>
        </a:defRPr>
      </a:lvl1pPr>
      <a:lvl2pPr indent="114300" algn="l" defTabSz="412750" rtl="0" eaLnBrk="0" fontAlgn="base" hangingPunct="0">
        <a:lnSpc>
          <a:spcPct val="180000"/>
        </a:lnSpc>
        <a:spcBef>
          <a:spcPct val="0"/>
        </a:spcBef>
        <a:spcAft>
          <a:spcPct val="0"/>
        </a:spcAft>
        <a:defRPr sz="1100" b="0" i="0" kern="1200">
          <a:solidFill>
            <a:schemeClr val="bg2"/>
          </a:solidFill>
          <a:latin typeface="Futura PT Medium" panose="020B0502020204020303" pitchFamily="34" charset="0"/>
          <a:ea typeface="Open Sans" charset="0"/>
          <a:cs typeface="Open Sans" charset="0"/>
          <a:sym typeface="Poppins"/>
        </a:defRPr>
      </a:lvl2pPr>
      <a:lvl3pPr indent="228600" algn="l" defTabSz="412750" rtl="0" eaLnBrk="0" fontAlgn="base" hangingPunct="0">
        <a:lnSpc>
          <a:spcPct val="180000"/>
        </a:lnSpc>
        <a:spcBef>
          <a:spcPct val="0"/>
        </a:spcBef>
        <a:spcAft>
          <a:spcPct val="0"/>
        </a:spcAft>
        <a:defRPr sz="1100" b="0" i="0" kern="1200">
          <a:solidFill>
            <a:schemeClr val="bg2"/>
          </a:solidFill>
          <a:latin typeface="Futura PT Medium" panose="020B0502020204020303" pitchFamily="34" charset="0"/>
          <a:ea typeface="Open Sans" charset="0"/>
          <a:cs typeface="Open Sans" charset="0"/>
          <a:sym typeface="Poppins"/>
        </a:defRPr>
      </a:lvl3pPr>
      <a:lvl4pPr indent="342900" algn="l" defTabSz="412750" rtl="0" eaLnBrk="0" fontAlgn="base" hangingPunct="0">
        <a:lnSpc>
          <a:spcPct val="180000"/>
        </a:lnSpc>
        <a:spcBef>
          <a:spcPct val="0"/>
        </a:spcBef>
        <a:spcAft>
          <a:spcPct val="0"/>
        </a:spcAft>
        <a:defRPr sz="1100" b="0" i="0" kern="1200">
          <a:solidFill>
            <a:schemeClr val="bg2"/>
          </a:solidFill>
          <a:latin typeface="Futura PT Medium" panose="020B0502020204020303" pitchFamily="34" charset="0"/>
          <a:ea typeface="Open Sans" charset="0"/>
          <a:cs typeface="Open Sans" charset="0"/>
          <a:sym typeface="Poppins"/>
        </a:defRPr>
      </a:lvl4pPr>
      <a:lvl5pPr indent="457200" algn="l" defTabSz="412750" rtl="0" eaLnBrk="0" fontAlgn="base" hangingPunct="0">
        <a:lnSpc>
          <a:spcPct val="180000"/>
        </a:lnSpc>
        <a:spcBef>
          <a:spcPct val="0"/>
        </a:spcBef>
        <a:spcAft>
          <a:spcPct val="0"/>
        </a:spcAft>
        <a:defRPr sz="1100" b="0" i="0" kern="1200">
          <a:solidFill>
            <a:schemeClr val="bg2"/>
          </a:solidFill>
          <a:latin typeface="Futura PT Medium" panose="020B0502020204020303" pitchFamily="34" charset="0"/>
          <a:ea typeface="Open Sans" charset="0"/>
          <a:cs typeface="Open Sans" charset="0"/>
          <a:sym typeface="Poppins"/>
        </a:defRPr>
      </a:lvl5pPr>
      <a:lvl6pPr marL="1257300" indent="-114300" algn="l" defTabSz="457200" rtl="0" eaLnBrk="1" latinLnBrk="0" hangingPunct="1">
        <a:lnSpc>
          <a:spcPct val="90000"/>
        </a:lnSpc>
        <a:spcBef>
          <a:spcPts val="250"/>
        </a:spcBef>
        <a:buFont typeface="Arial"/>
        <a:buChar char="•"/>
        <a:defRPr sz="900" kern="1200">
          <a:solidFill>
            <a:schemeClr val="tx1"/>
          </a:solidFill>
          <a:latin typeface="+mn-lt"/>
          <a:ea typeface="+mn-ea"/>
          <a:cs typeface="+mn-cs"/>
        </a:defRPr>
      </a:lvl6pPr>
      <a:lvl7pPr marL="1485900" indent="-114300" algn="l" defTabSz="457200" rtl="0" eaLnBrk="1" latinLnBrk="0" hangingPunct="1">
        <a:lnSpc>
          <a:spcPct val="90000"/>
        </a:lnSpc>
        <a:spcBef>
          <a:spcPts val="250"/>
        </a:spcBef>
        <a:buFont typeface="Arial"/>
        <a:buChar char="•"/>
        <a:defRPr sz="900" kern="1200">
          <a:solidFill>
            <a:schemeClr val="tx1"/>
          </a:solidFill>
          <a:latin typeface="+mn-lt"/>
          <a:ea typeface="+mn-ea"/>
          <a:cs typeface="+mn-cs"/>
        </a:defRPr>
      </a:lvl7pPr>
      <a:lvl8pPr marL="1714500" indent="-114300" algn="l" defTabSz="457200" rtl="0" eaLnBrk="1" latinLnBrk="0" hangingPunct="1">
        <a:lnSpc>
          <a:spcPct val="90000"/>
        </a:lnSpc>
        <a:spcBef>
          <a:spcPts val="250"/>
        </a:spcBef>
        <a:buFont typeface="Arial"/>
        <a:buChar char="•"/>
        <a:defRPr sz="900" kern="1200">
          <a:solidFill>
            <a:schemeClr val="tx1"/>
          </a:solidFill>
          <a:latin typeface="+mn-lt"/>
          <a:ea typeface="+mn-ea"/>
          <a:cs typeface="+mn-cs"/>
        </a:defRPr>
      </a:lvl8pPr>
      <a:lvl9pPr marL="1943100" indent="-114300" algn="l" defTabSz="457200" rtl="0" eaLnBrk="1" latinLnBrk="0" hangingPunct="1">
        <a:lnSpc>
          <a:spcPct val="90000"/>
        </a:lnSpc>
        <a:spcBef>
          <a:spcPts val="250"/>
        </a:spcBef>
        <a:buFont typeface="Arial"/>
        <a:buChar char="•"/>
        <a:defRPr sz="900" kern="1200">
          <a:solidFill>
            <a:schemeClr val="tx1"/>
          </a:solidFill>
          <a:latin typeface="+mn-lt"/>
          <a:ea typeface="+mn-ea"/>
          <a:cs typeface="+mn-cs"/>
        </a:defRPr>
      </a:lvl9pPr>
    </p:bodyStyle>
    <p:otherStyle>
      <a:defPPr>
        <a:defRPr lang="en-US"/>
      </a:defPPr>
      <a:lvl1pPr marL="0" algn="l" defTabSz="457200" rtl="0" eaLnBrk="1" latinLnBrk="0" hangingPunct="1">
        <a:defRPr sz="900" kern="1200">
          <a:solidFill>
            <a:schemeClr val="tx1"/>
          </a:solidFill>
          <a:latin typeface="+mn-lt"/>
          <a:ea typeface="+mn-ea"/>
          <a:cs typeface="+mn-cs"/>
        </a:defRPr>
      </a:lvl1pPr>
      <a:lvl2pPr marL="228600" algn="l" defTabSz="457200" rtl="0" eaLnBrk="1" latinLnBrk="0" hangingPunct="1">
        <a:defRPr sz="900" kern="1200">
          <a:solidFill>
            <a:schemeClr val="tx1"/>
          </a:solidFill>
          <a:latin typeface="+mn-lt"/>
          <a:ea typeface="+mn-ea"/>
          <a:cs typeface="+mn-cs"/>
        </a:defRPr>
      </a:lvl2pPr>
      <a:lvl3pPr marL="457200" algn="l" defTabSz="457200" rtl="0" eaLnBrk="1" latinLnBrk="0" hangingPunct="1">
        <a:defRPr sz="900" kern="1200">
          <a:solidFill>
            <a:schemeClr val="tx1"/>
          </a:solidFill>
          <a:latin typeface="+mn-lt"/>
          <a:ea typeface="+mn-ea"/>
          <a:cs typeface="+mn-cs"/>
        </a:defRPr>
      </a:lvl3pPr>
      <a:lvl4pPr marL="685800" algn="l" defTabSz="457200" rtl="0" eaLnBrk="1" latinLnBrk="0" hangingPunct="1">
        <a:defRPr sz="900" kern="1200">
          <a:solidFill>
            <a:schemeClr val="tx1"/>
          </a:solidFill>
          <a:latin typeface="+mn-lt"/>
          <a:ea typeface="+mn-ea"/>
          <a:cs typeface="+mn-cs"/>
        </a:defRPr>
      </a:lvl4pPr>
      <a:lvl5pPr marL="914400" algn="l" defTabSz="457200" rtl="0" eaLnBrk="1" latinLnBrk="0" hangingPunct="1">
        <a:defRPr sz="900" kern="1200">
          <a:solidFill>
            <a:schemeClr val="tx1"/>
          </a:solidFill>
          <a:latin typeface="+mn-lt"/>
          <a:ea typeface="+mn-ea"/>
          <a:cs typeface="+mn-cs"/>
        </a:defRPr>
      </a:lvl5pPr>
      <a:lvl6pPr marL="1143000" algn="l" defTabSz="457200" rtl="0" eaLnBrk="1" latinLnBrk="0" hangingPunct="1">
        <a:defRPr sz="900" kern="1200">
          <a:solidFill>
            <a:schemeClr val="tx1"/>
          </a:solidFill>
          <a:latin typeface="+mn-lt"/>
          <a:ea typeface="+mn-ea"/>
          <a:cs typeface="+mn-cs"/>
        </a:defRPr>
      </a:lvl6pPr>
      <a:lvl7pPr marL="1371600" algn="l" defTabSz="457200" rtl="0" eaLnBrk="1" latinLnBrk="0" hangingPunct="1">
        <a:defRPr sz="900" kern="1200">
          <a:solidFill>
            <a:schemeClr val="tx1"/>
          </a:solidFill>
          <a:latin typeface="+mn-lt"/>
          <a:ea typeface="+mn-ea"/>
          <a:cs typeface="+mn-cs"/>
        </a:defRPr>
      </a:lvl7pPr>
      <a:lvl8pPr marL="1600200" algn="l" defTabSz="457200" rtl="0" eaLnBrk="1" latinLnBrk="0" hangingPunct="1">
        <a:defRPr sz="900" kern="1200">
          <a:solidFill>
            <a:schemeClr val="tx1"/>
          </a:solidFill>
          <a:latin typeface="+mn-lt"/>
          <a:ea typeface="+mn-ea"/>
          <a:cs typeface="+mn-cs"/>
        </a:defRPr>
      </a:lvl8pPr>
      <a:lvl9pPr marL="1828800" algn="l" defTabSz="457200" rtl="0" eaLnBrk="1" latinLnBrk="0" hangingPunct="1">
        <a:defRPr sz="9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slideLayout" Target="../slideLayouts/slideLayout75.xml"/><Relationship Id="rId7" Type="http://schemas.openxmlformats.org/officeDocument/2006/relationships/image" Target="../media/image10.png"/><Relationship Id="rId2" Type="http://schemas.openxmlformats.org/officeDocument/2006/relationships/video" Target="../media/media1.mp4"/><Relationship Id="rId1" Type="http://schemas.microsoft.com/office/2007/relationships/media" Target="../media/media1.mp4"/><Relationship Id="rId6" Type="http://schemas.microsoft.com/office/2007/relationships/hdphoto" Target="../media/hdphoto2.wdp"/><Relationship Id="rId5" Type="http://schemas.openxmlformats.org/officeDocument/2006/relationships/image" Target="../media/image9.png"/><Relationship Id="rId4" Type="http://schemas.openxmlformats.org/officeDocument/2006/relationships/image" Target="../media/image8.png"/></Relationships>
</file>

<file path=ppt/slides/_rels/slide10.xml.rels><?xml version="1.0" encoding="UTF-8" standalone="yes"?>
<Relationships xmlns="http://schemas.openxmlformats.org/package/2006/relationships"><Relationship Id="rId8" Type="http://schemas.openxmlformats.org/officeDocument/2006/relationships/image" Target="../media/image32.png"/><Relationship Id="rId3" Type="http://schemas.openxmlformats.org/officeDocument/2006/relationships/image" Target="../media/image28.png"/><Relationship Id="rId7" Type="http://schemas.microsoft.com/office/2007/relationships/hdphoto" Target="../media/hdphoto4.wdp"/><Relationship Id="rId2" Type="http://schemas.openxmlformats.org/officeDocument/2006/relationships/notesSlide" Target="../notesSlides/notesSlide6.xml"/><Relationship Id="rId1" Type="http://schemas.openxmlformats.org/officeDocument/2006/relationships/slideLayout" Target="../slideLayouts/slideLayout40.xml"/><Relationship Id="rId6" Type="http://schemas.openxmlformats.org/officeDocument/2006/relationships/image" Target="../media/image31.png"/><Relationship Id="rId5" Type="http://schemas.openxmlformats.org/officeDocument/2006/relationships/image" Target="../media/image30.png"/><Relationship Id="rId4" Type="http://schemas.openxmlformats.org/officeDocument/2006/relationships/image" Target="../media/image29.png"/></Relationships>
</file>

<file path=ppt/slides/_rels/slide11.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notesSlide" Target="../notesSlides/notesSlide7.xml"/><Relationship Id="rId1" Type="http://schemas.openxmlformats.org/officeDocument/2006/relationships/slideLayout" Target="../slideLayouts/slideLayout54.xml"/></Relationships>
</file>

<file path=ppt/slides/_rels/slide12.xml.rels><?xml version="1.0" encoding="UTF-8" standalone="yes"?>
<Relationships xmlns="http://schemas.openxmlformats.org/package/2006/relationships"><Relationship Id="rId3" Type="http://schemas.microsoft.com/office/2007/relationships/media" Target="../media/media5.mp4"/><Relationship Id="rId7" Type="http://schemas.openxmlformats.org/officeDocument/2006/relationships/image" Target="../media/image35.png"/><Relationship Id="rId2" Type="http://schemas.openxmlformats.org/officeDocument/2006/relationships/video" Target="../media/media4.mp4"/><Relationship Id="rId1" Type="http://schemas.microsoft.com/office/2007/relationships/media" Target="../media/media4.mp4"/><Relationship Id="rId6" Type="http://schemas.openxmlformats.org/officeDocument/2006/relationships/image" Target="../media/image34.png"/><Relationship Id="rId5" Type="http://schemas.openxmlformats.org/officeDocument/2006/relationships/slideLayout" Target="../slideLayouts/slideLayout29.xml"/><Relationship Id="rId4" Type="http://schemas.openxmlformats.org/officeDocument/2006/relationships/video" Target="../media/media5.mp4"/></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55.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56.xml"/></Relationships>
</file>

<file path=ppt/slides/_rels/slide15.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10.xml"/><Relationship Id="rId1" Type="http://schemas.openxmlformats.org/officeDocument/2006/relationships/slideLayout" Target="../slideLayouts/slideLayout57.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55.xml"/></Relationships>
</file>

<file path=ppt/slides/_rels/slide17.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12.xml"/><Relationship Id="rId1" Type="http://schemas.openxmlformats.org/officeDocument/2006/relationships/slideLayout" Target="../slideLayouts/slideLayout20.xml"/></Relationships>
</file>

<file path=ppt/slides/_rels/slide18.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image" Target="../media/image5.png"/><Relationship Id="rId1" Type="http://schemas.openxmlformats.org/officeDocument/2006/relationships/slideLayout" Target="../slideLayouts/slideLayout16.xml"/><Relationship Id="rId5" Type="http://schemas.openxmlformats.org/officeDocument/2006/relationships/image" Target="../media/image39.png"/><Relationship Id="rId4" Type="http://schemas.openxmlformats.org/officeDocument/2006/relationships/image" Target="../media/image38.png"/></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55.xml"/></Relationships>
</file>

<file path=ppt/slides/_rels/slide2.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Layout" Target="../slideLayouts/slideLayout58.xml"/></Relationships>
</file>

<file path=ppt/slides/_rels/slide20.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Layout" Target="../slideLayouts/slideLayout58.xml"/></Relationships>
</file>

<file path=ppt/slides/_rels/slide21.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audio" Target="../media/audio2.wav"/><Relationship Id="rId1" Type="http://schemas.openxmlformats.org/officeDocument/2006/relationships/slideLayout" Target="../slideLayouts/slideLayout7.xml"/><Relationship Id="rId6" Type="http://schemas.openxmlformats.org/officeDocument/2006/relationships/image" Target="../media/image41.png"/><Relationship Id="rId5" Type="http://schemas.openxmlformats.org/officeDocument/2006/relationships/slide" Target="slide3.xml"/><Relationship Id="rId4" Type="http://schemas.openxmlformats.org/officeDocument/2006/relationships/image" Target="../media/image40.png"/></Relationships>
</file>

<file path=ppt/slides/_rels/slide22.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audio" Target="../media/audio3.wav"/><Relationship Id="rId1" Type="http://schemas.openxmlformats.org/officeDocument/2006/relationships/slideLayout" Target="../slideLayouts/slideLayout7.xml"/><Relationship Id="rId6" Type="http://schemas.openxmlformats.org/officeDocument/2006/relationships/image" Target="../media/image20.png"/><Relationship Id="rId5" Type="http://schemas.openxmlformats.org/officeDocument/2006/relationships/slide" Target="slide3.xml"/><Relationship Id="rId4" Type="http://schemas.openxmlformats.org/officeDocument/2006/relationships/image" Target="../media/image40.png"/></Relationships>
</file>

<file path=ppt/slides/_rels/slide23.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audio" Target="../media/audio4.wav"/><Relationship Id="rId1" Type="http://schemas.openxmlformats.org/officeDocument/2006/relationships/slideLayout" Target="../slideLayouts/slideLayout7.xml"/><Relationship Id="rId6" Type="http://schemas.openxmlformats.org/officeDocument/2006/relationships/image" Target="../media/image42.jpeg"/><Relationship Id="rId5" Type="http://schemas.openxmlformats.org/officeDocument/2006/relationships/image" Target="../media/image20.png"/><Relationship Id="rId4" Type="http://schemas.openxmlformats.org/officeDocument/2006/relationships/slide" Target="slide3.xml"/></Relationships>
</file>

<file path=ppt/slides/_rels/slide24.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audio" Target="../media/audio5.wav"/><Relationship Id="rId1" Type="http://schemas.openxmlformats.org/officeDocument/2006/relationships/slideLayout" Target="../slideLayouts/slideLayout7.xml"/><Relationship Id="rId5" Type="http://schemas.openxmlformats.org/officeDocument/2006/relationships/image" Target="../media/image20.png"/><Relationship Id="rId4" Type="http://schemas.openxmlformats.org/officeDocument/2006/relationships/slide" Target="slide3.xml"/></Relationships>
</file>

<file path=ppt/slides/_rels/slide25.xml.rels><?xml version="1.0" encoding="UTF-8" standalone="yes"?>
<Relationships xmlns="http://schemas.openxmlformats.org/package/2006/relationships"><Relationship Id="rId3" Type="http://schemas.openxmlformats.org/officeDocument/2006/relationships/slide" Target="slide3.xml"/><Relationship Id="rId2" Type="http://schemas.openxmlformats.org/officeDocument/2006/relationships/image" Target="../media/image40.png"/><Relationship Id="rId1" Type="http://schemas.openxmlformats.org/officeDocument/2006/relationships/slideLayout" Target="../slideLayouts/slideLayout7.xml"/><Relationship Id="rId4" Type="http://schemas.openxmlformats.org/officeDocument/2006/relationships/image" Target="../media/image20.png"/></Relationships>
</file>

<file path=ppt/slides/_rels/slide3.xml.rels><?xml version="1.0" encoding="UTF-8" standalone="yes"?>
<Relationships xmlns="http://schemas.openxmlformats.org/package/2006/relationships"><Relationship Id="rId8" Type="http://schemas.openxmlformats.org/officeDocument/2006/relationships/image" Target="../media/image14.png"/><Relationship Id="rId13" Type="http://schemas.openxmlformats.org/officeDocument/2006/relationships/slide" Target="slide22.xml"/><Relationship Id="rId18" Type="http://schemas.openxmlformats.org/officeDocument/2006/relationships/image" Target="../media/image20.png"/><Relationship Id="rId3" Type="http://schemas.openxmlformats.org/officeDocument/2006/relationships/slideLayout" Target="../slideLayouts/slideLayout7.xml"/><Relationship Id="rId7" Type="http://schemas.openxmlformats.org/officeDocument/2006/relationships/slide" Target="slide21.xml"/><Relationship Id="rId12" Type="http://schemas.openxmlformats.org/officeDocument/2006/relationships/image" Target="../media/image16.png"/><Relationship Id="rId17" Type="http://schemas.openxmlformats.org/officeDocument/2006/relationships/image" Target="../media/image19.png"/><Relationship Id="rId2" Type="http://schemas.openxmlformats.org/officeDocument/2006/relationships/audio" Target="../media/media2.mp3"/><Relationship Id="rId16" Type="http://schemas.openxmlformats.org/officeDocument/2006/relationships/image" Target="../media/image18.png"/><Relationship Id="rId1" Type="http://schemas.microsoft.com/office/2007/relationships/media" Target="../media/media2.mp3"/><Relationship Id="rId6" Type="http://schemas.openxmlformats.org/officeDocument/2006/relationships/image" Target="../media/image13.png"/><Relationship Id="rId11" Type="http://schemas.openxmlformats.org/officeDocument/2006/relationships/slide" Target="slide24.xml"/><Relationship Id="rId5" Type="http://schemas.openxmlformats.org/officeDocument/2006/relationships/image" Target="../media/image12.jpeg"/><Relationship Id="rId15" Type="http://schemas.openxmlformats.org/officeDocument/2006/relationships/slide" Target="slide23.xml"/><Relationship Id="rId10" Type="http://schemas.openxmlformats.org/officeDocument/2006/relationships/image" Target="../media/image15.png"/><Relationship Id="rId19" Type="http://schemas.openxmlformats.org/officeDocument/2006/relationships/image" Target="../media/image21.png"/><Relationship Id="rId4" Type="http://schemas.openxmlformats.org/officeDocument/2006/relationships/audio" Target="../media/audio1.wav"/><Relationship Id="rId9" Type="http://schemas.openxmlformats.org/officeDocument/2006/relationships/slide" Target="slide25.xml"/><Relationship Id="rId14" Type="http://schemas.openxmlformats.org/officeDocument/2006/relationships/image" Target="../media/image17.png"/></Relationships>
</file>

<file path=ppt/slides/_rels/slide4.xml.rels><?xml version="1.0" encoding="UTF-8" standalone="yes"?>
<Relationships xmlns="http://schemas.openxmlformats.org/package/2006/relationships"><Relationship Id="rId3" Type="http://schemas.microsoft.com/office/2007/relationships/hdphoto" Target="../media/hdphoto3.wdp"/><Relationship Id="rId2" Type="http://schemas.openxmlformats.org/officeDocument/2006/relationships/image" Target="../media/image22.png"/><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1.xml"/><Relationship Id="rId1" Type="http://schemas.openxmlformats.org/officeDocument/2006/relationships/slideLayout" Target="../slideLayouts/slideLayout24.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6.xml"/></Relationships>
</file>

<file path=ppt/slides/_rels/slide7.xml.rels><?xml version="1.0" encoding="UTF-8" standalone="yes"?>
<Relationships xmlns="http://schemas.openxmlformats.org/package/2006/relationships"><Relationship Id="rId3" Type="http://schemas.openxmlformats.org/officeDocument/2006/relationships/slideLayout" Target="../slideLayouts/slideLayout53.xml"/><Relationship Id="rId2" Type="http://schemas.openxmlformats.org/officeDocument/2006/relationships/video" Target="../media/media3.mp4"/><Relationship Id="rId1" Type="http://schemas.microsoft.com/office/2007/relationships/media" Target="../media/media3.mp4"/><Relationship Id="rId5" Type="http://schemas.openxmlformats.org/officeDocument/2006/relationships/image" Target="../media/image24.png"/><Relationship Id="rId4" Type="http://schemas.openxmlformats.org/officeDocument/2006/relationships/notesSlide" Target="../notesSlides/notesSlide3.xml"/></Relationships>
</file>

<file path=ppt/slides/_rels/slide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4.xml"/><Relationship Id="rId1" Type="http://schemas.openxmlformats.org/officeDocument/2006/relationships/slideLayout" Target="../slideLayouts/slideLayout40.xml"/><Relationship Id="rId4" Type="http://schemas.openxmlformats.org/officeDocument/2006/relationships/image" Target="../media/image26.png"/></Relationships>
</file>

<file path=ppt/slides/_rels/slide9.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notesSlide" Target="../notesSlides/notesSlide5.xml"/><Relationship Id="rId1" Type="http://schemas.openxmlformats.org/officeDocument/2006/relationships/slideLayout" Target="../slideLayouts/slideLayout5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Video 2" title="Cosmos Flower Field">
            <a:hlinkClick r:id="" action="ppaction://media"/>
            <a:extLst>
              <a:ext uri="{FF2B5EF4-FFF2-40B4-BE49-F238E27FC236}">
                <a16:creationId xmlns:a16="http://schemas.microsoft.com/office/drawing/2014/main" id="{3E9753B9-1250-4A0D-845F-923948E07271}"/>
              </a:ext>
            </a:extLst>
          </p:cNvPr>
          <p:cNvPicPr>
            <a:picLocks noChangeAspect="1"/>
          </p:cNvPicPr>
          <p:nvPr>
            <a:videoFile r:link="rId2"/>
            <p:extLst>
              <p:ext uri="{DAA4B4D4-6D71-4841-9C94-3DE7FCFB9230}">
                <p14:media xmlns:p14="http://schemas.microsoft.com/office/powerpoint/2010/main" r:embed="rId1"/>
              </p:ext>
            </p:extLst>
          </p:nvPr>
        </p:nvPicPr>
        <p:blipFill>
          <a:blip r:embed="rId4"/>
          <a:stretch>
            <a:fillRect/>
          </a:stretch>
        </p:blipFill>
        <p:spPr>
          <a:xfrm>
            <a:off x="0" y="0"/>
            <a:ext cx="12192000" cy="6858000"/>
          </a:xfrm>
          <a:prstGeom prst="rect">
            <a:avLst/>
          </a:prstGeom>
        </p:spPr>
      </p:pic>
      <p:sp>
        <p:nvSpPr>
          <p:cNvPr id="10" name="Rectangle: Rounded Corners 9">
            <a:extLst>
              <a:ext uri="{FF2B5EF4-FFF2-40B4-BE49-F238E27FC236}">
                <a16:creationId xmlns:a16="http://schemas.microsoft.com/office/drawing/2014/main" id="{F30F1D9D-D0D0-4430-92A5-E4C6C40B390B}"/>
              </a:ext>
            </a:extLst>
          </p:cNvPr>
          <p:cNvSpPr/>
          <p:nvPr/>
        </p:nvSpPr>
        <p:spPr>
          <a:xfrm>
            <a:off x="207083" y="185761"/>
            <a:ext cx="11543580" cy="6519603"/>
          </a:xfrm>
          <a:prstGeom prst="roundRect">
            <a:avLst>
              <a:gd name="adj" fmla="val 3951"/>
            </a:avLst>
          </a:prstGeom>
          <a:solidFill>
            <a:srgbClr val="FFCC66">
              <a:alpha val="80784"/>
            </a:srgbClr>
          </a:solidFill>
          <a:ln w="25400">
            <a:solidFill>
              <a:schemeClr val="accent5"/>
            </a:solidFill>
            <a:miter lim="400000"/>
          </a:ln>
        </p:spPr>
        <p:txBody>
          <a:bodyPr lIns="25400" tIns="25400" rIns="25400" bIns="25400" rtlCol="0" anchor="ctr"/>
          <a:lstStyle/>
          <a:p>
            <a:pPr marL="0" marR="0" lvl="0" indent="0" algn="ctr" defTabSz="412750" rtl="0" eaLnBrk="0" fontAlgn="base" latinLnBrk="0" hangingPunct="0">
              <a:lnSpc>
                <a:spcPct val="100000"/>
              </a:lnSpc>
              <a:spcBef>
                <a:spcPct val="0"/>
              </a:spcBef>
              <a:spcAft>
                <a:spcPct val="0"/>
              </a:spcAft>
              <a:buClrTx/>
              <a:buSzTx/>
              <a:buFontTx/>
              <a:buNone/>
              <a:tabLst/>
              <a:defRPr/>
            </a:pPr>
            <a:endParaRPr kumimoji="0" lang="en-US" sz="1600" b="0" i="0" u="none" strike="noStrike" kern="1200" cap="none" spc="0" normalizeH="0" baseline="0" noProof="0">
              <a:ln>
                <a:noFill/>
              </a:ln>
              <a:solidFill>
                <a:srgbClr val="000000"/>
              </a:solidFill>
              <a:effectLst/>
              <a:uLnTx/>
              <a:uFillTx/>
              <a:latin typeface="Helvetica Light"/>
              <a:ea typeface="Helvetica Light"/>
              <a:cs typeface="Helvetica Light"/>
              <a:sym typeface="Helvetica Light"/>
            </a:endParaRPr>
          </a:p>
        </p:txBody>
      </p:sp>
      <p:sp>
        <p:nvSpPr>
          <p:cNvPr id="13" name="9Slide.vn 1">
            <a:extLst>
              <a:ext uri="{FF2B5EF4-FFF2-40B4-BE49-F238E27FC236}">
                <a16:creationId xmlns:a16="http://schemas.microsoft.com/office/drawing/2014/main" id="{484CB5B0-6146-094B-99A3-375B73749AC5}"/>
              </a:ext>
            </a:extLst>
          </p:cNvPr>
          <p:cNvSpPr/>
          <p:nvPr/>
        </p:nvSpPr>
        <p:spPr>
          <a:xfrm>
            <a:off x="0" y="944724"/>
            <a:ext cx="2240910" cy="2055536"/>
          </a:xfrm>
          <a:custGeom>
            <a:avLst/>
            <a:gdLst>
              <a:gd name="connsiteX0" fmla="*/ 6876061 w 7057521"/>
              <a:gd name="connsiteY0" fmla="*/ 6110780 h 6473704"/>
              <a:gd name="connsiteX1" fmla="*/ 7057521 w 7057521"/>
              <a:gd name="connsiteY1" fmla="*/ 6292242 h 6473704"/>
              <a:gd name="connsiteX2" fmla="*/ 6876061 w 7057521"/>
              <a:gd name="connsiteY2" fmla="*/ 6473704 h 6473704"/>
              <a:gd name="connsiteX3" fmla="*/ 6694597 w 7057521"/>
              <a:gd name="connsiteY3" fmla="*/ 6292242 h 6473704"/>
              <a:gd name="connsiteX4" fmla="*/ 6876061 w 7057521"/>
              <a:gd name="connsiteY4" fmla="*/ 6110780 h 6473704"/>
              <a:gd name="connsiteX5" fmla="*/ 5919689 w 7057521"/>
              <a:gd name="connsiteY5" fmla="*/ 6110780 h 6473704"/>
              <a:gd name="connsiteX6" fmla="*/ 6101149 w 7057521"/>
              <a:gd name="connsiteY6" fmla="*/ 6292242 h 6473704"/>
              <a:gd name="connsiteX7" fmla="*/ 5919689 w 7057521"/>
              <a:gd name="connsiteY7" fmla="*/ 6473704 h 6473704"/>
              <a:gd name="connsiteX8" fmla="*/ 5738225 w 7057521"/>
              <a:gd name="connsiteY8" fmla="*/ 6292242 h 6473704"/>
              <a:gd name="connsiteX9" fmla="*/ 5919689 w 7057521"/>
              <a:gd name="connsiteY9" fmla="*/ 6110780 h 6473704"/>
              <a:gd name="connsiteX10" fmla="*/ 4963317 w 7057521"/>
              <a:gd name="connsiteY10" fmla="*/ 6110780 h 6473704"/>
              <a:gd name="connsiteX11" fmla="*/ 5144781 w 7057521"/>
              <a:gd name="connsiteY11" fmla="*/ 6292242 h 6473704"/>
              <a:gd name="connsiteX12" fmla="*/ 4963317 w 7057521"/>
              <a:gd name="connsiteY12" fmla="*/ 6473704 h 6473704"/>
              <a:gd name="connsiteX13" fmla="*/ 4781857 w 7057521"/>
              <a:gd name="connsiteY13" fmla="*/ 6292242 h 6473704"/>
              <a:gd name="connsiteX14" fmla="*/ 4963317 w 7057521"/>
              <a:gd name="connsiteY14" fmla="*/ 6110780 h 6473704"/>
              <a:gd name="connsiteX15" fmla="*/ 4006945 w 7057521"/>
              <a:gd name="connsiteY15" fmla="*/ 6110780 h 6473704"/>
              <a:gd name="connsiteX16" fmla="*/ 4188409 w 7057521"/>
              <a:gd name="connsiteY16" fmla="*/ 6292242 h 6473704"/>
              <a:gd name="connsiteX17" fmla="*/ 4006945 w 7057521"/>
              <a:gd name="connsiteY17" fmla="*/ 6473704 h 6473704"/>
              <a:gd name="connsiteX18" fmla="*/ 3825485 w 7057521"/>
              <a:gd name="connsiteY18" fmla="*/ 6292242 h 6473704"/>
              <a:gd name="connsiteX19" fmla="*/ 4006945 w 7057521"/>
              <a:gd name="connsiteY19" fmla="*/ 6110780 h 6473704"/>
              <a:gd name="connsiteX20" fmla="*/ 3050577 w 7057521"/>
              <a:gd name="connsiteY20" fmla="*/ 6110780 h 6473704"/>
              <a:gd name="connsiteX21" fmla="*/ 3232037 w 7057521"/>
              <a:gd name="connsiteY21" fmla="*/ 6292242 h 6473704"/>
              <a:gd name="connsiteX22" fmla="*/ 3050577 w 7057521"/>
              <a:gd name="connsiteY22" fmla="*/ 6473704 h 6473704"/>
              <a:gd name="connsiteX23" fmla="*/ 2869113 w 7057521"/>
              <a:gd name="connsiteY23" fmla="*/ 6292242 h 6473704"/>
              <a:gd name="connsiteX24" fmla="*/ 3050577 w 7057521"/>
              <a:gd name="connsiteY24" fmla="*/ 6110780 h 6473704"/>
              <a:gd name="connsiteX25" fmla="*/ 2094205 w 7057521"/>
              <a:gd name="connsiteY25" fmla="*/ 6110780 h 6473704"/>
              <a:gd name="connsiteX26" fmla="*/ 2275665 w 7057521"/>
              <a:gd name="connsiteY26" fmla="*/ 6292242 h 6473704"/>
              <a:gd name="connsiteX27" fmla="*/ 2094205 w 7057521"/>
              <a:gd name="connsiteY27" fmla="*/ 6473704 h 6473704"/>
              <a:gd name="connsiteX28" fmla="*/ 1912741 w 7057521"/>
              <a:gd name="connsiteY28" fmla="*/ 6292242 h 6473704"/>
              <a:gd name="connsiteX29" fmla="*/ 2094205 w 7057521"/>
              <a:gd name="connsiteY29" fmla="*/ 6110780 h 6473704"/>
              <a:gd name="connsiteX30" fmla="*/ 1137833 w 7057521"/>
              <a:gd name="connsiteY30" fmla="*/ 6110780 h 6473704"/>
              <a:gd name="connsiteX31" fmla="*/ 1319295 w 7057521"/>
              <a:gd name="connsiteY31" fmla="*/ 6292242 h 6473704"/>
              <a:gd name="connsiteX32" fmla="*/ 1137833 w 7057521"/>
              <a:gd name="connsiteY32" fmla="*/ 6473704 h 6473704"/>
              <a:gd name="connsiteX33" fmla="*/ 956371 w 7057521"/>
              <a:gd name="connsiteY33" fmla="*/ 6292242 h 6473704"/>
              <a:gd name="connsiteX34" fmla="*/ 1137833 w 7057521"/>
              <a:gd name="connsiteY34" fmla="*/ 6110780 h 6473704"/>
              <a:gd name="connsiteX35" fmla="*/ 181462 w 7057521"/>
              <a:gd name="connsiteY35" fmla="*/ 6110780 h 6473704"/>
              <a:gd name="connsiteX36" fmla="*/ 362924 w 7057521"/>
              <a:gd name="connsiteY36" fmla="*/ 6292242 h 6473704"/>
              <a:gd name="connsiteX37" fmla="*/ 181462 w 7057521"/>
              <a:gd name="connsiteY37" fmla="*/ 6473704 h 6473704"/>
              <a:gd name="connsiteX38" fmla="*/ 0 w 7057521"/>
              <a:gd name="connsiteY38" fmla="*/ 6292242 h 6473704"/>
              <a:gd name="connsiteX39" fmla="*/ 181462 w 7057521"/>
              <a:gd name="connsiteY39" fmla="*/ 6110780 h 6473704"/>
              <a:gd name="connsiteX40" fmla="*/ 6876061 w 7057521"/>
              <a:gd name="connsiteY40" fmla="*/ 5237814 h 6473704"/>
              <a:gd name="connsiteX41" fmla="*/ 7057521 w 7057521"/>
              <a:gd name="connsiteY41" fmla="*/ 5419276 h 6473704"/>
              <a:gd name="connsiteX42" fmla="*/ 6876061 w 7057521"/>
              <a:gd name="connsiteY42" fmla="*/ 5600738 h 6473704"/>
              <a:gd name="connsiteX43" fmla="*/ 6694597 w 7057521"/>
              <a:gd name="connsiteY43" fmla="*/ 5419276 h 6473704"/>
              <a:gd name="connsiteX44" fmla="*/ 6876061 w 7057521"/>
              <a:gd name="connsiteY44" fmla="*/ 5237814 h 6473704"/>
              <a:gd name="connsiteX45" fmla="*/ 5919689 w 7057521"/>
              <a:gd name="connsiteY45" fmla="*/ 5237814 h 6473704"/>
              <a:gd name="connsiteX46" fmla="*/ 6101149 w 7057521"/>
              <a:gd name="connsiteY46" fmla="*/ 5419276 h 6473704"/>
              <a:gd name="connsiteX47" fmla="*/ 5919689 w 7057521"/>
              <a:gd name="connsiteY47" fmla="*/ 5600738 h 6473704"/>
              <a:gd name="connsiteX48" fmla="*/ 5738225 w 7057521"/>
              <a:gd name="connsiteY48" fmla="*/ 5419276 h 6473704"/>
              <a:gd name="connsiteX49" fmla="*/ 5919689 w 7057521"/>
              <a:gd name="connsiteY49" fmla="*/ 5237814 h 6473704"/>
              <a:gd name="connsiteX50" fmla="*/ 4963317 w 7057521"/>
              <a:gd name="connsiteY50" fmla="*/ 5237814 h 6473704"/>
              <a:gd name="connsiteX51" fmla="*/ 5144781 w 7057521"/>
              <a:gd name="connsiteY51" fmla="*/ 5419276 h 6473704"/>
              <a:gd name="connsiteX52" fmla="*/ 4963317 w 7057521"/>
              <a:gd name="connsiteY52" fmla="*/ 5600738 h 6473704"/>
              <a:gd name="connsiteX53" fmla="*/ 4781857 w 7057521"/>
              <a:gd name="connsiteY53" fmla="*/ 5419276 h 6473704"/>
              <a:gd name="connsiteX54" fmla="*/ 4963317 w 7057521"/>
              <a:gd name="connsiteY54" fmla="*/ 5237814 h 6473704"/>
              <a:gd name="connsiteX55" fmla="*/ 4006945 w 7057521"/>
              <a:gd name="connsiteY55" fmla="*/ 5237814 h 6473704"/>
              <a:gd name="connsiteX56" fmla="*/ 4188409 w 7057521"/>
              <a:gd name="connsiteY56" fmla="*/ 5419276 h 6473704"/>
              <a:gd name="connsiteX57" fmla="*/ 4006945 w 7057521"/>
              <a:gd name="connsiteY57" fmla="*/ 5600738 h 6473704"/>
              <a:gd name="connsiteX58" fmla="*/ 3825485 w 7057521"/>
              <a:gd name="connsiteY58" fmla="*/ 5419276 h 6473704"/>
              <a:gd name="connsiteX59" fmla="*/ 4006945 w 7057521"/>
              <a:gd name="connsiteY59" fmla="*/ 5237814 h 6473704"/>
              <a:gd name="connsiteX60" fmla="*/ 3050577 w 7057521"/>
              <a:gd name="connsiteY60" fmla="*/ 5237814 h 6473704"/>
              <a:gd name="connsiteX61" fmla="*/ 3232037 w 7057521"/>
              <a:gd name="connsiteY61" fmla="*/ 5419276 h 6473704"/>
              <a:gd name="connsiteX62" fmla="*/ 3050577 w 7057521"/>
              <a:gd name="connsiteY62" fmla="*/ 5600738 h 6473704"/>
              <a:gd name="connsiteX63" fmla="*/ 2869113 w 7057521"/>
              <a:gd name="connsiteY63" fmla="*/ 5419276 h 6473704"/>
              <a:gd name="connsiteX64" fmla="*/ 3050577 w 7057521"/>
              <a:gd name="connsiteY64" fmla="*/ 5237814 h 6473704"/>
              <a:gd name="connsiteX65" fmla="*/ 2094205 w 7057521"/>
              <a:gd name="connsiteY65" fmla="*/ 5237814 h 6473704"/>
              <a:gd name="connsiteX66" fmla="*/ 2275665 w 7057521"/>
              <a:gd name="connsiteY66" fmla="*/ 5419276 h 6473704"/>
              <a:gd name="connsiteX67" fmla="*/ 2094205 w 7057521"/>
              <a:gd name="connsiteY67" fmla="*/ 5600738 h 6473704"/>
              <a:gd name="connsiteX68" fmla="*/ 1912741 w 7057521"/>
              <a:gd name="connsiteY68" fmla="*/ 5419276 h 6473704"/>
              <a:gd name="connsiteX69" fmla="*/ 2094205 w 7057521"/>
              <a:gd name="connsiteY69" fmla="*/ 5237814 h 6473704"/>
              <a:gd name="connsiteX70" fmla="*/ 1137833 w 7057521"/>
              <a:gd name="connsiteY70" fmla="*/ 5237814 h 6473704"/>
              <a:gd name="connsiteX71" fmla="*/ 1319295 w 7057521"/>
              <a:gd name="connsiteY71" fmla="*/ 5419276 h 6473704"/>
              <a:gd name="connsiteX72" fmla="*/ 1137833 w 7057521"/>
              <a:gd name="connsiteY72" fmla="*/ 5600738 h 6473704"/>
              <a:gd name="connsiteX73" fmla="*/ 956371 w 7057521"/>
              <a:gd name="connsiteY73" fmla="*/ 5419276 h 6473704"/>
              <a:gd name="connsiteX74" fmla="*/ 1137833 w 7057521"/>
              <a:gd name="connsiteY74" fmla="*/ 5237814 h 6473704"/>
              <a:gd name="connsiteX75" fmla="*/ 181462 w 7057521"/>
              <a:gd name="connsiteY75" fmla="*/ 5237814 h 6473704"/>
              <a:gd name="connsiteX76" fmla="*/ 362924 w 7057521"/>
              <a:gd name="connsiteY76" fmla="*/ 5419276 h 6473704"/>
              <a:gd name="connsiteX77" fmla="*/ 181462 w 7057521"/>
              <a:gd name="connsiteY77" fmla="*/ 5600738 h 6473704"/>
              <a:gd name="connsiteX78" fmla="*/ 0 w 7057521"/>
              <a:gd name="connsiteY78" fmla="*/ 5419276 h 6473704"/>
              <a:gd name="connsiteX79" fmla="*/ 181462 w 7057521"/>
              <a:gd name="connsiteY79" fmla="*/ 5237814 h 6473704"/>
              <a:gd name="connsiteX80" fmla="*/ 6876061 w 7057521"/>
              <a:gd name="connsiteY80" fmla="*/ 4364845 h 6473704"/>
              <a:gd name="connsiteX81" fmla="*/ 7057521 w 7057521"/>
              <a:gd name="connsiteY81" fmla="*/ 4546307 h 6473704"/>
              <a:gd name="connsiteX82" fmla="*/ 6876061 w 7057521"/>
              <a:gd name="connsiteY82" fmla="*/ 4727769 h 6473704"/>
              <a:gd name="connsiteX83" fmla="*/ 6694597 w 7057521"/>
              <a:gd name="connsiteY83" fmla="*/ 4546307 h 6473704"/>
              <a:gd name="connsiteX84" fmla="*/ 6876061 w 7057521"/>
              <a:gd name="connsiteY84" fmla="*/ 4364845 h 6473704"/>
              <a:gd name="connsiteX85" fmla="*/ 5919689 w 7057521"/>
              <a:gd name="connsiteY85" fmla="*/ 4364845 h 6473704"/>
              <a:gd name="connsiteX86" fmla="*/ 6101149 w 7057521"/>
              <a:gd name="connsiteY86" fmla="*/ 4546307 h 6473704"/>
              <a:gd name="connsiteX87" fmla="*/ 5919689 w 7057521"/>
              <a:gd name="connsiteY87" fmla="*/ 4727769 h 6473704"/>
              <a:gd name="connsiteX88" fmla="*/ 5738225 w 7057521"/>
              <a:gd name="connsiteY88" fmla="*/ 4546307 h 6473704"/>
              <a:gd name="connsiteX89" fmla="*/ 5919689 w 7057521"/>
              <a:gd name="connsiteY89" fmla="*/ 4364845 h 6473704"/>
              <a:gd name="connsiteX90" fmla="*/ 4963317 w 7057521"/>
              <a:gd name="connsiteY90" fmla="*/ 4364845 h 6473704"/>
              <a:gd name="connsiteX91" fmla="*/ 5144781 w 7057521"/>
              <a:gd name="connsiteY91" fmla="*/ 4546307 h 6473704"/>
              <a:gd name="connsiteX92" fmla="*/ 4963317 w 7057521"/>
              <a:gd name="connsiteY92" fmla="*/ 4727769 h 6473704"/>
              <a:gd name="connsiteX93" fmla="*/ 4781857 w 7057521"/>
              <a:gd name="connsiteY93" fmla="*/ 4546307 h 6473704"/>
              <a:gd name="connsiteX94" fmla="*/ 4963317 w 7057521"/>
              <a:gd name="connsiteY94" fmla="*/ 4364845 h 6473704"/>
              <a:gd name="connsiteX95" fmla="*/ 4006945 w 7057521"/>
              <a:gd name="connsiteY95" fmla="*/ 4364845 h 6473704"/>
              <a:gd name="connsiteX96" fmla="*/ 4188409 w 7057521"/>
              <a:gd name="connsiteY96" fmla="*/ 4546307 h 6473704"/>
              <a:gd name="connsiteX97" fmla="*/ 4006945 w 7057521"/>
              <a:gd name="connsiteY97" fmla="*/ 4727769 h 6473704"/>
              <a:gd name="connsiteX98" fmla="*/ 3825485 w 7057521"/>
              <a:gd name="connsiteY98" fmla="*/ 4546307 h 6473704"/>
              <a:gd name="connsiteX99" fmla="*/ 4006945 w 7057521"/>
              <a:gd name="connsiteY99" fmla="*/ 4364845 h 6473704"/>
              <a:gd name="connsiteX100" fmla="*/ 3050577 w 7057521"/>
              <a:gd name="connsiteY100" fmla="*/ 4364845 h 6473704"/>
              <a:gd name="connsiteX101" fmla="*/ 3232037 w 7057521"/>
              <a:gd name="connsiteY101" fmla="*/ 4546307 h 6473704"/>
              <a:gd name="connsiteX102" fmla="*/ 3050577 w 7057521"/>
              <a:gd name="connsiteY102" fmla="*/ 4727769 h 6473704"/>
              <a:gd name="connsiteX103" fmla="*/ 2869113 w 7057521"/>
              <a:gd name="connsiteY103" fmla="*/ 4546307 h 6473704"/>
              <a:gd name="connsiteX104" fmla="*/ 3050577 w 7057521"/>
              <a:gd name="connsiteY104" fmla="*/ 4364845 h 6473704"/>
              <a:gd name="connsiteX105" fmla="*/ 2094205 w 7057521"/>
              <a:gd name="connsiteY105" fmla="*/ 4364845 h 6473704"/>
              <a:gd name="connsiteX106" fmla="*/ 2275665 w 7057521"/>
              <a:gd name="connsiteY106" fmla="*/ 4546307 h 6473704"/>
              <a:gd name="connsiteX107" fmla="*/ 2094205 w 7057521"/>
              <a:gd name="connsiteY107" fmla="*/ 4727769 h 6473704"/>
              <a:gd name="connsiteX108" fmla="*/ 1912741 w 7057521"/>
              <a:gd name="connsiteY108" fmla="*/ 4546307 h 6473704"/>
              <a:gd name="connsiteX109" fmla="*/ 2094205 w 7057521"/>
              <a:gd name="connsiteY109" fmla="*/ 4364845 h 6473704"/>
              <a:gd name="connsiteX110" fmla="*/ 1137833 w 7057521"/>
              <a:gd name="connsiteY110" fmla="*/ 4364845 h 6473704"/>
              <a:gd name="connsiteX111" fmla="*/ 1319295 w 7057521"/>
              <a:gd name="connsiteY111" fmla="*/ 4546307 h 6473704"/>
              <a:gd name="connsiteX112" fmla="*/ 1137833 w 7057521"/>
              <a:gd name="connsiteY112" fmla="*/ 4727769 h 6473704"/>
              <a:gd name="connsiteX113" fmla="*/ 956371 w 7057521"/>
              <a:gd name="connsiteY113" fmla="*/ 4546307 h 6473704"/>
              <a:gd name="connsiteX114" fmla="*/ 1137833 w 7057521"/>
              <a:gd name="connsiteY114" fmla="*/ 4364845 h 6473704"/>
              <a:gd name="connsiteX115" fmla="*/ 181462 w 7057521"/>
              <a:gd name="connsiteY115" fmla="*/ 4364845 h 6473704"/>
              <a:gd name="connsiteX116" fmla="*/ 362924 w 7057521"/>
              <a:gd name="connsiteY116" fmla="*/ 4546307 h 6473704"/>
              <a:gd name="connsiteX117" fmla="*/ 181462 w 7057521"/>
              <a:gd name="connsiteY117" fmla="*/ 4727769 h 6473704"/>
              <a:gd name="connsiteX118" fmla="*/ 0 w 7057521"/>
              <a:gd name="connsiteY118" fmla="*/ 4546307 h 6473704"/>
              <a:gd name="connsiteX119" fmla="*/ 181462 w 7057521"/>
              <a:gd name="connsiteY119" fmla="*/ 4364845 h 6473704"/>
              <a:gd name="connsiteX120" fmla="*/ 6876061 w 7057521"/>
              <a:gd name="connsiteY120" fmla="*/ 3491876 h 6473704"/>
              <a:gd name="connsiteX121" fmla="*/ 7057521 w 7057521"/>
              <a:gd name="connsiteY121" fmla="*/ 3673338 h 6473704"/>
              <a:gd name="connsiteX122" fmla="*/ 6876061 w 7057521"/>
              <a:gd name="connsiteY122" fmla="*/ 3854800 h 6473704"/>
              <a:gd name="connsiteX123" fmla="*/ 6694597 w 7057521"/>
              <a:gd name="connsiteY123" fmla="*/ 3673338 h 6473704"/>
              <a:gd name="connsiteX124" fmla="*/ 6876061 w 7057521"/>
              <a:gd name="connsiteY124" fmla="*/ 3491876 h 6473704"/>
              <a:gd name="connsiteX125" fmla="*/ 5919689 w 7057521"/>
              <a:gd name="connsiteY125" fmla="*/ 3491876 h 6473704"/>
              <a:gd name="connsiteX126" fmla="*/ 6101149 w 7057521"/>
              <a:gd name="connsiteY126" fmla="*/ 3673338 h 6473704"/>
              <a:gd name="connsiteX127" fmla="*/ 5919689 w 7057521"/>
              <a:gd name="connsiteY127" fmla="*/ 3854800 h 6473704"/>
              <a:gd name="connsiteX128" fmla="*/ 5738225 w 7057521"/>
              <a:gd name="connsiteY128" fmla="*/ 3673338 h 6473704"/>
              <a:gd name="connsiteX129" fmla="*/ 5919689 w 7057521"/>
              <a:gd name="connsiteY129" fmla="*/ 3491876 h 6473704"/>
              <a:gd name="connsiteX130" fmla="*/ 4963317 w 7057521"/>
              <a:gd name="connsiteY130" fmla="*/ 3491876 h 6473704"/>
              <a:gd name="connsiteX131" fmla="*/ 5144781 w 7057521"/>
              <a:gd name="connsiteY131" fmla="*/ 3673338 h 6473704"/>
              <a:gd name="connsiteX132" fmla="*/ 4963317 w 7057521"/>
              <a:gd name="connsiteY132" fmla="*/ 3854800 h 6473704"/>
              <a:gd name="connsiteX133" fmla="*/ 4781857 w 7057521"/>
              <a:gd name="connsiteY133" fmla="*/ 3673338 h 6473704"/>
              <a:gd name="connsiteX134" fmla="*/ 4963317 w 7057521"/>
              <a:gd name="connsiteY134" fmla="*/ 3491876 h 6473704"/>
              <a:gd name="connsiteX135" fmla="*/ 4006945 w 7057521"/>
              <a:gd name="connsiteY135" fmla="*/ 3491876 h 6473704"/>
              <a:gd name="connsiteX136" fmla="*/ 4188409 w 7057521"/>
              <a:gd name="connsiteY136" fmla="*/ 3673338 h 6473704"/>
              <a:gd name="connsiteX137" fmla="*/ 4006945 w 7057521"/>
              <a:gd name="connsiteY137" fmla="*/ 3854800 h 6473704"/>
              <a:gd name="connsiteX138" fmla="*/ 3825485 w 7057521"/>
              <a:gd name="connsiteY138" fmla="*/ 3673338 h 6473704"/>
              <a:gd name="connsiteX139" fmla="*/ 4006945 w 7057521"/>
              <a:gd name="connsiteY139" fmla="*/ 3491876 h 6473704"/>
              <a:gd name="connsiteX140" fmla="*/ 3050577 w 7057521"/>
              <a:gd name="connsiteY140" fmla="*/ 3491876 h 6473704"/>
              <a:gd name="connsiteX141" fmla="*/ 3232037 w 7057521"/>
              <a:gd name="connsiteY141" fmla="*/ 3673338 h 6473704"/>
              <a:gd name="connsiteX142" fmla="*/ 3050577 w 7057521"/>
              <a:gd name="connsiteY142" fmla="*/ 3854800 h 6473704"/>
              <a:gd name="connsiteX143" fmla="*/ 2869113 w 7057521"/>
              <a:gd name="connsiteY143" fmla="*/ 3673338 h 6473704"/>
              <a:gd name="connsiteX144" fmla="*/ 3050577 w 7057521"/>
              <a:gd name="connsiteY144" fmla="*/ 3491876 h 6473704"/>
              <a:gd name="connsiteX145" fmla="*/ 2094205 w 7057521"/>
              <a:gd name="connsiteY145" fmla="*/ 3491876 h 6473704"/>
              <a:gd name="connsiteX146" fmla="*/ 2275665 w 7057521"/>
              <a:gd name="connsiteY146" fmla="*/ 3673338 h 6473704"/>
              <a:gd name="connsiteX147" fmla="*/ 2094205 w 7057521"/>
              <a:gd name="connsiteY147" fmla="*/ 3854800 h 6473704"/>
              <a:gd name="connsiteX148" fmla="*/ 1912741 w 7057521"/>
              <a:gd name="connsiteY148" fmla="*/ 3673338 h 6473704"/>
              <a:gd name="connsiteX149" fmla="*/ 2094205 w 7057521"/>
              <a:gd name="connsiteY149" fmla="*/ 3491876 h 6473704"/>
              <a:gd name="connsiteX150" fmla="*/ 1137833 w 7057521"/>
              <a:gd name="connsiteY150" fmla="*/ 3491876 h 6473704"/>
              <a:gd name="connsiteX151" fmla="*/ 1319295 w 7057521"/>
              <a:gd name="connsiteY151" fmla="*/ 3673338 h 6473704"/>
              <a:gd name="connsiteX152" fmla="*/ 1137833 w 7057521"/>
              <a:gd name="connsiteY152" fmla="*/ 3854800 h 6473704"/>
              <a:gd name="connsiteX153" fmla="*/ 956371 w 7057521"/>
              <a:gd name="connsiteY153" fmla="*/ 3673338 h 6473704"/>
              <a:gd name="connsiteX154" fmla="*/ 1137833 w 7057521"/>
              <a:gd name="connsiteY154" fmla="*/ 3491876 h 6473704"/>
              <a:gd name="connsiteX155" fmla="*/ 181462 w 7057521"/>
              <a:gd name="connsiteY155" fmla="*/ 3491876 h 6473704"/>
              <a:gd name="connsiteX156" fmla="*/ 362924 w 7057521"/>
              <a:gd name="connsiteY156" fmla="*/ 3673338 h 6473704"/>
              <a:gd name="connsiteX157" fmla="*/ 181462 w 7057521"/>
              <a:gd name="connsiteY157" fmla="*/ 3854800 h 6473704"/>
              <a:gd name="connsiteX158" fmla="*/ 0 w 7057521"/>
              <a:gd name="connsiteY158" fmla="*/ 3673338 h 6473704"/>
              <a:gd name="connsiteX159" fmla="*/ 181462 w 7057521"/>
              <a:gd name="connsiteY159" fmla="*/ 3491876 h 6473704"/>
              <a:gd name="connsiteX160" fmla="*/ 6876061 w 7057521"/>
              <a:gd name="connsiteY160" fmla="*/ 2618907 h 6473704"/>
              <a:gd name="connsiteX161" fmla="*/ 7057521 w 7057521"/>
              <a:gd name="connsiteY161" fmla="*/ 2800369 h 6473704"/>
              <a:gd name="connsiteX162" fmla="*/ 6876061 w 7057521"/>
              <a:gd name="connsiteY162" fmla="*/ 2981831 h 6473704"/>
              <a:gd name="connsiteX163" fmla="*/ 6694597 w 7057521"/>
              <a:gd name="connsiteY163" fmla="*/ 2800369 h 6473704"/>
              <a:gd name="connsiteX164" fmla="*/ 6876061 w 7057521"/>
              <a:gd name="connsiteY164" fmla="*/ 2618907 h 6473704"/>
              <a:gd name="connsiteX165" fmla="*/ 5919689 w 7057521"/>
              <a:gd name="connsiteY165" fmla="*/ 2618907 h 6473704"/>
              <a:gd name="connsiteX166" fmla="*/ 6101149 w 7057521"/>
              <a:gd name="connsiteY166" fmla="*/ 2800369 h 6473704"/>
              <a:gd name="connsiteX167" fmla="*/ 5919689 w 7057521"/>
              <a:gd name="connsiteY167" fmla="*/ 2981831 h 6473704"/>
              <a:gd name="connsiteX168" fmla="*/ 5738225 w 7057521"/>
              <a:gd name="connsiteY168" fmla="*/ 2800369 h 6473704"/>
              <a:gd name="connsiteX169" fmla="*/ 5919689 w 7057521"/>
              <a:gd name="connsiteY169" fmla="*/ 2618907 h 6473704"/>
              <a:gd name="connsiteX170" fmla="*/ 4963317 w 7057521"/>
              <a:gd name="connsiteY170" fmla="*/ 2618907 h 6473704"/>
              <a:gd name="connsiteX171" fmla="*/ 5144781 w 7057521"/>
              <a:gd name="connsiteY171" fmla="*/ 2800369 h 6473704"/>
              <a:gd name="connsiteX172" fmla="*/ 4963317 w 7057521"/>
              <a:gd name="connsiteY172" fmla="*/ 2981831 h 6473704"/>
              <a:gd name="connsiteX173" fmla="*/ 4781857 w 7057521"/>
              <a:gd name="connsiteY173" fmla="*/ 2800369 h 6473704"/>
              <a:gd name="connsiteX174" fmla="*/ 4963317 w 7057521"/>
              <a:gd name="connsiteY174" fmla="*/ 2618907 h 6473704"/>
              <a:gd name="connsiteX175" fmla="*/ 4006945 w 7057521"/>
              <a:gd name="connsiteY175" fmla="*/ 2618907 h 6473704"/>
              <a:gd name="connsiteX176" fmla="*/ 4188409 w 7057521"/>
              <a:gd name="connsiteY176" fmla="*/ 2800369 h 6473704"/>
              <a:gd name="connsiteX177" fmla="*/ 4006945 w 7057521"/>
              <a:gd name="connsiteY177" fmla="*/ 2981831 h 6473704"/>
              <a:gd name="connsiteX178" fmla="*/ 3825485 w 7057521"/>
              <a:gd name="connsiteY178" fmla="*/ 2800369 h 6473704"/>
              <a:gd name="connsiteX179" fmla="*/ 4006945 w 7057521"/>
              <a:gd name="connsiteY179" fmla="*/ 2618907 h 6473704"/>
              <a:gd name="connsiteX180" fmla="*/ 3050577 w 7057521"/>
              <a:gd name="connsiteY180" fmla="*/ 2618907 h 6473704"/>
              <a:gd name="connsiteX181" fmla="*/ 3232037 w 7057521"/>
              <a:gd name="connsiteY181" fmla="*/ 2800369 h 6473704"/>
              <a:gd name="connsiteX182" fmla="*/ 3050577 w 7057521"/>
              <a:gd name="connsiteY182" fmla="*/ 2981831 h 6473704"/>
              <a:gd name="connsiteX183" fmla="*/ 2869113 w 7057521"/>
              <a:gd name="connsiteY183" fmla="*/ 2800369 h 6473704"/>
              <a:gd name="connsiteX184" fmla="*/ 3050577 w 7057521"/>
              <a:gd name="connsiteY184" fmla="*/ 2618907 h 6473704"/>
              <a:gd name="connsiteX185" fmla="*/ 2094205 w 7057521"/>
              <a:gd name="connsiteY185" fmla="*/ 2618907 h 6473704"/>
              <a:gd name="connsiteX186" fmla="*/ 2275665 w 7057521"/>
              <a:gd name="connsiteY186" fmla="*/ 2800369 h 6473704"/>
              <a:gd name="connsiteX187" fmla="*/ 2094205 w 7057521"/>
              <a:gd name="connsiteY187" fmla="*/ 2981831 h 6473704"/>
              <a:gd name="connsiteX188" fmla="*/ 1912741 w 7057521"/>
              <a:gd name="connsiteY188" fmla="*/ 2800369 h 6473704"/>
              <a:gd name="connsiteX189" fmla="*/ 2094205 w 7057521"/>
              <a:gd name="connsiteY189" fmla="*/ 2618907 h 6473704"/>
              <a:gd name="connsiteX190" fmla="*/ 1137833 w 7057521"/>
              <a:gd name="connsiteY190" fmla="*/ 2618907 h 6473704"/>
              <a:gd name="connsiteX191" fmla="*/ 1319295 w 7057521"/>
              <a:gd name="connsiteY191" fmla="*/ 2800369 h 6473704"/>
              <a:gd name="connsiteX192" fmla="*/ 1137833 w 7057521"/>
              <a:gd name="connsiteY192" fmla="*/ 2981831 h 6473704"/>
              <a:gd name="connsiteX193" fmla="*/ 956371 w 7057521"/>
              <a:gd name="connsiteY193" fmla="*/ 2800369 h 6473704"/>
              <a:gd name="connsiteX194" fmla="*/ 1137833 w 7057521"/>
              <a:gd name="connsiteY194" fmla="*/ 2618907 h 6473704"/>
              <a:gd name="connsiteX195" fmla="*/ 181462 w 7057521"/>
              <a:gd name="connsiteY195" fmla="*/ 2618907 h 6473704"/>
              <a:gd name="connsiteX196" fmla="*/ 362924 w 7057521"/>
              <a:gd name="connsiteY196" fmla="*/ 2800369 h 6473704"/>
              <a:gd name="connsiteX197" fmla="*/ 181462 w 7057521"/>
              <a:gd name="connsiteY197" fmla="*/ 2981831 h 6473704"/>
              <a:gd name="connsiteX198" fmla="*/ 0 w 7057521"/>
              <a:gd name="connsiteY198" fmla="*/ 2800369 h 6473704"/>
              <a:gd name="connsiteX199" fmla="*/ 181462 w 7057521"/>
              <a:gd name="connsiteY199" fmla="*/ 2618907 h 6473704"/>
              <a:gd name="connsiteX200" fmla="*/ 6876061 w 7057521"/>
              <a:gd name="connsiteY200" fmla="*/ 1745938 h 6473704"/>
              <a:gd name="connsiteX201" fmla="*/ 7057521 w 7057521"/>
              <a:gd name="connsiteY201" fmla="*/ 1927400 h 6473704"/>
              <a:gd name="connsiteX202" fmla="*/ 6876061 w 7057521"/>
              <a:gd name="connsiteY202" fmla="*/ 2108862 h 6473704"/>
              <a:gd name="connsiteX203" fmla="*/ 6694597 w 7057521"/>
              <a:gd name="connsiteY203" fmla="*/ 1927400 h 6473704"/>
              <a:gd name="connsiteX204" fmla="*/ 6876061 w 7057521"/>
              <a:gd name="connsiteY204" fmla="*/ 1745938 h 6473704"/>
              <a:gd name="connsiteX205" fmla="*/ 5919689 w 7057521"/>
              <a:gd name="connsiteY205" fmla="*/ 1745938 h 6473704"/>
              <a:gd name="connsiteX206" fmla="*/ 6101149 w 7057521"/>
              <a:gd name="connsiteY206" fmla="*/ 1927400 h 6473704"/>
              <a:gd name="connsiteX207" fmla="*/ 5919689 w 7057521"/>
              <a:gd name="connsiteY207" fmla="*/ 2108862 h 6473704"/>
              <a:gd name="connsiteX208" fmla="*/ 5738225 w 7057521"/>
              <a:gd name="connsiteY208" fmla="*/ 1927400 h 6473704"/>
              <a:gd name="connsiteX209" fmla="*/ 5919689 w 7057521"/>
              <a:gd name="connsiteY209" fmla="*/ 1745938 h 6473704"/>
              <a:gd name="connsiteX210" fmla="*/ 4963317 w 7057521"/>
              <a:gd name="connsiteY210" fmla="*/ 1745938 h 6473704"/>
              <a:gd name="connsiteX211" fmla="*/ 5144781 w 7057521"/>
              <a:gd name="connsiteY211" fmla="*/ 1927400 h 6473704"/>
              <a:gd name="connsiteX212" fmla="*/ 4963317 w 7057521"/>
              <a:gd name="connsiteY212" fmla="*/ 2108862 h 6473704"/>
              <a:gd name="connsiteX213" fmla="*/ 4781857 w 7057521"/>
              <a:gd name="connsiteY213" fmla="*/ 1927400 h 6473704"/>
              <a:gd name="connsiteX214" fmla="*/ 4963317 w 7057521"/>
              <a:gd name="connsiteY214" fmla="*/ 1745938 h 6473704"/>
              <a:gd name="connsiteX215" fmla="*/ 4006945 w 7057521"/>
              <a:gd name="connsiteY215" fmla="*/ 1745938 h 6473704"/>
              <a:gd name="connsiteX216" fmla="*/ 4188409 w 7057521"/>
              <a:gd name="connsiteY216" fmla="*/ 1927400 h 6473704"/>
              <a:gd name="connsiteX217" fmla="*/ 4006945 w 7057521"/>
              <a:gd name="connsiteY217" fmla="*/ 2108862 h 6473704"/>
              <a:gd name="connsiteX218" fmla="*/ 3825485 w 7057521"/>
              <a:gd name="connsiteY218" fmla="*/ 1927400 h 6473704"/>
              <a:gd name="connsiteX219" fmla="*/ 4006945 w 7057521"/>
              <a:gd name="connsiteY219" fmla="*/ 1745938 h 6473704"/>
              <a:gd name="connsiteX220" fmla="*/ 3050577 w 7057521"/>
              <a:gd name="connsiteY220" fmla="*/ 1745938 h 6473704"/>
              <a:gd name="connsiteX221" fmla="*/ 3232037 w 7057521"/>
              <a:gd name="connsiteY221" fmla="*/ 1927400 h 6473704"/>
              <a:gd name="connsiteX222" fmla="*/ 3050577 w 7057521"/>
              <a:gd name="connsiteY222" fmla="*/ 2108862 h 6473704"/>
              <a:gd name="connsiteX223" fmla="*/ 2869113 w 7057521"/>
              <a:gd name="connsiteY223" fmla="*/ 1927400 h 6473704"/>
              <a:gd name="connsiteX224" fmla="*/ 3050577 w 7057521"/>
              <a:gd name="connsiteY224" fmla="*/ 1745938 h 6473704"/>
              <a:gd name="connsiteX225" fmla="*/ 2094205 w 7057521"/>
              <a:gd name="connsiteY225" fmla="*/ 1745938 h 6473704"/>
              <a:gd name="connsiteX226" fmla="*/ 2275665 w 7057521"/>
              <a:gd name="connsiteY226" fmla="*/ 1927400 h 6473704"/>
              <a:gd name="connsiteX227" fmla="*/ 2094205 w 7057521"/>
              <a:gd name="connsiteY227" fmla="*/ 2108862 h 6473704"/>
              <a:gd name="connsiteX228" fmla="*/ 1912741 w 7057521"/>
              <a:gd name="connsiteY228" fmla="*/ 1927400 h 6473704"/>
              <a:gd name="connsiteX229" fmla="*/ 2094205 w 7057521"/>
              <a:gd name="connsiteY229" fmla="*/ 1745938 h 6473704"/>
              <a:gd name="connsiteX230" fmla="*/ 1137833 w 7057521"/>
              <a:gd name="connsiteY230" fmla="*/ 1745938 h 6473704"/>
              <a:gd name="connsiteX231" fmla="*/ 1319295 w 7057521"/>
              <a:gd name="connsiteY231" fmla="*/ 1927400 h 6473704"/>
              <a:gd name="connsiteX232" fmla="*/ 1137833 w 7057521"/>
              <a:gd name="connsiteY232" fmla="*/ 2108862 h 6473704"/>
              <a:gd name="connsiteX233" fmla="*/ 956371 w 7057521"/>
              <a:gd name="connsiteY233" fmla="*/ 1927400 h 6473704"/>
              <a:gd name="connsiteX234" fmla="*/ 1137833 w 7057521"/>
              <a:gd name="connsiteY234" fmla="*/ 1745938 h 6473704"/>
              <a:gd name="connsiteX235" fmla="*/ 181462 w 7057521"/>
              <a:gd name="connsiteY235" fmla="*/ 1745938 h 6473704"/>
              <a:gd name="connsiteX236" fmla="*/ 362924 w 7057521"/>
              <a:gd name="connsiteY236" fmla="*/ 1927400 h 6473704"/>
              <a:gd name="connsiteX237" fmla="*/ 181462 w 7057521"/>
              <a:gd name="connsiteY237" fmla="*/ 2108862 h 6473704"/>
              <a:gd name="connsiteX238" fmla="*/ 0 w 7057521"/>
              <a:gd name="connsiteY238" fmla="*/ 1927400 h 6473704"/>
              <a:gd name="connsiteX239" fmla="*/ 181462 w 7057521"/>
              <a:gd name="connsiteY239" fmla="*/ 1745938 h 6473704"/>
              <a:gd name="connsiteX240" fmla="*/ 6876061 w 7057521"/>
              <a:gd name="connsiteY240" fmla="*/ 872969 h 6473704"/>
              <a:gd name="connsiteX241" fmla="*/ 7057521 w 7057521"/>
              <a:gd name="connsiteY241" fmla="*/ 1054431 h 6473704"/>
              <a:gd name="connsiteX242" fmla="*/ 6876061 w 7057521"/>
              <a:gd name="connsiteY242" fmla="*/ 1235893 h 6473704"/>
              <a:gd name="connsiteX243" fmla="*/ 6694597 w 7057521"/>
              <a:gd name="connsiteY243" fmla="*/ 1054431 h 6473704"/>
              <a:gd name="connsiteX244" fmla="*/ 6876061 w 7057521"/>
              <a:gd name="connsiteY244" fmla="*/ 872969 h 6473704"/>
              <a:gd name="connsiteX245" fmla="*/ 5919689 w 7057521"/>
              <a:gd name="connsiteY245" fmla="*/ 872969 h 6473704"/>
              <a:gd name="connsiteX246" fmla="*/ 6101149 w 7057521"/>
              <a:gd name="connsiteY246" fmla="*/ 1054431 h 6473704"/>
              <a:gd name="connsiteX247" fmla="*/ 5919689 w 7057521"/>
              <a:gd name="connsiteY247" fmla="*/ 1235893 h 6473704"/>
              <a:gd name="connsiteX248" fmla="*/ 5738225 w 7057521"/>
              <a:gd name="connsiteY248" fmla="*/ 1054431 h 6473704"/>
              <a:gd name="connsiteX249" fmla="*/ 5919689 w 7057521"/>
              <a:gd name="connsiteY249" fmla="*/ 872969 h 6473704"/>
              <a:gd name="connsiteX250" fmla="*/ 4963317 w 7057521"/>
              <a:gd name="connsiteY250" fmla="*/ 872969 h 6473704"/>
              <a:gd name="connsiteX251" fmla="*/ 5144781 w 7057521"/>
              <a:gd name="connsiteY251" fmla="*/ 1054431 h 6473704"/>
              <a:gd name="connsiteX252" fmla="*/ 4963317 w 7057521"/>
              <a:gd name="connsiteY252" fmla="*/ 1235893 h 6473704"/>
              <a:gd name="connsiteX253" fmla="*/ 4781857 w 7057521"/>
              <a:gd name="connsiteY253" fmla="*/ 1054431 h 6473704"/>
              <a:gd name="connsiteX254" fmla="*/ 4963317 w 7057521"/>
              <a:gd name="connsiteY254" fmla="*/ 872969 h 6473704"/>
              <a:gd name="connsiteX255" fmla="*/ 4006945 w 7057521"/>
              <a:gd name="connsiteY255" fmla="*/ 872969 h 6473704"/>
              <a:gd name="connsiteX256" fmla="*/ 4188409 w 7057521"/>
              <a:gd name="connsiteY256" fmla="*/ 1054431 h 6473704"/>
              <a:gd name="connsiteX257" fmla="*/ 4006945 w 7057521"/>
              <a:gd name="connsiteY257" fmla="*/ 1235893 h 6473704"/>
              <a:gd name="connsiteX258" fmla="*/ 3825485 w 7057521"/>
              <a:gd name="connsiteY258" fmla="*/ 1054431 h 6473704"/>
              <a:gd name="connsiteX259" fmla="*/ 4006945 w 7057521"/>
              <a:gd name="connsiteY259" fmla="*/ 872969 h 6473704"/>
              <a:gd name="connsiteX260" fmla="*/ 3050577 w 7057521"/>
              <a:gd name="connsiteY260" fmla="*/ 872969 h 6473704"/>
              <a:gd name="connsiteX261" fmla="*/ 3232037 w 7057521"/>
              <a:gd name="connsiteY261" fmla="*/ 1054431 h 6473704"/>
              <a:gd name="connsiteX262" fmla="*/ 3050577 w 7057521"/>
              <a:gd name="connsiteY262" fmla="*/ 1235893 h 6473704"/>
              <a:gd name="connsiteX263" fmla="*/ 2869113 w 7057521"/>
              <a:gd name="connsiteY263" fmla="*/ 1054431 h 6473704"/>
              <a:gd name="connsiteX264" fmla="*/ 3050577 w 7057521"/>
              <a:gd name="connsiteY264" fmla="*/ 872969 h 6473704"/>
              <a:gd name="connsiteX265" fmla="*/ 2094205 w 7057521"/>
              <a:gd name="connsiteY265" fmla="*/ 872969 h 6473704"/>
              <a:gd name="connsiteX266" fmla="*/ 2275665 w 7057521"/>
              <a:gd name="connsiteY266" fmla="*/ 1054431 h 6473704"/>
              <a:gd name="connsiteX267" fmla="*/ 2094205 w 7057521"/>
              <a:gd name="connsiteY267" fmla="*/ 1235893 h 6473704"/>
              <a:gd name="connsiteX268" fmla="*/ 1912741 w 7057521"/>
              <a:gd name="connsiteY268" fmla="*/ 1054431 h 6473704"/>
              <a:gd name="connsiteX269" fmla="*/ 2094205 w 7057521"/>
              <a:gd name="connsiteY269" fmla="*/ 872969 h 6473704"/>
              <a:gd name="connsiteX270" fmla="*/ 1137833 w 7057521"/>
              <a:gd name="connsiteY270" fmla="*/ 872969 h 6473704"/>
              <a:gd name="connsiteX271" fmla="*/ 1319295 w 7057521"/>
              <a:gd name="connsiteY271" fmla="*/ 1054431 h 6473704"/>
              <a:gd name="connsiteX272" fmla="*/ 1137833 w 7057521"/>
              <a:gd name="connsiteY272" fmla="*/ 1235893 h 6473704"/>
              <a:gd name="connsiteX273" fmla="*/ 956371 w 7057521"/>
              <a:gd name="connsiteY273" fmla="*/ 1054431 h 6473704"/>
              <a:gd name="connsiteX274" fmla="*/ 1137833 w 7057521"/>
              <a:gd name="connsiteY274" fmla="*/ 872969 h 6473704"/>
              <a:gd name="connsiteX275" fmla="*/ 181462 w 7057521"/>
              <a:gd name="connsiteY275" fmla="*/ 872969 h 6473704"/>
              <a:gd name="connsiteX276" fmla="*/ 362924 w 7057521"/>
              <a:gd name="connsiteY276" fmla="*/ 1054431 h 6473704"/>
              <a:gd name="connsiteX277" fmla="*/ 181462 w 7057521"/>
              <a:gd name="connsiteY277" fmla="*/ 1235893 h 6473704"/>
              <a:gd name="connsiteX278" fmla="*/ 0 w 7057521"/>
              <a:gd name="connsiteY278" fmla="*/ 1054431 h 6473704"/>
              <a:gd name="connsiteX279" fmla="*/ 181462 w 7057521"/>
              <a:gd name="connsiteY279" fmla="*/ 872969 h 6473704"/>
              <a:gd name="connsiteX280" fmla="*/ 6876061 w 7057521"/>
              <a:gd name="connsiteY280" fmla="*/ 0 h 6473704"/>
              <a:gd name="connsiteX281" fmla="*/ 7057521 w 7057521"/>
              <a:gd name="connsiteY281" fmla="*/ 181462 h 6473704"/>
              <a:gd name="connsiteX282" fmla="*/ 6876061 w 7057521"/>
              <a:gd name="connsiteY282" fmla="*/ 362924 h 6473704"/>
              <a:gd name="connsiteX283" fmla="*/ 6694597 w 7057521"/>
              <a:gd name="connsiteY283" fmla="*/ 181462 h 6473704"/>
              <a:gd name="connsiteX284" fmla="*/ 6876061 w 7057521"/>
              <a:gd name="connsiteY284" fmla="*/ 0 h 6473704"/>
              <a:gd name="connsiteX285" fmla="*/ 5919689 w 7057521"/>
              <a:gd name="connsiteY285" fmla="*/ 0 h 6473704"/>
              <a:gd name="connsiteX286" fmla="*/ 6101149 w 7057521"/>
              <a:gd name="connsiteY286" fmla="*/ 181462 h 6473704"/>
              <a:gd name="connsiteX287" fmla="*/ 5919689 w 7057521"/>
              <a:gd name="connsiteY287" fmla="*/ 362924 h 6473704"/>
              <a:gd name="connsiteX288" fmla="*/ 5738225 w 7057521"/>
              <a:gd name="connsiteY288" fmla="*/ 181462 h 6473704"/>
              <a:gd name="connsiteX289" fmla="*/ 5919689 w 7057521"/>
              <a:gd name="connsiteY289" fmla="*/ 0 h 6473704"/>
              <a:gd name="connsiteX290" fmla="*/ 4963317 w 7057521"/>
              <a:gd name="connsiteY290" fmla="*/ 0 h 6473704"/>
              <a:gd name="connsiteX291" fmla="*/ 5144781 w 7057521"/>
              <a:gd name="connsiteY291" fmla="*/ 181462 h 6473704"/>
              <a:gd name="connsiteX292" fmla="*/ 4963317 w 7057521"/>
              <a:gd name="connsiteY292" fmla="*/ 362924 h 6473704"/>
              <a:gd name="connsiteX293" fmla="*/ 4781857 w 7057521"/>
              <a:gd name="connsiteY293" fmla="*/ 181462 h 6473704"/>
              <a:gd name="connsiteX294" fmla="*/ 4963317 w 7057521"/>
              <a:gd name="connsiteY294" fmla="*/ 0 h 6473704"/>
              <a:gd name="connsiteX295" fmla="*/ 4006945 w 7057521"/>
              <a:gd name="connsiteY295" fmla="*/ 0 h 6473704"/>
              <a:gd name="connsiteX296" fmla="*/ 4188409 w 7057521"/>
              <a:gd name="connsiteY296" fmla="*/ 181462 h 6473704"/>
              <a:gd name="connsiteX297" fmla="*/ 4006945 w 7057521"/>
              <a:gd name="connsiteY297" fmla="*/ 362924 h 6473704"/>
              <a:gd name="connsiteX298" fmla="*/ 3825485 w 7057521"/>
              <a:gd name="connsiteY298" fmla="*/ 181462 h 6473704"/>
              <a:gd name="connsiteX299" fmla="*/ 4006945 w 7057521"/>
              <a:gd name="connsiteY299" fmla="*/ 0 h 6473704"/>
              <a:gd name="connsiteX300" fmla="*/ 3050577 w 7057521"/>
              <a:gd name="connsiteY300" fmla="*/ 0 h 6473704"/>
              <a:gd name="connsiteX301" fmla="*/ 3232037 w 7057521"/>
              <a:gd name="connsiteY301" fmla="*/ 181462 h 6473704"/>
              <a:gd name="connsiteX302" fmla="*/ 3050577 w 7057521"/>
              <a:gd name="connsiteY302" fmla="*/ 362924 h 6473704"/>
              <a:gd name="connsiteX303" fmla="*/ 2869113 w 7057521"/>
              <a:gd name="connsiteY303" fmla="*/ 181462 h 6473704"/>
              <a:gd name="connsiteX304" fmla="*/ 3050577 w 7057521"/>
              <a:gd name="connsiteY304" fmla="*/ 0 h 6473704"/>
              <a:gd name="connsiteX305" fmla="*/ 2094205 w 7057521"/>
              <a:gd name="connsiteY305" fmla="*/ 0 h 6473704"/>
              <a:gd name="connsiteX306" fmla="*/ 2275665 w 7057521"/>
              <a:gd name="connsiteY306" fmla="*/ 181462 h 6473704"/>
              <a:gd name="connsiteX307" fmla="*/ 2094205 w 7057521"/>
              <a:gd name="connsiteY307" fmla="*/ 362924 h 6473704"/>
              <a:gd name="connsiteX308" fmla="*/ 1912741 w 7057521"/>
              <a:gd name="connsiteY308" fmla="*/ 181462 h 6473704"/>
              <a:gd name="connsiteX309" fmla="*/ 2094205 w 7057521"/>
              <a:gd name="connsiteY309" fmla="*/ 0 h 6473704"/>
              <a:gd name="connsiteX310" fmla="*/ 1137833 w 7057521"/>
              <a:gd name="connsiteY310" fmla="*/ 0 h 6473704"/>
              <a:gd name="connsiteX311" fmla="*/ 1319295 w 7057521"/>
              <a:gd name="connsiteY311" fmla="*/ 181462 h 6473704"/>
              <a:gd name="connsiteX312" fmla="*/ 1137833 w 7057521"/>
              <a:gd name="connsiteY312" fmla="*/ 362924 h 6473704"/>
              <a:gd name="connsiteX313" fmla="*/ 956371 w 7057521"/>
              <a:gd name="connsiteY313" fmla="*/ 181462 h 6473704"/>
              <a:gd name="connsiteX314" fmla="*/ 1137833 w 7057521"/>
              <a:gd name="connsiteY314" fmla="*/ 0 h 6473704"/>
              <a:gd name="connsiteX315" fmla="*/ 181462 w 7057521"/>
              <a:gd name="connsiteY315" fmla="*/ 0 h 6473704"/>
              <a:gd name="connsiteX316" fmla="*/ 362924 w 7057521"/>
              <a:gd name="connsiteY316" fmla="*/ 181462 h 6473704"/>
              <a:gd name="connsiteX317" fmla="*/ 181462 w 7057521"/>
              <a:gd name="connsiteY317" fmla="*/ 362924 h 6473704"/>
              <a:gd name="connsiteX318" fmla="*/ 0 w 7057521"/>
              <a:gd name="connsiteY318" fmla="*/ 181462 h 6473704"/>
              <a:gd name="connsiteX319" fmla="*/ 181462 w 7057521"/>
              <a:gd name="connsiteY319" fmla="*/ 0 h 6473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Lst>
            <a:rect l="l" t="t" r="r" b="b"/>
            <a:pathLst>
              <a:path w="7057521" h="6473704">
                <a:moveTo>
                  <a:pt x="6876061" y="6110780"/>
                </a:moveTo>
                <a:cubicBezTo>
                  <a:pt x="6976277" y="6110780"/>
                  <a:pt x="7057521" y="6192023"/>
                  <a:pt x="7057521" y="6292242"/>
                </a:cubicBezTo>
                <a:cubicBezTo>
                  <a:pt x="7057521" y="6392461"/>
                  <a:pt x="6976277" y="6473704"/>
                  <a:pt x="6876061" y="6473704"/>
                </a:cubicBezTo>
                <a:cubicBezTo>
                  <a:pt x="6775841" y="6473704"/>
                  <a:pt x="6694597" y="6392461"/>
                  <a:pt x="6694597" y="6292242"/>
                </a:cubicBezTo>
                <a:cubicBezTo>
                  <a:pt x="6694597" y="6192023"/>
                  <a:pt x="6775841" y="6110780"/>
                  <a:pt x="6876061" y="6110780"/>
                </a:cubicBezTo>
                <a:close/>
                <a:moveTo>
                  <a:pt x="5919689" y="6110780"/>
                </a:moveTo>
                <a:cubicBezTo>
                  <a:pt x="6019909" y="6110780"/>
                  <a:pt x="6101149" y="6192023"/>
                  <a:pt x="6101149" y="6292242"/>
                </a:cubicBezTo>
                <a:cubicBezTo>
                  <a:pt x="6101149" y="6392461"/>
                  <a:pt x="6019909" y="6473704"/>
                  <a:pt x="5919689" y="6473704"/>
                </a:cubicBezTo>
                <a:cubicBezTo>
                  <a:pt x="5819469" y="6473704"/>
                  <a:pt x="5738225" y="6392461"/>
                  <a:pt x="5738225" y="6292242"/>
                </a:cubicBezTo>
                <a:cubicBezTo>
                  <a:pt x="5738225" y="6192023"/>
                  <a:pt x="5819469" y="6110780"/>
                  <a:pt x="5919689" y="6110780"/>
                </a:cubicBezTo>
                <a:close/>
                <a:moveTo>
                  <a:pt x="4963317" y="6110780"/>
                </a:moveTo>
                <a:cubicBezTo>
                  <a:pt x="5063537" y="6110780"/>
                  <a:pt x="5144781" y="6192023"/>
                  <a:pt x="5144781" y="6292242"/>
                </a:cubicBezTo>
                <a:cubicBezTo>
                  <a:pt x="5144781" y="6392461"/>
                  <a:pt x="5063537" y="6473704"/>
                  <a:pt x="4963317" y="6473704"/>
                </a:cubicBezTo>
                <a:cubicBezTo>
                  <a:pt x="4863097" y="6473704"/>
                  <a:pt x="4781857" y="6392461"/>
                  <a:pt x="4781857" y="6292242"/>
                </a:cubicBezTo>
                <a:cubicBezTo>
                  <a:pt x="4781857" y="6192023"/>
                  <a:pt x="4863097" y="6110780"/>
                  <a:pt x="4963317" y="6110780"/>
                </a:cubicBezTo>
                <a:close/>
                <a:moveTo>
                  <a:pt x="4006945" y="6110780"/>
                </a:moveTo>
                <a:cubicBezTo>
                  <a:pt x="4107165" y="6110780"/>
                  <a:pt x="4188409" y="6192023"/>
                  <a:pt x="4188409" y="6292242"/>
                </a:cubicBezTo>
                <a:cubicBezTo>
                  <a:pt x="4188409" y="6392461"/>
                  <a:pt x="4107165" y="6473704"/>
                  <a:pt x="4006945" y="6473704"/>
                </a:cubicBezTo>
                <a:cubicBezTo>
                  <a:pt x="3906729" y="6473704"/>
                  <a:pt x="3825485" y="6392461"/>
                  <a:pt x="3825485" y="6292242"/>
                </a:cubicBezTo>
                <a:cubicBezTo>
                  <a:pt x="3825485" y="6192023"/>
                  <a:pt x="3906729" y="6110780"/>
                  <a:pt x="4006945" y="6110780"/>
                </a:cubicBezTo>
                <a:close/>
                <a:moveTo>
                  <a:pt x="3050577" y="6110780"/>
                </a:moveTo>
                <a:cubicBezTo>
                  <a:pt x="3150793" y="6110780"/>
                  <a:pt x="3232037" y="6192023"/>
                  <a:pt x="3232037" y="6292242"/>
                </a:cubicBezTo>
                <a:cubicBezTo>
                  <a:pt x="3232037" y="6392461"/>
                  <a:pt x="3150793" y="6473704"/>
                  <a:pt x="3050577" y="6473704"/>
                </a:cubicBezTo>
                <a:cubicBezTo>
                  <a:pt x="2950357" y="6473704"/>
                  <a:pt x="2869113" y="6392461"/>
                  <a:pt x="2869113" y="6292242"/>
                </a:cubicBezTo>
                <a:cubicBezTo>
                  <a:pt x="2869113" y="6192023"/>
                  <a:pt x="2950357" y="6110780"/>
                  <a:pt x="3050577" y="6110780"/>
                </a:cubicBezTo>
                <a:close/>
                <a:moveTo>
                  <a:pt x="2094205" y="6110780"/>
                </a:moveTo>
                <a:cubicBezTo>
                  <a:pt x="2194425" y="6110780"/>
                  <a:pt x="2275665" y="6192023"/>
                  <a:pt x="2275665" y="6292242"/>
                </a:cubicBezTo>
                <a:cubicBezTo>
                  <a:pt x="2275665" y="6392461"/>
                  <a:pt x="2194425" y="6473704"/>
                  <a:pt x="2094205" y="6473704"/>
                </a:cubicBezTo>
                <a:cubicBezTo>
                  <a:pt x="1993985" y="6473704"/>
                  <a:pt x="1912741" y="6392461"/>
                  <a:pt x="1912741" y="6292242"/>
                </a:cubicBezTo>
                <a:cubicBezTo>
                  <a:pt x="1912741" y="6192023"/>
                  <a:pt x="1993985" y="6110780"/>
                  <a:pt x="2094205" y="6110780"/>
                </a:cubicBezTo>
                <a:close/>
                <a:moveTo>
                  <a:pt x="1137833" y="6110780"/>
                </a:moveTo>
                <a:cubicBezTo>
                  <a:pt x="1238052" y="6110780"/>
                  <a:pt x="1319295" y="6192023"/>
                  <a:pt x="1319295" y="6292242"/>
                </a:cubicBezTo>
                <a:cubicBezTo>
                  <a:pt x="1319295" y="6392461"/>
                  <a:pt x="1238052" y="6473704"/>
                  <a:pt x="1137833" y="6473704"/>
                </a:cubicBezTo>
                <a:cubicBezTo>
                  <a:pt x="1037614" y="6473704"/>
                  <a:pt x="956371" y="6392461"/>
                  <a:pt x="956371" y="6292242"/>
                </a:cubicBezTo>
                <a:cubicBezTo>
                  <a:pt x="956371" y="6192023"/>
                  <a:pt x="1037614" y="6110780"/>
                  <a:pt x="1137833" y="6110780"/>
                </a:cubicBezTo>
                <a:close/>
                <a:moveTo>
                  <a:pt x="181462" y="6110780"/>
                </a:moveTo>
                <a:cubicBezTo>
                  <a:pt x="281681" y="6110780"/>
                  <a:pt x="362924" y="6192023"/>
                  <a:pt x="362924" y="6292242"/>
                </a:cubicBezTo>
                <a:cubicBezTo>
                  <a:pt x="362924" y="6392461"/>
                  <a:pt x="281681" y="6473704"/>
                  <a:pt x="181462" y="6473704"/>
                </a:cubicBezTo>
                <a:cubicBezTo>
                  <a:pt x="81243" y="6473704"/>
                  <a:pt x="0" y="6392461"/>
                  <a:pt x="0" y="6292242"/>
                </a:cubicBezTo>
                <a:cubicBezTo>
                  <a:pt x="0" y="6192023"/>
                  <a:pt x="81243" y="6110780"/>
                  <a:pt x="181462" y="6110780"/>
                </a:cubicBezTo>
                <a:close/>
                <a:moveTo>
                  <a:pt x="6876061" y="5237814"/>
                </a:moveTo>
                <a:cubicBezTo>
                  <a:pt x="6976277" y="5237814"/>
                  <a:pt x="7057521" y="5319057"/>
                  <a:pt x="7057521" y="5419276"/>
                </a:cubicBezTo>
                <a:cubicBezTo>
                  <a:pt x="7057521" y="5519495"/>
                  <a:pt x="6976277" y="5600738"/>
                  <a:pt x="6876061" y="5600738"/>
                </a:cubicBezTo>
                <a:cubicBezTo>
                  <a:pt x="6775841" y="5600738"/>
                  <a:pt x="6694597" y="5519495"/>
                  <a:pt x="6694597" y="5419276"/>
                </a:cubicBezTo>
                <a:cubicBezTo>
                  <a:pt x="6694597" y="5319057"/>
                  <a:pt x="6775841" y="5237814"/>
                  <a:pt x="6876061" y="5237814"/>
                </a:cubicBezTo>
                <a:close/>
                <a:moveTo>
                  <a:pt x="5919689" y="5237814"/>
                </a:moveTo>
                <a:cubicBezTo>
                  <a:pt x="6019909" y="5237814"/>
                  <a:pt x="6101149" y="5319057"/>
                  <a:pt x="6101149" y="5419276"/>
                </a:cubicBezTo>
                <a:cubicBezTo>
                  <a:pt x="6101149" y="5519495"/>
                  <a:pt x="6019909" y="5600738"/>
                  <a:pt x="5919689" y="5600738"/>
                </a:cubicBezTo>
                <a:cubicBezTo>
                  <a:pt x="5819469" y="5600738"/>
                  <a:pt x="5738225" y="5519495"/>
                  <a:pt x="5738225" y="5419276"/>
                </a:cubicBezTo>
                <a:cubicBezTo>
                  <a:pt x="5738225" y="5319057"/>
                  <a:pt x="5819469" y="5237814"/>
                  <a:pt x="5919689" y="5237814"/>
                </a:cubicBezTo>
                <a:close/>
                <a:moveTo>
                  <a:pt x="4963317" y="5237814"/>
                </a:moveTo>
                <a:cubicBezTo>
                  <a:pt x="5063537" y="5237814"/>
                  <a:pt x="5144781" y="5319057"/>
                  <a:pt x="5144781" y="5419276"/>
                </a:cubicBezTo>
                <a:cubicBezTo>
                  <a:pt x="5144781" y="5519495"/>
                  <a:pt x="5063537" y="5600738"/>
                  <a:pt x="4963317" y="5600738"/>
                </a:cubicBezTo>
                <a:cubicBezTo>
                  <a:pt x="4863097" y="5600738"/>
                  <a:pt x="4781857" y="5519495"/>
                  <a:pt x="4781857" y="5419276"/>
                </a:cubicBezTo>
                <a:cubicBezTo>
                  <a:pt x="4781857" y="5319057"/>
                  <a:pt x="4863097" y="5237814"/>
                  <a:pt x="4963317" y="5237814"/>
                </a:cubicBezTo>
                <a:close/>
                <a:moveTo>
                  <a:pt x="4006945" y="5237814"/>
                </a:moveTo>
                <a:cubicBezTo>
                  <a:pt x="4107165" y="5237814"/>
                  <a:pt x="4188409" y="5319057"/>
                  <a:pt x="4188409" y="5419276"/>
                </a:cubicBezTo>
                <a:cubicBezTo>
                  <a:pt x="4188409" y="5519495"/>
                  <a:pt x="4107165" y="5600738"/>
                  <a:pt x="4006945" y="5600738"/>
                </a:cubicBezTo>
                <a:cubicBezTo>
                  <a:pt x="3906729" y="5600738"/>
                  <a:pt x="3825485" y="5519495"/>
                  <a:pt x="3825485" y="5419276"/>
                </a:cubicBezTo>
                <a:cubicBezTo>
                  <a:pt x="3825485" y="5319057"/>
                  <a:pt x="3906729" y="5237814"/>
                  <a:pt x="4006945" y="5237814"/>
                </a:cubicBezTo>
                <a:close/>
                <a:moveTo>
                  <a:pt x="3050577" y="5237814"/>
                </a:moveTo>
                <a:cubicBezTo>
                  <a:pt x="3150793" y="5237814"/>
                  <a:pt x="3232037" y="5319057"/>
                  <a:pt x="3232037" y="5419276"/>
                </a:cubicBezTo>
                <a:cubicBezTo>
                  <a:pt x="3232037" y="5519495"/>
                  <a:pt x="3150793" y="5600738"/>
                  <a:pt x="3050577" y="5600738"/>
                </a:cubicBezTo>
                <a:cubicBezTo>
                  <a:pt x="2950357" y="5600738"/>
                  <a:pt x="2869113" y="5519495"/>
                  <a:pt x="2869113" y="5419276"/>
                </a:cubicBezTo>
                <a:cubicBezTo>
                  <a:pt x="2869113" y="5319057"/>
                  <a:pt x="2950357" y="5237814"/>
                  <a:pt x="3050577" y="5237814"/>
                </a:cubicBezTo>
                <a:close/>
                <a:moveTo>
                  <a:pt x="2094205" y="5237814"/>
                </a:moveTo>
                <a:cubicBezTo>
                  <a:pt x="2194425" y="5237814"/>
                  <a:pt x="2275665" y="5319057"/>
                  <a:pt x="2275665" y="5419276"/>
                </a:cubicBezTo>
                <a:cubicBezTo>
                  <a:pt x="2275665" y="5519495"/>
                  <a:pt x="2194425" y="5600738"/>
                  <a:pt x="2094205" y="5600738"/>
                </a:cubicBezTo>
                <a:cubicBezTo>
                  <a:pt x="1993985" y="5600738"/>
                  <a:pt x="1912741" y="5519495"/>
                  <a:pt x="1912741" y="5419276"/>
                </a:cubicBezTo>
                <a:cubicBezTo>
                  <a:pt x="1912741" y="5319057"/>
                  <a:pt x="1993985" y="5237814"/>
                  <a:pt x="2094205" y="5237814"/>
                </a:cubicBezTo>
                <a:close/>
                <a:moveTo>
                  <a:pt x="1137833" y="5237814"/>
                </a:moveTo>
                <a:cubicBezTo>
                  <a:pt x="1238052" y="5237814"/>
                  <a:pt x="1319295" y="5319057"/>
                  <a:pt x="1319295" y="5419276"/>
                </a:cubicBezTo>
                <a:cubicBezTo>
                  <a:pt x="1319295" y="5519495"/>
                  <a:pt x="1238052" y="5600738"/>
                  <a:pt x="1137833" y="5600738"/>
                </a:cubicBezTo>
                <a:cubicBezTo>
                  <a:pt x="1037614" y="5600738"/>
                  <a:pt x="956371" y="5519495"/>
                  <a:pt x="956371" y="5419276"/>
                </a:cubicBezTo>
                <a:cubicBezTo>
                  <a:pt x="956371" y="5319057"/>
                  <a:pt x="1037614" y="5237814"/>
                  <a:pt x="1137833" y="5237814"/>
                </a:cubicBezTo>
                <a:close/>
                <a:moveTo>
                  <a:pt x="181462" y="5237814"/>
                </a:moveTo>
                <a:cubicBezTo>
                  <a:pt x="281681" y="5237814"/>
                  <a:pt x="362924" y="5319057"/>
                  <a:pt x="362924" y="5419276"/>
                </a:cubicBezTo>
                <a:cubicBezTo>
                  <a:pt x="362924" y="5519495"/>
                  <a:pt x="281681" y="5600738"/>
                  <a:pt x="181462" y="5600738"/>
                </a:cubicBezTo>
                <a:cubicBezTo>
                  <a:pt x="81243" y="5600738"/>
                  <a:pt x="0" y="5519495"/>
                  <a:pt x="0" y="5419276"/>
                </a:cubicBezTo>
                <a:cubicBezTo>
                  <a:pt x="0" y="5319057"/>
                  <a:pt x="81243" y="5237814"/>
                  <a:pt x="181462" y="5237814"/>
                </a:cubicBezTo>
                <a:close/>
                <a:moveTo>
                  <a:pt x="6876061" y="4364845"/>
                </a:moveTo>
                <a:cubicBezTo>
                  <a:pt x="6976277" y="4364845"/>
                  <a:pt x="7057521" y="4446088"/>
                  <a:pt x="7057521" y="4546307"/>
                </a:cubicBezTo>
                <a:cubicBezTo>
                  <a:pt x="7057521" y="4646526"/>
                  <a:pt x="6976277" y="4727769"/>
                  <a:pt x="6876061" y="4727769"/>
                </a:cubicBezTo>
                <a:cubicBezTo>
                  <a:pt x="6775841" y="4727769"/>
                  <a:pt x="6694597" y="4646526"/>
                  <a:pt x="6694597" y="4546307"/>
                </a:cubicBezTo>
                <a:cubicBezTo>
                  <a:pt x="6694597" y="4446088"/>
                  <a:pt x="6775841" y="4364845"/>
                  <a:pt x="6876061" y="4364845"/>
                </a:cubicBezTo>
                <a:close/>
                <a:moveTo>
                  <a:pt x="5919689" y="4364845"/>
                </a:moveTo>
                <a:cubicBezTo>
                  <a:pt x="6019909" y="4364845"/>
                  <a:pt x="6101149" y="4446088"/>
                  <a:pt x="6101149" y="4546307"/>
                </a:cubicBezTo>
                <a:cubicBezTo>
                  <a:pt x="6101149" y="4646526"/>
                  <a:pt x="6019909" y="4727769"/>
                  <a:pt x="5919689" y="4727769"/>
                </a:cubicBezTo>
                <a:cubicBezTo>
                  <a:pt x="5819469" y="4727769"/>
                  <a:pt x="5738225" y="4646526"/>
                  <a:pt x="5738225" y="4546307"/>
                </a:cubicBezTo>
                <a:cubicBezTo>
                  <a:pt x="5738225" y="4446088"/>
                  <a:pt x="5819469" y="4364845"/>
                  <a:pt x="5919689" y="4364845"/>
                </a:cubicBezTo>
                <a:close/>
                <a:moveTo>
                  <a:pt x="4963317" y="4364845"/>
                </a:moveTo>
                <a:cubicBezTo>
                  <a:pt x="5063537" y="4364845"/>
                  <a:pt x="5144781" y="4446088"/>
                  <a:pt x="5144781" y="4546307"/>
                </a:cubicBezTo>
                <a:cubicBezTo>
                  <a:pt x="5144781" y="4646526"/>
                  <a:pt x="5063537" y="4727769"/>
                  <a:pt x="4963317" y="4727769"/>
                </a:cubicBezTo>
                <a:cubicBezTo>
                  <a:pt x="4863097" y="4727769"/>
                  <a:pt x="4781857" y="4646526"/>
                  <a:pt x="4781857" y="4546307"/>
                </a:cubicBezTo>
                <a:cubicBezTo>
                  <a:pt x="4781857" y="4446088"/>
                  <a:pt x="4863097" y="4364845"/>
                  <a:pt x="4963317" y="4364845"/>
                </a:cubicBezTo>
                <a:close/>
                <a:moveTo>
                  <a:pt x="4006945" y="4364845"/>
                </a:moveTo>
                <a:cubicBezTo>
                  <a:pt x="4107165" y="4364845"/>
                  <a:pt x="4188409" y="4446088"/>
                  <a:pt x="4188409" y="4546307"/>
                </a:cubicBezTo>
                <a:cubicBezTo>
                  <a:pt x="4188409" y="4646526"/>
                  <a:pt x="4107165" y="4727769"/>
                  <a:pt x="4006945" y="4727769"/>
                </a:cubicBezTo>
                <a:cubicBezTo>
                  <a:pt x="3906729" y="4727769"/>
                  <a:pt x="3825485" y="4646526"/>
                  <a:pt x="3825485" y="4546307"/>
                </a:cubicBezTo>
                <a:cubicBezTo>
                  <a:pt x="3825485" y="4446088"/>
                  <a:pt x="3906729" y="4364845"/>
                  <a:pt x="4006945" y="4364845"/>
                </a:cubicBezTo>
                <a:close/>
                <a:moveTo>
                  <a:pt x="3050577" y="4364845"/>
                </a:moveTo>
                <a:cubicBezTo>
                  <a:pt x="3150793" y="4364845"/>
                  <a:pt x="3232037" y="4446088"/>
                  <a:pt x="3232037" y="4546307"/>
                </a:cubicBezTo>
                <a:cubicBezTo>
                  <a:pt x="3232037" y="4646526"/>
                  <a:pt x="3150793" y="4727769"/>
                  <a:pt x="3050577" y="4727769"/>
                </a:cubicBezTo>
                <a:cubicBezTo>
                  <a:pt x="2950357" y="4727769"/>
                  <a:pt x="2869113" y="4646526"/>
                  <a:pt x="2869113" y="4546307"/>
                </a:cubicBezTo>
                <a:cubicBezTo>
                  <a:pt x="2869113" y="4446088"/>
                  <a:pt x="2950357" y="4364845"/>
                  <a:pt x="3050577" y="4364845"/>
                </a:cubicBezTo>
                <a:close/>
                <a:moveTo>
                  <a:pt x="2094205" y="4364845"/>
                </a:moveTo>
                <a:cubicBezTo>
                  <a:pt x="2194425" y="4364845"/>
                  <a:pt x="2275665" y="4446088"/>
                  <a:pt x="2275665" y="4546307"/>
                </a:cubicBezTo>
                <a:cubicBezTo>
                  <a:pt x="2275665" y="4646526"/>
                  <a:pt x="2194425" y="4727769"/>
                  <a:pt x="2094205" y="4727769"/>
                </a:cubicBezTo>
                <a:cubicBezTo>
                  <a:pt x="1993985" y="4727769"/>
                  <a:pt x="1912741" y="4646526"/>
                  <a:pt x="1912741" y="4546307"/>
                </a:cubicBezTo>
                <a:cubicBezTo>
                  <a:pt x="1912741" y="4446088"/>
                  <a:pt x="1993985" y="4364845"/>
                  <a:pt x="2094205" y="4364845"/>
                </a:cubicBezTo>
                <a:close/>
                <a:moveTo>
                  <a:pt x="1137833" y="4364845"/>
                </a:moveTo>
                <a:cubicBezTo>
                  <a:pt x="1238052" y="4364845"/>
                  <a:pt x="1319295" y="4446088"/>
                  <a:pt x="1319295" y="4546307"/>
                </a:cubicBezTo>
                <a:cubicBezTo>
                  <a:pt x="1319295" y="4646526"/>
                  <a:pt x="1238052" y="4727769"/>
                  <a:pt x="1137833" y="4727769"/>
                </a:cubicBezTo>
                <a:cubicBezTo>
                  <a:pt x="1037614" y="4727769"/>
                  <a:pt x="956371" y="4646526"/>
                  <a:pt x="956371" y="4546307"/>
                </a:cubicBezTo>
                <a:cubicBezTo>
                  <a:pt x="956371" y="4446088"/>
                  <a:pt x="1037614" y="4364845"/>
                  <a:pt x="1137833" y="4364845"/>
                </a:cubicBezTo>
                <a:close/>
                <a:moveTo>
                  <a:pt x="181462" y="4364845"/>
                </a:moveTo>
                <a:cubicBezTo>
                  <a:pt x="281681" y="4364845"/>
                  <a:pt x="362924" y="4446088"/>
                  <a:pt x="362924" y="4546307"/>
                </a:cubicBezTo>
                <a:cubicBezTo>
                  <a:pt x="362924" y="4646526"/>
                  <a:pt x="281681" y="4727769"/>
                  <a:pt x="181462" y="4727769"/>
                </a:cubicBezTo>
                <a:cubicBezTo>
                  <a:pt x="81243" y="4727769"/>
                  <a:pt x="0" y="4646526"/>
                  <a:pt x="0" y="4546307"/>
                </a:cubicBezTo>
                <a:cubicBezTo>
                  <a:pt x="0" y="4446088"/>
                  <a:pt x="81243" y="4364845"/>
                  <a:pt x="181462" y="4364845"/>
                </a:cubicBezTo>
                <a:close/>
                <a:moveTo>
                  <a:pt x="6876061" y="3491876"/>
                </a:moveTo>
                <a:cubicBezTo>
                  <a:pt x="6976277" y="3491876"/>
                  <a:pt x="7057521" y="3573119"/>
                  <a:pt x="7057521" y="3673338"/>
                </a:cubicBezTo>
                <a:cubicBezTo>
                  <a:pt x="7057521" y="3773557"/>
                  <a:pt x="6976277" y="3854800"/>
                  <a:pt x="6876061" y="3854800"/>
                </a:cubicBezTo>
                <a:cubicBezTo>
                  <a:pt x="6775841" y="3854800"/>
                  <a:pt x="6694597" y="3773557"/>
                  <a:pt x="6694597" y="3673338"/>
                </a:cubicBezTo>
                <a:cubicBezTo>
                  <a:pt x="6694597" y="3573119"/>
                  <a:pt x="6775841" y="3491876"/>
                  <a:pt x="6876061" y="3491876"/>
                </a:cubicBezTo>
                <a:close/>
                <a:moveTo>
                  <a:pt x="5919689" y="3491876"/>
                </a:moveTo>
                <a:cubicBezTo>
                  <a:pt x="6019909" y="3491876"/>
                  <a:pt x="6101149" y="3573119"/>
                  <a:pt x="6101149" y="3673338"/>
                </a:cubicBezTo>
                <a:cubicBezTo>
                  <a:pt x="6101149" y="3773557"/>
                  <a:pt x="6019909" y="3854800"/>
                  <a:pt x="5919689" y="3854800"/>
                </a:cubicBezTo>
                <a:cubicBezTo>
                  <a:pt x="5819469" y="3854800"/>
                  <a:pt x="5738225" y="3773557"/>
                  <a:pt x="5738225" y="3673338"/>
                </a:cubicBezTo>
                <a:cubicBezTo>
                  <a:pt x="5738225" y="3573119"/>
                  <a:pt x="5819469" y="3491876"/>
                  <a:pt x="5919689" y="3491876"/>
                </a:cubicBezTo>
                <a:close/>
                <a:moveTo>
                  <a:pt x="4963317" y="3491876"/>
                </a:moveTo>
                <a:cubicBezTo>
                  <a:pt x="5063537" y="3491876"/>
                  <a:pt x="5144781" y="3573119"/>
                  <a:pt x="5144781" y="3673338"/>
                </a:cubicBezTo>
                <a:cubicBezTo>
                  <a:pt x="5144781" y="3773557"/>
                  <a:pt x="5063537" y="3854800"/>
                  <a:pt x="4963317" y="3854800"/>
                </a:cubicBezTo>
                <a:cubicBezTo>
                  <a:pt x="4863097" y="3854800"/>
                  <a:pt x="4781857" y="3773557"/>
                  <a:pt x="4781857" y="3673338"/>
                </a:cubicBezTo>
                <a:cubicBezTo>
                  <a:pt x="4781857" y="3573119"/>
                  <a:pt x="4863097" y="3491876"/>
                  <a:pt x="4963317" y="3491876"/>
                </a:cubicBezTo>
                <a:close/>
                <a:moveTo>
                  <a:pt x="4006945" y="3491876"/>
                </a:moveTo>
                <a:cubicBezTo>
                  <a:pt x="4107165" y="3491876"/>
                  <a:pt x="4188409" y="3573119"/>
                  <a:pt x="4188409" y="3673338"/>
                </a:cubicBezTo>
                <a:cubicBezTo>
                  <a:pt x="4188409" y="3773557"/>
                  <a:pt x="4107165" y="3854800"/>
                  <a:pt x="4006945" y="3854800"/>
                </a:cubicBezTo>
                <a:cubicBezTo>
                  <a:pt x="3906729" y="3854800"/>
                  <a:pt x="3825485" y="3773557"/>
                  <a:pt x="3825485" y="3673338"/>
                </a:cubicBezTo>
                <a:cubicBezTo>
                  <a:pt x="3825485" y="3573119"/>
                  <a:pt x="3906729" y="3491876"/>
                  <a:pt x="4006945" y="3491876"/>
                </a:cubicBezTo>
                <a:close/>
                <a:moveTo>
                  <a:pt x="3050577" y="3491876"/>
                </a:moveTo>
                <a:cubicBezTo>
                  <a:pt x="3150793" y="3491876"/>
                  <a:pt x="3232037" y="3573119"/>
                  <a:pt x="3232037" y="3673338"/>
                </a:cubicBezTo>
                <a:cubicBezTo>
                  <a:pt x="3232037" y="3773557"/>
                  <a:pt x="3150793" y="3854800"/>
                  <a:pt x="3050577" y="3854800"/>
                </a:cubicBezTo>
                <a:cubicBezTo>
                  <a:pt x="2950357" y="3854800"/>
                  <a:pt x="2869113" y="3773557"/>
                  <a:pt x="2869113" y="3673338"/>
                </a:cubicBezTo>
                <a:cubicBezTo>
                  <a:pt x="2869113" y="3573119"/>
                  <a:pt x="2950357" y="3491876"/>
                  <a:pt x="3050577" y="3491876"/>
                </a:cubicBezTo>
                <a:close/>
                <a:moveTo>
                  <a:pt x="2094205" y="3491876"/>
                </a:moveTo>
                <a:cubicBezTo>
                  <a:pt x="2194425" y="3491876"/>
                  <a:pt x="2275665" y="3573119"/>
                  <a:pt x="2275665" y="3673338"/>
                </a:cubicBezTo>
                <a:cubicBezTo>
                  <a:pt x="2275665" y="3773557"/>
                  <a:pt x="2194425" y="3854800"/>
                  <a:pt x="2094205" y="3854800"/>
                </a:cubicBezTo>
                <a:cubicBezTo>
                  <a:pt x="1993985" y="3854800"/>
                  <a:pt x="1912741" y="3773557"/>
                  <a:pt x="1912741" y="3673338"/>
                </a:cubicBezTo>
                <a:cubicBezTo>
                  <a:pt x="1912741" y="3573119"/>
                  <a:pt x="1993985" y="3491876"/>
                  <a:pt x="2094205" y="3491876"/>
                </a:cubicBezTo>
                <a:close/>
                <a:moveTo>
                  <a:pt x="1137833" y="3491876"/>
                </a:moveTo>
                <a:cubicBezTo>
                  <a:pt x="1238052" y="3491876"/>
                  <a:pt x="1319295" y="3573119"/>
                  <a:pt x="1319295" y="3673338"/>
                </a:cubicBezTo>
                <a:cubicBezTo>
                  <a:pt x="1319295" y="3773557"/>
                  <a:pt x="1238052" y="3854800"/>
                  <a:pt x="1137833" y="3854800"/>
                </a:cubicBezTo>
                <a:cubicBezTo>
                  <a:pt x="1037614" y="3854800"/>
                  <a:pt x="956371" y="3773557"/>
                  <a:pt x="956371" y="3673338"/>
                </a:cubicBezTo>
                <a:cubicBezTo>
                  <a:pt x="956371" y="3573119"/>
                  <a:pt x="1037614" y="3491876"/>
                  <a:pt x="1137833" y="3491876"/>
                </a:cubicBezTo>
                <a:close/>
                <a:moveTo>
                  <a:pt x="181462" y="3491876"/>
                </a:moveTo>
                <a:cubicBezTo>
                  <a:pt x="281681" y="3491876"/>
                  <a:pt x="362924" y="3573119"/>
                  <a:pt x="362924" y="3673338"/>
                </a:cubicBezTo>
                <a:cubicBezTo>
                  <a:pt x="362924" y="3773557"/>
                  <a:pt x="281681" y="3854800"/>
                  <a:pt x="181462" y="3854800"/>
                </a:cubicBezTo>
                <a:cubicBezTo>
                  <a:pt x="81243" y="3854800"/>
                  <a:pt x="0" y="3773557"/>
                  <a:pt x="0" y="3673338"/>
                </a:cubicBezTo>
                <a:cubicBezTo>
                  <a:pt x="0" y="3573119"/>
                  <a:pt x="81243" y="3491876"/>
                  <a:pt x="181462" y="3491876"/>
                </a:cubicBezTo>
                <a:close/>
                <a:moveTo>
                  <a:pt x="6876061" y="2618907"/>
                </a:moveTo>
                <a:cubicBezTo>
                  <a:pt x="6976277" y="2618907"/>
                  <a:pt x="7057521" y="2700150"/>
                  <a:pt x="7057521" y="2800369"/>
                </a:cubicBezTo>
                <a:cubicBezTo>
                  <a:pt x="7057521" y="2900588"/>
                  <a:pt x="6976277" y="2981831"/>
                  <a:pt x="6876061" y="2981831"/>
                </a:cubicBezTo>
                <a:cubicBezTo>
                  <a:pt x="6775841" y="2981831"/>
                  <a:pt x="6694597" y="2900588"/>
                  <a:pt x="6694597" y="2800369"/>
                </a:cubicBezTo>
                <a:cubicBezTo>
                  <a:pt x="6694597" y="2700150"/>
                  <a:pt x="6775841" y="2618907"/>
                  <a:pt x="6876061" y="2618907"/>
                </a:cubicBezTo>
                <a:close/>
                <a:moveTo>
                  <a:pt x="5919689" y="2618907"/>
                </a:moveTo>
                <a:cubicBezTo>
                  <a:pt x="6019909" y="2618907"/>
                  <a:pt x="6101149" y="2700150"/>
                  <a:pt x="6101149" y="2800369"/>
                </a:cubicBezTo>
                <a:cubicBezTo>
                  <a:pt x="6101149" y="2900588"/>
                  <a:pt x="6019909" y="2981831"/>
                  <a:pt x="5919689" y="2981831"/>
                </a:cubicBezTo>
                <a:cubicBezTo>
                  <a:pt x="5819469" y="2981831"/>
                  <a:pt x="5738225" y="2900588"/>
                  <a:pt x="5738225" y="2800369"/>
                </a:cubicBezTo>
                <a:cubicBezTo>
                  <a:pt x="5738225" y="2700150"/>
                  <a:pt x="5819469" y="2618907"/>
                  <a:pt x="5919689" y="2618907"/>
                </a:cubicBezTo>
                <a:close/>
                <a:moveTo>
                  <a:pt x="4963317" y="2618907"/>
                </a:moveTo>
                <a:cubicBezTo>
                  <a:pt x="5063537" y="2618907"/>
                  <a:pt x="5144781" y="2700150"/>
                  <a:pt x="5144781" y="2800369"/>
                </a:cubicBezTo>
                <a:cubicBezTo>
                  <a:pt x="5144781" y="2900588"/>
                  <a:pt x="5063537" y="2981831"/>
                  <a:pt x="4963317" y="2981831"/>
                </a:cubicBezTo>
                <a:cubicBezTo>
                  <a:pt x="4863097" y="2981831"/>
                  <a:pt x="4781857" y="2900588"/>
                  <a:pt x="4781857" y="2800369"/>
                </a:cubicBezTo>
                <a:cubicBezTo>
                  <a:pt x="4781857" y="2700150"/>
                  <a:pt x="4863097" y="2618907"/>
                  <a:pt x="4963317" y="2618907"/>
                </a:cubicBezTo>
                <a:close/>
                <a:moveTo>
                  <a:pt x="4006945" y="2618907"/>
                </a:moveTo>
                <a:cubicBezTo>
                  <a:pt x="4107165" y="2618907"/>
                  <a:pt x="4188409" y="2700150"/>
                  <a:pt x="4188409" y="2800369"/>
                </a:cubicBezTo>
                <a:cubicBezTo>
                  <a:pt x="4188409" y="2900588"/>
                  <a:pt x="4107165" y="2981831"/>
                  <a:pt x="4006945" y="2981831"/>
                </a:cubicBezTo>
                <a:cubicBezTo>
                  <a:pt x="3906729" y="2981831"/>
                  <a:pt x="3825485" y="2900588"/>
                  <a:pt x="3825485" y="2800369"/>
                </a:cubicBezTo>
                <a:cubicBezTo>
                  <a:pt x="3825485" y="2700150"/>
                  <a:pt x="3906729" y="2618907"/>
                  <a:pt x="4006945" y="2618907"/>
                </a:cubicBezTo>
                <a:close/>
                <a:moveTo>
                  <a:pt x="3050577" y="2618907"/>
                </a:moveTo>
                <a:cubicBezTo>
                  <a:pt x="3150793" y="2618907"/>
                  <a:pt x="3232037" y="2700150"/>
                  <a:pt x="3232037" y="2800369"/>
                </a:cubicBezTo>
                <a:cubicBezTo>
                  <a:pt x="3232037" y="2900588"/>
                  <a:pt x="3150793" y="2981831"/>
                  <a:pt x="3050577" y="2981831"/>
                </a:cubicBezTo>
                <a:cubicBezTo>
                  <a:pt x="2950357" y="2981831"/>
                  <a:pt x="2869113" y="2900588"/>
                  <a:pt x="2869113" y="2800369"/>
                </a:cubicBezTo>
                <a:cubicBezTo>
                  <a:pt x="2869113" y="2700150"/>
                  <a:pt x="2950357" y="2618907"/>
                  <a:pt x="3050577" y="2618907"/>
                </a:cubicBezTo>
                <a:close/>
                <a:moveTo>
                  <a:pt x="2094205" y="2618907"/>
                </a:moveTo>
                <a:cubicBezTo>
                  <a:pt x="2194425" y="2618907"/>
                  <a:pt x="2275665" y="2700150"/>
                  <a:pt x="2275665" y="2800369"/>
                </a:cubicBezTo>
                <a:cubicBezTo>
                  <a:pt x="2275665" y="2900588"/>
                  <a:pt x="2194425" y="2981831"/>
                  <a:pt x="2094205" y="2981831"/>
                </a:cubicBezTo>
                <a:cubicBezTo>
                  <a:pt x="1993985" y="2981831"/>
                  <a:pt x="1912741" y="2900588"/>
                  <a:pt x="1912741" y="2800369"/>
                </a:cubicBezTo>
                <a:cubicBezTo>
                  <a:pt x="1912741" y="2700150"/>
                  <a:pt x="1993985" y="2618907"/>
                  <a:pt x="2094205" y="2618907"/>
                </a:cubicBezTo>
                <a:close/>
                <a:moveTo>
                  <a:pt x="1137833" y="2618907"/>
                </a:moveTo>
                <a:cubicBezTo>
                  <a:pt x="1238052" y="2618907"/>
                  <a:pt x="1319295" y="2700150"/>
                  <a:pt x="1319295" y="2800369"/>
                </a:cubicBezTo>
                <a:cubicBezTo>
                  <a:pt x="1319295" y="2900588"/>
                  <a:pt x="1238052" y="2981831"/>
                  <a:pt x="1137833" y="2981831"/>
                </a:cubicBezTo>
                <a:cubicBezTo>
                  <a:pt x="1037614" y="2981831"/>
                  <a:pt x="956371" y="2900588"/>
                  <a:pt x="956371" y="2800369"/>
                </a:cubicBezTo>
                <a:cubicBezTo>
                  <a:pt x="956371" y="2700150"/>
                  <a:pt x="1037614" y="2618907"/>
                  <a:pt x="1137833" y="2618907"/>
                </a:cubicBezTo>
                <a:close/>
                <a:moveTo>
                  <a:pt x="181462" y="2618907"/>
                </a:moveTo>
                <a:cubicBezTo>
                  <a:pt x="281681" y="2618907"/>
                  <a:pt x="362924" y="2700150"/>
                  <a:pt x="362924" y="2800369"/>
                </a:cubicBezTo>
                <a:cubicBezTo>
                  <a:pt x="362924" y="2900588"/>
                  <a:pt x="281681" y="2981831"/>
                  <a:pt x="181462" y="2981831"/>
                </a:cubicBezTo>
                <a:cubicBezTo>
                  <a:pt x="81243" y="2981831"/>
                  <a:pt x="0" y="2900588"/>
                  <a:pt x="0" y="2800369"/>
                </a:cubicBezTo>
                <a:cubicBezTo>
                  <a:pt x="0" y="2700150"/>
                  <a:pt x="81243" y="2618907"/>
                  <a:pt x="181462" y="2618907"/>
                </a:cubicBezTo>
                <a:close/>
                <a:moveTo>
                  <a:pt x="6876061" y="1745938"/>
                </a:moveTo>
                <a:cubicBezTo>
                  <a:pt x="6976277" y="1745938"/>
                  <a:pt x="7057521" y="1827181"/>
                  <a:pt x="7057521" y="1927400"/>
                </a:cubicBezTo>
                <a:cubicBezTo>
                  <a:pt x="7057521" y="2027619"/>
                  <a:pt x="6976277" y="2108862"/>
                  <a:pt x="6876061" y="2108862"/>
                </a:cubicBezTo>
                <a:cubicBezTo>
                  <a:pt x="6775841" y="2108862"/>
                  <a:pt x="6694597" y="2027619"/>
                  <a:pt x="6694597" y="1927400"/>
                </a:cubicBezTo>
                <a:cubicBezTo>
                  <a:pt x="6694597" y="1827181"/>
                  <a:pt x="6775841" y="1745938"/>
                  <a:pt x="6876061" y="1745938"/>
                </a:cubicBezTo>
                <a:close/>
                <a:moveTo>
                  <a:pt x="5919689" y="1745938"/>
                </a:moveTo>
                <a:cubicBezTo>
                  <a:pt x="6019909" y="1745938"/>
                  <a:pt x="6101149" y="1827181"/>
                  <a:pt x="6101149" y="1927400"/>
                </a:cubicBezTo>
                <a:cubicBezTo>
                  <a:pt x="6101149" y="2027619"/>
                  <a:pt x="6019909" y="2108862"/>
                  <a:pt x="5919689" y="2108862"/>
                </a:cubicBezTo>
                <a:cubicBezTo>
                  <a:pt x="5819469" y="2108862"/>
                  <a:pt x="5738225" y="2027619"/>
                  <a:pt x="5738225" y="1927400"/>
                </a:cubicBezTo>
                <a:cubicBezTo>
                  <a:pt x="5738225" y="1827181"/>
                  <a:pt x="5819469" y="1745938"/>
                  <a:pt x="5919689" y="1745938"/>
                </a:cubicBezTo>
                <a:close/>
                <a:moveTo>
                  <a:pt x="4963317" y="1745938"/>
                </a:moveTo>
                <a:cubicBezTo>
                  <a:pt x="5063537" y="1745938"/>
                  <a:pt x="5144781" y="1827181"/>
                  <a:pt x="5144781" y="1927400"/>
                </a:cubicBezTo>
                <a:cubicBezTo>
                  <a:pt x="5144781" y="2027619"/>
                  <a:pt x="5063537" y="2108862"/>
                  <a:pt x="4963317" y="2108862"/>
                </a:cubicBezTo>
                <a:cubicBezTo>
                  <a:pt x="4863097" y="2108862"/>
                  <a:pt x="4781857" y="2027619"/>
                  <a:pt x="4781857" y="1927400"/>
                </a:cubicBezTo>
                <a:cubicBezTo>
                  <a:pt x="4781857" y="1827181"/>
                  <a:pt x="4863097" y="1745938"/>
                  <a:pt x="4963317" y="1745938"/>
                </a:cubicBezTo>
                <a:close/>
                <a:moveTo>
                  <a:pt x="4006945" y="1745938"/>
                </a:moveTo>
                <a:cubicBezTo>
                  <a:pt x="4107165" y="1745938"/>
                  <a:pt x="4188409" y="1827181"/>
                  <a:pt x="4188409" y="1927400"/>
                </a:cubicBezTo>
                <a:cubicBezTo>
                  <a:pt x="4188409" y="2027619"/>
                  <a:pt x="4107165" y="2108862"/>
                  <a:pt x="4006945" y="2108862"/>
                </a:cubicBezTo>
                <a:cubicBezTo>
                  <a:pt x="3906729" y="2108862"/>
                  <a:pt x="3825485" y="2027619"/>
                  <a:pt x="3825485" y="1927400"/>
                </a:cubicBezTo>
                <a:cubicBezTo>
                  <a:pt x="3825485" y="1827181"/>
                  <a:pt x="3906729" y="1745938"/>
                  <a:pt x="4006945" y="1745938"/>
                </a:cubicBezTo>
                <a:close/>
                <a:moveTo>
                  <a:pt x="3050577" y="1745938"/>
                </a:moveTo>
                <a:cubicBezTo>
                  <a:pt x="3150793" y="1745938"/>
                  <a:pt x="3232037" y="1827181"/>
                  <a:pt x="3232037" y="1927400"/>
                </a:cubicBezTo>
                <a:cubicBezTo>
                  <a:pt x="3232037" y="2027619"/>
                  <a:pt x="3150793" y="2108862"/>
                  <a:pt x="3050577" y="2108862"/>
                </a:cubicBezTo>
                <a:cubicBezTo>
                  <a:pt x="2950357" y="2108862"/>
                  <a:pt x="2869113" y="2027619"/>
                  <a:pt x="2869113" y="1927400"/>
                </a:cubicBezTo>
                <a:cubicBezTo>
                  <a:pt x="2869113" y="1827181"/>
                  <a:pt x="2950357" y="1745938"/>
                  <a:pt x="3050577" y="1745938"/>
                </a:cubicBezTo>
                <a:close/>
                <a:moveTo>
                  <a:pt x="2094205" y="1745938"/>
                </a:moveTo>
                <a:cubicBezTo>
                  <a:pt x="2194425" y="1745938"/>
                  <a:pt x="2275665" y="1827181"/>
                  <a:pt x="2275665" y="1927400"/>
                </a:cubicBezTo>
                <a:cubicBezTo>
                  <a:pt x="2275665" y="2027619"/>
                  <a:pt x="2194425" y="2108862"/>
                  <a:pt x="2094205" y="2108862"/>
                </a:cubicBezTo>
                <a:cubicBezTo>
                  <a:pt x="1993985" y="2108862"/>
                  <a:pt x="1912741" y="2027619"/>
                  <a:pt x="1912741" y="1927400"/>
                </a:cubicBezTo>
                <a:cubicBezTo>
                  <a:pt x="1912741" y="1827181"/>
                  <a:pt x="1993985" y="1745938"/>
                  <a:pt x="2094205" y="1745938"/>
                </a:cubicBezTo>
                <a:close/>
                <a:moveTo>
                  <a:pt x="1137833" y="1745938"/>
                </a:moveTo>
                <a:cubicBezTo>
                  <a:pt x="1238052" y="1745938"/>
                  <a:pt x="1319295" y="1827181"/>
                  <a:pt x="1319295" y="1927400"/>
                </a:cubicBezTo>
                <a:cubicBezTo>
                  <a:pt x="1319295" y="2027619"/>
                  <a:pt x="1238052" y="2108862"/>
                  <a:pt x="1137833" y="2108862"/>
                </a:cubicBezTo>
                <a:cubicBezTo>
                  <a:pt x="1037614" y="2108862"/>
                  <a:pt x="956371" y="2027619"/>
                  <a:pt x="956371" y="1927400"/>
                </a:cubicBezTo>
                <a:cubicBezTo>
                  <a:pt x="956371" y="1827181"/>
                  <a:pt x="1037614" y="1745938"/>
                  <a:pt x="1137833" y="1745938"/>
                </a:cubicBezTo>
                <a:close/>
                <a:moveTo>
                  <a:pt x="181462" y="1745938"/>
                </a:moveTo>
                <a:cubicBezTo>
                  <a:pt x="281681" y="1745938"/>
                  <a:pt x="362924" y="1827181"/>
                  <a:pt x="362924" y="1927400"/>
                </a:cubicBezTo>
                <a:cubicBezTo>
                  <a:pt x="362924" y="2027619"/>
                  <a:pt x="281681" y="2108862"/>
                  <a:pt x="181462" y="2108862"/>
                </a:cubicBezTo>
                <a:cubicBezTo>
                  <a:pt x="81243" y="2108862"/>
                  <a:pt x="0" y="2027619"/>
                  <a:pt x="0" y="1927400"/>
                </a:cubicBezTo>
                <a:cubicBezTo>
                  <a:pt x="0" y="1827181"/>
                  <a:pt x="81243" y="1745938"/>
                  <a:pt x="181462" y="1745938"/>
                </a:cubicBezTo>
                <a:close/>
                <a:moveTo>
                  <a:pt x="6876061" y="872969"/>
                </a:moveTo>
                <a:cubicBezTo>
                  <a:pt x="6976277" y="872969"/>
                  <a:pt x="7057521" y="954212"/>
                  <a:pt x="7057521" y="1054431"/>
                </a:cubicBezTo>
                <a:cubicBezTo>
                  <a:pt x="7057521" y="1154650"/>
                  <a:pt x="6976277" y="1235893"/>
                  <a:pt x="6876061" y="1235893"/>
                </a:cubicBezTo>
                <a:cubicBezTo>
                  <a:pt x="6775841" y="1235893"/>
                  <a:pt x="6694597" y="1154650"/>
                  <a:pt x="6694597" y="1054431"/>
                </a:cubicBezTo>
                <a:cubicBezTo>
                  <a:pt x="6694597" y="954212"/>
                  <a:pt x="6775841" y="872969"/>
                  <a:pt x="6876061" y="872969"/>
                </a:cubicBezTo>
                <a:close/>
                <a:moveTo>
                  <a:pt x="5919689" y="872969"/>
                </a:moveTo>
                <a:cubicBezTo>
                  <a:pt x="6019909" y="872969"/>
                  <a:pt x="6101149" y="954212"/>
                  <a:pt x="6101149" y="1054431"/>
                </a:cubicBezTo>
                <a:cubicBezTo>
                  <a:pt x="6101149" y="1154650"/>
                  <a:pt x="6019909" y="1235893"/>
                  <a:pt x="5919689" y="1235893"/>
                </a:cubicBezTo>
                <a:cubicBezTo>
                  <a:pt x="5819469" y="1235893"/>
                  <a:pt x="5738225" y="1154650"/>
                  <a:pt x="5738225" y="1054431"/>
                </a:cubicBezTo>
                <a:cubicBezTo>
                  <a:pt x="5738225" y="954212"/>
                  <a:pt x="5819469" y="872969"/>
                  <a:pt x="5919689" y="872969"/>
                </a:cubicBezTo>
                <a:close/>
                <a:moveTo>
                  <a:pt x="4963317" y="872969"/>
                </a:moveTo>
                <a:cubicBezTo>
                  <a:pt x="5063537" y="872969"/>
                  <a:pt x="5144781" y="954212"/>
                  <a:pt x="5144781" y="1054431"/>
                </a:cubicBezTo>
                <a:cubicBezTo>
                  <a:pt x="5144781" y="1154650"/>
                  <a:pt x="5063537" y="1235893"/>
                  <a:pt x="4963317" y="1235893"/>
                </a:cubicBezTo>
                <a:cubicBezTo>
                  <a:pt x="4863097" y="1235893"/>
                  <a:pt x="4781857" y="1154650"/>
                  <a:pt x="4781857" y="1054431"/>
                </a:cubicBezTo>
                <a:cubicBezTo>
                  <a:pt x="4781857" y="954212"/>
                  <a:pt x="4863097" y="872969"/>
                  <a:pt x="4963317" y="872969"/>
                </a:cubicBezTo>
                <a:close/>
                <a:moveTo>
                  <a:pt x="4006945" y="872969"/>
                </a:moveTo>
                <a:cubicBezTo>
                  <a:pt x="4107165" y="872969"/>
                  <a:pt x="4188409" y="954212"/>
                  <a:pt x="4188409" y="1054431"/>
                </a:cubicBezTo>
                <a:cubicBezTo>
                  <a:pt x="4188409" y="1154650"/>
                  <a:pt x="4107165" y="1235893"/>
                  <a:pt x="4006945" y="1235893"/>
                </a:cubicBezTo>
                <a:cubicBezTo>
                  <a:pt x="3906729" y="1235893"/>
                  <a:pt x="3825485" y="1154650"/>
                  <a:pt x="3825485" y="1054431"/>
                </a:cubicBezTo>
                <a:cubicBezTo>
                  <a:pt x="3825485" y="954212"/>
                  <a:pt x="3906729" y="872969"/>
                  <a:pt x="4006945" y="872969"/>
                </a:cubicBezTo>
                <a:close/>
                <a:moveTo>
                  <a:pt x="3050577" y="872969"/>
                </a:moveTo>
                <a:cubicBezTo>
                  <a:pt x="3150793" y="872969"/>
                  <a:pt x="3232037" y="954212"/>
                  <a:pt x="3232037" y="1054431"/>
                </a:cubicBezTo>
                <a:cubicBezTo>
                  <a:pt x="3232037" y="1154650"/>
                  <a:pt x="3150793" y="1235893"/>
                  <a:pt x="3050577" y="1235893"/>
                </a:cubicBezTo>
                <a:cubicBezTo>
                  <a:pt x="2950357" y="1235893"/>
                  <a:pt x="2869113" y="1154650"/>
                  <a:pt x="2869113" y="1054431"/>
                </a:cubicBezTo>
                <a:cubicBezTo>
                  <a:pt x="2869113" y="954212"/>
                  <a:pt x="2950357" y="872969"/>
                  <a:pt x="3050577" y="872969"/>
                </a:cubicBezTo>
                <a:close/>
                <a:moveTo>
                  <a:pt x="2094205" y="872969"/>
                </a:moveTo>
                <a:cubicBezTo>
                  <a:pt x="2194425" y="872969"/>
                  <a:pt x="2275665" y="954212"/>
                  <a:pt x="2275665" y="1054431"/>
                </a:cubicBezTo>
                <a:cubicBezTo>
                  <a:pt x="2275665" y="1154650"/>
                  <a:pt x="2194425" y="1235893"/>
                  <a:pt x="2094205" y="1235893"/>
                </a:cubicBezTo>
                <a:cubicBezTo>
                  <a:pt x="1993985" y="1235893"/>
                  <a:pt x="1912741" y="1154650"/>
                  <a:pt x="1912741" y="1054431"/>
                </a:cubicBezTo>
                <a:cubicBezTo>
                  <a:pt x="1912741" y="954212"/>
                  <a:pt x="1993985" y="872969"/>
                  <a:pt x="2094205" y="872969"/>
                </a:cubicBezTo>
                <a:close/>
                <a:moveTo>
                  <a:pt x="1137833" y="872969"/>
                </a:moveTo>
                <a:cubicBezTo>
                  <a:pt x="1238052" y="872969"/>
                  <a:pt x="1319295" y="954212"/>
                  <a:pt x="1319295" y="1054431"/>
                </a:cubicBezTo>
                <a:cubicBezTo>
                  <a:pt x="1319295" y="1154650"/>
                  <a:pt x="1238052" y="1235893"/>
                  <a:pt x="1137833" y="1235893"/>
                </a:cubicBezTo>
                <a:cubicBezTo>
                  <a:pt x="1037614" y="1235893"/>
                  <a:pt x="956371" y="1154650"/>
                  <a:pt x="956371" y="1054431"/>
                </a:cubicBezTo>
                <a:cubicBezTo>
                  <a:pt x="956371" y="954212"/>
                  <a:pt x="1037614" y="872969"/>
                  <a:pt x="1137833" y="872969"/>
                </a:cubicBezTo>
                <a:close/>
                <a:moveTo>
                  <a:pt x="181462" y="872969"/>
                </a:moveTo>
                <a:cubicBezTo>
                  <a:pt x="281681" y="872969"/>
                  <a:pt x="362924" y="954212"/>
                  <a:pt x="362924" y="1054431"/>
                </a:cubicBezTo>
                <a:cubicBezTo>
                  <a:pt x="362924" y="1154650"/>
                  <a:pt x="281681" y="1235893"/>
                  <a:pt x="181462" y="1235893"/>
                </a:cubicBezTo>
                <a:cubicBezTo>
                  <a:pt x="81243" y="1235893"/>
                  <a:pt x="0" y="1154650"/>
                  <a:pt x="0" y="1054431"/>
                </a:cubicBezTo>
                <a:cubicBezTo>
                  <a:pt x="0" y="954212"/>
                  <a:pt x="81243" y="872969"/>
                  <a:pt x="181462" y="872969"/>
                </a:cubicBezTo>
                <a:close/>
                <a:moveTo>
                  <a:pt x="6876061" y="0"/>
                </a:moveTo>
                <a:cubicBezTo>
                  <a:pt x="6976277" y="0"/>
                  <a:pt x="7057521" y="81243"/>
                  <a:pt x="7057521" y="181462"/>
                </a:cubicBezTo>
                <a:cubicBezTo>
                  <a:pt x="7057521" y="281681"/>
                  <a:pt x="6976277" y="362924"/>
                  <a:pt x="6876061" y="362924"/>
                </a:cubicBezTo>
                <a:cubicBezTo>
                  <a:pt x="6775841" y="362924"/>
                  <a:pt x="6694597" y="281681"/>
                  <a:pt x="6694597" y="181462"/>
                </a:cubicBezTo>
                <a:cubicBezTo>
                  <a:pt x="6694597" y="81243"/>
                  <a:pt x="6775841" y="0"/>
                  <a:pt x="6876061" y="0"/>
                </a:cubicBezTo>
                <a:close/>
                <a:moveTo>
                  <a:pt x="5919689" y="0"/>
                </a:moveTo>
                <a:cubicBezTo>
                  <a:pt x="6019909" y="0"/>
                  <a:pt x="6101149" y="81243"/>
                  <a:pt x="6101149" y="181462"/>
                </a:cubicBezTo>
                <a:cubicBezTo>
                  <a:pt x="6101149" y="281681"/>
                  <a:pt x="6019909" y="362924"/>
                  <a:pt x="5919689" y="362924"/>
                </a:cubicBezTo>
                <a:cubicBezTo>
                  <a:pt x="5819469" y="362924"/>
                  <a:pt x="5738225" y="281681"/>
                  <a:pt x="5738225" y="181462"/>
                </a:cubicBezTo>
                <a:cubicBezTo>
                  <a:pt x="5738225" y="81243"/>
                  <a:pt x="5819469" y="0"/>
                  <a:pt x="5919689" y="0"/>
                </a:cubicBezTo>
                <a:close/>
                <a:moveTo>
                  <a:pt x="4963317" y="0"/>
                </a:moveTo>
                <a:cubicBezTo>
                  <a:pt x="5063537" y="0"/>
                  <a:pt x="5144781" y="81243"/>
                  <a:pt x="5144781" y="181462"/>
                </a:cubicBezTo>
                <a:cubicBezTo>
                  <a:pt x="5144781" y="281681"/>
                  <a:pt x="5063537" y="362924"/>
                  <a:pt x="4963317" y="362924"/>
                </a:cubicBezTo>
                <a:cubicBezTo>
                  <a:pt x="4863097" y="362924"/>
                  <a:pt x="4781857" y="281681"/>
                  <a:pt x="4781857" y="181462"/>
                </a:cubicBezTo>
                <a:cubicBezTo>
                  <a:pt x="4781857" y="81243"/>
                  <a:pt x="4863097" y="0"/>
                  <a:pt x="4963317" y="0"/>
                </a:cubicBezTo>
                <a:close/>
                <a:moveTo>
                  <a:pt x="4006945" y="0"/>
                </a:moveTo>
                <a:cubicBezTo>
                  <a:pt x="4107165" y="0"/>
                  <a:pt x="4188409" y="81243"/>
                  <a:pt x="4188409" y="181462"/>
                </a:cubicBezTo>
                <a:cubicBezTo>
                  <a:pt x="4188409" y="281681"/>
                  <a:pt x="4107165" y="362924"/>
                  <a:pt x="4006945" y="362924"/>
                </a:cubicBezTo>
                <a:cubicBezTo>
                  <a:pt x="3906729" y="362924"/>
                  <a:pt x="3825485" y="281681"/>
                  <a:pt x="3825485" y="181462"/>
                </a:cubicBezTo>
                <a:cubicBezTo>
                  <a:pt x="3825485" y="81243"/>
                  <a:pt x="3906729" y="0"/>
                  <a:pt x="4006945" y="0"/>
                </a:cubicBezTo>
                <a:close/>
                <a:moveTo>
                  <a:pt x="3050577" y="0"/>
                </a:moveTo>
                <a:cubicBezTo>
                  <a:pt x="3150793" y="0"/>
                  <a:pt x="3232037" y="81243"/>
                  <a:pt x="3232037" y="181462"/>
                </a:cubicBezTo>
                <a:cubicBezTo>
                  <a:pt x="3232037" y="281681"/>
                  <a:pt x="3150793" y="362924"/>
                  <a:pt x="3050577" y="362924"/>
                </a:cubicBezTo>
                <a:cubicBezTo>
                  <a:pt x="2950357" y="362924"/>
                  <a:pt x="2869113" y="281681"/>
                  <a:pt x="2869113" y="181462"/>
                </a:cubicBezTo>
                <a:cubicBezTo>
                  <a:pt x="2869113" y="81243"/>
                  <a:pt x="2950357" y="0"/>
                  <a:pt x="3050577" y="0"/>
                </a:cubicBezTo>
                <a:close/>
                <a:moveTo>
                  <a:pt x="2094205" y="0"/>
                </a:moveTo>
                <a:cubicBezTo>
                  <a:pt x="2194425" y="0"/>
                  <a:pt x="2275665" y="81243"/>
                  <a:pt x="2275665" y="181462"/>
                </a:cubicBezTo>
                <a:cubicBezTo>
                  <a:pt x="2275665" y="281681"/>
                  <a:pt x="2194425" y="362924"/>
                  <a:pt x="2094205" y="362924"/>
                </a:cubicBezTo>
                <a:cubicBezTo>
                  <a:pt x="1993985" y="362924"/>
                  <a:pt x="1912741" y="281681"/>
                  <a:pt x="1912741" y="181462"/>
                </a:cubicBezTo>
                <a:cubicBezTo>
                  <a:pt x="1912741" y="81243"/>
                  <a:pt x="1993985" y="0"/>
                  <a:pt x="2094205" y="0"/>
                </a:cubicBezTo>
                <a:close/>
                <a:moveTo>
                  <a:pt x="1137833" y="0"/>
                </a:moveTo>
                <a:cubicBezTo>
                  <a:pt x="1238052" y="0"/>
                  <a:pt x="1319295" y="81243"/>
                  <a:pt x="1319295" y="181462"/>
                </a:cubicBezTo>
                <a:cubicBezTo>
                  <a:pt x="1319295" y="281681"/>
                  <a:pt x="1238052" y="362924"/>
                  <a:pt x="1137833" y="362924"/>
                </a:cubicBezTo>
                <a:cubicBezTo>
                  <a:pt x="1037614" y="362924"/>
                  <a:pt x="956371" y="281681"/>
                  <a:pt x="956371" y="181462"/>
                </a:cubicBezTo>
                <a:cubicBezTo>
                  <a:pt x="956371" y="81243"/>
                  <a:pt x="1037614" y="0"/>
                  <a:pt x="1137833" y="0"/>
                </a:cubicBezTo>
                <a:close/>
                <a:moveTo>
                  <a:pt x="181462" y="0"/>
                </a:moveTo>
                <a:cubicBezTo>
                  <a:pt x="281681" y="0"/>
                  <a:pt x="362924" y="81243"/>
                  <a:pt x="362924" y="181462"/>
                </a:cubicBezTo>
                <a:cubicBezTo>
                  <a:pt x="362924" y="281681"/>
                  <a:pt x="281681" y="362924"/>
                  <a:pt x="181462" y="362924"/>
                </a:cubicBezTo>
                <a:cubicBezTo>
                  <a:pt x="81243" y="362924"/>
                  <a:pt x="0" y="281681"/>
                  <a:pt x="0" y="181462"/>
                </a:cubicBezTo>
                <a:cubicBezTo>
                  <a:pt x="0" y="81243"/>
                  <a:pt x="81243" y="0"/>
                  <a:pt x="181462" y="0"/>
                </a:cubicBezTo>
                <a:close/>
              </a:path>
            </a:pathLst>
          </a:custGeom>
          <a:solidFill>
            <a:schemeClr val="tx1">
              <a:alpha val="21000"/>
            </a:schemeClr>
          </a:solidFill>
          <a:ln w="25400">
            <a:noFill/>
            <a:miter lim="400000"/>
          </a:ln>
        </p:spPr>
        <p:txBody>
          <a:bodyPr lIns="25400" tIns="25400" rIns="25400" bIns="25400" rtlCol="0" anchor="ctr"/>
          <a:lstStyle/>
          <a:p>
            <a:pPr marL="0" marR="0" lvl="0" indent="0" algn="ctr" defTabSz="412750" rtl="0" eaLnBrk="0" fontAlgn="base" latinLnBrk="0" hangingPunct="0">
              <a:lnSpc>
                <a:spcPct val="100000"/>
              </a:lnSpc>
              <a:spcBef>
                <a:spcPct val="0"/>
              </a:spcBef>
              <a:spcAft>
                <a:spcPct val="0"/>
              </a:spcAft>
              <a:buClrTx/>
              <a:buSzTx/>
              <a:buFontTx/>
              <a:buNone/>
              <a:tabLst/>
              <a:defRPr/>
            </a:pPr>
            <a:endParaRPr kumimoji="0" lang="ru-RU" sz="1600" b="0" i="0" u="none" strike="noStrike" kern="1200" cap="none" spc="0" normalizeH="0" baseline="0" noProof="0">
              <a:ln>
                <a:noFill/>
              </a:ln>
              <a:solidFill>
                <a:srgbClr val="000000"/>
              </a:solidFill>
              <a:effectLst/>
              <a:uLnTx/>
              <a:uFillTx/>
              <a:latin typeface="Helvetica Light"/>
              <a:ea typeface="Helvetica Light"/>
              <a:cs typeface="Helvetica Light"/>
              <a:sym typeface="Helvetica Light"/>
            </a:endParaRPr>
          </a:p>
        </p:txBody>
      </p:sp>
      <p:sp>
        <p:nvSpPr>
          <p:cNvPr id="14" name="9Slide.vn 2">
            <a:extLst>
              <a:ext uri="{FF2B5EF4-FFF2-40B4-BE49-F238E27FC236}">
                <a16:creationId xmlns:a16="http://schemas.microsoft.com/office/drawing/2014/main" id="{A4C35588-3D19-7046-8D7F-47EDBD00CB1F}"/>
              </a:ext>
            </a:extLst>
          </p:cNvPr>
          <p:cNvSpPr/>
          <p:nvPr/>
        </p:nvSpPr>
        <p:spPr>
          <a:xfrm>
            <a:off x="5627948" y="-1287524"/>
            <a:ext cx="2793446" cy="2793446"/>
          </a:xfrm>
          <a:prstGeom prst="donut">
            <a:avLst/>
          </a:prstGeom>
          <a:solidFill>
            <a:schemeClr val="accent1">
              <a:alpha val="14000"/>
            </a:schemeClr>
          </a:solidFill>
          <a:ln w="25400">
            <a:noFill/>
            <a:miter lim="400000"/>
          </a:ln>
          <a:effectLst/>
        </p:spPr>
        <p:txBody>
          <a:bodyPr lIns="25400" tIns="25400" rIns="25400" bIns="25400" rtlCol="0" anchor="ctr"/>
          <a:lstStyle/>
          <a:p>
            <a:pPr marL="0" marR="0" lvl="0" indent="0" algn="ctr" defTabSz="412750" rtl="0" eaLnBrk="0" fontAlgn="base" latinLnBrk="0" hangingPunct="0">
              <a:lnSpc>
                <a:spcPct val="100000"/>
              </a:lnSpc>
              <a:spcBef>
                <a:spcPct val="0"/>
              </a:spcBef>
              <a:spcAft>
                <a:spcPct val="0"/>
              </a:spcAft>
              <a:buClrTx/>
              <a:buSzTx/>
              <a:buFontTx/>
              <a:buNone/>
              <a:tabLst/>
              <a:defRPr/>
            </a:pPr>
            <a:endParaRPr kumimoji="0" lang="ru-RU" sz="1600" b="0" i="0" u="none" strike="noStrike" kern="1200" cap="none" spc="0" normalizeH="0" baseline="0" noProof="0">
              <a:ln>
                <a:noFill/>
              </a:ln>
              <a:solidFill>
                <a:srgbClr val="000000"/>
              </a:solidFill>
              <a:effectLst/>
              <a:uLnTx/>
              <a:uFillTx/>
              <a:latin typeface="Helvetica Light"/>
              <a:ea typeface="Helvetica Light"/>
              <a:cs typeface="Helvetica Light"/>
              <a:sym typeface="Helvetica Light"/>
            </a:endParaRPr>
          </a:p>
        </p:txBody>
      </p:sp>
      <p:sp>
        <p:nvSpPr>
          <p:cNvPr id="4" name="9Slide.vn 4">
            <a:extLst>
              <a:ext uri="{FF2B5EF4-FFF2-40B4-BE49-F238E27FC236}">
                <a16:creationId xmlns:a16="http://schemas.microsoft.com/office/drawing/2014/main" id="{6522548A-4612-1E48-8E7A-A13EBD4E5667}"/>
              </a:ext>
            </a:extLst>
          </p:cNvPr>
          <p:cNvSpPr txBox="1">
            <a:spLocks/>
          </p:cNvSpPr>
          <p:nvPr/>
        </p:nvSpPr>
        <p:spPr bwMode="auto">
          <a:xfrm>
            <a:off x="932957" y="283736"/>
            <a:ext cx="9898521" cy="7921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lstStyle/>
          <a:p>
            <a:pPr marL="0" marR="0" lvl="0" indent="0" algn="l" defTabSz="412750" rtl="0" eaLnBrk="1" fontAlgn="base" latinLnBrk="0" hangingPunct="0">
              <a:lnSpc>
                <a:spcPct val="120000"/>
              </a:lnSpc>
              <a:spcBef>
                <a:spcPct val="0"/>
              </a:spcBef>
              <a:spcAft>
                <a:spcPct val="0"/>
              </a:spcAft>
              <a:buClrTx/>
              <a:buSzTx/>
              <a:buFontTx/>
              <a:buNone/>
              <a:tabLst/>
              <a:defRPr/>
            </a:pPr>
            <a:r>
              <a:rPr lang="en-US" altLang="x-none" sz="3200" b="1">
                <a:solidFill>
                  <a:srgbClr val="D3EFF7">
                    <a:lumMod val="25000"/>
                  </a:srgbClr>
                </a:solidFill>
                <a:latin typeface="#9Slide03 Sofia Pro Soft Bold" panose="020B0000000000000000" pitchFamily="34" charset="0"/>
                <a:ea typeface="Open Sans" panose="020B0606030504020204" pitchFamily="34" charset="0"/>
                <a:cs typeface="Open Sans" panose="020B0606030504020204" pitchFamily="34" charset="0"/>
                <a:sym typeface="Poppins Medium" charset="0"/>
              </a:rPr>
              <a:t>SỞ</a:t>
            </a:r>
            <a:r>
              <a:rPr kumimoji="0" lang="en-US" altLang="x-none" sz="3200" b="1" i="0" u="none" strike="noStrike" kern="1200" cap="none" spc="0" normalizeH="0" baseline="0" noProof="0">
                <a:ln>
                  <a:noFill/>
                </a:ln>
                <a:solidFill>
                  <a:srgbClr val="D3EFF7">
                    <a:lumMod val="25000"/>
                  </a:srgbClr>
                </a:solidFill>
                <a:effectLst/>
                <a:uLnTx/>
                <a:uFillTx/>
                <a:latin typeface="#9Slide03 Sofia Pro Soft Bold" panose="020B0000000000000000" pitchFamily="34" charset="0"/>
                <a:ea typeface="Open Sans" panose="020B0606030504020204" pitchFamily="34" charset="0"/>
                <a:cs typeface="Open Sans" panose="020B0606030504020204" pitchFamily="34" charset="0"/>
                <a:sym typeface="Poppins Medium" charset="0"/>
              </a:rPr>
              <a:t> GIÁO DỤC VÀ ĐÀO TẠO HÀ NỘI</a:t>
            </a:r>
          </a:p>
          <a:p>
            <a:pPr marL="0" marR="0" lvl="0" indent="0" algn="l" defTabSz="412750" rtl="0" eaLnBrk="1" fontAlgn="base" latinLnBrk="0" hangingPunct="0">
              <a:lnSpc>
                <a:spcPct val="120000"/>
              </a:lnSpc>
              <a:spcBef>
                <a:spcPct val="0"/>
              </a:spcBef>
              <a:spcAft>
                <a:spcPct val="0"/>
              </a:spcAft>
              <a:buClrTx/>
              <a:buSzTx/>
              <a:buFontTx/>
              <a:buNone/>
              <a:tabLst/>
              <a:defRPr/>
            </a:pPr>
            <a:r>
              <a:rPr kumimoji="0" lang="en-US" altLang="x-none" sz="3200" b="1" i="0" u="none" strike="noStrike" kern="1200" cap="none" spc="0" normalizeH="0" baseline="0" noProof="0">
                <a:ln>
                  <a:noFill/>
                </a:ln>
                <a:solidFill>
                  <a:srgbClr val="D3EFF7">
                    <a:lumMod val="25000"/>
                  </a:srgbClr>
                </a:solidFill>
                <a:effectLst/>
                <a:uLnTx/>
                <a:uFillTx/>
                <a:latin typeface="#9Slide03 Sofia Pro Soft Bold" panose="020B0000000000000000" pitchFamily="34" charset="0"/>
                <a:ea typeface="Open Sans" panose="020B0606030504020204" pitchFamily="34" charset="0"/>
                <a:cs typeface="Open Sans" panose="020B0606030504020204" pitchFamily="34" charset="0"/>
                <a:sym typeface="Poppins Medium" charset="0"/>
              </a:rPr>
              <a:t>TRƯỜNG THPT ĐÔNG MỸ</a:t>
            </a:r>
            <a:endParaRPr kumimoji="0" lang="x-none" altLang="x-none" sz="3200" b="1" i="0" u="none" strike="noStrike" kern="1200" cap="none" spc="0" normalizeH="0" baseline="0" noProof="0" dirty="0">
              <a:ln>
                <a:noFill/>
              </a:ln>
              <a:solidFill>
                <a:srgbClr val="D3EFF7">
                  <a:lumMod val="25000"/>
                </a:srgbClr>
              </a:solidFill>
              <a:effectLst/>
              <a:uLnTx/>
              <a:uFillTx/>
              <a:latin typeface="#9Slide03 Sofia Pro Soft Bold" panose="020B0000000000000000" pitchFamily="34" charset="0"/>
              <a:ea typeface="Open Sans" panose="020B0606030504020204" pitchFamily="34" charset="0"/>
              <a:cs typeface="Open Sans" panose="020B0606030504020204" pitchFamily="34" charset="0"/>
              <a:sym typeface="Poppins Medium" charset="0"/>
            </a:endParaRPr>
          </a:p>
        </p:txBody>
      </p:sp>
      <p:sp>
        <p:nvSpPr>
          <p:cNvPr id="5" name="9Slide.vn 5">
            <a:extLst>
              <a:ext uri="{FF2B5EF4-FFF2-40B4-BE49-F238E27FC236}">
                <a16:creationId xmlns:a16="http://schemas.microsoft.com/office/drawing/2014/main" id="{BF534C8F-9E2C-144F-9047-59336AB3F060}"/>
              </a:ext>
            </a:extLst>
          </p:cNvPr>
          <p:cNvSpPr/>
          <p:nvPr/>
        </p:nvSpPr>
        <p:spPr>
          <a:xfrm>
            <a:off x="1630661" y="1694577"/>
            <a:ext cx="9369573" cy="2646878"/>
          </a:xfrm>
          <a:prstGeom prst="rect">
            <a:avLst/>
          </a:prstGeom>
        </p:spPr>
        <p:txBody>
          <a:bodyPr wrap="square">
            <a:spAutoFit/>
          </a:bodyPr>
          <a:lstStyle/>
          <a:p>
            <a:pPr marL="0" marR="0" lvl="0" indent="0" algn="ctr" defTabSz="412750" rtl="0" eaLnBrk="0" fontAlgn="base" latinLnBrk="0" hangingPunct="0">
              <a:lnSpc>
                <a:spcPct val="100000"/>
              </a:lnSpc>
              <a:spcBef>
                <a:spcPct val="0"/>
              </a:spcBef>
              <a:spcAft>
                <a:spcPct val="0"/>
              </a:spcAft>
              <a:buClrTx/>
              <a:buSzTx/>
              <a:buFontTx/>
              <a:buNone/>
              <a:tabLst/>
              <a:defRPr/>
            </a:pPr>
            <a:r>
              <a:rPr kumimoji="0" lang="en-US" sz="8300" b="0" i="0" u="none" strike="noStrike" kern="1200" cap="none" spc="0" normalizeH="0" baseline="0" noProof="0">
                <a:ln>
                  <a:noFill/>
                </a:ln>
                <a:solidFill>
                  <a:srgbClr val="D3EFF7">
                    <a:lumMod val="25000"/>
                  </a:srgbClr>
                </a:solidFill>
                <a:effectLst/>
                <a:uLnTx/>
                <a:uFillTx/>
                <a:latin typeface="#9Slide05 Great Vibes" panose="02000507080000020002" pitchFamily="2" charset="0"/>
                <a:ea typeface="+mn-ea"/>
                <a:cs typeface="Poppins"/>
                <a:sym typeface="Poppins"/>
              </a:rPr>
              <a:t>Chào  mừng quý thầy cô</a:t>
            </a:r>
          </a:p>
          <a:p>
            <a:pPr marL="0" marR="0" lvl="0" indent="0" algn="ctr" defTabSz="412750" rtl="0" eaLnBrk="0" fontAlgn="base" latinLnBrk="0" hangingPunct="0">
              <a:lnSpc>
                <a:spcPct val="100000"/>
              </a:lnSpc>
              <a:spcBef>
                <a:spcPct val="0"/>
              </a:spcBef>
              <a:spcAft>
                <a:spcPct val="0"/>
              </a:spcAft>
              <a:buClrTx/>
              <a:buSzTx/>
              <a:buFontTx/>
              <a:buNone/>
              <a:tabLst/>
              <a:defRPr/>
            </a:pPr>
            <a:r>
              <a:rPr kumimoji="0" lang="en-US" sz="8300" b="0" i="0" u="none" strike="noStrike" kern="1200" cap="none" spc="0" normalizeH="0" baseline="0" noProof="0">
                <a:ln>
                  <a:noFill/>
                </a:ln>
                <a:solidFill>
                  <a:srgbClr val="D3EFF7">
                    <a:lumMod val="25000"/>
                  </a:srgbClr>
                </a:solidFill>
                <a:effectLst/>
                <a:uLnTx/>
                <a:uFillTx/>
                <a:latin typeface="#9Slide05 Great Vibes" panose="02000507080000020002" pitchFamily="2" charset="0"/>
                <a:ea typeface="+mn-ea"/>
                <a:cs typeface="Poppins"/>
                <a:sym typeface="Poppins"/>
              </a:rPr>
              <a:t> dự giờ và thăm lớp</a:t>
            </a:r>
          </a:p>
        </p:txBody>
      </p:sp>
      <p:sp>
        <p:nvSpPr>
          <p:cNvPr id="15" name="9Slide.vn 6">
            <a:extLst>
              <a:ext uri="{FF2B5EF4-FFF2-40B4-BE49-F238E27FC236}">
                <a16:creationId xmlns:a16="http://schemas.microsoft.com/office/drawing/2014/main" id="{CFCF6BB1-BEDA-FB45-99AB-4D917A61627B}"/>
              </a:ext>
            </a:extLst>
          </p:cNvPr>
          <p:cNvSpPr/>
          <p:nvPr/>
        </p:nvSpPr>
        <p:spPr>
          <a:xfrm>
            <a:off x="3619663" y="5902157"/>
            <a:ext cx="1549878" cy="1549878"/>
          </a:xfrm>
          <a:prstGeom prst="donut">
            <a:avLst/>
          </a:prstGeom>
          <a:solidFill>
            <a:schemeClr val="accent4">
              <a:alpha val="25000"/>
            </a:schemeClr>
          </a:solidFill>
          <a:ln w="25400">
            <a:noFill/>
            <a:miter lim="400000"/>
          </a:ln>
          <a:effectLst/>
        </p:spPr>
        <p:txBody>
          <a:bodyPr lIns="25400" tIns="25400" rIns="25400" bIns="25400" rtlCol="0" anchor="ctr"/>
          <a:lstStyle/>
          <a:p>
            <a:pPr marL="0" marR="0" lvl="0" indent="0" algn="ctr" defTabSz="412750" rtl="0" eaLnBrk="0" fontAlgn="base" latinLnBrk="0" hangingPunct="0">
              <a:lnSpc>
                <a:spcPct val="100000"/>
              </a:lnSpc>
              <a:spcBef>
                <a:spcPct val="0"/>
              </a:spcBef>
              <a:spcAft>
                <a:spcPct val="0"/>
              </a:spcAft>
              <a:buClrTx/>
              <a:buSzTx/>
              <a:buFontTx/>
              <a:buNone/>
              <a:tabLst/>
              <a:defRPr/>
            </a:pPr>
            <a:endParaRPr kumimoji="0" lang="ru-RU" sz="1600" b="0" i="0" u="none" strike="noStrike" kern="1200" cap="none" spc="0" normalizeH="0" baseline="0" noProof="0">
              <a:ln>
                <a:noFill/>
              </a:ln>
              <a:solidFill>
                <a:srgbClr val="000000"/>
              </a:solidFill>
              <a:effectLst/>
              <a:uLnTx/>
              <a:uFillTx/>
              <a:latin typeface="Helvetica Light"/>
              <a:ea typeface="Helvetica Light"/>
              <a:cs typeface="Helvetica Light"/>
              <a:sym typeface="Helvetica Light"/>
            </a:endParaRPr>
          </a:p>
        </p:txBody>
      </p:sp>
      <p:sp>
        <p:nvSpPr>
          <p:cNvPr id="16" name="9Slide.vn 7">
            <a:extLst>
              <a:ext uri="{FF2B5EF4-FFF2-40B4-BE49-F238E27FC236}">
                <a16:creationId xmlns:a16="http://schemas.microsoft.com/office/drawing/2014/main" id="{16CEB837-F9E3-E74E-B899-F21405CA0954}"/>
              </a:ext>
            </a:extLst>
          </p:cNvPr>
          <p:cNvSpPr/>
          <p:nvPr/>
        </p:nvSpPr>
        <p:spPr>
          <a:xfrm>
            <a:off x="12068585" y="3108158"/>
            <a:ext cx="371523" cy="371523"/>
          </a:xfrm>
          <a:prstGeom prst="ellipse">
            <a:avLst/>
          </a:prstGeom>
          <a:solidFill>
            <a:schemeClr val="accent1">
              <a:alpha val="28000"/>
            </a:schemeClr>
          </a:solidFill>
          <a:ln w="25400">
            <a:noFill/>
            <a:miter lim="400000"/>
          </a:ln>
          <a:effectLst/>
        </p:spPr>
        <p:txBody>
          <a:bodyPr lIns="25400" tIns="25400" rIns="25400" bIns="25400" rtlCol="0" anchor="ctr"/>
          <a:lstStyle/>
          <a:p>
            <a:pPr marL="0" marR="0" lvl="0" indent="0" algn="ctr" defTabSz="412750" rtl="0" eaLnBrk="0" fontAlgn="base" latinLnBrk="0" hangingPunct="0">
              <a:lnSpc>
                <a:spcPct val="100000"/>
              </a:lnSpc>
              <a:spcBef>
                <a:spcPct val="0"/>
              </a:spcBef>
              <a:spcAft>
                <a:spcPct val="0"/>
              </a:spcAft>
              <a:buClrTx/>
              <a:buSzTx/>
              <a:buFontTx/>
              <a:buNone/>
              <a:tabLst/>
              <a:defRPr/>
            </a:pPr>
            <a:endParaRPr kumimoji="0" lang="ru-RU" sz="1600" b="0" i="0" u="none" strike="noStrike" kern="1200" cap="none" spc="0" normalizeH="0" baseline="0" noProof="0">
              <a:ln>
                <a:noFill/>
              </a:ln>
              <a:solidFill>
                <a:srgbClr val="000000"/>
              </a:solidFill>
              <a:effectLst/>
              <a:uLnTx/>
              <a:uFillTx/>
              <a:latin typeface="Helvetica Light"/>
              <a:ea typeface="Helvetica Light"/>
              <a:cs typeface="Helvetica Light"/>
              <a:sym typeface="Helvetica Light"/>
            </a:endParaRPr>
          </a:p>
        </p:txBody>
      </p:sp>
      <p:sp>
        <p:nvSpPr>
          <p:cNvPr id="17" name="9Slide.vn 8">
            <a:extLst>
              <a:ext uri="{FF2B5EF4-FFF2-40B4-BE49-F238E27FC236}">
                <a16:creationId xmlns:a16="http://schemas.microsoft.com/office/drawing/2014/main" id="{5A3E73A0-0B8D-7D47-8B77-FB7161872EA4}"/>
              </a:ext>
            </a:extLst>
          </p:cNvPr>
          <p:cNvSpPr/>
          <p:nvPr/>
        </p:nvSpPr>
        <p:spPr>
          <a:xfrm>
            <a:off x="623393" y="-185762"/>
            <a:ext cx="371523" cy="371523"/>
          </a:xfrm>
          <a:prstGeom prst="ellipse">
            <a:avLst/>
          </a:prstGeom>
          <a:solidFill>
            <a:schemeClr val="accent3">
              <a:alpha val="41000"/>
            </a:schemeClr>
          </a:solidFill>
          <a:ln w="25400">
            <a:noFill/>
            <a:miter lim="400000"/>
          </a:ln>
          <a:effectLst/>
        </p:spPr>
        <p:txBody>
          <a:bodyPr lIns="25400" tIns="25400" rIns="25400" bIns="25400" rtlCol="0" anchor="ctr"/>
          <a:lstStyle/>
          <a:p>
            <a:pPr marL="0" marR="0" lvl="0" indent="0" algn="ctr" defTabSz="412750" rtl="0" eaLnBrk="0" fontAlgn="base" latinLnBrk="0" hangingPunct="0">
              <a:lnSpc>
                <a:spcPct val="100000"/>
              </a:lnSpc>
              <a:spcBef>
                <a:spcPct val="0"/>
              </a:spcBef>
              <a:spcAft>
                <a:spcPct val="0"/>
              </a:spcAft>
              <a:buClrTx/>
              <a:buSzTx/>
              <a:buFontTx/>
              <a:buNone/>
              <a:tabLst/>
              <a:defRPr/>
            </a:pPr>
            <a:endParaRPr kumimoji="0" lang="ru-RU" sz="1600" b="0" i="0" u="none" strike="noStrike" kern="1200" cap="none" spc="0" normalizeH="0" baseline="0" noProof="0">
              <a:ln>
                <a:noFill/>
              </a:ln>
              <a:solidFill>
                <a:srgbClr val="000000"/>
              </a:solidFill>
              <a:effectLst/>
              <a:uLnTx/>
              <a:uFillTx/>
              <a:latin typeface="Helvetica Light"/>
              <a:ea typeface="Helvetica Light"/>
              <a:cs typeface="Helvetica Light"/>
              <a:sym typeface="Helvetica Light"/>
            </a:endParaRPr>
          </a:p>
        </p:txBody>
      </p:sp>
      <p:sp>
        <p:nvSpPr>
          <p:cNvPr id="18" name="9Slide.vn 9">
            <a:extLst>
              <a:ext uri="{FF2B5EF4-FFF2-40B4-BE49-F238E27FC236}">
                <a16:creationId xmlns:a16="http://schemas.microsoft.com/office/drawing/2014/main" id="{30AFEC5A-3301-7047-8CD4-479433C8FF58}"/>
              </a:ext>
            </a:extLst>
          </p:cNvPr>
          <p:cNvSpPr/>
          <p:nvPr/>
        </p:nvSpPr>
        <p:spPr>
          <a:xfrm>
            <a:off x="-185762" y="4329101"/>
            <a:ext cx="371523" cy="371523"/>
          </a:xfrm>
          <a:prstGeom prst="ellipse">
            <a:avLst/>
          </a:prstGeom>
          <a:solidFill>
            <a:schemeClr val="accent2">
              <a:alpha val="28000"/>
            </a:schemeClr>
          </a:solidFill>
          <a:ln w="25400">
            <a:noFill/>
            <a:miter lim="400000"/>
          </a:ln>
          <a:effectLst/>
        </p:spPr>
        <p:txBody>
          <a:bodyPr lIns="25400" tIns="25400" rIns="25400" bIns="25400" rtlCol="0" anchor="ctr"/>
          <a:lstStyle/>
          <a:p>
            <a:pPr marL="0" marR="0" lvl="0" indent="0" algn="ctr" defTabSz="412750" rtl="0" eaLnBrk="0" fontAlgn="base" latinLnBrk="0" hangingPunct="0">
              <a:lnSpc>
                <a:spcPct val="100000"/>
              </a:lnSpc>
              <a:spcBef>
                <a:spcPct val="0"/>
              </a:spcBef>
              <a:spcAft>
                <a:spcPct val="0"/>
              </a:spcAft>
              <a:buClrTx/>
              <a:buSzTx/>
              <a:buFontTx/>
              <a:buNone/>
              <a:tabLst/>
              <a:defRPr/>
            </a:pPr>
            <a:endParaRPr kumimoji="0" lang="ru-RU" sz="1600" b="0" i="0" u="none" strike="noStrike" kern="1200" cap="none" spc="0" normalizeH="0" baseline="0" noProof="0">
              <a:ln>
                <a:noFill/>
              </a:ln>
              <a:solidFill>
                <a:srgbClr val="000000"/>
              </a:solidFill>
              <a:effectLst/>
              <a:uLnTx/>
              <a:uFillTx/>
              <a:latin typeface="Helvetica Light"/>
              <a:ea typeface="Helvetica Light"/>
              <a:cs typeface="Helvetica Light"/>
              <a:sym typeface="Helvetica Light"/>
            </a:endParaRPr>
          </a:p>
        </p:txBody>
      </p:sp>
      <p:sp>
        <p:nvSpPr>
          <p:cNvPr id="12" name="9Slide.vn 4">
            <a:extLst>
              <a:ext uri="{FF2B5EF4-FFF2-40B4-BE49-F238E27FC236}">
                <a16:creationId xmlns:a16="http://schemas.microsoft.com/office/drawing/2014/main" id="{629C252B-69D8-4723-B5CC-7E5B9D9F0A99}"/>
              </a:ext>
            </a:extLst>
          </p:cNvPr>
          <p:cNvSpPr txBox="1">
            <a:spLocks/>
          </p:cNvSpPr>
          <p:nvPr/>
        </p:nvSpPr>
        <p:spPr bwMode="auto">
          <a:xfrm>
            <a:off x="2567522" y="4466232"/>
            <a:ext cx="7297614" cy="7921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175"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19050" tIns="19050" rIns="19050" bIns="19050"/>
          <a:lstStyle/>
          <a:p>
            <a:pPr marL="0" marR="0" lvl="0" indent="0" algn="l" defTabSz="412750" rtl="0" eaLnBrk="1" fontAlgn="base" latinLnBrk="0" hangingPunct="0">
              <a:lnSpc>
                <a:spcPct val="120000"/>
              </a:lnSpc>
              <a:spcBef>
                <a:spcPct val="0"/>
              </a:spcBef>
              <a:spcAft>
                <a:spcPct val="0"/>
              </a:spcAft>
              <a:buClrTx/>
              <a:buSzTx/>
              <a:buFontTx/>
              <a:buNone/>
              <a:tabLst/>
              <a:defRPr/>
            </a:pPr>
            <a:r>
              <a:rPr kumimoji="0" lang="en-US" altLang="x-none" sz="4400" b="1" i="0" u="none" strike="noStrike" kern="1200" cap="none" spc="0" normalizeH="0" baseline="0" noProof="0">
                <a:ln>
                  <a:noFill/>
                </a:ln>
                <a:solidFill>
                  <a:srgbClr val="D3EFF7">
                    <a:lumMod val="25000"/>
                  </a:srgbClr>
                </a:solidFill>
                <a:effectLst/>
                <a:uLnTx/>
                <a:uFillTx/>
                <a:latin typeface="#9Slide03 Sofia Pro Soft Bold" panose="020B0000000000000000" pitchFamily="34" charset="0"/>
                <a:ea typeface="#9Slide02 Noi dung rat dai" panose="02000000000000000000" pitchFamily="2" charset="0"/>
                <a:cs typeface="Open Sans" panose="020B0606030504020204" pitchFamily="34" charset="0"/>
                <a:sym typeface="Poppins Medium" charset="0"/>
              </a:rPr>
              <a:t>Giáo viên: Đàm Thị Hà</a:t>
            </a:r>
            <a:endParaRPr kumimoji="0" lang="x-none" altLang="x-none" sz="4400" b="1" i="0" u="none" strike="noStrike" kern="1200" cap="none" spc="0" normalizeH="0" baseline="0" noProof="0" dirty="0">
              <a:ln>
                <a:noFill/>
              </a:ln>
              <a:solidFill>
                <a:srgbClr val="D3EFF7">
                  <a:lumMod val="25000"/>
                </a:srgbClr>
              </a:solidFill>
              <a:effectLst/>
              <a:uLnTx/>
              <a:uFillTx/>
              <a:latin typeface="#9Slide03 Sofia Pro Soft Bold" panose="020B0000000000000000" pitchFamily="34" charset="0"/>
              <a:ea typeface="#9Slide02 Noi dung rat dai" panose="02000000000000000000" pitchFamily="2" charset="0"/>
              <a:cs typeface="Open Sans" panose="020B0606030504020204" pitchFamily="34" charset="0"/>
              <a:sym typeface="Poppins Medium" charset="0"/>
            </a:endParaRPr>
          </a:p>
        </p:txBody>
      </p:sp>
      <p:pic>
        <p:nvPicPr>
          <p:cNvPr id="8" name="Picture 7">
            <a:extLst>
              <a:ext uri="{FF2B5EF4-FFF2-40B4-BE49-F238E27FC236}">
                <a16:creationId xmlns:a16="http://schemas.microsoft.com/office/drawing/2014/main" id="{0C5C4631-B78C-438D-B952-980D1F0C0EC1}"/>
              </a:ext>
            </a:extLst>
          </p:cNvPr>
          <p:cNvPicPr>
            <a:picLocks noChangeAspect="1"/>
          </p:cNvPicPr>
          <p:nvPr/>
        </p:nvPicPr>
        <p:blipFill>
          <a:blip r:embed="rId5">
            <a:extLst>
              <a:ext uri="{BEBA8EAE-BF5A-486C-A8C5-ECC9F3942E4B}">
                <a14:imgProps xmlns:a14="http://schemas.microsoft.com/office/drawing/2010/main">
                  <a14:imgLayer r:embed="rId6">
                    <a14:imgEffect>
                      <a14:backgroundRemoval t="10000" b="90000" l="10000" r="90000">
                        <a14:foregroundMark x1="71400" y1="38650" x2="75000" y2="40250"/>
                        <a14:foregroundMark x1="75000" y1="40250" x2="76450" y2="42950"/>
                        <a14:foregroundMark x1="76450" y1="42950" x2="79200" y2="45300"/>
                        <a14:foregroundMark x1="79200" y1="45300" x2="81650" y2="45600"/>
                        <a14:foregroundMark x1="81650" y1="45600" x2="88180" y2="36852"/>
                        <a14:foregroundMark x1="78700" y1="38400" x2="86400" y2="37050"/>
                        <a14:foregroundMark x1="86400" y1="37050" x2="86250" y2="37050"/>
                        <a14:foregroundMark x1="84650" y1="36900" x2="88300" y2="35600"/>
                        <a14:foregroundMark x1="88150" y1="35600" x2="88450" y2="34750"/>
                        <a14:foregroundMark x1="80000" y1="46700" x2="80700" y2="46850"/>
                        <a14:backgroundMark x1="88900" y1="35150" x2="88750" y2="36900"/>
                        <a14:backgroundMark x1="84800" y1="41900" x2="89150" y2="34750"/>
                      </a14:backgroundRemoval>
                    </a14:imgEffect>
                  </a14:imgLayer>
                </a14:imgProps>
              </a:ext>
            </a:extLst>
          </a:blip>
          <a:stretch>
            <a:fillRect/>
          </a:stretch>
        </p:blipFill>
        <p:spPr>
          <a:xfrm>
            <a:off x="8034022" y="2758199"/>
            <a:ext cx="4266199" cy="4266199"/>
          </a:xfrm>
          <a:prstGeom prst="rect">
            <a:avLst/>
          </a:prstGeom>
          <a:ln>
            <a:noFill/>
          </a:ln>
          <a:effectLst>
            <a:outerShdw blurRad="190500" dist="228600" dir="2700000" algn="ctr">
              <a:srgbClr val="000000">
                <a:alpha val="30000"/>
              </a:srgbClr>
            </a:outerShdw>
          </a:effectLst>
          <a:scene3d>
            <a:camera prst="orthographicFront">
              <a:rot lat="0" lon="0" rev="0"/>
            </a:camera>
            <a:lightRig rig="glow" dir="t">
              <a:rot lat="0" lon="0" rev="4800000"/>
            </a:lightRig>
          </a:scene3d>
          <a:sp3d prstMaterial="matte">
            <a:bevelT w="127000" h="63500"/>
          </a:sp3d>
        </p:spPr>
      </p:pic>
      <p:pic>
        <p:nvPicPr>
          <p:cNvPr id="7" name="Picture 6">
            <a:extLst>
              <a:ext uri="{FF2B5EF4-FFF2-40B4-BE49-F238E27FC236}">
                <a16:creationId xmlns:a16="http://schemas.microsoft.com/office/drawing/2014/main" id="{1B2EC8A2-A8AF-43F4-9D4A-E0F0AD248D27}"/>
              </a:ext>
            </a:extLst>
          </p:cNvPr>
          <p:cNvPicPr>
            <a:picLocks noChangeAspect="1"/>
          </p:cNvPicPr>
          <p:nvPr/>
        </p:nvPicPr>
        <p:blipFill>
          <a:blip r:embed="rId7"/>
          <a:stretch>
            <a:fillRect/>
          </a:stretch>
        </p:blipFill>
        <p:spPr>
          <a:xfrm>
            <a:off x="0" y="3293919"/>
            <a:ext cx="2567522" cy="3378319"/>
          </a:xfrm>
          <a:prstGeom prst="rect">
            <a:avLst/>
          </a:prstGeom>
        </p:spPr>
      </p:pic>
    </p:spTree>
    <p:extLst>
      <p:ext uri="{BB962C8B-B14F-4D97-AF65-F5344CB8AC3E}">
        <p14:creationId xmlns:p14="http://schemas.microsoft.com/office/powerpoint/2010/main" val="593346075"/>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Single"/>
      </p:transition>
    </mc:Choice>
    <mc:Fallback xmlns="">
      <p:transition spd="slow">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9309" fill="hold"/>
                                            <p:tgtEl>
                                              <p:spTgt spid="3"/>
                                            </p:tgtEl>
                                          </p:cBhvr>
                                        </p:cmd>
                                      </p:childTnLst>
                                    </p:cTn>
                                  </p:par>
                                  <p:par>
                                    <p:cTn id="7" presetID="2" presetClass="entr" presetSubtype="4" fill="hold" nodeType="withEffect" p14:presetBounceEnd="40000">
                                      <p:stCondLst>
                                        <p:cond delay="0"/>
                                      </p:stCondLst>
                                      <p:childTnLst>
                                        <p:set>
                                          <p:cBhvr>
                                            <p:cTn id="8" dur="1" fill="hold">
                                              <p:stCondLst>
                                                <p:cond delay="0"/>
                                              </p:stCondLst>
                                            </p:cTn>
                                            <p:tgtEl>
                                              <p:spTgt spid="8"/>
                                            </p:tgtEl>
                                            <p:attrNameLst>
                                              <p:attrName>style.visibility</p:attrName>
                                            </p:attrNameLst>
                                          </p:cBhvr>
                                          <p:to>
                                            <p:strVal val="visible"/>
                                          </p:to>
                                        </p:set>
                                        <p:anim calcmode="lin" valueType="num" p14:bounceEnd="40000">
                                          <p:cBhvr additive="base">
                                            <p:cTn id="9" dur="3000" fill="hold"/>
                                            <p:tgtEl>
                                              <p:spTgt spid="8"/>
                                            </p:tgtEl>
                                            <p:attrNameLst>
                                              <p:attrName>ppt_x</p:attrName>
                                            </p:attrNameLst>
                                          </p:cBhvr>
                                          <p:tavLst>
                                            <p:tav tm="0">
                                              <p:val>
                                                <p:strVal val="#ppt_x"/>
                                              </p:val>
                                            </p:tav>
                                            <p:tav tm="100000">
                                              <p:val>
                                                <p:strVal val="#ppt_x"/>
                                              </p:val>
                                            </p:tav>
                                          </p:tavLst>
                                        </p:anim>
                                        <p:anim calcmode="lin" valueType="num" p14:bounceEnd="40000">
                                          <p:cBhvr additive="base">
                                            <p:cTn id="10" dur="3000" fill="hold"/>
                                            <p:tgtEl>
                                              <p:spTgt spid="8"/>
                                            </p:tgtEl>
                                            <p:attrNameLst>
                                              <p:attrName>ppt_y</p:attrName>
                                            </p:attrNameLst>
                                          </p:cBhvr>
                                          <p:tavLst>
                                            <p:tav tm="0">
                                              <p:val>
                                                <p:strVal val="1+#ppt_h/2"/>
                                              </p:val>
                                            </p:tav>
                                            <p:tav tm="100000">
                                              <p:val>
                                                <p:strVal val="#ppt_y"/>
                                              </p:val>
                                            </p:tav>
                                          </p:tavLst>
                                        </p:anim>
                                      </p:childTnLst>
                                    </p:cTn>
                                  </p:par>
                                  <p:par>
                                    <p:cTn id="11" presetID="34" presetClass="emph" presetSubtype="0" fill="hold" grpId="0" nodeType="withEffect">
                                      <p:stCondLst>
                                        <p:cond delay="0"/>
                                      </p:stCondLst>
                                      <p:iterate type="lt">
                                        <p:tmPct val="10000"/>
                                      </p:iterate>
                                      <p:childTnLst>
                                        <p:animMotion origin="layout" path="M 0.0 0.0 L 0.0 -0.07213" pathEditMode="relative" ptsTypes="">
                                          <p:cBhvr>
                                            <p:cTn id="12" dur="500" accel="50000" decel="50000" autoRev="1" fill="hold">
                                              <p:stCondLst>
                                                <p:cond delay="0"/>
                                              </p:stCondLst>
                                            </p:cTn>
                                            <p:tgtEl>
                                              <p:spTgt spid="5">
                                                <p:txEl>
                                                  <p:pRg st="0" end="0"/>
                                                </p:txEl>
                                              </p:spTgt>
                                            </p:tgtEl>
                                            <p:attrNameLst>
                                              <p:attrName>ppt_x</p:attrName>
                                              <p:attrName>ppt_y</p:attrName>
                                            </p:attrNameLst>
                                          </p:cBhvr>
                                        </p:animMotion>
                                        <p:animRot by="1500000">
                                          <p:cBhvr>
                                            <p:cTn id="13" dur="250" fill="hold">
                                              <p:stCondLst>
                                                <p:cond delay="0"/>
                                              </p:stCondLst>
                                            </p:cTn>
                                            <p:tgtEl>
                                              <p:spTgt spid="5">
                                                <p:txEl>
                                                  <p:pRg st="0" end="0"/>
                                                </p:txEl>
                                              </p:spTgt>
                                            </p:tgtEl>
                                            <p:attrNameLst>
                                              <p:attrName>r</p:attrName>
                                            </p:attrNameLst>
                                          </p:cBhvr>
                                        </p:animRot>
                                        <p:animRot by="-1500000">
                                          <p:cBhvr>
                                            <p:cTn id="14" dur="250" fill="hold">
                                              <p:stCondLst>
                                                <p:cond delay="250"/>
                                              </p:stCondLst>
                                            </p:cTn>
                                            <p:tgtEl>
                                              <p:spTgt spid="5">
                                                <p:txEl>
                                                  <p:pRg st="0" end="0"/>
                                                </p:txEl>
                                              </p:spTgt>
                                            </p:tgtEl>
                                            <p:attrNameLst>
                                              <p:attrName>r</p:attrName>
                                            </p:attrNameLst>
                                          </p:cBhvr>
                                        </p:animRot>
                                        <p:animRot by="-1500000">
                                          <p:cBhvr>
                                            <p:cTn id="15" dur="250" fill="hold">
                                              <p:stCondLst>
                                                <p:cond delay="500"/>
                                              </p:stCondLst>
                                            </p:cTn>
                                            <p:tgtEl>
                                              <p:spTgt spid="5">
                                                <p:txEl>
                                                  <p:pRg st="0" end="0"/>
                                                </p:txEl>
                                              </p:spTgt>
                                            </p:tgtEl>
                                            <p:attrNameLst>
                                              <p:attrName>r</p:attrName>
                                            </p:attrNameLst>
                                          </p:cBhvr>
                                        </p:animRot>
                                        <p:animRot by="1500000">
                                          <p:cBhvr>
                                            <p:cTn id="16" dur="250" fill="hold">
                                              <p:stCondLst>
                                                <p:cond delay="750"/>
                                              </p:stCondLst>
                                            </p:cTn>
                                            <p:tgtEl>
                                              <p:spTgt spid="5">
                                                <p:txEl>
                                                  <p:pRg st="0" end="0"/>
                                                </p:txEl>
                                              </p:spTgt>
                                            </p:tgtEl>
                                            <p:attrNameLst>
                                              <p:attrName>r</p:attrName>
                                            </p:attrNameLst>
                                          </p:cBhvr>
                                        </p:animRot>
                                      </p:childTnLst>
                                    </p:cTn>
                                  </p:par>
                                  <p:par>
                                    <p:cTn id="17" presetID="34" presetClass="emph" presetSubtype="0" fill="hold" grpId="0" nodeType="withEffect">
                                      <p:stCondLst>
                                        <p:cond delay="0"/>
                                      </p:stCondLst>
                                      <p:iterate type="lt">
                                        <p:tmPct val="10000"/>
                                      </p:iterate>
                                      <p:childTnLst>
                                        <p:animMotion origin="layout" path="M 0.0 0.0 L 0.0 -0.07213" pathEditMode="relative" ptsTypes="">
                                          <p:cBhvr>
                                            <p:cTn id="18" dur="500" accel="50000" decel="50000" autoRev="1" fill="hold">
                                              <p:stCondLst>
                                                <p:cond delay="0"/>
                                              </p:stCondLst>
                                            </p:cTn>
                                            <p:tgtEl>
                                              <p:spTgt spid="5">
                                                <p:txEl>
                                                  <p:pRg st="1" end="1"/>
                                                </p:txEl>
                                              </p:spTgt>
                                            </p:tgtEl>
                                            <p:attrNameLst>
                                              <p:attrName>ppt_x</p:attrName>
                                              <p:attrName>ppt_y</p:attrName>
                                            </p:attrNameLst>
                                          </p:cBhvr>
                                        </p:animMotion>
                                        <p:animRot by="1500000">
                                          <p:cBhvr>
                                            <p:cTn id="19" dur="250" fill="hold">
                                              <p:stCondLst>
                                                <p:cond delay="0"/>
                                              </p:stCondLst>
                                            </p:cTn>
                                            <p:tgtEl>
                                              <p:spTgt spid="5">
                                                <p:txEl>
                                                  <p:pRg st="1" end="1"/>
                                                </p:txEl>
                                              </p:spTgt>
                                            </p:tgtEl>
                                            <p:attrNameLst>
                                              <p:attrName>r</p:attrName>
                                            </p:attrNameLst>
                                          </p:cBhvr>
                                        </p:animRot>
                                        <p:animRot by="-1500000">
                                          <p:cBhvr>
                                            <p:cTn id="20" dur="250" fill="hold">
                                              <p:stCondLst>
                                                <p:cond delay="250"/>
                                              </p:stCondLst>
                                            </p:cTn>
                                            <p:tgtEl>
                                              <p:spTgt spid="5">
                                                <p:txEl>
                                                  <p:pRg st="1" end="1"/>
                                                </p:txEl>
                                              </p:spTgt>
                                            </p:tgtEl>
                                            <p:attrNameLst>
                                              <p:attrName>r</p:attrName>
                                            </p:attrNameLst>
                                          </p:cBhvr>
                                        </p:animRot>
                                        <p:animRot by="-1500000">
                                          <p:cBhvr>
                                            <p:cTn id="21" dur="250" fill="hold">
                                              <p:stCondLst>
                                                <p:cond delay="500"/>
                                              </p:stCondLst>
                                            </p:cTn>
                                            <p:tgtEl>
                                              <p:spTgt spid="5">
                                                <p:txEl>
                                                  <p:pRg st="1" end="1"/>
                                                </p:txEl>
                                              </p:spTgt>
                                            </p:tgtEl>
                                            <p:attrNameLst>
                                              <p:attrName>r</p:attrName>
                                            </p:attrNameLst>
                                          </p:cBhvr>
                                        </p:animRot>
                                        <p:animRot by="1500000">
                                          <p:cBhvr>
                                            <p:cTn id="22" dur="250" fill="hold">
                                              <p:stCondLst>
                                                <p:cond delay="750"/>
                                              </p:stCondLst>
                                            </p:cTn>
                                            <p:tgtEl>
                                              <p:spTgt spid="5">
                                                <p:txEl>
                                                  <p:pRg st="1" end="1"/>
                                                </p:txEl>
                                              </p:spTgt>
                                            </p:tgtEl>
                                            <p:attrNameLst>
                                              <p:attrName>r</p:attrName>
                                            </p:attrNameLst>
                                          </p:cBhvr>
                                        </p:animRot>
                                      </p:childTnLst>
                                    </p:cTn>
                                  </p:par>
                                  <p:par>
                                    <p:cTn id="23" presetID="2" presetClass="entr" presetSubtype="4" accel="40000" fill="hold" nodeType="withEffect" p14:presetBounceEnd="60000">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14:bounceEnd="60000">
                                          <p:cBhvr additive="base">
                                            <p:cTn id="25" dur="3000" fill="hold"/>
                                            <p:tgtEl>
                                              <p:spTgt spid="7"/>
                                            </p:tgtEl>
                                            <p:attrNameLst>
                                              <p:attrName>ppt_x</p:attrName>
                                            </p:attrNameLst>
                                          </p:cBhvr>
                                          <p:tavLst>
                                            <p:tav tm="0">
                                              <p:val>
                                                <p:strVal val="#ppt_x"/>
                                              </p:val>
                                            </p:tav>
                                            <p:tav tm="100000">
                                              <p:val>
                                                <p:strVal val="#ppt_x"/>
                                              </p:val>
                                            </p:tav>
                                          </p:tavLst>
                                        </p:anim>
                                        <p:anim calcmode="lin" valueType="num" p14:bounceEnd="60000">
                                          <p:cBhvr additive="base">
                                            <p:cTn id="26" dur="3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video>
                  <p:cMediaNode vol="80000" mute="1">
                    <p:cTn id="27" repeatCount="indefinite" fill="hold" display="0">
                      <p:stCondLst>
                        <p:cond delay="indefinite"/>
                      </p:stCondLst>
                    </p:cTn>
                    <p:tgtEl>
                      <p:spTgt spid="3"/>
                    </p:tgtEl>
                  </p:cMediaNode>
                </p:video>
                <p:seq concurrent="1" nextAc="seek">
                  <p:cTn id="28" restart="whenNotActive" fill="hold" evtFilter="cancelBubble" nodeType="interactiveSeq">
                    <p:stCondLst>
                      <p:cond evt="onClick" delay="0">
                        <p:tgtEl>
                          <p:spTgt spid="3"/>
                        </p:tgtEl>
                      </p:cond>
                    </p:stCondLst>
                    <p:endSync evt="end" delay="0">
                      <p:rtn val="all"/>
                    </p:endSync>
                    <p:childTnLst>
                      <p:par>
                        <p:cTn id="29" fill="hold">
                          <p:stCondLst>
                            <p:cond delay="0"/>
                          </p:stCondLst>
                          <p:childTnLst>
                            <p:par>
                              <p:cTn id="30" fill="hold">
                                <p:stCondLst>
                                  <p:cond delay="0"/>
                                </p:stCondLst>
                                <p:childTnLst>
                                  <p:par>
                                    <p:cTn id="31" presetID="2" presetClass="mediacall" presetSubtype="0" fill="hold" nodeType="clickEffect">
                                      <p:stCondLst>
                                        <p:cond delay="0"/>
                                      </p:stCondLst>
                                      <p:childTnLst>
                                        <p:cmd type="call" cmd="togglePause">
                                          <p:cBhvr>
                                            <p:cTn id="32" dur="1" fill="hold"/>
                                            <p:tgtEl>
                                              <p:spTgt spid="3"/>
                                            </p:tgtEl>
                                          </p:cBhvr>
                                        </p:cmd>
                                      </p:childTnLst>
                                    </p:cTn>
                                  </p:par>
                                </p:childTnLst>
                              </p:cTn>
                            </p:par>
                          </p:childTnLst>
                        </p:cTn>
                      </p:par>
                    </p:childTnLst>
                  </p:cTn>
                  <p:nextCondLst>
                    <p:cond evt="onClick" delay="0">
                      <p:tgtEl>
                        <p:spTgt spid="3"/>
                      </p:tgtEl>
                    </p:cond>
                  </p:nextCondLst>
                </p:seq>
              </p:childTnLst>
            </p:cTn>
          </p:par>
        </p:tnLst>
        <p:bldLst>
          <p:bldP spid="5" grpId="0" build="p"/>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9309" fill="hold"/>
                                            <p:tgtEl>
                                              <p:spTgt spid="3"/>
                                            </p:tgtEl>
                                          </p:cBhvr>
                                        </p:cmd>
                                      </p:childTnLst>
                                    </p:cTn>
                                  </p:par>
                                  <p:par>
                                    <p:cTn id="7" presetID="2" presetClass="entr" presetSubtype="4" fill="hold" nodeType="withEffect">
                                      <p:stCondLst>
                                        <p:cond delay="0"/>
                                      </p:stCondLst>
                                      <p:childTnLst>
                                        <p:set>
                                          <p:cBhvr>
                                            <p:cTn id="8" dur="1" fill="hold">
                                              <p:stCondLst>
                                                <p:cond delay="0"/>
                                              </p:stCondLst>
                                            </p:cTn>
                                            <p:tgtEl>
                                              <p:spTgt spid="8"/>
                                            </p:tgtEl>
                                            <p:attrNameLst>
                                              <p:attrName>style.visibility</p:attrName>
                                            </p:attrNameLst>
                                          </p:cBhvr>
                                          <p:to>
                                            <p:strVal val="visible"/>
                                          </p:to>
                                        </p:set>
                                        <p:anim calcmode="lin" valueType="num">
                                          <p:cBhvr additive="base">
                                            <p:cTn id="9" dur="3000" fill="hold"/>
                                            <p:tgtEl>
                                              <p:spTgt spid="8"/>
                                            </p:tgtEl>
                                            <p:attrNameLst>
                                              <p:attrName>ppt_x</p:attrName>
                                            </p:attrNameLst>
                                          </p:cBhvr>
                                          <p:tavLst>
                                            <p:tav tm="0">
                                              <p:val>
                                                <p:strVal val="#ppt_x"/>
                                              </p:val>
                                            </p:tav>
                                            <p:tav tm="100000">
                                              <p:val>
                                                <p:strVal val="#ppt_x"/>
                                              </p:val>
                                            </p:tav>
                                          </p:tavLst>
                                        </p:anim>
                                        <p:anim calcmode="lin" valueType="num">
                                          <p:cBhvr additive="base">
                                            <p:cTn id="10" dur="3000" fill="hold"/>
                                            <p:tgtEl>
                                              <p:spTgt spid="8"/>
                                            </p:tgtEl>
                                            <p:attrNameLst>
                                              <p:attrName>ppt_y</p:attrName>
                                            </p:attrNameLst>
                                          </p:cBhvr>
                                          <p:tavLst>
                                            <p:tav tm="0">
                                              <p:val>
                                                <p:strVal val="1+#ppt_h/2"/>
                                              </p:val>
                                            </p:tav>
                                            <p:tav tm="100000">
                                              <p:val>
                                                <p:strVal val="#ppt_y"/>
                                              </p:val>
                                            </p:tav>
                                          </p:tavLst>
                                        </p:anim>
                                      </p:childTnLst>
                                    </p:cTn>
                                  </p:par>
                                  <p:par>
                                    <p:cTn id="11" presetID="34" presetClass="emph" presetSubtype="0" fill="hold" grpId="0" nodeType="withEffect">
                                      <p:stCondLst>
                                        <p:cond delay="0"/>
                                      </p:stCondLst>
                                      <p:iterate type="lt">
                                        <p:tmPct val="10000"/>
                                      </p:iterate>
                                      <p:childTnLst>
                                        <p:animMotion origin="layout" path="M 0.0 0.0 L 0.0 -0.07213" pathEditMode="relative" ptsTypes="">
                                          <p:cBhvr>
                                            <p:cTn id="12" dur="500" accel="50000" decel="50000" autoRev="1" fill="hold">
                                              <p:stCondLst>
                                                <p:cond delay="0"/>
                                              </p:stCondLst>
                                            </p:cTn>
                                            <p:tgtEl>
                                              <p:spTgt spid="5">
                                                <p:txEl>
                                                  <p:pRg st="0" end="0"/>
                                                </p:txEl>
                                              </p:spTgt>
                                            </p:tgtEl>
                                            <p:attrNameLst>
                                              <p:attrName>ppt_x</p:attrName>
                                              <p:attrName>ppt_y</p:attrName>
                                            </p:attrNameLst>
                                          </p:cBhvr>
                                        </p:animMotion>
                                        <p:animRot by="1500000">
                                          <p:cBhvr>
                                            <p:cTn id="13" dur="250" fill="hold">
                                              <p:stCondLst>
                                                <p:cond delay="0"/>
                                              </p:stCondLst>
                                            </p:cTn>
                                            <p:tgtEl>
                                              <p:spTgt spid="5">
                                                <p:txEl>
                                                  <p:pRg st="0" end="0"/>
                                                </p:txEl>
                                              </p:spTgt>
                                            </p:tgtEl>
                                            <p:attrNameLst>
                                              <p:attrName>r</p:attrName>
                                            </p:attrNameLst>
                                          </p:cBhvr>
                                        </p:animRot>
                                        <p:animRot by="-1500000">
                                          <p:cBhvr>
                                            <p:cTn id="14" dur="250" fill="hold">
                                              <p:stCondLst>
                                                <p:cond delay="250"/>
                                              </p:stCondLst>
                                            </p:cTn>
                                            <p:tgtEl>
                                              <p:spTgt spid="5">
                                                <p:txEl>
                                                  <p:pRg st="0" end="0"/>
                                                </p:txEl>
                                              </p:spTgt>
                                            </p:tgtEl>
                                            <p:attrNameLst>
                                              <p:attrName>r</p:attrName>
                                            </p:attrNameLst>
                                          </p:cBhvr>
                                        </p:animRot>
                                        <p:animRot by="-1500000">
                                          <p:cBhvr>
                                            <p:cTn id="15" dur="250" fill="hold">
                                              <p:stCondLst>
                                                <p:cond delay="500"/>
                                              </p:stCondLst>
                                            </p:cTn>
                                            <p:tgtEl>
                                              <p:spTgt spid="5">
                                                <p:txEl>
                                                  <p:pRg st="0" end="0"/>
                                                </p:txEl>
                                              </p:spTgt>
                                            </p:tgtEl>
                                            <p:attrNameLst>
                                              <p:attrName>r</p:attrName>
                                            </p:attrNameLst>
                                          </p:cBhvr>
                                        </p:animRot>
                                        <p:animRot by="1500000">
                                          <p:cBhvr>
                                            <p:cTn id="16" dur="250" fill="hold">
                                              <p:stCondLst>
                                                <p:cond delay="750"/>
                                              </p:stCondLst>
                                            </p:cTn>
                                            <p:tgtEl>
                                              <p:spTgt spid="5">
                                                <p:txEl>
                                                  <p:pRg st="0" end="0"/>
                                                </p:txEl>
                                              </p:spTgt>
                                            </p:tgtEl>
                                            <p:attrNameLst>
                                              <p:attrName>r</p:attrName>
                                            </p:attrNameLst>
                                          </p:cBhvr>
                                        </p:animRot>
                                      </p:childTnLst>
                                    </p:cTn>
                                  </p:par>
                                  <p:par>
                                    <p:cTn id="17" presetID="34" presetClass="emph" presetSubtype="0" fill="hold" grpId="0" nodeType="withEffect">
                                      <p:stCondLst>
                                        <p:cond delay="0"/>
                                      </p:stCondLst>
                                      <p:iterate type="lt">
                                        <p:tmPct val="10000"/>
                                      </p:iterate>
                                      <p:childTnLst>
                                        <p:animMotion origin="layout" path="M 0.0 0.0 L 0.0 -0.07213" pathEditMode="relative" ptsTypes="">
                                          <p:cBhvr>
                                            <p:cTn id="18" dur="500" accel="50000" decel="50000" autoRev="1" fill="hold">
                                              <p:stCondLst>
                                                <p:cond delay="0"/>
                                              </p:stCondLst>
                                            </p:cTn>
                                            <p:tgtEl>
                                              <p:spTgt spid="5">
                                                <p:txEl>
                                                  <p:pRg st="1" end="1"/>
                                                </p:txEl>
                                              </p:spTgt>
                                            </p:tgtEl>
                                            <p:attrNameLst>
                                              <p:attrName>ppt_x</p:attrName>
                                              <p:attrName>ppt_y</p:attrName>
                                            </p:attrNameLst>
                                          </p:cBhvr>
                                        </p:animMotion>
                                        <p:animRot by="1500000">
                                          <p:cBhvr>
                                            <p:cTn id="19" dur="250" fill="hold">
                                              <p:stCondLst>
                                                <p:cond delay="0"/>
                                              </p:stCondLst>
                                            </p:cTn>
                                            <p:tgtEl>
                                              <p:spTgt spid="5">
                                                <p:txEl>
                                                  <p:pRg st="1" end="1"/>
                                                </p:txEl>
                                              </p:spTgt>
                                            </p:tgtEl>
                                            <p:attrNameLst>
                                              <p:attrName>r</p:attrName>
                                            </p:attrNameLst>
                                          </p:cBhvr>
                                        </p:animRot>
                                        <p:animRot by="-1500000">
                                          <p:cBhvr>
                                            <p:cTn id="20" dur="250" fill="hold">
                                              <p:stCondLst>
                                                <p:cond delay="250"/>
                                              </p:stCondLst>
                                            </p:cTn>
                                            <p:tgtEl>
                                              <p:spTgt spid="5">
                                                <p:txEl>
                                                  <p:pRg st="1" end="1"/>
                                                </p:txEl>
                                              </p:spTgt>
                                            </p:tgtEl>
                                            <p:attrNameLst>
                                              <p:attrName>r</p:attrName>
                                            </p:attrNameLst>
                                          </p:cBhvr>
                                        </p:animRot>
                                        <p:animRot by="-1500000">
                                          <p:cBhvr>
                                            <p:cTn id="21" dur="250" fill="hold">
                                              <p:stCondLst>
                                                <p:cond delay="500"/>
                                              </p:stCondLst>
                                            </p:cTn>
                                            <p:tgtEl>
                                              <p:spTgt spid="5">
                                                <p:txEl>
                                                  <p:pRg st="1" end="1"/>
                                                </p:txEl>
                                              </p:spTgt>
                                            </p:tgtEl>
                                            <p:attrNameLst>
                                              <p:attrName>r</p:attrName>
                                            </p:attrNameLst>
                                          </p:cBhvr>
                                        </p:animRot>
                                        <p:animRot by="1500000">
                                          <p:cBhvr>
                                            <p:cTn id="22" dur="250" fill="hold">
                                              <p:stCondLst>
                                                <p:cond delay="750"/>
                                              </p:stCondLst>
                                            </p:cTn>
                                            <p:tgtEl>
                                              <p:spTgt spid="5">
                                                <p:txEl>
                                                  <p:pRg st="1" end="1"/>
                                                </p:txEl>
                                              </p:spTgt>
                                            </p:tgtEl>
                                            <p:attrNameLst>
                                              <p:attrName>r</p:attrName>
                                            </p:attrNameLst>
                                          </p:cBhvr>
                                        </p:animRot>
                                      </p:childTnLst>
                                    </p:cTn>
                                  </p:par>
                                  <p:par>
                                    <p:cTn id="23" presetID="2" presetClass="entr" presetSubtype="4" accel="40000" fill="hold" nodeType="with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additive="base">
                                            <p:cTn id="25" dur="3000" fill="hold"/>
                                            <p:tgtEl>
                                              <p:spTgt spid="7"/>
                                            </p:tgtEl>
                                            <p:attrNameLst>
                                              <p:attrName>ppt_x</p:attrName>
                                            </p:attrNameLst>
                                          </p:cBhvr>
                                          <p:tavLst>
                                            <p:tav tm="0">
                                              <p:val>
                                                <p:strVal val="#ppt_x"/>
                                              </p:val>
                                            </p:tav>
                                            <p:tav tm="100000">
                                              <p:val>
                                                <p:strVal val="#ppt_x"/>
                                              </p:val>
                                            </p:tav>
                                          </p:tavLst>
                                        </p:anim>
                                        <p:anim calcmode="lin" valueType="num">
                                          <p:cBhvr additive="base">
                                            <p:cTn id="26" dur="30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video>
                  <p:cMediaNode vol="80000" mute="1">
                    <p:cTn id="27" repeatCount="indefinite" fill="hold" display="0">
                      <p:stCondLst>
                        <p:cond delay="indefinite"/>
                      </p:stCondLst>
                    </p:cTn>
                    <p:tgtEl>
                      <p:spTgt spid="3"/>
                    </p:tgtEl>
                  </p:cMediaNode>
                </p:video>
                <p:seq concurrent="1" nextAc="seek">
                  <p:cTn id="28" restart="whenNotActive" fill="hold" evtFilter="cancelBubble" nodeType="interactiveSeq">
                    <p:stCondLst>
                      <p:cond evt="onClick" delay="0">
                        <p:tgtEl>
                          <p:spTgt spid="3"/>
                        </p:tgtEl>
                      </p:cond>
                    </p:stCondLst>
                    <p:endSync evt="end" delay="0">
                      <p:rtn val="all"/>
                    </p:endSync>
                    <p:childTnLst>
                      <p:par>
                        <p:cTn id="29" fill="hold">
                          <p:stCondLst>
                            <p:cond delay="0"/>
                          </p:stCondLst>
                          <p:childTnLst>
                            <p:par>
                              <p:cTn id="30" fill="hold">
                                <p:stCondLst>
                                  <p:cond delay="0"/>
                                </p:stCondLst>
                                <p:childTnLst>
                                  <p:par>
                                    <p:cTn id="31" presetID="2" presetClass="mediacall" presetSubtype="0" fill="hold" nodeType="clickEffect">
                                      <p:stCondLst>
                                        <p:cond delay="0"/>
                                      </p:stCondLst>
                                      <p:childTnLst>
                                        <p:cmd type="call" cmd="togglePause">
                                          <p:cBhvr>
                                            <p:cTn id="32" dur="1" fill="hold"/>
                                            <p:tgtEl>
                                              <p:spTgt spid="3"/>
                                            </p:tgtEl>
                                          </p:cBhvr>
                                        </p:cmd>
                                      </p:childTnLst>
                                    </p:cTn>
                                  </p:par>
                                </p:childTnLst>
                              </p:cTn>
                            </p:par>
                          </p:childTnLst>
                        </p:cTn>
                      </p:par>
                    </p:childTnLst>
                  </p:cTn>
                  <p:nextCondLst>
                    <p:cond evt="onClick" delay="0">
                      <p:tgtEl>
                        <p:spTgt spid="3"/>
                      </p:tgtEl>
                    </p:cond>
                  </p:nextCondLst>
                </p:seq>
              </p:childTnLst>
            </p:cTn>
          </p:par>
        </p:tnLst>
        <p:bldLst>
          <p:bldP spid="5" grpId="0" build="p"/>
        </p:bldLst>
      </p:timing>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accent6">
            <a:lumMod val="20000"/>
            <a:lumOff val="80000"/>
          </a:schemeClr>
        </a:solidFill>
        <a:effectLst/>
      </p:bgPr>
    </p:bg>
    <p:spTree>
      <p:nvGrpSpPr>
        <p:cNvPr id="1" name="Shape 2652"/>
        <p:cNvGrpSpPr/>
        <p:nvPr/>
      </p:nvGrpSpPr>
      <p:grpSpPr>
        <a:xfrm>
          <a:off x="0" y="0"/>
          <a:ext cx="0" cy="0"/>
          <a:chOff x="0" y="0"/>
          <a:chExt cx="0" cy="0"/>
        </a:xfrm>
      </p:grpSpPr>
      <p:sp>
        <p:nvSpPr>
          <p:cNvPr id="2654" name="Google Shape;2654;p76"/>
          <p:cNvSpPr txBox="1">
            <a:spLocks noGrp="1"/>
          </p:cNvSpPr>
          <p:nvPr>
            <p:ph type="ctrTitle"/>
          </p:nvPr>
        </p:nvSpPr>
        <p:spPr>
          <a:xfrm flipH="1">
            <a:off x="685800" y="180697"/>
            <a:ext cx="4046800" cy="903600"/>
          </a:xfrm>
          <a:prstGeom prst="rect">
            <a:avLst/>
          </a:prstGeom>
        </p:spPr>
        <p:txBody>
          <a:bodyPr spcFirstLastPara="1" wrap="square" lIns="121900" tIns="121900" rIns="121900" bIns="121900" anchor="t" anchorCtr="0">
            <a:normAutofit/>
          </a:bodyPr>
          <a:lstStyle/>
          <a:p>
            <a:r>
              <a:rPr lang="en" sz="4267">
                <a:solidFill>
                  <a:schemeClr val="accent5">
                    <a:lumMod val="10000"/>
                  </a:schemeClr>
                </a:solidFill>
                <a:latin typeface="#9Slide07 SVNUT Triumph Press" panose="00000500000000000000" pitchFamily="2" charset="0"/>
              </a:rPr>
              <a:t>Mật thư số 2</a:t>
            </a:r>
            <a:endParaRPr sz="4267">
              <a:solidFill>
                <a:schemeClr val="accent5">
                  <a:lumMod val="10000"/>
                </a:schemeClr>
              </a:solidFill>
              <a:latin typeface="#9Slide07 SVNUT Triumph Press" panose="00000500000000000000" pitchFamily="2" charset="0"/>
            </a:endParaRPr>
          </a:p>
        </p:txBody>
      </p:sp>
      <p:sp>
        <p:nvSpPr>
          <p:cNvPr id="15" name="TextBox 14">
            <a:extLst>
              <a:ext uri="{FF2B5EF4-FFF2-40B4-BE49-F238E27FC236}">
                <a16:creationId xmlns:a16="http://schemas.microsoft.com/office/drawing/2014/main" id="{DD98F1F3-903A-4291-875F-5135A37ACC87}"/>
              </a:ext>
            </a:extLst>
          </p:cNvPr>
          <p:cNvSpPr txBox="1"/>
          <p:nvPr/>
        </p:nvSpPr>
        <p:spPr>
          <a:xfrm>
            <a:off x="677839" y="976795"/>
            <a:ext cx="11074400" cy="1047338"/>
          </a:xfrm>
          <a:prstGeom prst="rect">
            <a:avLst/>
          </a:prstGeom>
          <a:noFill/>
        </p:spPr>
        <p:txBody>
          <a:bodyPr wrap="square">
            <a:spAutoFit/>
          </a:bodyPr>
          <a:lstStyle/>
          <a:p>
            <a:pPr algn="just" defTabSz="1219170">
              <a:lnSpc>
                <a:spcPct val="115000"/>
              </a:lnSpc>
              <a:buClr>
                <a:srgbClr val="000000"/>
              </a:buClr>
              <a:tabLst>
                <a:tab pos="239601" algn="l"/>
                <a:tab pos="2400240" algn="l"/>
                <a:tab pos="4560033" algn="l"/>
                <a:tab pos="6719825" algn="l"/>
              </a:tabLst>
            </a:pPr>
            <a:r>
              <a:rPr lang="en-US" sz="2800" kern="0" dirty="0" err="1">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Câu</a:t>
            </a:r>
            <a:r>
              <a:rPr lang="en-US" sz="2800" kern="0" dirty="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 1. </a:t>
            </a:r>
            <a:r>
              <a:rPr lang="en-US" sz="2800" kern="0" dirty="0" err="1">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Số</a:t>
            </a:r>
            <a:r>
              <a:rPr lang="en-US" sz="2800" kern="0" dirty="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 electron </a:t>
            </a:r>
            <a:r>
              <a:rPr lang="en-US" sz="2800" kern="0" dirty="0" err="1">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hóa</a:t>
            </a:r>
            <a:r>
              <a:rPr lang="en-US" sz="2800" kern="0" dirty="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 </a:t>
            </a:r>
            <a:r>
              <a:rPr lang="en-US" sz="2800" kern="0" dirty="0" err="1">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trị</a:t>
            </a:r>
            <a:r>
              <a:rPr lang="en-US" sz="2800" kern="0" dirty="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 </a:t>
            </a:r>
            <a:r>
              <a:rPr lang="en-US" sz="2800" kern="0" dirty="0" err="1">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của</a:t>
            </a:r>
            <a:r>
              <a:rPr lang="en-US" sz="2800" kern="0" dirty="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 N: 5. N </a:t>
            </a:r>
            <a:r>
              <a:rPr lang="en-US" sz="2800" kern="0" dirty="0" err="1">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có</a:t>
            </a:r>
            <a:r>
              <a:rPr lang="en-US" sz="2800" kern="0" dirty="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 xu </a:t>
            </a:r>
            <a:r>
              <a:rPr lang="en-US" sz="2800" kern="0" dirty="0" err="1">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hướng</a:t>
            </a:r>
            <a:r>
              <a:rPr lang="en-US" sz="2800" kern="0" dirty="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 </a:t>
            </a:r>
            <a:r>
              <a:rPr lang="en-US" sz="2800" kern="0" dirty="0" err="1">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nhận</a:t>
            </a:r>
            <a:r>
              <a:rPr lang="en-US" sz="2800" kern="0" dirty="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a:t>
            </a:r>
            <a:r>
              <a:rPr lang="en-US" sz="2800" kern="0" dirty="0" err="1">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góp</a:t>
            </a:r>
            <a:r>
              <a:rPr lang="en-US" sz="2800" kern="0" dirty="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 </a:t>
            </a:r>
            <a:r>
              <a:rPr lang="en-US" sz="2800" kern="0" dirty="0" err="1">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chung</a:t>
            </a:r>
            <a:r>
              <a:rPr lang="en-US" sz="2800" kern="0" dirty="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 3 electron. </a:t>
            </a:r>
          </a:p>
        </p:txBody>
      </p:sp>
      <p:sp>
        <p:nvSpPr>
          <p:cNvPr id="4" name="TextBox 3">
            <a:extLst>
              <a:ext uri="{FF2B5EF4-FFF2-40B4-BE49-F238E27FC236}">
                <a16:creationId xmlns:a16="http://schemas.microsoft.com/office/drawing/2014/main" id="{66EF76F7-CC67-7CEA-1A7C-AE5BE8D536C2}"/>
              </a:ext>
            </a:extLst>
          </p:cNvPr>
          <p:cNvSpPr txBox="1"/>
          <p:nvPr/>
        </p:nvSpPr>
        <p:spPr>
          <a:xfrm>
            <a:off x="702860" y="2003013"/>
            <a:ext cx="11074400" cy="1178656"/>
          </a:xfrm>
          <a:prstGeom prst="rect">
            <a:avLst/>
          </a:prstGeom>
          <a:noFill/>
        </p:spPr>
        <p:txBody>
          <a:bodyPr wrap="square">
            <a:spAutoFit/>
          </a:bodyPr>
          <a:lstStyle/>
          <a:p>
            <a:pPr algn="just" defTabSz="1219170">
              <a:lnSpc>
                <a:spcPct val="115000"/>
              </a:lnSpc>
              <a:buClr>
                <a:srgbClr val="000000"/>
              </a:buClr>
              <a:tabLst>
                <a:tab pos="239601" algn="l"/>
                <a:tab pos="2400240" algn="l"/>
                <a:tab pos="4560033" algn="l"/>
                <a:tab pos="6719825" algn="l"/>
              </a:tabLst>
            </a:pPr>
            <a:r>
              <a:rPr lang="en-US" sz="2800" kern="0" dirty="0" err="1">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Câu</a:t>
            </a:r>
            <a:r>
              <a:rPr lang="en-US" sz="2800" kern="0" dirty="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 2. </a:t>
            </a:r>
          </a:p>
          <a:p>
            <a:pPr algn="just" defTabSz="1219170">
              <a:lnSpc>
                <a:spcPct val="115000"/>
              </a:lnSpc>
              <a:buClr>
                <a:srgbClr val="000000"/>
              </a:buClr>
              <a:tabLst>
                <a:tab pos="239601" algn="l"/>
                <a:tab pos="2400240" algn="l"/>
                <a:tab pos="4560033" algn="l"/>
                <a:tab pos="6719825" algn="l"/>
              </a:tabLst>
            </a:pPr>
            <a:r>
              <a:rPr lang="en-US" sz="3600" kern="0" dirty="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N</a:t>
            </a:r>
            <a:r>
              <a:rPr lang="en-US" sz="3600" kern="0" baseline="-25000" dirty="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2</a:t>
            </a:r>
            <a:endParaRPr lang="en-US" sz="3600" kern="0" dirty="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endParaRPr>
          </a:p>
        </p:txBody>
      </p:sp>
      <p:pic>
        <p:nvPicPr>
          <p:cNvPr id="2050" name="Picture 2">
            <a:extLst>
              <a:ext uri="{FF2B5EF4-FFF2-40B4-BE49-F238E27FC236}">
                <a16:creationId xmlns:a16="http://schemas.microsoft.com/office/drawing/2014/main" id="{4F0B6153-5DC6-E69B-7FD1-7C813A6974F3}"/>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56740" t="-1311" r="20748" b="1311"/>
          <a:stretch/>
        </p:blipFill>
        <p:spPr bwMode="auto">
          <a:xfrm>
            <a:off x="1363543" y="2355561"/>
            <a:ext cx="2282318" cy="2078571"/>
          </a:xfrm>
          <a:prstGeom prst="rect">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60AA478A-D337-944B-D71E-D70A90451013}"/>
              </a:ext>
            </a:extLst>
          </p:cNvPr>
          <p:cNvSpPr txBox="1"/>
          <p:nvPr/>
        </p:nvSpPr>
        <p:spPr>
          <a:xfrm>
            <a:off x="5042728" y="5528397"/>
            <a:ext cx="6509418" cy="1047338"/>
          </a:xfrm>
          <a:prstGeom prst="rect">
            <a:avLst/>
          </a:prstGeom>
          <a:noFill/>
        </p:spPr>
        <p:txBody>
          <a:bodyPr wrap="square">
            <a:spAutoFit/>
          </a:bodyPr>
          <a:lstStyle/>
          <a:p>
            <a:pPr algn="just" defTabSz="1219170">
              <a:lnSpc>
                <a:spcPct val="115000"/>
              </a:lnSpc>
              <a:buClr>
                <a:srgbClr val="000000"/>
              </a:buClr>
              <a:tabLst>
                <a:tab pos="239601" algn="l"/>
                <a:tab pos="2400240" algn="l"/>
                <a:tab pos="4560033" algn="l"/>
                <a:tab pos="6719825" algn="l"/>
              </a:tabLst>
            </a:pPr>
            <a:r>
              <a:rPr lang="en-US" sz="2800" kern="0" dirty="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Trong </a:t>
            </a:r>
            <a:r>
              <a:rPr lang="en-US" sz="2800" kern="0" dirty="0" err="1">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liên</a:t>
            </a:r>
            <a:r>
              <a:rPr lang="en-US" sz="2800" kern="0" dirty="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 </a:t>
            </a:r>
            <a:r>
              <a:rPr lang="en-US" sz="2800" kern="0" dirty="0" err="1">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kết</a:t>
            </a:r>
            <a:r>
              <a:rPr lang="en-US" sz="2800" kern="0" dirty="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 </a:t>
            </a:r>
            <a:r>
              <a:rPr lang="en-US" sz="2800" kern="0" dirty="0" err="1">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của</a:t>
            </a:r>
            <a:r>
              <a:rPr lang="en-US" sz="2800" kern="0" dirty="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 CO </a:t>
            </a:r>
            <a:r>
              <a:rPr lang="en-US" sz="2800" kern="0" dirty="0" err="1">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có</a:t>
            </a:r>
            <a:r>
              <a:rPr lang="en-US" sz="2800" kern="0" dirty="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 1 </a:t>
            </a:r>
            <a:r>
              <a:rPr lang="en-US" sz="2800" kern="0" dirty="0" err="1">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liên</a:t>
            </a:r>
            <a:r>
              <a:rPr lang="en-US" sz="2800" kern="0" dirty="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 </a:t>
            </a:r>
            <a:r>
              <a:rPr lang="en-US" sz="2800" kern="0" dirty="0" err="1">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kết</a:t>
            </a:r>
            <a:r>
              <a:rPr lang="en-US" sz="2800" kern="0" dirty="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 </a:t>
            </a:r>
            <a:r>
              <a:rPr lang="en-US" sz="2800" kern="0" dirty="0" err="1">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cho</a:t>
            </a:r>
            <a:r>
              <a:rPr lang="en-US" sz="2800" kern="0" dirty="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 - </a:t>
            </a:r>
            <a:r>
              <a:rPr lang="en-US" sz="2800" kern="0" dirty="0" err="1">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nhận</a:t>
            </a:r>
            <a:r>
              <a:rPr lang="en-US" sz="2800" kern="0" dirty="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 </a:t>
            </a:r>
          </a:p>
        </p:txBody>
      </p:sp>
      <p:sp>
        <p:nvSpPr>
          <p:cNvPr id="7" name="TextBox 6">
            <a:extLst>
              <a:ext uri="{FF2B5EF4-FFF2-40B4-BE49-F238E27FC236}">
                <a16:creationId xmlns:a16="http://schemas.microsoft.com/office/drawing/2014/main" id="{438C0566-4792-E63B-3D42-CFDD0B6A1A6E}"/>
              </a:ext>
            </a:extLst>
          </p:cNvPr>
          <p:cNvSpPr txBox="1"/>
          <p:nvPr/>
        </p:nvSpPr>
        <p:spPr>
          <a:xfrm>
            <a:off x="5795436" y="2616262"/>
            <a:ext cx="1425367" cy="683136"/>
          </a:xfrm>
          <a:prstGeom prst="rect">
            <a:avLst/>
          </a:prstGeom>
          <a:noFill/>
        </p:spPr>
        <p:txBody>
          <a:bodyPr wrap="square">
            <a:spAutoFit/>
          </a:bodyPr>
          <a:lstStyle/>
          <a:p>
            <a:pPr algn="just" defTabSz="1219170">
              <a:lnSpc>
                <a:spcPct val="115000"/>
              </a:lnSpc>
              <a:buClr>
                <a:srgbClr val="000000"/>
              </a:buClr>
              <a:tabLst>
                <a:tab pos="239601" algn="l"/>
                <a:tab pos="2400240" algn="l"/>
                <a:tab pos="4560033" algn="l"/>
                <a:tab pos="6719825" algn="l"/>
              </a:tabLst>
            </a:pPr>
            <a:r>
              <a:rPr lang="en-US" sz="3600" kern="0" dirty="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CO</a:t>
            </a:r>
          </a:p>
        </p:txBody>
      </p:sp>
      <p:pic>
        <p:nvPicPr>
          <p:cNvPr id="3" name="Picture 2">
            <a:extLst>
              <a:ext uri="{FF2B5EF4-FFF2-40B4-BE49-F238E27FC236}">
                <a16:creationId xmlns:a16="http://schemas.microsoft.com/office/drawing/2014/main" id="{3E671E03-46BB-97AD-D170-A5315EF08BFA}"/>
              </a:ext>
            </a:extLst>
          </p:cNvPr>
          <p:cNvPicPr>
            <a:picLocks noChangeAspect="1"/>
          </p:cNvPicPr>
          <p:nvPr/>
        </p:nvPicPr>
        <p:blipFill>
          <a:blip r:embed="rId4"/>
          <a:stretch>
            <a:fillRect/>
          </a:stretch>
        </p:blipFill>
        <p:spPr>
          <a:xfrm>
            <a:off x="1685055" y="4514436"/>
            <a:ext cx="1639294" cy="612820"/>
          </a:xfrm>
          <a:prstGeom prst="rect">
            <a:avLst/>
          </a:prstGeom>
        </p:spPr>
      </p:pic>
      <p:sp>
        <p:nvSpPr>
          <p:cNvPr id="5" name="TextBox 4">
            <a:extLst>
              <a:ext uri="{FF2B5EF4-FFF2-40B4-BE49-F238E27FC236}">
                <a16:creationId xmlns:a16="http://schemas.microsoft.com/office/drawing/2014/main" id="{A8683EE0-907D-34C7-C0C0-6F768EF5CB78}"/>
              </a:ext>
            </a:extLst>
          </p:cNvPr>
          <p:cNvSpPr txBox="1"/>
          <p:nvPr/>
        </p:nvSpPr>
        <p:spPr>
          <a:xfrm>
            <a:off x="1571108" y="5257800"/>
            <a:ext cx="2282318" cy="954107"/>
          </a:xfrm>
          <a:prstGeom prst="rect">
            <a:avLst/>
          </a:prstGeom>
          <a:noFill/>
        </p:spPr>
        <p:txBody>
          <a:bodyPr wrap="square" rtlCol="0">
            <a:spAutoFit/>
          </a:bodyPr>
          <a:lstStyle/>
          <a:p>
            <a:pPr algn="ctr"/>
            <a:r>
              <a:rPr lang="vi-VN" sz="2800" dirty="0">
                <a:solidFill>
                  <a:schemeClr val="tx2"/>
                </a:solidFill>
              </a:rPr>
              <a:t>Công thức cấu tạo</a:t>
            </a:r>
            <a:endParaRPr lang="en-US" sz="2800" dirty="0">
              <a:solidFill>
                <a:schemeClr val="tx2"/>
              </a:solidFill>
            </a:endParaRPr>
          </a:p>
        </p:txBody>
      </p:sp>
      <p:pic>
        <p:nvPicPr>
          <p:cNvPr id="9" name="Picture 8">
            <a:extLst>
              <a:ext uri="{FF2B5EF4-FFF2-40B4-BE49-F238E27FC236}">
                <a16:creationId xmlns:a16="http://schemas.microsoft.com/office/drawing/2014/main" id="{62CDD4C9-919D-1EC3-A3E4-1AA9B7963A18}"/>
              </a:ext>
            </a:extLst>
          </p:cNvPr>
          <p:cNvPicPr>
            <a:picLocks noChangeAspect="1"/>
          </p:cNvPicPr>
          <p:nvPr/>
        </p:nvPicPr>
        <p:blipFill>
          <a:blip r:embed="rId5"/>
          <a:stretch>
            <a:fillRect/>
          </a:stretch>
        </p:blipFill>
        <p:spPr>
          <a:xfrm>
            <a:off x="6955589" y="4029132"/>
            <a:ext cx="2085186" cy="876025"/>
          </a:xfrm>
          <a:prstGeom prst="rect">
            <a:avLst/>
          </a:prstGeom>
        </p:spPr>
      </p:pic>
      <p:grpSp>
        <p:nvGrpSpPr>
          <p:cNvPr id="2" name="Group 1">
            <a:extLst>
              <a:ext uri="{FF2B5EF4-FFF2-40B4-BE49-F238E27FC236}">
                <a16:creationId xmlns:a16="http://schemas.microsoft.com/office/drawing/2014/main" id="{5F4EB107-5D3C-257E-1DBE-2D3DB7AF40B8}"/>
              </a:ext>
            </a:extLst>
          </p:cNvPr>
          <p:cNvGrpSpPr/>
          <p:nvPr/>
        </p:nvGrpSpPr>
        <p:grpSpPr>
          <a:xfrm>
            <a:off x="6858001" y="2443913"/>
            <a:ext cx="2064418" cy="876025"/>
            <a:chOff x="6858000" y="2443913"/>
            <a:chExt cx="2280365" cy="950933"/>
          </a:xfrm>
        </p:grpSpPr>
        <p:pic>
          <p:nvPicPr>
            <p:cNvPr id="2052" name="Picture 4">
              <a:extLst>
                <a:ext uri="{FF2B5EF4-FFF2-40B4-BE49-F238E27FC236}">
                  <a16:creationId xmlns:a16="http://schemas.microsoft.com/office/drawing/2014/main" id="{40058536-34E6-E7E3-4692-B14D4D3E52CD}"/>
                </a:ext>
              </a:extLst>
            </p:cNvPr>
            <p:cNvPicPr>
              <a:picLocks noChangeAspect="1" noChangeArrowheads="1"/>
            </p:cNvPicPr>
            <p:nvPr/>
          </p:nvPicPr>
          <p:blipFill rotWithShape="1">
            <a:blip r:embed="rId6">
              <a:extLst>
                <a:ext uri="{BEBA8EAE-BF5A-486C-A8C5-ECC9F3942E4B}">
                  <a14:imgProps xmlns:a14="http://schemas.microsoft.com/office/drawing/2010/main">
                    <a14:imgLayer r:embed="rId7">
                      <a14:imgEffect>
                        <a14:backgroundRemoval t="5128" b="89744" l="4813" r="95187">
                          <a14:foregroundMark x1="6952" y1="46154" x2="6952" y2="46154"/>
                          <a14:foregroundMark x1="4813" y1="75641" x2="4813" y2="75641"/>
                          <a14:foregroundMark x1="21390" y1="89744" x2="21390" y2="89744"/>
                          <a14:foregroundMark x1="58824" y1="62821" x2="58824" y2="62821"/>
                          <a14:foregroundMark x1="62567" y1="84615" x2="62567" y2="84615"/>
                          <a14:foregroundMark x1="75936" y1="55128" x2="75936" y2="55128"/>
                          <a14:foregroundMark x1="95187" y1="52564" x2="95187" y2="52564"/>
                          <a14:foregroundMark x1="80214" y1="14103" x2="80214" y2="14103"/>
                          <a14:foregroundMark x1="87166" y1="11538" x2="87166" y2="11538"/>
                          <a14:foregroundMark x1="18717" y1="10256" x2="18717" y2="10256"/>
                          <a14:foregroundMark x1="12299" y1="7692" x2="12299" y2="7692"/>
                        </a14:backgroundRemoval>
                      </a14:imgEffect>
                    </a14:imgLayer>
                  </a14:imgProps>
                </a:ext>
                <a:ext uri="{28A0092B-C50C-407E-A947-70E740481C1C}">
                  <a14:useLocalDpi xmlns:a14="http://schemas.microsoft.com/office/drawing/2010/main" val="0"/>
                </a:ext>
              </a:extLst>
            </a:blip>
            <a:srcRect t="-1110" b="1135"/>
            <a:stretch/>
          </p:blipFill>
          <p:spPr bwMode="auto">
            <a:xfrm>
              <a:off x="6858000" y="2443913"/>
              <a:ext cx="2280365" cy="950933"/>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10">
              <a:extLst>
                <a:ext uri="{FF2B5EF4-FFF2-40B4-BE49-F238E27FC236}">
                  <a16:creationId xmlns:a16="http://schemas.microsoft.com/office/drawing/2014/main" id="{1C574E04-FA6C-79EE-C1A9-D0B1FFB760ED}"/>
                </a:ext>
              </a:extLst>
            </p:cNvPr>
            <p:cNvPicPr>
              <a:picLocks noChangeAspect="1"/>
            </p:cNvPicPr>
            <p:nvPr/>
          </p:nvPicPr>
          <p:blipFill>
            <a:blip r:embed="rId8"/>
            <a:stretch>
              <a:fillRect/>
            </a:stretch>
          </p:blipFill>
          <p:spPr>
            <a:xfrm>
              <a:off x="7543800" y="2616262"/>
              <a:ext cx="914400" cy="313899"/>
            </a:xfrm>
            <a:prstGeom prst="rect">
              <a:avLst/>
            </a:prstGeom>
          </p:spPr>
        </p:pic>
      </p:grpSp>
      <p:sp>
        <p:nvSpPr>
          <p:cNvPr id="12" name="TextBox 11">
            <a:extLst>
              <a:ext uri="{FF2B5EF4-FFF2-40B4-BE49-F238E27FC236}">
                <a16:creationId xmlns:a16="http://schemas.microsoft.com/office/drawing/2014/main" id="{2B8C28DB-2F86-41BD-5DCB-A5172B79DA05}"/>
              </a:ext>
            </a:extLst>
          </p:cNvPr>
          <p:cNvSpPr txBox="1"/>
          <p:nvPr/>
        </p:nvSpPr>
        <p:spPr>
          <a:xfrm>
            <a:off x="9537562" y="2534459"/>
            <a:ext cx="2064418" cy="954107"/>
          </a:xfrm>
          <a:prstGeom prst="rect">
            <a:avLst/>
          </a:prstGeom>
          <a:noFill/>
        </p:spPr>
        <p:txBody>
          <a:bodyPr wrap="square" rtlCol="0">
            <a:spAutoFit/>
          </a:bodyPr>
          <a:lstStyle/>
          <a:p>
            <a:pPr algn="ctr"/>
            <a:r>
              <a:rPr lang="vi-VN" sz="2800" dirty="0">
                <a:solidFill>
                  <a:schemeClr val="tx2"/>
                </a:solidFill>
              </a:rPr>
              <a:t>Công thức </a:t>
            </a:r>
            <a:r>
              <a:rPr lang="vi-VN" sz="2800" dirty="0" err="1">
                <a:solidFill>
                  <a:schemeClr val="tx2"/>
                </a:solidFill>
              </a:rPr>
              <a:t>Lewis</a:t>
            </a:r>
            <a:endParaRPr lang="en-US" sz="2800" dirty="0">
              <a:solidFill>
                <a:schemeClr val="tx2"/>
              </a:solidFill>
            </a:endParaRPr>
          </a:p>
        </p:txBody>
      </p:sp>
      <p:sp>
        <p:nvSpPr>
          <p:cNvPr id="14" name="TextBox 13">
            <a:extLst>
              <a:ext uri="{FF2B5EF4-FFF2-40B4-BE49-F238E27FC236}">
                <a16:creationId xmlns:a16="http://schemas.microsoft.com/office/drawing/2014/main" id="{4948DD32-D368-5084-8AF4-99DA23B0A736}"/>
              </a:ext>
            </a:extLst>
          </p:cNvPr>
          <p:cNvSpPr txBox="1"/>
          <p:nvPr/>
        </p:nvSpPr>
        <p:spPr>
          <a:xfrm>
            <a:off x="9283476" y="3951050"/>
            <a:ext cx="2282318" cy="954107"/>
          </a:xfrm>
          <a:prstGeom prst="rect">
            <a:avLst/>
          </a:prstGeom>
          <a:noFill/>
        </p:spPr>
        <p:txBody>
          <a:bodyPr wrap="square" rtlCol="0">
            <a:spAutoFit/>
          </a:bodyPr>
          <a:lstStyle/>
          <a:p>
            <a:pPr algn="ctr"/>
            <a:r>
              <a:rPr lang="vi-VN" sz="2800" dirty="0">
                <a:solidFill>
                  <a:schemeClr val="tx2"/>
                </a:solidFill>
              </a:rPr>
              <a:t>Công thức cấu tạo</a:t>
            </a:r>
            <a:endParaRPr lang="en-US" sz="2800" dirty="0">
              <a:solidFill>
                <a:schemeClr val="tx2"/>
              </a:solidFill>
            </a:endParaRPr>
          </a:p>
        </p:txBody>
      </p:sp>
    </p:spTree>
    <p:extLst>
      <p:ext uri="{BB962C8B-B14F-4D97-AF65-F5344CB8AC3E}">
        <p14:creationId xmlns:p14="http://schemas.microsoft.com/office/powerpoint/2010/main" val="723904404"/>
      </p:ext>
    </p:extLst>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3850"/>
        <p:cNvGrpSpPr/>
        <p:nvPr/>
      </p:nvGrpSpPr>
      <p:grpSpPr>
        <a:xfrm>
          <a:off x="0" y="0"/>
          <a:ext cx="0" cy="0"/>
          <a:chOff x="0" y="0"/>
          <a:chExt cx="0" cy="0"/>
        </a:xfrm>
      </p:grpSpPr>
      <p:sp>
        <p:nvSpPr>
          <p:cNvPr id="3851" name="Google Shape;3851;p111"/>
          <p:cNvSpPr/>
          <p:nvPr/>
        </p:nvSpPr>
        <p:spPr>
          <a:xfrm rot="-5400000">
            <a:off x="10620376" y="3654654"/>
            <a:ext cx="1304724" cy="555533"/>
          </a:xfrm>
          <a:custGeom>
            <a:avLst/>
            <a:gdLst/>
            <a:ahLst/>
            <a:cxnLst/>
            <a:rect l="l" t="t" r="r" b="b"/>
            <a:pathLst>
              <a:path w="17010" h="7242" extrusionOk="0">
                <a:moveTo>
                  <a:pt x="1" y="1"/>
                </a:moveTo>
                <a:cubicBezTo>
                  <a:pt x="677" y="4099"/>
                  <a:pt x="4238" y="7242"/>
                  <a:pt x="8515" y="7242"/>
                </a:cubicBezTo>
                <a:cubicBezTo>
                  <a:pt x="12792" y="7242"/>
                  <a:pt x="16333" y="4099"/>
                  <a:pt x="1700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852" name="Google Shape;3852;p111"/>
          <p:cNvGrpSpPr/>
          <p:nvPr/>
        </p:nvGrpSpPr>
        <p:grpSpPr>
          <a:xfrm rot="-10132663">
            <a:off x="11300994" y="4118202"/>
            <a:ext cx="337943" cy="384824"/>
            <a:chOff x="4670703" y="657266"/>
            <a:chExt cx="253461" cy="288623"/>
          </a:xfrm>
        </p:grpSpPr>
        <p:sp>
          <p:nvSpPr>
            <p:cNvPr id="3853" name="Google Shape;3853;p111"/>
            <p:cNvSpPr/>
            <p:nvPr/>
          </p:nvSpPr>
          <p:spPr>
            <a:xfrm>
              <a:off x="4670703" y="657266"/>
              <a:ext cx="53750" cy="53225"/>
            </a:xfrm>
            <a:custGeom>
              <a:avLst/>
              <a:gdLst/>
              <a:ahLst/>
              <a:cxnLst/>
              <a:rect l="l" t="t" r="r" b="b"/>
              <a:pathLst>
                <a:path w="2150" h="2129" extrusionOk="0">
                  <a:moveTo>
                    <a:pt x="1075" y="0"/>
                  </a:moveTo>
                  <a:cubicBezTo>
                    <a:pt x="478" y="0"/>
                    <a:pt x="1" y="478"/>
                    <a:pt x="1" y="1075"/>
                  </a:cubicBezTo>
                  <a:cubicBezTo>
                    <a:pt x="1" y="1671"/>
                    <a:pt x="478" y="2129"/>
                    <a:pt x="1075" y="2129"/>
                  </a:cubicBezTo>
                  <a:cubicBezTo>
                    <a:pt x="1672" y="2129"/>
                    <a:pt x="2149" y="1671"/>
                    <a:pt x="2149" y="1075"/>
                  </a:cubicBezTo>
                  <a:cubicBezTo>
                    <a:pt x="2149" y="478"/>
                    <a:pt x="1672" y="0"/>
                    <a:pt x="107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54" name="Google Shape;3854;p111"/>
            <p:cNvSpPr/>
            <p:nvPr/>
          </p:nvSpPr>
          <p:spPr>
            <a:xfrm>
              <a:off x="4730866" y="751011"/>
              <a:ext cx="193299" cy="194878"/>
            </a:xfrm>
            <a:custGeom>
              <a:avLst/>
              <a:gdLst/>
              <a:ahLst/>
              <a:cxnLst/>
              <a:rect l="l" t="t" r="r" b="b"/>
              <a:pathLst>
                <a:path w="2488" h="2508" extrusionOk="0">
                  <a:moveTo>
                    <a:pt x="1254" y="1"/>
                  </a:moveTo>
                  <a:cubicBezTo>
                    <a:pt x="557" y="1"/>
                    <a:pt x="0" y="558"/>
                    <a:pt x="0" y="1254"/>
                  </a:cubicBezTo>
                  <a:cubicBezTo>
                    <a:pt x="0" y="1950"/>
                    <a:pt x="557" y="2507"/>
                    <a:pt x="1254" y="2507"/>
                  </a:cubicBezTo>
                  <a:cubicBezTo>
                    <a:pt x="1950" y="2507"/>
                    <a:pt x="2487" y="1950"/>
                    <a:pt x="2487" y="1254"/>
                  </a:cubicBezTo>
                  <a:cubicBezTo>
                    <a:pt x="2487" y="558"/>
                    <a:pt x="1950" y="1"/>
                    <a:pt x="1254"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855" name="Google Shape;3855;p111"/>
          <p:cNvGrpSpPr/>
          <p:nvPr/>
        </p:nvGrpSpPr>
        <p:grpSpPr>
          <a:xfrm>
            <a:off x="7688301" y="978117"/>
            <a:ext cx="3386225" cy="4219221"/>
            <a:chOff x="2326550" y="1540725"/>
            <a:chExt cx="305025" cy="555375"/>
          </a:xfrm>
          <a:solidFill>
            <a:schemeClr val="bg1"/>
          </a:solidFill>
        </p:grpSpPr>
        <p:sp>
          <p:nvSpPr>
            <p:cNvPr id="3856" name="Google Shape;3856;p111"/>
            <p:cNvSpPr/>
            <p:nvPr/>
          </p:nvSpPr>
          <p:spPr>
            <a:xfrm>
              <a:off x="2326550" y="1540725"/>
              <a:ext cx="305025" cy="555375"/>
            </a:xfrm>
            <a:custGeom>
              <a:avLst/>
              <a:gdLst/>
              <a:ahLst/>
              <a:cxnLst/>
              <a:rect l="l" t="t" r="r" b="b"/>
              <a:pathLst>
                <a:path w="12201" h="22215" extrusionOk="0">
                  <a:moveTo>
                    <a:pt x="9235" y="0"/>
                  </a:moveTo>
                  <a:cubicBezTo>
                    <a:pt x="8647" y="0"/>
                    <a:pt x="8036" y="79"/>
                    <a:pt x="7468" y="136"/>
                  </a:cubicBezTo>
                  <a:cubicBezTo>
                    <a:pt x="7290" y="141"/>
                    <a:pt x="7111" y="143"/>
                    <a:pt x="6932" y="143"/>
                  </a:cubicBezTo>
                  <a:cubicBezTo>
                    <a:pt x="6231" y="143"/>
                    <a:pt x="5521" y="110"/>
                    <a:pt x="4817" y="110"/>
                  </a:cubicBezTo>
                  <a:cubicBezTo>
                    <a:pt x="4503" y="110"/>
                    <a:pt x="4191" y="116"/>
                    <a:pt x="3882" y="136"/>
                  </a:cubicBezTo>
                  <a:cubicBezTo>
                    <a:pt x="3032" y="136"/>
                    <a:pt x="2218" y="173"/>
                    <a:pt x="1516" y="579"/>
                  </a:cubicBezTo>
                  <a:cubicBezTo>
                    <a:pt x="998" y="875"/>
                    <a:pt x="739" y="1356"/>
                    <a:pt x="555" y="1910"/>
                  </a:cubicBezTo>
                  <a:lnTo>
                    <a:pt x="518" y="1910"/>
                  </a:lnTo>
                  <a:cubicBezTo>
                    <a:pt x="0" y="3204"/>
                    <a:pt x="185" y="4794"/>
                    <a:pt x="148" y="6162"/>
                  </a:cubicBezTo>
                  <a:cubicBezTo>
                    <a:pt x="74" y="8084"/>
                    <a:pt x="148" y="9933"/>
                    <a:pt x="222" y="11818"/>
                  </a:cubicBezTo>
                  <a:cubicBezTo>
                    <a:pt x="333" y="13704"/>
                    <a:pt x="370" y="15589"/>
                    <a:pt x="518" y="17512"/>
                  </a:cubicBezTo>
                  <a:cubicBezTo>
                    <a:pt x="555" y="18325"/>
                    <a:pt x="702" y="19176"/>
                    <a:pt x="702" y="20026"/>
                  </a:cubicBezTo>
                  <a:cubicBezTo>
                    <a:pt x="702" y="20580"/>
                    <a:pt x="629" y="21209"/>
                    <a:pt x="1109" y="21579"/>
                  </a:cubicBezTo>
                  <a:cubicBezTo>
                    <a:pt x="1123" y="21592"/>
                    <a:pt x="1146" y="21601"/>
                    <a:pt x="1172" y="21601"/>
                  </a:cubicBezTo>
                  <a:cubicBezTo>
                    <a:pt x="1217" y="21601"/>
                    <a:pt x="1271" y="21575"/>
                    <a:pt x="1294" y="21505"/>
                  </a:cubicBezTo>
                  <a:cubicBezTo>
                    <a:pt x="1479" y="21690"/>
                    <a:pt x="1701" y="21837"/>
                    <a:pt x="1922" y="21948"/>
                  </a:cubicBezTo>
                  <a:cubicBezTo>
                    <a:pt x="3505" y="21971"/>
                    <a:pt x="5337" y="22215"/>
                    <a:pt x="7087" y="22215"/>
                  </a:cubicBezTo>
                  <a:cubicBezTo>
                    <a:pt x="8199" y="22215"/>
                    <a:pt x="9279" y="22116"/>
                    <a:pt x="10241" y="21800"/>
                  </a:cubicBezTo>
                  <a:lnTo>
                    <a:pt x="10241" y="21800"/>
                  </a:lnTo>
                  <a:cubicBezTo>
                    <a:pt x="10118" y="21813"/>
                    <a:pt x="10003" y="21817"/>
                    <a:pt x="9890" y="21817"/>
                  </a:cubicBezTo>
                  <a:cubicBezTo>
                    <a:pt x="9666" y="21817"/>
                    <a:pt x="9452" y="21800"/>
                    <a:pt x="9206" y="21800"/>
                  </a:cubicBezTo>
                  <a:cubicBezTo>
                    <a:pt x="8281" y="21800"/>
                    <a:pt x="7357" y="21800"/>
                    <a:pt x="6359" y="21837"/>
                  </a:cubicBezTo>
                  <a:cubicBezTo>
                    <a:pt x="5878" y="21837"/>
                    <a:pt x="5324" y="21837"/>
                    <a:pt x="4806" y="21874"/>
                  </a:cubicBezTo>
                  <a:lnTo>
                    <a:pt x="3143" y="21874"/>
                  </a:lnTo>
                  <a:cubicBezTo>
                    <a:pt x="3106" y="21948"/>
                    <a:pt x="3032" y="21948"/>
                    <a:pt x="2958" y="21948"/>
                  </a:cubicBezTo>
                  <a:cubicBezTo>
                    <a:pt x="2847" y="21948"/>
                    <a:pt x="2810" y="21948"/>
                    <a:pt x="2736" y="21874"/>
                  </a:cubicBezTo>
                  <a:lnTo>
                    <a:pt x="2477" y="21874"/>
                  </a:lnTo>
                  <a:cubicBezTo>
                    <a:pt x="2366" y="21837"/>
                    <a:pt x="2181" y="21837"/>
                    <a:pt x="2033" y="21763"/>
                  </a:cubicBezTo>
                  <a:lnTo>
                    <a:pt x="2181" y="21763"/>
                  </a:lnTo>
                  <a:cubicBezTo>
                    <a:pt x="1849" y="21653"/>
                    <a:pt x="1553" y="21579"/>
                    <a:pt x="1331" y="21320"/>
                  </a:cubicBezTo>
                  <a:lnTo>
                    <a:pt x="1331" y="21394"/>
                  </a:lnTo>
                  <a:lnTo>
                    <a:pt x="1072" y="21098"/>
                  </a:lnTo>
                  <a:lnTo>
                    <a:pt x="998" y="21061"/>
                  </a:lnTo>
                  <a:cubicBezTo>
                    <a:pt x="924" y="20839"/>
                    <a:pt x="887" y="20543"/>
                    <a:pt x="887" y="20285"/>
                  </a:cubicBezTo>
                  <a:cubicBezTo>
                    <a:pt x="813" y="19952"/>
                    <a:pt x="776" y="19582"/>
                    <a:pt x="776" y="19213"/>
                  </a:cubicBezTo>
                  <a:cubicBezTo>
                    <a:pt x="555" y="17068"/>
                    <a:pt x="518" y="14961"/>
                    <a:pt x="518" y="12817"/>
                  </a:cubicBezTo>
                  <a:cubicBezTo>
                    <a:pt x="518" y="12447"/>
                    <a:pt x="444" y="12077"/>
                    <a:pt x="444" y="11707"/>
                  </a:cubicBezTo>
                  <a:cubicBezTo>
                    <a:pt x="370" y="9970"/>
                    <a:pt x="259" y="8269"/>
                    <a:pt x="333" y="6495"/>
                  </a:cubicBezTo>
                  <a:cubicBezTo>
                    <a:pt x="370" y="5238"/>
                    <a:pt x="185" y="3833"/>
                    <a:pt x="407" y="2539"/>
                  </a:cubicBezTo>
                  <a:cubicBezTo>
                    <a:pt x="592" y="2280"/>
                    <a:pt x="702" y="1984"/>
                    <a:pt x="776" y="1688"/>
                  </a:cubicBezTo>
                  <a:cubicBezTo>
                    <a:pt x="998" y="1171"/>
                    <a:pt x="1331" y="801"/>
                    <a:pt x="1849" y="579"/>
                  </a:cubicBezTo>
                  <a:cubicBezTo>
                    <a:pt x="2551" y="247"/>
                    <a:pt x="3475" y="247"/>
                    <a:pt x="4252" y="247"/>
                  </a:cubicBezTo>
                  <a:lnTo>
                    <a:pt x="5324" y="247"/>
                  </a:lnTo>
                  <a:cubicBezTo>
                    <a:pt x="4473" y="320"/>
                    <a:pt x="3586" y="357"/>
                    <a:pt x="2773" y="505"/>
                  </a:cubicBezTo>
                  <a:cubicBezTo>
                    <a:pt x="1812" y="616"/>
                    <a:pt x="592" y="1282"/>
                    <a:pt x="739" y="2428"/>
                  </a:cubicBezTo>
                  <a:cubicBezTo>
                    <a:pt x="739" y="2446"/>
                    <a:pt x="749" y="2456"/>
                    <a:pt x="758" y="2456"/>
                  </a:cubicBezTo>
                  <a:cubicBezTo>
                    <a:pt x="767" y="2456"/>
                    <a:pt x="776" y="2446"/>
                    <a:pt x="776" y="2428"/>
                  </a:cubicBezTo>
                  <a:cubicBezTo>
                    <a:pt x="961" y="1799"/>
                    <a:pt x="1109" y="1319"/>
                    <a:pt x="1664" y="949"/>
                  </a:cubicBezTo>
                  <a:cubicBezTo>
                    <a:pt x="2181" y="616"/>
                    <a:pt x="2773" y="579"/>
                    <a:pt x="3364" y="542"/>
                  </a:cubicBezTo>
                  <a:cubicBezTo>
                    <a:pt x="4104" y="505"/>
                    <a:pt x="4843" y="431"/>
                    <a:pt x="5620" y="394"/>
                  </a:cubicBezTo>
                  <a:cubicBezTo>
                    <a:pt x="6470" y="357"/>
                    <a:pt x="7283" y="394"/>
                    <a:pt x="8134" y="320"/>
                  </a:cubicBezTo>
                  <a:cubicBezTo>
                    <a:pt x="8171" y="320"/>
                    <a:pt x="8171" y="247"/>
                    <a:pt x="8134" y="210"/>
                  </a:cubicBezTo>
                  <a:cubicBezTo>
                    <a:pt x="8458" y="192"/>
                    <a:pt x="8767" y="167"/>
                    <a:pt x="9072" y="167"/>
                  </a:cubicBezTo>
                  <a:cubicBezTo>
                    <a:pt x="9425" y="167"/>
                    <a:pt x="9772" y="201"/>
                    <a:pt x="10130" y="320"/>
                  </a:cubicBezTo>
                  <a:cubicBezTo>
                    <a:pt x="11609" y="986"/>
                    <a:pt x="11609" y="2871"/>
                    <a:pt x="11609" y="4313"/>
                  </a:cubicBezTo>
                  <a:cubicBezTo>
                    <a:pt x="11646" y="6458"/>
                    <a:pt x="11646" y="8565"/>
                    <a:pt x="11683" y="10709"/>
                  </a:cubicBezTo>
                  <a:lnTo>
                    <a:pt x="11683" y="11227"/>
                  </a:lnTo>
                  <a:lnTo>
                    <a:pt x="11683" y="13741"/>
                  </a:lnTo>
                  <a:lnTo>
                    <a:pt x="11683" y="14961"/>
                  </a:lnTo>
                  <a:lnTo>
                    <a:pt x="11683" y="15515"/>
                  </a:lnTo>
                  <a:lnTo>
                    <a:pt x="11683" y="15552"/>
                  </a:lnTo>
                  <a:cubicBezTo>
                    <a:pt x="11646" y="15811"/>
                    <a:pt x="11646" y="16107"/>
                    <a:pt x="11683" y="16366"/>
                  </a:cubicBezTo>
                  <a:cubicBezTo>
                    <a:pt x="11683" y="16662"/>
                    <a:pt x="11683" y="16994"/>
                    <a:pt x="11720" y="17253"/>
                  </a:cubicBezTo>
                  <a:cubicBezTo>
                    <a:pt x="11794" y="17992"/>
                    <a:pt x="11868" y="18695"/>
                    <a:pt x="11868" y="19434"/>
                  </a:cubicBezTo>
                  <a:lnTo>
                    <a:pt x="11868" y="20063"/>
                  </a:lnTo>
                  <a:cubicBezTo>
                    <a:pt x="11831" y="20322"/>
                    <a:pt x="11720" y="20580"/>
                    <a:pt x="11609" y="20802"/>
                  </a:cubicBezTo>
                  <a:cubicBezTo>
                    <a:pt x="11535" y="20950"/>
                    <a:pt x="11461" y="21098"/>
                    <a:pt x="11350" y="21209"/>
                  </a:cubicBezTo>
                  <a:cubicBezTo>
                    <a:pt x="11424" y="21135"/>
                    <a:pt x="11498" y="21098"/>
                    <a:pt x="11535" y="21098"/>
                  </a:cubicBezTo>
                  <a:cubicBezTo>
                    <a:pt x="12089" y="20174"/>
                    <a:pt x="12200" y="19065"/>
                    <a:pt x="12200" y="17956"/>
                  </a:cubicBezTo>
                  <a:cubicBezTo>
                    <a:pt x="12163" y="15441"/>
                    <a:pt x="11905" y="13001"/>
                    <a:pt x="11979" y="10561"/>
                  </a:cubicBezTo>
                  <a:cubicBezTo>
                    <a:pt x="11979" y="8565"/>
                    <a:pt x="12163" y="6605"/>
                    <a:pt x="12200" y="4572"/>
                  </a:cubicBezTo>
                  <a:cubicBezTo>
                    <a:pt x="12089" y="3944"/>
                    <a:pt x="12089" y="3130"/>
                    <a:pt x="12015" y="2391"/>
                  </a:cubicBezTo>
                  <a:cubicBezTo>
                    <a:pt x="11794" y="1134"/>
                    <a:pt x="11165" y="136"/>
                    <a:pt x="9760" y="25"/>
                  </a:cubicBezTo>
                  <a:cubicBezTo>
                    <a:pt x="9588" y="8"/>
                    <a:pt x="9413" y="0"/>
                    <a:pt x="9235" y="0"/>
                  </a:cubicBezTo>
                  <a:close/>
                </a:path>
              </a:pathLst>
            </a:custGeom>
            <a:grpFill/>
            <a:ln>
              <a:solidFill>
                <a:schemeClr val="bg1"/>
              </a:solid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57" name="Google Shape;3857;p111"/>
            <p:cNvSpPr/>
            <p:nvPr/>
          </p:nvSpPr>
          <p:spPr>
            <a:xfrm>
              <a:off x="2563150" y="1553150"/>
              <a:ext cx="40575" cy="30200"/>
            </a:xfrm>
            <a:custGeom>
              <a:avLst/>
              <a:gdLst/>
              <a:ahLst/>
              <a:cxnLst/>
              <a:rect l="l" t="t" r="r" b="b"/>
              <a:pathLst>
                <a:path w="1623" h="1208" extrusionOk="0">
                  <a:moveTo>
                    <a:pt x="146" y="1"/>
                  </a:moveTo>
                  <a:cubicBezTo>
                    <a:pt x="97" y="1"/>
                    <a:pt x="48" y="3"/>
                    <a:pt x="1" y="8"/>
                  </a:cubicBezTo>
                  <a:cubicBezTo>
                    <a:pt x="703" y="8"/>
                    <a:pt x="1331" y="563"/>
                    <a:pt x="1516" y="1191"/>
                  </a:cubicBezTo>
                  <a:cubicBezTo>
                    <a:pt x="1516" y="1204"/>
                    <a:pt x="1520" y="1208"/>
                    <a:pt x="1526" y="1208"/>
                  </a:cubicBezTo>
                  <a:cubicBezTo>
                    <a:pt x="1537" y="1208"/>
                    <a:pt x="1553" y="1191"/>
                    <a:pt x="1553" y="1191"/>
                  </a:cubicBezTo>
                  <a:cubicBezTo>
                    <a:pt x="1622" y="468"/>
                    <a:pt x="824" y="1"/>
                    <a:pt x="146" y="1"/>
                  </a:cubicBezTo>
                  <a:close/>
                </a:path>
              </a:pathLst>
            </a:custGeom>
            <a:grpFill/>
            <a:ln>
              <a:solidFill>
                <a:schemeClr val="bg1"/>
              </a:solid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58" name="Google Shape;3858;p111"/>
            <p:cNvSpPr/>
            <p:nvPr/>
          </p:nvSpPr>
          <p:spPr>
            <a:xfrm>
              <a:off x="2493825" y="2048150"/>
              <a:ext cx="122950" cy="34825"/>
            </a:xfrm>
            <a:custGeom>
              <a:avLst/>
              <a:gdLst/>
              <a:ahLst/>
              <a:cxnLst/>
              <a:rect l="l" t="t" r="r" b="b"/>
              <a:pathLst>
                <a:path w="4918" h="1393" extrusionOk="0">
                  <a:moveTo>
                    <a:pt x="4864" y="0"/>
                  </a:moveTo>
                  <a:cubicBezTo>
                    <a:pt x="4844" y="0"/>
                    <a:pt x="4822" y="9"/>
                    <a:pt x="4807" y="25"/>
                  </a:cubicBezTo>
                  <a:cubicBezTo>
                    <a:pt x="4585" y="431"/>
                    <a:pt x="4400" y="764"/>
                    <a:pt x="3883" y="986"/>
                  </a:cubicBezTo>
                  <a:cubicBezTo>
                    <a:pt x="3439" y="1171"/>
                    <a:pt x="2921" y="1171"/>
                    <a:pt x="2441" y="1208"/>
                  </a:cubicBezTo>
                  <a:cubicBezTo>
                    <a:pt x="2115" y="1208"/>
                    <a:pt x="1784" y="1196"/>
                    <a:pt x="1454" y="1196"/>
                  </a:cubicBezTo>
                  <a:cubicBezTo>
                    <a:pt x="959" y="1196"/>
                    <a:pt x="467" y="1222"/>
                    <a:pt x="1" y="1356"/>
                  </a:cubicBezTo>
                  <a:lnTo>
                    <a:pt x="1" y="1393"/>
                  </a:lnTo>
                  <a:cubicBezTo>
                    <a:pt x="322" y="1335"/>
                    <a:pt x="640" y="1317"/>
                    <a:pt x="957" y="1317"/>
                  </a:cubicBezTo>
                  <a:cubicBezTo>
                    <a:pt x="1504" y="1317"/>
                    <a:pt x="2047" y="1371"/>
                    <a:pt x="2597" y="1371"/>
                  </a:cubicBezTo>
                  <a:cubicBezTo>
                    <a:pt x="2754" y="1371"/>
                    <a:pt x="2911" y="1367"/>
                    <a:pt x="3069" y="1356"/>
                  </a:cubicBezTo>
                  <a:cubicBezTo>
                    <a:pt x="3809" y="1319"/>
                    <a:pt x="4844" y="986"/>
                    <a:pt x="4918" y="62"/>
                  </a:cubicBezTo>
                  <a:cubicBezTo>
                    <a:pt x="4918" y="18"/>
                    <a:pt x="4892" y="0"/>
                    <a:pt x="4864" y="0"/>
                  </a:cubicBezTo>
                  <a:close/>
                </a:path>
              </a:pathLst>
            </a:custGeom>
            <a:grpFill/>
            <a:ln>
              <a:solidFill>
                <a:schemeClr val="bg1"/>
              </a:solid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59" name="Google Shape;3859;p111"/>
            <p:cNvSpPr/>
            <p:nvPr/>
          </p:nvSpPr>
          <p:spPr>
            <a:xfrm>
              <a:off x="2438375" y="1569975"/>
              <a:ext cx="83200" cy="33625"/>
            </a:xfrm>
            <a:custGeom>
              <a:avLst/>
              <a:gdLst/>
              <a:ahLst/>
              <a:cxnLst/>
              <a:rect l="l" t="t" r="r" b="b"/>
              <a:pathLst>
                <a:path w="3328" h="1345" extrusionOk="0">
                  <a:moveTo>
                    <a:pt x="1257" y="371"/>
                  </a:moveTo>
                  <a:cubicBezTo>
                    <a:pt x="1220" y="407"/>
                    <a:pt x="1147" y="481"/>
                    <a:pt x="1110" y="555"/>
                  </a:cubicBezTo>
                  <a:cubicBezTo>
                    <a:pt x="1073" y="518"/>
                    <a:pt x="999" y="518"/>
                    <a:pt x="925" y="481"/>
                  </a:cubicBezTo>
                  <a:cubicBezTo>
                    <a:pt x="925" y="444"/>
                    <a:pt x="925" y="371"/>
                    <a:pt x="962" y="371"/>
                  </a:cubicBezTo>
                  <a:close/>
                  <a:moveTo>
                    <a:pt x="2034" y="334"/>
                  </a:moveTo>
                  <a:cubicBezTo>
                    <a:pt x="1997" y="444"/>
                    <a:pt x="1886" y="481"/>
                    <a:pt x="1849" y="555"/>
                  </a:cubicBezTo>
                  <a:cubicBezTo>
                    <a:pt x="1812" y="555"/>
                    <a:pt x="1812" y="518"/>
                    <a:pt x="1775" y="518"/>
                  </a:cubicBezTo>
                  <a:lnTo>
                    <a:pt x="1960" y="334"/>
                  </a:lnTo>
                  <a:close/>
                  <a:moveTo>
                    <a:pt x="1442" y="334"/>
                  </a:moveTo>
                  <a:lnTo>
                    <a:pt x="1590" y="481"/>
                  </a:lnTo>
                  <a:lnTo>
                    <a:pt x="1368" y="666"/>
                  </a:lnTo>
                  <a:lnTo>
                    <a:pt x="1331" y="666"/>
                  </a:lnTo>
                  <a:cubicBezTo>
                    <a:pt x="1294" y="629"/>
                    <a:pt x="1257" y="629"/>
                    <a:pt x="1147" y="555"/>
                  </a:cubicBezTo>
                  <a:cubicBezTo>
                    <a:pt x="1184" y="481"/>
                    <a:pt x="1257" y="444"/>
                    <a:pt x="1294" y="334"/>
                  </a:cubicBezTo>
                  <a:close/>
                  <a:moveTo>
                    <a:pt x="2145" y="334"/>
                  </a:moveTo>
                  <a:cubicBezTo>
                    <a:pt x="2145" y="444"/>
                    <a:pt x="2182" y="481"/>
                    <a:pt x="2219" y="518"/>
                  </a:cubicBezTo>
                  <a:lnTo>
                    <a:pt x="2071" y="666"/>
                  </a:lnTo>
                  <a:cubicBezTo>
                    <a:pt x="2034" y="629"/>
                    <a:pt x="1997" y="629"/>
                    <a:pt x="1960" y="555"/>
                  </a:cubicBezTo>
                  <a:cubicBezTo>
                    <a:pt x="1997" y="481"/>
                    <a:pt x="2034" y="444"/>
                    <a:pt x="2145" y="334"/>
                  </a:cubicBezTo>
                  <a:close/>
                  <a:moveTo>
                    <a:pt x="888" y="518"/>
                  </a:moveTo>
                  <a:cubicBezTo>
                    <a:pt x="925" y="555"/>
                    <a:pt x="962" y="555"/>
                    <a:pt x="1036" y="629"/>
                  </a:cubicBezTo>
                  <a:cubicBezTo>
                    <a:pt x="1036" y="666"/>
                    <a:pt x="962" y="666"/>
                    <a:pt x="962" y="703"/>
                  </a:cubicBezTo>
                  <a:cubicBezTo>
                    <a:pt x="925" y="703"/>
                    <a:pt x="888" y="666"/>
                    <a:pt x="888" y="666"/>
                  </a:cubicBezTo>
                  <a:cubicBezTo>
                    <a:pt x="851" y="629"/>
                    <a:pt x="888" y="555"/>
                    <a:pt x="888" y="518"/>
                  </a:cubicBezTo>
                  <a:close/>
                  <a:moveTo>
                    <a:pt x="1664" y="555"/>
                  </a:moveTo>
                  <a:lnTo>
                    <a:pt x="1775" y="666"/>
                  </a:lnTo>
                  <a:cubicBezTo>
                    <a:pt x="1701" y="703"/>
                    <a:pt x="1664" y="740"/>
                    <a:pt x="1664" y="814"/>
                  </a:cubicBezTo>
                  <a:cubicBezTo>
                    <a:pt x="1627" y="814"/>
                    <a:pt x="1590" y="740"/>
                    <a:pt x="1516" y="740"/>
                  </a:cubicBezTo>
                  <a:cubicBezTo>
                    <a:pt x="1590" y="703"/>
                    <a:pt x="1627" y="666"/>
                    <a:pt x="1664" y="555"/>
                  </a:cubicBezTo>
                  <a:close/>
                  <a:moveTo>
                    <a:pt x="2699" y="297"/>
                  </a:moveTo>
                  <a:lnTo>
                    <a:pt x="2699" y="666"/>
                  </a:lnTo>
                  <a:lnTo>
                    <a:pt x="2699" y="814"/>
                  </a:lnTo>
                  <a:cubicBezTo>
                    <a:pt x="2588" y="703"/>
                    <a:pt x="2514" y="666"/>
                    <a:pt x="2404" y="555"/>
                  </a:cubicBezTo>
                  <a:lnTo>
                    <a:pt x="2551" y="444"/>
                  </a:lnTo>
                  <a:cubicBezTo>
                    <a:pt x="2582" y="384"/>
                    <a:pt x="2538" y="324"/>
                    <a:pt x="2481" y="324"/>
                  </a:cubicBezTo>
                  <a:cubicBezTo>
                    <a:pt x="2468" y="324"/>
                    <a:pt x="2454" y="327"/>
                    <a:pt x="2441" y="334"/>
                  </a:cubicBezTo>
                  <a:lnTo>
                    <a:pt x="2330" y="481"/>
                  </a:lnTo>
                  <a:lnTo>
                    <a:pt x="2182" y="334"/>
                  </a:lnTo>
                  <a:cubicBezTo>
                    <a:pt x="2367" y="334"/>
                    <a:pt x="2514" y="297"/>
                    <a:pt x="2699" y="297"/>
                  </a:cubicBezTo>
                  <a:close/>
                  <a:moveTo>
                    <a:pt x="1073" y="703"/>
                  </a:moveTo>
                  <a:cubicBezTo>
                    <a:pt x="1147" y="740"/>
                    <a:pt x="1220" y="814"/>
                    <a:pt x="1257" y="814"/>
                  </a:cubicBezTo>
                  <a:lnTo>
                    <a:pt x="1220" y="851"/>
                  </a:lnTo>
                  <a:cubicBezTo>
                    <a:pt x="1147" y="814"/>
                    <a:pt x="1073" y="740"/>
                    <a:pt x="1036" y="740"/>
                  </a:cubicBezTo>
                  <a:lnTo>
                    <a:pt x="1073" y="703"/>
                  </a:lnTo>
                  <a:close/>
                  <a:moveTo>
                    <a:pt x="1812" y="703"/>
                  </a:moveTo>
                  <a:cubicBezTo>
                    <a:pt x="1849" y="740"/>
                    <a:pt x="1886" y="814"/>
                    <a:pt x="1960" y="814"/>
                  </a:cubicBezTo>
                  <a:cubicBezTo>
                    <a:pt x="1886" y="851"/>
                    <a:pt x="1886" y="888"/>
                    <a:pt x="1849" y="888"/>
                  </a:cubicBezTo>
                  <a:cubicBezTo>
                    <a:pt x="1849" y="888"/>
                    <a:pt x="1812" y="888"/>
                    <a:pt x="1701" y="851"/>
                  </a:cubicBezTo>
                  <a:cubicBezTo>
                    <a:pt x="1775" y="814"/>
                    <a:pt x="1812" y="740"/>
                    <a:pt x="1812" y="703"/>
                  </a:cubicBezTo>
                  <a:close/>
                  <a:moveTo>
                    <a:pt x="2330" y="629"/>
                  </a:moveTo>
                  <a:cubicBezTo>
                    <a:pt x="2404" y="703"/>
                    <a:pt x="2514" y="851"/>
                    <a:pt x="2625" y="888"/>
                  </a:cubicBezTo>
                  <a:cubicBezTo>
                    <a:pt x="2556" y="888"/>
                    <a:pt x="2519" y="921"/>
                    <a:pt x="2423" y="925"/>
                  </a:cubicBezTo>
                  <a:lnTo>
                    <a:pt x="2423" y="925"/>
                  </a:lnTo>
                  <a:cubicBezTo>
                    <a:pt x="2441" y="923"/>
                    <a:pt x="2441" y="917"/>
                    <a:pt x="2441" y="888"/>
                  </a:cubicBezTo>
                  <a:cubicBezTo>
                    <a:pt x="2404" y="851"/>
                    <a:pt x="2330" y="814"/>
                    <a:pt x="2219" y="740"/>
                  </a:cubicBezTo>
                  <a:cubicBezTo>
                    <a:pt x="2256" y="703"/>
                    <a:pt x="2330" y="666"/>
                    <a:pt x="2330" y="629"/>
                  </a:cubicBezTo>
                  <a:close/>
                  <a:moveTo>
                    <a:pt x="2071" y="888"/>
                  </a:moveTo>
                  <a:cubicBezTo>
                    <a:pt x="2182" y="925"/>
                    <a:pt x="2256" y="999"/>
                    <a:pt x="2367" y="999"/>
                  </a:cubicBezTo>
                  <a:cubicBezTo>
                    <a:pt x="2219" y="1036"/>
                    <a:pt x="2071" y="1036"/>
                    <a:pt x="1886" y="1073"/>
                  </a:cubicBezTo>
                  <a:cubicBezTo>
                    <a:pt x="1923" y="1036"/>
                    <a:pt x="2034" y="999"/>
                    <a:pt x="2071" y="888"/>
                  </a:cubicBezTo>
                  <a:close/>
                  <a:moveTo>
                    <a:pt x="1368" y="925"/>
                  </a:moveTo>
                  <a:cubicBezTo>
                    <a:pt x="1442" y="999"/>
                    <a:pt x="1479" y="999"/>
                    <a:pt x="1516" y="999"/>
                  </a:cubicBezTo>
                  <a:cubicBezTo>
                    <a:pt x="1516" y="1036"/>
                    <a:pt x="1479" y="1036"/>
                    <a:pt x="1479" y="1073"/>
                  </a:cubicBezTo>
                  <a:cubicBezTo>
                    <a:pt x="1479" y="1073"/>
                    <a:pt x="1479" y="1110"/>
                    <a:pt x="1516" y="1110"/>
                  </a:cubicBezTo>
                  <a:lnTo>
                    <a:pt x="1627" y="1036"/>
                  </a:lnTo>
                  <a:cubicBezTo>
                    <a:pt x="1664" y="1036"/>
                    <a:pt x="1775" y="1036"/>
                    <a:pt x="1812" y="1073"/>
                  </a:cubicBezTo>
                  <a:cubicBezTo>
                    <a:pt x="1775" y="1110"/>
                    <a:pt x="1775" y="1110"/>
                    <a:pt x="1701" y="1110"/>
                  </a:cubicBezTo>
                  <a:cubicBezTo>
                    <a:pt x="1516" y="1147"/>
                    <a:pt x="1331" y="1147"/>
                    <a:pt x="1147" y="1147"/>
                  </a:cubicBezTo>
                  <a:lnTo>
                    <a:pt x="1294" y="1036"/>
                  </a:lnTo>
                  <a:cubicBezTo>
                    <a:pt x="1294" y="1036"/>
                    <a:pt x="1331" y="1036"/>
                    <a:pt x="1331" y="1073"/>
                  </a:cubicBezTo>
                  <a:cubicBezTo>
                    <a:pt x="1368" y="1073"/>
                    <a:pt x="1368" y="1073"/>
                    <a:pt x="1368" y="1036"/>
                  </a:cubicBezTo>
                  <a:cubicBezTo>
                    <a:pt x="1368" y="1036"/>
                    <a:pt x="1331" y="1036"/>
                    <a:pt x="1331" y="999"/>
                  </a:cubicBezTo>
                  <a:lnTo>
                    <a:pt x="1368" y="925"/>
                  </a:lnTo>
                  <a:close/>
                  <a:moveTo>
                    <a:pt x="703" y="371"/>
                  </a:moveTo>
                  <a:cubicBezTo>
                    <a:pt x="740" y="371"/>
                    <a:pt x="740" y="444"/>
                    <a:pt x="777" y="444"/>
                  </a:cubicBezTo>
                  <a:cubicBezTo>
                    <a:pt x="740" y="481"/>
                    <a:pt x="740" y="518"/>
                    <a:pt x="703" y="555"/>
                  </a:cubicBezTo>
                  <a:cubicBezTo>
                    <a:pt x="666" y="555"/>
                    <a:pt x="555" y="518"/>
                    <a:pt x="518" y="518"/>
                  </a:cubicBezTo>
                  <a:cubicBezTo>
                    <a:pt x="481" y="518"/>
                    <a:pt x="481" y="555"/>
                    <a:pt x="518" y="555"/>
                  </a:cubicBezTo>
                  <a:cubicBezTo>
                    <a:pt x="555" y="629"/>
                    <a:pt x="592" y="629"/>
                    <a:pt x="666" y="666"/>
                  </a:cubicBezTo>
                  <a:cubicBezTo>
                    <a:pt x="555" y="814"/>
                    <a:pt x="407" y="925"/>
                    <a:pt x="370" y="1073"/>
                  </a:cubicBezTo>
                  <a:cubicBezTo>
                    <a:pt x="370" y="1098"/>
                    <a:pt x="388" y="1142"/>
                    <a:pt x="399" y="1142"/>
                  </a:cubicBezTo>
                  <a:cubicBezTo>
                    <a:pt x="404" y="1142"/>
                    <a:pt x="407" y="1133"/>
                    <a:pt x="407" y="1110"/>
                  </a:cubicBezTo>
                  <a:cubicBezTo>
                    <a:pt x="555" y="1036"/>
                    <a:pt x="703" y="888"/>
                    <a:pt x="777" y="703"/>
                  </a:cubicBezTo>
                  <a:cubicBezTo>
                    <a:pt x="814" y="703"/>
                    <a:pt x="814" y="740"/>
                    <a:pt x="888" y="740"/>
                  </a:cubicBezTo>
                  <a:cubicBezTo>
                    <a:pt x="777" y="851"/>
                    <a:pt x="740" y="999"/>
                    <a:pt x="666" y="1110"/>
                  </a:cubicBezTo>
                  <a:cubicBezTo>
                    <a:pt x="666" y="1147"/>
                    <a:pt x="703" y="1147"/>
                    <a:pt x="703" y="1147"/>
                  </a:cubicBezTo>
                  <a:cubicBezTo>
                    <a:pt x="777" y="1073"/>
                    <a:pt x="888" y="925"/>
                    <a:pt x="962" y="851"/>
                  </a:cubicBezTo>
                  <a:cubicBezTo>
                    <a:pt x="999" y="888"/>
                    <a:pt x="1110" y="888"/>
                    <a:pt x="1147" y="925"/>
                  </a:cubicBezTo>
                  <a:cubicBezTo>
                    <a:pt x="1110" y="1036"/>
                    <a:pt x="1073" y="1073"/>
                    <a:pt x="1036" y="1184"/>
                  </a:cubicBezTo>
                  <a:cubicBezTo>
                    <a:pt x="740" y="1184"/>
                    <a:pt x="481" y="1221"/>
                    <a:pt x="222" y="1258"/>
                  </a:cubicBezTo>
                  <a:cubicBezTo>
                    <a:pt x="296" y="1110"/>
                    <a:pt x="222" y="999"/>
                    <a:pt x="222" y="814"/>
                  </a:cubicBezTo>
                  <a:cubicBezTo>
                    <a:pt x="222" y="666"/>
                    <a:pt x="222" y="555"/>
                    <a:pt x="185" y="444"/>
                  </a:cubicBezTo>
                  <a:cubicBezTo>
                    <a:pt x="370" y="444"/>
                    <a:pt x="518" y="371"/>
                    <a:pt x="703" y="371"/>
                  </a:cubicBezTo>
                  <a:close/>
                  <a:moveTo>
                    <a:pt x="2681" y="19"/>
                  </a:moveTo>
                  <a:cubicBezTo>
                    <a:pt x="2653" y="19"/>
                    <a:pt x="2625" y="38"/>
                    <a:pt x="2625" y="75"/>
                  </a:cubicBezTo>
                  <a:cubicBezTo>
                    <a:pt x="1849" y="149"/>
                    <a:pt x="888" y="1"/>
                    <a:pt x="148" y="334"/>
                  </a:cubicBezTo>
                  <a:lnTo>
                    <a:pt x="148" y="223"/>
                  </a:lnTo>
                  <a:cubicBezTo>
                    <a:pt x="148" y="204"/>
                    <a:pt x="139" y="195"/>
                    <a:pt x="130" y="195"/>
                  </a:cubicBezTo>
                  <a:cubicBezTo>
                    <a:pt x="121" y="195"/>
                    <a:pt x="111" y="204"/>
                    <a:pt x="111" y="223"/>
                  </a:cubicBezTo>
                  <a:cubicBezTo>
                    <a:pt x="111" y="297"/>
                    <a:pt x="111" y="334"/>
                    <a:pt x="37" y="371"/>
                  </a:cubicBezTo>
                  <a:lnTo>
                    <a:pt x="37" y="407"/>
                  </a:lnTo>
                  <a:cubicBezTo>
                    <a:pt x="0" y="703"/>
                    <a:pt x="0" y="1036"/>
                    <a:pt x="148" y="1258"/>
                  </a:cubicBezTo>
                  <a:lnTo>
                    <a:pt x="148" y="1295"/>
                  </a:lnTo>
                  <a:cubicBezTo>
                    <a:pt x="381" y="1328"/>
                    <a:pt x="637" y="1345"/>
                    <a:pt x="904" y="1345"/>
                  </a:cubicBezTo>
                  <a:cubicBezTo>
                    <a:pt x="1526" y="1345"/>
                    <a:pt x="2204" y="1254"/>
                    <a:pt x="2773" y="1073"/>
                  </a:cubicBezTo>
                  <a:lnTo>
                    <a:pt x="2810" y="1073"/>
                  </a:lnTo>
                  <a:lnTo>
                    <a:pt x="3254" y="925"/>
                  </a:lnTo>
                  <a:cubicBezTo>
                    <a:pt x="3328" y="925"/>
                    <a:pt x="3328" y="814"/>
                    <a:pt x="3254" y="814"/>
                  </a:cubicBezTo>
                  <a:cubicBezTo>
                    <a:pt x="3143" y="814"/>
                    <a:pt x="2995" y="851"/>
                    <a:pt x="2921" y="851"/>
                  </a:cubicBezTo>
                  <a:cubicBezTo>
                    <a:pt x="2921" y="740"/>
                    <a:pt x="2921" y="666"/>
                    <a:pt x="2884" y="629"/>
                  </a:cubicBezTo>
                  <a:cubicBezTo>
                    <a:pt x="2884" y="481"/>
                    <a:pt x="2810" y="297"/>
                    <a:pt x="2773" y="149"/>
                  </a:cubicBezTo>
                  <a:cubicBezTo>
                    <a:pt x="2773" y="112"/>
                    <a:pt x="2773" y="112"/>
                    <a:pt x="2736" y="75"/>
                  </a:cubicBezTo>
                  <a:cubicBezTo>
                    <a:pt x="2736" y="38"/>
                    <a:pt x="2709" y="19"/>
                    <a:pt x="2681" y="19"/>
                  </a:cubicBezTo>
                  <a:close/>
                </a:path>
              </a:pathLst>
            </a:custGeom>
            <a:grpFill/>
            <a:ln>
              <a:solidFill>
                <a:schemeClr val="bg1"/>
              </a:solid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60" name="Google Shape;3860;p111"/>
            <p:cNvSpPr/>
            <p:nvPr/>
          </p:nvSpPr>
          <p:spPr>
            <a:xfrm>
              <a:off x="2566233" y="1563349"/>
              <a:ext cx="24513" cy="30202"/>
            </a:xfrm>
            <a:custGeom>
              <a:avLst/>
              <a:gdLst/>
              <a:ahLst/>
              <a:cxnLst/>
              <a:rect l="l" t="t" r="r" b="b"/>
              <a:pathLst>
                <a:path w="2028" h="1831" extrusionOk="0">
                  <a:moveTo>
                    <a:pt x="758" y="164"/>
                  </a:moveTo>
                  <a:cubicBezTo>
                    <a:pt x="795" y="164"/>
                    <a:pt x="832" y="173"/>
                    <a:pt x="888" y="192"/>
                  </a:cubicBezTo>
                  <a:lnTo>
                    <a:pt x="925" y="192"/>
                  </a:lnTo>
                  <a:cubicBezTo>
                    <a:pt x="961" y="192"/>
                    <a:pt x="998" y="229"/>
                    <a:pt x="1072" y="229"/>
                  </a:cubicBezTo>
                  <a:lnTo>
                    <a:pt x="1146" y="229"/>
                  </a:lnTo>
                  <a:cubicBezTo>
                    <a:pt x="1331" y="266"/>
                    <a:pt x="1479" y="340"/>
                    <a:pt x="1627" y="488"/>
                  </a:cubicBezTo>
                  <a:cubicBezTo>
                    <a:pt x="1775" y="783"/>
                    <a:pt x="1701" y="1079"/>
                    <a:pt x="1516" y="1301"/>
                  </a:cubicBezTo>
                  <a:cubicBezTo>
                    <a:pt x="1385" y="1453"/>
                    <a:pt x="1101" y="1567"/>
                    <a:pt x="844" y="1567"/>
                  </a:cubicBezTo>
                  <a:cubicBezTo>
                    <a:pt x="664" y="1567"/>
                    <a:pt x="498" y="1512"/>
                    <a:pt x="407" y="1375"/>
                  </a:cubicBezTo>
                  <a:cubicBezTo>
                    <a:pt x="222" y="1153"/>
                    <a:pt x="222" y="783"/>
                    <a:pt x="370" y="525"/>
                  </a:cubicBezTo>
                  <a:cubicBezTo>
                    <a:pt x="407" y="377"/>
                    <a:pt x="518" y="266"/>
                    <a:pt x="629" y="192"/>
                  </a:cubicBezTo>
                  <a:cubicBezTo>
                    <a:pt x="684" y="173"/>
                    <a:pt x="721" y="164"/>
                    <a:pt x="758" y="164"/>
                  </a:cubicBezTo>
                  <a:close/>
                  <a:moveTo>
                    <a:pt x="845" y="1"/>
                  </a:moveTo>
                  <a:cubicBezTo>
                    <a:pt x="586" y="1"/>
                    <a:pt x="303" y="207"/>
                    <a:pt x="185" y="414"/>
                  </a:cubicBezTo>
                  <a:cubicBezTo>
                    <a:pt x="0" y="783"/>
                    <a:pt x="37" y="1338"/>
                    <a:pt x="370" y="1671"/>
                  </a:cubicBezTo>
                  <a:cubicBezTo>
                    <a:pt x="494" y="1783"/>
                    <a:pt x="649" y="1831"/>
                    <a:pt x="811" y="1831"/>
                  </a:cubicBezTo>
                  <a:cubicBezTo>
                    <a:pt x="1183" y="1831"/>
                    <a:pt x="1595" y="1584"/>
                    <a:pt x="1775" y="1301"/>
                  </a:cubicBezTo>
                  <a:cubicBezTo>
                    <a:pt x="2027" y="760"/>
                    <a:pt x="1611" y="43"/>
                    <a:pt x="1075" y="43"/>
                  </a:cubicBezTo>
                  <a:cubicBezTo>
                    <a:pt x="1062" y="43"/>
                    <a:pt x="1049" y="43"/>
                    <a:pt x="1035" y="44"/>
                  </a:cubicBezTo>
                  <a:cubicBezTo>
                    <a:pt x="976" y="14"/>
                    <a:pt x="911" y="1"/>
                    <a:pt x="845" y="1"/>
                  </a:cubicBezTo>
                  <a:close/>
                </a:path>
              </a:pathLst>
            </a:custGeom>
            <a:grpFill/>
            <a:ln>
              <a:solidFill>
                <a:schemeClr val="bg1"/>
              </a:solid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61" name="Google Shape;3861;p111"/>
            <p:cNvSpPr/>
            <p:nvPr/>
          </p:nvSpPr>
          <p:spPr>
            <a:xfrm>
              <a:off x="2574719" y="1572750"/>
              <a:ext cx="5379" cy="8313"/>
            </a:xfrm>
            <a:custGeom>
              <a:avLst/>
              <a:gdLst/>
              <a:ahLst/>
              <a:cxnLst/>
              <a:rect l="l" t="t" r="r" b="b"/>
              <a:pathLst>
                <a:path w="445" h="504" extrusionOk="0">
                  <a:moveTo>
                    <a:pt x="204" y="1"/>
                  </a:moveTo>
                  <a:cubicBezTo>
                    <a:pt x="186" y="1"/>
                    <a:pt x="167" y="10"/>
                    <a:pt x="149" y="29"/>
                  </a:cubicBezTo>
                  <a:lnTo>
                    <a:pt x="75" y="66"/>
                  </a:lnTo>
                  <a:cubicBezTo>
                    <a:pt x="38" y="66"/>
                    <a:pt x="1" y="102"/>
                    <a:pt x="1" y="213"/>
                  </a:cubicBezTo>
                  <a:lnTo>
                    <a:pt x="1" y="324"/>
                  </a:lnTo>
                  <a:cubicBezTo>
                    <a:pt x="1" y="361"/>
                    <a:pt x="1" y="398"/>
                    <a:pt x="38" y="435"/>
                  </a:cubicBezTo>
                  <a:cubicBezTo>
                    <a:pt x="63" y="461"/>
                    <a:pt x="106" y="504"/>
                    <a:pt x="155" y="504"/>
                  </a:cubicBezTo>
                  <a:cubicBezTo>
                    <a:pt x="177" y="504"/>
                    <a:pt x="200" y="495"/>
                    <a:pt x="223" y="472"/>
                  </a:cubicBezTo>
                  <a:cubicBezTo>
                    <a:pt x="233" y="494"/>
                    <a:pt x="251" y="503"/>
                    <a:pt x="270" y="503"/>
                  </a:cubicBezTo>
                  <a:cubicBezTo>
                    <a:pt x="318" y="503"/>
                    <a:pt x="381" y="451"/>
                    <a:pt x="407" y="398"/>
                  </a:cubicBezTo>
                  <a:cubicBezTo>
                    <a:pt x="444" y="361"/>
                    <a:pt x="444" y="250"/>
                    <a:pt x="444" y="176"/>
                  </a:cubicBezTo>
                  <a:cubicBezTo>
                    <a:pt x="407" y="66"/>
                    <a:pt x="370" y="29"/>
                    <a:pt x="259" y="29"/>
                  </a:cubicBezTo>
                  <a:cubicBezTo>
                    <a:pt x="241" y="10"/>
                    <a:pt x="223" y="1"/>
                    <a:pt x="204" y="1"/>
                  </a:cubicBezTo>
                  <a:close/>
                </a:path>
              </a:pathLst>
            </a:custGeom>
            <a:grpFill/>
            <a:ln>
              <a:solidFill>
                <a:schemeClr val="bg1"/>
              </a:solid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863" name="Google Shape;3863;p111"/>
          <p:cNvSpPr txBox="1">
            <a:spLocks noGrp="1"/>
          </p:cNvSpPr>
          <p:nvPr>
            <p:ph type="ctrTitle"/>
          </p:nvPr>
        </p:nvSpPr>
        <p:spPr>
          <a:xfrm flipH="1">
            <a:off x="372127" y="1876354"/>
            <a:ext cx="6757538" cy="872366"/>
          </a:xfrm>
          <a:prstGeom prst="rect">
            <a:avLst/>
          </a:prstGeom>
        </p:spPr>
        <p:txBody>
          <a:bodyPr spcFirstLastPara="1" wrap="square" lIns="121900" tIns="121900" rIns="121900" bIns="121900" anchor="b" anchorCtr="0">
            <a:noAutofit/>
          </a:bodyPr>
          <a:lstStyle/>
          <a:p>
            <a:r>
              <a:rPr lang="en" sz="5333">
                <a:solidFill>
                  <a:schemeClr val="accent6">
                    <a:lumMod val="60000"/>
                    <a:lumOff val="40000"/>
                  </a:schemeClr>
                </a:solidFill>
              </a:rPr>
              <a:t>Chữ cái nhận được</a:t>
            </a:r>
            <a:endParaRPr sz="5333">
              <a:solidFill>
                <a:schemeClr val="accent6">
                  <a:lumMod val="60000"/>
                  <a:lumOff val="40000"/>
                </a:schemeClr>
              </a:solidFill>
            </a:endParaRPr>
          </a:p>
        </p:txBody>
      </p:sp>
      <p:sp>
        <p:nvSpPr>
          <p:cNvPr id="3864" name="Google Shape;3864;p111"/>
          <p:cNvSpPr txBox="1">
            <a:spLocks noGrp="1"/>
          </p:cNvSpPr>
          <p:nvPr>
            <p:ph type="subTitle" idx="1"/>
          </p:nvPr>
        </p:nvSpPr>
        <p:spPr>
          <a:xfrm flipH="1">
            <a:off x="1794232" y="2142805"/>
            <a:ext cx="7018552" cy="4521486"/>
          </a:xfrm>
          <a:prstGeom prst="rect">
            <a:avLst/>
          </a:prstGeom>
        </p:spPr>
        <p:txBody>
          <a:bodyPr spcFirstLastPara="1" wrap="square" lIns="121900" tIns="121900" rIns="121900" bIns="121900" anchor="t" anchorCtr="0">
            <a:normAutofit/>
          </a:bodyPr>
          <a:lstStyle/>
          <a:p>
            <a:pPr marL="0" indent="0" algn="just">
              <a:lnSpc>
                <a:spcPct val="150000"/>
              </a:lnSpc>
            </a:pPr>
            <a:r>
              <a:rPr lang="en-US" sz="11500" dirty="0" err="1">
                <a:solidFill>
                  <a:srgbClr val="FFFF00"/>
                </a:solidFill>
                <a:latin typeface="#9Slide07 IcielCrocante" panose="02000000000000000000" pitchFamily="2" charset="0"/>
              </a:rPr>
              <a:t>â,đ</a:t>
            </a:r>
            <a:endParaRPr lang="vi-VN" sz="11500" dirty="0">
              <a:solidFill>
                <a:schemeClr val="bg1"/>
              </a:solidFill>
              <a:latin typeface="#9Slide07 IcielCrocante" panose="02000000000000000000" pitchFamily="2" charset="0"/>
            </a:endParaRPr>
          </a:p>
        </p:txBody>
      </p:sp>
      <p:grpSp>
        <p:nvGrpSpPr>
          <p:cNvPr id="3865" name="Google Shape;3865;p111"/>
          <p:cNvGrpSpPr/>
          <p:nvPr/>
        </p:nvGrpSpPr>
        <p:grpSpPr>
          <a:xfrm>
            <a:off x="8949510" y="2376753"/>
            <a:ext cx="1073295" cy="2442823"/>
            <a:chOff x="5308459" y="1898846"/>
            <a:chExt cx="804971" cy="1832117"/>
          </a:xfrm>
          <a:solidFill>
            <a:schemeClr val="bg1"/>
          </a:solidFill>
        </p:grpSpPr>
        <p:sp>
          <p:nvSpPr>
            <p:cNvPr id="3866" name="Google Shape;3866;p111"/>
            <p:cNvSpPr/>
            <p:nvPr/>
          </p:nvSpPr>
          <p:spPr>
            <a:xfrm>
              <a:off x="5509859" y="3633912"/>
              <a:ext cx="284030" cy="97050"/>
            </a:xfrm>
            <a:custGeom>
              <a:avLst/>
              <a:gdLst/>
              <a:ahLst/>
              <a:cxnLst/>
              <a:rect l="l" t="t" r="r" b="b"/>
              <a:pathLst>
                <a:path w="3032" h="1036" extrusionOk="0">
                  <a:moveTo>
                    <a:pt x="998" y="259"/>
                  </a:moveTo>
                  <a:cubicBezTo>
                    <a:pt x="1553" y="296"/>
                    <a:pt x="2144" y="296"/>
                    <a:pt x="2699" y="370"/>
                  </a:cubicBezTo>
                  <a:cubicBezTo>
                    <a:pt x="2699" y="481"/>
                    <a:pt x="2662" y="555"/>
                    <a:pt x="2588" y="703"/>
                  </a:cubicBezTo>
                  <a:lnTo>
                    <a:pt x="518" y="703"/>
                  </a:lnTo>
                  <a:cubicBezTo>
                    <a:pt x="481" y="518"/>
                    <a:pt x="370" y="296"/>
                    <a:pt x="629" y="296"/>
                  </a:cubicBezTo>
                  <a:cubicBezTo>
                    <a:pt x="813" y="296"/>
                    <a:pt x="850" y="296"/>
                    <a:pt x="998" y="259"/>
                  </a:cubicBezTo>
                  <a:close/>
                  <a:moveTo>
                    <a:pt x="924" y="1"/>
                  </a:moveTo>
                  <a:cubicBezTo>
                    <a:pt x="832" y="19"/>
                    <a:pt x="756" y="24"/>
                    <a:pt x="688" y="24"/>
                  </a:cubicBezTo>
                  <a:cubicBezTo>
                    <a:pt x="620" y="24"/>
                    <a:pt x="562" y="19"/>
                    <a:pt x="504" y="19"/>
                  </a:cubicBezTo>
                  <a:cubicBezTo>
                    <a:pt x="388" y="19"/>
                    <a:pt x="277" y="38"/>
                    <a:pt x="111" y="149"/>
                  </a:cubicBezTo>
                  <a:cubicBezTo>
                    <a:pt x="74" y="185"/>
                    <a:pt x="0" y="259"/>
                    <a:pt x="0" y="296"/>
                  </a:cubicBezTo>
                  <a:cubicBezTo>
                    <a:pt x="74" y="481"/>
                    <a:pt x="148" y="666"/>
                    <a:pt x="148" y="888"/>
                  </a:cubicBezTo>
                  <a:cubicBezTo>
                    <a:pt x="148" y="999"/>
                    <a:pt x="259" y="1036"/>
                    <a:pt x="333" y="1036"/>
                  </a:cubicBezTo>
                  <a:lnTo>
                    <a:pt x="2625" y="1036"/>
                  </a:lnTo>
                  <a:cubicBezTo>
                    <a:pt x="2736" y="1036"/>
                    <a:pt x="2773" y="999"/>
                    <a:pt x="2773" y="888"/>
                  </a:cubicBezTo>
                  <a:cubicBezTo>
                    <a:pt x="2810" y="703"/>
                    <a:pt x="2921" y="518"/>
                    <a:pt x="2921" y="296"/>
                  </a:cubicBezTo>
                  <a:cubicBezTo>
                    <a:pt x="3032" y="259"/>
                    <a:pt x="2958" y="149"/>
                    <a:pt x="2884" y="149"/>
                  </a:cubicBezTo>
                  <a:cubicBezTo>
                    <a:pt x="2292" y="75"/>
                    <a:pt x="1627" y="1"/>
                    <a:pt x="998" y="1"/>
                  </a:cubicBezTo>
                  <a:close/>
                </a:path>
              </a:pathLst>
            </a:custGeom>
            <a:grp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67" name="Google Shape;3867;p111"/>
            <p:cNvSpPr/>
            <p:nvPr/>
          </p:nvSpPr>
          <p:spPr>
            <a:xfrm>
              <a:off x="5308459" y="1898846"/>
              <a:ext cx="723752" cy="962162"/>
            </a:xfrm>
            <a:custGeom>
              <a:avLst/>
              <a:gdLst/>
              <a:ahLst/>
              <a:cxnLst/>
              <a:rect l="l" t="t" r="r" b="b"/>
              <a:pathLst>
                <a:path w="7726" h="10271" extrusionOk="0">
                  <a:moveTo>
                    <a:pt x="7612" y="1"/>
                  </a:moveTo>
                  <a:cubicBezTo>
                    <a:pt x="7587" y="1"/>
                    <a:pt x="7560" y="5"/>
                    <a:pt x="7532" y="14"/>
                  </a:cubicBezTo>
                  <a:cubicBezTo>
                    <a:pt x="4833" y="3268"/>
                    <a:pt x="2356" y="6706"/>
                    <a:pt x="27" y="10218"/>
                  </a:cubicBezTo>
                  <a:cubicBezTo>
                    <a:pt x="1" y="10244"/>
                    <a:pt x="30" y="10271"/>
                    <a:pt x="63" y="10271"/>
                  </a:cubicBezTo>
                  <a:cubicBezTo>
                    <a:pt x="76" y="10271"/>
                    <a:pt x="90" y="10266"/>
                    <a:pt x="101" y="10255"/>
                  </a:cubicBezTo>
                  <a:cubicBezTo>
                    <a:pt x="2800" y="6965"/>
                    <a:pt x="5018" y="3416"/>
                    <a:pt x="7643" y="125"/>
                  </a:cubicBezTo>
                  <a:cubicBezTo>
                    <a:pt x="7726" y="42"/>
                    <a:pt x="7684" y="1"/>
                    <a:pt x="7612" y="1"/>
                  </a:cubicBezTo>
                  <a:close/>
                </a:path>
              </a:pathLst>
            </a:custGeom>
            <a:grp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68" name="Google Shape;3868;p111"/>
            <p:cNvSpPr/>
            <p:nvPr/>
          </p:nvSpPr>
          <p:spPr>
            <a:xfrm>
              <a:off x="5433050" y="2124327"/>
              <a:ext cx="680380" cy="871669"/>
            </a:xfrm>
            <a:custGeom>
              <a:avLst/>
              <a:gdLst/>
              <a:ahLst/>
              <a:cxnLst/>
              <a:rect l="l" t="t" r="r" b="b"/>
              <a:pathLst>
                <a:path w="7263" h="9305" extrusionOk="0">
                  <a:moveTo>
                    <a:pt x="7178" y="1"/>
                  </a:moveTo>
                  <a:cubicBezTo>
                    <a:pt x="7153" y="1"/>
                    <a:pt x="7123" y="14"/>
                    <a:pt x="7089" y="48"/>
                  </a:cubicBezTo>
                  <a:cubicBezTo>
                    <a:pt x="4575" y="2894"/>
                    <a:pt x="1987" y="5889"/>
                    <a:pt x="28" y="9216"/>
                  </a:cubicBezTo>
                  <a:cubicBezTo>
                    <a:pt x="1" y="9270"/>
                    <a:pt x="33" y="9305"/>
                    <a:pt x="81" y="9305"/>
                  </a:cubicBezTo>
                  <a:cubicBezTo>
                    <a:pt x="99" y="9305"/>
                    <a:pt x="119" y="9300"/>
                    <a:pt x="139" y="9290"/>
                  </a:cubicBezTo>
                  <a:cubicBezTo>
                    <a:pt x="2394" y="6148"/>
                    <a:pt x="4649" y="3042"/>
                    <a:pt x="7237" y="121"/>
                  </a:cubicBezTo>
                  <a:cubicBezTo>
                    <a:pt x="7263" y="70"/>
                    <a:pt x="7235" y="1"/>
                    <a:pt x="7178" y="1"/>
                  </a:cubicBezTo>
                  <a:close/>
                </a:path>
              </a:pathLst>
            </a:custGeom>
            <a:grp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69" name="Google Shape;3869;p111"/>
            <p:cNvSpPr/>
            <p:nvPr/>
          </p:nvSpPr>
          <p:spPr>
            <a:xfrm>
              <a:off x="5557922" y="2402831"/>
              <a:ext cx="520847" cy="674478"/>
            </a:xfrm>
            <a:custGeom>
              <a:avLst/>
              <a:gdLst/>
              <a:ahLst/>
              <a:cxnLst/>
              <a:rect l="l" t="t" r="r" b="b"/>
              <a:pathLst>
                <a:path w="5560" h="7200" extrusionOk="0">
                  <a:moveTo>
                    <a:pt x="5513" y="1"/>
                  </a:moveTo>
                  <a:cubicBezTo>
                    <a:pt x="5505" y="1"/>
                    <a:pt x="5497" y="9"/>
                    <a:pt x="5497" y="32"/>
                  </a:cubicBezTo>
                  <a:cubicBezTo>
                    <a:pt x="3612" y="2324"/>
                    <a:pt x="1615" y="4580"/>
                    <a:pt x="26" y="7131"/>
                  </a:cubicBezTo>
                  <a:cubicBezTo>
                    <a:pt x="0" y="7156"/>
                    <a:pt x="45" y="7199"/>
                    <a:pt x="88" y="7199"/>
                  </a:cubicBezTo>
                  <a:cubicBezTo>
                    <a:pt x="107" y="7199"/>
                    <a:pt x="125" y="7190"/>
                    <a:pt x="137" y="7168"/>
                  </a:cubicBezTo>
                  <a:cubicBezTo>
                    <a:pt x="1837" y="4764"/>
                    <a:pt x="3686" y="2435"/>
                    <a:pt x="5534" y="69"/>
                  </a:cubicBezTo>
                  <a:cubicBezTo>
                    <a:pt x="5560" y="44"/>
                    <a:pt x="5533" y="1"/>
                    <a:pt x="5513" y="1"/>
                  </a:cubicBezTo>
                  <a:close/>
                </a:path>
              </a:pathLst>
            </a:custGeom>
            <a:grp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70" name="Google Shape;3870;p111"/>
            <p:cNvSpPr/>
            <p:nvPr/>
          </p:nvSpPr>
          <p:spPr>
            <a:xfrm>
              <a:off x="5381246" y="2083671"/>
              <a:ext cx="381736" cy="434476"/>
            </a:xfrm>
            <a:custGeom>
              <a:avLst/>
              <a:gdLst/>
              <a:ahLst/>
              <a:cxnLst/>
              <a:rect l="l" t="t" r="r" b="b"/>
              <a:pathLst>
                <a:path w="4075" h="4638" extrusionOk="0">
                  <a:moveTo>
                    <a:pt x="4019" y="1"/>
                  </a:moveTo>
                  <a:cubicBezTo>
                    <a:pt x="3132" y="186"/>
                    <a:pt x="2429" y="1110"/>
                    <a:pt x="1875" y="1739"/>
                  </a:cubicBezTo>
                  <a:cubicBezTo>
                    <a:pt x="1172" y="2626"/>
                    <a:pt x="618" y="3624"/>
                    <a:pt x="26" y="4585"/>
                  </a:cubicBezTo>
                  <a:cubicBezTo>
                    <a:pt x="0" y="4611"/>
                    <a:pt x="29" y="4638"/>
                    <a:pt x="75" y="4638"/>
                  </a:cubicBezTo>
                  <a:cubicBezTo>
                    <a:pt x="94" y="4638"/>
                    <a:pt x="115" y="4633"/>
                    <a:pt x="137" y="4622"/>
                  </a:cubicBezTo>
                  <a:cubicBezTo>
                    <a:pt x="729" y="3772"/>
                    <a:pt x="1246" y="2959"/>
                    <a:pt x="1801" y="2108"/>
                  </a:cubicBezTo>
                  <a:cubicBezTo>
                    <a:pt x="2355" y="1332"/>
                    <a:pt x="3021" y="371"/>
                    <a:pt x="4019" y="38"/>
                  </a:cubicBezTo>
                  <a:cubicBezTo>
                    <a:pt x="4038" y="56"/>
                    <a:pt x="4049" y="63"/>
                    <a:pt x="4055" y="63"/>
                  </a:cubicBezTo>
                  <a:cubicBezTo>
                    <a:pt x="4075" y="63"/>
                    <a:pt x="4047" y="1"/>
                    <a:pt x="4019" y="1"/>
                  </a:cubicBezTo>
                  <a:close/>
                </a:path>
              </a:pathLst>
            </a:custGeom>
            <a:grp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71" name="Google Shape;3871;p111"/>
            <p:cNvSpPr/>
            <p:nvPr/>
          </p:nvSpPr>
          <p:spPr>
            <a:xfrm>
              <a:off x="5758392" y="2775854"/>
              <a:ext cx="265295" cy="316724"/>
            </a:xfrm>
            <a:custGeom>
              <a:avLst/>
              <a:gdLst/>
              <a:ahLst/>
              <a:cxnLst/>
              <a:rect l="l" t="t" r="r" b="b"/>
              <a:pathLst>
                <a:path w="2832" h="3381" extrusionOk="0">
                  <a:moveTo>
                    <a:pt x="2681" y="0"/>
                  </a:moveTo>
                  <a:cubicBezTo>
                    <a:pt x="2672" y="0"/>
                    <a:pt x="2663" y="2"/>
                    <a:pt x="2655" y="6"/>
                  </a:cubicBezTo>
                  <a:cubicBezTo>
                    <a:pt x="1546" y="893"/>
                    <a:pt x="954" y="2224"/>
                    <a:pt x="30" y="3296"/>
                  </a:cubicBezTo>
                  <a:cubicBezTo>
                    <a:pt x="0" y="3326"/>
                    <a:pt x="43" y="3380"/>
                    <a:pt x="80" y="3380"/>
                  </a:cubicBezTo>
                  <a:cubicBezTo>
                    <a:pt x="89" y="3380"/>
                    <a:pt x="97" y="3377"/>
                    <a:pt x="104" y="3370"/>
                  </a:cubicBezTo>
                  <a:cubicBezTo>
                    <a:pt x="1176" y="2446"/>
                    <a:pt x="1694" y="1078"/>
                    <a:pt x="2766" y="117"/>
                  </a:cubicBezTo>
                  <a:cubicBezTo>
                    <a:pt x="2832" y="117"/>
                    <a:pt x="2751" y="0"/>
                    <a:pt x="2681" y="0"/>
                  </a:cubicBezTo>
                  <a:close/>
                </a:path>
              </a:pathLst>
            </a:custGeom>
            <a:grp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872" name="Google Shape;3872;p111"/>
          <p:cNvGrpSpPr/>
          <p:nvPr/>
        </p:nvGrpSpPr>
        <p:grpSpPr>
          <a:xfrm>
            <a:off x="8035871" y="1866332"/>
            <a:ext cx="2691095" cy="2442808"/>
            <a:chOff x="4691776" y="1649313"/>
            <a:chExt cx="1920199" cy="1743037"/>
          </a:xfrm>
        </p:grpSpPr>
        <p:sp>
          <p:nvSpPr>
            <p:cNvPr id="3873" name="Google Shape;3873;p111"/>
            <p:cNvSpPr/>
            <p:nvPr/>
          </p:nvSpPr>
          <p:spPr>
            <a:xfrm>
              <a:off x="6556700" y="1649313"/>
              <a:ext cx="55273" cy="1706999"/>
            </a:xfrm>
            <a:custGeom>
              <a:avLst/>
              <a:gdLst/>
              <a:ahLst/>
              <a:cxnLst/>
              <a:rect l="l" t="t" r="r" b="b"/>
              <a:pathLst>
                <a:path w="3643" h="43136" extrusionOk="0">
                  <a:moveTo>
                    <a:pt x="1885" y="0"/>
                  </a:moveTo>
                  <a:cubicBezTo>
                    <a:pt x="1539" y="0"/>
                    <a:pt x="1253" y="96"/>
                    <a:pt x="1029" y="299"/>
                  </a:cubicBezTo>
                  <a:cubicBezTo>
                    <a:pt x="960" y="285"/>
                    <a:pt x="890" y="277"/>
                    <a:pt x="820" y="277"/>
                  </a:cubicBezTo>
                  <a:cubicBezTo>
                    <a:pt x="396" y="277"/>
                    <a:pt x="0" y="552"/>
                    <a:pt x="13" y="1091"/>
                  </a:cubicBezTo>
                  <a:cubicBezTo>
                    <a:pt x="207" y="14802"/>
                    <a:pt x="372" y="28498"/>
                    <a:pt x="551" y="42209"/>
                  </a:cubicBezTo>
                  <a:cubicBezTo>
                    <a:pt x="551" y="42651"/>
                    <a:pt x="884" y="43136"/>
                    <a:pt x="1394" y="43136"/>
                  </a:cubicBezTo>
                  <a:cubicBezTo>
                    <a:pt x="1402" y="43136"/>
                    <a:pt x="1409" y="43136"/>
                    <a:pt x="1417" y="43135"/>
                  </a:cubicBezTo>
                  <a:cubicBezTo>
                    <a:pt x="1850" y="43120"/>
                    <a:pt x="2254" y="43106"/>
                    <a:pt x="2687" y="43076"/>
                  </a:cubicBezTo>
                  <a:cubicBezTo>
                    <a:pt x="3135" y="43061"/>
                    <a:pt x="3643" y="42747"/>
                    <a:pt x="3613" y="42224"/>
                  </a:cubicBezTo>
                  <a:cubicBezTo>
                    <a:pt x="3165" y="28483"/>
                    <a:pt x="2970" y="14727"/>
                    <a:pt x="2941" y="942"/>
                  </a:cubicBezTo>
                  <a:cubicBezTo>
                    <a:pt x="2941" y="583"/>
                    <a:pt x="2717" y="120"/>
                    <a:pt x="2328" y="45"/>
                  </a:cubicBezTo>
                  <a:cubicBezTo>
                    <a:pt x="2171" y="16"/>
                    <a:pt x="2023" y="0"/>
                    <a:pt x="1885"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74" name="Google Shape;3874;p111"/>
            <p:cNvSpPr/>
            <p:nvPr/>
          </p:nvSpPr>
          <p:spPr>
            <a:xfrm>
              <a:off x="4696500" y="1685350"/>
              <a:ext cx="55246" cy="1706999"/>
            </a:xfrm>
            <a:custGeom>
              <a:avLst/>
              <a:gdLst/>
              <a:ahLst/>
              <a:cxnLst/>
              <a:rect l="l" t="t" r="r" b="b"/>
              <a:pathLst>
                <a:path w="3643" h="43136" extrusionOk="0">
                  <a:moveTo>
                    <a:pt x="1885" y="0"/>
                  </a:moveTo>
                  <a:cubicBezTo>
                    <a:pt x="1539" y="0"/>
                    <a:pt x="1253" y="96"/>
                    <a:pt x="1029" y="299"/>
                  </a:cubicBezTo>
                  <a:cubicBezTo>
                    <a:pt x="960" y="285"/>
                    <a:pt x="890" y="277"/>
                    <a:pt x="820" y="277"/>
                  </a:cubicBezTo>
                  <a:cubicBezTo>
                    <a:pt x="396" y="277"/>
                    <a:pt x="0" y="552"/>
                    <a:pt x="13" y="1091"/>
                  </a:cubicBezTo>
                  <a:cubicBezTo>
                    <a:pt x="207" y="14802"/>
                    <a:pt x="372" y="28498"/>
                    <a:pt x="551" y="42209"/>
                  </a:cubicBezTo>
                  <a:cubicBezTo>
                    <a:pt x="551" y="42651"/>
                    <a:pt x="884" y="43136"/>
                    <a:pt x="1394" y="43136"/>
                  </a:cubicBezTo>
                  <a:cubicBezTo>
                    <a:pt x="1402" y="43136"/>
                    <a:pt x="1409" y="43136"/>
                    <a:pt x="1417" y="43135"/>
                  </a:cubicBezTo>
                  <a:cubicBezTo>
                    <a:pt x="1850" y="43120"/>
                    <a:pt x="2254" y="43106"/>
                    <a:pt x="2687" y="43076"/>
                  </a:cubicBezTo>
                  <a:cubicBezTo>
                    <a:pt x="3135" y="43061"/>
                    <a:pt x="3643" y="42747"/>
                    <a:pt x="3613" y="42224"/>
                  </a:cubicBezTo>
                  <a:cubicBezTo>
                    <a:pt x="3165" y="28483"/>
                    <a:pt x="2970" y="14727"/>
                    <a:pt x="2941" y="942"/>
                  </a:cubicBezTo>
                  <a:cubicBezTo>
                    <a:pt x="2941" y="583"/>
                    <a:pt x="2717" y="120"/>
                    <a:pt x="2328" y="45"/>
                  </a:cubicBezTo>
                  <a:cubicBezTo>
                    <a:pt x="2171" y="16"/>
                    <a:pt x="2023" y="0"/>
                    <a:pt x="1885"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75" name="Google Shape;3875;p111"/>
            <p:cNvSpPr/>
            <p:nvPr/>
          </p:nvSpPr>
          <p:spPr>
            <a:xfrm rot="5400000">
              <a:off x="5623078" y="723336"/>
              <a:ext cx="57596" cy="1920199"/>
            </a:xfrm>
            <a:custGeom>
              <a:avLst/>
              <a:gdLst/>
              <a:ahLst/>
              <a:cxnLst/>
              <a:rect l="l" t="t" r="r" b="b"/>
              <a:pathLst>
                <a:path w="3643" h="43136" extrusionOk="0">
                  <a:moveTo>
                    <a:pt x="1885" y="0"/>
                  </a:moveTo>
                  <a:cubicBezTo>
                    <a:pt x="1539" y="0"/>
                    <a:pt x="1253" y="96"/>
                    <a:pt x="1029" y="299"/>
                  </a:cubicBezTo>
                  <a:cubicBezTo>
                    <a:pt x="960" y="285"/>
                    <a:pt x="890" y="277"/>
                    <a:pt x="820" y="277"/>
                  </a:cubicBezTo>
                  <a:cubicBezTo>
                    <a:pt x="396" y="277"/>
                    <a:pt x="0" y="552"/>
                    <a:pt x="13" y="1091"/>
                  </a:cubicBezTo>
                  <a:cubicBezTo>
                    <a:pt x="207" y="14802"/>
                    <a:pt x="372" y="28498"/>
                    <a:pt x="551" y="42209"/>
                  </a:cubicBezTo>
                  <a:cubicBezTo>
                    <a:pt x="551" y="42651"/>
                    <a:pt x="884" y="43136"/>
                    <a:pt x="1394" y="43136"/>
                  </a:cubicBezTo>
                  <a:cubicBezTo>
                    <a:pt x="1402" y="43136"/>
                    <a:pt x="1409" y="43136"/>
                    <a:pt x="1417" y="43135"/>
                  </a:cubicBezTo>
                  <a:cubicBezTo>
                    <a:pt x="1850" y="43120"/>
                    <a:pt x="2254" y="43106"/>
                    <a:pt x="2687" y="43076"/>
                  </a:cubicBezTo>
                  <a:cubicBezTo>
                    <a:pt x="3135" y="43061"/>
                    <a:pt x="3643" y="42747"/>
                    <a:pt x="3613" y="42224"/>
                  </a:cubicBezTo>
                  <a:cubicBezTo>
                    <a:pt x="3165" y="28483"/>
                    <a:pt x="2970" y="14727"/>
                    <a:pt x="2941" y="942"/>
                  </a:cubicBezTo>
                  <a:cubicBezTo>
                    <a:pt x="2941" y="583"/>
                    <a:pt x="2717" y="120"/>
                    <a:pt x="2328" y="45"/>
                  </a:cubicBezTo>
                  <a:cubicBezTo>
                    <a:pt x="2171" y="16"/>
                    <a:pt x="2023" y="0"/>
                    <a:pt x="1885"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76" name="Google Shape;3876;p111"/>
            <p:cNvSpPr/>
            <p:nvPr/>
          </p:nvSpPr>
          <p:spPr>
            <a:xfrm rot="5400000">
              <a:off x="5632341" y="2412995"/>
              <a:ext cx="51029" cy="1900464"/>
            </a:xfrm>
            <a:custGeom>
              <a:avLst/>
              <a:gdLst/>
              <a:ahLst/>
              <a:cxnLst/>
              <a:rect l="l" t="t" r="r" b="b"/>
              <a:pathLst>
                <a:path w="3643" h="43136" extrusionOk="0">
                  <a:moveTo>
                    <a:pt x="1885" y="0"/>
                  </a:moveTo>
                  <a:cubicBezTo>
                    <a:pt x="1539" y="0"/>
                    <a:pt x="1253" y="96"/>
                    <a:pt x="1029" y="299"/>
                  </a:cubicBezTo>
                  <a:cubicBezTo>
                    <a:pt x="960" y="285"/>
                    <a:pt x="890" y="277"/>
                    <a:pt x="820" y="277"/>
                  </a:cubicBezTo>
                  <a:cubicBezTo>
                    <a:pt x="396" y="277"/>
                    <a:pt x="0" y="552"/>
                    <a:pt x="13" y="1091"/>
                  </a:cubicBezTo>
                  <a:cubicBezTo>
                    <a:pt x="207" y="14802"/>
                    <a:pt x="372" y="28498"/>
                    <a:pt x="551" y="42209"/>
                  </a:cubicBezTo>
                  <a:cubicBezTo>
                    <a:pt x="551" y="42651"/>
                    <a:pt x="884" y="43136"/>
                    <a:pt x="1394" y="43136"/>
                  </a:cubicBezTo>
                  <a:cubicBezTo>
                    <a:pt x="1402" y="43136"/>
                    <a:pt x="1409" y="43136"/>
                    <a:pt x="1417" y="43135"/>
                  </a:cubicBezTo>
                  <a:cubicBezTo>
                    <a:pt x="1850" y="43120"/>
                    <a:pt x="2254" y="43106"/>
                    <a:pt x="2687" y="43076"/>
                  </a:cubicBezTo>
                  <a:cubicBezTo>
                    <a:pt x="3135" y="43061"/>
                    <a:pt x="3643" y="42747"/>
                    <a:pt x="3613" y="42224"/>
                  </a:cubicBezTo>
                  <a:cubicBezTo>
                    <a:pt x="3165" y="28483"/>
                    <a:pt x="2970" y="14727"/>
                    <a:pt x="2941" y="942"/>
                  </a:cubicBezTo>
                  <a:cubicBezTo>
                    <a:pt x="2941" y="583"/>
                    <a:pt x="2717" y="120"/>
                    <a:pt x="2328" y="45"/>
                  </a:cubicBezTo>
                  <a:cubicBezTo>
                    <a:pt x="2171" y="16"/>
                    <a:pt x="2023" y="0"/>
                    <a:pt x="1885"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877" name="Google Shape;3877;p111"/>
          <p:cNvSpPr/>
          <p:nvPr/>
        </p:nvSpPr>
        <p:spPr>
          <a:xfrm>
            <a:off x="7893234" y="5610667"/>
            <a:ext cx="2691116" cy="184267"/>
          </a:xfrm>
          <a:custGeom>
            <a:avLst/>
            <a:gdLst/>
            <a:ahLst/>
            <a:cxnLst/>
            <a:rect l="l" t="t" r="r" b="b"/>
            <a:pathLst>
              <a:path w="69990" h="5528" extrusionOk="0">
                <a:moveTo>
                  <a:pt x="29335" y="0"/>
                </a:moveTo>
                <a:cubicBezTo>
                  <a:pt x="29293" y="0"/>
                  <a:pt x="29210" y="0"/>
                  <a:pt x="29147" y="42"/>
                </a:cubicBezTo>
                <a:cubicBezTo>
                  <a:pt x="29021" y="63"/>
                  <a:pt x="28917" y="84"/>
                  <a:pt x="28791" y="105"/>
                </a:cubicBezTo>
                <a:cubicBezTo>
                  <a:pt x="28561" y="189"/>
                  <a:pt x="28310" y="272"/>
                  <a:pt x="28080" y="377"/>
                </a:cubicBezTo>
                <a:cubicBezTo>
                  <a:pt x="27891" y="461"/>
                  <a:pt x="27724" y="523"/>
                  <a:pt x="27536" y="628"/>
                </a:cubicBezTo>
                <a:cubicBezTo>
                  <a:pt x="27410" y="691"/>
                  <a:pt x="27264" y="775"/>
                  <a:pt x="27138" y="816"/>
                </a:cubicBezTo>
                <a:cubicBezTo>
                  <a:pt x="26929" y="921"/>
                  <a:pt x="26741" y="1026"/>
                  <a:pt x="26531" y="1130"/>
                </a:cubicBezTo>
                <a:cubicBezTo>
                  <a:pt x="26427" y="1193"/>
                  <a:pt x="26322" y="1235"/>
                  <a:pt x="26259" y="1298"/>
                </a:cubicBezTo>
                <a:cubicBezTo>
                  <a:pt x="26071" y="1402"/>
                  <a:pt x="25883" y="1528"/>
                  <a:pt x="25736" y="1632"/>
                </a:cubicBezTo>
                <a:cubicBezTo>
                  <a:pt x="25590" y="1716"/>
                  <a:pt x="25464" y="1779"/>
                  <a:pt x="25339" y="1884"/>
                </a:cubicBezTo>
                <a:cubicBezTo>
                  <a:pt x="25004" y="2093"/>
                  <a:pt x="24690" y="2344"/>
                  <a:pt x="24334" y="2553"/>
                </a:cubicBezTo>
                <a:cubicBezTo>
                  <a:pt x="23644" y="3013"/>
                  <a:pt x="22912" y="3495"/>
                  <a:pt x="22116" y="3829"/>
                </a:cubicBezTo>
                <a:cubicBezTo>
                  <a:pt x="21928" y="3913"/>
                  <a:pt x="21782" y="3955"/>
                  <a:pt x="21593" y="4039"/>
                </a:cubicBezTo>
                <a:cubicBezTo>
                  <a:pt x="21384" y="4122"/>
                  <a:pt x="21154" y="4164"/>
                  <a:pt x="20924" y="4185"/>
                </a:cubicBezTo>
                <a:cubicBezTo>
                  <a:pt x="20819" y="4185"/>
                  <a:pt x="20736" y="4227"/>
                  <a:pt x="20631" y="4227"/>
                </a:cubicBezTo>
                <a:cubicBezTo>
                  <a:pt x="20464" y="4227"/>
                  <a:pt x="20338" y="4227"/>
                  <a:pt x="20192" y="4185"/>
                </a:cubicBezTo>
                <a:cubicBezTo>
                  <a:pt x="19982" y="4164"/>
                  <a:pt x="19773" y="4122"/>
                  <a:pt x="19585" y="4039"/>
                </a:cubicBezTo>
                <a:cubicBezTo>
                  <a:pt x="19375" y="3934"/>
                  <a:pt x="19166" y="3808"/>
                  <a:pt x="18978" y="3662"/>
                </a:cubicBezTo>
                <a:cubicBezTo>
                  <a:pt x="18664" y="3432"/>
                  <a:pt x="18413" y="3139"/>
                  <a:pt x="18141" y="2867"/>
                </a:cubicBezTo>
                <a:cubicBezTo>
                  <a:pt x="18015" y="2720"/>
                  <a:pt x="17890" y="2574"/>
                  <a:pt x="17743" y="2448"/>
                </a:cubicBezTo>
                <a:cubicBezTo>
                  <a:pt x="17597" y="2281"/>
                  <a:pt x="17409" y="2135"/>
                  <a:pt x="17262" y="1967"/>
                </a:cubicBezTo>
                <a:cubicBezTo>
                  <a:pt x="17095" y="1842"/>
                  <a:pt x="16969" y="1737"/>
                  <a:pt x="16781" y="1653"/>
                </a:cubicBezTo>
                <a:cubicBezTo>
                  <a:pt x="16676" y="1612"/>
                  <a:pt x="16572" y="1570"/>
                  <a:pt x="16467" y="1528"/>
                </a:cubicBezTo>
                <a:cubicBezTo>
                  <a:pt x="16362" y="1507"/>
                  <a:pt x="16258" y="1465"/>
                  <a:pt x="16153" y="1465"/>
                </a:cubicBezTo>
                <a:cubicBezTo>
                  <a:pt x="16070" y="1465"/>
                  <a:pt x="16028" y="1465"/>
                  <a:pt x="15944" y="1507"/>
                </a:cubicBezTo>
                <a:cubicBezTo>
                  <a:pt x="15839" y="1528"/>
                  <a:pt x="15756" y="1549"/>
                  <a:pt x="15651" y="1612"/>
                </a:cubicBezTo>
                <a:cubicBezTo>
                  <a:pt x="15588" y="1653"/>
                  <a:pt x="15484" y="1716"/>
                  <a:pt x="15400" y="1758"/>
                </a:cubicBezTo>
                <a:cubicBezTo>
                  <a:pt x="15316" y="1842"/>
                  <a:pt x="15233" y="1925"/>
                  <a:pt x="15191" y="1988"/>
                </a:cubicBezTo>
                <a:cubicBezTo>
                  <a:pt x="15065" y="2156"/>
                  <a:pt x="14919" y="2302"/>
                  <a:pt x="14814" y="2469"/>
                </a:cubicBezTo>
                <a:cubicBezTo>
                  <a:pt x="14710" y="2595"/>
                  <a:pt x="14605" y="2700"/>
                  <a:pt x="14542" y="2825"/>
                </a:cubicBezTo>
                <a:cubicBezTo>
                  <a:pt x="14438" y="2972"/>
                  <a:pt x="14291" y="3118"/>
                  <a:pt x="14186" y="3244"/>
                </a:cubicBezTo>
                <a:cubicBezTo>
                  <a:pt x="13956" y="3536"/>
                  <a:pt x="13705" y="3767"/>
                  <a:pt x="13412" y="4018"/>
                </a:cubicBezTo>
                <a:cubicBezTo>
                  <a:pt x="13203" y="4164"/>
                  <a:pt x="12973" y="4290"/>
                  <a:pt x="12722" y="4436"/>
                </a:cubicBezTo>
                <a:cubicBezTo>
                  <a:pt x="12492" y="4499"/>
                  <a:pt x="12282" y="4562"/>
                  <a:pt x="12052" y="4604"/>
                </a:cubicBezTo>
                <a:cubicBezTo>
                  <a:pt x="11885" y="4625"/>
                  <a:pt x="11723" y="4635"/>
                  <a:pt x="11558" y="4635"/>
                </a:cubicBezTo>
                <a:cubicBezTo>
                  <a:pt x="11393" y="4635"/>
                  <a:pt x="11226" y="4625"/>
                  <a:pt x="11048" y="4604"/>
                </a:cubicBezTo>
                <a:cubicBezTo>
                  <a:pt x="10525" y="4541"/>
                  <a:pt x="10044" y="4373"/>
                  <a:pt x="9541" y="4164"/>
                </a:cubicBezTo>
                <a:cubicBezTo>
                  <a:pt x="9102" y="3955"/>
                  <a:pt x="8684" y="3746"/>
                  <a:pt x="8265" y="3495"/>
                </a:cubicBezTo>
                <a:cubicBezTo>
                  <a:pt x="8056" y="3348"/>
                  <a:pt x="7847" y="3223"/>
                  <a:pt x="7637" y="3076"/>
                </a:cubicBezTo>
                <a:cubicBezTo>
                  <a:pt x="7428" y="2930"/>
                  <a:pt x="7219" y="2783"/>
                  <a:pt x="7010" y="2658"/>
                </a:cubicBezTo>
                <a:cubicBezTo>
                  <a:pt x="6800" y="2490"/>
                  <a:pt x="6591" y="2365"/>
                  <a:pt x="6382" y="2239"/>
                </a:cubicBezTo>
                <a:cubicBezTo>
                  <a:pt x="6173" y="2093"/>
                  <a:pt x="5922" y="1967"/>
                  <a:pt x="5691" y="1863"/>
                </a:cubicBezTo>
                <a:cubicBezTo>
                  <a:pt x="5284" y="1669"/>
                  <a:pt x="4840" y="1546"/>
                  <a:pt x="4411" y="1546"/>
                </a:cubicBezTo>
                <a:cubicBezTo>
                  <a:pt x="4377" y="1546"/>
                  <a:pt x="4344" y="1547"/>
                  <a:pt x="4310" y="1549"/>
                </a:cubicBezTo>
                <a:cubicBezTo>
                  <a:pt x="4206" y="1549"/>
                  <a:pt x="4080" y="1570"/>
                  <a:pt x="3976" y="1570"/>
                </a:cubicBezTo>
                <a:cubicBezTo>
                  <a:pt x="3829" y="1612"/>
                  <a:pt x="3725" y="1632"/>
                  <a:pt x="3620" y="1653"/>
                </a:cubicBezTo>
                <a:cubicBezTo>
                  <a:pt x="3515" y="1674"/>
                  <a:pt x="3411" y="1737"/>
                  <a:pt x="3348" y="1758"/>
                </a:cubicBezTo>
                <a:cubicBezTo>
                  <a:pt x="3243" y="1821"/>
                  <a:pt x="3139" y="1863"/>
                  <a:pt x="3034" y="1884"/>
                </a:cubicBezTo>
                <a:cubicBezTo>
                  <a:pt x="2553" y="2093"/>
                  <a:pt x="2114" y="2344"/>
                  <a:pt x="1695" y="2616"/>
                </a:cubicBezTo>
                <a:cubicBezTo>
                  <a:pt x="1318" y="2888"/>
                  <a:pt x="963" y="3181"/>
                  <a:pt x="649" y="3516"/>
                </a:cubicBezTo>
                <a:cubicBezTo>
                  <a:pt x="481" y="3662"/>
                  <a:pt x="356" y="3829"/>
                  <a:pt x="230" y="3976"/>
                </a:cubicBezTo>
                <a:cubicBezTo>
                  <a:pt x="168" y="4060"/>
                  <a:pt x="126" y="4143"/>
                  <a:pt x="105" y="4248"/>
                </a:cubicBezTo>
                <a:cubicBezTo>
                  <a:pt x="105" y="4269"/>
                  <a:pt x="63" y="4332"/>
                  <a:pt x="63" y="4353"/>
                </a:cubicBezTo>
                <a:cubicBezTo>
                  <a:pt x="42" y="4436"/>
                  <a:pt x="42" y="4499"/>
                  <a:pt x="21" y="4583"/>
                </a:cubicBezTo>
                <a:cubicBezTo>
                  <a:pt x="0" y="4687"/>
                  <a:pt x="21" y="4792"/>
                  <a:pt x="105" y="4876"/>
                </a:cubicBezTo>
                <a:cubicBezTo>
                  <a:pt x="153" y="4940"/>
                  <a:pt x="225" y="4967"/>
                  <a:pt x="303" y="4967"/>
                </a:cubicBezTo>
                <a:cubicBezTo>
                  <a:pt x="327" y="4967"/>
                  <a:pt x="352" y="4964"/>
                  <a:pt x="377" y="4959"/>
                </a:cubicBezTo>
                <a:cubicBezTo>
                  <a:pt x="461" y="4917"/>
                  <a:pt x="523" y="4897"/>
                  <a:pt x="586" y="4897"/>
                </a:cubicBezTo>
                <a:cubicBezTo>
                  <a:pt x="691" y="4876"/>
                  <a:pt x="774" y="4813"/>
                  <a:pt x="879" y="4771"/>
                </a:cubicBezTo>
                <a:cubicBezTo>
                  <a:pt x="1005" y="4687"/>
                  <a:pt x="1067" y="4499"/>
                  <a:pt x="984" y="4373"/>
                </a:cubicBezTo>
                <a:cubicBezTo>
                  <a:pt x="942" y="4290"/>
                  <a:pt x="879" y="4269"/>
                  <a:pt x="795" y="4248"/>
                </a:cubicBezTo>
                <a:cubicBezTo>
                  <a:pt x="1067" y="3955"/>
                  <a:pt x="1360" y="3704"/>
                  <a:pt x="1632" y="3432"/>
                </a:cubicBezTo>
                <a:cubicBezTo>
                  <a:pt x="2134" y="3076"/>
                  <a:pt x="2658" y="2783"/>
                  <a:pt x="3202" y="2511"/>
                </a:cubicBezTo>
                <a:lnTo>
                  <a:pt x="3599" y="2365"/>
                </a:lnTo>
                <a:cubicBezTo>
                  <a:pt x="3766" y="2302"/>
                  <a:pt x="3913" y="2260"/>
                  <a:pt x="4101" y="2239"/>
                </a:cubicBezTo>
                <a:cubicBezTo>
                  <a:pt x="4174" y="2218"/>
                  <a:pt x="4248" y="2208"/>
                  <a:pt x="4321" y="2208"/>
                </a:cubicBezTo>
                <a:cubicBezTo>
                  <a:pt x="4394" y="2208"/>
                  <a:pt x="4467" y="2218"/>
                  <a:pt x="4541" y="2239"/>
                </a:cubicBezTo>
                <a:cubicBezTo>
                  <a:pt x="4645" y="2260"/>
                  <a:pt x="4729" y="2260"/>
                  <a:pt x="4834" y="2281"/>
                </a:cubicBezTo>
                <a:cubicBezTo>
                  <a:pt x="4959" y="2302"/>
                  <a:pt x="5127" y="2365"/>
                  <a:pt x="5252" y="2448"/>
                </a:cubicBezTo>
                <a:cubicBezTo>
                  <a:pt x="5503" y="2574"/>
                  <a:pt x="5775" y="2700"/>
                  <a:pt x="6005" y="2867"/>
                </a:cubicBezTo>
                <a:cubicBezTo>
                  <a:pt x="6298" y="3034"/>
                  <a:pt x="6549" y="3244"/>
                  <a:pt x="6842" y="3453"/>
                </a:cubicBezTo>
                <a:cubicBezTo>
                  <a:pt x="7114" y="3641"/>
                  <a:pt x="7386" y="3850"/>
                  <a:pt x="7679" y="4039"/>
                </a:cubicBezTo>
                <a:cubicBezTo>
                  <a:pt x="7972" y="4227"/>
                  <a:pt x="8265" y="4394"/>
                  <a:pt x="8537" y="4562"/>
                </a:cubicBezTo>
                <a:cubicBezTo>
                  <a:pt x="9123" y="4876"/>
                  <a:pt x="9730" y="5127"/>
                  <a:pt x="10316" y="5315"/>
                </a:cubicBezTo>
                <a:cubicBezTo>
                  <a:pt x="10757" y="5447"/>
                  <a:pt x="11229" y="5528"/>
                  <a:pt x="11703" y="5528"/>
                </a:cubicBezTo>
                <a:cubicBezTo>
                  <a:pt x="11903" y="5528"/>
                  <a:pt x="12104" y="5513"/>
                  <a:pt x="12303" y="5482"/>
                </a:cubicBezTo>
                <a:cubicBezTo>
                  <a:pt x="12617" y="5420"/>
                  <a:pt x="12910" y="5336"/>
                  <a:pt x="13203" y="5231"/>
                </a:cubicBezTo>
                <a:cubicBezTo>
                  <a:pt x="13496" y="5106"/>
                  <a:pt x="13747" y="4980"/>
                  <a:pt x="13977" y="4792"/>
                </a:cubicBezTo>
                <a:cubicBezTo>
                  <a:pt x="14249" y="4604"/>
                  <a:pt x="14479" y="4373"/>
                  <a:pt x="14710" y="4143"/>
                </a:cubicBezTo>
                <a:cubicBezTo>
                  <a:pt x="14856" y="4018"/>
                  <a:pt x="14961" y="3871"/>
                  <a:pt x="15065" y="3746"/>
                </a:cubicBezTo>
                <a:cubicBezTo>
                  <a:pt x="15212" y="3536"/>
                  <a:pt x="15379" y="3348"/>
                  <a:pt x="15526" y="3139"/>
                </a:cubicBezTo>
                <a:cubicBezTo>
                  <a:pt x="15714" y="2909"/>
                  <a:pt x="15902" y="2658"/>
                  <a:pt x="16132" y="2407"/>
                </a:cubicBezTo>
                <a:cubicBezTo>
                  <a:pt x="16153" y="2407"/>
                  <a:pt x="16153" y="2386"/>
                  <a:pt x="16174" y="2386"/>
                </a:cubicBezTo>
                <a:cubicBezTo>
                  <a:pt x="16216" y="2386"/>
                  <a:pt x="16237" y="2365"/>
                  <a:pt x="16258" y="2365"/>
                </a:cubicBezTo>
                <a:lnTo>
                  <a:pt x="16279" y="2365"/>
                </a:lnTo>
                <a:cubicBezTo>
                  <a:pt x="16342" y="2365"/>
                  <a:pt x="16362" y="2386"/>
                  <a:pt x="16425" y="2386"/>
                </a:cubicBezTo>
                <a:cubicBezTo>
                  <a:pt x="16530" y="2448"/>
                  <a:pt x="16635" y="2490"/>
                  <a:pt x="16739" y="2574"/>
                </a:cubicBezTo>
                <a:cubicBezTo>
                  <a:pt x="17011" y="2783"/>
                  <a:pt x="17262" y="3034"/>
                  <a:pt x="17492" y="3306"/>
                </a:cubicBezTo>
                <a:cubicBezTo>
                  <a:pt x="17806" y="3620"/>
                  <a:pt x="18120" y="3955"/>
                  <a:pt x="18455" y="4248"/>
                </a:cubicBezTo>
                <a:cubicBezTo>
                  <a:pt x="18622" y="4373"/>
                  <a:pt x="18769" y="4478"/>
                  <a:pt x="18936" y="4583"/>
                </a:cubicBezTo>
                <a:cubicBezTo>
                  <a:pt x="19103" y="4708"/>
                  <a:pt x="19313" y="4792"/>
                  <a:pt x="19522" y="4876"/>
                </a:cubicBezTo>
                <a:cubicBezTo>
                  <a:pt x="19710" y="4959"/>
                  <a:pt x="19920" y="4980"/>
                  <a:pt x="20129" y="5022"/>
                </a:cubicBezTo>
                <a:cubicBezTo>
                  <a:pt x="20297" y="5053"/>
                  <a:pt x="20488" y="5072"/>
                  <a:pt x="20669" y="5072"/>
                </a:cubicBezTo>
                <a:cubicBezTo>
                  <a:pt x="20735" y="5072"/>
                  <a:pt x="20799" y="5070"/>
                  <a:pt x="20861" y="5064"/>
                </a:cubicBezTo>
                <a:cubicBezTo>
                  <a:pt x="21070" y="5064"/>
                  <a:pt x="21280" y="5001"/>
                  <a:pt x="21468" y="4980"/>
                </a:cubicBezTo>
                <a:cubicBezTo>
                  <a:pt x="21698" y="4917"/>
                  <a:pt x="21928" y="4855"/>
                  <a:pt x="22179" y="4771"/>
                </a:cubicBezTo>
                <a:cubicBezTo>
                  <a:pt x="22619" y="4604"/>
                  <a:pt x="23037" y="4394"/>
                  <a:pt x="23435" y="4185"/>
                </a:cubicBezTo>
                <a:cubicBezTo>
                  <a:pt x="24021" y="3871"/>
                  <a:pt x="24585" y="3495"/>
                  <a:pt x="25129" y="3118"/>
                </a:cubicBezTo>
                <a:cubicBezTo>
                  <a:pt x="25381" y="2930"/>
                  <a:pt x="25653" y="2762"/>
                  <a:pt x="25946" y="2574"/>
                </a:cubicBezTo>
                <a:cubicBezTo>
                  <a:pt x="26259" y="2365"/>
                  <a:pt x="26573" y="2176"/>
                  <a:pt x="26887" y="1967"/>
                </a:cubicBezTo>
                <a:cubicBezTo>
                  <a:pt x="26908" y="1946"/>
                  <a:pt x="26950" y="1925"/>
                  <a:pt x="26992" y="1925"/>
                </a:cubicBezTo>
                <a:cubicBezTo>
                  <a:pt x="27096" y="1863"/>
                  <a:pt x="27201" y="1821"/>
                  <a:pt x="27306" y="1737"/>
                </a:cubicBezTo>
                <a:cubicBezTo>
                  <a:pt x="27452" y="1653"/>
                  <a:pt x="27619" y="1549"/>
                  <a:pt x="27787" y="1465"/>
                </a:cubicBezTo>
                <a:cubicBezTo>
                  <a:pt x="27829" y="1444"/>
                  <a:pt x="27870" y="1444"/>
                  <a:pt x="27891" y="1423"/>
                </a:cubicBezTo>
                <a:cubicBezTo>
                  <a:pt x="27996" y="1360"/>
                  <a:pt x="28142" y="1319"/>
                  <a:pt x="28247" y="1256"/>
                </a:cubicBezTo>
                <a:cubicBezTo>
                  <a:pt x="28414" y="1193"/>
                  <a:pt x="28624" y="1088"/>
                  <a:pt x="28812" y="1005"/>
                </a:cubicBezTo>
                <a:cubicBezTo>
                  <a:pt x="29000" y="921"/>
                  <a:pt x="29210" y="879"/>
                  <a:pt x="29419" y="816"/>
                </a:cubicBezTo>
                <a:lnTo>
                  <a:pt x="29649" y="816"/>
                </a:lnTo>
                <a:cubicBezTo>
                  <a:pt x="29733" y="837"/>
                  <a:pt x="29816" y="879"/>
                  <a:pt x="29921" y="900"/>
                </a:cubicBezTo>
                <a:cubicBezTo>
                  <a:pt x="30047" y="984"/>
                  <a:pt x="30172" y="1047"/>
                  <a:pt x="30298" y="1151"/>
                </a:cubicBezTo>
                <a:cubicBezTo>
                  <a:pt x="30695" y="1507"/>
                  <a:pt x="31030" y="1863"/>
                  <a:pt x="31407" y="2197"/>
                </a:cubicBezTo>
                <a:lnTo>
                  <a:pt x="32118" y="2825"/>
                </a:lnTo>
                <a:cubicBezTo>
                  <a:pt x="32348" y="3013"/>
                  <a:pt x="32578" y="3181"/>
                  <a:pt x="32808" y="3348"/>
                </a:cubicBezTo>
                <a:cubicBezTo>
                  <a:pt x="33080" y="3536"/>
                  <a:pt x="33332" y="3662"/>
                  <a:pt x="33604" y="3829"/>
                </a:cubicBezTo>
                <a:cubicBezTo>
                  <a:pt x="33834" y="3955"/>
                  <a:pt x="34127" y="4039"/>
                  <a:pt x="34378" y="4081"/>
                </a:cubicBezTo>
                <a:cubicBezTo>
                  <a:pt x="34451" y="4101"/>
                  <a:pt x="34514" y="4112"/>
                  <a:pt x="34574" y="4112"/>
                </a:cubicBezTo>
                <a:cubicBezTo>
                  <a:pt x="34634" y="4112"/>
                  <a:pt x="34692" y="4101"/>
                  <a:pt x="34754" y="4081"/>
                </a:cubicBezTo>
                <a:cubicBezTo>
                  <a:pt x="34901" y="4081"/>
                  <a:pt x="35068" y="4060"/>
                  <a:pt x="35215" y="4018"/>
                </a:cubicBezTo>
                <a:cubicBezTo>
                  <a:pt x="35487" y="3955"/>
                  <a:pt x="35738" y="3871"/>
                  <a:pt x="35989" y="3767"/>
                </a:cubicBezTo>
                <a:cubicBezTo>
                  <a:pt x="36261" y="3641"/>
                  <a:pt x="36533" y="3516"/>
                  <a:pt x="36784" y="3348"/>
                </a:cubicBezTo>
                <a:cubicBezTo>
                  <a:pt x="37161" y="3118"/>
                  <a:pt x="37474" y="2867"/>
                  <a:pt x="37809" y="2595"/>
                </a:cubicBezTo>
                <a:cubicBezTo>
                  <a:pt x="37998" y="2448"/>
                  <a:pt x="38207" y="2281"/>
                  <a:pt x="38395" y="2135"/>
                </a:cubicBezTo>
                <a:cubicBezTo>
                  <a:pt x="38542" y="1988"/>
                  <a:pt x="38709" y="1884"/>
                  <a:pt x="38855" y="1758"/>
                </a:cubicBezTo>
                <a:cubicBezTo>
                  <a:pt x="39190" y="1507"/>
                  <a:pt x="39546" y="1298"/>
                  <a:pt x="39922" y="1109"/>
                </a:cubicBezTo>
                <a:cubicBezTo>
                  <a:pt x="40111" y="1026"/>
                  <a:pt x="40299" y="984"/>
                  <a:pt x="40508" y="942"/>
                </a:cubicBezTo>
                <a:cubicBezTo>
                  <a:pt x="40613" y="942"/>
                  <a:pt x="40697" y="921"/>
                  <a:pt x="40801" y="921"/>
                </a:cubicBezTo>
                <a:cubicBezTo>
                  <a:pt x="40864" y="921"/>
                  <a:pt x="40948" y="921"/>
                  <a:pt x="41052" y="942"/>
                </a:cubicBezTo>
                <a:cubicBezTo>
                  <a:pt x="41366" y="1005"/>
                  <a:pt x="41659" y="1088"/>
                  <a:pt x="41952" y="1193"/>
                </a:cubicBezTo>
                <a:cubicBezTo>
                  <a:pt x="42182" y="1298"/>
                  <a:pt x="42433" y="1423"/>
                  <a:pt x="42684" y="1528"/>
                </a:cubicBezTo>
                <a:cubicBezTo>
                  <a:pt x="42831" y="1612"/>
                  <a:pt x="42956" y="1674"/>
                  <a:pt x="43124" y="1758"/>
                </a:cubicBezTo>
                <a:cubicBezTo>
                  <a:pt x="43249" y="1842"/>
                  <a:pt x="43417" y="1925"/>
                  <a:pt x="43563" y="1988"/>
                </a:cubicBezTo>
                <a:lnTo>
                  <a:pt x="44421" y="2386"/>
                </a:lnTo>
                <a:cubicBezTo>
                  <a:pt x="44735" y="2511"/>
                  <a:pt x="45049" y="2595"/>
                  <a:pt x="45363" y="2679"/>
                </a:cubicBezTo>
                <a:cubicBezTo>
                  <a:pt x="46053" y="2867"/>
                  <a:pt x="46723" y="2972"/>
                  <a:pt x="47413" y="3034"/>
                </a:cubicBezTo>
                <a:cubicBezTo>
                  <a:pt x="47748" y="3097"/>
                  <a:pt x="48125" y="3097"/>
                  <a:pt x="48459" y="3097"/>
                </a:cubicBezTo>
                <a:cubicBezTo>
                  <a:pt x="48794" y="3097"/>
                  <a:pt x="49129" y="3034"/>
                  <a:pt x="49485" y="2992"/>
                </a:cubicBezTo>
                <a:cubicBezTo>
                  <a:pt x="50070" y="2909"/>
                  <a:pt x="50677" y="2720"/>
                  <a:pt x="51263" y="2490"/>
                </a:cubicBezTo>
                <a:cubicBezTo>
                  <a:pt x="51619" y="2344"/>
                  <a:pt x="51954" y="2156"/>
                  <a:pt x="52330" y="1967"/>
                </a:cubicBezTo>
                <a:cubicBezTo>
                  <a:pt x="52749" y="1758"/>
                  <a:pt x="53167" y="1528"/>
                  <a:pt x="53607" y="1319"/>
                </a:cubicBezTo>
                <a:cubicBezTo>
                  <a:pt x="53690" y="1298"/>
                  <a:pt x="53795" y="1256"/>
                  <a:pt x="53879" y="1235"/>
                </a:cubicBezTo>
                <a:lnTo>
                  <a:pt x="54025" y="1235"/>
                </a:lnTo>
                <a:cubicBezTo>
                  <a:pt x="54151" y="1256"/>
                  <a:pt x="54255" y="1298"/>
                  <a:pt x="54402" y="1340"/>
                </a:cubicBezTo>
                <a:cubicBezTo>
                  <a:pt x="54778" y="1528"/>
                  <a:pt x="55134" y="1779"/>
                  <a:pt x="55490" y="2030"/>
                </a:cubicBezTo>
                <a:cubicBezTo>
                  <a:pt x="55866" y="2281"/>
                  <a:pt x="56243" y="2490"/>
                  <a:pt x="56640" y="2700"/>
                </a:cubicBezTo>
                <a:cubicBezTo>
                  <a:pt x="57038" y="2909"/>
                  <a:pt x="57456" y="3076"/>
                  <a:pt x="57875" y="3223"/>
                </a:cubicBezTo>
                <a:cubicBezTo>
                  <a:pt x="58335" y="3390"/>
                  <a:pt x="58837" y="3453"/>
                  <a:pt x="59340" y="3495"/>
                </a:cubicBezTo>
                <a:cubicBezTo>
                  <a:pt x="59396" y="3497"/>
                  <a:pt x="59453" y="3499"/>
                  <a:pt x="59510" y="3499"/>
                </a:cubicBezTo>
                <a:cubicBezTo>
                  <a:pt x="59892" y="3499"/>
                  <a:pt x="60272" y="3439"/>
                  <a:pt x="60637" y="3348"/>
                </a:cubicBezTo>
                <a:cubicBezTo>
                  <a:pt x="61013" y="3285"/>
                  <a:pt x="61369" y="3118"/>
                  <a:pt x="61725" y="2972"/>
                </a:cubicBezTo>
                <a:cubicBezTo>
                  <a:pt x="61871" y="2888"/>
                  <a:pt x="61997" y="2825"/>
                  <a:pt x="62164" y="2762"/>
                </a:cubicBezTo>
                <a:cubicBezTo>
                  <a:pt x="62269" y="2700"/>
                  <a:pt x="62353" y="2658"/>
                  <a:pt x="62457" y="2595"/>
                </a:cubicBezTo>
                <a:cubicBezTo>
                  <a:pt x="62583" y="2511"/>
                  <a:pt x="62729" y="2469"/>
                  <a:pt x="62876" y="2386"/>
                </a:cubicBezTo>
                <a:cubicBezTo>
                  <a:pt x="63566" y="2093"/>
                  <a:pt x="64298" y="1946"/>
                  <a:pt x="65073" y="1842"/>
                </a:cubicBezTo>
                <a:cubicBezTo>
                  <a:pt x="65449" y="1779"/>
                  <a:pt x="65868" y="1758"/>
                  <a:pt x="66286" y="1716"/>
                </a:cubicBezTo>
                <a:cubicBezTo>
                  <a:pt x="66642" y="1674"/>
                  <a:pt x="66998" y="1653"/>
                  <a:pt x="67332" y="1632"/>
                </a:cubicBezTo>
                <a:cubicBezTo>
                  <a:pt x="67918" y="1581"/>
                  <a:pt x="68517" y="1543"/>
                  <a:pt x="69108" y="1543"/>
                </a:cubicBezTo>
                <a:cubicBezTo>
                  <a:pt x="69235" y="1543"/>
                  <a:pt x="69362" y="1545"/>
                  <a:pt x="69488" y="1549"/>
                </a:cubicBezTo>
                <a:cubicBezTo>
                  <a:pt x="69780" y="1549"/>
                  <a:pt x="69990" y="1319"/>
                  <a:pt x="69990" y="1047"/>
                </a:cubicBezTo>
                <a:cubicBezTo>
                  <a:pt x="69990" y="795"/>
                  <a:pt x="69739" y="565"/>
                  <a:pt x="69488" y="565"/>
                </a:cubicBezTo>
                <a:cubicBezTo>
                  <a:pt x="68944" y="565"/>
                  <a:pt x="68379" y="607"/>
                  <a:pt x="67856" y="628"/>
                </a:cubicBezTo>
                <a:cubicBezTo>
                  <a:pt x="67437" y="837"/>
                  <a:pt x="67186" y="879"/>
                  <a:pt x="66914" y="879"/>
                </a:cubicBezTo>
                <a:cubicBezTo>
                  <a:pt x="66663" y="900"/>
                  <a:pt x="66433" y="900"/>
                  <a:pt x="66161" y="921"/>
                </a:cubicBezTo>
                <a:cubicBezTo>
                  <a:pt x="65826" y="942"/>
                  <a:pt x="65491" y="1005"/>
                  <a:pt x="65115" y="1026"/>
                </a:cubicBezTo>
                <a:cubicBezTo>
                  <a:pt x="64550" y="1088"/>
                  <a:pt x="63964" y="1193"/>
                  <a:pt x="63420" y="1319"/>
                </a:cubicBezTo>
                <a:cubicBezTo>
                  <a:pt x="62813" y="1465"/>
                  <a:pt x="62248" y="1674"/>
                  <a:pt x="61683" y="1967"/>
                </a:cubicBezTo>
                <a:cubicBezTo>
                  <a:pt x="61578" y="2030"/>
                  <a:pt x="61474" y="2093"/>
                  <a:pt x="61348" y="2135"/>
                </a:cubicBezTo>
                <a:cubicBezTo>
                  <a:pt x="61223" y="2176"/>
                  <a:pt x="61118" y="2239"/>
                  <a:pt x="60993" y="2281"/>
                </a:cubicBezTo>
                <a:cubicBezTo>
                  <a:pt x="60804" y="2365"/>
                  <a:pt x="60637" y="2407"/>
                  <a:pt x="60469" y="2469"/>
                </a:cubicBezTo>
                <a:cubicBezTo>
                  <a:pt x="60260" y="2511"/>
                  <a:pt x="60030" y="2574"/>
                  <a:pt x="59842" y="2595"/>
                </a:cubicBezTo>
                <a:cubicBezTo>
                  <a:pt x="59653" y="2616"/>
                  <a:pt x="59465" y="2616"/>
                  <a:pt x="59277" y="2616"/>
                </a:cubicBezTo>
                <a:cubicBezTo>
                  <a:pt x="59109" y="2616"/>
                  <a:pt x="58942" y="2595"/>
                  <a:pt x="58754" y="2595"/>
                </a:cubicBezTo>
                <a:cubicBezTo>
                  <a:pt x="58524" y="2574"/>
                  <a:pt x="58293" y="2511"/>
                  <a:pt x="58063" y="2448"/>
                </a:cubicBezTo>
                <a:cubicBezTo>
                  <a:pt x="57812" y="2365"/>
                  <a:pt x="57582" y="2281"/>
                  <a:pt x="57352" y="2176"/>
                </a:cubicBezTo>
                <a:cubicBezTo>
                  <a:pt x="56954" y="1988"/>
                  <a:pt x="56557" y="1779"/>
                  <a:pt x="56180" y="1570"/>
                </a:cubicBezTo>
                <a:cubicBezTo>
                  <a:pt x="55992" y="1465"/>
                  <a:pt x="55824" y="1360"/>
                  <a:pt x="55657" y="1235"/>
                </a:cubicBezTo>
                <a:lnTo>
                  <a:pt x="55029" y="837"/>
                </a:lnTo>
                <a:cubicBezTo>
                  <a:pt x="54862" y="733"/>
                  <a:pt x="54674" y="649"/>
                  <a:pt x="54506" y="586"/>
                </a:cubicBezTo>
                <a:cubicBezTo>
                  <a:pt x="54402" y="523"/>
                  <a:pt x="54255" y="503"/>
                  <a:pt x="54130" y="482"/>
                </a:cubicBezTo>
                <a:cubicBezTo>
                  <a:pt x="54004" y="440"/>
                  <a:pt x="53899" y="440"/>
                  <a:pt x="53774" y="419"/>
                </a:cubicBezTo>
                <a:cubicBezTo>
                  <a:pt x="53690" y="419"/>
                  <a:pt x="53607" y="419"/>
                  <a:pt x="53565" y="440"/>
                </a:cubicBezTo>
                <a:lnTo>
                  <a:pt x="53251" y="523"/>
                </a:lnTo>
                <a:cubicBezTo>
                  <a:pt x="53083" y="586"/>
                  <a:pt x="52937" y="649"/>
                  <a:pt x="52770" y="733"/>
                </a:cubicBezTo>
                <a:cubicBezTo>
                  <a:pt x="52456" y="900"/>
                  <a:pt x="52163" y="1047"/>
                  <a:pt x="51849" y="1214"/>
                </a:cubicBezTo>
                <a:cubicBezTo>
                  <a:pt x="51472" y="1423"/>
                  <a:pt x="51096" y="1612"/>
                  <a:pt x="50677" y="1779"/>
                </a:cubicBezTo>
                <a:cubicBezTo>
                  <a:pt x="50447" y="1884"/>
                  <a:pt x="50175" y="1967"/>
                  <a:pt x="49945" y="2051"/>
                </a:cubicBezTo>
                <a:cubicBezTo>
                  <a:pt x="49610" y="2156"/>
                  <a:pt x="49296" y="2197"/>
                  <a:pt x="48961" y="2260"/>
                </a:cubicBezTo>
                <a:cubicBezTo>
                  <a:pt x="48648" y="2302"/>
                  <a:pt x="48292" y="2302"/>
                  <a:pt x="47978" y="2344"/>
                </a:cubicBezTo>
                <a:cubicBezTo>
                  <a:pt x="47622" y="2344"/>
                  <a:pt x="47246" y="2302"/>
                  <a:pt x="46890" y="2260"/>
                </a:cubicBezTo>
                <a:cubicBezTo>
                  <a:pt x="46409" y="2176"/>
                  <a:pt x="45969" y="2093"/>
                  <a:pt x="45509" y="1988"/>
                </a:cubicBezTo>
                <a:cubicBezTo>
                  <a:pt x="45091" y="1884"/>
                  <a:pt x="44672" y="1758"/>
                  <a:pt x="44275" y="1612"/>
                </a:cubicBezTo>
                <a:cubicBezTo>
                  <a:pt x="43877" y="1423"/>
                  <a:pt x="43480" y="1235"/>
                  <a:pt x="43103" y="1026"/>
                </a:cubicBezTo>
                <a:cubicBezTo>
                  <a:pt x="42643" y="795"/>
                  <a:pt x="42203" y="565"/>
                  <a:pt x="41743" y="398"/>
                </a:cubicBezTo>
                <a:cubicBezTo>
                  <a:pt x="41555" y="314"/>
                  <a:pt x="41366" y="293"/>
                  <a:pt x="41157" y="251"/>
                </a:cubicBezTo>
                <a:cubicBezTo>
                  <a:pt x="40948" y="189"/>
                  <a:pt x="40718" y="189"/>
                  <a:pt x="40487" y="189"/>
                </a:cubicBezTo>
                <a:cubicBezTo>
                  <a:pt x="40236" y="189"/>
                  <a:pt x="40027" y="251"/>
                  <a:pt x="39797" y="293"/>
                </a:cubicBezTo>
                <a:cubicBezTo>
                  <a:pt x="39567" y="356"/>
                  <a:pt x="39358" y="461"/>
                  <a:pt x="39148" y="565"/>
                </a:cubicBezTo>
                <a:cubicBezTo>
                  <a:pt x="38646" y="816"/>
                  <a:pt x="38207" y="1151"/>
                  <a:pt x="37767" y="1507"/>
                </a:cubicBezTo>
                <a:lnTo>
                  <a:pt x="36972" y="2135"/>
                </a:lnTo>
                <a:cubicBezTo>
                  <a:pt x="36763" y="2281"/>
                  <a:pt x="36533" y="2469"/>
                  <a:pt x="36303" y="2616"/>
                </a:cubicBezTo>
                <a:cubicBezTo>
                  <a:pt x="36052" y="2783"/>
                  <a:pt x="35801" y="2909"/>
                  <a:pt x="35529" y="3034"/>
                </a:cubicBezTo>
                <a:cubicBezTo>
                  <a:pt x="35403" y="3097"/>
                  <a:pt x="35298" y="3139"/>
                  <a:pt x="35173" y="3181"/>
                </a:cubicBezTo>
                <a:cubicBezTo>
                  <a:pt x="35005" y="3223"/>
                  <a:pt x="34838" y="3244"/>
                  <a:pt x="34671" y="3285"/>
                </a:cubicBezTo>
                <a:lnTo>
                  <a:pt x="34315" y="3285"/>
                </a:lnTo>
                <a:cubicBezTo>
                  <a:pt x="34168" y="3244"/>
                  <a:pt x="34043" y="3202"/>
                  <a:pt x="33917" y="3139"/>
                </a:cubicBezTo>
                <a:cubicBezTo>
                  <a:pt x="33436" y="2909"/>
                  <a:pt x="32997" y="2616"/>
                  <a:pt x="32578" y="2302"/>
                </a:cubicBezTo>
                <a:cubicBezTo>
                  <a:pt x="32369" y="2156"/>
                  <a:pt x="32181" y="1988"/>
                  <a:pt x="32013" y="1821"/>
                </a:cubicBezTo>
                <a:cubicBezTo>
                  <a:pt x="31867" y="1674"/>
                  <a:pt x="31741" y="1570"/>
                  <a:pt x="31616" y="1444"/>
                </a:cubicBezTo>
                <a:cubicBezTo>
                  <a:pt x="31281" y="1130"/>
                  <a:pt x="30967" y="775"/>
                  <a:pt x="30591" y="482"/>
                </a:cubicBezTo>
                <a:cubicBezTo>
                  <a:pt x="30444" y="377"/>
                  <a:pt x="30277" y="272"/>
                  <a:pt x="30088" y="168"/>
                </a:cubicBezTo>
                <a:cubicBezTo>
                  <a:pt x="29984" y="105"/>
                  <a:pt x="29879" y="84"/>
                  <a:pt x="29775" y="63"/>
                </a:cubicBezTo>
                <a:cubicBezTo>
                  <a:pt x="29754" y="63"/>
                  <a:pt x="29712" y="42"/>
                  <a:pt x="29670" y="42"/>
                </a:cubicBezTo>
                <a:cubicBezTo>
                  <a:pt x="29607" y="42"/>
                  <a:pt x="29523" y="0"/>
                  <a:pt x="29461" y="0"/>
                </a:cubicBezTo>
                <a:close/>
              </a:path>
            </a:pathLst>
          </a:custGeom>
          <a:solidFill>
            <a:schemeClr val="bg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878" name="Google Shape;3878;p111"/>
          <p:cNvGrpSpPr/>
          <p:nvPr/>
        </p:nvGrpSpPr>
        <p:grpSpPr>
          <a:xfrm>
            <a:off x="577188" y="223243"/>
            <a:ext cx="2377985" cy="1441128"/>
            <a:chOff x="593899" y="359364"/>
            <a:chExt cx="1783489" cy="1080846"/>
          </a:xfrm>
        </p:grpSpPr>
        <p:grpSp>
          <p:nvGrpSpPr>
            <p:cNvPr id="3879" name="Google Shape;3879;p111"/>
            <p:cNvGrpSpPr/>
            <p:nvPr/>
          </p:nvGrpSpPr>
          <p:grpSpPr>
            <a:xfrm>
              <a:off x="593899" y="359364"/>
              <a:ext cx="1527426" cy="1080846"/>
              <a:chOff x="593898" y="359378"/>
              <a:chExt cx="1382912" cy="978584"/>
            </a:xfrm>
          </p:grpSpPr>
          <p:grpSp>
            <p:nvGrpSpPr>
              <p:cNvPr id="3880" name="Google Shape;3880;p111"/>
              <p:cNvGrpSpPr/>
              <p:nvPr/>
            </p:nvGrpSpPr>
            <p:grpSpPr>
              <a:xfrm flipH="1">
                <a:off x="593898" y="359378"/>
                <a:ext cx="1382912" cy="978584"/>
                <a:chOff x="3134075" y="691300"/>
                <a:chExt cx="1188375" cy="840925"/>
              </a:xfrm>
            </p:grpSpPr>
            <p:sp>
              <p:nvSpPr>
                <p:cNvPr id="3881" name="Google Shape;3881;p111"/>
                <p:cNvSpPr/>
                <p:nvPr/>
              </p:nvSpPr>
              <p:spPr>
                <a:xfrm>
                  <a:off x="3671125" y="907750"/>
                  <a:ext cx="146800" cy="508725"/>
                </a:xfrm>
                <a:custGeom>
                  <a:avLst/>
                  <a:gdLst/>
                  <a:ahLst/>
                  <a:cxnLst/>
                  <a:rect l="l" t="t" r="r" b="b"/>
                  <a:pathLst>
                    <a:path w="5872" h="20349" extrusionOk="0">
                      <a:moveTo>
                        <a:pt x="4837" y="1"/>
                      </a:moveTo>
                      <a:lnTo>
                        <a:pt x="1" y="20049"/>
                      </a:lnTo>
                      <a:cubicBezTo>
                        <a:pt x="1" y="20049"/>
                        <a:pt x="167" y="20215"/>
                        <a:pt x="1101" y="20349"/>
                      </a:cubicBezTo>
                      <a:cubicBezTo>
                        <a:pt x="1101" y="20349"/>
                        <a:pt x="5705" y="568"/>
                        <a:pt x="5871" y="368"/>
                      </a:cubicBezTo>
                      <a:cubicBezTo>
                        <a:pt x="5871" y="368"/>
                        <a:pt x="5438" y="234"/>
                        <a:pt x="4837"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82" name="Google Shape;3882;p111"/>
                <p:cNvSpPr/>
                <p:nvPr/>
              </p:nvSpPr>
              <p:spPr>
                <a:xfrm>
                  <a:off x="3697800" y="824625"/>
                  <a:ext cx="587125" cy="673650"/>
                </a:xfrm>
                <a:custGeom>
                  <a:avLst/>
                  <a:gdLst/>
                  <a:ahLst/>
                  <a:cxnLst/>
                  <a:rect l="l" t="t" r="r" b="b"/>
                  <a:pathLst>
                    <a:path w="23485" h="26946" extrusionOk="0">
                      <a:moveTo>
                        <a:pt x="14965" y="1"/>
                      </a:moveTo>
                      <a:cubicBezTo>
                        <a:pt x="11637" y="1"/>
                        <a:pt x="7885" y="860"/>
                        <a:pt x="4804" y="3726"/>
                      </a:cubicBezTo>
                      <a:cubicBezTo>
                        <a:pt x="4671" y="3926"/>
                        <a:pt x="1" y="23707"/>
                        <a:pt x="1" y="23707"/>
                      </a:cubicBezTo>
                      <a:cubicBezTo>
                        <a:pt x="1" y="23707"/>
                        <a:pt x="1115" y="23394"/>
                        <a:pt x="3248" y="23394"/>
                      </a:cubicBezTo>
                      <a:cubicBezTo>
                        <a:pt x="6230" y="23394"/>
                        <a:pt x="11204" y="24006"/>
                        <a:pt x="17914" y="26943"/>
                      </a:cubicBezTo>
                      <a:lnTo>
                        <a:pt x="17947" y="26943"/>
                      </a:lnTo>
                      <a:cubicBezTo>
                        <a:pt x="17951" y="26944"/>
                        <a:pt x="17954" y="26945"/>
                        <a:pt x="17958" y="26945"/>
                      </a:cubicBezTo>
                      <a:cubicBezTo>
                        <a:pt x="18533" y="26945"/>
                        <a:pt x="22423" y="9790"/>
                        <a:pt x="23284" y="3826"/>
                      </a:cubicBezTo>
                      <a:cubicBezTo>
                        <a:pt x="23451" y="2659"/>
                        <a:pt x="23484" y="1891"/>
                        <a:pt x="23418" y="1858"/>
                      </a:cubicBezTo>
                      <a:cubicBezTo>
                        <a:pt x="23056" y="1516"/>
                        <a:pt x="19384" y="1"/>
                        <a:pt x="14965"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83" name="Google Shape;3883;p111"/>
                <p:cNvSpPr/>
                <p:nvPr/>
              </p:nvSpPr>
              <p:spPr>
                <a:xfrm>
                  <a:off x="3181600" y="691300"/>
                  <a:ext cx="610475" cy="717675"/>
                </a:xfrm>
                <a:custGeom>
                  <a:avLst/>
                  <a:gdLst/>
                  <a:ahLst/>
                  <a:cxnLst/>
                  <a:rect l="l" t="t" r="r" b="b"/>
                  <a:pathLst>
                    <a:path w="24419" h="28707" extrusionOk="0">
                      <a:moveTo>
                        <a:pt x="9031" y="1"/>
                      </a:moveTo>
                      <a:cubicBezTo>
                        <a:pt x="8557" y="1"/>
                        <a:pt x="8071" y="17"/>
                        <a:pt x="7573" y="53"/>
                      </a:cubicBezTo>
                      <a:cubicBezTo>
                        <a:pt x="7440" y="53"/>
                        <a:pt x="7239" y="420"/>
                        <a:pt x="6939" y="1053"/>
                      </a:cubicBezTo>
                      <a:cubicBezTo>
                        <a:pt x="5004" y="5323"/>
                        <a:pt x="1" y="21535"/>
                        <a:pt x="501" y="22335"/>
                      </a:cubicBezTo>
                      <a:cubicBezTo>
                        <a:pt x="1035" y="23203"/>
                        <a:pt x="14378" y="24437"/>
                        <a:pt x="19548" y="28707"/>
                      </a:cubicBezTo>
                      <a:lnTo>
                        <a:pt x="24418" y="8659"/>
                      </a:lnTo>
                      <a:cubicBezTo>
                        <a:pt x="24418" y="8659"/>
                        <a:pt x="19768" y="1"/>
                        <a:pt x="903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84" name="Google Shape;3884;p111"/>
                <p:cNvSpPr/>
                <p:nvPr/>
              </p:nvSpPr>
              <p:spPr>
                <a:xfrm>
                  <a:off x="3697800" y="1408625"/>
                  <a:ext cx="447850" cy="113775"/>
                </a:xfrm>
                <a:custGeom>
                  <a:avLst/>
                  <a:gdLst/>
                  <a:ahLst/>
                  <a:cxnLst/>
                  <a:rect l="l" t="t" r="r" b="b"/>
                  <a:pathLst>
                    <a:path w="17914" h="4551" extrusionOk="0">
                      <a:moveTo>
                        <a:pt x="3248" y="1"/>
                      </a:moveTo>
                      <a:cubicBezTo>
                        <a:pt x="1115" y="1"/>
                        <a:pt x="1" y="314"/>
                        <a:pt x="1" y="314"/>
                      </a:cubicBezTo>
                      <a:lnTo>
                        <a:pt x="168" y="747"/>
                      </a:lnTo>
                      <a:cubicBezTo>
                        <a:pt x="168" y="747"/>
                        <a:pt x="5138" y="1515"/>
                        <a:pt x="9941" y="2482"/>
                      </a:cubicBezTo>
                      <a:cubicBezTo>
                        <a:pt x="13077" y="3082"/>
                        <a:pt x="15812" y="4016"/>
                        <a:pt x="17480" y="4550"/>
                      </a:cubicBezTo>
                      <a:lnTo>
                        <a:pt x="17914" y="3549"/>
                      </a:lnTo>
                      <a:cubicBezTo>
                        <a:pt x="11204" y="613"/>
                        <a:pt x="6230" y="1"/>
                        <a:pt x="3248"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85" name="Google Shape;3885;p111"/>
                <p:cNvSpPr/>
                <p:nvPr/>
              </p:nvSpPr>
              <p:spPr>
                <a:xfrm>
                  <a:off x="4133950" y="918600"/>
                  <a:ext cx="188500" cy="613625"/>
                </a:xfrm>
                <a:custGeom>
                  <a:avLst/>
                  <a:gdLst/>
                  <a:ahLst/>
                  <a:cxnLst/>
                  <a:rect l="l" t="t" r="r" b="b"/>
                  <a:pathLst>
                    <a:path w="7540" h="24545" extrusionOk="0">
                      <a:moveTo>
                        <a:pt x="5838" y="0"/>
                      </a:moveTo>
                      <a:cubicBezTo>
                        <a:pt x="4978" y="5959"/>
                        <a:pt x="1094" y="23153"/>
                        <a:pt x="514" y="23153"/>
                      </a:cubicBezTo>
                      <a:cubicBezTo>
                        <a:pt x="509" y="23153"/>
                        <a:pt x="505" y="23152"/>
                        <a:pt x="501" y="23150"/>
                      </a:cubicBezTo>
                      <a:cubicBezTo>
                        <a:pt x="468" y="23150"/>
                        <a:pt x="468" y="23150"/>
                        <a:pt x="434" y="23117"/>
                      </a:cubicBezTo>
                      <a:lnTo>
                        <a:pt x="1" y="24118"/>
                      </a:lnTo>
                      <a:cubicBezTo>
                        <a:pt x="824" y="24365"/>
                        <a:pt x="1377" y="24544"/>
                        <a:pt x="1565" y="24544"/>
                      </a:cubicBezTo>
                      <a:cubicBezTo>
                        <a:pt x="1606" y="24544"/>
                        <a:pt x="1629" y="24536"/>
                        <a:pt x="1635" y="24518"/>
                      </a:cubicBezTo>
                      <a:cubicBezTo>
                        <a:pt x="1969" y="24151"/>
                        <a:pt x="7539" y="1001"/>
                        <a:pt x="7306" y="668"/>
                      </a:cubicBezTo>
                      <a:cubicBezTo>
                        <a:pt x="7106" y="334"/>
                        <a:pt x="5938" y="34"/>
                        <a:pt x="5838" y="0"/>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86" name="Google Shape;3886;p111"/>
                <p:cNvSpPr/>
                <p:nvPr/>
              </p:nvSpPr>
              <p:spPr>
                <a:xfrm>
                  <a:off x="3134075" y="707575"/>
                  <a:ext cx="567100" cy="725475"/>
                </a:xfrm>
                <a:custGeom>
                  <a:avLst/>
                  <a:gdLst/>
                  <a:ahLst/>
                  <a:cxnLst/>
                  <a:rect l="l" t="t" r="r" b="b"/>
                  <a:pathLst>
                    <a:path w="22684" h="29019" extrusionOk="0">
                      <a:moveTo>
                        <a:pt x="7087" y="0"/>
                      </a:moveTo>
                      <a:cubicBezTo>
                        <a:pt x="6960" y="0"/>
                        <a:pt x="6860" y="20"/>
                        <a:pt x="6805" y="69"/>
                      </a:cubicBezTo>
                      <a:cubicBezTo>
                        <a:pt x="6505" y="336"/>
                        <a:pt x="1" y="22051"/>
                        <a:pt x="734" y="22752"/>
                      </a:cubicBezTo>
                      <a:cubicBezTo>
                        <a:pt x="1101" y="23119"/>
                        <a:pt x="6172" y="24119"/>
                        <a:pt x="11175" y="25454"/>
                      </a:cubicBezTo>
                      <a:cubicBezTo>
                        <a:pt x="16145" y="26788"/>
                        <a:pt x="20982" y="28456"/>
                        <a:pt x="20982" y="28456"/>
                      </a:cubicBezTo>
                      <a:cubicBezTo>
                        <a:pt x="20982" y="28456"/>
                        <a:pt x="21339" y="29019"/>
                        <a:pt x="21967" y="29019"/>
                      </a:cubicBezTo>
                      <a:cubicBezTo>
                        <a:pt x="22177" y="29019"/>
                        <a:pt x="22417" y="28956"/>
                        <a:pt x="22683" y="28789"/>
                      </a:cubicBezTo>
                      <a:lnTo>
                        <a:pt x="22517" y="28356"/>
                      </a:lnTo>
                      <a:cubicBezTo>
                        <a:pt x="21616" y="28222"/>
                        <a:pt x="21449" y="28056"/>
                        <a:pt x="21449" y="28056"/>
                      </a:cubicBezTo>
                      <a:cubicBezTo>
                        <a:pt x="16279" y="23786"/>
                        <a:pt x="2936" y="22552"/>
                        <a:pt x="2302" y="21684"/>
                      </a:cubicBezTo>
                      <a:cubicBezTo>
                        <a:pt x="1835" y="20884"/>
                        <a:pt x="6805" y="4639"/>
                        <a:pt x="8773" y="402"/>
                      </a:cubicBezTo>
                      <a:cubicBezTo>
                        <a:pt x="8773" y="402"/>
                        <a:pt x="7657" y="0"/>
                        <a:pt x="7087" y="0"/>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87" name="Google Shape;3887;p111"/>
                <p:cNvSpPr/>
                <p:nvPr/>
              </p:nvSpPr>
              <p:spPr>
                <a:xfrm>
                  <a:off x="3391750" y="745150"/>
                  <a:ext cx="332775" cy="215400"/>
                </a:xfrm>
                <a:custGeom>
                  <a:avLst/>
                  <a:gdLst/>
                  <a:ahLst/>
                  <a:cxnLst/>
                  <a:rect l="l" t="t" r="r" b="b"/>
                  <a:pathLst>
                    <a:path w="13311" h="8616" extrusionOk="0">
                      <a:moveTo>
                        <a:pt x="4312" y="1150"/>
                      </a:moveTo>
                      <a:cubicBezTo>
                        <a:pt x="4384" y="1150"/>
                        <a:pt x="4443" y="1164"/>
                        <a:pt x="4471" y="1201"/>
                      </a:cubicBezTo>
                      <a:cubicBezTo>
                        <a:pt x="4537" y="1268"/>
                        <a:pt x="3870" y="1935"/>
                        <a:pt x="3837" y="2002"/>
                      </a:cubicBezTo>
                      <a:cubicBezTo>
                        <a:pt x="3670" y="2168"/>
                        <a:pt x="3303" y="2369"/>
                        <a:pt x="2870" y="2535"/>
                      </a:cubicBezTo>
                      <a:lnTo>
                        <a:pt x="2870" y="2435"/>
                      </a:lnTo>
                      <a:cubicBezTo>
                        <a:pt x="2936" y="1935"/>
                        <a:pt x="3303" y="1501"/>
                        <a:pt x="3770" y="1268"/>
                      </a:cubicBezTo>
                      <a:cubicBezTo>
                        <a:pt x="3842" y="1244"/>
                        <a:pt x="4123" y="1150"/>
                        <a:pt x="4312" y="1150"/>
                      </a:cubicBezTo>
                      <a:close/>
                      <a:moveTo>
                        <a:pt x="6968" y="2310"/>
                      </a:moveTo>
                      <a:cubicBezTo>
                        <a:pt x="7064" y="2310"/>
                        <a:pt x="7123" y="2385"/>
                        <a:pt x="7039" y="2669"/>
                      </a:cubicBezTo>
                      <a:cubicBezTo>
                        <a:pt x="7006" y="2735"/>
                        <a:pt x="6839" y="2869"/>
                        <a:pt x="6772" y="2902"/>
                      </a:cubicBezTo>
                      <a:cubicBezTo>
                        <a:pt x="6439" y="3169"/>
                        <a:pt x="6039" y="3436"/>
                        <a:pt x="5672" y="3669"/>
                      </a:cubicBezTo>
                      <a:cubicBezTo>
                        <a:pt x="5672" y="3369"/>
                        <a:pt x="5838" y="3069"/>
                        <a:pt x="6039" y="2869"/>
                      </a:cubicBezTo>
                      <a:cubicBezTo>
                        <a:pt x="6205" y="2702"/>
                        <a:pt x="6472" y="2502"/>
                        <a:pt x="6672" y="2402"/>
                      </a:cubicBezTo>
                      <a:cubicBezTo>
                        <a:pt x="6739" y="2385"/>
                        <a:pt x="6872" y="2310"/>
                        <a:pt x="6968" y="2310"/>
                      </a:cubicBezTo>
                      <a:close/>
                      <a:moveTo>
                        <a:pt x="9163" y="3584"/>
                      </a:moveTo>
                      <a:cubicBezTo>
                        <a:pt x="9183" y="3584"/>
                        <a:pt x="9199" y="3590"/>
                        <a:pt x="9207" y="3603"/>
                      </a:cubicBezTo>
                      <a:cubicBezTo>
                        <a:pt x="9274" y="3703"/>
                        <a:pt x="8707" y="4203"/>
                        <a:pt x="8674" y="4203"/>
                      </a:cubicBezTo>
                      <a:cubicBezTo>
                        <a:pt x="8507" y="4303"/>
                        <a:pt x="8307" y="4437"/>
                        <a:pt x="8140" y="4570"/>
                      </a:cubicBezTo>
                      <a:cubicBezTo>
                        <a:pt x="8207" y="4337"/>
                        <a:pt x="8340" y="4070"/>
                        <a:pt x="8607" y="3870"/>
                      </a:cubicBezTo>
                      <a:cubicBezTo>
                        <a:pt x="8665" y="3841"/>
                        <a:pt x="9026" y="3584"/>
                        <a:pt x="9163" y="3584"/>
                      </a:cubicBezTo>
                      <a:close/>
                      <a:moveTo>
                        <a:pt x="11030" y="4725"/>
                      </a:moveTo>
                      <a:cubicBezTo>
                        <a:pt x="11054" y="4725"/>
                        <a:pt x="11081" y="4729"/>
                        <a:pt x="11109" y="4737"/>
                      </a:cubicBezTo>
                      <a:cubicBezTo>
                        <a:pt x="11109" y="4770"/>
                        <a:pt x="11142" y="4870"/>
                        <a:pt x="11142" y="4904"/>
                      </a:cubicBezTo>
                      <a:cubicBezTo>
                        <a:pt x="11209" y="5037"/>
                        <a:pt x="11209" y="5104"/>
                        <a:pt x="11109" y="5204"/>
                      </a:cubicBezTo>
                      <a:cubicBezTo>
                        <a:pt x="10975" y="5404"/>
                        <a:pt x="10642" y="5604"/>
                        <a:pt x="10442" y="5771"/>
                      </a:cubicBezTo>
                      <a:cubicBezTo>
                        <a:pt x="10342" y="5838"/>
                        <a:pt x="10275" y="5904"/>
                        <a:pt x="10175" y="5938"/>
                      </a:cubicBezTo>
                      <a:cubicBezTo>
                        <a:pt x="10208" y="5604"/>
                        <a:pt x="10375" y="5237"/>
                        <a:pt x="10642" y="5037"/>
                      </a:cubicBezTo>
                      <a:cubicBezTo>
                        <a:pt x="10759" y="4920"/>
                        <a:pt x="10851" y="4725"/>
                        <a:pt x="11030" y="4725"/>
                      </a:cubicBezTo>
                      <a:close/>
                      <a:moveTo>
                        <a:pt x="2836" y="0"/>
                      </a:moveTo>
                      <a:cubicBezTo>
                        <a:pt x="1969" y="0"/>
                        <a:pt x="1002" y="234"/>
                        <a:pt x="468" y="1001"/>
                      </a:cubicBezTo>
                      <a:cubicBezTo>
                        <a:pt x="101" y="1535"/>
                        <a:pt x="1" y="2369"/>
                        <a:pt x="468" y="2902"/>
                      </a:cubicBezTo>
                      <a:cubicBezTo>
                        <a:pt x="754" y="3207"/>
                        <a:pt x="1138" y="3316"/>
                        <a:pt x="1539" y="3316"/>
                      </a:cubicBezTo>
                      <a:cubicBezTo>
                        <a:pt x="1840" y="3316"/>
                        <a:pt x="2150" y="3255"/>
                        <a:pt x="2436" y="3169"/>
                      </a:cubicBezTo>
                      <a:cubicBezTo>
                        <a:pt x="2636" y="3770"/>
                        <a:pt x="3170" y="4203"/>
                        <a:pt x="3837" y="4337"/>
                      </a:cubicBezTo>
                      <a:cubicBezTo>
                        <a:pt x="3953" y="4354"/>
                        <a:pt x="4065" y="4363"/>
                        <a:pt x="4172" y="4363"/>
                      </a:cubicBezTo>
                      <a:cubicBezTo>
                        <a:pt x="4467" y="4363"/>
                        <a:pt x="4736" y="4301"/>
                        <a:pt x="5004" y="4203"/>
                      </a:cubicBezTo>
                      <a:cubicBezTo>
                        <a:pt x="5038" y="4437"/>
                        <a:pt x="5171" y="4704"/>
                        <a:pt x="5371" y="4904"/>
                      </a:cubicBezTo>
                      <a:cubicBezTo>
                        <a:pt x="5781" y="5337"/>
                        <a:pt x="6329" y="5510"/>
                        <a:pt x="6865" y="5510"/>
                      </a:cubicBezTo>
                      <a:cubicBezTo>
                        <a:pt x="7072" y="5510"/>
                        <a:pt x="7278" y="5484"/>
                        <a:pt x="7473" y="5437"/>
                      </a:cubicBezTo>
                      <a:cubicBezTo>
                        <a:pt x="7473" y="5504"/>
                        <a:pt x="7473" y="5537"/>
                        <a:pt x="7506" y="5571"/>
                      </a:cubicBezTo>
                      <a:cubicBezTo>
                        <a:pt x="7776" y="6218"/>
                        <a:pt x="8350" y="6647"/>
                        <a:pt x="9001" y="6647"/>
                      </a:cubicBezTo>
                      <a:cubicBezTo>
                        <a:pt x="9156" y="6647"/>
                        <a:pt x="9314" y="6623"/>
                        <a:pt x="9474" y="6572"/>
                      </a:cubicBezTo>
                      <a:cubicBezTo>
                        <a:pt x="9508" y="6572"/>
                        <a:pt x="9608" y="6538"/>
                        <a:pt x="9641" y="6505"/>
                      </a:cubicBezTo>
                      <a:cubicBezTo>
                        <a:pt x="9708" y="6872"/>
                        <a:pt x="10008" y="7205"/>
                        <a:pt x="10475" y="7372"/>
                      </a:cubicBezTo>
                      <a:cubicBezTo>
                        <a:pt x="10629" y="7418"/>
                        <a:pt x="10776" y="7438"/>
                        <a:pt x="10918" y="7438"/>
                      </a:cubicBezTo>
                      <a:cubicBezTo>
                        <a:pt x="11296" y="7438"/>
                        <a:pt x="11636" y="7290"/>
                        <a:pt x="11976" y="7072"/>
                      </a:cubicBezTo>
                      <a:cubicBezTo>
                        <a:pt x="12009" y="7572"/>
                        <a:pt x="12276" y="8073"/>
                        <a:pt x="12510" y="8506"/>
                      </a:cubicBezTo>
                      <a:cubicBezTo>
                        <a:pt x="12567" y="8583"/>
                        <a:pt x="12654" y="8615"/>
                        <a:pt x="12746" y="8615"/>
                      </a:cubicBezTo>
                      <a:cubicBezTo>
                        <a:pt x="12974" y="8615"/>
                        <a:pt x="13229" y="8411"/>
                        <a:pt x="13110" y="8173"/>
                      </a:cubicBezTo>
                      <a:cubicBezTo>
                        <a:pt x="12843" y="7706"/>
                        <a:pt x="12510" y="6938"/>
                        <a:pt x="12710" y="6438"/>
                      </a:cubicBezTo>
                      <a:lnTo>
                        <a:pt x="13210" y="5938"/>
                      </a:lnTo>
                      <a:cubicBezTo>
                        <a:pt x="13310" y="5871"/>
                        <a:pt x="13310" y="5704"/>
                        <a:pt x="13177" y="5704"/>
                      </a:cubicBezTo>
                      <a:cubicBezTo>
                        <a:pt x="13154" y="5703"/>
                        <a:pt x="13132" y="5702"/>
                        <a:pt x="13110" y="5702"/>
                      </a:cubicBezTo>
                      <a:cubicBezTo>
                        <a:pt x="12613" y="5702"/>
                        <a:pt x="12269" y="6059"/>
                        <a:pt x="12110" y="6538"/>
                      </a:cubicBezTo>
                      <a:cubicBezTo>
                        <a:pt x="12110" y="6572"/>
                        <a:pt x="12110" y="6605"/>
                        <a:pt x="12043" y="6672"/>
                      </a:cubicBezTo>
                      <a:cubicBezTo>
                        <a:pt x="11722" y="6825"/>
                        <a:pt x="11365" y="6920"/>
                        <a:pt x="11050" y="6920"/>
                      </a:cubicBezTo>
                      <a:cubicBezTo>
                        <a:pt x="10612" y="6920"/>
                        <a:pt x="10252" y="6737"/>
                        <a:pt x="10175" y="6271"/>
                      </a:cubicBezTo>
                      <a:cubicBezTo>
                        <a:pt x="10442" y="6105"/>
                        <a:pt x="10675" y="5938"/>
                        <a:pt x="10875" y="5738"/>
                      </a:cubicBezTo>
                      <a:cubicBezTo>
                        <a:pt x="11142" y="5504"/>
                        <a:pt x="11576" y="5104"/>
                        <a:pt x="11542" y="4737"/>
                      </a:cubicBezTo>
                      <a:cubicBezTo>
                        <a:pt x="11509" y="4437"/>
                        <a:pt x="11209" y="4237"/>
                        <a:pt x="10909" y="4237"/>
                      </a:cubicBezTo>
                      <a:cubicBezTo>
                        <a:pt x="10508" y="4270"/>
                        <a:pt x="10141" y="4704"/>
                        <a:pt x="9908" y="5037"/>
                      </a:cubicBezTo>
                      <a:cubicBezTo>
                        <a:pt x="9708" y="5337"/>
                        <a:pt x="9641" y="5738"/>
                        <a:pt x="9641" y="6105"/>
                      </a:cubicBezTo>
                      <a:cubicBezTo>
                        <a:pt x="9541" y="6105"/>
                        <a:pt x="9474" y="6171"/>
                        <a:pt x="9374" y="6171"/>
                      </a:cubicBezTo>
                      <a:cubicBezTo>
                        <a:pt x="9352" y="6172"/>
                        <a:pt x="9329" y="6173"/>
                        <a:pt x="9307" y="6173"/>
                      </a:cubicBezTo>
                      <a:cubicBezTo>
                        <a:pt x="8678" y="6173"/>
                        <a:pt x="8269" y="5721"/>
                        <a:pt x="8140" y="5237"/>
                      </a:cubicBezTo>
                      <a:cubicBezTo>
                        <a:pt x="8474" y="5070"/>
                        <a:pt x="8807" y="4870"/>
                        <a:pt x="9041" y="4603"/>
                      </a:cubicBezTo>
                      <a:cubicBezTo>
                        <a:pt x="9308" y="4370"/>
                        <a:pt x="9708" y="4003"/>
                        <a:pt x="9708" y="3603"/>
                      </a:cubicBezTo>
                      <a:cubicBezTo>
                        <a:pt x="9724" y="3187"/>
                        <a:pt x="9472" y="3047"/>
                        <a:pt x="9161" y="3047"/>
                      </a:cubicBezTo>
                      <a:cubicBezTo>
                        <a:pt x="8823" y="3047"/>
                        <a:pt x="8415" y="3213"/>
                        <a:pt x="8207" y="3369"/>
                      </a:cubicBezTo>
                      <a:cubicBezTo>
                        <a:pt x="7773" y="3703"/>
                        <a:pt x="7406" y="4237"/>
                        <a:pt x="7373" y="4837"/>
                      </a:cubicBezTo>
                      <a:cubicBezTo>
                        <a:pt x="7306" y="4837"/>
                        <a:pt x="7239" y="4870"/>
                        <a:pt x="7173" y="4870"/>
                      </a:cubicBezTo>
                      <a:cubicBezTo>
                        <a:pt x="7076" y="4882"/>
                        <a:pt x="6978" y="4889"/>
                        <a:pt x="6879" y="4889"/>
                      </a:cubicBezTo>
                      <a:cubicBezTo>
                        <a:pt x="6431" y="4889"/>
                        <a:pt x="5978" y="4753"/>
                        <a:pt x="5705" y="4370"/>
                      </a:cubicBezTo>
                      <a:cubicBezTo>
                        <a:pt x="5638" y="4237"/>
                        <a:pt x="5572" y="4070"/>
                        <a:pt x="5538" y="3936"/>
                      </a:cubicBezTo>
                      <a:cubicBezTo>
                        <a:pt x="5805" y="3836"/>
                        <a:pt x="6039" y="3603"/>
                        <a:pt x="6305" y="3436"/>
                      </a:cubicBezTo>
                      <a:cubicBezTo>
                        <a:pt x="6572" y="3202"/>
                        <a:pt x="7673" y="2535"/>
                        <a:pt x="7273" y="2002"/>
                      </a:cubicBezTo>
                      <a:cubicBezTo>
                        <a:pt x="7156" y="1862"/>
                        <a:pt x="7006" y="1805"/>
                        <a:pt x="6839" y="1805"/>
                      </a:cubicBezTo>
                      <a:cubicBezTo>
                        <a:pt x="6290" y="1805"/>
                        <a:pt x="5568" y="2421"/>
                        <a:pt x="5338" y="2702"/>
                      </a:cubicBezTo>
                      <a:cubicBezTo>
                        <a:pt x="5038" y="3069"/>
                        <a:pt x="4938" y="3436"/>
                        <a:pt x="4938" y="3870"/>
                      </a:cubicBezTo>
                      <a:cubicBezTo>
                        <a:pt x="4802" y="3891"/>
                        <a:pt x="4664" y="3902"/>
                        <a:pt x="4527" y="3902"/>
                      </a:cubicBezTo>
                      <a:cubicBezTo>
                        <a:pt x="3819" y="3902"/>
                        <a:pt x="3132" y="3606"/>
                        <a:pt x="2936" y="2936"/>
                      </a:cubicBezTo>
                      <a:cubicBezTo>
                        <a:pt x="3637" y="2669"/>
                        <a:pt x="4638" y="2068"/>
                        <a:pt x="4804" y="1268"/>
                      </a:cubicBezTo>
                      <a:cubicBezTo>
                        <a:pt x="4880" y="929"/>
                        <a:pt x="4551" y="834"/>
                        <a:pt x="4191" y="834"/>
                      </a:cubicBezTo>
                      <a:cubicBezTo>
                        <a:pt x="3912" y="834"/>
                        <a:pt x="3615" y="891"/>
                        <a:pt x="3470" y="934"/>
                      </a:cubicBezTo>
                      <a:cubicBezTo>
                        <a:pt x="2703" y="1234"/>
                        <a:pt x="2269" y="1935"/>
                        <a:pt x="2336" y="2735"/>
                      </a:cubicBezTo>
                      <a:cubicBezTo>
                        <a:pt x="2084" y="2804"/>
                        <a:pt x="1832" y="2849"/>
                        <a:pt x="1606" y="2849"/>
                      </a:cubicBezTo>
                      <a:cubicBezTo>
                        <a:pt x="1173" y="2849"/>
                        <a:pt x="834" y="2684"/>
                        <a:pt x="768" y="2202"/>
                      </a:cubicBezTo>
                      <a:cubicBezTo>
                        <a:pt x="601" y="1001"/>
                        <a:pt x="2036" y="667"/>
                        <a:pt x="2936" y="334"/>
                      </a:cubicBezTo>
                      <a:cubicBezTo>
                        <a:pt x="3136" y="234"/>
                        <a:pt x="3036" y="0"/>
                        <a:pt x="2836"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88" name="Google Shape;3888;p111"/>
                <p:cNvSpPr/>
                <p:nvPr/>
              </p:nvSpPr>
              <p:spPr>
                <a:xfrm>
                  <a:off x="3363400" y="879850"/>
                  <a:ext cx="316625" cy="129125"/>
                </a:xfrm>
                <a:custGeom>
                  <a:avLst/>
                  <a:gdLst/>
                  <a:ahLst/>
                  <a:cxnLst/>
                  <a:rect l="l" t="t" r="r" b="b"/>
                  <a:pathLst>
                    <a:path w="12665" h="5165" extrusionOk="0">
                      <a:moveTo>
                        <a:pt x="589" y="1"/>
                      </a:moveTo>
                      <a:cubicBezTo>
                        <a:pt x="494" y="1"/>
                        <a:pt x="398" y="5"/>
                        <a:pt x="301" y="16"/>
                      </a:cubicBezTo>
                      <a:cubicBezTo>
                        <a:pt x="101" y="49"/>
                        <a:pt x="1" y="350"/>
                        <a:pt x="234" y="450"/>
                      </a:cubicBezTo>
                      <a:cubicBezTo>
                        <a:pt x="668" y="616"/>
                        <a:pt x="1235" y="650"/>
                        <a:pt x="1669" y="783"/>
                      </a:cubicBezTo>
                      <a:cubicBezTo>
                        <a:pt x="2236" y="850"/>
                        <a:pt x="2769" y="983"/>
                        <a:pt x="3270" y="1117"/>
                      </a:cubicBezTo>
                      <a:cubicBezTo>
                        <a:pt x="4337" y="1384"/>
                        <a:pt x="5438" y="1717"/>
                        <a:pt x="6472" y="2151"/>
                      </a:cubicBezTo>
                      <a:cubicBezTo>
                        <a:pt x="8507" y="2951"/>
                        <a:pt x="10341" y="4119"/>
                        <a:pt x="12276" y="5153"/>
                      </a:cubicBezTo>
                      <a:cubicBezTo>
                        <a:pt x="12304" y="5161"/>
                        <a:pt x="12332" y="5165"/>
                        <a:pt x="12358" y="5165"/>
                      </a:cubicBezTo>
                      <a:cubicBezTo>
                        <a:pt x="12546" y="5165"/>
                        <a:pt x="12664" y="4970"/>
                        <a:pt x="12576" y="4853"/>
                      </a:cubicBezTo>
                      <a:cubicBezTo>
                        <a:pt x="10909" y="3352"/>
                        <a:pt x="8807" y="2318"/>
                        <a:pt x="6739" y="1517"/>
                      </a:cubicBezTo>
                      <a:cubicBezTo>
                        <a:pt x="5738" y="1150"/>
                        <a:pt x="4671" y="817"/>
                        <a:pt x="3603" y="516"/>
                      </a:cubicBezTo>
                      <a:cubicBezTo>
                        <a:pt x="3070" y="383"/>
                        <a:pt x="2503" y="283"/>
                        <a:pt x="2002" y="183"/>
                      </a:cubicBezTo>
                      <a:cubicBezTo>
                        <a:pt x="1555" y="127"/>
                        <a:pt x="1084" y="1"/>
                        <a:pt x="589"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89" name="Google Shape;3889;p111"/>
                <p:cNvSpPr/>
                <p:nvPr/>
              </p:nvSpPr>
              <p:spPr>
                <a:xfrm>
                  <a:off x="3357575" y="972800"/>
                  <a:ext cx="341100" cy="145125"/>
                </a:xfrm>
                <a:custGeom>
                  <a:avLst/>
                  <a:gdLst/>
                  <a:ahLst/>
                  <a:cxnLst/>
                  <a:rect l="l" t="t" r="r" b="b"/>
                  <a:pathLst>
                    <a:path w="13644" h="5805" extrusionOk="0">
                      <a:moveTo>
                        <a:pt x="167" y="1"/>
                      </a:moveTo>
                      <a:cubicBezTo>
                        <a:pt x="34" y="1"/>
                        <a:pt x="0" y="167"/>
                        <a:pt x="134" y="234"/>
                      </a:cubicBezTo>
                      <a:cubicBezTo>
                        <a:pt x="2502" y="801"/>
                        <a:pt x="4837" y="1468"/>
                        <a:pt x="7072" y="2436"/>
                      </a:cubicBezTo>
                      <a:cubicBezTo>
                        <a:pt x="8173" y="2869"/>
                        <a:pt x="9240" y="3370"/>
                        <a:pt x="10308" y="3970"/>
                      </a:cubicBezTo>
                      <a:cubicBezTo>
                        <a:pt x="10808" y="4270"/>
                        <a:pt x="11342" y="4571"/>
                        <a:pt x="11842" y="4838"/>
                      </a:cubicBezTo>
                      <a:cubicBezTo>
                        <a:pt x="12376" y="5171"/>
                        <a:pt x="12876" y="5571"/>
                        <a:pt x="13410" y="5805"/>
                      </a:cubicBezTo>
                      <a:cubicBezTo>
                        <a:pt x="13577" y="5805"/>
                        <a:pt x="13643" y="5671"/>
                        <a:pt x="13543" y="5605"/>
                      </a:cubicBezTo>
                      <a:cubicBezTo>
                        <a:pt x="12743" y="4771"/>
                        <a:pt x="11542" y="4170"/>
                        <a:pt x="10541" y="3603"/>
                      </a:cubicBezTo>
                      <a:cubicBezTo>
                        <a:pt x="9474" y="2969"/>
                        <a:pt x="8340" y="2436"/>
                        <a:pt x="7205" y="1969"/>
                      </a:cubicBezTo>
                      <a:cubicBezTo>
                        <a:pt x="4970" y="1068"/>
                        <a:pt x="2569" y="301"/>
                        <a:pt x="167"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90" name="Google Shape;3890;p111"/>
                <p:cNvSpPr/>
                <p:nvPr/>
              </p:nvSpPr>
              <p:spPr>
                <a:xfrm>
                  <a:off x="3315875" y="1085925"/>
                  <a:ext cx="354450" cy="137200"/>
                </a:xfrm>
                <a:custGeom>
                  <a:avLst/>
                  <a:gdLst/>
                  <a:ahLst/>
                  <a:cxnLst/>
                  <a:rect l="l" t="t" r="r" b="b"/>
                  <a:pathLst>
                    <a:path w="14178" h="5488" extrusionOk="0">
                      <a:moveTo>
                        <a:pt x="2095" y="1"/>
                      </a:moveTo>
                      <a:cubicBezTo>
                        <a:pt x="1447" y="1"/>
                        <a:pt x="802" y="47"/>
                        <a:pt x="167" y="146"/>
                      </a:cubicBezTo>
                      <a:cubicBezTo>
                        <a:pt x="0" y="212"/>
                        <a:pt x="0" y="446"/>
                        <a:pt x="201" y="446"/>
                      </a:cubicBezTo>
                      <a:cubicBezTo>
                        <a:pt x="2802" y="446"/>
                        <a:pt x="5371" y="746"/>
                        <a:pt x="7806" y="1714"/>
                      </a:cubicBezTo>
                      <a:cubicBezTo>
                        <a:pt x="8973" y="2147"/>
                        <a:pt x="10141" y="2748"/>
                        <a:pt x="11175" y="3448"/>
                      </a:cubicBezTo>
                      <a:cubicBezTo>
                        <a:pt x="11709" y="3815"/>
                        <a:pt x="12209" y="4215"/>
                        <a:pt x="12676" y="4616"/>
                      </a:cubicBezTo>
                      <a:cubicBezTo>
                        <a:pt x="13025" y="4901"/>
                        <a:pt x="13434" y="5488"/>
                        <a:pt x="13875" y="5488"/>
                      </a:cubicBezTo>
                      <a:cubicBezTo>
                        <a:pt x="13898" y="5488"/>
                        <a:pt x="13921" y="5486"/>
                        <a:pt x="13944" y="5483"/>
                      </a:cubicBezTo>
                      <a:cubicBezTo>
                        <a:pt x="14077" y="5450"/>
                        <a:pt x="14177" y="5283"/>
                        <a:pt x="14177" y="5149"/>
                      </a:cubicBezTo>
                      <a:cubicBezTo>
                        <a:pt x="14177" y="4616"/>
                        <a:pt x="13377" y="4149"/>
                        <a:pt x="13010" y="3882"/>
                      </a:cubicBezTo>
                      <a:cubicBezTo>
                        <a:pt x="12509" y="3481"/>
                        <a:pt x="12009" y="3148"/>
                        <a:pt x="11509" y="2814"/>
                      </a:cubicBezTo>
                      <a:cubicBezTo>
                        <a:pt x="10341" y="2114"/>
                        <a:pt x="9140" y="1480"/>
                        <a:pt x="7873" y="1080"/>
                      </a:cubicBezTo>
                      <a:cubicBezTo>
                        <a:pt x="6065" y="427"/>
                        <a:pt x="4068" y="1"/>
                        <a:pt x="2095"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91" name="Google Shape;3891;p111"/>
                <p:cNvSpPr/>
                <p:nvPr/>
              </p:nvSpPr>
              <p:spPr>
                <a:xfrm>
                  <a:off x="3440125" y="1197125"/>
                  <a:ext cx="150750" cy="50175"/>
                </a:xfrm>
                <a:custGeom>
                  <a:avLst/>
                  <a:gdLst/>
                  <a:ahLst/>
                  <a:cxnLst/>
                  <a:rect l="l" t="t" r="r" b="b"/>
                  <a:pathLst>
                    <a:path w="6030" h="2007" extrusionOk="0">
                      <a:moveTo>
                        <a:pt x="67" y="1"/>
                      </a:moveTo>
                      <a:cubicBezTo>
                        <a:pt x="1" y="1"/>
                        <a:pt x="1" y="168"/>
                        <a:pt x="67" y="168"/>
                      </a:cubicBezTo>
                      <a:cubicBezTo>
                        <a:pt x="2102" y="334"/>
                        <a:pt x="4037" y="1035"/>
                        <a:pt x="5838" y="2002"/>
                      </a:cubicBezTo>
                      <a:cubicBezTo>
                        <a:pt x="5847" y="2005"/>
                        <a:pt x="5856" y="2007"/>
                        <a:pt x="5865" y="2007"/>
                      </a:cubicBezTo>
                      <a:cubicBezTo>
                        <a:pt x="5955" y="2007"/>
                        <a:pt x="6029" y="1866"/>
                        <a:pt x="5938" y="1835"/>
                      </a:cubicBezTo>
                      <a:cubicBezTo>
                        <a:pt x="4270" y="535"/>
                        <a:pt x="2202" y="1"/>
                        <a:pt x="67"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892" name="Google Shape;3892;p111"/>
              <p:cNvGrpSpPr/>
              <p:nvPr/>
            </p:nvGrpSpPr>
            <p:grpSpPr>
              <a:xfrm rot="-2700000">
                <a:off x="838948" y="840954"/>
                <a:ext cx="310902" cy="239933"/>
                <a:chOff x="4882422" y="4353914"/>
                <a:chExt cx="235250" cy="181550"/>
              </a:xfrm>
            </p:grpSpPr>
            <p:sp>
              <p:nvSpPr>
                <p:cNvPr id="3893" name="Google Shape;3893;p111"/>
                <p:cNvSpPr/>
                <p:nvPr/>
              </p:nvSpPr>
              <p:spPr>
                <a:xfrm>
                  <a:off x="4990847" y="4415089"/>
                  <a:ext cx="39300" cy="35825"/>
                </a:xfrm>
                <a:custGeom>
                  <a:avLst/>
                  <a:gdLst/>
                  <a:ahLst/>
                  <a:cxnLst/>
                  <a:rect l="l" t="t" r="r" b="b"/>
                  <a:pathLst>
                    <a:path w="1572" h="1433" fill="none" extrusionOk="0">
                      <a:moveTo>
                        <a:pt x="219" y="0"/>
                      </a:moveTo>
                      <a:cubicBezTo>
                        <a:pt x="0" y="796"/>
                        <a:pt x="856" y="1433"/>
                        <a:pt x="1572" y="1075"/>
                      </a:cubicBezTo>
                    </a:path>
                  </a:pathLst>
                </a:custGeom>
                <a:solidFill>
                  <a:schemeClr val="lt2"/>
                </a:solidFill>
                <a:ln w="17900" cap="rnd"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94" name="Google Shape;3894;p111"/>
                <p:cNvSpPr/>
                <p:nvPr/>
              </p:nvSpPr>
              <p:spPr>
                <a:xfrm>
                  <a:off x="4976422" y="4364364"/>
                  <a:ext cx="31850" cy="29000"/>
                </a:xfrm>
                <a:custGeom>
                  <a:avLst/>
                  <a:gdLst/>
                  <a:ahLst/>
                  <a:cxnLst/>
                  <a:rect l="l" t="t" r="r" b="b"/>
                  <a:pathLst>
                    <a:path w="1274" h="1160" extrusionOk="0">
                      <a:moveTo>
                        <a:pt x="647" y="0"/>
                      </a:moveTo>
                      <a:cubicBezTo>
                        <a:pt x="498" y="0"/>
                        <a:pt x="348" y="60"/>
                        <a:pt x="239" y="179"/>
                      </a:cubicBezTo>
                      <a:cubicBezTo>
                        <a:pt x="0" y="398"/>
                        <a:pt x="0" y="776"/>
                        <a:pt x="239" y="995"/>
                      </a:cubicBezTo>
                      <a:cubicBezTo>
                        <a:pt x="348" y="1104"/>
                        <a:pt x="498" y="1159"/>
                        <a:pt x="647" y="1159"/>
                      </a:cubicBezTo>
                      <a:cubicBezTo>
                        <a:pt x="796" y="1159"/>
                        <a:pt x="945" y="1104"/>
                        <a:pt x="1055" y="995"/>
                      </a:cubicBezTo>
                      <a:cubicBezTo>
                        <a:pt x="1273" y="776"/>
                        <a:pt x="1273" y="398"/>
                        <a:pt x="1055" y="179"/>
                      </a:cubicBezTo>
                      <a:cubicBezTo>
                        <a:pt x="945" y="60"/>
                        <a:pt x="796" y="0"/>
                        <a:pt x="647"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95" name="Google Shape;3895;p111"/>
                <p:cNvSpPr/>
                <p:nvPr/>
              </p:nvSpPr>
              <p:spPr>
                <a:xfrm>
                  <a:off x="5050022" y="4414089"/>
                  <a:ext cx="31850" cy="29000"/>
                </a:xfrm>
                <a:custGeom>
                  <a:avLst/>
                  <a:gdLst/>
                  <a:ahLst/>
                  <a:cxnLst/>
                  <a:rect l="l" t="t" r="r" b="b"/>
                  <a:pathLst>
                    <a:path w="1274" h="1160" extrusionOk="0">
                      <a:moveTo>
                        <a:pt x="627" y="1"/>
                      </a:moveTo>
                      <a:cubicBezTo>
                        <a:pt x="478" y="1"/>
                        <a:pt x="329" y="60"/>
                        <a:pt x="219" y="180"/>
                      </a:cubicBezTo>
                      <a:cubicBezTo>
                        <a:pt x="0" y="398"/>
                        <a:pt x="0" y="776"/>
                        <a:pt x="219" y="995"/>
                      </a:cubicBezTo>
                      <a:cubicBezTo>
                        <a:pt x="329" y="1105"/>
                        <a:pt x="478" y="1159"/>
                        <a:pt x="627" y="1159"/>
                      </a:cubicBezTo>
                      <a:cubicBezTo>
                        <a:pt x="776" y="1159"/>
                        <a:pt x="925" y="1105"/>
                        <a:pt x="1035" y="995"/>
                      </a:cubicBezTo>
                      <a:cubicBezTo>
                        <a:pt x="1273" y="776"/>
                        <a:pt x="1273" y="398"/>
                        <a:pt x="1035" y="180"/>
                      </a:cubicBezTo>
                      <a:cubicBezTo>
                        <a:pt x="925" y="60"/>
                        <a:pt x="776" y="1"/>
                        <a:pt x="627"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96" name="Google Shape;3896;p111"/>
                <p:cNvSpPr/>
                <p:nvPr/>
              </p:nvSpPr>
              <p:spPr>
                <a:xfrm>
                  <a:off x="5041572" y="4459339"/>
                  <a:ext cx="76100" cy="76125"/>
                </a:xfrm>
                <a:custGeom>
                  <a:avLst/>
                  <a:gdLst/>
                  <a:ahLst/>
                  <a:cxnLst/>
                  <a:rect l="l" t="t" r="r" b="b"/>
                  <a:pathLst>
                    <a:path w="3044" h="3045" extrusionOk="0">
                      <a:moveTo>
                        <a:pt x="1532" y="1"/>
                      </a:moveTo>
                      <a:cubicBezTo>
                        <a:pt x="677" y="1"/>
                        <a:pt x="0" y="677"/>
                        <a:pt x="0" y="1513"/>
                      </a:cubicBezTo>
                      <a:cubicBezTo>
                        <a:pt x="0" y="2368"/>
                        <a:pt x="677" y="3044"/>
                        <a:pt x="1532" y="3044"/>
                      </a:cubicBezTo>
                      <a:cubicBezTo>
                        <a:pt x="2367" y="3044"/>
                        <a:pt x="3044" y="2368"/>
                        <a:pt x="3044" y="1513"/>
                      </a:cubicBezTo>
                      <a:cubicBezTo>
                        <a:pt x="3044" y="697"/>
                        <a:pt x="2367" y="1"/>
                        <a:pt x="153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97" name="Google Shape;3897;p111"/>
                <p:cNvSpPr/>
                <p:nvPr/>
              </p:nvSpPr>
              <p:spPr>
                <a:xfrm>
                  <a:off x="4882422" y="4353914"/>
                  <a:ext cx="76125" cy="75625"/>
                </a:xfrm>
                <a:custGeom>
                  <a:avLst/>
                  <a:gdLst/>
                  <a:ahLst/>
                  <a:cxnLst/>
                  <a:rect l="l" t="t" r="r" b="b"/>
                  <a:pathLst>
                    <a:path w="3045" h="3025" extrusionOk="0">
                      <a:moveTo>
                        <a:pt x="1532" y="1"/>
                      </a:moveTo>
                      <a:cubicBezTo>
                        <a:pt x="677" y="1"/>
                        <a:pt x="1" y="657"/>
                        <a:pt x="1" y="1512"/>
                      </a:cubicBezTo>
                      <a:cubicBezTo>
                        <a:pt x="1" y="2348"/>
                        <a:pt x="677" y="3024"/>
                        <a:pt x="1532" y="3024"/>
                      </a:cubicBezTo>
                      <a:cubicBezTo>
                        <a:pt x="2368" y="3024"/>
                        <a:pt x="3044" y="2348"/>
                        <a:pt x="3044" y="1512"/>
                      </a:cubicBezTo>
                      <a:cubicBezTo>
                        <a:pt x="3044" y="697"/>
                        <a:pt x="2368" y="1"/>
                        <a:pt x="153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grpSp>
          <p:nvGrpSpPr>
            <p:cNvPr id="3898" name="Google Shape;3898;p111"/>
            <p:cNvGrpSpPr/>
            <p:nvPr/>
          </p:nvGrpSpPr>
          <p:grpSpPr>
            <a:xfrm>
              <a:off x="2121325" y="1000564"/>
              <a:ext cx="256063" cy="319186"/>
              <a:chOff x="2121325" y="1000564"/>
              <a:chExt cx="256063" cy="319186"/>
            </a:xfrm>
          </p:grpSpPr>
          <p:sp>
            <p:nvSpPr>
              <p:cNvPr id="3899" name="Google Shape;3899;p111"/>
              <p:cNvSpPr/>
              <p:nvPr/>
            </p:nvSpPr>
            <p:spPr>
              <a:xfrm rot="-5400000">
                <a:off x="2283888" y="964664"/>
                <a:ext cx="57600" cy="129400"/>
              </a:xfrm>
              <a:custGeom>
                <a:avLst/>
                <a:gdLst/>
                <a:ahLst/>
                <a:cxnLst/>
                <a:rect l="l" t="t" r="r" b="b"/>
                <a:pathLst>
                  <a:path w="2304" h="5176" extrusionOk="0">
                    <a:moveTo>
                      <a:pt x="1107" y="1"/>
                    </a:moveTo>
                    <a:cubicBezTo>
                      <a:pt x="725" y="1"/>
                      <a:pt x="361" y="211"/>
                      <a:pt x="254" y="700"/>
                    </a:cubicBezTo>
                    <a:cubicBezTo>
                      <a:pt x="0" y="1969"/>
                      <a:pt x="0" y="3209"/>
                      <a:pt x="224" y="4478"/>
                    </a:cubicBezTo>
                    <a:cubicBezTo>
                      <a:pt x="313" y="4965"/>
                      <a:pt x="663" y="5175"/>
                      <a:pt x="1039" y="5175"/>
                    </a:cubicBezTo>
                    <a:cubicBezTo>
                      <a:pt x="1610" y="5175"/>
                      <a:pt x="2241" y="4688"/>
                      <a:pt x="2106" y="3941"/>
                    </a:cubicBezTo>
                    <a:cubicBezTo>
                      <a:pt x="1942" y="3030"/>
                      <a:pt x="1957" y="2119"/>
                      <a:pt x="2151" y="1208"/>
                    </a:cubicBezTo>
                    <a:cubicBezTo>
                      <a:pt x="2304" y="480"/>
                      <a:pt x="1684" y="1"/>
                      <a:pt x="1107"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900" name="Google Shape;3900;p111"/>
              <p:cNvSpPr/>
              <p:nvPr/>
            </p:nvSpPr>
            <p:spPr>
              <a:xfrm rot="-3370778">
                <a:off x="2225550" y="1076627"/>
                <a:ext cx="63151" cy="149252"/>
              </a:xfrm>
              <a:custGeom>
                <a:avLst/>
                <a:gdLst/>
                <a:ahLst/>
                <a:cxnLst/>
                <a:rect l="l" t="t" r="r" b="b"/>
                <a:pathLst>
                  <a:path w="2526" h="5970" extrusionOk="0">
                    <a:moveTo>
                      <a:pt x="1338" y="0"/>
                    </a:moveTo>
                    <a:cubicBezTo>
                      <a:pt x="954" y="0"/>
                      <a:pt x="583" y="214"/>
                      <a:pt x="464" y="709"/>
                    </a:cubicBezTo>
                    <a:cubicBezTo>
                      <a:pt x="106" y="2128"/>
                      <a:pt x="1" y="3576"/>
                      <a:pt x="150" y="5040"/>
                    </a:cubicBezTo>
                    <a:cubicBezTo>
                      <a:pt x="218" y="5656"/>
                      <a:pt x="747" y="5970"/>
                      <a:pt x="1238" y="5970"/>
                    </a:cubicBezTo>
                    <a:cubicBezTo>
                      <a:pt x="1724" y="5970"/>
                      <a:pt x="2174" y="5664"/>
                      <a:pt x="2107" y="5040"/>
                    </a:cubicBezTo>
                    <a:cubicBezTo>
                      <a:pt x="1972" y="3756"/>
                      <a:pt x="2047" y="2486"/>
                      <a:pt x="2346" y="1231"/>
                    </a:cubicBezTo>
                    <a:cubicBezTo>
                      <a:pt x="2525" y="486"/>
                      <a:pt x="1917" y="0"/>
                      <a:pt x="1338"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901" name="Google Shape;3901;p111"/>
              <p:cNvSpPr/>
              <p:nvPr/>
            </p:nvSpPr>
            <p:spPr>
              <a:xfrm>
                <a:off x="2121325" y="1162150"/>
                <a:ext cx="65825" cy="157600"/>
              </a:xfrm>
              <a:custGeom>
                <a:avLst/>
                <a:gdLst/>
                <a:ahLst/>
                <a:cxnLst/>
                <a:rect l="l" t="t" r="r" b="b"/>
                <a:pathLst>
                  <a:path w="2633" h="6304" extrusionOk="0">
                    <a:moveTo>
                      <a:pt x="1092" y="0"/>
                    </a:moveTo>
                    <a:cubicBezTo>
                      <a:pt x="601" y="0"/>
                      <a:pt x="97" y="314"/>
                      <a:pt x="75" y="941"/>
                    </a:cubicBezTo>
                    <a:cubicBezTo>
                      <a:pt x="0" y="2510"/>
                      <a:pt x="164" y="4078"/>
                      <a:pt x="553" y="5616"/>
                    </a:cubicBezTo>
                    <a:cubicBezTo>
                      <a:pt x="677" y="6096"/>
                      <a:pt x="1051" y="6303"/>
                      <a:pt x="1435" y="6303"/>
                    </a:cubicBezTo>
                    <a:cubicBezTo>
                      <a:pt x="2021" y="6303"/>
                      <a:pt x="2633" y="5823"/>
                      <a:pt x="2435" y="5093"/>
                    </a:cubicBezTo>
                    <a:cubicBezTo>
                      <a:pt x="2106" y="3719"/>
                      <a:pt x="1972" y="2360"/>
                      <a:pt x="2031" y="941"/>
                    </a:cubicBezTo>
                    <a:cubicBezTo>
                      <a:pt x="2061" y="314"/>
                      <a:pt x="1583" y="0"/>
                      <a:pt x="1092"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pic>
        <p:nvPicPr>
          <p:cNvPr id="3074" name="Picture 2" descr="Photo kraft paper mockup template on black background with magical mysterious mood">
            <a:extLst>
              <a:ext uri="{FF2B5EF4-FFF2-40B4-BE49-F238E27FC236}">
                <a16:creationId xmlns:a16="http://schemas.microsoft.com/office/drawing/2014/main" id="{3B01957E-03B6-43BE-B78C-EAD7520AA92B}"/>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16234" t="3005" r="11601"/>
          <a:stretch/>
        </p:blipFill>
        <p:spPr bwMode="auto">
          <a:xfrm>
            <a:off x="8119916" y="1953863"/>
            <a:ext cx="2529579" cy="2264760"/>
          </a:xfrm>
          <a:prstGeom prst="rect">
            <a:avLst/>
          </a:prstGeom>
          <a:solidFill>
            <a:schemeClr val="bg1"/>
          </a:solidFill>
          <a:ln>
            <a:solidFill>
              <a:schemeClr val="bg1"/>
            </a:solidFill>
          </a:ln>
        </p:spPr>
      </p:pic>
    </p:spTree>
    <p:extLst>
      <p:ext uri="{BB962C8B-B14F-4D97-AF65-F5344CB8AC3E}">
        <p14:creationId xmlns:p14="http://schemas.microsoft.com/office/powerpoint/2010/main" val="2983251180"/>
      </p:ext>
    </p:extLst>
  </p:cSld>
  <p:clrMapOvr>
    <a:masterClrMapping/>
  </p:clrMapOvr>
  <mc:AlternateContent xmlns:mc="http://schemas.openxmlformats.org/markup-compatibility/2006" xmlns:p14="http://schemas.microsoft.com/office/powerpoint/2010/main">
    <mc:Choice Requires="p14">
      <p:transition spd="slow" p14:dur="1500">
        <p:split orient="vert"/>
      </p:transition>
    </mc:Choice>
    <mc:Fallback xmlns="">
      <p:transition spd="slow">
        <p:split orient="vert"/>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878"/>
                                        </p:tgtEl>
                                        <p:attrNameLst>
                                          <p:attrName>style.visibility</p:attrName>
                                        </p:attrNameLst>
                                      </p:cBhvr>
                                      <p:to>
                                        <p:strVal val="visible"/>
                                      </p:to>
                                    </p:set>
                                    <p:animEffect transition="in" filter="fade">
                                      <p:cBhvr>
                                        <p:cTn id="7" dur="1000"/>
                                        <p:tgtEl>
                                          <p:spTgt spid="38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5069793477502501825">
            <a:hlinkClick r:id="" action="ppaction://media"/>
            <a:extLst>
              <a:ext uri="{FF2B5EF4-FFF2-40B4-BE49-F238E27FC236}">
                <a16:creationId xmlns:a16="http://schemas.microsoft.com/office/drawing/2014/main" id="{ACFDE1F6-81C1-1C59-AA36-21504FA35613}"/>
              </a:ext>
            </a:extLst>
          </p:cNvPr>
          <p:cNvPicPr>
            <a:picLocks noChangeAspect="1"/>
          </p:cNvPicPr>
          <p:nvPr>
            <a:videoFile r:link="rId2"/>
            <p:extLst>
              <p:ext uri="{DAA4B4D4-6D71-4841-9C94-3DE7FCFB9230}">
                <p14:media xmlns:p14="http://schemas.microsoft.com/office/powerpoint/2010/main" r:embed="rId1"/>
              </p:ext>
            </p:extLst>
          </p:nvPr>
        </p:nvPicPr>
        <p:blipFill>
          <a:blip r:embed="rId6"/>
          <a:stretch>
            <a:fillRect/>
          </a:stretch>
        </p:blipFill>
        <p:spPr>
          <a:xfrm rot="16200000">
            <a:off x="7461764" y="-138707"/>
            <a:ext cx="2915130" cy="4868944"/>
          </a:xfrm>
          <a:prstGeom prst="rect">
            <a:avLst/>
          </a:prstGeom>
        </p:spPr>
      </p:pic>
      <p:pic>
        <p:nvPicPr>
          <p:cNvPr id="5" name="5505845050579356152">
            <a:hlinkClick r:id="" action="ppaction://media"/>
            <a:extLst>
              <a:ext uri="{FF2B5EF4-FFF2-40B4-BE49-F238E27FC236}">
                <a16:creationId xmlns:a16="http://schemas.microsoft.com/office/drawing/2014/main" id="{91C25E71-D4AE-DE0E-1F65-E8DF4C62DB9A}"/>
              </a:ext>
            </a:extLst>
          </p:cNvPr>
          <p:cNvPicPr>
            <a:picLocks noChangeAspect="1"/>
          </p:cNvPicPr>
          <p:nvPr>
            <a:videoFile r:link="rId4"/>
            <p:extLst>
              <p:ext uri="{DAA4B4D4-6D71-4841-9C94-3DE7FCFB9230}">
                <p14:media xmlns:p14="http://schemas.microsoft.com/office/powerpoint/2010/main" r:embed="rId3"/>
              </p:ext>
            </p:extLst>
          </p:nvPr>
        </p:nvPicPr>
        <p:blipFill>
          <a:blip r:embed="rId7"/>
          <a:stretch>
            <a:fillRect/>
          </a:stretch>
        </p:blipFill>
        <p:spPr>
          <a:xfrm rot="16200000">
            <a:off x="1759411" y="-235411"/>
            <a:ext cx="2874121" cy="5021344"/>
          </a:xfrm>
          <a:prstGeom prst="rect">
            <a:avLst/>
          </a:prstGeom>
        </p:spPr>
      </p:pic>
      <p:grpSp>
        <p:nvGrpSpPr>
          <p:cNvPr id="8" name="Group 7">
            <a:extLst>
              <a:ext uri="{FF2B5EF4-FFF2-40B4-BE49-F238E27FC236}">
                <a16:creationId xmlns:a16="http://schemas.microsoft.com/office/drawing/2014/main" id="{A03D5A50-CA81-99ED-C4FB-6B1A86226CFC}"/>
              </a:ext>
            </a:extLst>
          </p:cNvPr>
          <p:cNvGrpSpPr/>
          <p:nvPr/>
        </p:nvGrpSpPr>
        <p:grpSpPr>
          <a:xfrm>
            <a:off x="1462601" y="4724400"/>
            <a:ext cx="9266798" cy="999000"/>
            <a:chOff x="5849494" y="4623794"/>
            <a:chExt cx="9266798" cy="999000"/>
          </a:xfrm>
        </p:grpSpPr>
        <p:sp>
          <p:nvSpPr>
            <p:cNvPr id="9" name="Google Shape;3911;p112">
              <a:extLst>
                <a:ext uri="{FF2B5EF4-FFF2-40B4-BE49-F238E27FC236}">
                  <a16:creationId xmlns:a16="http://schemas.microsoft.com/office/drawing/2014/main" id="{FE1489D1-B304-09EF-0A4D-6A8A75BD1A67}"/>
                </a:ext>
              </a:extLst>
            </p:cNvPr>
            <p:cNvSpPr txBox="1">
              <a:spLocks/>
            </p:cNvSpPr>
            <p:nvPr/>
          </p:nvSpPr>
          <p:spPr>
            <a:xfrm flipH="1">
              <a:off x="5849494" y="4623794"/>
              <a:ext cx="3839664" cy="770400"/>
            </a:xfrm>
            <a:prstGeom prst="rect">
              <a:avLst/>
            </a:prstGeom>
            <a:noFill/>
            <a:ln>
              <a:noFill/>
            </a:ln>
          </p:spPr>
          <p:txBody>
            <a:bodyPr spcFirstLastPara="1" wrap="square" lIns="121900" tIns="121900" rIns="121900" bIns="121900"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accent4"/>
                </a:buClr>
                <a:buSzPts val="3300"/>
                <a:buFont typeface="Lilita One"/>
                <a:buNone/>
                <a:defRPr sz="4400" b="0" i="0" u="none" strike="noStrike" cap="none">
                  <a:solidFill>
                    <a:schemeClr val="accent4"/>
                  </a:solidFill>
                  <a:latin typeface="#9Slide07 SVNUT Triumph Press" panose="00000500000000000000" pitchFamily="2" charset="0"/>
                  <a:ea typeface="Lilita One"/>
                  <a:cs typeface="Lilita One"/>
                  <a:sym typeface="Lilita One"/>
                </a:defRPr>
              </a:lvl1pPr>
              <a:lvl2pPr marR="0" lvl="1"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2pPr>
              <a:lvl3pPr marR="0" lvl="2"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3pPr>
              <a:lvl4pPr marR="0" lvl="3"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4pPr>
              <a:lvl5pPr marR="0" lvl="4"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5pPr>
              <a:lvl6pPr marR="0" lvl="5"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6pPr>
              <a:lvl7pPr marR="0" lvl="6"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7pPr>
              <a:lvl8pPr marR="0" lvl="7"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8pPr>
              <a:lvl9pPr marR="0" lvl="8"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9pPr>
            </a:lstStyle>
            <a:p>
              <a:pPr algn="l"/>
              <a:r>
                <a:rPr lang="en-US" sz="3200" kern="0">
                  <a:solidFill>
                    <a:schemeClr val="accent6">
                      <a:lumMod val="60000"/>
                      <a:lumOff val="40000"/>
                    </a:schemeClr>
                  </a:solidFill>
                </a:rPr>
                <a:t>Chữ cái nhận được:</a:t>
              </a:r>
              <a:endParaRPr lang="vi-VN" sz="3200" kern="0">
                <a:solidFill>
                  <a:schemeClr val="accent6">
                    <a:lumMod val="60000"/>
                    <a:lumOff val="40000"/>
                  </a:schemeClr>
                </a:solidFill>
              </a:endParaRPr>
            </a:p>
          </p:txBody>
        </p:sp>
        <p:sp>
          <p:nvSpPr>
            <p:cNvPr id="10" name="Google Shape;3911;p112">
              <a:extLst>
                <a:ext uri="{FF2B5EF4-FFF2-40B4-BE49-F238E27FC236}">
                  <a16:creationId xmlns:a16="http://schemas.microsoft.com/office/drawing/2014/main" id="{22527148-4804-2281-C923-471AEF260828}"/>
                </a:ext>
              </a:extLst>
            </p:cNvPr>
            <p:cNvSpPr txBox="1">
              <a:spLocks/>
            </p:cNvSpPr>
            <p:nvPr/>
          </p:nvSpPr>
          <p:spPr>
            <a:xfrm flipH="1">
              <a:off x="11276628" y="4852394"/>
              <a:ext cx="3839664" cy="770400"/>
            </a:xfrm>
            <a:prstGeom prst="rect">
              <a:avLst/>
            </a:prstGeom>
            <a:noFill/>
            <a:ln>
              <a:noFill/>
            </a:ln>
          </p:spPr>
          <p:txBody>
            <a:bodyPr spcFirstLastPara="1" wrap="square" lIns="121900" tIns="121900" rIns="121900" bIns="121900"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accent4"/>
                </a:buClr>
                <a:buSzPts val="3300"/>
                <a:buFont typeface="Lilita One"/>
                <a:buNone/>
                <a:defRPr sz="4400" b="0" i="0" u="none" strike="noStrike" cap="none">
                  <a:solidFill>
                    <a:schemeClr val="accent4"/>
                  </a:solidFill>
                  <a:latin typeface="#9Slide07 SVNUT Triumph Press" panose="00000500000000000000" pitchFamily="2" charset="0"/>
                  <a:ea typeface="Lilita One"/>
                  <a:cs typeface="Lilita One"/>
                  <a:sym typeface="Lilita One"/>
                </a:defRPr>
              </a:lvl1pPr>
              <a:lvl2pPr marR="0" lvl="1"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2pPr>
              <a:lvl3pPr marR="0" lvl="2"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3pPr>
              <a:lvl4pPr marR="0" lvl="3"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4pPr>
              <a:lvl5pPr marR="0" lvl="4"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5pPr>
              <a:lvl6pPr marR="0" lvl="5"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6pPr>
              <a:lvl7pPr marR="0" lvl="6"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7pPr>
              <a:lvl8pPr marR="0" lvl="7"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8pPr>
              <a:lvl9pPr marR="0" lvl="8"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9pPr>
            </a:lstStyle>
            <a:p>
              <a:pPr algn="l"/>
              <a:r>
                <a:rPr lang="en-US" sz="6600" kern="0">
                  <a:solidFill>
                    <a:srgbClr val="FFFF00"/>
                  </a:solidFill>
                  <a:latin typeface="#9Slide07 IcielCrocante" panose="02000000000000000000" pitchFamily="2" charset="0"/>
                </a:rPr>
                <a:t>Ệ, n,i,m,ộ</a:t>
              </a:r>
              <a:endParaRPr lang="vi-VN" sz="6600" kern="0">
                <a:solidFill>
                  <a:srgbClr val="FFFF00"/>
                </a:solidFill>
                <a:latin typeface="#9Slide07 IcielCrocante" panose="02000000000000000000" pitchFamily="2" charset="0"/>
              </a:endParaRPr>
            </a:p>
          </p:txBody>
        </p:sp>
      </p:grpSp>
    </p:spTree>
    <p:extLst>
      <p:ext uri="{BB962C8B-B14F-4D97-AF65-F5344CB8AC3E}">
        <p14:creationId xmlns:p14="http://schemas.microsoft.com/office/powerpoint/2010/main" val="163750933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5733" fill="hold"/>
                                        <p:tgtEl>
                                          <p:spTgt spid="4"/>
                                        </p:tgtEl>
                                      </p:cBhvr>
                                    </p:cmd>
                                  </p:childTnLst>
                                </p:cTn>
                              </p:par>
                            </p:childTnLst>
                          </p:cTn>
                        </p:par>
                      </p:childTnLst>
                    </p:cTn>
                  </p:par>
                  <p:par>
                    <p:cTn id="7" fill="hold">
                      <p:stCondLst>
                        <p:cond delay="indefinite"/>
                      </p:stCondLst>
                      <p:childTnLst>
                        <p:par>
                          <p:cTn id="8" fill="hold">
                            <p:stCondLst>
                              <p:cond delay="0"/>
                            </p:stCondLst>
                            <p:childTnLst>
                              <p:par>
                                <p:cTn id="9" presetID="1" presetClass="mediacall" presetSubtype="0" fill="hold" nodeType="clickEffect">
                                  <p:stCondLst>
                                    <p:cond delay="0"/>
                                  </p:stCondLst>
                                  <p:childTnLst>
                                    <p:cmd type="call" cmd="playFrom(0.0)">
                                      <p:cBhvr>
                                        <p:cTn id="10" dur="15848" fill="hold"/>
                                        <p:tgtEl>
                                          <p:spTgt spid="5"/>
                                        </p:tgtEl>
                                      </p:cBhvr>
                                    </p:cmd>
                                  </p:childTnLst>
                                </p:cTn>
                              </p:par>
                            </p:childTnLst>
                          </p:cTn>
                        </p:par>
                      </p:childTnLst>
                    </p:cTn>
                  </p:par>
                  <p:par>
                    <p:cTn id="11" fill="hold">
                      <p:stCondLst>
                        <p:cond delay="indefinite"/>
                      </p:stCondLst>
                      <p:childTnLst>
                        <p:par>
                          <p:cTn id="12" fill="hold">
                            <p:stCondLst>
                              <p:cond delay="0"/>
                            </p:stCondLst>
                            <p:childTnLst>
                              <p:par>
                                <p:cTn id="13" presetID="47" presetClass="entr" presetSubtype="0" fill="hold"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1000"/>
                                        <p:tgtEl>
                                          <p:spTgt spid="8"/>
                                        </p:tgtEl>
                                      </p:cBhvr>
                                    </p:animEffect>
                                    <p:anim calcmode="lin" valueType="num">
                                      <p:cBhvr>
                                        <p:cTn id="16" dur="1000" fill="hold"/>
                                        <p:tgtEl>
                                          <p:spTgt spid="8"/>
                                        </p:tgtEl>
                                        <p:attrNameLst>
                                          <p:attrName>ppt_x</p:attrName>
                                        </p:attrNameLst>
                                      </p:cBhvr>
                                      <p:tavLst>
                                        <p:tav tm="0">
                                          <p:val>
                                            <p:strVal val="#ppt_x"/>
                                          </p:val>
                                        </p:tav>
                                        <p:tav tm="100000">
                                          <p:val>
                                            <p:strVal val="#ppt_x"/>
                                          </p:val>
                                        </p:tav>
                                      </p:tavLst>
                                    </p:anim>
                                    <p:anim calcmode="lin" valueType="num">
                                      <p:cBhvr>
                                        <p:cTn id="17" dur="1000" fill="hold"/>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video>
              <p:cMediaNode vol="80000">
                <p:cTn id="18" fill="hold" display="0">
                  <p:stCondLst>
                    <p:cond delay="indefinite"/>
                  </p:stCondLst>
                </p:cTn>
                <p:tgtEl>
                  <p:spTgt spid="4"/>
                </p:tgtEl>
              </p:cMediaNode>
            </p:video>
            <p:seq concurrent="1" nextAc="seek">
              <p:cTn id="19" restart="whenNotActive" fill="hold" evtFilter="cancelBubble" nodeType="interactiveSeq">
                <p:stCondLst>
                  <p:cond evt="onClick" delay="0">
                    <p:tgtEl>
                      <p:spTgt spid="4"/>
                    </p:tgtEl>
                  </p:cond>
                </p:stCondLst>
                <p:endSync evt="end" delay="0">
                  <p:rtn val="all"/>
                </p:endSync>
                <p:childTnLst>
                  <p:par>
                    <p:cTn id="20" fill="hold">
                      <p:stCondLst>
                        <p:cond delay="0"/>
                      </p:stCondLst>
                      <p:childTnLst>
                        <p:par>
                          <p:cTn id="21" fill="hold">
                            <p:stCondLst>
                              <p:cond delay="0"/>
                            </p:stCondLst>
                            <p:childTnLst>
                              <p:par>
                                <p:cTn id="22" presetID="2" presetClass="mediacall" presetSubtype="0" fill="hold" nodeType="clickEffect">
                                  <p:stCondLst>
                                    <p:cond delay="0"/>
                                  </p:stCondLst>
                                  <p:childTnLst>
                                    <p:cmd type="call" cmd="togglePause">
                                      <p:cBhvr>
                                        <p:cTn id="23" dur="1" fill="hold"/>
                                        <p:tgtEl>
                                          <p:spTgt spid="4"/>
                                        </p:tgtEl>
                                      </p:cBhvr>
                                    </p:cmd>
                                  </p:childTnLst>
                                </p:cTn>
                              </p:par>
                            </p:childTnLst>
                          </p:cTn>
                        </p:par>
                      </p:childTnLst>
                    </p:cTn>
                  </p:par>
                </p:childTnLst>
              </p:cTn>
              <p:nextCondLst>
                <p:cond evt="onClick" delay="0">
                  <p:tgtEl>
                    <p:spTgt spid="4"/>
                  </p:tgtEl>
                </p:cond>
              </p:nextCondLst>
            </p:seq>
            <p:video>
              <p:cMediaNode vol="80000">
                <p:cTn id="24" fill="hold" display="0">
                  <p:stCondLst>
                    <p:cond delay="indefinite"/>
                  </p:stCondLst>
                </p:cTn>
                <p:tgtEl>
                  <p:spTgt spid="5"/>
                </p:tgtEl>
              </p:cMediaNode>
            </p:video>
            <p:seq concurrent="1" nextAc="seek">
              <p:cTn id="25" restart="whenNotActive" fill="hold" evtFilter="cancelBubble" nodeType="interactiveSeq">
                <p:stCondLst>
                  <p:cond evt="onClick" delay="0">
                    <p:tgtEl>
                      <p:spTgt spid="5"/>
                    </p:tgtEl>
                  </p:cond>
                </p:stCondLst>
                <p:endSync evt="end" delay="0">
                  <p:rtn val="all"/>
                </p:endSync>
                <p:childTnLst>
                  <p:par>
                    <p:cTn id="26" fill="hold">
                      <p:stCondLst>
                        <p:cond delay="0"/>
                      </p:stCondLst>
                      <p:childTnLst>
                        <p:par>
                          <p:cTn id="27" fill="hold">
                            <p:stCondLst>
                              <p:cond delay="0"/>
                            </p:stCondLst>
                            <p:childTnLst>
                              <p:par>
                                <p:cTn id="28" presetID="2" presetClass="mediacall" presetSubtype="0" fill="hold" nodeType="clickEffect">
                                  <p:stCondLst>
                                    <p:cond delay="0"/>
                                  </p:stCondLst>
                                  <p:childTnLst>
                                    <p:cmd type="call" cmd="togglePause">
                                      <p:cBhvr>
                                        <p:cTn id="29" dur="1" fill="hold"/>
                                        <p:tgtEl>
                                          <p:spTgt spid="5"/>
                                        </p:tgtEl>
                                      </p:cBhvr>
                                    </p:cmd>
                                  </p:childTnLst>
                                </p:cTn>
                              </p:par>
                            </p:childTnLst>
                          </p:cTn>
                        </p:par>
                      </p:childTnLst>
                    </p:cTn>
                  </p:par>
                </p:childTnLst>
              </p:cTn>
              <p:nextCondLst>
                <p:cond evt="onClick" delay="0">
                  <p:tgtEl>
                    <p:spTgt spid="5"/>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1340"/>
        <p:cNvGrpSpPr/>
        <p:nvPr/>
      </p:nvGrpSpPr>
      <p:grpSpPr>
        <a:xfrm>
          <a:off x="0" y="0"/>
          <a:ext cx="0" cy="0"/>
          <a:chOff x="0" y="0"/>
          <a:chExt cx="0" cy="0"/>
        </a:xfrm>
      </p:grpSpPr>
      <p:sp>
        <p:nvSpPr>
          <p:cNvPr id="1341" name="Google Shape;1341;p70"/>
          <p:cNvSpPr txBox="1">
            <a:spLocks noGrp="1"/>
          </p:cNvSpPr>
          <p:nvPr>
            <p:ph type="title"/>
          </p:nvPr>
        </p:nvSpPr>
        <p:spPr>
          <a:prstGeom prst="rect">
            <a:avLst/>
          </a:prstGeom>
        </p:spPr>
        <p:txBody>
          <a:bodyPr spcFirstLastPara="1" wrap="square" lIns="121900" tIns="121900" rIns="121900" bIns="121900" anchor="ctr" anchorCtr="0">
            <a:normAutofit/>
          </a:bodyPr>
          <a:lstStyle/>
          <a:p>
            <a:r>
              <a:rPr lang="en" sz="7200">
                <a:solidFill>
                  <a:schemeClr val="bg1"/>
                </a:solidFill>
              </a:rPr>
              <a:t>Từ khóa mật thư</a:t>
            </a:r>
            <a:endParaRPr sz="7200">
              <a:solidFill>
                <a:schemeClr val="bg1"/>
              </a:solidFill>
            </a:endParaRPr>
          </a:p>
        </p:txBody>
      </p:sp>
      <p:sp>
        <p:nvSpPr>
          <p:cNvPr id="1343" name="Google Shape;1343;p70"/>
          <p:cNvSpPr/>
          <p:nvPr/>
        </p:nvSpPr>
        <p:spPr>
          <a:xfrm rot="-260877" flipH="1">
            <a:off x="865399" y="1958635"/>
            <a:ext cx="10306405" cy="2884892"/>
          </a:xfrm>
          <a:custGeom>
            <a:avLst/>
            <a:gdLst/>
            <a:ahLst/>
            <a:cxnLst/>
            <a:rect l="l" t="t" r="r" b="b"/>
            <a:pathLst>
              <a:path w="93726" h="45607" extrusionOk="0">
                <a:moveTo>
                  <a:pt x="61426" y="1232"/>
                </a:moveTo>
                <a:cubicBezTo>
                  <a:pt x="73102" y="1232"/>
                  <a:pt x="90461" y="3706"/>
                  <a:pt x="89626" y="15515"/>
                </a:cubicBezTo>
                <a:lnTo>
                  <a:pt x="89626" y="15515"/>
                </a:lnTo>
                <a:cubicBezTo>
                  <a:pt x="89128" y="15001"/>
                  <a:pt x="88611" y="14521"/>
                  <a:pt x="88097" y="14079"/>
                </a:cubicBezTo>
                <a:cubicBezTo>
                  <a:pt x="84924" y="11259"/>
                  <a:pt x="81145" y="9146"/>
                  <a:pt x="77223" y="7510"/>
                </a:cubicBezTo>
                <a:lnTo>
                  <a:pt x="77223" y="7510"/>
                </a:lnTo>
                <a:cubicBezTo>
                  <a:pt x="71422" y="4153"/>
                  <a:pt x="64333" y="3084"/>
                  <a:pt x="57753" y="2771"/>
                </a:cubicBezTo>
                <a:lnTo>
                  <a:pt x="57753" y="2771"/>
                </a:lnTo>
                <a:cubicBezTo>
                  <a:pt x="55996" y="2625"/>
                  <a:pt x="54235" y="2551"/>
                  <a:pt x="52483" y="2551"/>
                </a:cubicBezTo>
                <a:cubicBezTo>
                  <a:pt x="49921" y="2551"/>
                  <a:pt x="47380" y="2710"/>
                  <a:pt x="44907" y="3035"/>
                </a:cubicBezTo>
                <a:lnTo>
                  <a:pt x="44907" y="3035"/>
                </a:lnTo>
                <a:cubicBezTo>
                  <a:pt x="44665" y="3052"/>
                  <a:pt x="44423" y="3070"/>
                  <a:pt x="44181" y="3088"/>
                </a:cubicBezTo>
                <a:lnTo>
                  <a:pt x="44181" y="3088"/>
                </a:lnTo>
                <a:cubicBezTo>
                  <a:pt x="47695" y="2372"/>
                  <a:pt x="51248" y="1857"/>
                  <a:pt x="54795" y="1519"/>
                </a:cubicBezTo>
                <a:cubicBezTo>
                  <a:pt x="56560" y="1352"/>
                  <a:pt x="58855" y="1232"/>
                  <a:pt x="61426" y="1232"/>
                </a:cubicBezTo>
                <a:close/>
                <a:moveTo>
                  <a:pt x="81860" y="11048"/>
                </a:moveTo>
                <a:cubicBezTo>
                  <a:pt x="82945" y="11668"/>
                  <a:pt x="84007" y="12332"/>
                  <a:pt x="85044" y="13042"/>
                </a:cubicBezTo>
                <a:cubicBezTo>
                  <a:pt x="86564" y="14062"/>
                  <a:pt x="88161" y="15340"/>
                  <a:pt x="89468" y="16805"/>
                </a:cubicBezTo>
                <a:lnTo>
                  <a:pt x="89468" y="16805"/>
                </a:lnTo>
                <a:cubicBezTo>
                  <a:pt x="89385" y="17284"/>
                  <a:pt x="89275" y="17777"/>
                  <a:pt x="89134" y="18285"/>
                </a:cubicBezTo>
                <a:cubicBezTo>
                  <a:pt x="88766" y="19679"/>
                  <a:pt x="88179" y="20974"/>
                  <a:pt x="87423" y="22179"/>
                </a:cubicBezTo>
                <a:lnTo>
                  <a:pt x="87423" y="22179"/>
                </a:lnTo>
                <a:cubicBezTo>
                  <a:pt x="87329" y="18104"/>
                  <a:pt x="84808" y="13997"/>
                  <a:pt x="81860" y="11048"/>
                </a:cubicBezTo>
                <a:close/>
                <a:moveTo>
                  <a:pt x="85882" y="25341"/>
                </a:moveTo>
                <a:cubicBezTo>
                  <a:pt x="83973" y="30471"/>
                  <a:pt x="77174" y="33359"/>
                  <a:pt x="72138" y="34994"/>
                </a:cubicBezTo>
                <a:cubicBezTo>
                  <a:pt x="71486" y="35214"/>
                  <a:pt x="70829" y="35426"/>
                  <a:pt x="70170" y="35631"/>
                </a:cubicBezTo>
                <a:lnTo>
                  <a:pt x="70170" y="35631"/>
                </a:lnTo>
                <a:cubicBezTo>
                  <a:pt x="75908" y="32996"/>
                  <a:pt x="81545" y="29884"/>
                  <a:pt x="85882" y="25341"/>
                </a:cubicBezTo>
                <a:close/>
                <a:moveTo>
                  <a:pt x="5271" y="24853"/>
                </a:moveTo>
                <a:lnTo>
                  <a:pt x="5271" y="24853"/>
                </a:lnTo>
                <a:cubicBezTo>
                  <a:pt x="3329" y="28413"/>
                  <a:pt x="3124" y="32283"/>
                  <a:pt x="6340" y="36146"/>
                </a:cubicBezTo>
                <a:cubicBezTo>
                  <a:pt x="6830" y="36744"/>
                  <a:pt x="7374" y="37297"/>
                  <a:pt x="7960" y="37811"/>
                </a:cubicBezTo>
                <a:lnTo>
                  <a:pt x="7960" y="37811"/>
                </a:lnTo>
                <a:cubicBezTo>
                  <a:pt x="3462" y="35852"/>
                  <a:pt x="1318" y="32730"/>
                  <a:pt x="3517" y="27907"/>
                </a:cubicBezTo>
                <a:cubicBezTo>
                  <a:pt x="3991" y="26825"/>
                  <a:pt x="4591" y="25811"/>
                  <a:pt x="5271" y="24853"/>
                </a:cubicBezTo>
                <a:close/>
                <a:moveTo>
                  <a:pt x="19484" y="13729"/>
                </a:moveTo>
                <a:cubicBezTo>
                  <a:pt x="16127" y="16051"/>
                  <a:pt x="13147" y="18982"/>
                  <a:pt x="11583" y="22722"/>
                </a:cubicBezTo>
                <a:cubicBezTo>
                  <a:pt x="9221" y="28310"/>
                  <a:pt x="11352" y="34879"/>
                  <a:pt x="16019" y="38624"/>
                </a:cubicBezTo>
                <a:cubicBezTo>
                  <a:pt x="16774" y="39218"/>
                  <a:pt x="17571" y="39748"/>
                  <a:pt x="18403" y="40222"/>
                </a:cubicBezTo>
                <a:lnTo>
                  <a:pt x="18403" y="40222"/>
                </a:lnTo>
                <a:cubicBezTo>
                  <a:pt x="15804" y="39934"/>
                  <a:pt x="13380" y="39517"/>
                  <a:pt x="11249" y="38940"/>
                </a:cubicBezTo>
                <a:lnTo>
                  <a:pt x="11249" y="38940"/>
                </a:lnTo>
                <a:cubicBezTo>
                  <a:pt x="10095" y="38161"/>
                  <a:pt x="9010" y="37290"/>
                  <a:pt x="8011" y="36319"/>
                </a:cubicBezTo>
                <a:cubicBezTo>
                  <a:pt x="3171" y="31652"/>
                  <a:pt x="5476" y="25890"/>
                  <a:pt x="9451" y="21569"/>
                </a:cubicBezTo>
                <a:cubicBezTo>
                  <a:pt x="12320" y="18467"/>
                  <a:pt x="15787" y="15906"/>
                  <a:pt x="19484" y="13729"/>
                </a:cubicBezTo>
                <a:close/>
                <a:moveTo>
                  <a:pt x="54697" y="4374"/>
                </a:moveTo>
                <a:cubicBezTo>
                  <a:pt x="57004" y="4374"/>
                  <a:pt x="59294" y="4622"/>
                  <a:pt x="61421" y="5321"/>
                </a:cubicBezTo>
                <a:cubicBezTo>
                  <a:pt x="61456" y="5335"/>
                  <a:pt x="61490" y="5341"/>
                  <a:pt x="61523" y="5341"/>
                </a:cubicBezTo>
                <a:cubicBezTo>
                  <a:pt x="61820" y="5341"/>
                  <a:pt x="62005" y="4839"/>
                  <a:pt x="61812" y="4519"/>
                </a:cubicBezTo>
                <a:lnTo>
                  <a:pt x="61812" y="4519"/>
                </a:lnTo>
                <a:cubicBezTo>
                  <a:pt x="66844" y="5191"/>
                  <a:pt x="71789" y="6447"/>
                  <a:pt x="76445" y="8390"/>
                </a:cubicBezTo>
                <a:lnTo>
                  <a:pt x="76445" y="8390"/>
                </a:lnTo>
                <a:cubicBezTo>
                  <a:pt x="80994" y="10909"/>
                  <a:pt x="84687" y="14681"/>
                  <a:pt x="86081" y="20014"/>
                </a:cubicBezTo>
                <a:cubicBezTo>
                  <a:pt x="86426" y="21368"/>
                  <a:pt x="86479" y="22614"/>
                  <a:pt x="86297" y="23762"/>
                </a:cubicBezTo>
                <a:lnTo>
                  <a:pt x="86297" y="23762"/>
                </a:lnTo>
                <a:cubicBezTo>
                  <a:pt x="82255" y="28830"/>
                  <a:pt x="75262" y="32180"/>
                  <a:pt x="69948" y="34706"/>
                </a:cubicBezTo>
                <a:cubicBezTo>
                  <a:pt x="68121" y="35570"/>
                  <a:pt x="66284" y="36411"/>
                  <a:pt x="64433" y="37215"/>
                </a:cubicBezTo>
                <a:lnTo>
                  <a:pt x="64433" y="37215"/>
                </a:lnTo>
                <a:cubicBezTo>
                  <a:pt x="62092" y="37786"/>
                  <a:pt x="59733" y="38272"/>
                  <a:pt x="57388" y="38681"/>
                </a:cubicBezTo>
                <a:cubicBezTo>
                  <a:pt x="53947" y="39259"/>
                  <a:pt x="41681" y="40767"/>
                  <a:pt x="29630" y="40767"/>
                </a:cubicBezTo>
                <a:cubicBezTo>
                  <a:pt x="27018" y="40767"/>
                  <a:pt x="24415" y="40696"/>
                  <a:pt x="21915" y="40530"/>
                </a:cubicBezTo>
                <a:lnTo>
                  <a:pt x="21915" y="40530"/>
                </a:lnTo>
                <a:cubicBezTo>
                  <a:pt x="21026" y="40173"/>
                  <a:pt x="20154" y="39770"/>
                  <a:pt x="19304" y="39315"/>
                </a:cubicBezTo>
                <a:cubicBezTo>
                  <a:pt x="12908" y="35973"/>
                  <a:pt x="9912" y="28310"/>
                  <a:pt x="13484" y="21857"/>
                </a:cubicBezTo>
                <a:cubicBezTo>
                  <a:pt x="16653" y="15923"/>
                  <a:pt x="23394" y="12351"/>
                  <a:pt x="29329" y="9873"/>
                </a:cubicBezTo>
                <a:cubicBezTo>
                  <a:pt x="34917" y="7511"/>
                  <a:pt x="40910" y="6013"/>
                  <a:pt x="46959" y="5033"/>
                </a:cubicBezTo>
                <a:cubicBezTo>
                  <a:pt x="49415" y="4696"/>
                  <a:pt x="52067" y="4374"/>
                  <a:pt x="54697" y="4374"/>
                </a:cubicBezTo>
                <a:close/>
                <a:moveTo>
                  <a:pt x="90154" y="17627"/>
                </a:moveTo>
                <a:cubicBezTo>
                  <a:pt x="92170" y="20224"/>
                  <a:pt x="93157" y="23323"/>
                  <a:pt x="91324" y="26582"/>
                </a:cubicBezTo>
                <a:cubicBezTo>
                  <a:pt x="89826" y="29232"/>
                  <a:pt x="87003" y="31076"/>
                  <a:pt x="84467" y="32574"/>
                </a:cubicBezTo>
                <a:cubicBezTo>
                  <a:pt x="82048" y="34072"/>
                  <a:pt x="79455" y="35397"/>
                  <a:pt x="76862" y="36549"/>
                </a:cubicBezTo>
                <a:cubicBezTo>
                  <a:pt x="68716" y="40099"/>
                  <a:pt x="59960" y="42247"/>
                  <a:pt x="51103" y="42993"/>
                </a:cubicBezTo>
                <a:lnTo>
                  <a:pt x="51103" y="42993"/>
                </a:lnTo>
                <a:cubicBezTo>
                  <a:pt x="55639" y="41696"/>
                  <a:pt x="60083" y="40009"/>
                  <a:pt x="64430" y="38149"/>
                </a:cubicBezTo>
                <a:lnTo>
                  <a:pt x="64430" y="38149"/>
                </a:lnTo>
                <a:cubicBezTo>
                  <a:pt x="65786" y="37823"/>
                  <a:pt x="67144" y="37480"/>
                  <a:pt x="68508" y="37126"/>
                </a:cubicBezTo>
                <a:cubicBezTo>
                  <a:pt x="74730" y="35455"/>
                  <a:pt x="82624" y="33150"/>
                  <a:pt x="86138" y="27158"/>
                </a:cubicBezTo>
                <a:cubicBezTo>
                  <a:pt x="86818" y="26007"/>
                  <a:pt x="87206" y="24809"/>
                  <a:pt x="87354" y="23596"/>
                </a:cubicBezTo>
                <a:lnTo>
                  <a:pt x="87354" y="23596"/>
                </a:lnTo>
                <a:cubicBezTo>
                  <a:pt x="88703" y="21777"/>
                  <a:pt x="89686" y="19732"/>
                  <a:pt x="90154" y="17627"/>
                </a:cubicBezTo>
                <a:close/>
                <a:moveTo>
                  <a:pt x="59509" y="39242"/>
                </a:moveTo>
                <a:lnTo>
                  <a:pt x="59509" y="39242"/>
                </a:lnTo>
                <a:cubicBezTo>
                  <a:pt x="55225" y="40901"/>
                  <a:pt x="50857" y="42297"/>
                  <a:pt x="46366" y="43258"/>
                </a:cubicBezTo>
                <a:lnTo>
                  <a:pt x="46366" y="43258"/>
                </a:lnTo>
                <a:cubicBezTo>
                  <a:pt x="45585" y="43280"/>
                  <a:pt x="44803" y="43291"/>
                  <a:pt x="44021" y="43291"/>
                </a:cubicBezTo>
                <a:cubicBezTo>
                  <a:pt x="38237" y="43291"/>
                  <a:pt x="32056" y="43291"/>
                  <a:pt x="26314" y="41915"/>
                </a:cubicBezTo>
                <a:lnTo>
                  <a:pt x="26314" y="41915"/>
                </a:lnTo>
                <a:cubicBezTo>
                  <a:pt x="27793" y="41971"/>
                  <a:pt x="29275" y="41997"/>
                  <a:pt x="30758" y="41997"/>
                </a:cubicBezTo>
                <a:cubicBezTo>
                  <a:pt x="38953" y="41997"/>
                  <a:pt x="47199" y="41191"/>
                  <a:pt x="55256" y="40006"/>
                </a:cubicBezTo>
                <a:cubicBezTo>
                  <a:pt x="56678" y="39785"/>
                  <a:pt x="58095" y="39528"/>
                  <a:pt x="59509" y="39242"/>
                </a:cubicBezTo>
                <a:close/>
                <a:moveTo>
                  <a:pt x="14276" y="40705"/>
                </a:moveTo>
                <a:cubicBezTo>
                  <a:pt x="16245" y="41067"/>
                  <a:pt x="18096" y="41289"/>
                  <a:pt x="19534" y="41447"/>
                </a:cubicBezTo>
                <a:cubicBezTo>
                  <a:pt x="20131" y="41508"/>
                  <a:pt x="20728" y="41564"/>
                  <a:pt x="21327" y="41614"/>
                </a:cubicBezTo>
                <a:lnTo>
                  <a:pt x="21327" y="41614"/>
                </a:lnTo>
                <a:cubicBezTo>
                  <a:pt x="26833" y="43787"/>
                  <a:pt x="33304" y="44127"/>
                  <a:pt x="38951" y="44212"/>
                </a:cubicBezTo>
                <a:cubicBezTo>
                  <a:pt x="39457" y="44227"/>
                  <a:pt x="39962" y="44239"/>
                  <a:pt x="40467" y="44247"/>
                </a:cubicBezTo>
                <a:lnTo>
                  <a:pt x="40467" y="44247"/>
                </a:lnTo>
                <a:cubicBezTo>
                  <a:pt x="40231" y="44275"/>
                  <a:pt x="39994" y="44302"/>
                  <a:pt x="39757" y="44328"/>
                </a:cubicBezTo>
                <a:cubicBezTo>
                  <a:pt x="37722" y="44553"/>
                  <a:pt x="35575" y="44679"/>
                  <a:pt x="33378" y="44679"/>
                </a:cubicBezTo>
                <a:cubicBezTo>
                  <a:pt x="26915" y="44679"/>
                  <a:pt x="20021" y="43587"/>
                  <a:pt x="14276" y="40705"/>
                </a:cubicBezTo>
                <a:close/>
                <a:moveTo>
                  <a:pt x="61579" y="1"/>
                </a:moveTo>
                <a:cubicBezTo>
                  <a:pt x="55890" y="1"/>
                  <a:pt x="50214" y="686"/>
                  <a:pt x="44655" y="1749"/>
                </a:cubicBezTo>
                <a:cubicBezTo>
                  <a:pt x="34341" y="3766"/>
                  <a:pt x="24201" y="7511"/>
                  <a:pt x="15501" y="13503"/>
                </a:cubicBezTo>
                <a:cubicBezTo>
                  <a:pt x="11583" y="16153"/>
                  <a:pt x="8068" y="19322"/>
                  <a:pt x="5188" y="23010"/>
                </a:cubicBezTo>
                <a:cubicBezTo>
                  <a:pt x="3690" y="24853"/>
                  <a:pt x="2307" y="26928"/>
                  <a:pt x="1673" y="29347"/>
                </a:cubicBezTo>
                <a:cubicBezTo>
                  <a:pt x="0" y="35480"/>
                  <a:pt x="5305" y="38448"/>
                  <a:pt x="10967" y="39967"/>
                </a:cubicBezTo>
                <a:lnTo>
                  <a:pt x="10967" y="39967"/>
                </a:lnTo>
                <a:cubicBezTo>
                  <a:pt x="12493" y="40879"/>
                  <a:pt x="14115" y="41639"/>
                  <a:pt x="15674" y="42311"/>
                </a:cubicBezTo>
                <a:cubicBezTo>
                  <a:pt x="21090" y="44616"/>
                  <a:pt x="27024" y="45538"/>
                  <a:pt x="32786" y="45595"/>
                </a:cubicBezTo>
                <a:cubicBezTo>
                  <a:pt x="33141" y="45603"/>
                  <a:pt x="33496" y="45606"/>
                  <a:pt x="33851" y="45606"/>
                </a:cubicBezTo>
                <a:cubicBezTo>
                  <a:pt x="38111" y="45606"/>
                  <a:pt x="42302" y="45078"/>
                  <a:pt x="46421" y="44177"/>
                </a:cubicBezTo>
                <a:lnTo>
                  <a:pt x="46421" y="44177"/>
                </a:lnTo>
                <a:cubicBezTo>
                  <a:pt x="53707" y="43884"/>
                  <a:pt x="60896" y="42804"/>
                  <a:pt x="67989" y="40698"/>
                </a:cubicBezTo>
                <a:cubicBezTo>
                  <a:pt x="73232" y="39200"/>
                  <a:pt x="78360" y="37010"/>
                  <a:pt x="83085" y="34360"/>
                </a:cubicBezTo>
                <a:cubicBezTo>
                  <a:pt x="87118" y="32113"/>
                  <a:pt x="91900" y="29175"/>
                  <a:pt x="93052" y="24335"/>
                </a:cubicBezTo>
                <a:cubicBezTo>
                  <a:pt x="93725" y="21347"/>
                  <a:pt x="92309" y="18575"/>
                  <a:pt x="90374" y="16332"/>
                </a:cubicBezTo>
                <a:lnTo>
                  <a:pt x="90374" y="16332"/>
                </a:lnTo>
                <a:cubicBezTo>
                  <a:pt x="90724" y="13366"/>
                  <a:pt x="90007" y="10351"/>
                  <a:pt x="87809" y="7741"/>
                </a:cubicBezTo>
                <a:cubicBezTo>
                  <a:pt x="83315" y="2441"/>
                  <a:pt x="75018" y="1116"/>
                  <a:pt x="68565" y="366"/>
                </a:cubicBezTo>
                <a:cubicBezTo>
                  <a:pt x="66239" y="115"/>
                  <a:pt x="63908" y="1"/>
                  <a:pt x="61579" y="1"/>
                </a:cubicBezTo>
                <a:close/>
              </a:path>
            </a:pathLst>
          </a:custGeom>
          <a:solidFill>
            <a:schemeClr val="accent6">
              <a:lumMod val="20000"/>
              <a:lumOff val="80000"/>
            </a:schemeClr>
          </a:solidFill>
          <a:ln>
            <a:solidFill>
              <a:schemeClr val="bg1"/>
            </a:solid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44" name="Google Shape;1344;p70"/>
          <p:cNvSpPr/>
          <p:nvPr/>
        </p:nvSpPr>
        <p:spPr>
          <a:xfrm>
            <a:off x="7016000" y="5682485"/>
            <a:ext cx="1924867" cy="199300"/>
          </a:xfrm>
          <a:custGeom>
            <a:avLst/>
            <a:gdLst/>
            <a:ahLst/>
            <a:cxnLst/>
            <a:rect l="l" t="t" r="r" b="b"/>
            <a:pathLst>
              <a:path w="57746" h="5979" extrusionOk="0">
                <a:moveTo>
                  <a:pt x="45122" y="1"/>
                </a:moveTo>
                <a:cubicBezTo>
                  <a:pt x="43697" y="1"/>
                  <a:pt x="42440" y="1055"/>
                  <a:pt x="41567" y="2212"/>
                </a:cubicBezTo>
                <a:cubicBezTo>
                  <a:pt x="40947" y="3038"/>
                  <a:pt x="40328" y="4791"/>
                  <a:pt x="39135" y="4791"/>
                </a:cubicBezTo>
                <a:cubicBezTo>
                  <a:pt x="39034" y="4791"/>
                  <a:pt x="38928" y="4778"/>
                  <a:pt x="38819" y="4751"/>
                </a:cubicBezTo>
                <a:cubicBezTo>
                  <a:pt x="37504" y="4438"/>
                  <a:pt x="36907" y="2810"/>
                  <a:pt x="35951" y="1973"/>
                </a:cubicBezTo>
                <a:cubicBezTo>
                  <a:pt x="35224" y="1318"/>
                  <a:pt x="34319" y="1003"/>
                  <a:pt x="33414" y="1003"/>
                </a:cubicBezTo>
                <a:cubicBezTo>
                  <a:pt x="32441" y="1003"/>
                  <a:pt x="31466" y="1367"/>
                  <a:pt x="30708" y="2063"/>
                </a:cubicBezTo>
                <a:cubicBezTo>
                  <a:pt x="29752" y="2944"/>
                  <a:pt x="29080" y="4049"/>
                  <a:pt x="27871" y="4587"/>
                </a:cubicBezTo>
                <a:cubicBezTo>
                  <a:pt x="27373" y="4816"/>
                  <a:pt x="26838" y="4934"/>
                  <a:pt x="26313" y="4934"/>
                </a:cubicBezTo>
                <a:cubicBezTo>
                  <a:pt x="25294" y="4934"/>
                  <a:pt x="24315" y="4488"/>
                  <a:pt x="23733" y="3542"/>
                </a:cubicBezTo>
                <a:cubicBezTo>
                  <a:pt x="23240" y="2705"/>
                  <a:pt x="23016" y="1749"/>
                  <a:pt x="22076" y="1227"/>
                </a:cubicBezTo>
                <a:cubicBezTo>
                  <a:pt x="21628" y="970"/>
                  <a:pt x="21118" y="861"/>
                  <a:pt x="20604" y="861"/>
                </a:cubicBezTo>
                <a:cubicBezTo>
                  <a:pt x="20073" y="861"/>
                  <a:pt x="19537" y="977"/>
                  <a:pt x="19058" y="1167"/>
                </a:cubicBezTo>
                <a:cubicBezTo>
                  <a:pt x="17551" y="1770"/>
                  <a:pt x="15459" y="4271"/>
                  <a:pt x="13593" y="4271"/>
                </a:cubicBezTo>
                <a:cubicBezTo>
                  <a:pt x="13055" y="4271"/>
                  <a:pt x="12535" y="4063"/>
                  <a:pt x="12054" y="3542"/>
                </a:cubicBezTo>
                <a:cubicBezTo>
                  <a:pt x="11337" y="2780"/>
                  <a:pt x="11008" y="1719"/>
                  <a:pt x="10112" y="1092"/>
                </a:cubicBezTo>
                <a:cubicBezTo>
                  <a:pt x="9688" y="802"/>
                  <a:pt x="9227" y="676"/>
                  <a:pt x="8759" y="676"/>
                </a:cubicBezTo>
                <a:cubicBezTo>
                  <a:pt x="8239" y="676"/>
                  <a:pt x="7710" y="833"/>
                  <a:pt x="7214" y="1092"/>
                </a:cubicBezTo>
                <a:cubicBezTo>
                  <a:pt x="6049" y="1734"/>
                  <a:pt x="5332" y="2870"/>
                  <a:pt x="4302" y="3676"/>
                </a:cubicBezTo>
                <a:cubicBezTo>
                  <a:pt x="3836" y="4041"/>
                  <a:pt x="3205" y="4433"/>
                  <a:pt x="2590" y="4433"/>
                </a:cubicBezTo>
                <a:cubicBezTo>
                  <a:pt x="2299" y="4433"/>
                  <a:pt x="2012" y="4345"/>
                  <a:pt x="1748" y="4124"/>
                </a:cubicBezTo>
                <a:cubicBezTo>
                  <a:pt x="1165" y="3631"/>
                  <a:pt x="1091" y="2720"/>
                  <a:pt x="1031" y="2033"/>
                </a:cubicBezTo>
                <a:cubicBezTo>
                  <a:pt x="1009" y="1705"/>
                  <a:pt x="743" y="1540"/>
                  <a:pt x="491" y="1540"/>
                </a:cubicBezTo>
                <a:cubicBezTo>
                  <a:pt x="239" y="1540"/>
                  <a:pt x="0" y="1705"/>
                  <a:pt x="30" y="2033"/>
                </a:cubicBezTo>
                <a:cubicBezTo>
                  <a:pt x="167" y="3715"/>
                  <a:pt x="959" y="5449"/>
                  <a:pt x="2596" y="5449"/>
                </a:cubicBezTo>
                <a:cubicBezTo>
                  <a:pt x="2922" y="5449"/>
                  <a:pt x="3281" y="5380"/>
                  <a:pt x="3675" y="5229"/>
                </a:cubicBezTo>
                <a:cubicBezTo>
                  <a:pt x="5208" y="4623"/>
                  <a:pt x="7030" y="1756"/>
                  <a:pt x="8732" y="1756"/>
                </a:cubicBezTo>
                <a:cubicBezTo>
                  <a:pt x="9252" y="1756"/>
                  <a:pt x="9760" y="2024"/>
                  <a:pt x="10246" y="2705"/>
                </a:cubicBezTo>
                <a:cubicBezTo>
                  <a:pt x="10784" y="3452"/>
                  <a:pt x="11187" y="4333"/>
                  <a:pt x="12009" y="4826"/>
                </a:cubicBezTo>
                <a:cubicBezTo>
                  <a:pt x="12487" y="5120"/>
                  <a:pt x="13020" y="5244"/>
                  <a:pt x="13559" y="5244"/>
                </a:cubicBezTo>
                <a:cubicBezTo>
                  <a:pt x="14113" y="5244"/>
                  <a:pt x="14675" y="5113"/>
                  <a:pt x="15190" y="4901"/>
                </a:cubicBezTo>
                <a:cubicBezTo>
                  <a:pt x="16680" y="4290"/>
                  <a:pt x="18869" y="1880"/>
                  <a:pt x="20638" y="1880"/>
                </a:cubicBezTo>
                <a:cubicBezTo>
                  <a:pt x="21335" y="1880"/>
                  <a:pt x="21966" y="2254"/>
                  <a:pt x="22464" y="3258"/>
                </a:cubicBezTo>
                <a:cubicBezTo>
                  <a:pt x="22972" y="4288"/>
                  <a:pt x="23479" y="5110"/>
                  <a:pt x="24555" y="5618"/>
                </a:cubicBezTo>
                <a:cubicBezTo>
                  <a:pt x="25114" y="5863"/>
                  <a:pt x="25704" y="5978"/>
                  <a:pt x="26296" y="5978"/>
                </a:cubicBezTo>
                <a:cubicBezTo>
                  <a:pt x="26858" y="5978"/>
                  <a:pt x="27422" y="5874"/>
                  <a:pt x="27960" y="5677"/>
                </a:cubicBezTo>
                <a:cubicBezTo>
                  <a:pt x="29110" y="5244"/>
                  <a:pt x="29932" y="4438"/>
                  <a:pt x="30738" y="3542"/>
                </a:cubicBezTo>
                <a:cubicBezTo>
                  <a:pt x="31500" y="2697"/>
                  <a:pt x="32444" y="2012"/>
                  <a:pt x="33478" y="2012"/>
                </a:cubicBezTo>
                <a:cubicBezTo>
                  <a:pt x="33925" y="2012"/>
                  <a:pt x="34388" y="2139"/>
                  <a:pt x="34861" y="2436"/>
                </a:cubicBezTo>
                <a:cubicBezTo>
                  <a:pt x="36239" y="3286"/>
                  <a:pt x="37343" y="5899"/>
                  <a:pt x="39110" y="5899"/>
                </a:cubicBezTo>
                <a:cubicBezTo>
                  <a:pt x="39487" y="5899"/>
                  <a:pt x="39895" y="5780"/>
                  <a:pt x="40342" y="5498"/>
                </a:cubicBezTo>
                <a:cubicBezTo>
                  <a:pt x="41965" y="4487"/>
                  <a:pt x="42735" y="999"/>
                  <a:pt x="44943" y="999"/>
                </a:cubicBezTo>
                <a:cubicBezTo>
                  <a:pt x="45213" y="999"/>
                  <a:pt x="45505" y="1051"/>
                  <a:pt x="45823" y="1167"/>
                </a:cubicBezTo>
                <a:cubicBezTo>
                  <a:pt x="47914" y="1944"/>
                  <a:pt x="48572" y="4677"/>
                  <a:pt x="50603" y="5618"/>
                </a:cubicBezTo>
                <a:cubicBezTo>
                  <a:pt x="51141" y="5859"/>
                  <a:pt x="51667" y="5964"/>
                  <a:pt x="52177" y="5964"/>
                </a:cubicBezTo>
                <a:cubicBezTo>
                  <a:pt x="54259" y="5964"/>
                  <a:pt x="56082" y="4205"/>
                  <a:pt x="57414" y="2705"/>
                </a:cubicBezTo>
                <a:cubicBezTo>
                  <a:pt x="57746" y="2304"/>
                  <a:pt x="57393" y="1780"/>
                  <a:pt x="57021" y="1780"/>
                </a:cubicBezTo>
                <a:cubicBezTo>
                  <a:pt x="56909" y="1780"/>
                  <a:pt x="56794" y="1829"/>
                  <a:pt x="56697" y="1944"/>
                </a:cubicBezTo>
                <a:cubicBezTo>
                  <a:pt x="55477" y="3299"/>
                  <a:pt x="53828" y="4858"/>
                  <a:pt x="52125" y="4858"/>
                </a:cubicBezTo>
                <a:cubicBezTo>
                  <a:pt x="51388" y="4858"/>
                  <a:pt x="50642" y="4566"/>
                  <a:pt x="49916" y="3840"/>
                </a:cubicBezTo>
                <a:cubicBezTo>
                  <a:pt x="48721" y="2645"/>
                  <a:pt x="47914" y="913"/>
                  <a:pt x="46286" y="241"/>
                </a:cubicBezTo>
                <a:cubicBezTo>
                  <a:pt x="45889" y="75"/>
                  <a:pt x="45499" y="1"/>
                  <a:pt x="45122"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1345" name="Google Shape;1345;p70"/>
          <p:cNvGrpSpPr/>
          <p:nvPr/>
        </p:nvGrpSpPr>
        <p:grpSpPr>
          <a:xfrm rot="-1564537">
            <a:off x="9140103" y="5351893"/>
            <a:ext cx="661027" cy="756507"/>
            <a:chOff x="1244250" y="1474325"/>
            <a:chExt cx="1183700" cy="1354675"/>
          </a:xfrm>
        </p:grpSpPr>
        <p:sp>
          <p:nvSpPr>
            <p:cNvPr id="1346" name="Google Shape;1346;p70"/>
            <p:cNvSpPr/>
            <p:nvPr/>
          </p:nvSpPr>
          <p:spPr>
            <a:xfrm>
              <a:off x="1244250" y="1474325"/>
              <a:ext cx="1183700" cy="1354675"/>
            </a:xfrm>
            <a:custGeom>
              <a:avLst/>
              <a:gdLst/>
              <a:ahLst/>
              <a:cxnLst/>
              <a:rect l="l" t="t" r="r" b="b"/>
              <a:pathLst>
                <a:path w="47348" h="54187" extrusionOk="0">
                  <a:moveTo>
                    <a:pt x="15081" y="4209"/>
                  </a:moveTo>
                  <a:cubicBezTo>
                    <a:pt x="15169" y="4472"/>
                    <a:pt x="15344" y="4560"/>
                    <a:pt x="15432" y="4735"/>
                  </a:cubicBezTo>
                  <a:cubicBezTo>
                    <a:pt x="15432" y="4647"/>
                    <a:pt x="15344" y="4647"/>
                    <a:pt x="15344" y="4560"/>
                  </a:cubicBezTo>
                  <a:lnTo>
                    <a:pt x="15344" y="4560"/>
                  </a:lnTo>
                  <a:cubicBezTo>
                    <a:pt x="15607" y="4910"/>
                    <a:pt x="15870" y="5349"/>
                    <a:pt x="16221" y="5787"/>
                  </a:cubicBezTo>
                  <a:cubicBezTo>
                    <a:pt x="16659" y="6313"/>
                    <a:pt x="16923" y="6927"/>
                    <a:pt x="17361" y="7541"/>
                  </a:cubicBezTo>
                  <a:cubicBezTo>
                    <a:pt x="17799" y="8067"/>
                    <a:pt x="18238" y="8681"/>
                    <a:pt x="18676" y="9382"/>
                  </a:cubicBezTo>
                  <a:cubicBezTo>
                    <a:pt x="19553" y="10697"/>
                    <a:pt x="20430" y="11925"/>
                    <a:pt x="21307" y="13240"/>
                  </a:cubicBezTo>
                  <a:cubicBezTo>
                    <a:pt x="21920" y="13941"/>
                    <a:pt x="22359" y="14643"/>
                    <a:pt x="22797" y="15432"/>
                  </a:cubicBezTo>
                  <a:cubicBezTo>
                    <a:pt x="23323" y="16133"/>
                    <a:pt x="23849" y="17010"/>
                    <a:pt x="24375" y="17887"/>
                  </a:cubicBezTo>
                  <a:cubicBezTo>
                    <a:pt x="24989" y="18764"/>
                    <a:pt x="25515" y="19553"/>
                    <a:pt x="26041" y="20342"/>
                  </a:cubicBezTo>
                  <a:cubicBezTo>
                    <a:pt x="26567" y="21131"/>
                    <a:pt x="27181" y="22008"/>
                    <a:pt x="27707" y="22709"/>
                  </a:cubicBezTo>
                  <a:cubicBezTo>
                    <a:pt x="28058" y="23148"/>
                    <a:pt x="28233" y="23586"/>
                    <a:pt x="28584" y="24025"/>
                  </a:cubicBezTo>
                  <a:cubicBezTo>
                    <a:pt x="28672" y="24288"/>
                    <a:pt x="28935" y="24463"/>
                    <a:pt x="29022" y="24726"/>
                  </a:cubicBezTo>
                  <a:cubicBezTo>
                    <a:pt x="29812" y="25954"/>
                    <a:pt x="30513" y="27093"/>
                    <a:pt x="31302" y="28233"/>
                  </a:cubicBezTo>
                  <a:cubicBezTo>
                    <a:pt x="32091" y="29285"/>
                    <a:pt x="32705" y="30338"/>
                    <a:pt x="33494" y="31390"/>
                  </a:cubicBezTo>
                  <a:cubicBezTo>
                    <a:pt x="34196" y="32530"/>
                    <a:pt x="34722" y="33494"/>
                    <a:pt x="35335" y="34459"/>
                  </a:cubicBezTo>
                  <a:cubicBezTo>
                    <a:pt x="36037" y="35598"/>
                    <a:pt x="36826" y="36651"/>
                    <a:pt x="37440" y="37615"/>
                  </a:cubicBezTo>
                  <a:cubicBezTo>
                    <a:pt x="38141" y="38492"/>
                    <a:pt x="38755" y="39544"/>
                    <a:pt x="39456" y="40509"/>
                  </a:cubicBezTo>
                  <a:cubicBezTo>
                    <a:pt x="39895" y="41298"/>
                    <a:pt x="40333" y="41911"/>
                    <a:pt x="40772" y="42701"/>
                  </a:cubicBezTo>
                  <a:cubicBezTo>
                    <a:pt x="41035" y="43139"/>
                    <a:pt x="41298" y="43490"/>
                    <a:pt x="41473" y="43928"/>
                  </a:cubicBezTo>
                  <a:cubicBezTo>
                    <a:pt x="41736" y="44191"/>
                    <a:pt x="41911" y="44630"/>
                    <a:pt x="42174" y="45068"/>
                  </a:cubicBezTo>
                  <a:lnTo>
                    <a:pt x="43490" y="47435"/>
                  </a:lnTo>
                  <a:cubicBezTo>
                    <a:pt x="43665" y="47698"/>
                    <a:pt x="43840" y="48137"/>
                    <a:pt x="44016" y="48487"/>
                  </a:cubicBezTo>
                  <a:cubicBezTo>
                    <a:pt x="44191" y="48838"/>
                    <a:pt x="44366" y="49277"/>
                    <a:pt x="44454" y="49627"/>
                  </a:cubicBezTo>
                  <a:cubicBezTo>
                    <a:pt x="44630" y="49890"/>
                    <a:pt x="44717" y="50241"/>
                    <a:pt x="44717" y="50679"/>
                  </a:cubicBezTo>
                  <a:lnTo>
                    <a:pt x="44717" y="51206"/>
                  </a:lnTo>
                  <a:cubicBezTo>
                    <a:pt x="44630" y="51206"/>
                    <a:pt x="44630" y="51381"/>
                    <a:pt x="44542" y="51381"/>
                  </a:cubicBezTo>
                  <a:cubicBezTo>
                    <a:pt x="44279" y="51381"/>
                    <a:pt x="43928" y="51206"/>
                    <a:pt x="43577" y="51118"/>
                  </a:cubicBezTo>
                  <a:cubicBezTo>
                    <a:pt x="43402" y="51118"/>
                    <a:pt x="43227" y="51030"/>
                    <a:pt x="43051" y="51030"/>
                  </a:cubicBezTo>
                  <a:cubicBezTo>
                    <a:pt x="42788" y="51030"/>
                    <a:pt x="42613" y="50942"/>
                    <a:pt x="42350" y="50942"/>
                  </a:cubicBezTo>
                  <a:lnTo>
                    <a:pt x="42262" y="50942"/>
                  </a:lnTo>
                  <a:lnTo>
                    <a:pt x="42613" y="49627"/>
                  </a:lnTo>
                  <a:cubicBezTo>
                    <a:pt x="42613" y="49277"/>
                    <a:pt x="42613" y="48926"/>
                    <a:pt x="42525" y="48575"/>
                  </a:cubicBezTo>
                  <a:cubicBezTo>
                    <a:pt x="42350" y="48400"/>
                    <a:pt x="42262" y="48312"/>
                    <a:pt x="42174" y="48137"/>
                  </a:cubicBezTo>
                  <a:cubicBezTo>
                    <a:pt x="42087" y="48049"/>
                    <a:pt x="41911" y="47961"/>
                    <a:pt x="41736" y="47961"/>
                  </a:cubicBezTo>
                  <a:cubicBezTo>
                    <a:pt x="41596" y="47909"/>
                    <a:pt x="41455" y="47884"/>
                    <a:pt x="41319" y="47884"/>
                  </a:cubicBezTo>
                  <a:cubicBezTo>
                    <a:pt x="40772" y="47884"/>
                    <a:pt x="40281" y="48277"/>
                    <a:pt x="40070" y="48838"/>
                  </a:cubicBezTo>
                  <a:cubicBezTo>
                    <a:pt x="39982" y="49277"/>
                    <a:pt x="39895" y="49803"/>
                    <a:pt x="39719" y="50241"/>
                  </a:cubicBezTo>
                  <a:cubicBezTo>
                    <a:pt x="39544" y="50241"/>
                    <a:pt x="39456" y="50153"/>
                    <a:pt x="39193" y="50153"/>
                  </a:cubicBezTo>
                  <a:cubicBezTo>
                    <a:pt x="38843" y="50066"/>
                    <a:pt x="38404" y="50066"/>
                    <a:pt x="37966" y="49890"/>
                  </a:cubicBezTo>
                  <a:cubicBezTo>
                    <a:pt x="38229" y="49189"/>
                    <a:pt x="38317" y="48400"/>
                    <a:pt x="38404" y="47523"/>
                  </a:cubicBezTo>
                  <a:cubicBezTo>
                    <a:pt x="38404" y="47172"/>
                    <a:pt x="38317" y="46734"/>
                    <a:pt x="38141" y="46558"/>
                  </a:cubicBezTo>
                  <a:lnTo>
                    <a:pt x="37966" y="46383"/>
                  </a:lnTo>
                  <a:cubicBezTo>
                    <a:pt x="37790" y="46208"/>
                    <a:pt x="37527" y="46120"/>
                    <a:pt x="37264" y="46120"/>
                  </a:cubicBezTo>
                  <a:cubicBezTo>
                    <a:pt x="36826" y="46120"/>
                    <a:pt x="36475" y="46208"/>
                    <a:pt x="36212" y="46383"/>
                  </a:cubicBezTo>
                  <a:cubicBezTo>
                    <a:pt x="35949" y="46646"/>
                    <a:pt x="35774" y="46997"/>
                    <a:pt x="35774" y="47260"/>
                  </a:cubicBezTo>
                  <a:cubicBezTo>
                    <a:pt x="35774" y="47874"/>
                    <a:pt x="35686" y="48312"/>
                    <a:pt x="35598" y="48838"/>
                  </a:cubicBezTo>
                  <a:cubicBezTo>
                    <a:pt x="35598" y="49014"/>
                    <a:pt x="35511" y="49189"/>
                    <a:pt x="35511" y="49364"/>
                  </a:cubicBezTo>
                  <a:cubicBezTo>
                    <a:pt x="35072" y="49277"/>
                    <a:pt x="34722" y="49277"/>
                    <a:pt x="34283" y="49189"/>
                  </a:cubicBezTo>
                  <a:cubicBezTo>
                    <a:pt x="33757" y="49014"/>
                    <a:pt x="33319" y="48926"/>
                    <a:pt x="32705" y="48838"/>
                  </a:cubicBezTo>
                  <a:lnTo>
                    <a:pt x="32530" y="48838"/>
                  </a:lnTo>
                  <a:cubicBezTo>
                    <a:pt x="32617" y="48750"/>
                    <a:pt x="32617" y="48575"/>
                    <a:pt x="32705" y="48487"/>
                  </a:cubicBezTo>
                  <a:cubicBezTo>
                    <a:pt x="32968" y="47961"/>
                    <a:pt x="33406" y="47523"/>
                    <a:pt x="33757" y="47085"/>
                  </a:cubicBezTo>
                  <a:cubicBezTo>
                    <a:pt x="34196" y="46558"/>
                    <a:pt x="33933" y="45769"/>
                    <a:pt x="33494" y="45331"/>
                  </a:cubicBezTo>
                  <a:lnTo>
                    <a:pt x="33406" y="45243"/>
                  </a:lnTo>
                  <a:cubicBezTo>
                    <a:pt x="33143" y="45046"/>
                    <a:pt x="32880" y="44947"/>
                    <a:pt x="32654" y="44947"/>
                  </a:cubicBezTo>
                  <a:cubicBezTo>
                    <a:pt x="32579" y="44947"/>
                    <a:pt x="32508" y="44958"/>
                    <a:pt x="32442" y="44980"/>
                  </a:cubicBezTo>
                  <a:cubicBezTo>
                    <a:pt x="32004" y="45068"/>
                    <a:pt x="31741" y="45243"/>
                    <a:pt x="31565" y="45506"/>
                  </a:cubicBezTo>
                  <a:cubicBezTo>
                    <a:pt x="31214" y="45945"/>
                    <a:pt x="30864" y="46295"/>
                    <a:pt x="30688" y="46734"/>
                  </a:cubicBezTo>
                  <a:cubicBezTo>
                    <a:pt x="30338" y="47172"/>
                    <a:pt x="30250" y="47611"/>
                    <a:pt x="29987" y="48049"/>
                  </a:cubicBezTo>
                  <a:cubicBezTo>
                    <a:pt x="29987" y="48137"/>
                    <a:pt x="29899" y="48137"/>
                    <a:pt x="29899" y="48312"/>
                  </a:cubicBezTo>
                  <a:cubicBezTo>
                    <a:pt x="29636" y="48137"/>
                    <a:pt x="29373" y="48137"/>
                    <a:pt x="29110" y="48049"/>
                  </a:cubicBezTo>
                  <a:cubicBezTo>
                    <a:pt x="28496" y="47961"/>
                    <a:pt x="27883" y="47874"/>
                    <a:pt x="27356" y="47611"/>
                  </a:cubicBezTo>
                  <a:cubicBezTo>
                    <a:pt x="27444" y="47435"/>
                    <a:pt x="27444" y="47172"/>
                    <a:pt x="27620" y="46997"/>
                  </a:cubicBezTo>
                  <a:cubicBezTo>
                    <a:pt x="27707" y="46383"/>
                    <a:pt x="27883" y="45945"/>
                    <a:pt x="28058" y="45419"/>
                  </a:cubicBezTo>
                  <a:cubicBezTo>
                    <a:pt x="28233" y="44893"/>
                    <a:pt x="28058" y="44366"/>
                    <a:pt x="27707" y="44016"/>
                  </a:cubicBezTo>
                  <a:cubicBezTo>
                    <a:pt x="27620" y="43928"/>
                    <a:pt x="27444" y="43928"/>
                    <a:pt x="27269" y="43753"/>
                  </a:cubicBezTo>
                  <a:cubicBezTo>
                    <a:pt x="27163" y="43726"/>
                    <a:pt x="27057" y="43714"/>
                    <a:pt x="26953" y="43714"/>
                  </a:cubicBezTo>
                  <a:cubicBezTo>
                    <a:pt x="26366" y="43714"/>
                    <a:pt x="25826" y="44108"/>
                    <a:pt x="25603" y="44630"/>
                  </a:cubicBezTo>
                  <a:cubicBezTo>
                    <a:pt x="25515" y="45243"/>
                    <a:pt x="25252" y="45682"/>
                    <a:pt x="25164" y="46208"/>
                  </a:cubicBezTo>
                  <a:cubicBezTo>
                    <a:pt x="25077" y="46383"/>
                    <a:pt x="25077" y="46734"/>
                    <a:pt x="24989" y="46997"/>
                  </a:cubicBezTo>
                  <a:cubicBezTo>
                    <a:pt x="24375" y="46734"/>
                    <a:pt x="23937" y="46646"/>
                    <a:pt x="23411" y="46558"/>
                  </a:cubicBezTo>
                  <a:cubicBezTo>
                    <a:pt x="22797" y="46383"/>
                    <a:pt x="22096" y="46208"/>
                    <a:pt x="21482" y="46120"/>
                  </a:cubicBezTo>
                  <a:cubicBezTo>
                    <a:pt x="21657" y="45682"/>
                    <a:pt x="22008" y="45243"/>
                    <a:pt x="22183" y="44805"/>
                  </a:cubicBezTo>
                  <a:cubicBezTo>
                    <a:pt x="22446" y="44454"/>
                    <a:pt x="22534" y="44103"/>
                    <a:pt x="22446" y="43753"/>
                  </a:cubicBezTo>
                  <a:cubicBezTo>
                    <a:pt x="22359" y="43490"/>
                    <a:pt x="22183" y="43227"/>
                    <a:pt x="22008" y="43051"/>
                  </a:cubicBezTo>
                  <a:cubicBezTo>
                    <a:pt x="22008" y="43051"/>
                    <a:pt x="22008" y="42876"/>
                    <a:pt x="21920" y="42876"/>
                  </a:cubicBezTo>
                  <a:cubicBezTo>
                    <a:pt x="21664" y="42748"/>
                    <a:pt x="21407" y="42666"/>
                    <a:pt x="21150" y="42666"/>
                  </a:cubicBezTo>
                  <a:cubicBezTo>
                    <a:pt x="21056" y="42666"/>
                    <a:pt x="20962" y="42677"/>
                    <a:pt x="20868" y="42701"/>
                  </a:cubicBezTo>
                  <a:cubicBezTo>
                    <a:pt x="20605" y="42701"/>
                    <a:pt x="20167" y="42876"/>
                    <a:pt x="19991" y="43227"/>
                  </a:cubicBezTo>
                  <a:cubicBezTo>
                    <a:pt x="19816" y="43577"/>
                    <a:pt x="19553" y="44016"/>
                    <a:pt x="19378" y="44454"/>
                  </a:cubicBezTo>
                  <a:cubicBezTo>
                    <a:pt x="19290" y="44805"/>
                    <a:pt x="19027" y="44980"/>
                    <a:pt x="18939" y="45331"/>
                  </a:cubicBezTo>
                  <a:lnTo>
                    <a:pt x="17624" y="44980"/>
                  </a:lnTo>
                  <a:cubicBezTo>
                    <a:pt x="17361" y="44893"/>
                    <a:pt x="17098" y="44893"/>
                    <a:pt x="16835" y="44805"/>
                  </a:cubicBezTo>
                  <a:lnTo>
                    <a:pt x="16835" y="44630"/>
                  </a:lnTo>
                  <a:cubicBezTo>
                    <a:pt x="17186" y="44103"/>
                    <a:pt x="17361" y="43490"/>
                    <a:pt x="17712" y="42876"/>
                  </a:cubicBezTo>
                  <a:cubicBezTo>
                    <a:pt x="17799" y="42613"/>
                    <a:pt x="17712" y="42262"/>
                    <a:pt x="17624" y="41911"/>
                  </a:cubicBezTo>
                  <a:cubicBezTo>
                    <a:pt x="17536" y="41736"/>
                    <a:pt x="17361" y="41561"/>
                    <a:pt x="17273" y="41473"/>
                  </a:cubicBezTo>
                  <a:cubicBezTo>
                    <a:pt x="17186" y="41298"/>
                    <a:pt x="17098" y="41298"/>
                    <a:pt x="16835" y="41122"/>
                  </a:cubicBezTo>
                  <a:cubicBezTo>
                    <a:pt x="16741" y="41099"/>
                    <a:pt x="16653" y="41088"/>
                    <a:pt x="16568" y="41088"/>
                  </a:cubicBezTo>
                  <a:cubicBezTo>
                    <a:pt x="16337" y="41088"/>
                    <a:pt x="16127" y="41169"/>
                    <a:pt x="15870" y="41298"/>
                  </a:cubicBezTo>
                  <a:cubicBezTo>
                    <a:pt x="15783" y="41385"/>
                    <a:pt x="15607" y="41385"/>
                    <a:pt x="15520" y="41473"/>
                  </a:cubicBezTo>
                  <a:cubicBezTo>
                    <a:pt x="15344" y="41561"/>
                    <a:pt x="15169" y="41824"/>
                    <a:pt x="15081" y="41999"/>
                  </a:cubicBezTo>
                  <a:cubicBezTo>
                    <a:pt x="14906" y="42350"/>
                    <a:pt x="14731" y="42788"/>
                    <a:pt x="14555" y="43139"/>
                  </a:cubicBezTo>
                  <a:cubicBezTo>
                    <a:pt x="14292" y="43490"/>
                    <a:pt x="14204" y="43665"/>
                    <a:pt x="14117" y="44016"/>
                  </a:cubicBezTo>
                  <a:cubicBezTo>
                    <a:pt x="13591" y="43928"/>
                    <a:pt x="12889" y="43665"/>
                    <a:pt x="12275" y="43577"/>
                  </a:cubicBezTo>
                  <a:cubicBezTo>
                    <a:pt x="12275" y="43490"/>
                    <a:pt x="12100" y="43490"/>
                    <a:pt x="12012" y="43490"/>
                  </a:cubicBezTo>
                  <a:cubicBezTo>
                    <a:pt x="12363" y="42876"/>
                    <a:pt x="12539" y="42438"/>
                    <a:pt x="12802" y="41999"/>
                  </a:cubicBezTo>
                  <a:cubicBezTo>
                    <a:pt x="12802" y="41911"/>
                    <a:pt x="12802" y="41824"/>
                    <a:pt x="12889" y="41736"/>
                  </a:cubicBezTo>
                  <a:lnTo>
                    <a:pt x="12889" y="41035"/>
                  </a:lnTo>
                  <a:cubicBezTo>
                    <a:pt x="12802" y="40684"/>
                    <a:pt x="12714" y="40509"/>
                    <a:pt x="12451" y="40245"/>
                  </a:cubicBezTo>
                  <a:lnTo>
                    <a:pt x="12363" y="40158"/>
                  </a:lnTo>
                  <a:cubicBezTo>
                    <a:pt x="12115" y="40034"/>
                    <a:pt x="11867" y="39910"/>
                    <a:pt x="11650" y="39910"/>
                  </a:cubicBezTo>
                  <a:cubicBezTo>
                    <a:pt x="11560" y="39910"/>
                    <a:pt x="11476" y="39931"/>
                    <a:pt x="11399" y="39982"/>
                  </a:cubicBezTo>
                  <a:cubicBezTo>
                    <a:pt x="11048" y="39982"/>
                    <a:pt x="10610" y="40158"/>
                    <a:pt x="10522" y="40509"/>
                  </a:cubicBezTo>
                  <a:cubicBezTo>
                    <a:pt x="10259" y="40859"/>
                    <a:pt x="10171" y="41298"/>
                    <a:pt x="9908" y="41561"/>
                  </a:cubicBezTo>
                  <a:cubicBezTo>
                    <a:pt x="9820" y="41911"/>
                    <a:pt x="9645" y="42262"/>
                    <a:pt x="9382" y="42701"/>
                  </a:cubicBezTo>
                  <a:cubicBezTo>
                    <a:pt x="9294" y="42613"/>
                    <a:pt x="9207" y="42613"/>
                    <a:pt x="9031" y="42613"/>
                  </a:cubicBezTo>
                  <a:cubicBezTo>
                    <a:pt x="8418" y="42438"/>
                    <a:pt x="7716" y="42262"/>
                    <a:pt x="7190" y="42174"/>
                  </a:cubicBezTo>
                  <a:lnTo>
                    <a:pt x="7190" y="41911"/>
                  </a:lnTo>
                  <a:cubicBezTo>
                    <a:pt x="7453" y="41122"/>
                    <a:pt x="7628" y="40509"/>
                    <a:pt x="7979" y="39719"/>
                  </a:cubicBezTo>
                  <a:cubicBezTo>
                    <a:pt x="8242" y="39193"/>
                    <a:pt x="7979" y="38667"/>
                    <a:pt x="7628" y="38317"/>
                  </a:cubicBezTo>
                  <a:cubicBezTo>
                    <a:pt x="7541" y="38229"/>
                    <a:pt x="7453" y="38053"/>
                    <a:pt x="7190" y="38053"/>
                  </a:cubicBezTo>
                  <a:cubicBezTo>
                    <a:pt x="7120" y="38030"/>
                    <a:pt x="7043" y="38019"/>
                    <a:pt x="6961" y="38019"/>
                  </a:cubicBezTo>
                  <a:cubicBezTo>
                    <a:pt x="6739" y="38019"/>
                    <a:pt x="6482" y="38100"/>
                    <a:pt x="6226" y="38229"/>
                  </a:cubicBezTo>
                  <a:cubicBezTo>
                    <a:pt x="5875" y="38317"/>
                    <a:pt x="5699" y="38667"/>
                    <a:pt x="5612" y="38930"/>
                  </a:cubicBezTo>
                  <a:cubicBezTo>
                    <a:pt x="5349" y="39369"/>
                    <a:pt x="5173" y="39807"/>
                    <a:pt x="4998" y="40421"/>
                  </a:cubicBezTo>
                  <a:cubicBezTo>
                    <a:pt x="4910" y="40684"/>
                    <a:pt x="4910" y="41122"/>
                    <a:pt x="4823" y="41473"/>
                  </a:cubicBezTo>
                  <a:lnTo>
                    <a:pt x="4647" y="41473"/>
                  </a:lnTo>
                  <a:lnTo>
                    <a:pt x="3332" y="41122"/>
                  </a:lnTo>
                  <a:cubicBezTo>
                    <a:pt x="3244" y="41122"/>
                    <a:pt x="3244" y="41035"/>
                    <a:pt x="3157" y="41035"/>
                  </a:cubicBezTo>
                  <a:lnTo>
                    <a:pt x="2806" y="40684"/>
                  </a:lnTo>
                  <a:cubicBezTo>
                    <a:pt x="2806" y="40509"/>
                    <a:pt x="2894" y="40421"/>
                    <a:pt x="2894" y="40158"/>
                  </a:cubicBezTo>
                  <a:cubicBezTo>
                    <a:pt x="2894" y="39982"/>
                    <a:pt x="3069" y="39719"/>
                    <a:pt x="3069" y="39544"/>
                  </a:cubicBezTo>
                  <a:cubicBezTo>
                    <a:pt x="3069" y="39106"/>
                    <a:pt x="3244" y="38667"/>
                    <a:pt x="3332" y="38229"/>
                  </a:cubicBezTo>
                  <a:cubicBezTo>
                    <a:pt x="3507" y="37966"/>
                    <a:pt x="3507" y="37878"/>
                    <a:pt x="3595" y="37615"/>
                  </a:cubicBezTo>
                  <a:lnTo>
                    <a:pt x="3595" y="37615"/>
                  </a:lnTo>
                  <a:cubicBezTo>
                    <a:pt x="3595" y="37790"/>
                    <a:pt x="3507" y="37878"/>
                    <a:pt x="3507" y="37966"/>
                  </a:cubicBezTo>
                  <a:cubicBezTo>
                    <a:pt x="3770" y="37177"/>
                    <a:pt x="4034" y="36475"/>
                    <a:pt x="4209" y="35598"/>
                  </a:cubicBezTo>
                  <a:lnTo>
                    <a:pt x="4910" y="33231"/>
                  </a:lnTo>
                  <a:lnTo>
                    <a:pt x="5612" y="30951"/>
                  </a:lnTo>
                  <a:lnTo>
                    <a:pt x="6226" y="28672"/>
                  </a:lnTo>
                  <a:cubicBezTo>
                    <a:pt x="6489" y="28233"/>
                    <a:pt x="6664" y="27707"/>
                    <a:pt x="6752" y="27269"/>
                  </a:cubicBezTo>
                  <a:cubicBezTo>
                    <a:pt x="6927" y="26830"/>
                    <a:pt x="7102" y="26217"/>
                    <a:pt x="7190" y="25778"/>
                  </a:cubicBezTo>
                  <a:cubicBezTo>
                    <a:pt x="7453" y="24901"/>
                    <a:pt x="7804" y="23937"/>
                    <a:pt x="8067" y="23060"/>
                  </a:cubicBezTo>
                  <a:lnTo>
                    <a:pt x="8768" y="21131"/>
                  </a:lnTo>
                  <a:cubicBezTo>
                    <a:pt x="9207" y="20079"/>
                    <a:pt x="9557" y="19202"/>
                    <a:pt x="9820" y="18238"/>
                  </a:cubicBezTo>
                  <a:cubicBezTo>
                    <a:pt x="10171" y="17361"/>
                    <a:pt x="10434" y="16484"/>
                    <a:pt x="10697" y="15607"/>
                  </a:cubicBezTo>
                  <a:cubicBezTo>
                    <a:pt x="11048" y="14643"/>
                    <a:pt x="11486" y="13766"/>
                    <a:pt x="11837" y="12802"/>
                  </a:cubicBezTo>
                  <a:cubicBezTo>
                    <a:pt x="12188" y="11662"/>
                    <a:pt x="12626" y="10610"/>
                    <a:pt x="12977" y="9470"/>
                  </a:cubicBezTo>
                  <a:cubicBezTo>
                    <a:pt x="13415" y="8418"/>
                    <a:pt x="13766" y="7365"/>
                    <a:pt x="14204" y="6313"/>
                  </a:cubicBezTo>
                  <a:cubicBezTo>
                    <a:pt x="14555" y="5612"/>
                    <a:pt x="14906" y="4910"/>
                    <a:pt x="15081" y="4209"/>
                  </a:cubicBezTo>
                  <a:close/>
                  <a:moveTo>
                    <a:pt x="14643" y="0"/>
                  </a:moveTo>
                  <a:cubicBezTo>
                    <a:pt x="14467" y="0"/>
                    <a:pt x="14204" y="0"/>
                    <a:pt x="14029" y="176"/>
                  </a:cubicBezTo>
                  <a:cubicBezTo>
                    <a:pt x="13941" y="176"/>
                    <a:pt x="13766" y="263"/>
                    <a:pt x="13678" y="351"/>
                  </a:cubicBezTo>
                  <a:cubicBezTo>
                    <a:pt x="13328" y="702"/>
                    <a:pt x="13152" y="1140"/>
                    <a:pt x="13240" y="1578"/>
                  </a:cubicBezTo>
                  <a:cubicBezTo>
                    <a:pt x="12802" y="2806"/>
                    <a:pt x="12275" y="3946"/>
                    <a:pt x="11837" y="5173"/>
                  </a:cubicBezTo>
                  <a:cubicBezTo>
                    <a:pt x="11311" y="6489"/>
                    <a:pt x="10873" y="7891"/>
                    <a:pt x="10259" y="9207"/>
                  </a:cubicBezTo>
                  <a:cubicBezTo>
                    <a:pt x="9996" y="9908"/>
                    <a:pt x="9733" y="10522"/>
                    <a:pt x="9557" y="11223"/>
                  </a:cubicBezTo>
                  <a:cubicBezTo>
                    <a:pt x="9207" y="11837"/>
                    <a:pt x="8944" y="12451"/>
                    <a:pt x="8768" y="13065"/>
                  </a:cubicBezTo>
                  <a:cubicBezTo>
                    <a:pt x="8505" y="13854"/>
                    <a:pt x="8242" y="14643"/>
                    <a:pt x="7979" y="15344"/>
                  </a:cubicBezTo>
                  <a:cubicBezTo>
                    <a:pt x="7891" y="16046"/>
                    <a:pt x="7628" y="16660"/>
                    <a:pt x="7453" y="17273"/>
                  </a:cubicBezTo>
                  <a:cubicBezTo>
                    <a:pt x="7453" y="17449"/>
                    <a:pt x="7365" y="17536"/>
                    <a:pt x="7365" y="17712"/>
                  </a:cubicBezTo>
                  <a:cubicBezTo>
                    <a:pt x="7102" y="18238"/>
                    <a:pt x="6927" y="18852"/>
                    <a:pt x="6664" y="19465"/>
                  </a:cubicBezTo>
                  <a:cubicBezTo>
                    <a:pt x="6313" y="20079"/>
                    <a:pt x="6138" y="20868"/>
                    <a:pt x="5875" y="21482"/>
                  </a:cubicBezTo>
                  <a:cubicBezTo>
                    <a:pt x="5699" y="22359"/>
                    <a:pt x="5349" y="23411"/>
                    <a:pt x="4998" y="24288"/>
                  </a:cubicBezTo>
                  <a:cubicBezTo>
                    <a:pt x="4735" y="25164"/>
                    <a:pt x="4472" y="26041"/>
                    <a:pt x="4121" y="26918"/>
                  </a:cubicBezTo>
                  <a:cubicBezTo>
                    <a:pt x="3858" y="27795"/>
                    <a:pt x="3507" y="28672"/>
                    <a:pt x="3244" y="29549"/>
                  </a:cubicBezTo>
                  <a:cubicBezTo>
                    <a:pt x="2981" y="30250"/>
                    <a:pt x="2718" y="31127"/>
                    <a:pt x="2543" y="31916"/>
                  </a:cubicBezTo>
                  <a:cubicBezTo>
                    <a:pt x="2192" y="32793"/>
                    <a:pt x="1929" y="33582"/>
                    <a:pt x="1754" y="34459"/>
                  </a:cubicBezTo>
                  <a:cubicBezTo>
                    <a:pt x="1491" y="35335"/>
                    <a:pt x="1315" y="36125"/>
                    <a:pt x="1052" y="36826"/>
                  </a:cubicBezTo>
                  <a:cubicBezTo>
                    <a:pt x="1052" y="37089"/>
                    <a:pt x="965" y="37440"/>
                    <a:pt x="877" y="37615"/>
                  </a:cubicBezTo>
                  <a:cubicBezTo>
                    <a:pt x="614" y="38053"/>
                    <a:pt x="526" y="38492"/>
                    <a:pt x="439" y="38930"/>
                  </a:cubicBezTo>
                  <a:cubicBezTo>
                    <a:pt x="351" y="39281"/>
                    <a:pt x="351" y="39719"/>
                    <a:pt x="176" y="40070"/>
                  </a:cubicBezTo>
                  <a:cubicBezTo>
                    <a:pt x="88" y="40245"/>
                    <a:pt x="0" y="40596"/>
                    <a:pt x="88" y="40947"/>
                  </a:cubicBezTo>
                  <a:cubicBezTo>
                    <a:pt x="0" y="41122"/>
                    <a:pt x="0" y="41210"/>
                    <a:pt x="0" y="41473"/>
                  </a:cubicBezTo>
                  <a:cubicBezTo>
                    <a:pt x="88" y="41561"/>
                    <a:pt x="88" y="41648"/>
                    <a:pt x="88" y="41824"/>
                  </a:cubicBezTo>
                  <a:cubicBezTo>
                    <a:pt x="88" y="41999"/>
                    <a:pt x="176" y="42262"/>
                    <a:pt x="439" y="42350"/>
                  </a:cubicBezTo>
                  <a:lnTo>
                    <a:pt x="1140" y="43139"/>
                  </a:lnTo>
                  <a:cubicBezTo>
                    <a:pt x="1403" y="43314"/>
                    <a:pt x="1754" y="43577"/>
                    <a:pt x="2017" y="43665"/>
                  </a:cubicBezTo>
                  <a:cubicBezTo>
                    <a:pt x="2718" y="44016"/>
                    <a:pt x="3332" y="44103"/>
                    <a:pt x="4034" y="44279"/>
                  </a:cubicBezTo>
                  <a:cubicBezTo>
                    <a:pt x="4472" y="44454"/>
                    <a:pt x="4998" y="44630"/>
                    <a:pt x="5524" y="44717"/>
                  </a:cubicBezTo>
                  <a:cubicBezTo>
                    <a:pt x="6226" y="44893"/>
                    <a:pt x="6839" y="45068"/>
                    <a:pt x="7541" y="45156"/>
                  </a:cubicBezTo>
                  <a:cubicBezTo>
                    <a:pt x="10259" y="45769"/>
                    <a:pt x="12889" y="46295"/>
                    <a:pt x="15520" y="47085"/>
                  </a:cubicBezTo>
                  <a:cubicBezTo>
                    <a:pt x="16046" y="47260"/>
                    <a:pt x="16747" y="47523"/>
                    <a:pt x="17273" y="47611"/>
                  </a:cubicBezTo>
                  <a:cubicBezTo>
                    <a:pt x="17975" y="47786"/>
                    <a:pt x="18501" y="47961"/>
                    <a:pt x="19115" y="48137"/>
                  </a:cubicBezTo>
                  <a:cubicBezTo>
                    <a:pt x="20430" y="48575"/>
                    <a:pt x="21745" y="48838"/>
                    <a:pt x="23060" y="49189"/>
                  </a:cubicBezTo>
                  <a:cubicBezTo>
                    <a:pt x="24375" y="49364"/>
                    <a:pt x="25691" y="49803"/>
                    <a:pt x="27006" y="50241"/>
                  </a:cubicBezTo>
                  <a:cubicBezTo>
                    <a:pt x="27620" y="50329"/>
                    <a:pt x="28233" y="50592"/>
                    <a:pt x="28935" y="50679"/>
                  </a:cubicBezTo>
                  <a:cubicBezTo>
                    <a:pt x="29548" y="50767"/>
                    <a:pt x="30162" y="51030"/>
                    <a:pt x="30776" y="51118"/>
                  </a:cubicBezTo>
                  <a:lnTo>
                    <a:pt x="32442" y="51469"/>
                  </a:lnTo>
                  <a:cubicBezTo>
                    <a:pt x="32968" y="51556"/>
                    <a:pt x="33406" y="51644"/>
                    <a:pt x="33933" y="51819"/>
                  </a:cubicBezTo>
                  <a:cubicBezTo>
                    <a:pt x="34809" y="51995"/>
                    <a:pt x="35686" y="52258"/>
                    <a:pt x="36563" y="52345"/>
                  </a:cubicBezTo>
                  <a:cubicBezTo>
                    <a:pt x="37352" y="52433"/>
                    <a:pt x="38053" y="52696"/>
                    <a:pt x="38755" y="52784"/>
                  </a:cubicBezTo>
                  <a:lnTo>
                    <a:pt x="39018" y="52784"/>
                  </a:lnTo>
                  <a:cubicBezTo>
                    <a:pt x="39193" y="53134"/>
                    <a:pt x="39544" y="53134"/>
                    <a:pt x="39895" y="53222"/>
                  </a:cubicBezTo>
                  <a:cubicBezTo>
                    <a:pt x="40333" y="53310"/>
                    <a:pt x="40684" y="53310"/>
                    <a:pt x="41122" y="53398"/>
                  </a:cubicBezTo>
                  <a:cubicBezTo>
                    <a:pt x="41298" y="53398"/>
                    <a:pt x="41385" y="53573"/>
                    <a:pt x="41648" y="53573"/>
                  </a:cubicBezTo>
                  <a:cubicBezTo>
                    <a:pt x="41824" y="53573"/>
                    <a:pt x="42174" y="53661"/>
                    <a:pt x="42437" y="53661"/>
                  </a:cubicBezTo>
                  <a:cubicBezTo>
                    <a:pt x="42613" y="53748"/>
                    <a:pt x="42964" y="53748"/>
                    <a:pt x="43139" y="53836"/>
                  </a:cubicBezTo>
                  <a:lnTo>
                    <a:pt x="44454" y="54187"/>
                  </a:lnTo>
                  <a:cubicBezTo>
                    <a:pt x="44893" y="54187"/>
                    <a:pt x="45331" y="54187"/>
                    <a:pt x="45682" y="54011"/>
                  </a:cubicBezTo>
                  <a:cubicBezTo>
                    <a:pt x="46120" y="53748"/>
                    <a:pt x="46383" y="53573"/>
                    <a:pt x="46558" y="53222"/>
                  </a:cubicBezTo>
                  <a:cubicBezTo>
                    <a:pt x="46646" y="53134"/>
                    <a:pt x="46646" y="52959"/>
                    <a:pt x="46822" y="52871"/>
                  </a:cubicBezTo>
                  <a:cubicBezTo>
                    <a:pt x="46909" y="52521"/>
                    <a:pt x="46997" y="52345"/>
                    <a:pt x="47085" y="51995"/>
                  </a:cubicBezTo>
                  <a:cubicBezTo>
                    <a:pt x="47260" y="51644"/>
                    <a:pt x="47260" y="51469"/>
                    <a:pt x="47260" y="51118"/>
                  </a:cubicBezTo>
                  <a:cubicBezTo>
                    <a:pt x="47348" y="49890"/>
                    <a:pt x="46997" y="48750"/>
                    <a:pt x="46471" y="47611"/>
                  </a:cubicBezTo>
                  <a:cubicBezTo>
                    <a:pt x="46208" y="46997"/>
                    <a:pt x="46032" y="46383"/>
                    <a:pt x="45945" y="45857"/>
                  </a:cubicBezTo>
                  <a:cubicBezTo>
                    <a:pt x="45682" y="45331"/>
                    <a:pt x="45331" y="44717"/>
                    <a:pt x="45068" y="44191"/>
                  </a:cubicBezTo>
                  <a:cubicBezTo>
                    <a:pt x="44717" y="43577"/>
                    <a:pt x="44279" y="42876"/>
                    <a:pt x="43928" y="42262"/>
                  </a:cubicBezTo>
                  <a:cubicBezTo>
                    <a:pt x="43490" y="41648"/>
                    <a:pt x="43139" y="41035"/>
                    <a:pt x="42876" y="40509"/>
                  </a:cubicBezTo>
                  <a:cubicBezTo>
                    <a:pt x="42087" y="39193"/>
                    <a:pt x="41298" y="37966"/>
                    <a:pt x="40421" y="36738"/>
                  </a:cubicBezTo>
                  <a:lnTo>
                    <a:pt x="38492" y="33757"/>
                  </a:lnTo>
                  <a:cubicBezTo>
                    <a:pt x="37352" y="32091"/>
                    <a:pt x="36388" y="30250"/>
                    <a:pt x="35160" y="28496"/>
                  </a:cubicBezTo>
                  <a:cubicBezTo>
                    <a:pt x="33933" y="26918"/>
                    <a:pt x="32793" y="25164"/>
                    <a:pt x="31653" y="23499"/>
                  </a:cubicBezTo>
                  <a:cubicBezTo>
                    <a:pt x="31477" y="23236"/>
                    <a:pt x="31302" y="22972"/>
                    <a:pt x="31127" y="22709"/>
                  </a:cubicBezTo>
                  <a:cubicBezTo>
                    <a:pt x="31039" y="22359"/>
                    <a:pt x="30776" y="22183"/>
                    <a:pt x="30688" y="21920"/>
                  </a:cubicBezTo>
                  <a:cubicBezTo>
                    <a:pt x="29987" y="20868"/>
                    <a:pt x="29373" y="19904"/>
                    <a:pt x="28584" y="18764"/>
                  </a:cubicBezTo>
                  <a:cubicBezTo>
                    <a:pt x="27970" y="17887"/>
                    <a:pt x="27269" y="16923"/>
                    <a:pt x="26655" y="15958"/>
                  </a:cubicBezTo>
                  <a:cubicBezTo>
                    <a:pt x="25954" y="14906"/>
                    <a:pt x="25428" y="13941"/>
                    <a:pt x="24726" y="12977"/>
                  </a:cubicBezTo>
                  <a:cubicBezTo>
                    <a:pt x="24463" y="12275"/>
                    <a:pt x="24112" y="11749"/>
                    <a:pt x="23674" y="11223"/>
                  </a:cubicBezTo>
                  <a:cubicBezTo>
                    <a:pt x="23236" y="10697"/>
                    <a:pt x="22885" y="10083"/>
                    <a:pt x="22534" y="9645"/>
                  </a:cubicBezTo>
                  <a:lnTo>
                    <a:pt x="21570" y="8330"/>
                  </a:lnTo>
                  <a:cubicBezTo>
                    <a:pt x="21219" y="7891"/>
                    <a:pt x="20956" y="7365"/>
                    <a:pt x="20605" y="6927"/>
                  </a:cubicBezTo>
                  <a:lnTo>
                    <a:pt x="19641" y="5612"/>
                  </a:lnTo>
                  <a:cubicBezTo>
                    <a:pt x="19290" y="5261"/>
                    <a:pt x="19027" y="4823"/>
                    <a:pt x="18852" y="4560"/>
                  </a:cubicBezTo>
                  <a:cubicBezTo>
                    <a:pt x="18413" y="3858"/>
                    <a:pt x="18062" y="3332"/>
                    <a:pt x="17624" y="2806"/>
                  </a:cubicBezTo>
                  <a:cubicBezTo>
                    <a:pt x="17273" y="2368"/>
                    <a:pt x="16835" y="1754"/>
                    <a:pt x="16572" y="1315"/>
                  </a:cubicBezTo>
                  <a:cubicBezTo>
                    <a:pt x="16396" y="1140"/>
                    <a:pt x="16221" y="877"/>
                    <a:pt x="15958" y="702"/>
                  </a:cubicBezTo>
                  <a:lnTo>
                    <a:pt x="15783" y="439"/>
                  </a:lnTo>
                  <a:cubicBezTo>
                    <a:pt x="15695" y="351"/>
                    <a:pt x="15520" y="351"/>
                    <a:pt x="15432" y="263"/>
                  </a:cubicBezTo>
                  <a:cubicBezTo>
                    <a:pt x="15257" y="176"/>
                    <a:pt x="14906" y="0"/>
                    <a:pt x="1464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47" name="Google Shape;1347;p70"/>
            <p:cNvSpPr/>
            <p:nvPr/>
          </p:nvSpPr>
          <p:spPr>
            <a:xfrm>
              <a:off x="1494125" y="1910525"/>
              <a:ext cx="594075" cy="644475"/>
            </a:xfrm>
            <a:custGeom>
              <a:avLst/>
              <a:gdLst/>
              <a:ahLst/>
              <a:cxnLst/>
              <a:rect l="l" t="t" r="r" b="b"/>
              <a:pathLst>
                <a:path w="23763" h="25779" extrusionOk="0">
                  <a:moveTo>
                    <a:pt x="6664" y="2982"/>
                  </a:moveTo>
                  <a:cubicBezTo>
                    <a:pt x="6752" y="2982"/>
                    <a:pt x="6752" y="3069"/>
                    <a:pt x="6840" y="3245"/>
                  </a:cubicBezTo>
                  <a:cubicBezTo>
                    <a:pt x="7103" y="3508"/>
                    <a:pt x="7278" y="3771"/>
                    <a:pt x="7541" y="4034"/>
                  </a:cubicBezTo>
                  <a:cubicBezTo>
                    <a:pt x="8067" y="4911"/>
                    <a:pt x="8506" y="5700"/>
                    <a:pt x="9032" y="6577"/>
                  </a:cubicBezTo>
                  <a:cubicBezTo>
                    <a:pt x="9032" y="6664"/>
                    <a:pt x="9207" y="6664"/>
                    <a:pt x="9207" y="6840"/>
                  </a:cubicBezTo>
                  <a:cubicBezTo>
                    <a:pt x="9470" y="7366"/>
                    <a:pt x="9909" y="7892"/>
                    <a:pt x="10259" y="8418"/>
                  </a:cubicBezTo>
                  <a:cubicBezTo>
                    <a:pt x="10610" y="8856"/>
                    <a:pt x="11049" y="9470"/>
                    <a:pt x="11399" y="9908"/>
                  </a:cubicBezTo>
                  <a:cubicBezTo>
                    <a:pt x="12013" y="10873"/>
                    <a:pt x="12802" y="11837"/>
                    <a:pt x="13416" y="12802"/>
                  </a:cubicBezTo>
                  <a:cubicBezTo>
                    <a:pt x="13767" y="13503"/>
                    <a:pt x="14205" y="14029"/>
                    <a:pt x="14556" y="14643"/>
                  </a:cubicBezTo>
                  <a:cubicBezTo>
                    <a:pt x="14819" y="15169"/>
                    <a:pt x="15169" y="15695"/>
                    <a:pt x="15608" y="16221"/>
                  </a:cubicBezTo>
                  <a:cubicBezTo>
                    <a:pt x="16046" y="16835"/>
                    <a:pt x="16485" y="17186"/>
                    <a:pt x="16835" y="17800"/>
                  </a:cubicBezTo>
                  <a:cubicBezTo>
                    <a:pt x="17186" y="18326"/>
                    <a:pt x="17625" y="18852"/>
                    <a:pt x="17975" y="19378"/>
                  </a:cubicBezTo>
                  <a:cubicBezTo>
                    <a:pt x="18151" y="19641"/>
                    <a:pt x="18238" y="19816"/>
                    <a:pt x="18326" y="20079"/>
                  </a:cubicBezTo>
                  <a:cubicBezTo>
                    <a:pt x="18852" y="20781"/>
                    <a:pt x="19290" y="21482"/>
                    <a:pt x="19729" y="22184"/>
                  </a:cubicBezTo>
                  <a:cubicBezTo>
                    <a:pt x="19729" y="22271"/>
                    <a:pt x="19817" y="22271"/>
                    <a:pt x="19817" y="22359"/>
                  </a:cubicBezTo>
                  <a:cubicBezTo>
                    <a:pt x="19466" y="22271"/>
                    <a:pt x="19290" y="22184"/>
                    <a:pt x="18940" y="22096"/>
                  </a:cubicBezTo>
                  <a:cubicBezTo>
                    <a:pt x="18414" y="21833"/>
                    <a:pt x="17800" y="21745"/>
                    <a:pt x="17186" y="21570"/>
                  </a:cubicBezTo>
                  <a:lnTo>
                    <a:pt x="15520" y="20956"/>
                  </a:lnTo>
                  <a:cubicBezTo>
                    <a:pt x="14906" y="20693"/>
                    <a:pt x="14293" y="20518"/>
                    <a:pt x="13679" y="20255"/>
                  </a:cubicBezTo>
                  <a:cubicBezTo>
                    <a:pt x="13153" y="20079"/>
                    <a:pt x="12539" y="19816"/>
                    <a:pt x="12013" y="19729"/>
                  </a:cubicBezTo>
                  <a:cubicBezTo>
                    <a:pt x="11399" y="19641"/>
                    <a:pt x="10785" y="19378"/>
                    <a:pt x="10259" y="19290"/>
                  </a:cubicBezTo>
                  <a:cubicBezTo>
                    <a:pt x="9733" y="19203"/>
                    <a:pt x="9207" y="18940"/>
                    <a:pt x="8593" y="18852"/>
                  </a:cubicBezTo>
                  <a:cubicBezTo>
                    <a:pt x="7278" y="18501"/>
                    <a:pt x="5963" y="17975"/>
                    <a:pt x="4648" y="17624"/>
                  </a:cubicBezTo>
                  <a:cubicBezTo>
                    <a:pt x="4209" y="17537"/>
                    <a:pt x="3683" y="17449"/>
                    <a:pt x="3157" y="17186"/>
                  </a:cubicBezTo>
                  <a:cubicBezTo>
                    <a:pt x="2894" y="17186"/>
                    <a:pt x="2807" y="17098"/>
                    <a:pt x="2719" y="17098"/>
                  </a:cubicBezTo>
                  <a:cubicBezTo>
                    <a:pt x="2807" y="16748"/>
                    <a:pt x="2807" y="16485"/>
                    <a:pt x="2894" y="16134"/>
                  </a:cubicBezTo>
                  <a:cubicBezTo>
                    <a:pt x="2982" y="15608"/>
                    <a:pt x="3157" y="15169"/>
                    <a:pt x="3245" y="14731"/>
                  </a:cubicBezTo>
                  <a:cubicBezTo>
                    <a:pt x="3245" y="14468"/>
                    <a:pt x="3245" y="14117"/>
                    <a:pt x="3333" y="13854"/>
                  </a:cubicBezTo>
                  <a:cubicBezTo>
                    <a:pt x="3596" y="13153"/>
                    <a:pt x="3771" y="12539"/>
                    <a:pt x="3946" y="11837"/>
                  </a:cubicBezTo>
                  <a:lnTo>
                    <a:pt x="4209" y="10522"/>
                  </a:lnTo>
                  <a:cubicBezTo>
                    <a:pt x="4297" y="10172"/>
                    <a:pt x="4472" y="9733"/>
                    <a:pt x="4560" y="9295"/>
                  </a:cubicBezTo>
                  <a:cubicBezTo>
                    <a:pt x="4560" y="9032"/>
                    <a:pt x="4648" y="8769"/>
                    <a:pt x="4823" y="8418"/>
                  </a:cubicBezTo>
                  <a:cubicBezTo>
                    <a:pt x="4911" y="8155"/>
                    <a:pt x="4999" y="7892"/>
                    <a:pt x="5086" y="7629"/>
                  </a:cubicBezTo>
                  <a:cubicBezTo>
                    <a:pt x="5174" y="7278"/>
                    <a:pt x="5349" y="7015"/>
                    <a:pt x="5437" y="6752"/>
                  </a:cubicBezTo>
                  <a:cubicBezTo>
                    <a:pt x="5525" y="6401"/>
                    <a:pt x="5612" y="6138"/>
                    <a:pt x="5788" y="5875"/>
                  </a:cubicBezTo>
                  <a:cubicBezTo>
                    <a:pt x="5963" y="5174"/>
                    <a:pt x="6051" y="4648"/>
                    <a:pt x="6314" y="3946"/>
                  </a:cubicBezTo>
                  <a:cubicBezTo>
                    <a:pt x="6401" y="3771"/>
                    <a:pt x="6401" y="3420"/>
                    <a:pt x="6489" y="3245"/>
                  </a:cubicBezTo>
                  <a:cubicBezTo>
                    <a:pt x="6664" y="3069"/>
                    <a:pt x="6664" y="3069"/>
                    <a:pt x="6664" y="2982"/>
                  </a:cubicBezTo>
                  <a:close/>
                  <a:moveTo>
                    <a:pt x="6138" y="1"/>
                  </a:moveTo>
                  <a:cubicBezTo>
                    <a:pt x="5875" y="176"/>
                    <a:pt x="5700" y="176"/>
                    <a:pt x="5525" y="264"/>
                  </a:cubicBezTo>
                  <a:cubicBezTo>
                    <a:pt x="5437" y="351"/>
                    <a:pt x="5262" y="439"/>
                    <a:pt x="5086" y="614"/>
                  </a:cubicBezTo>
                  <a:cubicBezTo>
                    <a:pt x="4911" y="790"/>
                    <a:pt x="4648" y="1053"/>
                    <a:pt x="4560" y="1228"/>
                  </a:cubicBezTo>
                  <a:cubicBezTo>
                    <a:pt x="4209" y="1754"/>
                    <a:pt x="4034" y="2368"/>
                    <a:pt x="3946" y="2982"/>
                  </a:cubicBezTo>
                  <a:cubicBezTo>
                    <a:pt x="3771" y="3332"/>
                    <a:pt x="3771" y="3508"/>
                    <a:pt x="3683" y="3771"/>
                  </a:cubicBezTo>
                  <a:cubicBezTo>
                    <a:pt x="3596" y="4122"/>
                    <a:pt x="3596" y="4385"/>
                    <a:pt x="3420" y="4735"/>
                  </a:cubicBezTo>
                  <a:cubicBezTo>
                    <a:pt x="3245" y="5437"/>
                    <a:pt x="2982" y="5963"/>
                    <a:pt x="2807" y="6489"/>
                  </a:cubicBezTo>
                  <a:cubicBezTo>
                    <a:pt x="2719" y="6840"/>
                    <a:pt x="2456" y="7278"/>
                    <a:pt x="2368" y="7716"/>
                  </a:cubicBezTo>
                  <a:cubicBezTo>
                    <a:pt x="2280" y="8067"/>
                    <a:pt x="2193" y="8506"/>
                    <a:pt x="2017" y="8944"/>
                  </a:cubicBezTo>
                  <a:cubicBezTo>
                    <a:pt x="1930" y="9470"/>
                    <a:pt x="1754" y="9908"/>
                    <a:pt x="1579" y="10435"/>
                  </a:cubicBezTo>
                  <a:cubicBezTo>
                    <a:pt x="1491" y="10873"/>
                    <a:pt x="1404" y="11399"/>
                    <a:pt x="1316" y="11837"/>
                  </a:cubicBezTo>
                  <a:lnTo>
                    <a:pt x="965" y="13153"/>
                  </a:lnTo>
                  <a:cubicBezTo>
                    <a:pt x="878" y="13591"/>
                    <a:pt x="878" y="14205"/>
                    <a:pt x="702" y="14643"/>
                  </a:cubicBezTo>
                  <a:lnTo>
                    <a:pt x="439" y="15958"/>
                  </a:lnTo>
                  <a:cubicBezTo>
                    <a:pt x="264" y="16485"/>
                    <a:pt x="176" y="16923"/>
                    <a:pt x="88" y="17361"/>
                  </a:cubicBezTo>
                  <a:cubicBezTo>
                    <a:pt x="1" y="17887"/>
                    <a:pt x="176" y="18589"/>
                    <a:pt x="702" y="18852"/>
                  </a:cubicBezTo>
                  <a:cubicBezTo>
                    <a:pt x="965" y="19027"/>
                    <a:pt x="1053" y="19115"/>
                    <a:pt x="1316" y="19203"/>
                  </a:cubicBezTo>
                  <a:cubicBezTo>
                    <a:pt x="1491" y="19290"/>
                    <a:pt x="1842" y="19378"/>
                    <a:pt x="2193" y="19553"/>
                  </a:cubicBezTo>
                  <a:cubicBezTo>
                    <a:pt x="2631" y="19729"/>
                    <a:pt x="3070" y="19816"/>
                    <a:pt x="3508" y="19992"/>
                  </a:cubicBezTo>
                  <a:cubicBezTo>
                    <a:pt x="3946" y="20079"/>
                    <a:pt x="4472" y="20255"/>
                    <a:pt x="4911" y="20430"/>
                  </a:cubicBezTo>
                  <a:cubicBezTo>
                    <a:pt x="5437" y="20605"/>
                    <a:pt x="6138" y="20693"/>
                    <a:pt x="6664" y="20956"/>
                  </a:cubicBezTo>
                  <a:cubicBezTo>
                    <a:pt x="7191" y="21132"/>
                    <a:pt x="7717" y="21307"/>
                    <a:pt x="8330" y="21395"/>
                  </a:cubicBezTo>
                  <a:cubicBezTo>
                    <a:pt x="8857" y="21482"/>
                    <a:pt x="9383" y="21745"/>
                    <a:pt x="9909" y="21833"/>
                  </a:cubicBezTo>
                  <a:cubicBezTo>
                    <a:pt x="10522" y="21921"/>
                    <a:pt x="11049" y="22184"/>
                    <a:pt x="11575" y="22271"/>
                  </a:cubicBezTo>
                  <a:cubicBezTo>
                    <a:pt x="12101" y="22359"/>
                    <a:pt x="12802" y="22622"/>
                    <a:pt x="13328" y="22797"/>
                  </a:cubicBezTo>
                  <a:cubicBezTo>
                    <a:pt x="14030" y="23061"/>
                    <a:pt x="14731" y="23236"/>
                    <a:pt x="15433" y="23587"/>
                  </a:cubicBezTo>
                  <a:cubicBezTo>
                    <a:pt x="16046" y="23937"/>
                    <a:pt x="16748" y="24113"/>
                    <a:pt x="17361" y="24376"/>
                  </a:cubicBezTo>
                  <a:cubicBezTo>
                    <a:pt x="17975" y="24551"/>
                    <a:pt x="18589" y="24814"/>
                    <a:pt x="19290" y="24990"/>
                  </a:cubicBezTo>
                  <a:cubicBezTo>
                    <a:pt x="20167" y="25340"/>
                    <a:pt x="20869" y="25516"/>
                    <a:pt x="21746" y="25779"/>
                  </a:cubicBezTo>
                  <a:cubicBezTo>
                    <a:pt x="22096" y="25779"/>
                    <a:pt x="22447" y="25779"/>
                    <a:pt x="22798" y="25691"/>
                  </a:cubicBezTo>
                  <a:cubicBezTo>
                    <a:pt x="23061" y="25428"/>
                    <a:pt x="23324" y="25253"/>
                    <a:pt x="23411" y="24902"/>
                  </a:cubicBezTo>
                  <a:cubicBezTo>
                    <a:pt x="23674" y="24639"/>
                    <a:pt x="23762" y="24463"/>
                    <a:pt x="23762" y="24113"/>
                  </a:cubicBezTo>
                  <a:lnTo>
                    <a:pt x="23762" y="23762"/>
                  </a:lnTo>
                  <a:cubicBezTo>
                    <a:pt x="23674" y="23587"/>
                    <a:pt x="23674" y="23411"/>
                    <a:pt x="23587" y="23411"/>
                  </a:cubicBezTo>
                  <a:cubicBezTo>
                    <a:pt x="23499" y="23411"/>
                    <a:pt x="23499" y="23236"/>
                    <a:pt x="23499" y="23236"/>
                  </a:cubicBezTo>
                  <a:cubicBezTo>
                    <a:pt x="22622" y="22096"/>
                    <a:pt x="22009" y="20869"/>
                    <a:pt x="21219" y="19641"/>
                  </a:cubicBezTo>
                  <a:cubicBezTo>
                    <a:pt x="20518" y="18413"/>
                    <a:pt x="19729" y="17274"/>
                    <a:pt x="18940" y="16134"/>
                  </a:cubicBezTo>
                  <a:cubicBezTo>
                    <a:pt x="18589" y="15608"/>
                    <a:pt x="18151" y="15169"/>
                    <a:pt x="17712" y="14643"/>
                  </a:cubicBezTo>
                  <a:cubicBezTo>
                    <a:pt x="17361" y="14029"/>
                    <a:pt x="16923" y="13503"/>
                    <a:pt x="16572" y="12977"/>
                  </a:cubicBezTo>
                  <a:lnTo>
                    <a:pt x="14293" y="9645"/>
                  </a:lnTo>
                  <a:cubicBezTo>
                    <a:pt x="13854" y="9032"/>
                    <a:pt x="13416" y="8506"/>
                    <a:pt x="12977" y="7804"/>
                  </a:cubicBezTo>
                  <a:cubicBezTo>
                    <a:pt x="12451" y="7190"/>
                    <a:pt x="11925" y="6489"/>
                    <a:pt x="11487" y="5700"/>
                  </a:cubicBezTo>
                  <a:lnTo>
                    <a:pt x="11487" y="5612"/>
                  </a:lnTo>
                  <a:cubicBezTo>
                    <a:pt x="11312" y="5612"/>
                    <a:pt x="11312" y="5524"/>
                    <a:pt x="11224" y="5437"/>
                  </a:cubicBezTo>
                  <a:cubicBezTo>
                    <a:pt x="10785" y="4648"/>
                    <a:pt x="10259" y="3859"/>
                    <a:pt x="9821" y="3069"/>
                  </a:cubicBezTo>
                  <a:cubicBezTo>
                    <a:pt x="9470" y="2631"/>
                    <a:pt x="9295" y="2193"/>
                    <a:pt x="8944" y="1754"/>
                  </a:cubicBezTo>
                  <a:cubicBezTo>
                    <a:pt x="8593" y="1316"/>
                    <a:pt x="8418" y="1053"/>
                    <a:pt x="8067" y="702"/>
                  </a:cubicBezTo>
                  <a:cubicBezTo>
                    <a:pt x="7717" y="439"/>
                    <a:pt x="7541" y="264"/>
                    <a:pt x="7191" y="176"/>
                  </a:cubicBezTo>
                  <a:cubicBezTo>
                    <a:pt x="7015" y="1"/>
                    <a:pt x="6752" y="1"/>
                    <a:pt x="6664"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1348" name="Google Shape;1348;p70"/>
          <p:cNvGrpSpPr/>
          <p:nvPr/>
        </p:nvGrpSpPr>
        <p:grpSpPr>
          <a:xfrm rot="-2700000">
            <a:off x="916749" y="652319"/>
            <a:ext cx="1713300" cy="2021581"/>
            <a:chOff x="4475375" y="3939175"/>
            <a:chExt cx="972300" cy="1147250"/>
          </a:xfrm>
        </p:grpSpPr>
        <p:sp>
          <p:nvSpPr>
            <p:cNvPr id="1349" name="Google Shape;1349;p70"/>
            <p:cNvSpPr/>
            <p:nvPr/>
          </p:nvSpPr>
          <p:spPr>
            <a:xfrm>
              <a:off x="4495275" y="3939950"/>
              <a:ext cx="952400" cy="1083775"/>
            </a:xfrm>
            <a:custGeom>
              <a:avLst/>
              <a:gdLst/>
              <a:ahLst/>
              <a:cxnLst/>
              <a:rect l="l" t="t" r="r" b="b"/>
              <a:pathLst>
                <a:path w="38096" h="43351" extrusionOk="0">
                  <a:moveTo>
                    <a:pt x="31125" y="1"/>
                  </a:moveTo>
                  <a:cubicBezTo>
                    <a:pt x="29145" y="1"/>
                    <a:pt x="27155" y="895"/>
                    <a:pt x="25782" y="2595"/>
                  </a:cubicBezTo>
                  <a:lnTo>
                    <a:pt x="1692" y="32454"/>
                  </a:lnTo>
                  <a:cubicBezTo>
                    <a:pt x="498" y="33906"/>
                    <a:pt x="1" y="35716"/>
                    <a:pt x="180" y="37427"/>
                  </a:cubicBezTo>
                  <a:cubicBezTo>
                    <a:pt x="219" y="38123"/>
                    <a:pt x="398" y="38799"/>
                    <a:pt x="677" y="39436"/>
                  </a:cubicBezTo>
                  <a:cubicBezTo>
                    <a:pt x="1075" y="40391"/>
                    <a:pt x="1692" y="41266"/>
                    <a:pt x="2547" y="41922"/>
                  </a:cubicBezTo>
                  <a:cubicBezTo>
                    <a:pt x="3164" y="42460"/>
                    <a:pt x="3880" y="42818"/>
                    <a:pt x="4636" y="43056"/>
                  </a:cubicBezTo>
                  <a:cubicBezTo>
                    <a:pt x="5267" y="43254"/>
                    <a:pt x="5924" y="43351"/>
                    <a:pt x="6584" y="43351"/>
                  </a:cubicBezTo>
                  <a:cubicBezTo>
                    <a:pt x="8584" y="43351"/>
                    <a:pt x="10605" y="42459"/>
                    <a:pt x="11996" y="40769"/>
                  </a:cubicBezTo>
                  <a:lnTo>
                    <a:pt x="36106" y="10949"/>
                  </a:lnTo>
                  <a:cubicBezTo>
                    <a:pt x="37916" y="8662"/>
                    <a:pt x="38095" y="5598"/>
                    <a:pt x="36782" y="3251"/>
                  </a:cubicBezTo>
                  <a:cubicBezTo>
                    <a:pt x="36384" y="2595"/>
                    <a:pt x="35887" y="1978"/>
                    <a:pt x="35231" y="1441"/>
                  </a:cubicBezTo>
                  <a:cubicBezTo>
                    <a:pt x="34395" y="745"/>
                    <a:pt x="33420" y="327"/>
                    <a:pt x="32406" y="128"/>
                  </a:cubicBezTo>
                  <a:cubicBezTo>
                    <a:pt x="31984" y="43"/>
                    <a:pt x="31555" y="1"/>
                    <a:pt x="31125"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0" name="Google Shape;1350;p70"/>
            <p:cNvSpPr/>
            <p:nvPr/>
          </p:nvSpPr>
          <p:spPr>
            <a:xfrm>
              <a:off x="4512175" y="3942625"/>
              <a:ext cx="903175" cy="1073750"/>
            </a:xfrm>
            <a:custGeom>
              <a:avLst/>
              <a:gdLst/>
              <a:ahLst/>
              <a:cxnLst/>
              <a:rect l="l" t="t" r="r" b="b"/>
              <a:pathLst>
                <a:path w="36127" h="42950" extrusionOk="0">
                  <a:moveTo>
                    <a:pt x="31750" y="1"/>
                  </a:moveTo>
                  <a:lnTo>
                    <a:pt x="1" y="39329"/>
                  </a:lnTo>
                  <a:cubicBezTo>
                    <a:pt x="399" y="40284"/>
                    <a:pt x="1016" y="41159"/>
                    <a:pt x="1891" y="41815"/>
                  </a:cubicBezTo>
                  <a:cubicBezTo>
                    <a:pt x="2507" y="42353"/>
                    <a:pt x="3224" y="42711"/>
                    <a:pt x="3980" y="42949"/>
                  </a:cubicBezTo>
                  <a:lnTo>
                    <a:pt x="36126" y="3124"/>
                  </a:lnTo>
                  <a:cubicBezTo>
                    <a:pt x="35728" y="2468"/>
                    <a:pt x="35231" y="1831"/>
                    <a:pt x="34594" y="1314"/>
                  </a:cubicBezTo>
                  <a:cubicBezTo>
                    <a:pt x="33739" y="618"/>
                    <a:pt x="32764" y="200"/>
                    <a:pt x="31750"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1" name="Google Shape;1351;p70"/>
            <p:cNvSpPr/>
            <p:nvPr/>
          </p:nvSpPr>
          <p:spPr>
            <a:xfrm>
              <a:off x="4475375" y="4830350"/>
              <a:ext cx="250175" cy="256075"/>
            </a:xfrm>
            <a:custGeom>
              <a:avLst/>
              <a:gdLst/>
              <a:ahLst/>
              <a:cxnLst/>
              <a:rect l="l" t="t" r="r" b="b"/>
              <a:pathLst>
                <a:path w="10007" h="10243" extrusionOk="0">
                  <a:moveTo>
                    <a:pt x="976" y="0"/>
                  </a:moveTo>
                  <a:cubicBezTo>
                    <a:pt x="976" y="0"/>
                    <a:pt x="147" y="9708"/>
                    <a:pt x="15" y="10221"/>
                  </a:cubicBezTo>
                  <a:lnTo>
                    <a:pt x="15" y="10221"/>
                  </a:lnTo>
                  <a:lnTo>
                    <a:pt x="10007" y="7281"/>
                  </a:lnTo>
                  <a:lnTo>
                    <a:pt x="976" y="0"/>
                  </a:lnTo>
                  <a:close/>
                  <a:moveTo>
                    <a:pt x="15" y="10221"/>
                  </a:moveTo>
                  <a:lnTo>
                    <a:pt x="1" y="10225"/>
                  </a:lnTo>
                  <a:cubicBezTo>
                    <a:pt x="2" y="10237"/>
                    <a:pt x="4" y="10242"/>
                    <a:pt x="6" y="10242"/>
                  </a:cubicBezTo>
                  <a:cubicBezTo>
                    <a:pt x="9" y="10242"/>
                    <a:pt x="12" y="10235"/>
                    <a:pt x="15" y="1022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2" name="Google Shape;1352;p70"/>
            <p:cNvSpPr/>
            <p:nvPr/>
          </p:nvSpPr>
          <p:spPr>
            <a:xfrm>
              <a:off x="4475375" y="4989000"/>
              <a:ext cx="95025" cy="97000"/>
            </a:xfrm>
            <a:custGeom>
              <a:avLst/>
              <a:gdLst/>
              <a:ahLst/>
              <a:cxnLst/>
              <a:rect l="l" t="t" r="r" b="b"/>
              <a:pathLst>
                <a:path w="3801" h="3880" extrusionOk="0">
                  <a:moveTo>
                    <a:pt x="399" y="0"/>
                  </a:moveTo>
                  <a:cubicBezTo>
                    <a:pt x="220" y="1950"/>
                    <a:pt x="61" y="3680"/>
                    <a:pt x="1" y="3879"/>
                  </a:cubicBezTo>
                  <a:lnTo>
                    <a:pt x="3800" y="2745"/>
                  </a:lnTo>
                  <a:lnTo>
                    <a:pt x="399"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3" name="Google Shape;1353;p70"/>
            <p:cNvSpPr/>
            <p:nvPr/>
          </p:nvSpPr>
          <p:spPr>
            <a:xfrm>
              <a:off x="5127375" y="3939175"/>
              <a:ext cx="320300" cy="287950"/>
            </a:xfrm>
            <a:custGeom>
              <a:avLst/>
              <a:gdLst/>
              <a:ahLst/>
              <a:cxnLst/>
              <a:rect l="l" t="t" r="r" b="b"/>
              <a:pathLst>
                <a:path w="12812" h="11518" extrusionOk="0">
                  <a:moveTo>
                    <a:pt x="5846" y="0"/>
                  </a:moveTo>
                  <a:cubicBezTo>
                    <a:pt x="3845" y="0"/>
                    <a:pt x="1842" y="889"/>
                    <a:pt x="478" y="2566"/>
                  </a:cubicBezTo>
                  <a:lnTo>
                    <a:pt x="0" y="3163"/>
                  </a:lnTo>
                  <a:lnTo>
                    <a:pt x="10325" y="11518"/>
                  </a:lnTo>
                  <a:lnTo>
                    <a:pt x="10802" y="10921"/>
                  </a:lnTo>
                  <a:cubicBezTo>
                    <a:pt x="12632" y="8673"/>
                    <a:pt x="12811" y="5590"/>
                    <a:pt x="11478" y="3242"/>
                  </a:cubicBezTo>
                  <a:cubicBezTo>
                    <a:pt x="11080" y="2566"/>
                    <a:pt x="10583" y="1949"/>
                    <a:pt x="9927" y="1432"/>
                  </a:cubicBezTo>
                  <a:cubicBezTo>
                    <a:pt x="9091" y="756"/>
                    <a:pt x="8116" y="318"/>
                    <a:pt x="7102" y="119"/>
                  </a:cubicBezTo>
                  <a:cubicBezTo>
                    <a:pt x="6687" y="40"/>
                    <a:pt x="6267" y="0"/>
                    <a:pt x="5846"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4" name="Google Shape;1354;p70"/>
            <p:cNvSpPr/>
            <p:nvPr/>
          </p:nvSpPr>
          <p:spPr>
            <a:xfrm>
              <a:off x="5083600" y="3999875"/>
              <a:ext cx="317825" cy="263025"/>
            </a:xfrm>
            <a:custGeom>
              <a:avLst/>
              <a:gdLst/>
              <a:ahLst/>
              <a:cxnLst/>
              <a:rect l="l" t="t" r="r" b="b"/>
              <a:pathLst>
                <a:path w="12713" h="10521" extrusionOk="0">
                  <a:moveTo>
                    <a:pt x="1657" y="0"/>
                  </a:moveTo>
                  <a:cubicBezTo>
                    <a:pt x="1229" y="0"/>
                    <a:pt x="802" y="184"/>
                    <a:pt x="518" y="536"/>
                  </a:cubicBezTo>
                  <a:lnTo>
                    <a:pt x="498" y="575"/>
                  </a:lnTo>
                  <a:cubicBezTo>
                    <a:pt x="1" y="1192"/>
                    <a:pt x="80" y="2127"/>
                    <a:pt x="717" y="2624"/>
                  </a:cubicBezTo>
                  <a:lnTo>
                    <a:pt x="10126" y="10204"/>
                  </a:lnTo>
                  <a:cubicBezTo>
                    <a:pt x="10399" y="10417"/>
                    <a:pt x="10727" y="10520"/>
                    <a:pt x="11052" y="10520"/>
                  </a:cubicBezTo>
                  <a:cubicBezTo>
                    <a:pt x="11484" y="10520"/>
                    <a:pt x="11911" y="10337"/>
                    <a:pt x="12195" y="9985"/>
                  </a:cubicBezTo>
                  <a:lnTo>
                    <a:pt x="12215" y="9965"/>
                  </a:lnTo>
                  <a:cubicBezTo>
                    <a:pt x="12712" y="9348"/>
                    <a:pt x="12613" y="8393"/>
                    <a:pt x="11996" y="7896"/>
                  </a:cubicBezTo>
                  <a:lnTo>
                    <a:pt x="2567" y="317"/>
                  </a:lnTo>
                  <a:cubicBezTo>
                    <a:pt x="2302" y="104"/>
                    <a:pt x="1979" y="0"/>
                    <a:pt x="165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5" name="Google Shape;1355;p70"/>
            <p:cNvSpPr/>
            <p:nvPr/>
          </p:nvSpPr>
          <p:spPr>
            <a:xfrm>
              <a:off x="4999050" y="4110025"/>
              <a:ext cx="318325" cy="263775"/>
            </a:xfrm>
            <a:custGeom>
              <a:avLst/>
              <a:gdLst/>
              <a:ahLst/>
              <a:cxnLst/>
              <a:rect l="l" t="t" r="r" b="b"/>
              <a:pathLst>
                <a:path w="12733" h="10551" extrusionOk="0">
                  <a:moveTo>
                    <a:pt x="1651" y="1"/>
                  </a:moveTo>
                  <a:cubicBezTo>
                    <a:pt x="1222" y="1"/>
                    <a:pt x="800" y="194"/>
                    <a:pt x="518" y="566"/>
                  </a:cubicBezTo>
                  <a:lnTo>
                    <a:pt x="498" y="586"/>
                  </a:lnTo>
                  <a:cubicBezTo>
                    <a:pt x="1" y="1202"/>
                    <a:pt x="100" y="2157"/>
                    <a:pt x="717" y="2655"/>
                  </a:cubicBezTo>
                  <a:lnTo>
                    <a:pt x="10146" y="10234"/>
                  </a:lnTo>
                  <a:cubicBezTo>
                    <a:pt x="10411" y="10447"/>
                    <a:pt x="10734" y="10550"/>
                    <a:pt x="11056" y="10550"/>
                  </a:cubicBezTo>
                  <a:cubicBezTo>
                    <a:pt x="11484" y="10550"/>
                    <a:pt x="11911" y="10367"/>
                    <a:pt x="12195" y="10015"/>
                  </a:cubicBezTo>
                  <a:lnTo>
                    <a:pt x="12235" y="9995"/>
                  </a:lnTo>
                  <a:cubicBezTo>
                    <a:pt x="12732" y="9358"/>
                    <a:pt x="12633" y="8423"/>
                    <a:pt x="11996" y="7926"/>
                  </a:cubicBezTo>
                  <a:lnTo>
                    <a:pt x="2587" y="347"/>
                  </a:lnTo>
                  <a:cubicBezTo>
                    <a:pt x="2311" y="114"/>
                    <a:pt x="1979" y="1"/>
                    <a:pt x="165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6" name="Google Shape;1356;p70"/>
            <p:cNvSpPr/>
            <p:nvPr/>
          </p:nvSpPr>
          <p:spPr>
            <a:xfrm>
              <a:off x="5046300" y="4056775"/>
              <a:ext cx="318325" cy="263775"/>
            </a:xfrm>
            <a:custGeom>
              <a:avLst/>
              <a:gdLst/>
              <a:ahLst/>
              <a:cxnLst/>
              <a:rect l="l" t="t" r="r" b="b"/>
              <a:pathLst>
                <a:path w="12733" h="10551" extrusionOk="0">
                  <a:moveTo>
                    <a:pt x="1676" y="0"/>
                  </a:moveTo>
                  <a:cubicBezTo>
                    <a:pt x="1244" y="0"/>
                    <a:pt x="815" y="198"/>
                    <a:pt x="518" y="587"/>
                  </a:cubicBezTo>
                  <a:lnTo>
                    <a:pt x="498" y="607"/>
                  </a:lnTo>
                  <a:cubicBezTo>
                    <a:pt x="1" y="1224"/>
                    <a:pt x="100" y="2179"/>
                    <a:pt x="717" y="2676"/>
                  </a:cubicBezTo>
                  <a:lnTo>
                    <a:pt x="10146" y="10235"/>
                  </a:lnTo>
                  <a:cubicBezTo>
                    <a:pt x="10409" y="10447"/>
                    <a:pt x="10729" y="10550"/>
                    <a:pt x="11048" y="10550"/>
                  </a:cubicBezTo>
                  <a:cubicBezTo>
                    <a:pt x="11479" y="10550"/>
                    <a:pt x="11909" y="10362"/>
                    <a:pt x="12195" y="9996"/>
                  </a:cubicBezTo>
                  <a:lnTo>
                    <a:pt x="12235" y="9977"/>
                  </a:lnTo>
                  <a:cubicBezTo>
                    <a:pt x="12732" y="9360"/>
                    <a:pt x="12633" y="8405"/>
                    <a:pt x="11996" y="7908"/>
                  </a:cubicBezTo>
                  <a:lnTo>
                    <a:pt x="2587" y="329"/>
                  </a:lnTo>
                  <a:cubicBezTo>
                    <a:pt x="2316" y="109"/>
                    <a:pt x="1995" y="0"/>
                    <a:pt x="1676"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7" name="Google Shape;1357;p70"/>
            <p:cNvSpPr/>
            <p:nvPr/>
          </p:nvSpPr>
          <p:spPr>
            <a:xfrm>
              <a:off x="5342700" y="3993350"/>
              <a:ext cx="14450" cy="13950"/>
            </a:xfrm>
            <a:custGeom>
              <a:avLst/>
              <a:gdLst/>
              <a:ahLst/>
              <a:cxnLst/>
              <a:rect l="l" t="t" r="r" b="b"/>
              <a:pathLst>
                <a:path w="578" h="558" fill="none" extrusionOk="0">
                  <a:moveTo>
                    <a:pt x="1" y="1"/>
                  </a:moveTo>
                  <a:cubicBezTo>
                    <a:pt x="200" y="180"/>
                    <a:pt x="399" y="359"/>
                    <a:pt x="578" y="558"/>
                  </a:cubicBezTo>
                </a:path>
              </a:pathLst>
            </a:custGeom>
            <a:noFill/>
            <a:ln w="13425" cap="rnd"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8" name="Google Shape;1358;p70"/>
            <p:cNvSpPr/>
            <p:nvPr/>
          </p:nvSpPr>
          <p:spPr>
            <a:xfrm>
              <a:off x="5226325" y="3970475"/>
              <a:ext cx="88550" cy="30375"/>
            </a:xfrm>
            <a:custGeom>
              <a:avLst/>
              <a:gdLst/>
              <a:ahLst/>
              <a:cxnLst/>
              <a:rect l="l" t="t" r="r" b="b"/>
              <a:pathLst>
                <a:path w="3542" h="1215" fill="none" extrusionOk="0">
                  <a:moveTo>
                    <a:pt x="1" y="1214"/>
                  </a:moveTo>
                  <a:cubicBezTo>
                    <a:pt x="976" y="478"/>
                    <a:pt x="2308" y="1"/>
                    <a:pt x="3542" y="339"/>
                  </a:cubicBezTo>
                </a:path>
              </a:pathLst>
            </a:custGeom>
            <a:noFill/>
            <a:ln w="13425" cap="rnd"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9" name="Google Shape;1359;p70"/>
            <p:cNvSpPr/>
            <p:nvPr/>
          </p:nvSpPr>
          <p:spPr>
            <a:xfrm>
              <a:off x="5039850" y="4343975"/>
              <a:ext cx="39300" cy="35825"/>
            </a:xfrm>
            <a:custGeom>
              <a:avLst/>
              <a:gdLst/>
              <a:ahLst/>
              <a:cxnLst/>
              <a:rect l="l" t="t" r="r" b="b"/>
              <a:pathLst>
                <a:path w="1572" h="1433" fill="none" extrusionOk="0">
                  <a:moveTo>
                    <a:pt x="219" y="0"/>
                  </a:moveTo>
                  <a:cubicBezTo>
                    <a:pt x="0" y="796"/>
                    <a:pt x="856" y="1433"/>
                    <a:pt x="1572" y="1075"/>
                  </a:cubicBezTo>
                </a:path>
              </a:pathLst>
            </a:custGeom>
            <a:solidFill>
              <a:schemeClr val="lt2"/>
            </a:solidFill>
            <a:ln w="17900" cap="rnd"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60" name="Google Shape;1360;p70"/>
            <p:cNvSpPr/>
            <p:nvPr/>
          </p:nvSpPr>
          <p:spPr>
            <a:xfrm>
              <a:off x="5025425" y="4293250"/>
              <a:ext cx="31850" cy="29000"/>
            </a:xfrm>
            <a:custGeom>
              <a:avLst/>
              <a:gdLst/>
              <a:ahLst/>
              <a:cxnLst/>
              <a:rect l="l" t="t" r="r" b="b"/>
              <a:pathLst>
                <a:path w="1274" h="1160" extrusionOk="0">
                  <a:moveTo>
                    <a:pt x="647" y="0"/>
                  </a:moveTo>
                  <a:cubicBezTo>
                    <a:pt x="498" y="0"/>
                    <a:pt x="348" y="60"/>
                    <a:pt x="239" y="179"/>
                  </a:cubicBezTo>
                  <a:cubicBezTo>
                    <a:pt x="0" y="398"/>
                    <a:pt x="0" y="776"/>
                    <a:pt x="239" y="995"/>
                  </a:cubicBezTo>
                  <a:cubicBezTo>
                    <a:pt x="348" y="1104"/>
                    <a:pt x="498" y="1159"/>
                    <a:pt x="647" y="1159"/>
                  </a:cubicBezTo>
                  <a:cubicBezTo>
                    <a:pt x="796" y="1159"/>
                    <a:pt x="945" y="1104"/>
                    <a:pt x="1055" y="995"/>
                  </a:cubicBezTo>
                  <a:cubicBezTo>
                    <a:pt x="1273" y="776"/>
                    <a:pt x="1273" y="398"/>
                    <a:pt x="1055" y="179"/>
                  </a:cubicBezTo>
                  <a:cubicBezTo>
                    <a:pt x="945" y="60"/>
                    <a:pt x="796" y="0"/>
                    <a:pt x="647"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61" name="Google Shape;1361;p70"/>
            <p:cNvSpPr/>
            <p:nvPr/>
          </p:nvSpPr>
          <p:spPr>
            <a:xfrm>
              <a:off x="5099025" y="4342975"/>
              <a:ext cx="31850" cy="29000"/>
            </a:xfrm>
            <a:custGeom>
              <a:avLst/>
              <a:gdLst/>
              <a:ahLst/>
              <a:cxnLst/>
              <a:rect l="l" t="t" r="r" b="b"/>
              <a:pathLst>
                <a:path w="1274" h="1160" extrusionOk="0">
                  <a:moveTo>
                    <a:pt x="627" y="1"/>
                  </a:moveTo>
                  <a:cubicBezTo>
                    <a:pt x="478" y="1"/>
                    <a:pt x="329" y="60"/>
                    <a:pt x="219" y="180"/>
                  </a:cubicBezTo>
                  <a:cubicBezTo>
                    <a:pt x="0" y="398"/>
                    <a:pt x="0" y="776"/>
                    <a:pt x="219" y="995"/>
                  </a:cubicBezTo>
                  <a:cubicBezTo>
                    <a:pt x="329" y="1105"/>
                    <a:pt x="478" y="1159"/>
                    <a:pt x="627" y="1159"/>
                  </a:cubicBezTo>
                  <a:cubicBezTo>
                    <a:pt x="776" y="1159"/>
                    <a:pt x="925" y="1105"/>
                    <a:pt x="1035" y="995"/>
                  </a:cubicBezTo>
                  <a:cubicBezTo>
                    <a:pt x="1273" y="776"/>
                    <a:pt x="1273" y="398"/>
                    <a:pt x="1035" y="180"/>
                  </a:cubicBezTo>
                  <a:cubicBezTo>
                    <a:pt x="925" y="60"/>
                    <a:pt x="776" y="1"/>
                    <a:pt x="627"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62" name="Google Shape;1362;p70"/>
            <p:cNvSpPr/>
            <p:nvPr/>
          </p:nvSpPr>
          <p:spPr>
            <a:xfrm>
              <a:off x="5090575" y="4388225"/>
              <a:ext cx="76100" cy="76125"/>
            </a:xfrm>
            <a:custGeom>
              <a:avLst/>
              <a:gdLst/>
              <a:ahLst/>
              <a:cxnLst/>
              <a:rect l="l" t="t" r="r" b="b"/>
              <a:pathLst>
                <a:path w="3044" h="3045" extrusionOk="0">
                  <a:moveTo>
                    <a:pt x="1532" y="1"/>
                  </a:moveTo>
                  <a:cubicBezTo>
                    <a:pt x="677" y="1"/>
                    <a:pt x="0" y="677"/>
                    <a:pt x="0" y="1513"/>
                  </a:cubicBezTo>
                  <a:cubicBezTo>
                    <a:pt x="0" y="2368"/>
                    <a:pt x="677" y="3044"/>
                    <a:pt x="1532" y="3044"/>
                  </a:cubicBezTo>
                  <a:cubicBezTo>
                    <a:pt x="2367" y="3044"/>
                    <a:pt x="3044" y="2368"/>
                    <a:pt x="3044" y="1513"/>
                  </a:cubicBezTo>
                  <a:cubicBezTo>
                    <a:pt x="3044" y="697"/>
                    <a:pt x="2367" y="1"/>
                    <a:pt x="153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63" name="Google Shape;1363;p70"/>
            <p:cNvSpPr/>
            <p:nvPr/>
          </p:nvSpPr>
          <p:spPr>
            <a:xfrm>
              <a:off x="4931425" y="4282800"/>
              <a:ext cx="76125" cy="75625"/>
            </a:xfrm>
            <a:custGeom>
              <a:avLst/>
              <a:gdLst/>
              <a:ahLst/>
              <a:cxnLst/>
              <a:rect l="l" t="t" r="r" b="b"/>
              <a:pathLst>
                <a:path w="3045" h="3025" extrusionOk="0">
                  <a:moveTo>
                    <a:pt x="1532" y="1"/>
                  </a:moveTo>
                  <a:cubicBezTo>
                    <a:pt x="677" y="1"/>
                    <a:pt x="1" y="657"/>
                    <a:pt x="1" y="1512"/>
                  </a:cubicBezTo>
                  <a:cubicBezTo>
                    <a:pt x="1" y="2348"/>
                    <a:pt x="677" y="3024"/>
                    <a:pt x="1532" y="3024"/>
                  </a:cubicBezTo>
                  <a:cubicBezTo>
                    <a:pt x="2368" y="3024"/>
                    <a:pt x="3044" y="2348"/>
                    <a:pt x="3044" y="1512"/>
                  </a:cubicBezTo>
                  <a:cubicBezTo>
                    <a:pt x="3044" y="697"/>
                    <a:pt x="2368" y="1"/>
                    <a:pt x="153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364" name="Google Shape;1364;p70"/>
          <p:cNvSpPr/>
          <p:nvPr/>
        </p:nvSpPr>
        <p:spPr>
          <a:xfrm rot="-4214020">
            <a:off x="2510802" y="1714392"/>
            <a:ext cx="286847" cy="252915"/>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65" name="Google Shape;1365;p70"/>
          <p:cNvSpPr/>
          <p:nvPr/>
        </p:nvSpPr>
        <p:spPr>
          <a:xfrm rot="-4214001">
            <a:off x="2418947" y="1498758"/>
            <a:ext cx="132656" cy="116948"/>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Tree>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6000">
        <p15:prstTrans prst="curtains"/>
      </p:transition>
    </mc:Choice>
    <mc:Fallback xmlns="">
      <p:transition spd="slow">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14:presetBounceEnd="26000">
                                      <p:stCondLst>
                                        <p:cond delay="0"/>
                                      </p:stCondLst>
                                      <p:childTnLst>
                                        <p:set>
                                          <p:cBhvr>
                                            <p:cTn id="6" dur="1" fill="hold">
                                              <p:stCondLst>
                                                <p:cond delay="0"/>
                                              </p:stCondLst>
                                            </p:cTn>
                                            <p:tgtEl>
                                              <p:spTgt spid="1348"/>
                                            </p:tgtEl>
                                            <p:attrNameLst>
                                              <p:attrName>style.visibility</p:attrName>
                                            </p:attrNameLst>
                                          </p:cBhvr>
                                          <p:to>
                                            <p:strVal val="visible"/>
                                          </p:to>
                                        </p:set>
                                        <p:anim calcmode="lin" valueType="num" p14:bounceEnd="26000">
                                          <p:cBhvr additive="base">
                                            <p:cTn id="7" dur="2500" fill="hold"/>
                                            <p:tgtEl>
                                              <p:spTgt spid="1348"/>
                                            </p:tgtEl>
                                            <p:attrNameLst>
                                              <p:attrName>ppt_x</p:attrName>
                                            </p:attrNameLst>
                                          </p:cBhvr>
                                          <p:tavLst>
                                            <p:tav tm="0">
                                              <p:val>
                                                <p:strVal val="0-#ppt_w/2"/>
                                              </p:val>
                                            </p:tav>
                                            <p:tav tm="100000">
                                              <p:val>
                                                <p:strVal val="#ppt_x"/>
                                              </p:val>
                                            </p:tav>
                                          </p:tavLst>
                                        </p:anim>
                                        <p:anim calcmode="lin" valueType="num" p14:bounceEnd="26000">
                                          <p:cBhvr additive="base">
                                            <p:cTn id="8" dur="2500" fill="hold"/>
                                            <p:tgtEl>
                                              <p:spTgt spid="1348"/>
                                            </p:tgtEl>
                                            <p:attrNameLst>
                                              <p:attrName>ppt_y</p:attrName>
                                            </p:attrNameLst>
                                          </p:cBhvr>
                                          <p:tavLst>
                                            <p:tav tm="0">
                                              <p:val>
                                                <p:strVal val="0-#ppt_h/2"/>
                                              </p:val>
                                            </p:tav>
                                            <p:tav tm="100000">
                                              <p:val>
                                                <p:strVal val="#ppt_y"/>
                                              </p:val>
                                            </p:tav>
                                          </p:tavLst>
                                        </p:anim>
                                      </p:childTnLst>
                                    </p:cTn>
                                  </p:par>
                                  <p:par>
                                    <p:cTn id="9" presetID="22" presetClass="entr" presetSubtype="8" fill="hold" grpId="0" nodeType="withEffect">
                                      <p:stCondLst>
                                        <p:cond delay="750"/>
                                      </p:stCondLst>
                                      <p:childTnLst>
                                        <p:set>
                                          <p:cBhvr>
                                            <p:cTn id="10" dur="1" fill="hold">
                                              <p:stCondLst>
                                                <p:cond delay="0"/>
                                              </p:stCondLst>
                                            </p:cTn>
                                            <p:tgtEl>
                                              <p:spTgt spid="1343"/>
                                            </p:tgtEl>
                                            <p:attrNameLst>
                                              <p:attrName>style.visibility</p:attrName>
                                            </p:attrNameLst>
                                          </p:cBhvr>
                                          <p:to>
                                            <p:strVal val="visible"/>
                                          </p:to>
                                        </p:set>
                                        <p:animEffect transition="in" filter="wipe(left)">
                                          <p:cBhvr>
                                            <p:cTn id="11" dur="1000"/>
                                            <p:tgtEl>
                                              <p:spTgt spid="1343"/>
                                            </p:tgtEl>
                                          </p:cBhvr>
                                        </p:animEffect>
                                      </p:childTnLst>
                                    </p:cTn>
                                  </p:par>
                                  <p:par>
                                    <p:cTn id="12" presetID="53" presetClass="entr" presetSubtype="16" fill="hold" grpId="0" nodeType="withEffect">
                                      <p:stCondLst>
                                        <p:cond delay="750"/>
                                      </p:stCondLst>
                                      <p:childTnLst>
                                        <p:set>
                                          <p:cBhvr>
                                            <p:cTn id="13" dur="1" fill="hold">
                                              <p:stCondLst>
                                                <p:cond delay="0"/>
                                              </p:stCondLst>
                                            </p:cTn>
                                            <p:tgtEl>
                                              <p:spTgt spid="1341"/>
                                            </p:tgtEl>
                                            <p:attrNameLst>
                                              <p:attrName>style.visibility</p:attrName>
                                            </p:attrNameLst>
                                          </p:cBhvr>
                                          <p:to>
                                            <p:strVal val="visible"/>
                                          </p:to>
                                        </p:set>
                                        <p:anim calcmode="lin" valueType="num">
                                          <p:cBhvr>
                                            <p:cTn id="14" dur="1000" fill="hold"/>
                                            <p:tgtEl>
                                              <p:spTgt spid="1341"/>
                                            </p:tgtEl>
                                            <p:attrNameLst>
                                              <p:attrName>ppt_w</p:attrName>
                                            </p:attrNameLst>
                                          </p:cBhvr>
                                          <p:tavLst>
                                            <p:tav tm="0">
                                              <p:val>
                                                <p:fltVal val="0"/>
                                              </p:val>
                                            </p:tav>
                                            <p:tav tm="100000">
                                              <p:val>
                                                <p:strVal val="#ppt_w"/>
                                              </p:val>
                                            </p:tav>
                                          </p:tavLst>
                                        </p:anim>
                                        <p:anim calcmode="lin" valueType="num">
                                          <p:cBhvr>
                                            <p:cTn id="15" dur="1000" fill="hold"/>
                                            <p:tgtEl>
                                              <p:spTgt spid="1341"/>
                                            </p:tgtEl>
                                            <p:attrNameLst>
                                              <p:attrName>ppt_h</p:attrName>
                                            </p:attrNameLst>
                                          </p:cBhvr>
                                          <p:tavLst>
                                            <p:tav tm="0">
                                              <p:val>
                                                <p:fltVal val="0"/>
                                              </p:val>
                                            </p:tav>
                                            <p:tav tm="100000">
                                              <p:val>
                                                <p:strVal val="#ppt_h"/>
                                              </p:val>
                                            </p:tav>
                                          </p:tavLst>
                                        </p:anim>
                                        <p:animEffect transition="in" filter="fade">
                                          <p:cBhvr>
                                            <p:cTn id="16" dur="1000"/>
                                            <p:tgtEl>
                                              <p:spTgt spid="13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1" grpId="0"/>
          <p:bldP spid="1343"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1348"/>
                                            </p:tgtEl>
                                            <p:attrNameLst>
                                              <p:attrName>style.visibility</p:attrName>
                                            </p:attrNameLst>
                                          </p:cBhvr>
                                          <p:to>
                                            <p:strVal val="visible"/>
                                          </p:to>
                                        </p:set>
                                        <p:anim calcmode="lin" valueType="num">
                                          <p:cBhvr additive="base">
                                            <p:cTn id="7" dur="2500" fill="hold"/>
                                            <p:tgtEl>
                                              <p:spTgt spid="1348"/>
                                            </p:tgtEl>
                                            <p:attrNameLst>
                                              <p:attrName>ppt_x</p:attrName>
                                            </p:attrNameLst>
                                          </p:cBhvr>
                                          <p:tavLst>
                                            <p:tav tm="0">
                                              <p:val>
                                                <p:strVal val="0-#ppt_w/2"/>
                                              </p:val>
                                            </p:tav>
                                            <p:tav tm="100000">
                                              <p:val>
                                                <p:strVal val="#ppt_x"/>
                                              </p:val>
                                            </p:tav>
                                          </p:tavLst>
                                        </p:anim>
                                        <p:anim calcmode="lin" valueType="num">
                                          <p:cBhvr additive="base">
                                            <p:cTn id="8" dur="2500" fill="hold"/>
                                            <p:tgtEl>
                                              <p:spTgt spid="1348"/>
                                            </p:tgtEl>
                                            <p:attrNameLst>
                                              <p:attrName>ppt_y</p:attrName>
                                            </p:attrNameLst>
                                          </p:cBhvr>
                                          <p:tavLst>
                                            <p:tav tm="0">
                                              <p:val>
                                                <p:strVal val="0-#ppt_h/2"/>
                                              </p:val>
                                            </p:tav>
                                            <p:tav tm="100000">
                                              <p:val>
                                                <p:strVal val="#ppt_y"/>
                                              </p:val>
                                            </p:tav>
                                          </p:tavLst>
                                        </p:anim>
                                      </p:childTnLst>
                                    </p:cTn>
                                  </p:par>
                                  <p:par>
                                    <p:cTn id="9" presetID="22" presetClass="entr" presetSubtype="8" fill="hold" grpId="0" nodeType="withEffect">
                                      <p:stCondLst>
                                        <p:cond delay="750"/>
                                      </p:stCondLst>
                                      <p:childTnLst>
                                        <p:set>
                                          <p:cBhvr>
                                            <p:cTn id="10" dur="1" fill="hold">
                                              <p:stCondLst>
                                                <p:cond delay="0"/>
                                              </p:stCondLst>
                                            </p:cTn>
                                            <p:tgtEl>
                                              <p:spTgt spid="1343"/>
                                            </p:tgtEl>
                                            <p:attrNameLst>
                                              <p:attrName>style.visibility</p:attrName>
                                            </p:attrNameLst>
                                          </p:cBhvr>
                                          <p:to>
                                            <p:strVal val="visible"/>
                                          </p:to>
                                        </p:set>
                                        <p:animEffect transition="in" filter="wipe(left)">
                                          <p:cBhvr>
                                            <p:cTn id="11" dur="1000"/>
                                            <p:tgtEl>
                                              <p:spTgt spid="1343"/>
                                            </p:tgtEl>
                                          </p:cBhvr>
                                        </p:animEffect>
                                      </p:childTnLst>
                                    </p:cTn>
                                  </p:par>
                                  <p:par>
                                    <p:cTn id="12" presetID="53" presetClass="entr" presetSubtype="16" fill="hold" grpId="0" nodeType="withEffect">
                                      <p:stCondLst>
                                        <p:cond delay="750"/>
                                      </p:stCondLst>
                                      <p:childTnLst>
                                        <p:set>
                                          <p:cBhvr>
                                            <p:cTn id="13" dur="1" fill="hold">
                                              <p:stCondLst>
                                                <p:cond delay="0"/>
                                              </p:stCondLst>
                                            </p:cTn>
                                            <p:tgtEl>
                                              <p:spTgt spid="1341"/>
                                            </p:tgtEl>
                                            <p:attrNameLst>
                                              <p:attrName>style.visibility</p:attrName>
                                            </p:attrNameLst>
                                          </p:cBhvr>
                                          <p:to>
                                            <p:strVal val="visible"/>
                                          </p:to>
                                        </p:set>
                                        <p:anim calcmode="lin" valueType="num">
                                          <p:cBhvr>
                                            <p:cTn id="14" dur="1000" fill="hold"/>
                                            <p:tgtEl>
                                              <p:spTgt spid="1341"/>
                                            </p:tgtEl>
                                            <p:attrNameLst>
                                              <p:attrName>ppt_w</p:attrName>
                                            </p:attrNameLst>
                                          </p:cBhvr>
                                          <p:tavLst>
                                            <p:tav tm="0">
                                              <p:val>
                                                <p:fltVal val="0"/>
                                              </p:val>
                                            </p:tav>
                                            <p:tav tm="100000">
                                              <p:val>
                                                <p:strVal val="#ppt_w"/>
                                              </p:val>
                                            </p:tav>
                                          </p:tavLst>
                                        </p:anim>
                                        <p:anim calcmode="lin" valueType="num">
                                          <p:cBhvr>
                                            <p:cTn id="15" dur="1000" fill="hold"/>
                                            <p:tgtEl>
                                              <p:spTgt spid="1341"/>
                                            </p:tgtEl>
                                            <p:attrNameLst>
                                              <p:attrName>ppt_h</p:attrName>
                                            </p:attrNameLst>
                                          </p:cBhvr>
                                          <p:tavLst>
                                            <p:tav tm="0">
                                              <p:val>
                                                <p:fltVal val="0"/>
                                              </p:val>
                                            </p:tav>
                                            <p:tav tm="100000">
                                              <p:val>
                                                <p:strVal val="#ppt_h"/>
                                              </p:val>
                                            </p:tav>
                                          </p:tavLst>
                                        </p:anim>
                                        <p:animEffect transition="in" filter="fade">
                                          <p:cBhvr>
                                            <p:cTn id="16" dur="1000"/>
                                            <p:tgtEl>
                                              <p:spTgt spid="13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1" grpId="0"/>
          <p:bldP spid="1343" grpId="0" animBg="1"/>
        </p:bldLst>
      </p:timing>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321"/>
        <p:cNvGrpSpPr/>
        <p:nvPr/>
      </p:nvGrpSpPr>
      <p:grpSpPr>
        <a:xfrm>
          <a:off x="0" y="0"/>
          <a:ext cx="0" cy="0"/>
          <a:chOff x="0" y="0"/>
          <a:chExt cx="0" cy="0"/>
        </a:xfrm>
      </p:grpSpPr>
      <p:sp>
        <p:nvSpPr>
          <p:cNvPr id="4" name="TextBox 3">
            <a:extLst>
              <a:ext uri="{FF2B5EF4-FFF2-40B4-BE49-F238E27FC236}">
                <a16:creationId xmlns:a16="http://schemas.microsoft.com/office/drawing/2014/main" id="{8C0C68D7-C4E9-446B-8290-101AE96FE83F}"/>
              </a:ext>
            </a:extLst>
          </p:cNvPr>
          <p:cNvSpPr txBox="1"/>
          <p:nvPr/>
        </p:nvSpPr>
        <p:spPr>
          <a:xfrm>
            <a:off x="1012687" y="1282526"/>
            <a:ext cx="526740" cy="1200329"/>
          </a:xfrm>
          <a:prstGeom prst="rect">
            <a:avLst/>
          </a:prstGeom>
          <a:noFill/>
        </p:spPr>
        <p:txBody>
          <a:bodyPr wrap="square" rtlCol="0">
            <a:spAutoFit/>
          </a:bodyPr>
          <a:lstStyle/>
          <a:p>
            <a:pPr defTabSz="1219170">
              <a:buClr>
                <a:srgbClr val="000000"/>
              </a:buClr>
            </a:pPr>
            <a:r>
              <a:rPr lang="en-US" sz="7200" kern="0">
                <a:solidFill>
                  <a:srgbClr val="FFC03A"/>
                </a:solidFill>
                <a:latin typeface="#9Slide07 Stormtrooper" panose="020B0500000000000000" pitchFamily="34" charset="0"/>
                <a:cs typeface="Arial"/>
                <a:sym typeface="Arial"/>
              </a:rPr>
              <a:t>Đ</a:t>
            </a:r>
          </a:p>
        </p:txBody>
      </p:sp>
      <p:sp>
        <p:nvSpPr>
          <p:cNvPr id="21" name="TextBox 20">
            <a:extLst>
              <a:ext uri="{FF2B5EF4-FFF2-40B4-BE49-F238E27FC236}">
                <a16:creationId xmlns:a16="http://schemas.microsoft.com/office/drawing/2014/main" id="{999C9B94-99ED-4F30-9D74-D37076217282}"/>
              </a:ext>
            </a:extLst>
          </p:cNvPr>
          <p:cNvSpPr txBox="1"/>
          <p:nvPr/>
        </p:nvSpPr>
        <p:spPr>
          <a:xfrm>
            <a:off x="2122540" y="1282526"/>
            <a:ext cx="526740" cy="1200329"/>
          </a:xfrm>
          <a:prstGeom prst="rect">
            <a:avLst/>
          </a:prstGeom>
          <a:noFill/>
        </p:spPr>
        <p:txBody>
          <a:bodyPr wrap="square" rtlCol="0">
            <a:spAutoFit/>
          </a:bodyPr>
          <a:lstStyle/>
          <a:p>
            <a:pPr defTabSz="1219170">
              <a:buClr>
                <a:srgbClr val="000000"/>
              </a:buClr>
            </a:pPr>
            <a:r>
              <a:rPr lang="en-US" sz="7200" kern="0">
                <a:solidFill>
                  <a:srgbClr val="FFC03A"/>
                </a:solidFill>
                <a:latin typeface="#9Slide07 Stormtrooper" panose="020B0500000000000000" pitchFamily="34" charset="0"/>
                <a:cs typeface="Arial"/>
                <a:sym typeface="Arial"/>
              </a:rPr>
              <a:t>â</a:t>
            </a:r>
          </a:p>
        </p:txBody>
      </p:sp>
      <p:sp>
        <p:nvSpPr>
          <p:cNvPr id="22" name="TextBox 21">
            <a:extLst>
              <a:ext uri="{FF2B5EF4-FFF2-40B4-BE49-F238E27FC236}">
                <a16:creationId xmlns:a16="http://schemas.microsoft.com/office/drawing/2014/main" id="{063A34F5-E95C-4B90-B3E5-C40F40B66003}"/>
              </a:ext>
            </a:extLst>
          </p:cNvPr>
          <p:cNvSpPr txBox="1"/>
          <p:nvPr/>
        </p:nvSpPr>
        <p:spPr>
          <a:xfrm>
            <a:off x="6047789" y="1295400"/>
            <a:ext cx="526740" cy="1200329"/>
          </a:xfrm>
          <a:prstGeom prst="rect">
            <a:avLst/>
          </a:prstGeom>
          <a:noFill/>
        </p:spPr>
        <p:txBody>
          <a:bodyPr wrap="square" rtlCol="0">
            <a:spAutoFit/>
          </a:bodyPr>
          <a:lstStyle/>
          <a:p>
            <a:pPr defTabSz="1219170">
              <a:buClr>
                <a:srgbClr val="000000"/>
              </a:buClr>
            </a:pPr>
            <a:r>
              <a:rPr lang="en-US" sz="7200" kern="0">
                <a:solidFill>
                  <a:srgbClr val="FFC03A"/>
                </a:solidFill>
                <a:latin typeface="#9Slide07 Stormtrooper" panose="020B0500000000000000" pitchFamily="34" charset="0"/>
                <a:cs typeface="Arial"/>
                <a:sym typeface="Arial"/>
              </a:rPr>
              <a:t>I</a:t>
            </a:r>
          </a:p>
        </p:txBody>
      </p:sp>
      <p:sp>
        <p:nvSpPr>
          <p:cNvPr id="23" name="TextBox 22">
            <a:extLst>
              <a:ext uri="{FF2B5EF4-FFF2-40B4-BE49-F238E27FC236}">
                <a16:creationId xmlns:a16="http://schemas.microsoft.com/office/drawing/2014/main" id="{ACC64DB2-BE71-4ED0-A7BF-477B992F0278}"/>
              </a:ext>
            </a:extLst>
          </p:cNvPr>
          <p:cNvSpPr txBox="1"/>
          <p:nvPr/>
        </p:nvSpPr>
        <p:spPr>
          <a:xfrm>
            <a:off x="3098136" y="1282525"/>
            <a:ext cx="526740" cy="1200329"/>
          </a:xfrm>
          <a:prstGeom prst="rect">
            <a:avLst/>
          </a:prstGeom>
          <a:noFill/>
        </p:spPr>
        <p:txBody>
          <a:bodyPr wrap="square" rtlCol="0">
            <a:spAutoFit/>
          </a:bodyPr>
          <a:lstStyle/>
          <a:p>
            <a:pPr defTabSz="1219170">
              <a:buClr>
                <a:srgbClr val="000000"/>
              </a:buClr>
            </a:pPr>
            <a:r>
              <a:rPr lang="en-US" sz="7200" kern="0">
                <a:solidFill>
                  <a:srgbClr val="FFC03A"/>
                </a:solidFill>
                <a:latin typeface="#9Slide07 Stormtrooper" panose="020B0500000000000000" pitchFamily="34" charset="0"/>
                <a:cs typeface="Arial"/>
                <a:sym typeface="Arial"/>
              </a:rPr>
              <a:t>đ</a:t>
            </a:r>
          </a:p>
        </p:txBody>
      </p:sp>
      <p:sp>
        <p:nvSpPr>
          <p:cNvPr id="24" name="TextBox 23">
            <a:extLst>
              <a:ext uri="{FF2B5EF4-FFF2-40B4-BE49-F238E27FC236}">
                <a16:creationId xmlns:a16="http://schemas.microsoft.com/office/drawing/2014/main" id="{F661E147-452D-41FC-AA31-25D7989ED026}"/>
              </a:ext>
            </a:extLst>
          </p:cNvPr>
          <p:cNvSpPr txBox="1"/>
          <p:nvPr/>
        </p:nvSpPr>
        <p:spPr>
          <a:xfrm>
            <a:off x="6879687" y="1253440"/>
            <a:ext cx="526740" cy="1200329"/>
          </a:xfrm>
          <a:prstGeom prst="rect">
            <a:avLst/>
          </a:prstGeom>
          <a:noFill/>
        </p:spPr>
        <p:txBody>
          <a:bodyPr wrap="square" rtlCol="0">
            <a:spAutoFit/>
          </a:bodyPr>
          <a:lstStyle/>
          <a:p>
            <a:pPr defTabSz="1219170">
              <a:buClr>
                <a:srgbClr val="000000"/>
              </a:buClr>
            </a:pPr>
            <a:r>
              <a:rPr lang="en-US" sz="7200" kern="0">
                <a:solidFill>
                  <a:srgbClr val="FFC03A"/>
                </a:solidFill>
                <a:latin typeface="#9Slide07 Stormtrooper" panose="020B0500000000000000" pitchFamily="34" charset="0"/>
                <a:cs typeface="Arial"/>
                <a:sym typeface="Arial"/>
              </a:rPr>
              <a:t>M</a:t>
            </a:r>
          </a:p>
        </p:txBody>
      </p:sp>
      <p:sp>
        <p:nvSpPr>
          <p:cNvPr id="25" name="TextBox 24">
            <a:extLst>
              <a:ext uri="{FF2B5EF4-FFF2-40B4-BE49-F238E27FC236}">
                <a16:creationId xmlns:a16="http://schemas.microsoft.com/office/drawing/2014/main" id="{B09A6F36-C32D-45EC-BBDF-B589FD1DE2E8}"/>
              </a:ext>
            </a:extLst>
          </p:cNvPr>
          <p:cNvSpPr txBox="1"/>
          <p:nvPr/>
        </p:nvSpPr>
        <p:spPr>
          <a:xfrm>
            <a:off x="8050985" y="1301079"/>
            <a:ext cx="526740" cy="1200329"/>
          </a:xfrm>
          <a:prstGeom prst="rect">
            <a:avLst/>
          </a:prstGeom>
          <a:noFill/>
        </p:spPr>
        <p:txBody>
          <a:bodyPr wrap="square" rtlCol="0">
            <a:spAutoFit/>
          </a:bodyPr>
          <a:lstStyle/>
          <a:p>
            <a:pPr defTabSz="1219170">
              <a:buClr>
                <a:srgbClr val="000000"/>
              </a:buClr>
            </a:pPr>
            <a:r>
              <a:rPr lang="en-US" sz="7200" kern="0">
                <a:solidFill>
                  <a:srgbClr val="FFC03A"/>
                </a:solidFill>
                <a:latin typeface="#9Slide07 Stormtrooper" panose="020B0500000000000000" pitchFamily="34" charset="0"/>
                <a:cs typeface="Arial"/>
                <a:sym typeface="Arial"/>
              </a:rPr>
              <a:t>Ộ</a:t>
            </a:r>
          </a:p>
        </p:txBody>
      </p:sp>
      <p:sp>
        <p:nvSpPr>
          <p:cNvPr id="26" name="TextBox 25">
            <a:extLst>
              <a:ext uri="{FF2B5EF4-FFF2-40B4-BE49-F238E27FC236}">
                <a16:creationId xmlns:a16="http://schemas.microsoft.com/office/drawing/2014/main" id="{0795B139-1329-4FB6-AD4F-6C4C7775C371}"/>
              </a:ext>
            </a:extLst>
          </p:cNvPr>
          <p:cNvSpPr txBox="1"/>
          <p:nvPr/>
        </p:nvSpPr>
        <p:spPr>
          <a:xfrm>
            <a:off x="4085455" y="1282525"/>
            <a:ext cx="526740" cy="1200329"/>
          </a:xfrm>
          <a:prstGeom prst="rect">
            <a:avLst/>
          </a:prstGeom>
          <a:noFill/>
        </p:spPr>
        <p:txBody>
          <a:bodyPr wrap="square" rtlCol="0">
            <a:spAutoFit/>
          </a:bodyPr>
          <a:lstStyle/>
          <a:p>
            <a:pPr defTabSz="1219170">
              <a:buClr>
                <a:srgbClr val="000000"/>
              </a:buClr>
            </a:pPr>
            <a:r>
              <a:rPr lang="en-US" sz="7200" kern="0">
                <a:solidFill>
                  <a:srgbClr val="FFC03A"/>
                </a:solidFill>
                <a:latin typeface="#9Slide07 Stormtrooper" panose="020B0500000000000000" pitchFamily="34" charset="0"/>
                <a:cs typeface="Arial"/>
                <a:sym typeface="Arial"/>
              </a:rPr>
              <a:t>Ệ</a:t>
            </a:r>
          </a:p>
        </p:txBody>
      </p:sp>
      <p:sp>
        <p:nvSpPr>
          <p:cNvPr id="27" name="TextBox 26">
            <a:extLst>
              <a:ext uri="{FF2B5EF4-FFF2-40B4-BE49-F238E27FC236}">
                <a16:creationId xmlns:a16="http://schemas.microsoft.com/office/drawing/2014/main" id="{4B4650F0-15B2-4A1F-AEF9-A4E942B4EB55}"/>
              </a:ext>
            </a:extLst>
          </p:cNvPr>
          <p:cNvSpPr txBox="1"/>
          <p:nvPr/>
        </p:nvSpPr>
        <p:spPr>
          <a:xfrm>
            <a:off x="4837962" y="1301079"/>
            <a:ext cx="526740" cy="1200329"/>
          </a:xfrm>
          <a:prstGeom prst="rect">
            <a:avLst/>
          </a:prstGeom>
          <a:noFill/>
        </p:spPr>
        <p:txBody>
          <a:bodyPr wrap="square" rtlCol="0">
            <a:spAutoFit/>
          </a:bodyPr>
          <a:lstStyle/>
          <a:p>
            <a:pPr defTabSz="1219170">
              <a:buClr>
                <a:srgbClr val="000000"/>
              </a:buClr>
            </a:pPr>
            <a:r>
              <a:rPr lang="en-US" sz="7200" kern="0">
                <a:solidFill>
                  <a:srgbClr val="FFC03A"/>
                </a:solidFill>
                <a:latin typeface="#9Slide07 Stormtrooper" panose="020B0500000000000000" pitchFamily="34" charset="0"/>
                <a:cs typeface="Arial"/>
                <a:sym typeface="Arial"/>
              </a:rPr>
              <a:t>N</a:t>
            </a:r>
          </a:p>
        </p:txBody>
      </p:sp>
      <p:grpSp>
        <p:nvGrpSpPr>
          <p:cNvPr id="1322" name="Google Shape;1322;p69"/>
          <p:cNvGrpSpPr/>
          <p:nvPr/>
        </p:nvGrpSpPr>
        <p:grpSpPr>
          <a:xfrm>
            <a:off x="831541" y="2770052"/>
            <a:ext cx="6793415" cy="3607557"/>
            <a:chOff x="4696250" y="3980150"/>
            <a:chExt cx="1525650" cy="1146275"/>
          </a:xfrm>
        </p:grpSpPr>
        <p:sp>
          <p:nvSpPr>
            <p:cNvPr id="1323" name="Google Shape;1323;p69"/>
            <p:cNvSpPr/>
            <p:nvPr/>
          </p:nvSpPr>
          <p:spPr>
            <a:xfrm>
              <a:off x="4709325" y="3987125"/>
              <a:ext cx="1503850" cy="1131650"/>
            </a:xfrm>
            <a:custGeom>
              <a:avLst/>
              <a:gdLst/>
              <a:ahLst/>
              <a:cxnLst/>
              <a:rect l="l" t="t" r="r" b="b"/>
              <a:pathLst>
                <a:path w="60154" h="45266" extrusionOk="0">
                  <a:moveTo>
                    <a:pt x="35770" y="0"/>
                  </a:moveTo>
                  <a:cubicBezTo>
                    <a:pt x="33608" y="0"/>
                    <a:pt x="21525" y="487"/>
                    <a:pt x="18796" y="880"/>
                  </a:cubicBezTo>
                  <a:cubicBezTo>
                    <a:pt x="15979" y="1285"/>
                    <a:pt x="1040" y="1285"/>
                    <a:pt x="663" y="1313"/>
                  </a:cubicBezTo>
                  <a:cubicBezTo>
                    <a:pt x="663" y="1313"/>
                    <a:pt x="21" y="39657"/>
                    <a:pt x="7" y="41861"/>
                  </a:cubicBezTo>
                  <a:cubicBezTo>
                    <a:pt x="1" y="42895"/>
                    <a:pt x="464" y="43171"/>
                    <a:pt x="961" y="43171"/>
                  </a:cubicBezTo>
                  <a:cubicBezTo>
                    <a:pt x="1530" y="43171"/>
                    <a:pt x="2141" y="42810"/>
                    <a:pt x="2142" y="42810"/>
                  </a:cubicBezTo>
                  <a:lnTo>
                    <a:pt x="2142" y="42810"/>
                  </a:lnTo>
                  <a:lnTo>
                    <a:pt x="1374" y="45251"/>
                  </a:lnTo>
                  <a:cubicBezTo>
                    <a:pt x="1374" y="45251"/>
                    <a:pt x="2679" y="45265"/>
                    <a:pt x="4452" y="45265"/>
                  </a:cubicBezTo>
                  <a:cubicBezTo>
                    <a:pt x="7898" y="45265"/>
                    <a:pt x="13113" y="45211"/>
                    <a:pt x="13942" y="44888"/>
                  </a:cubicBezTo>
                  <a:cubicBezTo>
                    <a:pt x="15197" y="44386"/>
                    <a:pt x="31936" y="44763"/>
                    <a:pt x="35046" y="44344"/>
                  </a:cubicBezTo>
                  <a:cubicBezTo>
                    <a:pt x="38129" y="43926"/>
                    <a:pt x="60154" y="43926"/>
                    <a:pt x="60154" y="43926"/>
                  </a:cubicBezTo>
                  <a:lnTo>
                    <a:pt x="59917" y="41624"/>
                  </a:lnTo>
                  <a:cubicBezTo>
                    <a:pt x="59917" y="41624"/>
                    <a:pt x="59735" y="32962"/>
                    <a:pt x="59666" y="30535"/>
                  </a:cubicBezTo>
                  <a:cubicBezTo>
                    <a:pt x="59596" y="28108"/>
                    <a:pt x="58801" y="2136"/>
                    <a:pt x="58801" y="2136"/>
                  </a:cubicBezTo>
                  <a:lnTo>
                    <a:pt x="56820" y="1647"/>
                  </a:lnTo>
                  <a:lnTo>
                    <a:pt x="56499" y="755"/>
                  </a:lnTo>
                  <a:cubicBezTo>
                    <a:pt x="56499" y="755"/>
                    <a:pt x="50543" y="308"/>
                    <a:pt x="49525" y="239"/>
                  </a:cubicBezTo>
                  <a:cubicBezTo>
                    <a:pt x="48521" y="169"/>
                    <a:pt x="37571" y="43"/>
                    <a:pt x="35925" y="2"/>
                  </a:cubicBezTo>
                  <a:cubicBezTo>
                    <a:pt x="35881" y="1"/>
                    <a:pt x="35829" y="0"/>
                    <a:pt x="35770"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24" name="Google Shape;1324;p69"/>
            <p:cNvSpPr/>
            <p:nvPr/>
          </p:nvSpPr>
          <p:spPr>
            <a:xfrm>
              <a:off x="4696250" y="3980150"/>
              <a:ext cx="1459750" cy="1096075"/>
            </a:xfrm>
            <a:custGeom>
              <a:avLst/>
              <a:gdLst/>
              <a:ahLst/>
              <a:cxnLst/>
              <a:rect l="l" t="t" r="r" b="b"/>
              <a:pathLst>
                <a:path w="58390" h="43843" extrusionOk="0">
                  <a:moveTo>
                    <a:pt x="35122" y="602"/>
                  </a:moveTo>
                  <a:cubicBezTo>
                    <a:pt x="36655" y="602"/>
                    <a:pt x="38189" y="627"/>
                    <a:pt x="39726" y="685"/>
                  </a:cubicBezTo>
                  <a:cubicBezTo>
                    <a:pt x="41880" y="774"/>
                    <a:pt x="44007" y="801"/>
                    <a:pt x="46142" y="801"/>
                  </a:cubicBezTo>
                  <a:cubicBezTo>
                    <a:pt x="46676" y="801"/>
                    <a:pt x="47211" y="799"/>
                    <a:pt x="47747" y="797"/>
                  </a:cubicBezTo>
                  <a:cubicBezTo>
                    <a:pt x="47948" y="792"/>
                    <a:pt x="48149" y="790"/>
                    <a:pt x="48350" y="790"/>
                  </a:cubicBezTo>
                  <a:cubicBezTo>
                    <a:pt x="49492" y="790"/>
                    <a:pt x="50613" y="855"/>
                    <a:pt x="51764" y="950"/>
                  </a:cubicBezTo>
                  <a:cubicBezTo>
                    <a:pt x="52503" y="1006"/>
                    <a:pt x="53256" y="1076"/>
                    <a:pt x="54009" y="1145"/>
                  </a:cubicBezTo>
                  <a:cubicBezTo>
                    <a:pt x="54372" y="1173"/>
                    <a:pt x="54763" y="1215"/>
                    <a:pt x="55125" y="1229"/>
                  </a:cubicBezTo>
                  <a:cubicBezTo>
                    <a:pt x="55160" y="1230"/>
                    <a:pt x="55199" y="1231"/>
                    <a:pt x="55242" y="1231"/>
                  </a:cubicBezTo>
                  <a:cubicBezTo>
                    <a:pt x="55383" y="1231"/>
                    <a:pt x="55565" y="1225"/>
                    <a:pt x="55751" y="1225"/>
                  </a:cubicBezTo>
                  <a:cubicBezTo>
                    <a:pt x="56056" y="1225"/>
                    <a:pt x="56371" y="1241"/>
                    <a:pt x="56534" y="1327"/>
                  </a:cubicBezTo>
                  <a:cubicBezTo>
                    <a:pt x="57064" y="1606"/>
                    <a:pt x="56980" y="2847"/>
                    <a:pt x="56994" y="3279"/>
                  </a:cubicBezTo>
                  <a:cubicBezTo>
                    <a:pt x="56994" y="4116"/>
                    <a:pt x="57008" y="4939"/>
                    <a:pt x="57022" y="5776"/>
                  </a:cubicBezTo>
                  <a:cubicBezTo>
                    <a:pt x="57036" y="7366"/>
                    <a:pt x="57078" y="8957"/>
                    <a:pt x="57120" y="10533"/>
                  </a:cubicBezTo>
                  <a:cubicBezTo>
                    <a:pt x="57190" y="13783"/>
                    <a:pt x="57246" y="17019"/>
                    <a:pt x="57343" y="20269"/>
                  </a:cubicBezTo>
                  <a:cubicBezTo>
                    <a:pt x="57522" y="27439"/>
                    <a:pt x="57728" y="34608"/>
                    <a:pt x="57787" y="41792"/>
                  </a:cubicBezTo>
                  <a:lnTo>
                    <a:pt x="57787" y="41792"/>
                  </a:lnTo>
                  <a:cubicBezTo>
                    <a:pt x="42918" y="42486"/>
                    <a:pt x="28022" y="42296"/>
                    <a:pt x="13140" y="42698"/>
                  </a:cubicBezTo>
                  <a:cubicBezTo>
                    <a:pt x="8992" y="42823"/>
                    <a:pt x="4857" y="43002"/>
                    <a:pt x="709" y="43236"/>
                  </a:cubicBezTo>
                  <a:lnTo>
                    <a:pt x="709" y="43236"/>
                  </a:lnTo>
                  <a:cubicBezTo>
                    <a:pt x="534" y="29454"/>
                    <a:pt x="726" y="15671"/>
                    <a:pt x="1272" y="1903"/>
                  </a:cubicBezTo>
                  <a:lnTo>
                    <a:pt x="1272" y="1903"/>
                  </a:lnTo>
                  <a:cubicBezTo>
                    <a:pt x="7832" y="1671"/>
                    <a:pt x="14405" y="1516"/>
                    <a:pt x="20951" y="1117"/>
                  </a:cubicBezTo>
                  <a:cubicBezTo>
                    <a:pt x="25681" y="844"/>
                    <a:pt x="30394" y="602"/>
                    <a:pt x="35122" y="602"/>
                  </a:cubicBezTo>
                  <a:close/>
                  <a:moveTo>
                    <a:pt x="34303" y="1"/>
                  </a:moveTo>
                  <a:cubicBezTo>
                    <a:pt x="34214" y="1"/>
                    <a:pt x="34124" y="1"/>
                    <a:pt x="34035" y="2"/>
                  </a:cubicBezTo>
                  <a:cubicBezTo>
                    <a:pt x="30855" y="2"/>
                    <a:pt x="27661" y="141"/>
                    <a:pt x="24494" y="336"/>
                  </a:cubicBezTo>
                  <a:cubicBezTo>
                    <a:pt x="16683" y="783"/>
                    <a:pt x="8858" y="1062"/>
                    <a:pt x="1047" y="1327"/>
                  </a:cubicBezTo>
                  <a:cubicBezTo>
                    <a:pt x="879" y="1327"/>
                    <a:pt x="740" y="1466"/>
                    <a:pt x="740" y="1620"/>
                  </a:cubicBezTo>
                  <a:cubicBezTo>
                    <a:pt x="182" y="15554"/>
                    <a:pt x="0" y="29517"/>
                    <a:pt x="168" y="43451"/>
                  </a:cubicBezTo>
                  <a:cubicBezTo>
                    <a:pt x="144" y="43599"/>
                    <a:pt x="238" y="43684"/>
                    <a:pt x="354" y="43706"/>
                  </a:cubicBezTo>
                  <a:lnTo>
                    <a:pt x="354" y="43706"/>
                  </a:lnTo>
                  <a:cubicBezTo>
                    <a:pt x="396" y="43785"/>
                    <a:pt x="474" y="43842"/>
                    <a:pt x="587" y="43842"/>
                  </a:cubicBezTo>
                  <a:cubicBezTo>
                    <a:pt x="592" y="43842"/>
                    <a:pt x="596" y="43842"/>
                    <a:pt x="600" y="43842"/>
                  </a:cubicBezTo>
                  <a:cubicBezTo>
                    <a:pt x="15567" y="42935"/>
                    <a:pt x="30576" y="43103"/>
                    <a:pt x="45557" y="42796"/>
                  </a:cubicBezTo>
                  <a:cubicBezTo>
                    <a:pt x="49741" y="42698"/>
                    <a:pt x="53926" y="42559"/>
                    <a:pt x="58096" y="42377"/>
                  </a:cubicBezTo>
                  <a:cubicBezTo>
                    <a:pt x="58250" y="42377"/>
                    <a:pt x="58389" y="42252"/>
                    <a:pt x="58389" y="42071"/>
                  </a:cubicBezTo>
                  <a:cubicBezTo>
                    <a:pt x="58334" y="35347"/>
                    <a:pt x="58166" y="28610"/>
                    <a:pt x="57985" y="21901"/>
                  </a:cubicBezTo>
                  <a:cubicBezTo>
                    <a:pt x="57901" y="18539"/>
                    <a:pt x="57817" y="15192"/>
                    <a:pt x="57748" y="11830"/>
                  </a:cubicBezTo>
                  <a:cubicBezTo>
                    <a:pt x="57678" y="8622"/>
                    <a:pt x="57720" y="5386"/>
                    <a:pt x="57552" y="2205"/>
                  </a:cubicBezTo>
                  <a:cubicBezTo>
                    <a:pt x="57497" y="1229"/>
                    <a:pt x="57497" y="825"/>
                    <a:pt x="56423" y="755"/>
                  </a:cubicBezTo>
                  <a:cubicBezTo>
                    <a:pt x="54763" y="643"/>
                    <a:pt x="53117" y="490"/>
                    <a:pt x="51471" y="350"/>
                  </a:cubicBezTo>
                  <a:cubicBezTo>
                    <a:pt x="50291" y="259"/>
                    <a:pt x="49116" y="234"/>
                    <a:pt x="47942" y="234"/>
                  </a:cubicBezTo>
                  <a:cubicBezTo>
                    <a:pt x="46570" y="234"/>
                    <a:pt x="45199" y="268"/>
                    <a:pt x="43822" y="268"/>
                  </a:cubicBezTo>
                  <a:cubicBezTo>
                    <a:pt x="43689" y="268"/>
                    <a:pt x="43556" y="267"/>
                    <a:pt x="43422" y="267"/>
                  </a:cubicBezTo>
                  <a:cubicBezTo>
                    <a:pt x="40373" y="226"/>
                    <a:pt x="37351" y="1"/>
                    <a:pt x="34303"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25" name="Google Shape;1325;p69"/>
            <p:cNvSpPr/>
            <p:nvPr/>
          </p:nvSpPr>
          <p:spPr>
            <a:xfrm>
              <a:off x="4736350" y="4027550"/>
              <a:ext cx="1485550" cy="1098875"/>
            </a:xfrm>
            <a:custGeom>
              <a:avLst/>
              <a:gdLst/>
              <a:ahLst/>
              <a:cxnLst/>
              <a:rect l="l" t="t" r="r" b="b"/>
              <a:pathLst>
                <a:path w="59422" h="43955" extrusionOk="0">
                  <a:moveTo>
                    <a:pt x="56133" y="0"/>
                  </a:moveTo>
                  <a:cubicBezTo>
                    <a:pt x="55797" y="0"/>
                    <a:pt x="55642" y="521"/>
                    <a:pt x="56018" y="588"/>
                  </a:cubicBezTo>
                  <a:cubicBezTo>
                    <a:pt x="56509" y="662"/>
                    <a:pt x="56988" y="736"/>
                    <a:pt x="57476" y="809"/>
                  </a:cubicBezTo>
                  <a:lnTo>
                    <a:pt x="57476" y="809"/>
                  </a:lnTo>
                  <a:cubicBezTo>
                    <a:pt x="57824" y="12401"/>
                    <a:pt x="58252" y="23965"/>
                    <a:pt x="58487" y="35544"/>
                  </a:cubicBezTo>
                  <a:cubicBezTo>
                    <a:pt x="58541" y="37756"/>
                    <a:pt x="58530" y="39943"/>
                    <a:pt x="58781" y="42153"/>
                  </a:cubicBezTo>
                  <a:lnTo>
                    <a:pt x="58781" y="42153"/>
                  </a:lnTo>
                  <a:cubicBezTo>
                    <a:pt x="58710" y="42162"/>
                    <a:pt x="58637" y="42166"/>
                    <a:pt x="58562" y="42166"/>
                  </a:cubicBezTo>
                  <a:cubicBezTo>
                    <a:pt x="58218" y="42166"/>
                    <a:pt x="57847" y="42086"/>
                    <a:pt x="57552" y="42058"/>
                  </a:cubicBezTo>
                  <a:cubicBezTo>
                    <a:pt x="56716" y="41988"/>
                    <a:pt x="55865" y="42016"/>
                    <a:pt x="55000" y="41988"/>
                  </a:cubicBezTo>
                  <a:cubicBezTo>
                    <a:pt x="53856" y="41972"/>
                    <a:pt x="52712" y="41965"/>
                    <a:pt x="51568" y="41965"/>
                  </a:cubicBezTo>
                  <a:cubicBezTo>
                    <a:pt x="50759" y="41965"/>
                    <a:pt x="49950" y="41968"/>
                    <a:pt x="49141" y="41974"/>
                  </a:cubicBezTo>
                  <a:cubicBezTo>
                    <a:pt x="45166" y="42030"/>
                    <a:pt x="41233" y="42295"/>
                    <a:pt x="37257" y="42462"/>
                  </a:cubicBezTo>
                  <a:cubicBezTo>
                    <a:pt x="35961" y="42522"/>
                    <a:pt x="34664" y="42539"/>
                    <a:pt x="33367" y="42539"/>
                  </a:cubicBezTo>
                  <a:cubicBezTo>
                    <a:pt x="31538" y="42539"/>
                    <a:pt x="29709" y="42505"/>
                    <a:pt x="27877" y="42505"/>
                  </a:cubicBezTo>
                  <a:cubicBezTo>
                    <a:pt x="27052" y="42505"/>
                    <a:pt x="26227" y="42512"/>
                    <a:pt x="25401" y="42532"/>
                  </a:cubicBezTo>
                  <a:cubicBezTo>
                    <a:pt x="21481" y="42616"/>
                    <a:pt x="17548" y="42825"/>
                    <a:pt x="13614" y="43020"/>
                  </a:cubicBezTo>
                  <a:cubicBezTo>
                    <a:pt x="9278" y="43224"/>
                    <a:pt x="4941" y="43415"/>
                    <a:pt x="617" y="43424"/>
                  </a:cubicBezTo>
                  <a:lnTo>
                    <a:pt x="617" y="43424"/>
                  </a:lnTo>
                  <a:cubicBezTo>
                    <a:pt x="703" y="42914"/>
                    <a:pt x="800" y="42397"/>
                    <a:pt x="879" y="41890"/>
                  </a:cubicBezTo>
                  <a:cubicBezTo>
                    <a:pt x="947" y="41627"/>
                    <a:pt x="762" y="41467"/>
                    <a:pt x="594" y="41467"/>
                  </a:cubicBezTo>
                  <a:cubicBezTo>
                    <a:pt x="486" y="41467"/>
                    <a:pt x="385" y="41534"/>
                    <a:pt x="363" y="41681"/>
                  </a:cubicBezTo>
                  <a:cubicBezTo>
                    <a:pt x="252" y="42309"/>
                    <a:pt x="140" y="42950"/>
                    <a:pt x="28" y="43578"/>
                  </a:cubicBezTo>
                  <a:cubicBezTo>
                    <a:pt x="0" y="43773"/>
                    <a:pt x="112" y="43955"/>
                    <a:pt x="307" y="43955"/>
                  </a:cubicBezTo>
                  <a:cubicBezTo>
                    <a:pt x="8300" y="43927"/>
                    <a:pt x="16251" y="43327"/>
                    <a:pt x="24229" y="43090"/>
                  </a:cubicBezTo>
                  <a:cubicBezTo>
                    <a:pt x="25440" y="43056"/>
                    <a:pt x="26649" y="43047"/>
                    <a:pt x="27857" y="43047"/>
                  </a:cubicBezTo>
                  <a:cubicBezTo>
                    <a:pt x="29450" y="43047"/>
                    <a:pt x="31040" y="43063"/>
                    <a:pt x="32629" y="43063"/>
                  </a:cubicBezTo>
                  <a:cubicBezTo>
                    <a:pt x="33834" y="43063"/>
                    <a:pt x="35037" y="43054"/>
                    <a:pt x="36239" y="43020"/>
                  </a:cubicBezTo>
                  <a:cubicBezTo>
                    <a:pt x="40200" y="42936"/>
                    <a:pt x="44162" y="42588"/>
                    <a:pt x="48137" y="42518"/>
                  </a:cubicBezTo>
                  <a:cubicBezTo>
                    <a:pt x="49253" y="42497"/>
                    <a:pt x="50372" y="42487"/>
                    <a:pt x="51492" y="42487"/>
                  </a:cubicBezTo>
                  <a:cubicBezTo>
                    <a:pt x="52611" y="42487"/>
                    <a:pt x="53731" y="42497"/>
                    <a:pt x="54846" y="42518"/>
                  </a:cubicBezTo>
                  <a:cubicBezTo>
                    <a:pt x="55767" y="42532"/>
                    <a:pt x="56716" y="42518"/>
                    <a:pt x="57636" y="42602"/>
                  </a:cubicBezTo>
                  <a:cubicBezTo>
                    <a:pt x="57950" y="42629"/>
                    <a:pt x="58311" y="42696"/>
                    <a:pt x="58650" y="42696"/>
                  </a:cubicBezTo>
                  <a:cubicBezTo>
                    <a:pt x="58839" y="42696"/>
                    <a:pt x="59020" y="42675"/>
                    <a:pt x="59184" y="42616"/>
                  </a:cubicBezTo>
                  <a:cubicBezTo>
                    <a:pt x="59296" y="42588"/>
                    <a:pt x="59422" y="42462"/>
                    <a:pt x="59394" y="42337"/>
                  </a:cubicBezTo>
                  <a:cubicBezTo>
                    <a:pt x="59171" y="40481"/>
                    <a:pt x="59143" y="38612"/>
                    <a:pt x="59101" y="36729"/>
                  </a:cubicBezTo>
                  <a:cubicBezTo>
                    <a:pt x="59045" y="33828"/>
                    <a:pt x="58975" y="30955"/>
                    <a:pt x="58892" y="28067"/>
                  </a:cubicBezTo>
                  <a:cubicBezTo>
                    <a:pt x="58738" y="22237"/>
                    <a:pt x="58543" y="16434"/>
                    <a:pt x="58348" y="10604"/>
                  </a:cubicBezTo>
                  <a:cubicBezTo>
                    <a:pt x="58250" y="7256"/>
                    <a:pt x="58138" y="3894"/>
                    <a:pt x="58041" y="547"/>
                  </a:cubicBezTo>
                  <a:cubicBezTo>
                    <a:pt x="58041" y="421"/>
                    <a:pt x="57957" y="282"/>
                    <a:pt x="57831" y="268"/>
                  </a:cubicBezTo>
                  <a:cubicBezTo>
                    <a:pt x="57273" y="184"/>
                    <a:pt x="56730" y="100"/>
                    <a:pt x="56172" y="3"/>
                  </a:cubicBezTo>
                  <a:cubicBezTo>
                    <a:pt x="56158" y="1"/>
                    <a:pt x="56146" y="0"/>
                    <a:pt x="5613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326" name="Google Shape;1326;p69"/>
          <p:cNvSpPr txBox="1">
            <a:spLocks noGrp="1"/>
          </p:cNvSpPr>
          <p:nvPr>
            <p:ph type="title"/>
          </p:nvPr>
        </p:nvSpPr>
        <p:spPr>
          <a:xfrm>
            <a:off x="1269333" y="3586821"/>
            <a:ext cx="5680000" cy="1694400"/>
          </a:xfrm>
          <a:prstGeom prst="rect">
            <a:avLst/>
          </a:prstGeom>
        </p:spPr>
        <p:txBody>
          <a:bodyPr spcFirstLastPara="1" wrap="square" lIns="121900" tIns="121900" rIns="121900" bIns="121900" anchor="ctr" anchorCtr="0">
            <a:noAutofit/>
          </a:bodyPr>
          <a:lstStyle/>
          <a:p>
            <a:r>
              <a:rPr lang="en" sz="8000">
                <a:solidFill>
                  <a:schemeClr val="bg1"/>
                </a:solidFill>
              </a:rPr>
              <a:t>Độ âm điện</a:t>
            </a:r>
            <a:endParaRPr sz="8000">
              <a:solidFill>
                <a:schemeClr val="bg1"/>
              </a:solidFill>
            </a:endParaRPr>
          </a:p>
        </p:txBody>
      </p:sp>
      <p:sp>
        <p:nvSpPr>
          <p:cNvPr id="1328" name="Google Shape;1328;p69"/>
          <p:cNvSpPr/>
          <p:nvPr/>
        </p:nvSpPr>
        <p:spPr>
          <a:xfrm rot="1833060" flipH="1">
            <a:off x="6614245" y="5890596"/>
            <a:ext cx="314031" cy="314131"/>
          </a:xfrm>
          <a:custGeom>
            <a:avLst/>
            <a:gdLst/>
            <a:ahLst/>
            <a:cxnLst/>
            <a:rect l="l" t="t" r="r" b="b"/>
            <a:pathLst>
              <a:path w="2845" h="2846" extrusionOk="0">
                <a:moveTo>
                  <a:pt x="1432" y="1"/>
                </a:moveTo>
                <a:cubicBezTo>
                  <a:pt x="656" y="1"/>
                  <a:pt x="0" y="618"/>
                  <a:pt x="0" y="1413"/>
                </a:cubicBezTo>
                <a:cubicBezTo>
                  <a:pt x="0" y="2189"/>
                  <a:pt x="637" y="2846"/>
                  <a:pt x="1432" y="2846"/>
                </a:cubicBezTo>
                <a:cubicBezTo>
                  <a:pt x="2188" y="2846"/>
                  <a:pt x="2845" y="2209"/>
                  <a:pt x="2845" y="1413"/>
                </a:cubicBezTo>
                <a:cubicBezTo>
                  <a:pt x="2845" y="618"/>
                  <a:pt x="2188" y="1"/>
                  <a:pt x="1432"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29" name="Google Shape;1329;p69"/>
          <p:cNvSpPr/>
          <p:nvPr/>
        </p:nvSpPr>
        <p:spPr>
          <a:xfrm rot="1833251" flipH="1">
            <a:off x="6310196" y="5737281"/>
            <a:ext cx="157896" cy="157952"/>
          </a:xfrm>
          <a:custGeom>
            <a:avLst/>
            <a:gdLst/>
            <a:ahLst/>
            <a:cxnLst/>
            <a:rect l="l" t="t" r="r" b="b"/>
            <a:pathLst>
              <a:path w="2845" h="2846" extrusionOk="0">
                <a:moveTo>
                  <a:pt x="1432" y="1"/>
                </a:moveTo>
                <a:cubicBezTo>
                  <a:pt x="656" y="1"/>
                  <a:pt x="0" y="618"/>
                  <a:pt x="0" y="1413"/>
                </a:cubicBezTo>
                <a:cubicBezTo>
                  <a:pt x="0" y="2189"/>
                  <a:pt x="637" y="2846"/>
                  <a:pt x="1432" y="2846"/>
                </a:cubicBezTo>
                <a:cubicBezTo>
                  <a:pt x="2188" y="2846"/>
                  <a:pt x="2845" y="2209"/>
                  <a:pt x="2845" y="1413"/>
                </a:cubicBezTo>
                <a:cubicBezTo>
                  <a:pt x="2845" y="618"/>
                  <a:pt x="2188" y="1"/>
                  <a:pt x="1432"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1330" name="Google Shape;1330;p69"/>
          <p:cNvGrpSpPr/>
          <p:nvPr/>
        </p:nvGrpSpPr>
        <p:grpSpPr>
          <a:xfrm>
            <a:off x="6669898" y="5365092"/>
            <a:ext cx="316429" cy="343021"/>
            <a:chOff x="5064625" y="3753500"/>
            <a:chExt cx="168075" cy="182200"/>
          </a:xfrm>
        </p:grpSpPr>
        <p:sp>
          <p:nvSpPr>
            <p:cNvPr id="1331" name="Google Shape;1331;p69"/>
            <p:cNvSpPr/>
            <p:nvPr/>
          </p:nvSpPr>
          <p:spPr>
            <a:xfrm>
              <a:off x="5064625" y="3753500"/>
              <a:ext cx="168075" cy="182200"/>
            </a:xfrm>
            <a:custGeom>
              <a:avLst/>
              <a:gdLst/>
              <a:ahLst/>
              <a:cxnLst/>
              <a:rect l="l" t="t" r="r" b="b"/>
              <a:pathLst>
                <a:path w="6723" h="7288" extrusionOk="0">
                  <a:moveTo>
                    <a:pt x="3436" y="1253"/>
                  </a:moveTo>
                  <a:lnTo>
                    <a:pt x="4203" y="2588"/>
                  </a:lnTo>
                  <a:cubicBezTo>
                    <a:pt x="3803" y="2688"/>
                    <a:pt x="3369" y="2821"/>
                    <a:pt x="2969" y="2921"/>
                  </a:cubicBezTo>
                  <a:cubicBezTo>
                    <a:pt x="3103" y="2354"/>
                    <a:pt x="3269" y="1820"/>
                    <a:pt x="3436" y="1253"/>
                  </a:cubicBezTo>
                  <a:close/>
                  <a:moveTo>
                    <a:pt x="2235" y="3822"/>
                  </a:moveTo>
                  <a:cubicBezTo>
                    <a:pt x="2235" y="3922"/>
                    <a:pt x="2169" y="3955"/>
                    <a:pt x="2169" y="4022"/>
                  </a:cubicBezTo>
                  <a:cubicBezTo>
                    <a:pt x="2002" y="3989"/>
                    <a:pt x="1902" y="3922"/>
                    <a:pt x="1802" y="3922"/>
                  </a:cubicBezTo>
                  <a:cubicBezTo>
                    <a:pt x="1935" y="3855"/>
                    <a:pt x="2068" y="3855"/>
                    <a:pt x="2235" y="3822"/>
                  </a:cubicBezTo>
                  <a:close/>
                  <a:moveTo>
                    <a:pt x="4570" y="3155"/>
                  </a:moveTo>
                  <a:cubicBezTo>
                    <a:pt x="4604" y="3255"/>
                    <a:pt x="4637" y="3288"/>
                    <a:pt x="4670" y="3355"/>
                  </a:cubicBezTo>
                  <a:lnTo>
                    <a:pt x="3803" y="4355"/>
                  </a:lnTo>
                  <a:cubicBezTo>
                    <a:pt x="3803" y="4422"/>
                    <a:pt x="3770" y="4422"/>
                    <a:pt x="3770" y="4456"/>
                  </a:cubicBezTo>
                  <a:cubicBezTo>
                    <a:pt x="3403" y="4355"/>
                    <a:pt x="3002" y="4289"/>
                    <a:pt x="2669" y="4155"/>
                  </a:cubicBezTo>
                  <a:lnTo>
                    <a:pt x="2802" y="3655"/>
                  </a:lnTo>
                  <a:cubicBezTo>
                    <a:pt x="3403" y="3522"/>
                    <a:pt x="3970" y="3355"/>
                    <a:pt x="4570" y="3155"/>
                  </a:cubicBezTo>
                  <a:close/>
                  <a:moveTo>
                    <a:pt x="4971" y="3922"/>
                  </a:moveTo>
                  <a:cubicBezTo>
                    <a:pt x="5137" y="4189"/>
                    <a:pt x="5304" y="4489"/>
                    <a:pt x="5504" y="4822"/>
                  </a:cubicBezTo>
                  <a:cubicBezTo>
                    <a:pt x="5137" y="4756"/>
                    <a:pt x="4770" y="4689"/>
                    <a:pt x="4403" y="4622"/>
                  </a:cubicBezTo>
                  <a:cubicBezTo>
                    <a:pt x="4570" y="4355"/>
                    <a:pt x="4770" y="4155"/>
                    <a:pt x="4971" y="3922"/>
                  </a:cubicBezTo>
                  <a:close/>
                  <a:moveTo>
                    <a:pt x="2469" y="4923"/>
                  </a:moveTo>
                  <a:cubicBezTo>
                    <a:pt x="2736" y="4989"/>
                    <a:pt x="2969" y="5023"/>
                    <a:pt x="3169" y="5123"/>
                  </a:cubicBezTo>
                  <a:cubicBezTo>
                    <a:pt x="2902" y="5490"/>
                    <a:pt x="2602" y="5857"/>
                    <a:pt x="2235" y="6257"/>
                  </a:cubicBezTo>
                  <a:cubicBezTo>
                    <a:pt x="2302" y="5790"/>
                    <a:pt x="2402" y="5323"/>
                    <a:pt x="2469" y="4923"/>
                  </a:cubicBezTo>
                  <a:close/>
                  <a:moveTo>
                    <a:pt x="3528" y="0"/>
                  </a:moveTo>
                  <a:cubicBezTo>
                    <a:pt x="3477" y="0"/>
                    <a:pt x="3427" y="25"/>
                    <a:pt x="3403" y="86"/>
                  </a:cubicBezTo>
                  <a:cubicBezTo>
                    <a:pt x="3336" y="119"/>
                    <a:pt x="3336" y="186"/>
                    <a:pt x="3303" y="253"/>
                  </a:cubicBezTo>
                  <a:cubicBezTo>
                    <a:pt x="3136" y="319"/>
                    <a:pt x="3069" y="486"/>
                    <a:pt x="3103" y="686"/>
                  </a:cubicBezTo>
                  <a:cubicBezTo>
                    <a:pt x="2769" y="1453"/>
                    <a:pt x="2569" y="2254"/>
                    <a:pt x="2335" y="3021"/>
                  </a:cubicBezTo>
                  <a:cubicBezTo>
                    <a:pt x="1668" y="3155"/>
                    <a:pt x="1001" y="3288"/>
                    <a:pt x="401" y="3421"/>
                  </a:cubicBezTo>
                  <a:cubicBezTo>
                    <a:pt x="100" y="3455"/>
                    <a:pt x="0" y="3955"/>
                    <a:pt x="301" y="4089"/>
                  </a:cubicBezTo>
                  <a:cubicBezTo>
                    <a:pt x="834" y="4322"/>
                    <a:pt x="1401" y="4522"/>
                    <a:pt x="1935" y="4756"/>
                  </a:cubicBezTo>
                  <a:cubicBezTo>
                    <a:pt x="1768" y="5490"/>
                    <a:pt x="1635" y="6190"/>
                    <a:pt x="1568" y="6957"/>
                  </a:cubicBezTo>
                  <a:cubicBezTo>
                    <a:pt x="1521" y="7122"/>
                    <a:pt x="1657" y="7288"/>
                    <a:pt x="1812" y="7288"/>
                  </a:cubicBezTo>
                  <a:cubicBezTo>
                    <a:pt x="1876" y="7288"/>
                    <a:pt x="1943" y="7259"/>
                    <a:pt x="2002" y="7191"/>
                  </a:cubicBezTo>
                  <a:cubicBezTo>
                    <a:pt x="2636" y="6624"/>
                    <a:pt x="3236" y="5923"/>
                    <a:pt x="3803" y="5256"/>
                  </a:cubicBezTo>
                  <a:cubicBezTo>
                    <a:pt x="4570" y="5423"/>
                    <a:pt x="5337" y="5590"/>
                    <a:pt x="6138" y="5690"/>
                  </a:cubicBezTo>
                  <a:cubicBezTo>
                    <a:pt x="6170" y="5696"/>
                    <a:pt x="6201" y="5699"/>
                    <a:pt x="6231" y="5699"/>
                  </a:cubicBezTo>
                  <a:cubicBezTo>
                    <a:pt x="6519" y="5699"/>
                    <a:pt x="6723" y="5428"/>
                    <a:pt x="6572" y="5156"/>
                  </a:cubicBezTo>
                  <a:cubicBezTo>
                    <a:pt x="6238" y="4522"/>
                    <a:pt x="5838" y="3955"/>
                    <a:pt x="5504" y="3321"/>
                  </a:cubicBezTo>
                  <a:cubicBezTo>
                    <a:pt x="5804" y="2988"/>
                    <a:pt x="6138" y="2621"/>
                    <a:pt x="6438" y="2287"/>
                  </a:cubicBezTo>
                  <a:cubicBezTo>
                    <a:pt x="6603" y="2068"/>
                    <a:pt x="6429" y="1736"/>
                    <a:pt x="6214" y="1736"/>
                  </a:cubicBezTo>
                  <a:cubicBezTo>
                    <a:pt x="6167" y="1736"/>
                    <a:pt x="6119" y="1751"/>
                    <a:pt x="6071" y="1787"/>
                  </a:cubicBezTo>
                  <a:cubicBezTo>
                    <a:pt x="5738" y="1987"/>
                    <a:pt x="5337" y="2187"/>
                    <a:pt x="4937" y="2321"/>
                  </a:cubicBezTo>
                  <a:lnTo>
                    <a:pt x="3836" y="419"/>
                  </a:lnTo>
                  <a:cubicBezTo>
                    <a:pt x="3803" y="319"/>
                    <a:pt x="3770" y="286"/>
                    <a:pt x="3670" y="253"/>
                  </a:cubicBezTo>
                  <a:lnTo>
                    <a:pt x="3670" y="186"/>
                  </a:lnTo>
                  <a:cubicBezTo>
                    <a:pt x="3712" y="79"/>
                    <a:pt x="3619" y="0"/>
                    <a:pt x="3528"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32" name="Google Shape;1332;p69"/>
            <p:cNvSpPr/>
            <p:nvPr/>
          </p:nvSpPr>
          <p:spPr>
            <a:xfrm>
              <a:off x="5130850" y="3793625"/>
              <a:ext cx="43050" cy="105175"/>
            </a:xfrm>
            <a:custGeom>
              <a:avLst/>
              <a:gdLst/>
              <a:ahLst/>
              <a:cxnLst/>
              <a:rect l="l" t="t" r="r" b="b"/>
              <a:pathLst>
                <a:path w="1722" h="4207" extrusionOk="0">
                  <a:moveTo>
                    <a:pt x="1640" y="0"/>
                  </a:moveTo>
                  <a:cubicBezTo>
                    <a:pt x="1628" y="0"/>
                    <a:pt x="1621" y="4"/>
                    <a:pt x="1621" y="15"/>
                  </a:cubicBezTo>
                  <a:cubicBezTo>
                    <a:pt x="1454" y="716"/>
                    <a:pt x="1254" y="1416"/>
                    <a:pt x="954" y="2150"/>
                  </a:cubicBezTo>
                  <a:cubicBezTo>
                    <a:pt x="820" y="2517"/>
                    <a:pt x="654" y="2851"/>
                    <a:pt x="487" y="3184"/>
                  </a:cubicBezTo>
                  <a:cubicBezTo>
                    <a:pt x="320" y="3518"/>
                    <a:pt x="153" y="3818"/>
                    <a:pt x="20" y="4151"/>
                  </a:cubicBezTo>
                  <a:cubicBezTo>
                    <a:pt x="0" y="4191"/>
                    <a:pt x="38" y="4207"/>
                    <a:pt x="79" y="4207"/>
                  </a:cubicBezTo>
                  <a:cubicBezTo>
                    <a:pt x="109" y="4207"/>
                    <a:pt x="140" y="4199"/>
                    <a:pt x="153" y="4185"/>
                  </a:cubicBezTo>
                  <a:cubicBezTo>
                    <a:pt x="353" y="3885"/>
                    <a:pt x="520" y="3518"/>
                    <a:pt x="687" y="3184"/>
                  </a:cubicBezTo>
                  <a:cubicBezTo>
                    <a:pt x="854" y="2851"/>
                    <a:pt x="987" y="2517"/>
                    <a:pt x="1121" y="2183"/>
                  </a:cubicBezTo>
                  <a:cubicBezTo>
                    <a:pt x="1354" y="1483"/>
                    <a:pt x="1554" y="716"/>
                    <a:pt x="1721" y="15"/>
                  </a:cubicBezTo>
                  <a:cubicBezTo>
                    <a:pt x="1699" y="15"/>
                    <a:pt x="1662" y="0"/>
                    <a:pt x="164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1333" name="Google Shape;1333;p69"/>
          <p:cNvGrpSpPr/>
          <p:nvPr/>
        </p:nvGrpSpPr>
        <p:grpSpPr>
          <a:xfrm rot="3729113">
            <a:off x="1274157" y="3119751"/>
            <a:ext cx="316436" cy="343029"/>
            <a:chOff x="5064625" y="3753500"/>
            <a:chExt cx="168075" cy="182200"/>
          </a:xfrm>
        </p:grpSpPr>
        <p:sp>
          <p:nvSpPr>
            <p:cNvPr id="1334" name="Google Shape;1334;p69"/>
            <p:cNvSpPr/>
            <p:nvPr/>
          </p:nvSpPr>
          <p:spPr>
            <a:xfrm>
              <a:off x="5064625" y="3753500"/>
              <a:ext cx="168075" cy="182200"/>
            </a:xfrm>
            <a:custGeom>
              <a:avLst/>
              <a:gdLst/>
              <a:ahLst/>
              <a:cxnLst/>
              <a:rect l="l" t="t" r="r" b="b"/>
              <a:pathLst>
                <a:path w="6723" h="7288" extrusionOk="0">
                  <a:moveTo>
                    <a:pt x="3436" y="1253"/>
                  </a:moveTo>
                  <a:lnTo>
                    <a:pt x="4203" y="2588"/>
                  </a:lnTo>
                  <a:cubicBezTo>
                    <a:pt x="3803" y="2688"/>
                    <a:pt x="3369" y="2821"/>
                    <a:pt x="2969" y="2921"/>
                  </a:cubicBezTo>
                  <a:cubicBezTo>
                    <a:pt x="3103" y="2354"/>
                    <a:pt x="3269" y="1820"/>
                    <a:pt x="3436" y="1253"/>
                  </a:cubicBezTo>
                  <a:close/>
                  <a:moveTo>
                    <a:pt x="2235" y="3822"/>
                  </a:moveTo>
                  <a:cubicBezTo>
                    <a:pt x="2235" y="3922"/>
                    <a:pt x="2169" y="3955"/>
                    <a:pt x="2169" y="4022"/>
                  </a:cubicBezTo>
                  <a:cubicBezTo>
                    <a:pt x="2002" y="3989"/>
                    <a:pt x="1902" y="3922"/>
                    <a:pt x="1802" y="3922"/>
                  </a:cubicBezTo>
                  <a:cubicBezTo>
                    <a:pt x="1935" y="3855"/>
                    <a:pt x="2068" y="3855"/>
                    <a:pt x="2235" y="3822"/>
                  </a:cubicBezTo>
                  <a:close/>
                  <a:moveTo>
                    <a:pt x="4570" y="3155"/>
                  </a:moveTo>
                  <a:cubicBezTo>
                    <a:pt x="4604" y="3255"/>
                    <a:pt x="4637" y="3288"/>
                    <a:pt x="4670" y="3355"/>
                  </a:cubicBezTo>
                  <a:lnTo>
                    <a:pt x="3803" y="4355"/>
                  </a:lnTo>
                  <a:cubicBezTo>
                    <a:pt x="3803" y="4422"/>
                    <a:pt x="3770" y="4422"/>
                    <a:pt x="3770" y="4456"/>
                  </a:cubicBezTo>
                  <a:cubicBezTo>
                    <a:pt x="3403" y="4355"/>
                    <a:pt x="3002" y="4289"/>
                    <a:pt x="2669" y="4155"/>
                  </a:cubicBezTo>
                  <a:lnTo>
                    <a:pt x="2802" y="3655"/>
                  </a:lnTo>
                  <a:cubicBezTo>
                    <a:pt x="3403" y="3522"/>
                    <a:pt x="3970" y="3355"/>
                    <a:pt x="4570" y="3155"/>
                  </a:cubicBezTo>
                  <a:close/>
                  <a:moveTo>
                    <a:pt x="4971" y="3922"/>
                  </a:moveTo>
                  <a:cubicBezTo>
                    <a:pt x="5137" y="4189"/>
                    <a:pt x="5304" y="4489"/>
                    <a:pt x="5504" y="4822"/>
                  </a:cubicBezTo>
                  <a:cubicBezTo>
                    <a:pt x="5137" y="4756"/>
                    <a:pt x="4770" y="4689"/>
                    <a:pt x="4403" y="4622"/>
                  </a:cubicBezTo>
                  <a:cubicBezTo>
                    <a:pt x="4570" y="4355"/>
                    <a:pt x="4770" y="4155"/>
                    <a:pt x="4971" y="3922"/>
                  </a:cubicBezTo>
                  <a:close/>
                  <a:moveTo>
                    <a:pt x="2469" y="4923"/>
                  </a:moveTo>
                  <a:cubicBezTo>
                    <a:pt x="2736" y="4989"/>
                    <a:pt x="2969" y="5023"/>
                    <a:pt x="3169" y="5123"/>
                  </a:cubicBezTo>
                  <a:cubicBezTo>
                    <a:pt x="2902" y="5490"/>
                    <a:pt x="2602" y="5857"/>
                    <a:pt x="2235" y="6257"/>
                  </a:cubicBezTo>
                  <a:cubicBezTo>
                    <a:pt x="2302" y="5790"/>
                    <a:pt x="2402" y="5323"/>
                    <a:pt x="2469" y="4923"/>
                  </a:cubicBezTo>
                  <a:close/>
                  <a:moveTo>
                    <a:pt x="3528" y="0"/>
                  </a:moveTo>
                  <a:cubicBezTo>
                    <a:pt x="3477" y="0"/>
                    <a:pt x="3427" y="25"/>
                    <a:pt x="3403" y="86"/>
                  </a:cubicBezTo>
                  <a:cubicBezTo>
                    <a:pt x="3336" y="119"/>
                    <a:pt x="3336" y="186"/>
                    <a:pt x="3303" y="253"/>
                  </a:cubicBezTo>
                  <a:cubicBezTo>
                    <a:pt x="3136" y="319"/>
                    <a:pt x="3069" y="486"/>
                    <a:pt x="3103" y="686"/>
                  </a:cubicBezTo>
                  <a:cubicBezTo>
                    <a:pt x="2769" y="1453"/>
                    <a:pt x="2569" y="2254"/>
                    <a:pt x="2335" y="3021"/>
                  </a:cubicBezTo>
                  <a:cubicBezTo>
                    <a:pt x="1668" y="3155"/>
                    <a:pt x="1001" y="3288"/>
                    <a:pt x="401" y="3421"/>
                  </a:cubicBezTo>
                  <a:cubicBezTo>
                    <a:pt x="100" y="3455"/>
                    <a:pt x="0" y="3955"/>
                    <a:pt x="301" y="4089"/>
                  </a:cubicBezTo>
                  <a:cubicBezTo>
                    <a:pt x="834" y="4322"/>
                    <a:pt x="1401" y="4522"/>
                    <a:pt x="1935" y="4756"/>
                  </a:cubicBezTo>
                  <a:cubicBezTo>
                    <a:pt x="1768" y="5490"/>
                    <a:pt x="1635" y="6190"/>
                    <a:pt x="1568" y="6957"/>
                  </a:cubicBezTo>
                  <a:cubicBezTo>
                    <a:pt x="1521" y="7122"/>
                    <a:pt x="1657" y="7288"/>
                    <a:pt x="1812" y="7288"/>
                  </a:cubicBezTo>
                  <a:cubicBezTo>
                    <a:pt x="1876" y="7288"/>
                    <a:pt x="1943" y="7259"/>
                    <a:pt x="2002" y="7191"/>
                  </a:cubicBezTo>
                  <a:cubicBezTo>
                    <a:pt x="2636" y="6624"/>
                    <a:pt x="3236" y="5923"/>
                    <a:pt x="3803" y="5256"/>
                  </a:cubicBezTo>
                  <a:cubicBezTo>
                    <a:pt x="4570" y="5423"/>
                    <a:pt x="5337" y="5590"/>
                    <a:pt x="6138" y="5690"/>
                  </a:cubicBezTo>
                  <a:cubicBezTo>
                    <a:pt x="6170" y="5696"/>
                    <a:pt x="6201" y="5699"/>
                    <a:pt x="6231" y="5699"/>
                  </a:cubicBezTo>
                  <a:cubicBezTo>
                    <a:pt x="6519" y="5699"/>
                    <a:pt x="6723" y="5428"/>
                    <a:pt x="6572" y="5156"/>
                  </a:cubicBezTo>
                  <a:cubicBezTo>
                    <a:pt x="6238" y="4522"/>
                    <a:pt x="5838" y="3955"/>
                    <a:pt x="5504" y="3321"/>
                  </a:cubicBezTo>
                  <a:cubicBezTo>
                    <a:pt x="5804" y="2988"/>
                    <a:pt x="6138" y="2621"/>
                    <a:pt x="6438" y="2287"/>
                  </a:cubicBezTo>
                  <a:cubicBezTo>
                    <a:pt x="6603" y="2068"/>
                    <a:pt x="6429" y="1736"/>
                    <a:pt x="6214" y="1736"/>
                  </a:cubicBezTo>
                  <a:cubicBezTo>
                    <a:pt x="6167" y="1736"/>
                    <a:pt x="6119" y="1751"/>
                    <a:pt x="6071" y="1787"/>
                  </a:cubicBezTo>
                  <a:cubicBezTo>
                    <a:pt x="5738" y="1987"/>
                    <a:pt x="5337" y="2187"/>
                    <a:pt x="4937" y="2321"/>
                  </a:cubicBezTo>
                  <a:lnTo>
                    <a:pt x="3836" y="419"/>
                  </a:lnTo>
                  <a:cubicBezTo>
                    <a:pt x="3803" y="319"/>
                    <a:pt x="3770" y="286"/>
                    <a:pt x="3670" y="253"/>
                  </a:cubicBezTo>
                  <a:lnTo>
                    <a:pt x="3670" y="186"/>
                  </a:lnTo>
                  <a:cubicBezTo>
                    <a:pt x="3712" y="79"/>
                    <a:pt x="3619" y="0"/>
                    <a:pt x="3528"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35" name="Google Shape;1335;p69"/>
            <p:cNvSpPr/>
            <p:nvPr/>
          </p:nvSpPr>
          <p:spPr>
            <a:xfrm>
              <a:off x="5130850" y="3793625"/>
              <a:ext cx="43050" cy="105175"/>
            </a:xfrm>
            <a:custGeom>
              <a:avLst/>
              <a:gdLst/>
              <a:ahLst/>
              <a:cxnLst/>
              <a:rect l="l" t="t" r="r" b="b"/>
              <a:pathLst>
                <a:path w="1722" h="4207" extrusionOk="0">
                  <a:moveTo>
                    <a:pt x="1640" y="0"/>
                  </a:moveTo>
                  <a:cubicBezTo>
                    <a:pt x="1628" y="0"/>
                    <a:pt x="1621" y="4"/>
                    <a:pt x="1621" y="15"/>
                  </a:cubicBezTo>
                  <a:cubicBezTo>
                    <a:pt x="1454" y="716"/>
                    <a:pt x="1254" y="1416"/>
                    <a:pt x="954" y="2150"/>
                  </a:cubicBezTo>
                  <a:cubicBezTo>
                    <a:pt x="820" y="2517"/>
                    <a:pt x="654" y="2851"/>
                    <a:pt x="487" y="3184"/>
                  </a:cubicBezTo>
                  <a:cubicBezTo>
                    <a:pt x="320" y="3518"/>
                    <a:pt x="153" y="3818"/>
                    <a:pt x="20" y="4151"/>
                  </a:cubicBezTo>
                  <a:cubicBezTo>
                    <a:pt x="0" y="4191"/>
                    <a:pt x="38" y="4207"/>
                    <a:pt x="79" y="4207"/>
                  </a:cubicBezTo>
                  <a:cubicBezTo>
                    <a:pt x="109" y="4207"/>
                    <a:pt x="140" y="4199"/>
                    <a:pt x="153" y="4185"/>
                  </a:cubicBezTo>
                  <a:cubicBezTo>
                    <a:pt x="353" y="3885"/>
                    <a:pt x="520" y="3518"/>
                    <a:pt x="687" y="3184"/>
                  </a:cubicBezTo>
                  <a:cubicBezTo>
                    <a:pt x="854" y="2851"/>
                    <a:pt x="987" y="2517"/>
                    <a:pt x="1121" y="2183"/>
                  </a:cubicBezTo>
                  <a:cubicBezTo>
                    <a:pt x="1354" y="1483"/>
                    <a:pt x="1554" y="716"/>
                    <a:pt x="1721" y="15"/>
                  </a:cubicBezTo>
                  <a:cubicBezTo>
                    <a:pt x="1699" y="15"/>
                    <a:pt x="1662" y="0"/>
                    <a:pt x="1640"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336" name="Google Shape;1336;p69"/>
          <p:cNvSpPr/>
          <p:nvPr/>
        </p:nvSpPr>
        <p:spPr>
          <a:xfrm>
            <a:off x="1654486" y="2610864"/>
            <a:ext cx="451121" cy="689411"/>
          </a:xfrm>
          <a:custGeom>
            <a:avLst/>
            <a:gdLst/>
            <a:ahLst/>
            <a:cxnLst/>
            <a:rect l="l" t="t" r="r" b="b"/>
            <a:pathLst>
              <a:path w="8803" h="15875" extrusionOk="0">
                <a:moveTo>
                  <a:pt x="377" y="1"/>
                </a:moveTo>
                <a:cubicBezTo>
                  <a:pt x="377" y="1"/>
                  <a:pt x="1" y="154"/>
                  <a:pt x="15" y="308"/>
                </a:cubicBezTo>
                <a:cubicBezTo>
                  <a:pt x="43" y="461"/>
                  <a:pt x="71" y="2051"/>
                  <a:pt x="71" y="2051"/>
                </a:cubicBezTo>
                <a:lnTo>
                  <a:pt x="112" y="6710"/>
                </a:lnTo>
                <a:lnTo>
                  <a:pt x="15" y="15860"/>
                </a:lnTo>
                <a:cubicBezTo>
                  <a:pt x="18" y="15861"/>
                  <a:pt x="21" y="15862"/>
                  <a:pt x="24" y="15862"/>
                </a:cubicBezTo>
                <a:cubicBezTo>
                  <a:pt x="288" y="15862"/>
                  <a:pt x="2291" y="13137"/>
                  <a:pt x="2539" y="12875"/>
                </a:cubicBezTo>
                <a:cubicBezTo>
                  <a:pt x="2777" y="12610"/>
                  <a:pt x="4130" y="10853"/>
                  <a:pt x="4130" y="10853"/>
                </a:cubicBezTo>
                <a:lnTo>
                  <a:pt x="4855" y="11885"/>
                </a:lnTo>
                <a:cubicBezTo>
                  <a:pt x="5566" y="12889"/>
                  <a:pt x="7924" y="15874"/>
                  <a:pt x="7924" y="15874"/>
                </a:cubicBezTo>
                <a:lnTo>
                  <a:pt x="8119" y="14898"/>
                </a:lnTo>
                <a:lnTo>
                  <a:pt x="8593" y="8970"/>
                </a:lnTo>
                <a:cubicBezTo>
                  <a:pt x="8593" y="8970"/>
                  <a:pt x="8802" y="3362"/>
                  <a:pt x="8788" y="2986"/>
                </a:cubicBezTo>
                <a:cubicBezTo>
                  <a:pt x="8761" y="2609"/>
                  <a:pt x="8607" y="1"/>
                  <a:pt x="8607"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9" name="Google Shape;1326;p69">
            <a:extLst>
              <a:ext uri="{FF2B5EF4-FFF2-40B4-BE49-F238E27FC236}">
                <a16:creationId xmlns:a16="http://schemas.microsoft.com/office/drawing/2014/main" id="{2A56ED13-0252-4C71-81B7-4BDDD4F4C714}"/>
              </a:ext>
            </a:extLst>
          </p:cNvPr>
          <p:cNvSpPr txBox="1">
            <a:spLocks/>
          </p:cNvSpPr>
          <p:nvPr/>
        </p:nvSpPr>
        <p:spPr>
          <a:xfrm>
            <a:off x="1012687" y="-43440"/>
            <a:ext cx="5680000" cy="1694400"/>
          </a:xfrm>
          <a:prstGeom prst="rect">
            <a:avLst/>
          </a:prstGeom>
          <a:noFill/>
          <a:ln>
            <a:noFill/>
          </a:ln>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2"/>
              </a:buClr>
              <a:buSzPts val="12000"/>
              <a:buFont typeface="Gaegu"/>
              <a:buNone/>
              <a:defRPr sz="8500" b="1" i="0" u="none" strike="noStrike" cap="none">
                <a:solidFill>
                  <a:schemeClr val="dk2"/>
                </a:solidFill>
                <a:latin typeface="#9Slide07 SVNUT Triumph Press" panose="00000500000000000000" pitchFamily="2" charset="0"/>
                <a:ea typeface="Gaegu"/>
                <a:cs typeface="Gaegu"/>
                <a:sym typeface="Gaegu"/>
              </a:defRPr>
            </a:lvl1pPr>
            <a:lvl2pPr marR="0" lvl="1"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2pPr>
            <a:lvl3pPr marR="0" lvl="2"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3pPr>
            <a:lvl4pPr marR="0" lvl="3"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4pPr>
            <a:lvl5pPr marR="0" lvl="4"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5pPr>
            <a:lvl6pPr marR="0" lvl="5"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6pPr>
            <a:lvl7pPr marR="0" lvl="6"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7pPr>
            <a:lvl8pPr marR="0" lvl="7"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8pPr>
            <a:lvl9pPr marR="0" lvl="8" algn="ctr" rtl="0">
              <a:lnSpc>
                <a:spcPct val="100000"/>
              </a:lnSpc>
              <a:spcBef>
                <a:spcPts val="0"/>
              </a:spcBef>
              <a:spcAft>
                <a:spcPts val="0"/>
              </a:spcAft>
              <a:buClr>
                <a:schemeClr val="dk1"/>
              </a:buClr>
              <a:buSzPts val="12000"/>
              <a:buFont typeface="Arial"/>
              <a:buNone/>
              <a:defRPr sz="12000" b="0" i="0" u="none" strike="noStrike" cap="none">
                <a:solidFill>
                  <a:schemeClr val="dk1"/>
                </a:solidFill>
                <a:latin typeface="Arial"/>
                <a:ea typeface="Arial"/>
                <a:cs typeface="Arial"/>
                <a:sym typeface="Arial"/>
              </a:defRPr>
            </a:lvl9pPr>
          </a:lstStyle>
          <a:p>
            <a:pPr defTabSz="1219170">
              <a:buClr>
                <a:srgbClr val="3B68B4"/>
              </a:buClr>
            </a:pPr>
            <a:r>
              <a:rPr lang="en-US" sz="5333" kern="0">
                <a:solidFill>
                  <a:srgbClr val="FFFFFF"/>
                </a:solidFill>
              </a:rPr>
              <a:t>Giải mã mật thư</a:t>
            </a:r>
          </a:p>
        </p:txBody>
      </p:sp>
    </p:spTree>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330"/>
                                        </p:tgtEl>
                                        <p:attrNameLst>
                                          <p:attrName>style.visibility</p:attrName>
                                        </p:attrNameLst>
                                      </p:cBhvr>
                                      <p:to>
                                        <p:strVal val="visible"/>
                                      </p:to>
                                    </p:set>
                                    <p:animEffect transition="in" filter="fade">
                                      <p:cBhvr>
                                        <p:cTn id="7" dur="1000"/>
                                        <p:tgtEl>
                                          <p:spTgt spid="1330"/>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1333"/>
                                        </p:tgtEl>
                                        <p:attrNameLst>
                                          <p:attrName>style.visibility</p:attrName>
                                        </p:attrNameLst>
                                      </p:cBhvr>
                                      <p:to>
                                        <p:strVal val="visible"/>
                                      </p:to>
                                    </p:set>
                                    <p:animEffect transition="in" filter="fade">
                                      <p:cBhvr>
                                        <p:cTn id="11" dur="1000"/>
                                        <p:tgtEl>
                                          <p:spTgt spid="1333"/>
                                        </p:tgtEl>
                                      </p:cBhvr>
                                    </p:animEffect>
                                  </p:childTnLst>
                                </p:cTn>
                              </p:par>
                            </p:childTnLst>
                          </p:cTn>
                        </p:par>
                      </p:childTnLst>
                    </p:cTn>
                  </p:par>
                  <p:par>
                    <p:cTn id="12" fill="hold">
                      <p:stCondLst>
                        <p:cond delay="indefinite"/>
                      </p:stCondLst>
                      <p:childTnLst>
                        <p:par>
                          <p:cTn id="13" fill="hold">
                            <p:stCondLst>
                              <p:cond delay="0"/>
                            </p:stCondLst>
                            <p:childTnLst>
                              <p:par>
                                <p:cTn id="14" presetID="42" presetClass="path" presetSubtype="0" accel="50000" decel="50000" fill="hold" grpId="0" nodeType="clickEffect">
                                  <p:stCondLst>
                                    <p:cond delay="0"/>
                                  </p:stCondLst>
                                  <p:childTnLst>
                                    <p:animMotion origin="layout" path="M -3.88889E-6 -1.85185E-6 L 0.19879 0.35648 " pathEditMode="relative" rAng="0" ptsTypes="AA">
                                      <p:cBhvr>
                                        <p:cTn id="15" dur="2000" fill="hold"/>
                                        <p:tgtEl>
                                          <p:spTgt spid="4"/>
                                        </p:tgtEl>
                                        <p:attrNameLst>
                                          <p:attrName>ppt_x</p:attrName>
                                          <p:attrName>ppt_y</p:attrName>
                                        </p:attrNameLst>
                                      </p:cBhvr>
                                      <p:rCtr x="9931" y="17809"/>
                                    </p:animMotion>
                                  </p:childTnLst>
                                  <p:subTnLst>
                                    <p:set>
                                      <p:cBhvr override="childStyle">
                                        <p:cTn dur="1" fill="hold" display="0" masterRel="sameClick" afterEffect="1">
                                          <p:stCondLst>
                                            <p:cond evt="end" delay="0">
                                              <p:tn val="14"/>
                                            </p:cond>
                                          </p:stCondLst>
                                        </p:cTn>
                                        <p:tgtEl>
                                          <p:spTgt spid="4"/>
                                        </p:tgtEl>
                                        <p:attrNameLst>
                                          <p:attrName>style.visibility</p:attrName>
                                        </p:attrNameLst>
                                      </p:cBhvr>
                                      <p:to>
                                        <p:strVal val="hidden"/>
                                      </p:to>
                                    </p:set>
                                  </p:subTnLst>
                                </p:cTn>
                              </p:par>
                              <p:par>
                                <p:cTn id="16" presetID="42" presetClass="path" presetSubtype="0" accel="50000" decel="50000" fill="hold" grpId="0" nodeType="withEffect">
                                  <p:stCondLst>
                                    <p:cond delay="0"/>
                                  </p:stCondLst>
                                  <p:childTnLst>
                                    <p:animMotion origin="layout" path="M -3.125E-6 2.96296E-6 L 0.11472 0.35648 " pathEditMode="relative" rAng="0" ptsTypes="AA">
                                      <p:cBhvr>
                                        <p:cTn id="17" dur="2000" fill="hold"/>
                                        <p:tgtEl>
                                          <p:spTgt spid="21"/>
                                        </p:tgtEl>
                                        <p:attrNameLst>
                                          <p:attrName>ppt_x</p:attrName>
                                          <p:attrName>ppt_y</p:attrName>
                                        </p:attrNameLst>
                                      </p:cBhvr>
                                      <p:rCtr x="5729" y="17824"/>
                                    </p:animMotion>
                                  </p:childTnLst>
                                  <p:subTnLst>
                                    <p:set>
                                      <p:cBhvr override="childStyle">
                                        <p:cTn dur="1" fill="hold" display="0" masterRel="sameClick" afterEffect="1">
                                          <p:stCondLst>
                                            <p:cond evt="end" delay="0">
                                              <p:tn val="16"/>
                                            </p:cond>
                                          </p:stCondLst>
                                        </p:cTn>
                                        <p:tgtEl>
                                          <p:spTgt spid="21"/>
                                        </p:tgtEl>
                                        <p:attrNameLst>
                                          <p:attrName>style.visibility</p:attrName>
                                        </p:attrNameLst>
                                      </p:cBhvr>
                                      <p:to>
                                        <p:strVal val="hidden"/>
                                      </p:to>
                                    </p:set>
                                  </p:subTnLst>
                                </p:cTn>
                              </p:par>
                              <p:par>
                                <p:cTn id="18" presetID="42" presetClass="path" presetSubtype="0" accel="50000" decel="50000" fill="hold" grpId="0" nodeType="withEffect">
                                  <p:stCondLst>
                                    <p:cond delay="0"/>
                                  </p:stCondLst>
                                  <p:childTnLst>
                                    <p:animMotion origin="layout" path="M 1.875E-6 1.11111E-6 L -0.12943 0.36759 " pathEditMode="relative" rAng="0" ptsTypes="AA">
                                      <p:cBhvr>
                                        <p:cTn id="19" dur="2000" fill="hold"/>
                                        <p:tgtEl>
                                          <p:spTgt spid="22"/>
                                        </p:tgtEl>
                                        <p:attrNameLst>
                                          <p:attrName>ppt_x</p:attrName>
                                          <p:attrName>ppt_y</p:attrName>
                                        </p:attrNameLst>
                                      </p:cBhvr>
                                      <p:rCtr x="-6471" y="18380"/>
                                    </p:animMotion>
                                  </p:childTnLst>
                                  <p:subTnLst>
                                    <p:set>
                                      <p:cBhvr override="childStyle">
                                        <p:cTn dur="1" fill="hold" display="0" masterRel="sameClick" afterEffect="1">
                                          <p:stCondLst>
                                            <p:cond evt="end" delay="0">
                                              <p:tn val="18"/>
                                            </p:cond>
                                          </p:stCondLst>
                                        </p:cTn>
                                        <p:tgtEl>
                                          <p:spTgt spid="22"/>
                                        </p:tgtEl>
                                        <p:attrNameLst>
                                          <p:attrName>style.visibility</p:attrName>
                                        </p:attrNameLst>
                                      </p:cBhvr>
                                      <p:to>
                                        <p:strVal val="hidden"/>
                                      </p:to>
                                    </p:set>
                                  </p:subTnLst>
                                </p:cTn>
                              </p:par>
                              <p:par>
                                <p:cTn id="20" presetID="42" presetClass="path" presetSubtype="0" accel="50000" decel="50000" fill="hold" grpId="0" nodeType="withEffect">
                                  <p:stCondLst>
                                    <p:cond delay="0"/>
                                  </p:stCondLst>
                                  <p:childTnLst>
                                    <p:animMotion origin="layout" path="M -1.04167E-6 2.96296E-6 L -0.0457 0.35648 " pathEditMode="relative" rAng="0" ptsTypes="AA">
                                      <p:cBhvr>
                                        <p:cTn id="21" dur="2000" fill="hold"/>
                                        <p:tgtEl>
                                          <p:spTgt spid="23"/>
                                        </p:tgtEl>
                                        <p:attrNameLst>
                                          <p:attrName>ppt_x</p:attrName>
                                          <p:attrName>ppt_y</p:attrName>
                                        </p:attrNameLst>
                                      </p:cBhvr>
                                      <p:rCtr x="-2292" y="17824"/>
                                    </p:animMotion>
                                  </p:childTnLst>
                                  <p:subTnLst>
                                    <p:set>
                                      <p:cBhvr override="childStyle">
                                        <p:cTn dur="1" fill="hold" display="0" masterRel="sameClick" afterEffect="1">
                                          <p:stCondLst>
                                            <p:cond evt="end" delay="0">
                                              <p:tn val="20"/>
                                            </p:cond>
                                          </p:stCondLst>
                                        </p:cTn>
                                        <p:tgtEl>
                                          <p:spTgt spid="23"/>
                                        </p:tgtEl>
                                        <p:attrNameLst>
                                          <p:attrName>style.visibility</p:attrName>
                                        </p:attrNameLst>
                                      </p:cBhvr>
                                      <p:to>
                                        <p:strVal val="hidden"/>
                                      </p:to>
                                    </p:set>
                                  </p:subTnLst>
                                </p:cTn>
                              </p:par>
                              <p:par>
                                <p:cTn id="22" presetID="42" presetClass="path" presetSubtype="0" accel="50000" decel="50000" fill="hold" grpId="0" nodeType="withEffect">
                                  <p:stCondLst>
                                    <p:cond delay="0"/>
                                  </p:stCondLst>
                                  <p:childTnLst>
                                    <p:animMotion origin="layout" path="M -0.11784 -0.00069 L -0.22813 0.35579 " pathEditMode="relative" rAng="0" ptsTypes="AA">
                                      <p:cBhvr>
                                        <p:cTn id="23" dur="2000" fill="hold"/>
                                        <p:tgtEl>
                                          <p:spTgt spid="24"/>
                                        </p:tgtEl>
                                        <p:attrNameLst>
                                          <p:attrName>ppt_x</p:attrName>
                                          <p:attrName>ppt_y</p:attrName>
                                        </p:attrNameLst>
                                      </p:cBhvr>
                                      <p:rCtr x="-5521" y="17824"/>
                                    </p:animMotion>
                                  </p:childTnLst>
                                  <p:subTnLst>
                                    <p:set>
                                      <p:cBhvr override="childStyle">
                                        <p:cTn dur="1" fill="hold" display="0" masterRel="sameClick" afterEffect="1">
                                          <p:stCondLst>
                                            <p:cond evt="end" delay="0">
                                              <p:tn val="22"/>
                                            </p:cond>
                                          </p:stCondLst>
                                        </p:cTn>
                                        <p:tgtEl>
                                          <p:spTgt spid="24"/>
                                        </p:tgtEl>
                                        <p:attrNameLst>
                                          <p:attrName>style.visibility</p:attrName>
                                        </p:attrNameLst>
                                      </p:cBhvr>
                                      <p:to>
                                        <p:strVal val="hidden"/>
                                      </p:to>
                                    </p:set>
                                  </p:subTnLst>
                                </p:cTn>
                              </p:par>
                              <p:par>
                                <p:cTn id="24" presetID="42" presetClass="path" presetSubtype="0" accel="50000" decel="50000" fill="hold" grpId="0" nodeType="withEffect">
                                  <p:stCondLst>
                                    <p:cond delay="0"/>
                                  </p:stCondLst>
                                  <p:childTnLst>
                                    <p:animMotion origin="layout" path="M -1.04167E-6 -4.81481E-6 L -0.29349 0.35788 " pathEditMode="relative" rAng="0" ptsTypes="AA">
                                      <p:cBhvr>
                                        <p:cTn id="25" dur="2000" fill="hold"/>
                                        <p:tgtEl>
                                          <p:spTgt spid="25"/>
                                        </p:tgtEl>
                                        <p:attrNameLst>
                                          <p:attrName>ppt_x</p:attrName>
                                          <p:attrName>ppt_y</p:attrName>
                                        </p:attrNameLst>
                                      </p:cBhvr>
                                      <p:rCtr x="-14674" y="17894"/>
                                    </p:animMotion>
                                  </p:childTnLst>
                                  <p:subTnLst>
                                    <p:set>
                                      <p:cBhvr override="childStyle">
                                        <p:cTn dur="1" fill="hold" display="0" masterRel="sameClick" afterEffect="1">
                                          <p:stCondLst>
                                            <p:cond evt="end" delay="0">
                                              <p:tn val="24"/>
                                            </p:cond>
                                          </p:stCondLst>
                                        </p:cTn>
                                        <p:tgtEl>
                                          <p:spTgt spid="25"/>
                                        </p:tgtEl>
                                        <p:attrNameLst>
                                          <p:attrName>style.visibility</p:attrName>
                                        </p:attrNameLst>
                                      </p:cBhvr>
                                      <p:to>
                                        <p:strVal val="hidden"/>
                                      </p:to>
                                    </p:set>
                                  </p:subTnLst>
                                </p:cTn>
                              </p:par>
                              <p:par>
                                <p:cTn id="26" presetID="42" presetClass="path" presetSubtype="0" accel="50000" decel="50000" fill="hold" grpId="0" nodeType="withEffect">
                                  <p:stCondLst>
                                    <p:cond delay="0"/>
                                  </p:stCondLst>
                                  <p:childTnLst>
                                    <p:animMotion origin="layout" path="M -6.25E-7 2.96296E-6 L -0.03125 0.38102 " pathEditMode="relative" rAng="0" ptsTypes="AA">
                                      <p:cBhvr>
                                        <p:cTn id="27" dur="2000" fill="hold"/>
                                        <p:tgtEl>
                                          <p:spTgt spid="26"/>
                                        </p:tgtEl>
                                        <p:attrNameLst>
                                          <p:attrName>ppt_x</p:attrName>
                                          <p:attrName>ppt_y</p:attrName>
                                        </p:attrNameLst>
                                      </p:cBhvr>
                                      <p:rCtr x="-1563" y="19051"/>
                                    </p:animMotion>
                                  </p:childTnLst>
                                  <p:subTnLst>
                                    <p:set>
                                      <p:cBhvr override="childStyle">
                                        <p:cTn dur="1" fill="hold" display="0" masterRel="sameClick" afterEffect="1">
                                          <p:stCondLst>
                                            <p:cond evt="end" delay="0">
                                              <p:tn val="26"/>
                                            </p:cond>
                                          </p:stCondLst>
                                        </p:cTn>
                                        <p:tgtEl>
                                          <p:spTgt spid="26"/>
                                        </p:tgtEl>
                                        <p:attrNameLst>
                                          <p:attrName>style.visibility</p:attrName>
                                        </p:attrNameLst>
                                      </p:cBhvr>
                                      <p:to>
                                        <p:strVal val="hidden"/>
                                      </p:to>
                                    </p:set>
                                  </p:subTnLst>
                                </p:cTn>
                              </p:par>
                              <p:par>
                                <p:cTn id="28" presetID="42" presetClass="path" presetSubtype="0" accel="50000" decel="50000" fill="hold" grpId="0" nodeType="withEffect">
                                  <p:stCondLst>
                                    <p:cond delay="0"/>
                                  </p:stCondLst>
                                  <p:childTnLst>
                                    <p:animMotion origin="layout" path="M 6.25E-7 -4.81481E-6 L -0.07487 0.35788 " pathEditMode="relative" rAng="0" ptsTypes="AA">
                                      <p:cBhvr>
                                        <p:cTn id="29" dur="2000" fill="hold"/>
                                        <p:tgtEl>
                                          <p:spTgt spid="27"/>
                                        </p:tgtEl>
                                        <p:attrNameLst>
                                          <p:attrName>ppt_x</p:attrName>
                                          <p:attrName>ppt_y</p:attrName>
                                        </p:attrNameLst>
                                      </p:cBhvr>
                                      <p:rCtr x="-3750" y="17894"/>
                                    </p:animMotion>
                                  </p:childTnLst>
                                  <p:subTnLst>
                                    <p:set>
                                      <p:cBhvr override="childStyle">
                                        <p:cTn dur="1" fill="hold" display="0" masterRel="sameClick" afterEffect="1">
                                          <p:stCondLst>
                                            <p:cond evt="end" delay="0">
                                              <p:tn val="28"/>
                                            </p:cond>
                                          </p:stCondLst>
                                        </p:cTn>
                                        <p:tgtEl>
                                          <p:spTgt spid="27"/>
                                        </p:tgtEl>
                                        <p:attrNameLst>
                                          <p:attrName>style.visibility</p:attrName>
                                        </p:attrNameLst>
                                      </p:cBhvr>
                                      <p:to>
                                        <p:strVal val="hidden"/>
                                      </p:to>
                                    </p:set>
                                  </p:subTnLst>
                                </p:cTn>
                              </p:par>
                            </p:childTnLst>
                          </p:cTn>
                        </p:par>
                        <p:par>
                          <p:cTn id="30" fill="hold">
                            <p:stCondLst>
                              <p:cond delay="2000"/>
                            </p:stCondLst>
                            <p:childTnLst>
                              <p:par>
                                <p:cTn id="31" presetID="31" presetClass="entr" presetSubtype="0" fill="hold" grpId="0" nodeType="afterEffect">
                                  <p:stCondLst>
                                    <p:cond delay="0"/>
                                  </p:stCondLst>
                                  <p:childTnLst>
                                    <p:set>
                                      <p:cBhvr>
                                        <p:cTn id="32" dur="1" fill="hold">
                                          <p:stCondLst>
                                            <p:cond delay="0"/>
                                          </p:stCondLst>
                                        </p:cTn>
                                        <p:tgtEl>
                                          <p:spTgt spid="1326"/>
                                        </p:tgtEl>
                                        <p:attrNameLst>
                                          <p:attrName>style.visibility</p:attrName>
                                        </p:attrNameLst>
                                      </p:cBhvr>
                                      <p:to>
                                        <p:strVal val="visible"/>
                                      </p:to>
                                    </p:set>
                                    <p:anim calcmode="lin" valueType="num">
                                      <p:cBhvr>
                                        <p:cTn id="33" dur="1000" fill="hold"/>
                                        <p:tgtEl>
                                          <p:spTgt spid="1326"/>
                                        </p:tgtEl>
                                        <p:attrNameLst>
                                          <p:attrName>ppt_w</p:attrName>
                                        </p:attrNameLst>
                                      </p:cBhvr>
                                      <p:tavLst>
                                        <p:tav tm="0">
                                          <p:val>
                                            <p:fltVal val="0"/>
                                          </p:val>
                                        </p:tav>
                                        <p:tav tm="100000">
                                          <p:val>
                                            <p:strVal val="#ppt_w"/>
                                          </p:val>
                                        </p:tav>
                                      </p:tavLst>
                                    </p:anim>
                                    <p:anim calcmode="lin" valueType="num">
                                      <p:cBhvr>
                                        <p:cTn id="34" dur="1000" fill="hold"/>
                                        <p:tgtEl>
                                          <p:spTgt spid="1326"/>
                                        </p:tgtEl>
                                        <p:attrNameLst>
                                          <p:attrName>ppt_h</p:attrName>
                                        </p:attrNameLst>
                                      </p:cBhvr>
                                      <p:tavLst>
                                        <p:tav tm="0">
                                          <p:val>
                                            <p:fltVal val="0"/>
                                          </p:val>
                                        </p:tav>
                                        <p:tav tm="100000">
                                          <p:val>
                                            <p:strVal val="#ppt_h"/>
                                          </p:val>
                                        </p:tav>
                                      </p:tavLst>
                                    </p:anim>
                                    <p:anim calcmode="lin" valueType="num">
                                      <p:cBhvr>
                                        <p:cTn id="35" dur="1000" fill="hold"/>
                                        <p:tgtEl>
                                          <p:spTgt spid="1326"/>
                                        </p:tgtEl>
                                        <p:attrNameLst>
                                          <p:attrName>style.rotation</p:attrName>
                                        </p:attrNameLst>
                                      </p:cBhvr>
                                      <p:tavLst>
                                        <p:tav tm="0">
                                          <p:val>
                                            <p:fltVal val="90"/>
                                          </p:val>
                                        </p:tav>
                                        <p:tav tm="100000">
                                          <p:val>
                                            <p:fltVal val="0"/>
                                          </p:val>
                                        </p:tav>
                                      </p:tavLst>
                                    </p:anim>
                                    <p:animEffect transition="in" filter="fade">
                                      <p:cBhvr>
                                        <p:cTn id="36" dur="1000"/>
                                        <p:tgtEl>
                                          <p:spTgt spid="13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21" grpId="0"/>
      <p:bldP spid="22" grpId="0"/>
      <p:bldP spid="23" grpId="0"/>
      <p:bldP spid="24" grpId="0"/>
      <p:bldP spid="25" grpId="0"/>
      <p:bldP spid="26" grpId="0"/>
      <p:bldP spid="27" grpId="0"/>
      <p:bldP spid="1326" grpId="0"/>
    </p:bldLst>
  </p:timing>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2675"/>
        <p:cNvGrpSpPr/>
        <p:nvPr/>
      </p:nvGrpSpPr>
      <p:grpSpPr>
        <a:xfrm>
          <a:off x="0" y="0"/>
          <a:ext cx="0" cy="0"/>
          <a:chOff x="0" y="0"/>
          <a:chExt cx="0" cy="0"/>
        </a:xfrm>
      </p:grpSpPr>
      <p:sp>
        <p:nvSpPr>
          <p:cNvPr id="2676" name="Google Shape;2676;p78"/>
          <p:cNvSpPr/>
          <p:nvPr/>
        </p:nvSpPr>
        <p:spPr>
          <a:xfrm>
            <a:off x="3663652" y="1549024"/>
            <a:ext cx="6710800" cy="3781600"/>
          </a:xfrm>
          <a:prstGeom prst="rect">
            <a:avLst/>
          </a:prstGeom>
          <a:solidFill>
            <a:schemeClr val="accent1"/>
          </a:solid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2677" name="Google Shape;2677;p78"/>
          <p:cNvGrpSpPr/>
          <p:nvPr/>
        </p:nvGrpSpPr>
        <p:grpSpPr>
          <a:xfrm>
            <a:off x="3460810" y="1366034"/>
            <a:ext cx="7041039" cy="4125924"/>
            <a:chOff x="2879420" y="791956"/>
            <a:chExt cx="3282842" cy="2086892"/>
          </a:xfrm>
          <a:solidFill>
            <a:schemeClr val="accent6">
              <a:lumMod val="20000"/>
              <a:lumOff val="80000"/>
            </a:schemeClr>
          </a:solidFill>
        </p:grpSpPr>
        <p:sp>
          <p:nvSpPr>
            <p:cNvPr id="2678" name="Google Shape;2678;p78"/>
            <p:cNvSpPr/>
            <p:nvPr/>
          </p:nvSpPr>
          <p:spPr>
            <a:xfrm rot="-10799805" flipH="1">
              <a:off x="2923271" y="792046"/>
              <a:ext cx="3162282" cy="174725"/>
            </a:xfrm>
            <a:custGeom>
              <a:avLst/>
              <a:gdLst/>
              <a:ahLst/>
              <a:cxnLst/>
              <a:rect l="l" t="t" r="r" b="b"/>
              <a:pathLst>
                <a:path w="71915" h="6989" extrusionOk="0">
                  <a:moveTo>
                    <a:pt x="66830" y="0"/>
                  </a:moveTo>
                  <a:cubicBezTo>
                    <a:pt x="66161" y="0"/>
                    <a:pt x="65491" y="42"/>
                    <a:pt x="64842" y="63"/>
                  </a:cubicBezTo>
                  <a:cubicBezTo>
                    <a:pt x="63336" y="147"/>
                    <a:pt x="61871" y="252"/>
                    <a:pt x="60386" y="356"/>
                  </a:cubicBezTo>
                  <a:cubicBezTo>
                    <a:pt x="59716" y="398"/>
                    <a:pt x="59005" y="461"/>
                    <a:pt x="58314" y="503"/>
                  </a:cubicBezTo>
                  <a:cubicBezTo>
                    <a:pt x="57477" y="565"/>
                    <a:pt x="56640" y="586"/>
                    <a:pt x="55783" y="628"/>
                  </a:cubicBezTo>
                  <a:cubicBezTo>
                    <a:pt x="54381" y="691"/>
                    <a:pt x="52958" y="712"/>
                    <a:pt x="51556" y="733"/>
                  </a:cubicBezTo>
                  <a:cubicBezTo>
                    <a:pt x="49924" y="775"/>
                    <a:pt x="48313" y="816"/>
                    <a:pt x="46702" y="900"/>
                  </a:cubicBezTo>
                  <a:cubicBezTo>
                    <a:pt x="45216" y="984"/>
                    <a:pt x="43731" y="1047"/>
                    <a:pt x="42203" y="1151"/>
                  </a:cubicBezTo>
                  <a:cubicBezTo>
                    <a:pt x="40718" y="1235"/>
                    <a:pt x="39211" y="1340"/>
                    <a:pt x="37705" y="1423"/>
                  </a:cubicBezTo>
                  <a:cubicBezTo>
                    <a:pt x="36177" y="1528"/>
                    <a:pt x="34629" y="1570"/>
                    <a:pt x="33080" y="1653"/>
                  </a:cubicBezTo>
                  <a:lnTo>
                    <a:pt x="30737" y="1737"/>
                  </a:lnTo>
                  <a:cubicBezTo>
                    <a:pt x="30005" y="1758"/>
                    <a:pt x="29272" y="1758"/>
                    <a:pt x="28498" y="1758"/>
                  </a:cubicBezTo>
                  <a:cubicBezTo>
                    <a:pt x="27034" y="1800"/>
                    <a:pt x="25611" y="1800"/>
                    <a:pt x="24146" y="1821"/>
                  </a:cubicBezTo>
                  <a:cubicBezTo>
                    <a:pt x="21217" y="1842"/>
                    <a:pt x="18287" y="1884"/>
                    <a:pt x="15358" y="1946"/>
                  </a:cubicBezTo>
                  <a:cubicBezTo>
                    <a:pt x="13726" y="1967"/>
                    <a:pt x="12136" y="1988"/>
                    <a:pt x="10504" y="2030"/>
                  </a:cubicBezTo>
                  <a:cubicBezTo>
                    <a:pt x="9709" y="2051"/>
                    <a:pt x="8872" y="2072"/>
                    <a:pt x="8056" y="2093"/>
                  </a:cubicBezTo>
                  <a:cubicBezTo>
                    <a:pt x="7344" y="2135"/>
                    <a:pt x="6633" y="2177"/>
                    <a:pt x="5943" y="2197"/>
                  </a:cubicBezTo>
                  <a:cubicBezTo>
                    <a:pt x="5168" y="2239"/>
                    <a:pt x="4436" y="2281"/>
                    <a:pt x="3683" y="2344"/>
                  </a:cubicBezTo>
                  <a:lnTo>
                    <a:pt x="2344" y="2407"/>
                  </a:lnTo>
                  <a:cubicBezTo>
                    <a:pt x="2176" y="2407"/>
                    <a:pt x="1967" y="2449"/>
                    <a:pt x="1779" y="2449"/>
                  </a:cubicBezTo>
                  <a:cubicBezTo>
                    <a:pt x="1590" y="2449"/>
                    <a:pt x="1444" y="2469"/>
                    <a:pt x="1256" y="2469"/>
                  </a:cubicBezTo>
                  <a:cubicBezTo>
                    <a:pt x="1130" y="2469"/>
                    <a:pt x="984" y="2490"/>
                    <a:pt x="879" y="2532"/>
                  </a:cubicBezTo>
                  <a:cubicBezTo>
                    <a:pt x="753" y="2553"/>
                    <a:pt x="628" y="2595"/>
                    <a:pt x="461" y="2658"/>
                  </a:cubicBezTo>
                  <a:cubicBezTo>
                    <a:pt x="398" y="2700"/>
                    <a:pt x="335" y="2783"/>
                    <a:pt x="314" y="2888"/>
                  </a:cubicBezTo>
                  <a:cubicBezTo>
                    <a:pt x="251" y="3013"/>
                    <a:pt x="230" y="3139"/>
                    <a:pt x="251" y="3285"/>
                  </a:cubicBezTo>
                  <a:cubicBezTo>
                    <a:pt x="251" y="3411"/>
                    <a:pt x="293" y="3537"/>
                    <a:pt x="314" y="3662"/>
                  </a:cubicBezTo>
                  <a:lnTo>
                    <a:pt x="398" y="3829"/>
                  </a:lnTo>
                  <a:cubicBezTo>
                    <a:pt x="440" y="3913"/>
                    <a:pt x="502" y="3955"/>
                    <a:pt x="607" y="3955"/>
                  </a:cubicBezTo>
                  <a:cubicBezTo>
                    <a:pt x="753" y="4018"/>
                    <a:pt x="921" y="4039"/>
                    <a:pt x="1067" y="4060"/>
                  </a:cubicBezTo>
                  <a:cubicBezTo>
                    <a:pt x="1151" y="4060"/>
                    <a:pt x="1235" y="4018"/>
                    <a:pt x="1277" y="3934"/>
                  </a:cubicBezTo>
                  <a:cubicBezTo>
                    <a:pt x="1297" y="3913"/>
                    <a:pt x="1297" y="3892"/>
                    <a:pt x="1339" y="3850"/>
                  </a:cubicBezTo>
                  <a:lnTo>
                    <a:pt x="2323" y="3850"/>
                  </a:lnTo>
                  <a:cubicBezTo>
                    <a:pt x="2762" y="3850"/>
                    <a:pt x="3243" y="3829"/>
                    <a:pt x="3683" y="3829"/>
                  </a:cubicBezTo>
                  <a:cubicBezTo>
                    <a:pt x="4130" y="3829"/>
                    <a:pt x="4577" y="3813"/>
                    <a:pt x="5009" y="3809"/>
                  </a:cubicBezTo>
                  <a:lnTo>
                    <a:pt x="5009" y="3809"/>
                  </a:lnTo>
                  <a:cubicBezTo>
                    <a:pt x="3842" y="3872"/>
                    <a:pt x="2695" y="3976"/>
                    <a:pt x="1507" y="4081"/>
                  </a:cubicBezTo>
                  <a:cubicBezTo>
                    <a:pt x="1339" y="4122"/>
                    <a:pt x="1172" y="4185"/>
                    <a:pt x="1067" y="4374"/>
                  </a:cubicBezTo>
                  <a:cubicBezTo>
                    <a:pt x="921" y="4583"/>
                    <a:pt x="837" y="4813"/>
                    <a:pt x="816" y="5085"/>
                  </a:cubicBezTo>
                  <a:lnTo>
                    <a:pt x="189" y="5085"/>
                  </a:lnTo>
                  <a:cubicBezTo>
                    <a:pt x="21" y="5085"/>
                    <a:pt x="0" y="5336"/>
                    <a:pt x="0" y="5420"/>
                  </a:cubicBezTo>
                  <a:cubicBezTo>
                    <a:pt x="0" y="5524"/>
                    <a:pt x="21" y="5754"/>
                    <a:pt x="189" y="5754"/>
                  </a:cubicBezTo>
                  <a:lnTo>
                    <a:pt x="774" y="5754"/>
                  </a:lnTo>
                  <a:cubicBezTo>
                    <a:pt x="816" y="5985"/>
                    <a:pt x="837" y="6194"/>
                    <a:pt x="921" y="6382"/>
                  </a:cubicBezTo>
                  <a:lnTo>
                    <a:pt x="1067" y="6696"/>
                  </a:lnTo>
                  <a:cubicBezTo>
                    <a:pt x="1172" y="6863"/>
                    <a:pt x="1297" y="6968"/>
                    <a:pt x="1507" y="6989"/>
                  </a:cubicBezTo>
                  <a:cubicBezTo>
                    <a:pt x="2678" y="6842"/>
                    <a:pt x="3766" y="6759"/>
                    <a:pt x="4875" y="6675"/>
                  </a:cubicBezTo>
                  <a:cubicBezTo>
                    <a:pt x="5147" y="6654"/>
                    <a:pt x="5461" y="6633"/>
                    <a:pt x="5754" y="6612"/>
                  </a:cubicBezTo>
                  <a:cubicBezTo>
                    <a:pt x="6047" y="6612"/>
                    <a:pt x="6298" y="6570"/>
                    <a:pt x="6591" y="6570"/>
                  </a:cubicBezTo>
                  <a:cubicBezTo>
                    <a:pt x="8119" y="6529"/>
                    <a:pt x="9625" y="6445"/>
                    <a:pt x="11132" y="6424"/>
                  </a:cubicBezTo>
                  <a:cubicBezTo>
                    <a:pt x="12743" y="6382"/>
                    <a:pt x="14333" y="6361"/>
                    <a:pt x="15902" y="6340"/>
                  </a:cubicBezTo>
                  <a:lnTo>
                    <a:pt x="20756" y="6340"/>
                  </a:lnTo>
                  <a:cubicBezTo>
                    <a:pt x="23937" y="6361"/>
                    <a:pt x="27096" y="6361"/>
                    <a:pt x="30256" y="6361"/>
                  </a:cubicBezTo>
                  <a:lnTo>
                    <a:pt x="39671" y="6361"/>
                  </a:lnTo>
                  <a:cubicBezTo>
                    <a:pt x="41241" y="6361"/>
                    <a:pt x="42789" y="6319"/>
                    <a:pt x="44358" y="6278"/>
                  </a:cubicBezTo>
                  <a:cubicBezTo>
                    <a:pt x="45907" y="6257"/>
                    <a:pt x="47413" y="6215"/>
                    <a:pt x="48941" y="6152"/>
                  </a:cubicBezTo>
                  <a:cubicBezTo>
                    <a:pt x="49275" y="6152"/>
                    <a:pt x="49610" y="6131"/>
                    <a:pt x="49945" y="6110"/>
                  </a:cubicBezTo>
                  <a:cubicBezTo>
                    <a:pt x="50301" y="6068"/>
                    <a:pt x="50614" y="6068"/>
                    <a:pt x="50949" y="6047"/>
                  </a:cubicBezTo>
                  <a:cubicBezTo>
                    <a:pt x="51807" y="6006"/>
                    <a:pt x="52644" y="5922"/>
                    <a:pt x="53481" y="5838"/>
                  </a:cubicBezTo>
                  <a:cubicBezTo>
                    <a:pt x="54967" y="5713"/>
                    <a:pt x="56431" y="5524"/>
                    <a:pt x="57938" y="5420"/>
                  </a:cubicBezTo>
                  <a:cubicBezTo>
                    <a:pt x="59465" y="5315"/>
                    <a:pt x="61034" y="5231"/>
                    <a:pt x="62583" y="5127"/>
                  </a:cubicBezTo>
                  <a:cubicBezTo>
                    <a:pt x="63294" y="5085"/>
                    <a:pt x="64006" y="5022"/>
                    <a:pt x="64675" y="4959"/>
                  </a:cubicBezTo>
                  <a:cubicBezTo>
                    <a:pt x="65470" y="4855"/>
                    <a:pt x="66265" y="4708"/>
                    <a:pt x="67060" y="4562"/>
                  </a:cubicBezTo>
                  <a:lnTo>
                    <a:pt x="69341" y="4081"/>
                  </a:lnTo>
                  <a:cubicBezTo>
                    <a:pt x="69697" y="4018"/>
                    <a:pt x="70073" y="3955"/>
                    <a:pt x="70429" y="3913"/>
                  </a:cubicBezTo>
                  <a:cubicBezTo>
                    <a:pt x="70848" y="3850"/>
                    <a:pt x="71266" y="3767"/>
                    <a:pt x="71684" y="3704"/>
                  </a:cubicBezTo>
                  <a:cubicBezTo>
                    <a:pt x="71894" y="3641"/>
                    <a:pt x="71915" y="3390"/>
                    <a:pt x="71915" y="3223"/>
                  </a:cubicBezTo>
                  <a:cubicBezTo>
                    <a:pt x="71915" y="3118"/>
                    <a:pt x="71894" y="3034"/>
                    <a:pt x="71873" y="2930"/>
                  </a:cubicBezTo>
                  <a:cubicBezTo>
                    <a:pt x="71854" y="2875"/>
                    <a:pt x="71804" y="2755"/>
                    <a:pt x="71721" y="2755"/>
                  </a:cubicBezTo>
                  <a:cubicBezTo>
                    <a:pt x="71709" y="2755"/>
                    <a:pt x="71697" y="2757"/>
                    <a:pt x="71684" y="2762"/>
                  </a:cubicBezTo>
                  <a:cubicBezTo>
                    <a:pt x="70952" y="2783"/>
                    <a:pt x="70199" y="2804"/>
                    <a:pt x="69467" y="2825"/>
                  </a:cubicBezTo>
                  <a:cubicBezTo>
                    <a:pt x="68713" y="2867"/>
                    <a:pt x="67981" y="2888"/>
                    <a:pt x="67207" y="2909"/>
                  </a:cubicBezTo>
                  <a:cubicBezTo>
                    <a:pt x="66947" y="2913"/>
                    <a:pt x="66688" y="2914"/>
                    <a:pt x="66429" y="2914"/>
                  </a:cubicBezTo>
                  <a:cubicBezTo>
                    <a:pt x="65225" y="2914"/>
                    <a:pt x="64026" y="2877"/>
                    <a:pt x="62855" y="2825"/>
                  </a:cubicBezTo>
                  <a:cubicBezTo>
                    <a:pt x="63085" y="2804"/>
                    <a:pt x="63336" y="2762"/>
                    <a:pt x="63587" y="2721"/>
                  </a:cubicBezTo>
                  <a:cubicBezTo>
                    <a:pt x="64466" y="2595"/>
                    <a:pt x="65366" y="2469"/>
                    <a:pt x="66244" y="2386"/>
                  </a:cubicBezTo>
                  <a:cubicBezTo>
                    <a:pt x="66726" y="2344"/>
                    <a:pt x="67207" y="2302"/>
                    <a:pt x="67688" y="2260"/>
                  </a:cubicBezTo>
                  <a:cubicBezTo>
                    <a:pt x="67918" y="2239"/>
                    <a:pt x="68148" y="2197"/>
                    <a:pt x="68399" y="2156"/>
                  </a:cubicBezTo>
                  <a:cubicBezTo>
                    <a:pt x="68651" y="2093"/>
                    <a:pt x="68881" y="2030"/>
                    <a:pt x="69153" y="1967"/>
                  </a:cubicBezTo>
                  <a:cubicBezTo>
                    <a:pt x="69236" y="1967"/>
                    <a:pt x="69278" y="1925"/>
                    <a:pt x="69341" y="1842"/>
                  </a:cubicBezTo>
                  <a:cubicBezTo>
                    <a:pt x="69404" y="1737"/>
                    <a:pt x="69446" y="1612"/>
                    <a:pt x="69467" y="1486"/>
                  </a:cubicBezTo>
                  <a:cubicBezTo>
                    <a:pt x="69718" y="1402"/>
                    <a:pt x="69780" y="1026"/>
                    <a:pt x="69780" y="796"/>
                  </a:cubicBezTo>
                  <a:cubicBezTo>
                    <a:pt x="69780" y="670"/>
                    <a:pt x="69760" y="524"/>
                    <a:pt x="69697" y="377"/>
                  </a:cubicBezTo>
                  <a:cubicBezTo>
                    <a:pt x="69655" y="272"/>
                    <a:pt x="69571" y="84"/>
                    <a:pt x="69404" y="84"/>
                  </a:cubicBezTo>
                  <a:cubicBezTo>
                    <a:pt x="68630" y="84"/>
                    <a:pt x="67876" y="42"/>
                    <a:pt x="67081" y="0"/>
                  </a:cubicBezTo>
                  <a:close/>
                </a:path>
              </a:pathLst>
            </a:custGeom>
            <a:grpFill/>
            <a:ln>
              <a:solidFill>
                <a:schemeClr val="bg1"/>
              </a:solid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79" name="Google Shape;2679;p78"/>
            <p:cNvSpPr/>
            <p:nvPr/>
          </p:nvSpPr>
          <p:spPr>
            <a:xfrm rot="5536979">
              <a:off x="1980111" y="1812936"/>
              <a:ext cx="2003373" cy="125050"/>
            </a:xfrm>
            <a:custGeom>
              <a:avLst/>
              <a:gdLst/>
              <a:ahLst/>
              <a:cxnLst/>
              <a:rect l="l" t="t" r="r" b="b"/>
              <a:pathLst>
                <a:path w="70158" h="5002" extrusionOk="0">
                  <a:moveTo>
                    <a:pt x="63671" y="1738"/>
                  </a:moveTo>
                  <a:cubicBezTo>
                    <a:pt x="63713" y="1821"/>
                    <a:pt x="63755" y="1863"/>
                    <a:pt x="63818" y="1905"/>
                  </a:cubicBezTo>
                  <a:cubicBezTo>
                    <a:pt x="63671" y="1905"/>
                    <a:pt x="63546" y="1947"/>
                    <a:pt x="63441" y="1947"/>
                  </a:cubicBezTo>
                  <a:cubicBezTo>
                    <a:pt x="63211" y="1947"/>
                    <a:pt x="62981" y="1968"/>
                    <a:pt x="62751" y="1968"/>
                  </a:cubicBezTo>
                  <a:cubicBezTo>
                    <a:pt x="61705" y="1989"/>
                    <a:pt x="60679" y="2051"/>
                    <a:pt x="59633" y="2072"/>
                  </a:cubicBezTo>
                  <a:cubicBezTo>
                    <a:pt x="59152" y="2093"/>
                    <a:pt x="58692" y="2114"/>
                    <a:pt x="58210" y="2114"/>
                  </a:cubicBezTo>
                  <a:cubicBezTo>
                    <a:pt x="57478" y="2114"/>
                    <a:pt x="56725" y="2156"/>
                    <a:pt x="55992" y="2156"/>
                  </a:cubicBezTo>
                  <a:cubicBezTo>
                    <a:pt x="54298" y="2177"/>
                    <a:pt x="52624" y="2198"/>
                    <a:pt x="50929" y="2219"/>
                  </a:cubicBezTo>
                  <a:cubicBezTo>
                    <a:pt x="47623" y="2282"/>
                    <a:pt x="44359" y="2323"/>
                    <a:pt x="41053" y="2386"/>
                  </a:cubicBezTo>
                  <a:cubicBezTo>
                    <a:pt x="38710" y="2407"/>
                    <a:pt x="36345" y="2491"/>
                    <a:pt x="34002" y="2574"/>
                  </a:cubicBezTo>
                  <a:cubicBezTo>
                    <a:pt x="30466" y="2679"/>
                    <a:pt x="26909" y="2742"/>
                    <a:pt x="23373" y="2846"/>
                  </a:cubicBezTo>
                  <a:cubicBezTo>
                    <a:pt x="22682" y="2888"/>
                    <a:pt x="21971" y="2909"/>
                    <a:pt x="21259" y="2951"/>
                  </a:cubicBezTo>
                  <a:cubicBezTo>
                    <a:pt x="19251" y="3056"/>
                    <a:pt x="17242" y="3139"/>
                    <a:pt x="15212" y="3244"/>
                  </a:cubicBezTo>
                  <a:cubicBezTo>
                    <a:pt x="13266" y="3349"/>
                    <a:pt x="11279" y="3432"/>
                    <a:pt x="9312" y="3537"/>
                  </a:cubicBezTo>
                  <a:cubicBezTo>
                    <a:pt x="9124" y="3537"/>
                    <a:pt x="8935" y="3558"/>
                    <a:pt x="8768" y="3558"/>
                  </a:cubicBezTo>
                  <a:cubicBezTo>
                    <a:pt x="9291" y="3516"/>
                    <a:pt x="9835" y="3474"/>
                    <a:pt x="10358" y="3432"/>
                  </a:cubicBezTo>
                  <a:cubicBezTo>
                    <a:pt x="12220" y="3307"/>
                    <a:pt x="14062" y="3139"/>
                    <a:pt x="15924" y="3014"/>
                  </a:cubicBezTo>
                  <a:cubicBezTo>
                    <a:pt x="16572" y="2951"/>
                    <a:pt x="17242" y="2909"/>
                    <a:pt x="17870" y="2846"/>
                  </a:cubicBezTo>
                  <a:cubicBezTo>
                    <a:pt x="18204" y="2826"/>
                    <a:pt x="18539" y="2805"/>
                    <a:pt x="18853" y="2805"/>
                  </a:cubicBezTo>
                  <a:cubicBezTo>
                    <a:pt x="20799" y="2700"/>
                    <a:pt x="22724" y="2574"/>
                    <a:pt x="24670" y="2470"/>
                  </a:cubicBezTo>
                  <a:cubicBezTo>
                    <a:pt x="25026" y="2428"/>
                    <a:pt x="25423" y="2407"/>
                    <a:pt x="25779" y="2386"/>
                  </a:cubicBezTo>
                  <a:cubicBezTo>
                    <a:pt x="26344" y="2365"/>
                    <a:pt x="26888" y="2323"/>
                    <a:pt x="27411" y="2323"/>
                  </a:cubicBezTo>
                  <a:lnTo>
                    <a:pt x="33374" y="2093"/>
                  </a:lnTo>
                  <a:cubicBezTo>
                    <a:pt x="33813" y="2072"/>
                    <a:pt x="34253" y="2072"/>
                    <a:pt x="34671" y="2051"/>
                  </a:cubicBezTo>
                  <a:lnTo>
                    <a:pt x="35027" y="2051"/>
                  </a:lnTo>
                  <a:cubicBezTo>
                    <a:pt x="35341" y="2051"/>
                    <a:pt x="35655" y="2051"/>
                    <a:pt x="35927" y="2010"/>
                  </a:cubicBezTo>
                  <a:cubicBezTo>
                    <a:pt x="37914" y="1968"/>
                    <a:pt x="39944" y="1947"/>
                    <a:pt x="41932" y="1884"/>
                  </a:cubicBezTo>
                  <a:cubicBezTo>
                    <a:pt x="42832" y="1863"/>
                    <a:pt x="43752" y="1842"/>
                    <a:pt x="44673" y="1842"/>
                  </a:cubicBezTo>
                  <a:cubicBezTo>
                    <a:pt x="47623" y="1800"/>
                    <a:pt x="50615" y="1779"/>
                    <a:pt x="53565" y="1758"/>
                  </a:cubicBezTo>
                  <a:cubicBezTo>
                    <a:pt x="56683" y="1758"/>
                    <a:pt x="59675" y="1738"/>
                    <a:pt x="62709" y="1738"/>
                  </a:cubicBezTo>
                  <a:close/>
                  <a:moveTo>
                    <a:pt x="57248" y="1"/>
                  </a:moveTo>
                  <a:cubicBezTo>
                    <a:pt x="54549" y="1"/>
                    <a:pt x="51891" y="43"/>
                    <a:pt x="49192" y="64"/>
                  </a:cubicBezTo>
                  <a:cubicBezTo>
                    <a:pt x="47184" y="85"/>
                    <a:pt x="45154" y="105"/>
                    <a:pt x="43145" y="105"/>
                  </a:cubicBezTo>
                  <a:cubicBezTo>
                    <a:pt x="42267" y="105"/>
                    <a:pt x="41346" y="147"/>
                    <a:pt x="40446" y="168"/>
                  </a:cubicBezTo>
                  <a:cubicBezTo>
                    <a:pt x="38438" y="210"/>
                    <a:pt x="36429" y="252"/>
                    <a:pt x="34420" y="294"/>
                  </a:cubicBezTo>
                  <a:cubicBezTo>
                    <a:pt x="33834" y="294"/>
                    <a:pt x="33269" y="315"/>
                    <a:pt x="32684" y="315"/>
                  </a:cubicBezTo>
                  <a:cubicBezTo>
                    <a:pt x="32349" y="315"/>
                    <a:pt x="32035" y="336"/>
                    <a:pt x="31700" y="336"/>
                  </a:cubicBezTo>
                  <a:lnTo>
                    <a:pt x="25737" y="587"/>
                  </a:lnTo>
                  <a:cubicBezTo>
                    <a:pt x="25130" y="608"/>
                    <a:pt x="24523" y="629"/>
                    <a:pt x="23896" y="670"/>
                  </a:cubicBezTo>
                  <a:cubicBezTo>
                    <a:pt x="23561" y="670"/>
                    <a:pt x="23226" y="691"/>
                    <a:pt x="22870" y="712"/>
                  </a:cubicBezTo>
                  <a:cubicBezTo>
                    <a:pt x="20883" y="817"/>
                    <a:pt x="18937" y="922"/>
                    <a:pt x="16949" y="1026"/>
                  </a:cubicBezTo>
                  <a:cubicBezTo>
                    <a:pt x="15924" y="1068"/>
                    <a:pt x="14898" y="1131"/>
                    <a:pt x="13873" y="1214"/>
                  </a:cubicBezTo>
                  <a:cubicBezTo>
                    <a:pt x="12137" y="1319"/>
                    <a:pt x="10379" y="1424"/>
                    <a:pt x="8642" y="1549"/>
                  </a:cubicBezTo>
                  <a:cubicBezTo>
                    <a:pt x="7136" y="1654"/>
                    <a:pt x="5608" y="1738"/>
                    <a:pt x="4102" y="1800"/>
                  </a:cubicBezTo>
                  <a:cubicBezTo>
                    <a:pt x="3872" y="1842"/>
                    <a:pt x="3621" y="1842"/>
                    <a:pt x="3370" y="1863"/>
                  </a:cubicBezTo>
                  <a:cubicBezTo>
                    <a:pt x="2972" y="1884"/>
                    <a:pt x="2574" y="1884"/>
                    <a:pt x="2198" y="1905"/>
                  </a:cubicBezTo>
                  <a:cubicBezTo>
                    <a:pt x="1842" y="1947"/>
                    <a:pt x="1507" y="1947"/>
                    <a:pt x="1152" y="1947"/>
                  </a:cubicBezTo>
                  <a:cubicBezTo>
                    <a:pt x="1110" y="1863"/>
                    <a:pt x="1005" y="1779"/>
                    <a:pt x="942" y="1779"/>
                  </a:cubicBezTo>
                  <a:cubicBezTo>
                    <a:pt x="691" y="1800"/>
                    <a:pt x="482" y="1842"/>
                    <a:pt x="252" y="1863"/>
                  </a:cubicBezTo>
                  <a:cubicBezTo>
                    <a:pt x="147" y="1863"/>
                    <a:pt x="43" y="1905"/>
                    <a:pt x="22" y="2051"/>
                  </a:cubicBezTo>
                  <a:cubicBezTo>
                    <a:pt x="1" y="2177"/>
                    <a:pt x="64" y="2302"/>
                    <a:pt x="168" y="2323"/>
                  </a:cubicBezTo>
                  <a:cubicBezTo>
                    <a:pt x="273" y="2365"/>
                    <a:pt x="357" y="2386"/>
                    <a:pt x="461" y="2407"/>
                  </a:cubicBezTo>
                  <a:cubicBezTo>
                    <a:pt x="566" y="2428"/>
                    <a:pt x="650" y="2428"/>
                    <a:pt x="754" y="2428"/>
                  </a:cubicBezTo>
                  <a:cubicBezTo>
                    <a:pt x="984" y="2554"/>
                    <a:pt x="1256" y="2574"/>
                    <a:pt x="1507" y="2574"/>
                  </a:cubicBezTo>
                  <a:cubicBezTo>
                    <a:pt x="2072" y="2574"/>
                    <a:pt x="2637" y="2554"/>
                    <a:pt x="3181" y="2512"/>
                  </a:cubicBezTo>
                  <a:cubicBezTo>
                    <a:pt x="3432" y="2512"/>
                    <a:pt x="3642" y="2491"/>
                    <a:pt x="3872" y="2491"/>
                  </a:cubicBezTo>
                  <a:lnTo>
                    <a:pt x="6843" y="2344"/>
                  </a:lnTo>
                  <a:cubicBezTo>
                    <a:pt x="8056" y="2282"/>
                    <a:pt x="9228" y="2198"/>
                    <a:pt x="10442" y="2156"/>
                  </a:cubicBezTo>
                  <a:cubicBezTo>
                    <a:pt x="12137" y="2051"/>
                    <a:pt x="13831" y="1968"/>
                    <a:pt x="15526" y="1863"/>
                  </a:cubicBezTo>
                  <a:cubicBezTo>
                    <a:pt x="15924" y="1842"/>
                    <a:pt x="16321" y="1842"/>
                    <a:pt x="16719" y="1821"/>
                  </a:cubicBezTo>
                  <a:cubicBezTo>
                    <a:pt x="17702" y="1758"/>
                    <a:pt x="18707" y="1717"/>
                    <a:pt x="19690" y="1675"/>
                  </a:cubicBezTo>
                  <a:cubicBezTo>
                    <a:pt x="20694" y="1633"/>
                    <a:pt x="21678" y="1570"/>
                    <a:pt x="22682" y="1549"/>
                  </a:cubicBezTo>
                  <a:cubicBezTo>
                    <a:pt x="23059" y="1528"/>
                    <a:pt x="23456" y="1507"/>
                    <a:pt x="23854" y="1507"/>
                  </a:cubicBezTo>
                  <a:cubicBezTo>
                    <a:pt x="25423" y="1445"/>
                    <a:pt x="27013" y="1403"/>
                    <a:pt x="28583" y="1340"/>
                  </a:cubicBezTo>
                  <a:cubicBezTo>
                    <a:pt x="29545" y="1319"/>
                    <a:pt x="30528" y="1298"/>
                    <a:pt x="31512" y="1235"/>
                  </a:cubicBezTo>
                  <a:cubicBezTo>
                    <a:pt x="31909" y="1235"/>
                    <a:pt x="32265" y="1214"/>
                    <a:pt x="32663" y="1214"/>
                  </a:cubicBezTo>
                  <a:cubicBezTo>
                    <a:pt x="34190" y="1194"/>
                    <a:pt x="35717" y="1152"/>
                    <a:pt x="37245" y="1131"/>
                  </a:cubicBezTo>
                  <a:cubicBezTo>
                    <a:pt x="38751" y="1110"/>
                    <a:pt x="40258" y="1089"/>
                    <a:pt x="41764" y="1047"/>
                  </a:cubicBezTo>
                  <a:lnTo>
                    <a:pt x="45928" y="1047"/>
                  </a:lnTo>
                  <a:cubicBezTo>
                    <a:pt x="47477" y="1047"/>
                    <a:pt x="48983" y="1047"/>
                    <a:pt x="50531" y="1026"/>
                  </a:cubicBezTo>
                  <a:lnTo>
                    <a:pt x="55428" y="1026"/>
                  </a:lnTo>
                  <a:cubicBezTo>
                    <a:pt x="53063" y="1047"/>
                    <a:pt x="50678" y="1089"/>
                    <a:pt x="48334" y="1131"/>
                  </a:cubicBezTo>
                  <a:cubicBezTo>
                    <a:pt x="47330" y="1152"/>
                    <a:pt x="46368" y="1152"/>
                    <a:pt x="45384" y="1194"/>
                  </a:cubicBezTo>
                  <a:cubicBezTo>
                    <a:pt x="44966" y="1194"/>
                    <a:pt x="44505" y="1194"/>
                    <a:pt x="44087" y="1214"/>
                  </a:cubicBezTo>
                  <a:cubicBezTo>
                    <a:pt x="42664" y="1235"/>
                    <a:pt x="41241" y="1298"/>
                    <a:pt x="39798" y="1319"/>
                  </a:cubicBezTo>
                  <a:cubicBezTo>
                    <a:pt x="38166" y="1361"/>
                    <a:pt x="36513" y="1403"/>
                    <a:pt x="34860" y="1445"/>
                  </a:cubicBezTo>
                  <a:cubicBezTo>
                    <a:pt x="34567" y="1445"/>
                    <a:pt x="34316" y="1466"/>
                    <a:pt x="34023" y="1466"/>
                  </a:cubicBezTo>
                  <a:cubicBezTo>
                    <a:pt x="33144" y="1528"/>
                    <a:pt x="32265" y="1549"/>
                    <a:pt x="31386" y="1612"/>
                  </a:cubicBezTo>
                  <a:lnTo>
                    <a:pt x="26051" y="1842"/>
                  </a:lnTo>
                  <a:cubicBezTo>
                    <a:pt x="25779" y="1842"/>
                    <a:pt x="25528" y="1863"/>
                    <a:pt x="25256" y="1884"/>
                  </a:cubicBezTo>
                  <a:cubicBezTo>
                    <a:pt x="24398" y="1947"/>
                    <a:pt x="23519" y="2030"/>
                    <a:pt x="22640" y="2072"/>
                  </a:cubicBezTo>
                  <a:cubicBezTo>
                    <a:pt x="21071" y="2177"/>
                    <a:pt x="19544" y="2282"/>
                    <a:pt x="17974" y="2386"/>
                  </a:cubicBezTo>
                  <a:cubicBezTo>
                    <a:pt x="17556" y="2407"/>
                    <a:pt x="17095" y="2470"/>
                    <a:pt x="16677" y="2491"/>
                  </a:cubicBezTo>
                  <a:cubicBezTo>
                    <a:pt x="15694" y="2574"/>
                    <a:pt x="14689" y="2658"/>
                    <a:pt x="13706" y="2763"/>
                  </a:cubicBezTo>
                  <a:cubicBezTo>
                    <a:pt x="12450" y="2867"/>
                    <a:pt x="11153" y="2972"/>
                    <a:pt x="9898" y="3077"/>
                  </a:cubicBezTo>
                  <a:cubicBezTo>
                    <a:pt x="8161" y="3223"/>
                    <a:pt x="6383" y="3391"/>
                    <a:pt x="4625" y="3537"/>
                  </a:cubicBezTo>
                  <a:cubicBezTo>
                    <a:pt x="4207" y="3558"/>
                    <a:pt x="3788" y="3621"/>
                    <a:pt x="3349" y="3642"/>
                  </a:cubicBezTo>
                  <a:lnTo>
                    <a:pt x="1068" y="3872"/>
                  </a:lnTo>
                  <a:cubicBezTo>
                    <a:pt x="984" y="3872"/>
                    <a:pt x="901" y="3935"/>
                    <a:pt x="901" y="4039"/>
                  </a:cubicBezTo>
                  <a:cubicBezTo>
                    <a:pt x="901" y="4123"/>
                    <a:pt x="984" y="4186"/>
                    <a:pt x="1068" y="4186"/>
                  </a:cubicBezTo>
                  <a:cubicBezTo>
                    <a:pt x="1361" y="4186"/>
                    <a:pt x="1612" y="4227"/>
                    <a:pt x="1905" y="4227"/>
                  </a:cubicBezTo>
                  <a:cubicBezTo>
                    <a:pt x="1884" y="4290"/>
                    <a:pt x="1842" y="4374"/>
                    <a:pt x="1842" y="4458"/>
                  </a:cubicBezTo>
                  <a:cubicBezTo>
                    <a:pt x="1842" y="4751"/>
                    <a:pt x="2093" y="5002"/>
                    <a:pt x="2407" y="5002"/>
                  </a:cubicBezTo>
                  <a:cubicBezTo>
                    <a:pt x="4562" y="4876"/>
                    <a:pt x="6717" y="4709"/>
                    <a:pt x="8893" y="4604"/>
                  </a:cubicBezTo>
                  <a:cubicBezTo>
                    <a:pt x="10777" y="4541"/>
                    <a:pt x="12660" y="4437"/>
                    <a:pt x="14543" y="4353"/>
                  </a:cubicBezTo>
                  <a:cubicBezTo>
                    <a:pt x="16593" y="4248"/>
                    <a:pt x="18686" y="4144"/>
                    <a:pt x="20757" y="4060"/>
                  </a:cubicBezTo>
                  <a:cubicBezTo>
                    <a:pt x="21406" y="4039"/>
                    <a:pt x="22075" y="4018"/>
                    <a:pt x="22724" y="3955"/>
                  </a:cubicBezTo>
                  <a:cubicBezTo>
                    <a:pt x="22912" y="3955"/>
                    <a:pt x="23080" y="3935"/>
                    <a:pt x="23289" y="3935"/>
                  </a:cubicBezTo>
                  <a:cubicBezTo>
                    <a:pt x="26637" y="3851"/>
                    <a:pt x="29984" y="3746"/>
                    <a:pt x="33332" y="3663"/>
                  </a:cubicBezTo>
                  <a:cubicBezTo>
                    <a:pt x="35132" y="3621"/>
                    <a:pt x="36931" y="3558"/>
                    <a:pt x="38710" y="3537"/>
                  </a:cubicBezTo>
                  <a:cubicBezTo>
                    <a:pt x="39358" y="3516"/>
                    <a:pt x="39986" y="3516"/>
                    <a:pt x="40635" y="3495"/>
                  </a:cubicBezTo>
                  <a:lnTo>
                    <a:pt x="50908" y="3328"/>
                  </a:lnTo>
                  <a:lnTo>
                    <a:pt x="55302" y="3244"/>
                  </a:lnTo>
                  <a:cubicBezTo>
                    <a:pt x="56578" y="3223"/>
                    <a:pt x="57834" y="3223"/>
                    <a:pt x="59068" y="3181"/>
                  </a:cubicBezTo>
                  <a:cubicBezTo>
                    <a:pt x="60114" y="3139"/>
                    <a:pt x="61140" y="3098"/>
                    <a:pt x="62186" y="3077"/>
                  </a:cubicBezTo>
                  <a:cubicBezTo>
                    <a:pt x="62709" y="3035"/>
                    <a:pt x="63232" y="3035"/>
                    <a:pt x="63734" y="3014"/>
                  </a:cubicBezTo>
                  <a:lnTo>
                    <a:pt x="67270" y="2784"/>
                  </a:lnTo>
                  <a:lnTo>
                    <a:pt x="67270" y="2784"/>
                  </a:lnTo>
                  <a:cubicBezTo>
                    <a:pt x="67187" y="2888"/>
                    <a:pt x="67187" y="3035"/>
                    <a:pt x="67208" y="3139"/>
                  </a:cubicBezTo>
                  <a:cubicBezTo>
                    <a:pt x="67228" y="3286"/>
                    <a:pt x="67312" y="3391"/>
                    <a:pt x="67438" y="3432"/>
                  </a:cubicBezTo>
                  <a:cubicBezTo>
                    <a:pt x="67513" y="3478"/>
                    <a:pt x="67621" y="3512"/>
                    <a:pt x="67715" y="3512"/>
                  </a:cubicBezTo>
                  <a:cubicBezTo>
                    <a:pt x="67751" y="3512"/>
                    <a:pt x="67785" y="3507"/>
                    <a:pt x="67814" y="3495"/>
                  </a:cubicBezTo>
                  <a:cubicBezTo>
                    <a:pt x="68065" y="3391"/>
                    <a:pt x="68337" y="3286"/>
                    <a:pt x="68568" y="3181"/>
                  </a:cubicBezTo>
                  <a:lnTo>
                    <a:pt x="68547" y="3181"/>
                  </a:lnTo>
                  <a:cubicBezTo>
                    <a:pt x="68568" y="3181"/>
                    <a:pt x="68568" y="3139"/>
                    <a:pt x="68588" y="3139"/>
                  </a:cubicBezTo>
                  <a:cubicBezTo>
                    <a:pt x="68630" y="3139"/>
                    <a:pt x="68651" y="3118"/>
                    <a:pt x="68651" y="3118"/>
                  </a:cubicBezTo>
                  <a:lnTo>
                    <a:pt x="68630" y="3118"/>
                  </a:lnTo>
                  <a:cubicBezTo>
                    <a:pt x="68756" y="3077"/>
                    <a:pt x="68881" y="3014"/>
                    <a:pt x="69049" y="2930"/>
                  </a:cubicBezTo>
                  <a:cubicBezTo>
                    <a:pt x="69174" y="2888"/>
                    <a:pt x="69321" y="2805"/>
                    <a:pt x="69467" y="2763"/>
                  </a:cubicBezTo>
                  <a:cubicBezTo>
                    <a:pt x="69614" y="2679"/>
                    <a:pt x="69739" y="2595"/>
                    <a:pt x="69907" y="2512"/>
                  </a:cubicBezTo>
                  <a:cubicBezTo>
                    <a:pt x="70053" y="2449"/>
                    <a:pt x="70158" y="2240"/>
                    <a:pt x="70158" y="2051"/>
                  </a:cubicBezTo>
                  <a:cubicBezTo>
                    <a:pt x="70158" y="1947"/>
                    <a:pt x="70137" y="1863"/>
                    <a:pt x="70095" y="1758"/>
                  </a:cubicBezTo>
                  <a:cubicBezTo>
                    <a:pt x="70011" y="1654"/>
                    <a:pt x="69907" y="1528"/>
                    <a:pt x="69781" y="1507"/>
                  </a:cubicBezTo>
                  <a:cubicBezTo>
                    <a:pt x="69635" y="1466"/>
                    <a:pt x="69509" y="1445"/>
                    <a:pt x="69384" y="1445"/>
                  </a:cubicBezTo>
                  <a:lnTo>
                    <a:pt x="69300" y="1445"/>
                  </a:lnTo>
                  <a:cubicBezTo>
                    <a:pt x="69216" y="1445"/>
                    <a:pt x="69112" y="1445"/>
                    <a:pt x="69049" y="1466"/>
                  </a:cubicBezTo>
                  <a:cubicBezTo>
                    <a:pt x="68840" y="1507"/>
                    <a:pt x="68651" y="1528"/>
                    <a:pt x="68442" y="1528"/>
                  </a:cubicBezTo>
                  <a:cubicBezTo>
                    <a:pt x="68275" y="1528"/>
                    <a:pt x="68128" y="1549"/>
                    <a:pt x="67940" y="1549"/>
                  </a:cubicBezTo>
                  <a:cubicBezTo>
                    <a:pt x="67500" y="1570"/>
                    <a:pt x="67082" y="1612"/>
                    <a:pt x="66643" y="1654"/>
                  </a:cubicBezTo>
                  <a:cubicBezTo>
                    <a:pt x="66538" y="1654"/>
                    <a:pt x="66392" y="1675"/>
                    <a:pt x="66287" y="1675"/>
                  </a:cubicBezTo>
                  <a:cubicBezTo>
                    <a:pt x="66350" y="1633"/>
                    <a:pt x="66371" y="1570"/>
                    <a:pt x="66371" y="1528"/>
                  </a:cubicBezTo>
                  <a:cubicBezTo>
                    <a:pt x="66392" y="1466"/>
                    <a:pt x="66392" y="1424"/>
                    <a:pt x="66392" y="1361"/>
                  </a:cubicBezTo>
                  <a:cubicBezTo>
                    <a:pt x="66392" y="1340"/>
                    <a:pt x="66392" y="1298"/>
                    <a:pt x="66433" y="1256"/>
                  </a:cubicBezTo>
                  <a:cubicBezTo>
                    <a:pt x="66433" y="1214"/>
                    <a:pt x="66433" y="1152"/>
                    <a:pt x="66392" y="1131"/>
                  </a:cubicBezTo>
                  <a:cubicBezTo>
                    <a:pt x="66392" y="1131"/>
                    <a:pt x="66433" y="1131"/>
                    <a:pt x="66433" y="1110"/>
                  </a:cubicBezTo>
                  <a:cubicBezTo>
                    <a:pt x="66496" y="1047"/>
                    <a:pt x="66580" y="1005"/>
                    <a:pt x="66643" y="901"/>
                  </a:cubicBezTo>
                  <a:cubicBezTo>
                    <a:pt x="66684" y="817"/>
                    <a:pt x="66705" y="712"/>
                    <a:pt x="66705" y="608"/>
                  </a:cubicBezTo>
                  <a:cubicBezTo>
                    <a:pt x="66705" y="503"/>
                    <a:pt x="66684" y="419"/>
                    <a:pt x="66643" y="315"/>
                  </a:cubicBezTo>
                  <a:cubicBezTo>
                    <a:pt x="66601" y="294"/>
                    <a:pt x="66580" y="252"/>
                    <a:pt x="66559" y="210"/>
                  </a:cubicBezTo>
                  <a:cubicBezTo>
                    <a:pt x="66475" y="147"/>
                    <a:pt x="66392" y="105"/>
                    <a:pt x="66329" y="85"/>
                  </a:cubicBezTo>
                  <a:cubicBezTo>
                    <a:pt x="66161" y="43"/>
                    <a:pt x="65973" y="1"/>
                    <a:pt x="65806" y="1"/>
                  </a:cubicBezTo>
                  <a:close/>
                </a:path>
              </a:pathLst>
            </a:custGeom>
            <a:grpFill/>
            <a:ln>
              <a:solidFill>
                <a:schemeClr val="bg1"/>
              </a:solid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80" name="Google Shape;2680;p78"/>
            <p:cNvSpPr/>
            <p:nvPr/>
          </p:nvSpPr>
          <p:spPr>
            <a:xfrm>
              <a:off x="2923275" y="2771050"/>
              <a:ext cx="3238987" cy="80767"/>
            </a:xfrm>
            <a:custGeom>
              <a:avLst/>
              <a:gdLst/>
              <a:ahLst/>
              <a:cxnLst/>
              <a:rect l="l" t="t" r="r" b="b"/>
              <a:pathLst>
                <a:path w="75033" h="11592" extrusionOk="0">
                  <a:moveTo>
                    <a:pt x="73066" y="0"/>
                  </a:moveTo>
                  <a:cubicBezTo>
                    <a:pt x="72690" y="21"/>
                    <a:pt x="72313" y="84"/>
                    <a:pt x="71915" y="105"/>
                  </a:cubicBezTo>
                  <a:cubicBezTo>
                    <a:pt x="71581" y="126"/>
                    <a:pt x="71225" y="126"/>
                    <a:pt x="70869" y="126"/>
                  </a:cubicBezTo>
                  <a:cubicBezTo>
                    <a:pt x="70116" y="126"/>
                    <a:pt x="69384" y="147"/>
                    <a:pt x="68630" y="188"/>
                  </a:cubicBezTo>
                  <a:cubicBezTo>
                    <a:pt x="67061" y="230"/>
                    <a:pt x="65513" y="335"/>
                    <a:pt x="63943" y="398"/>
                  </a:cubicBezTo>
                  <a:cubicBezTo>
                    <a:pt x="60910" y="460"/>
                    <a:pt x="57876" y="502"/>
                    <a:pt x="54863" y="670"/>
                  </a:cubicBezTo>
                  <a:cubicBezTo>
                    <a:pt x="53252" y="774"/>
                    <a:pt x="51619" y="879"/>
                    <a:pt x="50008" y="963"/>
                  </a:cubicBezTo>
                  <a:cubicBezTo>
                    <a:pt x="48544" y="1046"/>
                    <a:pt x="47058" y="1088"/>
                    <a:pt x="45593" y="1151"/>
                  </a:cubicBezTo>
                  <a:cubicBezTo>
                    <a:pt x="42455" y="1256"/>
                    <a:pt x="39316" y="1402"/>
                    <a:pt x="36178" y="1569"/>
                  </a:cubicBezTo>
                  <a:cubicBezTo>
                    <a:pt x="33081" y="1716"/>
                    <a:pt x="29964" y="1883"/>
                    <a:pt x="26888" y="2030"/>
                  </a:cubicBezTo>
                  <a:cubicBezTo>
                    <a:pt x="25193" y="2113"/>
                    <a:pt x="23456" y="2218"/>
                    <a:pt x="21761" y="2302"/>
                  </a:cubicBezTo>
                  <a:cubicBezTo>
                    <a:pt x="20213" y="2385"/>
                    <a:pt x="18707" y="2385"/>
                    <a:pt x="17158" y="2406"/>
                  </a:cubicBezTo>
                  <a:cubicBezTo>
                    <a:pt x="14020" y="2427"/>
                    <a:pt x="10881" y="2448"/>
                    <a:pt x="7743" y="2637"/>
                  </a:cubicBezTo>
                  <a:cubicBezTo>
                    <a:pt x="6948" y="2699"/>
                    <a:pt x="6194" y="2741"/>
                    <a:pt x="5441" y="2846"/>
                  </a:cubicBezTo>
                  <a:cubicBezTo>
                    <a:pt x="4813" y="2929"/>
                    <a:pt x="4186" y="3034"/>
                    <a:pt x="3579" y="3160"/>
                  </a:cubicBezTo>
                  <a:cubicBezTo>
                    <a:pt x="3119" y="3264"/>
                    <a:pt x="2637" y="3432"/>
                    <a:pt x="2198" y="3578"/>
                  </a:cubicBezTo>
                  <a:cubicBezTo>
                    <a:pt x="1926" y="3662"/>
                    <a:pt x="1675" y="3808"/>
                    <a:pt x="1445" y="3976"/>
                  </a:cubicBezTo>
                  <a:cubicBezTo>
                    <a:pt x="963" y="4331"/>
                    <a:pt x="650" y="4813"/>
                    <a:pt x="461" y="5378"/>
                  </a:cubicBezTo>
                  <a:cubicBezTo>
                    <a:pt x="43" y="6486"/>
                    <a:pt x="1" y="7784"/>
                    <a:pt x="189" y="8935"/>
                  </a:cubicBezTo>
                  <a:cubicBezTo>
                    <a:pt x="294" y="9625"/>
                    <a:pt x="524" y="10274"/>
                    <a:pt x="880" y="10860"/>
                  </a:cubicBezTo>
                  <a:lnTo>
                    <a:pt x="1445" y="11404"/>
                  </a:lnTo>
                  <a:cubicBezTo>
                    <a:pt x="1654" y="11529"/>
                    <a:pt x="1863" y="11592"/>
                    <a:pt x="2067" y="11592"/>
                  </a:cubicBezTo>
                  <a:cubicBezTo>
                    <a:pt x="2271" y="11592"/>
                    <a:pt x="2470" y="11529"/>
                    <a:pt x="2658" y="11404"/>
                  </a:cubicBezTo>
                  <a:cubicBezTo>
                    <a:pt x="2763" y="11299"/>
                    <a:pt x="2951" y="11194"/>
                    <a:pt x="3160" y="11111"/>
                  </a:cubicBezTo>
                  <a:cubicBezTo>
                    <a:pt x="4123" y="10860"/>
                    <a:pt x="5169" y="10755"/>
                    <a:pt x="6173" y="10650"/>
                  </a:cubicBezTo>
                  <a:cubicBezTo>
                    <a:pt x="6738" y="10588"/>
                    <a:pt x="7303" y="10567"/>
                    <a:pt x="7868" y="10546"/>
                  </a:cubicBezTo>
                  <a:cubicBezTo>
                    <a:pt x="8684" y="10483"/>
                    <a:pt x="9500" y="10462"/>
                    <a:pt x="10337" y="10462"/>
                  </a:cubicBezTo>
                  <a:cubicBezTo>
                    <a:pt x="11906" y="10441"/>
                    <a:pt x="13434" y="10399"/>
                    <a:pt x="15003" y="10399"/>
                  </a:cubicBezTo>
                  <a:cubicBezTo>
                    <a:pt x="18121" y="10399"/>
                    <a:pt x="21238" y="10378"/>
                    <a:pt x="24377" y="10232"/>
                  </a:cubicBezTo>
                  <a:cubicBezTo>
                    <a:pt x="27620" y="10064"/>
                    <a:pt x="30842" y="9918"/>
                    <a:pt x="34085" y="9751"/>
                  </a:cubicBezTo>
                  <a:cubicBezTo>
                    <a:pt x="37140" y="9604"/>
                    <a:pt x="40195" y="9437"/>
                    <a:pt x="43292" y="9332"/>
                  </a:cubicBezTo>
                  <a:cubicBezTo>
                    <a:pt x="46347" y="9207"/>
                    <a:pt x="49422" y="9102"/>
                    <a:pt x="52498" y="8914"/>
                  </a:cubicBezTo>
                  <a:cubicBezTo>
                    <a:pt x="55637" y="8704"/>
                    <a:pt x="58775" y="8600"/>
                    <a:pt x="61914" y="8516"/>
                  </a:cubicBezTo>
                  <a:cubicBezTo>
                    <a:pt x="63399" y="8474"/>
                    <a:pt x="64885" y="8411"/>
                    <a:pt x="66371" y="8265"/>
                  </a:cubicBezTo>
                  <a:cubicBezTo>
                    <a:pt x="67166" y="8181"/>
                    <a:pt x="67919" y="8077"/>
                    <a:pt x="68714" y="7972"/>
                  </a:cubicBezTo>
                  <a:cubicBezTo>
                    <a:pt x="69467" y="7867"/>
                    <a:pt x="70221" y="7805"/>
                    <a:pt x="70974" y="7742"/>
                  </a:cubicBezTo>
                  <a:cubicBezTo>
                    <a:pt x="71304" y="7703"/>
                    <a:pt x="71631" y="7687"/>
                    <a:pt x="71954" y="7687"/>
                  </a:cubicBezTo>
                  <a:cubicBezTo>
                    <a:pt x="72327" y="7687"/>
                    <a:pt x="72697" y="7708"/>
                    <a:pt x="73066" y="7742"/>
                  </a:cubicBezTo>
                  <a:cubicBezTo>
                    <a:pt x="73568" y="7679"/>
                    <a:pt x="73966" y="7428"/>
                    <a:pt x="74217" y="6989"/>
                  </a:cubicBezTo>
                  <a:cubicBezTo>
                    <a:pt x="74363" y="6696"/>
                    <a:pt x="74510" y="6424"/>
                    <a:pt x="74635" y="6152"/>
                  </a:cubicBezTo>
                  <a:cubicBezTo>
                    <a:pt x="74907" y="5419"/>
                    <a:pt x="75033" y="4645"/>
                    <a:pt x="75012" y="3871"/>
                  </a:cubicBezTo>
                  <a:cubicBezTo>
                    <a:pt x="75012" y="3076"/>
                    <a:pt x="74907" y="2323"/>
                    <a:pt x="74635" y="1590"/>
                  </a:cubicBezTo>
                  <a:cubicBezTo>
                    <a:pt x="74510" y="1297"/>
                    <a:pt x="74363" y="1046"/>
                    <a:pt x="74217" y="753"/>
                  </a:cubicBezTo>
                  <a:cubicBezTo>
                    <a:pt x="73966" y="314"/>
                    <a:pt x="73589" y="84"/>
                    <a:pt x="73066" y="0"/>
                  </a:cubicBezTo>
                  <a:close/>
                </a:path>
              </a:pathLst>
            </a:custGeom>
            <a:grpFill/>
            <a:ln>
              <a:solidFill>
                <a:schemeClr val="bg1"/>
              </a:solid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81" name="Google Shape;2681;p78"/>
            <p:cNvSpPr/>
            <p:nvPr/>
          </p:nvSpPr>
          <p:spPr>
            <a:xfrm rot="5400000">
              <a:off x="5129393" y="1768166"/>
              <a:ext cx="1928348" cy="137365"/>
            </a:xfrm>
            <a:custGeom>
              <a:avLst/>
              <a:gdLst/>
              <a:ahLst/>
              <a:cxnLst/>
              <a:rect l="l" t="t" r="r" b="b"/>
              <a:pathLst>
                <a:path w="75033" h="11592" extrusionOk="0">
                  <a:moveTo>
                    <a:pt x="73066" y="0"/>
                  </a:moveTo>
                  <a:cubicBezTo>
                    <a:pt x="72690" y="21"/>
                    <a:pt x="72313" y="84"/>
                    <a:pt x="71915" y="105"/>
                  </a:cubicBezTo>
                  <a:cubicBezTo>
                    <a:pt x="71581" y="126"/>
                    <a:pt x="71225" y="126"/>
                    <a:pt x="70869" y="126"/>
                  </a:cubicBezTo>
                  <a:cubicBezTo>
                    <a:pt x="70116" y="126"/>
                    <a:pt x="69384" y="147"/>
                    <a:pt x="68630" y="188"/>
                  </a:cubicBezTo>
                  <a:cubicBezTo>
                    <a:pt x="67061" y="230"/>
                    <a:pt x="65513" y="335"/>
                    <a:pt x="63943" y="398"/>
                  </a:cubicBezTo>
                  <a:cubicBezTo>
                    <a:pt x="60910" y="460"/>
                    <a:pt x="57876" y="502"/>
                    <a:pt x="54863" y="670"/>
                  </a:cubicBezTo>
                  <a:cubicBezTo>
                    <a:pt x="53252" y="774"/>
                    <a:pt x="51619" y="879"/>
                    <a:pt x="50008" y="963"/>
                  </a:cubicBezTo>
                  <a:cubicBezTo>
                    <a:pt x="48544" y="1046"/>
                    <a:pt x="47058" y="1088"/>
                    <a:pt x="45593" y="1151"/>
                  </a:cubicBezTo>
                  <a:cubicBezTo>
                    <a:pt x="42455" y="1256"/>
                    <a:pt x="39316" y="1402"/>
                    <a:pt x="36178" y="1569"/>
                  </a:cubicBezTo>
                  <a:cubicBezTo>
                    <a:pt x="33081" y="1716"/>
                    <a:pt x="29964" y="1883"/>
                    <a:pt x="26888" y="2030"/>
                  </a:cubicBezTo>
                  <a:cubicBezTo>
                    <a:pt x="25193" y="2113"/>
                    <a:pt x="23456" y="2218"/>
                    <a:pt x="21761" y="2302"/>
                  </a:cubicBezTo>
                  <a:cubicBezTo>
                    <a:pt x="20213" y="2385"/>
                    <a:pt x="18707" y="2385"/>
                    <a:pt x="17158" y="2406"/>
                  </a:cubicBezTo>
                  <a:cubicBezTo>
                    <a:pt x="14020" y="2427"/>
                    <a:pt x="10881" y="2448"/>
                    <a:pt x="7743" y="2637"/>
                  </a:cubicBezTo>
                  <a:cubicBezTo>
                    <a:pt x="6948" y="2699"/>
                    <a:pt x="6194" y="2741"/>
                    <a:pt x="5441" y="2846"/>
                  </a:cubicBezTo>
                  <a:cubicBezTo>
                    <a:pt x="4813" y="2929"/>
                    <a:pt x="4186" y="3034"/>
                    <a:pt x="3579" y="3160"/>
                  </a:cubicBezTo>
                  <a:cubicBezTo>
                    <a:pt x="3119" y="3264"/>
                    <a:pt x="2637" y="3432"/>
                    <a:pt x="2198" y="3578"/>
                  </a:cubicBezTo>
                  <a:cubicBezTo>
                    <a:pt x="1926" y="3662"/>
                    <a:pt x="1675" y="3808"/>
                    <a:pt x="1445" y="3976"/>
                  </a:cubicBezTo>
                  <a:cubicBezTo>
                    <a:pt x="963" y="4331"/>
                    <a:pt x="650" y="4813"/>
                    <a:pt x="461" y="5378"/>
                  </a:cubicBezTo>
                  <a:cubicBezTo>
                    <a:pt x="43" y="6486"/>
                    <a:pt x="1" y="7784"/>
                    <a:pt x="189" y="8935"/>
                  </a:cubicBezTo>
                  <a:cubicBezTo>
                    <a:pt x="294" y="9625"/>
                    <a:pt x="524" y="10274"/>
                    <a:pt x="880" y="10860"/>
                  </a:cubicBezTo>
                  <a:lnTo>
                    <a:pt x="1445" y="11404"/>
                  </a:lnTo>
                  <a:cubicBezTo>
                    <a:pt x="1654" y="11529"/>
                    <a:pt x="1863" y="11592"/>
                    <a:pt x="2067" y="11592"/>
                  </a:cubicBezTo>
                  <a:cubicBezTo>
                    <a:pt x="2271" y="11592"/>
                    <a:pt x="2470" y="11529"/>
                    <a:pt x="2658" y="11404"/>
                  </a:cubicBezTo>
                  <a:cubicBezTo>
                    <a:pt x="2763" y="11299"/>
                    <a:pt x="2951" y="11194"/>
                    <a:pt x="3160" y="11111"/>
                  </a:cubicBezTo>
                  <a:cubicBezTo>
                    <a:pt x="4123" y="10860"/>
                    <a:pt x="5169" y="10755"/>
                    <a:pt x="6173" y="10650"/>
                  </a:cubicBezTo>
                  <a:cubicBezTo>
                    <a:pt x="6738" y="10588"/>
                    <a:pt x="7303" y="10567"/>
                    <a:pt x="7868" y="10546"/>
                  </a:cubicBezTo>
                  <a:cubicBezTo>
                    <a:pt x="8684" y="10483"/>
                    <a:pt x="9500" y="10462"/>
                    <a:pt x="10337" y="10462"/>
                  </a:cubicBezTo>
                  <a:cubicBezTo>
                    <a:pt x="11906" y="10441"/>
                    <a:pt x="13434" y="10399"/>
                    <a:pt x="15003" y="10399"/>
                  </a:cubicBezTo>
                  <a:cubicBezTo>
                    <a:pt x="18121" y="10399"/>
                    <a:pt x="21238" y="10378"/>
                    <a:pt x="24377" y="10232"/>
                  </a:cubicBezTo>
                  <a:cubicBezTo>
                    <a:pt x="27620" y="10064"/>
                    <a:pt x="30842" y="9918"/>
                    <a:pt x="34085" y="9751"/>
                  </a:cubicBezTo>
                  <a:cubicBezTo>
                    <a:pt x="37140" y="9604"/>
                    <a:pt x="40195" y="9437"/>
                    <a:pt x="43292" y="9332"/>
                  </a:cubicBezTo>
                  <a:cubicBezTo>
                    <a:pt x="46347" y="9207"/>
                    <a:pt x="49422" y="9102"/>
                    <a:pt x="52498" y="8914"/>
                  </a:cubicBezTo>
                  <a:cubicBezTo>
                    <a:pt x="55637" y="8704"/>
                    <a:pt x="58775" y="8600"/>
                    <a:pt x="61914" y="8516"/>
                  </a:cubicBezTo>
                  <a:cubicBezTo>
                    <a:pt x="63399" y="8474"/>
                    <a:pt x="64885" y="8411"/>
                    <a:pt x="66371" y="8265"/>
                  </a:cubicBezTo>
                  <a:cubicBezTo>
                    <a:pt x="67166" y="8181"/>
                    <a:pt x="67919" y="8077"/>
                    <a:pt x="68714" y="7972"/>
                  </a:cubicBezTo>
                  <a:cubicBezTo>
                    <a:pt x="69467" y="7867"/>
                    <a:pt x="70221" y="7805"/>
                    <a:pt x="70974" y="7742"/>
                  </a:cubicBezTo>
                  <a:cubicBezTo>
                    <a:pt x="71304" y="7703"/>
                    <a:pt x="71631" y="7687"/>
                    <a:pt x="71954" y="7687"/>
                  </a:cubicBezTo>
                  <a:cubicBezTo>
                    <a:pt x="72327" y="7687"/>
                    <a:pt x="72697" y="7708"/>
                    <a:pt x="73066" y="7742"/>
                  </a:cubicBezTo>
                  <a:cubicBezTo>
                    <a:pt x="73568" y="7679"/>
                    <a:pt x="73966" y="7428"/>
                    <a:pt x="74217" y="6989"/>
                  </a:cubicBezTo>
                  <a:cubicBezTo>
                    <a:pt x="74363" y="6696"/>
                    <a:pt x="74510" y="6424"/>
                    <a:pt x="74635" y="6152"/>
                  </a:cubicBezTo>
                  <a:cubicBezTo>
                    <a:pt x="74907" y="5419"/>
                    <a:pt x="75033" y="4645"/>
                    <a:pt x="75012" y="3871"/>
                  </a:cubicBezTo>
                  <a:cubicBezTo>
                    <a:pt x="75012" y="3076"/>
                    <a:pt x="74907" y="2323"/>
                    <a:pt x="74635" y="1590"/>
                  </a:cubicBezTo>
                  <a:cubicBezTo>
                    <a:pt x="74510" y="1297"/>
                    <a:pt x="74363" y="1046"/>
                    <a:pt x="74217" y="753"/>
                  </a:cubicBezTo>
                  <a:cubicBezTo>
                    <a:pt x="73966" y="314"/>
                    <a:pt x="73589" y="84"/>
                    <a:pt x="73066" y="0"/>
                  </a:cubicBezTo>
                  <a:close/>
                </a:path>
              </a:pathLst>
            </a:custGeom>
            <a:grpFill/>
            <a:ln>
              <a:solidFill>
                <a:schemeClr val="bg1"/>
              </a:solid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2682" name="Google Shape;2682;p78"/>
          <p:cNvSpPr txBox="1">
            <a:spLocks noGrp="1"/>
          </p:cNvSpPr>
          <p:nvPr>
            <p:ph type="subTitle" idx="1"/>
          </p:nvPr>
        </p:nvSpPr>
        <p:spPr>
          <a:prstGeom prst="rect">
            <a:avLst/>
          </a:prstGeom>
        </p:spPr>
        <p:txBody>
          <a:bodyPr spcFirstLastPara="1" wrap="square" lIns="121900" tIns="121900" rIns="121900" bIns="121900" anchor="ctr" anchorCtr="0">
            <a:noAutofit/>
          </a:bodyPr>
          <a:lstStyle/>
          <a:p>
            <a:pPr marL="0" indent="0" algn="just"/>
            <a:r>
              <a:rPr lang="en">
                <a:latin typeface="#9Slide07 Pattaya" panose="00000500000000000000" pitchFamily="2" charset="-34"/>
                <a:cs typeface="#9Slide07 Pattaya" panose="00000500000000000000" pitchFamily="2" charset="-34"/>
              </a:rPr>
              <a:t>“Độ âm điện là đại lượng quan trọng, góp phần quyết định nên loại liên kết trong phân tử.”</a:t>
            </a:r>
            <a:endParaRPr>
              <a:latin typeface="#9Slide07 Pattaya" panose="00000500000000000000" pitchFamily="2" charset="-34"/>
              <a:cs typeface="#9Slide07 Pattaya" panose="00000500000000000000" pitchFamily="2" charset="-34"/>
            </a:endParaRPr>
          </a:p>
        </p:txBody>
      </p:sp>
      <p:sp>
        <p:nvSpPr>
          <p:cNvPr id="2683" name="Google Shape;2683;p78"/>
          <p:cNvSpPr txBox="1">
            <a:spLocks noGrp="1"/>
          </p:cNvSpPr>
          <p:nvPr>
            <p:ph type="ctrTitle"/>
          </p:nvPr>
        </p:nvSpPr>
        <p:spPr>
          <a:prstGeom prst="rect">
            <a:avLst/>
          </a:prstGeom>
        </p:spPr>
        <p:txBody>
          <a:bodyPr spcFirstLastPara="1" wrap="square" lIns="121900" tIns="121900" rIns="121900" bIns="121900" anchor="ctr" anchorCtr="0">
            <a:noAutofit/>
          </a:bodyPr>
          <a:lstStyle/>
          <a:p>
            <a:r>
              <a:rPr lang="en">
                <a:solidFill>
                  <a:schemeClr val="accent6">
                    <a:lumMod val="60000"/>
                    <a:lumOff val="40000"/>
                  </a:schemeClr>
                </a:solidFill>
              </a:rPr>
              <a:t>—Ý nghĩa mật thư- </a:t>
            </a:r>
            <a:endParaRPr>
              <a:solidFill>
                <a:schemeClr val="accent6">
                  <a:lumMod val="60000"/>
                  <a:lumOff val="40000"/>
                </a:schemeClr>
              </a:solidFill>
            </a:endParaRPr>
          </a:p>
        </p:txBody>
      </p:sp>
      <p:sp>
        <p:nvSpPr>
          <p:cNvPr id="2684" name="Google Shape;2684;p78"/>
          <p:cNvSpPr/>
          <p:nvPr/>
        </p:nvSpPr>
        <p:spPr>
          <a:xfrm rot="-7200372" flipH="1">
            <a:off x="3072736" y="2684139"/>
            <a:ext cx="97448" cy="96499"/>
          </a:xfrm>
          <a:custGeom>
            <a:avLst/>
            <a:gdLst/>
            <a:ahLst/>
            <a:cxnLst/>
            <a:rect l="l" t="t" r="r" b="b"/>
            <a:pathLst>
              <a:path w="2150" h="2129" extrusionOk="0">
                <a:moveTo>
                  <a:pt x="1075" y="0"/>
                </a:moveTo>
                <a:cubicBezTo>
                  <a:pt x="478" y="0"/>
                  <a:pt x="1" y="478"/>
                  <a:pt x="1" y="1075"/>
                </a:cubicBezTo>
                <a:cubicBezTo>
                  <a:pt x="1" y="1671"/>
                  <a:pt x="478" y="2129"/>
                  <a:pt x="1075" y="2129"/>
                </a:cubicBezTo>
                <a:cubicBezTo>
                  <a:pt x="1672" y="2129"/>
                  <a:pt x="2149" y="1671"/>
                  <a:pt x="2149" y="1075"/>
                </a:cubicBezTo>
                <a:cubicBezTo>
                  <a:pt x="2149" y="478"/>
                  <a:pt x="1672" y="0"/>
                  <a:pt x="107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685" name="Google Shape;2685;p78"/>
          <p:cNvSpPr/>
          <p:nvPr/>
        </p:nvSpPr>
        <p:spPr>
          <a:xfrm rot="3600084">
            <a:off x="9721341" y="692147"/>
            <a:ext cx="1433591" cy="339224"/>
          </a:xfrm>
          <a:custGeom>
            <a:avLst/>
            <a:gdLst/>
            <a:ahLst/>
            <a:cxnLst/>
            <a:rect l="l" t="t" r="r" b="b"/>
            <a:pathLst>
              <a:path w="36384" h="8610" extrusionOk="0">
                <a:moveTo>
                  <a:pt x="618" y="8213"/>
                </a:moveTo>
                <a:cubicBezTo>
                  <a:pt x="120" y="7547"/>
                  <a:pt x="0" y="6432"/>
                  <a:pt x="103" y="5631"/>
                </a:cubicBezTo>
                <a:cubicBezTo>
                  <a:pt x="220" y="4694"/>
                  <a:pt x="652" y="3787"/>
                  <a:pt x="1534" y="3359"/>
                </a:cubicBezTo>
                <a:cubicBezTo>
                  <a:pt x="1662" y="3299"/>
                  <a:pt x="1796" y="3246"/>
                  <a:pt x="1932" y="3206"/>
                </a:cubicBezTo>
                <a:cubicBezTo>
                  <a:pt x="1760" y="2662"/>
                  <a:pt x="1899" y="1804"/>
                  <a:pt x="1922" y="1295"/>
                </a:cubicBezTo>
                <a:cubicBezTo>
                  <a:pt x="1930" y="1119"/>
                  <a:pt x="2045" y="958"/>
                  <a:pt x="2224" y="918"/>
                </a:cubicBezTo>
                <a:cubicBezTo>
                  <a:pt x="2490" y="857"/>
                  <a:pt x="2787" y="824"/>
                  <a:pt x="3058" y="786"/>
                </a:cubicBezTo>
                <a:cubicBezTo>
                  <a:pt x="3550" y="723"/>
                  <a:pt x="4047" y="666"/>
                  <a:pt x="4542" y="614"/>
                </a:cubicBezTo>
                <a:cubicBezTo>
                  <a:pt x="5893" y="467"/>
                  <a:pt x="7249" y="344"/>
                  <a:pt x="8607" y="239"/>
                </a:cubicBezTo>
                <a:cubicBezTo>
                  <a:pt x="10101" y="124"/>
                  <a:pt x="11623" y="19"/>
                  <a:pt x="13123" y="6"/>
                </a:cubicBezTo>
                <a:cubicBezTo>
                  <a:pt x="13612" y="2"/>
                  <a:pt x="14136" y="0"/>
                  <a:pt x="14620" y="61"/>
                </a:cubicBezTo>
                <a:cubicBezTo>
                  <a:pt x="14846" y="88"/>
                  <a:pt x="15355" y="153"/>
                  <a:pt x="15311" y="486"/>
                </a:cubicBezTo>
                <a:cubicBezTo>
                  <a:pt x="15244" y="1000"/>
                  <a:pt x="15303" y="1672"/>
                  <a:pt x="14651" y="1840"/>
                </a:cubicBezTo>
                <a:cubicBezTo>
                  <a:pt x="14249" y="1943"/>
                  <a:pt x="13700" y="1964"/>
                  <a:pt x="13283" y="1983"/>
                </a:cubicBezTo>
                <a:cubicBezTo>
                  <a:pt x="12616" y="2016"/>
                  <a:pt x="11950" y="2027"/>
                  <a:pt x="11281" y="2033"/>
                </a:cubicBezTo>
                <a:cubicBezTo>
                  <a:pt x="10611" y="2041"/>
                  <a:pt x="9938" y="2041"/>
                  <a:pt x="9265" y="2045"/>
                </a:cubicBezTo>
                <a:cubicBezTo>
                  <a:pt x="8831" y="2048"/>
                  <a:pt x="8379" y="2041"/>
                  <a:pt x="7947" y="2069"/>
                </a:cubicBezTo>
                <a:cubicBezTo>
                  <a:pt x="7551" y="2096"/>
                  <a:pt x="4891" y="2190"/>
                  <a:pt x="5158" y="2959"/>
                </a:cubicBezTo>
                <a:cubicBezTo>
                  <a:pt x="5723" y="2936"/>
                  <a:pt x="6289" y="2892"/>
                  <a:pt x="6853" y="2848"/>
                </a:cubicBezTo>
                <a:cubicBezTo>
                  <a:pt x="7765" y="2781"/>
                  <a:pt x="8676" y="2704"/>
                  <a:pt x="9588" y="2628"/>
                </a:cubicBezTo>
                <a:cubicBezTo>
                  <a:pt x="11912" y="2437"/>
                  <a:pt x="14236" y="2245"/>
                  <a:pt x="16565" y="2085"/>
                </a:cubicBezTo>
                <a:cubicBezTo>
                  <a:pt x="17340" y="2033"/>
                  <a:pt x="18134" y="1936"/>
                  <a:pt x="18908" y="1857"/>
                </a:cubicBezTo>
                <a:cubicBezTo>
                  <a:pt x="20295" y="1714"/>
                  <a:pt x="21682" y="1568"/>
                  <a:pt x="23068" y="1419"/>
                </a:cubicBezTo>
                <a:cubicBezTo>
                  <a:pt x="24575" y="1260"/>
                  <a:pt x="26083" y="1098"/>
                  <a:pt x="27590" y="937"/>
                </a:cubicBezTo>
                <a:lnTo>
                  <a:pt x="29089" y="780"/>
                </a:lnTo>
                <a:lnTo>
                  <a:pt x="29514" y="736"/>
                </a:lnTo>
                <a:cubicBezTo>
                  <a:pt x="29552" y="731"/>
                  <a:pt x="29623" y="721"/>
                  <a:pt x="29673" y="721"/>
                </a:cubicBezTo>
                <a:cubicBezTo>
                  <a:pt x="29810" y="702"/>
                  <a:pt x="29946" y="750"/>
                  <a:pt x="30036" y="853"/>
                </a:cubicBezTo>
                <a:cubicBezTo>
                  <a:pt x="30990" y="652"/>
                  <a:pt x="32758" y="643"/>
                  <a:pt x="33427" y="1375"/>
                </a:cubicBezTo>
                <a:cubicBezTo>
                  <a:pt x="34227" y="1392"/>
                  <a:pt x="35208" y="1725"/>
                  <a:pt x="35948" y="2008"/>
                </a:cubicBezTo>
                <a:cubicBezTo>
                  <a:pt x="36319" y="2165"/>
                  <a:pt x="36384" y="2571"/>
                  <a:pt x="36003" y="2739"/>
                </a:cubicBezTo>
                <a:cubicBezTo>
                  <a:pt x="35147" y="3112"/>
                  <a:pt x="34234" y="3146"/>
                  <a:pt x="33322" y="3267"/>
                </a:cubicBezTo>
                <a:cubicBezTo>
                  <a:pt x="32595" y="4080"/>
                  <a:pt x="31136" y="4349"/>
                  <a:pt x="30070" y="4451"/>
                </a:cubicBezTo>
                <a:cubicBezTo>
                  <a:pt x="30032" y="4640"/>
                  <a:pt x="29887" y="4797"/>
                  <a:pt x="29686" y="4795"/>
                </a:cubicBezTo>
                <a:cubicBezTo>
                  <a:pt x="21917" y="5950"/>
                  <a:pt x="14178" y="7346"/>
                  <a:pt x="6390" y="8366"/>
                </a:cubicBezTo>
                <a:cubicBezTo>
                  <a:pt x="6046" y="8412"/>
                  <a:pt x="5690" y="8440"/>
                  <a:pt x="5344" y="8465"/>
                </a:cubicBezTo>
                <a:cubicBezTo>
                  <a:pt x="4770" y="8511"/>
                  <a:pt x="4196" y="8546"/>
                  <a:pt x="3619" y="8569"/>
                </a:cubicBezTo>
                <a:cubicBezTo>
                  <a:pt x="2995" y="8595"/>
                  <a:pt x="2347" y="8609"/>
                  <a:pt x="1723" y="8563"/>
                </a:cubicBezTo>
                <a:cubicBezTo>
                  <a:pt x="1442" y="8544"/>
                  <a:pt x="780" y="8502"/>
                  <a:pt x="618" y="8213"/>
                </a:cubicBezTo>
                <a:close/>
                <a:moveTo>
                  <a:pt x="8456" y="3458"/>
                </a:moveTo>
                <a:cubicBezTo>
                  <a:pt x="8607" y="4562"/>
                  <a:pt x="8836" y="5438"/>
                  <a:pt x="8479" y="6583"/>
                </a:cubicBezTo>
                <a:cubicBezTo>
                  <a:pt x="8402" y="6834"/>
                  <a:pt x="8331" y="7125"/>
                  <a:pt x="8213" y="7381"/>
                </a:cubicBezTo>
                <a:cubicBezTo>
                  <a:pt x="8574" y="7325"/>
                  <a:pt x="9037" y="7232"/>
                  <a:pt x="9131" y="7092"/>
                </a:cubicBezTo>
                <a:cubicBezTo>
                  <a:pt x="9242" y="6555"/>
                  <a:pt x="9372" y="5973"/>
                  <a:pt x="9370" y="5424"/>
                </a:cubicBezTo>
                <a:cubicBezTo>
                  <a:pt x="9368" y="4782"/>
                  <a:pt x="9171" y="4080"/>
                  <a:pt x="8993" y="3456"/>
                </a:cubicBezTo>
                <a:cubicBezTo>
                  <a:pt x="8813" y="3460"/>
                  <a:pt x="8637" y="3458"/>
                  <a:pt x="8456" y="3456"/>
                </a:cubicBezTo>
                <a:close/>
                <a:moveTo>
                  <a:pt x="28022" y="1838"/>
                </a:moveTo>
                <a:cubicBezTo>
                  <a:pt x="21961" y="2607"/>
                  <a:pt x="15850" y="3181"/>
                  <a:pt x="9747" y="3491"/>
                </a:cubicBezTo>
                <a:cubicBezTo>
                  <a:pt x="9963" y="4493"/>
                  <a:pt x="10150" y="6000"/>
                  <a:pt x="9959" y="7014"/>
                </a:cubicBezTo>
                <a:cubicBezTo>
                  <a:pt x="11214" y="6778"/>
                  <a:pt x="12478" y="6568"/>
                  <a:pt x="13738" y="6361"/>
                </a:cubicBezTo>
                <a:cubicBezTo>
                  <a:pt x="15487" y="6071"/>
                  <a:pt x="17239" y="5795"/>
                  <a:pt x="18989" y="5518"/>
                </a:cubicBezTo>
                <a:cubicBezTo>
                  <a:pt x="20731" y="5241"/>
                  <a:pt x="22475" y="4965"/>
                  <a:pt x="24212" y="4680"/>
                </a:cubicBezTo>
                <a:cubicBezTo>
                  <a:pt x="25518" y="4464"/>
                  <a:pt x="26830" y="4248"/>
                  <a:pt x="28129" y="3997"/>
                </a:cubicBezTo>
                <a:cubicBezTo>
                  <a:pt x="28232" y="3299"/>
                  <a:pt x="27988" y="2563"/>
                  <a:pt x="28022" y="1838"/>
                </a:cubicBezTo>
                <a:close/>
                <a:moveTo>
                  <a:pt x="12799" y="4956"/>
                </a:moveTo>
                <a:cubicBezTo>
                  <a:pt x="13415" y="4596"/>
                  <a:pt x="14511" y="4927"/>
                  <a:pt x="15198" y="4961"/>
                </a:cubicBezTo>
                <a:cubicBezTo>
                  <a:pt x="16152" y="5011"/>
                  <a:pt x="17128" y="4776"/>
                  <a:pt x="18063" y="4609"/>
                </a:cubicBezTo>
                <a:cubicBezTo>
                  <a:pt x="19207" y="4405"/>
                  <a:pt x="20301" y="4032"/>
                  <a:pt x="21420" y="3733"/>
                </a:cubicBezTo>
                <a:cubicBezTo>
                  <a:pt x="22590" y="3418"/>
                  <a:pt x="23847" y="3594"/>
                  <a:pt x="25040" y="3611"/>
                </a:cubicBezTo>
                <a:cubicBezTo>
                  <a:pt x="25560" y="3617"/>
                  <a:pt x="25566" y="2821"/>
                  <a:pt x="25046" y="2812"/>
                </a:cubicBezTo>
                <a:cubicBezTo>
                  <a:pt x="23898" y="2796"/>
                  <a:pt x="22760" y="2699"/>
                  <a:pt x="21617" y="2877"/>
                </a:cubicBezTo>
                <a:cubicBezTo>
                  <a:pt x="20341" y="3074"/>
                  <a:pt x="19149" y="3600"/>
                  <a:pt x="17883" y="3833"/>
                </a:cubicBezTo>
                <a:cubicBezTo>
                  <a:pt x="16768" y="4038"/>
                  <a:pt x="15638" y="4227"/>
                  <a:pt x="14500" y="4103"/>
                </a:cubicBezTo>
                <a:cubicBezTo>
                  <a:pt x="13798" y="4026"/>
                  <a:pt x="13044" y="3890"/>
                  <a:pt x="12396" y="4269"/>
                </a:cubicBezTo>
                <a:cubicBezTo>
                  <a:pt x="12113" y="4432"/>
                  <a:pt x="12153" y="4829"/>
                  <a:pt x="12426" y="4971"/>
                </a:cubicBezTo>
                <a:cubicBezTo>
                  <a:pt x="12545" y="5032"/>
                  <a:pt x="12685" y="5026"/>
                  <a:pt x="12799" y="4956"/>
                </a:cubicBezTo>
                <a:close/>
                <a:moveTo>
                  <a:pt x="28869" y="3953"/>
                </a:moveTo>
                <a:cubicBezTo>
                  <a:pt x="29043" y="3938"/>
                  <a:pt x="29210" y="3906"/>
                  <a:pt x="29382" y="3877"/>
                </a:cubicBezTo>
                <a:cubicBezTo>
                  <a:pt x="29409" y="3628"/>
                  <a:pt x="29397" y="3341"/>
                  <a:pt x="29391" y="3102"/>
                </a:cubicBezTo>
                <a:cubicBezTo>
                  <a:pt x="29376" y="2676"/>
                  <a:pt x="29353" y="2251"/>
                  <a:pt x="29338" y="1823"/>
                </a:cubicBezTo>
                <a:cubicBezTo>
                  <a:pt x="29336" y="1781"/>
                  <a:pt x="29334" y="1742"/>
                  <a:pt x="29334" y="1700"/>
                </a:cubicBezTo>
                <a:cubicBezTo>
                  <a:pt x="29170" y="1731"/>
                  <a:pt x="29007" y="1739"/>
                  <a:pt x="28841" y="1756"/>
                </a:cubicBezTo>
                <a:cubicBezTo>
                  <a:pt x="28737" y="2467"/>
                  <a:pt x="28927" y="3217"/>
                  <a:pt x="28867" y="3953"/>
                </a:cubicBezTo>
                <a:close/>
                <a:moveTo>
                  <a:pt x="33727" y="2150"/>
                </a:moveTo>
                <a:cubicBezTo>
                  <a:pt x="33731" y="2236"/>
                  <a:pt x="33731" y="2322"/>
                  <a:pt x="33727" y="2408"/>
                </a:cubicBezTo>
                <a:cubicBezTo>
                  <a:pt x="34012" y="2368"/>
                  <a:pt x="34303" y="2328"/>
                  <a:pt x="34590" y="2289"/>
                </a:cubicBezTo>
                <a:cubicBezTo>
                  <a:pt x="34303" y="2236"/>
                  <a:pt x="34005" y="2196"/>
                  <a:pt x="33727" y="2150"/>
                </a:cubicBezTo>
                <a:close/>
                <a:moveTo>
                  <a:pt x="30143" y="3647"/>
                </a:moveTo>
                <a:cubicBezTo>
                  <a:pt x="31004" y="3554"/>
                  <a:pt x="32211" y="3326"/>
                  <a:pt x="32763" y="2693"/>
                </a:cubicBezTo>
                <a:cubicBezTo>
                  <a:pt x="32863" y="2576"/>
                  <a:pt x="33012" y="2374"/>
                  <a:pt x="32955" y="2207"/>
                </a:cubicBezTo>
                <a:cubicBezTo>
                  <a:pt x="32834" y="1838"/>
                  <a:pt x="31897" y="1689"/>
                  <a:pt x="31574" y="1651"/>
                </a:cubicBezTo>
                <a:cubicBezTo>
                  <a:pt x="31201" y="1605"/>
                  <a:pt x="30522" y="1566"/>
                  <a:pt x="30139" y="1649"/>
                </a:cubicBezTo>
                <a:cubicBezTo>
                  <a:pt x="30153" y="2314"/>
                  <a:pt x="30176" y="2980"/>
                  <a:pt x="30143" y="3647"/>
                </a:cubicBezTo>
                <a:close/>
                <a:moveTo>
                  <a:pt x="2699" y="1605"/>
                </a:moveTo>
                <a:cubicBezTo>
                  <a:pt x="2691" y="1675"/>
                  <a:pt x="2685" y="1742"/>
                  <a:pt x="2678" y="1809"/>
                </a:cubicBezTo>
                <a:cubicBezTo>
                  <a:pt x="2662" y="2004"/>
                  <a:pt x="2599" y="2829"/>
                  <a:pt x="2708" y="2997"/>
                </a:cubicBezTo>
                <a:cubicBezTo>
                  <a:pt x="2739" y="3007"/>
                  <a:pt x="2769" y="3022"/>
                  <a:pt x="2798" y="3041"/>
                </a:cubicBezTo>
                <a:cubicBezTo>
                  <a:pt x="3307" y="2984"/>
                  <a:pt x="3823" y="2986"/>
                  <a:pt x="4334" y="2982"/>
                </a:cubicBezTo>
                <a:cubicBezTo>
                  <a:pt x="4298" y="2808"/>
                  <a:pt x="4311" y="2626"/>
                  <a:pt x="4370" y="2458"/>
                </a:cubicBezTo>
                <a:cubicBezTo>
                  <a:pt x="4617" y="1781"/>
                  <a:pt x="5627" y="1515"/>
                  <a:pt x="6254" y="1389"/>
                </a:cubicBezTo>
                <a:cubicBezTo>
                  <a:pt x="7297" y="1180"/>
                  <a:pt x="8446" y="1134"/>
                  <a:pt x="9510" y="1115"/>
                </a:cubicBezTo>
                <a:cubicBezTo>
                  <a:pt x="10579" y="1098"/>
                  <a:pt x="11646" y="1121"/>
                  <a:pt x="12713" y="1136"/>
                </a:cubicBezTo>
                <a:cubicBezTo>
                  <a:pt x="12996" y="1140"/>
                  <a:pt x="14188" y="1174"/>
                  <a:pt x="14421" y="1079"/>
                </a:cubicBezTo>
                <a:cubicBezTo>
                  <a:pt x="14461" y="1063"/>
                  <a:pt x="14482" y="958"/>
                  <a:pt x="14492" y="861"/>
                </a:cubicBezTo>
                <a:cubicBezTo>
                  <a:pt x="13844" y="643"/>
                  <a:pt x="9362" y="1021"/>
                  <a:pt x="8590" y="1084"/>
                </a:cubicBezTo>
                <a:cubicBezTo>
                  <a:pt x="7205" y="1195"/>
                  <a:pt x="5820" y="1320"/>
                  <a:pt x="4435" y="1450"/>
                </a:cubicBezTo>
                <a:cubicBezTo>
                  <a:pt x="3978" y="1492"/>
                  <a:pt x="3521" y="1534"/>
                  <a:pt x="3064" y="1576"/>
                </a:cubicBezTo>
                <a:cubicBezTo>
                  <a:pt x="2942" y="1586"/>
                  <a:pt x="2821" y="1597"/>
                  <a:pt x="2697" y="1605"/>
                </a:cubicBezTo>
                <a:close/>
                <a:moveTo>
                  <a:pt x="7662" y="3491"/>
                </a:moveTo>
                <a:cubicBezTo>
                  <a:pt x="6799" y="3565"/>
                  <a:pt x="5925" y="3600"/>
                  <a:pt x="5059" y="3663"/>
                </a:cubicBezTo>
                <a:cubicBezTo>
                  <a:pt x="4497" y="3705"/>
                  <a:pt x="3934" y="3751"/>
                  <a:pt x="3376" y="3823"/>
                </a:cubicBezTo>
                <a:cubicBezTo>
                  <a:pt x="2982" y="3873"/>
                  <a:pt x="2523" y="3938"/>
                  <a:pt x="2148" y="4064"/>
                </a:cubicBezTo>
                <a:cubicBezTo>
                  <a:pt x="1239" y="4365"/>
                  <a:pt x="859" y="5277"/>
                  <a:pt x="905" y="6180"/>
                </a:cubicBezTo>
                <a:cubicBezTo>
                  <a:pt x="935" y="6461"/>
                  <a:pt x="1119" y="7777"/>
                  <a:pt x="1587" y="7731"/>
                </a:cubicBezTo>
                <a:cubicBezTo>
                  <a:pt x="2198" y="7056"/>
                  <a:pt x="2079" y="5545"/>
                  <a:pt x="1641" y="4816"/>
                </a:cubicBezTo>
                <a:cubicBezTo>
                  <a:pt x="1572" y="4705"/>
                  <a:pt x="1563" y="4567"/>
                  <a:pt x="1622" y="4447"/>
                </a:cubicBezTo>
                <a:cubicBezTo>
                  <a:pt x="1760" y="4171"/>
                  <a:pt x="2159" y="4129"/>
                  <a:pt x="2328" y="4409"/>
                </a:cubicBezTo>
                <a:cubicBezTo>
                  <a:pt x="2873" y="5317"/>
                  <a:pt x="2989" y="6828"/>
                  <a:pt x="2481" y="7821"/>
                </a:cubicBezTo>
                <a:cubicBezTo>
                  <a:pt x="3632" y="7918"/>
                  <a:pt x="4753" y="7786"/>
                  <a:pt x="5900" y="7633"/>
                </a:cubicBezTo>
                <a:cubicBezTo>
                  <a:pt x="6354" y="7572"/>
                  <a:pt x="6807" y="7509"/>
                  <a:pt x="7262" y="7459"/>
                </a:cubicBezTo>
                <a:cubicBezTo>
                  <a:pt x="7809" y="7362"/>
                  <a:pt x="7811" y="5805"/>
                  <a:pt x="7807" y="5411"/>
                </a:cubicBezTo>
                <a:cubicBezTo>
                  <a:pt x="7798" y="4770"/>
                  <a:pt x="7748" y="4129"/>
                  <a:pt x="7662" y="3491"/>
                </a:cubicBezTo>
                <a:close/>
              </a:path>
            </a:pathLst>
          </a:custGeom>
          <a:solidFill>
            <a:schemeClr val="dk2"/>
          </a:solidFill>
          <a:ln>
            <a:solidFill>
              <a:schemeClr val="bg1"/>
            </a:solid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pic>
        <p:nvPicPr>
          <p:cNvPr id="2" name="Picture 1">
            <a:extLst>
              <a:ext uri="{FF2B5EF4-FFF2-40B4-BE49-F238E27FC236}">
                <a16:creationId xmlns:a16="http://schemas.microsoft.com/office/drawing/2014/main" id="{AADD71B0-FFF3-D24E-F06F-F36F0A06EC2F}"/>
              </a:ext>
            </a:extLst>
          </p:cNvPr>
          <p:cNvPicPr>
            <a:picLocks noChangeAspect="1"/>
          </p:cNvPicPr>
          <p:nvPr/>
        </p:nvPicPr>
        <p:blipFill>
          <a:blip r:embed="rId3"/>
          <a:stretch>
            <a:fillRect/>
          </a:stretch>
        </p:blipFill>
        <p:spPr>
          <a:xfrm flipH="1">
            <a:off x="94788" y="1419484"/>
            <a:ext cx="4286389" cy="4286389"/>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1400">
        <p14:doors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685"/>
                                        </p:tgtEl>
                                        <p:attrNameLst>
                                          <p:attrName>style.visibility</p:attrName>
                                        </p:attrNameLst>
                                      </p:cBhvr>
                                      <p:to>
                                        <p:strVal val="visible"/>
                                      </p:to>
                                    </p:set>
                                    <p:animEffect transition="in" filter="fade">
                                      <p:cBhvr>
                                        <p:cTn id="7" dur="1000"/>
                                        <p:tgtEl>
                                          <p:spTgt spid="26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1340"/>
        <p:cNvGrpSpPr/>
        <p:nvPr/>
      </p:nvGrpSpPr>
      <p:grpSpPr>
        <a:xfrm>
          <a:off x="0" y="0"/>
          <a:ext cx="0" cy="0"/>
          <a:chOff x="0" y="0"/>
          <a:chExt cx="0" cy="0"/>
        </a:xfrm>
      </p:grpSpPr>
      <p:sp>
        <p:nvSpPr>
          <p:cNvPr id="1341" name="Google Shape;1341;p70"/>
          <p:cNvSpPr txBox="1">
            <a:spLocks noGrp="1"/>
          </p:cNvSpPr>
          <p:nvPr>
            <p:ph type="title"/>
          </p:nvPr>
        </p:nvSpPr>
        <p:spPr>
          <a:prstGeom prst="rect">
            <a:avLst/>
          </a:prstGeom>
        </p:spPr>
        <p:txBody>
          <a:bodyPr spcFirstLastPara="1" wrap="square" lIns="121900" tIns="121900" rIns="121900" bIns="121900" anchor="ctr" anchorCtr="0">
            <a:normAutofit/>
          </a:bodyPr>
          <a:lstStyle/>
          <a:p>
            <a:r>
              <a:rPr lang="en" sz="7200">
                <a:solidFill>
                  <a:schemeClr val="bg1"/>
                </a:solidFill>
              </a:rPr>
              <a:t>Luyện tập</a:t>
            </a:r>
            <a:endParaRPr sz="7200">
              <a:solidFill>
                <a:schemeClr val="bg1"/>
              </a:solidFill>
            </a:endParaRPr>
          </a:p>
        </p:txBody>
      </p:sp>
      <p:sp>
        <p:nvSpPr>
          <p:cNvPr id="1343" name="Google Shape;1343;p70"/>
          <p:cNvSpPr/>
          <p:nvPr/>
        </p:nvSpPr>
        <p:spPr>
          <a:xfrm rot="-260877" flipH="1">
            <a:off x="865399" y="1958635"/>
            <a:ext cx="10306405" cy="2884892"/>
          </a:xfrm>
          <a:custGeom>
            <a:avLst/>
            <a:gdLst/>
            <a:ahLst/>
            <a:cxnLst/>
            <a:rect l="l" t="t" r="r" b="b"/>
            <a:pathLst>
              <a:path w="93726" h="45607" extrusionOk="0">
                <a:moveTo>
                  <a:pt x="61426" y="1232"/>
                </a:moveTo>
                <a:cubicBezTo>
                  <a:pt x="73102" y="1232"/>
                  <a:pt x="90461" y="3706"/>
                  <a:pt x="89626" y="15515"/>
                </a:cubicBezTo>
                <a:lnTo>
                  <a:pt x="89626" y="15515"/>
                </a:lnTo>
                <a:cubicBezTo>
                  <a:pt x="89128" y="15001"/>
                  <a:pt x="88611" y="14521"/>
                  <a:pt x="88097" y="14079"/>
                </a:cubicBezTo>
                <a:cubicBezTo>
                  <a:pt x="84924" y="11259"/>
                  <a:pt x="81145" y="9146"/>
                  <a:pt x="77223" y="7510"/>
                </a:cubicBezTo>
                <a:lnTo>
                  <a:pt x="77223" y="7510"/>
                </a:lnTo>
                <a:cubicBezTo>
                  <a:pt x="71422" y="4153"/>
                  <a:pt x="64333" y="3084"/>
                  <a:pt x="57753" y="2771"/>
                </a:cubicBezTo>
                <a:lnTo>
                  <a:pt x="57753" y="2771"/>
                </a:lnTo>
                <a:cubicBezTo>
                  <a:pt x="55996" y="2625"/>
                  <a:pt x="54235" y="2551"/>
                  <a:pt x="52483" y="2551"/>
                </a:cubicBezTo>
                <a:cubicBezTo>
                  <a:pt x="49921" y="2551"/>
                  <a:pt x="47380" y="2710"/>
                  <a:pt x="44907" y="3035"/>
                </a:cubicBezTo>
                <a:lnTo>
                  <a:pt x="44907" y="3035"/>
                </a:lnTo>
                <a:cubicBezTo>
                  <a:pt x="44665" y="3052"/>
                  <a:pt x="44423" y="3070"/>
                  <a:pt x="44181" y="3088"/>
                </a:cubicBezTo>
                <a:lnTo>
                  <a:pt x="44181" y="3088"/>
                </a:lnTo>
                <a:cubicBezTo>
                  <a:pt x="47695" y="2372"/>
                  <a:pt x="51248" y="1857"/>
                  <a:pt x="54795" y="1519"/>
                </a:cubicBezTo>
                <a:cubicBezTo>
                  <a:pt x="56560" y="1352"/>
                  <a:pt x="58855" y="1232"/>
                  <a:pt x="61426" y="1232"/>
                </a:cubicBezTo>
                <a:close/>
                <a:moveTo>
                  <a:pt x="81860" y="11048"/>
                </a:moveTo>
                <a:cubicBezTo>
                  <a:pt x="82945" y="11668"/>
                  <a:pt x="84007" y="12332"/>
                  <a:pt x="85044" y="13042"/>
                </a:cubicBezTo>
                <a:cubicBezTo>
                  <a:pt x="86564" y="14062"/>
                  <a:pt x="88161" y="15340"/>
                  <a:pt x="89468" y="16805"/>
                </a:cubicBezTo>
                <a:lnTo>
                  <a:pt x="89468" y="16805"/>
                </a:lnTo>
                <a:cubicBezTo>
                  <a:pt x="89385" y="17284"/>
                  <a:pt x="89275" y="17777"/>
                  <a:pt x="89134" y="18285"/>
                </a:cubicBezTo>
                <a:cubicBezTo>
                  <a:pt x="88766" y="19679"/>
                  <a:pt x="88179" y="20974"/>
                  <a:pt x="87423" y="22179"/>
                </a:cubicBezTo>
                <a:lnTo>
                  <a:pt x="87423" y="22179"/>
                </a:lnTo>
                <a:cubicBezTo>
                  <a:pt x="87329" y="18104"/>
                  <a:pt x="84808" y="13997"/>
                  <a:pt x="81860" y="11048"/>
                </a:cubicBezTo>
                <a:close/>
                <a:moveTo>
                  <a:pt x="85882" y="25341"/>
                </a:moveTo>
                <a:cubicBezTo>
                  <a:pt x="83973" y="30471"/>
                  <a:pt x="77174" y="33359"/>
                  <a:pt x="72138" y="34994"/>
                </a:cubicBezTo>
                <a:cubicBezTo>
                  <a:pt x="71486" y="35214"/>
                  <a:pt x="70829" y="35426"/>
                  <a:pt x="70170" y="35631"/>
                </a:cubicBezTo>
                <a:lnTo>
                  <a:pt x="70170" y="35631"/>
                </a:lnTo>
                <a:cubicBezTo>
                  <a:pt x="75908" y="32996"/>
                  <a:pt x="81545" y="29884"/>
                  <a:pt x="85882" y="25341"/>
                </a:cubicBezTo>
                <a:close/>
                <a:moveTo>
                  <a:pt x="5271" y="24853"/>
                </a:moveTo>
                <a:lnTo>
                  <a:pt x="5271" y="24853"/>
                </a:lnTo>
                <a:cubicBezTo>
                  <a:pt x="3329" y="28413"/>
                  <a:pt x="3124" y="32283"/>
                  <a:pt x="6340" y="36146"/>
                </a:cubicBezTo>
                <a:cubicBezTo>
                  <a:pt x="6830" y="36744"/>
                  <a:pt x="7374" y="37297"/>
                  <a:pt x="7960" y="37811"/>
                </a:cubicBezTo>
                <a:lnTo>
                  <a:pt x="7960" y="37811"/>
                </a:lnTo>
                <a:cubicBezTo>
                  <a:pt x="3462" y="35852"/>
                  <a:pt x="1318" y="32730"/>
                  <a:pt x="3517" y="27907"/>
                </a:cubicBezTo>
                <a:cubicBezTo>
                  <a:pt x="3991" y="26825"/>
                  <a:pt x="4591" y="25811"/>
                  <a:pt x="5271" y="24853"/>
                </a:cubicBezTo>
                <a:close/>
                <a:moveTo>
                  <a:pt x="19484" y="13729"/>
                </a:moveTo>
                <a:cubicBezTo>
                  <a:pt x="16127" y="16051"/>
                  <a:pt x="13147" y="18982"/>
                  <a:pt x="11583" y="22722"/>
                </a:cubicBezTo>
                <a:cubicBezTo>
                  <a:pt x="9221" y="28310"/>
                  <a:pt x="11352" y="34879"/>
                  <a:pt x="16019" y="38624"/>
                </a:cubicBezTo>
                <a:cubicBezTo>
                  <a:pt x="16774" y="39218"/>
                  <a:pt x="17571" y="39748"/>
                  <a:pt x="18403" y="40222"/>
                </a:cubicBezTo>
                <a:lnTo>
                  <a:pt x="18403" y="40222"/>
                </a:lnTo>
                <a:cubicBezTo>
                  <a:pt x="15804" y="39934"/>
                  <a:pt x="13380" y="39517"/>
                  <a:pt x="11249" y="38940"/>
                </a:cubicBezTo>
                <a:lnTo>
                  <a:pt x="11249" y="38940"/>
                </a:lnTo>
                <a:cubicBezTo>
                  <a:pt x="10095" y="38161"/>
                  <a:pt x="9010" y="37290"/>
                  <a:pt x="8011" y="36319"/>
                </a:cubicBezTo>
                <a:cubicBezTo>
                  <a:pt x="3171" y="31652"/>
                  <a:pt x="5476" y="25890"/>
                  <a:pt x="9451" y="21569"/>
                </a:cubicBezTo>
                <a:cubicBezTo>
                  <a:pt x="12320" y="18467"/>
                  <a:pt x="15787" y="15906"/>
                  <a:pt x="19484" y="13729"/>
                </a:cubicBezTo>
                <a:close/>
                <a:moveTo>
                  <a:pt x="54697" y="4374"/>
                </a:moveTo>
                <a:cubicBezTo>
                  <a:pt x="57004" y="4374"/>
                  <a:pt x="59294" y="4622"/>
                  <a:pt x="61421" y="5321"/>
                </a:cubicBezTo>
                <a:cubicBezTo>
                  <a:pt x="61456" y="5335"/>
                  <a:pt x="61490" y="5341"/>
                  <a:pt x="61523" y="5341"/>
                </a:cubicBezTo>
                <a:cubicBezTo>
                  <a:pt x="61820" y="5341"/>
                  <a:pt x="62005" y="4839"/>
                  <a:pt x="61812" y="4519"/>
                </a:cubicBezTo>
                <a:lnTo>
                  <a:pt x="61812" y="4519"/>
                </a:lnTo>
                <a:cubicBezTo>
                  <a:pt x="66844" y="5191"/>
                  <a:pt x="71789" y="6447"/>
                  <a:pt x="76445" y="8390"/>
                </a:cubicBezTo>
                <a:lnTo>
                  <a:pt x="76445" y="8390"/>
                </a:lnTo>
                <a:cubicBezTo>
                  <a:pt x="80994" y="10909"/>
                  <a:pt x="84687" y="14681"/>
                  <a:pt x="86081" y="20014"/>
                </a:cubicBezTo>
                <a:cubicBezTo>
                  <a:pt x="86426" y="21368"/>
                  <a:pt x="86479" y="22614"/>
                  <a:pt x="86297" y="23762"/>
                </a:cubicBezTo>
                <a:lnTo>
                  <a:pt x="86297" y="23762"/>
                </a:lnTo>
                <a:cubicBezTo>
                  <a:pt x="82255" y="28830"/>
                  <a:pt x="75262" y="32180"/>
                  <a:pt x="69948" y="34706"/>
                </a:cubicBezTo>
                <a:cubicBezTo>
                  <a:pt x="68121" y="35570"/>
                  <a:pt x="66284" y="36411"/>
                  <a:pt x="64433" y="37215"/>
                </a:cubicBezTo>
                <a:lnTo>
                  <a:pt x="64433" y="37215"/>
                </a:lnTo>
                <a:cubicBezTo>
                  <a:pt x="62092" y="37786"/>
                  <a:pt x="59733" y="38272"/>
                  <a:pt x="57388" y="38681"/>
                </a:cubicBezTo>
                <a:cubicBezTo>
                  <a:pt x="53947" y="39259"/>
                  <a:pt x="41681" y="40767"/>
                  <a:pt x="29630" y="40767"/>
                </a:cubicBezTo>
                <a:cubicBezTo>
                  <a:pt x="27018" y="40767"/>
                  <a:pt x="24415" y="40696"/>
                  <a:pt x="21915" y="40530"/>
                </a:cubicBezTo>
                <a:lnTo>
                  <a:pt x="21915" y="40530"/>
                </a:lnTo>
                <a:cubicBezTo>
                  <a:pt x="21026" y="40173"/>
                  <a:pt x="20154" y="39770"/>
                  <a:pt x="19304" y="39315"/>
                </a:cubicBezTo>
                <a:cubicBezTo>
                  <a:pt x="12908" y="35973"/>
                  <a:pt x="9912" y="28310"/>
                  <a:pt x="13484" y="21857"/>
                </a:cubicBezTo>
                <a:cubicBezTo>
                  <a:pt x="16653" y="15923"/>
                  <a:pt x="23394" y="12351"/>
                  <a:pt x="29329" y="9873"/>
                </a:cubicBezTo>
                <a:cubicBezTo>
                  <a:pt x="34917" y="7511"/>
                  <a:pt x="40910" y="6013"/>
                  <a:pt x="46959" y="5033"/>
                </a:cubicBezTo>
                <a:cubicBezTo>
                  <a:pt x="49415" y="4696"/>
                  <a:pt x="52067" y="4374"/>
                  <a:pt x="54697" y="4374"/>
                </a:cubicBezTo>
                <a:close/>
                <a:moveTo>
                  <a:pt x="90154" y="17627"/>
                </a:moveTo>
                <a:cubicBezTo>
                  <a:pt x="92170" y="20224"/>
                  <a:pt x="93157" y="23323"/>
                  <a:pt x="91324" y="26582"/>
                </a:cubicBezTo>
                <a:cubicBezTo>
                  <a:pt x="89826" y="29232"/>
                  <a:pt x="87003" y="31076"/>
                  <a:pt x="84467" y="32574"/>
                </a:cubicBezTo>
                <a:cubicBezTo>
                  <a:pt x="82048" y="34072"/>
                  <a:pt x="79455" y="35397"/>
                  <a:pt x="76862" y="36549"/>
                </a:cubicBezTo>
                <a:cubicBezTo>
                  <a:pt x="68716" y="40099"/>
                  <a:pt x="59960" y="42247"/>
                  <a:pt x="51103" y="42993"/>
                </a:cubicBezTo>
                <a:lnTo>
                  <a:pt x="51103" y="42993"/>
                </a:lnTo>
                <a:cubicBezTo>
                  <a:pt x="55639" y="41696"/>
                  <a:pt x="60083" y="40009"/>
                  <a:pt x="64430" y="38149"/>
                </a:cubicBezTo>
                <a:lnTo>
                  <a:pt x="64430" y="38149"/>
                </a:lnTo>
                <a:cubicBezTo>
                  <a:pt x="65786" y="37823"/>
                  <a:pt x="67144" y="37480"/>
                  <a:pt x="68508" y="37126"/>
                </a:cubicBezTo>
                <a:cubicBezTo>
                  <a:pt x="74730" y="35455"/>
                  <a:pt x="82624" y="33150"/>
                  <a:pt x="86138" y="27158"/>
                </a:cubicBezTo>
                <a:cubicBezTo>
                  <a:pt x="86818" y="26007"/>
                  <a:pt x="87206" y="24809"/>
                  <a:pt x="87354" y="23596"/>
                </a:cubicBezTo>
                <a:lnTo>
                  <a:pt x="87354" y="23596"/>
                </a:lnTo>
                <a:cubicBezTo>
                  <a:pt x="88703" y="21777"/>
                  <a:pt x="89686" y="19732"/>
                  <a:pt x="90154" y="17627"/>
                </a:cubicBezTo>
                <a:close/>
                <a:moveTo>
                  <a:pt x="59509" y="39242"/>
                </a:moveTo>
                <a:lnTo>
                  <a:pt x="59509" y="39242"/>
                </a:lnTo>
                <a:cubicBezTo>
                  <a:pt x="55225" y="40901"/>
                  <a:pt x="50857" y="42297"/>
                  <a:pt x="46366" y="43258"/>
                </a:cubicBezTo>
                <a:lnTo>
                  <a:pt x="46366" y="43258"/>
                </a:lnTo>
                <a:cubicBezTo>
                  <a:pt x="45585" y="43280"/>
                  <a:pt x="44803" y="43291"/>
                  <a:pt x="44021" y="43291"/>
                </a:cubicBezTo>
                <a:cubicBezTo>
                  <a:pt x="38237" y="43291"/>
                  <a:pt x="32056" y="43291"/>
                  <a:pt x="26314" y="41915"/>
                </a:cubicBezTo>
                <a:lnTo>
                  <a:pt x="26314" y="41915"/>
                </a:lnTo>
                <a:cubicBezTo>
                  <a:pt x="27793" y="41971"/>
                  <a:pt x="29275" y="41997"/>
                  <a:pt x="30758" y="41997"/>
                </a:cubicBezTo>
                <a:cubicBezTo>
                  <a:pt x="38953" y="41997"/>
                  <a:pt x="47199" y="41191"/>
                  <a:pt x="55256" y="40006"/>
                </a:cubicBezTo>
                <a:cubicBezTo>
                  <a:pt x="56678" y="39785"/>
                  <a:pt x="58095" y="39528"/>
                  <a:pt x="59509" y="39242"/>
                </a:cubicBezTo>
                <a:close/>
                <a:moveTo>
                  <a:pt x="14276" y="40705"/>
                </a:moveTo>
                <a:cubicBezTo>
                  <a:pt x="16245" y="41067"/>
                  <a:pt x="18096" y="41289"/>
                  <a:pt x="19534" y="41447"/>
                </a:cubicBezTo>
                <a:cubicBezTo>
                  <a:pt x="20131" y="41508"/>
                  <a:pt x="20728" y="41564"/>
                  <a:pt x="21327" y="41614"/>
                </a:cubicBezTo>
                <a:lnTo>
                  <a:pt x="21327" y="41614"/>
                </a:lnTo>
                <a:cubicBezTo>
                  <a:pt x="26833" y="43787"/>
                  <a:pt x="33304" y="44127"/>
                  <a:pt x="38951" y="44212"/>
                </a:cubicBezTo>
                <a:cubicBezTo>
                  <a:pt x="39457" y="44227"/>
                  <a:pt x="39962" y="44239"/>
                  <a:pt x="40467" y="44247"/>
                </a:cubicBezTo>
                <a:lnTo>
                  <a:pt x="40467" y="44247"/>
                </a:lnTo>
                <a:cubicBezTo>
                  <a:pt x="40231" y="44275"/>
                  <a:pt x="39994" y="44302"/>
                  <a:pt x="39757" y="44328"/>
                </a:cubicBezTo>
                <a:cubicBezTo>
                  <a:pt x="37722" y="44553"/>
                  <a:pt x="35575" y="44679"/>
                  <a:pt x="33378" y="44679"/>
                </a:cubicBezTo>
                <a:cubicBezTo>
                  <a:pt x="26915" y="44679"/>
                  <a:pt x="20021" y="43587"/>
                  <a:pt x="14276" y="40705"/>
                </a:cubicBezTo>
                <a:close/>
                <a:moveTo>
                  <a:pt x="61579" y="1"/>
                </a:moveTo>
                <a:cubicBezTo>
                  <a:pt x="55890" y="1"/>
                  <a:pt x="50214" y="686"/>
                  <a:pt x="44655" y="1749"/>
                </a:cubicBezTo>
                <a:cubicBezTo>
                  <a:pt x="34341" y="3766"/>
                  <a:pt x="24201" y="7511"/>
                  <a:pt x="15501" y="13503"/>
                </a:cubicBezTo>
                <a:cubicBezTo>
                  <a:pt x="11583" y="16153"/>
                  <a:pt x="8068" y="19322"/>
                  <a:pt x="5188" y="23010"/>
                </a:cubicBezTo>
                <a:cubicBezTo>
                  <a:pt x="3690" y="24853"/>
                  <a:pt x="2307" y="26928"/>
                  <a:pt x="1673" y="29347"/>
                </a:cubicBezTo>
                <a:cubicBezTo>
                  <a:pt x="0" y="35480"/>
                  <a:pt x="5305" y="38448"/>
                  <a:pt x="10967" y="39967"/>
                </a:cubicBezTo>
                <a:lnTo>
                  <a:pt x="10967" y="39967"/>
                </a:lnTo>
                <a:cubicBezTo>
                  <a:pt x="12493" y="40879"/>
                  <a:pt x="14115" y="41639"/>
                  <a:pt x="15674" y="42311"/>
                </a:cubicBezTo>
                <a:cubicBezTo>
                  <a:pt x="21090" y="44616"/>
                  <a:pt x="27024" y="45538"/>
                  <a:pt x="32786" y="45595"/>
                </a:cubicBezTo>
                <a:cubicBezTo>
                  <a:pt x="33141" y="45603"/>
                  <a:pt x="33496" y="45606"/>
                  <a:pt x="33851" y="45606"/>
                </a:cubicBezTo>
                <a:cubicBezTo>
                  <a:pt x="38111" y="45606"/>
                  <a:pt x="42302" y="45078"/>
                  <a:pt x="46421" y="44177"/>
                </a:cubicBezTo>
                <a:lnTo>
                  <a:pt x="46421" y="44177"/>
                </a:lnTo>
                <a:cubicBezTo>
                  <a:pt x="53707" y="43884"/>
                  <a:pt x="60896" y="42804"/>
                  <a:pt x="67989" y="40698"/>
                </a:cubicBezTo>
                <a:cubicBezTo>
                  <a:pt x="73232" y="39200"/>
                  <a:pt x="78360" y="37010"/>
                  <a:pt x="83085" y="34360"/>
                </a:cubicBezTo>
                <a:cubicBezTo>
                  <a:pt x="87118" y="32113"/>
                  <a:pt x="91900" y="29175"/>
                  <a:pt x="93052" y="24335"/>
                </a:cubicBezTo>
                <a:cubicBezTo>
                  <a:pt x="93725" y="21347"/>
                  <a:pt x="92309" y="18575"/>
                  <a:pt x="90374" y="16332"/>
                </a:cubicBezTo>
                <a:lnTo>
                  <a:pt x="90374" y="16332"/>
                </a:lnTo>
                <a:cubicBezTo>
                  <a:pt x="90724" y="13366"/>
                  <a:pt x="90007" y="10351"/>
                  <a:pt x="87809" y="7741"/>
                </a:cubicBezTo>
                <a:cubicBezTo>
                  <a:pt x="83315" y="2441"/>
                  <a:pt x="75018" y="1116"/>
                  <a:pt x="68565" y="366"/>
                </a:cubicBezTo>
                <a:cubicBezTo>
                  <a:pt x="66239" y="115"/>
                  <a:pt x="63908" y="1"/>
                  <a:pt x="61579" y="1"/>
                </a:cubicBezTo>
                <a:close/>
              </a:path>
            </a:pathLst>
          </a:custGeom>
          <a:solidFill>
            <a:schemeClr val="accent6">
              <a:lumMod val="20000"/>
              <a:lumOff val="80000"/>
            </a:schemeClr>
          </a:solidFill>
          <a:ln>
            <a:solidFill>
              <a:schemeClr val="bg1"/>
            </a:solid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44" name="Google Shape;1344;p70"/>
          <p:cNvSpPr/>
          <p:nvPr/>
        </p:nvSpPr>
        <p:spPr>
          <a:xfrm>
            <a:off x="7016000" y="5682485"/>
            <a:ext cx="1924867" cy="199300"/>
          </a:xfrm>
          <a:custGeom>
            <a:avLst/>
            <a:gdLst/>
            <a:ahLst/>
            <a:cxnLst/>
            <a:rect l="l" t="t" r="r" b="b"/>
            <a:pathLst>
              <a:path w="57746" h="5979" extrusionOk="0">
                <a:moveTo>
                  <a:pt x="45122" y="1"/>
                </a:moveTo>
                <a:cubicBezTo>
                  <a:pt x="43697" y="1"/>
                  <a:pt x="42440" y="1055"/>
                  <a:pt x="41567" y="2212"/>
                </a:cubicBezTo>
                <a:cubicBezTo>
                  <a:pt x="40947" y="3038"/>
                  <a:pt x="40328" y="4791"/>
                  <a:pt x="39135" y="4791"/>
                </a:cubicBezTo>
                <a:cubicBezTo>
                  <a:pt x="39034" y="4791"/>
                  <a:pt x="38928" y="4778"/>
                  <a:pt x="38819" y="4751"/>
                </a:cubicBezTo>
                <a:cubicBezTo>
                  <a:pt x="37504" y="4438"/>
                  <a:pt x="36907" y="2810"/>
                  <a:pt x="35951" y="1973"/>
                </a:cubicBezTo>
                <a:cubicBezTo>
                  <a:pt x="35224" y="1318"/>
                  <a:pt x="34319" y="1003"/>
                  <a:pt x="33414" y="1003"/>
                </a:cubicBezTo>
                <a:cubicBezTo>
                  <a:pt x="32441" y="1003"/>
                  <a:pt x="31466" y="1367"/>
                  <a:pt x="30708" y="2063"/>
                </a:cubicBezTo>
                <a:cubicBezTo>
                  <a:pt x="29752" y="2944"/>
                  <a:pt x="29080" y="4049"/>
                  <a:pt x="27871" y="4587"/>
                </a:cubicBezTo>
                <a:cubicBezTo>
                  <a:pt x="27373" y="4816"/>
                  <a:pt x="26838" y="4934"/>
                  <a:pt x="26313" y="4934"/>
                </a:cubicBezTo>
                <a:cubicBezTo>
                  <a:pt x="25294" y="4934"/>
                  <a:pt x="24315" y="4488"/>
                  <a:pt x="23733" y="3542"/>
                </a:cubicBezTo>
                <a:cubicBezTo>
                  <a:pt x="23240" y="2705"/>
                  <a:pt x="23016" y="1749"/>
                  <a:pt x="22076" y="1227"/>
                </a:cubicBezTo>
                <a:cubicBezTo>
                  <a:pt x="21628" y="970"/>
                  <a:pt x="21118" y="861"/>
                  <a:pt x="20604" y="861"/>
                </a:cubicBezTo>
                <a:cubicBezTo>
                  <a:pt x="20073" y="861"/>
                  <a:pt x="19537" y="977"/>
                  <a:pt x="19058" y="1167"/>
                </a:cubicBezTo>
                <a:cubicBezTo>
                  <a:pt x="17551" y="1770"/>
                  <a:pt x="15459" y="4271"/>
                  <a:pt x="13593" y="4271"/>
                </a:cubicBezTo>
                <a:cubicBezTo>
                  <a:pt x="13055" y="4271"/>
                  <a:pt x="12535" y="4063"/>
                  <a:pt x="12054" y="3542"/>
                </a:cubicBezTo>
                <a:cubicBezTo>
                  <a:pt x="11337" y="2780"/>
                  <a:pt x="11008" y="1719"/>
                  <a:pt x="10112" y="1092"/>
                </a:cubicBezTo>
                <a:cubicBezTo>
                  <a:pt x="9688" y="802"/>
                  <a:pt x="9227" y="676"/>
                  <a:pt x="8759" y="676"/>
                </a:cubicBezTo>
                <a:cubicBezTo>
                  <a:pt x="8239" y="676"/>
                  <a:pt x="7710" y="833"/>
                  <a:pt x="7214" y="1092"/>
                </a:cubicBezTo>
                <a:cubicBezTo>
                  <a:pt x="6049" y="1734"/>
                  <a:pt x="5332" y="2870"/>
                  <a:pt x="4302" y="3676"/>
                </a:cubicBezTo>
                <a:cubicBezTo>
                  <a:pt x="3836" y="4041"/>
                  <a:pt x="3205" y="4433"/>
                  <a:pt x="2590" y="4433"/>
                </a:cubicBezTo>
                <a:cubicBezTo>
                  <a:pt x="2299" y="4433"/>
                  <a:pt x="2012" y="4345"/>
                  <a:pt x="1748" y="4124"/>
                </a:cubicBezTo>
                <a:cubicBezTo>
                  <a:pt x="1165" y="3631"/>
                  <a:pt x="1091" y="2720"/>
                  <a:pt x="1031" y="2033"/>
                </a:cubicBezTo>
                <a:cubicBezTo>
                  <a:pt x="1009" y="1705"/>
                  <a:pt x="743" y="1540"/>
                  <a:pt x="491" y="1540"/>
                </a:cubicBezTo>
                <a:cubicBezTo>
                  <a:pt x="239" y="1540"/>
                  <a:pt x="0" y="1705"/>
                  <a:pt x="30" y="2033"/>
                </a:cubicBezTo>
                <a:cubicBezTo>
                  <a:pt x="167" y="3715"/>
                  <a:pt x="959" y="5449"/>
                  <a:pt x="2596" y="5449"/>
                </a:cubicBezTo>
                <a:cubicBezTo>
                  <a:pt x="2922" y="5449"/>
                  <a:pt x="3281" y="5380"/>
                  <a:pt x="3675" y="5229"/>
                </a:cubicBezTo>
                <a:cubicBezTo>
                  <a:pt x="5208" y="4623"/>
                  <a:pt x="7030" y="1756"/>
                  <a:pt x="8732" y="1756"/>
                </a:cubicBezTo>
                <a:cubicBezTo>
                  <a:pt x="9252" y="1756"/>
                  <a:pt x="9760" y="2024"/>
                  <a:pt x="10246" y="2705"/>
                </a:cubicBezTo>
                <a:cubicBezTo>
                  <a:pt x="10784" y="3452"/>
                  <a:pt x="11187" y="4333"/>
                  <a:pt x="12009" y="4826"/>
                </a:cubicBezTo>
                <a:cubicBezTo>
                  <a:pt x="12487" y="5120"/>
                  <a:pt x="13020" y="5244"/>
                  <a:pt x="13559" y="5244"/>
                </a:cubicBezTo>
                <a:cubicBezTo>
                  <a:pt x="14113" y="5244"/>
                  <a:pt x="14675" y="5113"/>
                  <a:pt x="15190" y="4901"/>
                </a:cubicBezTo>
                <a:cubicBezTo>
                  <a:pt x="16680" y="4290"/>
                  <a:pt x="18869" y="1880"/>
                  <a:pt x="20638" y="1880"/>
                </a:cubicBezTo>
                <a:cubicBezTo>
                  <a:pt x="21335" y="1880"/>
                  <a:pt x="21966" y="2254"/>
                  <a:pt x="22464" y="3258"/>
                </a:cubicBezTo>
                <a:cubicBezTo>
                  <a:pt x="22972" y="4288"/>
                  <a:pt x="23479" y="5110"/>
                  <a:pt x="24555" y="5618"/>
                </a:cubicBezTo>
                <a:cubicBezTo>
                  <a:pt x="25114" y="5863"/>
                  <a:pt x="25704" y="5978"/>
                  <a:pt x="26296" y="5978"/>
                </a:cubicBezTo>
                <a:cubicBezTo>
                  <a:pt x="26858" y="5978"/>
                  <a:pt x="27422" y="5874"/>
                  <a:pt x="27960" y="5677"/>
                </a:cubicBezTo>
                <a:cubicBezTo>
                  <a:pt x="29110" y="5244"/>
                  <a:pt x="29932" y="4438"/>
                  <a:pt x="30738" y="3542"/>
                </a:cubicBezTo>
                <a:cubicBezTo>
                  <a:pt x="31500" y="2697"/>
                  <a:pt x="32444" y="2012"/>
                  <a:pt x="33478" y="2012"/>
                </a:cubicBezTo>
                <a:cubicBezTo>
                  <a:pt x="33925" y="2012"/>
                  <a:pt x="34388" y="2139"/>
                  <a:pt x="34861" y="2436"/>
                </a:cubicBezTo>
                <a:cubicBezTo>
                  <a:pt x="36239" y="3286"/>
                  <a:pt x="37343" y="5899"/>
                  <a:pt x="39110" y="5899"/>
                </a:cubicBezTo>
                <a:cubicBezTo>
                  <a:pt x="39487" y="5899"/>
                  <a:pt x="39895" y="5780"/>
                  <a:pt x="40342" y="5498"/>
                </a:cubicBezTo>
                <a:cubicBezTo>
                  <a:pt x="41965" y="4487"/>
                  <a:pt x="42735" y="999"/>
                  <a:pt x="44943" y="999"/>
                </a:cubicBezTo>
                <a:cubicBezTo>
                  <a:pt x="45213" y="999"/>
                  <a:pt x="45505" y="1051"/>
                  <a:pt x="45823" y="1167"/>
                </a:cubicBezTo>
                <a:cubicBezTo>
                  <a:pt x="47914" y="1944"/>
                  <a:pt x="48572" y="4677"/>
                  <a:pt x="50603" y="5618"/>
                </a:cubicBezTo>
                <a:cubicBezTo>
                  <a:pt x="51141" y="5859"/>
                  <a:pt x="51667" y="5964"/>
                  <a:pt x="52177" y="5964"/>
                </a:cubicBezTo>
                <a:cubicBezTo>
                  <a:pt x="54259" y="5964"/>
                  <a:pt x="56082" y="4205"/>
                  <a:pt x="57414" y="2705"/>
                </a:cubicBezTo>
                <a:cubicBezTo>
                  <a:pt x="57746" y="2304"/>
                  <a:pt x="57393" y="1780"/>
                  <a:pt x="57021" y="1780"/>
                </a:cubicBezTo>
                <a:cubicBezTo>
                  <a:pt x="56909" y="1780"/>
                  <a:pt x="56794" y="1829"/>
                  <a:pt x="56697" y="1944"/>
                </a:cubicBezTo>
                <a:cubicBezTo>
                  <a:pt x="55477" y="3299"/>
                  <a:pt x="53828" y="4858"/>
                  <a:pt x="52125" y="4858"/>
                </a:cubicBezTo>
                <a:cubicBezTo>
                  <a:pt x="51388" y="4858"/>
                  <a:pt x="50642" y="4566"/>
                  <a:pt x="49916" y="3840"/>
                </a:cubicBezTo>
                <a:cubicBezTo>
                  <a:pt x="48721" y="2645"/>
                  <a:pt x="47914" y="913"/>
                  <a:pt x="46286" y="241"/>
                </a:cubicBezTo>
                <a:cubicBezTo>
                  <a:pt x="45889" y="75"/>
                  <a:pt x="45499" y="1"/>
                  <a:pt x="45122"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1345" name="Google Shape;1345;p70"/>
          <p:cNvGrpSpPr/>
          <p:nvPr/>
        </p:nvGrpSpPr>
        <p:grpSpPr>
          <a:xfrm rot="-1564537">
            <a:off x="9140103" y="5351893"/>
            <a:ext cx="661027" cy="756507"/>
            <a:chOff x="1244250" y="1474325"/>
            <a:chExt cx="1183700" cy="1354675"/>
          </a:xfrm>
        </p:grpSpPr>
        <p:sp>
          <p:nvSpPr>
            <p:cNvPr id="1346" name="Google Shape;1346;p70"/>
            <p:cNvSpPr/>
            <p:nvPr/>
          </p:nvSpPr>
          <p:spPr>
            <a:xfrm>
              <a:off x="1244250" y="1474325"/>
              <a:ext cx="1183700" cy="1354675"/>
            </a:xfrm>
            <a:custGeom>
              <a:avLst/>
              <a:gdLst/>
              <a:ahLst/>
              <a:cxnLst/>
              <a:rect l="l" t="t" r="r" b="b"/>
              <a:pathLst>
                <a:path w="47348" h="54187" extrusionOk="0">
                  <a:moveTo>
                    <a:pt x="15081" y="4209"/>
                  </a:moveTo>
                  <a:cubicBezTo>
                    <a:pt x="15169" y="4472"/>
                    <a:pt x="15344" y="4560"/>
                    <a:pt x="15432" y="4735"/>
                  </a:cubicBezTo>
                  <a:cubicBezTo>
                    <a:pt x="15432" y="4647"/>
                    <a:pt x="15344" y="4647"/>
                    <a:pt x="15344" y="4560"/>
                  </a:cubicBezTo>
                  <a:lnTo>
                    <a:pt x="15344" y="4560"/>
                  </a:lnTo>
                  <a:cubicBezTo>
                    <a:pt x="15607" y="4910"/>
                    <a:pt x="15870" y="5349"/>
                    <a:pt x="16221" y="5787"/>
                  </a:cubicBezTo>
                  <a:cubicBezTo>
                    <a:pt x="16659" y="6313"/>
                    <a:pt x="16923" y="6927"/>
                    <a:pt x="17361" y="7541"/>
                  </a:cubicBezTo>
                  <a:cubicBezTo>
                    <a:pt x="17799" y="8067"/>
                    <a:pt x="18238" y="8681"/>
                    <a:pt x="18676" y="9382"/>
                  </a:cubicBezTo>
                  <a:cubicBezTo>
                    <a:pt x="19553" y="10697"/>
                    <a:pt x="20430" y="11925"/>
                    <a:pt x="21307" y="13240"/>
                  </a:cubicBezTo>
                  <a:cubicBezTo>
                    <a:pt x="21920" y="13941"/>
                    <a:pt x="22359" y="14643"/>
                    <a:pt x="22797" y="15432"/>
                  </a:cubicBezTo>
                  <a:cubicBezTo>
                    <a:pt x="23323" y="16133"/>
                    <a:pt x="23849" y="17010"/>
                    <a:pt x="24375" y="17887"/>
                  </a:cubicBezTo>
                  <a:cubicBezTo>
                    <a:pt x="24989" y="18764"/>
                    <a:pt x="25515" y="19553"/>
                    <a:pt x="26041" y="20342"/>
                  </a:cubicBezTo>
                  <a:cubicBezTo>
                    <a:pt x="26567" y="21131"/>
                    <a:pt x="27181" y="22008"/>
                    <a:pt x="27707" y="22709"/>
                  </a:cubicBezTo>
                  <a:cubicBezTo>
                    <a:pt x="28058" y="23148"/>
                    <a:pt x="28233" y="23586"/>
                    <a:pt x="28584" y="24025"/>
                  </a:cubicBezTo>
                  <a:cubicBezTo>
                    <a:pt x="28672" y="24288"/>
                    <a:pt x="28935" y="24463"/>
                    <a:pt x="29022" y="24726"/>
                  </a:cubicBezTo>
                  <a:cubicBezTo>
                    <a:pt x="29812" y="25954"/>
                    <a:pt x="30513" y="27093"/>
                    <a:pt x="31302" y="28233"/>
                  </a:cubicBezTo>
                  <a:cubicBezTo>
                    <a:pt x="32091" y="29285"/>
                    <a:pt x="32705" y="30338"/>
                    <a:pt x="33494" y="31390"/>
                  </a:cubicBezTo>
                  <a:cubicBezTo>
                    <a:pt x="34196" y="32530"/>
                    <a:pt x="34722" y="33494"/>
                    <a:pt x="35335" y="34459"/>
                  </a:cubicBezTo>
                  <a:cubicBezTo>
                    <a:pt x="36037" y="35598"/>
                    <a:pt x="36826" y="36651"/>
                    <a:pt x="37440" y="37615"/>
                  </a:cubicBezTo>
                  <a:cubicBezTo>
                    <a:pt x="38141" y="38492"/>
                    <a:pt x="38755" y="39544"/>
                    <a:pt x="39456" y="40509"/>
                  </a:cubicBezTo>
                  <a:cubicBezTo>
                    <a:pt x="39895" y="41298"/>
                    <a:pt x="40333" y="41911"/>
                    <a:pt x="40772" y="42701"/>
                  </a:cubicBezTo>
                  <a:cubicBezTo>
                    <a:pt x="41035" y="43139"/>
                    <a:pt x="41298" y="43490"/>
                    <a:pt x="41473" y="43928"/>
                  </a:cubicBezTo>
                  <a:cubicBezTo>
                    <a:pt x="41736" y="44191"/>
                    <a:pt x="41911" y="44630"/>
                    <a:pt x="42174" y="45068"/>
                  </a:cubicBezTo>
                  <a:lnTo>
                    <a:pt x="43490" y="47435"/>
                  </a:lnTo>
                  <a:cubicBezTo>
                    <a:pt x="43665" y="47698"/>
                    <a:pt x="43840" y="48137"/>
                    <a:pt x="44016" y="48487"/>
                  </a:cubicBezTo>
                  <a:cubicBezTo>
                    <a:pt x="44191" y="48838"/>
                    <a:pt x="44366" y="49277"/>
                    <a:pt x="44454" y="49627"/>
                  </a:cubicBezTo>
                  <a:cubicBezTo>
                    <a:pt x="44630" y="49890"/>
                    <a:pt x="44717" y="50241"/>
                    <a:pt x="44717" y="50679"/>
                  </a:cubicBezTo>
                  <a:lnTo>
                    <a:pt x="44717" y="51206"/>
                  </a:lnTo>
                  <a:cubicBezTo>
                    <a:pt x="44630" y="51206"/>
                    <a:pt x="44630" y="51381"/>
                    <a:pt x="44542" y="51381"/>
                  </a:cubicBezTo>
                  <a:cubicBezTo>
                    <a:pt x="44279" y="51381"/>
                    <a:pt x="43928" y="51206"/>
                    <a:pt x="43577" y="51118"/>
                  </a:cubicBezTo>
                  <a:cubicBezTo>
                    <a:pt x="43402" y="51118"/>
                    <a:pt x="43227" y="51030"/>
                    <a:pt x="43051" y="51030"/>
                  </a:cubicBezTo>
                  <a:cubicBezTo>
                    <a:pt x="42788" y="51030"/>
                    <a:pt x="42613" y="50942"/>
                    <a:pt x="42350" y="50942"/>
                  </a:cubicBezTo>
                  <a:lnTo>
                    <a:pt x="42262" y="50942"/>
                  </a:lnTo>
                  <a:lnTo>
                    <a:pt x="42613" y="49627"/>
                  </a:lnTo>
                  <a:cubicBezTo>
                    <a:pt x="42613" y="49277"/>
                    <a:pt x="42613" y="48926"/>
                    <a:pt x="42525" y="48575"/>
                  </a:cubicBezTo>
                  <a:cubicBezTo>
                    <a:pt x="42350" y="48400"/>
                    <a:pt x="42262" y="48312"/>
                    <a:pt x="42174" y="48137"/>
                  </a:cubicBezTo>
                  <a:cubicBezTo>
                    <a:pt x="42087" y="48049"/>
                    <a:pt x="41911" y="47961"/>
                    <a:pt x="41736" y="47961"/>
                  </a:cubicBezTo>
                  <a:cubicBezTo>
                    <a:pt x="41596" y="47909"/>
                    <a:pt x="41455" y="47884"/>
                    <a:pt x="41319" y="47884"/>
                  </a:cubicBezTo>
                  <a:cubicBezTo>
                    <a:pt x="40772" y="47884"/>
                    <a:pt x="40281" y="48277"/>
                    <a:pt x="40070" y="48838"/>
                  </a:cubicBezTo>
                  <a:cubicBezTo>
                    <a:pt x="39982" y="49277"/>
                    <a:pt x="39895" y="49803"/>
                    <a:pt x="39719" y="50241"/>
                  </a:cubicBezTo>
                  <a:cubicBezTo>
                    <a:pt x="39544" y="50241"/>
                    <a:pt x="39456" y="50153"/>
                    <a:pt x="39193" y="50153"/>
                  </a:cubicBezTo>
                  <a:cubicBezTo>
                    <a:pt x="38843" y="50066"/>
                    <a:pt x="38404" y="50066"/>
                    <a:pt x="37966" y="49890"/>
                  </a:cubicBezTo>
                  <a:cubicBezTo>
                    <a:pt x="38229" y="49189"/>
                    <a:pt x="38317" y="48400"/>
                    <a:pt x="38404" y="47523"/>
                  </a:cubicBezTo>
                  <a:cubicBezTo>
                    <a:pt x="38404" y="47172"/>
                    <a:pt x="38317" y="46734"/>
                    <a:pt x="38141" y="46558"/>
                  </a:cubicBezTo>
                  <a:lnTo>
                    <a:pt x="37966" y="46383"/>
                  </a:lnTo>
                  <a:cubicBezTo>
                    <a:pt x="37790" y="46208"/>
                    <a:pt x="37527" y="46120"/>
                    <a:pt x="37264" y="46120"/>
                  </a:cubicBezTo>
                  <a:cubicBezTo>
                    <a:pt x="36826" y="46120"/>
                    <a:pt x="36475" y="46208"/>
                    <a:pt x="36212" y="46383"/>
                  </a:cubicBezTo>
                  <a:cubicBezTo>
                    <a:pt x="35949" y="46646"/>
                    <a:pt x="35774" y="46997"/>
                    <a:pt x="35774" y="47260"/>
                  </a:cubicBezTo>
                  <a:cubicBezTo>
                    <a:pt x="35774" y="47874"/>
                    <a:pt x="35686" y="48312"/>
                    <a:pt x="35598" y="48838"/>
                  </a:cubicBezTo>
                  <a:cubicBezTo>
                    <a:pt x="35598" y="49014"/>
                    <a:pt x="35511" y="49189"/>
                    <a:pt x="35511" y="49364"/>
                  </a:cubicBezTo>
                  <a:cubicBezTo>
                    <a:pt x="35072" y="49277"/>
                    <a:pt x="34722" y="49277"/>
                    <a:pt x="34283" y="49189"/>
                  </a:cubicBezTo>
                  <a:cubicBezTo>
                    <a:pt x="33757" y="49014"/>
                    <a:pt x="33319" y="48926"/>
                    <a:pt x="32705" y="48838"/>
                  </a:cubicBezTo>
                  <a:lnTo>
                    <a:pt x="32530" y="48838"/>
                  </a:lnTo>
                  <a:cubicBezTo>
                    <a:pt x="32617" y="48750"/>
                    <a:pt x="32617" y="48575"/>
                    <a:pt x="32705" y="48487"/>
                  </a:cubicBezTo>
                  <a:cubicBezTo>
                    <a:pt x="32968" y="47961"/>
                    <a:pt x="33406" y="47523"/>
                    <a:pt x="33757" y="47085"/>
                  </a:cubicBezTo>
                  <a:cubicBezTo>
                    <a:pt x="34196" y="46558"/>
                    <a:pt x="33933" y="45769"/>
                    <a:pt x="33494" y="45331"/>
                  </a:cubicBezTo>
                  <a:lnTo>
                    <a:pt x="33406" y="45243"/>
                  </a:lnTo>
                  <a:cubicBezTo>
                    <a:pt x="33143" y="45046"/>
                    <a:pt x="32880" y="44947"/>
                    <a:pt x="32654" y="44947"/>
                  </a:cubicBezTo>
                  <a:cubicBezTo>
                    <a:pt x="32579" y="44947"/>
                    <a:pt x="32508" y="44958"/>
                    <a:pt x="32442" y="44980"/>
                  </a:cubicBezTo>
                  <a:cubicBezTo>
                    <a:pt x="32004" y="45068"/>
                    <a:pt x="31741" y="45243"/>
                    <a:pt x="31565" y="45506"/>
                  </a:cubicBezTo>
                  <a:cubicBezTo>
                    <a:pt x="31214" y="45945"/>
                    <a:pt x="30864" y="46295"/>
                    <a:pt x="30688" y="46734"/>
                  </a:cubicBezTo>
                  <a:cubicBezTo>
                    <a:pt x="30338" y="47172"/>
                    <a:pt x="30250" y="47611"/>
                    <a:pt x="29987" y="48049"/>
                  </a:cubicBezTo>
                  <a:cubicBezTo>
                    <a:pt x="29987" y="48137"/>
                    <a:pt x="29899" y="48137"/>
                    <a:pt x="29899" y="48312"/>
                  </a:cubicBezTo>
                  <a:cubicBezTo>
                    <a:pt x="29636" y="48137"/>
                    <a:pt x="29373" y="48137"/>
                    <a:pt x="29110" y="48049"/>
                  </a:cubicBezTo>
                  <a:cubicBezTo>
                    <a:pt x="28496" y="47961"/>
                    <a:pt x="27883" y="47874"/>
                    <a:pt x="27356" y="47611"/>
                  </a:cubicBezTo>
                  <a:cubicBezTo>
                    <a:pt x="27444" y="47435"/>
                    <a:pt x="27444" y="47172"/>
                    <a:pt x="27620" y="46997"/>
                  </a:cubicBezTo>
                  <a:cubicBezTo>
                    <a:pt x="27707" y="46383"/>
                    <a:pt x="27883" y="45945"/>
                    <a:pt x="28058" y="45419"/>
                  </a:cubicBezTo>
                  <a:cubicBezTo>
                    <a:pt x="28233" y="44893"/>
                    <a:pt x="28058" y="44366"/>
                    <a:pt x="27707" y="44016"/>
                  </a:cubicBezTo>
                  <a:cubicBezTo>
                    <a:pt x="27620" y="43928"/>
                    <a:pt x="27444" y="43928"/>
                    <a:pt x="27269" y="43753"/>
                  </a:cubicBezTo>
                  <a:cubicBezTo>
                    <a:pt x="27163" y="43726"/>
                    <a:pt x="27057" y="43714"/>
                    <a:pt x="26953" y="43714"/>
                  </a:cubicBezTo>
                  <a:cubicBezTo>
                    <a:pt x="26366" y="43714"/>
                    <a:pt x="25826" y="44108"/>
                    <a:pt x="25603" y="44630"/>
                  </a:cubicBezTo>
                  <a:cubicBezTo>
                    <a:pt x="25515" y="45243"/>
                    <a:pt x="25252" y="45682"/>
                    <a:pt x="25164" y="46208"/>
                  </a:cubicBezTo>
                  <a:cubicBezTo>
                    <a:pt x="25077" y="46383"/>
                    <a:pt x="25077" y="46734"/>
                    <a:pt x="24989" y="46997"/>
                  </a:cubicBezTo>
                  <a:cubicBezTo>
                    <a:pt x="24375" y="46734"/>
                    <a:pt x="23937" y="46646"/>
                    <a:pt x="23411" y="46558"/>
                  </a:cubicBezTo>
                  <a:cubicBezTo>
                    <a:pt x="22797" y="46383"/>
                    <a:pt x="22096" y="46208"/>
                    <a:pt x="21482" y="46120"/>
                  </a:cubicBezTo>
                  <a:cubicBezTo>
                    <a:pt x="21657" y="45682"/>
                    <a:pt x="22008" y="45243"/>
                    <a:pt x="22183" y="44805"/>
                  </a:cubicBezTo>
                  <a:cubicBezTo>
                    <a:pt x="22446" y="44454"/>
                    <a:pt x="22534" y="44103"/>
                    <a:pt x="22446" y="43753"/>
                  </a:cubicBezTo>
                  <a:cubicBezTo>
                    <a:pt x="22359" y="43490"/>
                    <a:pt x="22183" y="43227"/>
                    <a:pt x="22008" y="43051"/>
                  </a:cubicBezTo>
                  <a:cubicBezTo>
                    <a:pt x="22008" y="43051"/>
                    <a:pt x="22008" y="42876"/>
                    <a:pt x="21920" y="42876"/>
                  </a:cubicBezTo>
                  <a:cubicBezTo>
                    <a:pt x="21664" y="42748"/>
                    <a:pt x="21407" y="42666"/>
                    <a:pt x="21150" y="42666"/>
                  </a:cubicBezTo>
                  <a:cubicBezTo>
                    <a:pt x="21056" y="42666"/>
                    <a:pt x="20962" y="42677"/>
                    <a:pt x="20868" y="42701"/>
                  </a:cubicBezTo>
                  <a:cubicBezTo>
                    <a:pt x="20605" y="42701"/>
                    <a:pt x="20167" y="42876"/>
                    <a:pt x="19991" y="43227"/>
                  </a:cubicBezTo>
                  <a:cubicBezTo>
                    <a:pt x="19816" y="43577"/>
                    <a:pt x="19553" y="44016"/>
                    <a:pt x="19378" y="44454"/>
                  </a:cubicBezTo>
                  <a:cubicBezTo>
                    <a:pt x="19290" y="44805"/>
                    <a:pt x="19027" y="44980"/>
                    <a:pt x="18939" y="45331"/>
                  </a:cubicBezTo>
                  <a:lnTo>
                    <a:pt x="17624" y="44980"/>
                  </a:lnTo>
                  <a:cubicBezTo>
                    <a:pt x="17361" y="44893"/>
                    <a:pt x="17098" y="44893"/>
                    <a:pt x="16835" y="44805"/>
                  </a:cubicBezTo>
                  <a:lnTo>
                    <a:pt x="16835" y="44630"/>
                  </a:lnTo>
                  <a:cubicBezTo>
                    <a:pt x="17186" y="44103"/>
                    <a:pt x="17361" y="43490"/>
                    <a:pt x="17712" y="42876"/>
                  </a:cubicBezTo>
                  <a:cubicBezTo>
                    <a:pt x="17799" y="42613"/>
                    <a:pt x="17712" y="42262"/>
                    <a:pt x="17624" y="41911"/>
                  </a:cubicBezTo>
                  <a:cubicBezTo>
                    <a:pt x="17536" y="41736"/>
                    <a:pt x="17361" y="41561"/>
                    <a:pt x="17273" y="41473"/>
                  </a:cubicBezTo>
                  <a:cubicBezTo>
                    <a:pt x="17186" y="41298"/>
                    <a:pt x="17098" y="41298"/>
                    <a:pt x="16835" y="41122"/>
                  </a:cubicBezTo>
                  <a:cubicBezTo>
                    <a:pt x="16741" y="41099"/>
                    <a:pt x="16653" y="41088"/>
                    <a:pt x="16568" y="41088"/>
                  </a:cubicBezTo>
                  <a:cubicBezTo>
                    <a:pt x="16337" y="41088"/>
                    <a:pt x="16127" y="41169"/>
                    <a:pt x="15870" y="41298"/>
                  </a:cubicBezTo>
                  <a:cubicBezTo>
                    <a:pt x="15783" y="41385"/>
                    <a:pt x="15607" y="41385"/>
                    <a:pt x="15520" y="41473"/>
                  </a:cubicBezTo>
                  <a:cubicBezTo>
                    <a:pt x="15344" y="41561"/>
                    <a:pt x="15169" y="41824"/>
                    <a:pt x="15081" y="41999"/>
                  </a:cubicBezTo>
                  <a:cubicBezTo>
                    <a:pt x="14906" y="42350"/>
                    <a:pt x="14731" y="42788"/>
                    <a:pt x="14555" y="43139"/>
                  </a:cubicBezTo>
                  <a:cubicBezTo>
                    <a:pt x="14292" y="43490"/>
                    <a:pt x="14204" y="43665"/>
                    <a:pt x="14117" y="44016"/>
                  </a:cubicBezTo>
                  <a:cubicBezTo>
                    <a:pt x="13591" y="43928"/>
                    <a:pt x="12889" y="43665"/>
                    <a:pt x="12275" y="43577"/>
                  </a:cubicBezTo>
                  <a:cubicBezTo>
                    <a:pt x="12275" y="43490"/>
                    <a:pt x="12100" y="43490"/>
                    <a:pt x="12012" y="43490"/>
                  </a:cubicBezTo>
                  <a:cubicBezTo>
                    <a:pt x="12363" y="42876"/>
                    <a:pt x="12539" y="42438"/>
                    <a:pt x="12802" y="41999"/>
                  </a:cubicBezTo>
                  <a:cubicBezTo>
                    <a:pt x="12802" y="41911"/>
                    <a:pt x="12802" y="41824"/>
                    <a:pt x="12889" y="41736"/>
                  </a:cubicBezTo>
                  <a:lnTo>
                    <a:pt x="12889" y="41035"/>
                  </a:lnTo>
                  <a:cubicBezTo>
                    <a:pt x="12802" y="40684"/>
                    <a:pt x="12714" y="40509"/>
                    <a:pt x="12451" y="40245"/>
                  </a:cubicBezTo>
                  <a:lnTo>
                    <a:pt x="12363" y="40158"/>
                  </a:lnTo>
                  <a:cubicBezTo>
                    <a:pt x="12115" y="40034"/>
                    <a:pt x="11867" y="39910"/>
                    <a:pt x="11650" y="39910"/>
                  </a:cubicBezTo>
                  <a:cubicBezTo>
                    <a:pt x="11560" y="39910"/>
                    <a:pt x="11476" y="39931"/>
                    <a:pt x="11399" y="39982"/>
                  </a:cubicBezTo>
                  <a:cubicBezTo>
                    <a:pt x="11048" y="39982"/>
                    <a:pt x="10610" y="40158"/>
                    <a:pt x="10522" y="40509"/>
                  </a:cubicBezTo>
                  <a:cubicBezTo>
                    <a:pt x="10259" y="40859"/>
                    <a:pt x="10171" y="41298"/>
                    <a:pt x="9908" y="41561"/>
                  </a:cubicBezTo>
                  <a:cubicBezTo>
                    <a:pt x="9820" y="41911"/>
                    <a:pt x="9645" y="42262"/>
                    <a:pt x="9382" y="42701"/>
                  </a:cubicBezTo>
                  <a:cubicBezTo>
                    <a:pt x="9294" y="42613"/>
                    <a:pt x="9207" y="42613"/>
                    <a:pt x="9031" y="42613"/>
                  </a:cubicBezTo>
                  <a:cubicBezTo>
                    <a:pt x="8418" y="42438"/>
                    <a:pt x="7716" y="42262"/>
                    <a:pt x="7190" y="42174"/>
                  </a:cubicBezTo>
                  <a:lnTo>
                    <a:pt x="7190" y="41911"/>
                  </a:lnTo>
                  <a:cubicBezTo>
                    <a:pt x="7453" y="41122"/>
                    <a:pt x="7628" y="40509"/>
                    <a:pt x="7979" y="39719"/>
                  </a:cubicBezTo>
                  <a:cubicBezTo>
                    <a:pt x="8242" y="39193"/>
                    <a:pt x="7979" y="38667"/>
                    <a:pt x="7628" y="38317"/>
                  </a:cubicBezTo>
                  <a:cubicBezTo>
                    <a:pt x="7541" y="38229"/>
                    <a:pt x="7453" y="38053"/>
                    <a:pt x="7190" y="38053"/>
                  </a:cubicBezTo>
                  <a:cubicBezTo>
                    <a:pt x="7120" y="38030"/>
                    <a:pt x="7043" y="38019"/>
                    <a:pt x="6961" y="38019"/>
                  </a:cubicBezTo>
                  <a:cubicBezTo>
                    <a:pt x="6739" y="38019"/>
                    <a:pt x="6482" y="38100"/>
                    <a:pt x="6226" y="38229"/>
                  </a:cubicBezTo>
                  <a:cubicBezTo>
                    <a:pt x="5875" y="38317"/>
                    <a:pt x="5699" y="38667"/>
                    <a:pt x="5612" y="38930"/>
                  </a:cubicBezTo>
                  <a:cubicBezTo>
                    <a:pt x="5349" y="39369"/>
                    <a:pt x="5173" y="39807"/>
                    <a:pt x="4998" y="40421"/>
                  </a:cubicBezTo>
                  <a:cubicBezTo>
                    <a:pt x="4910" y="40684"/>
                    <a:pt x="4910" y="41122"/>
                    <a:pt x="4823" y="41473"/>
                  </a:cubicBezTo>
                  <a:lnTo>
                    <a:pt x="4647" y="41473"/>
                  </a:lnTo>
                  <a:lnTo>
                    <a:pt x="3332" y="41122"/>
                  </a:lnTo>
                  <a:cubicBezTo>
                    <a:pt x="3244" y="41122"/>
                    <a:pt x="3244" y="41035"/>
                    <a:pt x="3157" y="41035"/>
                  </a:cubicBezTo>
                  <a:lnTo>
                    <a:pt x="2806" y="40684"/>
                  </a:lnTo>
                  <a:cubicBezTo>
                    <a:pt x="2806" y="40509"/>
                    <a:pt x="2894" y="40421"/>
                    <a:pt x="2894" y="40158"/>
                  </a:cubicBezTo>
                  <a:cubicBezTo>
                    <a:pt x="2894" y="39982"/>
                    <a:pt x="3069" y="39719"/>
                    <a:pt x="3069" y="39544"/>
                  </a:cubicBezTo>
                  <a:cubicBezTo>
                    <a:pt x="3069" y="39106"/>
                    <a:pt x="3244" y="38667"/>
                    <a:pt x="3332" y="38229"/>
                  </a:cubicBezTo>
                  <a:cubicBezTo>
                    <a:pt x="3507" y="37966"/>
                    <a:pt x="3507" y="37878"/>
                    <a:pt x="3595" y="37615"/>
                  </a:cubicBezTo>
                  <a:lnTo>
                    <a:pt x="3595" y="37615"/>
                  </a:lnTo>
                  <a:cubicBezTo>
                    <a:pt x="3595" y="37790"/>
                    <a:pt x="3507" y="37878"/>
                    <a:pt x="3507" y="37966"/>
                  </a:cubicBezTo>
                  <a:cubicBezTo>
                    <a:pt x="3770" y="37177"/>
                    <a:pt x="4034" y="36475"/>
                    <a:pt x="4209" y="35598"/>
                  </a:cubicBezTo>
                  <a:lnTo>
                    <a:pt x="4910" y="33231"/>
                  </a:lnTo>
                  <a:lnTo>
                    <a:pt x="5612" y="30951"/>
                  </a:lnTo>
                  <a:lnTo>
                    <a:pt x="6226" y="28672"/>
                  </a:lnTo>
                  <a:cubicBezTo>
                    <a:pt x="6489" y="28233"/>
                    <a:pt x="6664" y="27707"/>
                    <a:pt x="6752" y="27269"/>
                  </a:cubicBezTo>
                  <a:cubicBezTo>
                    <a:pt x="6927" y="26830"/>
                    <a:pt x="7102" y="26217"/>
                    <a:pt x="7190" y="25778"/>
                  </a:cubicBezTo>
                  <a:cubicBezTo>
                    <a:pt x="7453" y="24901"/>
                    <a:pt x="7804" y="23937"/>
                    <a:pt x="8067" y="23060"/>
                  </a:cubicBezTo>
                  <a:lnTo>
                    <a:pt x="8768" y="21131"/>
                  </a:lnTo>
                  <a:cubicBezTo>
                    <a:pt x="9207" y="20079"/>
                    <a:pt x="9557" y="19202"/>
                    <a:pt x="9820" y="18238"/>
                  </a:cubicBezTo>
                  <a:cubicBezTo>
                    <a:pt x="10171" y="17361"/>
                    <a:pt x="10434" y="16484"/>
                    <a:pt x="10697" y="15607"/>
                  </a:cubicBezTo>
                  <a:cubicBezTo>
                    <a:pt x="11048" y="14643"/>
                    <a:pt x="11486" y="13766"/>
                    <a:pt x="11837" y="12802"/>
                  </a:cubicBezTo>
                  <a:cubicBezTo>
                    <a:pt x="12188" y="11662"/>
                    <a:pt x="12626" y="10610"/>
                    <a:pt x="12977" y="9470"/>
                  </a:cubicBezTo>
                  <a:cubicBezTo>
                    <a:pt x="13415" y="8418"/>
                    <a:pt x="13766" y="7365"/>
                    <a:pt x="14204" y="6313"/>
                  </a:cubicBezTo>
                  <a:cubicBezTo>
                    <a:pt x="14555" y="5612"/>
                    <a:pt x="14906" y="4910"/>
                    <a:pt x="15081" y="4209"/>
                  </a:cubicBezTo>
                  <a:close/>
                  <a:moveTo>
                    <a:pt x="14643" y="0"/>
                  </a:moveTo>
                  <a:cubicBezTo>
                    <a:pt x="14467" y="0"/>
                    <a:pt x="14204" y="0"/>
                    <a:pt x="14029" y="176"/>
                  </a:cubicBezTo>
                  <a:cubicBezTo>
                    <a:pt x="13941" y="176"/>
                    <a:pt x="13766" y="263"/>
                    <a:pt x="13678" y="351"/>
                  </a:cubicBezTo>
                  <a:cubicBezTo>
                    <a:pt x="13328" y="702"/>
                    <a:pt x="13152" y="1140"/>
                    <a:pt x="13240" y="1578"/>
                  </a:cubicBezTo>
                  <a:cubicBezTo>
                    <a:pt x="12802" y="2806"/>
                    <a:pt x="12275" y="3946"/>
                    <a:pt x="11837" y="5173"/>
                  </a:cubicBezTo>
                  <a:cubicBezTo>
                    <a:pt x="11311" y="6489"/>
                    <a:pt x="10873" y="7891"/>
                    <a:pt x="10259" y="9207"/>
                  </a:cubicBezTo>
                  <a:cubicBezTo>
                    <a:pt x="9996" y="9908"/>
                    <a:pt x="9733" y="10522"/>
                    <a:pt x="9557" y="11223"/>
                  </a:cubicBezTo>
                  <a:cubicBezTo>
                    <a:pt x="9207" y="11837"/>
                    <a:pt x="8944" y="12451"/>
                    <a:pt x="8768" y="13065"/>
                  </a:cubicBezTo>
                  <a:cubicBezTo>
                    <a:pt x="8505" y="13854"/>
                    <a:pt x="8242" y="14643"/>
                    <a:pt x="7979" y="15344"/>
                  </a:cubicBezTo>
                  <a:cubicBezTo>
                    <a:pt x="7891" y="16046"/>
                    <a:pt x="7628" y="16660"/>
                    <a:pt x="7453" y="17273"/>
                  </a:cubicBezTo>
                  <a:cubicBezTo>
                    <a:pt x="7453" y="17449"/>
                    <a:pt x="7365" y="17536"/>
                    <a:pt x="7365" y="17712"/>
                  </a:cubicBezTo>
                  <a:cubicBezTo>
                    <a:pt x="7102" y="18238"/>
                    <a:pt x="6927" y="18852"/>
                    <a:pt x="6664" y="19465"/>
                  </a:cubicBezTo>
                  <a:cubicBezTo>
                    <a:pt x="6313" y="20079"/>
                    <a:pt x="6138" y="20868"/>
                    <a:pt x="5875" y="21482"/>
                  </a:cubicBezTo>
                  <a:cubicBezTo>
                    <a:pt x="5699" y="22359"/>
                    <a:pt x="5349" y="23411"/>
                    <a:pt x="4998" y="24288"/>
                  </a:cubicBezTo>
                  <a:cubicBezTo>
                    <a:pt x="4735" y="25164"/>
                    <a:pt x="4472" y="26041"/>
                    <a:pt x="4121" y="26918"/>
                  </a:cubicBezTo>
                  <a:cubicBezTo>
                    <a:pt x="3858" y="27795"/>
                    <a:pt x="3507" y="28672"/>
                    <a:pt x="3244" y="29549"/>
                  </a:cubicBezTo>
                  <a:cubicBezTo>
                    <a:pt x="2981" y="30250"/>
                    <a:pt x="2718" y="31127"/>
                    <a:pt x="2543" y="31916"/>
                  </a:cubicBezTo>
                  <a:cubicBezTo>
                    <a:pt x="2192" y="32793"/>
                    <a:pt x="1929" y="33582"/>
                    <a:pt x="1754" y="34459"/>
                  </a:cubicBezTo>
                  <a:cubicBezTo>
                    <a:pt x="1491" y="35335"/>
                    <a:pt x="1315" y="36125"/>
                    <a:pt x="1052" y="36826"/>
                  </a:cubicBezTo>
                  <a:cubicBezTo>
                    <a:pt x="1052" y="37089"/>
                    <a:pt x="965" y="37440"/>
                    <a:pt x="877" y="37615"/>
                  </a:cubicBezTo>
                  <a:cubicBezTo>
                    <a:pt x="614" y="38053"/>
                    <a:pt x="526" y="38492"/>
                    <a:pt x="439" y="38930"/>
                  </a:cubicBezTo>
                  <a:cubicBezTo>
                    <a:pt x="351" y="39281"/>
                    <a:pt x="351" y="39719"/>
                    <a:pt x="176" y="40070"/>
                  </a:cubicBezTo>
                  <a:cubicBezTo>
                    <a:pt x="88" y="40245"/>
                    <a:pt x="0" y="40596"/>
                    <a:pt x="88" y="40947"/>
                  </a:cubicBezTo>
                  <a:cubicBezTo>
                    <a:pt x="0" y="41122"/>
                    <a:pt x="0" y="41210"/>
                    <a:pt x="0" y="41473"/>
                  </a:cubicBezTo>
                  <a:cubicBezTo>
                    <a:pt x="88" y="41561"/>
                    <a:pt x="88" y="41648"/>
                    <a:pt x="88" y="41824"/>
                  </a:cubicBezTo>
                  <a:cubicBezTo>
                    <a:pt x="88" y="41999"/>
                    <a:pt x="176" y="42262"/>
                    <a:pt x="439" y="42350"/>
                  </a:cubicBezTo>
                  <a:lnTo>
                    <a:pt x="1140" y="43139"/>
                  </a:lnTo>
                  <a:cubicBezTo>
                    <a:pt x="1403" y="43314"/>
                    <a:pt x="1754" y="43577"/>
                    <a:pt x="2017" y="43665"/>
                  </a:cubicBezTo>
                  <a:cubicBezTo>
                    <a:pt x="2718" y="44016"/>
                    <a:pt x="3332" y="44103"/>
                    <a:pt x="4034" y="44279"/>
                  </a:cubicBezTo>
                  <a:cubicBezTo>
                    <a:pt x="4472" y="44454"/>
                    <a:pt x="4998" y="44630"/>
                    <a:pt x="5524" y="44717"/>
                  </a:cubicBezTo>
                  <a:cubicBezTo>
                    <a:pt x="6226" y="44893"/>
                    <a:pt x="6839" y="45068"/>
                    <a:pt x="7541" y="45156"/>
                  </a:cubicBezTo>
                  <a:cubicBezTo>
                    <a:pt x="10259" y="45769"/>
                    <a:pt x="12889" y="46295"/>
                    <a:pt x="15520" y="47085"/>
                  </a:cubicBezTo>
                  <a:cubicBezTo>
                    <a:pt x="16046" y="47260"/>
                    <a:pt x="16747" y="47523"/>
                    <a:pt x="17273" y="47611"/>
                  </a:cubicBezTo>
                  <a:cubicBezTo>
                    <a:pt x="17975" y="47786"/>
                    <a:pt x="18501" y="47961"/>
                    <a:pt x="19115" y="48137"/>
                  </a:cubicBezTo>
                  <a:cubicBezTo>
                    <a:pt x="20430" y="48575"/>
                    <a:pt x="21745" y="48838"/>
                    <a:pt x="23060" y="49189"/>
                  </a:cubicBezTo>
                  <a:cubicBezTo>
                    <a:pt x="24375" y="49364"/>
                    <a:pt x="25691" y="49803"/>
                    <a:pt x="27006" y="50241"/>
                  </a:cubicBezTo>
                  <a:cubicBezTo>
                    <a:pt x="27620" y="50329"/>
                    <a:pt x="28233" y="50592"/>
                    <a:pt x="28935" y="50679"/>
                  </a:cubicBezTo>
                  <a:cubicBezTo>
                    <a:pt x="29548" y="50767"/>
                    <a:pt x="30162" y="51030"/>
                    <a:pt x="30776" y="51118"/>
                  </a:cubicBezTo>
                  <a:lnTo>
                    <a:pt x="32442" y="51469"/>
                  </a:lnTo>
                  <a:cubicBezTo>
                    <a:pt x="32968" y="51556"/>
                    <a:pt x="33406" y="51644"/>
                    <a:pt x="33933" y="51819"/>
                  </a:cubicBezTo>
                  <a:cubicBezTo>
                    <a:pt x="34809" y="51995"/>
                    <a:pt x="35686" y="52258"/>
                    <a:pt x="36563" y="52345"/>
                  </a:cubicBezTo>
                  <a:cubicBezTo>
                    <a:pt x="37352" y="52433"/>
                    <a:pt x="38053" y="52696"/>
                    <a:pt x="38755" y="52784"/>
                  </a:cubicBezTo>
                  <a:lnTo>
                    <a:pt x="39018" y="52784"/>
                  </a:lnTo>
                  <a:cubicBezTo>
                    <a:pt x="39193" y="53134"/>
                    <a:pt x="39544" y="53134"/>
                    <a:pt x="39895" y="53222"/>
                  </a:cubicBezTo>
                  <a:cubicBezTo>
                    <a:pt x="40333" y="53310"/>
                    <a:pt x="40684" y="53310"/>
                    <a:pt x="41122" y="53398"/>
                  </a:cubicBezTo>
                  <a:cubicBezTo>
                    <a:pt x="41298" y="53398"/>
                    <a:pt x="41385" y="53573"/>
                    <a:pt x="41648" y="53573"/>
                  </a:cubicBezTo>
                  <a:cubicBezTo>
                    <a:pt x="41824" y="53573"/>
                    <a:pt x="42174" y="53661"/>
                    <a:pt x="42437" y="53661"/>
                  </a:cubicBezTo>
                  <a:cubicBezTo>
                    <a:pt x="42613" y="53748"/>
                    <a:pt x="42964" y="53748"/>
                    <a:pt x="43139" y="53836"/>
                  </a:cubicBezTo>
                  <a:lnTo>
                    <a:pt x="44454" y="54187"/>
                  </a:lnTo>
                  <a:cubicBezTo>
                    <a:pt x="44893" y="54187"/>
                    <a:pt x="45331" y="54187"/>
                    <a:pt x="45682" y="54011"/>
                  </a:cubicBezTo>
                  <a:cubicBezTo>
                    <a:pt x="46120" y="53748"/>
                    <a:pt x="46383" y="53573"/>
                    <a:pt x="46558" y="53222"/>
                  </a:cubicBezTo>
                  <a:cubicBezTo>
                    <a:pt x="46646" y="53134"/>
                    <a:pt x="46646" y="52959"/>
                    <a:pt x="46822" y="52871"/>
                  </a:cubicBezTo>
                  <a:cubicBezTo>
                    <a:pt x="46909" y="52521"/>
                    <a:pt x="46997" y="52345"/>
                    <a:pt x="47085" y="51995"/>
                  </a:cubicBezTo>
                  <a:cubicBezTo>
                    <a:pt x="47260" y="51644"/>
                    <a:pt x="47260" y="51469"/>
                    <a:pt x="47260" y="51118"/>
                  </a:cubicBezTo>
                  <a:cubicBezTo>
                    <a:pt x="47348" y="49890"/>
                    <a:pt x="46997" y="48750"/>
                    <a:pt x="46471" y="47611"/>
                  </a:cubicBezTo>
                  <a:cubicBezTo>
                    <a:pt x="46208" y="46997"/>
                    <a:pt x="46032" y="46383"/>
                    <a:pt x="45945" y="45857"/>
                  </a:cubicBezTo>
                  <a:cubicBezTo>
                    <a:pt x="45682" y="45331"/>
                    <a:pt x="45331" y="44717"/>
                    <a:pt x="45068" y="44191"/>
                  </a:cubicBezTo>
                  <a:cubicBezTo>
                    <a:pt x="44717" y="43577"/>
                    <a:pt x="44279" y="42876"/>
                    <a:pt x="43928" y="42262"/>
                  </a:cubicBezTo>
                  <a:cubicBezTo>
                    <a:pt x="43490" y="41648"/>
                    <a:pt x="43139" y="41035"/>
                    <a:pt x="42876" y="40509"/>
                  </a:cubicBezTo>
                  <a:cubicBezTo>
                    <a:pt x="42087" y="39193"/>
                    <a:pt x="41298" y="37966"/>
                    <a:pt x="40421" y="36738"/>
                  </a:cubicBezTo>
                  <a:lnTo>
                    <a:pt x="38492" y="33757"/>
                  </a:lnTo>
                  <a:cubicBezTo>
                    <a:pt x="37352" y="32091"/>
                    <a:pt x="36388" y="30250"/>
                    <a:pt x="35160" y="28496"/>
                  </a:cubicBezTo>
                  <a:cubicBezTo>
                    <a:pt x="33933" y="26918"/>
                    <a:pt x="32793" y="25164"/>
                    <a:pt x="31653" y="23499"/>
                  </a:cubicBezTo>
                  <a:cubicBezTo>
                    <a:pt x="31477" y="23236"/>
                    <a:pt x="31302" y="22972"/>
                    <a:pt x="31127" y="22709"/>
                  </a:cubicBezTo>
                  <a:cubicBezTo>
                    <a:pt x="31039" y="22359"/>
                    <a:pt x="30776" y="22183"/>
                    <a:pt x="30688" y="21920"/>
                  </a:cubicBezTo>
                  <a:cubicBezTo>
                    <a:pt x="29987" y="20868"/>
                    <a:pt x="29373" y="19904"/>
                    <a:pt x="28584" y="18764"/>
                  </a:cubicBezTo>
                  <a:cubicBezTo>
                    <a:pt x="27970" y="17887"/>
                    <a:pt x="27269" y="16923"/>
                    <a:pt x="26655" y="15958"/>
                  </a:cubicBezTo>
                  <a:cubicBezTo>
                    <a:pt x="25954" y="14906"/>
                    <a:pt x="25428" y="13941"/>
                    <a:pt x="24726" y="12977"/>
                  </a:cubicBezTo>
                  <a:cubicBezTo>
                    <a:pt x="24463" y="12275"/>
                    <a:pt x="24112" y="11749"/>
                    <a:pt x="23674" y="11223"/>
                  </a:cubicBezTo>
                  <a:cubicBezTo>
                    <a:pt x="23236" y="10697"/>
                    <a:pt x="22885" y="10083"/>
                    <a:pt x="22534" y="9645"/>
                  </a:cubicBezTo>
                  <a:lnTo>
                    <a:pt x="21570" y="8330"/>
                  </a:lnTo>
                  <a:cubicBezTo>
                    <a:pt x="21219" y="7891"/>
                    <a:pt x="20956" y="7365"/>
                    <a:pt x="20605" y="6927"/>
                  </a:cubicBezTo>
                  <a:lnTo>
                    <a:pt x="19641" y="5612"/>
                  </a:lnTo>
                  <a:cubicBezTo>
                    <a:pt x="19290" y="5261"/>
                    <a:pt x="19027" y="4823"/>
                    <a:pt x="18852" y="4560"/>
                  </a:cubicBezTo>
                  <a:cubicBezTo>
                    <a:pt x="18413" y="3858"/>
                    <a:pt x="18062" y="3332"/>
                    <a:pt x="17624" y="2806"/>
                  </a:cubicBezTo>
                  <a:cubicBezTo>
                    <a:pt x="17273" y="2368"/>
                    <a:pt x="16835" y="1754"/>
                    <a:pt x="16572" y="1315"/>
                  </a:cubicBezTo>
                  <a:cubicBezTo>
                    <a:pt x="16396" y="1140"/>
                    <a:pt x="16221" y="877"/>
                    <a:pt x="15958" y="702"/>
                  </a:cubicBezTo>
                  <a:lnTo>
                    <a:pt x="15783" y="439"/>
                  </a:lnTo>
                  <a:cubicBezTo>
                    <a:pt x="15695" y="351"/>
                    <a:pt x="15520" y="351"/>
                    <a:pt x="15432" y="263"/>
                  </a:cubicBezTo>
                  <a:cubicBezTo>
                    <a:pt x="15257" y="176"/>
                    <a:pt x="14906" y="0"/>
                    <a:pt x="1464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47" name="Google Shape;1347;p70"/>
            <p:cNvSpPr/>
            <p:nvPr/>
          </p:nvSpPr>
          <p:spPr>
            <a:xfrm>
              <a:off x="1494125" y="1910525"/>
              <a:ext cx="594075" cy="644475"/>
            </a:xfrm>
            <a:custGeom>
              <a:avLst/>
              <a:gdLst/>
              <a:ahLst/>
              <a:cxnLst/>
              <a:rect l="l" t="t" r="r" b="b"/>
              <a:pathLst>
                <a:path w="23763" h="25779" extrusionOk="0">
                  <a:moveTo>
                    <a:pt x="6664" y="2982"/>
                  </a:moveTo>
                  <a:cubicBezTo>
                    <a:pt x="6752" y="2982"/>
                    <a:pt x="6752" y="3069"/>
                    <a:pt x="6840" y="3245"/>
                  </a:cubicBezTo>
                  <a:cubicBezTo>
                    <a:pt x="7103" y="3508"/>
                    <a:pt x="7278" y="3771"/>
                    <a:pt x="7541" y="4034"/>
                  </a:cubicBezTo>
                  <a:cubicBezTo>
                    <a:pt x="8067" y="4911"/>
                    <a:pt x="8506" y="5700"/>
                    <a:pt x="9032" y="6577"/>
                  </a:cubicBezTo>
                  <a:cubicBezTo>
                    <a:pt x="9032" y="6664"/>
                    <a:pt x="9207" y="6664"/>
                    <a:pt x="9207" y="6840"/>
                  </a:cubicBezTo>
                  <a:cubicBezTo>
                    <a:pt x="9470" y="7366"/>
                    <a:pt x="9909" y="7892"/>
                    <a:pt x="10259" y="8418"/>
                  </a:cubicBezTo>
                  <a:cubicBezTo>
                    <a:pt x="10610" y="8856"/>
                    <a:pt x="11049" y="9470"/>
                    <a:pt x="11399" y="9908"/>
                  </a:cubicBezTo>
                  <a:cubicBezTo>
                    <a:pt x="12013" y="10873"/>
                    <a:pt x="12802" y="11837"/>
                    <a:pt x="13416" y="12802"/>
                  </a:cubicBezTo>
                  <a:cubicBezTo>
                    <a:pt x="13767" y="13503"/>
                    <a:pt x="14205" y="14029"/>
                    <a:pt x="14556" y="14643"/>
                  </a:cubicBezTo>
                  <a:cubicBezTo>
                    <a:pt x="14819" y="15169"/>
                    <a:pt x="15169" y="15695"/>
                    <a:pt x="15608" y="16221"/>
                  </a:cubicBezTo>
                  <a:cubicBezTo>
                    <a:pt x="16046" y="16835"/>
                    <a:pt x="16485" y="17186"/>
                    <a:pt x="16835" y="17800"/>
                  </a:cubicBezTo>
                  <a:cubicBezTo>
                    <a:pt x="17186" y="18326"/>
                    <a:pt x="17625" y="18852"/>
                    <a:pt x="17975" y="19378"/>
                  </a:cubicBezTo>
                  <a:cubicBezTo>
                    <a:pt x="18151" y="19641"/>
                    <a:pt x="18238" y="19816"/>
                    <a:pt x="18326" y="20079"/>
                  </a:cubicBezTo>
                  <a:cubicBezTo>
                    <a:pt x="18852" y="20781"/>
                    <a:pt x="19290" y="21482"/>
                    <a:pt x="19729" y="22184"/>
                  </a:cubicBezTo>
                  <a:cubicBezTo>
                    <a:pt x="19729" y="22271"/>
                    <a:pt x="19817" y="22271"/>
                    <a:pt x="19817" y="22359"/>
                  </a:cubicBezTo>
                  <a:cubicBezTo>
                    <a:pt x="19466" y="22271"/>
                    <a:pt x="19290" y="22184"/>
                    <a:pt x="18940" y="22096"/>
                  </a:cubicBezTo>
                  <a:cubicBezTo>
                    <a:pt x="18414" y="21833"/>
                    <a:pt x="17800" y="21745"/>
                    <a:pt x="17186" y="21570"/>
                  </a:cubicBezTo>
                  <a:lnTo>
                    <a:pt x="15520" y="20956"/>
                  </a:lnTo>
                  <a:cubicBezTo>
                    <a:pt x="14906" y="20693"/>
                    <a:pt x="14293" y="20518"/>
                    <a:pt x="13679" y="20255"/>
                  </a:cubicBezTo>
                  <a:cubicBezTo>
                    <a:pt x="13153" y="20079"/>
                    <a:pt x="12539" y="19816"/>
                    <a:pt x="12013" y="19729"/>
                  </a:cubicBezTo>
                  <a:cubicBezTo>
                    <a:pt x="11399" y="19641"/>
                    <a:pt x="10785" y="19378"/>
                    <a:pt x="10259" y="19290"/>
                  </a:cubicBezTo>
                  <a:cubicBezTo>
                    <a:pt x="9733" y="19203"/>
                    <a:pt x="9207" y="18940"/>
                    <a:pt x="8593" y="18852"/>
                  </a:cubicBezTo>
                  <a:cubicBezTo>
                    <a:pt x="7278" y="18501"/>
                    <a:pt x="5963" y="17975"/>
                    <a:pt x="4648" y="17624"/>
                  </a:cubicBezTo>
                  <a:cubicBezTo>
                    <a:pt x="4209" y="17537"/>
                    <a:pt x="3683" y="17449"/>
                    <a:pt x="3157" y="17186"/>
                  </a:cubicBezTo>
                  <a:cubicBezTo>
                    <a:pt x="2894" y="17186"/>
                    <a:pt x="2807" y="17098"/>
                    <a:pt x="2719" y="17098"/>
                  </a:cubicBezTo>
                  <a:cubicBezTo>
                    <a:pt x="2807" y="16748"/>
                    <a:pt x="2807" y="16485"/>
                    <a:pt x="2894" y="16134"/>
                  </a:cubicBezTo>
                  <a:cubicBezTo>
                    <a:pt x="2982" y="15608"/>
                    <a:pt x="3157" y="15169"/>
                    <a:pt x="3245" y="14731"/>
                  </a:cubicBezTo>
                  <a:cubicBezTo>
                    <a:pt x="3245" y="14468"/>
                    <a:pt x="3245" y="14117"/>
                    <a:pt x="3333" y="13854"/>
                  </a:cubicBezTo>
                  <a:cubicBezTo>
                    <a:pt x="3596" y="13153"/>
                    <a:pt x="3771" y="12539"/>
                    <a:pt x="3946" y="11837"/>
                  </a:cubicBezTo>
                  <a:lnTo>
                    <a:pt x="4209" y="10522"/>
                  </a:lnTo>
                  <a:cubicBezTo>
                    <a:pt x="4297" y="10172"/>
                    <a:pt x="4472" y="9733"/>
                    <a:pt x="4560" y="9295"/>
                  </a:cubicBezTo>
                  <a:cubicBezTo>
                    <a:pt x="4560" y="9032"/>
                    <a:pt x="4648" y="8769"/>
                    <a:pt x="4823" y="8418"/>
                  </a:cubicBezTo>
                  <a:cubicBezTo>
                    <a:pt x="4911" y="8155"/>
                    <a:pt x="4999" y="7892"/>
                    <a:pt x="5086" y="7629"/>
                  </a:cubicBezTo>
                  <a:cubicBezTo>
                    <a:pt x="5174" y="7278"/>
                    <a:pt x="5349" y="7015"/>
                    <a:pt x="5437" y="6752"/>
                  </a:cubicBezTo>
                  <a:cubicBezTo>
                    <a:pt x="5525" y="6401"/>
                    <a:pt x="5612" y="6138"/>
                    <a:pt x="5788" y="5875"/>
                  </a:cubicBezTo>
                  <a:cubicBezTo>
                    <a:pt x="5963" y="5174"/>
                    <a:pt x="6051" y="4648"/>
                    <a:pt x="6314" y="3946"/>
                  </a:cubicBezTo>
                  <a:cubicBezTo>
                    <a:pt x="6401" y="3771"/>
                    <a:pt x="6401" y="3420"/>
                    <a:pt x="6489" y="3245"/>
                  </a:cubicBezTo>
                  <a:cubicBezTo>
                    <a:pt x="6664" y="3069"/>
                    <a:pt x="6664" y="3069"/>
                    <a:pt x="6664" y="2982"/>
                  </a:cubicBezTo>
                  <a:close/>
                  <a:moveTo>
                    <a:pt x="6138" y="1"/>
                  </a:moveTo>
                  <a:cubicBezTo>
                    <a:pt x="5875" y="176"/>
                    <a:pt x="5700" y="176"/>
                    <a:pt x="5525" y="264"/>
                  </a:cubicBezTo>
                  <a:cubicBezTo>
                    <a:pt x="5437" y="351"/>
                    <a:pt x="5262" y="439"/>
                    <a:pt x="5086" y="614"/>
                  </a:cubicBezTo>
                  <a:cubicBezTo>
                    <a:pt x="4911" y="790"/>
                    <a:pt x="4648" y="1053"/>
                    <a:pt x="4560" y="1228"/>
                  </a:cubicBezTo>
                  <a:cubicBezTo>
                    <a:pt x="4209" y="1754"/>
                    <a:pt x="4034" y="2368"/>
                    <a:pt x="3946" y="2982"/>
                  </a:cubicBezTo>
                  <a:cubicBezTo>
                    <a:pt x="3771" y="3332"/>
                    <a:pt x="3771" y="3508"/>
                    <a:pt x="3683" y="3771"/>
                  </a:cubicBezTo>
                  <a:cubicBezTo>
                    <a:pt x="3596" y="4122"/>
                    <a:pt x="3596" y="4385"/>
                    <a:pt x="3420" y="4735"/>
                  </a:cubicBezTo>
                  <a:cubicBezTo>
                    <a:pt x="3245" y="5437"/>
                    <a:pt x="2982" y="5963"/>
                    <a:pt x="2807" y="6489"/>
                  </a:cubicBezTo>
                  <a:cubicBezTo>
                    <a:pt x="2719" y="6840"/>
                    <a:pt x="2456" y="7278"/>
                    <a:pt x="2368" y="7716"/>
                  </a:cubicBezTo>
                  <a:cubicBezTo>
                    <a:pt x="2280" y="8067"/>
                    <a:pt x="2193" y="8506"/>
                    <a:pt x="2017" y="8944"/>
                  </a:cubicBezTo>
                  <a:cubicBezTo>
                    <a:pt x="1930" y="9470"/>
                    <a:pt x="1754" y="9908"/>
                    <a:pt x="1579" y="10435"/>
                  </a:cubicBezTo>
                  <a:cubicBezTo>
                    <a:pt x="1491" y="10873"/>
                    <a:pt x="1404" y="11399"/>
                    <a:pt x="1316" y="11837"/>
                  </a:cubicBezTo>
                  <a:lnTo>
                    <a:pt x="965" y="13153"/>
                  </a:lnTo>
                  <a:cubicBezTo>
                    <a:pt x="878" y="13591"/>
                    <a:pt x="878" y="14205"/>
                    <a:pt x="702" y="14643"/>
                  </a:cubicBezTo>
                  <a:lnTo>
                    <a:pt x="439" y="15958"/>
                  </a:lnTo>
                  <a:cubicBezTo>
                    <a:pt x="264" y="16485"/>
                    <a:pt x="176" y="16923"/>
                    <a:pt x="88" y="17361"/>
                  </a:cubicBezTo>
                  <a:cubicBezTo>
                    <a:pt x="1" y="17887"/>
                    <a:pt x="176" y="18589"/>
                    <a:pt x="702" y="18852"/>
                  </a:cubicBezTo>
                  <a:cubicBezTo>
                    <a:pt x="965" y="19027"/>
                    <a:pt x="1053" y="19115"/>
                    <a:pt x="1316" y="19203"/>
                  </a:cubicBezTo>
                  <a:cubicBezTo>
                    <a:pt x="1491" y="19290"/>
                    <a:pt x="1842" y="19378"/>
                    <a:pt x="2193" y="19553"/>
                  </a:cubicBezTo>
                  <a:cubicBezTo>
                    <a:pt x="2631" y="19729"/>
                    <a:pt x="3070" y="19816"/>
                    <a:pt x="3508" y="19992"/>
                  </a:cubicBezTo>
                  <a:cubicBezTo>
                    <a:pt x="3946" y="20079"/>
                    <a:pt x="4472" y="20255"/>
                    <a:pt x="4911" y="20430"/>
                  </a:cubicBezTo>
                  <a:cubicBezTo>
                    <a:pt x="5437" y="20605"/>
                    <a:pt x="6138" y="20693"/>
                    <a:pt x="6664" y="20956"/>
                  </a:cubicBezTo>
                  <a:cubicBezTo>
                    <a:pt x="7191" y="21132"/>
                    <a:pt x="7717" y="21307"/>
                    <a:pt x="8330" y="21395"/>
                  </a:cubicBezTo>
                  <a:cubicBezTo>
                    <a:pt x="8857" y="21482"/>
                    <a:pt x="9383" y="21745"/>
                    <a:pt x="9909" y="21833"/>
                  </a:cubicBezTo>
                  <a:cubicBezTo>
                    <a:pt x="10522" y="21921"/>
                    <a:pt x="11049" y="22184"/>
                    <a:pt x="11575" y="22271"/>
                  </a:cubicBezTo>
                  <a:cubicBezTo>
                    <a:pt x="12101" y="22359"/>
                    <a:pt x="12802" y="22622"/>
                    <a:pt x="13328" y="22797"/>
                  </a:cubicBezTo>
                  <a:cubicBezTo>
                    <a:pt x="14030" y="23061"/>
                    <a:pt x="14731" y="23236"/>
                    <a:pt x="15433" y="23587"/>
                  </a:cubicBezTo>
                  <a:cubicBezTo>
                    <a:pt x="16046" y="23937"/>
                    <a:pt x="16748" y="24113"/>
                    <a:pt x="17361" y="24376"/>
                  </a:cubicBezTo>
                  <a:cubicBezTo>
                    <a:pt x="17975" y="24551"/>
                    <a:pt x="18589" y="24814"/>
                    <a:pt x="19290" y="24990"/>
                  </a:cubicBezTo>
                  <a:cubicBezTo>
                    <a:pt x="20167" y="25340"/>
                    <a:pt x="20869" y="25516"/>
                    <a:pt x="21746" y="25779"/>
                  </a:cubicBezTo>
                  <a:cubicBezTo>
                    <a:pt x="22096" y="25779"/>
                    <a:pt x="22447" y="25779"/>
                    <a:pt x="22798" y="25691"/>
                  </a:cubicBezTo>
                  <a:cubicBezTo>
                    <a:pt x="23061" y="25428"/>
                    <a:pt x="23324" y="25253"/>
                    <a:pt x="23411" y="24902"/>
                  </a:cubicBezTo>
                  <a:cubicBezTo>
                    <a:pt x="23674" y="24639"/>
                    <a:pt x="23762" y="24463"/>
                    <a:pt x="23762" y="24113"/>
                  </a:cubicBezTo>
                  <a:lnTo>
                    <a:pt x="23762" y="23762"/>
                  </a:lnTo>
                  <a:cubicBezTo>
                    <a:pt x="23674" y="23587"/>
                    <a:pt x="23674" y="23411"/>
                    <a:pt x="23587" y="23411"/>
                  </a:cubicBezTo>
                  <a:cubicBezTo>
                    <a:pt x="23499" y="23411"/>
                    <a:pt x="23499" y="23236"/>
                    <a:pt x="23499" y="23236"/>
                  </a:cubicBezTo>
                  <a:cubicBezTo>
                    <a:pt x="22622" y="22096"/>
                    <a:pt x="22009" y="20869"/>
                    <a:pt x="21219" y="19641"/>
                  </a:cubicBezTo>
                  <a:cubicBezTo>
                    <a:pt x="20518" y="18413"/>
                    <a:pt x="19729" y="17274"/>
                    <a:pt x="18940" y="16134"/>
                  </a:cubicBezTo>
                  <a:cubicBezTo>
                    <a:pt x="18589" y="15608"/>
                    <a:pt x="18151" y="15169"/>
                    <a:pt x="17712" y="14643"/>
                  </a:cubicBezTo>
                  <a:cubicBezTo>
                    <a:pt x="17361" y="14029"/>
                    <a:pt x="16923" y="13503"/>
                    <a:pt x="16572" y="12977"/>
                  </a:cubicBezTo>
                  <a:lnTo>
                    <a:pt x="14293" y="9645"/>
                  </a:lnTo>
                  <a:cubicBezTo>
                    <a:pt x="13854" y="9032"/>
                    <a:pt x="13416" y="8506"/>
                    <a:pt x="12977" y="7804"/>
                  </a:cubicBezTo>
                  <a:cubicBezTo>
                    <a:pt x="12451" y="7190"/>
                    <a:pt x="11925" y="6489"/>
                    <a:pt x="11487" y="5700"/>
                  </a:cubicBezTo>
                  <a:lnTo>
                    <a:pt x="11487" y="5612"/>
                  </a:lnTo>
                  <a:cubicBezTo>
                    <a:pt x="11312" y="5612"/>
                    <a:pt x="11312" y="5524"/>
                    <a:pt x="11224" y="5437"/>
                  </a:cubicBezTo>
                  <a:cubicBezTo>
                    <a:pt x="10785" y="4648"/>
                    <a:pt x="10259" y="3859"/>
                    <a:pt x="9821" y="3069"/>
                  </a:cubicBezTo>
                  <a:cubicBezTo>
                    <a:pt x="9470" y="2631"/>
                    <a:pt x="9295" y="2193"/>
                    <a:pt x="8944" y="1754"/>
                  </a:cubicBezTo>
                  <a:cubicBezTo>
                    <a:pt x="8593" y="1316"/>
                    <a:pt x="8418" y="1053"/>
                    <a:pt x="8067" y="702"/>
                  </a:cubicBezTo>
                  <a:cubicBezTo>
                    <a:pt x="7717" y="439"/>
                    <a:pt x="7541" y="264"/>
                    <a:pt x="7191" y="176"/>
                  </a:cubicBezTo>
                  <a:cubicBezTo>
                    <a:pt x="7015" y="1"/>
                    <a:pt x="6752" y="1"/>
                    <a:pt x="6664"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1348" name="Google Shape;1348;p70"/>
          <p:cNvGrpSpPr/>
          <p:nvPr/>
        </p:nvGrpSpPr>
        <p:grpSpPr>
          <a:xfrm rot="-2700000">
            <a:off x="916749" y="652319"/>
            <a:ext cx="1713300" cy="2021581"/>
            <a:chOff x="4475375" y="3939175"/>
            <a:chExt cx="972300" cy="1147250"/>
          </a:xfrm>
        </p:grpSpPr>
        <p:sp>
          <p:nvSpPr>
            <p:cNvPr id="1349" name="Google Shape;1349;p70"/>
            <p:cNvSpPr/>
            <p:nvPr/>
          </p:nvSpPr>
          <p:spPr>
            <a:xfrm>
              <a:off x="4495275" y="3939950"/>
              <a:ext cx="952400" cy="1083775"/>
            </a:xfrm>
            <a:custGeom>
              <a:avLst/>
              <a:gdLst/>
              <a:ahLst/>
              <a:cxnLst/>
              <a:rect l="l" t="t" r="r" b="b"/>
              <a:pathLst>
                <a:path w="38096" h="43351" extrusionOk="0">
                  <a:moveTo>
                    <a:pt x="31125" y="1"/>
                  </a:moveTo>
                  <a:cubicBezTo>
                    <a:pt x="29145" y="1"/>
                    <a:pt x="27155" y="895"/>
                    <a:pt x="25782" y="2595"/>
                  </a:cubicBezTo>
                  <a:lnTo>
                    <a:pt x="1692" y="32454"/>
                  </a:lnTo>
                  <a:cubicBezTo>
                    <a:pt x="498" y="33906"/>
                    <a:pt x="1" y="35716"/>
                    <a:pt x="180" y="37427"/>
                  </a:cubicBezTo>
                  <a:cubicBezTo>
                    <a:pt x="219" y="38123"/>
                    <a:pt x="398" y="38799"/>
                    <a:pt x="677" y="39436"/>
                  </a:cubicBezTo>
                  <a:cubicBezTo>
                    <a:pt x="1075" y="40391"/>
                    <a:pt x="1692" y="41266"/>
                    <a:pt x="2547" y="41922"/>
                  </a:cubicBezTo>
                  <a:cubicBezTo>
                    <a:pt x="3164" y="42460"/>
                    <a:pt x="3880" y="42818"/>
                    <a:pt x="4636" y="43056"/>
                  </a:cubicBezTo>
                  <a:cubicBezTo>
                    <a:pt x="5267" y="43254"/>
                    <a:pt x="5924" y="43351"/>
                    <a:pt x="6584" y="43351"/>
                  </a:cubicBezTo>
                  <a:cubicBezTo>
                    <a:pt x="8584" y="43351"/>
                    <a:pt x="10605" y="42459"/>
                    <a:pt x="11996" y="40769"/>
                  </a:cubicBezTo>
                  <a:lnTo>
                    <a:pt x="36106" y="10949"/>
                  </a:lnTo>
                  <a:cubicBezTo>
                    <a:pt x="37916" y="8662"/>
                    <a:pt x="38095" y="5598"/>
                    <a:pt x="36782" y="3251"/>
                  </a:cubicBezTo>
                  <a:cubicBezTo>
                    <a:pt x="36384" y="2595"/>
                    <a:pt x="35887" y="1978"/>
                    <a:pt x="35231" y="1441"/>
                  </a:cubicBezTo>
                  <a:cubicBezTo>
                    <a:pt x="34395" y="745"/>
                    <a:pt x="33420" y="327"/>
                    <a:pt x="32406" y="128"/>
                  </a:cubicBezTo>
                  <a:cubicBezTo>
                    <a:pt x="31984" y="43"/>
                    <a:pt x="31555" y="1"/>
                    <a:pt x="31125"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0" name="Google Shape;1350;p70"/>
            <p:cNvSpPr/>
            <p:nvPr/>
          </p:nvSpPr>
          <p:spPr>
            <a:xfrm>
              <a:off x="4512175" y="3942625"/>
              <a:ext cx="903175" cy="1073750"/>
            </a:xfrm>
            <a:custGeom>
              <a:avLst/>
              <a:gdLst/>
              <a:ahLst/>
              <a:cxnLst/>
              <a:rect l="l" t="t" r="r" b="b"/>
              <a:pathLst>
                <a:path w="36127" h="42950" extrusionOk="0">
                  <a:moveTo>
                    <a:pt x="31750" y="1"/>
                  </a:moveTo>
                  <a:lnTo>
                    <a:pt x="1" y="39329"/>
                  </a:lnTo>
                  <a:cubicBezTo>
                    <a:pt x="399" y="40284"/>
                    <a:pt x="1016" y="41159"/>
                    <a:pt x="1891" y="41815"/>
                  </a:cubicBezTo>
                  <a:cubicBezTo>
                    <a:pt x="2507" y="42353"/>
                    <a:pt x="3224" y="42711"/>
                    <a:pt x="3980" y="42949"/>
                  </a:cubicBezTo>
                  <a:lnTo>
                    <a:pt x="36126" y="3124"/>
                  </a:lnTo>
                  <a:cubicBezTo>
                    <a:pt x="35728" y="2468"/>
                    <a:pt x="35231" y="1831"/>
                    <a:pt x="34594" y="1314"/>
                  </a:cubicBezTo>
                  <a:cubicBezTo>
                    <a:pt x="33739" y="618"/>
                    <a:pt x="32764" y="200"/>
                    <a:pt x="31750"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1" name="Google Shape;1351;p70"/>
            <p:cNvSpPr/>
            <p:nvPr/>
          </p:nvSpPr>
          <p:spPr>
            <a:xfrm>
              <a:off x="4475375" y="4830350"/>
              <a:ext cx="250175" cy="256075"/>
            </a:xfrm>
            <a:custGeom>
              <a:avLst/>
              <a:gdLst/>
              <a:ahLst/>
              <a:cxnLst/>
              <a:rect l="l" t="t" r="r" b="b"/>
              <a:pathLst>
                <a:path w="10007" h="10243" extrusionOk="0">
                  <a:moveTo>
                    <a:pt x="976" y="0"/>
                  </a:moveTo>
                  <a:cubicBezTo>
                    <a:pt x="976" y="0"/>
                    <a:pt x="147" y="9708"/>
                    <a:pt x="15" y="10221"/>
                  </a:cubicBezTo>
                  <a:lnTo>
                    <a:pt x="15" y="10221"/>
                  </a:lnTo>
                  <a:lnTo>
                    <a:pt x="10007" y="7281"/>
                  </a:lnTo>
                  <a:lnTo>
                    <a:pt x="976" y="0"/>
                  </a:lnTo>
                  <a:close/>
                  <a:moveTo>
                    <a:pt x="15" y="10221"/>
                  </a:moveTo>
                  <a:lnTo>
                    <a:pt x="1" y="10225"/>
                  </a:lnTo>
                  <a:cubicBezTo>
                    <a:pt x="2" y="10237"/>
                    <a:pt x="4" y="10242"/>
                    <a:pt x="6" y="10242"/>
                  </a:cubicBezTo>
                  <a:cubicBezTo>
                    <a:pt x="9" y="10242"/>
                    <a:pt x="12" y="10235"/>
                    <a:pt x="15" y="1022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2" name="Google Shape;1352;p70"/>
            <p:cNvSpPr/>
            <p:nvPr/>
          </p:nvSpPr>
          <p:spPr>
            <a:xfrm>
              <a:off x="4475375" y="4989000"/>
              <a:ext cx="95025" cy="97000"/>
            </a:xfrm>
            <a:custGeom>
              <a:avLst/>
              <a:gdLst/>
              <a:ahLst/>
              <a:cxnLst/>
              <a:rect l="l" t="t" r="r" b="b"/>
              <a:pathLst>
                <a:path w="3801" h="3880" extrusionOk="0">
                  <a:moveTo>
                    <a:pt x="399" y="0"/>
                  </a:moveTo>
                  <a:cubicBezTo>
                    <a:pt x="220" y="1950"/>
                    <a:pt x="61" y="3680"/>
                    <a:pt x="1" y="3879"/>
                  </a:cubicBezTo>
                  <a:lnTo>
                    <a:pt x="3800" y="2745"/>
                  </a:lnTo>
                  <a:lnTo>
                    <a:pt x="399"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3" name="Google Shape;1353;p70"/>
            <p:cNvSpPr/>
            <p:nvPr/>
          </p:nvSpPr>
          <p:spPr>
            <a:xfrm>
              <a:off x="5127375" y="3939175"/>
              <a:ext cx="320300" cy="287950"/>
            </a:xfrm>
            <a:custGeom>
              <a:avLst/>
              <a:gdLst/>
              <a:ahLst/>
              <a:cxnLst/>
              <a:rect l="l" t="t" r="r" b="b"/>
              <a:pathLst>
                <a:path w="12812" h="11518" extrusionOk="0">
                  <a:moveTo>
                    <a:pt x="5846" y="0"/>
                  </a:moveTo>
                  <a:cubicBezTo>
                    <a:pt x="3845" y="0"/>
                    <a:pt x="1842" y="889"/>
                    <a:pt x="478" y="2566"/>
                  </a:cubicBezTo>
                  <a:lnTo>
                    <a:pt x="0" y="3163"/>
                  </a:lnTo>
                  <a:lnTo>
                    <a:pt x="10325" y="11518"/>
                  </a:lnTo>
                  <a:lnTo>
                    <a:pt x="10802" y="10921"/>
                  </a:lnTo>
                  <a:cubicBezTo>
                    <a:pt x="12632" y="8673"/>
                    <a:pt x="12811" y="5590"/>
                    <a:pt x="11478" y="3242"/>
                  </a:cubicBezTo>
                  <a:cubicBezTo>
                    <a:pt x="11080" y="2566"/>
                    <a:pt x="10583" y="1949"/>
                    <a:pt x="9927" y="1432"/>
                  </a:cubicBezTo>
                  <a:cubicBezTo>
                    <a:pt x="9091" y="756"/>
                    <a:pt x="8116" y="318"/>
                    <a:pt x="7102" y="119"/>
                  </a:cubicBezTo>
                  <a:cubicBezTo>
                    <a:pt x="6687" y="40"/>
                    <a:pt x="6267" y="0"/>
                    <a:pt x="5846"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4" name="Google Shape;1354;p70"/>
            <p:cNvSpPr/>
            <p:nvPr/>
          </p:nvSpPr>
          <p:spPr>
            <a:xfrm>
              <a:off x="5083600" y="3999875"/>
              <a:ext cx="317825" cy="263025"/>
            </a:xfrm>
            <a:custGeom>
              <a:avLst/>
              <a:gdLst/>
              <a:ahLst/>
              <a:cxnLst/>
              <a:rect l="l" t="t" r="r" b="b"/>
              <a:pathLst>
                <a:path w="12713" h="10521" extrusionOk="0">
                  <a:moveTo>
                    <a:pt x="1657" y="0"/>
                  </a:moveTo>
                  <a:cubicBezTo>
                    <a:pt x="1229" y="0"/>
                    <a:pt x="802" y="184"/>
                    <a:pt x="518" y="536"/>
                  </a:cubicBezTo>
                  <a:lnTo>
                    <a:pt x="498" y="575"/>
                  </a:lnTo>
                  <a:cubicBezTo>
                    <a:pt x="1" y="1192"/>
                    <a:pt x="80" y="2127"/>
                    <a:pt x="717" y="2624"/>
                  </a:cubicBezTo>
                  <a:lnTo>
                    <a:pt x="10126" y="10204"/>
                  </a:lnTo>
                  <a:cubicBezTo>
                    <a:pt x="10399" y="10417"/>
                    <a:pt x="10727" y="10520"/>
                    <a:pt x="11052" y="10520"/>
                  </a:cubicBezTo>
                  <a:cubicBezTo>
                    <a:pt x="11484" y="10520"/>
                    <a:pt x="11911" y="10337"/>
                    <a:pt x="12195" y="9985"/>
                  </a:cubicBezTo>
                  <a:lnTo>
                    <a:pt x="12215" y="9965"/>
                  </a:lnTo>
                  <a:cubicBezTo>
                    <a:pt x="12712" y="9348"/>
                    <a:pt x="12613" y="8393"/>
                    <a:pt x="11996" y="7896"/>
                  </a:cubicBezTo>
                  <a:lnTo>
                    <a:pt x="2567" y="317"/>
                  </a:lnTo>
                  <a:cubicBezTo>
                    <a:pt x="2302" y="104"/>
                    <a:pt x="1979" y="0"/>
                    <a:pt x="165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5" name="Google Shape;1355;p70"/>
            <p:cNvSpPr/>
            <p:nvPr/>
          </p:nvSpPr>
          <p:spPr>
            <a:xfrm>
              <a:off x="4999050" y="4110025"/>
              <a:ext cx="318325" cy="263775"/>
            </a:xfrm>
            <a:custGeom>
              <a:avLst/>
              <a:gdLst/>
              <a:ahLst/>
              <a:cxnLst/>
              <a:rect l="l" t="t" r="r" b="b"/>
              <a:pathLst>
                <a:path w="12733" h="10551" extrusionOk="0">
                  <a:moveTo>
                    <a:pt x="1651" y="1"/>
                  </a:moveTo>
                  <a:cubicBezTo>
                    <a:pt x="1222" y="1"/>
                    <a:pt x="800" y="194"/>
                    <a:pt x="518" y="566"/>
                  </a:cubicBezTo>
                  <a:lnTo>
                    <a:pt x="498" y="586"/>
                  </a:lnTo>
                  <a:cubicBezTo>
                    <a:pt x="1" y="1202"/>
                    <a:pt x="100" y="2157"/>
                    <a:pt x="717" y="2655"/>
                  </a:cubicBezTo>
                  <a:lnTo>
                    <a:pt x="10146" y="10234"/>
                  </a:lnTo>
                  <a:cubicBezTo>
                    <a:pt x="10411" y="10447"/>
                    <a:pt x="10734" y="10550"/>
                    <a:pt x="11056" y="10550"/>
                  </a:cubicBezTo>
                  <a:cubicBezTo>
                    <a:pt x="11484" y="10550"/>
                    <a:pt x="11911" y="10367"/>
                    <a:pt x="12195" y="10015"/>
                  </a:cubicBezTo>
                  <a:lnTo>
                    <a:pt x="12235" y="9995"/>
                  </a:lnTo>
                  <a:cubicBezTo>
                    <a:pt x="12732" y="9358"/>
                    <a:pt x="12633" y="8423"/>
                    <a:pt x="11996" y="7926"/>
                  </a:cubicBezTo>
                  <a:lnTo>
                    <a:pt x="2587" y="347"/>
                  </a:lnTo>
                  <a:cubicBezTo>
                    <a:pt x="2311" y="114"/>
                    <a:pt x="1979" y="1"/>
                    <a:pt x="165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6" name="Google Shape;1356;p70"/>
            <p:cNvSpPr/>
            <p:nvPr/>
          </p:nvSpPr>
          <p:spPr>
            <a:xfrm>
              <a:off x="5046300" y="4056775"/>
              <a:ext cx="318325" cy="263775"/>
            </a:xfrm>
            <a:custGeom>
              <a:avLst/>
              <a:gdLst/>
              <a:ahLst/>
              <a:cxnLst/>
              <a:rect l="l" t="t" r="r" b="b"/>
              <a:pathLst>
                <a:path w="12733" h="10551" extrusionOk="0">
                  <a:moveTo>
                    <a:pt x="1676" y="0"/>
                  </a:moveTo>
                  <a:cubicBezTo>
                    <a:pt x="1244" y="0"/>
                    <a:pt x="815" y="198"/>
                    <a:pt x="518" y="587"/>
                  </a:cubicBezTo>
                  <a:lnTo>
                    <a:pt x="498" y="607"/>
                  </a:lnTo>
                  <a:cubicBezTo>
                    <a:pt x="1" y="1224"/>
                    <a:pt x="100" y="2179"/>
                    <a:pt x="717" y="2676"/>
                  </a:cubicBezTo>
                  <a:lnTo>
                    <a:pt x="10146" y="10235"/>
                  </a:lnTo>
                  <a:cubicBezTo>
                    <a:pt x="10409" y="10447"/>
                    <a:pt x="10729" y="10550"/>
                    <a:pt x="11048" y="10550"/>
                  </a:cubicBezTo>
                  <a:cubicBezTo>
                    <a:pt x="11479" y="10550"/>
                    <a:pt x="11909" y="10362"/>
                    <a:pt x="12195" y="9996"/>
                  </a:cubicBezTo>
                  <a:lnTo>
                    <a:pt x="12235" y="9977"/>
                  </a:lnTo>
                  <a:cubicBezTo>
                    <a:pt x="12732" y="9360"/>
                    <a:pt x="12633" y="8405"/>
                    <a:pt x="11996" y="7908"/>
                  </a:cubicBezTo>
                  <a:lnTo>
                    <a:pt x="2587" y="329"/>
                  </a:lnTo>
                  <a:cubicBezTo>
                    <a:pt x="2316" y="109"/>
                    <a:pt x="1995" y="0"/>
                    <a:pt x="1676"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7" name="Google Shape;1357;p70"/>
            <p:cNvSpPr/>
            <p:nvPr/>
          </p:nvSpPr>
          <p:spPr>
            <a:xfrm>
              <a:off x="5342700" y="3993350"/>
              <a:ext cx="14450" cy="13950"/>
            </a:xfrm>
            <a:custGeom>
              <a:avLst/>
              <a:gdLst/>
              <a:ahLst/>
              <a:cxnLst/>
              <a:rect l="l" t="t" r="r" b="b"/>
              <a:pathLst>
                <a:path w="578" h="558" fill="none" extrusionOk="0">
                  <a:moveTo>
                    <a:pt x="1" y="1"/>
                  </a:moveTo>
                  <a:cubicBezTo>
                    <a:pt x="200" y="180"/>
                    <a:pt x="399" y="359"/>
                    <a:pt x="578" y="558"/>
                  </a:cubicBezTo>
                </a:path>
              </a:pathLst>
            </a:custGeom>
            <a:noFill/>
            <a:ln w="13425" cap="rnd"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8" name="Google Shape;1358;p70"/>
            <p:cNvSpPr/>
            <p:nvPr/>
          </p:nvSpPr>
          <p:spPr>
            <a:xfrm>
              <a:off x="5226325" y="3970475"/>
              <a:ext cx="88550" cy="30375"/>
            </a:xfrm>
            <a:custGeom>
              <a:avLst/>
              <a:gdLst/>
              <a:ahLst/>
              <a:cxnLst/>
              <a:rect l="l" t="t" r="r" b="b"/>
              <a:pathLst>
                <a:path w="3542" h="1215" fill="none" extrusionOk="0">
                  <a:moveTo>
                    <a:pt x="1" y="1214"/>
                  </a:moveTo>
                  <a:cubicBezTo>
                    <a:pt x="976" y="478"/>
                    <a:pt x="2308" y="1"/>
                    <a:pt x="3542" y="339"/>
                  </a:cubicBezTo>
                </a:path>
              </a:pathLst>
            </a:custGeom>
            <a:noFill/>
            <a:ln w="13425" cap="rnd"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9" name="Google Shape;1359;p70"/>
            <p:cNvSpPr/>
            <p:nvPr/>
          </p:nvSpPr>
          <p:spPr>
            <a:xfrm>
              <a:off x="5039850" y="4343975"/>
              <a:ext cx="39300" cy="35825"/>
            </a:xfrm>
            <a:custGeom>
              <a:avLst/>
              <a:gdLst/>
              <a:ahLst/>
              <a:cxnLst/>
              <a:rect l="l" t="t" r="r" b="b"/>
              <a:pathLst>
                <a:path w="1572" h="1433" fill="none" extrusionOk="0">
                  <a:moveTo>
                    <a:pt x="219" y="0"/>
                  </a:moveTo>
                  <a:cubicBezTo>
                    <a:pt x="0" y="796"/>
                    <a:pt x="856" y="1433"/>
                    <a:pt x="1572" y="1075"/>
                  </a:cubicBezTo>
                </a:path>
              </a:pathLst>
            </a:custGeom>
            <a:solidFill>
              <a:schemeClr val="lt2"/>
            </a:solidFill>
            <a:ln w="17900" cap="rnd"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60" name="Google Shape;1360;p70"/>
            <p:cNvSpPr/>
            <p:nvPr/>
          </p:nvSpPr>
          <p:spPr>
            <a:xfrm>
              <a:off x="5025425" y="4293250"/>
              <a:ext cx="31850" cy="29000"/>
            </a:xfrm>
            <a:custGeom>
              <a:avLst/>
              <a:gdLst/>
              <a:ahLst/>
              <a:cxnLst/>
              <a:rect l="l" t="t" r="r" b="b"/>
              <a:pathLst>
                <a:path w="1274" h="1160" extrusionOk="0">
                  <a:moveTo>
                    <a:pt x="647" y="0"/>
                  </a:moveTo>
                  <a:cubicBezTo>
                    <a:pt x="498" y="0"/>
                    <a:pt x="348" y="60"/>
                    <a:pt x="239" y="179"/>
                  </a:cubicBezTo>
                  <a:cubicBezTo>
                    <a:pt x="0" y="398"/>
                    <a:pt x="0" y="776"/>
                    <a:pt x="239" y="995"/>
                  </a:cubicBezTo>
                  <a:cubicBezTo>
                    <a:pt x="348" y="1104"/>
                    <a:pt x="498" y="1159"/>
                    <a:pt x="647" y="1159"/>
                  </a:cubicBezTo>
                  <a:cubicBezTo>
                    <a:pt x="796" y="1159"/>
                    <a:pt x="945" y="1104"/>
                    <a:pt x="1055" y="995"/>
                  </a:cubicBezTo>
                  <a:cubicBezTo>
                    <a:pt x="1273" y="776"/>
                    <a:pt x="1273" y="398"/>
                    <a:pt x="1055" y="179"/>
                  </a:cubicBezTo>
                  <a:cubicBezTo>
                    <a:pt x="945" y="60"/>
                    <a:pt x="796" y="0"/>
                    <a:pt x="647"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61" name="Google Shape;1361;p70"/>
            <p:cNvSpPr/>
            <p:nvPr/>
          </p:nvSpPr>
          <p:spPr>
            <a:xfrm>
              <a:off x="5099025" y="4342975"/>
              <a:ext cx="31850" cy="29000"/>
            </a:xfrm>
            <a:custGeom>
              <a:avLst/>
              <a:gdLst/>
              <a:ahLst/>
              <a:cxnLst/>
              <a:rect l="l" t="t" r="r" b="b"/>
              <a:pathLst>
                <a:path w="1274" h="1160" extrusionOk="0">
                  <a:moveTo>
                    <a:pt x="627" y="1"/>
                  </a:moveTo>
                  <a:cubicBezTo>
                    <a:pt x="478" y="1"/>
                    <a:pt x="329" y="60"/>
                    <a:pt x="219" y="180"/>
                  </a:cubicBezTo>
                  <a:cubicBezTo>
                    <a:pt x="0" y="398"/>
                    <a:pt x="0" y="776"/>
                    <a:pt x="219" y="995"/>
                  </a:cubicBezTo>
                  <a:cubicBezTo>
                    <a:pt x="329" y="1105"/>
                    <a:pt x="478" y="1159"/>
                    <a:pt x="627" y="1159"/>
                  </a:cubicBezTo>
                  <a:cubicBezTo>
                    <a:pt x="776" y="1159"/>
                    <a:pt x="925" y="1105"/>
                    <a:pt x="1035" y="995"/>
                  </a:cubicBezTo>
                  <a:cubicBezTo>
                    <a:pt x="1273" y="776"/>
                    <a:pt x="1273" y="398"/>
                    <a:pt x="1035" y="180"/>
                  </a:cubicBezTo>
                  <a:cubicBezTo>
                    <a:pt x="925" y="60"/>
                    <a:pt x="776" y="1"/>
                    <a:pt x="627"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62" name="Google Shape;1362;p70"/>
            <p:cNvSpPr/>
            <p:nvPr/>
          </p:nvSpPr>
          <p:spPr>
            <a:xfrm>
              <a:off x="5090575" y="4388225"/>
              <a:ext cx="76100" cy="76125"/>
            </a:xfrm>
            <a:custGeom>
              <a:avLst/>
              <a:gdLst/>
              <a:ahLst/>
              <a:cxnLst/>
              <a:rect l="l" t="t" r="r" b="b"/>
              <a:pathLst>
                <a:path w="3044" h="3045" extrusionOk="0">
                  <a:moveTo>
                    <a:pt x="1532" y="1"/>
                  </a:moveTo>
                  <a:cubicBezTo>
                    <a:pt x="677" y="1"/>
                    <a:pt x="0" y="677"/>
                    <a:pt x="0" y="1513"/>
                  </a:cubicBezTo>
                  <a:cubicBezTo>
                    <a:pt x="0" y="2368"/>
                    <a:pt x="677" y="3044"/>
                    <a:pt x="1532" y="3044"/>
                  </a:cubicBezTo>
                  <a:cubicBezTo>
                    <a:pt x="2367" y="3044"/>
                    <a:pt x="3044" y="2368"/>
                    <a:pt x="3044" y="1513"/>
                  </a:cubicBezTo>
                  <a:cubicBezTo>
                    <a:pt x="3044" y="697"/>
                    <a:pt x="2367" y="1"/>
                    <a:pt x="153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63" name="Google Shape;1363;p70"/>
            <p:cNvSpPr/>
            <p:nvPr/>
          </p:nvSpPr>
          <p:spPr>
            <a:xfrm>
              <a:off x="4931425" y="4282800"/>
              <a:ext cx="76125" cy="75625"/>
            </a:xfrm>
            <a:custGeom>
              <a:avLst/>
              <a:gdLst/>
              <a:ahLst/>
              <a:cxnLst/>
              <a:rect l="l" t="t" r="r" b="b"/>
              <a:pathLst>
                <a:path w="3045" h="3025" extrusionOk="0">
                  <a:moveTo>
                    <a:pt x="1532" y="1"/>
                  </a:moveTo>
                  <a:cubicBezTo>
                    <a:pt x="677" y="1"/>
                    <a:pt x="1" y="657"/>
                    <a:pt x="1" y="1512"/>
                  </a:cubicBezTo>
                  <a:cubicBezTo>
                    <a:pt x="1" y="2348"/>
                    <a:pt x="677" y="3024"/>
                    <a:pt x="1532" y="3024"/>
                  </a:cubicBezTo>
                  <a:cubicBezTo>
                    <a:pt x="2368" y="3024"/>
                    <a:pt x="3044" y="2348"/>
                    <a:pt x="3044" y="1512"/>
                  </a:cubicBezTo>
                  <a:cubicBezTo>
                    <a:pt x="3044" y="697"/>
                    <a:pt x="2368" y="1"/>
                    <a:pt x="153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364" name="Google Shape;1364;p70"/>
          <p:cNvSpPr/>
          <p:nvPr/>
        </p:nvSpPr>
        <p:spPr>
          <a:xfrm rot="-4214020">
            <a:off x="2510802" y="1714392"/>
            <a:ext cx="286847" cy="252915"/>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65" name="Google Shape;1365;p70"/>
          <p:cNvSpPr/>
          <p:nvPr/>
        </p:nvSpPr>
        <p:spPr>
          <a:xfrm rot="-4214001">
            <a:off x="2418947" y="1498758"/>
            <a:ext cx="132656" cy="116948"/>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Tree>
    <p:extLst>
      <p:ext uri="{BB962C8B-B14F-4D97-AF65-F5344CB8AC3E}">
        <p14:creationId xmlns:p14="http://schemas.microsoft.com/office/powerpoint/2010/main" val="245222728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6000">
        <p15:prstTrans prst="curtains"/>
      </p:transition>
    </mc:Choice>
    <mc:Fallback xmlns="">
      <p:transition spd="slow">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14:presetBounceEnd="26000">
                                      <p:stCondLst>
                                        <p:cond delay="0"/>
                                      </p:stCondLst>
                                      <p:childTnLst>
                                        <p:set>
                                          <p:cBhvr>
                                            <p:cTn id="6" dur="1" fill="hold">
                                              <p:stCondLst>
                                                <p:cond delay="0"/>
                                              </p:stCondLst>
                                            </p:cTn>
                                            <p:tgtEl>
                                              <p:spTgt spid="1348"/>
                                            </p:tgtEl>
                                            <p:attrNameLst>
                                              <p:attrName>style.visibility</p:attrName>
                                            </p:attrNameLst>
                                          </p:cBhvr>
                                          <p:to>
                                            <p:strVal val="visible"/>
                                          </p:to>
                                        </p:set>
                                        <p:anim calcmode="lin" valueType="num" p14:bounceEnd="26000">
                                          <p:cBhvr additive="base">
                                            <p:cTn id="7" dur="2500" fill="hold"/>
                                            <p:tgtEl>
                                              <p:spTgt spid="1348"/>
                                            </p:tgtEl>
                                            <p:attrNameLst>
                                              <p:attrName>ppt_x</p:attrName>
                                            </p:attrNameLst>
                                          </p:cBhvr>
                                          <p:tavLst>
                                            <p:tav tm="0">
                                              <p:val>
                                                <p:strVal val="0-#ppt_w/2"/>
                                              </p:val>
                                            </p:tav>
                                            <p:tav tm="100000">
                                              <p:val>
                                                <p:strVal val="#ppt_x"/>
                                              </p:val>
                                            </p:tav>
                                          </p:tavLst>
                                        </p:anim>
                                        <p:anim calcmode="lin" valueType="num" p14:bounceEnd="26000">
                                          <p:cBhvr additive="base">
                                            <p:cTn id="8" dur="2500" fill="hold"/>
                                            <p:tgtEl>
                                              <p:spTgt spid="1348"/>
                                            </p:tgtEl>
                                            <p:attrNameLst>
                                              <p:attrName>ppt_y</p:attrName>
                                            </p:attrNameLst>
                                          </p:cBhvr>
                                          <p:tavLst>
                                            <p:tav tm="0">
                                              <p:val>
                                                <p:strVal val="0-#ppt_h/2"/>
                                              </p:val>
                                            </p:tav>
                                            <p:tav tm="100000">
                                              <p:val>
                                                <p:strVal val="#ppt_y"/>
                                              </p:val>
                                            </p:tav>
                                          </p:tavLst>
                                        </p:anim>
                                      </p:childTnLst>
                                    </p:cTn>
                                  </p:par>
                                  <p:par>
                                    <p:cTn id="9" presetID="22" presetClass="entr" presetSubtype="8" fill="hold" grpId="0" nodeType="withEffect">
                                      <p:stCondLst>
                                        <p:cond delay="750"/>
                                      </p:stCondLst>
                                      <p:childTnLst>
                                        <p:set>
                                          <p:cBhvr>
                                            <p:cTn id="10" dur="1" fill="hold">
                                              <p:stCondLst>
                                                <p:cond delay="0"/>
                                              </p:stCondLst>
                                            </p:cTn>
                                            <p:tgtEl>
                                              <p:spTgt spid="1343"/>
                                            </p:tgtEl>
                                            <p:attrNameLst>
                                              <p:attrName>style.visibility</p:attrName>
                                            </p:attrNameLst>
                                          </p:cBhvr>
                                          <p:to>
                                            <p:strVal val="visible"/>
                                          </p:to>
                                        </p:set>
                                        <p:animEffect transition="in" filter="wipe(left)">
                                          <p:cBhvr>
                                            <p:cTn id="11" dur="1000"/>
                                            <p:tgtEl>
                                              <p:spTgt spid="1343"/>
                                            </p:tgtEl>
                                          </p:cBhvr>
                                        </p:animEffect>
                                      </p:childTnLst>
                                    </p:cTn>
                                  </p:par>
                                  <p:par>
                                    <p:cTn id="12" presetID="53" presetClass="entr" presetSubtype="16" fill="hold" grpId="0" nodeType="withEffect">
                                      <p:stCondLst>
                                        <p:cond delay="750"/>
                                      </p:stCondLst>
                                      <p:childTnLst>
                                        <p:set>
                                          <p:cBhvr>
                                            <p:cTn id="13" dur="1" fill="hold">
                                              <p:stCondLst>
                                                <p:cond delay="0"/>
                                              </p:stCondLst>
                                            </p:cTn>
                                            <p:tgtEl>
                                              <p:spTgt spid="1341"/>
                                            </p:tgtEl>
                                            <p:attrNameLst>
                                              <p:attrName>style.visibility</p:attrName>
                                            </p:attrNameLst>
                                          </p:cBhvr>
                                          <p:to>
                                            <p:strVal val="visible"/>
                                          </p:to>
                                        </p:set>
                                        <p:anim calcmode="lin" valueType="num">
                                          <p:cBhvr>
                                            <p:cTn id="14" dur="1000" fill="hold"/>
                                            <p:tgtEl>
                                              <p:spTgt spid="1341"/>
                                            </p:tgtEl>
                                            <p:attrNameLst>
                                              <p:attrName>ppt_w</p:attrName>
                                            </p:attrNameLst>
                                          </p:cBhvr>
                                          <p:tavLst>
                                            <p:tav tm="0">
                                              <p:val>
                                                <p:fltVal val="0"/>
                                              </p:val>
                                            </p:tav>
                                            <p:tav tm="100000">
                                              <p:val>
                                                <p:strVal val="#ppt_w"/>
                                              </p:val>
                                            </p:tav>
                                          </p:tavLst>
                                        </p:anim>
                                        <p:anim calcmode="lin" valueType="num">
                                          <p:cBhvr>
                                            <p:cTn id="15" dur="1000" fill="hold"/>
                                            <p:tgtEl>
                                              <p:spTgt spid="1341"/>
                                            </p:tgtEl>
                                            <p:attrNameLst>
                                              <p:attrName>ppt_h</p:attrName>
                                            </p:attrNameLst>
                                          </p:cBhvr>
                                          <p:tavLst>
                                            <p:tav tm="0">
                                              <p:val>
                                                <p:fltVal val="0"/>
                                              </p:val>
                                            </p:tav>
                                            <p:tav tm="100000">
                                              <p:val>
                                                <p:strVal val="#ppt_h"/>
                                              </p:val>
                                            </p:tav>
                                          </p:tavLst>
                                        </p:anim>
                                        <p:animEffect transition="in" filter="fade">
                                          <p:cBhvr>
                                            <p:cTn id="16" dur="1000"/>
                                            <p:tgtEl>
                                              <p:spTgt spid="13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1" grpId="0"/>
          <p:bldP spid="1343"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1348"/>
                                            </p:tgtEl>
                                            <p:attrNameLst>
                                              <p:attrName>style.visibility</p:attrName>
                                            </p:attrNameLst>
                                          </p:cBhvr>
                                          <p:to>
                                            <p:strVal val="visible"/>
                                          </p:to>
                                        </p:set>
                                        <p:anim calcmode="lin" valueType="num">
                                          <p:cBhvr additive="base">
                                            <p:cTn id="7" dur="2500" fill="hold"/>
                                            <p:tgtEl>
                                              <p:spTgt spid="1348"/>
                                            </p:tgtEl>
                                            <p:attrNameLst>
                                              <p:attrName>ppt_x</p:attrName>
                                            </p:attrNameLst>
                                          </p:cBhvr>
                                          <p:tavLst>
                                            <p:tav tm="0">
                                              <p:val>
                                                <p:strVal val="0-#ppt_w/2"/>
                                              </p:val>
                                            </p:tav>
                                            <p:tav tm="100000">
                                              <p:val>
                                                <p:strVal val="#ppt_x"/>
                                              </p:val>
                                            </p:tav>
                                          </p:tavLst>
                                        </p:anim>
                                        <p:anim calcmode="lin" valueType="num">
                                          <p:cBhvr additive="base">
                                            <p:cTn id="8" dur="2500" fill="hold"/>
                                            <p:tgtEl>
                                              <p:spTgt spid="1348"/>
                                            </p:tgtEl>
                                            <p:attrNameLst>
                                              <p:attrName>ppt_y</p:attrName>
                                            </p:attrNameLst>
                                          </p:cBhvr>
                                          <p:tavLst>
                                            <p:tav tm="0">
                                              <p:val>
                                                <p:strVal val="0-#ppt_h/2"/>
                                              </p:val>
                                            </p:tav>
                                            <p:tav tm="100000">
                                              <p:val>
                                                <p:strVal val="#ppt_y"/>
                                              </p:val>
                                            </p:tav>
                                          </p:tavLst>
                                        </p:anim>
                                      </p:childTnLst>
                                    </p:cTn>
                                  </p:par>
                                  <p:par>
                                    <p:cTn id="9" presetID="22" presetClass="entr" presetSubtype="8" fill="hold" grpId="0" nodeType="withEffect">
                                      <p:stCondLst>
                                        <p:cond delay="750"/>
                                      </p:stCondLst>
                                      <p:childTnLst>
                                        <p:set>
                                          <p:cBhvr>
                                            <p:cTn id="10" dur="1" fill="hold">
                                              <p:stCondLst>
                                                <p:cond delay="0"/>
                                              </p:stCondLst>
                                            </p:cTn>
                                            <p:tgtEl>
                                              <p:spTgt spid="1343"/>
                                            </p:tgtEl>
                                            <p:attrNameLst>
                                              <p:attrName>style.visibility</p:attrName>
                                            </p:attrNameLst>
                                          </p:cBhvr>
                                          <p:to>
                                            <p:strVal val="visible"/>
                                          </p:to>
                                        </p:set>
                                        <p:animEffect transition="in" filter="wipe(left)">
                                          <p:cBhvr>
                                            <p:cTn id="11" dur="1000"/>
                                            <p:tgtEl>
                                              <p:spTgt spid="1343"/>
                                            </p:tgtEl>
                                          </p:cBhvr>
                                        </p:animEffect>
                                      </p:childTnLst>
                                    </p:cTn>
                                  </p:par>
                                  <p:par>
                                    <p:cTn id="12" presetID="53" presetClass="entr" presetSubtype="16" fill="hold" grpId="0" nodeType="withEffect">
                                      <p:stCondLst>
                                        <p:cond delay="750"/>
                                      </p:stCondLst>
                                      <p:childTnLst>
                                        <p:set>
                                          <p:cBhvr>
                                            <p:cTn id="13" dur="1" fill="hold">
                                              <p:stCondLst>
                                                <p:cond delay="0"/>
                                              </p:stCondLst>
                                            </p:cTn>
                                            <p:tgtEl>
                                              <p:spTgt spid="1341"/>
                                            </p:tgtEl>
                                            <p:attrNameLst>
                                              <p:attrName>style.visibility</p:attrName>
                                            </p:attrNameLst>
                                          </p:cBhvr>
                                          <p:to>
                                            <p:strVal val="visible"/>
                                          </p:to>
                                        </p:set>
                                        <p:anim calcmode="lin" valueType="num">
                                          <p:cBhvr>
                                            <p:cTn id="14" dur="1000" fill="hold"/>
                                            <p:tgtEl>
                                              <p:spTgt spid="1341"/>
                                            </p:tgtEl>
                                            <p:attrNameLst>
                                              <p:attrName>ppt_w</p:attrName>
                                            </p:attrNameLst>
                                          </p:cBhvr>
                                          <p:tavLst>
                                            <p:tav tm="0">
                                              <p:val>
                                                <p:fltVal val="0"/>
                                              </p:val>
                                            </p:tav>
                                            <p:tav tm="100000">
                                              <p:val>
                                                <p:strVal val="#ppt_w"/>
                                              </p:val>
                                            </p:tav>
                                          </p:tavLst>
                                        </p:anim>
                                        <p:anim calcmode="lin" valueType="num">
                                          <p:cBhvr>
                                            <p:cTn id="15" dur="1000" fill="hold"/>
                                            <p:tgtEl>
                                              <p:spTgt spid="1341"/>
                                            </p:tgtEl>
                                            <p:attrNameLst>
                                              <p:attrName>ppt_h</p:attrName>
                                            </p:attrNameLst>
                                          </p:cBhvr>
                                          <p:tavLst>
                                            <p:tav tm="0">
                                              <p:val>
                                                <p:fltVal val="0"/>
                                              </p:val>
                                            </p:tav>
                                            <p:tav tm="100000">
                                              <p:val>
                                                <p:strVal val="#ppt_h"/>
                                              </p:val>
                                            </p:tav>
                                          </p:tavLst>
                                        </p:anim>
                                        <p:animEffect transition="in" filter="fade">
                                          <p:cBhvr>
                                            <p:cTn id="16" dur="1000"/>
                                            <p:tgtEl>
                                              <p:spTgt spid="13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1" grpId="0"/>
          <p:bldP spid="1343" grpId="0" animBg="1"/>
        </p:bldLst>
      </p:timing>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0845"/>
        <p:cNvGrpSpPr/>
        <p:nvPr/>
      </p:nvGrpSpPr>
      <p:grpSpPr>
        <a:xfrm>
          <a:off x="0" y="0"/>
          <a:ext cx="0" cy="0"/>
          <a:chOff x="0" y="0"/>
          <a:chExt cx="0" cy="0"/>
        </a:xfrm>
      </p:grpSpPr>
      <p:grpSp>
        <p:nvGrpSpPr>
          <p:cNvPr id="10855" name="Google Shape;10855;p71"/>
          <p:cNvGrpSpPr/>
          <p:nvPr/>
        </p:nvGrpSpPr>
        <p:grpSpPr>
          <a:xfrm>
            <a:off x="6844434" y="734734"/>
            <a:ext cx="3535773" cy="2955372"/>
            <a:chOff x="8778750" y="1654938"/>
            <a:chExt cx="2651830" cy="2216529"/>
          </a:xfrm>
        </p:grpSpPr>
        <p:sp>
          <p:nvSpPr>
            <p:cNvPr id="10856" name="Google Shape;10856;p71"/>
            <p:cNvSpPr/>
            <p:nvPr/>
          </p:nvSpPr>
          <p:spPr>
            <a:xfrm>
              <a:off x="9364485" y="3177442"/>
              <a:ext cx="601742" cy="694025"/>
            </a:xfrm>
            <a:custGeom>
              <a:avLst/>
              <a:gdLst/>
              <a:ahLst/>
              <a:cxnLst/>
              <a:rect l="l" t="t" r="r" b="b"/>
              <a:pathLst>
                <a:path w="17684" h="20396" extrusionOk="0">
                  <a:moveTo>
                    <a:pt x="8842" y="171"/>
                  </a:moveTo>
                  <a:lnTo>
                    <a:pt x="17534" y="5190"/>
                  </a:lnTo>
                  <a:lnTo>
                    <a:pt x="17534" y="15206"/>
                  </a:lnTo>
                  <a:lnTo>
                    <a:pt x="8842" y="20225"/>
                  </a:lnTo>
                  <a:lnTo>
                    <a:pt x="171" y="15206"/>
                  </a:lnTo>
                  <a:lnTo>
                    <a:pt x="171"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57" name="Google Shape;10857;p71"/>
            <p:cNvSpPr/>
            <p:nvPr/>
          </p:nvSpPr>
          <p:spPr>
            <a:xfrm>
              <a:off x="8778750" y="3177442"/>
              <a:ext cx="601742" cy="694025"/>
            </a:xfrm>
            <a:custGeom>
              <a:avLst/>
              <a:gdLst/>
              <a:ahLst/>
              <a:cxnLst/>
              <a:rect l="l" t="t" r="r" b="b"/>
              <a:pathLst>
                <a:path w="17684" h="20396" extrusionOk="0">
                  <a:moveTo>
                    <a:pt x="8842" y="171"/>
                  </a:moveTo>
                  <a:lnTo>
                    <a:pt x="17512" y="5190"/>
                  </a:lnTo>
                  <a:lnTo>
                    <a:pt x="17512" y="15206"/>
                  </a:lnTo>
                  <a:lnTo>
                    <a:pt x="8842" y="20225"/>
                  </a:lnTo>
                  <a:lnTo>
                    <a:pt x="149" y="15206"/>
                  </a:lnTo>
                  <a:lnTo>
                    <a:pt x="149" y="5190"/>
                  </a:lnTo>
                  <a:lnTo>
                    <a:pt x="8842" y="171"/>
                  </a:lnTo>
                  <a:close/>
                  <a:moveTo>
                    <a:pt x="8842" y="0"/>
                  </a:moveTo>
                  <a:lnTo>
                    <a:pt x="0" y="5104"/>
                  </a:lnTo>
                  <a:lnTo>
                    <a:pt x="0" y="15291"/>
                  </a:lnTo>
                  <a:lnTo>
                    <a:pt x="8842" y="20396"/>
                  </a:lnTo>
                  <a:lnTo>
                    <a:pt x="17683" y="15291"/>
                  </a:lnTo>
                  <a:lnTo>
                    <a:pt x="17683" y="5104"/>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58" name="Google Shape;10858;p71"/>
            <p:cNvSpPr/>
            <p:nvPr/>
          </p:nvSpPr>
          <p:spPr>
            <a:xfrm>
              <a:off x="10829553"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1" y="5083"/>
                  </a:lnTo>
                  <a:lnTo>
                    <a:pt x="1"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59" name="Google Shape;10859;p71"/>
            <p:cNvSpPr/>
            <p:nvPr/>
          </p:nvSpPr>
          <p:spPr>
            <a:xfrm>
              <a:off x="10243818" y="2670179"/>
              <a:ext cx="601028" cy="694025"/>
            </a:xfrm>
            <a:custGeom>
              <a:avLst/>
              <a:gdLst/>
              <a:ahLst/>
              <a:cxnLst/>
              <a:rect l="l" t="t" r="r" b="b"/>
              <a:pathLst>
                <a:path w="17663" h="20396" extrusionOk="0">
                  <a:moveTo>
                    <a:pt x="8821" y="171"/>
                  </a:moveTo>
                  <a:lnTo>
                    <a:pt x="17513" y="5190"/>
                  </a:lnTo>
                  <a:lnTo>
                    <a:pt x="17513" y="15206"/>
                  </a:lnTo>
                  <a:lnTo>
                    <a:pt x="8821" y="20225"/>
                  </a:lnTo>
                  <a:lnTo>
                    <a:pt x="150" y="15206"/>
                  </a:lnTo>
                  <a:lnTo>
                    <a:pt x="150" y="5190"/>
                  </a:lnTo>
                  <a:lnTo>
                    <a:pt x="8821" y="171"/>
                  </a:lnTo>
                  <a:close/>
                  <a:moveTo>
                    <a:pt x="8821" y="0"/>
                  </a:moveTo>
                  <a:lnTo>
                    <a:pt x="0" y="5083"/>
                  </a:lnTo>
                  <a:lnTo>
                    <a:pt x="0" y="15292"/>
                  </a:lnTo>
                  <a:lnTo>
                    <a:pt x="8821" y="20396"/>
                  </a:lnTo>
                  <a:lnTo>
                    <a:pt x="17662" y="15292"/>
                  </a:lnTo>
                  <a:lnTo>
                    <a:pt x="17662" y="5083"/>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60" name="Google Shape;10860;p71"/>
            <p:cNvSpPr/>
            <p:nvPr/>
          </p:nvSpPr>
          <p:spPr>
            <a:xfrm>
              <a:off x="9658083" y="2670179"/>
              <a:ext cx="600994" cy="694025"/>
            </a:xfrm>
            <a:custGeom>
              <a:avLst/>
              <a:gdLst/>
              <a:ahLst/>
              <a:cxnLst/>
              <a:rect l="l" t="t" r="r" b="b"/>
              <a:pathLst>
                <a:path w="17662" h="20396" extrusionOk="0">
                  <a:moveTo>
                    <a:pt x="8820" y="171"/>
                  </a:moveTo>
                  <a:lnTo>
                    <a:pt x="17512" y="5190"/>
                  </a:lnTo>
                  <a:lnTo>
                    <a:pt x="17512" y="15206"/>
                  </a:lnTo>
                  <a:lnTo>
                    <a:pt x="8820" y="20225"/>
                  </a:lnTo>
                  <a:lnTo>
                    <a:pt x="150" y="15206"/>
                  </a:lnTo>
                  <a:lnTo>
                    <a:pt x="150" y="5190"/>
                  </a:lnTo>
                  <a:lnTo>
                    <a:pt x="8820" y="171"/>
                  </a:lnTo>
                  <a:close/>
                  <a:moveTo>
                    <a:pt x="8820" y="0"/>
                  </a:moveTo>
                  <a:lnTo>
                    <a:pt x="0" y="5083"/>
                  </a:lnTo>
                  <a:lnTo>
                    <a:pt x="0" y="15292"/>
                  </a:lnTo>
                  <a:lnTo>
                    <a:pt x="8820" y="20396"/>
                  </a:lnTo>
                  <a:lnTo>
                    <a:pt x="17662" y="15292"/>
                  </a:lnTo>
                  <a:lnTo>
                    <a:pt x="17662" y="5083"/>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61" name="Google Shape;10861;p71"/>
            <p:cNvSpPr/>
            <p:nvPr/>
          </p:nvSpPr>
          <p:spPr>
            <a:xfrm>
              <a:off x="9071600" y="2670179"/>
              <a:ext cx="601742" cy="694025"/>
            </a:xfrm>
            <a:custGeom>
              <a:avLst/>
              <a:gdLst/>
              <a:ahLst/>
              <a:cxnLst/>
              <a:rect l="l" t="t" r="r" b="b"/>
              <a:pathLst>
                <a:path w="17684" h="20396" extrusionOk="0">
                  <a:moveTo>
                    <a:pt x="8842" y="171"/>
                  </a:moveTo>
                  <a:lnTo>
                    <a:pt x="17534" y="5190"/>
                  </a:lnTo>
                  <a:lnTo>
                    <a:pt x="17534" y="15206"/>
                  </a:lnTo>
                  <a:lnTo>
                    <a:pt x="8842" y="20225"/>
                  </a:lnTo>
                  <a:lnTo>
                    <a:pt x="150" y="15206"/>
                  </a:lnTo>
                  <a:lnTo>
                    <a:pt x="150" y="5190"/>
                  </a:lnTo>
                  <a:lnTo>
                    <a:pt x="8842" y="171"/>
                  </a:lnTo>
                  <a:close/>
                  <a:moveTo>
                    <a:pt x="8842" y="0"/>
                  </a:moveTo>
                  <a:lnTo>
                    <a:pt x="1" y="5083"/>
                  </a:lnTo>
                  <a:lnTo>
                    <a:pt x="1" y="15292"/>
                  </a:lnTo>
                  <a:lnTo>
                    <a:pt x="8842" y="20396"/>
                  </a:lnTo>
                  <a:lnTo>
                    <a:pt x="17684" y="15292"/>
                  </a:lnTo>
                  <a:lnTo>
                    <a:pt x="17684" y="5083"/>
                  </a:lnTo>
                  <a:lnTo>
                    <a:pt x="8842"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62" name="Google Shape;10862;p71"/>
            <p:cNvSpPr/>
            <p:nvPr/>
          </p:nvSpPr>
          <p:spPr>
            <a:xfrm>
              <a:off x="10536702" y="2162201"/>
              <a:ext cx="600994" cy="694739"/>
            </a:xfrm>
            <a:custGeom>
              <a:avLst/>
              <a:gdLst/>
              <a:ahLst/>
              <a:cxnLst/>
              <a:rect l="l" t="t" r="r" b="b"/>
              <a:pathLst>
                <a:path w="17662" h="20417" extrusionOk="0">
                  <a:moveTo>
                    <a:pt x="8820" y="192"/>
                  </a:moveTo>
                  <a:lnTo>
                    <a:pt x="17512" y="5190"/>
                  </a:lnTo>
                  <a:lnTo>
                    <a:pt x="17512" y="15227"/>
                  </a:lnTo>
                  <a:lnTo>
                    <a:pt x="8820" y="20225"/>
                  </a:lnTo>
                  <a:lnTo>
                    <a:pt x="150" y="15227"/>
                  </a:lnTo>
                  <a:lnTo>
                    <a:pt x="150" y="5190"/>
                  </a:lnTo>
                  <a:lnTo>
                    <a:pt x="8820" y="192"/>
                  </a:lnTo>
                  <a:close/>
                  <a:moveTo>
                    <a:pt x="8820" y="0"/>
                  </a:moveTo>
                  <a:lnTo>
                    <a:pt x="0" y="5104"/>
                  </a:lnTo>
                  <a:lnTo>
                    <a:pt x="0" y="15313"/>
                  </a:lnTo>
                  <a:lnTo>
                    <a:pt x="8820" y="20417"/>
                  </a:lnTo>
                  <a:lnTo>
                    <a:pt x="17662" y="15313"/>
                  </a:lnTo>
                  <a:lnTo>
                    <a:pt x="17662" y="5104"/>
                  </a:lnTo>
                  <a:lnTo>
                    <a:pt x="8820"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63" name="Google Shape;10863;p71"/>
            <p:cNvSpPr/>
            <p:nvPr/>
          </p:nvSpPr>
          <p:spPr>
            <a:xfrm>
              <a:off x="9950934" y="2162201"/>
              <a:ext cx="601028" cy="694739"/>
            </a:xfrm>
            <a:custGeom>
              <a:avLst/>
              <a:gdLst/>
              <a:ahLst/>
              <a:cxnLst/>
              <a:rect l="l" t="t" r="r" b="b"/>
              <a:pathLst>
                <a:path w="17663" h="20417" extrusionOk="0">
                  <a:moveTo>
                    <a:pt x="8821" y="192"/>
                  </a:moveTo>
                  <a:lnTo>
                    <a:pt x="17513" y="5190"/>
                  </a:lnTo>
                  <a:lnTo>
                    <a:pt x="17513" y="15227"/>
                  </a:lnTo>
                  <a:lnTo>
                    <a:pt x="8821" y="20225"/>
                  </a:lnTo>
                  <a:lnTo>
                    <a:pt x="150" y="15227"/>
                  </a:lnTo>
                  <a:lnTo>
                    <a:pt x="150" y="5190"/>
                  </a:lnTo>
                  <a:lnTo>
                    <a:pt x="8821" y="192"/>
                  </a:lnTo>
                  <a:close/>
                  <a:moveTo>
                    <a:pt x="8821" y="0"/>
                  </a:moveTo>
                  <a:lnTo>
                    <a:pt x="1" y="5104"/>
                  </a:lnTo>
                  <a:lnTo>
                    <a:pt x="1"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64" name="Google Shape;10864;p71"/>
            <p:cNvSpPr/>
            <p:nvPr/>
          </p:nvSpPr>
          <p:spPr>
            <a:xfrm>
              <a:off x="10243818" y="1654938"/>
              <a:ext cx="601028" cy="694773"/>
            </a:xfrm>
            <a:custGeom>
              <a:avLst/>
              <a:gdLst/>
              <a:ahLst/>
              <a:cxnLst/>
              <a:rect l="l" t="t" r="r" b="b"/>
              <a:pathLst>
                <a:path w="17663" h="20418" extrusionOk="0">
                  <a:moveTo>
                    <a:pt x="8821" y="192"/>
                  </a:moveTo>
                  <a:lnTo>
                    <a:pt x="17513" y="5190"/>
                  </a:lnTo>
                  <a:lnTo>
                    <a:pt x="17513" y="15227"/>
                  </a:lnTo>
                  <a:lnTo>
                    <a:pt x="8821" y="20225"/>
                  </a:lnTo>
                  <a:lnTo>
                    <a:pt x="150" y="15227"/>
                  </a:lnTo>
                  <a:lnTo>
                    <a:pt x="150" y="5190"/>
                  </a:lnTo>
                  <a:lnTo>
                    <a:pt x="8821" y="192"/>
                  </a:lnTo>
                  <a:close/>
                  <a:moveTo>
                    <a:pt x="8821" y="0"/>
                  </a:moveTo>
                  <a:lnTo>
                    <a:pt x="0" y="5104"/>
                  </a:lnTo>
                  <a:lnTo>
                    <a:pt x="0" y="15313"/>
                  </a:lnTo>
                  <a:lnTo>
                    <a:pt x="8821" y="20417"/>
                  </a:lnTo>
                  <a:lnTo>
                    <a:pt x="17662" y="15313"/>
                  </a:lnTo>
                  <a:lnTo>
                    <a:pt x="17662" y="5104"/>
                  </a:lnTo>
                  <a:lnTo>
                    <a:pt x="8821" y="0"/>
                  </a:ln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0870" name="Google Shape;10870;p71"/>
          <p:cNvSpPr txBox="1">
            <a:spLocks noGrp="1"/>
          </p:cNvSpPr>
          <p:nvPr>
            <p:ph type="title"/>
          </p:nvPr>
        </p:nvSpPr>
        <p:spPr>
          <a:xfrm>
            <a:off x="412281" y="1928442"/>
            <a:ext cx="6291893" cy="1457600"/>
          </a:xfrm>
          <a:prstGeom prst="rect">
            <a:avLst/>
          </a:prstGeom>
        </p:spPr>
        <p:txBody>
          <a:bodyPr spcFirstLastPara="1" wrap="square" lIns="121900" tIns="121900" rIns="121900" bIns="121900" anchor="ctr" anchorCtr="0">
            <a:noAutofit/>
          </a:bodyPr>
          <a:lstStyle/>
          <a:p>
            <a:pPr algn="just"/>
            <a:r>
              <a:rPr lang="en" sz="3600" dirty="0">
                <a:latin typeface="#9Slide07 SVNAdam Gorry" panose="02040603050506020204" pitchFamily="18" charset="0"/>
              </a:rPr>
              <a:t>hãy đưa máy bay về đích bằng </a:t>
            </a:r>
            <a:r>
              <a:rPr lang="vi-VN" sz="3600" dirty="0">
                <a:latin typeface="#9Slide07 SVNAdam Gorry" panose="02040603050506020204" pitchFamily="18" charset="0"/>
              </a:rPr>
              <a:t>CÁCH LÁI MAY BAY VỀ PHÍA NHỮNG ĐÁM MÂY CHỨA CÂU TRẢ LỜI ĐÚNG.</a:t>
            </a:r>
            <a:endParaRPr sz="3600" dirty="0">
              <a:latin typeface="#9Slide07 SVNAdam Gorry" panose="02040603050506020204" pitchFamily="18" charset="0"/>
            </a:endParaRPr>
          </a:p>
        </p:txBody>
      </p:sp>
      <p:grpSp>
        <p:nvGrpSpPr>
          <p:cNvPr id="10879" name="Google Shape;10879;p71"/>
          <p:cNvGrpSpPr/>
          <p:nvPr/>
        </p:nvGrpSpPr>
        <p:grpSpPr>
          <a:xfrm>
            <a:off x="6882667" y="1137768"/>
            <a:ext cx="4280611" cy="5727240"/>
            <a:chOff x="5162000" y="843801"/>
            <a:chExt cx="3210458" cy="4295430"/>
          </a:xfrm>
        </p:grpSpPr>
        <p:sp>
          <p:nvSpPr>
            <p:cNvPr id="10880" name="Google Shape;10880;p71"/>
            <p:cNvSpPr/>
            <p:nvPr/>
          </p:nvSpPr>
          <p:spPr>
            <a:xfrm>
              <a:off x="6041544" y="1135347"/>
              <a:ext cx="249927" cy="628265"/>
            </a:xfrm>
            <a:custGeom>
              <a:avLst/>
              <a:gdLst/>
              <a:ahLst/>
              <a:cxnLst/>
              <a:rect l="l" t="t" r="r" b="b"/>
              <a:pathLst>
                <a:path w="9531" h="23959" extrusionOk="0">
                  <a:moveTo>
                    <a:pt x="4766" y="1"/>
                  </a:moveTo>
                  <a:lnTo>
                    <a:pt x="3797" y="27"/>
                  </a:lnTo>
                  <a:lnTo>
                    <a:pt x="2908" y="54"/>
                  </a:lnTo>
                  <a:lnTo>
                    <a:pt x="2101" y="135"/>
                  </a:lnTo>
                  <a:lnTo>
                    <a:pt x="1401" y="243"/>
                  </a:lnTo>
                  <a:lnTo>
                    <a:pt x="809" y="350"/>
                  </a:lnTo>
                  <a:lnTo>
                    <a:pt x="378" y="512"/>
                  </a:lnTo>
                  <a:lnTo>
                    <a:pt x="216" y="566"/>
                  </a:lnTo>
                  <a:lnTo>
                    <a:pt x="109" y="647"/>
                  </a:lnTo>
                  <a:lnTo>
                    <a:pt x="28" y="727"/>
                  </a:lnTo>
                  <a:lnTo>
                    <a:pt x="1" y="808"/>
                  </a:lnTo>
                  <a:lnTo>
                    <a:pt x="1" y="19194"/>
                  </a:lnTo>
                  <a:lnTo>
                    <a:pt x="28" y="19679"/>
                  </a:lnTo>
                  <a:lnTo>
                    <a:pt x="109" y="20163"/>
                  </a:lnTo>
                  <a:lnTo>
                    <a:pt x="216" y="20621"/>
                  </a:lnTo>
                  <a:lnTo>
                    <a:pt x="378" y="21051"/>
                  </a:lnTo>
                  <a:lnTo>
                    <a:pt x="593" y="21455"/>
                  </a:lnTo>
                  <a:lnTo>
                    <a:pt x="809" y="21859"/>
                  </a:lnTo>
                  <a:lnTo>
                    <a:pt x="1105" y="22209"/>
                  </a:lnTo>
                  <a:lnTo>
                    <a:pt x="1401" y="22559"/>
                  </a:lnTo>
                  <a:lnTo>
                    <a:pt x="1751" y="22855"/>
                  </a:lnTo>
                  <a:lnTo>
                    <a:pt x="2101" y="23151"/>
                  </a:lnTo>
                  <a:lnTo>
                    <a:pt x="2504" y="23367"/>
                  </a:lnTo>
                  <a:lnTo>
                    <a:pt x="2908" y="23582"/>
                  </a:lnTo>
                  <a:lnTo>
                    <a:pt x="3339" y="23743"/>
                  </a:lnTo>
                  <a:lnTo>
                    <a:pt x="3797" y="23851"/>
                  </a:lnTo>
                  <a:lnTo>
                    <a:pt x="4281" y="23932"/>
                  </a:lnTo>
                  <a:lnTo>
                    <a:pt x="4766" y="23959"/>
                  </a:lnTo>
                  <a:lnTo>
                    <a:pt x="5250" y="23932"/>
                  </a:lnTo>
                  <a:lnTo>
                    <a:pt x="5735" y="23851"/>
                  </a:lnTo>
                  <a:lnTo>
                    <a:pt x="6192" y="23743"/>
                  </a:lnTo>
                  <a:lnTo>
                    <a:pt x="6623" y="23582"/>
                  </a:lnTo>
                  <a:lnTo>
                    <a:pt x="7027" y="23367"/>
                  </a:lnTo>
                  <a:lnTo>
                    <a:pt x="7431" y="23151"/>
                  </a:lnTo>
                  <a:lnTo>
                    <a:pt x="7781" y="22855"/>
                  </a:lnTo>
                  <a:lnTo>
                    <a:pt x="8131" y="22559"/>
                  </a:lnTo>
                  <a:lnTo>
                    <a:pt x="8427" y="22209"/>
                  </a:lnTo>
                  <a:lnTo>
                    <a:pt x="8696" y="21859"/>
                  </a:lnTo>
                  <a:lnTo>
                    <a:pt x="8938" y="21455"/>
                  </a:lnTo>
                  <a:lnTo>
                    <a:pt x="9154" y="21051"/>
                  </a:lnTo>
                  <a:lnTo>
                    <a:pt x="9315" y="20621"/>
                  </a:lnTo>
                  <a:lnTo>
                    <a:pt x="9423" y="20163"/>
                  </a:lnTo>
                  <a:lnTo>
                    <a:pt x="9504" y="19679"/>
                  </a:lnTo>
                  <a:lnTo>
                    <a:pt x="9530" y="19194"/>
                  </a:lnTo>
                  <a:lnTo>
                    <a:pt x="9530" y="808"/>
                  </a:lnTo>
                  <a:lnTo>
                    <a:pt x="9504" y="727"/>
                  </a:lnTo>
                  <a:lnTo>
                    <a:pt x="9423" y="647"/>
                  </a:lnTo>
                  <a:lnTo>
                    <a:pt x="9315" y="566"/>
                  </a:lnTo>
                  <a:lnTo>
                    <a:pt x="9154" y="512"/>
                  </a:lnTo>
                  <a:lnTo>
                    <a:pt x="8696" y="350"/>
                  </a:lnTo>
                  <a:lnTo>
                    <a:pt x="8131" y="243"/>
                  </a:lnTo>
                  <a:lnTo>
                    <a:pt x="7431" y="135"/>
                  </a:lnTo>
                  <a:lnTo>
                    <a:pt x="6623" y="54"/>
                  </a:lnTo>
                  <a:lnTo>
                    <a:pt x="5735" y="27"/>
                  </a:lnTo>
                  <a:lnTo>
                    <a:pt x="4766"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81" name="Google Shape;10881;p71"/>
            <p:cNvSpPr/>
            <p:nvPr/>
          </p:nvSpPr>
          <p:spPr>
            <a:xfrm>
              <a:off x="6066272" y="1240528"/>
              <a:ext cx="200497" cy="493455"/>
            </a:xfrm>
            <a:custGeom>
              <a:avLst/>
              <a:gdLst/>
              <a:ahLst/>
              <a:cxnLst/>
              <a:rect l="l" t="t" r="r" b="b"/>
              <a:pathLst>
                <a:path w="7646" h="18818" extrusionOk="0">
                  <a:moveTo>
                    <a:pt x="0" y="1"/>
                  </a:moveTo>
                  <a:lnTo>
                    <a:pt x="0" y="14995"/>
                  </a:lnTo>
                  <a:lnTo>
                    <a:pt x="27" y="15371"/>
                  </a:lnTo>
                  <a:lnTo>
                    <a:pt x="81" y="15748"/>
                  </a:lnTo>
                  <a:lnTo>
                    <a:pt x="189" y="16125"/>
                  </a:lnTo>
                  <a:lnTo>
                    <a:pt x="296" y="16475"/>
                  </a:lnTo>
                  <a:lnTo>
                    <a:pt x="458" y="16798"/>
                  </a:lnTo>
                  <a:lnTo>
                    <a:pt x="646" y="17121"/>
                  </a:lnTo>
                  <a:lnTo>
                    <a:pt x="888" y="17417"/>
                  </a:lnTo>
                  <a:lnTo>
                    <a:pt x="1131" y="17687"/>
                  </a:lnTo>
                  <a:lnTo>
                    <a:pt x="1400" y="17929"/>
                  </a:lnTo>
                  <a:lnTo>
                    <a:pt x="1696" y="18144"/>
                  </a:lnTo>
                  <a:lnTo>
                    <a:pt x="1992" y="18333"/>
                  </a:lnTo>
                  <a:lnTo>
                    <a:pt x="2342" y="18494"/>
                  </a:lnTo>
                  <a:lnTo>
                    <a:pt x="2692" y="18629"/>
                  </a:lnTo>
                  <a:lnTo>
                    <a:pt x="3042" y="18736"/>
                  </a:lnTo>
                  <a:lnTo>
                    <a:pt x="3419" y="18790"/>
                  </a:lnTo>
                  <a:lnTo>
                    <a:pt x="3823" y="18817"/>
                  </a:lnTo>
                  <a:lnTo>
                    <a:pt x="4200" y="18790"/>
                  </a:lnTo>
                  <a:lnTo>
                    <a:pt x="4603" y="18736"/>
                  </a:lnTo>
                  <a:lnTo>
                    <a:pt x="4953" y="18629"/>
                  </a:lnTo>
                  <a:lnTo>
                    <a:pt x="5303" y="18494"/>
                  </a:lnTo>
                  <a:lnTo>
                    <a:pt x="5653" y="18333"/>
                  </a:lnTo>
                  <a:lnTo>
                    <a:pt x="5949" y="18144"/>
                  </a:lnTo>
                  <a:lnTo>
                    <a:pt x="6245" y="17929"/>
                  </a:lnTo>
                  <a:lnTo>
                    <a:pt x="6515" y="17687"/>
                  </a:lnTo>
                  <a:lnTo>
                    <a:pt x="6757" y="17417"/>
                  </a:lnTo>
                  <a:lnTo>
                    <a:pt x="6999" y="17121"/>
                  </a:lnTo>
                  <a:lnTo>
                    <a:pt x="7188" y="16798"/>
                  </a:lnTo>
                  <a:lnTo>
                    <a:pt x="7349" y="16475"/>
                  </a:lnTo>
                  <a:lnTo>
                    <a:pt x="7457" y="16125"/>
                  </a:lnTo>
                  <a:lnTo>
                    <a:pt x="7565" y="15748"/>
                  </a:lnTo>
                  <a:lnTo>
                    <a:pt x="7618" y="15371"/>
                  </a:lnTo>
                  <a:lnTo>
                    <a:pt x="7645" y="14995"/>
                  </a:lnTo>
                  <a:lnTo>
                    <a:pt x="7645" y="1"/>
                  </a:lnTo>
                  <a:close/>
                </a:path>
              </a:pathLst>
            </a:custGeom>
            <a:solidFill>
              <a:srgbClr val="EF4E9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82" name="Google Shape;10882;p71"/>
            <p:cNvSpPr/>
            <p:nvPr/>
          </p:nvSpPr>
          <p:spPr>
            <a:xfrm>
              <a:off x="6166496" y="1570884"/>
              <a:ext cx="39570" cy="39570"/>
            </a:xfrm>
            <a:custGeom>
              <a:avLst/>
              <a:gdLst/>
              <a:ahLst/>
              <a:cxnLst/>
              <a:rect l="l" t="t" r="r" b="b"/>
              <a:pathLst>
                <a:path w="1509" h="1509" extrusionOk="0">
                  <a:moveTo>
                    <a:pt x="754" y="1"/>
                  </a:moveTo>
                  <a:lnTo>
                    <a:pt x="593" y="28"/>
                  </a:lnTo>
                  <a:lnTo>
                    <a:pt x="458" y="82"/>
                  </a:lnTo>
                  <a:lnTo>
                    <a:pt x="324" y="135"/>
                  </a:lnTo>
                  <a:lnTo>
                    <a:pt x="216" y="243"/>
                  </a:lnTo>
                  <a:lnTo>
                    <a:pt x="135" y="351"/>
                  </a:lnTo>
                  <a:lnTo>
                    <a:pt x="55" y="485"/>
                  </a:lnTo>
                  <a:lnTo>
                    <a:pt x="28" y="620"/>
                  </a:lnTo>
                  <a:lnTo>
                    <a:pt x="1" y="754"/>
                  </a:lnTo>
                  <a:lnTo>
                    <a:pt x="28" y="916"/>
                  </a:lnTo>
                  <a:lnTo>
                    <a:pt x="55" y="1051"/>
                  </a:lnTo>
                  <a:lnTo>
                    <a:pt x="135" y="1185"/>
                  </a:lnTo>
                  <a:lnTo>
                    <a:pt x="216" y="1293"/>
                  </a:lnTo>
                  <a:lnTo>
                    <a:pt x="324" y="1401"/>
                  </a:lnTo>
                  <a:lnTo>
                    <a:pt x="458" y="1454"/>
                  </a:lnTo>
                  <a:lnTo>
                    <a:pt x="593" y="1508"/>
                  </a:lnTo>
                  <a:lnTo>
                    <a:pt x="916" y="1508"/>
                  </a:lnTo>
                  <a:lnTo>
                    <a:pt x="1051" y="1454"/>
                  </a:lnTo>
                  <a:lnTo>
                    <a:pt x="1185" y="1401"/>
                  </a:lnTo>
                  <a:lnTo>
                    <a:pt x="1293" y="1293"/>
                  </a:lnTo>
                  <a:lnTo>
                    <a:pt x="1374" y="1185"/>
                  </a:lnTo>
                  <a:lnTo>
                    <a:pt x="1454" y="1051"/>
                  </a:lnTo>
                  <a:lnTo>
                    <a:pt x="1481" y="916"/>
                  </a:lnTo>
                  <a:lnTo>
                    <a:pt x="1508" y="754"/>
                  </a:lnTo>
                  <a:lnTo>
                    <a:pt x="1481" y="620"/>
                  </a:lnTo>
                  <a:lnTo>
                    <a:pt x="1454" y="485"/>
                  </a:lnTo>
                  <a:lnTo>
                    <a:pt x="1374" y="351"/>
                  </a:lnTo>
                  <a:lnTo>
                    <a:pt x="1293" y="243"/>
                  </a:lnTo>
                  <a:lnTo>
                    <a:pt x="1185" y="135"/>
                  </a:lnTo>
                  <a:lnTo>
                    <a:pt x="1051" y="82"/>
                  </a:lnTo>
                  <a:lnTo>
                    <a:pt x="916" y="28"/>
                  </a:lnTo>
                  <a:lnTo>
                    <a:pt x="754"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83" name="Google Shape;10883;p71"/>
            <p:cNvSpPr/>
            <p:nvPr/>
          </p:nvSpPr>
          <p:spPr>
            <a:xfrm>
              <a:off x="6146724" y="1449472"/>
              <a:ext cx="83335" cy="83335"/>
            </a:xfrm>
            <a:custGeom>
              <a:avLst/>
              <a:gdLst/>
              <a:ahLst/>
              <a:cxnLst/>
              <a:rect l="l" t="t" r="r" b="b"/>
              <a:pathLst>
                <a:path w="3178" h="3178" extrusionOk="0">
                  <a:moveTo>
                    <a:pt x="1428" y="1"/>
                  </a:moveTo>
                  <a:lnTo>
                    <a:pt x="1266" y="28"/>
                  </a:lnTo>
                  <a:lnTo>
                    <a:pt x="970" y="108"/>
                  </a:lnTo>
                  <a:lnTo>
                    <a:pt x="701" y="270"/>
                  </a:lnTo>
                  <a:lnTo>
                    <a:pt x="459" y="458"/>
                  </a:lnTo>
                  <a:lnTo>
                    <a:pt x="270" y="701"/>
                  </a:lnTo>
                  <a:lnTo>
                    <a:pt x="109" y="970"/>
                  </a:lnTo>
                  <a:lnTo>
                    <a:pt x="28" y="1266"/>
                  </a:lnTo>
                  <a:lnTo>
                    <a:pt x="1" y="1427"/>
                  </a:lnTo>
                  <a:lnTo>
                    <a:pt x="1" y="1589"/>
                  </a:lnTo>
                  <a:lnTo>
                    <a:pt x="1" y="1750"/>
                  </a:lnTo>
                  <a:lnTo>
                    <a:pt x="28" y="1912"/>
                  </a:lnTo>
                  <a:lnTo>
                    <a:pt x="109" y="2208"/>
                  </a:lnTo>
                  <a:lnTo>
                    <a:pt x="270" y="2477"/>
                  </a:lnTo>
                  <a:lnTo>
                    <a:pt x="459" y="2719"/>
                  </a:lnTo>
                  <a:lnTo>
                    <a:pt x="701" y="2908"/>
                  </a:lnTo>
                  <a:lnTo>
                    <a:pt x="970" y="3069"/>
                  </a:lnTo>
                  <a:lnTo>
                    <a:pt x="1266" y="3150"/>
                  </a:lnTo>
                  <a:lnTo>
                    <a:pt x="1428" y="3177"/>
                  </a:lnTo>
                  <a:lnTo>
                    <a:pt x="1751" y="3177"/>
                  </a:lnTo>
                  <a:lnTo>
                    <a:pt x="1912" y="3150"/>
                  </a:lnTo>
                  <a:lnTo>
                    <a:pt x="2208" y="3069"/>
                  </a:lnTo>
                  <a:lnTo>
                    <a:pt x="2478" y="2908"/>
                  </a:lnTo>
                  <a:lnTo>
                    <a:pt x="2720" y="2719"/>
                  </a:lnTo>
                  <a:lnTo>
                    <a:pt x="2908" y="2477"/>
                  </a:lnTo>
                  <a:lnTo>
                    <a:pt x="3043" y="2208"/>
                  </a:lnTo>
                  <a:lnTo>
                    <a:pt x="3151" y="1912"/>
                  </a:lnTo>
                  <a:lnTo>
                    <a:pt x="3177" y="1750"/>
                  </a:lnTo>
                  <a:lnTo>
                    <a:pt x="3177" y="1589"/>
                  </a:lnTo>
                  <a:lnTo>
                    <a:pt x="3177" y="1427"/>
                  </a:lnTo>
                  <a:lnTo>
                    <a:pt x="3151" y="1266"/>
                  </a:lnTo>
                  <a:lnTo>
                    <a:pt x="3043" y="970"/>
                  </a:lnTo>
                  <a:lnTo>
                    <a:pt x="2908" y="701"/>
                  </a:lnTo>
                  <a:lnTo>
                    <a:pt x="2720" y="458"/>
                  </a:lnTo>
                  <a:lnTo>
                    <a:pt x="2478" y="270"/>
                  </a:lnTo>
                  <a:lnTo>
                    <a:pt x="2208" y="108"/>
                  </a:lnTo>
                  <a:lnTo>
                    <a:pt x="1912" y="28"/>
                  </a:lnTo>
                  <a:lnTo>
                    <a:pt x="1751"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84" name="Google Shape;10884;p71"/>
            <p:cNvSpPr/>
            <p:nvPr/>
          </p:nvSpPr>
          <p:spPr>
            <a:xfrm>
              <a:off x="6212386" y="1294180"/>
              <a:ext cx="28976" cy="28976"/>
            </a:xfrm>
            <a:custGeom>
              <a:avLst/>
              <a:gdLst/>
              <a:ahLst/>
              <a:cxnLst/>
              <a:rect l="l" t="t" r="r" b="b"/>
              <a:pathLst>
                <a:path w="1105" h="1105" extrusionOk="0">
                  <a:moveTo>
                    <a:pt x="431" y="0"/>
                  </a:moveTo>
                  <a:lnTo>
                    <a:pt x="324" y="27"/>
                  </a:lnTo>
                  <a:lnTo>
                    <a:pt x="243" y="81"/>
                  </a:lnTo>
                  <a:lnTo>
                    <a:pt x="162" y="162"/>
                  </a:lnTo>
                  <a:lnTo>
                    <a:pt x="81" y="243"/>
                  </a:lnTo>
                  <a:lnTo>
                    <a:pt x="27" y="323"/>
                  </a:lnTo>
                  <a:lnTo>
                    <a:pt x="0" y="431"/>
                  </a:lnTo>
                  <a:lnTo>
                    <a:pt x="0" y="566"/>
                  </a:lnTo>
                  <a:lnTo>
                    <a:pt x="0" y="673"/>
                  </a:lnTo>
                  <a:lnTo>
                    <a:pt x="27" y="781"/>
                  </a:lnTo>
                  <a:lnTo>
                    <a:pt x="81" y="862"/>
                  </a:lnTo>
                  <a:lnTo>
                    <a:pt x="162" y="943"/>
                  </a:lnTo>
                  <a:lnTo>
                    <a:pt x="243" y="1023"/>
                  </a:lnTo>
                  <a:lnTo>
                    <a:pt x="324" y="1077"/>
                  </a:lnTo>
                  <a:lnTo>
                    <a:pt x="431" y="1104"/>
                  </a:lnTo>
                  <a:lnTo>
                    <a:pt x="673" y="1104"/>
                  </a:lnTo>
                  <a:lnTo>
                    <a:pt x="781" y="1077"/>
                  </a:lnTo>
                  <a:lnTo>
                    <a:pt x="862" y="1023"/>
                  </a:lnTo>
                  <a:lnTo>
                    <a:pt x="943" y="943"/>
                  </a:lnTo>
                  <a:lnTo>
                    <a:pt x="1023" y="862"/>
                  </a:lnTo>
                  <a:lnTo>
                    <a:pt x="1077" y="781"/>
                  </a:lnTo>
                  <a:lnTo>
                    <a:pt x="1104" y="673"/>
                  </a:lnTo>
                  <a:lnTo>
                    <a:pt x="1104" y="566"/>
                  </a:lnTo>
                  <a:lnTo>
                    <a:pt x="1104" y="431"/>
                  </a:lnTo>
                  <a:lnTo>
                    <a:pt x="1077" y="323"/>
                  </a:lnTo>
                  <a:lnTo>
                    <a:pt x="1023" y="243"/>
                  </a:lnTo>
                  <a:lnTo>
                    <a:pt x="943" y="162"/>
                  </a:lnTo>
                  <a:lnTo>
                    <a:pt x="862" y="81"/>
                  </a:lnTo>
                  <a:lnTo>
                    <a:pt x="781" y="27"/>
                  </a:lnTo>
                  <a:lnTo>
                    <a:pt x="673"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85" name="Google Shape;10885;p71"/>
            <p:cNvSpPr/>
            <p:nvPr/>
          </p:nvSpPr>
          <p:spPr>
            <a:xfrm>
              <a:off x="5570711" y="1684535"/>
              <a:ext cx="424280" cy="274628"/>
            </a:xfrm>
            <a:custGeom>
              <a:avLst/>
              <a:gdLst/>
              <a:ahLst/>
              <a:cxnLst/>
              <a:rect l="l" t="t" r="r" b="b"/>
              <a:pathLst>
                <a:path w="16180" h="10473" extrusionOk="0">
                  <a:moveTo>
                    <a:pt x="8103" y="1"/>
                  </a:moveTo>
                  <a:lnTo>
                    <a:pt x="1" y="8911"/>
                  </a:lnTo>
                  <a:lnTo>
                    <a:pt x="12922" y="10472"/>
                  </a:lnTo>
                  <a:lnTo>
                    <a:pt x="16179" y="2397"/>
                  </a:lnTo>
                  <a:lnTo>
                    <a:pt x="8103" y="1"/>
                  </a:lnTo>
                  <a:close/>
                </a:path>
              </a:pathLst>
            </a:custGeom>
            <a:solidFill>
              <a:srgbClr val="FFBEA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86" name="Google Shape;10886;p71"/>
            <p:cNvSpPr/>
            <p:nvPr/>
          </p:nvSpPr>
          <p:spPr>
            <a:xfrm>
              <a:off x="6444617" y="3841792"/>
              <a:ext cx="532999" cy="1297437"/>
            </a:xfrm>
            <a:custGeom>
              <a:avLst/>
              <a:gdLst/>
              <a:ahLst/>
              <a:cxnLst/>
              <a:rect l="l" t="t" r="r" b="b"/>
              <a:pathLst>
                <a:path w="20326" h="49478" extrusionOk="0">
                  <a:moveTo>
                    <a:pt x="1" y="0"/>
                  </a:moveTo>
                  <a:lnTo>
                    <a:pt x="1" y="49478"/>
                  </a:lnTo>
                  <a:lnTo>
                    <a:pt x="20325" y="49478"/>
                  </a:lnTo>
                  <a:lnTo>
                    <a:pt x="20325"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87" name="Google Shape;10887;p71"/>
            <p:cNvSpPr/>
            <p:nvPr/>
          </p:nvSpPr>
          <p:spPr>
            <a:xfrm>
              <a:off x="6116384" y="3502939"/>
              <a:ext cx="1464763" cy="1636284"/>
            </a:xfrm>
            <a:custGeom>
              <a:avLst/>
              <a:gdLst/>
              <a:ahLst/>
              <a:cxnLst/>
              <a:rect l="l" t="t" r="r" b="b"/>
              <a:pathLst>
                <a:path w="55859" h="62400" extrusionOk="0">
                  <a:moveTo>
                    <a:pt x="10338" y="1"/>
                  </a:moveTo>
                  <a:lnTo>
                    <a:pt x="0" y="62400"/>
                  </a:lnTo>
                  <a:lnTo>
                    <a:pt x="18709" y="62400"/>
                  </a:lnTo>
                  <a:lnTo>
                    <a:pt x="23124" y="16879"/>
                  </a:lnTo>
                  <a:lnTo>
                    <a:pt x="30689" y="62400"/>
                  </a:lnTo>
                  <a:lnTo>
                    <a:pt x="55858" y="62400"/>
                  </a:lnTo>
                  <a:lnTo>
                    <a:pt x="41995"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88" name="Google Shape;10888;p71"/>
            <p:cNvSpPr/>
            <p:nvPr/>
          </p:nvSpPr>
          <p:spPr>
            <a:xfrm>
              <a:off x="6116384" y="3502939"/>
              <a:ext cx="1153449" cy="1636284"/>
            </a:xfrm>
            <a:custGeom>
              <a:avLst/>
              <a:gdLst/>
              <a:ahLst/>
              <a:cxnLst/>
              <a:rect l="l" t="t" r="r" b="b"/>
              <a:pathLst>
                <a:path w="43987" h="62400" extrusionOk="0">
                  <a:moveTo>
                    <a:pt x="10338" y="1"/>
                  </a:moveTo>
                  <a:lnTo>
                    <a:pt x="0" y="62400"/>
                  </a:lnTo>
                  <a:lnTo>
                    <a:pt x="10338" y="62400"/>
                  </a:lnTo>
                  <a:lnTo>
                    <a:pt x="19786" y="5116"/>
                  </a:lnTo>
                  <a:lnTo>
                    <a:pt x="43987" y="9477"/>
                  </a:lnTo>
                  <a:lnTo>
                    <a:pt x="41995" y="1"/>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89" name="Google Shape;10889;p71"/>
            <p:cNvSpPr/>
            <p:nvPr/>
          </p:nvSpPr>
          <p:spPr>
            <a:xfrm>
              <a:off x="6719931" y="3502939"/>
              <a:ext cx="19090" cy="442636"/>
            </a:xfrm>
            <a:custGeom>
              <a:avLst/>
              <a:gdLst/>
              <a:ahLst/>
              <a:cxnLst/>
              <a:rect l="l" t="t" r="r" b="b"/>
              <a:pathLst>
                <a:path w="728" h="16880" extrusionOk="0">
                  <a:moveTo>
                    <a:pt x="512" y="1"/>
                  </a:moveTo>
                  <a:lnTo>
                    <a:pt x="1" y="16852"/>
                  </a:lnTo>
                  <a:lnTo>
                    <a:pt x="216" y="16879"/>
                  </a:lnTo>
                  <a:lnTo>
                    <a:pt x="727" y="1"/>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90" name="Google Shape;10890;p71"/>
            <p:cNvSpPr/>
            <p:nvPr/>
          </p:nvSpPr>
          <p:spPr>
            <a:xfrm>
              <a:off x="6654295" y="3640609"/>
              <a:ext cx="73423" cy="187779"/>
            </a:xfrm>
            <a:custGeom>
              <a:avLst/>
              <a:gdLst/>
              <a:ahLst/>
              <a:cxnLst/>
              <a:rect l="l" t="t" r="r" b="b"/>
              <a:pathLst>
                <a:path w="2800" h="7161" extrusionOk="0">
                  <a:moveTo>
                    <a:pt x="0" y="0"/>
                  </a:moveTo>
                  <a:lnTo>
                    <a:pt x="0" y="3823"/>
                  </a:lnTo>
                  <a:lnTo>
                    <a:pt x="27" y="4146"/>
                  </a:lnTo>
                  <a:lnTo>
                    <a:pt x="108" y="4469"/>
                  </a:lnTo>
                  <a:lnTo>
                    <a:pt x="215" y="4765"/>
                  </a:lnTo>
                  <a:lnTo>
                    <a:pt x="350" y="5088"/>
                  </a:lnTo>
                  <a:lnTo>
                    <a:pt x="538" y="5384"/>
                  </a:lnTo>
                  <a:lnTo>
                    <a:pt x="781" y="5707"/>
                  </a:lnTo>
                  <a:lnTo>
                    <a:pt x="1050" y="6003"/>
                  </a:lnTo>
                  <a:lnTo>
                    <a:pt x="1373" y="6272"/>
                  </a:lnTo>
                  <a:lnTo>
                    <a:pt x="1858" y="6649"/>
                  </a:lnTo>
                  <a:lnTo>
                    <a:pt x="2261" y="6945"/>
                  </a:lnTo>
                  <a:lnTo>
                    <a:pt x="2584" y="7107"/>
                  </a:lnTo>
                  <a:lnTo>
                    <a:pt x="2692" y="7161"/>
                  </a:lnTo>
                  <a:lnTo>
                    <a:pt x="2800" y="6972"/>
                  </a:lnTo>
                  <a:lnTo>
                    <a:pt x="2665" y="6919"/>
                  </a:lnTo>
                  <a:lnTo>
                    <a:pt x="2369" y="6757"/>
                  </a:lnTo>
                  <a:lnTo>
                    <a:pt x="1965" y="6488"/>
                  </a:lnTo>
                  <a:lnTo>
                    <a:pt x="1508" y="6111"/>
                  </a:lnTo>
                  <a:lnTo>
                    <a:pt x="1265" y="5896"/>
                  </a:lnTo>
                  <a:lnTo>
                    <a:pt x="1023" y="5653"/>
                  </a:lnTo>
                  <a:lnTo>
                    <a:pt x="808" y="5411"/>
                  </a:lnTo>
                  <a:lnTo>
                    <a:pt x="619" y="5115"/>
                  </a:lnTo>
                  <a:lnTo>
                    <a:pt x="458" y="4819"/>
                  </a:lnTo>
                  <a:lnTo>
                    <a:pt x="323" y="4523"/>
                  </a:lnTo>
                  <a:lnTo>
                    <a:pt x="242" y="4173"/>
                  </a:lnTo>
                  <a:lnTo>
                    <a:pt x="215" y="3823"/>
                  </a:lnTo>
                  <a:lnTo>
                    <a:pt x="215"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91" name="Google Shape;10891;p71"/>
            <p:cNvSpPr/>
            <p:nvPr/>
          </p:nvSpPr>
          <p:spPr>
            <a:xfrm>
              <a:off x="6729817" y="3987198"/>
              <a:ext cx="628973" cy="1152033"/>
            </a:xfrm>
            <a:custGeom>
              <a:avLst/>
              <a:gdLst/>
              <a:ahLst/>
              <a:cxnLst/>
              <a:rect l="l" t="t" r="r" b="b"/>
              <a:pathLst>
                <a:path w="23986" h="43933" extrusionOk="0">
                  <a:moveTo>
                    <a:pt x="0" y="1"/>
                  </a:moveTo>
                  <a:lnTo>
                    <a:pt x="7296" y="43933"/>
                  </a:lnTo>
                  <a:lnTo>
                    <a:pt x="23986" y="43933"/>
                  </a:lnTo>
                  <a:lnTo>
                    <a:pt x="0" y="1"/>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92" name="Google Shape;10892;p71"/>
            <p:cNvSpPr/>
            <p:nvPr/>
          </p:nvSpPr>
          <p:spPr>
            <a:xfrm>
              <a:off x="6387451" y="1865263"/>
              <a:ext cx="830152" cy="1637674"/>
            </a:xfrm>
            <a:custGeom>
              <a:avLst/>
              <a:gdLst/>
              <a:ahLst/>
              <a:cxnLst/>
              <a:rect l="l" t="t" r="r" b="b"/>
              <a:pathLst>
                <a:path w="31658" h="62453" extrusionOk="0">
                  <a:moveTo>
                    <a:pt x="16502" y="0"/>
                  </a:moveTo>
                  <a:lnTo>
                    <a:pt x="1" y="62453"/>
                  </a:lnTo>
                  <a:lnTo>
                    <a:pt x="31658" y="62453"/>
                  </a:lnTo>
                  <a:lnTo>
                    <a:pt x="31658" y="2800"/>
                  </a:lnTo>
                  <a:lnTo>
                    <a:pt x="29343" y="1131"/>
                  </a:lnTo>
                  <a:lnTo>
                    <a:pt x="20352" y="1050"/>
                  </a:lnTo>
                  <a:lnTo>
                    <a:pt x="16502"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93" name="Google Shape;10893;p71"/>
            <p:cNvSpPr/>
            <p:nvPr/>
          </p:nvSpPr>
          <p:spPr>
            <a:xfrm>
              <a:off x="6729109" y="1872317"/>
              <a:ext cx="463797" cy="369921"/>
            </a:xfrm>
            <a:custGeom>
              <a:avLst/>
              <a:gdLst/>
              <a:ahLst/>
              <a:cxnLst/>
              <a:rect l="l" t="t" r="r" b="b"/>
              <a:pathLst>
                <a:path w="17687" h="14107" extrusionOk="0">
                  <a:moveTo>
                    <a:pt x="5250" y="377"/>
                  </a:moveTo>
                  <a:lnTo>
                    <a:pt x="16260" y="1050"/>
                  </a:lnTo>
                  <a:lnTo>
                    <a:pt x="17337" y="1804"/>
                  </a:lnTo>
                  <a:lnTo>
                    <a:pt x="17310" y="2585"/>
                  </a:lnTo>
                  <a:lnTo>
                    <a:pt x="17256" y="3204"/>
                  </a:lnTo>
                  <a:lnTo>
                    <a:pt x="17202" y="3957"/>
                  </a:lnTo>
                  <a:lnTo>
                    <a:pt x="17121" y="4792"/>
                  </a:lnTo>
                  <a:lnTo>
                    <a:pt x="16987" y="5734"/>
                  </a:lnTo>
                  <a:lnTo>
                    <a:pt x="16825" y="6703"/>
                  </a:lnTo>
                  <a:lnTo>
                    <a:pt x="16637" y="7726"/>
                  </a:lnTo>
                  <a:lnTo>
                    <a:pt x="16368" y="8722"/>
                  </a:lnTo>
                  <a:lnTo>
                    <a:pt x="16206" y="9207"/>
                  </a:lnTo>
                  <a:lnTo>
                    <a:pt x="16045" y="9691"/>
                  </a:lnTo>
                  <a:lnTo>
                    <a:pt x="15856" y="10176"/>
                  </a:lnTo>
                  <a:lnTo>
                    <a:pt x="15668" y="10633"/>
                  </a:lnTo>
                  <a:lnTo>
                    <a:pt x="15452" y="11064"/>
                  </a:lnTo>
                  <a:lnTo>
                    <a:pt x="15210" y="11495"/>
                  </a:lnTo>
                  <a:lnTo>
                    <a:pt x="14968" y="11872"/>
                  </a:lnTo>
                  <a:lnTo>
                    <a:pt x="14699" y="12249"/>
                  </a:lnTo>
                  <a:lnTo>
                    <a:pt x="14402" y="12572"/>
                  </a:lnTo>
                  <a:lnTo>
                    <a:pt x="14106" y="12868"/>
                  </a:lnTo>
                  <a:lnTo>
                    <a:pt x="13756" y="13110"/>
                  </a:lnTo>
                  <a:lnTo>
                    <a:pt x="13406" y="13325"/>
                  </a:lnTo>
                  <a:lnTo>
                    <a:pt x="13030" y="13514"/>
                  </a:lnTo>
                  <a:lnTo>
                    <a:pt x="12626" y="13621"/>
                  </a:lnTo>
                  <a:lnTo>
                    <a:pt x="12330" y="13702"/>
                  </a:lnTo>
                  <a:lnTo>
                    <a:pt x="12034" y="13729"/>
                  </a:lnTo>
                  <a:lnTo>
                    <a:pt x="11764" y="13756"/>
                  </a:lnTo>
                  <a:lnTo>
                    <a:pt x="11468" y="13756"/>
                  </a:lnTo>
                  <a:lnTo>
                    <a:pt x="10984" y="13729"/>
                  </a:lnTo>
                  <a:lnTo>
                    <a:pt x="10499" y="13675"/>
                  </a:lnTo>
                  <a:lnTo>
                    <a:pt x="10041" y="13568"/>
                  </a:lnTo>
                  <a:lnTo>
                    <a:pt x="9611" y="13406"/>
                  </a:lnTo>
                  <a:lnTo>
                    <a:pt x="9207" y="13245"/>
                  </a:lnTo>
                  <a:lnTo>
                    <a:pt x="8830" y="13029"/>
                  </a:lnTo>
                  <a:lnTo>
                    <a:pt x="8480" y="12841"/>
                  </a:lnTo>
                  <a:lnTo>
                    <a:pt x="8157" y="12625"/>
                  </a:lnTo>
                  <a:lnTo>
                    <a:pt x="7861" y="12410"/>
                  </a:lnTo>
                  <a:lnTo>
                    <a:pt x="7619" y="12195"/>
                  </a:lnTo>
                  <a:lnTo>
                    <a:pt x="7215" y="11818"/>
                  </a:lnTo>
                  <a:lnTo>
                    <a:pt x="6973" y="11549"/>
                  </a:lnTo>
                  <a:lnTo>
                    <a:pt x="6865" y="11441"/>
                  </a:lnTo>
                  <a:lnTo>
                    <a:pt x="6784" y="11333"/>
                  </a:lnTo>
                  <a:lnTo>
                    <a:pt x="6650" y="11387"/>
                  </a:lnTo>
                  <a:lnTo>
                    <a:pt x="6192" y="11603"/>
                  </a:lnTo>
                  <a:lnTo>
                    <a:pt x="5681" y="11818"/>
                  </a:lnTo>
                  <a:lnTo>
                    <a:pt x="5061" y="12006"/>
                  </a:lnTo>
                  <a:lnTo>
                    <a:pt x="4685" y="12114"/>
                  </a:lnTo>
                  <a:lnTo>
                    <a:pt x="4335" y="12195"/>
                  </a:lnTo>
                  <a:lnTo>
                    <a:pt x="3931" y="12249"/>
                  </a:lnTo>
                  <a:lnTo>
                    <a:pt x="3554" y="12302"/>
                  </a:lnTo>
                  <a:lnTo>
                    <a:pt x="2773" y="12302"/>
                  </a:lnTo>
                  <a:lnTo>
                    <a:pt x="2396" y="12249"/>
                  </a:lnTo>
                  <a:lnTo>
                    <a:pt x="2019" y="12141"/>
                  </a:lnTo>
                  <a:lnTo>
                    <a:pt x="1804" y="12060"/>
                  </a:lnTo>
                  <a:lnTo>
                    <a:pt x="1562" y="11953"/>
                  </a:lnTo>
                  <a:lnTo>
                    <a:pt x="1373" y="11818"/>
                  </a:lnTo>
                  <a:lnTo>
                    <a:pt x="1158" y="11683"/>
                  </a:lnTo>
                  <a:lnTo>
                    <a:pt x="997" y="11495"/>
                  </a:lnTo>
                  <a:lnTo>
                    <a:pt x="835" y="11306"/>
                  </a:lnTo>
                  <a:lnTo>
                    <a:pt x="700" y="11091"/>
                  </a:lnTo>
                  <a:lnTo>
                    <a:pt x="566" y="10876"/>
                  </a:lnTo>
                  <a:lnTo>
                    <a:pt x="458" y="10633"/>
                  </a:lnTo>
                  <a:lnTo>
                    <a:pt x="404" y="10391"/>
                  </a:lnTo>
                  <a:lnTo>
                    <a:pt x="350" y="10095"/>
                  </a:lnTo>
                  <a:lnTo>
                    <a:pt x="350" y="9799"/>
                  </a:lnTo>
                  <a:lnTo>
                    <a:pt x="350" y="9476"/>
                  </a:lnTo>
                  <a:lnTo>
                    <a:pt x="404" y="9126"/>
                  </a:lnTo>
                  <a:lnTo>
                    <a:pt x="458" y="8749"/>
                  </a:lnTo>
                  <a:lnTo>
                    <a:pt x="566" y="8372"/>
                  </a:lnTo>
                  <a:lnTo>
                    <a:pt x="700" y="7942"/>
                  </a:lnTo>
                  <a:lnTo>
                    <a:pt x="862" y="7511"/>
                  </a:lnTo>
                  <a:lnTo>
                    <a:pt x="1023" y="7053"/>
                  </a:lnTo>
                  <a:lnTo>
                    <a:pt x="1239" y="6596"/>
                  </a:lnTo>
                  <a:lnTo>
                    <a:pt x="1750" y="5600"/>
                  </a:lnTo>
                  <a:lnTo>
                    <a:pt x="2369" y="4523"/>
                  </a:lnTo>
                  <a:lnTo>
                    <a:pt x="2827" y="3769"/>
                  </a:lnTo>
                  <a:lnTo>
                    <a:pt x="3285" y="3069"/>
                  </a:lnTo>
                  <a:lnTo>
                    <a:pt x="4146" y="1831"/>
                  </a:lnTo>
                  <a:lnTo>
                    <a:pt x="4846" y="889"/>
                  </a:lnTo>
                  <a:lnTo>
                    <a:pt x="5250" y="377"/>
                  </a:lnTo>
                  <a:close/>
                  <a:moveTo>
                    <a:pt x="5088" y="0"/>
                  </a:moveTo>
                  <a:lnTo>
                    <a:pt x="5034" y="81"/>
                  </a:lnTo>
                  <a:lnTo>
                    <a:pt x="4685" y="512"/>
                  </a:lnTo>
                  <a:lnTo>
                    <a:pt x="3958" y="1481"/>
                  </a:lnTo>
                  <a:lnTo>
                    <a:pt x="3500" y="2127"/>
                  </a:lnTo>
                  <a:lnTo>
                    <a:pt x="2989" y="2854"/>
                  </a:lnTo>
                  <a:lnTo>
                    <a:pt x="2477" y="3661"/>
                  </a:lnTo>
                  <a:lnTo>
                    <a:pt x="1966" y="4496"/>
                  </a:lnTo>
                  <a:lnTo>
                    <a:pt x="1454" y="5384"/>
                  </a:lnTo>
                  <a:lnTo>
                    <a:pt x="997" y="6273"/>
                  </a:lnTo>
                  <a:lnTo>
                    <a:pt x="620" y="7161"/>
                  </a:lnTo>
                  <a:lnTo>
                    <a:pt x="431" y="7618"/>
                  </a:lnTo>
                  <a:lnTo>
                    <a:pt x="297" y="8049"/>
                  </a:lnTo>
                  <a:lnTo>
                    <a:pt x="162" y="8480"/>
                  </a:lnTo>
                  <a:lnTo>
                    <a:pt x="81" y="8884"/>
                  </a:lnTo>
                  <a:lnTo>
                    <a:pt x="27" y="9287"/>
                  </a:lnTo>
                  <a:lnTo>
                    <a:pt x="1" y="9691"/>
                  </a:lnTo>
                  <a:lnTo>
                    <a:pt x="1" y="10041"/>
                  </a:lnTo>
                  <a:lnTo>
                    <a:pt x="27" y="10391"/>
                  </a:lnTo>
                  <a:lnTo>
                    <a:pt x="135" y="10741"/>
                  </a:lnTo>
                  <a:lnTo>
                    <a:pt x="243" y="11037"/>
                  </a:lnTo>
                  <a:lnTo>
                    <a:pt x="404" y="11306"/>
                  </a:lnTo>
                  <a:lnTo>
                    <a:pt x="566" y="11522"/>
                  </a:lnTo>
                  <a:lnTo>
                    <a:pt x="727" y="11737"/>
                  </a:lnTo>
                  <a:lnTo>
                    <a:pt x="943" y="11953"/>
                  </a:lnTo>
                  <a:lnTo>
                    <a:pt x="1158" y="12114"/>
                  </a:lnTo>
                  <a:lnTo>
                    <a:pt x="1400" y="12249"/>
                  </a:lnTo>
                  <a:lnTo>
                    <a:pt x="1643" y="12383"/>
                  </a:lnTo>
                  <a:lnTo>
                    <a:pt x="1912" y="12491"/>
                  </a:lnTo>
                  <a:lnTo>
                    <a:pt x="2262" y="12572"/>
                  </a:lnTo>
                  <a:lnTo>
                    <a:pt x="2639" y="12625"/>
                  </a:lnTo>
                  <a:lnTo>
                    <a:pt x="2989" y="12652"/>
                  </a:lnTo>
                  <a:lnTo>
                    <a:pt x="3715" y="12652"/>
                  </a:lnTo>
                  <a:lnTo>
                    <a:pt x="4092" y="12599"/>
                  </a:lnTo>
                  <a:lnTo>
                    <a:pt x="4442" y="12545"/>
                  </a:lnTo>
                  <a:lnTo>
                    <a:pt x="4765" y="12464"/>
                  </a:lnTo>
                  <a:lnTo>
                    <a:pt x="5411" y="12276"/>
                  </a:lnTo>
                  <a:lnTo>
                    <a:pt x="5950" y="12087"/>
                  </a:lnTo>
                  <a:lnTo>
                    <a:pt x="6407" y="11899"/>
                  </a:lnTo>
                  <a:lnTo>
                    <a:pt x="6703" y="11764"/>
                  </a:lnTo>
                  <a:lnTo>
                    <a:pt x="6919" y="12006"/>
                  </a:lnTo>
                  <a:lnTo>
                    <a:pt x="7269" y="12329"/>
                  </a:lnTo>
                  <a:lnTo>
                    <a:pt x="7726" y="12733"/>
                  </a:lnTo>
                  <a:lnTo>
                    <a:pt x="7996" y="12922"/>
                  </a:lnTo>
                  <a:lnTo>
                    <a:pt x="8292" y="13137"/>
                  </a:lnTo>
                  <a:lnTo>
                    <a:pt x="8615" y="13325"/>
                  </a:lnTo>
                  <a:lnTo>
                    <a:pt x="8965" y="13514"/>
                  </a:lnTo>
                  <a:lnTo>
                    <a:pt x="9315" y="13675"/>
                  </a:lnTo>
                  <a:lnTo>
                    <a:pt x="9718" y="13810"/>
                  </a:lnTo>
                  <a:lnTo>
                    <a:pt x="10122" y="13945"/>
                  </a:lnTo>
                  <a:lnTo>
                    <a:pt x="10553" y="14025"/>
                  </a:lnTo>
                  <a:lnTo>
                    <a:pt x="11011" y="14106"/>
                  </a:lnTo>
                  <a:lnTo>
                    <a:pt x="11764" y="14106"/>
                  </a:lnTo>
                  <a:lnTo>
                    <a:pt x="12087" y="14079"/>
                  </a:lnTo>
                  <a:lnTo>
                    <a:pt x="12383" y="14025"/>
                  </a:lnTo>
                  <a:lnTo>
                    <a:pt x="12707" y="13971"/>
                  </a:lnTo>
                  <a:lnTo>
                    <a:pt x="13083" y="13864"/>
                  </a:lnTo>
                  <a:lnTo>
                    <a:pt x="13460" y="13702"/>
                  </a:lnTo>
                  <a:lnTo>
                    <a:pt x="13810" y="13514"/>
                  </a:lnTo>
                  <a:lnTo>
                    <a:pt x="14160" y="13272"/>
                  </a:lnTo>
                  <a:lnTo>
                    <a:pt x="14483" y="13002"/>
                  </a:lnTo>
                  <a:lnTo>
                    <a:pt x="14779" y="12679"/>
                  </a:lnTo>
                  <a:lnTo>
                    <a:pt x="15075" y="12329"/>
                  </a:lnTo>
                  <a:lnTo>
                    <a:pt x="15372" y="11953"/>
                  </a:lnTo>
                  <a:lnTo>
                    <a:pt x="15614" y="11522"/>
                  </a:lnTo>
                  <a:lnTo>
                    <a:pt x="15883" y="11037"/>
                  </a:lnTo>
                  <a:lnTo>
                    <a:pt x="16125" y="10526"/>
                  </a:lnTo>
                  <a:lnTo>
                    <a:pt x="16341" y="9960"/>
                  </a:lnTo>
                  <a:lnTo>
                    <a:pt x="16529" y="9368"/>
                  </a:lnTo>
                  <a:lnTo>
                    <a:pt x="16744" y="8749"/>
                  </a:lnTo>
                  <a:lnTo>
                    <a:pt x="16906" y="8076"/>
                  </a:lnTo>
                  <a:lnTo>
                    <a:pt x="17067" y="7376"/>
                  </a:lnTo>
                  <a:lnTo>
                    <a:pt x="17256" y="6299"/>
                  </a:lnTo>
                  <a:lnTo>
                    <a:pt x="17417" y="5277"/>
                  </a:lnTo>
                  <a:lnTo>
                    <a:pt x="17525" y="4334"/>
                  </a:lnTo>
                  <a:lnTo>
                    <a:pt x="17606" y="3473"/>
                  </a:lnTo>
                  <a:lnTo>
                    <a:pt x="17660" y="2208"/>
                  </a:lnTo>
                  <a:lnTo>
                    <a:pt x="17687" y="1723"/>
                  </a:lnTo>
                  <a:lnTo>
                    <a:pt x="17687" y="1642"/>
                  </a:lnTo>
                  <a:lnTo>
                    <a:pt x="16394" y="700"/>
                  </a:lnTo>
                  <a:lnTo>
                    <a:pt x="5088"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94" name="Google Shape;10894;p71"/>
            <p:cNvSpPr/>
            <p:nvPr/>
          </p:nvSpPr>
          <p:spPr>
            <a:xfrm>
              <a:off x="6306972" y="2199134"/>
              <a:ext cx="460992" cy="1303809"/>
            </a:xfrm>
            <a:custGeom>
              <a:avLst/>
              <a:gdLst/>
              <a:ahLst/>
              <a:cxnLst/>
              <a:rect l="l" t="t" r="r" b="b"/>
              <a:pathLst>
                <a:path w="17580" h="49721" extrusionOk="0">
                  <a:moveTo>
                    <a:pt x="13353" y="1"/>
                  </a:moveTo>
                  <a:lnTo>
                    <a:pt x="1" y="49533"/>
                  </a:lnTo>
                  <a:lnTo>
                    <a:pt x="13353" y="49721"/>
                  </a:lnTo>
                  <a:lnTo>
                    <a:pt x="14726" y="38765"/>
                  </a:lnTo>
                  <a:lnTo>
                    <a:pt x="13353" y="19464"/>
                  </a:lnTo>
                  <a:lnTo>
                    <a:pt x="17579" y="1"/>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95" name="Google Shape;10895;p71"/>
            <p:cNvSpPr/>
            <p:nvPr/>
          </p:nvSpPr>
          <p:spPr>
            <a:xfrm>
              <a:off x="6878764" y="1892771"/>
              <a:ext cx="1466887" cy="3246424"/>
            </a:xfrm>
            <a:custGeom>
              <a:avLst/>
              <a:gdLst/>
              <a:ahLst/>
              <a:cxnLst/>
              <a:rect l="l" t="t" r="r" b="b"/>
              <a:pathLst>
                <a:path w="55940" h="123803" extrusionOk="0">
                  <a:moveTo>
                    <a:pt x="12007" y="1"/>
                  </a:moveTo>
                  <a:lnTo>
                    <a:pt x="0" y="52117"/>
                  </a:lnTo>
                  <a:lnTo>
                    <a:pt x="4038" y="111662"/>
                  </a:lnTo>
                  <a:lnTo>
                    <a:pt x="4092" y="112308"/>
                  </a:lnTo>
                  <a:lnTo>
                    <a:pt x="4200" y="112928"/>
                  </a:lnTo>
                  <a:lnTo>
                    <a:pt x="4308" y="113547"/>
                  </a:lnTo>
                  <a:lnTo>
                    <a:pt x="4442" y="114139"/>
                  </a:lnTo>
                  <a:lnTo>
                    <a:pt x="4631" y="114758"/>
                  </a:lnTo>
                  <a:lnTo>
                    <a:pt x="4819" y="115323"/>
                  </a:lnTo>
                  <a:lnTo>
                    <a:pt x="5061" y="115889"/>
                  </a:lnTo>
                  <a:lnTo>
                    <a:pt x="5304" y="116454"/>
                  </a:lnTo>
                  <a:lnTo>
                    <a:pt x="5573" y="116992"/>
                  </a:lnTo>
                  <a:lnTo>
                    <a:pt x="5869" y="117504"/>
                  </a:lnTo>
                  <a:lnTo>
                    <a:pt x="6192" y="118015"/>
                  </a:lnTo>
                  <a:lnTo>
                    <a:pt x="6542" y="118500"/>
                  </a:lnTo>
                  <a:lnTo>
                    <a:pt x="6919" y="118984"/>
                  </a:lnTo>
                  <a:lnTo>
                    <a:pt x="7296" y="119442"/>
                  </a:lnTo>
                  <a:lnTo>
                    <a:pt x="7699" y="119873"/>
                  </a:lnTo>
                  <a:lnTo>
                    <a:pt x="8130" y="120303"/>
                  </a:lnTo>
                  <a:lnTo>
                    <a:pt x="8588" y="120680"/>
                  </a:lnTo>
                  <a:lnTo>
                    <a:pt x="9045" y="121057"/>
                  </a:lnTo>
                  <a:lnTo>
                    <a:pt x="9530" y="121434"/>
                  </a:lnTo>
                  <a:lnTo>
                    <a:pt x="10014" y="121757"/>
                  </a:lnTo>
                  <a:lnTo>
                    <a:pt x="10553" y="122080"/>
                  </a:lnTo>
                  <a:lnTo>
                    <a:pt x="11064" y="122349"/>
                  </a:lnTo>
                  <a:lnTo>
                    <a:pt x="11603" y="122619"/>
                  </a:lnTo>
                  <a:lnTo>
                    <a:pt x="12168" y="122861"/>
                  </a:lnTo>
                  <a:lnTo>
                    <a:pt x="12733" y="123076"/>
                  </a:lnTo>
                  <a:lnTo>
                    <a:pt x="13326" y="123265"/>
                  </a:lnTo>
                  <a:lnTo>
                    <a:pt x="13918" y="123426"/>
                  </a:lnTo>
                  <a:lnTo>
                    <a:pt x="14510" y="123561"/>
                  </a:lnTo>
                  <a:lnTo>
                    <a:pt x="15129" y="123668"/>
                  </a:lnTo>
                  <a:lnTo>
                    <a:pt x="15748" y="123749"/>
                  </a:lnTo>
                  <a:lnTo>
                    <a:pt x="16367" y="123776"/>
                  </a:lnTo>
                  <a:lnTo>
                    <a:pt x="17014" y="123803"/>
                  </a:lnTo>
                  <a:lnTo>
                    <a:pt x="41376" y="123803"/>
                  </a:lnTo>
                  <a:lnTo>
                    <a:pt x="22344" y="52117"/>
                  </a:lnTo>
                  <a:lnTo>
                    <a:pt x="26005" y="30204"/>
                  </a:lnTo>
                  <a:lnTo>
                    <a:pt x="32438" y="46114"/>
                  </a:lnTo>
                  <a:lnTo>
                    <a:pt x="55939" y="45387"/>
                  </a:lnTo>
                  <a:lnTo>
                    <a:pt x="54512" y="42560"/>
                  </a:lnTo>
                  <a:lnTo>
                    <a:pt x="51013" y="35615"/>
                  </a:lnTo>
                  <a:lnTo>
                    <a:pt x="46625" y="26786"/>
                  </a:lnTo>
                  <a:lnTo>
                    <a:pt x="44444" y="22398"/>
                  </a:lnTo>
                  <a:lnTo>
                    <a:pt x="42506" y="18360"/>
                  </a:lnTo>
                  <a:lnTo>
                    <a:pt x="42049" y="17445"/>
                  </a:lnTo>
                  <a:lnTo>
                    <a:pt x="41591" y="16556"/>
                  </a:lnTo>
                  <a:lnTo>
                    <a:pt x="41106" y="15722"/>
                  </a:lnTo>
                  <a:lnTo>
                    <a:pt x="40622" y="14914"/>
                  </a:lnTo>
                  <a:lnTo>
                    <a:pt x="40137" y="14134"/>
                  </a:lnTo>
                  <a:lnTo>
                    <a:pt x="39653" y="13380"/>
                  </a:lnTo>
                  <a:lnTo>
                    <a:pt x="39141" y="12680"/>
                  </a:lnTo>
                  <a:lnTo>
                    <a:pt x="38630" y="12007"/>
                  </a:lnTo>
                  <a:lnTo>
                    <a:pt x="38118" y="11361"/>
                  </a:lnTo>
                  <a:lnTo>
                    <a:pt x="37607" y="10742"/>
                  </a:lnTo>
                  <a:lnTo>
                    <a:pt x="37069" y="10150"/>
                  </a:lnTo>
                  <a:lnTo>
                    <a:pt x="36557" y="9584"/>
                  </a:lnTo>
                  <a:lnTo>
                    <a:pt x="36019" y="9073"/>
                  </a:lnTo>
                  <a:lnTo>
                    <a:pt x="35507" y="8561"/>
                  </a:lnTo>
                  <a:lnTo>
                    <a:pt x="34969" y="8077"/>
                  </a:lnTo>
                  <a:lnTo>
                    <a:pt x="34457" y="7646"/>
                  </a:lnTo>
                  <a:lnTo>
                    <a:pt x="33919" y="7215"/>
                  </a:lnTo>
                  <a:lnTo>
                    <a:pt x="33381" y="6812"/>
                  </a:lnTo>
                  <a:lnTo>
                    <a:pt x="32869" y="6435"/>
                  </a:lnTo>
                  <a:lnTo>
                    <a:pt x="32358" y="6085"/>
                  </a:lnTo>
                  <a:lnTo>
                    <a:pt x="31846" y="5762"/>
                  </a:lnTo>
                  <a:lnTo>
                    <a:pt x="31335" y="5466"/>
                  </a:lnTo>
                  <a:lnTo>
                    <a:pt x="30312" y="4900"/>
                  </a:lnTo>
                  <a:lnTo>
                    <a:pt x="29343" y="4443"/>
                  </a:lnTo>
                  <a:lnTo>
                    <a:pt x="28374" y="4039"/>
                  </a:lnTo>
                  <a:lnTo>
                    <a:pt x="27458" y="3716"/>
                  </a:lnTo>
                  <a:lnTo>
                    <a:pt x="26597" y="3447"/>
                  </a:lnTo>
                  <a:lnTo>
                    <a:pt x="24659" y="2935"/>
                  </a:lnTo>
                  <a:lnTo>
                    <a:pt x="22397" y="2370"/>
                  </a:lnTo>
                  <a:lnTo>
                    <a:pt x="20002" y="1805"/>
                  </a:lnTo>
                  <a:lnTo>
                    <a:pt x="17606" y="1239"/>
                  </a:lnTo>
                  <a:lnTo>
                    <a:pt x="13649" y="351"/>
                  </a:lnTo>
                  <a:lnTo>
                    <a:pt x="12007"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96" name="Google Shape;10896;p71"/>
            <p:cNvSpPr/>
            <p:nvPr/>
          </p:nvSpPr>
          <p:spPr>
            <a:xfrm>
              <a:off x="6878764" y="1982427"/>
              <a:ext cx="466629" cy="1337688"/>
            </a:xfrm>
            <a:custGeom>
              <a:avLst/>
              <a:gdLst/>
              <a:ahLst/>
              <a:cxnLst/>
              <a:rect l="l" t="t" r="r" b="b"/>
              <a:pathLst>
                <a:path w="17795" h="51013" extrusionOk="0">
                  <a:moveTo>
                    <a:pt x="11226" y="1"/>
                  </a:moveTo>
                  <a:lnTo>
                    <a:pt x="0" y="48698"/>
                  </a:lnTo>
                  <a:lnTo>
                    <a:pt x="135" y="51013"/>
                  </a:lnTo>
                  <a:lnTo>
                    <a:pt x="1400" y="49532"/>
                  </a:lnTo>
                  <a:lnTo>
                    <a:pt x="3015" y="47540"/>
                  </a:lnTo>
                  <a:lnTo>
                    <a:pt x="3904" y="46410"/>
                  </a:lnTo>
                  <a:lnTo>
                    <a:pt x="4819" y="45198"/>
                  </a:lnTo>
                  <a:lnTo>
                    <a:pt x="5761" y="43933"/>
                  </a:lnTo>
                  <a:lnTo>
                    <a:pt x="6676" y="42614"/>
                  </a:lnTo>
                  <a:lnTo>
                    <a:pt x="7592" y="41241"/>
                  </a:lnTo>
                  <a:lnTo>
                    <a:pt x="8453" y="39895"/>
                  </a:lnTo>
                  <a:lnTo>
                    <a:pt x="9261" y="38522"/>
                  </a:lnTo>
                  <a:lnTo>
                    <a:pt x="9638" y="37822"/>
                  </a:lnTo>
                  <a:lnTo>
                    <a:pt x="10014" y="37149"/>
                  </a:lnTo>
                  <a:lnTo>
                    <a:pt x="10338" y="36476"/>
                  </a:lnTo>
                  <a:lnTo>
                    <a:pt x="10634" y="35803"/>
                  </a:lnTo>
                  <a:lnTo>
                    <a:pt x="10930" y="35157"/>
                  </a:lnTo>
                  <a:lnTo>
                    <a:pt x="11172" y="34511"/>
                  </a:lnTo>
                  <a:lnTo>
                    <a:pt x="11387" y="33892"/>
                  </a:lnTo>
                  <a:lnTo>
                    <a:pt x="11576" y="33300"/>
                  </a:lnTo>
                  <a:lnTo>
                    <a:pt x="11710" y="32708"/>
                  </a:lnTo>
                  <a:lnTo>
                    <a:pt x="11818" y="32116"/>
                  </a:lnTo>
                  <a:lnTo>
                    <a:pt x="11872" y="31631"/>
                  </a:lnTo>
                  <a:lnTo>
                    <a:pt x="11926" y="31173"/>
                  </a:lnTo>
                  <a:lnTo>
                    <a:pt x="11926" y="30716"/>
                  </a:lnTo>
                  <a:lnTo>
                    <a:pt x="11926" y="30258"/>
                  </a:lnTo>
                  <a:lnTo>
                    <a:pt x="11926" y="29800"/>
                  </a:lnTo>
                  <a:lnTo>
                    <a:pt x="11872" y="29370"/>
                  </a:lnTo>
                  <a:lnTo>
                    <a:pt x="11845" y="28966"/>
                  </a:lnTo>
                  <a:lnTo>
                    <a:pt x="11764" y="28562"/>
                  </a:lnTo>
                  <a:lnTo>
                    <a:pt x="11603" y="27808"/>
                  </a:lnTo>
                  <a:lnTo>
                    <a:pt x="11387" y="27082"/>
                  </a:lnTo>
                  <a:lnTo>
                    <a:pt x="11145" y="26436"/>
                  </a:lnTo>
                  <a:lnTo>
                    <a:pt x="10876" y="25816"/>
                  </a:lnTo>
                  <a:lnTo>
                    <a:pt x="10607" y="25305"/>
                  </a:lnTo>
                  <a:lnTo>
                    <a:pt x="10338" y="24820"/>
                  </a:lnTo>
                  <a:lnTo>
                    <a:pt x="10095" y="24417"/>
                  </a:lnTo>
                  <a:lnTo>
                    <a:pt x="9853" y="24067"/>
                  </a:lnTo>
                  <a:lnTo>
                    <a:pt x="9503" y="23609"/>
                  </a:lnTo>
                  <a:lnTo>
                    <a:pt x="9341" y="23447"/>
                  </a:lnTo>
                  <a:lnTo>
                    <a:pt x="9611" y="23313"/>
                  </a:lnTo>
                  <a:lnTo>
                    <a:pt x="9934" y="23151"/>
                  </a:lnTo>
                  <a:lnTo>
                    <a:pt x="10338" y="22882"/>
                  </a:lnTo>
                  <a:lnTo>
                    <a:pt x="10822" y="22559"/>
                  </a:lnTo>
                  <a:lnTo>
                    <a:pt x="11387" y="22155"/>
                  </a:lnTo>
                  <a:lnTo>
                    <a:pt x="11980" y="21644"/>
                  </a:lnTo>
                  <a:lnTo>
                    <a:pt x="12653" y="21079"/>
                  </a:lnTo>
                  <a:lnTo>
                    <a:pt x="13326" y="20433"/>
                  </a:lnTo>
                  <a:lnTo>
                    <a:pt x="13999" y="19679"/>
                  </a:lnTo>
                  <a:lnTo>
                    <a:pt x="14349" y="19275"/>
                  </a:lnTo>
                  <a:lnTo>
                    <a:pt x="14672" y="18844"/>
                  </a:lnTo>
                  <a:lnTo>
                    <a:pt x="15021" y="18387"/>
                  </a:lnTo>
                  <a:lnTo>
                    <a:pt x="15345" y="17929"/>
                  </a:lnTo>
                  <a:lnTo>
                    <a:pt x="15668" y="17444"/>
                  </a:lnTo>
                  <a:lnTo>
                    <a:pt x="15964" y="16906"/>
                  </a:lnTo>
                  <a:lnTo>
                    <a:pt x="16260" y="16368"/>
                  </a:lnTo>
                  <a:lnTo>
                    <a:pt x="16529" y="15802"/>
                  </a:lnTo>
                  <a:lnTo>
                    <a:pt x="16798" y="15210"/>
                  </a:lnTo>
                  <a:lnTo>
                    <a:pt x="17040" y="14618"/>
                  </a:lnTo>
                  <a:lnTo>
                    <a:pt x="17283" y="13972"/>
                  </a:lnTo>
                  <a:lnTo>
                    <a:pt x="17471" y="13299"/>
                  </a:lnTo>
                  <a:lnTo>
                    <a:pt x="17633" y="12653"/>
                  </a:lnTo>
                  <a:lnTo>
                    <a:pt x="17740" y="11980"/>
                  </a:lnTo>
                  <a:lnTo>
                    <a:pt x="17794" y="11334"/>
                  </a:lnTo>
                  <a:lnTo>
                    <a:pt x="17794" y="10688"/>
                  </a:lnTo>
                  <a:lnTo>
                    <a:pt x="17767" y="10069"/>
                  </a:lnTo>
                  <a:lnTo>
                    <a:pt x="17660" y="9449"/>
                  </a:lnTo>
                  <a:lnTo>
                    <a:pt x="17552" y="8830"/>
                  </a:lnTo>
                  <a:lnTo>
                    <a:pt x="17390" y="8238"/>
                  </a:lnTo>
                  <a:lnTo>
                    <a:pt x="17175" y="7646"/>
                  </a:lnTo>
                  <a:lnTo>
                    <a:pt x="16960" y="7081"/>
                  </a:lnTo>
                  <a:lnTo>
                    <a:pt x="16717" y="6515"/>
                  </a:lnTo>
                  <a:lnTo>
                    <a:pt x="16421" y="5977"/>
                  </a:lnTo>
                  <a:lnTo>
                    <a:pt x="16125" y="5465"/>
                  </a:lnTo>
                  <a:lnTo>
                    <a:pt x="15829" y="4954"/>
                  </a:lnTo>
                  <a:lnTo>
                    <a:pt x="15506" y="4469"/>
                  </a:lnTo>
                  <a:lnTo>
                    <a:pt x="15156" y="4012"/>
                  </a:lnTo>
                  <a:lnTo>
                    <a:pt x="14833" y="3581"/>
                  </a:lnTo>
                  <a:lnTo>
                    <a:pt x="14483" y="3150"/>
                  </a:lnTo>
                  <a:lnTo>
                    <a:pt x="13810" y="2370"/>
                  </a:lnTo>
                  <a:lnTo>
                    <a:pt x="13137" y="1697"/>
                  </a:lnTo>
                  <a:lnTo>
                    <a:pt x="12545" y="1104"/>
                  </a:lnTo>
                  <a:lnTo>
                    <a:pt x="12033" y="647"/>
                  </a:lnTo>
                  <a:lnTo>
                    <a:pt x="11603" y="297"/>
                  </a:lnTo>
                  <a:lnTo>
                    <a:pt x="11226" y="1"/>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97" name="Google Shape;10897;p71"/>
            <p:cNvSpPr/>
            <p:nvPr/>
          </p:nvSpPr>
          <p:spPr>
            <a:xfrm>
              <a:off x="6921114" y="2684809"/>
              <a:ext cx="698148" cy="1156989"/>
            </a:xfrm>
            <a:custGeom>
              <a:avLst/>
              <a:gdLst/>
              <a:ahLst/>
              <a:cxnLst/>
              <a:rect l="l" t="t" r="r" b="b"/>
              <a:pathLst>
                <a:path w="26624" h="44122" extrusionOk="0">
                  <a:moveTo>
                    <a:pt x="24390" y="0"/>
                  </a:moveTo>
                  <a:lnTo>
                    <a:pt x="15399" y="12922"/>
                  </a:lnTo>
                  <a:lnTo>
                    <a:pt x="1777" y="7215"/>
                  </a:lnTo>
                  <a:lnTo>
                    <a:pt x="1" y="14860"/>
                  </a:lnTo>
                  <a:lnTo>
                    <a:pt x="13003" y="24282"/>
                  </a:lnTo>
                  <a:lnTo>
                    <a:pt x="12949" y="25789"/>
                  </a:lnTo>
                  <a:lnTo>
                    <a:pt x="12895" y="27404"/>
                  </a:lnTo>
                  <a:lnTo>
                    <a:pt x="12895" y="29369"/>
                  </a:lnTo>
                  <a:lnTo>
                    <a:pt x="12922" y="30419"/>
                  </a:lnTo>
                  <a:lnTo>
                    <a:pt x="12949" y="31496"/>
                  </a:lnTo>
                  <a:lnTo>
                    <a:pt x="13003" y="32573"/>
                  </a:lnTo>
                  <a:lnTo>
                    <a:pt x="13083" y="33596"/>
                  </a:lnTo>
                  <a:lnTo>
                    <a:pt x="13191" y="34592"/>
                  </a:lnTo>
                  <a:lnTo>
                    <a:pt x="13326" y="35534"/>
                  </a:lnTo>
                  <a:lnTo>
                    <a:pt x="13487" y="36368"/>
                  </a:lnTo>
                  <a:lnTo>
                    <a:pt x="13595" y="36745"/>
                  </a:lnTo>
                  <a:lnTo>
                    <a:pt x="13703" y="37095"/>
                  </a:lnTo>
                  <a:lnTo>
                    <a:pt x="26624" y="44121"/>
                  </a:lnTo>
                  <a:lnTo>
                    <a:pt x="20729" y="21913"/>
                  </a:lnTo>
                  <a:lnTo>
                    <a:pt x="24390"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98" name="Google Shape;10898;p71"/>
            <p:cNvSpPr/>
            <p:nvPr/>
          </p:nvSpPr>
          <p:spPr>
            <a:xfrm>
              <a:off x="7348889" y="2972816"/>
              <a:ext cx="279558" cy="410146"/>
            </a:xfrm>
            <a:custGeom>
              <a:avLst/>
              <a:gdLst/>
              <a:ahLst/>
              <a:cxnLst/>
              <a:rect l="l" t="t" r="r" b="b"/>
              <a:pathLst>
                <a:path w="10661" h="15641" extrusionOk="0">
                  <a:moveTo>
                    <a:pt x="1751" y="1"/>
                  </a:moveTo>
                  <a:lnTo>
                    <a:pt x="1589" y="647"/>
                  </a:lnTo>
                  <a:lnTo>
                    <a:pt x="1239" y="2316"/>
                  </a:lnTo>
                  <a:lnTo>
                    <a:pt x="1024" y="3446"/>
                  </a:lnTo>
                  <a:lnTo>
                    <a:pt x="808" y="4711"/>
                  </a:lnTo>
                  <a:lnTo>
                    <a:pt x="566" y="6057"/>
                  </a:lnTo>
                  <a:lnTo>
                    <a:pt x="378" y="7484"/>
                  </a:lnTo>
                  <a:lnTo>
                    <a:pt x="189" y="8911"/>
                  </a:lnTo>
                  <a:lnTo>
                    <a:pt x="82" y="10284"/>
                  </a:lnTo>
                  <a:lnTo>
                    <a:pt x="28" y="10957"/>
                  </a:lnTo>
                  <a:lnTo>
                    <a:pt x="1" y="11603"/>
                  </a:lnTo>
                  <a:lnTo>
                    <a:pt x="1" y="12222"/>
                  </a:lnTo>
                  <a:lnTo>
                    <a:pt x="28" y="12814"/>
                  </a:lnTo>
                  <a:lnTo>
                    <a:pt x="82" y="13353"/>
                  </a:lnTo>
                  <a:lnTo>
                    <a:pt x="135" y="13864"/>
                  </a:lnTo>
                  <a:lnTo>
                    <a:pt x="216" y="14322"/>
                  </a:lnTo>
                  <a:lnTo>
                    <a:pt x="351" y="14699"/>
                  </a:lnTo>
                  <a:lnTo>
                    <a:pt x="485" y="15048"/>
                  </a:lnTo>
                  <a:lnTo>
                    <a:pt x="593" y="15183"/>
                  </a:lnTo>
                  <a:lnTo>
                    <a:pt x="674" y="15318"/>
                  </a:lnTo>
                  <a:lnTo>
                    <a:pt x="781" y="15425"/>
                  </a:lnTo>
                  <a:lnTo>
                    <a:pt x="889" y="15533"/>
                  </a:lnTo>
                  <a:lnTo>
                    <a:pt x="1024" y="15587"/>
                  </a:lnTo>
                  <a:lnTo>
                    <a:pt x="1131" y="15641"/>
                  </a:lnTo>
                  <a:lnTo>
                    <a:pt x="10661" y="1616"/>
                  </a:lnTo>
                  <a:lnTo>
                    <a:pt x="1751"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899" name="Google Shape;10899;p71"/>
            <p:cNvSpPr/>
            <p:nvPr/>
          </p:nvSpPr>
          <p:spPr>
            <a:xfrm>
              <a:off x="5162000" y="1824303"/>
              <a:ext cx="1708291" cy="3314891"/>
            </a:xfrm>
            <a:custGeom>
              <a:avLst/>
              <a:gdLst/>
              <a:ahLst/>
              <a:cxnLst/>
              <a:rect l="l" t="t" r="r" b="b"/>
              <a:pathLst>
                <a:path w="65146" h="126414" extrusionOk="0">
                  <a:moveTo>
                    <a:pt x="54889" y="1"/>
                  </a:moveTo>
                  <a:lnTo>
                    <a:pt x="53974" y="55"/>
                  </a:lnTo>
                  <a:lnTo>
                    <a:pt x="53085" y="135"/>
                  </a:lnTo>
                  <a:lnTo>
                    <a:pt x="52224" y="216"/>
                  </a:lnTo>
                  <a:lnTo>
                    <a:pt x="51390" y="351"/>
                  </a:lnTo>
                  <a:lnTo>
                    <a:pt x="50582" y="485"/>
                  </a:lnTo>
                  <a:lnTo>
                    <a:pt x="49801" y="674"/>
                  </a:lnTo>
                  <a:lnTo>
                    <a:pt x="49021" y="862"/>
                  </a:lnTo>
                  <a:lnTo>
                    <a:pt x="48294" y="1051"/>
                  </a:lnTo>
                  <a:lnTo>
                    <a:pt x="47567" y="1293"/>
                  </a:lnTo>
                  <a:lnTo>
                    <a:pt x="46867" y="1535"/>
                  </a:lnTo>
                  <a:lnTo>
                    <a:pt x="46194" y="1777"/>
                  </a:lnTo>
                  <a:lnTo>
                    <a:pt x="45548" y="2047"/>
                  </a:lnTo>
                  <a:lnTo>
                    <a:pt x="44929" y="2343"/>
                  </a:lnTo>
                  <a:lnTo>
                    <a:pt x="44337" y="2639"/>
                  </a:lnTo>
                  <a:lnTo>
                    <a:pt x="43771" y="2935"/>
                  </a:lnTo>
                  <a:lnTo>
                    <a:pt x="43233" y="3258"/>
                  </a:lnTo>
                  <a:lnTo>
                    <a:pt x="42722" y="3581"/>
                  </a:lnTo>
                  <a:lnTo>
                    <a:pt x="42210" y="3904"/>
                  </a:lnTo>
                  <a:lnTo>
                    <a:pt x="41752" y="4254"/>
                  </a:lnTo>
                  <a:lnTo>
                    <a:pt x="41322" y="4577"/>
                  </a:lnTo>
                  <a:lnTo>
                    <a:pt x="40891" y="4927"/>
                  </a:lnTo>
                  <a:lnTo>
                    <a:pt x="40514" y="5277"/>
                  </a:lnTo>
                  <a:lnTo>
                    <a:pt x="38845" y="6784"/>
                  </a:lnTo>
                  <a:lnTo>
                    <a:pt x="36934" y="8453"/>
                  </a:lnTo>
                  <a:lnTo>
                    <a:pt x="34915" y="10149"/>
                  </a:lnTo>
                  <a:lnTo>
                    <a:pt x="32923" y="11818"/>
                  </a:lnTo>
                  <a:lnTo>
                    <a:pt x="29692" y="14483"/>
                  </a:lnTo>
                  <a:lnTo>
                    <a:pt x="28347" y="15587"/>
                  </a:lnTo>
                  <a:lnTo>
                    <a:pt x="31550" y="3796"/>
                  </a:lnTo>
                  <a:lnTo>
                    <a:pt x="15371" y="1697"/>
                  </a:lnTo>
                  <a:lnTo>
                    <a:pt x="14241" y="3770"/>
                  </a:lnTo>
                  <a:lnTo>
                    <a:pt x="11280" y="9180"/>
                  </a:lnTo>
                  <a:lnTo>
                    <a:pt x="9341" y="12761"/>
                  </a:lnTo>
                  <a:lnTo>
                    <a:pt x="7242" y="16691"/>
                  </a:lnTo>
                  <a:lnTo>
                    <a:pt x="5061" y="20809"/>
                  </a:lnTo>
                  <a:lnTo>
                    <a:pt x="2908" y="25009"/>
                  </a:lnTo>
                  <a:lnTo>
                    <a:pt x="2396" y="26059"/>
                  </a:lnTo>
                  <a:lnTo>
                    <a:pt x="1939" y="27082"/>
                  </a:lnTo>
                  <a:lnTo>
                    <a:pt x="1535" y="28078"/>
                  </a:lnTo>
                  <a:lnTo>
                    <a:pt x="1185" y="29074"/>
                  </a:lnTo>
                  <a:lnTo>
                    <a:pt x="889" y="30043"/>
                  </a:lnTo>
                  <a:lnTo>
                    <a:pt x="619" y="31012"/>
                  </a:lnTo>
                  <a:lnTo>
                    <a:pt x="431" y="31927"/>
                  </a:lnTo>
                  <a:lnTo>
                    <a:pt x="243" y="32869"/>
                  </a:lnTo>
                  <a:lnTo>
                    <a:pt x="135" y="33758"/>
                  </a:lnTo>
                  <a:lnTo>
                    <a:pt x="54" y="34646"/>
                  </a:lnTo>
                  <a:lnTo>
                    <a:pt x="0" y="35507"/>
                  </a:lnTo>
                  <a:lnTo>
                    <a:pt x="0" y="36342"/>
                  </a:lnTo>
                  <a:lnTo>
                    <a:pt x="27" y="37149"/>
                  </a:lnTo>
                  <a:lnTo>
                    <a:pt x="81" y="37957"/>
                  </a:lnTo>
                  <a:lnTo>
                    <a:pt x="189" y="38711"/>
                  </a:lnTo>
                  <a:lnTo>
                    <a:pt x="323" y="39465"/>
                  </a:lnTo>
                  <a:lnTo>
                    <a:pt x="485" y="40191"/>
                  </a:lnTo>
                  <a:lnTo>
                    <a:pt x="646" y="40891"/>
                  </a:lnTo>
                  <a:lnTo>
                    <a:pt x="862" y="41564"/>
                  </a:lnTo>
                  <a:lnTo>
                    <a:pt x="1104" y="42210"/>
                  </a:lnTo>
                  <a:lnTo>
                    <a:pt x="1373" y="42829"/>
                  </a:lnTo>
                  <a:lnTo>
                    <a:pt x="1642" y="43422"/>
                  </a:lnTo>
                  <a:lnTo>
                    <a:pt x="1939" y="43987"/>
                  </a:lnTo>
                  <a:lnTo>
                    <a:pt x="2262" y="44525"/>
                  </a:lnTo>
                  <a:lnTo>
                    <a:pt x="2612" y="45037"/>
                  </a:lnTo>
                  <a:lnTo>
                    <a:pt x="2961" y="45521"/>
                  </a:lnTo>
                  <a:lnTo>
                    <a:pt x="3311" y="45952"/>
                  </a:lnTo>
                  <a:lnTo>
                    <a:pt x="3688" y="46383"/>
                  </a:lnTo>
                  <a:lnTo>
                    <a:pt x="4092" y="46760"/>
                  </a:lnTo>
                  <a:lnTo>
                    <a:pt x="4469" y="47110"/>
                  </a:lnTo>
                  <a:lnTo>
                    <a:pt x="4873" y="47433"/>
                  </a:lnTo>
                  <a:lnTo>
                    <a:pt x="5303" y="47729"/>
                  </a:lnTo>
                  <a:lnTo>
                    <a:pt x="5734" y="47998"/>
                  </a:lnTo>
                  <a:lnTo>
                    <a:pt x="6192" y="48267"/>
                  </a:lnTo>
                  <a:lnTo>
                    <a:pt x="6703" y="48509"/>
                  </a:lnTo>
                  <a:lnTo>
                    <a:pt x="7269" y="48752"/>
                  </a:lnTo>
                  <a:lnTo>
                    <a:pt x="7834" y="48967"/>
                  </a:lnTo>
                  <a:lnTo>
                    <a:pt x="8453" y="49182"/>
                  </a:lnTo>
                  <a:lnTo>
                    <a:pt x="9099" y="49371"/>
                  </a:lnTo>
                  <a:lnTo>
                    <a:pt x="9772" y="49532"/>
                  </a:lnTo>
                  <a:lnTo>
                    <a:pt x="10472" y="49694"/>
                  </a:lnTo>
                  <a:lnTo>
                    <a:pt x="11172" y="49828"/>
                  </a:lnTo>
                  <a:lnTo>
                    <a:pt x="11926" y="49936"/>
                  </a:lnTo>
                  <a:lnTo>
                    <a:pt x="12679" y="50044"/>
                  </a:lnTo>
                  <a:lnTo>
                    <a:pt x="13460" y="50098"/>
                  </a:lnTo>
                  <a:lnTo>
                    <a:pt x="14241" y="50125"/>
                  </a:lnTo>
                  <a:lnTo>
                    <a:pt x="15048" y="50125"/>
                  </a:lnTo>
                  <a:lnTo>
                    <a:pt x="15856" y="50098"/>
                  </a:lnTo>
                  <a:lnTo>
                    <a:pt x="16663" y="50044"/>
                  </a:lnTo>
                  <a:lnTo>
                    <a:pt x="17498" y="49963"/>
                  </a:lnTo>
                  <a:lnTo>
                    <a:pt x="18332" y="49828"/>
                  </a:lnTo>
                  <a:lnTo>
                    <a:pt x="19140" y="49667"/>
                  </a:lnTo>
                  <a:lnTo>
                    <a:pt x="19975" y="49452"/>
                  </a:lnTo>
                  <a:lnTo>
                    <a:pt x="20809" y="49209"/>
                  </a:lnTo>
                  <a:lnTo>
                    <a:pt x="21617" y="48940"/>
                  </a:lnTo>
                  <a:lnTo>
                    <a:pt x="22424" y="48590"/>
                  </a:lnTo>
                  <a:lnTo>
                    <a:pt x="23232" y="48240"/>
                  </a:lnTo>
                  <a:lnTo>
                    <a:pt x="24012" y="47810"/>
                  </a:lnTo>
                  <a:lnTo>
                    <a:pt x="24793" y="47352"/>
                  </a:lnTo>
                  <a:lnTo>
                    <a:pt x="25547" y="46840"/>
                  </a:lnTo>
                  <a:lnTo>
                    <a:pt x="26274" y="46248"/>
                  </a:lnTo>
                  <a:lnTo>
                    <a:pt x="27001" y="45629"/>
                  </a:lnTo>
                  <a:lnTo>
                    <a:pt x="27700" y="44956"/>
                  </a:lnTo>
                  <a:lnTo>
                    <a:pt x="28347" y="44229"/>
                  </a:lnTo>
                  <a:lnTo>
                    <a:pt x="30877" y="41322"/>
                  </a:lnTo>
                  <a:lnTo>
                    <a:pt x="33165" y="38630"/>
                  </a:lnTo>
                  <a:lnTo>
                    <a:pt x="36934" y="34161"/>
                  </a:lnTo>
                  <a:lnTo>
                    <a:pt x="39357" y="31227"/>
                  </a:lnTo>
                  <a:lnTo>
                    <a:pt x="40245" y="30150"/>
                  </a:lnTo>
                  <a:lnTo>
                    <a:pt x="41376" y="34404"/>
                  </a:lnTo>
                  <a:lnTo>
                    <a:pt x="41699" y="50582"/>
                  </a:lnTo>
                  <a:lnTo>
                    <a:pt x="18467" y="126414"/>
                  </a:lnTo>
                  <a:lnTo>
                    <a:pt x="45037" y="126414"/>
                  </a:lnTo>
                  <a:lnTo>
                    <a:pt x="55616" y="53516"/>
                  </a:lnTo>
                  <a:lnTo>
                    <a:pt x="55104" y="34592"/>
                  </a:lnTo>
                  <a:lnTo>
                    <a:pt x="65145" y="1266"/>
                  </a:lnTo>
                  <a:lnTo>
                    <a:pt x="64015" y="970"/>
                  </a:lnTo>
                  <a:lnTo>
                    <a:pt x="62911" y="728"/>
                  </a:lnTo>
                  <a:lnTo>
                    <a:pt x="61834" y="539"/>
                  </a:lnTo>
                  <a:lnTo>
                    <a:pt x="60784" y="351"/>
                  </a:lnTo>
                  <a:lnTo>
                    <a:pt x="59735" y="216"/>
                  </a:lnTo>
                  <a:lnTo>
                    <a:pt x="58712" y="108"/>
                  </a:lnTo>
                  <a:lnTo>
                    <a:pt x="57716" y="28"/>
                  </a:lnTo>
                  <a:lnTo>
                    <a:pt x="56747" y="1"/>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00" name="Google Shape;10900;p71"/>
            <p:cNvSpPr/>
            <p:nvPr/>
          </p:nvSpPr>
          <p:spPr>
            <a:xfrm>
              <a:off x="6444617" y="1996561"/>
              <a:ext cx="384055" cy="1328511"/>
            </a:xfrm>
            <a:custGeom>
              <a:avLst/>
              <a:gdLst/>
              <a:ahLst/>
              <a:cxnLst/>
              <a:rect l="l" t="t" r="r" b="b"/>
              <a:pathLst>
                <a:path w="14646" h="50663" extrusionOk="0">
                  <a:moveTo>
                    <a:pt x="14645" y="0"/>
                  </a:moveTo>
                  <a:lnTo>
                    <a:pt x="14080" y="242"/>
                  </a:lnTo>
                  <a:lnTo>
                    <a:pt x="13461" y="512"/>
                  </a:lnTo>
                  <a:lnTo>
                    <a:pt x="12788" y="835"/>
                  </a:lnTo>
                  <a:lnTo>
                    <a:pt x="12061" y="1211"/>
                  </a:lnTo>
                  <a:lnTo>
                    <a:pt x="11307" y="1642"/>
                  </a:lnTo>
                  <a:lnTo>
                    <a:pt x="10526" y="2100"/>
                  </a:lnTo>
                  <a:lnTo>
                    <a:pt x="9746" y="2638"/>
                  </a:lnTo>
                  <a:lnTo>
                    <a:pt x="8938" y="3204"/>
                  </a:lnTo>
                  <a:lnTo>
                    <a:pt x="8131" y="3823"/>
                  </a:lnTo>
                  <a:lnTo>
                    <a:pt x="7323" y="4496"/>
                  </a:lnTo>
                  <a:lnTo>
                    <a:pt x="6542" y="5222"/>
                  </a:lnTo>
                  <a:lnTo>
                    <a:pt x="5789" y="6003"/>
                  </a:lnTo>
                  <a:lnTo>
                    <a:pt x="5412" y="6434"/>
                  </a:lnTo>
                  <a:lnTo>
                    <a:pt x="5062" y="6838"/>
                  </a:lnTo>
                  <a:lnTo>
                    <a:pt x="4739" y="7295"/>
                  </a:lnTo>
                  <a:lnTo>
                    <a:pt x="4389" y="7753"/>
                  </a:lnTo>
                  <a:lnTo>
                    <a:pt x="4066" y="8211"/>
                  </a:lnTo>
                  <a:lnTo>
                    <a:pt x="3770" y="8695"/>
                  </a:lnTo>
                  <a:lnTo>
                    <a:pt x="3474" y="9207"/>
                  </a:lnTo>
                  <a:lnTo>
                    <a:pt x="3204" y="9718"/>
                  </a:lnTo>
                  <a:lnTo>
                    <a:pt x="2881" y="10418"/>
                  </a:lnTo>
                  <a:lnTo>
                    <a:pt x="2612" y="11091"/>
                  </a:lnTo>
                  <a:lnTo>
                    <a:pt x="2370" y="11737"/>
                  </a:lnTo>
                  <a:lnTo>
                    <a:pt x="2155" y="12383"/>
                  </a:lnTo>
                  <a:lnTo>
                    <a:pt x="2020" y="13002"/>
                  </a:lnTo>
                  <a:lnTo>
                    <a:pt x="1885" y="13594"/>
                  </a:lnTo>
                  <a:lnTo>
                    <a:pt x="1805" y="14187"/>
                  </a:lnTo>
                  <a:lnTo>
                    <a:pt x="1751" y="14752"/>
                  </a:lnTo>
                  <a:lnTo>
                    <a:pt x="1724" y="15290"/>
                  </a:lnTo>
                  <a:lnTo>
                    <a:pt x="1724" y="15829"/>
                  </a:lnTo>
                  <a:lnTo>
                    <a:pt x="1751" y="16340"/>
                  </a:lnTo>
                  <a:lnTo>
                    <a:pt x="1805" y="16825"/>
                  </a:lnTo>
                  <a:lnTo>
                    <a:pt x="1858" y="17309"/>
                  </a:lnTo>
                  <a:lnTo>
                    <a:pt x="1966" y="17767"/>
                  </a:lnTo>
                  <a:lnTo>
                    <a:pt x="2047" y="18198"/>
                  </a:lnTo>
                  <a:lnTo>
                    <a:pt x="2181" y="18601"/>
                  </a:lnTo>
                  <a:lnTo>
                    <a:pt x="2289" y="18978"/>
                  </a:lnTo>
                  <a:lnTo>
                    <a:pt x="2451" y="19355"/>
                  </a:lnTo>
                  <a:lnTo>
                    <a:pt x="2720" y="20001"/>
                  </a:lnTo>
                  <a:lnTo>
                    <a:pt x="3016" y="20566"/>
                  </a:lnTo>
                  <a:lnTo>
                    <a:pt x="3312" y="21051"/>
                  </a:lnTo>
                  <a:lnTo>
                    <a:pt x="3554" y="21428"/>
                  </a:lnTo>
                  <a:lnTo>
                    <a:pt x="3770" y="21697"/>
                  </a:lnTo>
                  <a:lnTo>
                    <a:pt x="3958" y="21912"/>
                  </a:lnTo>
                  <a:lnTo>
                    <a:pt x="3824" y="21993"/>
                  </a:lnTo>
                  <a:lnTo>
                    <a:pt x="3527" y="22235"/>
                  </a:lnTo>
                  <a:lnTo>
                    <a:pt x="3070" y="22639"/>
                  </a:lnTo>
                  <a:lnTo>
                    <a:pt x="2828" y="22908"/>
                  </a:lnTo>
                  <a:lnTo>
                    <a:pt x="2531" y="23232"/>
                  </a:lnTo>
                  <a:lnTo>
                    <a:pt x="2262" y="23608"/>
                  </a:lnTo>
                  <a:lnTo>
                    <a:pt x="1966" y="24039"/>
                  </a:lnTo>
                  <a:lnTo>
                    <a:pt x="1643" y="24524"/>
                  </a:lnTo>
                  <a:lnTo>
                    <a:pt x="1374" y="25062"/>
                  </a:lnTo>
                  <a:lnTo>
                    <a:pt x="1078" y="25654"/>
                  </a:lnTo>
                  <a:lnTo>
                    <a:pt x="835" y="26327"/>
                  </a:lnTo>
                  <a:lnTo>
                    <a:pt x="593" y="27054"/>
                  </a:lnTo>
                  <a:lnTo>
                    <a:pt x="378" y="27835"/>
                  </a:lnTo>
                  <a:lnTo>
                    <a:pt x="216" y="28696"/>
                  </a:lnTo>
                  <a:lnTo>
                    <a:pt x="82" y="29611"/>
                  </a:lnTo>
                  <a:lnTo>
                    <a:pt x="28" y="30607"/>
                  </a:lnTo>
                  <a:lnTo>
                    <a:pt x="1" y="31657"/>
                  </a:lnTo>
                  <a:lnTo>
                    <a:pt x="28" y="32788"/>
                  </a:lnTo>
                  <a:lnTo>
                    <a:pt x="136" y="33999"/>
                  </a:lnTo>
                  <a:lnTo>
                    <a:pt x="216" y="34645"/>
                  </a:lnTo>
                  <a:lnTo>
                    <a:pt x="324" y="35291"/>
                  </a:lnTo>
                  <a:lnTo>
                    <a:pt x="432" y="35964"/>
                  </a:lnTo>
                  <a:lnTo>
                    <a:pt x="566" y="36664"/>
                  </a:lnTo>
                  <a:lnTo>
                    <a:pt x="728" y="37364"/>
                  </a:lnTo>
                  <a:lnTo>
                    <a:pt x="916" y="38118"/>
                  </a:lnTo>
                  <a:lnTo>
                    <a:pt x="1105" y="38872"/>
                  </a:lnTo>
                  <a:lnTo>
                    <a:pt x="1347" y="39625"/>
                  </a:lnTo>
                  <a:lnTo>
                    <a:pt x="1589" y="40433"/>
                  </a:lnTo>
                  <a:lnTo>
                    <a:pt x="1858" y="41267"/>
                  </a:lnTo>
                  <a:lnTo>
                    <a:pt x="2155" y="42102"/>
                  </a:lnTo>
                  <a:lnTo>
                    <a:pt x="2504" y="42963"/>
                  </a:lnTo>
                  <a:lnTo>
                    <a:pt x="2854" y="43852"/>
                  </a:lnTo>
                  <a:lnTo>
                    <a:pt x="3231" y="44740"/>
                  </a:lnTo>
                  <a:lnTo>
                    <a:pt x="3635" y="45682"/>
                  </a:lnTo>
                  <a:lnTo>
                    <a:pt x="4093" y="46624"/>
                  </a:lnTo>
                  <a:lnTo>
                    <a:pt x="4550" y="47594"/>
                  </a:lnTo>
                  <a:lnTo>
                    <a:pt x="5062" y="48590"/>
                  </a:lnTo>
                  <a:lnTo>
                    <a:pt x="5600" y="49612"/>
                  </a:lnTo>
                  <a:lnTo>
                    <a:pt x="6166" y="50662"/>
                  </a:lnTo>
                  <a:lnTo>
                    <a:pt x="6704" y="46947"/>
                  </a:lnTo>
                  <a:lnTo>
                    <a:pt x="6192" y="28023"/>
                  </a:lnTo>
                  <a:lnTo>
                    <a:pt x="14645"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01" name="Google Shape;10901;p71"/>
            <p:cNvSpPr/>
            <p:nvPr/>
          </p:nvSpPr>
          <p:spPr>
            <a:xfrm>
              <a:off x="5942028" y="2252786"/>
              <a:ext cx="348733" cy="686872"/>
            </a:xfrm>
            <a:custGeom>
              <a:avLst/>
              <a:gdLst/>
              <a:ahLst/>
              <a:cxnLst/>
              <a:rect l="l" t="t" r="r" b="b"/>
              <a:pathLst>
                <a:path w="13299" h="26194" extrusionOk="0">
                  <a:moveTo>
                    <a:pt x="13299" y="1"/>
                  </a:moveTo>
                  <a:lnTo>
                    <a:pt x="13083" y="55"/>
                  </a:lnTo>
                  <a:lnTo>
                    <a:pt x="12518" y="324"/>
                  </a:lnTo>
                  <a:lnTo>
                    <a:pt x="12141" y="512"/>
                  </a:lnTo>
                  <a:lnTo>
                    <a:pt x="11710" y="781"/>
                  </a:lnTo>
                  <a:lnTo>
                    <a:pt x="11226" y="1105"/>
                  </a:lnTo>
                  <a:lnTo>
                    <a:pt x="10687" y="1481"/>
                  </a:lnTo>
                  <a:lnTo>
                    <a:pt x="10149" y="1939"/>
                  </a:lnTo>
                  <a:lnTo>
                    <a:pt x="9557" y="2477"/>
                  </a:lnTo>
                  <a:lnTo>
                    <a:pt x="8991" y="3070"/>
                  </a:lnTo>
                  <a:lnTo>
                    <a:pt x="8426" y="3770"/>
                  </a:lnTo>
                  <a:lnTo>
                    <a:pt x="8157" y="4146"/>
                  </a:lnTo>
                  <a:lnTo>
                    <a:pt x="7861" y="4550"/>
                  </a:lnTo>
                  <a:lnTo>
                    <a:pt x="7592" y="4954"/>
                  </a:lnTo>
                  <a:lnTo>
                    <a:pt x="7349" y="5412"/>
                  </a:lnTo>
                  <a:lnTo>
                    <a:pt x="7080" y="5869"/>
                  </a:lnTo>
                  <a:lnTo>
                    <a:pt x="6838" y="6381"/>
                  </a:lnTo>
                  <a:lnTo>
                    <a:pt x="6623" y="6892"/>
                  </a:lnTo>
                  <a:lnTo>
                    <a:pt x="6407" y="7431"/>
                  </a:lnTo>
                  <a:lnTo>
                    <a:pt x="6003" y="8507"/>
                  </a:lnTo>
                  <a:lnTo>
                    <a:pt x="5653" y="9584"/>
                  </a:lnTo>
                  <a:lnTo>
                    <a:pt x="5034" y="11630"/>
                  </a:lnTo>
                  <a:lnTo>
                    <a:pt x="4738" y="12599"/>
                  </a:lnTo>
                  <a:lnTo>
                    <a:pt x="4442" y="13514"/>
                  </a:lnTo>
                  <a:lnTo>
                    <a:pt x="4119" y="14403"/>
                  </a:lnTo>
                  <a:lnTo>
                    <a:pt x="3742" y="15210"/>
                  </a:lnTo>
                  <a:lnTo>
                    <a:pt x="3554" y="15587"/>
                  </a:lnTo>
                  <a:lnTo>
                    <a:pt x="3311" y="16018"/>
                  </a:lnTo>
                  <a:lnTo>
                    <a:pt x="2719" y="17068"/>
                  </a:lnTo>
                  <a:lnTo>
                    <a:pt x="2046" y="18333"/>
                  </a:lnTo>
                  <a:lnTo>
                    <a:pt x="1696" y="19006"/>
                  </a:lnTo>
                  <a:lnTo>
                    <a:pt x="1346" y="19733"/>
                  </a:lnTo>
                  <a:lnTo>
                    <a:pt x="1023" y="20486"/>
                  </a:lnTo>
                  <a:lnTo>
                    <a:pt x="727" y="21267"/>
                  </a:lnTo>
                  <a:lnTo>
                    <a:pt x="485" y="22048"/>
                  </a:lnTo>
                  <a:lnTo>
                    <a:pt x="270" y="22882"/>
                  </a:lnTo>
                  <a:lnTo>
                    <a:pt x="108" y="23690"/>
                  </a:lnTo>
                  <a:lnTo>
                    <a:pt x="54" y="24121"/>
                  </a:lnTo>
                  <a:lnTo>
                    <a:pt x="27" y="24524"/>
                  </a:lnTo>
                  <a:lnTo>
                    <a:pt x="0" y="24955"/>
                  </a:lnTo>
                  <a:lnTo>
                    <a:pt x="0" y="25359"/>
                  </a:lnTo>
                  <a:lnTo>
                    <a:pt x="27" y="25763"/>
                  </a:lnTo>
                  <a:lnTo>
                    <a:pt x="81" y="26193"/>
                  </a:lnTo>
                  <a:lnTo>
                    <a:pt x="4334" y="21213"/>
                  </a:lnTo>
                  <a:lnTo>
                    <a:pt x="7619" y="17310"/>
                  </a:lnTo>
                  <a:lnTo>
                    <a:pt x="9745" y="14726"/>
                  </a:lnTo>
                  <a:lnTo>
                    <a:pt x="10499" y="13810"/>
                  </a:lnTo>
                  <a:lnTo>
                    <a:pt x="10364" y="13272"/>
                  </a:lnTo>
                  <a:lnTo>
                    <a:pt x="10230" y="12680"/>
                  </a:lnTo>
                  <a:lnTo>
                    <a:pt x="10149" y="12034"/>
                  </a:lnTo>
                  <a:lnTo>
                    <a:pt x="10095" y="11388"/>
                  </a:lnTo>
                  <a:lnTo>
                    <a:pt x="10068" y="10688"/>
                  </a:lnTo>
                  <a:lnTo>
                    <a:pt x="10068" y="9934"/>
                  </a:lnTo>
                  <a:lnTo>
                    <a:pt x="10149" y="9153"/>
                  </a:lnTo>
                  <a:lnTo>
                    <a:pt x="10257" y="8319"/>
                  </a:lnTo>
                  <a:lnTo>
                    <a:pt x="10391" y="7457"/>
                  </a:lnTo>
                  <a:lnTo>
                    <a:pt x="10607" y="6542"/>
                  </a:lnTo>
                  <a:lnTo>
                    <a:pt x="10876" y="5573"/>
                  </a:lnTo>
                  <a:lnTo>
                    <a:pt x="11226" y="4577"/>
                  </a:lnTo>
                  <a:lnTo>
                    <a:pt x="11630" y="3500"/>
                  </a:lnTo>
                  <a:lnTo>
                    <a:pt x="12114" y="2397"/>
                  </a:lnTo>
                  <a:lnTo>
                    <a:pt x="12652" y="1212"/>
                  </a:lnTo>
                  <a:lnTo>
                    <a:pt x="13299" y="1"/>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02" name="Google Shape;10902;p71"/>
            <p:cNvSpPr/>
            <p:nvPr/>
          </p:nvSpPr>
          <p:spPr>
            <a:xfrm>
              <a:off x="7064422" y="3896152"/>
              <a:ext cx="504731" cy="394596"/>
            </a:xfrm>
            <a:custGeom>
              <a:avLst/>
              <a:gdLst/>
              <a:ahLst/>
              <a:cxnLst/>
              <a:rect l="l" t="t" r="r" b="b"/>
              <a:pathLst>
                <a:path w="19248" h="15048" extrusionOk="0">
                  <a:moveTo>
                    <a:pt x="0" y="0"/>
                  </a:moveTo>
                  <a:lnTo>
                    <a:pt x="162" y="942"/>
                  </a:lnTo>
                  <a:lnTo>
                    <a:pt x="323" y="1831"/>
                  </a:lnTo>
                  <a:lnTo>
                    <a:pt x="512" y="2719"/>
                  </a:lnTo>
                  <a:lnTo>
                    <a:pt x="727" y="3553"/>
                  </a:lnTo>
                  <a:lnTo>
                    <a:pt x="969" y="4361"/>
                  </a:lnTo>
                  <a:lnTo>
                    <a:pt x="1212" y="5142"/>
                  </a:lnTo>
                  <a:lnTo>
                    <a:pt x="1508" y="5895"/>
                  </a:lnTo>
                  <a:lnTo>
                    <a:pt x="1804" y="6622"/>
                  </a:lnTo>
                  <a:lnTo>
                    <a:pt x="2127" y="7322"/>
                  </a:lnTo>
                  <a:lnTo>
                    <a:pt x="2450" y="7968"/>
                  </a:lnTo>
                  <a:lnTo>
                    <a:pt x="2827" y="8614"/>
                  </a:lnTo>
                  <a:lnTo>
                    <a:pt x="3204" y="9206"/>
                  </a:lnTo>
                  <a:lnTo>
                    <a:pt x="3607" y="9772"/>
                  </a:lnTo>
                  <a:lnTo>
                    <a:pt x="4011" y="10337"/>
                  </a:lnTo>
                  <a:lnTo>
                    <a:pt x="4469" y="10849"/>
                  </a:lnTo>
                  <a:lnTo>
                    <a:pt x="4927" y="11333"/>
                  </a:lnTo>
                  <a:lnTo>
                    <a:pt x="5384" y="11764"/>
                  </a:lnTo>
                  <a:lnTo>
                    <a:pt x="5896" y="12195"/>
                  </a:lnTo>
                  <a:lnTo>
                    <a:pt x="6407" y="12598"/>
                  </a:lnTo>
                  <a:lnTo>
                    <a:pt x="6945" y="12948"/>
                  </a:lnTo>
                  <a:lnTo>
                    <a:pt x="7484" y="13298"/>
                  </a:lnTo>
                  <a:lnTo>
                    <a:pt x="8049" y="13594"/>
                  </a:lnTo>
                  <a:lnTo>
                    <a:pt x="8641" y="13864"/>
                  </a:lnTo>
                  <a:lnTo>
                    <a:pt x="9261" y="14133"/>
                  </a:lnTo>
                  <a:lnTo>
                    <a:pt x="9880" y="14348"/>
                  </a:lnTo>
                  <a:lnTo>
                    <a:pt x="10526" y="14536"/>
                  </a:lnTo>
                  <a:lnTo>
                    <a:pt x="11172" y="14698"/>
                  </a:lnTo>
                  <a:lnTo>
                    <a:pt x="11845" y="14806"/>
                  </a:lnTo>
                  <a:lnTo>
                    <a:pt x="12545" y="14913"/>
                  </a:lnTo>
                  <a:lnTo>
                    <a:pt x="13245" y="14994"/>
                  </a:lnTo>
                  <a:lnTo>
                    <a:pt x="13971" y="15048"/>
                  </a:lnTo>
                  <a:lnTo>
                    <a:pt x="15075" y="15048"/>
                  </a:lnTo>
                  <a:lnTo>
                    <a:pt x="15425" y="14994"/>
                  </a:lnTo>
                  <a:lnTo>
                    <a:pt x="15748" y="14967"/>
                  </a:lnTo>
                  <a:lnTo>
                    <a:pt x="16071" y="14886"/>
                  </a:lnTo>
                  <a:lnTo>
                    <a:pt x="16367" y="14779"/>
                  </a:lnTo>
                  <a:lnTo>
                    <a:pt x="16636" y="14671"/>
                  </a:lnTo>
                  <a:lnTo>
                    <a:pt x="16906" y="14536"/>
                  </a:lnTo>
                  <a:lnTo>
                    <a:pt x="17148" y="14402"/>
                  </a:lnTo>
                  <a:lnTo>
                    <a:pt x="17363" y="14240"/>
                  </a:lnTo>
                  <a:lnTo>
                    <a:pt x="17579" y="14052"/>
                  </a:lnTo>
                  <a:lnTo>
                    <a:pt x="17767" y="13864"/>
                  </a:lnTo>
                  <a:lnTo>
                    <a:pt x="17956" y="13675"/>
                  </a:lnTo>
                  <a:lnTo>
                    <a:pt x="18117" y="13433"/>
                  </a:lnTo>
                  <a:lnTo>
                    <a:pt x="18279" y="13217"/>
                  </a:lnTo>
                  <a:lnTo>
                    <a:pt x="18413" y="12948"/>
                  </a:lnTo>
                  <a:lnTo>
                    <a:pt x="18548" y="12706"/>
                  </a:lnTo>
                  <a:lnTo>
                    <a:pt x="18763" y="12141"/>
                  </a:lnTo>
                  <a:lnTo>
                    <a:pt x="18952" y="11548"/>
                  </a:lnTo>
                  <a:lnTo>
                    <a:pt x="19086" y="10929"/>
                  </a:lnTo>
                  <a:lnTo>
                    <a:pt x="19167" y="10283"/>
                  </a:lnTo>
                  <a:lnTo>
                    <a:pt x="19221" y="9610"/>
                  </a:lnTo>
                  <a:lnTo>
                    <a:pt x="19248" y="8937"/>
                  </a:lnTo>
                  <a:lnTo>
                    <a:pt x="19248" y="8237"/>
                  </a:lnTo>
                  <a:lnTo>
                    <a:pt x="19221" y="7537"/>
                  </a:lnTo>
                  <a:lnTo>
                    <a:pt x="19140" y="6838"/>
                  </a:lnTo>
                  <a:lnTo>
                    <a:pt x="19086" y="6138"/>
                  </a:lnTo>
                  <a:lnTo>
                    <a:pt x="18978" y="5438"/>
                  </a:lnTo>
                  <a:lnTo>
                    <a:pt x="18871" y="4765"/>
                  </a:lnTo>
                  <a:lnTo>
                    <a:pt x="18629" y="3500"/>
                  </a:lnTo>
                  <a:lnTo>
                    <a:pt x="18359" y="2369"/>
                  </a:lnTo>
                  <a:lnTo>
                    <a:pt x="18117" y="1400"/>
                  </a:lnTo>
                  <a:lnTo>
                    <a:pt x="17902" y="646"/>
                  </a:lnTo>
                  <a:lnTo>
                    <a:pt x="17713"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03" name="Google Shape;10903;p71"/>
            <p:cNvSpPr/>
            <p:nvPr/>
          </p:nvSpPr>
          <p:spPr>
            <a:xfrm>
              <a:off x="5913078" y="3896152"/>
              <a:ext cx="455327" cy="394596"/>
            </a:xfrm>
            <a:custGeom>
              <a:avLst/>
              <a:gdLst/>
              <a:ahLst/>
              <a:cxnLst/>
              <a:rect l="l" t="t" r="r" b="b"/>
              <a:pathLst>
                <a:path w="17364" h="15048" extrusionOk="0">
                  <a:moveTo>
                    <a:pt x="4362" y="0"/>
                  </a:moveTo>
                  <a:lnTo>
                    <a:pt x="1" y="14213"/>
                  </a:lnTo>
                  <a:lnTo>
                    <a:pt x="243" y="14402"/>
                  </a:lnTo>
                  <a:lnTo>
                    <a:pt x="539" y="14563"/>
                  </a:lnTo>
                  <a:lnTo>
                    <a:pt x="835" y="14725"/>
                  </a:lnTo>
                  <a:lnTo>
                    <a:pt x="1158" y="14833"/>
                  </a:lnTo>
                  <a:lnTo>
                    <a:pt x="1508" y="14913"/>
                  </a:lnTo>
                  <a:lnTo>
                    <a:pt x="1858" y="14994"/>
                  </a:lnTo>
                  <a:lnTo>
                    <a:pt x="2262" y="15048"/>
                  </a:lnTo>
                  <a:lnTo>
                    <a:pt x="3419" y="15048"/>
                  </a:lnTo>
                  <a:lnTo>
                    <a:pt x="4119" y="14994"/>
                  </a:lnTo>
                  <a:lnTo>
                    <a:pt x="4846" y="14913"/>
                  </a:lnTo>
                  <a:lnTo>
                    <a:pt x="5519" y="14806"/>
                  </a:lnTo>
                  <a:lnTo>
                    <a:pt x="6219" y="14698"/>
                  </a:lnTo>
                  <a:lnTo>
                    <a:pt x="6865" y="14536"/>
                  </a:lnTo>
                  <a:lnTo>
                    <a:pt x="7511" y="14348"/>
                  </a:lnTo>
                  <a:lnTo>
                    <a:pt x="8130" y="14133"/>
                  </a:lnTo>
                  <a:lnTo>
                    <a:pt x="8723" y="13864"/>
                  </a:lnTo>
                  <a:lnTo>
                    <a:pt x="9315" y="13594"/>
                  </a:lnTo>
                  <a:lnTo>
                    <a:pt x="9880" y="13298"/>
                  </a:lnTo>
                  <a:lnTo>
                    <a:pt x="10445" y="12948"/>
                  </a:lnTo>
                  <a:lnTo>
                    <a:pt x="10984" y="12598"/>
                  </a:lnTo>
                  <a:lnTo>
                    <a:pt x="11495" y="12195"/>
                  </a:lnTo>
                  <a:lnTo>
                    <a:pt x="11980" y="11764"/>
                  </a:lnTo>
                  <a:lnTo>
                    <a:pt x="12464" y="11333"/>
                  </a:lnTo>
                  <a:lnTo>
                    <a:pt x="12922" y="10849"/>
                  </a:lnTo>
                  <a:lnTo>
                    <a:pt x="13353" y="10337"/>
                  </a:lnTo>
                  <a:lnTo>
                    <a:pt x="13783" y="9772"/>
                  </a:lnTo>
                  <a:lnTo>
                    <a:pt x="14187" y="9206"/>
                  </a:lnTo>
                  <a:lnTo>
                    <a:pt x="14564" y="8614"/>
                  </a:lnTo>
                  <a:lnTo>
                    <a:pt x="14914" y="7968"/>
                  </a:lnTo>
                  <a:lnTo>
                    <a:pt x="15264" y="7322"/>
                  </a:lnTo>
                  <a:lnTo>
                    <a:pt x="15587" y="6622"/>
                  </a:lnTo>
                  <a:lnTo>
                    <a:pt x="15883" y="5895"/>
                  </a:lnTo>
                  <a:lnTo>
                    <a:pt x="16152" y="5142"/>
                  </a:lnTo>
                  <a:lnTo>
                    <a:pt x="16421" y="4361"/>
                  </a:lnTo>
                  <a:lnTo>
                    <a:pt x="16637" y="3553"/>
                  </a:lnTo>
                  <a:lnTo>
                    <a:pt x="16852" y="2719"/>
                  </a:lnTo>
                  <a:lnTo>
                    <a:pt x="17068" y="1831"/>
                  </a:lnTo>
                  <a:lnTo>
                    <a:pt x="17229" y="942"/>
                  </a:lnTo>
                  <a:lnTo>
                    <a:pt x="17364"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04" name="Google Shape;10904;p71"/>
            <p:cNvSpPr/>
            <p:nvPr/>
          </p:nvSpPr>
          <p:spPr>
            <a:xfrm>
              <a:off x="5913078" y="3896152"/>
              <a:ext cx="455327" cy="394596"/>
            </a:xfrm>
            <a:custGeom>
              <a:avLst/>
              <a:gdLst/>
              <a:ahLst/>
              <a:cxnLst/>
              <a:rect l="l" t="t" r="r" b="b"/>
              <a:pathLst>
                <a:path w="17364" h="15048" fill="none" extrusionOk="0">
                  <a:moveTo>
                    <a:pt x="1" y="14213"/>
                  </a:moveTo>
                  <a:lnTo>
                    <a:pt x="1" y="14213"/>
                  </a:lnTo>
                  <a:lnTo>
                    <a:pt x="243" y="14402"/>
                  </a:lnTo>
                  <a:lnTo>
                    <a:pt x="539" y="14563"/>
                  </a:lnTo>
                  <a:lnTo>
                    <a:pt x="835" y="14725"/>
                  </a:lnTo>
                  <a:lnTo>
                    <a:pt x="1158" y="14833"/>
                  </a:lnTo>
                  <a:lnTo>
                    <a:pt x="1508" y="14913"/>
                  </a:lnTo>
                  <a:lnTo>
                    <a:pt x="1858" y="14994"/>
                  </a:lnTo>
                  <a:lnTo>
                    <a:pt x="2262" y="15048"/>
                  </a:lnTo>
                  <a:lnTo>
                    <a:pt x="2666" y="15048"/>
                  </a:lnTo>
                  <a:lnTo>
                    <a:pt x="2666" y="15048"/>
                  </a:lnTo>
                  <a:lnTo>
                    <a:pt x="3419" y="15048"/>
                  </a:lnTo>
                  <a:lnTo>
                    <a:pt x="4119" y="14994"/>
                  </a:lnTo>
                  <a:lnTo>
                    <a:pt x="4846" y="14913"/>
                  </a:lnTo>
                  <a:lnTo>
                    <a:pt x="5519" y="14806"/>
                  </a:lnTo>
                  <a:lnTo>
                    <a:pt x="6219" y="14698"/>
                  </a:lnTo>
                  <a:lnTo>
                    <a:pt x="6865" y="14536"/>
                  </a:lnTo>
                  <a:lnTo>
                    <a:pt x="7511" y="14348"/>
                  </a:lnTo>
                  <a:lnTo>
                    <a:pt x="8130" y="14133"/>
                  </a:lnTo>
                  <a:lnTo>
                    <a:pt x="8723" y="13864"/>
                  </a:lnTo>
                  <a:lnTo>
                    <a:pt x="9315" y="13594"/>
                  </a:lnTo>
                  <a:lnTo>
                    <a:pt x="9880" y="13298"/>
                  </a:lnTo>
                  <a:lnTo>
                    <a:pt x="10445" y="12948"/>
                  </a:lnTo>
                  <a:lnTo>
                    <a:pt x="10984" y="12598"/>
                  </a:lnTo>
                  <a:lnTo>
                    <a:pt x="11495" y="12195"/>
                  </a:lnTo>
                  <a:lnTo>
                    <a:pt x="11980" y="11764"/>
                  </a:lnTo>
                  <a:lnTo>
                    <a:pt x="12464" y="11333"/>
                  </a:lnTo>
                  <a:lnTo>
                    <a:pt x="12922" y="10849"/>
                  </a:lnTo>
                  <a:lnTo>
                    <a:pt x="13353" y="10337"/>
                  </a:lnTo>
                  <a:lnTo>
                    <a:pt x="13783" y="9772"/>
                  </a:lnTo>
                  <a:lnTo>
                    <a:pt x="14187" y="9206"/>
                  </a:lnTo>
                  <a:lnTo>
                    <a:pt x="14564" y="8614"/>
                  </a:lnTo>
                  <a:lnTo>
                    <a:pt x="14914" y="7968"/>
                  </a:lnTo>
                  <a:lnTo>
                    <a:pt x="15264" y="7322"/>
                  </a:lnTo>
                  <a:lnTo>
                    <a:pt x="15587" y="6622"/>
                  </a:lnTo>
                  <a:lnTo>
                    <a:pt x="15883" y="5895"/>
                  </a:lnTo>
                  <a:lnTo>
                    <a:pt x="16152" y="5142"/>
                  </a:lnTo>
                  <a:lnTo>
                    <a:pt x="16421" y="4361"/>
                  </a:lnTo>
                  <a:lnTo>
                    <a:pt x="16637" y="3553"/>
                  </a:lnTo>
                  <a:lnTo>
                    <a:pt x="16852" y="2719"/>
                  </a:lnTo>
                  <a:lnTo>
                    <a:pt x="17068" y="1831"/>
                  </a:lnTo>
                  <a:lnTo>
                    <a:pt x="17229" y="942"/>
                  </a:lnTo>
                  <a:lnTo>
                    <a:pt x="17364" y="0"/>
                  </a:lnTo>
                  <a:lnTo>
                    <a:pt x="4362" y="0"/>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05" name="Google Shape;10905;p71"/>
            <p:cNvSpPr/>
            <p:nvPr/>
          </p:nvSpPr>
          <p:spPr>
            <a:xfrm>
              <a:off x="7262064" y="2913525"/>
              <a:ext cx="291568" cy="302136"/>
            </a:xfrm>
            <a:custGeom>
              <a:avLst/>
              <a:gdLst/>
              <a:ahLst/>
              <a:cxnLst/>
              <a:rect l="l" t="t" r="r" b="b"/>
              <a:pathLst>
                <a:path w="11119" h="11522" extrusionOk="0">
                  <a:moveTo>
                    <a:pt x="1454" y="0"/>
                  </a:moveTo>
                  <a:lnTo>
                    <a:pt x="1" y="5788"/>
                  </a:lnTo>
                  <a:lnTo>
                    <a:pt x="10634" y="11522"/>
                  </a:lnTo>
                  <a:lnTo>
                    <a:pt x="11118" y="1642"/>
                  </a:lnTo>
                  <a:lnTo>
                    <a:pt x="1454" y="0"/>
                  </a:lnTo>
                  <a:close/>
                </a:path>
              </a:pathLst>
            </a:custGeom>
            <a:solidFill>
              <a:srgbClr val="FFBEA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06" name="Google Shape;10906;p71"/>
            <p:cNvSpPr/>
            <p:nvPr/>
          </p:nvSpPr>
          <p:spPr>
            <a:xfrm>
              <a:off x="6878764" y="1892771"/>
              <a:ext cx="487791" cy="1366638"/>
            </a:xfrm>
            <a:custGeom>
              <a:avLst/>
              <a:gdLst/>
              <a:ahLst/>
              <a:cxnLst/>
              <a:rect l="l" t="t" r="r" b="b"/>
              <a:pathLst>
                <a:path w="18602" h="52117" extrusionOk="0">
                  <a:moveTo>
                    <a:pt x="12007" y="1"/>
                  </a:moveTo>
                  <a:lnTo>
                    <a:pt x="0" y="52117"/>
                  </a:lnTo>
                  <a:lnTo>
                    <a:pt x="485" y="51552"/>
                  </a:lnTo>
                  <a:lnTo>
                    <a:pt x="1804" y="50017"/>
                  </a:lnTo>
                  <a:lnTo>
                    <a:pt x="2692" y="48940"/>
                  </a:lnTo>
                  <a:lnTo>
                    <a:pt x="3688" y="47702"/>
                  </a:lnTo>
                  <a:lnTo>
                    <a:pt x="4765" y="46329"/>
                  </a:lnTo>
                  <a:lnTo>
                    <a:pt x="5896" y="44849"/>
                  </a:lnTo>
                  <a:lnTo>
                    <a:pt x="7026" y="43260"/>
                  </a:lnTo>
                  <a:lnTo>
                    <a:pt x="8130" y="41645"/>
                  </a:lnTo>
                  <a:lnTo>
                    <a:pt x="8669" y="40811"/>
                  </a:lnTo>
                  <a:lnTo>
                    <a:pt x="9207" y="39976"/>
                  </a:lnTo>
                  <a:lnTo>
                    <a:pt x="9691" y="39142"/>
                  </a:lnTo>
                  <a:lnTo>
                    <a:pt x="10176" y="38307"/>
                  </a:lnTo>
                  <a:lnTo>
                    <a:pt x="10634" y="37473"/>
                  </a:lnTo>
                  <a:lnTo>
                    <a:pt x="11037" y="36665"/>
                  </a:lnTo>
                  <a:lnTo>
                    <a:pt x="11414" y="35858"/>
                  </a:lnTo>
                  <a:lnTo>
                    <a:pt x="11764" y="35077"/>
                  </a:lnTo>
                  <a:lnTo>
                    <a:pt x="12060" y="34296"/>
                  </a:lnTo>
                  <a:lnTo>
                    <a:pt x="12303" y="33542"/>
                  </a:lnTo>
                  <a:lnTo>
                    <a:pt x="12491" y="32816"/>
                  </a:lnTo>
                  <a:lnTo>
                    <a:pt x="12626" y="32116"/>
                  </a:lnTo>
                  <a:lnTo>
                    <a:pt x="12680" y="31631"/>
                  </a:lnTo>
                  <a:lnTo>
                    <a:pt x="12706" y="31174"/>
                  </a:lnTo>
                  <a:lnTo>
                    <a:pt x="12733" y="30689"/>
                  </a:lnTo>
                  <a:lnTo>
                    <a:pt x="12733" y="30258"/>
                  </a:lnTo>
                  <a:lnTo>
                    <a:pt x="12706" y="29801"/>
                  </a:lnTo>
                  <a:lnTo>
                    <a:pt x="12680" y="29370"/>
                  </a:lnTo>
                  <a:lnTo>
                    <a:pt x="12626" y="28966"/>
                  </a:lnTo>
                  <a:lnTo>
                    <a:pt x="12572" y="28562"/>
                  </a:lnTo>
                  <a:lnTo>
                    <a:pt x="12383" y="27782"/>
                  </a:lnTo>
                  <a:lnTo>
                    <a:pt x="12195" y="27082"/>
                  </a:lnTo>
                  <a:lnTo>
                    <a:pt x="11953" y="26409"/>
                  </a:lnTo>
                  <a:lnTo>
                    <a:pt x="11683" y="25817"/>
                  </a:lnTo>
                  <a:lnTo>
                    <a:pt x="11414" y="25278"/>
                  </a:lnTo>
                  <a:lnTo>
                    <a:pt x="11145" y="24821"/>
                  </a:lnTo>
                  <a:lnTo>
                    <a:pt x="10876" y="24417"/>
                  </a:lnTo>
                  <a:lnTo>
                    <a:pt x="10634" y="24067"/>
                  </a:lnTo>
                  <a:lnTo>
                    <a:pt x="10284" y="23609"/>
                  </a:lnTo>
                  <a:lnTo>
                    <a:pt x="10149" y="23448"/>
                  </a:lnTo>
                  <a:lnTo>
                    <a:pt x="10418" y="23313"/>
                  </a:lnTo>
                  <a:lnTo>
                    <a:pt x="10714" y="23125"/>
                  </a:lnTo>
                  <a:lnTo>
                    <a:pt x="11118" y="22882"/>
                  </a:lnTo>
                  <a:lnTo>
                    <a:pt x="11630" y="22559"/>
                  </a:lnTo>
                  <a:lnTo>
                    <a:pt x="12168" y="22129"/>
                  </a:lnTo>
                  <a:lnTo>
                    <a:pt x="12787" y="21644"/>
                  </a:lnTo>
                  <a:lnTo>
                    <a:pt x="13433" y="21079"/>
                  </a:lnTo>
                  <a:lnTo>
                    <a:pt x="14106" y="20406"/>
                  </a:lnTo>
                  <a:lnTo>
                    <a:pt x="14806" y="19679"/>
                  </a:lnTo>
                  <a:lnTo>
                    <a:pt x="15129" y="19275"/>
                  </a:lnTo>
                  <a:lnTo>
                    <a:pt x="15479" y="18845"/>
                  </a:lnTo>
                  <a:lnTo>
                    <a:pt x="15802" y="18387"/>
                  </a:lnTo>
                  <a:lnTo>
                    <a:pt x="16125" y="17929"/>
                  </a:lnTo>
                  <a:lnTo>
                    <a:pt x="16448" y="17418"/>
                  </a:lnTo>
                  <a:lnTo>
                    <a:pt x="16771" y="16906"/>
                  </a:lnTo>
                  <a:lnTo>
                    <a:pt x="17067" y="16368"/>
                  </a:lnTo>
                  <a:lnTo>
                    <a:pt x="17337" y="15803"/>
                  </a:lnTo>
                  <a:lnTo>
                    <a:pt x="17606" y="15210"/>
                  </a:lnTo>
                  <a:lnTo>
                    <a:pt x="17848" y="14591"/>
                  </a:lnTo>
                  <a:lnTo>
                    <a:pt x="18063" y="13972"/>
                  </a:lnTo>
                  <a:lnTo>
                    <a:pt x="18279" y="13299"/>
                  </a:lnTo>
                  <a:lnTo>
                    <a:pt x="18440" y="12626"/>
                  </a:lnTo>
                  <a:lnTo>
                    <a:pt x="18548" y="11980"/>
                  </a:lnTo>
                  <a:lnTo>
                    <a:pt x="18602" y="11307"/>
                  </a:lnTo>
                  <a:lnTo>
                    <a:pt x="18602" y="10661"/>
                  </a:lnTo>
                  <a:lnTo>
                    <a:pt x="18548" y="10042"/>
                  </a:lnTo>
                  <a:lnTo>
                    <a:pt x="18467" y="9396"/>
                  </a:lnTo>
                  <a:lnTo>
                    <a:pt x="18333" y="8804"/>
                  </a:lnTo>
                  <a:lnTo>
                    <a:pt x="18171" y="8184"/>
                  </a:lnTo>
                  <a:lnTo>
                    <a:pt x="17956" y="7592"/>
                  </a:lnTo>
                  <a:lnTo>
                    <a:pt x="17740" y="7027"/>
                  </a:lnTo>
                  <a:lnTo>
                    <a:pt x="17471" y="6462"/>
                  </a:lnTo>
                  <a:lnTo>
                    <a:pt x="17202" y="5923"/>
                  </a:lnTo>
                  <a:lnTo>
                    <a:pt x="16906" y="5412"/>
                  </a:lnTo>
                  <a:lnTo>
                    <a:pt x="16583" y="4900"/>
                  </a:lnTo>
                  <a:lnTo>
                    <a:pt x="16260" y="4416"/>
                  </a:lnTo>
                  <a:lnTo>
                    <a:pt x="15910" y="3958"/>
                  </a:lnTo>
                  <a:lnTo>
                    <a:pt x="15587" y="3500"/>
                  </a:lnTo>
                  <a:lnTo>
                    <a:pt x="15237" y="3097"/>
                  </a:lnTo>
                  <a:lnTo>
                    <a:pt x="14537" y="2316"/>
                  </a:lnTo>
                  <a:lnTo>
                    <a:pt x="13891" y="1643"/>
                  </a:lnTo>
                  <a:lnTo>
                    <a:pt x="13272" y="1051"/>
                  </a:lnTo>
                  <a:lnTo>
                    <a:pt x="12760" y="593"/>
                  </a:lnTo>
                  <a:lnTo>
                    <a:pt x="12356" y="270"/>
                  </a:lnTo>
                  <a:lnTo>
                    <a:pt x="12007" y="1"/>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07" name="Google Shape;10907;p71"/>
            <p:cNvSpPr/>
            <p:nvPr/>
          </p:nvSpPr>
          <p:spPr>
            <a:xfrm>
              <a:off x="6444617" y="1857501"/>
              <a:ext cx="425696" cy="1370152"/>
            </a:xfrm>
            <a:custGeom>
              <a:avLst/>
              <a:gdLst/>
              <a:ahLst/>
              <a:cxnLst/>
              <a:rect l="l" t="t" r="r" b="b"/>
              <a:pathLst>
                <a:path w="16234" h="52251" extrusionOk="0">
                  <a:moveTo>
                    <a:pt x="16233" y="0"/>
                  </a:moveTo>
                  <a:lnTo>
                    <a:pt x="15830" y="135"/>
                  </a:lnTo>
                  <a:lnTo>
                    <a:pt x="15345" y="323"/>
                  </a:lnTo>
                  <a:lnTo>
                    <a:pt x="14726" y="565"/>
                  </a:lnTo>
                  <a:lnTo>
                    <a:pt x="13972" y="888"/>
                  </a:lnTo>
                  <a:lnTo>
                    <a:pt x="13111" y="1292"/>
                  </a:lnTo>
                  <a:lnTo>
                    <a:pt x="12169" y="1777"/>
                  </a:lnTo>
                  <a:lnTo>
                    <a:pt x="11146" y="2342"/>
                  </a:lnTo>
                  <a:lnTo>
                    <a:pt x="10069" y="2988"/>
                  </a:lnTo>
                  <a:lnTo>
                    <a:pt x="9530" y="3365"/>
                  </a:lnTo>
                  <a:lnTo>
                    <a:pt x="8992" y="3742"/>
                  </a:lnTo>
                  <a:lnTo>
                    <a:pt x="8454" y="4173"/>
                  </a:lnTo>
                  <a:lnTo>
                    <a:pt x="7915" y="4603"/>
                  </a:lnTo>
                  <a:lnTo>
                    <a:pt x="7377" y="5061"/>
                  </a:lnTo>
                  <a:lnTo>
                    <a:pt x="6839" y="5545"/>
                  </a:lnTo>
                  <a:lnTo>
                    <a:pt x="6327" y="6057"/>
                  </a:lnTo>
                  <a:lnTo>
                    <a:pt x="5816" y="6568"/>
                  </a:lnTo>
                  <a:lnTo>
                    <a:pt x="5331" y="7134"/>
                  </a:lnTo>
                  <a:lnTo>
                    <a:pt x="4846" y="7726"/>
                  </a:lnTo>
                  <a:lnTo>
                    <a:pt x="4416" y="8318"/>
                  </a:lnTo>
                  <a:lnTo>
                    <a:pt x="3985" y="8964"/>
                  </a:lnTo>
                  <a:lnTo>
                    <a:pt x="3581" y="9637"/>
                  </a:lnTo>
                  <a:lnTo>
                    <a:pt x="3204" y="10310"/>
                  </a:lnTo>
                  <a:lnTo>
                    <a:pt x="2881" y="11010"/>
                  </a:lnTo>
                  <a:lnTo>
                    <a:pt x="2612" y="11683"/>
                  </a:lnTo>
                  <a:lnTo>
                    <a:pt x="2370" y="12329"/>
                  </a:lnTo>
                  <a:lnTo>
                    <a:pt x="2155" y="12975"/>
                  </a:lnTo>
                  <a:lnTo>
                    <a:pt x="2020" y="13594"/>
                  </a:lnTo>
                  <a:lnTo>
                    <a:pt x="1885" y="14213"/>
                  </a:lnTo>
                  <a:lnTo>
                    <a:pt x="1805" y="14779"/>
                  </a:lnTo>
                  <a:lnTo>
                    <a:pt x="1751" y="15344"/>
                  </a:lnTo>
                  <a:lnTo>
                    <a:pt x="1724" y="15909"/>
                  </a:lnTo>
                  <a:lnTo>
                    <a:pt x="1724" y="16448"/>
                  </a:lnTo>
                  <a:lnTo>
                    <a:pt x="1751" y="16959"/>
                  </a:lnTo>
                  <a:lnTo>
                    <a:pt x="1805" y="17444"/>
                  </a:lnTo>
                  <a:lnTo>
                    <a:pt x="1858" y="17901"/>
                  </a:lnTo>
                  <a:lnTo>
                    <a:pt x="1966" y="18359"/>
                  </a:lnTo>
                  <a:lnTo>
                    <a:pt x="2047" y="18790"/>
                  </a:lnTo>
                  <a:lnTo>
                    <a:pt x="2181" y="19193"/>
                  </a:lnTo>
                  <a:lnTo>
                    <a:pt x="2289" y="19597"/>
                  </a:lnTo>
                  <a:lnTo>
                    <a:pt x="2451" y="19947"/>
                  </a:lnTo>
                  <a:lnTo>
                    <a:pt x="2720" y="20620"/>
                  </a:lnTo>
                  <a:lnTo>
                    <a:pt x="3016" y="21186"/>
                  </a:lnTo>
                  <a:lnTo>
                    <a:pt x="3312" y="21643"/>
                  </a:lnTo>
                  <a:lnTo>
                    <a:pt x="3554" y="22020"/>
                  </a:lnTo>
                  <a:lnTo>
                    <a:pt x="3770" y="22289"/>
                  </a:lnTo>
                  <a:lnTo>
                    <a:pt x="3958" y="22505"/>
                  </a:lnTo>
                  <a:lnTo>
                    <a:pt x="3824" y="22585"/>
                  </a:lnTo>
                  <a:lnTo>
                    <a:pt x="3527" y="22828"/>
                  </a:lnTo>
                  <a:lnTo>
                    <a:pt x="3070" y="23258"/>
                  </a:lnTo>
                  <a:lnTo>
                    <a:pt x="2801" y="23554"/>
                  </a:lnTo>
                  <a:lnTo>
                    <a:pt x="2504" y="23877"/>
                  </a:lnTo>
                  <a:lnTo>
                    <a:pt x="2208" y="24254"/>
                  </a:lnTo>
                  <a:lnTo>
                    <a:pt x="1912" y="24712"/>
                  </a:lnTo>
                  <a:lnTo>
                    <a:pt x="1616" y="25197"/>
                  </a:lnTo>
                  <a:lnTo>
                    <a:pt x="1320" y="25762"/>
                  </a:lnTo>
                  <a:lnTo>
                    <a:pt x="1024" y="26381"/>
                  </a:lnTo>
                  <a:lnTo>
                    <a:pt x="782" y="27054"/>
                  </a:lnTo>
                  <a:lnTo>
                    <a:pt x="539" y="27808"/>
                  </a:lnTo>
                  <a:lnTo>
                    <a:pt x="351" y="28615"/>
                  </a:lnTo>
                  <a:lnTo>
                    <a:pt x="189" y="29504"/>
                  </a:lnTo>
                  <a:lnTo>
                    <a:pt x="55" y="30446"/>
                  </a:lnTo>
                  <a:lnTo>
                    <a:pt x="1" y="31469"/>
                  </a:lnTo>
                  <a:lnTo>
                    <a:pt x="1" y="32572"/>
                  </a:lnTo>
                  <a:lnTo>
                    <a:pt x="55" y="33757"/>
                  </a:lnTo>
                  <a:lnTo>
                    <a:pt x="109" y="34376"/>
                  </a:lnTo>
                  <a:lnTo>
                    <a:pt x="189" y="34995"/>
                  </a:lnTo>
                  <a:lnTo>
                    <a:pt x="270" y="35668"/>
                  </a:lnTo>
                  <a:lnTo>
                    <a:pt x="378" y="36341"/>
                  </a:lnTo>
                  <a:lnTo>
                    <a:pt x="512" y="37041"/>
                  </a:lnTo>
                  <a:lnTo>
                    <a:pt x="674" y="37741"/>
                  </a:lnTo>
                  <a:lnTo>
                    <a:pt x="835" y="38495"/>
                  </a:lnTo>
                  <a:lnTo>
                    <a:pt x="1051" y="39248"/>
                  </a:lnTo>
                  <a:lnTo>
                    <a:pt x="1266" y="40029"/>
                  </a:lnTo>
                  <a:lnTo>
                    <a:pt x="1508" y="40837"/>
                  </a:lnTo>
                  <a:lnTo>
                    <a:pt x="1805" y="41644"/>
                  </a:lnTo>
                  <a:lnTo>
                    <a:pt x="2101" y="42506"/>
                  </a:lnTo>
                  <a:lnTo>
                    <a:pt x="2424" y="43367"/>
                  </a:lnTo>
                  <a:lnTo>
                    <a:pt x="2774" y="44255"/>
                  </a:lnTo>
                  <a:lnTo>
                    <a:pt x="3151" y="45171"/>
                  </a:lnTo>
                  <a:lnTo>
                    <a:pt x="3581" y="46113"/>
                  </a:lnTo>
                  <a:lnTo>
                    <a:pt x="4012" y="47082"/>
                  </a:lnTo>
                  <a:lnTo>
                    <a:pt x="4497" y="48051"/>
                  </a:lnTo>
                  <a:lnTo>
                    <a:pt x="4981" y="49074"/>
                  </a:lnTo>
                  <a:lnTo>
                    <a:pt x="5519" y="50097"/>
                  </a:lnTo>
                  <a:lnTo>
                    <a:pt x="6112" y="51147"/>
                  </a:lnTo>
                  <a:lnTo>
                    <a:pt x="6704" y="52250"/>
                  </a:lnTo>
                  <a:lnTo>
                    <a:pt x="6192" y="33326"/>
                  </a:lnTo>
                  <a:lnTo>
                    <a:pt x="16233"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08" name="Google Shape;10908;p71"/>
            <p:cNvSpPr/>
            <p:nvPr/>
          </p:nvSpPr>
          <p:spPr>
            <a:xfrm>
              <a:off x="5777557" y="2232332"/>
              <a:ext cx="129906" cy="558382"/>
            </a:xfrm>
            <a:custGeom>
              <a:avLst/>
              <a:gdLst/>
              <a:ahLst/>
              <a:cxnLst/>
              <a:rect l="l" t="t" r="r" b="b"/>
              <a:pathLst>
                <a:path w="4954" h="21294" extrusionOk="0">
                  <a:moveTo>
                    <a:pt x="4819" y="0"/>
                  </a:moveTo>
                  <a:lnTo>
                    <a:pt x="0" y="21266"/>
                  </a:lnTo>
                  <a:lnTo>
                    <a:pt x="162" y="21293"/>
                  </a:lnTo>
                  <a:lnTo>
                    <a:pt x="4953" y="27"/>
                  </a:lnTo>
                  <a:lnTo>
                    <a:pt x="4819"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09" name="Google Shape;10909;p71"/>
            <p:cNvSpPr/>
            <p:nvPr/>
          </p:nvSpPr>
          <p:spPr>
            <a:xfrm>
              <a:off x="5835431" y="2533738"/>
              <a:ext cx="47332" cy="193443"/>
            </a:xfrm>
            <a:custGeom>
              <a:avLst/>
              <a:gdLst/>
              <a:ahLst/>
              <a:cxnLst/>
              <a:rect l="l" t="t" r="r" b="b"/>
              <a:pathLst>
                <a:path w="1805" h="7377" extrusionOk="0">
                  <a:moveTo>
                    <a:pt x="162" y="1"/>
                  </a:moveTo>
                  <a:lnTo>
                    <a:pt x="0" y="81"/>
                  </a:lnTo>
                  <a:lnTo>
                    <a:pt x="350" y="728"/>
                  </a:lnTo>
                  <a:lnTo>
                    <a:pt x="620" y="1401"/>
                  </a:lnTo>
                  <a:lnTo>
                    <a:pt x="862" y="2047"/>
                  </a:lnTo>
                  <a:lnTo>
                    <a:pt x="1050" y="2693"/>
                  </a:lnTo>
                  <a:lnTo>
                    <a:pt x="1212" y="3312"/>
                  </a:lnTo>
                  <a:lnTo>
                    <a:pt x="1346" y="3931"/>
                  </a:lnTo>
                  <a:lnTo>
                    <a:pt x="1454" y="4496"/>
                  </a:lnTo>
                  <a:lnTo>
                    <a:pt x="1535" y="5035"/>
                  </a:lnTo>
                  <a:lnTo>
                    <a:pt x="1616" y="5977"/>
                  </a:lnTo>
                  <a:lnTo>
                    <a:pt x="1643" y="6704"/>
                  </a:lnTo>
                  <a:lnTo>
                    <a:pt x="1643" y="7161"/>
                  </a:lnTo>
                  <a:lnTo>
                    <a:pt x="1643" y="7350"/>
                  </a:lnTo>
                  <a:lnTo>
                    <a:pt x="1804" y="7377"/>
                  </a:lnTo>
                  <a:lnTo>
                    <a:pt x="1804" y="7188"/>
                  </a:lnTo>
                  <a:lnTo>
                    <a:pt x="1804" y="6704"/>
                  </a:lnTo>
                  <a:lnTo>
                    <a:pt x="1777" y="5950"/>
                  </a:lnTo>
                  <a:lnTo>
                    <a:pt x="1696" y="5008"/>
                  </a:lnTo>
                  <a:lnTo>
                    <a:pt x="1616" y="4469"/>
                  </a:lnTo>
                  <a:lnTo>
                    <a:pt x="1508" y="3904"/>
                  </a:lnTo>
                  <a:lnTo>
                    <a:pt x="1373" y="3285"/>
                  </a:lnTo>
                  <a:lnTo>
                    <a:pt x="1212" y="2666"/>
                  </a:lnTo>
                  <a:lnTo>
                    <a:pt x="1023" y="1993"/>
                  </a:lnTo>
                  <a:lnTo>
                    <a:pt x="781" y="1347"/>
                  </a:lnTo>
                  <a:lnTo>
                    <a:pt x="485" y="674"/>
                  </a:lnTo>
                  <a:lnTo>
                    <a:pt x="162" y="1"/>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10" name="Google Shape;10910;p71"/>
            <p:cNvSpPr/>
            <p:nvPr/>
          </p:nvSpPr>
          <p:spPr>
            <a:xfrm>
              <a:off x="5659659" y="1897727"/>
              <a:ext cx="135570" cy="372727"/>
            </a:xfrm>
            <a:custGeom>
              <a:avLst/>
              <a:gdLst/>
              <a:ahLst/>
              <a:cxnLst/>
              <a:rect l="l" t="t" r="r" b="b"/>
              <a:pathLst>
                <a:path w="5170" h="14214" extrusionOk="0">
                  <a:moveTo>
                    <a:pt x="5008" y="0"/>
                  </a:moveTo>
                  <a:lnTo>
                    <a:pt x="1" y="14160"/>
                  </a:lnTo>
                  <a:lnTo>
                    <a:pt x="135" y="14214"/>
                  </a:lnTo>
                  <a:lnTo>
                    <a:pt x="5169" y="54"/>
                  </a:lnTo>
                  <a:lnTo>
                    <a:pt x="5008"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11" name="Google Shape;10911;p71"/>
            <p:cNvSpPr/>
            <p:nvPr/>
          </p:nvSpPr>
          <p:spPr>
            <a:xfrm>
              <a:off x="5656827" y="1969027"/>
              <a:ext cx="40278" cy="40252"/>
            </a:xfrm>
            <a:custGeom>
              <a:avLst/>
              <a:gdLst/>
              <a:ahLst/>
              <a:cxnLst/>
              <a:rect l="l" t="t" r="r" b="b"/>
              <a:pathLst>
                <a:path w="1536" h="1535" extrusionOk="0">
                  <a:moveTo>
                    <a:pt x="782" y="0"/>
                  </a:moveTo>
                  <a:lnTo>
                    <a:pt x="620" y="27"/>
                  </a:lnTo>
                  <a:lnTo>
                    <a:pt x="459" y="81"/>
                  </a:lnTo>
                  <a:lnTo>
                    <a:pt x="351" y="135"/>
                  </a:lnTo>
                  <a:lnTo>
                    <a:pt x="216" y="243"/>
                  </a:lnTo>
                  <a:lnTo>
                    <a:pt x="135" y="350"/>
                  </a:lnTo>
                  <a:lnTo>
                    <a:pt x="55" y="485"/>
                  </a:lnTo>
                  <a:lnTo>
                    <a:pt x="28" y="619"/>
                  </a:lnTo>
                  <a:lnTo>
                    <a:pt x="1" y="781"/>
                  </a:lnTo>
                  <a:lnTo>
                    <a:pt x="28" y="942"/>
                  </a:lnTo>
                  <a:lnTo>
                    <a:pt x="55" y="1077"/>
                  </a:lnTo>
                  <a:lnTo>
                    <a:pt x="135" y="1212"/>
                  </a:lnTo>
                  <a:lnTo>
                    <a:pt x="216" y="1319"/>
                  </a:lnTo>
                  <a:lnTo>
                    <a:pt x="351" y="1400"/>
                  </a:lnTo>
                  <a:lnTo>
                    <a:pt x="459" y="1481"/>
                  </a:lnTo>
                  <a:lnTo>
                    <a:pt x="620" y="1535"/>
                  </a:lnTo>
                  <a:lnTo>
                    <a:pt x="916" y="1535"/>
                  </a:lnTo>
                  <a:lnTo>
                    <a:pt x="1078" y="1481"/>
                  </a:lnTo>
                  <a:lnTo>
                    <a:pt x="1185" y="1400"/>
                  </a:lnTo>
                  <a:lnTo>
                    <a:pt x="1320" y="1319"/>
                  </a:lnTo>
                  <a:lnTo>
                    <a:pt x="1401" y="1212"/>
                  </a:lnTo>
                  <a:lnTo>
                    <a:pt x="1481" y="1077"/>
                  </a:lnTo>
                  <a:lnTo>
                    <a:pt x="1508" y="942"/>
                  </a:lnTo>
                  <a:lnTo>
                    <a:pt x="1535" y="781"/>
                  </a:lnTo>
                  <a:lnTo>
                    <a:pt x="1508" y="619"/>
                  </a:lnTo>
                  <a:lnTo>
                    <a:pt x="1481" y="485"/>
                  </a:lnTo>
                  <a:lnTo>
                    <a:pt x="1401" y="350"/>
                  </a:lnTo>
                  <a:lnTo>
                    <a:pt x="1320" y="243"/>
                  </a:lnTo>
                  <a:lnTo>
                    <a:pt x="1185" y="135"/>
                  </a:lnTo>
                  <a:lnTo>
                    <a:pt x="1078" y="81"/>
                  </a:lnTo>
                  <a:lnTo>
                    <a:pt x="916" y="27"/>
                  </a:lnTo>
                  <a:lnTo>
                    <a:pt x="782"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12" name="Google Shape;10912;p71"/>
            <p:cNvSpPr/>
            <p:nvPr/>
          </p:nvSpPr>
          <p:spPr>
            <a:xfrm>
              <a:off x="5599661" y="2126444"/>
              <a:ext cx="39544" cy="40252"/>
            </a:xfrm>
            <a:custGeom>
              <a:avLst/>
              <a:gdLst/>
              <a:ahLst/>
              <a:cxnLst/>
              <a:rect l="l" t="t" r="r" b="b"/>
              <a:pathLst>
                <a:path w="1508" h="1535" extrusionOk="0">
                  <a:moveTo>
                    <a:pt x="754" y="0"/>
                  </a:moveTo>
                  <a:lnTo>
                    <a:pt x="593" y="27"/>
                  </a:lnTo>
                  <a:lnTo>
                    <a:pt x="458" y="54"/>
                  </a:lnTo>
                  <a:lnTo>
                    <a:pt x="323" y="135"/>
                  </a:lnTo>
                  <a:lnTo>
                    <a:pt x="216" y="216"/>
                  </a:lnTo>
                  <a:lnTo>
                    <a:pt x="108" y="350"/>
                  </a:lnTo>
                  <a:lnTo>
                    <a:pt x="54" y="458"/>
                  </a:lnTo>
                  <a:lnTo>
                    <a:pt x="0" y="619"/>
                  </a:lnTo>
                  <a:lnTo>
                    <a:pt x="0" y="754"/>
                  </a:lnTo>
                  <a:lnTo>
                    <a:pt x="0" y="916"/>
                  </a:lnTo>
                  <a:lnTo>
                    <a:pt x="54" y="1050"/>
                  </a:lnTo>
                  <a:lnTo>
                    <a:pt x="108" y="1185"/>
                  </a:lnTo>
                  <a:lnTo>
                    <a:pt x="216" y="1319"/>
                  </a:lnTo>
                  <a:lnTo>
                    <a:pt x="323" y="1400"/>
                  </a:lnTo>
                  <a:lnTo>
                    <a:pt x="458" y="1481"/>
                  </a:lnTo>
                  <a:lnTo>
                    <a:pt x="593" y="1508"/>
                  </a:lnTo>
                  <a:lnTo>
                    <a:pt x="754" y="1535"/>
                  </a:lnTo>
                  <a:lnTo>
                    <a:pt x="916" y="1508"/>
                  </a:lnTo>
                  <a:lnTo>
                    <a:pt x="1050" y="1481"/>
                  </a:lnTo>
                  <a:lnTo>
                    <a:pt x="1185" y="1400"/>
                  </a:lnTo>
                  <a:lnTo>
                    <a:pt x="1293" y="1319"/>
                  </a:lnTo>
                  <a:lnTo>
                    <a:pt x="1400" y="1185"/>
                  </a:lnTo>
                  <a:lnTo>
                    <a:pt x="1454" y="1050"/>
                  </a:lnTo>
                  <a:lnTo>
                    <a:pt x="1508" y="916"/>
                  </a:lnTo>
                  <a:lnTo>
                    <a:pt x="1508" y="754"/>
                  </a:lnTo>
                  <a:lnTo>
                    <a:pt x="1508" y="619"/>
                  </a:lnTo>
                  <a:lnTo>
                    <a:pt x="1454" y="458"/>
                  </a:lnTo>
                  <a:lnTo>
                    <a:pt x="1400" y="350"/>
                  </a:lnTo>
                  <a:lnTo>
                    <a:pt x="1293" y="216"/>
                  </a:lnTo>
                  <a:lnTo>
                    <a:pt x="1185" y="135"/>
                  </a:lnTo>
                  <a:lnTo>
                    <a:pt x="1050" y="54"/>
                  </a:lnTo>
                  <a:lnTo>
                    <a:pt x="916" y="27"/>
                  </a:lnTo>
                  <a:lnTo>
                    <a:pt x="754"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13" name="Google Shape;10913;p71"/>
            <p:cNvSpPr/>
            <p:nvPr/>
          </p:nvSpPr>
          <p:spPr>
            <a:xfrm>
              <a:off x="7558541" y="2405272"/>
              <a:ext cx="45916" cy="279558"/>
            </a:xfrm>
            <a:custGeom>
              <a:avLst/>
              <a:gdLst/>
              <a:ahLst/>
              <a:cxnLst/>
              <a:rect l="l" t="t" r="r" b="b"/>
              <a:pathLst>
                <a:path w="1751" h="10661" extrusionOk="0">
                  <a:moveTo>
                    <a:pt x="1589" y="0"/>
                  </a:moveTo>
                  <a:lnTo>
                    <a:pt x="1" y="10634"/>
                  </a:lnTo>
                  <a:lnTo>
                    <a:pt x="162" y="10660"/>
                  </a:lnTo>
                  <a:lnTo>
                    <a:pt x="1751" y="27"/>
                  </a:lnTo>
                  <a:lnTo>
                    <a:pt x="1589"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14" name="Google Shape;10914;p71"/>
            <p:cNvSpPr/>
            <p:nvPr/>
          </p:nvSpPr>
          <p:spPr>
            <a:xfrm>
              <a:off x="7562081" y="2458924"/>
              <a:ext cx="150386" cy="208259"/>
            </a:xfrm>
            <a:custGeom>
              <a:avLst/>
              <a:gdLst/>
              <a:ahLst/>
              <a:cxnLst/>
              <a:rect l="l" t="t" r="r" b="b"/>
              <a:pathLst>
                <a:path w="5735" h="7942" extrusionOk="0">
                  <a:moveTo>
                    <a:pt x="5573" y="0"/>
                  </a:moveTo>
                  <a:lnTo>
                    <a:pt x="5492" y="243"/>
                  </a:lnTo>
                  <a:lnTo>
                    <a:pt x="5223" y="835"/>
                  </a:lnTo>
                  <a:lnTo>
                    <a:pt x="4792" y="1723"/>
                  </a:lnTo>
                  <a:lnTo>
                    <a:pt x="4496" y="2262"/>
                  </a:lnTo>
                  <a:lnTo>
                    <a:pt x="4173" y="2827"/>
                  </a:lnTo>
                  <a:lnTo>
                    <a:pt x="3796" y="3419"/>
                  </a:lnTo>
                  <a:lnTo>
                    <a:pt x="3392" y="4065"/>
                  </a:lnTo>
                  <a:lnTo>
                    <a:pt x="2935" y="4711"/>
                  </a:lnTo>
                  <a:lnTo>
                    <a:pt x="2423" y="5357"/>
                  </a:lnTo>
                  <a:lnTo>
                    <a:pt x="1885" y="6003"/>
                  </a:lnTo>
                  <a:lnTo>
                    <a:pt x="1293" y="6649"/>
                  </a:lnTo>
                  <a:lnTo>
                    <a:pt x="673" y="7242"/>
                  </a:lnTo>
                  <a:lnTo>
                    <a:pt x="0" y="7834"/>
                  </a:lnTo>
                  <a:lnTo>
                    <a:pt x="81" y="7941"/>
                  </a:lnTo>
                  <a:lnTo>
                    <a:pt x="781" y="7376"/>
                  </a:lnTo>
                  <a:lnTo>
                    <a:pt x="1400" y="6757"/>
                  </a:lnTo>
                  <a:lnTo>
                    <a:pt x="1993" y="6111"/>
                  </a:lnTo>
                  <a:lnTo>
                    <a:pt x="2558" y="5465"/>
                  </a:lnTo>
                  <a:lnTo>
                    <a:pt x="3069" y="4819"/>
                  </a:lnTo>
                  <a:lnTo>
                    <a:pt x="3527" y="4146"/>
                  </a:lnTo>
                  <a:lnTo>
                    <a:pt x="3931" y="3527"/>
                  </a:lnTo>
                  <a:lnTo>
                    <a:pt x="4308" y="2908"/>
                  </a:lnTo>
                  <a:lnTo>
                    <a:pt x="4631" y="2315"/>
                  </a:lnTo>
                  <a:lnTo>
                    <a:pt x="4927" y="1804"/>
                  </a:lnTo>
                  <a:lnTo>
                    <a:pt x="5384" y="889"/>
                  </a:lnTo>
                  <a:lnTo>
                    <a:pt x="5654" y="296"/>
                  </a:lnTo>
                  <a:lnTo>
                    <a:pt x="5734" y="54"/>
                  </a:lnTo>
                  <a:lnTo>
                    <a:pt x="5573"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15" name="Google Shape;10915;p71"/>
            <p:cNvSpPr/>
            <p:nvPr/>
          </p:nvSpPr>
          <p:spPr>
            <a:xfrm>
              <a:off x="7356651" y="2391846"/>
              <a:ext cx="48748" cy="155342"/>
            </a:xfrm>
            <a:custGeom>
              <a:avLst/>
              <a:gdLst/>
              <a:ahLst/>
              <a:cxnLst/>
              <a:rect l="l" t="t" r="r" b="b"/>
              <a:pathLst>
                <a:path w="1859" h="5924" extrusionOk="0">
                  <a:moveTo>
                    <a:pt x="916" y="162"/>
                  </a:moveTo>
                  <a:lnTo>
                    <a:pt x="1078" y="189"/>
                  </a:lnTo>
                  <a:lnTo>
                    <a:pt x="1239" y="216"/>
                  </a:lnTo>
                  <a:lnTo>
                    <a:pt x="1347" y="297"/>
                  </a:lnTo>
                  <a:lnTo>
                    <a:pt x="1481" y="378"/>
                  </a:lnTo>
                  <a:lnTo>
                    <a:pt x="1562" y="512"/>
                  </a:lnTo>
                  <a:lnTo>
                    <a:pt x="1643" y="620"/>
                  </a:lnTo>
                  <a:lnTo>
                    <a:pt x="1670" y="782"/>
                  </a:lnTo>
                  <a:lnTo>
                    <a:pt x="1697" y="916"/>
                  </a:lnTo>
                  <a:lnTo>
                    <a:pt x="1697" y="5762"/>
                  </a:lnTo>
                  <a:lnTo>
                    <a:pt x="162" y="5762"/>
                  </a:lnTo>
                  <a:lnTo>
                    <a:pt x="162" y="916"/>
                  </a:lnTo>
                  <a:lnTo>
                    <a:pt x="189" y="782"/>
                  </a:lnTo>
                  <a:lnTo>
                    <a:pt x="216" y="620"/>
                  </a:lnTo>
                  <a:lnTo>
                    <a:pt x="297" y="512"/>
                  </a:lnTo>
                  <a:lnTo>
                    <a:pt x="378" y="378"/>
                  </a:lnTo>
                  <a:lnTo>
                    <a:pt x="512" y="297"/>
                  </a:lnTo>
                  <a:lnTo>
                    <a:pt x="620" y="216"/>
                  </a:lnTo>
                  <a:lnTo>
                    <a:pt x="782" y="189"/>
                  </a:lnTo>
                  <a:lnTo>
                    <a:pt x="916" y="162"/>
                  </a:lnTo>
                  <a:close/>
                  <a:moveTo>
                    <a:pt x="916" y="1"/>
                  </a:moveTo>
                  <a:lnTo>
                    <a:pt x="755" y="28"/>
                  </a:lnTo>
                  <a:lnTo>
                    <a:pt x="566" y="82"/>
                  </a:lnTo>
                  <a:lnTo>
                    <a:pt x="405" y="162"/>
                  </a:lnTo>
                  <a:lnTo>
                    <a:pt x="270" y="270"/>
                  </a:lnTo>
                  <a:lnTo>
                    <a:pt x="162" y="405"/>
                  </a:lnTo>
                  <a:lnTo>
                    <a:pt x="82" y="566"/>
                  </a:lnTo>
                  <a:lnTo>
                    <a:pt x="28" y="728"/>
                  </a:lnTo>
                  <a:lnTo>
                    <a:pt x="1" y="916"/>
                  </a:lnTo>
                  <a:lnTo>
                    <a:pt x="1" y="5923"/>
                  </a:lnTo>
                  <a:lnTo>
                    <a:pt x="1858" y="5923"/>
                  </a:lnTo>
                  <a:lnTo>
                    <a:pt x="1858" y="916"/>
                  </a:lnTo>
                  <a:lnTo>
                    <a:pt x="1831" y="728"/>
                  </a:lnTo>
                  <a:lnTo>
                    <a:pt x="1778" y="566"/>
                  </a:lnTo>
                  <a:lnTo>
                    <a:pt x="1697" y="405"/>
                  </a:lnTo>
                  <a:lnTo>
                    <a:pt x="1589" y="270"/>
                  </a:lnTo>
                  <a:lnTo>
                    <a:pt x="1455" y="162"/>
                  </a:lnTo>
                  <a:lnTo>
                    <a:pt x="1293" y="82"/>
                  </a:lnTo>
                  <a:lnTo>
                    <a:pt x="1105" y="28"/>
                  </a:lnTo>
                  <a:lnTo>
                    <a:pt x="916" y="1"/>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16" name="Google Shape;10916;p71"/>
            <p:cNvSpPr/>
            <p:nvPr/>
          </p:nvSpPr>
          <p:spPr>
            <a:xfrm>
              <a:off x="7401125" y="2443400"/>
              <a:ext cx="32516" cy="242139"/>
            </a:xfrm>
            <a:custGeom>
              <a:avLst/>
              <a:gdLst/>
              <a:ahLst/>
              <a:cxnLst/>
              <a:rect l="l" t="t" r="r" b="b"/>
              <a:pathLst>
                <a:path w="1240" h="9234" extrusionOk="0">
                  <a:moveTo>
                    <a:pt x="135" y="0"/>
                  </a:moveTo>
                  <a:lnTo>
                    <a:pt x="28" y="108"/>
                  </a:lnTo>
                  <a:lnTo>
                    <a:pt x="324" y="458"/>
                  </a:lnTo>
                  <a:lnTo>
                    <a:pt x="458" y="646"/>
                  </a:lnTo>
                  <a:lnTo>
                    <a:pt x="593" y="835"/>
                  </a:lnTo>
                  <a:lnTo>
                    <a:pt x="728" y="1077"/>
                  </a:lnTo>
                  <a:lnTo>
                    <a:pt x="835" y="1292"/>
                  </a:lnTo>
                  <a:lnTo>
                    <a:pt x="916" y="1561"/>
                  </a:lnTo>
                  <a:lnTo>
                    <a:pt x="997" y="1804"/>
                  </a:lnTo>
                  <a:lnTo>
                    <a:pt x="1051" y="2100"/>
                  </a:lnTo>
                  <a:lnTo>
                    <a:pt x="1078" y="2396"/>
                  </a:lnTo>
                  <a:lnTo>
                    <a:pt x="1078" y="2719"/>
                  </a:lnTo>
                  <a:lnTo>
                    <a:pt x="1051" y="3042"/>
                  </a:lnTo>
                  <a:lnTo>
                    <a:pt x="997" y="3392"/>
                  </a:lnTo>
                  <a:lnTo>
                    <a:pt x="889" y="3742"/>
                  </a:lnTo>
                  <a:lnTo>
                    <a:pt x="782" y="4119"/>
                  </a:lnTo>
                  <a:lnTo>
                    <a:pt x="620" y="4523"/>
                  </a:lnTo>
                  <a:lnTo>
                    <a:pt x="378" y="5088"/>
                  </a:lnTo>
                  <a:lnTo>
                    <a:pt x="189" y="5707"/>
                  </a:lnTo>
                  <a:lnTo>
                    <a:pt x="109" y="6030"/>
                  </a:lnTo>
                  <a:lnTo>
                    <a:pt x="55" y="6380"/>
                  </a:lnTo>
                  <a:lnTo>
                    <a:pt x="28" y="6730"/>
                  </a:lnTo>
                  <a:lnTo>
                    <a:pt x="1" y="7053"/>
                  </a:lnTo>
                  <a:lnTo>
                    <a:pt x="1" y="7403"/>
                  </a:lnTo>
                  <a:lnTo>
                    <a:pt x="28" y="7726"/>
                  </a:lnTo>
                  <a:lnTo>
                    <a:pt x="109" y="8022"/>
                  </a:lnTo>
                  <a:lnTo>
                    <a:pt x="189" y="8318"/>
                  </a:lnTo>
                  <a:lnTo>
                    <a:pt x="324" y="8587"/>
                  </a:lnTo>
                  <a:lnTo>
                    <a:pt x="485" y="8830"/>
                  </a:lnTo>
                  <a:lnTo>
                    <a:pt x="701" y="9045"/>
                  </a:lnTo>
                  <a:lnTo>
                    <a:pt x="943" y="9233"/>
                  </a:lnTo>
                  <a:lnTo>
                    <a:pt x="1024" y="9099"/>
                  </a:lnTo>
                  <a:lnTo>
                    <a:pt x="808" y="8937"/>
                  </a:lnTo>
                  <a:lnTo>
                    <a:pt x="620" y="8749"/>
                  </a:lnTo>
                  <a:lnTo>
                    <a:pt x="458" y="8507"/>
                  </a:lnTo>
                  <a:lnTo>
                    <a:pt x="351" y="8264"/>
                  </a:lnTo>
                  <a:lnTo>
                    <a:pt x="270" y="7995"/>
                  </a:lnTo>
                  <a:lnTo>
                    <a:pt x="216" y="7699"/>
                  </a:lnTo>
                  <a:lnTo>
                    <a:pt x="189" y="7403"/>
                  </a:lnTo>
                  <a:lnTo>
                    <a:pt x="162" y="7080"/>
                  </a:lnTo>
                  <a:lnTo>
                    <a:pt x="189" y="6757"/>
                  </a:lnTo>
                  <a:lnTo>
                    <a:pt x="216" y="6434"/>
                  </a:lnTo>
                  <a:lnTo>
                    <a:pt x="270" y="6111"/>
                  </a:lnTo>
                  <a:lnTo>
                    <a:pt x="351" y="5788"/>
                  </a:lnTo>
                  <a:lnTo>
                    <a:pt x="539" y="5142"/>
                  </a:lnTo>
                  <a:lnTo>
                    <a:pt x="755" y="4576"/>
                  </a:lnTo>
                  <a:lnTo>
                    <a:pt x="889" y="4253"/>
                  </a:lnTo>
                  <a:lnTo>
                    <a:pt x="1024" y="3930"/>
                  </a:lnTo>
                  <a:lnTo>
                    <a:pt x="1105" y="3607"/>
                  </a:lnTo>
                  <a:lnTo>
                    <a:pt x="1158" y="3311"/>
                  </a:lnTo>
                  <a:lnTo>
                    <a:pt x="1212" y="2988"/>
                  </a:lnTo>
                  <a:lnTo>
                    <a:pt x="1239" y="2692"/>
                  </a:lnTo>
                  <a:lnTo>
                    <a:pt x="1239" y="2396"/>
                  </a:lnTo>
                  <a:lnTo>
                    <a:pt x="1212" y="2100"/>
                  </a:lnTo>
                  <a:lnTo>
                    <a:pt x="1158" y="1804"/>
                  </a:lnTo>
                  <a:lnTo>
                    <a:pt x="1078" y="1534"/>
                  </a:lnTo>
                  <a:lnTo>
                    <a:pt x="970" y="1238"/>
                  </a:lnTo>
                  <a:lnTo>
                    <a:pt x="862" y="996"/>
                  </a:lnTo>
                  <a:lnTo>
                    <a:pt x="701" y="727"/>
                  </a:lnTo>
                  <a:lnTo>
                    <a:pt x="539" y="485"/>
                  </a:lnTo>
                  <a:lnTo>
                    <a:pt x="351" y="242"/>
                  </a:lnTo>
                  <a:lnTo>
                    <a:pt x="135"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17" name="Google Shape;10917;p71"/>
            <p:cNvSpPr/>
            <p:nvPr/>
          </p:nvSpPr>
          <p:spPr>
            <a:xfrm>
              <a:off x="7231016" y="2521047"/>
              <a:ext cx="300720" cy="26144"/>
            </a:xfrm>
            <a:custGeom>
              <a:avLst/>
              <a:gdLst/>
              <a:ahLst/>
              <a:cxnLst/>
              <a:rect l="l" t="t" r="r" b="b"/>
              <a:pathLst>
                <a:path w="11468" h="997" extrusionOk="0">
                  <a:moveTo>
                    <a:pt x="5949" y="189"/>
                  </a:moveTo>
                  <a:lnTo>
                    <a:pt x="6703" y="242"/>
                  </a:lnTo>
                  <a:lnTo>
                    <a:pt x="7457" y="323"/>
                  </a:lnTo>
                  <a:lnTo>
                    <a:pt x="8157" y="404"/>
                  </a:lnTo>
                  <a:lnTo>
                    <a:pt x="8776" y="512"/>
                  </a:lnTo>
                  <a:lnTo>
                    <a:pt x="9368" y="619"/>
                  </a:lnTo>
                  <a:lnTo>
                    <a:pt x="10283" y="835"/>
                  </a:lnTo>
                  <a:lnTo>
                    <a:pt x="835" y="835"/>
                  </a:lnTo>
                  <a:lnTo>
                    <a:pt x="1508" y="646"/>
                  </a:lnTo>
                  <a:lnTo>
                    <a:pt x="1965" y="512"/>
                  </a:lnTo>
                  <a:lnTo>
                    <a:pt x="2477" y="431"/>
                  </a:lnTo>
                  <a:lnTo>
                    <a:pt x="3069" y="323"/>
                  </a:lnTo>
                  <a:lnTo>
                    <a:pt x="3715" y="242"/>
                  </a:lnTo>
                  <a:lnTo>
                    <a:pt x="4415" y="189"/>
                  </a:lnTo>
                  <a:close/>
                  <a:moveTo>
                    <a:pt x="5169" y="0"/>
                  </a:moveTo>
                  <a:lnTo>
                    <a:pt x="4630" y="27"/>
                  </a:lnTo>
                  <a:lnTo>
                    <a:pt x="4119" y="54"/>
                  </a:lnTo>
                  <a:lnTo>
                    <a:pt x="3177" y="135"/>
                  </a:lnTo>
                  <a:lnTo>
                    <a:pt x="2369" y="269"/>
                  </a:lnTo>
                  <a:lnTo>
                    <a:pt x="1669" y="431"/>
                  </a:lnTo>
                  <a:lnTo>
                    <a:pt x="1104" y="565"/>
                  </a:lnTo>
                  <a:lnTo>
                    <a:pt x="700" y="700"/>
                  </a:lnTo>
                  <a:lnTo>
                    <a:pt x="350" y="835"/>
                  </a:lnTo>
                  <a:lnTo>
                    <a:pt x="0" y="996"/>
                  </a:lnTo>
                  <a:lnTo>
                    <a:pt x="11468" y="996"/>
                  </a:lnTo>
                  <a:lnTo>
                    <a:pt x="10930" y="835"/>
                  </a:lnTo>
                  <a:lnTo>
                    <a:pt x="10445" y="700"/>
                  </a:lnTo>
                  <a:lnTo>
                    <a:pt x="9880" y="565"/>
                  </a:lnTo>
                  <a:lnTo>
                    <a:pt x="9153" y="431"/>
                  </a:lnTo>
                  <a:lnTo>
                    <a:pt x="8265" y="269"/>
                  </a:lnTo>
                  <a:lnTo>
                    <a:pt x="7295" y="135"/>
                  </a:lnTo>
                  <a:lnTo>
                    <a:pt x="6272" y="54"/>
                  </a:lnTo>
                  <a:lnTo>
                    <a:pt x="5707" y="27"/>
                  </a:lnTo>
                  <a:lnTo>
                    <a:pt x="5169"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18" name="Google Shape;10918;p71"/>
            <p:cNvSpPr/>
            <p:nvPr/>
          </p:nvSpPr>
          <p:spPr>
            <a:xfrm>
              <a:off x="5710479" y="1294180"/>
              <a:ext cx="509687" cy="477905"/>
            </a:xfrm>
            <a:custGeom>
              <a:avLst/>
              <a:gdLst/>
              <a:ahLst/>
              <a:cxnLst/>
              <a:rect l="l" t="t" r="r" b="b"/>
              <a:pathLst>
                <a:path w="19437" h="18225" extrusionOk="0">
                  <a:moveTo>
                    <a:pt x="17283" y="0"/>
                  </a:moveTo>
                  <a:lnTo>
                    <a:pt x="16502" y="27"/>
                  </a:lnTo>
                  <a:lnTo>
                    <a:pt x="15587" y="81"/>
                  </a:lnTo>
                  <a:lnTo>
                    <a:pt x="14645" y="216"/>
                  </a:lnTo>
                  <a:lnTo>
                    <a:pt x="13703" y="404"/>
                  </a:lnTo>
                  <a:lnTo>
                    <a:pt x="13272" y="512"/>
                  </a:lnTo>
                  <a:lnTo>
                    <a:pt x="12841" y="620"/>
                  </a:lnTo>
                  <a:lnTo>
                    <a:pt x="12464" y="754"/>
                  </a:lnTo>
                  <a:lnTo>
                    <a:pt x="12141" y="916"/>
                  </a:lnTo>
                  <a:lnTo>
                    <a:pt x="11818" y="1077"/>
                  </a:lnTo>
                  <a:lnTo>
                    <a:pt x="11522" y="1266"/>
                  </a:lnTo>
                  <a:lnTo>
                    <a:pt x="11226" y="1481"/>
                  </a:lnTo>
                  <a:lnTo>
                    <a:pt x="10930" y="1723"/>
                  </a:lnTo>
                  <a:lnTo>
                    <a:pt x="10661" y="1992"/>
                  </a:lnTo>
                  <a:lnTo>
                    <a:pt x="10392" y="2289"/>
                  </a:lnTo>
                  <a:lnTo>
                    <a:pt x="10122" y="2612"/>
                  </a:lnTo>
                  <a:lnTo>
                    <a:pt x="9880" y="2962"/>
                  </a:lnTo>
                  <a:lnTo>
                    <a:pt x="9638" y="3365"/>
                  </a:lnTo>
                  <a:lnTo>
                    <a:pt x="9423" y="3796"/>
                  </a:lnTo>
                  <a:lnTo>
                    <a:pt x="9234" y="4227"/>
                  </a:lnTo>
                  <a:lnTo>
                    <a:pt x="9073" y="4711"/>
                  </a:lnTo>
                  <a:lnTo>
                    <a:pt x="8911" y="5250"/>
                  </a:lnTo>
                  <a:lnTo>
                    <a:pt x="8776" y="5788"/>
                  </a:lnTo>
                  <a:lnTo>
                    <a:pt x="8669" y="6380"/>
                  </a:lnTo>
                  <a:lnTo>
                    <a:pt x="8588" y="6999"/>
                  </a:lnTo>
                  <a:lnTo>
                    <a:pt x="1" y="16098"/>
                  </a:lnTo>
                  <a:lnTo>
                    <a:pt x="10499" y="18225"/>
                  </a:lnTo>
                  <a:lnTo>
                    <a:pt x="12626" y="12518"/>
                  </a:lnTo>
                  <a:lnTo>
                    <a:pt x="12626" y="8749"/>
                  </a:lnTo>
                  <a:lnTo>
                    <a:pt x="12868" y="8507"/>
                  </a:lnTo>
                  <a:lnTo>
                    <a:pt x="13137" y="8238"/>
                  </a:lnTo>
                  <a:lnTo>
                    <a:pt x="13460" y="7969"/>
                  </a:lnTo>
                  <a:lnTo>
                    <a:pt x="13837" y="7672"/>
                  </a:lnTo>
                  <a:lnTo>
                    <a:pt x="14268" y="7403"/>
                  </a:lnTo>
                  <a:lnTo>
                    <a:pt x="14456" y="7322"/>
                  </a:lnTo>
                  <a:lnTo>
                    <a:pt x="14672" y="7215"/>
                  </a:lnTo>
                  <a:lnTo>
                    <a:pt x="14887" y="7161"/>
                  </a:lnTo>
                  <a:lnTo>
                    <a:pt x="15076" y="7134"/>
                  </a:lnTo>
                  <a:lnTo>
                    <a:pt x="15506" y="7134"/>
                  </a:lnTo>
                  <a:lnTo>
                    <a:pt x="15964" y="7161"/>
                  </a:lnTo>
                  <a:lnTo>
                    <a:pt x="16852" y="7161"/>
                  </a:lnTo>
                  <a:lnTo>
                    <a:pt x="17256" y="7134"/>
                  </a:lnTo>
                  <a:lnTo>
                    <a:pt x="17418" y="7107"/>
                  </a:lnTo>
                  <a:lnTo>
                    <a:pt x="17579" y="7080"/>
                  </a:lnTo>
                  <a:lnTo>
                    <a:pt x="17687" y="7026"/>
                  </a:lnTo>
                  <a:lnTo>
                    <a:pt x="17795" y="6946"/>
                  </a:lnTo>
                  <a:lnTo>
                    <a:pt x="17848" y="6865"/>
                  </a:lnTo>
                  <a:lnTo>
                    <a:pt x="17875" y="6757"/>
                  </a:lnTo>
                  <a:lnTo>
                    <a:pt x="17848" y="6623"/>
                  </a:lnTo>
                  <a:lnTo>
                    <a:pt x="17768" y="6515"/>
                  </a:lnTo>
                  <a:lnTo>
                    <a:pt x="17660" y="6407"/>
                  </a:lnTo>
                  <a:lnTo>
                    <a:pt x="17471" y="6300"/>
                  </a:lnTo>
                  <a:lnTo>
                    <a:pt x="17256" y="6192"/>
                  </a:lnTo>
                  <a:lnTo>
                    <a:pt x="16987" y="6111"/>
                  </a:lnTo>
                  <a:lnTo>
                    <a:pt x="16718" y="6057"/>
                  </a:lnTo>
                  <a:lnTo>
                    <a:pt x="16395" y="5976"/>
                  </a:lnTo>
                  <a:lnTo>
                    <a:pt x="16045" y="5923"/>
                  </a:lnTo>
                  <a:lnTo>
                    <a:pt x="15695" y="5896"/>
                  </a:lnTo>
                  <a:lnTo>
                    <a:pt x="15318" y="5869"/>
                  </a:lnTo>
                  <a:lnTo>
                    <a:pt x="14968" y="5869"/>
                  </a:lnTo>
                  <a:lnTo>
                    <a:pt x="14591" y="5896"/>
                  </a:lnTo>
                  <a:lnTo>
                    <a:pt x="14214" y="5923"/>
                  </a:lnTo>
                  <a:lnTo>
                    <a:pt x="13837" y="5976"/>
                  </a:lnTo>
                  <a:lnTo>
                    <a:pt x="13487" y="6057"/>
                  </a:lnTo>
                  <a:lnTo>
                    <a:pt x="13810" y="5923"/>
                  </a:lnTo>
                  <a:lnTo>
                    <a:pt x="14160" y="5788"/>
                  </a:lnTo>
                  <a:lnTo>
                    <a:pt x="14618" y="5653"/>
                  </a:lnTo>
                  <a:lnTo>
                    <a:pt x="15129" y="5519"/>
                  </a:lnTo>
                  <a:lnTo>
                    <a:pt x="15695" y="5411"/>
                  </a:lnTo>
                  <a:lnTo>
                    <a:pt x="15991" y="5384"/>
                  </a:lnTo>
                  <a:lnTo>
                    <a:pt x="16260" y="5357"/>
                  </a:lnTo>
                  <a:lnTo>
                    <a:pt x="16556" y="5357"/>
                  </a:lnTo>
                  <a:lnTo>
                    <a:pt x="16825" y="5384"/>
                  </a:lnTo>
                  <a:lnTo>
                    <a:pt x="17337" y="5465"/>
                  </a:lnTo>
                  <a:lnTo>
                    <a:pt x="17768" y="5492"/>
                  </a:lnTo>
                  <a:lnTo>
                    <a:pt x="18118" y="5465"/>
                  </a:lnTo>
                  <a:lnTo>
                    <a:pt x="18414" y="5438"/>
                  </a:lnTo>
                  <a:lnTo>
                    <a:pt x="18629" y="5384"/>
                  </a:lnTo>
                  <a:lnTo>
                    <a:pt x="18791" y="5277"/>
                  </a:lnTo>
                  <a:lnTo>
                    <a:pt x="18871" y="5142"/>
                  </a:lnTo>
                  <a:lnTo>
                    <a:pt x="18925" y="5007"/>
                  </a:lnTo>
                  <a:lnTo>
                    <a:pt x="18898" y="4900"/>
                  </a:lnTo>
                  <a:lnTo>
                    <a:pt x="18817" y="4819"/>
                  </a:lnTo>
                  <a:lnTo>
                    <a:pt x="18656" y="4711"/>
                  </a:lnTo>
                  <a:lnTo>
                    <a:pt x="18441" y="4631"/>
                  </a:lnTo>
                  <a:lnTo>
                    <a:pt x="18198" y="4523"/>
                  </a:lnTo>
                  <a:lnTo>
                    <a:pt x="17875" y="4442"/>
                  </a:lnTo>
                  <a:lnTo>
                    <a:pt x="17552" y="4361"/>
                  </a:lnTo>
                  <a:lnTo>
                    <a:pt x="17175" y="4281"/>
                  </a:lnTo>
                  <a:lnTo>
                    <a:pt x="16772" y="4254"/>
                  </a:lnTo>
                  <a:lnTo>
                    <a:pt x="16341" y="4200"/>
                  </a:lnTo>
                  <a:lnTo>
                    <a:pt x="15883" y="4200"/>
                  </a:lnTo>
                  <a:lnTo>
                    <a:pt x="15426" y="4227"/>
                  </a:lnTo>
                  <a:lnTo>
                    <a:pt x="14968" y="4254"/>
                  </a:lnTo>
                  <a:lnTo>
                    <a:pt x="14510" y="4334"/>
                  </a:lnTo>
                  <a:lnTo>
                    <a:pt x="14026" y="4442"/>
                  </a:lnTo>
                  <a:lnTo>
                    <a:pt x="13595" y="4604"/>
                  </a:lnTo>
                  <a:lnTo>
                    <a:pt x="13810" y="4442"/>
                  </a:lnTo>
                  <a:lnTo>
                    <a:pt x="14053" y="4281"/>
                  </a:lnTo>
                  <a:lnTo>
                    <a:pt x="14403" y="4119"/>
                  </a:lnTo>
                  <a:lnTo>
                    <a:pt x="14833" y="3931"/>
                  </a:lnTo>
                  <a:lnTo>
                    <a:pt x="15318" y="3742"/>
                  </a:lnTo>
                  <a:lnTo>
                    <a:pt x="15910" y="3634"/>
                  </a:lnTo>
                  <a:lnTo>
                    <a:pt x="16206" y="3581"/>
                  </a:lnTo>
                  <a:lnTo>
                    <a:pt x="16529" y="3554"/>
                  </a:lnTo>
                  <a:lnTo>
                    <a:pt x="17148" y="3527"/>
                  </a:lnTo>
                  <a:lnTo>
                    <a:pt x="17714" y="3527"/>
                  </a:lnTo>
                  <a:lnTo>
                    <a:pt x="18602" y="3581"/>
                  </a:lnTo>
                  <a:lnTo>
                    <a:pt x="18925" y="3554"/>
                  </a:lnTo>
                  <a:lnTo>
                    <a:pt x="19167" y="3527"/>
                  </a:lnTo>
                  <a:lnTo>
                    <a:pt x="19275" y="3473"/>
                  </a:lnTo>
                  <a:lnTo>
                    <a:pt x="19356" y="3419"/>
                  </a:lnTo>
                  <a:lnTo>
                    <a:pt x="19383" y="3338"/>
                  </a:lnTo>
                  <a:lnTo>
                    <a:pt x="19437" y="3258"/>
                  </a:lnTo>
                  <a:lnTo>
                    <a:pt x="19410" y="3150"/>
                  </a:lnTo>
                  <a:lnTo>
                    <a:pt x="19356" y="3015"/>
                  </a:lnTo>
                  <a:lnTo>
                    <a:pt x="19221" y="2881"/>
                  </a:lnTo>
                  <a:lnTo>
                    <a:pt x="19060" y="2719"/>
                  </a:lnTo>
                  <a:lnTo>
                    <a:pt x="18844" y="2585"/>
                  </a:lnTo>
                  <a:lnTo>
                    <a:pt x="18575" y="2450"/>
                  </a:lnTo>
                  <a:lnTo>
                    <a:pt x="18252" y="2342"/>
                  </a:lnTo>
                  <a:lnTo>
                    <a:pt x="17875" y="2235"/>
                  </a:lnTo>
                  <a:lnTo>
                    <a:pt x="17471" y="2181"/>
                  </a:lnTo>
                  <a:lnTo>
                    <a:pt x="17014" y="2127"/>
                  </a:lnTo>
                  <a:lnTo>
                    <a:pt x="16502" y="2127"/>
                  </a:lnTo>
                  <a:lnTo>
                    <a:pt x="15964" y="2154"/>
                  </a:lnTo>
                  <a:lnTo>
                    <a:pt x="15372" y="2235"/>
                  </a:lnTo>
                  <a:lnTo>
                    <a:pt x="14753" y="2396"/>
                  </a:lnTo>
                  <a:lnTo>
                    <a:pt x="14080" y="2585"/>
                  </a:lnTo>
                  <a:lnTo>
                    <a:pt x="13380" y="2854"/>
                  </a:lnTo>
                  <a:lnTo>
                    <a:pt x="13622" y="2612"/>
                  </a:lnTo>
                  <a:lnTo>
                    <a:pt x="13918" y="2369"/>
                  </a:lnTo>
                  <a:lnTo>
                    <a:pt x="14295" y="2073"/>
                  </a:lnTo>
                  <a:lnTo>
                    <a:pt x="14780" y="1804"/>
                  </a:lnTo>
                  <a:lnTo>
                    <a:pt x="15049" y="1669"/>
                  </a:lnTo>
                  <a:lnTo>
                    <a:pt x="15318" y="1535"/>
                  </a:lnTo>
                  <a:lnTo>
                    <a:pt x="15614" y="1454"/>
                  </a:lnTo>
                  <a:lnTo>
                    <a:pt x="15937" y="1373"/>
                  </a:lnTo>
                  <a:lnTo>
                    <a:pt x="16233" y="1319"/>
                  </a:lnTo>
                  <a:lnTo>
                    <a:pt x="16583" y="1293"/>
                  </a:lnTo>
                  <a:lnTo>
                    <a:pt x="16906" y="1293"/>
                  </a:lnTo>
                  <a:lnTo>
                    <a:pt x="17202" y="1266"/>
                  </a:lnTo>
                  <a:lnTo>
                    <a:pt x="17445" y="1212"/>
                  </a:lnTo>
                  <a:lnTo>
                    <a:pt x="17687" y="1158"/>
                  </a:lnTo>
                  <a:lnTo>
                    <a:pt x="17902" y="1077"/>
                  </a:lnTo>
                  <a:lnTo>
                    <a:pt x="18064" y="996"/>
                  </a:lnTo>
                  <a:lnTo>
                    <a:pt x="18198" y="916"/>
                  </a:lnTo>
                  <a:lnTo>
                    <a:pt x="18333" y="808"/>
                  </a:lnTo>
                  <a:lnTo>
                    <a:pt x="18414" y="727"/>
                  </a:lnTo>
                  <a:lnTo>
                    <a:pt x="18467" y="620"/>
                  </a:lnTo>
                  <a:lnTo>
                    <a:pt x="18521" y="512"/>
                  </a:lnTo>
                  <a:lnTo>
                    <a:pt x="18521" y="431"/>
                  </a:lnTo>
                  <a:lnTo>
                    <a:pt x="18494" y="323"/>
                  </a:lnTo>
                  <a:lnTo>
                    <a:pt x="18441" y="243"/>
                  </a:lnTo>
                  <a:lnTo>
                    <a:pt x="18387" y="162"/>
                  </a:lnTo>
                  <a:lnTo>
                    <a:pt x="18279" y="108"/>
                  </a:lnTo>
                  <a:lnTo>
                    <a:pt x="18118" y="54"/>
                  </a:lnTo>
                  <a:lnTo>
                    <a:pt x="17902" y="27"/>
                  </a:lnTo>
                  <a:lnTo>
                    <a:pt x="17633"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19" name="Google Shape;10919;p71"/>
            <p:cNvSpPr/>
            <p:nvPr/>
          </p:nvSpPr>
          <p:spPr>
            <a:xfrm>
              <a:off x="5964606" y="1520064"/>
              <a:ext cx="76963" cy="102373"/>
            </a:xfrm>
            <a:custGeom>
              <a:avLst/>
              <a:gdLst/>
              <a:ahLst/>
              <a:cxnLst/>
              <a:rect l="l" t="t" r="r" b="b"/>
              <a:pathLst>
                <a:path w="2935" h="3904" extrusionOk="0">
                  <a:moveTo>
                    <a:pt x="28" y="1"/>
                  </a:moveTo>
                  <a:lnTo>
                    <a:pt x="1" y="270"/>
                  </a:lnTo>
                  <a:lnTo>
                    <a:pt x="1" y="539"/>
                  </a:lnTo>
                  <a:lnTo>
                    <a:pt x="1" y="781"/>
                  </a:lnTo>
                  <a:lnTo>
                    <a:pt x="55" y="1023"/>
                  </a:lnTo>
                  <a:lnTo>
                    <a:pt x="108" y="1239"/>
                  </a:lnTo>
                  <a:lnTo>
                    <a:pt x="162" y="1454"/>
                  </a:lnTo>
                  <a:lnTo>
                    <a:pt x="324" y="1858"/>
                  </a:lnTo>
                  <a:lnTo>
                    <a:pt x="539" y="2208"/>
                  </a:lnTo>
                  <a:lnTo>
                    <a:pt x="808" y="2531"/>
                  </a:lnTo>
                  <a:lnTo>
                    <a:pt x="1078" y="2827"/>
                  </a:lnTo>
                  <a:lnTo>
                    <a:pt x="1347" y="3069"/>
                  </a:lnTo>
                  <a:lnTo>
                    <a:pt x="1643" y="3285"/>
                  </a:lnTo>
                  <a:lnTo>
                    <a:pt x="1939" y="3446"/>
                  </a:lnTo>
                  <a:lnTo>
                    <a:pt x="2208" y="3608"/>
                  </a:lnTo>
                  <a:lnTo>
                    <a:pt x="2450" y="3715"/>
                  </a:lnTo>
                  <a:lnTo>
                    <a:pt x="2800" y="3850"/>
                  </a:lnTo>
                  <a:lnTo>
                    <a:pt x="2935" y="3904"/>
                  </a:lnTo>
                  <a:lnTo>
                    <a:pt x="2935" y="1858"/>
                  </a:lnTo>
                  <a:lnTo>
                    <a:pt x="2558" y="1831"/>
                  </a:lnTo>
                  <a:lnTo>
                    <a:pt x="2208" y="1777"/>
                  </a:lnTo>
                  <a:lnTo>
                    <a:pt x="1885" y="1670"/>
                  </a:lnTo>
                  <a:lnTo>
                    <a:pt x="1589" y="1562"/>
                  </a:lnTo>
                  <a:lnTo>
                    <a:pt x="1347" y="1400"/>
                  </a:lnTo>
                  <a:lnTo>
                    <a:pt x="1104" y="1266"/>
                  </a:lnTo>
                  <a:lnTo>
                    <a:pt x="889" y="1077"/>
                  </a:lnTo>
                  <a:lnTo>
                    <a:pt x="701" y="916"/>
                  </a:lnTo>
                  <a:lnTo>
                    <a:pt x="378" y="566"/>
                  </a:lnTo>
                  <a:lnTo>
                    <a:pt x="189" y="270"/>
                  </a:lnTo>
                  <a:lnTo>
                    <a:pt x="55" y="81"/>
                  </a:lnTo>
                  <a:lnTo>
                    <a:pt x="28" y="1"/>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20" name="Google Shape;10920;p71"/>
            <p:cNvSpPr/>
            <p:nvPr/>
          </p:nvSpPr>
          <p:spPr>
            <a:xfrm>
              <a:off x="6494047" y="2581753"/>
              <a:ext cx="535096" cy="715796"/>
            </a:xfrm>
            <a:custGeom>
              <a:avLst/>
              <a:gdLst/>
              <a:ahLst/>
              <a:cxnLst/>
              <a:rect l="l" t="t" r="r" b="b"/>
              <a:pathLst>
                <a:path w="20406" h="27297" extrusionOk="0">
                  <a:moveTo>
                    <a:pt x="0" y="0"/>
                  </a:moveTo>
                  <a:lnTo>
                    <a:pt x="619" y="646"/>
                  </a:lnTo>
                  <a:lnTo>
                    <a:pt x="862" y="889"/>
                  </a:lnTo>
                  <a:lnTo>
                    <a:pt x="1077" y="1158"/>
                  </a:lnTo>
                  <a:lnTo>
                    <a:pt x="1292" y="1427"/>
                  </a:lnTo>
                  <a:lnTo>
                    <a:pt x="1481" y="1723"/>
                  </a:lnTo>
                  <a:lnTo>
                    <a:pt x="1642" y="2019"/>
                  </a:lnTo>
                  <a:lnTo>
                    <a:pt x="1831" y="2315"/>
                  </a:lnTo>
                  <a:lnTo>
                    <a:pt x="1965" y="2611"/>
                  </a:lnTo>
                  <a:lnTo>
                    <a:pt x="2100" y="2934"/>
                  </a:lnTo>
                  <a:lnTo>
                    <a:pt x="2235" y="3231"/>
                  </a:lnTo>
                  <a:lnTo>
                    <a:pt x="2315" y="3581"/>
                  </a:lnTo>
                  <a:lnTo>
                    <a:pt x="2423" y="3904"/>
                  </a:lnTo>
                  <a:lnTo>
                    <a:pt x="2504" y="4227"/>
                  </a:lnTo>
                  <a:lnTo>
                    <a:pt x="2558" y="4577"/>
                  </a:lnTo>
                  <a:lnTo>
                    <a:pt x="2585" y="4900"/>
                  </a:lnTo>
                  <a:lnTo>
                    <a:pt x="2612" y="5250"/>
                  </a:lnTo>
                  <a:lnTo>
                    <a:pt x="2612" y="5599"/>
                  </a:lnTo>
                  <a:lnTo>
                    <a:pt x="2612" y="23824"/>
                  </a:lnTo>
                  <a:lnTo>
                    <a:pt x="2638" y="24174"/>
                  </a:lnTo>
                  <a:lnTo>
                    <a:pt x="2692" y="24524"/>
                  </a:lnTo>
                  <a:lnTo>
                    <a:pt x="2773" y="24847"/>
                  </a:lnTo>
                  <a:lnTo>
                    <a:pt x="2908" y="25170"/>
                  </a:lnTo>
                  <a:lnTo>
                    <a:pt x="3042" y="25466"/>
                  </a:lnTo>
                  <a:lnTo>
                    <a:pt x="3204" y="25762"/>
                  </a:lnTo>
                  <a:lnTo>
                    <a:pt x="3419" y="26031"/>
                  </a:lnTo>
                  <a:lnTo>
                    <a:pt x="3634" y="26274"/>
                  </a:lnTo>
                  <a:lnTo>
                    <a:pt x="3877" y="26489"/>
                  </a:lnTo>
                  <a:lnTo>
                    <a:pt x="4146" y="26704"/>
                  </a:lnTo>
                  <a:lnTo>
                    <a:pt x="4442" y="26866"/>
                  </a:lnTo>
                  <a:lnTo>
                    <a:pt x="4738" y="27027"/>
                  </a:lnTo>
                  <a:lnTo>
                    <a:pt x="5061" y="27135"/>
                  </a:lnTo>
                  <a:lnTo>
                    <a:pt x="5384" y="27216"/>
                  </a:lnTo>
                  <a:lnTo>
                    <a:pt x="5734" y="27270"/>
                  </a:lnTo>
                  <a:lnTo>
                    <a:pt x="6084" y="27296"/>
                  </a:lnTo>
                  <a:lnTo>
                    <a:pt x="16933" y="27296"/>
                  </a:lnTo>
                  <a:lnTo>
                    <a:pt x="17283" y="27270"/>
                  </a:lnTo>
                  <a:lnTo>
                    <a:pt x="17633" y="27216"/>
                  </a:lnTo>
                  <a:lnTo>
                    <a:pt x="17956" y="27135"/>
                  </a:lnTo>
                  <a:lnTo>
                    <a:pt x="18279" y="27027"/>
                  </a:lnTo>
                  <a:lnTo>
                    <a:pt x="18575" y="26866"/>
                  </a:lnTo>
                  <a:lnTo>
                    <a:pt x="18871" y="26704"/>
                  </a:lnTo>
                  <a:lnTo>
                    <a:pt x="19140" y="26489"/>
                  </a:lnTo>
                  <a:lnTo>
                    <a:pt x="19382" y="26274"/>
                  </a:lnTo>
                  <a:lnTo>
                    <a:pt x="19598" y="26031"/>
                  </a:lnTo>
                  <a:lnTo>
                    <a:pt x="19813" y="25762"/>
                  </a:lnTo>
                  <a:lnTo>
                    <a:pt x="19975" y="25466"/>
                  </a:lnTo>
                  <a:lnTo>
                    <a:pt x="20109" y="25170"/>
                  </a:lnTo>
                  <a:lnTo>
                    <a:pt x="20244" y="24847"/>
                  </a:lnTo>
                  <a:lnTo>
                    <a:pt x="20325" y="24524"/>
                  </a:lnTo>
                  <a:lnTo>
                    <a:pt x="20378" y="24174"/>
                  </a:lnTo>
                  <a:lnTo>
                    <a:pt x="20405" y="23824"/>
                  </a:lnTo>
                  <a:lnTo>
                    <a:pt x="20405"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21" name="Google Shape;10921;p71"/>
            <p:cNvSpPr/>
            <p:nvPr/>
          </p:nvSpPr>
          <p:spPr>
            <a:xfrm>
              <a:off x="6599227" y="2679171"/>
              <a:ext cx="393206" cy="578154"/>
            </a:xfrm>
            <a:custGeom>
              <a:avLst/>
              <a:gdLst/>
              <a:ahLst/>
              <a:cxnLst/>
              <a:rect l="l" t="t" r="r" b="b"/>
              <a:pathLst>
                <a:path w="14995" h="22048" extrusionOk="0">
                  <a:moveTo>
                    <a:pt x="2827" y="0"/>
                  </a:moveTo>
                  <a:lnTo>
                    <a:pt x="2288" y="27"/>
                  </a:lnTo>
                  <a:lnTo>
                    <a:pt x="2019" y="27"/>
                  </a:lnTo>
                  <a:lnTo>
                    <a:pt x="1777" y="81"/>
                  </a:lnTo>
                  <a:lnTo>
                    <a:pt x="1535" y="135"/>
                  </a:lnTo>
                  <a:lnTo>
                    <a:pt x="1292" y="215"/>
                  </a:lnTo>
                  <a:lnTo>
                    <a:pt x="1077" y="323"/>
                  </a:lnTo>
                  <a:lnTo>
                    <a:pt x="835" y="431"/>
                  </a:lnTo>
                  <a:lnTo>
                    <a:pt x="646" y="565"/>
                  </a:lnTo>
                  <a:lnTo>
                    <a:pt x="485" y="700"/>
                  </a:lnTo>
                  <a:lnTo>
                    <a:pt x="350" y="862"/>
                  </a:lnTo>
                  <a:lnTo>
                    <a:pt x="216" y="1050"/>
                  </a:lnTo>
                  <a:lnTo>
                    <a:pt x="108" y="1265"/>
                  </a:lnTo>
                  <a:lnTo>
                    <a:pt x="54" y="1481"/>
                  </a:lnTo>
                  <a:lnTo>
                    <a:pt x="0" y="1696"/>
                  </a:lnTo>
                  <a:lnTo>
                    <a:pt x="0" y="1911"/>
                  </a:lnTo>
                  <a:lnTo>
                    <a:pt x="0" y="19840"/>
                  </a:lnTo>
                  <a:lnTo>
                    <a:pt x="0" y="20082"/>
                  </a:lnTo>
                  <a:lnTo>
                    <a:pt x="27" y="20297"/>
                  </a:lnTo>
                  <a:lnTo>
                    <a:pt x="81" y="20513"/>
                  </a:lnTo>
                  <a:lnTo>
                    <a:pt x="162" y="20701"/>
                  </a:lnTo>
                  <a:lnTo>
                    <a:pt x="270" y="20890"/>
                  </a:lnTo>
                  <a:lnTo>
                    <a:pt x="377" y="21078"/>
                  </a:lnTo>
                  <a:lnTo>
                    <a:pt x="485" y="21239"/>
                  </a:lnTo>
                  <a:lnTo>
                    <a:pt x="646" y="21401"/>
                  </a:lnTo>
                  <a:lnTo>
                    <a:pt x="808" y="21563"/>
                  </a:lnTo>
                  <a:lnTo>
                    <a:pt x="969" y="21670"/>
                  </a:lnTo>
                  <a:lnTo>
                    <a:pt x="1158" y="21778"/>
                  </a:lnTo>
                  <a:lnTo>
                    <a:pt x="1346" y="21886"/>
                  </a:lnTo>
                  <a:lnTo>
                    <a:pt x="1535" y="21966"/>
                  </a:lnTo>
                  <a:lnTo>
                    <a:pt x="1750" y="22020"/>
                  </a:lnTo>
                  <a:lnTo>
                    <a:pt x="1965" y="22047"/>
                  </a:lnTo>
                  <a:lnTo>
                    <a:pt x="13029" y="22047"/>
                  </a:lnTo>
                  <a:lnTo>
                    <a:pt x="13245" y="22020"/>
                  </a:lnTo>
                  <a:lnTo>
                    <a:pt x="13460" y="21966"/>
                  </a:lnTo>
                  <a:lnTo>
                    <a:pt x="13649" y="21886"/>
                  </a:lnTo>
                  <a:lnTo>
                    <a:pt x="13837" y="21778"/>
                  </a:lnTo>
                  <a:lnTo>
                    <a:pt x="14025" y="21670"/>
                  </a:lnTo>
                  <a:lnTo>
                    <a:pt x="14187" y="21563"/>
                  </a:lnTo>
                  <a:lnTo>
                    <a:pt x="14348" y="21401"/>
                  </a:lnTo>
                  <a:lnTo>
                    <a:pt x="14510" y="21239"/>
                  </a:lnTo>
                  <a:lnTo>
                    <a:pt x="14618" y="21078"/>
                  </a:lnTo>
                  <a:lnTo>
                    <a:pt x="14725" y="20890"/>
                  </a:lnTo>
                  <a:lnTo>
                    <a:pt x="14833" y="20701"/>
                  </a:lnTo>
                  <a:lnTo>
                    <a:pt x="14914" y="20513"/>
                  </a:lnTo>
                  <a:lnTo>
                    <a:pt x="14968" y="20297"/>
                  </a:lnTo>
                  <a:lnTo>
                    <a:pt x="14994" y="20082"/>
                  </a:lnTo>
                  <a:lnTo>
                    <a:pt x="14994" y="19840"/>
                  </a:lnTo>
                  <a:lnTo>
                    <a:pt x="14994" y="1077"/>
                  </a:lnTo>
                  <a:lnTo>
                    <a:pt x="13406" y="1131"/>
                  </a:lnTo>
                  <a:lnTo>
                    <a:pt x="11953" y="1131"/>
                  </a:lnTo>
                  <a:lnTo>
                    <a:pt x="10607" y="1050"/>
                  </a:lnTo>
                  <a:lnTo>
                    <a:pt x="9395" y="969"/>
                  </a:lnTo>
                  <a:lnTo>
                    <a:pt x="8292" y="835"/>
                  </a:lnTo>
                  <a:lnTo>
                    <a:pt x="7269" y="700"/>
                  </a:lnTo>
                  <a:lnTo>
                    <a:pt x="6353" y="539"/>
                  </a:lnTo>
                  <a:lnTo>
                    <a:pt x="5519" y="404"/>
                  </a:lnTo>
                  <a:lnTo>
                    <a:pt x="4038" y="135"/>
                  </a:lnTo>
                  <a:lnTo>
                    <a:pt x="3419" y="54"/>
                  </a:lnTo>
                  <a:lnTo>
                    <a:pt x="2827"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22" name="Google Shape;10922;p71"/>
            <p:cNvSpPr/>
            <p:nvPr/>
          </p:nvSpPr>
          <p:spPr>
            <a:xfrm>
              <a:off x="6783470" y="2936811"/>
              <a:ext cx="153192" cy="153218"/>
            </a:xfrm>
            <a:custGeom>
              <a:avLst/>
              <a:gdLst/>
              <a:ahLst/>
              <a:cxnLst/>
              <a:rect l="l" t="t" r="r" b="b"/>
              <a:pathLst>
                <a:path w="5842" h="5843" extrusionOk="0">
                  <a:moveTo>
                    <a:pt x="2908" y="1"/>
                  </a:moveTo>
                  <a:lnTo>
                    <a:pt x="2612" y="28"/>
                  </a:lnTo>
                  <a:lnTo>
                    <a:pt x="2342" y="55"/>
                  </a:lnTo>
                  <a:lnTo>
                    <a:pt x="2046" y="135"/>
                  </a:lnTo>
                  <a:lnTo>
                    <a:pt x="1777" y="243"/>
                  </a:lnTo>
                  <a:lnTo>
                    <a:pt x="1535" y="351"/>
                  </a:lnTo>
                  <a:lnTo>
                    <a:pt x="1292" y="512"/>
                  </a:lnTo>
                  <a:lnTo>
                    <a:pt x="1050" y="674"/>
                  </a:lnTo>
                  <a:lnTo>
                    <a:pt x="862" y="862"/>
                  </a:lnTo>
                  <a:lnTo>
                    <a:pt x="673" y="1077"/>
                  </a:lnTo>
                  <a:lnTo>
                    <a:pt x="485" y="1293"/>
                  </a:lnTo>
                  <a:lnTo>
                    <a:pt x="350" y="1535"/>
                  </a:lnTo>
                  <a:lnTo>
                    <a:pt x="216" y="1777"/>
                  </a:lnTo>
                  <a:lnTo>
                    <a:pt x="135" y="2047"/>
                  </a:lnTo>
                  <a:lnTo>
                    <a:pt x="54" y="2343"/>
                  </a:lnTo>
                  <a:lnTo>
                    <a:pt x="27" y="2639"/>
                  </a:lnTo>
                  <a:lnTo>
                    <a:pt x="0" y="2935"/>
                  </a:lnTo>
                  <a:lnTo>
                    <a:pt x="27" y="3231"/>
                  </a:lnTo>
                  <a:lnTo>
                    <a:pt x="54" y="3527"/>
                  </a:lnTo>
                  <a:lnTo>
                    <a:pt x="135" y="3796"/>
                  </a:lnTo>
                  <a:lnTo>
                    <a:pt x="216" y="4065"/>
                  </a:lnTo>
                  <a:lnTo>
                    <a:pt x="350" y="4308"/>
                  </a:lnTo>
                  <a:lnTo>
                    <a:pt x="485" y="4550"/>
                  </a:lnTo>
                  <a:lnTo>
                    <a:pt x="673" y="4792"/>
                  </a:lnTo>
                  <a:lnTo>
                    <a:pt x="862" y="4981"/>
                  </a:lnTo>
                  <a:lnTo>
                    <a:pt x="1050" y="5169"/>
                  </a:lnTo>
                  <a:lnTo>
                    <a:pt x="1292" y="5358"/>
                  </a:lnTo>
                  <a:lnTo>
                    <a:pt x="1535" y="5492"/>
                  </a:lnTo>
                  <a:lnTo>
                    <a:pt x="1777" y="5627"/>
                  </a:lnTo>
                  <a:lnTo>
                    <a:pt x="2046" y="5708"/>
                  </a:lnTo>
                  <a:lnTo>
                    <a:pt x="2342" y="5788"/>
                  </a:lnTo>
                  <a:lnTo>
                    <a:pt x="2612" y="5842"/>
                  </a:lnTo>
                  <a:lnTo>
                    <a:pt x="3204" y="5842"/>
                  </a:lnTo>
                  <a:lnTo>
                    <a:pt x="3500" y="5788"/>
                  </a:lnTo>
                  <a:lnTo>
                    <a:pt x="3796" y="5708"/>
                  </a:lnTo>
                  <a:lnTo>
                    <a:pt x="4065" y="5627"/>
                  </a:lnTo>
                  <a:lnTo>
                    <a:pt x="4307" y="5492"/>
                  </a:lnTo>
                  <a:lnTo>
                    <a:pt x="4550" y="5358"/>
                  </a:lnTo>
                  <a:lnTo>
                    <a:pt x="4765" y="5169"/>
                  </a:lnTo>
                  <a:lnTo>
                    <a:pt x="4980" y="4981"/>
                  </a:lnTo>
                  <a:lnTo>
                    <a:pt x="5169" y="4792"/>
                  </a:lnTo>
                  <a:lnTo>
                    <a:pt x="5330" y="4550"/>
                  </a:lnTo>
                  <a:lnTo>
                    <a:pt x="5492" y="4308"/>
                  </a:lnTo>
                  <a:lnTo>
                    <a:pt x="5600" y="4065"/>
                  </a:lnTo>
                  <a:lnTo>
                    <a:pt x="5707" y="3796"/>
                  </a:lnTo>
                  <a:lnTo>
                    <a:pt x="5788" y="3527"/>
                  </a:lnTo>
                  <a:lnTo>
                    <a:pt x="5815" y="3231"/>
                  </a:lnTo>
                  <a:lnTo>
                    <a:pt x="5842" y="2935"/>
                  </a:lnTo>
                  <a:lnTo>
                    <a:pt x="5815" y="2639"/>
                  </a:lnTo>
                  <a:lnTo>
                    <a:pt x="5788" y="2343"/>
                  </a:lnTo>
                  <a:lnTo>
                    <a:pt x="5707" y="2047"/>
                  </a:lnTo>
                  <a:lnTo>
                    <a:pt x="5600" y="1777"/>
                  </a:lnTo>
                  <a:lnTo>
                    <a:pt x="5492" y="1535"/>
                  </a:lnTo>
                  <a:lnTo>
                    <a:pt x="5330" y="1293"/>
                  </a:lnTo>
                  <a:lnTo>
                    <a:pt x="5169" y="1077"/>
                  </a:lnTo>
                  <a:lnTo>
                    <a:pt x="4980" y="862"/>
                  </a:lnTo>
                  <a:lnTo>
                    <a:pt x="4765" y="674"/>
                  </a:lnTo>
                  <a:lnTo>
                    <a:pt x="4550" y="512"/>
                  </a:lnTo>
                  <a:lnTo>
                    <a:pt x="4307" y="351"/>
                  </a:lnTo>
                  <a:lnTo>
                    <a:pt x="4065" y="243"/>
                  </a:lnTo>
                  <a:lnTo>
                    <a:pt x="3796" y="135"/>
                  </a:lnTo>
                  <a:lnTo>
                    <a:pt x="3500" y="55"/>
                  </a:lnTo>
                  <a:lnTo>
                    <a:pt x="3204" y="28"/>
                  </a:lnTo>
                  <a:lnTo>
                    <a:pt x="2908"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23" name="Google Shape;10923;p71"/>
            <p:cNvSpPr/>
            <p:nvPr/>
          </p:nvSpPr>
          <p:spPr>
            <a:xfrm>
              <a:off x="6701575" y="3069526"/>
              <a:ext cx="50137" cy="49429"/>
            </a:xfrm>
            <a:custGeom>
              <a:avLst/>
              <a:gdLst/>
              <a:ahLst/>
              <a:cxnLst/>
              <a:rect l="l" t="t" r="r" b="b"/>
              <a:pathLst>
                <a:path w="1912" h="1885" extrusionOk="0">
                  <a:moveTo>
                    <a:pt x="754" y="1"/>
                  </a:moveTo>
                  <a:lnTo>
                    <a:pt x="593" y="54"/>
                  </a:lnTo>
                  <a:lnTo>
                    <a:pt x="431" y="162"/>
                  </a:lnTo>
                  <a:lnTo>
                    <a:pt x="297" y="270"/>
                  </a:lnTo>
                  <a:lnTo>
                    <a:pt x="162" y="404"/>
                  </a:lnTo>
                  <a:lnTo>
                    <a:pt x="81" y="566"/>
                  </a:lnTo>
                  <a:lnTo>
                    <a:pt x="28" y="754"/>
                  </a:lnTo>
                  <a:lnTo>
                    <a:pt x="1" y="943"/>
                  </a:lnTo>
                  <a:lnTo>
                    <a:pt x="28" y="1131"/>
                  </a:lnTo>
                  <a:lnTo>
                    <a:pt x="81" y="1320"/>
                  </a:lnTo>
                  <a:lnTo>
                    <a:pt x="162" y="1481"/>
                  </a:lnTo>
                  <a:lnTo>
                    <a:pt x="297" y="1616"/>
                  </a:lnTo>
                  <a:lnTo>
                    <a:pt x="431" y="1723"/>
                  </a:lnTo>
                  <a:lnTo>
                    <a:pt x="593" y="1804"/>
                  </a:lnTo>
                  <a:lnTo>
                    <a:pt x="754" y="1858"/>
                  </a:lnTo>
                  <a:lnTo>
                    <a:pt x="970" y="1885"/>
                  </a:lnTo>
                  <a:lnTo>
                    <a:pt x="1158" y="1858"/>
                  </a:lnTo>
                  <a:lnTo>
                    <a:pt x="1320" y="1804"/>
                  </a:lnTo>
                  <a:lnTo>
                    <a:pt x="1481" y="1723"/>
                  </a:lnTo>
                  <a:lnTo>
                    <a:pt x="1616" y="1616"/>
                  </a:lnTo>
                  <a:lnTo>
                    <a:pt x="1750" y="1481"/>
                  </a:lnTo>
                  <a:lnTo>
                    <a:pt x="1831" y="1320"/>
                  </a:lnTo>
                  <a:lnTo>
                    <a:pt x="1885" y="1131"/>
                  </a:lnTo>
                  <a:lnTo>
                    <a:pt x="1912" y="943"/>
                  </a:lnTo>
                  <a:lnTo>
                    <a:pt x="1885" y="754"/>
                  </a:lnTo>
                  <a:lnTo>
                    <a:pt x="1831" y="566"/>
                  </a:lnTo>
                  <a:lnTo>
                    <a:pt x="1750" y="404"/>
                  </a:lnTo>
                  <a:lnTo>
                    <a:pt x="1616" y="270"/>
                  </a:lnTo>
                  <a:lnTo>
                    <a:pt x="1481" y="162"/>
                  </a:lnTo>
                  <a:lnTo>
                    <a:pt x="1320" y="54"/>
                  </a:lnTo>
                  <a:lnTo>
                    <a:pt x="1158"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24" name="Google Shape;10924;p71"/>
            <p:cNvSpPr/>
            <p:nvPr/>
          </p:nvSpPr>
          <p:spPr>
            <a:xfrm>
              <a:off x="6683927" y="2799875"/>
              <a:ext cx="96027" cy="96027"/>
            </a:xfrm>
            <a:custGeom>
              <a:avLst/>
              <a:gdLst/>
              <a:ahLst/>
              <a:cxnLst/>
              <a:rect l="l" t="t" r="r" b="b"/>
              <a:pathLst>
                <a:path w="3662" h="3662" extrusionOk="0">
                  <a:moveTo>
                    <a:pt x="1643" y="0"/>
                  </a:moveTo>
                  <a:lnTo>
                    <a:pt x="1454" y="27"/>
                  </a:lnTo>
                  <a:lnTo>
                    <a:pt x="1266" y="81"/>
                  </a:lnTo>
                  <a:lnTo>
                    <a:pt x="1104" y="135"/>
                  </a:lnTo>
                  <a:lnTo>
                    <a:pt x="943" y="216"/>
                  </a:lnTo>
                  <a:lnTo>
                    <a:pt x="808" y="296"/>
                  </a:lnTo>
                  <a:lnTo>
                    <a:pt x="647" y="404"/>
                  </a:lnTo>
                  <a:lnTo>
                    <a:pt x="512" y="512"/>
                  </a:lnTo>
                  <a:lnTo>
                    <a:pt x="404" y="646"/>
                  </a:lnTo>
                  <a:lnTo>
                    <a:pt x="297" y="808"/>
                  </a:lnTo>
                  <a:lnTo>
                    <a:pt x="216" y="943"/>
                  </a:lnTo>
                  <a:lnTo>
                    <a:pt x="135" y="1104"/>
                  </a:lnTo>
                  <a:lnTo>
                    <a:pt x="81" y="1266"/>
                  </a:lnTo>
                  <a:lnTo>
                    <a:pt x="28" y="1454"/>
                  </a:lnTo>
                  <a:lnTo>
                    <a:pt x="1" y="1642"/>
                  </a:lnTo>
                  <a:lnTo>
                    <a:pt x="1" y="1831"/>
                  </a:lnTo>
                  <a:lnTo>
                    <a:pt x="1" y="2019"/>
                  </a:lnTo>
                  <a:lnTo>
                    <a:pt x="28" y="2181"/>
                  </a:lnTo>
                  <a:lnTo>
                    <a:pt x="81" y="2369"/>
                  </a:lnTo>
                  <a:lnTo>
                    <a:pt x="135" y="2531"/>
                  </a:lnTo>
                  <a:lnTo>
                    <a:pt x="216" y="2692"/>
                  </a:lnTo>
                  <a:lnTo>
                    <a:pt x="297" y="2854"/>
                  </a:lnTo>
                  <a:lnTo>
                    <a:pt x="404" y="2988"/>
                  </a:lnTo>
                  <a:lnTo>
                    <a:pt x="512" y="3123"/>
                  </a:lnTo>
                  <a:lnTo>
                    <a:pt x="647" y="3231"/>
                  </a:lnTo>
                  <a:lnTo>
                    <a:pt x="808" y="3338"/>
                  </a:lnTo>
                  <a:lnTo>
                    <a:pt x="943" y="3419"/>
                  </a:lnTo>
                  <a:lnTo>
                    <a:pt x="1104" y="3500"/>
                  </a:lnTo>
                  <a:lnTo>
                    <a:pt x="1266" y="3554"/>
                  </a:lnTo>
                  <a:lnTo>
                    <a:pt x="1454" y="3608"/>
                  </a:lnTo>
                  <a:lnTo>
                    <a:pt x="1643" y="3634"/>
                  </a:lnTo>
                  <a:lnTo>
                    <a:pt x="1831" y="3661"/>
                  </a:lnTo>
                  <a:lnTo>
                    <a:pt x="1993" y="3634"/>
                  </a:lnTo>
                  <a:lnTo>
                    <a:pt x="2181" y="3608"/>
                  </a:lnTo>
                  <a:lnTo>
                    <a:pt x="2370" y="3554"/>
                  </a:lnTo>
                  <a:lnTo>
                    <a:pt x="2531" y="3500"/>
                  </a:lnTo>
                  <a:lnTo>
                    <a:pt x="2693" y="3419"/>
                  </a:lnTo>
                  <a:lnTo>
                    <a:pt x="2854" y="3338"/>
                  </a:lnTo>
                  <a:lnTo>
                    <a:pt x="2989" y="3231"/>
                  </a:lnTo>
                  <a:lnTo>
                    <a:pt x="3123" y="3123"/>
                  </a:lnTo>
                  <a:lnTo>
                    <a:pt x="3231" y="2988"/>
                  </a:lnTo>
                  <a:lnTo>
                    <a:pt x="3339" y="2854"/>
                  </a:lnTo>
                  <a:lnTo>
                    <a:pt x="3419" y="2692"/>
                  </a:lnTo>
                  <a:lnTo>
                    <a:pt x="3500" y="2531"/>
                  </a:lnTo>
                  <a:lnTo>
                    <a:pt x="3554" y="2369"/>
                  </a:lnTo>
                  <a:lnTo>
                    <a:pt x="3608" y="2181"/>
                  </a:lnTo>
                  <a:lnTo>
                    <a:pt x="3635" y="2019"/>
                  </a:lnTo>
                  <a:lnTo>
                    <a:pt x="3662" y="1831"/>
                  </a:lnTo>
                  <a:lnTo>
                    <a:pt x="3635" y="1642"/>
                  </a:lnTo>
                  <a:lnTo>
                    <a:pt x="3608" y="1454"/>
                  </a:lnTo>
                  <a:lnTo>
                    <a:pt x="3554" y="1266"/>
                  </a:lnTo>
                  <a:lnTo>
                    <a:pt x="3500" y="1104"/>
                  </a:lnTo>
                  <a:lnTo>
                    <a:pt x="3419" y="943"/>
                  </a:lnTo>
                  <a:lnTo>
                    <a:pt x="3339" y="808"/>
                  </a:lnTo>
                  <a:lnTo>
                    <a:pt x="3231" y="646"/>
                  </a:lnTo>
                  <a:lnTo>
                    <a:pt x="3123" y="512"/>
                  </a:lnTo>
                  <a:lnTo>
                    <a:pt x="2989" y="404"/>
                  </a:lnTo>
                  <a:lnTo>
                    <a:pt x="2854" y="296"/>
                  </a:lnTo>
                  <a:lnTo>
                    <a:pt x="2693" y="216"/>
                  </a:lnTo>
                  <a:lnTo>
                    <a:pt x="2531" y="135"/>
                  </a:lnTo>
                  <a:lnTo>
                    <a:pt x="2370" y="81"/>
                  </a:lnTo>
                  <a:lnTo>
                    <a:pt x="2181" y="27"/>
                  </a:lnTo>
                  <a:lnTo>
                    <a:pt x="1993"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25" name="Google Shape;10925;p71"/>
            <p:cNvSpPr/>
            <p:nvPr/>
          </p:nvSpPr>
          <p:spPr>
            <a:xfrm>
              <a:off x="6157318" y="1763597"/>
              <a:ext cx="716504" cy="902159"/>
            </a:xfrm>
            <a:custGeom>
              <a:avLst/>
              <a:gdLst/>
              <a:ahLst/>
              <a:cxnLst/>
              <a:rect l="l" t="t" r="r" b="b"/>
              <a:pathLst>
                <a:path w="27324" h="34404" extrusionOk="0">
                  <a:moveTo>
                    <a:pt x="1" y="1"/>
                  </a:moveTo>
                  <a:lnTo>
                    <a:pt x="1" y="10984"/>
                  </a:lnTo>
                  <a:lnTo>
                    <a:pt x="1" y="11199"/>
                  </a:lnTo>
                  <a:lnTo>
                    <a:pt x="28" y="11388"/>
                  </a:lnTo>
                  <a:lnTo>
                    <a:pt x="82" y="11603"/>
                  </a:lnTo>
                  <a:lnTo>
                    <a:pt x="162" y="11791"/>
                  </a:lnTo>
                  <a:lnTo>
                    <a:pt x="243" y="11980"/>
                  </a:lnTo>
                  <a:lnTo>
                    <a:pt x="351" y="12141"/>
                  </a:lnTo>
                  <a:lnTo>
                    <a:pt x="485" y="12303"/>
                  </a:lnTo>
                  <a:lnTo>
                    <a:pt x="620" y="12437"/>
                  </a:lnTo>
                  <a:lnTo>
                    <a:pt x="755" y="12572"/>
                  </a:lnTo>
                  <a:lnTo>
                    <a:pt x="916" y="12707"/>
                  </a:lnTo>
                  <a:lnTo>
                    <a:pt x="1078" y="12814"/>
                  </a:lnTo>
                  <a:lnTo>
                    <a:pt x="1266" y="12895"/>
                  </a:lnTo>
                  <a:lnTo>
                    <a:pt x="1454" y="12976"/>
                  </a:lnTo>
                  <a:lnTo>
                    <a:pt x="1670" y="13030"/>
                  </a:lnTo>
                  <a:lnTo>
                    <a:pt x="1858" y="13057"/>
                  </a:lnTo>
                  <a:lnTo>
                    <a:pt x="10661" y="13057"/>
                  </a:lnTo>
                  <a:lnTo>
                    <a:pt x="10903" y="13084"/>
                  </a:lnTo>
                  <a:lnTo>
                    <a:pt x="11118" y="13137"/>
                  </a:lnTo>
                  <a:lnTo>
                    <a:pt x="11307" y="13245"/>
                  </a:lnTo>
                  <a:lnTo>
                    <a:pt x="11468" y="13407"/>
                  </a:lnTo>
                  <a:lnTo>
                    <a:pt x="11630" y="13568"/>
                  </a:lnTo>
                  <a:lnTo>
                    <a:pt x="11711" y="13757"/>
                  </a:lnTo>
                  <a:lnTo>
                    <a:pt x="11791" y="13972"/>
                  </a:lnTo>
                  <a:lnTo>
                    <a:pt x="11818" y="14214"/>
                  </a:lnTo>
                  <a:lnTo>
                    <a:pt x="11791" y="14430"/>
                  </a:lnTo>
                  <a:lnTo>
                    <a:pt x="11711" y="14645"/>
                  </a:lnTo>
                  <a:lnTo>
                    <a:pt x="11630" y="14833"/>
                  </a:lnTo>
                  <a:lnTo>
                    <a:pt x="11468" y="15022"/>
                  </a:lnTo>
                  <a:lnTo>
                    <a:pt x="11307" y="15156"/>
                  </a:lnTo>
                  <a:lnTo>
                    <a:pt x="11118" y="15264"/>
                  </a:lnTo>
                  <a:lnTo>
                    <a:pt x="10903" y="15318"/>
                  </a:lnTo>
                  <a:lnTo>
                    <a:pt x="10661" y="15345"/>
                  </a:lnTo>
                  <a:lnTo>
                    <a:pt x="2100" y="15345"/>
                  </a:lnTo>
                  <a:lnTo>
                    <a:pt x="1885" y="15399"/>
                  </a:lnTo>
                  <a:lnTo>
                    <a:pt x="1643" y="15452"/>
                  </a:lnTo>
                  <a:lnTo>
                    <a:pt x="1427" y="15533"/>
                  </a:lnTo>
                  <a:lnTo>
                    <a:pt x="1239" y="15641"/>
                  </a:lnTo>
                  <a:lnTo>
                    <a:pt x="1024" y="15749"/>
                  </a:lnTo>
                  <a:lnTo>
                    <a:pt x="862" y="15883"/>
                  </a:lnTo>
                  <a:lnTo>
                    <a:pt x="674" y="16045"/>
                  </a:lnTo>
                  <a:lnTo>
                    <a:pt x="539" y="16206"/>
                  </a:lnTo>
                  <a:lnTo>
                    <a:pt x="405" y="16395"/>
                  </a:lnTo>
                  <a:lnTo>
                    <a:pt x="270" y="16583"/>
                  </a:lnTo>
                  <a:lnTo>
                    <a:pt x="189" y="16771"/>
                  </a:lnTo>
                  <a:lnTo>
                    <a:pt x="108" y="16987"/>
                  </a:lnTo>
                  <a:lnTo>
                    <a:pt x="55" y="17229"/>
                  </a:lnTo>
                  <a:lnTo>
                    <a:pt x="1" y="17444"/>
                  </a:lnTo>
                  <a:lnTo>
                    <a:pt x="1" y="17687"/>
                  </a:lnTo>
                  <a:lnTo>
                    <a:pt x="1" y="17929"/>
                  </a:lnTo>
                  <a:lnTo>
                    <a:pt x="55" y="18171"/>
                  </a:lnTo>
                  <a:lnTo>
                    <a:pt x="108" y="18387"/>
                  </a:lnTo>
                  <a:lnTo>
                    <a:pt x="189" y="18602"/>
                  </a:lnTo>
                  <a:lnTo>
                    <a:pt x="270" y="18817"/>
                  </a:lnTo>
                  <a:lnTo>
                    <a:pt x="405" y="19006"/>
                  </a:lnTo>
                  <a:lnTo>
                    <a:pt x="539" y="19194"/>
                  </a:lnTo>
                  <a:lnTo>
                    <a:pt x="674" y="19356"/>
                  </a:lnTo>
                  <a:lnTo>
                    <a:pt x="862" y="19517"/>
                  </a:lnTo>
                  <a:lnTo>
                    <a:pt x="1024" y="19652"/>
                  </a:lnTo>
                  <a:lnTo>
                    <a:pt x="1239" y="19760"/>
                  </a:lnTo>
                  <a:lnTo>
                    <a:pt x="1427" y="19867"/>
                  </a:lnTo>
                  <a:lnTo>
                    <a:pt x="1643" y="19948"/>
                  </a:lnTo>
                  <a:lnTo>
                    <a:pt x="1885" y="20002"/>
                  </a:lnTo>
                  <a:lnTo>
                    <a:pt x="2100" y="20029"/>
                  </a:lnTo>
                  <a:lnTo>
                    <a:pt x="2343" y="20056"/>
                  </a:lnTo>
                  <a:lnTo>
                    <a:pt x="25278" y="20056"/>
                  </a:lnTo>
                  <a:lnTo>
                    <a:pt x="25547" y="20083"/>
                  </a:lnTo>
                  <a:lnTo>
                    <a:pt x="25817" y="20163"/>
                  </a:lnTo>
                  <a:lnTo>
                    <a:pt x="26032" y="20271"/>
                  </a:lnTo>
                  <a:lnTo>
                    <a:pt x="26220" y="20433"/>
                  </a:lnTo>
                  <a:lnTo>
                    <a:pt x="26382" y="20648"/>
                  </a:lnTo>
                  <a:lnTo>
                    <a:pt x="26516" y="20863"/>
                  </a:lnTo>
                  <a:lnTo>
                    <a:pt x="26597" y="21132"/>
                  </a:lnTo>
                  <a:lnTo>
                    <a:pt x="26624" y="21402"/>
                  </a:lnTo>
                  <a:lnTo>
                    <a:pt x="26597" y="21671"/>
                  </a:lnTo>
                  <a:lnTo>
                    <a:pt x="26516" y="21913"/>
                  </a:lnTo>
                  <a:lnTo>
                    <a:pt x="26382" y="22128"/>
                  </a:lnTo>
                  <a:lnTo>
                    <a:pt x="26220" y="22344"/>
                  </a:lnTo>
                  <a:lnTo>
                    <a:pt x="26032" y="22505"/>
                  </a:lnTo>
                  <a:lnTo>
                    <a:pt x="25817" y="22640"/>
                  </a:lnTo>
                  <a:lnTo>
                    <a:pt x="25547" y="22694"/>
                  </a:lnTo>
                  <a:lnTo>
                    <a:pt x="25278" y="22721"/>
                  </a:lnTo>
                  <a:lnTo>
                    <a:pt x="16233" y="22721"/>
                  </a:lnTo>
                  <a:lnTo>
                    <a:pt x="16018" y="22748"/>
                  </a:lnTo>
                  <a:lnTo>
                    <a:pt x="15802" y="22774"/>
                  </a:lnTo>
                  <a:lnTo>
                    <a:pt x="15614" y="22828"/>
                  </a:lnTo>
                  <a:lnTo>
                    <a:pt x="15426" y="22909"/>
                  </a:lnTo>
                  <a:lnTo>
                    <a:pt x="15237" y="22990"/>
                  </a:lnTo>
                  <a:lnTo>
                    <a:pt x="15049" y="23098"/>
                  </a:lnTo>
                  <a:lnTo>
                    <a:pt x="14887" y="23205"/>
                  </a:lnTo>
                  <a:lnTo>
                    <a:pt x="14753" y="23340"/>
                  </a:lnTo>
                  <a:lnTo>
                    <a:pt x="14618" y="23501"/>
                  </a:lnTo>
                  <a:lnTo>
                    <a:pt x="14483" y="23663"/>
                  </a:lnTo>
                  <a:lnTo>
                    <a:pt x="14403" y="23824"/>
                  </a:lnTo>
                  <a:lnTo>
                    <a:pt x="14295" y="24013"/>
                  </a:lnTo>
                  <a:lnTo>
                    <a:pt x="14241" y="24201"/>
                  </a:lnTo>
                  <a:lnTo>
                    <a:pt x="14187" y="24390"/>
                  </a:lnTo>
                  <a:lnTo>
                    <a:pt x="14160" y="24605"/>
                  </a:lnTo>
                  <a:lnTo>
                    <a:pt x="14133" y="24820"/>
                  </a:lnTo>
                  <a:lnTo>
                    <a:pt x="14160" y="25036"/>
                  </a:lnTo>
                  <a:lnTo>
                    <a:pt x="14187" y="25251"/>
                  </a:lnTo>
                  <a:lnTo>
                    <a:pt x="14241" y="25440"/>
                  </a:lnTo>
                  <a:lnTo>
                    <a:pt x="14295" y="25628"/>
                  </a:lnTo>
                  <a:lnTo>
                    <a:pt x="14403" y="25816"/>
                  </a:lnTo>
                  <a:lnTo>
                    <a:pt x="14483" y="25978"/>
                  </a:lnTo>
                  <a:lnTo>
                    <a:pt x="14618" y="26139"/>
                  </a:lnTo>
                  <a:lnTo>
                    <a:pt x="14753" y="26301"/>
                  </a:lnTo>
                  <a:lnTo>
                    <a:pt x="14887" y="26436"/>
                  </a:lnTo>
                  <a:lnTo>
                    <a:pt x="15049" y="26543"/>
                  </a:lnTo>
                  <a:lnTo>
                    <a:pt x="15237" y="26651"/>
                  </a:lnTo>
                  <a:lnTo>
                    <a:pt x="15426" y="26732"/>
                  </a:lnTo>
                  <a:lnTo>
                    <a:pt x="15614" y="26812"/>
                  </a:lnTo>
                  <a:lnTo>
                    <a:pt x="15802" y="26866"/>
                  </a:lnTo>
                  <a:lnTo>
                    <a:pt x="16018" y="26893"/>
                  </a:lnTo>
                  <a:lnTo>
                    <a:pt x="25332" y="26893"/>
                  </a:lnTo>
                  <a:lnTo>
                    <a:pt x="25601" y="26920"/>
                  </a:lnTo>
                  <a:lnTo>
                    <a:pt x="25843" y="27001"/>
                  </a:lnTo>
                  <a:lnTo>
                    <a:pt x="26059" y="27135"/>
                  </a:lnTo>
                  <a:lnTo>
                    <a:pt x="26247" y="27270"/>
                  </a:lnTo>
                  <a:lnTo>
                    <a:pt x="26409" y="27458"/>
                  </a:lnTo>
                  <a:lnTo>
                    <a:pt x="26516" y="27701"/>
                  </a:lnTo>
                  <a:lnTo>
                    <a:pt x="26597" y="27943"/>
                  </a:lnTo>
                  <a:lnTo>
                    <a:pt x="26624" y="28185"/>
                  </a:lnTo>
                  <a:lnTo>
                    <a:pt x="26624" y="34404"/>
                  </a:lnTo>
                  <a:lnTo>
                    <a:pt x="27324" y="34404"/>
                  </a:lnTo>
                  <a:lnTo>
                    <a:pt x="27324" y="28185"/>
                  </a:lnTo>
                  <a:lnTo>
                    <a:pt x="27324" y="27997"/>
                  </a:lnTo>
                  <a:lnTo>
                    <a:pt x="27297" y="27781"/>
                  </a:lnTo>
                  <a:lnTo>
                    <a:pt x="27243" y="27593"/>
                  </a:lnTo>
                  <a:lnTo>
                    <a:pt x="27189" y="27405"/>
                  </a:lnTo>
                  <a:lnTo>
                    <a:pt x="27082" y="27243"/>
                  </a:lnTo>
                  <a:lnTo>
                    <a:pt x="27001" y="27082"/>
                  </a:lnTo>
                  <a:lnTo>
                    <a:pt x="26866" y="26920"/>
                  </a:lnTo>
                  <a:lnTo>
                    <a:pt x="26759" y="26785"/>
                  </a:lnTo>
                  <a:lnTo>
                    <a:pt x="26597" y="26651"/>
                  </a:lnTo>
                  <a:lnTo>
                    <a:pt x="26463" y="26543"/>
                  </a:lnTo>
                  <a:lnTo>
                    <a:pt x="26301" y="26436"/>
                  </a:lnTo>
                  <a:lnTo>
                    <a:pt x="26113" y="26355"/>
                  </a:lnTo>
                  <a:lnTo>
                    <a:pt x="25924" y="26274"/>
                  </a:lnTo>
                  <a:lnTo>
                    <a:pt x="25736" y="26247"/>
                  </a:lnTo>
                  <a:lnTo>
                    <a:pt x="25547" y="26193"/>
                  </a:lnTo>
                  <a:lnTo>
                    <a:pt x="16233" y="26193"/>
                  </a:lnTo>
                  <a:lnTo>
                    <a:pt x="15937" y="26166"/>
                  </a:lnTo>
                  <a:lnTo>
                    <a:pt x="15695" y="26086"/>
                  </a:lnTo>
                  <a:lnTo>
                    <a:pt x="15453" y="25951"/>
                  </a:lnTo>
                  <a:lnTo>
                    <a:pt x="15264" y="25789"/>
                  </a:lnTo>
                  <a:lnTo>
                    <a:pt x="15076" y="25601"/>
                  </a:lnTo>
                  <a:lnTo>
                    <a:pt x="14968" y="25359"/>
                  </a:lnTo>
                  <a:lnTo>
                    <a:pt x="14887" y="25090"/>
                  </a:lnTo>
                  <a:lnTo>
                    <a:pt x="14860" y="24820"/>
                  </a:lnTo>
                  <a:lnTo>
                    <a:pt x="14887" y="24551"/>
                  </a:lnTo>
                  <a:lnTo>
                    <a:pt x="14968" y="24282"/>
                  </a:lnTo>
                  <a:lnTo>
                    <a:pt x="15076" y="24040"/>
                  </a:lnTo>
                  <a:lnTo>
                    <a:pt x="15264" y="23851"/>
                  </a:lnTo>
                  <a:lnTo>
                    <a:pt x="15453" y="23690"/>
                  </a:lnTo>
                  <a:lnTo>
                    <a:pt x="15695" y="23555"/>
                  </a:lnTo>
                  <a:lnTo>
                    <a:pt x="15937" y="23474"/>
                  </a:lnTo>
                  <a:lnTo>
                    <a:pt x="16233" y="23447"/>
                  </a:lnTo>
                  <a:lnTo>
                    <a:pt x="25278" y="23447"/>
                  </a:lnTo>
                  <a:lnTo>
                    <a:pt x="25493" y="23421"/>
                  </a:lnTo>
                  <a:lnTo>
                    <a:pt x="25682" y="23394"/>
                  </a:lnTo>
                  <a:lnTo>
                    <a:pt x="25897" y="23340"/>
                  </a:lnTo>
                  <a:lnTo>
                    <a:pt x="26086" y="23286"/>
                  </a:lnTo>
                  <a:lnTo>
                    <a:pt x="26247" y="23205"/>
                  </a:lnTo>
                  <a:lnTo>
                    <a:pt x="26436" y="23098"/>
                  </a:lnTo>
                  <a:lnTo>
                    <a:pt x="26597" y="22963"/>
                  </a:lnTo>
                  <a:lnTo>
                    <a:pt x="26732" y="22855"/>
                  </a:lnTo>
                  <a:lnTo>
                    <a:pt x="26866" y="22694"/>
                  </a:lnTo>
                  <a:lnTo>
                    <a:pt x="26974" y="22532"/>
                  </a:lnTo>
                  <a:lnTo>
                    <a:pt x="27082" y="22371"/>
                  </a:lnTo>
                  <a:lnTo>
                    <a:pt x="27162" y="22182"/>
                  </a:lnTo>
                  <a:lnTo>
                    <a:pt x="27243" y="21994"/>
                  </a:lnTo>
                  <a:lnTo>
                    <a:pt x="27297" y="21805"/>
                  </a:lnTo>
                  <a:lnTo>
                    <a:pt x="27324" y="21590"/>
                  </a:lnTo>
                  <a:lnTo>
                    <a:pt x="27324" y="21402"/>
                  </a:lnTo>
                  <a:lnTo>
                    <a:pt x="27324" y="21186"/>
                  </a:lnTo>
                  <a:lnTo>
                    <a:pt x="27297" y="20971"/>
                  </a:lnTo>
                  <a:lnTo>
                    <a:pt x="27243" y="20782"/>
                  </a:lnTo>
                  <a:lnTo>
                    <a:pt x="27162" y="20594"/>
                  </a:lnTo>
                  <a:lnTo>
                    <a:pt x="27082" y="20406"/>
                  </a:lnTo>
                  <a:lnTo>
                    <a:pt x="26974" y="20244"/>
                  </a:lnTo>
                  <a:lnTo>
                    <a:pt x="26866" y="20083"/>
                  </a:lnTo>
                  <a:lnTo>
                    <a:pt x="26732" y="19948"/>
                  </a:lnTo>
                  <a:lnTo>
                    <a:pt x="26597" y="19813"/>
                  </a:lnTo>
                  <a:lnTo>
                    <a:pt x="26436" y="19679"/>
                  </a:lnTo>
                  <a:lnTo>
                    <a:pt x="26247" y="19598"/>
                  </a:lnTo>
                  <a:lnTo>
                    <a:pt x="26086" y="19490"/>
                  </a:lnTo>
                  <a:lnTo>
                    <a:pt x="25897" y="19436"/>
                  </a:lnTo>
                  <a:lnTo>
                    <a:pt x="25682" y="19383"/>
                  </a:lnTo>
                  <a:lnTo>
                    <a:pt x="25493" y="19356"/>
                  </a:lnTo>
                  <a:lnTo>
                    <a:pt x="25278" y="19329"/>
                  </a:lnTo>
                  <a:lnTo>
                    <a:pt x="2181" y="19329"/>
                  </a:lnTo>
                  <a:lnTo>
                    <a:pt x="2020" y="19302"/>
                  </a:lnTo>
                  <a:lnTo>
                    <a:pt x="1858" y="19275"/>
                  </a:lnTo>
                  <a:lnTo>
                    <a:pt x="1697" y="19221"/>
                  </a:lnTo>
                  <a:lnTo>
                    <a:pt x="1427" y="19060"/>
                  </a:lnTo>
                  <a:lnTo>
                    <a:pt x="1185" y="18871"/>
                  </a:lnTo>
                  <a:lnTo>
                    <a:pt x="997" y="18602"/>
                  </a:lnTo>
                  <a:lnTo>
                    <a:pt x="835" y="18333"/>
                  </a:lnTo>
                  <a:lnTo>
                    <a:pt x="781" y="18198"/>
                  </a:lnTo>
                  <a:lnTo>
                    <a:pt x="728" y="18037"/>
                  </a:lnTo>
                  <a:lnTo>
                    <a:pt x="701" y="17875"/>
                  </a:lnTo>
                  <a:lnTo>
                    <a:pt x="701" y="17687"/>
                  </a:lnTo>
                  <a:lnTo>
                    <a:pt x="701" y="17525"/>
                  </a:lnTo>
                  <a:lnTo>
                    <a:pt x="728" y="17364"/>
                  </a:lnTo>
                  <a:lnTo>
                    <a:pt x="781" y="17202"/>
                  </a:lnTo>
                  <a:lnTo>
                    <a:pt x="835" y="17068"/>
                  </a:lnTo>
                  <a:lnTo>
                    <a:pt x="997" y="16771"/>
                  </a:lnTo>
                  <a:lnTo>
                    <a:pt x="1185" y="16529"/>
                  </a:lnTo>
                  <a:lnTo>
                    <a:pt x="1427" y="16341"/>
                  </a:lnTo>
                  <a:lnTo>
                    <a:pt x="1697" y="16179"/>
                  </a:lnTo>
                  <a:lnTo>
                    <a:pt x="1858" y="16125"/>
                  </a:lnTo>
                  <a:lnTo>
                    <a:pt x="2020" y="16099"/>
                  </a:lnTo>
                  <a:lnTo>
                    <a:pt x="2181" y="16072"/>
                  </a:lnTo>
                  <a:lnTo>
                    <a:pt x="2343" y="16045"/>
                  </a:lnTo>
                  <a:lnTo>
                    <a:pt x="10849" y="16045"/>
                  </a:lnTo>
                  <a:lnTo>
                    <a:pt x="11038" y="16018"/>
                  </a:lnTo>
                  <a:lnTo>
                    <a:pt x="11226" y="15964"/>
                  </a:lnTo>
                  <a:lnTo>
                    <a:pt x="11388" y="15910"/>
                  </a:lnTo>
                  <a:lnTo>
                    <a:pt x="11549" y="15829"/>
                  </a:lnTo>
                  <a:lnTo>
                    <a:pt x="11711" y="15749"/>
                  </a:lnTo>
                  <a:lnTo>
                    <a:pt x="11845" y="15641"/>
                  </a:lnTo>
                  <a:lnTo>
                    <a:pt x="11980" y="15506"/>
                  </a:lnTo>
                  <a:lnTo>
                    <a:pt x="12088" y="15372"/>
                  </a:lnTo>
                  <a:lnTo>
                    <a:pt x="12195" y="15237"/>
                  </a:lnTo>
                  <a:lnTo>
                    <a:pt x="12303" y="15076"/>
                  </a:lnTo>
                  <a:lnTo>
                    <a:pt x="12384" y="14914"/>
                  </a:lnTo>
                  <a:lnTo>
                    <a:pt x="12438" y="14753"/>
                  </a:lnTo>
                  <a:lnTo>
                    <a:pt x="12491" y="14564"/>
                  </a:lnTo>
                  <a:lnTo>
                    <a:pt x="12518" y="14403"/>
                  </a:lnTo>
                  <a:lnTo>
                    <a:pt x="12518" y="14214"/>
                  </a:lnTo>
                  <a:lnTo>
                    <a:pt x="12518" y="14026"/>
                  </a:lnTo>
                  <a:lnTo>
                    <a:pt x="12491" y="13837"/>
                  </a:lnTo>
                  <a:lnTo>
                    <a:pt x="12438" y="13649"/>
                  </a:lnTo>
                  <a:lnTo>
                    <a:pt x="12384" y="13487"/>
                  </a:lnTo>
                  <a:lnTo>
                    <a:pt x="12303" y="13326"/>
                  </a:lnTo>
                  <a:lnTo>
                    <a:pt x="12195" y="13164"/>
                  </a:lnTo>
                  <a:lnTo>
                    <a:pt x="12088" y="13030"/>
                  </a:lnTo>
                  <a:lnTo>
                    <a:pt x="11980" y="12895"/>
                  </a:lnTo>
                  <a:lnTo>
                    <a:pt x="11845" y="12761"/>
                  </a:lnTo>
                  <a:lnTo>
                    <a:pt x="11711" y="12680"/>
                  </a:lnTo>
                  <a:lnTo>
                    <a:pt x="11549" y="12572"/>
                  </a:lnTo>
                  <a:lnTo>
                    <a:pt x="11388" y="12491"/>
                  </a:lnTo>
                  <a:lnTo>
                    <a:pt x="11226" y="12437"/>
                  </a:lnTo>
                  <a:lnTo>
                    <a:pt x="11038" y="12384"/>
                  </a:lnTo>
                  <a:lnTo>
                    <a:pt x="10849" y="12357"/>
                  </a:lnTo>
                  <a:lnTo>
                    <a:pt x="2074" y="12357"/>
                  </a:lnTo>
                  <a:lnTo>
                    <a:pt x="1804" y="12330"/>
                  </a:lnTo>
                  <a:lnTo>
                    <a:pt x="1535" y="12249"/>
                  </a:lnTo>
                  <a:lnTo>
                    <a:pt x="1320" y="12114"/>
                  </a:lnTo>
                  <a:lnTo>
                    <a:pt x="1104" y="11953"/>
                  </a:lnTo>
                  <a:lnTo>
                    <a:pt x="943" y="11738"/>
                  </a:lnTo>
                  <a:lnTo>
                    <a:pt x="808" y="11495"/>
                  </a:lnTo>
                  <a:lnTo>
                    <a:pt x="728" y="11253"/>
                  </a:lnTo>
                  <a:lnTo>
                    <a:pt x="701" y="10984"/>
                  </a:lnTo>
                  <a:lnTo>
                    <a:pt x="701" y="1"/>
                  </a:lnTo>
                  <a:close/>
                </a:path>
              </a:pathLst>
            </a:custGeom>
            <a:solidFill>
              <a:srgbClr val="6A7BBC"/>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26" name="Google Shape;10926;p71"/>
            <p:cNvSpPr/>
            <p:nvPr/>
          </p:nvSpPr>
          <p:spPr>
            <a:xfrm>
              <a:off x="6849106" y="2581753"/>
              <a:ext cx="4274" cy="141916"/>
            </a:xfrm>
            <a:custGeom>
              <a:avLst/>
              <a:gdLst/>
              <a:ahLst/>
              <a:cxnLst/>
              <a:rect l="l" t="t" r="r" b="b"/>
              <a:pathLst>
                <a:path w="163" h="5412" extrusionOk="0">
                  <a:moveTo>
                    <a:pt x="1" y="0"/>
                  </a:moveTo>
                  <a:lnTo>
                    <a:pt x="1" y="5411"/>
                  </a:lnTo>
                  <a:lnTo>
                    <a:pt x="162" y="5411"/>
                  </a:lnTo>
                  <a:lnTo>
                    <a:pt x="162"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27" name="Google Shape;10927;p71"/>
            <p:cNvSpPr/>
            <p:nvPr/>
          </p:nvSpPr>
          <p:spPr>
            <a:xfrm>
              <a:off x="6875932" y="2581753"/>
              <a:ext cx="4982" cy="141916"/>
            </a:xfrm>
            <a:custGeom>
              <a:avLst/>
              <a:gdLst/>
              <a:ahLst/>
              <a:cxnLst/>
              <a:rect l="l" t="t" r="r" b="b"/>
              <a:pathLst>
                <a:path w="190" h="5412" extrusionOk="0">
                  <a:moveTo>
                    <a:pt x="1" y="0"/>
                  </a:moveTo>
                  <a:lnTo>
                    <a:pt x="1" y="5411"/>
                  </a:lnTo>
                  <a:lnTo>
                    <a:pt x="189" y="5411"/>
                  </a:lnTo>
                  <a:lnTo>
                    <a:pt x="189"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28" name="Google Shape;10928;p71"/>
            <p:cNvSpPr/>
            <p:nvPr/>
          </p:nvSpPr>
          <p:spPr>
            <a:xfrm>
              <a:off x="6562515" y="2741975"/>
              <a:ext cx="109453" cy="5690"/>
            </a:xfrm>
            <a:custGeom>
              <a:avLst/>
              <a:gdLst/>
              <a:ahLst/>
              <a:cxnLst/>
              <a:rect l="l" t="t" r="r" b="b"/>
              <a:pathLst>
                <a:path w="4174" h="217" extrusionOk="0">
                  <a:moveTo>
                    <a:pt x="1" y="1"/>
                  </a:moveTo>
                  <a:lnTo>
                    <a:pt x="1" y="216"/>
                  </a:lnTo>
                  <a:lnTo>
                    <a:pt x="4173" y="216"/>
                  </a:lnTo>
                  <a:lnTo>
                    <a:pt x="4173" y="1"/>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29" name="Google Shape;10929;p71"/>
            <p:cNvSpPr/>
            <p:nvPr/>
          </p:nvSpPr>
          <p:spPr>
            <a:xfrm>
              <a:off x="6562515" y="2778687"/>
              <a:ext cx="74157" cy="5690"/>
            </a:xfrm>
            <a:custGeom>
              <a:avLst/>
              <a:gdLst/>
              <a:ahLst/>
              <a:cxnLst/>
              <a:rect l="l" t="t" r="r" b="b"/>
              <a:pathLst>
                <a:path w="2828" h="217" extrusionOk="0">
                  <a:moveTo>
                    <a:pt x="1" y="1"/>
                  </a:moveTo>
                  <a:lnTo>
                    <a:pt x="1" y="216"/>
                  </a:lnTo>
                  <a:lnTo>
                    <a:pt x="2827" y="216"/>
                  </a:lnTo>
                  <a:lnTo>
                    <a:pt x="2827" y="1"/>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30" name="Google Shape;10930;p71"/>
            <p:cNvSpPr/>
            <p:nvPr/>
          </p:nvSpPr>
          <p:spPr>
            <a:xfrm>
              <a:off x="6562515" y="2816107"/>
              <a:ext cx="74157" cy="4956"/>
            </a:xfrm>
            <a:custGeom>
              <a:avLst/>
              <a:gdLst/>
              <a:ahLst/>
              <a:cxnLst/>
              <a:rect l="l" t="t" r="r" b="b"/>
              <a:pathLst>
                <a:path w="2828" h="189" extrusionOk="0">
                  <a:moveTo>
                    <a:pt x="1" y="0"/>
                  </a:moveTo>
                  <a:lnTo>
                    <a:pt x="1" y="189"/>
                  </a:lnTo>
                  <a:lnTo>
                    <a:pt x="2827" y="189"/>
                  </a:lnTo>
                  <a:lnTo>
                    <a:pt x="2827"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31" name="Google Shape;10931;p71"/>
            <p:cNvSpPr/>
            <p:nvPr/>
          </p:nvSpPr>
          <p:spPr>
            <a:xfrm>
              <a:off x="6562515" y="2852819"/>
              <a:ext cx="109453" cy="5664"/>
            </a:xfrm>
            <a:custGeom>
              <a:avLst/>
              <a:gdLst/>
              <a:ahLst/>
              <a:cxnLst/>
              <a:rect l="l" t="t" r="r" b="b"/>
              <a:pathLst>
                <a:path w="4174" h="216" extrusionOk="0">
                  <a:moveTo>
                    <a:pt x="1" y="0"/>
                  </a:moveTo>
                  <a:lnTo>
                    <a:pt x="1" y="216"/>
                  </a:lnTo>
                  <a:lnTo>
                    <a:pt x="4173" y="216"/>
                  </a:lnTo>
                  <a:lnTo>
                    <a:pt x="4173"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32" name="Google Shape;10932;p71"/>
            <p:cNvSpPr/>
            <p:nvPr/>
          </p:nvSpPr>
          <p:spPr>
            <a:xfrm>
              <a:off x="6562515" y="2889531"/>
              <a:ext cx="74157" cy="5664"/>
            </a:xfrm>
            <a:custGeom>
              <a:avLst/>
              <a:gdLst/>
              <a:ahLst/>
              <a:cxnLst/>
              <a:rect l="l" t="t" r="r" b="b"/>
              <a:pathLst>
                <a:path w="2828" h="216" extrusionOk="0">
                  <a:moveTo>
                    <a:pt x="1" y="0"/>
                  </a:moveTo>
                  <a:lnTo>
                    <a:pt x="1" y="215"/>
                  </a:lnTo>
                  <a:lnTo>
                    <a:pt x="2827" y="215"/>
                  </a:lnTo>
                  <a:lnTo>
                    <a:pt x="2827"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33" name="Google Shape;10933;p71"/>
            <p:cNvSpPr/>
            <p:nvPr/>
          </p:nvSpPr>
          <p:spPr>
            <a:xfrm>
              <a:off x="6562515" y="2926925"/>
              <a:ext cx="74157" cy="4982"/>
            </a:xfrm>
            <a:custGeom>
              <a:avLst/>
              <a:gdLst/>
              <a:ahLst/>
              <a:cxnLst/>
              <a:rect l="l" t="t" r="r" b="b"/>
              <a:pathLst>
                <a:path w="2828" h="190" extrusionOk="0">
                  <a:moveTo>
                    <a:pt x="1" y="1"/>
                  </a:moveTo>
                  <a:lnTo>
                    <a:pt x="1" y="189"/>
                  </a:lnTo>
                  <a:lnTo>
                    <a:pt x="2827" y="189"/>
                  </a:lnTo>
                  <a:lnTo>
                    <a:pt x="2827" y="1"/>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34" name="Google Shape;10934;p71"/>
            <p:cNvSpPr/>
            <p:nvPr/>
          </p:nvSpPr>
          <p:spPr>
            <a:xfrm>
              <a:off x="6562515" y="2963638"/>
              <a:ext cx="109453" cy="5664"/>
            </a:xfrm>
            <a:custGeom>
              <a:avLst/>
              <a:gdLst/>
              <a:ahLst/>
              <a:cxnLst/>
              <a:rect l="l" t="t" r="r" b="b"/>
              <a:pathLst>
                <a:path w="4174" h="216" extrusionOk="0">
                  <a:moveTo>
                    <a:pt x="1" y="1"/>
                  </a:moveTo>
                  <a:lnTo>
                    <a:pt x="1" y="216"/>
                  </a:lnTo>
                  <a:lnTo>
                    <a:pt x="4173" y="216"/>
                  </a:lnTo>
                  <a:lnTo>
                    <a:pt x="4173" y="1"/>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35" name="Google Shape;10935;p71"/>
            <p:cNvSpPr/>
            <p:nvPr/>
          </p:nvSpPr>
          <p:spPr>
            <a:xfrm>
              <a:off x="6562515" y="3000350"/>
              <a:ext cx="74157" cy="5664"/>
            </a:xfrm>
            <a:custGeom>
              <a:avLst/>
              <a:gdLst/>
              <a:ahLst/>
              <a:cxnLst/>
              <a:rect l="l" t="t" r="r" b="b"/>
              <a:pathLst>
                <a:path w="2828" h="216" extrusionOk="0">
                  <a:moveTo>
                    <a:pt x="1" y="0"/>
                  </a:moveTo>
                  <a:lnTo>
                    <a:pt x="1" y="216"/>
                  </a:lnTo>
                  <a:lnTo>
                    <a:pt x="2827" y="216"/>
                  </a:lnTo>
                  <a:lnTo>
                    <a:pt x="2827"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36" name="Google Shape;10936;p71"/>
            <p:cNvSpPr/>
            <p:nvPr/>
          </p:nvSpPr>
          <p:spPr>
            <a:xfrm>
              <a:off x="6562515" y="3037770"/>
              <a:ext cx="74157" cy="5664"/>
            </a:xfrm>
            <a:custGeom>
              <a:avLst/>
              <a:gdLst/>
              <a:ahLst/>
              <a:cxnLst/>
              <a:rect l="l" t="t" r="r" b="b"/>
              <a:pathLst>
                <a:path w="2828" h="216" extrusionOk="0">
                  <a:moveTo>
                    <a:pt x="1" y="0"/>
                  </a:moveTo>
                  <a:lnTo>
                    <a:pt x="1" y="215"/>
                  </a:lnTo>
                  <a:lnTo>
                    <a:pt x="2827" y="215"/>
                  </a:lnTo>
                  <a:lnTo>
                    <a:pt x="2827"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37" name="Google Shape;10937;p71"/>
            <p:cNvSpPr/>
            <p:nvPr/>
          </p:nvSpPr>
          <p:spPr>
            <a:xfrm>
              <a:off x="6562515" y="3074456"/>
              <a:ext cx="109453" cy="5690"/>
            </a:xfrm>
            <a:custGeom>
              <a:avLst/>
              <a:gdLst/>
              <a:ahLst/>
              <a:cxnLst/>
              <a:rect l="l" t="t" r="r" b="b"/>
              <a:pathLst>
                <a:path w="4174" h="217" extrusionOk="0">
                  <a:moveTo>
                    <a:pt x="1" y="1"/>
                  </a:moveTo>
                  <a:lnTo>
                    <a:pt x="1" y="216"/>
                  </a:lnTo>
                  <a:lnTo>
                    <a:pt x="4173" y="216"/>
                  </a:lnTo>
                  <a:lnTo>
                    <a:pt x="4173" y="1"/>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38" name="Google Shape;10938;p71"/>
            <p:cNvSpPr/>
            <p:nvPr/>
          </p:nvSpPr>
          <p:spPr>
            <a:xfrm>
              <a:off x="6562515" y="3111168"/>
              <a:ext cx="74157" cy="5690"/>
            </a:xfrm>
            <a:custGeom>
              <a:avLst/>
              <a:gdLst/>
              <a:ahLst/>
              <a:cxnLst/>
              <a:rect l="l" t="t" r="r" b="b"/>
              <a:pathLst>
                <a:path w="2828" h="217" extrusionOk="0">
                  <a:moveTo>
                    <a:pt x="1" y="1"/>
                  </a:moveTo>
                  <a:lnTo>
                    <a:pt x="1" y="216"/>
                  </a:lnTo>
                  <a:lnTo>
                    <a:pt x="2827" y="216"/>
                  </a:lnTo>
                  <a:lnTo>
                    <a:pt x="2827" y="1"/>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39" name="Google Shape;10939;p71"/>
            <p:cNvSpPr/>
            <p:nvPr/>
          </p:nvSpPr>
          <p:spPr>
            <a:xfrm>
              <a:off x="6562515" y="3148588"/>
              <a:ext cx="74157" cy="5664"/>
            </a:xfrm>
            <a:custGeom>
              <a:avLst/>
              <a:gdLst/>
              <a:ahLst/>
              <a:cxnLst/>
              <a:rect l="l" t="t" r="r" b="b"/>
              <a:pathLst>
                <a:path w="2828" h="216" extrusionOk="0">
                  <a:moveTo>
                    <a:pt x="1" y="0"/>
                  </a:moveTo>
                  <a:lnTo>
                    <a:pt x="1" y="216"/>
                  </a:lnTo>
                  <a:lnTo>
                    <a:pt x="2827" y="216"/>
                  </a:lnTo>
                  <a:lnTo>
                    <a:pt x="2827"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40" name="Google Shape;10940;p71"/>
            <p:cNvSpPr/>
            <p:nvPr/>
          </p:nvSpPr>
          <p:spPr>
            <a:xfrm>
              <a:off x="6562515" y="3185300"/>
              <a:ext cx="109453" cy="5664"/>
            </a:xfrm>
            <a:custGeom>
              <a:avLst/>
              <a:gdLst/>
              <a:ahLst/>
              <a:cxnLst/>
              <a:rect l="l" t="t" r="r" b="b"/>
              <a:pathLst>
                <a:path w="4174" h="216" extrusionOk="0">
                  <a:moveTo>
                    <a:pt x="1" y="0"/>
                  </a:moveTo>
                  <a:lnTo>
                    <a:pt x="1" y="216"/>
                  </a:lnTo>
                  <a:lnTo>
                    <a:pt x="4173" y="216"/>
                  </a:lnTo>
                  <a:lnTo>
                    <a:pt x="4173"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41" name="Google Shape;10941;p71"/>
            <p:cNvSpPr/>
            <p:nvPr/>
          </p:nvSpPr>
          <p:spPr>
            <a:xfrm>
              <a:off x="7315009" y="1455110"/>
              <a:ext cx="304260" cy="483569"/>
            </a:xfrm>
            <a:custGeom>
              <a:avLst/>
              <a:gdLst/>
              <a:ahLst/>
              <a:cxnLst/>
              <a:rect l="l" t="t" r="r" b="b"/>
              <a:pathLst>
                <a:path w="11603" h="18441" extrusionOk="0">
                  <a:moveTo>
                    <a:pt x="4039" y="1"/>
                  </a:moveTo>
                  <a:lnTo>
                    <a:pt x="3608" y="55"/>
                  </a:lnTo>
                  <a:lnTo>
                    <a:pt x="3204" y="163"/>
                  </a:lnTo>
                  <a:lnTo>
                    <a:pt x="2854" y="270"/>
                  </a:lnTo>
                  <a:lnTo>
                    <a:pt x="2531" y="432"/>
                  </a:lnTo>
                  <a:lnTo>
                    <a:pt x="2235" y="566"/>
                  </a:lnTo>
                  <a:lnTo>
                    <a:pt x="1993" y="728"/>
                  </a:lnTo>
                  <a:lnTo>
                    <a:pt x="1804" y="889"/>
                  </a:lnTo>
                  <a:lnTo>
                    <a:pt x="1616" y="1024"/>
                  </a:lnTo>
                  <a:lnTo>
                    <a:pt x="1400" y="1266"/>
                  </a:lnTo>
                  <a:lnTo>
                    <a:pt x="1320" y="1347"/>
                  </a:lnTo>
                  <a:lnTo>
                    <a:pt x="1239" y="1562"/>
                  </a:lnTo>
                  <a:lnTo>
                    <a:pt x="997" y="2181"/>
                  </a:lnTo>
                  <a:lnTo>
                    <a:pt x="862" y="2612"/>
                  </a:lnTo>
                  <a:lnTo>
                    <a:pt x="701" y="3151"/>
                  </a:lnTo>
                  <a:lnTo>
                    <a:pt x="539" y="3743"/>
                  </a:lnTo>
                  <a:lnTo>
                    <a:pt x="404" y="4416"/>
                  </a:lnTo>
                  <a:lnTo>
                    <a:pt x="270" y="5169"/>
                  </a:lnTo>
                  <a:lnTo>
                    <a:pt x="135" y="6004"/>
                  </a:lnTo>
                  <a:lnTo>
                    <a:pt x="55" y="6865"/>
                  </a:lnTo>
                  <a:lnTo>
                    <a:pt x="1" y="7808"/>
                  </a:lnTo>
                  <a:lnTo>
                    <a:pt x="1" y="8804"/>
                  </a:lnTo>
                  <a:lnTo>
                    <a:pt x="55" y="9853"/>
                  </a:lnTo>
                  <a:lnTo>
                    <a:pt x="189" y="10930"/>
                  </a:lnTo>
                  <a:lnTo>
                    <a:pt x="270" y="11469"/>
                  </a:lnTo>
                  <a:lnTo>
                    <a:pt x="378" y="12034"/>
                  </a:lnTo>
                  <a:lnTo>
                    <a:pt x="485" y="12492"/>
                  </a:lnTo>
                  <a:lnTo>
                    <a:pt x="593" y="12922"/>
                  </a:lnTo>
                  <a:lnTo>
                    <a:pt x="754" y="13326"/>
                  </a:lnTo>
                  <a:lnTo>
                    <a:pt x="943" y="13757"/>
                  </a:lnTo>
                  <a:lnTo>
                    <a:pt x="1131" y="14161"/>
                  </a:lnTo>
                  <a:lnTo>
                    <a:pt x="1347" y="14537"/>
                  </a:lnTo>
                  <a:lnTo>
                    <a:pt x="1589" y="14914"/>
                  </a:lnTo>
                  <a:lnTo>
                    <a:pt x="1858" y="15264"/>
                  </a:lnTo>
                  <a:lnTo>
                    <a:pt x="2127" y="15614"/>
                  </a:lnTo>
                  <a:lnTo>
                    <a:pt x="2423" y="15937"/>
                  </a:lnTo>
                  <a:lnTo>
                    <a:pt x="2746" y="16260"/>
                  </a:lnTo>
                  <a:lnTo>
                    <a:pt x="3069" y="16556"/>
                  </a:lnTo>
                  <a:lnTo>
                    <a:pt x="3419" y="16826"/>
                  </a:lnTo>
                  <a:lnTo>
                    <a:pt x="3796" y="17095"/>
                  </a:lnTo>
                  <a:lnTo>
                    <a:pt x="4173" y="17337"/>
                  </a:lnTo>
                  <a:lnTo>
                    <a:pt x="4550" y="17552"/>
                  </a:lnTo>
                  <a:lnTo>
                    <a:pt x="4954" y="17741"/>
                  </a:lnTo>
                  <a:lnTo>
                    <a:pt x="5358" y="17902"/>
                  </a:lnTo>
                  <a:lnTo>
                    <a:pt x="5761" y="18064"/>
                  </a:lnTo>
                  <a:lnTo>
                    <a:pt x="6192" y="18198"/>
                  </a:lnTo>
                  <a:lnTo>
                    <a:pt x="6623" y="18279"/>
                  </a:lnTo>
                  <a:lnTo>
                    <a:pt x="7054" y="18360"/>
                  </a:lnTo>
                  <a:lnTo>
                    <a:pt x="7511" y="18414"/>
                  </a:lnTo>
                  <a:lnTo>
                    <a:pt x="7969" y="18441"/>
                  </a:lnTo>
                  <a:lnTo>
                    <a:pt x="8400" y="18441"/>
                  </a:lnTo>
                  <a:lnTo>
                    <a:pt x="8857" y="18387"/>
                  </a:lnTo>
                  <a:lnTo>
                    <a:pt x="9315" y="18333"/>
                  </a:lnTo>
                  <a:lnTo>
                    <a:pt x="9772" y="18225"/>
                  </a:lnTo>
                  <a:lnTo>
                    <a:pt x="10230" y="18118"/>
                  </a:lnTo>
                  <a:lnTo>
                    <a:pt x="10688" y="17956"/>
                  </a:lnTo>
                  <a:lnTo>
                    <a:pt x="11145" y="17768"/>
                  </a:lnTo>
                  <a:lnTo>
                    <a:pt x="11603" y="17525"/>
                  </a:lnTo>
                  <a:lnTo>
                    <a:pt x="11091" y="17391"/>
                  </a:lnTo>
                  <a:lnTo>
                    <a:pt x="10634" y="17229"/>
                  </a:lnTo>
                  <a:lnTo>
                    <a:pt x="10230" y="17041"/>
                  </a:lnTo>
                  <a:lnTo>
                    <a:pt x="9853" y="16826"/>
                  </a:lnTo>
                  <a:lnTo>
                    <a:pt x="9530" y="16610"/>
                  </a:lnTo>
                  <a:lnTo>
                    <a:pt x="9234" y="16368"/>
                  </a:lnTo>
                  <a:lnTo>
                    <a:pt x="8965" y="16126"/>
                  </a:lnTo>
                  <a:lnTo>
                    <a:pt x="8723" y="15856"/>
                  </a:lnTo>
                  <a:lnTo>
                    <a:pt x="8534" y="15587"/>
                  </a:lnTo>
                  <a:lnTo>
                    <a:pt x="8373" y="15291"/>
                  </a:lnTo>
                  <a:lnTo>
                    <a:pt x="8238" y="14995"/>
                  </a:lnTo>
                  <a:lnTo>
                    <a:pt x="8130" y="14699"/>
                  </a:lnTo>
                  <a:lnTo>
                    <a:pt x="8050" y="14376"/>
                  </a:lnTo>
                  <a:lnTo>
                    <a:pt x="7969" y="14053"/>
                  </a:lnTo>
                  <a:lnTo>
                    <a:pt x="7942" y="13703"/>
                  </a:lnTo>
                  <a:lnTo>
                    <a:pt x="7915" y="13380"/>
                  </a:lnTo>
                  <a:lnTo>
                    <a:pt x="7915" y="13030"/>
                  </a:lnTo>
                  <a:lnTo>
                    <a:pt x="7915" y="12707"/>
                  </a:lnTo>
                  <a:lnTo>
                    <a:pt x="7996" y="12007"/>
                  </a:lnTo>
                  <a:lnTo>
                    <a:pt x="8130" y="11307"/>
                  </a:lnTo>
                  <a:lnTo>
                    <a:pt x="8265" y="10634"/>
                  </a:lnTo>
                  <a:lnTo>
                    <a:pt x="8615" y="9315"/>
                  </a:lnTo>
                  <a:lnTo>
                    <a:pt x="8776" y="8723"/>
                  </a:lnTo>
                  <a:lnTo>
                    <a:pt x="8911" y="8158"/>
                  </a:lnTo>
                  <a:lnTo>
                    <a:pt x="9019" y="7592"/>
                  </a:lnTo>
                  <a:lnTo>
                    <a:pt x="9099" y="7027"/>
                  </a:lnTo>
                  <a:lnTo>
                    <a:pt x="9180" y="6435"/>
                  </a:lnTo>
                  <a:lnTo>
                    <a:pt x="9207" y="5842"/>
                  </a:lnTo>
                  <a:lnTo>
                    <a:pt x="9207" y="5277"/>
                  </a:lnTo>
                  <a:lnTo>
                    <a:pt x="9180" y="4685"/>
                  </a:lnTo>
                  <a:lnTo>
                    <a:pt x="9099" y="4120"/>
                  </a:lnTo>
                  <a:lnTo>
                    <a:pt x="8992" y="3554"/>
                  </a:lnTo>
                  <a:lnTo>
                    <a:pt x="8830" y="3016"/>
                  </a:lnTo>
                  <a:lnTo>
                    <a:pt x="8615" y="2504"/>
                  </a:lnTo>
                  <a:lnTo>
                    <a:pt x="8507" y="2262"/>
                  </a:lnTo>
                  <a:lnTo>
                    <a:pt x="8373" y="2020"/>
                  </a:lnTo>
                  <a:lnTo>
                    <a:pt x="8211" y="1805"/>
                  </a:lnTo>
                  <a:lnTo>
                    <a:pt x="8050" y="1589"/>
                  </a:lnTo>
                  <a:lnTo>
                    <a:pt x="7861" y="1374"/>
                  </a:lnTo>
                  <a:lnTo>
                    <a:pt x="7673" y="1185"/>
                  </a:lnTo>
                  <a:lnTo>
                    <a:pt x="7457" y="997"/>
                  </a:lnTo>
                  <a:lnTo>
                    <a:pt x="7242" y="835"/>
                  </a:lnTo>
                  <a:lnTo>
                    <a:pt x="7000" y="674"/>
                  </a:lnTo>
                  <a:lnTo>
                    <a:pt x="6731" y="539"/>
                  </a:lnTo>
                  <a:lnTo>
                    <a:pt x="6461" y="405"/>
                  </a:lnTo>
                  <a:lnTo>
                    <a:pt x="6165" y="297"/>
                  </a:lnTo>
                  <a:lnTo>
                    <a:pt x="5573" y="136"/>
                  </a:lnTo>
                  <a:lnTo>
                    <a:pt x="5035" y="28"/>
                  </a:lnTo>
                  <a:lnTo>
                    <a:pt x="4523"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42" name="Google Shape;10942;p71"/>
            <p:cNvSpPr/>
            <p:nvPr/>
          </p:nvSpPr>
          <p:spPr>
            <a:xfrm>
              <a:off x="7308663" y="1462898"/>
              <a:ext cx="81919" cy="109426"/>
            </a:xfrm>
            <a:custGeom>
              <a:avLst/>
              <a:gdLst/>
              <a:ahLst/>
              <a:cxnLst/>
              <a:rect l="l" t="t" r="r" b="b"/>
              <a:pathLst>
                <a:path w="3124" h="4173" extrusionOk="0">
                  <a:moveTo>
                    <a:pt x="1023" y="0"/>
                  </a:moveTo>
                  <a:lnTo>
                    <a:pt x="0" y="4011"/>
                  </a:lnTo>
                  <a:lnTo>
                    <a:pt x="1427" y="4146"/>
                  </a:lnTo>
                  <a:lnTo>
                    <a:pt x="1642" y="4173"/>
                  </a:lnTo>
                  <a:lnTo>
                    <a:pt x="1858" y="4146"/>
                  </a:lnTo>
                  <a:lnTo>
                    <a:pt x="2046" y="4092"/>
                  </a:lnTo>
                  <a:lnTo>
                    <a:pt x="2235" y="4011"/>
                  </a:lnTo>
                  <a:lnTo>
                    <a:pt x="2396" y="3903"/>
                  </a:lnTo>
                  <a:lnTo>
                    <a:pt x="2558" y="3796"/>
                  </a:lnTo>
                  <a:lnTo>
                    <a:pt x="2692" y="3634"/>
                  </a:lnTo>
                  <a:lnTo>
                    <a:pt x="2827" y="3473"/>
                  </a:lnTo>
                  <a:lnTo>
                    <a:pt x="2935" y="3230"/>
                  </a:lnTo>
                  <a:lnTo>
                    <a:pt x="3015" y="2988"/>
                  </a:lnTo>
                  <a:lnTo>
                    <a:pt x="3096" y="2746"/>
                  </a:lnTo>
                  <a:lnTo>
                    <a:pt x="3123" y="2504"/>
                  </a:lnTo>
                  <a:lnTo>
                    <a:pt x="3123" y="2261"/>
                  </a:lnTo>
                  <a:lnTo>
                    <a:pt x="3123" y="2046"/>
                  </a:lnTo>
                  <a:lnTo>
                    <a:pt x="3069" y="1642"/>
                  </a:lnTo>
                  <a:lnTo>
                    <a:pt x="3015" y="1481"/>
                  </a:lnTo>
                  <a:lnTo>
                    <a:pt x="2962" y="1319"/>
                  </a:lnTo>
                  <a:lnTo>
                    <a:pt x="2881" y="1158"/>
                  </a:lnTo>
                  <a:lnTo>
                    <a:pt x="2800" y="1023"/>
                  </a:lnTo>
                  <a:lnTo>
                    <a:pt x="2692" y="915"/>
                  </a:lnTo>
                  <a:lnTo>
                    <a:pt x="2558" y="781"/>
                  </a:lnTo>
                  <a:lnTo>
                    <a:pt x="2423" y="700"/>
                  </a:lnTo>
                  <a:lnTo>
                    <a:pt x="2262" y="619"/>
                  </a:lnTo>
                  <a:lnTo>
                    <a:pt x="1023"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43" name="Google Shape;10943;p71"/>
            <p:cNvSpPr/>
            <p:nvPr/>
          </p:nvSpPr>
          <p:spPr>
            <a:xfrm>
              <a:off x="6767946" y="1123337"/>
              <a:ext cx="575322" cy="545690"/>
            </a:xfrm>
            <a:custGeom>
              <a:avLst/>
              <a:gdLst/>
              <a:ahLst/>
              <a:cxnLst/>
              <a:rect l="l" t="t" r="r" b="b"/>
              <a:pathLst>
                <a:path w="21940" h="20810" extrusionOk="0">
                  <a:moveTo>
                    <a:pt x="6622" y="1"/>
                  </a:moveTo>
                  <a:lnTo>
                    <a:pt x="6084" y="28"/>
                  </a:lnTo>
                  <a:lnTo>
                    <a:pt x="5572" y="82"/>
                  </a:lnTo>
                  <a:lnTo>
                    <a:pt x="5034" y="162"/>
                  </a:lnTo>
                  <a:lnTo>
                    <a:pt x="4523" y="297"/>
                  </a:lnTo>
                  <a:lnTo>
                    <a:pt x="4038" y="459"/>
                  </a:lnTo>
                  <a:lnTo>
                    <a:pt x="3553" y="647"/>
                  </a:lnTo>
                  <a:lnTo>
                    <a:pt x="3096" y="889"/>
                  </a:lnTo>
                  <a:lnTo>
                    <a:pt x="2665" y="1158"/>
                  </a:lnTo>
                  <a:lnTo>
                    <a:pt x="2234" y="1455"/>
                  </a:lnTo>
                  <a:lnTo>
                    <a:pt x="1858" y="1778"/>
                  </a:lnTo>
                  <a:lnTo>
                    <a:pt x="1508" y="2128"/>
                  </a:lnTo>
                  <a:lnTo>
                    <a:pt x="1158" y="2531"/>
                  </a:lnTo>
                  <a:lnTo>
                    <a:pt x="888" y="2962"/>
                  </a:lnTo>
                  <a:lnTo>
                    <a:pt x="619" y="3447"/>
                  </a:lnTo>
                  <a:lnTo>
                    <a:pt x="404" y="3931"/>
                  </a:lnTo>
                  <a:lnTo>
                    <a:pt x="242" y="4470"/>
                  </a:lnTo>
                  <a:lnTo>
                    <a:pt x="162" y="4873"/>
                  </a:lnTo>
                  <a:lnTo>
                    <a:pt x="81" y="5277"/>
                  </a:lnTo>
                  <a:lnTo>
                    <a:pt x="27" y="5654"/>
                  </a:lnTo>
                  <a:lnTo>
                    <a:pt x="0" y="6004"/>
                  </a:lnTo>
                  <a:lnTo>
                    <a:pt x="0" y="6354"/>
                  </a:lnTo>
                  <a:lnTo>
                    <a:pt x="0" y="6704"/>
                  </a:lnTo>
                  <a:lnTo>
                    <a:pt x="27" y="7000"/>
                  </a:lnTo>
                  <a:lnTo>
                    <a:pt x="54" y="7323"/>
                  </a:lnTo>
                  <a:lnTo>
                    <a:pt x="162" y="7888"/>
                  </a:lnTo>
                  <a:lnTo>
                    <a:pt x="350" y="8400"/>
                  </a:lnTo>
                  <a:lnTo>
                    <a:pt x="538" y="8857"/>
                  </a:lnTo>
                  <a:lnTo>
                    <a:pt x="754" y="9261"/>
                  </a:lnTo>
                  <a:lnTo>
                    <a:pt x="996" y="9611"/>
                  </a:lnTo>
                  <a:lnTo>
                    <a:pt x="1238" y="9907"/>
                  </a:lnTo>
                  <a:lnTo>
                    <a:pt x="1454" y="10149"/>
                  </a:lnTo>
                  <a:lnTo>
                    <a:pt x="1669" y="10338"/>
                  </a:lnTo>
                  <a:lnTo>
                    <a:pt x="1992" y="10607"/>
                  </a:lnTo>
                  <a:lnTo>
                    <a:pt x="2127" y="10688"/>
                  </a:lnTo>
                  <a:lnTo>
                    <a:pt x="8399" y="7646"/>
                  </a:lnTo>
                  <a:lnTo>
                    <a:pt x="8264" y="7942"/>
                  </a:lnTo>
                  <a:lnTo>
                    <a:pt x="8184" y="8238"/>
                  </a:lnTo>
                  <a:lnTo>
                    <a:pt x="8103" y="8561"/>
                  </a:lnTo>
                  <a:lnTo>
                    <a:pt x="8049" y="8884"/>
                  </a:lnTo>
                  <a:lnTo>
                    <a:pt x="8022" y="9207"/>
                  </a:lnTo>
                  <a:lnTo>
                    <a:pt x="7995" y="9530"/>
                  </a:lnTo>
                  <a:lnTo>
                    <a:pt x="7995" y="10203"/>
                  </a:lnTo>
                  <a:lnTo>
                    <a:pt x="8049" y="10876"/>
                  </a:lnTo>
                  <a:lnTo>
                    <a:pt x="8157" y="11549"/>
                  </a:lnTo>
                  <a:lnTo>
                    <a:pt x="8291" y="12222"/>
                  </a:lnTo>
                  <a:lnTo>
                    <a:pt x="8453" y="12841"/>
                  </a:lnTo>
                  <a:lnTo>
                    <a:pt x="8614" y="13434"/>
                  </a:lnTo>
                  <a:lnTo>
                    <a:pt x="8803" y="13972"/>
                  </a:lnTo>
                  <a:lnTo>
                    <a:pt x="9153" y="14860"/>
                  </a:lnTo>
                  <a:lnTo>
                    <a:pt x="9422" y="15480"/>
                  </a:lnTo>
                  <a:lnTo>
                    <a:pt x="9530" y="15695"/>
                  </a:lnTo>
                  <a:lnTo>
                    <a:pt x="8776" y="19894"/>
                  </a:lnTo>
                  <a:lnTo>
                    <a:pt x="13648" y="20810"/>
                  </a:lnTo>
                  <a:lnTo>
                    <a:pt x="14267" y="20783"/>
                  </a:lnTo>
                  <a:lnTo>
                    <a:pt x="14833" y="20756"/>
                  </a:lnTo>
                  <a:lnTo>
                    <a:pt x="15398" y="20702"/>
                  </a:lnTo>
                  <a:lnTo>
                    <a:pt x="15909" y="20621"/>
                  </a:lnTo>
                  <a:lnTo>
                    <a:pt x="16421" y="20513"/>
                  </a:lnTo>
                  <a:lnTo>
                    <a:pt x="16879" y="20406"/>
                  </a:lnTo>
                  <a:lnTo>
                    <a:pt x="17309" y="20271"/>
                  </a:lnTo>
                  <a:lnTo>
                    <a:pt x="17740" y="20110"/>
                  </a:lnTo>
                  <a:lnTo>
                    <a:pt x="18117" y="19948"/>
                  </a:lnTo>
                  <a:lnTo>
                    <a:pt x="18467" y="19760"/>
                  </a:lnTo>
                  <a:lnTo>
                    <a:pt x="18817" y="19571"/>
                  </a:lnTo>
                  <a:lnTo>
                    <a:pt x="19113" y="19383"/>
                  </a:lnTo>
                  <a:lnTo>
                    <a:pt x="19409" y="19167"/>
                  </a:lnTo>
                  <a:lnTo>
                    <a:pt x="19678" y="18952"/>
                  </a:lnTo>
                  <a:lnTo>
                    <a:pt x="19947" y="18710"/>
                  </a:lnTo>
                  <a:lnTo>
                    <a:pt x="20163" y="18494"/>
                  </a:lnTo>
                  <a:lnTo>
                    <a:pt x="20378" y="18252"/>
                  </a:lnTo>
                  <a:lnTo>
                    <a:pt x="20567" y="18010"/>
                  </a:lnTo>
                  <a:lnTo>
                    <a:pt x="20890" y="17525"/>
                  </a:lnTo>
                  <a:lnTo>
                    <a:pt x="21159" y="17041"/>
                  </a:lnTo>
                  <a:lnTo>
                    <a:pt x="21401" y="16583"/>
                  </a:lnTo>
                  <a:lnTo>
                    <a:pt x="21563" y="16126"/>
                  </a:lnTo>
                  <a:lnTo>
                    <a:pt x="21670" y="15722"/>
                  </a:lnTo>
                  <a:lnTo>
                    <a:pt x="21778" y="15345"/>
                  </a:lnTo>
                  <a:lnTo>
                    <a:pt x="21832" y="15022"/>
                  </a:lnTo>
                  <a:lnTo>
                    <a:pt x="21886" y="14699"/>
                  </a:lnTo>
                  <a:lnTo>
                    <a:pt x="21913" y="14349"/>
                  </a:lnTo>
                  <a:lnTo>
                    <a:pt x="21939" y="13918"/>
                  </a:lnTo>
                  <a:lnTo>
                    <a:pt x="21913" y="13487"/>
                  </a:lnTo>
                  <a:lnTo>
                    <a:pt x="21886" y="13003"/>
                  </a:lnTo>
                  <a:lnTo>
                    <a:pt x="21832" y="12491"/>
                  </a:lnTo>
                  <a:lnTo>
                    <a:pt x="21751" y="11980"/>
                  </a:lnTo>
                  <a:lnTo>
                    <a:pt x="21643" y="11442"/>
                  </a:lnTo>
                  <a:lnTo>
                    <a:pt x="21455" y="10876"/>
                  </a:lnTo>
                  <a:lnTo>
                    <a:pt x="21266" y="10338"/>
                  </a:lnTo>
                  <a:lnTo>
                    <a:pt x="20997" y="9800"/>
                  </a:lnTo>
                  <a:lnTo>
                    <a:pt x="20701" y="9288"/>
                  </a:lnTo>
                  <a:lnTo>
                    <a:pt x="20324" y="8777"/>
                  </a:lnTo>
                  <a:lnTo>
                    <a:pt x="20109" y="8534"/>
                  </a:lnTo>
                  <a:lnTo>
                    <a:pt x="19894" y="8292"/>
                  </a:lnTo>
                  <a:lnTo>
                    <a:pt x="19651" y="8050"/>
                  </a:lnTo>
                  <a:lnTo>
                    <a:pt x="19409" y="7834"/>
                  </a:lnTo>
                  <a:lnTo>
                    <a:pt x="19140" y="7646"/>
                  </a:lnTo>
                  <a:lnTo>
                    <a:pt x="18844" y="7431"/>
                  </a:lnTo>
                  <a:lnTo>
                    <a:pt x="16636" y="6031"/>
                  </a:lnTo>
                  <a:lnTo>
                    <a:pt x="14913" y="4954"/>
                  </a:lnTo>
                  <a:lnTo>
                    <a:pt x="13379" y="4039"/>
                  </a:lnTo>
                  <a:lnTo>
                    <a:pt x="13164" y="3554"/>
                  </a:lnTo>
                  <a:lnTo>
                    <a:pt x="12921" y="3070"/>
                  </a:lnTo>
                  <a:lnTo>
                    <a:pt x="12625" y="2639"/>
                  </a:lnTo>
                  <a:lnTo>
                    <a:pt x="12275" y="2235"/>
                  </a:lnTo>
                  <a:lnTo>
                    <a:pt x="11925" y="1885"/>
                  </a:lnTo>
                  <a:lnTo>
                    <a:pt x="11522" y="1535"/>
                  </a:lnTo>
                  <a:lnTo>
                    <a:pt x="11118" y="1239"/>
                  </a:lnTo>
                  <a:lnTo>
                    <a:pt x="10687" y="970"/>
                  </a:lnTo>
                  <a:lnTo>
                    <a:pt x="10203" y="728"/>
                  </a:lnTo>
                  <a:lnTo>
                    <a:pt x="9718" y="512"/>
                  </a:lnTo>
                  <a:lnTo>
                    <a:pt x="9233" y="351"/>
                  </a:lnTo>
                  <a:lnTo>
                    <a:pt x="8722" y="216"/>
                  </a:lnTo>
                  <a:lnTo>
                    <a:pt x="8211" y="109"/>
                  </a:lnTo>
                  <a:lnTo>
                    <a:pt x="7672" y="28"/>
                  </a:lnTo>
                  <a:lnTo>
                    <a:pt x="7161"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44" name="Google Shape;10944;p71"/>
            <p:cNvSpPr/>
            <p:nvPr/>
          </p:nvSpPr>
          <p:spPr>
            <a:xfrm>
              <a:off x="6809588" y="1182654"/>
              <a:ext cx="235793" cy="190611"/>
            </a:xfrm>
            <a:custGeom>
              <a:avLst/>
              <a:gdLst/>
              <a:ahLst/>
              <a:cxnLst/>
              <a:rect l="l" t="t" r="r" b="b"/>
              <a:pathLst>
                <a:path w="8992" h="7269" extrusionOk="0">
                  <a:moveTo>
                    <a:pt x="4092" y="0"/>
                  </a:moveTo>
                  <a:lnTo>
                    <a:pt x="3554" y="81"/>
                  </a:lnTo>
                  <a:lnTo>
                    <a:pt x="3042" y="189"/>
                  </a:lnTo>
                  <a:lnTo>
                    <a:pt x="2558" y="350"/>
                  </a:lnTo>
                  <a:lnTo>
                    <a:pt x="2073" y="592"/>
                  </a:lnTo>
                  <a:lnTo>
                    <a:pt x="1642" y="862"/>
                  </a:lnTo>
                  <a:lnTo>
                    <a:pt x="1292" y="1131"/>
                  </a:lnTo>
                  <a:lnTo>
                    <a:pt x="996" y="1400"/>
                  </a:lnTo>
                  <a:lnTo>
                    <a:pt x="727" y="1723"/>
                  </a:lnTo>
                  <a:lnTo>
                    <a:pt x="512" y="2073"/>
                  </a:lnTo>
                  <a:lnTo>
                    <a:pt x="323" y="2423"/>
                  </a:lnTo>
                  <a:lnTo>
                    <a:pt x="189" y="2800"/>
                  </a:lnTo>
                  <a:lnTo>
                    <a:pt x="81" y="3204"/>
                  </a:lnTo>
                  <a:lnTo>
                    <a:pt x="27" y="3634"/>
                  </a:lnTo>
                  <a:lnTo>
                    <a:pt x="0" y="3930"/>
                  </a:lnTo>
                  <a:lnTo>
                    <a:pt x="0" y="4200"/>
                  </a:lnTo>
                  <a:lnTo>
                    <a:pt x="54" y="4738"/>
                  </a:lnTo>
                  <a:lnTo>
                    <a:pt x="162" y="5276"/>
                  </a:lnTo>
                  <a:lnTo>
                    <a:pt x="323" y="5761"/>
                  </a:lnTo>
                  <a:lnTo>
                    <a:pt x="512" y="6218"/>
                  </a:lnTo>
                  <a:lnTo>
                    <a:pt x="727" y="6622"/>
                  </a:lnTo>
                  <a:lnTo>
                    <a:pt x="969" y="6972"/>
                  </a:lnTo>
                  <a:lnTo>
                    <a:pt x="1239" y="7268"/>
                  </a:lnTo>
                  <a:lnTo>
                    <a:pt x="1373" y="7134"/>
                  </a:lnTo>
                  <a:lnTo>
                    <a:pt x="1131" y="6838"/>
                  </a:lnTo>
                  <a:lnTo>
                    <a:pt x="916" y="6515"/>
                  </a:lnTo>
                  <a:lnTo>
                    <a:pt x="700" y="6111"/>
                  </a:lnTo>
                  <a:lnTo>
                    <a:pt x="512" y="5680"/>
                  </a:lnTo>
                  <a:lnTo>
                    <a:pt x="377" y="5222"/>
                  </a:lnTo>
                  <a:lnTo>
                    <a:pt x="270" y="4711"/>
                  </a:lnTo>
                  <a:lnTo>
                    <a:pt x="216" y="4200"/>
                  </a:lnTo>
                  <a:lnTo>
                    <a:pt x="216" y="3930"/>
                  </a:lnTo>
                  <a:lnTo>
                    <a:pt x="243" y="3661"/>
                  </a:lnTo>
                  <a:lnTo>
                    <a:pt x="296" y="3257"/>
                  </a:lnTo>
                  <a:lnTo>
                    <a:pt x="404" y="2880"/>
                  </a:lnTo>
                  <a:lnTo>
                    <a:pt x="539" y="2504"/>
                  </a:lnTo>
                  <a:lnTo>
                    <a:pt x="700" y="2181"/>
                  </a:lnTo>
                  <a:lnTo>
                    <a:pt x="916" y="1858"/>
                  </a:lnTo>
                  <a:lnTo>
                    <a:pt x="1158" y="1561"/>
                  </a:lnTo>
                  <a:lnTo>
                    <a:pt x="1454" y="1292"/>
                  </a:lnTo>
                  <a:lnTo>
                    <a:pt x="1750" y="1023"/>
                  </a:lnTo>
                  <a:lnTo>
                    <a:pt x="1992" y="888"/>
                  </a:lnTo>
                  <a:lnTo>
                    <a:pt x="2208" y="754"/>
                  </a:lnTo>
                  <a:lnTo>
                    <a:pt x="2692" y="539"/>
                  </a:lnTo>
                  <a:lnTo>
                    <a:pt x="3204" y="377"/>
                  </a:lnTo>
                  <a:lnTo>
                    <a:pt x="3715" y="269"/>
                  </a:lnTo>
                  <a:lnTo>
                    <a:pt x="4227" y="215"/>
                  </a:lnTo>
                  <a:lnTo>
                    <a:pt x="4738" y="215"/>
                  </a:lnTo>
                  <a:lnTo>
                    <a:pt x="5250" y="242"/>
                  </a:lnTo>
                  <a:lnTo>
                    <a:pt x="5734" y="323"/>
                  </a:lnTo>
                  <a:lnTo>
                    <a:pt x="6219" y="458"/>
                  </a:lnTo>
                  <a:lnTo>
                    <a:pt x="6703" y="619"/>
                  </a:lnTo>
                  <a:lnTo>
                    <a:pt x="7134" y="808"/>
                  </a:lnTo>
                  <a:lnTo>
                    <a:pt x="7538" y="1023"/>
                  </a:lnTo>
                  <a:lnTo>
                    <a:pt x="7915" y="1265"/>
                  </a:lnTo>
                  <a:lnTo>
                    <a:pt x="8265" y="1535"/>
                  </a:lnTo>
                  <a:lnTo>
                    <a:pt x="8561" y="1804"/>
                  </a:lnTo>
                  <a:lnTo>
                    <a:pt x="8803" y="2100"/>
                  </a:lnTo>
                  <a:lnTo>
                    <a:pt x="8991" y="1992"/>
                  </a:lnTo>
                  <a:lnTo>
                    <a:pt x="8722" y="1669"/>
                  </a:lnTo>
                  <a:lnTo>
                    <a:pt x="8399" y="1373"/>
                  </a:lnTo>
                  <a:lnTo>
                    <a:pt x="8049" y="1104"/>
                  </a:lnTo>
                  <a:lnTo>
                    <a:pt x="7645" y="835"/>
                  </a:lnTo>
                  <a:lnTo>
                    <a:pt x="7215" y="619"/>
                  </a:lnTo>
                  <a:lnTo>
                    <a:pt x="6757" y="431"/>
                  </a:lnTo>
                  <a:lnTo>
                    <a:pt x="6273" y="269"/>
                  </a:lnTo>
                  <a:lnTo>
                    <a:pt x="5788" y="135"/>
                  </a:lnTo>
                  <a:lnTo>
                    <a:pt x="5223" y="27"/>
                  </a:lnTo>
                  <a:lnTo>
                    <a:pt x="4657"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45" name="Google Shape;10945;p71"/>
            <p:cNvSpPr/>
            <p:nvPr/>
          </p:nvSpPr>
          <p:spPr>
            <a:xfrm>
              <a:off x="6844884" y="1219339"/>
              <a:ext cx="171548" cy="133446"/>
            </a:xfrm>
            <a:custGeom>
              <a:avLst/>
              <a:gdLst/>
              <a:ahLst/>
              <a:cxnLst/>
              <a:rect l="l" t="t" r="r" b="b"/>
              <a:pathLst>
                <a:path w="6542" h="5089" extrusionOk="0">
                  <a:moveTo>
                    <a:pt x="2531" y="1"/>
                  </a:moveTo>
                  <a:lnTo>
                    <a:pt x="2315" y="28"/>
                  </a:lnTo>
                  <a:lnTo>
                    <a:pt x="2073" y="82"/>
                  </a:lnTo>
                  <a:lnTo>
                    <a:pt x="1858" y="162"/>
                  </a:lnTo>
                  <a:lnTo>
                    <a:pt x="1615" y="270"/>
                  </a:lnTo>
                  <a:lnTo>
                    <a:pt x="1400" y="378"/>
                  </a:lnTo>
                  <a:lnTo>
                    <a:pt x="1131" y="566"/>
                  </a:lnTo>
                  <a:lnTo>
                    <a:pt x="889" y="755"/>
                  </a:lnTo>
                  <a:lnTo>
                    <a:pt x="673" y="970"/>
                  </a:lnTo>
                  <a:lnTo>
                    <a:pt x="485" y="1185"/>
                  </a:lnTo>
                  <a:lnTo>
                    <a:pt x="323" y="1428"/>
                  </a:lnTo>
                  <a:lnTo>
                    <a:pt x="216" y="1697"/>
                  </a:lnTo>
                  <a:lnTo>
                    <a:pt x="108" y="1993"/>
                  </a:lnTo>
                  <a:lnTo>
                    <a:pt x="27" y="2289"/>
                  </a:lnTo>
                  <a:lnTo>
                    <a:pt x="0" y="2720"/>
                  </a:lnTo>
                  <a:lnTo>
                    <a:pt x="0" y="3150"/>
                  </a:lnTo>
                  <a:lnTo>
                    <a:pt x="54" y="3554"/>
                  </a:lnTo>
                  <a:lnTo>
                    <a:pt x="135" y="3958"/>
                  </a:lnTo>
                  <a:lnTo>
                    <a:pt x="243" y="4308"/>
                  </a:lnTo>
                  <a:lnTo>
                    <a:pt x="377" y="4631"/>
                  </a:lnTo>
                  <a:lnTo>
                    <a:pt x="539" y="4900"/>
                  </a:lnTo>
                  <a:lnTo>
                    <a:pt x="673" y="5089"/>
                  </a:lnTo>
                  <a:lnTo>
                    <a:pt x="835" y="4954"/>
                  </a:lnTo>
                  <a:lnTo>
                    <a:pt x="700" y="4766"/>
                  </a:lnTo>
                  <a:lnTo>
                    <a:pt x="566" y="4523"/>
                  </a:lnTo>
                  <a:lnTo>
                    <a:pt x="458" y="4227"/>
                  </a:lnTo>
                  <a:lnTo>
                    <a:pt x="350" y="3877"/>
                  </a:lnTo>
                  <a:lnTo>
                    <a:pt x="270" y="3527"/>
                  </a:lnTo>
                  <a:lnTo>
                    <a:pt x="216" y="3124"/>
                  </a:lnTo>
                  <a:lnTo>
                    <a:pt x="216" y="2720"/>
                  </a:lnTo>
                  <a:lnTo>
                    <a:pt x="243" y="2316"/>
                  </a:lnTo>
                  <a:lnTo>
                    <a:pt x="323" y="2047"/>
                  </a:lnTo>
                  <a:lnTo>
                    <a:pt x="404" y="1778"/>
                  </a:lnTo>
                  <a:lnTo>
                    <a:pt x="512" y="1535"/>
                  </a:lnTo>
                  <a:lnTo>
                    <a:pt x="673" y="1320"/>
                  </a:lnTo>
                  <a:lnTo>
                    <a:pt x="835" y="1105"/>
                  </a:lnTo>
                  <a:lnTo>
                    <a:pt x="1023" y="916"/>
                  </a:lnTo>
                  <a:lnTo>
                    <a:pt x="1266" y="728"/>
                  </a:lnTo>
                  <a:lnTo>
                    <a:pt x="1508" y="566"/>
                  </a:lnTo>
                  <a:lnTo>
                    <a:pt x="1723" y="459"/>
                  </a:lnTo>
                  <a:lnTo>
                    <a:pt x="1939" y="378"/>
                  </a:lnTo>
                  <a:lnTo>
                    <a:pt x="2154" y="297"/>
                  </a:lnTo>
                  <a:lnTo>
                    <a:pt x="2369" y="243"/>
                  </a:lnTo>
                  <a:lnTo>
                    <a:pt x="2585" y="216"/>
                  </a:lnTo>
                  <a:lnTo>
                    <a:pt x="2800" y="189"/>
                  </a:lnTo>
                  <a:lnTo>
                    <a:pt x="3204" y="216"/>
                  </a:lnTo>
                  <a:lnTo>
                    <a:pt x="3634" y="270"/>
                  </a:lnTo>
                  <a:lnTo>
                    <a:pt x="4038" y="405"/>
                  </a:lnTo>
                  <a:lnTo>
                    <a:pt x="4415" y="539"/>
                  </a:lnTo>
                  <a:lnTo>
                    <a:pt x="4792" y="701"/>
                  </a:lnTo>
                  <a:lnTo>
                    <a:pt x="5115" y="889"/>
                  </a:lnTo>
                  <a:lnTo>
                    <a:pt x="5438" y="1078"/>
                  </a:lnTo>
                  <a:lnTo>
                    <a:pt x="5950" y="1455"/>
                  </a:lnTo>
                  <a:lnTo>
                    <a:pt x="6273" y="1724"/>
                  </a:lnTo>
                  <a:lnTo>
                    <a:pt x="6407" y="1831"/>
                  </a:lnTo>
                  <a:lnTo>
                    <a:pt x="6542" y="1697"/>
                  </a:lnTo>
                  <a:lnTo>
                    <a:pt x="6407" y="1562"/>
                  </a:lnTo>
                  <a:lnTo>
                    <a:pt x="6057" y="1293"/>
                  </a:lnTo>
                  <a:lnTo>
                    <a:pt x="5546" y="889"/>
                  </a:lnTo>
                  <a:lnTo>
                    <a:pt x="5223" y="701"/>
                  </a:lnTo>
                  <a:lnTo>
                    <a:pt x="4846" y="512"/>
                  </a:lnTo>
                  <a:lnTo>
                    <a:pt x="4469" y="324"/>
                  </a:lnTo>
                  <a:lnTo>
                    <a:pt x="4065" y="189"/>
                  </a:lnTo>
                  <a:lnTo>
                    <a:pt x="3634" y="55"/>
                  </a:lnTo>
                  <a:lnTo>
                    <a:pt x="3204" y="1"/>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46" name="Google Shape;10946;p71"/>
            <p:cNvSpPr/>
            <p:nvPr/>
          </p:nvSpPr>
          <p:spPr>
            <a:xfrm>
              <a:off x="6739703" y="1306190"/>
              <a:ext cx="417200" cy="868961"/>
            </a:xfrm>
            <a:custGeom>
              <a:avLst/>
              <a:gdLst/>
              <a:ahLst/>
              <a:cxnLst/>
              <a:rect l="l" t="t" r="r" b="b"/>
              <a:pathLst>
                <a:path w="15910" h="33138" extrusionOk="0">
                  <a:moveTo>
                    <a:pt x="10418" y="0"/>
                  </a:moveTo>
                  <a:lnTo>
                    <a:pt x="9691" y="54"/>
                  </a:lnTo>
                  <a:lnTo>
                    <a:pt x="8991" y="108"/>
                  </a:lnTo>
                  <a:lnTo>
                    <a:pt x="8318" y="188"/>
                  </a:lnTo>
                  <a:lnTo>
                    <a:pt x="7726" y="296"/>
                  </a:lnTo>
                  <a:lnTo>
                    <a:pt x="7161" y="404"/>
                  </a:lnTo>
                  <a:lnTo>
                    <a:pt x="6622" y="511"/>
                  </a:lnTo>
                  <a:lnTo>
                    <a:pt x="5707" y="754"/>
                  </a:lnTo>
                  <a:lnTo>
                    <a:pt x="5411" y="861"/>
                  </a:lnTo>
                  <a:lnTo>
                    <a:pt x="5142" y="969"/>
                  </a:lnTo>
                  <a:lnTo>
                    <a:pt x="4846" y="1131"/>
                  </a:lnTo>
                  <a:lnTo>
                    <a:pt x="4604" y="1265"/>
                  </a:lnTo>
                  <a:lnTo>
                    <a:pt x="4334" y="1454"/>
                  </a:lnTo>
                  <a:lnTo>
                    <a:pt x="4092" y="1642"/>
                  </a:lnTo>
                  <a:lnTo>
                    <a:pt x="3877" y="1857"/>
                  </a:lnTo>
                  <a:lnTo>
                    <a:pt x="3688" y="2073"/>
                  </a:lnTo>
                  <a:lnTo>
                    <a:pt x="3473" y="2315"/>
                  </a:lnTo>
                  <a:lnTo>
                    <a:pt x="3311" y="2557"/>
                  </a:lnTo>
                  <a:lnTo>
                    <a:pt x="3150" y="2827"/>
                  </a:lnTo>
                  <a:lnTo>
                    <a:pt x="3015" y="3096"/>
                  </a:lnTo>
                  <a:lnTo>
                    <a:pt x="2908" y="3365"/>
                  </a:lnTo>
                  <a:lnTo>
                    <a:pt x="2800" y="3661"/>
                  </a:lnTo>
                  <a:lnTo>
                    <a:pt x="2719" y="3957"/>
                  </a:lnTo>
                  <a:lnTo>
                    <a:pt x="2665" y="4280"/>
                  </a:lnTo>
                  <a:lnTo>
                    <a:pt x="2531" y="5276"/>
                  </a:lnTo>
                  <a:lnTo>
                    <a:pt x="2450" y="6057"/>
                  </a:lnTo>
                  <a:lnTo>
                    <a:pt x="2181" y="6299"/>
                  </a:lnTo>
                  <a:lnTo>
                    <a:pt x="1912" y="6568"/>
                  </a:lnTo>
                  <a:lnTo>
                    <a:pt x="1669" y="6811"/>
                  </a:lnTo>
                  <a:lnTo>
                    <a:pt x="1454" y="7107"/>
                  </a:lnTo>
                  <a:lnTo>
                    <a:pt x="1212" y="7376"/>
                  </a:lnTo>
                  <a:lnTo>
                    <a:pt x="1023" y="7699"/>
                  </a:lnTo>
                  <a:lnTo>
                    <a:pt x="835" y="7995"/>
                  </a:lnTo>
                  <a:lnTo>
                    <a:pt x="673" y="8318"/>
                  </a:lnTo>
                  <a:lnTo>
                    <a:pt x="512" y="8668"/>
                  </a:lnTo>
                  <a:lnTo>
                    <a:pt x="377" y="9018"/>
                  </a:lnTo>
                  <a:lnTo>
                    <a:pt x="270" y="9368"/>
                  </a:lnTo>
                  <a:lnTo>
                    <a:pt x="162" y="9718"/>
                  </a:lnTo>
                  <a:lnTo>
                    <a:pt x="108" y="10095"/>
                  </a:lnTo>
                  <a:lnTo>
                    <a:pt x="54" y="10472"/>
                  </a:lnTo>
                  <a:lnTo>
                    <a:pt x="0" y="10848"/>
                  </a:lnTo>
                  <a:lnTo>
                    <a:pt x="0" y="11225"/>
                  </a:lnTo>
                  <a:lnTo>
                    <a:pt x="27" y="11818"/>
                  </a:lnTo>
                  <a:lnTo>
                    <a:pt x="108" y="12410"/>
                  </a:lnTo>
                  <a:lnTo>
                    <a:pt x="243" y="12975"/>
                  </a:lnTo>
                  <a:lnTo>
                    <a:pt x="404" y="13514"/>
                  </a:lnTo>
                  <a:lnTo>
                    <a:pt x="619" y="14025"/>
                  </a:lnTo>
                  <a:lnTo>
                    <a:pt x="889" y="14536"/>
                  </a:lnTo>
                  <a:lnTo>
                    <a:pt x="1185" y="15021"/>
                  </a:lnTo>
                  <a:lnTo>
                    <a:pt x="1508" y="15452"/>
                  </a:lnTo>
                  <a:lnTo>
                    <a:pt x="1885" y="15882"/>
                  </a:lnTo>
                  <a:lnTo>
                    <a:pt x="2288" y="16259"/>
                  </a:lnTo>
                  <a:lnTo>
                    <a:pt x="2719" y="16609"/>
                  </a:lnTo>
                  <a:lnTo>
                    <a:pt x="3204" y="16905"/>
                  </a:lnTo>
                  <a:lnTo>
                    <a:pt x="3688" y="17175"/>
                  </a:lnTo>
                  <a:lnTo>
                    <a:pt x="4200" y="17417"/>
                  </a:lnTo>
                  <a:lnTo>
                    <a:pt x="4738" y="17605"/>
                  </a:lnTo>
                  <a:lnTo>
                    <a:pt x="5303" y="17740"/>
                  </a:lnTo>
                  <a:lnTo>
                    <a:pt x="5896" y="23770"/>
                  </a:lnTo>
                  <a:lnTo>
                    <a:pt x="6326" y="33138"/>
                  </a:lnTo>
                  <a:lnTo>
                    <a:pt x="15910" y="22451"/>
                  </a:lnTo>
                  <a:lnTo>
                    <a:pt x="14725" y="13837"/>
                  </a:lnTo>
                  <a:lnTo>
                    <a:pt x="13083" y="12679"/>
                  </a:lnTo>
                  <a:lnTo>
                    <a:pt x="13002" y="12598"/>
                  </a:lnTo>
                  <a:lnTo>
                    <a:pt x="12949" y="12491"/>
                  </a:lnTo>
                  <a:lnTo>
                    <a:pt x="12949" y="12383"/>
                  </a:lnTo>
                  <a:lnTo>
                    <a:pt x="12949" y="12275"/>
                  </a:lnTo>
                  <a:lnTo>
                    <a:pt x="12975" y="12194"/>
                  </a:lnTo>
                  <a:lnTo>
                    <a:pt x="13056" y="12114"/>
                  </a:lnTo>
                  <a:lnTo>
                    <a:pt x="13137" y="12033"/>
                  </a:lnTo>
                  <a:lnTo>
                    <a:pt x="13245" y="12006"/>
                  </a:lnTo>
                  <a:lnTo>
                    <a:pt x="13568" y="11952"/>
                  </a:lnTo>
                  <a:lnTo>
                    <a:pt x="13864" y="11845"/>
                  </a:lnTo>
                  <a:lnTo>
                    <a:pt x="14133" y="11764"/>
                  </a:lnTo>
                  <a:lnTo>
                    <a:pt x="14375" y="11656"/>
                  </a:lnTo>
                  <a:lnTo>
                    <a:pt x="14618" y="11521"/>
                  </a:lnTo>
                  <a:lnTo>
                    <a:pt x="14806" y="11360"/>
                  </a:lnTo>
                  <a:lnTo>
                    <a:pt x="14994" y="11225"/>
                  </a:lnTo>
                  <a:lnTo>
                    <a:pt x="15156" y="11037"/>
                  </a:lnTo>
                  <a:lnTo>
                    <a:pt x="15291" y="10848"/>
                  </a:lnTo>
                  <a:lnTo>
                    <a:pt x="15398" y="10660"/>
                  </a:lnTo>
                  <a:lnTo>
                    <a:pt x="15506" y="10472"/>
                  </a:lnTo>
                  <a:lnTo>
                    <a:pt x="15587" y="10256"/>
                  </a:lnTo>
                  <a:lnTo>
                    <a:pt x="15667" y="10041"/>
                  </a:lnTo>
                  <a:lnTo>
                    <a:pt x="15721" y="9826"/>
                  </a:lnTo>
                  <a:lnTo>
                    <a:pt x="15775" y="9341"/>
                  </a:lnTo>
                  <a:lnTo>
                    <a:pt x="15802" y="9045"/>
                  </a:lnTo>
                  <a:lnTo>
                    <a:pt x="15775" y="8776"/>
                  </a:lnTo>
                  <a:lnTo>
                    <a:pt x="15721" y="8533"/>
                  </a:lnTo>
                  <a:lnTo>
                    <a:pt x="15641" y="8291"/>
                  </a:lnTo>
                  <a:lnTo>
                    <a:pt x="15560" y="8103"/>
                  </a:lnTo>
                  <a:lnTo>
                    <a:pt x="15425" y="7941"/>
                  </a:lnTo>
                  <a:lnTo>
                    <a:pt x="15291" y="7780"/>
                  </a:lnTo>
                  <a:lnTo>
                    <a:pt x="15129" y="7672"/>
                  </a:lnTo>
                  <a:lnTo>
                    <a:pt x="14941" y="7564"/>
                  </a:lnTo>
                  <a:lnTo>
                    <a:pt x="14779" y="7511"/>
                  </a:lnTo>
                  <a:lnTo>
                    <a:pt x="14564" y="7457"/>
                  </a:lnTo>
                  <a:lnTo>
                    <a:pt x="14160" y="7457"/>
                  </a:lnTo>
                  <a:lnTo>
                    <a:pt x="13945" y="7484"/>
                  </a:lnTo>
                  <a:lnTo>
                    <a:pt x="13729" y="7564"/>
                  </a:lnTo>
                  <a:lnTo>
                    <a:pt x="13514" y="7672"/>
                  </a:lnTo>
                  <a:lnTo>
                    <a:pt x="13299" y="7780"/>
                  </a:lnTo>
                  <a:lnTo>
                    <a:pt x="13083" y="7968"/>
                  </a:lnTo>
                  <a:lnTo>
                    <a:pt x="12868" y="8183"/>
                  </a:lnTo>
                  <a:lnTo>
                    <a:pt x="12652" y="8426"/>
                  </a:lnTo>
                  <a:lnTo>
                    <a:pt x="12249" y="8991"/>
                  </a:lnTo>
                  <a:lnTo>
                    <a:pt x="11845" y="9556"/>
                  </a:lnTo>
                  <a:lnTo>
                    <a:pt x="11522" y="10122"/>
                  </a:lnTo>
                  <a:lnTo>
                    <a:pt x="11253" y="10606"/>
                  </a:lnTo>
                  <a:lnTo>
                    <a:pt x="11037" y="11037"/>
                  </a:lnTo>
                  <a:lnTo>
                    <a:pt x="11549" y="8453"/>
                  </a:lnTo>
                  <a:lnTo>
                    <a:pt x="11333" y="8130"/>
                  </a:lnTo>
                  <a:lnTo>
                    <a:pt x="11145" y="7807"/>
                  </a:lnTo>
                  <a:lnTo>
                    <a:pt x="10957" y="7484"/>
                  </a:lnTo>
                  <a:lnTo>
                    <a:pt x="10795" y="7134"/>
                  </a:lnTo>
                  <a:lnTo>
                    <a:pt x="10633" y="6784"/>
                  </a:lnTo>
                  <a:lnTo>
                    <a:pt x="10526" y="6434"/>
                  </a:lnTo>
                  <a:lnTo>
                    <a:pt x="10418" y="6084"/>
                  </a:lnTo>
                  <a:lnTo>
                    <a:pt x="10310" y="5734"/>
                  </a:lnTo>
                  <a:lnTo>
                    <a:pt x="10176" y="5034"/>
                  </a:lnTo>
                  <a:lnTo>
                    <a:pt x="10095" y="4334"/>
                  </a:lnTo>
                  <a:lnTo>
                    <a:pt x="10041" y="3634"/>
                  </a:lnTo>
                  <a:lnTo>
                    <a:pt x="10041" y="2988"/>
                  </a:lnTo>
                  <a:lnTo>
                    <a:pt x="10068" y="2369"/>
                  </a:lnTo>
                  <a:lnTo>
                    <a:pt x="10122" y="1804"/>
                  </a:lnTo>
                  <a:lnTo>
                    <a:pt x="10176" y="1292"/>
                  </a:lnTo>
                  <a:lnTo>
                    <a:pt x="10257" y="861"/>
                  </a:lnTo>
                  <a:lnTo>
                    <a:pt x="10364" y="215"/>
                  </a:lnTo>
                  <a:lnTo>
                    <a:pt x="10418" y="0"/>
                  </a:lnTo>
                  <a:close/>
                </a:path>
              </a:pathLst>
            </a:custGeom>
            <a:solidFill>
              <a:srgbClr val="FFBEAA"/>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47" name="Google Shape;10947;p71"/>
            <p:cNvSpPr/>
            <p:nvPr/>
          </p:nvSpPr>
          <p:spPr>
            <a:xfrm>
              <a:off x="6820890" y="1487600"/>
              <a:ext cx="48721" cy="72033"/>
            </a:xfrm>
            <a:custGeom>
              <a:avLst/>
              <a:gdLst/>
              <a:ahLst/>
              <a:cxnLst/>
              <a:rect l="l" t="t" r="r" b="b"/>
              <a:pathLst>
                <a:path w="1858" h="2747" extrusionOk="0">
                  <a:moveTo>
                    <a:pt x="1158" y="0"/>
                  </a:moveTo>
                  <a:lnTo>
                    <a:pt x="1104" y="27"/>
                  </a:lnTo>
                  <a:lnTo>
                    <a:pt x="1050" y="81"/>
                  </a:lnTo>
                  <a:lnTo>
                    <a:pt x="0" y="2046"/>
                  </a:lnTo>
                  <a:lnTo>
                    <a:pt x="0" y="2127"/>
                  </a:lnTo>
                  <a:lnTo>
                    <a:pt x="0" y="2208"/>
                  </a:lnTo>
                  <a:lnTo>
                    <a:pt x="54" y="2261"/>
                  </a:lnTo>
                  <a:lnTo>
                    <a:pt x="108" y="2315"/>
                  </a:lnTo>
                  <a:lnTo>
                    <a:pt x="1615" y="2746"/>
                  </a:lnTo>
                  <a:lnTo>
                    <a:pt x="1723" y="2746"/>
                  </a:lnTo>
                  <a:lnTo>
                    <a:pt x="1777" y="2719"/>
                  </a:lnTo>
                  <a:lnTo>
                    <a:pt x="1831" y="2665"/>
                  </a:lnTo>
                  <a:lnTo>
                    <a:pt x="1831" y="2611"/>
                  </a:lnTo>
                  <a:lnTo>
                    <a:pt x="1857" y="2558"/>
                  </a:lnTo>
                  <a:lnTo>
                    <a:pt x="1831" y="2477"/>
                  </a:lnTo>
                  <a:lnTo>
                    <a:pt x="1777" y="2423"/>
                  </a:lnTo>
                  <a:lnTo>
                    <a:pt x="1723" y="2396"/>
                  </a:lnTo>
                  <a:lnTo>
                    <a:pt x="431" y="2019"/>
                  </a:lnTo>
                  <a:lnTo>
                    <a:pt x="1373" y="243"/>
                  </a:lnTo>
                  <a:lnTo>
                    <a:pt x="1400" y="189"/>
                  </a:lnTo>
                  <a:lnTo>
                    <a:pt x="1373" y="108"/>
                  </a:lnTo>
                  <a:lnTo>
                    <a:pt x="1346" y="54"/>
                  </a:lnTo>
                  <a:lnTo>
                    <a:pt x="1292"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48" name="Google Shape;10948;p71"/>
            <p:cNvSpPr/>
            <p:nvPr/>
          </p:nvSpPr>
          <p:spPr>
            <a:xfrm>
              <a:off x="6878764" y="1695129"/>
              <a:ext cx="182141" cy="137668"/>
            </a:xfrm>
            <a:custGeom>
              <a:avLst/>
              <a:gdLst/>
              <a:ahLst/>
              <a:cxnLst/>
              <a:rect l="l" t="t" r="r" b="b"/>
              <a:pathLst>
                <a:path w="6946" h="5250" extrusionOk="0">
                  <a:moveTo>
                    <a:pt x="6946" y="1"/>
                  </a:moveTo>
                  <a:lnTo>
                    <a:pt x="6730" y="324"/>
                  </a:lnTo>
                  <a:lnTo>
                    <a:pt x="6461" y="647"/>
                  </a:lnTo>
                  <a:lnTo>
                    <a:pt x="6192" y="943"/>
                  </a:lnTo>
                  <a:lnTo>
                    <a:pt x="5923" y="1239"/>
                  </a:lnTo>
                  <a:lnTo>
                    <a:pt x="5600" y="1508"/>
                  </a:lnTo>
                  <a:lnTo>
                    <a:pt x="5277" y="1777"/>
                  </a:lnTo>
                  <a:lnTo>
                    <a:pt x="4954" y="1993"/>
                  </a:lnTo>
                  <a:lnTo>
                    <a:pt x="4604" y="2208"/>
                  </a:lnTo>
                  <a:lnTo>
                    <a:pt x="4227" y="2396"/>
                  </a:lnTo>
                  <a:lnTo>
                    <a:pt x="3850" y="2585"/>
                  </a:lnTo>
                  <a:lnTo>
                    <a:pt x="3446" y="2719"/>
                  </a:lnTo>
                  <a:lnTo>
                    <a:pt x="3069" y="2827"/>
                  </a:lnTo>
                  <a:lnTo>
                    <a:pt x="2639" y="2935"/>
                  </a:lnTo>
                  <a:lnTo>
                    <a:pt x="2235" y="2989"/>
                  </a:lnTo>
                  <a:lnTo>
                    <a:pt x="1804" y="3042"/>
                  </a:lnTo>
                  <a:lnTo>
                    <a:pt x="1346" y="3069"/>
                  </a:lnTo>
                  <a:lnTo>
                    <a:pt x="996" y="3042"/>
                  </a:lnTo>
                  <a:lnTo>
                    <a:pt x="673" y="3016"/>
                  </a:lnTo>
                  <a:lnTo>
                    <a:pt x="323" y="2989"/>
                  </a:lnTo>
                  <a:lnTo>
                    <a:pt x="0" y="2908"/>
                  </a:lnTo>
                  <a:lnTo>
                    <a:pt x="216" y="5250"/>
                  </a:lnTo>
                  <a:lnTo>
                    <a:pt x="835" y="5196"/>
                  </a:lnTo>
                  <a:lnTo>
                    <a:pt x="1454" y="5061"/>
                  </a:lnTo>
                  <a:lnTo>
                    <a:pt x="2019" y="4900"/>
                  </a:lnTo>
                  <a:lnTo>
                    <a:pt x="2585" y="4711"/>
                  </a:lnTo>
                  <a:lnTo>
                    <a:pt x="3123" y="4469"/>
                  </a:lnTo>
                  <a:lnTo>
                    <a:pt x="3661" y="4200"/>
                  </a:lnTo>
                  <a:lnTo>
                    <a:pt x="4146" y="3904"/>
                  </a:lnTo>
                  <a:lnTo>
                    <a:pt x="4604" y="3581"/>
                  </a:lnTo>
                  <a:lnTo>
                    <a:pt x="5034" y="3204"/>
                  </a:lnTo>
                  <a:lnTo>
                    <a:pt x="5411" y="2827"/>
                  </a:lnTo>
                  <a:lnTo>
                    <a:pt x="5761" y="2396"/>
                  </a:lnTo>
                  <a:lnTo>
                    <a:pt x="6084" y="1966"/>
                  </a:lnTo>
                  <a:lnTo>
                    <a:pt x="6380" y="1508"/>
                  </a:lnTo>
                  <a:lnTo>
                    <a:pt x="6623" y="1023"/>
                  </a:lnTo>
                  <a:lnTo>
                    <a:pt x="6811" y="512"/>
                  </a:lnTo>
                  <a:lnTo>
                    <a:pt x="6946" y="1"/>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49" name="Google Shape;10949;p71"/>
            <p:cNvSpPr/>
            <p:nvPr/>
          </p:nvSpPr>
          <p:spPr>
            <a:xfrm>
              <a:off x="7063006" y="1521480"/>
              <a:ext cx="77671" cy="66369"/>
            </a:xfrm>
            <a:custGeom>
              <a:avLst/>
              <a:gdLst/>
              <a:ahLst/>
              <a:cxnLst/>
              <a:rect l="l" t="t" r="r" b="b"/>
              <a:pathLst>
                <a:path w="2962" h="2531" extrusionOk="0">
                  <a:moveTo>
                    <a:pt x="1912" y="0"/>
                  </a:moveTo>
                  <a:lnTo>
                    <a:pt x="1777" y="27"/>
                  </a:lnTo>
                  <a:lnTo>
                    <a:pt x="1643" y="54"/>
                  </a:lnTo>
                  <a:lnTo>
                    <a:pt x="1481" y="108"/>
                  </a:lnTo>
                  <a:lnTo>
                    <a:pt x="1346" y="162"/>
                  </a:lnTo>
                  <a:lnTo>
                    <a:pt x="1212" y="243"/>
                  </a:lnTo>
                  <a:lnTo>
                    <a:pt x="1050" y="350"/>
                  </a:lnTo>
                  <a:lnTo>
                    <a:pt x="808" y="620"/>
                  </a:lnTo>
                  <a:lnTo>
                    <a:pt x="566" y="889"/>
                  </a:lnTo>
                  <a:lnTo>
                    <a:pt x="377" y="1212"/>
                  </a:lnTo>
                  <a:lnTo>
                    <a:pt x="216" y="1535"/>
                  </a:lnTo>
                  <a:lnTo>
                    <a:pt x="108" y="1831"/>
                  </a:lnTo>
                  <a:lnTo>
                    <a:pt x="27" y="2127"/>
                  </a:lnTo>
                  <a:lnTo>
                    <a:pt x="0" y="2369"/>
                  </a:lnTo>
                  <a:lnTo>
                    <a:pt x="350" y="2369"/>
                  </a:lnTo>
                  <a:lnTo>
                    <a:pt x="377" y="2154"/>
                  </a:lnTo>
                  <a:lnTo>
                    <a:pt x="431" y="1912"/>
                  </a:lnTo>
                  <a:lnTo>
                    <a:pt x="539" y="1642"/>
                  </a:lnTo>
                  <a:lnTo>
                    <a:pt x="700" y="1373"/>
                  </a:lnTo>
                  <a:lnTo>
                    <a:pt x="862" y="1104"/>
                  </a:lnTo>
                  <a:lnTo>
                    <a:pt x="1050" y="862"/>
                  </a:lnTo>
                  <a:lnTo>
                    <a:pt x="1293" y="646"/>
                  </a:lnTo>
                  <a:lnTo>
                    <a:pt x="1508" y="485"/>
                  </a:lnTo>
                  <a:lnTo>
                    <a:pt x="1723" y="377"/>
                  </a:lnTo>
                  <a:lnTo>
                    <a:pt x="1912" y="350"/>
                  </a:lnTo>
                  <a:lnTo>
                    <a:pt x="2100" y="377"/>
                  </a:lnTo>
                  <a:lnTo>
                    <a:pt x="2289" y="485"/>
                  </a:lnTo>
                  <a:lnTo>
                    <a:pt x="2369" y="539"/>
                  </a:lnTo>
                  <a:lnTo>
                    <a:pt x="2450" y="620"/>
                  </a:lnTo>
                  <a:lnTo>
                    <a:pt x="2531" y="781"/>
                  </a:lnTo>
                  <a:lnTo>
                    <a:pt x="2585" y="943"/>
                  </a:lnTo>
                  <a:lnTo>
                    <a:pt x="2612" y="1104"/>
                  </a:lnTo>
                  <a:lnTo>
                    <a:pt x="2585" y="1266"/>
                  </a:lnTo>
                  <a:lnTo>
                    <a:pt x="2558" y="1427"/>
                  </a:lnTo>
                  <a:lnTo>
                    <a:pt x="2504" y="1589"/>
                  </a:lnTo>
                  <a:lnTo>
                    <a:pt x="2450" y="1750"/>
                  </a:lnTo>
                  <a:lnTo>
                    <a:pt x="2342" y="1885"/>
                  </a:lnTo>
                  <a:lnTo>
                    <a:pt x="2262" y="2019"/>
                  </a:lnTo>
                  <a:lnTo>
                    <a:pt x="2154" y="2127"/>
                  </a:lnTo>
                  <a:lnTo>
                    <a:pt x="2019" y="2208"/>
                  </a:lnTo>
                  <a:lnTo>
                    <a:pt x="2208" y="2531"/>
                  </a:lnTo>
                  <a:lnTo>
                    <a:pt x="2369" y="2396"/>
                  </a:lnTo>
                  <a:lnTo>
                    <a:pt x="2504" y="2262"/>
                  </a:lnTo>
                  <a:lnTo>
                    <a:pt x="2639" y="2100"/>
                  </a:lnTo>
                  <a:lnTo>
                    <a:pt x="2746" y="1912"/>
                  </a:lnTo>
                  <a:lnTo>
                    <a:pt x="2827" y="1723"/>
                  </a:lnTo>
                  <a:lnTo>
                    <a:pt x="2908" y="1535"/>
                  </a:lnTo>
                  <a:lnTo>
                    <a:pt x="2935" y="1319"/>
                  </a:lnTo>
                  <a:lnTo>
                    <a:pt x="2962" y="1104"/>
                  </a:lnTo>
                  <a:lnTo>
                    <a:pt x="2935" y="969"/>
                  </a:lnTo>
                  <a:lnTo>
                    <a:pt x="2935" y="808"/>
                  </a:lnTo>
                  <a:lnTo>
                    <a:pt x="2881" y="673"/>
                  </a:lnTo>
                  <a:lnTo>
                    <a:pt x="2827" y="566"/>
                  </a:lnTo>
                  <a:lnTo>
                    <a:pt x="2746" y="458"/>
                  </a:lnTo>
                  <a:lnTo>
                    <a:pt x="2665" y="350"/>
                  </a:lnTo>
                  <a:lnTo>
                    <a:pt x="2585" y="243"/>
                  </a:lnTo>
                  <a:lnTo>
                    <a:pt x="2477" y="162"/>
                  </a:lnTo>
                  <a:lnTo>
                    <a:pt x="2342" y="108"/>
                  </a:lnTo>
                  <a:lnTo>
                    <a:pt x="2208" y="54"/>
                  </a:lnTo>
                  <a:lnTo>
                    <a:pt x="2046" y="27"/>
                  </a:lnTo>
                  <a:lnTo>
                    <a:pt x="1912"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50" name="Google Shape;10950;p71"/>
            <p:cNvSpPr/>
            <p:nvPr/>
          </p:nvSpPr>
          <p:spPr>
            <a:xfrm>
              <a:off x="6758767" y="1395820"/>
              <a:ext cx="265424" cy="203329"/>
            </a:xfrm>
            <a:custGeom>
              <a:avLst/>
              <a:gdLst/>
              <a:ahLst/>
              <a:cxnLst/>
              <a:rect l="l" t="t" r="r" b="b"/>
              <a:pathLst>
                <a:path w="10122" h="7754" extrusionOk="0">
                  <a:moveTo>
                    <a:pt x="1346" y="270"/>
                  </a:moveTo>
                  <a:lnTo>
                    <a:pt x="9880" y="2827"/>
                  </a:lnTo>
                  <a:lnTo>
                    <a:pt x="9557" y="4093"/>
                  </a:lnTo>
                  <a:lnTo>
                    <a:pt x="9314" y="5008"/>
                  </a:lnTo>
                  <a:lnTo>
                    <a:pt x="9072" y="5896"/>
                  </a:lnTo>
                  <a:lnTo>
                    <a:pt x="8964" y="6165"/>
                  </a:lnTo>
                  <a:lnTo>
                    <a:pt x="8830" y="6408"/>
                  </a:lnTo>
                  <a:lnTo>
                    <a:pt x="8641" y="6677"/>
                  </a:lnTo>
                  <a:lnTo>
                    <a:pt x="8426" y="6919"/>
                  </a:lnTo>
                  <a:lnTo>
                    <a:pt x="8184" y="7134"/>
                  </a:lnTo>
                  <a:lnTo>
                    <a:pt x="7914" y="7296"/>
                  </a:lnTo>
                  <a:lnTo>
                    <a:pt x="7618" y="7430"/>
                  </a:lnTo>
                  <a:lnTo>
                    <a:pt x="7322" y="7538"/>
                  </a:lnTo>
                  <a:lnTo>
                    <a:pt x="6811" y="7538"/>
                  </a:lnTo>
                  <a:lnTo>
                    <a:pt x="6568" y="7484"/>
                  </a:lnTo>
                  <a:lnTo>
                    <a:pt x="6353" y="7404"/>
                  </a:lnTo>
                  <a:lnTo>
                    <a:pt x="6111" y="7269"/>
                  </a:lnTo>
                  <a:lnTo>
                    <a:pt x="5895" y="7107"/>
                  </a:lnTo>
                  <a:lnTo>
                    <a:pt x="5680" y="6892"/>
                  </a:lnTo>
                  <a:lnTo>
                    <a:pt x="5492" y="6650"/>
                  </a:lnTo>
                  <a:lnTo>
                    <a:pt x="5115" y="6192"/>
                  </a:lnTo>
                  <a:lnTo>
                    <a:pt x="4738" y="5788"/>
                  </a:lnTo>
                  <a:lnTo>
                    <a:pt x="4415" y="5492"/>
                  </a:lnTo>
                  <a:lnTo>
                    <a:pt x="4119" y="5277"/>
                  </a:lnTo>
                  <a:lnTo>
                    <a:pt x="3823" y="5115"/>
                  </a:lnTo>
                  <a:lnTo>
                    <a:pt x="3527" y="5035"/>
                  </a:lnTo>
                  <a:lnTo>
                    <a:pt x="3257" y="4981"/>
                  </a:lnTo>
                  <a:lnTo>
                    <a:pt x="2961" y="4954"/>
                  </a:lnTo>
                  <a:lnTo>
                    <a:pt x="2584" y="4981"/>
                  </a:lnTo>
                  <a:lnTo>
                    <a:pt x="2154" y="5035"/>
                  </a:lnTo>
                  <a:lnTo>
                    <a:pt x="2019" y="5062"/>
                  </a:lnTo>
                  <a:lnTo>
                    <a:pt x="1588" y="5062"/>
                  </a:lnTo>
                  <a:lnTo>
                    <a:pt x="1400" y="5035"/>
                  </a:lnTo>
                  <a:lnTo>
                    <a:pt x="1185" y="4981"/>
                  </a:lnTo>
                  <a:lnTo>
                    <a:pt x="996" y="4900"/>
                  </a:lnTo>
                  <a:lnTo>
                    <a:pt x="835" y="4792"/>
                  </a:lnTo>
                  <a:lnTo>
                    <a:pt x="673" y="4685"/>
                  </a:lnTo>
                  <a:lnTo>
                    <a:pt x="539" y="4550"/>
                  </a:lnTo>
                  <a:lnTo>
                    <a:pt x="431" y="4389"/>
                  </a:lnTo>
                  <a:lnTo>
                    <a:pt x="350" y="4254"/>
                  </a:lnTo>
                  <a:lnTo>
                    <a:pt x="269" y="4093"/>
                  </a:lnTo>
                  <a:lnTo>
                    <a:pt x="242" y="3931"/>
                  </a:lnTo>
                  <a:lnTo>
                    <a:pt x="215" y="3769"/>
                  </a:lnTo>
                  <a:lnTo>
                    <a:pt x="215" y="3581"/>
                  </a:lnTo>
                  <a:lnTo>
                    <a:pt x="242" y="3420"/>
                  </a:lnTo>
                  <a:lnTo>
                    <a:pt x="269" y="3231"/>
                  </a:lnTo>
                  <a:lnTo>
                    <a:pt x="539" y="2450"/>
                  </a:lnTo>
                  <a:lnTo>
                    <a:pt x="835" y="1589"/>
                  </a:lnTo>
                  <a:lnTo>
                    <a:pt x="1346" y="270"/>
                  </a:lnTo>
                  <a:close/>
                  <a:moveTo>
                    <a:pt x="1212" y="1"/>
                  </a:moveTo>
                  <a:lnTo>
                    <a:pt x="1185" y="108"/>
                  </a:lnTo>
                  <a:lnTo>
                    <a:pt x="727" y="1266"/>
                  </a:lnTo>
                  <a:lnTo>
                    <a:pt x="377" y="2262"/>
                  </a:lnTo>
                  <a:lnTo>
                    <a:pt x="81" y="3177"/>
                  </a:lnTo>
                  <a:lnTo>
                    <a:pt x="27" y="3366"/>
                  </a:lnTo>
                  <a:lnTo>
                    <a:pt x="0" y="3581"/>
                  </a:lnTo>
                  <a:lnTo>
                    <a:pt x="0" y="3796"/>
                  </a:lnTo>
                  <a:lnTo>
                    <a:pt x="27" y="3985"/>
                  </a:lnTo>
                  <a:lnTo>
                    <a:pt x="81" y="4173"/>
                  </a:lnTo>
                  <a:lnTo>
                    <a:pt x="162" y="4335"/>
                  </a:lnTo>
                  <a:lnTo>
                    <a:pt x="242" y="4523"/>
                  </a:lnTo>
                  <a:lnTo>
                    <a:pt x="377" y="4685"/>
                  </a:lnTo>
                  <a:lnTo>
                    <a:pt x="539" y="4846"/>
                  </a:lnTo>
                  <a:lnTo>
                    <a:pt x="700" y="4981"/>
                  </a:lnTo>
                  <a:lnTo>
                    <a:pt x="915" y="5089"/>
                  </a:lnTo>
                  <a:lnTo>
                    <a:pt x="1131" y="5169"/>
                  </a:lnTo>
                  <a:lnTo>
                    <a:pt x="1346" y="5250"/>
                  </a:lnTo>
                  <a:lnTo>
                    <a:pt x="1561" y="5277"/>
                  </a:lnTo>
                  <a:lnTo>
                    <a:pt x="2046" y="5277"/>
                  </a:lnTo>
                  <a:lnTo>
                    <a:pt x="2181" y="5250"/>
                  </a:lnTo>
                  <a:lnTo>
                    <a:pt x="2557" y="5196"/>
                  </a:lnTo>
                  <a:lnTo>
                    <a:pt x="2934" y="5169"/>
                  </a:lnTo>
                  <a:lnTo>
                    <a:pt x="3284" y="5196"/>
                  </a:lnTo>
                  <a:lnTo>
                    <a:pt x="3446" y="5223"/>
                  </a:lnTo>
                  <a:lnTo>
                    <a:pt x="3634" y="5277"/>
                  </a:lnTo>
                  <a:lnTo>
                    <a:pt x="3823" y="5358"/>
                  </a:lnTo>
                  <a:lnTo>
                    <a:pt x="4011" y="5465"/>
                  </a:lnTo>
                  <a:lnTo>
                    <a:pt x="4200" y="5600"/>
                  </a:lnTo>
                  <a:lnTo>
                    <a:pt x="4388" y="5761"/>
                  </a:lnTo>
                  <a:lnTo>
                    <a:pt x="4603" y="5950"/>
                  </a:lnTo>
                  <a:lnTo>
                    <a:pt x="4846" y="6192"/>
                  </a:lnTo>
                  <a:lnTo>
                    <a:pt x="5330" y="6784"/>
                  </a:lnTo>
                  <a:lnTo>
                    <a:pt x="5546" y="7054"/>
                  </a:lnTo>
                  <a:lnTo>
                    <a:pt x="5761" y="7269"/>
                  </a:lnTo>
                  <a:lnTo>
                    <a:pt x="5976" y="7430"/>
                  </a:lnTo>
                  <a:lnTo>
                    <a:pt x="6219" y="7565"/>
                  </a:lnTo>
                  <a:lnTo>
                    <a:pt x="6434" y="7646"/>
                  </a:lnTo>
                  <a:lnTo>
                    <a:pt x="6622" y="7727"/>
                  </a:lnTo>
                  <a:lnTo>
                    <a:pt x="6838" y="7754"/>
                  </a:lnTo>
                  <a:lnTo>
                    <a:pt x="7026" y="7754"/>
                  </a:lnTo>
                  <a:lnTo>
                    <a:pt x="7349" y="7727"/>
                  </a:lnTo>
                  <a:lnTo>
                    <a:pt x="7511" y="7700"/>
                  </a:lnTo>
                  <a:lnTo>
                    <a:pt x="7699" y="7646"/>
                  </a:lnTo>
                  <a:lnTo>
                    <a:pt x="8022" y="7484"/>
                  </a:lnTo>
                  <a:lnTo>
                    <a:pt x="8318" y="7296"/>
                  </a:lnTo>
                  <a:lnTo>
                    <a:pt x="8587" y="7054"/>
                  </a:lnTo>
                  <a:lnTo>
                    <a:pt x="8803" y="6811"/>
                  </a:lnTo>
                  <a:lnTo>
                    <a:pt x="8991" y="6515"/>
                  </a:lnTo>
                  <a:lnTo>
                    <a:pt x="9153" y="6246"/>
                  </a:lnTo>
                  <a:lnTo>
                    <a:pt x="9260" y="5950"/>
                  </a:lnTo>
                  <a:lnTo>
                    <a:pt x="9557" y="4927"/>
                  </a:lnTo>
                  <a:lnTo>
                    <a:pt x="9826" y="3904"/>
                  </a:lnTo>
                  <a:lnTo>
                    <a:pt x="10122" y="2800"/>
                  </a:lnTo>
                  <a:lnTo>
                    <a:pt x="10122" y="2693"/>
                  </a:lnTo>
                  <a:lnTo>
                    <a:pt x="1212"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51" name="Google Shape;10951;p71"/>
            <p:cNvSpPr/>
            <p:nvPr/>
          </p:nvSpPr>
          <p:spPr>
            <a:xfrm>
              <a:off x="7005814" y="1523604"/>
              <a:ext cx="55801" cy="20480"/>
            </a:xfrm>
            <a:custGeom>
              <a:avLst/>
              <a:gdLst/>
              <a:ahLst/>
              <a:cxnLst/>
              <a:rect l="l" t="t" r="r" b="b"/>
              <a:pathLst>
                <a:path w="2128" h="781" extrusionOk="0">
                  <a:moveTo>
                    <a:pt x="55" y="0"/>
                  </a:moveTo>
                  <a:lnTo>
                    <a:pt x="1" y="216"/>
                  </a:lnTo>
                  <a:lnTo>
                    <a:pt x="2074" y="781"/>
                  </a:lnTo>
                  <a:lnTo>
                    <a:pt x="2128" y="565"/>
                  </a:lnTo>
                  <a:lnTo>
                    <a:pt x="55" y="0"/>
                  </a:lnTo>
                  <a:close/>
                </a:path>
              </a:pathLst>
            </a:custGeom>
            <a:solidFill>
              <a:srgbClr val="FFFF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52" name="Google Shape;10952;p71"/>
            <p:cNvSpPr/>
            <p:nvPr/>
          </p:nvSpPr>
          <p:spPr>
            <a:xfrm>
              <a:off x="6820182" y="1583602"/>
              <a:ext cx="50137" cy="77671"/>
            </a:xfrm>
            <a:custGeom>
              <a:avLst/>
              <a:gdLst/>
              <a:ahLst/>
              <a:cxnLst/>
              <a:rect l="l" t="t" r="r" b="b"/>
              <a:pathLst>
                <a:path w="1912" h="2962" extrusionOk="0">
                  <a:moveTo>
                    <a:pt x="942" y="0"/>
                  </a:moveTo>
                  <a:lnTo>
                    <a:pt x="754" y="27"/>
                  </a:lnTo>
                  <a:lnTo>
                    <a:pt x="565" y="108"/>
                  </a:lnTo>
                  <a:lnTo>
                    <a:pt x="404" y="243"/>
                  </a:lnTo>
                  <a:lnTo>
                    <a:pt x="269" y="431"/>
                  </a:lnTo>
                  <a:lnTo>
                    <a:pt x="162" y="646"/>
                  </a:lnTo>
                  <a:lnTo>
                    <a:pt x="54" y="916"/>
                  </a:lnTo>
                  <a:lnTo>
                    <a:pt x="0" y="1185"/>
                  </a:lnTo>
                  <a:lnTo>
                    <a:pt x="0" y="1481"/>
                  </a:lnTo>
                  <a:lnTo>
                    <a:pt x="0" y="1777"/>
                  </a:lnTo>
                  <a:lnTo>
                    <a:pt x="54" y="2073"/>
                  </a:lnTo>
                  <a:lnTo>
                    <a:pt x="162" y="2315"/>
                  </a:lnTo>
                  <a:lnTo>
                    <a:pt x="269" y="2531"/>
                  </a:lnTo>
                  <a:lnTo>
                    <a:pt x="404" y="2719"/>
                  </a:lnTo>
                  <a:lnTo>
                    <a:pt x="565" y="2854"/>
                  </a:lnTo>
                  <a:lnTo>
                    <a:pt x="754" y="2935"/>
                  </a:lnTo>
                  <a:lnTo>
                    <a:pt x="942" y="2961"/>
                  </a:lnTo>
                  <a:lnTo>
                    <a:pt x="1131" y="2935"/>
                  </a:lnTo>
                  <a:lnTo>
                    <a:pt x="1319" y="2854"/>
                  </a:lnTo>
                  <a:lnTo>
                    <a:pt x="1481" y="2719"/>
                  </a:lnTo>
                  <a:lnTo>
                    <a:pt x="1615" y="2531"/>
                  </a:lnTo>
                  <a:lnTo>
                    <a:pt x="1750" y="2315"/>
                  </a:lnTo>
                  <a:lnTo>
                    <a:pt x="1831" y="2073"/>
                  </a:lnTo>
                  <a:lnTo>
                    <a:pt x="1884" y="1777"/>
                  </a:lnTo>
                  <a:lnTo>
                    <a:pt x="1911" y="1481"/>
                  </a:lnTo>
                  <a:lnTo>
                    <a:pt x="1884" y="1185"/>
                  </a:lnTo>
                  <a:lnTo>
                    <a:pt x="1831" y="916"/>
                  </a:lnTo>
                  <a:lnTo>
                    <a:pt x="1750" y="646"/>
                  </a:lnTo>
                  <a:lnTo>
                    <a:pt x="1615" y="431"/>
                  </a:lnTo>
                  <a:lnTo>
                    <a:pt x="1481" y="243"/>
                  </a:lnTo>
                  <a:lnTo>
                    <a:pt x="1319" y="108"/>
                  </a:lnTo>
                  <a:lnTo>
                    <a:pt x="1131" y="27"/>
                  </a:lnTo>
                  <a:lnTo>
                    <a:pt x="942"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53" name="Google Shape;10953;p71"/>
            <p:cNvSpPr/>
            <p:nvPr/>
          </p:nvSpPr>
          <p:spPr>
            <a:xfrm>
              <a:off x="6815225" y="1672551"/>
              <a:ext cx="54385" cy="19772"/>
            </a:xfrm>
            <a:custGeom>
              <a:avLst/>
              <a:gdLst/>
              <a:ahLst/>
              <a:cxnLst/>
              <a:rect l="l" t="t" r="r" b="b"/>
              <a:pathLst>
                <a:path w="2074" h="754" extrusionOk="0">
                  <a:moveTo>
                    <a:pt x="135" y="0"/>
                  </a:moveTo>
                  <a:lnTo>
                    <a:pt x="55" y="54"/>
                  </a:lnTo>
                  <a:lnTo>
                    <a:pt x="28" y="108"/>
                  </a:lnTo>
                  <a:lnTo>
                    <a:pt x="1" y="162"/>
                  </a:lnTo>
                  <a:lnTo>
                    <a:pt x="1" y="215"/>
                  </a:lnTo>
                  <a:lnTo>
                    <a:pt x="28" y="296"/>
                  </a:lnTo>
                  <a:lnTo>
                    <a:pt x="108" y="377"/>
                  </a:lnTo>
                  <a:lnTo>
                    <a:pt x="324" y="539"/>
                  </a:lnTo>
                  <a:lnTo>
                    <a:pt x="485" y="619"/>
                  </a:lnTo>
                  <a:lnTo>
                    <a:pt x="674" y="700"/>
                  </a:lnTo>
                  <a:lnTo>
                    <a:pt x="916" y="754"/>
                  </a:lnTo>
                  <a:lnTo>
                    <a:pt x="1347" y="754"/>
                  </a:lnTo>
                  <a:lnTo>
                    <a:pt x="1535" y="727"/>
                  </a:lnTo>
                  <a:lnTo>
                    <a:pt x="1750" y="673"/>
                  </a:lnTo>
                  <a:lnTo>
                    <a:pt x="1966" y="592"/>
                  </a:lnTo>
                  <a:lnTo>
                    <a:pt x="2020" y="539"/>
                  </a:lnTo>
                  <a:lnTo>
                    <a:pt x="2047" y="485"/>
                  </a:lnTo>
                  <a:lnTo>
                    <a:pt x="2073" y="431"/>
                  </a:lnTo>
                  <a:lnTo>
                    <a:pt x="2047" y="350"/>
                  </a:lnTo>
                  <a:lnTo>
                    <a:pt x="2020" y="296"/>
                  </a:lnTo>
                  <a:lnTo>
                    <a:pt x="1966" y="269"/>
                  </a:lnTo>
                  <a:lnTo>
                    <a:pt x="1885" y="242"/>
                  </a:lnTo>
                  <a:lnTo>
                    <a:pt x="1831" y="269"/>
                  </a:lnTo>
                  <a:lnTo>
                    <a:pt x="1643" y="323"/>
                  </a:lnTo>
                  <a:lnTo>
                    <a:pt x="1481" y="377"/>
                  </a:lnTo>
                  <a:lnTo>
                    <a:pt x="1185" y="404"/>
                  </a:lnTo>
                  <a:lnTo>
                    <a:pt x="916" y="404"/>
                  </a:lnTo>
                  <a:lnTo>
                    <a:pt x="701" y="323"/>
                  </a:lnTo>
                  <a:lnTo>
                    <a:pt x="539" y="242"/>
                  </a:lnTo>
                  <a:lnTo>
                    <a:pt x="431" y="162"/>
                  </a:lnTo>
                  <a:lnTo>
                    <a:pt x="324" y="54"/>
                  </a:lnTo>
                  <a:lnTo>
                    <a:pt x="270" y="27"/>
                  </a:lnTo>
                  <a:lnTo>
                    <a:pt x="189"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54" name="Google Shape;10954;p71"/>
            <p:cNvSpPr/>
            <p:nvPr/>
          </p:nvSpPr>
          <p:spPr>
            <a:xfrm>
              <a:off x="6911936" y="1467120"/>
              <a:ext cx="28976" cy="47332"/>
            </a:xfrm>
            <a:custGeom>
              <a:avLst/>
              <a:gdLst/>
              <a:ahLst/>
              <a:cxnLst/>
              <a:rect l="l" t="t" r="r" b="b"/>
              <a:pathLst>
                <a:path w="1105" h="1805" extrusionOk="0">
                  <a:moveTo>
                    <a:pt x="701" y="1"/>
                  </a:moveTo>
                  <a:lnTo>
                    <a:pt x="593" y="28"/>
                  </a:lnTo>
                  <a:lnTo>
                    <a:pt x="485" y="81"/>
                  </a:lnTo>
                  <a:lnTo>
                    <a:pt x="378" y="162"/>
                  </a:lnTo>
                  <a:lnTo>
                    <a:pt x="297" y="270"/>
                  </a:lnTo>
                  <a:lnTo>
                    <a:pt x="189" y="431"/>
                  </a:lnTo>
                  <a:lnTo>
                    <a:pt x="135" y="566"/>
                  </a:lnTo>
                  <a:lnTo>
                    <a:pt x="54" y="754"/>
                  </a:lnTo>
                  <a:lnTo>
                    <a:pt x="28" y="943"/>
                  </a:lnTo>
                  <a:lnTo>
                    <a:pt x="1" y="1104"/>
                  </a:lnTo>
                  <a:lnTo>
                    <a:pt x="1" y="1266"/>
                  </a:lnTo>
                  <a:lnTo>
                    <a:pt x="28" y="1427"/>
                  </a:lnTo>
                  <a:lnTo>
                    <a:pt x="54" y="1562"/>
                  </a:lnTo>
                  <a:lnTo>
                    <a:pt x="135" y="1670"/>
                  </a:lnTo>
                  <a:lnTo>
                    <a:pt x="189" y="1750"/>
                  </a:lnTo>
                  <a:lnTo>
                    <a:pt x="297" y="1777"/>
                  </a:lnTo>
                  <a:lnTo>
                    <a:pt x="404" y="1804"/>
                  </a:lnTo>
                  <a:lnTo>
                    <a:pt x="512" y="1777"/>
                  </a:lnTo>
                  <a:lnTo>
                    <a:pt x="620" y="1723"/>
                  </a:lnTo>
                  <a:lnTo>
                    <a:pt x="727" y="1616"/>
                  </a:lnTo>
                  <a:lnTo>
                    <a:pt x="808" y="1508"/>
                  </a:lnTo>
                  <a:lnTo>
                    <a:pt x="916" y="1374"/>
                  </a:lnTo>
                  <a:lnTo>
                    <a:pt x="970" y="1212"/>
                  </a:lnTo>
                  <a:lnTo>
                    <a:pt x="1051" y="1050"/>
                  </a:lnTo>
                  <a:lnTo>
                    <a:pt x="1077" y="862"/>
                  </a:lnTo>
                  <a:lnTo>
                    <a:pt x="1104" y="674"/>
                  </a:lnTo>
                  <a:lnTo>
                    <a:pt x="1104" y="512"/>
                  </a:lnTo>
                  <a:lnTo>
                    <a:pt x="1077" y="377"/>
                  </a:lnTo>
                  <a:lnTo>
                    <a:pt x="1051" y="243"/>
                  </a:lnTo>
                  <a:lnTo>
                    <a:pt x="997" y="135"/>
                  </a:lnTo>
                  <a:lnTo>
                    <a:pt x="916" y="54"/>
                  </a:lnTo>
                  <a:lnTo>
                    <a:pt x="808"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55" name="Google Shape;10955;p71"/>
            <p:cNvSpPr/>
            <p:nvPr/>
          </p:nvSpPr>
          <p:spPr>
            <a:xfrm>
              <a:off x="6820182" y="1440294"/>
              <a:ext cx="28950" cy="47332"/>
            </a:xfrm>
            <a:custGeom>
              <a:avLst/>
              <a:gdLst/>
              <a:ahLst/>
              <a:cxnLst/>
              <a:rect l="l" t="t" r="r" b="b"/>
              <a:pathLst>
                <a:path w="1104" h="1805" extrusionOk="0">
                  <a:moveTo>
                    <a:pt x="700" y="1"/>
                  </a:moveTo>
                  <a:lnTo>
                    <a:pt x="592" y="28"/>
                  </a:lnTo>
                  <a:lnTo>
                    <a:pt x="485" y="81"/>
                  </a:lnTo>
                  <a:lnTo>
                    <a:pt x="377" y="162"/>
                  </a:lnTo>
                  <a:lnTo>
                    <a:pt x="269" y="270"/>
                  </a:lnTo>
                  <a:lnTo>
                    <a:pt x="189" y="404"/>
                  </a:lnTo>
                  <a:lnTo>
                    <a:pt x="108" y="566"/>
                  </a:lnTo>
                  <a:lnTo>
                    <a:pt x="54" y="754"/>
                  </a:lnTo>
                  <a:lnTo>
                    <a:pt x="0" y="943"/>
                  </a:lnTo>
                  <a:lnTo>
                    <a:pt x="0" y="1104"/>
                  </a:lnTo>
                  <a:lnTo>
                    <a:pt x="0" y="1266"/>
                  </a:lnTo>
                  <a:lnTo>
                    <a:pt x="0" y="1427"/>
                  </a:lnTo>
                  <a:lnTo>
                    <a:pt x="54" y="1562"/>
                  </a:lnTo>
                  <a:lnTo>
                    <a:pt x="108" y="1643"/>
                  </a:lnTo>
                  <a:lnTo>
                    <a:pt x="189" y="1724"/>
                  </a:lnTo>
                  <a:lnTo>
                    <a:pt x="296" y="1777"/>
                  </a:lnTo>
                  <a:lnTo>
                    <a:pt x="377" y="1804"/>
                  </a:lnTo>
                  <a:lnTo>
                    <a:pt x="485" y="1777"/>
                  </a:lnTo>
                  <a:lnTo>
                    <a:pt x="592" y="1697"/>
                  </a:lnTo>
                  <a:lnTo>
                    <a:pt x="700" y="1616"/>
                  </a:lnTo>
                  <a:lnTo>
                    <a:pt x="808" y="1508"/>
                  </a:lnTo>
                  <a:lnTo>
                    <a:pt x="888" y="1374"/>
                  </a:lnTo>
                  <a:lnTo>
                    <a:pt x="969" y="1212"/>
                  </a:lnTo>
                  <a:lnTo>
                    <a:pt x="1023" y="1051"/>
                  </a:lnTo>
                  <a:lnTo>
                    <a:pt x="1077" y="862"/>
                  </a:lnTo>
                  <a:lnTo>
                    <a:pt x="1104" y="674"/>
                  </a:lnTo>
                  <a:lnTo>
                    <a:pt x="1104" y="512"/>
                  </a:lnTo>
                  <a:lnTo>
                    <a:pt x="1077" y="378"/>
                  </a:lnTo>
                  <a:lnTo>
                    <a:pt x="1023" y="243"/>
                  </a:lnTo>
                  <a:lnTo>
                    <a:pt x="969" y="135"/>
                  </a:lnTo>
                  <a:lnTo>
                    <a:pt x="888" y="55"/>
                  </a:lnTo>
                  <a:lnTo>
                    <a:pt x="808"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56" name="Google Shape;10956;p71"/>
            <p:cNvSpPr/>
            <p:nvPr/>
          </p:nvSpPr>
          <p:spPr>
            <a:xfrm>
              <a:off x="6925362" y="1376756"/>
              <a:ext cx="72715" cy="43792"/>
            </a:xfrm>
            <a:custGeom>
              <a:avLst/>
              <a:gdLst/>
              <a:ahLst/>
              <a:cxnLst/>
              <a:rect l="l" t="t" r="r" b="b"/>
              <a:pathLst>
                <a:path w="2773" h="1670" extrusionOk="0">
                  <a:moveTo>
                    <a:pt x="242" y="1"/>
                  </a:moveTo>
                  <a:lnTo>
                    <a:pt x="0" y="674"/>
                  </a:lnTo>
                  <a:lnTo>
                    <a:pt x="2504" y="1670"/>
                  </a:lnTo>
                  <a:lnTo>
                    <a:pt x="2773" y="997"/>
                  </a:lnTo>
                  <a:lnTo>
                    <a:pt x="242" y="1"/>
                  </a:lnTo>
                  <a:close/>
                </a:path>
              </a:pathLst>
            </a:custGeom>
            <a:solidFill>
              <a:srgbClr val="F1BB1B"/>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57" name="Google Shape;10957;p71"/>
            <p:cNvSpPr/>
            <p:nvPr/>
          </p:nvSpPr>
          <p:spPr>
            <a:xfrm>
              <a:off x="6824404" y="1359108"/>
              <a:ext cx="59315" cy="24754"/>
            </a:xfrm>
            <a:custGeom>
              <a:avLst/>
              <a:gdLst/>
              <a:ahLst/>
              <a:cxnLst/>
              <a:rect l="l" t="t" r="r" b="b"/>
              <a:pathLst>
                <a:path w="2262" h="944" extrusionOk="0">
                  <a:moveTo>
                    <a:pt x="81" y="1"/>
                  </a:moveTo>
                  <a:lnTo>
                    <a:pt x="1" y="701"/>
                  </a:lnTo>
                  <a:lnTo>
                    <a:pt x="2181" y="943"/>
                  </a:lnTo>
                  <a:lnTo>
                    <a:pt x="2262" y="243"/>
                  </a:lnTo>
                  <a:lnTo>
                    <a:pt x="81" y="1"/>
                  </a:lnTo>
                  <a:close/>
                </a:path>
              </a:pathLst>
            </a:custGeom>
            <a:solidFill>
              <a:srgbClr val="F1BB1B"/>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58" name="Google Shape;10958;p71"/>
            <p:cNvSpPr/>
            <p:nvPr/>
          </p:nvSpPr>
          <p:spPr>
            <a:xfrm>
              <a:off x="6790523" y="2759623"/>
              <a:ext cx="558382" cy="377683"/>
            </a:xfrm>
            <a:custGeom>
              <a:avLst/>
              <a:gdLst/>
              <a:ahLst/>
              <a:cxnLst/>
              <a:rect l="l" t="t" r="r" b="b"/>
              <a:pathLst>
                <a:path w="21294" h="14403" extrusionOk="0">
                  <a:moveTo>
                    <a:pt x="3096" y="1"/>
                  </a:moveTo>
                  <a:lnTo>
                    <a:pt x="2719" y="28"/>
                  </a:lnTo>
                  <a:lnTo>
                    <a:pt x="2343" y="55"/>
                  </a:lnTo>
                  <a:lnTo>
                    <a:pt x="2046" y="136"/>
                  </a:lnTo>
                  <a:lnTo>
                    <a:pt x="1804" y="216"/>
                  </a:lnTo>
                  <a:lnTo>
                    <a:pt x="1643" y="324"/>
                  </a:lnTo>
                  <a:lnTo>
                    <a:pt x="1589" y="378"/>
                  </a:lnTo>
                  <a:lnTo>
                    <a:pt x="1562" y="459"/>
                  </a:lnTo>
                  <a:lnTo>
                    <a:pt x="1589" y="512"/>
                  </a:lnTo>
                  <a:lnTo>
                    <a:pt x="1643" y="566"/>
                  </a:lnTo>
                  <a:lnTo>
                    <a:pt x="1723" y="620"/>
                  </a:lnTo>
                  <a:lnTo>
                    <a:pt x="1858" y="674"/>
                  </a:lnTo>
                  <a:lnTo>
                    <a:pt x="2181" y="755"/>
                  </a:lnTo>
                  <a:lnTo>
                    <a:pt x="2558" y="809"/>
                  </a:lnTo>
                  <a:lnTo>
                    <a:pt x="3258" y="862"/>
                  </a:lnTo>
                  <a:lnTo>
                    <a:pt x="3608" y="889"/>
                  </a:lnTo>
                  <a:lnTo>
                    <a:pt x="5519" y="2558"/>
                  </a:lnTo>
                  <a:lnTo>
                    <a:pt x="5034" y="2343"/>
                  </a:lnTo>
                  <a:lnTo>
                    <a:pt x="4550" y="2181"/>
                  </a:lnTo>
                  <a:lnTo>
                    <a:pt x="4065" y="2047"/>
                  </a:lnTo>
                  <a:lnTo>
                    <a:pt x="3608" y="1939"/>
                  </a:lnTo>
                  <a:lnTo>
                    <a:pt x="3123" y="1831"/>
                  </a:lnTo>
                  <a:lnTo>
                    <a:pt x="2692" y="1778"/>
                  </a:lnTo>
                  <a:lnTo>
                    <a:pt x="2262" y="1751"/>
                  </a:lnTo>
                  <a:lnTo>
                    <a:pt x="1454" y="1751"/>
                  </a:lnTo>
                  <a:lnTo>
                    <a:pt x="1131" y="1778"/>
                  </a:lnTo>
                  <a:lnTo>
                    <a:pt x="808" y="1831"/>
                  </a:lnTo>
                  <a:lnTo>
                    <a:pt x="539" y="1885"/>
                  </a:lnTo>
                  <a:lnTo>
                    <a:pt x="324" y="1939"/>
                  </a:lnTo>
                  <a:lnTo>
                    <a:pt x="162" y="2020"/>
                  </a:lnTo>
                  <a:lnTo>
                    <a:pt x="54" y="2128"/>
                  </a:lnTo>
                  <a:lnTo>
                    <a:pt x="1" y="2208"/>
                  </a:lnTo>
                  <a:lnTo>
                    <a:pt x="1" y="2316"/>
                  </a:lnTo>
                  <a:lnTo>
                    <a:pt x="54" y="2397"/>
                  </a:lnTo>
                  <a:lnTo>
                    <a:pt x="162" y="2451"/>
                  </a:lnTo>
                  <a:lnTo>
                    <a:pt x="297" y="2504"/>
                  </a:lnTo>
                  <a:lnTo>
                    <a:pt x="647" y="2612"/>
                  </a:lnTo>
                  <a:lnTo>
                    <a:pt x="1050" y="2666"/>
                  </a:lnTo>
                  <a:lnTo>
                    <a:pt x="1481" y="2693"/>
                  </a:lnTo>
                  <a:lnTo>
                    <a:pt x="1831" y="2720"/>
                  </a:lnTo>
                  <a:lnTo>
                    <a:pt x="2208" y="2720"/>
                  </a:lnTo>
                  <a:lnTo>
                    <a:pt x="4981" y="4173"/>
                  </a:lnTo>
                  <a:lnTo>
                    <a:pt x="4981" y="4173"/>
                  </a:lnTo>
                  <a:lnTo>
                    <a:pt x="4631" y="4093"/>
                  </a:lnTo>
                  <a:lnTo>
                    <a:pt x="4254" y="4039"/>
                  </a:lnTo>
                  <a:lnTo>
                    <a:pt x="3877" y="3985"/>
                  </a:lnTo>
                  <a:lnTo>
                    <a:pt x="2639" y="3985"/>
                  </a:lnTo>
                  <a:lnTo>
                    <a:pt x="1858" y="4093"/>
                  </a:lnTo>
                  <a:lnTo>
                    <a:pt x="1158" y="4227"/>
                  </a:lnTo>
                  <a:lnTo>
                    <a:pt x="835" y="4308"/>
                  </a:lnTo>
                  <a:lnTo>
                    <a:pt x="566" y="4389"/>
                  </a:lnTo>
                  <a:lnTo>
                    <a:pt x="350" y="4470"/>
                  </a:lnTo>
                  <a:lnTo>
                    <a:pt x="162" y="4550"/>
                  </a:lnTo>
                  <a:lnTo>
                    <a:pt x="54" y="4658"/>
                  </a:lnTo>
                  <a:lnTo>
                    <a:pt x="1" y="4739"/>
                  </a:lnTo>
                  <a:lnTo>
                    <a:pt x="1" y="4819"/>
                  </a:lnTo>
                  <a:lnTo>
                    <a:pt x="27" y="4900"/>
                  </a:lnTo>
                  <a:lnTo>
                    <a:pt x="108" y="4954"/>
                  </a:lnTo>
                  <a:lnTo>
                    <a:pt x="216" y="5008"/>
                  </a:lnTo>
                  <a:lnTo>
                    <a:pt x="485" y="5062"/>
                  </a:lnTo>
                  <a:lnTo>
                    <a:pt x="835" y="5116"/>
                  </a:lnTo>
                  <a:lnTo>
                    <a:pt x="1670" y="5143"/>
                  </a:lnTo>
                  <a:lnTo>
                    <a:pt x="2504" y="5169"/>
                  </a:lnTo>
                  <a:lnTo>
                    <a:pt x="2881" y="5223"/>
                  </a:lnTo>
                  <a:lnTo>
                    <a:pt x="3285" y="5304"/>
                  </a:lnTo>
                  <a:lnTo>
                    <a:pt x="3688" y="5412"/>
                  </a:lnTo>
                  <a:lnTo>
                    <a:pt x="4065" y="5546"/>
                  </a:lnTo>
                  <a:lnTo>
                    <a:pt x="4631" y="5762"/>
                  </a:lnTo>
                  <a:lnTo>
                    <a:pt x="4873" y="5869"/>
                  </a:lnTo>
                  <a:lnTo>
                    <a:pt x="4173" y="6031"/>
                  </a:lnTo>
                  <a:lnTo>
                    <a:pt x="2639" y="6381"/>
                  </a:lnTo>
                  <a:lnTo>
                    <a:pt x="1804" y="6569"/>
                  </a:lnTo>
                  <a:lnTo>
                    <a:pt x="1104" y="6785"/>
                  </a:lnTo>
                  <a:lnTo>
                    <a:pt x="835" y="6892"/>
                  </a:lnTo>
                  <a:lnTo>
                    <a:pt x="620" y="6973"/>
                  </a:lnTo>
                  <a:lnTo>
                    <a:pt x="512" y="7054"/>
                  </a:lnTo>
                  <a:lnTo>
                    <a:pt x="485" y="7108"/>
                  </a:lnTo>
                  <a:lnTo>
                    <a:pt x="458" y="7135"/>
                  </a:lnTo>
                  <a:lnTo>
                    <a:pt x="485" y="7161"/>
                  </a:lnTo>
                  <a:lnTo>
                    <a:pt x="539" y="7188"/>
                  </a:lnTo>
                  <a:lnTo>
                    <a:pt x="673" y="7242"/>
                  </a:lnTo>
                  <a:lnTo>
                    <a:pt x="889" y="7269"/>
                  </a:lnTo>
                  <a:lnTo>
                    <a:pt x="1158" y="7296"/>
                  </a:lnTo>
                  <a:lnTo>
                    <a:pt x="1831" y="7296"/>
                  </a:lnTo>
                  <a:lnTo>
                    <a:pt x="2612" y="7269"/>
                  </a:lnTo>
                  <a:lnTo>
                    <a:pt x="4012" y="7188"/>
                  </a:lnTo>
                  <a:lnTo>
                    <a:pt x="4658" y="7135"/>
                  </a:lnTo>
                  <a:lnTo>
                    <a:pt x="5411" y="7700"/>
                  </a:lnTo>
                  <a:lnTo>
                    <a:pt x="7053" y="8911"/>
                  </a:lnTo>
                  <a:lnTo>
                    <a:pt x="7296" y="9046"/>
                  </a:lnTo>
                  <a:lnTo>
                    <a:pt x="7565" y="9180"/>
                  </a:lnTo>
                  <a:lnTo>
                    <a:pt x="7861" y="9288"/>
                  </a:lnTo>
                  <a:lnTo>
                    <a:pt x="8184" y="9369"/>
                  </a:lnTo>
                  <a:lnTo>
                    <a:pt x="8507" y="9450"/>
                  </a:lnTo>
                  <a:lnTo>
                    <a:pt x="8830" y="9503"/>
                  </a:lnTo>
                  <a:lnTo>
                    <a:pt x="9503" y="9557"/>
                  </a:lnTo>
                  <a:lnTo>
                    <a:pt x="10095" y="9611"/>
                  </a:lnTo>
                  <a:lnTo>
                    <a:pt x="11064" y="9611"/>
                  </a:lnTo>
                  <a:lnTo>
                    <a:pt x="18898" y="14403"/>
                  </a:lnTo>
                  <a:lnTo>
                    <a:pt x="19329" y="13649"/>
                  </a:lnTo>
                  <a:lnTo>
                    <a:pt x="19706" y="12895"/>
                  </a:lnTo>
                  <a:lnTo>
                    <a:pt x="20029" y="12115"/>
                  </a:lnTo>
                  <a:lnTo>
                    <a:pt x="20298" y="11361"/>
                  </a:lnTo>
                  <a:lnTo>
                    <a:pt x="20513" y="10580"/>
                  </a:lnTo>
                  <a:lnTo>
                    <a:pt x="20728" y="9826"/>
                  </a:lnTo>
                  <a:lnTo>
                    <a:pt x="20863" y="9100"/>
                  </a:lnTo>
                  <a:lnTo>
                    <a:pt x="20998" y="8427"/>
                  </a:lnTo>
                  <a:lnTo>
                    <a:pt x="21105" y="7781"/>
                  </a:lnTo>
                  <a:lnTo>
                    <a:pt x="21186" y="7188"/>
                  </a:lnTo>
                  <a:lnTo>
                    <a:pt x="21267" y="6219"/>
                  </a:lnTo>
                  <a:lnTo>
                    <a:pt x="21294" y="5573"/>
                  </a:lnTo>
                  <a:lnTo>
                    <a:pt x="21294" y="5331"/>
                  </a:lnTo>
                  <a:lnTo>
                    <a:pt x="12141" y="4631"/>
                  </a:lnTo>
                  <a:lnTo>
                    <a:pt x="11037" y="3931"/>
                  </a:lnTo>
                  <a:lnTo>
                    <a:pt x="9880" y="3204"/>
                  </a:lnTo>
                  <a:lnTo>
                    <a:pt x="8507" y="2370"/>
                  </a:lnTo>
                  <a:lnTo>
                    <a:pt x="7053" y="1535"/>
                  </a:lnTo>
                  <a:lnTo>
                    <a:pt x="5734" y="782"/>
                  </a:lnTo>
                  <a:lnTo>
                    <a:pt x="5142" y="485"/>
                  </a:lnTo>
                  <a:lnTo>
                    <a:pt x="4658" y="243"/>
                  </a:lnTo>
                  <a:lnTo>
                    <a:pt x="4254" y="82"/>
                  </a:lnTo>
                  <a:lnTo>
                    <a:pt x="4092" y="55"/>
                  </a:lnTo>
                  <a:lnTo>
                    <a:pt x="3958" y="28"/>
                  </a:lnTo>
                  <a:lnTo>
                    <a:pt x="3527"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59" name="Google Shape;10959;p71"/>
            <p:cNvSpPr/>
            <p:nvPr/>
          </p:nvSpPr>
          <p:spPr>
            <a:xfrm>
              <a:off x="7378547" y="2942476"/>
              <a:ext cx="993911" cy="590845"/>
            </a:xfrm>
            <a:custGeom>
              <a:avLst/>
              <a:gdLst/>
              <a:ahLst/>
              <a:cxnLst/>
              <a:rect l="l" t="t" r="r" b="b"/>
              <a:pathLst>
                <a:path w="37903" h="22532" extrusionOk="0">
                  <a:moveTo>
                    <a:pt x="3500" y="0"/>
                  </a:moveTo>
                  <a:lnTo>
                    <a:pt x="3473" y="915"/>
                  </a:lnTo>
                  <a:lnTo>
                    <a:pt x="3446" y="1831"/>
                  </a:lnTo>
                  <a:lnTo>
                    <a:pt x="3392" y="2692"/>
                  </a:lnTo>
                  <a:lnTo>
                    <a:pt x="3338" y="3553"/>
                  </a:lnTo>
                  <a:lnTo>
                    <a:pt x="3258" y="4388"/>
                  </a:lnTo>
                  <a:lnTo>
                    <a:pt x="3177" y="5222"/>
                  </a:lnTo>
                  <a:lnTo>
                    <a:pt x="2935" y="6784"/>
                  </a:lnTo>
                  <a:lnTo>
                    <a:pt x="2692" y="8264"/>
                  </a:lnTo>
                  <a:lnTo>
                    <a:pt x="2396" y="9664"/>
                  </a:lnTo>
                  <a:lnTo>
                    <a:pt x="2073" y="10929"/>
                  </a:lnTo>
                  <a:lnTo>
                    <a:pt x="1750" y="12114"/>
                  </a:lnTo>
                  <a:lnTo>
                    <a:pt x="1427" y="13164"/>
                  </a:lnTo>
                  <a:lnTo>
                    <a:pt x="1104" y="14079"/>
                  </a:lnTo>
                  <a:lnTo>
                    <a:pt x="808" y="14886"/>
                  </a:lnTo>
                  <a:lnTo>
                    <a:pt x="566" y="15559"/>
                  </a:lnTo>
                  <a:lnTo>
                    <a:pt x="162" y="16502"/>
                  </a:lnTo>
                  <a:lnTo>
                    <a:pt x="0" y="16798"/>
                  </a:lnTo>
                  <a:lnTo>
                    <a:pt x="162" y="16852"/>
                  </a:lnTo>
                  <a:lnTo>
                    <a:pt x="673" y="17040"/>
                  </a:lnTo>
                  <a:lnTo>
                    <a:pt x="1696" y="17390"/>
                  </a:lnTo>
                  <a:lnTo>
                    <a:pt x="3392" y="17874"/>
                  </a:lnTo>
                  <a:lnTo>
                    <a:pt x="5842" y="18574"/>
                  </a:lnTo>
                  <a:lnTo>
                    <a:pt x="9234" y="19436"/>
                  </a:lnTo>
                  <a:lnTo>
                    <a:pt x="13702" y="20539"/>
                  </a:lnTo>
                  <a:lnTo>
                    <a:pt x="19382" y="21859"/>
                  </a:lnTo>
                  <a:lnTo>
                    <a:pt x="20163" y="22020"/>
                  </a:lnTo>
                  <a:lnTo>
                    <a:pt x="20917" y="22182"/>
                  </a:lnTo>
                  <a:lnTo>
                    <a:pt x="21644" y="22289"/>
                  </a:lnTo>
                  <a:lnTo>
                    <a:pt x="22370" y="22397"/>
                  </a:lnTo>
                  <a:lnTo>
                    <a:pt x="23070" y="22451"/>
                  </a:lnTo>
                  <a:lnTo>
                    <a:pt x="23770" y="22505"/>
                  </a:lnTo>
                  <a:lnTo>
                    <a:pt x="24443" y="22532"/>
                  </a:lnTo>
                  <a:lnTo>
                    <a:pt x="25709" y="22532"/>
                  </a:lnTo>
                  <a:lnTo>
                    <a:pt x="26328" y="22478"/>
                  </a:lnTo>
                  <a:lnTo>
                    <a:pt x="26920" y="22424"/>
                  </a:lnTo>
                  <a:lnTo>
                    <a:pt x="27512" y="22343"/>
                  </a:lnTo>
                  <a:lnTo>
                    <a:pt x="28077" y="22235"/>
                  </a:lnTo>
                  <a:lnTo>
                    <a:pt x="28616" y="22128"/>
                  </a:lnTo>
                  <a:lnTo>
                    <a:pt x="29154" y="21993"/>
                  </a:lnTo>
                  <a:lnTo>
                    <a:pt x="29666" y="21859"/>
                  </a:lnTo>
                  <a:lnTo>
                    <a:pt x="30150" y="21670"/>
                  </a:lnTo>
                  <a:lnTo>
                    <a:pt x="30635" y="21509"/>
                  </a:lnTo>
                  <a:lnTo>
                    <a:pt x="31092" y="21293"/>
                  </a:lnTo>
                  <a:lnTo>
                    <a:pt x="31523" y="21078"/>
                  </a:lnTo>
                  <a:lnTo>
                    <a:pt x="31954" y="20863"/>
                  </a:lnTo>
                  <a:lnTo>
                    <a:pt x="32385" y="20620"/>
                  </a:lnTo>
                  <a:lnTo>
                    <a:pt x="32761" y="20351"/>
                  </a:lnTo>
                  <a:lnTo>
                    <a:pt x="33165" y="20082"/>
                  </a:lnTo>
                  <a:lnTo>
                    <a:pt x="33515" y="19813"/>
                  </a:lnTo>
                  <a:lnTo>
                    <a:pt x="33865" y="19517"/>
                  </a:lnTo>
                  <a:lnTo>
                    <a:pt x="34188" y="19220"/>
                  </a:lnTo>
                  <a:lnTo>
                    <a:pt x="34511" y="18897"/>
                  </a:lnTo>
                  <a:lnTo>
                    <a:pt x="34807" y="18574"/>
                  </a:lnTo>
                  <a:lnTo>
                    <a:pt x="35103" y="18251"/>
                  </a:lnTo>
                  <a:lnTo>
                    <a:pt x="35373" y="17901"/>
                  </a:lnTo>
                  <a:lnTo>
                    <a:pt x="35642" y="17551"/>
                  </a:lnTo>
                  <a:lnTo>
                    <a:pt x="35884" y="17201"/>
                  </a:lnTo>
                  <a:lnTo>
                    <a:pt x="36099" y="16825"/>
                  </a:lnTo>
                  <a:lnTo>
                    <a:pt x="36530" y="16071"/>
                  </a:lnTo>
                  <a:lnTo>
                    <a:pt x="36880" y="15317"/>
                  </a:lnTo>
                  <a:lnTo>
                    <a:pt x="37176" y="14536"/>
                  </a:lnTo>
                  <a:lnTo>
                    <a:pt x="37445" y="13729"/>
                  </a:lnTo>
                  <a:lnTo>
                    <a:pt x="37634" y="12921"/>
                  </a:lnTo>
                  <a:lnTo>
                    <a:pt x="37768" y="12087"/>
                  </a:lnTo>
                  <a:lnTo>
                    <a:pt x="37876" y="11279"/>
                  </a:lnTo>
                  <a:lnTo>
                    <a:pt x="37903" y="10472"/>
                  </a:lnTo>
                  <a:lnTo>
                    <a:pt x="37903" y="9691"/>
                  </a:lnTo>
                  <a:lnTo>
                    <a:pt x="37849" y="8910"/>
                  </a:lnTo>
                  <a:lnTo>
                    <a:pt x="37741" y="8130"/>
                  </a:lnTo>
                  <a:lnTo>
                    <a:pt x="37607" y="7403"/>
                  </a:lnTo>
                  <a:lnTo>
                    <a:pt x="37392" y="6676"/>
                  </a:lnTo>
                  <a:lnTo>
                    <a:pt x="37176" y="6003"/>
                  </a:lnTo>
                  <a:lnTo>
                    <a:pt x="36880" y="5357"/>
                  </a:lnTo>
                  <a:lnTo>
                    <a:pt x="3500" y="0"/>
                  </a:ln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60" name="Google Shape;10960;p71"/>
            <p:cNvSpPr/>
            <p:nvPr/>
          </p:nvSpPr>
          <p:spPr>
            <a:xfrm>
              <a:off x="7678563" y="2974232"/>
              <a:ext cx="441194" cy="74839"/>
            </a:xfrm>
            <a:custGeom>
              <a:avLst/>
              <a:gdLst/>
              <a:ahLst/>
              <a:cxnLst/>
              <a:rect l="l" t="t" r="r" b="b"/>
              <a:pathLst>
                <a:path w="16825" h="2854" extrusionOk="0">
                  <a:moveTo>
                    <a:pt x="0" y="0"/>
                  </a:moveTo>
                  <a:lnTo>
                    <a:pt x="0" y="162"/>
                  </a:lnTo>
                  <a:lnTo>
                    <a:pt x="16798" y="2854"/>
                  </a:lnTo>
                  <a:lnTo>
                    <a:pt x="16825" y="2692"/>
                  </a:lnTo>
                  <a:lnTo>
                    <a:pt x="0"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61" name="Google Shape;10961;p71"/>
            <p:cNvSpPr/>
            <p:nvPr/>
          </p:nvSpPr>
          <p:spPr>
            <a:xfrm>
              <a:off x="7921388" y="2974232"/>
              <a:ext cx="224491" cy="28268"/>
            </a:xfrm>
            <a:custGeom>
              <a:avLst/>
              <a:gdLst/>
              <a:ahLst/>
              <a:cxnLst/>
              <a:rect l="l" t="t" r="r" b="b"/>
              <a:pathLst>
                <a:path w="8561" h="1078" extrusionOk="0">
                  <a:moveTo>
                    <a:pt x="8534" y="0"/>
                  </a:moveTo>
                  <a:lnTo>
                    <a:pt x="0" y="916"/>
                  </a:lnTo>
                  <a:lnTo>
                    <a:pt x="27" y="1077"/>
                  </a:lnTo>
                  <a:lnTo>
                    <a:pt x="8561" y="162"/>
                  </a:lnTo>
                  <a:lnTo>
                    <a:pt x="8534"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62" name="Google Shape;10962;p71"/>
            <p:cNvSpPr/>
            <p:nvPr/>
          </p:nvSpPr>
          <p:spPr>
            <a:xfrm>
              <a:off x="7868444" y="2923412"/>
              <a:ext cx="149678" cy="85433"/>
            </a:xfrm>
            <a:custGeom>
              <a:avLst/>
              <a:gdLst/>
              <a:ahLst/>
              <a:cxnLst/>
              <a:rect l="l" t="t" r="r" b="b"/>
              <a:pathLst>
                <a:path w="5708" h="3258" extrusionOk="0">
                  <a:moveTo>
                    <a:pt x="5627" y="0"/>
                  </a:moveTo>
                  <a:lnTo>
                    <a:pt x="1" y="3096"/>
                  </a:lnTo>
                  <a:lnTo>
                    <a:pt x="81" y="3257"/>
                  </a:lnTo>
                  <a:lnTo>
                    <a:pt x="5707" y="135"/>
                  </a:lnTo>
                  <a:lnTo>
                    <a:pt x="5627"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63" name="Google Shape;10963;p71"/>
            <p:cNvSpPr/>
            <p:nvPr/>
          </p:nvSpPr>
          <p:spPr>
            <a:xfrm>
              <a:off x="7427951" y="3243174"/>
              <a:ext cx="347343" cy="76255"/>
            </a:xfrm>
            <a:custGeom>
              <a:avLst/>
              <a:gdLst/>
              <a:ahLst/>
              <a:cxnLst/>
              <a:rect l="l" t="t" r="r" b="b"/>
              <a:pathLst>
                <a:path w="13246" h="2908" extrusionOk="0">
                  <a:moveTo>
                    <a:pt x="28" y="1"/>
                  </a:moveTo>
                  <a:lnTo>
                    <a:pt x="1" y="162"/>
                  </a:lnTo>
                  <a:lnTo>
                    <a:pt x="13218" y="2908"/>
                  </a:lnTo>
                  <a:lnTo>
                    <a:pt x="13245" y="2773"/>
                  </a:lnTo>
                  <a:lnTo>
                    <a:pt x="28" y="1"/>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64" name="Google Shape;10964;p71"/>
            <p:cNvSpPr/>
            <p:nvPr/>
          </p:nvSpPr>
          <p:spPr>
            <a:xfrm>
              <a:off x="7488657" y="3303880"/>
              <a:ext cx="36030" cy="35322"/>
            </a:xfrm>
            <a:custGeom>
              <a:avLst/>
              <a:gdLst/>
              <a:ahLst/>
              <a:cxnLst/>
              <a:rect l="l" t="t" r="r" b="b"/>
              <a:pathLst>
                <a:path w="1374" h="1347" extrusionOk="0">
                  <a:moveTo>
                    <a:pt x="539" y="1"/>
                  </a:moveTo>
                  <a:lnTo>
                    <a:pt x="432" y="55"/>
                  </a:lnTo>
                  <a:lnTo>
                    <a:pt x="297" y="108"/>
                  </a:lnTo>
                  <a:lnTo>
                    <a:pt x="216" y="189"/>
                  </a:lnTo>
                  <a:lnTo>
                    <a:pt x="109" y="297"/>
                  </a:lnTo>
                  <a:lnTo>
                    <a:pt x="55" y="405"/>
                  </a:lnTo>
                  <a:lnTo>
                    <a:pt x="28" y="539"/>
                  </a:lnTo>
                  <a:lnTo>
                    <a:pt x="1" y="674"/>
                  </a:lnTo>
                  <a:lnTo>
                    <a:pt x="28" y="808"/>
                  </a:lnTo>
                  <a:lnTo>
                    <a:pt x="55" y="943"/>
                  </a:lnTo>
                  <a:lnTo>
                    <a:pt x="109" y="1051"/>
                  </a:lnTo>
                  <a:lnTo>
                    <a:pt x="216" y="1158"/>
                  </a:lnTo>
                  <a:lnTo>
                    <a:pt x="297" y="1239"/>
                  </a:lnTo>
                  <a:lnTo>
                    <a:pt x="432" y="1293"/>
                  </a:lnTo>
                  <a:lnTo>
                    <a:pt x="539" y="1347"/>
                  </a:lnTo>
                  <a:lnTo>
                    <a:pt x="808" y="1347"/>
                  </a:lnTo>
                  <a:lnTo>
                    <a:pt x="943" y="1293"/>
                  </a:lnTo>
                  <a:lnTo>
                    <a:pt x="1051" y="1239"/>
                  </a:lnTo>
                  <a:lnTo>
                    <a:pt x="1158" y="1158"/>
                  </a:lnTo>
                  <a:lnTo>
                    <a:pt x="1239" y="1051"/>
                  </a:lnTo>
                  <a:lnTo>
                    <a:pt x="1320" y="943"/>
                  </a:lnTo>
                  <a:lnTo>
                    <a:pt x="1347" y="808"/>
                  </a:lnTo>
                  <a:lnTo>
                    <a:pt x="1374" y="674"/>
                  </a:lnTo>
                  <a:lnTo>
                    <a:pt x="1347" y="539"/>
                  </a:lnTo>
                  <a:lnTo>
                    <a:pt x="1320" y="405"/>
                  </a:lnTo>
                  <a:lnTo>
                    <a:pt x="1239" y="297"/>
                  </a:lnTo>
                  <a:lnTo>
                    <a:pt x="1158" y="189"/>
                  </a:lnTo>
                  <a:lnTo>
                    <a:pt x="1051" y="108"/>
                  </a:lnTo>
                  <a:lnTo>
                    <a:pt x="943" y="55"/>
                  </a:lnTo>
                  <a:lnTo>
                    <a:pt x="808"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65" name="Google Shape;10965;p71"/>
            <p:cNvSpPr/>
            <p:nvPr/>
          </p:nvSpPr>
          <p:spPr>
            <a:xfrm>
              <a:off x="7610777" y="3328582"/>
              <a:ext cx="35322" cy="36030"/>
            </a:xfrm>
            <a:custGeom>
              <a:avLst/>
              <a:gdLst/>
              <a:ahLst/>
              <a:cxnLst/>
              <a:rect l="l" t="t" r="r" b="b"/>
              <a:pathLst>
                <a:path w="1347" h="1374" extrusionOk="0">
                  <a:moveTo>
                    <a:pt x="674" y="1"/>
                  </a:moveTo>
                  <a:lnTo>
                    <a:pt x="539" y="28"/>
                  </a:lnTo>
                  <a:lnTo>
                    <a:pt x="405" y="55"/>
                  </a:lnTo>
                  <a:lnTo>
                    <a:pt x="297" y="136"/>
                  </a:lnTo>
                  <a:lnTo>
                    <a:pt x="189" y="216"/>
                  </a:lnTo>
                  <a:lnTo>
                    <a:pt x="109" y="297"/>
                  </a:lnTo>
                  <a:lnTo>
                    <a:pt x="55" y="432"/>
                  </a:lnTo>
                  <a:lnTo>
                    <a:pt x="1" y="539"/>
                  </a:lnTo>
                  <a:lnTo>
                    <a:pt x="1" y="674"/>
                  </a:lnTo>
                  <a:lnTo>
                    <a:pt x="1" y="835"/>
                  </a:lnTo>
                  <a:lnTo>
                    <a:pt x="55" y="943"/>
                  </a:lnTo>
                  <a:lnTo>
                    <a:pt x="109" y="1078"/>
                  </a:lnTo>
                  <a:lnTo>
                    <a:pt x="189" y="1158"/>
                  </a:lnTo>
                  <a:lnTo>
                    <a:pt x="297" y="1239"/>
                  </a:lnTo>
                  <a:lnTo>
                    <a:pt x="405" y="1320"/>
                  </a:lnTo>
                  <a:lnTo>
                    <a:pt x="539" y="1347"/>
                  </a:lnTo>
                  <a:lnTo>
                    <a:pt x="674" y="1374"/>
                  </a:lnTo>
                  <a:lnTo>
                    <a:pt x="809" y="1347"/>
                  </a:lnTo>
                  <a:lnTo>
                    <a:pt x="943" y="1320"/>
                  </a:lnTo>
                  <a:lnTo>
                    <a:pt x="1051" y="1239"/>
                  </a:lnTo>
                  <a:lnTo>
                    <a:pt x="1158" y="1158"/>
                  </a:lnTo>
                  <a:lnTo>
                    <a:pt x="1239" y="1078"/>
                  </a:lnTo>
                  <a:lnTo>
                    <a:pt x="1293" y="943"/>
                  </a:lnTo>
                  <a:lnTo>
                    <a:pt x="1347" y="835"/>
                  </a:lnTo>
                  <a:lnTo>
                    <a:pt x="1347" y="674"/>
                  </a:lnTo>
                  <a:lnTo>
                    <a:pt x="1347" y="539"/>
                  </a:lnTo>
                  <a:lnTo>
                    <a:pt x="1293" y="432"/>
                  </a:lnTo>
                  <a:lnTo>
                    <a:pt x="1239" y="297"/>
                  </a:lnTo>
                  <a:lnTo>
                    <a:pt x="1158" y="216"/>
                  </a:lnTo>
                  <a:lnTo>
                    <a:pt x="1051" y="136"/>
                  </a:lnTo>
                  <a:lnTo>
                    <a:pt x="943" y="55"/>
                  </a:lnTo>
                  <a:lnTo>
                    <a:pt x="809" y="28"/>
                  </a:lnTo>
                  <a:lnTo>
                    <a:pt x="674"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66" name="Google Shape;10966;p71"/>
            <p:cNvSpPr/>
            <p:nvPr/>
          </p:nvSpPr>
          <p:spPr>
            <a:xfrm>
              <a:off x="6184852" y="1054161"/>
              <a:ext cx="48748" cy="48748"/>
            </a:xfrm>
            <a:custGeom>
              <a:avLst/>
              <a:gdLst/>
              <a:ahLst/>
              <a:cxnLst/>
              <a:rect l="l" t="t" r="r" b="b"/>
              <a:pathLst>
                <a:path w="1859" h="1859" extrusionOk="0">
                  <a:moveTo>
                    <a:pt x="727" y="1"/>
                  </a:moveTo>
                  <a:lnTo>
                    <a:pt x="566" y="55"/>
                  </a:lnTo>
                  <a:lnTo>
                    <a:pt x="404" y="162"/>
                  </a:lnTo>
                  <a:lnTo>
                    <a:pt x="270" y="270"/>
                  </a:lnTo>
                  <a:lnTo>
                    <a:pt x="135" y="405"/>
                  </a:lnTo>
                  <a:lnTo>
                    <a:pt x="54" y="566"/>
                  </a:lnTo>
                  <a:lnTo>
                    <a:pt x="1" y="728"/>
                  </a:lnTo>
                  <a:lnTo>
                    <a:pt x="1" y="916"/>
                  </a:lnTo>
                  <a:lnTo>
                    <a:pt x="1" y="1131"/>
                  </a:lnTo>
                  <a:lnTo>
                    <a:pt x="54" y="1293"/>
                  </a:lnTo>
                  <a:lnTo>
                    <a:pt x="135" y="1454"/>
                  </a:lnTo>
                  <a:lnTo>
                    <a:pt x="270" y="1589"/>
                  </a:lnTo>
                  <a:lnTo>
                    <a:pt x="404" y="1697"/>
                  </a:lnTo>
                  <a:lnTo>
                    <a:pt x="566" y="1804"/>
                  </a:lnTo>
                  <a:lnTo>
                    <a:pt x="727" y="1858"/>
                  </a:lnTo>
                  <a:lnTo>
                    <a:pt x="1104" y="1858"/>
                  </a:lnTo>
                  <a:lnTo>
                    <a:pt x="1293" y="1804"/>
                  </a:lnTo>
                  <a:lnTo>
                    <a:pt x="1454" y="1697"/>
                  </a:lnTo>
                  <a:lnTo>
                    <a:pt x="1589" y="1589"/>
                  </a:lnTo>
                  <a:lnTo>
                    <a:pt x="1697" y="1454"/>
                  </a:lnTo>
                  <a:lnTo>
                    <a:pt x="1777" y="1293"/>
                  </a:lnTo>
                  <a:lnTo>
                    <a:pt x="1858" y="1131"/>
                  </a:lnTo>
                  <a:lnTo>
                    <a:pt x="1858" y="916"/>
                  </a:lnTo>
                  <a:lnTo>
                    <a:pt x="1858" y="728"/>
                  </a:lnTo>
                  <a:lnTo>
                    <a:pt x="1777" y="566"/>
                  </a:lnTo>
                  <a:lnTo>
                    <a:pt x="1697" y="405"/>
                  </a:lnTo>
                  <a:lnTo>
                    <a:pt x="1589" y="270"/>
                  </a:lnTo>
                  <a:lnTo>
                    <a:pt x="1454" y="162"/>
                  </a:lnTo>
                  <a:lnTo>
                    <a:pt x="1293" y="55"/>
                  </a:lnTo>
                  <a:lnTo>
                    <a:pt x="1104"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67" name="Google Shape;10967;p71"/>
            <p:cNvSpPr/>
            <p:nvPr/>
          </p:nvSpPr>
          <p:spPr>
            <a:xfrm>
              <a:off x="6066272" y="882637"/>
              <a:ext cx="100249" cy="100249"/>
            </a:xfrm>
            <a:custGeom>
              <a:avLst/>
              <a:gdLst/>
              <a:ahLst/>
              <a:cxnLst/>
              <a:rect l="l" t="t" r="r" b="b"/>
              <a:pathLst>
                <a:path w="3823" h="3823" extrusionOk="0">
                  <a:moveTo>
                    <a:pt x="1911" y="0"/>
                  </a:moveTo>
                  <a:lnTo>
                    <a:pt x="1723" y="27"/>
                  </a:lnTo>
                  <a:lnTo>
                    <a:pt x="1535" y="54"/>
                  </a:lnTo>
                  <a:lnTo>
                    <a:pt x="1346" y="81"/>
                  </a:lnTo>
                  <a:lnTo>
                    <a:pt x="1158" y="162"/>
                  </a:lnTo>
                  <a:lnTo>
                    <a:pt x="996" y="243"/>
                  </a:lnTo>
                  <a:lnTo>
                    <a:pt x="835" y="323"/>
                  </a:lnTo>
                  <a:lnTo>
                    <a:pt x="700" y="431"/>
                  </a:lnTo>
                  <a:lnTo>
                    <a:pt x="565" y="566"/>
                  </a:lnTo>
                  <a:lnTo>
                    <a:pt x="431" y="700"/>
                  </a:lnTo>
                  <a:lnTo>
                    <a:pt x="323" y="835"/>
                  </a:lnTo>
                  <a:lnTo>
                    <a:pt x="242" y="996"/>
                  </a:lnTo>
                  <a:lnTo>
                    <a:pt x="162" y="1158"/>
                  </a:lnTo>
                  <a:lnTo>
                    <a:pt x="81" y="1346"/>
                  </a:lnTo>
                  <a:lnTo>
                    <a:pt x="54" y="1535"/>
                  </a:lnTo>
                  <a:lnTo>
                    <a:pt x="27" y="1723"/>
                  </a:lnTo>
                  <a:lnTo>
                    <a:pt x="0" y="1912"/>
                  </a:lnTo>
                  <a:lnTo>
                    <a:pt x="27" y="2100"/>
                  </a:lnTo>
                  <a:lnTo>
                    <a:pt x="54" y="2289"/>
                  </a:lnTo>
                  <a:lnTo>
                    <a:pt x="81" y="2477"/>
                  </a:lnTo>
                  <a:lnTo>
                    <a:pt x="162" y="2665"/>
                  </a:lnTo>
                  <a:lnTo>
                    <a:pt x="242" y="2827"/>
                  </a:lnTo>
                  <a:lnTo>
                    <a:pt x="323" y="2988"/>
                  </a:lnTo>
                  <a:lnTo>
                    <a:pt x="431" y="3123"/>
                  </a:lnTo>
                  <a:lnTo>
                    <a:pt x="565" y="3258"/>
                  </a:lnTo>
                  <a:lnTo>
                    <a:pt x="700" y="3392"/>
                  </a:lnTo>
                  <a:lnTo>
                    <a:pt x="835" y="3500"/>
                  </a:lnTo>
                  <a:lnTo>
                    <a:pt x="996" y="3581"/>
                  </a:lnTo>
                  <a:lnTo>
                    <a:pt x="1158" y="3661"/>
                  </a:lnTo>
                  <a:lnTo>
                    <a:pt x="1346" y="3742"/>
                  </a:lnTo>
                  <a:lnTo>
                    <a:pt x="1535" y="3796"/>
                  </a:lnTo>
                  <a:lnTo>
                    <a:pt x="1723" y="3823"/>
                  </a:lnTo>
                  <a:lnTo>
                    <a:pt x="2100" y="3823"/>
                  </a:lnTo>
                  <a:lnTo>
                    <a:pt x="2288" y="3796"/>
                  </a:lnTo>
                  <a:lnTo>
                    <a:pt x="2477" y="3742"/>
                  </a:lnTo>
                  <a:lnTo>
                    <a:pt x="2665" y="3661"/>
                  </a:lnTo>
                  <a:lnTo>
                    <a:pt x="2827" y="3581"/>
                  </a:lnTo>
                  <a:lnTo>
                    <a:pt x="2988" y="3500"/>
                  </a:lnTo>
                  <a:lnTo>
                    <a:pt x="3123" y="3392"/>
                  </a:lnTo>
                  <a:lnTo>
                    <a:pt x="3257" y="3258"/>
                  </a:lnTo>
                  <a:lnTo>
                    <a:pt x="3392" y="3123"/>
                  </a:lnTo>
                  <a:lnTo>
                    <a:pt x="3500" y="2988"/>
                  </a:lnTo>
                  <a:lnTo>
                    <a:pt x="3580" y="2827"/>
                  </a:lnTo>
                  <a:lnTo>
                    <a:pt x="3661" y="2665"/>
                  </a:lnTo>
                  <a:lnTo>
                    <a:pt x="3742" y="2477"/>
                  </a:lnTo>
                  <a:lnTo>
                    <a:pt x="3796" y="2289"/>
                  </a:lnTo>
                  <a:lnTo>
                    <a:pt x="3823" y="2100"/>
                  </a:lnTo>
                  <a:lnTo>
                    <a:pt x="3823" y="1912"/>
                  </a:lnTo>
                  <a:lnTo>
                    <a:pt x="3823" y="1723"/>
                  </a:lnTo>
                  <a:lnTo>
                    <a:pt x="3796" y="1535"/>
                  </a:lnTo>
                  <a:lnTo>
                    <a:pt x="3742" y="1346"/>
                  </a:lnTo>
                  <a:lnTo>
                    <a:pt x="3661" y="1158"/>
                  </a:lnTo>
                  <a:lnTo>
                    <a:pt x="3580" y="996"/>
                  </a:lnTo>
                  <a:lnTo>
                    <a:pt x="3500" y="835"/>
                  </a:lnTo>
                  <a:lnTo>
                    <a:pt x="3392" y="700"/>
                  </a:lnTo>
                  <a:lnTo>
                    <a:pt x="3257" y="566"/>
                  </a:lnTo>
                  <a:lnTo>
                    <a:pt x="3123" y="431"/>
                  </a:lnTo>
                  <a:lnTo>
                    <a:pt x="2988" y="323"/>
                  </a:lnTo>
                  <a:lnTo>
                    <a:pt x="2827" y="243"/>
                  </a:lnTo>
                  <a:lnTo>
                    <a:pt x="2665" y="162"/>
                  </a:lnTo>
                  <a:lnTo>
                    <a:pt x="2477" y="81"/>
                  </a:lnTo>
                  <a:lnTo>
                    <a:pt x="2288" y="54"/>
                  </a:lnTo>
                  <a:lnTo>
                    <a:pt x="2100" y="27"/>
                  </a:lnTo>
                  <a:lnTo>
                    <a:pt x="1911"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68" name="Google Shape;10968;p71"/>
            <p:cNvSpPr/>
            <p:nvPr/>
          </p:nvSpPr>
          <p:spPr>
            <a:xfrm>
              <a:off x="6212386" y="843801"/>
              <a:ext cx="38862" cy="38862"/>
            </a:xfrm>
            <a:custGeom>
              <a:avLst/>
              <a:gdLst/>
              <a:ahLst/>
              <a:cxnLst/>
              <a:rect l="l" t="t" r="r" b="b"/>
              <a:pathLst>
                <a:path w="1482" h="1482" extrusionOk="0">
                  <a:moveTo>
                    <a:pt x="727" y="1"/>
                  </a:moveTo>
                  <a:lnTo>
                    <a:pt x="593" y="28"/>
                  </a:lnTo>
                  <a:lnTo>
                    <a:pt x="431" y="55"/>
                  </a:lnTo>
                  <a:lnTo>
                    <a:pt x="324" y="135"/>
                  </a:lnTo>
                  <a:lnTo>
                    <a:pt x="216" y="216"/>
                  </a:lnTo>
                  <a:lnTo>
                    <a:pt x="108" y="324"/>
                  </a:lnTo>
                  <a:lnTo>
                    <a:pt x="54" y="458"/>
                  </a:lnTo>
                  <a:lnTo>
                    <a:pt x="0" y="593"/>
                  </a:lnTo>
                  <a:lnTo>
                    <a:pt x="0" y="755"/>
                  </a:lnTo>
                  <a:lnTo>
                    <a:pt x="0" y="889"/>
                  </a:lnTo>
                  <a:lnTo>
                    <a:pt x="54" y="1024"/>
                  </a:lnTo>
                  <a:lnTo>
                    <a:pt x="108" y="1158"/>
                  </a:lnTo>
                  <a:lnTo>
                    <a:pt x="216" y="1266"/>
                  </a:lnTo>
                  <a:lnTo>
                    <a:pt x="324" y="1347"/>
                  </a:lnTo>
                  <a:lnTo>
                    <a:pt x="431" y="1428"/>
                  </a:lnTo>
                  <a:lnTo>
                    <a:pt x="593" y="1481"/>
                  </a:lnTo>
                  <a:lnTo>
                    <a:pt x="889" y="1481"/>
                  </a:lnTo>
                  <a:lnTo>
                    <a:pt x="1023" y="1428"/>
                  </a:lnTo>
                  <a:lnTo>
                    <a:pt x="1158" y="1347"/>
                  </a:lnTo>
                  <a:lnTo>
                    <a:pt x="1266" y="1266"/>
                  </a:lnTo>
                  <a:lnTo>
                    <a:pt x="1346" y="1158"/>
                  </a:lnTo>
                  <a:lnTo>
                    <a:pt x="1427" y="1024"/>
                  </a:lnTo>
                  <a:lnTo>
                    <a:pt x="1454" y="889"/>
                  </a:lnTo>
                  <a:lnTo>
                    <a:pt x="1481" y="755"/>
                  </a:lnTo>
                  <a:lnTo>
                    <a:pt x="1454" y="593"/>
                  </a:lnTo>
                  <a:lnTo>
                    <a:pt x="1427" y="458"/>
                  </a:lnTo>
                  <a:lnTo>
                    <a:pt x="1346" y="324"/>
                  </a:lnTo>
                  <a:lnTo>
                    <a:pt x="1266" y="216"/>
                  </a:lnTo>
                  <a:lnTo>
                    <a:pt x="1158" y="135"/>
                  </a:lnTo>
                  <a:lnTo>
                    <a:pt x="1023" y="55"/>
                  </a:lnTo>
                  <a:lnTo>
                    <a:pt x="889" y="28"/>
                  </a:lnTo>
                  <a:lnTo>
                    <a:pt x="727"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10969" name="Google Shape;10969;p71"/>
          <p:cNvGrpSpPr/>
          <p:nvPr/>
        </p:nvGrpSpPr>
        <p:grpSpPr>
          <a:xfrm>
            <a:off x="280000" y="315701"/>
            <a:ext cx="876867" cy="1010433"/>
            <a:chOff x="1381575" y="2568425"/>
            <a:chExt cx="657650" cy="757825"/>
          </a:xfrm>
        </p:grpSpPr>
        <p:sp>
          <p:nvSpPr>
            <p:cNvPr id="10970" name="Google Shape;10970;p71"/>
            <p:cNvSpPr/>
            <p:nvPr/>
          </p:nvSpPr>
          <p:spPr>
            <a:xfrm>
              <a:off x="1381575" y="2735425"/>
              <a:ext cx="517925" cy="590825"/>
            </a:xfrm>
            <a:custGeom>
              <a:avLst/>
              <a:gdLst/>
              <a:ahLst/>
              <a:cxnLst/>
              <a:rect l="l" t="t" r="r" b="b"/>
              <a:pathLst>
                <a:path w="20717" h="23633" extrusionOk="0">
                  <a:moveTo>
                    <a:pt x="14357" y="0"/>
                  </a:moveTo>
                  <a:lnTo>
                    <a:pt x="14263" y="19"/>
                  </a:lnTo>
                  <a:lnTo>
                    <a:pt x="14207" y="76"/>
                  </a:lnTo>
                  <a:lnTo>
                    <a:pt x="13529" y="1054"/>
                  </a:lnTo>
                  <a:lnTo>
                    <a:pt x="13473" y="1148"/>
                  </a:lnTo>
                  <a:lnTo>
                    <a:pt x="13435" y="1223"/>
                  </a:lnTo>
                  <a:lnTo>
                    <a:pt x="13416" y="1317"/>
                  </a:lnTo>
                  <a:lnTo>
                    <a:pt x="13416" y="1412"/>
                  </a:lnTo>
                  <a:lnTo>
                    <a:pt x="13416" y="1506"/>
                  </a:lnTo>
                  <a:lnTo>
                    <a:pt x="13435" y="1600"/>
                  </a:lnTo>
                  <a:lnTo>
                    <a:pt x="13473" y="1694"/>
                  </a:lnTo>
                  <a:lnTo>
                    <a:pt x="13529" y="1769"/>
                  </a:lnTo>
                  <a:lnTo>
                    <a:pt x="13812" y="2145"/>
                  </a:lnTo>
                  <a:lnTo>
                    <a:pt x="14000" y="2390"/>
                  </a:lnTo>
                  <a:lnTo>
                    <a:pt x="14226" y="2635"/>
                  </a:lnTo>
                  <a:lnTo>
                    <a:pt x="11761" y="6228"/>
                  </a:lnTo>
                  <a:lnTo>
                    <a:pt x="11403" y="6115"/>
                  </a:lnTo>
                  <a:lnTo>
                    <a:pt x="11065" y="6021"/>
                  </a:lnTo>
                  <a:lnTo>
                    <a:pt x="10707" y="5946"/>
                  </a:lnTo>
                  <a:lnTo>
                    <a:pt x="10350" y="5890"/>
                  </a:lnTo>
                  <a:lnTo>
                    <a:pt x="9992" y="5833"/>
                  </a:lnTo>
                  <a:lnTo>
                    <a:pt x="9653" y="5796"/>
                  </a:lnTo>
                  <a:lnTo>
                    <a:pt x="9296" y="5777"/>
                  </a:lnTo>
                  <a:lnTo>
                    <a:pt x="8581" y="5777"/>
                  </a:lnTo>
                  <a:lnTo>
                    <a:pt x="8223" y="5814"/>
                  </a:lnTo>
                  <a:lnTo>
                    <a:pt x="7866" y="5833"/>
                  </a:lnTo>
                  <a:lnTo>
                    <a:pt x="7527" y="5890"/>
                  </a:lnTo>
                  <a:lnTo>
                    <a:pt x="7170" y="5946"/>
                  </a:lnTo>
                  <a:lnTo>
                    <a:pt x="6831" y="6021"/>
                  </a:lnTo>
                  <a:lnTo>
                    <a:pt x="6492" y="6115"/>
                  </a:lnTo>
                  <a:lnTo>
                    <a:pt x="6154" y="6228"/>
                  </a:lnTo>
                  <a:lnTo>
                    <a:pt x="5815" y="6341"/>
                  </a:lnTo>
                  <a:lnTo>
                    <a:pt x="5476" y="6473"/>
                  </a:lnTo>
                  <a:lnTo>
                    <a:pt x="5156" y="6623"/>
                  </a:lnTo>
                  <a:lnTo>
                    <a:pt x="4837" y="6774"/>
                  </a:lnTo>
                  <a:lnTo>
                    <a:pt x="4517" y="6943"/>
                  </a:lnTo>
                  <a:lnTo>
                    <a:pt x="4216" y="7131"/>
                  </a:lnTo>
                  <a:lnTo>
                    <a:pt x="3915" y="7320"/>
                  </a:lnTo>
                  <a:lnTo>
                    <a:pt x="3614" y="7527"/>
                  </a:lnTo>
                  <a:lnTo>
                    <a:pt x="3331" y="7752"/>
                  </a:lnTo>
                  <a:lnTo>
                    <a:pt x="3049" y="7978"/>
                  </a:lnTo>
                  <a:lnTo>
                    <a:pt x="2786" y="8242"/>
                  </a:lnTo>
                  <a:lnTo>
                    <a:pt x="2522" y="8486"/>
                  </a:lnTo>
                  <a:lnTo>
                    <a:pt x="2278" y="8768"/>
                  </a:lnTo>
                  <a:lnTo>
                    <a:pt x="2033" y="9051"/>
                  </a:lnTo>
                  <a:lnTo>
                    <a:pt x="1788" y="9352"/>
                  </a:lnTo>
                  <a:lnTo>
                    <a:pt x="1581" y="9653"/>
                  </a:lnTo>
                  <a:lnTo>
                    <a:pt x="1318" y="10048"/>
                  </a:lnTo>
                  <a:lnTo>
                    <a:pt x="1092" y="10443"/>
                  </a:lnTo>
                  <a:lnTo>
                    <a:pt x="885" y="10838"/>
                  </a:lnTo>
                  <a:lnTo>
                    <a:pt x="697" y="11233"/>
                  </a:lnTo>
                  <a:lnTo>
                    <a:pt x="547" y="11647"/>
                  </a:lnTo>
                  <a:lnTo>
                    <a:pt x="396" y="12080"/>
                  </a:lnTo>
                  <a:lnTo>
                    <a:pt x="283" y="12494"/>
                  </a:lnTo>
                  <a:lnTo>
                    <a:pt x="189" y="12927"/>
                  </a:lnTo>
                  <a:lnTo>
                    <a:pt x="114" y="13341"/>
                  </a:lnTo>
                  <a:lnTo>
                    <a:pt x="57" y="13773"/>
                  </a:lnTo>
                  <a:lnTo>
                    <a:pt x="20" y="14206"/>
                  </a:lnTo>
                  <a:lnTo>
                    <a:pt x="1" y="14639"/>
                  </a:lnTo>
                  <a:lnTo>
                    <a:pt x="20" y="15072"/>
                  </a:lnTo>
                  <a:lnTo>
                    <a:pt x="39" y="15486"/>
                  </a:lnTo>
                  <a:lnTo>
                    <a:pt x="95" y="15918"/>
                  </a:lnTo>
                  <a:lnTo>
                    <a:pt x="151" y="16332"/>
                  </a:lnTo>
                  <a:lnTo>
                    <a:pt x="246" y="16765"/>
                  </a:lnTo>
                  <a:lnTo>
                    <a:pt x="358" y="17179"/>
                  </a:lnTo>
                  <a:lnTo>
                    <a:pt x="490" y="17574"/>
                  </a:lnTo>
                  <a:lnTo>
                    <a:pt x="641" y="17988"/>
                  </a:lnTo>
                  <a:lnTo>
                    <a:pt x="810" y="18383"/>
                  </a:lnTo>
                  <a:lnTo>
                    <a:pt x="979" y="18778"/>
                  </a:lnTo>
                  <a:lnTo>
                    <a:pt x="1186" y="19155"/>
                  </a:lnTo>
                  <a:lnTo>
                    <a:pt x="1412" y="19531"/>
                  </a:lnTo>
                  <a:lnTo>
                    <a:pt x="1657" y="19888"/>
                  </a:lnTo>
                  <a:lnTo>
                    <a:pt x="1920" y="20227"/>
                  </a:lnTo>
                  <a:lnTo>
                    <a:pt x="2202" y="20566"/>
                  </a:lnTo>
                  <a:lnTo>
                    <a:pt x="2503" y="20905"/>
                  </a:lnTo>
                  <a:lnTo>
                    <a:pt x="2823" y="21206"/>
                  </a:lnTo>
                  <a:lnTo>
                    <a:pt x="3162" y="21507"/>
                  </a:lnTo>
                  <a:lnTo>
                    <a:pt x="3519" y="21789"/>
                  </a:lnTo>
                  <a:lnTo>
                    <a:pt x="3896" y="22071"/>
                  </a:lnTo>
                  <a:lnTo>
                    <a:pt x="4272" y="22316"/>
                  </a:lnTo>
                  <a:lnTo>
                    <a:pt x="4667" y="22542"/>
                  </a:lnTo>
                  <a:lnTo>
                    <a:pt x="5062" y="22748"/>
                  </a:lnTo>
                  <a:lnTo>
                    <a:pt x="5476" y="22937"/>
                  </a:lnTo>
                  <a:lnTo>
                    <a:pt x="5890" y="23106"/>
                  </a:lnTo>
                  <a:lnTo>
                    <a:pt x="6304" y="23238"/>
                  </a:lnTo>
                  <a:lnTo>
                    <a:pt x="6718" y="23351"/>
                  </a:lnTo>
                  <a:lnTo>
                    <a:pt x="7151" y="23445"/>
                  </a:lnTo>
                  <a:lnTo>
                    <a:pt x="7584" y="23539"/>
                  </a:lnTo>
                  <a:lnTo>
                    <a:pt x="7998" y="23576"/>
                  </a:lnTo>
                  <a:lnTo>
                    <a:pt x="8430" y="23614"/>
                  </a:lnTo>
                  <a:lnTo>
                    <a:pt x="8863" y="23633"/>
                  </a:lnTo>
                  <a:lnTo>
                    <a:pt x="9296" y="23633"/>
                  </a:lnTo>
                  <a:lnTo>
                    <a:pt x="9729" y="23595"/>
                  </a:lnTo>
                  <a:lnTo>
                    <a:pt x="10143" y="23558"/>
                  </a:lnTo>
                  <a:lnTo>
                    <a:pt x="10575" y="23482"/>
                  </a:lnTo>
                  <a:lnTo>
                    <a:pt x="10989" y="23388"/>
                  </a:lnTo>
                  <a:lnTo>
                    <a:pt x="11403" y="23275"/>
                  </a:lnTo>
                  <a:lnTo>
                    <a:pt x="11817" y="23162"/>
                  </a:lnTo>
                  <a:lnTo>
                    <a:pt x="12212" y="23012"/>
                  </a:lnTo>
                  <a:lnTo>
                    <a:pt x="12607" y="22843"/>
                  </a:lnTo>
                  <a:lnTo>
                    <a:pt x="13003" y="22654"/>
                  </a:lnTo>
                  <a:lnTo>
                    <a:pt x="13379" y="22447"/>
                  </a:lnTo>
                  <a:lnTo>
                    <a:pt x="13755" y="22222"/>
                  </a:lnTo>
                  <a:lnTo>
                    <a:pt x="14113" y="21977"/>
                  </a:lnTo>
                  <a:lnTo>
                    <a:pt x="14470" y="21714"/>
                  </a:lnTo>
                  <a:lnTo>
                    <a:pt x="14809" y="21431"/>
                  </a:lnTo>
                  <a:lnTo>
                    <a:pt x="15129" y="21130"/>
                  </a:lnTo>
                  <a:lnTo>
                    <a:pt x="15449" y="20810"/>
                  </a:lnTo>
                  <a:lnTo>
                    <a:pt x="15750" y="20472"/>
                  </a:lnTo>
                  <a:lnTo>
                    <a:pt x="16032" y="20133"/>
                  </a:lnTo>
                  <a:lnTo>
                    <a:pt x="16295" y="19757"/>
                  </a:lnTo>
                  <a:lnTo>
                    <a:pt x="16502" y="19437"/>
                  </a:lnTo>
                  <a:lnTo>
                    <a:pt x="16709" y="19117"/>
                  </a:lnTo>
                  <a:lnTo>
                    <a:pt x="16879" y="18778"/>
                  </a:lnTo>
                  <a:lnTo>
                    <a:pt x="17048" y="18459"/>
                  </a:lnTo>
                  <a:lnTo>
                    <a:pt x="17198" y="18120"/>
                  </a:lnTo>
                  <a:lnTo>
                    <a:pt x="17330" y="17781"/>
                  </a:lnTo>
                  <a:lnTo>
                    <a:pt x="17443" y="17424"/>
                  </a:lnTo>
                  <a:lnTo>
                    <a:pt x="17537" y="17085"/>
                  </a:lnTo>
                  <a:lnTo>
                    <a:pt x="17631" y="16727"/>
                  </a:lnTo>
                  <a:lnTo>
                    <a:pt x="17706" y="16370"/>
                  </a:lnTo>
                  <a:lnTo>
                    <a:pt x="17763" y="16031"/>
                  </a:lnTo>
                  <a:lnTo>
                    <a:pt x="17819" y="15674"/>
                  </a:lnTo>
                  <a:lnTo>
                    <a:pt x="17838" y="15316"/>
                  </a:lnTo>
                  <a:lnTo>
                    <a:pt x="17857" y="14959"/>
                  </a:lnTo>
                  <a:lnTo>
                    <a:pt x="17857" y="14601"/>
                  </a:lnTo>
                  <a:lnTo>
                    <a:pt x="17857" y="14244"/>
                  </a:lnTo>
                  <a:lnTo>
                    <a:pt x="17819" y="13905"/>
                  </a:lnTo>
                  <a:lnTo>
                    <a:pt x="17782" y="13548"/>
                  </a:lnTo>
                  <a:lnTo>
                    <a:pt x="17744" y="13190"/>
                  </a:lnTo>
                  <a:lnTo>
                    <a:pt x="17669" y="12851"/>
                  </a:lnTo>
                  <a:lnTo>
                    <a:pt x="17594" y="12513"/>
                  </a:lnTo>
                  <a:lnTo>
                    <a:pt x="17499" y="12155"/>
                  </a:lnTo>
                  <a:lnTo>
                    <a:pt x="17387" y="11817"/>
                  </a:lnTo>
                  <a:lnTo>
                    <a:pt x="17274" y="11497"/>
                  </a:lnTo>
                  <a:lnTo>
                    <a:pt x="17142" y="11158"/>
                  </a:lnTo>
                  <a:lnTo>
                    <a:pt x="16991" y="10838"/>
                  </a:lnTo>
                  <a:lnTo>
                    <a:pt x="16822" y="10518"/>
                  </a:lnTo>
                  <a:lnTo>
                    <a:pt x="16653" y="10198"/>
                  </a:lnTo>
                  <a:lnTo>
                    <a:pt x="16465" y="9897"/>
                  </a:lnTo>
                  <a:lnTo>
                    <a:pt x="16258" y="9596"/>
                  </a:lnTo>
                  <a:lnTo>
                    <a:pt x="16051" y="9314"/>
                  </a:lnTo>
                  <a:lnTo>
                    <a:pt x="15825" y="9032"/>
                  </a:lnTo>
                  <a:lnTo>
                    <a:pt x="18271" y="5457"/>
                  </a:lnTo>
                  <a:lnTo>
                    <a:pt x="18835" y="5683"/>
                  </a:lnTo>
                  <a:lnTo>
                    <a:pt x="19249" y="5833"/>
                  </a:lnTo>
                  <a:lnTo>
                    <a:pt x="19362" y="5852"/>
                  </a:lnTo>
                  <a:lnTo>
                    <a:pt x="19550" y="5852"/>
                  </a:lnTo>
                  <a:lnTo>
                    <a:pt x="19644" y="5814"/>
                  </a:lnTo>
                  <a:lnTo>
                    <a:pt x="19739" y="5777"/>
                  </a:lnTo>
                  <a:lnTo>
                    <a:pt x="19833" y="5720"/>
                  </a:lnTo>
                  <a:lnTo>
                    <a:pt x="19908" y="5664"/>
                  </a:lnTo>
                  <a:lnTo>
                    <a:pt x="19964" y="5589"/>
                  </a:lnTo>
                  <a:lnTo>
                    <a:pt x="20698" y="4516"/>
                  </a:lnTo>
                  <a:lnTo>
                    <a:pt x="20717" y="4441"/>
                  </a:lnTo>
                  <a:lnTo>
                    <a:pt x="20717" y="4347"/>
                  </a:lnTo>
                  <a:lnTo>
                    <a:pt x="20661" y="4234"/>
                  </a:lnTo>
                  <a:lnTo>
                    <a:pt x="20604" y="4102"/>
                  </a:lnTo>
                  <a:lnTo>
                    <a:pt x="20491" y="3970"/>
                  </a:lnTo>
                  <a:lnTo>
                    <a:pt x="20378" y="3801"/>
                  </a:lnTo>
                  <a:lnTo>
                    <a:pt x="20040" y="3444"/>
                  </a:lnTo>
                  <a:lnTo>
                    <a:pt x="19607" y="3030"/>
                  </a:lnTo>
                  <a:lnTo>
                    <a:pt x="19099" y="2597"/>
                  </a:lnTo>
                  <a:lnTo>
                    <a:pt x="18516" y="2145"/>
                  </a:lnTo>
                  <a:lnTo>
                    <a:pt x="17857" y="1694"/>
                  </a:lnTo>
                  <a:lnTo>
                    <a:pt x="17198" y="1261"/>
                  </a:lnTo>
                  <a:lnTo>
                    <a:pt x="16559" y="866"/>
                  </a:lnTo>
                  <a:lnTo>
                    <a:pt x="15975" y="546"/>
                  </a:lnTo>
                  <a:lnTo>
                    <a:pt x="15449" y="301"/>
                  </a:lnTo>
                  <a:lnTo>
                    <a:pt x="14997" y="113"/>
                  </a:lnTo>
                  <a:lnTo>
                    <a:pt x="14790" y="57"/>
                  </a:lnTo>
                  <a:lnTo>
                    <a:pt x="14621" y="19"/>
                  </a:lnTo>
                  <a:lnTo>
                    <a:pt x="14470"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71" name="Google Shape;10971;p71"/>
            <p:cNvSpPr/>
            <p:nvPr/>
          </p:nvSpPr>
          <p:spPr>
            <a:xfrm>
              <a:off x="1381575" y="2735425"/>
              <a:ext cx="517925" cy="590825"/>
            </a:xfrm>
            <a:custGeom>
              <a:avLst/>
              <a:gdLst/>
              <a:ahLst/>
              <a:cxnLst/>
              <a:rect l="l" t="t" r="r" b="b"/>
              <a:pathLst>
                <a:path w="20717" h="23633" fill="none" extrusionOk="0">
                  <a:moveTo>
                    <a:pt x="16295" y="19757"/>
                  </a:moveTo>
                  <a:lnTo>
                    <a:pt x="16295" y="19757"/>
                  </a:lnTo>
                  <a:lnTo>
                    <a:pt x="16032" y="20133"/>
                  </a:lnTo>
                  <a:lnTo>
                    <a:pt x="15750" y="20472"/>
                  </a:lnTo>
                  <a:lnTo>
                    <a:pt x="15449" y="20810"/>
                  </a:lnTo>
                  <a:lnTo>
                    <a:pt x="15129" y="21130"/>
                  </a:lnTo>
                  <a:lnTo>
                    <a:pt x="14809" y="21431"/>
                  </a:lnTo>
                  <a:lnTo>
                    <a:pt x="14470" y="21714"/>
                  </a:lnTo>
                  <a:lnTo>
                    <a:pt x="14113" y="21977"/>
                  </a:lnTo>
                  <a:lnTo>
                    <a:pt x="13755" y="22222"/>
                  </a:lnTo>
                  <a:lnTo>
                    <a:pt x="13379" y="22447"/>
                  </a:lnTo>
                  <a:lnTo>
                    <a:pt x="13003" y="22654"/>
                  </a:lnTo>
                  <a:lnTo>
                    <a:pt x="12607" y="22843"/>
                  </a:lnTo>
                  <a:lnTo>
                    <a:pt x="12212" y="23012"/>
                  </a:lnTo>
                  <a:lnTo>
                    <a:pt x="11817" y="23162"/>
                  </a:lnTo>
                  <a:lnTo>
                    <a:pt x="11403" y="23275"/>
                  </a:lnTo>
                  <a:lnTo>
                    <a:pt x="10989" y="23388"/>
                  </a:lnTo>
                  <a:lnTo>
                    <a:pt x="10575" y="23482"/>
                  </a:lnTo>
                  <a:lnTo>
                    <a:pt x="10143" y="23558"/>
                  </a:lnTo>
                  <a:lnTo>
                    <a:pt x="9729" y="23595"/>
                  </a:lnTo>
                  <a:lnTo>
                    <a:pt x="9296" y="23633"/>
                  </a:lnTo>
                  <a:lnTo>
                    <a:pt x="8863" y="23633"/>
                  </a:lnTo>
                  <a:lnTo>
                    <a:pt x="8430" y="23614"/>
                  </a:lnTo>
                  <a:lnTo>
                    <a:pt x="7998" y="23576"/>
                  </a:lnTo>
                  <a:lnTo>
                    <a:pt x="7584" y="23539"/>
                  </a:lnTo>
                  <a:lnTo>
                    <a:pt x="7151" y="23445"/>
                  </a:lnTo>
                  <a:lnTo>
                    <a:pt x="6718" y="23351"/>
                  </a:lnTo>
                  <a:lnTo>
                    <a:pt x="6304" y="23238"/>
                  </a:lnTo>
                  <a:lnTo>
                    <a:pt x="5890" y="23106"/>
                  </a:lnTo>
                  <a:lnTo>
                    <a:pt x="5476" y="22937"/>
                  </a:lnTo>
                  <a:lnTo>
                    <a:pt x="5062" y="22748"/>
                  </a:lnTo>
                  <a:lnTo>
                    <a:pt x="4667" y="22542"/>
                  </a:lnTo>
                  <a:lnTo>
                    <a:pt x="4272" y="22316"/>
                  </a:lnTo>
                  <a:lnTo>
                    <a:pt x="3896" y="22071"/>
                  </a:lnTo>
                  <a:lnTo>
                    <a:pt x="3896" y="22071"/>
                  </a:lnTo>
                  <a:lnTo>
                    <a:pt x="3519" y="21789"/>
                  </a:lnTo>
                  <a:lnTo>
                    <a:pt x="3162" y="21507"/>
                  </a:lnTo>
                  <a:lnTo>
                    <a:pt x="2823" y="21206"/>
                  </a:lnTo>
                  <a:lnTo>
                    <a:pt x="2503" y="20905"/>
                  </a:lnTo>
                  <a:lnTo>
                    <a:pt x="2202" y="20566"/>
                  </a:lnTo>
                  <a:lnTo>
                    <a:pt x="1920" y="20227"/>
                  </a:lnTo>
                  <a:lnTo>
                    <a:pt x="1657" y="19888"/>
                  </a:lnTo>
                  <a:lnTo>
                    <a:pt x="1412" y="19531"/>
                  </a:lnTo>
                  <a:lnTo>
                    <a:pt x="1186" y="19155"/>
                  </a:lnTo>
                  <a:lnTo>
                    <a:pt x="979" y="18778"/>
                  </a:lnTo>
                  <a:lnTo>
                    <a:pt x="810" y="18383"/>
                  </a:lnTo>
                  <a:lnTo>
                    <a:pt x="641" y="17988"/>
                  </a:lnTo>
                  <a:lnTo>
                    <a:pt x="490" y="17574"/>
                  </a:lnTo>
                  <a:lnTo>
                    <a:pt x="358" y="17179"/>
                  </a:lnTo>
                  <a:lnTo>
                    <a:pt x="246" y="16765"/>
                  </a:lnTo>
                  <a:lnTo>
                    <a:pt x="151" y="16332"/>
                  </a:lnTo>
                  <a:lnTo>
                    <a:pt x="95" y="15918"/>
                  </a:lnTo>
                  <a:lnTo>
                    <a:pt x="39" y="15486"/>
                  </a:lnTo>
                  <a:lnTo>
                    <a:pt x="20" y="15072"/>
                  </a:lnTo>
                  <a:lnTo>
                    <a:pt x="1" y="14639"/>
                  </a:lnTo>
                  <a:lnTo>
                    <a:pt x="20" y="14206"/>
                  </a:lnTo>
                  <a:lnTo>
                    <a:pt x="57" y="13773"/>
                  </a:lnTo>
                  <a:lnTo>
                    <a:pt x="114" y="13341"/>
                  </a:lnTo>
                  <a:lnTo>
                    <a:pt x="189" y="12927"/>
                  </a:lnTo>
                  <a:lnTo>
                    <a:pt x="283" y="12494"/>
                  </a:lnTo>
                  <a:lnTo>
                    <a:pt x="396" y="12080"/>
                  </a:lnTo>
                  <a:lnTo>
                    <a:pt x="547" y="11647"/>
                  </a:lnTo>
                  <a:lnTo>
                    <a:pt x="697" y="11233"/>
                  </a:lnTo>
                  <a:lnTo>
                    <a:pt x="885" y="10838"/>
                  </a:lnTo>
                  <a:lnTo>
                    <a:pt x="1092" y="10443"/>
                  </a:lnTo>
                  <a:lnTo>
                    <a:pt x="1318" y="10048"/>
                  </a:lnTo>
                  <a:lnTo>
                    <a:pt x="1581" y="9653"/>
                  </a:lnTo>
                  <a:lnTo>
                    <a:pt x="1581" y="9653"/>
                  </a:lnTo>
                  <a:lnTo>
                    <a:pt x="1788" y="9352"/>
                  </a:lnTo>
                  <a:lnTo>
                    <a:pt x="2033" y="9051"/>
                  </a:lnTo>
                  <a:lnTo>
                    <a:pt x="2278" y="8768"/>
                  </a:lnTo>
                  <a:lnTo>
                    <a:pt x="2522" y="8486"/>
                  </a:lnTo>
                  <a:lnTo>
                    <a:pt x="2786" y="8242"/>
                  </a:lnTo>
                  <a:lnTo>
                    <a:pt x="3049" y="7978"/>
                  </a:lnTo>
                  <a:lnTo>
                    <a:pt x="3331" y="7752"/>
                  </a:lnTo>
                  <a:lnTo>
                    <a:pt x="3614" y="7527"/>
                  </a:lnTo>
                  <a:lnTo>
                    <a:pt x="3915" y="7320"/>
                  </a:lnTo>
                  <a:lnTo>
                    <a:pt x="4216" y="7131"/>
                  </a:lnTo>
                  <a:lnTo>
                    <a:pt x="4517" y="6943"/>
                  </a:lnTo>
                  <a:lnTo>
                    <a:pt x="4837" y="6774"/>
                  </a:lnTo>
                  <a:lnTo>
                    <a:pt x="5156" y="6623"/>
                  </a:lnTo>
                  <a:lnTo>
                    <a:pt x="5476" y="6473"/>
                  </a:lnTo>
                  <a:lnTo>
                    <a:pt x="5815" y="6341"/>
                  </a:lnTo>
                  <a:lnTo>
                    <a:pt x="6154" y="6228"/>
                  </a:lnTo>
                  <a:lnTo>
                    <a:pt x="6492" y="6115"/>
                  </a:lnTo>
                  <a:lnTo>
                    <a:pt x="6831" y="6021"/>
                  </a:lnTo>
                  <a:lnTo>
                    <a:pt x="7170" y="5946"/>
                  </a:lnTo>
                  <a:lnTo>
                    <a:pt x="7527" y="5890"/>
                  </a:lnTo>
                  <a:lnTo>
                    <a:pt x="7866" y="5833"/>
                  </a:lnTo>
                  <a:lnTo>
                    <a:pt x="8223" y="5814"/>
                  </a:lnTo>
                  <a:lnTo>
                    <a:pt x="8581" y="5777"/>
                  </a:lnTo>
                  <a:lnTo>
                    <a:pt x="8938" y="5777"/>
                  </a:lnTo>
                  <a:lnTo>
                    <a:pt x="9296" y="5777"/>
                  </a:lnTo>
                  <a:lnTo>
                    <a:pt x="9653" y="5796"/>
                  </a:lnTo>
                  <a:lnTo>
                    <a:pt x="9992" y="5833"/>
                  </a:lnTo>
                  <a:lnTo>
                    <a:pt x="10350" y="5890"/>
                  </a:lnTo>
                  <a:lnTo>
                    <a:pt x="10707" y="5946"/>
                  </a:lnTo>
                  <a:lnTo>
                    <a:pt x="11065" y="6021"/>
                  </a:lnTo>
                  <a:lnTo>
                    <a:pt x="11403" y="6115"/>
                  </a:lnTo>
                  <a:lnTo>
                    <a:pt x="11761" y="6228"/>
                  </a:lnTo>
                  <a:lnTo>
                    <a:pt x="14226" y="2635"/>
                  </a:lnTo>
                  <a:lnTo>
                    <a:pt x="14226" y="2635"/>
                  </a:lnTo>
                  <a:lnTo>
                    <a:pt x="14000" y="2390"/>
                  </a:lnTo>
                  <a:lnTo>
                    <a:pt x="13812" y="2145"/>
                  </a:lnTo>
                  <a:lnTo>
                    <a:pt x="13529" y="1769"/>
                  </a:lnTo>
                  <a:lnTo>
                    <a:pt x="13529" y="1769"/>
                  </a:lnTo>
                  <a:lnTo>
                    <a:pt x="13473" y="1694"/>
                  </a:lnTo>
                  <a:lnTo>
                    <a:pt x="13435" y="1600"/>
                  </a:lnTo>
                  <a:lnTo>
                    <a:pt x="13416" y="1506"/>
                  </a:lnTo>
                  <a:lnTo>
                    <a:pt x="13416" y="1412"/>
                  </a:lnTo>
                  <a:lnTo>
                    <a:pt x="13416" y="1317"/>
                  </a:lnTo>
                  <a:lnTo>
                    <a:pt x="13435" y="1223"/>
                  </a:lnTo>
                  <a:lnTo>
                    <a:pt x="13473" y="1148"/>
                  </a:lnTo>
                  <a:lnTo>
                    <a:pt x="13529" y="1054"/>
                  </a:lnTo>
                  <a:lnTo>
                    <a:pt x="14207" y="76"/>
                  </a:lnTo>
                  <a:lnTo>
                    <a:pt x="14207" y="76"/>
                  </a:lnTo>
                  <a:lnTo>
                    <a:pt x="14263" y="19"/>
                  </a:lnTo>
                  <a:lnTo>
                    <a:pt x="14357" y="0"/>
                  </a:lnTo>
                  <a:lnTo>
                    <a:pt x="14470" y="0"/>
                  </a:lnTo>
                  <a:lnTo>
                    <a:pt x="14621" y="19"/>
                  </a:lnTo>
                  <a:lnTo>
                    <a:pt x="14790" y="57"/>
                  </a:lnTo>
                  <a:lnTo>
                    <a:pt x="14997" y="113"/>
                  </a:lnTo>
                  <a:lnTo>
                    <a:pt x="15449" y="301"/>
                  </a:lnTo>
                  <a:lnTo>
                    <a:pt x="15975" y="546"/>
                  </a:lnTo>
                  <a:lnTo>
                    <a:pt x="16559" y="866"/>
                  </a:lnTo>
                  <a:lnTo>
                    <a:pt x="17198" y="1261"/>
                  </a:lnTo>
                  <a:lnTo>
                    <a:pt x="17857" y="1694"/>
                  </a:lnTo>
                  <a:lnTo>
                    <a:pt x="17857" y="1694"/>
                  </a:lnTo>
                  <a:lnTo>
                    <a:pt x="18516" y="2145"/>
                  </a:lnTo>
                  <a:lnTo>
                    <a:pt x="19099" y="2597"/>
                  </a:lnTo>
                  <a:lnTo>
                    <a:pt x="19607" y="3030"/>
                  </a:lnTo>
                  <a:lnTo>
                    <a:pt x="20040" y="3444"/>
                  </a:lnTo>
                  <a:lnTo>
                    <a:pt x="20378" y="3801"/>
                  </a:lnTo>
                  <a:lnTo>
                    <a:pt x="20491" y="3970"/>
                  </a:lnTo>
                  <a:lnTo>
                    <a:pt x="20604" y="4102"/>
                  </a:lnTo>
                  <a:lnTo>
                    <a:pt x="20661" y="4234"/>
                  </a:lnTo>
                  <a:lnTo>
                    <a:pt x="20717" y="4347"/>
                  </a:lnTo>
                  <a:lnTo>
                    <a:pt x="20717" y="4441"/>
                  </a:lnTo>
                  <a:lnTo>
                    <a:pt x="20698" y="4516"/>
                  </a:lnTo>
                  <a:lnTo>
                    <a:pt x="19964" y="5589"/>
                  </a:lnTo>
                  <a:lnTo>
                    <a:pt x="19964" y="5589"/>
                  </a:lnTo>
                  <a:lnTo>
                    <a:pt x="19908" y="5664"/>
                  </a:lnTo>
                  <a:lnTo>
                    <a:pt x="19833" y="5720"/>
                  </a:lnTo>
                  <a:lnTo>
                    <a:pt x="19739" y="5777"/>
                  </a:lnTo>
                  <a:lnTo>
                    <a:pt x="19644" y="5814"/>
                  </a:lnTo>
                  <a:lnTo>
                    <a:pt x="19550" y="5852"/>
                  </a:lnTo>
                  <a:lnTo>
                    <a:pt x="19456" y="5852"/>
                  </a:lnTo>
                  <a:lnTo>
                    <a:pt x="19362" y="5852"/>
                  </a:lnTo>
                  <a:lnTo>
                    <a:pt x="19249" y="5833"/>
                  </a:lnTo>
                  <a:lnTo>
                    <a:pt x="19249" y="5833"/>
                  </a:lnTo>
                  <a:lnTo>
                    <a:pt x="18835" y="5683"/>
                  </a:lnTo>
                  <a:lnTo>
                    <a:pt x="18271" y="5457"/>
                  </a:lnTo>
                  <a:lnTo>
                    <a:pt x="15825" y="9032"/>
                  </a:lnTo>
                  <a:lnTo>
                    <a:pt x="15825" y="9032"/>
                  </a:lnTo>
                  <a:lnTo>
                    <a:pt x="16051" y="9314"/>
                  </a:lnTo>
                  <a:lnTo>
                    <a:pt x="16258" y="9596"/>
                  </a:lnTo>
                  <a:lnTo>
                    <a:pt x="16465" y="9897"/>
                  </a:lnTo>
                  <a:lnTo>
                    <a:pt x="16653" y="10198"/>
                  </a:lnTo>
                  <a:lnTo>
                    <a:pt x="16822" y="10518"/>
                  </a:lnTo>
                  <a:lnTo>
                    <a:pt x="16991" y="10838"/>
                  </a:lnTo>
                  <a:lnTo>
                    <a:pt x="17142" y="11158"/>
                  </a:lnTo>
                  <a:lnTo>
                    <a:pt x="17274" y="11497"/>
                  </a:lnTo>
                  <a:lnTo>
                    <a:pt x="17387" y="11817"/>
                  </a:lnTo>
                  <a:lnTo>
                    <a:pt x="17499" y="12155"/>
                  </a:lnTo>
                  <a:lnTo>
                    <a:pt x="17594" y="12513"/>
                  </a:lnTo>
                  <a:lnTo>
                    <a:pt x="17669" y="12851"/>
                  </a:lnTo>
                  <a:lnTo>
                    <a:pt x="17744" y="13190"/>
                  </a:lnTo>
                  <a:lnTo>
                    <a:pt x="17782" y="13548"/>
                  </a:lnTo>
                  <a:lnTo>
                    <a:pt x="17819" y="13905"/>
                  </a:lnTo>
                  <a:lnTo>
                    <a:pt x="17857" y="14244"/>
                  </a:lnTo>
                  <a:lnTo>
                    <a:pt x="17857" y="14601"/>
                  </a:lnTo>
                  <a:lnTo>
                    <a:pt x="17857" y="14959"/>
                  </a:lnTo>
                  <a:lnTo>
                    <a:pt x="17838" y="15316"/>
                  </a:lnTo>
                  <a:lnTo>
                    <a:pt x="17819" y="15674"/>
                  </a:lnTo>
                  <a:lnTo>
                    <a:pt x="17763" y="16031"/>
                  </a:lnTo>
                  <a:lnTo>
                    <a:pt x="17706" y="16370"/>
                  </a:lnTo>
                  <a:lnTo>
                    <a:pt x="17631" y="16727"/>
                  </a:lnTo>
                  <a:lnTo>
                    <a:pt x="17537" y="17085"/>
                  </a:lnTo>
                  <a:lnTo>
                    <a:pt x="17443" y="17424"/>
                  </a:lnTo>
                  <a:lnTo>
                    <a:pt x="17330" y="17781"/>
                  </a:lnTo>
                  <a:lnTo>
                    <a:pt x="17198" y="18120"/>
                  </a:lnTo>
                  <a:lnTo>
                    <a:pt x="17048" y="18459"/>
                  </a:lnTo>
                  <a:lnTo>
                    <a:pt x="16879" y="18778"/>
                  </a:lnTo>
                  <a:lnTo>
                    <a:pt x="16709" y="19117"/>
                  </a:lnTo>
                  <a:lnTo>
                    <a:pt x="16502" y="19437"/>
                  </a:lnTo>
                  <a:lnTo>
                    <a:pt x="16295" y="19757"/>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72" name="Google Shape;10972;p71"/>
            <p:cNvSpPr/>
            <p:nvPr/>
          </p:nvSpPr>
          <p:spPr>
            <a:xfrm>
              <a:off x="1784700" y="2583950"/>
              <a:ext cx="114800" cy="114800"/>
            </a:xfrm>
            <a:custGeom>
              <a:avLst/>
              <a:gdLst/>
              <a:ahLst/>
              <a:cxnLst/>
              <a:rect l="l" t="t" r="r" b="b"/>
              <a:pathLst>
                <a:path w="4592" h="4592" extrusionOk="0">
                  <a:moveTo>
                    <a:pt x="2296" y="1"/>
                  </a:moveTo>
                  <a:lnTo>
                    <a:pt x="2052" y="20"/>
                  </a:lnTo>
                  <a:lnTo>
                    <a:pt x="1826" y="57"/>
                  </a:lnTo>
                  <a:lnTo>
                    <a:pt x="1581" y="114"/>
                  </a:lnTo>
                  <a:lnTo>
                    <a:pt x="1356" y="208"/>
                  </a:lnTo>
                  <a:lnTo>
                    <a:pt x="1149" y="302"/>
                  </a:lnTo>
                  <a:lnTo>
                    <a:pt x="942" y="433"/>
                  </a:lnTo>
                  <a:lnTo>
                    <a:pt x="754" y="603"/>
                  </a:lnTo>
                  <a:lnTo>
                    <a:pt x="565" y="772"/>
                  </a:lnTo>
                  <a:lnTo>
                    <a:pt x="434" y="960"/>
                  </a:lnTo>
                  <a:lnTo>
                    <a:pt x="302" y="1148"/>
                  </a:lnTo>
                  <a:lnTo>
                    <a:pt x="189" y="1355"/>
                  </a:lnTo>
                  <a:lnTo>
                    <a:pt x="114" y="1562"/>
                  </a:lnTo>
                  <a:lnTo>
                    <a:pt x="57" y="1788"/>
                  </a:lnTo>
                  <a:lnTo>
                    <a:pt x="20" y="1995"/>
                  </a:lnTo>
                  <a:lnTo>
                    <a:pt x="1" y="2221"/>
                  </a:lnTo>
                  <a:lnTo>
                    <a:pt x="1" y="2447"/>
                  </a:lnTo>
                  <a:lnTo>
                    <a:pt x="20" y="2654"/>
                  </a:lnTo>
                  <a:lnTo>
                    <a:pt x="76" y="2879"/>
                  </a:lnTo>
                  <a:lnTo>
                    <a:pt x="133" y="3086"/>
                  </a:lnTo>
                  <a:lnTo>
                    <a:pt x="227" y="3293"/>
                  </a:lnTo>
                  <a:lnTo>
                    <a:pt x="321" y="3482"/>
                  </a:lnTo>
                  <a:lnTo>
                    <a:pt x="453" y="3670"/>
                  </a:lnTo>
                  <a:lnTo>
                    <a:pt x="603" y="3858"/>
                  </a:lnTo>
                  <a:lnTo>
                    <a:pt x="772" y="4027"/>
                  </a:lnTo>
                  <a:lnTo>
                    <a:pt x="942" y="4159"/>
                  </a:lnTo>
                  <a:lnTo>
                    <a:pt x="1111" y="4272"/>
                  </a:lnTo>
                  <a:lnTo>
                    <a:pt x="1299" y="4366"/>
                  </a:lnTo>
                  <a:lnTo>
                    <a:pt x="1487" y="4460"/>
                  </a:lnTo>
                  <a:lnTo>
                    <a:pt x="1694" y="4516"/>
                  </a:lnTo>
                  <a:lnTo>
                    <a:pt x="1883" y="4554"/>
                  </a:lnTo>
                  <a:lnTo>
                    <a:pt x="2089" y="4592"/>
                  </a:lnTo>
                  <a:lnTo>
                    <a:pt x="2522" y="4592"/>
                  </a:lnTo>
                  <a:lnTo>
                    <a:pt x="2767" y="4554"/>
                  </a:lnTo>
                  <a:lnTo>
                    <a:pt x="2993" y="4479"/>
                  </a:lnTo>
                  <a:lnTo>
                    <a:pt x="3218" y="4404"/>
                  </a:lnTo>
                  <a:lnTo>
                    <a:pt x="3425" y="4291"/>
                  </a:lnTo>
                  <a:lnTo>
                    <a:pt x="3632" y="4159"/>
                  </a:lnTo>
                  <a:lnTo>
                    <a:pt x="3839" y="4008"/>
                  </a:lnTo>
                  <a:lnTo>
                    <a:pt x="4009" y="3820"/>
                  </a:lnTo>
                  <a:lnTo>
                    <a:pt x="4159" y="3632"/>
                  </a:lnTo>
                  <a:lnTo>
                    <a:pt x="4291" y="3444"/>
                  </a:lnTo>
                  <a:lnTo>
                    <a:pt x="4385" y="3237"/>
                  </a:lnTo>
                  <a:lnTo>
                    <a:pt x="4460" y="3030"/>
                  </a:lnTo>
                  <a:lnTo>
                    <a:pt x="4536" y="2823"/>
                  </a:lnTo>
                  <a:lnTo>
                    <a:pt x="4573" y="2597"/>
                  </a:lnTo>
                  <a:lnTo>
                    <a:pt x="4592" y="2371"/>
                  </a:lnTo>
                  <a:lnTo>
                    <a:pt x="4573" y="2164"/>
                  </a:lnTo>
                  <a:lnTo>
                    <a:pt x="4554" y="1939"/>
                  </a:lnTo>
                  <a:lnTo>
                    <a:pt x="4517" y="1732"/>
                  </a:lnTo>
                  <a:lnTo>
                    <a:pt x="4441" y="1506"/>
                  </a:lnTo>
                  <a:lnTo>
                    <a:pt x="4366" y="1299"/>
                  </a:lnTo>
                  <a:lnTo>
                    <a:pt x="4253" y="1111"/>
                  </a:lnTo>
                  <a:lnTo>
                    <a:pt x="4122" y="923"/>
                  </a:lnTo>
                  <a:lnTo>
                    <a:pt x="3971" y="753"/>
                  </a:lnTo>
                  <a:lnTo>
                    <a:pt x="3821" y="584"/>
                  </a:lnTo>
                  <a:lnTo>
                    <a:pt x="3651" y="452"/>
                  </a:lnTo>
                  <a:lnTo>
                    <a:pt x="3463" y="321"/>
                  </a:lnTo>
                  <a:lnTo>
                    <a:pt x="3275" y="226"/>
                  </a:lnTo>
                  <a:lnTo>
                    <a:pt x="3087" y="151"/>
                  </a:lnTo>
                  <a:lnTo>
                    <a:pt x="2899" y="95"/>
                  </a:lnTo>
                  <a:lnTo>
                    <a:pt x="2692" y="38"/>
                  </a:lnTo>
                  <a:lnTo>
                    <a:pt x="2503" y="20"/>
                  </a:lnTo>
                  <a:lnTo>
                    <a:pt x="2296"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73" name="Google Shape;10973;p71"/>
            <p:cNvSpPr/>
            <p:nvPr/>
          </p:nvSpPr>
          <p:spPr>
            <a:xfrm>
              <a:off x="1784700" y="2583950"/>
              <a:ext cx="114800" cy="114800"/>
            </a:xfrm>
            <a:custGeom>
              <a:avLst/>
              <a:gdLst/>
              <a:ahLst/>
              <a:cxnLst/>
              <a:rect l="l" t="t" r="r" b="b"/>
              <a:pathLst>
                <a:path w="4592" h="4592" fill="none" extrusionOk="0">
                  <a:moveTo>
                    <a:pt x="2296" y="1"/>
                  </a:moveTo>
                  <a:lnTo>
                    <a:pt x="2296" y="1"/>
                  </a:lnTo>
                  <a:lnTo>
                    <a:pt x="2052" y="20"/>
                  </a:lnTo>
                  <a:lnTo>
                    <a:pt x="1826" y="57"/>
                  </a:lnTo>
                  <a:lnTo>
                    <a:pt x="1581" y="114"/>
                  </a:lnTo>
                  <a:lnTo>
                    <a:pt x="1356" y="208"/>
                  </a:lnTo>
                  <a:lnTo>
                    <a:pt x="1149" y="302"/>
                  </a:lnTo>
                  <a:lnTo>
                    <a:pt x="942" y="433"/>
                  </a:lnTo>
                  <a:lnTo>
                    <a:pt x="754" y="603"/>
                  </a:lnTo>
                  <a:lnTo>
                    <a:pt x="565" y="772"/>
                  </a:lnTo>
                  <a:lnTo>
                    <a:pt x="565" y="772"/>
                  </a:lnTo>
                  <a:lnTo>
                    <a:pt x="434" y="960"/>
                  </a:lnTo>
                  <a:lnTo>
                    <a:pt x="302" y="1148"/>
                  </a:lnTo>
                  <a:lnTo>
                    <a:pt x="189" y="1355"/>
                  </a:lnTo>
                  <a:lnTo>
                    <a:pt x="114" y="1562"/>
                  </a:lnTo>
                  <a:lnTo>
                    <a:pt x="57" y="1788"/>
                  </a:lnTo>
                  <a:lnTo>
                    <a:pt x="20" y="1995"/>
                  </a:lnTo>
                  <a:lnTo>
                    <a:pt x="1" y="2221"/>
                  </a:lnTo>
                  <a:lnTo>
                    <a:pt x="1" y="2447"/>
                  </a:lnTo>
                  <a:lnTo>
                    <a:pt x="20" y="2654"/>
                  </a:lnTo>
                  <a:lnTo>
                    <a:pt x="76" y="2879"/>
                  </a:lnTo>
                  <a:lnTo>
                    <a:pt x="133" y="3086"/>
                  </a:lnTo>
                  <a:lnTo>
                    <a:pt x="227" y="3293"/>
                  </a:lnTo>
                  <a:lnTo>
                    <a:pt x="321" y="3482"/>
                  </a:lnTo>
                  <a:lnTo>
                    <a:pt x="453" y="3670"/>
                  </a:lnTo>
                  <a:lnTo>
                    <a:pt x="603" y="3858"/>
                  </a:lnTo>
                  <a:lnTo>
                    <a:pt x="772" y="4027"/>
                  </a:lnTo>
                  <a:lnTo>
                    <a:pt x="772" y="4027"/>
                  </a:lnTo>
                  <a:lnTo>
                    <a:pt x="942" y="4159"/>
                  </a:lnTo>
                  <a:lnTo>
                    <a:pt x="1111" y="4272"/>
                  </a:lnTo>
                  <a:lnTo>
                    <a:pt x="1299" y="4366"/>
                  </a:lnTo>
                  <a:lnTo>
                    <a:pt x="1487" y="4460"/>
                  </a:lnTo>
                  <a:lnTo>
                    <a:pt x="1694" y="4516"/>
                  </a:lnTo>
                  <a:lnTo>
                    <a:pt x="1883" y="4554"/>
                  </a:lnTo>
                  <a:lnTo>
                    <a:pt x="2089" y="4592"/>
                  </a:lnTo>
                  <a:lnTo>
                    <a:pt x="2296" y="4592"/>
                  </a:lnTo>
                  <a:lnTo>
                    <a:pt x="2296" y="4592"/>
                  </a:lnTo>
                  <a:lnTo>
                    <a:pt x="2522" y="4592"/>
                  </a:lnTo>
                  <a:lnTo>
                    <a:pt x="2767" y="4554"/>
                  </a:lnTo>
                  <a:lnTo>
                    <a:pt x="2993" y="4479"/>
                  </a:lnTo>
                  <a:lnTo>
                    <a:pt x="3218" y="4404"/>
                  </a:lnTo>
                  <a:lnTo>
                    <a:pt x="3425" y="4291"/>
                  </a:lnTo>
                  <a:lnTo>
                    <a:pt x="3632" y="4159"/>
                  </a:lnTo>
                  <a:lnTo>
                    <a:pt x="3839" y="4008"/>
                  </a:lnTo>
                  <a:lnTo>
                    <a:pt x="4009" y="3820"/>
                  </a:lnTo>
                  <a:lnTo>
                    <a:pt x="4009" y="3820"/>
                  </a:lnTo>
                  <a:lnTo>
                    <a:pt x="4159" y="3632"/>
                  </a:lnTo>
                  <a:lnTo>
                    <a:pt x="4291" y="3444"/>
                  </a:lnTo>
                  <a:lnTo>
                    <a:pt x="4385" y="3237"/>
                  </a:lnTo>
                  <a:lnTo>
                    <a:pt x="4460" y="3030"/>
                  </a:lnTo>
                  <a:lnTo>
                    <a:pt x="4536" y="2823"/>
                  </a:lnTo>
                  <a:lnTo>
                    <a:pt x="4573" y="2597"/>
                  </a:lnTo>
                  <a:lnTo>
                    <a:pt x="4592" y="2371"/>
                  </a:lnTo>
                  <a:lnTo>
                    <a:pt x="4573" y="2164"/>
                  </a:lnTo>
                  <a:lnTo>
                    <a:pt x="4554" y="1939"/>
                  </a:lnTo>
                  <a:lnTo>
                    <a:pt x="4517" y="1732"/>
                  </a:lnTo>
                  <a:lnTo>
                    <a:pt x="4441" y="1506"/>
                  </a:lnTo>
                  <a:lnTo>
                    <a:pt x="4366" y="1299"/>
                  </a:lnTo>
                  <a:lnTo>
                    <a:pt x="4253" y="1111"/>
                  </a:lnTo>
                  <a:lnTo>
                    <a:pt x="4122" y="923"/>
                  </a:lnTo>
                  <a:lnTo>
                    <a:pt x="3971" y="753"/>
                  </a:lnTo>
                  <a:lnTo>
                    <a:pt x="3821" y="584"/>
                  </a:lnTo>
                  <a:lnTo>
                    <a:pt x="3821" y="584"/>
                  </a:lnTo>
                  <a:lnTo>
                    <a:pt x="3651" y="452"/>
                  </a:lnTo>
                  <a:lnTo>
                    <a:pt x="3463" y="321"/>
                  </a:lnTo>
                  <a:lnTo>
                    <a:pt x="3275" y="226"/>
                  </a:lnTo>
                  <a:lnTo>
                    <a:pt x="3087" y="151"/>
                  </a:lnTo>
                  <a:lnTo>
                    <a:pt x="2899" y="95"/>
                  </a:lnTo>
                  <a:lnTo>
                    <a:pt x="2692" y="38"/>
                  </a:lnTo>
                  <a:lnTo>
                    <a:pt x="2503" y="20"/>
                  </a:lnTo>
                  <a:lnTo>
                    <a:pt x="2296" y="1"/>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74" name="Google Shape;10974;p71"/>
            <p:cNvSpPr/>
            <p:nvPr/>
          </p:nvSpPr>
          <p:spPr>
            <a:xfrm>
              <a:off x="1885850" y="2717550"/>
              <a:ext cx="61175" cy="61175"/>
            </a:xfrm>
            <a:custGeom>
              <a:avLst/>
              <a:gdLst/>
              <a:ahLst/>
              <a:cxnLst/>
              <a:rect l="l" t="t" r="r" b="b"/>
              <a:pathLst>
                <a:path w="2447" h="2447" extrusionOk="0">
                  <a:moveTo>
                    <a:pt x="1092" y="0"/>
                  </a:moveTo>
                  <a:lnTo>
                    <a:pt x="960" y="19"/>
                  </a:lnTo>
                  <a:lnTo>
                    <a:pt x="847" y="57"/>
                  </a:lnTo>
                  <a:lnTo>
                    <a:pt x="734" y="94"/>
                  </a:lnTo>
                  <a:lnTo>
                    <a:pt x="602" y="170"/>
                  </a:lnTo>
                  <a:lnTo>
                    <a:pt x="508" y="226"/>
                  </a:lnTo>
                  <a:lnTo>
                    <a:pt x="395" y="320"/>
                  </a:lnTo>
                  <a:lnTo>
                    <a:pt x="301" y="414"/>
                  </a:lnTo>
                  <a:lnTo>
                    <a:pt x="226" y="508"/>
                  </a:lnTo>
                  <a:lnTo>
                    <a:pt x="151" y="621"/>
                  </a:lnTo>
                  <a:lnTo>
                    <a:pt x="94" y="715"/>
                  </a:lnTo>
                  <a:lnTo>
                    <a:pt x="57" y="828"/>
                  </a:lnTo>
                  <a:lnTo>
                    <a:pt x="19" y="941"/>
                  </a:lnTo>
                  <a:lnTo>
                    <a:pt x="0" y="1073"/>
                  </a:lnTo>
                  <a:lnTo>
                    <a:pt x="0" y="1186"/>
                  </a:lnTo>
                  <a:lnTo>
                    <a:pt x="0" y="1299"/>
                  </a:lnTo>
                  <a:lnTo>
                    <a:pt x="0" y="1412"/>
                  </a:lnTo>
                  <a:lnTo>
                    <a:pt x="38" y="1543"/>
                  </a:lnTo>
                  <a:lnTo>
                    <a:pt x="76" y="1656"/>
                  </a:lnTo>
                  <a:lnTo>
                    <a:pt x="113" y="1750"/>
                  </a:lnTo>
                  <a:lnTo>
                    <a:pt x="170" y="1863"/>
                  </a:lnTo>
                  <a:lnTo>
                    <a:pt x="245" y="1957"/>
                  </a:lnTo>
                  <a:lnTo>
                    <a:pt x="320" y="2051"/>
                  </a:lnTo>
                  <a:lnTo>
                    <a:pt x="414" y="2145"/>
                  </a:lnTo>
                  <a:lnTo>
                    <a:pt x="584" y="2277"/>
                  </a:lnTo>
                  <a:lnTo>
                    <a:pt x="791" y="2371"/>
                  </a:lnTo>
                  <a:lnTo>
                    <a:pt x="998" y="2428"/>
                  </a:lnTo>
                  <a:lnTo>
                    <a:pt x="1223" y="2446"/>
                  </a:lnTo>
                  <a:lnTo>
                    <a:pt x="1355" y="2446"/>
                  </a:lnTo>
                  <a:lnTo>
                    <a:pt x="1468" y="2428"/>
                  </a:lnTo>
                  <a:lnTo>
                    <a:pt x="1600" y="2390"/>
                  </a:lnTo>
                  <a:lnTo>
                    <a:pt x="1713" y="2352"/>
                  </a:lnTo>
                  <a:lnTo>
                    <a:pt x="1825" y="2296"/>
                  </a:lnTo>
                  <a:lnTo>
                    <a:pt x="1938" y="2221"/>
                  </a:lnTo>
                  <a:lnTo>
                    <a:pt x="2051" y="2145"/>
                  </a:lnTo>
                  <a:lnTo>
                    <a:pt x="2145" y="2032"/>
                  </a:lnTo>
                  <a:lnTo>
                    <a:pt x="2221" y="1938"/>
                  </a:lnTo>
                  <a:lnTo>
                    <a:pt x="2277" y="1844"/>
                  </a:lnTo>
                  <a:lnTo>
                    <a:pt x="2333" y="1731"/>
                  </a:lnTo>
                  <a:lnTo>
                    <a:pt x="2390" y="1618"/>
                  </a:lnTo>
                  <a:lnTo>
                    <a:pt x="2409" y="1506"/>
                  </a:lnTo>
                  <a:lnTo>
                    <a:pt x="2446" y="1393"/>
                  </a:lnTo>
                  <a:lnTo>
                    <a:pt x="2446" y="1148"/>
                  </a:lnTo>
                  <a:lnTo>
                    <a:pt x="2409" y="922"/>
                  </a:lnTo>
                  <a:lnTo>
                    <a:pt x="2371" y="809"/>
                  </a:lnTo>
                  <a:lnTo>
                    <a:pt x="2333" y="697"/>
                  </a:lnTo>
                  <a:lnTo>
                    <a:pt x="2277" y="584"/>
                  </a:lnTo>
                  <a:lnTo>
                    <a:pt x="2202" y="490"/>
                  </a:lnTo>
                  <a:lnTo>
                    <a:pt x="2126" y="395"/>
                  </a:lnTo>
                  <a:lnTo>
                    <a:pt x="2032" y="301"/>
                  </a:lnTo>
                  <a:lnTo>
                    <a:pt x="1844" y="170"/>
                  </a:lnTo>
                  <a:lnTo>
                    <a:pt x="1656" y="76"/>
                  </a:lnTo>
                  <a:lnTo>
                    <a:pt x="1430" y="19"/>
                  </a:lnTo>
                  <a:lnTo>
                    <a:pt x="1223" y="0"/>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75" name="Google Shape;10975;p71"/>
            <p:cNvSpPr/>
            <p:nvPr/>
          </p:nvSpPr>
          <p:spPr>
            <a:xfrm>
              <a:off x="1885850" y="2717550"/>
              <a:ext cx="61175" cy="61175"/>
            </a:xfrm>
            <a:custGeom>
              <a:avLst/>
              <a:gdLst/>
              <a:ahLst/>
              <a:cxnLst/>
              <a:rect l="l" t="t" r="r" b="b"/>
              <a:pathLst>
                <a:path w="2447" h="2447" fill="none" extrusionOk="0">
                  <a:moveTo>
                    <a:pt x="1223" y="0"/>
                  </a:moveTo>
                  <a:lnTo>
                    <a:pt x="1223" y="0"/>
                  </a:lnTo>
                  <a:lnTo>
                    <a:pt x="1092" y="0"/>
                  </a:lnTo>
                  <a:lnTo>
                    <a:pt x="960" y="19"/>
                  </a:lnTo>
                  <a:lnTo>
                    <a:pt x="847" y="57"/>
                  </a:lnTo>
                  <a:lnTo>
                    <a:pt x="734" y="94"/>
                  </a:lnTo>
                  <a:lnTo>
                    <a:pt x="602" y="170"/>
                  </a:lnTo>
                  <a:lnTo>
                    <a:pt x="508" y="226"/>
                  </a:lnTo>
                  <a:lnTo>
                    <a:pt x="395" y="320"/>
                  </a:lnTo>
                  <a:lnTo>
                    <a:pt x="301" y="414"/>
                  </a:lnTo>
                  <a:lnTo>
                    <a:pt x="301" y="414"/>
                  </a:lnTo>
                  <a:lnTo>
                    <a:pt x="226" y="508"/>
                  </a:lnTo>
                  <a:lnTo>
                    <a:pt x="151" y="621"/>
                  </a:lnTo>
                  <a:lnTo>
                    <a:pt x="94" y="715"/>
                  </a:lnTo>
                  <a:lnTo>
                    <a:pt x="57" y="828"/>
                  </a:lnTo>
                  <a:lnTo>
                    <a:pt x="19" y="941"/>
                  </a:lnTo>
                  <a:lnTo>
                    <a:pt x="0" y="1073"/>
                  </a:lnTo>
                  <a:lnTo>
                    <a:pt x="0" y="1186"/>
                  </a:lnTo>
                  <a:lnTo>
                    <a:pt x="0" y="1299"/>
                  </a:lnTo>
                  <a:lnTo>
                    <a:pt x="0" y="1412"/>
                  </a:lnTo>
                  <a:lnTo>
                    <a:pt x="38" y="1543"/>
                  </a:lnTo>
                  <a:lnTo>
                    <a:pt x="76" y="1656"/>
                  </a:lnTo>
                  <a:lnTo>
                    <a:pt x="113" y="1750"/>
                  </a:lnTo>
                  <a:lnTo>
                    <a:pt x="170" y="1863"/>
                  </a:lnTo>
                  <a:lnTo>
                    <a:pt x="245" y="1957"/>
                  </a:lnTo>
                  <a:lnTo>
                    <a:pt x="320" y="2051"/>
                  </a:lnTo>
                  <a:lnTo>
                    <a:pt x="414" y="2145"/>
                  </a:lnTo>
                  <a:lnTo>
                    <a:pt x="414" y="2145"/>
                  </a:lnTo>
                  <a:lnTo>
                    <a:pt x="584" y="2277"/>
                  </a:lnTo>
                  <a:lnTo>
                    <a:pt x="791" y="2371"/>
                  </a:lnTo>
                  <a:lnTo>
                    <a:pt x="998" y="2428"/>
                  </a:lnTo>
                  <a:lnTo>
                    <a:pt x="1223" y="2446"/>
                  </a:lnTo>
                  <a:lnTo>
                    <a:pt x="1223" y="2446"/>
                  </a:lnTo>
                  <a:lnTo>
                    <a:pt x="1355" y="2446"/>
                  </a:lnTo>
                  <a:lnTo>
                    <a:pt x="1468" y="2428"/>
                  </a:lnTo>
                  <a:lnTo>
                    <a:pt x="1600" y="2390"/>
                  </a:lnTo>
                  <a:lnTo>
                    <a:pt x="1713" y="2352"/>
                  </a:lnTo>
                  <a:lnTo>
                    <a:pt x="1825" y="2296"/>
                  </a:lnTo>
                  <a:lnTo>
                    <a:pt x="1938" y="2221"/>
                  </a:lnTo>
                  <a:lnTo>
                    <a:pt x="2051" y="2145"/>
                  </a:lnTo>
                  <a:lnTo>
                    <a:pt x="2145" y="2032"/>
                  </a:lnTo>
                  <a:lnTo>
                    <a:pt x="2145" y="2032"/>
                  </a:lnTo>
                  <a:lnTo>
                    <a:pt x="2221" y="1938"/>
                  </a:lnTo>
                  <a:lnTo>
                    <a:pt x="2277" y="1844"/>
                  </a:lnTo>
                  <a:lnTo>
                    <a:pt x="2333" y="1731"/>
                  </a:lnTo>
                  <a:lnTo>
                    <a:pt x="2390" y="1618"/>
                  </a:lnTo>
                  <a:lnTo>
                    <a:pt x="2409" y="1506"/>
                  </a:lnTo>
                  <a:lnTo>
                    <a:pt x="2446" y="1393"/>
                  </a:lnTo>
                  <a:lnTo>
                    <a:pt x="2446" y="1148"/>
                  </a:lnTo>
                  <a:lnTo>
                    <a:pt x="2409" y="922"/>
                  </a:lnTo>
                  <a:lnTo>
                    <a:pt x="2371" y="809"/>
                  </a:lnTo>
                  <a:lnTo>
                    <a:pt x="2333" y="697"/>
                  </a:lnTo>
                  <a:lnTo>
                    <a:pt x="2277" y="584"/>
                  </a:lnTo>
                  <a:lnTo>
                    <a:pt x="2202" y="490"/>
                  </a:lnTo>
                  <a:lnTo>
                    <a:pt x="2126" y="395"/>
                  </a:lnTo>
                  <a:lnTo>
                    <a:pt x="2032" y="301"/>
                  </a:lnTo>
                  <a:lnTo>
                    <a:pt x="2032" y="301"/>
                  </a:lnTo>
                  <a:lnTo>
                    <a:pt x="1844" y="170"/>
                  </a:lnTo>
                  <a:lnTo>
                    <a:pt x="1656" y="76"/>
                  </a:lnTo>
                  <a:lnTo>
                    <a:pt x="1430" y="19"/>
                  </a:lnTo>
                  <a:lnTo>
                    <a:pt x="1223" y="0"/>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76" name="Google Shape;10976;p71"/>
            <p:cNvSpPr/>
            <p:nvPr/>
          </p:nvSpPr>
          <p:spPr>
            <a:xfrm>
              <a:off x="1952175" y="2568425"/>
              <a:ext cx="87050" cy="87525"/>
            </a:xfrm>
            <a:custGeom>
              <a:avLst/>
              <a:gdLst/>
              <a:ahLst/>
              <a:cxnLst/>
              <a:rect l="l" t="t" r="r" b="b"/>
              <a:pathLst>
                <a:path w="3482" h="3501" extrusionOk="0">
                  <a:moveTo>
                    <a:pt x="1731" y="1"/>
                  </a:moveTo>
                  <a:lnTo>
                    <a:pt x="1562" y="20"/>
                  </a:lnTo>
                  <a:lnTo>
                    <a:pt x="1374" y="38"/>
                  </a:lnTo>
                  <a:lnTo>
                    <a:pt x="1204" y="95"/>
                  </a:lnTo>
                  <a:lnTo>
                    <a:pt x="1035" y="151"/>
                  </a:lnTo>
                  <a:lnTo>
                    <a:pt x="866" y="245"/>
                  </a:lnTo>
                  <a:lnTo>
                    <a:pt x="715" y="339"/>
                  </a:lnTo>
                  <a:lnTo>
                    <a:pt x="565" y="452"/>
                  </a:lnTo>
                  <a:lnTo>
                    <a:pt x="433" y="603"/>
                  </a:lnTo>
                  <a:lnTo>
                    <a:pt x="320" y="735"/>
                  </a:lnTo>
                  <a:lnTo>
                    <a:pt x="226" y="885"/>
                  </a:lnTo>
                  <a:lnTo>
                    <a:pt x="151" y="1036"/>
                  </a:lnTo>
                  <a:lnTo>
                    <a:pt x="76" y="1205"/>
                  </a:lnTo>
                  <a:lnTo>
                    <a:pt x="38" y="1356"/>
                  </a:lnTo>
                  <a:lnTo>
                    <a:pt x="0" y="1525"/>
                  </a:lnTo>
                  <a:lnTo>
                    <a:pt x="0" y="1694"/>
                  </a:lnTo>
                  <a:lnTo>
                    <a:pt x="0" y="1864"/>
                  </a:lnTo>
                  <a:lnTo>
                    <a:pt x="19" y="2033"/>
                  </a:lnTo>
                  <a:lnTo>
                    <a:pt x="57" y="2183"/>
                  </a:lnTo>
                  <a:lnTo>
                    <a:pt x="94" y="2353"/>
                  </a:lnTo>
                  <a:lnTo>
                    <a:pt x="170" y="2503"/>
                  </a:lnTo>
                  <a:lnTo>
                    <a:pt x="245" y="2654"/>
                  </a:lnTo>
                  <a:lnTo>
                    <a:pt x="339" y="2804"/>
                  </a:lnTo>
                  <a:lnTo>
                    <a:pt x="452" y="2936"/>
                  </a:lnTo>
                  <a:lnTo>
                    <a:pt x="584" y="3068"/>
                  </a:lnTo>
                  <a:lnTo>
                    <a:pt x="715" y="3162"/>
                  </a:lnTo>
                  <a:lnTo>
                    <a:pt x="847" y="3256"/>
                  </a:lnTo>
                  <a:lnTo>
                    <a:pt x="979" y="3331"/>
                  </a:lnTo>
                  <a:lnTo>
                    <a:pt x="1129" y="3388"/>
                  </a:lnTo>
                  <a:lnTo>
                    <a:pt x="1280" y="3444"/>
                  </a:lnTo>
                  <a:lnTo>
                    <a:pt x="1430" y="3482"/>
                  </a:lnTo>
                  <a:lnTo>
                    <a:pt x="1581" y="3500"/>
                  </a:lnTo>
                  <a:lnTo>
                    <a:pt x="1919" y="3500"/>
                  </a:lnTo>
                  <a:lnTo>
                    <a:pt x="2089" y="3463"/>
                  </a:lnTo>
                  <a:lnTo>
                    <a:pt x="2277" y="3425"/>
                  </a:lnTo>
                  <a:lnTo>
                    <a:pt x="2446" y="3350"/>
                  </a:lnTo>
                  <a:lnTo>
                    <a:pt x="2616" y="3275"/>
                  </a:lnTo>
                  <a:lnTo>
                    <a:pt x="2766" y="3162"/>
                  </a:lnTo>
                  <a:lnTo>
                    <a:pt x="2917" y="3049"/>
                  </a:lnTo>
                  <a:lnTo>
                    <a:pt x="3048" y="2917"/>
                  </a:lnTo>
                  <a:lnTo>
                    <a:pt x="3161" y="2767"/>
                  </a:lnTo>
                  <a:lnTo>
                    <a:pt x="3255" y="2616"/>
                  </a:lnTo>
                  <a:lnTo>
                    <a:pt x="3331" y="2466"/>
                  </a:lnTo>
                  <a:lnTo>
                    <a:pt x="3387" y="2315"/>
                  </a:lnTo>
                  <a:lnTo>
                    <a:pt x="3444" y="2146"/>
                  </a:lnTo>
                  <a:lnTo>
                    <a:pt x="3462" y="1976"/>
                  </a:lnTo>
                  <a:lnTo>
                    <a:pt x="3481" y="1807"/>
                  </a:lnTo>
                  <a:lnTo>
                    <a:pt x="3481" y="1657"/>
                  </a:lnTo>
                  <a:lnTo>
                    <a:pt x="3462" y="1487"/>
                  </a:lnTo>
                  <a:lnTo>
                    <a:pt x="3425" y="1318"/>
                  </a:lnTo>
                  <a:lnTo>
                    <a:pt x="3368" y="1149"/>
                  </a:lnTo>
                  <a:lnTo>
                    <a:pt x="3312" y="998"/>
                  </a:lnTo>
                  <a:lnTo>
                    <a:pt x="3237" y="847"/>
                  </a:lnTo>
                  <a:lnTo>
                    <a:pt x="3143" y="716"/>
                  </a:lnTo>
                  <a:lnTo>
                    <a:pt x="3030" y="565"/>
                  </a:lnTo>
                  <a:lnTo>
                    <a:pt x="2898" y="452"/>
                  </a:lnTo>
                  <a:lnTo>
                    <a:pt x="2766" y="339"/>
                  </a:lnTo>
                  <a:lnTo>
                    <a:pt x="2634" y="264"/>
                  </a:lnTo>
                  <a:lnTo>
                    <a:pt x="2484" y="189"/>
                  </a:lnTo>
                  <a:lnTo>
                    <a:pt x="2352" y="114"/>
                  </a:lnTo>
                  <a:lnTo>
                    <a:pt x="2202" y="76"/>
                  </a:lnTo>
                  <a:lnTo>
                    <a:pt x="2051" y="38"/>
                  </a:lnTo>
                  <a:lnTo>
                    <a:pt x="1901" y="20"/>
                  </a:lnTo>
                  <a:lnTo>
                    <a:pt x="1731"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77" name="Google Shape;10977;p71"/>
            <p:cNvSpPr/>
            <p:nvPr/>
          </p:nvSpPr>
          <p:spPr>
            <a:xfrm>
              <a:off x="1952175" y="2568425"/>
              <a:ext cx="87050" cy="87525"/>
            </a:xfrm>
            <a:custGeom>
              <a:avLst/>
              <a:gdLst/>
              <a:ahLst/>
              <a:cxnLst/>
              <a:rect l="l" t="t" r="r" b="b"/>
              <a:pathLst>
                <a:path w="3482" h="3501" fill="none" extrusionOk="0">
                  <a:moveTo>
                    <a:pt x="1731" y="1"/>
                  </a:moveTo>
                  <a:lnTo>
                    <a:pt x="1731" y="1"/>
                  </a:lnTo>
                  <a:lnTo>
                    <a:pt x="1562" y="20"/>
                  </a:lnTo>
                  <a:lnTo>
                    <a:pt x="1374" y="38"/>
                  </a:lnTo>
                  <a:lnTo>
                    <a:pt x="1204" y="95"/>
                  </a:lnTo>
                  <a:lnTo>
                    <a:pt x="1035" y="151"/>
                  </a:lnTo>
                  <a:lnTo>
                    <a:pt x="866" y="245"/>
                  </a:lnTo>
                  <a:lnTo>
                    <a:pt x="715" y="339"/>
                  </a:lnTo>
                  <a:lnTo>
                    <a:pt x="565" y="452"/>
                  </a:lnTo>
                  <a:lnTo>
                    <a:pt x="433" y="603"/>
                  </a:lnTo>
                  <a:lnTo>
                    <a:pt x="433" y="603"/>
                  </a:lnTo>
                  <a:lnTo>
                    <a:pt x="320" y="735"/>
                  </a:lnTo>
                  <a:lnTo>
                    <a:pt x="226" y="885"/>
                  </a:lnTo>
                  <a:lnTo>
                    <a:pt x="151" y="1036"/>
                  </a:lnTo>
                  <a:lnTo>
                    <a:pt x="76" y="1205"/>
                  </a:lnTo>
                  <a:lnTo>
                    <a:pt x="38" y="1356"/>
                  </a:lnTo>
                  <a:lnTo>
                    <a:pt x="0" y="1525"/>
                  </a:lnTo>
                  <a:lnTo>
                    <a:pt x="0" y="1694"/>
                  </a:lnTo>
                  <a:lnTo>
                    <a:pt x="0" y="1864"/>
                  </a:lnTo>
                  <a:lnTo>
                    <a:pt x="19" y="2033"/>
                  </a:lnTo>
                  <a:lnTo>
                    <a:pt x="57" y="2183"/>
                  </a:lnTo>
                  <a:lnTo>
                    <a:pt x="94" y="2353"/>
                  </a:lnTo>
                  <a:lnTo>
                    <a:pt x="170" y="2503"/>
                  </a:lnTo>
                  <a:lnTo>
                    <a:pt x="245" y="2654"/>
                  </a:lnTo>
                  <a:lnTo>
                    <a:pt x="339" y="2804"/>
                  </a:lnTo>
                  <a:lnTo>
                    <a:pt x="452" y="2936"/>
                  </a:lnTo>
                  <a:lnTo>
                    <a:pt x="584" y="3068"/>
                  </a:lnTo>
                  <a:lnTo>
                    <a:pt x="584" y="3068"/>
                  </a:lnTo>
                  <a:lnTo>
                    <a:pt x="715" y="3162"/>
                  </a:lnTo>
                  <a:lnTo>
                    <a:pt x="847" y="3256"/>
                  </a:lnTo>
                  <a:lnTo>
                    <a:pt x="979" y="3331"/>
                  </a:lnTo>
                  <a:lnTo>
                    <a:pt x="1129" y="3388"/>
                  </a:lnTo>
                  <a:lnTo>
                    <a:pt x="1280" y="3444"/>
                  </a:lnTo>
                  <a:lnTo>
                    <a:pt x="1430" y="3482"/>
                  </a:lnTo>
                  <a:lnTo>
                    <a:pt x="1581" y="3500"/>
                  </a:lnTo>
                  <a:lnTo>
                    <a:pt x="1731" y="3500"/>
                  </a:lnTo>
                  <a:lnTo>
                    <a:pt x="1731" y="3500"/>
                  </a:lnTo>
                  <a:lnTo>
                    <a:pt x="1919" y="3500"/>
                  </a:lnTo>
                  <a:lnTo>
                    <a:pt x="2089" y="3463"/>
                  </a:lnTo>
                  <a:lnTo>
                    <a:pt x="2277" y="3425"/>
                  </a:lnTo>
                  <a:lnTo>
                    <a:pt x="2446" y="3350"/>
                  </a:lnTo>
                  <a:lnTo>
                    <a:pt x="2616" y="3275"/>
                  </a:lnTo>
                  <a:lnTo>
                    <a:pt x="2766" y="3162"/>
                  </a:lnTo>
                  <a:lnTo>
                    <a:pt x="2917" y="3049"/>
                  </a:lnTo>
                  <a:lnTo>
                    <a:pt x="3048" y="2917"/>
                  </a:lnTo>
                  <a:lnTo>
                    <a:pt x="3048" y="2917"/>
                  </a:lnTo>
                  <a:lnTo>
                    <a:pt x="3161" y="2767"/>
                  </a:lnTo>
                  <a:lnTo>
                    <a:pt x="3255" y="2616"/>
                  </a:lnTo>
                  <a:lnTo>
                    <a:pt x="3331" y="2466"/>
                  </a:lnTo>
                  <a:lnTo>
                    <a:pt x="3387" y="2315"/>
                  </a:lnTo>
                  <a:lnTo>
                    <a:pt x="3444" y="2146"/>
                  </a:lnTo>
                  <a:lnTo>
                    <a:pt x="3462" y="1976"/>
                  </a:lnTo>
                  <a:lnTo>
                    <a:pt x="3481" y="1807"/>
                  </a:lnTo>
                  <a:lnTo>
                    <a:pt x="3481" y="1657"/>
                  </a:lnTo>
                  <a:lnTo>
                    <a:pt x="3462" y="1487"/>
                  </a:lnTo>
                  <a:lnTo>
                    <a:pt x="3425" y="1318"/>
                  </a:lnTo>
                  <a:lnTo>
                    <a:pt x="3368" y="1149"/>
                  </a:lnTo>
                  <a:lnTo>
                    <a:pt x="3312" y="998"/>
                  </a:lnTo>
                  <a:lnTo>
                    <a:pt x="3237" y="847"/>
                  </a:lnTo>
                  <a:lnTo>
                    <a:pt x="3143" y="716"/>
                  </a:lnTo>
                  <a:lnTo>
                    <a:pt x="3030" y="565"/>
                  </a:lnTo>
                  <a:lnTo>
                    <a:pt x="2898" y="452"/>
                  </a:lnTo>
                  <a:lnTo>
                    <a:pt x="2898" y="452"/>
                  </a:lnTo>
                  <a:lnTo>
                    <a:pt x="2766" y="339"/>
                  </a:lnTo>
                  <a:lnTo>
                    <a:pt x="2634" y="264"/>
                  </a:lnTo>
                  <a:lnTo>
                    <a:pt x="2484" y="189"/>
                  </a:lnTo>
                  <a:lnTo>
                    <a:pt x="2352" y="114"/>
                  </a:lnTo>
                  <a:lnTo>
                    <a:pt x="2202" y="76"/>
                  </a:lnTo>
                  <a:lnTo>
                    <a:pt x="2051" y="38"/>
                  </a:lnTo>
                  <a:lnTo>
                    <a:pt x="1901" y="20"/>
                  </a:lnTo>
                  <a:lnTo>
                    <a:pt x="1731" y="1"/>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78" name="Google Shape;10978;p71"/>
            <p:cNvSpPr/>
            <p:nvPr/>
          </p:nvSpPr>
          <p:spPr>
            <a:xfrm>
              <a:off x="1768250" y="2753775"/>
              <a:ext cx="103500" cy="71975"/>
            </a:xfrm>
            <a:custGeom>
              <a:avLst/>
              <a:gdLst/>
              <a:ahLst/>
              <a:cxnLst/>
              <a:rect l="l" t="t" r="r" b="b"/>
              <a:pathLst>
                <a:path w="4140" h="2879" extrusionOk="0">
                  <a:moveTo>
                    <a:pt x="38" y="0"/>
                  </a:moveTo>
                  <a:lnTo>
                    <a:pt x="0" y="19"/>
                  </a:lnTo>
                  <a:lnTo>
                    <a:pt x="0" y="57"/>
                  </a:lnTo>
                  <a:lnTo>
                    <a:pt x="0" y="113"/>
                  </a:lnTo>
                  <a:lnTo>
                    <a:pt x="76" y="264"/>
                  </a:lnTo>
                  <a:lnTo>
                    <a:pt x="245" y="433"/>
                  </a:lnTo>
                  <a:lnTo>
                    <a:pt x="452" y="659"/>
                  </a:lnTo>
                  <a:lnTo>
                    <a:pt x="734" y="903"/>
                  </a:lnTo>
                  <a:lnTo>
                    <a:pt x="1073" y="1167"/>
                  </a:lnTo>
                  <a:lnTo>
                    <a:pt x="1449" y="1449"/>
                  </a:lnTo>
                  <a:lnTo>
                    <a:pt x="1844" y="1750"/>
                  </a:lnTo>
                  <a:lnTo>
                    <a:pt x="2221" y="1995"/>
                  </a:lnTo>
                  <a:lnTo>
                    <a:pt x="2559" y="2202"/>
                  </a:lnTo>
                  <a:lnTo>
                    <a:pt x="2898" y="2409"/>
                  </a:lnTo>
                  <a:lnTo>
                    <a:pt x="3199" y="2578"/>
                  </a:lnTo>
                  <a:lnTo>
                    <a:pt x="3481" y="2710"/>
                  </a:lnTo>
                  <a:lnTo>
                    <a:pt x="3707" y="2804"/>
                  </a:lnTo>
                  <a:lnTo>
                    <a:pt x="3895" y="2860"/>
                  </a:lnTo>
                  <a:lnTo>
                    <a:pt x="4027" y="2879"/>
                  </a:lnTo>
                  <a:lnTo>
                    <a:pt x="4083" y="2879"/>
                  </a:lnTo>
                  <a:lnTo>
                    <a:pt x="4121" y="2860"/>
                  </a:lnTo>
                  <a:lnTo>
                    <a:pt x="4140" y="2804"/>
                  </a:lnTo>
                  <a:lnTo>
                    <a:pt x="4121" y="2766"/>
                  </a:lnTo>
                  <a:lnTo>
                    <a:pt x="4046" y="2616"/>
                  </a:lnTo>
                  <a:lnTo>
                    <a:pt x="3895" y="2446"/>
                  </a:lnTo>
                  <a:lnTo>
                    <a:pt x="3669" y="2220"/>
                  </a:lnTo>
                  <a:lnTo>
                    <a:pt x="3387" y="1976"/>
                  </a:lnTo>
                  <a:lnTo>
                    <a:pt x="3067" y="1712"/>
                  </a:lnTo>
                  <a:lnTo>
                    <a:pt x="2691" y="1430"/>
                  </a:lnTo>
                  <a:lnTo>
                    <a:pt x="2277" y="1129"/>
                  </a:lnTo>
                  <a:lnTo>
                    <a:pt x="1901" y="884"/>
                  </a:lnTo>
                  <a:lnTo>
                    <a:pt x="1562" y="678"/>
                  </a:lnTo>
                  <a:lnTo>
                    <a:pt x="1223" y="471"/>
                  </a:lnTo>
                  <a:lnTo>
                    <a:pt x="922" y="301"/>
                  </a:lnTo>
                  <a:lnTo>
                    <a:pt x="659" y="169"/>
                  </a:lnTo>
                  <a:lnTo>
                    <a:pt x="414" y="75"/>
                  </a:lnTo>
                  <a:lnTo>
                    <a:pt x="226" y="19"/>
                  </a:lnTo>
                  <a:lnTo>
                    <a:pt x="94"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79" name="Google Shape;10979;p71"/>
            <p:cNvSpPr/>
            <p:nvPr/>
          </p:nvSpPr>
          <p:spPr>
            <a:xfrm>
              <a:off x="1721200" y="2801275"/>
              <a:ext cx="16025" cy="23075"/>
            </a:xfrm>
            <a:custGeom>
              <a:avLst/>
              <a:gdLst/>
              <a:ahLst/>
              <a:cxnLst/>
              <a:rect l="l" t="t" r="r" b="b"/>
              <a:pathLst>
                <a:path w="641" h="923" extrusionOk="0">
                  <a:moveTo>
                    <a:pt x="641" y="1"/>
                  </a:moveTo>
                  <a:lnTo>
                    <a:pt x="1" y="922"/>
                  </a:lnTo>
                  <a:lnTo>
                    <a:pt x="1" y="922"/>
                  </a:lnTo>
                  <a:lnTo>
                    <a:pt x="1" y="922"/>
                  </a:lnTo>
                  <a:lnTo>
                    <a:pt x="641" y="1"/>
                  </a:lnTo>
                  <a:lnTo>
                    <a:pt x="641" y="1"/>
                  </a:lnTo>
                  <a:close/>
                </a:path>
              </a:pathLst>
            </a:custGeom>
            <a:solidFill>
              <a:srgbClr val="F3EDFD"/>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80" name="Google Shape;10980;p71"/>
            <p:cNvSpPr/>
            <p:nvPr/>
          </p:nvSpPr>
          <p:spPr>
            <a:xfrm>
              <a:off x="1721200" y="2801275"/>
              <a:ext cx="16025" cy="23075"/>
            </a:xfrm>
            <a:custGeom>
              <a:avLst/>
              <a:gdLst/>
              <a:ahLst/>
              <a:cxnLst/>
              <a:rect l="l" t="t" r="r" b="b"/>
              <a:pathLst>
                <a:path w="641" h="923" fill="none" extrusionOk="0">
                  <a:moveTo>
                    <a:pt x="641" y="1"/>
                  </a:moveTo>
                  <a:lnTo>
                    <a:pt x="1" y="922"/>
                  </a:lnTo>
                  <a:lnTo>
                    <a:pt x="1" y="922"/>
                  </a:lnTo>
                  <a:lnTo>
                    <a:pt x="1" y="922"/>
                  </a:lnTo>
                  <a:lnTo>
                    <a:pt x="641" y="1"/>
                  </a:lnTo>
                  <a:lnTo>
                    <a:pt x="641" y="1"/>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81" name="Google Shape;10981;p71"/>
            <p:cNvSpPr/>
            <p:nvPr/>
          </p:nvSpPr>
          <p:spPr>
            <a:xfrm>
              <a:off x="1721200" y="2801275"/>
              <a:ext cx="117150" cy="78100"/>
            </a:xfrm>
            <a:custGeom>
              <a:avLst/>
              <a:gdLst/>
              <a:ahLst/>
              <a:cxnLst/>
              <a:rect l="l" t="t" r="r" b="b"/>
              <a:pathLst>
                <a:path w="4686" h="3124" extrusionOk="0">
                  <a:moveTo>
                    <a:pt x="641" y="1"/>
                  </a:moveTo>
                  <a:lnTo>
                    <a:pt x="1" y="922"/>
                  </a:lnTo>
                  <a:lnTo>
                    <a:pt x="509" y="1280"/>
                  </a:lnTo>
                  <a:lnTo>
                    <a:pt x="1055" y="1637"/>
                  </a:lnTo>
                  <a:lnTo>
                    <a:pt x="1732" y="2033"/>
                  </a:lnTo>
                  <a:lnTo>
                    <a:pt x="2466" y="2428"/>
                  </a:lnTo>
                  <a:lnTo>
                    <a:pt x="2842" y="2616"/>
                  </a:lnTo>
                  <a:lnTo>
                    <a:pt x="3199" y="2785"/>
                  </a:lnTo>
                  <a:lnTo>
                    <a:pt x="3557" y="2936"/>
                  </a:lnTo>
                  <a:lnTo>
                    <a:pt x="3896" y="3030"/>
                  </a:lnTo>
                  <a:lnTo>
                    <a:pt x="4197" y="3105"/>
                  </a:lnTo>
                  <a:lnTo>
                    <a:pt x="4347" y="3124"/>
                  </a:lnTo>
                  <a:lnTo>
                    <a:pt x="4479" y="3124"/>
                  </a:lnTo>
                  <a:lnTo>
                    <a:pt x="4686" y="2823"/>
                  </a:lnTo>
                  <a:lnTo>
                    <a:pt x="4328" y="2635"/>
                  </a:lnTo>
                  <a:lnTo>
                    <a:pt x="3914" y="2409"/>
                  </a:lnTo>
                  <a:lnTo>
                    <a:pt x="3369" y="2089"/>
                  </a:lnTo>
                  <a:lnTo>
                    <a:pt x="2748" y="1694"/>
                  </a:lnTo>
                  <a:lnTo>
                    <a:pt x="2071" y="1205"/>
                  </a:lnTo>
                  <a:lnTo>
                    <a:pt x="1713" y="941"/>
                  </a:lnTo>
                  <a:lnTo>
                    <a:pt x="1356" y="640"/>
                  </a:lnTo>
                  <a:lnTo>
                    <a:pt x="998" y="320"/>
                  </a:lnTo>
                  <a:lnTo>
                    <a:pt x="641" y="1"/>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82" name="Google Shape;10982;p71"/>
            <p:cNvSpPr/>
            <p:nvPr/>
          </p:nvSpPr>
          <p:spPr>
            <a:xfrm>
              <a:off x="1721200" y="2801275"/>
              <a:ext cx="117150" cy="78100"/>
            </a:xfrm>
            <a:custGeom>
              <a:avLst/>
              <a:gdLst/>
              <a:ahLst/>
              <a:cxnLst/>
              <a:rect l="l" t="t" r="r" b="b"/>
              <a:pathLst>
                <a:path w="4686" h="3124" fill="none" extrusionOk="0">
                  <a:moveTo>
                    <a:pt x="641" y="1"/>
                  </a:moveTo>
                  <a:lnTo>
                    <a:pt x="641" y="1"/>
                  </a:lnTo>
                  <a:lnTo>
                    <a:pt x="641" y="1"/>
                  </a:lnTo>
                  <a:lnTo>
                    <a:pt x="1" y="922"/>
                  </a:lnTo>
                  <a:lnTo>
                    <a:pt x="1" y="922"/>
                  </a:lnTo>
                  <a:lnTo>
                    <a:pt x="509" y="1280"/>
                  </a:lnTo>
                  <a:lnTo>
                    <a:pt x="1055" y="1637"/>
                  </a:lnTo>
                  <a:lnTo>
                    <a:pt x="1732" y="2033"/>
                  </a:lnTo>
                  <a:lnTo>
                    <a:pt x="2466" y="2428"/>
                  </a:lnTo>
                  <a:lnTo>
                    <a:pt x="2842" y="2616"/>
                  </a:lnTo>
                  <a:lnTo>
                    <a:pt x="3199" y="2785"/>
                  </a:lnTo>
                  <a:lnTo>
                    <a:pt x="3557" y="2936"/>
                  </a:lnTo>
                  <a:lnTo>
                    <a:pt x="3896" y="3030"/>
                  </a:lnTo>
                  <a:lnTo>
                    <a:pt x="4197" y="3105"/>
                  </a:lnTo>
                  <a:lnTo>
                    <a:pt x="4347" y="3124"/>
                  </a:lnTo>
                  <a:lnTo>
                    <a:pt x="4479" y="3124"/>
                  </a:lnTo>
                  <a:lnTo>
                    <a:pt x="4479" y="3124"/>
                  </a:lnTo>
                  <a:lnTo>
                    <a:pt x="4479" y="3124"/>
                  </a:lnTo>
                  <a:lnTo>
                    <a:pt x="4686" y="2823"/>
                  </a:lnTo>
                  <a:lnTo>
                    <a:pt x="4686" y="2823"/>
                  </a:lnTo>
                  <a:lnTo>
                    <a:pt x="4328" y="2635"/>
                  </a:lnTo>
                  <a:lnTo>
                    <a:pt x="3914" y="2409"/>
                  </a:lnTo>
                  <a:lnTo>
                    <a:pt x="3369" y="2089"/>
                  </a:lnTo>
                  <a:lnTo>
                    <a:pt x="2748" y="1694"/>
                  </a:lnTo>
                  <a:lnTo>
                    <a:pt x="2071" y="1205"/>
                  </a:lnTo>
                  <a:lnTo>
                    <a:pt x="1713" y="941"/>
                  </a:lnTo>
                  <a:lnTo>
                    <a:pt x="1356" y="640"/>
                  </a:lnTo>
                  <a:lnTo>
                    <a:pt x="998" y="320"/>
                  </a:lnTo>
                  <a:lnTo>
                    <a:pt x="641" y="1"/>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83" name="Google Shape;10983;p71"/>
            <p:cNvSpPr/>
            <p:nvPr/>
          </p:nvSpPr>
          <p:spPr>
            <a:xfrm>
              <a:off x="1419700" y="2968725"/>
              <a:ext cx="352325" cy="322250"/>
            </a:xfrm>
            <a:custGeom>
              <a:avLst/>
              <a:gdLst/>
              <a:ahLst/>
              <a:cxnLst/>
              <a:rect l="l" t="t" r="r" b="b"/>
              <a:pathLst>
                <a:path w="14093" h="12890" extrusionOk="0">
                  <a:moveTo>
                    <a:pt x="2822" y="1"/>
                  </a:moveTo>
                  <a:lnTo>
                    <a:pt x="2728" y="20"/>
                  </a:lnTo>
                  <a:lnTo>
                    <a:pt x="2709" y="39"/>
                  </a:lnTo>
                  <a:lnTo>
                    <a:pt x="2314" y="377"/>
                  </a:lnTo>
                  <a:lnTo>
                    <a:pt x="1938" y="754"/>
                  </a:lnTo>
                  <a:lnTo>
                    <a:pt x="1581" y="1149"/>
                  </a:lnTo>
                  <a:lnTo>
                    <a:pt x="1261" y="1600"/>
                  </a:lnTo>
                  <a:lnTo>
                    <a:pt x="1054" y="1901"/>
                  </a:lnTo>
                  <a:lnTo>
                    <a:pt x="866" y="2221"/>
                  </a:lnTo>
                  <a:lnTo>
                    <a:pt x="715" y="2541"/>
                  </a:lnTo>
                  <a:lnTo>
                    <a:pt x="565" y="2880"/>
                  </a:lnTo>
                  <a:lnTo>
                    <a:pt x="433" y="3200"/>
                  </a:lnTo>
                  <a:lnTo>
                    <a:pt x="320" y="3538"/>
                  </a:lnTo>
                  <a:lnTo>
                    <a:pt x="226" y="3877"/>
                  </a:lnTo>
                  <a:lnTo>
                    <a:pt x="132" y="4234"/>
                  </a:lnTo>
                  <a:lnTo>
                    <a:pt x="75" y="4573"/>
                  </a:lnTo>
                  <a:lnTo>
                    <a:pt x="38" y="4912"/>
                  </a:lnTo>
                  <a:lnTo>
                    <a:pt x="0" y="5269"/>
                  </a:lnTo>
                  <a:lnTo>
                    <a:pt x="0" y="5608"/>
                  </a:lnTo>
                  <a:lnTo>
                    <a:pt x="0" y="5965"/>
                  </a:lnTo>
                  <a:lnTo>
                    <a:pt x="19" y="6304"/>
                  </a:lnTo>
                  <a:lnTo>
                    <a:pt x="56" y="6643"/>
                  </a:lnTo>
                  <a:lnTo>
                    <a:pt x="113" y="7000"/>
                  </a:lnTo>
                  <a:lnTo>
                    <a:pt x="188" y="7339"/>
                  </a:lnTo>
                  <a:lnTo>
                    <a:pt x="282" y="7659"/>
                  </a:lnTo>
                  <a:lnTo>
                    <a:pt x="376" y="7998"/>
                  </a:lnTo>
                  <a:lnTo>
                    <a:pt x="508" y="8317"/>
                  </a:lnTo>
                  <a:lnTo>
                    <a:pt x="640" y="8637"/>
                  </a:lnTo>
                  <a:lnTo>
                    <a:pt x="790" y="8957"/>
                  </a:lnTo>
                  <a:lnTo>
                    <a:pt x="960" y="9258"/>
                  </a:lnTo>
                  <a:lnTo>
                    <a:pt x="1129" y="9559"/>
                  </a:lnTo>
                  <a:lnTo>
                    <a:pt x="1336" y="9860"/>
                  </a:lnTo>
                  <a:lnTo>
                    <a:pt x="1543" y="10143"/>
                  </a:lnTo>
                  <a:lnTo>
                    <a:pt x="1769" y="10406"/>
                  </a:lnTo>
                  <a:lnTo>
                    <a:pt x="2013" y="10669"/>
                  </a:lnTo>
                  <a:lnTo>
                    <a:pt x="2277" y="10933"/>
                  </a:lnTo>
                  <a:lnTo>
                    <a:pt x="2540" y="11177"/>
                  </a:lnTo>
                  <a:lnTo>
                    <a:pt x="2822" y="11403"/>
                  </a:lnTo>
                  <a:lnTo>
                    <a:pt x="3123" y="11610"/>
                  </a:lnTo>
                  <a:lnTo>
                    <a:pt x="3443" y="11817"/>
                  </a:lnTo>
                  <a:lnTo>
                    <a:pt x="3763" y="12005"/>
                  </a:lnTo>
                  <a:lnTo>
                    <a:pt x="4083" y="12175"/>
                  </a:lnTo>
                  <a:lnTo>
                    <a:pt x="4403" y="12325"/>
                  </a:lnTo>
                  <a:lnTo>
                    <a:pt x="4742" y="12457"/>
                  </a:lnTo>
                  <a:lnTo>
                    <a:pt x="5080" y="12570"/>
                  </a:lnTo>
                  <a:lnTo>
                    <a:pt x="5419" y="12664"/>
                  </a:lnTo>
                  <a:lnTo>
                    <a:pt x="5758" y="12739"/>
                  </a:lnTo>
                  <a:lnTo>
                    <a:pt x="6115" y="12796"/>
                  </a:lnTo>
                  <a:lnTo>
                    <a:pt x="6454" y="12852"/>
                  </a:lnTo>
                  <a:lnTo>
                    <a:pt x="6811" y="12871"/>
                  </a:lnTo>
                  <a:lnTo>
                    <a:pt x="7150" y="12890"/>
                  </a:lnTo>
                  <a:lnTo>
                    <a:pt x="7489" y="12871"/>
                  </a:lnTo>
                  <a:lnTo>
                    <a:pt x="7846" y="12852"/>
                  </a:lnTo>
                  <a:lnTo>
                    <a:pt x="8185" y="12814"/>
                  </a:lnTo>
                  <a:lnTo>
                    <a:pt x="8524" y="12758"/>
                  </a:lnTo>
                  <a:lnTo>
                    <a:pt x="8862" y="12683"/>
                  </a:lnTo>
                  <a:lnTo>
                    <a:pt x="9201" y="12607"/>
                  </a:lnTo>
                  <a:lnTo>
                    <a:pt x="9540" y="12495"/>
                  </a:lnTo>
                  <a:lnTo>
                    <a:pt x="9859" y="12382"/>
                  </a:lnTo>
                  <a:lnTo>
                    <a:pt x="10179" y="12250"/>
                  </a:lnTo>
                  <a:lnTo>
                    <a:pt x="10499" y="12099"/>
                  </a:lnTo>
                  <a:lnTo>
                    <a:pt x="10800" y="11930"/>
                  </a:lnTo>
                  <a:lnTo>
                    <a:pt x="11101" y="11742"/>
                  </a:lnTo>
                  <a:lnTo>
                    <a:pt x="11383" y="11554"/>
                  </a:lnTo>
                  <a:lnTo>
                    <a:pt x="11666" y="11328"/>
                  </a:lnTo>
                  <a:lnTo>
                    <a:pt x="11948" y="11102"/>
                  </a:lnTo>
                  <a:lnTo>
                    <a:pt x="12211" y="10858"/>
                  </a:lnTo>
                  <a:lnTo>
                    <a:pt x="12475" y="10613"/>
                  </a:lnTo>
                  <a:lnTo>
                    <a:pt x="12701" y="10331"/>
                  </a:lnTo>
                  <a:lnTo>
                    <a:pt x="12945" y="10048"/>
                  </a:lnTo>
                  <a:lnTo>
                    <a:pt x="13152" y="9747"/>
                  </a:lnTo>
                  <a:lnTo>
                    <a:pt x="13434" y="9296"/>
                  </a:lnTo>
                  <a:lnTo>
                    <a:pt x="13679" y="8844"/>
                  </a:lnTo>
                  <a:lnTo>
                    <a:pt x="13905" y="8374"/>
                  </a:lnTo>
                  <a:lnTo>
                    <a:pt x="14074" y="7885"/>
                  </a:lnTo>
                  <a:lnTo>
                    <a:pt x="14093" y="7847"/>
                  </a:lnTo>
                  <a:lnTo>
                    <a:pt x="14093" y="7809"/>
                  </a:lnTo>
                  <a:lnTo>
                    <a:pt x="14093" y="7753"/>
                  </a:lnTo>
                  <a:lnTo>
                    <a:pt x="14036" y="7659"/>
                  </a:lnTo>
                  <a:lnTo>
                    <a:pt x="13961" y="7546"/>
                  </a:lnTo>
                  <a:lnTo>
                    <a:pt x="13679" y="7245"/>
                  </a:lnTo>
                  <a:lnTo>
                    <a:pt x="13265" y="6869"/>
                  </a:lnTo>
                  <a:lnTo>
                    <a:pt x="12738" y="6417"/>
                  </a:lnTo>
                  <a:lnTo>
                    <a:pt x="12098" y="5890"/>
                  </a:lnTo>
                  <a:lnTo>
                    <a:pt x="11365" y="5326"/>
                  </a:lnTo>
                  <a:lnTo>
                    <a:pt x="10556" y="4724"/>
                  </a:lnTo>
                  <a:lnTo>
                    <a:pt x="9671" y="4084"/>
                  </a:lnTo>
                  <a:lnTo>
                    <a:pt x="8730" y="3444"/>
                  </a:lnTo>
                  <a:lnTo>
                    <a:pt x="7489" y="2597"/>
                  </a:lnTo>
                  <a:lnTo>
                    <a:pt x="7357" y="2522"/>
                  </a:lnTo>
                  <a:lnTo>
                    <a:pt x="7225" y="2428"/>
                  </a:lnTo>
                  <a:lnTo>
                    <a:pt x="7094" y="2334"/>
                  </a:lnTo>
                  <a:lnTo>
                    <a:pt x="6830" y="2165"/>
                  </a:lnTo>
                  <a:lnTo>
                    <a:pt x="5833" y="1544"/>
                  </a:lnTo>
                  <a:lnTo>
                    <a:pt x="5588" y="1393"/>
                  </a:lnTo>
                  <a:lnTo>
                    <a:pt x="5250" y="1205"/>
                  </a:lnTo>
                  <a:lnTo>
                    <a:pt x="4422" y="716"/>
                  </a:lnTo>
                  <a:lnTo>
                    <a:pt x="3744" y="358"/>
                  </a:lnTo>
                  <a:lnTo>
                    <a:pt x="3707" y="340"/>
                  </a:lnTo>
                  <a:lnTo>
                    <a:pt x="3556" y="264"/>
                  </a:lnTo>
                  <a:lnTo>
                    <a:pt x="3481" y="246"/>
                  </a:lnTo>
                  <a:lnTo>
                    <a:pt x="3387" y="189"/>
                  </a:lnTo>
                  <a:lnTo>
                    <a:pt x="3349" y="170"/>
                  </a:lnTo>
                  <a:lnTo>
                    <a:pt x="3123" y="95"/>
                  </a:lnTo>
                  <a:lnTo>
                    <a:pt x="2954" y="39"/>
                  </a:lnTo>
                  <a:lnTo>
                    <a:pt x="2822"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84" name="Google Shape;10984;p71"/>
            <p:cNvSpPr/>
            <p:nvPr/>
          </p:nvSpPr>
          <p:spPr>
            <a:xfrm>
              <a:off x="1419700" y="2968725"/>
              <a:ext cx="352325" cy="322250"/>
            </a:xfrm>
            <a:custGeom>
              <a:avLst/>
              <a:gdLst/>
              <a:ahLst/>
              <a:cxnLst/>
              <a:rect l="l" t="t" r="r" b="b"/>
              <a:pathLst>
                <a:path w="14093" h="12890" fill="none" extrusionOk="0">
                  <a:moveTo>
                    <a:pt x="13152" y="9747"/>
                  </a:moveTo>
                  <a:lnTo>
                    <a:pt x="13152" y="9747"/>
                  </a:lnTo>
                  <a:lnTo>
                    <a:pt x="12945" y="10048"/>
                  </a:lnTo>
                  <a:lnTo>
                    <a:pt x="12701" y="10331"/>
                  </a:lnTo>
                  <a:lnTo>
                    <a:pt x="12475" y="10613"/>
                  </a:lnTo>
                  <a:lnTo>
                    <a:pt x="12211" y="10858"/>
                  </a:lnTo>
                  <a:lnTo>
                    <a:pt x="11948" y="11102"/>
                  </a:lnTo>
                  <a:lnTo>
                    <a:pt x="11666" y="11328"/>
                  </a:lnTo>
                  <a:lnTo>
                    <a:pt x="11383" y="11554"/>
                  </a:lnTo>
                  <a:lnTo>
                    <a:pt x="11101" y="11742"/>
                  </a:lnTo>
                  <a:lnTo>
                    <a:pt x="10800" y="11930"/>
                  </a:lnTo>
                  <a:lnTo>
                    <a:pt x="10499" y="12099"/>
                  </a:lnTo>
                  <a:lnTo>
                    <a:pt x="10179" y="12250"/>
                  </a:lnTo>
                  <a:lnTo>
                    <a:pt x="9859" y="12382"/>
                  </a:lnTo>
                  <a:lnTo>
                    <a:pt x="9540" y="12495"/>
                  </a:lnTo>
                  <a:lnTo>
                    <a:pt x="9201" y="12607"/>
                  </a:lnTo>
                  <a:lnTo>
                    <a:pt x="8862" y="12683"/>
                  </a:lnTo>
                  <a:lnTo>
                    <a:pt x="8524" y="12758"/>
                  </a:lnTo>
                  <a:lnTo>
                    <a:pt x="8185" y="12814"/>
                  </a:lnTo>
                  <a:lnTo>
                    <a:pt x="7846" y="12852"/>
                  </a:lnTo>
                  <a:lnTo>
                    <a:pt x="7489" y="12871"/>
                  </a:lnTo>
                  <a:lnTo>
                    <a:pt x="7150" y="12890"/>
                  </a:lnTo>
                  <a:lnTo>
                    <a:pt x="6811" y="12871"/>
                  </a:lnTo>
                  <a:lnTo>
                    <a:pt x="6454" y="12852"/>
                  </a:lnTo>
                  <a:lnTo>
                    <a:pt x="6115" y="12796"/>
                  </a:lnTo>
                  <a:lnTo>
                    <a:pt x="5758" y="12739"/>
                  </a:lnTo>
                  <a:lnTo>
                    <a:pt x="5419" y="12664"/>
                  </a:lnTo>
                  <a:lnTo>
                    <a:pt x="5080" y="12570"/>
                  </a:lnTo>
                  <a:lnTo>
                    <a:pt x="4742" y="12457"/>
                  </a:lnTo>
                  <a:lnTo>
                    <a:pt x="4403" y="12325"/>
                  </a:lnTo>
                  <a:lnTo>
                    <a:pt x="4083" y="12175"/>
                  </a:lnTo>
                  <a:lnTo>
                    <a:pt x="3763" y="12005"/>
                  </a:lnTo>
                  <a:lnTo>
                    <a:pt x="3443" y="11817"/>
                  </a:lnTo>
                  <a:lnTo>
                    <a:pt x="3123" y="11610"/>
                  </a:lnTo>
                  <a:lnTo>
                    <a:pt x="3123" y="11610"/>
                  </a:lnTo>
                  <a:lnTo>
                    <a:pt x="2822" y="11403"/>
                  </a:lnTo>
                  <a:lnTo>
                    <a:pt x="2540" y="11177"/>
                  </a:lnTo>
                  <a:lnTo>
                    <a:pt x="2277" y="10933"/>
                  </a:lnTo>
                  <a:lnTo>
                    <a:pt x="2013" y="10669"/>
                  </a:lnTo>
                  <a:lnTo>
                    <a:pt x="1769" y="10406"/>
                  </a:lnTo>
                  <a:lnTo>
                    <a:pt x="1543" y="10143"/>
                  </a:lnTo>
                  <a:lnTo>
                    <a:pt x="1336" y="9860"/>
                  </a:lnTo>
                  <a:lnTo>
                    <a:pt x="1129" y="9559"/>
                  </a:lnTo>
                  <a:lnTo>
                    <a:pt x="960" y="9258"/>
                  </a:lnTo>
                  <a:lnTo>
                    <a:pt x="790" y="8957"/>
                  </a:lnTo>
                  <a:lnTo>
                    <a:pt x="640" y="8637"/>
                  </a:lnTo>
                  <a:lnTo>
                    <a:pt x="508" y="8317"/>
                  </a:lnTo>
                  <a:lnTo>
                    <a:pt x="376" y="7998"/>
                  </a:lnTo>
                  <a:lnTo>
                    <a:pt x="282" y="7659"/>
                  </a:lnTo>
                  <a:lnTo>
                    <a:pt x="188" y="7339"/>
                  </a:lnTo>
                  <a:lnTo>
                    <a:pt x="113" y="7000"/>
                  </a:lnTo>
                  <a:lnTo>
                    <a:pt x="56" y="6643"/>
                  </a:lnTo>
                  <a:lnTo>
                    <a:pt x="19" y="6304"/>
                  </a:lnTo>
                  <a:lnTo>
                    <a:pt x="0" y="5965"/>
                  </a:lnTo>
                  <a:lnTo>
                    <a:pt x="0" y="5608"/>
                  </a:lnTo>
                  <a:lnTo>
                    <a:pt x="0" y="5269"/>
                  </a:lnTo>
                  <a:lnTo>
                    <a:pt x="38" y="4912"/>
                  </a:lnTo>
                  <a:lnTo>
                    <a:pt x="75" y="4573"/>
                  </a:lnTo>
                  <a:lnTo>
                    <a:pt x="132" y="4234"/>
                  </a:lnTo>
                  <a:lnTo>
                    <a:pt x="226" y="3877"/>
                  </a:lnTo>
                  <a:lnTo>
                    <a:pt x="320" y="3538"/>
                  </a:lnTo>
                  <a:lnTo>
                    <a:pt x="433" y="3200"/>
                  </a:lnTo>
                  <a:lnTo>
                    <a:pt x="565" y="2880"/>
                  </a:lnTo>
                  <a:lnTo>
                    <a:pt x="715" y="2541"/>
                  </a:lnTo>
                  <a:lnTo>
                    <a:pt x="866" y="2221"/>
                  </a:lnTo>
                  <a:lnTo>
                    <a:pt x="1054" y="1901"/>
                  </a:lnTo>
                  <a:lnTo>
                    <a:pt x="1261" y="1600"/>
                  </a:lnTo>
                  <a:lnTo>
                    <a:pt x="1261" y="1600"/>
                  </a:lnTo>
                  <a:lnTo>
                    <a:pt x="1581" y="1149"/>
                  </a:lnTo>
                  <a:lnTo>
                    <a:pt x="1938" y="754"/>
                  </a:lnTo>
                  <a:lnTo>
                    <a:pt x="2314" y="377"/>
                  </a:lnTo>
                  <a:lnTo>
                    <a:pt x="2709" y="39"/>
                  </a:lnTo>
                  <a:lnTo>
                    <a:pt x="2709" y="39"/>
                  </a:lnTo>
                  <a:lnTo>
                    <a:pt x="2709" y="39"/>
                  </a:lnTo>
                  <a:lnTo>
                    <a:pt x="2728" y="20"/>
                  </a:lnTo>
                  <a:lnTo>
                    <a:pt x="2728" y="20"/>
                  </a:lnTo>
                  <a:lnTo>
                    <a:pt x="2822" y="1"/>
                  </a:lnTo>
                  <a:lnTo>
                    <a:pt x="2954" y="39"/>
                  </a:lnTo>
                  <a:lnTo>
                    <a:pt x="3123" y="95"/>
                  </a:lnTo>
                  <a:lnTo>
                    <a:pt x="3349" y="170"/>
                  </a:lnTo>
                  <a:lnTo>
                    <a:pt x="3349" y="170"/>
                  </a:lnTo>
                  <a:lnTo>
                    <a:pt x="3387" y="189"/>
                  </a:lnTo>
                  <a:lnTo>
                    <a:pt x="3387" y="189"/>
                  </a:lnTo>
                  <a:lnTo>
                    <a:pt x="3481" y="246"/>
                  </a:lnTo>
                  <a:lnTo>
                    <a:pt x="3481" y="246"/>
                  </a:lnTo>
                  <a:lnTo>
                    <a:pt x="3556" y="264"/>
                  </a:lnTo>
                  <a:lnTo>
                    <a:pt x="3556" y="264"/>
                  </a:lnTo>
                  <a:lnTo>
                    <a:pt x="3556" y="264"/>
                  </a:lnTo>
                  <a:lnTo>
                    <a:pt x="3707" y="340"/>
                  </a:lnTo>
                  <a:lnTo>
                    <a:pt x="3707" y="340"/>
                  </a:lnTo>
                  <a:lnTo>
                    <a:pt x="3744" y="358"/>
                  </a:lnTo>
                  <a:lnTo>
                    <a:pt x="3744" y="358"/>
                  </a:lnTo>
                  <a:lnTo>
                    <a:pt x="4422" y="716"/>
                  </a:lnTo>
                  <a:lnTo>
                    <a:pt x="5250" y="1205"/>
                  </a:lnTo>
                  <a:lnTo>
                    <a:pt x="5250" y="1205"/>
                  </a:lnTo>
                  <a:lnTo>
                    <a:pt x="5588" y="1393"/>
                  </a:lnTo>
                  <a:lnTo>
                    <a:pt x="5588" y="1393"/>
                  </a:lnTo>
                  <a:lnTo>
                    <a:pt x="5588" y="1393"/>
                  </a:lnTo>
                  <a:lnTo>
                    <a:pt x="5833" y="1544"/>
                  </a:lnTo>
                  <a:lnTo>
                    <a:pt x="5833" y="1544"/>
                  </a:lnTo>
                  <a:lnTo>
                    <a:pt x="6830" y="2165"/>
                  </a:lnTo>
                  <a:lnTo>
                    <a:pt x="6830" y="2165"/>
                  </a:lnTo>
                  <a:lnTo>
                    <a:pt x="7094" y="2334"/>
                  </a:lnTo>
                  <a:lnTo>
                    <a:pt x="7094" y="2334"/>
                  </a:lnTo>
                  <a:lnTo>
                    <a:pt x="7225" y="2428"/>
                  </a:lnTo>
                  <a:lnTo>
                    <a:pt x="7225" y="2428"/>
                  </a:lnTo>
                  <a:lnTo>
                    <a:pt x="7357" y="2522"/>
                  </a:lnTo>
                  <a:lnTo>
                    <a:pt x="7357" y="2522"/>
                  </a:lnTo>
                  <a:lnTo>
                    <a:pt x="7489" y="2597"/>
                  </a:lnTo>
                  <a:lnTo>
                    <a:pt x="7489" y="2597"/>
                  </a:lnTo>
                  <a:lnTo>
                    <a:pt x="8730" y="3444"/>
                  </a:lnTo>
                  <a:lnTo>
                    <a:pt x="8730" y="3444"/>
                  </a:lnTo>
                  <a:lnTo>
                    <a:pt x="9671" y="4084"/>
                  </a:lnTo>
                  <a:lnTo>
                    <a:pt x="9671" y="4084"/>
                  </a:lnTo>
                  <a:lnTo>
                    <a:pt x="10556" y="4724"/>
                  </a:lnTo>
                  <a:lnTo>
                    <a:pt x="11365" y="5326"/>
                  </a:lnTo>
                  <a:lnTo>
                    <a:pt x="12098" y="5890"/>
                  </a:lnTo>
                  <a:lnTo>
                    <a:pt x="12738" y="6417"/>
                  </a:lnTo>
                  <a:lnTo>
                    <a:pt x="13265" y="6869"/>
                  </a:lnTo>
                  <a:lnTo>
                    <a:pt x="13679" y="7245"/>
                  </a:lnTo>
                  <a:lnTo>
                    <a:pt x="13961" y="7546"/>
                  </a:lnTo>
                  <a:lnTo>
                    <a:pt x="14036" y="7659"/>
                  </a:lnTo>
                  <a:lnTo>
                    <a:pt x="14093" y="7753"/>
                  </a:lnTo>
                  <a:lnTo>
                    <a:pt x="14093" y="7753"/>
                  </a:lnTo>
                  <a:lnTo>
                    <a:pt x="14093" y="7809"/>
                  </a:lnTo>
                  <a:lnTo>
                    <a:pt x="14093" y="7809"/>
                  </a:lnTo>
                  <a:lnTo>
                    <a:pt x="14093" y="7847"/>
                  </a:lnTo>
                  <a:lnTo>
                    <a:pt x="14093" y="7847"/>
                  </a:lnTo>
                  <a:lnTo>
                    <a:pt x="14093" y="7847"/>
                  </a:lnTo>
                  <a:lnTo>
                    <a:pt x="14074" y="7885"/>
                  </a:lnTo>
                  <a:lnTo>
                    <a:pt x="14074" y="7885"/>
                  </a:lnTo>
                  <a:lnTo>
                    <a:pt x="13905" y="8374"/>
                  </a:lnTo>
                  <a:lnTo>
                    <a:pt x="13679" y="8844"/>
                  </a:lnTo>
                  <a:lnTo>
                    <a:pt x="13434" y="9296"/>
                  </a:lnTo>
                  <a:lnTo>
                    <a:pt x="13152" y="9747"/>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85" name="Google Shape;10985;p71"/>
            <p:cNvSpPr/>
            <p:nvPr/>
          </p:nvSpPr>
          <p:spPr>
            <a:xfrm>
              <a:off x="1444150" y="3083050"/>
              <a:ext cx="69175" cy="69175"/>
            </a:xfrm>
            <a:custGeom>
              <a:avLst/>
              <a:gdLst/>
              <a:ahLst/>
              <a:cxnLst/>
              <a:rect l="l" t="t" r="r" b="b"/>
              <a:pathLst>
                <a:path w="2767" h="2767" extrusionOk="0">
                  <a:moveTo>
                    <a:pt x="1299" y="0"/>
                  </a:moveTo>
                  <a:lnTo>
                    <a:pt x="1167" y="19"/>
                  </a:lnTo>
                  <a:lnTo>
                    <a:pt x="1035" y="38"/>
                  </a:lnTo>
                  <a:lnTo>
                    <a:pt x="904" y="94"/>
                  </a:lnTo>
                  <a:lnTo>
                    <a:pt x="791" y="132"/>
                  </a:lnTo>
                  <a:lnTo>
                    <a:pt x="659" y="207"/>
                  </a:lnTo>
                  <a:lnTo>
                    <a:pt x="546" y="282"/>
                  </a:lnTo>
                  <a:lnTo>
                    <a:pt x="452" y="376"/>
                  </a:lnTo>
                  <a:lnTo>
                    <a:pt x="339" y="471"/>
                  </a:lnTo>
                  <a:lnTo>
                    <a:pt x="264" y="583"/>
                  </a:lnTo>
                  <a:lnTo>
                    <a:pt x="189" y="696"/>
                  </a:lnTo>
                  <a:lnTo>
                    <a:pt x="113" y="809"/>
                  </a:lnTo>
                  <a:lnTo>
                    <a:pt x="76" y="941"/>
                  </a:lnTo>
                  <a:lnTo>
                    <a:pt x="38" y="1073"/>
                  </a:lnTo>
                  <a:lnTo>
                    <a:pt x="19" y="1204"/>
                  </a:lnTo>
                  <a:lnTo>
                    <a:pt x="0" y="1336"/>
                  </a:lnTo>
                  <a:lnTo>
                    <a:pt x="0" y="1468"/>
                  </a:lnTo>
                  <a:lnTo>
                    <a:pt x="19" y="1599"/>
                  </a:lnTo>
                  <a:lnTo>
                    <a:pt x="38" y="1731"/>
                  </a:lnTo>
                  <a:lnTo>
                    <a:pt x="76" y="1863"/>
                  </a:lnTo>
                  <a:lnTo>
                    <a:pt x="132" y="1976"/>
                  </a:lnTo>
                  <a:lnTo>
                    <a:pt x="189" y="2107"/>
                  </a:lnTo>
                  <a:lnTo>
                    <a:pt x="283" y="2220"/>
                  </a:lnTo>
                  <a:lnTo>
                    <a:pt x="358" y="2314"/>
                  </a:lnTo>
                  <a:lnTo>
                    <a:pt x="471" y="2427"/>
                  </a:lnTo>
                  <a:lnTo>
                    <a:pt x="584" y="2503"/>
                  </a:lnTo>
                  <a:lnTo>
                    <a:pt x="697" y="2578"/>
                  </a:lnTo>
                  <a:lnTo>
                    <a:pt x="810" y="2653"/>
                  </a:lnTo>
                  <a:lnTo>
                    <a:pt x="941" y="2691"/>
                  </a:lnTo>
                  <a:lnTo>
                    <a:pt x="1073" y="2728"/>
                  </a:lnTo>
                  <a:lnTo>
                    <a:pt x="1205" y="2747"/>
                  </a:lnTo>
                  <a:lnTo>
                    <a:pt x="1336" y="2766"/>
                  </a:lnTo>
                  <a:lnTo>
                    <a:pt x="1468" y="2766"/>
                  </a:lnTo>
                  <a:lnTo>
                    <a:pt x="1600" y="2747"/>
                  </a:lnTo>
                  <a:lnTo>
                    <a:pt x="1731" y="2728"/>
                  </a:lnTo>
                  <a:lnTo>
                    <a:pt x="1844" y="2691"/>
                  </a:lnTo>
                  <a:lnTo>
                    <a:pt x="1976" y="2634"/>
                  </a:lnTo>
                  <a:lnTo>
                    <a:pt x="2089" y="2559"/>
                  </a:lnTo>
                  <a:lnTo>
                    <a:pt x="2202" y="2484"/>
                  </a:lnTo>
                  <a:lnTo>
                    <a:pt x="2315" y="2409"/>
                  </a:lnTo>
                  <a:lnTo>
                    <a:pt x="2409" y="2296"/>
                  </a:lnTo>
                  <a:lnTo>
                    <a:pt x="2503" y="2183"/>
                  </a:lnTo>
                  <a:lnTo>
                    <a:pt x="2578" y="2070"/>
                  </a:lnTo>
                  <a:lnTo>
                    <a:pt x="2635" y="1957"/>
                  </a:lnTo>
                  <a:lnTo>
                    <a:pt x="2691" y="1825"/>
                  </a:lnTo>
                  <a:lnTo>
                    <a:pt x="2729" y="1694"/>
                  </a:lnTo>
                  <a:lnTo>
                    <a:pt x="2748" y="1562"/>
                  </a:lnTo>
                  <a:lnTo>
                    <a:pt x="2766" y="1430"/>
                  </a:lnTo>
                  <a:lnTo>
                    <a:pt x="2766" y="1298"/>
                  </a:lnTo>
                  <a:lnTo>
                    <a:pt x="2748" y="1167"/>
                  </a:lnTo>
                  <a:lnTo>
                    <a:pt x="2710" y="1035"/>
                  </a:lnTo>
                  <a:lnTo>
                    <a:pt x="2672" y="903"/>
                  </a:lnTo>
                  <a:lnTo>
                    <a:pt x="2635" y="790"/>
                  </a:lnTo>
                  <a:lnTo>
                    <a:pt x="2559" y="659"/>
                  </a:lnTo>
                  <a:lnTo>
                    <a:pt x="2484" y="546"/>
                  </a:lnTo>
                  <a:lnTo>
                    <a:pt x="2390" y="452"/>
                  </a:lnTo>
                  <a:lnTo>
                    <a:pt x="2296" y="358"/>
                  </a:lnTo>
                  <a:lnTo>
                    <a:pt x="2183" y="264"/>
                  </a:lnTo>
                  <a:lnTo>
                    <a:pt x="2070" y="188"/>
                  </a:lnTo>
                  <a:lnTo>
                    <a:pt x="1938" y="132"/>
                  </a:lnTo>
                  <a:lnTo>
                    <a:pt x="1826" y="75"/>
                  </a:lnTo>
                  <a:lnTo>
                    <a:pt x="1694" y="38"/>
                  </a:lnTo>
                  <a:lnTo>
                    <a:pt x="1562" y="19"/>
                  </a:lnTo>
                  <a:lnTo>
                    <a:pt x="1430"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86" name="Google Shape;10986;p71"/>
            <p:cNvSpPr/>
            <p:nvPr/>
          </p:nvSpPr>
          <p:spPr>
            <a:xfrm>
              <a:off x="1532575" y="3207225"/>
              <a:ext cx="68700" cy="69175"/>
            </a:xfrm>
            <a:custGeom>
              <a:avLst/>
              <a:gdLst/>
              <a:ahLst/>
              <a:cxnLst/>
              <a:rect l="l" t="t" r="r" b="b"/>
              <a:pathLst>
                <a:path w="2748" h="2767" extrusionOk="0">
                  <a:moveTo>
                    <a:pt x="1280" y="0"/>
                  </a:moveTo>
                  <a:lnTo>
                    <a:pt x="1149" y="19"/>
                  </a:lnTo>
                  <a:lnTo>
                    <a:pt x="1036" y="38"/>
                  </a:lnTo>
                  <a:lnTo>
                    <a:pt x="904" y="95"/>
                  </a:lnTo>
                  <a:lnTo>
                    <a:pt x="772" y="132"/>
                  </a:lnTo>
                  <a:lnTo>
                    <a:pt x="659" y="207"/>
                  </a:lnTo>
                  <a:lnTo>
                    <a:pt x="546" y="283"/>
                  </a:lnTo>
                  <a:lnTo>
                    <a:pt x="434" y="377"/>
                  </a:lnTo>
                  <a:lnTo>
                    <a:pt x="339" y="471"/>
                  </a:lnTo>
                  <a:lnTo>
                    <a:pt x="245" y="584"/>
                  </a:lnTo>
                  <a:lnTo>
                    <a:pt x="170" y="697"/>
                  </a:lnTo>
                  <a:lnTo>
                    <a:pt x="114" y="810"/>
                  </a:lnTo>
                  <a:lnTo>
                    <a:pt x="57" y="941"/>
                  </a:lnTo>
                  <a:lnTo>
                    <a:pt x="20" y="1073"/>
                  </a:lnTo>
                  <a:lnTo>
                    <a:pt x="1" y="1205"/>
                  </a:lnTo>
                  <a:lnTo>
                    <a:pt x="1" y="1336"/>
                  </a:lnTo>
                  <a:lnTo>
                    <a:pt x="1" y="1468"/>
                  </a:lnTo>
                  <a:lnTo>
                    <a:pt x="1" y="1600"/>
                  </a:lnTo>
                  <a:lnTo>
                    <a:pt x="38" y="1731"/>
                  </a:lnTo>
                  <a:lnTo>
                    <a:pt x="76" y="1863"/>
                  </a:lnTo>
                  <a:lnTo>
                    <a:pt x="132" y="1976"/>
                  </a:lnTo>
                  <a:lnTo>
                    <a:pt x="189" y="2108"/>
                  </a:lnTo>
                  <a:lnTo>
                    <a:pt x="264" y="2221"/>
                  </a:lnTo>
                  <a:lnTo>
                    <a:pt x="358" y="2315"/>
                  </a:lnTo>
                  <a:lnTo>
                    <a:pt x="452" y="2428"/>
                  </a:lnTo>
                  <a:lnTo>
                    <a:pt x="565" y="2503"/>
                  </a:lnTo>
                  <a:lnTo>
                    <a:pt x="678" y="2578"/>
                  </a:lnTo>
                  <a:lnTo>
                    <a:pt x="810" y="2635"/>
                  </a:lnTo>
                  <a:lnTo>
                    <a:pt x="942" y="2691"/>
                  </a:lnTo>
                  <a:lnTo>
                    <a:pt x="1054" y="2729"/>
                  </a:lnTo>
                  <a:lnTo>
                    <a:pt x="1186" y="2748"/>
                  </a:lnTo>
                  <a:lnTo>
                    <a:pt x="1318" y="2766"/>
                  </a:lnTo>
                  <a:lnTo>
                    <a:pt x="1450" y="2766"/>
                  </a:lnTo>
                  <a:lnTo>
                    <a:pt x="1581" y="2748"/>
                  </a:lnTo>
                  <a:lnTo>
                    <a:pt x="1713" y="2729"/>
                  </a:lnTo>
                  <a:lnTo>
                    <a:pt x="1845" y="2672"/>
                  </a:lnTo>
                  <a:lnTo>
                    <a:pt x="1976" y="2635"/>
                  </a:lnTo>
                  <a:lnTo>
                    <a:pt x="2089" y="2559"/>
                  </a:lnTo>
                  <a:lnTo>
                    <a:pt x="2202" y="2484"/>
                  </a:lnTo>
                  <a:lnTo>
                    <a:pt x="2315" y="2409"/>
                  </a:lnTo>
                  <a:lnTo>
                    <a:pt x="2409" y="2296"/>
                  </a:lnTo>
                  <a:lnTo>
                    <a:pt x="2503" y="2183"/>
                  </a:lnTo>
                  <a:lnTo>
                    <a:pt x="2579" y="2070"/>
                  </a:lnTo>
                  <a:lnTo>
                    <a:pt x="2635" y="1957"/>
                  </a:lnTo>
                  <a:lnTo>
                    <a:pt x="2691" y="1826"/>
                  </a:lnTo>
                  <a:lnTo>
                    <a:pt x="2729" y="1694"/>
                  </a:lnTo>
                  <a:lnTo>
                    <a:pt x="2748" y="1562"/>
                  </a:lnTo>
                  <a:lnTo>
                    <a:pt x="2748" y="1430"/>
                  </a:lnTo>
                  <a:lnTo>
                    <a:pt x="2748" y="1299"/>
                  </a:lnTo>
                  <a:lnTo>
                    <a:pt x="2729" y="1167"/>
                  </a:lnTo>
                  <a:lnTo>
                    <a:pt x="2710" y="1035"/>
                  </a:lnTo>
                  <a:lnTo>
                    <a:pt x="2673" y="904"/>
                  </a:lnTo>
                  <a:lnTo>
                    <a:pt x="2616" y="791"/>
                  </a:lnTo>
                  <a:lnTo>
                    <a:pt x="2560" y="659"/>
                  </a:lnTo>
                  <a:lnTo>
                    <a:pt x="2484" y="546"/>
                  </a:lnTo>
                  <a:lnTo>
                    <a:pt x="2390" y="452"/>
                  </a:lnTo>
                  <a:lnTo>
                    <a:pt x="2296" y="358"/>
                  </a:lnTo>
                  <a:lnTo>
                    <a:pt x="2183" y="264"/>
                  </a:lnTo>
                  <a:lnTo>
                    <a:pt x="2070" y="189"/>
                  </a:lnTo>
                  <a:lnTo>
                    <a:pt x="1939" y="132"/>
                  </a:lnTo>
                  <a:lnTo>
                    <a:pt x="1807" y="76"/>
                  </a:lnTo>
                  <a:lnTo>
                    <a:pt x="1694" y="38"/>
                  </a:lnTo>
                  <a:lnTo>
                    <a:pt x="1562" y="19"/>
                  </a:lnTo>
                  <a:lnTo>
                    <a:pt x="1431"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87" name="Google Shape;10987;p71"/>
            <p:cNvSpPr/>
            <p:nvPr/>
          </p:nvSpPr>
          <p:spPr>
            <a:xfrm>
              <a:off x="1537750" y="3146550"/>
              <a:ext cx="37200" cy="36700"/>
            </a:xfrm>
            <a:custGeom>
              <a:avLst/>
              <a:gdLst/>
              <a:ahLst/>
              <a:cxnLst/>
              <a:rect l="l" t="t" r="r" b="b"/>
              <a:pathLst>
                <a:path w="1488" h="1468" extrusionOk="0">
                  <a:moveTo>
                    <a:pt x="697" y="0"/>
                  </a:moveTo>
                  <a:lnTo>
                    <a:pt x="565" y="19"/>
                  </a:lnTo>
                  <a:lnTo>
                    <a:pt x="434" y="75"/>
                  </a:lnTo>
                  <a:lnTo>
                    <a:pt x="302" y="151"/>
                  </a:lnTo>
                  <a:lnTo>
                    <a:pt x="189" y="245"/>
                  </a:lnTo>
                  <a:lnTo>
                    <a:pt x="95" y="358"/>
                  </a:lnTo>
                  <a:lnTo>
                    <a:pt x="38" y="508"/>
                  </a:lnTo>
                  <a:lnTo>
                    <a:pt x="20" y="640"/>
                  </a:lnTo>
                  <a:lnTo>
                    <a:pt x="1" y="772"/>
                  </a:lnTo>
                  <a:lnTo>
                    <a:pt x="38" y="922"/>
                  </a:lnTo>
                  <a:lnTo>
                    <a:pt x="76" y="1054"/>
                  </a:lnTo>
                  <a:lnTo>
                    <a:pt x="151" y="1186"/>
                  </a:lnTo>
                  <a:lnTo>
                    <a:pt x="264" y="1280"/>
                  </a:lnTo>
                  <a:lnTo>
                    <a:pt x="377" y="1374"/>
                  </a:lnTo>
                  <a:lnTo>
                    <a:pt x="509" y="1430"/>
                  </a:lnTo>
                  <a:lnTo>
                    <a:pt x="640" y="1468"/>
                  </a:lnTo>
                  <a:lnTo>
                    <a:pt x="791" y="1468"/>
                  </a:lnTo>
                  <a:lnTo>
                    <a:pt x="923" y="1449"/>
                  </a:lnTo>
                  <a:lnTo>
                    <a:pt x="1054" y="1393"/>
                  </a:lnTo>
                  <a:lnTo>
                    <a:pt x="1186" y="1317"/>
                  </a:lnTo>
                  <a:lnTo>
                    <a:pt x="1299" y="1223"/>
                  </a:lnTo>
                  <a:lnTo>
                    <a:pt x="1393" y="1110"/>
                  </a:lnTo>
                  <a:lnTo>
                    <a:pt x="1450" y="979"/>
                  </a:lnTo>
                  <a:lnTo>
                    <a:pt x="1468" y="828"/>
                  </a:lnTo>
                  <a:lnTo>
                    <a:pt x="1487" y="696"/>
                  </a:lnTo>
                  <a:lnTo>
                    <a:pt x="1468" y="546"/>
                  </a:lnTo>
                  <a:lnTo>
                    <a:pt x="1412" y="414"/>
                  </a:lnTo>
                  <a:lnTo>
                    <a:pt x="1337" y="282"/>
                  </a:lnTo>
                  <a:lnTo>
                    <a:pt x="1243" y="188"/>
                  </a:lnTo>
                  <a:lnTo>
                    <a:pt x="1111" y="94"/>
                  </a:lnTo>
                  <a:lnTo>
                    <a:pt x="979" y="38"/>
                  </a:lnTo>
                  <a:lnTo>
                    <a:pt x="847"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88" name="Google Shape;10988;p71"/>
            <p:cNvSpPr/>
            <p:nvPr/>
          </p:nvSpPr>
          <p:spPr>
            <a:xfrm>
              <a:off x="1527875" y="3050575"/>
              <a:ext cx="36725" cy="37200"/>
            </a:xfrm>
            <a:custGeom>
              <a:avLst/>
              <a:gdLst/>
              <a:ahLst/>
              <a:cxnLst/>
              <a:rect l="l" t="t" r="r" b="b"/>
              <a:pathLst>
                <a:path w="1469" h="1488" extrusionOk="0">
                  <a:moveTo>
                    <a:pt x="678" y="1"/>
                  </a:moveTo>
                  <a:lnTo>
                    <a:pt x="546" y="38"/>
                  </a:lnTo>
                  <a:lnTo>
                    <a:pt x="415" y="76"/>
                  </a:lnTo>
                  <a:lnTo>
                    <a:pt x="283" y="151"/>
                  </a:lnTo>
                  <a:lnTo>
                    <a:pt x="170" y="264"/>
                  </a:lnTo>
                  <a:lnTo>
                    <a:pt x="95" y="377"/>
                  </a:lnTo>
                  <a:lnTo>
                    <a:pt x="38" y="509"/>
                  </a:lnTo>
                  <a:lnTo>
                    <a:pt x="1" y="641"/>
                  </a:lnTo>
                  <a:lnTo>
                    <a:pt x="1" y="791"/>
                  </a:lnTo>
                  <a:lnTo>
                    <a:pt x="19" y="923"/>
                  </a:lnTo>
                  <a:lnTo>
                    <a:pt x="57" y="1073"/>
                  </a:lnTo>
                  <a:lnTo>
                    <a:pt x="132" y="1186"/>
                  </a:lnTo>
                  <a:lnTo>
                    <a:pt x="245" y="1299"/>
                  </a:lnTo>
                  <a:lnTo>
                    <a:pt x="358" y="1393"/>
                  </a:lnTo>
                  <a:lnTo>
                    <a:pt x="490" y="1450"/>
                  </a:lnTo>
                  <a:lnTo>
                    <a:pt x="640" y="1487"/>
                  </a:lnTo>
                  <a:lnTo>
                    <a:pt x="772" y="1487"/>
                  </a:lnTo>
                  <a:lnTo>
                    <a:pt x="923" y="1468"/>
                  </a:lnTo>
                  <a:lnTo>
                    <a:pt x="1054" y="1412"/>
                  </a:lnTo>
                  <a:lnTo>
                    <a:pt x="1167" y="1337"/>
                  </a:lnTo>
                  <a:lnTo>
                    <a:pt x="1280" y="1243"/>
                  </a:lnTo>
                  <a:lnTo>
                    <a:pt x="1374" y="1111"/>
                  </a:lnTo>
                  <a:lnTo>
                    <a:pt x="1431" y="979"/>
                  </a:lnTo>
                  <a:lnTo>
                    <a:pt x="1468" y="848"/>
                  </a:lnTo>
                  <a:lnTo>
                    <a:pt x="1468" y="697"/>
                  </a:lnTo>
                  <a:lnTo>
                    <a:pt x="1449" y="565"/>
                  </a:lnTo>
                  <a:lnTo>
                    <a:pt x="1393" y="434"/>
                  </a:lnTo>
                  <a:lnTo>
                    <a:pt x="1318" y="302"/>
                  </a:lnTo>
                  <a:lnTo>
                    <a:pt x="1224" y="189"/>
                  </a:lnTo>
                  <a:lnTo>
                    <a:pt x="1092" y="114"/>
                  </a:lnTo>
                  <a:lnTo>
                    <a:pt x="960" y="38"/>
                  </a:lnTo>
                  <a:lnTo>
                    <a:pt x="829" y="20"/>
                  </a:lnTo>
                  <a:lnTo>
                    <a:pt x="678" y="1"/>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89" name="Google Shape;10989;p71"/>
            <p:cNvSpPr/>
            <p:nvPr/>
          </p:nvSpPr>
          <p:spPr>
            <a:xfrm>
              <a:off x="1628075" y="3151250"/>
              <a:ext cx="68700" cy="69175"/>
            </a:xfrm>
            <a:custGeom>
              <a:avLst/>
              <a:gdLst/>
              <a:ahLst/>
              <a:cxnLst/>
              <a:rect l="l" t="t" r="r" b="b"/>
              <a:pathLst>
                <a:path w="2748" h="2767" extrusionOk="0">
                  <a:moveTo>
                    <a:pt x="1299" y="0"/>
                  </a:moveTo>
                  <a:lnTo>
                    <a:pt x="1167" y="19"/>
                  </a:lnTo>
                  <a:lnTo>
                    <a:pt x="1035" y="57"/>
                  </a:lnTo>
                  <a:lnTo>
                    <a:pt x="903" y="94"/>
                  </a:lnTo>
                  <a:lnTo>
                    <a:pt x="772" y="132"/>
                  </a:lnTo>
                  <a:lnTo>
                    <a:pt x="659" y="207"/>
                  </a:lnTo>
                  <a:lnTo>
                    <a:pt x="546" y="283"/>
                  </a:lnTo>
                  <a:lnTo>
                    <a:pt x="433" y="377"/>
                  </a:lnTo>
                  <a:lnTo>
                    <a:pt x="339" y="471"/>
                  </a:lnTo>
                  <a:lnTo>
                    <a:pt x="245" y="584"/>
                  </a:lnTo>
                  <a:lnTo>
                    <a:pt x="170" y="697"/>
                  </a:lnTo>
                  <a:lnTo>
                    <a:pt x="113" y="828"/>
                  </a:lnTo>
                  <a:lnTo>
                    <a:pt x="57" y="941"/>
                  </a:lnTo>
                  <a:lnTo>
                    <a:pt x="19" y="1073"/>
                  </a:lnTo>
                  <a:lnTo>
                    <a:pt x="0" y="1205"/>
                  </a:lnTo>
                  <a:lnTo>
                    <a:pt x="0" y="1336"/>
                  </a:lnTo>
                  <a:lnTo>
                    <a:pt x="0" y="1468"/>
                  </a:lnTo>
                  <a:lnTo>
                    <a:pt x="19" y="1600"/>
                  </a:lnTo>
                  <a:lnTo>
                    <a:pt x="38" y="1731"/>
                  </a:lnTo>
                  <a:lnTo>
                    <a:pt x="76" y="1863"/>
                  </a:lnTo>
                  <a:lnTo>
                    <a:pt x="132" y="1976"/>
                  </a:lnTo>
                  <a:lnTo>
                    <a:pt x="189" y="2108"/>
                  </a:lnTo>
                  <a:lnTo>
                    <a:pt x="264" y="2221"/>
                  </a:lnTo>
                  <a:lnTo>
                    <a:pt x="358" y="2315"/>
                  </a:lnTo>
                  <a:lnTo>
                    <a:pt x="452" y="2428"/>
                  </a:lnTo>
                  <a:lnTo>
                    <a:pt x="565" y="2503"/>
                  </a:lnTo>
                  <a:lnTo>
                    <a:pt x="678" y="2578"/>
                  </a:lnTo>
                  <a:lnTo>
                    <a:pt x="809" y="2653"/>
                  </a:lnTo>
                  <a:lnTo>
                    <a:pt x="941" y="2691"/>
                  </a:lnTo>
                  <a:lnTo>
                    <a:pt x="1054" y="2729"/>
                  </a:lnTo>
                  <a:lnTo>
                    <a:pt x="1186" y="2766"/>
                  </a:lnTo>
                  <a:lnTo>
                    <a:pt x="1468" y="2766"/>
                  </a:lnTo>
                  <a:lnTo>
                    <a:pt x="1600" y="2747"/>
                  </a:lnTo>
                  <a:lnTo>
                    <a:pt x="1713" y="2729"/>
                  </a:lnTo>
                  <a:lnTo>
                    <a:pt x="1844" y="2691"/>
                  </a:lnTo>
                  <a:lnTo>
                    <a:pt x="1976" y="2635"/>
                  </a:lnTo>
                  <a:lnTo>
                    <a:pt x="2089" y="2578"/>
                  </a:lnTo>
                  <a:lnTo>
                    <a:pt x="2202" y="2484"/>
                  </a:lnTo>
                  <a:lnTo>
                    <a:pt x="2315" y="2409"/>
                  </a:lnTo>
                  <a:lnTo>
                    <a:pt x="2409" y="2296"/>
                  </a:lnTo>
                  <a:lnTo>
                    <a:pt x="2503" y="2183"/>
                  </a:lnTo>
                  <a:lnTo>
                    <a:pt x="2578" y="2070"/>
                  </a:lnTo>
                  <a:lnTo>
                    <a:pt x="2635" y="1957"/>
                  </a:lnTo>
                  <a:lnTo>
                    <a:pt x="2691" y="1826"/>
                  </a:lnTo>
                  <a:lnTo>
                    <a:pt x="2729" y="1694"/>
                  </a:lnTo>
                  <a:lnTo>
                    <a:pt x="2747" y="1562"/>
                  </a:lnTo>
                  <a:lnTo>
                    <a:pt x="2747" y="1430"/>
                  </a:lnTo>
                  <a:lnTo>
                    <a:pt x="2747" y="1299"/>
                  </a:lnTo>
                  <a:lnTo>
                    <a:pt x="2747" y="1167"/>
                  </a:lnTo>
                  <a:lnTo>
                    <a:pt x="2710" y="1035"/>
                  </a:lnTo>
                  <a:lnTo>
                    <a:pt x="2672" y="922"/>
                  </a:lnTo>
                  <a:lnTo>
                    <a:pt x="2616" y="791"/>
                  </a:lnTo>
                  <a:lnTo>
                    <a:pt x="2559" y="678"/>
                  </a:lnTo>
                  <a:lnTo>
                    <a:pt x="2484" y="565"/>
                  </a:lnTo>
                  <a:lnTo>
                    <a:pt x="2390" y="452"/>
                  </a:lnTo>
                  <a:lnTo>
                    <a:pt x="2296" y="358"/>
                  </a:lnTo>
                  <a:lnTo>
                    <a:pt x="2183" y="264"/>
                  </a:lnTo>
                  <a:lnTo>
                    <a:pt x="2070" y="189"/>
                  </a:lnTo>
                  <a:lnTo>
                    <a:pt x="1938" y="132"/>
                  </a:lnTo>
                  <a:lnTo>
                    <a:pt x="1807" y="76"/>
                  </a:lnTo>
                  <a:lnTo>
                    <a:pt x="1694" y="38"/>
                  </a:lnTo>
                  <a:lnTo>
                    <a:pt x="1562" y="19"/>
                  </a:lnTo>
                  <a:lnTo>
                    <a:pt x="1430"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90" name="Google Shape;10990;p71"/>
            <p:cNvSpPr/>
            <p:nvPr/>
          </p:nvSpPr>
          <p:spPr>
            <a:xfrm>
              <a:off x="1486950" y="2968725"/>
              <a:ext cx="285075" cy="196650"/>
            </a:xfrm>
            <a:custGeom>
              <a:avLst/>
              <a:gdLst/>
              <a:ahLst/>
              <a:cxnLst/>
              <a:rect l="l" t="t" r="r" b="b"/>
              <a:pathLst>
                <a:path w="11403" h="7866" extrusionOk="0">
                  <a:moveTo>
                    <a:pt x="132" y="1"/>
                  </a:moveTo>
                  <a:lnTo>
                    <a:pt x="38" y="20"/>
                  </a:lnTo>
                  <a:lnTo>
                    <a:pt x="19" y="39"/>
                  </a:lnTo>
                  <a:lnTo>
                    <a:pt x="1" y="76"/>
                  </a:lnTo>
                  <a:lnTo>
                    <a:pt x="1" y="114"/>
                  </a:lnTo>
                  <a:lnTo>
                    <a:pt x="57" y="227"/>
                  </a:lnTo>
                  <a:lnTo>
                    <a:pt x="170" y="358"/>
                  </a:lnTo>
                  <a:lnTo>
                    <a:pt x="321" y="547"/>
                  </a:lnTo>
                  <a:lnTo>
                    <a:pt x="528" y="754"/>
                  </a:lnTo>
                  <a:lnTo>
                    <a:pt x="791" y="979"/>
                  </a:lnTo>
                  <a:lnTo>
                    <a:pt x="1431" y="1544"/>
                  </a:lnTo>
                  <a:lnTo>
                    <a:pt x="2240" y="2184"/>
                  </a:lnTo>
                  <a:lnTo>
                    <a:pt x="3162" y="2880"/>
                  </a:lnTo>
                  <a:lnTo>
                    <a:pt x="4215" y="3651"/>
                  </a:lnTo>
                  <a:lnTo>
                    <a:pt x="5363" y="4441"/>
                  </a:lnTo>
                  <a:lnTo>
                    <a:pt x="6473" y="5194"/>
                  </a:lnTo>
                  <a:lnTo>
                    <a:pt x="7527" y="5871"/>
                  </a:lnTo>
                  <a:lnTo>
                    <a:pt x="8487" y="6473"/>
                  </a:lnTo>
                  <a:lnTo>
                    <a:pt x="9352" y="6982"/>
                  </a:lnTo>
                  <a:lnTo>
                    <a:pt x="10086" y="7395"/>
                  </a:lnTo>
                  <a:lnTo>
                    <a:pt x="10688" y="7678"/>
                  </a:lnTo>
                  <a:lnTo>
                    <a:pt x="10933" y="7772"/>
                  </a:lnTo>
                  <a:lnTo>
                    <a:pt x="11121" y="7847"/>
                  </a:lnTo>
                  <a:lnTo>
                    <a:pt x="11271" y="7866"/>
                  </a:lnTo>
                  <a:lnTo>
                    <a:pt x="11365" y="7866"/>
                  </a:lnTo>
                  <a:lnTo>
                    <a:pt x="11403" y="7847"/>
                  </a:lnTo>
                  <a:lnTo>
                    <a:pt x="11403" y="7809"/>
                  </a:lnTo>
                  <a:lnTo>
                    <a:pt x="11403" y="7753"/>
                  </a:lnTo>
                  <a:lnTo>
                    <a:pt x="11346" y="7659"/>
                  </a:lnTo>
                  <a:lnTo>
                    <a:pt x="11271" y="7546"/>
                  </a:lnTo>
                  <a:lnTo>
                    <a:pt x="10989" y="7245"/>
                  </a:lnTo>
                  <a:lnTo>
                    <a:pt x="10575" y="6869"/>
                  </a:lnTo>
                  <a:lnTo>
                    <a:pt x="10048" y="6417"/>
                  </a:lnTo>
                  <a:lnTo>
                    <a:pt x="9408" y="5890"/>
                  </a:lnTo>
                  <a:lnTo>
                    <a:pt x="8675" y="5326"/>
                  </a:lnTo>
                  <a:lnTo>
                    <a:pt x="7866" y="4724"/>
                  </a:lnTo>
                  <a:lnTo>
                    <a:pt x="6981" y="4084"/>
                  </a:lnTo>
                  <a:lnTo>
                    <a:pt x="6040" y="3444"/>
                  </a:lnTo>
                  <a:lnTo>
                    <a:pt x="4799" y="2597"/>
                  </a:lnTo>
                  <a:lnTo>
                    <a:pt x="4667" y="2522"/>
                  </a:lnTo>
                  <a:lnTo>
                    <a:pt x="4535" y="2428"/>
                  </a:lnTo>
                  <a:lnTo>
                    <a:pt x="4404" y="2334"/>
                  </a:lnTo>
                  <a:lnTo>
                    <a:pt x="4140" y="2165"/>
                  </a:lnTo>
                  <a:lnTo>
                    <a:pt x="3143" y="1544"/>
                  </a:lnTo>
                  <a:lnTo>
                    <a:pt x="2898" y="1393"/>
                  </a:lnTo>
                  <a:lnTo>
                    <a:pt x="2560" y="1205"/>
                  </a:lnTo>
                  <a:lnTo>
                    <a:pt x="1732" y="716"/>
                  </a:lnTo>
                  <a:lnTo>
                    <a:pt x="1054" y="358"/>
                  </a:lnTo>
                  <a:lnTo>
                    <a:pt x="1017" y="340"/>
                  </a:lnTo>
                  <a:lnTo>
                    <a:pt x="866" y="264"/>
                  </a:lnTo>
                  <a:lnTo>
                    <a:pt x="791" y="246"/>
                  </a:lnTo>
                  <a:lnTo>
                    <a:pt x="697" y="189"/>
                  </a:lnTo>
                  <a:lnTo>
                    <a:pt x="659" y="170"/>
                  </a:lnTo>
                  <a:lnTo>
                    <a:pt x="433" y="95"/>
                  </a:lnTo>
                  <a:lnTo>
                    <a:pt x="264" y="39"/>
                  </a:lnTo>
                  <a:lnTo>
                    <a:pt x="132" y="1"/>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91" name="Google Shape;10991;p71"/>
            <p:cNvSpPr/>
            <p:nvPr/>
          </p:nvSpPr>
          <p:spPr>
            <a:xfrm>
              <a:off x="1590900" y="2966375"/>
              <a:ext cx="195725" cy="324600"/>
            </a:xfrm>
            <a:custGeom>
              <a:avLst/>
              <a:gdLst/>
              <a:ahLst/>
              <a:cxnLst/>
              <a:rect l="l" t="t" r="r" b="b"/>
              <a:pathLst>
                <a:path w="7829" h="12984" extrusionOk="0">
                  <a:moveTo>
                    <a:pt x="1" y="12965"/>
                  </a:moveTo>
                  <a:lnTo>
                    <a:pt x="358" y="12984"/>
                  </a:lnTo>
                  <a:lnTo>
                    <a:pt x="428" y="12981"/>
                  </a:lnTo>
                  <a:lnTo>
                    <a:pt x="428" y="12981"/>
                  </a:lnTo>
                  <a:lnTo>
                    <a:pt x="1" y="12965"/>
                  </a:lnTo>
                  <a:close/>
                  <a:moveTo>
                    <a:pt x="5363" y="1"/>
                  </a:moveTo>
                  <a:lnTo>
                    <a:pt x="5570" y="490"/>
                  </a:lnTo>
                  <a:lnTo>
                    <a:pt x="5740" y="979"/>
                  </a:lnTo>
                  <a:lnTo>
                    <a:pt x="5890" y="1450"/>
                  </a:lnTo>
                  <a:lnTo>
                    <a:pt x="6022" y="1920"/>
                  </a:lnTo>
                  <a:lnTo>
                    <a:pt x="6116" y="2372"/>
                  </a:lnTo>
                  <a:lnTo>
                    <a:pt x="6210" y="2804"/>
                  </a:lnTo>
                  <a:lnTo>
                    <a:pt x="6267" y="3237"/>
                  </a:lnTo>
                  <a:lnTo>
                    <a:pt x="6323" y="3651"/>
                  </a:lnTo>
                  <a:lnTo>
                    <a:pt x="6342" y="4065"/>
                  </a:lnTo>
                  <a:lnTo>
                    <a:pt x="6342" y="4460"/>
                  </a:lnTo>
                  <a:lnTo>
                    <a:pt x="6342" y="4855"/>
                  </a:lnTo>
                  <a:lnTo>
                    <a:pt x="6304" y="5232"/>
                  </a:lnTo>
                  <a:lnTo>
                    <a:pt x="6267" y="5608"/>
                  </a:lnTo>
                  <a:lnTo>
                    <a:pt x="6210" y="5965"/>
                  </a:lnTo>
                  <a:lnTo>
                    <a:pt x="6135" y="6304"/>
                  </a:lnTo>
                  <a:lnTo>
                    <a:pt x="6060" y="6643"/>
                  </a:lnTo>
                  <a:lnTo>
                    <a:pt x="6530" y="7057"/>
                  </a:lnTo>
                  <a:lnTo>
                    <a:pt x="6887" y="7395"/>
                  </a:lnTo>
                  <a:lnTo>
                    <a:pt x="7113" y="7659"/>
                  </a:lnTo>
                  <a:lnTo>
                    <a:pt x="7188" y="7772"/>
                  </a:lnTo>
                  <a:lnTo>
                    <a:pt x="7245" y="7847"/>
                  </a:lnTo>
                  <a:lnTo>
                    <a:pt x="7245" y="7903"/>
                  </a:lnTo>
                  <a:lnTo>
                    <a:pt x="7245" y="7941"/>
                  </a:lnTo>
                  <a:lnTo>
                    <a:pt x="7226" y="7979"/>
                  </a:lnTo>
                  <a:lnTo>
                    <a:pt x="7057" y="8468"/>
                  </a:lnTo>
                  <a:lnTo>
                    <a:pt x="6831" y="8938"/>
                  </a:lnTo>
                  <a:lnTo>
                    <a:pt x="6586" y="9390"/>
                  </a:lnTo>
                  <a:lnTo>
                    <a:pt x="6304" y="9841"/>
                  </a:lnTo>
                  <a:lnTo>
                    <a:pt x="6041" y="10218"/>
                  </a:lnTo>
                  <a:lnTo>
                    <a:pt x="5740" y="10556"/>
                  </a:lnTo>
                  <a:lnTo>
                    <a:pt x="5439" y="10895"/>
                  </a:lnTo>
                  <a:lnTo>
                    <a:pt x="5119" y="11196"/>
                  </a:lnTo>
                  <a:lnTo>
                    <a:pt x="4761" y="11478"/>
                  </a:lnTo>
                  <a:lnTo>
                    <a:pt x="4423" y="11723"/>
                  </a:lnTo>
                  <a:lnTo>
                    <a:pt x="4046" y="11968"/>
                  </a:lnTo>
                  <a:lnTo>
                    <a:pt x="3670" y="12175"/>
                  </a:lnTo>
                  <a:lnTo>
                    <a:pt x="3275" y="12363"/>
                  </a:lnTo>
                  <a:lnTo>
                    <a:pt x="2880" y="12532"/>
                  </a:lnTo>
                  <a:lnTo>
                    <a:pt x="2466" y="12664"/>
                  </a:lnTo>
                  <a:lnTo>
                    <a:pt x="2052" y="12777"/>
                  </a:lnTo>
                  <a:lnTo>
                    <a:pt x="1638" y="12871"/>
                  </a:lnTo>
                  <a:lnTo>
                    <a:pt x="1205" y="12927"/>
                  </a:lnTo>
                  <a:lnTo>
                    <a:pt x="791" y="12965"/>
                  </a:lnTo>
                  <a:lnTo>
                    <a:pt x="428" y="12981"/>
                  </a:lnTo>
                  <a:lnTo>
                    <a:pt x="428" y="12981"/>
                  </a:lnTo>
                  <a:lnTo>
                    <a:pt x="509" y="12984"/>
                  </a:lnTo>
                  <a:lnTo>
                    <a:pt x="848" y="12984"/>
                  </a:lnTo>
                  <a:lnTo>
                    <a:pt x="1186" y="12946"/>
                  </a:lnTo>
                  <a:lnTo>
                    <a:pt x="1525" y="12908"/>
                  </a:lnTo>
                  <a:lnTo>
                    <a:pt x="1864" y="12852"/>
                  </a:lnTo>
                  <a:lnTo>
                    <a:pt x="2184" y="12777"/>
                  </a:lnTo>
                  <a:lnTo>
                    <a:pt x="2503" y="12701"/>
                  </a:lnTo>
                  <a:lnTo>
                    <a:pt x="2823" y="12589"/>
                  </a:lnTo>
                  <a:lnTo>
                    <a:pt x="3124" y="12476"/>
                  </a:lnTo>
                  <a:lnTo>
                    <a:pt x="3425" y="12344"/>
                  </a:lnTo>
                  <a:lnTo>
                    <a:pt x="3726" y="12193"/>
                  </a:lnTo>
                  <a:lnTo>
                    <a:pt x="4009" y="12043"/>
                  </a:lnTo>
                  <a:lnTo>
                    <a:pt x="4291" y="11874"/>
                  </a:lnTo>
                  <a:lnTo>
                    <a:pt x="4554" y="11685"/>
                  </a:lnTo>
                  <a:lnTo>
                    <a:pt x="4818" y="11497"/>
                  </a:lnTo>
                  <a:lnTo>
                    <a:pt x="5062" y="11290"/>
                  </a:lnTo>
                  <a:lnTo>
                    <a:pt x="5307" y="11083"/>
                  </a:lnTo>
                  <a:lnTo>
                    <a:pt x="5533" y="10857"/>
                  </a:lnTo>
                  <a:lnTo>
                    <a:pt x="5758" y="10613"/>
                  </a:lnTo>
                  <a:lnTo>
                    <a:pt x="5984" y="10368"/>
                  </a:lnTo>
                  <a:lnTo>
                    <a:pt x="6172" y="10105"/>
                  </a:lnTo>
                  <a:lnTo>
                    <a:pt x="6379" y="9841"/>
                  </a:lnTo>
                  <a:lnTo>
                    <a:pt x="6568" y="9559"/>
                  </a:lnTo>
                  <a:lnTo>
                    <a:pt x="6737" y="9277"/>
                  </a:lnTo>
                  <a:lnTo>
                    <a:pt x="6887" y="8995"/>
                  </a:lnTo>
                  <a:lnTo>
                    <a:pt x="7038" y="8694"/>
                  </a:lnTo>
                  <a:lnTo>
                    <a:pt x="7188" y="8374"/>
                  </a:lnTo>
                  <a:lnTo>
                    <a:pt x="7301" y="8073"/>
                  </a:lnTo>
                  <a:lnTo>
                    <a:pt x="7414" y="7753"/>
                  </a:lnTo>
                  <a:lnTo>
                    <a:pt x="7527" y="7414"/>
                  </a:lnTo>
                  <a:lnTo>
                    <a:pt x="7621" y="7076"/>
                  </a:lnTo>
                  <a:lnTo>
                    <a:pt x="7696" y="6737"/>
                  </a:lnTo>
                  <a:lnTo>
                    <a:pt x="7753" y="6398"/>
                  </a:lnTo>
                  <a:lnTo>
                    <a:pt x="7791" y="6041"/>
                  </a:lnTo>
                  <a:lnTo>
                    <a:pt x="7828" y="5702"/>
                  </a:lnTo>
                  <a:lnTo>
                    <a:pt x="7828" y="5344"/>
                  </a:lnTo>
                  <a:lnTo>
                    <a:pt x="7828" y="5025"/>
                  </a:lnTo>
                  <a:lnTo>
                    <a:pt x="7809" y="4705"/>
                  </a:lnTo>
                  <a:lnTo>
                    <a:pt x="7753" y="4385"/>
                  </a:lnTo>
                  <a:lnTo>
                    <a:pt x="7715" y="4065"/>
                  </a:lnTo>
                  <a:lnTo>
                    <a:pt x="7640" y="3783"/>
                  </a:lnTo>
                  <a:lnTo>
                    <a:pt x="7565" y="3482"/>
                  </a:lnTo>
                  <a:lnTo>
                    <a:pt x="7471" y="3218"/>
                  </a:lnTo>
                  <a:lnTo>
                    <a:pt x="7377" y="2936"/>
                  </a:lnTo>
                  <a:lnTo>
                    <a:pt x="7264" y="2673"/>
                  </a:lnTo>
                  <a:lnTo>
                    <a:pt x="7038" y="2202"/>
                  </a:lnTo>
                  <a:lnTo>
                    <a:pt x="6793" y="1751"/>
                  </a:lnTo>
                  <a:lnTo>
                    <a:pt x="6530" y="1356"/>
                  </a:lnTo>
                  <a:lnTo>
                    <a:pt x="6285" y="998"/>
                  </a:lnTo>
                  <a:lnTo>
                    <a:pt x="6041" y="697"/>
                  </a:lnTo>
                  <a:lnTo>
                    <a:pt x="5834" y="452"/>
                  </a:lnTo>
                  <a:lnTo>
                    <a:pt x="5495" y="114"/>
                  </a:lnTo>
                  <a:lnTo>
                    <a:pt x="5363" y="1"/>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92" name="Google Shape;10992;p71"/>
            <p:cNvSpPr/>
            <p:nvPr/>
          </p:nvSpPr>
          <p:spPr>
            <a:xfrm>
              <a:off x="1590900" y="2966375"/>
              <a:ext cx="195725" cy="324600"/>
            </a:xfrm>
            <a:custGeom>
              <a:avLst/>
              <a:gdLst/>
              <a:ahLst/>
              <a:cxnLst/>
              <a:rect l="l" t="t" r="r" b="b"/>
              <a:pathLst>
                <a:path w="7829" h="12984" fill="none" extrusionOk="0">
                  <a:moveTo>
                    <a:pt x="5363" y="1"/>
                  </a:moveTo>
                  <a:lnTo>
                    <a:pt x="5363" y="1"/>
                  </a:lnTo>
                  <a:lnTo>
                    <a:pt x="5570" y="490"/>
                  </a:lnTo>
                  <a:lnTo>
                    <a:pt x="5740" y="979"/>
                  </a:lnTo>
                  <a:lnTo>
                    <a:pt x="5890" y="1450"/>
                  </a:lnTo>
                  <a:lnTo>
                    <a:pt x="6022" y="1920"/>
                  </a:lnTo>
                  <a:lnTo>
                    <a:pt x="6116" y="2372"/>
                  </a:lnTo>
                  <a:lnTo>
                    <a:pt x="6210" y="2804"/>
                  </a:lnTo>
                  <a:lnTo>
                    <a:pt x="6267" y="3237"/>
                  </a:lnTo>
                  <a:lnTo>
                    <a:pt x="6323" y="3651"/>
                  </a:lnTo>
                  <a:lnTo>
                    <a:pt x="6342" y="4065"/>
                  </a:lnTo>
                  <a:lnTo>
                    <a:pt x="6342" y="4460"/>
                  </a:lnTo>
                  <a:lnTo>
                    <a:pt x="6342" y="4855"/>
                  </a:lnTo>
                  <a:lnTo>
                    <a:pt x="6304" y="5232"/>
                  </a:lnTo>
                  <a:lnTo>
                    <a:pt x="6267" y="5608"/>
                  </a:lnTo>
                  <a:lnTo>
                    <a:pt x="6210" y="5965"/>
                  </a:lnTo>
                  <a:lnTo>
                    <a:pt x="6135" y="6304"/>
                  </a:lnTo>
                  <a:lnTo>
                    <a:pt x="6060" y="6643"/>
                  </a:lnTo>
                  <a:lnTo>
                    <a:pt x="6060" y="6643"/>
                  </a:lnTo>
                  <a:lnTo>
                    <a:pt x="6530" y="7057"/>
                  </a:lnTo>
                  <a:lnTo>
                    <a:pt x="6887" y="7395"/>
                  </a:lnTo>
                  <a:lnTo>
                    <a:pt x="7113" y="7659"/>
                  </a:lnTo>
                  <a:lnTo>
                    <a:pt x="7188" y="7772"/>
                  </a:lnTo>
                  <a:lnTo>
                    <a:pt x="7245" y="7847"/>
                  </a:lnTo>
                  <a:lnTo>
                    <a:pt x="7245" y="7847"/>
                  </a:lnTo>
                  <a:lnTo>
                    <a:pt x="7245" y="7903"/>
                  </a:lnTo>
                  <a:lnTo>
                    <a:pt x="7245" y="7903"/>
                  </a:lnTo>
                  <a:lnTo>
                    <a:pt x="7245" y="7903"/>
                  </a:lnTo>
                  <a:lnTo>
                    <a:pt x="7245" y="7903"/>
                  </a:lnTo>
                  <a:lnTo>
                    <a:pt x="7245" y="7941"/>
                  </a:lnTo>
                  <a:lnTo>
                    <a:pt x="7245" y="7941"/>
                  </a:lnTo>
                  <a:lnTo>
                    <a:pt x="7245" y="7941"/>
                  </a:lnTo>
                  <a:lnTo>
                    <a:pt x="7226" y="7979"/>
                  </a:lnTo>
                  <a:lnTo>
                    <a:pt x="7226" y="7979"/>
                  </a:lnTo>
                  <a:lnTo>
                    <a:pt x="7057" y="8468"/>
                  </a:lnTo>
                  <a:lnTo>
                    <a:pt x="6831" y="8938"/>
                  </a:lnTo>
                  <a:lnTo>
                    <a:pt x="6586" y="9390"/>
                  </a:lnTo>
                  <a:lnTo>
                    <a:pt x="6304" y="9841"/>
                  </a:lnTo>
                  <a:lnTo>
                    <a:pt x="6304" y="9841"/>
                  </a:lnTo>
                  <a:lnTo>
                    <a:pt x="6041" y="10218"/>
                  </a:lnTo>
                  <a:lnTo>
                    <a:pt x="5740" y="10556"/>
                  </a:lnTo>
                  <a:lnTo>
                    <a:pt x="5439" y="10895"/>
                  </a:lnTo>
                  <a:lnTo>
                    <a:pt x="5119" y="11196"/>
                  </a:lnTo>
                  <a:lnTo>
                    <a:pt x="4761" y="11478"/>
                  </a:lnTo>
                  <a:lnTo>
                    <a:pt x="4423" y="11723"/>
                  </a:lnTo>
                  <a:lnTo>
                    <a:pt x="4046" y="11968"/>
                  </a:lnTo>
                  <a:lnTo>
                    <a:pt x="3670" y="12175"/>
                  </a:lnTo>
                  <a:lnTo>
                    <a:pt x="3275" y="12363"/>
                  </a:lnTo>
                  <a:lnTo>
                    <a:pt x="2880" y="12532"/>
                  </a:lnTo>
                  <a:lnTo>
                    <a:pt x="2466" y="12664"/>
                  </a:lnTo>
                  <a:lnTo>
                    <a:pt x="2052" y="12777"/>
                  </a:lnTo>
                  <a:lnTo>
                    <a:pt x="1638" y="12871"/>
                  </a:lnTo>
                  <a:lnTo>
                    <a:pt x="1205" y="12927"/>
                  </a:lnTo>
                  <a:lnTo>
                    <a:pt x="791" y="12965"/>
                  </a:lnTo>
                  <a:lnTo>
                    <a:pt x="358" y="12984"/>
                  </a:lnTo>
                  <a:lnTo>
                    <a:pt x="358" y="12984"/>
                  </a:lnTo>
                  <a:lnTo>
                    <a:pt x="1" y="12965"/>
                  </a:lnTo>
                  <a:lnTo>
                    <a:pt x="1" y="12965"/>
                  </a:lnTo>
                  <a:lnTo>
                    <a:pt x="509" y="12984"/>
                  </a:lnTo>
                  <a:lnTo>
                    <a:pt x="509" y="12984"/>
                  </a:lnTo>
                  <a:lnTo>
                    <a:pt x="848" y="12984"/>
                  </a:lnTo>
                  <a:lnTo>
                    <a:pt x="1186" y="12946"/>
                  </a:lnTo>
                  <a:lnTo>
                    <a:pt x="1525" y="12908"/>
                  </a:lnTo>
                  <a:lnTo>
                    <a:pt x="1864" y="12852"/>
                  </a:lnTo>
                  <a:lnTo>
                    <a:pt x="2184" y="12777"/>
                  </a:lnTo>
                  <a:lnTo>
                    <a:pt x="2503" y="12701"/>
                  </a:lnTo>
                  <a:lnTo>
                    <a:pt x="2823" y="12589"/>
                  </a:lnTo>
                  <a:lnTo>
                    <a:pt x="3124" y="12476"/>
                  </a:lnTo>
                  <a:lnTo>
                    <a:pt x="3425" y="12344"/>
                  </a:lnTo>
                  <a:lnTo>
                    <a:pt x="3726" y="12193"/>
                  </a:lnTo>
                  <a:lnTo>
                    <a:pt x="4009" y="12043"/>
                  </a:lnTo>
                  <a:lnTo>
                    <a:pt x="4291" y="11874"/>
                  </a:lnTo>
                  <a:lnTo>
                    <a:pt x="4554" y="11685"/>
                  </a:lnTo>
                  <a:lnTo>
                    <a:pt x="4818" y="11497"/>
                  </a:lnTo>
                  <a:lnTo>
                    <a:pt x="5062" y="11290"/>
                  </a:lnTo>
                  <a:lnTo>
                    <a:pt x="5307" y="11083"/>
                  </a:lnTo>
                  <a:lnTo>
                    <a:pt x="5533" y="10857"/>
                  </a:lnTo>
                  <a:lnTo>
                    <a:pt x="5758" y="10613"/>
                  </a:lnTo>
                  <a:lnTo>
                    <a:pt x="5984" y="10368"/>
                  </a:lnTo>
                  <a:lnTo>
                    <a:pt x="6172" y="10105"/>
                  </a:lnTo>
                  <a:lnTo>
                    <a:pt x="6379" y="9841"/>
                  </a:lnTo>
                  <a:lnTo>
                    <a:pt x="6568" y="9559"/>
                  </a:lnTo>
                  <a:lnTo>
                    <a:pt x="6737" y="9277"/>
                  </a:lnTo>
                  <a:lnTo>
                    <a:pt x="6887" y="8995"/>
                  </a:lnTo>
                  <a:lnTo>
                    <a:pt x="7038" y="8694"/>
                  </a:lnTo>
                  <a:lnTo>
                    <a:pt x="7188" y="8374"/>
                  </a:lnTo>
                  <a:lnTo>
                    <a:pt x="7301" y="8073"/>
                  </a:lnTo>
                  <a:lnTo>
                    <a:pt x="7414" y="7753"/>
                  </a:lnTo>
                  <a:lnTo>
                    <a:pt x="7527" y="7414"/>
                  </a:lnTo>
                  <a:lnTo>
                    <a:pt x="7621" y="7076"/>
                  </a:lnTo>
                  <a:lnTo>
                    <a:pt x="7696" y="6737"/>
                  </a:lnTo>
                  <a:lnTo>
                    <a:pt x="7753" y="6398"/>
                  </a:lnTo>
                  <a:lnTo>
                    <a:pt x="7753" y="6398"/>
                  </a:lnTo>
                  <a:lnTo>
                    <a:pt x="7791" y="6041"/>
                  </a:lnTo>
                  <a:lnTo>
                    <a:pt x="7828" y="5702"/>
                  </a:lnTo>
                  <a:lnTo>
                    <a:pt x="7828" y="5344"/>
                  </a:lnTo>
                  <a:lnTo>
                    <a:pt x="7828" y="5025"/>
                  </a:lnTo>
                  <a:lnTo>
                    <a:pt x="7809" y="4705"/>
                  </a:lnTo>
                  <a:lnTo>
                    <a:pt x="7753" y="4385"/>
                  </a:lnTo>
                  <a:lnTo>
                    <a:pt x="7715" y="4065"/>
                  </a:lnTo>
                  <a:lnTo>
                    <a:pt x="7640" y="3783"/>
                  </a:lnTo>
                  <a:lnTo>
                    <a:pt x="7565" y="3482"/>
                  </a:lnTo>
                  <a:lnTo>
                    <a:pt x="7471" y="3218"/>
                  </a:lnTo>
                  <a:lnTo>
                    <a:pt x="7377" y="2936"/>
                  </a:lnTo>
                  <a:lnTo>
                    <a:pt x="7264" y="2673"/>
                  </a:lnTo>
                  <a:lnTo>
                    <a:pt x="7038" y="2202"/>
                  </a:lnTo>
                  <a:lnTo>
                    <a:pt x="6793" y="1751"/>
                  </a:lnTo>
                  <a:lnTo>
                    <a:pt x="6530" y="1356"/>
                  </a:lnTo>
                  <a:lnTo>
                    <a:pt x="6285" y="998"/>
                  </a:lnTo>
                  <a:lnTo>
                    <a:pt x="6041" y="697"/>
                  </a:lnTo>
                  <a:lnTo>
                    <a:pt x="5834" y="452"/>
                  </a:lnTo>
                  <a:lnTo>
                    <a:pt x="5495" y="114"/>
                  </a:lnTo>
                  <a:lnTo>
                    <a:pt x="5363" y="1"/>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93" name="Google Shape;10993;p71"/>
            <p:cNvSpPr/>
            <p:nvPr/>
          </p:nvSpPr>
          <p:spPr>
            <a:xfrm>
              <a:off x="1590900" y="3151725"/>
              <a:ext cx="181125" cy="139250"/>
            </a:xfrm>
            <a:custGeom>
              <a:avLst/>
              <a:gdLst/>
              <a:ahLst/>
              <a:cxnLst/>
              <a:rect l="l" t="t" r="r" b="b"/>
              <a:pathLst>
                <a:path w="7245" h="5570" extrusionOk="0">
                  <a:moveTo>
                    <a:pt x="5796" y="0"/>
                  </a:moveTo>
                  <a:lnTo>
                    <a:pt x="5646" y="358"/>
                  </a:lnTo>
                  <a:lnTo>
                    <a:pt x="5476" y="715"/>
                  </a:lnTo>
                  <a:lnTo>
                    <a:pt x="5307" y="1054"/>
                  </a:lnTo>
                  <a:lnTo>
                    <a:pt x="5119" y="1374"/>
                  </a:lnTo>
                  <a:lnTo>
                    <a:pt x="4912" y="1694"/>
                  </a:lnTo>
                  <a:lnTo>
                    <a:pt x="4705" y="1976"/>
                  </a:lnTo>
                  <a:lnTo>
                    <a:pt x="4479" y="2277"/>
                  </a:lnTo>
                  <a:lnTo>
                    <a:pt x="4253" y="2540"/>
                  </a:lnTo>
                  <a:lnTo>
                    <a:pt x="4009" y="2804"/>
                  </a:lnTo>
                  <a:lnTo>
                    <a:pt x="3783" y="3048"/>
                  </a:lnTo>
                  <a:lnTo>
                    <a:pt x="3294" y="3500"/>
                  </a:lnTo>
                  <a:lnTo>
                    <a:pt x="2804" y="3914"/>
                  </a:lnTo>
                  <a:lnTo>
                    <a:pt x="2315" y="4271"/>
                  </a:lnTo>
                  <a:lnTo>
                    <a:pt x="1864" y="4572"/>
                  </a:lnTo>
                  <a:lnTo>
                    <a:pt x="1431" y="4836"/>
                  </a:lnTo>
                  <a:lnTo>
                    <a:pt x="1036" y="5062"/>
                  </a:lnTo>
                  <a:lnTo>
                    <a:pt x="678" y="5250"/>
                  </a:lnTo>
                  <a:lnTo>
                    <a:pt x="170" y="5476"/>
                  </a:lnTo>
                  <a:lnTo>
                    <a:pt x="1" y="5551"/>
                  </a:lnTo>
                  <a:lnTo>
                    <a:pt x="358" y="5570"/>
                  </a:lnTo>
                  <a:lnTo>
                    <a:pt x="791" y="5551"/>
                  </a:lnTo>
                  <a:lnTo>
                    <a:pt x="1205" y="5513"/>
                  </a:lnTo>
                  <a:lnTo>
                    <a:pt x="1638" y="5457"/>
                  </a:lnTo>
                  <a:lnTo>
                    <a:pt x="2052" y="5363"/>
                  </a:lnTo>
                  <a:lnTo>
                    <a:pt x="2466" y="5250"/>
                  </a:lnTo>
                  <a:lnTo>
                    <a:pt x="2880" y="5118"/>
                  </a:lnTo>
                  <a:lnTo>
                    <a:pt x="3275" y="4949"/>
                  </a:lnTo>
                  <a:lnTo>
                    <a:pt x="3670" y="4761"/>
                  </a:lnTo>
                  <a:lnTo>
                    <a:pt x="4046" y="4554"/>
                  </a:lnTo>
                  <a:lnTo>
                    <a:pt x="4423" y="4309"/>
                  </a:lnTo>
                  <a:lnTo>
                    <a:pt x="4761" y="4064"/>
                  </a:lnTo>
                  <a:lnTo>
                    <a:pt x="5119" y="3782"/>
                  </a:lnTo>
                  <a:lnTo>
                    <a:pt x="5439" y="3481"/>
                  </a:lnTo>
                  <a:lnTo>
                    <a:pt x="5740" y="3142"/>
                  </a:lnTo>
                  <a:lnTo>
                    <a:pt x="6041" y="2804"/>
                  </a:lnTo>
                  <a:lnTo>
                    <a:pt x="6304" y="2427"/>
                  </a:lnTo>
                  <a:lnTo>
                    <a:pt x="6586" y="1976"/>
                  </a:lnTo>
                  <a:lnTo>
                    <a:pt x="6831" y="1524"/>
                  </a:lnTo>
                  <a:lnTo>
                    <a:pt x="7057" y="1054"/>
                  </a:lnTo>
                  <a:lnTo>
                    <a:pt x="7226" y="565"/>
                  </a:lnTo>
                  <a:lnTo>
                    <a:pt x="7245" y="527"/>
                  </a:lnTo>
                  <a:lnTo>
                    <a:pt x="7245" y="527"/>
                  </a:lnTo>
                  <a:lnTo>
                    <a:pt x="7207" y="546"/>
                  </a:lnTo>
                  <a:lnTo>
                    <a:pt x="7151" y="565"/>
                  </a:lnTo>
                  <a:lnTo>
                    <a:pt x="7057" y="546"/>
                  </a:lnTo>
                  <a:lnTo>
                    <a:pt x="6944" y="527"/>
                  </a:lnTo>
                  <a:lnTo>
                    <a:pt x="6662" y="414"/>
                  </a:lnTo>
                  <a:lnTo>
                    <a:pt x="6267" y="245"/>
                  </a:lnTo>
                  <a:lnTo>
                    <a:pt x="5796"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94" name="Google Shape;10994;p71"/>
            <p:cNvSpPr/>
            <p:nvPr/>
          </p:nvSpPr>
          <p:spPr>
            <a:xfrm>
              <a:off x="1590900" y="3151725"/>
              <a:ext cx="181125" cy="139250"/>
            </a:xfrm>
            <a:custGeom>
              <a:avLst/>
              <a:gdLst/>
              <a:ahLst/>
              <a:cxnLst/>
              <a:rect l="l" t="t" r="r" b="b"/>
              <a:pathLst>
                <a:path w="7245" h="5570" fill="none" extrusionOk="0">
                  <a:moveTo>
                    <a:pt x="5796" y="0"/>
                  </a:moveTo>
                  <a:lnTo>
                    <a:pt x="5796" y="0"/>
                  </a:lnTo>
                  <a:lnTo>
                    <a:pt x="5646" y="358"/>
                  </a:lnTo>
                  <a:lnTo>
                    <a:pt x="5476" y="715"/>
                  </a:lnTo>
                  <a:lnTo>
                    <a:pt x="5307" y="1054"/>
                  </a:lnTo>
                  <a:lnTo>
                    <a:pt x="5119" y="1374"/>
                  </a:lnTo>
                  <a:lnTo>
                    <a:pt x="4912" y="1694"/>
                  </a:lnTo>
                  <a:lnTo>
                    <a:pt x="4705" y="1976"/>
                  </a:lnTo>
                  <a:lnTo>
                    <a:pt x="4479" y="2277"/>
                  </a:lnTo>
                  <a:lnTo>
                    <a:pt x="4253" y="2540"/>
                  </a:lnTo>
                  <a:lnTo>
                    <a:pt x="4009" y="2804"/>
                  </a:lnTo>
                  <a:lnTo>
                    <a:pt x="3783" y="3048"/>
                  </a:lnTo>
                  <a:lnTo>
                    <a:pt x="3294" y="3500"/>
                  </a:lnTo>
                  <a:lnTo>
                    <a:pt x="2804" y="3914"/>
                  </a:lnTo>
                  <a:lnTo>
                    <a:pt x="2315" y="4271"/>
                  </a:lnTo>
                  <a:lnTo>
                    <a:pt x="1864" y="4572"/>
                  </a:lnTo>
                  <a:lnTo>
                    <a:pt x="1431" y="4836"/>
                  </a:lnTo>
                  <a:lnTo>
                    <a:pt x="1036" y="5062"/>
                  </a:lnTo>
                  <a:lnTo>
                    <a:pt x="678" y="5250"/>
                  </a:lnTo>
                  <a:lnTo>
                    <a:pt x="170" y="5476"/>
                  </a:lnTo>
                  <a:lnTo>
                    <a:pt x="1" y="5551"/>
                  </a:lnTo>
                  <a:lnTo>
                    <a:pt x="1" y="5551"/>
                  </a:lnTo>
                  <a:lnTo>
                    <a:pt x="1" y="5551"/>
                  </a:lnTo>
                  <a:lnTo>
                    <a:pt x="1" y="5551"/>
                  </a:lnTo>
                  <a:lnTo>
                    <a:pt x="358" y="5570"/>
                  </a:lnTo>
                  <a:lnTo>
                    <a:pt x="358" y="5570"/>
                  </a:lnTo>
                  <a:lnTo>
                    <a:pt x="791" y="5551"/>
                  </a:lnTo>
                  <a:lnTo>
                    <a:pt x="1205" y="5513"/>
                  </a:lnTo>
                  <a:lnTo>
                    <a:pt x="1638" y="5457"/>
                  </a:lnTo>
                  <a:lnTo>
                    <a:pt x="2052" y="5363"/>
                  </a:lnTo>
                  <a:lnTo>
                    <a:pt x="2466" y="5250"/>
                  </a:lnTo>
                  <a:lnTo>
                    <a:pt x="2880" y="5118"/>
                  </a:lnTo>
                  <a:lnTo>
                    <a:pt x="3275" y="4949"/>
                  </a:lnTo>
                  <a:lnTo>
                    <a:pt x="3670" y="4761"/>
                  </a:lnTo>
                  <a:lnTo>
                    <a:pt x="4046" y="4554"/>
                  </a:lnTo>
                  <a:lnTo>
                    <a:pt x="4423" y="4309"/>
                  </a:lnTo>
                  <a:lnTo>
                    <a:pt x="4761" y="4064"/>
                  </a:lnTo>
                  <a:lnTo>
                    <a:pt x="5119" y="3782"/>
                  </a:lnTo>
                  <a:lnTo>
                    <a:pt x="5439" y="3481"/>
                  </a:lnTo>
                  <a:lnTo>
                    <a:pt x="5740" y="3142"/>
                  </a:lnTo>
                  <a:lnTo>
                    <a:pt x="6041" y="2804"/>
                  </a:lnTo>
                  <a:lnTo>
                    <a:pt x="6304" y="2427"/>
                  </a:lnTo>
                  <a:lnTo>
                    <a:pt x="6304" y="2427"/>
                  </a:lnTo>
                  <a:lnTo>
                    <a:pt x="6586" y="1976"/>
                  </a:lnTo>
                  <a:lnTo>
                    <a:pt x="6831" y="1524"/>
                  </a:lnTo>
                  <a:lnTo>
                    <a:pt x="7057" y="1054"/>
                  </a:lnTo>
                  <a:lnTo>
                    <a:pt x="7226" y="565"/>
                  </a:lnTo>
                  <a:lnTo>
                    <a:pt x="7226" y="565"/>
                  </a:lnTo>
                  <a:lnTo>
                    <a:pt x="7245" y="527"/>
                  </a:lnTo>
                  <a:lnTo>
                    <a:pt x="7245" y="527"/>
                  </a:lnTo>
                  <a:lnTo>
                    <a:pt x="7245" y="527"/>
                  </a:lnTo>
                  <a:lnTo>
                    <a:pt x="7245" y="489"/>
                  </a:lnTo>
                  <a:lnTo>
                    <a:pt x="7245" y="489"/>
                  </a:lnTo>
                  <a:lnTo>
                    <a:pt x="7245" y="489"/>
                  </a:lnTo>
                  <a:lnTo>
                    <a:pt x="7245" y="489"/>
                  </a:lnTo>
                  <a:lnTo>
                    <a:pt x="7245" y="489"/>
                  </a:lnTo>
                  <a:lnTo>
                    <a:pt x="7245" y="489"/>
                  </a:lnTo>
                  <a:lnTo>
                    <a:pt x="7245" y="527"/>
                  </a:lnTo>
                  <a:lnTo>
                    <a:pt x="7245" y="527"/>
                  </a:lnTo>
                  <a:lnTo>
                    <a:pt x="7245" y="527"/>
                  </a:lnTo>
                  <a:lnTo>
                    <a:pt x="7207" y="546"/>
                  </a:lnTo>
                  <a:lnTo>
                    <a:pt x="7207" y="546"/>
                  </a:lnTo>
                  <a:lnTo>
                    <a:pt x="7151" y="565"/>
                  </a:lnTo>
                  <a:lnTo>
                    <a:pt x="7151" y="565"/>
                  </a:lnTo>
                  <a:lnTo>
                    <a:pt x="7057" y="546"/>
                  </a:lnTo>
                  <a:lnTo>
                    <a:pt x="6944" y="527"/>
                  </a:lnTo>
                  <a:lnTo>
                    <a:pt x="6662" y="414"/>
                  </a:lnTo>
                  <a:lnTo>
                    <a:pt x="6267" y="245"/>
                  </a:lnTo>
                  <a:lnTo>
                    <a:pt x="5796" y="0"/>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95" name="Google Shape;10995;p71"/>
            <p:cNvSpPr/>
            <p:nvPr/>
          </p:nvSpPr>
          <p:spPr>
            <a:xfrm>
              <a:off x="1735800" y="3132425"/>
              <a:ext cx="36225" cy="33425"/>
            </a:xfrm>
            <a:custGeom>
              <a:avLst/>
              <a:gdLst/>
              <a:ahLst/>
              <a:cxnLst/>
              <a:rect l="l" t="t" r="r" b="b"/>
              <a:pathLst>
                <a:path w="1449" h="1337" extrusionOk="0">
                  <a:moveTo>
                    <a:pt x="264" y="1"/>
                  </a:moveTo>
                  <a:lnTo>
                    <a:pt x="151" y="396"/>
                  </a:lnTo>
                  <a:lnTo>
                    <a:pt x="0" y="772"/>
                  </a:lnTo>
                  <a:lnTo>
                    <a:pt x="471" y="1017"/>
                  </a:lnTo>
                  <a:lnTo>
                    <a:pt x="866" y="1186"/>
                  </a:lnTo>
                  <a:lnTo>
                    <a:pt x="1148" y="1299"/>
                  </a:lnTo>
                  <a:lnTo>
                    <a:pt x="1261" y="1318"/>
                  </a:lnTo>
                  <a:lnTo>
                    <a:pt x="1355" y="1337"/>
                  </a:lnTo>
                  <a:lnTo>
                    <a:pt x="1411" y="1318"/>
                  </a:lnTo>
                  <a:lnTo>
                    <a:pt x="1449" y="1299"/>
                  </a:lnTo>
                  <a:lnTo>
                    <a:pt x="1449" y="1261"/>
                  </a:lnTo>
                  <a:lnTo>
                    <a:pt x="1449" y="1205"/>
                  </a:lnTo>
                  <a:lnTo>
                    <a:pt x="1392" y="1130"/>
                  </a:lnTo>
                  <a:lnTo>
                    <a:pt x="1317" y="1017"/>
                  </a:lnTo>
                  <a:lnTo>
                    <a:pt x="1091" y="753"/>
                  </a:lnTo>
                  <a:lnTo>
                    <a:pt x="734" y="415"/>
                  </a:lnTo>
                  <a:lnTo>
                    <a:pt x="264" y="1"/>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96" name="Google Shape;10996;p71"/>
            <p:cNvSpPr/>
            <p:nvPr/>
          </p:nvSpPr>
          <p:spPr>
            <a:xfrm>
              <a:off x="1735800" y="3132425"/>
              <a:ext cx="36225" cy="33425"/>
            </a:xfrm>
            <a:custGeom>
              <a:avLst/>
              <a:gdLst/>
              <a:ahLst/>
              <a:cxnLst/>
              <a:rect l="l" t="t" r="r" b="b"/>
              <a:pathLst>
                <a:path w="1449" h="1337" fill="none" extrusionOk="0">
                  <a:moveTo>
                    <a:pt x="264" y="1"/>
                  </a:moveTo>
                  <a:lnTo>
                    <a:pt x="264" y="1"/>
                  </a:lnTo>
                  <a:lnTo>
                    <a:pt x="151" y="396"/>
                  </a:lnTo>
                  <a:lnTo>
                    <a:pt x="0" y="772"/>
                  </a:lnTo>
                  <a:lnTo>
                    <a:pt x="0" y="772"/>
                  </a:lnTo>
                  <a:lnTo>
                    <a:pt x="471" y="1017"/>
                  </a:lnTo>
                  <a:lnTo>
                    <a:pt x="866" y="1186"/>
                  </a:lnTo>
                  <a:lnTo>
                    <a:pt x="1148" y="1299"/>
                  </a:lnTo>
                  <a:lnTo>
                    <a:pt x="1261" y="1318"/>
                  </a:lnTo>
                  <a:lnTo>
                    <a:pt x="1355" y="1337"/>
                  </a:lnTo>
                  <a:lnTo>
                    <a:pt x="1355" y="1337"/>
                  </a:lnTo>
                  <a:lnTo>
                    <a:pt x="1411" y="1318"/>
                  </a:lnTo>
                  <a:lnTo>
                    <a:pt x="1411" y="1318"/>
                  </a:lnTo>
                  <a:lnTo>
                    <a:pt x="1449" y="1299"/>
                  </a:lnTo>
                  <a:lnTo>
                    <a:pt x="1449" y="1299"/>
                  </a:lnTo>
                  <a:lnTo>
                    <a:pt x="1449" y="1299"/>
                  </a:lnTo>
                  <a:lnTo>
                    <a:pt x="1449" y="1261"/>
                  </a:lnTo>
                  <a:lnTo>
                    <a:pt x="1449" y="1261"/>
                  </a:lnTo>
                  <a:lnTo>
                    <a:pt x="1449" y="1261"/>
                  </a:lnTo>
                  <a:lnTo>
                    <a:pt x="1449" y="1261"/>
                  </a:lnTo>
                  <a:lnTo>
                    <a:pt x="1449" y="1205"/>
                  </a:lnTo>
                  <a:lnTo>
                    <a:pt x="1449" y="1205"/>
                  </a:lnTo>
                  <a:lnTo>
                    <a:pt x="1392" y="1130"/>
                  </a:lnTo>
                  <a:lnTo>
                    <a:pt x="1317" y="1017"/>
                  </a:lnTo>
                  <a:lnTo>
                    <a:pt x="1091" y="753"/>
                  </a:lnTo>
                  <a:lnTo>
                    <a:pt x="734" y="415"/>
                  </a:lnTo>
                  <a:lnTo>
                    <a:pt x="264" y="1"/>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10997" name="Google Shape;10997;p71"/>
          <p:cNvGrpSpPr/>
          <p:nvPr/>
        </p:nvGrpSpPr>
        <p:grpSpPr>
          <a:xfrm rot="406514">
            <a:off x="11229870" y="498776"/>
            <a:ext cx="648983" cy="1167648"/>
            <a:chOff x="204138" y="189927"/>
            <a:chExt cx="452861" cy="814710"/>
          </a:xfrm>
        </p:grpSpPr>
        <p:sp>
          <p:nvSpPr>
            <p:cNvPr id="10998" name="Google Shape;10998;p71"/>
            <p:cNvSpPr/>
            <p:nvPr/>
          </p:nvSpPr>
          <p:spPr>
            <a:xfrm>
              <a:off x="223986" y="405915"/>
              <a:ext cx="241479" cy="598722"/>
            </a:xfrm>
            <a:custGeom>
              <a:avLst/>
              <a:gdLst/>
              <a:ahLst/>
              <a:cxnLst/>
              <a:rect l="l" t="t" r="r" b="b"/>
              <a:pathLst>
                <a:path w="13736" h="34057" extrusionOk="0">
                  <a:moveTo>
                    <a:pt x="866" y="1"/>
                  </a:moveTo>
                  <a:lnTo>
                    <a:pt x="678" y="19"/>
                  </a:lnTo>
                  <a:lnTo>
                    <a:pt x="527" y="57"/>
                  </a:lnTo>
                  <a:lnTo>
                    <a:pt x="377" y="151"/>
                  </a:lnTo>
                  <a:lnTo>
                    <a:pt x="245" y="245"/>
                  </a:lnTo>
                  <a:lnTo>
                    <a:pt x="151" y="377"/>
                  </a:lnTo>
                  <a:lnTo>
                    <a:pt x="57" y="527"/>
                  </a:lnTo>
                  <a:lnTo>
                    <a:pt x="19" y="678"/>
                  </a:lnTo>
                  <a:lnTo>
                    <a:pt x="0" y="866"/>
                  </a:lnTo>
                  <a:lnTo>
                    <a:pt x="0" y="34057"/>
                  </a:lnTo>
                  <a:lnTo>
                    <a:pt x="1713" y="34057"/>
                  </a:lnTo>
                  <a:lnTo>
                    <a:pt x="1713" y="1713"/>
                  </a:lnTo>
                  <a:lnTo>
                    <a:pt x="12870" y="1713"/>
                  </a:lnTo>
                  <a:lnTo>
                    <a:pt x="13040" y="1694"/>
                  </a:lnTo>
                  <a:lnTo>
                    <a:pt x="13209" y="1656"/>
                  </a:lnTo>
                  <a:lnTo>
                    <a:pt x="13360" y="1581"/>
                  </a:lnTo>
                  <a:lnTo>
                    <a:pt x="13472" y="1468"/>
                  </a:lnTo>
                  <a:lnTo>
                    <a:pt x="13585" y="1337"/>
                  </a:lnTo>
                  <a:lnTo>
                    <a:pt x="13661" y="1186"/>
                  </a:lnTo>
                  <a:lnTo>
                    <a:pt x="13717" y="1036"/>
                  </a:lnTo>
                  <a:lnTo>
                    <a:pt x="13736" y="866"/>
                  </a:lnTo>
                  <a:lnTo>
                    <a:pt x="13717" y="678"/>
                  </a:lnTo>
                  <a:lnTo>
                    <a:pt x="13661" y="527"/>
                  </a:lnTo>
                  <a:lnTo>
                    <a:pt x="13585" y="377"/>
                  </a:lnTo>
                  <a:lnTo>
                    <a:pt x="13472" y="245"/>
                  </a:lnTo>
                  <a:lnTo>
                    <a:pt x="13360" y="151"/>
                  </a:lnTo>
                  <a:lnTo>
                    <a:pt x="13209" y="57"/>
                  </a:lnTo>
                  <a:lnTo>
                    <a:pt x="13040" y="19"/>
                  </a:lnTo>
                  <a:lnTo>
                    <a:pt x="12870"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0999" name="Google Shape;10999;p71"/>
            <p:cNvSpPr/>
            <p:nvPr/>
          </p:nvSpPr>
          <p:spPr>
            <a:xfrm>
              <a:off x="204138" y="379457"/>
              <a:ext cx="80393" cy="80393"/>
            </a:xfrm>
            <a:custGeom>
              <a:avLst/>
              <a:gdLst/>
              <a:ahLst/>
              <a:cxnLst/>
              <a:rect l="l" t="t" r="r" b="b"/>
              <a:pathLst>
                <a:path w="4573" h="4573" extrusionOk="0">
                  <a:moveTo>
                    <a:pt x="2277" y="0"/>
                  </a:moveTo>
                  <a:lnTo>
                    <a:pt x="2051" y="19"/>
                  </a:lnTo>
                  <a:lnTo>
                    <a:pt x="1826" y="57"/>
                  </a:lnTo>
                  <a:lnTo>
                    <a:pt x="1600" y="113"/>
                  </a:lnTo>
                  <a:lnTo>
                    <a:pt x="1393" y="189"/>
                  </a:lnTo>
                  <a:lnTo>
                    <a:pt x="1186" y="283"/>
                  </a:lnTo>
                  <a:lnTo>
                    <a:pt x="998" y="396"/>
                  </a:lnTo>
                  <a:lnTo>
                    <a:pt x="828" y="527"/>
                  </a:lnTo>
                  <a:lnTo>
                    <a:pt x="659" y="678"/>
                  </a:lnTo>
                  <a:lnTo>
                    <a:pt x="527" y="828"/>
                  </a:lnTo>
                  <a:lnTo>
                    <a:pt x="396" y="1016"/>
                  </a:lnTo>
                  <a:lnTo>
                    <a:pt x="283" y="1205"/>
                  </a:lnTo>
                  <a:lnTo>
                    <a:pt x="170" y="1393"/>
                  </a:lnTo>
                  <a:lnTo>
                    <a:pt x="95" y="1600"/>
                  </a:lnTo>
                  <a:lnTo>
                    <a:pt x="38" y="1826"/>
                  </a:lnTo>
                  <a:lnTo>
                    <a:pt x="19" y="2051"/>
                  </a:lnTo>
                  <a:lnTo>
                    <a:pt x="1" y="2296"/>
                  </a:lnTo>
                  <a:lnTo>
                    <a:pt x="19" y="2522"/>
                  </a:lnTo>
                  <a:lnTo>
                    <a:pt x="38" y="2747"/>
                  </a:lnTo>
                  <a:lnTo>
                    <a:pt x="95" y="2973"/>
                  </a:lnTo>
                  <a:lnTo>
                    <a:pt x="170" y="3180"/>
                  </a:lnTo>
                  <a:lnTo>
                    <a:pt x="283" y="3368"/>
                  </a:lnTo>
                  <a:lnTo>
                    <a:pt x="396" y="3557"/>
                  </a:lnTo>
                  <a:lnTo>
                    <a:pt x="527" y="3745"/>
                  </a:lnTo>
                  <a:lnTo>
                    <a:pt x="659" y="3895"/>
                  </a:lnTo>
                  <a:lnTo>
                    <a:pt x="828" y="4046"/>
                  </a:lnTo>
                  <a:lnTo>
                    <a:pt x="998" y="4177"/>
                  </a:lnTo>
                  <a:lnTo>
                    <a:pt x="1186" y="4290"/>
                  </a:lnTo>
                  <a:lnTo>
                    <a:pt x="1393" y="4384"/>
                  </a:lnTo>
                  <a:lnTo>
                    <a:pt x="1600" y="4460"/>
                  </a:lnTo>
                  <a:lnTo>
                    <a:pt x="1826" y="4516"/>
                  </a:lnTo>
                  <a:lnTo>
                    <a:pt x="2051" y="4554"/>
                  </a:lnTo>
                  <a:lnTo>
                    <a:pt x="2277" y="4573"/>
                  </a:lnTo>
                  <a:lnTo>
                    <a:pt x="2522" y="4554"/>
                  </a:lnTo>
                  <a:lnTo>
                    <a:pt x="2748" y="4516"/>
                  </a:lnTo>
                  <a:lnTo>
                    <a:pt x="2955" y="4460"/>
                  </a:lnTo>
                  <a:lnTo>
                    <a:pt x="3162" y="4384"/>
                  </a:lnTo>
                  <a:lnTo>
                    <a:pt x="3368" y="4290"/>
                  </a:lnTo>
                  <a:lnTo>
                    <a:pt x="3557" y="4177"/>
                  </a:lnTo>
                  <a:lnTo>
                    <a:pt x="3726" y="4046"/>
                  </a:lnTo>
                  <a:lnTo>
                    <a:pt x="3895" y="3895"/>
                  </a:lnTo>
                  <a:lnTo>
                    <a:pt x="4046" y="3745"/>
                  </a:lnTo>
                  <a:lnTo>
                    <a:pt x="4178" y="3557"/>
                  </a:lnTo>
                  <a:lnTo>
                    <a:pt x="4290" y="3368"/>
                  </a:lnTo>
                  <a:lnTo>
                    <a:pt x="4385" y="3180"/>
                  </a:lnTo>
                  <a:lnTo>
                    <a:pt x="4460" y="2973"/>
                  </a:lnTo>
                  <a:lnTo>
                    <a:pt x="4516" y="2747"/>
                  </a:lnTo>
                  <a:lnTo>
                    <a:pt x="4554" y="2522"/>
                  </a:lnTo>
                  <a:lnTo>
                    <a:pt x="4573" y="2296"/>
                  </a:lnTo>
                  <a:lnTo>
                    <a:pt x="4554" y="2051"/>
                  </a:lnTo>
                  <a:lnTo>
                    <a:pt x="4516" y="1826"/>
                  </a:lnTo>
                  <a:lnTo>
                    <a:pt x="4460" y="1600"/>
                  </a:lnTo>
                  <a:lnTo>
                    <a:pt x="4385" y="1393"/>
                  </a:lnTo>
                  <a:lnTo>
                    <a:pt x="4290" y="1205"/>
                  </a:lnTo>
                  <a:lnTo>
                    <a:pt x="4178" y="1016"/>
                  </a:lnTo>
                  <a:lnTo>
                    <a:pt x="4046" y="828"/>
                  </a:lnTo>
                  <a:lnTo>
                    <a:pt x="3895" y="678"/>
                  </a:lnTo>
                  <a:lnTo>
                    <a:pt x="3726" y="527"/>
                  </a:lnTo>
                  <a:lnTo>
                    <a:pt x="3557" y="396"/>
                  </a:lnTo>
                  <a:lnTo>
                    <a:pt x="3368" y="283"/>
                  </a:lnTo>
                  <a:lnTo>
                    <a:pt x="3162" y="189"/>
                  </a:lnTo>
                  <a:lnTo>
                    <a:pt x="2955" y="113"/>
                  </a:lnTo>
                  <a:lnTo>
                    <a:pt x="2748" y="57"/>
                  </a:lnTo>
                  <a:lnTo>
                    <a:pt x="2522" y="19"/>
                  </a:lnTo>
                  <a:lnTo>
                    <a:pt x="2277"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00" name="Google Shape;11000;p71"/>
            <p:cNvSpPr/>
            <p:nvPr/>
          </p:nvSpPr>
          <p:spPr>
            <a:xfrm>
              <a:off x="225639" y="401291"/>
              <a:ext cx="37059" cy="36725"/>
            </a:xfrm>
            <a:custGeom>
              <a:avLst/>
              <a:gdLst/>
              <a:ahLst/>
              <a:cxnLst/>
              <a:rect l="l" t="t" r="r" b="b"/>
              <a:pathLst>
                <a:path w="2108" h="2089" extrusionOk="0">
                  <a:moveTo>
                    <a:pt x="1054" y="0"/>
                  </a:moveTo>
                  <a:lnTo>
                    <a:pt x="847" y="19"/>
                  </a:lnTo>
                  <a:lnTo>
                    <a:pt x="640" y="75"/>
                  </a:lnTo>
                  <a:lnTo>
                    <a:pt x="471" y="170"/>
                  </a:lnTo>
                  <a:lnTo>
                    <a:pt x="320" y="301"/>
                  </a:lnTo>
                  <a:lnTo>
                    <a:pt x="189" y="452"/>
                  </a:lnTo>
                  <a:lnTo>
                    <a:pt x="95" y="640"/>
                  </a:lnTo>
                  <a:lnTo>
                    <a:pt x="19" y="828"/>
                  </a:lnTo>
                  <a:lnTo>
                    <a:pt x="1" y="1054"/>
                  </a:lnTo>
                  <a:lnTo>
                    <a:pt x="19" y="1261"/>
                  </a:lnTo>
                  <a:lnTo>
                    <a:pt x="95" y="1449"/>
                  </a:lnTo>
                  <a:lnTo>
                    <a:pt x="189" y="1637"/>
                  </a:lnTo>
                  <a:lnTo>
                    <a:pt x="320" y="1788"/>
                  </a:lnTo>
                  <a:lnTo>
                    <a:pt x="471" y="1919"/>
                  </a:lnTo>
                  <a:lnTo>
                    <a:pt x="640" y="2014"/>
                  </a:lnTo>
                  <a:lnTo>
                    <a:pt x="847" y="2070"/>
                  </a:lnTo>
                  <a:lnTo>
                    <a:pt x="1054" y="2089"/>
                  </a:lnTo>
                  <a:lnTo>
                    <a:pt x="1261" y="2070"/>
                  </a:lnTo>
                  <a:lnTo>
                    <a:pt x="1468" y="2014"/>
                  </a:lnTo>
                  <a:lnTo>
                    <a:pt x="1637" y="1919"/>
                  </a:lnTo>
                  <a:lnTo>
                    <a:pt x="1807" y="1788"/>
                  </a:lnTo>
                  <a:lnTo>
                    <a:pt x="1939" y="1637"/>
                  </a:lnTo>
                  <a:lnTo>
                    <a:pt x="2033" y="1449"/>
                  </a:lnTo>
                  <a:lnTo>
                    <a:pt x="2089" y="1261"/>
                  </a:lnTo>
                  <a:lnTo>
                    <a:pt x="2108" y="1054"/>
                  </a:lnTo>
                  <a:lnTo>
                    <a:pt x="2089" y="828"/>
                  </a:lnTo>
                  <a:lnTo>
                    <a:pt x="2033" y="640"/>
                  </a:lnTo>
                  <a:lnTo>
                    <a:pt x="1939" y="452"/>
                  </a:lnTo>
                  <a:lnTo>
                    <a:pt x="1807" y="301"/>
                  </a:lnTo>
                  <a:lnTo>
                    <a:pt x="1637" y="170"/>
                  </a:lnTo>
                  <a:lnTo>
                    <a:pt x="1468" y="75"/>
                  </a:lnTo>
                  <a:lnTo>
                    <a:pt x="1261" y="19"/>
                  </a:lnTo>
                  <a:lnTo>
                    <a:pt x="105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01" name="Google Shape;11001;p71"/>
            <p:cNvSpPr/>
            <p:nvPr/>
          </p:nvSpPr>
          <p:spPr>
            <a:xfrm>
              <a:off x="319586" y="363582"/>
              <a:ext cx="337413" cy="403232"/>
            </a:xfrm>
            <a:custGeom>
              <a:avLst/>
              <a:gdLst/>
              <a:ahLst/>
              <a:cxnLst/>
              <a:rect l="l" t="t" r="r" b="b"/>
              <a:pathLst>
                <a:path w="19193" h="22937" extrusionOk="0">
                  <a:moveTo>
                    <a:pt x="7244" y="0"/>
                  </a:moveTo>
                  <a:lnTo>
                    <a:pt x="7244" y="4874"/>
                  </a:lnTo>
                  <a:lnTo>
                    <a:pt x="151" y="20528"/>
                  </a:lnTo>
                  <a:lnTo>
                    <a:pt x="75" y="20735"/>
                  </a:lnTo>
                  <a:lnTo>
                    <a:pt x="19" y="20942"/>
                  </a:lnTo>
                  <a:lnTo>
                    <a:pt x="0" y="21168"/>
                  </a:lnTo>
                  <a:lnTo>
                    <a:pt x="0" y="21375"/>
                  </a:lnTo>
                  <a:lnTo>
                    <a:pt x="38" y="21582"/>
                  </a:lnTo>
                  <a:lnTo>
                    <a:pt x="94" y="21789"/>
                  </a:lnTo>
                  <a:lnTo>
                    <a:pt x="169" y="21977"/>
                  </a:lnTo>
                  <a:lnTo>
                    <a:pt x="282" y="22146"/>
                  </a:lnTo>
                  <a:lnTo>
                    <a:pt x="395" y="22316"/>
                  </a:lnTo>
                  <a:lnTo>
                    <a:pt x="527" y="22466"/>
                  </a:lnTo>
                  <a:lnTo>
                    <a:pt x="696" y="22598"/>
                  </a:lnTo>
                  <a:lnTo>
                    <a:pt x="866" y="22711"/>
                  </a:lnTo>
                  <a:lnTo>
                    <a:pt x="1054" y="22805"/>
                  </a:lnTo>
                  <a:lnTo>
                    <a:pt x="1261" y="22880"/>
                  </a:lnTo>
                  <a:lnTo>
                    <a:pt x="1487" y="22918"/>
                  </a:lnTo>
                  <a:lnTo>
                    <a:pt x="1712" y="22937"/>
                  </a:lnTo>
                  <a:lnTo>
                    <a:pt x="17499" y="22937"/>
                  </a:lnTo>
                  <a:lnTo>
                    <a:pt x="17724" y="22918"/>
                  </a:lnTo>
                  <a:lnTo>
                    <a:pt x="17931" y="22880"/>
                  </a:lnTo>
                  <a:lnTo>
                    <a:pt x="18138" y="22805"/>
                  </a:lnTo>
                  <a:lnTo>
                    <a:pt x="18327" y="22711"/>
                  </a:lnTo>
                  <a:lnTo>
                    <a:pt x="18515" y="22598"/>
                  </a:lnTo>
                  <a:lnTo>
                    <a:pt x="18665" y="22466"/>
                  </a:lnTo>
                  <a:lnTo>
                    <a:pt x="18816" y="22316"/>
                  </a:lnTo>
                  <a:lnTo>
                    <a:pt x="18929" y="22146"/>
                  </a:lnTo>
                  <a:lnTo>
                    <a:pt x="19023" y="21977"/>
                  </a:lnTo>
                  <a:lnTo>
                    <a:pt x="19117" y="21789"/>
                  </a:lnTo>
                  <a:lnTo>
                    <a:pt x="19173" y="21582"/>
                  </a:lnTo>
                  <a:lnTo>
                    <a:pt x="19192" y="21375"/>
                  </a:lnTo>
                  <a:lnTo>
                    <a:pt x="19192" y="21168"/>
                  </a:lnTo>
                  <a:lnTo>
                    <a:pt x="19173" y="20942"/>
                  </a:lnTo>
                  <a:lnTo>
                    <a:pt x="19136" y="20735"/>
                  </a:lnTo>
                  <a:lnTo>
                    <a:pt x="19042" y="20528"/>
                  </a:lnTo>
                  <a:lnTo>
                    <a:pt x="11948" y="4874"/>
                  </a:lnTo>
                  <a:lnTo>
                    <a:pt x="11948" y="0"/>
                  </a:ln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02" name="Google Shape;11002;p71"/>
            <p:cNvSpPr/>
            <p:nvPr/>
          </p:nvSpPr>
          <p:spPr>
            <a:xfrm>
              <a:off x="319586" y="363582"/>
              <a:ext cx="337413" cy="403232"/>
            </a:xfrm>
            <a:custGeom>
              <a:avLst/>
              <a:gdLst/>
              <a:ahLst/>
              <a:cxnLst/>
              <a:rect l="l" t="t" r="r" b="b"/>
              <a:pathLst>
                <a:path w="19193" h="22937" fill="none" extrusionOk="0">
                  <a:moveTo>
                    <a:pt x="1712" y="22937"/>
                  </a:moveTo>
                  <a:lnTo>
                    <a:pt x="17499" y="22937"/>
                  </a:lnTo>
                  <a:lnTo>
                    <a:pt x="17499" y="22937"/>
                  </a:lnTo>
                  <a:lnTo>
                    <a:pt x="17724" y="22918"/>
                  </a:lnTo>
                  <a:lnTo>
                    <a:pt x="17931" y="22880"/>
                  </a:lnTo>
                  <a:lnTo>
                    <a:pt x="18138" y="22805"/>
                  </a:lnTo>
                  <a:lnTo>
                    <a:pt x="18327" y="22711"/>
                  </a:lnTo>
                  <a:lnTo>
                    <a:pt x="18515" y="22598"/>
                  </a:lnTo>
                  <a:lnTo>
                    <a:pt x="18665" y="22466"/>
                  </a:lnTo>
                  <a:lnTo>
                    <a:pt x="18816" y="22316"/>
                  </a:lnTo>
                  <a:lnTo>
                    <a:pt x="18929" y="22146"/>
                  </a:lnTo>
                  <a:lnTo>
                    <a:pt x="19023" y="21977"/>
                  </a:lnTo>
                  <a:lnTo>
                    <a:pt x="19117" y="21789"/>
                  </a:lnTo>
                  <a:lnTo>
                    <a:pt x="19173" y="21582"/>
                  </a:lnTo>
                  <a:lnTo>
                    <a:pt x="19192" y="21375"/>
                  </a:lnTo>
                  <a:lnTo>
                    <a:pt x="19192" y="21168"/>
                  </a:lnTo>
                  <a:lnTo>
                    <a:pt x="19173" y="20942"/>
                  </a:lnTo>
                  <a:lnTo>
                    <a:pt x="19136" y="20735"/>
                  </a:lnTo>
                  <a:lnTo>
                    <a:pt x="19042" y="20528"/>
                  </a:lnTo>
                  <a:lnTo>
                    <a:pt x="11948" y="4874"/>
                  </a:lnTo>
                  <a:lnTo>
                    <a:pt x="11948" y="0"/>
                  </a:lnTo>
                  <a:lnTo>
                    <a:pt x="7244" y="0"/>
                  </a:lnTo>
                  <a:lnTo>
                    <a:pt x="7244" y="4874"/>
                  </a:lnTo>
                  <a:lnTo>
                    <a:pt x="151" y="20528"/>
                  </a:lnTo>
                  <a:lnTo>
                    <a:pt x="151" y="20528"/>
                  </a:lnTo>
                  <a:lnTo>
                    <a:pt x="75" y="20735"/>
                  </a:lnTo>
                  <a:lnTo>
                    <a:pt x="19" y="20942"/>
                  </a:lnTo>
                  <a:lnTo>
                    <a:pt x="0" y="21168"/>
                  </a:lnTo>
                  <a:lnTo>
                    <a:pt x="0" y="21375"/>
                  </a:lnTo>
                  <a:lnTo>
                    <a:pt x="38" y="21582"/>
                  </a:lnTo>
                  <a:lnTo>
                    <a:pt x="94" y="21789"/>
                  </a:lnTo>
                  <a:lnTo>
                    <a:pt x="169" y="21977"/>
                  </a:lnTo>
                  <a:lnTo>
                    <a:pt x="282" y="22146"/>
                  </a:lnTo>
                  <a:lnTo>
                    <a:pt x="395" y="22316"/>
                  </a:lnTo>
                  <a:lnTo>
                    <a:pt x="527" y="22466"/>
                  </a:lnTo>
                  <a:lnTo>
                    <a:pt x="696" y="22598"/>
                  </a:lnTo>
                  <a:lnTo>
                    <a:pt x="866" y="22711"/>
                  </a:lnTo>
                  <a:lnTo>
                    <a:pt x="1054" y="22805"/>
                  </a:lnTo>
                  <a:lnTo>
                    <a:pt x="1261" y="22880"/>
                  </a:lnTo>
                  <a:lnTo>
                    <a:pt x="1487" y="22918"/>
                  </a:lnTo>
                  <a:lnTo>
                    <a:pt x="1712" y="22937"/>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03" name="Google Shape;11003;p71"/>
            <p:cNvSpPr/>
            <p:nvPr/>
          </p:nvSpPr>
          <p:spPr>
            <a:xfrm>
              <a:off x="342071" y="421139"/>
              <a:ext cx="292426" cy="323191"/>
            </a:xfrm>
            <a:custGeom>
              <a:avLst/>
              <a:gdLst/>
              <a:ahLst/>
              <a:cxnLst/>
              <a:rect l="l" t="t" r="r" b="b"/>
              <a:pathLst>
                <a:path w="16634" h="18384" extrusionOk="0">
                  <a:moveTo>
                    <a:pt x="7245" y="0"/>
                  </a:moveTo>
                  <a:lnTo>
                    <a:pt x="7245" y="1882"/>
                  </a:lnTo>
                  <a:lnTo>
                    <a:pt x="38" y="17781"/>
                  </a:lnTo>
                  <a:lnTo>
                    <a:pt x="19" y="17837"/>
                  </a:lnTo>
                  <a:lnTo>
                    <a:pt x="1" y="17913"/>
                  </a:lnTo>
                  <a:lnTo>
                    <a:pt x="1" y="18026"/>
                  </a:lnTo>
                  <a:lnTo>
                    <a:pt x="38" y="18120"/>
                  </a:lnTo>
                  <a:lnTo>
                    <a:pt x="76" y="18176"/>
                  </a:lnTo>
                  <a:lnTo>
                    <a:pt x="114" y="18251"/>
                  </a:lnTo>
                  <a:lnTo>
                    <a:pt x="189" y="18308"/>
                  </a:lnTo>
                  <a:lnTo>
                    <a:pt x="302" y="18364"/>
                  </a:lnTo>
                  <a:lnTo>
                    <a:pt x="358" y="18383"/>
                  </a:lnTo>
                  <a:lnTo>
                    <a:pt x="16295" y="18383"/>
                  </a:lnTo>
                  <a:lnTo>
                    <a:pt x="16351" y="18364"/>
                  </a:lnTo>
                  <a:lnTo>
                    <a:pt x="16445" y="18308"/>
                  </a:lnTo>
                  <a:lnTo>
                    <a:pt x="16521" y="18251"/>
                  </a:lnTo>
                  <a:lnTo>
                    <a:pt x="16577" y="18176"/>
                  </a:lnTo>
                  <a:lnTo>
                    <a:pt x="16615" y="18120"/>
                  </a:lnTo>
                  <a:lnTo>
                    <a:pt x="16634" y="18026"/>
                  </a:lnTo>
                  <a:lnTo>
                    <a:pt x="16634" y="17913"/>
                  </a:lnTo>
                  <a:lnTo>
                    <a:pt x="16634" y="17837"/>
                  </a:lnTo>
                  <a:lnTo>
                    <a:pt x="16615" y="17781"/>
                  </a:lnTo>
                  <a:lnTo>
                    <a:pt x="9408" y="1882"/>
                  </a:lnTo>
                  <a:lnTo>
                    <a:pt x="9408"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04" name="Google Shape;11004;p71"/>
            <p:cNvSpPr/>
            <p:nvPr/>
          </p:nvSpPr>
          <p:spPr>
            <a:xfrm>
              <a:off x="342071" y="421139"/>
              <a:ext cx="292426" cy="323191"/>
            </a:xfrm>
            <a:custGeom>
              <a:avLst/>
              <a:gdLst/>
              <a:ahLst/>
              <a:cxnLst/>
              <a:rect l="l" t="t" r="r" b="b"/>
              <a:pathLst>
                <a:path w="16634" h="18384" fill="none" extrusionOk="0">
                  <a:moveTo>
                    <a:pt x="38" y="17781"/>
                  </a:moveTo>
                  <a:lnTo>
                    <a:pt x="7245" y="1882"/>
                  </a:lnTo>
                  <a:lnTo>
                    <a:pt x="7245" y="0"/>
                  </a:lnTo>
                  <a:lnTo>
                    <a:pt x="9408" y="0"/>
                  </a:lnTo>
                  <a:lnTo>
                    <a:pt x="9408" y="1882"/>
                  </a:lnTo>
                  <a:lnTo>
                    <a:pt x="16615" y="17781"/>
                  </a:lnTo>
                  <a:lnTo>
                    <a:pt x="16615" y="17781"/>
                  </a:lnTo>
                  <a:lnTo>
                    <a:pt x="16634" y="17837"/>
                  </a:lnTo>
                  <a:lnTo>
                    <a:pt x="16634" y="17913"/>
                  </a:lnTo>
                  <a:lnTo>
                    <a:pt x="16634" y="18026"/>
                  </a:lnTo>
                  <a:lnTo>
                    <a:pt x="16615" y="18120"/>
                  </a:lnTo>
                  <a:lnTo>
                    <a:pt x="16577" y="18176"/>
                  </a:lnTo>
                  <a:lnTo>
                    <a:pt x="16577" y="18176"/>
                  </a:lnTo>
                  <a:lnTo>
                    <a:pt x="16521" y="18251"/>
                  </a:lnTo>
                  <a:lnTo>
                    <a:pt x="16445" y="18308"/>
                  </a:lnTo>
                  <a:lnTo>
                    <a:pt x="16351" y="18364"/>
                  </a:lnTo>
                  <a:lnTo>
                    <a:pt x="16295" y="18383"/>
                  </a:lnTo>
                  <a:lnTo>
                    <a:pt x="16220" y="18383"/>
                  </a:lnTo>
                  <a:lnTo>
                    <a:pt x="433" y="18383"/>
                  </a:lnTo>
                  <a:lnTo>
                    <a:pt x="433" y="18383"/>
                  </a:lnTo>
                  <a:lnTo>
                    <a:pt x="358" y="18383"/>
                  </a:lnTo>
                  <a:lnTo>
                    <a:pt x="302" y="18364"/>
                  </a:lnTo>
                  <a:lnTo>
                    <a:pt x="189" y="18308"/>
                  </a:lnTo>
                  <a:lnTo>
                    <a:pt x="114" y="18251"/>
                  </a:lnTo>
                  <a:lnTo>
                    <a:pt x="76" y="18176"/>
                  </a:lnTo>
                  <a:lnTo>
                    <a:pt x="76" y="18176"/>
                  </a:lnTo>
                  <a:lnTo>
                    <a:pt x="38" y="18120"/>
                  </a:lnTo>
                  <a:lnTo>
                    <a:pt x="1" y="18026"/>
                  </a:lnTo>
                  <a:lnTo>
                    <a:pt x="1" y="17913"/>
                  </a:lnTo>
                  <a:lnTo>
                    <a:pt x="19" y="17837"/>
                  </a:lnTo>
                  <a:lnTo>
                    <a:pt x="38" y="17781"/>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05" name="Google Shape;11005;p71"/>
            <p:cNvSpPr/>
            <p:nvPr/>
          </p:nvSpPr>
          <p:spPr>
            <a:xfrm>
              <a:off x="441310" y="400623"/>
              <a:ext cx="94282" cy="41032"/>
            </a:xfrm>
            <a:custGeom>
              <a:avLst/>
              <a:gdLst/>
              <a:ahLst/>
              <a:cxnLst/>
              <a:rect l="l" t="t" r="r" b="b"/>
              <a:pathLst>
                <a:path w="5363" h="2334" extrusionOk="0">
                  <a:moveTo>
                    <a:pt x="113" y="1"/>
                  </a:moveTo>
                  <a:lnTo>
                    <a:pt x="57" y="57"/>
                  </a:lnTo>
                  <a:lnTo>
                    <a:pt x="0" y="113"/>
                  </a:lnTo>
                  <a:lnTo>
                    <a:pt x="0" y="189"/>
                  </a:lnTo>
                  <a:lnTo>
                    <a:pt x="0" y="2127"/>
                  </a:lnTo>
                  <a:lnTo>
                    <a:pt x="0" y="2202"/>
                  </a:lnTo>
                  <a:lnTo>
                    <a:pt x="57" y="2258"/>
                  </a:lnTo>
                  <a:lnTo>
                    <a:pt x="113" y="2315"/>
                  </a:lnTo>
                  <a:lnTo>
                    <a:pt x="188" y="2334"/>
                  </a:lnTo>
                  <a:lnTo>
                    <a:pt x="5156" y="2334"/>
                  </a:lnTo>
                  <a:lnTo>
                    <a:pt x="5231" y="2315"/>
                  </a:lnTo>
                  <a:lnTo>
                    <a:pt x="5306" y="2258"/>
                  </a:lnTo>
                  <a:lnTo>
                    <a:pt x="5344" y="2202"/>
                  </a:lnTo>
                  <a:lnTo>
                    <a:pt x="5363" y="2127"/>
                  </a:lnTo>
                  <a:lnTo>
                    <a:pt x="5363" y="189"/>
                  </a:lnTo>
                  <a:lnTo>
                    <a:pt x="5344" y="113"/>
                  </a:lnTo>
                  <a:lnTo>
                    <a:pt x="5306" y="57"/>
                  </a:lnTo>
                  <a:lnTo>
                    <a:pt x="5231"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06" name="Google Shape;11006;p71"/>
            <p:cNvSpPr/>
            <p:nvPr/>
          </p:nvSpPr>
          <p:spPr>
            <a:xfrm>
              <a:off x="441310" y="400623"/>
              <a:ext cx="94282" cy="41032"/>
            </a:xfrm>
            <a:custGeom>
              <a:avLst/>
              <a:gdLst/>
              <a:ahLst/>
              <a:cxnLst/>
              <a:rect l="l" t="t" r="r" b="b"/>
              <a:pathLst>
                <a:path w="5363" h="2334" extrusionOk="0">
                  <a:moveTo>
                    <a:pt x="113" y="1"/>
                  </a:moveTo>
                  <a:lnTo>
                    <a:pt x="57" y="57"/>
                  </a:lnTo>
                  <a:lnTo>
                    <a:pt x="0" y="113"/>
                  </a:lnTo>
                  <a:lnTo>
                    <a:pt x="0" y="189"/>
                  </a:lnTo>
                  <a:lnTo>
                    <a:pt x="0" y="2127"/>
                  </a:lnTo>
                  <a:lnTo>
                    <a:pt x="0" y="2202"/>
                  </a:lnTo>
                  <a:lnTo>
                    <a:pt x="57" y="2258"/>
                  </a:lnTo>
                  <a:lnTo>
                    <a:pt x="113" y="2315"/>
                  </a:lnTo>
                  <a:lnTo>
                    <a:pt x="188" y="2334"/>
                  </a:lnTo>
                  <a:lnTo>
                    <a:pt x="5156" y="2334"/>
                  </a:lnTo>
                  <a:lnTo>
                    <a:pt x="5231" y="2315"/>
                  </a:lnTo>
                  <a:lnTo>
                    <a:pt x="5306" y="2258"/>
                  </a:lnTo>
                  <a:lnTo>
                    <a:pt x="5344" y="2202"/>
                  </a:lnTo>
                  <a:lnTo>
                    <a:pt x="5363" y="2127"/>
                  </a:lnTo>
                  <a:lnTo>
                    <a:pt x="5363" y="1525"/>
                  </a:lnTo>
                  <a:lnTo>
                    <a:pt x="3970" y="1374"/>
                  </a:lnTo>
                  <a:lnTo>
                    <a:pt x="3124" y="1280"/>
                  </a:lnTo>
                  <a:lnTo>
                    <a:pt x="2258" y="1167"/>
                  </a:lnTo>
                  <a:lnTo>
                    <a:pt x="1919" y="1111"/>
                  </a:lnTo>
                  <a:lnTo>
                    <a:pt x="1637" y="1035"/>
                  </a:lnTo>
                  <a:lnTo>
                    <a:pt x="1374" y="960"/>
                  </a:lnTo>
                  <a:lnTo>
                    <a:pt x="1148" y="866"/>
                  </a:lnTo>
                  <a:lnTo>
                    <a:pt x="960" y="772"/>
                  </a:lnTo>
                  <a:lnTo>
                    <a:pt x="791" y="678"/>
                  </a:lnTo>
                  <a:lnTo>
                    <a:pt x="640" y="584"/>
                  </a:lnTo>
                  <a:lnTo>
                    <a:pt x="527" y="471"/>
                  </a:lnTo>
                  <a:lnTo>
                    <a:pt x="433" y="377"/>
                  </a:lnTo>
                  <a:lnTo>
                    <a:pt x="358" y="302"/>
                  </a:lnTo>
                  <a:lnTo>
                    <a:pt x="264" y="132"/>
                  </a:lnTo>
                  <a:lnTo>
                    <a:pt x="207" y="38"/>
                  </a:lnTo>
                  <a:lnTo>
                    <a:pt x="188" y="1"/>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07" name="Google Shape;11007;p71"/>
            <p:cNvSpPr/>
            <p:nvPr/>
          </p:nvSpPr>
          <p:spPr>
            <a:xfrm>
              <a:off x="456517" y="577267"/>
              <a:ext cx="108855" cy="66505"/>
            </a:xfrm>
            <a:custGeom>
              <a:avLst/>
              <a:gdLst/>
              <a:ahLst/>
              <a:cxnLst/>
              <a:rect l="l" t="t" r="r" b="b"/>
              <a:pathLst>
                <a:path w="6192" h="3783" extrusionOk="0">
                  <a:moveTo>
                    <a:pt x="5401" y="0"/>
                  </a:moveTo>
                  <a:lnTo>
                    <a:pt x="5232" y="19"/>
                  </a:lnTo>
                  <a:lnTo>
                    <a:pt x="5025" y="38"/>
                  </a:lnTo>
                  <a:lnTo>
                    <a:pt x="4818" y="113"/>
                  </a:lnTo>
                  <a:lnTo>
                    <a:pt x="4592" y="207"/>
                  </a:lnTo>
                  <a:lnTo>
                    <a:pt x="4347" y="339"/>
                  </a:lnTo>
                  <a:lnTo>
                    <a:pt x="4084" y="508"/>
                  </a:lnTo>
                  <a:lnTo>
                    <a:pt x="3820" y="734"/>
                  </a:lnTo>
                  <a:lnTo>
                    <a:pt x="3275" y="1204"/>
                  </a:lnTo>
                  <a:lnTo>
                    <a:pt x="2767" y="1581"/>
                  </a:lnTo>
                  <a:lnTo>
                    <a:pt x="2522" y="1750"/>
                  </a:lnTo>
                  <a:lnTo>
                    <a:pt x="2277" y="1901"/>
                  </a:lnTo>
                  <a:lnTo>
                    <a:pt x="2052" y="2032"/>
                  </a:lnTo>
                  <a:lnTo>
                    <a:pt x="1807" y="2126"/>
                  </a:lnTo>
                  <a:lnTo>
                    <a:pt x="1581" y="2220"/>
                  </a:lnTo>
                  <a:lnTo>
                    <a:pt x="1356" y="2258"/>
                  </a:lnTo>
                  <a:lnTo>
                    <a:pt x="1130" y="2296"/>
                  </a:lnTo>
                  <a:lnTo>
                    <a:pt x="904" y="2296"/>
                  </a:lnTo>
                  <a:lnTo>
                    <a:pt x="678" y="2277"/>
                  </a:lnTo>
                  <a:lnTo>
                    <a:pt x="452" y="2220"/>
                  </a:lnTo>
                  <a:lnTo>
                    <a:pt x="227" y="2145"/>
                  </a:lnTo>
                  <a:lnTo>
                    <a:pt x="1" y="2032"/>
                  </a:lnTo>
                  <a:lnTo>
                    <a:pt x="1" y="2108"/>
                  </a:lnTo>
                  <a:lnTo>
                    <a:pt x="57" y="2314"/>
                  </a:lnTo>
                  <a:lnTo>
                    <a:pt x="114" y="2465"/>
                  </a:lnTo>
                  <a:lnTo>
                    <a:pt x="189" y="2616"/>
                  </a:lnTo>
                  <a:lnTo>
                    <a:pt x="283" y="2785"/>
                  </a:lnTo>
                  <a:lnTo>
                    <a:pt x="415" y="2954"/>
                  </a:lnTo>
                  <a:lnTo>
                    <a:pt x="565" y="3124"/>
                  </a:lnTo>
                  <a:lnTo>
                    <a:pt x="753" y="3293"/>
                  </a:lnTo>
                  <a:lnTo>
                    <a:pt x="979" y="3443"/>
                  </a:lnTo>
                  <a:lnTo>
                    <a:pt x="1243" y="3556"/>
                  </a:lnTo>
                  <a:lnTo>
                    <a:pt x="1544" y="3669"/>
                  </a:lnTo>
                  <a:lnTo>
                    <a:pt x="1901" y="3744"/>
                  </a:lnTo>
                  <a:lnTo>
                    <a:pt x="2296" y="3782"/>
                  </a:lnTo>
                  <a:lnTo>
                    <a:pt x="2767" y="3782"/>
                  </a:lnTo>
                  <a:lnTo>
                    <a:pt x="2992" y="3744"/>
                  </a:lnTo>
                  <a:lnTo>
                    <a:pt x="3218" y="3707"/>
                  </a:lnTo>
                  <a:lnTo>
                    <a:pt x="3444" y="3650"/>
                  </a:lnTo>
                  <a:lnTo>
                    <a:pt x="3651" y="3575"/>
                  </a:lnTo>
                  <a:lnTo>
                    <a:pt x="3858" y="3500"/>
                  </a:lnTo>
                  <a:lnTo>
                    <a:pt x="4046" y="3387"/>
                  </a:lnTo>
                  <a:lnTo>
                    <a:pt x="4216" y="3293"/>
                  </a:lnTo>
                  <a:lnTo>
                    <a:pt x="4385" y="3161"/>
                  </a:lnTo>
                  <a:lnTo>
                    <a:pt x="4554" y="3029"/>
                  </a:lnTo>
                  <a:lnTo>
                    <a:pt x="4705" y="2898"/>
                  </a:lnTo>
                  <a:lnTo>
                    <a:pt x="4987" y="2597"/>
                  </a:lnTo>
                  <a:lnTo>
                    <a:pt x="5232" y="2277"/>
                  </a:lnTo>
                  <a:lnTo>
                    <a:pt x="5457" y="1957"/>
                  </a:lnTo>
                  <a:lnTo>
                    <a:pt x="5627" y="1637"/>
                  </a:lnTo>
                  <a:lnTo>
                    <a:pt x="5796" y="1336"/>
                  </a:lnTo>
                  <a:lnTo>
                    <a:pt x="5909" y="1035"/>
                  </a:lnTo>
                  <a:lnTo>
                    <a:pt x="6022" y="790"/>
                  </a:lnTo>
                  <a:lnTo>
                    <a:pt x="6154" y="395"/>
                  </a:lnTo>
                  <a:lnTo>
                    <a:pt x="6191" y="245"/>
                  </a:lnTo>
                  <a:lnTo>
                    <a:pt x="6154" y="226"/>
                  </a:lnTo>
                  <a:lnTo>
                    <a:pt x="6022" y="151"/>
                  </a:lnTo>
                  <a:lnTo>
                    <a:pt x="5834" y="57"/>
                  </a:lnTo>
                  <a:lnTo>
                    <a:pt x="5702" y="19"/>
                  </a:lnTo>
                  <a:lnTo>
                    <a:pt x="5570"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08" name="Google Shape;11008;p71"/>
            <p:cNvSpPr/>
            <p:nvPr/>
          </p:nvSpPr>
          <p:spPr>
            <a:xfrm>
              <a:off x="456517" y="577267"/>
              <a:ext cx="108855" cy="66505"/>
            </a:xfrm>
            <a:custGeom>
              <a:avLst/>
              <a:gdLst/>
              <a:ahLst/>
              <a:cxnLst/>
              <a:rect l="l" t="t" r="r" b="b"/>
              <a:pathLst>
                <a:path w="6192" h="3783" fill="none" extrusionOk="0">
                  <a:moveTo>
                    <a:pt x="6191" y="245"/>
                  </a:moveTo>
                  <a:lnTo>
                    <a:pt x="6191" y="245"/>
                  </a:lnTo>
                  <a:lnTo>
                    <a:pt x="6154" y="226"/>
                  </a:lnTo>
                  <a:lnTo>
                    <a:pt x="6022" y="151"/>
                  </a:lnTo>
                  <a:lnTo>
                    <a:pt x="5834" y="57"/>
                  </a:lnTo>
                  <a:lnTo>
                    <a:pt x="5702" y="19"/>
                  </a:lnTo>
                  <a:lnTo>
                    <a:pt x="5570" y="0"/>
                  </a:lnTo>
                  <a:lnTo>
                    <a:pt x="5401" y="0"/>
                  </a:lnTo>
                  <a:lnTo>
                    <a:pt x="5232" y="19"/>
                  </a:lnTo>
                  <a:lnTo>
                    <a:pt x="5025" y="38"/>
                  </a:lnTo>
                  <a:lnTo>
                    <a:pt x="4818" y="113"/>
                  </a:lnTo>
                  <a:lnTo>
                    <a:pt x="4592" y="207"/>
                  </a:lnTo>
                  <a:lnTo>
                    <a:pt x="4347" y="339"/>
                  </a:lnTo>
                  <a:lnTo>
                    <a:pt x="4084" y="508"/>
                  </a:lnTo>
                  <a:lnTo>
                    <a:pt x="3820" y="734"/>
                  </a:lnTo>
                  <a:lnTo>
                    <a:pt x="3820" y="734"/>
                  </a:lnTo>
                  <a:lnTo>
                    <a:pt x="3275" y="1204"/>
                  </a:lnTo>
                  <a:lnTo>
                    <a:pt x="2767" y="1581"/>
                  </a:lnTo>
                  <a:lnTo>
                    <a:pt x="2522" y="1750"/>
                  </a:lnTo>
                  <a:lnTo>
                    <a:pt x="2277" y="1901"/>
                  </a:lnTo>
                  <a:lnTo>
                    <a:pt x="2052" y="2032"/>
                  </a:lnTo>
                  <a:lnTo>
                    <a:pt x="1807" y="2126"/>
                  </a:lnTo>
                  <a:lnTo>
                    <a:pt x="1581" y="2220"/>
                  </a:lnTo>
                  <a:lnTo>
                    <a:pt x="1356" y="2258"/>
                  </a:lnTo>
                  <a:lnTo>
                    <a:pt x="1130" y="2296"/>
                  </a:lnTo>
                  <a:lnTo>
                    <a:pt x="904" y="2296"/>
                  </a:lnTo>
                  <a:lnTo>
                    <a:pt x="678" y="2277"/>
                  </a:lnTo>
                  <a:lnTo>
                    <a:pt x="452" y="2220"/>
                  </a:lnTo>
                  <a:lnTo>
                    <a:pt x="227" y="2145"/>
                  </a:lnTo>
                  <a:lnTo>
                    <a:pt x="1" y="2032"/>
                  </a:lnTo>
                  <a:lnTo>
                    <a:pt x="1" y="2032"/>
                  </a:lnTo>
                  <a:lnTo>
                    <a:pt x="1" y="2108"/>
                  </a:lnTo>
                  <a:lnTo>
                    <a:pt x="57" y="2314"/>
                  </a:lnTo>
                  <a:lnTo>
                    <a:pt x="114" y="2465"/>
                  </a:lnTo>
                  <a:lnTo>
                    <a:pt x="189" y="2616"/>
                  </a:lnTo>
                  <a:lnTo>
                    <a:pt x="283" y="2785"/>
                  </a:lnTo>
                  <a:lnTo>
                    <a:pt x="415" y="2954"/>
                  </a:lnTo>
                  <a:lnTo>
                    <a:pt x="565" y="3124"/>
                  </a:lnTo>
                  <a:lnTo>
                    <a:pt x="753" y="3293"/>
                  </a:lnTo>
                  <a:lnTo>
                    <a:pt x="979" y="3443"/>
                  </a:lnTo>
                  <a:lnTo>
                    <a:pt x="1243" y="3556"/>
                  </a:lnTo>
                  <a:lnTo>
                    <a:pt x="1544" y="3669"/>
                  </a:lnTo>
                  <a:lnTo>
                    <a:pt x="1901" y="3744"/>
                  </a:lnTo>
                  <a:lnTo>
                    <a:pt x="2296" y="3782"/>
                  </a:lnTo>
                  <a:lnTo>
                    <a:pt x="2522" y="3782"/>
                  </a:lnTo>
                  <a:lnTo>
                    <a:pt x="2767" y="3782"/>
                  </a:lnTo>
                  <a:lnTo>
                    <a:pt x="2767" y="3782"/>
                  </a:lnTo>
                  <a:lnTo>
                    <a:pt x="2992" y="3744"/>
                  </a:lnTo>
                  <a:lnTo>
                    <a:pt x="3218" y="3707"/>
                  </a:lnTo>
                  <a:lnTo>
                    <a:pt x="3444" y="3650"/>
                  </a:lnTo>
                  <a:lnTo>
                    <a:pt x="3651" y="3575"/>
                  </a:lnTo>
                  <a:lnTo>
                    <a:pt x="3858" y="3500"/>
                  </a:lnTo>
                  <a:lnTo>
                    <a:pt x="4046" y="3387"/>
                  </a:lnTo>
                  <a:lnTo>
                    <a:pt x="4216" y="3293"/>
                  </a:lnTo>
                  <a:lnTo>
                    <a:pt x="4385" y="3161"/>
                  </a:lnTo>
                  <a:lnTo>
                    <a:pt x="4554" y="3029"/>
                  </a:lnTo>
                  <a:lnTo>
                    <a:pt x="4705" y="2898"/>
                  </a:lnTo>
                  <a:lnTo>
                    <a:pt x="4987" y="2597"/>
                  </a:lnTo>
                  <a:lnTo>
                    <a:pt x="5232" y="2277"/>
                  </a:lnTo>
                  <a:lnTo>
                    <a:pt x="5457" y="1957"/>
                  </a:lnTo>
                  <a:lnTo>
                    <a:pt x="5627" y="1637"/>
                  </a:lnTo>
                  <a:lnTo>
                    <a:pt x="5796" y="1336"/>
                  </a:lnTo>
                  <a:lnTo>
                    <a:pt x="5909" y="1035"/>
                  </a:lnTo>
                  <a:lnTo>
                    <a:pt x="6022" y="790"/>
                  </a:lnTo>
                  <a:lnTo>
                    <a:pt x="6154" y="395"/>
                  </a:lnTo>
                  <a:lnTo>
                    <a:pt x="6191" y="245"/>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09" name="Google Shape;11009;p71"/>
            <p:cNvSpPr/>
            <p:nvPr/>
          </p:nvSpPr>
          <p:spPr>
            <a:xfrm>
              <a:off x="341737" y="576933"/>
              <a:ext cx="293094" cy="167713"/>
            </a:xfrm>
            <a:custGeom>
              <a:avLst/>
              <a:gdLst/>
              <a:ahLst/>
              <a:cxnLst/>
              <a:rect l="l" t="t" r="r" b="b"/>
              <a:pathLst>
                <a:path w="16672" h="9540" extrusionOk="0">
                  <a:moveTo>
                    <a:pt x="5100" y="0"/>
                  </a:moveTo>
                  <a:lnTo>
                    <a:pt x="4836" y="38"/>
                  </a:lnTo>
                  <a:lnTo>
                    <a:pt x="4554" y="94"/>
                  </a:lnTo>
                  <a:lnTo>
                    <a:pt x="4272" y="170"/>
                  </a:lnTo>
                  <a:lnTo>
                    <a:pt x="3952" y="264"/>
                  </a:lnTo>
                  <a:lnTo>
                    <a:pt x="38" y="8919"/>
                  </a:lnTo>
                  <a:lnTo>
                    <a:pt x="20" y="8975"/>
                  </a:lnTo>
                  <a:lnTo>
                    <a:pt x="1" y="9051"/>
                  </a:lnTo>
                  <a:lnTo>
                    <a:pt x="20" y="9164"/>
                  </a:lnTo>
                  <a:lnTo>
                    <a:pt x="38" y="9258"/>
                  </a:lnTo>
                  <a:lnTo>
                    <a:pt x="76" y="9333"/>
                  </a:lnTo>
                  <a:lnTo>
                    <a:pt x="133" y="9389"/>
                  </a:lnTo>
                  <a:lnTo>
                    <a:pt x="208" y="9465"/>
                  </a:lnTo>
                  <a:lnTo>
                    <a:pt x="302" y="9502"/>
                  </a:lnTo>
                  <a:lnTo>
                    <a:pt x="377" y="9521"/>
                  </a:lnTo>
                  <a:lnTo>
                    <a:pt x="452" y="9540"/>
                  </a:lnTo>
                  <a:lnTo>
                    <a:pt x="16239" y="9540"/>
                  </a:lnTo>
                  <a:lnTo>
                    <a:pt x="16314" y="9521"/>
                  </a:lnTo>
                  <a:lnTo>
                    <a:pt x="16370" y="9502"/>
                  </a:lnTo>
                  <a:lnTo>
                    <a:pt x="16483" y="9465"/>
                  </a:lnTo>
                  <a:lnTo>
                    <a:pt x="16559" y="9389"/>
                  </a:lnTo>
                  <a:lnTo>
                    <a:pt x="16596" y="9333"/>
                  </a:lnTo>
                  <a:lnTo>
                    <a:pt x="16634" y="9258"/>
                  </a:lnTo>
                  <a:lnTo>
                    <a:pt x="16671" y="9164"/>
                  </a:lnTo>
                  <a:lnTo>
                    <a:pt x="16671" y="9051"/>
                  </a:lnTo>
                  <a:lnTo>
                    <a:pt x="16653" y="8975"/>
                  </a:lnTo>
                  <a:lnTo>
                    <a:pt x="16634" y="8919"/>
                  </a:lnTo>
                  <a:lnTo>
                    <a:pt x="12720" y="264"/>
                  </a:lnTo>
                  <a:lnTo>
                    <a:pt x="12683" y="377"/>
                  </a:lnTo>
                  <a:lnTo>
                    <a:pt x="12532" y="659"/>
                  </a:lnTo>
                  <a:lnTo>
                    <a:pt x="12419" y="828"/>
                  </a:lnTo>
                  <a:lnTo>
                    <a:pt x="12287" y="1035"/>
                  </a:lnTo>
                  <a:lnTo>
                    <a:pt x="12137" y="1242"/>
                  </a:lnTo>
                  <a:lnTo>
                    <a:pt x="11968" y="1468"/>
                  </a:lnTo>
                  <a:lnTo>
                    <a:pt x="11761" y="1675"/>
                  </a:lnTo>
                  <a:lnTo>
                    <a:pt x="11516" y="1863"/>
                  </a:lnTo>
                  <a:lnTo>
                    <a:pt x="11271" y="2051"/>
                  </a:lnTo>
                  <a:lnTo>
                    <a:pt x="10989" y="2202"/>
                  </a:lnTo>
                  <a:lnTo>
                    <a:pt x="10839" y="2258"/>
                  </a:lnTo>
                  <a:lnTo>
                    <a:pt x="10669" y="2315"/>
                  </a:lnTo>
                  <a:lnTo>
                    <a:pt x="10500" y="2352"/>
                  </a:lnTo>
                  <a:lnTo>
                    <a:pt x="10331" y="2390"/>
                  </a:lnTo>
                  <a:lnTo>
                    <a:pt x="10161" y="2390"/>
                  </a:lnTo>
                  <a:lnTo>
                    <a:pt x="9973" y="2409"/>
                  </a:lnTo>
                  <a:lnTo>
                    <a:pt x="9785" y="2390"/>
                  </a:lnTo>
                  <a:lnTo>
                    <a:pt x="9578" y="2352"/>
                  </a:lnTo>
                  <a:lnTo>
                    <a:pt x="9409" y="2315"/>
                  </a:lnTo>
                  <a:lnTo>
                    <a:pt x="9258" y="2277"/>
                  </a:lnTo>
                  <a:lnTo>
                    <a:pt x="9108" y="2202"/>
                  </a:lnTo>
                  <a:lnTo>
                    <a:pt x="8957" y="2127"/>
                  </a:lnTo>
                  <a:lnTo>
                    <a:pt x="8675" y="1938"/>
                  </a:lnTo>
                  <a:lnTo>
                    <a:pt x="8411" y="1731"/>
                  </a:lnTo>
                  <a:lnTo>
                    <a:pt x="8148" y="1487"/>
                  </a:lnTo>
                  <a:lnTo>
                    <a:pt x="7885" y="1242"/>
                  </a:lnTo>
                  <a:lnTo>
                    <a:pt x="7621" y="998"/>
                  </a:lnTo>
                  <a:lnTo>
                    <a:pt x="7358" y="753"/>
                  </a:lnTo>
                  <a:lnTo>
                    <a:pt x="7057" y="527"/>
                  </a:lnTo>
                  <a:lnTo>
                    <a:pt x="6737" y="320"/>
                  </a:lnTo>
                  <a:lnTo>
                    <a:pt x="6567" y="245"/>
                  </a:lnTo>
                  <a:lnTo>
                    <a:pt x="6398" y="170"/>
                  </a:lnTo>
                  <a:lnTo>
                    <a:pt x="6210" y="94"/>
                  </a:lnTo>
                  <a:lnTo>
                    <a:pt x="6003" y="57"/>
                  </a:lnTo>
                  <a:lnTo>
                    <a:pt x="5796" y="19"/>
                  </a:lnTo>
                  <a:lnTo>
                    <a:pt x="5589"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10" name="Google Shape;11010;p71"/>
            <p:cNvSpPr/>
            <p:nvPr/>
          </p:nvSpPr>
          <p:spPr>
            <a:xfrm>
              <a:off x="341737" y="576933"/>
              <a:ext cx="293094" cy="167713"/>
            </a:xfrm>
            <a:custGeom>
              <a:avLst/>
              <a:gdLst/>
              <a:ahLst/>
              <a:cxnLst/>
              <a:rect l="l" t="t" r="r" b="b"/>
              <a:pathLst>
                <a:path w="16672" h="9540" fill="none" extrusionOk="0">
                  <a:moveTo>
                    <a:pt x="3952" y="264"/>
                  </a:moveTo>
                  <a:lnTo>
                    <a:pt x="38" y="8919"/>
                  </a:lnTo>
                  <a:lnTo>
                    <a:pt x="38" y="8919"/>
                  </a:lnTo>
                  <a:lnTo>
                    <a:pt x="20" y="8975"/>
                  </a:lnTo>
                  <a:lnTo>
                    <a:pt x="1" y="9051"/>
                  </a:lnTo>
                  <a:lnTo>
                    <a:pt x="20" y="9164"/>
                  </a:lnTo>
                  <a:lnTo>
                    <a:pt x="38" y="9258"/>
                  </a:lnTo>
                  <a:lnTo>
                    <a:pt x="76" y="9333"/>
                  </a:lnTo>
                  <a:lnTo>
                    <a:pt x="76" y="9333"/>
                  </a:lnTo>
                  <a:lnTo>
                    <a:pt x="133" y="9389"/>
                  </a:lnTo>
                  <a:lnTo>
                    <a:pt x="208" y="9465"/>
                  </a:lnTo>
                  <a:lnTo>
                    <a:pt x="302" y="9502"/>
                  </a:lnTo>
                  <a:lnTo>
                    <a:pt x="377" y="9521"/>
                  </a:lnTo>
                  <a:lnTo>
                    <a:pt x="452" y="9540"/>
                  </a:lnTo>
                  <a:lnTo>
                    <a:pt x="16239" y="9540"/>
                  </a:lnTo>
                  <a:lnTo>
                    <a:pt x="16239" y="9540"/>
                  </a:lnTo>
                  <a:lnTo>
                    <a:pt x="16314" y="9521"/>
                  </a:lnTo>
                  <a:lnTo>
                    <a:pt x="16370" y="9502"/>
                  </a:lnTo>
                  <a:lnTo>
                    <a:pt x="16483" y="9465"/>
                  </a:lnTo>
                  <a:lnTo>
                    <a:pt x="16559" y="9389"/>
                  </a:lnTo>
                  <a:lnTo>
                    <a:pt x="16596" y="9333"/>
                  </a:lnTo>
                  <a:lnTo>
                    <a:pt x="16596" y="9333"/>
                  </a:lnTo>
                  <a:lnTo>
                    <a:pt x="16634" y="9258"/>
                  </a:lnTo>
                  <a:lnTo>
                    <a:pt x="16671" y="9164"/>
                  </a:lnTo>
                  <a:lnTo>
                    <a:pt x="16671" y="9051"/>
                  </a:lnTo>
                  <a:lnTo>
                    <a:pt x="16653" y="8975"/>
                  </a:lnTo>
                  <a:lnTo>
                    <a:pt x="16634" y="8919"/>
                  </a:lnTo>
                  <a:lnTo>
                    <a:pt x="12720" y="264"/>
                  </a:lnTo>
                  <a:lnTo>
                    <a:pt x="12720" y="264"/>
                  </a:lnTo>
                  <a:lnTo>
                    <a:pt x="12683" y="377"/>
                  </a:lnTo>
                  <a:lnTo>
                    <a:pt x="12532" y="659"/>
                  </a:lnTo>
                  <a:lnTo>
                    <a:pt x="12419" y="828"/>
                  </a:lnTo>
                  <a:lnTo>
                    <a:pt x="12287" y="1035"/>
                  </a:lnTo>
                  <a:lnTo>
                    <a:pt x="12137" y="1242"/>
                  </a:lnTo>
                  <a:lnTo>
                    <a:pt x="11968" y="1468"/>
                  </a:lnTo>
                  <a:lnTo>
                    <a:pt x="11761" y="1675"/>
                  </a:lnTo>
                  <a:lnTo>
                    <a:pt x="11516" y="1863"/>
                  </a:lnTo>
                  <a:lnTo>
                    <a:pt x="11271" y="2051"/>
                  </a:lnTo>
                  <a:lnTo>
                    <a:pt x="10989" y="2202"/>
                  </a:lnTo>
                  <a:lnTo>
                    <a:pt x="10839" y="2258"/>
                  </a:lnTo>
                  <a:lnTo>
                    <a:pt x="10669" y="2315"/>
                  </a:lnTo>
                  <a:lnTo>
                    <a:pt x="10500" y="2352"/>
                  </a:lnTo>
                  <a:lnTo>
                    <a:pt x="10331" y="2390"/>
                  </a:lnTo>
                  <a:lnTo>
                    <a:pt x="10161" y="2390"/>
                  </a:lnTo>
                  <a:lnTo>
                    <a:pt x="9973" y="2409"/>
                  </a:lnTo>
                  <a:lnTo>
                    <a:pt x="9785" y="2390"/>
                  </a:lnTo>
                  <a:lnTo>
                    <a:pt x="9578" y="2352"/>
                  </a:lnTo>
                  <a:lnTo>
                    <a:pt x="9578" y="2352"/>
                  </a:lnTo>
                  <a:lnTo>
                    <a:pt x="9409" y="2315"/>
                  </a:lnTo>
                  <a:lnTo>
                    <a:pt x="9258" y="2277"/>
                  </a:lnTo>
                  <a:lnTo>
                    <a:pt x="9108" y="2202"/>
                  </a:lnTo>
                  <a:lnTo>
                    <a:pt x="8957" y="2127"/>
                  </a:lnTo>
                  <a:lnTo>
                    <a:pt x="8675" y="1938"/>
                  </a:lnTo>
                  <a:lnTo>
                    <a:pt x="8411" y="1731"/>
                  </a:lnTo>
                  <a:lnTo>
                    <a:pt x="8148" y="1487"/>
                  </a:lnTo>
                  <a:lnTo>
                    <a:pt x="7885" y="1242"/>
                  </a:lnTo>
                  <a:lnTo>
                    <a:pt x="7621" y="998"/>
                  </a:lnTo>
                  <a:lnTo>
                    <a:pt x="7358" y="753"/>
                  </a:lnTo>
                  <a:lnTo>
                    <a:pt x="7057" y="527"/>
                  </a:lnTo>
                  <a:lnTo>
                    <a:pt x="6737" y="320"/>
                  </a:lnTo>
                  <a:lnTo>
                    <a:pt x="6567" y="245"/>
                  </a:lnTo>
                  <a:lnTo>
                    <a:pt x="6398" y="170"/>
                  </a:lnTo>
                  <a:lnTo>
                    <a:pt x="6210" y="94"/>
                  </a:lnTo>
                  <a:lnTo>
                    <a:pt x="6003" y="57"/>
                  </a:lnTo>
                  <a:lnTo>
                    <a:pt x="5796" y="19"/>
                  </a:lnTo>
                  <a:lnTo>
                    <a:pt x="5589" y="0"/>
                  </a:lnTo>
                  <a:lnTo>
                    <a:pt x="5344" y="0"/>
                  </a:lnTo>
                  <a:lnTo>
                    <a:pt x="5100" y="0"/>
                  </a:lnTo>
                  <a:lnTo>
                    <a:pt x="4836" y="38"/>
                  </a:lnTo>
                  <a:lnTo>
                    <a:pt x="4554" y="94"/>
                  </a:lnTo>
                  <a:lnTo>
                    <a:pt x="4272" y="170"/>
                  </a:lnTo>
                  <a:lnTo>
                    <a:pt x="3952" y="264"/>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11" name="Google Shape;11011;p71"/>
            <p:cNvSpPr/>
            <p:nvPr/>
          </p:nvSpPr>
          <p:spPr>
            <a:xfrm>
              <a:off x="408559" y="625559"/>
              <a:ext cx="36742" cy="36391"/>
            </a:xfrm>
            <a:custGeom>
              <a:avLst/>
              <a:gdLst/>
              <a:ahLst/>
              <a:cxnLst/>
              <a:rect l="l" t="t" r="r" b="b"/>
              <a:pathLst>
                <a:path w="2090" h="2070" extrusionOk="0">
                  <a:moveTo>
                    <a:pt x="1035" y="0"/>
                  </a:moveTo>
                  <a:lnTo>
                    <a:pt x="828" y="19"/>
                  </a:lnTo>
                  <a:lnTo>
                    <a:pt x="640" y="76"/>
                  </a:lnTo>
                  <a:lnTo>
                    <a:pt x="471" y="170"/>
                  </a:lnTo>
                  <a:lnTo>
                    <a:pt x="302" y="301"/>
                  </a:lnTo>
                  <a:lnTo>
                    <a:pt x="189" y="452"/>
                  </a:lnTo>
                  <a:lnTo>
                    <a:pt x="95" y="640"/>
                  </a:lnTo>
                  <a:lnTo>
                    <a:pt x="19" y="828"/>
                  </a:lnTo>
                  <a:lnTo>
                    <a:pt x="1" y="1035"/>
                  </a:lnTo>
                  <a:lnTo>
                    <a:pt x="19" y="1242"/>
                  </a:lnTo>
                  <a:lnTo>
                    <a:pt x="95" y="1449"/>
                  </a:lnTo>
                  <a:lnTo>
                    <a:pt x="189" y="1618"/>
                  </a:lnTo>
                  <a:lnTo>
                    <a:pt x="302" y="1769"/>
                  </a:lnTo>
                  <a:lnTo>
                    <a:pt x="471" y="1901"/>
                  </a:lnTo>
                  <a:lnTo>
                    <a:pt x="640" y="1995"/>
                  </a:lnTo>
                  <a:lnTo>
                    <a:pt x="828" y="2051"/>
                  </a:lnTo>
                  <a:lnTo>
                    <a:pt x="1035" y="2070"/>
                  </a:lnTo>
                  <a:lnTo>
                    <a:pt x="1261" y="2051"/>
                  </a:lnTo>
                  <a:lnTo>
                    <a:pt x="1449" y="1995"/>
                  </a:lnTo>
                  <a:lnTo>
                    <a:pt x="1619" y="1901"/>
                  </a:lnTo>
                  <a:lnTo>
                    <a:pt x="1788" y="1769"/>
                  </a:lnTo>
                  <a:lnTo>
                    <a:pt x="1901" y="1618"/>
                  </a:lnTo>
                  <a:lnTo>
                    <a:pt x="1995" y="1449"/>
                  </a:lnTo>
                  <a:lnTo>
                    <a:pt x="2070" y="1242"/>
                  </a:lnTo>
                  <a:lnTo>
                    <a:pt x="2089" y="1035"/>
                  </a:lnTo>
                  <a:lnTo>
                    <a:pt x="2070" y="828"/>
                  </a:lnTo>
                  <a:lnTo>
                    <a:pt x="1995" y="640"/>
                  </a:lnTo>
                  <a:lnTo>
                    <a:pt x="1901" y="452"/>
                  </a:lnTo>
                  <a:lnTo>
                    <a:pt x="1788" y="301"/>
                  </a:lnTo>
                  <a:lnTo>
                    <a:pt x="1619" y="170"/>
                  </a:lnTo>
                  <a:lnTo>
                    <a:pt x="1449" y="76"/>
                  </a:lnTo>
                  <a:lnTo>
                    <a:pt x="1261" y="19"/>
                  </a:lnTo>
                  <a:lnTo>
                    <a:pt x="1035"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12" name="Google Shape;11012;p71"/>
            <p:cNvSpPr/>
            <p:nvPr/>
          </p:nvSpPr>
          <p:spPr>
            <a:xfrm>
              <a:off x="556090" y="686421"/>
              <a:ext cx="36408" cy="36725"/>
            </a:xfrm>
            <a:custGeom>
              <a:avLst/>
              <a:gdLst/>
              <a:ahLst/>
              <a:cxnLst/>
              <a:rect l="l" t="t" r="r" b="b"/>
              <a:pathLst>
                <a:path w="2071" h="2089" extrusionOk="0">
                  <a:moveTo>
                    <a:pt x="1035" y="0"/>
                  </a:moveTo>
                  <a:lnTo>
                    <a:pt x="828" y="19"/>
                  </a:lnTo>
                  <a:lnTo>
                    <a:pt x="621" y="94"/>
                  </a:lnTo>
                  <a:lnTo>
                    <a:pt x="452" y="188"/>
                  </a:lnTo>
                  <a:lnTo>
                    <a:pt x="301" y="320"/>
                  </a:lnTo>
                  <a:lnTo>
                    <a:pt x="170" y="471"/>
                  </a:lnTo>
                  <a:lnTo>
                    <a:pt x="76" y="640"/>
                  </a:lnTo>
                  <a:lnTo>
                    <a:pt x="19" y="828"/>
                  </a:lnTo>
                  <a:lnTo>
                    <a:pt x="0" y="1054"/>
                  </a:lnTo>
                  <a:lnTo>
                    <a:pt x="19" y="1261"/>
                  </a:lnTo>
                  <a:lnTo>
                    <a:pt x="76" y="1449"/>
                  </a:lnTo>
                  <a:lnTo>
                    <a:pt x="170" y="1618"/>
                  </a:lnTo>
                  <a:lnTo>
                    <a:pt x="301" y="1788"/>
                  </a:lnTo>
                  <a:lnTo>
                    <a:pt x="452" y="1901"/>
                  </a:lnTo>
                  <a:lnTo>
                    <a:pt x="621" y="1995"/>
                  </a:lnTo>
                  <a:lnTo>
                    <a:pt x="828" y="2070"/>
                  </a:lnTo>
                  <a:lnTo>
                    <a:pt x="1035" y="2089"/>
                  </a:lnTo>
                  <a:lnTo>
                    <a:pt x="1242" y="2070"/>
                  </a:lnTo>
                  <a:lnTo>
                    <a:pt x="1430" y="1995"/>
                  </a:lnTo>
                  <a:lnTo>
                    <a:pt x="1618" y="1901"/>
                  </a:lnTo>
                  <a:lnTo>
                    <a:pt x="1769" y="1788"/>
                  </a:lnTo>
                  <a:lnTo>
                    <a:pt x="1901" y="1618"/>
                  </a:lnTo>
                  <a:lnTo>
                    <a:pt x="1995" y="1449"/>
                  </a:lnTo>
                  <a:lnTo>
                    <a:pt x="2051" y="1261"/>
                  </a:lnTo>
                  <a:lnTo>
                    <a:pt x="2070" y="1054"/>
                  </a:lnTo>
                  <a:lnTo>
                    <a:pt x="2051" y="828"/>
                  </a:lnTo>
                  <a:lnTo>
                    <a:pt x="1995" y="640"/>
                  </a:lnTo>
                  <a:lnTo>
                    <a:pt x="1901" y="471"/>
                  </a:lnTo>
                  <a:lnTo>
                    <a:pt x="1769" y="320"/>
                  </a:lnTo>
                  <a:lnTo>
                    <a:pt x="1618" y="188"/>
                  </a:lnTo>
                  <a:lnTo>
                    <a:pt x="1430" y="94"/>
                  </a:lnTo>
                  <a:lnTo>
                    <a:pt x="1242" y="19"/>
                  </a:lnTo>
                  <a:lnTo>
                    <a:pt x="1035" y="0"/>
                  </a:lnTo>
                  <a:close/>
                </a:path>
              </a:pathLst>
            </a:custGeom>
            <a:solidFill>
              <a:srgbClr val="01B8D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13" name="Google Shape;11013;p71"/>
            <p:cNvSpPr/>
            <p:nvPr/>
          </p:nvSpPr>
          <p:spPr>
            <a:xfrm>
              <a:off x="556090" y="686421"/>
              <a:ext cx="36408" cy="36725"/>
            </a:xfrm>
            <a:custGeom>
              <a:avLst/>
              <a:gdLst/>
              <a:ahLst/>
              <a:cxnLst/>
              <a:rect l="l" t="t" r="r" b="b"/>
              <a:pathLst>
                <a:path w="2071" h="2089" fill="none" extrusionOk="0">
                  <a:moveTo>
                    <a:pt x="0" y="1054"/>
                  </a:moveTo>
                  <a:lnTo>
                    <a:pt x="0" y="1054"/>
                  </a:lnTo>
                  <a:lnTo>
                    <a:pt x="19" y="1261"/>
                  </a:lnTo>
                  <a:lnTo>
                    <a:pt x="76" y="1449"/>
                  </a:lnTo>
                  <a:lnTo>
                    <a:pt x="170" y="1618"/>
                  </a:lnTo>
                  <a:lnTo>
                    <a:pt x="301" y="1788"/>
                  </a:lnTo>
                  <a:lnTo>
                    <a:pt x="452" y="1901"/>
                  </a:lnTo>
                  <a:lnTo>
                    <a:pt x="621" y="1995"/>
                  </a:lnTo>
                  <a:lnTo>
                    <a:pt x="828" y="2070"/>
                  </a:lnTo>
                  <a:lnTo>
                    <a:pt x="1035" y="2089"/>
                  </a:lnTo>
                  <a:lnTo>
                    <a:pt x="1035" y="2089"/>
                  </a:lnTo>
                  <a:lnTo>
                    <a:pt x="1242" y="2070"/>
                  </a:lnTo>
                  <a:lnTo>
                    <a:pt x="1430" y="1995"/>
                  </a:lnTo>
                  <a:lnTo>
                    <a:pt x="1618" y="1901"/>
                  </a:lnTo>
                  <a:lnTo>
                    <a:pt x="1769" y="1788"/>
                  </a:lnTo>
                  <a:lnTo>
                    <a:pt x="1901" y="1618"/>
                  </a:lnTo>
                  <a:lnTo>
                    <a:pt x="1995" y="1449"/>
                  </a:lnTo>
                  <a:lnTo>
                    <a:pt x="2051" y="1261"/>
                  </a:lnTo>
                  <a:lnTo>
                    <a:pt x="2070" y="1054"/>
                  </a:lnTo>
                  <a:lnTo>
                    <a:pt x="2070" y="1054"/>
                  </a:lnTo>
                  <a:lnTo>
                    <a:pt x="2051" y="828"/>
                  </a:lnTo>
                  <a:lnTo>
                    <a:pt x="1995" y="640"/>
                  </a:lnTo>
                  <a:lnTo>
                    <a:pt x="1901" y="471"/>
                  </a:lnTo>
                  <a:lnTo>
                    <a:pt x="1769" y="320"/>
                  </a:lnTo>
                  <a:lnTo>
                    <a:pt x="1618" y="188"/>
                  </a:lnTo>
                  <a:lnTo>
                    <a:pt x="1430" y="94"/>
                  </a:lnTo>
                  <a:lnTo>
                    <a:pt x="1242" y="19"/>
                  </a:lnTo>
                  <a:lnTo>
                    <a:pt x="1035" y="0"/>
                  </a:lnTo>
                  <a:lnTo>
                    <a:pt x="1035" y="0"/>
                  </a:lnTo>
                  <a:lnTo>
                    <a:pt x="828" y="19"/>
                  </a:lnTo>
                  <a:lnTo>
                    <a:pt x="621" y="94"/>
                  </a:lnTo>
                  <a:lnTo>
                    <a:pt x="452" y="188"/>
                  </a:lnTo>
                  <a:lnTo>
                    <a:pt x="301" y="320"/>
                  </a:lnTo>
                  <a:lnTo>
                    <a:pt x="170" y="471"/>
                  </a:lnTo>
                  <a:lnTo>
                    <a:pt x="76" y="640"/>
                  </a:lnTo>
                  <a:lnTo>
                    <a:pt x="19" y="828"/>
                  </a:lnTo>
                  <a:lnTo>
                    <a:pt x="0" y="1054"/>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14" name="Google Shape;11014;p71"/>
            <p:cNvSpPr/>
            <p:nvPr/>
          </p:nvSpPr>
          <p:spPr>
            <a:xfrm>
              <a:off x="435685" y="704950"/>
              <a:ext cx="22836" cy="22502"/>
            </a:xfrm>
            <a:custGeom>
              <a:avLst/>
              <a:gdLst/>
              <a:ahLst/>
              <a:cxnLst/>
              <a:rect l="l" t="t" r="r" b="b"/>
              <a:pathLst>
                <a:path w="1299" h="1280" extrusionOk="0">
                  <a:moveTo>
                    <a:pt x="527" y="0"/>
                  </a:moveTo>
                  <a:lnTo>
                    <a:pt x="396" y="38"/>
                  </a:lnTo>
                  <a:lnTo>
                    <a:pt x="301" y="94"/>
                  </a:lnTo>
                  <a:lnTo>
                    <a:pt x="189" y="188"/>
                  </a:lnTo>
                  <a:lnTo>
                    <a:pt x="113" y="282"/>
                  </a:lnTo>
                  <a:lnTo>
                    <a:pt x="57" y="395"/>
                  </a:lnTo>
                  <a:lnTo>
                    <a:pt x="19" y="508"/>
                  </a:lnTo>
                  <a:lnTo>
                    <a:pt x="0" y="640"/>
                  </a:lnTo>
                  <a:lnTo>
                    <a:pt x="19" y="771"/>
                  </a:lnTo>
                  <a:lnTo>
                    <a:pt x="57" y="884"/>
                  </a:lnTo>
                  <a:lnTo>
                    <a:pt x="113" y="997"/>
                  </a:lnTo>
                  <a:lnTo>
                    <a:pt x="189" y="1091"/>
                  </a:lnTo>
                  <a:lnTo>
                    <a:pt x="301" y="1167"/>
                  </a:lnTo>
                  <a:lnTo>
                    <a:pt x="396" y="1242"/>
                  </a:lnTo>
                  <a:lnTo>
                    <a:pt x="527" y="1279"/>
                  </a:lnTo>
                  <a:lnTo>
                    <a:pt x="791" y="1279"/>
                  </a:lnTo>
                  <a:lnTo>
                    <a:pt x="904" y="1242"/>
                  </a:lnTo>
                  <a:lnTo>
                    <a:pt x="1016" y="1167"/>
                  </a:lnTo>
                  <a:lnTo>
                    <a:pt x="1111" y="1091"/>
                  </a:lnTo>
                  <a:lnTo>
                    <a:pt x="1186" y="997"/>
                  </a:lnTo>
                  <a:lnTo>
                    <a:pt x="1242" y="884"/>
                  </a:lnTo>
                  <a:lnTo>
                    <a:pt x="1280" y="771"/>
                  </a:lnTo>
                  <a:lnTo>
                    <a:pt x="1299" y="640"/>
                  </a:lnTo>
                  <a:lnTo>
                    <a:pt x="1280" y="508"/>
                  </a:lnTo>
                  <a:lnTo>
                    <a:pt x="1242" y="395"/>
                  </a:lnTo>
                  <a:lnTo>
                    <a:pt x="1186" y="282"/>
                  </a:lnTo>
                  <a:lnTo>
                    <a:pt x="1111" y="188"/>
                  </a:lnTo>
                  <a:lnTo>
                    <a:pt x="1016" y="94"/>
                  </a:lnTo>
                  <a:lnTo>
                    <a:pt x="904" y="38"/>
                  </a:lnTo>
                  <a:lnTo>
                    <a:pt x="791"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15" name="Google Shape;11015;p71"/>
            <p:cNvSpPr/>
            <p:nvPr/>
          </p:nvSpPr>
          <p:spPr>
            <a:xfrm>
              <a:off x="551449" y="620918"/>
              <a:ext cx="22854" cy="22854"/>
            </a:xfrm>
            <a:custGeom>
              <a:avLst/>
              <a:gdLst/>
              <a:ahLst/>
              <a:cxnLst/>
              <a:rect l="l" t="t" r="r" b="b"/>
              <a:pathLst>
                <a:path w="1300" h="1300" extrusionOk="0">
                  <a:moveTo>
                    <a:pt x="659" y="1"/>
                  </a:moveTo>
                  <a:lnTo>
                    <a:pt x="528" y="20"/>
                  </a:lnTo>
                  <a:lnTo>
                    <a:pt x="396" y="57"/>
                  </a:lnTo>
                  <a:lnTo>
                    <a:pt x="283" y="114"/>
                  </a:lnTo>
                  <a:lnTo>
                    <a:pt x="189" y="189"/>
                  </a:lnTo>
                  <a:lnTo>
                    <a:pt x="114" y="283"/>
                  </a:lnTo>
                  <a:lnTo>
                    <a:pt x="57" y="396"/>
                  </a:lnTo>
                  <a:lnTo>
                    <a:pt x="20" y="528"/>
                  </a:lnTo>
                  <a:lnTo>
                    <a:pt x="1" y="659"/>
                  </a:lnTo>
                  <a:lnTo>
                    <a:pt x="20" y="791"/>
                  </a:lnTo>
                  <a:lnTo>
                    <a:pt x="57" y="904"/>
                  </a:lnTo>
                  <a:lnTo>
                    <a:pt x="114" y="1017"/>
                  </a:lnTo>
                  <a:lnTo>
                    <a:pt x="189" y="1111"/>
                  </a:lnTo>
                  <a:lnTo>
                    <a:pt x="283" y="1186"/>
                  </a:lnTo>
                  <a:lnTo>
                    <a:pt x="396" y="1243"/>
                  </a:lnTo>
                  <a:lnTo>
                    <a:pt x="528" y="1280"/>
                  </a:lnTo>
                  <a:lnTo>
                    <a:pt x="659" y="1299"/>
                  </a:lnTo>
                  <a:lnTo>
                    <a:pt x="772" y="1280"/>
                  </a:lnTo>
                  <a:lnTo>
                    <a:pt x="904" y="1243"/>
                  </a:lnTo>
                  <a:lnTo>
                    <a:pt x="1017" y="1186"/>
                  </a:lnTo>
                  <a:lnTo>
                    <a:pt x="1111" y="1111"/>
                  </a:lnTo>
                  <a:lnTo>
                    <a:pt x="1186" y="1017"/>
                  </a:lnTo>
                  <a:lnTo>
                    <a:pt x="1243" y="904"/>
                  </a:lnTo>
                  <a:lnTo>
                    <a:pt x="1280" y="791"/>
                  </a:lnTo>
                  <a:lnTo>
                    <a:pt x="1299" y="659"/>
                  </a:lnTo>
                  <a:lnTo>
                    <a:pt x="1280" y="528"/>
                  </a:lnTo>
                  <a:lnTo>
                    <a:pt x="1243" y="396"/>
                  </a:lnTo>
                  <a:lnTo>
                    <a:pt x="1186" y="283"/>
                  </a:lnTo>
                  <a:lnTo>
                    <a:pt x="1111" y="189"/>
                  </a:lnTo>
                  <a:lnTo>
                    <a:pt x="1017" y="114"/>
                  </a:lnTo>
                  <a:lnTo>
                    <a:pt x="904" y="57"/>
                  </a:lnTo>
                  <a:lnTo>
                    <a:pt x="772" y="20"/>
                  </a:lnTo>
                  <a:lnTo>
                    <a:pt x="659"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16" name="Google Shape;11016;p71"/>
            <p:cNvSpPr/>
            <p:nvPr/>
          </p:nvSpPr>
          <p:spPr>
            <a:xfrm>
              <a:off x="551449" y="620918"/>
              <a:ext cx="22854" cy="22854"/>
            </a:xfrm>
            <a:custGeom>
              <a:avLst/>
              <a:gdLst/>
              <a:ahLst/>
              <a:cxnLst/>
              <a:rect l="l" t="t" r="r" b="b"/>
              <a:pathLst>
                <a:path w="1300" h="1300" fill="none" extrusionOk="0">
                  <a:moveTo>
                    <a:pt x="1" y="659"/>
                  </a:moveTo>
                  <a:lnTo>
                    <a:pt x="1" y="659"/>
                  </a:lnTo>
                  <a:lnTo>
                    <a:pt x="20" y="791"/>
                  </a:lnTo>
                  <a:lnTo>
                    <a:pt x="57" y="904"/>
                  </a:lnTo>
                  <a:lnTo>
                    <a:pt x="114" y="1017"/>
                  </a:lnTo>
                  <a:lnTo>
                    <a:pt x="189" y="1111"/>
                  </a:lnTo>
                  <a:lnTo>
                    <a:pt x="283" y="1186"/>
                  </a:lnTo>
                  <a:lnTo>
                    <a:pt x="396" y="1243"/>
                  </a:lnTo>
                  <a:lnTo>
                    <a:pt x="528" y="1280"/>
                  </a:lnTo>
                  <a:lnTo>
                    <a:pt x="659" y="1299"/>
                  </a:lnTo>
                  <a:lnTo>
                    <a:pt x="659" y="1299"/>
                  </a:lnTo>
                  <a:lnTo>
                    <a:pt x="772" y="1280"/>
                  </a:lnTo>
                  <a:lnTo>
                    <a:pt x="904" y="1243"/>
                  </a:lnTo>
                  <a:lnTo>
                    <a:pt x="1017" y="1186"/>
                  </a:lnTo>
                  <a:lnTo>
                    <a:pt x="1111" y="1111"/>
                  </a:lnTo>
                  <a:lnTo>
                    <a:pt x="1186" y="1017"/>
                  </a:lnTo>
                  <a:lnTo>
                    <a:pt x="1243" y="904"/>
                  </a:lnTo>
                  <a:lnTo>
                    <a:pt x="1280" y="791"/>
                  </a:lnTo>
                  <a:lnTo>
                    <a:pt x="1299" y="659"/>
                  </a:lnTo>
                  <a:lnTo>
                    <a:pt x="1299" y="659"/>
                  </a:lnTo>
                  <a:lnTo>
                    <a:pt x="1280" y="528"/>
                  </a:lnTo>
                  <a:lnTo>
                    <a:pt x="1243" y="396"/>
                  </a:lnTo>
                  <a:lnTo>
                    <a:pt x="1186" y="283"/>
                  </a:lnTo>
                  <a:lnTo>
                    <a:pt x="1111" y="189"/>
                  </a:lnTo>
                  <a:lnTo>
                    <a:pt x="1017" y="114"/>
                  </a:lnTo>
                  <a:lnTo>
                    <a:pt x="904" y="57"/>
                  </a:lnTo>
                  <a:lnTo>
                    <a:pt x="772" y="20"/>
                  </a:lnTo>
                  <a:lnTo>
                    <a:pt x="659" y="1"/>
                  </a:lnTo>
                  <a:lnTo>
                    <a:pt x="659" y="1"/>
                  </a:lnTo>
                  <a:lnTo>
                    <a:pt x="528" y="20"/>
                  </a:lnTo>
                  <a:lnTo>
                    <a:pt x="396" y="57"/>
                  </a:lnTo>
                  <a:lnTo>
                    <a:pt x="283" y="114"/>
                  </a:lnTo>
                  <a:lnTo>
                    <a:pt x="189" y="189"/>
                  </a:lnTo>
                  <a:lnTo>
                    <a:pt x="114" y="283"/>
                  </a:lnTo>
                  <a:lnTo>
                    <a:pt x="57" y="396"/>
                  </a:lnTo>
                  <a:lnTo>
                    <a:pt x="20" y="528"/>
                  </a:lnTo>
                  <a:lnTo>
                    <a:pt x="1" y="659"/>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17" name="Google Shape;11017;p71"/>
            <p:cNvSpPr/>
            <p:nvPr/>
          </p:nvSpPr>
          <p:spPr>
            <a:xfrm>
              <a:off x="512755" y="483653"/>
              <a:ext cx="41700" cy="95618"/>
            </a:xfrm>
            <a:custGeom>
              <a:avLst/>
              <a:gdLst/>
              <a:ahLst/>
              <a:cxnLst/>
              <a:rect l="l" t="t" r="r" b="b"/>
              <a:pathLst>
                <a:path w="2372" h="5439" extrusionOk="0">
                  <a:moveTo>
                    <a:pt x="0" y="0"/>
                  </a:moveTo>
                  <a:lnTo>
                    <a:pt x="508" y="1713"/>
                  </a:lnTo>
                  <a:lnTo>
                    <a:pt x="1035" y="3444"/>
                  </a:lnTo>
                  <a:lnTo>
                    <a:pt x="1600" y="5438"/>
                  </a:lnTo>
                  <a:lnTo>
                    <a:pt x="1769" y="5382"/>
                  </a:lnTo>
                  <a:lnTo>
                    <a:pt x="1938" y="5344"/>
                  </a:lnTo>
                  <a:lnTo>
                    <a:pt x="2089" y="5325"/>
                  </a:lnTo>
                  <a:lnTo>
                    <a:pt x="2371" y="5325"/>
                  </a:lnTo>
                  <a:lnTo>
                    <a:pt x="0"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18" name="Google Shape;11018;p71"/>
            <p:cNvSpPr/>
            <p:nvPr/>
          </p:nvSpPr>
          <p:spPr>
            <a:xfrm>
              <a:off x="540866" y="577267"/>
              <a:ext cx="19531" cy="29112"/>
            </a:xfrm>
            <a:custGeom>
              <a:avLst/>
              <a:gdLst/>
              <a:ahLst/>
              <a:cxnLst/>
              <a:rect l="l" t="t" r="r" b="b"/>
              <a:pathLst>
                <a:path w="1111" h="1656" extrusionOk="0">
                  <a:moveTo>
                    <a:pt x="490" y="0"/>
                  </a:moveTo>
                  <a:lnTo>
                    <a:pt x="339" y="19"/>
                  </a:lnTo>
                  <a:lnTo>
                    <a:pt x="170" y="57"/>
                  </a:lnTo>
                  <a:lnTo>
                    <a:pt x="1" y="113"/>
                  </a:lnTo>
                  <a:lnTo>
                    <a:pt x="434" y="1656"/>
                  </a:lnTo>
                  <a:lnTo>
                    <a:pt x="641" y="1430"/>
                  </a:lnTo>
                  <a:lnTo>
                    <a:pt x="829" y="1204"/>
                  </a:lnTo>
                  <a:lnTo>
                    <a:pt x="979" y="997"/>
                  </a:lnTo>
                  <a:lnTo>
                    <a:pt x="1111" y="790"/>
                  </a:lnTo>
                  <a:lnTo>
                    <a:pt x="772"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19" name="Google Shape;11019;p71"/>
            <p:cNvSpPr/>
            <p:nvPr/>
          </p:nvSpPr>
          <p:spPr>
            <a:xfrm>
              <a:off x="540866" y="577267"/>
              <a:ext cx="19531" cy="29112"/>
            </a:xfrm>
            <a:custGeom>
              <a:avLst/>
              <a:gdLst/>
              <a:ahLst/>
              <a:cxnLst/>
              <a:rect l="l" t="t" r="r" b="b"/>
              <a:pathLst>
                <a:path w="1111" h="1656" fill="none" extrusionOk="0">
                  <a:moveTo>
                    <a:pt x="622" y="0"/>
                  </a:moveTo>
                  <a:lnTo>
                    <a:pt x="622" y="0"/>
                  </a:lnTo>
                  <a:lnTo>
                    <a:pt x="490" y="0"/>
                  </a:lnTo>
                  <a:lnTo>
                    <a:pt x="339" y="19"/>
                  </a:lnTo>
                  <a:lnTo>
                    <a:pt x="170" y="57"/>
                  </a:lnTo>
                  <a:lnTo>
                    <a:pt x="1" y="113"/>
                  </a:lnTo>
                  <a:lnTo>
                    <a:pt x="1" y="113"/>
                  </a:lnTo>
                  <a:lnTo>
                    <a:pt x="434" y="1656"/>
                  </a:lnTo>
                  <a:lnTo>
                    <a:pt x="434" y="1656"/>
                  </a:lnTo>
                  <a:lnTo>
                    <a:pt x="641" y="1430"/>
                  </a:lnTo>
                  <a:lnTo>
                    <a:pt x="829" y="1204"/>
                  </a:lnTo>
                  <a:lnTo>
                    <a:pt x="979" y="997"/>
                  </a:lnTo>
                  <a:lnTo>
                    <a:pt x="1111" y="790"/>
                  </a:lnTo>
                  <a:lnTo>
                    <a:pt x="772" y="0"/>
                  </a:lnTo>
                  <a:lnTo>
                    <a:pt x="772" y="0"/>
                  </a:lnTo>
                  <a:lnTo>
                    <a:pt x="622" y="0"/>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20" name="Google Shape;11020;p71"/>
            <p:cNvSpPr/>
            <p:nvPr/>
          </p:nvSpPr>
          <p:spPr>
            <a:xfrm>
              <a:off x="556090" y="686421"/>
              <a:ext cx="36408" cy="36725"/>
            </a:xfrm>
            <a:custGeom>
              <a:avLst/>
              <a:gdLst/>
              <a:ahLst/>
              <a:cxnLst/>
              <a:rect l="l" t="t" r="r" b="b"/>
              <a:pathLst>
                <a:path w="2071" h="2089" fill="none" extrusionOk="0">
                  <a:moveTo>
                    <a:pt x="1035" y="2089"/>
                  </a:moveTo>
                  <a:lnTo>
                    <a:pt x="1035" y="2089"/>
                  </a:lnTo>
                  <a:lnTo>
                    <a:pt x="828" y="2070"/>
                  </a:lnTo>
                  <a:lnTo>
                    <a:pt x="621" y="1995"/>
                  </a:lnTo>
                  <a:lnTo>
                    <a:pt x="452" y="1901"/>
                  </a:lnTo>
                  <a:lnTo>
                    <a:pt x="301" y="1788"/>
                  </a:lnTo>
                  <a:lnTo>
                    <a:pt x="170" y="1618"/>
                  </a:lnTo>
                  <a:lnTo>
                    <a:pt x="76" y="1449"/>
                  </a:lnTo>
                  <a:lnTo>
                    <a:pt x="19" y="1261"/>
                  </a:lnTo>
                  <a:lnTo>
                    <a:pt x="0" y="1054"/>
                  </a:lnTo>
                  <a:lnTo>
                    <a:pt x="0" y="1054"/>
                  </a:lnTo>
                  <a:lnTo>
                    <a:pt x="19" y="828"/>
                  </a:lnTo>
                  <a:lnTo>
                    <a:pt x="76" y="640"/>
                  </a:lnTo>
                  <a:lnTo>
                    <a:pt x="170" y="471"/>
                  </a:lnTo>
                  <a:lnTo>
                    <a:pt x="301" y="320"/>
                  </a:lnTo>
                  <a:lnTo>
                    <a:pt x="452" y="188"/>
                  </a:lnTo>
                  <a:lnTo>
                    <a:pt x="621" y="94"/>
                  </a:lnTo>
                  <a:lnTo>
                    <a:pt x="828" y="19"/>
                  </a:lnTo>
                  <a:lnTo>
                    <a:pt x="1035" y="0"/>
                  </a:lnTo>
                  <a:lnTo>
                    <a:pt x="1035" y="0"/>
                  </a:lnTo>
                  <a:lnTo>
                    <a:pt x="1242" y="19"/>
                  </a:lnTo>
                  <a:lnTo>
                    <a:pt x="1430" y="94"/>
                  </a:lnTo>
                  <a:lnTo>
                    <a:pt x="1618" y="188"/>
                  </a:lnTo>
                  <a:lnTo>
                    <a:pt x="1769" y="320"/>
                  </a:lnTo>
                  <a:lnTo>
                    <a:pt x="1901" y="471"/>
                  </a:lnTo>
                  <a:lnTo>
                    <a:pt x="1995" y="640"/>
                  </a:lnTo>
                  <a:lnTo>
                    <a:pt x="2051" y="828"/>
                  </a:lnTo>
                  <a:lnTo>
                    <a:pt x="2070" y="1054"/>
                  </a:lnTo>
                  <a:lnTo>
                    <a:pt x="2070" y="1054"/>
                  </a:lnTo>
                  <a:lnTo>
                    <a:pt x="2051" y="1261"/>
                  </a:lnTo>
                  <a:lnTo>
                    <a:pt x="1995" y="1449"/>
                  </a:lnTo>
                  <a:lnTo>
                    <a:pt x="1901" y="1618"/>
                  </a:lnTo>
                  <a:lnTo>
                    <a:pt x="1769" y="1788"/>
                  </a:lnTo>
                  <a:lnTo>
                    <a:pt x="1618" y="1901"/>
                  </a:lnTo>
                  <a:lnTo>
                    <a:pt x="1430" y="1995"/>
                  </a:lnTo>
                  <a:lnTo>
                    <a:pt x="1242" y="2070"/>
                  </a:lnTo>
                  <a:lnTo>
                    <a:pt x="1035" y="2089"/>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21" name="Google Shape;11021;p71"/>
            <p:cNvSpPr/>
            <p:nvPr/>
          </p:nvSpPr>
          <p:spPr>
            <a:xfrm>
              <a:off x="556090" y="686421"/>
              <a:ext cx="36408" cy="36725"/>
            </a:xfrm>
            <a:custGeom>
              <a:avLst/>
              <a:gdLst/>
              <a:ahLst/>
              <a:cxnLst/>
              <a:rect l="l" t="t" r="r" b="b"/>
              <a:pathLst>
                <a:path w="2071" h="2089" extrusionOk="0">
                  <a:moveTo>
                    <a:pt x="1035" y="0"/>
                  </a:moveTo>
                  <a:lnTo>
                    <a:pt x="828" y="19"/>
                  </a:lnTo>
                  <a:lnTo>
                    <a:pt x="621" y="94"/>
                  </a:lnTo>
                  <a:lnTo>
                    <a:pt x="452" y="188"/>
                  </a:lnTo>
                  <a:lnTo>
                    <a:pt x="301" y="320"/>
                  </a:lnTo>
                  <a:lnTo>
                    <a:pt x="170" y="471"/>
                  </a:lnTo>
                  <a:lnTo>
                    <a:pt x="76" y="640"/>
                  </a:lnTo>
                  <a:lnTo>
                    <a:pt x="19" y="828"/>
                  </a:lnTo>
                  <a:lnTo>
                    <a:pt x="0" y="1054"/>
                  </a:lnTo>
                  <a:lnTo>
                    <a:pt x="19" y="1261"/>
                  </a:lnTo>
                  <a:lnTo>
                    <a:pt x="76" y="1449"/>
                  </a:lnTo>
                  <a:lnTo>
                    <a:pt x="170" y="1618"/>
                  </a:lnTo>
                  <a:lnTo>
                    <a:pt x="301" y="1788"/>
                  </a:lnTo>
                  <a:lnTo>
                    <a:pt x="452" y="1901"/>
                  </a:lnTo>
                  <a:lnTo>
                    <a:pt x="621" y="1995"/>
                  </a:lnTo>
                  <a:lnTo>
                    <a:pt x="828" y="2070"/>
                  </a:lnTo>
                  <a:lnTo>
                    <a:pt x="1035" y="2089"/>
                  </a:lnTo>
                  <a:lnTo>
                    <a:pt x="1242" y="2070"/>
                  </a:lnTo>
                  <a:lnTo>
                    <a:pt x="1430" y="1995"/>
                  </a:lnTo>
                  <a:lnTo>
                    <a:pt x="1618" y="1901"/>
                  </a:lnTo>
                  <a:lnTo>
                    <a:pt x="1769" y="1788"/>
                  </a:lnTo>
                  <a:lnTo>
                    <a:pt x="1901" y="1618"/>
                  </a:lnTo>
                  <a:lnTo>
                    <a:pt x="1995" y="1449"/>
                  </a:lnTo>
                  <a:lnTo>
                    <a:pt x="2051" y="1261"/>
                  </a:lnTo>
                  <a:lnTo>
                    <a:pt x="2070" y="1054"/>
                  </a:lnTo>
                  <a:lnTo>
                    <a:pt x="2051" y="828"/>
                  </a:lnTo>
                  <a:lnTo>
                    <a:pt x="1995" y="640"/>
                  </a:lnTo>
                  <a:lnTo>
                    <a:pt x="1901" y="471"/>
                  </a:lnTo>
                  <a:lnTo>
                    <a:pt x="1769" y="320"/>
                  </a:lnTo>
                  <a:lnTo>
                    <a:pt x="1618" y="188"/>
                  </a:lnTo>
                  <a:lnTo>
                    <a:pt x="1430" y="94"/>
                  </a:lnTo>
                  <a:lnTo>
                    <a:pt x="1242" y="19"/>
                  </a:lnTo>
                  <a:lnTo>
                    <a:pt x="1035"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22" name="Google Shape;11022;p71"/>
            <p:cNvSpPr/>
            <p:nvPr/>
          </p:nvSpPr>
          <p:spPr>
            <a:xfrm>
              <a:off x="556090" y="686421"/>
              <a:ext cx="36408" cy="36725"/>
            </a:xfrm>
            <a:custGeom>
              <a:avLst/>
              <a:gdLst/>
              <a:ahLst/>
              <a:cxnLst/>
              <a:rect l="l" t="t" r="r" b="b"/>
              <a:pathLst>
                <a:path w="2071" h="2089" fill="none" extrusionOk="0">
                  <a:moveTo>
                    <a:pt x="1035" y="0"/>
                  </a:moveTo>
                  <a:lnTo>
                    <a:pt x="1035" y="0"/>
                  </a:lnTo>
                  <a:lnTo>
                    <a:pt x="828" y="19"/>
                  </a:lnTo>
                  <a:lnTo>
                    <a:pt x="621" y="94"/>
                  </a:lnTo>
                  <a:lnTo>
                    <a:pt x="452" y="188"/>
                  </a:lnTo>
                  <a:lnTo>
                    <a:pt x="301" y="320"/>
                  </a:lnTo>
                  <a:lnTo>
                    <a:pt x="170" y="471"/>
                  </a:lnTo>
                  <a:lnTo>
                    <a:pt x="76" y="640"/>
                  </a:lnTo>
                  <a:lnTo>
                    <a:pt x="19" y="828"/>
                  </a:lnTo>
                  <a:lnTo>
                    <a:pt x="0" y="1054"/>
                  </a:lnTo>
                  <a:lnTo>
                    <a:pt x="0" y="1054"/>
                  </a:lnTo>
                  <a:lnTo>
                    <a:pt x="19" y="1261"/>
                  </a:lnTo>
                  <a:lnTo>
                    <a:pt x="76" y="1449"/>
                  </a:lnTo>
                  <a:lnTo>
                    <a:pt x="170" y="1618"/>
                  </a:lnTo>
                  <a:lnTo>
                    <a:pt x="301" y="1788"/>
                  </a:lnTo>
                  <a:lnTo>
                    <a:pt x="452" y="1901"/>
                  </a:lnTo>
                  <a:lnTo>
                    <a:pt x="621" y="1995"/>
                  </a:lnTo>
                  <a:lnTo>
                    <a:pt x="828" y="2070"/>
                  </a:lnTo>
                  <a:lnTo>
                    <a:pt x="1035" y="2089"/>
                  </a:lnTo>
                  <a:lnTo>
                    <a:pt x="1035" y="2089"/>
                  </a:lnTo>
                  <a:lnTo>
                    <a:pt x="1242" y="2070"/>
                  </a:lnTo>
                  <a:lnTo>
                    <a:pt x="1430" y="1995"/>
                  </a:lnTo>
                  <a:lnTo>
                    <a:pt x="1618" y="1901"/>
                  </a:lnTo>
                  <a:lnTo>
                    <a:pt x="1769" y="1788"/>
                  </a:lnTo>
                  <a:lnTo>
                    <a:pt x="1901" y="1618"/>
                  </a:lnTo>
                  <a:lnTo>
                    <a:pt x="1995" y="1449"/>
                  </a:lnTo>
                  <a:lnTo>
                    <a:pt x="2051" y="1261"/>
                  </a:lnTo>
                  <a:lnTo>
                    <a:pt x="2070" y="1054"/>
                  </a:lnTo>
                  <a:lnTo>
                    <a:pt x="2070" y="1054"/>
                  </a:lnTo>
                  <a:lnTo>
                    <a:pt x="2051" y="828"/>
                  </a:lnTo>
                  <a:lnTo>
                    <a:pt x="1995" y="640"/>
                  </a:lnTo>
                  <a:lnTo>
                    <a:pt x="1901" y="471"/>
                  </a:lnTo>
                  <a:lnTo>
                    <a:pt x="1769" y="320"/>
                  </a:lnTo>
                  <a:lnTo>
                    <a:pt x="1618" y="188"/>
                  </a:lnTo>
                  <a:lnTo>
                    <a:pt x="1430" y="94"/>
                  </a:lnTo>
                  <a:lnTo>
                    <a:pt x="1242" y="19"/>
                  </a:lnTo>
                  <a:lnTo>
                    <a:pt x="1035" y="0"/>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23" name="Google Shape;11023;p71"/>
            <p:cNvSpPr/>
            <p:nvPr/>
          </p:nvSpPr>
          <p:spPr>
            <a:xfrm>
              <a:off x="477033" y="659295"/>
              <a:ext cx="22836" cy="22836"/>
            </a:xfrm>
            <a:custGeom>
              <a:avLst/>
              <a:gdLst/>
              <a:ahLst/>
              <a:cxnLst/>
              <a:rect l="l" t="t" r="r" b="b"/>
              <a:pathLst>
                <a:path w="1299" h="1299" extrusionOk="0">
                  <a:moveTo>
                    <a:pt x="640" y="0"/>
                  </a:moveTo>
                  <a:lnTo>
                    <a:pt x="508" y="19"/>
                  </a:lnTo>
                  <a:lnTo>
                    <a:pt x="396" y="57"/>
                  </a:lnTo>
                  <a:lnTo>
                    <a:pt x="283" y="113"/>
                  </a:lnTo>
                  <a:lnTo>
                    <a:pt x="189" y="189"/>
                  </a:lnTo>
                  <a:lnTo>
                    <a:pt x="113" y="283"/>
                  </a:lnTo>
                  <a:lnTo>
                    <a:pt x="57" y="396"/>
                  </a:lnTo>
                  <a:lnTo>
                    <a:pt x="19" y="527"/>
                  </a:lnTo>
                  <a:lnTo>
                    <a:pt x="0" y="640"/>
                  </a:lnTo>
                  <a:lnTo>
                    <a:pt x="19" y="772"/>
                  </a:lnTo>
                  <a:lnTo>
                    <a:pt x="57" y="904"/>
                  </a:lnTo>
                  <a:lnTo>
                    <a:pt x="113" y="1016"/>
                  </a:lnTo>
                  <a:lnTo>
                    <a:pt x="189" y="1111"/>
                  </a:lnTo>
                  <a:lnTo>
                    <a:pt x="283" y="1186"/>
                  </a:lnTo>
                  <a:lnTo>
                    <a:pt x="396" y="1242"/>
                  </a:lnTo>
                  <a:lnTo>
                    <a:pt x="508" y="1280"/>
                  </a:lnTo>
                  <a:lnTo>
                    <a:pt x="640" y="1299"/>
                  </a:lnTo>
                  <a:lnTo>
                    <a:pt x="772" y="1280"/>
                  </a:lnTo>
                  <a:lnTo>
                    <a:pt x="904" y="1242"/>
                  </a:lnTo>
                  <a:lnTo>
                    <a:pt x="998" y="1186"/>
                  </a:lnTo>
                  <a:lnTo>
                    <a:pt x="1110" y="1111"/>
                  </a:lnTo>
                  <a:lnTo>
                    <a:pt x="1186" y="1016"/>
                  </a:lnTo>
                  <a:lnTo>
                    <a:pt x="1242" y="904"/>
                  </a:lnTo>
                  <a:lnTo>
                    <a:pt x="1280" y="772"/>
                  </a:lnTo>
                  <a:lnTo>
                    <a:pt x="1299" y="640"/>
                  </a:lnTo>
                  <a:lnTo>
                    <a:pt x="1280" y="527"/>
                  </a:lnTo>
                  <a:lnTo>
                    <a:pt x="1242" y="396"/>
                  </a:lnTo>
                  <a:lnTo>
                    <a:pt x="1186" y="283"/>
                  </a:lnTo>
                  <a:lnTo>
                    <a:pt x="1110" y="189"/>
                  </a:lnTo>
                  <a:lnTo>
                    <a:pt x="998" y="113"/>
                  </a:lnTo>
                  <a:lnTo>
                    <a:pt x="904" y="57"/>
                  </a:lnTo>
                  <a:lnTo>
                    <a:pt x="772" y="19"/>
                  </a:lnTo>
                  <a:lnTo>
                    <a:pt x="640"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24" name="Google Shape;11024;p71"/>
            <p:cNvSpPr/>
            <p:nvPr/>
          </p:nvSpPr>
          <p:spPr>
            <a:xfrm>
              <a:off x="446936" y="363582"/>
              <a:ext cx="82714" cy="20182"/>
            </a:xfrm>
            <a:custGeom>
              <a:avLst/>
              <a:gdLst/>
              <a:ahLst/>
              <a:cxnLst/>
              <a:rect l="l" t="t" r="r" b="b"/>
              <a:pathLst>
                <a:path w="4705" h="1148" extrusionOk="0">
                  <a:moveTo>
                    <a:pt x="0" y="0"/>
                  </a:moveTo>
                  <a:lnTo>
                    <a:pt x="0" y="339"/>
                  </a:lnTo>
                  <a:lnTo>
                    <a:pt x="4704" y="1148"/>
                  </a:lnTo>
                  <a:lnTo>
                    <a:pt x="4704"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25" name="Google Shape;11025;p71"/>
            <p:cNvSpPr/>
            <p:nvPr/>
          </p:nvSpPr>
          <p:spPr>
            <a:xfrm>
              <a:off x="430059" y="338777"/>
              <a:ext cx="116450" cy="24823"/>
            </a:xfrm>
            <a:custGeom>
              <a:avLst/>
              <a:gdLst/>
              <a:ahLst/>
              <a:cxnLst/>
              <a:rect l="l" t="t" r="r" b="b"/>
              <a:pathLst>
                <a:path w="6624" h="1412" extrusionOk="0">
                  <a:moveTo>
                    <a:pt x="113" y="0"/>
                  </a:moveTo>
                  <a:lnTo>
                    <a:pt x="76" y="19"/>
                  </a:lnTo>
                  <a:lnTo>
                    <a:pt x="38" y="38"/>
                  </a:lnTo>
                  <a:lnTo>
                    <a:pt x="19" y="75"/>
                  </a:lnTo>
                  <a:lnTo>
                    <a:pt x="1" y="113"/>
                  </a:lnTo>
                  <a:lnTo>
                    <a:pt x="1" y="1298"/>
                  </a:lnTo>
                  <a:lnTo>
                    <a:pt x="19" y="1355"/>
                  </a:lnTo>
                  <a:lnTo>
                    <a:pt x="38" y="1374"/>
                  </a:lnTo>
                  <a:lnTo>
                    <a:pt x="76" y="1411"/>
                  </a:lnTo>
                  <a:lnTo>
                    <a:pt x="6567" y="1411"/>
                  </a:lnTo>
                  <a:lnTo>
                    <a:pt x="6586" y="1374"/>
                  </a:lnTo>
                  <a:lnTo>
                    <a:pt x="6624" y="1355"/>
                  </a:lnTo>
                  <a:lnTo>
                    <a:pt x="6624" y="1298"/>
                  </a:lnTo>
                  <a:lnTo>
                    <a:pt x="6624" y="113"/>
                  </a:lnTo>
                  <a:lnTo>
                    <a:pt x="6624" y="75"/>
                  </a:lnTo>
                  <a:lnTo>
                    <a:pt x="6586" y="38"/>
                  </a:lnTo>
                  <a:lnTo>
                    <a:pt x="6567" y="19"/>
                  </a:lnTo>
                  <a:lnTo>
                    <a:pt x="6511"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26" name="Google Shape;11026;p71"/>
            <p:cNvSpPr/>
            <p:nvPr/>
          </p:nvSpPr>
          <p:spPr>
            <a:xfrm>
              <a:off x="493242" y="189927"/>
              <a:ext cx="71463" cy="71463"/>
            </a:xfrm>
            <a:custGeom>
              <a:avLst/>
              <a:gdLst/>
              <a:ahLst/>
              <a:cxnLst/>
              <a:rect l="l" t="t" r="r" b="b"/>
              <a:pathLst>
                <a:path w="4065" h="4065" extrusionOk="0">
                  <a:moveTo>
                    <a:pt x="2032" y="0"/>
                  </a:moveTo>
                  <a:lnTo>
                    <a:pt x="1825" y="19"/>
                  </a:lnTo>
                  <a:lnTo>
                    <a:pt x="1618" y="38"/>
                  </a:lnTo>
                  <a:lnTo>
                    <a:pt x="1430" y="94"/>
                  </a:lnTo>
                  <a:lnTo>
                    <a:pt x="1242" y="151"/>
                  </a:lnTo>
                  <a:lnTo>
                    <a:pt x="1054" y="245"/>
                  </a:lnTo>
                  <a:lnTo>
                    <a:pt x="885" y="339"/>
                  </a:lnTo>
                  <a:lnTo>
                    <a:pt x="734" y="470"/>
                  </a:lnTo>
                  <a:lnTo>
                    <a:pt x="602" y="602"/>
                  </a:lnTo>
                  <a:lnTo>
                    <a:pt x="471" y="734"/>
                  </a:lnTo>
                  <a:lnTo>
                    <a:pt x="339" y="903"/>
                  </a:lnTo>
                  <a:lnTo>
                    <a:pt x="245" y="1054"/>
                  </a:lnTo>
                  <a:lnTo>
                    <a:pt x="151" y="1242"/>
                  </a:lnTo>
                  <a:lnTo>
                    <a:pt x="94" y="1430"/>
                  </a:lnTo>
                  <a:lnTo>
                    <a:pt x="38" y="1618"/>
                  </a:lnTo>
                  <a:lnTo>
                    <a:pt x="0" y="1825"/>
                  </a:lnTo>
                  <a:lnTo>
                    <a:pt x="0" y="2032"/>
                  </a:lnTo>
                  <a:lnTo>
                    <a:pt x="0" y="2239"/>
                  </a:lnTo>
                  <a:lnTo>
                    <a:pt x="38" y="2446"/>
                  </a:lnTo>
                  <a:lnTo>
                    <a:pt x="94" y="2634"/>
                  </a:lnTo>
                  <a:lnTo>
                    <a:pt x="151" y="2822"/>
                  </a:lnTo>
                  <a:lnTo>
                    <a:pt x="245" y="2992"/>
                  </a:lnTo>
                  <a:lnTo>
                    <a:pt x="339" y="3161"/>
                  </a:lnTo>
                  <a:lnTo>
                    <a:pt x="471" y="3312"/>
                  </a:lnTo>
                  <a:lnTo>
                    <a:pt x="602" y="3462"/>
                  </a:lnTo>
                  <a:lnTo>
                    <a:pt x="734" y="3594"/>
                  </a:lnTo>
                  <a:lnTo>
                    <a:pt x="885" y="3707"/>
                  </a:lnTo>
                  <a:lnTo>
                    <a:pt x="1054" y="3820"/>
                  </a:lnTo>
                  <a:lnTo>
                    <a:pt x="1242" y="3895"/>
                  </a:lnTo>
                  <a:lnTo>
                    <a:pt x="1430" y="3970"/>
                  </a:lnTo>
                  <a:lnTo>
                    <a:pt x="1618" y="4008"/>
                  </a:lnTo>
                  <a:lnTo>
                    <a:pt x="1825" y="4045"/>
                  </a:lnTo>
                  <a:lnTo>
                    <a:pt x="2032" y="4064"/>
                  </a:lnTo>
                  <a:lnTo>
                    <a:pt x="2239" y="4045"/>
                  </a:lnTo>
                  <a:lnTo>
                    <a:pt x="2428" y="4008"/>
                  </a:lnTo>
                  <a:lnTo>
                    <a:pt x="2635" y="3970"/>
                  </a:lnTo>
                  <a:lnTo>
                    <a:pt x="2823" y="3895"/>
                  </a:lnTo>
                  <a:lnTo>
                    <a:pt x="2992" y="3820"/>
                  </a:lnTo>
                  <a:lnTo>
                    <a:pt x="3161" y="3707"/>
                  </a:lnTo>
                  <a:lnTo>
                    <a:pt x="3312" y="3594"/>
                  </a:lnTo>
                  <a:lnTo>
                    <a:pt x="3462" y="3462"/>
                  </a:lnTo>
                  <a:lnTo>
                    <a:pt x="3594" y="3312"/>
                  </a:lnTo>
                  <a:lnTo>
                    <a:pt x="3707" y="3161"/>
                  </a:lnTo>
                  <a:lnTo>
                    <a:pt x="3820" y="2992"/>
                  </a:lnTo>
                  <a:lnTo>
                    <a:pt x="3895" y="2822"/>
                  </a:lnTo>
                  <a:lnTo>
                    <a:pt x="3970" y="2634"/>
                  </a:lnTo>
                  <a:lnTo>
                    <a:pt x="4008" y="2446"/>
                  </a:lnTo>
                  <a:lnTo>
                    <a:pt x="4046" y="2239"/>
                  </a:lnTo>
                  <a:lnTo>
                    <a:pt x="4065" y="2032"/>
                  </a:lnTo>
                  <a:lnTo>
                    <a:pt x="4046" y="1825"/>
                  </a:lnTo>
                  <a:lnTo>
                    <a:pt x="4008" y="1618"/>
                  </a:lnTo>
                  <a:lnTo>
                    <a:pt x="3970" y="1430"/>
                  </a:lnTo>
                  <a:lnTo>
                    <a:pt x="3895" y="1242"/>
                  </a:lnTo>
                  <a:lnTo>
                    <a:pt x="3820" y="1054"/>
                  </a:lnTo>
                  <a:lnTo>
                    <a:pt x="3707" y="903"/>
                  </a:lnTo>
                  <a:lnTo>
                    <a:pt x="3594" y="734"/>
                  </a:lnTo>
                  <a:lnTo>
                    <a:pt x="3462" y="602"/>
                  </a:lnTo>
                  <a:lnTo>
                    <a:pt x="3312" y="470"/>
                  </a:lnTo>
                  <a:lnTo>
                    <a:pt x="3161" y="339"/>
                  </a:lnTo>
                  <a:lnTo>
                    <a:pt x="2992" y="245"/>
                  </a:lnTo>
                  <a:lnTo>
                    <a:pt x="2823" y="151"/>
                  </a:lnTo>
                  <a:lnTo>
                    <a:pt x="2635" y="94"/>
                  </a:lnTo>
                  <a:lnTo>
                    <a:pt x="2428" y="38"/>
                  </a:lnTo>
                  <a:lnTo>
                    <a:pt x="2239" y="19"/>
                  </a:lnTo>
                  <a:lnTo>
                    <a:pt x="2032"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27" name="Google Shape;11027;p71"/>
            <p:cNvSpPr/>
            <p:nvPr/>
          </p:nvSpPr>
          <p:spPr>
            <a:xfrm>
              <a:off x="432714" y="268316"/>
              <a:ext cx="46657" cy="46657"/>
            </a:xfrm>
            <a:custGeom>
              <a:avLst/>
              <a:gdLst/>
              <a:ahLst/>
              <a:cxnLst/>
              <a:rect l="l" t="t" r="r" b="b"/>
              <a:pathLst>
                <a:path w="2654" h="2654" extrusionOk="0">
                  <a:moveTo>
                    <a:pt x="1336" y="0"/>
                  </a:moveTo>
                  <a:lnTo>
                    <a:pt x="1204" y="19"/>
                  </a:lnTo>
                  <a:lnTo>
                    <a:pt x="1073" y="38"/>
                  </a:lnTo>
                  <a:lnTo>
                    <a:pt x="941" y="57"/>
                  </a:lnTo>
                  <a:lnTo>
                    <a:pt x="809" y="113"/>
                  </a:lnTo>
                  <a:lnTo>
                    <a:pt x="696" y="170"/>
                  </a:lnTo>
                  <a:lnTo>
                    <a:pt x="583" y="226"/>
                  </a:lnTo>
                  <a:lnTo>
                    <a:pt x="489" y="301"/>
                  </a:lnTo>
                  <a:lnTo>
                    <a:pt x="395" y="395"/>
                  </a:lnTo>
                  <a:lnTo>
                    <a:pt x="301" y="490"/>
                  </a:lnTo>
                  <a:lnTo>
                    <a:pt x="226" y="584"/>
                  </a:lnTo>
                  <a:lnTo>
                    <a:pt x="169" y="697"/>
                  </a:lnTo>
                  <a:lnTo>
                    <a:pt x="113" y="809"/>
                  </a:lnTo>
                  <a:lnTo>
                    <a:pt x="57" y="941"/>
                  </a:lnTo>
                  <a:lnTo>
                    <a:pt x="38" y="1073"/>
                  </a:lnTo>
                  <a:lnTo>
                    <a:pt x="19" y="1205"/>
                  </a:lnTo>
                  <a:lnTo>
                    <a:pt x="0" y="1336"/>
                  </a:lnTo>
                  <a:lnTo>
                    <a:pt x="19" y="1468"/>
                  </a:lnTo>
                  <a:lnTo>
                    <a:pt x="38" y="1600"/>
                  </a:lnTo>
                  <a:lnTo>
                    <a:pt x="57" y="1731"/>
                  </a:lnTo>
                  <a:lnTo>
                    <a:pt x="113" y="1844"/>
                  </a:lnTo>
                  <a:lnTo>
                    <a:pt x="169" y="1957"/>
                  </a:lnTo>
                  <a:lnTo>
                    <a:pt x="226" y="2070"/>
                  </a:lnTo>
                  <a:lnTo>
                    <a:pt x="301" y="2183"/>
                  </a:lnTo>
                  <a:lnTo>
                    <a:pt x="395" y="2277"/>
                  </a:lnTo>
                  <a:lnTo>
                    <a:pt x="489" y="2352"/>
                  </a:lnTo>
                  <a:lnTo>
                    <a:pt x="583" y="2428"/>
                  </a:lnTo>
                  <a:lnTo>
                    <a:pt x="696" y="2503"/>
                  </a:lnTo>
                  <a:lnTo>
                    <a:pt x="809" y="2559"/>
                  </a:lnTo>
                  <a:lnTo>
                    <a:pt x="941" y="2597"/>
                  </a:lnTo>
                  <a:lnTo>
                    <a:pt x="1073" y="2635"/>
                  </a:lnTo>
                  <a:lnTo>
                    <a:pt x="1204" y="2653"/>
                  </a:lnTo>
                  <a:lnTo>
                    <a:pt x="1468" y="2653"/>
                  </a:lnTo>
                  <a:lnTo>
                    <a:pt x="1599" y="2635"/>
                  </a:lnTo>
                  <a:lnTo>
                    <a:pt x="1731" y="2597"/>
                  </a:lnTo>
                  <a:lnTo>
                    <a:pt x="1844" y="2559"/>
                  </a:lnTo>
                  <a:lnTo>
                    <a:pt x="1957" y="2503"/>
                  </a:lnTo>
                  <a:lnTo>
                    <a:pt x="2070" y="2428"/>
                  </a:lnTo>
                  <a:lnTo>
                    <a:pt x="2183" y="2352"/>
                  </a:lnTo>
                  <a:lnTo>
                    <a:pt x="2277" y="2277"/>
                  </a:lnTo>
                  <a:lnTo>
                    <a:pt x="2352" y="2183"/>
                  </a:lnTo>
                  <a:lnTo>
                    <a:pt x="2427" y="2070"/>
                  </a:lnTo>
                  <a:lnTo>
                    <a:pt x="2503" y="1957"/>
                  </a:lnTo>
                  <a:lnTo>
                    <a:pt x="2559" y="1844"/>
                  </a:lnTo>
                  <a:lnTo>
                    <a:pt x="2597" y="1731"/>
                  </a:lnTo>
                  <a:lnTo>
                    <a:pt x="2634" y="1600"/>
                  </a:lnTo>
                  <a:lnTo>
                    <a:pt x="2653" y="1468"/>
                  </a:lnTo>
                  <a:lnTo>
                    <a:pt x="2653" y="1336"/>
                  </a:lnTo>
                  <a:lnTo>
                    <a:pt x="2653" y="1205"/>
                  </a:lnTo>
                  <a:lnTo>
                    <a:pt x="2634" y="1073"/>
                  </a:lnTo>
                  <a:lnTo>
                    <a:pt x="2597" y="941"/>
                  </a:lnTo>
                  <a:lnTo>
                    <a:pt x="2559" y="809"/>
                  </a:lnTo>
                  <a:lnTo>
                    <a:pt x="2503" y="697"/>
                  </a:lnTo>
                  <a:lnTo>
                    <a:pt x="2427" y="584"/>
                  </a:lnTo>
                  <a:lnTo>
                    <a:pt x="2352" y="490"/>
                  </a:lnTo>
                  <a:lnTo>
                    <a:pt x="2277" y="395"/>
                  </a:lnTo>
                  <a:lnTo>
                    <a:pt x="2183" y="301"/>
                  </a:lnTo>
                  <a:lnTo>
                    <a:pt x="2070" y="226"/>
                  </a:lnTo>
                  <a:lnTo>
                    <a:pt x="1957" y="170"/>
                  </a:lnTo>
                  <a:lnTo>
                    <a:pt x="1844" y="113"/>
                  </a:lnTo>
                  <a:lnTo>
                    <a:pt x="1731" y="57"/>
                  </a:lnTo>
                  <a:lnTo>
                    <a:pt x="1599" y="38"/>
                  </a:lnTo>
                  <a:lnTo>
                    <a:pt x="1468" y="19"/>
                  </a:lnTo>
                  <a:lnTo>
                    <a:pt x="1336"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28" name="Google Shape;11028;p71"/>
            <p:cNvSpPr/>
            <p:nvPr/>
          </p:nvSpPr>
          <p:spPr>
            <a:xfrm>
              <a:off x="418157" y="194216"/>
              <a:ext cx="35406" cy="35406"/>
            </a:xfrm>
            <a:custGeom>
              <a:avLst/>
              <a:gdLst/>
              <a:ahLst/>
              <a:cxnLst/>
              <a:rect l="l" t="t" r="r" b="b"/>
              <a:pathLst>
                <a:path w="2014" h="2014" extrusionOk="0">
                  <a:moveTo>
                    <a:pt x="1016" y="1"/>
                  </a:moveTo>
                  <a:lnTo>
                    <a:pt x="809" y="19"/>
                  </a:lnTo>
                  <a:lnTo>
                    <a:pt x="621" y="76"/>
                  </a:lnTo>
                  <a:lnTo>
                    <a:pt x="452" y="170"/>
                  </a:lnTo>
                  <a:lnTo>
                    <a:pt x="301" y="302"/>
                  </a:lnTo>
                  <a:lnTo>
                    <a:pt x="170" y="452"/>
                  </a:lnTo>
                  <a:lnTo>
                    <a:pt x="75" y="622"/>
                  </a:lnTo>
                  <a:lnTo>
                    <a:pt x="19" y="810"/>
                  </a:lnTo>
                  <a:lnTo>
                    <a:pt x="0" y="1017"/>
                  </a:lnTo>
                  <a:lnTo>
                    <a:pt x="19" y="1224"/>
                  </a:lnTo>
                  <a:lnTo>
                    <a:pt x="75" y="1412"/>
                  </a:lnTo>
                  <a:lnTo>
                    <a:pt x="170" y="1581"/>
                  </a:lnTo>
                  <a:lnTo>
                    <a:pt x="301" y="1732"/>
                  </a:lnTo>
                  <a:lnTo>
                    <a:pt x="452" y="1845"/>
                  </a:lnTo>
                  <a:lnTo>
                    <a:pt x="621" y="1939"/>
                  </a:lnTo>
                  <a:lnTo>
                    <a:pt x="809" y="1995"/>
                  </a:lnTo>
                  <a:lnTo>
                    <a:pt x="1016" y="2014"/>
                  </a:lnTo>
                  <a:lnTo>
                    <a:pt x="1204" y="1995"/>
                  </a:lnTo>
                  <a:lnTo>
                    <a:pt x="1393" y="1939"/>
                  </a:lnTo>
                  <a:lnTo>
                    <a:pt x="1581" y="1845"/>
                  </a:lnTo>
                  <a:lnTo>
                    <a:pt x="1731" y="1732"/>
                  </a:lnTo>
                  <a:lnTo>
                    <a:pt x="1844" y="1581"/>
                  </a:lnTo>
                  <a:lnTo>
                    <a:pt x="1938" y="1412"/>
                  </a:lnTo>
                  <a:lnTo>
                    <a:pt x="1995" y="1224"/>
                  </a:lnTo>
                  <a:lnTo>
                    <a:pt x="2013" y="1017"/>
                  </a:lnTo>
                  <a:lnTo>
                    <a:pt x="1995" y="810"/>
                  </a:lnTo>
                  <a:lnTo>
                    <a:pt x="1938" y="622"/>
                  </a:lnTo>
                  <a:lnTo>
                    <a:pt x="1844" y="452"/>
                  </a:lnTo>
                  <a:lnTo>
                    <a:pt x="1731" y="302"/>
                  </a:lnTo>
                  <a:lnTo>
                    <a:pt x="1581" y="170"/>
                  </a:lnTo>
                  <a:lnTo>
                    <a:pt x="1393" y="76"/>
                  </a:lnTo>
                  <a:lnTo>
                    <a:pt x="1204" y="19"/>
                  </a:lnTo>
                  <a:lnTo>
                    <a:pt x="1016"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11029" name="Google Shape;11029;p71"/>
          <p:cNvGrpSpPr/>
          <p:nvPr/>
        </p:nvGrpSpPr>
        <p:grpSpPr>
          <a:xfrm>
            <a:off x="11377318" y="5570552"/>
            <a:ext cx="475433" cy="1052433"/>
            <a:chOff x="2893925" y="3549875"/>
            <a:chExt cx="356575" cy="789325"/>
          </a:xfrm>
        </p:grpSpPr>
        <p:sp>
          <p:nvSpPr>
            <p:cNvPr id="11030" name="Google Shape;11030;p71"/>
            <p:cNvSpPr/>
            <p:nvPr/>
          </p:nvSpPr>
          <p:spPr>
            <a:xfrm>
              <a:off x="2933900" y="3773775"/>
              <a:ext cx="316600" cy="565425"/>
            </a:xfrm>
            <a:custGeom>
              <a:avLst/>
              <a:gdLst/>
              <a:ahLst/>
              <a:cxnLst/>
              <a:rect l="l" t="t" r="r" b="b"/>
              <a:pathLst>
                <a:path w="12664" h="22617" extrusionOk="0">
                  <a:moveTo>
                    <a:pt x="6830" y="0"/>
                  </a:moveTo>
                  <a:lnTo>
                    <a:pt x="6341" y="57"/>
                  </a:lnTo>
                  <a:lnTo>
                    <a:pt x="5739" y="151"/>
                  </a:lnTo>
                  <a:lnTo>
                    <a:pt x="5081" y="320"/>
                  </a:lnTo>
                  <a:lnTo>
                    <a:pt x="4347" y="508"/>
                  </a:lnTo>
                  <a:lnTo>
                    <a:pt x="3575" y="753"/>
                  </a:lnTo>
                  <a:lnTo>
                    <a:pt x="2804" y="1035"/>
                  </a:lnTo>
                  <a:lnTo>
                    <a:pt x="2108" y="1317"/>
                  </a:lnTo>
                  <a:lnTo>
                    <a:pt x="1487" y="1600"/>
                  </a:lnTo>
                  <a:lnTo>
                    <a:pt x="960" y="1882"/>
                  </a:lnTo>
                  <a:lnTo>
                    <a:pt x="527" y="2127"/>
                  </a:lnTo>
                  <a:lnTo>
                    <a:pt x="358" y="2258"/>
                  </a:lnTo>
                  <a:lnTo>
                    <a:pt x="207" y="2371"/>
                  </a:lnTo>
                  <a:lnTo>
                    <a:pt x="113" y="2484"/>
                  </a:lnTo>
                  <a:lnTo>
                    <a:pt x="38" y="2578"/>
                  </a:lnTo>
                  <a:lnTo>
                    <a:pt x="0" y="2672"/>
                  </a:lnTo>
                  <a:lnTo>
                    <a:pt x="0" y="2747"/>
                  </a:lnTo>
                  <a:lnTo>
                    <a:pt x="395" y="3914"/>
                  </a:lnTo>
                  <a:lnTo>
                    <a:pt x="433" y="4008"/>
                  </a:lnTo>
                  <a:lnTo>
                    <a:pt x="490" y="4083"/>
                  </a:lnTo>
                  <a:lnTo>
                    <a:pt x="546" y="4159"/>
                  </a:lnTo>
                  <a:lnTo>
                    <a:pt x="621" y="4215"/>
                  </a:lnTo>
                  <a:lnTo>
                    <a:pt x="697" y="4272"/>
                  </a:lnTo>
                  <a:lnTo>
                    <a:pt x="791" y="4309"/>
                  </a:lnTo>
                  <a:lnTo>
                    <a:pt x="885" y="4328"/>
                  </a:lnTo>
                  <a:lnTo>
                    <a:pt x="979" y="4347"/>
                  </a:lnTo>
                  <a:lnTo>
                    <a:pt x="1468" y="4347"/>
                  </a:lnTo>
                  <a:lnTo>
                    <a:pt x="1769" y="4328"/>
                  </a:lnTo>
                  <a:lnTo>
                    <a:pt x="2108" y="4309"/>
                  </a:lnTo>
                  <a:lnTo>
                    <a:pt x="2559" y="5645"/>
                  </a:lnTo>
                  <a:lnTo>
                    <a:pt x="7752" y="20905"/>
                  </a:lnTo>
                  <a:lnTo>
                    <a:pt x="7828" y="21130"/>
                  </a:lnTo>
                  <a:lnTo>
                    <a:pt x="7941" y="21356"/>
                  </a:lnTo>
                  <a:lnTo>
                    <a:pt x="8072" y="21563"/>
                  </a:lnTo>
                  <a:lnTo>
                    <a:pt x="8223" y="21751"/>
                  </a:lnTo>
                  <a:lnTo>
                    <a:pt x="8392" y="21921"/>
                  </a:lnTo>
                  <a:lnTo>
                    <a:pt x="8561" y="22071"/>
                  </a:lnTo>
                  <a:lnTo>
                    <a:pt x="8750" y="22203"/>
                  </a:lnTo>
                  <a:lnTo>
                    <a:pt x="8957" y="22335"/>
                  </a:lnTo>
                  <a:lnTo>
                    <a:pt x="9164" y="22429"/>
                  </a:lnTo>
                  <a:lnTo>
                    <a:pt x="9389" y="22504"/>
                  </a:lnTo>
                  <a:lnTo>
                    <a:pt x="9615" y="22560"/>
                  </a:lnTo>
                  <a:lnTo>
                    <a:pt x="9860" y="22598"/>
                  </a:lnTo>
                  <a:lnTo>
                    <a:pt x="10085" y="22617"/>
                  </a:lnTo>
                  <a:lnTo>
                    <a:pt x="10330" y="22617"/>
                  </a:lnTo>
                  <a:lnTo>
                    <a:pt x="10575" y="22579"/>
                  </a:lnTo>
                  <a:lnTo>
                    <a:pt x="10819" y="22523"/>
                  </a:lnTo>
                  <a:lnTo>
                    <a:pt x="10951" y="22485"/>
                  </a:lnTo>
                  <a:lnTo>
                    <a:pt x="11177" y="22391"/>
                  </a:lnTo>
                  <a:lnTo>
                    <a:pt x="11403" y="22278"/>
                  </a:lnTo>
                  <a:lnTo>
                    <a:pt x="11610" y="22128"/>
                  </a:lnTo>
                  <a:lnTo>
                    <a:pt x="11817" y="21977"/>
                  </a:lnTo>
                  <a:lnTo>
                    <a:pt x="11986" y="21808"/>
                  </a:lnTo>
                  <a:lnTo>
                    <a:pt x="12136" y="21620"/>
                  </a:lnTo>
                  <a:lnTo>
                    <a:pt x="12268" y="21431"/>
                  </a:lnTo>
                  <a:lnTo>
                    <a:pt x="12400" y="21206"/>
                  </a:lnTo>
                  <a:lnTo>
                    <a:pt x="12494" y="20999"/>
                  </a:lnTo>
                  <a:lnTo>
                    <a:pt x="12569" y="20754"/>
                  </a:lnTo>
                  <a:lnTo>
                    <a:pt x="12626" y="20528"/>
                  </a:lnTo>
                  <a:lnTo>
                    <a:pt x="12644" y="20284"/>
                  </a:lnTo>
                  <a:lnTo>
                    <a:pt x="12663" y="20039"/>
                  </a:lnTo>
                  <a:lnTo>
                    <a:pt x="12644" y="19776"/>
                  </a:lnTo>
                  <a:lnTo>
                    <a:pt x="12588" y="19531"/>
                  </a:lnTo>
                  <a:lnTo>
                    <a:pt x="12513" y="19286"/>
                  </a:lnTo>
                  <a:lnTo>
                    <a:pt x="7075" y="3237"/>
                  </a:lnTo>
                  <a:lnTo>
                    <a:pt x="6906" y="2729"/>
                  </a:lnTo>
                  <a:lnTo>
                    <a:pt x="7432" y="2409"/>
                  </a:lnTo>
                  <a:lnTo>
                    <a:pt x="7809" y="2164"/>
                  </a:lnTo>
                  <a:lnTo>
                    <a:pt x="7884" y="2089"/>
                  </a:lnTo>
                  <a:lnTo>
                    <a:pt x="7959" y="2014"/>
                  </a:lnTo>
                  <a:lnTo>
                    <a:pt x="8016" y="1920"/>
                  </a:lnTo>
                  <a:lnTo>
                    <a:pt x="8053" y="1825"/>
                  </a:lnTo>
                  <a:lnTo>
                    <a:pt x="8072" y="1731"/>
                  </a:lnTo>
                  <a:lnTo>
                    <a:pt x="8072" y="1637"/>
                  </a:lnTo>
                  <a:lnTo>
                    <a:pt x="8072" y="1524"/>
                  </a:lnTo>
                  <a:lnTo>
                    <a:pt x="8035" y="1430"/>
                  </a:lnTo>
                  <a:lnTo>
                    <a:pt x="7621" y="189"/>
                  </a:lnTo>
                  <a:lnTo>
                    <a:pt x="7583" y="113"/>
                  </a:lnTo>
                  <a:lnTo>
                    <a:pt x="7489" y="76"/>
                  </a:lnTo>
                  <a:lnTo>
                    <a:pt x="7376" y="38"/>
                  </a:lnTo>
                  <a:lnTo>
                    <a:pt x="7226"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31" name="Google Shape;11031;p71"/>
            <p:cNvSpPr/>
            <p:nvPr/>
          </p:nvSpPr>
          <p:spPr>
            <a:xfrm>
              <a:off x="2986575" y="3841975"/>
              <a:ext cx="124200" cy="72950"/>
            </a:xfrm>
            <a:custGeom>
              <a:avLst/>
              <a:gdLst/>
              <a:ahLst/>
              <a:cxnLst/>
              <a:rect l="l" t="t" r="r" b="b"/>
              <a:pathLst>
                <a:path w="4968" h="2918" extrusionOk="0">
                  <a:moveTo>
                    <a:pt x="4799" y="1"/>
                  </a:moveTo>
                  <a:lnTo>
                    <a:pt x="4328" y="245"/>
                  </a:lnTo>
                  <a:lnTo>
                    <a:pt x="3877" y="471"/>
                  </a:lnTo>
                  <a:lnTo>
                    <a:pt x="3425" y="659"/>
                  </a:lnTo>
                  <a:lnTo>
                    <a:pt x="2992" y="847"/>
                  </a:lnTo>
                  <a:lnTo>
                    <a:pt x="2578" y="979"/>
                  </a:lnTo>
                  <a:lnTo>
                    <a:pt x="2183" y="1111"/>
                  </a:lnTo>
                  <a:lnTo>
                    <a:pt x="1468" y="1318"/>
                  </a:lnTo>
                  <a:lnTo>
                    <a:pt x="866" y="1449"/>
                  </a:lnTo>
                  <a:lnTo>
                    <a:pt x="396" y="1525"/>
                  </a:lnTo>
                  <a:lnTo>
                    <a:pt x="1" y="1581"/>
                  </a:lnTo>
                  <a:lnTo>
                    <a:pt x="452" y="2917"/>
                  </a:lnTo>
                  <a:lnTo>
                    <a:pt x="1054" y="2691"/>
                  </a:lnTo>
                  <a:lnTo>
                    <a:pt x="1713" y="2428"/>
                  </a:lnTo>
                  <a:lnTo>
                    <a:pt x="2390" y="2108"/>
                  </a:lnTo>
                  <a:lnTo>
                    <a:pt x="3049" y="1788"/>
                  </a:lnTo>
                  <a:lnTo>
                    <a:pt x="3689" y="1449"/>
                  </a:lnTo>
                  <a:lnTo>
                    <a:pt x="4234" y="1111"/>
                  </a:lnTo>
                  <a:lnTo>
                    <a:pt x="4460" y="960"/>
                  </a:lnTo>
                  <a:lnTo>
                    <a:pt x="4667" y="791"/>
                  </a:lnTo>
                  <a:lnTo>
                    <a:pt x="4836" y="659"/>
                  </a:lnTo>
                  <a:lnTo>
                    <a:pt x="4968" y="509"/>
                  </a:lnTo>
                  <a:lnTo>
                    <a:pt x="4799" y="1"/>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32" name="Google Shape;11032;p71"/>
            <p:cNvSpPr/>
            <p:nvPr/>
          </p:nvSpPr>
          <p:spPr>
            <a:xfrm>
              <a:off x="2986575" y="3841975"/>
              <a:ext cx="124200" cy="72950"/>
            </a:xfrm>
            <a:custGeom>
              <a:avLst/>
              <a:gdLst/>
              <a:ahLst/>
              <a:cxnLst/>
              <a:rect l="l" t="t" r="r" b="b"/>
              <a:pathLst>
                <a:path w="4968" h="2918" fill="none" extrusionOk="0">
                  <a:moveTo>
                    <a:pt x="4799" y="1"/>
                  </a:moveTo>
                  <a:lnTo>
                    <a:pt x="4799" y="1"/>
                  </a:lnTo>
                  <a:lnTo>
                    <a:pt x="4328" y="245"/>
                  </a:lnTo>
                  <a:lnTo>
                    <a:pt x="3877" y="471"/>
                  </a:lnTo>
                  <a:lnTo>
                    <a:pt x="3425" y="659"/>
                  </a:lnTo>
                  <a:lnTo>
                    <a:pt x="2992" y="847"/>
                  </a:lnTo>
                  <a:lnTo>
                    <a:pt x="2578" y="979"/>
                  </a:lnTo>
                  <a:lnTo>
                    <a:pt x="2183" y="1111"/>
                  </a:lnTo>
                  <a:lnTo>
                    <a:pt x="1468" y="1318"/>
                  </a:lnTo>
                  <a:lnTo>
                    <a:pt x="866" y="1449"/>
                  </a:lnTo>
                  <a:lnTo>
                    <a:pt x="396" y="1525"/>
                  </a:lnTo>
                  <a:lnTo>
                    <a:pt x="1" y="1581"/>
                  </a:lnTo>
                  <a:lnTo>
                    <a:pt x="452" y="2917"/>
                  </a:lnTo>
                  <a:lnTo>
                    <a:pt x="452" y="2917"/>
                  </a:lnTo>
                  <a:lnTo>
                    <a:pt x="1054" y="2691"/>
                  </a:lnTo>
                  <a:lnTo>
                    <a:pt x="1713" y="2428"/>
                  </a:lnTo>
                  <a:lnTo>
                    <a:pt x="2390" y="2108"/>
                  </a:lnTo>
                  <a:lnTo>
                    <a:pt x="3049" y="1788"/>
                  </a:lnTo>
                  <a:lnTo>
                    <a:pt x="3689" y="1449"/>
                  </a:lnTo>
                  <a:lnTo>
                    <a:pt x="4234" y="1111"/>
                  </a:lnTo>
                  <a:lnTo>
                    <a:pt x="4460" y="960"/>
                  </a:lnTo>
                  <a:lnTo>
                    <a:pt x="4667" y="791"/>
                  </a:lnTo>
                  <a:lnTo>
                    <a:pt x="4836" y="659"/>
                  </a:lnTo>
                  <a:lnTo>
                    <a:pt x="4968" y="509"/>
                  </a:lnTo>
                  <a:lnTo>
                    <a:pt x="4799" y="1"/>
                  </a:lnTo>
                  <a:lnTo>
                    <a:pt x="4799" y="1"/>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33" name="Google Shape;11033;p71"/>
            <p:cNvSpPr/>
            <p:nvPr/>
          </p:nvSpPr>
          <p:spPr>
            <a:xfrm>
              <a:off x="3053375" y="3989200"/>
              <a:ext cx="173125" cy="318025"/>
            </a:xfrm>
            <a:custGeom>
              <a:avLst/>
              <a:gdLst/>
              <a:ahLst/>
              <a:cxnLst/>
              <a:rect l="l" t="t" r="r" b="b"/>
              <a:pathLst>
                <a:path w="6925" h="12721" extrusionOk="0">
                  <a:moveTo>
                    <a:pt x="2842" y="1"/>
                  </a:moveTo>
                  <a:lnTo>
                    <a:pt x="2390" y="39"/>
                  </a:lnTo>
                  <a:lnTo>
                    <a:pt x="1957" y="114"/>
                  </a:lnTo>
                  <a:lnTo>
                    <a:pt x="1543" y="227"/>
                  </a:lnTo>
                  <a:lnTo>
                    <a:pt x="1148" y="396"/>
                  </a:lnTo>
                  <a:lnTo>
                    <a:pt x="753" y="584"/>
                  </a:lnTo>
                  <a:lnTo>
                    <a:pt x="377" y="829"/>
                  </a:lnTo>
                  <a:lnTo>
                    <a:pt x="0" y="1111"/>
                  </a:lnTo>
                  <a:lnTo>
                    <a:pt x="3557" y="11535"/>
                  </a:lnTo>
                  <a:lnTo>
                    <a:pt x="3613" y="11704"/>
                  </a:lnTo>
                  <a:lnTo>
                    <a:pt x="3688" y="11855"/>
                  </a:lnTo>
                  <a:lnTo>
                    <a:pt x="3782" y="12005"/>
                  </a:lnTo>
                  <a:lnTo>
                    <a:pt x="3895" y="12137"/>
                  </a:lnTo>
                  <a:lnTo>
                    <a:pt x="4008" y="12250"/>
                  </a:lnTo>
                  <a:lnTo>
                    <a:pt x="4140" y="12363"/>
                  </a:lnTo>
                  <a:lnTo>
                    <a:pt x="4290" y="12457"/>
                  </a:lnTo>
                  <a:lnTo>
                    <a:pt x="4422" y="12532"/>
                  </a:lnTo>
                  <a:lnTo>
                    <a:pt x="4573" y="12607"/>
                  </a:lnTo>
                  <a:lnTo>
                    <a:pt x="4742" y="12664"/>
                  </a:lnTo>
                  <a:lnTo>
                    <a:pt x="4911" y="12702"/>
                  </a:lnTo>
                  <a:lnTo>
                    <a:pt x="5062" y="12720"/>
                  </a:lnTo>
                  <a:lnTo>
                    <a:pt x="5250" y="12720"/>
                  </a:lnTo>
                  <a:lnTo>
                    <a:pt x="5419" y="12702"/>
                  </a:lnTo>
                  <a:lnTo>
                    <a:pt x="5589" y="12683"/>
                  </a:lnTo>
                  <a:lnTo>
                    <a:pt x="5758" y="12626"/>
                  </a:lnTo>
                  <a:lnTo>
                    <a:pt x="5927" y="12570"/>
                  </a:lnTo>
                  <a:lnTo>
                    <a:pt x="6078" y="12476"/>
                  </a:lnTo>
                  <a:lnTo>
                    <a:pt x="6210" y="12382"/>
                  </a:lnTo>
                  <a:lnTo>
                    <a:pt x="6341" y="12288"/>
                  </a:lnTo>
                  <a:lnTo>
                    <a:pt x="6473" y="12156"/>
                  </a:lnTo>
                  <a:lnTo>
                    <a:pt x="6586" y="12024"/>
                  </a:lnTo>
                  <a:lnTo>
                    <a:pt x="6680" y="11892"/>
                  </a:lnTo>
                  <a:lnTo>
                    <a:pt x="6755" y="11742"/>
                  </a:lnTo>
                  <a:lnTo>
                    <a:pt x="6812" y="11591"/>
                  </a:lnTo>
                  <a:lnTo>
                    <a:pt x="6868" y="11441"/>
                  </a:lnTo>
                  <a:lnTo>
                    <a:pt x="6906" y="11272"/>
                  </a:lnTo>
                  <a:lnTo>
                    <a:pt x="6925" y="11102"/>
                  </a:lnTo>
                  <a:lnTo>
                    <a:pt x="6925" y="10933"/>
                  </a:lnTo>
                  <a:lnTo>
                    <a:pt x="6925" y="10764"/>
                  </a:lnTo>
                  <a:lnTo>
                    <a:pt x="6887" y="10594"/>
                  </a:lnTo>
                  <a:lnTo>
                    <a:pt x="6849" y="10425"/>
                  </a:lnTo>
                  <a:lnTo>
                    <a:pt x="3293"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34" name="Google Shape;11034;p71"/>
            <p:cNvSpPr/>
            <p:nvPr/>
          </p:nvSpPr>
          <p:spPr>
            <a:xfrm>
              <a:off x="3127700" y="4162325"/>
              <a:ext cx="37175" cy="37175"/>
            </a:xfrm>
            <a:custGeom>
              <a:avLst/>
              <a:gdLst/>
              <a:ahLst/>
              <a:cxnLst/>
              <a:rect l="l" t="t" r="r" b="b"/>
              <a:pathLst>
                <a:path w="1487" h="1487" extrusionOk="0">
                  <a:moveTo>
                    <a:pt x="678" y="0"/>
                  </a:moveTo>
                  <a:lnTo>
                    <a:pt x="546" y="38"/>
                  </a:lnTo>
                  <a:lnTo>
                    <a:pt x="395" y="94"/>
                  </a:lnTo>
                  <a:lnTo>
                    <a:pt x="264" y="169"/>
                  </a:lnTo>
                  <a:lnTo>
                    <a:pt x="170" y="282"/>
                  </a:lnTo>
                  <a:lnTo>
                    <a:pt x="94" y="395"/>
                  </a:lnTo>
                  <a:lnTo>
                    <a:pt x="38" y="527"/>
                  </a:lnTo>
                  <a:lnTo>
                    <a:pt x="0" y="659"/>
                  </a:lnTo>
                  <a:lnTo>
                    <a:pt x="0" y="809"/>
                  </a:lnTo>
                  <a:lnTo>
                    <a:pt x="19" y="960"/>
                  </a:lnTo>
                  <a:lnTo>
                    <a:pt x="76" y="1091"/>
                  </a:lnTo>
                  <a:lnTo>
                    <a:pt x="170" y="1223"/>
                  </a:lnTo>
                  <a:lnTo>
                    <a:pt x="264" y="1317"/>
                  </a:lnTo>
                  <a:lnTo>
                    <a:pt x="395" y="1411"/>
                  </a:lnTo>
                  <a:lnTo>
                    <a:pt x="527" y="1468"/>
                  </a:lnTo>
                  <a:lnTo>
                    <a:pt x="659" y="1487"/>
                  </a:lnTo>
                  <a:lnTo>
                    <a:pt x="809" y="1487"/>
                  </a:lnTo>
                  <a:lnTo>
                    <a:pt x="941" y="1468"/>
                  </a:lnTo>
                  <a:lnTo>
                    <a:pt x="1092" y="1411"/>
                  </a:lnTo>
                  <a:lnTo>
                    <a:pt x="1223" y="1336"/>
                  </a:lnTo>
                  <a:lnTo>
                    <a:pt x="1317" y="1223"/>
                  </a:lnTo>
                  <a:lnTo>
                    <a:pt x="1393" y="1110"/>
                  </a:lnTo>
                  <a:lnTo>
                    <a:pt x="1449" y="979"/>
                  </a:lnTo>
                  <a:lnTo>
                    <a:pt x="1487" y="828"/>
                  </a:lnTo>
                  <a:lnTo>
                    <a:pt x="1487" y="696"/>
                  </a:lnTo>
                  <a:lnTo>
                    <a:pt x="1468" y="546"/>
                  </a:lnTo>
                  <a:lnTo>
                    <a:pt x="1412" y="395"/>
                  </a:lnTo>
                  <a:lnTo>
                    <a:pt x="1317" y="282"/>
                  </a:lnTo>
                  <a:lnTo>
                    <a:pt x="1223" y="169"/>
                  </a:lnTo>
                  <a:lnTo>
                    <a:pt x="1092" y="94"/>
                  </a:lnTo>
                  <a:lnTo>
                    <a:pt x="960" y="38"/>
                  </a:lnTo>
                  <a:lnTo>
                    <a:pt x="828"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35" name="Google Shape;11035;p71"/>
            <p:cNvSpPr/>
            <p:nvPr/>
          </p:nvSpPr>
          <p:spPr>
            <a:xfrm>
              <a:off x="3074550" y="4040950"/>
              <a:ext cx="37175" cy="37650"/>
            </a:xfrm>
            <a:custGeom>
              <a:avLst/>
              <a:gdLst/>
              <a:ahLst/>
              <a:cxnLst/>
              <a:rect l="l" t="t" r="r" b="b"/>
              <a:pathLst>
                <a:path w="1487" h="1506" extrusionOk="0">
                  <a:moveTo>
                    <a:pt x="678" y="1"/>
                  </a:moveTo>
                  <a:lnTo>
                    <a:pt x="527" y="38"/>
                  </a:lnTo>
                  <a:lnTo>
                    <a:pt x="395" y="95"/>
                  </a:lnTo>
                  <a:lnTo>
                    <a:pt x="264" y="170"/>
                  </a:lnTo>
                  <a:lnTo>
                    <a:pt x="170" y="283"/>
                  </a:lnTo>
                  <a:lnTo>
                    <a:pt x="75" y="396"/>
                  </a:lnTo>
                  <a:lnTo>
                    <a:pt x="19" y="528"/>
                  </a:lnTo>
                  <a:lnTo>
                    <a:pt x="0" y="678"/>
                  </a:lnTo>
                  <a:lnTo>
                    <a:pt x="0" y="810"/>
                  </a:lnTo>
                  <a:lnTo>
                    <a:pt x="19" y="960"/>
                  </a:lnTo>
                  <a:lnTo>
                    <a:pt x="75" y="1092"/>
                  </a:lnTo>
                  <a:lnTo>
                    <a:pt x="170" y="1224"/>
                  </a:lnTo>
                  <a:lnTo>
                    <a:pt x="264" y="1337"/>
                  </a:lnTo>
                  <a:lnTo>
                    <a:pt x="377" y="1412"/>
                  </a:lnTo>
                  <a:lnTo>
                    <a:pt x="508" y="1468"/>
                  </a:lnTo>
                  <a:lnTo>
                    <a:pt x="659" y="1487"/>
                  </a:lnTo>
                  <a:lnTo>
                    <a:pt x="809" y="1506"/>
                  </a:lnTo>
                  <a:lnTo>
                    <a:pt x="941" y="1468"/>
                  </a:lnTo>
                  <a:lnTo>
                    <a:pt x="1091" y="1412"/>
                  </a:lnTo>
                  <a:lnTo>
                    <a:pt x="1204" y="1337"/>
                  </a:lnTo>
                  <a:lnTo>
                    <a:pt x="1317" y="1224"/>
                  </a:lnTo>
                  <a:lnTo>
                    <a:pt x="1393" y="1111"/>
                  </a:lnTo>
                  <a:lnTo>
                    <a:pt x="1449" y="979"/>
                  </a:lnTo>
                  <a:lnTo>
                    <a:pt x="1487" y="829"/>
                  </a:lnTo>
                  <a:lnTo>
                    <a:pt x="1487" y="697"/>
                  </a:lnTo>
                  <a:lnTo>
                    <a:pt x="1449" y="546"/>
                  </a:lnTo>
                  <a:lnTo>
                    <a:pt x="1393" y="415"/>
                  </a:lnTo>
                  <a:lnTo>
                    <a:pt x="1317" y="283"/>
                  </a:lnTo>
                  <a:lnTo>
                    <a:pt x="1223" y="170"/>
                  </a:lnTo>
                  <a:lnTo>
                    <a:pt x="1091" y="95"/>
                  </a:lnTo>
                  <a:lnTo>
                    <a:pt x="960" y="38"/>
                  </a:lnTo>
                  <a:lnTo>
                    <a:pt x="828" y="19"/>
                  </a:lnTo>
                  <a:lnTo>
                    <a:pt x="678"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36" name="Google Shape;11036;p71"/>
            <p:cNvSpPr/>
            <p:nvPr/>
          </p:nvSpPr>
          <p:spPr>
            <a:xfrm>
              <a:off x="3179900" y="4236175"/>
              <a:ext cx="23075" cy="23075"/>
            </a:xfrm>
            <a:custGeom>
              <a:avLst/>
              <a:gdLst/>
              <a:ahLst/>
              <a:cxnLst/>
              <a:rect l="l" t="t" r="r" b="b"/>
              <a:pathLst>
                <a:path w="923" h="923" extrusionOk="0">
                  <a:moveTo>
                    <a:pt x="434" y="0"/>
                  </a:moveTo>
                  <a:lnTo>
                    <a:pt x="340" y="19"/>
                  </a:lnTo>
                  <a:lnTo>
                    <a:pt x="245" y="57"/>
                  </a:lnTo>
                  <a:lnTo>
                    <a:pt x="170" y="94"/>
                  </a:lnTo>
                  <a:lnTo>
                    <a:pt x="114" y="170"/>
                  </a:lnTo>
                  <a:lnTo>
                    <a:pt x="57" y="245"/>
                  </a:lnTo>
                  <a:lnTo>
                    <a:pt x="20" y="320"/>
                  </a:lnTo>
                  <a:lnTo>
                    <a:pt x="1" y="414"/>
                  </a:lnTo>
                  <a:lnTo>
                    <a:pt x="1" y="489"/>
                  </a:lnTo>
                  <a:lnTo>
                    <a:pt x="20" y="583"/>
                  </a:lnTo>
                  <a:lnTo>
                    <a:pt x="57" y="678"/>
                  </a:lnTo>
                  <a:lnTo>
                    <a:pt x="114" y="753"/>
                  </a:lnTo>
                  <a:lnTo>
                    <a:pt x="170" y="828"/>
                  </a:lnTo>
                  <a:lnTo>
                    <a:pt x="245" y="866"/>
                  </a:lnTo>
                  <a:lnTo>
                    <a:pt x="321" y="903"/>
                  </a:lnTo>
                  <a:lnTo>
                    <a:pt x="415" y="922"/>
                  </a:lnTo>
                  <a:lnTo>
                    <a:pt x="509" y="922"/>
                  </a:lnTo>
                  <a:lnTo>
                    <a:pt x="603" y="903"/>
                  </a:lnTo>
                  <a:lnTo>
                    <a:pt x="678" y="866"/>
                  </a:lnTo>
                  <a:lnTo>
                    <a:pt x="754" y="828"/>
                  </a:lnTo>
                  <a:lnTo>
                    <a:pt x="829" y="753"/>
                  </a:lnTo>
                  <a:lnTo>
                    <a:pt x="866" y="678"/>
                  </a:lnTo>
                  <a:lnTo>
                    <a:pt x="904" y="602"/>
                  </a:lnTo>
                  <a:lnTo>
                    <a:pt x="923" y="508"/>
                  </a:lnTo>
                  <a:lnTo>
                    <a:pt x="923" y="414"/>
                  </a:lnTo>
                  <a:lnTo>
                    <a:pt x="904" y="339"/>
                  </a:lnTo>
                  <a:lnTo>
                    <a:pt x="885" y="245"/>
                  </a:lnTo>
                  <a:lnTo>
                    <a:pt x="829" y="170"/>
                  </a:lnTo>
                  <a:lnTo>
                    <a:pt x="754" y="94"/>
                  </a:lnTo>
                  <a:lnTo>
                    <a:pt x="678" y="57"/>
                  </a:lnTo>
                  <a:lnTo>
                    <a:pt x="603" y="19"/>
                  </a:lnTo>
                  <a:lnTo>
                    <a:pt x="509"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37" name="Google Shape;11037;p71"/>
            <p:cNvSpPr/>
            <p:nvPr/>
          </p:nvSpPr>
          <p:spPr>
            <a:xfrm>
              <a:off x="3138975" y="4106800"/>
              <a:ext cx="23075" cy="23075"/>
            </a:xfrm>
            <a:custGeom>
              <a:avLst/>
              <a:gdLst/>
              <a:ahLst/>
              <a:cxnLst/>
              <a:rect l="l" t="t" r="r" b="b"/>
              <a:pathLst>
                <a:path w="923" h="923" extrusionOk="0">
                  <a:moveTo>
                    <a:pt x="415" y="1"/>
                  </a:moveTo>
                  <a:lnTo>
                    <a:pt x="340" y="20"/>
                  </a:lnTo>
                  <a:lnTo>
                    <a:pt x="246" y="57"/>
                  </a:lnTo>
                  <a:lnTo>
                    <a:pt x="170" y="114"/>
                  </a:lnTo>
                  <a:lnTo>
                    <a:pt x="95" y="170"/>
                  </a:lnTo>
                  <a:lnTo>
                    <a:pt x="57" y="245"/>
                  </a:lnTo>
                  <a:lnTo>
                    <a:pt x="20" y="321"/>
                  </a:lnTo>
                  <a:lnTo>
                    <a:pt x="1" y="415"/>
                  </a:lnTo>
                  <a:lnTo>
                    <a:pt x="1" y="509"/>
                  </a:lnTo>
                  <a:lnTo>
                    <a:pt x="20" y="603"/>
                  </a:lnTo>
                  <a:lnTo>
                    <a:pt x="57" y="678"/>
                  </a:lnTo>
                  <a:lnTo>
                    <a:pt x="95" y="753"/>
                  </a:lnTo>
                  <a:lnTo>
                    <a:pt x="170" y="829"/>
                  </a:lnTo>
                  <a:lnTo>
                    <a:pt x="246" y="866"/>
                  </a:lnTo>
                  <a:lnTo>
                    <a:pt x="321" y="904"/>
                  </a:lnTo>
                  <a:lnTo>
                    <a:pt x="415" y="923"/>
                  </a:lnTo>
                  <a:lnTo>
                    <a:pt x="509" y="923"/>
                  </a:lnTo>
                  <a:lnTo>
                    <a:pt x="584" y="904"/>
                  </a:lnTo>
                  <a:lnTo>
                    <a:pt x="678" y="885"/>
                  </a:lnTo>
                  <a:lnTo>
                    <a:pt x="754" y="829"/>
                  </a:lnTo>
                  <a:lnTo>
                    <a:pt x="829" y="753"/>
                  </a:lnTo>
                  <a:lnTo>
                    <a:pt x="866" y="678"/>
                  </a:lnTo>
                  <a:lnTo>
                    <a:pt x="904" y="603"/>
                  </a:lnTo>
                  <a:lnTo>
                    <a:pt x="923" y="509"/>
                  </a:lnTo>
                  <a:lnTo>
                    <a:pt x="923" y="434"/>
                  </a:lnTo>
                  <a:lnTo>
                    <a:pt x="904" y="340"/>
                  </a:lnTo>
                  <a:lnTo>
                    <a:pt x="866" y="245"/>
                  </a:lnTo>
                  <a:lnTo>
                    <a:pt x="829" y="170"/>
                  </a:lnTo>
                  <a:lnTo>
                    <a:pt x="754" y="114"/>
                  </a:lnTo>
                  <a:lnTo>
                    <a:pt x="678" y="57"/>
                  </a:lnTo>
                  <a:lnTo>
                    <a:pt x="603" y="20"/>
                  </a:lnTo>
                  <a:lnTo>
                    <a:pt x="509" y="1"/>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38" name="Google Shape;11038;p71"/>
            <p:cNvSpPr/>
            <p:nvPr/>
          </p:nvSpPr>
          <p:spPr>
            <a:xfrm>
              <a:off x="3053375" y="3989200"/>
              <a:ext cx="82350" cy="28725"/>
            </a:xfrm>
            <a:custGeom>
              <a:avLst/>
              <a:gdLst/>
              <a:ahLst/>
              <a:cxnLst/>
              <a:rect l="l" t="t" r="r" b="b"/>
              <a:pathLst>
                <a:path w="3294" h="1149" extrusionOk="0">
                  <a:moveTo>
                    <a:pt x="2842" y="1"/>
                  </a:moveTo>
                  <a:lnTo>
                    <a:pt x="2390" y="39"/>
                  </a:lnTo>
                  <a:lnTo>
                    <a:pt x="1957" y="114"/>
                  </a:lnTo>
                  <a:lnTo>
                    <a:pt x="1543" y="227"/>
                  </a:lnTo>
                  <a:lnTo>
                    <a:pt x="1148" y="396"/>
                  </a:lnTo>
                  <a:lnTo>
                    <a:pt x="753" y="584"/>
                  </a:lnTo>
                  <a:lnTo>
                    <a:pt x="377" y="829"/>
                  </a:lnTo>
                  <a:lnTo>
                    <a:pt x="0" y="1111"/>
                  </a:lnTo>
                  <a:lnTo>
                    <a:pt x="151" y="1130"/>
                  </a:lnTo>
                  <a:lnTo>
                    <a:pt x="320" y="1149"/>
                  </a:lnTo>
                  <a:lnTo>
                    <a:pt x="810" y="1149"/>
                  </a:lnTo>
                  <a:lnTo>
                    <a:pt x="1111" y="1111"/>
                  </a:lnTo>
                  <a:lnTo>
                    <a:pt x="1430" y="1055"/>
                  </a:lnTo>
                  <a:lnTo>
                    <a:pt x="1788" y="961"/>
                  </a:lnTo>
                  <a:lnTo>
                    <a:pt x="2127" y="810"/>
                  </a:lnTo>
                  <a:lnTo>
                    <a:pt x="2428" y="659"/>
                  </a:lnTo>
                  <a:lnTo>
                    <a:pt x="2691" y="509"/>
                  </a:lnTo>
                  <a:lnTo>
                    <a:pt x="2898" y="358"/>
                  </a:lnTo>
                  <a:lnTo>
                    <a:pt x="3067" y="208"/>
                  </a:lnTo>
                  <a:lnTo>
                    <a:pt x="3199" y="95"/>
                  </a:lnTo>
                  <a:lnTo>
                    <a:pt x="3293"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39" name="Google Shape;11039;p71"/>
            <p:cNvSpPr/>
            <p:nvPr/>
          </p:nvSpPr>
          <p:spPr>
            <a:xfrm>
              <a:off x="2967775" y="3784600"/>
              <a:ext cx="120900" cy="44700"/>
            </a:xfrm>
            <a:custGeom>
              <a:avLst/>
              <a:gdLst/>
              <a:ahLst/>
              <a:cxnLst/>
              <a:rect l="l" t="t" r="r" b="b"/>
              <a:pathLst>
                <a:path w="4836" h="1788" extrusionOk="0">
                  <a:moveTo>
                    <a:pt x="4403" y="0"/>
                  </a:moveTo>
                  <a:lnTo>
                    <a:pt x="4177" y="38"/>
                  </a:lnTo>
                  <a:lnTo>
                    <a:pt x="3650" y="132"/>
                  </a:lnTo>
                  <a:lnTo>
                    <a:pt x="3011" y="301"/>
                  </a:lnTo>
                  <a:lnTo>
                    <a:pt x="2296" y="527"/>
                  </a:lnTo>
                  <a:lnTo>
                    <a:pt x="1806" y="696"/>
                  </a:lnTo>
                  <a:lnTo>
                    <a:pt x="1355" y="884"/>
                  </a:lnTo>
                  <a:lnTo>
                    <a:pt x="960" y="1054"/>
                  </a:lnTo>
                  <a:lnTo>
                    <a:pt x="621" y="1204"/>
                  </a:lnTo>
                  <a:lnTo>
                    <a:pt x="339" y="1374"/>
                  </a:lnTo>
                  <a:lnTo>
                    <a:pt x="132" y="1505"/>
                  </a:lnTo>
                  <a:lnTo>
                    <a:pt x="75" y="1562"/>
                  </a:lnTo>
                  <a:lnTo>
                    <a:pt x="19" y="1618"/>
                  </a:lnTo>
                  <a:lnTo>
                    <a:pt x="0" y="1656"/>
                  </a:lnTo>
                  <a:lnTo>
                    <a:pt x="0" y="1712"/>
                  </a:lnTo>
                  <a:lnTo>
                    <a:pt x="19" y="1731"/>
                  </a:lnTo>
                  <a:lnTo>
                    <a:pt x="75" y="1769"/>
                  </a:lnTo>
                  <a:lnTo>
                    <a:pt x="151" y="1769"/>
                  </a:lnTo>
                  <a:lnTo>
                    <a:pt x="245" y="1788"/>
                  </a:lnTo>
                  <a:lnTo>
                    <a:pt x="433" y="1769"/>
                  </a:lnTo>
                  <a:lnTo>
                    <a:pt x="640" y="1750"/>
                  </a:lnTo>
                  <a:lnTo>
                    <a:pt x="1185" y="1637"/>
                  </a:lnTo>
                  <a:lnTo>
                    <a:pt x="1825" y="1468"/>
                  </a:lnTo>
                  <a:lnTo>
                    <a:pt x="2540" y="1242"/>
                  </a:lnTo>
                  <a:lnTo>
                    <a:pt x="3011" y="1073"/>
                  </a:lnTo>
                  <a:lnTo>
                    <a:pt x="3462" y="903"/>
                  </a:lnTo>
                  <a:lnTo>
                    <a:pt x="3857" y="734"/>
                  </a:lnTo>
                  <a:lnTo>
                    <a:pt x="4215" y="565"/>
                  </a:lnTo>
                  <a:lnTo>
                    <a:pt x="4478" y="414"/>
                  </a:lnTo>
                  <a:lnTo>
                    <a:pt x="4685" y="282"/>
                  </a:lnTo>
                  <a:lnTo>
                    <a:pt x="4760" y="226"/>
                  </a:lnTo>
                  <a:lnTo>
                    <a:pt x="4798" y="169"/>
                  </a:lnTo>
                  <a:lnTo>
                    <a:pt x="4836" y="113"/>
                  </a:lnTo>
                  <a:lnTo>
                    <a:pt x="4836" y="75"/>
                  </a:lnTo>
                  <a:lnTo>
                    <a:pt x="4798" y="38"/>
                  </a:lnTo>
                  <a:lnTo>
                    <a:pt x="4742" y="19"/>
                  </a:lnTo>
                  <a:lnTo>
                    <a:pt x="4666" y="0"/>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40" name="Google Shape;11040;p71"/>
            <p:cNvSpPr/>
            <p:nvPr/>
          </p:nvSpPr>
          <p:spPr>
            <a:xfrm>
              <a:off x="2967775" y="3784600"/>
              <a:ext cx="120900" cy="44700"/>
            </a:xfrm>
            <a:custGeom>
              <a:avLst/>
              <a:gdLst/>
              <a:ahLst/>
              <a:cxnLst/>
              <a:rect l="l" t="t" r="r" b="b"/>
              <a:pathLst>
                <a:path w="4836" h="1788" fill="none" extrusionOk="0">
                  <a:moveTo>
                    <a:pt x="4572" y="0"/>
                  </a:moveTo>
                  <a:lnTo>
                    <a:pt x="4572" y="0"/>
                  </a:lnTo>
                  <a:lnTo>
                    <a:pt x="4403" y="0"/>
                  </a:lnTo>
                  <a:lnTo>
                    <a:pt x="4177" y="38"/>
                  </a:lnTo>
                  <a:lnTo>
                    <a:pt x="3650" y="132"/>
                  </a:lnTo>
                  <a:lnTo>
                    <a:pt x="3011" y="301"/>
                  </a:lnTo>
                  <a:lnTo>
                    <a:pt x="2296" y="527"/>
                  </a:lnTo>
                  <a:lnTo>
                    <a:pt x="2296" y="527"/>
                  </a:lnTo>
                  <a:lnTo>
                    <a:pt x="1806" y="696"/>
                  </a:lnTo>
                  <a:lnTo>
                    <a:pt x="1355" y="884"/>
                  </a:lnTo>
                  <a:lnTo>
                    <a:pt x="960" y="1054"/>
                  </a:lnTo>
                  <a:lnTo>
                    <a:pt x="621" y="1204"/>
                  </a:lnTo>
                  <a:lnTo>
                    <a:pt x="339" y="1374"/>
                  </a:lnTo>
                  <a:lnTo>
                    <a:pt x="132" y="1505"/>
                  </a:lnTo>
                  <a:lnTo>
                    <a:pt x="75" y="1562"/>
                  </a:lnTo>
                  <a:lnTo>
                    <a:pt x="19" y="1618"/>
                  </a:lnTo>
                  <a:lnTo>
                    <a:pt x="0" y="1656"/>
                  </a:lnTo>
                  <a:lnTo>
                    <a:pt x="0" y="1712"/>
                  </a:lnTo>
                  <a:lnTo>
                    <a:pt x="0" y="1712"/>
                  </a:lnTo>
                  <a:lnTo>
                    <a:pt x="19" y="1731"/>
                  </a:lnTo>
                  <a:lnTo>
                    <a:pt x="75" y="1769"/>
                  </a:lnTo>
                  <a:lnTo>
                    <a:pt x="151" y="1769"/>
                  </a:lnTo>
                  <a:lnTo>
                    <a:pt x="245" y="1788"/>
                  </a:lnTo>
                  <a:lnTo>
                    <a:pt x="245" y="1788"/>
                  </a:lnTo>
                  <a:lnTo>
                    <a:pt x="433" y="1769"/>
                  </a:lnTo>
                  <a:lnTo>
                    <a:pt x="640" y="1750"/>
                  </a:lnTo>
                  <a:lnTo>
                    <a:pt x="1185" y="1637"/>
                  </a:lnTo>
                  <a:lnTo>
                    <a:pt x="1825" y="1468"/>
                  </a:lnTo>
                  <a:lnTo>
                    <a:pt x="2540" y="1242"/>
                  </a:lnTo>
                  <a:lnTo>
                    <a:pt x="2540" y="1242"/>
                  </a:lnTo>
                  <a:lnTo>
                    <a:pt x="3011" y="1073"/>
                  </a:lnTo>
                  <a:lnTo>
                    <a:pt x="3462" y="903"/>
                  </a:lnTo>
                  <a:lnTo>
                    <a:pt x="3857" y="734"/>
                  </a:lnTo>
                  <a:lnTo>
                    <a:pt x="4215" y="565"/>
                  </a:lnTo>
                  <a:lnTo>
                    <a:pt x="4478" y="414"/>
                  </a:lnTo>
                  <a:lnTo>
                    <a:pt x="4685" y="282"/>
                  </a:lnTo>
                  <a:lnTo>
                    <a:pt x="4760" y="226"/>
                  </a:lnTo>
                  <a:lnTo>
                    <a:pt x="4798" y="169"/>
                  </a:lnTo>
                  <a:lnTo>
                    <a:pt x="4836" y="113"/>
                  </a:lnTo>
                  <a:lnTo>
                    <a:pt x="4836" y="75"/>
                  </a:lnTo>
                  <a:lnTo>
                    <a:pt x="4836" y="75"/>
                  </a:lnTo>
                  <a:lnTo>
                    <a:pt x="4798" y="38"/>
                  </a:lnTo>
                  <a:lnTo>
                    <a:pt x="4742" y="19"/>
                  </a:lnTo>
                  <a:lnTo>
                    <a:pt x="4666" y="0"/>
                  </a:lnTo>
                  <a:lnTo>
                    <a:pt x="4572" y="0"/>
                  </a:lnTo>
                </a:path>
              </a:pathLst>
            </a:custGeom>
            <a:no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41" name="Google Shape;11041;p71"/>
            <p:cNvSpPr/>
            <p:nvPr/>
          </p:nvSpPr>
          <p:spPr>
            <a:xfrm>
              <a:off x="2893925" y="3670750"/>
              <a:ext cx="103500" cy="103525"/>
            </a:xfrm>
            <a:custGeom>
              <a:avLst/>
              <a:gdLst/>
              <a:ahLst/>
              <a:cxnLst/>
              <a:rect l="l" t="t" r="r" b="b"/>
              <a:pathLst>
                <a:path w="4140" h="4141" extrusionOk="0">
                  <a:moveTo>
                    <a:pt x="2070" y="1"/>
                  </a:moveTo>
                  <a:lnTo>
                    <a:pt x="1900" y="20"/>
                  </a:lnTo>
                  <a:lnTo>
                    <a:pt x="1731" y="38"/>
                  </a:lnTo>
                  <a:lnTo>
                    <a:pt x="1562" y="57"/>
                  </a:lnTo>
                  <a:lnTo>
                    <a:pt x="1392" y="114"/>
                  </a:lnTo>
                  <a:lnTo>
                    <a:pt x="1204" y="189"/>
                  </a:lnTo>
                  <a:lnTo>
                    <a:pt x="1016" y="283"/>
                  </a:lnTo>
                  <a:lnTo>
                    <a:pt x="847" y="396"/>
                  </a:lnTo>
                  <a:lnTo>
                    <a:pt x="696" y="528"/>
                  </a:lnTo>
                  <a:lnTo>
                    <a:pt x="546" y="659"/>
                  </a:lnTo>
                  <a:lnTo>
                    <a:pt x="414" y="829"/>
                  </a:lnTo>
                  <a:lnTo>
                    <a:pt x="301" y="979"/>
                  </a:lnTo>
                  <a:lnTo>
                    <a:pt x="207" y="1149"/>
                  </a:lnTo>
                  <a:lnTo>
                    <a:pt x="132" y="1337"/>
                  </a:lnTo>
                  <a:lnTo>
                    <a:pt x="75" y="1525"/>
                  </a:lnTo>
                  <a:lnTo>
                    <a:pt x="19" y="1732"/>
                  </a:lnTo>
                  <a:lnTo>
                    <a:pt x="0" y="1920"/>
                  </a:lnTo>
                  <a:lnTo>
                    <a:pt x="0" y="2127"/>
                  </a:lnTo>
                  <a:lnTo>
                    <a:pt x="19" y="2334"/>
                  </a:lnTo>
                  <a:lnTo>
                    <a:pt x="56" y="2541"/>
                  </a:lnTo>
                  <a:lnTo>
                    <a:pt x="113" y="2729"/>
                  </a:lnTo>
                  <a:lnTo>
                    <a:pt x="169" y="2898"/>
                  </a:lnTo>
                  <a:lnTo>
                    <a:pt x="245" y="3049"/>
                  </a:lnTo>
                  <a:lnTo>
                    <a:pt x="320" y="3181"/>
                  </a:lnTo>
                  <a:lnTo>
                    <a:pt x="414" y="3312"/>
                  </a:lnTo>
                  <a:lnTo>
                    <a:pt x="508" y="3444"/>
                  </a:lnTo>
                  <a:lnTo>
                    <a:pt x="621" y="3557"/>
                  </a:lnTo>
                  <a:lnTo>
                    <a:pt x="753" y="3670"/>
                  </a:lnTo>
                  <a:lnTo>
                    <a:pt x="866" y="3764"/>
                  </a:lnTo>
                  <a:lnTo>
                    <a:pt x="997" y="3839"/>
                  </a:lnTo>
                  <a:lnTo>
                    <a:pt x="1148" y="3914"/>
                  </a:lnTo>
                  <a:lnTo>
                    <a:pt x="1279" y="3990"/>
                  </a:lnTo>
                  <a:lnTo>
                    <a:pt x="1430" y="4046"/>
                  </a:lnTo>
                  <a:lnTo>
                    <a:pt x="1581" y="4084"/>
                  </a:lnTo>
                  <a:lnTo>
                    <a:pt x="1750" y="4121"/>
                  </a:lnTo>
                  <a:lnTo>
                    <a:pt x="1900" y="4140"/>
                  </a:lnTo>
                  <a:lnTo>
                    <a:pt x="2220" y="4140"/>
                  </a:lnTo>
                  <a:lnTo>
                    <a:pt x="2390" y="4103"/>
                  </a:lnTo>
                  <a:lnTo>
                    <a:pt x="2559" y="4084"/>
                  </a:lnTo>
                  <a:lnTo>
                    <a:pt x="2728" y="4027"/>
                  </a:lnTo>
                  <a:lnTo>
                    <a:pt x="2916" y="3952"/>
                  </a:lnTo>
                  <a:lnTo>
                    <a:pt x="3105" y="3858"/>
                  </a:lnTo>
                  <a:lnTo>
                    <a:pt x="3274" y="3745"/>
                  </a:lnTo>
                  <a:lnTo>
                    <a:pt x="3443" y="3613"/>
                  </a:lnTo>
                  <a:lnTo>
                    <a:pt x="3575" y="3482"/>
                  </a:lnTo>
                  <a:lnTo>
                    <a:pt x="3707" y="3331"/>
                  </a:lnTo>
                  <a:lnTo>
                    <a:pt x="3820" y="3162"/>
                  </a:lnTo>
                  <a:lnTo>
                    <a:pt x="3914" y="2992"/>
                  </a:lnTo>
                  <a:lnTo>
                    <a:pt x="3989" y="2804"/>
                  </a:lnTo>
                  <a:lnTo>
                    <a:pt x="4064" y="2616"/>
                  </a:lnTo>
                  <a:lnTo>
                    <a:pt x="4102" y="2428"/>
                  </a:lnTo>
                  <a:lnTo>
                    <a:pt x="4121" y="2221"/>
                  </a:lnTo>
                  <a:lnTo>
                    <a:pt x="4139" y="2014"/>
                  </a:lnTo>
                  <a:lnTo>
                    <a:pt x="4121" y="1807"/>
                  </a:lnTo>
                  <a:lnTo>
                    <a:pt x="4083" y="1619"/>
                  </a:lnTo>
                  <a:lnTo>
                    <a:pt x="4027" y="1412"/>
                  </a:lnTo>
                  <a:lnTo>
                    <a:pt x="3951" y="1243"/>
                  </a:lnTo>
                  <a:lnTo>
                    <a:pt x="3895" y="1092"/>
                  </a:lnTo>
                  <a:lnTo>
                    <a:pt x="3801" y="960"/>
                  </a:lnTo>
                  <a:lnTo>
                    <a:pt x="3707" y="829"/>
                  </a:lnTo>
                  <a:lnTo>
                    <a:pt x="3613" y="697"/>
                  </a:lnTo>
                  <a:lnTo>
                    <a:pt x="3500" y="584"/>
                  </a:lnTo>
                  <a:lnTo>
                    <a:pt x="3387" y="471"/>
                  </a:lnTo>
                  <a:lnTo>
                    <a:pt x="3255" y="377"/>
                  </a:lnTo>
                  <a:lnTo>
                    <a:pt x="3123" y="302"/>
                  </a:lnTo>
                  <a:lnTo>
                    <a:pt x="2992" y="227"/>
                  </a:lnTo>
                  <a:lnTo>
                    <a:pt x="2841" y="151"/>
                  </a:lnTo>
                  <a:lnTo>
                    <a:pt x="2691" y="95"/>
                  </a:lnTo>
                  <a:lnTo>
                    <a:pt x="2540" y="57"/>
                  </a:lnTo>
                  <a:lnTo>
                    <a:pt x="2390" y="38"/>
                  </a:lnTo>
                  <a:lnTo>
                    <a:pt x="2220" y="20"/>
                  </a:lnTo>
                  <a:lnTo>
                    <a:pt x="2070" y="1"/>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42" name="Google Shape;11042;p71"/>
            <p:cNvSpPr/>
            <p:nvPr/>
          </p:nvSpPr>
          <p:spPr>
            <a:xfrm>
              <a:off x="2893925" y="3670750"/>
              <a:ext cx="103500" cy="103525"/>
            </a:xfrm>
            <a:custGeom>
              <a:avLst/>
              <a:gdLst/>
              <a:ahLst/>
              <a:cxnLst/>
              <a:rect l="l" t="t" r="r" b="b"/>
              <a:pathLst>
                <a:path w="4140" h="4141" fill="none" extrusionOk="0">
                  <a:moveTo>
                    <a:pt x="2070" y="1"/>
                  </a:moveTo>
                  <a:lnTo>
                    <a:pt x="2070" y="1"/>
                  </a:lnTo>
                  <a:lnTo>
                    <a:pt x="1900" y="20"/>
                  </a:lnTo>
                  <a:lnTo>
                    <a:pt x="1731" y="38"/>
                  </a:lnTo>
                  <a:lnTo>
                    <a:pt x="1562" y="57"/>
                  </a:lnTo>
                  <a:lnTo>
                    <a:pt x="1392" y="114"/>
                  </a:lnTo>
                  <a:lnTo>
                    <a:pt x="1392" y="114"/>
                  </a:lnTo>
                  <a:lnTo>
                    <a:pt x="1204" y="189"/>
                  </a:lnTo>
                  <a:lnTo>
                    <a:pt x="1016" y="283"/>
                  </a:lnTo>
                  <a:lnTo>
                    <a:pt x="847" y="396"/>
                  </a:lnTo>
                  <a:lnTo>
                    <a:pt x="696" y="528"/>
                  </a:lnTo>
                  <a:lnTo>
                    <a:pt x="546" y="659"/>
                  </a:lnTo>
                  <a:lnTo>
                    <a:pt x="414" y="829"/>
                  </a:lnTo>
                  <a:lnTo>
                    <a:pt x="301" y="979"/>
                  </a:lnTo>
                  <a:lnTo>
                    <a:pt x="207" y="1149"/>
                  </a:lnTo>
                  <a:lnTo>
                    <a:pt x="132" y="1337"/>
                  </a:lnTo>
                  <a:lnTo>
                    <a:pt x="75" y="1525"/>
                  </a:lnTo>
                  <a:lnTo>
                    <a:pt x="19" y="1732"/>
                  </a:lnTo>
                  <a:lnTo>
                    <a:pt x="0" y="1920"/>
                  </a:lnTo>
                  <a:lnTo>
                    <a:pt x="0" y="2127"/>
                  </a:lnTo>
                  <a:lnTo>
                    <a:pt x="19" y="2334"/>
                  </a:lnTo>
                  <a:lnTo>
                    <a:pt x="56" y="2541"/>
                  </a:lnTo>
                  <a:lnTo>
                    <a:pt x="113" y="2729"/>
                  </a:lnTo>
                  <a:lnTo>
                    <a:pt x="113" y="2729"/>
                  </a:lnTo>
                  <a:lnTo>
                    <a:pt x="169" y="2898"/>
                  </a:lnTo>
                  <a:lnTo>
                    <a:pt x="245" y="3049"/>
                  </a:lnTo>
                  <a:lnTo>
                    <a:pt x="320" y="3181"/>
                  </a:lnTo>
                  <a:lnTo>
                    <a:pt x="414" y="3312"/>
                  </a:lnTo>
                  <a:lnTo>
                    <a:pt x="508" y="3444"/>
                  </a:lnTo>
                  <a:lnTo>
                    <a:pt x="621" y="3557"/>
                  </a:lnTo>
                  <a:lnTo>
                    <a:pt x="753" y="3670"/>
                  </a:lnTo>
                  <a:lnTo>
                    <a:pt x="866" y="3764"/>
                  </a:lnTo>
                  <a:lnTo>
                    <a:pt x="997" y="3839"/>
                  </a:lnTo>
                  <a:lnTo>
                    <a:pt x="1148" y="3914"/>
                  </a:lnTo>
                  <a:lnTo>
                    <a:pt x="1279" y="3990"/>
                  </a:lnTo>
                  <a:lnTo>
                    <a:pt x="1430" y="4046"/>
                  </a:lnTo>
                  <a:lnTo>
                    <a:pt x="1581" y="4084"/>
                  </a:lnTo>
                  <a:lnTo>
                    <a:pt x="1750" y="4121"/>
                  </a:lnTo>
                  <a:lnTo>
                    <a:pt x="1900" y="4140"/>
                  </a:lnTo>
                  <a:lnTo>
                    <a:pt x="2070" y="4140"/>
                  </a:lnTo>
                  <a:lnTo>
                    <a:pt x="2070" y="4140"/>
                  </a:lnTo>
                  <a:lnTo>
                    <a:pt x="2220" y="4140"/>
                  </a:lnTo>
                  <a:lnTo>
                    <a:pt x="2390" y="4103"/>
                  </a:lnTo>
                  <a:lnTo>
                    <a:pt x="2559" y="4084"/>
                  </a:lnTo>
                  <a:lnTo>
                    <a:pt x="2728" y="4027"/>
                  </a:lnTo>
                  <a:lnTo>
                    <a:pt x="2728" y="4027"/>
                  </a:lnTo>
                  <a:lnTo>
                    <a:pt x="2916" y="3952"/>
                  </a:lnTo>
                  <a:lnTo>
                    <a:pt x="3105" y="3858"/>
                  </a:lnTo>
                  <a:lnTo>
                    <a:pt x="3274" y="3745"/>
                  </a:lnTo>
                  <a:lnTo>
                    <a:pt x="3443" y="3613"/>
                  </a:lnTo>
                  <a:lnTo>
                    <a:pt x="3575" y="3482"/>
                  </a:lnTo>
                  <a:lnTo>
                    <a:pt x="3707" y="3331"/>
                  </a:lnTo>
                  <a:lnTo>
                    <a:pt x="3820" y="3162"/>
                  </a:lnTo>
                  <a:lnTo>
                    <a:pt x="3914" y="2992"/>
                  </a:lnTo>
                  <a:lnTo>
                    <a:pt x="3989" y="2804"/>
                  </a:lnTo>
                  <a:lnTo>
                    <a:pt x="4064" y="2616"/>
                  </a:lnTo>
                  <a:lnTo>
                    <a:pt x="4102" y="2428"/>
                  </a:lnTo>
                  <a:lnTo>
                    <a:pt x="4121" y="2221"/>
                  </a:lnTo>
                  <a:lnTo>
                    <a:pt x="4139" y="2014"/>
                  </a:lnTo>
                  <a:lnTo>
                    <a:pt x="4121" y="1807"/>
                  </a:lnTo>
                  <a:lnTo>
                    <a:pt x="4083" y="1619"/>
                  </a:lnTo>
                  <a:lnTo>
                    <a:pt x="4027" y="1412"/>
                  </a:lnTo>
                  <a:lnTo>
                    <a:pt x="4027" y="1412"/>
                  </a:lnTo>
                  <a:lnTo>
                    <a:pt x="3951" y="1243"/>
                  </a:lnTo>
                  <a:lnTo>
                    <a:pt x="3895" y="1092"/>
                  </a:lnTo>
                  <a:lnTo>
                    <a:pt x="3801" y="960"/>
                  </a:lnTo>
                  <a:lnTo>
                    <a:pt x="3707" y="829"/>
                  </a:lnTo>
                  <a:lnTo>
                    <a:pt x="3613" y="697"/>
                  </a:lnTo>
                  <a:lnTo>
                    <a:pt x="3500" y="584"/>
                  </a:lnTo>
                  <a:lnTo>
                    <a:pt x="3387" y="471"/>
                  </a:lnTo>
                  <a:lnTo>
                    <a:pt x="3255" y="377"/>
                  </a:lnTo>
                  <a:lnTo>
                    <a:pt x="3123" y="302"/>
                  </a:lnTo>
                  <a:lnTo>
                    <a:pt x="2992" y="227"/>
                  </a:lnTo>
                  <a:lnTo>
                    <a:pt x="2841" y="151"/>
                  </a:lnTo>
                  <a:lnTo>
                    <a:pt x="2691" y="95"/>
                  </a:lnTo>
                  <a:lnTo>
                    <a:pt x="2540" y="57"/>
                  </a:lnTo>
                  <a:lnTo>
                    <a:pt x="2390" y="38"/>
                  </a:lnTo>
                  <a:lnTo>
                    <a:pt x="2220" y="20"/>
                  </a:lnTo>
                  <a:lnTo>
                    <a:pt x="2070" y="1"/>
                  </a:lnTo>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43" name="Google Shape;11043;p71"/>
            <p:cNvSpPr/>
            <p:nvPr/>
          </p:nvSpPr>
          <p:spPr>
            <a:xfrm>
              <a:off x="3034550" y="3684400"/>
              <a:ext cx="55075" cy="55525"/>
            </a:xfrm>
            <a:custGeom>
              <a:avLst/>
              <a:gdLst/>
              <a:ahLst/>
              <a:cxnLst/>
              <a:rect l="l" t="t" r="r" b="b"/>
              <a:pathLst>
                <a:path w="2203" h="2221" extrusionOk="0">
                  <a:moveTo>
                    <a:pt x="1111" y="0"/>
                  </a:moveTo>
                  <a:lnTo>
                    <a:pt x="923" y="19"/>
                  </a:lnTo>
                  <a:lnTo>
                    <a:pt x="753" y="57"/>
                  </a:lnTo>
                  <a:lnTo>
                    <a:pt x="641" y="94"/>
                  </a:lnTo>
                  <a:lnTo>
                    <a:pt x="547" y="151"/>
                  </a:lnTo>
                  <a:lnTo>
                    <a:pt x="377" y="283"/>
                  </a:lnTo>
                  <a:lnTo>
                    <a:pt x="227" y="433"/>
                  </a:lnTo>
                  <a:lnTo>
                    <a:pt x="114" y="621"/>
                  </a:lnTo>
                  <a:lnTo>
                    <a:pt x="38" y="809"/>
                  </a:lnTo>
                  <a:lnTo>
                    <a:pt x="1" y="1035"/>
                  </a:lnTo>
                  <a:lnTo>
                    <a:pt x="20" y="1242"/>
                  </a:lnTo>
                  <a:lnTo>
                    <a:pt x="38" y="1355"/>
                  </a:lnTo>
                  <a:lnTo>
                    <a:pt x="57" y="1468"/>
                  </a:lnTo>
                  <a:lnTo>
                    <a:pt x="133" y="1619"/>
                  </a:lnTo>
                  <a:lnTo>
                    <a:pt x="227" y="1769"/>
                  </a:lnTo>
                  <a:lnTo>
                    <a:pt x="340" y="1901"/>
                  </a:lnTo>
                  <a:lnTo>
                    <a:pt x="471" y="2014"/>
                  </a:lnTo>
                  <a:lnTo>
                    <a:pt x="622" y="2089"/>
                  </a:lnTo>
                  <a:lnTo>
                    <a:pt x="772" y="2164"/>
                  </a:lnTo>
                  <a:lnTo>
                    <a:pt x="942" y="2202"/>
                  </a:lnTo>
                  <a:lnTo>
                    <a:pt x="1111" y="2221"/>
                  </a:lnTo>
                  <a:lnTo>
                    <a:pt x="1280" y="2202"/>
                  </a:lnTo>
                  <a:lnTo>
                    <a:pt x="1468" y="2145"/>
                  </a:lnTo>
                  <a:lnTo>
                    <a:pt x="1563" y="2108"/>
                  </a:lnTo>
                  <a:lnTo>
                    <a:pt x="1675" y="2051"/>
                  </a:lnTo>
                  <a:lnTo>
                    <a:pt x="1845" y="1938"/>
                  </a:lnTo>
                  <a:lnTo>
                    <a:pt x="1995" y="1769"/>
                  </a:lnTo>
                  <a:lnTo>
                    <a:pt x="2108" y="1600"/>
                  </a:lnTo>
                  <a:lnTo>
                    <a:pt x="2183" y="1393"/>
                  </a:lnTo>
                  <a:lnTo>
                    <a:pt x="2202" y="1186"/>
                  </a:lnTo>
                  <a:lnTo>
                    <a:pt x="2202" y="960"/>
                  </a:lnTo>
                  <a:lnTo>
                    <a:pt x="2183" y="866"/>
                  </a:lnTo>
                  <a:lnTo>
                    <a:pt x="2146" y="753"/>
                  </a:lnTo>
                  <a:lnTo>
                    <a:pt x="2089" y="584"/>
                  </a:lnTo>
                  <a:lnTo>
                    <a:pt x="1995" y="433"/>
                  </a:lnTo>
                  <a:lnTo>
                    <a:pt x="1882" y="320"/>
                  </a:lnTo>
                  <a:lnTo>
                    <a:pt x="1751" y="207"/>
                  </a:lnTo>
                  <a:lnTo>
                    <a:pt x="1600" y="113"/>
                  </a:lnTo>
                  <a:lnTo>
                    <a:pt x="1450" y="57"/>
                  </a:lnTo>
                  <a:lnTo>
                    <a:pt x="1280" y="19"/>
                  </a:lnTo>
                  <a:lnTo>
                    <a:pt x="1111"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44" name="Google Shape;11044;p71"/>
            <p:cNvSpPr/>
            <p:nvPr/>
          </p:nvSpPr>
          <p:spPr>
            <a:xfrm>
              <a:off x="3034550" y="3684400"/>
              <a:ext cx="55075" cy="55525"/>
            </a:xfrm>
            <a:custGeom>
              <a:avLst/>
              <a:gdLst/>
              <a:ahLst/>
              <a:cxnLst/>
              <a:rect l="l" t="t" r="r" b="b"/>
              <a:pathLst>
                <a:path w="2203" h="2221" fill="none" extrusionOk="0">
                  <a:moveTo>
                    <a:pt x="1111" y="0"/>
                  </a:moveTo>
                  <a:lnTo>
                    <a:pt x="1111" y="0"/>
                  </a:lnTo>
                  <a:lnTo>
                    <a:pt x="923" y="19"/>
                  </a:lnTo>
                  <a:lnTo>
                    <a:pt x="753" y="57"/>
                  </a:lnTo>
                  <a:lnTo>
                    <a:pt x="753" y="57"/>
                  </a:lnTo>
                  <a:lnTo>
                    <a:pt x="641" y="94"/>
                  </a:lnTo>
                  <a:lnTo>
                    <a:pt x="547" y="151"/>
                  </a:lnTo>
                  <a:lnTo>
                    <a:pt x="377" y="283"/>
                  </a:lnTo>
                  <a:lnTo>
                    <a:pt x="227" y="433"/>
                  </a:lnTo>
                  <a:lnTo>
                    <a:pt x="114" y="621"/>
                  </a:lnTo>
                  <a:lnTo>
                    <a:pt x="38" y="809"/>
                  </a:lnTo>
                  <a:lnTo>
                    <a:pt x="1" y="1035"/>
                  </a:lnTo>
                  <a:lnTo>
                    <a:pt x="20" y="1242"/>
                  </a:lnTo>
                  <a:lnTo>
                    <a:pt x="38" y="1355"/>
                  </a:lnTo>
                  <a:lnTo>
                    <a:pt x="57" y="1468"/>
                  </a:lnTo>
                  <a:lnTo>
                    <a:pt x="57" y="1468"/>
                  </a:lnTo>
                  <a:lnTo>
                    <a:pt x="133" y="1619"/>
                  </a:lnTo>
                  <a:lnTo>
                    <a:pt x="227" y="1769"/>
                  </a:lnTo>
                  <a:lnTo>
                    <a:pt x="340" y="1901"/>
                  </a:lnTo>
                  <a:lnTo>
                    <a:pt x="471" y="2014"/>
                  </a:lnTo>
                  <a:lnTo>
                    <a:pt x="622" y="2089"/>
                  </a:lnTo>
                  <a:lnTo>
                    <a:pt x="772" y="2164"/>
                  </a:lnTo>
                  <a:lnTo>
                    <a:pt x="942" y="2202"/>
                  </a:lnTo>
                  <a:lnTo>
                    <a:pt x="1111" y="2221"/>
                  </a:lnTo>
                  <a:lnTo>
                    <a:pt x="1111" y="2221"/>
                  </a:lnTo>
                  <a:lnTo>
                    <a:pt x="1280" y="2202"/>
                  </a:lnTo>
                  <a:lnTo>
                    <a:pt x="1468" y="2145"/>
                  </a:lnTo>
                  <a:lnTo>
                    <a:pt x="1468" y="2145"/>
                  </a:lnTo>
                  <a:lnTo>
                    <a:pt x="1563" y="2108"/>
                  </a:lnTo>
                  <a:lnTo>
                    <a:pt x="1675" y="2051"/>
                  </a:lnTo>
                  <a:lnTo>
                    <a:pt x="1845" y="1938"/>
                  </a:lnTo>
                  <a:lnTo>
                    <a:pt x="1995" y="1769"/>
                  </a:lnTo>
                  <a:lnTo>
                    <a:pt x="2108" y="1600"/>
                  </a:lnTo>
                  <a:lnTo>
                    <a:pt x="2183" y="1393"/>
                  </a:lnTo>
                  <a:lnTo>
                    <a:pt x="2202" y="1186"/>
                  </a:lnTo>
                  <a:lnTo>
                    <a:pt x="2202" y="960"/>
                  </a:lnTo>
                  <a:lnTo>
                    <a:pt x="2183" y="866"/>
                  </a:lnTo>
                  <a:lnTo>
                    <a:pt x="2146" y="753"/>
                  </a:lnTo>
                  <a:lnTo>
                    <a:pt x="2146" y="753"/>
                  </a:lnTo>
                  <a:lnTo>
                    <a:pt x="2089" y="584"/>
                  </a:lnTo>
                  <a:lnTo>
                    <a:pt x="1995" y="433"/>
                  </a:lnTo>
                  <a:lnTo>
                    <a:pt x="1882" y="320"/>
                  </a:lnTo>
                  <a:lnTo>
                    <a:pt x="1751" y="207"/>
                  </a:lnTo>
                  <a:lnTo>
                    <a:pt x="1600" y="113"/>
                  </a:lnTo>
                  <a:lnTo>
                    <a:pt x="1450" y="57"/>
                  </a:lnTo>
                  <a:lnTo>
                    <a:pt x="1280" y="19"/>
                  </a:lnTo>
                  <a:lnTo>
                    <a:pt x="1111" y="0"/>
                  </a:lnTo>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45" name="Google Shape;11045;p71"/>
            <p:cNvSpPr/>
            <p:nvPr/>
          </p:nvSpPr>
          <p:spPr>
            <a:xfrm>
              <a:off x="2952250" y="3549875"/>
              <a:ext cx="78575" cy="79050"/>
            </a:xfrm>
            <a:custGeom>
              <a:avLst/>
              <a:gdLst/>
              <a:ahLst/>
              <a:cxnLst/>
              <a:rect l="l" t="t" r="r" b="b"/>
              <a:pathLst>
                <a:path w="3143" h="3162" extrusionOk="0">
                  <a:moveTo>
                    <a:pt x="1562" y="0"/>
                  </a:moveTo>
                  <a:lnTo>
                    <a:pt x="1317" y="38"/>
                  </a:lnTo>
                  <a:lnTo>
                    <a:pt x="1054" y="94"/>
                  </a:lnTo>
                  <a:lnTo>
                    <a:pt x="903" y="151"/>
                  </a:lnTo>
                  <a:lnTo>
                    <a:pt x="772" y="226"/>
                  </a:lnTo>
                  <a:lnTo>
                    <a:pt x="640" y="301"/>
                  </a:lnTo>
                  <a:lnTo>
                    <a:pt x="527" y="414"/>
                  </a:lnTo>
                  <a:lnTo>
                    <a:pt x="414" y="508"/>
                  </a:lnTo>
                  <a:lnTo>
                    <a:pt x="320" y="621"/>
                  </a:lnTo>
                  <a:lnTo>
                    <a:pt x="226" y="753"/>
                  </a:lnTo>
                  <a:lnTo>
                    <a:pt x="151" y="884"/>
                  </a:lnTo>
                  <a:lnTo>
                    <a:pt x="94" y="1016"/>
                  </a:lnTo>
                  <a:lnTo>
                    <a:pt x="57" y="1167"/>
                  </a:lnTo>
                  <a:lnTo>
                    <a:pt x="19" y="1317"/>
                  </a:lnTo>
                  <a:lnTo>
                    <a:pt x="0" y="1468"/>
                  </a:lnTo>
                  <a:lnTo>
                    <a:pt x="0" y="1618"/>
                  </a:lnTo>
                  <a:lnTo>
                    <a:pt x="0" y="1769"/>
                  </a:lnTo>
                  <a:lnTo>
                    <a:pt x="38" y="1938"/>
                  </a:lnTo>
                  <a:lnTo>
                    <a:pt x="75" y="2089"/>
                  </a:lnTo>
                  <a:lnTo>
                    <a:pt x="169" y="2314"/>
                  </a:lnTo>
                  <a:lnTo>
                    <a:pt x="320" y="2521"/>
                  </a:lnTo>
                  <a:lnTo>
                    <a:pt x="471" y="2710"/>
                  </a:lnTo>
                  <a:lnTo>
                    <a:pt x="659" y="2860"/>
                  </a:lnTo>
                  <a:lnTo>
                    <a:pt x="866" y="2992"/>
                  </a:lnTo>
                  <a:lnTo>
                    <a:pt x="1091" y="3086"/>
                  </a:lnTo>
                  <a:lnTo>
                    <a:pt x="1317" y="3142"/>
                  </a:lnTo>
                  <a:lnTo>
                    <a:pt x="1562" y="3161"/>
                  </a:lnTo>
                  <a:lnTo>
                    <a:pt x="1825" y="3124"/>
                  </a:lnTo>
                  <a:lnTo>
                    <a:pt x="2070" y="3067"/>
                  </a:lnTo>
                  <a:lnTo>
                    <a:pt x="2220" y="3011"/>
                  </a:lnTo>
                  <a:lnTo>
                    <a:pt x="2352" y="2935"/>
                  </a:lnTo>
                  <a:lnTo>
                    <a:pt x="2484" y="2860"/>
                  </a:lnTo>
                  <a:lnTo>
                    <a:pt x="2616" y="2747"/>
                  </a:lnTo>
                  <a:lnTo>
                    <a:pt x="2710" y="2653"/>
                  </a:lnTo>
                  <a:lnTo>
                    <a:pt x="2822" y="2540"/>
                  </a:lnTo>
                  <a:lnTo>
                    <a:pt x="2898" y="2409"/>
                  </a:lnTo>
                  <a:lnTo>
                    <a:pt x="2973" y="2277"/>
                  </a:lnTo>
                  <a:lnTo>
                    <a:pt x="3029" y="2145"/>
                  </a:lnTo>
                  <a:lnTo>
                    <a:pt x="3086" y="1995"/>
                  </a:lnTo>
                  <a:lnTo>
                    <a:pt x="3124" y="1844"/>
                  </a:lnTo>
                  <a:lnTo>
                    <a:pt x="3124" y="1694"/>
                  </a:lnTo>
                  <a:lnTo>
                    <a:pt x="3142" y="1543"/>
                  </a:lnTo>
                  <a:lnTo>
                    <a:pt x="3124" y="1392"/>
                  </a:lnTo>
                  <a:lnTo>
                    <a:pt x="3105" y="1223"/>
                  </a:lnTo>
                  <a:lnTo>
                    <a:pt x="3048" y="1073"/>
                  </a:lnTo>
                  <a:lnTo>
                    <a:pt x="2954" y="847"/>
                  </a:lnTo>
                  <a:lnTo>
                    <a:pt x="2822" y="640"/>
                  </a:lnTo>
                  <a:lnTo>
                    <a:pt x="2653" y="452"/>
                  </a:lnTo>
                  <a:lnTo>
                    <a:pt x="2465" y="301"/>
                  </a:lnTo>
                  <a:lnTo>
                    <a:pt x="2258" y="169"/>
                  </a:lnTo>
                  <a:lnTo>
                    <a:pt x="2051" y="75"/>
                  </a:lnTo>
                  <a:lnTo>
                    <a:pt x="1806" y="19"/>
                  </a:lnTo>
                  <a:lnTo>
                    <a:pt x="156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46" name="Google Shape;11046;p71"/>
            <p:cNvSpPr/>
            <p:nvPr/>
          </p:nvSpPr>
          <p:spPr>
            <a:xfrm>
              <a:off x="2952250" y="3549875"/>
              <a:ext cx="78575" cy="79050"/>
            </a:xfrm>
            <a:custGeom>
              <a:avLst/>
              <a:gdLst/>
              <a:ahLst/>
              <a:cxnLst/>
              <a:rect l="l" t="t" r="r" b="b"/>
              <a:pathLst>
                <a:path w="3143" h="3162" fill="none" extrusionOk="0">
                  <a:moveTo>
                    <a:pt x="1562" y="0"/>
                  </a:moveTo>
                  <a:lnTo>
                    <a:pt x="1562" y="0"/>
                  </a:lnTo>
                  <a:lnTo>
                    <a:pt x="1317" y="38"/>
                  </a:lnTo>
                  <a:lnTo>
                    <a:pt x="1054" y="94"/>
                  </a:lnTo>
                  <a:lnTo>
                    <a:pt x="1054" y="94"/>
                  </a:lnTo>
                  <a:lnTo>
                    <a:pt x="903" y="151"/>
                  </a:lnTo>
                  <a:lnTo>
                    <a:pt x="772" y="226"/>
                  </a:lnTo>
                  <a:lnTo>
                    <a:pt x="640" y="301"/>
                  </a:lnTo>
                  <a:lnTo>
                    <a:pt x="527" y="414"/>
                  </a:lnTo>
                  <a:lnTo>
                    <a:pt x="414" y="508"/>
                  </a:lnTo>
                  <a:lnTo>
                    <a:pt x="320" y="621"/>
                  </a:lnTo>
                  <a:lnTo>
                    <a:pt x="226" y="753"/>
                  </a:lnTo>
                  <a:lnTo>
                    <a:pt x="151" y="884"/>
                  </a:lnTo>
                  <a:lnTo>
                    <a:pt x="94" y="1016"/>
                  </a:lnTo>
                  <a:lnTo>
                    <a:pt x="57" y="1167"/>
                  </a:lnTo>
                  <a:lnTo>
                    <a:pt x="19" y="1317"/>
                  </a:lnTo>
                  <a:lnTo>
                    <a:pt x="0" y="1468"/>
                  </a:lnTo>
                  <a:lnTo>
                    <a:pt x="0" y="1618"/>
                  </a:lnTo>
                  <a:lnTo>
                    <a:pt x="0" y="1769"/>
                  </a:lnTo>
                  <a:lnTo>
                    <a:pt x="38" y="1938"/>
                  </a:lnTo>
                  <a:lnTo>
                    <a:pt x="75" y="2089"/>
                  </a:lnTo>
                  <a:lnTo>
                    <a:pt x="75" y="2089"/>
                  </a:lnTo>
                  <a:lnTo>
                    <a:pt x="169" y="2314"/>
                  </a:lnTo>
                  <a:lnTo>
                    <a:pt x="320" y="2521"/>
                  </a:lnTo>
                  <a:lnTo>
                    <a:pt x="471" y="2710"/>
                  </a:lnTo>
                  <a:lnTo>
                    <a:pt x="659" y="2860"/>
                  </a:lnTo>
                  <a:lnTo>
                    <a:pt x="866" y="2992"/>
                  </a:lnTo>
                  <a:lnTo>
                    <a:pt x="1091" y="3086"/>
                  </a:lnTo>
                  <a:lnTo>
                    <a:pt x="1317" y="3142"/>
                  </a:lnTo>
                  <a:lnTo>
                    <a:pt x="1562" y="3161"/>
                  </a:lnTo>
                  <a:lnTo>
                    <a:pt x="1562" y="3161"/>
                  </a:lnTo>
                  <a:lnTo>
                    <a:pt x="1825" y="3124"/>
                  </a:lnTo>
                  <a:lnTo>
                    <a:pt x="2070" y="3067"/>
                  </a:lnTo>
                  <a:lnTo>
                    <a:pt x="2070" y="3067"/>
                  </a:lnTo>
                  <a:lnTo>
                    <a:pt x="2220" y="3011"/>
                  </a:lnTo>
                  <a:lnTo>
                    <a:pt x="2352" y="2935"/>
                  </a:lnTo>
                  <a:lnTo>
                    <a:pt x="2484" y="2860"/>
                  </a:lnTo>
                  <a:lnTo>
                    <a:pt x="2616" y="2747"/>
                  </a:lnTo>
                  <a:lnTo>
                    <a:pt x="2710" y="2653"/>
                  </a:lnTo>
                  <a:lnTo>
                    <a:pt x="2822" y="2540"/>
                  </a:lnTo>
                  <a:lnTo>
                    <a:pt x="2898" y="2409"/>
                  </a:lnTo>
                  <a:lnTo>
                    <a:pt x="2973" y="2277"/>
                  </a:lnTo>
                  <a:lnTo>
                    <a:pt x="3029" y="2145"/>
                  </a:lnTo>
                  <a:lnTo>
                    <a:pt x="3086" y="1995"/>
                  </a:lnTo>
                  <a:lnTo>
                    <a:pt x="3124" y="1844"/>
                  </a:lnTo>
                  <a:lnTo>
                    <a:pt x="3124" y="1694"/>
                  </a:lnTo>
                  <a:lnTo>
                    <a:pt x="3142" y="1543"/>
                  </a:lnTo>
                  <a:lnTo>
                    <a:pt x="3124" y="1392"/>
                  </a:lnTo>
                  <a:lnTo>
                    <a:pt x="3105" y="1223"/>
                  </a:lnTo>
                  <a:lnTo>
                    <a:pt x="3048" y="1073"/>
                  </a:lnTo>
                  <a:lnTo>
                    <a:pt x="3048" y="1073"/>
                  </a:lnTo>
                  <a:lnTo>
                    <a:pt x="2954" y="847"/>
                  </a:lnTo>
                  <a:lnTo>
                    <a:pt x="2822" y="640"/>
                  </a:lnTo>
                  <a:lnTo>
                    <a:pt x="2653" y="452"/>
                  </a:lnTo>
                  <a:lnTo>
                    <a:pt x="2465" y="301"/>
                  </a:lnTo>
                  <a:lnTo>
                    <a:pt x="2258" y="169"/>
                  </a:lnTo>
                  <a:lnTo>
                    <a:pt x="2051" y="75"/>
                  </a:lnTo>
                  <a:lnTo>
                    <a:pt x="1806" y="19"/>
                  </a:lnTo>
                  <a:lnTo>
                    <a:pt x="1562" y="0"/>
                  </a:lnTo>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47" name="Google Shape;11047;p71"/>
            <p:cNvSpPr/>
            <p:nvPr/>
          </p:nvSpPr>
          <p:spPr>
            <a:xfrm>
              <a:off x="3053375" y="3989200"/>
              <a:ext cx="82350" cy="28725"/>
            </a:xfrm>
            <a:custGeom>
              <a:avLst/>
              <a:gdLst/>
              <a:ahLst/>
              <a:cxnLst/>
              <a:rect l="l" t="t" r="r" b="b"/>
              <a:pathLst>
                <a:path w="3294" h="1149" extrusionOk="0">
                  <a:moveTo>
                    <a:pt x="2842" y="1"/>
                  </a:moveTo>
                  <a:lnTo>
                    <a:pt x="2390" y="39"/>
                  </a:lnTo>
                  <a:lnTo>
                    <a:pt x="1957" y="114"/>
                  </a:lnTo>
                  <a:lnTo>
                    <a:pt x="1543" y="227"/>
                  </a:lnTo>
                  <a:lnTo>
                    <a:pt x="1148" y="396"/>
                  </a:lnTo>
                  <a:lnTo>
                    <a:pt x="753" y="584"/>
                  </a:lnTo>
                  <a:lnTo>
                    <a:pt x="377" y="829"/>
                  </a:lnTo>
                  <a:lnTo>
                    <a:pt x="0" y="1111"/>
                  </a:lnTo>
                  <a:lnTo>
                    <a:pt x="151" y="1130"/>
                  </a:lnTo>
                  <a:lnTo>
                    <a:pt x="320" y="1149"/>
                  </a:lnTo>
                  <a:lnTo>
                    <a:pt x="810" y="1149"/>
                  </a:lnTo>
                  <a:lnTo>
                    <a:pt x="1111" y="1111"/>
                  </a:lnTo>
                  <a:lnTo>
                    <a:pt x="1430" y="1055"/>
                  </a:lnTo>
                  <a:lnTo>
                    <a:pt x="1788" y="961"/>
                  </a:lnTo>
                  <a:lnTo>
                    <a:pt x="2127" y="810"/>
                  </a:lnTo>
                  <a:lnTo>
                    <a:pt x="2428" y="659"/>
                  </a:lnTo>
                  <a:lnTo>
                    <a:pt x="2691" y="509"/>
                  </a:lnTo>
                  <a:lnTo>
                    <a:pt x="2898" y="358"/>
                  </a:lnTo>
                  <a:lnTo>
                    <a:pt x="3067" y="208"/>
                  </a:lnTo>
                  <a:lnTo>
                    <a:pt x="3199" y="95"/>
                  </a:lnTo>
                  <a:lnTo>
                    <a:pt x="3293" y="1"/>
                  </a:lnTo>
                  <a:close/>
                </a:path>
              </a:pathLst>
            </a:custGeom>
            <a:solidFill>
              <a:srgbClr val="42487E">
                <a:alpha val="1508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11048" name="Google Shape;11048;p71"/>
          <p:cNvGrpSpPr/>
          <p:nvPr/>
        </p:nvGrpSpPr>
        <p:grpSpPr>
          <a:xfrm>
            <a:off x="1467051" y="194501"/>
            <a:ext cx="1229333" cy="668633"/>
            <a:chOff x="1470950" y="1480875"/>
            <a:chExt cx="922000" cy="501475"/>
          </a:xfrm>
        </p:grpSpPr>
        <p:sp>
          <p:nvSpPr>
            <p:cNvPr id="11049" name="Google Shape;11049;p71"/>
            <p:cNvSpPr/>
            <p:nvPr/>
          </p:nvSpPr>
          <p:spPr>
            <a:xfrm>
              <a:off x="1470950" y="1602250"/>
              <a:ext cx="296375" cy="258750"/>
            </a:xfrm>
            <a:custGeom>
              <a:avLst/>
              <a:gdLst/>
              <a:ahLst/>
              <a:cxnLst/>
              <a:rect l="l" t="t" r="r" b="b"/>
              <a:pathLst>
                <a:path w="11855" h="10350" extrusionOk="0">
                  <a:moveTo>
                    <a:pt x="8543" y="640"/>
                  </a:moveTo>
                  <a:lnTo>
                    <a:pt x="11159" y="5175"/>
                  </a:lnTo>
                  <a:lnTo>
                    <a:pt x="8543" y="9709"/>
                  </a:lnTo>
                  <a:lnTo>
                    <a:pt x="3312" y="9709"/>
                  </a:lnTo>
                  <a:lnTo>
                    <a:pt x="678" y="5175"/>
                  </a:lnTo>
                  <a:lnTo>
                    <a:pt x="3312" y="640"/>
                  </a:lnTo>
                  <a:close/>
                  <a:moveTo>
                    <a:pt x="3030" y="0"/>
                  </a:moveTo>
                  <a:lnTo>
                    <a:pt x="2955" y="38"/>
                  </a:lnTo>
                  <a:lnTo>
                    <a:pt x="2899" y="94"/>
                  </a:lnTo>
                  <a:lnTo>
                    <a:pt x="2842" y="151"/>
                  </a:lnTo>
                  <a:lnTo>
                    <a:pt x="39" y="5005"/>
                  </a:lnTo>
                  <a:lnTo>
                    <a:pt x="1" y="5081"/>
                  </a:lnTo>
                  <a:lnTo>
                    <a:pt x="1" y="5175"/>
                  </a:lnTo>
                  <a:lnTo>
                    <a:pt x="1" y="5250"/>
                  </a:lnTo>
                  <a:lnTo>
                    <a:pt x="39" y="5325"/>
                  </a:lnTo>
                  <a:lnTo>
                    <a:pt x="2842" y="10180"/>
                  </a:lnTo>
                  <a:lnTo>
                    <a:pt x="2899" y="10255"/>
                  </a:lnTo>
                  <a:lnTo>
                    <a:pt x="2955" y="10311"/>
                  </a:lnTo>
                  <a:lnTo>
                    <a:pt x="3030" y="10330"/>
                  </a:lnTo>
                  <a:lnTo>
                    <a:pt x="3124" y="10349"/>
                  </a:lnTo>
                  <a:lnTo>
                    <a:pt x="8731" y="10349"/>
                  </a:lnTo>
                  <a:lnTo>
                    <a:pt x="8807" y="10330"/>
                  </a:lnTo>
                  <a:lnTo>
                    <a:pt x="8882" y="10311"/>
                  </a:lnTo>
                  <a:lnTo>
                    <a:pt x="8957" y="10255"/>
                  </a:lnTo>
                  <a:lnTo>
                    <a:pt x="8995" y="10180"/>
                  </a:lnTo>
                  <a:lnTo>
                    <a:pt x="11798" y="5325"/>
                  </a:lnTo>
                  <a:lnTo>
                    <a:pt x="11836" y="5250"/>
                  </a:lnTo>
                  <a:lnTo>
                    <a:pt x="11855" y="5175"/>
                  </a:lnTo>
                  <a:lnTo>
                    <a:pt x="11836" y="5081"/>
                  </a:lnTo>
                  <a:lnTo>
                    <a:pt x="11798" y="5005"/>
                  </a:lnTo>
                  <a:lnTo>
                    <a:pt x="8995" y="151"/>
                  </a:lnTo>
                  <a:lnTo>
                    <a:pt x="8957" y="94"/>
                  </a:lnTo>
                  <a:lnTo>
                    <a:pt x="8882" y="38"/>
                  </a:lnTo>
                  <a:lnTo>
                    <a:pt x="8807"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50" name="Google Shape;11050;p71"/>
            <p:cNvSpPr/>
            <p:nvPr/>
          </p:nvSpPr>
          <p:spPr>
            <a:xfrm>
              <a:off x="1679350" y="1480875"/>
              <a:ext cx="296375" cy="258750"/>
            </a:xfrm>
            <a:custGeom>
              <a:avLst/>
              <a:gdLst/>
              <a:ahLst/>
              <a:cxnLst/>
              <a:rect l="l" t="t" r="r" b="b"/>
              <a:pathLst>
                <a:path w="11855" h="10350" extrusionOk="0">
                  <a:moveTo>
                    <a:pt x="8543" y="641"/>
                  </a:moveTo>
                  <a:lnTo>
                    <a:pt x="11177" y="5175"/>
                  </a:lnTo>
                  <a:lnTo>
                    <a:pt x="8543" y="9710"/>
                  </a:lnTo>
                  <a:lnTo>
                    <a:pt x="3312" y="9710"/>
                  </a:lnTo>
                  <a:lnTo>
                    <a:pt x="696" y="5175"/>
                  </a:lnTo>
                  <a:lnTo>
                    <a:pt x="3312" y="641"/>
                  </a:lnTo>
                  <a:close/>
                  <a:moveTo>
                    <a:pt x="3048" y="1"/>
                  </a:moveTo>
                  <a:lnTo>
                    <a:pt x="2973" y="39"/>
                  </a:lnTo>
                  <a:lnTo>
                    <a:pt x="2898" y="95"/>
                  </a:lnTo>
                  <a:lnTo>
                    <a:pt x="2841" y="151"/>
                  </a:lnTo>
                  <a:lnTo>
                    <a:pt x="38" y="5006"/>
                  </a:lnTo>
                  <a:lnTo>
                    <a:pt x="19" y="5081"/>
                  </a:lnTo>
                  <a:lnTo>
                    <a:pt x="0" y="5175"/>
                  </a:lnTo>
                  <a:lnTo>
                    <a:pt x="19" y="5251"/>
                  </a:lnTo>
                  <a:lnTo>
                    <a:pt x="38" y="5326"/>
                  </a:lnTo>
                  <a:lnTo>
                    <a:pt x="2841" y="10180"/>
                  </a:lnTo>
                  <a:lnTo>
                    <a:pt x="2898" y="10256"/>
                  </a:lnTo>
                  <a:lnTo>
                    <a:pt x="2973" y="10293"/>
                  </a:lnTo>
                  <a:lnTo>
                    <a:pt x="3048" y="10331"/>
                  </a:lnTo>
                  <a:lnTo>
                    <a:pt x="3124" y="10350"/>
                  </a:lnTo>
                  <a:lnTo>
                    <a:pt x="8731" y="10350"/>
                  </a:lnTo>
                  <a:lnTo>
                    <a:pt x="8825" y="10331"/>
                  </a:lnTo>
                  <a:lnTo>
                    <a:pt x="8900" y="10293"/>
                  </a:lnTo>
                  <a:lnTo>
                    <a:pt x="8956" y="10256"/>
                  </a:lnTo>
                  <a:lnTo>
                    <a:pt x="9013" y="10180"/>
                  </a:lnTo>
                  <a:lnTo>
                    <a:pt x="11816" y="5326"/>
                  </a:lnTo>
                  <a:lnTo>
                    <a:pt x="11835" y="5251"/>
                  </a:lnTo>
                  <a:lnTo>
                    <a:pt x="11854" y="5175"/>
                  </a:lnTo>
                  <a:lnTo>
                    <a:pt x="11835" y="5081"/>
                  </a:lnTo>
                  <a:lnTo>
                    <a:pt x="11816" y="5006"/>
                  </a:lnTo>
                  <a:lnTo>
                    <a:pt x="9013" y="151"/>
                  </a:lnTo>
                  <a:lnTo>
                    <a:pt x="8956" y="95"/>
                  </a:lnTo>
                  <a:lnTo>
                    <a:pt x="8900" y="39"/>
                  </a:lnTo>
                  <a:lnTo>
                    <a:pt x="8825"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51" name="Google Shape;11051;p71"/>
            <p:cNvSpPr/>
            <p:nvPr/>
          </p:nvSpPr>
          <p:spPr>
            <a:xfrm>
              <a:off x="1893375" y="1602250"/>
              <a:ext cx="296375" cy="258750"/>
            </a:xfrm>
            <a:custGeom>
              <a:avLst/>
              <a:gdLst/>
              <a:ahLst/>
              <a:cxnLst/>
              <a:rect l="l" t="t" r="r" b="b"/>
              <a:pathLst>
                <a:path w="11855" h="10350" extrusionOk="0">
                  <a:moveTo>
                    <a:pt x="8561" y="640"/>
                  </a:moveTo>
                  <a:lnTo>
                    <a:pt x="11177" y="5175"/>
                  </a:lnTo>
                  <a:lnTo>
                    <a:pt x="8561" y="9709"/>
                  </a:lnTo>
                  <a:lnTo>
                    <a:pt x="3312" y="9709"/>
                  </a:lnTo>
                  <a:lnTo>
                    <a:pt x="697" y="5175"/>
                  </a:lnTo>
                  <a:lnTo>
                    <a:pt x="3312" y="640"/>
                  </a:lnTo>
                  <a:close/>
                  <a:moveTo>
                    <a:pt x="3048" y="0"/>
                  </a:moveTo>
                  <a:lnTo>
                    <a:pt x="2973" y="38"/>
                  </a:lnTo>
                  <a:lnTo>
                    <a:pt x="2898" y="94"/>
                  </a:lnTo>
                  <a:lnTo>
                    <a:pt x="2860" y="151"/>
                  </a:lnTo>
                  <a:lnTo>
                    <a:pt x="57" y="5005"/>
                  </a:lnTo>
                  <a:lnTo>
                    <a:pt x="19" y="5081"/>
                  </a:lnTo>
                  <a:lnTo>
                    <a:pt x="0" y="5175"/>
                  </a:lnTo>
                  <a:lnTo>
                    <a:pt x="19" y="5250"/>
                  </a:lnTo>
                  <a:lnTo>
                    <a:pt x="57" y="5325"/>
                  </a:lnTo>
                  <a:lnTo>
                    <a:pt x="2860" y="10180"/>
                  </a:lnTo>
                  <a:lnTo>
                    <a:pt x="2898" y="10255"/>
                  </a:lnTo>
                  <a:lnTo>
                    <a:pt x="2973" y="10311"/>
                  </a:lnTo>
                  <a:lnTo>
                    <a:pt x="3048" y="10330"/>
                  </a:lnTo>
                  <a:lnTo>
                    <a:pt x="3124" y="10349"/>
                  </a:lnTo>
                  <a:lnTo>
                    <a:pt x="8731" y="10349"/>
                  </a:lnTo>
                  <a:lnTo>
                    <a:pt x="8825" y="10330"/>
                  </a:lnTo>
                  <a:lnTo>
                    <a:pt x="8900" y="10311"/>
                  </a:lnTo>
                  <a:lnTo>
                    <a:pt x="8957" y="10255"/>
                  </a:lnTo>
                  <a:lnTo>
                    <a:pt x="9013" y="10180"/>
                  </a:lnTo>
                  <a:lnTo>
                    <a:pt x="11817" y="5325"/>
                  </a:lnTo>
                  <a:lnTo>
                    <a:pt x="11854" y="5250"/>
                  </a:lnTo>
                  <a:lnTo>
                    <a:pt x="11854" y="5175"/>
                  </a:lnTo>
                  <a:lnTo>
                    <a:pt x="11854" y="5081"/>
                  </a:lnTo>
                  <a:lnTo>
                    <a:pt x="11817" y="5005"/>
                  </a:lnTo>
                  <a:lnTo>
                    <a:pt x="9013" y="151"/>
                  </a:lnTo>
                  <a:lnTo>
                    <a:pt x="8957" y="94"/>
                  </a:lnTo>
                  <a:lnTo>
                    <a:pt x="8900" y="38"/>
                  </a:lnTo>
                  <a:lnTo>
                    <a:pt x="8825"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52" name="Google Shape;11052;p71"/>
            <p:cNvSpPr/>
            <p:nvPr/>
          </p:nvSpPr>
          <p:spPr>
            <a:xfrm>
              <a:off x="2096575" y="1723600"/>
              <a:ext cx="296375" cy="258750"/>
            </a:xfrm>
            <a:custGeom>
              <a:avLst/>
              <a:gdLst/>
              <a:ahLst/>
              <a:cxnLst/>
              <a:rect l="l" t="t" r="r" b="b"/>
              <a:pathLst>
                <a:path w="11855" h="10350" extrusionOk="0">
                  <a:moveTo>
                    <a:pt x="8543" y="641"/>
                  </a:moveTo>
                  <a:lnTo>
                    <a:pt x="11158" y="5175"/>
                  </a:lnTo>
                  <a:lnTo>
                    <a:pt x="8543" y="9710"/>
                  </a:lnTo>
                  <a:lnTo>
                    <a:pt x="3312" y="9710"/>
                  </a:lnTo>
                  <a:lnTo>
                    <a:pt x="678" y="5175"/>
                  </a:lnTo>
                  <a:lnTo>
                    <a:pt x="3312" y="641"/>
                  </a:lnTo>
                  <a:close/>
                  <a:moveTo>
                    <a:pt x="3030" y="1"/>
                  </a:moveTo>
                  <a:lnTo>
                    <a:pt x="2955" y="38"/>
                  </a:lnTo>
                  <a:lnTo>
                    <a:pt x="2898" y="95"/>
                  </a:lnTo>
                  <a:lnTo>
                    <a:pt x="2842" y="151"/>
                  </a:lnTo>
                  <a:lnTo>
                    <a:pt x="38" y="5006"/>
                  </a:lnTo>
                  <a:lnTo>
                    <a:pt x="1" y="5100"/>
                  </a:lnTo>
                  <a:lnTo>
                    <a:pt x="1" y="5175"/>
                  </a:lnTo>
                  <a:lnTo>
                    <a:pt x="1" y="5250"/>
                  </a:lnTo>
                  <a:lnTo>
                    <a:pt x="38" y="5326"/>
                  </a:lnTo>
                  <a:lnTo>
                    <a:pt x="2842" y="10180"/>
                  </a:lnTo>
                  <a:lnTo>
                    <a:pt x="2898" y="10255"/>
                  </a:lnTo>
                  <a:lnTo>
                    <a:pt x="2955" y="10312"/>
                  </a:lnTo>
                  <a:lnTo>
                    <a:pt x="3030" y="10331"/>
                  </a:lnTo>
                  <a:lnTo>
                    <a:pt x="3124" y="10349"/>
                  </a:lnTo>
                  <a:lnTo>
                    <a:pt x="8731" y="10349"/>
                  </a:lnTo>
                  <a:lnTo>
                    <a:pt x="8806" y="10331"/>
                  </a:lnTo>
                  <a:lnTo>
                    <a:pt x="8882" y="10312"/>
                  </a:lnTo>
                  <a:lnTo>
                    <a:pt x="8957" y="10255"/>
                  </a:lnTo>
                  <a:lnTo>
                    <a:pt x="8995" y="10180"/>
                  </a:lnTo>
                  <a:lnTo>
                    <a:pt x="11798" y="5326"/>
                  </a:lnTo>
                  <a:lnTo>
                    <a:pt x="11836" y="5250"/>
                  </a:lnTo>
                  <a:lnTo>
                    <a:pt x="11855" y="5175"/>
                  </a:lnTo>
                  <a:lnTo>
                    <a:pt x="11836" y="5100"/>
                  </a:lnTo>
                  <a:lnTo>
                    <a:pt x="11798" y="5006"/>
                  </a:lnTo>
                  <a:lnTo>
                    <a:pt x="8995" y="151"/>
                  </a:lnTo>
                  <a:lnTo>
                    <a:pt x="8957" y="95"/>
                  </a:lnTo>
                  <a:lnTo>
                    <a:pt x="8882" y="38"/>
                  </a:lnTo>
                  <a:lnTo>
                    <a:pt x="8806"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53" name="Google Shape;11053;p71"/>
            <p:cNvSpPr/>
            <p:nvPr/>
          </p:nvSpPr>
          <p:spPr>
            <a:xfrm>
              <a:off x="1679350" y="1723600"/>
              <a:ext cx="296375" cy="258750"/>
            </a:xfrm>
            <a:custGeom>
              <a:avLst/>
              <a:gdLst/>
              <a:ahLst/>
              <a:cxnLst/>
              <a:rect l="l" t="t" r="r" b="b"/>
              <a:pathLst>
                <a:path w="11855" h="10350" extrusionOk="0">
                  <a:moveTo>
                    <a:pt x="8543" y="641"/>
                  </a:moveTo>
                  <a:lnTo>
                    <a:pt x="11177" y="5175"/>
                  </a:lnTo>
                  <a:lnTo>
                    <a:pt x="8543" y="9710"/>
                  </a:lnTo>
                  <a:lnTo>
                    <a:pt x="3312" y="9710"/>
                  </a:lnTo>
                  <a:lnTo>
                    <a:pt x="696" y="5175"/>
                  </a:lnTo>
                  <a:lnTo>
                    <a:pt x="3312" y="641"/>
                  </a:lnTo>
                  <a:close/>
                  <a:moveTo>
                    <a:pt x="3048" y="1"/>
                  </a:moveTo>
                  <a:lnTo>
                    <a:pt x="2973" y="38"/>
                  </a:lnTo>
                  <a:lnTo>
                    <a:pt x="2898" y="95"/>
                  </a:lnTo>
                  <a:lnTo>
                    <a:pt x="2841" y="151"/>
                  </a:lnTo>
                  <a:lnTo>
                    <a:pt x="38" y="5006"/>
                  </a:lnTo>
                  <a:lnTo>
                    <a:pt x="19" y="5100"/>
                  </a:lnTo>
                  <a:lnTo>
                    <a:pt x="0" y="5175"/>
                  </a:lnTo>
                  <a:lnTo>
                    <a:pt x="19" y="5250"/>
                  </a:lnTo>
                  <a:lnTo>
                    <a:pt x="38" y="5326"/>
                  </a:lnTo>
                  <a:lnTo>
                    <a:pt x="2841" y="10180"/>
                  </a:lnTo>
                  <a:lnTo>
                    <a:pt x="2898" y="10255"/>
                  </a:lnTo>
                  <a:lnTo>
                    <a:pt x="2973" y="10312"/>
                  </a:lnTo>
                  <a:lnTo>
                    <a:pt x="3048" y="10331"/>
                  </a:lnTo>
                  <a:lnTo>
                    <a:pt x="3124" y="10349"/>
                  </a:lnTo>
                  <a:lnTo>
                    <a:pt x="8731" y="10349"/>
                  </a:lnTo>
                  <a:lnTo>
                    <a:pt x="8825" y="10331"/>
                  </a:lnTo>
                  <a:lnTo>
                    <a:pt x="8900" y="10312"/>
                  </a:lnTo>
                  <a:lnTo>
                    <a:pt x="8956" y="10255"/>
                  </a:lnTo>
                  <a:lnTo>
                    <a:pt x="9013" y="10180"/>
                  </a:lnTo>
                  <a:lnTo>
                    <a:pt x="11816" y="5326"/>
                  </a:lnTo>
                  <a:lnTo>
                    <a:pt x="11835" y="5250"/>
                  </a:lnTo>
                  <a:lnTo>
                    <a:pt x="11854" y="5175"/>
                  </a:lnTo>
                  <a:lnTo>
                    <a:pt x="11835" y="5100"/>
                  </a:lnTo>
                  <a:lnTo>
                    <a:pt x="11816" y="5006"/>
                  </a:lnTo>
                  <a:lnTo>
                    <a:pt x="9013" y="151"/>
                  </a:lnTo>
                  <a:lnTo>
                    <a:pt x="8956" y="95"/>
                  </a:lnTo>
                  <a:lnTo>
                    <a:pt x="8900" y="38"/>
                  </a:lnTo>
                  <a:lnTo>
                    <a:pt x="8825" y="1"/>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54" name="Google Shape;11054;p71"/>
            <p:cNvSpPr/>
            <p:nvPr/>
          </p:nvSpPr>
          <p:spPr>
            <a:xfrm>
              <a:off x="1723100" y="1695375"/>
              <a:ext cx="72450" cy="72475"/>
            </a:xfrm>
            <a:custGeom>
              <a:avLst/>
              <a:gdLst/>
              <a:ahLst/>
              <a:cxnLst/>
              <a:rect l="l" t="t" r="r" b="b"/>
              <a:pathLst>
                <a:path w="2898" h="2899" extrusionOk="0">
                  <a:moveTo>
                    <a:pt x="1355" y="1"/>
                  </a:moveTo>
                  <a:lnTo>
                    <a:pt x="1204" y="20"/>
                  </a:lnTo>
                  <a:lnTo>
                    <a:pt x="1073" y="39"/>
                  </a:lnTo>
                  <a:lnTo>
                    <a:pt x="922" y="95"/>
                  </a:lnTo>
                  <a:lnTo>
                    <a:pt x="790" y="151"/>
                  </a:lnTo>
                  <a:lnTo>
                    <a:pt x="677" y="208"/>
                  </a:lnTo>
                  <a:lnTo>
                    <a:pt x="565" y="302"/>
                  </a:lnTo>
                  <a:lnTo>
                    <a:pt x="452" y="396"/>
                  </a:lnTo>
                  <a:lnTo>
                    <a:pt x="358" y="490"/>
                  </a:lnTo>
                  <a:lnTo>
                    <a:pt x="264" y="603"/>
                  </a:lnTo>
                  <a:lnTo>
                    <a:pt x="188" y="716"/>
                  </a:lnTo>
                  <a:lnTo>
                    <a:pt x="132" y="848"/>
                  </a:lnTo>
                  <a:lnTo>
                    <a:pt x="75" y="961"/>
                  </a:lnTo>
                  <a:lnTo>
                    <a:pt x="38" y="1111"/>
                  </a:lnTo>
                  <a:lnTo>
                    <a:pt x="0" y="1243"/>
                  </a:lnTo>
                  <a:lnTo>
                    <a:pt x="0" y="1393"/>
                  </a:lnTo>
                  <a:lnTo>
                    <a:pt x="0" y="1525"/>
                  </a:lnTo>
                  <a:lnTo>
                    <a:pt x="19" y="1676"/>
                  </a:lnTo>
                  <a:lnTo>
                    <a:pt x="38" y="1826"/>
                  </a:lnTo>
                  <a:lnTo>
                    <a:pt x="94" y="1958"/>
                  </a:lnTo>
                  <a:lnTo>
                    <a:pt x="151" y="2089"/>
                  </a:lnTo>
                  <a:lnTo>
                    <a:pt x="207" y="2221"/>
                  </a:lnTo>
                  <a:lnTo>
                    <a:pt x="301" y="2334"/>
                  </a:lnTo>
                  <a:lnTo>
                    <a:pt x="395" y="2447"/>
                  </a:lnTo>
                  <a:lnTo>
                    <a:pt x="489" y="2541"/>
                  </a:lnTo>
                  <a:lnTo>
                    <a:pt x="602" y="2616"/>
                  </a:lnTo>
                  <a:lnTo>
                    <a:pt x="715" y="2710"/>
                  </a:lnTo>
                  <a:lnTo>
                    <a:pt x="847" y="2767"/>
                  </a:lnTo>
                  <a:lnTo>
                    <a:pt x="960" y="2823"/>
                  </a:lnTo>
                  <a:lnTo>
                    <a:pt x="1110" y="2861"/>
                  </a:lnTo>
                  <a:lnTo>
                    <a:pt x="1242" y="2880"/>
                  </a:lnTo>
                  <a:lnTo>
                    <a:pt x="1392" y="2899"/>
                  </a:lnTo>
                  <a:lnTo>
                    <a:pt x="1524" y="2899"/>
                  </a:lnTo>
                  <a:lnTo>
                    <a:pt x="1675" y="2880"/>
                  </a:lnTo>
                  <a:lnTo>
                    <a:pt x="1825" y="2842"/>
                  </a:lnTo>
                  <a:lnTo>
                    <a:pt x="1957" y="2804"/>
                  </a:lnTo>
                  <a:lnTo>
                    <a:pt x="2089" y="2748"/>
                  </a:lnTo>
                  <a:lnTo>
                    <a:pt x="2220" y="2673"/>
                  </a:lnTo>
                  <a:lnTo>
                    <a:pt x="2333" y="2597"/>
                  </a:lnTo>
                  <a:lnTo>
                    <a:pt x="2446" y="2503"/>
                  </a:lnTo>
                  <a:lnTo>
                    <a:pt x="2540" y="2409"/>
                  </a:lnTo>
                  <a:lnTo>
                    <a:pt x="2615" y="2296"/>
                  </a:lnTo>
                  <a:lnTo>
                    <a:pt x="2710" y="2184"/>
                  </a:lnTo>
                  <a:lnTo>
                    <a:pt x="2766" y="2052"/>
                  </a:lnTo>
                  <a:lnTo>
                    <a:pt x="2822" y="1920"/>
                  </a:lnTo>
                  <a:lnTo>
                    <a:pt x="2860" y="1788"/>
                  </a:lnTo>
                  <a:lnTo>
                    <a:pt x="2879" y="1657"/>
                  </a:lnTo>
                  <a:lnTo>
                    <a:pt x="2898" y="1506"/>
                  </a:lnTo>
                  <a:lnTo>
                    <a:pt x="2898" y="1356"/>
                  </a:lnTo>
                  <a:lnTo>
                    <a:pt x="2879" y="1205"/>
                  </a:lnTo>
                  <a:lnTo>
                    <a:pt x="2841" y="1073"/>
                  </a:lnTo>
                  <a:lnTo>
                    <a:pt x="2804" y="923"/>
                  </a:lnTo>
                  <a:lnTo>
                    <a:pt x="2747" y="791"/>
                  </a:lnTo>
                  <a:lnTo>
                    <a:pt x="2672" y="678"/>
                  </a:lnTo>
                  <a:lnTo>
                    <a:pt x="2597" y="565"/>
                  </a:lnTo>
                  <a:lnTo>
                    <a:pt x="2503" y="452"/>
                  </a:lnTo>
                  <a:lnTo>
                    <a:pt x="2408" y="358"/>
                  </a:lnTo>
                  <a:lnTo>
                    <a:pt x="2296" y="264"/>
                  </a:lnTo>
                  <a:lnTo>
                    <a:pt x="2183" y="189"/>
                  </a:lnTo>
                  <a:lnTo>
                    <a:pt x="2051" y="133"/>
                  </a:lnTo>
                  <a:lnTo>
                    <a:pt x="1919" y="76"/>
                  </a:lnTo>
                  <a:lnTo>
                    <a:pt x="1788" y="39"/>
                  </a:lnTo>
                  <a:lnTo>
                    <a:pt x="1656" y="1"/>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55" name="Google Shape;11055;p71"/>
            <p:cNvSpPr/>
            <p:nvPr/>
          </p:nvSpPr>
          <p:spPr>
            <a:xfrm>
              <a:off x="1931475" y="1574025"/>
              <a:ext cx="72475" cy="72475"/>
            </a:xfrm>
            <a:custGeom>
              <a:avLst/>
              <a:gdLst/>
              <a:ahLst/>
              <a:cxnLst/>
              <a:rect l="l" t="t" r="r" b="b"/>
              <a:pathLst>
                <a:path w="2899" h="2899" extrusionOk="0">
                  <a:moveTo>
                    <a:pt x="1374" y="0"/>
                  </a:moveTo>
                  <a:lnTo>
                    <a:pt x="1223" y="19"/>
                  </a:lnTo>
                  <a:lnTo>
                    <a:pt x="1073" y="38"/>
                  </a:lnTo>
                  <a:lnTo>
                    <a:pt x="941" y="95"/>
                  </a:lnTo>
                  <a:lnTo>
                    <a:pt x="809" y="151"/>
                  </a:lnTo>
                  <a:lnTo>
                    <a:pt x="678" y="207"/>
                  </a:lnTo>
                  <a:lnTo>
                    <a:pt x="565" y="302"/>
                  </a:lnTo>
                  <a:lnTo>
                    <a:pt x="452" y="396"/>
                  </a:lnTo>
                  <a:lnTo>
                    <a:pt x="358" y="490"/>
                  </a:lnTo>
                  <a:lnTo>
                    <a:pt x="264" y="603"/>
                  </a:lnTo>
                  <a:lnTo>
                    <a:pt x="189" y="715"/>
                  </a:lnTo>
                  <a:lnTo>
                    <a:pt x="132" y="828"/>
                  </a:lnTo>
                  <a:lnTo>
                    <a:pt x="76" y="960"/>
                  </a:lnTo>
                  <a:lnTo>
                    <a:pt x="38" y="1111"/>
                  </a:lnTo>
                  <a:lnTo>
                    <a:pt x="19" y="1242"/>
                  </a:lnTo>
                  <a:lnTo>
                    <a:pt x="0" y="1393"/>
                  </a:lnTo>
                  <a:lnTo>
                    <a:pt x="0" y="1525"/>
                  </a:lnTo>
                  <a:lnTo>
                    <a:pt x="19" y="1675"/>
                  </a:lnTo>
                  <a:lnTo>
                    <a:pt x="57" y="1826"/>
                  </a:lnTo>
                  <a:lnTo>
                    <a:pt x="94" y="1957"/>
                  </a:lnTo>
                  <a:lnTo>
                    <a:pt x="151" y="2089"/>
                  </a:lnTo>
                  <a:lnTo>
                    <a:pt x="226" y="2221"/>
                  </a:lnTo>
                  <a:lnTo>
                    <a:pt x="301" y="2334"/>
                  </a:lnTo>
                  <a:lnTo>
                    <a:pt x="396" y="2447"/>
                  </a:lnTo>
                  <a:lnTo>
                    <a:pt x="490" y="2541"/>
                  </a:lnTo>
                  <a:lnTo>
                    <a:pt x="603" y="2616"/>
                  </a:lnTo>
                  <a:lnTo>
                    <a:pt x="715" y="2691"/>
                  </a:lnTo>
                  <a:lnTo>
                    <a:pt x="847" y="2766"/>
                  </a:lnTo>
                  <a:lnTo>
                    <a:pt x="979" y="2823"/>
                  </a:lnTo>
                  <a:lnTo>
                    <a:pt x="1111" y="2860"/>
                  </a:lnTo>
                  <a:lnTo>
                    <a:pt x="1242" y="2879"/>
                  </a:lnTo>
                  <a:lnTo>
                    <a:pt x="1393" y="2898"/>
                  </a:lnTo>
                  <a:lnTo>
                    <a:pt x="1543" y="2898"/>
                  </a:lnTo>
                  <a:lnTo>
                    <a:pt x="1694" y="2879"/>
                  </a:lnTo>
                  <a:lnTo>
                    <a:pt x="1826" y="2842"/>
                  </a:lnTo>
                  <a:lnTo>
                    <a:pt x="1976" y="2804"/>
                  </a:lnTo>
                  <a:lnTo>
                    <a:pt x="2108" y="2748"/>
                  </a:lnTo>
                  <a:lnTo>
                    <a:pt x="2221" y="2672"/>
                  </a:lnTo>
                  <a:lnTo>
                    <a:pt x="2334" y="2597"/>
                  </a:lnTo>
                  <a:lnTo>
                    <a:pt x="2446" y="2503"/>
                  </a:lnTo>
                  <a:lnTo>
                    <a:pt x="2541" y="2409"/>
                  </a:lnTo>
                  <a:lnTo>
                    <a:pt x="2635" y="2296"/>
                  </a:lnTo>
                  <a:lnTo>
                    <a:pt x="2710" y="2183"/>
                  </a:lnTo>
                  <a:lnTo>
                    <a:pt x="2766" y="2051"/>
                  </a:lnTo>
                  <a:lnTo>
                    <a:pt x="2823" y="1920"/>
                  </a:lnTo>
                  <a:lnTo>
                    <a:pt x="2860" y="1788"/>
                  </a:lnTo>
                  <a:lnTo>
                    <a:pt x="2898" y="1656"/>
                  </a:lnTo>
                  <a:lnTo>
                    <a:pt x="2898" y="1506"/>
                  </a:lnTo>
                  <a:lnTo>
                    <a:pt x="2898" y="1355"/>
                  </a:lnTo>
                  <a:lnTo>
                    <a:pt x="2879" y="1205"/>
                  </a:lnTo>
                  <a:lnTo>
                    <a:pt x="2860" y="1073"/>
                  </a:lnTo>
                  <a:lnTo>
                    <a:pt x="2804" y="922"/>
                  </a:lnTo>
                  <a:lnTo>
                    <a:pt x="2747" y="791"/>
                  </a:lnTo>
                  <a:lnTo>
                    <a:pt x="2691" y="678"/>
                  </a:lnTo>
                  <a:lnTo>
                    <a:pt x="2597" y="565"/>
                  </a:lnTo>
                  <a:lnTo>
                    <a:pt x="2503" y="452"/>
                  </a:lnTo>
                  <a:lnTo>
                    <a:pt x="2409" y="358"/>
                  </a:lnTo>
                  <a:lnTo>
                    <a:pt x="2296" y="264"/>
                  </a:lnTo>
                  <a:lnTo>
                    <a:pt x="2183" y="189"/>
                  </a:lnTo>
                  <a:lnTo>
                    <a:pt x="2051" y="132"/>
                  </a:lnTo>
                  <a:lnTo>
                    <a:pt x="1938" y="76"/>
                  </a:lnTo>
                  <a:lnTo>
                    <a:pt x="1788" y="38"/>
                  </a:lnTo>
                  <a:lnTo>
                    <a:pt x="1656"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56" name="Google Shape;11056;p71"/>
            <p:cNvSpPr/>
            <p:nvPr/>
          </p:nvSpPr>
          <p:spPr>
            <a:xfrm>
              <a:off x="2068350" y="1806875"/>
              <a:ext cx="72475" cy="72925"/>
            </a:xfrm>
            <a:custGeom>
              <a:avLst/>
              <a:gdLst/>
              <a:ahLst/>
              <a:cxnLst/>
              <a:rect l="l" t="t" r="r" b="b"/>
              <a:pathLst>
                <a:path w="2899" h="2917" extrusionOk="0">
                  <a:moveTo>
                    <a:pt x="1355" y="0"/>
                  </a:moveTo>
                  <a:lnTo>
                    <a:pt x="1205" y="19"/>
                  </a:lnTo>
                  <a:lnTo>
                    <a:pt x="1073" y="57"/>
                  </a:lnTo>
                  <a:lnTo>
                    <a:pt x="923" y="94"/>
                  </a:lnTo>
                  <a:lnTo>
                    <a:pt x="791" y="151"/>
                  </a:lnTo>
                  <a:lnTo>
                    <a:pt x="678" y="226"/>
                  </a:lnTo>
                  <a:lnTo>
                    <a:pt x="565" y="301"/>
                  </a:lnTo>
                  <a:lnTo>
                    <a:pt x="452" y="395"/>
                  </a:lnTo>
                  <a:lnTo>
                    <a:pt x="358" y="508"/>
                  </a:lnTo>
                  <a:lnTo>
                    <a:pt x="264" y="602"/>
                  </a:lnTo>
                  <a:lnTo>
                    <a:pt x="189" y="734"/>
                  </a:lnTo>
                  <a:lnTo>
                    <a:pt x="132" y="847"/>
                  </a:lnTo>
                  <a:lnTo>
                    <a:pt x="76" y="979"/>
                  </a:lnTo>
                  <a:lnTo>
                    <a:pt x="38" y="1110"/>
                  </a:lnTo>
                  <a:lnTo>
                    <a:pt x="1" y="1261"/>
                  </a:lnTo>
                  <a:lnTo>
                    <a:pt x="1" y="1393"/>
                  </a:lnTo>
                  <a:lnTo>
                    <a:pt x="1" y="1543"/>
                  </a:lnTo>
                  <a:lnTo>
                    <a:pt x="20" y="1694"/>
                  </a:lnTo>
                  <a:lnTo>
                    <a:pt x="38" y="1844"/>
                  </a:lnTo>
                  <a:lnTo>
                    <a:pt x="95" y="1976"/>
                  </a:lnTo>
                  <a:lnTo>
                    <a:pt x="151" y="2108"/>
                  </a:lnTo>
                  <a:lnTo>
                    <a:pt x="208" y="2239"/>
                  </a:lnTo>
                  <a:lnTo>
                    <a:pt x="302" y="2352"/>
                  </a:lnTo>
                  <a:lnTo>
                    <a:pt x="396" y="2446"/>
                  </a:lnTo>
                  <a:lnTo>
                    <a:pt x="490" y="2559"/>
                  </a:lnTo>
                  <a:lnTo>
                    <a:pt x="603" y="2634"/>
                  </a:lnTo>
                  <a:lnTo>
                    <a:pt x="716" y="2710"/>
                  </a:lnTo>
                  <a:lnTo>
                    <a:pt x="847" y="2785"/>
                  </a:lnTo>
                  <a:lnTo>
                    <a:pt x="960" y="2823"/>
                  </a:lnTo>
                  <a:lnTo>
                    <a:pt x="1111" y="2879"/>
                  </a:lnTo>
                  <a:lnTo>
                    <a:pt x="1243" y="2898"/>
                  </a:lnTo>
                  <a:lnTo>
                    <a:pt x="1393" y="2917"/>
                  </a:lnTo>
                  <a:lnTo>
                    <a:pt x="1525" y="2917"/>
                  </a:lnTo>
                  <a:lnTo>
                    <a:pt x="1675" y="2898"/>
                  </a:lnTo>
                  <a:lnTo>
                    <a:pt x="1826" y="2860"/>
                  </a:lnTo>
                  <a:lnTo>
                    <a:pt x="1958" y="2823"/>
                  </a:lnTo>
                  <a:lnTo>
                    <a:pt x="2089" y="2766"/>
                  </a:lnTo>
                  <a:lnTo>
                    <a:pt x="2221" y="2691"/>
                  </a:lnTo>
                  <a:lnTo>
                    <a:pt x="2334" y="2616"/>
                  </a:lnTo>
                  <a:lnTo>
                    <a:pt x="2447" y="2522"/>
                  </a:lnTo>
                  <a:lnTo>
                    <a:pt x="2541" y="2409"/>
                  </a:lnTo>
                  <a:lnTo>
                    <a:pt x="2616" y="2315"/>
                  </a:lnTo>
                  <a:lnTo>
                    <a:pt x="2691" y="2183"/>
                  </a:lnTo>
                  <a:lnTo>
                    <a:pt x="2767" y="2070"/>
                  </a:lnTo>
                  <a:lnTo>
                    <a:pt x="2823" y="1938"/>
                  </a:lnTo>
                  <a:lnTo>
                    <a:pt x="2861" y="1807"/>
                  </a:lnTo>
                  <a:lnTo>
                    <a:pt x="2880" y="1656"/>
                  </a:lnTo>
                  <a:lnTo>
                    <a:pt x="2898" y="1524"/>
                  </a:lnTo>
                  <a:lnTo>
                    <a:pt x="2898" y="1374"/>
                  </a:lnTo>
                  <a:lnTo>
                    <a:pt x="2880" y="1223"/>
                  </a:lnTo>
                  <a:lnTo>
                    <a:pt x="2842" y="1073"/>
                  </a:lnTo>
                  <a:lnTo>
                    <a:pt x="2804" y="941"/>
                  </a:lnTo>
                  <a:lnTo>
                    <a:pt x="2748" y="809"/>
                  </a:lnTo>
                  <a:lnTo>
                    <a:pt x="2673" y="678"/>
                  </a:lnTo>
                  <a:lnTo>
                    <a:pt x="2597" y="565"/>
                  </a:lnTo>
                  <a:lnTo>
                    <a:pt x="2503" y="471"/>
                  </a:lnTo>
                  <a:lnTo>
                    <a:pt x="2409" y="358"/>
                  </a:lnTo>
                  <a:lnTo>
                    <a:pt x="2296" y="282"/>
                  </a:lnTo>
                  <a:lnTo>
                    <a:pt x="2183" y="207"/>
                  </a:lnTo>
                  <a:lnTo>
                    <a:pt x="2052" y="132"/>
                  </a:lnTo>
                  <a:lnTo>
                    <a:pt x="1920" y="94"/>
                  </a:lnTo>
                  <a:lnTo>
                    <a:pt x="1788" y="57"/>
                  </a:lnTo>
                  <a:lnTo>
                    <a:pt x="1657" y="19"/>
                  </a:lnTo>
                  <a:lnTo>
                    <a:pt x="1506"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1059" name="Google Shape;11059;p71"/>
          <p:cNvSpPr/>
          <p:nvPr/>
        </p:nvSpPr>
        <p:spPr>
          <a:xfrm rot="-5400000">
            <a:off x="11621100" y="2451433"/>
            <a:ext cx="252800" cy="252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60" name="Google Shape;11060;p71"/>
          <p:cNvSpPr/>
          <p:nvPr/>
        </p:nvSpPr>
        <p:spPr>
          <a:xfrm rot="-5400000">
            <a:off x="11925900" y="2751133"/>
            <a:ext cx="146800" cy="146800"/>
          </a:xfrm>
          <a:prstGeom prst="ellipse">
            <a:avLst/>
          </a:prstGeom>
          <a:noFill/>
          <a:ln w="2857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61" name="Google Shape;11061;p71"/>
          <p:cNvSpPr/>
          <p:nvPr/>
        </p:nvSpPr>
        <p:spPr>
          <a:xfrm flipH="1">
            <a:off x="7148633" y="964734"/>
            <a:ext cx="434667" cy="649167"/>
          </a:xfrm>
          <a:custGeom>
            <a:avLst/>
            <a:gdLst/>
            <a:ahLst/>
            <a:cxnLst/>
            <a:rect l="l" t="t" r="r" b="b"/>
            <a:pathLst>
              <a:path w="13040" h="19475" extrusionOk="0">
                <a:moveTo>
                  <a:pt x="13040" y="0"/>
                </a:moveTo>
                <a:lnTo>
                  <a:pt x="2315" y="11120"/>
                </a:lnTo>
                <a:lnTo>
                  <a:pt x="6454" y="11215"/>
                </a:lnTo>
                <a:lnTo>
                  <a:pt x="0" y="19475"/>
                </a:lnTo>
                <a:lnTo>
                  <a:pt x="10594" y="10293"/>
                </a:lnTo>
                <a:lnTo>
                  <a:pt x="6736" y="9164"/>
                </a:lnTo>
                <a:lnTo>
                  <a:pt x="13040"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1062" name="Google Shape;11062;p71"/>
          <p:cNvSpPr/>
          <p:nvPr/>
        </p:nvSpPr>
        <p:spPr>
          <a:xfrm>
            <a:off x="10783317" y="2192334"/>
            <a:ext cx="434667" cy="649167"/>
          </a:xfrm>
          <a:custGeom>
            <a:avLst/>
            <a:gdLst/>
            <a:ahLst/>
            <a:cxnLst/>
            <a:rect l="l" t="t" r="r" b="b"/>
            <a:pathLst>
              <a:path w="13040" h="19475" extrusionOk="0">
                <a:moveTo>
                  <a:pt x="13040" y="0"/>
                </a:moveTo>
                <a:lnTo>
                  <a:pt x="2315" y="11120"/>
                </a:lnTo>
                <a:lnTo>
                  <a:pt x="6454" y="11215"/>
                </a:lnTo>
                <a:lnTo>
                  <a:pt x="0" y="19475"/>
                </a:lnTo>
                <a:lnTo>
                  <a:pt x="10594" y="10293"/>
                </a:lnTo>
                <a:lnTo>
                  <a:pt x="6736" y="9164"/>
                </a:lnTo>
                <a:lnTo>
                  <a:pt x="13040" y="0"/>
                </a:lnTo>
                <a:close/>
              </a:path>
            </a:pathLst>
          </a:custGeom>
          <a:solidFill>
            <a:schemeClr val="accent6"/>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pic>
        <p:nvPicPr>
          <p:cNvPr id="6146" name="Picture 2">
            <a:extLst>
              <a:ext uri="{FF2B5EF4-FFF2-40B4-BE49-F238E27FC236}">
                <a16:creationId xmlns:a16="http://schemas.microsoft.com/office/drawing/2014/main" id="{4D62092F-ED6A-84A2-D57B-620F55FFFBB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69644" y="5088569"/>
            <a:ext cx="1607365" cy="1607365"/>
          </a:xfrm>
          <a:prstGeom prst="rect">
            <a:avLst/>
          </a:prstGeom>
          <a:noFill/>
          <a:extLst>
            <a:ext uri="{909E8E84-426E-40DD-AFC4-6F175D3DCCD1}">
              <a14:hiddenFill xmlns:a14="http://schemas.microsoft.com/office/drawing/2010/main">
                <a:solidFill>
                  <a:srgbClr val="FFFFFF"/>
                </a:solidFill>
              </a14:hiddenFill>
            </a:ext>
          </a:extLst>
        </p:spPr>
      </p:pic>
      <p:sp>
        <p:nvSpPr>
          <p:cNvPr id="2" name="Google Shape;10870;p71">
            <a:extLst>
              <a:ext uri="{FF2B5EF4-FFF2-40B4-BE49-F238E27FC236}">
                <a16:creationId xmlns:a16="http://schemas.microsoft.com/office/drawing/2014/main" id="{2FBEECC7-7FC8-52A4-2211-5DCC580BF85C}"/>
              </a:ext>
            </a:extLst>
          </p:cNvPr>
          <p:cNvSpPr txBox="1">
            <a:spLocks/>
          </p:cNvSpPr>
          <p:nvPr/>
        </p:nvSpPr>
        <p:spPr>
          <a:xfrm>
            <a:off x="1047583" y="5214319"/>
            <a:ext cx="4917626" cy="1457600"/>
          </a:xfrm>
          <a:prstGeom prst="rect">
            <a:avLst/>
          </a:prstGeom>
          <a:noFill/>
          <a:ln>
            <a:noFill/>
          </a:ln>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accent4"/>
              </a:buClr>
              <a:buSzPts val="3500"/>
              <a:buFont typeface="Lilita One"/>
              <a:buNone/>
              <a:defRPr sz="10000" b="0" i="0" u="none" strike="noStrike" cap="none">
                <a:solidFill>
                  <a:schemeClr val="accent4"/>
                </a:solidFill>
                <a:latin typeface="#9Slide07 SVNBango" panose="02000000000000000000" pitchFamily="2" charset="0"/>
                <a:ea typeface="Lilita One"/>
                <a:cs typeface="Lilita One"/>
                <a:sym typeface="Lilita One"/>
              </a:defRPr>
            </a:lvl1pPr>
            <a:lvl2pPr marR="0" lvl="1" algn="l"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2pPr>
            <a:lvl3pPr marR="0" lvl="2" algn="l"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3pPr>
            <a:lvl4pPr marR="0" lvl="3" algn="l"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4pPr>
            <a:lvl5pPr marR="0" lvl="4" algn="l"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5pPr>
            <a:lvl6pPr marR="0" lvl="5" algn="l"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6pPr>
            <a:lvl7pPr marR="0" lvl="6" algn="l"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7pPr>
            <a:lvl8pPr marR="0" lvl="7" algn="l"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8pPr>
            <a:lvl9pPr marR="0" lvl="8" algn="l" rtl="0">
              <a:lnSpc>
                <a:spcPct val="100000"/>
              </a:lnSpc>
              <a:spcBef>
                <a:spcPts val="0"/>
              </a:spcBef>
              <a:spcAft>
                <a:spcPts val="0"/>
              </a:spcAft>
              <a:buClr>
                <a:schemeClr val="accent4"/>
              </a:buClr>
              <a:buSzPts val="3500"/>
              <a:buFont typeface="Bebas Neue"/>
              <a:buNone/>
              <a:defRPr sz="3500" b="0" i="0" u="none" strike="noStrike" cap="none">
                <a:solidFill>
                  <a:schemeClr val="accent4"/>
                </a:solidFill>
                <a:latin typeface="Bebas Neue"/>
                <a:ea typeface="Bebas Neue"/>
                <a:cs typeface="Bebas Neue"/>
                <a:sym typeface="Bebas Neue"/>
              </a:defRPr>
            </a:lvl9pPr>
          </a:lstStyle>
          <a:p>
            <a:r>
              <a:rPr lang="en-US" sz="3200" kern="0">
                <a:latin typeface="#9Slide07 SVNAdam Gorry" panose="02040603050506020204" pitchFamily="18" charset="0"/>
              </a:rPr>
              <a:t>Quét mã QR sau để tham gia game show</a:t>
            </a:r>
            <a:endParaRPr lang="vi-VN" sz="3200" kern="0">
              <a:latin typeface="#9Slide07 SVNAdam Gorry" panose="02040603050506020204" pitchFamily="18" charset="0"/>
            </a:endParaRPr>
          </a:p>
        </p:txBody>
      </p:sp>
    </p:spTree>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p15:prstTrans prst="fallOver"/>
      </p:transition>
    </mc:Choice>
    <mc:Fallback xmlns="">
      <p:transition spd="slow">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9Slide.vn 4">
            <a:extLst>
              <a:ext uri="{FF2B5EF4-FFF2-40B4-BE49-F238E27FC236}">
                <a16:creationId xmlns:a16="http://schemas.microsoft.com/office/drawing/2014/main" id="{A86C835E-1233-0644-8CA9-7EAE115B8CF4}"/>
              </a:ext>
            </a:extLst>
          </p:cNvPr>
          <p:cNvSpPr/>
          <p:nvPr/>
        </p:nvSpPr>
        <p:spPr>
          <a:xfrm>
            <a:off x="4367809" y="5985285"/>
            <a:ext cx="1549879" cy="1549879"/>
          </a:xfrm>
          <a:prstGeom prst="donut">
            <a:avLst/>
          </a:prstGeom>
          <a:solidFill>
            <a:schemeClr val="accent4">
              <a:alpha val="25000"/>
            </a:schemeClr>
          </a:solidFill>
          <a:ln w="25400">
            <a:noFill/>
            <a:miter lim="400000"/>
          </a:ln>
          <a:effectLst/>
        </p:spPr>
        <p:txBody>
          <a:bodyPr lIns="25400" tIns="25400" rIns="25400" bIns="25400" rtlCol="0" anchor="ctr"/>
          <a:lstStyle/>
          <a:p>
            <a:pPr algn="ctr" defTabSz="412740" eaLnBrk="0" fontAlgn="base" hangingPunct="0">
              <a:spcBef>
                <a:spcPct val="0"/>
              </a:spcBef>
              <a:spcAft>
                <a:spcPct val="0"/>
              </a:spcAft>
              <a:defRPr/>
            </a:pPr>
            <a:endParaRPr lang="ru-RU" sz="1600">
              <a:solidFill>
                <a:srgbClr val="24C1F7">
                  <a:lumMod val="50000"/>
                </a:srgbClr>
              </a:solidFill>
              <a:latin typeface="Helvetica Light"/>
              <a:ea typeface="Helvetica Light"/>
              <a:cs typeface="Helvetica Light"/>
              <a:sym typeface="Helvetica Light"/>
            </a:endParaRPr>
          </a:p>
        </p:txBody>
      </p:sp>
      <p:sp>
        <p:nvSpPr>
          <p:cNvPr id="9" name="9Slide.vn 5">
            <a:extLst>
              <a:ext uri="{FF2B5EF4-FFF2-40B4-BE49-F238E27FC236}">
                <a16:creationId xmlns:a16="http://schemas.microsoft.com/office/drawing/2014/main" id="{3068888A-B8D4-AE4B-9918-F9785EC974EC}"/>
              </a:ext>
            </a:extLst>
          </p:cNvPr>
          <p:cNvSpPr/>
          <p:nvPr/>
        </p:nvSpPr>
        <p:spPr>
          <a:xfrm>
            <a:off x="6780077" y="6553200"/>
            <a:ext cx="371523" cy="914400"/>
          </a:xfrm>
          <a:prstGeom prst="ellipse">
            <a:avLst/>
          </a:prstGeom>
          <a:solidFill>
            <a:schemeClr val="accent1">
              <a:alpha val="28000"/>
            </a:schemeClr>
          </a:solidFill>
          <a:ln w="25400">
            <a:noFill/>
            <a:miter lim="400000"/>
          </a:ln>
          <a:effectLst/>
        </p:spPr>
        <p:txBody>
          <a:bodyPr lIns="25400" tIns="25400" rIns="25400" bIns="25400" rtlCol="0" anchor="ctr"/>
          <a:lstStyle/>
          <a:p>
            <a:pPr algn="ctr" defTabSz="412740" eaLnBrk="0" fontAlgn="base" hangingPunct="0">
              <a:spcBef>
                <a:spcPct val="0"/>
              </a:spcBef>
              <a:spcAft>
                <a:spcPct val="0"/>
              </a:spcAft>
              <a:defRPr/>
            </a:pPr>
            <a:endParaRPr lang="ru-RU" sz="1600">
              <a:solidFill>
                <a:srgbClr val="24C1F7">
                  <a:lumMod val="50000"/>
                </a:srgbClr>
              </a:solidFill>
              <a:latin typeface="Helvetica Light"/>
              <a:ea typeface="Helvetica Light"/>
              <a:cs typeface="Helvetica Light"/>
              <a:sym typeface="Helvetica Light"/>
            </a:endParaRPr>
          </a:p>
        </p:txBody>
      </p:sp>
      <p:sp>
        <p:nvSpPr>
          <p:cNvPr id="10" name="9Slide.vn 6">
            <a:extLst>
              <a:ext uri="{FF2B5EF4-FFF2-40B4-BE49-F238E27FC236}">
                <a16:creationId xmlns:a16="http://schemas.microsoft.com/office/drawing/2014/main" id="{9EB84CCB-1274-AF45-BC72-74B55C820ACE}"/>
              </a:ext>
            </a:extLst>
          </p:cNvPr>
          <p:cNvSpPr/>
          <p:nvPr/>
        </p:nvSpPr>
        <p:spPr>
          <a:xfrm>
            <a:off x="11136561" y="-185762"/>
            <a:ext cx="371523" cy="371523"/>
          </a:xfrm>
          <a:prstGeom prst="ellipse">
            <a:avLst/>
          </a:prstGeom>
          <a:solidFill>
            <a:schemeClr val="accent2">
              <a:alpha val="12000"/>
            </a:schemeClr>
          </a:solidFill>
          <a:ln w="25400">
            <a:noFill/>
            <a:miter lim="400000"/>
          </a:ln>
          <a:effectLst/>
        </p:spPr>
        <p:txBody>
          <a:bodyPr lIns="25400" tIns="25400" rIns="25400" bIns="25400" rtlCol="0" anchor="ctr"/>
          <a:lstStyle/>
          <a:p>
            <a:pPr algn="ctr" defTabSz="412740" eaLnBrk="0" fontAlgn="base" hangingPunct="0">
              <a:spcBef>
                <a:spcPct val="0"/>
              </a:spcBef>
              <a:spcAft>
                <a:spcPct val="0"/>
              </a:spcAft>
              <a:defRPr/>
            </a:pPr>
            <a:endParaRPr lang="ru-RU" sz="1600">
              <a:solidFill>
                <a:srgbClr val="24C1F7">
                  <a:lumMod val="50000"/>
                </a:srgbClr>
              </a:solidFill>
              <a:latin typeface="Helvetica Light"/>
              <a:ea typeface="Helvetica Light"/>
              <a:cs typeface="Helvetica Light"/>
              <a:sym typeface="Helvetica Light"/>
            </a:endParaRPr>
          </a:p>
        </p:txBody>
      </p:sp>
      <p:sp>
        <p:nvSpPr>
          <p:cNvPr id="12" name="9Slide.vn 7">
            <a:extLst>
              <a:ext uri="{FF2B5EF4-FFF2-40B4-BE49-F238E27FC236}">
                <a16:creationId xmlns:a16="http://schemas.microsoft.com/office/drawing/2014/main" id="{77C56526-DC09-9049-9984-BDFEA4DE9474}"/>
              </a:ext>
            </a:extLst>
          </p:cNvPr>
          <p:cNvSpPr/>
          <p:nvPr/>
        </p:nvSpPr>
        <p:spPr>
          <a:xfrm>
            <a:off x="10089770" y="670718"/>
            <a:ext cx="1549879" cy="1549879"/>
          </a:xfrm>
          <a:prstGeom prst="donut">
            <a:avLst/>
          </a:prstGeom>
          <a:solidFill>
            <a:schemeClr val="accent3">
              <a:alpha val="11000"/>
            </a:schemeClr>
          </a:solidFill>
          <a:ln w="25400">
            <a:noFill/>
            <a:miter lim="400000"/>
          </a:ln>
          <a:effectLst/>
        </p:spPr>
        <p:txBody>
          <a:bodyPr lIns="25400" tIns="25400" rIns="25400" bIns="25400" rtlCol="0" anchor="ctr"/>
          <a:lstStyle/>
          <a:p>
            <a:pPr algn="ctr" defTabSz="412740" eaLnBrk="0" fontAlgn="base" hangingPunct="0">
              <a:spcBef>
                <a:spcPct val="0"/>
              </a:spcBef>
              <a:spcAft>
                <a:spcPct val="0"/>
              </a:spcAft>
              <a:defRPr/>
            </a:pPr>
            <a:endParaRPr lang="ru-RU" sz="1600">
              <a:solidFill>
                <a:srgbClr val="24C1F7">
                  <a:lumMod val="50000"/>
                </a:srgbClr>
              </a:solidFill>
              <a:latin typeface="Helvetica Light"/>
              <a:ea typeface="Helvetica Light"/>
              <a:cs typeface="Helvetica Light"/>
              <a:sym typeface="Helvetica Light"/>
            </a:endParaRPr>
          </a:p>
        </p:txBody>
      </p:sp>
      <p:sp>
        <p:nvSpPr>
          <p:cNvPr id="3" name="Rectangle: Rounded Corners 2">
            <a:extLst>
              <a:ext uri="{FF2B5EF4-FFF2-40B4-BE49-F238E27FC236}">
                <a16:creationId xmlns:a16="http://schemas.microsoft.com/office/drawing/2014/main" id="{A62FD84A-7C93-48DC-993C-8C5660489981}"/>
              </a:ext>
            </a:extLst>
          </p:cNvPr>
          <p:cNvSpPr/>
          <p:nvPr/>
        </p:nvSpPr>
        <p:spPr>
          <a:xfrm>
            <a:off x="50430" y="3013159"/>
            <a:ext cx="1549103" cy="1305136"/>
          </a:xfrm>
          <a:prstGeom prst="roundRect">
            <a:avLst/>
          </a:prstGeom>
          <a:solidFill>
            <a:srgbClr val="002060"/>
          </a:solidFill>
          <a:ln w="25400">
            <a:solidFill>
              <a:schemeClr val="accent5"/>
            </a:solidFill>
            <a:miter lim="400000"/>
          </a:ln>
        </p:spPr>
        <p:txBody>
          <a:bodyPr lIns="50800" tIns="50800" rIns="50800" bIns="50800" rtlCol="0" anchor="ctr"/>
          <a:lstStyle/>
          <a:p>
            <a:pPr algn="ctr">
              <a:defRPr/>
            </a:pPr>
            <a:r>
              <a:rPr lang="en-US" sz="2800">
                <a:solidFill>
                  <a:schemeClr val="accent4">
                    <a:lumMod val="20000"/>
                    <a:lumOff val="80000"/>
                  </a:schemeClr>
                </a:solidFill>
                <a:latin typeface="#9Slide03 Sofia Pro Soft Bold" panose="020B0000000000000000" pitchFamily="34" charset="0"/>
                <a:ea typeface="Helvetica Light"/>
                <a:cs typeface="Helvetica Light"/>
                <a:sym typeface="Helvetica Light"/>
              </a:rPr>
              <a:t>Kết luận</a:t>
            </a:r>
          </a:p>
        </p:txBody>
      </p:sp>
      <p:sp>
        <p:nvSpPr>
          <p:cNvPr id="17" name="Rectangle: Rounded Corners 16">
            <a:extLst>
              <a:ext uri="{FF2B5EF4-FFF2-40B4-BE49-F238E27FC236}">
                <a16:creationId xmlns:a16="http://schemas.microsoft.com/office/drawing/2014/main" id="{E6AC52E3-2FA5-4D6F-A438-39A20C926015}"/>
              </a:ext>
            </a:extLst>
          </p:cNvPr>
          <p:cNvSpPr/>
          <p:nvPr/>
        </p:nvSpPr>
        <p:spPr>
          <a:xfrm>
            <a:off x="1826387" y="607684"/>
            <a:ext cx="2673349" cy="614333"/>
          </a:xfrm>
          <a:prstGeom prst="roundRect">
            <a:avLst/>
          </a:prstGeom>
          <a:solidFill>
            <a:srgbClr val="FFFF99"/>
          </a:solidFill>
          <a:ln w="25400">
            <a:solidFill>
              <a:schemeClr val="accent5"/>
            </a:solidFill>
            <a:miter lim="400000"/>
          </a:ln>
        </p:spPr>
        <p:txBody>
          <a:bodyPr lIns="50800" tIns="50800" rIns="50800" bIns="50800" rtlCol="0" anchor="ctr"/>
          <a:lstStyle/>
          <a:p>
            <a:pPr algn="ctr" defTabSz="412740" fontAlgn="base" hangingPunct="0">
              <a:lnSpc>
                <a:spcPct val="120000"/>
              </a:lnSpc>
              <a:spcBef>
                <a:spcPct val="0"/>
              </a:spcBef>
              <a:spcAft>
                <a:spcPct val="0"/>
              </a:spcAft>
              <a:defRPr/>
            </a:pPr>
            <a:r>
              <a:rPr lang="nl-NL" sz="2400">
                <a:solidFill>
                  <a:srgbClr val="24C1F7">
                    <a:lumMod val="50000"/>
                  </a:srgbClr>
                </a:solidFill>
                <a:latin typeface="#9Slide03 Sofia Pro Soft Bold" panose="020B0000000000000000" pitchFamily="34" charset="0"/>
                <a:ea typeface="Calibri" panose="020F0502020204030204" pitchFamily="34" charset="0"/>
                <a:cs typeface="Times New Roman" panose="02020603050405020304" pitchFamily="18" charset="0"/>
              </a:rPr>
              <a:t>Liên kết đôi</a:t>
            </a:r>
            <a:endParaRPr lang="x-none" altLang="x-none" sz="2400" b="1" dirty="0">
              <a:solidFill>
                <a:srgbClr val="24C1F7">
                  <a:lumMod val="50000"/>
                </a:srgbClr>
              </a:solidFill>
              <a:latin typeface="#9Slide03 Sofia Pro Soft Bold" panose="020B0000000000000000" pitchFamily="34" charset="0"/>
              <a:ea typeface="#9Slide02 Noi dung rat dai" panose="02000000000000000000" pitchFamily="2" charset="0"/>
              <a:cs typeface="Open Sans" panose="020B0606030504020204" pitchFamily="34" charset="0"/>
              <a:sym typeface="Poppins Medium" charset="0"/>
            </a:endParaRPr>
          </a:p>
        </p:txBody>
      </p:sp>
      <p:sp>
        <p:nvSpPr>
          <p:cNvPr id="19" name="Rectangle: Rounded Corners 18">
            <a:extLst>
              <a:ext uri="{FF2B5EF4-FFF2-40B4-BE49-F238E27FC236}">
                <a16:creationId xmlns:a16="http://schemas.microsoft.com/office/drawing/2014/main" id="{F00B2E20-491B-4259-9F5E-A7381CA266FB}"/>
              </a:ext>
            </a:extLst>
          </p:cNvPr>
          <p:cNvSpPr/>
          <p:nvPr/>
        </p:nvSpPr>
        <p:spPr>
          <a:xfrm>
            <a:off x="5066172" y="292375"/>
            <a:ext cx="6725251" cy="1275116"/>
          </a:xfrm>
          <a:prstGeom prst="roundRect">
            <a:avLst/>
          </a:prstGeom>
          <a:solidFill>
            <a:srgbClr val="D17352"/>
          </a:solidFill>
          <a:ln w="25400">
            <a:solidFill>
              <a:schemeClr val="accent5"/>
            </a:solidFill>
            <a:miter lim="400000"/>
          </a:ln>
        </p:spPr>
        <p:txBody>
          <a:bodyPr lIns="50800" tIns="50800" rIns="50800" bIns="50800" rtlCol="0" anchor="ctr"/>
          <a:lstStyle/>
          <a:p>
            <a:pPr algn="ctr">
              <a:defRPr/>
            </a:pPr>
            <a:r>
              <a:rPr lang="vi-VN"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Nếu giữa hai nguyên tử có hai cặp </a:t>
            </a:r>
            <a:r>
              <a:rPr lang="vi-VN"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electron</a:t>
            </a:r>
            <a:r>
              <a:rPr lang="vi-VN"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chung (biểu diễn bằng hai gạch nối), đó là liên kết đôi.</a:t>
            </a:r>
            <a:endParaRPr lang="en-US" sz="2133" dirty="0">
              <a:solidFill>
                <a:srgbClr val="FFFFFF"/>
              </a:solidFill>
              <a:latin typeface="#9Slide03 Sofia Pro Soft Bold" panose="020B0000000000000000" pitchFamily="34" charset="0"/>
              <a:ea typeface="Helvetica Light"/>
              <a:cs typeface="Helvetica Light"/>
              <a:sym typeface="Helvetica Light"/>
            </a:endParaRPr>
          </a:p>
        </p:txBody>
      </p:sp>
      <p:sp>
        <p:nvSpPr>
          <p:cNvPr id="23" name="Rectangle: Rounded Corners 22">
            <a:extLst>
              <a:ext uri="{FF2B5EF4-FFF2-40B4-BE49-F238E27FC236}">
                <a16:creationId xmlns:a16="http://schemas.microsoft.com/office/drawing/2014/main" id="{F9B051B0-AF1A-44B8-869D-110816EBAE7C}"/>
              </a:ext>
            </a:extLst>
          </p:cNvPr>
          <p:cNvSpPr/>
          <p:nvPr/>
        </p:nvSpPr>
        <p:spPr>
          <a:xfrm>
            <a:off x="1984810" y="2090591"/>
            <a:ext cx="2806295" cy="727699"/>
          </a:xfrm>
          <a:prstGeom prst="roundRect">
            <a:avLst/>
          </a:prstGeom>
          <a:solidFill>
            <a:srgbClr val="FFFF99"/>
          </a:solidFill>
          <a:ln w="25400">
            <a:solidFill>
              <a:schemeClr val="accent5"/>
            </a:solidFill>
            <a:miter lim="400000"/>
          </a:ln>
        </p:spPr>
        <p:txBody>
          <a:bodyPr lIns="50800" tIns="50800" rIns="50800" bIns="50800" rtlCol="0" anchor="ctr"/>
          <a:lstStyle/>
          <a:p>
            <a:pPr algn="ctr" defTabSz="412740" fontAlgn="base" hangingPunct="0">
              <a:lnSpc>
                <a:spcPct val="120000"/>
              </a:lnSpc>
              <a:spcBef>
                <a:spcPct val="0"/>
              </a:spcBef>
              <a:spcAft>
                <a:spcPct val="0"/>
              </a:spcAft>
              <a:defRPr/>
            </a:pPr>
            <a:r>
              <a:rPr lang="nl-NL" altLang="x-none" sz="2400">
                <a:solidFill>
                  <a:srgbClr val="24C1F7">
                    <a:lumMod val="50000"/>
                  </a:srgbClr>
                </a:solidFill>
                <a:latin typeface="#9Slide03 Sofia Pro Soft Bold" panose="020B0000000000000000" pitchFamily="34" charset="0"/>
                <a:ea typeface="#9Slide02 Noi dung rat dai" panose="02000000000000000000" pitchFamily="2" charset="0"/>
                <a:cs typeface="Times New Roman" panose="02020603050405020304" pitchFamily="18" charset="0"/>
                <a:sym typeface="Poppins Medium" charset="0"/>
              </a:rPr>
              <a:t>Liên kết ba</a:t>
            </a:r>
            <a:endParaRPr lang="x-none" altLang="x-none" sz="2400" b="1" dirty="0">
              <a:solidFill>
                <a:srgbClr val="24C1F7">
                  <a:lumMod val="50000"/>
                </a:srgbClr>
              </a:solidFill>
              <a:latin typeface="#9Slide03 Sofia Pro Soft Bold" panose="020B0000000000000000" pitchFamily="34" charset="0"/>
              <a:ea typeface="#9Slide02 Noi dung rat dai" panose="02000000000000000000" pitchFamily="2" charset="0"/>
              <a:cs typeface="Open Sans" panose="020B0606030504020204" pitchFamily="34" charset="0"/>
              <a:sym typeface="Poppins Medium" charset="0"/>
            </a:endParaRPr>
          </a:p>
        </p:txBody>
      </p:sp>
      <p:sp>
        <p:nvSpPr>
          <p:cNvPr id="25" name="Rectangle: Rounded Corners 24">
            <a:extLst>
              <a:ext uri="{FF2B5EF4-FFF2-40B4-BE49-F238E27FC236}">
                <a16:creationId xmlns:a16="http://schemas.microsoft.com/office/drawing/2014/main" id="{2971AE70-5D7C-4C56-A9DE-684E5FA0D63C}"/>
              </a:ext>
            </a:extLst>
          </p:cNvPr>
          <p:cNvSpPr/>
          <p:nvPr/>
        </p:nvSpPr>
        <p:spPr>
          <a:xfrm>
            <a:off x="5208121" y="3231503"/>
            <a:ext cx="6619161" cy="914400"/>
          </a:xfrm>
          <a:prstGeom prst="roundRect">
            <a:avLst/>
          </a:prstGeom>
          <a:solidFill>
            <a:srgbClr val="D17352"/>
          </a:solidFill>
          <a:ln w="25400">
            <a:solidFill>
              <a:schemeClr val="accent5"/>
            </a:solidFill>
            <a:miter lim="400000"/>
          </a:ln>
        </p:spPr>
        <p:txBody>
          <a:bodyPr lIns="50800" tIns="50800" rIns="50800" bIns="50800" rtlCol="0" anchor="ctr"/>
          <a:lstStyle/>
          <a:p>
            <a:pPr algn="ctr">
              <a:defRPr/>
            </a:pPr>
            <a:r>
              <a:rPr lang="vi-VN"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Cặp </a:t>
            </a:r>
            <a:r>
              <a:rPr lang="vi-VN"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electron</a:t>
            </a:r>
            <a:r>
              <a:rPr lang="vi-VN"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dùng chung bị hút lệch về phía nguyên tử có độ âm điện lớn hơn.</a:t>
            </a:r>
            <a:endPar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endParaRPr>
          </a:p>
        </p:txBody>
      </p:sp>
      <p:sp>
        <p:nvSpPr>
          <p:cNvPr id="26" name="Rectangle: Rounded Corners 25">
            <a:extLst>
              <a:ext uri="{FF2B5EF4-FFF2-40B4-BE49-F238E27FC236}">
                <a16:creationId xmlns:a16="http://schemas.microsoft.com/office/drawing/2014/main" id="{889D00E3-C3F5-40DF-AF25-0C31DA835027}"/>
              </a:ext>
            </a:extLst>
          </p:cNvPr>
          <p:cNvSpPr/>
          <p:nvPr/>
        </p:nvSpPr>
        <p:spPr>
          <a:xfrm>
            <a:off x="5101679" y="1875800"/>
            <a:ext cx="6725251" cy="1175443"/>
          </a:xfrm>
          <a:prstGeom prst="roundRect">
            <a:avLst/>
          </a:prstGeom>
          <a:solidFill>
            <a:srgbClr val="D17352"/>
          </a:solidFill>
          <a:ln w="25400">
            <a:solidFill>
              <a:schemeClr val="accent5"/>
            </a:solidFill>
            <a:miter lim="400000"/>
          </a:ln>
        </p:spPr>
        <p:txBody>
          <a:bodyPr lIns="50800" tIns="50800" rIns="50800" bIns="50800" rtlCol="0" anchor="ctr"/>
          <a:lstStyle/>
          <a:p>
            <a:pPr algn="ctr">
              <a:defRPr/>
            </a:pPr>
            <a:r>
              <a:rPr lang="vi-VN"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Nếu giữa hai nguyên tử có ba cặp </a:t>
            </a:r>
            <a:r>
              <a:rPr lang="vi-VN"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electron</a:t>
            </a:r>
            <a:r>
              <a:rPr lang="vi-VN"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chung (biểu diễn bằng ba gạch nối), đó là liên kết ba.</a:t>
            </a:r>
            <a:endParaRPr lang="en-US" sz="2133" dirty="0">
              <a:solidFill>
                <a:srgbClr val="FFFFFF"/>
              </a:solidFill>
              <a:latin typeface="#9Slide03 Sofia Pro Soft Bold" panose="020B0000000000000000" pitchFamily="34" charset="0"/>
              <a:ea typeface="Helvetica Light"/>
              <a:cs typeface="Helvetica Light"/>
              <a:sym typeface="Helvetica Light"/>
            </a:endParaRPr>
          </a:p>
        </p:txBody>
      </p:sp>
      <p:sp>
        <p:nvSpPr>
          <p:cNvPr id="29" name="Rectangle: Rounded Corners 28">
            <a:extLst>
              <a:ext uri="{FF2B5EF4-FFF2-40B4-BE49-F238E27FC236}">
                <a16:creationId xmlns:a16="http://schemas.microsoft.com/office/drawing/2014/main" id="{366FDBDE-69A7-45A1-BC30-CCD1057D5620}"/>
              </a:ext>
            </a:extLst>
          </p:cNvPr>
          <p:cNvSpPr/>
          <p:nvPr/>
        </p:nvSpPr>
        <p:spPr>
          <a:xfrm>
            <a:off x="2062002" y="4237957"/>
            <a:ext cx="2651913" cy="727699"/>
          </a:xfrm>
          <a:prstGeom prst="roundRect">
            <a:avLst/>
          </a:prstGeom>
          <a:solidFill>
            <a:srgbClr val="FFFF99"/>
          </a:solidFill>
          <a:ln w="25400">
            <a:solidFill>
              <a:schemeClr val="accent5"/>
            </a:solidFill>
            <a:miter lim="400000"/>
          </a:ln>
        </p:spPr>
        <p:txBody>
          <a:bodyPr lIns="50800" tIns="50800" rIns="50800" bIns="50800" rtlCol="0" anchor="ctr"/>
          <a:lstStyle/>
          <a:p>
            <a:pPr algn="ctr" defTabSz="412740" fontAlgn="base" hangingPunct="0">
              <a:lnSpc>
                <a:spcPct val="120000"/>
              </a:lnSpc>
              <a:spcBef>
                <a:spcPct val="0"/>
              </a:spcBef>
              <a:spcAft>
                <a:spcPct val="0"/>
              </a:spcAft>
              <a:defRPr/>
            </a:pPr>
            <a:r>
              <a:rPr lang="nl-NL" altLang="x-none" sz="2400" b="1" dirty="0">
                <a:solidFill>
                  <a:srgbClr val="24C1F7">
                    <a:lumMod val="50000"/>
                  </a:srgbClr>
                </a:solidFill>
                <a:latin typeface="#9Slide03 Sofia Pro Soft Bold" panose="020B0000000000000000" pitchFamily="34" charset="0"/>
                <a:ea typeface="#9Slide02 Noi dung rat dai" panose="02000000000000000000" pitchFamily="2" charset="0"/>
                <a:cs typeface="Times New Roman" panose="02020603050405020304" pitchFamily="18" charset="0"/>
                <a:sym typeface="Poppins Medium" charset="0"/>
              </a:rPr>
              <a:t>Độ </a:t>
            </a:r>
            <a:r>
              <a:rPr lang="vi-VN" altLang="x-none" sz="2400" b="1" dirty="0">
                <a:solidFill>
                  <a:srgbClr val="24C1F7">
                    <a:lumMod val="50000"/>
                  </a:srgbClr>
                </a:solidFill>
                <a:latin typeface="#9Slide03 Sofia Pro Soft Bold" panose="020B0000000000000000" pitchFamily="34" charset="0"/>
                <a:ea typeface="#9Slide02 Noi dung rat dai" panose="02000000000000000000" pitchFamily="2" charset="0"/>
                <a:cs typeface="Times New Roman" panose="02020603050405020304" pitchFamily="18" charset="0"/>
                <a:sym typeface="Poppins Medium" charset="0"/>
              </a:rPr>
              <a:t>âm điện</a:t>
            </a:r>
            <a:endParaRPr lang="x-none" altLang="x-none" sz="2400" b="1" dirty="0">
              <a:solidFill>
                <a:srgbClr val="24C1F7">
                  <a:lumMod val="50000"/>
                </a:srgbClr>
              </a:solidFill>
              <a:latin typeface="#9Slide03 Sofia Pro Soft Bold" panose="020B0000000000000000" pitchFamily="34" charset="0"/>
              <a:ea typeface="#9Slide02 Noi dung rat dai" panose="02000000000000000000" pitchFamily="2" charset="0"/>
              <a:cs typeface="Open Sans" panose="020B0606030504020204" pitchFamily="34" charset="0"/>
              <a:sym typeface="Poppins Medium" charset="0"/>
            </a:endParaRPr>
          </a:p>
        </p:txBody>
      </p:sp>
      <p:cxnSp>
        <p:nvCxnSpPr>
          <p:cNvPr id="31" name="Straight Arrow Connector 30">
            <a:extLst>
              <a:ext uri="{FF2B5EF4-FFF2-40B4-BE49-F238E27FC236}">
                <a16:creationId xmlns:a16="http://schemas.microsoft.com/office/drawing/2014/main" id="{C76E927F-F850-457A-9CE0-BE6421B6721F}"/>
              </a:ext>
            </a:extLst>
          </p:cNvPr>
          <p:cNvCxnSpPr>
            <a:cxnSpLocks/>
            <a:stCxn id="17" idx="3"/>
            <a:endCxn id="19" idx="1"/>
          </p:cNvCxnSpPr>
          <p:nvPr/>
        </p:nvCxnSpPr>
        <p:spPr bwMode="auto">
          <a:xfrm>
            <a:off x="4499737" y="914851"/>
            <a:ext cx="566436" cy="15083"/>
          </a:xfrm>
          <a:prstGeom prst="straightConnector1">
            <a:avLst/>
          </a:prstGeom>
          <a:blipFill dpi="0" rotWithShape="0">
            <a:blip r:embed="rId2"/>
            <a:srcRect/>
            <a:tile tx="0" ty="0" sx="100000" sy="100000" flip="none" algn="tl"/>
          </a:blipFill>
          <a:ln w="38100" cap="flat" cmpd="sng" algn="ctr">
            <a:solidFill>
              <a:schemeClr val="accent5">
                <a:lumMod val="25000"/>
              </a:schemeClr>
            </a:solidFill>
            <a:prstDash val="solid"/>
            <a:miter lim="400000"/>
            <a:headEnd type="none" w="med" len="med"/>
            <a:tailEnd type="triangle"/>
          </a:ln>
          <a:effectLst>
            <a:outerShdw blurRad="25400" algn="ctr" rotWithShape="0">
              <a:srgbClr val="000000">
                <a:alpha val="50000"/>
              </a:srgbClr>
            </a:outerShdw>
          </a:effectLst>
        </p:spPr>
      </p:cxnSp>
      <p:cxnSp>
        <p:nvCxnSpPr>
          <p:cNvPr id="34" name="Straight Arrow Connector 33">
            <a:extLst>
              <a:ext uri="{FF2B5EF4-FFF2-40B4-BE49-F238E27FC236}">
                <a16:creationId xmlns:a16="http://schemas.microsoft.com/office/drawing/2014/main" id="{F30A55E7-734E-46F7-8663-3849E5FF25AD}"/>
              </a:ext>
            </a:extLst>
          </p:cNvPr>
          <p:cNvCxnSpPr>
            <a:cxnSpLocks/>
            <a:stCxn id="23" idx="3"/>
            <a:endCxn id="26" idx="1"/>
          </p:cNvCxnSpPr>
          <p:nvPr/>
        </p:nvCxnSpPr>
        <p:spPr bwMode="auto">
          <a:xfrm>
            <a:off x="4791105" y="2454441"/>
            <a:ext cx="310575" cy="9081"/>
          </a:xfrm>
          <a:prstGeom prst="straightConnector1">
            <a:avLst/>
          </a:prstGeom>
          <a:blipFill dpi="0" rotWithShape="0">
            <a:blip r:embed="rId2"/>
            <a:srcRect/>
            <a:tile tx="0" ty="0" sx="100000" sy="100000" flip="none" algn="tl"/>
          </a:blipFill>
          <a:ln w="38100" cap="flat" cmpd="sng" algn="ctr">
            <a:solidFill>
              <a:schemeClr val="accent5">
                <a:lumMod val="25000"/>
              </a:schemeClr>
            </a:solidFill>
            <a:prstDash val="solid"/>
            <a:miter lim="400000"/>
            <a:headEnd type="none" w="med" len="med"/>
            <a:tailEnd type="triangle"/>
          </a:ln>
          <a:effectLst>
            <a:outerShdw blurRad="25400" algn="ctr" rotWithShape="0">
              <a:srgbClr val="000000">
                <a:alpha val="50000"/>
              </a:srgbClr>
            </a:outerShdw>
          </a:effectLst>
        </p:spPr>
      </p:cxnSp>
      <p:cxnSp>
        <p:nvCxnSpPr>
          <p:cNvPr id="46" name="Straight Arrow Connector 45">
            <a:extLst>
              <a:ext uri="{FF2B5EF4-FFF2-40B4-BE49-F238E27FC236}">
                <a16:creationId xmlns:a16="http://schemas.microsoft.com/office/drawing/2014/main" id="{C5AAFDCF-DAF2-4A56-8A69-47F07BF94C3D}"/>
              </a:ext>
            </a:extLst>
          </p:cNvPr>
          <p:cNvCxnSpPr>
            <a:cxnSpLocks/>
            <a:stCxn id="29" idx="3"/>
            <a:endCxn id="25" idx="1"/>
          </p:cNvCxnSpPr>
          <p:nvPr/>
        </p:nvCxnSpPr>
        <p:spPr bwMode="auto">
          <a:xfrm flipV="1">
            <a:off x="4713915" y="3688703"/>
            <a:ext cx="494205" cy="913104"/>
          </a:xfrm>
          <a:prstGeom prst="straightConnector1">
            <a:avLst/>
          </a:prstGeom>
          <a:blipFill dpi="0" rotWithShape="0">
            <a:blip r:embed="rId2"/>
            <a:srcRect/>
            <a:tile tx="0" ty="0" sx="100000" sy="100000" flip="none" algn="tl"/>
          </a:blipFill>
          <a:ln w="38100" cap="flat" cmpd="sng" algn="ctr">
            <a:solidFill>
              <a:schemeClr val="accent5">
                <a:lumMod val="25000"/>
              </a:schemeClr>
            </a:solidFill>
            <a:prstDash val="solid"/>
            <a:miter lim="400000"/>
            <a:headEnd type="none" w="med" len="med"/>
            <a:tailEnd type="triangle"/>
          </a:ln>
          <a:effectLst>
            <a:outerShdw blurRad="25400" algn="ctr" rotWithShape="0">
              <a:srgbClr val="000000">
                <a:alpha val="50000"/>
              </a:srgbClr>
            </a:outerShdw>
          </a:effectLst>
        </p:spPr>
      </p:cxnSp>
      <p:cxnSp>
        <p:nvCxnSpPr>
          <p:cNvPr id="48" name="Straight Arrow Connector 47">
            <a:extLst>
              <a:ext uri="{FF2B5EF4-FFF2-40B4-BE49-F238E27FC236}">
                <a16:creationId xmlns:a16="http://schemas.microsoft.com/office/drawing/2014/main" id="{E9187E9F-3296-4CF9-A0E6-07CD8A9416A7}"/>
              </a:ext>
            </a:extLst>
          </p:cNvPr>
          <p:cNvCxnSpPr>
            <a:cxnSpLocks/>
            <a:stCxn id="3" idx="3"/>
            <a:endCxn id="17" idx="1"/>
          </p:cNvCxnSpPr>
          <p:nvPr/>
        </p:nvCxnSpPr>
        <p:spPr bwMode="auto">
          <a:xfrm flipV="1">
            <a:off x="1599533" y="914851"/>
            <a:ext cx="226855" cy="2750876"/>
          </a:xfrm>
          <a:prstGeom prst="straightConnector1">
            <a:avLst/>
          </a:prstGeom>
          <a:blipFill dpi="0" rotWithShape="0">
            <a:blip r:embed="rId2"/>
            <a:srcRect/>
            <a:tile tx="0" ty="0" sx="100000" sy="100000" flip="none" algn="tl"/>
          </a:blipFill>
          <a:ln w="38100" cap="flat" cmpd="sng" algn="ctr">
            <a:solidFill>
              <a:schemeClr val="accent5">
                <a:lumMod val="25000"/>
              </a:schemeClr>
            </a:solidFill>
            <a:prstDash val="solid"/>
            <a:miter lim="400000"/>
            <a:headEnd type="none" w="med" len="med"/>
            <a:tailEnd type="triangle"/>
          </a:ln>
          <a:effectLst>
            <a:outerShdw blurRad="25400" algn="ctr" rotWithShape="0">
              <a:srgbClr val="000000">
                <a:alpha val="50000"/>
              </a:srgbClr>
            </a:outerShdw>
          </a:effectLst>
        </p:spPr>
      </p:cxnSp>
      <p:cxnSp>
        <p:nvCxnSpPr>
          <p:cNvPr id="49" name="Straight Arrow Connector 48">
            <a:extLst>
              <a:ext uri="{FF2B5EF4-FFF2-40B4-BE49-F238E27FC236}">
                <a16:creationId xmlns:a16="http://schemas.microsoft.com/office/drawing/2014/main" id="{EF66FFCF-5D21-4E44-849B-DD738D19EA9D}"/>
              </a:ext>
            </a:extLst>
          </p:cNvPr>
          <p:cNvCxnSpPr>
            <a:cxnSpLocks/>
            <a:stCxn id="3" idx="3"/>
            <a:endCxn id="29" idx="1"/>
          </p:cNvCxnSpPr>
          <p:nvPr/>
        </p:nvCxnSpPr>
        <p:spPr bwMode="auto">
          <a:xfrm>
            <a:off x="1599532" y="3665727"/>
            <a:ext cx="462469" cy="936080"/>
          </a:xfrm>
          <a:prstGeom prst="straightConnector1">
            <a:avLst/>
          </a:prstGeom>
          <a:blipFill dpi="0" rotWithShape="0">
            <a:blip r:embed="rId2"/>
            <a:srcRect/>
            <a:tile tx="0" ty="0" sx="100000" sy="100000" flip="none" algn="tl"/>
          </a:blipFill>
          <a:ln w="38100" cap="flat" cmpd="sng" algn="ctr">
            <a:solidFill>
              <a:schemeClr val="accent5">
                <a:lumMod val="25000"/>
              </a:schemeClr>
            </a:solidFill>
            <a:prstDash val="solid"/>
            <a:miter lim="400000"/>
            <a:headEnd type="none" w="med" len="med"/>
            <a:tailEnd type="triangle"/>
          </a:ln>
          <a:effectLst>
            <a:outerShdw blurRad="25400" algn="ctr" rotWithShape="0">
              <a:srgbClr val="000000">
                <a:alpha val="50000"/>
              </a:srgbClr>
            </a:outerShdw>
          </a:effectLst>
        </p:spPr>
      </p:cxnSp>
      <p:cxnSp>
        <p:nvCxnSpPr>
          <p:cNvPr id="50" name="Straight Arrow Connector 49">
            <a:extLst>
              <a:ext uri="{FF2B5EF4-FFF2-40B4-BE49-F238E27FC236}">
                <a16:creationId xmlns:a16="http://schemas.microsoft.com/office/drawing/2014/main" id="{3A233B87-6583-4488-B651-041DA31C9ACB}"/>
              </a:ext>
            </a:extLst>
          </p:cNvPr>
          <p:cNvCxnSpPr>
            <a:cxnSpLocks/>
            <a:stCxn id="3" idx="3"/>
            <a:endCxn id="23" idx="1"/>
          </p:cNvCxnSpPr>
          <p:nvPr/>
        </p:nvCxnSpPr>
        <p:spPr bwMode="auto">
          <a:xfrm flipV="1">
            <a:off x="1599532" y="2454441"/>
            <a:ext cx="385277" cy="1211287"/>
          </a:xfrm>
          <a:prstGeom prst="straightConnector1">
            <a:avLst/>
          </a:prstGeom>
          <a:blipFill dpi="0" rotWithShape="0">
            <a:blip r:embed="rId2"/>
            <a:srcRect/>
            <a:tile tx="0" ty="0" sx="100000" sy="100000" flip="none" algn="tl"/>
          </a:blipFill>
          <a:ln w="38100" cap="flat" cmpd="sng" algn="ctr">
            <a:solidFill>
              <a:schemeClr val="accent5">
                <a:lumMod val="25000"/>
              </a:schemeClr>
            </a:solidFill>
            <a:prstDash val="solid"/>
            <a:miter lim="400000"/>
            <a:headEnd type="none" w="med" len="med"/>
            <a:tailEnd type="triangle"/>
          </a:ln>
          <a:effectLst>
            <a:outerShdw blurRad="25400" algn="ctr" rotWithShape="0">
              <a:srgbClr val="000000">
                <a:alpha val="50000"/>
              </a:srgbClr>
            </a:outerShdw>
          </a:effectLst>
        </p:spPr>
      </p:cxnSp>
      <p:pic>
        <p:nvPicPr>
          <p:cNvPr id="59" name="Picture 58">
            <a:extLst>
              <a:ext uri="{FF2B5EF4-FFF2-40B4-BE49-F238E27FC236}">
                <a16:creationId xmlns:a16="http://schemas.microsoft.com/office/drawing/2014/main" id="{85F86B19-A69F-407D-84F1-8F5F5D6E1FC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721541">
            <a:off x="177323" y="2417181"/>
            <a:ext cx="1361476" cy="1361476"/>
          </a:xfrm>
          <a:prstGeom prst="rect">
            <a:avLst/>
          </a:prstGeom>
          <a:ln>
            <a:noFill/>
          </a:ln>
          <a:effectLst>
            <a:outerShdw blurRad="50800" dist="38100" dir="18900000" algn="bl" rotWithShape="0">
              <a:prstClr val="black">
                <a:alpha val="40000"/>
              </a:prstClr>
            </a:outerShdw>
          </a:effectLst>
        </p:spPr>
      </p:pic>
      <p:pic>
        <p:nvPicPr>
          <p:cNvPr id="61" name="Picture 60">
            <a:extLst>
              <a:ext uri="{FF2B5EF4-FFF2-40B4-BE49-F238E27FC236}">
                <a16:creationId xmlns:a16="http://schemas.microsoft.com/office/drawing/2014/main" id="{91D5FCE8-C20A-41B2-A28F-555C73D52DA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33405" y="1739031"/>
            <a:ext cx="855028" cy="855028"/>
          </a:xfrm>
          <a:prstGeom prst="rect">
            <a:avLst/>
          </a:prstGeom>
        </p:spPr>
      </p:pic>
      <p:cxnSp>
        <p:nvCxnSpPr>
          <p:cNvPr id="33" name="Straight Arrow Connector 32">
            <a:extLst>
              <a:ext uri="{FF2B5EF4-FFF2-40B4-BE49-F238E27FC236}">
                <a16:creationId xmlns:a16="http://schemas.microsoft.com/office/drawing/2014/main" id="{B96F342B-C2A3-4E5B-A5EE-85932FF00418}"/>
              </a:ext>
            </a:extLst>
          </p:cNvPr>
          <p:cNvCxnSpPr>
            <a:cxnSpLocks/>
            <a:stCxn id="29" idx="3"/>
            <a:endCxn id="35" idx="1"/>
          </p:cNvCxnSpPr>
          <p:nvPr/>
        </p:nvCxnSpPr>
        <p:spPr bwMode="auto">
          <a:xfrm>
            <a:off x="4713915" y="4601807"/>
            <a:ext cx="462699" cy="209063"/>
          </a:xfrm>
          <a:prstGeom prst="straightConnector1">
            <a:avLst/>
          </a:prstGeom>
          <a:blipFill dpi="0" rotWithShape="0">
            <a:blip r:embed="rId2"/>
            <a:srcRect/>
            <a:tile tx="0" ty="0" sx="100000" sy="100000" flip="none" algn="tl"/>
          </a:blipFill>
          <a:ln w="38100" cap="flat" cmpd="sng" algn="ctr">
            <a:solidFill>
              <a:schemeClr val="accent5">
                <a:lumMod val="25000"/>
              </a:schemeClr>
            </a:solidFill>
            <a:prstDash val="solid"/>
            <a:miter lim="400000"/>
            <a:headEnd type="none" w="med" len="med"/>
            <a:tailEnd type="triangle"/>
          </a:ln>
          <a:effectLst>
            <a:outerShdw blurRad="25400" algn="ctr" rotWithShape="0">
              <a:srgbClr val="000000">
                <a:alpha val="50000"/>
              </a:srgbClr>
            </a:outerShdw>
          </a:effectLst>
        </p:spPr>
      </p:cxnSp>
      <p:sp>
        <p:nvSpPr>
          <p:cNvPr id="35" name="Rectangle: Rounded Corners 34">
            <a:extLst>
              <a:ext uri="{FF2B5EF4-FFF2-40B4-BE49-F238E27FC236}">
                <a16:creationId xmlns:a16="http://schemas.microsoft.com/office/drawing/2014/main" id="{B6AACFEA-194C-4582-A760-A459B6EF2410}"/>
              </a:ext>
            </a:extLst>
          </p:cNvPr>
          <p:cNvSpPr/>
          <p:nvPr/>
        </p:nvSpPr>
        <p:spPr>
          <a:xfrm>
            <a:off x="5176614" y="4301773"/>
            <a:ext cx="6614809" cy="1018192"/>
          </a:xfrm>
          <a:prstGeom prst="roundRect">
            <a:avLst/>
          </a:prstGeom>
          <a:solidFill>
            <a:srgbClr val="D17352"/>
          </a:solidFill>
          <a:ln w="25400">
            <a:solidFill>
              <a:schemeClr val="accent5"/>
            </a:solidFill>
            <a:miter lim="400000"/>
          </a:ln>
        </p:spPr>
        <p:txBody>
          <a:bodyPr lIns="50800" tIns="50800" rIns="50800" bIns="50800" rtlCol="0" anchor="ctr"/>
          <a:lstStyle/>
          <a:p>
            <a:pPr algn="ctr">
              <a:defRPr/>
            </a:pP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Khi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cặp</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electron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dùng</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chung</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không</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a:t>
            </a:r>
            <a:r>
              <a:rPr lang="vi-VN"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bị hút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lệch</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về</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phía</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nguyên</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tử</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nào</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Liên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kết</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cộng</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hóa</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trị</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không</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a:t>
            </a:r>
            <a:r>
              <a:rPr lang="vi-VN"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cực.</a:t>
            </a:r>
            <a:endPar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endParaRPr>
          </a:p>
        </p:txBody>
      </p:sp>
      <p:sp>
        <p:nvSpPr>
          <p:cNvPr id="68" name="Rectangle: Rounded Corners 67">
            <a:extLst>
              <a:ext uri="{FF2B5EF4-FFF2-40B4-BE49-F238E27FC236}">
                <a16:creationId xmlns:a16="http://schemas.microsoft.com/office/drawing/2014/main" id="{150E9B35-1531-FEF2-BE49-3B45AB1407EA}"/>
              </a:ext>
            </a:extLst>
          </p:cNvPr>
          <p:cNvSpPr/>
          <p:nvPr/>
        </p:nvSpPr>
        <p:spPr>
          <a:xfrm>
            <a:off x="5101680" y="5427487"/>
            <a:ext cx="6800185" cy="1018192"/>
          </a:xfrm>
          <a:prstGeom prst="roundRect">
            <a:avLst/>
          </a:prstGeom>
          <a:solidFill>
            <a:srgbClr val="D17352"/>
          </a:solidFill>
          <a:ln w="25400">
            <a:solidFill>
              <a:schemeClr val="accent5"/>
            </a:solidFill>
            <a:miter lim="400000"/>
          </a:ln>
        </p:spPr>
        <p:txBody>
          <a:bodyPr lIns="50800" tIns="50800" rIns="50800" bIns="50800" rtlCol="0" anchor="ctr"/>
          <a:lstStyle/>
          <a:p>
            <a:pPr algn="ctr">
              <a:defRPr/>
            </a:pP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Khi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cặp</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electron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dùng</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chung</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lệch</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về</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phía</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nguyên</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tử</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có</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độ</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âm</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điện</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lớn</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hơn</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Liên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kết</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cộng</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hóa</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trị</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a:t>
            </a:r>
            <a:r>
              <a:rPr lang="en-US" sz="2133" dirty="0" err="1">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phân</a:t>
            </a:r>
            <a:r>
              <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 </a:t>
            </a:r>
            <a:r>
              <a:rPr lang="vi-VN"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rPr>
              <a:t>cực.</a:t>
            </a:r>
            <a:endParaRPr lang="en-US" sz="2133" dirty="0">
              <a:solidFill>
                <a:srgbClr val="FFFFFF"/>
              </a:solidFill>
              <a:latin typeface="#9Slide03 Sofia Pro Soft Bold" panose="020B0000000000000000" pitchFamily="34" charset="0"/>
              <a:ea typeface="Calibri" panose="020F0502020204030204" pitchFamily="34" charset="0"/>
              <a:cs typeface="Times New Roman" panose="02020603050405020304" pitchFamily="18" charset="0"/>
            </a:endParaRPr>
          </a:p>
        </p:txBody>
      </p:sp>
      <p:pic>
        <p:nvPicPr>
          <p:cNvPr id="69" name="Picture 68">
            <a:extLst>
              <a:ext uri="{FF2B5EF4-FFF2-40B4-BE49-F238E27FC236}">
                <a16:creationId xmlns:a16="http://schemas.microsoft.com/office/drawing/2014/main" id="{05427C12-EDA0-3C3C-CDC5-BE281E0D250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904301" y="563177"/>
            <a:ext cx="447276" cy="447276"/>
          </a:xfrm>
          <a:prstGeom prst="rect">
            <a:avLst/>
          </a:prstGeom>
        </p:spPr>
      </p:pic>
      <p:pic>
        <p:nvPicPr>
          <p:cNvPr id="70" name="Picture 69">
            <a:extLst>
              <a:ext uri="{FF2B5EF4-FFF2-40B4-BE49-F238E27FC236}">
                <a16:creationId xmlns:a16="http://schemas.microsoft.com/office/drawing/2014/main" id="{6DCB5848-538B-3345-83B7-371CA25B43F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127938" y="1875801"/>
            <a:ext cx="447276" cy="447276"/>
          </a:xfrm>
          <a:prstGeom prst="rect">
            <a:avLst/>
          </a:prstGeom>
        </p:spPr>
      </p:pic>
      <p:pic>
        <p:nvPicPr>
          <p:cNvPr id="71" name="Picture 70">
            <a:extLst>
              <a:ext uri="{FF2B5EF4-FFF2-40B4-BE49-F238E27FC236}">
                <a16:creationId xmlns:a16="http://schemas.microsoft.com/office/drawing/2014/main" id="{A6AE0A33-B8CD-7B5F-5A6E-FF3E8F36307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127939" y="4201559"/>
            <a:ext cx="447276" cy="447276"/>
          </a:xfrm>
          <a:prstGeom prst="rect">
            <a:avLst/>
          </a:prstGeom>
        </p:spPr>
      </p:pic>
      <p:cxnSp>
        <p:nvCxnSpPr>
          <p:cNvPr id="80" name="Straight Arrow Connector 79">
            <a:extLst>
              <a:ext uri="{FF2B5EF4-FFF2-40B4-BE49-F238E27FC236}">
                <a16:creationId xmlns:a16="http://schemas.microsoft.com/office/drawing/2014/main" id="{4D3BBA69-B138-A292-2D61-BA1314DAB277}"/>
              </a:ext>
            </a:extLst>
          </p:cNvPr>
          <p:cNvCxnSpPr>
            <a:cxnSpLocks/>
            <a:stCxn id="29" idx="3"/>
          </p:cNvCxnSpPr>
          <p:nvPr/>
        </p:nvCxnSpPr>
        <p:spPr bwMode="auto">
          <a:xfrm>
            <a:off x="4713915" y="4601807"/>
            <a:ext cx="428832" cy="1490647"/>
          </a:xfrm>
          <a:prstGeom prst="straightConnector1">
            <a:avLst/>
          </a:prstGeom>
          <a:blipFill dpi="0" rotWithShape="0">
            <a:blip r:embed="rId2"/>
            <a:srcRect/>
            <a:tile tx="0" ty="0" sx="100000" sy="100000" flip="none" algn="tl"/>
          </a:blipFill>
          <a:ln w="38100" cap="flat" cmpd="sng" algn="ctr">
            <a:solidFill>
              <a:schemeClr val="accent5">
                <a:lumMod val="25000"/>
              </a:schemeClr>
            </a:solidFill>
            <a:prstDash val="solid"/>
            <a:miter lim="400000"/>
            <a:headEnd type="none" w="med" len="med"/>
            <a:tailEnd type="triangle"/>
          </a:ln>
          <a:effectLst>
            <a:outerShdw blurRad="25400" algn="ctr" rotWithShape="0">
              <a:srgbClr val="000000">
                <a:alpha val="50000"/>
              </a:srgbClr>
            </a:outerShdw>
          </a:effectLst>
        </p:spPr>
      </p:cxnSp>
    </p:spTree>
    <p:extLst>
      <p:ext uri="{BB962C8B-B14F-4D97-AF65-F5344CB8AC3E}">
        <p14:creationId xmlns:p14="http://schemas.microsoft.com/office/powerpoint/2010/main" val="2315171494"/>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p15:prstTrans prst="pageCurlDouble"/>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9"/>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1"/>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69"/>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2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4"/>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70"/>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5"/>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29"/>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46"/>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33"/>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5"/>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68"/>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71"/>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8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9" grpId="0" animBg="1"/>
      <p:bldP spid="23" grpId="0" animBg="1"/>
      <p:bldP spid="25" grpId="0" animBg="1"/>
      <p:bldP spid="26" grpId="0" animBg="1"/>
      <p:bldP spid="29" grpId="0" animBg="1"/>
      <p:bldP spid="35" grpId="0" animBg="1"/>
      <p:bldP spid="68"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1340"/>
        <p:cNvGrpSpPr/>
        <p:nvPr/>
      </p:nvGrpSpPr>
      <p:grpSpPr>
        <a:xfrm>
          <a:off x="0" y="0"/>
          <a:ext cx="0" cy="0"/>
          <a:chOff x="0" y="0"/>
          <a:chExt cx="0" cy="0"/>
        </a:xfrm>
      </p:grpSpPr>
      <p:sp>
        <p:nvSpPr>
          <p:cNvPr id="1341" name="Google Shape;1341;p70"/>
          <p:cNvSpPr txBox="1">
            <a:spLocks noGrp="1"/>
          </p:cNvSpPr>
          <p:nvPr>
            <p:ph type="title"/>
          </p:nvPr>
        </p:nvSpPr>
        <p:spPr>
          <a:xfrm flipH="1">
            <a:off x="1993129" y="397951"/>
            <a:ext cx="8490400" cy="3939200"/>
          </a:xfrm>
          <a:prstGeom prst="rect">
            <a:avLst/>
          </a:prstGeom>
        </p:spPr>
        <p:txBody>
          <a:bodyPr spcFirstLastPara="1" wrap="square" lIns="121900" tIns="121900" rIns="121900" bIns="121900" anchor="ctr" anchorCtr="0">
            <a:normAutofit/>
          </a:bodyPr>
          <a:lstStyle/>
          <a:p>
            <a:r>
              <a:rPr lang="en" sz="7200">
                <a:solidFill>
                  <a:schemeClr val="bg1"/>
                </a:solidFill>
              </a:rPr>
              <a:t>Vận dụng</a:t>
            </a:r>
            <a:endParaRPr sz="7200">
              <a:solidFill>
                <a:schemeClr val="bg1"/>
              </a:solidFill>
            </a:endParaRPr>
          </a:p>
        </p:txBody>
      </p:sp>
      <p:sp>
        <p:nvSpPr>
          <p:cNvPr id="1343" name="Google Shape;1343;p70"/>
          <p:cNvSpPr/>
          <p:nvPr/>
        </p:nvSpPr>
        <p:spPr>
          <a:xfrm rot="-260877" flipH="1">
            <a:off x="1085127" y="862418"/>
            <a:ext cx="10306405" cy="2884892"/>
          </a:xfrm>
          <a:custGeom>
            <a:avLst/>
            <a:gdLst/>
            <a:ahLst/>
            <a:cxnLst/>
            <a:rect l="l" t="t" r="r" b="b"/>
            <a:pathLst>
              <a:path w="93726" h="45607" extrusionOk="0">
                <a:moveTo>
                  <a:pt x="61426" y="1232"/>
                </a:moveTo>
                <a:cubicBezTo>
                  <a:pt x="73102" y="1232"/>
                  <a:pt x="90461" y="3706"/>
                  <a:pt x="89626" y="15515"/>
                </a:cubicBezTo>
                <a:lnTo>
                  <a:pt x="89626" y="15515"/>
                </a:lnTo>
                <a:cubicBezTo>
                  <a:pt x="89128" y="15001"/>
                  <a:pt x="88611" y="14521"/>
                  <a:pt x="88097" y="14079"/>
                </a:cubicBezTo>
                <a:cubicBezTo>
                  <a:pt x="84924" y="11259"/>
                  <a:pt x="81145" y="9146"/>
                  <a:pt x="77223" y="7510"/>
                </a:cubicBezTo>
                <a:lnTo>
                  <a:pt x="77223" y="7510"/>
                </a:lnTo>
                <a:cubicBezTo>
                  <a:pt x="71422" y="4153"/>
                  <a:pt x="64333" y="3084"/>
                  <a:pt x="57753" y="2771"/>
                </a:cubicBezTo>
                <a:lnTo>
                  <a:pt x="57753" y="2771"/>
                </a:lnTo>
                <a:cubicBezTo>
                  <a:pt x="55996" y="2625"/>
                  <a:pt x="54235" y="2551"/>
                  <a:pt x="52483" y="2551"/>
                </a:cubicBezTo>
                <a:cubicBezTo>
                  <a:pt x="49921" y="2551"/>
                  <a:pt x="47380" y="2710"/>
                  <a:pt x="44907" y="3035"/>
                </a:cubicBezTo>
                <a:lnTo>
                  <a:pt x="44907" y="3035"/>
                </a:lnTo>
                <a:cubicBezTo>
                  <a:pt x="44665" y="3052"/>
                  <a:pt x="44423" y="3070"/>
                  <a:pt x="44181" y="3088"/>
                </a:cubicBezTo>
                <a:lnTo>
                  <a:pt x="44181" y="3088"/>
                </a:lnTo>
                <a:cubicBezTo>
                  <a:pt x="47695" y="2372"/>
                  <a:pt x="51248" y="1857"/>
                  <a:pt x="54795" y="1519"/>
                </a:cubicBezTo>
                <a:cubicBezTo>
                  <a:pt x="56560" y="1352"/>
                  <a:pt x="58855" y="1232"/>
                  <a:pt x="61426" y="1232"/>
                </a:cubicBezTo>
                <a:close/>
                <a:moveTo>
                  <a:pt x="81860" y="11048"/>
                </a:moveTo>
                <a:cubicBezTo>
                  <a:pt x="82945" y="11668"/>
                  <a:pt x="84007" y="12332"/>
                  <a:pt x="85044" y="13042"/>
                </a:cubicBezTo>
                <a:cubicBezTo>
                  <a:pt x="86564" y="14062"/>
                  <a:pt x="88161" y="15340"/>
                  <a:pt x="89468" y="16805"/>
                </a:cubicBezTo>
                <a:lnTo>
                  <a:pt x="89468" y="16805"/>
                </a:lnTo>
                <a:cubicBezTo>
                  <a:pt x="89385" y="17284"/>
                  <a:pt x="89275" y="17777"/>
                  <a:pt x="89134" y="18285"/>
                </a:cubicBezTo>
                <a:cubicBezTo>
                  <a:pt x="88766" y="19679"/>
                  <a:pt x="88179" y="20974"/>
                  <a:pt x="87423" y="22179"/>
                </a:cubicBezTo>
                <a:lnTo>
                  <a:pt x="87423" y="22179"/>
                </a:lnTo>
                <a:cubicBezTo>
                  <a:pt x="87329" y="18104"/>
                  <a:pt x="84808" y="13997"/>
                  <a:pt x="81860" y="11048"/>
                </a:cubicBezTo>
                <a:close/>
                <a:moveTo>
                  <a:pt x="85882" y="25341"/>
                </a:moveTo>
                <a:cubicBezTo>
                  <a:pt x="83973" y="30471"/>
                  <a:pt x="77174" y="33359"/>
                  <a:pt x="72138" y="34994"/>
                </a:cubicBezTo>
                <a:cubicBezTo>
                  <a:pt x="71486" y="35214"/>
                  <a:pt x="70829" y="35426"/>
                  <a:pt x="70170" y="35631"/>
                </a:cubicBezTo>
                <a:lnTo>
                  <a:pt x="70170" y="35631"/>
                </a:lnTo>
                <a:cubicBezTo>
                  <a:pt x="75908" y="32996"/>
                  <a:pt x="81545" y="29884"/>
                  <a:pt x="85882" y="25341"/>
                </a:cubicBezTo>
                <a:close/>
                <a:moveTo>
                  <a:pt x="5271" y="24853"/>
                </a:moveTo>
                <a:lnTo>
                  <a:pt x="5271" y="24853"/>
                </a:lnTo>
                <a:cubicBezTo>
                  <a:pt x="3329" y="28413"/>
                  <a:pt x="3124" y="32283"/>
                  <a:pt x="6340" y="36146"/>
                </a:cubicBezTo>
                <a:cubicBezTo>
                  <a:pt x="6830" y="36744"/>
                  <a:pt x="7374" y="37297"/>
                  <a:pt x="7960" y="37811"/>
                </a:cubicBezTo>
                <a:lnTo>
                  <a:pt x="7960" y="37811"/>
                </a:lnTo>
                <a:cubicBezTo>
                  <a:pt x="3462" y="35852"/>
                  <a:pt x="1318" y="32730"/>
                  <a:pt x="3517" y="27907"/>
                </a:cubicBezTo>
                <a:cubicBezTo>
                  <a:pt x="3991" y="26825"/>
                  <a:pt x="4591" y="25811"/>
                  <a:pt x="5271" y="24853"/>
                </a:cubicBezTo>
                <a:close/>
                <a:moveTo>
                  <a:pt x="19484" y="13729"/>
                </a:moveTo>
                <a:cubicBezTo>
                  <a:pt x="16127" y="16051"/>
                  <a:pt x="13147" y="18982"/>
                  <a:pt x="11583" y="22722"/>
                </a:cubicBezTo>
                <a:cubicBezTo>
                  <a:pt x="9221" y="28310"/>
                  <a:pt x="11352" y="34879"/>
                  <a:pt x="16019" y="38624"/>
                </a:cubicBezTo>
                <a:cubicBezTo>
                  <a:pt x="16774" y="39218"/>
                  <a:pt x="17571" y="39748"/>
                  <a:pt x="18403" y="40222"/>
                </a:cubicBezTo>
                <a:lnTo>
                  <a:pt x="18403" y="40222"/>
                </a:lnTo>
                <a:cubicBezTo>
                  <a:pt x="15804" y="39934"/>
                  <a:pt x="13380" y="39517"/>
                  <a:pt x="11249" y="38940"/>
                </a:cubicBezTo>
                <a:lnTo>
                  <a:pt x="11249" y="38940"/>
                </a:lnTo>
                <a:cubicBezTo>
                  <a:pt x="10095" y="38161"/>
                  <a:pt x="9010" y="37290"/>
                  <a:pt x="8011" y="36319"/>
                </a:cubicBezTo>
                <a:cubicBezTo>
                  <a:pt x="3171" y="31652"/>
                  <a:pt x="5476" y="25890"/>
                  <a:pt x="9451" y="21569"/>
                </a:cubicBezTo>
                <a:cubicBezTo>
                  <a:pt x="12320" y="18467"/>
                  <a:pt x="15787" y="15906"/>
                  <a:pt x="19484" y="13729"/>
                </a:cubicBezTo>
                <a:close/>
                <a:moveTo>
                  <a:pt x="54697" y="4374"/>
                </a:moveTo>
                <a:cubicBezTo>
                  <a:pt x="57004" y="4374"/>
                  <a:pt x="59294" y="4622"/>
                  <a:pt x="61421" y="5321"/>
                </a:cubicBezTo>
                <a:cubicBezTo>
                  <a:pt x="61456" y="5335"/>
                  <a:pt x="61490" y="5341"/>
                  <a:pt x="61523" y="5341"/>
                </a:cubicBezTo>
                <a:cubicBezTo>
                  <a:pt x="61820" y="5341"/>
                  <a:pt x="62005" y="4839"/>
                  <a:pt x="61812" y="4519"/>
                </a:cubicBezTo>
                <a:lnTo>
                  <a:pt x="61812" y="4519"/>
                </a:lnTo>
                <a:cubicBezTo>
                  <a:pt x="66844" y="5191"/>
                  <a:pt x="71789" y="6447"/>
                  <a:pt x="76445" y="8390"/>
                </a:cubicBezTo>
                <a:lnTo>
                  <a:pt x="76445" y="8390"/>
                </a:lnTo>
                <a:cubicBezTo>
                  <a:pt x="80994" y="10909"/>
                  <a:pt x="84687" y="14681"/>
                  <a:pt x="86081" y="20014"/>
                </a:cubicBezTo>
                <a:cubicBezTo>
                  <a:pt x="86426" y="21368"/>
                  <a:pt x="86479" y="22614"/>
                  <a:pt x="86297" y="23762"/>
                </a:cubicBezTo>
                <a:lnTo>
                  <a:pt x="86297" y="23762"/>
                </a:lnTo>
                <a:cubicBezTo>
                  <a:pt x="82255" y="28830"/>
                  <a:pt x="75262" y="32180"/>
                  <a:pt x="69948" y="34706"/>
                </a:cubicBezTo>
                <a:cubicBezTo>
                  <a:pt x="68121" y="35570"/>
                  <a:pt x="66284" y="36411"/>
                  <a:pt x="64433" y="37215"/>
                </a:cubicBezTo>
                <a:lnTo>
                  <a:pt x="64433" y="37215"/>
                </a:lnTo>
                <a:cubicBezTo>
                  <a:pt x="62092" y="37786"/>
                  <a:pt x="59733" y="38272"/>
                  <a:pt x="57388" y="38681"/>
                </a:cubicBezTo>
                <a:cubicBezTo>
                  <a:pt x="53947" y="39259"/>
                  <a:pt x="41681" y="40767"/>
                  <a:pt x="29630" y="40767"/>
                </a:cubicBezTo>
                <a:cubicBezTo>
                  <a:pt x="27018" y="40767"/>
                  <a:pt x="24415" y="40696"/>
                  <a:pt x="21915" y="40530"/>
                </a:cubicBezTo>
                <a:lnTo>
                  <a:pt x="21915" y="40530"/>
                </a:lnTo>
                <a:cubicBezTo>
                  <a:pt x="21026" y="40173"/>
                  <a:pt x="20154" y="39770"/>
                  <a:pt x="19304" y="39315"/>
                </a:cubicBezTo>
                <a:cubicBezTo>
                  <a:pt x="12908" y="35973"/>
                  <a:pt x="9912" y="28310"/>
                  <a:pt x="13484" y="21857"/>
                </a:cubicBezTo>
                <a:cubicBezTo>
                  <a:pt x="16653" y="15923"/>
                  <a:pt x="23394" y="12351"/>
                  <a:pt x="29329" y="9873"/>
                </a:cubicBezTo>
                <a:cubicBezTo>
                  <a:pt x="34917" y="7511"/>
                  <a:pt x="40910" y="6013"/>
                  <a:pt x="46959" y="5033"/>
                </a:cubicBezTo>
                <a:cubicBezTo>
                  <a:pt x="49415" y="4696"/>
                  <a:pt x="52067" y="4374"/>
                  <a:pt x="54697" y="4374"/>
                </a:cubicBezTo>
                <a:close/>
                <a:moveTo>
                  <a:pt x="90154" y="17627"/>
                </a:moveTo>
                <a:cubicBezTo>
                  <a:pt x="92170" y="20224"/>
                  <a:pt x="93157" y="23323"/>
                  <a:pt x="91324" y="26582"/>
                </a:cubicBezTo>
                <a:cubicBezTo>
                  <a:pt x="89826" y="29232"/>
                  <a:pt x="87003" y="31076"/>
                  <a:pt x="84467" y="32574"/>
                </a:cubicBezTo>
                <a:cubicBezTo>
                  <a:pt x="82048" y="34072"/>
                  <a:pt x="79455" y="35397"/>
                  <a:pt x="76862" y="36549"/>
                </a:cubicBezTo>
                <a:cubicBezTo>
                  <a:pt x="68716" y="40099"/>
                  <a:pt x="59960" y="42247"/>
                  <a:pt x="51103" y="42993"/>
                </a:cubicBezTo>
                <a:lnTo>
                  <a:pt x="51103" y="42993"/>
                </a:lnTo>
                <a:cubicBezTo>
                  <a:pt x="55639" y="41696"/>
                  <a:pt x="60083" y="40009"/>
                  <a:pt x="64430" y="38149"/>
                </a:cubicBezTo>
                <a:lnTo>
                  <a:pt x="64430" y="38149"/>
                </a:lnTo>
                <a:cubicBezTo>
                  <a:pt x="65786" y="37823"/>
                  <a:pt x="67144" y="37480"/>
                  <a:pt x="68508" y="37126"/>
                </a:cubicBezTo>
                <a:cubicBezTo>
                  <a:pt x="74730" y="35455"/>
                  <a:pt x="82624" y="33150"/>
                  <a:pt x="86138" y="27158"/>
                </a:cubicBezTo>
                <a:cubicBezTo>
                  <a:pt x="86818" y="26007"/>
                  <a:pt x="87206" y="24809"/>
                  <a:pt x="87354" y="23596"/>
                </a:cubicBezTo>
                <a:lnTo>
                  <a:pt x="87354" y="23596"/>
                </a:lnTo>
                <a:cubicBezTo>
                  <a:pt x="88703" y="21777"/>
                  <a:pt x="89686" y="19732"/>
                  <a:pt x="90154" y="17627"/>
                </a:cubicBezTo>
                <a:close/>
                <a:moveTo>
                  <a:pt x="59509" y="39242"/>
                </a:moveTo>
                <a:lnTo>
                  <a:pt x="59509" y="39242"/>
                </a:lnTo>
                <a:cubicBezTo>
                  <a:pt x="55225" y="40901"/>
                  <a:pt x="50857" y="42297"/>
                  <a:pt x="46366" y="43258"/>
                </a:cubicBezTo>
                <a:lnTo>
                  <a:pt x="46366" y="43258"/>
                </a:lnTo>
                <a:cubicBezTo>
                  <a:pt x="45585" y="43280"/>
                  <a:pt x="44803" y="43291"/>
                  <a:pt x="44021" y="43291"/>
                </a:cubicBezTo>
                <a:cubicBezTo>
                  <a:pt x="38237" y="43291"/>
                  <a:pt x="32056" y="43291"/>
                  <a:pt x="26314" y="41915"/>
                </a:cubicBezTo>
                <a:lnTo>
                  <a:pt x="26314" y="41915"/>
                </a:lnTo>
                <a:cubicBezTo>
                  <a:pt x="27793" y="41971"/>
                  <a:pt x="29275" y="41997"/>
                  <a:pt x="30758" y="41997"/>
                </a:cubicBezTo>
                <a:cubicBezTo>
                  <a:pt x="38953" y="41997"/>
                  <a:pt x="47199" y="41191"/>
                  <a:pt x="55256" y="40006"/>
                </a:cubicBezTo>
                <a:cubicBezTo>
                  <a:pt x="56678" y="39785"/>
                  <a:pt x="58095" y="39528"/>
                  <a:pt x="59509" y="39242"/>
                </a:cubicBezTo>
                <a:close/>
                <a:moveTo>
                  <a:pt x="14276" y="40705"/>
                </a:moveTo>
                <a:cubicBezTo>
                  <a:pt x="16245" y="41067"/>
                  <a:pt x="18096" y="41289"/>
                  <a:pt x="19534" y="41447"/>
                </a:cubicBezTo>
                <a:cubicBezTo>
                  <a:pt x="20131" y="41508"/>
                  <a:pt x="20728" y="41564"/>
                  <a:pt x="21327" y="41614"/>
                </a:cubicBezTo>
                <a:lnTo>
                  <a:pt x="21327" y="41614"/>
                </a:lnTo>
                <a:cubicBezTo>
                  <a:pt x="26833" y="43787"/>
                  <a:pt x="33304" y="44127"/>
                  <a:pt x="38951" y="44212"/>
                </a:cubicBezTo>
                <a:cubicBezTo>
                  <a:pt x="39457" y="44227"/>
                  <a:pt x="39962" y="44239"/>
                  <a:pt x="40467" y="44247"/>
                </a:cubicBezTo>
                <a:lnTo>
                  <a:pt x="40467" y="44247"/>
                </a:lnTo>
                <a:cubicBezTo>
                  <a:pt x="40231" y="44275"/>
                  <a:pt x="39994" y="44302"/>
                  <a:pt x="39757" y="44328"/>
                </a:cubicBezTo>
                <a:cubicBezTo>
                  <a:pt x="37722" y="44553"/>
                  <a:pt x="35575" y="44679"/>
                  <a:pt x="33378" y="44679"/>
                </a:cubicBezTo>
                <a:cubicBezTo>
                  <a:pt x="26915" y="44679"/>
                  <a:pt x="20021" y="43587"/>
                  <a:pt x="14276" y="40705"/>
                </a:cubicBezTo>
                <a:close/>
                <a:moveTo>
                  <a:pt x="61579" y="1"/>
                </a:moveTo>
                <a:cubicBezTo>
                  <a:pt x="55890" y="1"/>
                  <a:pt x="50214" y="686"/>
                  <a:pt x="44655" y="1749"/>
                </a:cubicBezTo>
                <a:cubicBezTo>
                  <a:pt x="34341" y="3766"/>
                  <a:pt x="24201" y="7511"/>
                  <a:pt x="15501" y="13503"/>
                </a:cubicBezTo>
                <a:cubicBezTo>
                  <a:pt x="11583" y="16153"/>
                  <a:pt x="8068" y="19322"/>
                  <a:pt x="5188" y="23010"/>
                </a:cubicBezTo>
                <a:cubicBezTo>
                  <a:pt x="3690" y="24853"/>
                  <a:pt x="2307" y="26928"/>
                  <a:pt x="1673" y="29347"/>
                </a:cubicBezTo>
                <a:cubicBezTo>
                  <a:pt x="0" y="35480"/>
                  <a:pt x="5305" y="38448"/>
                  <a:pt x="10967" y="39967"/>
                </a:cubicBezTo>
                <a:lnTo>
                  <a:pt x="10967" y="39967"/>
                </a:lnTo>
                <a:cubicBezTo>
                  <a:pt x="12493" y="40879"/>
                  <a:pt x="14115" y="41639"/>
                  <a:pt x="15674" y="42311"/>
                </a:cubicBezTo>
                <a:cubicBezTo>
                  <a:pt x="21090" y="44616"/>
                  <a:pt x="27024" y="45538"/>
                  <a:pt x="32786" y="45595"/>
                </a:cubicBezTo>
                <a:cubicBezTo>
                  <a:pt x="33141" y="45603"/>
                  <a:pt x="33496" y="45606"/>
                  <a:pt x="33851" y="45606"/>
                </a:cubicBezTo>
                <a:cubicBezTo>
                  <a:pt x="38111" y="45606"/>
                  <a:pt x="42302" y="45078"/>
                  <a:pt x="46421" y="44177"/>
                </a:cubicBezTo>
                <a:lnTo>
                  <a:pt x="46421" y="44177"/>
                </a:lnTo>
                <a:cubicBezTo>
                  <a:pt x="53707" y="43884"/>
                  <a:pt x="60896" y="42804"/>
                  <a:pt x="67989" y="40698"/>
                </a:cubicBezTo>
                <a:cubicBezTo>
                  <a:pt x="73232" y="39200"/>
                  <a:pt x="78360" y="37010"/>
                  <a:pt x="83085" y="34360"/>
                </a:cubicBezTo>
                <a:cubicBezTo>
                  <a:pt x="87118" y="32113"/>
                  <a:pt x="91900" y="29175"/>
                  <a:pt x="93052" y="24335"/>
                </a:cubicBezTo>
                <a:cubicBezTo>
                  <a:pt x="93725" y="21347"/>
                  <a:pt x="92309" y="18575"/>
                  <a:pt x="90374" y="16332"/>
                </a:cubicBezTo>
                <a:lnTo>
                  <a:pt x="90374" y="16332"/>
                </a:lnTo>
                <a:cubicBezTo>
                  <a:pt x="90724" y="13366"/>
                  <a:pt x="90007" y="10351"/>
                  <a:pt x="87809" y="7741"/>
                </a:cubicBezTo>
                <a:cubicBezTo>
                  <a:pt x="83315" y="2441"/>
                  <a:pt x="75018" y="1116"/>
                  <a:pt x="68565" y="366"/>
                </a:cubicBezTo>
                <a:cubicBezTo>
                  <a:pt x="66239" y="115"/>
                  <a:pt x="63908" y="1"/>
                  <a:pt x="61579" y="1"/>
                </a:cubicBezTo>
                <a:close/>
              </a:path>
            </a:pathLst>
          </a:custGeom>
          <a:solidFill>
            <a:schemeClr val="accent6">
              <a:lumMod val="20000"/>
              <a:lumOff val="80000"/>
            </a:schemeClr>
          </a:solidFill>
          <a:ln>
            <a:solidFill>
              <a:schemeClr val="bg1"/>
            </a:solid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44" name="Google Shape;1344;p70"/>
          <p:cNvSpPr/>
          <p:nvPr/>
        </p:nvSpPr>
        <p:spPr>
          <a:xfrm>
            <a:off x="7016000" y="5682485"/>
            <a:ext cx="1924867" cy="199300"/>
          </a:xfrm>
          <a:custGeom>
            <a:avLst/>
            <a:gdLst/>
            <a:ahLst/>
            <a:cxnLst/>
            <a:rect l="l" t="t" r="r" b="b"/>
            <a:pathLst>
              <a:path w="57746" h="5979" extrusionOk="0">
                <a:moveTo>
                  <a:pt x="45122" y="1"/>
                </a:moveTo>
                <a:cubicBezTo>
                  <a:pt x="43697" y="1"/>
                  <a:pt x="42440" y="1055"/>
                  <a:pt x="41567" y="2212"/>
                </a:cubicBezTo>
                <a:cubicBezTo>
                  <a:pt x="40947" y="3038"/>
                  <a:pt x="40328" y="4791"/>
                  <a:pt x="39135" y="4791"/>
                </a:cubicBezTo>
                <a:cubicBezTo>
                  <a:pt x="39034" y="4791"/>
                  <a:pt x="38928" y="4778"/>
                  <a:pt x="38819" y="4751"/>
                </a:cubicBezTo>
                <a:cubicBezTo>
                  <a:pt x="37504" y="4438"/>
                  <a:pt x="36907" y="2810"/>
                  <a:pt x="35951" y="1973"/>
                </a:cubicBezTo>
                <a:cubicBezTo>
                  <a:pt x="35224" y="1318"/>
                  <a:pt x="34319" y="1003"/>
                  <a:pt x="33414" y="1003"/>
                </a:cubicBezTo>
                <a:cubicBezTo>
                  <a:pt x="32441" y="1003"/>
                  <a:pt x="31466" y="1367"/>
                  <a:pt x="30708" y="2063"/>
                </a:cubicBezTo>
                <a:cubicBezTo>
                  <a:pt x="29752" y="2944"/>
                  <a:pt x="29080" y="4049"/>
                  <a:pt x="27871" y="4587"/>
                </a:cubicBezTo>
                <a:cubicBezTo>
                  <a:pt x="27373" y="4816"/>
                  <a:pt x="26838" y="4934"/>
                  <a:pt x="26313" y="4934"/>
                </a:cubicBezTo>
                <a:cubicBezTo>
                  <a:pt x="25294" y="4934"/>
                  <a:pt x="24315" y="4488"/>
                  <a:pt x="23733" y="3542"/>
                </a:cubicBezTo>
                <a:cubicBezTo>
                  <a:pt x="23240" y="2705"/>
                  <a:pt x="23016" y="1749"/>
                  <a:pt x="22076" y="1227"/>
                </a:cubicBezTo>
                <a:cubicBezTo>
                  <a:pt x="21628" y="970"/>
                  <a:pt x="21118" y="861"/>
                  <a:pt x="20604" y="861"/>
                </a:cubicBezTo>
                <a:cubicBezTo>
                  <a:pt x="20073" y="861"/>
                  <a:pt x="19537" y="977"/>
                  <a:pt x="19058" y="1167"/>
                </a:cubicBezTo>
                <a:cubicBezTo>
                  <a:pt x="17551" y="1770"/>
                  <a:pt x="15459" y="4271"/>
                  <a:pt x="13593" y="4271"/>
                </a:cubicBezTo>
                <a:cubicBezTo>
                  <a:pt x="13055" y="4271"/>
                  <a:pt x="12535" y="4063"/>
                  <a:pt x="12054" y="3542"/>
                </a:cubicBezTo>
                <a:cubicBezTo>
                  <a:pt x="11337" y="2780"/>
                  <a:pt x="11008" y="1719"/>
                  <a:pt x="10112" y="1092"/>
                </a:cubicBezTo>
                <a:cubicBezTo>
                  <a:pt x="9688" y="802"/>
                  <a:pt x="9227" y="676"/>
                  <a:pt x="8759" y="676"/>
                </a:cubicBezTo>
                <a:cubicBezTo>
                  <a:pt x="8239" y="676"/>
                  <a:pt x="7710" y="833"/>
                  <a:pt x="7214" y="1092"/>
                </a:cubicBezTo>
                <a:cubicBezTo>
                  <a:pt x="6049" y="1734"/>
                  <a:pt x="5332" y="2870"/>
                  <a:pt x="4302" y="3676"/>
                </a:cubicBezTo>
                <a:cubicBezTo>
                  <a:pt x="3836" y="4041"/>
                  <a:pt x="3205" y="4433"/>
                  <a:pt x="2590" y="4433"/>
                </a:cubicBezTo>
                <a:cubicBezTo>
                  <a:pt x="2299" y="4433"/>
                  <a:pt x="2012" y="4345"/>
                  <a:pt x="1748" y="4124"/>
                </a:cubicBezTo>
                <a:cubicBezTo>
                  <a:pt x="1165" y="3631"/>
                  <a:pt x="1091" y="2720"/>
                  <a:pt x="1031" y="2033"/>
                </a:cubicBezTo>
                <a:cubicBezTo>
                  <a:pt x="1009" y="1705"/>
                  <a:pt x="743" y="1540"/>
                  <a:pt x="491" y="1540"/>
                </a:cubicBezTo>
                <a:cubicBezTo>
                  <a:pt x="239" y="1540"/>
                  <a:pt x="0" y="1705"/>
                  <a:pt x="30" y="2033"/>
                </a:cubicBezTo>
                <a:cubicBezTo>
                  <a:pt x="167" y="3715"/>
                  <a:pt x="959" y="5449"/>
                  <a:pt x="2596" y="5449"/>
                </a:cubicBezTo>
                <a:cubicBezTo>
                  <a:pt x="2922" y="5449"/>
                  <a:pt x="3281" y="5380"/>
                  <a:pt x="3675" y="5229"/>
                </a:cubicBezTo>
                <a:cubicBezTo>
                  <a:pt x="5208" y="4623"/>
                  <a:pt x="7030" y="1756"/>
                  <a:pt x="8732" y="1756"/>
                </a:cubicBezTo>
                <a:cubicBezTo>
                  <a:pt x="9252" y="1756"/>
                  <a:pt x="9760" y="2024"/>
                  <a:pt x="10246" y="2705"/>
                </a:cubicBezTo>
                <a:cubicBezTo>
                  <a:pt x="10784" y="3452"/>
                  <a:pt x="11187" y="4333"/>
                  <a:pt x="12009" y="4826"/>
                </a:cubicBezTo>
                <a:cubicBezTo>
                  <a:pt x="12487" y="5120"/>
                  <a:pt x="13020" y="5244"/>
                  <a:pt x="13559" y="5244"/>
                </a:cubicBezTo>
                <a:cubicBezTo>
                  <a:pt x="14113" y="5244"/>
                  <a:pt x="14675" y="5113"/>
                  <a:pt x="15190" y="4901"/>
                </a:cubicBezTo>
                <a:cubicBezTo>
                  <a:pt x="16680" y="4290"/>
                  <a:pt x="18869" y="1880"/>
                  <a:pt x="20638" y="1880"/>
                </a:cubicBezTo>
                <a:cubicBezTo>
                  <a:pt x="21335" y="1880"/>
                  <a:pt x="21966" y="2254"/>
                  <a:pt x="22464" y="3258"/>
                </a:cubicBezTo>
                <a:cubicBezTo>
                  <a:pt x="22972" y="4288"/>
                  <a:pt x="23479" y="5110"/>
                  <a:pt x="24555" y="5618"/>
                </a:cubicBezTo>
                <a:cubicBezTo>
                  <a:pt x="25114" y="5863"/>
                  <a:pt x="25704" y="5978"/>
                  <a:pt x="26296" y="5978"/>
                </a:cubicBezTo>
                <a:cubicBezTo>
                  <a:pt x="26858" y="5978"/>
                  <a:pt x="27422" y="5874"/>
                  <a:pt x="27960" y="5677"/>
                </a:cubicBezTo>
                <a:cubicBezTo>
                  <a:pt x="29110" y="5244"/>
                  <a:pt x="29932" y="4438"/>
                  <a:pt x="30738" y="3542"/>
                </a:cubicBezTo>
                <a:cubicBezTo>
                  <a:pt x="31500" y="2697"/>
                  <a:pt x="32444" y="2012"/>
                  <a:pt x="33478" y="2012"/>
                </a:cubicBezTo>
                <a:cubicBezTo>
                  <a:pt x="33925" y="2012"/>
                  <a:pt x="34388" y="2139"/>
                  <a:pt x="34861" y="2436"/>
                </a:cubicBezTo>
                <a:cubicBezTo>
                  <a:pt x="36239" y="3286"/>
                  <a:pt x="37343" y="5899"/>
                  <a:pt x="39110" y="5899"/>
                </a:cubicBezTo>
                <a:cubicBezTo>
                  <a:pt x="39487" y="5899"/>
                  <a:pt x="39895" y="5780"/>
                  <a:pt x="40342" y="5498"/>
                </a:cubicBezTo>
                <a:cubicBezTo>
                  <a:pt x="41965" y="4487"/>
                  <a:pt x="42735" y="999"/>
                  <a:pt x="44943" y="999"/>
                </a:cubicBezTo>
                <a:cubicBezTo>
                  <a:pt x="45213" y="999"/>
                  <a:pt x="45505" y="1051"/>
                  <a:pt x="45823" y="1167"/>
                </a:cubicBezTo>
                <a:cubicBezTo>
                  <a:pt x="47914" y="1944"/>
                  <a:pt x="48572" y="4677"/>
                  <a:pt x="50603" y="5618"/>
                </a:cubicBezTo>
                <a:cubicBezTo>
                  <a:pt x="51141" y="5859"/>
                  <a:pt x="51667" y="5964"/>
                  <a:pt x="52177" y="5964"/>
                </a:cubicBezTo>
                <a:cubicBezTo>
                  <a:pt x="54259" y="5964"/>
                  <a:pt x="56082" y="4205"/>
                  <a:pt x="57414" y="2705"/>
                </a:cubicBezTo>
                <a:cubicBezTo>
                  <a:pt x="57746" y="2304"/>
                  <a:pt x="57393" y="1780"/>
                  <a:pt x="57021" y="1780"/>
                </a:cubicBezTo>
                <a:cubicBezTo>
                  <a:pt x="56909" y="1780"/>
                  <a:pt x="56794" y="1829"/>
                  <a:pt x="56697" y="1944"/>
                </a:cubicBezTo>
                <a:cubicBezTo>
                  <a:pt x="55477" y="3299"/>
                  <a:pt x="53828" y="4858"/>
                  <a:pt x="52125" y="4858"/>
                </a:cubicBezTo>
                <a:cubicBezTo>
                  <a:pt x="51388" y="4858"/>
                  <a:pt x="50642" y="4566"/>
                  <a:pt x="49916" y="3840"/>
                </a:cubicBezTo>
                <a:cubicBezTo>
                  <a:pt x="48721" y="2645"/>
                  <a:pt x="47914" y="913"/>
                  <a:pt x="46286" y="241"/>
                </a:cubicBezTo>
                <a:cubicBezTo>
                  <a:pt x="45889" y="75"/>
                  <a:pt x="45499" y="1"/>
                  <a:pt x="45122"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1345" name="Google Shape;1345;p70"/>
          <p:cNvGrpSpPr/>
          <p:nvPr/>
        </p:nvGrpSpPr>
        <p:grpSpPr>
          <a:xfrm rot="-1564537">
            <a:off x="9140103" y="5351893"/>
            <a:ext cx="661027" cy="756507"/>
            <a:chOff x="1244250" y="1474325"/>
            <a:chExt cx="1183700" cy="1354675"/>
          </a:xfrm>
        </p:grpSpPr>
        <p:sp>
          <p:nvSpPr>
            <p:cNvPr id="1346" name="Google Shape;1346;p70"/>
            <p:cNvSpPr/>
            <p:nvPr/>
          </p:nvSpPr>
          <p:spPr>
            <a:xfrm>
              <a:off x="1244250" y="1474325"/>
              <a:ext cx="1183700" cy="1354675"/>
            </a:xfrm>
            <a:custGeom>
              <a:avLst/>
              <a:gdLst/>
              <a:ahLst/>
              <a:cxnLst/>
              <a:rect l="l" t="t" r="r" b="b"/>
              <a:pathLst>
                <a:path w="47348" h="54187" extrusionOk="0">
                  <a:moveTo>
                    <a:pt x="15081" y="4209"/>
                  </a:moveTo>
                  <a:cubicBezTo>
                    <a:pt x="15169" y="4472"/>
                    <a:pt x="15344" y="4560"/>
                    <a:pt x="15432" y="4735"/>
                  </a:cubicBezTo>
                  <a:cubicBezTo>
                    <a:pt x="15432" y="4647"/>
                    <a:pt x="15344" y="4647"/>
                    <a:pt x="15344" y="4560"/>
                  </a:cubicBezTo>
                  <a:lnTo>
                    <a:pt x="15344" y="4560"/>
                  </a:lnTo>
                  <a:cubicBezTo>
                    <a:pt x="15607" y="4910"/>
                    <a:pt x="15870" y="5349"/>
                    <a:pt x="16221" y="5787"/>
                  </a:cubicBezTo>
                  <a:cubicBezTo>
                    <a:pt x="16659" y="6313"/>
                    <a:pt x="16923" y="6927"/>
                    <a:pt x="17361" y="7541"/>
                  </a:cubicBezTo>
                  <a:cubicBezTo>
                    <a:pt x="17799" y="8067"/>
                    <a:pt x="18238" y="8681"/>
                    <a:pt x="18676" y="9382"/>
                  </a:cubicBezTo>
                  <a:cubicBezTo>
                    <a:pt x="19553" y="10697"/>
                    <a:pt x="20430" y="11925"/>
                    <a:pt x="21307" y="13240"/>
                  </a:cubicBezTo>
                  <a:cubicBezTo>
                    <a:pt x="21920" y="13941"/>
                    <a:pt x="22359" y="14643"/>
                    <a:pt x="22797" y="15432"/>
                  </a:cubicBezTo>
                  <a:cubicBezTo>
                    <a:pt x="23323" y="16133"/>
                    <a:pt x="23849" y="17010"/>
                    <a:pt x="24375" y="17887"/>
                  </a:cubicBezTo>
                  <a:cubicBezTo>
                    <a:pt x="24989" y="18764"/>
                    <a:pt x="25515" y="19553"/>
                    <a:pt x="26041" y="20342"/>
                  </a:cubicBezTo>
                  <a:cubicBezTo>
                    <a:pt x="26567" y="21131"/>
                    <a:pt x="27181" y="22008"/>
                    <a:pt x="27707" y="22709"/>
                  </a:cubicBezTo>
                  <a:cubicBezTo>
                    <a:pt x="28058" y="23148"/>
                    <a:pt x="28233" y="23586"/>
                    <a:pt x="28584" y="24025"/>
                  </a:cubicBezTo>
                  <a:cubicBezTo>
                    <a:pt x="28672" y="24288"/>
                    <a:pt x="28935" y="24463"/>
                    <a:pt x="29022" y="24726"/>
                  </a:cubicBezTo>
                  <a:cubicBezTo>
                    <a:pt x="29812" y="25954"/>
                    <a:pt x="30513" y="27093"/>
                    <a:pt x="31302" y="28233"/>
                  </a:cubicBezTo>
                  <a:cubicBezTo>
                    <a:pt x="32091" y="29285"/>
                    <a:pt x="32705" y="30338"/>
                    <a:pt x="33494" y="31390"/>
                  </a:cubicBezTo>
                  <a:cubicBezTo>
                    <a:pt x="34196" y="32530"/>
                    <a:pt x="34722" y="33494"/>
                    <a:pt x="35335" y="34459"/>
                  </a:cubicBezTo>
                  <a:cubicBezTo>
                    <a:pt x="36037" y="35598"/>
                    <a:pt x="36826" y="36651"/>
                    <a:pt x="37440" y="37615"/>
                  </a:cubicBezTo>
                  <a:cubicBezTo>
                    <a:pt x="38141" y="38492"/>
                    <a:pt x="38755" y="39544"/>
                    <a:pt x="39456" y="40509"/>
                  </a:cubicBezTo>
                  <a:cubicBezTo>
                    <a:pt x="39895" y="41298"/>
                    <a:pt x="40333" y="41911"/>
                    <a:pt x="40772" y="42701"/>
                  </a:cubicBezTo>
                  <a:cubicBezTo>
                    <a:pt x="41035" y="43139"/>
                    <a:pt x="41298" y="43490"/>
                    <a:pt x="41473" y="43928"/>
                  </a:cubicBezTo>
                  <a:cubicBezTo>
                    <a:pt x="41736" y="44191"/>
                    <a:pt x="41911" y="44630"/>
                    <a:pt x="42174" y="45068"/>
                  </a:cubicBezTo>
                  <a:lnTo>
                    <a:pt x="43490" y="47435"/>
                  </a:lnTo>
                  <a:cubicBezTo>
                    <a:pt x="43665" y="47698"/>
                    <a:pt x="43840" y="48137"/>
                    <a:pt x="44016" y="48487"/>
                  </a:cubicBezTo>
                  <a:cubicBezTo>
                    <a:pt x="44191" y="48838"/>
                    <a:pt x="44366" y="49277"/>
                    <a:pt x="44454" y="49627"/>
                  </a:cubicBezTo>
                  <a:cubicBezTo>
                    <a:pt x="44630" y="49890"/>
                    <a:pt x="44717" y="50241"/>
                    <a:pt x="44717" y="50679"/>
                  </a:cubicBezTo>
                  <a:lnTo>
                    <a:pt x="44717" y="51206"/>
                  </a:lnTo>
                  <a:cubicBezTo>
                    <a:pt x="44630" y="51206"/>
                    <a:pt x="44630" y="51381"/>
                    <a:pt x="44542" y="51381"/>
                  </a:cubicBezTo>
                  <a:cubicBezTo>
                    <a:pt x="44279" y="51381"/>
                    <a:pt x="43928" y="51206"/>
                    <a:pt x="43577" y="51118"/>
                  </a:cubicBezTo>
                  <a:cubicBezTo>
                    <a:pt x="43402" y="51118"/>
                    <a:pt x="43227" y="51030"/>
                    <a:pt x="43051" y="51030"/>
                  </a:cubicBezTo>
                  <a:cubicBezTo>
                    <a:pt x="42788" y="51030"/>
                    <a:pt x="42613" y="50942"/>
                    <a:pt x="42350" y="50942"/>
                  </a:cubicBezTo>
                  <a:lnTo>
                    <a:pt x="42262" y="50942"/>
                  </a:lnTo>
                  <a:lnTo>
                    <a:pt x="42613" y="49627"/>
                  </a:lnTo>
                  <a:cubicBezTo>
                    <a:pt x="42613" y="49277"/>
                    <a:pt x="42613" y="48926"/>
                    <a:pt x="42525" y="48575"/>
                  </a:cubicBezTo>
                  <a:cubicBezTo>
                    <a:pt x="42350" y="48400"/>
                    <a:pt x="42262" y="48312"/>
                    <a:pt x="42174" y="48137"/>
                  </a:cubicBezTo>
                  <a:cubicBezTo>
                    <a:pt x="42087" y="48049"/>
                    <a:pt x="41911" y="47961"/>
                    <a:pt x="41736" y="47961"/>
                  </a:cubicBezTo>
                  <a:cubicBezTo>
                    <a:pt x="41596" y="47909"/>
                    <a:pt x="41455" y="47884"/>
                    <a:pt x="41319" y="47884"/>
                  </a:cubicBezTo>
                  <a:cubicBezTo>
                    <a:pt x="40772" y="47884"/>
                    <a:pt x="40281" y="48277"/>
                    <a:pt x="40070" y="48838"/>
                  </a:cubicBezTo>
                  <a:cubicBezTo>
                    <a:pt x="39982" y="49277"/>
                    <a:pt x="39895" y="49803"/>
                    <a:pt x="39719" y="50241"/>
                  </a:cubicBezTo>
                  <a:cubicBezTo>
                    <a:pt x="39544" y="50241"/>
                    <a:pt x="39456" y="50153"/>
                    <a:pt x="39193" y="50153"/>
                  </a:cubicBezTo>
                  <a:cubicBezTo>
                    <a:pt x="38843" y="50066"/>
                    <a:pt x="38404" y="50066"/>
                    <a:pt x="37966" y="49890"/>
                  </a:cubicBezTo>
                  <a:cubicBezTo>
                    <a:pt x="38229" y="49189"/>
                    <a:pt x="38317" y="48400"/>
                    <a:pt x="38404" y="47523"/>
                  </a:cubicBezTo>
                  <a:cubicBezTo>
                    <a:pt x="38404" y="47172"/>
                    <a:pt x="38317" y="46734"/>
                    <a:pt x="38141" y="46558"/>
                  </a:cubicBezTo>
                  <a:lnTo>
                    <a:pt x="37966" y="46383"/>
                  </a:lnTo>
                  <a:cubicBezTo>
                    <a:pt x="37790" y="46208"/>
                    <a:pt x="37527" y="46120"/>
                    <a:pt x="37264" y="46120"/>
                  </a:cubicBezTo>
                  <a:cubicBezTo>
                    <a:pt x="36826" y="46120"/>
                    <a:pt x="36475" y="46208"/>
                    <a:pt x="36212" y="46383"/>
                  </a:cubicBezTo>
                  <a:cubicBezTo>
                    <a:pt x="35949" y="46646"/>
                    <a:pt x="35774" y="46997"/>
                    <a:pt x="35774" y="47260"/>
                  </a:cubicBezTo>
                  <a:cubicBezTo>
                    <a:pt x="35774" y="47874"/>
                    <a:pt x="35686" y="48312"/>
                    <a:pt x="35598" y="48838"/>
                  </a:cubicBezTo>
                  <a:cubicBezTo>
                    <a:pt x="35598" y="49014"/>
                    <a:pt x="35511" y="49189"/>
                    <a:pt x="35511" y="49364"/>
                  </a:cubicBezTo>
                  <a:cubicBezTo>
                    <a:pt x="35072" y="49277"/>
                    <a:pt x="34722" y="49277"/>
                    <a:pt x="34283" y="49189"/>
                  </a:cubicBezTo>
                  <a:cubicBezTo>
                    <a:pt x="33757" y="49014"/>
                    <a:pt x="33319" y="48926"/>
                    <a:pt x="32705" y="48838"/>
                  </a:cubicBezTo>
                  <a:lnTo>
                    <a:pt x="32530" y="48838"/>
                  </a:lnTo>
                  <a:cubicBezTo>
                    <a:pt x="32617" y="48750"/>
                    <a:pt x="32617" y="48575"/>
                    <a:pt x="32705" y="48487"/>
                  </a:cubicBezTo>
                  <a:cubicBezTo>
                    <a:pt x="32968" y="47961"/>
                    <a:pt x="33406" y="47523"/>
                    <a:pt x="33757" y="47085"/>
                  </a:cubicBezTo>
                  <a:cubicBezTo>
                    <a:pt x="34196" y="46558"/>
                    <a:pt x="33933" y="45769"/>
                    <a:pt x="33494" y="45331"/>
                  </a:cubicBezTo>
                  <a:lnTo>
                    <a:pt x="33406" y="45243"/>
                  </a:lnTo>
                  <a:cubicBezTo>
                    <a:pt x="33143" y="45046"/>
                    <a:pt x="32880" y="44947"/>
                    <a:pt x="32654" y="44947"/>
                  </a:cubicBezTo>
                  <a:cubicBezTo>
                    <a:pt x="32579" y="44947"/>
                    <a:pt x="32508" y="44958"/>
                    <a:pt x="32442" y="44980"/>
                  </a:cubicBezTo>
                  <a:cubicBezTo>
                    <a:pt x="32004" y="45068"/>
                    <a:pt x="31741" y="45243"/>
                    <a:pt x="31565" y="45506"/>
                  </a:cubicBezTo>
                  <a:cubicBezTo>
                    <a:pt x="31214" y="45945"/>
                    <a:pt x="30864" y="46295"/>
                    <a:pt x="30688" y="46734"/>
                  </a:cubicBezTo>
                  <a:cubicBezTo>
                    <a:pt x="30338" y="47172"/>
                    <a:pt x="30250" y="47611"/>
                    <a:pt x="29987" y="48049"/>
                  </a:cubicBezTo>
                  <a:cubicBezTo>
                    <a:pt x="29987" y="48137"/>
                    <a:pt x="29899" y="48137"/>
                    <a:pt x="29899" y="48312"/>
                  </a:cubicBezTo>
                  <a:cubicBezTo>
                    <a:pt x="29636" y="48137"/>
                    <a:pt x="29373" y="48137"/>
                    <a:pt x="29110" y="48049"/>
                  </a:cubicBezTo>
                  <a:cubicBezTo>
                    <a:pt x="28496" y="47961"/>
                    <a:pt x="27883" y="47874"/>
                    <a:pt x="27356" y="47611"/>
                  </a:cubicBezTo>
                  <a:cubicBezTo>
                    <a:pt x="27444" y="47435"/>
                    <a:pt x="27444" y="47172"/>
                    <a:pt x="27620" y="46997"/>
                  </a:cubicBezTo>
                  <a:cubicBezTo>
                    <a:pt x="27707" y="46383"/>
                    <a:pt x="27883" y="45945"/>
                    <a:pt x="28058" y="45419"/>
                  </a:cubicBezTo>
                  <a:cubicBezTo>
                    <a:pt x="28233" y="44893"/>
                    <a:pt x="28058" y="44366"/>
                    <a:pt x="27707" y="44016"/>
                  </a:cubicBezTo>
                  <a:cubicBezTo>
                    <a:pt x="27620" y="43928"/>
                    <a:pt x="27444" y="43928"/>
                    <a:pt x="27269" y="43753"/>
                  </a:cubicBezTo>
                  <a:cubicBezTo>
                    <a:pt x="27163" y="43726"/>
                    <a:pt x="27057" y="43714"/>
                    <a:pt x="26953" y="43714"/>
                  </a:cubicBezTo>
                  <a:cubicBezTo>
                    <a:pt x="26366" y="43714"/>
                    <a:pt x="25826" y="44108"/>
                    <a:pt x="25603" y="44630"/>
                  </a:cubicBezTo>
                  <a:cubicBezTo>
                    <a:pt x="25515" y="45243"/>
                    <a:pt x="25252" y="45682"/>
                    <a:pt x="25164" y="46208"/>
                  </a:cubicBezTo>
                  <a:cubicBezTo>
                    <a:pt x="25077" y="46383"/>
                    <a:pt x="25077" y="46734"/>
                    <a:pt x="24989" y="46997"/>
                  </a:cubicBezTo>
                  <a:cubicBezTo>
                    <a:pt x="24375" y="46734"/>
                    <a:pt x="23937" y="46646"/>
                    <a:pt x="23411" y="46558"/>
                  </a:cubicBezTo>
                  <a:cubicBezTo>
                    <a:pt x="22797" y="46383"/>
                    <a:pt x="22096" y="46208"/>
                    <a:pt x="21482" y="46120"/>
                  </a:cubicBezTo>
                  <a:cubicBezTo>
                    <a:pt x="21657" y="45682"/>
                    <a:pt x="22008" y="45243"/>
                    <a:pt x="22183" y="44805"/>
                  </a:cubicBezTo>
                  <a:cubicBezTo>
                    <a:pt x="22446" y="44454"/>
                    <a:pt x="22534" y="44103"/>
                    <a:pt x="22446" y="43753"/>
                  </a:cubicBezTo>
                  <a:cubicBezTo>
                    <a:pt x="22359" y="43490"/>
                    <a:pt x="22183" y="43227"/>
                    <a:pt x="22008" y="43051"/>
                  </a:cubicBezTo>
                  <a:cubicBezTo>
                    <a:pt x="22008" y="43051"/>
                    <a:pt x="22008" y="42876"/>
                    <a:pt x="21920" y="42876"/>
                  </a:cubicBezTo>
                  <a:cubicBezTo>
                    <a:pt x="21664" y="42748"/>
                    <a:pt x="21407" y="42666"/>
                    <a:pt x="21150" y="42666"/>
                  </a:cubicBezTo>
                  <a:cubicBezTo>
                    <a:pt x="21056" y="42666"/>
                    <a:pt x="20962" y="42677"/>
                    <a:pt x="20868" y="42701"/>
                  </a:cubicBezTo>
                  <a:cubicBezTo>
                    <a:pt x="20605" y="42701"/>
                    <a:pt x="20167" y="42876"/>
                    <a:pt x="19991" y="43227"/>
                  </a:cubicBezTo>
                  <a:cubicBezTo>
                    <a:pt x="19816" y="43577"/>
                    <a:pt x="19553" y="44016"/>
                    <a:pt x="19378" y="44454"/>
                  </a:cubicBezTo>
                  <a:cubicBezTo>
                    <a:pt x="19290" y="44805"/>
                    <a:pt x="19027" y="44980"/>
                    <a:pt x="18939" y="45331"/>
                  </a:cubicBezTo>
                  <a:lnTo>
                    <a:pt x="17624" y="44980"/>
                  </a:lnTo>
                  <a:cubicBezTo>
                    <a:pt x="17361" y="44893"/>
                    <a:pt x="17098" y="44893"/>
                    <a:pt x="16835" y="44805"/>
                  </a:cubicBezTo>
                  <a:lnTo>
                    <a:pt x="16835" y="44630"/>
                  </a:lnTo>
                  <a:cubicBezTo>
                    <a:pt x="17186" y="44103"/>
                    <a:pt x="17361" y="43490"/>
                    <a:pt x="17712" y="42876"/>
                  </a:cubicBezTo>
                  <a:cubicBezTo>
                    <a:pt x="17799" y="42613"/>
                    <a:pt x="17712" y="42262"/>
                    <a:pt x="17624" y="41911"/>
                  </a:cubicBezTo>
                  <a:cubicBezTo>
                    <a:pt x="17536" y="41736"/>
                    <a:pt x="17361" y="41561"/>
                    <a:pt x="17273" y="41473"/>
                  </a:cubicBezTo>
                  <a:cubicBezTo>
                    <a:pt x="17186" y="41298"/>
                    <a:pt x="17098" y="41298"/>
                    <a:pt x="16835" y="41122"/>
                  </a:cubicBezTo>
                  <a:cubicBezTo>
                    <a:pt x="16741" y="41099"/>
                    <a:pt x="16653" y="41088"/>
                    <a:pt x="16568" y="41088"/>
                  </a:cubicBezTo>
                  <a:cubicBezTo>
                    <a:pt x="16337" y="41088"/>
                    <a:pt x="16127" y="41169"/>
                    <a:pt x="15870" y="41298"/>
                  </a:cubicBezTo>
                  <a:cubicBezTo>
                    <a:pt x="15783" y="41385"/>
                    <a:pt x="15607" y="41385"/>
                    <a:pt x="15520" y="41473"/>
                  </a:cubicBezTo>
                  <a:cubicBezTo>
                    <a:pt x="15344" y="41561"/>
                    <a:pt x="15169" y="41824"/>
                    <a:pt x="15081" y="41999"/>
                  </a:cubicBezTo>
                  <a:cubicBezTo>
                    <a:pt x="14906" y="42350"/>
                    <a:pt x="14731" y="42788"/>
                    <a:pt x="14555" y="43139"/>
                  </a:cubicBezTo>
                  <a:cubicBezTo>
                    <a:pt x="14292" y="43490"/>
                    <a:pt x="14204" y="43665"/>
                    <a:pt x="14117" y="44016"/>
                  </a:cubicBezTo>
                  <a:cubicBezTo>
                    <a:pt x="13591" y="43928"/>
                    <a:pt x="12889" y="43665"/>
                    <a:pt x="12275" y="43577"/>
                  </a:cubicBezTo>
                  <a:cubicBezTo>
                    <a:pt x="12275" y="43490"/>
                    <a:pt x="12100" y="43490"/>
                    <a:pt x="12012" y="43490"/>
                  </a:cubicBezTo>
                  <a:cubicBezTo>
                    <a:pt x="12363" y="42876"/>
                    <a:pt x="12539" y="42438"/>
                    <a:pt x="12802" y="41999"/>
                  </a:cubicBezTo>
                  <a:cubicBezTo>
                    <a:pt x="12802" y="41911"/>
                    <a:pt x="12802" y="41824"/>
                    <a:pt x="12889" y="41736"/>
                  </a:cubicBezTo>
                  <a:lnTo>
                    <a:pt x="12889" y="41035"/>
                  </a:lnTo>
                  <a:cubicBezTo>
                    <a:pt x="12802" y="40684"/>
                    <a:pt x="12714" y="40509"/>
                    <a:pt x="12451" y="40245"/>
                  </a:cubicBezTo>
                  <a:lnTo>
                    <a:pt x="12363" y="40158"/>
                  </a:lnTo>
                  <a:cubicBezTo>
                    <a:pt x="12115" y="40034"/>
                    <a:pt x="11867" y="39910"/>
                    <a:pt x="11650" y="39910"/>
                  </a:cubicBezTo>
                  <a:cubicBezTo>
                    <a:pt x="11560" y="39910"/>
                    <a:pt x="11476" y="39931"/>
                    <a:pt x="11399" y="39982"/>
                  </a:cubicBezTo>
                  <a:cubicBezTo>
                    <a:pt x="11048" y="39982"/>
                    <a:pt x="10610" y="40158"/>
                    <a:pt x="10522" y="40509"/>
                  </a:cubicBezTo>
                  <a:cubicBezTo>
                    <a:pt x="10259" y="40859"/>
                    <a:pt x="10171" y="41298"/>
                    <a:pt x="9908" y="41561"/>
                  </a:cubicBezTo>
                  <a:cubicBezTo>
                    <a:pt x="9820" y="41911"/>
                    <a:pt x="9645" y="42262"/>
                    <a:pt x="9382" y="42701"/>
                  </a:cubicBezTo>
                  <a:cubicBezTo>
                    <a:pt x="9294" y="42613"/>
                    <a:pt x="9207" y="42613"/>
                    <a:pt x="9031" y="42613"/>
                  </a:cubicBezTo>
                  <a:cubicBezTo>
                    <a:pt x="8418" y="42438"/>
                    <a:pt x="7716" y="42262"/>
                    <a:pt x="7190" y="42174"/>
                  </a:cubicBezTo>
                  <a:lnTo>
                    <a:pt x="7190" y="41911"/>
                  </a:lnTo>
                  <a:cubicBezTo>
                    <a:pt x="7453" y="41122"/>
                    <a:pt x="7628" y="40509"/>
                    <a:pt x="7979" y="39719"/>
                  </a:cubicBezTo>
                  <a:cubicBezTo>
                    <a:pt x="8242" y="39193"/>
                    <a:pt x="7979" y="38667"/>
                    <a:pt x="7628" y="38317"/>
                  </a:cubicBezTo>
                  <a:cubicBezTo>
                    <a:pt x="7541" y="38229"/>
                    <a:pt x="7453" y="38053"/>
                    <a:pt x="7190" y="38053"/>
                  </a:cubicBezTo>
                  <a:cubicBezTo>
                    <a:pt x="7120" y="38030"/>
                    <a:pt x="7043" y="38019"/>
                    <a:pt x="6961" y="38019"/>
                  </a:cubicBezTo>
                  <a:cubicBezTo>
                    <a:pt x="6739" y="38019"/>
                    <a:pt x="6482" y="38100"/>
                    <a:pt x="6226" y="38229"/>
                  </a:cubicBezTo>
                  <a:cubicBezTo>
                    <a:pt x="5875" y="38317"/>
                    <a:pt x="5699" y="38667"/>
                    <a:pt x="5612" y="38930"/>
                  </a:cubicBezTo>
                  <a:cubicBezTo>
                    <a:pt x="5349" y="39369"/>
                    <a:pt x="5173" y="39807"/>
                    <a:pt x="4998" y="40421"/>
                  </a:cubicBezTo>
                  <a:cubicBezTo>
                    <a:pt x="4910" y="40684"/>
                    <a:pt x="4910" y="41122"/>
                    <a:pt x="4823" y="41473"/>
                  </a:cubicBezTo>
                  <a:lnTo>
                    <a:pt x="4647" y="41473"/>
                  </a:lnTo>
                  <a:lnTo>
                    <a:pt x="3332" y="41122"/>
                  </a:lnTo>
                  <a:cubicBezTo>
                    <a:pt x="3244" y="41122"/>
                    <a:pt x="3244" y="41035"/>
                    <a:pt x="3157" y="41035"/>
                  </a:cubicBezTo>
                  <a:lnTo>
                    <a:pt x="2806" y="40684"/>
                  </a:lnTo>
                  <a:cubicBezTo>
                    <a:pt x="2806" y="40509"/>
                    <a:pt x="2894" y="40421"/>
                    <a:pt x="2894" y="40158"/>
                  </a:cubicBezTo>
                  <a:cubicBezTo>
                    <a:pt x="2894" y="39982"/>
                    <a:pt x="3069" y="39719"/>
                    <a:pt x="3069" y="39544"/>
                  </a:cubicBezTo>
                  <a:cubicBezTo>
                    <a:pt x="3069" y="39106"/>
                    <a:pt x="3244" y="38667"/>
                    <a:pt x="3332" y="38229"/>
                  </a:cubicBezTo>
                  <a:cubicBezTo>
                    <a:pt x="3507" y="37966"/>
                    <a:pt x="3507" y="37878"/>
                    <a:pt x="3595" y="37615"/>
                  </a:cubicBezTo>
                  <a:lnTo>
                    <a:pt x="3595" y="37615"/>
                  </a:lnTo>
                  <a:cubicBezTo>
                    <a:pt x="3595" y="37790"/>
                    <a:pt x="3507" y="37878"/>
                    <a:pt x="3507" y="37966"/>
                  </a:cubicBezTo>
                  <a:cubicBezTo>
                    <a:pt x="3770" y="37177"/>
                    <a:pt x="4034" y="36475"/>
                    <a:pt x="4209" y="35598"/>
                  </a:cubicBezTo>
                  <a:lnTo>
                    <a:pt x="4910" y="33231"/>
                  </a:lnTo>
                  <a:lnTo>
                    <a:pt x="5612" y="30951"/>
                  </a:lnTo>
                  <a:lnTo>
                    <a:pt x="6226" y="28672"/>
                  </a:lnTo>
                  <a:cubicBezTo>
                    <a:pt x="6489" y="28233"/>
                    <a:pt x="6664" y="27707"/>
                    <a:pt x="6752" y="27269"/>
                  </a:cubicBezTo>
                  <a:cubicBezTo>
                    <a:pt x="6927" y="26830"/>
                    <a:pt x="7102" y="26217"/>
                    <a:pt x="7190" y="25778"/>
                  </a:cubicBezTo>
                  <a:cubicBezTo>
                    <a:pt x="7453" y="24901"/>
                    <a:pt x="7804" y="23937"/>
                    <a:pt x="8067" y="23060"/>
                  </a:cubicBezTo>
                  <a:lnTo>
                    <a:pt x="8768" y="21131"/>
                  </a:lnTo>
                  <a:cubicBezTo>
                    <a:pt x="9207" y="20079"/>
                    <a:pt x="9557" y="19202"/>
                    <a:pt x="9820" y="18238"/>
                  </a:cubicBezTo>
                  <a:cubicBezTo>
                    <a:pt x="10171" y="17361"/>
                    <a:pt x="10434" y="16484"/>
                    <a:pt x="10697" y="15607"/>
                  </a:cubicBezTo>
                  <a:cubicBezTo>
                    <a:pt x="11048" y="14643"/>
                    <a:pt x="11486" y="13766"/>
                    <a:pt x="11837" y="12802"/>
                  </a:cubicBezTo>
                  <a:cubicBezTo>
                    <a:pt x="12188" y="11662"/>
                    <a:pt x="12626" y="10610"/>
                    <a:pt x="12977" y="9470"/>
                  </a:cubicBezTo>
                  <a:cubicBezTo>
                    <a:pt x="13415" y="8418"/>
                    <a:pt x="13766" y="7365"/>
                    <a:pt x="14204" y="6313"/>
                  </a:cubicBezTo>
                  <a:cubicBezTo>
                    <a:pt x="14555" y="5612"/>
                    <a:pt x="14906" y="4910"/>
                    <a:pt x="15081" y="4209"/>
                  </a:cubicBezTo>
                  <a:close/>
                  <a:moveTo>
                    <a:pt x="14643" y="0"/>
                  </a:moveTo>
                  <a:cubicBezTo>
                    <a:pt x="14467" y="0"/>
                    <a:pt x="14204" y="0"/>
                    <a:pt x="14029" y="176"/>
                  </a:cubicBezTo>
                  <a:cubicBezTo>
                    <a:pt x="13941" y="176"/>
                    <a:pt x="13766" y="263"/>
                    <a:pt x="13678" y="351"/>
                  </a:cubicBezTo>
                  <a:cubicBezTo>
                    <a:pt x="13328" y="702"/>
                    <a:pt x="13152" y="1140"/>
                    <a:pt x="13240" y="1578"/>
                  </a:cubicBezTo>
                  <a:cubicBezTo>
                    <a:pt x="12802" y="2806"/>
                    <a:pt x="12275" y="3946"/>
                    <a:pt x="11837" y="5173"/>
                  </a:cubicBezTo>
                  <a:cubicBezTo>
                    <a:pt x="11311" y="6489"/>
                    <a:pt x="10873" y="7891"/>
                    <a:pt x="10259" y="9207"/>
                  </a:cubicBezTo>
                  <a:cubicBezTo>
                    <a:pt x="9996" y="9908"/>
                    <a:pt x="9733" y="10522"/>
                    <a:pt x="9557" y="11223"/>
                  </a:cubicBezTo>
                  <a:cubicBezTo>
                    <a:pt x="9207" y="11837"/>
                    <a:pt x="8944" y="12451"/>
                    <a:pt x="8768" y="13065"/>
                  </a:cubicBezTo>
                  <a:cubicBezTo>
                    <a:pt x="8505" y="13854"/>
                    <a:pt x="8242" y="14643"/>
                    <a:pt x="7979" y="15344"/>
                  </a:cubicBezTo>
                  <a:cubicBezTo>
                    <a:pt x="7891" y="16046"/>
                    <a:pt x="7628" y="16660"/>
                    <a:pt x="7453" y="17273"/>
                  </a:cubicBezTo>
                  <a:cubicBezTo>
                    <a:pt x="7453" y="17449"/>
                    <a:pt x="7365" y="17536"/>
                    <a:pt x="7365" y="17712"/>
                  </a:cubicBezTo>
                  <a:cubicBezTo>
                    <a:pt x="7102" y="18238"/>
                    <a:pt x="6927" y="18852"/>
                    <a:pt x="6664" y="19465"/>
                  </a:cubicBezTo>
                  <a:cubicBezTo>
                    <a:pt x="6313" y="20079"/>
                    <a:pt x="6138" y="20868"/>
                    <a:pt x="5875" y="21482"/>
                  </a:cubicBezTo>
                  <a:cubicBezTo>
                    <a:pt x="5699" y="22359"/>
                    <a:pt x="5349" y="23411"/>
                    <a:pt x="4998" y="24288"/>
                  </a:cubicBezTo>
                  <a:cubicBezTo>
                    <a:pt x="4735" y="25164"/>
                    <a:pt x="4472" y="26041"/>
                    <a:pt x="4121" y="26918"/>
                  </a:cubicBezTo>
                  <a:cubicBezTo>
                    <a:pt x="3858" y="27795"/>
                    <a:pt x="3507" y="28672"/>
                    <a:pt x="3244" y="29549"/>
                  </a:cubicBezTo>
                  <a:cubicBezTo>
                    <a:pt x="2981" y="30250"/>
                    <a:pt x="2718" y="31127"/>
                    <a:pt x="2543" y="31916"/>
                  </a:cubicBezTo>
                  <a:cubicBezTo>
                    <a:pt x="2192" y="32793"/>
                    <a:pt x="1929" y="33582"/>
                    <a:pt x="1754" y="34459"/>
                  </a:cubicBezTo>
                  <a:cubicBezTo>
                    <a:pt x="1491" y="35335"/>
                    <a:pt x="1315" y="36125"/>
                    <a:pt x="1052" y="36826"/>
                  </a:cubicBezTo>
                  <a:cubicBezTo>
                    <a:pt x="1052" y="37089"/>
                    <a:pt x="965" y="37440"/>
                    <a:pt x="877" y="37615"/>
                  </a:cubicBezTo>
                  <a:cubicBezTo>
                    <a:pt x="614" y="38053"/>
                    <a:pt x="526" y="38492"/>
                    <a:pt x="439" y="38930"/>
                  </a:cubicBezTo>
                  <a:cubicBezTo>
                    <a:pt x="351" y="39281"/>
                    <a:pt x="351" y="39719"/>
                    <a:pt x="176" y="40070"/>
                  </a:cubicBezTo>
                  <a:cubicBezTo>
                    <a:pt x="88" y="40245"/>
                    <a:pt x="0" y="40596"/>
                    <a:pt x="88" y="40947"/>
                  </a:cubicBezTo>
                  <a:cubicBezTo>
                    <a:pt x="0" y="41122"/>
                    <a:pt x="0" y="41210"/>
                    <a:pt x="0" y="41473"/>
                  </a:cubicBezTo>
                  <a:cubicBezTo>
                    <a:pt x="88" y="41561"/>
                    <a:pt x="88" y="41648"/>
                    <a:pt x="88" y="41824"/>
                  </a:cubicBezTo>
                  <a:cubicBezTo>
                    <a:pt x="88" y="41999"/>
                    <a:pt x="176" y="42262"/>
                    <a:pt x="439" y="42350"/>
                  </a:cubicBezTo>
                  <a:lnTo>
                    <a:pt x="1140" y="43139"/>
                  </a:lnTo>
                  <a:cubicBezTo>
                    <a:pt x="1403" y="43314"/>
                    <a:pt x="1754" y="43577"/>
                    <a:pt x="2017" y="43665"/>
                  </a:cubicBezTo>
                  <a:cubicBezTo>
                    <a:pt x="2718" y="44016"/>
                    <a:pt x="3332" y="44103"/>
                    <a:pt x="4034" y="44279"/>
                  </a:cubicBezTo>
                  <a:cubicBezTo>
                    <a:pt x="4472" y="44454"/>
                    <a:pt x="4998" y="44630"/>
                    <a:pt x="5524" y="44717"/>
                  </a:cubicBezTo>
                  <a:cubicBezTo>
                    <a:pt x="6226" y="44893"/>
                    <a:pt x="6839" y="45068"/>
                    <a:pt x="7541" y="45156"/>
                  </a:cubicBezTo>
                  <a:cubicBezTo>
                    <a:pt x="10259" y="45769"/>
                    <a:pt x="12889" y="46295"/>
                    <a:pt x="15520" y="47085"/>
                  </a:cubicBezTo>
                  <a:cubicBezTo>
                    <a:pt x="16046" y="47260"/>
                    <a:pt x="16747" y="47523"/>
                    <a:pt x="17273" y="47611"/>
                  </a:cubicBezTo>
                  <a:cubicBezTo>
                    <a:pt x="17975" y="47786"/>
                    <a:pt x="18501" y="47961"/>
                    <a:pt x="19115" y="48137"/>
                  </a:cubicBezTo>
                  <a:cubicBezTo>
                    <a:pt x="20430" y="48575"/>
                    <a:pt x="21745" y="48838"/>
                    <a:pt x="23060" y="49189"/>
                  </a:cubicBezTo>
                  <a:cubicBezTo>
                    <a:pt x="24375" y="49364"/>
                    <a:pt x="25691" y="49803"/>
                    <a:pt x="27006" y="50241"/>
                  </a:cubicBezTo>
                  <a:cubicBezTo>
                    <a:pt x="27620" y="50329"/>
                    <a:pt x="28233" y="50592"/>
                    <a:pt x="28935" y="50679"/>
                  </a:cubicBezTo>
                  <a:cubicBezTo>
                    <a:pt x="29548" y="50767"/>
                    <a:pt x="30162" y="51030"/>
                    <a:pt x="30776" y="51118"/>
                  </a:cubicBezTo>
                  <a:lnTo>
                    <a:pt x="32442" y="51469"/>
                  </a:lnTo>
                  <a:cubicBezTo>
                    <a:pt x="32968" y="51556"/>
                    <a:pt x="33406" y="51644"/>
                    <a:pt x="33933" y="51819"/>
                  </a:cubicBezTo>
                  <a:cubicBezTo>
                    <a:pt x="34809" y="51995"/>
                    <a:pt x="35686" y="52258"/>
                    <a:pt x="36563" y="52345"/>
                  </a:cubicBezTo>
                  <a:cubicBezTo>
                    <a:pt x="37352" y="52433"/>
                    <a:pt x="38053" y="52696"/>
                    <a:pt x="38755" y="52784"/>
                  </a:cubicBezTo>
                  <a:lnTo>
                    <a:pt x="39018" y="52784"/>
                  </a:lnTo>
                  <a:cubicBezTo>
                    <a:pt x="39193" y="53134"/>
                    <a:pt x="39544" y="53134"/>
                    <a:pt x="39895" y="53222"/>
                  </a:cubicBezTo>
                  <a:cubicBezTo>
                    <a:pt x="40333" y="53310"/>
                    <a:pt x="40684" y="53310"/>
                    <a:pt x="41122" y="53398"/>
                  </a:cubicBezTo>
                  <a:cubicBezTo>
                    <a:pt x="41298" y="53398"/>
                    <a:pt x="41385" y="53573"/>
                    <a:pt x="41648" y="53573"/>
                  </a:cubicBezTo>
                  <a:cubicBezTo>
                    <a:pt x="41824" y="53573"/>
                    <a:pt x="42174" y="53661"/>
                    <a:pt x="42437" y="53661"/>
                  </a:cubicBezTo>
                  <a:cubicBezTo>
                    <a:pt x="42613" y="53748"/>
                    <a:pt x="42964" y="53748"/>
                    <a:pt x="43139" y="53836"/>
                  </a:cubicBezTo>
                  <a:lnTo>
                    <a:pt x="44454" y="54187"/>
                  </a:lnTo>
                  <a:cubicBezTo>
                    <a:pt x="44893" y="54187"/>
                    <a:pt x="45331" y="54187"/>
                    <a:pt x="45682" y="54011"/>
                  </a:cubicBezTo>
                  <a:cubicBezTo>
                    <a:pt x="46120" y="53748"/>
                    <a:pt x="46383" y="53573"/>
                    <a:pt x="46558" y="53222"/>
                  </a:cubicBezTo>
                  <a:cubicBezTo>
                    <a:pt x="46646" y="53134"/>
                    <a:pt x="46646" y="52959"/>
                    <a:pt x="46822" y="52871"/>
                  </a:cubicBezTo>
                  <a:cubicBezTo>
                    <a:pt x="46909" y="52521"/>
                    <a:pt x="46997" y="52345"/>
                    <a:pt x="47085" y="51995"/>
                  </a:cubicBezTo>
                  <a:cubicBezTo>
                    <a:pt x="47260" y="51644"/>
                    <a:pt x="47260" y="51469"/>
                    <a:pt x="47260" y="51118"/>
                  </a:cubicBezTo>
                  <a:cubicBezTo>
                    <a:pt x="47348" y="49890"/>
                    <a:pt x="46997" y="48750"/>
                    <a:pt x="46471" y="47611"/>
                  </a:cubicBezTo>
                  <a:cubicBezTo>
                    <a:pt x="46208" y="46997"/>
                    <a:pt x="46032" y="46383"/>
                    <a:pt x="45945" y="45857"/>
                  </a:cubicBezTo>
                  <a:cubicBezTo>
                    <a:pt x="45682" y="45331"/>
                    <a:pt x="45331" y="44717"/>
                    <a:pt x="45068" y="44191"/>
                  </a:cubicBezTo>
                  <a:cubicBezTo>
                    <a:pt x="44717" y="43577"/>
                    <a:pt x="44279" y="42876"/>
                    <a:pt x="43928" y="42262"/>
                  </a:cubicBezTo>
                  <a:cubicBezTo>
                    <a:pt x="43490" y="41648"/>
                    <a:pt x="43139" y="41035"/>
                    <a:pt x="42876" y="40509"/>
                  </a:cubicBezTo>
                  <a:cubicBezTo>
                    <a:pt x="42087" y="39193"/>
                    <a:pt x="41298" y="37966"/>
                    <a:pt x="40421" y="36738"/>
                  </a:cubicBezTo>
                  <a:lnTo>
                    <a:pt x="38492" y="33757"/>
                  </a:lnTo>
                  <a:cubicBezTo>
                    <a:pt x="37352" y="32091"/>
                    <a:pt x="36388" y="30250"/>
                    <a:pt x="35160" y="28496"/>
                  </a:cubicBezTo>
                  <a:cubicBezTo>
                    <a:pt x="33933" y="26918"/>
                    <a:pt x="32793" y="25164"/>
                    <a:pt x="31653" y="23499"/>
                  </a:cubicBezTo>
                  <a:cubicBezTo>
                    <a:pt x="31477" y="23236"/>
                    <a:pt x="31302" y="22972"/>
                    <a:pt x="31127" y="22709"/>
                  </a:cubicBezTo>
                  <a:cubicBezTo>
                    <a:pt x="31039" y="22359"/>
                    <a:pt x="30776" y="22183"/>
                    <a:pt x="30688" y="21920"/>
                  </a:cubicBezTo>
                  <a:cubicBezTo>
                    <a:pt x="29987" y="20868"/>
                    <a:pt x="29373" y="19904"/>
                    <a:pt x="28584" y="18764"/>
                  </a:cubicBezTo>
                  <a:cubicBezTo>
                    <a:pt x="27970" y="17887"/>
                    <a:pt x="27269" y="16923"/>
                    <a:pt x="26655" y="15958"/>
                  </a:cubicBezTo>
                  <a:cubicBezTo>
                    <a:pt x="25954" y="14906"/>
                    <a:pt x="25428" y="13941"/>
                    <a:pt x="24726" y="12977"/>
                  </a:cubicBezTo>
                  <a:cubicBezTo>
                    <a:pt x="24463" y="12275"/>
                    <a:pt x="24112" y="11749"/>
                    <a:pt x="23674" y="11223"/>
                  </a:cubicBezTo>
                  <a:cubicBezTo>
                    <a:pt x="23236" y="10697"/>
                    <a:pt x="22885" y="10083"/>
                    <a:pt x="22534" y="9645"/>
                  </a:cubicBezTo>
                  <a:lnTo>
                    <a:pt x="21570" y="8330"/>
                  </a:lnTo>
                  <a:cubicBezTo>
                    <a:pt x="21219" y="7891"/>
                    <a:pt x="20956" y="7365"/>
                    <a:pt x="20605" y="6927"/>
                  </a:cubicBezTo>
                  <a:lnTo>
                    <a:pt x="19641" y="5612"/>
                  </a:lnTo>
                  <a:cubicBezTo>
                    <a:pt x="19290" y="5261"/>
                    <a:pt x="19027" y="4823"/>
                    <a:pt x="18852" y="4560"/>
                  </a:cubicBezTo>
                  <a:cubicBezTo>
                    <a:pt x="18413" y="3858"/>
                    <a:pt x="18062" y="3332"/>
                    <a:pt x="17624" y="2806"/>
                  </a:cubicBezTo>
                  <a:cubicBezTo>
                    <a:pt x="17273" y="2368"/>
                    <a:pt x="16835" y="1754"/>
                    <a:pt x="16572" y="1315"/>
                  </a:cubicBezTo>
                  <a:cubicBezTo>
                    <a:pt x="16396" y="1140"/>
                    <a:pt x="16221" y="877"/>
                    <a:pt x="15958" y="702"/>
                  </a:cubicBezTo>
                  <a:lnTo>
                    <a:pt x="15783" y="439"/>
                  </a:lnTo>
                  <a:cubicBezTo>
                    <a:pt x="15695" y="351"/>
                    <a:pt x="15520" y="351"/>
                    <a:pt x="15432" y="263"/>
                  </a:cubicBezTo>
                  <a:cubicBezTo>
                    <a:pt x="15257" y="176"/>
                    <a:pt x="14906" y="0"/>
                    <a:pt x="14643"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47" name="Google Shape;1347;p70"/>
            <p:cNvSpPr/>
            <p:nvPr/>
          </p:nvSpPr>
          <p:spPr>
            <a:xfrm>
              <a:off x="1494125" y="1910525"/>
              <a:ext cx="594075" cy="644475"/>
            </a:xfrm>
            <a:custGeom>
              <a:avLst/>
              <a:gdLst/>
              <a:ahLst/>
              <a:cxnLst/>
              <a:rect l="l" t="t" r="r" b="b"/>
              <a:pathLst>
                <a:path w="23763" h="25779" extrusionOk="0">
                  <a:moveTo>
                    <a:pt x="6664" y="2982"/>
                  </a:moveTo>
                  <a:cubicBezTo>
                    <a:pt x="6752" y="2982"/>
                    <a:pt x="6752" y="3069"/>
                    <a:pt x="6840" y="3245"/>
                  </a:cubicBezTo>
                  <a:cubicBezTo>
                    <a:pt x="7103" y="3508"/>
                    <a:pt x="7278" y="3771"/>
                    <a:pt x="7541" y="4034"/>
                  </a:cubicBezTo>
                  <a:cubicBezTo>
                    <a:pt x="8067" y="4911"/>
                    <a:pt x="8506" y="5700"/>
                    <a:pt x="9032" y="6577"/>
                  </a:cubicBezTo>
                  <a:cubicBezTo>
                    <a:pt x="9032" y="6664"/>
                    <a:pt x="9207" y="6664"/>
                    <a:pt x="9207" y="6840"/>
                  </a:cubicBezTo>
                  <a:cubicBezTo>
                    <a:pt x="9470" y="7366"/>
                    <a:pt x="9909" y="7892"/>
                    <a:pt x="10259" y="8418"/>
                  </a:cubicBezTo>
                  <a:cubicBezTo>
                    <a:pt x="10610" y="8856"/>
                    <a:pt x="11049" y="9470"/>
                    <a:pt x="11399" y="9908"/>
                  </a:cubicBezTo>
                  <a:cubicBezTo>
                    <a:pt x="12013" y="10873"/>
                    <a:pt x="12802" y="11837"/>
                    <a:pt x="13416" y="12802"/>
                  </a:cubicBezTo>
                  <a:cubicBezTo>
                    <a:pt x="13767" y="13503"/>
                    <a:pt x="14205" y="14029"/>
                    <a:pt x="14556" y="14643"/>
                  </a:cubicBezTo>
                  <a:cubicBezTo>
                    <a:pt x="14819" y="15169"/>
                    <a:pt x="15169" y="15695"/>
                    <a:pt x="15608" y="16221"/>
                  </a:cubicBezTo>
                  <a:cubicBezTo>
                    <a:pt x="16046" y="16835"/>
                    <a:pt x="16485" y="17186"/>
                    <a:pt x="16835" y="17800"/>
                  </a:cubicBezTo>
                  <a:cubicBezTo>
                    <a:pt x="17186" y="18326"/>
                    <a:pt x="17625" y="18852"/>
                    <a:pt x="17975" y="19378"/>
                  </a:cubicBezTo>
                  <a:cubicBezTo>
                    <a:pt x="18151" y="19641"/>
                    <a:pt x="18238" y="19816"/>
                    <a:pt x="18326" y="20079"/>
                  </a:cubicBezTo>
                  <a:cubicBezTo>
                    <a:pt x="18852" y="20781"/>
                    <a:pt x="19290" y="21482"/>
                    <a:pt x="19729" y="22184"/>
                  </a:cubicBezTo>
                  <a:cubicBezTo>
                    <a:pt x="19729" y="22271"/>
                    <a:pt x="19817" y="22271"/>
                    <a:pt x="19817" y="22359"/>
                  </a:cubicBezTo>
                  <a:cubicBezTo>
                    <a:pt x="19466" y="22271"/>
                    <a:pt x="19290" y="22184"/>
                    <a:pt x="18940" y="22096"/>
                  </a:cubicBezTo>
                  <a:cubicBezTo>
                    <a:pt x="18414" y="21833"/>
                    <a:pt x="17800" y="21745"/>
                    <a:pt x="17186" y="21570"/>
                  </a:cubicBezTo>
                  <a:lnTo>
                    <a:pt x="15520" y="20956"/>
                  </a:lnTo>
                  <a:cubicBezTo>
                    <a:pt x="14906" y="20693"/>
                    <a:pt x="14293" y="20518"/>
                    <a:pt x="13679" y="20255"/>
                  </a:cubicBezTo>
                  <a:cubicBezTo>
                    <a:pt x="13153" y="20079"/>
                    <a:pt x="12539" y="19816"/>
                    <a:pt x="12013" y="19729"/>
                  </a:cubicBezTo>
                  <a:cubicBezTo>
                    <a:pt x="11399" y="19641"/>
                    <a:pt x="10785" y="19378"/>
                    <a:pt x="10259" y="19290"/>
                  </a:cubicBezTo>
                  <a:cubicBezTo>
                    <a:pt x="9733" y="19203"/>
                    <a:pt x="9207" y="18940"/>
                    <a:pt x="8593" y="18852"/>
                  </a:cubicBezTo>
                  <a:cubicBezTo>
                    <a:pt x="7278" y="18501"/>
                    <a:pt x="5963" y="17975"/>
                    <a:pt x="4648" y="17624"/>
                  </a:cubicBezTo>
                  <a:cubicBezTo>
                    <a:pt x="4209" y="17537"/>
                    <a:pt x="3683" y="17449"/>
                    <a:pt x="3157" y="17186"/>
                  </a:cubicBezTo>
                  <a:cubicBezTo>
                    <a:pt x="2894" y="17186"/>
                    <a:pt x="2807" y="17098"/>
                    <a:pt x="2719" y="17098"/>
                  </a:cubicBezTo>
                  <a:cubicBezTo>
                    <a:pt x="2807" y="16748"/>
                    <a:pt x="2807" y="16485"/>
                    <a:pt x="2894" y="16134"/>
                  </a:cubicBezTo>
                  <a:cubicBezTo>
                    <a:pt x="2982" y="15608"/>
                    <a:pt x="3157" y="15169"/>
                    <a:pt x="3245" y="14731"/>
                  </a:cubicBezTo>
                  <a:cubicBezTo>
                    <a:pt x="3245" y="14468"/>
                    <a:pt x="3245" y="14117"/>
                    <a:pt x="3333" y="13854"/>
                  </a:cubicBezTo>
                  <a:cubicBezTo>
                    <a:pt x="3596" y="13153"/>
                    <a:pt x="3771" y="12539"/>
                    <a:pt x="3946" y="11837"/>
                  </a:cubicBezTo>
                  <a:lnTo>
                    <a:pt x="4209" y="10522"/>
                  </a:lnTo>
                  <a:cubicBezTo>
                    <a:pt x="4297" y="10172"/>
                    <a:pt x="4472" y="9733"/>
                    <a:pt x="4560" y="9295"/>
                  </a:cubicBezTo>
                  <a:cubicBezTo>
                    <a:pt x="4560" y="9032"/>
                    <a:pt x="4648" y="8769"/>
                    <a:pt x="4823" y="8418"/>
                  </a:cubicBezTo>
                  <a:cubicBezTo>
                    <a:pt x="4911" y="8155"/>
                    <a:pt x="4999" y="7892"/>
                    <a:pt x="5086" y="7629"/>
                  </a:cubicBezTo>
                  <a:cubicBezTo>
                    <a:pt x="5174" y="7278"/>
                    <a:pt x="5349" y="7015"/>
                    <a:pt x="5437" y="6752"/>
                  </a:cubicBezTo>
                  <a:cubicBezTo>
                    <a:pt x="5525" y="6401"/>
                    <a:pt x="5612" y="6138"/>
                    <a:pt x="5788" y="5875"/>
                  </a:cubicBezTo>
                  <a:cubicBezTo>
                    <a:pt x="5963" y="5174"/>
                    <a:pt x="6051" y="4648"/>
                    <a:pt x="6314" y="3946"/>
                  </a:cubicBezTo>
                  <a:cubicBezTo>
                    <a:pt x="6401" y="3771"/>
                    <a:pt x="6401" y="3420"/>
                    <a:pt x="6489" y="3245"/>
                  </a:cubicBezTo>
                  <a:cubicBezTo>
                    <a:pt x="6664" y="3069"/>
                    <a:pt x="6664" y="3069"/>
                    <a:pt x="6664" y="2982"/>
                  </a:cubicBezTo>
                  <a:close/>
                  <a:moveTo>
                    <a:pt x="6138" y="1"/>
                  </a:moveTo>
                  <a:cubicBezTo>
                    <a:pt x="5875" y="176"/>
                    <a:pt x="5700" y="176"/>
                    <a:pt x="5525" y="264"/>
                  </a:cubicBezTo>
                  <a:cubicBezTo>
                    <a:pt x="5437" y="351"/>
                    <a:pt x="5262" y="439"/>
                    <a:pt x="5086" y="614"/>
                  </a:cubicBezTo>
                  <a:cubicBezTo>
                    <a:pt x="4911" y="790"/>
                    <a:pt x="4648" y="1053"/>
                    <a:pt x="4560" y="1228"/>
                  </a:cubicBezTo>
                  <a:cubicBezTo>
                    <a:pt x="4209" y="1754"/>
                    <a:pt x="4034" y="2368"/>
                    <a:pt x="3946" y="2982"/>
                  </a:cubicBezTo>
                  <a:cubicBezTo>
                    <a:pt x="3771" y="3332"/>
                    <a:pt x="3771" y="3508"/>
                    <a:pt x="3683" y="3771"/>
                  </a:cubicBezTo>
                  <a:cubicBezTo>
                    <a:pt x="3596" y="4122"/>
                    <a:pt x="3596" y="4385"/>
                    <a:pt x="3420" y="4735"/>
                  </a:cubicBezTo>
                  <a:cubicBezTo>
                    <a:pt x="3245" y="5437"/>
                    <a:pt x="2982" y="5963"/>
                    <a:pt x="2807" y="6489"/>
                  </a:cubicBezTo>
                  <a:cubicBezTo>
                    <a:pt x="2719" y="6840"/>
                    <a:pt x="2456" y="7278"/>
                    <a:pt x="2368" y="7716"/>
                  </a:cubicBezTo>
                  <a:cubicBezTo>
                    <a:pt x="2280" y="8067"/>
                    <a:pt x="2193" y="8506"/>
                    <a:pt x="2017" y="8944"/>
                  </a:cubicBezTo>
                  <a:cubicBezTo>
                    <a:pt x="1930" y="9470"/>
                    <a:pt x="1754" y="9908"/>
                    <a:pt x="1579" y="10435"/>
                  </a:cubicBezTo>
                  <a:cubicBezTo>
                    <a:pt x="1491" y="10873"/>
                    <a:pt x="1404" y="11399"/>
                    <a:pt x="1316" y="11837"/>
                  </a:cubicBezTo>
                  <a:lnTo>
                    <a:pt x="965" y="13153"/>
                  </a:lnTo>
                  <a:cubicBezTo>
                    <a:pt x="878" y="13591"/>
                    <a:pt x="878" y="14205"/>
                    <a:pt x="702" y="14643"/>
                  </a:cubicBezTo>
                  <a:lnTo>
                    <a:pt x="439" y="15958"/>
                  </a:lnTo>
                  <a:cubicBezTo>
                    <a:pt x="264" y="16485"/>
                    <a:pt x="176" y="16923"/>
                    <a:pt x="88" y="17361"/>
                  </a:cubicBezTo>
                  <a:cubicBezTo>
                    <a:pt x="1" y="17887"/>
                    <a:pt x="176" y="18589"/>
                    <a:pt x="702" y="18852"/>
                  </a:cubicBezTo>
                  <a:cubicBezTo>
                    <a:pt x="965" y="19027"/>
                    <a:pt x="1053" y="19115"/>
                    <a:pt x="1316" y="19203"/>
                  </a:cubicBezTo>
                  <a:cubicBezTo>
                    <a:pt x="1491" y="19290"/>
                    <a:pt x="1842" y="19378"/>
                    <a:pt x="2193" y="19553"/>
                  </a:cubicBezTo>
                  <a:cubicBezTo>
                    <a:pt x="2631" y="19729"/>
                    <a:pt x="3070" y="19816"/>
                    <a:pt x="3508" y="19992"/>
                  </a:cubicBezTo>
                  <a:cubicBezTo>
                    <a:pt x="3946" y="20079"/>
                    <a:pt x="4472" y="20255"/>
                    <a:pt x="4911" y="20430"/>
                  </a:cubicBezTo>
                  <a:cubicBezTo>
                    <a:pt x="5437" y="20605"/>
                    <a:pt x="6138" y="20693"/>
                    <a:pt x="6664" y="20956"/>
                  </a:cubicBezTo>
                  <a:cubicBezTo>
                    <a:pt x="7191" y="21132"/>
                    <a:pt x="7717" y="21307"/>
                    <a:pt x="8330" y="21395"/>
                  </a:cubicBezTo>
                  <a:cubicBezTo>
                    <a:pt x="8857" y="21482"/>
                    <a:pt x="9383" y="21745"/>
                    <a:pt x="9909" y="21833"/>
                  </a:cubicBezTo>
                  <a:cubicBezTo>
                    <a:pt x="10522" y="21921"/>
                    <a:pt x="11049" y="22184"/>
                    <a:pt x="11575" y="22271"/>
                  </a:cubicBezTo>
                  <a:cubicBezTo>
                    <a:pt x="12101" y="22359"/>
                    <a:pt x="12802" y="22622"/>
                    <a:pt x="13328" y="22797"/>
                  </a:cubicBezTo>
                  <a:cubicBezTo>
                    <a:pt x="14030" y="23061"/>
                    <a:pt x="14731" y="23236"/>
                    <a:pt x="15433" y="23587"/>
                  </a:cubicBezTo>
                  <a:cubicBezTo>
                    <a:pt x="16046" y="23937"/>
                    <a:pt x="16748" y="24113"/>
                    <a:pt x="17361" y="24376"/>
                  </a:cubicBezTo>
                  <a:cubicBezTo>
                    <a:pt x="17975" y="24551"/>
                    <a:pt x="18589" y="24814"/>
                    <a:pt x="19290" y="24990"/>
                  </a:cubicBezTo>
                  <a:cubicBezTo>
                    <a:pt x="20167" y="25340"/>
                    <a:pt x="20869" y="25516"/>
                    <a:pt x="21746" y="25779"/>
                  </a:cubicBezTo>
                  <a:cubicBezTo>
                    <a:pt x="22096" y="25779"/>
                    <a:pt x="22447" y="25779"/>
                    <a:pt x="22798" y="25691"/>
                  </a:cubicBezTo>
                  <a:cubicBezTo>
                    <a:pt x="23061" y="25428"/>
                    <a:pt x="23324" y="25253"/>
                    <a:pt x="23411" y="24902"/>
                  </a:cubicBezTo>
                  <a:cubicBezTo>
                    <a:pt x="23674" y="24639"/>
                    <a:pt x="23762" y="24463"/>
                    <a:pt x="23762" y="24113"/>
                  </a:cubicBezTo>
                  <a:lnTo>
                    <a:pt x="23762" y="23762"/>
                  </a:lnTo>
                  <a:cubicBezTo>
                    <a:pt x="23674" y="23587"/>
                    <a:pt x="23674" y="23411"/>
                    <a:pt x="23587" y="23411"/>
                  </a:cubicBezTo>
                  <a:cubicBezTo>
                    <a:pt x="23499" y="23411"/>
                    <a:pt x="23499" y="23236"/>
                    <a:pt x="23499" y="23236"/>
                  </a:cubicBezTo>
                  <a:cubicBezTo>
                    <a:pt x="22622" y="22096"/>
                    <a:pt x="22009" y="20869"/>
                    <a:pt x="21219" y="19641"/>
                  </a:cubicBezTo>
                  <a:cubicBezTo>
                    <a:pt x="20518" y="18413"/>
                    <a:pt x="19729" y="17274"/>
                    <a:pt x="18940" y="16134"/>
                  </a:cubicBezTo>
                  <a:cubicBezTo>
                    <a:pt x="18589" y="15608"/>
                    <a:pt x="18151" y="15169"/>
                    <a:pt x="17712" y="14643"/>
                  </a:cubicBezTo>
                  <a:cubicBezTo>
                    <a:pt x="17361" y="14029"/>
                    <a:pt x="16923" y="13503"/>
                    <a:pt x="16572" y="12977"/>
                  </a:cubicBezTo>
                  <a:lnTo>
                    <a:pt x="14293" y="9645"/>
                  </a:lnTo>
                  <a:cubicBezTo>
                    <a:pt x="13854" y="9032"/>
                    <a:pt x="13416" y="8506"/>
                    <a:pt x="12977" y="7804"/>
                  </a:cubicBezTo>
                  <a:cubicBezTo>
                    <a:pt x="12451" y="7190"/>
                    <a:pt x="11925" y="6489"/>
                    <a:pt x="11487" y="5700"/>
                  </a:cubicBezTo>
                  <a:lnTo>
                    <a:pt x="11487" y="5612"/>
                  </a:lnTo>
                  <a:cubicBezTo>
                    <a:pt x="11312" y="5612"/>
                    <a:pt x="11312" y="5524"/>
                    <a:pt x="11224" y="5437"/>
                  </a:cubicBezTo>
                  <a:cubicBezTo>
                    <a:pt x="10785" y="4648"/>
                    <a:pt x="10259" y="3859"/>
                    <a:pt x="9821" y="3069"/>
                  </a:cubicBezTo>
                  <a:cubicBezTo>
                    <a:pt x="9470" y="2631"/>
                    <a:pt x="9295" y="2193"/>
                    <a:pt x="8944" y="1754"/>
                  </a:cubicBezTo>
                  <a:cubicBezTo>
                    <a:pt x="8593" y="1316"/>
                    <a:pt x="8418" y="1053"/>
                    <a:pt x="8067" y="702"/>
                  </a:cubicBezTo>
                  <a:cubicBezTo>
                    <a:pt x="7717" y="439"/>
                    <a:pt x="7541" y="264"/>
                    <a:pt x="7191" y="176"/>
                  </a:cubicBezTo>
                  <a:cubicBezTo>
                    <a:pt x="7015" y="1"/>
                    <a:pt x="6752" y="1"/>
                    <a:pt x="6664"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1348" name="Google Shape;1348;p70"/>
          <p:cNvGrpSpPr/>
          <p:nvPr/>
        </p:nvGrpSpPr>
        <p:grpSpPr>
          <a:xfrm rot="-2700000">
            <a:off x="916749" y="652319"/>
            <a:ext cx="1713300" cy="2021581"/>
            <a:chOff x="4475375" y="3939175"/>
            <a:chExt cx="972300" cy="1147250"/>
          </a:xfrm>
        </p:grpSpPr>
        <p:sp>
          <p:nvSpPr>
            <p:cNvPr id="1349" name="Google Shape;1349;p70"/>
            <p:cNvSpPr/>
            <p:nvPr/>
          </p:nvSpPr>
          <p:spPr>
            <a:xfrm>
              <a:off x="4495275" y="3939950"/>
              <a:ext cx="952400" cy="1083775"/>
            </a:xfrm>
            <a:custGeom>
              <a:avLst/>
              <a:gdLst/>
              <a:ahLst/>
              <a:cxnLst/>
              <a:rect l="l" t="t" r="r" b="b"/>
              <a:pathLst>
                <a:path w="38096" h="43351" extrusionOk="0">
                  <a:moveTo>
                    <a:pt x="31125" y="1"/>
                  </a:moveTo>
                  <a:cubicBezTo>
                    <a:pt x="29145" y="1"/>
                    <a:pt x="27155" y="895"/>
                    <a:pt x="25782" y="2595"/>
                  </a:cubicBezTo>
                  <a:lnTo>
                    <a:pt x="1692" y="32454"/>
                  </a:lnTo>
                  <a:cubicBezTo>
                    <a:pt x="498" y="33906"/>
                    <a:pt x="1" y="35716"/>
                    <a:pt x="180" y="37427"/>
                  </a:cubicBezTo>
                  <a:cubicBezTo>
                    <a:pt x="219" y="38123"/>
                    <a:pt x="398" y="38799"/>
                    <a:pt x="677" y="39436"/>
                  </a:cubicBezTo>
                  <a:cubicBezTo>
                    <a:pt x="1075" y="40391"/>
                    <a:pt x="1692" y="41266"/>
                    <a:pt x="2547" y="41922"/>
                  </a:cubicBezTo>
                  <a:cubicBezTo>
                    <a:pt x="3164" y="42460"/>
                    <a:pt x="3880" y="42818"/>
                    <a:pt x="4636" y="43056"/>
                  </a:cubicBezTo>
                  <a:cubicBezTo>
                    <a:pt x="5267" y="43254"/>
                    <a:pt x="5924" y="43351"/>
                    <a:pt x="6584" y="43351"/>
                  </a:cubicBezTo>
                  <a:cubicBezTo>
                    <a:pt x="8584" y="43351"/>
                    <a:pt x="10605" y="42459"/>
                    <a:pt x="11996" y="40769"/>
                  </a:cubicBezTo>
                  <a:lnTo>
                    <a:pt x="36106" y="10949"/>
                  </a:lnTo>
                  <a:cubicBezTo>
                    <a:pt x="37916" y="8662"/>
                    <a:pt x="38095" y="5598"/>
                    <a:pt x="36782" y="3251"/>
                  </a:cubicBezTo>
                  <a:cubicBezTo>
                    <a:pt x="36384" y="2595"/>
                    <a:pt x="35887" y="1978"/>
                    <a:pt x="35231" y="1441"/>
                  </a:cubicBezTo>
                  <a:cubicBezTo>
                    <a:pt x="34395" y="745"/>
                    <a:pt x="33420" y="327"/>
                    <a:pt x="32406" y="128"/>
                  </a:cubicBezTo>
                  <a:cubicBezTo>
                    <a:pt x="31984" y="43"/>
                    <a:pt x="31555" y="1"/>
                    <a:pt x="31125"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0" name="Google Shape;1350;p70"/>
            <p:cNvSpPr/>
            <p:nvPr/>
          </p:nvSpPr>
          <p:spPr>
            <a:xfrm>
              <a:off x="4512175" y="3942625"/>
              <a:ext cx="903175" cy="1073750"/>
            </a:xfrm>
            <a:custGeom>
              <a:avLst/>
              <a:gdLst/>
              <a:ahLst/>
              <a:cxnLst/>
              <a:rect l="l" t="t" r="r" b="b"/>
              <a:pathLst>
                <a:path w="36127" h="42950" extrusionOk="0">
                  <a:moveTo>
                    <a:pt x="31750" y="1"/>
                  </a:moveTo>
                  <a:lnTo>
                    <a:pt x="1" y="39329"/>
                  </a:lnTo>
                  <a:cubicBezTo>
                    <a:pt x="399" y="40284"/>
                    <a:pt x="1016" y="41159"/>
                    <a:pt x="1891" y="41815"/>
                  </a:cubicBezTo>
                  <a:cubicBezTo>
                    <a:pt x="2507" y="42353"/>
                    <a:pt x="3224" y="42711"/>
                    <a:pt x="3980" y="42949"/>
                  </a:cubicBezTo>
                  <a:lnTo>
                    <a:pt x="36126" y="3124"/>
                  </a:lnTo>
                  <a:cubicBezTo>
                    <a:pt x="35728" y="2468"/>
                    <a:pt x="35231" y="1831"/>
                    <a:pt x="34594" y="1314"/>
                  </a:cubicBezTo>
                  <a:cubicBezTo>
                    <a:pt x="33739" y="618"/>
                    <a:pt x="32764" y="200"/>
                    <a:pt x="31750"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1" name="Google Shape;1351;p70"/>
            <p:cNvSpPr/>
            <p:nvPr/>
          </p:nvSpPr>
          <p:spPr>
            <a:xfrm>
              <a:off x="4475375" y="4830350"/>
              <a:ext cx="250175" cy="256075"/>
            </a:xfrm>
            <a:custGeom>
              <a:avLst/>
              <a:gdLst/>
              <a:ahLst/>
              <a:cxnLst/>
              <a:rect l="l" t="t" r="r" b="b"/>
              <a:pathLst>
                <a:path w="10007" h="10243" extrusionOk="0">
                  <a:moveTo>
                    <a:pt x="976" y="0"/>
                  </a:moveTo>
                  <a:cubicBezTo>
                    <a:pt x="976" y="0"/>
                    <a:pt x="147" y="9708"/>
                    <a:pt x="15" y="10221"/>
                  </a:cubicBezTo>
                  <a:lnTo>
                    <a:pt x="15" y="10221"/>
                  </a:lnTo>
                  <a:lnTo>
                    <a:pt x="10007" y="7281"/>
                  </a:lnTo>
                  <a:lnTo>
                    <a:pt x="976" y="0"/>
                  </a:lnTo>
                  <a:close/>
                  <a:moveTo>
                    <a:pt x="15" y="10221"/>
                  </a:moveTo>
                  <a:lnTo>
                    <a:pt x="1" y="10225"/>
                  </a:lnTo>
                  <a:cubicBezTo>
                    <a:pt x="2" y="10237"/>
                    <a:pt x="4" y="10242"/>
                    <a:pt x="6" y="10242"/>
                  </a:cubicBezTo>
                  <a:cubicBezTo>
                    <a:pt x="9" y="10242"/>
                    <a:pt x="12" y="10235"/>
                    <a:pt x="15" y="1022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2" name="Google Shape;1352;p70"/>
            <p:cNvSpPr/>
            <p:nvPr/>
          </p:nvSpPr>
          <p:spPr>
            <a:xfrm>
              <a:off x="4475375" y="4989000"/>
              <a:ext cx="95025" cy="97000"/>
            </a:xfrm>
            <a:custGeom>
              <a:avLst/>
              <a:gdLst/>
              <a:ahLst/>
              <a:cxnLst/>
              <a:rect l="l" t="t" r="r" b="b"/>
              <a:pathLst>
                <a:path w="3801" h="3880" extrusionOk="0">
                  <a:moveTo>
                    <a:pt x="399" y="0"/>
                  </a:moveTo>
                  <a:cubicBezTo>
                    <a:pt x="220" y="1950"/>
                    <a:pt x="61" y="3680"/>
                    <a:pt x="1" y="3879"/>
                  </a:cubicBezTo>
                  <a:lnTo>
                    <a:pt x="3800" y="2745"/>
                  </a:lnTo>
                  <a:lnTo>
                    <a:pt x="399" y="0"/>
                  </a:ln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3" name="Google Shape;1353;p70"/>
            <p:cNvSpPr/>
            <p:nvPr/>
          </p:nvSpPr>
          <p:spPr>
            <a:xfrm>
              <a:off x="5127375" y="3939175"/>
              <a:ext cx="320300" cy="287950"/>
            </a:xfrm>
            <a:custGeom>
              <a:avLst/>
              <a:gdLst/>
              <a:ahLst/>
              <a:cxnLst/>
              <a:rect l="l" t="t" r="r" b="b"/>
              <a:pathLst>
                <a:path w="12812" h="11518" extrusionOk="0">
                  <a:moveTo>
                    <a:pt x="5846" y="0"/>
                  </a:moveTo>
                  <a:cubicBezTo>
                    <a:pt x="3845" y="0"/>
                    <a:pt x="1842" y="889"/>
                    <a:pt x="478" y="2566"/>
                  </a:cubicBezTo>
                  <a:lnTo>
                    <a:pt x="0" y="3163"/>
                  </a:lnTo>
                  <a:lnTo>
                    <a:pt x="10325" y="11518"/>
                  </a:lnTo>
                  <a:lnTo>
                    <a:pt x="10802" y="10921"/>
                  </a:lnTo>
                  <a:cubicBezTo>
                    <a:pt x="12632" y="8673"/>
                    <a:pt x="12811" y="5590"/>
                    <a:pt x="11478" y="3242"/>
                  </a:cubicBezTo>
                  <a:cubicBezTo>
                    <a:pt x="11080" y="2566"/>
                    <a:pt x="10583" y="1949"/>
                    <a:pt x="9927" y="1432"/>
                  </a:cubicBezTo>
                  <a:cubicBezTo>
                    <a:pt x="9091" y="756"/>
                    <a:pt x="8116" y="318"/>
                    <a:pt x="7102" y="119"/>
                  </a:cubicBezTo>
                  <a:cubicBezTo>
                    <a:pt x="6687" y="40"/>
                    <a:pt x="6267" y="0"/>
                    <a:pt x="5846"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4" name="Google Shape;1354;p70"/>
            <p:cNvSpPr/>
            <p:nvPr/>
          </p:nvSpPr>
          <p:spPr>
            <a:xfrm>
              <a:off x="5083600" y="3999875"/>
              <a:ext cx="317825" cy="263025"/>
            </a:xfrm>
            <a:custGeom>
              <a:avLst/>
              <a:gdLst/>
              <a:ahLst/>
              <a:cxnLst/>
              <a:rect l="l" t="t" r="r" b="b"/>
              <a:pathLst>
                <a:path w="12713" h="10521" extrusionOk="0">
                  <a:moveTo>
                    <a:pt x="1657" y="0"/>
                  </a:moveTo>
                  <a:cubicBezTo>
                    <a:pt x="1229" y="0"/>
                    <a:pt x="802" y="184"/>
                    <a:pt x="518" y="536"/>
                  </a:cubicBezTo>
                  <a:lnTo>
                    <a:pt x="498" y="575"/>
                  </a:lnTo>
                  <a:cubicBezTo>
                    <a:pt x="1" y="1192"/>
                    <a:pt x="80" y="2127"/>
                    <a:pt x="717" y="2624"/>
                  </a:cubicBezTo>
                  <a:lnTo>
                    <a:pt x="10126" y="10204"/>
                  </a:lnTo>
                  <a:cubicBezTo>
                    <a:pt x="10399" y="10417"/>
                    <a:pt x="10727" y="10520"/>
                    <a:pt x="11052" y="10520"/>
                  </a:cubicBezTo>
                  <a:cubicBezTo>
                    <a:pt x="11484" y="10520"/>
                    <a:pt x="11911" y="10337"/>
                    <a:pt x="12195" y="9985"/>
                  </a:cubicBezTo>
                  <a:lnTo>
                    <a:pt x="12215" y="9965"/>
                  </a:lnTo>
                  <a:cubicBezTo>
                    <a:pt x="12712" y="9348"/>
                    <a:pt x="12613" y="8393"/>
                    <a:pt x="11996" y="7896"/>
                  </a:cubicBezTo>
                  <a:lnTo>
                    <a:pt x="2567" y="317"/>
                  </a:lnTo>
                  <a:cubicBezTo>
                    <a:pt x="2302" y="104"/>
                    <a:pt x="1979" y="0"/>
                    <a:pt x="1657"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5" name="Google Shape;1355;p70"/>
            <p:cNvSpPr/>
            <p:nvPr/>
          </p:nvSpPr>
          <p:spPr>
            <a:xfrm>
              <a:off x="4999050" y="4110025"/>
              <a:ext cx="318325" cy="263775"/>
            </a:xfrm>
            <a:custGeom>
              <a:avLst/>
              <a:gdLst/>
              <a:ahLst/>
              <a:cxnLst/>
              <a:rect l="l" t="t" r="r" b="b"/>
              <a:pathLst>
                <a:path w="12733" h="10551" extrusionOk="0">
                  <a:moveTo>
                    <a:pt x="1651" y="1"/>
                  </a:moveTo>
                  <a:cubicBezTo>
                    <a:pt x="1222" y="1"/>
                    <a:pt x="800" y="194"/>
                    <a:pt x="518" y="566"/>
                  </a:cubicBezTo>
                  <a:lnTo>
                    <a:pt x="498" y="586"/>
                  </a:lnTo>
                  <a:cubicBezTo>
                    <a:pt x="1" y="1202"/>
                    <a:pt x="100" y="2157"/>
                    <a:pt x="717" y="2655"/>
                  </a:cubicBezTo>
                  <a:lnTo>
                    <a:pt x="10146" y="10234"/>
                  </a:lnTo>
                  <a:cubicBezTo>
                    <a:pt x="10411" y="10447"/>
                    <a:pt x="10734" y="10550"/>
                    <a:pt x="11056" y="10550"/>
                  </a:cubicBezTo>
                  <a:cubicBezTo>
                    <a:pt x="11484" y="10550"/>
                    <a:pt x="11911" y="10367"/>
                    <a:pt x="12195" y="10015"/>
                  </a:cubicBezTo>
                  <a:lnTo>
                    <a:pt x="12235" y="9995"/>
                  </a:lnTo>
                  <a:cubicBezTo>
                    <a:pt x="12732" y="9358"/>
                    <a:pt x="12633" y="8423"/>
                    <a:pt x="11996" y="7926"/>
                  </a:cubicBezTo>
                  <a:lnTo>
                    <a:pt x="2587" y="347"/>
                  </a:lnTo>
                  <a:cubicBezTo>
                    <a:pt x="2311" y="114"/>
                    <a:pt x="1979" y="1"/>
                    <a:pt x="1651"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6" name="Google Shape;1356;p70"/>
            <p:cNvSpPr/>
            <p:nvPr/>
          </p:nvSpPr>
          <p:spPr>
            <a:xfrm>
              <a:off x="5046300" y="4056775"/>
              <a:ext cx="318325" cy="263775"/>
            </a:xfrm>
            <a:custGeom>
              <a:avLst/>
              <a:gdLst/>
              <a:ahLst/>
              <a:cxnLst/>
              <a:rect l="l" t="t" r="r" b="b"/>
              <a:pathLst>
                <a:path w="12733" h="10551" extrusionOk="0">
                  <a:moveTo>
                    <a:pt x="1676" y="0"/>
                  </a:moveTo>
                  <a:cubicBezTo>
                    <a:pt x="1244" y="0"/>
                    <a:pt x="815" y="198"/>
                    <a:pt x="518" y="587"/>
                  </a:cubicBezTo>
                  <a:lnTo>
                    <a:pt x="498" y="607"/>
                  </a:lnTo>
                  <a:cubicBezTo>
                    <a:pt x="1" y="1224"/>
                    <a:pt x="100" y="2179"/>
                    <a:pt x="717" y="2676"/>
                  </a:cubicBezTo>
                  <a:lnTo>
                    <a:pt x="10146" y="10235"/>
                  </a:lnTo>
                  <a:cubicBezTo>
                    <a:pt x="10409" y="10447"/>
                    <a:pt x="10729" y="10550"/>
                    <a:pt x="11048" y="10550"/>
                  </a:cubicBezTo>
                  <a:cubicBezTo>
                    <a:pt x="11479" y="10550"/>
                    <a:pt x="11909" y="10362"/>
                    <a:pt x="12195" y="9996"/>
                  </a:cubicBezTo>
                  <a:lnTo>
                    <a:pt x="12235" y="9977"/>
                  </a:lnTo>
                  <a:cubicBezTo>
                    <a:pt x="12732" y="9360"/>
                    <a:pt x="12633" y="8405"/>
                    <a:pt x="11996" y="7908"/>
                  </a:cubicBezTo>
                  <a:lnTo>
                    <a:pt x="2587" y="329"/>
                  </a:lnTo>
                  <a:cubicBezTo>
                    <a:pt x="2316" y="109"/>
                    <a:pt x="1995" y="0"/>
                    <a:pt x="1676"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7" name="Google Shape;1357;p70"/>
            <p:cNvSpPr/>
            <p:nvPr/>
          </p:nvSpPr>
          <p:spPr>
            <a:xfrm>
              <a:off x="5342700" y="3993350"/>
              <a:ext cx="14450" cy="13950"/>
            </a:xfrm>
            <a:custGeom>
              <a:avLst/>
              <a:gdLst/>
              <a:ahLst/>
              <a:cxnLst/>
              <a:rect l="l" t="t" r="r" b="b"/>
              <a:pathLst>
                <a:path w="578" h="558" fill="none" extrusionOk="0">
                  <a:moveTo>
                    <a:pt x="1" y="1"/>
                  </a:moveTo>
                  <a:cubicBezTo>
                    <a:pt x="200" y="180"/>
                    <a:pt x="399" y="359"/>
                    <a:pt x="578" y="558"/>
                  </a:cubicBezTo>
                </a:path>
              </a:pathLst>
            </a:custGeom>
            <a:noFill/>
            <a:ln w="13425" cap="rnd"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8" name="Google Shape;1358;p70"/>
            <p:cNvSpPr/>
            <p:nvPr/>
          </p:nvSpPr>
          <p:spPr>
            <a:xfrm>
              <a:off x="5226325" y="3970475"/>
              <a:ext cx="88550" cy="30375"/>
            </a:xfrm>
            <a:custGeom>
              <a:avLst/>
              <a:gdLst/>
              <a:ahLst/>
              <a:cxnLst/>
              <a:rect l="l" t="t" r="r" b="b"/>
              <a:pathLst>
                <a:path w="3542" h="1215" fill="none" extrusionOk="0">
                  <a:moveTo>
                    <a:pt x="1" y="1214"/>
                  </a:moveTo>
                  <a:cubicBezTo>
                    <a:pt x="976" y="478"/>
                    <a:pt x="2308" y="1"/>
                    <a:pt x="3542" y="339"/>
                  </a:cubicBezTo>
                </a:path>
              </a:pathLst>
            </a:custGeom>
            <a:noFill/>
            <a:ln w="13425" cap="rnd"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59" name="Google Shape;1359;p70"/>
            <p:cNvSpPr/>
            <p:nvPr/>
          </p:nvSpPr>
          <p:spPr>
            <a:xfrm>
              <a:off x="5039850" y="4343975"/>
              <a:ext cx="39300" cy="35825"/>
            </a:xfrm>
            <a:custGeom>
              <a:avLst/>
              <a:gdLst/>
              <a:ahLst/>
              <a:cxnLst/>
              <a:rect l="l" t="t" r="r" b="b"/>
              <a:pathLst>
                <a:path w="1572" h="1433" fill="none" extrusionOk="0">
                  <a:moveTo>
                    <a:pt x="219" y="0"/>
                  </a:moveTo>
                  <a:cubicBezTo>
                    <a:pt x="0" y="796"/>
                    <a:pt x="856" y="1433"/>
                    <a:pt x="1572" y="1075"/>
                  </a:cubicBezTo>
                </a:path>
              </a:pathLst>
            </a:custGeom>
            <a:solidFill>
              <a:schemeClr val="lt2"/>
            </a:solidFill>
            <a:ln w="17900" cap="rnd" cmpd="sng">
              <a:solidFill>
                <a:schemeClr val="dk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60" name="Google Shape;1360;p70"/>
            <p:cNvSpPr/>
            <p:nvPr/>
          </p:nvSpPr>
          <p:spPr>
            <a:xfrm>
              <a:off x="5025425" y="4293250"/>
              <a:ext cx="31850" cy="29000"/>
            </a:xfrm>
            <a:custGeom>
              <a:avLst/>
              <a:gdLst/>
              <a:ahLst/>
              <a:cxnLst/>
              <a:rect l="l" t="t" r="r" b="b"/>
              <a:pathLst>
                <a:path w="1274" h="1160" extrusionOk="0">
                  <a:moveTo>
                    <a:pt x="647" y="0"/>
                  </a:moveTo>
                  <a:cubicBezTo>
                    <a:pt x="498" y="0"/>
                    <a:pt x="348" y="60"/>
                    <a:pt x="239" y="179"/>
                  </a:cubicBezTo>
                  <a:cubicBezTo>
                    <a:pt x="0" y="398"/>
                    <a:pt x="0" y="776"/>
                    <a:pt x="239" y="995"/>
                  </a:cubicBezTo>
                  <a:cubicBezTo>
                    <a:pt x="348" y="1104"/>
                    <a:pt x="498" y="1159"/>
                    <a:pt x="647" y="1159"/>
                  </a:cubicBezTo>
                  <a:cubicBezTo>
                    <a:pt x="796" y="1159"/>
                    <a:pt x="945" y="1104"/>
                    <a:pt x="1055" y="995"/>
                  </a:cubicBezTo>
                  <a:cubicBezTo>
                    <a:pt x="1273" y="776"/>
                    <a:pt x="1273" y="398"/>
                    <a:pt x="1055" y="179"/>
                  </a:cubicBezTo>
                  <a:cubicBezTo>
                    <a:pt x="945" y="60"/>
                    <a:pt x="796" y="0"/>
                    <a:pt x="647"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61" name="Google Shape;1361;p70"/>
            <p:cNvSpPr/>
            <p:nvPr/>
          </p:nvSpPr>
          <p:spPr>
            <a:xfrm>
              <a:off x="5099025" y="4342975"/>
              <a:ext cx="31850" cy="29000"/>
            </a:xfrm>
            <a:custGeom>
              <a:avLst/>
              <a:gdLst/>
              <a:ahLst/>
              <a:cxnLst/>
              <a:rect l="l" t="t" r="r" b="b"/>
              <a:pathLst>
                <a:path w="1274" h="1160" extrusionOk="0">
                  <a:moveTo>
                    <a:pt x="627" y="1"/>
                  </a:moveTo>
                  <a:cubicBezTo>
                    <a:pt x="478" y="1"/>
                    <a:pt x="329" y="60"/>
                    <a:pt x="219" y="180"/>
                  </a:cubicBezTo>
                  <a:cubicBezTo>
                    <a:pt x="0" y="398"/>
                    <a:pt x="0" y="776"/>
                    <a:pt x="219" y="995"/>
                  </a:cubicBezTo>
                  <a:cubicBezTo>
                    <a:pt x="329" y="1105"/>
                    <a:pt x="478" y="1159"/>
                    <a:pt x="627" y="1159"/>
                  </a:cubicBezTo>
                  <a:cubicBezTo>
                    <a:pt x="776" y="1159"/>
                    <a:pt x="925" y="1105"/>
                    <a:pt x="1035" y="995"/>
                  </a:cubicBezTo>
                  <a:cubicBezTo>
                    <a:pt x="1273" y="776"/>
                    <a:pt x="1273" y="398"/>
                    <a:pt x="1035" y="180"/>
                  </a:cubicBezTo>
                  <a:cubicBezTo>
                    <a:pt x="925" y="60"/>
                    <a:pt x="776" y="1"/>
                    <a:pt x="627"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62" name="Google Shape;1362;p70"/>
            <p:cNvSpPr/>
            <p:nvPr/>
          </p:nvSpPr>
          <p:spPr>
            <a:xfrm>
              <a:off x="5090575" y="4388225"/>
              <a:ext cx="76100" cy="76125"/>
            </a:xfrm>
            <a:custGeom>
              <a:avLst/>
              <a:gdLst/>
              <a:ahLst/>
              <a:cxnLst/>
              <a:rect l="l" t="t" r="r" b="b"/>
              <a:pathLst>
                <a:path w="3044" h="3045" extrusionOk="0">
                  <a:moveTo>
                    <a:pt x="1532" y="1"/>
                  </a:moveTo>
                  <a:cubicBezTo>
                    <a:pt x="677" y="1"/>
                    <a:pt x="0" y="677"/>
                    <a:pt x="0" y="1513"/>
                  </a:cubicBezTo>
                  <a:cubicBezTo>
                    <a:pt x="0" y="2368"/>
                    <a:pt x="677" y="3044"/>
                    <a:pt x="1532" y="3044"/>
                  </a:cubicBezTo>
                  <a:cubicBezTo>
                    <a:pt x="2367" y="3044"/>
                    <a:pt x="3044" y="2368"/>
                    <a:pt x="3044" y="1513"/>
                  </a:cubicBezTo>
                  <a:cubicBezTo>
                    <a:pt x="3044" y="697"/>
                    <a:pt x="2367" y="1"/>
                    <a:pt x="153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63" name="Google Shape;1363;p70"/>
            <p:cNvSpPr/>
            <p:nvPr/>
          </p:nvSpPr>
          <p:spPr>
            <a:xfrm>
              <a:off x="4931425" y="4282800"/>
              <a:ext cx="76125" cy="75625"/>
            </a:xfrm>
            <a:custGeom>
              <a:avLst/>
              <a:gdLst/>
              <a:ahLst/>
              <a:cxnLst/>
              <a:rect l="l" t="t" r="r" b="b"/>
              <a:pathLst>
                <a:path w="3045" h="3025" extrusionOk="0">
                  <a:moveTo>
                    <a:pt x="1532" y="1"/>
                  </a:moveTo>
                  <a:cubicBezTo>
                    <a:pt x="677" y="1"/>
                    <a:pt x="1" y="657"/>
                    <a:pt x="1" y="1512"/>
                  </a:cubicBezTo>
                  <a:cubicBezTo>
                    <a:pt x="1" y="2348"/>
                    <a:pt x="677" y="3024"/>
                    <a:pt x="1532" y="3024"/>
                  </a:cubicBezTo>
                  <a:cubicBezTo>
                    <a:pt x="2368" y="3024"/>
                    <a:pt x="3044" y="2348"/>
                    <a:pt x="3044" y="1512"/>
                  </a:cubicBezTo>
                  <a:cubicBezTo>
                    <a:pt x="3044" y="697"/>
                    <a:pt x="2368" y="1"/>
                    <a:pt x="1532" y="1"/>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364" name="Google Shape;1364;p70"/>
          <p:cNvSpPr/>
          <p:nvPr/>
        </p:nvSpPr>
        <p:spPr>
          <a:xfrm rot="-4214020">
            <a:off x="2510802" y="1714392"/>
            <a:ext cx="286847" cy="252915"/>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65" name="Google Shape;1365;p70"/>
          <p:cNvSpPr/>
          <p:nvPr/>
        </p:nvSpPr>
        <p:spPr>
          <a:xfrm rot="-4214001">
            <a:off x="2418947" y="1498758"/>
            <a:ext cx="132656" cy="116948"/>
          </a:xfrm>
          <a:custGeom>
            <a:avLst/>
            <a:gdLst/>
            <a:ahLst/>
            <a:cxnLst/>
            <a:rect l="l" t="t" r="r" b="b"/>
            <a:pathLst>
              <a:path w="12136" h="10699" extrusionOk="0">
                <a:moveTo>
                  <a:pt x="6069" y="1"/>
                </a:moveTo>
                <a:cubicBezTo>
                  <a:pt x="3975" y="1"/>
                  <a:pt x="1990" y="1241"/>
                  <a:pt x="1135" y="3296"/>
                </a:cubicBezTo>
                <a:cubicBezTo>
                  <a:pt x="1" y="6041"/>
                  <a:pt x="1294" y="9165"/>
                  <a:pt x="4019" y="10299"/>
                </a:cubicBezTo>
                <a:cubicBezTo>
                  <a:pt x="4682" y="10570"/>
                  <a:pt x="5371" y="10698"/>
                  <a:pt x="6048" y="10698"/>
                </a:cubicBezTo>
                <a:cubicBezTo>
                  <a:pt x="8154" y="10698"/>
                  <a:pt x="10159" y="9456"/>
                  <a:pt x="11001" y="7394"/>
                </a:cubicBezTo>
                <a:cubicBezTo>
                  <a:pt x="12135" y="4669"/>
                  <a:pt x="10842" y="1546"/>
                  <a:pt x="8117" y="412"/>
                </a:cubicBezTo>
                <a:cubicBezTo>
                  <a:pt x="7447" y="133"/>
                  <a:pt x="6752" y="1"/>
                  <a:pt x="6069"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2" name="Google Shape;1341;p70">
            <a:extLst>
              <a:ext uri="{FF2B5EF4-FFF2-40B4-BE49-F238E27FC236}">
                <a16:creationId xmlns:a16="http://schemas.microsoft.com/office/drawing/2014/main" id="{42E5898A-AA35-44DE-797D-0FCB0E249C02}"/>
              </a:ext>
            </a:extLst>
          </p:cNvPr>
          <p:cNvSpPr txBox="1">
            <a:spLocks/>
          </p:cNvSpPr>
          <p:nvPr/>
        </p:nvSpPr>
        <p:spPr>
          <a:xfrm flipH="1">
            <a:off x="2010140" y="2980965"/>
            <a:ext cx="8490400" cy="3939200"/>
          </a:xfrm>
          <a:prstGeom prst="rect">
            <a:avLst/>
          </a:prstGeom>
          <a:noFill/>
          <a:ln>
            <a:noFill/>
          </a:ln>
        </p:spPr>
        <p:txBody>
          <a:bodyPr spcFirstLastPara="1" wrap="square" lIns="121900" tIns="121900" rIns="121900" bIns="121900" anchor="ctr" anchorCtr="0">
            <a:norm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accent4"/>
              </a:buClr>
              <a:buSzPts val="4800"/>
              <a:buFont typeface="Lilita One"/>
              <a:buNone/>
              <a:defRPr sz="8000" b="0" i="0" u="none" strike="noStrike" cap="none">
                <a:solidFill>
                  <a:schemeClr val="accent4"/>
                </a:solidFill>
                <a:latin typeface="#9Slide07 SVNUT Triumph Press" panose="00000500000000000000" pitchFamily="2" charset="0"/>
                <a:ea typeface="Lilita One"/>
                <a:cs typeface="Lilita One"/>
                <a:sym typeface="Lilita One"/>
              </a:defRPr>
            </a:lvl1pPr>
            <a:lvl2pPr marR="0" lvl="1" algn="l" rtl="0">
              <a:lnSpc>
                <a:spcPct val="100000"/>
              </a:lnSpc>
              <a:spcBef>
                <a:spcPts val="0"/>
              </a:spcBef>
              <a:spcAft>
                <a:spcPts val="0"/>
              </a:spcAft>
              <a:buClr>
                <a:schemeClr val="accent4"/>
              </a:buClr>
              <a:buSzPts val="4800"/>
              <a:buFont typeface="Bebas Neue"/>
              <a:buNone/>
              <a:defRPr sz="6400" b="0" i="0" u="none" strike="noStrike" cap="none">
                <a:solidFill>
                  <a:schemeClr val="accent4"/>
                </a:solidFill>
                <a:latin typeface="Bebas Neue"/>
                <a:ea typeface="Bebas Neue"/>
                <a:cs typeface="Bebas Neue"/>
                <a:sym typeface="Bebas Neue"/>
              </a:defRPr>
            </a:lvl2pPr>
            <a:lvl3pPr marR="0" lvl="2" algn="l" rtl="0">
              <a:lnSpc>
                <a:spcPct val="100000"/>
              </a:lnSpc>
              <a:spcBef>
                <a:spcPts val="0"/>
              </a:spcBef>
              <a:spcAft>
                <a:spcPts val="0"/>
              </a:spcAft>
              <a:buClr>
                <a:schemeClr val="accent4"/>
              </a:buClr>
              <a:buSzPts val="4800"/>
              <a:buFont typeface="Bebas Neue"/>
              <a:buNone/>
              <a:defRPr sz="6400" b="0" i="0" u="none" strike="noStrike" cap="none">
                <a:solidFill>
                  <a:schemeClr val="accent4"/>
                </a:solidFill>
                <a:latin typeface="Bebas Neue"/>
                <a:ea typeface="Bebas Neue"/>
                <a:cs typeface="Bebas Neue"/>
                <a:sym typeface="Bebas Neue"/>
              </a:defRPr>
            </a:lvl3pPr>
            <a:lvl4pPr marR="0" lvl="3" algn="l" rtl="0">
              <a:lnSpc>
                <a:spcPct val="100000"/>
              </a:lnSpc>
              <a:spcBef>
                <a:spcPts val="0"/>
              </a:spcBef>
              <a:spcAft>
                <a:spcPts val="0"/>
              </a:spcAft>
              <a:buClr>
                <a:schemeClr val="accent4"/>
              </a:buClr>
              <a:buSzPts val="4800"/>
              <a:buFont typeface="Bebas Neue"/>
              <a:buNone/>
              <a:defRPr sz="6400" b="0" i="0" u="none" strike="noStrike" cap="none">
                <a:solidFill>
                  <a:schemeClr val="accent4"/>
                </a:solidFill>
                <a:latin typeface="Bebas Neue"/>
                <a:ea typeface="Bebas Neue"/>
                <a:cs typeface="Bebas Neue"/>
                <a:sym typeface="Bebas Neue"/>
              </a:defRPr>
            </a:lvl4pPr>
            <a:lvl5pPr marR="0" lvl="4" algn="l" rtl="0">
              <a:lnSpc>
                <a:spcPct val="100000"/>
              </a:lnSpc>
              <a:spcBef>
                <a:spcPts val="0"/>
              </a:spcBef>
              <a:spcAft>
                <a:spcPts val="0"/>
              </a:spcAft>
              <a:buClr>
                <a:schemeClr val="accent4"/>
              </a:buClr>
              <a:buSzPts val="4800"/>
              <a:buFont typeface="Bebas Neue"/>
              <a:buNone/>
              <a:defRPr sz="6400" b="0" i="0" u="none" strike="noStrike" cap="none">
                <a:solidFill>
                  <a:schemeClr val="accent4"/>
                </a:solidFill>
                <a:latin typeface="Bebas Neue"/>
                <a:ea typeface="Bebas Neue"/>
                <a:cs typeface="Bebas Neue"/>
                <a:sym typeface="Bebas Neue"/>
              </a:defRPr>
            </a:lvl5pPr>
            <a:lvl6pPr marR="0" lvl="5" algn="l" rtl="0">
              <a:lnSpc>
                <a:spcPct val="100000"/>
              </a:lnSpc>
              <a:spcBef>
                <a:spcPts val="0"/>
              </a:spcBef>
              <a:spcAft>
                <a:spcPts val="0"/>
              </a:spcAft>
              <a:buClr>
                <a:schemeClr val="accent4"/>
              </a:buClr>
              <a:buSzPts val="4800"/>
              <a:buFont typeface="Bebas Neue"/>
              <a:buNone/>
              <a:defRPr sz="6400" b="0" i="0" u="none" strike="noStrike" cap="none">
                <a:solidFill>
                  <a:schemeClr val="accent4"/>
                </a:solidFill>
                <a:latin typeface="Bebas Neue"/>
                <a:ea typeface="Bebas Neue"/>
                <a:cs typeface="Bebas Neue"/>
                <a:sym typeface="Bebas Neue"/>
              </a:defRPr>
            </a:lvl6pPr>
            <a:lvl7pPr marR="0" lvl="6" algn="l" rtl="0">
              <a:lnSpc>
                <a:spcPct val="100000"/>
              </a:lnSpc>
              <a:spcBef>
                <a:spcPts val="0"/>
              </a:spcBef>
              <a:spcAft>
                <a:spcPts val="0"/>
              </a:spcAft>
              <a:buClr>
                <a:schemeClr val="accent4"/>
              </a:buClr>
              <a:buSzPts val="4800"/>
              <a:buFont typeface="Bebas Neue"/>
              <a:buNone/>
              <a:defRPr sz="6400" b="0" i="0" u="none" strike="noStrike" cap="none">
                <a:solidFill>
                  <a:schemeClr val="accent4"/>
                </a:solidFill>
                <a:latin typeface="Bebas Neue"/>
                <a:ea typeface="Bebas Neue"/>
                <a:cs typeface="Bebas Neue"/>
                <a:sym typeface="Bebas Neue"/>
              </a:defRPr>
            </a:lvl7pPr>
            <a:lvl8pPr marR="0" lvl="7" algn="l" rtl="0">
              <a:lnSpc>
                <a:spcPct val="100000"/>
              </a:lnSpc>
              <a:spcBef>
                <a:spcPts val="0"/>
              </a:spcBef>
              <a:spcAft>
                <a:spcPts val="0"/>
              </a:spcAft>
              <a:buClr>
                <a:schemeClr val="accent4"/>
              </a:buClr>
              <a:buSzPts val="4800"/>
              <a:buFont typeface="Bebas Neue"/>
              <a:buNone/>
              <a:defRPr sz="6400" b="0" i="0" u="none" strike="noStrike" cap="none">
                <a:solidFill>
                  <a:schemeClr val="accent4"/>
                </a:solidFill>
                <a:latin typeface="Bebas Neue"/>
                <a:ea typeface="Bebas Neue"/>
                <a:cs typeface="Bebas Neue"/>
                <a:sym typeface="Bebas Neue"/>
              </a:defRPr>
            </a:lvl8pPr>
            <a:lvl9pPr marR="0" lvl="8" algn="l" rtl="0">
              <a:lnSpc>
                <a:spcPct val="100000"/>
              </a:lnSpc>
              <a:spcBef>
                <a:spcPts val="0"/>
              </a:spcBef>
              <a:spcAft>
                <a:spcPts val="0"/>
              </a:spcAft>
              <a:buClr>
                <a:schemeClr val="accent4"/>
              </a:buClr>
              <a:buSzPts val="4800"/>
              <a:buFont typeface="Bebas Neue"/>
              <a:buNone/>
              <a:defRPr sz="6400" b="0" i="0" u="none" strike="noStrike" cap="none">
                <a:solidFill>
                  <a:schemeClr val="accent4"/>
                </a:solidFill>
                <a:latin typeface="Bebas Neue"/>
                <a:ea typeface="Bebas Neue"/>
                <a:cs typeface="Bebas Neue"/>
                <a:sym typeface="Bebas Neue"/>
              </a:defRPr>
            </a:lvl9pPr>
          </a:lstStyle>
          <a:p>
            <a:r>
              <a:rPr lang="en-US" sz="4000" kern="0">
                <a:solidFill>
                  <a:schemeClr val="bg1"/>
                </a:solidFill>
              </a:rPr>
              <a:t>Về nhà tìm hiểu về mối liên hệ giữa độ âm điện và liên kết hóa học, vẽ sơ đồ tư duy trước khi đến lớp</a:t>
            </a:r>
          </a:p>
        </p:txBody>
      </p:sp>
    </p:spTree>
    <p:extLst>
      <p:ext uri="{BB962C8B-B14F-4D97-AF65-F5344CB8AC3E}">
        <p14:creationId xmlns:p14="http://schemas.microsoft.com/office/powerpoint/2010/main" val="501850328"/>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6000">
        <p15:prstTrans prst="curtains"/>
      </p:transition>
    </mc:Choice>
    <mc:Fallback xmlns="">
      <p:transition spd="slow">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14:presetBounceEnd="26000">
                                      <p:stCondLst>
                                        <p:cond delay="0"/>
                                      </p:stCondLst>
                                      <p:childTnLst>
                                        <p:set>
                                          <p:cBhvr>
                                            <p:cTn id="6" dur="1" fill="hold">
                                              <p:stCondLst>
                                                <p:cond delay="0"/>
                                              </p:stCondLst>
                                            </p:cTn>
                                            <p:tgtEl>
                                              <p:spTgt spid="1348"/>
                                            </p:tgtEl>
                                            <p:attrNameLst>
                                              <p:attrName>style.visibility</p:attrName>
                                            </p:attrNameLst>
                                          </p:cBhvr>
                                          <p:to>
                                            <p:strVal val="visible"/>
                                          </p:to>
                                        </p:set>
                                        <p:anim calcmode="lin" valueType="num" p14:bounceEnd="26000">
                                          <p:cBhvr additive="base">
                                            <p:cTn id="7" dur="2500" fill="hold"/>
                                            <p:tgtEl>
                                              <p:spTgt spid="1348"/>
                                            </p:tgtEl>
                                            <p:attrNameLst>
                                              <p:attrName>ppt_x</p:attrName>
                                            </p:attrNameLst>
                                          </p:cBhvr>
                                          <p:tavLst>
                                            <p:tav tm="0">
                                              <p:val>
                                                <p:strVal val="0-#ppt_w/2"/>
                                              </p:val>
                                            </p:tav>
                                            <p:tav tm="100000">
                                              <p:val>
                                                <p:strVal val="#ppt_x"/>
                                              </p:val>
                                            </p:tav>
                                          </p:tavLst>
                                        </p:anim>
                                        <p:anim calcmode="lin" valueType="num" p14:bounceEnd="26000">
                                          <p:cBhvr additive="base">
                                            <p:cTn id="8" dur="2500" fill="hold"/>
                                            <p:tgtEl>
                                              <p:spTgt spid="1348"/>
                                            </p:tgtEl>
                                            <p:attrNameLst>
                                              <p:attrName>ppt_y</p:attrName>
                                            </p:attrNameLst>
                                          </p:cBhvr>
                                          <p:tavLst>
                                            <p:tav tm="0">
                                              <p:val>
                                                <p:strVal val="0-#ppt_h/2"/>
                                              </p:val>
                                            </p:tav>
                                            <p:tav tm="100000">
                                              <p:val>
                                                <p:strVal val="#ppt_y"/>
                                              </p:val>
                                            </p:tav>
                                          </p:tavLst>
                                        </p:anim>
                                      </p:childTnLst>
                                    </p:cTn>
                                  </p:par>
                                  <p:par>
                                    <p:cTn id="9" presetID="22" presetClass="entr" presetSubtype="8" fill="hold" grpId="0" nodeType="withEffect">
                                      <p:stCondLst>
                                        <p:cond delay="750"/>
                                      </p:stCondLst>
                                      <p:childTnLst>
                                        <p:set>
                                          <p:cBhvr>
                                            <p:cTn id="10" dur="1" fill="hold">
                                              <p:stCondLst>
                                                <p:cond delay="0"/>
                                              </p:stCondLst>
                                            </p:cTn>
                                            <p:tgtEl>
                                              <p:spTgt spid="1343"/>
                                            </p:tgtEl>
                                            <p:attrNameLst>
                                              <p:attrName>style.visibility</p:attrName>
                                            </p:attrNameLst>
                                          </p:cBhvr>
                                          <p:to>
                                            <p:strVal val="visible"/>
                                          </p:to>
                                        </p:set>
                                        <p:animEffect transition="in" filter="wipe(left)">
                                          <p:cBhvr>
                                            <p:cTn id="11" dur="1000"/>
                                            <p:tgtEl>
                                              <p:spTgt spid="1343"/>
                                            </p:tgtEl>
                                          </p:cBhvr>
                                        </p:animEffect>
                                      </p:childTnLst>
                                    </p:cTn>
                                  </p:par>
                                  <p:par>
                                    <p:cTn id="12" presetID="53" presetClass="entr" presetSubtype="16" fill="hold" grpId="0" nodeType="withEffect">
                                      <p:stCondLst>
                                        <p:cond delay="750"/>
                                      </p:stCondLst>
                                      <p:childTnLst>
                                        <p:set>
                                          <p:cBhvr>
                                            <p:cTn id="13" dur="1" fill="hold">
                                              <p:stCondLst>
                                                <p:cond delay="0"/>
                                              </p:stCondLst>
                                            </p:cTn>
                                            <p:tgtEl>
                                              <p:spTgt spid="1341"/>
                                            </p:tgtEl>
                                            <p:attrNameLst>
                                              <p:attrName>style.visibility</p:attrName>
                                            </p:attrNameLst>
                                          </p:cBhvr>
                                          <p:to>
                                            <p:strVal val="visible"/>
                                          </p:to>
                                        </p:set>
                                        <p:anim calcmode="lin" valueType="num">
                                          <p:cBhvr>
                                            <p:cTn id="14" dur="1000" fill="hold"/>
                                            <p:tgtEl>
                                              <p:spTgt spid="1341"/>
                                            </p:tgtEl>
                                            <p:attrNameLst>
                                              <p:attrName>ppt_w</p:attrName>
                                            </p:attrNameLst>
                                          </p:cBhvr>
                                          <p:tavLst>
                                            <p:tav tm="0">
                                              <p:val>
                                                <p:fltVal val="0"/>
                                              </p:val>
                                            </p:tav>
                                            <p:tav tm="100000">
                                              <p:val>
                                                <p:strVal val="#ppt_w"/>
                                              </p:val>
                                            </p:tav>
                                          </p:tavLst>
                                        </p:anim>
                                        <p:anim calcmode="lin" valueType="num">
                                          <p:cBhvr>
                                            <p:cTn id="15" dur="1000" fill="hold"/>
                                            <p:tgtEl>
                                              <p:spTgt spid="1341"/>
                                            </p:tgtEl>
                                            <p:attrNameLst>
                                              <p:attrName>ppt_h</p:attrName>
                                            </p:attrNameLst>
                                          </p:cBhvr>
                                          <p:tavLst>
                                            <p:tav tm="0">
                                              <p:val>
                                                <p:fltVal val="0"/>
                                              </p:val>
                                            </p:tav>
                                            <p:tav tm="100000">
                                              <p:val>
                                                <p:strVal val="#ppt_h"/>
                                              </p:val>
                                            </p:tav>
                                          </p:tavLst>
                                        </p:anim>
                                        <p:animEffect transition="in" filter="fade">
                                          <p:cBhvr>
                                            <p:cTn id="16" dur="1000"/>
                                            <p:tgtEl>
                                              <p:spTgt spid="1341"/>
                                            </p:tgtEl>
                                          </p:cBhvr>
                                        </p:animEffect>
                                      </p:childTnLst>
                                    </p:cTn>
                                  </p:par>
                                  <p:par>
                                    <p:cTn id="17" presetID="53" presetClass="entr" presetSubtype="16" fill="hold" grpId="0" nodeType="withEffect">
                                      <p:stCondLst>
                                        <p:cond delay="750"/>
                                      </p:stCondLst>
                                      <p:childTnLst>
                                        <p:set>
                                          <p:cBhvr>
                                            <p:cTn id="18" dur="1" fill="hold">
                                              <p:stCondLst>
                                                <p:cond delay="0"/>
                                              </p:stCondLst>
                                            </p:cTn>
                                            <p:tgtEl>
                                              <p:spTgt spid="2"/>
                                            </p:tgtEl>
                                            <p:attrNameLst>
                                              <p:attrName>style.visibility</p:attrName>
                                            </p:attrNameLst>
                                          </p:cBhvr>
                                          <p:to>
                                            <p:strVal val="visible"/>
                                          </p:to>
                                        </p:set>
                                        <p:anim calcmode="lin" valueType="num">
                                          <p:cBhvr>
                                            <p:cTn id="19" dur="1000" fill="hold"/>
                                            <p:tgtEl>
                                              <p:spTgt spid="2"/>
                                            </p:tgtEl>
                                            <p:attrNameLst>
                                              <p:attrName>ppt_w</p:attrName>
                                            </p:attrNameLst>
                                          </p:cBhvr>
                                          <p:tavLst>
                                            <p:tav tm="0">
                                              <p:val>
                                                <p:fltVal val="0"/>
                                              </p:val>
                                            </p:tav>
                                            <p:tav tm="100000">
                                              <p:val>
                                                <p:strVal val="#ppt_w"/>
                                              </p:val>
                                            </p:tav>
                                          </p:tavLst>
                                        </p:anim>
                                        <p:anim calcmode="lin" valueType="num">
                                          <p:cBhvr>
                                            <p:cTn id="20" dur="1000" fill="hold"/>
                                            <p:tgtEl>
                                              <p:spTgt spid="2"/>
                                            </p:tgtEl>
                                            <p:attrNameLst>
                                              <p:attrName>ppt_h</p:attrName>
                                            </p:attrNameLst>
                                          </p:cBhvr>
                                          <p:tavLst>
                                            <p:tav tm="0">
                                              <p:val>
                                                <p:fltVal val="0"/>
                                              </p:val>
                                            </p:tav>
                                            <p:tav tm="100000">
                                              <p:val>
                                                <p:strVal val="#ppt_h"/>
                                              </p:val>
                                            </p:tav>
                                          </p:tavLst>
                                        </p:anim>
                                        <p:animEffect transition="in" filter="fade">
                                          <p:cBhvr>
                                            <p:cTn id="21"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1" grpId="0"/>
          <p:bldP spid="1343" grpId="0" animBg="1"/>
          <p:bldP spid="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nodeType="withEffect">
                                      <p:stCondLst>
                                        <p:cond delay="0"/>
                                      </p:stCondLst>
                                      <p:childTnLst>
                                        <p:set>
                                          <p:cBhvr>
                                            <p:cTn id="6" dur="1" fill="hold">
                                              <p:stCondLst>
                                                <p:cond delay="0"/>
                                              </p:stCondLst>
                                            </p:cTn>
                                            <p:tgtEl>
                                              <p:spTgt spid="1348"/>
                                            </p:tgtEl>
                                            <p:attrNameLst>
                                              <p:attrName>style.visibility</p:attrName>
                                            </p:attrNameLst>
                                          </p:cBhvr>
                                          <p:to>
                                            <p:strVal val="visible"/>
                                          </p:to>
                                        </p:set>
                                        <p:anim calcmode="lin" valueType="num">
                                          <p:cBhvr additive="base">
                                            <p:cTn id="7" dur="2500" fill="hold"/>
                                            <p:tgtEl>
                                              <p:spTgt spid="1348"/>
                                            </p:tgtEl>
                                            <p:attrNameLst>
                                              <p:attrName>ppt_x</p:attrName>
                                            </p:attrNameLst>
                                          </p:cBhvr>
                                          <p:tavLst>
                                            <p:tav tm="0">
                                              <p:val>
                                                <p:strVal val="0-#ppt_w/2"/>
                                              </p:val>
                                            </p:tav>
                                            <p:tav tm="100000">
                                              <p:val>
                                                <p:strVal val="#ppt_x"/>
                                              </p:val>
                                            </p:tav>
                                          </p:tavLst>
                                        </p:anim>
                                        <p:anim calcmode="lin" valueType="num">
                                          <p:cBhvr additive="base">
                                            <p:cTn id="8" dur="2500" fill="hold"/>
                                            <p:tgtEl>
                                              <p:spTgt spid="1348"/>
                                            </p:tgtEl>
                                            <p:attrNameLst>
                                              <p:attrName>ppt_y</p:attrName>
                                            </p:attrNameLst>
                                          </p:cBhvr>
                                          <p:tavLst>
                                            <p:tav tm="0">
                                              <p:val>
                                                <p:strVal val="0-#ppt_h/2"/>
                                              </p:val>
                                            </p:tav>
                                            <p:tav tm="100000">
                                              <p:val>
                                                <p:strVal val="#ppt_y"/>
                                              </p:val>
                                            </p:tav>
                                          </p:tavLst>
                                        </p:anim>
                                      </p:childTnLst>
                                    </p:cTn>
                                  </p:par>
                                  <p:par>
                                    <p:cTn id="9" presetID="22" presetClass="entr" presetSubtype="8" fill="hold" grpId="0" nodeType="withEffect">
                                      <p:stCondLst>
                                        <p:cond delay="750"/>
                                      </p:stCondLst>
                                      <p:childTnLst>
                                        <p:set>
                                          <p:cBhvr>
                                            <p:cTn id="10" dur="1" fill="hold">
                                              <p:stCondLst>
                                                <p:cond delay="0"/>
                                              </p:stCondLst>
                                            </p:cTn>
                                            <p:tgtEl>
                                              <p:spTgt spid="1343"/>
                                            </p:tgtEl>
                                            <p:attrNameLst>
                                              <p:attrName>style.visibility</p:attrName>
                                            </p:attrNameLst>
                                          </p:cBhvr>
                                          <p:to>
                                            <p:strVal val="visible"/>
                                          </p:to>
                                        </p:set>
                                        <p:animEffect transition="in" filter="wipe(left)">
                                          <p:cBhvr>
                                            <p:cTn id="11" dur="1000"/>
                                            <p:tgtEl>
                                              <p:spTgt spid="1343"/>
                                            </p:tgtEl>
                                          </p:cBhvr>
                                        </p:animEffect>
                                      </p:childTnLst>
                                    </p:cTn>
                                  </p:par>
                                  <p:par>
                                    <p:cTn id="12" presetID="53" presetClass="entr" presetSubtype="16" fill="hold" grpId="0" nodeType="withEffect">
                                      <p:stCondLst>
                                        <p:cond delay="750"/>
                                      </p:stCondLst>
                                      <p:childTnLst>
                                        <p:set>
                                          <p:cBhvr>
                                            <p:cTn id="13" dur="1" fill="hold">
                                              <p:stCondLst>
                                                <p:cond delay="0"/>
                                              </p:stCondLst>
                                            </p:cTn>
                                            <p:tgtEl>
                                              <p:spTgt spid="1341"/>
                                            </p:tgtEl>
                                            <p:attrNameLst>
                                              <p:attrName>style.visibility</p:attrName>
                                            </p:attrNameLst>
                                          </p:cBhvr>
                                          <p:to>
                                            <p:strVal val="visible"/>
                                          </p:to>
                                        </p:set>
                                        <p:anim calcmode="lin" valueType="num">
                                          <p:cBhvr>
                                            <p:cTn id="14" dur="1000" fill="hold"/>
                                            <p:tgtEl>
                                              <p:spTgt spid="1341"/>
                                            </p:tgtEl>
                                            <p:attrNameLst>
                                              <p:attrName>ppt_w</p:attrName>
                                            </p:attrNameLst>
                                          </p:cBhvr>
                                          <p:tavLst>
                                            <p:tav tm="0">
                                              <p:val>
                                                <p:fltVal val="0"/>
                                              </p:val>
                                            </p:tav>
                                            <p:tav tm="100000">
                                              <p:val>
                                                <p:strVal val="#ppt_w"/>
                                              </p:val>
                                            </p:tav>
                                          </p:tavLst>
                                        </p:anim>
                                        <p:anim calcmode="lin" valueType="num">
                                          <p:cBhvr>
                                            <p:cTn id="15" dur="1000" fill="hold"/>
                                            <p:tgtEl>
                                              <p:spTgt spid="1341"/>
                                            </p:tgtEl>
                                            <p:attrNameLst>
                                              <p:attrName>ppt_h</p:attrName>
                                            </p:attrNameLst>
                                          </p:cBhvr>
                                          <p:tavLst>
                                            <p:tav tm="0">
                                              <p:val>
                                                <p:fltVal val="0"/>
                                              </p:val>
                                            </p:tav>
                                            <p:tav tm="100000">
                                              <p:val>
                                                <p:strVal val="#ppt_h"/>
                                              </p:val>
                                            </p:tav>
                                          </p:tavLst>
                                        </p:anim>
                                        <p:animEffect transition="in" filter="fade">
                                          <p:cBhvr>
                                            <p:cTn id="16" dur="1000"/>
                                            <p:tgtEl>
                                              <p:spTgt spid="1341"/>
                                            </p:tgtEl>
                                          </p:cBhvr>
                                        </p:animEffect>
                                      </p:childTnLst>
                                    </p:cTn>
                                  </p:par>
                                  <p:par>
                                    <p:cTn id="17" presetID="53" presetClass="entr" presetSubtype="16" fill="hold" grpId="0" nodeType="withEffect">
                                      <p:stCondLst>
                                        <p:cond delay="750"/>
                                      </p:stCondLst>
                                      <p:childTnLst>
                                        <p:set>
                                          <p:cBhvr>
                                            <p:cTn id="18" dur="1" fill="hold">
                                              <p:stCondLst>
                                                <p:cond delay="0"/>
                                              </p:stCondLst>
                                            </p:cTn>
                                            <p:tgtEl>
                                              <p:spTgt spid="2"/>
                                            </p:tgtEl>
                                            <p:attrNameLst>
                                              <p:attrName>style.visibility</p:attrName>
                                            </p:attrNameLst>
                                          </p:cBhvr>
                                          <p:to>
                                            <p:strVal val="visible"/>
                                          </p:to>
                                        </p:set>
                                        <p:anim calcmode="lin" valueType="num">
                                          <p:cBhvr>
                                            <p:cTn id="19" dur="1000" fill="hold"/>
                                            <p:tgtEl>
                                              <p:spTgt spid="2"/>
                                            </p:tgtEl>
                                            <p:attrNameLst>
                                              <p:attrName>ppt_w</p:attrName>
                                            </p:attrNameLst>
                                          </p:cBhvr>
                                          <p:tavLst>
                                            <p:tav tm="0">
                                              <p:val>
                                                <p:fltVal val="0"/>
                                              </p:val>
                                            </p:tav>
                                            <p:tav tm="100000">
                                              <p:val>
                                                <p:strVal val="#ppt_w"/>
                                              </p:val>
                                            </p:tav>
                                          </p:tavLst>
                                        </p:anim>
                                        <p:anim calcmode="lin" valueType="num">
                                          <p:cBhvr>
                                            <p:cTn id="20" dur="1000" fill="hold"/>
                                            <p:tgtEl>
                                              <p:spTgt spid="2"/>
                                            </p:tgtEl>
                                            <p:attrNameLst>
                                              <p:attrName>ppt_h</p:attrName>
                                            </p:attrNameLst>
                                          </p:cBhvr>
                                          <p:tavLst>
                                            <p:tav tm="0">
                                              <p:val>
                                                <p:fltVal val="0"/>
                                              </p:val>
                                            </p:tav>
                                            <p:tav tm="100000">
                                              <p:val>
                                                <p:strVal val="#ppt_h"/>
                                              </p:val>
                                            </p:tav>
                                          </p:tavLst>
                                        </p:anim>
                                        <p:animEffect transition="in" filter="fade">
                                          <p:cBhvr>
                                            <p:cTn id="21"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1" grpId="0"/>
          <p:bldP spid="1343" grpId="0" animBg="1"/>
          <p:bldP spid="2" grpId="0"/>
        </p:bldLst>
      </p:timing>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t="-9000" b="-9000"/>
          </a:stretch>
        </a:blipFill>
        <a:effectLst/>
      </p:bgPr>
    </p:bg>
    <p:spTree>
      <p:nvGrpSpPr>
        <p:cNvPr id="1" name=""/>
        <p:cNvGrpSpPr/>
        <p:nvPr/>
      </p:nvGrpSpPr>
      <p:grpSpPr>
        <a:xfrm>
          <a:off x="0" y="0"/>
          <a:ext cx="0" cy="0"/>
          <a:chOff x="0" y="0"/>
          <a:chExt cx="0" cy="0"/>
        </a:xfrm>
      </p:grpSpPr>
      <p:sp>
        <p:nvSpPr>
          <p:cNvPr id="4" name="Rectangle: Rounded Corners 3">
            <a:extLst>
              <a:ext uri="{FF2B5EF4-FFF2-40B4-BE49-F238E27FC236}">
                <a16:creationId xmlns:a16="http://schemas.microsoft.com/office/drawing/2014/main" id="{3499843A-E9AD-460A-B2A6-522F47633118}"/>
              </a:ext>
            </a:extLst>
          </p:cNvPr>
          <p:cNvSpPr/>
          <p:nvPr/>
        </p:nvSpPr>
        <p:spPr>
          <a:xfrm>
            <a:off x="687209" y="1434712"/>
            <a:ext cx="11122303" cy="3988577"/>
          </a:xfrm>
          <a:prstGeom prst="roundRect">
            <a:avLst/>
          </a:prstGeom>
          <a:solidFill>
            <a:schemeClr val="bg1">
              <a:alpha val="80000"/>
            </a:schemeClr>
          </a:solidFill>
          <a:ln w="57150">
            <a:solidFill>
              <a:schemeClr val="accent4">
                <a:lumMod val="75000"/>
              </a:schemeClr>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72">
              <a:defRPr/>
            </a:pPr>
            <a:r>
              <a:rPr lang="en-US" sz="9598">
                <a:solidFill>
                  <a:srgbClr val="092D6C"/>
                </a:solidFill>
                <a:latin typeface="#9Slide05 VL Fadilla" pitchFamily="2" charset="0"/>
                <a:ea typeface="#9Slide03 Open Sans Bold" panose="020B0806030504020204" pitchFamily="34" charset="0"/>
                <a:cs typeface="#9Slide03 Open Sans Bold" panose="020B0806030504020204" pitchFamily="34" charset="0"/>
              </a:rPr>
              <a:t>Bài 12: Liên kết cộng hóa trị</a:t>
            </a:r>
          </a:p>
        </p:txBody>
      </p:sp>
    </p:spTree>
    <p:extLst>
      <p:ext uri="{BB962C8B-B14F-4D97-AF65-F5344CB8AC3E}">
        <p14:creationId xmlns:p14="http://schemas.microsoft.com/office/powerpoint/2010/main" val="48106778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250" fill="hold"/>
                                        <p:tgtEl>
                                          <p:spTgt spid="4"/>
                                        </p:tgtEl>
                                        <p:attrNameLst>
                                          <p:attrName>ppt_w</p:attrName>
                                        </p:attrNameLst>
                                      </p:cBhvr>
                                      <p:tavLst>
                                        <p:tav tm="0">
                                          <p:val>
                                            <p:fltVal val="0"/>
                                          </p:val>
                                        </p:tav>
                                        <p:tav tm="100000">
                                          <p:val>
                                            <p:strVal val="#ppt_w"/>
                                          </p:val>
                                        </p:tav>
                                      </p:tavLst>
                                    </p:anim>
                                    <p:anim calcmode="lin" valueType="num">
                                      <p:cBhvr>
                                        <p:cTn id="8" dur="1250" fill="hold"/>
                                        <p:tgtEl>
                                          <p:spTgt spid="4"/>
                                        </p:tgtEl>
                                        <p:attrNameLst>
                                          <p:attrName>ppt_h</p:attrName>
                                        </p:attrNameLst>
                                      </p:cBhvr>
                                      <p:tavLst>
                                        <p:tav tm="0">
                                          <p:val>
                                            <p:fltVal val="0"/>
                                          </p:val>
                                        </p:tav>
                                        <p:tav tm="100000">
                                          <p:val>
                                            <p:strVal val="#ppt_h"/>
                                          </p:val>
                                        </p:tav>
                                      </p:tavLst>
                                    </p:anim>
                                    <p:animEffect transition="in" filter="fade">
                                      <p:cBhvr>
                                        <p:cTn id="9" dur="125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t="-9000" b="-9000"/>
          </a:stretch>
        </a:blipFill>
        <a:effectLst/>
      </p:bgPr>
    </p:bg>
    <p:spTree>
      <p:nvGrpSpPr>
        <p:cNvPr id="1" name=""/>
        <p:cNvGrpSpPr/>
        <p:nvPr/>
      </p:nvGrpSpPr>
      <p:grpSpPr>
        <a:xfrm>
          <a:off x="0" y="0"/>
          <a:ext cx="0" cy="0"/>
          <a:chOff x="0" y="0"/>
          <a:chExt cx="0" cy="0"/>
        </a:xfrm>
      </p:grpSpPr>
      <p:sp>
        <p:nvSpPr>
          <p:cNvPr id="4" name="Rectangle: Rounded Corners 3">
            <a:extLst>
              <a:ext uri="{FF2B5EF4-FFF2-40B4-BE49-F238E27FC236}">
                <a16:creationId xmlns:a16="http://schemas.microsoft.com/office/drawing/2014/main" id="{3499843A-E9AD-460A-B2A6-522F47633118}"/>
              </a:ext>
            </a:extLst>
          </p:cNvPr>
          <p:cNvSpPr/>
          <p:nvPr/>
        </p:nvSpPr>
        <p:spPr>
          <a:xfrm>
            <a:off x="687209" y="1434712"/>
            <a:ext cx="11122303" cy="3988577"/>
          </a:xfrm>
          <a:prstGeom prst="roundRect">
            <a:avLst/>
          </a:prstGeom>
          <a:solidFill>
            <a:schemeClr val="bg1">
              <a:alpha val="80000"/>
            </a:schemeClr>
          </a:solidFill>
          <a:ln w="57150">
            <a:solidFill>
              <a:schemeClr val="accent4">
                <a:lumMod val="75000"/>
              </a:schemeClr>
            </a:solidFill>
          </a:ln>
          <a:effectLst>
            <a:outerShdw blurRad="50800" dist="38100" dir="18900000" algn="b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72">
              <a:defRPr/>
            </a:pPr>
            <a:r>
              <a:rPr lang="en-US" sz="9598">
                <a:solidFill>
                  <a:srgbClr val="092D6C"/>
                </a:solidFill>
                <a:latin typeface="#9Slide05 VL Fadilla" pitchFamily="2" charset="0"/>
                <a:ea typeface="#9Slide03 Open Sans Bold" panose="020B0806030504020204" pitchFamily="34" charset="0"/>
                <a:cs typeface="#9Slide03 Open Sans Bold" panose="020B0806030504020204" pitchFamily="34" charset="0"/>
              </a:rPr>
              <a:t>Chào mừng quý thầy cô!</a:t>
            </a:r>
          </a:p>
        </p:txBody>
      </p:sp>
    </p:spTree>
    <p:extLst>
      <p:ext uri="{BB962C8B-B14F-4D97-AF65-F5344CB8AC3E}">
        <p14:creationId xmlns:p14="http://schemas.microsoft.com/office/powerpoint/2010/main" val="2515585869"/>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250" fill="hold"/>
                                        <p:tgtEl>
                                          <p:spTgt spid="4"/>
                                        </p:tgtEl>
                                        <p:attrNameLst>
                                          <p:attrName>ppt_w</p:attrName>
                                        </p:attrNameLst>
                                      </p:cBhvr>
                                      <p:tavLst>
                                        <p:tav tm="0">
                                          <p:val>
                                            <p:fltVal val="0"/>
                                          </p:val>
                                        </p:tav>
                                        <p:tav tm="100000">
                                          <p:val>
                                            <p:strVal val="#ppt_w"/>
                                          </p:val>
                                        </p:tav>
                                      </p:tavLst>
                                    </p:anim>
                                    <p:anim calcmode="lin" valueType="num">
                                      <p:cBhvr>
                                        <p:cTn id="8" dur="1250" fill="hold"/>
                                        <p:tgtEl>
                                          <p:spTgt spid="4"/>
                                        </p:tgtEl>
                                        <p:attrNameLst>
                                          <p:attrName>ppt_h</p:attrName>
                                        </p:attrNameLst>
                                      </p:cBhvr>
                                      <p:tavLst>
                                        <p:tav tm="0">
                                          <p:val>
                                            <p:fltVal val="0"/>
                                          </p:val>
                                        </p:tav>
                                        <p:tav tm="100000">
                                          <p:val>
                                            <p:strVal val="#ppt_h"/>
                                          </p:val>
                                        </p:tav>
                                      </p:tavLst>
                                    </p:anim>
                                    <p:animEffect transition="in" filter="fade">
                                      <p:cBhvr>
                                        <p:cTn id="9" dur="125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5A451109-E03A-E066-A4FD-DD496E9B08B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29935" y="-995082"/>
            <a:ext cx="13343275" cy="8606118"/>
          </a:xfrm>
          <a:prstGeom prst="rect">
            <a:avLst/>
          </a:prstGeom>
        </p:spPr>
      </p:pic>
      <p:sp>
        <p:nvSpPr>
          <p:cNvPr id="5" name="cau hoi"/>
          <p:cNvSpPr txBox="1"/>
          <p:nvPr/>
        </p:nvSpPr>
        <p:spPr>
          <a:xfrm>
            <a:off x="2208628" y="1288837"/>
            <a:ext cx="8023943" cy="76944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0" i="0" u="none" strike="noStrike" kern="1200" cap="none" spc="0" normalizeH="0" baseline="0" noProof="0" dirty="0">
                <a:ln>
                  <a:noFill/>
                </a:ln>
                <a:solidFill>
                  <a:prstClr val="white"/>
                </a:solidFill>
                <a:effectLst/>
                <a:uLnTx/>
                <a:uFillTx/>
                <a:latin typeface="UTM Kabel KT" panose="02040603050506020204" pitchFamily="18" charset="0"/>
                <a:ea typeface="+mn-ea"/>
                <a:cs typeface="+mn-cs"/>
              </a:rPr>
              <a:t>Câu 1</a:t>
            </a:r>
            <a:r>
              <a:rPr kumimoji="0" lang="en-US" sz="4400" b="0" i="0" u="none" strike="noStrike" kern="1200" cap="none" spc="0" normalizeH="0" baseline="0" noProof="0">
                <a:ln>
                  <a:noFill/>
                </a:ln>
                <a:solidFill>
                  <a:prstClr val="white"/>
                </a:solidFill>
                <a:effectLst/>
                <a:uLnTx/>
                <a:uFillTx/>
                <a:latin typeface="UTM Kabel KT" panose="02040603050506020204" pitchFamily="18" charset="0"/>
                <a:ea typeface="+mn-ea"/>
                <a:cs typeface="+mn-cs"/>
              </a:rPr>
              <a:t>: Liên</a:t>
            </a:r>
            <a:r>
              <a:rPr kumimoji="0" lang="en-US" sz="4400" b="0" i="0" u="none" strike="noStrike" kern="1200" cap="none" spc="0" normalizeH="0" noProof="0">
                <a:ln>
                  <a:noFill/>
                </a:ln>
                <a:solidFill>
                  <a:prstClr val="white"/>
                </a:solidFill>
                <a:effectLst/>
                <a:uLnTx/>
                <a:uFillTx/>
                <a:latin typeface="UTM Kabel KT" panose="02040603050506020204" pitchFamily="18" charset="0"/>
                <a:ea typeface="+mn-ea"/>
                <a:cs typeface="+mn-cs"/>
              </a:rPr>
              <a:t> kết cộng hóa trị là gì?</a:t>
            </a:r>
            <a:endParaRPr kumimoji="0" lang="en-US" sz="4400" b="0" i="0" u="none" strike="noStrike" kern="1200" cap="none" spc="0" normalizeH="0" baseline="0" noProof="0" dirty="0">
              <a:ln>
                <a:noFill/>
              </a:ln>
              <a:solidFill>
                <a:prstClr val="white"/>
              </a:solidFill>
              <a:effectLst/>
              <a:uLnTx/>
              <a:uFillTx/>
              <a:latin typeface="UTM Kabel KT" panose="02040603050506020204" pitchFamily="18" charset="0"/>
              <a:ea typeface="+mn-ea"/>
              <a:cs typeface="+mn-cs"/>
            </a:endParaRPr>
          </a:p>
        </p:txBody>
      </p:sp>
      <p:sp>
        <p:nvSpPr>
          <p:cNvPr id="6" name="dap an"/>
          <p:cNvSpPr txBox="1"/>
          <p:nvPr/>
        </p:nvSpPr>
        <p:spPr>
          <a:xfrm>
            <a:off x="3496613" y="2821993"/>
            <a:ext cx="4989507" cy="1569660"/>
          </a:xfrm>
          <a:prstGeom prst="rect">
            <a:avLst/>
          </a:prstGeom>
          <a:solidFill>
            <a:srgbClr val="FF0000">
              <a:alpha val="51000"/>
            </a:srgbClr>
          </a:solid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a:ln>
                  <a:noFill/>
                </a:ln>
                <a:solidFill>
                  <a:prstClr val="white"/>
                </a:solidFill>
                <a:effectLst/>
                <a:uLnTx/>
                <a:uFillTx/>
                <a:latin typeface="UTM Neo Sans Intel" panose="02040603050506020204" pitchFamily="18" charset="0"/>
                <a:ea typeface="+mn-ea"/>
                <a:cs typeface="+mn-cs"/>
              </a:rPr>
              <a:t>Liên</a:t>
            </a:r>
            <a:r>
              <a:rPr kumimoji="0" lang="en-US" sz="3200" b="1" i="0" u="none" strike="noStrike" kern="1200" cap="none" spc="0" normalizeH="0" noProof="0">
                <a:ln>
                  <a:noFill/>
                </a:ln>
                <a:solidFill>
                  <a:prstClr val="white"/>
                </a:solidFill>
                <a:effectLst/>
                <a:uLnTx/>
                <a:uFillTx/>
                <a:latin typeface="UTM Neo Sans Intel" panose="02040603050506020204" pitchFamily="18" charset="0"/>
                <a:ea typeface="+mn-ea"/>
                <a:cs typeface="+mn-cs"/>
              </a:rPr>
              <a:t> kết được hình thành bởi sự góp chung các electron hóa trị</a:t>
            </a:r>
            <a:endParaRPr kumimoji="0" lang="en-US" sz="3200" b="1" i="0" u="none" strike="noStrike" kern="1200" cap="none" spc="0" normalizeH="0" baseline="0" noProof="0" dirty="0">
              <a:ln>
                <a:noFill/>
              </a:ln>
              <a:solidFill>
                <a:prstClr val="white"/>
              </a:solidFill>
              <a:effectLst/>
              <a:uLnTx/>
              <a:uFillTx/>
              <a:latin typeface="UTM Neo Sans Intel" panose="02040603050506020204" pitchFamily="18" charset="0"/>
              <a:ea typeface="+mn-ea"/>
              <a:cs typeface="+mn-cs"/>
            </a:endParaRPr>
          </a:p>
        </p:txBody>
      </p:sp>
      <p:sp>
        <p:nvSpPr>
          <p:cNvPr id="8" name="Tra loi"/>
          <p:cNvSpPr/>
          <p:nvPr/>
        </p:nvSpPr>
        <p:spPr>
          <a:xfrm>
            <a:off x="4121624" y="5186148"/>
            <a:ext cx="1460310" cy="614149"/>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00"/>
                </a:solidFill>
                <a:effectLst/>
                <a:uLnTx/>
                <a:uFillTx/>
                <a:latin typeface="UTM Kabel KT" panose="02040603050506020204" pitchFamily="18" charset="0"/>
                <a:ea typeface="+mn-ea"/>
                <a:cs typeface="+mn-cs"/>
              </a:rPr>
              <a:t>Trả lời</a:t>
            </a:r>
          </a:p>
        </p:txBody>
      </p:sp>
      <p:sp>
        <p:nvSpPr>
          <p:cNvPr id="9" name="di tiep">
            <a:hlinkClick r:id="rId5" action="ppaction://hlinksldjump"/>
          </p:cNvPr>
          <p:cNvSpPr/>
          <p:nvPr/>
        </p:nvSpPr>
        <p:spPr>
          <a:xfrm>
            <a:off x="5991368" y="5186148"/>
            <a:ext cx="1460310" cy="614149"/>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00"/>
                </a:solidFill>
                <a:effectLst/>
                <a:uLnTx/>
                <a:uFillTx/>
                <a:latin typeface="UTM Kabel KT" panose="02040603050506020204" pitchFamily="18" charset="0"/>
                <a:ea typeface="+mn-ea"/>
                <a:cs typeface="+mn-cs"/>
              </a:rPr>
              <a:t>Đi tiếp</a:t>
            </a:r>
          </a:p>
        </p:txBody>
      </p:sp>
      <p:pic>
        <p:nvPicPr>
          <p:cNvPr id="10" name="Picture 9"/>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0" y="0"/>
            <a:ext cx="2208628" cy="2029265"/>
          </a:xfrm>
          <a:prstGeom prst="rect">
            <a:avLst/>
          </a:prstGeom>
        </p:spPr>
      </p:pic>
    </p:spTree>
    <p:extLst>
      <p:ext uri="{BB962C8B-B14F-4D97-AF65-F5344CB8AC3E}">
        <p14:creationId xmlns:p14="http://schemas.microsoft.com/office/powerpoint/2010/main" val="406196080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0" presetClass="entr" presetSubtype="0" decel="100000" fill="hold" grpId="0" nodeType="withEffect">
                                  <p:stCondLst>
                                    <p:cond delay="0"/>
                                  </p:stCondLst>
                                  <p:iterate type="wd">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1000" fill="hold"/>
                                        <p:tgtEl>
                                          <p:spTgt spid="5"/>
                                        </p:tgtEl>
                                        <p:attrNameLst>
                                          <p:attrName>ppt_w</p:attrName>
                                        </p:attrNameLst>
                                      </p:cBhvr>
                                      <p:tavLst>
                                        <p:tav tm="0">
                                          <p:val>
                                            <p:strVal val="#ppt_w+.3"/>
                                          </p:val>
                                        </p:tav>
                                        <p:tav tm="100000">
                                          <p:val>
                                            <p:strVal val="#ppt_w"/>
                                          </p:val>
                                        </p:tav>
                                      </p:tavLst>
                                    </p:anim>
                                    <p:anim calcmode="lin" valueType="num">
                                      <p:cBhvr>
                                        <p:cTn id="8" dur="1000" fill="hold"/>
                                        <p:tgtEl>
                                          <p:spTgt spid="5"/>
                                        </p:tgtEl>
                                        <p:attrNameLst>
                                          <p:attrName>ppt_h</p:attrName>
                                        </p:attrNameLst>
                                      </p:cBhvr>
                                      <p:tavLst>
                                        <p:tav tm="0">
                                          <p:val>
                                            <p:strVal val="#ppt_h"/>
                                          </p:val>
                                        </p:tav>
                                        <p:tav tm="100000">
                                          <p:val>
                                            <p:strVal val="#ppt_h"/>
                                          </p:val>
                                        </p:tav>
                                      </p:tavLst>
                                    </p:anim>
                                    <p:animEffect transition="in" filter="fade">
                                      <p:cBhvr>
                                        <p:cTn id="9" dur="1000"/>
                                        <p:tgtEl>
                                          <p:spTgt spid="5"/>
                                        </p:tgtEl>
                                      </p:cBhvr>
                                    </p:animEffect>
                                  </p:childTnLst>
                                  <p:subTnLst>
                                    <p:audio>
                                      <p:cMediaNode>
                                        <p:cTn display="0" masterRel="sameClick">
                                          <p:stCondLst>
                                            <p:cond evt="begin" delay="0">
                                              <p:tn val="5"/>
                                            </p:cond>
                                          </p:stCondLst>
                                          <p:endCondLst>
                                            <p:cond evt="onStopAudio" delay="0">
                                              <p:tgtEl>
                                                <p:sldTgt/>
                                              </p:tgtEl>
                                            </p:cond>
                                          </p:endCondLst>
                                        </p:cTn>
                                        <p:tgtEl>
                                          <p:sndTgt r:embed="rId2" name="coin.wav"/>
                                        </p:tgtEl>
                                      </p:cMediaNode>
                                    </p:audio>
                                  </p:subTnLst>
                                </p:cTn>
                              </p:par>
                            </p:childTnLst>
                          </p:cTn>
                        </p:par>
                      </p:childTnLst>
                    </p:cTn>
                  </p:par>
                </p:childTnLst>
              </p:cTn>
              <p:prevCondLst>
                <p:cond evt="onPrev" delay="0">
                  <p:tgtEl>
                    <p:sldTgt/>
                  </p:tgtEl>
                </p:cond>
              </p:prevCondLst>
              <p:nextCondLst>
                <p:cond evt="onNext" delay="0">
                  <p:tgtEl>
                    <p:sldTgt/>
                  </p:tgtEl>
                </p:cond>
              </p:nextCondLst>
            </p:seq>
            <p:seq concurrent="1" nextAc="seek">
              <p:cTn id="10" restart="whenNotActive" fill="hold" evtFilter="cancelBubble" nodeType="interactiveSeq">
                <p:stCondLst>
                  <p:cond evt="onClick" delay="0">
                    <p:tgtEl>
                      <p:spTgt spid="8"/>
                    </p:tgtEl>
                  </p:cond>
                </p:stCondLst>
                <p:endSync evt="end" delay="0">
                  <p:rtn val="all"/>
                </p:endSync>
                <p:childTnLst>
                  <p:par>
                    <p:cTn id="11" fill="hold">
                      <p:stCondLst>
                        <p:cond delay="0"/>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1000"/>
                                        <p:tgtEl>
                                          <p:spTgt spid="6"/>
                                        </p:tgtEl>
                                      </p:cBhvr>
                                    </p:animEffect>
                                    <p:anim calcmode="lin" valueType="num">
                                      <p:cBhvr>
                                        <p:cTn id="16" dur="1000" fill="hold"/>
                                        <p:tgtEl>
                                          <p:spTgt spid="6"/>
                                        </p:tgtEl>
                                        <p:attrNameLst>
                                          <p:attrName>ppt_x</p:attrName>
                                        </p:attrNameLst>
                                      </p:cBhvr>
                                      <p:tavLst>
                                        <p:tav tm="0">
                                          <p:val>
                                            <p:strVal val="#ppt_x"/>
                                          </p:val>
                                        </p:tav>
                                        <p:tav tm="100000">
                                          <p:val>
                                            <p:strVal val="#ppt_x"/>
                                          </p:val>
                                        </p:tav>
                                      </p:tavLst>
                                    </p:anim>
                                    <p:anim calcmode="lin" valueType="num">
                                      <p:cBhvr>
                                        <p:cTn id="17" dur="1000" fill="hold"/>
                                        <p:tgtEl>
                                          <p:spTgt spid="6"/>
                                        </p:tgtEl>
                                        <p:attrNameLst>
                                          <p:attrName>ppt_y</p:attrName>
                                        </p:attrNameLst>
                                      </p:cBhvr>
                                      <p:tavLst>
                                        <p:tav tm="0">
                                          <p:val>
                                            <p:strVal val="#ppt_y+.1"/>
                                          </p:val>
                                        </p:tav>
                                        <p:tav tm="100000">
                                          <p:val>
                                            <p:strVal val="#ppt_y"/>
                                          </p:val>
                                        </p:tav>
                                      </p:tavLst>
                                    </p:anim>
                                  </p:childTnLst>
                                  <p:subTnLst>
                                    <p:audio>
                                      <p:cMediaNode>
                                        <p:cTn display="0" masterRel="sameClick">
                                          <p:stCondLst>
                                            <p:cond evt="begin" delay="0">
                                              <p:tn val="13"/>
                                            </p:cond>
                                          </p:stCondLst>
                                          <p:endCondLst>
                                            <p:cond evt="onStopAudio" delay="0">
                                              <p:tgtEl>
                                                <p:sldTgt/>
                                              </p:tgtEl>
                                            </p:cond>
                                          </p:endCondLst>
                                        </p:cTn>
                                        <p:tgtEl>
                                          <p:sndTgt r:embed="rId3" name="applause.wav"/>
                                        </p:tgtEl>
                                      </p:cMediaNode>
                                    </p:audio>
                                  </p:subTnLst>
                                </p:cTn>
                              </p:par>
                            </p:childTnLst>
                          </p:cTn>
                        </p:par>
                      </p:childTnLst>
                    </p:cTn>
                  </p:par>
                </p:childTnLst>
              </p:cTn>
              <p:nextCondLst>
                <p:cond evt="onClick" delay="0">
                  <p:tgtEl>
                    <p:spTgt spid="8"/>
                  </p:tgtEl>
                </p:cond>
              </p:nextCondLst>
            </p:seq>
          </p:childTnLst>
        </p:cTn>
      </p:par>
    </p:tnLst>
    <p:bldLst>
      <p:bldP spid="5" grpId="0"/>
      <p:bldP spid="6"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FF884D6F-7722-7EDF-7DC8-379D2BDCDEF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29935" y="-995082"/>
            <a:ext cx="13343275" cy="8606118"/>
          </a:xfrm>
          <a:prstGeom prst="rect">
            <a:avLst/>
          </a:prstGeom>
        </p:spPr>
      </p:pic>
      <p:sp>
        <p:nvSpPr>
          <p:cNvPr id="5" name="cau hoi"/>
          <p:cNvSpPr txBox="1"/>
          <p:nvPr/>
        </p:nvSpPr>
        <p:spPr>
          <a:xfrm>
            <a:off x="2461846" y="1288837"/>
            <a:ext cx="7835705" cy="120032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a:ln>
                  <a:noFill/>
                </a:ln>
                <a:solidFill>
                  <a:prstClr val="white"/>
                </a:solidFill>
                <a:effectLst/>
                <a:uLnTx/>
                <a:uFillTx/>
                <a:latin typeface="UTM Kabel KT" panose="02040603050506020204" pitchFamily="18" charset="0"/>
                <a:ea typeface="+mn-ea"/>
                <a:cs typeface="+mn-cs"/>
              </a:rPr>
              <a:t>Câu 2</a:t>
            </a:r>
            <a:r>
              <a:rPr kumimoji="0" lang="en-US" sz="3600" b="0" i="0" u="none" strike="noStrike" kern="1200" cap="none" spc="0" normalizeH="0" baseline="0" noProof="0">
                <a:ln>
                  <a:noFill/>
                </a:ln>
                <a:solidFill>
                  <a:prstClr val="white"/>
                </a:solidFill>
                <a:effectLst/>
                <a:uLnTx/>
                <a:uFillTx/>
                <a:latin typeface="UTM Kabel KT" panose="02040603050506020204" pitchFamily="18" charset="0"/>
                <a:ea typeface="+mn-ea"/>
                <a:cs typeface="+mn-cs"/>
              </a:rPr>
              <a:t>: Trong phân</a:t>
            </a:r>
            <a:r>
              <a:rPr kumimoji="0" lang="en-US" sz="3600" b="0" i="0" u="none" strike="noStrike" kern="1200" cap="none" spc="0" normalizeH="0" noProof="0">
                <a:ln>
                  <a:noFill/>
                </a:ln>
                <a:solidFill>
                  <a:prstClr val="white"/>
                </a:solidFill>
                <a:effectLst/>
                <a:uLnTx/>
                <a:uFillTx/>
                <a:latin typeface="UTM Kabel KT" panose="02040603050506020204" pitchFamily="18" charset="0"/>
                <a:ea typeface="+mn-ea"/>
                <a:cs typeface="+mn-cs"/>
              </a:rPr>
              <a:t> tử HCl, liên kết giữa H,Cl là </a:t>
            </a:r>
            <a:endParaRPr kumimoji="0" lang="en-US" sz="3600" b="0" i="0" u="none" strike="noStrike" kern="1200" cap="none" spc="0" normalizeH="0" baseline="0" noProof="0" dirty="0">
              <a:ln>
                <a:noFill/>
              </a:ln>
              <a:solidFill>
                <a:prstClr val="white"/>
              </a:solidFill>
              <a:effectLst/>
              <a:uLnTx/>
              <a:uFillTx/>
              <a:latin typeface="UTM Kabel KT" panose="02040603050506020204" pitchFamily="18" charset="0"/>
              <a:ea typeface="+mn-ea"/>
              <a:cs typeface="+mn-cs"/>
            </a:endParaRPr>
          </a:p>
        </p:txBody>
      </p:sp>
      <p:sp>
        <p:nvSpPr>
          <p:cNvPr id="6" name="dap an"/>
          <p:cNvSpPr txBox="1"/>
          <p:nvPr/>
        </p:nvSpPr>
        <p:spPr>
          <a:xfrm>
            <a:off x="3496613" y="2821993"/>
            <a:ext cx="4989507" cy="830997"/>
          </a:xfrm>
          <a:prstGeom prst="rect">
            <a:avLst/>
          </a:prstGeom>
          <a:solidFill>
            <a:srgbClr val="FF0000">
              <a:alpha val="51000"/>
            </a:srgbClr>
          </a:solid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prstClr val="white"/>
                </a:solidFill>
                <a:effectLst/>
                <a:uLnTx/>
                <a:uFillTx/>
                <a:latin typeface="UTM Neo Sans Intel" panose="02040603050506020204" pitchFamily="18" charset="0"/>
                <a:ea typeface="+mn-ea"/>
                <a:cs typeface="+mn-cs"/>
              </a:rPr>
              <a:t>Liên</a:t>
            </a:r>
            <a:r>
              <a:rPr kumimoji="0" lang="en-US" sz="4800" b="1" i="0" u="none" strike="noStrike" kern="1200" cap="none" spc="0" normalizeH="0" noProof="0">
                <a:ln>
                  <a:noFill/>
                </a:ln>
                <a:solidFill>
                  <a:prstClr val="white"/>
                </a:solidFill>
                <a:effectLst/>
                <a:uLnTx/>
                <a:uFillTx/>
                <a:latin typeface="UTM Neo Sans Intel" panose="02040603050506020204" pitchFamily="18" charset="0"/>
                <a:ea typeface="+mn-ea"/>
                <a:cs typeface="+mn-cs"/>
              </a:rPr>
              <a:t> kết đơn</a:t>
            </a:r>
            <a:endParaRPr kumimoji="0" lang="en-US" sz="4800" b="1" i="0" u="none" strike="noStrike" kern="1200" cap="none" spc="0" normalizeH="0" baseline="0" noProof="0" dirty="0">
              <a:ln>
                <a:noFill/>
              </a:ln>
              <a:solidFill>
                <a:prstClr val="white"/>
              </a:solidFill>
              <a:effectLst/>
              <a:uLnTx/>
              <a:uFillTx/>
              <a:latin typeface="UTM Neo Sans Intel" panose="02040603050506020204" pitchFamily="18" charset="0"/>
              <a:ea typeface="+mn-ea"/>
              <a:cs typeface="+mn-cs"/>
            </a:endParaRPr>
          </a:p>
        </p:txBody>
      </p:sp>
      <p:sp>
        <p:nvSpPr>
          <p:cNvPr id="8" name="Tra loi"/>
          <p:cNvSpPr/>
          <p:nvPr/>
        </p:nvSpPr>
        <p:spPr>
          <a:xfrm>
            <a:off x="4121624" y="5186148"/>
            <a:ext cx="1460310" cy="614149"/>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00"/>
                </a:solidFill>
                <a:effectLst/>
                <a:uLnTx/>
                <a:uFillTx/>
                <a:latin typeface="UTM Kabel KT" panose="02040603050506020204" pitchFamily="18" charset="0"/>
                <a:ea typeface="+mn-ea"/>
                <a:cs typeface="+mn-cs"/>
              </a:rPr>
              <a:t>Trả lời</a:t>
            </a:r>
          </a:p>
        </p:txBody>
      </p:sp>
      <p:sp>
        <p:nvSpPr>
          <p:cNvPr id="9" name="di tiep">
            <a:hlinkClick r:id="rId5" action="ppaction://hlinksldjump"/>
          </p:cNvPr>
          <p:cNvSpPr/>
          <p:nvPr/>
        </p:nvSpPr>
        <p:spPr>
          <a:xfrm>
            <a:off x="5991368" y="5186148"/>
            <a:ext cx="1460310" cy="614149"/>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00"/>
                </a:solidFill>
                <a:effectLst/>
                <a:uLnTx/>
                <a:uFillTx/>
                <a:latin typeface="UTM Kabel KT" panose="02040603050506020204" pitchFamily="18" charset="0"/>
                <a:ea typeface="+mn-ea"/>
                <a:cs typeface="+mn-cs"/>
              </a:rPr>
              <a:t>Đi tiếp</a:t>
            </a:r>
          </a:p>
        </p:txBody>
      </p:sp>
      <p:pic>
        <p:nvPicPr>
          <p:cNvPr id="7" name="Picture 6"/>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0" y="0"/>
            <a:ext cx="2461846" cy="2261919"/>
          </a:xfrm>
          <a:prstGeom prst="rect">
            <a:avLst/>
          </a:prstGeom>
        </p:spPr>
      </p:pic>
    </p:spTree>
    <p:extLst>
      <p:ext uri="{BB962C8B-B14F-4D97-AF65-F5344CB8AC3E}">
        <p14:creationId xmlns:p14="http://schemas.microsoft.com/office/powerpoint/2010/main" val="275099900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0" presetClass="entr" presetSubtype="0" decel="100000" fill="hold" grpId="0" nodeType="withEffect">
                                  <p:stCondLst>
                                    <p:cond delay="0"/>
                                  </p:stCondLst>
                                  <p:iterate type="wd">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1000" fill="hold"/>
                                        <p:tgtEl>
                                          <p:spTgt spid="5"/>
                                        </p:tgtEl>
                                        <p:attrNameLst>
                                          <p:attrName>ppt_w</p:attrName>
                                        </p:attrNameLst>
                                      </p:cBhvr>
                                      <p:tavLst>
                                        <p:tav tm="0">
                                          <p:val>
                                            <p:strVal val="#ppt_w+.3"/>
                                          </p:val>
                                        </p:tav>
                                        <p:tav tm="100000">
                                          <p:val>
                                            <p:strVal val="#ppt_w"/>
                                          </p:val>
                                        </p:tav>
                                      </p:tavLst>
                                    </p:anim>
                                    <p:anim calcmode="lin" valueType="num">
                                      <p:cBhvr>
                                        <p:cTn id="8" dur="1000" fill="hold"/>
                                        <p:tgtEl>
                                          <p:spTgt spid="5"/>
                                        </p:tgtEl>
                                        <p:attrNameLst>
                                          <p:attrName>ppt_h</p:attrName>
                                        </p:attrNameLst>
                                      </p:cBhvr>
                                      <p:tavLst>
                                        <p:tav tm="0">
                                          <p:val>
                                            <p:strVal val="#ppt_h"/>
                                          </p:val>
                                        </p:tav>
                                        <p:tav tm="100000">
                                          <p:val>
                                            <p:strVal val="#ppt_h"/>
                                          </p:val>
                                        </p:tav>
                                      </p:tavLst>
                                    </p:anim>
                                    <p:animEffect transition="in" filter="fade">
                                      <p:cBhvr>
                                        <p:cTn id="9" dur="1000"/>
                                        <p:tgtEl>
                                          <p:spTgt spid="5"/>
                                        </p:tgtEl>
                                      </p:cBhvr>
                                    </p:animEffect>
                                  </p:childTnLst>
                                  <p:subTnLst>
                                    <p:audio>
                                      <p:cMediaNode>
                                        <p:cTn display="0" masterRel="sameClick">
                                          <p:stCondLst>
                                            <p:cond evt="begin" delay="0">
                                              <p:tn val="5"/>
                                            </p:cond>
                                          </p:stCondLst>
                                          <p:endCondLst>
                                            <p:cond evt="onStopAudio" delay="0">
                                              <p:tgtEl>
                                                <p:sldTgt/>
                                              </p:tgtEl>
                                            </p:cond>
                                          </p:endCondLst>
                                        </p:cTn>
                                        <p:tgtEl>
                                          <p:sndTgt r:embed="rId2" name="click.wav"/>
                                        </p:tgtEl>
                                      </p:cMediaNode>
                                    </p:audio>
                                  </p:subTnLst>
                                </p:cTn>
                              </p:par>
                            </p:childTnLst>
                          </p:cTn>
                        </p:par>
                      </p:childTnLst>
                    </p:cTn>
                  </p:par>
                </p:childTnLst>
              </p:cTn>
              <p:prevCondLst>
                <p:cond evt="onPrev" delay="0">
                  <p:tgtEl>
                    <p:sldTgt/>
                  </p:tgtEl>
                </p:cond>
              </p:prevCondLst>
              <p:nextCondLst>
                <p:cond evt="onNext" delay="0">
                  <p:tgtEl>
                    <p:sldTgt/>
                  </p:tgtEl>
                </p:cond>
              </p:nextCondLst>
            </p:seq>
            <p:seq concurrent="1" nextAc="seek">
              <p:cTn id="10" restart="whenNotActive" fill="hold" evtFilter="cancelBubble" nodeType="interactiveSeq">
                <p:stCondLst>
                  <p:cond evt="onClick" delay="0">
                    <p:tgtEl>
                      <p:spTgt spid="8"/>
                    </p:tgtEl>
                  </p:cond>
                </p:stCondLst>
                <p:endSync evt="end" delay="0">
                  <p:rtn val="all"/>
                </p:endSync>
                <p:childTnLst>
                  <p:par>
                    <p:cTn id="11" fill="hold">
                      <p:stCondLst>
                        <p:cond delay="0"/>
                      </p:stCondLst>
                      <p:childTnLst>
                        <p:par>
                          <p:cTn id="12" fill="hold">
                            <p:stCondLst>
                              <p:cond delay="0"/>
                            </p:stCondLst>
                            <p:childTnLst>
                              <p:par>
                                <p:cTn id="13" presetID="50" presetClass="entr" presetSubtype="0" decel="100000" fill="hold" grpId="0" nodeType="clickEffect">
                                  <p:stCondLst>
                                    <p:cond delay="0"/>
                                  </p:stCondLst>
                                  <p:iterate type="wd">
                                    <p:tmPct val="10000"/>
                                  </p:iterate>
                                  <p:childTnLst>
                                    <p:set>
                                      <p:cBhvr>
                                        <p:cTn id="14" dur="1" fill="hold">
                                          <p:stCondLst>
                                            <p:cond delay="0"/>
                                          </p:stCondLst>
                                        </p:cTn>
                                        <p:tgtEl>
                                          <p:spTgt spid="6"/>
                                        </p:tgtEl>
                                        <p:attrNameLst>
                                          <p:attrName>style.visibility</p:attrName>
                                        </p:attrNameLst>
                                      </p:cBhvr>
                                      <p:to>
                                        <p:strVal val="visible"/>
                                      </p:to>
                                    </p:set>
                                    <p:anim calcmode="lin" valueType="num">
                                      <p:cBhvr>
                                        <p:cTn id="15" dur="1000" fill="hold"/>
                                        <p:tgtEl>
                                          <p:spTgt spid="6"/>
                                        </p:tgtEl>
                                        <p:attrNameLst>
                                          <p:attrName>ppt_w</p:attrName>
                                        </p:attrNameLst>
                                      </p:cBhvr>
                                      <p:tavLst>
                                        <p:tav tm="0">
                                          <p:val>
                                            <p:strVal val="#ppt_w+.3"/>
                                          </p:val>
                                        </p:tav>
                                        <p:tav tm="100000">
                                          <p:val>
                                            <p:strVal val="#ppt_w"/>
                                          </p:val>
                                        </p:tav>
                                      </p:tavLst>
                                    </p:anim>
                                    <p:anim calcmode="lin" valueType="num">
                                      <p:cBhvr>
                                        <p:cTn id="16" dur="1000" fill="hold"/>
                                        <p:tgtEl>
                                          <p:spTgt spid="6"/>
                                        </p:tgtEl>
                                        <p:attrNameLst>
                                          <p:attrName>ppt_h</p:attrName>
                                        </p:attrNameLst>
                                      </p:cBhvr>
                                      <p:tavLst>
                                        <p:tav tm="0">
                                          <p:val>
                                            <p:strVal val="#ppt_h"/>
                                          </p:val>
                                        </p:tav>
                                        <p:tav tm="100000">
                                          <p:val>
                                            <p:strVal val="#ppt_h"/>
                                          </p:val>
                                        </p:tav>
                                      </p:tavLst>
                                    </p:anim>
                                    <p:animEffect transition="in" filter="fade">
                                      <p:cBhvr>
                                        <p:cTn id="17" dur="1000"/>
                                        <p:tgtEl>
                                          <p:spTgt spid="6"/>
                                        </p:tgtEl>
                                      </p:cBhvr>
                                    </p:animEffect>
                                  </p:childTnLst>
                                  <p:subTnLst>
                                    <p:audio>
                                      <p:cMediaNode>
                                        <p:cTn display="0" masterRel="sameClick">
                                          <p:stCondLst>
                                            <p:cond evt="begin" delay="0">
                                              <p:tn val="13"/>
                                            </p:cond>
                                          </p:stCondLst>
                                          <p:endCondLst>
                                            <p:cond evt="onStopAudio" delay="0">
                                              <p:tgtEl>
                                                <p:sldTgt/>
                                              </p:tgtEl>
                                            </p:cond>
                                          </p:endCondLst>
                                        </p:cTn>
                                        <p:tgtEl>
                                          <p:sndTgt r:embed="rId3" name="applause.wav"/>
                                        </p:tgtEl>
                                      </p:cMediaNode>
                                    </p:audio>
                                  </p:subTnLst>
                                </p:cTn>
                              </p:par>
                            </p:childTnLst>
                          </p:cTn>
                        </p:par>
                      </p:childTnLst>
                    </p:cTn>
                  </p:par>
                </p:childTnLst>
              </p:cTn>
              <p:nextCondLst>
                <p:cond evt="onClick" delay="0">
                  <p:tgtEl>
                    <p:spTgt spid="8"/>
                  </p:tgtEl>
                </p:cond>
              </p:nextCondLst>
            </p:seq>
          </p:childTnLst>
        </p:cTn>
      </p:par>
    </p:tnLst>
    <p:bldLst>
      <p:bldP spid="5" grpId="0"/>
      <p:bldP spid="6"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2084801F-07A3-DB10-EB84-50BE945406A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29935" y="-995082"/>
            <a:ext cx="13343275" cy="8606118"/>
          </a:xfrm>
          <a:prstGeom prst="rect">
            <a:avLst/>
          </a:prstGeom>
        </p:spPr>
      </p:pic>
      <p:sp>
        <p:nvSpPr>
          <p:cNvPr id="8" name="Tra loi"/>
          <p:cNvSpPr/>
          <p:nvPr/>
        </p:nvSpPr>
        <p:spPr>
          <a:xfrm>
            <a:off x="4121624" y="5186148"/>
            <a:ext cx="1460310" cy="614149"/>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00"/>
                </a:solidFill>
                <a:effectLst/>
                <a:uLnTx/>
                <a:uFillTx/>
                <a:latin typeface="UTM Kabel KT" panose="02040603050506020204" pitchFamily="18" charset="0"/>
                <a:ea typeface="+mn-ea"/>
                <a:cs typeface="+mn-cs"/>
              </a:rPr>
              <a:t>Trả lời</a:t>
            </a:r>
          </a:p>
        </p:txBody>
      </p:sp>
      <p:sp>
        <p:nvSpPr>
          <p:cNvPr id="9" name="di tiep">
            <a:hlinkClick r:id="rId4" action="ppaction://hlinksldjump"/>
          </p:cNvPr>
          <p:cNvSpPr/>
          <p:nvPr/>
        </p:nvSpPr>
        <p:spPr>
          <a:xfrm>
            <a:off x="5991368" y="5186148"/>
            <a:ext cx="1460310" cy="614149"/>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00"/>
                </a:solidFill>
                <a:effectLst/>
                <a:uLnTx/>
                <a:uFillTx/>
                <a:latin typeface="UTM Kabel KT" panose="02040603050506020204" pitchFamily="18" charset="0"/>
                <a:ea typeface="+mn-ea"/>
                <a:cs typeface="+mn-cs"/>
              </a:rPr>
              <a:t>Đi tiếp</a:t>
            </a:r>
          </a:p>
        </p:txBody>
      </p:sp>
      <p:sp>
        <p:nvSpPr>
          <p:cNvPr id="7" name="cau hoi"/>
          <p:cNvSpPr txBox="1"/>
          <p:nvPr/>
        </p:nvSpPr>
        <p:spPr>
          <a:xfrm>
            <a:off x="2461846" y="1288835"/>
            <a:ext cx="7630551" cy="144655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4400">
                <a:solidFill>
                  <a:prstClr val="white"/>
                </a:solidFill>
                <a:latin typeface="UTM Kabel KT" panose="02040603050506020204" pitchFamily="18" charset="0"/>
              </a:rPr>
              <a:t>Câu 3: Cho biết công thức Lewis của Cl</a:t>
            </a:r>
            <a:r>
              <a:rPr lang="en-US" sz="4400" baseline="-25000">
                <a:solidFill>
                  <a:prstClr val="white"/>
                </a:solidFill>
                <a:latin typeface="UTM Kabel KT" panose="02040603050506020204" pitchFamily="18" charset="0"/>
              </a:rPr>
              <a:t>2</a:t>
            </a:r>
            <a:r>
              <a:rPr lang="en-US" sz="4400">
                <a:solidFill>
                  <a:prstClr val="white"/>
                </a:solidFill>
                <a:latin typeface="UTM Kabel KT" panose="02040603050506020204" pitchFamily="18" charset="0"/>
              </a:rPr>
              <a:t> (Vẽ ra giấy A4)</a:t>
            </a:r>
            <a:endParaRPr kumimoji="0" lang="en-US" sz="4400" b="0" i="0" u="none" strike="noStrike" kern="1200" cap="none" spc="0" normalizeH="0" baseline="0" noProof="0" dirty="0">
              <a:ln>
                <a:noFill/>
              </a:ln>
              <a:solidFill>
                <a:prstClr val="white"/>
              </a:solidFill>
              <a:effectLst/>
              <a:uLnTx/>
              <a:uFillTx/>
              <a:latin typeface="UTM Kabel KT" panose="02040603050506020204" pitchFamily="18" charset="0"/>
            </a:endParaRPr>
          </a:p>
        </p:txBody>
      </p:sp>
      <p:pic>
        <p:nvPicPr>
          <p:cNvPr id="10" name="Picture 9"/>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0" y="0"/>
            <a:ext cx="2461846" cy="2261919"/>
          </a:xfrm>
          <a:prstGeom prst="rect">
            <a:avLst/>
          </a:prstGeom>
        </p:spPr>
      </p:pic>
      <p:pic>
        <p:nvPicPr>
          <p:cNvPr id="1026" name="Picture 2" descr="Cl2 Lewis Structure, Geometry, Hybridization, and Polarity - Techiescientist">
            <a:extLst>
              <a:ext uri="{FF2B5EF4-FFF2-40B4-BE49-F238E27FC236}">
                <a16:creationId xmlns:a16="http://schemas.microsoft.com/office/drawing/2014/main" id="{353EA138-B023-3E01-9765-9BD9B7F6280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129373" y="2870294"/>
            <a:ext cx="1933253" cy="128883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2398849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0" presetClass="entr" presetSubtype="0" decel="100000" fill="hold" grpId="0" nodeType="withEffect">
                                  <p:stCondLst>
                                    <p:cond delay="0"/>
                                  </p:stCondLst>
                                  <p:iterate type="wd">
                                    <p:tmPct val="10000"/>
                                  </p:iterate>
                                  <p:childTnLst>
                                    <p:set>
                                      <p:cBhvr>
                                        <p:cTn id="6" dur="1" fill="hold">
                                          <p:stCondLst>
                                            <p:cond delay="0"/>
                                          </p:stCondLst>
                                        </p:cTn>
                                        <p:tgtEl>
                                          <p:spTgt spid="7"/>
                                        </p:tgtEl>
                                        <p:attrNameLst>
                                          <p:attrName>style.visibility</p:attrName>
                                        </p:attrNameLst>
                                      </p:cBhvr>
                                      <p:to>
                                        <p:strVal val="visible"/>
                                      </p:to>
                                    </p:set>
                                    <p:anim calcmode="lin" valueType="num">
                                      <p:cBhvr>
                                        <p:cTn id="7" dur="1000" fill="hold"/>
                                        <p:tgtEl>
                                          <p:spTgt spid="7"/>
                                        </p:tgtEl>
                                        <p:attrNameLst>
                                          <p:attrName>ppt_w</p:attrName>
                                        </p:attrNameLst>
                                      </p:cBhvr>
                                      <p:tavLst>
                                        <p:tav tm="0">
                                          <p:val>
                                            <p:strVal val="#ppt_w+.3"/>
                                          </p:val>
                                        </p:tav>
                                        <p:tav tm="100000">
                                          <p:val>
                                            <p:strVal val="#ppt_w"/>
                                          </p:val>
                                        </p:tav>
                                      </p:tavLst>
                                    </p:anim>
                                    <p:anim calcmode="lin" valueType="num">
                                      <p:cBhvr>
                                        <p:cTn id="8" dur="1000" fill="hold"/>
                                        <p:tgtEl>
                                          <p:spTgt spid="7"/>
                                        </p:tgtEl>
                                        <p:attrNameLst>
                                          <p:attrName>ppt_h</p:attrName>
                                        </p:attrNameLst>
                                      </p:cBhvr>
                                      <p:tavLst>
                                        <p:tav tm="0">
                                          <p:val>
                                            <p:strVal val="#ppt_h"/>
                                          </p:val>
                                        </p:tav>
                                        <p:tav tm="100000">
                                          <p:val>
                                            <p:strVal val="#ppt_h"/>
                                          </p:val>
                                        </p:tav>
                                      </p:tavLst>
                                    </p:anim>
                                    <p:animEffect transition="in" filter="fade">
                                      <p:cBhvr>
                                        <p:cTn id="9" dur="1000"/>
                                        <p:tgtEl>
                                          <p:spTgt spid="7"/>
                                        </p:tgtEl>
                                      </p:cBhvr>
                                    </p:animEffect>
                                  </p:childTnLst>
                                  <p:subTnLst>
                                    <p:audio>
                                      <p:cMediaNode>
                                        <p:cTn display="0" masterRel="sameClick">
                                          <p:stCondLst>
                                            <p:cond evt="begin" delay="0">
                                              <p:tn val="5"/>
                                            </p:cond>
                                          </p:stCondLst>
                                          <p:endCondLst>
                                            <p:cond evt="onStopAudio" delay="0">
                                              <p:tgtEl>
                                                <p:sldTgt/>
                                              </p:tgtEl>
                                            </p:cond>
                                          </p:endCondLst>
                                        </p:cTn>
                                        <p:tgtEl>
                                          <p:sndTgt r:embed="rId2" name="laser.wav"/>
                                        </p:tgtEl>
                                      </p:cMediaNode>
                                    </p:audio>
                                  </p:subTnLst>
                                </p:cTn>
                              </p:par>
                            </p:childTnLst>
                          </p:cTn>
                        </p:par>
                      </p:childTnLst>
                    </p:cTn>
                  </p:par>
                </p:childTnLst>
              </p:cTn>
              <p:prevCondLst>
                <p:cond evt="onPrev" delay="0">
                  <p:tgtEl>
                    <p:sldTgt/>
                  </p:tgtEl>
                </p:cond>
              </p:prevCondLst>
              <p:nextCondLst>
                <p:cond evt="onNext" delay="0">
                  <p:tgtEl>
                    <p:sldTgt/>
                  </p:tgtEl>
                </p:cond>
              </p:nextCondLst>
            </p:seq>
            <p:seq concurrent="1" nextAc="seek">
              <p:cTn id="10" restart="whenNotActive" fill="hold" evtFilter="cancelBubble" nodeType="interactiveSeq">
                <p:stCondLst>
                  <p:cond evt="onClick" delay="0">
                    <p:tgtEl>
                      <p:spTgt spid="8"/>
                    </p:tgtEl>
                  </p:cond>
                </p:stCondLst>
                <p:endSync evt="end" delay="0">
                  <p:rtn val="all"/>
                </p:endSync>
                <p:childTnLst>
                  <p:par>
                    <p:cTn id="11" fill="hold">
                      <p:stCondLst>
                        <p:cond delay="0"/>
                      </p:stCondLst>
                      <p:childTnLst>
                        <p:par>
                          <p:cTn id="12" fill="hold">
                            <p:stCondLst>
                              <p:cond delay="0"/>
                            </p:stCondLst>
                            <p:childTnLst>
                              <p:par>
                                <p:cTn id="13" presetID="42" presetClass="entr" presetSubtype="0" fill="hold" nodeType="clickEffect">
                                  <p:stCondLst>
                                    <p:cond delay="0"/>
                                  </p:stCondLst>
                                  <p:childTnLst>
                                    <p:set>
                                      <p:cBhvr>
                                        <p:cTn id="14" dur="1" fill="hold">
                                          <p:stCondLst>
                                            <p:cond delay="0"/>
                                          </p:stCondLst>
                                        </p:cTn>
                                        <p:tgtEl>
                                          <p:spTgt spid="1026"/>
                                        </p:tgtEl>
                                        <p:attrNameLst>
                                          <p:attrName>style.visibility</p:attrName>
                                        </p:attrNameLst>
                                      </p:cBhvr>
                                      <p:to>
                                        <p:strVal val="visible"/>
                                      </p:to>
                                    </p:set>
                                    <p:animEffect transition="in" filter="fade">
                                      <p:cBhvr>
                                        <p:cTn id="15" dur="1000"/>
                                        <p:tgtEl>
                                          <p:spTgt spid="1026"/>
                                        </p:tgtEl>
                                      </p:cBhvr>
                                    </p:animEffect>
                                    <p:anim calcmode="lin" valueType="num">
                                      <p:cBhvr>
                                        <p:cTn id="16" dur="1000" fill="hold"/>
                                        <p:tgtEl>
                                          <p:spTgt spid="1026"/>
                                        </p:tgtEl>
                                        <p:attrNameLst>
                                          <p:attrName>ppt_x</p:attrName>
                                        </p:attrNameLst>
                                      </p:cBhvr>
                                      <p:tavLst>
                                        <p:tav tm="0">
                                          <p:val>
                                            <p:strVal val="#ppt_x"/>
                                          </p:val>
                                        </p:tav>
                                        <p:tav tm="100000">
                                          <p:val>
                                            <p:strVal val="#ppt_x"/>
                                          </p:val>
                                        </p:tav>
                                      </p:tavLst>
                                    </p:anim>
                                    <p:anim calcmode="lin" valueType="num">
                                      <p:cBhvr>
                                        <p:cTn id="17" dur="1000" fill="hold"/>
                                        <p:tgtEl>
                                          <p:spTgt spid="1026"/>
                                        </p:tgtEl>
                                        <p:attrNameLst>
                                          <p:attrName>ppt_y</p:attrName>
                                        </p:attrNameLst>
                                      </p:cBhvr>
                                      <p:tavLst>
                                        <p:tav tm="0">
                                          <p:val>
                                            <p:strVal val="#ppt_y+.1"/>
                                          </p:val>
                                        </p:tav>
                                        <p:tav tm="100000">
                                          <p:val>
                                            <p:strVal val="#ppt_y"/>
                                          </p:val>
                                        </p:tav>
                                      </p:tavLst>
                                    </p:anim>
                                  </p:childTnLst>
                                </p:cTn>
                              </p:par>
                            </p:childTnLst>
                          </p:cTn>
                        </p:par>
                      </p:childTnLst>
                    </p:cTn>
                  </p:par>
                </p:childTnLst>
              </p:cTn>
              <p:nextCondLst>
                <p:cond evt="onClick" delay="0">
                  <p:tgtEl>
                    <p:spTgt spid="8"/>
                  </p:tgtEl>
                </p:cond>
              </p:nextCondLst>
            </p:seq>
          </p:childTnLst>
        </p:cTn>
      </p:par>
    </p:tnLst>
    <p:bldLst>
      <p:bldP spid="7"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065BEFCB-6562-7955-3FD7-D7C9BE543DA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29935" y="-995082"/>
            <a:ext cx="13343275" cy="8606118"/>
          </a:xfrm>
          <a:prstGeom prst="rect">
            <a:avLst/>
          </a:prstGeom>
        </p:spPr>
      </p:pic>
      <p:sp>
        <p:nvSpPr>
          <p:cNvPr id="6" name="dap an"/>
          <p:cNvSpPr txBox="1"/>
          <p:nvPr/>
        </p:nvSpPr>
        <p:spPr>
          <a:xfrm>
            <a:off x="3496614" y="3486867"/>
            <a:ext cx="4989507" cy="830997"/>
          </a:xfrm>
          <a:prstGeom prst="rect">
            <a:avLst/>
          </a:prstGeom>
          <a:solidFill>
            <a:srgbClr val="FF0000">
              <a:alpha val="51000"/>
            </a:srgbClr>
          </a:solid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prstClr val="white"/>
                </a:solidFill>
                <a:effectLst/>
                <a:uLnTx/>
                <a:uFillTx/>
                <a:latin typeface="UTM Neo Sans Intel" panose="02040603050506020204" pitchFamily="18" charset="0"/>
                <a:ea typeface="+mn-ea"/>
                <a:cs typeface="+mn-cs"/>
              </a:rPr>
              <a:t>2</a:t>
            </a:r>
            <a:endParaRPr kumimoji="0" lang="en-US" sz="4800" b="1" i="0" u="none" strike="noStrike" kern="1200" cap="none" spc="0" normalizeH="0" baseline="0" noProof="0" dirty="0">
              <a:ln>
                <a:noFill/>
              </a:ln>
              <a:solidFill>
                <a:prstClr val="white"/>
              </a:solidFill>
              <a:effectLst/>
              <a:uLnTx/>
              <a:uFillTx/>
              <a:latin typeface="UTM Neo Sans Intel" panose="02040603050506020204" pitchFamily="18" charset="0"/>
              <a:ea typeface="+mn-ea"/>
              <a:cs typeface="+mn-cs"/>
            </a:endParaRPr>
          </a:p>
        </p:txBody>
      </p:sp>
      <p:sp>
        <p:nvSpPr>
          <p:cNvPr id="8" name="Tra loi"/>
          <p:cNvSpPr/>
          <p:nvPr/>
        </p:nvSpPr>
        <p:spPr>
          <a:xfrm>
            <a:off x="4121624" y="5186148"/>
            <a:ext cx="1460310" cy="614149"/>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00"/>
                </a:solidFill>
                <a:effectLst/>
                <a:uLnTx/>
                <a:uFillTx/>
                <a:latin typeface="UTM Kabel KT" panose="02040603050506020204" pitchFamily="18" charset="0"/>
                <a:ea typeface="+mn-ea"/>
                <a:cs typeface="+mn-cs"/>
              </a:rPr>
              <a:t>Trả lời</a:t>
            </a:r>
          </a:p>
        </p:txBody>
      </p:sp>
      <p:sp>
        <p:nvSpPr>
          <p:cNvPr id="9" name="di tiep">
            <a:hlinkClick r:id="rId4" action="ppaction://hlinksldjump"/>
          </p:cNvPr>
          <p:cNvSpPr/>
          <p:nvPr/>
        </p:nvSpPr>
        <p:spPr>
          <a:xfrm>
            <a:off x="5991368" y="5186148"/>
            <a:ext cx="1460310" cy="614149"/>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00"/>
                </a:solidFill>
                <a:effectLst/>
                <a:uLnTx/>
                <a:uFillTx/>
                <a:latin typeface="UTM Kabel KT" panose="02040603050506020204" pitchFamily="18" charset="0"/>
                <a:ea typeface="+mn-ea"/>
                <a:cs typeface="+mn-cs"/>
              </a:rPr>
              <a:t>Đi tiếp</a:t>
            </a:r>
          </a:p>
        </p:txBody>
      </p:sp>
      <p:sp>
        <p:nvSpPr>
          <p:cNvPr id="7" name="cau hoi"/>
          <p:cNvSpPr txBox="1"/>
          <p:nvPr/>
        </p:nvSpPr>
        <p:spPr>
          <a:xfrm>
            <a:off x="2209800" y="1288837"/>
            <a:ext cx="8087751" cy="2123658"/>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4400">
                <a:solidFill>
                  <a:prstClr val="white"/>
                </a:solidFill>
                <a:latin typeface="UTM Kabel KT" panose="02040603050506020204" pitchFamily="18" charset="0"/>
              </a:rPr>
              <a:t>Câu 4: Liên kết đơn được hình thành bởi .... electron dùng chung. Trong dấu "..." là</a:t>
            </a:r>
            <a:endParaRPr kumimoji="0" lang="en-US" sz="4400" b="0" i="0" u="none" strike="noStrike" kern="1200" cap="none" spc="0" normalizeH="0" baseline="0" noProof="0" dirty="0">
              <a:ln>
                <a:noFill/>
              </a:ln>
              <a:solidFill>
                <a:prstClr val="white"/>
              </a:solidFill>
              <a:effectLst/>
              <a:uLnTx/>
              <a:uFillTx/>
              <a:latin typeface="UTM Kabel KT" panose="02040603050506020204" pitchFamily="18" charset="0"/>
            </a:endParaRPr>
          </a:p>
        </p:txBody>
      </p:sp>
      <p:pic>
        <p:nvPicPr>
          <p:cNvPr id="10" name="Picture 9"/>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0" y="0"/>
            <a:ext cx="2461846" cy="2261919"/>
          </a:xfrm>
          <a:prstGeom prst="rect">
            <a:avLst/>
          </a:prstGeom>
        </p:spPr>
      </p:pic>
    </p:spTree>
    <p:extLst>
      <p:ext uri="{BB962C8B-B14F-4D97-AF65-F5344CB8AC3E}">
        <p14:creationId xmlns:p14="http://schemas.microsoft.com/office/powerpoint/2010/main" val="358889223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0" presetClass="entr" presetSubtype="0" decel="100000" fill="hold" grpId="0" nodeType="withEffect">
                                  <p:stCondLst>
                                    <p:cond delay="0"/>
                                  </p:stCondLst>
                                  <p:iterate type="wd">
                                    <p:tmPct val="10000"/>
                                  </p:iterate>
                                  <p:childTnLst>
                                    <p:set>
                                      <p:cBhvr>
                                        <p:cTn id="6" dur="1" fill="hold">
                                          <p:stCondLst>
                                            <p:cond delay="0"/>
                                          </p:stCondLst>
                                        </p:cTn>
                                        <p:tgtEl>
                                          <p:spTgt spid="7"/>
                                        </p:tgtEl>
                                        <p:attrNameLst>
                                          <p:attrName>style.visibility</p:attrName>
                                        </p:attrNameLst>
                                      </p:cBhvr>
                                      <p:to>
                                        <p:strVal val="visible"/>
                                      </p:to>
                                    </p:set>
                                    <p:anim calcmode="lin" valueType="num">
                                      <p:cBhvr>
                                        <p:cTn id="7" dur="1000" fill="hold"/>
                                        <p:tgtEl>
                                          <p:spTgt spid="7"/>
                                        </p:tgtEl>
                                        <p:attrNameLst>
                                          <p:attrName>ppt_w</p:attrName>
                                        </p:attrNameLst>
                                      </p:cBhvr>
                                      <p:tavLst>
                                        <p:tav tm="0">
                                          <p:val>
                                            <p:strVal val="#ppt_w+.3"/>
                                          </p:val>
                                        </p:tav>
                                        <p:tav tm="100000">
                                          <p:val>
                                            <p:strVal val="#ppt_w"/>
                                          </p:val>
                                        </p:tav>
                                      </p:tavLst>
                                    </p:anim>
                                    <p:anim calcmode="lin" valueType="num">
                                      <p:cBhvr>
                                        <p:cTn id="8" dur="1000" fill="hold"/>
                                        <p:tgtEl>
                                          <p:spTgt spid="7"/>
                                        </p:tgtEl>
                                        <p:attrNameLst>
                                          <p:attrName>ppt_h</p:attrName>
                                        </p:attrNameLst>
                                      </p:cBhvr>
                                      <p:tavLst>
                                        <p:tav tm="0">
                                          <p:val>
                                            <p:strVal val="#ppt_h"/>
                                          </p:val>
                                        </p:tav>
                                        <p:tav tm="100000">
                                          <p:val>
                                            <p:strVal val="#ppt_h"/>
                                          </p:val>
                                        </p:tav>
                                      </p:tavLst>
                                    </p:anim>
                                    <p:animEffect transition="in" filter="fade">
                                      <p:cBhvr>
                                        <p:cTn id="9" dur="1000"/>
                                        <p:tgtEl>
                                          <p:spTgt spid="7"/>
                                        </p:tgtEl>
                                      </p:cBhvr>
                                    </p:animEffect>
                                  </p:childTnLst>
                                  <p:subTnLst>
                                    <p:audio>
                                      <p:cMediaNode>
                                        <p:cTn display="0" masterRel="sameClick">
                                          <p:stCondLst>
                                            <p:cond evt="begin" delay="0">
                                              <p:tn val="5"/>
                                            </p:cond>
                                          </p:stCondLst>
                                          <p:endCondLst>
                                            <p:cond evt="onStopAudio" delay="0">
                                              <p:tgtEl>
                                                <p:sldTgt/>
                                              </p:tgtEl>
                                            </p:cond>
                                          </p:endCondLst>
                                        </p:cTn>
                                        <p:tgtEl>
                                          <p:sndTgt r:embed="rId2" name="push.wav"/>
                                        </p:tgtEl>
                                      </p:cMediaNode>
                                    </p:audio>
                                  </p:subTnLst>
                                </p:cTn>
                              </p:par>
                            </p:childTnLst>
                          </p:cTn>
                        </p:par>
                      </p:childTnLst>
                    </p:cTn>
                  </p:par>
                </p:childTnLst>
              </p:cTn>
              <p:prevCondLst>
                <p:cond evt="onPrev" delay="0">
                  <p:tgtEl>
                    <p:sldTgt/>
                  </p:tgtEl>
                </p:cond>
              </p:prevCondLst>
              <p:nextCondLst>
                <p:cond evt="onNext" delay="0">
                  <p:tgtEl>
                    <p:sldTgt/>
                  </p:tgtEl>
                </p:cond>
              </p:nextCondLst>
            </p:seq>
            <p:seq concurrent="1" nextAc="seek">
              <p:cTn id="10" restart="whenNotActive" fill="hold" evtFilter="cancelBubble" nodeType="interactiveSeq">
                <p:stCondLst>
                  <p:cond evt="onClick" delay="0">
                    <p:tgtEl>
                      <p:spTgt spid="8"/>
                    </p:tgtEl>
                  </p:cond>
                </p:stCondLst>
                <p:endSync evt="end" delay="0">
                  <p:rtn val="all"/>
                </p:endSync>
                <p:childTnLst>
                  <p:par>
                    <p:cTn id="11" fill="hold">
                      <p:stCondLst>
                        <p:cond delay="0"/>
                      </p:stCondLst>
                      <p:childTnLst>
                        <p:par>
                          <p:cTn id="12" fill="hold">
                            <p:stCondLst>
                              <p:cond delay="0"/>
                            </p:stCondLst>
                            <p:childTnLst>
                              <p:par>
                                <p:cTn id="13" presetID="50" presetClass="entr" presetSubtype="0" decel="100000" fill="hold" grpId="0" nodeType="clickEffect">
                                  <p:stCondLst>
                                    <p:cond delay="0"/>
                                  </p:stCondLst>
                                  <p:iterate type="wd">
                                    <p:tmPct val="10000"/>
                                  </p:iterate>
                                  <p:childTnLst>
                                    <p:set>
                                      <p:cBhvr>
                                        <p:cTn id="14" dur="1" fill="hold">
                                          <p:stCondLst>
                                            <p:cond delay="0"/>
                                          </p:stCondLst>
                                        </p:cTn>
                                        <p:tgtEl>
                                          <p:spTgt spid="6"/>
                                        </p:tgtEl>
                                        <p:attrNameLst>
                                          <p:attrName>style.visibility</p:attrName>
                                        </p:attrNameLst>
                                      </p:cBhvr>
                                      <p:to>
                                        <p:strVal val="visible"/>
                                      </p:to>
                                    </p:set>
                                    <p:anim calcmode="lin" valueType="num">
                                      <p:cBhvr>
                                        <p:cTn id="15" dur="1000" fill="hold"/>
                                        <p:tgtEl>
                                          <p:spTgt spid="6"/>
                                        </p:tgtEl>
                                        <p:attrNameLst>
                                          <p:attrName>ppt_w</p:attrName>
                                        </p:attrNameLst>
                                      </p:cBhvr>
                                      <p:tavLst>
                                        <p:tav tm="0">
                                          <p:val>
                                            <p:strVal val="#ppt_w+.3"/>
                                          </p:val>
                                        </p:tav>
                                        <p:tav tm="100000">
                                          <p:val>
                                            <p:strVal val="#ppt_w"/>
                                          </p:val>
                                        </p:tav>
                                      </p:tavLst>
                                    </p:anim>
                                    <p:anim calcmode="lin" valueType="num">
                                      <p:cBhvr>
                                        <p:cTn id="16" dur="1000" fill="hold"/>
                                        <p:tgtEl>
                                          <p:spTgt spid="6"/>
                                        </p:tgtEl>
                                        <p:attrNameLst>
                                          <p:attrName>ppt_h</p:attrName>
                                        </p:attrNameLst>
                                      </p:cBhvr>
                                      <p:tavLst>
                                        <p:tav tm="0">
                                          <p:val>
                                            <p:strVal val="#ppt_h"/>
                                          </p:val>
                                        </p:tav>
                                        <p:tav tm="100000">
                                          <p:val>
                                            <p:strVal val="#ppt_h"/>
                                          </p:val>
                                        </p:tav>
                                      </p:tavLst>
                                    </p:anim>
                                    <p:animEffect transition="in" filter="fade">
                                      <p:cBhvr>
                                        <p:cTn id="17" dur="1000"/>
                                        <p:tgtEl>
                                          <p:spTgt spid="6"/>
                                        </p:tgtEl>
                                      </p:cBhvr>
                                    </p:animEffect>
                                  </p:childTnLst>
                                </p:cTn>
                              </p:par>
                            </p:childTnLst>
                          </p:cTn>
                        </p:par>
                      </p:childTnLst>
                    </p:cTn>
                  </p:par>
                </p:childTnLst>
              </p:cTn>
              <p:nextCondLst>
                <p:cond evt="onClick" delay="0">
                  <p:tgtEl>
                    <p:spTgt spid="8"/>
                  </p:tgtEl>
                </p:cond>
              </p:nextCondLst>
            </p:seq>
          </p:childTnLst>
        </p:cTn>
      </p:par>
    </p:tnLst>
    <p:bldLst>
      <p:bldP spid="6" grpId="0" animBg="1"/>
      <p:bldP spid="7"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B971A16C-2324-A2BC-7F49-589C1BE9AD4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29935" y="-995082"/>
            <a:ext cx="13343275" cy="8606118"/>
          </a:xfrm>
          <a:prstGeom prst="rect">
            <a:avLst/>
          </a:prstGeom>
        </p:spPr>
      </p:pic>
      <p:sp>
        <p:nvSpPr>
          <p:cNvPr id="5" name="cau hoi"/>
          <p:cNvSpPr txBox="1"/>
          <p:nvPr/>
        </p:nvSpPr>
        <p:spPr>
          <a:xfrm>
            <a:off x="2298494" y="1288835"/>
            <a:ext cx="7886515" cy="1938992"/>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4000" noProof="0">
                <a:solidFill>
                  <a:prstClr val="white"/>
                </a:solidFill>
                <a:latin typeface="UTM Kabel KT" panose="02040603050506020204" pitchFamily="18" charset="0"/>
              </a:rPr>
              <a:t>Câu 5: Liên kết cộng hóa trị thường được tạo bởi 2 nguyên tử kim loại/phi kim/ kim loại và phi kim?</a:t>
            </a:r>
            <a:endParaRPr kumimoji="0" lang="en-US" sz="4000" b="0" i="0" u="none" strike="noStrike" kern="1200" cap="none" spc="0" normalizeH="0" baseline="0" noProof="0" dirty="0">
              <a:ln>
                <a:noFill/>
              </a:ln>
              <a:solidFill>
                <a:prstClr val="white"/>
              </a:solidFill>
              <a:effectLst/>
              <a:uLnTx/>
              <a:uFillTx/>
              <a:latin typeface="UTM Kabel KT" panose="02040603050506020204" pitchFamily="18" charset="0"/>
            </a:endParaRPr>
          </a:p>
        </p:txBody>
      </p:sp>
      <p:sp>
        <p:nvSpPr>
          <p:cNvPr id="6" name="dap an"/>
          <p:cNvSpPr txBox="1"/>
          <p:nvPr/>
        </p:nvSpPr>
        <p:spPr>
          <a:xfrm>
            <a:off x="3496614" y="3394807"/>
            <a:ext cx="4989507" cy="830997"/>
          </a:xfrm>
          <a:prstGeom prst="rect">
            <a:avLst/>
          </a:prstGeom>
          <a:solidFill>
            <a:srgbClr val="FF0000">
              <a:alpha val="51000"/>
            </a:srgbClr>
          </a:solid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1" i="0" u="none" strike="noStrike" kern="1200" cap="none" spc="0" normalizeH="0" baseline="0" noProof="0">
                <a:ln>
                  <a:noFill/>
                </a:ln>
                <a:solidFill>
                  <a:prstClr val="white"/>
                </a:solidFill>
                <a:effectLst/>
                <a:uLnTx/>
                <a:uFillTx/>
                <a:latin typeface="UTM Neo Sans Intel" panose="02040603050506020204" pitchFamily="18" charset="0"/>
                <a:ea typeface="+mn-ea"/>
                <a:cs typeface="+mn-cs"/>
              </a:rPr>
              <a:t>phi kim</a:t>
            </a:r>
            <a:endParaRPr kumimoji="0" lang="en-US" sz="4800" b="1" i="0" u="none" strike="noStrike" kern="1200" cap="none" spc="0" normalizeH="0" baseline="0" noProof="0" dirty="0">
              <a:ln>
                <a:noFill/>
              </a:ln>
              <a:solidFill>
                <a:prstClr val="white"/>
              </a:solidFill>
              <a:effectLst/>
              <a:uLnTx/>
              <a:uFillTx/>
              <a:latin typeface="UTM Neo Sans Intel" panose="02040603050506020204" pitchFamily="18" charset="0"/>
              <a:ea typeface="+mn-ea"/>
              <a:cs typeface="+mn-cs"/>
            </a:endParaRPr>
          </a:p>
        </p:txBody>
      </p:sp>
      <p:sp>
        <p:nvSpPr>
          <p:cNvPr id="8" name="Tra loi"/>
          <p:cNvSpPr/>
          <p:nvPr/>
        </p:nvSpPr>
        <p:spPr>
          <a:xfrm>
            <a:off x="4121624" y="5186148"/>
            <a:ext cx="1460310" cy="614149"/>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00"/>
                </a:solidFill>
                <a:effectLst/>
                <a:uLnTx/>
                <a:uFillTx/>
                <a:latin typeface="UTM Kabel KT" panose="02040603050506020204" pitchFamily="18" charset="0"/>
                <a:ea typeface="+mn-ea"/>
                <a:cs typeface="+mn-cs"/>
              </a:rPr>
              <a:t>Trả lời</a:t>
            </a:r>
          </a:p>
        </p:txBody>
      </p:sp>
      <p:sp>
        <p:nvSpPr>
          <p:cNvPr id="9" name="di tiep">
            <a:hlinkClick r:id="rId3" action="ppaction://hlinksldjump"/>
          </p:cNvPr>
          <p:cNvSpPr/>
          <p:nvPr/>
        </p:nvSpPr>
        <p:spPr>
          <a:xfrm>
            <a:off x="5991368" y="5186148"/>
            <a:ext cx="1460310" cy="614149"/>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00"/>
                </a:solidFill>
                <a:effectLst/>
                <a:uLnTx/>
                <a:uFillTx/>
                <a:latin typeface="UTM Kabel KT" panose="02040603050506020204" pitchFamily="18" charset="0"/>
                <a:ea typeface="+mn-ea"/>
                <a:cs typeface="+mn-cs"/>
              </a:rPr>
              <a:t>Đi tiếp</a:t>
            </a:r>
          </a:p>
        </p:txBody>
      </p:sp>
      <p:pic>
        <p:nvPicPr>
          <p:cNvPr id="7" name="Picture 6"/>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0" y="0"/>
            <a:ext cx="2461846" cy="2261919"/>
          </a:xfrm>
          <a:prstGeom prst="rect">
            <a:avLst/>
          </a:prstGeom>
        </p:spPr>
      </p:pic>
    </p:spTree>
    <p:extLst>
      <p:ext uri="{BB962C8B-B14F-4D97-AF65-F5344CB8AC3E}">
        <p14:creationId xmlns:p14="http://schemas.microsoft.com/office/powerpoint/2010/main" val="110884154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0" presetClass="entr" presetSubtype="0" decel="100000" fill="hold" grpId="0" nodeType="withEffect">
                                  <p:stCondLst>
                                    <p:cond delay="0"/>
                                  </p:stCondLst>
                                  <p:iterate type="wd">
                                    <p:tmPct val="10000"/>
                                  </p:iterate>
                                  <p:childTnLst>
                                    <p:set>
                                      <p:cBhvr>
                                        <p:cTn id="6" dur="1" fill="hold">
                                          <p:stCondLst>
                                            <p:cond delay="0"/>
                                          </p:stCondLst>
                                        </p:cTn>
                                        <p:tgtEl>
                                          <p:spTgt spid="5"/>
                                        </p:tgtEl>
                                        <p:attrNameLst>
                                          <p:attrName>style.visibility</p:attrName>
                                        </p:attrNameLst>
                                      </p:cBhvr>
                                      <p:to>
                                        <p:strVal val="visible"/>
                                      </p:to>
                                    </p:set>
                                    <p:anim calcmode="lin" valueType="num">
                                      <p:cBhvr>
                                        <p:cTn id="7" dur="1000" fill="hold"/>
                                        <p:tgtEl>
                                          <p:spTgt spid="5"/>
                                        </p:tgtEl>
                                        <p:attrNameLst>
                                          <p:attrName>ppt_w</p:attrName>
                                        </p:attrNameLst>
                                      </p:cBhvr>
                                      <p:tavLst>
                                        <p:tav tm="0">
                                          <p:val>
                                            <p:strVal val="#ppt_w+.3"/>
                                          </p:val>
                                        </p:tav>
                                        <p:tav tm="100000">
                                          <p:val>
                                            <p:strVal val="#ppt_w"/>
                                          </p:val>
                                        </p:tav>
                                      </p:tavLst>
                                    </p:anim>
                                    <p:anim calcmode="lin" valueType="num">
                                      <p:cBhvr>
                                        <p:cTn id="8" dur="1000" fill="hold"/>
                                        <p:tgtEl>
                                          <p:spTgt spid="5"/>
                                        </p:tgtEl>
                                        <p:attrNameLst>
                                          <p:attrName>ppt_h</p:attrName>
                                        </p:attrNameLst>
                                      </p:cBhvr>
                                      <p:tavLst>
                                        <p:tav tm="0">
                                          <p:val>
                                            <p:strVal val="#ppt_h"/>
                                          </p:val>
                                        </p:tav>
                                        <p:tav tm="100000">
                                          <p:val>
                                            <p:strVal val="#ppt_h"/>
                                          </p:val>
                                        </p:tav>
                                      </p:tavLst>
                                    </p:anim>
                                    <p:animEffect transition="in" filter="fade">
                                      <p:cBhvr>
                                        <p:cTn id="9"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0" restart="whenNotActive" fill="hold" evtFilter="cancelBubble" nodeType="interactiveSeq">
                <p:stCondLst>
                  <p:cond evt="onClick" delay="0">
                    <p:tgtEl>
                      <p:spTgt spid="8"/>
                    </p:tgtEl>
                  </p:cond>
                </p:stCondLst>
                <p:endSync evt="end" delay="0">
                  <p:rtn val="all"/>
                </p:endSync>
                <p:childTnLst>
                  <p:par>
                    <p:cTn id="11" fill="hold">
                      <p:stCondLst>
                        <p:cond delay="0"/>
                      </p:stCondLst>
                      <p:childTnLst>
                        <p:par>
                          <p:cTn id="12" fill="hold">
                            <p:stCondLst>
                              <p:cond delay="0"/>
                            </p:stCondLst>
                            <p:childTnLst>
                              <p:par>
                                <p:cTn id="13" presetID="50" presetClass="entr" presetSubtype="0" decel="100000" fill="hold" grpId="0" nodeType="clickEffect">
                                  <p:stCondLst>
                                    <p:cond delay="0"/>
                                  </p:stCondLst>
                                  <p:iterate type="wd">
                                    <p:tmPct val="10000"/>
                                  </p:iterate>
                                  <p:childTnLst>
                                    <p:set>
                                      <p:cBhvr>
                                        <p:cTn id="14" dur="1" fill="hold">
                                          <p:stCondLst>
                                            <p:cond delay="0"/>
                                          </p:stCondLst>
                                        </p:cTn>
                                        <p:tgtEl>
                                          <p:spTgt spid="6"/>
                                        </p:tgtEl>
                                        <p:attrNameLst>
                                          <p:attrName>style.visibility</p:attrName>
                                        </p:attrNameLst>
                                      </p:cBhvr>
                                      <p:to>
                                        <p:strVal val="visible"/>
                                      </p:to>
                                    </p:set>
                                    <p:anim calcmode="lin" valueType="num">
                                      <p:cBhvr>
                                        <p:cTn id="15" dur="1000" fill="hold"/>
                                        <p:tgtEl>
                                          <p:spTgt spid="6"/>
                                        </p:tgtEl>
                                        <p:attrNameLst>
                                          <p:attrName>ppt_w</p:attrName>
                                        </p:attrNameLst>
                                      </p:cBhvr>
                                      <p:tavLst>
                                        <p:tav tm="0">
                                          <p:val>
                                            <p:strVal val="#ppt_w+.3"/>
                                          </p:val>
                                        </p:tav>
                                        <p:tav tm="100000">
                                          <p:val>
                                            <p:strVal val="#ppt_w"/>
                                          </p:val>
                                        </p:tav>
                                      </p:tavLst>
                                    </p:anim>
                                    <p:anim calcmode="lin" valueType="num">
                                      <p:cBhvr>
                                        <p:cTn id="16" dur="1000" fill="hold"/>
                                        <p:tgtEl>
                                          <p:spTgt spid="6"/>
                                        </p:tgtEl>
                                        <p:attrNameLst>
                                          <p:attrName>ppt_h</p:attrName>
                                        </p:attrNameLst>
                                      </p:cBhvr>
                                      <p:tavLst>
                                        <p:tav tm="0">
                                          <p:val>
                                            <p:strVal val="#ppt_h"/>
                                          </p:val>
                                        </p:tav>
                                        <p:tav tm="100000">
                                          <p:val>
                                            <p:strVal val="#ppt_h"/>
                                          </p:val>
                                        </p:tav>
                                      </p:tavLst>
                                    </p:anim>
                                    <p:animEffect transition="in" filter="fade">
                                      <p:cBhvr>
                                        <p:cTn id="17" dur="1000"/>
                                        <p:tgtEl>
                                          <p:spTgt spid="6"/>
                                        </p:tgtEl>
                                      </p:cBhvr>
                                    </p:animEffect>
                                  </p:childTnLst>
                                </p:cTn>
                              </p:par>
                            </p:childTnLst>
                          </p:cTn>
                        </p:par>
                      </p:childTnLst>
                    </p:cTn>
                  </p:par>
                </p:childTnLst>
              </p:cTn>
              <p:nextCondLst>
                <p:cond evt="onClick" delay="0">
                  <p:tgtEl>
                    <p:spTgt spid="8"/>
                  </p:tgtEl>
                </p:cond>
              </p:nextCondLst>
            </p:seq>
          </p:childTnLst>
        </p:cTn>
      </p:par>
    </p:tnLst>
    <p:bldLst>
      <p:bldP spid="5" grpId="0"/>
      <p:bldP spid="6"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bg>
      <p:bgPr>
        <a:blipFill>
          <a:blip r:embed="rId5"/>
          <a:tile tx="0" ty="0" sx="100000" sy="100000" flip="none" algn="tl"/>
        </a:blipFill>
        <a:effectLst/>
      </p:bgPr>
    </p:bg>
    <p:spTree>
      <p:nvGrpSpPr>
        <p:cNvPr id="1" name=""/>
        <p:cNvGrpSpPr/>
        <p:nvPr/>
      </p:nvGrpSpPr>
      <p:grpSpPr>
        <a:xfrm>
          <a:off x="0" y="0"/>
          <a:ext cx="0" cy="0"/>
          <a:chOff x="0" y="0"/>
          <a:chExt cx="0" cy="0"/>
        </a:xfrm>
      </p:grpSpPr>
      <p:pic>
        <p:nvPicPr>
          <p:cNvPr id="4" name="DUONG DUA"/>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622896" y="-232012"/>
            <a:ext cx="10550266" cy="6858000"/>
          </a:xfrm>
          <a:prstGeom prst="rect">
            <a:avLst/>
          </a:prstGeom>
        </p:spPr>
      </p:pic>
      <p:pic>
        <p:nvPicPr>
          <p:cNvPr id="7" name="1">
            <a:hlinkClick r:id="rId7" action="ppaction://hlinksldjump"/>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3599238" y="3316132"/>
            <a:ext cx="1066202" cy="896387"/>
          </a:xfrm>
          <a:prstGeom prst="rect">
            <a:avLst/>
          </a:prstGeom>
        </p:spPr>
      </p:pic>
      <p:pic>
        <p:nvPicPr>
          <p:cNvPr id="8" name="5">
            <a:hlinkClick r:id="rId9" action="ppaction://hlinksldjump"/>
          </p:cNvPr>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9719899" y="460476"/>
            <a:ext cx="1445823" cy="1445823"/>
          </a:xfrm>
          <a:prstGeom prst="rect">
            <a:avLst/>
          </a:prstGeom>
        </p:spPr>
      </p:pic>
      <p:pic>
        <p:nvPicPr>
          <p:cNvPr id="9" name="4">
            <a:hlinkClick r:id="rId11" action="ppaction://hlinksldjump"/>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5692828" y="4844953"/>
            <a:ext cx="1387688" cy="1378426"/>
          </a:xfrm>
          <a:prstGeom prst="rect">
            <a:avLst/>
          </a:prstGeom>
        </p:spPr>
      </p:pic>
      <p:pic>
        <p:nvPicPr>
          <p:cNvPr id="10" name="2">
            <a:hlinkClick r:id="rId13" action="ppaction://hlinksldjump"/>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5047405" y="283056"/>
            <a:ext cx="1061314" cy="1136311"/>
          </a:xfrm>
          <a:prstGeom prst="rect">
            <a:avLst/>
          </a:prstGeom>
        </p:spPr>
      </p:pic>
      <p:pic>
        <p:nvPicPr>
          <p:cNvPr id="12" name="3">
            <a:hlinkClick r:id="rId15" action="ppaction://hlinksldjump"/>
          </p:cNvPr>
          <p:cNvPicPr>
            <a:picLocks noChangeAspect="1"/>
          </p:cNvPicPr>
          <p:nvPr/>
        </p:nvPicPr>
        <p:blipFill>
          <a:blip r:embed="rId16" cstate="print">
            <a:extLst>
              <a:ext uri="{28A0092B-C50C-407E-A947-70E740481C1C}">
                <a14:useLocalDpi xmlns:a14="http://schemas.microsoft.com/office/drawing/2010/main" val="0"/>
              </a:ext>
            </a:extLst>
          </a:blip>
          <a:stretch>
            <a:fillRect/>
          </a:stretch>
        </p:blipFill>
        <p:spPr>
          <a:xfrm>
            <a:off x="7597386" y="3764325"/>
            <a:ext cx="1181669" cy="1181669"/>
          </a:xfrm>
          <a:prstGeom prst="rect">
            <a:avLst/>
          </a:prstGeom>
        </p:spPr>
      </p:pic>
      <p:sp>
        <p:nvSpPr>
          <p:cNvPr id="13" name="luat choi"/>
          <p:cNvSpPr/>
          <p:nvPr/>
        </p:nvSpPr>
        <p:spPr>
          <a:xfrm>
            <a:off x="184631" y="283056"/>
            <a:ext cx="1948969" cy="3695267"/>
          </a:xfrm>
          <a:prstGeom prst="rect">
            <a:avLst/>
          </a:prstGeom>
          <a:solidFill>
            <a:schemeClr val="tx2">
              <a:lumMod val="75000"/>
              <a:alpha val="5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rPr>
              <a:t>Luật chơi:</a:t>
            </a:r>
          </a:p>
          <a:p>
            <a:pPr marR="0" lvl="0" algn="l" defTabSz="914400" rtl="0" eaLnBrk="1" fontAlgn="auto" latinLnBrk="0" hangingPunct="1">
              <a:lnSpc>
                <a:spcPct val="100000"/>
              </a:lnSpc>
              <a:spcBef>
                <a:spcPts val="0"/>
              </a:spcBef>
              <a:spcAft>
                <a:spcPts val="0"/>
              </a:spcAft>
              <a:buClrTx/>
              <a:buSzTx/>
              <a:tabLst/>
              <a:defRPr/>
            </a:pPr>
            <a:r>
              <a:rPr kumimoji="0" lang="en-US" sz="16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rPr>
              <a:t> </a:t>
            </a:r>
            <a:r>
              <a:rPr kumimoji="0" lang="en-US" sz="1600" b="1" i="0" u="none" strike="noStrike" kern="1200" cap="none" spc="0" normalizeH="0" baseline="0" noProof="0" dirty="0" err="1">
                <a:ln>
                  <a:noFill/>
                </a:ln>
                <a:solidFill>
                  <a:prstClr val="white"/>
                </a:solidFill>
                <a:effectLst/>
                <a:uLnTx/>
                <a:uFillTx/>
                <a:latin typeface="Times New Roman" panose="02020603050405020304" pitchFamily="18" charset="0"/>
                <a:ea typeface="+mn-ea"/>
                <a:cs typeface="Times New Roman" panose="02020603050405020304" pitchFamily="18" charset="0"/>
              </a:rPr>
              <a:t>Có</a:t>
            </a:r>
            <a:r>
              <a:rPr kumimoji="0" lang="en-US" sz="16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rPr>
              <a:t> 5 </a:t>
            </a:r>
            <a:r>
              <a:rPr kumimoji="0" lang="en-US" sz="1600" b="1" i="0" u="none" strike="noStrike" kern="1200" cap="none" spc="0" normalizeH="0" baseline="0" noProof="0" dirty="0" err="1">
                <a:ln>
                  <a:noFill/>
                </a:ln>
                <a:solidFill>
                  <a:prstClr val="white"/>
                </a:solidFill>
                <a:effectLst/>
                <a:uLnTx/>
                <a:uFillTx/>
                <a:latin typeface="Times New Roman" panose="02020603050405020304" pitchFamily="18" charset="0"/>
                <a:ea typeface="+mn-ea"/>
                <a:cs typeface="Times New Roman" panose="02020603050405020304" pitchFamily="18" charset="0"/>
              </a:rPr>
              <a:t>điểm</a:t>
            </a:r>
            <a:r>
              <a:rPr kumimoji="0" lang="en-US" sz="16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rPr>
              <a:t> </a:t>
            </a:r>
            <a:r>
              <a:rPr kumimoji="0" lang="en-US" sz="1600" b="1" i="0" u="none" strike="noStrike" kern="1200" cap="none" spc="0" normalizeH="0" baseline="0" noProof="0" dirty="0" err="1">
                <a:ln>
                  <a:noFill/>
                </a:ln>
                <a:solidFill>
                  <a:prstClr val="white"/>
                </a:solidFill>
                <a:effectLst/>
                <a:uLnTx/>
                <a:uFillTx/>
                <a:latin typeface="Times New Roman" panose="02020603050405020304" pitchFamily="18" charset="0"/>
                <a:ea typeface="+mn-ea"/>
                <a:cs typeface="Times New Roman" panose="02020603050405020304" pitchFamily="18" charset="0"/>
              </a:rPr>
              <a:t>dừng</a:t>
            </a:r>
            <a:r>
              <a:rPr kumimoji="0" lang="en-US" sz="16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rPr>
              <a:t> </a:t>
            </a:r>
            <a:r>
              <a:rPr kumimoji="0" lang="en-US" sz="1600" b="1" i="0" u="none" strike="noStrike" kern="1200" cap="none" spc="0" normalizeH="0" baseline="0" noProof="0" dirty="0" err="1">
                <a:ln>
                  <a:noFill/>
                </a:ln>
                <a:solidFill>
                  <a:prstClr val="white"/>
                </a:solidFill>
                <a:effectLst/>
                <a:uLnTx/>
                <a:uFillTx/>
                <a:latin typeface="Times New Roman" panose="02020603050405020304" pitchFamily="18" charset="0"/>
                <a:ea typeface="+mn-ea"/>
                <a:cs typeface="Times New Roman" panose="02020603050405020304" pitchFamily="18" charset="0"/>
              </a:rPr>
              <a:t>ứng</a:t>
            </a:r>
            <a:r>
              <a:rPr kumimoji="0" lang="en-US" sz="16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rPr>
              <a:t> </a:t>
            </a:r>
            <a:r>
              <a:rPr kumimoji="0" lang="en-US" sz="1600" b="1" i="0" u="none" strike="noStrike" kern="1200" cap="none" spc="0" normalizeH="0" baseline="0" noProof="0" dirty="0" err="1">
                <a:ln>
                  <a:noFill/>
                </a:ln>
                <a:solidFill>
                  <a:prstClr val="white"/>
                </a:solidFill>
                <a:effectLst/>
                <a:uLnTx/>
                <a:uFillTx/>
                <a:latin typeface="Times New Roman" panose="02020603050405020304" pitchFamily="18" charset="0"/>
                <a:ea typeface="+mn-ea"/>
                <a:cs typeface="Times New Roman" panose="02020603050405020304" pitchFamily="18" charset="0"/>
              </a:rPr>
              <a:t>với</a:t>
            </a:r>
            <a:r>
              <a:rPr kumimoji="0" lang="en-US" sz="16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rPr>
              <a:t> 5 </a:t>
            </a:r>
            <a:r>
              <a:rPr kumimoji="0" lang="en-US" sz="1600" b="1" i="0" u="none" strike="noStrike" kern="1200" cap="none" spc="0" normalizeH="0" baseline="0" noProof="0" dirty="0" err="1">
                <a:ln>
                  <a:noFill/>
                </a:ln>
                <a:solidFill>
                  <a:prstClr val="white"/>
                </a:solidFill>
                <a:effectLst/>
                <a:uLnTx/>
                <a:uFillTx/>
                <a:latin typeface="Times New Roman" panose="02020603050405020304" pitchFamily="18" charset="0"/>
                <a:ea typeface="+mn-ea"/>
                <a:cs typeface="Times New Roman" panose="02020603050405020304" pitchFamily="18" charset="0"/>
              </a:rPr>
              <a:t>câu</a:t>
            </a:r>
            <a:r>
              <a:rPr kumimoji="0" lang="en-US" sz="16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rPr>
              <a:t> </a:t>
            </a:r>
            <a:r>
              <a:rPr kumimoji="0" lang="en-US" sz="1600" b="1" i="0" u="none" strike="noStrike" kern="1200" cap="none" spc="0" normalizeH="0" baseline="0" noProof="0" dirty="0" err="1">
                <a:ln>
                  <a:noFill/>
                </a:ln>
                <a:solidFill>
                  <a:prstClr val="white"/>
                </a:solidFill>
                <a:effectLst/>
                <a:uLnTx/>
                <a:uFillTx/>
                <a:latin typeface="Times New Roman" panose="02020603050405020304" pitchFamily="18" charset="0"/>
                <a:ea typeface="+mn-ea"/>
                <a:cs typeface="Times New Roman" panose="02020603050405020304" pitchFamily="18" charset="0"/>
              </a:rPr>
              <a:t>hỏi</a:t>
            </a:r>
            <a:r>
              <a:rPr kumimoji="0" lang="en-US" sz="16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rPr>
              <a:t>.  </a:t>
            </a:r>
          </a:p>
          <a:p>
            <a:pPr marR="0" lvl="0" algn="l" defTabSz="914400" rtl="0" eaLnBrk="1" fontAlgn="auto" latinLnBrk="0" hangingPunct="1">
              <a:lnSpc>
                <a:spcPct val="100000"/>
              </a:lnSpc>
              <a:spcBef>
                <a:spcPts val="0"/>
              </a:spcBef>
              <a:spcAft>
                <a:spcPts val="0"/>
              </a:spcAft>
              <a:buClrTx/>
              <a:buSzTx/>
              <a:tabLst/>
              <a:defRPr/>
            </a:pPr>
            <a:r>
              <a:rPr lang="en-US" sz="1600" b="1" dirty="0">
                <a:solidFill>
                  <a:prstClr val="white"/>
                </a:solidFill>
                <a:latin typeface="Times New Roman" panose="02020603050405020304" pitchFamily="18" charset="0"/>
                <a:cs typeface="Times New Roman" panose="02020603050405020304" pitchFamily="18" charset="0"/>
              </a:rPr>
              <a:t>Sau </a:t>
            </a:r>
            <a:r>
              <a:rPr lang="en-US" sz="1600" b="1" dirty="0" err="1">
                <a:solidFill>
                  <a:prstClr val="white"/>
                </a:solidFill>
                <a:latin typeface="Times New Roman" panose="02020603050405020304" pitchFamily="18" charset="0"/>
                <a:cs typeface="Times New Roman" panose="02020603050405020304" pitchFamily="18" charset="0"/>
              </a:rPr>
              <a:t>khi</a:t>
            </a:r>
            <a:r>
              <a:rPr lang="en-US" sz="1600" b="1" dirty="0">
                <a:solidFill>
                  <a:prstClr val="white"/>
                </a:solidFill>
                <a:latin typeface="Times New Roman" panose="02020603050405020304" pitchFamily="18" charset="0"/>
                <a:cs typeface="Times New Roman" panose="02020603050405020304" pitchFamily="18" charset="0"/>
              </a:rPr>
              <a:t> GV </a:t>
            </a:r>
            <a:r>
              <a:rPr lang="en-US" sz="1600" b="1" dirty="0" err="1">
                <a:solidFill>
                  <a:prstClr val="white"/>
                </a:solidFill>
                <a:latin typeface="Times New Roman" panose="02020603050405020304" pitchFamily="18" charset="0"/>
                <a:cs typeface="Times New Roman" panose="02020603050405020304" pitchFamily="18" charset="0"/>
              </a:rPr>
              <a:t>đọc</a:t>
            </a:r>
            <a:r>
              <a:rPr lang="en-US" sz="1600" b="1" dirty="0">
                <a:solidFill>
                  <a:prstClr val="white"/>
                </a:solidFill>
                <a:latin typeface="Times New Roman" panose="02020603050405020304" pitchFamily="18" charset="0"/>
                <a:cs typeface="Times New Roman" panose="02020603050405020304" pitchFamily="18" charset="0"/>
              </a:rPr>
              <a:t> </a:t>
            </a:r>
            <a:r>
              <a:rPr lang="en-US" sz="1600" b="1" dirty="0" err="1">
                <a:solidFill>
                  <a:prstClr val="white"/>
                </a:solidFill>
                <a:latin typeface="Times New Roman" panose="02020603050405020304" pitchFamily="18" charset="0"/>
                <a:cs typeface="Times New Roman" panose="02020603050405020304" pitchFamily="18" charset="0"/>
              </a:rPr>
              <a:t>xong</a:t>
            </a:r>
            <a:r>
              <a:rPr lang="en-US" sz="1600" b="1" dirty="0">
                <a:solidFill>
                  <a:prstClr val="white"/>
                </a:solidFill>
                <a:latin typeface="Times New Roman" panose="02020603050405020304" pitchFamily="18" charset="0"/>
                <a:cs typeface="Times New Roman" panose="02020603050405020304" pitchFamily="18" charset="0"/>
              </a:rPr>
              <a:t> </a:t>
            </a:r>
            <a:r>
              <a:rPr lang="en-US" sz="1600" b="1" dirty="0" err="1">
                <a:solidFill>
                  <a:prstClr val="white"/>
                </a:solidFill>
                <a:latin typeface="Times New Roman" panose="02020603050405020304" pitchFamily="18" charset="0"/>
                <a:cs typeface="Times New Roman" panose="02020603050405020304" pitchFamily="18" charset="0"/>
              </a:rPr>
              <a:t>câu</a:t>
            </a:r>
            <a:r>
              <a:rPr lang="en-US" sz="1600" b="1" dirty="0">
                <a:solidFill>
                  <a:prstClr val="white"/>
                </a:solidFill>
                <a:latin typeface="Times New Roman" panose="02020603050405020304" pitchFamily="18" charset="0"/>
                <a:cs typeface="Times New Roman" panose="02020603050405020304" pitchFamily="18" charset="0"/>
              </a:rPr>
              <a:t> </a:t>
            </a:r>
            <a:r>
              <a:rPr lang="en-US" sz="1600" b="1" dirty="0" err="1">
                <a:solidFill>
                  <a:prstClr val="white"/>
                </a:solidFill>
                <a:latin typeface="Times New Roman" panose="02020603050405020304" pitchFamily="18" charset="0"/>
                <a:cs typeface="Times New Roman" panose="02020603050405020304" pitchFamily="18" charset="0"/>
              </a:rPr>
              <a:t>hỏi</a:t>
            </a:r>
            <a:r>
              <a:rPr lang="en-US" sz="1600" b="1" dirty="0">
                <a:solidFill>
                  <a:prstClr val="white"/>
                </a:solidFill>
                <a:latin typeface="Times New Roman" panose="02020603050405020304" pitchFamily="18" charset="0"/>
                <a:cs typeface="Times New Roman" panose="02020603050405020304" pitchFamily="18" charset="0"/>
              </a:rPr>
              <a:t>, </a:t>
            </a:r>
            <a:r>
              <a:rPr lang="en-US" sz="1600" b="1" dirty="0" err="1">
                <a:solidFill>
                  <a:prstClr val="white"/>
                </a:solidFill>
                <a:latin typeface="Times New Roman" panose="02020603050405020304" pitchFamily="18" charset="0"/>
                <a:cs typeface="Times New Roman" panose="02020603050405020304" pitchFamily="18" charset="0"/>
              </a:rPr>
              <a:t>và</a:t>
            </a:r>
            <a:r>
              <a:rPr lang="en-US" sz="1600" b="1" dirty="0">
                <a:solidFill>
                  <a:prstClr val="white"/>
                </a:solidFill>
                <a:latin typeface="Times New Roman" panose="02020603050405020304" pitchFamily="18" charset="0"/>
                <a:cs typeface="Times New Roman" panose="02020603050405020304" pitchFamily="18" charset="0"/>
              </a:rPr>
              <a:t> rung </a:t>
            </a:r>
            <a:r>
              <a:rPr lang="vi-VN" sz="1600" b="1" dirty="0">
                <a:solidFill>
                  <a:prstClr val="white"/>
                </a:solidFill>
                <a:latin typeface="Times New Roman" panose="02020603050405020304" pitchFamily="18" charset="0"/>
                <a:cs typeface="Times New Roman" panose="02020603050405020304" pitchFamily="18" charset="0"/>
              </a:rPr>
              <a:t>chuông, Đội</a:t>
            </a:r>
            <a:r>
              <a:rPr lang="en-US" sz="1600" b="1" dirty="0">
                <a:solidFill>
                  <a:prstClr val="white"/>
                </a:solidFill>
                <a:latin typeface="Times New Roman" panose="02020603050405020304" pitchFamily="18" charset="0"/>
                <a:cs typeface="Times New Roman" panose="02020603050405020304" pitchFamily="18" charset="0"/>
              </a:rPr>
              <a:t> </a:t>
            </a:r>
            <a:r>
              <a:rPr lang="en-US" sz="1600" b="1" dirty="0" err="1">
                <a:solidFill>
                  <a:prstClr val="white"/>
                </a:solidFill>
                <a:latin typeface="Times New Roman" panose="02020603050405020304" pitchFamily="18" charset="0"/>
                <a:cs typeface="Times New Roman" panose="02020603050405020304" pitchFamily="18" charset="0"/>
              </a:rPr>
              <a:t>nào</a:t>
            </a:r>
            <a:r>
              <a:rPr lang="en-US" sz="1600" b="1" dirty="0">
                <a:solidFill>
                  <a:prstClr val="white"/>
                </a:solidFill>
                <a:latin typeface="Times New Roman" panose="02020603050405020304" pitchFamily="18" charset="0"/>
                <a:cs typeface="Times New Roman" panose="02020603050405020304" pitchFamily="18" charset="0"/>
              </a:rPr>
              <a:t> </a:t>
            </a:r>
            <a:r>
              <a:rPr lang="en-US" sz="1600" b="1" dirty="0" err="1">
                <a:solidFill>
                  <a:prstClr val="white"/>
                </a:solidFill>
                <a:latin typeface="Times New Roman" panose="02020603050405020304" pitchFamily="18" charset="0"/>
                <a:cs typeface="Times New Roman" panose="02020603050405020304" pitchFamily="18" charset="0"/>
              </a:rPr>
              <a:t>có</a:t>
            </a:r>
            <a:r>
              <a:rPr lang="en-US" sz="1600" b="1" dirty="0">
                <a:solidFill>
                  <a:prstClr val="white"/>
                </a:solidFill>
                <a:latin typeface="Times New Roman" panose="02020603050405020304" pitchFamily="18" charset="0"/>
                <a:cs typeface="Times New Roman" panose="02020603050405020304" pitchFamily="18" charset="0"/>
              </a:rPr>
              <a:t> </a:t>
            </a:r>
            <a:r>
              <a:rPr lang="en-US" sz="1600" b="1" dirty="0" err="1">
                <a:solidFill>
                  <a:prstClr val="white"/>
                </a:solidFill>
                <a:latin typeface="Times New Roman" panose="02020603050405020304" pitchFamily="18" charset="0"/>
                <a:cs typeface="Times New Roman" panose="02020603050405020304" pitchFamily="18" charset="0"/>
              </a:rPr>
              <a:t>câu</a:t>
            </a:r>
            <a:r>
              <a:rPr lang="en-US" sz="1600" b="1" dirty="0">
                <a:solidFill>
                  <a:prstClr val="white"/>
                </a:solidFill>
                <a:latin typeface="Times New Roman" panose="02020603050405020304" pitchFamily="18" charset="0"/>
                <a:cs typeface="Times New Roman" panose="02020603050405020304" pitchFamily="18" charset="0"/>
              </a:rPr>
              <a:t> </a:t>
            </a:r>
            <a:r>
              <a:rPr lang="vi-VN" sz="1600" b="1" dirty="0">
                <a:solidFill>
                  <a:prstClr val="white"/>
                </a:solidFill>
                <a:latin typeface="Times New Roman" panose="02020603050405020304" pitchFamily="18" charset="0"/>
                <a:cs typeface="Times New Roman" panose="02020603050405020304" pitchFamily="18" charset="0"/>
              </a:rPr>
              <a:t>trả lời</a:t>
            </a:r>
            <a:r>
              <a:rPr lang="en-US" sz="1600" b="1" dirty="0">
                <a:solidFill>
                  <a:prstClr val="white"/>
                </a:solidFill>
                <a:latin typeface="Times New Roman" panose="02020603050405020304" pitchFamily="18" charset="0"/>
                <a:cs typeface="Times New Roman" panose="02020603050405020304" pitchFamily="18" charset="0"/>
              </a:rPr>
              <a:t> </a:t>
            </a:r>
            <a:r>
              <a:rPr lang="en-US" sz="1600" b="1" dirty="0" err="1">
                <a:solidFill>
                  <a:prstClr val="white"/>
                </a:solidFill>
                <a:latin typeface="Times New Roman" panose="02020603050405020304" pitchFamily="18" charset="0"/>
                <a:cs typeface="Times New Roman" panose="02020603050405020304" pitchFamily="18" charset="0"/>
              </a:rPr>
              <a:t>sẽ</a:t>
            </a:r>
            <a:r>
              <a:rPr lang="en-US" sz="1600" b="1" dirty="0">
                <a:solidFill>
                  <a:prstClr val="white"/>
                </a:solidFill>
                <a:latin typeface="Times New Roman" panose="02020603050405020304" pitchFamily="18" charset="0"/>
                <a:cs typeface="Times New Roman" panose="02020603050405020304" pitchFamily="18" charset="0"/>
              </a:rPr>
              <a:t> </a:t>
            </a:r>
            <a:r>
              <a:rPr lang="vi-VN" sz="1600" b="1" dirty="0">
                <a:solidFill>
                  <a:prstClr val="white"/>
                </a:solidFill>
                <a:latin typeface="Times New Roman" panose="02020603050405020304" pitchFamily="18" charset="0"/>
                <a:cs typeface="Times New Roman" panose="02020603050405020304" pitchFamily="18" charset="0"/>
              </a:rPr>
              <a:t>phất cờ </a:t>
            </a:r>
            <a:r>
              <a:rPr lang="en-US" sz="1600" b="1" dirty="0" err="1">
                <a:solidFill>
                  <a:prstClr val="white"/>
                </a:solidFill>
                <a:latin typeface="Times New Roman" panose="02020603050405020304" pitchFamily="18" charset="0"/>
                <a:cs typeface="Times New Roman" panose="02020603050405020304" pitchFamily="18" charset="0"/>
              </a:rPr>
              <a:t>và</a:t>
            </a:r>
            <a:r>
              <a:rPr lang="en-US" sz="1600" b="1" dirty="0">
                <a:solidFill>
                  <a:prstClr val="white"/>
                </a:solidFill>
                <a:latin typeface="Times New Roman" panose="02020603050405020304" pitchFamily="18" charset="0"/>
                <a:cs typeface="Times New Roman" panose="02020603050405020304" pitchFamily="18" charset="0"/>
              </a:rPr>
              <a:t> </a:t>
            </a:r>
            <a:r>
              <a:rPr lang="en-US" sz="1600" b="1" dirty="0" err="1">
                <a:solidFill>
                  <a:prstClr val="white"/>
                </a:solidFill>
                <a:latin typeface="Times New Roman" panose="02020603050405020304" pitchFamily="18" charset="0"/>
                <a:cs typeface="Times New Roman" panose="02020603050405020304" pitchFamily="18" charset="0"/>
              </a:rPr>
              <a:t>dành</a:t>
            </a:r>
            <a:r>
              <a:rPr lang="en-US" sz="1600" b="1" dirty="0">
                <a:solidFill>
                  <a:prstClr val="white"/>
                </a:solidFill>
                <a:latin typeface="Times New Roman" panose="02020603050405020304" pitchFamily="18" charset="0"/>
                <a:cs typeface="Times New Roman" panose="02020603050405020304" pitchFamily="18" charset="0"/>
              </a:rPr>
              <a:t> </a:t>
            </a:r>
            <a:r>
              <a:rPr lang="en-US" sz="1600" b="1" dirty="0" err="1">
                <a:solidFill>
                  <a:prstClr val="white"/>
                </a:solidFill>
                <a:latin typeface="Times New Roman" panose="02020603050405020304" pitchFamily="18" charset="0"/>
                <a:cs typeface="Times New Roman" panose="02020603050405020304" pitchFamily="18" charset="0"/>
              </a:rPr>
              <a:t>quyền</a:t>
            </a:r>
            <a:r>
              <a:rPr lang="en-US" sz="1600" b="1" dirty="0">
                <a:solidFill>
                  <a:prstClr val="white"/>
                </a:solidFill>
                <a:latin typeface="Times New Roman" panose="02020603050405020304" pitchFamily="18" charset="0"/>
                <a:cs typeface="Times New Roman" panose="02020603050405020304" pitchFamily="18" charset="0"/>
              </a:rPr>
              <a:t> </a:t>
            </a:r>
            <a:r>
              <a:rPr lang="en-US" sz="1600" b="1" dirty="0" err="1">
                <a:solidFill>
                  <a:prstClr val="white"/>
                </a:solidFill>
                <a:latin typeface="Times New Roman" panose="02020603050405020304" pitchFamily="18" charset="0"/>
                <a:cs typeface="Times New Roman" panose="02020603050405020304" pitchFamily="18" charset="0"/>
              </a:rPr>
              <a:t>trả</a:t>
            </a:r>
            <a:r>
              <a:rPr lang="en-US" sz="1600" b="1" dirty="0">
                <a:solidFill>
                  <a:prstClr val="white"/>
                </a:solidFill>
                <a:latin typeface="Times New Roman" panose="02020603050405020304" pitchFamily="18" charset="0"/>
                <a:cs typeface="Times New Roman" panose="02020603050405020304" pitchFamily="18" charset="0"/>
              </a:rPr>
              <a:t> </a:t>
            </a:r>
            <a:r>
              <a:rPr lang="en-US" sz="1600" b="1" dirty="0" err="1">
                <a:solidFill>
                  <a:prstClr val="white"/>
                </a:solidFill>
                <a:latin typeface="Times New Roman" panose="02020603050405020304" pitchFamily="18" charset="0"/>
                <a:cs typeface="Times New Roman" panose="02020603050405020304" pitchFamily="18" charset="0"/>
              </a:rPr>
              <a:t>lời</a:t>
            </a:r>
            <a:r>
              <a:rPr lang="en-US" sz="1600" b="1" dirty="0">
                <a:solidFill>
                  <a:prstClr val="white"/>
                </a:solidFill>
                <a:latin typeface="Times New Roman" panose="02020603050405020304" pitchFamily="18" charset="0"/>
                <a:cs typeface="Times New Roman" panose="02020603050405020304" pitchFamily="18" charset="0"/>
              </a:rPr>
              <a:t>. </a:t>
            </a:r>
          </a:p>
          <a:p>
            <a:pPr marR="0" lvl="0" algn="l" defTabSz="914400" rtl="0" eaLnBrk="1" fontAlgn="auto" latinLnBrk="0" hangingPunct="1">
              <a:lnSpc>
                <a:spcPct val="100000"/>
              </a:lnSpc>
              <a:spcBef>
                <a:spcPts val="0"/>
              </a:spcBef>
              <a:spcAft>
                <a:spcPts val="0"/>
              </a:spcAft>
              <a:buClrTx/>
              <a:buSzTx/>
              <a:tabLst/>
              <a:defRPr/>
            </a:pPr>
            <a:r>
              <a:rPr kumimoji="0" lang="en-US" sz="16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rPr>
              <a:t>Tr</a:t>
            </a:r>
            <a:r>
              <a:rPr lang="en-US" sz="1600" b="1" dirty="0">
                <a:solidFill>
                  <a:prstClr val="white"/>
                </a:solidFill>
                <a:latin typeface="Times New Roman" panose="02020603050405020304" pitchFamily="18" charset="0"/>
                <a:cs typeface="Times New Roman" panose="02020603050405020304" pitchFamily="18" charset="0"/>
              </a:rPr>
              <a:t>ả </a:t>
            </a:r>
            <a:r>
              <a:rPr lang="en-US" sz="1600" b="1" dirty="0" err="1">
                <a:solidFill>
                  <a:prstClr val="white"/>
                </a:solidFill>
                <a:latin typeface="Times New Roman" panose="02020603050405020304" pitchFamily="18" charset="0"/>
                <a:cs typeface="Times New Roman" panose="02020603050405020304" pitchFamily="18" charset="0"/>
              </a:rPr>
              <a:t>lời</a:t>
            </a:r>
            <a:r>
              <a:rPr lang="en-US" sz="1600" b="1" dirty="0">
                <a:solidFill>
                  <a:prstClr val="white"/>
                </a:solidFill>
                <a:latin typeface="Times New Roman" panose="02020603050405020304" pitchFamily="18" charset="0"/>
                <a:cs typeface="Times New Roman" panose="02020603050405020304" pitchFamily="18" charset="0"/>
              </a:rPr>
              <a:t> </a:t>
            </a:r>
            <a:r>
              <a:rPr lang="en-US" sz="1600" b="1" dirty="0" err="1">
                <a:solidFill>
                  <a:prstClr val="white"/>
                </a:solidFill>
                <a:latin typeface="Times New Roman" panose="02020603050405020304" pitchFamily="18" charset="0"/>
                <a:cs typeface="Times New Roman" panose="02020603050405020304" pitchFamily="18" charset="0"/>
              </a:rPr>
              <a:t>đúng</a:t>
            </a:r>
            <a:r>
              <a:rPr lang="en-US" sz="1600" b="1" dirty="0">
                <a:solidFill>
                  <a:prstClr val="white"/>
                </a:solidFill>
                <a:latin typeface="Times New Roman" panose="02020603050405020304" pitchFamily="18" charset="0"/>
                <a:cs typeface="Times New Roman" panose="02020603050405020304" pitchFamily="18" charset="0"/>
              </a:rPr>
              <a:t>: 10 </a:t>
            </a:r>
            <a:r>
              <a:rPr lang="en-US" sz="1600" b="1" dirty="0" err="1">
                <a:solidFill>
                  <a:prstClr val="white"/>
                </a:solidFill>
                <a:latin typeface="Times New Roman" panose="02020603050405020304" pitchFamily="18" charset="0"/>
                <a:cs typeface="Times New Roman" panose="02020603050405020304" pitchFamily="18" charset="0"/>
              </a:rPr>
              <a:t>điểm</a:t>
            </a:r>
            <a:endParaRPr lang="en-US" sz="1600" b="1" dirty="0">
              <a:solidFill>
                <a:prstClr val="white"/>
              </a:solidFill>
              <a:latin typeface="Times New Roman" panose="02020603050405020304" pitchFamily="18" charset="0"/>
              <a:cs typeface="Times New Roman" panose="02020603050405020304" pitchFamily="18" charset="0"/>
            </a:endParaRPr>
          </a:p>
          <a:p>
            <a:pPr marR="0" lvl="0" algn="l" defTabSz="914400" rtl="0" eaLnBrk="1" fontAlgn="auto" latinLnBrk="0" hangingPunct="1">
              <a:lnSpc>
                <a:spcPct val="100000"/>
              </a:lnSpc>
              <a:spcBef>
                <a:spcPts val="0"/>
              </a:spcBef>
              <a:spcAft>
                <a:spcPts val="0"/>
              </a:spcAft>
              <a:buClrTx/>
              <a:buSzTx/>
              <a:tabLst/>
              <a:defRPr/>
            </a:pPr>
            <a:r>
              <a:rPr kumimoji="0" lang="en-US" sz="16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rPr>
              <a:t>Tr</a:t>
            </a:r>
            <a:r>
              <a:rPr lang="en-US" sz="1600" b="1" dirty="0">
                <a:solidFill>
                  <a:prstClr val="white"/>
                </a:solidFill>
                <a:latin typeface="Times New Roman" panose="02020603050405020304" pitchFamily="18" charset="0"/>
                <a:cs typeface="Times New Roman" panose="02020603050405020304" pitchFamily="18" charset="0"/>
              </a:rPr>
              <a:t>ả </a:t>
            </a:r>
            <a:r>
              <a:rPr lang="en-US" sz="1600" b="1" dirty="0" err="1">
                <a:solidFill>
                  <a:prstClr val="white"/>
                </a:solidFill>
                <a:latin typeface="Times New Roman" panose="02020603050405020304" pitchFamily="18" charset="0"/>
                <a:cs typeface="Times New Roman" panose="02020603050405020304" pitchFamily="18" charset="0"/>
              </a:rPr>
              <a:t>lời</a:t>
            </a:r>
            <a:r>
              <a:rPr lang="en-US" sz="1600" b="1" dirty="0">
                <a:solidFill>
                  <a:prstClr val="white"/>
                </a:solidFill>
                <a:latin typeface="Times New Roman" panose="02020603050405020304" pitchFamily="18" charset="0"/>
                <a:cs typeface="Times New Roman" panose="02020603050405020304" pitchFamily="18" charset="0"/>
              </a:rPr>
              <a:t> </a:t>
            </a:r>
            <a:r>
              <a:rPr lang="en-US" sz="1600" b="1" dirty="0" err="1">
                <a:solidFill>
                  <a:prstClr val="white"/>
                </a:solidFill>
                <a:latin typeface="Times New Roman" panose="02020603050405020304" pitchFamily="18" charset="0"/>
                <a:cs typeface="Times New Roman" panose="02020603050405020304" pitchFamily="18" charset="0"/>
              </a:rPr>
              <a:t>sai</a:t>
            </a:r>
            <a:r>
              <a:rPr lang="en-US" sz="1600" b="1" dirty="0">
                <a:solidFill>
                  <a:prstClr val="white"/>
                </a:solidFill>
                <a:latin typeface="Times New Roman" panose="02020603050405020304" pitchFamily="18" charset="0"/>
                <a:cs typeface="Times New Roman" panose="02020603050405020304" pitchFamily="18" charset="0"/>
              </a:rPr>
              <a:t>: - 5 </a:t>
            </a:r>
            <a:r>
              <a:rPr lang="en-US" sz="1600" b="1" dirty="0" err="1">
                <a:solidFill>
                  <a:prstClr val="white"/>
                </a:solidFill>
                <a:latin typeface="Times New Roman" panose="02020603050405020304" pitchFamily="18" charset="0"/>
                <a:cs typeface="Times New Roman" panose="02020603050405020304" pitchFamily="18" charset="0"/>
              </a:rPr>
              <a:t>điểm</a:t>
            </a:r>
            <a:endParaRPr kumimoji="0" lang="en-US" sz="1600" b="1" i="0" u="none" strike="noStrike" kern="1200" cap="none" spc="0" normalizeH="0" baseline="0" noProof="0" dirty="0">
              <a:ln>
                <a:noFill/>
              </a:ln>
              <a:solidFill>
                <a:prstClr val="white"/>
              </a:solidFill>
              <a:effectLst/>
              <a:uLnTx/>
              <a:uFillTx/>
              <a:latin typeface="Times New Roman" panose="02020603050405020304" pitchFamily="18" charset="0"/>
              <a:ea typeface="+mn-ea"/>
              <a:cs typeface="Times New Roman" panose="02020603050405020304" pitchFamily="18" charset="0"/>
            </a:endParaRPr>
          </a:p>
        </p:txBody>
      </p:sp>
      <p:pic>
        <p:nvPicPr>
          <p:cNvPr id="5" name="dICH"/>
          <p:cNvPicPr>
            <a:picLocks noChangeAspect="1"/>
          </p:cNvPicPr>
          <p:nvPr/>
        </p:nvPicPr>
        <p:blipFill>
          <a:blip r:embed="rId17" cstate="print">
            <a:extLst>
              <a:ext uri="{28A0092B-C50C-407E-A947-70E740481C1C}">
                <a14:useLocalDpi xmlns:a14="http://schemas.microsoft.com/office/drawing/2010/main" val="0"/>
              </a:ext>
            </a:extLst>
          </a:blip>
          <a:stretch>
            <a:fillRect/>
          </a:stretch>
        </p:blipFill>
        <p:spPr>
          <a:xfrm>
            <a:off x="10442810" y="-232012"/>
            <a:ext cx="1651379" cy="1651379"/>
          </a:xfrm>
          <a:prstGeom prst="rect">
            <a:avLst/>
          </a:prstGeom>
        </p:spPr>
      </p:pic>
      <p:pic>
        <p:nvPicPr>
          <p:cNvPr id="6" name="DUAXE"/>
          <p:cNvPicPr>
            <a:picLocks noChangeAspect="1"/>
          </p:cNvPicPr>
          <p:nvPr/>
        </p:nvPicPr>
        <p:blipFill>
          <a:blip r:embed="rId18" cstate="print">
            <a:extLst>
              <a:ext uri="{28A0092B-C50C-407E-A947-70E740481C1C}">
                <a14:useLocalDpi xmlns:a14="http://schemas.microsoft.com/office/drawing/2010/main" val="0"/>
              </a:ext>
            </a:extLst>
          </a:blip>
          <a:stretch>
            <a:fillRect/>
          </a:stretch>
        </p:blipFill>
        <p:spPr>
          <a:xfrm>
            <a:off x="1501649" y="5349921"/>
            <a:ext cx="1375470" cy="1263768"/>
          </a:xfrm>
          <a:prstGeom prst="rect">
            <a:avLst/>
          </a:prstGeom>
        </p:spPr>
      </p:pic>
      <p:pic>
        <p:nvPicPr>
          <p:cNvPr id="2" name="Nhac-nen-vui-ve-nghich-ngom-www_tiengdong_com">
            <a:hlinkClick r:id="" action="ppaction://media"/>
            <a:extLst>
              <a:ext uri="{FF2B5EF4-FFF2-40B4-BE49-F238E27FC236}">
                <a16:creationId xmlns:a16="http://schemas.microsoft.com/office/drawing/2014/main" id="{CC76657A-EA67-EBB7-1E5C-9FFFB1527FF6}"/>
              </a:ext>
            </a:extLst>
          </p:cNvPr>
          <p:cNvPicPr>
            <a:picLocks noChangeAspect="1"/>
          </p:cNvPicPr>
          <p:nvPr>
            <a:audioFile r:link="rId2"/>
            <p:extLst>
              <p:ext uri="{DAA4B4D4-6D71-4841-9C94-3DE7FCFB9230}">
                <p14:media xmlns:p14="http://schemas.microsoft.com/office/powerpoint/2010/main" r:embed="rId1"/>
              </p:ext>
            </p:extLst>
          </p:nvPr>
        </p:nvPicPr>
        <p:blipFill>
          <a:blip r:embed="rId19"/>
          <a:stretch>
            <a:fillRect/>
          </a:stretch>
        </p:blipFill>
        <p:spPr>
          <a:xfrm>
            <a:off x="14125575" y="3902075"/>
            <a:ext cx="609600" cy="609600"/>
          </a:xfrm>
          <a:prstGeom prst="rect">
            <a:avLst/>
          </a:prstGeom>
        </p:spPr>
      </p:pic>
    </p:spTree>
    <p:extLst>
      <p:ext uri="{BB962C8B-B14F-4D97-AF65-F5344CB8AC3E}">
        <p14:creationId xmlns:p14="http://schemas.microsoft.com/office/powerpoint/2010/main" val="2339708213"/>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20723"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7" restart="whenNotActive" fill="hold" evtFilter="cancelBubble" nodeType="interactiveSeq">
                <p:stCondLst>
                  <p:cond evt="onClick" delay="0">
                    <p:tgtEl>
                      <p:spTgt spid="6"/>
                    </p:tgtEl>
                  </p:cond>
                </p:stCondLst>
                <p:endSync evt="end" delay="0">
                  <p:rtn val="all"/>
                </p:endSync>
                <p:childTnLst>
                  <p:par>
                    <p:cTn id="8" fill="hold">
                      <p:stCondLst>
                        <p:cond delay="0"/>
                      </p:stCondLst>
                      <p:childTnLst>
                        <p:par>
                          <p:cTn id="9" fill="hold">
                            <p:stCondLst>
                              <p:cond delay="0"/>
                            </p:stCondLst>
                            <p:childTnLst>
                              <p:par>
                                <p:cTn id="10" presetID="0" presetClass="path" presetSubtype="0" accel="50000" decel="50000" fill="hold" nodeType="clickEffect">
                                  <p:stCondLst>
                                    <p:cond delay="0"/>
                                  </p:stCondLst>
                                  <p:childTnLst>
                                    <p:animMotion origin="layout" path="M 2.70833E-6 -2.22222E-6 L 0.08164 -2.22222E-6 L 0.11406 -0.05185 L 0.14544 -0.13541 L 0.14427 -0.18102 " pathEditMode="relative" rAng="0" ptsTypes="AAAAA">
                                      <p:cBhvr>
                                        <p:cTn id="11" dur="2000" fill="hold"/>
                                        <p:tgtEl>
                                          <p:spTgt spid="6"/>
                                        </p:tgtEl>
                                        <p:attrNameLst>
                                          <p:attrName>ppt_x</p:attrName>
                                          <p:attrName>ppt_y</p:attrName>
                                        </p:attrNameLst>
                                      </p:cBhvr>
                                      <p:rCtr x="7266" y="-9051"/>
                                    </p:animMotion>
                                  </p:childTnLst>
                                </p:cTn>
                              </p:par>
                            </p:childTnLst>
                          </p:cTn>
                        </p:par>
                        <p:par>
                          <p:cTn id="12" fill="hold">
                            <p:stCondLst>
                              <p:cond delay="2000"/>
                            </p:stCondLst>
                            <p:childTnLst>
                              <p:par>
                                <p:cTn id="13" presetID="53" presetClass="entr" presetSubtype="16"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p:cTn id="15" dur="500" fill="hold"/>
                                        <p:tgtEl>
                                          <p:spTgt spid="7"/>
                                        </p:tgtEl>
                                        <p:attrNameLst>
                                          <p:attrName>ppt_w</p:attrName>
                                        </p:attrNameLst>
                                      </p:cBhvr>
                                      <p:tavLst>
                                        <p:tav tm="0">
                                          <p:val>
                                            <p:fltVal val="0"/>
                                          </p:val>
                                        </p:tav>
                                        <p:tav tm="100000">
                                          <p:val>
                                            <p:strVal val="#ppt_w"/>
                                          </p:val>
                                        </p:tav>
                                      </p:tavLst>
                                    </p:anim>
                                    <p:anim calcmode="lin" valueType="num">
                                      <p:cBhvr>
                                        <p:cTn id="16" dur="500" fill="hold"/>
                                        <p:tgtEl>
                                          <p:spTgt spid="7"/>
                                        </p:tgtEl>
                                        <p:attrNameLst>
                                          <p:attrName>ppt_h</p:attrName>
                                        </p:attrNameLst>
                                      </p:cBhvr>
                                      <p:tavLst>
                                        <p:tav tm="0">
                                          <p:val>
                                            <p:fltVal val="0"/>
                                          </p:val>
                                        </p:tav>
                                        <p:tav tm="100000">
                                          <p:val>
                                            <p:strVal val="#ppt_h"/>
                                          </p:val>
                                        </p:tav>
                                      </p:tavLst>
                                    </p:anim>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0" presetClass="path" presetSubtype="0" accel="50000" decel="50000" fill="hold" nodeType="clickEffect">
                                  <p:stCondLst>
                                    <p:cond delay="0"/>
                                  </p:stCondLst>
                                  <p:childTnLst>
                                    <p:animMotion origin="layout" path="M 0.14427 -0.18102 L 0.22656 -0.19676 L 0.25755 -0.24398 L 0.26198 -0.31435 L 0.25899 -0.62546 " pathEditMode="relative" ptsTypes="AAAAA">
                                      <p:cBhvr>
                                        <p:cTn id="21" dur="2000" fill="hold"/>
                                        <p:tgtEl>
                                          <p:spTgt spid="6"/>
                                        </p:tgtEl>
                                        <p:attrNameLst>
                                          <p:attrName>ppt_x</p:attrName>
                                          <p:attrName>ppt_y</p:attrName>
                                        </p:attrNameLst>
                                      </p:cBhvr>
                                    </p:animMotion>
                                  </p:childTnLst>
                                </p:cTn>
                              </p:par>
                            </p:childTnLst>
                          </p:cTn>
                        </p:par>
                        <p:par>
                          <p:cTn id="22" fill="hold">
                            <p:stCondLst>
                              <p:cond delay="2000"/>
                            </p:stCondLst>
                            <p:childTnLst>
                              <p:par>
                                <p:cTn id="23" presetID="53" presetClass="entr" presetSubtype="16" fill="hold" nodeType="afterEffect">
                                  <p:stCondLst>
                                    <p:cond delay="0"/>
                                  </p:stCondLst>
                                  <p:childTnLst>
                                    <p:set>
                                      <p:cBhvr>
                                        <p:cTn id="24" dur="1" fill="hold">
                                          <p:stCondLst>
                                            <p:cond delay="0"/>
                                          </p:stCondLst>
                                        </p:cTn>
                                        <p:tgtEl>
                                          <p:spTgt spid="10"/>
                                        </p:tgtEl>
                                        <p:attrNameLst>
                                          <p:attrName>style.visibility</p:attrName>
                                        </p:attrNameLst>
                                      </p:cBhvr>
                                      <p:to>
                                        <p:strVal val="visible"/>
                                      </p:to>
                                    </p:set>
                                    <p:anim calcmode="lin" valueType="num">
                                      <p:cBhvr>
                                        <p:cTn id="25" dur="500" fill="hold"/>
                                        <p:tgtEl>
                                          <p:spTgt spid="10"/>
                                        </p:tgtEl>
                                        <p:attrNameLst>
                                          <p:attrName>ppt_w</p:attrName>
                                        </p:attrNameLst>
                                      </p:cBhvr>
                                      <p:tavLst>
                                        <p:tav tm="0">
                                          <p:val>
                                            <p:fltVal val="0"/>
                                          </p:val>
                                        </p:tav>
                                        <p:tav tm="100000">
                                          <p:val>
                                            <p:strVal val="#ppt_w"/>
                                          </p:val>
                                        </p:tav>
                                      </p:tavLst>
                                    </p:anim>
                                    <p:anim calcmode="lin" valueType="num">
                                      <p:cBhvr>
                                        <p:cTn id="26" dur="500" fill="hold"/>
                                        <p:tgtEl>
                                          <p:spTgt spid="10"/>
                                        </p:tgtEl>
                                        <p:attrNameLst>
                                          <p:attrName>ppt_h</p:attrName>
                                        </p:attrNameLst>
                                      </p:cBhvr>
                                      <p:tavLst>
                                        <p:tav tm="0">
                                          <p:val>
                                            <p:fltVal val="0"/>
                                          </p:val>
                                        </p:tav>
                                        <p:tav tm="100000">
                                          <p:val>
                                            <p:strVal val="#ppt_h"/>
                                          </p:val>
                                        </p:tav>
                                      </p:tavLst>
                                    </p:anim>
                                    <p:animEffect transition="in" filter="fade">
                                      <p:cBhvr>
                                        <p:cTn id="27" dur="500"/>
                                        <p:tgtEl>
                                          <p:spTgt spid="10"/>
                                        </p:tgtEl>
                                      </p:cBhvr>
                                    </p:animEffect>
                                  </p:childTnLst>
                                </p:cTn>
                              </p:par>
                            </p:childTnLst>
                          </p:cTn>
                        </p:par>
                      </p:childTnLst>
                    </p:cTn>
                  </p:par>
                  <p:par>
                    <p:cTn id="28" fill="hold">
                      <p:stCondLst>
                        <p:cond delay="indefinite"/>
                      </p:stCondLst>
                      <p:childTnLst>
                        <p:par>
                          <p:cTn id="29" fill="hold">
                            <p:stCondLst>
                              <p:cond delay="0"/>
                            </p:stCondLst>
                            <p:childTnLst>
                              <p:par>
                                <p:cTn id="30" presetID="0" presetClass="path" presetSubtype="0" accel="50000" decel="50000" fill="hold" nodeType="clickEffect">
                                  <p:stCondLst>
                                    <p:cond delay="0"/>
                                  </p:stCondLst>
                                  <p:childTnLst>
                                    <p:animMotion origin="layout" path="M 0.25898 -0.62546 L 0.19583 -0.71944 L 0.13555 -0.72986 L 0.08112 -0.69606 L 0.05612 -0.60972 L 0.05026 -0.51805 L 0.08112 -0.41875 L 0.12956 -0.37685 L 0.22969 -0.35069 L 0.35911 -0.35347 L 0.42226 -0.36921 L 0.46354 -0.36134 " pathEditMode="relative" ptsTypes="AAAAAAAAAAAA">
                                      <p:cBhvr>
                                        <p:cTn id="31" dur="2000" fill="hold"/>
                                        <p:tgtEl>
                                          <p:spTgt spid="6"/>
                                        </p:tgtEl>
                                        <p:attrNameLst>
                                          <p:attrName>ppt_x</p:attrName>
                                          <p:attrName>ppt_y</p:attrName>
                                        </p:attrNameLst>
                                      </p:cBhvr>
                                    </p:animMotion>
                                  </p:childTnLst>
                                </p:cTn>
                              </p:par>
                            </p:childTnLst>
                          </p:cTn>
                        </p:par>
                        <p:par>
                          <p:cTn id="32" fill="hold">
                            <p:stCondLst>
                              <p:cond delay="2000"/>
                            </p:stCondLst>
                            <p:childTnLst>
                              <p:par>
                                <p:cTn id="33" presetID="53" presetClass="entr" presetSubtype="16" fill="hold" nodeType="afterEffect">
                                  <p:stCondLst>
                                    <p:cond delay="0"/>
                                  </p:stCondLst>
                                  <p:childTnLst>
                                    <p:set>
                                      <p:cBhvr>
                                        <p:cTn id="34" dur="1" fill="hold">
                                          <p:stCondLst>
                                            <p:cond delay="0"/>
                                          </p:stCondLst>
                                        </p:cTn>
                                        <p:tgtEl>
                                          <p:spTgt spid="12"/>
                                        </p:tgtEl>
                                        <p:attrNameLst>
                                          <p:attrName>style.visibility</p:attrName>
                                        </p:attrNameLst>
                                      </p:cBhvr>
                                      <p:to>
                                        <p:strVal val="visible"/>
                                      </p:to>
                                    </p:set>
                                    <p:anim calcmode="lin" valueType="num">
                                      <p:cBhvr>
                                        <p:cTn id="35" dur="500" fill="hold"/>
                                        <p:tgtEl>
                                          <p:spTgt spid="12"/>
                                        </p:tgtEl>
                                        <p:attrNameLst>
                                          <p:attrName>ppt_w</p:attrName>
                                        </p:attrNameLst>
                                      </p:cBhvr>
                                      <p:tavLst>
                                        <p:tav tm="0">
                                          <p:val>
                                            <p:fltVal val="0"/>
                                          </p:val>
                                        </p:tav>
                                        <p:tav tm="100000">
                                          <p:val>
                                            <p:strVal val="#ppt_w"/>
                                          </p:val>
                                        </p:tav>
                                      </p:tavLst>
                                    </p:anim>
                                    <p:anim calcmode="lin" valueType="num">
                                      <p:cBhvr>
                                        <p:cTn id="36" dur="500" fill="hold"/>
                                        <p:tgtEl>
                                          <p:spTgt spid="12"/>
                                        </p:tgtEl>
                                        <p:attrNameLst>
                                          <p:attrName>ppt_h</p:attrName>
                                        </p:attrNameLst>
                                      </p:cBhvr>
                                      <p:tavLst>
                                        <p:tav tm="0">
                                          <p:val>
                                            <p:fltVal val="0"/>
                                          </p:val>
                                        </p:tav>
                                        <p:tav tm="100000">
                                          <p:val>
                                            <p:strVal val="#ppt_h"/>
                                          </p:val>
                                        </p:tav>
                                      </p:tavLst>
                                    </p:anim>
                                    <p:animEffect transition="in" filter="fade">
                                      <p:cBhvr>
                                        <p:cTn id="37" dur="500"/>
                                        <p:tgtEl>
                                          <p:spTgt spid="12"/>
                                        </p:tgtEl>
                                      </p:cBhvr>
                                    </p:animEffect>
                                  </p:childTnLst>
                                </p:cTn>
                              </p:par>
                            </p:childTnLst>
                          </p:cTn>
                        </p:par>
                      </p:childTnLst>
                    </p:cTn>
                  </p:par>
                  <p:par>
                    <p:cTn id="38" fill="hold">
                      <p:stCondLst>
                        <p:cond delay="indefinite"/>
                      </p:stCondLst>
                      <p:childTnLst>
                        <p:par>
                          <p:cTn id="39" fill="hold">
                            <p:stCondLst>
                              <p:cond delay="0"/>
                            </p:stCondLst>
                            <p:childTnLst>
                              <p:par>
                                <p:cTn id="40" presetID="0" presetClass="path" presetSubtype="0" accel="50000" decel="50000" fill="hold" nodeType="clickEffect">
                                  <p:stCondLst>
                                    <p:cond delay="0"/>
                                  </p:stCondLst>
                                  <p:childTnLst>
                                    <p:animMotion origin="layout" path="M 0.46354 -0.36134 L 0.57539 -0.35879 L 0.64896 -0.35879 L 0.73567 -0.3537 L 0.75182 -0.27523 L 0.75338 -0.18889 L 0.6901 -0.14977 L 0.62383 -0.11042 L 0.59297 -0.13935 L 0.55911 -0.0581 L 0.54453 0.02801 L 0.51067 0.07523 L 0.42539 0.04908 L 0.4151 0.03588 " pathEditMode="relative" ptsTypes="AAAAAAAAAAAAAA">
                                      <p:cBhvr>
                                        <p:cTn id="41" dur="2000" fill="hold"/>
                                        <p:tgtEl>
                                          <p:spTgt spid="6"/>
                                        </p:tgtEl>
                                        <p:attrNameLst>
                                          <p:attrName>ppt_x</p:attrName>
                                          <p:attrName>ppt_y</p:attrName>
                                        </p:attrNameLst>
                                      </p:cBhvr>
                                    </p:animMotion>
                                  </p:childTnLst>
                                </p:cTn>
                              </p:par>
                            </p:childTnLst>
                          </p:cTn>
                        </p:par>
                        <p:par>
                          <p:cTn id="42" fill="hold">
                            <p:stCondLst>
                              <p:cond delay="2000"/>
                            </p:stCondLst>
                            <p:childTnLst>
                              <p:par>
                                <p:cTn id="43" presetID="53" presetClass="entr" presetSubtype="16" fill="hold" nodeType="afterEffect">
                                  <p:stCondLst>
                                    <p:cond delay="0"/>
                                  </p:stCondLst>
                                  <p:childTnLst>
                                    <p:set>
                                      <p:cBhvr>
                                        <p:cTn id="44" dur="1" fill="hold">
                                          <p:stCondLst>
                                            <p:cond delay="0"/>
                                          </p:stCondLst>
                                        </p:cTn>
                                        <p:tgtEl>
                                          <p:spTgt spid="9"/>
                                        </p:tgtEl>
                                        <p:attrNameLst>
                                          <p:attrName>style.visibility</p:attrName>
                                        </p:attrNameLst>
                                      </p:cBhvr>
                                      <p:to>
                                        <p:strVal val="visible"/>
                                      </p:to>
                                    </p:set>
                                    <p:anim calcmode="lin" valueType="num">
                                      <p:cBhvr>
                                        <p:cTn id="45" dur="500" fill="hold"/>
                                        <p:tgtEl>
                                          <p:spTgt spid="9"/>
                                        </p:tgtEl>
                                        <p:attrNameLst>
                                          <p:attrName>ppt_w</p:attrName>
                                        </p:attrNameLst>
                                      </p:cBhvr>
                                      <p:tavLst>
                                        <p:tav tm="0">
                                          <p:val>
                                            <p:fltVal val="0"/>
                                          </p:val>
                                        </p:tav>
                                        <p:tav tm="100000">
                                          <p:val>
                                            <p:strVal val="#ppt_w"/>
                                          </p:val>
                                        </p:tav>
                                      </p:tavLst>
                                    </p:anim>
                                    <p:anim calcmode="lin" valueType="num">
                                      <p:cBhvr>
                                        <p:cTn id="46" dur="500" fill="hold"/>
                                        <p:tgtEl>
                                          <p:spTgt spid="9"/>
                                        </p:tgtEl>
                                        <p:attrNameLst>
                                          <p:attrName>ppt_h</p:attrName>
                                        </p:attrNameLst>
                                      </p:cBhvr>
                                      <p:tavLst>
                                        <p:tav tm="0">
                                          <p:val>
                                            <p:fltVal val="0"/>
                                          </p:val>
                                        </p:tav>
                                        <p:tav tm="100000">
                                          <p:val>
                                            <p:strVal val="#ppt_h"/>
                                          </p:val>
                                        </p:tav>
                                      </p:tavLst>
                                    </p:anim>
                                    <p:animEffect transition="in" filter="fade">
                                      <p:cBhvr>
                                        <p:cTn id="47" dur="500"/>
                                        <p:tgtEl>
                                          <p:spTgt spid="9"/>
                                        </p:tgtEl>
                                      </p:cBhvr>
                                    </p:animEffect>
                                  </p:childTnLst>
                                </p:cTn>
                              </p:par>
                            </p:childTnLst>
                          </p:cTn>
                        </p:par>
                      </p:childTnLst>
                    </p:cTn>
                  </p:par>
                  <p:par>
                    <p:cTn id="48" fill="hold">
                      <p:stCondLst>
                        <p:cond delay="indefinite"/>
                      </p:stCondLst>
                      <p:childTnLst>
                        <p:par>
                          <p:cTn id="49" fill="hold">
                            <p:stCondLst>
                              <p:cond delay="0"/>
                            </p:stCondLst>
                            <p:childTnLst>
                              <p:par>
                                <p:cTn id="50" presetID="0" presetClass="path" presetSubtype="0" accel="50000" decel="50000" fill="hold" nodeType="clickEffect">
                                  <p:stCondLst>
                                    <p:cond delay="0"/>
                                  </p:stCondLst>
                                  <p:childTnLst>
                                    <p:animMotion origin="layout" path="M 0.4151 0.03588 L 0.40625 -0.05578 L 0.39453 -0.2206 C 0.39544 -0.22824 0.39635 -0.23611 0.3974 -0.24398 C 0.39779 -0.24676 0.39883 -0.25185 0.39883 -0.25185 L 0.3974 -0.40879 L 0.3974 -0.56574 L 0.41211 -0.68588 L 0.46211 -0.75393 L 0.52982 -0.75902 L 0.56953 -0.69629 L 0.5931 -0.6074 L 0.60182 -0.52384 L 0.62253 -0.53171 " pathEditMode="relative" ptsTypes="AAAAAAAAAAAAAA">
                                      <p:cBhvr>
                                        <p:cTn id="51" dur="2000" fill="hold"/>
                                        <p:tgtEl>
                                          <p:spTgt spid="6"/>
                                        </p:tgtEl>
                                        <p:attrNameLst>
                                          <p:attrName>ppt_x</p:attrName>
                                          <p:attrName>ppt_y</p:attrName>
                                        </p:attrNameLst>
                                      </p:cBhvr>
                                    </p:animMotion>
                                  </p:childTnLst>
                                </p:cTn>
                              </p:par>
                            </p:childTnLst>
                          </p:cTn>
                        </p:par>
                        <p:par>
                          <p:cTn id="52" fill="hold">
                            <p:stCondLst>
                              <p:cond delay="2000"/>
                            </p:stCondLst>
                            <p:childTnLst>
                              <p:par>
                                <p:cTn id="53" presetID="16" presetClass="entr" presetSubtype="21" fill="hold" nodeType="afterEffect">
                                  <p:stCondLst>
                                    <p:cond delay="0"/>
                                  </p:stCondLst>
                                  <p:childTnLst>
                                    <p:set>
                                      <p:cBhvr>
                                        <p:cTn id="54" dur="1" fill="hold">
                                          <p:stCondLst>
                                            <p:cond delay="0"/>
                                          </p:stCondLst>
                                        </p:cTn>
                                        <p:tgtEl>
                                          <p:spTgt spid="8"/>
                                        </p:tgtEl>
                                        <p:attrNameLst>
                                          <p:attrName>style.visibility</p:attrName>
                                        </p:attrNameLst>
                                      </p:cBhvr>
                                      <p:to>
                                        <p:strVal val="visible"/>
                                      </p:to>
                                    </p:set>
                                    <p:animEffect transition="in" filter="barn(inVertical)">
                                      <p:cBhvr>
                                        <p:cTn id="55" dur="500"/>
                                        <p:tgtEl>
                                          <p:spTgt spid="8"/>
                                        </p:tgtEl>
                                      </p:cBhvr>
                                    </p:animEffect>
                                  </p:childTnLst>
                                </p:cTn>
                              </p:par>
                            </p:childTnLst>
                          </p:cTn>
                        </p:par>
                      </p:childTnLst>
                    </p:cTn>
                  </p:par>
                  <p:par>
                    <p:cTn id="56" fill="hold">
                      <p:stCondLst>
                        <p:cond delay="indefinite"/>
                      </p:stCondLst>
                      <p:childTnLst>
                        <p:par>
                          <p:cTn id="57" fill="hold">
                            <p:stCondLst>
                              <p:cond delay="0"/>
                            </p:stCondLst>
                            <p:childTnLst>
                              <p:par>
                                <p:cTn id="58" presetID="6" presetClass="emph" presetSubtype="0" repeatCount="5000" fill="hold" nodeType="clickEffect">
                                  <p:stCondLst>
                                    <p:cond delay="0"/>
                                  </p:stCondLst>
                                  <p:childTnLst>
                                    <p:animScale>
                                      <p:cBhvr>
                                        <p:cTn id="59" dur="2000" fill="hold"/>
                                        <p:tgtEl>
                                          <p:spTgt spid="5"/>
                                        </p:tgtEl>
                                      </p:cBhvr>
                                      <p:by x="150000" y="150000"/>
                                    </p:animScale>
                                  </p:childTnLst>
                                  <p:subTnLst>
                                    <p:audio>
                                      <p:cMediaNode>
                                        <p:cTn display="0" masterRel="sameClick">
                                          <p:stCondLst>
                                            <p:cond evt="begin" delay="0">
                                              <p:tn val="58"/>
                                            </p:cond>
                                          </p:stCondLst>
                                          <p:endCondLst>
                                            <p:cond evt="onStopAudio" delay="0">
                                              <p:tgtEl>
                                                <p:sldTgt/>
                                              </p:tgtEl>
                                            </p:cond>
                                          </p:endCondLst>
                                        </p:cTn>
                                        <p:tgtEl>
                                          <p:sndTgt r:embed="rId4" name="applause.wav"/>
                                        </p:tgtEl>
                                      </p:cMediaNode>
                                    </p:audio>
                                  </p:subTnLst>
                                </p:cTn>
                              </p:par>
                            </p:childTnLst>
                          </p:cTn>
                        </p:par>
                      </p:childTnLst>
                    </p:cTn>
                  </p:par>
                </p:childTnLst>
              </p:cTn>
              <p:nextCondLst>
                <p:cond evt="onClick" delay="0">
                  <p:tgtEl>
                    <p:spTgt spid="6"/>
                  </p:tgtEl>
                </p:cond>
              </p:nextCondLst>
            </p:seq>
            <p:audio>
              <p:cMediaNode vol="80000">
                <p:cTn id="60" fill="hold" display="0">
                  <p:stCondLst>
                    <p:cond delay="indefinite"/>
                  </p:stCondLst>
                  <p:endCondLst>
                    <p:cond evt="onStopAudio" delay="0">
                      <p:tgtEl>
                        <p:sldTgt/>
                      </p:tgtEl>
                    </p:cond>
                  </p:endCondLst>
                </p:cTn>
                <p:tgtEl>
                  <p:spTgt spid="2"/>
                </p:tgtEl>
              </p:cMediaNode>
            </p:audio>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accent5">
            <a:lumMod val="75000"/>
          </a:schemeClr>
        </a:solidFill>
        <a:effectLst/>
      </p:bgPr>
    </p:bg>
    <p:spTree>
      <p:nvGrpSpPr>
        <p:cNvPr id="1" name=""/>
        <p:cNvGrpSpPr/>
        <p:nvPr/>
      </p:nvGrpSpPr>
      <p:grpSpPr>
        <a:xfrm>
          <a:off x="0" y="0"/>
          <a:ext cx="0" cy="0"/>
          <a:chOff x="0" y="0"/>
          <a:chExt cx="0" cy="0"/>
        </a:xfrm>
      </p:grpSpPr>
      <p:pic>
        <p:nvPicPr>
          <p:cNvPr id="1026" name="Picture 2" descr="Free vector unlock folder secure data file document with lock key icon">
            <a:extLst>
              <a:ext uri="{FF2B5EF4-FFF2-40B4-BE49-F238E27FC236}">
                <a16:creationId xmlns:a16="http://schemas.microsoft.com/office/drawing/2014/main" id="{E1A0AE9A-B791-E8A8-4974-9F4A63C2866C}"/>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ackgroundRemoval t="10000" b="90000" l="10000" r="90000"/>
                    </a14:imgEffect>
                  </a14:imgLayer>
                </a14:imgProps>
              </a:ext>
              <a:ext uri="{28A0092B-C50C-407E-A947-70E740481C1C}">
                <a14:useLocalDpi xmlns:a14="http://schemas.microsoft.com/office/drawing/2010/main" val="0"/>
              </a:ext>
            </a:extLst>
          </a:blip>
          <a:srcRect/>
          <a:stretch>
            <a:fillRect/>
          </a:stretch>
        </p:blipFill>
        <p:spPr bwMode="auto">
          <a:xfrm>
            <a:off x="7391400" y="1123760"/>
            <a:ext cx="5124450" cy="512445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Rounded Corners 1">
            <a:extLst>
              <a:ext uri="{FF2B5EF4-FFF2-40B4-BE49-F238E27FC236}">
                <a16:creationId xmlns:a16="http://schemas.microsoft.com/office/drawing/2014/main" id="{160C69CE-75EF-A3BD-7FE3-3E165E052C46}"/>
              </a:ext>
            </a:extLst>
          </p:cNvPr>
          <p:cNvSpPr/>
          <p:nvPr/>
        </p:nvSpPr>
        <p:spPr>
          <a:xfrm>
            <a:off x="7772400" y="304800"/>
            <a:ext cx="4114800" cy="1219010"/>
          </a:xfrm>
          <a:prstGeom prst="roundRect">
            <a:avLst/>
          </a:prstGeom>
          <a:solidFill>
            <a:schemeClr val="bg1"/>
          </a:solidFill>
          <a:ln w="57150">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3200">
                <a:solidFill>
                  <a:srgbClr val="002060"/>
                </a:solidFill>
                <a:latin typeface="#9Slide04 Vollkorn Black" panose="00000A00000000000000" pitchFamily="2" charset="0"/>
                <a:ea typeface="#9Slide04 Vollkorn Black" panose="00000A00000000000000" pitchFamily="2" charset="0"/>
              </a:rPr>
              <a:t>GIẢI MÃ MẬT THƯ</a:t>
            </a:r>
          </a:p>
        </p:txBody>
      </p:sp>
      <p:sp>
        <p:nvSpPr>
          <p:cNvPr id="3" name="Rectangle: Rounded Corners 2">
            <a:extLst>
              <a:ext uri="{FF2B5EF4-FFF2-40B4-BE49-F238E27FC236}">
                <a16:creationId xmlns:a16="http://schemas.microsoft.com/office/drawing/2014/main" id="{31E2CCA5-2CB5-CCA0-03BD-EBF887126264}"/>
              </a:ext>
            </a:extLst>
          </p:cNvPr>
          <p:cNvSpPr/>
          <p:nvPr/>
        </p:nvSpPr>
        <p:spPr>
          <a:xfrm>
            <a:off x="213360" y="658368"/>
            <a:ext cx="7559040" cy="5734240"/>
          </a:xfrm>
          <a:prstGeom prst="roundRect">
            <a:avLst>
              <a:gd name="adj" fmla="val 6142"/>
            </a:avLst>
          </a:prstGeom>
          <a:noFill/>
          <a:ln w="57150">
            <a:noFill/>
            <a:prstDash val="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just"/>
            <a:r>
              <a:rPr lang="en-US" sz="2800" dirty="0" err="1">
                <a:solidFill>
                  <a:schemeClr val="bg1"/>
                </a:solidFill>
                <a:latin typeface="#9Slide02 Noi dung rat dai" panose="02000000000000000000" pitchFamily="2" charset="0"/>
                <a:ea typeface="#9Slide02 Noi dung rat dai" panose="02000000000000000000" pitchFamily="2" charset="0"/>
              </a:rPr>
              <a:t>Có</a:t>
            </a:r>
            <a:r>
              <a:rPr lang="en-US" sz="2800" dirty="0">
                <a:solidFill>
                  <a:schemeClr val="bg1"/>
                </a:solidFill>
                <a:latin typeface="#9Slide02 Noi dung rat dai" panose="02000000000000000000" pitchFamily="2" charset="0"/>
                <a:ea typeface="#9Slide02 Noi dung rat dai" panose="02000000000000000000" pitchFamily="2" charset="0"/>
              </a:rPr>
              <a:t> 3 </a:t>
            </a:r>
            <a:r>
              <a:rPr lang="en-US" sz="2800" dirty="0" err="1">
                <a:solidFill>
                  <a:schemeClr val="bg1"/>
                </a:solidFill>
                <a:latin typeface="#9Slide02 Noi dung rat dai" panose="02000000000000000000" pitchFamily="2" charset="0"/>
                <a:ea typeface="#9Slide02 Noi dung rat dai" panose="02000000000000000000" pitchFamily="2" charset="0"/>
              </a:rPr>
              <a:t>mật</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thư</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nhỏ</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ứng</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với</a:t>
            </a:r>
            <a:r>
              <a:rPr lang="en-US" sz="2800" dirty="0">
                <a:solidFill>
                  <a:schemeClr val="bg1"/>
                </a:solidFill>
                <a:latin typeface="#9Slide02 Noi dung rat dai" panose="02000000000000000000" pitchFamily="2" charset="0"/>
                <a:ea typeface="#9Slide02 Noi dung rat dai" panose="02000000000000000000" pitchFamily="2" charset="0"/>
              </a:rPr>
              <a:t> 3 </a:t>
            </a:r>
            <a:r>
              <a:rPr lang="en-US" sz="2800" dirty="0" err="1">
                <a:solidFill>
                  <a:schemeClr val="bg1"/>
                </a:solidFill>
                <a:latin typeface="#9Slide02 Noi dung rat dai" panose="02000000000000000000" pitchFamily="2" charset="0"/>
                <a:ea typeface="#9Slide02 Noi dung rat dai" panose="02000000000000000000" pitchFamily="2" charset="0"/>
              </a:rPr>
              <a:t>nhiệm</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vụ</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cần</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giải</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quyết</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trong</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bài</a:t>
            </a:r>
            <a:r>
              <a:rPr lang="en-US" sz="2800" dirty="0">
                <a:solidFill>
                  <a:schemeClr val="bg1"/>
                </a:solidFill>
                <a:latin typeface="#9Slide02 Noi dung rat dai" panose="02000000000000000000" pitchFamily="2" charset="0"/>
                <a:ea typeface="#9Slide02 Noi dung rat dai" panose="02000000000000000000" pitchFamily="2" charset="0"/>
              </a:rPr>
              <a:t>. </a:t>
            </a:r>
          </a:p>
          <a:p>
            <a:pPr algn="just"/>
            <a:r>
              <a:rPr lang="en-US" sz="2800" dirty="0" err="1">
                <a:solidFill>
                  <a:srgbClr val="FFC000"/>
                </a:solidFill>
                <a:latin typeface="#9Slide02 Noi dung rat dai" panose="02000000000000000000" pitchFamily="2" charset="0"/>
                <a:ea typeface="#9Slide02 Noi dung rat dai" panose="02000000000000000000" pitchFamily="2" charset="0"/>
              </a:rPr>
              <a:t>Nhiệm</a:t>
            </a:r>
            <a:r>
              <a:rPr lang="en-US" sz="2800" dirty="0">
                <a:solidFill>
                  <a:srgbClr val="FFC000"/>
                </a:solidFill>
                <a:latin typeface="#9Slide02 Noi dung rat dai" panose="02000000000000000000" pitchFamily="2" charset="0"/>
                <a:ea typeface="#9Slide02 Noi dung rat dai" panose="02000000000000000000" pitchFamily="2" charset="0"/>
              </a:rPr>
              <a:t> </a:t>
            </a:r>
            <a:r>
              <a:rPr lang="en-US" sz="2800" dirty="0" err="1">
                <a:solidFill>
                  <a:srgbClr val="FFC000"/>
                </a:solidFill>
                <a:latin typeface="#9Slide02 Noi dung rat dai" panose="02000000000000000000" pitchFamily="2" charset="0"/>
                <a:ea typeface="#9Slide02 Noi dung rat dai" panose="02000000000000000000" pitchFamily="2" charset="0"/>
              </a:rPr>
              <a:t>vụ</a:t>
            </a:r>
            <a:r>
              <a:rPr lang="en-US" sz="2800" dirty="0">
                <a:solidFill>
                  <a:srgbClr val="FFC000"/>
                </a:solidFill>
                <a:latin typeface="#9Slide02 Noi dung rat dai" panose="02000000000000000000" pitchFamily="2" charset="0"/>
                <a:ea typeface="#9Slide02 Noi dung rat dai" panose="02000000000000000000" pitchFamily="2" charset="0"/>
              </a:rPr>
              <a:t> </a:t>
            </a:r>
            <a:r>
              <a:rPr lang="en-US" sz="2800" dirty="0" err="1">
                <a:solidFill>
                  <a:srgbClr val="FFC000"/>
                </a:solidFill>
                <a:latin typeface="#9Slide02 Noi dung rat dai" panose="02000000000000000000" pitchFamily="2" charset="0"/>
                <a:ea typeface="#9Slide02 Noi dung rat dai" panose="02000000000000000000" pitchFamily="2" charset="0"/>
              </a:rPr>
              <a:t>của</a:t>
            </a:r>
            <a:r>
              <a:rPr lang="en-US" sz="2800" dirty="0">
                <a:solidFill>
                  <a:srgbClr val="FFC000"/>
                </a:solidFill>
                <a:latin typeface="#9Slide02 Noi dung rat dai" panose="02000000000000000000" pitchFamily="2" charset="0"/>
                <a:ea typeface="#9Slide02 Noi dung rat dai" panose="02000000000000000000" pitchFamily="2" charset="0"/>
              </a:rPr>
              <a:t> </a:t>
            </a:r>
            <a:r>
              <a:rPr lang="en-US" sz="2800" dirty="0" err="1">
                <a:solidFill>
                  <a:srgbClr val="FFC000"/>
                </a:solidFill>
                <a:latin typeface="#9Slide02 Noi dung rat dai" panose="02000000000000000000" pitchFamily="2" charset="0"/>
                <a:ea typeface="#9Slide02 Noi dung rat dai" panose="02000000000000000000" pitchFamily="2" charset="0"/>
              </a:rPr>
              <a:t>các</a:t>
            </a:r>
            <a:r>
              <a:rPr lang="en-US" sz="2800" dirty="0">
                <a:solidFill>
                  <a:srgbClr val="FFC000"/>
                </a:solidFill>
                <a:latin typeface="#9Slide02 Noi dung rat dai" panose="02000000000000000000" pitchFamily="2" charset="0"/>
                <a:ea typeface="#9Slide02 Noi dung rat dai" panose="02000000000000000000" pitchFamily="2" charset="0"/>
              </a:rPr>
              <a:t> </a:t>
            </a:r>
            <a:r>
              <a:rPr lang="vi-VN" sz="2800" dirty="0">
                <a:solidFill>
                  <a:srgbClr val="FFC000"/>
                </a:solidFill>
                <a:latin typeface="#9Slide02 Noi dung rat dai" panose="02000000000000000000" pitchFamily="2" charset="0"/>
                <a:ea typeface="#9Slide02 Noi dung rat dai" panose="02000000000000000000" pitchFamily="2" charset="0"/>
              </a:rPr>
              <a:t>đội</a:t>
            </a:r>
            <a:r>
              <a:rPr lang="en-US" sz="2800" dirty="0">
                <a:solidFill>
                  <a:srgbClr val="FFC000"/>
                </a:solidFill>
                <a:latin typeface="#9Slide02 Noi dung rat dai" panose="02000000000000000000" pitchFamily="2" charset="0"/>
                <a:ea typeface="#9Slide02 Noi dung rat dai" panose="02000000000000000000" pitchFamily="2" charset="0"/>
              </a:rPr>
              <a:t>:</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Lần</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lượt</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giải</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đáp</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từng</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mật</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thư</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để</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thu</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về</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các</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chữ</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cái</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có</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mặt</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trong</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từ</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khóa</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cuối</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cùng</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Đội</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giải</a:t>
            </a:r>
            <a:r>
              <a:rPr lang="en-US" sz="2800" dirty="0">
                <a:solidFill>
                  <a:schemeClr val="bg1"/>
                </a:solidFill>
                <a:latin typeface="#9Slide02 Noi dung rat dai" panose="02000000000000000000" pitchFamily="2" charset="0"/>
                <a:ea typeface="#9Slide02 Noi dung rat dai" panose="02000000000000000000" pitchFamily="2" charset="0"/>
              </a:rPr>
              <a:t> 3 </a:t>
            </a:r>
            <a:r>
              <a:rPr lang="en-US" sz="2800" dirty="0" err="1">
                <a:solidFill>
                  <a:schemeClr val="bg1"/>
                </a:solidFill>
                <a:latin typeface="#9Slide02 Noi dung rat dai" panose="02000000000000000000" pitchFamily="2" charset="0"/>
                <a:ea typeface="#9Slide02 Noi dung rat dai" panose="02000000000000000000" pitchFamily="2" charset="0"/>
              </a:rPr>
              <a:t>mật</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thư</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nhanh</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nhất</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dành</a:t>
            </a:r>
            <a:r>
              <a:rPr lang="en-US" sz="2800" dirty="0">
                <a:solidFill>
                  <a:schemeClr val="bg1"/>
                </a:solidFill>
                <a:latin typeface="#9Slide02 Noi dung rat dai" panose="02000000000000000000" pitchFamily="2" charset="0"/>
                <a:ea typeface="#9Slide02 Noi dung rat dai" panose="02000000000000000000" pitchFamily="2" charset="0"/>
              </a:rPr>
              <a:t> 40 </a:t>
            </a:r>
            <a:r>
              <a:rPr lang="en-US" sz="2800" dirty="0" err="1">
                <a:solidFill>
                  <a:schemeClr val="bg1"/>
                </a:solidFill>
                <a:latin typeface="#9Slide02 Noi dung rat dai" panose="02000000000000000000" pitchFamily="2" charset="0"/>
                <a:ea typeface="#9Slide02 Noi dung rat dai" panose="02000000000000000000" pitchFamily="2" charset="0"/>
              </a:rPr>
              <a:t>điểm</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đội</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về</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nhì</a:t>
            </a:r>
            <a:r>
              <a:rPr lang="en-US" sz="2800" dirty="0">
                <a:solidFill>
                  <a:schemeClr val="bg1"/>
                </a:solidFill>
                <a:latin typeface="#9Slide02 Noi dung rat dai" panose="02000000000000000000" pitchFamily="2" charset="0"/>
                <a:ea typeface="#9Slide02 Noi dung rat dai" panose="02000000000000000000" pitchFamily="2" charset="0"/>
              </a:rPr>
              <a:t>: 30 </a:t>
            </a:r>
            <a:r>
              <a:rPr lang="vi-VN" sz="2800" dirty="0">
                <a:solidFill>
                  <a:schemeClr val="bg1"/>
                </a:solidFill>
                <a:latin typeface="#9Slide02 Noi dung rat dai" panose="02000000000000000000" pitchFamily="2" charset="0"/>
                <a:ea typeface="#9Slide02 Noi dung rat dai" panose="02000000000000000000" pitchFamily="2" charset="0"/>
              </a:rPr>
              <a:t>điểm; đội về 3 được 25 điểm…</a:t>
            </a:r>
            <a:endParaRPr lang="en-US" sz="2800" dirty="0">
              <a:solidFill>
                <a:schemeClr val="bg1"/>
              </a:solidFill>
              <a:latin typeface="#9Slide02 Noi dung rat dai" panose="02000000000000000000" pitchFamily="2" charset="0"/>
              <a:ea typeface="#9Slide02 Noi dung rat dai" panose="02000000000000000000" pitchFamily="2" charset="0"/>
            </a:endParaRPr>
          </a:p>
          <a:p>
            <a:pPr algn="just"/>
            <a:r>
              <a:rPr lang="en-US" sz="2800" dirty="0" err="1">
                <a:solidFill>
                  <a:schemeClr val="bg1"/>
                </a:solidFill>
                <a:latin typeface="#9Slide02 Noi dung rat dai" panose="02000000000000000000" pitchFamily="2" charset="0"/>
                <a:ea typeface="#9Slide02 Noi dung rat dai" panose="02000000000000000000" pitchFamily="2" charset="0"/>
              </a:rPr>
              <a:t>Kết</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thúc</a:t>
            </a:r>
            <a:r>
              <a:rPr lang="en-US" sz="2800" dirty="0">
                <a:solidFill>
                  <a:schemeClr val="bg1"/>
                </a:solidFill>
                <a:latin typeface="#9Slide02 Noi dung rat dai" panose="02000000000000000000" pitchFamily="2" charset="0"/>
                <a:ea typeface="#9Slide02 Noi dung rat dai" panose="02000000000000000000" pitchFamily="2" charset="0"/>
              </a:rPr>
              <a:t> 3 </a:t>
            </a:r>
            <a:r>
              <a:rPr lang="en-US" sz="2800" dirty="0" err="1">
                <a:solidFill>
                  <a:schemeClr val="bg1"/>
                </a:solidFill>
                <a:latin typeface="#9Slide02 Noi dung rat dai" panose="02000000000000000000" pitchFamily="2" charset="0"/>
                <a:ea typeface="#9Slide02 Noi dung rat dai" panose="02000000000000000000" pitchFamily="2" charset="0"/>
              </a:rPr>
              <a:t>mật</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thư</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vi-VN" sz="2800" dirty="0">
                <a:solidFill>
                  <a:schemeClr val="bg1"/>
                </a:solidFill>
                <a:latin typeface="#9Slide02 Noi dung rat dai" panose="02000000000000000000" pitchFamily="2" charset="0"/>
                <a:ea typeface="#9Slide02 Noi dung rat dai" panose="02000000000000000000" pitchFamily="2" charset="0"/>
              </a:rPr>
              <a:t>đội</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nào</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tìm</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ra</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từ</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khóa</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từ</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các</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chữ</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cái</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thu</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thập</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được</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sẽ</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dành</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được</a:t>
            </a:r>
            <a:r>
              <a:rPr lang="en-US" sz="2800" dirty="0">
                <a:solidFill>
                  <a:schemeClr val="bg1"/>
                </a:solidFill>
                <a:latin typeface="#9Slide02 Noi dung rat dai" panose="02000000000000000000" pitchFamily="2" charset="0"/>
                <a:ea typeface="#9Slide02 Noi dung rat dai" panose="02000000000000000000" pitchFamily="2" charset="0"/>
              </a:rPr>
              <a:t> 30 </a:t>
            </a:r>
            <a:r>
              <a:rPr lang="en-US" sz="2800" dirty="0" err="1">
                <a:solidFill>
                  <a:schemeClr val="bg1"/>
                </a:solidFill>
                <a:latin typeface="#9Slide02 Noi dung rat dai" panose="02000000000000000000" pitchFamily="2" charset="0"/>
                <a:ea typeface="#9Slide02 Noi dung rat dai" panose="02000000000000000000" pitchFamily="2" charset="0"/>
              </a:rPr>
              <a:t>điểm</a:t>
            </a:r>
            <a:endParaRPr lang="en-US" sz="2800" dirty="0">
              <a:solidFill>
                <a:schemeClr val="bg1"/>
              </a:solidFill>
              <a:latin typeface="#9Slide02 Noi dung rat dai" panose="02000000000000000000" pitchFamily="2" charset="0"/>
              <a:ea typeface="#9Slide02 Noi dung rat dai" panose="02000000000000000000" pitchFamily="2" charset="0"/>
            </a:endParaRPr>
          </a:p>
          <a:p>
            <a:pPr algn="just"/>
            <a:r>
              <a:rPr lang="en-US" sz="2800" dirty="0" err="1">
                <a:solidFill>
                  <a:srgbClr val="FFC000"/>
                </a:solidFill>
                <a:latin typeface="#9Slide02 Noi dung rat dai" panose="02000000000000000000" pitchFamily="2" charset="0"/>
                <a:ea typeface="#9Slide02 Noi dung rat dai" panose="02000000000000000000" pitchFamily="2" charset="0"/>
              </a:rPr>
              <a:t>Điều</a:t>
            </a:r>
            <a:r>
              <a:rPr lang="en-US" sz="2800" dirty="0">
                <a:solidFill>
                  <a:srgbClr val="FFC000"/>
                </a:solidFill>
                <a:latin typeface="#9Slide02 Noi dung rat dai" panose="02000000000000000000" pitchFamily="2" charset="0"/>
                <a:ea typeface="#9Slide02 Noi dung rat dai" panose="02000000000000000000" pitchFamily="2" charset="0"/>
              </a:rPr>
              <a:t> </a:t>
            </a:r>
            <a:r>
              <a:rPr lang="en-US" sz="2800" dirty="0" err="1">
                <a:solidFill>
                  <a:srgbClr val="FFC000"/>
                </a:solidFill>
                <a:latin typeface="#9Slide02 Noi dung rat dai" panose="02000000000000000000" pitchFamily="2" charset="0"/>
                <a:ea typeface="#9Slide02 Noi dung rat dai" panose="02000000000000000000" pitchFamily="2" charset="0"/>
              </a:rPr>
              <a:t>kiện</a:t>
            </a:r>
            <a:r>
              <a:rPr lang="en-US" sz="2800" dirty="0">
                <a:solidFill>
                  <a:srgbClr val="FFC000"/>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Để</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có</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được</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mật</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thư</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thứ</a:t>
            </a:r>
            <a:r>
              <a:rPr lang="en-US" sz="2800" dirty="0">
                <a:solidFill>
                  <a:schemeClr val="bg1"/>
                </a:solidFill>
                <a:latin typeface="#9Slide02 Noi dung rat dai" panose="02000000000000000000" pitchFamily="2" charset="0"/>
                <a:ea typeface="#9Slide02 Noi dung rat dai" panose="02000000000000000000" pitchFamily="2" charset="0"/>
              </a:rPr>
              <a:t> 2, </a:t>
            </a:r>
            <a:r>
              <a:rPr lang="en-US" sz="2800" dirty="0" err="1">
                <a:solidFill>
                  <a:schemeClr val="bg1"/>
                </a:solidFill>
                <a:latin typeface="#9Slide02 Noi dung rat dai" panose="02000000000000000000" pitchFamily="2" charset="0"/>
                <a:ea typeface="#9Slide02 Noi dung rat dai" panose="02000000000000000000" pitchFamily="2" charset="0"/>
              </a:rPr>
              <a:t>cần</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giải</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xong</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mật</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thư</a:t>
            </a:r>
            <a:r>
              <a:rPr lang="en-US" sz="2800" dirty="0">
                <a:solidFill>
                  <a:schemeClr val="bg1"/>
                </a:solidFill>
                <a:latin typeface="#9Slide02 Noi dung rat dai" panose="02000000000000000000" pitchFamily="2" charset="0"/>
                <a:ea typeface="#9Slide02 Noi dung rat dai" panose="02000000000000000000" pitchFamily="2" charset="0"/>
              </a:rPr>
              <a:t> 1. </a:t>
            </a:r>
            <a:r>
              <a:rPr lang="en-US" sz="2800" dirty="0" err="1">
                <a:solidFill>
                  <a:schemeClr val="bg1"/>
                </a:solidFill>
                <a:latin typeface="#9Slide02 Noi dung rat dai" panose="02000000000000000000" pitchFamily="2" charset="0"/>
                <a:ea typeface="#9Slide02 Noi dung rat dai" panose="02000000000000000000" pitchFamily="2" charset="0"/>
              </a:rPr>
              <a:t>Tương</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tự</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với</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mật</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thư</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số</a:t>
            </a:r>
            <a:r>
              <a:rPr lang="en-US" sz="2800" dirty="0">
                <a:solidFill>
                  <a:schemeClr val="bg1"/>
                </a:solidFill>
                <a:latin typeface="#9Slide02 Noi dung rat dai" panose="02000000000000000000" pitchFamily="2" charset="0"/>
                <a:ea typeface="#9Slide02 Noi dung rat dai" panose="02000000000000000000" pitchFamily="2" charset="0"/>
              </a:rPr>
              <a:t> 3. </a:t>
            </a:r>
            <a:r>
              <a:rPr lang="en-US" sz="2800" dirty="0" err="1">
                <a:solidFill>
                  <a:schemeClr val="bg1"/>
                </a:solidFill>
                <a:latin typeface="#9Slide02 Noi dung rat dai" panose="02000000000000000000" pitchFamily="2" charset="0"/>
                <a:ea typeface="#9Slide02 Noi dung rat dai" panose="02000000000000000000" pitchFamily="2" charset="0"/>
              </a:rPr>
              <a:t>Vì</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vậy</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sau</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khi</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xong</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mật</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thư</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vi-VN" sz="2800" dirty="0">
                <a:solidFill>
                  <a:schemeClr val="bg1"/>
                </a:solidFill>
                <a:latin typeface="#9Slide02 Noi dung rat dai" panose="02000000000000000000" pitchFamily="2" charset="0"/>
                <a:ea typeface="#9Slide02 Noi dung rat dai" panose="02000000000000000000" pitchFamily="2" charset="0"/>
              </a:rPr>
              <a:t>đội</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cử</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đại</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diện</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vi-VN" sz="2800" dirty="0">
                <a:solidFill>
                  <a:schemeClr val="bg1"/>
                </a:solidFill>
                <a:latin typeface="#9Slide02 Noi dung rat dai" panose="02000000000000000000" pitchFamily="2" charset="0"/>
                <a:ea typeface="#9Slide02 Noi dung rat dai" panose="02000000000000000000" pitchFamily="2" charset="0"/>
              </a:rPr>
              <a:t>phất cờ rồi</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báo</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cáo</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với</a:t>
            </a:r>
            <a:r>
              <a:rPr lang="en-US" sz="2800" dirty="0">
                <a:solidFill>
                  <a:schemeClr val="bg1"/>
                </a:solidFill>
                <a:latin typeface="#9Slide02 Noi dung rat dai" panose="02000000000000000000" pitchFamily="2" charset="0"/>
                <a:ea typeface="#9Slide02 Noi dung rat dai" panose="02000000000000000000" pitchFamily="2" charset="0"/>
              </a:rPr>
              <a:t> GV </a:t>
            </a:r>
            <a:r>
              <a:rPr lang="vi-VN" sz="2800" dirty="0">
                <a:solidFill>
                  <a:schemeClr val="bg1"/>
                </a:solidFill>
                <a:latin typeface="#9Slide02 Noi dung rat dai" panose="02000000000000000000" pitchFamily="2" charset="0"/>
                <a:ea typeface="#9Slide02 Noi dung rat dai" panose="02000000000000000000" pitchFamily="2" charset="0"/>
              </a:rPr>
              <a:t>và </a:t>
            </a:r>
            <a:r>
              <a:rPr lang="en-US" sz="2800" dirty="0" err="1">
                <a:solidFill>
                  <a:schemeClr val="bg1"/>
                </a:solidFill>
                <a:latin typeface="#9Slide02 Noi dung rat dai" panose="02000000000000000000" pitchFamily="2" charset="0"/>
                <a:ea typeface="#9Slide02 Noi dung rat dai" panose="02000000000000000000" pitchFamily="2" charset="0"/>
              </a:rPr>
              <a:t>nhận</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tiếp</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nhiệm</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vụ</a:t>
            </a:r>
            <a:r>
              <a:rPr lang="en-US" sz="2800" dirty="0">
                <a:solidFill>
                  <a:schemeClr val="bg1"/>
                </a:solidFill>
                <a:latin typeface="#9Slide02 Noi dung rat dai" panose="02000000000000000000" pitchFamily="2" charset="0"/>
                <a:ea typeface="#9Slide02 Noi dung rat dai" panose="02000000000000000000" pitchFamily="2" charset="0"/>
              </a:rPr>
              <a:t>. </a:t>
            </a:r>
          </a:p>
          <a:p>
            <a:pPr algn="just"/>
            <a:r>
              <a:rPr lang="en-US" sz="2800" dirty="0" err="1">
                <a:solidFill>
                  <a:schemeClr val="bg1"/>
                </a:solidFill>
                <a:latin typeface="#9Slide02 Noi dung rat dai" panose="02000000000000000000" pitchFamily="2" charset="0"/>
                <a:ea typeface="#9Slide02 Noi dung rat dai" panose="02000000000000000000" pitchFamily="2" charset="0"/>
              </a:rPr>
              <a:t>Thời</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gian</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tối</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đa</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hoàn</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thành</a:t>
            </a:r>
            <a:r>
              <a:rPr lang="en-US" sz="2800" dirty="0">
                <a:solidFill>
                  <a:schemeClr val="bg1"/>
                </a:solidFill>
                <a:latin typeface="#9Slide02 Noi dung rat dai" panose="02000000000000000000" pitchFamily="2" charset="0"/>
                <a:ea typeface="#9Slide02 Noi dung rat dai" panose="02000000000000000000" pitchFamily="2" charset="0"/>
              </a:rPr>
              <a:t> 3 </a:t>
            </a:r>
            <a:r>
              <a:rPr lang="en-US" sz="2800" dirty="0" err="1">
                <a:solidFill>
                  <a:schemeClr val="bg1"/>
                </a:solidFill>
                <a:latin typeface="#9Slide02 Noi dung rat dai" panose="02000000000000000000" pitchFamily="2" charset="0"/>
                <a:ea typeface="#9Slide02 Noi dung rat dai" panose="02000000000000000000" pitchFamily="2" charset="0"/>
              </a:rPr>
              <a:t>mật</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thư</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là</a:t>
            </a:r>
            <a:r>
              <a:rPr lang="en-US" sz="2800" dirty="0">
                <a:solidFill>
                  <a:schemeClr val="bg1"/>
                </a:solidFill>
                <a:latin typeface="#9Slide02 Noi dung rat dai" panose="02000000000000000000" pitchFamily="2" charset="0"/>
                <a:ea typeface="#9Slide02 Noi dung rat dai" panose="02000000000000000000" pitchFamily="2" charset="0"/>
              </a:rPr>
              <a:t> 15 </a:t>
            </a:r>
            <a:r>
              <a:rPr lang="en-US" sz="2800" dirty="0" err="1">
                <a:solidFill>
                  <a:schemeClr val="bg1"/>
                </a:solidFill>
                <a:latin typeface="#9Slide02 Noi dung rat dai" panose="02000000000000000000" pitchFamily="2" charset="0"/>
                <a:ea typeface="#9Slide02 Noi dung rat dai" panose="02000000000000000000" pitchFamily="2" charset="0"/>
              </a:rPr>
              <a:t>phút</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Quá</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thời</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gian</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trên</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không</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tính</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điểm</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en-US" sz="2800" dirty="0" err="1">
                <a:solidFill>
                  <a:schemeClr val="bg1"/>
                </a:solidFill>
                <a:latin typeface="#9Slide02 Noi dung rat dai" panose="02000000000000000000" pitchFamily="2" charset="0"/>
                <a:ea typeface="#9Slide02 Noi dung rat dai" panose="02000000000000000000" pitchFamily="2" charset="0"/>
              </a:rPr>
              <a:t>cho</a:t>
            </a:r>
            <a:r>
              <a:rPr lang="en-US" sz="2800" dirty="0">
                <a:solidFill>
                  <a:schemeClr val="bg1"/>
                </a:solidFill>
                <a:latin typeface="#9Slide02 Noi dung rat dai" panose="02000000000000000000" pitchFamily="2" charset="0"/>
                <a:ea typeface="#9Slide02 Noi dung rat dai" panose="02000000000000000000" pitchFamily="2" charset="0"/>
              </a:rPr>
              <a:t> </a:t>
            </a:r>
            <a:r>
              <a:rPr lang="vi-VN" sz="2800" dirty="0">
                <a:solidFill>
                  <a:schemeClr val="bg1"/>
                </a:solidFill>
                <a:latin typeface="#9Slide02 Noi dung rat dai" panose="02000000000000000000" pitchFamily="2" charset="0"/>
                <a:ea typeface="#9Slide02 Noi dung rat dai" panose="02000000000000000000" pitchFamily="2" charset="0"/>
              </a:rPr>
              <a:t>đội</a:t>
            </a:r>
            <a:r>
              <a:rPr lang="en-US" sz="2800" dirty="0">
                <a:solidFill>
                  <a:schemeClr val="bg1"/>
                </a:solidFill>
                <a:latin typeface="#9Slide02 Noi dung rat dai" panose="02000000000000000000" pitchFamily="2" charset="0"/>
                <a:ea typeface="#9Slide02 Noi dung rat dai" panose="02000000000000000000" pitchFamily="2" charset="0"/>
              </a:rPr>
              <a:t>. </a:t>
            </a:r>
          </a:p>
        </p:txBody>
      </p:sp>
    </p:spTree>
    <p:extLst>
      <p:ext uri="{BB962C8B-B14F-4D97-AF65-F5344CB8AC3E}">
        <p14:creationId xmlns:p14="http://schemas.microsoft.com/office/powerpoint/2010/main" val="653688405"/>
      </p:ext>
    </p:extLst>
  </p:cSld>
  <p:clrMapOvr>
    <a:masterClrMapping/>
  </p:clrMapOvr>
  <p:transition>
    <p:fade/>
  </p:transition>
  <mc:AlternateContent xmlns:mc="http://schemas.openxmlformats.org/markup-compatibility/2006">
    <mc:Choice xmlns:p14="http://schemas.microsoft.com/office/powerpoint/2010/main"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36000" fill="hold" nodeType="withEffect" p14:presetBounceEnd="43000">
                                      <p:stCondLst>
                                        <p:cond delay="0"/>
                                      </p:stCondLst>
                                      <p:childTnLst>
                                        <p:set>
                                          <p:cBhvr>
                                            <p:cTn id="6" dur="1" fill="hold">
                                              <p:stCondLst>
                                                <p:cond delay="0"/>
                                              </p:stCondLst>
                                            </p:cTn>
                                            <p:tgtEl>
                                              <p:spTgt spid="1026"/>
                                            </p:tgtEl>
                                            <p:attrNameLst>
                                              <p:attrName>style.visibility</p:attrName>
                                            </p:attrNameLst>
                                          </p:cBhvr>
                                          <p:to>
                                            <p:strVal val="visible"/>
                                          </p:to>
                                        </p:set>
                                        <p:anim calcmode="lin" valueType="num" p14:bounceEnd="43000">
                                          <p:cBhvr additive="base">
                                            <p:cTn id="7" dur="1500" fill="hold"/>
                                            <p:tgtEl>
                                              <p:spTgt spid="1026"/>
                                            </p:tgtEl>
                                            <p:attrNameLst>
                                              <p:attrName>ppt_x</p:attrName>
                                            </p:attrNameLst>
                                          </p:cBhvr>
                                          <p:tavLst>
                                            <p:tav tm="0">
                                              <p:val>
                                                <p:strVal val="1+#ppt_w/2"/>
                                              </p:val>
                                            </p:tav>
                                            <p:tav tm="100000">
                                              <p:val>
                                                <p:strVal val="#ppt_x"/>
                                              </p:val>
                                            </p:tav>
                                          </p:tavLst>
                                        </p:anim>
                                        <p:anim calcmode="lin" valueType="num" p14:bounceEnd="43000">
                                          <p:cBhvr additive="base">
                                            <p:cTn id="8" dur="1500" fill="hold"/>
                                            <p:tgtEl>
                                              <p:spTgt spid="1026"/>
                                            </p:tgtEl>
                                            <p:attrNameLst>
                                              <p:attrName>ppt_y</p:attrName>
                                            </p:attrNameLst>
                                          </p:cBhvr>
                                          <p:tavLst>
                                            <p:tav tm="0">
                                              <p:val>
                                                <p:strVal val="#ppt_y"/>
                                              </p:val>
                                            </p:tav>
                                            <p:tav tm="100000">
                                              <p:val>
                                                <p:strVal val="#ppt_y"/>
                                              </p:val>
                                            </p:tav>
                                          </p:tavLst>
                                        </p:anim>
                                      </p:childTnLst>
                                    </p:cTn>
                                  </p:par>
                                  <p:par>
                                    <p:cTn id="9" presetID="47" presetClass="entr" presetSubtype="0"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1000"/>
                                            <p:tgtEl>
                                              <p:spTgt spid="2"/>
                                            </p:tgtEl>
                                          </p:cBhvr>
                                        </p:animEffect>
                                        <p:anim calcmode="lin" valueType="num">
                                          <p:cBhvr>
                                            <p:cTn id="12" dur="1000" fill="hold"/>
                                            <p:tgtEl>
                                              <p:spTgt spid="2"/>
                                            </p:tgtEl>
                                            <p:attrNameLst>
                                              <p:attrName>ppt_x</p:attrName>
                                            </p:attrNameLst>
                                          </p:cBhvr>
                                          <p:tavLst>
                                            <p:tav tm="0">
                                              <p:val>
                                                <p:strVal val="#ppt_x"/>
                                              </p:val>
                                            </p:tav>
                                            <p:tav tm="100000">
                                              <p:val>
                                                <p:strVal val="#ppt_x"/>
                                              </p:val>
                                            </p:tav>
                                          </p:tavLst>
                                        </p:anim>
                                        <p:anim calcmode="lin" valueType="num">
                                          <p:cBhvr>
                                            <p:cTn id="13"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42" presetClass="entr" presetSubtype="0" fill="hold" grpId="0" nodeType="clickEffect">
                                      <p:stCondLst>
                                        <p:cond delay="0"/>
                                      </p:stCondLst>
                                      <p:childTnLst>
                                        <p:set>
                                          <p:cBhvr>
                                            <p:cTn id="17" dur="1" fill="hold">
                                              <p:stCondLst>
                                                <p:cond delay="0"/>
                                              </p:stCondLst>
                                            </p:cTn>
                                            <p:tgtEl>
                                              <p:spTgt spid="3">
                                                <p:txEl>
                                                  <p:pRg st="0" end="0"/>
                                                </p:txEl>
                                              </p:spTgt>
                                            </p:tgtEl>
                                            <p:attrNameLst>
                                              <p:attrName>style.visibility</p:attrName>
                                            </p:attrNameLst>
                                          </p:cBhvr>
                                          <p:to>
                                            <p:strVal val="visible"/>
                                          </p:to>
                                        </p:set>
                                        <p:animEffect transition="in" filter="fade">
                                          <p:cBhvr>
                                            <p:cTn id="18" dur="1000"/>
                                            <p:tgtEl>
                                              <p:spTgt spid="3">
                                                <p:txEl>
                                                  <p:pRg st="0" end="0"/>
                                                </p:txEl>
                                              </p:spTgt>
                                            </p:tgtEl>
                                          </p:cBhvr>
                                        </p:animEffect>
                                        <p:anim calcmode="lin" valueType="num">
                                          <p:cBhvr>
                                            <p:cTn id="19"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20" dur="10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42" presetClass="entr" presetSubtype="0" fill="hold" grpId="0" nodeType="clickEffect">
                                      <p:stCondLst>
                                        <p:cond delay="0"/>
                                      </p:stCondLst>
                                      <p:childTnLst>
                                        <p:set>
                                          <p:cBhvr>
                                            <p:cTn id="24" dur="1" fill="hold">
                                              <p:stCondLst>
                                                <p:cond delay="0"/>
                                              </p:stCondLst>
                                            </p:cTn>
                                            <p:tgtEl>
                                              <p:spTgt spid="3">
                                                <p:txEl>
                                                  <p:pRg st="1" end="1"/>
                                                </p:txEl>
                                              </p:spTgt>
                                            </p:tgtEl>
                                            <p:attrNameLst>
                                              <p:attrName>style.visibility</p:attrName>
                                            </p:attrNameLst>
                                          </p:cBhvr>
                                          <p:to>
                                            <p:strVal val="visible"/>
                                          </p:to>
                                        </p:set>
                                        <p:animEffect transition="in" filter="fade">
                                          <p:cBhvr>
                                            <p:cTn id="25" dur="1000"/>
                                            <p:tgtEl>
                                              <p:spTgt spid="3">
                                                <p:txEl>
                                                  <p:pRg st="1" end="1"/>
                                                </p:txEl>
                                              </p:spTgt>
                                            </p:tgtEl>
                                          </p:cBhvr>
                                        </p:animEffect>
                                        <p:anim calcmode="lin" valueType="num">
                                          <p:cBhvr>
                                            <p:cTn id="26" dur="1000" fill="hold"/>
                                            <p:tgtEl>
                                              <p:spTgt spid="3">
                                                <p:txEl>
                                                  <p:pRg st="1" end="1"/>
                                                </p:txEl>
                                              </p:spTgt>
                                            </p:tgtEl>
                                            <p:attrNameLst>
                                              <p:attrName>ppt_x</p:attrName>
                                            </p:attrNameLst>
                                          </p:cBhvr>
                                          <p:tavLst>
                                            <p:tav tm="0">
                                              <p:val>
                                                <p:strVal val="#ppt_x"/>
                                              </p:val>
                                            </p:tav>
                                            <p:tav tm="100000">
                                              <p:val>
                                                <p:strVal val="#ppt_x"/>
                                              </p:val>
                                            </p:tav>
                                          </p:tavLst>
                                        </p:anim>
                                        <p:anim calcmode="lin" valueType="num">
                                          <p:cBhvr>
                                            <p:cTn id="27" dur="1000" fill="hold"/>
                                            <p:tgtEl>
                                              <p:spTgt spid="3">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42" presetClass="entr" presetSubtype="0" fill="hold" grpId="0" nodeType="clickEffect">
                                      <p:stCondLst>
                                        <p:cond delay="0"/>
                                      </p:stCondLst>
                                      <p:childTnLst>
                                        <p:set>
                                          <p:cBhvr>
                                            <p:cTn id="31" dur="1" fill="hold">
                                              <p:stCondLst>
                                                <p:cond delay="0"/>
                                              </p:stCondLst>
                                            </p:cTn>
                                            <p:tgtEl>
                                              <p:spTgt spid="3">
                                                <p:txEl>
                                                  <p:pRg st="2" end="2"/>
                                                </p:txEl>
                                              </p:spTgt>
                                            </p:tgtEl>
                                            <p:attrNameLst>
                                              <p:attrName>style.visibility</p:attrName>
                                            </p:attrNameLst>
                                          </p:cBhvr>
                                          <p:to>
                                            <p:strVal val="visible"/>
                                          </p:to>
                                        </p:set>
                                        <p:animEffect transition="in" filter="fade">
                                          <p:cBhvr>
                                            <p:cTn id="32" dur="1000"/>
                                            <p:tgtEl>
                                              <p:spTgt spid="3">
                                                <p:txEl>
                                                  <p:pRg st="2" end="2"/>
                                                </p:txEl>
                                              </p:spTgt>
                                            </p:tgtEl>
                                          </p:cBhvr>
                                        </p:animEffect>
                                        <p:anim calcmode="lin" valueType="num">
                                          <p:cBhvr>
                                            <p:cTn id="33" dur="1000" fill="hold"/>
                                            <p:tgtEl>
                                              <p:spTgt spid="3">
                                                <p:txEl>
                                                  <p:pRg st="2" end="2"/>
                                                </p:txEl>
                                              </p:spTgt>
                                            </p:tgtEl>
                                            <p:attrNameLst>
                                              <p:attrName>ppt_x</p:attrName>
                                            </p:attrNameLst>
                                          </p:cBhvr>
                                          <p:tavLst>
                                            <p:tav tm="0">
                                              <p:val>
                                                <p:strVal val="#ppt_x"/>
                                              </p:val>
                                            </p:tav>
                                            <p:tav tm="100000">
                                              <p:val>
                                                <p:strVal val="#ppt_x"/>
                                              </p:val>
                                            </p:tav>
                                          </p:tavLst>
                                        </p:anim>
                                        <p:anim calcmode="lin" valueType="num">
                                          <p:cBhvr>
                                            <p:cTn id="34" dur="1000" fill="hold"/>
                                            <p:tgtEl>
                                              <p:spTgt spid="3">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42" presetClass="entr" presetSubtype="0" fill="hold" grpId="0" nodeType="clickEffect">
                                      <p:stCondLst>
                                        <p:cond delay="0"/>
                                      </p:stCondLst>
                                      <p:childTnLst>
                                        <p:set>
                                          <p:cBhvr>
                                            <p:cTn id="38" dur="1" fill="hold">
                                              <p:stCondLst>
                                                <p:cond delay="0"/>
                                              </p:stCondLst>
                                            </p:cTn>
                                            <p:tgtEl>
                                              <p:spTgt spid="3">
                                                <p:txEl>
                                                  <p:pRg st="3" end="3"/>
                                                </p:txEl>
                                              </p:spTgt>
                                            </p:tgtEl>
                                            <p:attrNameLst>
                                              <p:attrName>style.visibility</p:attrName>
                                            </p:attrNameLst>
                                          </p:cBhvr>
                                          <p:to>
                                            <p:strVal val="visible"/>
                                          </p:to>
                                        </p:set>
                                        <p:animEffect transition="in" filter="fade">
                                          <p:cBhvr>
                                            <p:cTn id="39" dur="1000"/>
                                            <p:tgtEl>
                                              <p:spTgt spid="3">
                                                <p:txEl>
                                                  <p:pRg st="3" end="3"/>
                                                </p:txEl>
                                              </p:spTgt>
                                            </p:tgtEl>
                                          </p:cBhvr>
                                        </p:animEffect>
                                        <p:anim calcmode="lin" valueType="num">
                                          <p:cBhvr>
                                            <p:cTn id="40" dur="1000" fill="hold"/>
                                            <p:tgtEl>
                                              <p:spTgt spid="3">
                                                <p:txEl>
                                                  <p:pRg st="3" end="3"/>
                                                </p:txEl>
                                              </p:spTgt>
                                            </p:tgtEl>
                                            <p:attrNameLst>
                                              <p:attrName>ppt_x</p:attrName>
                                            </p:attrNameLst>
                                          </p:cBhvr>
                                          <p:tavLst>
                                            <p:tav tm="0">
                                              <p:val>
                                                <p:strVal val="#ppt_x"/>
                                              </p:val>
                                            </p:tav>
                                            <p:tav tm="100000">
                                              <p:val>
                                                <p:strVal val="#ppt_x"/>
                                              </p:val>
                                            </p:tav>
                                          </p:tavLst>
                                        </p:anim>
                                        <p:anim calcmode="lin" valueType="num">
                                          <p:cBhvr>
                                            <p:cTn id="41" dur="1000" fill="hold"/>
                                            <p:tgtEl>
                                              <p:spTgt spid="3">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42" presetClass="entr" presetSubtype="0" fill="hold" grpId="0" nodeType="clickEffect">
                                      <p:stCondLst>
                                        <p:cond delay="0"/>
                                      </p:stCondLst>
                                      <p:childTnLst>
                                        <p:set>
                                          <p:cBhvr>
                                            <p:cTn id="45" dur="1" fill="hold">
                                              <p:stCondLst>
                                                <p:cond delay="0"/>
                                              </p:stCondLst>
                                            </p:cTn>
                                            <p:tgtEl>
                                              <p:spTgt spid="3">
                                                <p:txEl>
                                                  <p:pRg st="4" end="4"/>
                                                </p:txEl>
                                              </p:spTgt>
                                            </p:tgtEl>
                                            <p:attrNameLst>
                                              <p:attrName>style.visibility</p:attrName>
                                            </p:attrNameLst>
                                          </p:cBhvr>
                                          <p:to>
                                            <p:strVal val="visible"/>
                                          </p:to>
                                        </p:set>
                                        <p:animEffect transition="in" filter="fade">
                                          <p:cBhvr>
                                            <p:cTn id="46" dur="1000"/>
                                            <p:tgtEl>
                                              <p:spTgt spid="3">
                                                <p:txEl>
                                                  <p:pRg st="4" end="4"/>
                                                </p:txEl>
                                              </p:spTgt>
                                            </p:tgtEl>
                                          </p:cBhvr>
                                        </p:animEffect>
                                        <p:anim calcmode="lin" valueType="num">
                                          <p:cBhvr>
                                            <p:cTn id="47" dur="1000" fill="hold"/>
                                            <p:tgtEl>
                                              <p:spTgt spid="3">
                                                <p:txEl>
                                                  <p:pRg st="4" end="4"/>
                                                </p:txEl>
                                              </p:spTgt>
                                            </p:tgtEl>
                                            <p:attrNameLst>
                                              <p:attrName>ppt_x</p:attrName>
                                            </p:attrNameLst>
                                          </p:cBhvr>
                                          <p:tavLst>
                                            <p:tav tm="0">
                                              <p:val>
                                                <p:strVal val="#ppt_x"/>
                                              </p:val>
                                            </p:tav>
                                            <p:tav tm="100000">
                                              <p:val>
                                                <p:strVal val="#ppt_x"/>
                                              </p:val>
                                            </p:tav>
                                          </p:tavLst>
                                        </p:anim>
                                        <p:anim calcmode="lin" valueType="num">
                                          <p:cBhvr>
                                            <p:cTn id="48" dur="1000" fill="hold"/>
                                            <p:tgtEl>
                                              <p:spTgt spid="3">
                                                <p:txEl>
                                                  <p:pRg st="4" end="4"/>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build="p"/>
        </p:bldLst>
      </p:timing>
    </mc:Choice>
    <mc:Fallback>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36000" fill="hold" nodeType="withEffect">
                                      <p:stCondLst>
                                        <p:cond delay="0"/>
                                      </p:stCondLst>
                                      <p:childTnLst>
                                        <p:set>
                                          <p:cBhvr>
                                            <p:cTn id="6" dur="1" fill="hold">
                                              <p:stCondLst>
                                                <p:cond delay="0"/>
                                              </p:stCondLst>
                                            </p:cTn>
                                            <p:tgtEl>
                                              <p:spTgt spid="1026"/>
                                            </p:tgtEl>
                                            <p:attrNameLst>
                                              <p:attrName>style.visibility</p:attrName>
                                            </p:attrNameLst>
                                          </p:cBhvr>
                                          <p:to>
                                            <p:strVal val="visible"/>
                                          </p:to>
                                        </p:set>
                                        <p:anim calcmode="lin" valueType="num">
                                          <p:cBhvr additive="base">
                                            <p:cTn id="7" dur="1500" fill="hold"/>
                                            <p:tgtEl>
                                              <p:spTgt spid="1026"/>
                                            </p:tgtEl>
                                            <p:attrNameLst>
                                              <p:attrName>ppt_x</p:attrName>
                                            </p:attrNameLst>
                                          </p:cBhvr>
                                          <p:tavLst>
                                            <p:tav tm="0">
                                              <p:val>
                                                <p:strVal val="1+#ppt_w/2"/>
                                              </p:val>
                                            </p:tav>
                                            <p:tav tm="100000">
                                              <p:val>
                                                <p:strVal val="#ppt_x"/>
                                              </p:val>
                                            </p:tav>
                                          </p:tavLst>
                                        </p:anim>
                                        <p:anim calcmode="lin" valueType="num">
                                          <p:cBhvr additive="base">
                                            <p:cTn id="8" dur="1500" fill="hold"/>
                                            <p:tgtEl>
                                              <p:spTgt spid="1026"/>
                                            </p:tgtEl>
                                            <p:attrNameLst>
                                              <p:attrName>ppt_y</p:attrName>
                                            </p:attrNameLst>
                                          </p:cBhvr>
                                          <p:tavLst>
                                            <p:tav tm="0">
                                              <p:val>
                                                <p:strVal val="#ppt_y"/>
                                              </p:val>
                                            </p:tav>
                                            <p:tav tm="100000">
                                              <p:val>
                                                <p:strVal val="#ppt_y"/>
                                              </p:val>
                                            </p:tav>
                                          </p:tavLst>
                                        </p:anim>
                                      </p:childTnLst>
                                    </p:cTn>
                                  </p:par>
                                  <p:par>
                                    <p:cTn id="9" presetID="47" presetClass="entr" presetSubtype="0"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1000"/>
                                            <p:tgtEl>
                                              <p:spTgt spid="2"/>
                                            </p:tgtEl>
                                          </p:cBhvr>
                                        </p:animEffect>
                                        <p:anim calcmode="lin" valueType="num">
                                          <p:cBhvr>
                                            <p:cTn id="12" dur="1000" fill="hold"/>
                                            <p:tgtEl>
                                              <p:spTgt spid="2"/>
                                            </p:tgtEl>
                                            <p:attrNameLst>
                                              <p:attrName>ppt_x</p:attrName>
                                            </p:attrNameLst>
                                          </p:cBhvr>
                                          <p:tavLst>
                                            <p:tav tm="0">
                                              <p:val>
                                                <p:strVal val="#ppt_x"/>
                                              </p:val>
                                            </p:tav>
                                            <p:tav tm="100000">
                                              <p:val>
                                                <p:strVal val="#ppt_x"/>
                                              </p:val>
                                            </p:tav>
                                          </p:tavLst>
                                        </p:anim>
                                        <p:anim calcmode="lin" valueType="num">
                                          <p:cBhvr>
                                            <p:cTn id="13" dur="1000" fill="hold"/>
                                            <p:tgtEl>
                                              <p:spTgt spid="2"/>
                                            </p:tgtEl>
                                            <p:attrNameLst>
                                              <p:attrName>ppt_y</p:attrName>
                                            </p:attrNameLst>
                                          </p:cBhvr>
                                          <p:tavLst>
                                            <p:tav tm="0">
                                              <p:val>
                                                <p:strVal val="#ppt_y-.1"/>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42" presetClass="entr" presetSubtype="0" fill="hold" grpId="0" nodeType="clickEffect">
                                      <p:stCondLst>
                                        <p:cond delay="0"/>
                                      </p:stCondLst>
                                      <p:childTnLst>
                                        <p:set>
                                          <p:cBhvr>
                                            <p:cTn id="17" dur="1" fill="hold">
                                              <p:stCondLst>
                                                <p:cond delay="0"/>
                                              </p:stCondLst>
                                            </p:cTn>
                                            <p:tgtEl>
                                              <p:spTgt spid="3">
                                                <p:txEl>
                                                  <p:pRg st="0" end="0"/>
                                                </p:txEl>
                                              </p:spTgt>
                                            </p:tgtEl>
                                            <p:attrNameLst>
                                              <p:attrName>style.visibility</p:attrName>
                                            </p:attrNameLst>
                                          </p:cBhvr>
                                          <p:to>
                                            <p:strVal val="visible"/>
                                          </p:to>
                                        </p:set>
                                        <p:animEffect transition="in" filter="fade">
                                          <p:cBhvr>
                                            <p:cTn id="18" dur="1000"/>
                                            <p:tgtEl>
                                              <p:spTgt spid="3">
                                                <p:txEl>
                                                  <p:pRg st="0" end="0"/>
                                                </p:txEl>
                                              </p:spTgt>
                                            </p:tgtEl>
                                          </p:cBhvr>
                                        </p:animEffect>
                                        <p:anim calcmode="lin" valueType="num">
                                          <p:cBhvr>
                                            <p:cTn id="19" dur="1000" fill="hold"/>
                                            <p:tgtEl>
                                              <p:spTgt spid="3">
                                                <p:txEl>
                                                  <p:pRg st="0" end="0"/>
                                                </p:txEl>
                                              </p:spTgt>
                                            </p:tgtEl>
                                            <p:attrNameLst>
                                              <p:attrName>ppt_x</p:attrName>
                                            </p:attrNameLst>
                                          </p:cBhvr>
                                          <p:tavLst>
                                            <p:tav tm="0">
                                              <p:val>
                                                <p:strVal val="#ppt_x"/>
                                              </p:val>
                                            </p:tav>
                                            <p:tav tm="100000">
                                              <p:val>
                                                <p:strVal val="#ppt_x"/>
                                              </p:val>
                                            </p:tav>
                                          </p:tavLst>
                                        </p:anim>
                                        <p:anim calcmode="lin" valueType="num">
                                          <p:cBhvr>
                                            <p:cTn id="20" dur="1000" fill="hold"/>
                                            <p:tgtEl>
                                              <p:spTgt spid="3">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42" presetClass="entr" presetSubtype="0" fill="hold" grpId="0" nodeType="clickEffect">
                                      <p:stCondLst>
                                        <p:cond delay="0"/>
                                      </p:stCondLst>
                                      <p:childTnLst>
                                        <p:set>
                                          <p:cBhvr>
                                            <p:cTn id="24" dur="1" fill="hold">
                                              <p:stCondLst>
                                                <p:cond delay="0"/>
                                              </p:stCondLst>
                                            </p:cTn>
                                            <p:tgtEl>
                                              <p:spTgt spid="3">
                                                <p:txEl>
                                                  <p:pRg st="1" end="1"/>
                                                </p:txEl>
                                              </p:spTgt>
                                            </p:tgtEl>
                                            <p:attrNameLst>
                                              <p:attrName>style.visibility</p:attrName>
                                            </p:attrNameLst>
                                          </p:cBhvr>
                                          <p:to>
                                            <p:strVal val="visible"/>
                                          </p:to>
                                        </p:set>
                                        <p:animEffect transition="in" filter="fade">
                                          <p:cBhvr>
                                            <p:cTn id="25" dur="1000"/>
                                            <p:tgtEl>
                                              <p:spTgt spid="3">
                                                <p:txEl>
                                                  <p:pRg st="1" end="1"/>
                                                </p:txEl>
                                              </p:spTgt>
                                            </p:tgtEl>
                                          </p:cBhvr>
                                        </p:animEffect>
                                        <p:anim calcmode="lin" valueType="num">
                                          <p:cBhvr>
                                            <p:cTn id="26" dur="1000" fill="hold"/>
                                            <p:tgtEl>
                                              <p:spTgt spid="3">
                                                <p:txEl>
                                                  <p:pRg st="1" end="1"/>
                                                </p:txEl>
                                              </p:spTgt>
                                            </p:tgtEl>
                                            <p:attrNameLst>
                                              <p:attrName>ppt_x</p:attrName>
                                            </p:attrNameLst>
                                          </p:cBhvr>
                                          <p:tavLst>
                                            <p:tav tm="0">
                                              <p:val>
                                                <p:strVal val="#ppt_x"/>
                                              </p:val>
                                            </p:tav>
                                            <p:tav tm="100000">
                                              <p:val>
                                                <p:strVal val="#ppt_x"/>
                                              </p:val>
                                            </p:tav>
                                          </p:tavLst>
                                        </p:anim>
                                        <p:anim calcmode="lin" valueType="num">
                                          <p:cBhvr>
                                            <p:cTn id="27" dur="1000" fill="hold"/>
                                            <p:tgtEl>
                                              <p:spTgt spid="3">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42" presetClass="entr" presetSubtype="0" fill="hold" grpId="0" nodeType="clickEffect">
                                      <p:stCondLst>
                                        <p:cond delay="0"/>
                                      </p:stCondLst>
                                      <p:childTnLst>
                                        <p:set>
                                          <p:cBhvr>
                                            <p:cTn id="31" dur="1" fill="hold">
                                              <p:stCondLst>
                                                <p:cond delay="0"/>
                                              </p:stCondLst>
                                            </p:cTn>
                                            <p:tgtEl>
                                              <p:spTgt spid="3">
                                                <p:txEl>
                                                  <p:pRg st="2" end="2"/>
                                                </p:txEl>
                                              </p:spTgt>
                                            </p:tgtEl>
                                            <p:attrNameLst>
                                              <p:attrName>style.visibility</p:attrName>
                                            </p:attrNameLst>
                                          </p:cBhvr>
                                          <p:to>
                                            <p:strVal val="visible"/>
                                          </p:to>
                                        </p:set>
                                        <p:animEffect transition="in" filter="fade">
                                          <p:cBhvr>
                                            <p:cTn id="32" dur="1000"/>
                                            <p:tgtEl>
                                              <p:spTgt spid="3">
                                                <p:txEl>
                                                  <p:pRg st="2" end="2"/>
                                                </p:txEl>
                                              </p:spTgt>
                                            </p:tgtEl>
                                          </p:cBhvr>
                                        </p:animEffect>
                                        <p:anim calcmode="lin" valueType="num">
                                          <p:cBhvr>
                                            <p:cTn id="33" dur="1000" fill="hold"/>
                                            <p:tgtEl>
                                              <p:spTgt spid="3">
                                                <p:txEl>
                                                  <p:pRg st="2" end="2"/>
                                                </p:txEl>
                                              </p:spTgt>
                                            </p:tgtEl>
                                            <p:attrNameLst>
                                              <p:attrName>ppt_x</p:attrName>
                                            </p:attrNameLst>
                                          </p:cBhvr>
                                          <p:tavLst>
                                            <p:tav tm="0">
                                              <p:val>
                                                <p:strVal val="#ppt_x"/>
                                              </p:val>
                                            </p:tav>
                                            <p:tav tm="100000">
                                              <p:val>
                                                <p:strVal val="#ppt_x"/>
                                              </p:val>
                                            </p:tav>
                                          </p:tavLst>
                                        </p:anim>
                                        <p:anim calcmode="lin" valueType="num">
                                          <p:cBhvr>
                                            <p:cTn id="34" dur="1000" fill="hold"/>
                                            <p:tgtEl>
                                              <p:spTgt spid="3">
                                                <p:txEl>
                                                  <p:pRg st="2" end="2"/>
                                                </p:txEl>
                                              </p:spTgt>
                                            </p:tgtEl>
                                            <p:attrNameLst>
                                              <p:attrName>ppt_y</p:attrName>
                                            </p:attrNameLst>
                                          </p:cBhvr>
                                          <p:tavLst>
                                            <p:tav tm="0">
                                              <p:val>
                                                <p:strVal val="#ppt_y+.1"/>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42" presetClass="entr" presetSubtype="0" fill="hold" grpId="0" nodeType="clickEffect">
                                      <p:stCondLst>
                                        <p:cond delay="0"/>
                                      </p:stCondLst>
                                      <p:childTnLst>
                                        <p:set>
                                          <p:cBhvr>
                                            <p:cTn id="38" dur="1" fill="hold">
                                              <p:stCondLst>
                                                <p:cond delay="0"/>
                                              </p:stCondLst>
                                            </p:cTn>
                                            <p:tgtEl>
                                              <p:spTgt spid="3">
                                                <p:txEl>
                                                  <p:pRg st="3" end="3"/>
                                                </p:txEl>
                                              </p:spTgt>
                                            </p:tgtEl>
                                            <p:attrNameLst>
                                              <p:attrName>style.visibility</p:attrName>
                                            </p:attrNameLst>
                                          </p:cBhvr>
                                          <p:to>
                                            <p:strVal val="visible"/>
                                          </p:to>
                                        </p:set>
                                        <p:animEffect transition="in" filter="fade">
                                          <p:cBhvr>
                                            <p:cTn id="39" dur="1000"/>
                                            <p:tgtEl>
                                              <p:spTgt spid="3">
                                                <p:txEl>
                                                  <p:pRg st="3" end="3"/>
                                                </p:txEl>
                                              </p:spTgt>
                                            </p:tgtEl>
                                          </p:cBhvr>
                                        </p:animEffect>
                                        <p:anim calcmode="lin" valueType="num">
                                          <p:cBhvr>
                                            <p:cTn id="40" dur="1000" fill="hold"/>
                                            <p:tgtEl>
                                              <p:spTgt spid="3">
                                                <p:txEl>
                                                  <p:pRg st="3" end="3"/>
                                                </p:txEl>
                                              </p:spTgt>
                                            </p:tgtEl>
                                            <p:attrNameLst>
                                              <p:attrName>ppt_x</p:attrName>
                                            </p:attrNameLst>
                                          </p:cBhvr>
                                          <p:tavLst>
                                            <p:tav tm="0">
                                              <p:val>
                                                <p:strVal val="#ppt_x"/>
                                              </p:val>
                                            </p:tav>
                                            <p:tav tm="100000">
                                              <p:val>
                                                <p:strVal val="#ppt_x"/>
                                              </p:val>
                                            </p:tav>
                                          </p:tavLst>
                                        </p:anim>
                                        <p:anim calcmode="lin" valueType="num">
                                          <p:cBhvr>
                                            <p:cTn id="41" dur="1000" fill="hold"/>
                                            <p:tgtEl>
                                              <p:spTgt spid="3">
                                                <p:txEl>
                                                  <p:pRg st="3" end="3"/>
                                                </p:txEl>
                                              </p:spTgt>
                                            </p:tgtEl>
                                            <p:attrNameLst>
                                              <p:attrName>ppt_y</p:attrName>
                                            </p:attrNameLst>
                                          </p:cBhvr>
                                          <p:tavLst>
                                            <p:tav tm="0">
                                              <p:val>
                                                <p:strVal val="#ppt_y+.1"/>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42" presetClass="entr" presetSubtype="0" fill="hold" grpId="0" nodeType="clickEffect">
                                      <p:stCondLst>
                                        <p:cond delay="0"/>
                                      </p:stCondLst>
                                      <p:childTnLst>
                                        <p:set>
                                          <p:cBhvr>
                                            <p:cTn id="45" dur="1" fill="hold">
                                              <p:stCondLst>
                                                <p:cond delay="0"/>
                                              </p:stCondLst>
                                            </p:cTn>
                                            <p:tgtEl>
                                              <p:spTgt spid="3">
                                                <p:txEl>
                                                  <p:pRg st="4" end="4"/>
                                                </p:txEl>
                                              </p:spTgt>
                                            </p:tgtEl>
                                            <p:attrNameLst>
                                              <p:attrName>style.visibility</p:attrName>
                                            </p:attrNameLst>
                                          </p:cBhvr>
                                          <p:to>
                                            <p:strVal val="visible"/>
                                          </p:to>
                                        </p:set>
                                        <p:animEffect transition="in" filter="fade">
                                          <p:cBhvr>
                                            <p:cTn id="46" dur="1000"/>
                                            <p:tgtEl>
                                              <p:spTgt spid="3">
                                                <p:txEl>
                                                  <p:pRg st="4" end="4"/>
                                                </p:txEl>
                                              </p:spTgt>
                                            </p:tgtEl>
                                          </p:cBhvr>
                                        </p:animEffect>
                                        <p:anim calcmode="lin" valueType="num">
                                          <p:cBhvr>
                                            <p:cTn id="47" dur="1000" fill="hold"/>
                                            <p:tgtEl>
                                              <p:spTgt spid="3">
                                                <p:txEl>
                                                  <p:pRg st="4" end="4"/>
                                                </p:txEl>
                                              </p:spTgt>
                                            </p:tgtEl>
                                            <p:attrNameLst>
                                              <p:attrName>ppt_x</p:attrName>
                                            </p:attrNameLst>
                                          </p:cBhvr>
                                          <p:tavLst>
                                            <p:tav tm="0">
                                              <p:val>
                                                <p:strVal val="#ppt_x"/>
                                              </p:val>
                                            </p:tav>
                                            <p:tav tm="100000">
                                              <p:val>
                                                <p:strVal val="#ppt_x"/>
                                              </p:val>
                                            </p:tav>
                                          </p:tavLst>
                                        </p:anim>
                                        <p:anim calcmode="lin" valueType="num">
                                          <p:cBhvr>
                                            <p:cTn id="48" dur="1000" fill="hold"/>
                                            <p:tgtEl>
                                              <p:spTgt spid="3">
                                                <p:txEl>
                                                  <p:pRg st="4" end="4"/>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build="p"/>
        </p:bldLst>
      </p:timing>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3794"/>
        <p:cNvGrpSpPr/>
        <p:nvPr/>
      </p:nvGrpSpPr>
      <p:grpSpPr>
        <a:xfrm>
          <a:off x="0" y="0"/>
          <a:ext cx="0" cy="0"/>
          <a:chOff x="0" y="0"/>
          <a:chExt cx="0" cy="0"/>
        </a:xfrm>
      </p:grpSpPr>
      <p:pic>
        <p:nvPicPr>
          <p:cNvPr id="2" name="Picture 1">
            <a:extLst>
              <a:ext uri="{FF2B5EF4-FFF2-40B4-BE49-F238E27FC236}">
                <a16:creationId xmlns:a16="http://schemas.microsoft.com/office/drawing/2014/main" id="{69F35DC5-CFFA-0AED-3458-FF24D2D99610}"/>
              </a:ext>
            </a:extLst>
          </p:cNvPr>
          <p:cNvPicPr>
            <a:picLocks noChangeAspect="1"/>
          </p:cNvPicPr>
          <p:nvPr/>
        </p:nvPicPr>
        <p:blipFill>
          <a:blip r:embed="rId3"/>
          <a:stretch>
            <a:fillRect/>
          </a:stretch>
        </p:blipFill>
        <p:spPr>
          <a:xfrm flipH="1">
            <a:off x="-82974" y="81924"/>
            <a:ext cx="2651760" cy="2651760"/>
          </a:xfrm>
          <a:prstGeom prst="rect">
            <a:avLst/>
          </a:prstGeom>
        </p:spPr>
      </p:pic>
      <p:sp>
        <p:nvSpPr>
          <p:cNvPr id="3795" name="Google Shape;3795;p109"/>
          <p:cNvSpPr txBox="1">
            <a:spLocks noGrp="1"/>
          </p:cNvSpPr>
          <p:nvPr>
            <p:ph type="title"/>
          </p:nvPr>
        </p:nvSpPr>
        <p:spPr>
          <a:xfrm>
            <a:off x="2242000" y="447501"/>
            <a:ext cx="10400800" cy="763600"/>
          </a:xfrm>
          <a:prstGeom prst="rect">
            <a:avLst/>
          </a:prstGeom>
        </p:spPr>
        <p:txBody>
          <a:bodyPr spcFirstLastPara="1" wrap="square" lIns="121900" tIns="121900" rIns="121900" bIns="121900" anchor="t" anchorCtr="0">
            <a:noAutofit/>
          </a:bodyPr>
          <a:lstStyle/>
          <a:p>
            <a:pPr algn="l"/>
            <a:r>
              <a:rPr lang="en" sz="3733">
                <a:solidFill>
                  <a:schemeClr val="accent6">
                    <a:lumMod val="40000"/>
                    <a:lumOff val="60000"/>
                  </a:schemeClr>
                </a:solidFill>
              </a:rPr>
              <a:t>Giải mã mật thư!</a:t>
            </a:r>
            <a:endParaRPr sz="3733">
              <a:solidFill>
                <a:schemeClr val="accent6">
                  <a:lumMod val="40000"/>
                  <a:lumOff val="60000"/>
                </a:schemeClr>
              </a:solidFill>
            </a:endParaRPr>
          </a:p>
        </p:txBody>
      </p:sp>
      <p:sp>
        <p:nvSpPr>
          <p:cNvPr id="3796" name="Google Shape;3796;p109"/>
          <p:cNvSpPr/>
          <p:nvPr/>
        </p:nvSpPr>
        <p:spPr>
          <a:xfrm>
            <a:off x="4324267" y="2046477"/>
            <a:ext cx="1269261" cy="1292329"/>
          </a:xfrm>
          <a:custGeom>
            <a:avLst/>
            <a:gdLst/>
            <a:ahLst/>
            <a:cxnLst/>
            <a:rect l="l" t="t" r="r" b="b"/>
            <a:pathLst>
              <a:path w="30538" h="31093" extrusionOk="0">
                <a:moveTo>
                  <a:pt x="30427" y="15787"/>
                </a:moveTo>
                <a:cubicBezTo>
                  <a:pt x="30427" y="15011"/>
                  <a:pt x="30279" y="14234"/>
                  <a:pt x="30316" y="13643"/>
                </a:cubicBezTo>
                <a:lnTo>
                  <a:pt x="30279" y="13384"/>
                </a:lnTo>
                <a:cubicBezTo>
                  <a:pt x="30242" y="12940"/>
                  <a:pt x="29946" y="12349"/>
                  <a:pt x="30057" y="12016"/>
                </a:cubicBezTo>
                <a:cubicBezTo>
                  <a:pt x="29761" y="11424"/>
                  <a:pt x="29909" y="11092"/>
                  <a:pt x="29614" y="10537"/>
                </a:cubicBezTo>
                <a:cubicBezTo>
                  <a:pt x="29540" y="10315"/>
                  <a:pt x="29429" y="10056"/>
                  <a:pt x="29318" y="9835"/>
                </a:cubicBezTo>
                <a:lnTo>
                  <a:pt x="29244" y="9687"/>
                </a:lnTo>
                <a:cubicBezTo>
                  <a:pt x="28948" y="9132"/>
                  <a:pt x="28874" y="8762"/>
                  <a:pt x="28615" y="8282"/>
                </a:cubicBezTo>
                <a:cubicBezTo>
                  <a:pt x="28246" y="7912"/>
                  <a:pt x="28394" y="7247"/>
                  <a:pt x="27913" y="7210"/>
                </a:cubicBezTo>
                <a:lnTo>
                  <a:pt x="27691" y="6877"/>
                </a:lnTo>
                <a:cubicBezTo>
                  <a:pt x="27691" y="6655"/>
                  <a:pt x="27211" y="5953"/>
                  <a:pt x="27137" y="5990"/>
                </a:cubicBezTo>
                <a:cubicBezTo>
                  <a:pt x="26767" y="5657"/>
                  <a:pt x="26804" y="5435"/>
                  <a:pt x="26471" y="5176"/>
                </a:cubicBezTo>
                <a:lnTo>
                  <a:pt x="26397" y="5065"/>
                </a:lnTo>
                <a:cubicBezTo>
                  <a:pt x="26027" y="4696"/>
                  <a:pt x="25658" y="4326"/>
                  <a:pt x="25214" y="4030"/>
                </a:cubicBezTo>
                <a:cubicBezTo>
                  <a:pt x="25140" y="3919"/>
                  <a:pt x="25029" y="3845"/>
                  <a:pt x="24918" y="3771"/>
                </a:cubicBezTo>
                <a:cubicBezTo>
                  <a:pt x="24770" y="3365"/>
                  <a:pt x="24216" y="3328"/>
                  <a:pt x="24031" y="2995"/>
                </a:cubicBezTo>
                <a:cubicBezTo>
                  <a:pt x="23661" y="2773"/>
                  <a:pt x="23292" y="2551"/>
                  <a:pt x="22922" y="2367"/>
                </a:cubicBezTo>
                <a:lnTo>
                  <a:pt x="22441" y="2108"/>
                </a:lnTo>
                <a:lnTo>
                  <a:pt x="22072" y="1923"/>
                </a:lnTo>
                <a:cubicBezTo>
                  <a:pt x="21776" y="1553"/>
                  <a:pt x="21036" y="1368"/>
                  <a:pt x="20408" y="1146"/>
                </a:cubicBezTo>
                <a:cubicBezTo>
                  <a:pt x="20223" y="1110"/>
                  <a:pt x="20001" y="999"/>
                  <a:pt x="19816" y="962"/>
                </a:cubicBezTo>
                <a:lnTo>
                  <a:pt x="19668" y="925"/>
                </a:lnTo>
                <a:cubicBezTo>
                  <a:pt x="19262" y="777"/>
                  <a:pt x="18855" y="703"/>
                  <a:pt x="18448" y="592"/>
                </a:cubicBezTo>
                <a:cubicBezTo>
                  <a:pt x="18448" y="444"/>
                  <a:pt x="18264" y="444"/>
                  <a:pt x="18079" y="407"/>
                </a:cubicBezTo>
                <a:cubicBezTo>
                  <a:pt x="17820" y="370"/>
                  <a:pt x="17635" y="370"/>
                  <a:pt x="17413" y="333"/>
                </a:cubicBezTo>
                <a:lnTo>
                  <a:pt x="17265" y="333"/>
                </a:lnTo>
                <a:cubicBezTo>
                  <a:pt x="16711" y="222"/>
                  <a:pt x="16526" y="37"/>
                  <a:pt x="16119" y="222"/>
                </a:cubicBezTo>
                <a:cubicBezTo>
                  <a:pt x="15602" y="222"/>
                  <a:pt x="15380" y="0"/>
                  <a:pt x="14825" y="74"/>
                </a:cubicBezTo>
                <a:lnTo>
                  <a:pt x="14714" y="74"/>
                </a:lnTo>
                <a:cubicBezTo>
                  <a:pt x="14234" y="148"/>
                  <a:pt x="13864" y="74"/>
                  <a:pt x="13494" y="37"/>
                </a:cubicBezTo>
                <a:lnTo>
                  <a:pt x="13494" y="148"/>
                </a:lnTo>
                <a:cubicBezTo>
                  <a:pt x="13162" y="74"/>
                  <a:pt x="12903" y="37"/>
                  <a:pt x="12422" y="148"/>
                </a:cubicBezTo>
                <a:cubicBezTo>
                  <a:pt x="11979" y="148"/>
                  <a:pt x="11942" y="407"/>
                  <a:pt x="11646" y="259"/>
                </a:cubicBezTo>
                <a:lnTo>
                  <a:pt x="11498" y="333"/>
                </a:lnTo>
                <a:cubicBezTo>
                  <a:pt x="11091" y="407"/>
                  <a:pt x="10685" y="518"/>
                  <a:pt x="10241" y="629"/>
                </a:cubicBezTo>
                <a:cubicBezTo>
                  <a:pt x="10204" y="555"/>
                  <a:pt x="10130" y="555"/>
                  <a:pt x="9982" y="592"/>
                </a:cubicBezTo>
                <a:cubicBezTo>
                  <a:pt x="9243" y="814"/>
                  <a:pt x="8540" y="1073"/>
                  <a:pt x="8245" y="1110"/>
                </a:cubicBezTo>
                <a:cubicBezTo>
                  <a:pt x="7764" y="1331"/>
                  <a:pt x="7357" y="1479"/>
                  <a:pt x="6988" y="1553"/>
                </a:cubicBezTo>
                <a:lnTo>
                  <a:pt x="6618" y="1738"/>
                </a:lnTo>
                <a:cubicBezTo>
                  <a:pt x="6359" y="1886"/>
                  <a:pt x="6137" y="1997"/>
                  <a:pt x="5915" y="2108"/>
                </a:cubicBezTo>
                <a:cubicBezTo>
                  <a:pt x="5878" y="2071"/>
                  <a:pt x="5768" y="2071"/>
                  <a:pt x="5620" y="2182"/>
                </a:cubicBezTo>
                <a:cubicBezTo>
                  <a:pt x="4510" y="2847"/>
                  <a:pt x="3586" y="3291"/>
                  <a:pt x="2625" y="4141"/>
                </a:cubicBezTo>
                <a:cubicBezTo>
                  <a:pt x="2403" y="4215"/>
                  <a:pt x="1664" y="4585"/>
                  <a:pt x="1701" y="4770"/>
                </a:cubicBezTo>
                <a:lnTo>
                  <a:pt x="1627" y="4844"/>
                </a:lnTo>
                <a:lnTo>
                  <a:pt x="1331" y="5139"/>
                </a:lnTo>
                <a:cubicBezTo>
                  <a:pt x="961" y="5583"/>
                  <a:pt x="776" y="5213"/>
                  <a:pt x="629" y="5768"/>
                </a:cubicBezTo>
                <a:cubicBezTo>
                  <a:pt x="370" y="6101"/>
                  <a:pt x="74" y="6101"/>
                  <a:pt x="222" y="6470"/>
                </a:cubicBezTo>
                <a:cubicBezTo>
                  <a:pt x="37" y="6655"/>
                  <a:pt x="148" y="6803"/>
                  <a:pt x="0" y="6988"/>
                </a:cubicBezTo>
                <a:cubicBezTo>
                  <a:pt x="74" y="7579"/>
                  <a:pt x="222" y="7727"/>
                  <a:pt x="592" y="7653"/>
                </a:cubicBezTo>
                <a:cubicBezTo>
                  <a:pt x="518" y="7395"/>
                  <a:pt x="1738" y="7210"/>
                  <a:pt x="1664" y="6618"/>
                </a:cubicBezTo>
                <a:lnTo>
                  <a:pt x="1886" y="6322"/>
                </a:lnTo>
                <a:cubicBezTo>
                  <a:pt x="2255" y="6064"/>
                  <a:pt x="2625" y="5768"/>
                  <a:pt x="2995" y="5324"/>
                </a:cubicBezTo>
                <a:cubicBezTo>
                  <a:pt x="3180" y="5139"/>
                  <a:pt x="3401" y="4881"/>
                  <a:pt x="3660" y="4696"/>
                </a:cubicBezTo>
                <a:cubicBezTo>
                  <a:pt x="3993" y="4770"/>
                  <a:pt x="4400" y="4104"/>
                  <a:pt x="4806" y="3919"/>
                </a:cubicBezTo>
                <a:cubicBezTo>
                  <a:pt x="5213" y="3513"/>
                  <a:pt x="5509" y="3587"/>
                  <a:pt x="5915" y="3328"/>
                </a:cubicBezTo>
                <a:cubicBezTo>
                  <a:pt x="6322" y="3032"/>
                  <a:pt x="6655" y="3106"/>
                  <a:pt x="7172" y="2736"/>
                </a:cubicBezTo>
                <a:cubicBezTo>
                  <a:pt x="7505" y="2551"/>
                  <a:pt x="7801" y="2403"/>
                  <a:pt x="8171" y="2256"/>
                </a:cubicBezTo>
                <a:cubicBezTo>
                  <a:pt x="8282" y="2477"/>
                  <a:pt x="8688" y="2071"/>
                  <a:pt x="8910" y="2071"/>
                </a:cubicBezTo>
                <a:cubicBezTo>
                  <a:pt x="9575" y="1812"/>
                  <a:pt x="10167" y="1627"/>
                  <a:pt x="10722" y="1627"/>
                </a:cubicBezTo>
                <a:cubicBezTo>
                  <a:pt x="10869" y="1553"/>
                  <a:pt x="11054" y="1516"/>
                  <a:pt x="11202" y="1479"/>
                </a:cubicBezTo>
                <a:lnTo>
                  <a:pt x="11313" y="1442"/>
                </a:lnTo>
                <a:cubicBezTo>
                  <a:pt x="11498" y="1664"/>
                  <a:pt x="12126" y="1294"/>
                  <a:pt x="12422" y="1331"/>
                </a:cubicBezTo>
                <a:cubicBezTo>
                  <a:pt x="13162" y="1183"/>
                  <a:pt x="13642" y="1146"/>
                  <a:pt x="14382" y="1146"/>
                </a:cubicBezTo>
                <a:cubicBezTo>
                  <a:pt x="14640" y="1368"/>
                  <a:pt x="15380" y="1146"/>
                  <a:pt x="15861" y="1257"/>
                </a:cubicBezTo>
                <a:cubicBezTo>
                  <a:pt x="16304" y="1257"/>
                  <a:pt x="16748" y="1294"/>
                  <a:pt x="17191" y="1331"/>
                </a:cubicBezTo>
                <a:cubicBezTo>
                  <a:pt x="17154" y="1553"/>
                  <a:pt x="17598" y="1442"/>
                  <a:pt x="17783" y="1516"/>
                </a:cubicBezTo>
                <a:cubicBezTo>
                  <a:pt x="18411" y="1516"/>
                  <a:pt x="18448" y="1664"/>
                  <a:pt x="19077" y="1812"/>
                </a:cubicBezTo>
                <a:lnTo>
                  <a:pt x="19225" y="1849"/>
                </a:lnTo>
                <a:cubicBezTo>
                  <a:pt x="19558" y="2071"/>
                  <a:pt x="19890" y="1923"/>
                  <a:pt x="20371" y="2219"/>
                </a:cubicBezTo>
                <a:lnTo>
                  <a:pt x="20519" y="2256"/>
                </a:lnTo>
                <a:cubicBezTo>
                  <a:pt x="20889" y="2293"/>
                  <a:pt x="20778" y="2588"/>
                  <a:pt x="21184" y="2625"/>
                </a:cubicBezTo>
                <a:cubicBezTo>
                  <a:pt x="21480" y="2551"/>
                  <a:pt x="21850" y="2847"/>
                  <a:pt x="22035" y="3032"/>
                </a:cubicBezTo>
                <a:lnTo>
                  <a:pt x="22146" y="3106"/>
                </a:lnTo>
                <a:cubicBezTo>
                  <a:pt x="22478" y="3291"/>
                  <a:pt x="22774" y="3402"/>
                  <a:pt x="23107" y="3660"/>
                </a:cubicBezTo>
                <a:cubicBezTo>
                  <a:pt x="23144" y="3882"/>
                  <a:pt x="23587" y="4067"/>
                  <a:pt x="23846" y="4289"/>
                </a:cubicBezTo>
                <a:cubicBezTo>
                  <a:pt x="24179" y="4511"/>
                  <a:pt x="24512" y="4770"/>
                  <a:pt x="24807" y="5028"/>
                </a:cubicBezTo>
                <a:lnTo>
                  <a:pt x="25177" y="5361"/>
                </a:lnTo>
                <a:cubicBezTo>
                  <a:pt x="25214" y="5398"/>
                  <a:pt x="25325" y="5435"/>
                  <a:pt x="25362" y="5546"/>
                </a:cubicBezTo>
                <a:lnTo>
                  <a:pt x="25658" y="5768"/>
                </a:lnTo>
                <a:cubicBezTo>
                  <a:pt x="25843" y="6064"/>
                  <a:pt x="25954" y="6359"/>
                  <a:pt x="26323" y="6470"/>
                </a:cubicBezTo>
                <a:cubicBezTo>
                  <a:pt x="26323" y="6729"/>
                  <a:pt x="26767" y="7062"/>
                  <a:pt x="26952" y="7395"/>
                </a:cubicBezTo>
                <a:cubicBezTo>
                  <a:pt x="26915" y="7616"/>
                  <a:pt x="27211" y="7949"/>
                  <a:pt x="27395" y="8282"/>
                </a:cubicBezTo>
                <a:cubicBezTo>
                  <a:pt x="27432" y="8319"/>
                  <a:pt x="27506" y="8393"/>
                  <a:pt x="27543" y="8467"/>
                </a:cubicBezTo>
                <a:cubicBezTo>
                  <a:pt x="27950" y="8910"/>
                  <a:pt x="27950" y="9576"/>
                  <a:pt x="28283" y="9687"/>
                </a:cubicBezTo>
                <a:cubicBezTo>
                  <a:pt x="28283" y="9946"/>
                  <a:pt x="28320" y="10130"/>
                  <a:pt x="28431" y="10352"/>
                </a:cubicBezTo>
                <a:cubicBezTo>
                  <a:pt x="28504" y="10574"/>
                  <a:pt x="28615" y="10870"/>
                  <a:pt x="28689" y="11129"/>
                </a:cubicBezTo>
                <a:cubicBezTo>
                  <a:pt x="28874" y="11646"/>
                  <a:pt x="29059" y="12164"/>
                  <a:pt x="29059" y="12607"/>
                </a:cubicBezTo>
                <a:cubicBezTo>
                  <a:pt x="29096" y="12755"/>
                  <a:pt x="29170" y="12940"/>
                  <a:pt x="29207" y="13088"/>
                </a:cubicBezTo>
                <a:cubicBezTo>
                  <a:pt x="29244" y="13273"/>
                  <a:pt x="29281" y="13458"/>
                  <a:pt x="29355" y="13680"/>
                </a:cubicBezTo>
                <a:cubicBezTo>
                  <a:pt x="29244" y="14012"/>
                  <a:pt x="29761" y="14123"/>
                  <a:pt x="29281" y="14197"/>
                </a:cubicBezTo>
                <a:cubicBezTo>
                  <a:pt x="29281" y="14308"/>
                  <a:pt x="29392" y="14419"/>
                  <a:pt x="29429" y="14493"/>
                </a:cubicBezTo>
                <a:cubicBezTo>
                  <a:pt x="29281" y="14752"/>
                  <a:pt x="29429" y="15195"/>
                  <a:pt x="29392" y="15565"/>
                </a:cubicBezTo>
                <a:cubicBezTo>
                  <a:pt x="29429" y="16268"/>
                  <a:pt x="29392" y="16896"/>
                  <a:pt x="29281" y="17598"/>
                </a:cubicBezTo>
                <a:cubicBezTo>
                  <a:pt x="29022" y="17746"/>
                  <a:pt x="29170" y="18449"/>
                  <a:pt x="29022" y="18745"/>
                </a:cubicBezTo>
                <a:cubicBezTo>
                  <a:pt x="28911" y="19262"/>
                  <a:pt x="28726" y="19262"/>
                  <a:pt x="28800" y="19669"/>
                </a:cubicBezTo>
                <a:cubicBezTo>
                  <a:pt x="28504" y="19669"/>
                  <a:pt x="28541" y="20334"/>
                  <a:pt x="28431" y="20556"/>
                </a:cubicBezTo>
                <a:cubicBezTo>
                  <a:pt x="28283" y="20963"/>
                  <a:pt x="28098" y="21406"/>
                  <a:pt x="27950" y="21776"/>
                </a:cubicBezTo>
                <a:cubicBezTo>
                  <a:pt x="27691" y="21887"/>
                  <a:pt x="27543" y="22516"/>
                  <a:pt x="27247" y="22885"/>
                </a:cubicBezTo>
                <a:cubicBezTo>
                  <a:pt x="27174" y="23292"/>
                  <a:pt x="26989" y="23477"/>
                  <a:pt x="26804" y="23699"/>
                </a:cubicBezTo>
                <a:cubicBezTo>
                  <a:pt x="26656" y="23883"/>
                  <a:pt x="26508" y="24105"/>
                  <a:pt x="26434" y="24290"/>
                </a:cubicBezTo>
                <a:cubicBezTo>
                  <a:pt x="26286" y="24660"/>
                  <a:pt x="26064" y="24475"/>
                  <a:pt x="25917" y="24808"/>
                </a:cubicBezTo>
                <a:cubicBezTo>
                  <a:pt x="25843" y="25140"/>
                  <a:pt x="25695" y="25177"/>
                  <a:pt x="25325" y="25547"/>
                </a:cubicBezTo>
                <a:cubicBezTo>
                  <a:pt x="24992" y="26065"/>
                  <a:pt x="24623" y="26065"/>
                  <a:pt x="24253" y="26508"/>
                </a:cubicBezTo>
                <a:cubicBezTo>
                  <a:pt x="23920" y="26841"/>
                  <a:pt x="23550" y="27174"/>
                  <a:pt x="23181" y="27507"/>
                </a:cubicBezTo>
                <a:cubicBezTo>
                  <a:pt x="23107" y="27396"/>
                  <a:pt x="22996" y="27507"/>
                  <a:pt x="22885" y="27581"/>
                </a:cubicBezTo>
                <a:cubicBezTo>
                  <a:pt x="22737" y="27728"/>
                  <a:pt x="22589" y="27876"/>
                  <a:pt x="22515" y="27913"/>
                </a:cubicBezTo>
                <a:lnTo>
                  <a:pt x="22146" y="28172"/>
                </a:lnTo>
                <a:cubicBezTo>
                  <a:pt x="21702" y="28320"/>
                  <a:pt x="20704" y="28838"/>
                  <a:pt x="20482" y="29022"/>
                </a:cubicBezTo>
                <a:cubicBezTo>
                  <a:pt x="20297" y="28985"/>
                  <a:pt x="20149" y="29022"/>
                  <a:pt x="19927" y="29170"/>
                </a:cubicBezTo>
                <a:cubicBezTo>
                  <a:pt x="19595" y="29281"/>
                  <a:pt x="19262" y="29429"/>
                  <a:pt x="18966" y="29540"/>
                </a:cubicBezTo>
                <a:cubicBezTo>
                  <a:pt x="18485" y="29429"/>
                  <a:pt x="17746" y="29873"/>
                  <a:pt x="17154" y="29947"/>
                </a:cubicBezTo>
                <a:cubicBezTo>
                  <a:pt x="17118" y="29725"/>
                  <a:pt x="16748" y="29984"/>
                  <a:pt x="16563" y="29947"/>
                </a:cubicBezTo>
                <a:lnTo>
                  <a:pt x="16230" y="29984"/>
                </a:lnTo>
                <a:cubicBezTo>
                  <a:pt x="16045" y="30168"/>
                  <a:pt x="15528" y="29984"/>
                  <a:pt x="15084" y="30095"/>
                </a:cubicBezTo>
                <a:cubicBezTo>
                  <a:pt x="15084" y="29836"/>
                  <a:pt x="14640" y="30021"/>
                  <a:pt x="14456" y="29984"/>
                </a:cubicBezTo>
                <a:cubicBezTo>
                  <a:pt x="14012" y="30095"/>
                  <a:pt x="14049" y="29984"/>
                  <a:pt x="13531" y="29947"/>
                </a:cubicBezTo>
                <a:cubicBezTo>
                  <a:pt x="13605" y="29725"/>
                  <a:pt x="13125" y="29836"/>
                  <a:pt x="12977" y="29799"/>
                </a:cubicBezTo>
                <a:lnTo>
                  <a:pt x="12903" y="29799"/>
                </a:lnTo>
                <a:cubicBezTo>
                  <a:pt x="12311" y="29651"/>
                  <a:pt x="12126" y="29799"/>
                  <a:pt x="11646" y="29614"/>
                </a:cubicBezTo>
                <a:cubicBezTo>
                  <a:pt x="10869" y="29614"/>
                  <a:pt x="10352" y="28948"/>
                  <a:pt x="9797" y="29059"/>
                </a:cubicBezTo>
                <a:lnTo>
                  <a:pt x="9723" y="29022"/>
                </a:lnTo>
                <a:cubicBezTo>
                  <a:pt x="9575" y="28690"/>
                  <a:pt x="8836" y="28616"/>
                  <a:pt x="8503" y="28357"/>
                </a:cubicBezTo>
                <a:lnTo>
                  <a:pt x="8392" y="28320"/>
                </a:lnTo>
                <a:lnTo>
                  <a:pt x="7431" y="27765"/>
                </a:lnTo>
                <a:cubicBezTo>
                  <a:pt x="7172" y="27581"/>
                  <a:pt x="6914" y="27433"/>
                  <a:pt x="6692" y="27248"/>
                </a:cubicBezTo>
                <a:cubicBezTo>
                  <a:pt x="6544" y="27174"/>
                  <a:pt x="6359" y="26989"/>
                  <a:pt x="6285" y="27063"/>
                </a:cubicBezTo>
                <a:lnTo>
                  <a:pt x="6174" y="26989"/>
                </a:lnTo>
                <a:cubicBezTo>
                  <a:pt x="6137" y="26693"/>
                  <a:pt x="5398" y="26065"/>
                  <a:pt x="5176" y="26065"/>
                </a:cubicBezTo>
                <a:lnTo>
                  <a:pt x="5065" y="25954"/>
                </a:lnTo>
                <a:cubicBezTo>
                  <a:pt x="5176" y="25732"/>
                  <a:pt x="4658" y="25436"/>
                  <a:pt x="4510" y="25214"/>
                </a:cubicBezTo>
                <a:lnTo>
                  <a:pt x="4437" y="25140"/>
                </a:lnTo>
                <a:cubicBezTo>
                  <a:pt x="4289" y="24993"/>
                  <a:pt x="4215" y="24845"/>
                  <a:pt x="4067" y="24660"/>
                </a:cubicBezTo>
                <a:lnTo>
                  <a:pt x="3882" y="24438"/>
                </a:lnTo>
                <a:lnTo>
                  <a:pt x="3734" y="24253"/>
                </a:lnTo>
                <a:cubicBezTo>
                  <a:pt x="3586" y="24031"/>
                  <a:pt x="3475" y="23847"/>
                  <a:pt x="3327" y="23588"/>
                </a:cubicBezTo>
                <a:cubicBezTo>
                  <a:pt x="3217" y="23477"/>
                  <a:pt x="3180" y="23329"/>
                  <a:pt x="3143" y="23181"/>
                </a:cubicBezTo>
                <a:cubicBezTo>
                  <a:pt x="2921" y="22922"/>
                  <a:pt x="2921" y="22257"/>
                  <a:pt x="2588" y="22183"/>
                </a:cubicBezTo>
                <a:cubicBezTo>
                  <a:pt x="2625" y="22035"/>
                  <a:pt x="2551" y="21332"/>
                  <a:pt x="2292" y="21296"/>
                </a:cubicBezTo>
                <a:cubicBezTo>
                  <a:pt x="2033" y="20593"/>
                  <a:pt x="2070" y="19484"/>
                  <a:pt x="1812" y="18966"/>
                </a:cubicBezTo>
                <a:lnTo>
                  <a:pt x="1812" y="18855"/>
                </a:lnTo>
                <a:cubicBezTo>
                  <a:pt x="1996" y="18486"/>
                  <a:pt x="1738" y="17672"/>
                  <a:pt x="1996" y="17266"/>
                </a:cubicBezTo>
                <a:lnTo>
                  <a:pt x="1996" y="16896"/>
                </a:lnTo>
                <a:cubicBezTo>
                  <a:pt x="1996" y="16452"/>
                  <a:pt x="2033" y="16009"/>
                  <a:pt x="2070" y="15565"/>
                </a:cubicBezTo>
                <a:cubicBezTo>
                  <a:pt x="2107" y="15084"/>
                  <a:pt x="2181" y="14604"/>
                  <a:pt x="2255" y="14123"/>
                </a:cubicBezTo>
                <a:lnTo>
                  <a:pt x="2292" y="13901"/>
                </a:lnTo>
                <a:cubicBezTo>
                  <a:pt x="2440" y="12792"/>
                  <a:pt x="2921" y="11646"/>
                  <a:pt x="3143" y="10833"/>
                </a:cubicBezTo>
                <a:cubicBezTo>
                  <a:pt x="3327" y="10352"/>
                  <a:pt x="3512" y="9872"/>
                  <a:pt x="3734" y="9428"/>
                </a:cubicBezTo>
                <a:cubicBezTo>
                  <a:pt x="3882" y="8910"/>
                  <a:pt x="4474" y="8319"/>
                  <a:pt x="4474" y="7875"/>
                </a:cubicBezTo>
                <a:cubicBezTo>
                  <a:pt x="4658" y="7653"/>
                  <a:pt x="4695" y="7468"/>
                  <a:pt x="4695" y="7321"/>
                </a:cubicBezTo>
                <a:cubicBezTo>
                  <a:pt x="4954" y="7395"/>
                  <a:pt x="5139" y="6840"/>
                  <a:pt x="5398" y="6655"/>
                </a:cubicBezTo>
                <a:lnTo>
                  <a:pt x="5509" y="6544"/>
                </a:lnTo>
                <a:cubicBezTo>
                  <a:pt x="5804" y="6174"/>
                  <a:pt x="6137" y="5842"/>
                  <a:pt x="6507" y="5583"/>
                </a:cubicBezTo>
                <a:cubicBezTo>
                  <a:pt x="6618" y="5065"/>
                  <a:pt x="7209" y="5546"/>
                  <a:pt x="7246" y="5213"/>
                </a:cubicBezTo>
                <a:cubicBezTo>
                  <a:pt x="7579" y="4917"/>
                  <a:pt x="7468" y="4991"/>
                  <a:pt x="7912" y="4733"/>
                </a:cubicBezTo>
                <a:lnTo>
                  <a:pt x="7690" y="4511"/>
                </a:lnTo>
                <a:lnTo>
                  <a:pt x="7801" y="4474"/>
                </a:lnTo>
                <a:cubicBezTo>
                  <a:pt x="8134" y="3993"/>
                  <a:pt x="7431" y="3697"/>
                  <a:pt x="6840" y="3956"/>
                </a:cubicBezTo>
                <a:cubicBezTo>
                  <a:pt x="6618" y="4067"/>
                  <a:pt x="6470" y="4178"/>
                  <a:pt x="6433" y="4326"/>
                </a:cubicBezTo>
                <a:cubicBezTo>
                  <a:pt x="5841" y="4326"/>
                  <a:pt x="5509" y="4991"/>
                  <a:pt x="4806" y="5546"/>
                </a:cubicBezTo>
                <a:lnTo>
                  <a:pt x="4695" y="5620"/>
                </a:lnTo>
                <a:cubicBezTo>
                  <a:pt x="4326" y="6101"/>
                  <a:pt x="3660" y="6692"/>
                  <a:pt x="3660" y="7136"/>
                </a:cubicBezTo>
                <a:cubicBezTo>
                  <a:pt x="3327" y="7616"/>
                  <a:pt x="3032" y="8134"/>
                  <a:pt x="2810" y="8578"/>
                </a:cubicBezTo>
                <a:lnTo>
                  <a:pt x="2736" y="8799"/>
                </a:lnTo>
                <a:cubicBezTo>
                  <a:pt x="2403" y="9317"/>
                  <a:pt x="2033" y="10648"/>
                  <a:pt x="1738" y="11313"/>
                </a:cubicBezTo>
                <a:cubicBezTo>
                  <a:pt x="1664" y="11535"/>
                  <a:pt x="1627" y="11831"/>
                  <a:pt x="1516" y="12053"/>
                </a:cubicBezTo>
                <a:lnTo>
                  <a:pt x="1368" y="12570"/>
                </a:lnTo>
                <a:cubicBezTo>
                  <a:pt x="1294" y="12903"/>
                  <a:pt x="1257" y="13199"/>
                  <a:pt x="1146" y="13569"/>
                </a:cubicBezTo>
                <a:cubicBezTo>
                  <a:pt x="1109" y="13827"/>
                  <a:pt x="1072" y="14086"/>
                  <a:pt x="998" y="14308"/>
                </a:cubicBezTo>
                <a:cubicBezTo>
                  <a:pt x="924" y="14863"/>
                  <a:pt x="887" y="15417"/>
                  <a:pt x="813" y="15935"/>
                </a:cubicBezTo>
                <a:lnTo>
                  <a:pt x="776" y="16304"/>
                </a:lnTo>
                <a:cubicBezTo>
                  <a:pt x="776" y="16526"/>
                  <a:pt x="776" y="16822"/>
                  <a:pt x="739" y="17044"/>
                </a:cubicBezTo>
                <a:lnTo>
                  <a:pt x="739" y="17192"/>
                </a:lnTo>
                <a:lnTo>
                  <a:pt x="739" y="18190"/>
                </a:lnTo>
                <a:cubicBezTo>
                  <a:pt x="555" y="18116"/>
                  <a:pt x="592" y="18818"/>
                  <a:pt x="776" y="18708"/>
                </a:cubicBezTo>
                <a:cubicBezTo>
                  <a:pt x="924" y="20149"/>
                  <a:pt x="998" y="20926"/>
                  <a:pt x="1442" y="22183"/>
                </a:cubicBezTo>
                <a:cubicBezTo>
                  <a:pt x="1331" y="22220"/>
                  <a:pt x="1368" y="22442"/>
                  <a:pt x="1516" y="22405"/>
                </a:cubicBezTo>
                <a:cubicBezTo>
                  <a:pt x="1812" y="23255"/>
                  <a:pt x="2218" y="24031"/>
                  <a:pt x="2662" y="24771"/>
                </a:cubicBezTo>
                <a:cubicBezTo>
                  <a:pt x="3180" y="25436"/>
                  <a:pt x="3734" y="26139"/>
                  <a:pt x="4400" y="26730"/>
                </a:cubicBezTo>
                <a:cubicBezTo>
                  <a:pt x="4621" y="26989"/>
                  <a:pt x="4843" y="27211"/>
                  <a:pt x="5139" y="27396"/>
                </a:cubicBezTo>
                <a:cubicBezTo>
                  <a:pt x="5398" y="27618"/>
                  <a:pt x="5694" y="27876"/>
                  <a:pt x="5989" y="28098"/>
                </a:cubicBezTo>
                <a:cubicBezTo>
                  <a:pt x="5952" y="28246"/>
                  <a:pt x="6100" y="28246"/>
                  <a:pt x="6174" y="28246"/>
                </a:cubicBezTo>
                <a:cubicBezTo>
                  <a:pt x="6433" y="28431"/>
                  <a:pt x="6655" y="28542"/>
                  <a:pt x="6914" y="28690"/>
                </a:cubicBezTo>
                <a:lnTo>
                  <a:pt x="7025" y="28727"/>
                </a:lnTo>
                <a:cubicBezTo>
                  <a:pt x="7542" y="29022"/>
                  <a:pt x="8060" y="29281"/>
                  <a:pt x="8540" y="29540"/>
                </a:cubicBezTo>
                <a:cubicBezTo>
                  <a:pt x="8392" y="29651"/>
                  <a:pt x="9021" y="29947"/>
                  <a:pt x="9021" y="29725"/>
                </a:cubicBezTo>
                <a:lnTo>
                  <a:pt x="9686" y="29984"/>
                </a:lnTo>
                <a:cubicBezTo>
                  <a:pt x="9834" y="30316"/>
                  <a:pt x="10574" y="30316"/>
                  <a:pt x="10943" y="30501"/>
                </a:cubicBezTo>
                <a:cubicBezTo>
                  <a:pt x="11091" y="30538"/>
                  <a:pt x="11276" y="30575"/>
                  <a:pt x="11424" y="30575"/>
                </a:cubicBezTo>
                <a:cubicBezTo>
                  <a:pt x="12016" y="30575"/>
                  <a:pt x="12459" y="31019"/>
                  <a:pt x="12866" y="30797"/>
                </a:cubicBezTo>
                <a:cubicBezTo>
                  <a:pt x="13273" y="31093"/>
                  <a:pt x="14234" y="30908"/>
                  <a:pt x="14714" y="31093"/>
                </a:cubicBezTo>
                <a:cubicBezTo>
                  <a:pt x="15380" y="31093"/>
                  <a:pt x="16082" y="30982"/>
                  <a:pt x="16785" y="30871"/>
                </a:cubicBezTo>
                <a:cubicBezTo>
                  <a:pt x="16785" y="30908"/>
                  <a:pt x="16822" y="30982"/>
                  <a:pt x="16896" y="30945"/>
                </a:cubicBezTo>
                <a:cubicBezTo>
                  <a:pt x="17081" y="30908"/>
                  <a:pt x="17339" y="30871"/>
                  <a:pt x="17524" y="30797"/>
                </a:cubicBezTo>
                <a:cubicBezTo>
                  <a:pt x="17820" y="30723"/>
                  <a:pt x="18153" y="30686"/>
                  <a:pt x="18485" y="30538"/>
                </a:cubicBezTo>
                <a:cubicBezTo>
                  <a:pt x="18707" y="30686"/>
                  <a:pt x="19668" y="30279"/>
                  <a:pt x="19668" y="30205"/>
                </a:cubicBezTo>
                <a:lnTo>
                  <a:pt x="20001" y="30095"/>
                </a:lnTo>
                <a:cubicBezTo>
                  <a:pt x="20297" y="30279"/>
                  <a:pt x="20852" y="29762"/>
                  <a:pt x="21147" y="29614"/>
                </a:cubicBezTo>
                <a:cubicBezTo>
                  <a:pt x="21517" y="29281"/>
                  <a:pt x="21776" y="29429"/>
                  <a:pt x="22072" y="29207"/>
                </a:cubicBezTo>
                <a:lnTo>
                  <a:pt x="22035" y="29096"/>
                </a:lnTo>
                <a:cubicBezTo>
                  <a:pt x="22404" y="28911"/>
                  <a:pt x="22737" y="28875"/>
                  <a:pt x="23144" y="28505"/>
                </a:cubicBezTo>
                <a:cubicBezTo>
                  <a:pt x="23957" y="28172"/>
                  <a:pt x="24364" y="27470"/>
                  <a:pt x="25177" y="26989"/>
                </a:cubicBezTo>
                <a:cubicBezTo>
                  <a:pt x="25177" y="26693"/>
                  <a:pt x="25658" y="26656"/>
                  <a:pt x="25880" y="26250"/>
                </a:cubicBezTo>
                <a:cubicBezTo>
                  <a:pt x="26064" y="26065"/>
                  <a:pt x="26212" y="25880"/>
                  <a:pt x="26360" y="25658"/>
                </a:cubicBezTo>
                <a:cubicBezTo>
                  <a:pt x="26656" y="25658"/>
                  <a:pt x="26952" y="24919"/>
                  <a:pt x="27284" y="24586"/>
                </a:cubicBezTo>
                <a:cubicBezTo>
                  <a:pt x="27469" y="24364"/>
                  <a:pt x="27580" y="24068"/>
                  <a:pt x="27728" y="23847"/>
                </a:cubicBezTo>
                <a:lnTo>
                  <a:pt x="27765" y="23736"/>
                </a:lnTo>
                <a:cubicBezTo>
                  <a:pt x="27950" y="23440"/>
                  <a:pt x="28135" y="23107"/>
                  <a:pt x="28320" y="22737"/>
                </a:cubicBezTo>
                <a:cubicBezTo>
                  <a:pt x="28578" y="22774"/>
                  <a:pt x="28652" y="22183"/>
                  <a:pt x="28800" y="21998"/>
                </a:cubicBezTo>
                <a:lnTo>
                  <a:pt x="28874" y="21776"/>
                </a:lnTo>
                <a:cubicBezTo>
                  <a:pt x="29059" y="21296"/>
                  <a:pt x="29244" y="20778"/>
                  <a:pt x="29392" y="20334"/>
                </a:cubicBezTo>
                <a:cubicBezTo>
                  <a:pt x="29688" y="20297"/>
                  <a:pt x="29688" y="19595"/>
                  <a:pt x="29798" y="19262"/>
                </a:cubicBezTo>
                <a:lnTo>
                  <a:pt x="29909" y="18745"/>
                </a:lnTo>
                <a:cubicBezTo>
                  <a:pt x="29983" y="18338"/>
                  <a:pt x="30057" y="17931"/>
                  <a:pt x="30094" y="17525"/>
                </a:cubicBezTo>
                <a:cubicBezTo>
                  <a:pt x="30538" y="17192"/>
                  <a:pt x="30353" y="16304"/>
                  <a:pt x="30427" y="15787"/>
                </a:cubicBezTo>
                <a:close/>
              </a:path>
            </a:pathLst>
          </a:custGeom>
          <a:solidFill>
            <a:schemeClr val="accent6">
              <a:lumMod val="20000"/>
              <a:lumOff val="80000"/>
            </a:schemeClr>
          </a:solidFill>
          <a:ln>
            <a:solidFill>
              <a:schemeClr val="bg1"/>
            </a:solid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97" name="Google Shape;3797;p109"/>
          <p:cNvSpPr/>
          <p:nvPr/>
        </p:nvSpPr>
        <p:spPr>
          <a:xfrm>
            <a:off x="6605887" y="2060110"/>
            <a:ext cx="1269216" cy="1265028"/>
          </a:xfrm>
          <a:custGeom>
            <a:avLst/>
            <a:gdLst/>
            <a:ahLst/>
            <a:cxnLst/>
            <a:rect l="l" t="t" r="r" b="b"/>
            <a:pathLst>
              <a:path w="31093" h="30317" extrusionOk="0">
                <a:moveTo>
                  <a:pt x="30945" y="18005"/>
                </a:moveTo>
                <a:cubicBezTo>
                  <a:pt x="30982" y="17450"/>
                  <a:pt x="31093" y="16896"/>
                  <a:pt x="31056" y="16452"/>
                </a:cubicBezTo>
                <a:lnTo>
                  <a:pt x="31056" y="16267"/>
                </a:lnTo>
                <a:lnTo>
                  <a:pt x="31056" y="16046"/>
                </a:lnTo>
                <a:lnTo>
                  <a:pt x="31056" y="15343"/>
                </a:lnTo>
                <a:lnTo>
                  <a:pt x="31056" y="14789"/>
                </a:lnTo>
                <a:cubicBezTo>
                  <a:pt x="30908" y="14678"/>
                  <a:pt x="30982" y="14419"/>
                  <a:pt x="30945" y="14234"/>
                </a:cubicBezTo>
                <a:cubicBezTo>
                  <a:pt x="30908" y="14086"/>
                  <a:pt x="30982" y="13753"/>
                  <a:pt x="30797" y="13716"/>
                </a:cubicBezTo>
                <a:cubicBezTo>
                  <a:pt x="30760" y="13458"/>
                  <a:pt x="30723" y="13125"/>
                  <a:pt x="30686" y="12829"/>
                </a:cubicBezTo>
                <a:lnTo>
                  <a:pt x="30575" y="12459"/>
                </a:lnTo>
                <a:cubicBezTo>
                  <a:pt x="30538" y="12201"/>
                  <a:pt x="30427" y="11868"/>
                  <a:pt x="30390" y="11609"/>
                </a:cubicBezTo>
                <a:cubicBezTo>
                  <a:pt x="30316" y="11646"/>
                  <a:pt x="30242" y="11646"/>
                  <a:pt x="30205" y="11683"/>
                </a:cubicBezTo>
                <a:cubicBezTo>
                  <a:pt x="30205" y="11646"/>
                  <a:pt x="30205" y="11535"/>
                  <a:pt x="30316" y="11535"/>
                </a:cubicBezTo>
                <a:lnTo>
                  <a:pt x="30168" y="11128"/>
                </a:lnTo>
                <a:cubicBezTo>
                  <a:pt x="30058" y="10796"/>
                  <a:pt x="30021" y="10796"/>
                  <a:pt x="29984" y="10537"/>
                </a:cubicBezTo>
                <a:cubicBezTo>
                  <a:pt x="29947" y="10389"/>
                  <a:pt x="29873" y="10167"/>
                  <a:pt x="29762" y="10093"/>
                </a:cubicBezTo>
                <a:cubicBezTo>
                  <a:pt x="29651" y="9871"/>
                  <a:pt x="29577" y="9613"/>
                  <a:pt x="29466" y="9354"/>
                </a:cubicBezTo>
                <a:cubicBezTo>
                  <a:pt x="29392" y="9095"/>
                  <a:pt x="29244" y="8873"/>
                  <a:pt x="29133" y="8578"/>
                </a:cubicBezTo>
                <a:cubicBezTo>
                  <a:pt x="29022" y="8578"/>
                  <a:pt x="28764" y="8799"/>
                  <a:pt x="28764" y="8725"/>
                </a:cubicBezTo>
                <a:cubicBezTo>
                  <a:pt x="28764" y="8688"/>
                  <a:pt x="28690" y="8578"/>
                  <a:pt x="28764" y="8541"/>
                </a:cubicBezTo>
                <a:cubicBezTo>
                  <a:pt x="28837" y="8614"/>
                  <a:pt x="28874" y="8725"/>
                  <a:pt x="29022" y="8614"/>
                </a:cubicBezTo>
                <a:cubicBezTo>
                  <a:pt x="29133" y="8393"/>
                  <a:pt x="29022" y="8319"/>
                  <a:pt x="28874" y="8171"/>
                </a:cubicBezTo>
                <a:cubicBezTo>
                  <a:pt x="28764" y="7949"/>
                  <a:pt x="28653" y="7764"/>
                  <a:pt x="28542" y="7505"/>
                </a:cubicBezTo>
                <a:lnTo>
                  <a:pt x="28394" y="7284"/>
                </a:lnTo>
                <a:lnTo>
                  <a:pt x="28320" y="7099"/>
                </a:lnTo>
                <a:cubicBezTo>
                  <a:pt x="28172" y="6877"/>
                  <a:pt x="28024" y="6655"/>
                  <a:pt x="27913" y="6470"/>
                </a:cubicBezTo>
                <a:lnTo>
                  <a:pt x="27617" y="6027"/>
                </a:lnTo>
                <a:cubicBezTo>
                  <a:pt x="27470" y="5916"/>
                  <a:pt x="27396" y="5546"/>
                  <a:pt x="27211" y="5583"/>
                </a:cubicBezTo>
                <a:cubicBezTo>
                  <a:pt x="27174" y="5361"/>
                  <a:pt x="26989" y="5435"/>
                  <a:pt x="27026" y="5176"/>
                </a:cubicBezTo>
                <a:lnTo>
                  <a:pt x="26915" y="5213"/>
                </a:lnTo>
                <a:cubicBezTo>
                  <a:pt x="26804" y="5028"/>
                  <a:pt x="26619" y="4843"/>
                  <a:pt x="26471" y="4659"/>
                </a:cubicBezTo>
                <a:lnTo>
                  <a:pt x="26360" y="4548"/>
                </a:lnTo>
                <a:cubicBezTo>
                  <a:pt x="26286" y="4474"/>
                  <a:pt x="26139" y="4252"/>
                  <a:pt x="25991" y="4289"/>
                </a:cubicBezTo>
                <a:cubicBezTo>
                  <a:pt x="25991" y="3993"/>
                  <a:pt x="25695" y="3919"/>
                  <a:pt x="25584" y="3882"/>
                </a:cubicBezTo>
                <a:cubicBezTo>
                  <a:pt x="25436" y="3734"/>
                  <a:pt x="25325" y="3623"/>
                  <a:pt x="25177" y="3513"/>
                </a:cubicBezTo>
                <a:cubicBezTo>
                  <a:pt x="24771" y="3217"/>
                  <a:pt x="24327" y="2662"/>
                  <a:pt x="23883" y="2625"/>
                </a:cubicBezTo>
                <a:cubicBezTo>
                  <a:pt x="23699" y="2514"/>
                  <a:pt x="23477" y="2403"/>
                  <a:pt x="23292" y="2256"/>
                </a:cubicBezTo>
                <a:lnTo>
                  <a:pt x="22737" y="1960"/>
                </a:lnTo>
                <a:cubicBezTo>
                  <a:pt x="22479" y="1886"/>
                  <a:pt x="22220" y="1590"/>
                  <a:pt x="21998" y="1738"/>
                </a:cubicBezTo>
                <a:cubicBezTo>
                  <a:pt x="22072" y="1553"/>
                  <a:pt x="21850" y="1590"/>
                  <a:pt x="21739" y="1553"/>
                </a:cubicBezTo>
                <a:lnTo>
                  <a:pt x="21554" y="1479"/>
                </a:lnTo>
                <a:lnTo>
                  <a:pt x="21369" y="1368"/>
                </a:lnTo>
                <a:cubicBezTo>
                  <a:pt x="21074" y="1183"/>
                  <a:pt x="20593" y="1146"/>
                  <a:pt x="20408" y="999"/>
                </a:cubicBezTo>
                <a:cubicBezTo>
                  <a:pt x="20186" y="925"/>
                  <a:pt x="19965" y="851"/>
                  <a:pt x="19706" y="777"/>
                </a:cubicBezTo>
                <a:cubicBezTo>
                  <a:pt x="19225" y="629"/>
                  <a:pt x="18707" y="481"/>
                  <a:pt x="18153" y="407"/>
                </a:cubicBezTo>
                <a:lnTo>
                  <a:pt x="18153" y="296"/>
                </a:lnTo>
                <a:cubicBezTo>
                  <a:pt x="18042" y="296"/>
                  <a:pt x="17968" y="222"/>
                  <a:pt x="17931" y="370"/>
                </a:cubicBezTo>
                <a:cubicBezTo>
                  <a:pt x="17635" y="296"/>
                  <a:pt x="17414" y="259"/>
                  <a:pt x="17118" y="259"/>
                </a:cubicBezTo>
                <a:cubicBezTo>
                  <a:pt x="17081" y="37"/>
                  <a:pt x="16748" y="185"/>
                  <a:pt x="16563" y="111"/>
                </a:cubicBezTo>
                <a:lnTo>
                  <a:pt x="16526" y="111"/>
                </a:lnTo>
                <a:cubicBezTo>
                  <a:pt x="15158" y="74"/>
                  <a:pt x="14049" y="0"/>
                  <a:pt x="12755" y="111"/>
                </a:cubicBezTo>
                <a:lnTo>
                  <a:pt x="12681" y="111"/>
                </a:lnTo>
                <a:cubicBezTo>
                  <a:pt x="11535" y="370"/>
                  <a:pt x="10204" y="481"/>
                  <a:pt x="9280" y="1146"/>
                </a:cubicBezTo>
                <a:cubicBezTo>
                  <a:pt x="9280" y="1220"/>
                  <a:pt x="9280" y="1294"/>
                  <a:pt x="9243" y="1294"/>
                </a:cubicBezTo>
                <a:cubicBezTo>
                  <a:pt x="9243" y="1035"/>
                  <a:pt x="9169" y="1035"/>
                  <a:pt x="9058" y="1146"/>
                </a:cubicBezTo>
                <a:cubicBezTo>
                  <a:pt x="8799" y="1220"/>
                  <a:pt x="8541" y="1368"/>
                  <a:pt x="8319" y="1479"/>
                </a:cubicBezTo>
                <a:lnTo>
                  <a:pt x="8245" y="1516"/>
                </a:lnTo>
                <a:lnTo>
                  <a:pt x="8208" y="1553"/>
                </a:lnTo>
                <a:lnTo>
                  <a:pt x="8171" y="1590"/>
                </a:lnTo>
                <a:cubicBezTo>
                  <a:pt x="7986" y="1701"/>
                  <a:pt x="7838" y="1775"/>
                  <a:pt x="7653" y="1886"/>
                </a:cubicBezTo>
                <a:lnTo>
                  <a:pt x="7505" y="1960"/>
                </a:lnTo>
                <a:lnTo>
                  <a:pt x="7321" y="2071"/>
                </a:lnTo>
                <a:cubicBezTo>
                  <a:pt x="7136" y="2071"/>
                  <a:pt x="7284" y="2256"/>
                  <a:pt x="7136" y="2292"/>
                </a:cubicBezTo>
                <a:cubicBezTo>
                  <a:pt x="6729" y="2292"/>
                  <a:pt x="6692" y="2625"/>
                  <a:pt x="6285" y="2699"/>
                </a:cubicBezTo>
                <a:lnTo>
                  <a:pt x="6211" y="2773"/>
                </a:lnTo>
                <a:lnTo>
                  <a:pt x="6137" y="2810"/>
                </a:lnTo>
                <a:cubicBezTo>
                  <a:pt x="5953" y="3069"/>
                  <a:pt x="5620" y="3032"/>
                  <a:pt x="5583" y="3365"/>
                </a:cubicBezTo>
                <a:cubicBezTo>
                  <a:pt x="5546" y="3402"/>
                  <a:pt x="5435" y="3328"/>
                  <a:pt x="5398" y="3402"/>
                </a:cubicBezTo>
                <a:cubicBezTo>
                  <a:pt x="5213" y="3513"/>
                  <a:pt x="5361" y="3697"/>
                  <a:pt x="5176" y="3734"/>
                </a:cubicBezTo>
                <a:cubicBezTo>
                  <a:pt x="4917" y="3586"/>
                  <a:pt x="4843" y="3956"/>
                  <a:pt x="4659" y="4067"/>
                </a:cubicBezTo>
                <a:lnTo>
                  <a:pt x="4622" y="4104"/>
                </a:lnTo>
                <a:lnTo>
                  <a:pt x="4178" y="4511"/>
                </a:lnTo>
                <a:cubicBezTo>
                  <a:pt x="4141" y="4622"/>
                  <a:pt x="4067" y="4659"/>
                  <a:pt x="3993" y="4733"/>
                </a:cubicBezTo>
                <a:cubicBezTo>
                  <a:pt x="3771" y="4991"/>
                  <a:pt x="3697" y="5213"/>
                  <a:pt x="3623" y="5361"/>
                </a:cubicBezTo>
                <a:cubicBezTo>
                  <a:pt x="3365" y="5657"/>
                  <a:pt x="3143" y="6027"/>
                  <a:pt x="2884" y="6359"/>
                </a:cubicBezTo>
                <a:lnTo>
                  <a:pt x="2847" y="6396"/>
                </a:lnTo>
                <a:lnTo>
                  <a:pt x="2810" y="6470"/>
                </a:lnTo>
                <a:cubicBezTo>
                  <a:pt x="2662" y="6692"/>
                  <a:pt x="2514" y="6877"/>
                  <a:pt x="2440" y="7099"/>
                </a:cubicBezTo>
                <a:cubicBezTo>
                  <a:pt x="2514" y="7284"/>
                  <a:pt x="2699" y="7136"/>
                  <a:pt x="2699" y="7321"/>
                </a:cubicBezTo>
                <a:cubicBezTo>
                  <a:pt x="2662" y="7468"/>
                  <a:pt x="2588" y="7505"/>
                  <a:pt x="2403" y="7431"/>
                </a:cubicBezTo>
                <a:cubicBezTo>
                  <a:pt x="2477" y="7431"/>
                  <a:pt x="2699" y="7394"/>
                  <a:pt x="2403" y="7247"/>
                </a:cubicBezTo>
                <a:cubicBezTo>
                  <a:pt x="2145" y="7653"/>
                  <a:pt x="2219" y="7801"/>
                  <a:pt x="1960" y="8245"/>
                </a:cubicBezTo>
                <a:cubicBezTo>
                  <a:pt x="1738" y="8614"/>
                  <a:pt x="1479" y="8947"/>
                  <a:pt x="1331" y="9428"/>
                </a:cubicBezTo>
                <a:cubicBezTo>
                  <a:pt x="1405" y="9465"/>
                  <a:pt x="1516" y="9502"/>
                  <a:pt x="1516" y="9539"/>
                </a:cubicBezTo>
                <a:cubicBezTo>
                  <a:pt x="1368" y="9502"/>
                  <a:pt x="1368" y="9613"/>
                  <a:pt x="1331" y="9687"/>
                </a:cubicBezTo>
                <a:cubicBezTo>
                  <a:pt x="1294" y="9687"/>
                  <a:pt x="1183" y="9687"/>
                  <a:pt x="1331" y="9724"/>
                </a:cubicBezTo>
                <a:cubicBezTo>
                  <a:pt x="1183" y="9835"/>
                  <a:pt x="1146" y="9908"/>
                  <a:pt x="1331" y="10093"/>
                </a:cubicBezTo>
                <a:cubicBezTo>
                  <a:pt x="1368" y="10019"/>
                  <a:pt x="1479" y="9982"/>
                  <a:pt x="1590" y="9982"/>
                </a:cubicBezTo>
                <a:cubicBezTo>
                  <a:pt x="1590" y="10019"/>
                  <a:pt x="1664" y="10056"/>
                  <a:pt x="1664" y="10093"/>
                </a:cubicBezTo>
                <a:lnTo>
                  <a:pt x="1590" y="10204"/>
                </a:lnTo>
                <a:cubicBezTo>
                  <a:pt x="1220" y="10204"/>
                  <a:pt x="1220" y="10093"/>
                  <a:pt x="999" y="10241"/>
                </a:cubicBezTo>
                <a:lnTo>
                  <a:pt x="1109" y="10278"/>
                </a:lnTo>
                <a:cubicBezTo>
                  <a:pt x="1109" y="10574"/>
                  <a:pt x="814" y="10648"/>
                  <a:pt x="925" y="10833"/>
                </a:cubicBezTo>
                <a:cubicBezTo>
                  <a:pt x="777" y="10796"/>
                  <a:pt x="777" y="10944"/>
                  <a:pt x="740" y="11018"/>
                </a:cubicBezTo>
                <a:lnTo>
                  <a:pt x="629" y="11498"/>
                </a:lnTo>
                <a:cubicBezTo>
                  <a:pt x="592" y="11757"/>
                  <a:pt x="481" y="12016"/>
                  <a:pt x="444" y="12275"/>
                </a:cubicBezTo>
                <a:lnTo>
                  <a:pt x="444" y="12385"/>
                </a:lnTo>
                <a:lnTo>
                  <a:pt x="407" y="12644"/>
                </a:lnTo>
                <a:cubicBezTo>
                  <a:pt x="370" y="12829"/>
                  <a:pt x="370" y="12977"/>
                  <a:pt x="296" y="13162"/>
                </a:cubicBezTo>
                <a:cubicBezTo>
                  <a:pt x="370" y="13384"/>
                  <a:pt x="37" y="13864"/>
                  <a:pt x="444" y="13938"/>
                </a:cubicBezTo>
                <a:cubicBezTo>
                  <a:pt x="666" y="13975"/>
                  <a:pt x="555" y="14271"/>
                  <a:pt x="296" y="14234"/>
                </a:cubicBezTo>
                <a:cubicBezTo>
                  <a:pt x="370" y="13679"/>
                  <a:pt x="111" y="14160"/>
                  <a:pt x="185" y="14456"/>
                </a:cubicBezTo>
                <a:cubicBezTo>
                  <a:pt x="370" y="14863"/>
                  <a:pt x="0" y="15158"/>
                  <a:pt x="259" y="15602"/>
                </a:cubicBezTo>
                <a:cubicBezTo>
                  <a:pt x="111" y="15602"/>
                  <a:pt x="111" y="15787"/>
                  <a:pt x="259" y="15787"/>
                </a:cubicBezTo>
                <a:cubicBezTo>
                  <a:pt x="111" y="15898"/>
                  <a:pt x="185" y="16083"/>
                  <a:pt x="185" y="16193"/>
                </a:cubicBezTo>
                <a:cubicBezTo>
                  <a:pt x="111" y="16452"/>
                  <a:pt x="296" y="16526"/>
                  <a:pt x="296" y="16711"/>
                </a:cubicBezTo>
                <a:cubicBezTo>
                  <a:pt x="259" y="16859"/>
                  <a:pt x="111" y="17081"/>
                  <a:pt x="370" y="17192"/>
                </a:cubicBezTo>
                <a:cubicBezTo>
                  <a:pt x="74" y="17229"/>
                  <a:pt x="481" y="17266"/>
                  <a:pt x="407" y="17414"/>
                </a:cubicBezTo>
                <a:cubicBezTo>
                  <a:pt x="222" y="17450"/>
                  <a:pt x="296" y="17857"/>
                  <a:pt x="481" y="17857"/>
                </a:cubicBezTo>
                <a:cubicBezTo>
                  <a:pt x="407" y="18005"/>
                  <a:pt x="629" y="18338"/>
                  <a:pt x="629" y="18597"/>
                </a:cubicBezTo>
                <a:cubicBezTo>
                  <a:pt x="481" y="18671"/>
                  <a:pt x="555" y="18781"/>
                  <a:pt x="666" y="18781"/>
                </a:cubicBezTo>
                <a:lnTo>
                  <a:pt x="740" y="18892"/>
                </a:lnTo>
                <a:cubicBezTo>
                  <a:pt x="777" y="19151"/>
                  <a:pt x="851" y="19410"/>
                  <a:pt x="962" y="19669"/>
                </a:cubicBezTo>
                <a:cubicBezTo>
                  <a:pt x="1183" y="20408"/>
                  <a:pt x="1479" y="21111"/>
                  <a:pt x="1775" y="21813"/>
                </a:cubicBezTo>
                <a:lnTo>
                  <a:pt x="1849" y="21887"/>
                </a:lnTo>
                <a:lnTo>
                  <a:pt x="2071" y="22294"/>
                </a:lnTo>
                <a:cubicBezTo>
                  <a:pt x="1960" y="22663"/>
                  <a:pt x="2440" y="23033"/>
                  <a:pt x="2588" y="23366"/>
                </a:cubicBezTo>
                <a:lnTo>
                  <a:pt x="2625" y="23403"/>
                </a:lnTo>
                <a:cubicBezTo>
                  <a:pt x="2773" y="23477"/>
                  <a:pt x="2810" y="23846"/>
                  <a:pt x="3032" y="24031"/>
                </a:cubicBezTo>
                <a:lnTo>
                  <a:pt x="3069" y="24105"/>
                </a:lnTo>
                <a:lnTo>
                  <a:pt x="3328" y="24401"/>
                </a:lnTo>
                <a:lnTo>
                  <a:pt x="3513" y="24660"/>
                </a:lnTo>
                <a:lnTo>
                  <a:pt x="3734" y="24956"/>
                </a:lnTo>
                <a:cubicBezTo>
                  <a:pt x="3882" y="25066"/>
                  <a:pt x="3993" y="25251"/>
                  <a:pt x="4141" y="25436"/>
                </a:cubicBezTo>
                <a:cubicBezTo>
                  <a:pt x="4289" y="25584"/>
                  <a:pt x="4437" y="25806"/>
                  <a:pt x="4548" y="25769"/>
                </a:cubicBezTo>
                <a:cubicBezTo>
                  <a:pt x="4474" y="25954"/>
                  <a:pt x="4843" y="26102"/>
                  <a:pt x="4917" y="26250"/>
                </a:cubicBezTo>
                <a:cubicBezTo>
                  <a:pt x="5028" y="26323"/>
                  <a:pt x="5102" y="26434"/>
                  <a:pt x="5213" y="26471"/>
                </a:cubicBezTo>
                <a:cubicBezTo>
                  <a:pt x="5398" y="26619"/>
                  <a:pt x="5583" y="26804"/>
                  <a:pt x="5768" y="26915"/>
                </a:cubicBezTo>
                <a:cubicBezTo>
                  <a:pt x="5657" y="27063"/>
                  <a:pt x="5953" y="26915"/>
                  <a:pt x="5990" y="27100"/>
                </a:cubicBezTo>
                <a:lnTo>
                  <a:pt x="6027" y="27063"/>
                </a:lnTo>
                <a:cubicBezTo>
                  <a:pt x="6211" y="27063"/>
                  <a:pt x="5990" y="27433"/>
                  <a:pt x="6174" y="27285"/>
                </a:cubicBezTo>
                <a:lnTo>
                  <a:pt x="6211" y="27359"/>
                </a:lnTo>
                <a:cubicBezTo>
                  <a:pt x="6322" y="27654"/>
                  <a:pt x="6840" y="27802"/>
                  <a:pt x="7062" y="28024"/>
                </a:cubicBezTo>
                <a:lnTo>
                  <a:pt x="7136" y="28098"/>
                </a:lnTo>
                <a:cubicBezTo>
                  <a:pt x="7431" y="28172"/>
                  <a:pt x="7468" y="28394"/>
                  <a:pt x="7764" y="28505"/>
                </a:cubicBezTo>
                <a:lnTo>
                  <a:pt x="7801" y="28394"/>
                </a:lnTo>
                <a:cubicBezTo>
                  <a:pt x="7838" y="28579"/>
                  <a:pt x="8134" y="28653"/>
                  <a:pt x="8245" y="28653"/>
                </a:cubicBezTo>
                <a:cubicBezTo>
                  <a:pt x="8208" y="28727"/>
                  <a:pt x="8319" y="28764"/>
                  <a:pt x="8393" y="28764"/>
                </a:cubicBezTo>
                <a:cubicBezTo>
                  <a:pt x="8725" y="28911"/>
                  <a:pt x="9058" y="29059"/>
                  <a:pt x="9317" y="29207"/>
                </a:cubicBezTo>
                <a:lnTo>
                  <a:pt x="9354" y="29207"/>
                </a:lnTo>
                <a:cubicBezTo>
                  <a:pt x="9465" y="29429"/>
                  <a:pt x="9982" y="29429"/>
                  <a:pt x="10204" y="29577"/>
                </a:cubicBezTo>
                <a:lnTo>
                  <a:pt x="10241" y="29577"/>
                </a:lnTo>
                <a:cubicBezTo>
                  <a:pt x="10389" y="29614"/>
                  <a:pt x="10537" y="29651"/>
                  <a:pt x="10648" y="29651"/>
                </a:cubicBezTo>
                <a:lnTo>
                  <a:pt x="10722" y="29651"/>
                </a:lnTo>
                <a:cubicBezTo>
                  <a:pt x="10833" y="29688"/>
                  <a:pt x="10981" y="29762"/>
                  <a:pt x="11129" y="29762"/>
                </a:cubicBezTo>
                <a:lnTo>
                  <a:pt x="11165" y="29762"/>
                </a:lnTo>
                <a:cubicBezTo>
                  <a:pt x="11535" y="29984"/>
                  <a:pt x="12238" y="30057"/>
                  <a:pt x="12644" y="30021"/>
                </a:cubicBezTo>
                <a:cubicBezTo>
                  <a:pt x="12681" y="30205"/>
                  <a:pt x="13051" y="30131"/>
                  <a:pt x="13236" y="30168"/>
                </a:cubicBezTo>
                <a:lnTo>
                  <a:pt x="13236" y="30131"/>
                </a:lnTo>
                <a:lnTo>
                  <a:pt x="13310" y="30131"/>
                </a:lnTo>
                <a:lnTo>
                  <a:pt x="13901" y="30168"/>
                </a:lnTo>
                <a:cubicBezTo>
                  <a:pt x="13975" y="30242"/>
                  <a:pt x="14123" y="30168"/>
                  <a:pt x="14308" y="30242"/>
                </a:cubicBezTo>
                <a:lnTo>
                  <a:pt x="14308" y="30205"/>
                </a:lnTo>
                <a:cubicBezTo>
                  <a:pt x="14715" y="30205"/>
                  <a:pt x="15084" y="30205"/>
                  <a:pt x="15528" y="30168"/>
                </a:cubicBezTo>
                <a:cubicBezTo>
                  <a:pt x="15602" y="30316"/>
                  <a:pt x="15972" y="30168"/>
                  <a:pt x="16157" y="30168"/>
                </a:cubicBezTo>
                <a:cubicBezTo>
                  <a:pt x="16452" y="30057"/>
                  <a:pt x="16452" y="30131"/>
                  <a:pt x="16748" y="30057"/>
                </a:cubicBezTo>
                <a:lnTo>
                  <a:pt x="16748" y="30021"/>
                </a:lnTo>
                <a:lnTo>
                  <a:pt x="17598" y="29873"/>
                </a:lnTo>
                <a:cubicBezTo>
                  <a:pt x="17820" y="29873"/>
                  <a:pt x="17931" y="29762"/>
                  <a:pt x="18116" y="29688"/>
                </a:cubicBezTo>
                <a:cubicBezTo>
                  <a:pt x="18190" y="29651"/>
                  <a:pt x="18486" y="29651"/>
                  <a:pt x="18486" y="29577"/>
                </a:cubicBezTo>
                <a:cubicBezTo>
                  <a:pt x="18707" y="29577"/>
                  <a:pt x="18781" y="29503"/>
                  <a:pt x="18929" y="29429"/>
                </a:cubicBezTo>
                <a:cubicBezTo>
                  <a:pt x="19336" y="29281"/>
                  <a:pt x="19817" y="29133"/>
                  <a:pt x="20223" y="29022"/>
                </a:cubicBezTo>
                <a:lnTo>
                  <a:pt x="20334" y="28948"/>
                </a:lnTo>
                <a:cubicBezTo>
                  <a:pt x="20519" y="28874"/>
                  <a:pt x="20815" y="28837"/>
                  <a:pt x="20926" y="28690"/>
                </a:cubicBezTo>
                <a:cubicBezTo>
                  <a:pt x="21074" y="28653"/>
                  <a:pt x="21148" y="28579"/>
                  <a:pt x="21295" y="28505"/>
                </a:cubicBezTo>
                <a:cubicBezTo>
                  <a:pt x="21554" y="28357"/>
                  <a:pt x="21887" y="28209"/>
                  <a:pt x="22183" y="28024"/>
                </a:cubicBezTo>
                <a:cubicBezTo>
                  <a:pt x="22183" y="28098"/>
                  <a:pt x="22257" y="28024"/>
                  <a:pt x="22257" y="27987"/>
                </a:cubicBezTo>
                <a:cubicBezTo>
                  <a:pt x="22442" y="27950"/>
                  <a:pt x="22774" y="27728"/>
                  <a:pt x="22996" y="27580"/>
                </a:cubicBezTo>
                <a:cubicBezTo>
                  <a:pt x="23144" y="27433"/>
                  <a:pt x="23218" y="27359"/>
                  <a:pt x="23403" y="27248"/>
                </a:cubicBezTo>
                <a:cubicBezTo>
                  <a:pt x="23477" y="27211"/>
                  <a:pt x="23551" y="27174"/>
                  <a:pt x="23551" y="27100"/>
                </a:cubicBezTo>
                <a:cubicBezTo>
                  <a:pt x="23920" y="26841"/>
                  <a:pt x="24586" y="26286"/>
                  <a:pt x="24993" y="25806"/>
                </a:cubicBezTo>
                <a:cubicBezTo>
                  <a:pt x="25140" y="25621"/>
                  <a:pt x="25325" y="25510"/>
                  <a:pt x="25436" y="25325"/>
                </a:cubicBezTo>
                <a:lnTo>
                  <a:pt x="25547" y="25177"/>
                </a:lnTo>
                <a:cubicBezTo>
                  <a:pt x="25732" y="24956"/>
                  <a:pt x="25769" y="24808"/>
                  <a:pt x="25954" y="24586"/>
                </a:cubicBezTo>
                <a:cubicBezTo>
                  <a:pt x="26176" y="24253"/>
                  <a:pt x="26286" y="24068"/>
                  <a:pt x="26471" y="23735"/>
                </a:cubicBezTo>
                <a:lnTo>
                  <a:pt x="26508" y="23662"/>
                </a:lnTo>
                <a:lnTo>
                  <a:pt x="26693" y="23218"/>
                </a:lnTo>
                <a:lnTo>
                  <a:pt x="26693" y="23181"/>
                </a:lnTo>
                <a:cubicBezTo>
                  <a:pt x="26804" y="22959"/>
                  <a:pt x="26915" y="22663"/>
                  <a:pt x="27026" y="22368"/>
                </a:cubicBezTo>
                <a:cubicBezTo>
                  <a:pt x="27100" y="22072"/>
                  <a:pt x="27211" y="21739"/>
                  <a:pt x="27248" y="21554"/>
                </a:cubicBezTo>
                <a:cubicBezTo>
                  <a:pt x="27248" y="21628"/>
                  <a:pt x="27285" y="21332"/>
                  <a:pt x="27285" y="21369"/>
                </a:cubicBezTo>
                <a:cubicBezTo>
                  <a:pt x="27211" y="21702"/>
                  <a:pt x="27063" y="22035"/>
                  <a:pt x="26915" y="22442"/>
                </a:cubicBezTo>
                <a:cubicBezTo>
                  <a:pt x="26878" y="22552"/>
                  <a:pt x="26804" y="22737"/>
                  <a:pt x="26841" y="22737"/>
                </a:cubicBezTo>
                <a:cubicBezTo>
                  <a:pt x="26804" y="22811"/>
                  <a:pt x="26730" y="22922"/>
                  <a:pt x="26693" y="23033"/>
                </a:cubicBezTo>
                <a:lnTo>
                  <a:pt x="26656" y="23144"/>
                </a:lnTo>
                <a:cubicBezTo>
                  <a:pt x="26434" y="23588"/>
                  <a:pt x="26323" y="23699"/>
                  <a:pt x="26065" y="24142"/>
                </a:cubicBezTo>
                <a:lnTo>
                  <a:pt x="25991" y="24216"/>
                </a:lnTo>
                <a:cubicBezTo>
                  <a:pt x="25806" y="24475"/>
                  <a:pt x="25695" y="24623"/>
                  <a:pt x="25399" y="24993"/>
                </a:cubicBezTo>
                <a:lnTo>
                  <a:pt x="25362" y="25029"/>
                </a:lnTo>
                <a:cubicBezTo>
                  <a:pt x="25177" y="25251"/>
                  <a:pt x="24993" y="25436"/>
                  <a:pt x="24660" y="25732"/>
                </a:cubicBezTo>
                <a:lnTo>
                  <a:pt x="24438" y="25917"/>
                </a:lnTo>
                <a:lnTo>
                  <a:pt x="24253" y="26102"/>
                </a:lnTo>
                <a:cubicBezTo>
                  <a:pt x="23920" y="26360"/>
                  <a:pt x="23588" y="26619"/>
                  <a:pt x="23292" y="26841"/>
                </a:cubicBezTo>
                <a:lnTo>
                  <a:pt x="23218" y="26878"/>
                </a:lnTo>
                <a:cubicBezTo>
                  <a:pt x="22922" y="27100"/>
                  <a:pt x="22589" y="27285"/>
                  <a:pt x="22257" y="27470"/>
                </a:cubicBezTo>
                <a:lnTo>
                  <a:pt x="22183" y="27543"/>
                </a:lnTo>
                <a:cubicBezTo>
                  <a:pt x="22072" y="27580"/>
                  <a:pt x="21924" y="27654"/>
                  <a:pt x="21813" y="27728"/>
                </a:cubicBezTo>
                <a:lnTo>
                  <a:pt x="21739" y="27765"/>
                </a:lnTo>
                <a:cubicBezTo>
                  <a:pt x="21517" y="27839"/>
                  <a:pt x="21295" y="27987"/>
                  <a:pt x="21111" y="28098"/>
                </a:cubicBezTo>
                <a:lnTo>
                  <a:pt x="21074" y="28098"/>
                </a:lnTo>
                <a:cubicBezTo>
                  <a:pt x="20926" y="28135"/>
                  <a:pt x="20815" y="28172"/>
                  <a:pt x="20704" y="28209"/>
                </a:cubicBezTo>
                <a:cubicBezTo>
                  <a:pt x="20556" y="28283"/>
                  <a:pt x="20371" y="28357"/>
                  <a:pt x="20223" y="28394"/>
                </a:cubicBezTo>
                <a:cubicBezTo>
                  <a:pt x="20038" y="28468"/>
                  <a:pt x="19854" y="28542"/>
                  <a:pt x="19669" y="28579"/>
                </a:cubicBezTo>
                <a:cubicBezTo>
                  <a:pt x="19521" y="28690"/>
                  <a:pt x="19410" y="28727"/>
                  <a:pt x="19077" y="28837"/>
                </a:cubicBezTo>
                <a:cubicBezTo>
                  <a:pt x="18929" y="28874"/>
                  <a:pt x="18781" y="28911"/>
                  <a:pt x="18671" y="28911"/>
                </a:cubicBezTo>
                <a:cubicBezTo>
                  <a:pt x="18597" y="28911"/>
                  <a:pt x="18523" y="28948"/>
                  <a:pt x="18523" y="29022"/>
                </a:cubicBezTo>
                <a:cubicBezTo>
                  <a:pt x="18301" y="29022"/>
                  <a:pt x="18338" y="29022"/>
                  <a:pt x="18153" y="29096"/>
                </a:cubicBezTo>
                <a:cubicBezTo>
                  <a:pt x="17968" y="29096"/>
                  <a:pt x="18005" y="29207"/>
                  <a:pt x="17857" y="29207"/>
                </a:cubicBezTo>
                <a:cubicBezTo>
                  <a:pt x="17672" y="29207"/>
                  <a:pt x="17118" y="29318"/>
                  <a:pt x="16748" y="29392"/>
                </a:cubicBezTo>
                <a:cubicBezTo>
                  <a:pt x="16711" y="29392"/>
                  <a:pt x="16674" y="29392"/>
                  <a:pt x="16674" y="29466"/>
                </a:cubicBezTo>
                <a:cubicBezTo>
                  <a:pt x="16489" y="29429"/>
                  <a:pt x="16489" y="29466"/>
                  <a:pt x="16193" y="29466"/>
                </a:cubicBezTo>
                <a:lnTo>
                  <a:pt x="16120" y="29466"/>
                </a:lnTo>
                <a:cubicBezTo>
                  <a:pt x="15602" y="29503"/>
                  <a:pt x="15380" y="29503"/>
                  <a:pt x="14826" y="29503"/>
                </a:cubicBezTo>
                <a:lnTo>
                  <a:pt x="14419" y="29503"/>
                </a:lnTo>
                <a:cubicBezTo>
                  <a:pt x="14123" y="29614"/>
                  <a:pt x="13864" y="29392"/>
                  <a:pt x="13569" y="29503"/>
                </a:cubicBezTo>
                <a:cubicBezTo>
                  <a:pt x="13532" y="29318"/>
                  <a:pt x="13236" y="29466"/>
                  <a:pt x="13125" y="29466"/>
                </a:cubicBezTo>
                <a:cubicBezTo>
                  <a:pt x="13014" y="29244"/>
                  <a:pt x="12644" y="29503"/>
                  <a:pt x="12570" y="29318"/>
                </a:cubicBezTo>
                <a:cubicBezTo>
                  <a:pt x="12459" y="29281"/>
                  <a:pt x="12386" y="29318"/>
                  <a:pt x="12312" y="29392"/>
                </a:cubicBezTo>
                <a:cubicBezTo>
                  <a:pt x="12127" y="29392"/>
                  <a:pt x="12127" y="29207"/>
                  <a:pt x="11942" y="29244"/>
                </a:cubicBezTo>
                <a:lnTo>
                  <a:pt x="11942" y="29318"/>
                </a:lnTo>
                <a:cubicBezTo>
                  <a:pt x="11868" y="29244"/>
                  <a:pt x="11572" y="29318"/>
                  <a:pt x="11498" y="29133"/>
                </a:cubicBezTo>
                <a:lnTo>
                  <a:pt x="11202" y="29059"/>
                </a:lnTo>
                <a:lnTo>
                  <a:pt x="11018" y="29022"/>
                </a:lnTo>
                <a:lnTo>
                  <a:pt x="10611" y="28874"/>
                </a:lnTo>
                <a:cubicBezTo>
                  <a:pt x="10574" y="28690"/>
                  <a:pt x="10204" y="28690"/>
                  <a:pt x="10056" y="28579"/>
                </a:cubicBezTo>
                <a:lnTo>
                  <a:pt x="10019" y="28579"/>
                </a:lnTo>
                <a:cubicBezTo>
                  <a:pt x="9871" y="28542"/>
                  <a:pt x="9687" y="28394"/>
                  <a:pt x="9539" y="28505"/>
                </a:cubicBezTo>
                <a:cubicBezTo>
                  <a:pt x="9539" y="28320"/>
                  <a:pt x="9243" y="28320"/>
                  <a:pt x="9095" y="28172"/>
                </a:cubicBezTo>
                <a:lnTo>
                  <a:pt x="9058" y="28135"/>
                </a:lnTo>
                <a:cubicBezTo>
                  <a:pt x="8356" y="27765"/>
                  <a:pt x="8060" y="27543"/>
                  <a:pt x="7431" y="27063"/>
                </a:cubicBezTo>
                <a:cubicBezTo>
                  <a:pt x="7394" y="26915"/>
                  <a:pt x="7062" y="26619"/>
                  <a:pt x="6877" y="26693"/>
                </a:cubicBezTo>
                <a:cubicBezTo>
                  <a:pt x="6655" y="26508"/>
                  <a:pt x="6544" y="26250"/>
                  <a:pt x="6285" y="26065"/>
                </a:cubicBezTo>
                <a:cubicBezTo>
                  <a:pt x="6027" y="25880"/>
                  <a:pt x="5842" y="25621"/>
                  <a:pt x="5620" y="25436"/>
                </a:cubicBezTo>
                <a:cubicBezTo>
                  <a:pt x="5546" y="25399"/>
                  <a:pt x="5620" y="25251"/>
                  <a:pt x="5546" y="25325"/>
                </a:cubicBezTo>
                <a:cubicBezTo>
                  <a:pt x="5213" y="25029"/>
                  <a:pt x="5213" y="24697"/>
                  <a:pt x="4843" y="24512"/>
                </a:cubicBezTo>
                <a:cubicBezTo>
                  <a:pt x="4696" y="24290"/>
                  <a:pt x="4326" y="23735"/>
                  <a:pt x="3993" y="23551"/>
                </a:cubicBezTo>
                <a:cubicBezTo>
                  <a:pt x="3956" y="23514"/>
                  <a:pt x="4067" y="23477"/>
                  <a:pt x="3993" y="23403"/>
                </a:cubicBezTo>
                <a:lnTo>
                  <a:pt x="3956" y="23366"/>
                </a:lnTo>
                <a:cubicBezTo>
                  <a:pt x="3882" y="23181"/>
                  <a:pt x="3734" y="23033"/>
                  <a:pt x="3623" y="22848"/>
                </a:cubicBezTo>
                <a:cubicBezTo>
                  <a:pt x="3771" y="22478"/>
                  <a:pt x="3254" y="22405"/>
                  <a:pt x="3328" y="22109"/>
                </a:cubicBezTo>
                <a:lnTo>
                  <a:pt x="3217" y="22183"/>
                </a:lnTo>
                <a:cubicBezTo>
                  <a:pt x="3069" y="22072"/>
                  <a:pt x="3328" y="21924"/>
                  <a:pt x="3180" y="21850"/>
                </a:cubicBezTo>
                <a:lnTo>
                  <a:pt x="3069" y="21628"/>
                </a:lnTo>
                <a:cubicBezTo>
                  <a:pt x="2995" y="21443"/>
                  <a:pt x="2958" y="21295"/>
                  <a:pt x="2847" y="21111"/>
                </a:cubicBezTo>
                <a:lnTo>
                  <a:pt x="2699" y="20704"/>
                </a:lnTo>
                <a:lnTo>
                  <a:pt x="2514" y="20186"/>
                </a:lnTo>
                <a:cubicBezTo>
                  <a:pt x="2440" y="20075"/>
                  <a:pt x="2514" y="19780"/>
                  <a:pt x="2293" y="19817"/>
                </a:cubicBezTo>
                <a:cubicBezTo>
                  <a:pt x="2440" y="19595"/>
                  <a:pt x="2219" y="19447"/>
                  <a:pt x="2145" y="19262"/>
                </a:cubicBezTo>
                <a:cubicBezTo>
                  <a:pt x="2293" y="19225"/>
                  <a:pt x="2256" y="19077"/>
                  <a:pt x="2108" y="19114"/>
                </a:cubicBezTo>
                <a:cubicBezTo>
                  <a:pt x="2256" y="18929"/>
                  <a:pt x="1960" y="18892"/>
                  <a:pt x="2108" y="18597"/>
                </a:cubicBezTo>
                <a:cubicBezTo>
                  <a:pt x="1960" y="18486"/>
                  <a:pt x="2108" y="18301"/>
                  <a:pt x="2034" y="18042"/>
                </a:cubicBezTo>
                <a:cubicBezTo>
                  <a:pt x="2034" y="18005"/>
                  <a:pt x="1886" y="18005"/>
                  <a:pt x="1886" y="17931"/>
                </a:cubicBezTo>
                <a:lnTo>
                  <a:pt x="1886" y="17857"/>
                </a:lnTo>
                <a:cubicBezTo>
                  <a:pt x="1849" y="17635"/>
                  <a:pt x="1701" y="17635"/>
                  <a:pt x="1923" y="17414"/>
                </a:cubicBezTo>
                <a:lnTo>
                  <a:pt x="1849" y="17414"/>
                </a:lnTo>
                <a:lnTo>
                  <a:pt x="1775" y="16859"/>
                </a:lnTo>
                <a:lnTo>
                  <a:pt x="1775" y="16637"/>
                </a:lnTo>
                <a:lnTo>
                  <a:pt x="1775" y="16304"/>
                </a:lnTo>
                <a:lnTo>
                  <a:pt x="1775" y="15454"/>
                </a:lnTo>
                <a:cubicBezTo>
                  <a:pt x="1590" y="15269"/>
                  <a:pt x="1886" y="15195"/>
                  <a:pt x="1775" y="14899"/>
                </a:cubicBezTo>
                <a:cubicBezTo>
                  <a:pt x="1738" y="14789"/>
                  <a:pt x="1923" y="14530"/>
                  <a:pt x="1701" y="14493"/>
                </a:cubicBezTo>
                <a:cubicBezTo>
                  <a:pt x="1923" y="14419"/>
                  <a:pt x="1664" y="14345"/>
                  <a:pt x="1738" y="14160"/>
                </a:cubicBezTo>
                <a:cubicBezTo>
                  <a:pt x="2071" y="14123"/>
                  <a:pt x="1701" y="13975"/>
                  <a:pt x="1664" y="13938"/>
                </a:cubicBezTo>
                <a:cubicBezTo>
                  <a:pt x="2034" y="13938"/>
                  <a:pt x="1886" y="13606"/>
                  <a:pt x="1849" y="13495"/>
                </a:cubicBezTo>
                <a:cubicBezTo>
                  <a:pt x="1960" y="13495"/>
                  <a:pt x="1960" y="13347"/>
                  <a:pt x="1960" y="13310"/>
                </a:cubicBezTo>
                <a:lnTo>
                  <a:pt x="1960" y="13199"/>
                </a:lnTo>
                <a:cubicBezTo>
                  <a:pt x="2071" y="12829"/>
                  <a:pt x="2034" y="12459"/>
                  <a:pt x="2145" y="12238"/>
                </a:cubicBezTo>
                <a:lnTo>
                  <a:pt x="2145" y="12201"/>
                </a:lnTo>
                <a:lnTo>
                  <a:pt x="2293" y="11646"/>
                </a:lnTo>
                <a:lnTo>
                  <a:pt x="2293" y="11572"/>
                </a:lnTo>
                <a:cubicBezTo>
                  <a:pt x="2329" y="11276"/>
                  <a:pt x="2403" y="11165"/>
                  <a:pt x="2514" y="10833"/>
                </a:cubicBezTo>
                <a:lnTo>
                  <a:pt x="2514" y="10796"/>
                </a:lnTo>
                <a:cubicBezTo>
                  <a:pt x="2625" y="10537"/>
                  <a:pt x="2699" y="10278"/>
                  <a:pt x="2810" y="10019"/>
                </a:cubicBezTo>
                <a:lnTo>
                  <a:pt x="2847" y="9908"/>
                </a:lnTo>
                <a:lnTo>
                  <a:pt x="2958" y="9687"/>
                </a:lnTo>
                <a:lnTo>
                  <a:pt x="3032" y="9465"/>
                </a:lnTo>
                <a:lnTo>
                  <a:pt x="3180" y="9169"/>
                </a:lnTo>
                <a:cubicBezTo>
                  <a:pt x="3328" y="9132"/>
                  <a:pt x="3365" y="8688"/>
                  <a:pt x="3550" y="8430"/>
                </a:cubicBezTo>
                <a:lnTo>
                  <a:pt x="3586" y="8356"/>
                </a:lnTo>
                <a:lnTo>
                  <a:pt x="3697" y="8171"/>
                </a:lnTo>
                <a:lnTo>
                  <a:pt x="3734" y="8134"/>
                </a:lnTo>
                <a:cubicBezTo>
                  <a:pt x="3734" y="8023"/>
                  <a:pt x="3771" y="7875"/>
                  <a:pt x="3882" y="7801"/>
                </a:cubicBezTo>
                <a:cubicBezTo>
                  <a:pt x="3919" y="7764"/>
                  <a:pt x="3956" y="7653"/>
                  <a:pt x="3882" y="7653"/>
                </a:cubicBezTo>
                <a:cubicBezTo>
                  <a:pt x="3808" y="7505"/>
                  <a:pt x="4178" y="7505"/>
                  <a:pt x="4104" y="7321"/>
                </a:cubicBezTo>
                <a:lnTo>
                  <a:pt x="4141" y="7284"/>
                </a:lnTo>
                <a:cubicBezTo>
                  <a:pt x="4363" y="7284"/>
                  <a:pt x="4622" y="6914"/>
                  <a:pt x="4548" y="6729"/>
                </a:cubicBezTo>
                <a:cubicBezTo>
                  <a:pt x="4843" y="6581"/>
                  <a:pt x="4843" y="6322"/>
                  <a:pt x="5102" y="6027"/>
                </a:cubicBezTo>
                <a:cubicBezTo>
                  <a:pt x="5102" y="5990"/>
                  <a:pt x="5176" y="5953"/>
                  <a:pt x="5102" y="5916"/>
                </a:cubicBezTo>
                <a:cubicBezTo>
                  <a:pt x="5435" y="5916"/>
                  <a:pt x="5065" y="5620"/>
                  <a:pt x="5287" y="5546"/>
                </a:cubicBezTo>
                <a:cubicBezTo>
                  <a:pt x="5398" y="5620"/>
                  <a:pt x="5361" y="5657"/>
                  <a:pt x="5435" y="5731"/>
                </a:cubicBezTo>
                <a:lnTo>
                  <a:pt x="5620" y="5546"/>
                </a:lnTo>
                <a:lnTo>
                  <a:pt x="5953" y="5213"/>
                </a:lnTo>
                <a:lnTo>
                  <a:pt x="5990" y="5176"/>
                </a:lnTo>
                <a:cubicBezTo>
                  <a:pt x="6137" y="5065"/>
                  <a:pt x="6285" y="4917"/>
                  <a:pt x="6359" y="4843"/>
                </a:cubicBezTo>
                <a:lnTo>
                  <a:pt x="6544" y="4659"/>
                </a:lnTo>
                <a:lnTo>
                  <a:pt x="6729" y="4511"/>
                </a:lnTo>
                <a:cubicBezTo>
                  <a:pt x="6840" y="4511"/>
                  <a:pt x="7210" y="4141"/>
                  <a:pt x="7505" y="3919"/>
                </a:cubicBezTo>
                <a:cubicBezTo>
                  <a:pt x="7801" y="3697"/>
                  <a:pt x="7986" y="3513"/>
                  <a:pt x="7468" y="3734"/>
                </a:cubicBezTo>
                <a:lnTo>
                  <a:pt x="7321" y="3549"/>
                </a:lnTo>
                <a:cubicBezTo>
                  <a:pt x="7468" y="3402"/>
                  <a:pt x="7764" y="3402"/>
                  <a:pt x="7764" y="3180"/>
                </a:cubicBezTo>
                <a:cubicBezTo>
                  <a:pt x="7838" y="3069"/>
                  <a:pt x="7949" y="3254"/>
                  <a:pt x="8023" y="3143"/>
                </a:cubicBezTo>
                <a:lnTo>
                  <a:pt x="7986" y="3032"/>
                </a:lnTo>
                <a:cubicBezTo>
                  <a:pt x="8023" y="3032"/>
                  <a:pt x="8134" y="3069"/>
                  <a:pt x="8171" y="3180"/>
                </a:cubicBezTo>
                <a:cubicBezTo>
                  <a:pt x="8060" y="3217"/>
                  <a:pt x="8023" y="3254"/>
                  <a:pt x="8023" y="3365"/>
                </a:cubicBezTo>
                <a:cubicBezTo>
                  <a:pt x="7653" y="3771"/>
                  <a:pt x="8541" y="3402"/>
                  <a:pt x="8725" y="3217"/>
                </a:cubicBezTo>
                <a:cubicBezTo>
                  <a:pt x="8984" y="3180"/>
                  <a:pt x="9058" y="2884"/>
                  <a:pt x="9280" y="2847"/>
                </a:cubicBezTo>
                <a:cubicBezTo>
                  <a:pt x="9354" y="3069"/>
                  <a:pt x="9502" y="2810"/>
                  <a:pt x="9613" y="2810"/>
                </a:cubicBezTo>
                <a:cubicBezTo>
                  <a:pt x="9613" y="2625"/>
                  <a:pt x="9835" y="2625"/>
                  <a:pt x="9982" y="2514"/>
                </a:cubicBezTo>
                <a:cubicBezTo>
                  <a:pt x="10019" y="2625"/>
                  <a:pt x="10093" y="2625"/>
                  <a:pt x="10167" y="2588"/>
                </a:cubicBezTo>
                <a:lnTo>
                  <a:pt x="10278" y="2514"/>
                </a:lnTo>
                <a:cubicBezTo>
                  <a:pt x="10352" y="2477"/>
                  <a:pt x="10426" y="2477"/>
                  <a:pt x="10389" y="2403"/>
                </a:cubicBezTo>
                <a:cubicBezTo>
                  <a:pt x="10574" y="2440"/>
                  <a:pt x="10796" y="2256"/>
                  <a:pt x="10907" y="2256"/>
                </a:cubicBezTo>
                <a:cubicBezTo>
                  <a:pt x="11387" y="2071"/>
                  <a:pt x="11942" y="1960"/>
                  <a:pt x="12496" y="1849"/>
                </a:cubicBezTo>
                <a:lnTo>
                  <a:pt x="12792" y="1775"/>
                </a:lnTo>
                <a:cubicBezTo>
                  <a:pt x="12829" y="2034"/>
                  <a:pt x="13014" y="1849"/>
                  <a:pt x="13051" y="1738"/>
                </a:cubicBezTo>
                <a:cubicBezTo>
                  <a:pt x="13162" y="2071"/>
                  <a:pt x="13162" y="1590"/>
                  <a:pt x="13236" y="1701"/>
                </a:cubicBezTo>
                <a:lnTo>
                  <a:pt x="13310" y="1701"/>
                </a:lnTo>
                <a:cubicBezTo>
                  <a:pt x="13421" y="1923"/>
                  <a:pt x="13753" y="1701"/>
                  <a:pt x="13975" y="1738"/>
                </a:cubicBezTo>
                <a:lnTo>
                  <a:pt x="14049" y="1738"/>
                </a:lnTo>
                <a:lnTo>
                  <a:pt x="14086" y="1738"/>
                </a:lnTo>
                <a:cubicBezTo>
                  <a:pt x="14345" y="1738"/>
                  <a:pt x="14604" y="1701"/>
                  <a:pt x="14863" y="1701"/>
                </a:cubicBezTo>
                <a:lnTo>
                  <a:pt x="14900" y="1701"/>
                </a:lnTo>
                <a:cubicBezTo>
                  <a:pt x="15380" y="1664"/>
                  <a:pt x="15565" y="1701"/>
                  <a:pt x="16009" y="1701"/>
                </a:cubicBezTo>
                <a:lnTo>
                  <a:pt x="16452" y="1701"/>
                </a:lnTo>
                <a:cubicBezTo>
                  <a:pt x="16711" y="1701"/>
                  <a:pt x="16896" y="1738"/>
                  <a:pt x="17081" y="1886"/>
                </a:cubicBezTo>
                <a:cubicBezTo>
                  <a:pt x="17229" y="1886"/>
                  <a:pt x="17303" y="1738"/>
                  <a:pt x="17450" y="1849"/>
                </a:cubicBezTo>
                <a:cubicBezTo>
                  <a:pt x="17968" y="2108"/>
                  <a:pt x="18523" y="2071"/>
                  <a:pt x="19225" y="2256"/>
                </a:cubicBezTo>
                <a:lnTo>
                  <a:pt x="19299" y="2292"/>
                </a:lnTo>
                <a:cubicBezTo>
                  <a:pt x="19484" y="2329"/>
                  <a:pt x="19669" y="2403"/>
                  <a:pt x="19891" y="2477"/>
                </a:cubicBezTo>
                <a:cubicBezTo>
                  <a:pt x="20186" y="2662"/>
                  <a:pt x="20519" y="2625"/>
                  <a:pt x="20926" y="2810"/>
                </a:cubicBezTo>
                <a:lnTo>
                  <a:pt x="21628" y="3069"/>
                </a:lnTo>
                <a:lnTo>
                  <a:pt x="21702" y="3143"/>
                </a:lnTo>
                <a:lnTo>
                  <a:pt x="22035" y="3254"/>
                </a:lnTo>
                <a:cubicBezTo>
                  <a:pt x="22220" y="3365"/>
                  <a:pt x="22368" y="3402"/>
                  <a:pt x="22552" y="3513"/>
                </a:cubicBezTo>
                <a:cubicBezTo>
                  <a:pt x="22737" y="3586"/>
                  <a:pt x="22811" y="3623"/>
                  <a:pt x="23033" y="3771"/>
                </a:cubicBezTo>
                <a:cubicBezTo>
                  <a:pt x="23329" y="3919"/>
                  <a:pt x="23588" y="3919"/>
                  <a:pt x="23846" y="4178"/>
                </a:cubicBezTo>
                <a:cubicBezTo>
                  <a:pt x="24031" y="4252"/>
                  <a:pt x="24142" y="4548"/>
                  <a:pt x="24327" y="4474"/>
                </a:cubicBezTo>
                <a:lnTo>
                  <a:pt x="24401" y="4511"/>
                </a:lnTo>
                <a:cubicBezTo>
                  <a:pt x="24327" y="4622"/>
                  <a:pt x="24401" y="4659"/>
                  <a:pt x="24438" y="4696"/>
                </a:cubicBezTo>
                <a:cubicBezTo>
                  <a:pt x="24660" y="4659"/>
                  <a:pt x="24808" y="5065"/>
                  <a:pt x="25029" y="4991"/>
                </a:cubicBezTo>
                <a:cubicBezTo>
                  <a:pt x="24993" y="5102"/>
                  <a:pt x="25066" y="5176"/>
                  <a:pt x="25177" y="5250"/>
                </a:cubicBezTo>
                <a:cubicBezTo>
                  <a:pt x="25251" y="5361"/>
                  <a:pt x="25140" y="5435"/>
                  <a:pt x="25325" y="5398"/>
                </a:cubicBezTo>
                <a:lnTo>
                  <a:pt x="25547" y="5620"/>
                </a:lnTo>
                <a:cubicBezTo>
                  <a:pt x="25584" y="5731"/>
                  <a:pt x="25695" y="5620"/>
                  <a:pt x="25732" y="5731"/>
                </a:cubicBezTo>
                <a:lnTo>
                  <a:pt x="26065" y="6100"/>
                </a:lnTo>
                <a:lnTo>
                  <a:pt x="26102" y="6137"/>
                </a:lnTo>
                <a:cubicBezTo>
                  <a:pt x="26250" y="6285"/>
                  <a:pt x="26176" y="6655"/>
                  <a:pt x="26508" y="6507"/>
                </a:cubicBezTo>
                <a:cubicBezTo>
                  <a:pt x="26508" y="6581"/>
                  <a:pt x="26508" y="6692"/>
                  <a:pt x="26619" y="6766"/>
                </a:cubicBezTo>
                <a:cubicBezTo>
                  <a:pt x="26730" y="6914"/>
                  <a:pt x="26841" y="7247"/>
                  <a:pt x="27026" y="7247"/>
                </a:cubicBezTo>
                <a:cubicBezTo>
                  <a:pt x="27100" y="7653"/>
                  <a:pt x="27396" y="7949"/>
                  <a:pt x="27580" y="8060"/>
                </a:cubicBezTo>
                <a:cubicBezTo>
                  <a:pt x="27654" y="8208"/>
                  <a:pt x="27765" y="8319"/>
                  <a:pt x="27654" y="8430"/>
                </a:cubicBezTo>
                <a:cubicBezTo>
                  <a:pt x="27765" y="8578"/>
                  <a:pt x="27802" y="8725"/>
                  <a:pt x="27913" y="8725"/>
                </a:cubicBezTo>
                <a:cubicBezTo>
                  <a:pt x="27765" y="8910"/>
                  <a:pt x="28098" y="9132"/>
                  <a:pt x="28135" y="9132"/>
                </a:cubicBezTo>
                <a:cubicBezTo>
                  <a:pt x="28357" y="9613"/>
                  <a:pt x="28542" y="10056"/>
                  <a:pt x="28764" y="10352"/>
                </a:cubicBezTo>
                <a:cubicBezTo>
                  <a:pt x="28837" y="10426"/>
                  <a:pt x="28727" y="10463"/>
                  <a:pt x="28764" y="10574"/>
                </a:cubicBezTo>
                <a:lnTo>
                  <a:pt x="28874" y="10537"/>
                </a:lnTo>
                <a:lnTo>
                  <a:pt x="29133" y="11202"/>
                </a:lnTo>
                <a:cubicBezTo>
                  <a:pt x="29244" y="11498"/>
                  <a:pt x="29281" y="11831"/>
                  <a:pt x="29466" y="12016"/>
                </a:cubicBezTo>
                <a:cubicBezTo>
                  <a:pt x="29577" y="12238"/>
                  <a:pt x="29614" y="12496"/>
                  <a:pt x="29651" y="12792"/>
                </a:cubicBezTo>
                <a:lnTo>
                  <a:pt x="29688" y="12940"/>
                </a:lnTo>
                <a:cubicBezTo>
                  <a:pt x="29799" y="13199"/>
                  <a:pt x="29762" y="13606"/>
                  <a:pt x="29947" y="13790"/>
                </a:cubicBezTo>
                <a:lnTo>
                  <a:pt x="29984" y="14160"/>
                </a:lnTo>
                <a:cubicBezTo>
                  <a:pt x="30058" y="14345"/>
                  <a:pt x="29984" y="14715"/>
                  <a:pt x="30131" y="14863"/>
                </a:cubicBezTo>
                <a:lnTo>
                  <a:pt x="30168" y="15343"/>
                </a:lnTo>
                <a:cubicBezTo>
                  <a:pt x="30205" y="15454"/>
                  <a:pt x="30131" y="15787"/>
                  <a:pt x="30242" y="15824"/>
                </a:cubicBezTo>
                <a:cubicBezTo>
                  <a:pt x="30168" y="16083"/>
                  <a:pt x="30316" y="16489"/>
                  <a:pt x="30242" y="16859"/>
                </a:cubicBezTo>
                <a:cubicBezTo>
                  <a:pt x="30316" y="16933"/>
                  <a:pt x="30168" y="17118"/>
                  <a:pt x="30316" y="17118"/>
                </a:cubicBezTo>
                <a:lnTo>
                  <a:pt x="30242" y="17487"/>
                </a:lnTo>
                <a:cubicBezTo>
                  <a:pt x="30242" y="17561"/>
                  <a:pt x="30242" y="17598"/>
                  <a:pt x="30316" y="17598"/>
                </a:cubicBezTo>
                <a:cubicBezTo>
                  <a:pt x="30168" y="17672"/>
                  <a:pt x="30353" y="17931"/>
                  <a:pt x="30242" y="18153"/>
                </a:cubicBezTo>
                <a:cubicBezTo>
                  <a:pt x="30168" y="18523"/>
                  <a:pt x="30353" y="18523"/>
                  <a:pt x="30205" y="18781"/>
                </a:cubicBezTo>
                <a:cubicBezTo>
                  <a:pt x="30168" y="19151"/>
                  <a:pt x="30058" y="19595"/>
                  <a:pt x="30021" y="20038"/>
                </a:cubicBezTo>
                <a:lnTo>
                  <a:pt x="29947" y="20334"/>
                </a:lnTo>
                <a:cubicBezTo>
                  <a:pt x="29836" y="20556"/>
                  <a:pt x="29799" y="20778"/>
                  <a:pt x="29762" y="21000"/>
                </a:cubicBezTo>
                <a:cubicBezTo>
                  <a:pt x="29688" y="21258"/>
                  <a:pt x="29503" y="21517"/>
                  <a:pt x="29503" y="21702"/>
                </a:cubicBezTo>
                <a:cubicBezTo>
                  <a:pt x="29466" y="21887"/>
                  <a:pt x="29281" y="22109"/>
                  <a:pt x="29318" y="22220"/>
                </a:cubicBezTo>
                <a:cubicBezTo>
                  <a:pt x="28874" y="23107"/>
                  <a:pt x="28394" y="23883"/>
                  <a:pt x="27802" y="24660"/>
                </a:cubicBezTo>
                <a:lnTo>
                  <a:pt x="27765" y="24697"/>
                </a:lnTo>
                <a:cubicBezTo>
                  <a:pt x="27396" y="25214"/>
                  <a:pt x="26989" y="25695"/>
                  <a:pt x="26508" y="26139"/>
                </a:cubicBezTo>
                <a:lnTo>
                  <a:pt x="26471" y="26176"/>
                </a:lnTo>
                <a:cubicBezTo>
                  <a:pt x="26139" y="26508"/>
                  <a:pt x="25806" y="26841"/>
                  <a:pt x="25510" y="27100"/>
                </a:cubicBezTo>
                <a:cubicBezTo>
                  <a:pt x="25436" y="27211"/>
                  <a:pt x="25325" y="27285"/>
                  <a:pt x="25214" y="27396"/>
                </a:cubicBezTo>
                <a:lnTo>
                  <a:pt x="24105" y="28320"/>
                </a:lnTo>
                <a:lnTo>
                  <a:pt x="23883" y="28505"/>
                </a:lnTo>
                <a:lnTo>
                  <a:pt x="23883" y="28505"/>
                </a:lnTo>
                <a:cubicBezTo>
                  <a:pt x="23846" y="28542"/>
                  <a:pt x="23772" y="28542"/>
                  <a:pt x="23772" y="28542"/>
                </a:cubicBezTo>
                <a:lnTo>
                  <a:pt x="23846" y="28505"/>
                </a:lnTo>
                <a:lnTo>
                  <a:pt x="23846" y="28505"/>
                </a:lnTo>
                <a:lnTo>
                  <a:pt x="23883" y="28468"/>
                </a:lnTo>
                <a:lnTo>
                  <a:pt x="23920" y="28394"/>
                </a:lnTo>
                <a:cubicBezTo>
                  <a:pt x="23957" y="28357"/>
                  <a:pt x="24031" y="28357"/>
                  <a:pt x="24068" y="28320"/>
                </a:cubicBezTo>
                <a:lnTo>
                  <a:pt x="24105" y="28283"/>
                </a:lnTo>
                <a:cubicBezTo>
                  <a:pt x="24771" y="27802"/>
                  <a:pt x="25325" y="27433"/>
                  <a:pt x="25991" y="26841"/>
                </a:cubicBezTo>
                <a:lnTo>
                  <a:pt x="26065" y="26804"/>
                </a:lnTo>
                <a:cubicBezTo>
                  <a:pt x="26360" y="26508"/>
                  <a:pt x="26730" y="26139"/>
                  <a:pt x="26915" y="25991"/>
                </a:cubicBezTo>
                <a:lnTo>
                  <a:pt x="27026" y="25917"/>
                </a:lnTo>
                <a:lnTo>
                  <a:pt x="27396" y="25547"/>
                </a:lnTo>
                <a:cubicBezTo>
                  <a:pt x="28098" y="24808"/>
                  <a:pt x="28542" y="24105"/>
                  <a:pt x="29133" y="23292"/>
                </a:cubicBezTo>
                <a:lnTo>
                  <a:pt x="29207" y="23218"/>
                </a:lnTo>
                <a:lnTo>
                  <a:pt x="29466" y="22811"/>
                </a:lnTo>
                <a:lnTo>
                  <a:pt x="29577" y="22663"/>
                </a:lnTo>
                <a:cubicBezTo>
                  <a:pt x="29614" y="22478"/>
                  <a:pt x="29614" y="22478"/>
                  <a:pt x="29762" y="22405"/>
                </a:cubicBezTo>
                <a:lnTo>
                  <a:pt x="29799" y="22294"/>
                </a:lnTo>
                <a:cubicBezTo>
                  <a:pt x="29873" y="21998"/>
                  <a:pt x="30131" y="21443"/>
                  <a:pt x="30242" y="21185"/>
                </a:cubicBezTo>
                <a:lnTo>
                  <a:pt x="30242" y="21148"/>
                </a:lnTo>
                <a:cubicBezTo>
                  <a:pt x="30242" y="20926"/>
                  <a:pt x="30427" y="20556"/>
                  <a:pt x="30538" y="20260"/>
                </a:cubicBezTo>
                <a:cubicBezTo>
                  <a:pt x="30538" y="20038"/>
                  <a:pt x="30760" y="19632"/>
                  <a:pt x="30723" y="19410"/>
                </a:cubicBezTo>
                <a:lnTo>
                  <a:pt x="30871" y="18892"/>
                </a:lnTo>
                <a:cubicBezTo>
                  <a:pt x="30797" y="18338"/>
                  <a:pt x="31056" y="18153"/>
                  <a:pt x="30945" y="18005"/>
                </a:cubicBezTo>
                <a:close/>
              </a:path>
            </a:pathLst>
          </a:custGeom>
          <a:solidFill>
            <a:schemeClr val="accent6">
              <a:lumMod val="20000"/>
              <a:lumOff val="80000"/>
            </a:schemeClr>
          </a:solidFill>
          <a:ln>
            <a:solidFill>
              <a:schemeClr val="bg1"/>
            </a:solid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98" name="Google Shape;3798;p109"/>
          <p:cNvSpPr/>
          <p:nvPr/>
        </p:nvSpPr>
        <p:spPr>
          <a:xfrm flipH="1">
            <a:off x="4316877" y="4028301"/>
            <a:ext cx="1284041" cy="1297615"/>
          </a:xfrm>
          <a:custGeom>
            <a:avLst/>
            <a:gdLst/>
            <a:ahLst/>
            <a:cxnLst/>
            <a:rect l="l" t="t" r="r" b="b"/>
            <a:pathLst>
              <a:path w="29873" h="29208" extrusionOk="0">
                <a:moveTo>
                  <a:pt x="29540" y="13606"/>
                </a:moveTo>
                <a:cubicBezTo>
                  <a:pt x="29873" y="13495"/>
                  <a:pt x="29392" y="13310"/>
                  <a:pt x="29577" y="13088"/>
                </a:cubicBezTo>
                <a:cubicBezTo>
                  <a:pt x="29540" y="12940"/>
                  <a:pt x="29725" y="12681"/>
                  <a:pt x="29503" y="12681"/>
                </a:cubicBezTo>
                <a:cubicBezTo>
                  <a:pt x="29503" y="12349"/>
                  <a:pt x="29540" y="12016"/>
                  <a:pt x="29355" y="11794"/>
                </a:cubicBezTo>
                <a:lnTo>
                  <a:pt x="29355" y="11757"/>
                </a:lnTo>
                <a:cubicBezTo>
                  <a:pt x="29355" y="11609"/>
                  <a:pt x="29355" y="11461"/>
                  <a:pt x="29318" y="11313"/>
                </a:cubicBezTo>
                <a:cubicBezTo>
                  <a:pt x="29207" y="11055"/>
                  <a:pt x="29355" y="10537"/>
                  <a:pt x="29060" y="10389"/>
                </a:cubicBezTo>
                <a:cubicBezTo>
                  <a:pt x="29023" y="10204"/>
                  <a:pt x="29023" y="10020"/>
                  <a:pt x="28986" y="9835"/>
                </a:cubicBezTo>
                <a:cubicBezTo>
                  <a:pt x="28986" y="9613"/>
                  <a:pt x="28838" y="9539"/>
                  <a:pt x="28764" y="9391"/>
                </a:cubicBezTo>
                <a:cubicBezTo>
                  <a:pt x="28875" y="9354"/>
                  <a:pt x="28838" y="9169"/>
                  <a:pt x="28690" y="9206"/>
                </a:cubicBezTo>
                <a:cubicBezTo>
                  <a:pt x="28690" y="9058"/>
                  <a:pt x="28616" y="8689"/>
                  <a:pt x="28505" y="8615"/>
                </a:cubicBezTo>
                <a:cubicBezTo>
                  <a:pt x="28505" y="8541"/>
                  <a:pt x="28468" y="8504"/>
                  <a:pt x="28394" y="8541"/>
                </a:cubicBezTo>
                <a:cubicBezTo>
                  <a:pt x="28320" y="8430"/>
                  <a:pt x="28431" y="8356"/>
                  <a:pt x="28579" y="8430"/>
                </a:cubicBezTo>
                <a:cubicBezTo>
                  <a:pt x="28505" y="8282"/>
                  <a:pt x="28320" y="8282"/>
                  <a:pt x="28320" y="8097"/>
                </a:cubicBezTo>
                <a:lnTo>
                  <a:pt x="28246" y="8134"/>
                </a:lnTo>
                <a:lnTo>
                  <a:pt x="28246" y="8097"/>
                </a:lnTo>
                <a:cubicBezTo>
                  <a:pt x="28394" y="8060"/>
                  <a:pt x="28320" y="7949"/>
                  <a:pt x="28283" y="7875"/>
                </a:cubicBezTo>
                <a:cubicBezTo>
                  <a:pt x="28135" y="7690"/>
                  <a:pt x="28209" y="7210"/>
                  <a:pt x="27913" y="7210"/>
                </a:cubicBezTo>
                <a:cubicBezTo>
                  <a:pt x="27729" y="6766"/>
                  <a:pt x="27655" y="6655"/>
                  <a:pt x="27359" y="6322"/>
                </a:cubicBezTo>
                <a:lnTo>
                  <a:pt x="27322" y="6285"/>
                </a:lnTo>
                <a:cubicBezTo>
                  <a:pt x="27285" y="6064"/>
                  <a:pt x="27137" y="6027"/>
                  <a:pt x="26989" y="5916"/>
                </a:cubicBezTo>
                <a:cubicBezTo>
                  <a:pt x="27026" y="5879"/>
                  <a:pt x="27100" y="5842"/>
                  <a:pt x="27026" y="5731"/>
                </a:cubicBezTo>
                <a:cubicBezTo>
                  <a:pt x="26915" y="5583"/>
                  <a:pt x="26841" y="5176"/>
                  <a:pt x="26620" y="5287"/>
                </a:cubicBezTo>
                <a:lnTo>
                  <a:pt x="26361" y="4844"/>
                </a:lnTo>
                <a:cubicBezTo>
                  <a:pt x="26102" y="4548"/>
                  <a:pt x="25880" y="4252"/>
                  <a:pt x="25621" y="3919"/>
                </a:cubicBezTo>
                <a:cubicBezTo>
                  <a:pt x="25547" y="3845"/>
                  <a:pt x="25436" y="3919"/>
                  <a:pt x="25363" y="3845"/>
                </a:cubicBezTo>
                <a:cubicBezTo>
                  <a:pt x="25252" y="3624"/>
                  <a:pt x="25178" y="3439"/>
                  <a:pt x="24919" y="3365"/>
                </a:cubicBezTo>
                <a:lnTo>
                  <a:pt x="24882" y="3328"/>
                </a:lnTo>
                <a:cubicBezTo>
                  <a:pt x="24734" y="3254"/>
                  <a:pt x="24623" y="3106"/>
                  <a:pt x="24512" y="2995"/>
                </a:cubicBezTo>
                <a:lnTo>
                  <a:pt x="24438" y="2958"/>
                </a:lnTo>
                <a:cubicBezTo>
                  <a:pt x="24253" y="2884"/>
                  <a:pt x="24069" y="2514"/>
                  <a:pt x="23847" y="2625"/>
                </a:cubicBezTo>
                <a:lnTo>
                  <a:pt x="23699" y="2551"/>
                </a:lnTo>
                <a:lnTo>
                  <a:pt x="23440" y="2293"/>
                </a:lnTo>
                <a:cubicBezTo>
                  <a:pt x="23144" y="2034"/>
                  <a:pt x="22183" y="1627"/>
                  <a:pt x="21924" y="1368"/>
                </a:cubicBezTo>
                <a:lnTo>
                  <a:pt x="21813" y="1331"/>
                </a:lnTo>
                <a:cubicBezTo>
                  <a:pt x="21444" y="1257"/>
                  <a:pt x="21000" y="814"/>
                  <a:pt x="20630" y="962"/>
                </a:cubicBezTo>
                <a:cubicBezTo>
                  <a:pt x="20482" y="962"/>
                  <a:pt x="20519" y="777"/>
                  <a:pt x="20445" y="777"/>
                </a:cubicBezTo>
                <a:cubicBezTo>
                  <a:pt x="20113" y="629"/>
                  <a:pt x="19743" y="555"/>
                  <a:pt x="19410" y="444"/>
                </a:cubicBezTo>
                <a:cubicBezTo>
                  <a:pt x="19077" y="296"/>
                  <a:pt x="18856" y="518"/>
                  <a:pt x="18523" y="370"/>
                </a:cubicBezTo>
                <a:lnTo>
                  <a:pt x="18227" y="333"/>
                </a:lnTo>
                <a:cubicBezTo>
                  <a:pt x="18042" y="259"/>
                  <a:pt x="17894" y="259"/>
                  <a:pt x="17710" y="222"/>
                </a:cubicBezTo>
                <a:cubicBezTo>
                  <a:pt x="17303" y="222"/>
                  <a:pt x="16748" y="0"/>
                  <a:pt x="16453" y="222"/>
                </a:cubicBezTo>
                <a:cubicBezTo>
                  <a:pt x="15676" y="74"/>
                  <a:pt x="14752" y="296"/>
                  <a:pt x="14049" y="444"/>
                </a:cubicBezTo>
                <a:cubicBezTo>
                  <a:pt x="13791" y="555"/>
                  <a:pt x="13273" y="407"/>
                  <a:pt x="13125" y="740"/>
                </a:cubicBezTo>
                <a:cubicBezTo>
                  <a:pt x="12792" y="555"/>
                  <a:pt x="12534" y="925"/>
                  <a:pt x="12312" y="851"/>
                </a:cubicBezTo>
                <a:cubicBezTo>
                  <a:pt x="12053" y="962"/>
                  <a:pt x="11609" y="888"/>
                  <a:pt x="11498" y="1147"/>
                </a:cubicBezTo>
                <a:cubicBezTo>
                  <a:pt x="11314" y="1294"/>
                  <a:pt x="11240" y="999"/>
                  <a:pt x="11203" y="1257"/>
                </a:cubicBezTo>
                <a:cubicBezTo>
                  <a:pt x="10500" y="1516"/>
                  <a:pt x="9650" y="1738"/>
                  <a:pt x="9169" y="2071"/>
                </a:cubicBezTo>
                <a:cubicBezTo>
                  <a:pt x="9058" y="2256"/>
                  <a:pt x="8800" y="2182"/>
                  <a:pt x="8504" y="2404"/>
                </a:cubicBezTo>
                <a:lnTo>
                  <a:pt x="8541" y="2514"/>
                </a:lnTo>
                <a:cubicBezTo>
                  <a:pt x="8282" y="2625"/>
                  <a:pt x="8060" y="2773"/>
                  <a:pt x="7764" y="2958"/>
                </a:cubicBezTo>
                <a:cubicBezTo>
                  <a:pt x="7025" y="3476"/>
                  <a:pt x="6692" y="3808"/>
                  <a:pt x="5879" y="4363"/>
                </a:cubicBezTo>
                <a:cubicBezTo>
                  <a:pt x="5657" y="4548"/>
                  <a:pt x="5472" y="4733"/>
                  <a:pt x="5213" y="4918"/>
                </a:cubicBezTo>
                <a:cubicBezTo>
                  <a:pt x="5103" y="5102"/>
                  <a:pt x="4733" y="5213"/>
                  <a:pt x="4770" y="5472"/>
                </a:cubicBezTo>
                <a:cubicBezTo>
                  <a:pt x="4585" y="5509"/>
                  <a:pt x="4437" y="5583"/>
                  <a:pt x="4363" y="5879"/>
                </a:cubicBezTo>
                <a:cubicBezTo>
                  <a:pt x="3846" y="5916"/>
                  <a:pt x="3809" y="6655"/>
                  <a:pt x="3365" y="6803"/>
                </a:cubicBezTo>
                <a:cubicBezTo>
                  <a:pt x="3291" y="6988"/>
                  <a:pt x="2921" y="7173"/>
                  <a:pt x="3069" y="7395"/>
                </a:cubicBezTo>
                <a:lnTo>
                  <a:pt x="2995" y="7432"/>
                </a:lnTo>
                <a:cubicBezTo>
                  <a:pt x="2736" y="7358"/>
                  <a:pt x="2699" y="7801"/>
                  <a:pt x="2552" y="7912"/>
                </a:cubicBezTo>
                <a:cubicBezTo>
                  <a:pt x="2441" y="8060"/>
                  <a:pt x="2589" y="8171"/>
                  <a:pt x="2404" y="8282"/>
                </a:cubicBezTo>
                <a:cubicBezTo>
                  <a:pt x="2256" y="8171"/>
                  <a:pt x="2219" y="8356"/>
                  <a:pt x="2182" y="8467"/>
                </a:cubicBezTo>
                <a:cubicBezTo>
                  <a:pt x="2182" y="8541"/>
                  <a:pt x="2145" y="8652"/>
                  <a:pt x="2034" y="8689"/>
                </a:cubicBezTo>
                <a:cubicBezTo>
                  <a:pt x="2367" y="7616"/>
                  <a:pt x="2626" y="6951"/>
                  <a:pt x="3069" y="6064"/>
                </a:cubicBezTo>
                <a:cubicBezTo>
                  <a:pt x="3291" y="5879"/>
                  <a:pt x="3106" y="5694"/>
                  <a:pt x="3254" y="5509"/>
                </a:cubicBezTo>
                <a:cubicBezTo>
                  <a:pt x="3365" y="5398"/>
                  <a:pt x="3328" y="5139"/>
                  <a:pt x="3661" y="4918"/>
                </a:cubicBezTo>
                <a:cubicBezTo>
                  <a:pt x="3735" y="4770"/>
                  <a:pt x="3883" y="4585"/>
                  <a:pt x="4030" y="4437"/>
                </a:cubicBezTo>
                <a:lnTo>
                  <a:pt x="4067" y="4400"/>
                </a:lnTo>
                <a:cubicBezTo>
                  <a:pt x="4104" y="4326"/>
                  <a:pt x="4067" y="4252"/>
                  <a:pt x="4067" y="4215"/>
                </a:cubicBezTo>
                <a:cubicBezTo>
                  <a:pt x="4178" y="4030"/>
                  <a:pt x="4548" y="3882"/>
                  <a:pt x="4437" y="3661"/>
                </a:cubicBezTo>
                <a:cubicBezTo>
                  <a:pt x="4733" y="3587"/>
                  <a:pt x="4659" y="3402"/>
                  <a:pt x="4844" y="3217"/>
                </a:cubicBezTo>
                <a:cubicBezTo>
                  <a:pt x="5103" y="2921"/>
                  <a:pt x="5694" y="2662"/>
                  <a:pt x="5768" y="2293"/>
                </a:cubicBezTo>
                <a:cubicBezTo>
                  <a:pt x="6027" y="2071"/>
                  <a:pt x="6507" y="1960"/>
                  <a:pt x="6581" y="1664"/>
                </a:cubicBezTo>
                <a:cubicBezTo>
                  <a:pt x="6951" y="1627"/>
                  <a:pt x="7506" y="1553"/>
                  <a:pt x="7617" y="1147"/>
                </a:cubicBezTo>
                <a:cubicBezTo>
                  <a:pt x="7691" y="1110"/>
                  <a:pt x="7617" y="962"/>
                  <a:pt x="7580" y="851"/>
                </a:cubicBezTo>
                <a:cubicBezTo>
                  <a:pt x="7691" y="777"/>
                  <a:pt x="7580" y="666"/>
                  <a:pt x="7617" y="555"/>
                </a:cubicBezTo>
                <a:lnTo>
                  <a:pt x="7691" y="555"/>
                </a:lnTo>
                <a:cubicBezTo>
                  <a:pt x="7617" y="333"/>
                  <a:pt x="7543" y="222"/>
                  <a:pt x="7432" y="148"/>
                </a:cubicBezTo>
                <a:cubicBezTo>
                  <a:pt x="7395" y="74"/>
                  <a:pt x="7358" y="74"/>
                  <a:pt x="7321" y="74"/>
                </a:cubicBezTo>
                <a:lnTo>
                  <a:pt x="7210" y="74"/>
                </a:lnTo>
                <a:cubicBezTo>
                  <a:pt x="7173" y="74"/>
                  <a:pt x="7136" y="148"/>
                  <a:pt x="7062" y="148"/>
                </a:cubicBezTo>
                <a:lnTo>
                  <a:pt x="6803" y="296"/>
                </a:lnTo>
                <a:cubicBezTo>
                  <a:pt x="6249" y="222"/>
                  <a:pt x="6323" y="740"/>
                  <a:pt x="5731" y="851"/>
                </a:cubicBezTo>
                <a:cubicBezTo>
                  <a:pt x="5176" y="1257"/>
                  <a:pt x="4918" y="1479"/>
                  <a:pt x="4400" y="1960"/>
                </a:cubicBezTo>
                <a:cubicBezTo>
                  <a:pt x="4252" y="2145"/>
                  <a:pt x="3809" y="2293"/>
                  <a:pt x="3919" y="2551"/>
                </a:cubicBezTo>
                <a:lnTo>
                  <a:pt x="3846" y="2662"/>
                </a:lnTo>
                <a:cubicBezTo>
                  <a:pt x="3698" y="2810"/>
                  <a:pt x="3550" y="2995"/>
                  <a:pt x="3365" y="3143"/>
                </a:cubicBezTo>
                <a:cubicBezTo>
                  <a:pt x="3254" y="3291"/>
                  <a:pt x="3180" y="3365"/>
                  <a:pt x="3180" y="3513"/>
                </a:cubicBezTo>
                <a:lnTo>
                  <a:pt x="3143" y="3550"/>
                </a:lnTo>
                <a:cubicBezTo>
                  <a:pt x="2958" y="3882"/>
                  <a:pt x="2515" y="4215"/>
                  <a:pt x="2589" y="4474"/>
                </a:cubicBezTo>
                <a:cubicBezTo>
                  <a:pt x="1997" y="5250"/>
                  <a:pt x="1849" y="5953"/>
                  <a:pt x="1405" y="6840"/>
                </a:cubicBezTo>
                <a:lnTo>
                  <a:pt x="1479" y="6877"/>
                </a:lnTo>
                <a:cubicBezTo>
                  <a:pt x="1442" y="7136"/>
                  <a:pt x="1110" y="7358"/>
                  <a:pt x="1295" y="7542"/>
                </a:cubicBezTo>
                <a:cubicBezTo>
                  <a:pt x="1036" y="7653"/>
                  <a:pt x="1036" y="8208"/>
                  <a:pt x="925" y="8393"/>
                </a:cubicBezTo>
                <a:lnTo>
                  <a:pt x="666" y="9243"/>
                </a:lnTo>
                <a:lnTo>
                  <a:pt x="740" y="9280"/>
                </a:lnTo>
                <a:lnTo>
                  <a:pt x="740" y="9391"/>
                </a:lnTo>
                <a:cubicBezTo>
                  <a:pt x="407" y="9391"/>
                  <a:pt x="777" y="9761"/>
                  <a:pt x="555" y="9946"/>
                </a:cubicBezTo>
                <a:cubicBezTo>
                  <a:pt x="555" y="10056"/>
                  <a:pt x="296" y="10352"/>
                  <a:pt x="518" y="10463"/>
                </a:cubicBezTo>
                <a:cubicBezTo>
                  <a:pt x="407" y="10759"/>
                  <a:pt x="296" y="11203"/>
                  <a:pt x="370" y="11461"/>
                </a:cubicBezTo>
                <a:lnTo>
                  <a:pt x="370" y="11572"/>
                </a:lnTo>
                <a:lnTo>
                  <a:pt x="296" y="12053"/>
                </a:lnTo>
                <a:cubicBezTo>
                  <a:pt x="296" y="12386"/>
                  <a:pt x="1" y="12903"/>
                  <a:pt x="222" y="13125"/>
                </a:cubicBezTo>
                <a:cubicBezTo>
                  <a:pt x="185" y="13347"/>
                  <a:pt x="185" y="13532"/>
                  <a:pt x="148" y="13791"/>
                </a:cubicBezTo>
                <a:cubicBezTo>
                  <a:pt x="38" y="14012"/>
                  <a:pt x="148" y="14197"/>
                  <a:pt x="185" y="14382"/>
                </a:cubicBezTo>
                <a:cubicBezTo>
                  <a:pt x="38" y="14382"/>
                  <a:pt x="38" y="14567"/>
                  <a:pt x="185" y="14604"/>
                </a:cubicBezTo>
                <a:cubicBezTo>
                  <a:pt x="148" y="14752"/>
                  <a:pt x="112" y="15195"/>
                  <a:pt x="148" y="15306"/>
                </a:cubicBezTo>
                <a:cubicBezTo>
                  <a:pt x="148" y="15343"/>
                  <a:pt x="148" y="15380"/>
                  <a:pt x="222" y="15380"/>
                </a:cubicBezTo>
                <a:cubicBezTo>
                  <a:pt x="222" y="15528"/>
                  <a:pt x="148" y="15528"/>
                  <a:pt x="1" y="15491"/>
                </a:cubicBezTo>
                <a:cubicBezTo>
                  <a:pt x="1" y="15676"/>
                  <a:pt x="185" y="15713"/>
                  <a:pt x="112" y="15898"/>
                </a:cubicBezTo>
                <a:lnTo>
                  <a:pt x="185" y="15898"/>
                </a:lnTo>
                <a:lnTo>
                  <a:pt x="185" y="16009"/>
                </a:lnTo>
                <a:cubicBezTo>
                  <a:pt x="38" y="16009"/>
                  <a:pt x="38" y="16120"/>
                  <a:pt x="112" y="16231"/>
                </a:cubicBezTo>
                <a:cubicBezTo>
                  <a:pt x="185" y="16489"/>
                  <a:pt x="1" y="16970"/>
                  <a:pt x="222" y="17044"/>
                </a:cubicBezTo>
                <a:cubicBezTo>
                  <a:pt x="296" y="17672"/>
                  <a:pt x="333" y="17783"/>
                  <a:pt x="518" y="18264"/>
                </a:cubicBezTo>
                <a:lnTo>
                  <a:pt x="518" y="18338"/>
                </a:lnTo>
                <a:cubicBezTo>
                  <a:pt x="518" y="18597"/>
                  <a:pt x="592" y="18708"/>
                  <a:pt x="740" y="18892"/>
                </a:cubicBezTo>
                <a:cubicBezTo>
                  <a:pt x="666" y="18966"/>
                  <a:pt x="666" y="19003"/>
                  <a:pt x="666" y="19077"/>
                </a:cubicBezTo>
                <a:cubicBezTo>
                  <a:pt x="740" y="19262"/>
                  <a:pt x="666" y="19743"/>
                  <a:pt x="925" y="19743"/>
                </a:cubicBezTo>
                <a:cubicBezTo>
                  <a:pt x="962" y="19928"/>
                  <a:pt x="1036" y="20113"/>
                  <a:pt x="1110" y="20297"/>
                </a:cubicBezTo>
                <a:cubicBezTo>
                  <a:pt x="1258" y="20704"/>
                  <a:pt x="1442" y="21185"/>
                  <a:pt x="1627" y="21591"/>
                </a:cubicBezTo>
                <a:cubicBezTo>
                  <a:pt x="1664" y="21739"/>
                  <a:pt x="1812" y="21665"/>
                  <a:pt x="1849" y="21813"/>
                </a:cubicBezTo>
                <a:cubicBezTo>
                  <a:pt x="1960" y="22146"/>
                  <a:pt x="1960" y="22331"/>
                  <a:pt x="2219" y="22516"/>
                </a:cubicBezTo>
                <a:lnTo>
                  <a:pt x="2256" y="22553"/>
                </a:lnTo>
                <a:cubicBezTo>
                  <a:pt x="2367" y="22737"/>
                  <a:pt x="2441" y="22885"/>
                  <a:pt x="2589" y="23070"/>
                </a:cubicBezTo>
                <a:lnTo>
                  <a:pt x="2626" y="23107"/>
                </a:lnTo>
                <a:cubicBezTo>
                  <a:pt x="2810" y="23255"/>
                  <a:pt x="2921" y="23699"/>
                  <a:pt x="3180" y="23662"/>
                </a:cubicBezTo>
                <a:lnTo>
                  <a:pt x="3328" y="23847"/>
                </a:lnTo>
                <a:lnTo>
                  <a:pt x="3624" y="24179"/>
                </a:lnTo>
                <a:cubicBezTo>
                  <a:pt x="3846" y="24549"/>
                  <a:pt x="4733" y="25325"/>
                  <a:pt x="4992" y="25621"/>
                </a:cubicBezTo>
                <a:lnTo>
                  <a:pt x="5103" y="25695"/>
                </a:lnTo>
                <a:cubicBezTo>
                  <a:pt x="5472" y="25917"/>
                  <a:pt x="5842" y="26471"/>
                  <a:pt x="6249" y="26471"/>
                </a:cubicBezTo>
                <a:cubicBezTo>
                  <a:pt x="6397" y="26545"/>
                  <a:pt x="6286" y="26656"/>
                  <a:pt x="6397" y="26730"/>
                </a:cubicBezTo>
                <a:cubicBezTo>
                  <a:pt x="6692" y="26952"/>
                  <a:pt x="7025" y="27174"/>
                  <a:pt x="7358" y="27359"/>
                </a:cubicBezTo>
                <a:cubicBezTo>
                  <a:pt x="7691" y="27655"/>
                  <a:pt x="7949" y="27507"/>
                  <a:pt x="8282" y="27728"/>
                </a:cubicBezTo>
                <a:lnTo>
                  <a:pt x="8615" y="27876"/>
                </a:lnTo>
                <a:cubicBezTo>
                  <a:pt x="8800" y="27950"/>
                  <a:pt x="8911" y="28024"/>
                  <a:pt x="9095" y="28098"/>
                </a:cubicBezTo>
                <a:cubicBezTo>
                  <a:pt x="9539" y="28209"/>
                  <a:pt x="10020" y="28616"/>
                  <a:pt x="10463" y="28468"/>
                </a:cubicBezTo>
                <a:cubicBezTo>
                  <a:pt x="11240" y="28838"/>
                  <a:pt x="12238" y="28949"/>
                  <a:pt x="12977" y="28949"/>
                </a:cubicBezTo>
                <a:cubicBezTo>
                  <a:pt x="13310" y="28875"/>
                  <a:pt x="13791" y="29170"/>
                  <a:pt x="14012" y="28949"/>
                </a:cubicBezTo>
                <a:cubicBezTo>
                  <a:pt x="14271" y="29207"/>
                  <a:pt x="14641" y="28949"/>
                  <a:pt x="14900" y="29059"/>
                </a:cubicBezTo>
                <a:cubicBezTo>
                  <a:pt x="15159" y="29022"/>
                  <a:pt x="15639" y="29207"/>
                  <a:pt x="15750" y="28949"/>
                </a:cubicBezTo>
                <a:cubicBezTo>
                  <a:pt x="16009" y="28838"/>
                  <a:pt x="16009" y="29133"/>
                  <a:pt x="16083" y="28949"/>
                </a:cubicBezTo>
                <a:cubicBezTo>
                  <a:pt x="16859" y="28838"/>
                  <a:pt x="17784" y="28764"/>
                  <a:pt x="18338" y="28579"/>
                </a:cubicBezTo>
                <a:cubicBezTo>
                  <a:pt x="18486" y="28394"/>
                  <a:pt x="18782" y="28505"/>
                  <a:pt x="19077" y="28394"/>
                </a:cubicBezTo>
                <a:lnTo>
                  <a:pt x="19041" y="28283"/>
                </a:lnTo>
                <a:cubicBezTo>
                  <a:pt x="19336" y="28209"/>
                  <a:pt x="19632" y="28098"/>
                  <a:pt x="19928" y="28024"/>
                </a:cubicBezTo>
                <a:cubicBezTo>
                  <a:pt x="20741" y="27655"/>
                  <a:pt x="21185" y="27396"/>
                  <a:pt x="22109" y="26989"/>
                </a:cubicBezTo>
                <a:cubicBezTo>
                  <a:pt x="22331" y="26841"/>
                  <a:pt x="22590" y="26730"/>
                  <a:pt x="22848" y="26545"/>
                </a:cubicBezTo>
                <a:cubicBezTo>
                  <a:pt x="23033" y="26361"/>
                  <a:pt x="23403" y="26287"/>
                  <a:pt x="23403" y="26028"/>
                </a:cubicBezTo>
                <a:cubicBezTo>
                  <a:pt x="23588" y="25991"/>
                  <a:pt x="23773" y="25917"/>
                  <a:pt x="23847" y="25658"/>
                </a:cubicBezTo>
                <a:cubicBezTo>
                  <a:pt x="24364" y="25695"/>
                  <a:pt x="24549" y="24919"/>
                  <a:pt x="24956" y="24882"/>
                </a:cubicBezTo>
                <a:cubicBezTo>
                  <a:pt x="25067" y="24697"/>
                  <a:pt x="25473" y="24586"/>
                  <a:pt x="25363" y="24327"/>
                </a:cubicBezTo>
                <a:lnTo>
                  <a:pt x="25436" y="24253"/>
                </a:lnTo>
                <a:cubicBezTo>
                  <a:pt x="25658" y="24364"/>
                  <a:pt x="25806" y="23957"/>
                  <a:pt x="25991" y="23847"/>
                </a:cubicBezTo>
                <a:cubicBezTo>
                  <a:pt x="26065" y="23773"/>
                  <a:pt x="25991" y="23588"/>
                  <a:pt x="26176" y="23477"/>
                </a:cubicBezTo>
                <a:cubicBezTo>
                  <a:pt x="26287" y="23588"/>
                  <a:pt x="26361" y="23440"/>
                  <a:pt x="26435" y="23329"/>
                </a:cubicBezTo>
                <a:cubicBezTo>
                  <a:pt x="26583" y="22959"/>
                  <a:pt x="26841" y="23107"/>
                  <a:pt x="27026" y="22959"/>
                </a:cubicBezTo>
                <a:lnTo>
                  <a:pt x="26952" y="22922"/>
                </a:lnTo>
                <a:cubicBezTo>
                  <a:pt x="27100" y="22700"/>
                  <a:pt x="27137" y="22664"/>
                  <a:pt x="27100" y="22553"/>
                </a:cubicBezTo>
                <a:lnTo>
                  <a:pt x="27137" y="22516"/>
                </a:lnTo>
                <a:cubicBezTo>
                  <a:pt x="27359" y="22368"/>
                  <a:pt x="27137" y="22183"/>
                  <a:pt x="26915" y="21998"/>
                </a:cubicBezTo>
                <a:cubicBezTo>
                  <a:pt x="26952" y="21850"/>
                  <a:pt x="26952" y="21665"/>
                  <a:pt x="27174" y="21591"/>
                </a:cubicBezTo>
                <a:cubicBezTo>
                  <a:pt x="27396" y="21111"/>
                  <a:pt x="27581" y="20889"/>
                  <a:pt x="27840" y="20482"/>
                </a:cubicBezTo>
                <a:cubicBezTo>
                  <a:pt x="27877" y="20297"/>
                  <a:pt x="28246" y="20113"/>
                  <a:pt x="28061" y="19928"/>
                </a:cubicBezTo>
                <a:lnTo>
                  <a:pt x="28098" y="19817"/>
                </a:lnTo>
                <a:cubicBezTo>
                  <a:pt x="28209" y="19706"/>
                  <a:pt x="28283" y="19558"/>
                  <a:pt x="28320" y="19373"/>
                </a:cubicBezTo>
                <a:cubicBezTo>
                  <a:pt x="28431" y="19225"/>
                  <a:pt x="28431" y="19151"/>
                  <a:pt x="28394" y="19040"/>
                </a:cubicBezTo>
                <a:lnTo>
                  <a:pt x="28431" y="19003"/>
                </a:lnTo>
                <a:cubicBezTo>
                  <a:pt x="28468" y="18708"/>
                  <a:pt x="28875" y="18412"/>
                  <a:pt x="28690" y="18116"/>
                </a:cubicBezTo>
                <a:cubicBezTo>
                  <a:pt x="29060" y="17377"/>
                  <a:pt x="29060" y="16785"/>
                  <a:pt x="29355" y="16009"/>
                </a:cubicBezTo>
                <a:lnTo>
                  <a:pt x="29244" y="15935"/>
                </a:lnTo>
                <a:cubicBezTo>
                  <a:pt x="29244" y="15750"/>
                  <a:pt x="29540" y="15491"/>
                  <a:pt x="29318" y="15380"/>
                </a:cubicBezTo>
                <a:cubicBezTo>
                  <a:pt x="29540" y="15269"/>
                  <a:pt x="29429" y="14789"/>
                  <a:pt x="29429" y="14604"/>
                </a:cubicBezTo>
                <a:cubicBezTo>
                  <a:pt x="29503" y="14382"/>
                  <a:pt x="29540" y="14086"/>
                  <a:pt x="29540" y="13864"/>
                </a:cubicBezTo>
                <a:lnTo>
                  <a:pt x="29429" y="13864"/>
                </a:lnTo>
                <a:close/>
                <a:moveTo>
                  <a:pt x="24327" y="23699"/>
                </a:moveTo>
                <a:cubicBezTo>
                  <a:pt x="24032" y="23921"/>
                  <a:pt x="23810" y="24179"/>
                  <a:pt x="23514" y="24401"/>
                </a:cubicBezTo>
                <a:lnTo>
                  <a:pt x="23440" y="24512"/>
                </a:lnTo>
                <a:cubicBezTo>
                  <a:pt x="23255" y="24697"/>
                  <a:pt x="23070" y="24771"/>
                  <a:pt x="22848" y="24956"/>
                </a:cubicBezTo>
                <a:cubicBezTo>
                  <a:pt x="22664" y="25104"/>
                  <a:pt x="22405" y="25251"/>
                  <a:pt x="22368" y="25436"/>
                </a:cubicBezTo>
                <a:cubicBezTo>
                  <a:pt x="22146" y="25288"/>
                  <a:pt x="22183" y="25510"/>
                  <a:pt x="22035" y="25621"/>
                </a:cubicBezTo>
                <a:cubicBezTo>
                  <a:pt x="21998" y="25547"/>
                  <a:pt x="21961" y="25510"/>
                  <a:pt x="21998" y="25658"/>
                </a:cubicBezTo>
                <a:cubicBezTo>
                  <a:pt x="21628" y="25621"/>
                  <a:pt x="21591" y="25880"/>
                  <a:pt x="21222" y="25991"/>
                </a:cubicBezTo>
                <a:cubicBezTo>
                  <a:pt x="21074" y="26102"/>
                  <a:pt x="20667" y="26102"/>
                  <a:pt x="20667" y="26398"/>
                </a:cubicBezTo>
                <a:cubicBezTo>
                  <a:pt x="20482" y="26471"/>
                  <a:pt x="20298" y="26582"/>
                  <a:pt x="20113" y="26619"/>
                </a:cubicBezTo>
                <a:cubicBezTo>
                  <a:pt x="19780" y="26767"/>
                  <a:pt x="19447" y="26841"/>
                  <a:pt x="19151" y="26989"/>
                </a:cubicBezTo>
                <a:cubicBezTo>
                  <a:pt x="18967" y="27026"/>
                  <a:pt x="18708" y="27026"/>
                  <a:pt x="18671" y="27211"/>
                </a:cubicBezTo>
                <a:cubicBezTo>
                  <a:pt x="18597" y="26952"/>
                  <a:pt x="18634" y="27396"/>
                  <a:pt x="18449" y="27285"/>
                </a:cubicBezTo>
                <a:cubicBezTo>
                  <a:pt x="18153" y="27285"/>
                  <a:pt x="17747" y="27396"/>
                  <a:pt x="17229" y="27507"/>
                </a:cubicBezTo>
                <a:cubicBezTo>
                  <a:pt x="17044" y="27544"/>
                  <a:pt x="16933" y="27544"/>
                  <a:pt x="16748" y="27544"/>
                </a:cubicBezTo>
                <a:cubicBezTo>
                  <a:pt x="16009" y="27581"/>
                  <a:pt x="15713" y="27692"/>
                  <a:pt x="15306" y="27728"/>
                </a:cubicBezTo>
                <a:lnTo>
                  <a:pt x="14937" y="27728"/>
                </a:lnTo>
                <a:lnTo>
                  <a:pt x="14900" y="27728"/>
                </a:lnTo>
                <a:cubicBezTo>
                  <a:pt x="14641" y="27728"/>
                  <a:pt x="14382" y="27728"/>
                  <a:pt x="14160" y="27692"/>
                </a:cubicBezTo>
                <a:lnTo>
                  <a:pt x="14086" y="27692"/>
                </a:lnTo>
                <a:cubicBezTo>
                  <a:pt x="13902" y="27692"/>
                  <a:pt x="13717" y="27581"/>
                  <a:pt x="13643" y="27728"/>
                </a:cubicBezTo>
                <a:lnTo>
                  <a:pt x="13495" y="27728"/>
                </a:lnTo>
                <a:cubicBezTo>
                  <a:pt x="13347" y="27470"/>
                  <a:pt x="13162" y="27765"/>
                  <a:pt x="12940" y="27655"/>
                </a:cubicBezTo>
                <a:lnTo>
                  <a:pt x="12792" y="27655"/>
                </a:lnTo>
                <a:cubicBezTo>
                  <a:pt x="12349" y="27655"/>
                  <a:pt x="11831" y="27285"/>
                  <a:pt x="11425" y="27433"/>
                </a:cubicBezTo>
                <a:cubicBezTo>
                  <a:pt x="11388" y="27544"/>
                  <a:pt x="11425" y="27581"/>
                  <a:pt x="11425" y="27692"/>
                </a:cubicBezTo>
                <a:cubicBezTo>
                  <a:pt x="11277" y="27655"/>
                  <a:pt x="11425" y="27359"/>
                  <a:pt x="11240" y="27396"/>
                </a:cubicBezTo>
                <a:cubicBezTo>
                  <a:pt x="11055" y="27396"/>
                  <a:pt x="10833" y="27137"/>
                  <a:pt x="10648" y="27322"/>
                </a:cubicBezTo>
                <a:cubicBezTo>
                  <a:pt x="10537" y="27285"/>
                  <a:pt x="10574" y="27137"/>
                  <a:pt x="10500" y="27137"/>
                </a:cubicBezTo>
                <a:cubicBezTo>
                  <a:pt x="9946" y="26841"/>
                  <a:pt x="9539" y="26952"/>
                  <a:pt x="9095" y="26508"/>
                </a:cubicBezTo>
                <a:cubicBezTo>
                  <a:pt x="9058" y="26582"/>
                  <a:pt x="9058" y="26619"/>
                  <a:pt x="9021" y="26619"/>
                </a:cubicBezTo>
                <a:cubicBezTo>
                  <a:pt x="8874" y="26508"/>
                  <a:pt x="8689" y="26471"/>
                  <a:pt x="8541" y="26398"/>
                </a:cubicBezTo>
                <a:cubicBezTo>
                  <a:pt x="8615" y="26250"/>
                  <a:pt x="8504" y="26287"/>
                  <a:pt x="8467" y="26361"/>
                </a:cubicBezTo>
                <a:lnTo>
                  <a:pt x="8282" y="26250"/>
                </a:lnTo>
                <a:cubicBezTo>
                  <a:pt x="8282" y="25991"/>
                  <a:pt x="7801" y="25917"/>
                  <a:pt x="7617" y="25695"/>
                </a:cubicBezTo>
                <a:lnTo>
                  <a:pt x="7580" y="25806"/>
                </a:lnTo>
                <a:lnTo>
                  <a:pt x="7506" y="25695"/>
                </a:lnTo>
                <a:cubicBezTo>
                  <a:pt x="7321" y="25547"/>
                  <a:pt x="7136" y="25473"/>
                  <a:pt x="6988" y="25325"/>
                </a:cubicBezTo>
                <a:cubicBezTo>
                  <a:pt x="6692" y="25251"/>
                  <a:pt x="6507" y="24771"/>
                  <a:pt x="6212" y="24882"/>
                </a:cubicBezTo>
                <a:lnTo>
                  <a:pt x="6138" y="24808"/>
                </a:lnTo>
                <a:cubicBezTo>
                  <a:pt x="6101" y="24438"/>
                  <a:pt x="5509" y="24216"/>
                  <a:pt x="5287" y="23847"/>
                </a:cubicBezTo>
                <a:cubicBezTo>
                  <a:pt x="4807" y="23625"/>
                  <a:pt x="4844" y="22959"/>
                  <a:pt x="4252" y="23033"/>
                </a:cubicBezTo>
                <a:cubicBezTo>
                  <a:pt x="4252" y="23070"/>
                  <a:pt x="4363" y="23107"/>
                  <a:pt x="4252" y="23218"/>
                </a:cubicBezTo>
                <a:lnTo>
                  <a:pt x="4104" y="23070"/>
                </a:lnTo>
                <a:cubicBezTo>
                  <a:pt x="4178" y="23033"/>
                  <a:pt x="4289" y="22922"/>
                  <a:pt x="4252" y="22885"/>
                </a:cubicBezTo>
                <a:cubicBezTo>
                  <a:pt x="4104" y="22737"/>
                  <a:pt x="4030" y="22590"/>
                  <a:pt x="3919" y="22405"/>
                </a:cubicBezTo>
                <a:cubicBezTo>
                  <a:pt x="3883" y="22331"/>
                  <a:pt x="3846" y="22220"/>
                  <a:pt x="3735" y="22183"/>
                </a:cubicBezTo>
                <a:cubicBezTo>
                  <a:pt x="3698" y="22146"/>
                  <a:pt x="3624" y="22109"/>
                  <a:pt x="3550" y="22109"/>
                </a:cubicBezTo>
                <a:cubicBezTo>
                  <a:pt x="3550" y="21961"/>
                  <a:pt x="3550" y="21850"/>
                  <a:pt x="3365" y="21776"/>
                </a:cubicBezTo>
                <a:cubicBezTo>
                  <a:pt x="3365" y="21554"/>
                  <a:pt x="3365" y="21554"/>
                  <a:pt x="3180" y="21443"/>
                </a:cubicBezTo>
                <a:cubicBezTo>
                  <a:pt x="3291" y="21185"/>
                  <a:pt x="2958" y="21185"/>
                  <a:pt x="2884" y="20815"/>
                </a:cubicBezTo>
                <a:cubicBezTo>
                  <a:pt x="2699" y="20371"/>
                  <a:pt x="2552" y="19965"/>
                  <a:pt x="2404" y="19558"/>
                </a:cubicBezTo>
                <a:cubicBezTo>
                  <a:pt x="2367" y="19077"/>
                  <a:pt x="2071" y="18856"/>
                  <a:pt x="2034" y="18449"/>
                </a:cubicBezTo>
                <a:lnTo>
                  <a:pt x="2034" y="18375"/>
                </a:lnTo>
                <a:cubicBezTo>
                  <a:pt x="1849" y="18116"/>
                  <a:pt x="2034" y="18042"/>
                  <a:pt x="1849" y="17820"/>
                </a:cubicBezTo>
                <a:cubicBezTo>
                  <a:pt x="1775" y="17525"/>
                  <a:pt x="1775" y="17562"/>
                  <a:pt x="1775" y="17229"/>
                </a:cubicBezTo>
                <a:lnTo>
                  <a:pt x="1516" y="17229"/>
                </a:lnTo>
                <a:cubicBezTo>
                  <a:pt x="1516" y="17192"/>
                  <a:pt x="1627" y="17155"/>
                  <a:pt x="1775" y="17155"/>
                </a:cubicBezTo>
                <a:cubicBezTo>
                  <a:pt x="1775" y="17007"/>
                  <a:pt x="1627" y="17007"/>
                  <a:pt x="1627" y="16859"/>
                </a:cubicBezTo>
                <a:lnTo>
                  <a:pt x="1627" y="16526"/>
                </a:lnTo>
                <a:cubicBezTo>
                  <a:pt x="1627" y="16489"/>
                  <a:pt x="1516" y="16452"/>
                  <a:pt x="1479" y="16415"/>
                </a:cubicBezTo>
                <a:cubicBezTo>
                  <a:pt x="1664" y="16305"/>
                  <a:pt x="1664" y="15824"/>
                  <a:pt x="1479" y="15713"/>
                </a:cubicBezTo>
                <a:cubicBezTo>
                  <a:pt x="1516" y="15602"/>
                  <a:pt x="1627" y="15565"/>
                  <a:pt x="1590" y="15454"/>
                </a:cubicBezTo>
                <a:lnTo>
                  <a:pt x="1479" y="15454"/>
                </a:lnTo>
                <a:cubicBezTo>
                  <a:pt x="1627" y="15158"/>
                  <a:pt x="1516" y="15269"/>
                  <a:pt x="1479" y="14863"/>
                </a:cubicBezTo>
                <a:cubicBezTo>
                  <a:pt x="1479" y="14567"/>
                  <a:pt x="1516" y="14234"/>
                  <a:pt x="1516" y="13938"/>
                </a:cubicBezTo>
                <a:cubicBezTo>
                  <a:pt x="1479" y="13864"/>
                  <a:pt x="1701" y="13643"/>
                  <a:pt x="1442" y="13643"/>
                </a:cubicBezTo>
                <a:cubicBezTo>
                  <a:pt x="1479" y="13088"/>
                  <a:pt x="1627" y="12460"/>
                  <a:pt x="1516" y="12201"/>
                </a:cubicBezTo>
                <a:lnTo>
                  <a:pt x="1516" y="12164"/>
                </a:lnTo>
                <a:cubicBezTo>
                  <a:pt x="1479" y="11979"/>
                  <a:pt x="1775" y="11683"/>
                  <a:pt x="1516" y="11609"/>
                </a:cubicBezTo>
                <a:lnTo>
                  <a:pt x="1516" y="11535"/>
                </a:lnTo>
                <a:cubicBezTo>
                  <a:pt x="1479" y="11313"/>
                  <a:pt x="1775" y="11424"/>
                  <a:pt x="1701" y="11166"/>
                </a:cubicBezTo>
                <a:cubicBezTo>
                  <a:pt x="1627" y="10944"/>
                  <a:pt x="1812" y="10685"/>
                  <a:pt x="1664" y="10426"/>
                </a:cubicBezTo>
                <a:lnTo>
                  <a:pt x="1664" y="10389"/>
                </a:lnTo>
                <a:cubicBezTo>
                  <a:pt x="1886" y="10352"/>
                  <a:pt x="1775" y="10167"/>
                  <a:pt x="1812" y="9983"/>
                </a:cubicBezTo>
                <a:lnTo>
                  <a:pt x="1849" y="9798"/>
                </a:lnTo>
                <a:cubicBezTo>
                  <a:pt x="2034" y="9872"/>
                  <a:pt x="2219" y="10020"/>
                  <a:pt x="2256" y="10130"/>
                </a:cubicBezTo>
                <a:cubicBezTo>
                  <a:pt x="2367" y="9983"/>
                  <a:pt x="3069" y="10241"/>
                  <a:pt x="2921" y="10056"/>
                </a:cubicBezTo>
                <a:cubicBezTo>
                  <a:pt x="3698" y="9983"/>
                  <a:pt x="3365" y="9243"/>
                  <a:pt x="3550" y="8873"/>
                </a:cubicBezTo>
                <a:lnTo>
                  <a:pt x="3624" y="8836"/>
                </a:lnTo>
                <a:cubicBezTo>
                  <a:pt x="3883" y="8836"/>
                  <a:pt x="3698" y="8652"/>
                  <a:pt x="3919" y="8541"/>
                </a:cubicBezTo>
                <a:cubicBezTo>
                  <a:pt x="4030" y="8319"/>
                  <a:pt x="4437" y="8097"/>
                  <a:pt x="4289" y="7838"/>
                </a:cubicBezTo>
                <a:lnTo>
                  <a:pt x="4437" y="7653"/>
                </a:lnTo>
                <a:cubicBezTo>
                  <a:pt x="4659" y="7395"/>
                  <a:pt x="4918" y="7099"/>
                  <a:pt x="5140" y="6877"/>
                </a:cubicBezTo>
                <a:lnTo>
                  <a:pt x="5213" y="6803"/>
                </a:lnTo>
                <a:cubicBezTo>
                  <a:pt x="5472" y="6433"/>
                  <a:pt x="6064" y="6138"/>
                  <a:pt x="6138" y="5731"/>
                </a:cubicBezTo>
                <a:cubicBezTo>
                  <a:pt x="6397" y="5805"/>
                  <a:pt x="6323" y="5583"/>
                  <a:pt x="6434" y="5509"/>
                </a:cubicBezTo>
                <a:cubicBezTo>
                  <a:pt x="6470" y="5546"/>
                  <a:pt x="6581" y="5546"/>
                  <a:pt x="6470" y="5435"/>
                </a:cubicBezTo>
                <a:cubicBezTo>
                  <a:pt x="6840" y="5398"/>
                  <a:pt x="6840" y="5139"/>
                  <a:pt x="7210" y="4992"/>
                </a:cubicBezTo>
                <a:cubicBezTo>
                  <a:pt x="7358" y="4807"/>
                  <a:pt x="7764" y="4770"/>
                  <a:pt x="7691" y="4511"/>
                </a:cubicBezTo>
                <a:cubicBezTo>
                  <a:pt x="7875" y="4400"/>
                  <a:pt x="7986" y="4289"/>
                  <a:pt x="8171" y="4215"/>
                </a:cubicBezTo>
                <a:cubicBezTo>
                  <a:pt x="8467" y="4030"/>
                  <a:pt x="8726" y="3845"/>
                  <a:pt x="9058" y="3698"/>
                </a:cubicBezTo>
                <a:cubicBezTo>
                  <a:pt x="9206" y="3587"/>
                  <a:pt x="9428" y="3550"/>
                  <a:pt x="9428" y="3365"/>
                </a:cubicBezTo>
                <a:cubicBezTo>
                  <a:pt x="9576" y="3587"/>
                  <a:pt x="9428" y="3180"/>
                  <a:pt x="9650" y="3291"/>
                </a:cubicBezTo>
                <a:cubicBezTo>
                  <a:pt x="9946" y="3217"/>
                  <a:pt x="10278" y="2995"/>
                  <a:pt x="10759" y="2773"/>
                </a:cubicBezTo>
                <a:lnTo>
                  <a:pt x="11240" y="2588"/>
                </a:lnTo>
                <a:cubicBezTo>
                  <a:pt x="11868" y="2367"/>
                  <a:pt x="12127" y="2219"/>
                  <a:pt x="12497" y="2071"/>
                </a:cubicBezTo>
                <a:lnTo>
                  <a:pt x="12682" y="1960"/>
                </a:lnTo>
                <a:lnTo>
                  <a:pt x="12719" y="1960"/>
                </a:lnTo>
                <a:lnTo>
                  <a:pt x="13421" y="1812"/>
                </a:lnTo>
                <a:lnTo>
                  <a:pt x="13458" y="1812"/>
                </a:lnTo>
                <a:cubicBezTo>
                  <a:pt x="13606" y="1775"/>
                  <a:pt x="13754" y="1812"/>
                  <a:pt x="13828" y="1627"/>
                </a:cubicBezTo>
                <a:lnTo>
                  <a:pt x="13976" y="1627"/>
                </a:lnTo>
                <a:cubicBezTo>
                  <a:pt x="14160" y="1849"/>
                  <a:pt x="14234" y="1479"/>
                  <a:pt x="14456" y="1590"/>
                </a:cubicBezTo>
                <a:lnTo>
                  <a:pt x="14604" y="1590"/>
                </a:lnTo>
                <a:cubicBezTo>
                  <a:pt x="15011" y="1479"/>
                  <a:pt x="15565" y="1664"/>
                  <a:pt x="15898" y="1405"/>
                </a:cubicBezTo>
                <a:cubicBezTo>
                  <a:pt x="15898" y="1294"/>
                  <a:pt x="15861" y="1257"/>
                  <a:pt x="15861" y="1147"/>
                </a:cubicBezTo>
                <a:cubicBezTo>
                  <a:pt x="16009" y="1147"/>
                  <a:pt x="15935" y="1479"/>
                  <a:pt x="16083" y="1405"/>
                </a:cubicBezTo>
                <a:cubicBezTo>
                  <a:pt x="16231" y="1331"/>
                  <a:pt x="16563" y="1516"/>
                  <a:pt x="16600" y="1294"/>
                </a:cubicBezTo>
                <a:cubicBezTo>
                  <a:pt x="16674" y="1294"/>
                  <a:pt x="16674" y="1442"/>
                  <a:pt x="16785" y="1442"/>
                </a:cubicBezTo>
                <a:cubicBezTo>
                  <a:pt x="17340" y="1516"/>
                  <a:pt x="17673" y="1331"/>
                  <a:pt x="18153" y="1627"/>
                </a:cubicBezTo>
                <a:cubicBezTo>
                  <a:pt x="18153" y="1590"/>
                  <a:pt x="18227" y="1479"/>
                  <a:pt x="18264" y="1516"/>
                </a:cubicBezTo>
                <a:lnTo>
                  <a:pt x="18708" y="1627"/>
                </a:lnTo>
                <a:cubicBezTo>
                  <a:pt x="18708" y="1775"/>
                  <a:pt x="18782" y="1701"/>
                  <a:pt x="18819" y="1664"/>
                </a:cubicBezTo>
                <a:lnTo>
                  <a:pt x="19004" y="1701"/>
                </a:lnTo>
                <a:cubicBezTo>
                  <a:pt x="19077" y="1997"/>
                  <a:pt x="19521" y="1886"/>
                  <a:pt x="19706" y="2034"/>
                </a:cubicBezTo>
                <a:lnTo>
                  <a:pt x="19743" y="1960"/>
                </a:lnTo>
                <a:lnTo>
                  <a:pt x="19817" y="1997"/>
                </a:lnTo>
                <a:cubicBezTo>
                  <a:pt x="20002" y="2034"/>
                  <a:pt x="20187" y="2145"/>
                  <a:pt x="20371" y="2182"/>
                </a:cubicBezTo>
                <a:cubicBezTo>
                  <a:pt x="20667" y="2182"/>
                  <a:pt x="20926" y="2551"/>
                  <a:pt x="21148" y="2367"/>
                </a:cubicBezTo>
                <a:lnTo>
                  <a:pt x="21222" y="2404"/>
                </a:lnTo>
                <a:cubicBezTo>
                  <a:pt x="21370" y="2773"/>
                  <a:pt x="21887" y="2773"/>
                  <a:pt x="22146" y="3069"/>
                </a:cubicBezTo>
                <a:cubicBezTo>
                  <a:pt x="22590" y="3106"/>
                  <a:pt x="22701" y="3734"/>
                  <a:pt x="23218" y="3476"/>
                </a:cubicBezTo>
                <a:cubicBezTo>
                  <a:pt x="23218" y="3439"/>
                  <a:pt x="23107" y="3439"/>
                  <a:pt x="23144" y="3328"/>
                </a:cubicBezTo>
                <a:lnTo>
                  <a:pt x="23292" y="3439"/>
                </a:lnTo>
                <a:cubicBezTo>
                  <a:pt x="23255" y="3513"/>
                  <a:pt x="23144" y="3624"/>
                  <a:pt x="23218" y="3661"/>
                </a:cubicBezTo>
                <a:cubicBezTo>
                  <a:pt x="23477" y="3808"/>
                  <a:pt x="23662" y="4252"/>
                  <a:pt x="23995" y="4178"/>
                </a:cubicBezTo>
                <a:cubicBezTo>
                  <a:pt x="24032" y="4289"/>
                  <a:pt x="24032" y="4400"/>
                  <a:pt x="24216" y="4400"/>
                </a:cubicBezTo>
                <a:cubicBezTo>
                  <a:pt x="24253" y="4585"/>
                  <a:pt x="24253" y="4585"/>
                  <a:pt x="24438" y="4622"/>
                </a:cubicBezTo>
                <a:cubicBezTo>
                  <a:pt x="24438" y="4918"/>
                  <a:pt x="24734" y="4807"/>
                  <a:pt x="24882" y="5102"/>
                </a:cubicBezTo>
                <a:cubicBezTo>
                  <a:pt x="25104" y="5361"/>
                  <a:pt x="25363" y="5694"/>
                  <a:pt x="25547" y="6027"/>
                </a:cubicBezTo>
                <a:cubicBezTo>
                  <a:pt x="25695" y="6396"/>
                  <a:pt x="26028" y="6470"/>
                  <a:pt x="26176" y="6803"/>
                </a:cubicBezTo>
                <a:lnTo>
                  <a:pt x="26213" y="6840"/>
                </a:lnTo>
                <a:cubicBezTo>
                  <a:pt x="26435" y="7025"/>
                  <a:pt x="26287" y="7173"/>
                  <a:pt x="26546" y="7210"/>
                </a:cubicBezTo>
                <a:cubicBezTo>
                  <a:pt x="26730" y="7432"/>
                  <a:pt x="26656" y="7395"/>
                  <a:pt x="26767" y="7690"/>
                </a:cubicBezTo>
                <a:lnTo>
                  <a:pt x="26952" y="7579"/>
                </a:lnTo>
                <a:cubicBezTo>
                  <a:pt x="26952" y="7616"/>
                  <a:pt x="26915" y="7690"/>
                  <a:pt x="26767" y="7727"/>
                </a:cubicBezTo>
                <a:cubicBezTo>
                  <a:pt x="26767" y="7801"/>
                  <a:pt x="26915" y="7764"/>
                  <a:pt x="26952" y="7875"/>
                </a:cubicBezTo>
                <a:lnTo>
                  <a:pt x="27026" y="8134"/>
                </a:lnTo>
                <a:cubicBezTo>
                  <a:pt x="27026" y="8171"/>
                  <a:pt x="27137" y="8171"/>
                  <a:pt x="27174" y="8171"/>
                </a:cubicBezTo>
                <a:cubicBezTo>
                  <a:pt x="27026" y="8319"/>
                  <a:pt x="27174" y="8726"/>
                  <a:pt x="27359" y="8689"/>
                </a:cubicBezTo>
                <a:cubicBezTo>
                  <a:pt x="27359" y="8799"/>
                  <a:pt x="27285" y="8836"/>
                  <a:pt x="27322" y="8984"/>
                </a:cubicBezTo>
                <a:lnTo>
                  <a:pt x="27396" y="8910"/>
                </a:lnTo>
                <a:lnTo>
                  <a:pt x="27396" y="9021"/>
                </a:lnTo>
                <a:lnTo>
                  <a:pt x="27396" y="9058"/>
                </a:lnTo>
                <a:lnTo>
                  <a:pt x="27396" y="9095"/>
                </a:lnTo>
                <a:lnTo>
                  <a:pt x="27396" y="9206"/>
                </a:lnTo>
                <a:cubicBezTo>
                  <a:pt x="27396" y="9243"/>
                  <a:pt x="27470" y="9280"/>
                  <a:pt x="27544" y="9428"/>
                </a:cubicBezTo>
                <a:cubicBezTo>
                  <a:pt x="27655" y="9650"/>
                  <a:pt x="27692" y="9946"/>
                  <a:pt x="27729" y="10204"/>
                </a:cubicBezTo>
                <a:cubicBezTo>
                  <a:pt x="27840" y="10278"/>
                  <a:pt x="27655" y="10537"/>
                  <a:pt x="27913" y="10463"/>
                </a:cubicBezTo>
                <a:cubicBezTo>
                  <a:pt x="28024" y="10907"/>
                  <a:pt x="28024" y="11424"/>
                  <a:pt x="28209" y="11609"/>
                </a:cubicBezTo>
                <a:lnTo>
                  <a:pt x="28209" y="11646"/>
                </a:lnTo>
                <a:cubicBezTo>
                  <a:pt x="28283" y="11794"/>
                  <a:pt x="28098" y="12053"/>
                  <a:pt x="28320" y="12127"/>
                </a:cubicBezTo>
                <a:lnTo>
                  <a:pt x="28320" y="12164"/>
                </a:lnTo>
                <a:cubicBezTo>
                  <a:pt x="28431" y="12349"/>
                  <a:pt x="28135" y="12349"/>
                  <a:pt x="28246" y="12534"/>
                </a:cubicBezTo>
                <a:cubicBezTo>
                  <a:pt x="28394" y="12681"/>
                  <a:pt x="28246" y="12940"/>
                  <a:pt x="28431" y="13088"/>
                </a:cubicBezTo>
                <a:lnTo>
                  <a:pt x="28431" y="13125"/>
                </a:lnTo>
                <a:cubicBezTo>
                  <a:pt x="28209" y="13236"/>
                  <a:pt x="28394" y="13310"/>
                  <a:pt x="28394" y="13458"/>
                </a:cubicBezTo>
                <a:cubicBezTo>
                  <a:pt x="28394" y="13606"/>
                  <a:pt x="28320" y="13791"/>
                  <a:pt x="28320" y="13901"/>
                </a:cubicBezTo>
                <a:cubicBezTo>
                  <a:pt x="28246" y="14086"/>
                  <a:pt x="28320" y="14234"/>
                  <a:pt x="28394" y="14382"/>
                </a:cubicBezTo>
                <a:lnTo>
                  <a:pt x="28394" y="14419"/>
                </a:lnTo>
                <a:cubicBezTo>
                  <a:pt x="28283" y="15454"/>
                  <a:pt x="28209" y="16083"/>
                  <a:pt x="27913" y="16859"/>
                </a:cubicBezTo>
                <a:cubicBezTo>
                  <a:pt x="27766" y="17044"/>
                  <a:pt x="27950" y="17192"/>
                  <a:pt x="27840" y="17340"/>
                </a:cubicBezTo>
                <a:cubicBezTo>
                  <a:pt x="27692" y="17414"/>
                  <a:pt x="27840" y="17672"/>
                  <a:pt x="27581" y="17894"/>
                </a:cubicBezTo>
                <a:lnTo>
                  <a:pt x="27359" y="18301"/>
                </a:lnTo>
                <a:lnTo>
                  <a:pt x="27322" y="18338"/>
                </a:lnTo>
                <a:cubicBezTo>
                  <a:pt x="27285" y="18412"/>
                  <a:pt x="27359" y="18449"/>
                  <a:pt x="27359" y="18486"/>
                </a:cubicBezTo>
                <a:cubicBezTo>
                  <a:pt x="27359" y="18671"/>
                  <a:pt x="26989" y="18856"/>
                  <a:pt x="27211" y="19003"/>
                </a:cubicBezTo>
                <a:cubicBezTo>
                  <a:pt x="26989" y="19077"/>
                  <a:pt x="27026" y="19225"/>
                  <a:pt x="26989" y="19410"/>
                </a:cubicBezTo>
                <a:cubicBezTo>
                  <a:pt x="26915" y="19743"/>
                  <a:pt x="26435" y="20002"/>
                  <a:pt x="26546" y="20334"/>
                </a:cubicBezTo>
                <a:cubicBezTo>
                  <a:pt x="26435" y="20556"/>
                  <a:pt x="26065" y="20815"/>
                  <a:pt x="26176" y="21037"/>
                </a:cubicBezTo>
                <a:cubicBezTo>
                  <a:pt x="25917" y="21185"/>
                  <a:pt x="25510" y="21370"/>
                  <a:pt x="25621" y="21628"/>
                </a:cubicBezTo>
                <a:cubicBezTo>
                  <a:pt x="25363" y="21850"/>
                  <a:pt x="25473" y="22368"/>
                  <a:pt x="25289" y="22590"/>
                </a:cubicBezTo>
                <a:lnTo>
                  <a:pt x="25252" y="22664"/>
                </a:lnTo>
                <a:cubicBezTo>
                  <a:pt x="24956" y="22590"/>
                  <a:pt x="25141" y="22848"/>
                  <a:pt x="24882" y="22885"/>
                </a:cubicBezTo>
                <a:cubicBezTo>
                  <a:pt x="24734" y="23107"/>
                  <a:pt x="24327" y="23255"/>
                  <a:pt x="24401" y="23514"/>
                </a:cubicBezTo>
                <a:close/>
              </a:path>
            </a:pathLst>
          </a:custGeom>
          <a:solidFill>
            <a:schemeClr val="accent6">
              <a:lumMod val="20000"/>
              <a:lumOff val="80000"/>
            </a:schemeClr>
          </a:solidFill>
          <a:ln>
            <a:solidFill>
              <a:schemeClr val="bg1"/>
            </a:solid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99" name="Google Shape;3799;p109"/>
          <p:cNvSpPr txBox="1"/>
          <p:nvPr/>
        </p:nvSpPr>
        <p:spPr>
          <a:xfrm flipH="1">
            <a:off x="4388284" y="2364233"/>
            <a:ext cx="1140800" cy="656800"/>
          </a:xfrm>
          <a:prstGeom prst="rect">
            <a:avLst/>
          </a:prstGeom>
          <a:noFill/>
          <a:ln>
            <a:noFill/>
          </a:ln>
        </p:spPr>
        <p:txBody>
          <a:bodyPr spcFirstLastPara="1" wrap="square" lIns="121900" tIns="121900" rIns="121900" bIns="121900" anchor="ctr" anchorCtr="0">
            <a:noAutofit/>
          </a:bodyPr>
          <a:lstStyle/>
          <a:p>
            <a:pPr algn="ctr" defTabSz="1219170">
              <a:buClr>
                <a:srgbClr val="000000"/>
              </a:buClr>
            </a:pPr>
            <a:r>
              <a:rPr lang="en" sz="4267" b="1" kern="0">
                <a:solidFill>
                  <a:srgbClr val="FAC600">
                    <a:lumMod val="60000"/>
                    <a:lumOff val="40000"/>
                  </a:srgbClr>
                </a:solidFill>
                <a:latin typeface="#9Slide07 SVNUT Triumph Press" panose="00000500000000000000" pitchFamily="2" charset="0"/>
                <a:ea typeface="Gaegu"/>
                <a:cs typeface="Gaegu"/>
                <a:sym typeface="Gaegu"/>
              </a:rPr>
              <a:t>01</a:t>
            </a:r>
            <a:endParaRPr sz="4267" b="1" kern="0">
              <a:solidFill>
                <a:srgbClr val="FAC600">
                  <a:lumMod val="60000"/>
                  <a:lumOff val="40000"/>
                </a:srgbClr>
              </a:solidFill>
              <a:latin typeface="#9Slide07 SVNUT Triumph Press" panose="00000500000000000000" pitchFamily="2" charset="0"/>
              <a:ea typeface="Gaegu"/>
              <a:cs typeface="Gaegu"/>
              <a:sym typeface="Gaegu"/>
            </a:endParaRPr>
          </a:p>
        </p:txBody>
      </p:sp>
      <p:sp>
        <p:nvSpPr>
          <p:cNvPr id="3800" name="Google Shape;3800;p109"/>
          <p:cNvSpPr txBox="1"/>
          <p:nvPr/>
        </p:nvSpPr>
        <p:spPr>
          <a:xfrm flipH="1">
            <a:off x="6670153" y="2364233"/>
            <a:ext cx="1140800" cy="656800"/>
          </a:xfrm>
          <a:prstGeom prst="rect">
            <a:avLst/>
          </a:prstGeom>
          <a:noFill/>
          <a:ln>
            <a:noFill/>
          </a:ln>
        </p:spPr>
        <p:txBody>
          <a:bodyPr spcFirstLastPara="1" wrap="square" lIns="121900" tIns="121900" rIns="121900" bIns="121900" anchor="ctr" anchorCtr="0">
            <a:noAutofit/>
          </a:bodyPr>
          <a:lstStyle/>
          <a:p>
            <a:pPr algn="ctr" defTabSz="1219170">
              <a:buClr>
                <a:srgbClr val="000000"/>
              </a:buClr>
            </a:pPr>
            <a:r>
              <a:rPr lang="en" sz="4267" b="1" kern="0">
                <a:solidFill>
                  <a:srgbClr val="FAC600">
                    <a:lumMod val="60000"/>
                    <a:lumOff val="40000"/>
                  </a:srgbClr>
                </a:solidFill>
                <a:latin typeface="#9Slide07 SVNUT Triumph Press" panose="00000500000000000000" pitchFamily="2" charset="0"/>
                <a:ea typeface="Gaegu"/>
                <a:cs typeface="Gaegu"/>
                <a:sym typeface="Gaegu"/>
              </a:rPr>
              <a:t>02</a:t>
            </a:r>
            <a:endParaRPr sz="4267" b="1" kern="0">
              <a:solidFill>
                <a:srgbClr val="FAC600">
                  <a:lumMod val="60000"/>
                  <a:lumOff val="40000"/>
                </a:srgbClr>
              </a:solidFill>
              <a:latin typeface="#9Slide07 SVNUT Triumph Press" panose="00000500000000000000" pitchFamily="2" charset="0"/>
              <a:ea typeface="Gaegu"/>
              <a:cs typeface="Gaegu"/>
              <a:sym typeface="Gaegu"/>
            </a:endParaRPr>
          </a:p>
        </p:txBody>
      </p:sp>
      <p:sp>
        <p:nvSpPr>
          <p:cNvPr id="3801" name="Google Shape;3801;p109"/>
          <p:cNvSpPr txBox="1"/>
          <p:nvPr/>
        </p:nvSpPr>
        <p:spPr>
          <a:xfrm flipH="1">
            <a:off x="4388407" y="4348700"/>
            <a:ext cx="1140800" cy="656800"/>
          </a:xfrm>
          <a:prstGeom prst="rect">
            <a:avLst/>
          </a:prstGeom>
          <a:noFill/>
          <a:ln>
            <a:noFill/>
          </a:ln>
        </p:spPr>
        <p:txBody>
          <a:bodyPr spcFirstLastPara="1" wrap="square" lIns="121900" tIns="121900" rIns="121900" bIns="121900" anchor="ctr" anchorCtr="0">
            <a:noAutofit/>
          </a:bodyPr>
          <a:lstStyle/>
          <a:p>
            <a:pPr algn="ctr" defTabSz="1219170">
              <a:buClr>
                <a:srgbClr val="000000"/>
              </a:buClr>
            </a:pPr>
            <a:r>
              <a:rPr lang="en" sz="4267" b="1" kern="0">
                <a:solidFill>
                  <a:srgbClr val="FAC600">
                    <a:lumMod val="60000"/>
                    <a:lumOff val="40000"/>
                  </a:srgbClr>
                </a:solidFill>
                <a:latin typeface="#9Slide07 SVNUT Triumph Press" panose="00000500000000000000" pitchFamily="2" charset="0"/>
                <a:ea typeface="Gaegu"/>
                <a:cs typeface="Gaegu"/>
                <a:sym typeface="Gaegu"/>
              </a:rPr>
              <a:t>03</a:t>
            </a:r>
            <a:endParaRPr sz="4267" b="1" kern="0">
              <a:solidFill>
                <a:srgbClr val="FAC600">
                  <a:lumMod val="60000"/>
                  <a:lumOff val="40000"/>
                </a:srgbClr>
              </a:solidFill>
              <a:latin typeface="#9Slide07 SVNUT Triumph Press" panose="00000500000000000000" pitchFamily="2" charset="0"/>
              <a:ea typeface="Gaegu"/>
              <a:cs typeface="Gaegu"/>
              <a:sym typeface="Gaegu"/>
            </a:endParaRPr>
          </a:p>
        </p:txBody>
      </p:sp>
      <p:sp>
        <p:nvSpPr>
          <p:cNvPr id="3802" name="Google Shape;3802;p109"/>
          <p:cNvSpPr/>
          <p:nvPr/>
        </p:nvSpPr>
        <p:spPr>
          <a:xfrm>
            <a:off x="6605887" y="4028277"/>
            <a:ext cx="1269216" cy="1265028"/>
          </a:xfrm>
          <a:custGeom>
            <a:avLst/>
            <a:gdLst/>
            <a:ahLst/>
            <a:cxnLst/>
            <a:rect l="l" t="t" r="r" b="b"/>
            <a:pathLst>
              <a:path w="31093" h="30317" extrusionOk="0">
                <a:moveTo>
                  <a:pt x="30945" y="18005"/>
                </a:moveTo>
                <a:cubicBezTo>
                  <a:pt x="30982" y="17450"/>
                  <a:pt x="31093" y="16896"/>
                  <a:pt x="31056" y="16452"/>
                </a:cubicBezTo>
                <a:lnTo>
                  <a:pt x="31056" y="16267"/>
                </a:lnTo>
                <a:lnTo>
                  <a:pt x="31056" y="16046"/>
                </a:lnTo>
                <a:lnTo>
                  <a:pt x="31056" y="15343"/>
                </a:lnTo>
                <a:lnTo>
                  <a:pt x="31056" y="14789"/>
                </a:lnTo>
                <a:cubicBezTo>
                  <a:pt x="30908" y="14678"/>
                  <a:pt x="30982" y="14419"/>
                  <a:pt x="30945" y="14234"/>
                </a:cubicBezTo>
                <a:cubicBezTo>
                  <a:pt x="30908" y="14086"/>
                  <a:pt x="30982" y="13753"/>
                  <a:pt x="30797" y="13716"/>
                </a:cubicBezTo>
                <a:cubicBezTo>
                  <a:pt x="30760" y="13458"/>
                  <a:pt x="30723" y="13125"/>
                  <a:pt x="30686" y="12829"/>
                </a:cubicBezTo>
                <a:lnTo>
                  <a:pt x="30575" y="12459"/>
                </a:lnTo>
                <a:cubicBezTo>
                  <a:pt x="30538" y="12201"/>
                  <a:pt x="30427" y="11868"/>
                  <a:pt x="30390" y="11609"/>
                </a:cubicBezTo>
                <a:cubicBezTo>
                  <a:pt x="30316" y="11646"/>
                  <a:pt x="30242" y="11646"/>
                  <a:pt x="30205" y="11683"/>
                </a:cubicBezTo>
                <a:cubicBezTo>
                  <a:pt x="30205" y="11646"/>
                  <a:pt x="30205" y="11535"/>
                  <a:pt x="30316" y="11535"/>
                </a:cubicBezTo>
                <a:lnTo>
                  <a:pt x="30168" y="11128"/>
                </a:lnTo>
                <a:cubicBezTo>
                  <a:pt x="30058" y="10796"/>
                  <a:pt x="30021" y="10796"/>
                  <a:pt x="29984" y="10537"/>
                </a:cubicBezTo>
                <a:cubicBezTo>
                  <a:pt x="29947" y="10389"/>
                  <a:pt x="29873" y="10167"/>
                  <a:pt x="29762" y="10093"/>
                </a:cubicBezTo>
                <a:cubicBezTo>
                  <a:pt x="29651" y="9871"/>
                  <a:pt x="29577" y="9613"/>
                  <a:pt x="29466" y="9354"/>
                </a:cubicBezTo>
                <a:cubicBezTo>
                  <a:pt x="29392" y="9095"/>
                  <a:pt x="29244" y="8873"/>
                  <a:pt x="29133" y="8578"/>
                </a:cubicBezTo>
                <a:cubicBezTo>
                  <a:pt x="29022" y="8578"/>
                  <a:pt x="28764" y="8799"/>
                  <a:pt x="28764" y="8725"/>
                </a:cubicBezTo>
                <a:cubicBezTo>
                  <a:pt x="28764" y="8688"/>
                  <a:pt x="28690" y="8578"/>
                  <a:pt x="28764" y="8541"/>
                </a:cubicBezTo>
                <a:cubicBezTo>
                  <a:pt x="28837" y="8614"/>
                  <a:pt x="28874" y="8725"/>
                  <a:pt x="29022" y="8614"/>
                </a:cubicBezTo>
                <a:cubicBezTo>
                  <a:pt x="29133" y="8393"/>
                  <a:pt x="29022" y="8319"/>
                  <a:pt x="28874" y="8171"/>
                </a:cubicBezTo>
                <a:cubicBezTo>
                  <a:pt x="28764" y="7949"/>
                  <a:pt x="28653" y="7764"/>
                  <a:pt x="28542" y="7505"/>
                </a:cubicBezTo>
                <a:lnTo>
                  <a:pt x="28394" y="7284"/>
                </a:lnTo>
                <a:lnTo>
                  <a:pt x="28320" y="7099"/>
                </a:lnTo>
                <a:cubicBezTo>
                  <a:pt x="28172" y="6877"/>
                  <a:pt x="28024" y="6655"/>
                  <a:pt x="27913" y="6470"/>
                </a:cubicBezTo>
                <a:lnTo>
                  <a:pt x="27617" y="6027"/>
                </a:lnTo>
                <a:cubicBezTo>
                  <a:pt x="27470" y="5916"/>
                  <a:pt x="27396" y="5546"/>
                  <a:pt x="27211" y="5583"/>
                </a:cubicBezTo>
                <a:cubicBezTo>
                  <a:pt x="27174" y="5361"/>
                  <a:pt x="26989" y="5435"/>
                  <a:pt x="27026" y="5176"/>
                </a:cubicBezTo>
                <a:lnTo>
                  <a:pt x="26915" y="5213"/>
                </a:lnTo>
                <a:cubicBezTo>
                  <a:pt x="26804" y="5028"/>
                  <a:pt x="26619" y="4843"/>
                  <a:pt x="26471" y="4659"/>
                </a:cubicBezTo>
                <a:lnTo>
                  <a:pt x="26360" y="4548"/>
                </a:lnTo>
                <a:cubicBezTo>
                  <a:pt x="26286" y="4474"/>
                  <a:pt x="26139" y="4252"/>
                  <a:pt x="25991" y="4289"/>
                </a:cubicBezTo>
                <a:cubicBezTo>
                  <a:pt x="25991" y="3993"/>
                  <a:pt x="25695" y="3919"/>
                  <a:pt x="25584" y="3882"/>
                </a:cubicBezTo>
                <a:cubicBezTo>
                  <a:pt x="25436" y="3734"/>
                  <a:pt x="25325" y="3623"/>
                  <a:pt x="25177" y="3513"/>
                </a:cubicBezTo>
                <a:cubicBezTo>
                  <a:pt x="24771" y="3217"/>
                  <a:pt x="24327" y="2662"/>
                  <a:pt x="23883" y="2625"/>
                </a:cubicBezTo>
                <a:cubicBezTo>
                  <a:pt x="23699" y="2514"/>
                  <a:pt x="23477" y="2403"/>
                  <a:pt x="23292" y="2256"/>
                </a:cubicBezTo>
                <a:lnTo>
                  <a:pt x="22737" y="1960"/>
                </a:lnTo>
                <a:cubicBezTo>
                  <a:pt x="22479" y="1886"/>
                  <a:pt x="22220" y="1590"/>
                  <a:pt x="21998" y="1738"/>
                </a:cubicBezTo>
                <a:cubicBezTo>
                  <a:pt x="22072" y="1553"/>
                  <a:pt x="21850" y="1590"/>
                  <a:pt x="21739" y="1553"/>
                </a:cubicBezTo>
                <a:lnTo>
                  <a:pt x="21554" y="1479"/>
                </a:lnTo>
                <a:lnTo>
                  <a:pt x="21369" y="1368"/>
                </a:lnTo>
                <a:cubicBezTo>
                  <a:pt x="21074" y="1183"/>
                  <a:pt x="20593" y="1146"/>
                  <a:pt x="20408" y="999"/>
                </a:cubicBezTo>
                <a:cubicBezTo>
                  <a:pt x="20186" y="925"/>
                  <a:pt x="19965" y="851"/>
                  <a:pt x="19706" y="777"/>
                </a:cubicBezTo>
                <a:cubicBezTo>
                  <a:pt x="19225" y="629"/>
                  <a:pt x="18707" y="481"/>
                  <a:pt x="18153" y="407"/>
                </a:cubicBezTo>
                <a:lnTo>
                  <a:pt x="18153" y="296"/>
                </a:lnTo>
                <a:cubicBezTo>
                  <a:pt x="18042" y="296"/>
                  <a:pt x="17968" y="222"/>
                  <a:pt x="17931" y="370"/>
                </a:cubicBezTo>
                <a:cubicBezTo>
                  <a:pt x="17635" y="296"/>
                  <a:pt x="17414" y="259"/>
                  <a:pt x="17118" y="259"/>
                </a:cubicBezTo>
                <a:cubicBezTo>
                  <a:pt x="17081" y="37"/>
                  <a:pt x="16748" y="185"/>
                  <a:pt x="16563" y="111"/>
                </a:cubicBezTo>
                <a:lnTo>
                  <a:pt x="16526" y="111"/>
                </a:lnTo>
                <a:cubicBezTo>
                  <a:pt x="15158" y="74"/>
                  <a:pt x="14049" y="0"/>
                  <a:pt x="12755" y="111"/>
                </a:cubicBezTo>
                <a:lnTo>
                  <a:pt x="12681" y="111"/>
                </a:lnTo>
                <a:cubicBezTo>
                  <a:pt x="11535" y="370"/>
                  <a:pt x="10204" y="481"/>
                  <a:pt x="9280" y="1146"/>
                </a:cubicBezTo>
                <a:cubicBezTo>
                  <a:pt x="9280" y="1220"/>
                  <a:pt x="9280" y="1294"/>
                  <a:pt x="9243" y="1294"/>
                </a:cubicBezTo>
                <a:cubicBezTo>
                  <a:pt x="9243" y="1035"/>
                  <a:pt x="9169" y="1035"/>
                  <a:pt x="9058" y="1146"/>
                </a:cubicBezTo>
                <a:cubicBezTo>
                  <a:pt x="8799" y="1220"/>
                  <a:pt x="8541" y="1368"/>
                  <a:pt x="8319" y="1479"/>
                </a:cubicBezTo>
                <a:lnTo>
                  <a:pt x="8245" y="1516"/>
                </a:lnTo>
                <a:lnTo>
                  <a:pt x="8208" y="1553"/>
                </a:lnTo>
                <a:lnTo>
                  <a:pt x="8171" y="1590"/>
                </a:lnTo>
                <a:cubicBezTo>
                  <a:pt x="7986" y="1701"/>
                  <a:pt x="7838" y="1775"/>
                  <a:pt x="7653" y="1886"/>
                </a:cubicBezTo>
                <a:lnTo>
                  <a:pt x="7505" y="1960"/>
                </a:lnTo>
                <a:lnTo>
                  <a:pt x="7321" y="2071"/>
                </a:lnTo>
                <a:cubicBezTo>
                  <a:pt x="7136" y="2071"/>
                  <a:pt x="7284" y="2256"/>
                  <a:pt x="7136" y="2292"/>
                </a:cubicBezTo>
                <a:cubicBezTo>
                  <a:pt x="6729" y="2292"/>
                  <a:pt x="6692" y="2625"/>
                  <a:pt x="6285" y="2699"/>
                </a:cubicBezTo>
                <a:lnTo>
                  <a:pt x="6211" y="2773"/>
                </a:lnTo>
                <a:lnTo>
                  <a:pt x="6137" y="2810"/>
                </a:lnTo>
                <a:cubicBezTo>
                  <a:pt x="5953" y="3069"/>
                  <a:pt x="5620" y="3032"/>
                  <a:pt x="5583" y="3365"/>
                </a:cubicBezTo>
                <a:cubicBezTo>
                  <a:pt x="5546" y="3402"/>
                  <a:pt x="5435" y="3328"/>
                  <a:pt x="5398" y="3402"/>
                </a:cubicBezTo>
                <a:cubicBezTo>
                  <a:pt x="5213" y="3513"/>
                  <a:pt x="5361" y="3697"/>
                  <a:pt x="5176" y="3734"/>
                </a:cubicBezTo>
                <a:cubicBezTo>
                  <a:pt x="4917" y="3586"/>
                  <a:pt x="4843" y="3956"/>
                  <a:pt x="4659" y="4067"/>
                </a:cubicBezTo>
                <a:lnTo>
                  <a:pt x="4622" y="4104"/>
                </a:lnTo>
                <a:lnTo>
                  <a:pt x="4178" y="4511"/>
                </a:lnTo>
                <a:cubicBezTo>
                  <a:pt x="4141" y="4622"/>
                  <a:pt x="4067" y="4659"/>
                  <a:pt x="3993" y="4733"/>
                </a:cubicBezTo>
                <a:cubicBezTo>
                  <a:pt x="3771" y="4991"/>
                  <a:pt x="3697" y="5213"/>
                  <a:pt x="3623" y="5361"/>
                </a:cubicBezTo>
                <a:cubicBezTo>
                  <a:pt x="3365" y="5657"/>
                  <a:pt x="3143" y="6027"/>
                  <a:pt x="2884" y="6359"/>
                </a:cubicBezTo>
                <a:lnTo>
                  <a:pt x="2847" y="6396"/>
                </a:lnTo>
                <a:lnTo>
                  <a:pt x="2810" y="6470"/>
                </a:lnTo>
                <a:cubicBezTo>
                  <a:pt x="2662" y="6692"/>
                  <a:pt x="2514" y="6877"/>
                  <a:pt x="2440" y="7099"/>
                </a:cubicBezTo>
                <a:cubicBezTo>
                  <a:pt x="2514" y="7284"/>
                  <a:pt x="2699" y="7136"/>
                  <a:pt x="2699" y="7321"/>
                </a:cubicBezTo>
                <a:cubicBezTo>
                  <a:pt x="2662" y="7468"/>
                  <a:pt x="2588" y="7505"/>
                  <a:pt x="2403" y="7431"/>
                </a:cubicBezTo>
                <a:cubicBezTo>
                  <a:pt x="2477" y="7431"/>
                  <a:pt x="2699" y="7394"/>
                  <a:pt x="2403" y="7247"/>
                </a:cubicBezTo>
                <a:cubicBezTo>
                  <a:pt x="2145" y="7653"/>
                  <a:pt x="2219" y="7801"/>
                  <a:pt x="1960" y="8245"/>
                </a:cubicBezTo>
                <a:cubicBezTo>
                  <a:pt x="1738" y="8614"/>
                  <a:pt x="1479" y="8947"/>
                  <a:pt x="1331" y="9428"/>
                </a:cubicBezTo>
                <a:cubicBezTo>
                  <a:pt x="1405" y="9465"/>
                  <a:pt x="1516" y="9502"/>
                  <a:pt x="1516" y="9539"/>
                </a:cubicBezTo>
                <a:cubicBezTo>
                  <a:pt x="1368" y="9502"/>
                  <a:pt x="1368" y="9613"/>
                  <a:pt x="1331" y="9687"/>
                </a:cubicBezTo>
                <a:cubicBezTo>
                  <a:pt x="1294" y="9687"/>
                  <a:pt x="1183" y="9687"/>
                  <a:pt x="1331" y="9724"/>
                </a:cubicBezTo>
                <a:cubicBezTo>
                  <a:pt x="1183" y="9835"/>
                  <a:pt x="1146" y="9908"/>
                  <a:pt x="1331" y="10093"/>
                </a:cubicBezTo>
                <a:cubicBezTo>
                  <a:pt x="1368" y="10019"/>
                  <a:pt x="1479" y="9982"/>
                  <a:pt x="1590" y="9982"/>
                </a:cubicBezTo>
                <a:cubicBezTo>
                  <a:pt x="1590" y="10019"/>
                  <a:pt x="1664" y="10056"/>
                  <a:pt x="1664" y="10093"/>
                </a:cubicBezTo>
                <a:lnTo>
                  <a:pt x="1590" y="10204"/>
                </a:lnTo>
                <a:cubicBezTo>
                  <a:pt x="1220" y="10204"/>
                  <a:pt x="1220" y="10093"/>
                  <a:pt x="999" y="10241"/>
                </a:cubicBezTo>
                <a:lnTo>
                  <a:pt x="1109" y="10278"/>
                </a:lnTo>
                <a:cubicBezTo>
                  <a:pt x="1109" y="10574"/>
                  <a:pt x="814" y="10648"/>
                  <a:pt x="925" y="10833"/>
                </a:cubicBezTo>
                <a:cubicBezTo>
                  <a:pt x="777" y="10796"/>
                  <a:pt x="777" y="10944"/>
                  <a:pt x="740" y="11018"/>
                </a:cubicBezTo>
                <a:lnTo>
                  <a:pt x="629" y="11498"/>
                </a:lnTo>
                <a:cubicBezTo>
                  <a:pt x="592" y="11757"/>
                  <a:pt x="481" y="12016"/>
                  <a:pt x="444" y="12275"/>
                </a:cubicBezTo>
                <a:lnTo>
                  <a:pt x="444" y="12385"/>
                </a:lnTo>
                <a:lnTo>
                  <a:pt x="407" y="12644"/>
                </a:lnTo>
                <a:cubicBezTo>
                  <a:pt x="370" y="12829"/>
                  <a:pt x="370" y="12977"/>
                  <a:pt x="296" y="13162"/>
                </a:cubicBezTo>
                <a:cubicBezTo>
                  <a:pt x="370" y="13384"/>
                  <a:pt x="37" y="13864"/>
                  <a:pt x="444" y="13938"/>
                </a:cubicBezTo>
                <a:cubicBezTo>
                  <a:pt x="666" y="13975"/>
                  <a:pt x="555" y="14271"/>
                  <a:pt x="296" y="14234"/>
                </a:cubicBezTo>
                <a:cubicBezTo>
                  <a:pt x="370" y="13679"/>
                  <a:pt x="111" y="14160"/>
                  <a:pt x="185" y="14456"/>
                </a:cubicBezTo>
                <a:cubicBezTo>
                  <a:pt x="370" y="14863"/>
                  <a:pt x="0" y="15158"/>
                  <a:pt x="259" y="15602"/>
                </a:cubicBezTo>
                <a:cubicBezTo>
                  <a:pt x="111" y="15602"/>
                  <a:pt x="111" y="15787"/>
                  <a:pt x="259" y="15787"/>
                </a:cubicBezTo>
                <a:cubicBezTo>
                  <a:pt x="111" y="15898"/>
                  <a:pt x="185" y="16083"/>
                  <a:pt x="185" y="16193"/>
                </a:cubicBezTo>
                <a:cubicBezTo>
                  <a:pt x="111" y="16452"/>
                  <a:pt x="296" y="16526"/>
                  <a:pt x="296" y="16711"/>
                </a:cubicBezTo>
                <a:cubicBezTo>
                  <a:pt x="259" y="16859"/>
                  <a:pt x="111" y="17081"/>
                  <a:pt x="370" y="17192"/>
                </a:cubicBezTo>
                <a:cubicBezTo>
                  <a:pt x="74" y="17229"/>
                  <a:pt x="481" y="17266"/>
                  <a:pt x="407" y="17414"/>
                </a:cubicBezTo>
                <a:cubicBezTo>
                  <a:pt x="222" y="17450"/>
                  <a:pt x="296" y="17857"/>
                  <a:pt x="481" y="17857"/>
                </a:cubicBezTo>
                <a:cubicBezTo>
                  <a:pt x="407" y="18005"/>
                  <a:pt x="629" y="18338"/>
                  <a:pt x="629" y="18597"/>
                </a:cubicBezTo>
                <a:cubicBezTo>
                  <a:pt x="481" y="18671"/>
                  <a:pt x="555" y="18781"/>
                  <a:pt x="666" y="18781"/>
                </a:cubicBezTo>
                <a:lnTo>
                  <a:pt x="740" y="18892"/>
                </a:lnTo>
                <a:cubicBezTo>
                  <a:pt x="777" y="19151"/>
                  <a:pt x="851" y="19410"/>
                  <a:pt x="962" y="19669"/>
                </a:cubicBezTo>
                <a:cubicBezTo>
                  <a:pt x="1183" y="20408"/>
                  <a:pt x="1479" y="21111"/>
                  <a:pt x="1775" y="21813"/>
                </a:cubicBezTo>
                <a:lnTo>
                  <a:pt x="1849" y="21887"/>
                </a:lnTo>
                <a:lnTo>
                  <a:pt x="2071" y="22294"/>
                </a:lnTo>
                <a:cubicBezTo>
                  <a:pt x="1960" y="22663"/>
                  <a:pt x="2440" y="23033"/>
                  <a:pt x="2588" y="23366"/>
                </a:cubicBezTo>
                <a:lnTo>
                  <a:pt x="2625" y="23403"/>
                </a:lnTo>
                <a:cubicBezTo>
                  <a:pt x="2773" y="23477"/>
                  <a:pt x="2810" y="23846"/>
                  <a:pt x="3032" y="24031"/>
                </a:cubicBezTo>
                <a:lnTo>
                  <a:pt x="3069" y="24105"/>
                </a:lnTo>
                <a:lnTo>
                  <a:pt x="3328" y="24401"/>
                </a:lnTo>
                <a:lnTo>
                  <a:pt x="3513" y="24660"/>
                </a:lnTo>
                <a:lnTo>
                  <a:pt x="3734" y="24956"/>
                </a:lnTo>
                <a:cubicBezTo>
                  <a:pt x="3882" y="25066"/>
                  <a:pt x="3993" y="25251"/>
                  <a:pt x="4141" y="25436"/>
                </a:cubicBezTo>
                <a:cubicBezTo>
                  <a:pt x="4289" y="25584"/>
                  <a:pt x="4437" y="25806"/>
                  <a:pt x="4548" y="25769"/>
                </a:cubicBezTo>
                <a:cubicBezTo>
                  <a:pt x="4474" y="25954"/>
                  <a:pt x="4843" y="26102"/>
                  <a:pt x="4917" y="26250"/>
                </a:cubicBezTo>
                <a:cubicBezTo>
                  <a:pt x="5028" y="26323"/>
                  <a:pt x="5102" y="26434"/>
                  <a:pt x="5213" y="26471"/>
                </a:cubicBezTo>
                <a:cubicBezTo>
                  <a:pt x="5398" y="26619"/>
                  <a:pt x="5583" y="26804"/>
                  <a:pt x="5768" y="26915"/>
                </a:cubicBezTo>
                <a:cubicBezTo>
                  <a:pt x="5657" y="27063"/>
                  <a:pt x="5953" y="26915"/>
                  <a:pt x="5990" y="27100"/>
                </a:cubicBezTo>
                <a:lnTo>
                  <a:pt x="6027" y="27063"/>
                </a:lnTo>
                <a:cubicBezTo>
                  <a:pt x="6211" y="27063"/>
                  <a:pt x="5990" y="27433"/>
                  <a:pt x="6174" y="27285"/>
                </a:cubicBezTo>
                <a:lnTo>
                  <a:pt x="6211" y="27359"/>
                </a:lnTo>
                <a:cubicBezTo>
                  <a:pt x="6322" y="27654"/>
                  <a:pt x="6840" y="27802"/>
                  <a:pt x="7062" y="28024"/>
                </a:cubicBezTo>
                <a:lnTo>
                  <a:pt x="7136" y="28098"/>
                </a:lnTo>
                <a:cubicBezTo>
                  <a:pt x="7431" y="28172"/>
                  <a:pt x="7468" y="28394"/>
                  <a:pt x="7764" y="28505"/>
                </a:cubicBezTo>
                <a:lnTo>
                  <a:pt x="7801" y="28394"/>
                </a:lnTo>
                <a:cubicBezTo>
                  <a:pt x="7838" y="28579"/>
                  <a:pt x="8134" y="28653"/>
                  <a:pt x="8245" y="28653"/>
                </a:cubicBezTo>
                <a:cubicBezTo>
                  <a:pt x="8208" y="28727"/>
                  <a:pt x="8319" y="28764"/>
                  <a:pt x="8393" y="28764"/>
                </a:cubicBezTo>
                <a:cubicBezTo>
                  <a:pt x="8725" y="28911"/>
                  <a:pt x="9058" y="29059"/>
                  <a:pt x="9317" y="29207"/>
                </a:cubicBezTo>
                <a:lnTo>
                  <a:pt x="9354" y="29207"/>
                </a:lnTo>
                <a:cubicBezTo>
                  <a:pt x="9465" y="29429"/>
                  <a:pt x="9982" y="29429"/>
                  <a:pt x="10204" y="29577"/>
                </a:cubicBezTo>
                <a:lnTo>
                  <a:pt x="10241" y="29577"/>
                </a:lnTo>
                <a:cubicBezTo>
                  <a:pt x="10389" y="29614"/>
                  <a:pt x="10537" y="29651"/>
                  <a:pt x="10648" y="29651"/>
                </a:cubicBezTo>
                <a:lnTo>
                  <a:pt x="10722" y="29651"/>
                </a:lnTo>
                <a:cubicBezTo>
                  <a:pt x="10833" y="29688"/>
                  <a:pt x="10981" y="29762"/>
                  <a:pt x="11129" y="29762"/>
                </a:cubicBezTo>
                <a:lnTo>
                  <a:pt x="11165" y="29762"/>
                </a:lnTo>
                <a:cubicBezTo>
                  <a:pt x="11535" y="29984"/>
                  <a:pt x="12238" y="30057"/>
                  <a:pt x="12644" y="30021"/>
                </a:cubicBezTo>
                <a:cubicBezTo>
                  <a:pt x="12681" y="30205"/>
                  <a:pt x="13051" y="30131"/>
                  <a:pt x="13236" y="30168"/>
                </a:cubicBezTo>
                <a:lnTo>
                  <a:pt x="13236" y="30131"/>
                </a:lnTo>
                <a:lnTo>
                  <a:pt x="13310" y="30131"/>
                </a:lnTo>
                <a:lnTo>
                  <a:pt x="13901" y="30168"/>
                </a:lnTo>
                <a:cubicBezTo>
                  <a:pt x="13975" y="30242"/>
                  <a:pt x="14123" y="30168"/>
                  <a:pt x="14308" y="30242"/>
                </a:cubicBezTo>
                <a:lnTo>
                  <a:pt x="14308" y="30205"/>
                </a:lnTo>
                <a:cubicBezTo>
                  <a:pt x="14715" y="30205"/>
                  <a:pt x="15084" y="30205"/>
                  <a:pt x="15528" y="30168"/>
                </a:cubicBezTo>
                <a:cubicBezTo>
                  <a:pt x="15602" y="30316"/>
                  <a:pt x="15972" y="30168"/>
                  <a:pt x="16157" y="30168"/>
                </a:cubicBezTo>
                <a:cubicBezTo>
                  <a:pt x="16452" y="30057"/>
                  <a:pt x="16452" y="30131"/>
                  <a:pt x="16748" y="30057"/>
                </a:cubicBezTo>
                <a:lnTo>
                  <a:pt x="16748" y="30021"/>
                </a:lnTo>
                <a:lnTo>
                  <a:pt x="17598" y="29873"/>
                </a:lnTo>
                <a:cubicBezTo>
                  <a:pt x="17820" y="29873"/>
                  <a:pt x="17931" y="29762"/>
                  <a:pt x="18116" y="29688"/>
                </a:cubicBezTo>
                <a:cubicBezTo>
                  <a:pt x="18190" y="29651"/>
                  <a:pt x="18486" y="29651"/>
                  <a:pt x="18486" y="29577"/>
                </a:cubicBezTo>
                <a:cubicBezTo>
                  <a:pt x="18707" y="29577"/>
                  <a:pt x="18781" y="29503"/>
                  <a:pt x="18929" y="29429"/>
                </a:cubicBezTo>
                <a:cubicBezTo>
                  <a:pt x="19336" y="29281"/>
                  <a:pt x="19817" y="29133"/>
                  <a:pt x="20223" y="29022"/>
                </a:cubicBezTo>
                <a:lnTo>
                  <a:pt x="20334" y="28948"/>
                </a:lnTo>
                <a:cubicBezTo>
                  <a:pt x="20519" y="28874"/>
                  <a:pt x="20815" y="28837"/>
                  <a:pt x="20926" y="28690"/>
                </a:cubicBezTo>
                <a:cubicBezTo>
                  <a:pt x="21074" y="28653"/>
                  <a:pt x="21148" y="28579"/>
                  <a:pt x="21295" y="28505"/>
                </a:cubicBezTo>
                <a:cubicBezTo>
                  <a:pt x="21554" y="28357"/>
                  <a:pt x="21887" y="28209"/>
                  <a:pt x="22183" y="28024"/>
                </a:cubicBezTo>
                <a:cubicBezTo>
                  <a:pt x="22183" y="28098"/>
                  <a:pt x="22257" y="28024"/>
                  <a:pt x="22257" y="27987"/>
                </a:cubicBezTo>
                <a:cubicBezTo>
                  <a:pt x="22442" y="27950"/>
                  <a:pt x="22774" y="27728"/>
                  <a:pt x="22996" y="27580"/>
                </a:cubicBezTo>
                <a:cubicBezTo>
                  <a:pt x="23144" y="27433"/>
                  <a:pt x="23218" y="27359"/>
                  <a:pt x="23403" y="27248"/>
                </a:cubicBezTo>
                <a:cubicBezTo>
                  <a:pt x="23477" y="27211"/>
                  <a:pt x="23551" y="27174"/>
                  <a:pt x="23551" y="27100"/>
                </a:cubicBezTo>
                <a:cubicBezTo>
                  <a:pt x="23920" y="26841"/>
                  <a:pt x="24586" y="26286"/>
                  <a:pt x="24993" y="25806"/>
                </a:cubicBezTo>
                <a:cubicBezTo>
                  <a:pt x="25140" y="25621"/>
                  <a:pt x="25325" y="25510"/>
                  <a:pt x="25436" y="25325"/>
                </a:cubicBezTo>
                <a:lnTo>
                  <a:pt x="25547" y="25177"/>
                </a:lnTo>
                <a:cubicBezTo>
                  <a:pt x="25732" y="24956"/>
                  <a:pt x="25769" y="24808"/>
                  <a:pt x="25954" y="24586"/>
                </a:cubicBezTo>
                <a:cubicBezTo>
                  <a:pt x="26176" y="24253"/>
                  <a:pt x="26286" y="24068"/>
                  <a:pt x="26471" y="23735"/>
                </a:cubicBezTo>
                <a:lnTo>
                  <a:pt x="26508" y="23662"/>
                </a:lnTo>
                <a:lnTo>
                  <a:pt x="26693" y="23218"/>
                </a:lnTo>
                <a:lnTo>
                  <a:pt x="26693" y="23181"/>
                </a:lnTo>
                <a:cubicBezTo>
                  <a:pt x="26804" y="22959"/>
                  <a:pt x="26915" y="22663"/>
                  <a:pt x="27026" y="22368"/>
                </a:cubicBezTo>
                <a:cubicBezTo>
                  <a:pt x="27100" y="22072"/>
                  <a:pt x="27211" y="21739"/>
                  <a:pt x="27248" y="21554"/>
                </a:cubicBezTo>
                <a:cubicBezTo>
                  <a:pt x="27248" y="21628"/>
                  <a:pt x="27285" y="21332"/>
                  <a:pt x="27285" y="21369"/>
                </a:cubicBezTo>
                <a:cubicBezTo>
                  <a:pt x="27211" y="21702"/>
                  <a:pt x="27063" y="22035"/>
                  <a:pt x="26915" y="22442"/>
                </a:cubicBezTo>
                <a:cubicBezTo>
                  <a:pt x="26878" y="22552"/>
                  <a:pt x="26804" y="22737"/>
                  <a:pt x="26841" y="22737"/>
                </a:cubicBezTo>
                <a:cubicBezTo>
                  <a:pt x="26804" y="22811"/>
                  <a:pt x="26730" y="22922"/>
                  <a:pt x="26693" y="23033"/>
                </a:cubicBezTo>
                <a:lnTo>
                  <a:pt x="26656" y="23144"/>
                </a:lnTo>
                <a:cubicBezTo>
                  <a:pt x="26434" y="23588"/>
                  <a:pt x="26323" y="23699"/>
                  <a:pt x="26065" y="24142"/>
                </a:cubicBezTo>
                <a:lnTo>
                  <a:pt x="25991" y="24216"/>
                </a:lnTo>
                <a:cubicBezTo>
                  <a:pt x="25806" y="24475"/>
                  <a:pt x="25695" y="24623"/>
                  <a:pt x="25399" y="24993"/>
                </a:cubicBezTo>
                <a:lnTo>
                  <a:pt x="25362" y="25029"/>
                </a:lnTo>
                <a:cubicBezTo>
                  <a:pt x="25177" y="25251"/>
                  <a:pt x="24993" y="25436"/>
                  <a:pt x="24660" y="25732"/>
                </a:cubicBezTo>
                <a:lnTo>
                  <a:pt x="24438" y="25917"/>
                </a:lnTo>
                <a:lnTo>
                  <a:pt x="24253" y="26102"/>
                </a:lnTo>
                <a:cubicBezTo>
                  <a:pt x="23920" y="26360"/>
                  <a:pt x="23588" y="26619"/>
                  <a:pt x="23292" y="26841"/>
                </a:cubicBezTo>
                <a:lnTo>
                  <a:pt x="23218" y="26878"/>
                </a:lnTo>
                <a:cubicBezTo>
                  <a:pt x="22922" y="27100"/>
                  <a:pt x="22589" y="27285"/>
                  <a:pt x="22257" y="27470"/>
                </a:cubicBezTo>
                <a:lnTo>
                  <a:pt x="22183" y="27543"/>
                </a:lnTo>
                <a:cubicBezTo>
                  <a:pt x="22072" y="27580"/>
                  <a:pt x="21924" y="27654"/>
                  <a:pt x="21813" y="27728"/>
                </a:cubicBezTo>
                <a:lnTo>
                  <a:pt x="21739" y="27765"/>
                </a:lnTo>
                <a:cubicBezTo>
                  <a:pt x="21517" y="27839"/>
                  <a:pt x="21295" y="27987"/>
                  <a:pt x="21111" y="28098"/>
                </a:cubicBezTo>
                <a:lnTo>
                  <a:pt x="21074" y="28098"/>
                </a:lnTo>
                <a:cubicBezTo>
                  <a:pt x="20926" y="28135"/>
                  <a:pt x="20815" y="28172"/>
                  <a:pt x="20704" y="28209"/>
                </a:cubicBezTo>
                <a:cubicBezTo>
                  <a:pt x="20556" y="28283"/>
                  <a:pt x="20371" y="28357"/>
                  <a:pt x="20223" y="28394"/>
                </a:cubicBezTo>
                <a:cubicBezTo>
                  <a:pt x="20038" y="28468"/>
                  <a:pt x="19854" y="28542"/>
                  <a:pt x="19669" y="28579"/>
                </a:cubicBezTo>
                <a:cubicBezTo>
                  <a:pt x="19521" y="28690"/>
                  <a:pt x="19410" y="28727"/>
                  <a:pt x="19077" y="28837"/>
                </a:cubicBezTo>
                <a:cubicBezTo>
                  <a:pt x="18929" y="28874"/>
                  <a:pt x="18781" y="28911"/>
                  <a:pt x="18671" y="28911"/>
                </a:cubicBezTo>
                <a:cubicBezTo>
                  <a:pt x="18597" y="28911"/>
                  <a:pt x="18523" y="28948"/>
                  <a:pt x="18523" y="29022"/>
                </a:cubicBezTo>
                <a:cubicBezTo>
                  <a:pt x="18301" y="29022"/>
                  <a:pt x="18338" y="29022"/>
                  <a:pt x="18153" y="29096"/>
                </a:cubicBezTo>
                <a:cubicBezTo>
                  <a:pt x="17968" y="29096"/>
                  <a:pt x="18005" y="29207"/>
                  <a:pt x="17857" y="29207"/>
                </a:cubicBezTo>
                <a:cubicBezTo>
                  <a:pt x="17672" y="29207"/>
                  <a:pt x="17118" y="29318"/>
                  <a:pt x="16748" y="29392"/>
                </a:cubicBezTo>
                <a:cubicBezTo>
                  <a:pt x="16711" y="29392"/>
                  <a:pt x="16674" y="29392"/>
                  <a:pt x="16674" y="29466"/>
                </a:cubicBezTo>
                <a:cubicBezTo>
                  <a:pt x="16489" y="29429"/>
                  <a:pt x="16489" y="29466"/>
                  <a:pt x="16193" y="29466"/>
                </a:cubicBezTo>
                <a:lnTo>
                  <a:pt x="16120" y="29466"/>
                </a:lnTo>
                <a:cubicBezTo>
                  <a:pt x="15602" y="29503"/>
                  <a:pt x="15380" y="29503"/>
                  <a:pt x="14826" y="29503"/>
                </a:cubicBezTo>
                <a:lnTo>
                  <a:pt x="14419" y="29503"/>
                </a:lnTo>
                <a:cubicBezTo>
                  <a:pt x="14123" y="29614"/>
                  <a:pt x="13864" y="29392"/>
                  <a:pt x="13569" y="29503"/>
                </a:cubicBezTo>
                <a:cubicBezTo>
                  <a:pt x="13532" y="29318"/>
                  <a:pt x="13236" y="29466"/>
                  <a:pt x="13125" y="29466"/>
                </a:cubicBezTo>
                <a:cubicBezTo>
                  <a:pt x="13014" y="29244"/>
                  <a:pt x="12644" y="29503"/>
                  <a:pt x="12570" y="29318"/>
                </a:cubicBezTo>
                <a:cubicBezTo>
                  <a:pt x="12459" y="29281"/>
                  <a:pt x="12386" y="29318"/>
                  <a:pt x="12312" y="29392"/>
                </a:cubicBezTo>
                <a:cubicBezTo>
                  <a:pt x="12127" y="29392"/>
                  <a:pt x="12127" y="29207"/>
                  <a:pt x="11942" y="29244"/>
                </a:cubicBezTo>
                <a:lnTo>
                  <a:pt x="11942" y="29318"/>
                </a:lnTo>
                <a:cubicBezTo>
                  <a:pt x="11868" y="29244"/>
                  <a:pt x="11572" y="29318"/>
                  <a:pt x="11498" y="29133"/>
                </a:cubicBezTo>
                <a:lnTo>
                  <a:pt x="11202" y="29059"/>
                </a:lnTo>
                <a:lnTo>
                  <a:pt x="11018" y="29022"/>
                </a:lnTo>
                <a:lnTo>
                  <a:pt x="10611" y="28874"/>
                </a:lnTo>
                <a:cubicBezTo>
                  <a:pt x="10574" y="28690"/>
                  <a:pt x="10204" y="28690"/>
                  <a:pt x="10056" y="28579"/>
                </a:cubicBezTo>
                <a:lnTo>
                  <a:pt x="10019" y="28579"/>
                </a:lnTo>
                <a:cubicBezTo>
                  <a:pt x="9871" y="28542"/>
                  <a:pt x="9687" y="28394"/>
                  <a:pt x="9539" y="28505"/>
                </a:cubicBezTo>
                <a:cubicBezTo>
                  <a:pt x="9539" y="28320"/>
                  <a:pt x="9243" y="28320"/>
                  <a:pt x="9095" y="28172"/>
                </a:cubicBezTo>
                <a:lnTo>
                  <a:pt x="9058" y="28135"/>
                </a:lnTo>
                <a:cubicBezTo>
                  <a:pt x="8356" y="27765"/>
                  <a:pt x="8060" y="27543"/>
                  <a:pt x="7431" y="27063"/>
                </a:cubicBezTo>
                <a:cubicBezTo>
                  <a:pt x="7394" y="26915"/>
                  <a:pt x="7062" y="26619"/>
                  <a:pt x="6877" y="26693"/>
                </a:cubicBezTo>
                <a:cubicBezTo>
                  <a:pt x="6655" y="26508"/>
                  <a:pt x="6544" y="26250"/>
                  <a:pt x="6285" y="26065"/>
                </a:cubicBezTo>
                <a:cubicBezTo>
                  <a:pt x="6027" y="25880"/>
                  <a:pt x="5842" y="25621"/>
                  <a:pt x="5620" y="25436"/>
                </a:cubicBezTo>
                <a:cubicBezTo>
                  <a:pt x="5546" y="25399"/>
                  <a:pt x="5620" y="25251"/>
                  <a:pt x="5546" y="25325"/>
                </a:cubicBezTo>
                <a:cubicBezTo>
                  <a:pt x="5213" y="25029"/>
                  <a:pt x="5213" y="24697"/>
                  <a:pt x="4843" y="24512"/>
                </a:cubicBezTo>
                <a:cubicBezTo>
                  <a:pt x="4696" y="24290"/>
                  <a:pt x="4326" y="23735"/>
                  <a:pt x="3993" y="23551"/>
                </a:cubicBezTo>
                <a:cubicBezTo>
                  <a:pt x="3956" y="23514"/>
                  <a:pt x="4067" y="23477"/>
                  <a:pt x="3993" y="23403"/>
                </a:cubicBezTo>
                <a:lnTo>
                  <a:pt x="3956" y="23366"/>
                </a:lnTo>
                <a:cubicBezTo>
                  <a:pt x="3882" y="23181"/>
                  <a:pt x="3734" y="23033"/>
                  <a:pt x="3623" y="22848"/>
                </a:cubicBezTo>
                <a:cubicBezTo>
                  <a:pt x="3771" y="22478"/>
                  <a:pt x="3254" y="22405"/>
                  <a:pt x="3328" y="22109"/>
                </a:cubicBezTo>
                <a:lnTo>
                  <a:pt x="3217" y="22183"/>
                </a:lnTo>
                <a:cubicBezTo>
                  <a:pt x="3069" y="22072"/>
                  <a:pt x="3328" y="21924"/>
                  <a:pt x="3180" y="21850"/>
                </a:cubicBezTo>
                <a:lnTo>
                  <a:pt x="3069" y="21628"/>
                </a:lnTo>
                <a:cubicBezTo>
                  <a:pt x="2995" y="21443"/>
                  <a:pt x="2958" y="21295"/>
                  <a:pt x="2847" y="21111"/>
                </a:cubicBezTo>
                <a:lnTo>
                  <a:pt x="2699" y="20704"/>
                </a:lnTo>
                <a:lnTo>
                  <a:pt x="2514" y="20186"/>
                </a:lnTo>
                <a:cubicBezTo>
                  <a:pt x="2440" y="20075"/>
                  <a:pt x="2514" y="19780"/>
                  <a:pt x="2293" y="19817"/>
                </a:cubicBezTo>
                <a:cubicBezTo>
                  <a:pt x="2440" y="19595"/>
                  <a:pt x="2219" y="19447"/>
                  <a:pt x="2145" y="19262"/>
                </a:cubicBezTo>
                <a:cubicBezTo>
                  <a:pt x="2293" y="19225"/>
                  <a:pt x="2256" y="19077"/>
                  <a:pt x="2108" y="19114"/>
                </a:cubicBezTo>
                <a:cubicBezTo>
                  <a:pt x="2256" y="18929"/>
                  <a:pt x="1960" y="18892"/>
                  <a:pt x="2108" y="18597"/>
                </a:cubicBezTo>
                <a:cubicBezTo>
                  <a:pt x="1960" y="18486"/>
                  <a:pt x="2108" y="18301"/>
                  <a:pt x="2034" y="18042"/>
                </a:cubicBezTo>
                <a:cubicBezTo>
                  <a:pt x="2034" y="18005"/>
                  <a:pt x="1886" y="18005"/>
                  <a:pt x="1886" y="17931"/>
                </a:cubicBezTo>
                <a:lnTo>
                  <a:pt x="1886" y="17857"/>
                </a:lnTo>
                <a:cubicBezTo>
                  <a:pt x="1849" y="17635"/>
                  <a:pt x="1701" y="17635"/>
                  <a:pt x="1923" y="17414"/>
                </a:cubicBezTo>
                <a:lnTo>
                  <a:pt x="1849" y="17414"/>
                </a:lnTo>
                <a:lnTo>
                  <a:pt x="1775" y="16859"/>
                </a:lnTo>
                <a:lnTo>
                  <a:pt x="1775" y="16637"/>
                </a:lnTo>
                <a:lnTo>
                  <a:pt x="1775" y="16304"/>
                </a:lnTo>
                <a:lnTo>
                  <a:pt x="1775" y="15454"/>
                </a:lnTo>
                <a:cubicBezTo>
                  <a:pt x="1590" y="15269"/>
                  <a:pt x="1886" y="15195"/>
                  <a:pt x="1775" y="14899"/>
                </a:cubicBezTo>
                <a:cubicBezTo>
                  <a:pt x="1738" y="14789"/>
                  <a:pt x="1923" y="14530"/>
                  <a:pt x="1701" y="14493"/>
                </a:cubicBezTo>
                <a:cubicBezTo>
                  <a:pt x="1923" y="14419"/>
                  <a:pt x="1664" y="14345"/>
                  <a:pt x="1738" y="14160"/>
                </a:cubicBezTo>
                <a:cubicBezTo>
                  <a:pt x="2071" y="14123"/>
                  <a:pt x="1701" y="13975"/>
                  <a:pt x="1664" y="13938"/>
                </a:cubicBezTo>
                <a:cubicBezTo>
                  <a:pt x="2034" y="13938"/>
                  <a:pt x="1886" y="13606"/>
                  <a:pt x="1849" y="13495"/>
                </a:cubicBezTo>
                <a:cubicBezTo>
                  <a:pt x="1960" y="13495"/>
                  <a:pt x="1960" y="13347"/>
                  <a:pt x="1960" y="13310"/>
                </a:cubicBezTo>
                <a:lnTo>
                  <a:pt x="1960" y="13199"/>
                </a:lnTo>
                <a:cubicBezTo>
                  <a:pt x="2071" y="12829"/>
                  <a:pt x="2034" y="12459"/>
                  <a:pt x="2145" y="12238"/>
                </a:cubicBezTo>
                <a:lnTo>
                  <a:pt x="2145" y="12201"/>
                </a:lnTo>
                <a:lnTo>
                  <a:pt x="2293" y="11646"/>
                </a:lnTo>
                <a:lnTo>
                  <a:pt x="2293" y="11572"/>
                </a:lnTo>
                <a:cubicBezTo>
                  <a:pt x="2329" y="11276"/>
                  <a:pt x="2403" y="11165"/>
                  <a:pt x="2514" y="10833"/>
                </a:cubicBezTo>
                <a:lnTo>
                  <a:pt x="2514" y="10796"/>
                </a:lnTo>
                <a:cubicBezTo>
                  <a:pt x="2625" y="10537"/>
                  <a:pt x="2699" y="10278"/>
                  <a:pt x="2810" y="10019"/>
                </a:cubicBezTo>
                <a:lnTo>
                  <a:pt x="2847" y="9908"/>
                </a:lnTo>
                <a:lnTo>
                  <a:pt x="2958" y="9687"/>
                </a:lnTo>
                <a:lnTo>
                  <a:pt x="3032" y="9465"/>
                </a:lnTo>
                <a:lnTo>
                  <a:pt x="3180" y="9169"/>
                </a:lnTo>
                <a:cubicBezTo>
                  <a:pt x="3328" y="9132"/>
                  <a:pt x="3365" y="8688"/>
                  <a:pt x="3550" y="8430"/>
                </a:cubicBezTo>
                <a:lnTo>
                  <a:pt x="3586" y="8356"/>
                </a:lnTo>
                <a:lnTo>
                  <a:pt x="3697" y="8171"/>
                </a:lnTo>
                <a:lnTo>
                  <a:pt x="3734" y="8134"/>
                </a:lnTo>
                <a:cubicBezTo>
                  <a:pt x="3734" y="8023"/>
                  <a:pt x="3771" y="7875"/>
                  <a:pt x="3882" y="7801"/>
                </a:cubicBezTo>
                <a:cubicBezTo>
                  <a:pt x="3919" y="7764"/>
                  <a:pt x="3956" y="7653"/>
                  <a:pt x="3882" y="7653"/>
                </a:cubicBezTo>
                <a:cubicBezTo>
                  <a:pt x="3808" y="7505"/>
                  <a:pt x="4178" y="7505"/>
                  <a:pt x="4104" y="7321"/>
                </a:cubicBezTo>
                <a:lnTo>
                  <a:pt x="4141" y="7284"/>
                </a:lnTo>
                <a:cubicBezTo>
                  <a:pt x="4363" y="7284"/>
                  <a:pt x="4622" y="6914"/>
                  <a:pt x="4548" y="6729"/>
                </a:cubicBezTo>
                <a:cubicBezTo>
                  <a:pt x="4843" y="6581"/>
                  <a:pt x="4843" y="6322"/>
                  <a:pt x="5102" y="6027"/>
                </a:cubicBezTo>
                <a:cubicBezTo>
                  <a:pt x="5102" y="5990"/>
                  <a:pt x="5176" y="5953"/>
                  <a:pt x="5102" y="5916"/>
                </a:cubicBezTo>
                <a:cubicBezTo>
                  <a:pt x="5435" y="5916"/>
                  <a:pt x="5065" y="5620"/>
                  <a:pt x="5287" y="5546"/>
                </a:cubicBezTo>
                <a:cubicBezTo>
                  <a:pt x="5398" y="5620"/>
                  <a:pt x="5361" y="5657"/>
                  <a:pt x="5435" y="5731"/>
                </a:cubicBezTo>
                <a:lnTo>
                  <a:pt x="5620" y="5546"/>
                </a:lnTo>
                <a:lnTo>
                  <a:pt x="5953" y="5213"/>
                </a:lnTo>
                <a:lnTo>
                  <a:pt x="5990" y="5176"/>
                </a:lnTo>
                <a:cubicBezTo>
                  <a:pt x="6137" y="5065"/>
                  <a:pt x="6285" y="4917"/>
                  <a:pt x="6359" y="4843"/>
                </a:cubicBezTo>
                <a:lnTo>
                  <a:pt x="6544" y="4659"/>
                </a:lnTo>
                <a:lnTo>
                  <a:pt x="6729" y="4511"/>
                </a:lnTo>
                <a:cubicBezTo>
                  <a:pt x="6840" y="4511"/>
                  <a:pt x="7210" y="4141"/>
                  <a:pt x="7505" y="3919"/>
                </a:cubicBezTo>
                <a:cubicBezTo>
                  <a:pt x="7801" y="3697"/>
                  <a:pt x="7986" y="3513"/>
                  <a:pt x="7468" y="3734"/>
                </a:cubicBezTo>
                <a:lnTo>
                  <a:pt x="7321" y="3549"/>
                </a:lnTo>
                <a:cubicBezTo>
                  <a:pt x="7468" y="3402"/>
                  <a:pt x="7764" y="3402"/>
                  <a:pt x="7764" y="3180"/>
                </a:cubicBezTo>
                <a:cubicBezTo>
                  <a:pt x="7838" y="3069"/>
                  <a:pt x="7949" y="3254"/>
                  <a:pt x="8023" y="3143"/>
                </a:cubicBezTo>
                <a:lnTo>
                  <a:pt x="7986" y="3032"/>
                </a:lnTo>
                <a:cubicBezTo>
                  <a:pt x="8023" y="3032"/>
                  <a:pt x="8134" y="3069"/>
                  <a:pt x="8171" y="3180"/>
                </a:cubicBezTo>
                <a:cubicBezTo>
                  <a:pt x="8060" y="3217"/>
                  <a:pt x="8023" y="3254"/>
                  <a:pt x="8023" y="3365"/>
                </a:cubicBezTo>
                <a:cubicBezTo>
                  <a:pt x="7653" y="3771"/>
                  <a:pt x="8541" y="3402"/>
                  <a:pt x="8725" y="3217"/>
                </a:cubicBezTo>
                <a:cubicBezTo>
                  <a:pt x="8984" y="3180"/>
                  <a:pt x="9058" y="2884"/>
                  <a:pt x="9280" y="2847"/>
                </a:cubicBezTo>
                <a:cubicBezTo>
                  <a:pt x="9354" y="3069"/>
                  <a:pt x="9502" y="2810"/>
                  <a:pt x="9613" y="2810"/>
                </a:cubicBezTo>
                <a:cubicBezTo>
                  <a:pt x="9613" y="2625"/>
                  <a:pt x="9835" y="2625"/>
                  <a:pt x="9982" y="2514"/>
                </a:cubicBezTo>
                <a:cubicBezTo>
                  <a:pt x="10019" y="2625"/>
                  <a:pt x="10093" y="2625"/>
                  <a:pt x="10167" y="2588"/>
                </a:cubicBezTo>
                <a:lnTo>
                  <a:pt x="10278" y="2514"/>
                </a:lnTo>
                <a:cubicBezTo>
                  <a:pt x="10352" y="2477"/>
                  <a:pt x="10426" y="2477"/>
                  <a:pt x="10389" y="2403"/>
                </a:cubicBezTo>
                <a:cubicBezTo>
                  <a:pt x="10574" y="2440"/>
                  <a:pt x="10796" y="2256"/>
                  <a:pt x="10907" y="2256"/>
                </a:cubicBezTo>
                <a:cubicBezTo>
                  <a:pt x="11387" y="2071"/>
                  <a:pt x="11942" y="1960"/>
                  <a:pt x="12496" y="1849"/>
                </a:cubicBezTo>
                <a:lnTo>
                  <a:pt x="12792" y="1775"/>
                </a:lnTo>
                <a:cubicBezTo>
                  <a:pt x="12829" y="2034"/>
                  <a:pt x="13014" y="1849"/>
                  <a:pt x="13051" y="1738"/>
                </a:cubicBezTo>
                <a:cubicBezTo>
                  <a:pt x="13162" y="2071"/>
                  <a:pt x="13162" y="1590"/>
                  <a:pt x="13236" y="1701"/>
                </a:cubicBezTo>
                <a:lnTo>
                  <a:pt x="13310" y="1701"/>
                </a:lnTo>
                <a:cubicBezTo>
                  <a:pt x="13421" y="1923"/>
                  <a:pt x="13753" y="1701"/>
                  <a:pt x="13975" y="1738"/>
                </a:cubicBezTo>
                <a:lnTo>
                  <a:pt x="14049" y="1738"/>
                </a:lnTo>
                <a:lnTo>
                  <a:pt x="14086" y="1738"/>
                </a:lnTo>
                <a:cubicBezTo>
                  <a:pt x="14345" y="1738"/>
                  <a:pt x="14604" y="1701"/>
                  <a:pt x="14863" y="1701"/>
                </a:cubicBezTo>
                <a:lnTo>
                  <a:pt x="14900" y="1701"/>
                </a:lnTo>
                <a:cubicBezTo>
                  <a:pt x="15380" y="1664"/>
                  <a:pt x="15565" y="1701"/>
                  <a:pt x="16009" y="1701"/>
                </a:cubicBezTo>
                <a:lnTo>
                  <a:pt x="16452" y="1701"/>
                </a:lnTo>
                <a:cubicBezTo>
                  <a:pt x="16711" y="1701"/>
                  <a:pt x="16896" y="1738"/>
                  <a:pt x="17081" y="1886"/>
                </a:cubicBezTo>
                <a:cubicBezTo>
                  <a:pt x="17229" y="1886"/>
                  <a:pt x="17303" y="1738"/>
                  <a:pt x="17450" y="1849"/>
                </a:cubicBezTo>
                <a:cubicBezTo>
                  <a:pt x="17968" y="2108"/>
                  <a:pt x="18523" y="2071"/>
                  <a:pt x="19225" y="2256"/>
                </a:cubicBezTo>
                <a:lnTo>
                  <a:pt x="19299" y="2292"/>
                </a:lnTo>
                <a:cubicBezTo>
                  <a:pt x="19484" y="2329"/>
                  <a:pt x="19669" y="2403"/>
                  <a:pt x="19891" y="2477"/>
                </a:cubicBezTo>
                <a:cubicBezTo>
                  <a:pt x="20186" y="2662"/>
                  <a:pt x="20519" y="2625"/>
                  <a:pt x="20926" y="2810"/>
                </a:cubicBezTo>
                <a:lnTo>
                  <a:pt x="21628" y="3069"/>
                </a:lnTo>
                <a:lnTo>
                  <a:pt x="21702" y="3143"/>
                </a:lnTo>
                <a:lnTo>
                  <a:pt x="22035" y="3254"/>
                </a:lnTo>
                <a:cubicBezTo>
                  <a:pt x="22220" y="3365"/>
                  <a:pt x="22368" y="3402"/>
                  <a:pt x="22552" y="3513"/>
                </a:cubicBezTo>
                <a:cubicBezTo>
                  <a:pt x="22737" y="3586"/>
                  <a:pt x="22811" y="3623"/>
                  <a:pt x="23033" y="3771"/>
                </a:cubicBezTo>
                <a:cubicBezTo>
                  <a:pt x="23329" y="3919"/>
                  <a:pt x="23588" y="3919"/>
                  <a:pt x="23846" y="4178"/>
                </a:cubicBezTo>
                <a:cubicBezTo>
                  <a:pt x="24031" y="4252"/>
                  <a:pt x="24142" y="4548"/>
                  <a:pt x="24327" y="4474"/>
                </a:cubicBezTo>
                <a:lnTo>
                  <a:pt x="24401" y="4511"/>
                </a:lnTo>
                <a:cubicBezTo>
                  <a:pt x="24327" y="4622"/>
                  <a:pt x="24401" y="4659"/>
                  <a:pt x="24438" y="4696"/>
                </a:cubicBezTo>
                <a:cubicBezTo>
                  <a:pt x="24660" y="4659"/>
                  <a:pt x="24808" y="5065"/>
                  <a:pt x="25029" y="4991"/>
                </a:cubicBezTo>
                <a:cubicBezTo>
                  <a:pt x="24993" y="5102"/>
                  <a:pt x="25066" y="5176"/>
                  <a:pt x="25177" y="5250"/>
                </a:cubicBezTo>
                <a:cubicBezTo>
                  <a:pt x="25251" y="5361"/>
                  <a:pt x="25140" y="5435"/>
                  <a:pt x="25325" y="5398"/>
                </a:cubicBezTo>
                <a:lnTo>
                  <a:pt x="25547" y="5620"/>
                </a:lnTo>
                <a:cubicBezTo>
                  <a:pt x="25584" y="5731"/>
                  <a:pt x="25695" y="5620"/>
                  <a:pt x="25732" y="5731"/>
                </a:cubicBezTo>
                <a:lnTo>
                  <a:pt x="26065" y="6100"/>
                </a:lnTo>
                <a:lnTo>
                  <a:pt x="26102" y="6137"/>
                </a:lnTo>
                <a:cubicBezTo>
                  <a:pt x="26250" y="6285"/>
                  <a:pt x="26176" y="6655"/>
                  <a:pt x="26508" y="6507"/>
                </a:cubicBezTo>
                <a:cubicBezTo>
                  <a:pt x="26508" y="6581"/>
                  <a:pt x="26508" y="6692"/>
                  <a:pt x="26619" y="6766"/>
                </a:cubicBezTo>
                <a:cubicBezTo>
                  <a:pt x="26730" y="6914"/>
                  <a:pt x="26841" y="7247"/>
                  <a:pt x="27026" y="7247"/>
                </a:cubicBezTo>
                <a:cubicBezTo>
                  <a:pt x="27100" y="7653"/>
                  <a:pt x="27396" y="7949"/>
                  <a:pt x="27580" y="8060"/>
                </a:cubicBezTo>
                <a:cubicBezTo>
                  <a:pt x="27654" y="8208"/>
                  <a:pt x="27765" y="8319"/>
                  <a:pt x="27654" y="8430"/>
                </a:cubicBezTo>
                <a:cubicBezTo>
                  <a:pt x="27765" y="8578"/>
                  <a:pt x="27802" y="8725"/>
                  <a:pt x="27913" y="8725"/>
                </a:cubicBezTo>
                <a:cubicBezTo>
                  <a:pt x="27765" y="8910"/>
                  <a:pt x="28098" y="9132"/>
                  <a:pt x="28135" y="9132"/>
                </a:cubicBezTo>
                <a:cubicBezTo>
                  <a:pt x="28357" y="9613"/>
                  <a:pt x="28542" y="10056"/>
                  <a:pt x="28764" y="10352"/>
                </a:cubicBezTo>
                <a:cubicBezTo>
                  <a:pt x="28837" y="10426"/>
                  <a:pt x="28727" y="10463"/>
                  <a:pt x="28764" y="10574"/>
                </a:cubicBezTo>
                <a:lnTo>
                  <a:pt x="28874" y="10537"/>
                </a:lnTo>
                <a:lnTo>
                  <a:pt x="29133" y="11202"/>
                </a:lnTo>
                <a:cubicBezTo>
                  <a:pt x="29244" y="11498"/>
                  <a:pt x="29281" y="11831"/>
                  <a:pt x="29466" y="12016"/>
                </a:cubicBezTo>
                <a:cubicBezTo>
                  <a:pt x="29577" y="12238"/>
                  <a:pt x="29614" y="12496"/>
                  <a:pt x="29651" y="12792"/>
                </a:cubicBezTo>
                <a:lnTo>
                  <a:pt x="29688" y="12940"/>
                </a:lnTo>
                <a:cubicBezTo>
                  <a:pt x="29799" y="13199"/>
                  <a:pt x="29762" y="13606"/>
                  <a:pt x="29947" y="13790"/>
                </a:cubicBezTo>
                <a:lnTo>
                  <a:pt x="29984" y="14160"/>
                </a:lnTo>
                <a:cubicBezTo>
                  <a:pt x="30058" y="14345"/>
                  <a:pt x="29984" y="14715"/>
                  <a:pt x="30131" y="14863"/>
                </a:cubicBezTo>
                <a:lnTo>
                  <a:pt x="30168" y="15343"/>
                </a:lnTo>
                <a:cubicBezTo>
                  <a:pt x="30205" y="15454"/>
                  <a:pt x="30131" y="15787"/>
                  <a:pt x="30242" y="15824"/>
                </a:cubicBezTo>
                <a:cubicBezTo>
                  <a:pt x="30168" y="16083"/>
                  <a:pt x="30316" y="16489"/>
                  <a:pt x="30242" y="16859"/>
                </a:cubicBezTo>
                <a:cubicBezTo>
                  <a:pt x="30316" y="16933"/>
                  <a:pt x="30168" y="17118"/>
                  <a:pt x="30316" y="17118"/>
                </a:cubicBezTo>
                <a:lnTo>
                  <a:pt x="30242" y="17487"/>
                </a:lnTo>
                <a:cubicBezTo>
                  <a:pt x="30242" y="17561"/>
                  <a:pt x="30242" y="17598"/>
                  <a:pt x="30316" y="17598"/>
                </a:cubicBezTo>
                <a:cubicBezTo>
                  <a:pt x="30168" y="17672"/>
                  <a:pt x="30353" y="17931"/>
                  <a:pt x="30242" y="18153"/>
                </a:cubicBezTo>
                <a:cubicBezTo>
                  <a:pt x="30168" y="18523"/>
                  <a:pt x="30353" y="18523"/>
                  <a:pt x="30205" y="18781"/>
                </a:cubicBezTo>
                <a:cubicBezTo>
                  <a:pt x="30168" y="19151"/>
                  <a:pt x="30058" y="19595"/>
                  <a:pt x="30021" y="20038"/>
                </a:cubicBezTo>
                <a:lnTo>
                  <a:pt x="29947" y="20334"/>
                </a:lnTo>
                <a:cubicBezTo>
                  <a:pt x="29836" y="20556"/>
                  <a:pt x="29799" y="20778"/>
                  <a:pt x="29762" y="21000"/>
                </a:cubicBezTo>
                <a:cubicBezTo>
                  <a:pt x="29688" y="21258"/>
                  <a:pt x="29503" y="21517"/>
                  <a:pt x="29503" y="21702"/>
                </a:cubicBezTo>
                <a:cubicBezTo>
                  <a:pt x="29466" y="21887"/>
                  <a:pt x="29281" y="22109"/>
                  <a:pt x="29318" y="22220"/>
                </a:cubicBezTo>
                <a:cubicBezTo>
                  <a:pt x="28874" y="23107"/>
                  <a:pt x="28394" y="23883"/>
                  <a:pt x="27802" y="24660"/>
                </a:cubicBezTo>
                <a:lnTo>
                  <a:pt x="27765" y="24697"/>
                </a:lnTo>
                <a:cubicBezTo>
                  <a:pt x="27396" y="25214"/>
                  <a:pt x="26989" y="25695"/>
                  <a:pt x="26508" y="26139"/>
                </a:cubicBezTo>
                <a:lnTo>
                  <a:pt x="26471" y="26176"/>
                </a:lnTo>
                <a:cubicBezTo>
                  <a:pt x="26139" y="26508"/>
                  <a:pt x="25806" y="26841"/>
                  <a:pt x="25510" y="27100"/>
                </a:cubicBezTo>
                <a:cubicBezTo>
                  <a:pt x="25436" y="27211"/>
                  <a:pt x="25325" y="27285"/>
                  <a:pt x="25214" y="27396"/>
                </a:cubicBezTo>
                <a:lnTo>
                  <a:pt x="24105" y="28320"/>
                </a:lnTo>
                <a:lnTo>
                  <a:pt x="23883" y="28505"/>
                </a:lnTo>
                <a:lnTo>
                  <a:pt x="23883" y="28505"/>
                </a:lnTo>
                <a:cubicBezTo>
                  <a:pt x="23846" y="28542"/>
                  <a:pt x="23772" y="28542"/>
                  <a:pt x="23772" y="28542"/>
                </a:cubicBezTo>
                <a:lnTo>
                  <a:pt x="23846" y="28505"/>
                </a:lnTo>
                <a:lnTo>
                  <a:pt x="23846" y="28505"/>
                </a:lnTo>
                <a:lnTo>
                  <a:pt x="23883" y="28468"/>
                </a:lnTo>
                <a:lnTo>
                  <a:pt x="23920" y="28394"/>
                </a:lnTo>
                <a:cubicBezTo>
                  <a:pt x="23957" y="28357"/>
                  <a:pt x="24031" y="28357"/>
                  <a:pt x="24068" y="28320"/>
                </a:cubicBezTo>
                <a:lnTo>
                  <a:pt x="24105" y="28283"/>
                </a:lnTo>
                <a:cubicBezTo>
                  <a:pt x="24771" y="27802"/>
                  <a:pt x="25325" y="27433"/>
                  <a:pt x="25991" y="26841"/>
                </a:cubicBezTo>
                <a:lnTo>
                  <a:pt x="26065" y="26804"/>
                </a:lnTo>
                <a:cubicBezTo>
                  <a:pt x="26360" y="26508"/>
                  <a:pt x="26730" y="26139"/>
                  <a:pt x="26915" y="25991"/>
                </a:cubicBezTo>
                <a:lnTo>
                  <a:pt x="27026" y="25917"/>
                </a:lnTo>
                <a:lnTo>
                  <a:pt x="27396" y="25547"/>
                </a:lnTo>
                <a:cubicBezTo>
                  <a:pt x="28098" y="24808"/>
                  <a:pt x="28542" y="24105"/>
                  <a:pt x="29133" y="23292"/>
                </a:cubicBezTo>
                <a:lnTo>
                  <a:pt x="29207" y="23218"/>
                </a:lnTo>
                <a:lnTo>
                  <a:pt x="29466" y="22811"/>
                </a:lnTo>
                <a:lnTo>
                  <a:pt x="29577" y="22663"/>
                </a:lnTo>
                <a:cubicBezTo>
                  <a:pt x="29614" y="22478"/>
                  <a:pt x="29614" y="22478"/>
                  <a:pt x="29762" y="22405"/>
                </a:cubicBezTo>
                <a:lnTo>
                  <a:pt x="29799" y="22294"/>
                </a:lnTo>
                <a:cubicBezTo>
                  <a:pt x="29873" y="21998"/>
                  <a:pt x="30131" y="21443"/>
                  <a:pt x="30242" y="21185"/>
                </a:cubicBezTo>
                <a:lnTo>
                  <a:pt x="30242" y="21148"/>
                </a:lnTo>
                <a:cubicBezTo>
                  <a:pt x="30242" y="20926"/>
                  <a:pt x="30427" y="20556"/>
                  <a:pt x="30538" y="20260"/>
                </a:cubicBezTo>
                <a:cubicBezTo>
                  <a:pt x="30538" y="20038"/>
                  <a:pt x="30760" y="19632"/>
                  <a:pt x="30723" y="19410"/>
                </a:cubicBezTo>
                <a:lnTo>
                  <a:pt x="30871" y="18892"/>
                </a:lnTo>
                <a:cubicBezTo>
                  <a:pt x="30797" y="18338"/>
                  <a:pt x="31056" y="18153"/>
                  <a:pt x="30945" y="18005"/>
                </a:cubicBezTo>
                <a:close/>
              </a:path>
            </a:pathLst>
          </a:custGeom>
          <a:solidFill>
            <a:schemeClr val="accent6">
              <a:lumMod val="20000"/>
              <a:lumOff val="80000"/>
            </a:schemeClr>
          </a:solidFill>
          <a:ln>
            <a:solidFill>
              <a:schemeClr val="bg1"/>
            </a:solid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03" name="Google Shape;3803;p109"/>
          <p:cNvSpPr txBox="1"/>
          <p:nvPr/>
        </p:nvSpPr>
        <p:spPr>
          <a:xfrm flipH="1">
            <a:off x="6670153" y="4332400"/>
            <a:ext cx="1140800" cy="656800"/>
          </a:xfrm>
          <a:prstGeom prst="rect">
            <a:avLst/>
          </a:prstGeom>
          <a:noFill/>
          <a:ln>
            <a:noFill/>
          </a:ln>
        </p:spPr>
        <p:txBody>
          <a:bodyPr spcFirstLastPara="1" wrap="square" lIns="121900" tIns="121900" rIns="121900" bIns="121900" anchor="ctr" anchorCtr="0">
            <a:noAutofit/>
          </a:bodyPr>
          <a:lstStyle/>
          <a:p>
            <a:pPr algn="ctr" defTabSz="1219170">
              <a:buClr>
                <a:srgbClr val="000000"/>
              </a:buClr>
            </a:pPr>
            <a:r>
              <a:rPr lang="en" sz="3733" b="1" kern="0">
                <a:solidFill>
                  <a:srgbClr val="FAC600">
                    <a:lumMod val="60000"/>
                    <a:lumOff val="40000"/>
                  </a:srgbClr>
                </a:solidFill>
                <a:latin typeface="#9Slide07 SVNUT Triumph Press" panose="00000500000000000000" pitchFamily="2" charset="0"/>
                <a:ea typeface="Gaegu"/>
                <a:cs typeface="Gaegu"/>
                <a:sym typeface="Gaegu"/>
              </a:rPr>
              <a:t>End</a:t>
            </a:r>
            <a:endParaRPr sz="3733" b="1" kern="0">
              <a:solidFill>
                <a:srgbClr val="FAC600">
                  <a:lumMod val="60000"/>
                  <a:lumOff val="40000"/>
                </a:srgbClr>
              </a:solidFill>
              <a:latin typeface="#9Slide07 SVNUT Triumph Press" panose="00000500000000000000" pitchFamily="2" charset="0"/>
              <a:ea typeface="Gaegu"/>
              <a:cs typeface="Gaegu"/>
              <a:sym typeface="Gaegu"/>
            </a:endParaRPr>
          </a:p>
        </p:txBody>
      </p:sp>
      <p:sp>
        <p:nvSpPr>
          <p:cNvPr id="3804" name="Google Shape;3804;p109"/>
          <p:cNvSpPr/>
          <p:nvPr/>
        </p:nvSpPr>
        <p:spPr>
          <a:xfrm>
            <a:off x="5566251" y="2452158"/>
            <a:ext cx="952200" cy="377933"/>
          </a:xfrm>
          <a:custGeom>
            <a:avLst/>
            <a:gdLst/>
            <a:ahLst/>
            <a:cxnLst/>
            <a:rect l="l" t="t" r="r" b="b"/>
            <a:pathLst>
              <a:path w="28566" h="11338" extrusionOk="0">
                <a:moveTo>
                  <a:pt x="0" y="9086"/>
                </a:moveTo>
                <a:cubicBezTo>
                  <a:pt x="2280" y="11366"/>
                  <a:pt x="6463" y="11805"/>
                  <a:pt x="9522" y="10786"/>
                </a:cubicBezTo>
                <a:cubicBezTo>
                  <a:pt x="15487" y="8798"/>
                  <a:pt x="19065" y="1769"/>
                  <a:pt x="25165" y="244"/>
                </a:cubicBezTo>
                <a:cubicBezTo>
                  <a:pt x="26287" y="-36"/>
                  <a:pt x="28199" y="-172"/>
                  <a:pt x="28566" y="924"/>
                </a:cubicBezTo>
              </a:path>
            </a:pathLst>
          </a:custGeom>
          <a:noFill/>
          <a:ln w="19050" cap="flat" cmpd="sng">
            <a:solidFill>
              <a:schemeClr val="bg1"/>
            </a:solidFill>
            <a:prstDash val="dash"/>
            <a:round/>
            <a:headEnd type="none" w="med" len="med"/>
            <a:tailEnd type="none" w="med" len="med"/>
          </a:ln>
        </p:spPr>
        <p:txBody>
          <a:bodyPr/>
          <a:lstStyle/>
          <a:p>
            <a:pPr defTabSz="1219170">
              <a:buClr>
                <a:srgbClr val="000000"/>
              </a:buClr>
            </a:pPr>
            <a:endParaRPr lang="en-US" sz="1867" kern="0">
              <a:solidFill>
                <a:srgbClr val="000000"/>
              </a:solidFill>
              <a:latin typeface="Arial"/>
              <a:cs typeface="Arial"/>
              <a:sym typeface="Arial"/>
            </a:endParaRPr>
          </a:p>
        </p:txBody>
      </p:sp>
      <p:sp>
        <p:nvSpPr>
          <p:cNvPr id="3805" name="Google Shape;3805;p109"/>
          <p:cNvSpPr/>
          <p:nvPr/>
        </p:nvSpPr>
        <p:spPr>
          <a:xfrm>
            <a:off x="5543585" y="4598586"/>
            <a:ext cx="929500" cy="227767"/>
          </a:xfrm>
          <a:custGeom>
            <a:avLst/>
            <a:gdLst/>
            <a:ahLst/>
            <a:cxnLst/>
            <a:rect l="l" t="t" r="r" b="b"/>
            <a:pathLst>
              <a:path w="27885" h="6833" extrusionOk="0">
                <a:moveTo>
                  <a:pt x="27885" y="3864"/>
                </a:moveTo>
                <a:cubicBezTo>
                  <a:pt x="23562" y="776"/>
                  <a:pt x="17201" y="-1103"/>
                  <a:pt x="12242" y="804"/>
                </a:cubicBezTo>
                <a:cubicBezTo>
                  <a:pt x="8030" y="2424"/>
                  <a:pt x="4281" y="8012"/>
                  <a:pt x="0" y="6585"/>
                </a:cubicBezTo>
              </a:path>
            </a:pathLst>
          </a:custGeom>
          <a:noFill/>
          <a:ln w="19050" cap="flat" cmpd="sng">
            <a:solidFill>
              <a:schemeClr val="bg1"/>
            </a:solidFill>
            <a:prstDash val="dash"/>
            <a:round/>
            <a:headEnd type="none" w="med" len="med"/>
            <a:tailEnd type="none" w="med" len="med"/>
          </a:ln>
        </p:spPr>
        <p:txBody>
          <a:bodyPr/>
          <a:lstStyle/>
          <a:p>
            <a:pPr defTabSz="1219170">
              <a:buClr>
                <a:srgbClr val="000000"/>
              </a:buClr>
            </a:pPr>
            <a:endParaRPr lang="en-US" sz="1867" kern="0">
              <a:solidFill>
                <a:srgbClr val="000000"/>
              </a:solidFill>
              <a:latin typeface="Arial"/>
              <a:cs typeface="Arial"/>
              <a:sym typeface="Arial"/>
            </a:endParaRPr>
          </a:p>
        </p:txBody>
      </p:sp>
      <p:sp>
        <p:nvSpPr>
          <p:cNvPr id="3806" name="Google Shape;3806;p109"/>
          <p:cNvSpPr txBox="1"/>
          <p:nvPr/>
        </p:nvSpPr>
        <p:spPr>
          <a:xfrm flipH="1">
            <a:off x="549299" y="2900174"/>
            <a:ext cx="3813991" cy="811600"/>
          </a:xfrm>
          <a:prstGeom prst="rect">
            <a:avLst/>
          </a:prstGeom>
          <a:noFill/>
          <a:ln>
            <a:noFill/>
          </a:ln>
        </p:spPr>
        <p:txBody>
          <a:bodyPr spcFirstLastPara="1" wrap="square" lIns="121900" tIns="121900" rIns="121900" bIns="121900" anchor="t" anchorCtr="0">
            <a:noAutofit/>
          </a:bodyPr>
          <a:lstStyle/>
          <a:p>
            <a:pPr algn="just" defTabSz="1219170">
              <a:spcAft>
                <a:spcPts val="1333"/>
              </a:spcAft>
              <a:buClr>
                <a:srgbClr val="000000"/>
              </a:buClr>
            </a:pPr>
            <a:r>
              <a:rPr lang="en" sz="2400" kern="0">
                <a:solidFill>
                  <a:srgbClr val="FFFFFF"/>
                </a:solidFill>
                <a:latin typeface="Questrial"/>
                <a:ea typeface="Questrial"/>
                <a:cs typeface="Questrial"/>
                <a:sym typeface="Questrial"/>
              </a:rPr>
              <a:t>Hoàn thành niệm vụ bằng cách trình bày sản phẩm ra bảng phụ</a:t>
            </a:r>
            <a:endParaRPr sz="2400" kern="0">
              <a:solidFill>
                <a:srgbClr val="FFFFFF"/>
              </a:solidFill>
              <a:latin typeface="Questrial"/>
              <a:ea typeface="Questrial"/>
              <a:cs typeface="Questrial"/>
              <a:sym typeface="Questrial"/>
            </a:endParaRPr>
          </a:p>
        </p:txBody>
      </p:sp>
      <p:sp>
        <p:nvSpPr>
          <p:cNvPr id="3807" name="Google Shape;3807;p109"/>
          <p:cNvSpPr txBox="1"/>
          <p:nvPr/>
        </p:nvSpPr>
        <p:spPr>
          <a:xfrm>
            <a:off x="1274045" y="2368833"/>
            <a:ext cx="3006504" cy="656800"/>
          </a:xfrm>
          <a:prstGeom prst="rect">
            <a:avLst/>
          </a:prstGeom>
          <a:noFill/>
          <a:ln>
            <a:noFill/>
          </a:ln>
        </p:spPr>
        <p:txBody>
          <a:bodyPr spcFirstLastPara="1" wrap="square" lIns="121900" tIns="121900" rIns="121900" bIns="121900" anchor="ctr" anchorCtr="0">
            <a:noAutofit/>
          </a:bodyPr>
          <a:lstStyle/>
          <a:p>
            <a:pPr algn="r" defTabSz="1219170">
              <a:buClr>
                <a:srgbClr val="000000"/>
              </a:buClr>
            </a:pPr>
            <a:r>
              <a:rPr lang="en" sz="3600" b="1" kern="0">
                <a:solidFill>
                  <a:srgbClr val="FFFFFF"/>
                </a:solidFill>
                <a:latin typeface="#9Slide07 SVNUT Triumph Press" panose="00000500000000000000" pitchFamily="2" charset="0"/>
                <a:ea typeface="Gaegu"/>
                <a:cs typeface="Gaegu"/>
                <a:sym typeface="Gaegu"/>
              </a:rPr>
              <a:t>Mật thư số 1</a:t>
            </a:r>
            <a:endParaRPr sz="3600" b="1" kern="0">
              <a:solidFill>
                <a:srgbClr val="FFFFFF"/>
              </a:solidFill>
              <a:latin typeface="#9Slide07 SVNUT Triumph Press" panose="00000500000000000000" pitchFamily="2" charset="0"/>
              <a:ea typeface="Gaegu"/>
              <a:cs typeface="Gaegu"/>
              <a:sym typeface="Gaegu"/>
            </a:endParaRPr>
          </a:p>
        </p:txBody>
      </p:sp>
      <p:sp>
        <p:nvSpPr>
          <p:cNvPr id="3808" name="Google Shape;3808;p109"/>
          <p:cNvSpPr txBox="1"/>
          <p:nvPr/>
        </p:nvSpPr>
        <p:spPr>
          <a:xfrm flipH="1">
            <a:off x="1020362" y="5182815"/>
            <a:ext cx="3630819" cy="811600"/>
          </a:xfrm>
          <a:prstGeom prst="rect">
            <a:avLst/>
          </a:prstGeom>
          <a:noFill/>
          <a:ln>
            <a:noFill/>
          </a:ln>
        </p:spPr>
        <p:txBody>
          <a:bodyPr spcFirstLastPara="1" wrap="square" lIns="121900" tIns="121900" rIns="121900" bIns="121900" anchor="t" anchorCtr="0">
            <a:noAutofit/>
          </a:bodyPr>
          <a:lstStyle/>
          <a:p>
            <a:pPr defTabSz="1219170">
              <a:spcAft>
                <a:spcPts val="1333"/>
              </a:spcAft>
              <a:buClr>
                <a:srgbClr val="000000"/>
              </a:buClr>
            </a:pPr>
            <a:r>
              <a:rPr lang="en-US" sz="2400" kern="0">
                <a:solidFill>
                  <a:srgbClr val="FFFFFF"/>
                </a:solidFill>
                <a:latin typeface="Questrial"/>
                <a:ea typeface="Questrial"/>
                <a:cs typeface="Questrial"/>
                <a:sym typeface="Questrial"/>
              </a:rPr>
              <a:t>Hoàn thành sản phẩm bằng việc lắp ghép mô hình phân tử</a:t>
            </a:r>
            <a:endParaRPr lang="vi-VN" sz="2400" kern="0">
              <a:solidFill>
                <a:srgbClr val="FFFFFF"/>
              </a:solidFill>
              <a:latin typeface="Questrial"/>
              <a:ea typeface="Questrial"/>
              <a:cs typeface="Questrial"/>
              <a:sym typeface="Questrial"/>
            </a:endParaRPr>
          </a:p>
        </p:txBody>
      </p:sp>
      <p:sp>
        <p:nvSpPr>
          <p:cNvPr id="3809" name="Google Shape;3809;p109"/>
          <p:cNvSpPr txBox="1"/>
          <p:nvPr/>
        </p:nvSpPr>
        <p:spPr>
          <a:xfrm>
            <a:off x="1446893" y="4727267"/>
            <a:ext cx="2660807" cy="552666"/>
          </a:xfrm>
          <a:prstGeom prst="rect">
            <a:avLst/>
          </a:prstGeom>
          <a:noFill/>
          <a:ln>
            <a:noFill/>
          </a:ln>
        </p:spPr>
        <p:txBody>
          <a:bodyPr spcFirstLastPara="1" wrap="square" lIns="121900" tIns="121900" rIns="121900" bIns="121900" anchor="ctr" anchorCtr="0">
            <a:noAutofit/>
          </a:bodyPr>
          <a:lstStyle/>
          <a:p>
            <a:pPr defTabSz="1219170">
              <a:buClr>
                <a:srgbClr val="000000"/>
              </a:buClr>
            </a:pPr>
            <a:r>
              <a:rPr lang="en" sz="3200" b="1" kern="0">
                <a:solidFill>
                  <a:srgbClr val="FFFFFF"/>
                </a:solidFill>
                <a:latin typeface="#9Slide07 SVNUT Triumph Press" panose="00000500000000000000" pitchFamily="2" charset="0"/>
                <a:ea typeface="Gaegu"/>
                <a:cs typeface="Gaegu"/>
                <a:sym typeface="Gaegu"/>
              </a:rPr>
              <a:t>Mật thư số 3</a:t>
            </a:r>
            <a:endParaRPr sz="3200" b="1" kern="0">
              <a:solidFill>
                <a:srgbClr val="FFFFFF"/>
              </a:solidFill>
              <a:latin typeface="#9Slide07 SVNUT Triumph Press" panose="00000500000000000000" pitchFamily="2" charset="0"/>
              <a:ea typeface="Gaegu"/>
              <a:cs typeface="Gaegu"/>
              <a:sym typeface="Gaegu"/>
            </a:endParaRPr>
          </a:p>
        </p:txBody>
      </p:sp>
      <p:sp>
        <p:nvSpPr>
          <p:cNvPr id="3810" name="Google Shape;3810;p109"/>
          <p:cNvSpPr txBox="1"/>
          <p:nvPr/>
        </p:nvSpPr>
        <p:spPr>
          <a:xfrm flipH="1">
            <a:off x="8268829" y="2697232"/>
            <a:ext cx="3190700" cy="820133"/>
          </a:xfrm>
          <a:prstGeom prst="rect">
            <a:avLst/>
          </a:prstGeom>
          <a:noFill/>
          <a:ln>
            <a:noFill/>
          </a:ln>
        </p:spPr>
        <p:txBody>
          <a:bodyPr spcFirstLastPara="1" wrap="square" lIns="121900" tIns="121900" rIns="121900" bIns="121900" anchor="t" anchorCtr="0">
            <a:noAutofit/>
          </a:bodyPr>
          <a:lstStyle/>
          <a:p>
            <a:pPr algn="just" defTabSz="1219170">
              <a:spcAft>
                <a:spcPts val="1333"/>
              </a:spcAft>
              <a:buClr>
                <a:srgbClr val="000000"/>
              </a:buClr>
            </a:pPr>
            <a:r>
              <a:rPr lang="en-US" sz="2400" kern="0">
                <a:solidFill>
                  <a:srgbClr val="FFFFFF"/>
                </a:solidFill>
                <a:latin typeface="Questrial"/>
                <a:ea typeface="Questrial"/>
                <a:cs typeface="Questrial"/>
                <a:sym typeface="Questrial"/>
              </a:rPr>
              <a:t>Hoàn thành niệm vụ bằng cách trình bày sản phẩm ra bảng phụ</a:t>
            </a:r>
          </a:p>
        </p:txBody>
      </p:sp>
      <p:sp>
        <p:nvSpPr>
          <p:cNvPr id="3811" name="Google Shape;3811;p109"/>
          <p:cNvSpPr txBox="1"/>
          <p:nvPr/>
        </p:nvSpPr>
        <p:spPr>
          <a:xfrm>
            <a:off x="8268829" y="2233335"/>
            <a:ext cx="2548000" cy="464000"/>
          </a:xfrm>
          <a:prstGeom prst="rect">
            <a:avLst/>
          </a:prstGeom>
          <a:noFill/>
          <a:ln>
            <a:noFill/>
          </a:ln>
        </p:spPr>
        <p:txBody>
          <a:bodyPr spcFirstLastPara="1" wrap="square" lIns="121900" tIns="121900" rIns="121900" bIns="121900" anchor="ctr" anchorCtr="0">
            <a:noAutofit/>
          </a:bodyPr>
          <a:lstStyle/>
          <a:p>
            <a:pPr defTabSz="1219170">
              <a:buClr>
                <a:srgbClr val="000000"/>
              </a:buClr>
            </a:pPr>
            <a:r>
              <a:rPr lang="en" sz="2933" b="1" kern="0">
                <a:solidFill>
                  <a:srgbClr val="FFFFFF"/>
                </a:solidFill>
                <a:latin typeface="#9Slide07 SVNUT Triumph Press" panose="00000500000000000000" pitchFamily="2" charset="0"/>
                <a:ea typeface="Gaegu"/>
                <a:cs typeface="Gaegu"/>
                <a:sym typeface="Gaegu"/>
              </a:rPr>
              <a:t>Mật thư số 2</a:t>
            </a:r>
            <a:endParaRPr sz="2933" b="1" kern="0">
              <a:solidFill>
                <a:srgbClr val="FFFFFF"/>
              </a:solidFill>
              <a:latin typeface="#9Slide07 SVNUT Triumph Press" panose="00000500000000000000" pitchFamily="2" charset="0"/>
              <a:ea typeface="Gaegu"/>
              <a:cs typeface="Gaegu"/>
              <a:sym typeface="Gaegu"/>
            </a:endParaRPr>
          </a:p>
        </p:txBody>
      </p:sp>
      <p:sp>
        <p:nvSpPr>
          <p:cNvPr id="3812" name="Google Shape;3812;p109"/>
          <p:cNvSpPr txBox="1"/>
          <p:nvPr/>
        </p:nvSpPr>
        <p:spPr>
          <a:xfrm flipH="1">
            <a:off x="8225537" y="5325916"/>
            <a:ext cx="3712328" cy="763600"/>
          </a:xfrm>
          <a:prstGeom prst="rect">
            <a:avLst/>
          </a:prstGeom>
          <a:noFill/>
          <a:ln>
            <a:noFill/>
          </a:ln>
        </p:spPr>
        <p:txBody>
          <a:bodyPr spcFirstLastPara="1" wrap="square" lIns="121900" tIns="121900" rIns="121900" bIns="121900" anchor="t" anchorCtr="0">
            <a:noAutofit/>
          </a:bodyPr>
          <a:lstStyle/>
          <a:p>
            <a:pPr defTabSz="1219170">
              <a:spcAft>
                <a:spcPts val="1333"/>
              </a:spcAft>
              <a:buClr>
                <a:srgbClr val="000000"/>
              </a:buClr>
            </a:pPr>
            <a:r>
              <a:rPr lang="en-US" sz="2800" kern="0">
                <a:solidFill>
                  <a:srgbClr val="FFFFFF"/>
                </a:solidFill>
                <a:latin typeface="Questrial"/>
                <a:ea typeface="Questrial"/>
                <a:cs typeface="Questrial"/>
                <a:sym typeface="Questrial"/>
              </a:rPr>
              <a:t>Hãy tổng hợp các chữ cái tìm được thành từ khóa</a:t>
            </a:r>
            <a:endParaRPr lang="vi-VN" sz="2800" kern="0">
              <a:solidFill>
                <a:srgbClr val="FFFFFF"/>
              </a:solidFill>
              <a:latin typeface="Questrial"/>
              <a:ea typeface="Questrial"/>
              <a:cs typeface="Questrial"/>
              <a:sym typeface="Questrial"/>
            </a:endParaRPr>
          </a:p>
        </p:txBody>
      </p:sp>
      <p:sp>
        <p:nvSpPr>
          <p:cNvPr id="3813" name="Google Shape;3813;p109"/>
          <p:cNvSpPr txBox="1"/>
          <p:nvPr/>
        </p:nvSpPr>
        <p:spPr>
          <a:xfrm>
            <a:off x="7747201" y="5003600"/>
            <a:ext cx="3712328" cy="464000"/>
          </a:xfrm>
          <a:prstGeom prst="rect">
            <a:avLst/>
          </a:prstGeom>
          <a:noFill/>
          <a:ln>
            <a:noFill/>
          </a:ln>
        </p:spPr>
        <p:txBody>
          <a:bodyPr spcFirstLastPara="1" wrap="square" lIns="121900" tIns="121900" rIns="121900" bIns="121900" anchor="ctr" anchorCtr="0">
            <a:noAutofit/>
          </a:bodyPr>
          <a:lstStyle/>
          <a:p>
            <a:pPr algn="ctr" defTabSz="1219170">
              <a:buClr>
                <a:srgbClr val="000000"/>
              </a:buClr>
            </a:pPr>
            <a:r>
              <a:rPr lang="en" sz="3200" b="1" kern="0">
                <a:solidFill>
                  <a:srgbClr val="FFFFFF"/>
                </a:solidFill>
                <a:latin typeface="#9Slide07 SVNUT Triumph Press" panose="00000500000000000000" pitchFamily="2" charset="0"/>
                <a:ea typeface="Gaegu"/>
                <a:cs typeface="Gaegu"/>
                <a:sym typeface="Gaegu"/>
              </a:rPr>
              <a:t>Mật thư cuối cùng</a:t>
            </a:r>
            <a:endParaRPr sz="3200" b="1" kern="0">
              <a:solidFill>
                <a:srgbClr val="FFFFFF"/>
              </a:solidFill>
              <a:latin typeface="#9Slide07 SVNUT Triumph Press" panose="00000500000000000000" pitchFamily="2" charset="0"/>
              <a:ea typeface="Gaegu"/>
              <a:cs typeface="Gaegu"/>
              <a:sym typeface="Gaegu"/>
            </a:endParaRPr>
          </a:p>
        </p:txBody>
      </p:sp>
      <p:sp>
        <p:nvSpPr>
          <p:cNvPr id="3814" name="Google Shape;3814;p109"/>
          <p:cNvSpPr/>
          <p:nvPr/>
        </p:nvSpPr>
        <p:spPr>
          <a:xfrm>
            <a:off x="4691705" y="3334301"/>
            <a:ext cx="2564767" cy="751700"/>
          </a:xfrm>
          <a:custGeom>
            <a:avLst/>
            <a:gdLst/>
            <a:ahLst/>
            <a:cxnLst/>
            <a:rect l="l" t="t" r="r" b="b"/>
            <a:pathLst>
              <a:path w="76943" h="22551" extrusionOk="0">
                <a:moveTo>
                  <a:pt x="76943" y="0"/>
                </a:moveTo>
                <a:cubicBezTo>
                  <a:pt x="73502" y="3440"/>
                  <a:pt x="69093" y="7452"/>
                  <a:pt x="64235" y="7182"/>
                </a:cubicBezTo>
                <a:cubicBezTo>
                  <a:pt x="52375" y="6523"/>
                  <a:pt x="40399" y="-119"/>
                  <a:pt x="28875" y="2762"/>
                </a:cubicBezTo>
                <a:cubicBezTo>
                  <a:pt x="19419" y="5126"/>
                  <a:pt x="7649" y="6013"/>
                  <a:pt x="1802" y="13812"/>
                </a:cubicBezTo>
                <a:cubicBezTo>
                  <a:pt x="239" y="15896"/>
                  <a:pt x="-468" y="19218"/>
                  <a:pt x="697" y="21548"/>
                </a:cubicBezTo>
                <a:cubicBezTo>
                  <a:pt x="1607" y="23367"/>
                  <a:pt x="4740" y="22100"/>
                  <a:pt x="6774" y="22100"/>
                </a:cubicBezTo>
              </a:path>
            </a:pathLst>
          </a:custGeom>
          <a:noFill/>
          <a:ln w="19050" cap="flat" cmpd="sng">
            <a:solidFill>
              <a:schemeClr val="bg1"/>
            </a:solidFill>
            <a:prstDash val="dash"/>
            <a:round/>
            <a:headEnd type="none" w="med" len="med"/>
            <a:tailEnd type="none" w="med" len="med"/>
          </a:ln>
        </p:spPr>
        <p:txBody>
          <a:bodyPr/>
          <a:lstStyle/>
          <a:p>
            <a:pPr defTabSz="1219170">
              <a:buClr>
                <a:srgbClr val="000000"/>
              </a:buClr>
            </a:pPr>
            <a:endParaRPr lang="en-US" sz="1867" kern="0">
              <a:solidFill>
                <a:srgbClr val="000000"/>
              </a:solidFill>
              <a:latin typeface="Arial"/>
              <a:cs typeface="Arial"/>
              <a:sym typeface="Arial"/>
            </a:endParaRPr>
          </a:p>
        </p:txBody>
      </p:sp>
    </p:spTree>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795"/>
                                        </p:tgtEl>
                                        <p:attrNameLst>
                                          <p:attrName>style.visibility</p:attrName>
                                        </p:attrNameLst>
                                      </p:cBhvr>
                                      <p:to>
                                        <p:strVal val="visible"/>
                                      </p:to>
                                    </p:set>
                                    <p:animEffect transition="in" filter="fade">
                                      <p:cBhvr>
                                        <p:cTn id="7" dur="1000"/>
                                        <p:tgtEl>
                                          <p:spTgt spid="3795"/>
                                        </p:tgtEl>
                                      </p:cBhvr>
                                    </p:animEffect>
                                    <p:anim calcmode="lin" valueType="num">
                                      <p:cBhvr>
                                        <p:cTn id="8" dur="1000" fill="hold"/>
                                        <p:tgtEl>
                                          <p:spTgt spid="3795"/>
                                        </p:tgtEl>
                                        <p:attrNameLst>
                                          <p:attrName>ppt_x</p:attrName>
                                        </p:attrNameLst>
                                      </p:cBhvr>
                                      <p:tavLst>
                                        <p:tav tm="0">
                                          <p:val>
                                            <p:strVal val="#ppt_x"/>
                                          </p:val>
                                        </p:tav>
                                        <p:tav tm="100000">
                                          <p:val>
                                            <p:strVal val="#ppt_x"/>
                                          </p:val>
                                        </p:tav>
                                      </p:tavLst>
                                    </p:anim>
                                    <p:anim calcmode="lin" valueType="num">
                                      <p:cBhvr>
                                        <p:cTn id="9" dur="1000" fill="hold"/>
                                        <p:tgtEl>
                                          <p:spTgt spid="379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3796"/>
                                        </p:tgtEl>
                                        <p:attrNameLst>
                                          <p:attrName>style.visibility</p:attrName>
                                        </p:attrNameLst>
                                      </p:cBhvr>
                                      <p:to>
                                        <p:strVal val="visible"/>
                                      </p:to>
                                    </p:set>
                                    <p:animEffect transition="in" filter="fade">
                                      <p:cBhvr>
                                        <p:cTn id="14" dur="1000"/>
                                        <p:tgtEl>
                                          <p:spTgt spid="3796"/>
                                        </p:tgtEl>
                                      </p:cBhvr>
                                    </p:animEffect>
                                    <p:anim calcmode="lin" valueType="num">
                                      <p:cBhvr>
                                        <p:cTn id="15" dur="1000" fill="hold"/>
                                        <p:tgtEl>
                                          <p:spTgt spid="3796"/>
                                        </p:tgtEl>
                                        <p:attrNameLst>
                                          <p:attrName>ppt_x</p:attrName>
                                        </p:attrNameLst>
                                      </p:cBhvr>
                                      <p:tavLst>
                                        <p:tav tm="0">
                                          <p:val>
                                            <p:strVal val="#ppt_x"/>
                                          </p:val>
                                        </p:tav>
                                        <p:tav tm="100000">
                                          <p:val>
                                            <p:strVal val="#ppt_x"/>
                                          </p:val>
                                        </p:tav>
                                      </p:tavLst>
                                    </p:anim>
                                    <p:anim calcmode="lin" valueType="num">
                                      <p:cBhvr>
                                        <p:cTn id="16" dur="1000" fill="hold"/>
                                        <p:tgtEl>
                                          <p:spTgt spid="3796"/>
                                        </p:tgtEl>
                                        <p:attrNameLst>
                                          <p:attrName>ppt_y</p:attrName>
                                        </p:attrNameLst>
                                      </p:cBhvr>
                                      <p:tavLst>
                                        <p:tav tm="0">
                                          <p:val>
                                            <p:strVal val="#ppt_y+.1"/>
                                          </p:val>
                                        </p:tav>
                                        <p:tav tm="100000">
                                          <p:val>
                                            <p:strVal val="#ppt_y"/>
                                          </p:val>
                                        </p:tav>
                                      </p:tavLst>
                                    </p:anim>
                                  </p:childTnLst>
                                </p:cTn>
                              </p:par>
                              <p:par>
                                <p:cTn id="17" presetID="10" presetClass="entr" presetSubtype="0" fill="hold" nodeType="withEffect">
                                  <p:stCondLst>
                                    <p:cond delay="0"/>
                                  </p:stCondLst>
                                  <p:childTnLst>
                                    <p:set>
                                      <p:cBhvr>
                                        <p:cTn id="18" dur="1" fill="hold">
                                          <p:stCondLst>
                                            <p:cond delay="0"/>
                                          </p:stCondLst>
                                        </p:cTn>
                                        <p:tgtEl>
                                          <p:spTgt spid="3799"/>
                                        </p:tgtEl>
                                        <p:attrNameLst>
                                          <p:attrName>style.visibility</p:attrName>
                                        </p:attrNameLst>
                                      </p:cBhvr>
                                      <p:to>
                                        <p:strVal val="visible"/>
                                      </p:to>
                                    </p:set>
                                    <p:animEffect transition="in" filter="fade">
                                      <p:cBhvr>
                                        <p:cTn id="19" dur="1000"/>
                                        <p:tgtEl>
                                          <p:spTgt spid="3799"/>
                                        </p:tgtEl>
                                      </p:cBhvr>
                                    </p:animEffect>
                                  </p:childTnLst>
                                </p:cTn>
                              </p:par>
                              <p:par>
                                <p:cTn id="20" presetID="42" presetClass="entr" presetSubtype="0" fill="hold" grpId="0" nodeType="withEffect">
                                  <p:stCondLst>
                                    <p:cond delay="0"/>
                                  </p:stCondLst>
                                  <p:childTnLst>
                                    <p:set>
                                      <p:cBhvr>
                                        <p:cTn id="21" dur="1" fill="hold">
                                          <p:stCondLst>
                                            <p:cond delay="0"/>
                                          </p:stCondLst>
                                        </p:cTn>
                                        <p:tgtEl>
                                          <p:spTgt spid="3807"/>
                                        </p:tgtEl>
                                        <p:attrNameLst>
                                          <p:attrName>style.visibility</p:attrName>
                                        </p:attrNameLst>
                                      </p:cBhvr>
                                      <p:to>
                                        <p:strVal val="visible"/>
                                      </p:to>
                                    </p:set>
                                    <p:animEffect transition="in" filter="fade">
                                      <p:cBhvr>
                                        <p:cTn id="22" dur="1000"/>
                                        <p:tgtEl>
                                          <p:spTgt spid="3807"/>
                                        </p:tgtEl>
                                      </p:cBhvr>
                                    </p:animEffect>
                                    <p:anim calcmode="lin" valueType="num">
                                      <p:cBhvr>
                                        <p:cTn id="23" dur="1000" fill="hold"/>
                                        <p:tgtEl>
                                          <p:spTgt spid="3807"/>
                                        </p:tgtEl>
                                        <p:attrNameLst>
                                          <p:attrName>ppt_x</p:attrName>
                                        </p:attrNameLst>
                                      </p:cBhvr>
                                      <p:tavLst>
                                        <p:tav tm="0">
                                          <p:val>
                                            <p:strVal val="#ppt_x"/>
                                          </p:val>
                                        </p:tav>
                                        <p:tav tm="100000">
                                          <p:val>
                                            <p:strVal val="#ppt_x"/>
                                          </p:val>
                                        </p:tav>
                                      </p:tavLst>
                                    </p:anim>
                                    <p:anim calcmode="lin" valueType="num">
                                      <p:cBhvr>
                                        <p:cTn id="24" dur="1000" fill="hold"/>
                                        <p:tgtEl>
                                          <p:spTgt spid="3807"/>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3806"/>
                                        </p:tgtEl>
                                        <p:attrNameLst>
                                          <p:attrName>style.visibility</p:attrName>
                                        </p:attrNameLst>
                                      </p:cBhvr>
                                      <p:to>
                                        <p:strVal val="visible"/>
                                      </p:to>
                                    </p:set>
                                    <p:animEffect transition="in" filter="fade">
                                      <p:cBhvr>
                                        <p:cTn id="27" dur="1000"/>
                                        <p:tgtEl>
                                          <p:spTgt spid="3806"/>
                                        </p:tgtEl>
                                      </p:cBhvr>
                                    </p:animEffect>
                                    <p:anim calcmode="lin" valueType="num">
                                      <p:cBhvr>
                                        <p:cTn id="28" dur="1000" fill="hold"/>
                                        <p:tgtEl>
                                          <p:spTgt spid="3806"/>
                                        </p:tgtEl>
                                        <p:attrNameLst>
                                          <p:attrName>ppt_x</p:attrName>
                                        </p:attrNameLst>
                                      </p:cBhvr>
                                      <p:tavLst>
                                        <p:tav tm="0">
                                          <p:val>
                                            <p:strVal val="#ppt_x"/>
                                          </p:val>
                                        </p:tav>
                                        <p:tav tm="100000">
                                          <p:val>
                                            <p:strVal val="#ppt_x"/>
                                          </p:val>
                                        </p:tav>
                                      </p:tavLst>
                                    </p:anim>
                                    <p:anim calcmode="lin" valueType="num">
                                      <p:cBhvr>
                                        <p:cTn id="29" dur="1000" fill="hold"/>
                                        <p:tgtEl>
                                          <p:spTgt spid="3806"/>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grpId="0" nodeType="clickEffect">
                                  <p:stCondLst>
                                    <p:cond delay="0"/>
                                  </p:stCondLst>
                                  <p:childTnLst>
                                    <p:set>
                                      <p:cBhvr>
                                        <p:cTn id="33" dur="1" fill="hold">
                                          <p:stCondLst>
                                            <p:cond delay="0"/>
                                          </p:stCondLst>
                                        </p:cTn>
                                        <p:tgtEl>
                                          <p:spTgt spid="3804"/>
                                        </p:tgtEl>
                                        <p:attrNameLst>
                                          <p:attrName>style.visibility</p:attrName>
                                        </p:attrNameLst>
                                      </p:cBhvr>
                                      <p:to>
                                        <p:strVal val="visible"/>
                                      </p:to>
                                    </p:set>
                                    <p:animEffect transition="in" filter="wipe(left)">
                                      <p:cBhvr>
                                        <p:cTn id="34" dur="500"/>
                                        <p:tgtEl>
                                          <p:spTgt spid="3804"/>
                                        </p:tgtEl>
                                      </p:cBhvr>
                                    </p:animEffect>
                                  </p:childTnLst>
                                </p:cTn>
                              </p:par>
                            </p:childTnLst>
                          </p:cTn>
                        </p:par>
                        <p:par>
                          <p:cTn id="35" fill="hold">
                            <p:stCondLst>
                              <p:cond delay="500"/>
                            </p:stCondLst>
                            <p:childTnLst>
                              <p:par>
                                <p:cTn id="36" presetID="42" presetClass="entr" presetSubtype="0" fill="hold" grpId="0" nodeType="afterEffect">
                                  <p:stCondLst>
                                    <p:cond delay="0"/>
                                  </p:stCondLst>
                                  <p:childTnLst>
                                    <p:set>
                                      <p:cBhvr>
                                        <p:cTn id="37" dur="1" fill="hold">
                                          <p:stCondLst>
                                            <p:cond delay="0"/>
                                          </p:stCondLst>
                                        </p:cTn>
                                        <p:tgtEl>
                                          <p:spTgt spid="3797"/>
                                        </p:tgtEl>
                                        <p:attrNameLst>
                                          <p:attrName>style.visibility</p:attrName>
                                        </p:attrNameLst>
                                      </p:cBhvr>
                                      <p:to>
                                        <p:strVal val="visible"/>
                                      </p:to>
                                    </p:set>
                                    <p:animEffect transition="in" filter="fade">
                                      <p:cBhvr>
                                        <p:cTn id="38" dur="1000"/>
                                        <p:tgtEl>
                                          <p:spTgt spid="3797"/>
                                        </p:tgtEl>
                                      </p:cBhvr>
                                    </p:animEffect>
                                    <p:anim calcmode="lin" valueType="num">
                                      <p:cBhvr>
                                        <p:cTn id="39" dur="1000" fill="hold"/>
                                        <p:tgtEl>
                                          <p:spTgt spid="3797"/>
                                        </p:tgtEl>
                                        <p:attrNameLst>
                                          <p:attrName>ppt_x</p:attrName>
                                        </p:attrNameLst>
                                      </p:cBhvr>
                                      <p:tavLst>
                                        <p:tav tm="0">
                                          <p:val>
                                            <p:strVal val="#ppt_x"/>
                                          </p:val>
                                        </p:tav>
                                        <p:tav tm="100000">
                                          <p:val>
                                            <p:strVal val="#ppt_x"/>
                                          </p:val>
                                        </p:tav>
                                      </p:tavLst>
                                    </p:anim>
                                    <p:anim calcmode="lin" valueType="num">
                                      <p:cBhvr>
                                        <p:cTn id="40" dur="1000" fill="hold"/>
                                        <p:tgtEl>
                                          <p:spTgt spid="3797"/>
                                        </p:tgtEl>
                                        <p:attrNameLst>
                                          <p:attrName>ppt_y</p:attrName>
                                        </p:attrNameLst>
                                      </p:cBhvr>
                                      <p:tavLst>
                                        <p:tav tm="0">
                                          <p:val>
                                            <p:strVal val="#ppt_y+.1"/>
                                          </p:val>
                                        </p:tav>
                                        <p:tav tm="100000">
                                          <p:val>
                                            <p:strVal val="#ppt_y"/>
                                          </p:val>
                                        </p:tav>
                                      </p:tavLst>
                                    </p:anim>
                                  </p:childTnLst>
                                </p:cTn>
                              </p:par>
                              <p:par>
                                <p:cTn id="41" presetID="10" presetClass="entr" presetSubtype="0" fill="hold" nodeType="withEffect">
                                  <p:stCondLst>
                                    <p:cond delay="0"/>
                                  </p:stCondLst>
                                  <p:childTnLst>
                                    <p:set>
                                      <p:cBhvr>
                                        <p:cTn id="42" dur="1" fill="hold">
                                          <p:stCondLst>
                                            <p:cond delay="0"/>
                                          </p:stCondLst>
                                        </p:cTn>
                                        <p:tgtEl>
                                          <p:spTgt spid="3800"/>
                                        </p:tgtEl>
                                        <p:attrNameLst>
                                          <p:attrName>style.visibility</p:attrName>
                                        </p:attrNameLst>
                                      </p:cBhvr>
                                      <p:to>
                                        <p:strVal val="visible"/>
                                      </p:to>
                                    </p:set>
                                    <p:animEffect transition="in" filter="fade">
                                      <p:cBhvr>
                                        <p:cTn id="43" dur="1000"/>
                                        <p:tgtEl>
                                          <p:spTgt spid="3800"/>
                                        </p:tgtEl>
                                      </p:cBhvr>
                                    </p:animEffect>
                                  </p:childTnLst>
                                </p:cTn>
                              </p:par>
                              <p:par>
                                <p:cTn id="44" presetID="42" presetClass="entr" presetSubtype="0" fill="hold" grpId="0" nodeType="withEffect">
                                  <p:stCondLst>
                                    <p:cond delay="0"/>
                                  </p:stCondLst>
                                  <p:childTnLst>
                                    <p:set>
                                      <p:cBhvr>
                                        <p:cTn id="45" dur="1" fill="hold">
                                          <p:stCondLst>
                                            <p:cond delay="0"/>
                                          </p:stCondLst>
                                        </p:cTn>
                                        <p:tgtEl>
                                          <p:spTgt spid="3811"/>
                                        </p:tgtEl>
                                        <p:attrNameLst>
                                          <p:attrName>style.visibility</p:attrName>
                                        </p:attrNameLst>
                                      </p:cBhvr>
                                      <p:to>
                                        <p:strVal val="visible"/>
                                      </p:to>
                                    </p:set>
                                    <p:animEffect transition="in" filter="fade">
                                      <p:cBhvr>
                                        <p:cTn id="46" dur="1000"/>
                                        <p:tgtEl>
                                          <p:spTgt spid="3811"/>
                                        </p:tgtEl>
                                      </p:cBhvr>
                                    </p:animEffect>
                                    <p:anim calcmode="lin" valueType="num">
                                      <p:cBhvr>
                                        <p:cTn id="47" dur="1000" fill="hold"/>
                                        <p:tgtEl>
                                          <p:spTgt spid="3811"/>
                                        </p:tgtEl>
                                        <p:attrNameLst>
                                          <p:attrName>ppt_x</p:attrName>
                                        </p:attrNameLst>
                                      </p:cBhvr>
                                      <p:tavLst>
                                        <p:tav tm="0">
                                          <p:val>
                                            <p:strVal val="#ppt_x"/>
                                          </p:val>
                                        </p:tav>
                                        <p:tav tm="100000">
                                          <p:val>
                                            <p:strVal val="#ppt_x"/>
                                          </p:val>
                                        </p:tav>
                                      </p:tavLst>
                                    </p:anim>
                                    <p:anim calcmode="lin" valueType="num">
                                      <p:cBhvr>
                                        <p:cTn id="48" dur="1000" fill="hold"/>
                                        <p:tgtEl>
                                          <p:spTgt spid="3811"/>
                                        </p:tgtEl>
                                        <p:attrNameLst>
                                          <p:attrName>ppt_y</p:attrName>
                                        </p:attrNameLst>
                                      </p:cBhvr>
                                      <p:tavLst>
                                        <p:tav tm="0">
                                          <p:val>
                                            <p:strVal val="#ppt_y+.1"/>
                                          </p:val>
                                        </p:tav>
                                        <p:tav tm="100000">
                                          <p:val>
                                            <p:strVal val="#ppt_y"/>
                                          </p:val>
                                        </p:tav>
                                      </p:tavLst>
                                    </p:anim>
                                  </p:childTnLst>
                                </p:cTn>
                              </p:par>
                              <p:par>
                                <p:cTn id="49" presetID="42" presetClass="entr" presetSubtype="0" fill="hold" grpId="0" nodeType="withEffect">
                                  <p:stCondLst>
                                    <p:cond delay="0"/>
                                  </p:stCondLst>
                                  <p:childTnLst>
                                    <p:set>
                                      <p:cBhvr>
                                        <p:cTn id="50" dur="1" fill="hold">
                                          <p:stCondLst>
                                            <p:cond delay="0"/>
                                          </p:stCondLst>
                                        </p:cTn>
                                        <p:tgtEl>
                                          <p:spTgt spid="3810"/>
                                        </p:tgtEl>
                                        <p:attrNameLst>
                                          <p:attrName>style.visibility</p:attrName>
                                        </p:attrNameLst>
                                      </p:cBhvr>
                                      <p:to>
                                        <p:strVal val="visible"/>
                                      </p:to>
                                    </p:set>
                                    <p:animEffect transition="in" filter="fade">
                                      <p:cBhvr>
                                        <p:cTn id="51" dur="1000"/>
                                        <p:tgtEl>
                                          <p:spTgt spid="3810"/>
                                        </p:tgtEl>
                                      </p:cBhvr>
                                    </p:animEffect>
                                    <p:anim calcmode="lin" valueType="num">
                                      <p:cBhvr>
                                        <p:cTn id="52" dur="1000" fill="hold"/>
                                        <p:tgtEl>
                                          <p:spTgt spid="3810"/>
                                        </p:tgtEl>
                                        <p:attrNameLst>
                                          <p:attrName>ppt_x</p:attrName>
                                        </p:attrNameLst>
                                      </p:cBhvr>
                                      <p:tavLst>
                                        <p:tav tm="0">
                                          <p:val>
                                            <p:strVal val="#ppt_x"/>
                                          </p:val>
                                        </p:tav>
                                        <p:tav tm="100000">
                                          <p:val>
                                            <p:strVal val="#ppt_x"/>
                                          </p:val>
                                        </p:tav>
                                      </p:tavLst>
                                    </p:anim>
                                    <p:anim calcmode="lin" valueType="num">
                                      <p:cBhvr>
                                        <p:cTn id="53" dur="1000" fill="hold"/>
                                        <p:tgtEl>
                                          <p:spTgt spid="3810"/>
                                        </p:tgtEl>
                                        <p:attrNameLst>
                                          <p:attrName>ppt_y</p:attrName>
                                        </p:attrNameLst>
                                      </p:cBhvr>
                                      <p:tavLst>
                                        <p:tav tm="0">
                                          <p:val>
                                            <p:strVal val="#ppt_y+.1"/>
                                          </p:val>
                                        </p:tav>
                                        <p:tav tm="100000">
                                          <p:val>
                                            <p:strVal val="#ppt_y"/>
                                          </p:val>
                                        </p:tav>
                                      </p:tavLst>
                                    </p:anim>
                                  </p:childTnLst>
                                </p:cTn>
                              </p:par>
                            </p:childTnLst>
                          </p:cTn>
                        </p:par>
                        <p:par>
                          <p:cTn id="54" fill="hold">
                            <p:stCondLst>
                              <p:cond delay="1500"/>
                            </p:stCondLst>
                            <p:childTnLst>
                              <p:par>
                                <p:cTn id="55" presetID="22" presetClass="entr" presetSubtype="1" fill="hold" grpId="0" nodeType="afterEffect">
                                  <p:stCondLst>
                                    <p:cond delay="0"/>
                                  </p:stCondLst>
                                  <p:childTnLst>
                                    <p:set>
                                      <p:cBhvr>
                                        <p:cTn id="56" dur="1" fill="hold">
                                          <p:stCondLst>
                                            <p:cond delay="0"/>
                                          </p:stCondLst>
                                        </p:cTn>
                                        <p:tgtEl>
                                          <p:spTgt spid="3814"/>
                                        </p:tgtEl>
                                        <p:attrNameLst>
                                          <p:attrName>style.visibility</p:attrName>
                                        </p:attrNameLst>
                                      </p:cBhvr>
                                      <p:to>
                                        <p:strVal val="visible"/>
                                      </p:to>
                                    </p:set>
                                    <p:animEffect transition="in" filter="wipe(up)">
                                      <p:cBhvr>
                                        <p:cTn id="57" dur="500"/>
                                        <p:tgtEl>
                                          <p:spTgt spid="3814"/>
                                        </p:tgtEl>
                                      </p:cBhvr>
                                    </p:animEffect>
                                  </p:childTnLst>
                                </p:cTn>
                              </p:par>
                            </p:childTnLst>
                          </p:cTn>
                        </p:par>
                        <p:par>
                          <p:cTn id="58" fill="hold">
                            <p:stCondLst>
                              <p:cond delay="2000"/>
                            </p:stCondLst>
                            <p:childTnLst>
                              <p:par>
                                <p:cTn id="59" presetID="42" presetClass="entr" presetSubtype="0" fill="hold" grpId="0" nodeType="afterEffect">
                                  <p:stCondLst>
                                    <p:cond delay="0"/>
                                  </p:stCondLst>
                                  <p:childTnLst>
                                    <p:set>
                                      <p:cBhvr>
                                        <p:cTn id="60" dur="1" fill="hold">
                                          <p:stCondLst>
                                            <p:cond delay="0"/>
                                          </p:stCondLst>
                                        </p:cTn>
                                        <p:tgtEl>
                                          <p:spTgt spid="3798"/>
                                        </p:tgtEl>
                                        <p:attrNameLst>
                                          <p:attrName>style.visibility</p:attrName>
                                        </p:attrNameLst>
                                      </p:cBhvr>
                                      <p:to>
                                        <p:strVal val="visible"/>
                                      </p:to>
                                    </p:set>
                                    <p:animEffect transition="in" filter="fade">
                                      <p:cBhvr>
                                        <p:cTn id="61" dur="1000"/>
                                        <p:tgtEl>
                                          <p:spTgt spid="3798"/>
                                        </p:tgtEl>
                                      </p:cBhvr>
                                    </p:animEffect>
                                    <p:anim calcmode="lin" valueType="num">
                                      <p:cBhvr>
                                        <p:cTn id="62" dur="1000" fill="hold"/>
                                        <p:tgtEl>
                                          <p:spTgt spid="3798"/>
                                        </p:tgtEl>
                                        <p:attrNameLst>
                                          <p:attrName>ppt_x</p:attrName>
                                        </p:attrNameLst>
                                      </p:cBhvr>
                                      <p:tavLst>
                                        <p:tav tm="0">
                                          <p:val>
                                            <p:strVal val="#ppt_x"/>
                                          </p:val>
                                        </p:tav>
                                        <p:tav tm="100000">
                                          <p:val>
                                            <p:strVal val="#ppt_x"/>
                                          </p:val>
                                        </p:tav>
                                      </p:tavLst>
                                    </p:anim>
                                    <p:anim calcmode="lin" valueType="num">
                                      <p:cBhvr>
                                        <p:cTn id="63" dur="1000" fill="hold"/>
                                        <p:tgtEl>
                                          <p:spTgt spid="3798"/>
                                        </p:tgtEl>
                                        <p:attrNameLst>
                                          <p:attrName>ppt_y</p:attrName>
                                        </p:attrNameLst>
                                      </p:cBhvr>
                                      <p:tavLst>
                                        <p:tav tm="0">
                                          <p:val>
                                            <p:strVal val="#ppt_y+.1"/>
                                          </p:val>
                                        </p:tav>
                                        <p:tav tm="100000">
                                          <p:val>
                                            <p:strVal val="#ppt_y"/>
                                          </p:val>
                                        </p:tav>
                                      </p:tavLst>
                                    </p:anim>
                                  </p:childTnLst>
                                </p:cTn>
                              </p:par>
                              <p:par>
                                <p:cTn id="64" presetID="10" presetClass="entr" presetSubtype="0" fill="hold" nodeType="withEffect">
                                  <p:stCondLst>
                                    <p:cond delay="0"/>
                                  </p:stCondLst>
                                  <p:childTnLst>
                                    <p:set>
                                      <p:cBhvr>
                                        <p:cTn id="65" dur="1" fill="hold">
                                          <p:stCondLst>
                                            <p:cond delay="0"/>
                                          </p:stCondLst>
                                        </p:cTn>
                                        <p:tgtEl>
                                          <p:spTgt spid="3801"/>
                                        </p:tgtEl>
                                        <p:attrNameLst>
                                          <p:attrName>style.visibility</p:attrName>
                                        </p:attrNameLst>
                                      </p:cBhvr>
                                      <p:to>
                                        <p:strVal val="visible"/>
                                      </p:to>
                                    </p:set>
                                    <p:animEffect transition="in" filter="fade">
                                      <p:cBhvr>
                                        <p:cTn id="66" dur="1000"/>
                                        <p:tgtEl>
                                          <p:spTgt spid="3801"/>
                                        </p:tgtEl>
                                      </p:cBhvr>
                                    </p:animEffect>
                                  </p:childTnLst>
                                </p:cTn>
                              </p:par>
                              <p:par>
                                <p:cTn id="67" presetID="42" presetClass="entr" presetSubtype="0" fill="hold" grpId="0" nodeType="withEffect">
                                  <p:stCondLst>
                                    <p:cond delay="0"/>
                                  </p:stCondLst>
                                  <p:childTnLst>
                                    <p:set>
                                      <p:cBhvr>
                                        <p:cTn id="68" dur="1" fill="hold">
                                          <p:stCondLst>
                                            <p:cond delay="0"/>
                                          </p:stCondLst>
                                        </p:cTn>
                                        <p:tgtEl>
                                          <p:spTgt spid="3809"/>
                                        </p:tgtEl>
                                        <p:attrNameLst>
                                          <p:attrName>style.visibility</p:attrName>
                                        </p:attrNameLst>
                                      </p:cBhvr>
                                      <p:to>
                                        <p:strVal val="visible"/>
                                      </p:to>
                                    </p:set>
                                    <p:animEffect transition="in" filter="fade">
                                      <p:cBhvr>
                                        <p:cTn id="69" dur="1000"/>
                                        <p:tgtEl>
                                          <p:spTgt spid="3809"/>
                                        </p:tgtEl>
                                      </p:cBhvr>
                                    </p:animEffect>
                                    <p:anim calcmode="lin" valueType="num">
                                      <p:cBhvr>
                                        <p:cTn id="70" dur="1000" fill="hold"/>
                                        <p:tgtEl>
                                          <p:spTgt spid="3809"/>
                                        </p:tgtEl>
                                        <p:attrNameLst>
                                          <p:attrName>ppt_x</p:attrName>
                                        </p:attrNameLst>
                                      </p:cBhvr>
                                      <p:tavLst>
                                        <p:tav tm="0">
                                          <p:val>
                                            <p:strVal val="#ppt_x"/>
                                          </p:val>
                                        </p:tav>
                                        <p:tav tm="100000">
                                          <p:val>
                                            <p:strVal val="#ppt_x"/>
                                          </p:val>
                                        </p:tav>
                                      </p:tavLst>
                                    </p:anim>
                                    <p:anim calcmode="lin" valueType="num">
                                      <p:cBhvr>
                                        <p:cTn id="71" dur="1000" fill="hold"/>
                                        <p:tgtEl>
                                          <p:spTgt spid="3809"/>
                                        </p:tgtEl>
                                        <p:attrNameLst>
                                          <p:attrName>ppt_y</p:attrName>
                                        </p:attrNameLst>
                                      </p:cBhvr>
                                      <p:tavLst>
                                        <p:tav tm="0">
                                          <p:val>
                                            <p:strVal val="#ppt_y+.1"/>
                                          </p:val>
                                        </p:tav>
                                        <p:tav tm="100000">
                                          <p:val>
                                            <p:strVal val="#ppt_y"/>
                                          </p:val>
                                        </p:tav>
                                      </p:tavLst>
                                    </p:anim>
                                  </p:childTnLst>
                                </p:cTn>
                              </p:par>
                              <p:par>
                                <p:cTn id="72" presetID="42" presetClass="entr" presetSubtype="0" fill="hold" grpId="0" nodeType="withEffect">
                                  <p:stCondLst>
                                    <p:cond delay="0"/>
                                  </p:stCondLst>
                                  <p:childTnLst>
                                    <p:set>
                                      <p:cBhvr>
                                        <p:cTn id="73" dur="1" fill="hold">
                                          <p:stCondLst>
                                            <p:cond delay="0"/>
                                          </p:stCondLst>
                                        </p:cTn>
                                        <p:tgtEl>
                                          <p:spTgt spid="3808"/>
                                        </p:tgtEl>
                                        <p:attrNameLst>
                                          <p:attrName>style.visibility</p:attrName>
                                        </p:attrNameLst>
                                      </p:cBhvr>
                                      <p:to>
                                        <p:strVal val="visible"/>
                                      </p:to>
                                    </p:set>
                                    <p:animEffect transition="in" filter="fade">
                                      <p:cBhvr>
                                        <p:cTn id="74" dur="1000"/>
                                        <p:tgtEl>
                                          <p:spTgt spid="3808"/>
                                        </p:tgtEl>
                                      </p:cBhvr>
                                    </p:animEffect>
                                    <p:anim calcmode="lin" valueType="num">
                                      <p:cBhvr>
                                        <p:cTn id="75" dur="1000" fill="hold"/>
                                        <p:tgtEl>
                                          <p:spTgt spid="3808"/>
                                        </p:tgtEl>
                                        <p:attrNameLst>
                                          <p:attrName>ppt_x</p:attrName>
                                        </p:attrNameLst>
                                      </p:cBhvr>
                                      <p:tavLst>
                                        <p:tav tm="0">
                                          <p:val>
                                            <p:strVal val="#ppt_x"/>
                                          </p:val>
                                        </p:tav>
                                        <p:tav tm="100000">
                                          <p:val>
                                            <p:strVal val="#ppt_x"/>
                                          </p:val>
                                        </p:tav>
                                      </p:tavLst>
                                    </p:anim>
                                    <p:anim calcmode="lin" valueType="num">
                                      <p:cBhvr>
                                        <p:cTn id="76" dur="1000" fill="hold"/>
                                        <p:tgtEl>
                                          <p:spTgt spid="3808"/>
                                        </p:tgtEl>
                                        <p:attrNameLst>
                                          <p:attrName>ppt_y</p:attrName>
                                        </p:attrNameLst>
                                      </p:cBhvr>
                                      <p:tavLst>
                                        <p:tav tm="0">
                                          <p:val>
                                            <p:strVal val="#ppt_y+.1"/>
                                          </p:val>
                                        </p:tav>
                                        <p:tav tm="100000">
                                          <p:val>
                                            <p:strVal val="#ppt_y"/>
                                          </p:val>
                                        </p:tav>
                                      </p:tavLst>
                                    </p:anim>
                                  </p:childTnLst>
                                </p:cTn>
                              </p:par>
                              <p:par>
                                <p:cTn id="77" presetID="42" presetClass="entr" presetSubtype="0" fill="hold" grpId="0" nodeType="withEffect">
                                  <p:stCondLst>
                                    <p:cond delay="0"/>
                                  </p:stCondLst>
                                  <p:childTnLst>
                                    <p:set>
                                      <p:cBhvr>
                                        <p:cTn id="78" dur="1" fill="hold">
                                          <p:stCondLst>
                                            <p:cond delay="0"/>
                                          </p:stCondLst>
                                        </p:cTn>
                                        <p:tgtEl>
                                          <p:spTgt spid="3813"/>
                                        </p:tgtEl>
                                        <p:attrNameLst>
                                          <p:attrName>style.visibility</p:attrName>
                                        </p:attrNameLst>
                                      </p:cBhvr>
                                      <p:to>
                                        <p:strVal val="visible"/>
                                      </p:to>
                                    </p:set>
                                    <p:animEffect transition="in" filter="fade">
                                      <p:cBhvr>
                                        <p:cTn id="79" dur="1000"/>
                                        <p:tgtEl>
                                          <p:spTgt spid="3813"/>
                                        </p:tgtEl>
                                      </p:cBhvr>
                                    </p:animEffect>
                                    <p:anim calcmode="lin" valueType="num">
                                      <p:cBhvr>
                                        <p:cTn id="80" dur="1000" fill="hold"/>
                                        <p:tgtEl>
                                          <p:spTgt spid="3813"/>
                                        </p:tgtEl>
                                        <p:attrNameLst>
                                          <p:attrName>ppt_x</p:attrName>
                                        </p:attrNameLst>
                                      </p:cBhvr>
                                      <p:tavLst>
                                        <p:tav tm="0">
                                          <p:val>
                                            <p:strVal val="#ppt_x"/>
                                          </p:val>
                                        </p:tav>
                                        <p:tav tm="100000">
                                          <p:val>
                                            <p:strVal val="#ppt_x"/>
                                          </p:val>
                                        </p:tav>
                                      </p:tavLst>
                                    </p:anim>
                                    <p:anim calcmode="lin" valueType="num">
                                      <p:cBhvr>
                                        <p:cTn id="81" dur="1000" fill="hold"/>
                                        <p:tgtEl>
                                          <p:spTgt spid="3813"/>
                                        </p:tgtEl>
                                        <p:attrNameLst>
                                          <p:attrName>ppt_y</p:attrName>
                                        </p:attrNameLst>
                                      </p:cBhvr>
                                      <p:tavLst>
                                        <p:tav tm="0">
                                          <p:val>
                                            <p:strVal val="#ppt_y+.1"/>
                                          </p:val>
                                        </p:tav>
                                        <p:tav tm="100000">
                                          <p:val>
                                            <p:strVal val="#ppt_y"/>
                                          </p:val>
                                        </p:tav>
                                      </p:tavLst>
                                    </p:anim>
                                  </p:childTnLst>
                                </p:cTn>
                              </p:par>
                              <p:par>
                                <p:cTn id="82" presetID="42" presetClass="entr" presetSubtype="0" fill="hold" grpId="0" nodeType="withEffect">
                                  <p:stCondLst>
                                    <p:cond delay="0"/>
                                  </p:stCondLst>
                                  <p:childTnLst>
                                    <p:set>
                                      <p:cBhvr>
                                        <p:cTn id="83" dur="1" fill="hold">
                                          <p:stCondLst>
                                            <p:cond delay="0"/>
                                          </p:stCondLst>
                                        </p:cTn>
                                        <p:tgtEl>
                                          <p:spTgt spid="3812"/>
                                        </p:tgtEl>
                                        <p:attrNameLst>
                                          <p:attrName>style.visibility</p:attrName>
                                        </p:attrNameLst>
                                      </p:cBhvr>
                                      <p:to>
                                        <p:strVal val="visible"/>
                                      </p:to>
                                    </p:set>
                                    <p:animEffect transition="in" filter="fade">
                                      <p:cBhvr>
                                        <p:cTn id="84" dur="1000"/>
                                        <p:tgtEl>
                                          <p:spTgt spid="3812"/>
                                        </p:tgtEl>
                                      </p:cBhvr>
                                    </p:animEffect>
                                    <p:anim calcmode="lin" valueType="num">
                                      <p:cBhvr>
                                        <p:cTn id="85" dur="1000" fill="hold"/>
                                        <p:tgtEl>
                                          <p:spTgt spid="3812"/>
                                        </p:tgtEl>
                                        <p:attrNameLst>
                                          <p:attrName>ppt_x</p:attrName>
                                        </p:attrNameLst>
                                      </p:cBhvr>
                                      <p:tavLst>
                                        <p:tav tm="0">
                                          <p:val>
                                            <p:strVal val="#ppt_x"/>
                                          </p:val>
                                        </p:tav>
                                        <p:tav tm="100000">
                                          <p:val>
                                            <p:strVal val="#ppt_x"/>
                                          </p:val>
                                        </p:tav>
                                      </p:tavLst>
                                    </p:anim>
                                    <p:anim calcmode="lin" valueType="num">
                                      <p:cBhvr>
                                        <p:cTn id="86" dur="1000" fill="hold"/>
                                        <p:tgtEl>
                                          <p:spTgt spid="3812"/>
                                        </p:tgtEl>
                                        <p:attrNameLst>
                                          <p:attrName>ppt_y</p:attrName>
                                        </p:attrNameLst>
                                      </p:cBhvr>
                                      <p:tavLst>
                                        <p:tav tm="0">
                                          <p:val>
                                            <p:strVal val="#ppt_y+.1"/>
                                          </p:val>
                                        </p:tav>
                                        <p:tav tm="100000">
                                          <p:val>
                                            <p:strVal val="#ppt_y"/>
                                          </p:val>
                                        </p:tav>
                                      </p:tavLst>
                                    </p:anim>
                                  </p:childTnLst>
                                </p:cTn>
                              </p:par>
                            </p:childTnLst>
                          </p:cTn>
                        </p:par>
                        <p:par>
                          <p:cTn id="87" fill="hold">
                            <p:stCondLst>
                              <p:cond delay="3000"/>
                            </p:stCondLst>
                            <p:childTnLst>
                              <p:par>
                                <p:cTn id="88" presetID="22" presetClass="entr" presetSubtype="4" fill="hold" grpId="0" nodeType="afterEffect">
                                  <p:stCondLst>
                                    <p:cond delay="0"/>
                                  </p:stCondLst>
                                  <p:childTnLst>
                                    <p:set>
                                      <p:cBhvr>
                                        <p:cTn id="89" dur="1" fill="hold">
                                          <p:stCondLst>
                                            <p:cond delay="0"/>
                                          </p:stCondLst>
                                        </p:cTn>
                                        <p:tgtEl>
                                          <p:spTgt spid="3805"/>
                                        </p:tgtEl>
                                        <p:attrNameLst>
                                          <p:attrName>style.visibility</p:attrName>
                                        </p:attrNameLst>
                                      </p:cBhvr>
                                      <p:to>
                                        <p:strVal val="visible"/>
                                      </p:to>
                                    </p:set>
                                    <p:animEffect transition="in" filter="wipe(down)">
                                      <p:cBhvr>
                                        <p:cTn id="90" dur="500"/>
                                        <p:tgtEl>
                                          <p:spTgt spid="3805"/>
                                        </p:tgtEl>
                                      </p:cBhvr>
                                    </p:animEffect>
                                  </p:childTnLst>
                                </p:cTn>
                              </p:par>
                              <p:par>
                                <p:cTn id="91" presetID="10" presetClass="entr" presetSubtype="0" fill="hold" nodeType="withEffect">
                                  <p:stCondLst>
                                    <p:cond delay="0"/>
                                  </p:stCondLst>
                                  <p:childTnLst>
                                    <p:set>
                                      <p:cBhvr>
                                        <p:cTn id="92" dur="1" fill="hold">
                                          <p:stCondLst>
                                            <p:cond delay="0"/>
                                          </p:stCondLst>
                                        </p:cTn>
                                        <p:tgtEl>
                                          <p:spTgt spid="3803"/>
                                        </p:tgtEl>
                                        <p:attrNameLst>
                                          <p:attrName>style.visibility</p:attrName>
                                        </p:attrNameLst>
                                      </p:cBhvr>
                                      <p:to>
                                        <p:strVal val="visible"/>
                                      </p:to>
                                    </p:set>
                                    <p:animEffect transition="in" filter="fade">
                                      <p:cBhvr>
                                        <p:cTn id="93" dur="1000"/>
                                        <p:tgtEl>
                                          <p:spTgt spid="3803"/>
                                        </p:tgtEl>
                                      </p:cBhvr>
                                    </p:animEffect>
                                  </p:childTnLst>
                                </p:cTn>
                              </p:par>
                              <p:par>
                                <p:cTn id="94" presetID="42" presetClass="entr" presetSubtype="0" fill="hold" grpId="0" nodeType="withEffect">
                                  <p:stCondLst>
                                    <p:cond delay="0"/>
                                  </p:stCondLst>
                                  <p:childTnLst>
                                    <p:set>
                                      <p:cBhvr>
                                        <p:cTn id="95" dur="1" fill="hold">
                                          <p:stCondLst>
                                            <p:cond delay="0"/>
                                          </p:stCondLst>
                                        </p:cTn>
                                        <p:tgtEl>
                                          <p:spTgt spid="3802"/>
                                        </p:tgtEl>
                                        <p:attrNameLst>
                                          <p:attrName>style.visibility</p:attrName>
                                        </p:attrNameLst>
                                      </p:cBhvr>
                                      <p:to>
                                        <p:strVal val="visible"/>
                                      </p:to>
                                    </p:set>
                                    <p:animEffect transition="in" filter="fade">
                                      <p:cBhvr>
                                        <p:cTn id="96" dur="1000"/>
                                        <p:tgtEl>
                                          <p:spTgt spid="3802"/>
                                        </p:tgtEl>
                                      </p:cBhvr>
                                    </p:animEffect>
                                    <p:anim calcmode="lin" valueType="num">
                                      <p:cBhvr>
                                        <p:cTn id="97" dur="1000" fill="hold"/>
                                        <p:tgtEl>
                                          <p:spTgt spid="3802"/>
                                        </p:tgtEl>
                                        <p:attrNameLst>
                                          <p:attrName>ppt_x</p:attrName>
                                        </p:attrNameLst>
                                      </p:cBhvr>
                                      <p:tavLst>
                                        <p:tav tm="0">
                                          <p:val>
                                            <p:strVal val="#ppt_x"/>
                                          </p:val>
                                        </p:tav>
                                        <p:tav tm="100000">
                                          <p:val>
                                            <p:strVal val="#ppt_x"/>
                                          </p:val>
                                        </p:tav>
                                      </p:tavLst>
                                    </p:anim>
                                    <p:anim calcmode="lin" valueType="num">
                                      <p:cBhvr>
                                        <p:cTn id="98" dur="1000" fill="hold"/>
                                        <p:tgtEl>
                                          <p:spTgt spid="380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95" grpId="0"/>
      <p:bldP spid="3796" grpId="0" animBg="1"/>
      <p:bldP spid="3797" grpId="0" animBg="1"/>
      <p:bldP spid="3798" grpId="0" animBg="1"/>
      <p:bldP spid="3802" grpId="0" animBg="1"/>
      <p:bldP spid="3804" grpId="0" animBg="1"/>
      <p:bldP spid="3805" grpId="0" animBg="1"/>
      <p:bldP spid="3806" grpId="0"/>
      <p:bldP spid="3807" grpId="0"/>
      <p:bldP spid="3808" grpId="0"/>
      <p:bldP spid="3809" grpId="0"/>
      <p:bldP spid="3810" grpId="0"/>
      <p:bldP spid="3811" grpId="0"/>
      <p:bldP spid="3812" grpId="0"/>
      <p:bldP spid="3813" grpId="0"/>
      <p:bldP spid="3814"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306"/>
        <p:cNvGrpSpPr/>
        <p:nvPr/>
      </p:nvGrpSpPr>
      <p:grpSpPr>
        <a:xfrm>
          <a:off x="0" y="0"/>
          <a:ext cx="0" cy="0"/>
          <a:chOff x="0" y="0"/>
          <a:chExt cx="0" cy="0"/>
        </a:xfrm>
      </p:grpSpPr>
      <p:sp>
        <p:nvSpPr>
          <p:cNvPr id="1307" name="Google Shape;1307;p68"/>
          <p:cNvSpPr txBox="1">
            <a:spLocks noGrp="1"/>
          </p:cNvSpPr>
          <p:nvPr>
            <p:ph type="title"/>
          </p:nvPr>
        </p:nvSpPr>
        <p:spPr>
          <a:prstGeom prst="rect">
            <a:avLst/>
          </a:prstGeom>
        </p:spPr>
        <p:txBody>
          <a:bodyPr spcFirstLastPara="1" wrap="square" lIns="121900" tIns="121900" rIns="121900" bIns="121900" anchor="b" anchorCtr="0">
            <a:normAutofit fontScale="90000"/>
          </a:bodyPr>
          <a:lstStyle/>
          <a:p>
            <a:r>
              <a:rPr lang="en"/>
              <a:t>Start!</a:t>
            </a:r>
            <a:endParaRPr/>
          </a:p>
        </p:txBody>
      </p:sp>
      <p:grpSp>
        <p:nvGrpSpPr>
          <p:cNvPr id="1309" name="Google Shape;1309;p68"/>
          <p:cNvGrpSpPr/>
          <p:nvPr/>
        </p:nvGrpSpPr>
        <p:grpSpPr>
          <a:xfrm rot="5400000">
            <a:off x="9411595" y="3447553"/>
            <a:ext cx="1005956" cy="429976"/>
            <a:chOff x="1848388" y="1192013"/>
            <a:chExt cx="533418" cy="227983"/>
          </a:xfrm>
        </p:grpSpPr>
        <p:sp>
          <p:nvSpPr>
            <p:cNvPr id="1310" name="Google Shape;1310;p68"/>
            <p:cNvSpPr/>
            <p:nvPr/>
          </p:nvSpPr>
          <p:spPr>
            <a:xfrm rot="-2238940">
              <a:off x="1909116" y="1193895"/>
              <a:ext cx="48950" cy="216887"/>
            </a:xfrm>
            <a:custGeom>
              <a:avLst/>
              <a:gdLst/>
              <a:ahLst/>
              <a:cxnLst/>
              <a:rect l="l" t="t" r="r" b="b"/>
              <a:pathLst>
                <a:path w="1958" h="5621" extrusionOk="0">
                  <a:moveTo>
                    <a:pt x="973" y="1"/>
                  </a:moveTo>
                  <a:cubicBezTo>
                    <a:pt x="486" y="1"/>
                    <a:pt x="1" y="311"/>
                    <a:pt x="1" y="930"/>
                  </a:cubicBezTo>
                  <a:lnTo>
                    <a:pt x="1" y="4679"/>
                  </a:lnTo>
                  <a:cubicBezTo>
                    <a:pt x="1" y="5307"/>
                    <a:pt x="490" y="5620"/>
                    <a:pt x="979" y="5620"/>
                  </a:cubicBezTo>
                  <a:cubicBezTo>
                    <a:pt x="1468" y="5620"/>
                    <a:pt x="1957" y="5307"/>
                    <a:pt x="1957" y="4679"/>
                  </a:cubicBezTo>
                  <a:lnTo>
                    <a:pt x="1957" y="930"/>
                  </a:lnTo>
                  <a:cubicBezTo>
                    <a:pt x="1950" y="311"/>
                    <a:pt x="1461" y="1"/>
                    <a:pt x="973"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11" name="Google Shape;1311;p68"/>
            <p:cNvSpPr/>
            <p:nvPr/>
          </p:nvSpPr>
          <p:spPr>
            <a:xfrm>
              <a:off x="2086205" y="1192013"/>
              <a:ext cx="63150" cy="215308"/>
            </a:xfrm>
            <a:custGeom>
              <a:avLst/>
              <a:gdLst/>
              <a:ahLst/>
              <a:cxnLst/>
              <a:rect l="l" t="t" r="r" b="b"/>
              <a:pathLst>
                <a:path w="2526" h="5970" extrusionOk="0">
                  <a:moveTo>
                    <a:pt x="1338" y="0"/>
                  </a:moveTo>
                  <a:cubicBezTo>
                    <a:pt x="954" y="0"/>
                    <a:pt x="583" y="214"/>
                    <a:pt x="464" y="709"/>
                  </a:cubicBezTo>
                  <a:cubicBezTo>
                    <a:pt x="106" y="2128"/>
                    <a:pt x="1" y="3576"/>
                    <a:pt x="150" y="5040"/>
                  </a:cubicBezTo>
                  <a:cubicBezTo>
                    <a:pt x="218" y="5656"/>
                    <a:pt x="747" y="5970"/>
                    <a:pt x="1238" y="5970"/>
                  </a:cubicBezTo>
                  <a:cubicBezTo>
                    <a:pt x="1724" y="5970"/>
                    <a:pt x="2174" y="5664"/>
                    <a:pt x="2107" y="5040"/>
                  </a:cubicBezTo>
                  <a:cubicBezTo>
                    <a:pt x="1972" y="3756"/>
                    <a:pt x="2047" y="2486"/>
                    <a:pt x="2346" y="1231"/>
                  </a:cubicBezTo>
                  <a:cubicBezTo>
                    <a:pt x="2525" y="486"/>
                    <a:pt x="1917" y="0"/>
                    <a:pt x="1338"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12" name="Google Shape;1312;p68"/>
            <p:cNvSpPr/>
            <p:nvPr/>
          </p:nvSpPr>
          <p:spPr>
            <a:xfrm rot="1767252">
              <a:off x="2271346" y="1204629"/>
              <a:ext cx="61847" cy="213990"/>
            </a:xfrm>
            <a:custGeom>
              <a:avLst/>
              <a:gdLst/>
              <a:ahLst/>
              <a:cxnLst/>
              <a:rect l="l" t="t" r="r" b="b"/>
              <a:pathLst>
                <a:path w="2474" h="6624" extrusionOk="0">
                  <a:moveTo>
                    <a:pt x="1104" y="1"/>
                  </a:moveTo>
                  <a:cubicBezTo>
                    <a:pt x="616" y="1"/>
                    <a:pt x="112" y="314"/>
                    <a:pt x="75" y="942"/>
                  </a:cubicBezTo>
                  <a:cubicBezTo>
                    <a:pt x="0" y="2615"/>
                    <a:pt x="135" y="4272"/>
                    <a:pt x="433" y="5915"/>
                  </a:cubicBezTo>
                  <a:cubicBezTo>
                    <a:pt x="535" y="6410"/>
                    <a:pt x="895" y="6624"/>
                    <a:pt x="1276" y="6624"/>
                  </a:cubicBezTo>
                  <a:cubicBezTo>
                    <a:pt x="1851" y="6624"/>
                    <a:pt x="2474" y="6138"/>
                    <a:pt x="2330" y="5393"/>
                  </a:cubicBezTo>
                  <a:cubicBezTo>
                    <a:pt x="2046" y="3929"/>
                    <a:pt x="1972" y="2435"/>
                    <a:pt x="2031" y="942"/>
                  </a:cubicBezTo>
                  <a:cubicBezTo>
                    <a:pt x="2061" y="314"/>
                    <a:pt x="1591" y="1"/>
                    <a:pt x="1104"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1313" name="Google Shape;1313;p68"/>
          <p:cNvGrpSpPr/>
          <p:nvPr/>
        </p:nvGrpSpPr>
        <p:grpSpPr>
          <a:xfrm rot="-5400000">
            <a:off x="1834329" y="3477365"/>
            <a:ext cx="996995" cy="426177"/>
            <a:chOff x="1848388" y="1192013"/>
            <a:chExt cx="533418" cy="227983"/>
          </a:xfrm>
        </p:grpSpPr>
        <p:sp>
          <p:nvSpPr>
            <p:cNvPr id="1314" name="Google Shape;1314;p68"/>
            <p:cNvSpPr/>
            <p:nvPr/>
          </p:nvSpPr>
          <p:spPr>
            <a:xfrm rot="-2238940">
              <a:off x="1909116" y="1193895"/>
              <a:ext cx="48950" cy="216887"/>
            </a:xfrm>
            <a:custGeom>
              <a:avLst/>
              <a:gdLst/>
              <a:ahLst/>
              <a:cxnLst/>
              <a:rect l="l" t="t" r="r" b="b"/>
              <a:pathLst>
                <a:path w="1958" h="5621" extrusionOk="0">
                  <a:moveTo>
                    <a:pt x="973" y="1"/>
                  </a:moveTo>
                  <a:cubicBezTo>
                    <a:pt x="486" y="1"/>
                    <a:pt x="1" y="311"/>
                    <a:pt x="1" y="930"/>
                  </a:cubicBezTo>
                  <a:lnTo>
                    <a:pt x="1" y="4679"/>
                  </a:lnTo>
                  <a:cubicBezTo>
                    <a:pt x="1" y="5307"/>
                    <a:pt x="490" y="5620"/>
                    <a:pt x="979" y="5620"/>
                  </a:cubicBezTo>
                  <a:cubicBezTo>
                    <a:pt x="1468" y="5620"/>
                    <a:pt x="1957" y="5307"/>
                    <a:pt x="1957" y="4679"/>
                  </a:cubicBezTo>
                  <a:lnTo>
                    <a:pt x="1957" y="930"/>
                  </a:lnTo>
                  <a:cubicBezTo>
                    <a:pt x="1950" y="311"/>
                    <a:pt x="1461" y="1"/>
                    <a:pt x="973"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15" name="Google Shape;1315;p68"/>
            <p:cNvSpPr/>
            <p:nvPr/>
          </p:nvSpPr>
          <p:spPr>
            <a:xfrm>
              <a:off x="2086205" y="1192013"/>
              <a:ext cx="63150" cy="215308"/>
            </a:xfrm>
            <a:custGeom>
              <a:avLst/>
              <a:gdLst/>
              <a:ahLst/>
              <a:cxnLst/>
              <a:rect l="l" t="t" r="r" b="b"/>
              <a:pathLst>
                <a:path w="2526" h="5970" extrusionOk="0">
                  <a:moveTo>
                    <a:pt x="1338" y="0"/>
                  </a:moveTo>
                  <a:cubicBezTo>
                    <a:pt x="954" y="0"/>
                    <a:pt x="583" y="214"/>
                    <a:pt x="464" y="709"/>
                  </a:cubicBezTo>
                  <a:cubicBezTo>
                    <a:pt x="106" y="2128"/>
                    <a:pt x="1" y="3576"/>
                    <a:pt x="150" y="5040"/>
                  </a:cubicBezTo>
                  <a:cubicBezTo>
                    <a:pt x="218" y="5656"/>
                    <a:pt x="747" y="5970"/>
                    <a:pt x="1238" y="5970"/>
                  </a:cubicBezTo>
                  <a:cubicBezTo>
                    <a:pt x="1724" y="5970"/>
                    <a:pt x="2174" y="5664"/>
                    <a:pt x="2107" y="5040"/>
                  </a:cubicBezTo>
                  <a:cubicBezTo>
                    <a:pt x="1972" y="3756"/>
                    <a:pt x="2047" y="2486"/>
                    <a:pt x="2346" y="1231"/>
                  </a:cubicBezTo>
                  <a:cubicBezTo>
                    <a:pt x="2525" y="486"/>
                    <a:pt x="1917" y="0"/>
                    <a:pt x="1338"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316" name="Google Shape;1316;p68"/>
            <p:cNvSpPr/>
            <p:nvPr/>
          </p:nvSpPr>
          <p:spPr>
            <a:xfrm rot="1767252">
              <a:off x="2271346" y="1204629"/>
              <a:ext cx="61847" cy="213990"/>
            </a:xfrm>
            <a:custGeom>
              <a:avLst/>
              <a:gdLst/>
              <a:ahLst/>
              <a:cxnLst/>
              <a:rect l="l" t="t" r="r" b="b"/>
              <a:pathLst>
                <a:path w="2474" h="6624" extrusionOk="0">
                  <a:moveTo>
                    <a:pt x="1104" y="1"/>
                  </a:moveTo>
                  <a:cubicBezTo>
                    <a:pt x="616" y="1"/>
                    <a:pt x="112" y="314"/>
                    <a:pt x="75" y="942"/>
                  </a:cubicBezTo>
                  <a:cubicBezTo>
                    <a:pt x="0" y="2615"/>
                    <a:pt x="135" y="4272"/>
                    <a:pt x="433" y="5915"/>
                  </a:cubicBezTo>
                  <a:cubicBezTo>
                    <a:pt x="535" y="6410"/>
                    <a:pt x="895" y="6624"/>
                    <a:pt x="1276" y="6624"/>
                  </a:cubicBezTo>
                  <a:cubicBezTo>
                    <a:pt x="1851" y="6624"/>
                    <a:pt x="2474" y="6138"/>
                    <a:pt x="2330" y="5393"/>
                  </a:cubicBezTo>
                  <a:cubicBezTo>
                    <a:pt x="2046" y="3929"/>
                    <a:pt x="1972" y="2435"/>
                    <a:pt x="2031" y="942"/>
                  </a:cubicBezTo>
                  <a:cubicBezTo>
                    <a:pt x="2061" y="314"/>
                    <a:pt x="1591" y="1"/>
                    <a:pt x="1104"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317" name="Google Shape;1317;p68"/>
          <p:cNvSpPr/>
          <p:nvPr/>
        </p:nvSpPr>
        <p:spPr>
          <a:xfrm>
            <a:off x="4929500" y="4394624"/>
            <a:ext cx="2333000" cy="184267"/>
          </a:xfrm>
          <a:custGeom>
            <a:avLst/>
            <a:gdLst/>
            <a:ahLst/>
            <a:cxnLst/>
            <a:rect l="l" t="t" r="r" b="b"/>
            <a:pathLst>
              <a:path w="69990" h="5528" extrusionOk="0">
                <a:moveTo>
                  <a:pt x="29335" y="0"/>
                </a:moveTo>
                <a:cubicBezTo>
                  <a:pt x="29293" y="0"/>
                  <a:pt x="29210" y="0"/>
                  <a:pt x="29147" y="42"/>
                </a:cubicBezTo>
                <a:cubicBezTo>
                  <a:pt x="29021" y="63"/>
                  <a:pt x="28917" y="84"/>
                  <a:pt x="28791" y="105"/>
                </a:cubicBezTo>
                <a:cubicBezTo>
                  <a:pt x="28561" y="189"/>
                  <a:pt x="28310" y="272"/>
                  <a:pt x="28080" y="377"/>
                </a:cubicBezTo>
                <a:cubicBezTo>
                  <a:pt x="27891" y="461"/>
                  <a:pt x="27724" y="523"/>
                  <a:pt x="27536" y="628"/>
                </a:cubicBezTo>
                <a:cubicBezTo>
                  <a:pt x="27410" y="691"/>
                  <a:pt x="27264" y="775"/>
                  <a:pt x="27138" y="816"/>
                </a:cubicBezTo>
                <a:cubicBezTo>
                  <a:pt x="26929" y="921"/>
                  <a:pt x="26741" y="1026"/>
                  <a:pt x="26531" y="1130"/>
                </a:cubicBezTo>
                <a:cubicBezTo>
                  <a:pt x="26427" y="1193"/>
                  <a:pt x="26322" y="1235"/>
                  <a:pt x="26259" y="1298"/>
                </a:cubicBezTo>
                <a:cubicBezTo>
                  <a:pt x="26071" y="1402"/>
                  <a:pt x="25883" y="1528"/>
                  <a:pt x="25736" y="1632"/>
                </a:cubicBezTo>
                <a:cubicBezTo>
                  <a:pt x="25590" y="1716"/>
                  <a:pt x="25464" y="1779"/>
                  <a:pt x="25339" y="1884"/>
                </a:cubicBezTo>
                <a:cubicBezTo>
                  <a:pt x="25004" y="2093"/>
                  <a:pt x="24690" y="2344"/>
                  <a:pt x="24334" y="2553"/>
                </a:cubicBezTo>
                <a:cubicBezTo>
                  <a:pt x="23644" y="3013"/>
                  <a:pt x="22912" y="3495"/>
                  <a:pt x="22116" y="3829"/>
                </a:cubicBezTo>
                <a:cubicBezTo>
                  <a:pt x="21928" y="3913"/>
                  <a:pt x="21782" y="3955"/>
                  <a:pt x="21593" y="4039"/>
                </a:cubicBezTo>
                <a:cubicBezTo>
                  <a:pt x="21384" y="4122"/>
                  <a:pt x="21154" y="4164"/>
                  <a:pt x="20924" y="4185"/>
                </a:cubicBezTo>
                <a:cubicBezTo>
                  <a:pt x="20819" y="4185"/>
                  <a:pt x="20736" y="4227"/>
                  <a:pt x="20631" y="4227"/>
                </a:cubicBezTo>
                <a:cubicBezTo>
                  <a:pt x="20464" y="4227"/>
                  <a:pt x="20338" y="4227"/>
                  <a:pt x="20192" y="4185"/>
                </a:cubicBezTo>
                <a:cubicBezTo>
                  <a:pt x="19982" y="4164"/>
                  <a:pt x="19773" y="4122"/>
                  <a:pt x="19585" y="4039"/>
                </a:cubicBezTo>
                <a:cubicBezTo>
                  <a:pt x="19375" y="3934"/>
                  <a:pt x="19166" y="3808"/>
                  <a:pt x="18978" y="3662"/>
                </a:cubicBezTo>
                <a:cubicBezTo>
                  <a:pt x="18664" y="3432"/>
                  <a:pt x="18413" y="3139"/>
                  <a:pt x="18141" y="2867"/>
                </a:cubicBezTo>
                <a:cubicBezTo>
                  <a:pt x="18015" y="2720"/>
                  <a:pt x="17890" y="2574"/>
                  <a:pt x="17743" y="2448"/>
                </a:cubicBezTo>
                <a:cubicBezTo>
                  <a:pt x="17597" y="2281"/>
                  <a:pt x="17409" y="2135"/>
                  <a:pt x="17262" y="1967"/>
                </a:cubicBezTo>
                <a:cubicBezTo>
                  <a:pt x="17095" y="1842"/>
                  <a:pt x="16969" y="1737"/>
                  <a:pt x="16781" y="1653"/>
                </a:cubicBezTo>
                <a:cubicBezTo>
                  <a:pt x="16676" y="1612"/>
                  <a:pt x="16572" y="1570"/>
                  <a:pt x="16467" y="1528"/>
                </a:cubicBezTo>
                <a:cubicBezTo>
                  <a:pt x="16362" y="1507"/>
                  <a:pt x="16258" y="1465"/>
                  <a:pt x="16153" y="1465"/>
                </a:cubicBezTo>
                <a:cubicBezTo>
                  <a:pt x="16070" y="1465"/>
                  <a:pt x="16028" y="1465"/>
                  <a:pt x="15944" y="1507"/>
                </a:cubicBezTo>
                <a:cubicBezTo>
                  <a:pt x="15839" y="1528"/>
                  <a:pt x="15756" y="1549"/>
                  <a:pt x="15651" y="1612"/>
                </a:cubicBezTo>
                <a:cubicBezTo>
                  <a:pt x="15588" y="1653"/>
                  <a:pt x="15484" y="1716"/>
                  <a:pt x="15400" y="1758"/>
                </a:cubicBezTo>
                <a:cubicBezTo>
                  <a:pt x="15316" y="1842"/>
                  <a:pt x="15233" y="1925"/>
                  <a:pt x="15191" y="1988"/>
                </a:cubicBezTo>
                <a:cubicBezTo>
                  <a:pt x="15065" y="2156"/>
                  <a:pt x="14919" y="2302"/>
                  <a:pt x="14814" y="2469"/>
                </a:cubicBezTo>
                <a:cubicBezTo>
                  <a:pt x="14710" y="2595"/>
                  <a:pt x="14605" y="2700"/>
                  <a:pt x="14542" y="2825"/>
                </a:cubicBezTo>
                <a:cubicBezTo>
                  <a:pt x="14438" y="2972"/>
                  <a:pt x="14291" y="3118"/>
                  <a:pt x="14186" y="3244"/>
                </a:cubicBezTo>
                <a:cubicBezTo>
                  <a:pt x="13956" y="3536"/>
                  <a:pt x="13705" y="3767"/>
                  <a:pt x="13412" y="4018"/>
                </a:cubicBezTo>
                <a:cubicBezTo>
                  <a:pt x="13203" y="4164"/>
                  <a:pt x="12973" y="4290"/>
                  <a:pt x="12722" y="4436"/>
                </a:cubicBezTo>
                <a:cubicBezTo>
                  <a:pt x="12492" y="4499"/>
                  <a:pt x="12282" y="4562"/>
                  <a:pt x="12052" y="4604"/>
                </a:cubicBezTo>
                <a:cubicBezTo>
                  <a:pt x="11885" y="4625"/>
                  <a:pt x="11723" y="4635"/>
                  <a:pt x="11558" y="4635"/>
                </a:cubicBezTo>
                <a:cubicBezTo>
                  <a:pt x="11393" y="4635"/>
                  <a:pt x="11226" y="4625"/>
                  <a:pt x="11048" y="4604"/>
                </a:cubicBezTo>
                <a:cubicBezTo>
                  <a:pt x="10525" y="4541"/>
                  <a:pt x="10044" y="4373"/>
                  <a:pt x="9541" y="4164"/>
                </a:cubicBezTo>
                <a:cubicBezTo>
                  <a:pt x="9102" y="3955"/>
                  <a:pt x="8684" y="3746"/>
                  <a:pt x="8265" y="3495"/>
                </a:cubicBezTo>
                <a:cubicBezTo>
                  <a:pt x="8056" y="3348"/>
                  <a:pt x="7847" y="3223"/>
                  <a:pt x="7637" y="3076"/>
                </a:cubicBezTo>
                <a:cubicBezTo>
                  <a:pt x="7428" y="2930"/>
                  <a:pt x="7219" y="2783"/>
                  <a:pt x="7010" y="2658"/>
                </a:cubicBezTo>
                <a:cubicBezTo>
                  <a:pt x="6800" y="2490"/>
                  <a:pt x="6591" y="2365"/>
                  <a:pt x="6382" y="2239"/>
                </a:cubicBezTo>
                <a:cubicBezTo>
                  <a:pt x="6173" y="2093"/>
                  <a:pt x="5922" y="1967"/>
                  <a:pt x="5691" y="1863"/>
                </a:cubicBezTo>
                <a:cubicBezTo>
                  <a:pt x="5284" y="1669"/>
                  <a:pt x="4840" y="1546"/>
                  <a:pt x="4411" y="1546"/>
                </a:cubicBezTo>
                <a:cubicBezTo>
                  <a:pt x="4377" y="1546"/>
                  <a:pt x="4344" y="1547"/>
                  <a:pt x="4310" y="1549"/>
                </a:cubicBezTo>
                <a:cubicBezTo>
                  <a:pt x="4206" y="1549"/>
                  <a:pt x="4080" y="1570"/>
                  <a:pt x="3976" y="1570"/>
                </a:cubicBezTo>
                <a:cubicBezTo>
                  <a:pt x="3829" y="1612"/>
                  <a:pt x="3725" y="1632"/>
                  <a:pt x="3620" y="1653"/>
                </a:cubicBezTo>
                <a:cubicBezTo>
                  <a:pt x="3515" y="1674"/>
                  <a:pt x="3411" y="1737"/>
                  <a:pt x="3348" y="1758"/>
                </a:cubicBezTo>
                <a:cubicBezTo>
                  <a:pt x="3243" y="1821"/>
                  <a:pt x="3139" y="1863"/>
                  <a:pt x="3034" y="1884"/>
                </a:cubicBezTo>
                <a:cubicBezTo>
                  <a:pt x="2553" y="2093"/>
                  <a:pt x="2114" y="2344"/>
                  <a:pt x="1695" y="2616"/>
                </a:cubicBezTo>
                <a:cubicBezTo>
                  <a:pt x="1318" y="2888"/>
                  <a:pt x="963" y="3181"/>
                  <a:pt x="649" y="3516"/>
                </a:cubicBezTo>
                <a:cubicBezTo>
                  <a:pt x="481" y="3662"/>
                  <a:pt x="356" y="3829"/>
                  <a:pt x="230" y="3976"/>
                </a:cubicBezTo>
                <a:cubicBezTo>
                  <a:pt x="168" y="4060"/>
                  <a:pt x="126" y="4143"/>
                  <a:pt x="105" y="4248"/>
                </a:cubicBezTo>
                <a:cubicBezTo>
                  <a:pt x="105" y="4269"/>
                  <a:pt x="63" y="4332"/>
                  <a:pt x="63" y="4353"/>
                </a:cubicBezTo>
                <a:cubicBezTo>
                  <a:pt x="42" y="4436"/>
                  <a:pt x="42" y="4499"/>
                  <a:pt x="21" y="4583"/>
                </a:cubicBezTo>
                <a:cubicBezTo>
                  <a:pt x="0" y="4687"/>
                  <a:pt x="21" y="4792"/>
                  <a:pt x="105" y="4876"/>
                </a:cubicBezTo>
                <a:cubicBezTo>
                  <a:pt x="153" y="4940"/>
                  <a:pt x="225" y="4967"/>
                  <a:pt x="303" y="4967"/>
                </a:cubicBezTo>
                <a:cubicBezTo>
                  <a:pt x="327" y="4967"/>
                  <a:pt x="352" y="4964"/>
                  <a:pt x="377" y="4959"/>
                </a:cubicBezTo>
                <a:cubicBezTo>
                  <a:pt x="461" y="4917"/>
                  <a:pt x="523" y="4897"/>
                  <a:pt x="586" y="4897"/>
                </a:cubicBezTo>
                <a:cubicBezTo>
                  <a:pt x="691" y="4876"/>
                  <a:pt x="774" y="4813"/>
                  <a:pt x="879" y="4771"/>
                </a:cubicBezTo>
                <a:cubicBezTo>
                  <a:pt x="1005" y="4687"/>
                  <a:pt x="1067" y="4499"/>
                  <a:pt x="984" y="4373"/>
                </a:cubicBezTo>
                <a:cubicBezTo>
                  <a:pt x="942" y="4290"/>
                  <a:pt x="879" y="4269"/>
                  <a:pt x="795" y="4248"/>
                </a:cubicBezTo>
                <a:cubicBezTo>
                  <a:pt x="1067" y="3955"/>
                  <a:pt x="1360" y="3704"/>
                  <a:pt x="1632" y="3432"/>
                </a:cubicBezTo>
                <a:cubicBezTo>
                  <a:pt x="2134" y="3076"/>
                  <a:pt x="2658" y="2783"/>
                  <a:pt x="3202" y="2511"/>
                </a:cubicBezTo>
                <a:lnTo>
                  <a:pt x="3599" y="2365"/>
                </a:lnTo>
                <a:cubicBezTo>
                  <a:pt x="3766" y="2302"/>
                  <a:pt x="3913" y="2260"/>
                  <a:pt x="4101" y="2239"/>
                </a:cubicBezTo>
                <a:cubicBezTo>
                  <a:pt x="4174" y="2218"/>
                  <a:pt x="4248" y="2208"/>
                  <a:pt x="4321" y="2208"/>
                </a:cubicBezTo>
                <a:cubicBezTo>
                  <a:pt x="4394" y="2208"/>
                  <a:pt x="4467" y="2218"/>
                  <a:pt x="4541" y="2239"/>
                </a:cubicBezTo>
                <a:cubicBezTo>
                  <a:pt x="4645" y="2260"/>
                  <a:pt x="4729" y="2260"/>
                  <a:pt x="4834" y="2281"/>
                </a:cubicBezTo>
                <a:cubicBezTo>
                  <a:pt x="4959" y="2302"/>
                  <a:pt x="5127" y="2365"/>
                  <a:pt x="5252" y="2448"/>
                </a:cubicBezTo>
                <a:cubicBezTo>
                  <a:pt x="5503" y="2574"/>
                  <a:pt x="5775" y="2700"/>
                  <a:pt x="6005" y="2867"/>
                </a:cubicBezTo>
                <a:cubicBezTo>
                  <a:pt x="6298" y="3034"/>
                  <a:pt x="6549" y="3244"/>
                  <a:pt x="6842" y="3453"/>
                </a:cubicBezTo>
                <a:cubicBezTo>
                  <a:pt x="7114" y="3641"/>
                  <a:pt x="7386" y="3850"/>
                  <a:pt x="7679" y="4039"/>
                </a:cubicBezTo>
                <a:cubicBezTo>
                  <a:pt x="7972" y="4227"/>
                  <a:pt x="8265" y="4394"/>
                  <a:pt x="8537" y="4562"/>
                </a:cubicBezTo>
                <a:cubicBezTo>
                  <a:pt x="9123" y="4876"/>
                  <a:pt x="9730" y="5127"/>
                  <a:pt x="10316" y="5315"/>
                </a:cubicBezTo>
                <a:cubicBezTo>
                  <a:pt x="10757" y="5447"/>
                  <a:pt x="11229" y="5528"/>
                  <a:pt x="11703" y="5528"/>
                </a:cubicBezTo>
                <a:cubicBezTo>
                  <a:pt x="11903" y="5528"/>
                  <a:pt x="12104" y="5513"/>
                  <a:pt x="12303" y="5482"/>
                </a:cubicBezTo>
                <a:cubicBezTo>
                  <a:pt x="12617" y="5420"/>
                  <a:pt x="12910" y="5336"/>
                  <a:pt x="13203" y="5231"/>
                </a:cubicBezTo>
                <a:cubicBezTo>
                  <a:pt x="13496" y="5106"/>
                  <a:pt x="13747" y="4980"/>
                  <a:pt x="13977" y="4792"/>
                </a:cubicBezTo>
                <a:cubicBezTo>
                  <a:pt x="14249" y="4604"/>
                  <a:pt x="14479" y="4373"/>
                  <a:pt x="14710" y="4143"/>
                </a:cubicBezTo>
                <a:cubicBezTo>
                  <a:pt x="14856" y="4018"/>
                  <a:pt x="14961" y="3871"/>
                  <a:pt x="15065" y="3746"/>
                </a:cubicBezTo>
                <a:cubicBezTo>
                  <a:pt x="15212" y="3536"/>
                  <a:pt x="15379" y="3348"/>
                  <a:pt x="15526" y="3139"/>
                </a:cubicBezTo>
                <a:cubicBezTo>
                  <a:pt x="15714" y="2909"/>
                  <a:pt x="15902" y="2658"/>
                  <a:pt x="16132" y="2407"/>
                </a:cubicBezTo>
                <a:cubicBezTo>
                  <a:pt x="16153" y="2407"/>
                  <a:pt x="16153" y="2386"/>
                  <a:pt x="16174" y="2386"/>
                </a:cubicBezTo>
                <a:cubicBezTo>
                  <a:pt x="16216" y="2386"/>
                  <a:pt x="16237" y="2365"/>
                  <a:pt x="16258" y="2365"/>
                </a:cubicBezTo>
                <a:lnTo>
                  <a:pt x="16279" y="2365"/>
                </a:lnTo>
                <a:cubicBezTo>
                  <a:pt x="16342" y="2365"/>
                  <a:pt x="16362" y="2386"/>
                  <a:pt x="16425" y="2386"/>
                </a:cubicBezTo>
                <a:cubicBezTo>
                  <a:pt x="16530" y="2448"/>
                  <a:pt x="16635" y="2490"/>
                  <a:pt x="16739" y="2574"/>
                </a:cubicBezTo>
                <a:cubicBezTo>
                  <a:pt x="17011" y="2783"/>
                  <a:pt x="17262" y="3034"/>
                  <a:pt x="17492" y="3306"/>
                </a:cubicBezTo>
                <a:cubicBezTo>
                  <a:pt x="17806" y="3620"/>
                  <a:pt x="18120" y="3955"/>
                  <a:pt x="18455" y="4248"/>
                </a:cubicBezTo>
                <a:cubicBezTo>
                  <a:pt x="18622" y="4373"/>
                  <a:pt x="18769" y="4478"/>
                  <a:pt x="18936" y="4583"/>
                </a:cubicBezTo>
                <a:cubicBezTo>
                  <a:pt x="19103" y="4708"/>
                  <a:pt x="19313" y="4792"/>
                  <a:pt x="19522" y="4876"/>
                </a:cubicBezTo>
                <a:cubicBezTo>
                  <a:pt x="19710" y="4959"/>
                  <a:pt x="19920" y="4980"/>
                  <a:pt x="20129" y="5022"/>
                </a:cubicBezTo>
                <a:cubicBezTo>
                  <a:pt x="20297" y="5053"/>
                  <a:pt x="20488" y="5072"/>
                  <a:pt x="20669" y="5072"/>
                </a:cubicBezTo>
                <a:cubicBezTo>
                  <a:pt x="20735" y="5072"/>
                  <a:pt x="20799" y="5070"/>
                  <a:pt x="20861" y="5064"/>
                </a:cubicBezTo>
                <a:cubicBezTo>
                  <a:pt x="21070" y="5064"/>
                  <a:pt x="21280" y="5001"/>
                  <a:pt x="21468" y="4980"/>
                </a:cubicBezTo>
                <a:cubicBezTo>
                  <a:pt x="21698" y="4917"/>
                  <a:pt x="21928" y="4855"/>
                  <a:pt x="22179" y="4771"/>
                </a:cubicBezTo>
                <a:cubicBezTo>
                  <a:pt x="22619" y="4604"/>
                  <a:pt x="23037" y="4394"/>
                  <a:pt x="23435" y="4185"/>
                </a:cubicBezTo>
                <a:cubicBezTo>
                  <a:pt x="24021" y="3871"/>
                  <a:pt x="24585" y="3495"/>
                  <a:pt x="25129" y="3118"/>
                </a:cubicBezTo>
                <a:cubicBezTo>
                  <a:pt x="25381" y="2930"/>
                  <a:pt x="25653" y="2762"/>
                  <a:pt x="25946" y="2574"/>
                </a:cubicBezTo>
                <a:cubicBezTo>
                  <a:pt x="26259" y="2365"/>
                  <a:pt x="26573" y="2176"/>
                  <a:pt x="26887" y="1967"/>
                </a:cubicBezTo>
                <a:cubicBezTo>
                  <a:pt x="26908" y="1946"/>
                  <a:pt x="26950" y="1925"/>
                  <a:pt x="26992" y="1925"/>
                </a:cubicBezTo>
                <a:cubicBezTo>
                  <a:pt x="27096" y="1863"/>
                  <a:pt x="27201" y="1821"/>
                  <a:pt x="27306" y="1737"/>
                </a:cubicBezTo>
                <a:cubicBezTo>
                  <a:pt x="27452" y="1653"/>
                  <a:pt x="27619" y="1549"/>
                  <a:pt x="27787" y="1465"/>
                </a:cubicBezTo>
                <a:cubicBezTo>
                  <a:pt x="27829" y="1444"/>
                  <a:pt x="27870" y="1444"/>
                  <a:pt x="27891" y="1423"/>
                </a:cubicBezTo>
                <a:cubicBezTo>
                  <a:pt x="27996" y="1360"/>
                  <a:pt x="28142" y="1319"/>
                  <a:pt x="28247" y="1256"/>
                </a:cubicBezTo>
                <a:cubicBezTo>
                  <a:pt x="28414" y="1193"/>
                  <a:pt x="28624" y="1088"/>
                  <a:pt x="28812" y="1005"/>
                </a:cubicBezTo>
                <a:cubicBezTo>
                  <a:pt x="29000" y="921"/>
                  <a:pt x="29210" y="879"/>
                  <a:pt x="29419" y="816"/>
                </a:cubicBezTo>
                <a:lnTo>
                  <a:pt x="29649" y="816"/>
                </a:lnTo>
                <a:cubicBezTo>
                  <a:pt x="29733" y="837"/>
                  <a:pt x="29816" y="879"/>
                  <a:pt x="29921" y="900"/>
                </a:cubicBezTo>
                <a:cubicBezTo>
                  <a:pt x="30047" y="984"/>
                  <a:pt x="30172" y="1047"/>
                  <a:pt x="30298" y="1151"/>
                </a:cubicBezTo>
                <a:cubicBezTo>
                  <a:pt x="30695" y="1507"/>
                  <a:pt x="31030" y="1863"/>
                  <a:pt x="31407" y="2197"/>
                </a:cubicBezTo>
                <a:lnTo>
                  <a:pt x="32118" y="2825"/>
                </a:lnTo>
                <a:cubicBezTo>
                  <a:pt x="32348" y="3013"/>
                  <a:pt x="32578" y="3181"/>
                  <a:pt x="32808" y="3348"/>
                </a:cubicBezTo>
                <a:cubicBezTo>
                  <a:pt x="33080" y="3536"/>
                  <a:pt x="33332" y="3662"/>
                  <a:pt x="33604" y="3829"/>
                </a:cubicBezTo>
                <a:cubicBezTo>
                  <a:pt x="33834" y="3955"/>
                  <a:pt x="34127" y="4039"/>
                  <a:pt x="34378" y="4081"/>
                </a:cubicBezTo>
                <a:cubicBezTo>
                  <a:pt x="34451" y="4101"/>
                  <a:pt x="34514" y="4112"/>
                  <a:pt x="34574" y="4112"/>
                </a:cubicBezTo>
                <a:cubicBezTo>
                  <a:pt x="34634" y="4112"/>
                  <a:pt x="34692" y="4101"/>
                  <a:pt x="34754" y="4081"/>
                </a:cubicBezTo>
                <a:cubicBezTo>
                  <a:pt x="34901" y="4081"/>
                  <a:pt x="35068" y="4060"/>
                  <a:pt x="35215" y="4018"/>
                </a:cubicBezTo>
                <a:cubicBezTo>
                  <a:pt x="35487" y="3955"/>
                  <a:pt x="35738" y="3871"/>
                  <a:pt x="35989" y="3767"/>
                </a:cubicBezTo>
                <a:cubicBezTo>
                  <a:pt x="36261" y="3641"/>
                  <a:pt x="36533" y="3516"/>
                  <a:pt x="36784" y="3348"/>
                </a:cubicBezTo>
                <a:cubicBezTo>
                  <a:pt x="37161" y="3118"/>
                  <a:pt x="37474" y="2867"/>
                  <a:pt x="37809" y="2595"/>
                </a:cubicBezTo>
                <a:cubicBezTo>
                  <a:pt x="37998" y="2448"/>
                  <a:pt x="38207" y="2281"/>
                  <a:pt x="38395" y="2135"/>
                </a:cubicBezTo>
                <a:cubicBezTo>
                  <a:pt x="38542" y="1988"/>
                  <a:pt x="38709" y="1884"/>
                  <a:pt x="38855" y="1758"/>
                </a:cubicBezTo>
                <a:cubicBezTo>
                  <a:pt x="39190" y="1507"/>
                  <a:pt x="39546" y="1298"/>
                  <a:pt x="39922" y="1109"/>
                </a:cubicBezTo>
                <a:cubicBezTo>
                  <a:pt x="40111" y="1026"/>
                  <a:pt x="40299" y="984"/>
                  <a:pt x="40508" y="942"/>
                </a:cubicBezTo>
                <a:cubicBezTo>
                  <a:pt x="40613" y="942"/>
                  <a:pt x="40697" y="921"/>
                  <a:pt x="40801" y="921"/>
                </a:cubicBezTo>
                <a:cubicBezTo>
                  <a:pt x="40864" y="921"/>
                  <a:pt x="40948" y="921"/>
                  <a:pt x="41052" y="942"/>
                </a:cubicBezTo>
                <a:cubicBezTo>
                  <a:pt x="41366" y="1005"/>
                  <a:pt x="41659" y="1088"/>
                  <a:pt x="41952" y="1193"/>
                </a:cubicBezTo>
                <a:cubicBezTo>
                  <a:pt x="42182" y="1298"/>
                  <a:pt x="42433" y="1423"/>
                  <a:pt x="42684" y="1528"/>
                </a:cubicBezTo>
                <a:cubicBezTo>
                  <a:pt x="42831" y="1612"/>
                  <a:pt x="42956" y="1674"/>
                  <a:pt x="43124" y="1758"/>
                </a:cubicBezTo>
                <a:cubicBezTo>
                  <a:pt x="43249" y="1842"/>
                  <a:pt x="43417" y="1925"/>
                  <a:pt x="43563" y="1988"/>
                </a:cubicBezTo>
                <a:lnTo>
                  <a:pt x="44421" y="2386"/>
                </a:lnTo>
                <a:cubicBezTo>
                  <a:pt x="44735" y="2511"/>
                  <a:pt x="45049" y="2595"/>
                  <a:pt x="45363" y="2679"/>
                </a:cubicBezTo>
                <a:cubicBezTo>
                  <a:pt x="46053" y="2867"/>
                  <a:pt x="46723" y="2972"/>
                  <a:pt x="47413" y="3034"/>
                </a:cubicBezTo>
                <a:cubicBezTo>
                  <a:pt x="47748" y="3097"/>
                  <a:pt x="48125" y="3097"/>
                  <a:pt x="48459" y="3097"/>
                </a:cubicBezTo>
                <a:cubicBezTo>
                  <a:pt x="48794" y="3097"/>
                  <a:pt x="49129" y="3034"/>
                  <a:pt x="49485" y="2992"/>
                </a:cubicBezTo>
                <a:cubicBezTo>
                  <a:pt x="50070" y="2909"/>
                  <a:pt x="50677" y="2720"/>
                  <a:pt x="51263" y="2490"/>
                </a:cubicBezTo>
                <a:cubicBezTo>
                  <a:pt x="51619" y="2344"/>
                  <a:pt x="51954" y="2156"/>
                  <a:pt x="52330" y="1967"/>
                </a:cubicBezTo>
                <a:cubicBezTo>
                  <a:pt x="52749" y="1758"/>
                  <a:pt x="53167" y="1528"/>
                  <a:pt x="53607" y="1319"/>
                </a:cubicBezTo>
                <a:cubicBezTo>
                  <a:pt x="53690" y="1298"/>
                  <a:pt x="53795" y="1256"/>
                  <a:pt x="53879" y="1235"/>
                </a:cubicBezTo>
                <a:lnTo>
                  <a:pt x="54025" y="1235"/>
                </a:lnTo>
                <a:cubicBezTo>
                  <a:pt x="54151" y="1256"/>
                  <a:pt x="54255" y="1298"/>
                  <a:pt x="54402" y="1340"/>
                </a:cubicBezTo>
                <a:cubicBezTo>
                  <a:pt x="54778" y="1528"/>
                  <a:pt x="55134" y="1779"/>
                  <a:pt x="55490" y="2030"/>
                </a:cubicBezTo>
                <a:cubicBezTo>
                  <a:pt x="55866" y="2281"/>
                  <a:pt x="56243" y="2490"/>
                  <a:pt x="56640" y="2700"/>
                </a:cubicBezTo>
                <a:cubicBezTo>
                  <a:pt x="57038" y="2909"/>
                  <a:pt x="57456" y="3076"/>
                  <a:pt x="57875" y="3223"/>
                </a:cubicBezTo>
                <a:cubicBezTo>
                  <a:pt x="58335" y="3390"/>
                  <a:pt x="58837" y="3453"/>
                  <a:pt x="59340" y="3495"/>
                </a:cubicBezTo>
                <a:cubicBezTo>
                  <a:pt x="59396" y="3497"/>
                  <a:pt x="59453" y="3499"/>
                  <a:pt x="59510" y="3499"/>
                </a:cubicBezTo>
                <a:cubicBezTo>
                  <a:pt x="59892" y="3499"/>
                  <a:pt x="60272" y="3439"/>
                  <a:pt x="60637" y="3348"/>
                </a:cubicBezTo>
                <a:cubicBezTo>
                  <a:pt x="61013" y="3285"/>
                  <a:pt x="61369" y="3118"/>
                  <a:pt x="61725" y="2972"/>
                </a:cubicBezTo>
                <a:cubicBezTo>
                  <a:pt x="61871" y="2888"/>
                  <a:pt x="61997" y="2825"/>
                  <a:pt x="62164" y="2762"/>
                </a:cubicBezTo>
                <a:cubicBezTo>
                  <a:pt x="62269" y="2700"/>
                  <a:pt x="62353" y="2658"/>
                  <a:pt x="62457" y="2595"/>
                </a:cubicBezTo>
                <a:cubicBezTo>
                  <a:pt x="62583" y="2511"/>
                  <a:pt x="62729" y="2469"/>
                  <a:pt x="62876" y="2386"/>
                </a:cubicBezTo>
                <a:cubicBezTo>
                  <a:pt x="63566" y="2093"/>
                  <a:pt x="64298" y="1946"/>
                  <a:pt x="65073" y="1842"/>
                </a:cubicBezTo>
                <a:cubicBezTo>
                  <a:pt x="65449" y="1779"/>
                  <a:pt x="65868" y="1758"/>
                  <a:pt x="66286" y="1716"/>
                </a:cubicBezTo>
                <a:cubicBezTo>
                  <a:pt x="66642" y="1674"/>
                  <a:pt x="66998" y="1653"/>
                  <a:pt x="67332" y="1632"/>
                </a:cubicBezTo>
                <a:cubicBezTo>
                  <a:pt x="67918" y="1581"/>
                  <a:pt x="68517" y="1543"/>
                  <a:pt x="69108" y="1543"/>
                </a:cubicBezTo>
                <a:cubicBezTo>
                  <a:pt x="69235" y="1543"/>
                  <a:pt x="69362" y="1545"/>
                  <a:pt x="69488" y="1549"/>
                </a:cubicBezTo>
                <a:cubicBezTo>
                  <a:pt x="69780" y="1549"/>
                  <a:pt x="69990" y="1319"/>
                  <a:pt x="69990" y="1047"/>
                </a:cubicBezTo>
                <a:cubicBezTo>
                  <a:pt x="69990" y="795"/>
                  <a:pt x="69739" y="565"/>
                  <a:pt x="69488" y="565"/>
                </a:cubicBezTo>
                <a:cubicBezTo>
                  <a:pt x="68944" y="565"/>
                  <a:pt x="68379" y="607"/>
                  <a:pt x="67856" y="628"/>
                </a:cubicBezTo>
                <a:cubicBezTo>
                  <a:pt x="67437" y="837"/>
                  <a:pt x="67186" y="879"/>
                  <a:pt x="66914" y="879"/>
                </a:cubicBezTo>
                <a:cubicBezTo>
                  <a:pt x="66663" y="900"/>
                  <a:pt x="66433" y="900"/>
                  <a:pt x="66161" y="921"/>
                </a:cubicBezTo>
                <a:cubicBezTo>
                  <a:pt x="65826" y="942"/>
                  <a:pt x="65491" y="1005"/>
                  <a:pt x="65115" y="1026"/>
                </a:cubicBezTo>
                <a:cubicBezTo>
                  <a:pt x="64550" y="1088"/>
                  <a:pt x="63964" y="1193"/>
                  <a:pt x="63420" y="1319"/>
                </a:cubicBezTo>
                <a:cubicBezTo>
                  <a:pt x="62813" y="1465"/>
                  <a:pt x="62248" y="1674"/>
                  <a:pt x="61683" y="1967"/>
                </a:cubicBezTo>
                <a:cubicBezTo>
                  <a:pt x="61578" y="2030"/>
                  <a:pt x="61474" y="2093"/>
                  <a:pt x="61348" y="2135"/>
                </a:cubicBezTo>
                <a:cubicBezTo>
                  <a:pt x="61223" y="2176"/>
                  <a:pt x="61118" y="2239"/>
                  <a:pt x="60993" y="2281"/>
                </a:cubicBezTo>
                <a:cubicBezTo>
                  <a:pt x="60804" y="2365"/>
                  <a:pt x="60637" y="2407"/>
                  <a:pt x="60469" y="2469"/>
                </a:cubicBezTo>
                <a:cubicBezTo>
                  <a:pt x="60260" y="2511"/>
                  <a:pt x="60030" y="2574"/>
                  <a:pt x="59842" y="2595"/>
                </a:cubicBezTo>
                <a:cubicBezTo>
                  <a:pt x="59653" y="2616"/>
                  <a:pt x="59465" y="2616"/>
                  <a:pt x="59277" y="2616"/>
                </a:cubicBezTo>
                <a:cubicBezTo>
                  <a:pt x="59109" y="2616"/>
                  <a:pt x="58942" y="2595"/>
                  <a:pt x="58754" y="2595"/>
                </a:cubicBezTo>
                <a:cubicBezTo>
                  <a:pt x="58524" y="2574"/>
                  <a:pt x="58293" y="2511"/>
                  <a:pt x="58063" y="2448"/>
                </a:cubicBezTo>
                <a:cubicBezTo>
                  <a:pt x="57812" y="2365"/>
                  <a:pt x="57582" y="2281"/>
                  <a:pt x="57352" y="2176"/>
                </a:cubicBezTo>
                <a:cubicBezTo>
                  <a:pt x="56954" y="1988"/>
                  <a:pt x="56557" y="1779"/>
                  <a:pt x="56180" y="1570"/>
                </a:cubicBezTo>
                <a:cubicBezTo>
                  <a:pt x="55992" y="1465"/>
                  <a:pt x="55824" y="1360"/>
                  <a:pt x="55657" y="1235"/>
                </a:cubicBezTo>
                <a:lnTo>
                  <a:pt x="55029" y="837"/>
                </a:lnTo>
                <a:cubicBezTo>
                  <a:pt x="54862" y="733"/>
                  <a:pt x="54674" y="649"/>
                  <a:pt x="54506" y="586"/>
                </a:cubicBezTo>
                <a:cubicBezTo>
                  <a:pt x="54402" y="523"/>
                  <a:pt x="54255" y="503"/>
                  <a:pt x="54130" y="482"/>
                </a:cubicBezTo>
                <a:cubicBezTo>
                  <a:pt x="54004" y="440"/>
                  <a:pt x="53899" y="440"/>
                  <a:pt x="53774" y="419"/>
                </a:cubicBezTo>
                <a:cubicBezTo>
                  <a:pt x="53690" y="419"/>
                  <a:pt x="53607" y="419"/>
                  <a:pt x="53565" y="440"/>
                </a:cubicBezTo>
                <a:lnTo>
                  <a:pt x="53251" y="523"/>
                </a:lnTo>
                <a:cubicBezTo>
                  <a:pt x="53083" y="586"/>
                  <a:pt x="52937" y="649"/>
                  <a:pt x="52770" y="733"/>
                </a:cubicBezTo>
                <a:cubicBezTo>
                  <a:pt x="52456" y="900"/>
                  <a:pt x="52163" y="1047"/>
                  <a:pt x="51849" y="1214"/>
                </a:cubicBezTo>
                <a:cubicBezTo>
                  <a:pt x="51472" y="1423"/>
                  <a:pt x="51096" y="1612"/>
                  <a:pt x="50677" y="1779"/>
                </a:cubicBezTo>
                <a:cubicBezTo>
                  <a:pt x="50447" y="1884"/>
                  <a:pt x="50175" y="1967"/>
                  <a:pt x="49945" y="2051"/>
                </a:cubicBezTo>
                <a:cubicBezTo>
                  <a:pt x="49610" y="2156"/>
                  <a:pt x="49296" y="2197"/>
                  <a:pt x="48961" y="2260"/>
                </a:cubicBezTo>
                <a:cubicBezTo>
                  <a:pt x="48648" y="2302"/>
                  <a:pt x="48292" y="2302"/>
                  <a:pt x="47978" y="2344"/>
                </a:cubicBezTo>
                <a:cubicBezTo>
                  <a:pt x="47622" y="2344"/>
                  <a:pt x="47246" y="2302"/>
                  <a:pt x="46890" y="2260"/>
                </a:cubicBezTo>
                <a:cubicBezTo>
                  <a:pt x="46409" y="2176"/>
                  <a:pt x="45969" y="2093"/>
                  <a:pt x="45509" y="1988"/>
                </a:cubicBezTo>
                <a:cubicBezTo>
                  <a:pt x="45091" y="1884"/>
                  <a:pt x="44672" y="1758"/>
                  <a:pt x="44275" y="1612"/>
                </a:cubicBezTo>
                <a:cubicBezTo>
                  <a:pt x="43877" y="1423"/>
                  <a:pt x="43480" y="1235"/>
                  <a:pt x="43103" y="1026"/>
                </a:cubicBezTo>
                <a:cubicBezTo>
                  <a:pt x="42643" y="795"/>
                  <a:pt x="42203" y="565"/>
                  <a:pt x="41743" y="398"/>
                </a:cubicBezTo>
                <a:cubicBezTo>
                  <a:pt x="41555" y="314"/>
                  <a:pt x="41366" y="293"/>
                  <a:pt x="41157" y="251"/>
                </a:cubicBezTo>
                <a:cubicBezTo>
                  <a:pt x="40948" y="189"/>
                  <a:pt x="40718" y="189"/>
                  <a:pt x="40487" y="189"/>
                </a:cubicBezTo>
                <a:cubicBezTo>
                  <a:pt x="40236" y="189"/>
                  <a:pt x="40027" y="251"/>
                  <a:pt x="39797" y="293"/>
                </a:cubicBezTo>
                <a:cubicBezTo>
                  <a:pt x="39567" y="356"/>
                  <a:pt x="39358" y="461"/>
                  <a:pt x="39148" y="565"/>
                </a:cubicBezTo>
                <a:cubicBezTo>
                  <a:pt x="38646" y="816"/>
                  <a:pt x="38207" y="1151"/>
                  <a:pt x="37767" y="1507"/>
                </a:cubicBezTo>
                <a:lnTo>
                  <a:pt x="36972" y="2135"/>
                </a:lnTo>
                <a:cubicBezTo>
                  <a:pt x="36763" y="2281"/>
                  <a:pt x="36533" y="2469"/>
                  <a:pt x="36303" y="2616"/>
                </a:cubicBezTo>
                <a:cubicBezTo>
                  <a:pt x="36052" y="2783"/>
                  <a:pt x="35801" y="2909"/>
                  <a:pt x="35529" y="3034"/>
                </a:cubicBezTo>
                <a:cubicBezTo>
                  <a:pt x="35403" y="3097"/>
                  <a:pt x="35298" y="3139"/>
                  <a:pt x="35173" y="3181"/>
                </a:cubicBezTo>
                <a:cubicBezTo>
                  <a:pt x="35005" y="3223"/>
                  <a:pt x="34838" y="3244"/>
                  <a:pt x="34671" y="3285"/>
                </a:cubicBezTo>
                <a:lnTo>
                  <a:pt x="34315" y="3285"/>
                </a:lnTo>
                <a:cubicBezTo>
                  <a:pt x="34168" y="3244"/>
                  <a:pt x="34043" y="3202"/>
                  <a:pt x="33917" y="3139"/>
                </a:cubicBezTo>
                <a:cubicBezTo>
                  <a:pt x="33436" y="2909"/>
                  <a:pt x="32997" y="2616"/>
                  <a:pt x="32578" y="2302"/>
                </a:cubicBezTo>
                <a:cubicBezTo>
                  <a:pt x="32369" y="2156"/>
                  <a:pt x="32181" y="1988"/>
                  <a:pt x="32013" y="1821"/>
                </a:cubicBezTo>
                <a:cubicBezTo>
                  <a:pt x="31867" y="1674"/>
                  <a:pt x="31741" y="1570"/>
                  <a:pt x="31616" y="1444"/>
                </a:cubicBezTo>
                <a:cubicBezTo>
                  <a:pt x="31281" y="1130"/>
                  <a:pt x="30967" y="775"/>
                  <a:pt x="30591" y="482"/>
                </a:cubicBezTo>
                <a:cubicBezTo>
                  <a:pt x="30444" y="377"/>
                  <a:pt x="30277" y="272"/>
                  <a:pt x="30088" y="168"/>
                </a:cubicBezTo>
                <a:cubicBezTo>
                  <a:pt x="29984" y="105"/>
                  <a:pt x="29879" y="84"/>
                  <a:pt x="29775" y="63"/>
                </a:cubicBezTo>
                <a:cubicBezTo>
                  <a:pt x="29754" y="63"/>
                  <a:pt x="29712" y="42"/>
                  <a:pt x="29670" y="42"/>
                </a:cubicBezTo>
                <a:cubicBezTo>
                  <a:pt x="29607" y="42"/>
                  <a:pt x="29523" y="0"/>
                  <a:pt x="2946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Tree>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4" presetClass="emph" presetSubtype="0" repeatCount="indefinite" fill="hold" grpId="0" nodeType="withEffect">
                                  <p:stCondLst>
                                    <p:cond delay="0"/>
                                  </p:stCondLst>
                                  <p:iterate type="lt">
                                    <p:tmPct val="10000"/>
                                  </p:iterate>
                                  <p:childTnLst>
                                    <p:animMotion origin="layout" path="M 0.0 0.0 L 0.0 -0.07213" pathEditMode="relative" ptsTypes="">
                                      <p:cBhvr>
                                        <p:cTn id="6" dur="500" accel="50000" decel="50000" autoRev="1" fill="hold">
                                          <p:stCondLst>
                                            <p:cond delay="0"/>
                                          </p:stCondLst>
                                        </p:cTn>
                                        <p:tgtEl>
                                          <p:spTgt spid="1307"/>
                                        </p:tgtEl>
                                        <p:attrNameLst>
                                          <p:attrName>ppt_x</p:attrName>
                                          <p:attrName>ppt_y</p:attrName>
                                        </p:attrNameLst>
                                      </p:cBhvr>
                                    </p:animMotion>
                                    <p:animRot by="1500000">
                                      <p:cBhvr>
                                        <p:cTn id="7" dur="250" fill="hold">
                                          <p:stCondLst>
                                            <p:cond delay="0"/>
                                          </p:stCondLst>
                                        </p:cTn>
                                        <p:tgtEl>
                                          <p:spTgt spid="1307"/>
                                        </p:tgtEl>
                                        <p:attrNameLst>
                                          <p:attrName>r</p:attrName>
                                        </p:attrNameLst>
                                      </p:cBhvr>
                                    </p:animRot>
                                    <p:animRot by="-1500000">
                                      <p:cBhvr>
                                        <p:cTn id="8" dur="250" fill="hold">
                                          <p:stCondLst>
                                            <p:cond delay="250"/>
                                          </p:stCondLst>
                                        </p:cTn>
                                        <p:tgtEl>
                                          <p:spTgt spid="1307"/>
                                        </p:tgtEl>
                                        <p:attrNameLst>
                                          <p:attrName>r</p:attrName>
                                        </p:attrNameLst>
                                      </p:cBhvr>
                                    </p:animRot>
                                    <p:animRot by="-1500000">
                                      <p:cBhvr>
                                        <p:cTn id="9" dur="250" fill="hold">
                                          <p:stCondLst>
                                            <p:cond delay="500"/>
                                          </p:stCondLst>
                                        </p:cTn>
                                        <p:tgtEl>
                                          <p:spTgt spid="1307"/>
                                        </p:tgtEl>
                                        <p:attrNameLst>
                                          <p:attrName>r</p:attrName>
                                        </p:attrNameLst>
                                      </p:cBhvr>
                                    </p:animRot>
                                    <p:animRot by="1500000">
                                      <p:cBhvr>
                                        <p:cTn id="10" dur="250" fill="hold">
                                          <p:stCondLst>
                                            <p:cond delay="750"/>
                                          </p:stCondLst>
                                        </p:cTn>
                                        <p:tgtEl>
                                          <p:spTgt spid="1307"/>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7" grpId="0"/>
    </p:bldLst>
  </p:timing>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3818"/>
        <p:cNvGrpSpPr/>
        <p:nvPr/>
      </p:nvGrpSpPr>
      <p:grpSpPr>
        <a:xfrm>
          <a:off x="0" y="0"/>
          <a:ext cx="0" cy="0"/>
          <a:chOff x="0" y="0"/>
          <a:chExt cx="0" cy="0"/>
        </a:xfrm>
      </p:grpSpPr>
      <p:sp>
        <p:nvSpPr>
          <p:cNvPr id="3819" name="Google Shape;3819;p110"/>
          <p:cNvSpPr/>
          <p:nvPr/>
        </p:nvSpPr>
        <p:spPr>
          <a:xfrm rot="10800000">
            <a:off x="737899" y="1294450"/>
            <a:ext cx="1304724" cy="555533"/>
          </a:xfrm>
          <a:custGeom>
            <a:avLst/>
            <a:gdLst/>
            <a:ahLst/>
            <a:cxnLst/>
            <a:rect l="l" t="t" r="r" b="b"/>
            <a:pathLst>
              <a:path w="17010" h="7242" extrusionOk="0">
                <a:moveTo>
                  <a:pt x="1" y="1"/>
                </a:moveTo>
                <a:cubicBezTo>
                  <a:pt x="677" y="4099"/>
                  <a:pt x="4238" y="7242"/>
                  <a:pt x="8515" y="7242"/>
                </a:cubicBezTo>
                <a:cubicBezTo>
                  <a:pt x="12792" y="7242"/>
                  <a:pt x="16333" y="4099"/>
                  <a:pt x="17009"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820" name="Google Shape;3820;p110"/>
          <p:cNvGrpSpPr/>
          <p:nvPr/>
        </p:nvGrpSpPr>
        <p:grpSpPr>
          <a:xfrm rot="2035751">
            <a:off x="1623343" y="1152145"/>
            <a:ext cx="357911" cy="380039"/>
            <a:chOff x="4730866" y="656100"/>
            <a:chExt cx="272916" cy="289789"/>
          </a:xfrm>
        </p:grpSpPr>
        <p:sp>
          <p:nvSpPr>
            <p:cNvPr id="3821" name="Google Shape;3821;p110"/>
            <p:cNvSpPr/>
            <p:nvPr/>
          </p:nvSpPr>
          <p:spPr>
            <a:xfrm>
              <a:off x="4950032" y="656100"/>
              <a:ext cx="53750" cy="53225"/>
            </a:xfrm>
            <a:custGeom>
              <a:avLst/>
              <a:gdLst/>
              <a:ahLst/>
              <a:cxnLst/>
              <a:rect l="l" t="t" r="r" b="b"/>
              <a:pathLst>
                <a:path w="2150" h="2129" extrusionOk="0">
                  <a:moveTo>
                    <a:pt x="1075" y="0"/>
                  </a:moveTo>
                  <a:cubicBezTo>
                    <a:pt x="478" y="0"/>
                    <a:pt x="1" y="478"/>
                    <a:pt x="1" y="1075"/>
                  </a:cubicBezTo>
                  <a:cubicBezTo>
                    <a:pt x="1" y="1671"/>
                    <a:pt x="478" y="2129"/>
                    <a:pt x="1075" y="2129"/>
                  </a:cubicBezTo>
                  <a:cubicBezTo>
                    <a:pt x="1672" y="2129"/>
                    <a:pt x="2149" y="1671"/>
                    <a:pt x="2149" y="1075"/>
                  </a:cubicBezTo>
                  <a:cubicBezTo>
                    <a:pt x="2149" y="478"/>
                    <a:pt x="1672" y="0"/>
                    <a:pt x="107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22" name="Google Shape;3822;p110"/>
            <p:cNvSpPr/>
            <p:nvPr/>
          </p:nvSpPr>
          <p:spPr>
            <a:xfrm>
              <a:off x="4730866" y="751011"/>
              <a:ext cx="193299" cy="194878"/>
            </a:xfrm>
            <a:custGeom>
              <a:avLst/>
              <a:gdLst/>
              <a:ahLst/>
              <a:cxnLst/>
              <a:rect l="l" t="t" r="r" b="b"/>
              <a:pathLst>
                <a:path w="2488" h="2508" extrusionOk="0">
                  <a:moveTo>
                    <a:pt x="1254" y="1"/>
                  </a:moveTo>
                  <a:cubicBezTo>
                    <a:pt x="557" y="1"/>
                    <a:pt x="0" y="558"/>
                    <a:pt x="0" y="1254"/>
                  </a:cubicBezTo>
                  <a:cubicBezTo>
                    <a:pt x="0" y="1950"/>
                    <a:pt x="557" y="2507"/>
                    <a:pt x="1254" y="2507"/>
                  </a:cubicBezTo>
                  <a:cubicBezTo>
                    <a:pt x="1950" y="2507"/>
                    <a:pt x="2487" y="1950"/>
                    <a:pt x="2487" y="1254"/>
                  </a:cubicBezTo>
                  <a:cubicBezTo>
                    <a:pt x="2487" y="558"/>
                    <a:pt x="1950" y="1"/>
                    <a:pt x="1254"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823" name="Google Shape;3823;p110"/>
          <p:cNvSpPr txBox="1">
            <a:spLocks noGrp="1"/>
          </p:cNvSpPr>
          <p:nvPr>
            <p:ph type="ctrTitle"/>
          </p:nvPr>
        </p:nvSpPr>
        <p:spPr>
          <a:xfrm flipH="1">
            <a:off x="2253824" y="654518"/>
            <a:ext cx="3761200" cy="770400"/>
          </a:xfrm>
          <a:prstGeom prst="rect">
            <a:avLst/>
          </a:prstGeom>
        </p:spPr>
        <p:txBody>
          <a:bodyPr spcFirstLastPara="1" wrap="square" lIns="121900" tIns="121900" rIns="121900" bIns="121900" anchor="b" anchorCtr="0">
            <a:noAutofit/>
          </a:bodyPr>
          <a:lstStyle/>
          <a:p>
            <a:pPr algn="l"/>
            <a:r>
              <a:rPr lang="en" sz="4800">
                <a:solidFill>
                  <a:srgbClr val="FFFF00"/>
                </a:solidFill>
              </a:rPr>
              <a:t>Mật thư số 1</a:t>
            </a:r>
            <a:endParaRPr sz="4800">
              <a:solidFill>
                <a:srgbClr val="FFFF00"/>
              </a:solidFill>
            </a:endParaRPr>
          </a:p>
        </p:txBody>
      </p:sp>
      <p:sp>
        <p:nvSpPr>
          <p:cNvPr id="3824" name="Google Shape;3824;p110"/>
          <p:cNvSpPr txBox="1">
            <a:spLocks noGrp="1"/>
          </p:cNvSpPr>
          <p:nvPr>
            <p:ph type="subTitle" idx="1"/>
          </p:nvPr>
        </p:nvSpPr>
        <p:spPr>
          <a:xfrm flipH="1">
            <a:off x="5617822" y="1275383"/>
            <a:ext cx="6373543" cy="1476800"/>
          </a:xfrm>
          <a:prstGeom prst="rect">
            <a:avLst/>
          </a:prstGeom>
        </p:spPr>
        <p:txBody>
          <a:bodyPr spcFirstLastPara="1" wrap="square" lIns="121900" tIns="121900" rIns="121900" bIns="121900" anchor="t" anchorCtr="0">
            <a:noAutofit/>
          </a:bodyPr>
          <a:lstStyle/>
          <a:p>
            <a:pPr marL="0" indent="0" algn="just">
              <a:lnSpc>
                <a:spcPct val="150000"/>
              </a:lnSpc>
            </a:pPr>
            <a:r>
              <a:rPr lang="en" sz="2400">
                <a:solidFill>
                  <a:srgbClr val="FFFF00"/>
                </a:solidFill>
                <a:latin typeface="#9Slide03 Quicksand Medium" panose="00000600000000000000" pitchFamily="2" charset="0"/>
              </a:rPr>
              <a:t>Câu 1. </a:t>
            </a:r>
            <a:r>
              <a:rPr lang="en" sz="2400">
                <a:solidFill>
                  <a:schemeClr val="bg1"/>
                </a:solidFill>
                <a:latin typeface="#9Slide03 Quicksand Medium" panose="00000600000000000000" pitchFamily="2" charset="0"/>
              </a:rPr>
              <a:t>Hãy nêu số electron hóa trị của các nguyên tử C, O, từ đó cho biết xu hướng nhường, nhận hoặc góp chung electron của chúng khi tham gia liên kết</a:t>
            </a:r>
          </a:p>
          <a:p>
            <a:pPr marL="0" indent="0" algn="just">
              <a:lnSpc>
                <a:spcPct val="150000"/>
              </a:lnSpc>
            </a:pPr>
            <a:r>
              <a:rPr lang="en" sz="2400">
                <a:solidFill>
                  <a:srgbClr val="FFFF00"/>
                </a:solidFill>
                <a:latin typeface="#9Slide03 Quicksand Medium" panose="00000600000000000000" pitchFamily="2" charset="0"/>
              </a:rPr>
              <a:t>Câu 2.</a:t>
            </a:r>
            <a:r>
              <a:rPr lang="en" sz="2400">
                <a:solidFill>
                  <a:schemeClr val="bg1"/>
                </a:solidFill>
                <a:latin typeface="#9Slide03 Quicksand Medium" panose="00000600000000000000" pitchFamily="2" charset="0"/>
              </a:rPr>
              <a:t> Vẽ công thức Lewis của các phân tử: O</a:t>
            </a:r>
            <a:r>
              <a:rPr lang="en" sz="2400" baseline="-25000">
                <a:solidFill>
                  <a:schemeClr val="bg1"/>
                </a:solidFill>
                <a:latin typeface="#9Slide03 Quicksand Medium" panose="00000600000000000000" pitchFamily="2" charset="0"/>
              </a:rPr>
              <a:t>2</a:t>
            </a:r>
            <a:r>
              <a:rPr lang="en" sz="2400">
                <a:solidFill>
                  <a:schemeClr val="bg1"/>
                </a:solidFill>
                <a:latin typeface="#9Slide03 Quicksand Medium" panose="00000600000000000000" pitchFamily="2" charset="0"/>
              </a:rPr>
              <a:t> và CO</a:t>
            </a:r>
            <a:r>
              <a:rPr lang="en" sz="2400" baseline="-25000">
                <a:solidFill>
                  <a:schemeClr val="bg1"/>
                </a:solidFill>
                <a:latin typeface="#9Slide03 Quicksand Medium" panose="00000600000000000000" pitchFamily="2" charset="0"/>
              </a:rPr>
              <a:t>2</a:t>
            </a:r>
            <a:r>
              <a:rPr lang="en" sz="2400">
                <a:solidFill>
                  <a:schemeClr val="bg1"/>
                </a:solidFill>
                <a:latin typeface="#9Slide03 Quicksand Medium" panose="00000600000000000000" pitchFamily="2" charset="0"/>
              </a:rPr>
              <a:t>. Nhận xét về vị trí của cặp electron liên kết trong các phân tử trên (nằm gần nguyên tử nào hơn? Vì sao?)</a:t>
            </a:r>
            <a:endParaRPr sz="2400">
              <a:solidFill>
                <a:schemeClr val="bg1"/>
              </a:solidFill>
              <a:latin typeface="#9Slide03 Quicksand Medium" panose="00000600000000000000" pitchFamily="2" charset="0"/>
            </a:endParaRPr>
          </a:p>
        </p:txBody>
      </p:sp>
      <p:grpSp>
        <p:nvGrpSpPr>
          <p:cNvPr id="3826" name="Google Shape;3826;p110"/>
          <p:cNvGrpSpPr/>
          <p:nvPr/>
        </p:nvGrpSpPr>
        <p:grpSpPr>
          <a:xfrm>
            <a:off x="344188" y="1726357"/>
            <a:ext cx="5203497" cy="3381120"/>
            <a:chOff x="814400" y="1475028"/>
            <a:chExt cx="3902623" cy="2535840"/>
          </a:xfrm>
          <a:solidFill>
            <a:schemeClr val="bg1"/>
          </a:solidFill>
        </p:grpSpPr>
        <p:grpSp>
          <p:nvGrpSpPr>
            <p:cNvPr id="3827" name="Google Shape;3827;p110"/>
            <p:cNvGrpSpPr/>
            <p:nvPr/>
          </p:nvGrpSpPr>
          <p:grpSpPr>
            <a:xfrm>
              <a:off x="814400" y="1475028"/>
              <a:ext cx="3902623" cy="2535840"/>
              <a:chOff x="3093675" y="845119"/>
              <a:chExt cx="1062025" cy="1004930"/>
            </a:xfrm>
            <a:grpFill/>
          </p:grpSpPr>
          <p:sp>
            <p:nvSpPr>
              <p:cNvPr id="3828" name="Google Shape;3828;p110"/>
              <p:cNvSpPr/>
              <p:nvPr/>
            </p:nvSpPr>
            <p:spPr>
              <a:xfrm>
                <a:off x="3093675" y="845119"/>
                <a:ext cx="1062025" cy="1004930"/>
              </a:xfrm>
              <a:custGeom>
                <a:avLst/>
                <a:gdLst/>
                <a:ahLst/>
                <a:cxnLst/>
                <a:rect l="l" t="t" r="r" b="b"/>
                <a:pathLst>
                  <a:path w="42481" h="39910" extrusionOk="0">
                    <a:moveTo>
                      <a:pt x="14456" y="980"/>
                    </a:moveTo>
                    <a:cubicBezTo>
                      <a:pt x="13618" y="1078"/>
                      <a:pt x="12764" y="1128"/>
                      <a:pt x="11926" y="1128"/>
                    </a:cubicBezTo>
                    <a:cubicBezTo>
                      <a:pt x="11507" y="1128"/>
                      <a:pt x="11092" y="1115"/>
                      <a:pt x="10685" y="1091"/>
                    </a:cubicBezTo>
                    <a:cubicBezTo>
                      <a:pt x="11905" y="1054"/>
                      <a:pt x="13199" y="980"/>
                      <a:pt x="14456" y="980"/>
                    </a:cubicBezTo>
                    <a:close/>
                    <a:moveTo>
                      <a:pt x="41215" y="335"/>
                    </a:moveTo>
                    <a:cubicBezTo>
                      <a:pt x="41187" y="1446"/>
                      <a:pt x="41189" y="2506"/>
                      <a:pt x="41219" y="3621"/>
                    </a:cubicBezTo>
                    <a:lnTo>
                      <a:pt x="41219" y="3621"/>
                    </a:lnTo>
                    <a:cubicBezTo>
                      <a:pt x="41210" y="3440"/>
                      <a:pt x="41186" y="3251"/>
                      <a:pt x="41186" y="3013"/>
                    </a:cubicBezTo>
                    <a:cubicBezTo>
                      <a:pt x="41075" y="2126"/>
                      <a:pt x="40964" y="1276"/>
                      <a:pt x="40964" y="388"/>
                    </a:cubicBezTo>
                    <a:lnTo>
                      <a:pt x="41112" y="388"/>
                    </a:lnTo>
                    <a:cubicBezTo>
                      <a:pt x="41162" y="388"/>
                      <a:pt x="41196" y="367"/>
                      <a:pt x="41215" y="335"/>
                    </a:cubicBezTo>
                    <a:close/>
                    <a:moveTo>
                      <a:pt x="629" y="1867"/>
                    </a:moveTo>
                    <a:cubicBezTo>
                      <a:pt x="555" y="2052"/>
                      <a:pt x="444" y="2274"/>
                      <a:pt x="407" y="2533"/>
                    </a:cubicBezTo>
                    <a:cubicBezTo>
                      <a:pt x="223" y="3087"/>
                      <a:pt x="223" y="3642"/>
                      <a:pt x="149" y="4196"/>
                    </a:cubicBezTo>
                    <a:cubicBezTo>
                      <a:pt x="149" y="4788"/>
                      <a:pt x="75" y="5342"/>
                      <a:pt x="75" y="5934"/>
                    </a:cubicBezTo>
                    <a:lnTo>
                      <a:pt x="75" y="3827"/>
                    </a:lnTo>
                    <a:lnTo>
                      <a:pt x="75" y="2754"/>
                    </a:lnTo>
                    <a:lnTo>
                      <a:pt x="75" y="2200"/>
                    </a:lnTo>
                    <a:lnTo>
                      <a:pt x="75" y="2015"/>
                    </a:lnTo>
                    <a:lnTo>
                      <a:pt x="149" y="2015"/>
                    </a:lnTo>
                    <a:cubicBezTo>
                      <a:pt x="333" y="1978"/>
                      <a:pt x="518" y="1904"/>
                      <a:pt x="629" y="1867"/>
                    </a:cubicBezTo>
                    <a:close/>
                    <a:moveTo>
                      <a:pt x="333" y="11701"/>
                    </a:moveTo>
                    <a:lnTo>
                      <a:pt x="333" y="11701"/>
                    </a:lnTo>
                    <a:cubicBezTo>
                      <a:pt x="370" y="11997"/>
                      <a:pt x="407" y="12256"/>
                      <a:pt x="407" y="12552"/>
                    </a:cubicBezTo>
                    <a:cubicBezTo>
                      <a:pt x="777" y="15103"/>
                      <a:pt x="1073" y="17691"/>
                      <a:pt x="1073" y="20205"/>
                    </a:cubicBezTo>
                    <a:cubicBezTo>
                      <a:pt x="1110" y="21462"/>
                      <a:pt x="1073" y="22719"/>
                      <a:pt x="999" y="23976"/>
                    </a:cubicBezTo>
                    <a:cubicBezTo>
                      <a:pt x="888" y="21499"/>
                      <a:pt x="740" y="19021"/>
                      <a:pt x="592" y="16581"/>
                    </a:cubicBezTo>
                    <a:lnTo>
                      <a:pt x="333" y="11701"/>
                    </a:lnTo>
                    <a:close/>
                    <a:moveTo>
                      <a:pt x="1332" y="23791"/>
                    </a:moveTo>
                    <a:cubicBezTo>
                      <a:pt x="1332" y="24049"/>
                      <a:pt x="1332" y="24345"/>
                      <a:pt x="1369" y="24604"/>
                    </a:cubicBezTo>
                    <a:lnTo>
                      <a:pt x="1369" y="26009"/>
                    </a:lnTo>
                    <a:cubicBezTo>
                      <a:pt x="1369" y="25491"/>
                      <a:pt x="1332" y="24937"/>
                      <a:pt x="1332" y="24419"/>
                    </a:cubicBezTo>
                    <a:lnTo>
                      <a:pt x="1332" y="23791"/>
                    </a:lnTo>
                    <a:close/>
                    <a:moveTo>
                      <a:pt x="41741" y="31407"/>
                    </a:moveTo>
                    <a:cubicBezTo>
                      <a:pt x="41778" y="31444"/>
                      <a:pt x="41741" y="31481"/>
                      <a:pt x="41741" y="31555"/>
                    </a:cubicBezTo>
                    <a:cubicBezTo>
                      <a:pt x="41667" y="31481"/>
                      <a:pt x="41667" y="31481"/>
                      <a:pt x="41630" y="31481"/>
                    </a:cubicBezTo>
                    <a:lnTo>
                      <a:pt x="41297" y="31481"/>
                    </a:lnTo>
                    <a:cubicBezTo>
                      <a:pt x="41445" y="31481"/>
                      <a:pt x="41593" y="31444"/>
                      <a:pt x="41667" y="31407"/>
                    </a:cubicBezTo>
                    <a:close/>
                    <a:moveTo>
                      <a:pt x="40705" y="425"/>
                    </a:moveTo>
                    <a:cubicBezTo>
                      <a:pt x="40668" y="1349"/>
                      <a:pt x="40742" y="2274"/>
                      <a:pt x="40853" y="3198"/>
                    </a:cubicBezTo>
                    <a:cubicBezTo>
                      <a:pt x="40927" y="4307"/>
                      <a:pt x="41038" y="5416"/>
                      <a:pt x="41038" y="6525"/>
                    </a:cubicBezTo>
                    <a:cubicBezTo>
                      <a:pt x="41075" y="9113"/>
                      <a:pt x="41260" y="11664"/>
                      <a:pt x="41371" y="14252"/>
                    </a:cubicBezTo>
                    <a:cubicBezTo>
                      <a:pt x="41445" y="16840"/>
                      <a:pt x="41630" y="19428"/>
                      <a:pt x="41741" y="22016"/>
                    </a:cubicBezTo>
                    <a:cubicBezTo>
                      <a:pt x="41778" y="23088"/>
                      <a:pt x="41778" y="24086"/>
                      <a:pt x="41815" y="25159"/>
                    </a:cubicBezTo>
                    <a:cubicBezTo>
                      <a:pt x="41778" y="27118"/>
                      <a:pt x="41630" y="29041"/>
                      <a:pt x="41630" y="31000"/>
                    </a:cubicBezTo>
                    <a:lnTo>
                      <a:pt x="41630" y="31111"/>
                    </a:lnTo>
                    <a:cubicBezTo>
                      <a:pt x="41181" y="31249"/>
                      <a:pt x="40699" y="31282"/>
                      <a:pt x="40208" y="31282"/>
                    </a:cubicBezTo>
                    <a:cubicBezTo>
                      <a:pt x="39752" y="31282"/>
                      <a:pt x="39288" y="31254"/>
                      <a:pt x="38833" y="31254"/>
                    </a:cubicBezTo>
                    <a:cubicBezTo>
                      <a:pt x="38729" y="31254"/>
                      <a:pt x="38626" y="31255"/>
                      <a:pt x="38524" y="31259"/>
                    </a:cubicBezTo>
                    <a:cubicBezTo>
                      <a:pt x="37748" y="31296"/>
                      <a:pt x="36934" y="31407"/>
                      <a:pt x="36121" y="31444"/>
                    </a:cubicBezTo>
                    <a:cubicBezTo>
                      <a:pt x="33644" y="31444"/>
                      <a:pt x="31093" y="31444"/>
                      <a:pt x="28616" y="31407"/>
                    </a:cubicBezTo>
                    <a:lnTo>
                      <a:pt x="29725" y="31259"/>
                    </a:lnTo>
                    <a:cubicBezTo>
                      <a:pt x="29762" y="31259"/>
                      <a:pt x="29762" y="31185"/>
                      <a:pt x="29725" y="31185"/>
                    </a:cubicBezTo>
                    <a:cubicBezTo>
                      <a:pt x="28875" y="31222"/>
                      <a:pt x="28098" y="31296"/>
                      <a:pt x="27248" y="31370"/>
                    </a:cubicBezTo>
                    <a:lnTo>
                      <a:pt x="26028" y="31370"/>
                    </a:lnTo>
                    <a:cubicBezTo>
                      <a:pt x="20778" y="31259"/>
                      <a:pt x="15565" y="31074"/>
                      <a:pt x="10353" y="31074"/>
                    </a:cubicBezTo>
                    <a:cubicBezTo>
                      <a:pt x="8763" y="31074"/>
                      <a:pt x="7173" y="31074"/>
                      <a:pt x="5583" y="31296"/>
                    </a:cubicBezTo>
                    <a:cubicBezTo>
                      <a:pt x="4141" y="31481"/>
                      <a:pt x="2810" y="31961"/>
                      <a:pt x="1369" y="32035"/>
                    </a:cubicBezTo>
                    <a:lnTo>
                      <a:pt x="1369" y="31850"/>
                    </a:lnTo>
                    <a:cubicBezTo>
                      <a:pt x="1400" y="31871"/>
                      <a:pt x="1428" y="31880"/>
                      <a:pt x="1452" y="31880"/>
                    </a:cubicBezTo>
                    <a:cubicBezTo>
                      <a:pt x="1515" y="31880"/>
                      <a:pt x="1553" y="31819"/>
                      <a:pt x="1553" y="31739"/>
                    </a:cubicBezTo>
                    <a:cubicBezTo>
                      <a:pt x="1480" y="31000"/>
                      <a:pt x="1443" y="30187"/>
                      <a:pt x="1369" y="29447"/>
                    </a:cubicBezTo>
                    <a:cubicBezTo>
                      <a:pt x="1553" y="28042"/>
                      <a:pt x="1517" y="26600"/>
                      <a:pt x="1480" y="25196"/>
                    </a:cubicBezTo>
                    <a:cubicBezTo>
                      <a:pt x="1443" y="23865"/>
                      <a:pt x="1369" y="22571"/>
                      <a:pt x="1332" y="21240"/>
                    </a:cubicBezTo>
                    <a:lnTo>
                      <a:pt x="1332" y="18985"/>
                    </a:lnTo>
                    <a:cubicBezTo>
                      <a:pt x="1332" y="18652"/>
                      <a:pt x="1295" y="18319"/>
                      <a:pt x="1295" y="17949"/>
                    </a:cubicBezTo>
                    <a:cubicBezTo>
                      <a:pt x="1295" y="17136"/>
                      <a:pt x="1369" y="16397"/>
                      <a:pt x="1553" y="16397"/>
                    </a:cubicBezTo>
                    <a:cubicBezTo>
                      <a:pt x="1627" y="16397"/>
                      <a:pt x="1627" y="16323"/>
                      <a:pt x="1553" y="16323"/>
                    </a:cubicBezTo>
                    <a:cubicBezTo>
                      <a:pt x="1369" y="16323"/>
                      <a:pt x="1295" y="16692"/>
                      <a:pt x="1258" y="17210"/>
                    </a:cubicBezTo>
                    <a:cubicBezTo>
                      <a:pt x="1110" y="15213"/>
                      <a:pt x="777" y="13254"/>
                      <a:pt x="518" y="11258"/>
                    </a:cubicBezTo>
                    <a:lnTo>
                      <a:pt x="223" y="9039"/>
                    </a:lnTo>
                    <a:lnTo>
                      <a:pt x="223" y="8818"/>
                    </a:lnTo>
                    <a:cubicBezTo>
                      <a:pt x="186" y="7561"/>
                      <a:pt x="223" y="6304"/>
                      <a:pt x="333" y="5047"/>
                    </a:cubicBezTo>
                    <a:cubicBezTo>
                      <a:pt x="370" y="4011"/>
                      <a:pt x="407" y="2791"/>
                      <a:pt x="888" y="1830"/>
                    </a:cubicBezTo>
                    <a:cubicBezTo>
                      <a:pt x="1701" y="1645"/>
                      <a:pt x="2589" y="1608"/>
                      <a:pt x="3476" y="1534"/>
                    </a:cubicBezTo>
                    <a:cubicBezTo>
                      <a:pt x="4622" y="1460"/>
                      <a:pt x="5768" y="1313"/>
                      <a:pt x="6914" y="1239"/>
                    </a:cubicBezTo>
                    <a:cubicBezTo>
                      <a:pt x="8097" y="1128"/>
                      <a:pt x="9243" y="1091"/>
                      <a:pt x="10389" y="1091"/>
                    </a:cubicBezTo>
                    <a:cubicBezTo>
                      <a:pt x="10992" y="1182"/>
                      <a:pt x="11600" y="1218"/>
                      <a:pt x="12209" y="1218"/>
                    </a:cubicBezTo>
                    <a:cubicBezTo>
                      <a:pt x="13317" y="1218"/>
                      <a:pt x="14431" y="1099"/>
                      <a:pt x="15528" y="980"/>
                    </a:cubicBezTo>
                    <a:lnTo>
                      <a:pt x="17044" y="869"/>
                    </a:lnTo>
                    <a:lnTo>
                      <a:pt x="22331" y="721"/>
                    </a:lnTo>
                    <a:cubicBezTo>
                      <a:pt x="24919" y="684"/>
                      <a:pt x="27507" y="684"/>
                      <a:pt x="30021" y="610"/>
                    </a:cubicBezTo>
                    <a:cubicBezTo>
                      <a:pt x="33570" y="573"/>
                      <a:pt x="37156" y="425"/>
                      <a:pt x="40705" y="425"/>
                    </a:cubicBezTo>
                    <a:close/>
                    <a:moveTo>
                      <a:pt x="10912" y="31375"/>
                    </a:moveTo>
                    <a:cubicBezTo>
                      <a:pt x="12697" y="31375"/>
                      <a:pt x="14482" y="31418"/>
                      <a:pt x="16268" y="31444"/>
                    </a:cubicBezTo>
                    <a:cubicBezTo>
                      <a:pt x="18893" y="31481"/>
                      <a:pt x="21481" y="31592"/>
                      <a:pt x="24106" y="31628"/>
                    </a:cubicBezTo>
                    <a:lnTo>
                      <a:pt x="24808" y="31628"/>
                    </a:lnTo>
                    <a:cubicBezTo>
                      <a:pt x="23736" y="31702"/>
                      <a:pt x="22627" y="31813"/>
                      <a:pt x="21518" y="31850"/>
                    </a:cubicBezTo>
                    <a:cubicBezTo>
                      <a:pt x="21481" y="31850"/>
                      <a:pt x="21481" y="31961"/>
                      <a:pt x="21518" y="31961"/>
                    </a:cubicBezTo>
                    <a:cubicBezTo>
                      <a:pt x="21687" y="31965"/>
                      <a:pt x="21857" y="31967"/>
                      <a:pt x="22027" y="31967"/>
                    </a:cubicBezTo>
                    <a:cubicBezTo>
                      <a:pt x="23484" y="31967"/>
                      <a:pt x="24941" y="31831"/>
                      <a:pt x="26398" y="31665"/>
                    </a:cubicBezTo>
                    <a:cubicBezTo>
                      <a:pt x="28246" y="31665"/>
                      <a:pt x="30021" y="31665"/>
                      <a:pt x="31869" y="31702"/>
                    </a:cubicBezTo>
                    <a:lnTo>
                      <a:pt x="32424" y="31702"/>
                    </a:lnTo>
                    <a:cubicBezTo>
                      <a:pt x="30760" y="31813"/>
                      <a:pt x="29023" y="31813"/>
                      <a:pt x="27211" y="31850"/>
                    </a:cubicBezTo>
                    <a:cubicBezTo>
                      <a:pt x="24623" y="31887"/>
                      <a:pt x="22035" y="32109"/>
                      <a:pt x="19484" y="32146"/>
                    </a:cubicBezTo>
                    <a:lnTo>
                      <a:pt x="18819" y="32146"/>
                    </a:lnTo>
                    <a:cubicBezTo>
                      <a:pt x="18227" y="32155"/>
                      <a:pt x="17636" y="32160"/>
                      <a:pt x="17044" y="32160"/>
                    </a:cubicBezTo>
                    <a:cubicBezTo>
                      <a:pt x="15270" y="32160"/>
                      <a:pt x="13495" y="32118"/>
                      <a:pt x="11720" y="32035"/>
                    </a:cubicBezTo>
                    <a:cubicBezTo>
                      <a:pt x="10300" y="31988"/>
                      <a:pt x="8879" y="31925"/>
                      <a:pt x="7459" y="31925"/>
                    </a:cubicBezTo>
                    <a:cubicBezTo>
                      <a:pt x="6661" y="31925"/>
                      <a:pt x="5863" y="31945"/>
                      <a:pt x="5066" y="31998"/>
                    </a:cubicBezTo>
                    <a:lnTo>
                      <a:pt x="2847" y="32146"/>
                    </a:lnTo>
                    <a:lnTo>
                      <a:pt x="2367" y="32146"/>
                    </a:lnTo>
                    <a:cubicBezTo>
                      <a:pt x="3069" y="32035"/>
                      <a:pt x="3809" y="31887"/>
                      <a:pt x="4622" y="31702"/>
                    </a:cubicBezTo>
                    <a:cubicBezTo>
                      <a:pt x="5916" y="31444"/>
                      <a:pt x="7210" y="31407"/>
                      <a:pt x="8504" y="31407"/>
                    </a:cubicBezTo>
                    <a:cubicBezTo>
                      <a:pt x="9306" y="31384"/>
                      <a:pt x="10109" y="31375"/>
                      <a:pt x="10912" y="31375"/>
                    </a:cubicBezTo>
                    <a:close/>
                    <a:moveTo>
                      <a:pt x="21887" y="32368"/>
                    </a:moveTo>
                    <a:cubicBezTo>
                      <a:pt x="21776" y="32368"/>
                      <a:pt x="21666" y="32405"/>
                      <a:pt x="21518" y="32479"/>
                    </a:cubicBezTo>
                    <a:lnTo>
                      <a:pt x="21333" y="32479"/>
                    </a:lnTo>
                    <a:cubicBezTo>
                      <a:pt x="21296" y="32405"/>
                      <a:pt x="21259" y="32405"/>
                      <a:pt x="21222" y="32368"/>
                    </a:cubicBezTo>
                    <a:close/>
                    <a:moveTo>
                      <a:pt x="23107" y="32331"/>
                    </a:moveTo>
                    <a:cubicBezTo>
                      <a:pt x="23070" y="32331"/>
                      <a:pt x="22996" y="32405"/>
                      <a:pt x="22960" y="32479"/>
                    </a:cubicBezTo>
                    <a:cubicBezTo>
                      <a:pt x="22960" y="32405"/>
                      <a:pt x="22923" y="32368"/>
                      <a:pt x="22886" y="32368"/>
                    </a:cubicBezTo>
                    <a:cubicBezTo>
                      <a:pt x="22812" y="32368"/>
                      <a:pt x="22738" y="32368"/>
                      <a:pt x="22701" y="32405"/>
                    </a:cubicBezTo>
                    <a:lnTo>
                      <a:pt x="22701" y="32331"/>
                    </a:lnTo>
                    <a:close/>
                    <a:moveTo>
                      <a:pt x="18893" y="32368"/>
                    </a:moveTo>
                    <a:lnTo>
                      <a:pt x="18893" y="32368"/>
                    </a:lnTo>
                    <a:cubicBezTo>
                      <a:pt x="19004" y="32405"/>
                      <a:pt x="19078" y="32405"/>
                      <a:pt x="19189" y="32405"/>
                    </a:cubicBezTo>
                    <a:cubicBezTo>
                      <a:pt x="19115" y="32405"/>
                      <a:pt x="19078" y="32479"/>
                      <a:pt x="19041" y="32479"/>
                    </a:cubicBezTo>
                    <a:cubicBezTo>
                      <a:pt x="19004" y="32516"/>
                      <a:pt x="18930" y="32553"/>
                      <a:pt x="19004" y="32590"/>
                    </a:cubicBezTo>
                    <a:cubicBezTo>
                      <a:pt x="19004" y="32627"/>
                      <a:pt x="19004" y="32701"/>
                      <a:pt x="18930" y="32701"/>
                    </a:cubicBezTo>
                    <a:cubicBezTo>
                      <a:pt x="18930" y="32590"/>
                      <a:pt x="18893" y="32479"/>
                      <a:pt x="18893" y="32368"/>
                    </a:cubicBezTo>
                    <a:close/>
                    <a:moveTo>
                      <a:pt x="22960" y="32553"/>
                    </a:moveTo>
                    <a:cubicBezTo>
                      <a:pt x="22923" y="32701"/>
                      <a:pt x="22886" y="32849"/>
                      <a:pt x="22886" y="32922"/>
                    </a:cubicBezTo>
                    <a:lnTo>
                      <a:pt x="22886" y="33255"/>
                    </a:lnTo>
                    <a:cubicBezTo>
                      <a:pt x="22812" y="33218"/>
                      <a:pt x="22812" y="33144"/>
                      <a:pt x="22738" y="33107"/>
                    </a:cubicBezTo>
                    <a:cubicBezTo>
                      <a:pt x="22775" y="32959"/>
                      <a:pt x="22812" y="32849"/>
                      <a:pt x="22923" y="32701"/>
                    </a:cubicBezTo>
                    <a:lnTo>
                      <a:pt x="22923" y="32590"/>
                    </a:lnTo>
                    <a:lnTo>
                      <a:pt x="22960" y="32553"/>
                    </a:lnTo>
                    <a:close/>
                    <a:moveTo>
                      <a:pt x="19447" y="34401"/>
                    </a:moveTo>
                    <a:lnTo>
                      <a:pt x="19447" y="34401"/>
                    </a:lnTo>
                    <a:cubicBezTo>
                      <a:pt x="19595" y="34438"/>
                      <a:pt x="19743" y="34549"/>
                      <a:pt x="19928" y="34549"/>
                    </a:cubicBezTo>
                    <a:cubicBezTo>
                      <a:pt x="19854" y="34549"/>
                      <a:pt x="19817" y="34549"/>
                      <a:pt x="19780" y="34586"/>
                    </a:cubicBezTo>
                    <a:lnTo>
                      <a:pt x="19632" y="34586"/>
                    </a:lnTo>
                    <a:cubicBezTo>
                      <a:pt x="19558" y="34549"/>
                      <a:pt x="19484" y="34512"/>
                      <a:pt x="19447" y="34401"/>
                    </a:cubicBezTo>
                    <a:close/>
                    <a:moveTo>
                      <a:pt x="19793" y="34808"/>
                    </a:moveTo>
                    <a:cubicBezTo>
                      <a:pt x="19789" y="34808"/>
                      <a:pt x="19784" y="34808"/>
                      <a:pt x="19780" y="34808"/>
                    </a:cubicBezTo>
                    <a:cubicBezTo>
                      <a:pt x="19813" y="34821"/>
                      <a:pt x="19846" y="34833"/>
                      <a:pt x="19880" y="34844"/>
                    </a:cubicBezTo>
                    <a:lnTo>
                      <a:pt x="19880" y="34844"/>
                    </a:lnTo>
                    <a:cubicBezTo>
                      <a:pt x="19851" y="34833"/>
                      <a:pt x="19821" y="34821"/>
                      <a:pt x="19793" y="34808"/>
                    </a:cubicBezTo>
                    <a:close/>
                    <a:moveTo>
                      <a:pt x="22368" y="34364"/>
                    </a:moveTo>
                    <a:cubicBezTo>
                      <a:pt x="21887" y="34475"/>
                      <a:pt x="21481" y="34771"/>
                      <a:pt x="20963" y="34845"/>
                    </a:cubicBezTo>
                    <a:cubicBezTo>
                      <a:pt x="20774" y="34896"/>
                      <a:pt x="20586" y="34924"/>
                      <a:pt x="20401" y="34924"/>
                    </a:cubicBezTo>
                    <a:cubicBezTo>
                      <a:pt x="20222" y="34924"/>
                      <a:pt x="20048" y="34898"/>
                      <a:pt x="19880" y="34844"/>
                    </a:cubicBezTo>
                    <a:lnTo>
                      <a:pt x="19880" y="34844"/>
                    </a:lnTo>
                    <a:cubicBezTo>
                      <a:pt x="19971" y="34879"/>
                      <a:pt x="20063" y="34904"/>
                      <a:pt x="20150" y="34919"/>
                    </a:cubicBezTo>
                    <a:cubicBezTo>
                      <a:pt x="19928" y="34993"/>
                      <a:pt x="19632" y="35104"/>
                      <a:pt x="19410" y="35215"/>
                    </a:cubicBezTo>
                    <a:cubicBezTo>
                      <a:pt x="19225" y="35326"/>
                      <a:pt x="18930" y="35473"/>
                      <a:pt x="18930" y="35695"/>
                    </a:cubicBezTo>
                    <a:cubicBezTo>
                      <a:pt x="18930" y="35732"/>
                      <a:pt x="19004" y="35732"/>
                      <a:pt x="19041" y="35732"/>
                    </a:cubicBezTo>
                    <a:cubicBezTo>
                      <a:pt x="19410" y="35363"/>
                      <a:pt x="19965" y="35178"/>
                      <a:pt x="20372" y="34993"/>
                    </a:cubicBezTo>
                    <a:lnTo>
                      <a:pt x="20778" y="34993"/>
                    </a:lnTo>
                    <a:cubicBezTo>
                      <a:pt x="20519" y="35141"/>
                      <a:pt x="20298" y="35289"/>
                      <a:pt x="20113" y="35510"/>
                    </a:cubicBezTo>
                    <a:cubicBezTo>
                      <a:pt x="20039" y="35547"/>
                      <a:pt x="20113" y="35584"/>
                      <a:pt x="20150" y="35584"/>
                    </a:cubicBezTo>
                    <a:cubicBezTo>
                      <a:pt x="20409" y="35473"/>
                      <a:pt x="20704" y="35289"/>
                      <a:pt x="21037" y="35141"/>
                    </a:cubicBezTo>
                    <a:cubicBezTo>
                      <a:pt x="21296" y="34993"/>
                      <a:pt x="21592" y="34919"/>
                      <a:pt x="21850" y="34771"/>
                    </a:cubicBezTo>
                    <a:cubicBezTo>
                      <a:pt x="22072" y="34660"/>
                      <a:pt x="22257" y="34549"/>
                      <a:pt x="22405" y="34401"/>
                    </a:cubicBezTo>
                    <a:cubicBezTo>
                      <a:pt x="22442" y="34364"/>
                      <a:pt x="22405" y="34364"/>
                      <a:pt x="22368" y="34364"/>
                    </a:cubicBezTo>
                    <a:close/>
                    <a:moveTo>
                      <a:pt x="18634" y="36906"/>
                    </a:moveTo>
                    <a:cubicBezTo>
                      <a:pt x="18597" y="36906"/>
                      <a:pt x="18560" y="36934"/>
                      <a:pt x="18560" y="36989"/>
                    </a:cubicBezTo>
                    <a:cubicBezTo>
                      <a:pt x="18560" y="37210"/>
                      <a:pt x="18523" y="37504"/>
                      <a:pt x="18559" y="37726"/>
                    </a:cubicBezTo>
                    <a:lnTo>
                      <a:pt x="18559" y="37726"/>
                    </a:lnTo>
                    <a:cubicBezTo>
                      <a:pt x="18609" y="37711"/>
                      <a:pt x="18659" y="37695"/>
                      <a:pt x="18710" y="37680"/>
                    </a:cubicBezTo>
                    <a:lnTo>
                      <a:pt x="18710" y="37680"/>
                    </a:lnTo>
                    <a:cubicBezTo>
                      <a:pt x="18709" y="37684"/>
                      <a:pt x="18708" y="37688"/>
                      <a:pt x="18708" y="37692"/>
                    </a:cubicBezTo>
                    <a:cubicBezTo>
                      <a:pt x="18856" y="37618"/>
                      <a:pt x="19004" y="37618"/>
                      <a:pt x="19115" y="37581"/>
                    </a:cubicBezTo>
                    <a:cubicBezTo>
                      <a:pt x="19113" y="37575"/>
                      <a:pt x="19111" y="37570"/>
                      <a:pt x="19109" y="37564"/>
                    </a:cubicBezTo>
                    <a:lnTo>
                      <a:pt x="19109" y="37564"/>
                    </a:lnTo>
                    <a:cubicBezTo>
                      <a:pt x="18978" y="37599"/>
                      <a:pt x="18842" y="37640"/>
                      <a:pt x="18710" y="37680"/>
                    </a:cubicBezTo>
                    <a:lnTo>
                      <a:pt x="18710" y="37680"/>
                    </a:lnTo>
                    <a:cubicBezTo>
                      <a:pt x="18744" y="37426"/>
                      <a:pt x="18708" y="37208"/>
                      <a:pt x="18708" y="36989"/>
                    </a:cubicBezTo>
                    <a:cubicBezTo>
                      <a:pt x="18708" y="36934"/>
                      <a:pt x="18671" y="36906"/>
                      <a:pt x="18634" y="36906"/>
                    </a:cubicBezTo>
                    <a:close/>
                    <a:moveTo>
                      <a:pt x="18559" y="37726"/>
                    </a:moveTo>
                    <a:cubicBezTo>
                      <a:pt x="18469" y="37753"/>
                      <a:pt x="18381" y="37780"/>
                      <a:pt x="18301" y="37803"/>
                    </a:cubicBezTo>
                    <a:cubicBezTo>
                      <a:pt x="18266" y="37814"/>
                      <a:pt x="18230" y="37827"/>
                      <a:pt x="18195" y="37839"/>
                    </a:cubicBezTo>
                    <a:lnTo>
                      <a:pt x="18195" y="37839"/>
                    </a:lnTo>
                    <a:cubicBezTo>
                      <a:pt x="18194" y="37852"/>
                      <a:pt x="18192" y="37864"/>
                      <a:pt x="18190" y="37877"/>
                    </a:cubicBezTo>
                    <a:cubicBezTo>
                      <a:pt x="18338" y="37803"/>
                      <a:pt x="18412" y="37766"/>
                      <a:pt x="18560" y="37729"/>
                    </a:cubicBezTo>
                    <a:cubicBezTo>
                      <a:pt x="18560" y="37728"/>
                      <a:pt x="18560" y="37727"/>
                      <a:pt x="18559" y="37726"/>
                    </a:cubicBezTo>
                    <a:close/>
                    <a:moveTo>
                      <a:pt x="18116" y="37091"/>
                    </a:moveTo>
                    <a:cubicBezTo>
                      <a:pt x="18079" y="37091"/>
                      <a:pt x="18042" y="37119"/>
                      <a:pt x="18042" y="37174"/>
                    </a:cubicBezTo>
                    <a:cubicBezTo>
                      <a:pt x="18042" y="37381"/>
                      <a:pt x="18010" y="37653"/>
                      <a:pt x="18036" y="37899"/>
                    </a:cubicBezTo>
                    <a:lnTo>
                      <a:pt x="18036" y="37899"/>
                    </a:lnTo>
                    <a:cubicBezTo>
                      <a:pt x="18088" y="37878"/>
                      <a:pt x="18141" y="37858"/>
                      <a:pt x="18195" y="37839"/>
                    </a:cubicBezTo>
                    <a:lnTo>
                      <a:pt x="18195" y="37839"/>
                    </a:lnTo>
                    <a:cubicBezTo>
                      <a:pt x="18224" y="37593"/>
                      <a:pt x="18190" y="37350"/>
                      <a:pt x="18190" y="37174"/>
                    </a:cubicBezTo>
                    <a:cubicBezTo>
                      <a:pt x="18190" y="37119"/>
                      <a:pt x="18153" y="37091"/>
                      <a:pt x="18116" y="37091"/>
                    </a:cubicBezTo>
                    <a:close/>
                    <a:moveTo>
                      <a:pt x="18036" y="37899"/>
                    </a:moveTo>
                    <a:cubicBezTo>
                      <a:pt x="17950" y="37932"/>
                      <a:pt x="17866" y="37968"/>
                      <a:pt x="17783" y="38005"/>
                    </a:cubicBezTo>
                    <a:lnTo>
                      <a:pt x="17783" y="38005"/>
                    </a:lnTo>
                    <a:cubicBezTo>
                      <a:pt x="17783" y="38024"/>
                      <a:pt x="17784" y="38043"/>
                      <a:pt x="17784" y="38061"/>
                    </a:cubicBezTo>
                    <a:cubicBezTo>
                      <a:pt x="17858" y="38061"/>
                      <a:pt x="17968" y="37987"/>
                      <a:pt x="18042" y="37950"/>
                    </a:cubicBezTo>
                    <a:cubicBezTo>
                      <a:pt x="18040" y="37933"/>
                      <a:pt x="18038" y="37916"/>
                      <a:pt x="18036" y="37899"/>
                    </a:cubicBezTo>
                    <a:close/>
                    <a:moveTo>
                      <a:pt x="24882" y="37174"/>
                    </a:moveTo>
                    <a:lnTo>
                      <a:pt x="24882" y="37174"/>
                    </a:lnTo>
                    <a:cubicBezTo>
                      <a:pt x="24993" y="37285"/>
                      <a:pt x="25104" y="37359"/>
                      <a:pt x="25215" y="37396"/>
                    </a:cubicBezTo>
                    <a:cubicBezTo>
                      <a:pt x="25289" y="37396"/>
                      <a:pt x="25326" y="37433"/>
                      <a:pt x="25363" y="37433"/>
                    </a:cubicBezTo>
                    <a:lnTo>
                      <a:pt x="25363" y="37766"/>
                    </a:lnTo>
                    <a:cubicBezTo>
                      <a:pt x="25363" y="37877"/>
                      <a:pt x="25363" y="37987"/>
                      <a:pt x="25400" y="38098"/>
                    </a:cubicBezTo>
                    <a:cubicBezTo>
                      <a:pt x="25400" y="38106"/>
                      <a:pt x="25403" y="38112"/>
                      <a:pt x="25408" y="38116"/>
                    </a:cubicBezTo>
                    <a:lnTo>
                      <a:pt x="25408" y="38116"/>
                    </a:lnTo>
                    <a:cubicBezTo>
                      <a:pt x="25260" y="38058"/>
                      <a:pt x="25110" y="38002"/>
                      <a:pt x="24956" y="37950"/>
                    </a:cubicBezTo>
                    <a:cubicBezTo>
                      <a:pt x="24956" y="37692"/>
                      <a:pt x="24882" y="37433"/>
                      <a:pt x="24882" y="37174"/>
                    </a:cubicBezTo>
                    <a:close/>
                    <a:moveTo>
                      <a:pt x="17731" y="38028"/>
                    </a:moveTo>
                    <a:cubicBezTo>
                      <a:pt x="17623" y="38078"/>
                      <a:pt x="17517" y="38131"/>
                      <a:pt x="17414" y="38186"/>
                    </a:cubicBezTo>
                    <a:lnTo>
                      <a:pt x="17414" y="38186"/>
                    </a:lnTo>
                    <a:cubicBezTo>
                      <a:pt x="17414" y="38194"/>
                      <a:pt x="17414" y="38202"/>
                      <a:pt x="17414" y="38209"/>
                    </a:cubicBezTo>
                    <a:cubicBezTo>
                      <a:pt x="17562" y="38135"/>
                      <a:pt x="17636" y="38098"/>
                      <a:pt x="17747" y="38061"/>
                    </a:cubicBezTo>
                    <a:cubicBezTo>
                      <a:pt x="17741" y="38050"/>
                      <a:pt x="17736" y="38039"/>
                      <a:pt x="17731" y="38028"/>
                    </a:cubicBezTo>
                    <a:close/>
                    <a:moveTo>
                      <a:pt x="41297" y="0"/>
                    </a:moveTo>
                    <a:cubicBezTo>
                      <a:pt x="41260" y="0"/>
                      <a:pt x="41223" y="19"/>
                      <a:pt x="41223" y="55"/>
                    </a:cubicBezTo>
                    <a:cubicBezTo>
                      <a:pt x="41222" y="94"/>
                      <a:pt x="41221" y="133"/>
                      <a:pt x="41220" y="171"/>
                    </a:cubicBezTo>
                    <a:lnTo>
                      <a:pt x="41220" y="171"/>
                    </a:lnTo>
                    <a:cubicBezTo>
                      <a:pt x="41199" y="126"/>
                      <a:pt x="41162" y="92"/>
                      <a:pt x="41112" y="92"/>
                    </a:cubicBezTo>
                    <a:cubicBezTo>
                      <a:pt x="38154" y="92"/>
                      <a:pt x="35197" y="166"/>
                      <a:pt x="32239" y="240"/>
                    </a:cubicBezTo>
                    <a:cubicBezTo>
                      <a:pt x="32239" y="240"/>
                      <a:pt x="32239" y="203"/>
                      <a:pt x="32202" y="203"/>
                    </a:cubicBezTo>
                    <a:cubicBezTo>
                      <a:pt x="31422" y="180"/>
                      <a:pt x="30641" y="170"/>
                      <a:pt x="29858" y="170"/>
                    </a:cubicBezTo>
                    <a:cubicBezTo>
                      <a:pt x="26967" y="170"/>
                      <a:pt x="24057" y="309"/>
                      <a:pt x="21148" y="425"/>
                    </a:cubicBezTo>
                    <a:lnTo>
                      <a:pt x="21074" y="425"/>
                    </a:lnTo>
                    <a:cubicBezTo>
                      <a:pt x="17414" y="536"/>
                      <a:pt x="13754" y="647"/>
                      <a:pt x="10168" y="758"/>
                    </a:cubicBezTo>
                    <a:cubicBezTo>
                      <a:pt x="8356" y="795"/>
                      <a:pt x="6545" y="906"/>
                      <a:pt x="4770" y="1128"/>
                    </a:cubicBezTo>
                    <a:cubicBezTo>
                      <a:pt x="3291" y="1313"/>
                      <a:pt x="1701" y="1202"/>
                      <a:pt x="259" y="1719"/>
                    </a:cubicBezTo>
                    <a:cubicBezTo>
                      <a:pt x="259" y="1719"/>
                      <a:pt x="333" y="1682"/>
                      <a:pt x="259" y="1645"/>
                    </a:cubicBezTo>
                    <a:cubicBezTo>
                      <a:pt x="228" y="1603"/>
                      <a:pt x="201" y="1585"/>
                      <a:pt x="178" y="1585"/>
                    </a:cubicBezTo>
                    <a:cubicBezTo>
                      <a:pt x="38" y="1585"/>
                      <a:pt x="38" y="2247"/>
                      <a:pt x="38" y="2311"/>
                    </a:cubicBezTo>
                    <a:cubicBezTo>
                      <a:pt x="1" y="3198"/>
                      <a:pt x="1" y="4085"/>
                      <a:pt x="1" y="4973"/>
                    </a:cubicBezTo>
                    <a:cubicBezTo>
                      <a:pt x="1" y="6304"/>
                      <a:pt x="38" y="7634"/>
                      <a:pt x="186" y="8928"/>
                    </a:cubicBezTo>
                    <a:cubicBezTo>
                      <a:pt x="223" y="11073"/>
                      <a:pt x="370" y="13217"/>
                      <a:pt x="518" y="15361"/>
                    </a:cubicBezTo>
                    <a:cubicBezTo>
                      <a:pt x="629" y="17949"/>
                      <a:pt x="777" y="20574"/>
                      <a:pt x="925" y="23162"/>
                    </a:cubicBezTo>
                    <a:cubicBezTo>
                      <a:pt x="1073" y="25750"/>
                      <a:pt x="1110" y="28338"/>
                      <a:pt x="1258" y="30926"/>
                    </a:cubicBezTo>
                    <a:cubicBezTo>
                      <a:pt x="1258" y="31259"/>
                      <a:pt x="1295" y="31628"/>
                      <a:pt x="1295" y="31961"/>
                    </a:cubicBezTo>
                    <a:lnTo>
                      <a:pt x="1184" y="31961"/>
                    </a:lnTo>
                    <a:cubicBezTo>
                      <a:pt x="1110" y="31961"/>
                      <a:pt x="1110" y="32072"/>
                      <a:pt x="1184" y="32072"/>
                    </a:cubicBezTo>
                    <a:lnTo>
                      <a:pt x="1332" y="32072"/>
                    </a:lnTo>
                    <a:lnTo>
                      <a:pt x="1332" y="32146"/>
                    </a:lnTo>
                    <a:lnTo>
                      <a:pt x="1332" y="32183"/>
                    </a:lnTo>
                    <a:cubicBezTo>
                      <a:pt x="1369" y="32183"/>
                      <a:pt x="1443" y="32220"/>
                      <a:pt x="1480" y="32220"/>
                    </a:cubicBezTo>
                    <a:cubicBezTo>
                      <a:pt x="1670" y="32288"/>
                      <a:pt x="2016" y="32311"/>
                      <a:pt x="2386" y="32311"/>
                    </a:cubicBezTo>
                    <a:cubicBezTo>
                      <a:pt x="3022" y="32311"/>
                      <a:pt x="3729" y="32243"/>
                      <a:pt x="3846" y="32220"/>
                    </a:cubicBezTo>
                    <a:cubicBezTo>
                      <a:pt x="5230" y="32154"/>
                      <a:pt x="6645" y="32029"/>
                      <a:pt x="8062" y="32029"/>
                    </a:cubicBezTo>
                    <a:cubicBezTo>
                      <a:pt x="8234" y="32029"/>
                      <a:pt x="8406" y="32031"/>
                      <a:pt x="8578" y="32035"/>
                    </a:cubicBezTo>
                    <a:cubicBezTo>
                      <a:pt x="11166" y="32072"/>
                      <a:pt x="13754" y="32257"/>
                      <a:pt x="16342" y="32257"/>
                    </a:cubicBezTo>
                    <a:lnTo>
                      <a:pt x="18819" y="32257"/>
                    </a:lnTo>
                    <a:lnTo>
                      <a:pt x="18819" y="32812"/>
                    </a:lnTo>
                    <a:cubicBezTo>
                      <a:pt x="18819" y="32996"/>
                      <a:pt x="18819" y="33181"/>
                      <a:pt x="18856" y="33366"/>
                    </a:cubicBezTo>
                    <a:cubicBezTo>
                      <a:pt x="18847" y="33357"/>
                      <a:pt x="18830" y="33352"/>
                      <a:pt x="18812" y="33352"/>
                    </a:cubicBezTo>
                    <a:cubicBezTo>
                      <a:pt x="18756" y="33352"/>
                      <a:pt x="18680" y="33394"/>
                      <a:pt x="18708" y="33477"/>
                    </a:cubicBezTo>
                    <a:cubicBezTo>
                      <a:pt x="18745" y="33625"/>
                      <a:pt x="18819" y="33699"/>
                      <a:pt x="18893" y="33810"/>
                    </a:cubicBezTo>
                    <a:cubicBezTo>
                      <a:pt x="18893" y="33839"/>
                      <a:pt x="18898" y="33862"/>
                      <a:pt x="18910" y="33884"/>
                    </a:cubicBezTo>
                    <a:lnTo>
                      <a:pt x="18910" y="33884"/>
                    </a:lnTo>
                    <a:cubicBezTo>
                      <a:pt x="18905" y="33884"/>
                      <a:pt x="18900" y="33884"/>
                      <a:pt x="18893" y="33884"/>
                    </a:cubicBezTo>
                    <a:lnTo>
                      <a:pt x="18819" y="33810"/>
                    </a:lnTo>
                    <a:lnTo>
                      <a:pt x="18819" y="33884"/>
                    </a:lnTo>
                    <a:cubicBezTo>
                      <a:pt x="18761" y="33880"/>
                      <a:pt x="18703" y="33879"/>
                      <a:pt x="18646" y="33879"/>
                    </a:cubicBezTo>
                    <a:cubicBezTo>
                      <a:pt x="18044" y="33879"/>
                      <a:pt x="17470" y="34048"/>
                      <a:pt x="16896" y="34216"/>
                    </a:cubicBezTo>
                    <a:cubicBezTo>
                      <a:pt x="16083" y="34475"/>
                      <a:pt x="15307" y="34919"/>
                      <a:pt x="14567" y="35326"/>
                    </a:cubicBezTo>
                    <a:cubicBezTo>
                      <a:pt x="13828" y="35732"/>
                      <a:pt x="13088" y="36250"/>
                      <a:pt x="12386" y="36767"/>
                    </a:cubicBezTo>
                    <a:cubicBezTo>
                      <a:pt x="11831" y="37174"/>
                      <a:pt x="11240" y="37618"/>
                      <a:pt x="10759" y="38172"/>
                    </a:cubicBezTo>
                    <a:lnTo>
                      <a:pt x="10759" y="38237"/>
                    </a:lnTo>
                    <a:lnTo>
                      <a:pt x="10759" y="38237"/>
                    </a:lnTo>
                    <a:cubicBezTo>
                      <a:pt x="11890" y="37319"/>
                      <a:pt x="12994" y="36439"/>
                      <a:pt x="14234" y="35695"/>
                    </a:cubicBezTo>
                    <a:cubicBezTo>
                      <a:pt x="15307" y="35030"/>
                      <a:pt x="16453" y="34475"/>
                      <a:pt x="17636" y="34216"/>
                    </a:cubicBezTo>
                    <a:lnTo>
                      <a:pt x="17636" y="34216"/>
                    </a:lnTo>
                    <a:cubicBezTo>
                      <a:pt x="16896" y="34586"/>
                      <a:pt x="16046" y="34808"/>
                      <a:pt x="15344" y="35363"/>
                    </a:cubicBezTo>
                    <a:cubicBezTo>
                      <a:pt x="15318" y="35388"/>
                      <a:pt x="15328" y="35431"/>
                      <a:pt x="15348" y="35431"/>
                    </a:cubicBezTo>
                    <a:cubicBezTo>
                      <a:pt x="15358" y="35431"/>
                      <a:pt x="15369" y="35422"/>
                      <a:pt x="15381" y="35400"/>
                    </a:cubicBezTo>
                    <a:cubicBezTo>
                      <a:pt x="16120" y="34993"/>
                      <a:pt x="16896" y="34660"/>
                      <a:pt x="17710" y="34253"/>
                    </a:cubicBezTo>
                    <a:lnTo>
                      <a:pt x="17710" y="34216"/>
                    </a:lnTo>
                    <a:cubicBezTo>
                      <a:pt x="17968" y="34179"/>
                      <a:pt x="18301" y="34106"/>
                      <a:pt x="18560" y="34069"/>
                    </a:cubicBezTo>
                    <a:cubicBezTo>
                      <a:pt x="18708" y="34401"/>
                      <a:pt x="19189" y="34549"/>
                      <a:pt x="19484" y="34623"/>
                    </a:cubicBezTo>
                    <a:cubicBezTo>
                      <a:pt x="19574" y="34695"/>
                      <a:pt x="19681" y="34758"/>
                      <a:pt x="19793" y="34808"/>
                    </a:cubicBezTo>
                    <a:lnTo>
                      <a:pt x="19793" y="34808"/>
                    </a:lnTo>
                    <a:cubicBezTo>
                      <a:pt x="20120" y="34808"/>
                      <a:pt x="20413" y="34807"/>
                      <a:pt x="20741" y="34734"/>
                    </a:cubicBezTo>
                    <a:lnTo>
                      <a:pt x="20778" y="34734"/>
                    </a:lnTo>
                    <a:cubicBezTo>
                      <a:pt x="21222" y="34734"/>
                      <a:pt x="21629" y="34623"/>
                      <a:pt x="21998" y="34401"/>
                    </a:cubicBezTo>
                    <a:cubicBezTo>
                      <a:pt x="22026" y="34401"/>
                      <a:pt x="22012" y="34339"/>
                      <a:pt x="21988" y="34339"/>
                    </a:cubicBezTo>
                    <a:cubicBezTo>
                      <a:pt x="21980" y="34339"/>
                      <a:pt x="21971" y="34346"/>
                      <a:pt x="21961" y="34364"/>
                    </a:cubicBezTo>
                    <a:cubicBezTo>
                      <a:pt x="21666" y="34438"/>
                      <a:pt x="21407" y="34475"/>
                      <a:pt x="21111" y="34549"/>
                    </a:cubicBezTo>
                    <a:cubicBezTo>
                      <a:pt x="21111" y="34549"/>
                      <a:pt x="21111" y="34512"/>
                      <a:pt x="21074" y="34512"/>
                    </a:cubicBezTo>
                    <a:cubicBezTo>
                      <a:pt x="20926" y="34512"/>
                      <a:pt x="20852" y="34512"/>
                      <a:pt x="20704" y="34549"/>
                    </a:cubicBezTo>
                    <a:cubicBezTo>
                      <a:pt x="20704" y="34512"/>
                      <a:pt x="20704" y="34438"/>
                      <a:pt x="20667" y="34438"/>
                    </a:cubicBezTo>
                    <a:lnTo>
                      <a:pt x="20593" y="34438"/>
                    </a:lnTo>
                    <a:cubicBezTo>
                      <a:pt x="20667" y="34401"/>
                      <a:pt x="20593" y="34327"/>
                      <a:pt x="20556" y="34327"/>
                    </a:cubicBezTo>
                    <a:lnTo>
                      <a:pt x="19854" y="34327"/>
                    </a:lnTo>
                    <a:lnTo>
                      <a:pt x="19410" y="34209"/>
                    </a:lnTo>
                    <a:lnTo>
                      <a:pt x="19410" y="34209"/>
                    </a:lnTo>
                    <a:lnTo>
                      <a:pt x="19410" y="34216"/>
                    </a:lnTo>
                    <a:lnTo>
                      <a:pt x="19558" y="34364"/>
                    </a:lnTo>
                    <a:cubicBezTo>
                      <a:pt x="19447" y="34364"/>
                      <a:pt x="19410" y="34290"/>
                      <a:pt x="19299" y="34253"/>
                    </a:cubicBezTo>
                    <a:cubicBezTo>
                      <a:pt x="19115" y="34179"/>
                      <a:pt x="19041" y="34069"/>
                      <a:pt x="18930" y="33921"/>
                    </a:cubicBezTo>
                    <a:cubicBezTo>
                      <a:pt x="18930" y="33919"/>
                      <a:pt x="18930" y="33917"/>
                      <a:pt x="18930" y="33915"/>
                    </a:cubicBezTo>
                    <a:lnTo>
                      <a:pt x="18930" y="33915"/>
                    </a:lnTo>
                    <a:cubicBezTo>
                      <a:pt x="18948" y="33939"/>
                      <a:pt x="18972" y="33963"/>
                      <a:pt x="19004" y="33995"/>
                    </a:cubicBezTo>
                    <a:cubicBezTo>
                      <a:pt x="19022" y="34013"/>
                      <a:pt x="19041" y="34022"/>
                      <a:pt x="19054" y="34022"/>
                    </a:cubicBezTo>
                    <a:cubicBezTo>
                      <a:pt x="19068" y="34022"/>
                      <a:pt x="19078" y="34013"/>
                      <a:pt x="19078" y="33995"/>
                    </a:cubicBezTo>
                    <a:lnTo>
                      <a:pt x="19078" y="34032"/>
                    </a:lnTo>
                    <a:cubicBezTo>
                      <a:pt x="19078" y="34050"/>
                      <a:pt x="19087" y="34059"/>
                      <a:pt x="19105" y="34059"/>
                    </a:cubicBezTo>
                    <a:cubicBezTo>
                      <a:pt x="19119" y="34059"/>
                      <a:pt x="19139" y="34054"/>
                      <a:pt x="19163" y="34043"/>
                    </a:cubicBezTo>
                    <a:lnTo>
                      <a:pt x="19163" y="34043"/>
                    </a:lnTo>
                    <a:lnTo>
                      <a:pt x="19299" y="34179"/>
                    </a:lnTo>
                    <a:lnTo>
                      <a:pt x="19410" y="34209"/>
                    </a:lnTo>
                    <a:lnTo>
                      <a:pt x="19410" y="34209"/>
                    </a:lnTo>
                    <a:lnTo>
                      <a:pt x="19410" y="34179"/>
                    </a:lnTo>
                    <a:cubicBezTo>
                      <a:pt x="19299" y="34106"/>
                      <a:pt x="19262" y="34069"/>
                      <a:pt x="19189" y="34032"/>
                    </a:cubicBezTo>
                    <a:cubicBezTo>
                      <a:pt x="19180" y="34036"/>
                      <a:pt x="19171" y="34040"/>
                      <a:pt x="19163" y="34043"/>
                    </a:cubicBezTo>
                    <a:lnTo>
                      <a:pt x="19163" y="34043"/>
                    </a:lnTo>
                    <a:lnTo>
                      <a:pt x="19115" y="33995"/>
                    </a:lnTo>
                    <a:lnTo>
                      <a:pt x="19115" y="33884"/>
                    </a:lnTo>
                    <a:cubicBezTo>
                      <a:pt x="19447" y="34032"/>
                      <a:pt x="19780" y="34106"/>
                      <a:pt x="20150" y="34106"/>
                    </a:cubicBezTo>
                    <a:cubicBezTo>
                      <a:pt x="20335" y="34106"/>
                      <a:pt x="20556" y="34106"/>
                      <a:pt x="20741" y="34069"/>
                    </a:cubicBezTo>
                    <a:cubicBezTo>
                      <a:pt x="20778" y="34069"/>
                      <a:pt x="20778" y="34032"/>
                      <a:pt x="20778" y="34032"/>
                    </a:cubicBezTo>
                    <a:lnTo>
                      <a:pt x="20852" y="34032"/>
                    </a:lnTo>
                    <a:cubicBezTo>
                      <a:pt x="20889" y="33995"/>
                      <a:pt x="20889" y="33958"/>
                      <a:pt x="20852" y="33884"/>
                    </a:cubicBezTo>
                    <a:cubicBezTo>
                      <a:pt x="20630" y="33884"/>
                      <a:pt x="20409" y="33917"/>
                      <a:pt x="20187" y="33917"/>
                    </a:cubicBezTo>
                    <a:cubicBezTo>
                      <a:pt x="20076" y="33917"/>
                      <a:pt x="19965" y="33908"/>
                      <a:pt x="19854" y="33884"/>
                    </a:cubicBezTo>
                    <a:lnTo>
                      <a:pt x="19780" y="33884"/>
                    </a:lnTo>
                    <a:cubicBezTo>
                      <a:pt x="19558" y="33847"/>
                      <a:pt x="19373" y="33810"/>
                      <a:pt x="19189" y="33773"/>
                    </a:cubicBezTo>
                    <a:lnTo>
                      <a:pt x="19189" y="33625"/>
                    </a:lnTo>
                    <a:cubicBezTo>
                      <a:pt x="19490" y="33751"/>
                      <a:pt x="19843" y="33825"/>
                      <a:pt x="20165" y="33825"/>
                    </a:cubicBezTo>
                    <a:cubicBezTo>
                      <a:pt x="20317" y="33825"/>
                      <a:pt x="20463" y="33808"/>
                      <a:pt x="20593" y="33773"/>
                    </a:cubicBezTo>
                    <a:cubicBezTo>
                      <a:pt x="20667" y="33773"/>
                      <a:pt x="20667" y="33662"/>
                      <a:pt x="20593" y="33662"/>
                    </a:cubicBezTo>
                    <a:cubicBezTo>
                      <a:pt x="20372" y="33588"/>
                      <a:pt x="20113" y="33588"/>
                      <a:pt x="19817" y="33588"/>
                    </a:cubicBezTo>
                    <a:cubicBezTo>
                      <a:pt x="19632" y="33588"/>
                      <a:pt x="19447" y="33514"/>
                      <a:pt x="19299" y="33477"/>
                    </a:cubicBezTo>
                    <a:cubicBezTo>
                      <a:pt x="19410" y="33477"/>
                      <a:pt x="19447" y="33514"/>
                      <a:pt x="19558" y="33514"/>
                    </a:cubicBezTo>
                    <a:cubicBezTo>
                      <a:pt x="19737" y="33539"/>
                      <a:pt x="19933" y="33583"/>
                      <a:pt x="20122" y="33583"/>
                    </a:cubicBezTo>
                    <a:cubicBezTo>
                      <a:pt x="20208" y="33583"/>
                      <a:pt x="20291" y="33574"/>
                      <a:pt x="20372" y="33551"/>
                    </a:cubicBezTo>
                    <a:cubicBezTo>
                      <a:pt x="20409" y="33551"/>
                      <a:pt x="20482" y="33477"/>
                      <a:pt x="20409" y="33440"/>
                    </a:cubicBezTo>
                    <a:cubicBezTo>
                      <a:pt x="20113" y="33292"/>
                      <a:pt x="19743" y="33255"/>
                      <a:pt x="19299" y="33255"/>
                    </a:cubicBezTo>
                    <a:lnTo>
                      <a:pt x="19299" y="33181"/>
                    </a:lnTo>
                    <a:cubicBezTo>
                      <a:pt x="19484" y="33181"/>
                      <a:pt x="19669" y="33255"/>
                      <a:pt x="19854" y="33255"/>
                    </a:cubicBezTo>
                    <a:cubicBezTo>
                      <a:pt x="20063" y="33281"/>
                      <a:pt x="20254" y="33307"/>
                      <a:pt x="20452" y="33307"/>
                    </a:cubicBezTo>
                    <a:cubicBezTo>
                      <a:pt x="20534" y="33307"/>
                      <a:pt x="20618" y="33303"/>
                      <a:pt x="20704" y="33292"/>
                    </a:cubicBezTo>
                    <a:cubicBezTo>
                      <a:pt x="20741" y="33292"/>
                      <a:pt x="20778" y="33181"/>
                      <a:pt x="20741" y="33144"/>
                    </a:cubicBezTo>
                    <a:cubicBezTo>
                      <a:pt x="20556" y="33070"/>
                      <a:pt x="20335" y="33070"/>
                      <a:pt x="20113" y="32996"/>
                    </a:cubicBezTo>
                    <a:cubicBezTo>
                      <a:pt x="19965" y="32812"/>
                      <a:pt x="19595" y="32775"/>
                      <a:pt x="19299" y="32775"/>
                    </a:cubicBezTo>
                    <a:lnTo>
                      <a:pt x="19299" y="32701"/>
                    </a:lnTo>
                    <a:cubicBezTo>
                      <a:pt x="19373" y="32701"/>
                      <a:pt x="19447" y="32627"/>
                      <a:pt x="19558" y="32627"/>
                    </a:cubicBezTo>
                    <a:cubicBezTo>
                      <a:pt x="19928" y="32701"/>
                      <a:pt x="20298" y="32738"/>
                      <a:pt x="20704" y="32775"/>
                    </a:cubicBezTo>
                    <a:lnTo>
                      <a:pt x="21333" y="32775"/>
                    </a:lnTo>
                    <a:cubicBezTo>
                      <a:pt x="21703" y="32775"/>
                      <a:pt x="22072" y="32775"/>
                      <a:pt x="22405" y="32738"/>
                    </a:cubicBezTo>
                    <a:lnTo>
                      <a:pt x="22405" y="32738"/>
                    </a:lnTo>
                    <a:cubicBezTo>
                      <a:pt x="22331" y="32812"/>
                      <a:pt x="22257" y="32922"/>
                      <a:pt x="22183" y="32996"/>
                    </a:cubicBezTo>
                    <a:cubicBezTo>
                      <a:pt x="22093" y="33087"/>
                      <a:pt x="22174" y="33201"/>
                      <a:pt x="22267" y="33201"/>
                    </a:cubicBezTo>
                    <a:cubicBezTo>
                      <a:pt x="22288" y="33201"/>
                      <a:pt x="22310" y="33195"/>
                      <a:pt x="22331" y="33181"/>
                    </a:cubicBezTo>
                    <a:cubicBezTo>
                      <a:pt x="22331" y="33255"/>
                      <a:pt x="22331" y="33329"/>
                      <a:pt x="22368" y="33329"/>
                    </a:cubicBezTo>
                    <a:cubicBezTo>
                      <a:pt x="22553" y="33440"/>
                      <a:pt x="22516" y="33699"/>
                      <a:pt x="22553" y="33847"/>
                    </a:cubicBezTo>
                    <a:cubicBezTo>
                      <a:pt x="22571" y="33865"/>
                      <a:pt x="22590" y="33874"/>
                      <a:pt x="22613" y="33874"/>
                    </a:cubicBezTo>
                    <a:cubicBezTo>
                      <a:pt x="22636" y="33874"/>
                      <a:pt x="22664" y="33865"/>
                      <a:pt x="22701" y="33847"/>
                    </a:cubicBezTo>
                    <a:cubicBezTo>
                      <a:pt x="22701" y="33995"/>
                      <a:pt x="22738" y="34106"/>
                      <a:pt x="22775" y="34216"/>
                    </a:cubicBezTo>
                    <a:cubicBezTo>
                      <a:pt x="22775" y="34235"/>
                      <a:pt x="22802" y="34244"/>
                      <a:pt x="22830" y="34244"/>
                    </a:cubicBezTo>
                    <a:cubicBezTo>
                      <a:pt x="22858" y="34244"/>
                      <a:pt x="22886" y="34235"/>
                      <a:pt x="22886" y="34216"/>
                    </a:cubicBezTo>
                    <a:cubicBezTo>
                      <a:pt x="22996" y="33995"/>
                      <a:pt x="22886" y="33551"/>
                      <a:pt x="22886" y="33329"/>
                    </a:cubicBezTo>
                    <a:cubicBezTo>
                      <a:pt x="22886" y="33070"/>
                      <a:pt x="22886" y="32701"/>
                      <a:pt x="23070" y="32405"/>
                    </a:cubicBezTo>
                    <a:cubicBezTo>
                      <a:pt x="23329" y="32405"/>
                      <a:pt x="23551" y="32405"/>
                      <a:pt x="23847" y="32368"/>
                    </a:cubicBezTo>
                    <a:cubicBezTo>
                      <a:pt x="26989" y="32220"/>
                      <a:pt x="30132" y="32220"/>
                      <a:pt x="33237" y="32072"/>
                    </a:cubicBezTo>
                    <a:cubicBezTo>
                      <a:pt x="34162" y="32035"/>
                      <a:pt x="35012" y="31961"/>
                      <a:pt x="35936" y="31850"/>
                    </a:cubicBezTo>
                    <a:cubicBezTo>
                      <a:pt x="37785" y="31850"/>
                      <a:pt x="39633" y="31887"/>
                      <a:pt x="41445" y="31887"/>
                    </a:cubicBezTo>
                    <a:lnTo>
                      <a:pt x="41482" y="31887"/>
                    </a:lnTo>
                    <a:cubicBezTo>
                      <a:pt x="41482" y="31961"/>
                      <a:pt x="41482" y="31998"/>
                      <a:pt x="41445" y="32035"/>
                    </a:cubicBezTo>
                    <a:cubicBezTo>
                      <a:pt x="41424" y="32118"/>
                      <a:pt x="41485" y="32166"/>
                      <a:pt x="41549" y="32166"/>
                    </a:cubicBezTo>
                    <a:cubicBezTo>
                      <a:pt x="41599" y="32166"/>
                      <a:pt x="41650" y="32137"/>
                      <a:pt x="41667" y="32072"/>
                    </a:cubicBezTo>
                    <a:cubicBezTo>
                      <a:pt x="42480" y="29891"/>
                      <a:pt x="42221" y="27599"/>
                      <a:pt x="42147" y="25528"/>
                    </a:cubicBezTo>
                    <a:cubicBezTo>
                      <a:pt x="42147" y="24900"/>
                      <a:pt x="42184" y="24234"/>
                      <a:pt x="42184" y="23606"/>
                    </a:cubicBezTo>
                    <a:cubicBezTo>
                      <a:pt x="42184" y="21018"/>
                      <a:pt x="42036" y="18467"/>
                      <a:pt x="41925" y="15879"/>
                    </a:cubicBezTo>
                    <a:cubicBezTo>
                      <a:pt x="41852" y="14600"/>
                      <a:pt x="41779" y="13285"/>
                      <a:pt x="41742" y="12005"/>
                    </a:cubicBezTo>
                    <a:lnTo>
                      <a:pt x="41742" y="12005"/>
                    </a:lnTo>
                    <a:cubicBezTo>
                      <a:pt x="41746" y="12018"/>
                      <a:pt x="41762" y="12025"/>
                      <a:pt x="41778" y="12025"/>
                    </a:cubicBezTo>
                    <a:cubicBezTo>
                      <a:pt x="41796" y="12025"/>
                      <a:pt x="41815" y="12016"/>
                      <a:pt x="41815" y="11997"/>
                    </a:cubicBezTo>
                    <a:cubicBezTo>
                      <a:pt x="41741" y="10518"/>
                      <a:pt x="41667" y="8965"/>
                      <a:pt x="41556" y="7487"/>
                    </a:cubicBezTo>
                    <a:cubicBezTo>
                      <a:pt x="41445" y="5157"/>
                      <a:pt x="41445" y="2791"/>
                      <a:pt x="41371" y="388"/>
                    </a:cubicBezTo>
                    <a:lnTo>
                      <a:pt x="41371" y="55"/>
                    </a:lnTo>
                    <a:cubicBezTo>
                      <a:pt x="41371" y="19"/>
                      <a:pt x="41334" y="0"/>
                      <a:pt x="41297" y="0"/>
                    </a:cubicBezTo>
                    <a:close/>
                    <a:moveTo>
                      <a:pt x="10630" y="38029"/>
                    </a:moveTo>
                    <a:cubicBezTo>
                      <a:pt x="10620" y="38029"/>
                      <a:pt x="10611" y="38037"/>
                      <a:pt x="10611" y="38061"/>
                    </a:cubicBezTo>
                    <a:cubicBezTo>
                      <a:pt x="10537" y="38135"/>
                      <a:pt x="10574" y="38320"/>
                      <a:pt x="10537" y="38431"/>
                    </a:cubicBezTo>
                    <a:lnTo>
                      <a:pt x="10500" y="38431"/>
                    </a:lnTo>
                    <a:cubicBezTo>
                      <a:pt x="10426" y="38431"/>
                      <a:pt x="10426" y="38468"/>
                      <a:pt x="10426" y="38468"/>
                    </a:cubicBezTo>
                    <a:cubicBezTo>
                      <a:pt x="10426" y="38468"/>
                      <a:pt x="10500" y="38468"/>
                      <a:pt x="10500" y="38505"/>
                    </a:cubicBezTo>
                    <a:cubicBezTo>
                      <a:pt x="10500" y="38505"/>
                      <a:pt x="10500" y="38542"/>
                      <a:pt x="10426" y="38542"/>
                    </a:cubicBezTo>
                    <a:cubicBezTo>
                      <a:pt x="10399" y="38625"/>
                      <a:pt x="10475" y="38667"/>
                      <a:pt x="10530" y="38667"/>
                    </a:cubicBezTo>
                    <a:cubicBezTo>
                      <a:pt x="10549" y="38667"/>
                      <a:pt x="10565" y="38662"/>
                      <a:pt x="10574" y="38653"/>
                    </a:cubicBezTo>
                    <a:cubicBezTo>
                      <a:pt x="10574" y="38579"/>
                      <a:pt x="10611" y="38505"/>
                      <a:pt x="10611" y="38468"/>
                    </a:cubicBezTo>
                    <a:lnTo>
                      <a:pt x="10611" y="38357"/>
                    </a:lnTo>
                    <a:cubicBezTo>
                      <a:pt x="10648" y="38327"/>
                      <a:pt x="10685" y="38297"/>
                      <a:pt x="10722" y="38267"/>
                    </a:cubicBezTo>
                    <a:lnTo>
                      <a:pt x="10722" y="38267"/>
                    </a:lnTo>
                    <a:lnTo>
                      <a:pt x="10722" y="38283"/>
                    </a:lnTo>
                    <a:cubicBezTo>
                      <a:pt x="10759" y="38283"/>
                      <a:pt x="10759" y="38246"/>
                      <a:pt x="10759" y="38246"/>
                    </a:cubicBezTo>
                    <a:lnTo>
                      <a:pt x="10759" y="38237"/>
                    </a:lnTo>
                    <a:lnTo>
                      <a:pt x="10759" y="38237"/>
                    </a:lnTo>
                    <a:cubicBezTo>
                      <a:pt x="10747" y="38247"/>
                      <a:pt x="10735" y="38257"/>
                      <a:pt x="10722" y="38267"/>
                    </a:cubicBezTo>
                    <a:lnTo>
                      <a:pt x="10722" y="38267"/>
                    </a:lnTo>
                    <a:lnTo>
                      <a:pt x="10722" y="38098"/>
                    </a:lnTo>
                    <a:cubicBezTo>
                      <a:pt x="10722" y="38098"/>
                      <a:pt x="10722" y="38061"/>
                      <a:pt x="10685" y="38061"/>
                    </a:cubicBezTo>
                    <a:cubicBezTo>
                      <a:pt x="10685" y="38061"/>
                      <a:pt x="10652" y="38029"/>
                      <a:pt x="10630" y="38029"/>
                    </a:cubicBezTo>
                    <a:close/>
                    <a:moveTo>
                      <a:pt x="27654" y="38855"/>
                    </a:moveTo>
                    <a:lnTo>
                      <a:pt x="27803" y="39023"/>
                    </a:lnTo>
                    <a:lnTo>
                      <a:pt x="27655" y="39023"/>
                    </a:lnTo>
                    <a:lnTo>
                      <a:pt x="27655" y="38875"/>
                    </a:lnTo>
                    <a:cubicBezTo>
                      <a:pt x="27655" y="38868"/>
                      <a:pt x="27654" y="38861"/>
                      <a:pt x="27654" y="38855"/>
                    </a:cubicBezTo>
                    <a:close/>
                    <a:moveTo>
                      <a:pt x="25547" y="37507"/>
                    </a:moveTo>
                    <a:cubicBezTo>
                      <a:pt x="25954" y="37692"/>
                      <a:pt x="26398" y="37950"/>
                      <a:pt x="26804" y="38172"/>
                    </a:cubicBezTo>
                    <a:cubicBezTo>
                      <a:pt x="27026" y="38320"/>
                      <a:pt x="27248" y="38505"/>
                      <a:pt x="27507" y="38690"/>
                    </a:cubicBezTo>
                    <a:lnTo>
                      <a:pt x="27573" y="38765"/>
                    </a:lnTo>
                    <a:lnTo>
                      <a:pt x="27573" y="38765"/>
                    </a:lnTo>
                    <a:cubicBezTo>
                      <a:pt x="27570" y="38764"/>
                      <a:pt x="27566" y="38764"/>
                      <a:pt x="27562" y="38764"/>
                    </a:cubicBezTo>
                    <a:cubicBezTo>
                      <a:pt x="27516" y="38764"/>
                      <a:pt x="27470" y="38801"/>
                      <a:pt x="27470" y="38875"/>
                    </a:cubicBezTo>
                    <a:cubicBezTo>
                      <a:pt x="27461" y="38866"/>
                      <a:pt x="27449" y="38861"/>
                      <a:pt x="27437" y="38861"/>
                    </a:cubicBezTo>
                    <a:cubicBezTo>
                      <a:pt x="27401" y="38861"/>
                      <a:pt x="27359" y="38902"/>
                      <a:pt x="27359" y="38986"/>
                    </a:cubicBezTo>
                    <a:lnTo>
                      <a:pt x="27359" y="39060"/>
                    </a:lnTo>
                    <a:cubicBezTo>
                      <a:pt x="27026" y="38875"/>
                      <a:pt x="26694" y="38690"/>
                      <a:pt x="26361" y="38542"/>
                    </a:cubicBezTo>
                    <a:cubicBezTo>
                      <a:pt x="26361" y="38468"/>
                      <a:pt x="26361" y="38431"/>
                      <a:pt x="26324" y="38320"/>
                    </a:cubicBezTo>
                    <a:lnTo>
                      <a:pt x="26324" y="37987"/>
                    </a:lnTo>
                    <a:cubicBezTo>
                      <a:pt x="26324" y="37950"/>
                      <a:pt x="26287" y="37932"/>
                      <a:pt x="26250" y="37932"/>
                    </a:cubicBezTo>
                    <a:cubicBezTo>
                      <a:pt x="26213" y="37932"/>
                      <a:pt x="26176" y="37950"/>
                      <a:pt x="26176" y="37987"/>
                    </a:cubicBezTo>
                    <a:cubicBezTo>
                      <a:pt x="26176" y="38135"/>
                      <a:pt x="26176" y="38320"/>
                      <a:pt x="26250" y="38468"/>
                    </a:cubicBezTo>
                    <a:cubicBezTo>
                      <a:pt x="25968" y="38351"/>
                      <a:pt x="25701" y="38233"/>
                      <a:pt x="25431" y="38125"/>
                    </a:cubicBezTo>
                    <a:lnTo>
                      <a:pt x="25431" y="38125"/>
                    </a:lnTo>
                    <a:cubicBezTo>
                      <a:pt x="25434" y="38126"/>
                      <a:pt x="25437" y="38126"/>
                      <a:pt x="25441" y="38126"/>
                    </a:cubicBezTo>
                    <a:cubicBezTo>
                      <a:pt x="25464" y="38126"/>
                      <a:pt x="25492" y="38117"/>
                      <a:pt x="25510" y="38098"/>
                    </a:cubicBezTo>
                    <a:cubicBezTo>
                      <a:pt x="25547" y="37987"/>
                      <a:pt x="25547" y="37914"/>
                      <a:pt x="25547" y="37766"/>
                    </a:cubicBezTo>
                    <a:lnTo>
                      <a:pt x="25547" y="37507"/>
                    </a:lnTo>
                    <a:close/>
                    <a:moveTo>
                      <a:pt x="12423" y="39134"/>
                    </a:moveTo>
                    <a:cubicBezTo>
                      <a:pt x="12423" y="39140"/>
                      <a:pt x="12422" y="39145"/>
                      <a:pt x="12420" y="39149"/>
                    </a:cubicBezTo>
                    <a:lnTo>
                      <a:pt x="12420" y="39149"/>
                    </a:lnTo>
                    <a:cubicBezTo>
                      <a:pt x="12421" y="39144"/>
                      <a:pt x="12422" y="39139"/>
                      <a:pt x="12423" y="39134"/>
                    </a:cubicBezTo>
                    <a:close/>
                    <a:moveTo>
                      <a:pt x="15154" y="38836"/>
                    </a:moveTo>
                    <a:cubicBezTo>
                      <a:pt x="15135" y="38849"/>
                      <a:pt x="15122" y="38874"/>
                      <a:pt x="15122" y="38912"/>
                    </a:cubicBezTo>
                    <a:lnTo>
                      <a:pt x="15122" y="39281"/>
                    </a:lnTo>
                    <a:cubicBezTo>
                      <a:pt x="15048" y="39281"/>
                      <a:pt x="15011" y="39355"/>
                      <a:pt x="14937" y="39355"/>
                    </a:cubicBezTo>
                    <a:lnTo>
                      <a:pt x="14937" y="39207"/>
                    </a:lnTo>
                    <a:lnTo>
                      <a:pt x="14937" y="38838"/>
                    </a:lnTo>
                    <a:cubicBezTo>
                      <a:pt x="15009" y="38838"/>
                      <a:pt x="15082" y="38838"/>
                      <a:pt x="15154" y="38836"/>
                    </a:cubicBezTo>
                    <a:close/>
                    <a:moveTo>
                      <a:pt x="14824" y="39605"/>
                    </a:moveTo>
                    <a:cubicBezTo>
                      <a:pt x="14812" y="39608"/>
                      <a:pt x="14799" y="39611"/>
                      <a:pt x="14786" y="39614"/>
                    </a:cubicBezTo>
                    <a:lnTo>
                      <a:pt x="14826" y="39614"/>
                    </a:lnTo>
                    <a:cubicBezTo>
                      <a:pt x="14825" y="39611"/>
                      <a:pt x="14825" y="39608"/>
                      <a:pt x="14824" y="39605"/>
                    </a:cubicBezTo>
                    <a:close/>
                    <a:moveTo>
                      <a:pt x="14604" y="39651"/>
                    </a:moveTo>
                    <a:cubicBezTo>
                      <a:pt x="14604" y="39651"/>
                      <a:pt x="14603" y="39651"/>
                      <a:pt x="14603" y="39651"/>
                    </a:cubicBezTo>
                    <a:lnTo>
                      <a:pt x="14603" y="39651"/>
                    </a:lnTo>
                    <a:cubicBezTo>
                      <a:pt x="14603" y="39651"/>
                      <a:pt x="14604" y="39651"/>
                      <a:pt x="14604" y="39651"/>
                    </a:cubicBezTo>
                    <a:cubicBezTo>
                      <a:pt x="14604" y="39651"/>
                      <a:pt x="14604" y="39651"/>
                      <a:pt x="14604" y="39651"/>
                    </a:cubicBezTo>
                    <a:close/>
                    <a:moveTo>
                      <a:pt x="14603" y="39651"/>
                    </a:moveTo>
                    <a:lnTo>
                      <a:pt x="14603" y="39651"/>
                    </a:lnTo>
                    <a:cubicBezTo>
                      <a:pt x="14526" y="39651"/>
                      <a:pt x="14485" y="39651"/>
                      <a:pt x="14442" y="39676"/>
                    </a:cubicBezTo>
                    <a:lnTo>
                      <a:pt x="14442" y="39676"/>
                    </a:lnTo>
                    <a:cubicBezTo>
                      <a:pt x="14496" y="39669"/>
                      <a:pt x="14550" y="39661"/>
                      <a:pt x="14603" y="39651"/>
                    </a:cubicBezTo>
                    <a:close/>
                    <a:moveTo>
                      <a:pt x="14230" y="39700"/>
                    </a:moveTo>
                    <a:cubicBezTo>
                      <a:pt x="14198" y="39703"/>
                      <a:pt x="14166" y="39705"/>
                      <a:pt x="14134" y="39707"/>
                    </a:cubicBezTo>
                    <a:lnTo>
                      <a:pt x="14134" y="39707"/>
                    </a:lnTo>
                    <a:cubicBezTo>
                      <a:pt x="14130" y="39713"/>
                      <a:pt x="14127" y="39719"/>
                      <a:pt x="14124" y="39725"/>
                    </a:cubicBezTo>
                    <a:lnTo>
                      <a:pt x="14234" y="39725"/>
                    </a:lnTo>
                    <a:cubicBezTo>
                      <a:pt x="14233" y="39717"/>
                      <a:pt x="14231" y="39709"/>
                      <a:pt x="14230" y="39700"/>
                    </a:cubicBezTo>
                    <a:close/>
                    <a:moveTo>
                      <a:pt x="14334" y="39139"/>
                    </a:moveTo>
                    <a:cubicBezTo>
                      <a:pt x="14319" y="39139"/>
                      <a:pt x="14308" y="39148"/>
                      <a:pt x="14308" y="39171"/>
                    </a:cubicBezTo>
                    <a:cubicBezTo>
                      <a:pt x="14273" y="39277"/>
                      <a:pt x="14204" y="39518"/>
                      <a:pt x="14230" y="39700"/>
                    </a:cubicBezTo>
                    <a:lnTo>
                      <a:pt x="14230" y="39700"/>
                    </a:lnTo>
                    <a:cubicBezTo>
                      <a:pt x="14281" y="39696"/>
                      <a:pt x="14332" y="39690"/>
                      <a:pt x="14382" y="39684"/>
                    </a:cubicBezTo>
                    <a:lnTo>
                      <a:pt x="14382" y="39684"/>
                    </a:lnTo>
                    <a:lnTo>
                      <a:pt x="14382" y="39725"/>
                    </a:lnTo>
                    <a:cubicBezTo>
                      <a:pt x="14404" y="39703"/>
                      <a:pt x="14423" y="39687"/>
                      <a:pt x="14442" y="39676"/>
                    </a:cubicBezTo>
                    <a:lnTo>
                      <a:pt x="14442" y="39676"/>
                    </a:lnTo>
                    <a:cubicBezTo>
                      <a:pt x="14422" y="39679"/>
                      <a:pt x="14402" y="39682"/>
                      <a:pt x="14382" y="39684"/>
                    </a:cubicBezTo>
                    <a:lnTo>
                      <a:pt x="14382" y="39684"/>
                    </a:lnTo>
                    <a:lnTo>
                      <a:pt x="14382" y="39614"/>
                    </a:lnTo>
                    <a:cubicBezTo>
                      <a:pt x="14382" y="39466"/>
                      <a:pt x="14419" y="39355"/>
                      <a:pt x="14419" y="39207"/>
                    </a:cubicBezTo>
                    <a:cubicBezTo>
                      <a:pt x="14419" y="39182"/>
                      <a:pt x="14366" y="39139"/>
                      <a:pt x="14334" y="39139"/>
                    </a:cubicBezTo>
                    <a:close/>
                    <a:moveTo>
                      <a:pt x="27988" y="39281"/>
                    </a:moveTo>
                    <a:cubicBezTo>
                      <a:pt x="27951" y="39429"/>
                      <a:pt x="27988" y="39577"/>
                      <a:pt x="27988" y="39725"/>
                    </a:cubicBezTo>
                    <a:lnTo>
                      <a:pt x="27766" y="39725"/>
                    </a:lnTo>
                    <a:cubicBezTo>
                      <a:pt x="27729" y="39577"/>
                      <a:pt x="27692" y="39429"/>
                      <a:pt x="27618" y="39355"/>
                    </a:cubicBezTo>
                    <a:lnTo>
                      <a:pt x="27618" y="39281"/>
                    </a:lnTo>
                    <a:close/>
                    <a:moveTo>
                      <a:pt x="12793" y="39134"/>
                    </a:moveTo>
                    <a:cubicBezTo>
                      <a:pt x="12719" y="39207"/>
                      <a:pt x="12719" y="39318"/>
                      <a:pt x="12719" y="39355"/>
                    </a:cubicBezTo>
                    <a:cubicBezTo>
                      <a:pt x="12719" y="39429"/>
                      <a:pt x="12645" y="39577"/>
                      <a:pt x="12719" y="39688"/>
                    </a:cubicBezTo>
                    <a:lnTo>
                      <a:pt x="12571" y="39688"/>
                    </a:lnTo>
                    <a:cubicBezTo>
                      <a:pt x="12540" y="39688"/>
                      <a:pt x="12535" y="39740"/>
                      <a:pt x="12556" y="39757"/>
                    </a:cubicBezTo>
                    <a:lnTo>
                      <a:pt x="12556" y="39757"/>
                    </a:lnTo>
                    <a:cubicBezTo>
                      <a:pt x="12627" y="39749"/>
                      <a:pt x="12698" y="39739"/>
                      <a:pt x="12769" y="39728"/>
                    </a:cubicBezTo>
                    <a:lnTo>
                      <a:pt x="12769" y="39728"/>
                    </a:lnTo>
                    <a:cubicBezTo>
                      <a:pt x="12809" y="39582"/>
                      <a:pt x="12693" y="39381"/>
                      <a:pt x="12830" y="39244"/>
                    </a:cubicBezTo>
                    <a:cubicBezTo>
                      <a:pt x="12830" y="39171"/>
                      <a:pt x="12830" y="39171"/>
                      <a:pt x="12793" y="39134"/>
                    </a:cubicBezTo>
                    <a:close/>
                    <a:moveTo>
                      <a:pt x="29134" y="39559"/>
                    </a:moveTo>
                    <a:cubicBezTo>
                      <a:pt x="29097" y="39559"/>
                      <a:pt x="29060" y="39577"/>
                      <a:pt x="29060" y="39614"/>
                    </a:cubicBezTo>
                    <a:lnTo>
                      <a:pt x="29060" y="39762"/>
                    </a:lnTo>
                    <a:lnTo>
                      <a:pt x="28653" y="39762"/>
                    </a:lnTo>
                    <a:lnTo>
                      <a:pt x="28653" y="39614"/>
                    </a:lnTo>
                    <a:cubicBezTo>
                      <a:pt x="28653" y="39593"/>
                      <a:pt x="28616" y="39571"/>
                      <a:pt x="28578" y="39571"/>
                    </a:cubicBezTo>
                    <a:cubicBezTo>
                      <a:pt x="28550" y="39571"/>
                      <a:pt x="28521" y="39583"/>
                      <a:pt x="28505" y="39614"/>
                    </a:cubicBezTo>
                    <a:lnTo>
                      <a:pt x="28505" y="39762"/>
                    </a:lnTo>
                    <a:lnTo>
                      <a:pt x="28135" y="39762"/>
                    </a:lnTo>
                    <a:cubicBezTo>
                      <a:pt x="28394" y="39762"/>
                      <a:pt x="28662" y="39771"/>
                      <a:pt x="28930" y="39771"/>
                    </a:cubicBezTo>
                    <a:cubicBezTo>
                      <a:pt x="29032" y="39771"/>
                      <a:pt x="29133" y="39770"/>
                      <a:pt x="29234" y="39766"/>
                    </a:cubicBezTo>
                    <a:lnTo>
                      <a:pt x="29234" y="39766"/>
                    </a:lnTo>
                    <a:cubicBezTo>
                      <a:pt x="29225" y="39765"/>
                      <a:pt x="29216" y="39764"/>
                      <a:pt x="29208" y="39762"/>
                    </a:cubicBezTo>
                    <a:lnTo>
                      <a:pt x="29208" y="39614"/>
                    </a:lnTo>
                    <a:cubicBezTo>
                      <a:pt x="29208" y="39577"/>
                      <a:pt x="29171" y="39559"/>
                      <a:pt x="29134" y="39559"/>
                    </a:cubicBezTo>
                    <a:close/>
                    <a:moveTo>
                      <a:pt x="10884" y="39746"/>
                    </a:moveTo>
                    <a:cubicBezTo>
                      <a:pt x="10891" y="39775"/>
                      <a:pt x="10856" y="39799"/>
                      <a:pt x="10796" y="39799"/>
                    </a:cubicBezTo>
                    <a:lnTo>
                      <a:pt x="11055" y="39799"/>
                    </a:lnTo>
                    <a:cubicBezTo>
                      <a:pt x="11047" y="39787"/>
                      <a:pt x="11039" y="39775"/>
                      <a:pt x="11032" y="39763"/>
                    </a:cubicBezTo>
                    <a:lnTo>
                      <a:pt x="11032" y="39763"/>
                    </a:lnTo>
                    <a:cubicBezTo>
                      <a:pt x="10982" y="39758"/>
                      <a:pt x="10933" y="39752"/>
                      <a:pt x="10884" y="39746"/>
                    </a:cubicBezTo>
                    <a:close/>
                    <a:moveTo>
                      <a:pt x="11462" y="39794"/>
                    </a:moveTo>
                    <a:cubicBezTo>
                      <a:pt x="11462" y="39795"/>
                      <a:pt x="11462" y="39797"/>
                      <a:pt x="11462" y="39799"/>
                    </a:cubicBezTo>
                    <a:lnTo>
                      <a:pt x="11624" y="39799"/>
                    </a:lnTo>
                    <a:cubicBezTo>
                      <a:pt x="11570" y="39798"/>
                      <a:pt x="11516" y="39796"/>
                      <a:pt x="11462" y="39794"/>
                    </a:cubicBezTo>
                    <a:close/>
                    <a:moveTo>
                      <a:pt x="12382" y="39775"/>
                    </a:moveTo>
                    <a:lnTo>
                      <a:pt x="12382" y="39775"/>
                    </a:lnTo>
                    <a:cubicBezTo>
                      <a:pt x="12236" y="39788"/>
                      <a:pt x="12089" y="39796"/>
                      <a:pt x="11942" y="39799"/>
                    </a:cubicBezTo>
                    <a:lnTo>
                      <a:pt x="12386" y="39799"/>
                    </a:lnTo>
                    <a:cubicBezTo>
                      <a:pt x="12385" y="39791"/>
                      <a:pt x="12383" y="39783"/>
                      <a:pt x="12382" y="39775"/>
                    </a:cubicBezTo>
                    <a:close/>
                    <a:moveTo>
                      <a:pt x="30520" y="39530"/>
                    </a:moveTo>
                    <a:cubicBezTo>
                      <a:pt x="30469" y="39530"/>
                      <a:pt x="30413" y="39600"/>
                      <a:pt x="30465" y="39651"/>
                    </a:cubicBezTo>
                    <a:cubicBezTo>
                      <a:pt x="30465" y="39703"/>
                      <a:pt x="30483" y="39756"/>
                      <a:pt x="30507" y="39795"/>
                    </a:cubicBezTo>
                    <a:lnTo>
                      <a:pt x="30507" y="39795"/>
                    </a:lnTo>
                    <a:cubicBezTo>
                      <a:pt x="30381" y="39786"/>
                      <a:pt x="30257" y="39777"/>
                      <a:pt x="30132" y="39766"/>
                    </a:cubicBezTo>
                    <a:lnTo>
                      <a:pt x="30132" y="39766"/>
                    </a:lnTo>
                    <a:lnTo>
                      <a:pt x="30132" y="39799"/>
                    </a:lnTo>
                    <a:cubicBezTo>
                      <a:pt x="30280" y="39836"/>
                      <a:pt x="30391" y="39836"/>
                      <a:pt x="30539" y="39836"/>
                    </a:cubicBezTo>
                    <a:cubicBezTo>
                      <a:pt x="30528" y="39825"/>
                      <a:pt x="30517" y="39811"/>
                      <a:pt x="30507" y="39795"/>
                    </a:cubicBezTo>
                    <a:lnTo>
                      <a:pt x="30507" y="39795"/>
                    </a:lnTo>
                    <a:cubicBezTo>
                      <a:pt x="30554" y="39798"/>
                      <a:pt x="30602" y="39801"/>
                      <a:pt x="30649" y="39804"/>
                    </a:cubicBezTo>
                    <a:lnTo>
                      <a:pt x="30649" y="39804"/>
                    </a:lnTo>
                    <a:lnTo>
                      <a:pt x="30649" y="39725"/>
                    </a:lnTo>
                    <a:cubicBezTo>
                      <a:pt x="30649" y="39651"/>
                      <a:pt x="30575" y="39614"/>
                      <a:pt x="30575" y="39577"/>
                    </a:cubicBezTo>
                    <a:cubicBezTo>
                      <a:pt x="30564" y="39543"/>
                      <a:pt x="30543" y="39530"/>
                      <a:pt x="30520" y="39530"/>
                    </a:cubicBezTo>
                    <a:close/>
                    <a:moveTo>
                      <a:pt x="23565" y="33699"/>
                    </a:moveTo>
                    <a:cubicBezTo>
                      <a:pt x="23370" y="33699"/>
                      <a:pt x="23194" y="33748"/>
                      <a:pt x="23070" y="33884"/>
                    </a:cubicBezTo>
                    <a:cubicBezTo>
                      <a:pt x="22990" y="33964"/>
                      <a:pt x="23045" y="34024"/>
                      <a:pt x="23109" y="34024"/>
                    </a:cubicBezTo>
                    <a:cubicBezTo>
                      <a:pt x="23134" y="34024"/>
                      <a:pt x="23161" y="34015"/>
                      <a:pt x="23181" y="33995"/>
                    </a:cubicBezTo>
                    <a:cubicBezTo>
                      <a:pt x="23259" y="33932"/>
                      <a:pt x="23371" y="33909"/>
                      <a:pt x="23487" y="33909"/>
                    </a:cubicBezTo>
                    <a:cubicBezTo>
                      <a:pt x="23646" y="33909"/>
                      <a:pt x="23814" y="33952"/>
                      <a:pt x="23921" y="33995"/>
                    </a:cubicBezTo>
                    <a:cubicBezTo>
                      <a:pt x="24290" y="34069"/>
                      <a:pt x="24660" y="34179"/>
                      <a:pt x="25030" y="34290"/>
                    </a:cubicBezTo>
                    <a:cubicBezTo>
                      <a:pt x="25769" y="34586"/>
                      <a:pt x="26472" y="34919"/>
                      <a:pt x="27174" y="35289"/>
                    </a:cubicBezTo>
                    <a:cubicBezTo>
                      <a:pt x="28986" y="36213"/>
                      <a:pt x="30502" y="37396"/>
                      <a:pt x="31611" y="39060"/>
                    </a:cubicBezTo>
                    <a:cubicBezTo>
                      <a:pt x="30908" y="39060"/>
                      <a:pt x="30206" y="39023"/>
                      <a:pt x="29466" y="38986"/>
                    </a:cubicBezTo>
                    <a:lnTo>
                      <a:pt x="28098" y="38838"/>
                    </a:lnTo>
                    <a:cubicBezTo>
                      <a:pt x="27877" y="38468"/>
                      <a:pt x="27322" y="38135"/>
                      <a:pt x="26989" y="37877"/>
                    </a:cubicBezTo>
                    <a:cubicBezTo>
                      <a:pt x="26472" y="37507"/>
                      <a:pt x="25880" y="37211"/>
                      <a:pt x="25326" y="36952"/>
                    </a:cubicBezTo>
                    <a:cubicBezTo>
                      <a:pt x="24406" y="36540"/>
                      <a:pt x="23404" y="36182"/>
                      <a:pt x="22368" y="36182"/>
                    </a:cubicBezTo>
                    <a:cubicBezTo>
                      <a:pt x="22196" y="36182"/>
                      <a:pt x="22024" y="36192"/>
                      <a:pt x="21850" y="36213"/>
                    </a:cubicBezTo>
                    <a:cubicBezTo>
                      <a:pt x="21813" y="36213"/>
                      <a:pt x="21813" y="36287"/>
                      <a:pt x="21850" y="36287"/>
                    </a:cubicBezTo>
                    <a:cubicBezTo>
                      <a:pt x="22812" y="36287"/>
                      <a:pt x="23847" y="36583"/>
                      <a:pt x="24771" y="36952"/>
                    </a:cubicBezTo>
                    <a:lnTo>
                      <a:pt x="24771" y="36989"/>
                    </a:lnTo>
                    <a:cubicBezTo>
                      <a:pt x="24771" y="37211"/>
                      <a:pt x="24734" y="37507"/>
                      <a:pt x="24845" y="37729"/>
                    </a:cubicBezTo>
                    <a:cubicBezTo>
                      <a:pt x="24549" y="37618"/>
                      <a:pt x="24180" y="37507"/>
                      <a:pt x="23847" y="37433"/>
                    </a:cubicBezTo>
                    <a:lnTo>
                      <a:pt x="23847" y="37396"/>
                    </a:lnTo>
                    <a:cubicBezTo>
                      <a:pt x="23847" y="37248"/>
                      <a:pt x="23810" y="37063"/>
                      <a:pt x="23847" y="36952"/>
                    </a:cubicBezTo>
                    <a:cubicBezTo>
                      <a:pt x="23871" y="36881"/>
                      <a:pt x="23848" y="36840"/>
                      <a:pt x="23810" y="36840"/>
                    </a:cubicBezTo>
                    <a:cubicBezTo>
                      <a:pt x="23788" y="36840"/>
                      <a:pt x="23762" y="36852"/>
                      <a:pt x="23736" y="36878"/>
                    </a:cubicBezTo>
                    <a:cubicBezTo>
                      <a:pt x="23662" y="37063"/>
                      <a:pt x="23662" y="37248"/>
                      <a:pt x="23810" y="37433"/>
                    </a:cubicBezTo>
                    <a:cubicBezTo>
                      <a:pt x="23440" y="37359"/>
                      <a:pt x="22996" y="37248"/>
                      <a:pt x="22627" y="37211"/>
                    </a:cubicBezTo>
                    <a:cubicBezTo>
                      <a:pt x="22738" y="37026"/>
                      <a:pt x="22701" y="36767"/>
                      <a:pt x="22627" y="36583"/>
                    </a:cubicBezTo>
                    <a:cubicBezTo>
                      <a:pt x="22627" y="36546"/>
                      <a:pt x="22608" y="36527"/>
                      <a:pt x="22590" y="36527"/>
                    </a:cubicBezTo>
                    <a:cubicBezTo>
                      <a:pt x="22571" y="36527"/>
                      <a:pt x="22553" y="36546"/>
                      <a:pt x="22553" y="36583"/>
                    </a:cubicBezTo>
                    <a:cubicBezTo>
                      <a:pt x="22553" y="36804"/>
                      <a:pt x="22516" y="37026"/>
                      <a:pt x="22553" y="37211"/>
                    </a:cubicBezTo>
                    <a:cubicBezTo>
                      <a:pt x="22405" y="37211"/>
                      <a:pt x="22331" y="37174"/>
                      <a:pt x="22183" y="37174"/>
                    </a:cubicBezTo>
                    <a:lnTo>
                      <a:pt x="22183" y="37137"/>
                    </a:lnTo>
                    <a:cubicBezTo>
                      <a:pt x="22183" y="37026"/>
                      <a:pt x="22072" y="36989"/>
                      <a:pt x="22072" y="36878"/>
                    </a:cubicBezTo>
                    <a:cubicBezTo>
                      <a:pt x="22035" y="36804"/>
                      <a:pt x="22035" y="36657"/>
                      <a:pt x="22072" y="36583"/>
                    </a:cubicBezTo>
                    <a:cubicBezTo>
                      <a:pt x="22072" y="36512"/>
                      <a:pt x="22043" y="36487"/>
                      <a:pt x="22011" y="36487"/>
                    </a:cubicBezTo>
                    <a:cubicBezTo>
                      <a:pt x="21993" y="36487"/>
                      <a:pt x="21975" y="36495"/>
                      <a:pt x="21961" y="36509"/>
                    </a:cubicBezTo>
                    <a:cubicBezTo>
                      <a:pt x="21850" y="36693"/>
                      <a:pt x="21887" y="37026"/>
                      <a:pt x="22072" y="37174"/>
                    </a:cubicBezTo>
                    <a:cubicBezTo>
                      <a:pt x="21961" y="37174"/>
                      <a:pt x="21813" y="37137"/>
                      <a:pt x="21666" y="37137"/>
                    </a:cubicBezTo>
                    <a:cubicBezTo>
                      <a:pt x="21666" y="36878"/>
                      <a:pt x="21629" y="36693"/>
                      <a:pt x="21629" y="36472"/>
                    </a:cubicBezTo>
                    <a:cubicBezTo>
                      <a:pt x="21629" y="36453"/>
                      <a:pt x="21601" y="36444"/>
                      <a:pt x="21573" y="36444"/>
                    </a:cubicBezTo>
                    <a:cubicBezTo>
                      <a:pt x="21545" y="36444"/>
                      <a:pt x="21518" y="36453"/>
                      <a:pt x="21518" y="36472"/>
                    </a:cubicBezTo>
                    <a:cubicBezTo>
                      <a:pt x="21518" y="36657"/>
                      <a:pt x="21481" y="36952"/>
                      <a:pt x="21592" y="37137"/>
                    </a:cubicBezTo>
                    <a:lnTo>
                      <a:pt x="20519" y="37137"/>
                    </a:lnTo>
                    <a:cubicBezTo>
                      <a:pt x="20556" y="36952"/>
                      <a:pt x="20556" y="36767"/>
                      <a:pt x="20519" y="36583"/>
                    </a:cubicBezTo>
                    <a:cubicBezTo>
                      <a:pt x="20519" y="36542"/>
                      <a:pt x="20475" y="36513"/>
                      <a:pt x="20435" y="36513"/>
                    </a:cubicBezTo>
                    <a:cubicBezTo>
                      <a:pt x="20402" y="36513"/>
                      <a:pt x="20372" y="36532"/>
                      <a:pt x="20372" y="36583"/>
                    </a:cubicBezTo>
                    <a:cubicBezTo>
                      <a:pt x="20335" y="36767"/>
                      <a:pt x="20335" y="36989"/>
                      <a:pt x="20372" y="37174"/>
                    </a:cubicBezTo>
                    <a:cubicBezTo>
                      <a:pt x="20224" y="37174"/>
                      <a:pt x="20113" y="37211"/>
                      <a:pt x="19965" y="37211"/>
                    </a:cubicBezTo>
                    <a:cubicBezTo>
                      <a:pt x="20002" y="37063"/>
                      <a:pt x="19965" y="36915"/>
                      <a:pt x="19928" y="36767"/>
                    </a:cubicBezTo>
                    <a:cubicBezTo>
                      <a:pt x="19928" y="36657"/>
                      <a:pt x="19817" y="36583"/>
                      <a:pt x="19743" y="36583"/>
                    </a:cubicBezTo>
                    <a:cubicBezTo>
                      <a:pt x="19669" y="36583"/>
                      <a:pt x="19669" y="36620"/>
                      <a:pt x="19743" y="36620"/>
                    </a:cubicBezTo>
                    <a:cubicBezTo>
                      <a:pt x="19780" y="36620"/>
                      <a:pt x="19743" y="36620"/>
                      <a:pt x="19743" y="36657"/>
                    </a:cubicBezTo>
                    <a:cubicBezTo>
                      <a:pt x="19743" y="36693"/>
                      <a:pt x="19743" y="36804"/>
                      <a:pt x="19780" y="36841"/>
                    </a:cubicBezTo>
                    <a:cubicBezTo>
                      <a:pt x="19780" y="36989"/>
                      <a:pt x="19780" y="37137"/>
                      <a:pt x="19854" y="37211"/>
                    </a:cubicBezTo>
                    <a:lnTo>
                      <a:pt x="19189" y="37359"/>
                    </a:lnTo>
                    <a:cubicBezTo>
                      <a:pt x="19189" y="37137"/>
                      <a:pt x="19115" y="36841"/>
                      <a:pt x="19115" y="36620"/>
                    </a:cubicBezTo>
                    <a:cubicBezTo>
                      <a:pt x="19115" y="36583"/>
                      <a:pt x="19115" y="36583"/>
                      <a:pt x="19078" y="36583"/>
                    </a:cubicBezTo>
                    <a:cubicBezTo>
                      <a:pt x="19410" y="36546"/>
                      <a:pt x="19780" y="36435"/>
                      <a:pt x="20113" y="36398"/>
                    </a:cubicBezTo>
                    <a:cubicBezTo>
                      <a:pt x="20667" y="36287"/>
                      <a:pt x="21222" y="36361"/>
                      <a:pt x="21776" y="36250"/>
                    </a:cubicBezTo>
                    <a:cubicBezTo>
                      <a:pt x="21813" y="36250"/>
                      <a:pt x="21850" y="36176"/>
                      <a:pt x="21776" y="36176"/>
                    </a:cubicBezTo>
                    <a:cubicBezTo>
                      <a:pt x="21608" y="36142"/>
                      <a:pt x="21429" y="36129"/>
                      <a:pt x="21246" y="36129"/>
                    </a:cubicBezTo>
                    <a:cubicBezTo>
                      <a:pt x="20828" y="36129"/>
                      <a:pt x="20388" y="36198"/>
                      <a:pt x="20002" y="36250"/>
                    </a:cubicBezTo>
                    <a:cubicBezTo>
                      <a:pt x="19299" y="36324"/>
                      <a:pt x="18560" y="36472"/>
                      <a:pt x="17895" y="36730"/>
                    </a:cubicBezTo>
                    <a:cubicBezTo>
                      <a:pt x="17377" y="36915"/>
                      <a:pt x="16638" y="37174"/>
                      <a:pt x="16083" y="37581"/>
                    </a:cubicBezTo>
                    <a:lnTo>
                      <a:pt x="16046" y="37581"/>
                    </a:lnTo>
                    <a:cubicBezTo>
                      <a:pt x="15676" y="37914"/>
                      <a:pt x="15381" y="38283"/>
                      <a:pt x="15344" y="38764"/>
                    </a:cubicBezTo>
                    <a:cubicBezTo>
                      <a:pt x="15233" y="38727"/>
                      <a:pt x="15114" y="38715"/>
                      <a:pt x="14992" y="38715"/>
                    </a:cubicBezTo>
                    <a:cubicBezTo>
                      <a:pt x="14748" y="38715"/>
                      <a:pt x="14493" y="38764"/>
                      <a:pt x="14271" y="38764"/>
                    </a:cubicBezTo>
                    <a:cubicBezTo>
                      <a:pt x="14087" y="38764"/>
                      <a:pt x="13902" y="38764"/>
                      <a:pt x="13717" y="38801"/>
                    </a:cubicBezTo>
                    <a:lnTo>
                      <a:pt x="13643" y="38801"/>
                    </a:lnTo>
                    <a:cubicBezTo>
                      <a:pt x="13384" y="38801"/>
                      <a:pt x="13125" y="38801"/>
                      <a:pt x="12903" y="38838"/>
                    </a:cubicBezTo>
                    <a:cubicBezTo>
                      <a:pt x="12423" y="38838"/>
                      <a:pt x="11905" y="38838"/>
                      <a:pt x="11462" y="38801"/>
                    </a:cubicBezTo>
                    <a:cubicBezTo>
                      <a:pt x="11166" y="38764"/>
                      <a:pt x="10870" y="38690"/>
                      <a:pt x="10574" y="38653"/>
                    </a:cubicBezTo>
                    <a:lnTo>
                      <a:pt x="10574" y="38801"/>
                    </a:lnTo>
                    <a:lnTo>
                      <a:pt x="10574" y="38838"/>
                    </a:lnTo>
                    <a:lnTo>
                      <a:pt x="10574" y="38986"/>
                    </a:lnTo>
                    <a:cubicBezTo>
                      <a:pt x="10574" y="39097"/>
                      <a:pt x="10611" y="39207"/>
                      <a:pt x="10611" y="39355"/>
                    </a:cubicBezTo>
                    <a:lnTo>
                      <a:pt x="10611" y="39392"/>
                    </a:lnTo>
                    <a:lnTo>
                      <a:pt x="10611" y="39429"/>
                    </a:lnTo>
                    <a:lnTo>
                      <a:pt x="10611" y="39466"/>
                    </a:lnTo>
                    <a:cubicBezTo>
                      <a:pt x="10611" y="39540"/>
                      <a:pt x="10685" y="39577"/>
                      <a:pt x="10722" y="39577"/>
                    </a:cubicBezTo>
                    <a:cubicBezTo>
                      <a:pt x="10685" y="39577"/>
                      <a:pt x="10611" y="39651"/>
                      <a:pt x="10722" y="39725"/>
                    </a:cubicBezTo>
                    <a:cubicBezTo>
                      <a:pt x="10775" y="39733"/>
                      <a:pt x="10829" y="39740"/>
                      <a:pt x="10884" y="39746"/>
                    </a:cubicBezTo>
                    <a:lnTo>
                      <a:pt x="10884" y="39746"/>
                    </a:lnTo>
                    <a:cubicBezTo>
                      <a:pt x="10882" y="39739"/>
                      <a:pt x="10877" y="39732"/>
                      <a:pt x="10870" y="39725"/>
                    </a:cubicBezTo>
                    <a:cubicBezTo>
                      <a:pt x="10870" y="39688"/>
                      <a:pt x="10796" y="39577"/>
                      <a:pt x="10796" y="39540"/>
                    </a:cubicBezTo>
                    <a:lnTo>
                      <a:pt x="10796" y="39318"/>
                    </a:lnTo>
                    <a:lnTo>
                      <a:pt x="10796" y="39060"/>
                    </a:lnTo>
                    <a:cubicBezTo>
                      <a:pt x="10796" y="39023"/>
                      <a:pt x="10759" y="38986"/>
                      <a:pt x="10722" y="38986"/>
                    </a:cubicBezTo>
                    <a:lnTo>
                      <a:pt x="10685" y="38986"/>
                    </a:lnTo>
                    <a:lnTo>
                      <a:pt x="10685" y="38875"/>
                    </a:lnTo>
                    <a:cubicBezTo>
                      <a:pt x="10759" y="38949"/>
                      <a:pt x="10796" y="38986"/>
                      <a:pt x="10907" y="38986"/>
                    </a:cubicBezTo>
                    <a:cubicBezTo>
                      <a:pt x="10872" y="39266"/>
                      <a:pt x="10903" y="39546"/>
                      <a:pt x="11032" y="39763"/>
                    </a:cubicBezTo>
                    <a:lnTo>
                      <a:pt x="11032" y="39763"/>
                    </a:lnTo>
                    <a:cubicBezTo>
                      <a:pt x="11054" y="39765"/>
                      <a:pt x="11076" y="39767"/>
                      <a:pt x="11098" y="39769"/>
                    </a:cubicBezTo>
                    <a:lnTo>
                      <a:pt x="11098" y="39769"/>
                    </a:lnTo>
                    <a:cubicBezTo>
                      <a:pt x="11104" y="39527"/>
                      <a:pt x="10978" y="39263"/>
                      <a:pt x="10944" y="39060"/>
                    </a:cubicBezTo>
                    <a:cubicBezTo>
                      <a:pt x="10993" y="39047"/>
                      <a:pt x="11034" y="39043"/>
                      <a:pt x="11071" y="39043"/>
                    </a:cubicBezTo>
                    <a:cubicBezTo>
                      <a:pt x="11145" y="39043"/>
                      <a:pt x="11203" y="39060"/>
                      <a:pt x="11277" y="39060"/>
                    </a:cubicBezTo>
                    <a:cubicBezTo>
                      <a:pt x="11243" y="39264"/>
                      <a:pt x="11177" y="39563"/>
                      <a:pt x="11254" y="39782"/>
                    </a:cubicBezTo>
                    <a:lnTo>
                      <a:pt x="11254" y="39782"/>
                    </a:lnTo>
                    <a:cubicBezTo>
                      <a:pt x="11202" y="39778"/>
                      <a:pt x="11149" y="39774"/>
                      <a:pt x="11098" y="39769"/>
                    </a:cubicBezTo>
                    <a:lnTo>
                      <a:pt x="11098" y="39769"/>
                    </a:lnTo>
                    <a:cubicBezTo>
                      <a:pt x="11097" y="39792"/>
                      <a:pt x="11095" y="39814"/>
                      <a:pt x="11092" y="39836"/>
                    </a:cubicBezTo>
                    <a:lnTo>
                      <a:pt x="11277" y="39836"/>
                    </a:lnTo>
                    <a:cubicBezTo>
                      <a:pt x="11268" y="39819"/>
                      <a:pt x="11260" y="39800"/>
                      <a:pt x="11254" y="39782"/>
                    </a:cubicBezTo>
                    <a:lnTo>
                      <a:pt x="11254" y="39782"/>
                    </a:lnTo>
                    <a:cubicBezTo>
                      <a:pt x="11323" y="39787"/>
                      <a:pt x="11392" y="39791"/>
                      <a:pt x="11462" y="39794"/>
                    </a:cubicBezTo>
                    <a:lnTo>
                      <a:pt x="11462" y="39794"/>
                    </a:lnTo>
                    <a:cubicBezTo>
                      <a:pt x="11462" y="39720"/>
                      <a:pt x="11461" y="39612"/>
                      <a:pt x="11425" y="39540"/>
                    </a:cubicBezTo>
                    <a:cubicBezTo>
                      <a:pt x="11425" y="39392"/>
                      <a:pt x="11425" y="39244"/>
                      <a:pt x="11351" y="39060"/>
                    </a:cubicBezTo>
                    <a:lnTo>
                      <a:pt x="11351" y="39023"/>
                    </a:lnTo>
                    <a:cubicBezTo>
                      <a:pt x="11475" y="39064"/>
                      <a:pt x="11604" y="39095"/>
                      <a:pt x="11737" y="39116"/>
                    </a:cubicBezTo>
                    <a:lnTo>
                      <a:pt x="11737" y="39116"/>
                    </a:lnTo>
                    <a:cubicBezTo>
                      <a:pt x="11710" y="39126"/>
                      <a:pt x="11683" y="39153"/>
                      <a:pt x="11683" y="39171"/>
                    </a:cubicBezTo>
                    <a:cubicBezTo>
                      <a:pt x="11683" y="39392"/>
                      <a:pt x="11646" y="39614"/>
                      <a:pt x="11720" y="39799"/>
                    </a:cubicBezTo>
                    <a:lnTo>
                      <a:pt x="11624" y="39799"/>
                    </a:lnTo>
                    <a:cubicBezTo>
                      <a:pt x="11677" y="39800"/>
                      <a:pt x="11730" y="39801"/>
                      <a:pt x="11784" y="39801"/>
                    </a:cubicBezTo>
                    <a:cubicBezTo>
                      <a:pt x="11837" y="39801"/>
                      <a:pt x="11889" y="39800"/>
                      <a:pt x="11942" y="39799"/>
                    </a:cubicBezTo>
                    <a:lnTo>
                      <a:pt x="11831" y="39799"/>
                    </a:lnTo>
                    <a:cubicBezTo>
                      <a:pt x="11831" y="39577"/>
                      <a:pt x="11794" y="39355"/>
                      <a:pt x="11794" y="39171"/>
                    </a:cubicBezTo>
                    <a:cubicBezTo>
                      <a:pt x="11794" y="39147"/>
                      <a:pt x="11789" y="39131"/>
                      <a:pt x="11781" y="39122"/>
                    </a:cubicBezTo>
                    <a:lnTo>
                      <a:pt x="11781" y="39122"/>
                    </a:lnTo>
                    <a:cubicBezTo>
                      <a:pt x="11901" y="39139"/>
                      <a:pt x="12023" y="39147"/>
                      <a:pt x="12146" y="39147"/>
                    </a:cubicBezTo>
                    <a:cubicBezTo>
                      <a:pt x="12238" y="39147"/>
                      <a:pt x="12330" y="39143"/>
                      <a:pt x="12423" y="39134"/>
                    </a:cubicBezTo>
                    <a:lnTo>
                      <a:pt x="12423" y="39134"/>
                    </a:lnTo>
                    <a:cubicBezTo>
                      <a:pt x="12423" y="39134"/>
                      <a:pt x="12423" y="39134"/>
                      <a:pt x="12423" y="39134"/>
                    </a:cubicBezTo>
                    <a:lnTo>
                      <a:pt x="12423" y="39134"/>
                    </a:lnTo>
                    <a:cubicBezTo>
                      <a:pt x="12404" y="39152"/>
                      <a:pt x="12404" y="39161"/>
                      <a:pt x="12409" y="39161"/>
                    </a:cubicBezTo>
                    <a:cubicBezTo>
                      <a:pt x="12412" y="39161"/>
                      <a:pt x="12417" y="39157"/>
                      <a:pt x="12420" y="39149"/>
                    </a:cubicBezTo>
                    <a:lnTo>
                      <a:pt x="12420" y="39149"/>
                    </a:lnTo>
                    <a:cubicBezTo>
                      <a:pt x="12386" y="39358"/>
                      <a:pt x="12352" y="39566"/>
                      <a:pt x="12382" y="39775"/>
                    </a:cubicBezTo>
                    <a:lnTo>
                      <a:pt x="12382" y="39775"/>
                    </a:lnTo>
                    <a:cubicBezTo>
                      <a:pt x="12433" y="39770"/>
                      <a:pt x="12484" y="39765"/>
                      <a:pt x="12534" y="39760"/>
                    </a:cubicBezTo>
                    <a:lnTo>
                      <a:pt x="12534" y="39760"/>
                    </a:lnTo>
                    <a:cubicBezTo>
                      <a:pt x="12534" y="39760"/>
                      <a:pt x="12534" y="39761"/>
                      <a:pt x="12534" y="39762"/>
                    </a:cubicBezTo>
                    <a:lnTo>
                      <a:pt x="12571" y="39762"/>
                    </a:lnTo>
                    <a:cubicBezTo>
                      <a:pt x="12565" y="39762"/>
                      <a:pt x="12560" y="39760"/>
                      <a:pt x="12556" y="39757"/>
                    </a:cubicBezTo>
                    <a:lnTo>
                      <a:pt x="12556" y="39757"/>
                    </a:lnTo>
                    <a:cubicBezTo>
                      <a:pt x="12549" y="39758"/>
                      <a:pt x="12542" y="39759"/>
                      <a:pt x="12534" y="39760"/>
                    </a:cubicBezTo>
                    <a:lnTo>
                      <a:pt x="12534" y="39760"/>
                    </a:lnTo>
                    <a:cubicBezTo>
                      <a:pt x="12570" y="39576"/>
                      <a:pt x="12534" y="39357"/>
                      <a:pt x="12534" y="39101"/>
                    </a:cubicBezTo>
                    <a:lnTo>
                      <a:pt x="12534" y="39101"/>
                    </a:lnTo>
                    <a:cubicBezTo>
                      <a:pt x="12610" y="39134"/>
                      <a:pt x="12680" y="39134"/>
                      <a:pt x="12793" y="39134"/>
                    </a:cubicBezTo>
                    <a:lnTo>
                      <a:pt x="13014" y="39134"/>
                    </a:lnTo>
                    <a:cubicBezTo>
                      <a:pt x="13014" y="39308"/>
                      <a:pt x="13014" y="39516"/>
                      <a:pt x="13108" y="39664"/>
                    </a:cubicBezTo>
                    <a:lnTo>
                      <a:pt x="13108" y="39664"/>
                    </a:lnTo>
                    <a:cubicBezTo>
                      <a:pt x="13126" y="39660"/>
                      <a:pt x="13144" y="39655"/>
                      <a:pt x="13162" y="39651"/>
                    </a:cubicBezTo>
                    <a:lnTo>
                      <a:pt x="13162" y="39651"/>
                    </a:lnTo>
                    <a:cubicBezTo>
                      <a:pt x="13162" y="39664"/>
                      <a:pt x="13162" y="39676"/>
                      <a:pt x="13162" y="39688"/>
                    </a:cubicBezTo>
                    <a:cubicBezTo>
                      <a:pt x="13162" y="39688"/>
                      <a:pt x="13146" y="39705"/>
                      <a:pt x="13135" y="39705"/>
                    </a:cubicBezTo>
                    <a:cubicBezTo>
                      <a:pt x="13129" y="39705"/>
                      <a:pt x="13125" y="39700"/>
                      <a:pt x="13125" y="39688"/>
                    </a:cubicBezTo>
                    <a:cubicBezTo>
                      <a:pt x="13119" y="39680"/>
                      <a:pt x="13114" y="39672"/>
                      <a:pt x="13108" y="39664"/>
                    </a:cubicBezTo>
                    <a:lnTo>
                      <a:pt x="13108" y="39664"/>
                    </a:lnTo>
                    <a:cubicBezTo>
                      <a:pt x="12997" y="39689"/>
                      <a:pt x="12884" y="39710"/>
                      <a:pt x="12769" y="39728"/>
                    </a:cubicBezTo>
                    <a:lnTo>
                      <a:pt x="12769" y="39728"/>
                    </a:lnTo>
                    <a:cubicBezTo>
                      <a:pt x="12765" y="39740"/>
                      <a:pt x="12761" y="39751"/>
                      <a:pt x="12756" y="39762"/>
                    </a:cubicBezTo>
                    <a:lnTo>
                      <a:pt x="14087" y="39762"/>
                    </a:lnTo>
                    <a:cubicBezTo>
                      <a:pt x="14050" y="39762"/>
                      <a:pt x="14050" y="39725"/>
                      <a:pt x="14050" y="39725"/>
                    </a:cubicBezTo>
                    <a:cubicBezTo>
                      <a:pt x="14048" y="39721"/>
                      <a:pt x="14046" y="39716"/>
                      <a:pt x="14045" y="39712"/>
                    </a:cubicBezTo>
                    <a:lnTo>
                      <a:pt x="14045" y="39712"/>
                    </a:lnTo>
                    <a:cubicBezTo>
                      <a:pt x="13987" y="39714"/>
                      <a:pt x="13930" y="39716"/>
                      <a:pt x="13873" y="39716"/>
                    </a:cubicBezTo>
                    <a:cubicBezTo>
                      <a:pt x="13847" y="39716"/>
                      <a:pt x="13821" y="39715"/>
                      <a:pt x="13795" y="39715"/>
                    </a:cubicBezTo>
                    <a:lnTo>
                      <a:pt x="13795" y="39715"/>
                    </a:lnTo>
                    <a:cubicBezTo>
                      <a:pt x="13793" y="39718"/>
                      <a:pt x="13792" y="39722"/>
                      <a:pt x="13791" y="39725"/>
                    </a:cubicBezTo>
                    <a:cubicBezTo>
                      <a:pt x="13791" y="39744"/>
                      <a:pt x="13782" y="39753"/>
                      <a:pt x="13772" y="39753"/>
                    </a:cubicBezTo>
                    <a:cubicBezTo>
                      <a:pt x="13763" y="39753"/>
                      <a:pt x="13754" y="39744"/>
                      <a:pt x="13754" y="39725"/>
                    </a:cubicBezTo>
                    <a:cubicBezTo>
                      <a:pt x="13752" y="39721"/>
                      <a:pt x="13751" y="39718"/>
                      <a:pt x="13749" y="39714"/>
                    </a:cubicBezTo>
                    <a:lnTo>
                      <a:pt x="13749" y="39714"/>
                    </a:lnTo>
                    <a:cubicBezTo>
                      <a:pt x="13552" y="39708"/>
                      <a:pt x="13355" y="39687"/>
                      <a:pt x="13162" y="39651"/>
                    </a:cubicBezTo>
                    <a:cubicBezTo>
                      <a:pt x="13162" y="39651"/>
                      <a:pt x="13162" y="39651"/>
                      <a:pt x="13162" y="39651"/>
                    </a:cubicBezTo>
                    <a:lnTo>
                      <a:pt x="13162" y="39651"/>
                    </a:lnTo>
                    <a:cubicBezTo>
                      <a:pt x="13162" y="39546"/>
                      <a:pt x="13158" y="39421"/>
                      <a:pt x="13125" y="39355"/>
                    </a:cubicBezTo>
                    <a:lnTo>
                      <a:pt x="13125" y="39134"/>
                    </a:lnTo>
                    <a:lnTo>
                      <a:pt x="13347" y="39134"/>
                    </a:lnTo>
                    <a:cubicBezTo>
                      <a:pt x="13347" y="39318"/>
                      <a:pt x="13310" y="39503"/>
                      <a:pt x="13384" y="39614"/>
                    </a:cubicBezTo>
                    <a:cubicBezTo>
                      <a:pt x="13384" y="39651"/>
                      <a:pt x="13403" y="39670"/>
                      <a:pt x="13421" y="39670"/>
                    </a:cubicBezTo>
                    <a:cubicBezTo>
                      <a:pt x="13440" y="39670"/>
                      <a:pt x="13458" y="39651"/>
                      <a:pt x="13458" y="39614"/>
                    </a:cubicBezTo>
                    <a:cubicBezTo>
                      <a:pt x="13495" y="39503"/>
                      <a:pt x="13495" y="39318"/>
                      <a:pt x="13495" y="39134"/>
                    </a:cubicBezTo>
                    <a:lnTo>
                      <a:pt x="13717" y="39134"/>
                    </a:lnTo>
                    <a:cubicBezTo>
                      <a:pt x="13717" y="39315"/>
                      <a:pt x="13681" y="39531"/>
                      <a:pt x="13749" y="39714"/>
                    </a:cubicBezTo>
                    <a:lnTo>
                      <a:pt x="13749" y="39714"/>
                    </a:lnTo>
                    <a:cubicBezTo>
                      <a:pt x="13765" y="39714"/>
                      <a:pt x="13780" y="39715"/>
                      <a:pt x="13795" y="39715"/>
                    </a:cubicBezTo>
                    <a:lnTo>
                      <a:pt x="13795" y="39715"/>
                    </a:lnTo>
                    <a:cubicBezTo>
                      <a:pt x="13865" y="39533"/>
                      <a:pt x="13865" y="39351"/>
                      <a:pt x="13865" y="39134"/>
                    </a:cubicBezTo>
                    <a:lnTo>
                      <a:pt x="14050" y="39134"/>
                    </a:lnTo>
                    <a:cubicBezTo>
                      <a:pt x="14050" y="39314"/>
                      <a:pt x="13979" y="39530"/>
                      <a:pt x="14045" y="39712"/>
                    </a:cubicBezTo>
                    <a:lnTo>
                      <a:pt x="14045" y="39712"/>
                    </a:lnTo>
                    <a:cubicBezTo>
                      <a:pt x="14074" y="39711"/>
                      <a:pt x="14104" y="39709"/>
                      <a:pt x="14134" y="39707"/>
                    </a:cubicBezTo>
                    <a:lnTo>
                      <a:pt x="14134" y="39707"/>
                    </a:lnTo>
                    <a:cubicBezTo>
                      <a:pt x="14232" y="39524"/>
                      <a:pt x="14195" y="39276"/>
                      <a:pt x="14124" y="39097"/>
                    </a:cubicBezTo>
                    <a:lnTo>
                      <a:pt x="14604" y="39097"/>
                    </a:lnTo>
                    <a:cubicBezTo>
                      <a:pt x="14604" y="39281"/>
                      <a:pt x="14567" y="39503"/>
                      <a:pt x="14604" y="39651"/>
                    </a:cubicBezTo>
                    <a:lnTo>
                      <a:pt x="14604" y="39651"/>
                    </a:lnTo>
                    <a:cubicBezTo>
                      <a:pt x="14666" y="39640"/>
                      <a:pt x="14726" y="39628"/>
                      <a:pt x="14786" y="39614"/>
                    </a:cubicBezTo>
                    <a:lnTo>
                      <a:pt x="14752" y="39614"/>
                    </a:lnTo>
                    <a:lnTo>
                      <a:pt x="14752" y="39060"/>
                    </a:lnTo>
                    <a:lnTo>
                      <a:pt x="14826" y="39060"/>
                    </a:lnTo>
                    <a:cubicBezTo>
                      <a:pt x="14826" y="39242"/>
                      <a:pt x="14790" y="39424"/>
                      <a:pt x="14824" y="39605"/>
                    </a:cubicBezTo>
                    <a:lnTo>
                      <a:pt x="14824" y="39605"/>
                    </a:lnTo>
                    <a:cubicBezTo>
                      <a:pt x="14862" y="39597"/>
                      <a:pt x="14900" y="39587"/>
                      <a:pt x="14937" y="39577"/>
                    </a:cubicBezTo>
                    <a:cubicBezTo>
                      <a:pt x="14937" y="39590"/>
                      <a:pt x="14941" y="39594"/>
                      <a:pt x="14946" y="39594"/>
                    </a:cubicBezTo>
                    <a:cubicBezTo>
                      <a:pt x="14957" y="39594"/>
                      <a:pt x="14974" y="39577"/>
                      <a:pt x="14974" y="39577"/>
                    </a:cubicBezTo>
                    <a:cubicBezTo>
                      <a:pt x="15011" y="39577"/>
                      <a:pt x="15122" y="39540"/>
                      <a:pt x="15159" y="39540"/>
                    </a:cubicBezTo>
                    <a:cubicBezTo>
                      <a:pt x="15169" y="39550"/>
                      <a:pt x="15179" y="39555"/>
                      <a:pt x="15189" y="39555"/>
                    </a:cubicBezTo>
                    <a:cubicBezTo>
                      <a:pt x="15218" y="39555"/>
                      <a:pt x="15252" y="39520"/>
                      <a:pt x="15307" y="39466"/>
                    </a:cubicBezTo>
                    <a:cubicBezTo>
                      <a:pt x="15344" y="39466"/>
                      <a:pt x="15344" y="39466"/>
                      <a:pt x="15381" y="39429"/>
                    </a:cubicBezTo>
                    <a:cubicBezTo>
                      <a:pt x="15491" y="39392"/>
                      <a:pt x="15491" y="39281"/>
                      <a:pt x="15381" y="39244"/>
                    </a:cubicBezTo>
                    <a:lnTo>
                      <a:pt x="15344" y="39207"/>
                    </a:lnTo>
                    <a:cubicBezTo>
                      <a:pt x="15344" y="39097"/>
                      <a:pt x="15307" y="38986"/>
                      <a:pt x="15307" y="38875"/>
                    </a:cubicBezTo>
                    <a:cubicBezTo>
                      <a:pt x="15287" y="38855"/>
                      <a:pt x="15264" y="38840"/>
                      <a:pt x="15241" y="38832"/>
                    </a:cubicBezTo>
                    <a:lnTo>
                      <a:pt x="15241" y="38832"/>
                    </a:lnTo>
                    <a:cubicBezTo>
                      <a:pt x="15325" y="38827"/>
                      <a:pt x="15408" y="38817"/>
                      <a:pt x="15491" y="38801"/>
                    </a:cubicBezTo>
                    <a:lnTo>
                      <a:pt x="15491" y="38875"/>
                    </a:lnTo>
                    <a:cubicBezTo>
                      <a:pt x="15491" y="38893"/>
                      <a:pt x="15501" y="38902"/>
                      <a:pt x="15515" y="38902"/>
                    </a:cubicBezTo>
                    <a:cubicBezTo>
                      <a:pt x="15528" y="38902"/>
                      <a:pt x="15547" y="38893"/>
                      <a:pt x="15565" y="38875"/>
                    </a:cubicBezTo>
                    <a:cubicBezTo>
                      <a:pt x="15713" y="38468"/>
                      <a:pt x="15898" y="38098"/>
                      <a:pt x="16157" y="37803"/>
                    </a:cubicBezTo>
                    <a:cubicBezTo>
                      <a:pt x="16157" y="38098"/>
                      <a:pt x="16231" y="38320"/>
                      <a:pt x="16268" y="38616"/>
                    </a:cubicBezTo>
                    <a:cubicBezTo>
                      <a:pt x="16268" y="38634"/>
                      <a:pt x="16277" y="38644"/>
                      <a:pt x="16286" y="38644"/>
                    </a:cubicBezTo>
                    <a:cubicBezTo>
                      <a:pt x="16296" y="38644"/>
                      <a:pt x="16305" y="38634"/>
                      <a:pt x="16305" y="38616"/>
                    </a:cubicBezTo>
                    <a:cubicBezTo>
                      <a:pt x="16342" y="38283"/>
                      <a:pt x="16305" y="37987"/>
                      <a:pt x="16268" y="37692"/>
                    </a:cubicBezTo>
                    <a:lnTo>
                      <a:pt x="16416" y="37544"/>
                    </a:lnTo>
                    <a:cubicBezTo>
                      <a:pt x="16416" y="37544"/>
                      <a:pt x="16453" y="37544"/>
                      <a:pt x="16453" y="37507"/>
                    </a:cubicBezTo>
                    <a:lnTo>
                      <a:pt x="16453" y="37507"/>
                    </a:lnTo>
                    <a:cubicBezTo>
                      <a:pt x="16453" y="37766"/>
                      <a:pt x="16416" y="38061"/>
                      <a:pt x="16490" y="38283"/>
                    </a:cubicBezTo>
                    <a:cubicBezTo>
                      <a:pt x="16490" y="38302"/>
                      <a:pt x="16499" y="38311"/>
                      <a:pt x="16517" y="38311"/>
                    </a:cubicBezTo>
                    <a:cubicBezTo>
                      <a:pt x="16536" y="38311"/>
                      <a:pt x="16564" y="38302"/>
                      <a:pt x="16601" y="38283"/>
                    </a:cubicBezTo>
                    <a:cubicBezTo>
                      <a:pt x="16638" y="38061"/>
                      <a:pt x="16638" y="37729"/>
                      <a:pt x="16638" y="37507"/>
                    </a:cubicBezTo>
                    <a:cubicBezTo>
                      <a:pt x="16638" y="37433"/>
                      <a:pt x="16638" y="37433"/>
                      <a:pt x="16601" y="37433"/>
                    </a:cubicBezTo>
                    <a:lnTo>
                      <a:pt x="16859" y="37322"/>
                    </a:lnTo>
                    <a:lnTo>
                      <a:pt x="16859" y="37766"/>
                    </a:lnTo>
                    <a:cubicBezTo>
                      <a:pt x="16859" y="37914"/>
                      <a:pt x="16859" y="38061"/>
                      <a:pt x="16896" y="38172"/>
                    </a:cubicBezTo>
                    <a:cubicBezTo>
                      <a:pt x="16896" y="38209"/>
                      <a:pt x="16915" y="38228"/>
                      <a:pt x="16938" y="38228"/>
                    </a:cubicBezTo>
                    <a:cubicBezTo>
                      <a:pt x="16961" y="38228"/>
                      <a:pt x="16989" y="38209"/>
                      <a:pt x="17007" y="38172"/>
                    </a:cubicBezTo>
                    <a:cubicBezTo>
                      <a:pt x="17044" y="38098"/>
                      <a:pt x="17044" y="37950"/>
                      <a:pt x="17044" y="37803"/>
                    </a:cubicBezTo>
                    <a:lnTo>
                      <a:pt x="17044" y="37322"/>
                    </a:lnTo>
                    <a:cubicBezTo>
                      <a:pt x="17044" y="37248"/>
                      <a:pt x="17044" y="37248"/>
                      <a:pt x="17007" y="37248"/>
                    </a:cubicBezTo>
                    <a:lnTo>
                      <a:pt x="17266" y="37137"/>
                    </a:lnTo>
                    <a:lnTo>
                      <a:pt x="17266" y="37174"/>
                    </a:lnTo>
                    <a:cubicBezTo>
                      <a:pt x="17266" y="37433"/>
                      <a:pt x="17229" y="37766"/>
                      <a:pt x="17377" y="38061"/>
                    </a:cubicBezTo>
                    <a:cubicBezTo>
                      <a:pt x="16859" y="38283"/>
                      <a:pt x="16416" y="38616"/>
                      <a:pt x="15972" y="38986"/>
                    </a:cubicBezTo>
                    <a:cubicBezTo>
                      <a:pt x="16046" y="38690"/>
                      <a:pt x="15972" y="38468"/>
                      <a:pt x="15972" y="38172"/>
                    </a:cubicBezTo>
                    <a:cubicBezTo>
                      <a:pt x="15972" y="38154"/>
                      <a:pt x="15963" y="38145"/>
                      <a:pt x="15954" y="38145"/>
                    </a:cubicBezTo>
                    <a:cubicBezTo>
                      <a:pt x="15944" y="38145"/>
                      <a:pt x="15935" y="38154"/>
                      <a:pt x="15935" y="38172"/>
                    </a:cubicBezTo>
                    <a:cubicBezTo>
                      <a:pt x="15935" y="38468"/>
                      <a:pt x="15898" y="38727"/>
                      <a:pt x="15935" y="39023"/>
                    </a:cubicBezTo>
                    <a:cubicBezTo>
                      <a:pt x="15787" y="39171"/>
                      <a:pt x="15676" y="39281"/>
                      <a:pt x="15565" y="39429"/>
                    </a:cubicBezTo>
                    <a:cubicBezTo>
                      <a:pt x="15565" y="39455"/>
                      <a:pt x="15565" y="39498"/>
                      <a:pt x="15578" y="39498"/>
                    </a:cubicBezTo>
                    <a:cubicBezTo>
                      <a:pt x="15583" y="39498"/>
                      <a:pt x="15591" y="39489"/>
                      <a:pt x="15602" y="39466"/>
                    </a:cubicBezTo>
                    <a:cubicBezTo>
                      <a:pt x="16046" y="39207"/>
                      <a:pt x="16416" y="38838"/>
                      <a:pt x="16822" y="38542"/>
                    </a:cubicBezTo>
                    <a:cubicBezTo>
                      <a:pt x="17012" y="38416"/>
                      <a:pt x="17208" y="38296"/>
                      <a:pt x="17414" y="38186"/>
                    </a:cubicBezTo>
                    <a:lnTo>
                      <a:pt x="17414" y="38186"/>
                    </a:lnTo>
                    <a:cubicBezTo>
                      <a:pt x="17412" y="37900"/>
                      <a:pt x="17377" y="37647"/>
                      <a:pt x="17377" y="37359"/>
                    </a:cubicBezTo>
                    <a:cubicBezTo>
                      <a:pt x="17377" y="37322"/>
                      <a:pt x="17340" y="37322"/>
                      <a:pt x="17340" y="37322"/>
                    </a:cubicBezTo>
                    <a:cubicBezTo>
                      <a:pt x="17414" y="37285"/>
                      <a:pt x="17525" y="37211"/>
                      <a:pt x="17636" y="37174"/>
                    </a:cubicBezTo>
                    <a:lnTo>
                      <a:pt x="17636" y="37174"/>
                    </a:lnTo>
                    <a:cubicBezTo>
                      <a:pt x="17636" y="37423"/>
                      <a:pt x="17601" y="37741"/>
                      <a:pt x="17731" y="38028"/>
                    </a:cubicBezTo>
                    <a:lnTo>
                      <a:pt x="17731" y="38028"/>
                    </a:lnTo>
                    <a:cubicBezTo>
                      <a:pt x="17748" y="38020"/>
                      <a:pt x="17766" y="38013"/>
                      <a:pt x="17783" y="38005"/>
                    </a:cubicBezTo>
                    <a:lnTo>
                      <a:pt x="17783" y="38005"/>
                    </a:lnTo>
                    <a:cubicBezTo>
                      <a:pt x="17779" y="37724"/>
                      <a:pt x="17747" y="37416"/>
                      <a:pt x="17747" y="37174"/>
                    </a:cubicBezTo>
                    <a:cubicBezTo>
                      <a:pt x="17932" y="37100"/>
                      <a:pt x="18079" y="37026"/>
                      <a:pt x="18264" y="36989"/>
                    </a:cubicBezTo>
                    <a:cubicBezTo>
                      <a:pt x="18523" y="36915"/>
                      <a:pt x="18782" y="36841"/>
                      <a:pt x="19078" y="36767"/>
                    </a:cubicBezTo>
                    <a:lnTo>
                      <a:pt x="19078" y="36804"/>
                    </a:lnTo>
                    <a:cubicBezTo>
                      <a:pt x="19078" y="37021"/>
                      <a:pt x="19042" y="37343"/>
                      <a:pt x="19109" y="37564"/>
                    </a:cubicBezTo>
                    <a:lnTo>
                      <a:pt x="19109" y="37564"/>
                    </a:lnTo>
                    <a:cubicBezTo>
                      <a:pt x="19136" y="37557"/>
                      <a:pt x="19162" y="37550"/>
                      <a:pt x="19189" y="37544"/>
                    </a:cubicBezTo>
                    <a:cubicBezTo>
                      <a:pt x="19189" y="37556"/>
                      <a:pt x="19197" y="37560"/>
                      <a:pt x="19208" y="37560"/>
                    </a:cubicBezTo>
                    <a:cubicBezTo>
                      <a:pt x="19230" y="37560"/>
                      <a:pt x="19262" y="37544"/>
                      <a:pt x="19262" y="37544"/>
                    </a:cubicBezTo>
                    <a:cubicBezTo>
                      <a:pt x="19844" y="37421"/>
                      <a:pt x="20426" y="37350"/>
                      <a:pt x="20987" y="37350"/>
                    </a:cubicBezTo>
                    <a:cubicBezTo>
                      <a:pt x="21103" y="37350"/>
                      <a:pt x="21219" y="37353"/>
                      <a:pt x="21333" y="37359"/>
                    </a:cubicBezTo>
                    <a:cubicBezTo>
                      <a:pt x="23477" y="37396"/>
                      <a:pt x="25510" y="38135"/>
                      <a:pt x="27322" y="39207"/>
                    </a:cubicBezTo>
                    <a:cubicBezTo>
                      <a:pt x="27322" y="39355"/>
                      <a:pt x="27359" y="39466"/>
                      <a:pt x="27396" y="39577"/>
                    </a:cubicBezTo>
                    <a:cubicBezTo>
                      <a:pt x="27414" y="39614"/>
                      <a:pt x="27451" y="39633"/>
                      <a:pt x="27488" y="39633"/>
                    </a:cubicBezTo>
                    <a:cubicBezTo>
                      <a:pt x="27525" y="39633"/>
                      <a:pt x="27562" y="39614"/>
                      <a:pt x="27581" y="39577"/>
                    </a:cubicBezTo>
                    <a:lnTo>
                      <a:pt x="27581" y="39651"/>
                    </a:lnTo>
                    <a:cubicBezTo>
                      <a:pt x="27581" y="39725"/>
                      <a:pt x="27618" y="39762"/>
                      <a:pt x="27692" y="39762"/>
                    </a:cubicBezTo>
                    <a:lnTo>
                      <a:pt x="28061" y="39762"/>
                    </a:lnTo>
                    <a:lnTo>
                      <a:pt x="28098" y="39799"/>
                    </a:lnTo>
                    <a:lnTo>
                      <a:pt x="28135" y="39799"/>
                    </a:lnTo>
                    <a:lnTo>
                      <a:pt x="28135" y="39762"/>
                    </a:lnTo>
                    <a:lnTo>
                      <a:pt x="28098" y="39762"/>
                    </a:lnTo>
                    <a:cubicBezTo>
                      <a:pt x="28098" y="39614"/>
                      <a:pt x="28098" y="39540"/>
                      <a:pt x="28061" y="39392"/>
                    </a:cubicBezTo>
                    <a:cubicBezTo>
                      <a:pt x="28339" y="39374"/>
                      <a:pt x="28598" y="39365"/>
                      <a:pt x="28852" y="39365"/>
                    </a:cubicBezTo>
                    <a:cubicBezTo>
                      <a:pt x="29106" y="39365"/>
                      <a:pt x="29355" y="39374"/>
                      <a:pt x="29614" y="39392"/>
                    </a:cubicBezTo>
                    <a:cubicBezTo>
                      <a:pt x="30095" y="39429"/>
                      <a:pt x="30539" y="39503"/>
                      <a:pt x="31019" y="39503"/>
                    </a:cubicBezTo>
                    <a:cubicBezTo>
                      <a:pt x="30945" y="39577"/>
                      <a:pt x="30908" y="39688"/>
                      <a:pt x="30945" y="39799"/>
                    </a:cubicBezTo>
                    <a:lnTo>
                      <a:pt x="30945" y="39819"/>
                    </a:lnTo>
                    <a:lnTo>
                      <a:pt x="30945" y="39819"/>
                    </a:lnTo>
                    <a:cubicBezTo>
                      <a:pt x="30846" y="39815"/>
                      <a:pt x="30748" y="39810"/>
                      <a:pt x="30649" y="39804"/>
                    </a:cubicBezTo>
                    <a:lnTo>
                      <a:pt x="30649" y="39804"/>
                    </a:lnTo>
                    <a:lnTo>
                      <a:pt x="30649" y="39836"/>
                    </a:lnTo>
                    <a:lnTo>
                      <a:pt x="30945" y="39836"/>
                    </a:lnTo>
                    <a:lnTo>
                      <a:pt x="30945" y="39819"/>
                    </a:lnTo>
                    <a:lnTo>
                      <a:pt x="30945" y="39819"/>
                    </a:lnTo>
                    <a:cubicBezTo>
                      <a:pt x="30991" y="39821"/>
                      <a:pt x="31037" y="39823"/>
                      <a:pt x="31083" y="39824"/>
                    </a:cubicBezTo>
                    <a:lnTo>
                      <a:pt x="31083" y="39824"/>
                    </a:lnTo>
                    <a:cubicBezTo>
                      <a:pt x="31087" y="39810"/>
                      <a:pt x="31093" y="39799"/>
                      <a:pt x="31093" y="39799"/>
                    </a:cubicBezTo>
                    <a:cubicBezTo>
                      <a:pt x="31093" y="39725"/>
                      <a:pt x="31093" y="39614"/>
                      <a:pt x="31130" y="39503"/>
                    </a:cubicBezTo>
                    <a:lnTo>
                      <a:pt x="31241" y="39503"/>
                    </a:lnTo>
                    <a:cubicBezTo>
                      <a:pt x="31204" y="39503"/>
                      <a:pt x="31204" y="39540"/>
                      <a:pt x="31241" y="39577"/>
                    </a:cubicBezTo>
                    <a:cubicBezTo>
                      <a:pt x="31306" y="39674"/>
                      <a:pt x="31370" y="39743"/>
                      <a:pt x="31385" y="39832"/>
                    </a:cubicBezTo>
                    <a:lnTo>
                      <a:pt x="31385" y="39832"/>
                    </a:lnTo>
                    <a:cubicBezTo>
                      <a:pt x="31284" y="39831"/>
                      <a:pt x="31183" y="39828"/>
                      <a:pt x="31083" y="39824"/>
                    </a:cubicBezTo>
                    <a:lnTo>
                      <a:pt x="31083" y="39824"/>
                    </a:lnTo>
                    <a:cubicBezTo>
                      <a:pt x="31075" y="39846"/>
                      <a:pt x="31071" y="39873"/>
                      <a:pt x="31093" y="39873"/>
                    </a:cubicBezTo>
                    <a:lnTo>
                      <a:pt x="31389" y="39873"/>
                    </a:lnTo>
                    <a:cubicBezTo>
                      <a:pt x="31389" y="39859"/>
                      <a:pt x="31388" y="39845"/>
                      <a:pt x="31385" y="39832"/>
                    </a:cubicBezTo>
                    <a:lnTo>
                      <a:pt x="31385" y="39832"/>
                    </a:lnTo>
                    <a:cubicBezTo>
                      <a:pt x="31509" y="39835"/>
                      <a:pt x="31633" y="39836"/>
                      <a:pt x="31759" y="39836"/>
                    </a:cubicBezTo>
                    <a:cubicBezTo>
                      <a:pt x="31796" y="39836"/>
                      <a:pt x="31832" y="39799"/>
                      <a:pt x="31832" y="39762"/>
                    </a:cubicBezTo>
                    <a:cubicBezTo>
                      <a:pt x="31832" y="39577"/>
                      <a:pt x="31796" y="39466"/>
                      <a:pt x="31685" y="39355"/>
                    </a:cubicBezTo>
                    <a:cubicBezTo>
                      <a:pt x="31663" y="39323"/>
                      <a:pt x="31632" y="39309"/>
                      <a:pt x="31600" y="39309"/>
                    </a:cubicBezTo>
                    <a:cubicBezTo>
                      <a:pt x="31525" y="39309"/>
                      <a:pt x="31447" y="39388"/>
                      <a:pt x="31500" y="39466"/>
                    </a:cubicBezTo>
                    <a:cubicBezTo>
                      <a:pt x="31574" y="39540"/>
                      <a:pt x="31611" y="39614"/>
                      <a:pt x="31611" y="39651"/>
                    </a:cubicBezTo>
                    <a:lnTo>
                      <a:pt x="31426" y="39651"/>
                    </a:lnTo>
                    <a:cubicBezTo>
                      <a:pt x="31426" y="39540"/>
                      <a:pt x="31278" y="39355"/>
                      <a:pt x="31130" y="39281"/>
                    </a:cubicBezTo>
                    <a:lnTo>
                      <a:pt x="31759" y="39281"/>
                    </a:lnTo>
                    <a:cubicBezTo>
                      <a:pt x="31832" y="39281"/>
                      <a:pt x="31832" y="39207"/>
                      <a:pt x="31832" y="39171"/>
                    </a:cubicBezTo>
                    <a:cubicBezTo>
                      <a:pt x="31204" y="38135"/>
                      <a:pt x="30391" y="37211"/>
                      <a:pt x="29429" y="36472"/>
                    </a:cubicBezTo>
                    <a:cubicBezTo>
                      <a:pt x="28690" y="35917"/>
                      <a:pt x="27877" y="35473"/>
                      <a:pt x="27026" y="34993"/>
                    </a:cubicBezTo>
                    <a:cubicBezTo>
                      <a:pt x="26250" y="34623"/>
                      <a:pt x="25474" y="34253"/>
                      <a:pt x="24660" y="33995"/>
                    </a:cubicBezTo>
                    <a:cubicBezTo>
                      <a:pt x="24414" y="33896"/>
                      <a:pt x="23954" y="33699"/>
                      <a:pt x="23565" y="33699"/>
                    </a:cubicBezTo>
                    <a:close/>
                    <a:moveTo>
                      <a:pt x="29957" y="39524"/>
                    </a:moveTo>
                    <a:cubicBezTo>
                      <a:pt x="29951" y="39524"/>
                      <a:pt x="29947" y="39528"/>
                      <a:pt x="29947" y="39540"/>
                    </a:cubicBezTo>
                    <a:cubicBezTo>
                      <a:pt x="29910" y="39540"/>
                      <a:pt x="29836" y="39540"/>
                      <a:pt x="29836" y="39577"/>
                    </a:cubicBezTo>
                    <a:lnTo>
                      <a:pt x="29836" y="39614"/>
                    </a:lnTo>
                    <a:lnTo>
                      <a:pt x="29836" y="39725"/>
                    </a:lnTo>
                    <a:cubicBezTo>
                      <a:pt x="29836" y="39729"/>
                      <a:pt x="29837" y="39733"/>
                      <a:pt x="29838" y="39737"/>
                    </a:cubicBezTo>
                    <a:lnTo>
                      <a:pt x="29838" y="39737"/>
                    </a:lnTo>
                    <a:cubicBezTo>
                      <a:pt x="29801" y="39733"/>
                      <a:pt x="29763" y="39729"/>
                      <a:pt x="29725" y="39725"/>
                    </a:cubicBezTo>
                    <a:cubicBezTo>
                      <a:pt x="29564" y="39748"/>
                      <a:pt x="29400" y="39760"/>
                      <a:pt x="29234" y="39766"/>
                    </a:cubicBezTo>
                    <a:lnTo>
                      <a:pt x="29234" y="39766"/>
                    </a:lnTo>
                    <a:cubicBezTo>
                      <a:pt x="29447" y="39799"/>
                      <a:pt x="29659" y="39800"/>
                      <a:pt x="29836" y="39836"/>
                    </a:cubicBezTo>
                    <a:cubicBezTo>
                      <a:pt x="29910" y="39836"/>
                      <a:pt x="29910" y="39910"/>
                      <a:pt x="29910" y="39910"/>
                    </a:cubicBezTo>
                    <a:lnTo>
                      <a:pt x="29947" y="39910"/>
                    </a:lnTo>
                    <a:cubicBezTo>
                      <a:pt x="29914" y="39843"/>
                      <a:pt x="29851" y="39777"/>
                      <a:pt x="29838" y="39737"/>
                    </a:cubicBezTo>
                    <a:lnTo>
                      <a:pt x="29838" y="39737"/>
                    </a:lnTo>
                    <a:cubicBezTo>
                      <a:pt x="29936" y="39748"/>
                      <a:pt x="30034" y="39757"/>
                      <a:pt x="30132" y="39766"/>
                    </a:cubicBezTo>
                    <a:lnTo>
                      <a:pt x="30132" y="39766"/>
                    </a:lnTo>
                    <a:lnTo>
                      <a:pt x="30132" y="39762"/>
                    </a:lnTo>
                    <a:cubicBezTo>
                      <a:pt x="30132" y="39725"/>
                      <a:pt x="30132" y="39651"/>
                      <a:pt x="30095" y="39651"/>
                    </a:cubicBezTo>
                    <a:cubicBezTo>
                      <a:pt x="30095" y="39614"/>
                      <a:pt x="30021" y="39577"/>
                      <a:pt x="30021" y="39577"/>
                    </a:cubicBezTo>
                    <a:cubicBezTo>
                      <a:pt x="30021" y="39577"/>
                      <a:pt x="30021" y="39540"/>
                      <a:pt x="29984" y="39540"/>
                    </a:cubicBezTo>
                    <a:cubicBezTo>
                      <a:pt x="29984" y="39540"/>
                      <a:pt x="29968" y="39524"/>
                      <a:pt x="29957" y="39524"/>
                    </a:cubicBezTo>
                    <a:close/>
                  </a:path>
                </a:pathLst>
              </a:custGeom>
              <a:grpFill/>
              <a:ln w="9525" cap="flat" cmpd="sng">
                <a:solidFill>
                  <a:schemeClr val="bg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29" name="Google Shape;3829;p110"/>
              <p:cNvSpPr/>
              <p:nvPr/>
            </p:nvSpPr>
            <p:spPr>
              <a:xfrm>
                <a:off x="3968025" y="1597600"/>
                <a:ext cx="27775" cy="18875"/>
              </a:xfrm>
              <a:custGeom>
                <a:avLst/>
                <a:gdLst/>
                <a:ahLst/>
                <a:cxnLst/>
                <a:rect l="l" t="t" r="r" b="b"/>
                <a:pathLst>
                  <a:path w="1111" h="755" extrusionOk="0">
                    <a:moveTo>
                      <a:pt x="962" y="116"/>
                    </a:moveTo>
                    <a:cubicBezTo>
                      <a:pt x="933" y="383"/>
                      <a:pt x="808" y="555"/>
                      <a:pt x="587" y="555"/>
                    </a:cubicBezTo>
                    <a:cubicBezTo>
                      <a:pt x="533" y="555"/>
                      <a:pt x="473" y="544"/>
                      <a:pt x="408" y="523"/>
                    </a:cubicBezTo>
                    <a:cubicBezTo>
                      <a:pt x="371" y="523"/>
                      <a:pt x="186" y="486"/>
                      <a:pt x="186" y="449"/>
                    </a:cubicBezTo>
                    <a:cubicBezTo>
                      <a:pt x="186" y="338"/>
                      <a:pt x="186" y="227"/>
                      <a:pt x="297" y="190"/>
                    </a:cubicBezTo>
                    <a:cubicBezTo>
                      <a:pt x="334" y="153"/>
                      <a:pt x="371" y="153"/>
                      <a:pt x="482" y="153"/>
                    </a:cubicBezTo>
                    <a:cubicBezTo>
                      <a:pt x="556" y="153"/>
                      <a:pt x="666" y="116"/>
                      <a:pt x="740" y="116"/>
                    </a:cubicBezTo>
                    <a:close/>
                    <a:moveTo>
                      <a:pt x="877" y="1"/>
                    </a:moveTo>
                    <a:cubicBezTo>
                      <a:pt x="740" y="1"/>
                      <a:pt x="593" y="17"/>
                      <a:pt x="445" y="116"/>
                    </a:cubicBezTo>
                    <a:cubicBezTo>
                      <a:pt x="371" y="116"/>
                      <a:pt x="260" y="116"/>
                      <a:pt x="186" y="153"/>
                    </a:cubicBezTo>
                    <a:cubicBezTo>
                      <a:pt x="38" y="264"/>
                      <a:pt x="38" y="375"/>
                      <a:pt x="1" y="559"/>
                    </a:cubicBezTo>
                    <a:cubicBezTo>
                      <a:pt x="1" y="633"/>
                      <a:pt x="1" y="633"/>
                      <a:pt x="38" y="633"/>
                    </a:cubicBezTo>
                    <a:cubicBezTo>
                      <a:pt x="192" y="685"/>
                      <a:pt x="365" y="754"/>
                      <a:pt x="530" y="754"/>
                    </a:cubicBezTo>
                    <a:cubicBezTo>
                      <a:pt x="602" y="754"/>
                      <a:pt x="673" y="741"/>
                      <a:pt x="740" y="707"/>
                    </a:cubicBezTo>
                    <a:cubicBezTo>
                      <a:pt x="962" y="633"/>
                      <a:pt x="1073" y="375"/>
                      <a:pt x="1073" y="153"/>
                    </a:cubicBezTo>
                    <a:cubicBezTo>
                      <a:pt x="1110" y="79"/>
                      <a:pt x="1110" y="5"/>
                      <a:pt x="1073" y="5"/>
                    </a:cubicBezTo>
                    <a:cubicBezTo>
                      <a:pt x="1012" y="5"/>
                      <a:pt x="946" y="1"/>
                      <a:pt x="877" y="1"/>
                    </a:cubicBezTo>
                    <a:close/>
                  </a:path>
                </a:pathLst>
              </a:custGeom>
              <a:grp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30" name="Google Shape;3830;p110"/>
              <p:cNvSpPr/>
              <p:nvPr/>
            </p:nvSpPr>
            <p:spPr>
              <a:xfrm>
                <a:off x="4007775" y="1596250"/>
                <a:ext cx="25900" cy="16500"/>
              </a:xfrm>
              <a:custGeom>
                <a:avLst/>
                <a:gdLst/>
                <a:ahLst/>
                <a:cxnLst/>
                <a:rect l="l" t="t" r="r" b="b"/>
                <a:pathLst>
                  <a:path w="1036" h="660" extrusionOk="0">
                    <a:moveTo>
                      <a:pt x="815" y="227"/>
                    </a:moveTo>
                    <a:cubicBezTo>
                      <a:pt x="851" y="227"/>
                      <a:pt x="888" y="231"/>
                      <a:pt x="925" y="244"/>
                    </a:cubicBezTo>
                    <a:cubicBezTo>
                      <a:pt x="851" y="355"/>
                      <a:pt x="777" y="503"/>
                      <a:pt x="629" y="540"/>
                    </a:cubicBezTo>
                    <a:cubicBezTo>
                      <a:pt x="602" y="546"/>
                      <a:pt x="576" y="549"/>
                      <a:pt x="551" y="549"/>
                    </a:cubicBezTo>
                    <a:cubicBezTo>
                      <a:pt x="439" y="549"/>
                      <a:pt x="343" y="489"/>
                      <a:pt x="223" y="429"/>
                    </a:cubicBezTo>
                    <a:cubicBezTo>
                      <a:pt x="297" y="318"/>
                      <a:pt x="444" y="318"/>
                      <a:pt x="629" y="244"/>
                    </a:cubicBezTo>
                    <a:cubicBezTo>
                      <a:pt x="679" y="244"/>
                      <a:pt x="744" y="227"/>
                      <a:pt x="815" y="227"/>
                    </a:cubicBezTo>
                    <a:close/>
                    <a:moveTo>
                      <a:pt x="767" y="0"/>
                    </a:moveTo>
                    <a:cubicBezTo>
                      <a:pt x="640" y="0"/>
                      <a:pt x="505" y="36"/>
                      <a:pt x="370" y="59"/>
                    </a:cubicBezTo>
                    <a:cubicBezTo>
                      <a:pt x="370" y="59"/>
                      <a:pt x="297" y="59"/>
                      <a:pt x="297" y="133"/>
                    </a:cubicBezTo>
                    <a:cubicBezTo>
                      <a:pt x="186" y="170"/>
                      <a:pt x="38" y="244"/>
                      <a:pt x="1" y="392"/>
                    </a:cubicBezTo>
                    <a:cubicBezTo>
                      <a:pt x="1" y="429"/>
                      <a:pt x="1" y="503"/>
                      <a:pt x="38" y="503"/>
                    </a:cubicBezTo>
                    <a:cubicBezTo>
                      <a:pt x="168" y="581"/>
                      <a:pt x="318" y="659"/>
                      <a:pt x="472" y="659"/>
                    </a:cubicBezTo>
                    <a:cubicBezTo>
                      <a:pt x="536" y="659"/>
                      <a:pt x="601" y="646"/>
                      <a:pt x="666" y="613"/>
                    </a:cubicBezTo>
                    <a:cubicBezTo>
                      <a:pt x="925" y="577"/>
                      <a:pt x="962" y="281"/>
                      <a:pt x="999" y="133"/>
                    </a:cubicBezTo>
                    <a:cubicBezTo>
                      <a:pt x="1036" y="133"/>
                      <a:pt x="1036" y="133"/>
                      <a:pt x="999" y="59"/>
                    </a:cubicBezTo>
                    <a:cubicBezTo>
                      <a:pt x="926" y="15"/>
                      <a:pt x="848" y="0"/>
                      <a:pt x="767" y="0"/>
                    </a:cubicBezTo>
                    <a:close/>
                  </a:path>
                </a:pathLst>
              </a:custGeom>
              <a:grp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31" name="Google Shape;3831;p110"/>
              <p:cNvSpPr/>
              <p:nvPr/>
            </p:nvSpPr>
            <p:spPr>
              <a:xfrm>
                <a:off x="4046600" y="1598175"/>
                <a:ext cx="28675" cy="16550"/>
              </a:xfrm>
              <a:custGeom>
                <a:avLst/>
                <a:gdLst/>
                <a:ahLst/>
                <a:cxnLst/>
                <a:rect l="l" t="t" r="r" b="b"/>
                <a:pathLst>
                  <a:path w="1147" h="662" extrusionOk="0">
                    <a:moveTo>
                      <a:pt x="222" y="167"/>
                    </a:moveTo>
                    <a:cubicBezTo>
                      <a:pt x="222" y="204"/>
                      <a:pt x="222" y="204"/>
                      <a:pt x="296" y="278"/>
                    </a:cubicBezTo>
                    <a:cubicBezTo>
                      <a:pt x="311" y="285"/>
                      <a:pt x="329" y="288"/>
                      <a:pt x="348" y="288"/>
                    </a:cubicBezTo>
                    <a:cubicBezTo>
                      <a:pt x="426" y="288"/>
                      <a:pt x="533" y="241"/>
                      <a:pt x="592" y="241"/>
                    </a:cubicBezTo>
                    <a:cubicBezTo>
                      <a:pt x="666" y="241"/>
                      <a:pt x="723" y="208"/>
                      <a:pt x="797" y="208"/>
                    </a:cubicBezTo>
                    <a:cubicBezTo>
                      <a:pt x="834" y="208"/>
                      <a:pt x="875" y="216"/>
                      <a:pt x="925" y="241"/>
                    </a:cubicBezTo>
                    <a:cubicBezTo>
                      <a:pt x="822" y="395"/>
                      <a:pt x="683" y="460"/>
                      <a:pt x="520" y="460"/>
                    </a:cubicBezTo>
                    <a:cubicBezTo>
                      <a:pt x="450" y="460"/>
                      <a:pt x="375" y="448"/>
                      <a:pt x="296" y="426"/>
                    </a:cubicBezTo>
                    <a:cubicBezTo>
                      <a:pt x="222" y="426"/>
                      <a:pt x="148" y="315"/>
                      <a:pt x="148" y="278"/>
                    </a:cubicBezTo>
                    <a:cubicBezTo>
                      <a:pt x="148" y="241"/>
                      <a:pt x="185" y="241"/>
                      <a:pt x="222" y="167"/>
                    </a:cubicBezTo>
                    <a:close/>
                    <a:moveTo>
                      <a:pt x="814" y="0"/>
                    </a:moveTo>
                    <a:cubicBezTo>
                      <a:pt x="740" y="0"/>
                      <a:pt x="666" y="19"/>
                      <a:pt x="592" y="56"/>
                    </a:cubicBezTo>
                    <a:lnTo>
                      <a:pt x="555" y="56"/>
                    </a:lnTo>
                    <a:cubicBezTo>
                      <a:pt x="483" y="27"/>
                      <a:pt x="401" y="10"/>
                      <a:pt x="322" y="10"/>
                    </a:cubicBezTo>
                    <a:cubicBezTo>
                      <a:pt x="197" y="10"/>
                      <a:pt x="83" y="54"/>
                      <a:pt x="37" y="167"/>
                    </a:cubicBezTo>
                    <a:cubicBezTo>
                      <a:pt x="1" y="315"/>
                      <a:pt x="111" y="463"/>
                      <a:pt x="222" y="536"/>
                    </a:cubicBezTo>
                    <a:cubicBezTo>
                      <a:pt x="333" y="620"/>
                      <a:pt x="486" y="661"/>
                      <a:pt x="617" y="661"/>
                    </a:cubicBezTo>
                    <a:cubicBezTo>
                      <a:pt x="661" y="661"/>
                      <a:pt x="703" y="657"/>
                      <a:pt x="740" y="647"/>
                    </a:cubicBezTo>
                    <a:cubicBezTo>
                      <a:pt x="962" y="610"/>
                      <a:pt x="1110" y="352"/>
                      <a:pt x="1147" y="167"/>
                    </a:cubicBezTo>
                    <a:lnTo>
                      <a:pt x="1036" y="56"/>
                    </a:lnTo>
                    <a:cubicBezTo>
                      <a:pt x="962" y="19"/>
                      <a:pt x="888" y="0"/>
                      <a:pt x="814" y="0"/>
                    </a:cubicBezTo>
                    <a:close/>
                  </a:path>
                </a:pathLst>
              </a:custGeom>
              <a:grp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32" name="Google Shape;3832;p110"/>
              <p:cNvSpPr/>
              <p:nvPr/>
            </p:nvSpPr>
            <p:spPr>
              <a:xfrm>
                <a:off x="4080800" y="1598275"/>
                <a:ext cx="29600" cy="19925"/>
              </a:xfrm>
              <a:custGeom>
                <a:avLst/>
                <a:gdLst/>
                <a:ahLst/>
                <a:cxnLst/>
                <a:rect l="l" t="t" r="r" b="b"/>
                <a:pathLst>
                  <a:path w="1184" h="797" extrusionOk="0">
                    <a:moveTo>
                      <a:pt x="629" y="200"/>
                    </a:moveTo>
                    <a:cubicBezTo>
                      <a:pt x="777" y="200"/>
                      <a:pt x="851" y="311"/>
                      <a:pt x="888" y="348"/>
                    </a:cubicBezTo>
                    <a:cubicBezTo>
                      <a:pt x="818" y="441"/>
                      <a:pt x="688" y="535"/>
                      <a:pt x="556" y="535"/>
                    </a:cubicBezTo>
                    <a:cubicBezTo>
                      <a:pt x="479" y="535"/>
                      <a:pt x="401" y="503"/>
                      <a:pt x="333" y="422"/>
                    </a:cubicBezTo>
                    <a:cubicBezTo>
                      <a:pt x="296" y="348"/>
                      <a:pt x="259" y="274"/>
                      <a:pt x="296" y="200"/>
                    </a:cubicBezTo>
                    <a:close/>
                    <a:moveTo>
                      <a:pt x="593" y="0"/>
                    </a:moveTo>
                    <a:cubicBezTo>
                      <a:pt x="507" y="0"/>
                      <a:pt x="415" y="28"/>
                      <a:pt x="333" y="89"/>
                    </a:cubicBezTo>
                    <a:cubicBezTo>
                      <a:pt x="296" y="89"/>
                      <a:pt x="185" y="89"/>
                      <a:pt x="148" y="126"/>
                    </a:cubicBezTo>
                    <a:cubicBezTo>
                      <a:pt x="0" y="237"/>
                      <a:pt x="74" y="422"/>
                      <a:pt x="111" y="496"/>
                    </a:cubicBezTo>
                    <a:cubicBezTo>
                      <a:pt x="185" y="643"/>
                      <a:pt x="333" y="717"/>
                      <a:pt x="481" y="791"/>
                    </a:cubicBezTo>
                    <a:cubicBezTo>
                      <a:pt x="500" y="794"/>
                      <a:pt x="520" y="796"/>
                      <a:pt x="540" y="796"/>
                    </a:cubicBezTo>
                    <a:cubicBezTo>
                      <a:pt x="747" y="796"/>
                      <a:pt x="971" y="627"/>
                      <a:pt x="1073" y="459"/>
                    </a:cubicBezTo>
                    <a:cubicBezTo>
                      <a:pt x="1183" y="422"/>
                      <a:pt x="1183" y="311"/>
                      <a:pt x="1183" y="311"/>
                    </a:cubicBezTo>
                    <a:cubicBezTo>
                      <a:pt x="1073" y="163"/>
                      <a:pt x="962" y="89"/>
                      <a:pt x="777" y="52"/>
                    </a:cubicBezTo>
                    <a:cubicBezTo>
                      <a:pt x="727" y="19"/>
                      <a:pt x="662" y="0"/>
                      <a:pt x="593" y="0"/>
                    </a:cubicBezTo>
                    <a:close/>
                  </a:path>
                </a:pathLst>
              </a:custGeom>
              <a:grp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33" name="Google Shape;3833;p110"/>
              <p:cNvSpPr/>
              <p:nvPr/>
            </p:nvSpPr>
            <p:spPr>
              <a:xfrm>
                <a:off x="3374950" y="1017950"/>
                <a:ext cx="195500" cy="210875"/>
              </a:xfrm>
              <a:custGeom>
                <a:avLst/>
                <a:gdLst/>
                <a:ahLst/>
                <a:cxnLst/>
                <a:rect l="l" t="t" r="r" b="b"/>
                <a:pathLst>
                  <a:path w="7820" h="8435" extrusionOk="0">
                    <a:moveTo>
                      <a:pt x="7720" y="0"/>
                    </a:moveTo>
                    <a:cubicBezTo>
                      <a:pt x="7707" y="0"/>
                      <a:pt x="7693" y="3"/>
                      <a:pt x="7679" y="10"/>
                    </a:cubicBezTo>
                    <a:cubicBezTo>
                      <a:pt x="4758" y="2450"/>
                      <a:pt x="2429" y="5445"/>
                      <a:pt x="26" y="8366"/>
                    </a:cubicBezTo>
                    <a:cubicBezTo>
                      <a:pt x="0" y="8391"/>
                      <a:pt x="28" y="8434"/>
                      <a:pt x="47" y="8434"/>
                    </a:cubicBezTo>
                    <a:cubicBezTo>
                      <a:pt x="56" y="8434"/>
                      <a:pt x="63" y="8426"/>
                      <a:pt x="63" y="8403"/>
                    </a:cubicBezTo>
                    <a:cubicBezTo>
                      <a:pt x="2614" y="5593"/>
                      <a:pt x="4869" y="2598"/>
                      <a:pt x="7790" y="84"/>
                    </a:cubicBezTo>
                    <a:cubicBezTo>
                      <a:pt x="7820" y="54"/>
                      <a:pt x="7777" y="0"/>
                      <a:pt x="7720" y="0"/>
                    </a:cubicBezTo>
                    <a:close/>
                  </a:path>
                </a:pathLst>
              </a:custGeom>
              <a:grp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34" name="Google Shape;3834;p110"/>
              <p:cNvSpPr/>
              <p:nvPr/>
            </p:nvSpPr>
            <p:spPr>
              <a:xfrm>
                <a:off x="3391825" y="1065075"/>
                <a:ext cx="206350" cy="203075"/>
              </a:xfrm>
              <a:custGeom>
                <a:avLst/>
                <a:gdLst/>
                <a:ahLst/>
                <a:cxnLst/>
                <a:rect l="l" t="t" r="r" b="b"/>
                <a:pathLst>
                  <a:path w="8254" h="8123" extrusionOk="0">
                    <a:moveTo>
                      <a:pt x="8208" y="0"/>
                    </a:moveTo>
                    <a:cubicBezTo>
                      <a:pt x="8202" y="0"/>
                      <a:pt x="8194" y="3"/>
                      <a:pt x="8187" y="11"/>
                    </a:cubicBezTo>
                    <a:cubicBezTo>
                      <a:pt x="5118" y="2303"/>
                      <a:pt x="2530" y="5224"/>
                      <a:pt x="53" y="8070"/>
                    </a:cubicBezTo>
                    <a:cubicBezTo>
                      <a:pt x="1" y="8097"/>
                      <a:pt x="23" y="8123"/>
                      <a:pt x="53" y="8123"/>
                    </a:cubicBezTo>
                    <a:cubicBezTo>
                      <a:pt x="65" y="8123"/>
                      <a:pt x="79" y="8118"/>
                      <a:pt x="90" y="8107"/>
                    </a:cubicBezTo>
                    <a:cubicBezTo>
                      <a:pt x="2715" y="5372"/>
                      <a:pt x="5155" y="2377"/>
                      <a:pt x="8224" y="48"/>
                    </a:cubicBezTo>
                    <a:cubicBezTo>
                      <a:pt x="8253" y="48"/>
                      <a:pt x="8236" y="0"/>
                      <a:pt x="8208" y="0"/>
                    </a:cubicBezTo>
                    <a:close/>
                  </a:path>
                </a:pathLst>
              </a:custGeom>
              <a:grp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35" name="Google Shape;3835;p110"/>
              <p:cNvSpPr/>
              <p:nvPr/>
            </p:nvSpPr>
            <p:spPr>
              <a:xfrm>
                <a:off x="3365675" y="1062850"/>
                <a:ext cx="290450" cy="298650"/>
              </a:xfrm>
              <a:custGeom>
                <a:avLst/>
                <a:gdLst/>
                <a:ahLst/>
                <a:cxnLst/>
                <a:rect l="l" t="t" r="r" b="b"/>
                <a:pathLst>
                  <a:path w="11618" h="11946" extrusionOk="0">
                    <a:moveTo>
                      <a:pt x="11557" y="0"/>
                    </a:moveTo>
                    <a:cubicBezTo>
                      <a:pt x="11546" y="0"/>
                      <a:pt x="11534" y="7"/>
                      <a:pt x="11525" y="26"/>
                    </a:cubicBezTo>
                    <a:cubicBezTo>
                      <a:pt x="9824" y="2170"/>
                      <a:pt x="7865" y="4130"/>
                      <a:pt x="5905" y="6052"/>
                    </a:cubicBezTo>
                    <a:cubicBezTo>
                      <a:pt x="3909" y="7975"/>
                      <a:pt x="1765" y="9823"/>
                      <a:pt x="27" y="11893"/>
                    </a:cubicBezTo>
                    <a:cubicBezTo>
                      <a:pt x="1" y="11920"/>
                      <a:pt x="30" y="11946"/>
                      <a:pt x="50" y="11946"/>
                    </a:cubicBezTo>
                    <a:cubicBezTo>
                      <a:pt x="58" y="11946"/>
                      <a:pt x="64" y="11941"/>
                      <a:pt x="64" y="11930"/>
                    </a:cubicBezTo>
                    <a:cubicBezTo>
                      <a:pt x="2060" y="9971"/>
                      <a:pt x="3983" y="8048"/>
                      <a:pt x="6016" y="6163"/>
                    </a:cubicBezTo>
                    <a:cubicBezTo>
                      <a:pt x="8013" y="4241"/>
                      <a:pt x="10009" y="2281"/>
                      <a:pt x="11562" y="63"/>
                    </a:cubicBezTo>
                    <a:cubicBezTo>
                      <a:pt x="11617" y="63"/>
                      <a:pt x="11590" y="0"/>
                      <a:pt x="11557" y="0"/>
                    </a:cubicBezTo>
                    <a:close/>
                  </a:path>
                </a:pathLst>
              </a:custGeom>
              <a:grp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36" name="Google Shape;3836;p110"/>
              <p:cNvSpPr/>
              <p:nvPr/>
            </p:nvSpPr>
            <p:spPr>
              <a:xfrm>
                <a:off x="3361725" y="1027175"/>
                <a:ext cx="421475" cy="406975"/>
              </a:xfrm>
              <a:custGeom>
                <a:avLst/>
                <a:gdLst/>
                <a:ahLst/>
                <a:cxnLst/>
                <a:rect l="l" t="t" r="r" b="b"/>
                <a:pathLst>
                  <a:path w="16859" h="16279" extrusionOk="0">
                    <a:moveTo>
                      <a:pt x="16839" y="1"/>
                    </a:moveTo>
                    <a:cubicBezTo>
                      <a:pt x="16835" y="1"/>
                      <a:pt x="16829" y="4"/>
                      <a:pt x="16822" y="11"/>
                    </a:cubicBezTo>
                    <a:cubicBezTo>
                      <a:pt x="13458" y="2414"/>
                      <a:pt x="10685" y="5520"/>
                      <a:pt x="7579" y="8255"/>
                    </a:cubicBezTo>
                    <a:cubicBezTo>
                      <a:pt x="6174" y="9512"/>
                      <a:pt x="4695" y="10732"/>
                      <a:pt x="3365" y="12026"/>
                    </a:cubicBezTo>
                    <a:cubicBezTo>
                      <a:pt x="2071" y="13247"/>
                      <a:pt x="777" y="14614"/>
                      <a:pt x="0" y="16204"/>
                    </a:cubicBezTo>
                    <a:cubicBezTo>
                      <a:pt x="0" y="16278"/>
                      <a:pt x="37" y="16278"/>
                      <a:pt x="37" y="16278"/>
                    </a:cubicBezTo>
                    <a:cubicBezTo>
                      <a:pt x="2034" y="13173"/>
                      <a:pt x="4880" y="10917"/>
                      <a:pt x="7616" y="8440"/>
                    </a:cubicBezTo>
                    <a:cubicBezTo>
                      <a:pt x="10722" y="5668"/>
                      <a:pt x="13531" y="2636"/>
                      <a:pt x="16859" y="85"/>
                    </a:cubicBezTo>
                    <a:cubicBezTo>
                      <a:pt x="16859" y="55"/>
                      <a:pt x="16859" y="1"/>
                      <a:pt x="16839" y="1"/>
                    </a:cubicBezTo>
                    <a:close/>
                  </a:path>
                </a:pathLst>
              </a:custGeom>
              <a:grp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37" name="Google Shape;3837;p110"/>
              <p:cNvSpPr/>
              <p:nvPr/>
            </p:nvSpPr>
            <p:spPr>
              <a:xfrm>
                <a:off x="3420875" y="1059525"/>
                <a:ext cx="417625" cy="365375"/>
              </a:xfrm>
              <a:custGeom>
                <a:avLst/>
                <a:gdLst/>
                <a:ahLst/>
                <a:cxnLst/>
                <a:rect l="l" t="t" r="r" b="b"/>
                <a:pathLst>
                  <a:path w="16705" h="14615" extrusionOk="0">
                    <a:moveTo>
                      <a:pt x="16605" y="1"/>
                    </a:moveTo>
                    <a:cubicBezTo>
                      <a:pt x="16591" y="1"/>
                      <a:pt x="16577" y="4"/>
                      <a:pt x="16563" y="11"/>
                    </a:cubicBezTo>
                    <a:cubicBezTo>
                      <a:pt x="16194" y="344"/>
                      <a:pt x="15713" y="602"/>
                      <a:pt x="15269" y="935"/>
                    </a:cubicBezTo>
                    <a:cubicBezTo>
                      <a:pt x="14530" y="1490"/>
                      <a:pt x="13864" y="2044"/>
                      <a:pt x="13162" y="2636"/>
                    </a:cubicBezTo>
                    <a:cubicBezTo>
                      <a:pt x="11572" y="3930"/>
                      <a:pt x="10056" y="5335"/>
                      <a:pt x="8578" y="6666"/>
                    </a:cubicBezTo>
                    <a:cubicBezTo>
                      <a:pt x="7062" y="8034"/>
                      <a:pt x="5472" y="9402"/>
                      <a:pt x="3956" y="10732"/>
                    </a:cubicBezTo>
                    <a:cubicBezTo>
                      <a:pt x="3217" y="11435"/>
                      <a:pt x="2477" y="12063"/>
                      <a:pt x="1701" y="12766"/>
                    </a:cubicBezTo>
                    <a:cubicBezTo>
                      <a:pt x="1036" y="13320"/>
                      <a:pt x="444" y="13838"/>
                      <a:pt x="0" y="14577"/>
                    </a:cubicBezTo>
                    <a:cubicBezTo>
                      <a:pt x="0" y="14614"/>
                      <a:pt x="37" y="14614"/>
                      <a:pt x="37" y="14614"/>
                    </a:cubicBezTo>
                    <a:cubicBezTo>
                      <a:pt x="592" y="13912"/>
                      <a:pt x="1294" y="13320"/>
                      <a:pt x="1960" y="12729"/>
                    </a:cubicBezTo>
                    <a:cubicBezTo>
                      <a:pt x="2662" y="12100"/>
                      <a:pt x="3365" y="11472"/>
                      <a:pt x="4104" y="10880"/>
                    </a:cubicBezTo>
                    <a:cubicBezTo>
                      <a:pt x="5620" y="9512"/>
                      <a:pt x="7173" y="8181"/>
                      <a:pt x="8725" y="6814"/>
                    </a:cubicBezTo>
                    <a:cubicBezTo>
                      <a:pt x="10241" y="5409"/>
                      <a:pt x="11794" y="4041"/>
                      <a:pt x="13384" y="2673"/>
                    </a:cubicBezTo>
                    <a:cubicBezTo>
                      <a:pt x="14086" y="2118"/>
                      <a:pt x="14752" y="1527"/>
                      <a:pt x="15454" y="1009"/>
                    </a:cubicBezTo>
                    <a:cubicBezTo>
                      <a:pt x="15861" y="713"/>
                      <a:pt x="16304" y="418"/>
                      <a:pt x="16674" y="85"/>
                    </a:cubicBezTo>
                    <a:cubicBezTo>
                      <a:pt x="16704" y="55"/>
                      <a:pt x="16661" y="1"/>
                      <a:pt x="16605" y="1"/>
                    </a:cubicBezTo>
                    <a:close/>
                  </a:path>
                </a:pathLst>
              </a:custGeom>
              <a:grp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38" name="Google Shape;3838;p110"/>
              <p:cNvSpPr/>
              <p:nvPr/>
            </p:nvSpPr>
            <p:spPr>
              <a:xfrm>
                <a:off x="3553575" y="1176000"/>
                <a:ext cx="218800" cy="193825"/>
              </a:xfrm>
              <a:custGeom>
                <a:avLst/>
                <a:gdLst/>
                <a:ahLst/>
                <a:cxnLst/>
                <a:rect l="l" t="t" r="r" b="b"/>
                <a:pathLst>
                  <a:path w="8752" h="7753" extrusionOk="0">
                    <a:moveTo>
                      <a:pt x="8634" y="1"/>
                    </a:moveTo>
                    <a:cubicBezTo>
                      <a:pt x="8621" y="1"/>
                      <a:pt x="8606" y="4"/>
                      <a:pt x="8593" y="10"/>
                    </a:cubicBezTo>
                    <a:cubicBezTo>
                      <a:pt x="7078" y="1119"/>
                      <a:pt x="5599" y="2376"/>
                      <a:pt x="4194" y="3633"/>
                    </a:cubicBezTo>
                    <a:cubicBezTo>
                      <a:pt x="2752" y="4927"/>
                      <a:pt x="1384" y="6258"/>
                      <a:pt x="53" y="7700"/>
                    </a:cubicBezTo>
                    <a:cubicBezTo>
                      <a:pt x="1" y="7726"/>
                      <a:pt x="22" y="7752"/>
                      <a:pt x="53" y="7752"/>
                    </a:cubicBezTo>
                    <a:cubicBezTo>
                      <a:pt x="65" y="7752"/>
                      <a:pt x="79" y="7748"/>
                      <a:pt x="90" y="7737"/>
                    </a:cubicBezTo>
                    <a:cubicBezTo>
                      <a:pt x="1458" y="6443"/>
                      <a:pt x="2752" y="5075"/>
                      <a:pt x="4157" y="3855"/>
                    </a:cubicBezTo>
                    <a:cubicBezTo>
                      <a:pt x="5599" y="2561"/>
                      <a:pt x="7078" y="1304"/>
                      <a:pt x="8630" y="158"/>
                    </a:cubicBezTo>
                    <a:cubicBezTo>
                      <a:pt x="8752" y="67"/>
                      <a:pt x="8698" y="1"/>
                      <a:pt x="8634" y="1"/>
                    </a:cubicBezTo>
                    <a:close/>
                  </a:path>
                </a:pathLst>
              </a:custGeom>
              <a:grp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39" name="Google Shape;3839;p110"/>
              <p:cNvSpPr/>
              <p:nvPr/>
            </p:nvSpPr>
            <p:spPr>
              <a:xfrm>
                <a:off x="3644825" y="1210200"/>
                <a:ext cx="157500" cy="152650"/>
              </a:xfrm>
              <a:custGeom>
                <a:avLst/>
                <a:gdLst/>
                <a:ahLst/>
                <a:cxnLst/>
                <a:rect l="l" t="t" r="r" b="b"/>
                <a:pathLst>
                  <a:path w="6300" h="6106" extrusionOk="0">
                    <a:moveTo>
                      <a:pt x="6240" y="0"/>
                    </a:moveTo>
                    <a:cubicBezTo>
                      <a:pt x="6226" y="0"/>
                      <a:pt x="6212" y="13"/>
                      <a:pt x="6200" y="47"/>
                    </a:cubicBezTo>
                    <a:cubicBezTo>
                      <a:pt x="4167" y="2081"/>
                      <a:pt x="1801" y="3781"/>
                      <a:pt x="26" y="6036"/>
                    </a:cubicBezTo>
                    <a:cubicBezTo>
                      <a:pt x="1" y="6062"/>
                      <a:pt x="10" y="6105"/>
                      <a:pt x="43" y="6105"/>
                    </a:cubicBezTo>
                    <a:cubicBezTo>
                      <a:pt x="58" y="6105"/>
                      <a:pt x="77" y="6096"/>
                      <a:pt x="100" y="6073"/>
                    </a:cubicBezTo>
                    <a:cubicBezTo>
                      <a:pt x="2023" y="3966"/>
                      <a:pt x="4241" y="2154"/>
                      <a:pt x="6274" y="121"/>
                    </a:cubicBezTo>
                    <a:cubicBezTo>
                      <a:pt x="6300" y="70"/>
                      <a:pt x="6272" y="0"/>
                      <a:pt x="6240" y="0"/>
                    </a:cubicBezTo>
                    <a:close/>
                  </a:path>
                </a:pathLst>
              </a:custGeom>
              <a:grp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40" name="Google Shape;3840;p110"/>
              <p:cNvSpPr/>
              <p:nvPr/>
            </p:nvSpPr>
            <p:spPr>
              <a:xfrm>
                <a:off x="3718725" y="1294025"/>
                <a:ext cx="86100" cy="74850"/>
              </a:xfrm>
              <a:custGeom>
                <a:avLst/>
                <a:gdLst/>
                <a:ahLst/>
                <a:cxnLst/>
                <a:rect l="l" t="t" r="r" b="b"/>
                <a:pathLst>
                  <a:path w="3444" h="2994" extrusionOk="0">
                    <a:moveTo>
                      <a:pt x="3328" y="1"/>
                    </a:moveTo>
                    <a:cubicBezTo>
                      <a:pt x="3312" y="1"/>
                      <a:pt x="3296" y="7"/>
                      <a:pt x="3281" y="22"/>
                    </a:cubicBezTo>
                    <a:cubicBezTo>
                      <a:pt x="2172" y="872"/>
                      <a:pt x="730" y="1685"/>
                      <a:pt x="28" y="2905"/>
                    </a:cubicBezTo>
                    <a:cubicBezTo>
                      <a:pt x="1" y="2959"/>
                      <a:pt x="53" y="2994"/>
                      <a:pt x="97" y="2994"/>
                    </a:cubicBezTo>
                    <a:cubicBezTo>
                      <a:pt x="114" y="2994"/>
                      <a:pt x="129" y="2989"/>
                      <a:pt x="139" y="2979"/>
                    </a:cubicBezTo>
                    <a:cubicBezTo>
                      <a:pt x="656" y="2425"/>
                      <a:pt x="1100" y="1907"/>
                      <a:pt x="1692" y="1389"/>
                    </a:cubicBezTo>
                    <a:cubicBezTo>
                      <a:pt x="2246" y="946"/>
                      <a:pt x="2801" y="576"/>
                      <a:pt x="3355" y="95"/>
                    </a:cubicBezTo>
                    <a:cubicBezTo>
                      <a:pt x="3444" y="95"/>
                      <a:pt x="3391" y="1"/>
                      <a:pt x="3328" y="1"/>
                    </a:cubicBezTo>
                    <a:close/>
                  </a:path>
                </a:pathLst>
              </a:custGeom>
              <a:grp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841" name="Google Shape;3841;p110"/>
            <p:cNvGrpSpPr/>
            <p:nvPr/>
          </p:nvGrpSpPr>
          <p:grpSpPr>
            <a:xfrm>
              <a:off x="1045909" y="1613450"/>
              <a:ext cx="3414742" cy="1722322"/>
              <a:chOff x="1045909" y="1613450"/>
              <a:chExt cx="3414742" cy="1722322"/>
            </a:xfrm>
            <a:grpFill/>
          </p:grpSpPr>
          <p:sp>
            <p:nvSpPr>
              <p:cNvPr id="3842" name="Google Shape;3842;p110"/>
              <p:cNvSpPr/>
              <p:nvPr/>
            </p:nvSpPr>
            <p:spPr>
              <a:xfrm rot="5400000">
                <a:off x="2711442" y="-52083"/>
                <a:ext cx="53050" cy="3384116"/>
              </a:xfrm>
              <a:custGeom>
                <a:avLst/>
                <a:gdLst/>
                <a:ahLst/>
                <a:cxnLst/>
                <a:rect l="l" t="t" r="r" b="b"/>
                <a:pathLst>
                  <a:path w="2122" h="42898" extrusionOk="0">
                    <a:moveTo>
                      <a:pt x="1133" y="0"/>
                    </a:moveTo>
                    <a:cubicBezTo>
                      <a:pt x="701" y="0"/>
                      <a:pt x="284" y="270"/>
                      <a:pt x="284" y="824"/>
                    </a:cubicBezTo>
                    <a:cubicBezTo>
                      <a:pt x="299" y="14132"/>
                      <a:pt x="299" y="27455"/>
                      <a:pt x="314" y="40778"/>
                    </a:cubicBezTo>
                    <a:cubicBezTo>
                      <a:pt x="105" y="40957"/>
                      <a:pt x="0" y="41211"/>
                      <a:pt x="120" y="41569"/>
                    </a:cubicBezTo>
                    <a:cubicBezTo>
                      <a:pt x="195" y="41794"/>
                      <a:pt x="284" y="42003"/>
                      <a:pt x="344" y="42227"/>
                    </a:cubicBezTo>
                    <a:cubicBezTo>
                      <a:pt x="497" y="42663"/>
                      <a:pt x="922" y="42897"/>
                      <a:pt x="1318" y="42897"/>
                    </a:cubicBezTo>
                    <a:cubicBezTo>
                      <a:pt x="1736" y="42897"/>
                      <a:pt x="2121" y="42637"/>
                      <a:pt x="2121" y="42077"/>
                    </a:cubicBezTo>
                    <a:cubicBezTo>
                      <a:pt x="2091" y="28381"/>
                      <a:pt x="2091" y="14655"/>
                      <a:pt x="2076" y="914"/>
                    </a:cubicBezTo>
                    <a:cubicBezTo>
                      <a:pt x="2076" y="311"/>
                      <a:pt x="1596" y="0"/>
                      <a:pt x="1133" y="0"/>
                    </a:cubicBezTo>
                    <a:close/>
                  </a:path>
                </a:pathLst>
              </a:custGeom>
              <a:grp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43" name="Google Shape;3843;p110"/>
              <p:cNvSpPr/>
              <p:nvPr/>
            </p:nvSpPr>
            <p:spPr>
              <a:xfrm rot="5400000">
                <a:off x="2711442" y="1617167"/>
                <a:ext cx="53050" cy="3384116"/>
              </a:xfrm>
              <a:custGeom>
                <a:avLst/>
                <a:gdLst/>
                <a:ahLst/>
                <a:cxnLst/>
                <a:rect l="l" t="t" r="r" b="b"/>
                <a:pathLst>
                  <a:path w="2122" h="42898" extrusionOk="0">
                    <a:moveTo>
                      <a:pt x="1133" y="0"/>
                    </a:moveTo>
                    <a:cubicBezTo>
                      <a:pt x="701" y="0"/>
                      <a:pt x="284" y="270"/>
                      <a:pt x="284" y="824"/>
                    </a:cubicBezTo>
                    <a:cubicBezTo>
                      <a:pt x="299" y="14132"/>
                      <a:pt x="299" y="27455"/>
                      <a:pt x="314" y="40778"/>
                    </a:cubicBezTo>
                    <a:cubicBezTo>
                      <a:pt x="105" y="40957"/>
                      <a:pt x="0" y="41211"/>
                      <a:pt x="120" y="41569"/>
                    </a:cubicBezTo>
                    <a:cubicBezTo>
                      <a:pt x="195" y="41794"/>
                      <a:pt x="284" y="42003"/>
                      <a:pt x="344" y="42227"/>
                    </a:cubicBezTo>
                    <a:cubicBezTo>
                      <a:pt x="497" y="42663"/>
                      <a:pt x="922" y="42897"/>
                      <a:pt x="1318" y="42897"/>
                    </a:cubicBezTo>
                    <a:cubicBezTo>
                      <a:pt x="1736" y="42897"/>
                      <a:pt x="2121" y="42637"/>
                      <a:pt x="2121" y="42077"/>
                    </a:cubicBezTo>
                    <a:cubicBezTo>
                      <a:pt x="2091" y="28381"/>
                      <a:pt x="2091" y="14655"/>
                      <a:pt x="2076" y="914"/>
                    </a:cubicBezTo>
                    <a:cubicBezTo>
                      <a:pt x="2076" y="311"/>
                      <a:pt x="1596" y="0"/>
                      <a:pt x="1133" y="0"/>
                    </a:cubicBezTo>
                    <a:close/>
                  </a:path>
                </a:pathLst>
              </a:custGeom>
              <a:grp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44" name="Google Shape;3844;p110"/>
              <p:cNvSpPr/>
              <p:nvPr/>
            </p:nvSpPr>
            <p:spPr>
              <a:xfrm flipH="1">
                <a:off x="1063400" y="1617171"/>
                <a:ext cx="291896" cy="1718601"/>
              </a:xfrm>
              <a:custGeom>
                <a:avLst/>
                <a:gdLst/>
                <a:ahLst/>
                <a:cxnLst/>
                <a:rect l="l" t="t" r="r" b="b"/>
                <a:pathLst>
                  <a:path w="2122" h="42898" extrusionOk="0">
                    <a:moveTo>
                      <a:pt x="1133" y="0"/>
                    </a:moveTo>
                    <a:cubicBezTo>
                      <a:pt x="701" y="0"/>
                      <a:pt x="284" y="270"/>
                      <a:pt x="284" y="824"/>
                    </a:cubicBezTo>
                    <a:cubicBezTo>
                      <a:pt x="299" y="14132"/>
                      <a:pt x="299" y="27455"/>
                      <a:pt x="314" y="40778"/>
                    </a:cubicBezTo>
                    <a:cubicBezTo>
                      <a:pt x="105" y="40957"/>
                      <a:pt x="0" y="41211"/>
                      <a:pt x="120" y="41569"/>
                    </a:cubicBezTo>
                    <a:cubicBezTo>
                      <a:pt x="195" y="41794"/>
                      <a:pt x="284" y="42003"/>
                      <a:pt x="344" y="42227"/>
                    </a:cubicBezTo>
                    <a:cubicBezTo>
                      <a:pt x="497" y="42663"/>
                      <a:pt x="922" y="42897"/>
                      <a:pt x="1318" y="42897"/>
                    </a:cubicBezTo>
                    <a:cubicBezTo>
                      <a:pt x="1736" y="42897"/>
                      <a:pt x="2121" y="42637"/>
                      <a:pt x="2121" y="42077"/>
                    </a:cubicBezTo>
                    <a:cubicBezTo>
                      <a:pt x="2091" y="28381"/>
                      <a:pt x="2091" y="14655"/>
                      <a:pt x="2076" y="914"/>
                    </a:cubicBezTo>
                    <a:cubicBezTo>
                      <a:pt x="2076" y="311"/>
                      <a:pt x="1596" y="0"/>
                      <a:pt x="1133" y="0"/>
                    </a:cubicBezTo>
                    <a:close/>
                  </a:path>
                </a:pathLst>
              </a:custGeom>
              <a:grp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45" name="Google Shape;3845;p110"/>
              <p:cNvSpPr/>
              <p:nvPr/>
            </p:nvSpPr>
            <p:spPr>
              <a:xfrm>
                <a:off x="4192833" y="1617171"/>
                <a:ext cx="267818" cy="1718601"/>
              </a:xfrm>
              <a:custGeom>
                <a:avLst/>
                <a:gdLst/>
                <a:ahLst/>
                <a:cxnLst/>
                <a:rect l="l" t="t" r="r" b="b"/>
                <a:pathLst>
                  <a:path w="2122" h="42898" extrusionOk="0">
                    <a:moveTo>
                      <a:pt x="1133" y="0"/>
                    </a:moveTo>
                    <a:cubicBezTo>
                      <a:pt x="701" y="0"/>
                      <a:pt x="284" y="270"/>
                      <a:pt x="284" y="824"/>
                    </a:cubicBezTo>
                    <a:cubicBezTo>
                      <a:pt x="299" y="14132"/>
                      <a:pt x="299" y="27455"/>
                      <a:pt x="314" y="40778"/>
                    </a:cubicBezTo>
                    <a:cubicBezTo>
                      <a:pt x="105" y="40957"/>
                      <a:pt x="0" y="41211"/>
                      <a:pt x="120" y="41569"/>
                    </a:cubicBezTo>
                    <a:cubicBezTo>
                      <a:pt x="195" y="41794"/>
                      <a:pt x="284" y="42003"/>
                      <a:pt x="344" y="42227"/>
                    </a:cubicBezTo>
                    <a:cubicBezTo>
                      <a:pt x="497" y="42663"/>
                      <a:pt x="922" y="42897"/>
                      <a:pt x="1318" y="42897"/>
                    </a:cubicBezTo>
                    <a:cubicBezTo>
                      <a:pt x="1736" y="42897"/>
                      <a:pt x="2121" y="42637"/>
                      <a:pt x="2121" y="42077"/>
                    </a:cubicBezTo>
                    <a:cubicBezTo>
                      <a:pt x="2091" y="28381"/>
                      <a:pt x="2091" y="14655"/>
                      <a:pt x="2076" y="914"/>
                    </a:cubicBezTo>
                    <a:cubicBezTo>
                      <a:pt x="2076" y="311"/>
                      <a:pt x="1596" y="0"/>
                      <a:pt x="1133" y="0"/>
                    </a:cubicBezTo>
                    <a:close/>
                  </a:path>
                </a:pathLst>
              </a:custGeom>
              <a:grp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sp>
        <p:nvSpPr>
          <p:cNvPr id="3846" name="Google Shape;3846;p110"/>
          <p:cNvSpPr/>
          <p:nvPr/>
        </p:nvSpPr>
        <p:spPr>
          <a:xfrm>
            <a:off x="83013" y="608361"/>
            <a:ext cx="1973833" cy="302033"/>
          </a:xfrm>
          <a:custGeom>
            <a:avLst/>
            <a:gdLst/>
            <a:ahLst/>
            <a:cxnLst/>
            <a:rect l="l" t="t" r="r" b="b"/>
            <a:pathLst>
              <a:path w="59215" h="9061" extrusionOk="0">
                <a:moveTo>
                  <a:pt x="28164" y="6570"/>
                </a:moveTo>
                <a:cubicBezTo>
                  <a:pt x="28206" y="6570"/>
                  <a:pt x="28227" y="6591"/>
                  <a:pt x="28227" y="6591"/>
                </a:cubicBezTo>
                <a:cubicBezTo>
                  <a:pt x="28227" y="6591"/>
                  <a:pt x="28206" y="6591"/>
                  <a:pt x="28164" y="6570"/>
                </a:cubicBezTo>
                <a:close/>
                <a:moveTo>
                  <a:pt x="2951" y="8035"/>
                </a:moveTo>
                <a:cubicBezTo>
                  <a:pt x="2951" y="8042"/>
                  <a:pt x="2951" y="8044"/>
                  <a:pt x="2950" y="8044"/>
                </a:cubicBezTo>
                <a:cubicBezTo>
                  <a:pt x="2949" y="8044"/>
                  <a:pt x="2944" y="8035"/>
                  <a:pt x="2930" y="8035"/>
                </a:cubicBezTo>
                <a:close/>
                <a:moveTo>
                  <a:pt x="48272" y="0"/>
                </a:moveTo>
                <a:cubicBezTo>
                  <a:pt x="48146" y="0"/>
                  <a:pt x="48020" y="21"/>
                  <a:pt x="47895" y="105"/>
                </a:cubicBezTo>
                <a:cubicBezTo>
                  <a:pt x="47686" y="209"/>
                  <a:pt x="47497" y="356"/>
                  <a:pt x="47372" y="565"/>
                </a:cubicBezTo>
                <a:cubicBezTo>
                  <a:pt x="47288" y="691"/>
                  <a:pt x="47225" y="816"/>
                  <a:pt x="47163" y="942"/>
                </a:cubicBezTo>
                <a:cubicBezTo>
                  <a:pt x="47058" y="1130"/>
                  <a:pt x="46974" y="1318"/>
                  <a:pt x="46870" y="1486"/>
                </a:cubicBezTo>
                <a:cubicBezTo>
                  <a:pt x="46702" y="1800"/>
                  <a:pt x="46535" y="2093"/>
                  <a:pt x="46367" y="2406"/>
                </a:cubicBezTo>
                <a:cubicBezTo>
                  <a:pt x="46221" y="2678"/>
                  <a:pt x="46095" y="2950"/>
                  <a:pt x="45928" y="3222"/>
                </a:cubicBezTo>
                <a:cubicBezTo>
                  <a:pt x="45635" y="3746"/>
                  <a:pt x="45342" y="4269"/>
                  <a:pt x="44987" y="4771"/>
                </a:cubicBezTo>
                <a:cubicBezTo>
                  <a:pt x="44903" y="4855"/>
                  <a:pt x="44861" y="4917"/>
                  <a:pt x="44777" y="5022"/>
                </a:cubicBezTo>
                <a:cubicBezTo>
                  <a:pt x="44715" y="4562"/>
                  <a:pt x="44673" y="4080"/>
                  <a:pt x="44652" y="3578"/>
                </a:cubicBezTo>
                <a:cubicBezTo>
                  <a:pt x="44610" y="3181"/>
                  <a:pt x="44589" y="2720"/>
                  <a:pt x="44568" y="2302"/>
                </a:cubicBezTo>
                <a:cubicBezTo>
                  <a:pt x="44568" y="2134"/>
                  <a:pt x="44547" y="1946"/>
                  <a:pt x="44526" y="1758"/>
                </a:cubicBezTo>
                <a:lnTo>
                  <a:pt x="44526" y="1486"/>
                </a:lnTo>
                <a:cubicBezTo>
                  <a:pt x="44526" y="1360"/>
                  <a:pt x="44484" y="1256"/>
                  <a:pt x="44484" y="1130"/>
                </a:cubicBezTo>
                <a:cubicBezTo>
                  <a:pt x="44463" y="963"/>
                  <a:pt x="44422" y="816"/>
                  <a:pt x="44338" y="691"/>
                </a:cubicBezTo>
                <a:cubicBezTo>
                  <a:pt x="44254" y="565"/>
                  <a:pt x="44150" y="481"/>
                  <a:pt x="44024" y="377"/>
                </a:cubicBezTo>
                <a:cubicBezTo>
                  <a:pt x="43940" y="314"/>
                  <a:pt x="43815" y="293"/>
                  <a:pt x="43710" y="251"/>
                </a:cubicBezTo>
                <a:cubicBezTo>
                  <a:pt x="43637" y="230"/>
                  <a:pt x="43569" y="220"/>
                  <a:pt x="43504" y="220"/>
                </a:cubicBezTo>
                <a:cubicBezTo>
                  <a:pt x="43438" y="220"/>
                  <a:pt x="43375" y="230"/>
                  <a:pt x="43313" y="251"/>
                </a:cubicBezTo>
                <a:cubicBezTo>
                  <a:pt x="43103" y="293"/>
                  <a:pt x="42978" y="419"/>
                  <a:pt x="42873" y="586"/>
                </a:cubicBezTo>
                <a:cubicBezTo>
                  <a:pt x="42706" y="795"/>
                  <a:pt x="42580" y="1025"/>
                  <a:pt x="42476" y="1235"/>
                </a:cubicBezTo>
                <a:cubicBezTo>
                  <a:pt x="42413" y="1360"/>
                  <a:pt x="42350" y="1465"/>
                  <a:pt x="42287" y="1611"/>
                </a:cubicBezTo>
                <a:cubicBezTo>
                  <a:pt x="42183" y="1821"/>
                  <a:pt x="42057" y="2009"/>
                  <a:pt x="41953" y="2239"/>
                </a:cubicBezTo>
                <a:cubicBezTo>
                  <a:pt x="41576" y="2909"/>
                  <a:pt x="41220" y="3557"/>
                  <a:pt x="40781" y="4185"/>
                </a:cubicBezTo>
                <a:cubicBezTo>
                  <a:pt x="40613" y="4373"/>
                  <a:pt x="40467" y="4562"/>
                  <a:pt x="40279" y="4687"/>
                </a:cubicBezTo>
                <a:lnTo>
                  <a:pt x="40258" y="4687"/>
                </a:lnTo>
                <a:cubicBezTo>
                  <a:pt x="40069" y="4122"/>
                  <a:pt x="39902" y="3536"/>
                  <a:pt x="39777" y="2971"/>
                </a:cubicBezTo>
                <a:cubicBezTo>
                  <a:pt x="39756" y="2867"/>
                  <a:pt x="39735" y="2762"/>
                  <a:pt x="39693" y="2616"/>
                </a:cubicBezTo>
                <a:cubicBezTo>
                  <a:pt x="39672" y="2469"/>
                  <a:pt x="39630" y="2302"/>
                  <a:pt x="39588" y="2134"/>
                </a:cubicBezTo>
                <a:lnTo>
                  <a:pt x="39442" y="1570"/>
                </a:lnTo>
                <a:cubicBezTo>
                  <a:pt x="39379" y="1423"/>
                  <a:pt x="39337" y="1256"/>
                  <a:pt x="39233" y="1130"/>
                </a:cubicBezTo>
                <a:cubicBezTo>
                  <a:pt x="39170" y="1046"/>
                  <a:pt x="39128" y="1005"/>
                  <a:pt x="39065" y="942"/>
                </a:cubicBezTo>
                <a:cubicBezTo>
                  <a:pt x="39002" y="879"/>
                  <a:pt x="38835" y="774"/>
                  <a:pt x="38709" y="733"/>
                </a:cubicBezTo>
                <a:cubicBezTo>
                  <a:pt x="38626" y="712"/>
                  <a:pt x="38542" y="712"/>
                  <a:pt x="38437" y="712"/>
                </a:cubicBezTo>
                <a:cubicBezTo>
                  <a:pt x="38333" y="712"/>
                  <a:pt x="38249" y="733"/>
                  <a:pt x="38103" y="774"/>
                </a:cubicBezTo>
                <a:cubicBezTo>
                  <a:pt x="37977" y="795"/>
                  <a:pt x="37852" y="900"/>
                  <a:pt x="37747" y="984"/>
                </a:cubicBezTo>
                <a:cubicBezTo>
                  <a:pt x="37663" y="1025"/>
                  <a:pt x="37642" y="1088"/>
                  <a:pt x="37580" y="1151"/>
                </a:cubicBezTo>
                <a:cubicBezTo>
                  <a:pt x="37475" y="1298"/>
                  <a:pt x="37349" y="1444"/>
                  <a:pt x="37245" y="1611"/>
                </a:cubicBezTo>
                <a:cubicBezTo>
                  <a:pt x="37161" y="1716"/>
                  <a:pt x="37098" y="1842"/>
                  <a:pt x="37015" y="1967"/>
                </a:cubicBezTo>
                <a:cubicBezTo>
                  <a:pt x="36931" y="2072"/>
                  <a:pt x="36847" y="2197"/>
                  <a:pt x="36805" y="2302"/>
                </a:cubicBezTo>
                <a:cubicBezTo>
                  <a:pt x="36680" y="2511"/>
                  <a:pt x="36533" y="2699"/>
                  <a:pt x="36429" y="2909"/>
                </a:cubicBezTo>
                <a:cubicBezTo>
                  <a:pt x="36261" y="3202"/>
                  <a:pt x="36094" y="3453"/>
                  <a:pt x="35906" y="3746"/>
                </a:cubicBezTo>
                <a:cubicBezTo>
                  <a:pt x="35759" y="3976"/>
                  <a:pt x="35634" y="4248"/>
                  <a:pt x="35466" y="4478"/>
                </a:cubicBezTo>
                <a:cubicBezTo>
                  <a:pt x="35278" y="4771"/>
                  <a:pt x="35111" y="5022"/>
                  <a:pt x="34901" y="5294"/>
                </a:cubicBezTo>
                <a:cubicBezTo>
                  <a:pt x="34692" y="5524"/>
                  <a:pt x="34483" y="5754"/>
                  <a:pt x="34232" y="5943"/>
                </a:cubicBezTo>
                <a:lnTo>
                  <a:pt x="34002" y="6110"/>
                </a:lnTo>
                <a:cubicBezTo>
                  <a:pt x="33981" y="6110"/>
                  <a:pt x="33960" y="6131"/>
                  <a:pt x="33897" y="6131"/>
                </a:cubicBezTo>
                <a:lnTo>
                  <a:pt x="33876" y="6131"/>
                </a:lnTo>
                <a:cubicBezTo>
                  <a:pt x="33771" y="5963"/>
                  <a:pt x="33688" y="5817"/>
                  <a:pt x="33604" y="5629"/>
                </a:cubicBezTo>
                <a:cubicBezTo>
                  <a:pt x="33437" y="5147"/>
                  <a:pt x="33290" y="4666"/>
                  <a:pt x="33227" y="4164"/>
                </a:cubicBezTo>
                <a:cubicBezTo>
                  <a:pt x="33165" y="3850"/>
                  <a:pt x="33123" y="3557"/>
                  <a:pt x="33060" y="3243"/>
                </a:cubicBezTo>
                <a:cubicBezTo>
                  <a:pt x="33039" y="3013"/>
                  <a:pt x="32976" y="2783"/>
                  <a:pt x="32955" y="2553"/>
                </a:cubicBezTo>
                <a:cubicBezTo>
                  <a:pt x="32955" y="2469"/>
                  <a:pt x="32935" y="2386"/>
                  <a:pt x="32935" y="2281"/>
                </a:cubicBezTo>
                <a:cubicBezTo>
                  <a:pt x="32914" y="2176"/>
                  <a:pt x="32872" y="2093"/>
                  <a:pt x="32830" y="1967"/>
                </a:cubicBezTo>
                <a:cubicBezTo>
                  <a:pt x="32746" y="1758"/>
                  <a:pt x="32537" y="1611"/>
                  <a:pt x="32328" y="1549"/>
                </a:cubicBezTo>
                <a:cubicBezTo>
                  <a:pt x="32265" y="1538"/>
                  <a:pt x="32202" y="1533"/>
                  <a:pt x="32137" y="1533"/>
                </a:cubicBezTo>
                <a:cubicBezTo>
                  <a:pt x="32071" y="1533"/>
                  <a:pt x="32003" y="1538"/>
                  <a:pt x="31930" y="1549"/>
                </a:cubicBezTo>
                <a:lnTo>
                  <a:pt x="31888" y="1549"/>
                </a:lnTo>
                <a:cubicBezTo>
                  <a:pt x="31784" y="1570"/>
                  <a:pt x="31679" y="1632"/>
                  <a:pt x="31595" y="1716"/>
                </a:cubicBezTo>
                <a:cubicBezTo>
                  <a:pt x="31449" y="1821"/>
                  <a:pt x="31386" y="1988"/>
                  <a:pt x="31302" y="2155"/>
                </a:cubicBezTo>
                <a:cubicBezTo>
                  <a:pt x="31156" y="2448"/>
                  <a:pt x="30989" y="2699"/>
                  <a:pt x="30821" y="2992"/>
                </a:cubicBezTo>
                <a:cubicBezTo>
                  <a:pt x="30319" y="3829"/>
                  <a:pt x="29817" y="4687"/>
                  <a:pt x="29210" y="5482"/>
                </a:cubicBezTo>
                <a:cubicBezTo>
                  <a:pt x="28980" y="5754"/>
                  <a:pt x="28750" y="6026"/>
                  <a:pt x="28457" y="6277"/>
                </a:cubicBezTo>
                <a:cubicBezTo>
                  <a:pt x="28352" y="6361"/>
                  <a:pt x="28248" y="6424"/>
                  <a:pt x="28143" y="6466"/>
                </a:cubicBezTo>
                <a:cubicBezTo>
                  <a:pt x="28080" y="6340"/>
                  <a:pt x="28059" y="6194"/>
                  <a:pt x="28017" y="6089"/>
                </a:cubicBezTo>
                <a:cubicBezTo>
                  <a:pt x="27955" y="5943"/>
                  <a:pt x="27934" y="5796"/>
                  <a:pt x="27871" y="5650"/>
                </a:cubicBezTo>
                <a:cubicBezTo>
                  <a:pt x="27808" y="5419"/>
                  <a:pt x="27787" y="5147"/>
                  <a:pt x="27704" y="4917"/>
                </a:cubicBezTo>
                <a:cubicBezTo>
                  <a:pt x="27641" y="4687"/>
                  <a:pt x="27599" y="4415"/>
                  <a:pt x="27536" y="4185"/>
                </a:cubicBezTo>
                <a:cubicBezTo>
                  <a:pt x="27494" y="3997"/>
                  <a:pt x="27453" y="3787"/>
                  <a:pt x="27411" y="3620"/>
                </a:cubicBezTo>
                <a:cubicBezTo>
                  <a:pt x="27390" y="3432"/>
                  <a:pt x="27327" y="3264"/>
                  <a:pt x="27285" y="3118"/>
                </a:cubicBezTo>
                <a:cubicBezTo>
                  <a:pt x="27243" y="2992"/>
                  <a:pt x="27222" y="2846"/>
                  <a:pt x="27181" y="2720"/>
                </a:cubicBezTo>
                <a:cubicBezTo>
                  <a:pt x="27097" y="2427"/>
                  <a:pt x="26888" y="2155"/>
                  <a:pt x="26574" y="2051"/>
                </a:cubicBezTo>
                <a:cubicBezTo>
                  <a:pt x="26473" y="2019"/>
                  <a:pt x="26370" y="2003"/>
                  <a:pt x="26270" y="2003"/>
                </a:cubicBezTo>
                <a:cubicBezTo>
                  <a:pt x="26036" y="2003"/>
                  <a:pt x="25814" y="2091"/>
                  <a:pt x="25653" y="2281"/>
                </a:cubicBezTo>
                <a:cubicBezTo>
                  <a:pt x="25590" y="2386"/>
                  <a:pt x="25507" y="2490"/>
                  <a:pt x="25444" y="2595"/>
                </a:cubicBezTo>
                <a:cubicBezTo>
                  <a:pt x="25402" y="2720"/>
                  <a:pt x="25318" y="2846"/>
                  <a:pt x="25256" y="2992"/>
                </a:cubicBezTo>
                <a:cubicBezTo>
                  <a:pt x="25172" y="3160"/>
                  <a:pt x="25088" y="3348"/>
                  <a:pt x="25004" y="3536"/>
                </a:cubicBezTo>
                <a:cubicBezTo>
                  <a:pt x="24586" y="4352"/>
                  <a:pt x="24168" y="5189"/>
                  <a:pt x="23624" y="5943"/>
                </a:cubicBezTo>
                <a:cubicBezTo>
                  <a:pt x="23498" y="6089"/>
                  <a:pt x="23331" y="6256"/>
                  <a:pt x="23163" y="6403"/>
                </a:cubicBezTo>
                <a:cubicBezTo>
                  <a:pt x="23100" y="6466"/>
                  <a:pt x="23038" y="6487"/>
                  <a:pt x="22975" y="6549"/>
                </a:cubicBezTo>
                <a:cubicBezTo>
                  <a:pt x="22933" y="6549"/>
                  <a:pt x="22891" y="6570"/>
                  <a:pt x="22870" y="6570"/>
                </a:cubicBezTo>
                <a:cubicBezTo>
                  <a:pt x="22861" y="6559"/>
                  <a:pt x="22853" y="6548"/>
                  <a:pt x="22844" y="6536"/>
                </a:cubicBezTo>
                <a:lnTo>
                  <a:pt x="22844" y="6536"/>
                </a:lnTo>
                <a:lnTo>
                  <a:pt x="22870" y="6549"/>
                </a:lnTo>
                <a:cubicBezTo>
                  <a:pt x="22870" y="6530"/>
                  <a:pt x="22870" y="6529"/>
                  <a:pt x="22839" y="6528"/>
                </a:cubicBezTo>
                <a:lnTo>
                  <a:pt x="22839" y="6528"/>
                </a:lnTo>
                <a:cubicBezTo>
                  <a:pt x="22841" y="6531"/>
                  <a:pt x="22842" y="6534"/>
                  <a:pt x="22844" y="6536"/>
                </a:cubicBezTo>
                <a:lnTo>
                  <a:pt x="22844" y="6536"/>
                </a:lnTo>
                <a:lnTo>
                  <a:pt x="22828" y="6528"/>
                </a:lnTo>
                <a:cubicBezTo>
                  <a:pt x="22832" y="6528"/>
                  <a:pt x="22836" y="6528"/>
                  <a:pt x="22839" y="6528"/>
                </a:cubicBezTo>
                <a:lnTo>
                  <a:pt x="22839" y="6528"/>
                </a:lnTo>
                <a:cubicBezTo>
                  <a:pt x="22771" y="6433"/>
                  <a:pt x="22718" y="6326"/>
                  <a:pt x="22682" y="6235"/>
                </a:cubicBezTo>
                <a:cubicBezTo>
                  <a:pt x="22515" y="5838"/>
                  <a:pt x="22410" y="5440"/>
                  <a:pt x="22305" y="5043"/>
                </a:cubicBezTo>
                <a:cubicBezTo>
                  <a:pt x="22263" y="4813"/>
                  <a:pt x="22180" y="4562"/>
                  <a:pt x="22117" y="4311"/>
                </a:cubicBezTo>
                <a:cubicBezTo>
                  <a:pt x="22075" y="4038"/>
                  <a:pt x="21991" y="3746"/>
                  <a:pt x="21950" y="3474"/>
                </a:cubicBezTo>
                <a:lnTo>
                  <a:pt x="21866" y="3097"/>
                </a:lnTo>
                <a:cubicBezTo>
                  <a:pt x="21845" y="2909"/>
                  <a:pt x="21803" y="2741"/>
                  <a:pt x="21740" y="2595"/>
                </a:cubicBezTo>
                <a:cubicBezTo>
                  <a:pt x="21699" y="2511"/>
                  <a:pt x="21678" y="2469"/>
                  <a:pt x="21636" y="2386"/>
                </a:cubicBezTo>
                <a:cubicBezTo>
                  <a:pt x="21573" y="2302"/>
                  <a:pt x="21510" y="2197"/>
                  <a:pt x="21427" y="2114"/>
                </a:cubicBezTo>
                <a:cubicBezTo>
                  <a:pt x="21343" y="2009"/>
                  <a:pt x="21155" y="1967"/>
                  <a:pt x="21029" y="1967"/>
                </a:cubicBezTo>
                <a:cubicBezTo>
                  <a:pt x="20820" y="1967"/>
                  <a:pt x="20673" y="2072"/>
                  <a:pt x="20569" y="2218"/>
                </a:cubicBezTo>
                <a:cubicBezTo>
                  <a:pt x="20485" y="2365"/>
                  <a:pt x="20380" y="2469"/>
                  <a:pt x="20318" y="2595"/>
                </a:cubicBezTo>
                <a:cubicBezTo>
                  <a:pt x="20255" y="2741"/>
                  <a:pt x="20171" y="2930"/>
                  <a:pt x="20087" y="3118"/>
                </a:cubicBezTo>
                <a:cubicBezTo>
                  <a:pt x="19962" y="3432"/>
                  <a:pt x="19836" y="3725"/>
                  <a:pt x="19690" y="4038"/>
                </a:cubicBezTo>
                <a:cubicBezTo>
                  <a:pt x="19522" y="4457"/>
                  <a:pt x="19334" y="4875"/>
                  <a:pt x="19125" y="5294"/>
                </a:cubicBezTo>
                <a:cubicBezTo>
                  <a:pt x="18916" y="5671"/>
                  <a:pt x="18706" y="6089"/>
                  <a:pt x="18434" y="6466"/>
                </a:cubicBezTo>
                <a:cubicBezTo>
                  <a:pt x="18309" y="6612"/>
                  <a:pt x="18183" y="6779"/>
                  <a:pt x="18058" y="6905"/>
                </a:cubicBezTo>
                <a:cubicBezTo>
                  <a:pt x="17995" y="6968"/>
                  <a:pt x="17911" y="6989"/>
                  <a:pt x="17870" y="7010"/>
                </a:cubicBezTo>
                <a:lnTo>
                  <a:pt x="17849" y="7010"/>
                </a:lnTo>
                <a:lnTo>
                  <a:pt x="17849" y="6989"/>
                </a:lnTo>
                <a:cubicBezTo>
                  <a:pt x="17807" y="6968"/>
                  <a:pt x="17786" y="6905"/>
                  <a:pt x="17786" y="6884"/>
                </a:cubicBezTo>
                <a:cubicBezTo>
                  <a:pt x="17556" y="6298"/>
                  <a:pt x="17430" y="5712"/>
                  <a:pt x="17284" y="5106"/>
                </a:cubicBezTo>
                <a:cubicBezTo>
                  <a:pt x="17242" y="4834"/>
                  <a:pt x="17158" y="4562"/>
                  <a:pt x="17116" y="4290"/>
                </a:cubicBezTo>
                <a:cubicBezTo>
                  <a:pt x="17053" y="4101"/>
                  <a:pt x="17033" y="3955"/>
                  <a:pt x="16970" y="3766"/>
                </a:cubicBezTo>
                <a:cubicBezTo>
                  <a:pt x="16949" y="3641"/>
                  <a:pt x="16865" y="3515"/>
                  <a:pt x="16823" y="3411"/>
                </a:cubicBezTo>
                <a:cubicBezTo>
                  <a:pt x="16740" y="3264"/>
                  <a:pt x="16635" y="3160"/>
                  <a:pt x="16530" y="3055"/>
                </a:cubicBezTo>
                <a:cubicBezTo>
                  <a:pt x="16447" y="2950"/>
                  <a:pt x="16321" y="2930"/>
                  <a:pt x="16196" y="2930"/>
                </a:cubicBezTo>
                <a:cubicBezTo>
                  <a:pt x="16007" y="2930"/>
                  <a:pt x="15882" y="3034"/>
                  <a:pt x="15777" y="3160"/>
                </a:cubicBezTo>
                <a:cubicBezTo>
                  <a:pt x="15693" y="3264"/>
                  <a:pt x="15610" y="3411"/>
                  <a:pt x="15547" y="3536"/>
                </a:cubicBezTo>
                <a:cubicBezTo>
                  <a:pt x="15463" y="3683"/>
                  <a:pt x="15401" y="3871"/>
                  <a:pt x="15338" y="4038"/>
                </a:cubicBezTo>
                <a:cubicBezTo>
                  <a:pt x="15149" y="4457"/>
                  <a:pt x="14961" y="4875"/>
                  <a:pt x="14752" y="5252"/>
                </a:cubicBezTo>
                <a:cubicBezTo>
                  <a:pt x="14626" y="5545"/>
                  <a:pt x="14459" y="5859"/>
                  <a:pt x="14333" y="6152"/>
                </a:cubicBezTo>
                <a:cubicBezTo>
                  <a:pt x="14187" y="6445"/>
                  <a:pt x="14040" y="6759"/>
                  <a:pt x="13873" y="7031"/>
                </a:cubicBezTo>
                <a:cubicBezTo>
                  <a:pt x="13706" y="7303"/>
                  <a:pt x="13580" y="7533"/>
                  <a:pt x="13392" y="7763"/>
                </a:cubicBezTo>
                <a:cubicBezTo>
                  <a:pt x="13266" y="7930"/>
                  <a:pt x="13162" y="8056"/>
                  <a:pt x="12994" y="8160"/>
                </a:cubicBezTo>
                <a:cubicBezTo>
                  <a:pt x="12973" y="8181"/>
                  <a:pt x="12952" y="8181"/>
                  <a:pt x="12952" y="8181"/>
                </a:cubicBezTo>
                <a:cubicBezTo>
                  <a:pt x="12932" y="8181"/>
                  <a:pt x="12890" y="8223"/>
                  <a:pt x="12869" y="8223"/>
                </a:cubicBezTo>
                <a:cubicBezTo>
                  <a:pt x="12848" y="8160"/>
                  <a:pt x="12827" y="8140"/>
                  <a:pt x="12785" y="8077"/>
                </a:cubicBezTo>
                <a:cubicBezTo>
                  <a:pt x="12701" y="7826"/>
                  <a:pt x="12660" y="7533"/>
                  <a:pt x="12639" y="7240"/>
                </a:cubicBezTo>
                <a:cubicBezTo>
                  <a:pt x="12597" y="7031"/>
                  <a:pt x="12555" y="6821"/>
                  <a:pt x="12534" y="6612"/>
                </a:cubicBezTo>
                <a:cubicBezTo>
                  <a:pt x="12471" y="6131"/>
                  <a:pt x="12408" y="5650"/>
                  <a:pt x="12367" y="5147"/>
                </a:cubicBezTo>
                <a:cubicBezTo>
                  <a:pt x="12346" y="4792"/>
                  <a:pt x="12325" y="4394"/>
                  <a:pt x="12283" y="4038"/>
                </a:cubicBezTo>
                <a:cubicBezTo>
                  <a:pt x="12283" y="3829"/>
                  <a:pt x="12262" y="3641"/>
                  <a:pt x="12262" y="3432"/>
                </a:cubicBezTo>
                <a:cubicBezTo>
                  <a:pt x="12262" y="3264"/>
                  <a:pt x="12241" y="3097"/>
                  <a:pt x="12220" y="2930"/>
                </a:cubicBezTo>
                <a:cubicBezTo>
                  <a:pt x="12178" y="2741"/>
                  <a:pt x="12074" y="2595"/>
                  <a:pt x="11969" y="2427"/>
                </a:cubicBezTo>
                <a:cubicBezTo>
                  <a:pt x="11927" y="2323"/>
                  <a:pt x="11823" y="2260"/>
                  <a:pt x="11718" y="2218"/>
                </a:cubicBezTo>
                <a:cubicBezTo>
                  <a:pt x="11675" y="2207"/>
                  <a:pt x="11633" y="2202"/>
                  <a:pt x="11593" y="2202"/>
                </a:cubicBezTo>
                <a:cubicBezTo>
                  <a:pt x="11478" y="2202"/>
                  <a:pt x="11377" y="2245"/>
                  <a:pt x="11299" y="2323"/>
                </a:cubicBezTo>
                <a:cubicBezTo>
                  <a:pt x="11174" y="2427"/>
                  <a:pt x="11069" y="2532"/>
                  <a:pt x="10965" y="2678"/>
                </a:cubicBezTo>
                <a:cubicBezTo>
                  <a:pt x="10860" y="2825"/>
                  <a:pt x="10776" y="2992"/>
                  <a:pt x="10672" y="3160"/>
                </a:cubicBezTo>
                <a:cubicBezTo>
                  <a:pt x="10588" y="3306"/>
                  <a:pt x="10546" y="3432"/>
                  <a:pt x="10463" y="3557"/>
                </a:cubicBezTo>
                <a:cubicBezTo>
                  <a:pt x="10337" y="3787"/>
                  <a:pt x="10232" y="3997"/>
                  <a:pt x="10086" y="4248"/>
                </a:cubicBezTo>
                <a:cubicBezTo>
                  <a:pt x="9563" y="5189"/>
                  <a:pt x="9082" y="6131"/>
                  <a:pt x="8412" y="6968"/>
                </a:cubicBezTo>
                <a:cubicBezTo>
                  <a:pt x="8286" y="7114"/>
                  <a:pt x="8182" y="7240"/>
                  <a:pt x="8056" y="7407"/>
                </a:cubicBezTo>
                <a:cubicBezTo>
                  <a:pt x="7994" y="7491"/>
                  <a:pt x="7931" y="7533"/>
                  <a:pt x="7868" y="7616"/>
                </a:cubicBezTo>
                <a:lnTo>
                  <a:pt x="7722" y="6905"/>
                </a:lnTo>
                <a:cubicBezTo>
                  <a:pt x="7659" y="6654"/>
                  <a:pt x="7617" y="6361"/>
                  <a:pt x="7554" y="6089"/>
                </a:cubicBezTo>
                <a:cubicBezTo>
                  <a:pt x="7450" y="5399"/>
                  <a:pt x="7345" y="4708"/>
                  <a:pt x="7240" y="3997"/>
                </a:cubicBezTo>
                <a:cubicBezTo>
                  <a:pt x="7198" y="3725"/>
                  <a:pt x="7157" y="3453"/>
                  <a:pt x="7094" y="3160"/>
                </a:cubicBezTo>
                <a:cubicBezTo>
                  <a:pt x="7052" y="2992"/>
                  <a:pt x="7010" y="2804"/>
                  <a:pt x="6989" y="2616"/>
                </a:cubicBezTo>
                <a:cubicBezTo>
                  <a:pt x="6947" y="2427"/>
                  <a:pt x="6843" y="2218"/>
                  <a:pt x="6675" y="2114"/>
                </a:cubicBezTo>
                <a:cubicBezTo>
                  <a:pt x="6583" y="2074"/>
                  <a:pt x="6481" y="2059"/>
                  <a:pt x="6377" y="2059"/>
                </a:cubicBezTo>
                <a:cubicBezTo>
                  <a:pt x="6317" y="2059"/>
                  <a:pt x="6255" y="2064"/>
                  <a:pt x="6194" y="2072"/>
                </a:cubicBezTo>
                <a:cubicBezTo>
                  <a:pt x="6006" y="2114"/>
                  <a:pt x="5901" y="2281"/>
                  <a:pt x="5859" y="2427"/>
                </a:cubicBezTo>
                <a:cubicBezTo>
                  <a:pt x="5838" y="2532"/>
                  <a:pt x="5797" y="2658"/>
                  <a:pt x="5776" y="2720"/>
                </a:cubicBezTo>
                <a:cubicBezTo>
                  <a:pt x="5755" y="2825"/>
                  <a:pt x="5692" y="2930"/>
                  <a:pt x="5671" y="3034"/>
                </a:cubicBezTo>
                <a:lnTo>
                  <a:pt x="4960" y="4917"/>
                </a:lnTo>
                <a:cubicBezTo>
                  <a:pt x="4918" y="5043"/>
                  <a:pt x="4855" y="5210"/>
                  <a:pt x="4792" y="5336"/>
                </a:cubicBezTo>
                <a:cubicBezTo>
                  <a:pt x="4499" y="6026"/>
                  <a:pt x="4165" y="6717"/>
                  <a:pt x="3683" y="7324"/>
                </a:cubicBezTo>
                <a:cubicBezTo>
                  <a:pt x="3537" y="7533"/>
                  <a:pt x="3349" y="7742"/>
                  <a:pt x="3160" y="7930"/>
                </a:cubicBezTo>
                <a:cubicBezTo>
                  <a:pt x="3139" y="7951"/>
                  <a:pt x="3077" y="7972"/>
                  <a:pt x="3056" y="7972"/>
                </a:cubicBezTo>
                <a:lnTo>
                  <a:pt x="2993" y="7972"/>
                </a:lnTo>
                <a:lnTo>
                  <a:pt x="2993" y="7951"/>
                </a:lnTo>
                <a:lnTo>
                  <a:pt x="2909" y="7721"/>
                </a:lnTo>
                <a:cubicBezTo>
                  <a:pt x="2867" y="7449"/>
                  <a:pt x="2909" y="7198"/>
                  <a:pt x="2909" y="6926"/>
                </a:cubicBezTo>
                <a:lnTo>
                  <a:pt x="2909" y="6382"/>
                </a:lnTo>
                <a:cubicBezTo>
                  <a:pt x="2909" y="5963"/>
                  <a:pt x="2930" y="5566"/>
                  <a:pt x="2930" y="5147"/>
                </a:cubicBezTo>
                <a:cubicBezTo>
                  <a:pt x="2930" y="4792"/>
                  <a:pt x="2951" y="4394"/>
                  <a:pt x="2951" y="4038"/>
                </a:cubicBezTo>
                <a:lnTo>
                  <a:pt x="2951" y="3536"/>
                </a:lnTo>
                <a:cubicBezTo>
                  <a:pt x="2951" y="3243"/>
                  <a:pt x="2993" y="2992"/>
                  <a:pt x="2951" y="2720"/>
                </a:cubicBezTo>
                <a:cubicBezTo>
                  <a:pt x="2951" y="2427"/>
                  <a:pt x="2909" y="2155"/>
                  <a:pt x="2846" y="1862"/>
                </a:cubicBezTo>
                <a:cubicBezTo>
                  <a:pt x="2825" y="1758"/>
                  <a:pt x="2721" y="1653"/>
                  <a:pt x="2616" y="1632"/>
                </a:cubicBezTo>
                <a:cubicBezTo>
                  <a:pt x="2582" y="1618"/>
                  <a:pt x="2548" y="1611"/>
                  <a:pt x="2514" y="1611"/>
                </a:cubicBezTo>
                <a:cubicBezTo>
                  <a:pt x="2404" y="1611"/>
                  <a:pt x="2299" y="1683"/>
                  <a:pt x="2219" y="1779"/>
                </a:cubicBezTo>
                <a:cubicBezTo>
                  <a:pt x="2177" y="1862"/>
                  <a:pt x="2093" y="1967"/>
                  <a:pt x="2051" y="2051"/>
                </a:cubicBezTo>
                <a:cubicBezTo>
                  <a:pt x="1968" y="2155"/>
                  <a:pt x="1947" y="2281"/>
                  <a:pt x="1884" y="2406"/>
                </a:cubicBezTo>
                <a:cubicBezTo>
                  <a:pt x="1779" y="2678"/>
                  <a:pt x="1696" y="2950"/>
                  <a:pt x="1633" y="3222"/>
                </a:cubicBezTo>
                <a:cubicBezTo>
                  <a:pt x="1549" y="3474"/>
                  <a:pt x="1465" y="3766"/>
                  <a:pt x="1382" y="4038"/>
                </a:cubicBezTo>
                <a:cubicBezTo>
                  <a:pt x="1256" y="4478"/>
                  <a:pt x="1131" y="4917"/>
                  <a:pt x="1005" y="5336"/>
                </a:cubicBezTo>
                <a:cubicBezTo>
                  <a:pt x="649" y="6507"/>
                  <a:pt x="315" y="7700"/>
                  <a:pt x="1" y="8893"/>
                </a:cubicBezTo>
                <a:cubicBezTo>
                  <a:pt x="440" y="7847"/>
                  <a:pt x="859" y="6800"/>
                  <a:pt x="1277" y="5733"/>
                </a:cubicBezTo>
                <a:cubicBezTo>
                  <a:pt x="1465" y="5294"/>
                  <a:pt x="1654" y="4834"/>
                  <a:pt x="1800" y="4373"/>
                </a:cubicBezTo>
                <a:cubicBezTo>
                  <a:pt x="1842" y="4269"/>
                  <a:pt x="1884" y="4185"/>
                  <a:pt x="1905" y="4080"/>
                </a:cubicBezTo>
                <a:cubicBezTo>
                  <a:pt x="2009" y="3829"/>
                  <a:pt x="2093" y="3557"/>
                  <a:pt x="2198" y="3306"/>
                </a:cubicBezTo>
                <a:lnTo>
                  <a:pt x="2198" y="3306"/>
                </a:lnTo>
                <a:cubicBezTo>
                  <a:pt x="2198" y="3474"/>
                  <a:pt x="2177" y="3683"/>
                  <a:pt x="2177" y="3871"/>
                </a:cubicBezTo>
                <a:cubicBezTo>
                  <a:pt x="2156" y="4269"/>
                  <a:pt x="2156" y="4687"/>
                  <a:pt x="2114" y="5085"/>
                </a:cubicBezTo>
                <a:cubicBezTo>
                  <a:pt x="2093" y="5712"/>
                  <a:pt x="2093" y="6340"/>
                  <a:pt x="2072" y="6989"/>
                </a:cubicBezTo>
                <a:cubicBezTo>
                  <a:pt x="2072" y="7219"/>
                  <a:pt x="2051" y="7428"/>
                  <a:pt x="2051" y="7658"/>
                </a:cubicBezTo>
                <a:cubicBezTo>
                  <a:pt x="2051" y="7847"/>
                  <a:pt x="2093" y="8035"/>
                  <a:pt x="2156" y="8181"/>
                </a:cubicBezTo>
                <a:cubicBezTo>
                  <a:pt x="2198" y="8370"/>
                  <a:pt x="2302" y="8579"/>
                  <a:pt x="2491" y="8684"/>
                </a:cubicBezTo>
                <a:cubicBezTo>
                  <a:pt x="2646" y="8772"/>
                  <a:pt x="2825" y="8820"/>
                  <a:pt x="3003" y="8820"/>
                </a:cubicBezTo>
                <a:cubicBezTo>
                  <a:pt x="3160" y="8820"/>
                  <a:pt x="3316" y="8783"/>
                  <a:pt x="3453" y="8704"/>
                </a:cubicBezTo>
                <a:cubicBezTo>
                  <a:pt x="3809" y="8495"/>
                  <a:pt x="4060" y="8181"/>
                  <a:pt x="4290" y="7868"/>
                </a:cubicBezTo>
                <a:cubicBezTo>
                  <a:pt x="4834" y="7177"/>
                  <a:pt x="5232" y="6340"/>
                  <a:pt x="5566" y="5503"/>
                </a:cubicBezTo>
                <a:cubicBezTo>
                  <a:pt x="5734" y="5106"/>
                  <a:pt x="5859" y="4708"/>
                  <a:pt x="6006" y="4290"/>
                </a:cubicBezTo>
                <a:cubicBezTo>
                  <a:pt x="6110" y="4038"/>
                  <a:pt x="6194" y="3746"/>
                  <a:pt x="6299" y="3474"/>
                </a:cubicBezTo>
                <a:cubicBezTo>
                  <a:pt x="6341" y="3662"/>
                  <a:pt x="6362" y="3871"/>
                  <a:pt x="6382" y="4059"/>
                </a:cubicBezTo>
                <a:lnTo>
                  <a:pt x="6382" y="4038"/>
                </a:lnTo>
                <a:cubicBezTo>
                  <a:pt x="6487" y="4771"/>
                  <a:pt x="6571" y="5461"/>
                  <a:pt x="6675" y="6194"/>
                </a:cubicBezTo>
                <a:cubicBezTo>
                  <a:pt x="6717" y="6696"/>
                  <a:pt x="6801" y="7177"/>
                  <a:pt x="6885" y="7658"/>
                </a:cubicBezTo>
                <a:cubicBezTo>
                  <a:pt x="6906" y="7847"/>
                  <a:pt x="6968" y="8056"/>
                  <a:pt x="7010" y="8244"/>
                </a:cubicBezTo>
                <a:cubicBezTo>
                  <a:pt x="7073" y="8391"/>
                  <a:pt x="7136" y="8558"/>
                  <a:pt x="7303" y="8663"/>
                </a:cubicBezTo>
                <a:cubicBezTo>
                  <a:pt x="7392" y="8713"/>
                  <a:pt x="7503" y="8741"/>
                  <a:pt x="7615" y="8741"/>
                </a:cubicBezTo>
                <a:cubicBezTo>
                  <a:pt x="7688" y="8741"/>
                  <a:pt x="7760" y="8729"/>
                  <a:pt x="7826" y="8704"/>
                </a:cubicBezTo>
                <a:cubicBezTo>
                  <a:pt x="8140" y="8642"/>
                  <a:pt x="8391" y="8432"/>
                  <a:pt x="8600" y="8181"/>
                </a:cubicBezTo>
                <a:cubicBezTo>
                  <a:pt x="8872" y="7909"/>
                  <a:pt x="9103" y="7616"/>
                  <a:pt x="9333" y="7303"/>
                </a:cubicBezTo>
                <a:cubicBezTo>
                  <a:pt x="9919" y="6487"/>
                  <a:pt x="10358" y="5608"/>
                  <a:pt x="10839" y="4729"/>
                </a:cubicBezTo>
                <a:cubicBezTo>
                  <a:pt x="10944" y="4562"/>
                  <a:pt x="11007" y="4373"/>
                  <a:pt x="11111" y="4164"/>
                </a:cubicBezTo>
                <a:lnTo>
                  <a:pt x="11362" y="3683"/>
                </a:lnTo>
                <a:cubicBezTo>
                  <a:pt x="11362" y="3662"/>
                  <a:pt x="11383" y="3641"/>
                  <a:pt x="11383" y="3641"/>
                </a:cubicBezTo>
                <a:cubicBezTo>
                  <a:pt x="11383" y="3746"/>
                  <a:pt x="11383" y="3850"/>
                  <a:pt x="11404" y="3976"/>
                </a:cubicBezTo>
                <a:cubicBezTo>
                  <a:pt x="11425" y="4185"/>
                  <a:pt x="11425" y="4394"/>
                  <a:pt x="11467" y="4603"/>
                </a:cubicBezTo>
                <a:cubicBezTo>
                  <a:pt x="11488" y="4896"/>
                  <a:pt x="11488" y="5189"/>
                  <a:pt x="11530" y="5503"/>
                </a:cubicBezTo>
                <a:cubicBezTo>
                  <a:pt x="11592" y="5880"/>
                  <a:pt x="11613" y="6277"/>
                  <a:pt x="11676" y="6654"/>
                </a:cubicBezTo>
                <a:cubicBezTo>
                  <a:pt x="11718" y="7010"/>
                  <a:pt x="11781" y="7344"/>
                  <a:pt x="11823" y="7700"/>
                </a:cubicBezTo>
                <a:cubicBezTo>
                  <a:pt x="11844" y="7930"/>
                  <a:pt x="11885" y="8140"/>
                  <a:pt x="11948" y="8349"/>
                </a:cubicBezTo>
                <a:cubicBezTo>
                  <a:pt x="12032" y="8558"/>
                  <a:pt x="12116" y="8746"/>
                  <a:pt x="12304" y="8872"/>
                </a:cubicBezTo>
                <a:cubicBezTo>
                  <a:pt x="12471" y="9018"/>
                  <a:pt x="12680" y="9060"/>
                  <a:pt x="12890" y="9060"/>
                </a:cubicBezTo>
                <a:cubicBezTo>
                  <a:pt x="13141" y="9060"/>
                  <a:pt x="13350" y="8956"/>
                  <a:pt x="13517" y="8851"/>
                </a:cubicBezTo>
                <a:cubicBezTo>
                  <a:pt x="13915" y="8579"/>
                  <a:pt x="14229" y="8160"/>
                  <a:pt x="14459" y="7742"/>
                </a:cubicBezTo>
                <a:cubicBezTo>
                  <a:pt x="14731" y="7324"/>
                  <a:pt x="14961" y="6863"/>
                  <a:pt x="15170" y="6403"/>
                </a:cubicBezTo>
                <a:cubicBezTo>
                  <a:pt x="15380" y="5984"/>
                  <a:pt x="15568" y="5545"/>
                  <a:pt x="15777" y="5127"/>
                </a:cubicBezTo>
                <a:lnTo>
                  <a:pt x="16091" y="4415"/>
                </a:lnTo>
                <a:cubicBezTo>
                  <a:pt x="16112" y="4562"/>
                  <a:pt x="16133" y="4708"/>
                  <a:pt x="16175" y="4834"/>
                </a:cubicBezTo>
                <a:lnTo>
                  <a:pt x="16321" y="5545"/>
                </a:lnTo>
                <a:cubicBezTo>
                  <a:pt x="16405" y="5922"/>
                  <a:pt x="16489" y="6277"/>
                  <a:pt x="16551" y="6612"/>
                </a:cubicBezTo>
                <a:cubicBezTo>
                  <a:pt x="16635" y="6926"/>
                  <a:pt x="16698" y="7282"/>
                  <a:pt x="16865" y="7533"/>
                </a:cubicBezTo>
                <a:cubicBezTo>
                  <a:pt x="17053" y="7847"/>
                  <a:pt x="17367" y="8119"/>
                  <a:pt x="17744" y="8119"/>
                </a:cubicBezTo>
                <a:cubicBezTo>
                  <a:pt x="18058" y="8119"/>
                  <a:pt x="18372" y="8014"/>
                  <a:pt x="18623" y="7847"/>
                </a:cubicBezTo>
                <a:cubicBezTo>
                  <a:pt x="18916" y="7658"/>
                  <a:pt x="19146" y="7407"/>
                  <a:pt x="19355" y="7135"/>
                </a:cubicBezTo>
                <a:cubicBezTo>
                  <a:pt x="19564" y="6863"/>
                  <a:pt x="19753" y="6570"/>
                  <a:pt x="19941" y="6235"/>
                </a:cubicBezTo>
                <a:cubicBezTo>
                  <a:pt x="20087" y="5922"/>
                  <a:pt x="20255" y="5608"/>
                  <a:pt x="20380" y="5294"/>
                </a:cubicBezTo>
                <a:cubicBezTo>
                  <a:pt x="20569" y="4875"/>
                  <a:pt x="20736" y="4415"/>
                  <a:pt x="20903" y="3997"/>
                </a:cubicBezTo>
                <a:cubicBezTo>
                  <a:pt x="20924" y="3976"/>
                  <a:pt x="20924" y="3934"/>
                  <a:pt x="20945" y="3892"/>
                </a:cubicBezTo>
                <a:lnTo>
                  <a:pt x="20945" y="3934"/>
                </a:lnTo>
                <a:cubicBezTo>
                  <a:pt x="21008" y="4164"/>
                  <a:pt x="21050" y="4373"/>
                  <a:pt x="21113" y="4603"/>
                </a:cubicBezTo>
                <a:cubicBezTo>
                  <a:pt x="21196" y="4917"/>
                  <a:pt x="21259" y="5210"/>
                  <a:pt x="21343" y="5524"/>
                </a:cubicBezTo>
                <a:cubicBezTo>
                  <a:pt x="21427" y="5859"/>
                  <a:pt x="21531" y="6173"/>
                  <a:pt x="21636" y="6487"/>
                </a:cubicBezTo>
                <a:cubicBezTo>
                  <a:pt x="21678" y="6675"/>
                  <a:pt x="21761" y="6821"/>
                  <a:pt x="21845" y="6989"/>
                </a:cubicBezTo>
                <a:cubicBezTo>
                  <a:pt x="21887" y="7093"/>
                  <a:pt x="21971" y="7198"/>
                  <a:pt x="22054" y="7240"/>
                </a:cubicBezTo>
                <a:cubicBezTo>
                  <a:pt x="22138" y="7324"/>
                  <a:pt x="22201" y="7407"/>
                  <a:pt x="22284" y="7449"/>
                </a:cubicBezTo>
                <a:cubicBezTo>
                  <a:pt x="22368" y="7512"/>
                  <a:pt x="22410" y="7533"/>
                  <a:pt x="22494" y="7554"/>
                </a:cubicBezTo>
                <a:cubicBezTo>
                  <a:pt x="22598" y="7596"/>
                  <a:pt x="22724" y="7616"/>
                  <a:pt x="22828" y="7616"/>
                </a:cubicBezTo>
                <a:cubicBezTo>
                  <a:pt x="22912" y="7616"/>
                  <a:pt x="23017" y="7616"/>
                  <a:pt x="23100" y="7596"/>
                </a:cubicBezTo>
                <a:cubicBezTo>
                  <a:pt x="23205" y="7554"/>
                  <a:pt x="23289" y="7554"/>
                  <a:pt x="23393" y="7512"/>
                </a:cubicBezTo>
                <a:cubicBezTo>
                  <a:pt x="23728" y="7386"/>
                  <a:pt x="24042" y="7135"/>
                  <a:pt x="24293" y="6884"/>
                </a:cubicBezTo>
                <a:cubicBezTo>
                  <a:pt x="24440" y="6759"/>
                  <a:pt x="24544" y="6591"/>
                  <a:pt x="24670" y="6445"/>
                </a:cubicBezTo>
                <a:cubicBezTo>
                  <a:pt x="24774" y="6298"/>
                  <a:pt x="24879" y="6152"/>
                  <a:pt x="24963" y="6026"/>
                </a:cubicBezTo>
                <a:cubicBezTo>
                  <a:pt x="25172" y="5712"/>
                  <a:pt x="25339" y="5357"/>
                  <a:pt x="25528" y="5022"/>
                </a:cubicBezTo>
                <a:lnTo>
                  <a:pt x="26009" y="4080"/>
                </a:lnTo>
                <a:cubicBezTo>
                  <a:pt x="26051" y="3955"/>
                  <a:pt x="26134" y="3829"/>
                  <a:pt x="26176" y="3683"/>
                </a:cubicBezTo>
                <a:cubicBezTo>
                  <a:pt x="26218" y="3662"/>
                  <a:pt x="26218" y="3620"/>
                  <a:pt x="26239" y="3578"/>
                </a:cubicBezTo>
                <a:lnTo>
                  <a:pt x="26323" y="3892"/>
                </a:lnTo>
                <a:cubicBezTo>
                  <a:pt x="26364" y="4101"/>
                  <a:pt x="26385" y="4311"/>
                  <a:pt x="26448" y="4520"/>
                </a:cubicBezTo>
                <a:cubicBezTo>
                  <a:pt x="26532" y="4875"/>
                  <a:pt x="26574" y="5210"/>
                  <a:pt x="26657" y="5545"/>
                </a:cubicBezTo>
                <a:cubicBezTo>
                  <a:pt x="26699" y="5859"/>
                  <a:pt x="26783" y="6173"/>
                  <a:pt x="26846" y="6487"/>
                </a:cubicBezTo>
                <a:cubicBezTo>
                  <a:pt x="26888" y="6675"/>
                  <a:pt x="26909" y="6863"/>
                  <a:pt x="26992" y="7031"/>
                </a:cubicBezTo>
                <a:cubicBezTo>
                  <a:pt x="27055" y="7177"/>
                  <a:pt x="27097" y="7303"/>
                  <a:pt x="27201" y="7407"/>
                </a:cubicBezTo>
                <a:cubicBezTo>
                  <a:pt x="27285" y="7491"/>
                  <a:pt x="27390" y="7554"/>
                  <a:pt x="27473" y="7637"/>
                </a:cubicBezTo>
                <a:cubicBezTo>
                  <a:pt x="27578" y="7721"/>
                  <a:pt x="27683" y="7742"/>
                  <a:pt x="27787" y="7763"/>
                </a:cubicBezTo>
                <a:cubicBezTo>
                  <a:pt x="27892" y="7805"/>
                  <a:pt x="28017" y="7805"/>
                  <a:pt x="28122" y="7805"/>
                </a:cubicBezTo>
                <a:cubicBezTo>
                  <a:pt x="28248" y="7805"/>
                  <a:pt x="28352" y="7763"/>
                  <a:pt x="28478" y="7721"/>
                </a:cubicBezTo>
                <a:cubicBezTo>
                  <a:pt x="28624" y="7658"/>
                  <a:pt x="28771" y="7616"/>
                  <a:pt x="28896" y="7533"/>
                </a:cubicBezTo>
                <a:cubicBezTo>
                  <a:pt x="29085" y="7428"/>
                  <a:pt x="29273" y="7303"/>
                  <a:pt x="29419" y="7177"/>
                </a:cubicBezTo>
                <a:cubicBezTo>
                  <a:pt x="29587" y="7031"/>
                  <a:pt x="29712" y="6905"/>
                  <a:pt x="29838" y="6779"/>
                </a:cubicBezTo>
                <a:cubicBezTo>
                  <a:pt x="30131" y="6466"/>
                  <a:pt x="30403" y="6089"/>
                  <a:pt x="30633" y="5733"/>
                </a:cubicBezTo>
                <a:cubicBezTo>
                  <a:pt x="30968" y="5231"/>
                  <a:pt x="31261" y="4708"/>
                  <a:pt x="31554" y="4185"/>
                </a:cubicBezTo>
                <a:cubicBezTo>
                  <a:pt x="31658" y="4038"/>
                  <a:pt x="31721" y="3850"/>
                  <a:pt x="31826" y="3683"/>
                </a:cubicBezTo>
                <a:lnTo>
                  <a:pt x="31909" y="4248"/>
                </a:lnTo>
                <a:cubicBezTo>
                  <a:pt x="31993" y="4729"/>
                  <a:pt x="32098" y="5231"/>
                  <a:pt x="32223" y="5712"/>
                </a:cubicBezTo>
                <a:cubicBezTo>
                  <a:pt x="32328" y="6026"/>
                  <a:pt x="32453" y="6361"/>
                  <a:pt x="32600" y="6654"/>
                </a:cubicBezTo>
                <a:cubicBezTo>
                  <a:pt x="32663" y="6800"/>
                  <a:pt x="32809" y="6926"/>
                  <a:pt x="32914" y="7093"/>
                </a:cubicBezTo>
                <a:cubicBezTo>
                  <a:pt x="33060" y="7282"/>
                  <a:pt x="33290" y="7386"/>
                  <a:pt x="33499" y="7428"/>
                </a:cubicBezTo>
                <a:cubicBezTo>
                  <a:pt x="33604" y="7460"/>
                  <a:pt x="33719" y="7475"/>
                  <a:pt x="33834" y="7475"/>
                </a:cubicBezTo>
                <a:cubicBezTo>
                  <a:pt x="33949" y="7475"/>
                  <a:pt x="34064" y="7460"/>
                  <a:pt x="34169" y="7428"/>
                </a:cubicBezTo>
                <a:cubicBezTo>
                  <a:pt x="34336" y="7407"/>
                  <a:pt x="34525" y="7324"/>
                  <a:pt x="34692" y="7219"/>
                </a:cubicBezTo>
                <a:cubicBezTo>
                  <a:pt x="34859" y="7135"/>
                  <a:pt x="35006" y="6989"/>
                  <a:pt x="35152" y="6884"/>
                </a:cubicBezTo>
                <a:cubicBezTo>
                  <a:pt x="35320" y="6759"/>
                  <a:pt x="35445" y="6612"/>
                  <a:pt x="35592" y="6466"/>
                </a:cubicBezTo>
                <a:cubicBezTo>
                  <a:pt x="35843" y="6194"/>
                  <a:pt x="36052" y="5880"/>
                  <a:pt x="36261" y="5608"/>
                </a:cubicBezTo>
                <a:cubicBezTo>
                  <a:pt x="36492" y="5294"/>
                  <a:pt x="36680" y="4938"/>
                  <a:pt x="36847" y="4624"/>
                </a:cubicBezTo>
                <a:cubicBezTo>
                  <a:pt x="37036" y="4352"/>
                  <a:pt x="37224" y="4038"/>
                  <a:pt x="37370" y="3746"/>
                </a:cubicBezTo>
                <a:cubicBezTo>
                  <a:pt x="37517" y="3536"/>
                  <a:pt x="37621" y="3348"/>
                  <a:pt x="37747" y="3139"/>
                </a:cubicBezTo>
                <a:cubicBezTo>
                  <a:pt x="37852" y="2992"/>
                  <a:pt x="37956" y="2804"/>
                  <a:pt x="38061" y="2637"/>
                </a:cubicBezTo>
                <a:cubicBezTo>
                  <a:pt x="38103" y="2574"/>
                  <a:pt x="38165" y="2469"/>
                  <a:pt x="38207" y="2386"/>
                </a:cubicBezTo>
                <a:lnTo>
                  <a:pt x="38375" y="3097"/>
                </a:lnTo>
                <a:cubicBezTo>
                  <a:pt x="38416" y="3348"/>
                  <a:pt x="38479" y="3578"/>
                  <a:pt x="38521" y="3850"/>
                </a:cubicBezTo>
                <a:cubicBezTo>
                  <a:pt x="38584" y="4143"/>
                  <a:pt x="38626" y="4394"/>
                  <a:pt x="38689" y="4687"/>
                </a:cubicBezTo>
                <a:cubicBezTo>
                  <a:pt x="38709" y="4875"/>
                  <a:pt x="38772" y="5022"/>
                  <a:pt x="38793" y="5210"/>
                </a:cubicBezTo>
                <a:cubicBezTo>
                  <a:pt x="38793" y="5252"/>
                  <a:pt x="38814" y="5315"/>
                  <a:pt x="38814" y="5357"/>
                </a:cubicBezTo>
                <a:cubicBezTo>
                  <a:pt x="38835" y="5461"/>
                  <a:pt x="38898" y="5608"/>
                  <a:pt x="38940" y="5712"/>
                </a:cubicBezTo>
                <a:cubicBezTo>
                  <a:pt x="39002" y="5775"/>
                  <a:pt x="39044" y="5859"/>
                  <a:pt x="39107" y="5922"/>
                </a:cubicBezTo>
                <a:cubicBezTo>
                  <a:pt x="39191" y="6026"/>
                  <a:pt x="39253" y="6068"/>
                  <a:pt x="39358" y="6152"/>
                </a:cubicBezTo>
                <a:cubicBezTo>
                  <a:pt x="39546" y="6277"/>
                  <a:pt x="39756" y="6361"/>
                  <a:pt x="39965" y="6361"/>
                </a:cubicBezTo>
                <a:cubicBezTo>
                  <a:pt x="40341" y="6361"/>
                  <a:pt x="40676" y="6256"/>
                  <a:pt x="40990" y="6068"/>
                </a:cubicBezTo>
                <a:cubicBezTo>
                  <a:pt x="41137" y="5963"/>
                  <a:pt x="41304" y="5838"/>
                  <a:pt x="41450" y="5671"/>
                </a:cubicBezTo>
                <a:cubicBezTo>
                  <a:pt x="41597" y="5566"/>
                  <a:pt x="41702" y="5440"/>
                  <a:pt x="41806" y="5315"/>
                </a:cubicBezTo>
                <a:cubicBezTo>
                  <a:pt x="42246" y="4771"/>
                  <a:pt x="42580" y="4143"/>
                  <a:pt x="42915" y="3536"/>
                </a:cubicBezTo>
                <a:lnTo>
                  <a:pt x="43082" y="3222"/>
                </a:lnTo>
                <a:cubicBezTo>
                  <a:pt x="43103" y="3557"/>
                  <a:pt x="43103" y="3871"/>
                  <a:pt x="43124" y="4185"/>
                </a:cubicBezTo>
                <a:cubicBezTo>
                  <a:pt x="43166" y="4520"/>
                  <a:pt x="43187" y="4875"/>
                  <a:pt x="43208" y="5189"/>
                </a:cubicBezTo>
                <a:cubicBezTo>
                  <a:pt x="43229" y="5419"/>
                  <a:pt x="43271" y="5650"/>
                  <a:pt x="43313" y="5859"/>
                </a:cubicBezTo>
                <a:cubicBezTo>
                  <a:pt x="43313" y="5880"/>
                  <a:pt x="43334" y="5922"/>
                  <a:pt x="43334" y="5943"/>
                </a:cubicBezTo>
                <a:cubicBezTo>
                  <a:pt x="43375" y="6026"/>
                  <a:pt x="43417" y="6131"/>
                  <a:pt x="43438" y="6194"/>
                </a:cubicBezTo>
                <a:cubicBezTo>
                  <a:pt x="43501" y="6298"/>
                  <a:pt x="43564" y="6403"/>
                  <a:pt x="43647" y="6487"/>
                </a:cubicBezTo>
                <a:cubicBezTo>
                  <a:pt x="43731" y="6570"/>
                  <a:pt x="43836" y="6654"/>
                  <a:pt x="43940" y="6696"/>
                </a:cubicBezTo>
                <a:cubicBezTo>
                  <a:pt x="44066" y="6779"/>
                  <a:pt x="44275" y="6821"/>
                  <a:pt x="44442" y="6821"/>
                </a:cubicBezTo>
                <a:cubicBezTo>
                  <a:pt x="44568" y="6821"/>
                  <a:pt x="44694" y="6800"/>
                  <a:pt x="44819" y="6779"/>
                </a:cubicBezTo>
                <a:cubicBezTo>
                  <a:pt x="44987" y="6759"/>
                  <a:pt x="45133" y="6675"/>
                  <a:pt x="45279" y="6591"/>
                </a:cubicBezTo>
                <a:cubicBezTo>
                  <a:pt x="45656" y="6361"/>
                  <a:pt x="45928" y="5984"/>
                  <a:pt x="46179" y="5650"/>
                </a:cubicBezTo>
                <a:cubicBezTo>
                  <a:pt x="46472" y="5294"/>
                  <a:pt x="46681" y="4875"/>
                  <a:pt x="46911" y="4478"/>
                </a:cubicBezTo>
                <a:cubicBezTo>
                  <a:pt x="47100" y="4143"/>
                  <a:pt x="47288" y="3787"/>
                  <a:pt x="47435" y="3432"/>
                </a:cubicBezTo>
                <a:cubicBezTo>
                  <a:pt x="47497" y="3348"/>
                  <a:pt x="47539" y="3243"/>
                  <a:pt x="47581" y="3160"/>
                </a:cubicBezTo>
                <a:lnTo>
                  <a:pt x="47581" y="3620"/>
                </a:lnTo>
                <a:cubicBezTo>
                  <a:pt x="47581" y="3934"/>
                  <a:pt x="47539" y="4248"/>
                  <a:pt x="47539" y="4562"/>
                </a:cubicBezTo>
                <a:cubicBezTo>
                  <a:pt x="47539" y="4708"/>
                  <a:pt x="47518" y="4875"/>
                  <a:pt x="47518" y="5022"/>
                </a:cubicBezTo>
                <a:lnTo>
                  <a:pt x="47518" y="5210"/>
                </a:lnTo>
                <a:cubicBezTo>
                  <a:pt x="47518" y="5336"/>
                  <a:pt x="47539" y="5461"/>
                  <a:pt x="47581" y="5629"/>
                </a:cubicBezTo>
                <a:cubicBezTo>
                  <a:pt x="47602" y="5733"/>
                  <a:pt x="47644" y="5880"/>
                  <a:pt x="47707" y="5963"/>
                </a:cubicBezTo>
                <a:cubicBezTo>
                  <a:pt x="47748" y="6068"/>
                  <a:pt x="47832" y="6194"/>
                  <a:pt x="47916" y="6256"/>
                </a:cubicBezTo>
                <a:cubicBezTo>
                  <a:pt x="47937" y="6256"/>
                  <a:pt x="47937" y="6277"/>
                  <a:pt x="47958" y="6277"/>
                </a:cubicBezTo>
                <a:cubicBezTo>
                  <a:pt x="48062" y="6382"/>
                  <a:pt x="48209" y="6466"/>
                  <a:pt x="48355" y="6507"/>
                </a:cubicBezTo>
                <a:cubicBezTo>
                  <a:pt x="48481" y="6570"/>
                  <a:pt x="48585" y="6570"/>
                  <a:pt x="48732" y="6570"/>
                </a:cubicBezTo>
                <a:cubicBezTo>
                  <a:pt x="48755" y="6574"/>
                  <a:pt x="48778" y="6576"/>
                  <a:pt x="48801" y="6576"/>
                </a:cubicBezTo>
                <a:cubicBezTo>
                  <a:pt x="48903" y="6576"/>
                  <a:pt x="49006" y="6542"/>
                  <a:pt x="49108" y="6507"/>
                </a:cubicBezTo>
                <a:cubicBezTo>
                  <a:pt x="49192" y="6507"/>
                  <a:pt x="49276" y="6466"/>
                  <a:pt x="49360" y="6445"/>
                </a:cubicBezTo>
                <a:cubicBezTo>
                  <a:pt x="49820" y="6277"/>
                  <a:pt x="50196" y="5943"/>
                  <a:pt x="50531" y="5608"/>
                </a:cubicBezTo>
                <a:cubicBezTo>
                  <a:pt x="50845" y="5252"/>
                  <a:pt x="51075" y="4875"/>
                  <a:pt x="51305" y="4499"/>
                </a:cubicBezTo>
                <a:cubicBezTo>
                  <a:pt x="51452" y="4290"/>
                  <a:pt x="51577" y="4059"/>
                  <a:pt x="51703" y="3829"/>
                </a:cubicBezTo>
                <a:lnTo>
                  <a:pt x="51703" y="4687"/>
                </a:lnTo>
                <a:lnTo>
                  <a:pt x="51703" y="5252"/>
                </a:lnTo>
                <a:cubicBezTo>
                  <a:pt x="51703" y="5399"/>
                  <a:pt x="51724" y="5545"/>
                  <a:pt x="51766" y="5671"/>
                </a:cubicBezTo>
                <a:cubicBezTo>
                  <a:pt x="51766" y="5712"/>
                  <a:pt x="51787" y="5733"/>
                  <a:pt x="51787" y="5754"/>
                </a:cubicBezTo>
                <a:cubicBezTo>
                  <a:pt x="51849" y="5859"/>
                  <a:pt x="51870" y="5963"/>
                  <a:pt x="51912" y="6068"/>
                </a:cubicBezTo>
                <a:cubicBezTo>
                  <a:pt x="51996" y="6194"/>
                  <a:pt x="52080" y="6298"/>
                  <a:pt x="52142" y="6382"/>
                </a:cubicBezTo>
                <a:cubicBezTo>
                  <a:pt x="52289" y="6507"/>
                  <a:pt x="52435" y="6591"/>
                  <a:pt x="52624" y="6675"/>
                </a:cubicBezTo>
                <a:cubicBezTo>
                  <a:pt x="52770" y="6736"/>
                  <a:pt x="52937" y="6768"/>
                  <a:pt x="53110" y="6768"/>
                </a:cubicBezTo>
                <a:cubicBezTo>
                  <a:pt x="53233" y="6768"/>
                  <a:pt x="53359" y="6752"/>
                  <a:pt x="53482" y="6717"/>
                </a:cubicBezTo>
                <a:cubicBezTo>
                  <a:pt x="53712" y="6675"/>
                  <a:pt x="53921" y="6570"/>
                  <a:pt x="54130" y="6466"/>
                </a:cubicBezTo>
                <a:cubicBezTo>
                  <a:pt x="54339" y="6340"/>
                  <a:pt x="54528" y="6173"/>
                  <a:pt x="54716" y="6026"/>
                </a:cubicBezTo>
                <a:cubicBezTo>
                  <a:pt x="54862" y="5880"/>
                  <a:pt x="55009" y="5733"/>
                  <a:pt x="55114" y="5566"/>
                </a:cubicBezTo>
                <a:cubicBezTo>
                  <a:pt x="55260" y="5399"/>
                  <a:pt x="55427" y="5189"/>
                  <a:pt x="55553" y="5001"/>
                </a:cubicBezTo>
                <a:cubicBezTo>
                  <a:pt x="55804" y="4666"/>
                  <a:pt x="56013" y="4269"/>
                  <a:pt x="56264" y="3892"/>
                </a:cubicBezTo>
                <a:lnTo>
                  <a:pt x="56495" y="3515"/>
                </a:lnTo>
                <a:cubicBezTo>
                  <a:pt x="56662" y="3243"/>
                  <a:pt x="56808" y="2950"/>
                  <a:pt x="56955" y="2699"/>
                </a:cubicBezTo>
                <a:cubicBezTo>
                  <a:pt x="57101" y="2469"/>
                  <a:pt x="57227" y="2218"/>
                  <a:pt x="57373" y="1988"/>
                </a:cubicBezTo>
                <a:cubicBezTo>
                  <a:pt x="57436" y="2155"/>
                  <a:pt x="57457" y="2281"/>
                  <a:pt x="57520" y="2427"/>
                </a:cubicBezTo>
                <a:cubicBezTo>
                  <a:pt x="57562" y="2699"/>
                  <a:pt x="57624" y="2930"/>
                  <a:pt x="57666" y="3202"/>
                </a:cubicBezTo>
                <a:cubicBezTo>
                  <a:pt x="57750" y="3515"/>
                  <a:pt x="57813" y="3829"/>
                  <a:pt x="57875" y="4101"/>
                </a:cubicBezTo>
                <a:cubicBezTo>
                  <a:pt x="57896" y="4248"/>
                  <a:pt x="57959" y="4394"/>
                  <a:pt x="58001" y="4520"/>
                </a:cubicBezTo>
                <a:cubicBezTo>
                  <a:pt x="58064" y="4687"/>
                  <a:pt x="58085" y="4834"/>
                  <a:pt x="58147" y="5001"/>
                </a:cubicBezTo>
                <a:cubicBezTo>
                  <a:pt x="58357" y="5629"/>
                  <a:pt x="58629" y="6256"/>
                  <a:pt x="59215" y="6612"/>
                </a:cubicBezTo>
                <a:cubicBezTo>
                  <a:pt x="59194" y="6591"/>
                  <a:pt x="59131" y="6549"/>
                  <a:pt x="59110" y="6487"/>
                </a:cubicBezTo>
                <a:cubicBezTo>
                  <a:pt x="59005" y="6340"/>
                  <a:pt x="58901" y="6173"/>
                  <a:pt x="58859" y="5984"/>
                </a:cubicBezTo>
                <a:cubicBezTo>
                  <a:pt x="58712" y="5650"/>
                  <a:pt x="58650" y="5294"/>
                  <a:pt x="58587" y="4917"/>
                </a:cubicBezTo>
                <a:cubicBezTo>
                  <a:pt x="58503" y="4352"/>
                  <a:pt x="58503" y="3746"/>
                  <a:pt x="58482" y="3160"/>
                </a:cubicBezTo>
                <a:cubicBezTo>
                  <a:pt x="58482" y="2992"/>
                  <a:pt x="58482" y="2825"/>
                  <a:pt x="58461" y="2637"/>
                </a:cubicBezTo>
                <a:cubicBezTo>
                  <a:pt x="58461" y="2281"/>
                  <a:pt x="58399" y="1904"/>
                  <a:pt x="58378" y="1549"/>
                </a:cubicBezTo>
                <a:cubicBezTo>
                  <a:pt x="58357" y="1381"/>
                  <a:pt x="58357" y="1235"/>
                  <a:pt x="58294" y="1067"/>
                </a:cubicBezTo>
                <a:cubicBezTo>
                  <a:pt x="58273" y="963"/>
                  <a:pt x="58231" y="900"/>
                  <a:pt x="58168" y="816"/>
                </a:cubicBezTo>
                <a:cubicBezTo>
                  <a:pt x="58085" y="712"/>
                  <a:pt x="58022" y="628"/>
                  <a:pt x="57917" y="544"/>
                </a:cubicBezTo>
                <a:cubicBezTo>
                  <a:pt x="57813" y="523"/>
                  <a:pt x="57624" y="440"/>
                  <a:pt x="57436" y="440"/>
                </a:cubicBezTo>
                <a:cubicBezTo>
                  <a:pt x="57206" y="440"/>
                  <a:pt x="56997" y="586"/>
                  <a:pt x="56808" y="753"/>
                </a:cubicBezTo>
                <a:cubicBezTo>
                  <a:pt x="56620" y="942"/>
                  <a:pt x="56474" y="1151"/>
                  <a:pt x="56285" y="1360"/>
                </a:cubicBezTo>
                <a:cubicBezTo>
                  <a:pt x="56181" y="1486"/>
                  <a:pt x="56076" y="1632"/>
                  <a:pt x="55950" y="1758"/>
                </a:cubicBezTo>
                <a:cubicBezTo>
                  <a:pt x="55783" y="1946"/>
                  <a:pt x="55637" y="2155"/>
                  <a:pt x="55469" y="2323"/>
                </a:cubicBezTo>
                <a:lnTo>
                  <a:pt x="54842" y="3118"/>
                </a:lnTo>
                <a:cubicBezTo>
                  <a:pt x="54611" y="3432"/>
                  <a:pt x="54360" y="3746"/>
                  <a:pt x="54088" y="4059"/>
                </a:cubicBezTo>
                <a:cubicBezTo>
                  <a:pt x="53879" y="4290"/>
                  <a:pt x="53670" y="4520"/>
                  <a:pt x="53461" y="4708"/>
                </a:cubicBezTo>
                <a:cubicBezTo>
                  <a:pt x="53440" y="4206"/>
                  <a:pt x="53440" y="3725"/>
                  <a:pt x="53440" y="3222"/>
                </a:cubicBezTo>
                <a:cubicBezTo>
                  <a:pt x="53440" y="2930"/>
                  <a:pt x="53440" y="2678"/>
                  <a:pt x="53419" y="2386"/>
                </a:cubicBezTo>
                <a:lnTo>
                  <a:pt x="53419" y="1883"/>
                </a:lnTo>
                <a:cubicBezTo>
                  <a:pt x="53419" y="1716"/>
                  <a:pt x="53419" y="1528"/>
                  <a:pt x="53377" y="1339"/>
                </a:cubicBezTo>
                <a:cubicBezTo>
                  <a:pt x="53356" y="1193"/>
                  <a:pt x="53356" y="1046"/>
                  <a:pt x="53314" y="921"/>
                </a:cubicBezTo>
                <a:cubicBezTo>
                  <a:pt x="53272" y="837"/>
                  <a:pt x="53230" y="733"/>
                  <a:pt x="53209" y="670"/>
                </a:cubicBezTo>
                <a:cubicBezTo>
                  <a:pt x="53147" y="502"/>
                  <a:pt x="53105" y="398"/>
                  <a:pt x="53000" y="272"/>
                </a:cubicBezTo>
                <a:cubicBezTo>
                  <a:pt x="52896" y="168"/>
                  <a:pt x="52749" y="84"/>
                  <a:pt x="52603" y="63"/>
                </a:cubicBezTo>
                <a:cubicBezTo>
                  <a:pt x="52527" y="41"/>
                  <a:pt x="52449" y="31"/>
                  <a:pt x="52370" y="31"/>
                </a:cubicBezTo>
                <a:cubicBezTo>
                  <a:pt x="52145" y="31"/>
                  <a:pt x="51921" y="117"/>
                  <a:pt x="51766" y="272"/>
                </a:cubicBezTo>
                <a:cubicBezTo>
                  <a:pt x="51661" y="377"/>
                  <a:pt x="51557" y="481"/>
                  <a:pt x="51452" y="628"/>
                </a:cubicBezTo>
                <a:cubicBezTo>
                  <a:pt x="51368" y="774"/>
                  <a:pt x="51285" y="921"/>
                  <a:pt x="51222" y="1088"/>
                </a:cubicBezTo>
                <a:lnTo>
                  <a:pt x="51054" y="1381"/>
                </a:lnTo>
                <a:cubicBezTo>
                  <a:pt x="50950" y="1570"/>
                  <a:pt x="50845" y="1758"/>
                  <a:pt x="50761" y="1967"/>
                </a:cubicBezTo>
                <a:cubicBezTo>
                  <a:pt x="50343" y="2741"/>
                  <a:pt x="49924" y="3557"/>
                  <a:pt x="49401" y="4269"/>
                </a:cubicBezTo>
                <a:cubicBezTo>
                  <a:pt x="49360" y="4352"/>
                  <a:pt x="49297" y="4394"/>
                  <a:pt x="49234" y="4478"/>
                </a:cubicBezTo>
                <a:cubicBezTo>
                  <a:pt x="49192" y="4080"/>
                  <a:pt x="49192" y="3704"/>
                  <a:pt x="49192" y="3285"/>
                </a:cubicBezTo>
                <a:lnTo>
                  <a:pt x="49192" y="2406"/>
                </a:lnTo>
                <a:lnTo>
                  <a:pt x="49192" y="1862"/>
                </a:lnTo>
                <a:cubicBezTo>
                  <a:pt x="49192" y="1611"/>
                  <a:pt x="49171" y="1339"/>
                  <a:pt x="49150" y="1109"/>
                </a:cubicBezTo>
                <a:cubicBezTo>
                  <a:pt x="49108" y="921"/>
                  <a:pt x="49067" y="733"/>
                  <a:pt x="48983" y="565"/>
                </a:cubicBezTo>
                <a:cubicBezTo>
                  <a:pt x="48941" y="377"/>
                  <a:pt x="48795" y="209"/>
                  <a:pt x="48648" y="105"/>
                </a:cubicBezTo>
                <a:cubicBezTo>
                  <a:pt x="48544" y="42"/>
                  <a:pt x="48418" y="0"/>
                  <a:pt x="48272" y="0"/>
                </a:cubicBezTo>
                <a:close/>
              </a:path>
            </a:pathLst>
          </a:custGeom>
          <a:solidFill>
            <a:schemeClr val="bg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FFFFFF"/>
              </a:solidFill>
              <a:latin typeface="Arial"/>
              <a:cs typeface="Arial"/>
              <a:sym typeface="Arial"/>
            </a:endParaRPr>
          </a:p>
        </p:txBody>
      </p:sp>
      <p:grpSp>
        <p:nvGrpSpPr>
          <p:cNvPr id="31" name="Google Shape;618;p31">
            <a:extLst>
              <a:ext uri="{FF2B5EF4-FFF2-40B4-BE49-F238E27FC236}">
                <a16:creationId xmlns:a16="http://schemas.microsoft.com/office/drawing/2014/main" id="{FDAD92D4-436E-4173-B646-650618E15766}"/>
              </a:ext>
            </a:extLst>
          </p:cNvPr>
          <p:cNvGrpSpPr/>
          <p:nvPr/>
        </p:nvGrpSpPr>
        <p:grpSpPr>
          <a:xfrm>
            <a:off x="10232605" y="149782"/>
            <a:ext cx="1581815" cy="1281541"/>
            <a:chOff x="7142430" y="539989"/>
            <a:chExt cx="1319942" cy="1107583"/>
          </a:xfrm>
        </p:grpSpPr>
        <p:grpSp>
          <p:nvGrpSpPr>
            <p:cNvPr id="32" name="Google Shape;619;p31">
              <a:extLst>
                <a:ext uri="{FF2B5EF4-FFF2-40B4-BE49-F238E27FC236}">
                  <a16:creationId xmlns:a16="http://schemas.microsoft.com/office/drawing/2014/main" id="{8BF4E9B4-5509-4D71-94E5-A87D27F3771F}"/>
                </a:ext>
              </a:extLst>
            </p:cNvPr>
            <p:cNvGrpSpPr/>
            <p:nvPr/>
          </p:nvGrpSpPr>
          <p:grpSpPr>
            <a:xfrm>
              <a:off x="7142430" y="539989"/>
              <a:ext cx="1319942" cy="1107583"/>
              <a:chOff x="3849575" y="3342525"/>
              <a:chExt cx="1118500" cy="938550"/>
            </a:xfrm>
          </p:grpSpPr>
          <p:sp>
            <p:nvSpPr>
              <p:cNvPr id="39" name="Google Shape;620;p31">
                <a:extLst>
                  <a:ext uri="{FF2B5EF4-FFF2-40B4-BE49-F238E27FC236}">
                    <a16:creationId xmlns:a16="http://schemas.microsoft.com/office/drawing/2014/main" id="{C6EC7837-5135-46E6-813F-A011274868C8}"/>
                  </a:ext>
                </a:extLst>
              </p:cNvPr>
              <p:cNvSpPr/>
              <p:nvPr/>
            </p:nvSpPr>
            <p:spPr>
              <a:xfrm>
                <a:off x="4436675" y="3665425"/>
                <a:ext cx="531400" cy="346750"/>
              </a:xfrm>
              <a:custGeom>
                <a:avLst/>
                <a:gdLst/>
                <a:ahLst/>
                <a:cxnLst/>
                <a:rect l="l" t="t" r="r" b="b"/>
                <a:pathLst>
                  <a:path w="21256" h="13870" extrusionOk="0">
                    <a:moveTo>
                      <a:pt x="13611" y="3069"/>
                    </a:moveTo>
                    <a:cubicBezTo>
                      <a:pt x="14071" y="3069"/>
                      <a:pt x="14541" y="3134"/>
                      <a:pt x="15011" y="3275"/>
                    </a:cubicBezTo>
                    <a:cubicBezTo>
                      <a:pt x="16679" y="3776"/>
                      <a:pt x="18847" y="5944"/>
                      <a:pt x="17379" y="8546"/>
                    </a:cubicBezTo>
                    <a:cubicBezTo>
                      <a:pt x="16665" y="9829"/>
                      <a:pt x="15151" y="10440"/>
                      <a:pt x="13577" y="10440"/>
                    </a:cubicBezTo>
                    <a:cubicBezTo>
                      <a:pt x="11920" y="10440"/>
                      <a:pt x="10198" y="9762"/>
                      <a:pt x="9274" y="8479"/>
                    </a:cubicBezTo>
                    <a:cubicBezTo>
                      <a:pt x="7668" y="6260"/>
                      <a:pt x="10382" y="3069"/>
                      <a:pt x="13611" y="3069"/>
                    </a:cubicBezTo>
                    <a:close/>
                    <a:moveTo>
                      <a:pt x="14017" y="1"/>
                    </a:moveTo>
                    <a:cubicBezTo>
                      <a:pt x="13438" y="1"/>
                      <a:pt x="12853" y="68"/>
                      <a:pt x="12276" y="206"/>
                    </a:cubicBezTo>
                    <a:cubicBezTo>
                      <a:pt x="9907" y="807"/>
                      <a:pt x="8573" y="1974"/>
                      <a:pt x="7072" y="2608"/>
                    </a:cubicBezTo>
                    <a:cubicBezTo>
                      <a:pt x="3369" y="6544"/>
                      <a:pt x="1868" y="8946"/>
                      <a:pt x="1001" y="9780"/>
                    </a:cubicBezTo>
                    <a:cubicBezTo>
                      <a:pt x="789" y="9966"/>
                      <a:pt x="513" y="10067"/>
                      <a:pt x="224" y="10067"/>
                    </a:cubicBezTo>
                    <a:cubicBezTo>
                      <a:pt x="150" y="10067"/>
                      <a:pt x="75" y="10060"/>
                      <a:pt x="0" y="10047"/>
                    </a:cubicBezTo>
                    <a:lnTo>
                      <a:pt x="0" y="10047"/>
                    </a:lnTo>
                    <a:cubicBezTo>
                      <a:pt x="201" y="10547"/>
                      <a:pt x="401" y="10781"/>
                      <a:pt x="701" y="10814"/>
                    </a:cubicBezTo>
                    <a:cubicBezTo>
                      <a:pt x="761" y="10824"/>
                      <a:pt x="824" y="10828"/>
                      <a:pt x="889" y="10828"/>
                    </a:cubicBezTo>
                    <a:cubicBezTo>
                      <a:pt x="1528" y="10828"/>
                      <a:pt x="2399" y="10386"/>
                      <a:pt x="3610" y="10386"/>
                    </a:cubicBezTo>
                    <a:cubicBezTo>
                      <a:pt x="3909" y="10386"/>
                      <a:pt x="4228" y="10413"/>
                      <a:pt x="4570" y="10480"/>
                    </a:cubicBezTo>
                    <a:cubicBezTo>
                      <a:pt x="5671" y="10680"/>
                      <a:pt x="7506" y="13549"/>
                      <a:pt x="12076" y="13849"/>
                    </a:cubicBezTo>
                    <a:cubicBezTo>
                      <a:pt x="12306" y="13863"/>
                      <a:pt x="12536" y="13869"/>
                      <a:pt x="12764" y="13869"/>
                    </a:cubicBezTo>
                    <a:cubicBezTo>
                      <a:pt x="17090" y="13869"/>
                      <a:pt x="20892" y="11472"/>
                      <a:pt x="21082" y="6878"/>
                    </a:cubicBezTo>
                    <a:cubicBezTo>
                      <a:pt x="21255" y="2777"/>
                      <a:pt x="17753" y="1"/>
                      <a:pt x="14017"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 name="Google Shape;621;p31">
                <a:extLst>
                  <a:ext uri="{FF2B5EF4-FFF2-40B4-BE49-F238E27FC236}">
                    <a16:creationId xmlns:a16="http://schemas.microsoft.com/office/drawing/2014/main" id="{2508811C-51EB-48C6-8BD3-E5A4AF8CD9D5}"/>
                  </a:ext>
                </a:extLst>
              </p:cNvPr>
              <p:cNvSpPr/>
              <p:nvPr/>
            </p:nvSpPr>
            <p:spPr>
              <a:xfrm>
                <a:off x="4017200" y="3816500"/>
                <a:ext cx="415325" cy="464575"/>
              </a:xfrm>
              <a:custGeom>
                <a:avLst/>
                <a:gdLst/>
                <a:ahLst/>
                <a:cxnLst/>
                <a:rect l="l" t="t" r="r" b="b"/>
                <a:pathLst>
                  <a:path w="16613" h="18583" extrusionOk="0">
                    <a:moveTo>
                      <a:pt x="11509" y="1"/>
                    </a:moveTo>
                    <a:cubicBezTo>
                      <a:pt x="11509" y="1"/>
                      <a:pt x="11509" y="68"/>
                      <a:pt x="11476" y="101"/>
                    </a:cubicBezTo>
                    <a:cubicBezTo>
                      <a:pt x="11042" y="635"/>
                      <a:pt x="8373" y="4070"/>
                      <a:pt x="5872" y="7439"/>
                    </a:cubicBezTo>
                    <a:cubicBezTo>
                      <a:pt x="3803" y="10241"/>
                      <a:pt x="1802" y="13010"/>
                      <a:pt x="1268" y="14178"/>
                    </a:cubicBezTo>
                    <a:cubicBezTo>
                      <a:pt x="501" y="15779"/>
                      <a:pt x="1" y="18347"/>
                      <a:pt x="501" y="18581"/>
                    </a:cubicBezTo>
                    <a:cubicBezTo>
                      <a:pt x="505" y="18582"/>
                      <a:pt x="509" y="18583"/>
                      <a:pt x="514" y="18583"/>
                    </a:cubicBezTo>
                    <a:cubicBezTo>
                      <a:pt x="1110" y="18583"/>
                      <a:pt x="11374" y="8910"/>
                      <a:pt x="15178" y="5305"/>
                    </a:cubicBezTo>
                    <a:cubicBezTo>
                      <a:pt x="16046" y="4471"/>
                      <a:pt x="16613" y="3970"/>
                      <a:pt x="16546" y="3970"/>
                    </a:cubicBezTo>
                    <a:cubicBezTo>
                      <a:pt x="14811" y="3603"/>
                      <a:pt x="12209" y="1068"/>
                      <a:pt x="11509"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1" name="Google Shape;622;p31">
                <a:extLst>
                  <a:ext uri="{FF2B5EF4-FFF2-40B4-BE49-F238E27FC236}">
                    <a16:creationId xmlns:a16="http://schemas.microsoft.com/office/drawing/2014/main" id="{A01FA41D-B935-4E37-9FA9-A6DF1833352A}"/>
                  </a:ext>
                </a:extLst>
              </p:cNvPr>
              <p:cNvSpPr/>
              <p:nvPr/>
            </p:nvSpPr>
            <p:spPr>
              <a:xfrm>
                <a:off x="3849575" y="3816500"/>
                <a:ext cx="454525" cy="195425"/>
              </a:xfrm>
              <a:custGeom>
                <a:avLst/>
                <a:gdLst/>
                <a:ahLst/>
                <a:cxnLst/>
                <a:rect l="l" t="t" r="r" b="b"/>
                <a:pathLst>
                  <a:path w="18181" h="7817" extrusionOk="0">
                    <a:moveTo>
                      <a:pt x="18047" y="1"/>
                    </a:moveTo>
                    <a:cubicBezTo>
                      <a:pt x="12176" y="2503"/>
                      <a:pt x="1" y="6105"/>
                      <a:pt x="1" y="6439"/>
                    </a:cubicBezTo>
                    <a:cubicBezTo>
                      <a:pt x="34" y="6939"/>
                      <a:pt x="2903" y="7740"/>
                      <a:pt x="4871" y="7806"/>
                    </a:cubicBezTo>
                    <a:cubicBezTo>
                      <a:pt x="5079" y="7812"/>
                      <a:pt x="5371" y="7816"/>
                      <a:pt x="5728" y="7816"/>
                    </a:cubicBezTo>
                    <a:cubicBezTo>
                      <a:pt x="7323" y="7816"/>
                      <a:pt x="10206" y="7739"/>
                      <a:pt x="12577" y="7439"/>
                    </a:cubicBezTo>
                    <a:cubicBezTo>
                      <a:pt x="15078" y="4004"/>
                      <a:pt x="17747" y="635"/>
                      <a:pt x="18181" y="101"/>
                    </a:cubicBezTo>
                    <a:lnTo>
                      <a:pt x="18047"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2" name="Google Shape;623;p31">
                <a:extLst>
                  <a:ext uri="{FF2B5EF4-FFF2-40B4-BE49-F238E27FC236}">
                    <a16:creationId xmlns:a16="http://schemas.microsoft.com/office/drawing/2014/main" id="{08804628-69F1-44B4-8B76-DE864AFCE763}"/>
                  </a:ext>
                </a:extLst>
              </p:cNvPr>
              <p:cNvSpPr/>
              <p:nvPr/>
            </p:nvSpPr>
            <p:spPr>
              <a:xfrm>
                <a:off x="4295750" y="3342525"/>
                <a:ext cx="492025" cy="574575"/>
              </a:xfrm>
              <a:custGeom>
                <a:avLst/>
                <a:gdLst/>
                <a:ahLst/>
                <a:cxnLst/>
                <a:rect l="l" t="t" r="r" b="b"/>
                <a:pathLst>
                  <a:path w="19681" h="22983" extrusionOk="0">
                    <a:moveTo>
                      <a:pt x="11201" y="3249"/>
                    </a:moveTo>
                    <a:cubicBezTo>
                      <a:pt x="14003" y="3249"/>
                      <a:pt x="15203" y="5822"/>
                      <a:pt x="15077" y="7452"/>
                    </a:cubicBezTo>
                    <a:cubicBezTo>
                      <a:pt x="14892" y="10194"/>
                      <a:pt x="12278" y="12078"/>
                      <a:pt x="10066" y="12078"/>
                    </a:cubicBezTo>
                    <a:cubicBezTo>
                      <a:pt x="9103" y="12078"/>
                      <a:pt x="8216" y="11720"/>
                      <a:pt x="7639" y="10921"/>
                    </a:cubicBezTo>
                    <a:cubicBezTo>
                      <a:pt x="5804" y="8285"/>
                      <a:pt x="7405" y="3649"/>
                      <a:pt x="10641" y="3282"/>
                    </a:cubicBezTo>
                    <a:cubicBezTo>
                      <a:pt x="10834" y="3260"/>
                      <a:pt x="11021" y="3249"/>
                      <a:pt x="11201" y="3249"/>
                    </a:cubicBezTo>
                    <a:close/>
                    <a:moveTo>
                      <a:pt x="11176" y="0"/>
                    </a:moveTo>
                    <a:cubicBezTo>
                      <a:pt x="7435" y="0"/>
                      <a:pt x="4494" y="2722"/>
                      <a:pt x="3236" y="6251"/>
                    </a:cubicBezTo>
                    <a:cubicBezTo>
                      <a:pt x="1768" y="10620"/>
                      <a:pt x="3736" y="13423"/>
                      <a:pt x="2935" y="14223"/>
                    </a:cubicBezTo>
                    <a:cubicBezTo>
                      <a:pt x="2168" y="15057"/>
                      <a:pt x="0" y="17859"/>
                      <a:pt x="167" y="18593"/>
                    </a:cubicBezTo>
                    <a:cubicBezTo>
                      <a:pt x="200" y="18693"/>
                      <a:pt x="234" y="18793"/>
                      <a:pt x="367" y="18960"/>
                    </a:cubicBezTo>
                    <a:cubicBezTo>
                      <a:pt x="1067" y="19994"/>
                      <a:pt x="3669" y="22562"/>
                      <a:pt x="5404" y="22929"/>
                    </a:cubicBezTo>
                    <a:cubicBezTo>
                      <a:pt x="5471" y="22963"/>
                      <a:pt x="5537" y="22963"/>
                      <a:pt x="5604" y="22963"/>
                    </a:cubicBezTo>
                    <a:cubicBezTo>
                      <a:pt x="5693" y="22976"/>
                      <a:pt x="5777" y="22983"/>
                      <a:pt x="5857" y="22983"/>
                    </a:cubicBezTo>
                    <a:cubicBezTo>
                      <a:pt x="6170" y="22983"/>
                      <a:pt x="6419" y="22882"/>
                      <a:pt x="6605" y="22696"/>
                    </a:cubicBezTo>
                    <a:cubicBezTo>
                      <a:pt x="7505" y="21862"/>
                      <a:pt x="9006" y="19527"/>
                      <a:pt x="12709" y="15524"/>
                    </a:cubicBezTo>
                    <a:cubicBezTo>
                      <a:pt x="13977" y="14190"/>
                      <a:pt x="15378" y="12722"/>
                      <a:pt x="17146" y="11054"/>
                    </a:cubicBezTo>
                    <a:cubicBezTo>
                      <a:pt x="19681" y="8619"/>
                      <a:pt x="18647" y="1948"/>
                      <a:pt x="13743" y="413"/>
                    </a:cubicBezTo>
                    <a:cubicBezTo>
                      <a:pt x="12855" y="131"/>
                      <a:pt x="11996" y="0"/>
                      <a:pt x="11176"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3" name="Google Shape;624;p31">
              <a:extLst>
                <a:ext uri="{FF2B5EF4-FFF2-40B4-BE49-F238E27FC236}">
                  <a16:creationId xmlns:a16="http://schemas.microsoft.com/office/drawing/2014/main" id="{520E6EFB-F73B-4984-8D31-EFB004A61CB2}"/>
                </a:ext>
              </a:extLst>
            </p:cNvPr>
            <p:cNvGrpSpPr/>
            <p:nvPr/>
          </p:nvGrpSpPr>
          <p:grpSpPr>
            <a:xfrm rot="-3087821">
              <a:off x="7777062" y="948967"/>
              <a:ext cx="174274" cy="139950"/>
              <a:chOff x="2231838" y="3548381"/>
              <a:chExt cx="174277" cy="139952"/>
            </a:xfrm>
          </p:grpSpPr>
          <p:sp>
            <p:nvSpPr>
              <p:cNvPr id="35" name="Google Shape;625;p31">
                <a:extLst>
                  <a:ext uri="{FF2B5EF4-FFF2-40B4-BE49-F238E27FC236}">
                    <a16:creationId xmlns:a16="http://schemas.microsoft.com/office/drawing/2014/main" id="{A5D6C3C3-356D-4F20-87E6-1FB9DD6C4176}"/>
                  </a:ext>
                </a:extLst>
              </p:cNvPr>
              <p:cNvSpPr/>
              <p:nvPr/>
            </p:nvSpPr>
            <p:spPr>
              <a:xfrm rot="169907">
                <a:off x="2232935" y="3549178"/>
                <a:ext cx="33397" cy="45126"/>
              </a:xfrm>
              <a:custGeom>
                <a:avLst/>
                <a:gdLst/>
                <a:ahLst/>
                <a:cxnLst/>
                <a:rect l="l" t="t" r="r" b="b"/>
                <a:pathLst>
                  <a:path w="1336" h="1805" extrusionOk="0">
                    <a:moveTo>
                      <a:pt x="368" y="0"/>
                    </a:moveTo>
                    <a:cubicBezTo>
                      <a:pt x="301" y="0"/>
                      <a:pt x="201" y="67"/>
                      <a:pt x="168" y="67"/>
                    </a:cubicBezTo>
                    <a:cubicBezTo>
                      <a:pt x="134" y="67"/>
                      <a:pt x="101" y="101"/>
                      <a:pt x="101" y="101"/>
                    </a:cubicBezTo>
                    <a:cubicBezTo>
                      <a:pt x="34" y="101"/>
                      <a:pt x="1" y="167"/>
                      <a:pt x="34" y="234"/>
                    </a:cubicBezTo>
                    <a:cubicBezTo>
                      <a:pt x="34" y="258"/>
                      <a:pt x="68" y="281"/>
                      <a:pt x="111" y="281"/>
                    </a:cubicBezTo>
                    <a:cubicBezTo>
                      <a:pt x="129" y="281"/>
                      <a:pt x="148" y="277"/>
                      <a:pt x="168" y="267"/>
                    </a:cubicBezTo>
                    <a:lnTo>
                      <a:pt x="535" y="267"/>
                    </a:lnTo>
                    <a:cubicBezTo>
                      <a:pt x="601" y="267"/>
                      <a:pt x="635" y="301"/>
                      <a:pt x="668" y="301"/>
                    </a:cubicBezTo>
                    <a:cubicBezTo>
                      <a:pt x="701" y="301"/>
                      <a:pt x="768" y="334"/>
                      <a:pt x="768" y="334"/>
                    </a:cubicBezTo>
                    <a:cubicBezTo>
                      <a:pt x="768" y="334"/>
                      <a:pt x="801" y="334"/>
                      <a:pt x="801" y="401"/>
                    </a:cubicBezTo>
                    <a:cubicBezTo>
                      <a:pt x="501" y="401"/>
                      <a:pt x="201" y="634"/>
                      <a:pt x="168" y="1001"/>
                    </a:cubicBezTo>
                    <a:cubicBezTo>
                      <a:pt x="134" y="1401"/>
                      <a:pt x="334" y="1768"/>
                      <a:pt x="668" y="1802"/>
                    </a:cubicBezTo>
                    <a:cubicBezTo>
                      <a:pt x="689" y="1804"/>
                      <a:pt x="710" y="1805"/>
                      <a:pt x="731" y="1805"/>
                    </a:cubicBezTo>
                    <a:cubicBezTo>
                      <a:pt x="1038" y="1805"/>
                      <a:pt x="1304" y="1574"/>
                      <a:pt x="1335" y="1168"/>
                    </a:cubicBezTo>
                    <a:cubicBezTo>
                      <a:pt x="1335" y="934"/>
                      <a:pt x="1302" y="768"/>
                      <a:pt x="1302" y="701"/>
                    </a:cubicBezTo>
                    <a:cubicBezTo>
                      <a:pt x="1302" y="668"/>
                      <a:pt x="1268" y="634"/>
                      <a:pt x="1268" y="568"/>
                    </a:cubicBezTo>
                    <a:cubicBezTo>
                      <a:pt x="1268" y="501"/>
                      <a:pt x="1235" y="434"/>
                      <a:pt x="1168" y="401"/>
                    </a:cubicBezTo>
                    <a:cubicBezTo>
                      <a:pt x="1135" y="334"/>
                      <a:pt x="1102" y="267"/>
                      <a:pt x="1068" y="234"/>
                    </a:cubicBezTo>
                    <a:cubicBezTo>
                      <a:pt x="1002" y="167"/>
                      <a:pt x="935" y="134"/>
                      <a:pt x="868" y="101"/>
                    </a:cubicBezTo>
                    <a:cubicBezTo>
                      <a:pt x="835" y="67"/>
                      <a:pt x="768" y="67"/>
                      <a:pt x="701"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 name="Google Shape;626;p31">
                <a:extLst>
                  <a:ext uri="{FF2B5EF4-FFF2-40B4-BE49-F238E27FC236}">
                    <a16:creationId xmlns:a16="http://schemas.microsoft.com/office/drawing/2014/main" id="{528CB3D2-F734-4070-8390-908F2AD70C38}"/>
                  </a:ext>
                </a:extLst>
              </p:cNvPr>
              <p:cNvSpPr/>
              <p:nvPr/>
            </p:nvSpPr>
            <p:spPr>
              <a:xfrm rot="636863">
                <a:off x="2320363" y="3551427"/>
                <a:ext cx="33375" cy="45151"/>
              </a:xfrm>
              <a:custGeom>
                <a:avLst/>
                <a:gdLst/>
                <a:ahLst/>
                <a:cxnLst/>
                <a:rect l="l" t="t" r="r" b="b"/>
                <a:pathLst>
                  <a:path w="1335" h="1806" extrusionOk="0">
                    <a:moveTo>
                      <a:pt x="368" y="1"/>
                    </a:moveTo>
                    <a:cubicBezTo>
                      <a:pt x="301" y="1"/>
                      <a:pt x="201" y="67"/>
                      <a:pt x="167" y="67"/>
                    </a:cubicBezTo>
                    <a:cubicBezTo>
                      <a:pt x="134" y="67"/>
                      <a:pt x="67" y="101"/>
                      <a:pt x="67" y="101"/>
                    </a:cubicBezTo>
                    <a:cubicBezTo>
                      <a:pt x="34" y="101"/>
                      <a:pt x="1" y="167"/>
                      <a:pt x="34" y="234"/>
                    </a:cubicBezTo>
                    <a:cubicBezTo>
                      <a:pt x="34" y="258"/>
                      <a:pt x="51" y="281"/>
                      <a:pt x="96" y="281"/>
                    </a:cubicBezTo>
                    <a:cubicBezTo>
                      <a:pt x="114" y="281"/>
                      <a:pt x="138" y="277"/>
                      <a:pt x="167" y="267"/>
                    </a:cubicBezTo>
                    <a:lnTo>
                      <a:pt x="534" y="267"/>
                    </a:lnTo>
                    <a:cubicBezTo>
                      <a:pt x="568" y="267"/>
                      <a:pt x="634" y="301"/>
                      <a:pt x="668" y="301"/>
                    </a:cubicBezTo>
                    <a:cubicBezTo>
                      <a:pt x="701" y="301"/>
                      <a:pt x="734" y="334"/>
                      <a:pt x="734" y="334"/>
                    </a:cubicBezTo>
                    <a:cubicBezTo>
                      <a:pt x="734" y="334"/>
                      <a:pt x="801" y="334"/>
                      <a:pt x="801" y="401"/>
                    </a:cubicBezTo>
                    <a:cubicBezTo>
                      <a:pt x="501" y="401"/>
                      <a:pt x="201" y="634"/>
                      <a:pt x="167" y="1001"/>
                    </a:cubicBezTo>
                    <a:cubicBezTo>
                      <a:pt x="134" y="1402"/>
                      <a:pt x="334" y="1769"/>
                      <a:pt x="668" y="1802"/>
                    </a:cubicBezTo>
                    <a:cubicBezTo>
                      <a:pt x="689" y="1804"/>
                      <a:pt x="710" y="1805"/>
                      <a:pt x="730" y="1805"/>
                    </a:cubicBezTo>
                    <a:cubicBezTo>
                      <a:pt x="1038" y="1805"/>
                      <a:pt x="1304" y="1574"/>
                      <a:pt x="1335" y="1168"/>
                    </a:cubicBezTo>
                    <a:cubicBezTo>
                      <a:pt x="1335" y="935"/>
                      <a:pt x="1302" y="768"/>
                      <a:pt x="1302" y="734"/>
                    </a:cubicBezTo>
                    <a:cubicBezTo>
                      <a:pt x="1302" y="668"/>
                      <a:pt x="1268" y="634"/>
                      <a:pt x="1268" y="568"/>
                    </a:cubicBezTo>
                    <a:cubicBezTo>
                      <a:pt x="1268" y="501"/>
                      <a:pt x="1201" y="434"/>
                      <a:pt x="1168" y="401"/>
                    </a:cubicBezTo>
                    <a:cubicBezTo>
                      <a:pt x="1135" y="334"/>
                      <a:pt x="1101" y="267"/>
                      <a:pt x="1035" y="234"/>
                    </a:cubicBezTo>
                    <a:cubicBezTo>
                      <a:pt x="1001" y="167"/>
                      <a:pt x="935" y="134"/>
                      <a:pt x="868" y="101"/>
                    </a:cubicBezTo>
                    <a:cubicBezTo>
                      <a:pt x="835" y="67"/>
                      <a:pt x="768" y="67"/>
                      <a:pt x="701"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 name="Google Shape;627;p31">
                <a:extLst>
                  <a:ext uri="{FF2B5EF4-FFF2-40B4-BE49-F238E27FC236}">
                    <a16:creationId xmlns:a16="http://schemas.microsoft.com/office/drawing/2014/main" id="{132AB7E3-1A5F-40E8-9E9D-C7B428681961}"/>
                  </a:ext>
                </a:extLst>
              </p:cNvPr>
              <p:cNvSpPr/>
              <p:nvPr/>
            </p:nvSpPr>
            <p:spPr>
              <a:xfrm rot="-2918318">
                <a:off x="2333968" y="3617992"/>
                <a:ext cx="61083" cy="57097"/>
              </a:xfrm>
              <a:custGeom>
                <a:avLst/>
                <a:gdLst/>
                <a:ahLst/>
                <a:cxnLst/>
                <a:rect l="l" t="t" r="r" b="b"/>
                <a:pathLst>
                  <a:path w="3937" h="3756" extrusionOk="0">
                    <a:moveTo>
                      <a:pt x="2006" y="1"/>
                    </a:moveTo>
                    <a:cubicBezTo>
                      <a:pt x="1052" y="1"/>
                      <a:pt x="225" y="677"/>
                      <a:pt x="100" y="1645"/>
                    </a:cubicBezTo>
                    <a:cubicBezTo>
                      <a:pt x="0" y="2679"/>
                      <a:pt x="701" y="3613"/>
                      <a:pt x="1735" y="3746"/>
                    </a:cubicBezTo>
                    <a:cubicBezTo>
                      <a:pt x="1801" y="3753"/>
                      <a:pt x="1866" y="3756"/>
                      <a:pt x="1931" y="3756"/>
                    </a:cubicBezTo>
                    <a:cubicBezTo>
                      <a:pt x="2885" y="3756"/>
                      <a:pt x="3711" y="3080"/>
                      <a:pt x="3836" y="2112"/>
                    </a:cubicBezTo>
                    <a:cubicBezTo>
                      <a:pt x="3936" y="1078"/>
                      <a:pt x="3203" y="144"/>
                      <a:pt x="2202" y="10"/>
                    </a:cubicBezTo>
                    <a:cubicBezTo>
                      <a:pt x="2136" y="4"/>
                      <a:pt x="2071" y="1"/>
                      <a:pt x="2006"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 name="Google Shape;628;p31">
                <a:extLst>
                  <a:ext uri="{FF2B5EF4-FFF2-40B4-BE49-F238E27FC236}">
                    <a16:creationId xmlns:a16="http://schemas.microsoft.com/office/drawing/2014/main" id="{3D8B6FFA-038E-461C-B3A9-9D25464EF75D}"/>
                  </a:ext>
                </a:extLst>
              </p:cNvPr>
              <p:cNvSpPr/>
              <p:nvPr/>
            </p:nvSpPr>
            <p:spPr>
              <a:xfrm rot="-210849">
                <a:off x="2256538" y="3621618"/>
                <a:ext cx="74231" cy="38049"/>
              </a:xfrm>
              <a:custGeom>
                <a:avLst/>
                <a:gdLst/>
                <a:ahLst/>
                <a:cxnLst/>
                <a:rect l="l" t="t" r="r" b="b"/>
                <a:pathLst>
                  <a:path w="2969" h="1522" extrusionOk="0">
                    <a:moveTo>
                      <a:pt x="191" y="0"/>
                    </a:moveTo>
                    <a:cubicBezTo>
                      <a:pt x="173" y="0"/>
                      <a:pt x="153" y="4"/>
                      <a:pt x="134" y="14"/>
                    </a:cubicBezTo>
                    <a:cubicBezTo>
                      <a:pt x="33" y="14"/>
                      <a:pt x="0" y="81"/>
                      <a:pt x="0" y="181"/>
                    </a:cubicBezTo>
                    <a:cubicBezTo>
                      <a:pt x="67" y="514"/>
                      <a:pt x="234" y="815"/>
                      <a:pt x="467" y="1048"/>
                    </a:cubicBezTo>
                    <a:cubicBezTo>
                      <a:pt x="667" y="1315"/>
                      <a:pt x="1001" y="1482"/>
                      <a:pt x="1368" y="1515"/>
                    </a:cubicBezTo>
                    <a:cubicBezTo>
                      <a:pt x="1409" y="1519"/>
                      <a:pt x="1453" y="1521"/>
                      <a:pt x="1497" y="1521"/>
                    </a:cubicBezTo>
                    <a:cubicBezTo>
                      <a:pt x="1807" y="1521"/>
                      <a:pt x="2164" y="1419"/>
                      <a:pt x="2368" y="1215"/>
                    </a:cubicBezTo>
                    <a:cubicBezTo>
                      <a:pt x="2669" y="981"/>
                      <a:pt x="2835" y="714"/>
                      <a:pt x="2936" y="381"/>
                    </a:cubicBezTo>
                    <a:cubicBezTo>
                      <a:pt x="2969" y="314"/>
                      <a:pt x="2936" y="281"/>
                      <a:pt x="2869" y="214"/>
                    </a:cubicBezTo>
                    <a:cubicBezTo>
                      <a:pt x="2852" y="181"/>
                      <a:pt x="2810" y="164"/>
                      <a:pt x="2769" y="164"/>
                    </a:cubicBezTo>
                    <a:cubicBezTo>
                      <a:pt x="2727" y="164"/>
                      <a:pt x="2685" y="181"/>
                      <a:pt x="2669" y="214"/>
                    </a:cubicBezTo>
                    <a:cubicBezTo>
                      <a:pt x="2502" y="448"/>
                      <a:pt x="2302" y="614"/>
                      <a:pt x="2102" y="714"/>
                    </a:cubicBezTo>
                    <a:cubicBezTo>
                      <a:pt x="1923" y="816"/>
                      <a:pt x="1764" y="860"/>
                      <a:pt x="1610" y="860"/>
                    </a:cubicBezTo>
                    <a:cubicBezTo>
                      <a:pt x="1562" y="860"/>
                      <a:pt x="1515" y="856"/>
                      <a:pt x="1468" y="848"/>
                    </a:cubicBezTo>
                    <a:cubicBezTo>
                      <a:pt x="1268" y="848"/>
                      <a:pt x="1034" y="748"/>
                      <a:pt x="834" y="614"/>
                    </a:cubicBezTo>
                    <a:cubicBezTo>
                      <a:pt x="634" y="481"/>
                      <a:pt x="467" y="281"/>
                      <a:pt x="300" y="47"/>
                    </a:cubicBezTo>
                    <a:cubicBezTo>
                      <a:pt x="277" y="24"/>
                      <a:pt x="236" y="0"/>
                      <a:pt x="191"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4" name="Google Shape;629;p31">
              <a:extLst>
                <a:ext uri="{FF2B5EF4-FFF2-40B4-BE49-F238E27FC236}">
                  <a16:creationId xmlns:a16="http://schemas.microsoft.com/office/drawing/2014/main" id="{22715AAF-DAE9-4874-BD45-0F11B2221F78}"/>
                </a:ext>
              </a:extLst>
            </p:cNvPr>
            <p:cNvSpPr/>
            <p:nvPr/>
          </p:nvSpPr>
          <p:spPr>
            <a:xfrm rot="-6006351">
              <a:off x="7778412" y="1081027"/>
              <a:ext cx="61085" cy="57102"/>
            </a:xfrm>
            <a:custGeom>
              <a:avLst/>
              <a:gdLst/>
              <a:ahLst/>
              <a:cxnLst/>
              <a:rect l="l" t="t" r="r" b="b"/>
              <a:pathLst>
                <a:path w="3937" h="3756" extrusionOk="0">
                  <a:moveTo>
                    <a:pt x="2006" y="1"/>
                  </a:moveTo>
                  <a:cubicBezTo>
                    <a:pt x="1052" y="1"/>
                    <a:pt x="225" y="677"/>
                    <a:pt x="100" y="1645"/>
                  </a:cubicBezTo>
                  <a:cubicBezTo>
                    <a:pt x="0" y="2679"/>
                    <a:pt x="701" y="3613"/>
                    <a:pt x="1735" y="3746"/>
                  </a:cubicBezTo>
                  <a:cubicBezTo>
                    <a:pt x="1801" y="3753"/>
                    <a:pt x="1866" y="3756"/>
                    <a:pt x="1931" y="3756"/>
                  </a:cubicBezTo>
                  <a:cubicBezTo>
                    <a:pt x="2885" y="3756"/>
                    <a:pt x="3711" y="3080"/>
                    <a:pt x="3836" y="2112"/>
                  </a:cubicBezTo>
                  <a:cubicBezTo>
                    <a:pt x="3936" y="1078"/>
                    <a:pt x="3203" y="144"/>
                    <a:pt x="2202" y="10"/>
                  </a:cubicBezTo>
                  <a:cubicBezTo>
                    <a:pt x="2136" y="4"/>
                    <a:pt x="2071" y="1"/>
                    <a:pt x="2006"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43" name="Google Shape;630;p31">
            <a:extLst>
              <a:ext uri="{FF2B5EF4-FFF2-40B4-BE49-F238E27FC236}">
                <a16:creationId xmlns:a16="http://schemas.microsoft.com/office/drawing/2014/main" id="{FD597471-07CE-48BC-B2D2-1BA7D31E5264}"/>
              </a:ext>
            </a:extLst>
          </p:cNvPr>
          <p:cNvSpPr/>
          <p:nvPr/>
        </p:nvSpPr>
        <p:spPr>
          <a:xfrm>
            <a:off x="7982185" y="533672"/>
            <a:ext cx="2515833" cy="846667"/>
          </a:xfrm>
          <a:custGeom>
            <a:avLst/>
            <a:gdLst/>
            <a:ahLst/>
            <a:cxnLst/>
            <a:rect l="l" t="t" r="r" b="b"/>
            <a:pathLst>
              <a:path w="75475" h="25400" extrusionOk="0">
                <a:moveTo>
                  <a:pt x="75475" y="18869"/>
                </a:moveTo>
                <a:cubicBezTo>
                  <a:pt x="72935" y="19958"/>
                  <a:pt x="66404" y="25400"/>
                  <a:pt x="60235" y="25400"/>
                </a:cubicBezTo>
                <a:cubicBezTo>
                  <a:pt x="54066" y="25400"/>
                  <a:pt x="42817" y="22498"/>
                  <a:pt x="38463" y="18869"/>
                </a:cubicBezTo>
                <a:cubicBezTo>
                  <a:pt x="34109" y="15241"/>
                  <a:pt x="33383" y="6774"/>
                  <a:pt x="34109" y="3629"/>
                </a:cubicBezTo>
                <a:cubicBezTo>
                  <a:pt x="34835" y="484"/>
                  <a:pt x="40278" y="0"/>
                  <a:pt x="42818" y="0"/>
                </a:cubicBezTo>
                <a:cubicBezTo>
                  <a:pt x="45358" y="0"/>
                  <a:pt x="48261" y="1391"/>
                  <a:pt x="49349" y="3629"/>
                </a:cubicBezTo>
                <a:cubicBezTo>
                  <a:pt x="50438" y="5867"/>
                  <a:pt x="52131" y="10826"/>
                  <a:pt x="49349" y="13426"/>
                </a:cubicBezTo>
                <a:cubicBezTo>
                  <a:pt x="46567" y="16027"/>
                  <a:pt x="37920" y="21228"/>
                  <a:pt x="32658" y="19232"/>
                </a:cubicBezTo>
                <a:cubicBezTo>
                  <a:pt x="27397" y="17236"/>
                  <a:pt x="23223" y="2359"/>
                  <a:pt x="17780" y="1452"/>
                </a:cubicBezTo>
                <a:cubicBezTo>
                  <a:pt x="12337" y="545"/>
                  <a:pt x="2963" y="11733"/>
                  <a:pt x="0" y="13789"/>
                </a:cubicBezTo>
              </a:path>
            </a:pathLst>
          </a:custGeom>
          <a:noFill/>
          <a:ln w="19050" cap="flat" cmpd="sng">
            <a:solidFill>
              <a:schemeClr val="bg1"/>
            </a:solidFill>
            <a:prstDash val="dash"/>
            <a:round/>
            <a:headEnd type="none" w="med" len="med"/>
            <a:tailEnd type="none" w="med" len="med"/>
          </a:ln>
        </p:spPr>
        <p:txBody>
          <a:bodyPr/>
          <a:lstStyle/>
          <a:p>
            <a:pPr defTabSz="1219170">
              <a:buClr>
                <a:srgbClr val="000000"/>
              </a:buClr>
            </a:pPr>
            <a:endParaRPr lang="en-US" sz="1867" kern="0">
              <a:solidFill>
                <a:srgbClr val="000000"/>
              </a:solidFill>
              <a:latin typeface="Arial"/>
              <a:cs typeface="Arial"/>
              <a:sym typeface="Arial"/>
            </a:endParaRPr>
          </a:p>
        </p:txBody>
      </p:sp>
      <p:grpSp>
        <p:nvGrpSpPr>
          <p:cNvPr id="44" name="Google Shape;639;p31">
            <a:extLst>
              <a:ext uri="{FF2B5EF4-FFF2-40B4-BE49-F238E27FC236}">
                <a16:creationId xmlns:a16="http://schemas.microsoft.com/office/drawing/2014/main" id="{D781C420-F5DE-4578-B073-CB879A548AB5}"/>
              </a:ext>
            </a:extLst>
          </p:cNvPr>
          <p:cNvGrpSpPr/>
          <p:nvPr/>
        </p:nvGrpSpPr>
        <p:grpSpPr>
          <a:xfrm rot="9402217">
            <a:off x="10829432" y="1329193"/>
            <a:ext cx="327977" cy="296209"/>
            <a:chOff x="4947100" y="881950"/>
            <a:chExt cx="245975" cy="222150"/>
          </a:xfrm>
        </p:grpSpPr>
        <p:sp>
          <p:nvSpPr>
            <p:cNvPr id="45" name="Google Shape;640;p31">
              <a:extLst>
                <a:ext uri="{FF2B5EF4-FFF2-40B4-BE49-F238E27FC236}">
                  <a16:creationId xmlns:a16="http://schemas.microsoft.com/office/drawing/2014/main" id="{7D084A79-7B46-4C25-96A1-7E66078DC94B}"/>
                </a:ext>
              </a:extLst>
            </p:cNvPr>
            <p:cNvSpPr/>
            <p:nvPr/>
          </p:nvSpPr>
          <p:spPr>
            <a:xfrm>
              <a:off x="5166350" y="881950"/>
              <a:ext cx="26725" cy="152625"/>
            </a:xfrm>
            <a:custGeom>
              <a:avLst/>
              <a:gdLst/>
              <a:ahLst/>
              <a:cxnLst/>
              <a:rect l="l" t="t" r="r" b="b"/>
              <a:pathLst>
                <a:path w="1069" h="6105" extrusionOk="0">
                  <a:moveTo>
                    <a:pt x="461" y="1"/>
                  </a:moveTo>
                  <a:cubicBezTo>
                    <a:pt x="335" y="1"/>
                    <a:pt x="205" y="69"/>
                    <a:pt x="168" y="199"/>
                  </a:cubicBezTo>
                  <a:cubicBezTo>
                    <a:pt x="1" y="599"/>
                    <a:pt x="68" y="1133"/>
                    <a:pt x="101" y="1600"/>
                  </a:cubicBezTo>
                  <a:lnTo>
                    <a:pt x="234" y="3101"/>
                  </a:lnTo>
                  <a:cubicBezTo>
                    <a:pt x="334" y="4068"/>
                    <a:pt x="535" y="5036"/>
                    <a:pt x="735" y="5970"/>
                  </a:cubicBezTo>
                  <a:cubicBezTo>
                    <a:pt x="750" y="6061"/>
                    <a:pt x="822" y="6104"/>
                    <a:pt x="894" y="6104"/>
                  </a:cubicBezTo>
                  <a:cubicBezTo>
                    <a:pt x="980" y="6104"/>
                    <a:pt x="1068" y="6045"/>
                    <a:pt x="1068" y="5936"/>
                  </a:cubicBezTo>
                  <a:cubicBezTo>
                    <a:pt x="1035" y="4969"/>
                    <a:pt x="1035" y="4035"/>
                    <a:pt x="935" y="3034"/>
                  </a:cubicBezTo>
                  <a:cubicBezTo>
                    <a:pt x="902" y="2534"/>
                    <a:pt x="902" y="2067"/>
                    <a:pt x="868" y="1567"/>
                  </a:cubicBezTo>
                  <a:cubicBezTo>
                    <a:pt x="868" y="1100"/>
                    <a:pt x="902" y="566"/>
                    <a:pt x="701" y="132"/>
                  </a:cubicBezTo>
                  <a:cubicBezTo>
                    <a:pt x="657" y="44"/>
                    <a:pt x="561" y="1"/>
                    <a:pt x="46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 name="Google Shape;641;p31">
              <a:extLst>
                <a:ext uri="{FF2B5EF4-FFF2-40B4-BE49-F238E27FC236}">
                  <a16:creationId xmlns:a16="http://schemas.microsoft.com/office/drawing/2014/main" id="{97B39AA2-C3B1-4DA9-90A4-B2A1C8A2A170}"/>
                </a:ext>
              </a:extLst>
            </p:cNvPr>
            <p:cNvSpPr/>
            <p:nvPr/>
          </p:nvSpPr>
          <p:spPr>
            <a:xfrm>
              <a:off x="5046275" y="939575"/>
              <a:ext cx="78175" cy="118175"/>
            </a:xfrm>
            <a:custGeom>
              <a:avLst/>
              <a:gdLst/>
              <a:ahLst/>
              <a:cxnLst/>
              <a:rect l="l" t="t" r="r" b="b"/>
              <a:pathLst>
                <a:path w="3127" h="4727" extrusionOk="0">
                  <a:moveTo>
                    <a:pt x="163" y="1"/>
                  </a:moveTo>
                  <a:cubicBezTo>
                    <a:pt x="75" y="1"/>
                    <a:pt x="0" y="73"/>
                    <a:pt x="0" y="196"/>
                  </a:cubicBezTo>
                  <a:cubicBezTo>
                    <a:pt x="0" y="1029"/>
                    <a:pt x="501" y="1797"/>
                    <a:pt x="968" y="2464"/>
                  </a:cubicBezTo>
                  <a:cubicBezTo>
                    <a:pt x="1502" y="3198"/>
                    <a:pt x="2035" y="3965"/>
                    <a:pt x="2636" y="4665"/>
                  </a:cubicBezTo>
                  <a:cubicBezTo>
                    <a:pt x="2687" y="4708"/>
                    <a:pt x="2748" y="4727"/>
                    <a:pt x="2806" y="4727"/>
                  </a:cubicBezTo>
                  <a:cubicBezTo>
                    <a:pt x="2974" y="4727"/>
                    <a:pt x="3126" y="4572"/>
                    <a:pt x="3003" y="4399"/>
                  </a:cubicBezTo>
                  <a:cubicBezTo>
                    <a:pt x="2536" y="3598"/>
                    <a:pt x="2035" y="2831"/>
                    <a:pt x="1568" y="2097"/>
                  </a:cubicBezTo>
                  <a:lnTo>
                    <a:pt x="968" y="1096"/>
                  </a:lnTo>
                  <a:cubicBezTo>
                    <a:pt x="734" y="763"/>
                    <a:pt x="568" y="362"/>
                    <a:pt x="334" y="95"/>
                  </a:cubicBezTo>
                  <a:cubicBezTo>
                    <a:pt x="282" y="30"/>
                    <a:pt x="220" y="1"/>
                    <a:pt x="163"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 name="Google Shape;642;p31">
              <a:extLst>
                <a:ext uri="{FF2B5EF4-FFF2-40B4-BE49-F238E27FC236}">
                  <a16:creationId xmlns:a16="http://schemas.microsoft.com/office/drawing/2014/main" id="{554A8B4E-3827-4923-880A-478C74F75A6C}"/>
                </a:ext>
              </a:extLst>
            </p:cNvPr>
            <p:cNvSpPr/>
            <p:nvPr/>
          </p:nvSpPr>
          <p:spPr>
            <a:xfrm>
              <a:off x="4947100" y="1017725"/>
              <a:ext cx="137100" cy="86375"/>
            </a:xfrm>
            <a:custGeom>
              <a:avLst/>
              <a:gdLst/>
              <a:ahLst/>
              <a:cxnLst/>
              <a:rect l="l" t="t" r="r" b="b"/>
              <a:pathLst>
                <a:path w="5484" h="3455" extrusionOk="0">
                  <a:moveTo>
                    <a:pt x="223" y="1"/>
                  </a:moveTo>
                  <a:cubicBezTo>
                    <a:pt x="82" y="1"/>
                    <a:pt x="1" y="153"/>
                    <a:pt x="31" y="305"/>
                  </a:cubicBezTo>
                  <a:cubicBezTo>
                    <a:pt x="298" y="705"/>
                    <a:pt x="799" y="1006"/>
                    <a:pt x="1199" y="1273"/>
                  </a:cubicBezTo>
                  <a:cubicBezTo>
                    <a:pt x="1632" y="1539"/>
                    <a:pt x="2033" y="1806"/>
                    <a:pt x="2466" y="2040"/>
                  </a:cubicBezTo>
                  <a:cubicBezTo>
                    <a:pt x="3334" y="2607"/>
                    <a:pt x="4268" y="3107"/>
                    <a:pt x="5268" y="3441"/>
                  </a:cubicBezTo>
                  <a:cubicBezTo>
                    <a:pt x="5291" y="3450"/>
                    <a:pt x="5313" y="3454"/>
                    <a:pt x="5332" y="3454"/>
                  </a:cubicBezTo>
                  <a:cubicBezTo>
                    <a:pt x="5450" y="3454"/>
                    <a:pt x="5483" y="3294"/>
                    <a:pt x="5368" y="3207"/>
                  </a:cubicBezTo>
                  <a:cubicBezTo>
                    <a:pt x="4535" y="2640"/>
                    <a:pt x="3667" y="2140"/>
                    <a:pt x="2800" y="1573"/>
                  </a:cubicBezTo>
                  <a:cubicBezTo>
                    <a:pt x="2366" y="1339"/>
                    <a:pt x="1966" y="1039"/>
                    <a:pt x="1532" y="739"/>
                  </a:cubicBezTo>
                  <a:cubicBezTo>
                    <a:pt x="1165" y="505"/>
                    <a:pt x="698" y="138"/>
                    <a:pt x="265" y="5"/>
                  </a:cubicBezTo>
                  <a:cubicBezTo>
                    <a:pt x="250" y="2"/>
                    <a:pt x="236" y="1"/>
                    <a:pt x="223"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2" name="15 Minute Countdown Timer for Kids with Alarm and Fun Music - Under the Sea ">
            <a:hlinkClick r:id="" action="ppaction://media"/>
            <a:extLst>
              <a:ext uri="{FF2B5EF4-FFF2-40B4-BE49-F238E27FC236}">
                <a16:creationId xmlns:a16="http://schemas.microsoft.com/office/drawing/2014/main" id="{4F280158-4B6C-AFCE-BF6D-D593593A8A6F}"/>
              </a:ext>
            </a:extLst>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1077632" y="1969852"/>
            <a:ext cx="3762551" cy="2116435"/>
          </a:xfrm>
          <a:prstGeom prst="rect">
            <a:avLst/>
          </a:prstGeom>
        </p:spPr>
      </p:pic>
      <p:grpSp>
        <p:nvGrpSpPr>
          <p:cNvPr id="3" name="Group 2">
            <a:extLst>
              <a:ext uri="{FF2B5EF4-FFF2-40B4-BE49-F238E27FC236}">
                <a16:creationId xmlns:a16="http://schemas.microsoft.com/office/drawing/2014/main" id="{6A330EDF-0183-4C6C-E5A1-8F80A9A17D01}"/>
              </a:ext>
            </a:extLst>
          </p:cNvPr>
          <p:cNvGrpSpPr/>
          <p:nvPr/>
        </p:nvGrpSpPr>
        <p:grpSpPr>
          <a:xfrm>
            <a:off x="5497022" y="868379"/>
            <a:ext cx="6649479" cy="5428501"/>
            <a:chOff x="1252572" y="1041628"/>
            <a:chExt cx="6649479" cy="5428501"/>
          </a:xfrm>
        </p:grpSpPr>
        <p:sp>
          <p:nvSpPr>
            <p:cNvPr id="4" name="Google Shape;3863;p111">
              <a:extLst>
                <a:ext uri="{FF2B5EF4-FFF2-40B4-BE49-F238E27FC236}">
                  <a16:creationId xmlns:a16="http://schemas.microsoft.com/office/drawing/2014/main" id="{9BFDC61E-51B8-75EB-48BC-108B8E613F8A}"/>
                </a:ext>
              </a:extLst>
            </p:cNvPr>
            <p:cNvSpPr txBox="1">
              <a:spLocks/>
            </p:cNvSpPr>
            <p:nvPr/>
          </p:nvSpPr>
          <p:spPr>
            <a:xfrm flipH="1">
              <a:off x="1605277" y="1041628"/>
              <a:ext cx="4152941" cy="770400"/>
            </a:xfrm>
            <a:prstGeom prst="rect">
              <a:avLst/>
            </a:prstGeom>
            <a:noFill/>
            <a:ln>
              <a:noFill/>
            </a:ln>
          </p:spPr>
          <p:txBody>
            <a:bodyPr spcFirstLastPara="1" wrap="square" lIns="121900" tIns="121900" rIns="121900" bIns="121900" anchor="b" anchorCtr="0">
              <a:noAutofit/>
            </a:bodyPr>
            <a:lstStyle>
              <a:defPPr marR="0" lvl="0" algn="l" rtl="0">
                <a:lnSpc>
                  <a:spcPct val="100000"/>
                </a:lnSpc>
                <a:spcBef>
                  <a:spcPts val="0"/>
                </a:spcBef>
                <a:spcAft>
                  <a:spcPts val="0"/>
                </a:spcAft>
              </a:defPPr>
              <a:lvl1pPr marR="0" lvl="0" algn="r" rtl="0">
                <a:lnSpc>
                  <a:spcPct val="100000"/>
                </a:lnSpc>
                <a:spcBef>
                  <a:spcPts val="0"/>
                </a:spcBef>
                <a:spcAft>
                  <a:spcPts val="0"/>
                </a:spcAft>
                <a:buClr>
                  <a:schemeClr val="accent4"/>
                </a:buClr>
                <a:buSzPts val="3300"/>
                <a:buFont typeface="Lilita One"/>
                <a:buNone/>
                <a:defRPr sz="4400" b="0" i="0" u="none" strike="noStrike" cap="none">
                  <a:solidFill>
                    <a:schemeClr val="accent4"/>
                  </a:solidFill>
                  <a:latin typeface="#9Slide07 SVNUT Triumph Press" panose="00000500000000000000" pitchFamily="2" charset="0"/>
                  <a:ea typeface="Lilita One"/>
                  <a:cs typeface="Lilita One"/>
                  <a:sym typeface="Lilita One"/>
                </a:defRPr>
              </a:lvl1pPr>
              <a:lvl2pPr marR="0" lvl="1"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2pPr>
              <a:lvl3pPr marR="0" lvl="2"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3pPr>
              <a:lvl4pPr marR="0" lvl="3"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4pPr>
              <a:lvl5pPr marR="0" lvl="4"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5pPr>
              <a:lvl6pPr marR="0" lvl="5"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6pPr>
              <a:lvl7pPr marR="0" lvl="6"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7pPr>
              <a:lvl8pPr marR="0" lvl="7"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8pPr>
              <a:lvl9pPr marR="0" lvl="8"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9pPr>
            </a:lstStyle>
            <a:p>
              <a:r>
                <a:rPr lang="vi-VN" sz="5333" kern="0">
                  <a:solidFill>
                    <a:schemeClr val="accent6">
                      <a:lumMod val="60000"/>
                      <a:lumOff val="40000"/>
                    </a:schemeClr>
                  </a:solidFill>
                </a:rPr>
                <a:t>Mật thư số 2</a:t>
              </a:r>
            </a:p>
          </p:txBody>
        </p:sp>
        <p:sp>
          <p:nvSpPr>
            <p:cNvPr id="5" name="Google Shape;3864;p111">
              <a:extLst>
                <a:ext uri="{FF2B5EF4-FFF2-40B4-BE49-F238E27FC236}">
                  <a16:creationId xmlns:a16="http://schemas.microsoft.com/office/drawing/2014/main" id="{D286C096-FAC9-B2F3-4463-B9F4F7E5C455}"/>
                </a:ext>
              </a:extLst>
            </p:cNvPr>
            <p:cNvSpPr txBox="1">
              <a:spLocks/>
            </p:cNvSpPr>
            <p:nvPr/>
          </p:nvSpPr>
          <p:spPr>
            <a:xfrm flipH="1">
              <a:off x="1252572" y="1948643"/>
              <a:ext cx="6649479" cy="4521486"/>
            </a:xfrm>
            <a:prstGeom prst="rect">
              <a:avLst/>
            </a:prstGeom>
            <a:noFill/>
            <a:ln>
              <a:noFill/>
            </a:ln>
          </p:spPr>
          <p:txBody>
            <a:bodyPr spcFirstLastPara="1" wrap="square" lIns="121900" tIns="121900" rIns="121900" bIns="121900" anchor="t" anchorCtr="0">
              <a:normAutofit/>
            </a:bodyPr>
            <a:lstStyle>
              <a:defPPr marR="0" lvl="0" algn="l" rtl="0">
                <a:lnSpc>
                  <a:spcPct val="100000"/>
                </a:lnSpc>
                <a:spcBef>
                  <a:spcPts val="0"/>
                </a:spcBef>
                <a:spcAft>
                  <a:spcPts val="0"/>
                </a:spcAft>
              </a:defPPr>
              <a:lvl1pPr marL="457200" marR="0" lvl="0" indent="-323850" algn="r" rtl="0">
                <a:lnSpc>
                  <a:spcPct val="100000"/>
                </a:lnSpc>
                <a:spcBef>
                  <a:spcPts val="0"/>
                </a:spcBef>
                <a:spcAft>
                  <a:spcPts val="0"/>
                </a:spcAft>
                <a:buClr>
                  <a:schemeClr val="lt1"/>
                </a:buClr>
                <a:buSzPts val="1600"/>
                <a:buFont typeface="Hind Siliguri"/>
                <a:buNone/>
                <a:defRPr sz="1867" b="0" i="0" u="none" strike="noStrike" cap="none">
                  <a:solidFill>
                    <a:schemeClr val="lt1"/>
                  </a:solidFill>
                  <a:latin typeface="Hind Siliguri"/>
                  <a:ea typeface="Hind Siliguri"/>
                  <a:cs typeface="Hind Siliguri"/>
                  <a:sym typeface="Hind Siliguri"/>
                </a:defRPr>
              </a:lvl1pPr>
              <a:lvl2pPr marL="914400" marR="0" lvl="1" indent="-323850" algn="r" rtl="0">
                <a:lnSpc>
                  <a:spcPct val="100000"/>
                </a:lnSpc>
                <a:spcBef>
                  <a:spcPts val="0"/>
                </a:spcBef>
                <a:spcAft>
                  <a:spcPts val="0"/>
                </a:spcAft>
                <a:buClr>
                  <a:schemeClr val="lt1"/>
                </a:buClr>
                <a:buSzPts val="1600"/>
                <a:buFont typeface="Hind Siliguri"/>
                <a:buNone/>
                <a:defRPr sz="1500" b="0" i="0" u="none" strike="noStrike" cap="none">
                  <a:solidFill>
                    <a:schemeClr val="lt1"/>
                  </a:solidFill>
                  <a:latin typeface="Hind Siliguri"/>
                  <a:ea typeface="Hind Siliguri"/>
                  <a:cs typeface="Hind Siliguri"/>
                  <a:sym typeface="Hind Siliguri"/>
                </a:defRPr>
              </a:lvl2pPr>
              <a:lvl3pPr marL="1371600" marR="0" lvl="2" indent="-323850" algn="r" rtl="0">
                <a:lnSpc>
                  <a:spcPct val="100000"/>
                </a:lnSpc>
                <a:spcBef>
                  <a:spcPts val="0"/>
                </a:spcBef>
                <a:spcAft>
                  <a:spcPts val="0"/>
                </a:spcAft>
                <a:buClr>
                  <a:schemeClr val="lt1"/>
                </a:buClr>
                <a:buSzPts val="1600"/>
                <a:buFont typeface="Hind Siliguri"/>
                <a:buNone/>
                <a:defRPr sz="1500" b="0" i="0" u="none" strike="noStrike" cap="none">
                  <a:solidFill>
                    <a:schemeClr val="lt1"/>
                  </a:solidFill>
                  <a:latin typeface="Hind Siliguri"/>
                  <a:ea typeface="Hind Siliguri"/>
                  <a:cs typeface="Hind Siliguri"/>
                  <a:sym typeface="Hind Siliguri"/>
                </a:defRPr>
              </a:lvl3pPr>
              <a:lvl4pPr marL="1828800" marR="0" lvl="3" indent="-323850" algn="r" rtl="0">
                <a:lnSpc>
                  <a:spcPct val="100000"/>
                </a:lnSpc>
                <a:spcBef>
                  <a:spcPts val="0"/>
                </a:spcBef>
                <a:spcAft>
                  <a:spcPts val="0"/>
                </a:spcAft>
                <a:buClr>
                  <a:schemeClr val="lt1"/>
                </a:buClr>
                <a:buSzPts val="1600"/>
                <a:buFont typeface="Hind Siliguri"/>
                <a:buNone/>
                <a:defRPr sz="1500" b="0" i="0" u="none" strike="noStrike" cap="none">
                  <a:solidFill>
                    <a:schemeClr val="lt1"/>
                  </a:solidFill>
                  <a:latin typeface="Hind Siliguri"/>
                  <a:ea typeface="Hind Siliguri"/>
                  <a:cs typeface="Hind Siliguri"/>
                  <a:sym typeface="Hind Siliguri"/>
                </a:defRPr>
              </a:lvl4pPr>
              <a:lvl5pPr marL="2286000" marR="0" lvl="4" indent="-323850" algn="r" rtl="0">
                <a:lnSpc>
                  <a:spcPct val="100000"/>
                </a:lnSpc>
                <a:spcBef>
                  <a:spcPts val="0"/>
                </a:spcBef>
                <a:spcAft>
                  <a:spcPts val="0"/>
                </a:spcAft>
                <a:buClr>
                  <a:schemeClr val="lt1"/>
                </a:buClr>
                <a:buSzPts val="1600"/>
                <a:buFont typeface="Hind Siliguri"/>
                <a:buNone/>
                <a:defRPr sz="1500" b="0" i="0" u="none" strike="noStrike" cap="none">
                  <a:solidFill>
                    <a:schemeClr val="lt1"/>
                  </a:solidFill>
                  <a:latin typeface="Hind Siliguri"/>
                  <a:ea typeface="Hind Siliguri"/>
                  <a:cs typeface="Hind Siliguri"/>
                  <a:sym typeface="Hind Siliguri"/>
                </a:defRPr>
              </a:lvl5pPr>
              <a:lvl6pPr marL="2743200" marR="0" lvl="5" indent="-323850" algn="r" rtl="0">
                <a:lnSpc>
                  <a:spcPct val="100000"/>
                </a:lnSpc>
                <a:spcBef>
                  <a:spcPts val="0"/>
                </a:spcBef>
                <a:spcAft>
                  <a:spcPts val="0"/>
                </a:spcAft>
                <a:buClr>
                  <a:schemeClr val="lt1"/>
                </a:buClr>
                <a:buSzPts val="1600"/>
                <a:buFont typeface="Hind Siliguri"/>
                <a:buNone/>
                <a:defRPr sz="1500" b="0" i="0" u="none" strike="noStrike" cap="none">
                  <a:solidFill>
                    <a:schemeClr val="lt1"/>
                  </a:solidFill>
                  <a:latin typeface="Hind Siliguri"/>
                  <a:ea typeface="Hind Siliguri"/>
                  <a:cs typeface="Hind Siliguri"/>
                  <a:sym typeface="Hind Siliguri"/>
                </a:defRPr>
              </a:lvl6pPr>
              <a:lvl7pPr marL="3200400" marR="0" lvl="6" indent="-323850" algn="r" rtl="0">
                <a:lnSpc>
                  <a:spcPct val="100000"/>
                </a:lnSpc>
                <a:spcBef>
                  <a:spcPts val="0"/>
                </a:spcBef>
                <a:spcAft>
                  <a:spcPts val="0"/>
                </a:spcAft>
                <a:buClr>
                  <a:schemeClr val="lt1"/>
                </a:buClr>
                <a:buSzPts val="1600"/>
                <a:buFont typeface="Hind Siliguri"/>
                <a:buNone/>
                <a:defRPr sz="1500" b="0" i="0" u="none" strike="noStrike" cap="none">
                  <a:solidFill>
                    <a:schemeClr val="lt1"/>
                  </a:solidFill>
                  <a:latin typeface="Hind Siliguri"/>
                  <a:ea typeface="Hind Siliguri"/>
                  <a:cs typeface="Hind Siliguri"/>
                  <a:sym typeface="Hind Siliguri"/>
                </a:defRPr>
              </a:lvl7pPr>
              <a:lvl8pPr marL="3657600" marR="0" lvl="7" indent="-323850" algn="r" rtl="0">
                <a:lnSpc>
                  <a:spcPct val="100000"/>
                </a:lnSpc>
                <a:spcBef>
                  <a:spcPts val="0"/>
                </a:spcBef>
                <a:spcAft>
                  <a:spcPts val="0"/>
                </a:spcAft>
                <a:buClr>
                  <a:schemeClr val="lt1"/>
                </a:buClr>
                <a:buSzPts val="1600"/>
                <a:buFont typeface="Hind Siliguri"/>
                <a:buNone/>
                <a:defRPr sz="1500" b="0" i="0" u="none" strike="noStrike" cap="none">
                  <a:solidFill>
                    <a:schemeClr val="lt1"/>
                  </a:solidFill>
                  <a:latin typeface="Hind Siliguri"/>
                  <a:ea typeface="Hind Siliguri"/>
                  <a:cs typeface="Hind Siliguri"/>
                  <a:sym typeface="Hind Siliguri"/>
                </a:defRPr>
              </a:lvl8pPr>
              <a:lvl9pPr marL="4114800" marR="0" lvl="8" indent="-323850" algn="r" rtl="0">
                <a:lnSpc>
                  <a:spcPct val="100000"/>
                </a:lnSpc>
                <a:spcBef>
                  <a:spcPts val="0"/>
                </a:spcBef>
                <a:spcAft>
                  <a:spcPts val="0"/>
                </a:spcAft>
                <a:buClr>
                  <a:schemeClr val="lt1"/>
                </a:buClr>
                <a:buSzPts val="1600"/>
                <a:buFont typeface="Hind Siliguri"/>
                <a:buNone/>
                <a:defRPr sz="1500" b="0" i="0" u="none" strike="noStrike" cap="none">
                  <a:solidFill>
                    <a:schemeClr val="lt1"/>
                  </a:solidFill>
                  <a:latin typeface="Hind Siliguri"/>
                  <a:ea typeface="Hind Siliguri"/>
                  <a:cs typeface="Hind Siliguri"/>
                  <a:sym typeface="Hind Siliguri"/>
                </a:defRPr>
              </a:lvl9pPr>
            </a:lstStyle>
            <a:p>
              <a:pPr marL="0" indent="0" algn="just">
                <a:lnSpc>
                  <a:spcPct val="150000"/>
                </a:lnSpc>
              </a:pPr>
              <a:r>
                <a:rPr lang="vi-VN" sz="2400" kern="0">
                  <a:solidFill>
                    <a:srgbClr val="FFFF00"/>
                  </a:solidFill>
                  <a:latin typeface="#9Slide03 Quicksand Medium" panose="00000600000000000000" pitchFamily="2" charset="0"/>
                </a:rPr>
                <a:t>Câu 1. </a:t>
              </a:r>
              <a:r>
                <a:rPr lang="vi-VN" sz="2400" kern="0">
                  <a:solidFill>
                    <a:schemeClr val="bg1"/>
                  </a:solidFill>
                  <a:latin typeface="#9Slide03 Quicksand Medium" panose="00000600000000000000" pitchFamily="2" charset="0"/>
                </a:rPr>
                <a:t>Hãy nêu số electron hóa trị của nguyên tử </a:t>
              </a:r>
              <a:r>
                <a:rPr lang="en-US" sz="2400" kern="0">
                  <a:solidFill>
                    <a:schemeClr val="bg1"/>
                  </a:solidFill>
                  <a:latin typeface="#9Slide03 Quicksand Medium" panose="00000600000000000000" pitchFamily="2" charset="0"/>
                </a:rPr>
                <a:t>N t</a:t>
              </a:r>
              <a:r>
                <a:rPr lang="en" sz="2400" kern="0">
                  <a:solidFill>
                    <a:schemeClr val="bg1"/>
                  </a:solidFill>
                  <a:latin typeface="#9Slide03 Quicksand Medium" panose="00000600000000000000" pitchFamily="2" charset="0"/>
                </a:rPr>
                <a:t>ừ đó cho biết xu hướng nhường, nhận hoặc góp chung electron của chúng khi tham gia liên kết</a:t>
              </a:r>
              <a:endParaRPr lang="vi-VN" sz="2400" kern="0">
                <a:solidFill>
                  <a:schemeClr val="bg1"/>
                </a:solidFill>
                <a:latin typeface="#9Slide03 Quicksand Medium" panose="00000600000000000000" pitchFamily="2" charset="0"/>
              </a:endParaRPr>
            </a:p>
            <a:p>
              <a:pPr marL="0" indent="0" algn="just">
                <a:lnSpc>
                  <a:spcPct val="150000"/>
                </a:lnSpc>
              </a:pPr>
              <a:r>
                <a:rPr lang="vi-VN" sz="2400" kern="0">
                  <a:solidFill>
                    <a:srgbClr val="FFFF00"/>
                  </a:solidFill>
                  <a:latin typeface="#9Slide03 Quicksand Medium" panose="00000600000000000000" pitchFamily="2" charset="0"/>
                </a:rPr>
                <a:t>Câu 2.</a:t>
              </a:r>
              <a:r>
                <a:rPr lang="vi-VN" sz="2400" kern="0">
                  <a:solidFill>
                    <a:schemeClr val="bg1"/>
                  </a:solidFill>
                  <a:latin typeface="#9Slide03 Quicksand Medium" panose="00000600000000000000" pitchFamily="2" charset="0"/>
                </a:rPr>
                <a:t> Vẽ công thức Lewis, Công thức cấu tạo của các phân tử: </a:t>
              </a:r>
              <a:r>
                <a:rPr lang="en-US" sz="2400" kern="0">
                  <a:solidFill>
                    <a:schemeClr val="bg1"/>
                  </a:solidFill>
                  <a:latin typeface="#9Slide03 Quicksand Medium" panose="00000600000000000000" pitchFamily="2" charset="0"/>
                </a:rPr>
                <a:t>N</a:t>
              </a:r>
              <a:r>
                <a:rPr lang="vi-VN" sz="2400" kern="0" baseline="-25000">
                  <a:solidFill>
                    <a:schemeClr val="bg1"/>
                  </a:solidFill>
                  <a:latin typeface="#9Slide03 Quicksand Medium" panose="00000600000000000000" pitchFamily="2" charset="0"/>
                </a:rPr>
                <a:t>2</a:t>
              </a:r>
              <a:r>
                <a:rPr lang="vi-VN" sz="2400" kern="0">
                  <a:solidFill>
                    <a:schemeClr val="bg1"/>
                  </a:solidFill>
                  <a:latin typeface="#9Slide03 Quicksand Medium" panose="00000600000000000000" pitchFamily="2" charset="0"/>
                </a:rPr>
                <a:t> và </a:t>
              </a:r>
              <a:r>
                <a:rPr lang="en-US" sz="2400" kern="0">
                  <a:solidFill>
                    <a:schemeClr val="bg1"/>
                  </a:solidFill>
                  <a:latin typeface="#9Slide03 Quicksand Medium" panose="00000600000000000000" pitchFamily="2" charset="0"/>
                </a:rPr>
                <a:t>CO. Cho biết, trong CO có liên kết gì đặc biệt hơn?</a:t>
              </a:r>
              <a:endParaRPr lang="vi-VN" sz="2400" kern="0" dirty="0">
                <a:solidFill>
                  <a:schemeClr val="bg1"/>
                </a:solidFill>
                <a:latin typeface="#9Slide03 Quicksand Medium" panose="00000600000000000000" pitchFamily="2" charset="0"/>
              </a:endParaRPr>
            </a:p>
          </p:txBody>
        </p:sp>
      </p:grpSp>
      <p:grpSp>
        <p:nvGrpSpPr>
          <p:cNvPr id="6" name="Group 5">
            <a:extLst>
              <a:ext uri="{FF2B5EF4-FFF2-40B4-BE49-F238E27FC236}">
                <a16:creationId xmlns:a16="http://schemas.microsoft.com/office/drawing/2014/main" id="{100ECABD-23E3-C4E8-D18B-F798DBBAEECD}"/>
              </a:ext>
            </a:extLst>
          </p:cNvPr>
          <p:cNvGrpSpPr/>
          <p:nvPr/>
        </p:nvGrpSpPr>
        <p:grpSpPr>
          <a:xfrm>
            <a:off x="5927869" y="821447"/>
            <a:ext cx="6126970" cy="4191378"/>
            <a:chOff x="5927869" y="821447"/>
            <a:chExt cx="6126970" cy="4191378"/>
          </a:xfrm>
        </p:grpSpPr>
        <p:sp>
          <p:nvSpPr>
            <p:cNvPr id="7" name="Google Shape;3911;p112">
              <a:extLst>
                <a:ext uri="{FF2B5EF4-FFF2-40B4-BE49-F238E27FC236}">
                  <a16:creationId xmlns:a16="http://schemas.microsoft.com/office/drawing/2014/main" id="{AAD8904B-453B-0F85-F519-F884CDD0056F}"/>
                </a:ext>
              </a:extLst>
            </p:cNvPr>
            <p:cNvSpPr txBox="1">
              <a:spLocks/>
            </p:cNvSpPr>
            <p:nvPr/>
          </p:nvSpPr>
          <p:spPr>
            <a:xfrm flipH="1">
              <a:off x="5927869" y="821447"/>
              <a:ext cx="3839664" cy="770400"/>
            </a:xfrm>
            <a:prstGeom prst="rect">
              <a:avLst/>
            </a:prstGeom>
            <a:noFill/>
            <a:ln>
              <a:noFill/>
            </a:ln>
          </p:spPr>
          <p:txBody>
            <a:bodyPr spcFirstLastPara="1" wrap="square" lIns="121900" tIns="121900" rIns="121900" bIns="121900" anchor="b"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accent4"/>
                </a:buClr>
                <a:buSzPts val="3300"/>
                <a:buFont typeface="Lilita One"/>
                <a:buNone/>
                <a:defRPr sz="4400" b="0" i="0" u="none" strike="noStrike" cap="none">
                  <a:solidFill>
                    <a:schemeClr val="accent4"/>
                  </a:solidFill>
                  <a:latin typeface="#9Slide07 SVNUT Triumph Press" panose="00000500000000000000" pitchFamily="2" charset="0"/>
                  <a:ea typeface="Lilita One"/>
                  <a:cs typeface="Lilita One"/>
                  <a:sym typeface="Lilita One"/>
                </a:defRPr>
              </a:lvl1pPr>
              <a:lvl2pPr marR="0" lvl="1"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2pPr>
              <a:lvl3pPr marR="0" lvl="2"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3pPr>
              <a:lvl4pPr marR="0" lvl="3"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4pPr>
              <a:lvl5pPr marR="0" lvl="4"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5pPr>
              <a:lvl6pPr marR="0" lvl="5"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6pPr>
              <a:lvl7pPr marR="0" lvl="6"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7pPr>
              <a:lvl8pPr marR="0" lvl="7"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8pPr>
              <a:lvl9pPr marR="0" lvl="8" algn="r" rtl="0">
                <a:lnSpc>
                  <a:spcPct val="100000"/>
                </a:lnSpc>
                <a:spcBef>
                  <a:spcPts val="0"/>
                </a:spcBef>
                <a:spcAft>
                  <a:spcPts val="0"/>
                </a:spcAft>
                <a:buClr>
                  <a:schemeClr val="dk2"/>
                </a:buClr>
                <a:buSzPts val="1800"/>
                <a:buFont typeface="Bebas Neue"/>
                <a:buNone/>
                <a:defRPr sz="2400" b="0" i="0" u="none" strike="noStrike" cap="none">
                  <a:solidFill>
                    <a:schemeClr val="dk2"/>
                  </a:solidFill>
                  <a:latin typeface="Bebas Neue"/>
                  <a:ea typeface="Bebas Neue"/>
                  <a:cs typeface="Bebas Neue"/>
                  <a:sym typeface="Bebas Neue"/>
                </a:defRPr>
              </a:lvl9pPr>
            </a:lstStyle>
            <a:p>
              <a:pPr algn="l"/>
              <a:r>
                <a:rPr lang="vi-VN" sz="4800" kern="0">
                  <a:solidFill>
                    <a:schemeClr val="accent6">
                      <a:lumMod val="60000"/>
                      <a:lumOff val="40000"/>
                    </a:schemeClr>
                  </a:solidFill>
                </a:rPr>
                <a:t>Mật thư số 3</a:t>
              </a:r>
            </a:p>
          </p:txBody>
        </p:sp>
        <p:sp>
          <p:nvSpPr>
            <p:cNvPr id="8" name="Google Shape;3912;p112">
              <a:extLst>
                <a:ext uri="{FF2B5EF4-FFF2-40B4-BE49-F238E27FC236}">
                  <a16:creationId xmlns:a16="http://schemas.microsoft.com/office/drawing/2014/main" id="{7C130AC0-4336-71F4-17DE-DBFEF4F12943}"/>
                </a:ext>
              </a:extLst>
            </p:cNvPr>
            <p:cNvSpPr txBox="1">
              <a:spLocks/>
            </p:cNvSpPr>
            <p:nvPr/>
          </p:nvSpPr>
          <p:spPr>
            <a:xfrm flipH="1">
              <a:off x="5985511" y="1723233"/>
              <a:ext cx="6069328" cy="3289592"/>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L="457200" marR="0" lvl="0" indent="-323850" algn="l" rtl="0">
                <a:lnSpc>
                  <a:spcPct val="100000"/>
                </a:lnSpc>
                <a:spcBef>
                  <a:spcPts val="0"/>
                </a:spcBef>
                <a:spcAft>
                  <a:spcPts val="0"/>
                </a:spcAft>
                <a:buClr>
                  <a:schemeClr val="lt1"/>
                </a:buClr>
                <a:buSzPts val="1600"/>
                <a:buFont typeface="Hind Siliguri"/>
                <a:buNone/>
                <a:defRPr sz="1867" b="0" i="0" u="none" strike="noStrike" cap="none">
                  <a:solidFill>
                    <a:schemeClr val="lt1"/>
                  </a:solidFill>
                  <a:latin typeface="Hind Siliguri"/>
                  <a:ea typeface="Hind Siliguri"/>
                  <a:cs typeface="Hind Siliguri"/>
                  <a:sym typeface="Hind Siliguri"/>
                </a:defRPr>
              </a:lvl1pPr>
              <a:lvl2pPr marL="914400" marR="0" lvl="1" indent="-323850" algn="r" rtl="0">
                <a:lnSpc>
                  <a:spcPct val="100000"/>
                </a:lnSpc>
                <a:spcBef>
                  <a:spcPts val="0"/>
                </a:spcBef>
                <a:spcAft>
                  <a:spcPts val="0"/>
                </a:spcAft>
                <a:buClr>
                  <a:schemeClr val="lt1"/>
                </a:buClr>
                <a:buSzPts val="1600"/>
                <a:buFont typeface="Hind Siliguri"/>
                <a:buNone/>
                <a:defRPr sz="1500" b="0" i="0" u="none" strike="noStrike" cap="none">
                  <a:solidFill>
                    <a:schemeClr val="lt1"/>
                  </a:solidFill>
                  <a:latin typeface="Hind Siliguri"/>
                  <a:ea typeface="Hind Siliguri"/>
                  <a:cs typeface="Hind Siliguri"/>
                  <a:sym typeface="Hind Siliguri"/>
                </a:defRPr>
              </a:lvl2pPr>
              <a:lvl3pPr marL="1371600" marR="0" lvl="2" indent="-323850" algn="r" rtl="0">
                <a:lnSpc>
                  <a:spcPct val="100000"/>
                </a:lnSpc>
                <a:spcBef>
                  <a:spcPts val="0"/>
                </a:spcBef>
                <a:spcAft>
                  <a:spcPts val="0"/>
                </a:spcAft>
                <a:buClr>
                  <a:schemeClr val="lt1"/>
                </a:buClr>
                <a:buSzPts val="1600"/>
                <a:buFont typeface="Hind Siliguri"/>
                <a:buNone/>
                <a:defRPr sz="1500" b="0" i="0" u="none" strike="noStrike" cap="none">
                  <a:solidFill>
                    <a:schemeClr val="lt1"/>
                  </a:solidFill>
                  <a:latin typeface="Hind Siliguri"/>
                  <a:ea typeface="Hind Siliguri"/>
                  <a:cs typeface="Hind Siliguri"/>
                  <a:sym typeface="Hind Siliguri"/>
                </a:defRPr>
              </a:lvl3pPr>
              <a:lvl4pPr marL="1828800" marR="0" lvl="3" indent="-323850" algn="r" rtl="0">
                <a:lnSpc>
                  <a:spcPct val="100000"/>
                </a:lnSpc>
                <a:spcBef>
                  <a:spcPts val="0"/>
                </a:spcBef>
                <a:spcAft>
                  <a:spcPts val="0"/>
                </a:spcAft>
                <a:buClr>
                  <a:schemeClr val="lt1"/>
                </a:buClr>
                <a:buSzPts val="1600"/>
                <a:buFont typeface="Hind Siliguri"/>
                <a:buNone/>
                <a:defRPr sz="1500" b="0" i="0" u="none" strike="noStrike" cap="none">
                  <a:solidFill>
                    <a:schemeClr val="lt1"/>
                  </a:solidFill>
                  <a:latin typeface="Hind Siliguri"/>
                  <a:ea typeface="Hind Siliguri"/>
                  <a:cs typeface="Hind Siliguri"/>
                  <a:sym typeface="Hind Siliguri"/>
                </a:defRPr>
              </a:lvl4pPr>
              <a:lvl5pPr marL="2286000" marR="0" lvl="4" indent="-323850" algn="r" rtl="0">
                <a:lnSpc>
                  <a:spcPct val="100000"/>
                </a:lnSpc>
                <a:spcBef>
                  <a:spcPts val="0"/>
                </a:spcBef>
                <a:spcAft>
                  <a:spcPts val="0"/>
                </a:spcAft>
                <a:buClr>
                  <a:schemeClr val="lt1"/>
                </a:buClr>
                <a:buSzPts val="1600"/>
                <a:buFont typeface="Hind Siliguri"/>
                <a:buNone/>
                <a:defRPr sz="1500" b="0" i="0" u="none" strike="noStrike" cap="none">
                  <a:solidFill>
                    <a:schemeClr val="lt1"/>
                  </a:solidFill>
                  <a:latin typeface="Hind Siliguri"/>
                  <a:ea typeface="Hind Siliguri"/>
                  <a:cs typeface="Hind Siliguri"/>
                  <a:sym typeface="Hind Siliguri"/>
                </a:defRPr>
              </a:lvl5pPr>
              <a:lvl6pPr marL="2743200" marR="0" lvl="5" indent="-323850" algn="r" rtl="0">
                <a:lnSpc>
                  <a:spcPct val="100000"/>
                </a:lnSpc>
                <a:spcBef>
                  <a:spcPts val="0"/>
                </a:spcBef>
                <a:spcAft>
                  <a:spcPts val="0"/>
                </a:spcAft>
                <a:buClr>
                  <a:schemeClr val="lt1"/>
                </a:buClr>
                <a:buSzPts val="1600"/>
                <a:buFont typeface="Hind Siliguri"/>
                <a:buNone/>
                <a:defRPr sz="1500" b="0" i="0" u="none" strike="noStrike" cap="none">
                  <a:solidFill>
                    <a:schemeClr val="lt1"/>
                  </a:solidFill>
                  <a:latin typeface="Hind Siliguri"/>
                  <a:ea typeface="Hind Siliguri"/>
                  <a:cs typeface="Hind Siliguri"/>
                  <a:sym typeface="Hind Siliguri"/>
                </a:defRPr>
              </a:lvl6pPr>
              <a:lvl7pPr marL="3200400" marR="0" lvl="6" indent="-323850" algn="r" rtl="0">
                <a:lnSpc>
                  <a:spcPct val="100000"/>
                </a:lnSpc>
                <a:spcBef>
                  <a:spcPts val="0"/>
                </a:spcBef>
                <a:spcAft>
                  <a:spcPts val="0"/>
                </a:spcAft>
                <a:buClr>
                  <a:schemeClr val="lt1"/>
                </a:buClr>
                <a:buSzPts val="1600"/>
                <a:buFont typeface="Hind Siliguri"/>
                <a:buNone/>
                <a:defRPr sz="1500" b="0" i="0" u="none" strike="noStrike" cap="none">
                  <a:solidFill>
                    <a:schemeClr val="lt1"/>
                  </a:solidFill>
                  <a:latin typeface="Hind Siliguri"/>
                  <a:ea typeface="Hind Siliguri"/>
                  <a:cs typeface="Hind Siliguri"/>
                  <a:sym typeface="Hind Siliguri"/>
                </a:defRPr>
              </a:lvl7pPr>
              <a:lvl8pPr marL="3657600" marR="0" lvl="7" indent="-323850" algn="r" rtl="0">
                <a:lnSpc>
                  <a:spcPct val="100000"/>
                </a:lnSpc>
                <a:spcBef>
                  <a:spcPts val="0"/>
                </a:spcBef>
                <a:spcAft>
                  <a:spcPts val="0"/>
                </a:spcAft>
                <a:buClr>
                  <a:schemeClr val="lt1"/>
                </a:buClr>
                <a:buSzPts val="1600"/>
                <a:buFont typeface="Hind Siliguri"/>
                <a:buNone/>
                <a:defRPr sz="1500" b="0" i="0" u="none" strike="noStrike" cap="none">
                  <a:solidFill>
                    <a:schemeClr val="lt1"/>
                  </a:solidFill>
                  <a:latin typeface="Hind Siliguri"/>
                  <a:ea typeface="Hind Siliguri"/>
                  <a:cs typeface="Hind Siliguri"/>
                  <a:sym typeface="Hind Siliguri"/>
                </a:defRPr>
              </a:lvl8pPr>
              <a:lvl9pPr marL="4114800" marR="0" lvl="8" indent="-323850" algn="r" rtl="0">
                <a:lnSpc>
                  <a:spcPct val="100000"/>
                </a:lnSpc>
                <a:spcBef>
                  <a:spcPts val="0"/>
                </a:spcBef>
                <a:spcAft>
                  <a:spcPts val="0"/>
                </a:spcAft>
                <a:buClr>
                  <a:schemeClr val="lt1"/>
                </a:buClr>
                <a:buSzPts val="1600"/>
                <a:buFont typeface="Hind Siliguri"/>
                <a:buNone/>
                <a:defRPr sz="1500" b="0" i="0" u="none" strike="noStrike" cap="none">
                  <a:solidFill>
                    <a:schemeClr val="lt1"/>
                  </a:solidFill>
                  <a:latin typeface="Hind Siliguri"/>
                  <a:ea typeface="Hind Siliguri"/>
                  <a:cs typeface="Hind Siliguri"/>
                  <a:sym typeface="Hind Siliguri"/>
                </a:defRPr>
              </a:lvl9pPr>
            </a:lstStyle>
            <a:p>
              <a:pPr marL="0" algn="just">
                <a:lnSpc>
                  <a:spcPct val="115000"/>
                </a:lnSpc>
              </a:pPr>
              <a:r>
                <a:rPr lang="en-US" sz="2800" kern="0">
                  <a:latin typeface="#9Slide03 Quicksand Medium" panose="00000600000000000000" pitchFamily="2" charset="0"/>
                  <a:ea typeface="Calibri" panose="020F0502020204030204" pitchFamily="34" charset="0"/>
                  <a:cs typeface="Times New Roman" panose="02020603050405020304" pitchFamily="18" charset="0"/>
                </a:rPr>
                <a:t>Sử dụng phần mềm Quinmi AR, quan sát hình ảnh phân tử ethylene, acetylene và mô tả lại cấu tạo các phân tử đó bằng: </a:t>
              </a:r>
            </a:p>
            <a:p>
              <a:pPr marL="0" algn="just">
                <a:lnSpc>
                  <a:spcPct val="115000"/>
                </a:lnSpc>
              </a:pPr>
              <a:r>
                <a:rPr lang="en-US" sz="2800" kern="0">
                  <a:latin typeface="#9Slide03 Quicksand Medium" panose="00000600000000000000" pitchFamily="2" charset="0"/>
                  <a:ea typeface="Calibri" panose="020F0502020204030204" pitchFamily="34" charset="0"/>
                  <a:cs typeface="Times New Roman" panose="02020603050405020304" pitchFamily="18" charset="0"/>
                </a:rPr>
                <a:t>1. Công thức Lewis. </a:t>
              </a:r>
            </a:p>
            <a:p>
              <a:pPr marL="0" algn="just">
                <a:lnSpc>
                  <a:spcPct val="115000"/>
                </a:lnSpc>
              </a:pPr>
              <a:r>
                <a:rPr lang="en-US" sz="2800" kern="0">
                  <a:latin typeface="#9Slide03 Quicksand Medium" panose="00000600000000000000" pitchFamily="2" charset="0"/>
                  <a:ea typeface="Calibri" panose="020F0502020204030204" pitchFamily="34" charset="0"/>
                  <a:cs typeface="Times New Roman" panose="02020603050405020304" pitchFamily="18" charset="0"/>
                </a:rPr>
                <a:t>2. Lắp ghép mô hình phân tử</a:t>
              </a:r>
            </a:p>
          </p:txBody>
        </p:sp>
      </p:grpSp>
    </p:spTree>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823"/>
                                        </p:tgtEl>
                                        <p:attrNameLst>
                                          <p:attrName>style.visibility</p:attrName>
                                        </p:attrNameLst>
                                      </p:cBhvr>
                                      <p:to>
                                        <p:strVal val="visible"/>
                                      </p:to>
                                    </p:set>
                                    <p:animEffect transition="in" filter="fade">
                                      <p:cBhvr>
                                        <p:cTn id="7" dur="1000"/>
                                        <p:tgtEl>
                                          <p:spTgt spid="3823"/>
                                        </p:tgtEl>
                                      </p:cBhvr>
                                    </p:animEffect>
                                    <p:anim calcmode="lin" valueType="num">
                                      <p:cBhvr>
                                        <p:cTn id="8" dur="1000" fill="hold"/>
                                        <p:tgtEl>
                                          <p:spTgt spid="3823"/>
                                        </p:tgtEl>
                                        <p:attrNameLst>
                                          <p:attrName>ppt_x</p:attrName>
                                        </p:attrNameLst>
                                      </p:cBhvr>
                                      <p:tavLst>
                                        <p:tav tm="0">
                                          <p:val>
                                            <p:strVal val="#ppt_x"/>
                                          </p:val>
                                        </p:tav>
                                        <p:tav tm="100000">
                                          <p:val>
                                            <p:strVal val="#ppt_x"/>
                                          </p:val>
                                        </p:tav>
                                      </p:tavLst>
                                    </p:anim>
                                    <p:anim calcmode="lin" valueType="num">
                                      <p:cBhvr>
                                        <p:cTn id="9" dur="1000" fill="hold"/>
                                        <p:tgtEl>
                                          <p:spTgt spid="3823"/>
                                        </p:tgtEl>
                                        <p:attrNameLst>
                                          <p:attrName>ppt_y</p:attrName>
                                        </p:attrNameLst>
                                      </p:cBhvr>
                                      <p:tavLst>
                                        <p:tav tm="0">
                                          <p:val>
                                            <p:strVal val="#ppt_y+.1"/>
                                          </p:val>
                                        </p:tav>
                                        <p:tav tm="100000">
                                          <p:val>
                                            <p:strVal val="#ppt_y"/>
                                          </p:val>
                                        </p:tav>
                                      </p:tavLst>
                                    </p:anim>
                                  </p:childTnLst>
                                  <p:subTnLst>
                                    <p:set>
                                      <p:cBhvr override="childStyle">
                                        <p:cTn dur="1" fill="hold" display="0" masterRel="nextClick" afterEffect="1"/>
                                        <p:tgtEl>
                                          <p:spTgt spid="3823"/>
                                        </p:tgtEl>
                                        <p:attrNameLst>
                                          <p:attrName>style.visibility</p:attrName>
                                        </p:attrNameLst>
                                      </p:cBhvr>
                                      <p:to>
                                        <p:strVal val="hidden"/>
                                      </p:to>
                                    </p:set>
                                  </p:subTnLst>
                                </p:cTn>
                              </p:par>
                              <p:par>
                                <p:cTn id="10" presetID="42" presetClass="entr" presetSubtype="0" fill="hold" grpId="0" nodeType="withEffect">
                                  <p:stCondLst>
                                    <p:cond delay="0"/>
                                  </p:stCondLst>
                                  <p:childTnLst>
                                    <p:set>
                                      <p:cBhvr>
                                        <p:cTn id="11" dur="1" fill="hold">
                                          <p:stCondLst>
                                            <p:cond delay="0"/>
                                          </p:stCondLst>
                                        </p:cTn>
                                        <p:tgtEl>
                                          <p:spTgt spid="3824">
                                            <p:txEl>
                                              <p:pRg st="0" end="0"/>
                                            </p:txEl>
                                          </p:spTgt>
                                        </p:tgtEl>
                                        <p:attrNameLst>
                                          <p:attrName>style.visibility</p:attrName>
                                        </p:attrNameLst>
                                      </p:cBhvr>
                                      <p:to>
                                        <p:strVal val="visible"/>
                                      </p:to>
                                    </p:set>
                                    <p:animEffect transition="in" filter="fade">
                                      <p:cBhvr>
                                        <p:cTn id="12" dur="1000"/>
                                        <p:tgtEl>
                                          <p:spTgt spid="3824">
                                            <p:txEl>
                                              <p:pRg st="0" end="0"/>
                                            </p:txEl>
                                          </p:spTgt>
                                        </p:tgtEl>
                                      </p:cBhvr>
                                    </p:animEffect>
                                    <p:anim calcmode="lin" valueType="num">
                                      <p:cBhvr>
                                        <p:cTn id="13" dur="1000" fill="hold"/>
                                        <p:tgtEl>
                                          <p:spTgt spid="3824">
                                            <p:txEl>
                                              <p:pRg st="0" end="0"/>
                                            </p:txEl>
                                          </p:spTgt>
                                        </p:tgtEl>
                                        <p:attrNameLst>
                                          <p:attrName>ppt_x</p:attrName>
                                        </p:attrNameLst>
                                      </p:cBhvr>
                                      <p:tavLst>
                                        <p:tav tm="0">
                                          <p:val>
                                            <p:strVal val="#ppt_x"/>
                                          </p:val>
                                        </p:tav>
                                        <p:tav tm="100000">
                                          <p:val>
                                            <p:strVal val="#ppt_x"/>
                                          </p:val>
                                        </p:tav>
                                      </p:tavLst>
                                    </p:anim>
                                    <p:anim calcmode="lin" valueType="num">
                                      <p:cBhvr>
                                        <p:cTn id="14" dur="1000" fill="hold"/>
                                        <p:tgtEl>
                                          <p:spTgt spid="3824">
                                            <p:txEl>
                                              <p:pRg st="0" end="0"/>
                                            </p:txEl>
                                          </p:spTgt>
                                        </p:tgtEl>
                                        <p:attrNameLst>
                                          <p:attrName>ppt_y</p:attrName>
                                        </p:attrNameLst>
                                      </p:cBhvr>
                                      <p:tavLst>
                                        <p:tav tm="0">
                                          <p:val>
                                            <p:strVal val="#ppt_y+.1"/>
                                          </p:val>
                                        </p:tav>
                                        <p:tav tm="100000">
                                          <p:val>
                                            <p:strVal val="#ppt_y"/>
                                          </p:val>
                                        </p:tav>
                                      </p:tavLst>
                                    </p:anim>
                                  </p:childTnLst>
                                  <p:subTnLst>
                                    <p:set>
                                      <p:cBhvr override="childStyle">
                                        <p:cTn dur="1" fill="hold" display="0" masterRel="nextClick" afterEffect="1"/>
                                        <p:tgtEl>
                                          <p:spTgt spid="3824">
                                            <p:txEl>
                                              <p:pRg st="0" end="0"/>
                                            </p:txEl>
                                          </p:spTgt>
                                        </p:tgtEl>
                                        <p:attrNameLst>
                                          <p:attrName>style.visibility</p:attrName>
                                        </p:attrNameLst>
                                      </p:cBhvr>
                                      <p:to>
                                        <p:strVal val="hidden"/>
                                      </p:to>
                                    </p:set>
                                  </p:subTnLst>
                                </p:cTn>
                              </p:par>
                              <p:par>
                                <p:cTn id="15" presetID="42" presetClass="entr" presetSubtype="0" fill="hold" grpId="0" nodeType="withEffect">
                                  <p:stCondLst>
                                    <p:cond delay="0"/>
                                  </p:stCondLst>
                                  <p:childTnLst>
                                    <p:set>
                                      <p:cBhvr>
                                        <p:cTn id="16" dur="1" fill="hold">
                                          <p:stCondLst>
                                            <p:cond delay="0"/>
                                          </p:stCondLst>
                                        </p:cTn>
                                        <p:tgtEl>
                                          <p:spTgt spid="3824">
                                            <p:txEl>
                                              <p:pRg st="1" end="1"/>
                                            </p:txEl>
                                          </p:spTgt>
                                        </p:tgtEl>
                                        <p:attrNameLst>
                                          <p:attrName>style.visibility</p:attrName>
                                        </p:attrNameLst>
                                      </p:cBhvr>
                                      <p:to>
                                        <p:strVal val="visible"/>
                                      </p:to>
                                    </p:set>
                                    <p:animEffect transition="in" filter="fade">
                                      <p:cBhvr>
                                        <p:cTn id="17" dur="1000"/>
                                        <p:tgtEl>
                                          <p:spTgt spid="3824">
                                            <p:txEl>
                                              <p:pRg st="1" end="1"/>
                                            </p:txEl>
                                          </p:spTgt>
                                        </p:tgtEl>
                                      </p:cBhvr>
                                    </p:animEffect>
                                    <p:anim calcmode="lin" valueType="num">
                                      <p:cBhvr>
                                        <p:cTn id="18" dur="1000" fill="hold"/>
                                        <p:tgtEl>
                                          <p:spTgt spid="3824">
                                            <p:txEl>
                                              <p:pRg st="1" end="1"/>
                                            </p:txEl>
                                          </p:spTgt>
                                        </p:tgtEl>
                                        <p:attrNameLst>
                                          <p:attrName>ppt_x</p:attrName>
                                        </p:attrNameLst>
                                      </p:cBhvr>
                                      <p:tavLst>
                                        <p:tav tm="0">
                                          <p:val>
                                            <p:strVal val="#ppt_x"/>
                                          </p:val>
                                        </p:tav>
                                        <p:tav tm="100000">
                                          <p:val>
                                            <p:strVal val="#ppt_x"/>
                                          </p:val>
                                        </p:tav>
                                      </p:tavLst>
                                    </p:anim>
                                    <p:anim calcmode="lin" valueType="num">
                                      <p:cBhvr>
                                        <p:cTn id="19" dur="1000" fill="hold"/>
                                        <p:tgtEl>
                                          <p:spTgt spid="3824">
                                            <p:txEl>
                                              <p:pRg st="1" end="1"/>
                                            </p:txEl>
                                          </p:spTgt>
                                        </p:tgtEl>
                                        <p:attrNameLst>
                                          <p:attrName>ppt_y</p:attrName>
                                        </p:attrNameLst>
                                      </p:cBhvr>
                                      <p:tavLst>
                                        <p:tav tm="0">
                                          <p:val>
                                            <p:strVal val="#ppt_y+.1"/>
                                          </p:val>
                                        </p:tav>
                                        <p:tav tm="100000">
                                          <p:val>
                                            <p:strVal val="#ppt_y"/>
                                          </p:val>
                                        </p:tav>
                                      </p:tavLst>
                                    </p:anim>
                                  </p:childTnLst>
                                  <p:subTnLst>
                                    <p:set>
                                      <p:cBhvr override="childStyle">
                                        <p:cTn dur="1" fill="hold" display="0" masterRel="nextClick" afterEffect="1"/>
                                        <p:tgtEl>
                                          <p:spTgt spid="3824">
                                            <p:txEl>
                                              <p:pRg st="1" end="1"/>
                                            </p:txEl>
                                          </p:spTgt>
                                        </p:tgtEl>
                                        <p:attrNameLst>
                                          <p:attrName>style.visibility</p:attrName>
                                        </p:attrNameLst>
                                      </p:cBhvr>
                                      <p:to>
                                        <p:strVal val="hidden"/>
                                      </p:to>
                                    </p:set>
                                  </p:subTnLst>
                                </p:cTn>
                              </p:par>
                            </p:childTnLst>
                          </p:cTn>
                        </p:par>
                      </p:childTnLst>
                    </p:cTn>
                  </p:par>
                  <p:par>
                    <p:cTn id="20" fill="hold">
                      <p:stCondLst>
                        <p:cond delay="indefinite"/>
                      </p:stCondLst>
                      <p:childTnLst>
                        <p:par>
                          <p:cTn id="21" fill="hold">
                            <p:stCondLst>
                              <p:cond delay="0"/>
                            </p:stCondLst>
                            <p:childTnLst>
                              <p:par>
                                <p:cTn id="22" presetID="42" presetClass="entr" presetSubtype="0" fill="hold" nodeType="click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fade">
                                      <p:cBhvr>
                                        <p:cTn id="24" dur="1000"/>
                                        <p:tgtEl>
                                          <p:spTgt spid="3"/>
                                        </p:tgtEl>
                                      </p:cBhvr>
                                    </p:animEffect>
                                    <p:anim calcmode="lin" valueType="num">
                                      <p:cBhvr>
                                        <p:cTn id="25" dur="1000" fill="hold"/>
                                        <p:tgtEl>
                                          <p:spTgt spid="3"/>
                                        </p:tgtEl>
                                        <p:attrNameLst>
                                          <p:attrName>ppt_x</p:attrName>
                                        </p:attrNameLst>
                                      </p:cBhvr>
                                      <p:tavLst>
                                        <p:tav tm="0">
                                          <p:val>
                                            <p:strVal val="#ppt_x"/>
                                          </p:val>
                                        </p:tav>
                                        <p:tav tm="100000">
                                          <p:val>
                                            <p:strVal val="#ppt_x"/>
                                          </p:val>
                                        </p:tav>
                                      </p:tavLst>
                                    </p:anim>
                                    <p:anim calcmode="lin" valueType="num">
                                      <p:cBhvr>
                                        <p:cTn id="26" dur="1000" fill="hold"/>
                                        <p:tgtEl>
                                          <p:spTgt spid="3"/>
                                        </p:tgtEl>
                                        <p:attrNameLst>
                                          <p:attrName>ppt_y</p:attrName>
                                        </p:attrNameLst>
                                      </p:cBhvr>
                                      <p:tavLst>
                                        <p:tav tm="0">
                                          <p:val>
                                            <p:strVal val="#ppt_y+.1"/>
                                          </p:val>
                                        </p:tav>
                                        <p:tav tm="100000">
                                          <p:val>
                                            <p:strVal val="#ppt_y"/>
                                          </p:val>
                                        </p:tav>
                                      </p:tavLst>
                                    </p:anim>
                                  </p:childTnLst>
                                  <p:subTnLst>
                                    <p:set>
                                      <p:cBhvr override="childStyle">
                                        <p:cTn dur="1" fill="hold" display="0" masterRel="nextClick" afterEffect="1"/>
                                        <p:tgtEl>
                                          <p:spTgt spid="3"/>
                                        </p:tgtEl>
                                        <p:attrNameLst>
                                          <p:attrName>style.visibility</p:attrName>
                                        </p:attrNameLst>
                                      </p:cBhvr>
                                      <p:to>
                                        <p:strVal val="hidden"/>
                                      </p:to>
                                    </p:set>
                                  </p:subTnLst>
                                </p:cTn>
                              </p:par>
                            </p:childTnLst>
                          </p:cTn>
                        </p:par>
                      </p:childTnLst>
                    </p:cTn>
                  </p:par>
                  <p:par>
                    <p:cTn id="27" fill="hold">
                      <p:stCondLst>
                        <p:cond delay="indefinite"/>
                      </p:stCondLst>
                      <p:childTnLst>
                        <p:par>
                          <p:cTn id="28" fill="hold">
                            <p:stCondLst>
                              <p:cond delay="0"/>
                            </p:stCondLst>
                            <p:childTnLst>
                              <p:par>
                                <p:cTn id="29" presetID="42" presetClass="entr" presetSubtype="0" fill="hold" nodeType="click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fade">
                                      <p:cBhvr>
                                        <p:cTn id="31" dur="1000"/>
                                        <p:tgtEl>
                                          <p:spTgt spid="6"/>
                                        </p:tgtEl>
                                      </p:cBhvr>
                                    </p:animEffect>
                                    <p:anim calcmode="lin" valueType="num">
                                      <p:cBhvr>
                                        <p:cTn id="32" dur="1000" fill="hold"/>
                                        <p:tgtEl>
                                          <p:spTgt spid="6"/>
                                        </p:tgtEl>
                                        <p:attrNameLst>
                                          <p:attrName>ppt_x</p:attrName>
                                        </p:attrNameLst>
                                      </p:cBhvr>
                                      <p:tavLst>
                                        <p:tav tm="0">
                                          <p:val>
                                            <p:strVal val="#ppt_x"/>
                                          </p:val>
                                        </p:tav>
                                        <p:tav tm="100000">
                                          <p:val>
                                            <p:strVal val="#ppt_x"/>
                                          </p:val>
                                        </p:tav>
                                      </p:tavLst>
                                    </p:anim>
                                    <p:anim calcmode="lin" valueType="num">
                                      <p:cBhvr>
                                        <p:cTn id="33"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video>
              <p:cMediaNode vol="80000">
                <p:cTn id="34" fill="hold" display="0">
                  <p:stCondLst>
                    <p:cond delay="indefinite"/>
                  </p:stCondLst>
                </p:cTn>
                <p:tgtEl>
                  <p:spTgt spid="2"/>
                </p:tgtEl>
              </p:cMediaNode>
            </p:video>
            <p:seq concurrent="1" nextAc="seek">
              <p:cTn id="35" restart="whenNotActive" fill="hold" evtFilter="cancelBubble" nodeType="interactiveSeq">
                <p:stCondLst>
                  <p:cond evt="onClick" delay="0">
                    <p:tgtEl>
                      <p:spTgt spid="2"/>
                    </p:tgtEl>
                  </p:cond>
                </p:stCondLst>
                <p:endSync evt="end" delay="0">
                  <p:rtn val="all"/>
                </p:endSync>
                <p:childTnLst>
                  <p:par>
                    <p:cTn id="36" fill="hold">
                      <p:stCondLst>
                        <p:cond delay="0"/>
                      </p:stCondLst>
                      <p:childTnLst>
                        <p:par>
                          <p:cTn id="37" fill="hold">
                            <p:stCondLst>
                              <p:cond delay="0"/>
                            </p:stCondLst>
                            <p:childTnLst>
                              <p:par>
                                <p:cTn id="38" presetID="1" presetClass="mediacall" presetSubtype="0" fill="hold" nodeType="clickEffect">
                                  <p:stCondLst>
                                    <p:cond delay="0"/>
                                  </p:stCondLst>
                                  <p:childTnLst>
                                    <p:cmd type="call" cmd="playFrom(0.0)">
                                      <p:cBhvr>
                                        <p:cTn id="39" dur="932350" fill="hold"/>
                                        <p:tgtEl>
                                          <p:spTgt spid="2"/>
                                        </p:tgtEl>
                                      </p:cBhvr>
                                    </p:cmd>
                                  </p:childTnLst>
                                </p:cTn>
                              </p:par>
                            </p:childTnLst>
                          </p:cTn>
                        </p:par>
                      </p:childTnLst>
                    </p:cTn>
                  </p:par>
                  <p:par>
                    <p:cTn id="40" fill="hold">
                      <p:stCondLst>
                        <p:cond delay="indefinite"/>
                      </p:stCondLst>
                      <p:childTnLst>
                        <p:par>
                          <p:cTn id="41" fill="hold">
                            <p:stCondLst>
                              <p:cond delay="0"/>
                            </p:stCondLst>
                            <p:childTnLst>
                              <p:par>
                                <p:cTn id="42" presetID="2" presetClass="mediacall" presetSubtype="0" fill="hold" nodeType="clickEffect">
                                  <p:stCondLst>
                                    <p:cond delay="0"/>
                                  </p:stCondLst>
                                  <p:childTnLst>
                                    <p:cmd type="call" cmd="togglePause">
                                      <p:cBhvr>
                                        <p:cTn id="43" dur="1" fill="hold"/>
                                        <p:tgtEl>
                                          <p:spTgt spid="2"/>
                                        </p:tgtEl>
                                      </p:cBhvr>
                                    </p:cmd>
                                  </p:childTnLst>
                                </p:cTn>
                              </p:par>
                            </p:childTnLst>
                          </p:cTn>
                        </p:par>
                      </p:childTnLst>
                    </p:cTn>
                  </p:par>
                </p:childTnLst>
              </p:cTn>
              <p:nextCondLst>
                <p:cond evt="onClick" delay="0">
                  <p:tgtEl>
                    <p:spTgt spid="2"/>
                  </p:tgtEl>
                </p:cond>
              </p:nextCondLst>
            </p:seq>
          </p:childTnLst>
        </p:cTn>
      </p:par>
    </p:tnLst>
    <p:bldLst>
      <p:bldP spid="3823" grpId="0"/>
      <p:bldP spid="3824" grpId="0" uiExpand="1" build="p"/>
    </p:bldLst>
  </p:timing>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accent6">
            <a:lumMod val="20000"/>
            <a:lumOff val="80000"/>
          </a:schemeClr>
        </a:solidFill>
        <a:effectLst/>
      </p:bgPr>
    </p:bg>
    <p:spTree>
      <p:nvGrpSpPr>
        <p:cNvPr id="1" name="Shape 2652"/>
        <p:cNvGrpSpPr/>
        <p:nvPr/>
      </p:nvGrpSpPr>
      <p:grpSpPr>
        <a:xfrm>
          <a:off x="0" y="0"/>
          <a:ext cx="0" cy="0"/>
          <a:chOff x="0" y="0"/>
          <a:chExt cx="0" cy="0"/>
        </a:xfrm>
      </p:grpSpPr>
      <p:sp>
        <p:nvSpPr>
          <p:cNvPr id="2654" name="Google Shape;2654;p76"/>
          <p:cNvSpPr txBox="1">
            <a:spLocks noGrp="1"/>
          </p:cNvSpPr>
          <p:nvPr>
            <p:ph type="ctrTitle"/>
          </p:nvPr>
        </p:nvSpPr>
        <p:spPr>
          <a:xfrm flipH="1">
            <a:off x="685800" y="180697"/>
            <a:ext cx="4046800" cy="903600"/>
          </a:xfrm>
          <a:prstGeom prst="rect">
            <a:avLst/>
          </a:prstGeom>
        </p:spPr>
        <p:txBody>
          <a:bodyPr spcFirstLastPara="1" wrap="square" lIns="121900" tIns="121900" rIns="121900" bIns="121900" anchor="t" anchorCtr="0">
            <a:normAutofit/>
          </a:bodyPr>
          <a:lstStyle/>
          <a:p>
            <a:r>
              <a:rPr lang="en" sz="4267">
                <a:solidFill>
                  <a:schemeClr val="accent5">
                    <a:lumMod val="10000"/>
                  </a:schemeClr>
                </a:solidFill>
                <a:latin typeface="#9Slide07 SVNUT Triumph Press" panose="00000500000000000000" pitchFamily="2" charset="0"/>
              </a:rPr>
              <a:t>Mật thư số 1</a:t>
            </a:r>
            <a:endParaRPr sz="4267">
              <a:solidFill>
                <a:schemeClr val="accent5">
                  <a:lumMod val="10000"/>
                </a:schemeClr>
              </a:solidFill>
              <a:latin typeface="#9Slide07 SVNUT Triumph Press" panose="00000500000000000000" pitchFamily="2" charset="0"/>
            </a:endParaRPr>
          </a:p>
        </p:txBody>
      </p:sp>
      <p:sp>
        <p:nvSpPr>
          <p:cNvPr id="15" name="TextBox 14">
            <a:extLst>
              <a:ext uri="{FF2B5EF4-FFF2-40B4-BE49-F238E27FC236}">
                <a16:creationId xmlns:a16="http://schemas.microsoft.com/office/drawing/2014/main" id="{DD98F1F3-903A-4291-875F-5135A37ACC87}"/>
              </a:ext>
            </a:extLst>
          </p:cNvPr>
          <p:cNvSpPr txBox="1"/>
          <p:nvPr/>
        </p:nvSpPr>
        <p:spPr>
          <a:xfrm>
            <a:off x="670560" y="1021175"/>
            <a:ext cx="11074400" cy="2038379"/>
          </a:xfrm>
          <a:prstGeom prst="rect">
            <a:avLst/>
          </a:prstGeom>
          <a:noFill/>
        </p:spPr>
        <p:txBody>
          <a:bodyPr wrap="square">
            <a:spAutoFit/>
          </a:bodyPr>
          <a:lstStyle/>
          <a:p>
            <a:pPr algn="just" defTabSz="1219170">
              <a:lnSpc>
                <a:spcPct val="115000"/>
              </a:lnSpc>
              <a:buClr>
                <a:srgbClr val="000000"/>
              </a:buClr>
              <a:tabLst>
                <a:tab pos="239601" algn="l"/>
                <a:tab pos="2400240" algn="l"/>
                <a:tab pos="4560033" algn="l"/>
                <a:tab pos="6719825" algn="l"/>
              </a:tabLst>
            </a:pPr>
            <a:r>
              <a:rPr lang="en-US" sz="2800" kern="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Câu 1. Số electron hóa trị của O: 6. O có xu hướng nhận/góp chung 2 electron. </a:t>
            </a:r>
          </a:p>
          <a:p>
            <a:pPr algn="just" defTabSz="1219170">
              <a:lnSpc>
                <a:spcPct val="115000"/>
              </a:lnSpc>
              <a:buClr>
                <a:srgbClr val="000000"/>
              </a:buClr>
              <a:tabLst>
                <a:tab pos="239601" algn="l"/>
                <a:tab pos="2400240" algn="l"/>
                <a:tab pos="4560033" algn="l"/>
                <a:tab pos="6719825" algn="l"/>
              </a:tabLst>
            </a:pPr>
            <a:r>
              <a:rPr lang="en-US" sz="2800" kern="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Số electron hóa trị của C: 4. O có xu hướng nhận/góp chung 4 electron.</a:t>
            </a:r>
          </a:p>
        </p:txBody>
      </p:sp>
      <p:sp>
        <p:nvSpPr>
          <p:cNvPr id="4" name="TextBox 3">
            <a:extLst>
              <a:ext uri="{FF2B5EF4-FFF2-40B4-BE49-F238E27FC236}">
                <a16:creationId xmlns:a16="http://schemas.microsoft.com/office/drawing/2014/main" id="{66EF76F7-CC67-7CEA-1A7C-AE5BE8D536C2}"/>
              </a:ext>
            </a:extLst>
          </p:cNvPr>
          <p:cNvSpPr txBox="1"/>
          <p:nvPr/>
        </p:nvSpPr>
        <p:spPr>
          <a:xfrm>
            <a:off x="558800" y="3004921"/>
            <a:ext cx="11074400" cy="1047338"/>
          </a:xfrm>
          <a:prstGeom prst="rect">
            <a:avLst/>
          </a:prstGeom>
          <a:noFill/>
        </p:spPr>
        <p:txBody>
          <a:bodyPr wrap="square">
            <a:spAutoFit/>
          </a:bodyPr>
          <a:lstStyle/>
          <a:p>
            <a:pPr algn="just" defTabSz="1219170">
              <a:lnSpc>
                <a:spcPct val="115000"/>
              </a:lnSpc>
              <a:buClr>
                <a:srgbClr val="000000"/>
              </a:buClr>
              <a:tabLst>
                <a:tab pos="239601" algn="l"/>
                <a:tab pos="2400240" algn="l"/>
                <a:tab pos="4560033" algn="l"/>
                <a:tab pos="6719825" algn="l"/>
              </a:tabLst>
            </a:pPr>
            <a:r>
              <a:rPr lang="en-US" sz="2800" kern="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Câu 2. </a:t>
            </a:r>
          </a:p>
          <a:p>
            <a:pPr algn="just" defTabSz="1219170">
              <a:lnSpc>
                <a:spcPct val="115000"/>
              </a:lnSpc>
              <a:buClr>
                <a:srgbClr val="000000"/>
              </a:buClr>
              <a:tabLst>
                <a:tab pos="239601" algn="l"/>
                <a:tab pos="2400240" algn="l"/>
                <a:tab pos="4560033" algn="l"/>
                <a:tab pos="6719825" algn="l"/>
              </a:tabLst>
            </a:pPr>
            <a:r>
              <a:rPr lang="en-US" sz="2800" kern="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O</a:t>
            </a:r>
            <a:r>
              <a:rPr lang="en-US" sz="2800" kern="0" baseline="-2500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2</a:t>
            </a:r>
            <a:r>
              <a:rPr lang="en-US" sz="2800" kern="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 </a:t>
            </a:r>
          </a:p>
        </p:txBody>
      </p:sp>
      <p:pic>
        <p:nvPicPr>
          <p:cNvPr id="2050" name="Picture 2" descr="Viết công thức Lewis của những phân tử sau: O2, NCl3, BF3, CH4, CCl4, HCN,  SO2, H2O">
            <a:extLst>
              <a:ext uri="{FF2B5EF4-FFF2-40B4-BE49-F238E27FC236}">
                <a16:creationId xmlns:a16="http://schemas.microsoft.com/office/drawing/2014/main" id="{4F0B6153-5DC6-E69B-7FD1-7C813A6974F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66800" y="3344687"/>
            <a:ext cx="1981200" cy="1415143"/>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descr="Khí Công Nghiệp Là Gì? Bao Gồm Những Loại Khí Chính Nào? - An Phát Gas">
            <a:extLst>
              <a:ext uri="{FF2B5EF4-FFF2-40B4-BE49-F238E27FC236}">
                <a16:creationId xmlns:a16="http://schemas.microsoft.com/office/drawing/2014/main" id="{40058536-34E6-E7E3-4692-B14D4D3E52CD}"/>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t="28070"/>
          <a:stretch/>
        </p:blipFill>
        <p:spPr bwMode="auto">
          <a:xfrm>
            <a:off x="3402217" y="4888443"/>
            <a:ext cx="2280365" cy="690283"/>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7348F060-E201-0364-43FB-35595EF3B03D}"/>
              </a:ext>
            </a:extLst>
          </p:cNvPr>
          <p:cNvSpPr txBox="1"/>
          <p:nvPr/>
        </p:nvSpPr>
        <p:spPr>
          <a:xfrm>
            <a:off x="3182342" y="3528590"/>
            <a:ext cx="7538165" cy="1047338"/>
          </a:xfrm>
          <a:prstGeom prst="rect">
            <a:avLst/>
          </a:prstGeom>
          <a:noFill/>
        </p:spPr>
        <p:txBody>
          <a:bodyPr wrap="square">
            <a:spAutoFit/>
          </a:bodyPr>
          <a:lstStyle/>
          <a:p>
            <a:pPr algn="just" defTabSz="1219170">
              <a:lnSpc>
                <a:spcPct val="115000"/>
              </a:lnSpc>
              <a:buClr>
                <a:srgbClr val="000000"/>
              </a:buClr>
              <a:tabLst>
                <a:tab pos="239601" algn="l"/>
                <a:tab pos="2400240" algn="l"/>
                <a:tab pos="4560033" algn="l"/>
                <a:tab pos="6719825" algn="l"/>
              </a:tabLst>
            </a:pPr>
            <a:r>
              <a:rPr lang="en-US" sz="2800" kern="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Cặp electron nằm chính giữa do 2 nguyên tử có độ âm điện bằng nhau</a:t>
            </a:r>
          </a:p>
        </p:txBody>
      </p:sp>
      <p:sp>
        <p:nvSpPr>
          <p:cNvPr id="6" name="TextBox 5">
            <a:extLst>
              <a:ext uri="{FF2B5EF4-FFF2-40B4-BE49-F238E27FC236}">
                <a16:creationId xmlns:a16="http://schemas.microsoft.com/office/drawing/2014/main" id="{60AA478A-D337-944B-D71E-D70A90451013}"/>
              </a:ext>
            </a:extLst>
          </p:cNvPr>
          <p:cNvSpPr txBox="1"/>
          <p:nvPr/>
        </p:nvSpPr>
        <p:spPr>
          <a:xfrm>
            <a:off x="5682582" y="4709916"/>
            <a:ext cx="6509418" cy="1047338"/>
          </a:xfrm>
          <a:prstGeom prst="rect">
            <a:avLst/>
          </a:prstGeom>
          <a:noFill/>
        </p:spPr>
        <p:txBody>
          <a:bodyPr wrap="square">
            <a:spAutoFit/>
          </a:bodyPr>
          <a:lstStyle/>
          <a:p>
            <a:pPr algn="just" defTabSz="1219170">
              <a:lnSpc>
                <a:spcPct val="115000"/>
              </a:lnSpc>
              <a:buClr>
                <a:srgbClr val="000000"/>
              </a:buClr>
              <a:tabLst>
                <a:tab pos="239601" algn="l"/>
                <a:tab pos="2400240" algn="l"/>
                <a:tab pos="4560033" algn="l"/>
                <a:tab pos="6719825" algn="l"/>
              </a:tabLst>
            </a:pPr>
            <a:r>
              <a:rPr lang="en-US" sz="2800" kern="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Cặp electron nằm lệch về phía O do O có độ âm điện lớn hơn. </a:t>
            </a:r>
          </a:p>
        </p:txBody>
      </p:sp>
      <p:sp>
        <p:nvSpPr>
          <p:cNvPr id="7" name="TextBox 6">
            <a:extLst>
              <a:ext uri="{FF2B5EF4-FFF2-40B4-BE49-F238E27FC236}">
                <a16:creationId xmlns:a16="http://schemas.microsoft.com/office/drawing/2014/main" id="{438C0566-4792-E63B-3D42-CFDD0B6A1A6E}"/>
              </a:ext>
            </a:extLst>
          </p:cNvPr>
          <p:cNvSpPr txBox="1"/>
          <p:nvPr/>
        </p:nvSpPr>
        <p:spPr>
          <a:xfrm>
            <a:off x="2209800" y="4996964"/>
            <a:ext cx="6509418" cy="551818"/>
          </a:xfrm>
          <a:prstGeom prst="rect">
            <a:avLst/>
          </a:prstGeom>
          <a:noFill/>
        </p:spPr>
        <p:txBody>
          <a:bodyPr wrap="square">
            <a:spAutoFit/>
          </a:bodyPr>
          <a:lstStyle/>
          <a:p>
            <a:pPr algn="just" defTabSz="1219170">
              <a:lnSpc>
                <a:spcPct val="115000"/>
              </a:lnSpc>
              <a:buClr>
                <a:srgbClr val="000000"/>
              </a:buClr>
              <a:tabLst>
                <a:tab pos="239601" algn="l"/>
                <a:tab pos="2400240" algn="l"/>
                <a:tab pos="4560033" algn="l"/>
                <a:tab pos="6719825" algn="l"/>
              </a:tabLst>
            </a:pPr>
            <a:r>
              <a:rPr lang="en-US" sz="2800" kern="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CO</a:t>
            </a:r>
            <a:r>
              <a:rPr lang="en-US" sz="2800" kern="0" baseline="-2500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rPr>
              <a:t>2</a:t>
            </a:r>
            <a:endParaRPr lang="en-US" sz="2800" kern="0">
              <a:solidFill>
                <a:schemeClr val="accent5">
                  <a:lumMod val="10000"/>
                </a:schemeClr>
              </a:solidFill>
              <a:latin typeface="#9Slide03 Quicksand Medium" panose="00000600000000000000" pitchFamily="2" charset="0"/>
              <a:ea typeface="Calibri" panose="020F0502020204030204" pitchFamily="34" charset="0"/>
              <a:cs typeface="Times New Roman" panose="02020603050405020304" pitchFamily="18" charset="0"/>
              <a:sym typeface="Arial"/>
            </a:endParaRPr>
          </a:p>
        </p:txBody>
      </p:sp>
    </p:spTree>
  </p:cSld>
  <p:clrMapOvr>
    <a:masterClrMapping/>
  </p:clrMapOvr>
  <mc:AlternateContent xmlns:mc="http://schemas.openxmlformats.org/markup-compatibility/2006" xmlns:p14="http://schemas.microsoft.com/office/powerpoint/2010/main">
    <mc:Choice Requires="p14">
      <p:transition p14:dur="100">
        <p:cut/>
      </p:transition>
    </mc:Choice>
    <mc:Fallback xmlns="">
      <p:transition>
        <p:cut/>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3818"/>
        <p:cNvGrpSpPr/>
        <p:nvPr/>
      </p:nvGrpSpPr>
      <p:grpSpPr>
        <a:xfrm>
          <a:off x="0" y="0"/>
          <a:ext cx="0" cy="0"/>
          <a:chOff x="0" y="0"/>
          <a:chExt cx="0" cy="0"/>
        </a:xfrm>
      </p:grpSpPr>
      <p:sp>
        <p:nvSpPr>
          <p:cNvPr id="3819" name="Google Shape;3819;p110"/>
          <p:cNvSpPr/>
          <p:nvPr/>
        </p:nvSpPr>
        <p:spPr>
          <a:xfrm rot="10800000">
            <a:off x="737899" y="1294450"/>
            <a:ext cx="1304724" cy="555533"/>
          </a:xfrm>
          <a:custGeom>
            <a:avLst/>
            <a:gdLst/>
            <a:ahLst/>
            <a:cxnLst/>
            <a:rect l="l" t="t" r="r" b="b"/>
            <a:pathLst>
              <a:path w="17010" h="7242" extrusionOk="0">
                <a:moveTo>
                  <a:pt x="1" y="1"/>
                </a:moveTo>
                <a:cubicBezTo>
                  <a:pt x="677" y="4099"/>
                  <a:pt x="4238" y="7242"/>
                  <a:pt x="8515" y="7242"/>
                </a:cubicBezTo>
                <a:cubicBezTo>
                  <a:pt x="12792" y="7242"/>
                  <a:pt x="16333" y="4099"/>
                  <a:pt x="17009"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nvGrpSpPr>
          <p:cNvPr id="3820" name="Google Shape;3820;p110"/>
          <p:cNvGrpSpPr/>
          <p:nvPr/>
        </p:nvGrpSpPr>
        <p:grpSpPr>
          <a:xfrm rot="2035751">
            <a:off x="1623343" y="1152145"/>
            <a:ext cx="357911" cy="380039"/>
            <a:chOff x="4730866" y="656100"/>
            <a:chExt cx="272916" cy="289789"/>
          </a:xfrm>
        </p:grpSpPr>
        <p:sp>
          <p:nvSpPr>
            <p:cNvPr id="3821" name="Google Shape;3821;p110"/>
            <p:cNvSpPr/>
            <p:nvPr/>
          </p:nvSpPr>
          <p:spPr>
            <a:xfrm>
              <a:off x="4950032" y="656100"/>
              <a:ext cx="53750" cy="53225"/>
            </a:xfrm>
            <a:custGeom>
              <a:avLst/>
              <a:gdLst/>
              <a:ahLst/>
              <a:cxnLst/>
              <a:rect l="l" t="t" r="r" b="b"/>
              <a:pathLst>
                <a:path w="2150" h="2129" extrusionOk="0">
                  <a:moveTo>
                    <a:pt x="1075" y="0"/>
                  </a:moveTo>
                  <a:cubicBezTo>
                    <a:pt x="478" y="0"/>
                    <a:pt x="1" y="478"/>
                    <a:pt x="1" y="1075"/>
                  </a:cubicBezTo>
                  <a:cubicBezTo>
                    <a:pt x="1" y="1671"/>
                    <a:pt x="478" y="2129"/>
                    <a:pt x="1075" y="2129"/>
                  </a:cubicBezTo>
                  <a:cubicBezTo>
                    <a:pt x="1672" y="2129"/>
                    <a:pt x="2149" y="1671"/>
                    <a:pt x="2149" y="1075"/>
                  </a:cubicBezTo>
                  <a:cubicBezTo>
                    <a:pt x="2149" y="478"/>
                    <a:pt x="1672" y="0"/>
                    <a:pt x="1075"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22" name="Google Shape;3822;p110"/>
            <p:cNvSpPr/>
            <p:nvPr/>
          </p:nvSpPr>
          <p:spPr>
            <a:xfrm>
              <a:off x="4730866" y="751011"/>
              <a:ext cx="193299" cy="194878"/>
            </a:xfrm>
            <a:custGeom>
              <a:avLst/>
              <a:gdLst/>
              <a:ahLst/>
              <a:cxnLst/>
              <a:rect l="l" t="t" r="r" b="b"/>
              <a:pathLst>
                <a:path w="2488" h="2508" extrusionOk="0">
                  <a:moveTo>
                    <a:pt x="1254" y="1"/>
                  </a:moveTo>
                  <a:cubicBezTo>
                    <a:pt x="557" y="1"/>
                    <a:pt x="0" y="558"/>
                    <a:pt x="0" y="1254"/>
                  </a:cubicBezTo>
                  <a:cubicBezTo>
                    <a:pt x="0" y="1950"/>
                    <a:pt x="557" y="2507"/>
                    <a:pt x="1254" y="2507"/>
                  </a:cubicBezTo>
                  <a:cubicBezTo>
                    <a:pt x="1950" y="2507"/>
                    <a:pt x="2487" y="1950"/>
                    <a:pt x="2487" y="1254"/>
                  </a:cubicBezTo>
                  <a:cubicBezTo>
                    <a:pt x="2487" y="558"/>
                    <a:pt x="1950" y="1"/>
                    <a:pt x="1254"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823" name="Google Shape;3823;p110"/>
          <p:cNvSpPr txBox="1">
            <a:spLocks noGrp="1"/>
          </p:cNvSpPr>
          <p:nvPr>
            <p:ph type="ctrTitle"/>
          </p:nvPr>
        </p:nvSpPr>
        <p:spPr>
          <a:xfrm flipH="1">
            <a:off x="2253824" y="654518"/>
            <a:ext cx="6661576" cy="770400"/>
          </a:xfrm>
          <a:prstGeom prst="rect">
            <a:avLst/>
          </a:prstGeom>
        </p:spPr>
        <p:txBody>
          <a:bodyPr spcFirstLastPara="1" wrap="square" lIns="121900" tIns="121900" rIns="121900" bIns="121900" anchor="b" anchorCtr="0">
            <a:noAutofit/>
          </a:bodyPr>
          <a:lstStyle/>
          <a:p>
            <a:pPr algn="l"/>
            <a:r>
              <a:rPr lang="en" sz="4800">
                <a:solidFill>
                  <a:srgbClr val="FFFF00"/>
                </a:solidFill>
              </a:rPr>
              <a:t>Chữ cái nhận được</a:t>
            </a:r>
            <a:endParaRPr sz="4800">
              <a:solidFill>
                <a:srgbClr val="FFFF00"/>
              </a:solidFill>
            </a:endParaRPr>
          </a:p>
        </p:txBody>
      </p:sp>
      <p:sp>
        <p:nvSpPr>
          <p:cNvPr id="3824" name="Google Shape;3824;p110"/>
          <p:cNvSpPr txBox="1">
            <a:spLocks noGrp="1"/>
          </p:cNvSpPr>
          <p:nvPr>
            <p:ph type="subTitle" idx="1"/>
          </p:nvPr>
        </p:nvSpPr>
        <p:spPr>
          <a:xfrm flipH="1">
            <a:off x="6141020" y="1550426"/>
            <a:ext cx="6373543" cy="1476800"/>
          </a:xfrm>
          <a:prstGeom prst="rect">
            <a:avLst/>
          </a:prstGeom>
        </p:spPr>
        <p:txBody>
          <a:bodyPr spcFirstLastPara="1" wrap="square" lIns="121900" tIns="121900" rIns="121900" bIns="121900" anchor="t" anchorCtr="0">
            <a:noAutofit/>
          </a:bodyPr>
          <a:lstStyle/>
          <a:p>
            <a:pPr marL="0" indent="0" algn="just">
              <a:lnSpc>
                <a:spcPct val="150000"/>
              </a:lnSpc>
            </a:pPr>
            <a:r>
              <a:rPr lang="en" sz="13800">
                <a:solidFill>
                  <a:srgbClr val="FFFF00"/>
                </a:solidFill>
                <a:latin typeface="#9Slide07 IcielCrocante" panose="02000000000000000000" pitchFamily="2" charset="0"/>
              </a:rPr>
              <a:t>Đ</a:t>
            </a:r>
            <a:endParaRPr sz="13800">
              <a:solidFill>
                <a:schemeClr val="bg1"/>
              </a:solidFill>
              <a:latin typeface="#9Slide07 IcielCrocante" panose="02000000000000000000" pitchFamily="2" charset="0"/>
            </a:endParaRPr>
          </a:p>
        </p:txBody>
      </p:sp>
      <p:grpSp>
        <p:nvGrpSpPr>
          <p:cNvPr id="3826" name="Google Shape;3826;p110"/>
          <p:cNvGrpSpPr/>
          <p:nvPr/>
        </p:nvGrpSpPr>
        <p:grpSpPr>
          <a:xfrm>
            <a:off x="344188" y="1750519"/>
            <a:ext cx="5203497" cy="3356963"/>
            <a:chOff x="814400" y="1493149"/>
            <a:chExt cx="3902623" cy="2517722"/>
          </a:xfrm>
          <a:solidFill>
            <a:schemeClr val="bg1"/>
          </a:solidFill>
        </p:grpSpPr>
        <p:grpSp>
          <p:nvGrpSpPr>
            <p:cNvPr id="3827" name="Google Shape;3827;p110"/>
            <p:cNvGrpSpPr/>
            <p:nvPr/>
          </p:nvGrpSpPr>
          <p:grpSpPr>
            <a:xfrm>
              <a:off x="814400" y="1493149"/>
              <a:ext cx="3902623" cy="2517722"/>
              <a:chOff x="3093675" y="852300"/>
              <a:chExt cx="1062025" cy="997750"/>
            </a:xfrm>
            <a:grpFill/>
          </p:grpSpPr>
          <p:sp>
            <p:nvSpPr>
              <p:cNvPr id="3828" name="Google Shape;3828;p110"/>
              <p:cNvSpPr/>
              <p:nvPr/>
            </p:nvSpPr>
            <p:spPr>
              <a:xfrm>
                <a:off x="3093675" y="852300"/>
                <a:ext cx="1062025" cy="997750"/>
              </a:xfrm>
              <a:custGeom>
                <a:avLst/>
                <a:gdLst/>
                <a:ahLst/>
                <a:cxnLst/>
                <a:rect l="l" t="t" r="r" b="b"/>
                <a:pathLst>
                  <a:path w="42481" h="39910" extrusionOk="0">
                    <a:moveTo>
                      <a:pt x="14456" y="980"/>
                    </a:moveTo>
                    <a:cubicBezTo>
                      <a:pt x="13618" y="1078"/>
                      <a:pt x="12764" y="1128"/>
                      <a:pt x="11926" y="1128"/>
                    </a:cubicBezTo>
                    <a:cubicBezTo>
                      <a:pt x="11507" y="1128"/>
                      <a:pt x="11092" y="1115"/>
                      <a:pt x="10685" y="1091"/>
                    </a:cubicBezTo>
                    <a:cubicBezTo>
                      <a:pt x="11905" y="1054"/>
                      <a:pt x="13199" y="980"/>
                      <a:pt x="14456" y="980"/>
                    </a:cubicBezTo>
                    <a:close/>
                    <a:moveTo>
                      <a:pt x="41215" y="335"/>
                    </a:moveTo>
                    <a:cubicBezTo>
                      <a:pt x="41187" y="1446"/>
                      <a:pt x="41189" y="2506"/>
                      <a:pt x="41219" y="3621"/>
                    </a:cubicBezTo>
                    <a:lnTo>
                      <a:pt x="41219" y="3621"/>
                    </a:lnTo>
                    <a:cubicBezTo>
                      <a:pt x="41210" y="3440"/>
                      <a:pt x="41186" y="3251"/>
                      <a:pt x="41186" y="3013"/>
                    </a:cubicBezTo>
                    <a:cubicBezTo>
                      <a:pt x="41075" y="2126"/>
                      <a:pt x="40964" y="1276"/>
                      <a:pt x="40964" y="388"/>
                    </a:cubicBezTo>
                    <a:lnTo>
                      <a:pt x="41112" y="388"/>
                    </a:lnTo>
                    <a:cubicBezTo>
                      <a:pt x="41162" y="388"/>
                      <a:pt x="41196" y="367"/>
                      <a:pt x="41215" y="335"/>
                    </a:cubicBezTo>
                    <a:close/>
                    <a:moveTo>
                      <a:pt x="629" y="1867"/>
                    </a:moveTo>
                    <a:cubicBezTo>
                      <a:pt x="555" y="2052"/>
                      <a:pt x="444" y="2274"/>
                      <a:pt x="407" y="2533"/>
                    </a:cubicBezTo>
                    <a:cubicBezTo>
                      <a:pt x="223" y="3087"/>
                      <a:pt x="223" y="3642"/>
                      <a:pt x="149" y="4196"/>
                    </a:cubicBezTo>
                    <a:cubicBezTo>
                      <a:pt x="149" y="4788"/>
                      <a:pt x="75" y="5342"/>
                      <a:pt x="75" y="5934"/>
                    </a:cubicBezTo>
                    <a:lnTo>
                      <a:pt x="75" y="3827"/>
                    </a:lnTo>
                    <a:lnTo>
                      <a:pt x="75" y="2754"/>
                    </a:lnTo>
                    <a:lnTo>
                      <a:pt x="75" y="2200"/>
                    </a:lnTo>
                    <a:lnTo>
                      <a:pt x="75" y="2015"/>
                    </a:lnTo>
                    <a:lnTo>
                      <a:pt x="149" y="2015"/>
                    </a:lnTo>
                    <a:cubicBezTo>
                      <a:pt x="333" y="1978"/>
                      <a:pt x="518" y="1904"/>
                      <a:pt x="629" y="1867"/>
                    </a:cubicBezTo>
                    <a:close/>
                    <a:moveTo>
                      <a:pt x="333" y="11701"/>
                    </a:moveTo>
                    <a:lnTo>
                      <a:pt x="333" y="11701"/>
                    </a:lnTo>
                    <a:cubicBezTo>
                      <a:pt x="370" y="11997"/>
                      <a:pt x="407" y="12256"/>
                      <a:pt x="407" y="12552"/>
                    </a:cubicBezTo>
                    <a:cubicBezTo>
                      <a:pt x="777" y="15103"/>
                      <a:pt x="1073" y="17691"/>
                      <a:pt x="1073" y="20205"/>
                    </a:cubicBezTo>
                    <a:cubicBezTo>
                      <a:pt x="1110" y="21462"/>
                      <a:pt x="1073" y="22719"/>
                      <a:pt x="999" y="23976"/>
                    </a:cubicBezTo>
                    <a:cubicBezTo>
                      <a:pt x="888" y="21499"/>
                      <a:pt x="740" y="19021"/>
                      <a:pt x="592" y="16581"/>
                    </a:cubicBezTo>
                    <a:lnTo>
                      <a:pt x="333" y="11701"/>
                    </a:lnTo>
                    <a:close/>
                    <a:moveTo>
                      <a:pt x="1332" y="23791"/>
                    </a:moveTo>
                    <a:cubicBezTo>
                      <a:pt x="1332" y="24049"/>
                      <a:pt x="1332" y="24345"/>
                      <a:pt x="1369" y="24604"/>
                    </a:cubicBezTo>
                    <a:lnTo>
                      <a:pt x="1369" y="26009"/>
                    </a:lnTo>
                    <a:cubicBezTo>
                      <a:pt x="1369" y="25491"/>
                      <a:pt x="1332" y="24937"/>
                      <a:pt x="1332" y="24419"/>
                    </a:cubicBezTo>
                    <a:lnTo>
                      <a:pt x="1332" y="23791"/>
                    </a:lnTo>
                    <a:close/>
                    <a:moveTo>
                      <a:pt x="41741" y="31407"/>
                    </a:moveTo>
                    <a:cubicBezTo>
                      <a:pt x="41778" y="31444"/>
                      <a:pt x="41741" y="31481"/>
                      <a:pt x="41741" y="31555"/>
                    </a:cubicBezTo>
                    <a:cubicBezTo>
                      <a:pt x="41667" y="31481"/>
                      <a:pt x="41667" y="31481"/>
                      <a:pt x="41630" y="31481"/>
                    </a:cubicBezTo>
                    <a:lnTo>
                      <a:pt x="41297" y="31481"/>
                    </a:lnTo>
                    <a:cubicBezTo>
                      <a:pt x="41445" y="31481"/>
                      <a:pt x="41593" y="31444"/>
                      <a:pt x="41667" y="31407"/>
                    </a:cubicBezTo>
                    <a:close/>
                    <a:moveTo>
                      <a:pt x="40705" y="425"/>
                    </a:moveTo>
                    <a:cubicBezTo>
                      <a:pt x="40668" y="1349"/>
                      <a:pt x="40742" y="2274"/>
                      <a:pt x="40853" y="3198"/>
                    </a:cubicBezTo>
                    <a:cubicBezTo>
                      <a:pt x="40927" y="4307"/>
                      <a:pt x="41038" y="5416"/>
                      <a:pt x="41038" y="6525"/>
                    </a:cubicBezTo>
                    <a:cubicBezTo>
                      <a:pt x="41075" y="9113"/>
                      <a:pt x="41260" y="11664"/>
                      <a:pt x="41371" y="14252"/>
                    </a:cubicBezTo>
                    <a:cubicBezTo>
                      <a:pt x="41445" y="16840"/>
                      <a:pt x="41630" y="19428"/>
                      <a:pt x="41741" y="22016"/>
                    </a:cubicBezTo>
                    <a:cubicBezTo>
                      <a:pt x="41778" y="23088"/>
                      <a:pt x="41778" y="24086"/>
                      <a:pt x="41815" y="25159"/>
                    </a:cubicBezTo>
                    <a:cubicBezTo>
                      <a:pt x="41778" y="27118"/>
                      <a:pt x="41630" y="29041"/>
                      <a:pt x="41630" y="31000"/>
                    </a:cubicBezTo>
                    <a:lnTo>
                      <a:pt x="41630" y="31111"/>
                    </a:lnTo>
                    <a:cubicBezTo>
                      <a:pt x="41181" y="31249"/>
                      <a:pt x="40699" y="31282"/>
                      <a:pt x="40208" y="31282"/>
                    </a:cubicBezTo>
                    <a:cubicBezTo>
                      <a:pt x="39752" y="31282"/>
                      <a:pt x="39288" y="31254"/>
                      <a:pt x="38833" y="31254"/>
                    </a:cubicBezTo>
                    <a:cubicBezTo>
                      <a:pt x="38729" y="31254"/>
                      <a:pt x="38626" y="31255"/>
                      <a:pt x="38524" y="31259"/>
                    </a:cubicBezTo>
                    <a:cubicBezTo>
                      <a:pt x="37748" y="31296"/>
                      <a:pt x="36934" y="31407"/>
                      <a:pt x="36121" y="31444"/>
                    </a:cubicBezTo>
                    <a:cubicBezTo>
                      <a:pt x="33644" y="31444"/>
                      <a:pt x="31093" y="31444"/>
                      <a:pt x="28616" y="31407"/>
                    </a:cubicBezTo>
                    <a:lnTo>
                      <a:pt x="29725" y="31259"/>
                    </a:lnTo>
                    <a:cubicBezTo>
                      <a:pt x="29762" y="31259"/>
                      <a:pt x="29762" y="31185"/>
                      <a:pt x="29725" y="31185"/>
                    </a:cubicBezTo>
                    <a:cubicBezTo>
                      <a:pt x="28875" y="31222"/>
                      <a:pt x="28098" y="31296"/>
                      <a:pt x="27248" y="31370"/>
                    </a:cubicBezTo>
                    <a:lnTo>
                      <a:pt x="26028" y="31370"/>
                    </a:lnTo>
                    <a:cubicBezTo>
                      <a:pt x="20778" y="31259"/>
                      <a:pt x="15565" y="31074"/>
                      <a:pt x="10353" y="31074"/>
                    </a:cubicBezTo>
                    <a:cubicBezTo>
                      <a:pt x="8763" y="31074"/>
                      <a:pt x="7173" y="31074"/>
                      <a:pt x="5583" y="31296"/>
                    </a:cubicBezTo>
                    <a:cubicBezTo>
                      <a:pt x="4141" y="31481"/>
                      <a:pt x="2810" y="31961"/>
                      <a:pt x="1369" y="32035"/>
                    </a:cubicBezTo>
                    <a:lnTo>
                      <a:pt x="1369" y="31850"/>
                    </a:lnTo>
                    <a:cubicBezTo>
                      <a:pt x="1400" y="31871"/>
                      <a:pt x="1428" y="31880"/>
                      <a:pt x="1452" y="31880"/>
                    </a:cubicBezTo>
                    <a:cubicBezTo>
                      <a:pt x="1515" y="31880"/>
                      <a:pt x="1553" y="31819"/>
                      <a:pt x="1553" y="31739"/>
                    </a:cubicBezTo>
                    <a:cubicBezTo>
                      <a:pt x="1480" y="31000"/>
                      <a:pt x="1443" y="30187"/>
                      <a:pt x="1369" y="29447"/>
                    </a:cubicBezTo>
                    <a:cubicBezTo>
                      <a:pt x="1553" y="28042"/>
                      <a:pt x="1517" y="26600"/>
                      <a:pt x="1480" y="25196"/>
                    </a:cubicBezTo>
                    <a:cubicBezTo>
                      <a:pt x="1443" y="23865"/>
                      <a:pt x="1369" y="22571"/>
                      <a:pt x="1332" y="21240"/>
                    </a:cubicBezTo>
                    <a:lnTo>
                      <a:pt x="1332" y="18985"/>
                    </a:lnTo>
                    <a:cubicBezTo>
                      <a:pt x="1332" y="18652"/>
                      <a:pt x="1295" y="18319"/>
                      <a:pt x="1295" y="17949"/>
                    </a:cubicBezTo>
                    <a:cubicBezTo>
                      <a:pt x="1295" y="17136"/>
                      <a:pt x="1369" y="16397"/>
                      <a:pt x="1553" y="16397"/>
                    </a:cubicBezTo>
                    <a:cubicBezTo>
                      <a:pt x="1627" y="16397"/>
                      <a:pt x="1627" y="16323"/>
                      <a:pt x="1553" y="16323"/>
                    </a:cubicBezTo>
                    <a:cubicBezTo>
                      <a:pt x="1369" y="16323"/>
                      <a:pt x="1295" y="16692"/>
                      <a:pt x="1258" y="17210"/>
                    </a:cubicBezTo>
                    <a:cubicBezTo>
                      <a:pt x="1110" y="15213"/>
                      <a:pt x="777" y="13254"/>
                      <a:pt x="518" y="11258"/>
                    </a:cubicBezTo>
                    <a:lnTo>
                      <a:pt x="223" y="9039"/>
                    </a:lnTo>
                    <a:lnTo>
                      <a:pt x="223" y="8818"/>
                    </a:lnTo>
                    <a:cubicBezTo>
                      <a:pt x="186" y="7561"/>
                      <a:pt x="223" y="6304"/>
                      <a:pt x="333" y="5047"/>
                    </a:cubicBezTo>
                    <a:cubicBezTo>
                      <a:pt x="370" y="4011"/>
                      <a:pt x="407" y="2791"/>
                      <a:pt x="888" y="1830"/>
                    </a:cubicBezTo>
                    <a:cubicBezTo>
                      <a:pt x="1701" y="1645"/>
                      <a:pt x="2589" y="1608"/>
                      <a:pt x="3476" y="1534"/>
                    </a:cubicBezTo>
                    <a:cubicBezTo>
                      <a:pt x="4622" y="1460"/>
                      <a:pt x="5768" y="1313"/>
                      <a:pt x="6914" y="1239"/>
                    </a:cubicBezTo>
                    <a:cubicBezTo>
                      <a:pt x="8097" y="1128"/>
                      <a:pt x="9243" y="1091"/>
                      <a:pt x="10389" y="1091"/>
                    </a:cubicBezTo>
                    <a:cubicBezTo>
                      <a:pt x="10992" y="1182"/>
                      <a:pt x="11600" y="1218"/>
                      <a:pt x="12209" y="1218"/>
                    </a:cubicBezTo>
                    <a:cubicBezTo>
                      <a:pt x="13317" y="1218"/>
                      <a:pt x="14431" y="1099"/>
                      <a:pt x="15528" y="980"/>
                    </a:cubicBezTo>
                    <a:lnTo>
                      <a:pt x="17044" y="869"/>
                    </a:lnTo>
                    <a:lnTo>
                      <a:pt x="22331" y="721"/>
                    </a:lnTo>
                    <a:cubicBezTo>
                      <a:pt x="24919" y="684"/>
                      <a:pt x="27507" y="684"/>
                      <a:pt x="30021" y="610"/>
                    </a:cubicBezTo>
                    <a:cubicBezTo>
                      <a:pt x="33570" y="573"/>
                      <a:pt x="37156" y="425"/>
                      <a:pt x="40705" y="425"/>
                    </a:cubicBezTo>
                    <a:close/>
                    <a:moveTo>
                      <a:pt x="10912" y="31375"/>
                    </a:moveTo>
                    <a:cubicBezTo>
                      <a:pt x="12697" y="31375"/>
                      <a:pt x="14482" y="31418"/>
                      <a:pt x="16268" y="31444"/>
                    </a:cubicBezTo>
                    <a:cubicBezTo>
                      <a:pt x="18893" y="31481"/>
                      <a:pt x="21481" y="31592"/>
                      <a:pt x="24106" y="31628"/>
                    </a:cubicBezTo>
                    <a:lnTo>
                      <a:pt x="24808" y="31628"/>
                    </a:lnTo>
                    <a:cubicBezTo>
                      <a:pt x="23736" y="31702"/>
                      <a:pt x="22627" y="31813"/>
                      <a:pt x="21518" y="31850"/>
                    </a:cubicBezTo>
                    <a:cubicBezTo>
                      <a:pt x="21481" y="31850"/>
                      <a:pt x="21481" y="31961"/>
                      <a:pt x="21518" y="31961"/>
                    </a:cubicBezTo>
                    <a:cubicBezTo>
                      <a:pt x="21687" y="31965"/>
                      <a:pt x="21857" y="31967"/>
                      <a:pt x="22027" y="31967"/>
                    </a:cubicBezTo>
                    <a:cubicBezTo>
                      <a:pt x="23484" y="31967"/>
                      <a:pt x="24941" y="31831"/>
                      <a:pt x="26398" y="31665"/>
                    </a:cubicBezTo>
                    <a:cubicBezTo>
                      <a:pt x="28246" y="31665"/>
                      <a:pt x="30021" y="31665"/>
                      <a:pt x="31869" y="31702"/>
                    </a:cubicBezTo>
                    <a:lnTo>
                      <a:pt x="32424" y="31702"/>
                    </a:lnTo>
                    <a:cubicBezTo>
                      <a:pt x="30760" y="31813"/>
                      <a:pt x="29023" y="31813"/>
                      <a:pt x="27211" y="31850"/>
                    </a:cubicBezTo>
                    <a:cubicBezTo>
                      <a:pt x="24623" y="31887"/>
                      <a:pt x="22035" y="32109"/>
                      <a:pt x="19484" y="32146"/>
                    </a:cubicBezTo>
                    <a:lnTo>
                      <a:pt x="18819" y="32146"/>
                    </a:lnTo>
                    <a:cubicBezTo>
                      <a:pt x="18227" y="32155"/>
                      <a:pt x="17636" y="32160"/>
                      <a:pt x="17044" y="32160"/>
                    </a:cubicBezTo>
                    <a:cubicBezTo>
                      <a:pt x="15270" y="32160"/>
                      <a:pt x="13495" y="32118"/>
                      <a:pt x="11720" y="32035"/>
                    </a:cubicBezTo>
                    <a:cubicBezTo>
                      <a:pt x="10300" y="31988"/>
                      <a:pt x="8879" y="31925"/>
                      <a:pt x="7459" y="31925"/>
                    </a:cubicBezTo>
                    <a:cubicBezTo>
                      <a:pt x="6661" y="31925"/>
                      <a:pt x="5863" y="31945"/>
                      <a:pt x="5066" y="31998"/>
                    </a:cubicBezTo>
                    <a:lnTo>
                      <a:pt x="2847" y="32146"/>
                    </a:lnTo>
                    <a:lnTo>
                      <a:pt x="2367" y="32146"/>
                    </a:lnTo>
                    <a:cubicBezTo>
                      <a:pt x="3069" y="32035"/>
                      <a:pt x="3809" y="31887"/>
                      <a:pt x="4622" y="31702"/>
                    </a:cubicBezTo>
                    <a:cubicBezTo>
                      <a:pt x="5916" y="31444"/>
                      <a:pt x="7210" y="31407"/>
                      <a:pt x="8504" y="31407"/>
                    </a:cubicBezTo>
                    <a:cubicBezTo>
                      <a:pt x="9306" y="31384"/>
                      <a:pt x="10109" y="31375"/>
                      <a:pt x="10912" y="31375"/>
                    </a:cubicBezTo>
                    <a:close/>
                    <a:moveTo>
                      <a:pt x="21887" y="32368"/>
                    </a:moveTo>
                    <a:cubicBezTo>
                      <a:pt x="21776" y="32368"/>
                      <a:pt x="21666" y="32405"/>
                      <a:pt x="21518" y="32479"/>
                    </a:cubicBezTo>
                    <a:lnTo>
                      <a:pt x="21333" y="32479"/>
                    </a:lnTo>
                    <a:cubicBezTo>
                      <a:pt x="21296" y="32405"/>
                      <a:pt x="21259" y="32405"/>
                      <a:pt x="21222" y="32368"/>
                    </a:cubicBezTo>
                    <a:close/>
                    <a:moveTo>
                      <a:pt x="23107" y="32331"/>
                    </a:moveTo>
                    <a:cubicBezTo>
                      <a:pt x="23070" y="32331"/>
                      <a:pt x="22996" y="32405"/>
                      <a:pt x="22960" y="32479"/>
                    </a:cubicBezTo>
                    <a:cubicBezTo>
                      <a:pt x="22960" y="32405"/>
                      <a:pt x="22923" y="32368"/>
                      <a:pt x="22886" y="32368"/>
                    </a:cubicBezTo>
                    <a:cubicBezTo>
                      <a:pt x="22812" y="32368"/>
                      <a:pt x="22738" y="32368"/>
                      <a:pt x="22701" y="32405"/>
                    </a:cubicBezTo>
                    <a:lnTo>
                      <a:pt x="22701" y="32331"/>
                    </a:lnTo>
                    <a:close/>
                    <a:moveTo>
                      <a:pt x="18893" y="32368"/>
                    </a:moveTo>
                    <a:lnTo>
                      <a:pt x="18893" y="32368"/>
                    </a:lnTo>
                    <a:cubicBezTo>
                      <a:pt x="19004" y="32405"/>
                      <a:pt x="19078" y="32405"/>
                      <a:pt x="19189" y="32405"/>
                    </a:cubicBezTo>
                    <a:cubicBezTo>
                      <a:pt x="19115" y="32405"/>
                      <a:pt x="19078" y="32479"/>
                      <a:pt x="19041" y="32479"/>
                    </a:cubicBezTo>
                    <a:cubicBezTo>
                      <a:pt x="19004" y="32516"/>
                      <a:pt x="18930" y="32553"/>
                      <a:pt x="19004" y="32590"/>
                    </a:cubicBezTo>
                    <a:cubicBezTo>
                      <a:pt x="19004" y="32627"/>
                      <a:pt x="19004" y="32701"/>
                      <a:pt x="18930" y="32701"/>
                    </a:cubicBezTo>
                    <a:cubicBezTo>
                      <a:pt x="18930" y="32590"/>
                      <a:pt x="18893" y="32479"/>
                      <a:pt x="18893" y="32368"/>
                    </a:cubicBezTo>
                    <a:close/>
                    <a:moveTo>
                      <a:pt x="22960" y="32553"/>
                    </a:moveTo>
                    <a:cubicBezTo>
                      <a:pt x="22923" y="32701"/>
                      <a:pt x="22886" y="32849"/>
                      <a:pt x="22886" y="32922"/>
                    </a:cubicBezTo>
                    <a:lnTo>
                      <a:pt x="22886" y="33255"/>
                    </a:lnTo>
                    <a:cubicBezTo>
                      <a:pt x="22812" y="33218"/>
                      <a:pt x="22812" y="33144"/>
                      <a:pt x="22738" y="33107"/>
                    </a:cubicBezTo>
                    <a:cubicBezTo>
                      <a:pt x="22775" y="32959"/>
                      <a:pt x="22812" y="32849"/>
                      <a:pt x="22923" y="32701"/>
                    </a:cubicBezTo>
                    <a:lnTo>
                      <a:pt x="22923" y="32590"/>
                    </a:lnTo>
                    <a:lnTo>
                      <a:pt x="22960" y="32553"/>
                    </a:lnTo>
                    <a:close/>
                    <a:moveTo>
                      <a:pt x="19447" y="34401"/>
                    </a:moveTo>
                    <a:lnTo>
                      <a:pt x="19447" y="34401"/>
                    </a:lnTo>
                    <a:cubicBezTo>
                      <a:pt x="19595" y="34438"/>
                      <a:pt x="19743" y="34549"/>
                      <a:pt x="19928" y="34549"/>
                    </a:cubicBezTo>
                    <a:cubicBezTo>
                      <a:pt x="19854" y="34549"/>
                      <a:pt x="19817" y="34549"/>
                      <a:pt x="19780" y="34586"/>
                    </a:cubicBezTo>
                    <a:lnTo>
                      <a:pt x="19632" y="34586"/>
                    </a:lnTo>
                    <a:cubicBezTo>
                      <a:pt x="19558" y="34549"/>
                      <a:pt x="19484" y="34512"/>
                      <a:pt x="19447" y="34401"/>
                    </a:cubicBezTo>
                    <a:close/>
                    <a:moveTo>
                      <a:pt x="19793" y="34808"/>
                    </a:moveTo>
                    <a:cubicBezTo>
                      <a:pt x="19789" y="34808"/>
                      <a:pt x="19784" y="34808"/>
                      <a:pt x="19780" y="34808"/>
                    </a:cubicBezTo>
                    <a:cubicBezTo>
                      <a:pt x="19813" y="34821"/>
                      <a:pt x="19846" y="34833"/>
                      <a:pt x="19880" y="34844"/>
                    </a:cubicBezTo>
                    <a:lnTo>
                      <a:pt x="19880" y="34844"/>
                    </a:lnTo>
                    <a:cubicBezTo>
                      <a:pt x="19851" y="34833"/>
                      <a:pt x="19821" y="34821"/>
                      <a:pt x="19793" y="34808"/>
                    </a:cubicBezTo>
                    <a:close/>
                    <a:moveTo>
                      <a:pt x="22368" y="34364"/>
                    </a:moveTo>
                    <a:cubicBezTo>
                      <a:pt x="21887" y="34475"/>
                      <a:pt x="21481" y="34771"/>
                      <a:pt x="20963" y="34845"/>
                    </a:cubicBezTo>
                    <a:cubicBezTo>
                      <a:pt x="20774" y="34896"/>
                      <a:pt x="20586" y="34924"/>
                      <a:pt x="20401" y="34924"/>
                    </a:cubicBezTo>
                    <a:cubicBezTo>
                      <a:pt x="20222" y="34924"/>
                      <a:pt x="20048" y="34898"/>
                      <a:pt x="19880" y="34844"/>
                    </a:cubicBezTo>
                    <a:lnTo>
                      <a:pt x="19880" y="34844"/>
                    </a:lnTo>
                    <a:cubicBezTo>
                      <a:pt x="19971" y="34879"/>
                      <a:pt x="20063" y="34904"/>
                      <a:pt x="20150" y="34919"/>
                    </a:cubicBezTo>
                    <a:cubicBezTo>
                      <a:pt x="19928" y="34993"/>
                      <a:pt x="19632" y="35104"/>
                      <a:pt x="19410" y="35215"/>
                    </a:cubicBezTo>
                    <a:cubicBezTo>
                      <a:pt x="19225" y="35326"/>
                      <a:pt x="18930" y="35473"/>
                      <a:pt x="18930" y="35695"/>
                    </a:cubicBezTo>
                    <a:cubicBezTo>
                      <a:pt x="18930" y="35732"/>
                      <a:pt x="19004" y="35732"/>
                      <a:pt x="19041" y="35732"/>
                    </a:cubicBezTo>
                    <a:cubicBezTo>
                      <a:pt x="19410" y="35363"/>
                      <a:pt x="19965" y="35178"/>
                      <a:pt x="20372" y="34993"/>
                    </a:cubicBezTo>
                    <a:lnTo>
                      <a:pt x="20778" y="34993"/>
                    </a:lnTo>
                    <a:cubicBezTo>
                      <a:pt x="20519" y="35141"/>
                      <a:pt x="20298" y="35289"/>
                      <a:pt x="20113" y="35510"/>
                    </a:cubicBezTo>
                    <a:cubicBezTo>
                      <a:pt x="20039" y="35547"/>
                      <a:pt x="20113" y="35584"/>
                      <a:pt x="20150" y="35584"/>
                    </a:cubicBezTo>
                    <a:cubicBezTo>
                      <a:pt x="20409" y="35473"/>
                      <a:pt x="20704" y="35289"/>
                      <a:pt x="21037" y="35141"/>
                    </a:cubicBezTo>
                    <a:cubicBezTo>
                      <a:pt x="21296" y="34993"/>
                      <a:pt x="21592" y="34919"/>
                      <a:pt x="21850" y="34771"/>
                    </a:cubicBezTo>
                    <a:cubicBezTo>
                      <a:pt x="22072" y="34660"/>
                      <a:pt x="22257" y="34549"/>
                      <a:pt x="22405" y="34401"/>
                    </a:cubicBezTo>
                    <a:cubicBezTo>
                      <a:pt x="22442" y="34364"/>
                      <a:pt x="22405" y="34364"/>
                      <a:pt x="22368" y="34364"/>
                    </a:cubicBezTo>
                    <a:close/>
                    <a:moveTo>
                      <a:pt x="18634" y="36906"/>
                    </a:moveTo>
                    <a:cubicBezTo>
                      <a:pt x="18597" y="36906"/>
                      <a:pt x="18560" y="36934"/>
                      <a:pt x="18560" y="36989"/>
                    </a:cubicBezTo>
                    <a:cubicBezTo>
                      <a:pt x="18560" y="37210"/>
                      <a:pt x="18523" y="37504"/>
                      <a:pt x="18559" y="37726"/>
                    </a:cubicBezTo>
                    <a:lnTo>
                      <a:pt x="18559" y="37726"/>
                    </a:lnTo>
                    <a:cubicBezTo>
                      <a:pt x="18609" y="37711"/>
                      <a:pt x="18659" y="37695"/>
                      <a:pt x="18710" y="37680"/>
                    </a:cubicBezTo>
                    <a:lnTo>
                      <a:pt x="18710" y="37680"/>
                    </a:lnTo>
                    <a:cubicBezTo>
                      <a:pt x="18709" y="37684"/>
                      <a:pt x="18708" y="37688"/>
                      <a:pt x="18708" y="37692"/>
                    </a:cubicBezTo>
                    <a:cubicBezTo>
                      <a:pt x="18856" y="37618"/>
                      <a:pt x="19004" y="37618"/>
                      <a:pt x="19115" y="37581"/>
                    </a:cubicBezTo>
                    <a:cubicBezTo>
                      <a:pt x="19113" y="37575"/>
                      <a:pt x="19111" y="37570"/>
                      <a:pt x="19109" y="37564"/>
                    </a:cubicBezTo>
                    <a:lnTo>
                      <a:pt x="19109" y="37564"/>
                    </a:lnTo>
                    <a:cubicBezTo>
                      <a:pt x="18978" y="37599"/>
                      <a:pt x="18842" y="37640"/>
                      <a:pt x="18710" y="37680"/>
                    </a:cubicBezTo>
                    <a:lnTo>
                      <a:pt x="18710" y="37680"/>
                    </a:lnTo>
                    <a:cubicBezTo>
                      <a:pt x="18744" y="37426"/>
                      <a:pt x="18708" y="37208"/>
                      <a:pt x="18708" y="36989"/>
                    </a:cubicBezTo>
                    <a:cubicBezTo>
                      <a:pt x="18708" y="36934"/>
                      <a:pt x="18671" y="36906"/>
                      <a:pt x="18634" y="36906"/>
                    </a:cubicBezTo>
                    <a:close/>
                    <a:moveTo>
                      <a:pt x="18559" y="37726"/>
                    </a:moveTo>
                    <a:cubicBezTo>
                      <a:pt x="18469" y="37753"/>
                      <a:pt x="18381" y="37780"/>
                      <a:pt x="18301" y="37803"/>
                    </a:cubicBezTo>
                    <a:cubicBezTo>
                      <a:pt x="18266" y="37814"/>
                      <a:pt x="18230" y="37827"/>
                      <a:pt x="18195" y="37839"/>
                    </a:cubicBezTo>
                    <a:lnTo>
                      <a:pt x="18195" y="37839"/>
                    </a:lnTo>
                    <a:cubicBezTo>
                      <a:pt x="18194" y="37852"/>
                      <a:pt x="18192" y="37864"/>
                      <a:pt x="18190" y="37877"/>
                    </a:cubicBezTo>
                    <a:cubicBezTo>
                      <a:pt x="18338" y="37803"/>
                      <a:pt x="18412" y="37766"/>
                      <a:pt x="18560" y="37729"/>
                    </a:cubicBezTo>
                    <a:cubicBezTo>
                      <a:pt x="18560" y="37728"/>
                      <a:pt x="18560" y="37727"/>
                      <a:pt x="18559" y="37726"/>
                    </a:cubicBezTo>
                    <a:close/>
                    <a:moveTo>
                      <a:pt x="18116" y="37091"/>
                    </a:moveTo>
                    <a:cubicBezTo>
                      <a:pt x="18079" y="37091"/>
                      <a:pt x="18042" y="37119"/>
                      <a:pt x="18042" y="37174"/>
                    </a:cubicBezTo>
                    <a:cubicBezTo>
                      <a:pt x="18042" y="37381"/>
                      <a:pt x="18010" y="37653"/>
                      <a:pt x="18036" y="37899"/>
                    </a:cubicBezTo>
                    <a:lnTo>
                      <a:pt x="18036" y="37899"/>
                    </a:lnTo>
                    <a:cubicBezTo>
                      <a:pt x="18088" y="37878"/>
                      <a:pt x="18141" y="37858"/>
                      <a:pt x="18195" y="37839"/>
                    </a:cubicBezTo>
                    <a:lnTo>
                      <a:pt x="18195" y="37839"/>
                    </a:lnTo>
                    <a:cubicBezTo>
                      <a:pt x="18224" y="37593"/>
                      <a:pt x="18190" y="37350"/>
                      <a:pt x="18190" y="37174"/>
                    </a:cubicBezTo>
                    <a:cubicBezTo>
                      <a:pt x="18190" y="37119"/>
                      <a:pt x="18153" y="37091"/>
                      <a:pt x="18116" y="37091"/>
                    </a:cubicBezTo>
                    <a:close/>
                    <a:moveTo>
                      <a:pt x="18036" y="37899"/>
                    </a:moveTo>
                    <a:cubicBezTo>
                      <a:pt x="17950" y="37932"/>
                      <a:pt x="17866" y="37968"/>
                      <a:pt x="17783" y="38005"/>
                    </a:cubicBezTo>
                    <a:lnTo>
                      <a:pt x="17783" y="38005"/>
                    </a:lnTo>
                    <a:cubicBezTo>
                      <a:pt x="17783" y="38024"/>
                      <a:pt x="17784" y="38043"/>
                      <a:pt x="17784" y="38061"/>
                    </a:cubicBezTo>
                    <a:cubicBezTo>
                      <a:pt x="17858" y="38061"/>
                      <a:pt x="17968" y="37987"/>
                      <a:pt x="18042" y="37950"/>
                    </a:cubicBezTo>
                    <a:cubicBezTo>
                      <a:pt x="18040" y="37933"/>
                      <a:pt x="18038" y="37916"/>
                      <a:pt x="18036" y="37899"/>
                    </a:cubicBezTo>
                    <a:close/>
                    <a:moveTo>
                      <a:pt x="24882" y="37174"/>
                    </a:moveTo>
                    <a:lnTo>
                      <a:pt x="24882" y="37174"/>
                    </a:lnTo>
                    <a:cubicBezTo>
                      <a:pt x="24993" y="37285"/>
                      <a:pt x="25104" y="37359"/>
                      <a:pt x="25215" y="37396"/>
                    </a:cubicBezTo>
                    <a:cubicBezTo>
                      <a:pt x="25289" y="37396"/>
                      <a:pt x="25326" y="37433"/>
                      <a:pt x="25363" y="37433"/>
                    </a:cubicBezTo>
                    <a:lnTo>
                      <a:pt x="25363" y="37766"/>
                    </a:lnTo>
                    <a:cubicBezTo>
                      <a:pt x="25363" y="37877"/>
                      <a:pt x="25363" y="37987"/>
                      <a:pt x="25400" y="38098"/>
                    </a:cubicBezTo>
                    <a:cubicBezTo>
                      <a:pt x="25400" y="38106"/>
                      <a:pt x="25403" y="38112"/>
                      <a:pt x="25408" y="38116"/>
                    </a:cubicBezTo>
                    <a:lnTo>
                      <a:pt x="25408" y="38116"/>
                    </a:lnTo>
                    <a:cubicBezTo>
                      <a:pt x="25260" y="38058"/>
                      <a:pt x="25110" y="38002"/>
                      <a:pt x="24956" y="37950"/>
                    </a:cubicBezTo>
                    <a:cubicBezTo>
                      <a:pt x="24956" y="37692"/>
                      <a:pt x="24882" y="37433"/>
                      <a:pt x="24882" y="37174"/>
                    </a:cubicBezTo>
                    <a:close/>
                    <a:moveTo>
                      <a:pt x="17731" y="38028"/>
                    </a:moveTo>
                    <a:cubicBezTo>
                      <a:pt x="17623" y="38078"/>
                      <a:pt x="17517" y="38131"/>
                      <a:pt x="17414" y="38186"/>
                    </a:cubicBezTo>
                    <a:lnTo>
                      <a:pt x="17414" y="38186"/>
                    </a:lnTo>
                    <a:cubicBezTo>
                      <a:pt x="17414" y="38194"/>
                      <a:pt x="17414" y="38202"/>
                      <a:pt x="17414" y="38209"/>
                    </a:cubicBezTo>
                    <a:cubicBezTo>
                      <a:pt x="17562" y="38135"/>
                      <a:pt x="17636" y="38098"/>
                      <a:pt x="17747" y="38061"/>
                    </a:cubicBezTo>
                    <a:cubicBezTo>
                      <a:pt x="17741" y="38050"/>
                      <a:pt x="17736" y="38039"/>
                      <a:pt x="17731" y="38028"/>
                    </a:cubicBezTo>
                    <a:close/>
                    <a:moveTo>
                      <a:pt x="41297" y="0"/>
                    </a:moveTo>
                    <a:cubicBezTo>
                      <a:pt x="41260" y="0"/>
                      <a:pt x="41223" y="19"/>
                      <a:pt x="41223" y="55"/>
                    </a:cubicBezTo>
                    <a:cubicBezTo>
                      <a:pt x="41222" y="94"/>
                      <a:pt x="41221" y="133"/>
                      <a:pt x="41220" y="171"/>
                    </a:cubicBezTo>
                    <a:lnTo>
                      <a:pt x="41220" y="171"/>
                    </a:lnTo>
                    <a:cubicBezTo>
                      <a:pt x="41199" y="126"/>
                      <a:pt x="41162" y="92"/>
                      <a:pt x="41112" y="92"/>
                    </a:cubicBezTo>
                    <a:cubicBezTo>
                      <a:pt x="38154" y="92"/>
                      <a:pt x="35197" y="166"/>
                      <a:pt x="32239" y="240"/>
                    </a:cubicBezTo>
                    <a:cubicBezTo>
                      <a:pt x="32239" y="240"/>
                      <a:pt x="32239" y="203"/>
                      <a:pt x="32202" y="203"/>
                    </a:cubicBezTo>
                    <a:cubicBezTo>
                      <a:pt x="31422" y="180"/>
                      <a:pt x="30641" y="170"/>
                      <a:pt x="29858" y="170"/>
                    </a:cubicBezTo>
                    <a:cubicBezTo>
                      <a:pt x="26967" y="170"/>
                      <a:pt x="24057" y="309"/>
                      <a:pt x="21148" y="425"/>
                    </a:cubicBezTo>
                    <a:lnTo>
                      <a:pt x="21074" y="425"/>
                    </a:lnTo>
                    <a:cubicBezTo>
                      <a:pt x="17414" y="536"/>
                      <a:pt x="13754" y="647"/>
                      <a:pt x="10168" y="758"/>
                    </a:cubicBezTo>
                    <a:cubicBezTo>
                      <a:pt x="8356" y="795"/>
                      <a:pt x="6545" y="906"/>
                      <a:pt x="4770" y="1128"/>
                    </a:cubicBezTo>
                    <a:cubicBezTo>
                      <a:pt x="3291" y="1313"/>
                      <a:pt x="1701" y="1202"/>
                      <a:pt x="259" y="1719"/>
                    </a:cubicBezTo>
                    <a:cubicBezTo>
                      <a:pt x="259" y="1719"/>
                      <a:pt x="333" y="1682"/>
                      <a:pt x="259" y="1645"/>
                    </a:cubicBezTo>
                    <a:cubicBezTo>
                      <a:pt x="228" y="1603"/>
                      <a:pt x="201" y="1585"/>
                      <a:pt x="178" y="1585"/>
                    </a:cubicBezTo>
                    <a:cubicBezTo>
                      <a:pt x="38" y="1585"/>
                      <a:pt x="38" y="2247"/>
                      <a:pt x="38" y="2311"/>
                    </a:cubicBezTo>
                    <a:cubicBezTo>
                      <a:pt x="1" y="3198"/>
                      <a:pt x="1" y="4085"/>
                      <a:pt x="1" y="4973"/>
                    </a:cubicBezTo>
                    <a:cubicBezTo>
                      <a:pt x="1" y="6304"/>
                      <a:pt x="38" y="7634"/>
                      <a:pt x="186" y="8928"/>
                    </a:cubicBezTo>
                    <a:cubicBezTo>
                      <a:pt x="223" y="11073"/>
                      <a:pt x="370" y="13217"/>
                      <a:pt x="518" y="15361"/>
                    </a:cubicBezTo>
                    <a:cubicBezTo>
                      <a:pt x="629" y="17949"/>
                      <a:pt x="777" y="20574"/>
                      <a:pt x="925" y="23162"/>
                    </a:cubicBezTo>
                    <a:cubicBezTo>
                      <a:pt x="1073" y="25750"/>
                      <a:pt x="1110" y="28338"/>
                      <a:pt x="1258" y="30926"/>
                    </a:cubicBezTo>
                    <a:cubicBezTo>
                      <a:pt x="1258" y="31259"/>
                      <a:pt x="1295" y="31628"/>
                      <a:pt x="1295" y="31961"/>
                    </a:cubicBezTo>
                    <a:lnTo>
                      <a:pt x="1184" y="31961"/>
                    </a:lnTo>
                    <a:cubicBezTo>
                      <a:pt x="1110" y="31961"/>
                      <a:pt x="1110" y="32072"/>
                      <a:pt x="1184" y="32072"/>
                    </a:cubicBezTo>
                    <a:lnTo>
                      <a:pt x="1332" y="32072"/>
                    </a:lnTo>
                    <a:lnTo>
                      <a:pt x="1332" y="32146"/>
                    </a:lnTo>
                    <a:lnTo>
                      <a:pt x="1332" y="32183"/>
                    </a:lnTo>
                    <a:cubicBezTo>
                      <a:pt x="1369" y="32183"/>
                      <a:pt x="1443" y="32220"/>
                      <a:pt x="1480" y="32220"/>
                    </a:cubicBezTo>
                    <a:cubicBezTo>
                      <a:pt x="1670" y="32288"/>
                      <a:pt x="2016" y="32311"/>
                      <a:pt x="2386" y="32311"/>
                    </a:cubicBezTo>
                    <a:cubicBezTo>
                      <a:pt x="3022" y="32311"/>
                      <a:pt x="3729" y="32243"/>
                      <a:pt x="3846" y="32220"/>
                    </a:cubicBezTo>
                    <a:cubicBezTo>
                      <a:pt x="5230" y="32154"/>
                      <a:pt x="6645" y="32029"/>
                      <a:pt x="8062" y="32029"/>
                    </a:cubicBezTo>
                    <a:cubicBezTo>
                      <a:pt x="8234" y="32029"/>
                      <a:pt x="8406" y="32031"/>
                      <a:pt x="8578" y="32035"/>
                    </a:cubicBezTo>
                    <a:cubicBezTo>
                      <a:pt x="11166" y="32072"/>
                      <a:pt x="13754" y="32257"/>
                      <a:pt x="16342" y="32257"/>
                    </a:cubicBezTo>
                    <a:lnTo>
                      <a:pt x="18819" y="32257"/>
                    </a:lnTo>
                    <a:lnTo>
                      <a:pt x="18819" y="32812"/>
                    </a:lnTo>
                    <a:cubicBezTo>
                      <a:pt x="18819" y="32996"/>
                      <a:pt x="18819" y="33181"/>
                      <a:pt x="18856" y="33366"/>
                    </a:cubicBezTo>
                    <a:cubicBezTo>
                      <a:pt x="18847" y="33357"/>
                      <a:pt x="18830" y="33352"/>
                      <a:pt x="18812" y="33352"/>
                    </a:cubicBezTo>
                    <a:cubicBezTo>
                      <a:pt x="18756" y="33352"/>
                      <a:pt x="18680" y="33394"/>
                      <a:pt x="18708" y="33477"/>
                    </a:cubicBezTo>
                    <a:cubicBezTo>
                      <a:pt x="18745" y="33625"/>
                      <a:pt x="18819" y="33699"/>
                      <a:pt x="18893" y="33810"/>
                    </a:cubicBezTo>
                    <a:cubicBezTo>
                      <a:pt x="18893" y="33839"/>
                      <a:pt x="18898" y="33862"/>
                      <a:pt x="18910" y="33884"/>
                    </a:cubicBezTo>
                    <a:lnTo>
                      <a:pt x="18910" y="33884"/>
                    </a:lnTo>
                    <a:cubicBezTo>
                      <a:pt x="18905" y="33884"/>
                      <a:pt x="18900" y="33884"/>
                      <a:pt x="18893" y="33884"/>
                    </a:cubicBezTo>
                    <a:lnTo>
                      <a:pt x="18819" y="33810"/>
                    </a:lnTo>
                    <a:lnTo>
                      <a:pt x="18819" y="33884"/>
                    </a:lnTo>
                    <a:cubicBezTo>
                      <a:pt x="18761" y="33880"/>
                      <a:pt x="18703" y="33879"/>
                      <a:pt x="18646" y="33879"/>
                    </a:cubicBezTo>
                    <a:cubicBezTo>
                      <a:pt x="18044" y="33879"/>
                      <a:pt x="17470" y="34048"/>
                      <a:pt x="16896" y="34216"/>
                    </a:cubicBezTo>
                    <a:cubicBezTo>
                      <a:pt x="16083" y="34475"/>
                      <a:pt x="15307" y="34919"/>
                      <a:pt x="14567" y="35326"/>
                    </a:cubicBezTo>
                    <a:cubicBezTo>
                      <a:pt x="13828" y="35732"/>
                      <a:pt x="13088" y="36250"/>
                      <a:pt x="12386" y="36767"/>
                    </a:cubicBezTo>
                    <a:cubicBezTo>
                      <a:pt x="11831" y="37174"/>
                      <a:pt x="11240" y="37618"/>
                      <a:pt x="10759" y="38172"/>
                    </a:cubicBezTo>
                    <a:lnTo>
                      <a:pt x="10759" y="38237"/>
                    </a:lnTo>
                    <a:lnTo>
                      <a:pt x="10759" y="38237"/>
                    </a:lnTo>
                    <a:cubicBezTo>
                      <a:pt x="11890" y="37319"/>
                      <a:pt x="12994" y="36439"/>
                      <a:pt x="14234" y="35695"/>
                    </a:cubicBezTo>
                    <a:cubicBezTo>
                      <a:pt x="15307" y="35030"/>
                      <a:pt x="16453" y="34475"/>
                      <a:pt x="17636" y="34216"/>
                    </a:cubicBezTo>
                    <a:lnTo>
                      <a:pt x="17636" y="34216"/>
                    </a:lnTo>
                    <a:cubicBezTo>
                      <a:pt x="16896" y="34586"/>
                      <a:pt x="16046" y="34808"/>
                      <a:pt x="15344" y="35363"/>
                    </a:cubicBezTo>
                    <a:cubicBezTo>
                      <a:pt x="15318" y="35388"/>
                      <a:pt x="15328" y="35431"/>
                      <a:pt x="15348" y="35431"/>
                    </a:cubicBezTo>
                    <a:cubicBezTo>
                      <a:pt x="15358" y="35431"/>
                      <a:pt x="15369" y="35422"/>
                      <a:pt x="15381" y="35400"/>
                    </a:cubicBezTo>
                    <a:cubicBezTo>
                      <a:pt x="16120" y="34993"/>
                      <a:pt x="16896" y="34660"/>
                      <a:pt x="17710" y="34253"/>
                    </a:cubicBezTo>
                    <a:lnTo>
                      <a:pt x="17710" y="34216"/>
                    </a:lnTo>
                    <a:cubicBezTo>
                      <a:pt x="17968" y="34179"/>
                      <a:pt x="18301" y="34106"/>
                      <a:pt x="18560" y="34069"/>
                    </a:cubicBezTo>
                    <a:cubicBezTo>
                      <a:pt x="18708" y="34401"/>
                      <a:pt x="19189" y="34549"/>
                      <a:pt x="19484" y="34623"/>
                    </a:cubicBezTo>
                    <a:cubicBezTo>
                      <a:pt x="19574" y="34695"/>
                      <a:pt x="19681" y="34758"/>
                      <a:pt x="19793" y="34808"/>
                    </a:cubicBezTo>
                    <a:lnTo>
                      <a:pt x="19793" y="34808"/>
                    </a:lnTo>
                    <a:cubicBezTo>
                      <a:pt x="20120" y="34808"/>
                      <a:pt x="20413" y="34807"/>
                      <a:pt x="20741" y="34734"/>
                    </a:cubicBezTo>
                    <a:lnTo>
                      <a:pt x="20778" y="34734"/>
                    </a:lnTo>
                    <a:cubicBezTo>
                      <a:pt x="21222" y="34734"/>
                      <a:pt x="21629" y="34623"/>
                      <a:pt x="21998" y="34401"/>
                    </a:cubicBezTo>
                    <a:cubicBezTo>
                      <a:pt x="22026" y="34401"/>
                      <a:pt x="22012" y="34339"/>
                      <a:pt x="21988" y="34339"/>
                    </a:cubicBezTo>
                    <a:cubicBezTo>
                      <a:pt x="21980" y="34339"/>
                      <a:pt x="21971" y="34346"/>
                      <a:pt x="21961" y="34364"/>
                    </a:cubicBezTo>
                    <a:cubicBezTo>
                      <a:pt x="21666" y="34438"/>
                      <a:pt x="21407" y="34475"/>
                      <a:pt x="21111" y="34549"/>
                    </a:cubicBezTo>
                    <a:cubicBezTo>
                      <a:pt x="21111" y="34549"/>
                      <a:pt x="21111" y="34512"/>
                      <a:pt x="21074" y="34512"/>
                    </a:cubicBezTo>
                    <a:cubicBezTo>
                      <a:pt x="20926" y="34512"/>
                      <a:pt x="20852" y="34512"/>
                      <a:pt x="20704" y="34549"/>
                    </a:cubicBezTo>
                    <a:cubicBezTo>
                      <a:pt x="20704" y="34512"/>
                      <a:pt x="20704" y="34438"/>
                      <a:pt x="20667" y="34438"/>
                    </a:cubicBezTo>
                    <a:lnTo>
                      <a:pt x="20593" y="34438"/>
                    </a:lnTo>
                    <a:cubicBezTo>
                      <a:pt x="20667" y="34401"/>
                      <a:pt x="20593" y="34327"/>
                      <a:pt x="20556" y="34327"/>
                    </a:cubicBezTo>
                    <a:lnTo>
                      <a:pt x="19854" y="34327"/>
                    </a:lnTo>
                    <a:lnTo>
                      <a:pt x="19410" y="34209"/>
                    </a:lnTo>
                    <a:lnTo>
                      <a:pt x="19410" y="34209"/>
                    </a:lnTo>
                    <a:lnTo>
                      <a:pt x="19410" y="34216"/>
                    </a:lnTo>
                    <a:lnTo>
                      <a:pt x="19558" y="34364"/>
                    </a:lnTo>
                    <a:cubicBezTo>
                      <a:pt x="19447" y="34364"/>
                      <a:pt x="19410" y="34290"/>
                      <a:pt x="19299" y="34253"/>
                    </a:cubicBezTo>
                    <a:cubicBezTo>
                      <a:pt x="19115" y="34179"/>
                      <a:pt x="19041" y="34069"/>
                      <a:pt x="18930" y="33921"/>
                    </a:cubicBezTo>
                    <a:cubicBezTo>
                      <a:pt x="18930" y="33919"/>
                      <a:pt x="18930" y="33917"/>
                      <a:pt x="18930" y="33915"/>
                    </a:cubicBezTo>
                    <a:lnTo>
                      <a:pt x="18930" y="33915"/>
                    </a:lnTo>
                    <a:cubicBezTo>
                      <a:pt x="18948" y="33939"/>
                      <a:pt x="18972" y="33963"/>
                      <a:pt x="19004" y="33995"/>
                    </a:cubicBezTo>
                    <a:cubicBezTo>
                      <a:pt x="19022" y="34013"/>
                      <a:pt x="19041" y="34022"/>
                      <a:pt x="19054" y="34022"/>
                    </a:cubicBezTo>
                    <a:cubicBezTo>
                      <a:pt x="19068" y="34022"/>
                      <a:pt x="19078" y="34013"/>
                      <a:pt x="19078" y="33995"/>
                    </a:cubicBezTo>
                    <a:lnTo>
                      <a:pt x="19078" y="34032"/>
                    </a:lnTo>
                    <a:cubicBezTo>
                      <a:pt x="19078" y="34050"/>
                      <a:pt x="19087" y="34059"/>
                      <a:pt x="19105" y="34059"/>
                    </a:cubicBezTo>
                    <a:cubicBezTo>
                      <a:pt x="19119" y="34059"/>
                      <a:pt x="19139" y="34054"/>
                      <a:pt x="19163" y="34043"/>
                    </a:cubicBezTo>
                    <a:lnTo>
                      <a:pt x="19163" y="34043"/>
                    </a:lnTo>
                    <a:lnTo>
                      <a:pt x="19299" y="34179"/>
                    </a:lnTo>
                    <a:lnTo>
                      <a:pt x="19410" y="34209"/>
                    </a:lnTo>
                    <a:lnTo>
                      <a:pt x="19410" y="34209"/>
                    </a:lnTo>
                    <a:lnTo>
                      <a:pt x="19410" y="34179"/>
                    </a:lnTo>
                    <a:cubicBezTo>
                      <a:pt x="19299" y="34106"/>
                      <a:pt x="19262" y="34069"/>
                      <a:pt x="19189" y="34032"/>
                    </a:cubicBezTo>
                    <a:cubicBezTo>
                      <a:pt x="19180" y="34036"/>
                      <a:pt x="19171" y="34040"/>
                      <a:pt x="19163" y="34043"/>
                    </a:cubicBezTo>
                    <a:lnTo>
                      <a:pt x="19163" y="34043"/>
                    </a:lnTo>
                    <a:lnTo>
                      <a:pt x="19115" y="33995"/>
                    </a:lnTo>
                    <a:lnTo>
                      <a:pt x="19115" y="33884"/>
                    </a:lnTo>
                    <a:cubicBezTo>
                      <a:pt x="19447" y="34032"/>
                      <a:pt x="19780" y="34106"/>
                      <a:pt x="20150" y="34106"/>
                    </a:cubicBezTo>
                    <a:cubicBezTo>
                      <a:pt x="20335" y="34106"/>
                      <a:pt x="20556" y="34106"/>
                      <a:pt x="20741" y="34069"/>
                    </a:cubicBezTo>
                    <a:cubicBezTo>
                      <a:pt x="20778" y="34069"/>
                      <a:pt x="20778" y="34032"/>
                      <a:pt x="20778" y="34032"/>
                    </a:cubicBezTo>
                    <a:lnTo>
                      <a:pt x="20852" y="34032"/>
                    </a:lnTo>
                    <a:cubicBezTo>
                      <a:pt x="20889" y="33995"/>
                      <a:pt x="20889" y="33958"/>
                      <a:pt x="20852" y="33884"/>
                    </a:cubicBezTo>
                    <a:cubicBezTo>
                      <a:pt x="20630" y="33884"/>
                      <a:pt x="20409" y="33917"/>
                      <a:pt x="20187" y="33917"/>
                    </a:cubicBezTo>
                    <a:cubicBezTo>
                      <a:pt x="20076" y="33917"/>
                      <a:pt x="19965" y="33908"/>
                      <a:pt x="19854" y="33884"/>
                    </a:cubicBezTo>
                    <a:lnTo>
                      <a:pt x="19780" y="33884"/>
                    </a:lnTo>
                    <a:cubicBezTo>
                      <a:pt x="19558" y="33847"/>
                      <a:pt x="19373" y="33810"/>
                      <a:pt x="19189" y="33773"/>
                    </a:cubicBezTo>
                    <a:lnTo>
                      <a:pt x="19189" y="33625"/>
                    </a:lnTo>
                    <a:cubicBezTo>
                      <a:pt x="19490" y="33751"/>
                      <a:pt x="19843" y="33825"/>
                      <a:pt x="20165" y="33825"/>
                    </a:cubicBezTo>
                    <a:cubicBezTo>
                      <a:pt x="20317" y="33825"/>
                      <a:pt x="20463" y="33808"/>
                      <a:pt x="20593" y="33773"/>
                    </a:cubicBezTo>
                    <a:cubicBezTo>
                      <a:pt x="20667" y="33773"/>
                      <a:pt x="20667" y="33662"/>
                      <a:pt x="20593" y="33662"/>
                    </a:cubicBezTo>
                    <a:cubicBezTo>
                      <a:pt x="20372" y="33588"/>
                      <a:pt x="20113" y="33588"/>
                      <a:pt x="19817" y="33588"/>
                    </a:cubicBezTo>
                    <a:cubicBezTo>
                      <a:pt x="19632" y="33588"/>
                      <a:pt x="19447" y="33514"/>
                      <a:pt x="19299" y="33477"/>
                    </a:cubicBezTo>
                    <a:cubicBezTo>
                      <a:pt x="19410" y="33477"/>
                      <a:pt x="19447" y="33514"/>
                      <a:pt x="19558" y="33514"/>
                    </a:cubicBezTo>
                    <a:cubicBezTo>
                      <a:pt x="19737" y="33539"/>
                      <a:pt x="19933" y="33583"/>
                      <a:pt x="20122" y="33583"/>
                    </a:cubicBezTo>
                    <a:cubicBezTo>
                      <a:pt x="20208" y="33583"/>
                      <a:pt x="20291" y="33574"/>
                      <a:pt x="20372" y="33551"/>
                    </a:cubicBezTo>
                    <a:cubicBezTo>
                      <a:pt x="20409" y="33551"/>
                      <a:pt x="20482" y="33477"/>
                      <a:pt x="20409" y="33440"/>
                    </a:cubicBezTo>
                    <a:cubicBezTo>
                      <a:pt x="20113" y="33292"/>
                      <a:pt x="19743" y="33255"/>
                      <a:pt x="19299" y="33255"/>
                    </a:cubicBezTo>
                    <a:lnTo>
                      <a:pt x="19299" y="33181"/>
                    </a:lnTo>
                    <a:cubicBezTo>
                      <a:pt x="19484" y="33181"/>
                      <a:pt x="19669" y="33255"/>
                      <a:pt x="19854" y="33255"/>
                    </a:cubicBezTo>
                    <a:cubicBezTo>
                      <a:pt x="20063" y="33281"/>
                      <a:pt x="20254" y="33307"/>
                      <a:pt x="20452" y="33307"/>
                    </a:cubicBezTo>
                    <a:cubicBezTo>
                      <a:pt x="20534" y="33307"/>
                      <a:pt x="20618" y="33303"/>
                      <a:pt x="20704" y="33292"/>
                    </a:cubicBezTo>
                    <a:cubicBezTo>
                      <a:pt x="20741" y="33292"/>
                      <a:pt x="20778" y="33181"/>
                      <a:pt x="20741" y="33144"/>
                    </a:cubicBezTo>
                    <a:cubicBezTo>
                      <a:pt x="20556" y="33070"/>
                      <a:pt x="20335" y="33070"/>
                      <a:pt x="20113" y="32996"/>
                    </a:cubicBezTo>
                    <a:cubicBezTo>
                      <a:pt x="19965" y="32812"/>
                      <a:pt x="19595" y="32775"/>
                      <a:pt x="19299" y="32775"/>
                    </a:cubicBezTo>
                    <a:lnTo>
                      <a:pt x="19299" y="32701"/>
                    </a:lnTo>
                    <a:cubicBezTo>
                      <a:pt x="19373" y="32701"/>
                      <a:pt x="19447" y="32627"/>
                      <a:pt x="19558" y="32627"/>
                    </a:cubicBezTo>
                    <a:cubicBezTo>
                      <a:pt x="19928" y="32701"/>
                      <a:pt x="20298" y="32738"/>
                      <a:pt x="20704" y="32775"/>
                    </a:cubicBezTo>
                    <a:lnTo>
                      <a:pt x="21333" y="32775"/>
                    </a:lnTo>
                    <a:cubicBezTo>
                      <a:pt x="21703" y="32775"/>
                      <a:pt x="22072" y="32775"/>
                      <a:pt x="22405" y="32738"/>
                    </a:cubicBezTo>
                    <a:lnTo>
                      <a:pt x="22405" y="32738"/>
                    </a:lnTo>
                    <a:cubicBezTo>
                      <a:pt x="22331" y="32812"/>
                      <a:pt x="22257" y="32922"/>
                      <a:pt x="22183" y="32996"/>
                    </a:cubicBezTo>
                    <a:cubicBezTo>
                      <a:pt x="22093" y="33087"/>
                      <a:pt x="22174" y="33201"/>
                      <a:pt x="22267" y="33201"/>
                    </a:cubicBezTo>
                    <a:cubicBezTo>
                      <a:pt x="22288" y="33201"/>
                      <a:pt x="22310" y="33195"/>
                      <a:pt x="22331" y="33181"/>
                    </a:cubicBezTo>
                    <a:cubicBezTo>
                      <a:pt x="22331" y="33255"/>
                      <a:pt x="22331" y="33329"/>
                      <a:pt x="22368" y="33329"/>
                    </a:cubicBezTo>
                    <a:cubicBezTo>
                      <a:pt x="22553" y="33440"/>
                      <a:pt x="22516" y="33699"/>
                      <a:pt x="22553" y="33847"/>
                    </a:cubicBezTo>
                    <a:cubicBezTo>
                      <a:pt x="22571" y="33865"/>
                      <a:pt x="22590" y="33874"/>
                      <a:pt x="22613" y="33874"/>
                    </a:cubicBezTo>
                    <a:cubicBezTo>
                      <a:pt x="22636" y="33874"/>
                      <a:pt x="22664" y="33865"/>
                      <a:pt x="22701" y="33847"/>
                    </a:cubicBezTo>
                    <a:cubicBezTo>
                      <a:pt x="22701" y="33995"/>
                      <a:pt x="22738" y="34106"/>
                      <a:pt x="22775" y="34216"/>
                    </a:cubicBezTo>
                    <a:cubicBezTo>
                      <a:pt x="22775" y="34235"/>
                      <a:pt x="22802" y="34244"/>
                      <a:pt x="22830" y="34244"/>
                    </a:cubicBezTo>
                    <a:cubicBezTo>
                      <a:pt x="22858" y="34244"/>
                      <a:pt x="22886" y="34235"/>
                      <a:pt x="22886" y="34216"/>
                    </a:cubicBezTo>
                    <a:cubicBezTo>
                      <a:pt x="22996" y="33995"/>
                      <a:pt x="22886" y="33551"/>
                      <a:pt x="22886" y="33329"/>
                    </a:cubicBezTo>
                    <a:cubicBezTo>
                      <a:pt x="22886" y="33070"/>
                      <a:pt x="22886" y="32701"/>
                      <a:pt x="23070" y="32405"/>
                    </a:cubicBezTo>
                    <a:cubicBezTo>
                      <a:pt x="23329" y="32405"/>
                      <a:pt x="23551" y="32405"/>
                      <a:pt x="23847" y="32368"/>
                    </a:cubicBezTo>
                    <a:cubicBezTo>
                      <a:pt x="26989" y="32220"/>
                      <a:pt x="30132" y="32220"/>
                      <a:pt x="33237" y="32072"/>
                    </a:cubicBezTo>
                    <a:cubicBezTo>
                      <a:pt x="34162" y="32035"/>
                      <a:pt x="35012" y="31961"/>
                      <a:pt x="35936" y="31850"/>
                    </a:cubicBezTo>
                    <a:cubicBezTo>
                      <a:pt x="37785" y="31850"/>
                      <a:pt x="39633" y="31887"/>
                      <a:pt x="41445" y="31887"/>
                    </a:cubicBezTo>
                    <a:lnTo>
                      <a:pt x="41482" y="31887"/>
                    </a:lnTo>
                    <a:cubicBezTo>
                      <a:pt x="41482" y="31961"/>
                      <a:pt x="41482" y="31998"/>
                      <a:pt x="41445" y="32035"/>
                    </a:cubicBezTo>
                    <a:cubicBezTo>
                      <a:pt x="41424" y="32118"/>
                      <a:pt x="41485" y="32166"/>
                      <a:pt x="41549" y="32166"/>
                    </a:cubicBezTo>
                    <a:cubicBezTo>
                      <a:pt x="41599" y="32166"/>
                      <a:pt x="41650" y="32137"/>
                      <a:pt x="41667" y="32072"/>
                    </a:cubicBezTo>
                    <a:cubicBezTo>
                      <a:pt x="42480" y="29891"/>
                      <a:pt x="42221" y="27599"/>
                      <a:pt x="42147" y="25528"/>
                    </a:cubicBezTo>
                    <a:cubicBezTo>
                      <a:pt x="42147" y="24900"/>
                      <a:pt x="42184" y="24234"/>
                      <a:pt x="42184" y="23606"/>
                    </a:cubicBezTo>
                    <a:cubicBezTo>
                      <a:pt x="42184" y="21018"/>
                      <a:pt x="42036" y="18467"/>
                      <a:pt x="41925" y="15879"/>
                    </a:cubicBezTo>
                    <a:cubicBezTo>
                      <a:pt x="41852" y="14600"/>
                      <a:pt x="41779" y="13285"/>
                      <a:pt x="41742" y="12005"/>
                    </a:cubicBezTo>
                    <a:lnTo>
                      <a:pt x="41742" y="12005"/>
                    </a:lnTo>
                    <a:cubicBezTo>
                      <a:pt x="41746" y="12018"/>
                      <a:pt x="41762" y="12025"/>
                      <a:pt x="41778" y="12025"/>
                    </a:cubicBezTo>
                    <a:cubicBezTo>
                      <a:pt x="41796" y="12025"/>
                      <a:pt x="41815" y="12016"/>
                      <a:pt x="41815" y="11997"/>
                    </a:cubicBezTo>
                    <a:cubicBezTo>
                      <a:pt x="41741" y="10518"/>
                      <a:pt x="41667" y="8965"/>
                      <a:pt x="41556" y="7487"/>
                    </a:cubicBezTo>
                    <a:cubicBezTo>
                      <a:pt x="41445" y="5157"/>
                      <a:pt x="41445" y="2791"/>
                      <a:pt x="41371" y="388"/>
                    </a:cubicBezTo>
                    <a:lnTo>
                      <a:pt x="41371" y="55"/>
                    </a:lnTo>
                    <a:cubicBezTo>
                      <a:pt x="41371" y="19"/>
                      <a:pt x="41334" y="0"/>
                      <a:pt x="41297" y="0"/>
                    </a:cubicBezTo>
                    <a:close/>
                    <a:moveTo>
                      <a:pt x="10630" y="38029"/>
                    </a:moveTo>
                    <a:cubicBezTo>
                      <a:pt x="10620" y="38029"/>
                      <a:pt x="10611" y="38037"/>
                      <a:pt x="10611" y="38061"/>
                    </a:cubicBezTo>
                    <a:cubicBezTo>
                      <a:pt x="10537" y="38135"/>
                      <a:pt x="10574" y="38320"/>
                      <a:pt x="10537" y="38431"/>
                    </a:cubicBezTo>
                    <a:lnTo>
                      <a:pt x="10500" y="38431"/>
                    </a:lnTo>
                    <a:cubicBezTo>
                      <a:pt x="10426" y="38431"/>
                      <a:pt x="10426" y="38468"/>
                      <a:pt x="10426" y="38468"/>
                    </a:cubicBezTo>
                    <a:cubicBezTo>
                      <a:pt x="10426" y="38468"/>
                      <a:pt x="10500" y="38468"/>
                      <a:pt x="10500" y="38505"/>
                    </a:cubicBezTo>
                    <a:cubicBezTo>
                      <a:pt x="10500" y="38505"/>
                      <a:pt x="10500" y="38542"/>
                      <a:pt x="10426" y="38542"/>
                    </a:cubicBezTo>
                    <a:cubicBezTo>
                      <a:pt x="10399" y="38625"/>
                      <a:pt x="10475" y="38667"/>
                      <a:pt x="10530" y="38667"/>
                    </a:cubicBezTo>
                    <a:cubicBezTo>
                      <a:pt x="10549" y="38667"/>
                      <a:pt x="10565" y="38662"/>
                      <a:pt x="10574" y="38653"/>
                    </a:cubicBezTo>
                    <a:cubicBezTo>
                      <a:pt x="10574" y="38579"/>
                      <a:pt x="10611" y="38505"/>
                      <a:pt x="10611" y="38468"/>
                    </a:cubicBezTo>
                    <a:lnTo>
                      <a:pt x="10611" y="38357"/>
                    </a:lnTo>
                    <a:cubicBezTo>
                      <a:pt x="10648" y="38327"/>
                      <a:pt x="10685" y="38297"/>
                      <a:pt x="10722" y="38267"/>
                    </a:cubicBezTo>
                    <a:lnTo>
                      <a:pt x="10722" y="38267"/>
                    </a:lnTo>
                    <a:lnTo>
                      <a:pt x="10722" y="38283"/>
                    </a:lnTo>
                    <a:cubicBezTo>
                      <a:pt x="10759" y="38283"/>
                      <a:pt x="10759" y="38246"/>
                      <a:pt x="10759" y="38246"/>
                    </a:cubicBezTo>
                    <a:lnTo>
                      <a:pt x="10759" y="38237"/>
                    </a:lnTo>
                    <a:lnTo>
                      <a:pt x="10759" y="38237"/>
                    </a:lnTo>
                    <a:cubicBezTo>
                      <a:pt x="10747" y="38247"/>
                      <a:pt x="10735" y="38257"/>
                      <a:pt x="10722" y="38267"/>
                    </a:cubicBezTo>
                    <a:lnTo>
                      <a:pt x="10722" y="38267"/>
                    </a:lnTo>
                    <a:lnTo>
                      <a:pt x="10722" y="38098"/>
                    </a:lnTo>
                    <a:cubicBezTo>
                      <a:pt x="10722" y="38098"/>
                      <a:pt x="10722" y="38061"/>
                      <a:pt x="10685" y="38061"/>
                    </a:cubicBezTo>
                    <a:cubicBezTo>
                      <a:pt x="10685" y="38061"/>
                      <a:pt x="10652" y="38029"/>
                      <a:pt x="10630" y="38029"/>
                    </a:cubicBezTo>
                    <a:close/>
                    <a:moveTo>
                      <a:pt x="27654" y="38855"/>
                    </a:moveTo>
                    <a:lnTo>
                      <a:pt x="27803" y="39023"/>
                    </a:lnTo>
                    <a:lnTo>
                      <a:pt x="27655" y="39023"/>
                    </a:lnTo>
                    <a:lnTo>
                      <a:pt x="27655" y="38875"/>
                    </a:lnTo>
                    <a:cubicBezTo>
                      <a:pt x="27655" y="38868"/>
                      <a:pt x="27654" y="38861"/>
                      <a:pt x="27654" y="38855"/>
                    </a:cubicBezTo>
                    <a:close/>
                    <a:moveTo>
                      <a:pt x="25547" y="37507"/>
                    </a:moveTo>
                    <a:cubicBezTo>
                      <a:pt x="25954" y="37692"/>
                      <a:pt x="26398" y="37950"/>
                      <a:pt x="26804" y="38172"/>
                    </a:cubicBezTo>
                    <a:cubicBezTo>
                      <a:pt x="27026" y="38320"/>
                      <a:pt x="27248" y="38505"/>
                      <a:pt x="27507" y="38690"/>
                    </a:cubicBezTo>
                    <a:lnTo>
                      <a:pt x="27573" y="38765"/>
                    </a:lnTo>
                    <a:lnTo>
                      <a:pt x="27573" y="38765"/>
                    </a:lnTo>
                    <a:cubicBezTo>
                      <a:pt x="27570" y="38764"/>
                      <a:pt x="27566" y="38764"/>
                      <a:pt x="27562" y="38764"/>
                    </a:cubicBezTo>
                    <a:cubicBezTo>
                      <a:pt x="27516" y="38764"/>
                      <a:pt x="27470" y="38801"/>
                      <a:pt x="27470" y="38875"/>
                    </a:cubicBezTo>
                    <a:cubicBezTo>
                      <a:pt x="27461" y="38866"/>
                      <a:pt x="27449" y="38861"/>
                      <a:pt x="27437" y="38861"/>
                    </a:cubicBezTo>
                    <a:cubicBezTo>
                      <a:pt x="27401" y="38861"/>
                      <a:pt x="27359" y="38902"/>
                      <a:pt x="27359" y="38986"/>
                    </a:cubicBezTo>
                    <a:lnTo>
                      <a:pt x="27359" y="39060"/>
                    </a:lnTo>
                    <a:cubicBezTo>
                      <a:pt x="27026" y="38875"/>
                      <a:pt x="26694" y="38690"/>
                      <a:pt x="26361" y="38542"/>
                    </a:cubicBezTo>
                    <a:cubicBezTo>
                      <a:pt x="26361" y="38468"/>
                      <a:pt x="26361" y="38431"/>
                      <a:pt x="26324" y="38320"/>
                    </a:cubicBezTo>
                    <a:lnTo>
                      <a:pt x="26324" y="37987"/>
                    </a:lnTo>
                    <a:cubicBezTo>
                      <a:pt x="26324" y="37950"/>
                      <a:pt x="26287" y="37932"/>
                      <a:pt x="26250" y="37932"/>
                    </a:cubicBezTo>
                    <a:cubicBezTo>
                      <a:pt x="26213" y="37932"/>
                      <a:pt x="26176" y="37950"/>
                      <a:pt x="26176" y="37987"/>
                    </a:cubicBezTo>
                    <a:cubicBezTo>
                      <a:pt x="26176" y="38135"/>
                      <a:pt x="26176" y="38320"/>
                      <a:pt x="26250" y="38468"/>
                    </a:cubicBezTo>
                    <a:cubicBezTo>
                      <a:pt x="25968" y="38351"/>
                      <a:pt x="25701" y="38233"/>
                      <a:pt x="25431" y="38125"/>
                    </a:cubicBezTo>
                    <a:lnTo>
                      <a:pt x="25431" y="38125"/>
                    </a:lnTo>
                    <a:cubicBezTo>
                      <a:pt x="25434" y="38126"/>
                      <a:pt x="25437" y="38126"/>
                      <a:pt x="25441" y="38126"/>
                    </a:cubicBezTo>
                    <a:cubicBezTo>
                      <a:pt x="25464" y="38126"/>
                      <a:pt x="25492" y="38117"/>
                      <a:pt x="25510" y="38098"/>
                    </a:cubicBezTo>
                    <a:cubicBezTo>
                      <a:pt x="25547" y="37987"/>
                      <a:pt x="25547" y="37914"/>
                      <a:pt x="25547" y="37766"/>
                    </a:cubicBezTo>
                    <a:lnTo>
                      <a:pt x="25547" y="37507"/>
                    </a:lnTo>
                    <a:close/>
                    <a:moveTo>
                      <a:pt x="12423" y="39134"/>
                    </a:moveTo>
                    <a:cubicBezTo>
                      <a:pt x="12423" y="39140"/>
                      <a:pt x="12422" y="39145"/>
                      <a:pt x="12420" y="39149"/>
                    </a:cubicBezTo>
                    <a:lnTo>
                      <a:pt x="12420" y="39149"/>
                    </a:lnTo>
                    <a:cubicBezTo>
                      <a:pt x="12421" y="39144"/>
                      <a:pt x="12422" y="39139"/>
                      <a:pt x="12423" y="39134"/>
                    </a:cubicBezTo>
                    <a:close/>
                    <a:moveTo>
                      <a:pt x="15154" y="38836"/>
                    </a:moveTo>
                    <a:cubicBezTo>
                      <a:pt x="15135" y="38849"/>
                      <a:pt x="15122" y="38874"/>
                      <a:pt x="15122" y="38912"/>
                    </a:cubicBezTo>
                    <a:lnTo>
                      <a:pt x="15122" y="39281"/>
                    </a:lnTo>
                    <a:cubicBezTo>
                      <a:pt x="15048" y="39281"/>
                      <a:pt x="15011" y="39355"/>
                      <a:pt x="14937" y="39355"/>
                    </a:cubicBezTo>
                    <a:lnTo>
                      <a:pt x="14937" y="39207"/>
                    </a:lnTo>
                    <a:lnTo>
                      <a:pt x="14937" y="38838"/>
                    </a:lnTo>
                    <a:cubicBezTo>
                      <a:pt x="15009" y="38838"/>
                      <a:pt x="15082" y="38838"/>
                      <a:pt x="15154" y="38836"/>
                    </a:cubicBezTo>
                    <a:close/>
                    <a:moveTo>
                      <a:pt x="14824" y="39605"/>
                    </a:moveTo>
                    <a:cubicBezTo>
                      <a:pt x="14812" y="39608"/>
                      <a:pt x="14799" y="39611"/>
                      <a:pt x="14786" y="39614"/>
                    </a:cubicBezTo>
                    <a:lnTo>
                      <a:pt x="14826" y="39614"/>
                    </a:lnTo>
                    <a:cubicBezTo>
                      <a:pt x="14825" y="39611"/>
                      <a:pt x="14825" y="39608"/>
                      <a:pt x="14824" y="39605"/>
                    </a:cubicBezTo>
                    <a:close/>
                    <a:moveTo>
                      <a:pt x="14604" y="39651"/>
                    </a:moveTo>
                    <a:cubicBezTo>
                      <a:pt x="14604" y="39651"/>
                      <a:pt x="14603" y="39651"/>
                      <a:pt x="14603" y="39651"/>
                    </a:cubicBezTo>
                    <a:lnTo>
                      <a:pt x="14603" y="39651"/>
                    </a:lnTo>
                    <a:cubicBezTo>
                      <a:pt x="14603" y="39651"/>
                      <a:pt x="14604" y="39651"/>
                      <a:pt x="14604" y="39651"/>
                    </a:cubicBezTo>
                    <a:cubicBezTo>
                      <a:pt x="14604" y="39651"/>
                      <a:pt x="14604" y="39651"/>
                      <a:pt x="14604" y="39651"/>
                    </a:cubicBezTo>
                    <a:close/>
                    <a:moveTo>
                      <a:pt x="14603" y="39651"/>
                    </a:moveTo>
                    <a:lnTo>
                      <a:pt x="14603" y="39651"/>
                    </a:lnTo>
                    <a:cubicBezTo>
                      <a:pt x="14526" y="39651"/>
                      <a:pt x="14485" y="39651"/>
                      <a:pt x="14442" y="39676"/>
                    </a:cubicBezTo>
                    <a:lnTo>
                      <a:pt x="14442" y="39676"/>
                    </a:lnTo>
                    <a:cubicBezTo>
                      <a:pt x="14496" y="39669"/>
                      <a:pt x="14550" y="39661"/>
                      <a:pt x="14603" y="39651"/>
                    </a:cubicBezTo>
                    <a:close/>
                    <a:moveTo>
                      <a:pt x="14230" y="39700"/>
                    </a:moveTo>
                    <a:cubicBezTo>
                      <a:pt x="14198" y="39703"/>
                      <a:pt x="14166" y="39705"/>
                      <a:pt x="14134" y="39707"/>
                    </a:cubicBezTo>
                    <a:lnTo>
                      <a:pt x="14134" y="39707"/>
                    </a:lnTo>
                    <a:cubicBezTo>
                      <a:pt x="14130" y="39713"/>
                      <a:pt x="14127" y="39719"/>
                      <a:pt x="14124" y="39725"/>
                    </a:cubicBezTo>
                    <a:lnTo>
                      <a:pt x="14234" y="39725"/>
                    </a:lnTo>
                    <a:cubicBezTo>
                      <a:pt x="14233" y="39717"/>
                      <a:pt x="14231" y="39709"/>
                      <a:pt x="14230" y="39700"/>
                    </a:cubicBezTo>
                    <a:close/>
                    <a:moveTo>
                      <a:pt x="14334" y="39139"/>
                    </a:moveTo>
                    <a:cubicBezTo>
                      <a:pt x="14319" y="39139"/>
                      <a:pt x="14308" y="39148"/>
                      <a:pt x="14308" y="39171"/>
                    </a:cubicBezTo>
                    <a:cubicBezTo>
                      <a:pt x="14273" y="39277"/>
                      <a:pt x="14204" y="39518"/>
                      <a:pt x="14230" y="39700"/>
                    </a:cubicBezTo>
                    <a:lnTo>
                      <a:pt x="14230" y="39700"/>
                    </a:lnTo>
                    <a:cubicBezTo>
                      <a:pt x="14281" y="39696"/>
                      <a:pt x="14332" y="39690"/>
                      <a:pt x="14382" y="39684"/>
                    </a:cubicBezTo>
                    <a:lnTo>
                      <a:pt x="14382" y="39684"/>
                    </a:lnTo>
                    <a:lnTo>
                      <a:pt x="14382" y="39725"/>
                    </a:lnTo>
                    <a:cubicBezTo>
                      <a:pt x="14404" y="39703"/>
                      <a:pt x="14423" y="39687"/>
                      <a:pt x="14442" y="39676"/>
                    </a:cubicBezTo>
                    <a:lnTo>
                      <a:pt x="14442" y="39676"/>
                    </a:lnTo>
                    <a:cubicBezTo>
                      <a:pt x="14422" y="39679"/>
                      <a:pt x="14402" y="39682"/>
                      <a:pt x="14382" y="39684"/>
                    </a:cubicBezTo>
                    <a:lnTo>
                      <a:pt x="14382" y="39684"/>
                    </a:lnTo>
                    <a:lnTo>
                      <a:pt x="14382" y="39614"/>
                    </a:lnTo>
                    <a:cubicBezTo>
                      <a:pt x="14382" y="39466"/>
                      <a:pt x="14419" y="39355"/>
                      <a:pt x="14419" y="39207"/>
                    </a:cubicBezTo>
                    <a:cubicBezTo>
                      <a:pt x="14419" y="39182"/>
                      <a:pt x="14366" y="39139"/>
                      <a:pt x="14334" y="39139"/>
                    </a:cubicBezTo>
                    <a:close/>
                    <a:moveTo>
                      <a:pt x="27988" y="39281"/>
                    </a:moveTo>
                    <a:cubicBezTo>
                      <a:pt x="27951" y="39429"/>
                      <a:pt x="27988" y="39577"/>
                      <a:pt x="27988" y="39725"/>
                    </a:cubicBezTo>
                    <a:lnTo>
                      <a:pt x="27766" y="39725"/>
                    </a:lnTo>
                    <a:cubicBezTo>
                      <a:pt x="27729" y="39577"/>
                      <a:pt x="27692" y="39429"/>
                      <a:pt x="27618" y="39355"/>
                    </a:cubicBezTo>
                    <a:lnTo>
                      <a:pt x="27618" y="39281"/>
                    </a:lnTo>
                    <a:close/>
                    <a:moveTo>
                      <a:pt x="12793" y="39134"/>
                    </a:moveTo>
                    <a:cubicBezTo>
                      <a:pt x="12719" y="39207"/>
                      <a:pt x="12719" y="39318"/>
                      <a:pt x="12719" y="39355"/>
                    </a:cubicBezTo>
                    <a:cubicBezTo>
                      <a:pt x="12719" y="39429"/>
                      <a:pt x="12645" y="39577"/>
                      <a:pt x="12719" y="39688"/>
                    </a:cubicBezTo>
                    <a:lnTo>
                      <a:pt x="12571" y="39688"/>
                    </a:lnTo>
                    <a:cubicBezTo>
                      <a:pt x="12540" y="39688"/>
                      <a:pt x="12535" y="39740"/>
                      <a:pt x="12556" y="39757"/>
                    </a:cubicBezTo>
                    <a:lnTo>
                      <a:pt x="12556" y="39757"/>
                    </a:lnTo>
                    <a:cubicBezTo>
                      <a:pt x="12627" y="39749"/>
                      <a:pt x="12698" y="39739"/>
                      <a:pt x="12769" y="39728"/>
                    </a:cubicBezTo>
                    <a:lnTo>
                      <a:pt x="12769" y="39728"/>
                    </a:lnTo>
                    <a:cubicBezTo>
                      <a:pt x="12809" y="39582"/>
                      <a:pt x="12693" y="39381"/>
                      <a:pt x="12830" y="39244"/>
                    </a:cubicBezTo>
                    <a:cubicBezTo>
                      <a:pt x="12830" y="39171"/>
                      <a:pt x="12830" y="39171"/>
                      <a:pt x="12793" y="39134"/>
                    </a:cubicBezTo>
                    <a:close/>
                    <a:moveTo>
                      <a:pt x="29134" y="39559"/>
                    </a:moveTo>
                    <a:cubicBezTo>
                      <a:pt x="29097" y="39559"/>
                      <a:pt x="29060" y="39577"/>
                      <a:pt x="29060" y="39614"/>
                    </a:cubicBezTo>
                    <a:lnTo>
                      <a:pt x="29060" y="39762"/>
                    </a:lnTo>
                    <a:lnTo>
                      <a:pt x="28653" y="39762"/>
                    </a:lnTo>
                    <a:lnTo>
                      <a:pt x="28653" y="39614"/>
                    </a:lnTo>
                    <a:cubicBezTo>
                      <a:pt x="28653" y="39593"/>
                      <a:pt x="28616" y="39571"/>
                      <a:pt x="28578" y="39571"/>
                    </a:cubicBezTo>
                    <a:cubicBezTo>
                      <a:pt x="28550" y="39571"/>
                      <a:pt x="28521" y="39583"/>
                      <a:pt x="28505" y="39614"/>
                    </a:cubicBezTo>
                    <a:lnTo>
                      <a:pt x="28505" y="39762"/>
                    </a:lnTo>
                    <a:lnTo>
                      <a:pt x="28135" y="39762"/>
                    </a:lnTo>
                    <a:cubicBezTo>
                      <a:pt x="28394" y="39762"/>
                      <a:pt x="28662" y="39771"/>
                      <a:pt x="28930" y="39771"/>
                    </a:cubicBezTo>
                    <a:cubicBezTo>
                      <a:pt x="29032" y="39771"/>
                      <a:pt x="29133" y="39770"/>
                      <a:pt x="29234" y="39766"/>
                    </a:cubicBezTo>
                    <a:lnTo>
                      <a:pt x="29234" y="39766"/>
                    </a:lnTo>
                    <a:cubicBezTo>
                      <a:pt x="29225" y="39765"/>
                      <a:pt x="29216" y="39764"/>
                      <a:pt x="29208" y="39762"/>
                    </a:cubicBezTo>
                    <a:lnTo>
                      <a:pt x="29208" y="39614"/>
                    </a:lnTo>
                    <a:cubicBezTo>
                      <a:pt x="29208" y="39577"/>
                      <a:pt x="29171" y="39559"/>
                      <a:pt x="29134" y="39559"/>
                    </a:cubicBezTo>
                    <a:close/>
                    <a:moveTo>
                      <a:pt x="10884" y="39746"/>
                    </a:moveTo>
                    <a:cubicBezTo>
                      <a:pt x="10891" y="39775"/>
                      <a:pt x="10856" y="39799"/>
                      <a:pt x="10796" y="39799"/>
                    </a:cubicBezTo>
                    <a:lnTo>
                      <a:pt x="11055" y="39799"/>
                    </a:lnTo>
                    <a:cubicBezTo>
                      <a:pt x="11047" y="39787"/>
                      <a:pt x="11039" y="39775"/>
                      <a:pt x="11032" y="39763"/>
                    </a:cubicBezTo>
                    <a:lnTo>
                      <a:pt x="11032" y="39763"/>
                    </a:lnTo>
                    <a:cubicBezTo>
                      <a:pt x="10982" y="39758"/>
                      <a:pt x="10933" y="39752"/>
                      <a:pt x="10884" y="39746"/>
                    </a:cubicBezTo>
                    <a:close/>
                    <a:moveTo>
                      <a:pt x="11462" y="39794"/>
                    </a:moveTo>
                    <a:cubicBezTo>
                      <a:pt x="11462" y="39795"/>
                      <a:pt x="11462" y="39797"/>
                      <a:pt x="11462" y="39799"/>
                    </a:cubicBezTo>
                    <a:lnTo>
                      <a:pt x="11624" y="39799"/>
                    </a:lnTo>
                    <a:cubicBezTo>
                      <a:pt x="11570" y="39798"/>
                      <a:pt x="11516" y="39796"/>
                      <a:pt x="11462" y="39794"/>
                    </a:cubicBezTo>
                    <a:close/>
                    <a:moveTo>
                      <a:pt x="12382" y="39775"/>
                    </a:moveTo>
                    <a:lnTo>
                      <a:pt x="12382" y="39775"/>
                    </a:lnTo>
                    <a:cubicBezTo>
                      <a:pt x="12236" y="39788"/>
                      <a:pt x="12089" y="39796"/>
                      <a:pt x="11942" y="39799"/>
                    </a:cubicBezTo>
                    <a:lnTo>
                      <a:pt x="12386" y="39799"/>
                    </a:lnTo>
                    <a:cubicBezTo>
                      <a:pt x="12385" y="39791"/>
                      <a:pt x="12383" y="39783"/>
                      <a:pt x="12382" y="39775"/>
                    </a:cubicBezTo>
                    <a:close/>
                    <a:moveTo>
                      <a:pt x="30520" y="39530"/>
                    </a:moveTo>
                    <a:cubicBezTo>
                      <a:pt x="30469" y="39530"/>
                      <a:pt x="30413" y="39600"/>
                      <a:pt x="30465" y="39651"/>
                    </a:cubicBezTo>
                    <a:cubicBezTo>
                      <a:pt x="30465" y="39703"/>
                      <a:pt x="30483" y="39756"/>
                      <a:pt x="30507" y="39795"/>
                    </a:cubicBezTo>
                    <a:lnTo>
                      <a:pt x="30507" y="39795"/>
                    </a:lnTo>
                    <a:cubicBezTo>
                      <a:pt x="30381" y="39786"/>
                      <a:pt x="30257" y="39777"/>
                      <a:pt x="30132" y="39766"/>
                    </a:cubicBezTo>
                    <a:lnTo>
                      <a:pt x="30132" y="39766"/>
                    </a:lnTo>
                    <a:lnTo>
                      <a:pt x="30132" y="39799"/>
                    </a:lnTo>
                    <a:cubicBezTo>
                      <a:pt x="30280" y="39836"/>
                      <a:pt x="30391" y="39836"/>
                      <a:pt x="30539" y="39836"/>
                    </a:cubicBezTo>
                    <a:cubicBezTo>
                      <a:pt x="30528" y="39825"/>
                      <a:pt x="30517" y="39811"/>
                      <a:pt x="30507" y="39795"/>
                    </a:cubicBezTo>
                    <a:lnTo>
                      <a:pt x="30507" y="39795"/>
                    </a:lnTo>
                    <a:cubicBezTo>
                      <a:pt x="30554" y="39798"/>
                      <a:pt x="30602" y="39801"/>
                      <a:pt x="30649" y="39804"/>
                    </a:cubicBezTo>
                    <a:lnTo>
                      <a:pt x="30649" y="39804"/>
                    </a:lnTo>
                    <a:lnTo>
                      <a:pt x="30649" y="39725"/>
                    </a:lnTo>
                    <a:cubicBezTo>
                      <a:pt x="30649" y="39651"/>
                      <a:pt x="30575" y="39614"/>
                      <a:pt x="30575" y="39577"/>
                    </a:cubicBezTo>
                    <a:cubicBezTo>
                      <a:pt x="30564" y="39543"/>
                      <a:pt x="30543" y="39530"/>
                      <a:pt x="30520" y="39530"/>
                    </a:cubicBezTo>
                    <a:close/>
                    <a:moveTo>
                      <a:pt x="23565" y="33699"/>
                    </a:moveTo>
                    <a:cubicBezTo>
                      <a:pt x="23370" y="33699"/>
                      <a:pt x="23194" y="33748"/>
                      <a:pt x="23070" y="33884"/>
                    </a:cubicBezTo>
                    <a:cubicBezTo>
                      <a:pt x="22990" y="33964"/>
                      <a:pt x="23045" y="34024"/>
                      <a:pt x="23109" y="34024"/>
                    </a:cubicBezTo>
                    <a:cubicBezTo>
                      <a:pt x="23134" y="34024"/>
                      <a:pt x="23161" y="34015"/>
                      <a:pt x="23181" y="33995"/>
                    </a:cubicBezTo>
                    <a:cubicBezTo>
                      <a:pt x="23259" y="33932"/>
                      <a:pt x="23371" y="33909"/>
                      <a:pt x="23487" y="33909"/>
                    </a:cubicBezTo>
                    <a:cubicBezTo>
                      <a:pt x="23646" y="33909"/>
                      <a:pt x="23814" y="33952"/>
                      <a:pt x="23921" y="33995"/>
                    </a:cubicBezTo>
                    <a:cubicBezTo>
                      <a:pt x="24290" y="34069"/>
                      <a:pt x="24660" y="34179"/>
                      <a:pt x="25030" y="34290"/>
                    </a:cubicBezTo>
                    <a:cubicBezTo>
                      <a:pt x="25769" y="34586"/>
                      <a:pt x="26472" y="34919"/>
                      <a:pt x="27174" y="35289"/>
                    </a:cubicBezTo>
                    <a:cubicBezTo>
                      <a:pt x="28986" y="36213"/>
                      <a:pt x="30502" y="37396"/>
                      <a:pt x="31611" y="39060"/>
                    </a:cubicBezTo>
                    <a:cubicBezTo>
                      <a:pt x="30908" y="39060"/>
                      <a:pt x="30206" y="39023"/>
                      <a:pt x="29466" y="38986"/>
                    </a:cubicBezTo>
                    <a:lnTo>
                      <a:pt x="28098" y="38838"/>
                    </a:lnTo>
                    <a:cubicBezTo>
                      <a:pt x="27877" y="38468"/>
                      <a:pt x="27322" y="38135"/>
                      <a:pt x="26989" y="37877"/>
                    </a:cubicBezTo>
                    <a:cubicBezTo>
                      <a:pt x="26472" y="37507"/>
                      <a:pt x="25880" y="37211"/>
                      <a:pt x="25326" y="36952"/>
                    </a:cubicBezTo>
                    <a:cubicBezTo>
                      <a:pt x="24406" y="36540"/>
                      <a:pt x="23404" y="36182"/>
                      <a:pt x="22368" y="36182"/>
                    </a:cubicBezTo>
                    <a:cubicBezTo>
                      <a:pt x="22196" y="36182"/>
                      <a:pt x="22024" y="36192"/>
                      <a:pt x="21850" y="36213"/>
                    </a:cubicBezTo>
                    <a:cubicBezTo>
                      <a:pt x="21813" y="36213"/>
                      <a:pt x="21813" y="36287"/>
                      <a:pt x="21850" y="36287"/>
                    </a:cubicBezTo>
                    <a:cubicBezTo>
                      <a:pt x="22812" y="36287"/>
                      <a:pt x="23847" y="36583"/>
                      <a:pt x="24771" y="36952"/>
                    </a:cubicBezTo>
                    <a:lnTo>
                      <a:pt x="24771" y="36989"/>
                    </a:lnTo>
                    <a:cubicBezTo>
                      <a:pt x="24771" y="37211"/>
                      <a:pt x="24734" y="37507"/>
                      <a:pt x="24845" y="37729"/>
                    </a:cubicBezTo>
                    <a:cubicBezTo>
                      <a:pt x="24549" y="37618"/>
                      <a:pt x="24180" y="37507"/>
                      <a:pt x="23847" y="37433"/>
                    </a:cubicBezTo>
                    <a:lnTo>
                      <a:pt x="23847" y="37396"/>
                    </a:lnTo>
                    <a:cubicBezTo>
                      <a:pt x="23847" y="37248"/>
                      <a:pt x="23810" y="37063"/>
                      <a:pt x="23847" y="36952"/>
                    </a:cubicBezTo>
                    <a:cubicBezTo>
                      <a:pt x="23871" y="36881"/>
                      <a:pt x="23848" y="36840"/>
                      <a:pt x="23810" y="36840"/>
                    </a:cubicBezTo>
                    <a:cubicBezTo>
                      <a:pt x="23788" y="36840"/>
                      <a:pt x="23762" y="36852"/>
                      <a:pt x="23736" y="36878"/>
                    </a:cubicBezTo>
                    <a:cubicBezTo>
                      <a:pt x="23662" y="37063"/>
                      <a:pt x="23662" y="37248"/>
                      <a:pt x="23810" y="37433"/>
                    </a:cubicBezTo>
                    <a:cubicBezTo>
                      <a:pt x="23440" y="37359"/>
                      <a:pt x="22996" y="37248"/>
                      <a:pt x="22627" y="37211"/>
                    </a:cubicBezTo>
                    <a:cubicBezTo>
                      <a:pt x="22738" y="37026"/>
                      <a:pt x="22701" y="36767"/>
                      <a:pt x="22627" y="36583"/>
                    </a:cubicBezTo>
                    <a:cubicBezTo>
                      <a:pt x="22627" y="36546"/>
                      <a:pt x="22608" y="36527"/>
                      <a:pt x="22590" y="36527"/>
                    </a:cubicBezTo>
                    <a:cubicBezTo>
                      <a:pt x="22571" y="36527"/>
                      <a:pt x="22553" y="36546"/>
                      <a:pt x="22553" y="36583"/>
                    </a:cubicBezTo>
                    <a:cubicBezTo>
                      <a:pt x="22553" y="36804"/>
                      <a:pt x="22516" y="37026"/>
                      <a:pt x="22553" y="37211"/>
                    </a:cubicBezTo>
                    <a:cubicBezTo>
                      <a:pt x="22405" y="37211"/>
                      <a:pt x="22331" y="37174"/>
                      <a:pt x="22183" y="37174"/>
                    </a:cubicBezTo>
                    <a:lnTo>
                      <a:pt x="22183" y="37137"/>
                    </a:lnTo>
                    <a:cubicBezTo>
                      <a:pt x="22183" y="37026"/>
                      <a:pt x="22072" y="36989"/>
                      <a:pt x="22072" y="36878"/>
                    </a:cubicBezTo>
                    <a:cubicBezTo>
                      <a:pt x="22035" y="36804"/>
                      <a:pt x="22035" y="36657"/>
                      <a:pt x="22072" y="36583"/>
                    </a:cubicBezTo>
                    <a:cubicBezTo>
                      <a:pt x="22072" y="36512"/>
                      <a:pt x="22043" y="36487"/>
                      <a:pt x="22011" y="36487"/>
                    </a:cubicBezTo>
                    <a:cubicBezTo>
                      <a:pt x="21993" y="36487"/>
                      <a:pt x="21975" y="36495"/>
                      <a:pt x="21961" y="36509"/>
                    </a:cubicBezTo>
                    <a:cubicBezTo>
                      <a:pt x="21850" y="36693"/>
                      <a:pt x="21887" y="37026"/>
                      <a:pt x="22072" y="37174"/>
                    </a:cubicBezTo>
                    <a:cubicBezTo>
                      <a:pt x="21961" y="37174"/>
                      <a:pt x="21813" y="37137"/>
                      <a:pt x="21666" y="37137"/>
                    </a:cubicBezTo>
                    <a:cubicBezTo>
                      <a:pt x="21666" y="36878"/>
                      <a:pt x="21629" y="36693"/>
                      <a:pt x="21629" y="36472"/>
                    </a:cubicBezTo>
                    <a:cubicBezTo>
                      <a:pt x="21629" y="36453"/>
                      <a:pt x="21601" y="36444"/>
                      <a:pt x="21573" y="36444"/>
                    </a:cubicBezTo>
                    <a:cubicBezTo>
                      <a:pt x="21545" y="36444"/>
                      <a:pt x="21518" y="36453"/>
                      <a:pt x="21518" y="36472"/>
                    </a:cubicBezTo>
                    <a:cubicBezTo>
                      <a:pt x="21518" y="36657"/>
                      <a:pt x="21481" y="36952"/>
                      <a:pt x="21592" y="37137"/>
                    </a:cubicBezTo>
                    <a:lnTo>
                      <a:pt x="20519" y="37137"/>
                    </a:lnTo>
                    <a:cubicBezTo>
                      <a:pt x="20556" y="36952"/>
                      <a:pt x="20556" y="36767"/>
                      <a:pt x="20519" y="36583"/>
                    </a:cubicBezTo>
                    <a:cubicBezTo>
                      <a:pt x="20519" y="36542"/>
                      <a:pt x="20475" y="36513"/>
                      <a:pt x="20435" y="36513"/>
                    </a:cubicBezTo>
                    <a:cubicBezTo>
                      <a:pt x="20402" y="36513"/>
                      <a:pt x="20372" y="36532"/>
                      <a:pt x="20372" y="36583"/>
                    </a:cubicBezTo>
                    <a:cubicBezTo>
                      <a:pt x="20335" y="36767"/>
                      <a:pt x="20335" y="36989"/>
                      <a:pt x="20372" y="37174"/>
                    </a:cubicBezTo>
                    <a:cubicBezTo>
                      <a:pt x="20224" y="37174"/>
                      <a:pt x="20113" y="37211"/>
                      <a:pt x="19965" y="37211"/>
                    </a:cubicBezTo>
                    <a:cubicBezTo>
                      <a:pt x="20002" y="37063"/>
                      <a:pt x="19965" y="36915"/>
                      <a:pt x="19928" y="36767"/>
                    </a:cubicBezTo>
                    <a:cubicBezTo>
                      <a:pt x="19928" y="36657"/>
                      <a:pt x="19817" y="36583"/>
                      <a:pt x="19743" y="36583"/>
                    </a:cubicBezTo>
                    <a:cubicBezTo>
                      <a:pt x="19669" y="36583"/>
                      <a:pt x="19669" y="36620"/>
                      <a:pt x="19743" y="36620"/>
                    </a:cubicBezTo>
                    <a:cubicBezTo>
                      <a:pt x="19780" y="36620"/>
                      <a:pt x="19743" y="36620"/>
                      <a:pt x="19743" y="36657"/>
                    </a:cubicBezTo>
                    <a:cubicBezTo>
                      <a:pt x="19743" y="36693"/>
                      <a:pt x="19743" y="36804"/>
                      <a:pt x="19780" y="36841"/>
                    </a:cubicBezTo>
                    <a:cubicBezTo>
                      <a:pt x="19780" y="36989"/>
                      <a:pt x="19780" y="37137"/>
                      <a:pt x="19854" y="37211"/>
                    </a:cubicBezTo>
                    <a:lnTo>
                      <a:pt x="19189" y="37359"/>
                    </a:lnTo>
                    <a:cubicBezTo>
                      <a:pt x="19189" y="37137"/>
                      <a:pt x="19115" y="36841"/>
                      <a:pt x="19115" y="36620"/>
                    </a:cubicBezTo>
                    <a:cubicBezTo>
                      <a:pt x="19115" y="36583"/>
                      <a:pt x="19115" y="36583"/>
                      <a:pt x="19078" y="36583"/>
                    </a:cubicBezTo>
                    <a:cubicBezTo>
                      <a:pt x="19410" y="36546"/>
                      <a:pt x="19780" y="36435"/>
                      <a:pt x="20113" y="36398"/>
                    </a:cubicBezTo>
                    <a:cubicBezTo>
                      <a:pt x="20667" y="36287"/>
                      <a:pt x="21222" y="36361"/>
                      <a:pt x="21776" y="36250"/>
                    </a:cubicBezTo>
                    <a:cubicBezTo>
                      <a:pt x="21813" y="36250"/>
                      <a:pt x="21850" y="36176"/>
                      <a:pt x="21776" y="36176"/>
                    </a:cubicBezTo>
                    <a:cubicBezTo>
                      <a:pt x="21608" y="36142"/>
                      <a:pt x="21429" y="36129"/>
                      <a:pt x="21246" y="36129"/>
                    </a:cubicBezTo>
                    <a:cubicBezTo>
                      <a:pt x="20828" y="36129"/>
                      <a:pt x="20388" y="36198"/>
                      <a:pt x="20002" y="36250"/>
                    </a:cubicBezTo>
                    <a:cubicBezTo>
                      <a:pt x="19299" y="36324"/>
                      <a:pt x="18560" y="36472"/>
                      <a:pt x="17895" y="36730"/>
                    </a:cubicBezTo>
                    <a:cubicBezTo>
                      <a:pt x="17377" y="36915"/>
                      <a:pt x="16638" y="37174"/>
                      <a:pt x="16083" y="37581"/>
                    </a:cubicBezTo>
                    <a:lnTo>
                      <a:pt x="16046" y="37581"/>
                    </a:lnTo>
                    <a:cubicBezTo>
                      <a:pt x="15676" y="37914"/>
                      <a:pt x="15381" y="38283"/>
                      <a:pt x="15344" y="38764"/>
                    </a:cubicBezTo>
                    <a:cubicBezTo>
                      <a:pt x="15233" y="38727"/>
                      <a:pt x="15114" y="38715"/>
                      <a:pt x="14992" y="38715"/>
                    </a:cubicBezTo>
                    <a:cubicBezTo>
                      <a:pt x="14748" y="38715"/>
                      <a:pt x="14493" y="38764"/>
                      <a:pt x="14271" y="38764"/>
                    </a:cubicBezTo>
                    <a:cubicBezTo>
                      <a:pt x="14087" y="38764"/>
                      <a:pt x="13902" y="38764"/>
                      <a:pt x="13717" y="38801"/>
                    </a:cubicBezTo>
                    <a:lnTo>
                      <a:pt x="13643" y="38801"/>
                    </a:lnTo>
                    <a:cubicBezTo>
                      <a:pt x="13384" y="38801"/>
                      <a:pt x="13125" y="38801"/>
                      <a:pt x="12903" y="38838"/>
                    </a:cubicBezTo>
                    <a:cubicBezTo>
                      <a:pt x="12423" y="38838"/>
                      <a:pt x="11905" y="38838"/>
                      <a:pt x="11462" y="38801"/>
                    </a:cubicBezTo>
                    <a:cubicBezTo>
                      <a:pt x="11166" y="38764"/>
                      <a:pt x="10870" y="38690"/>
                      <a:pt x="10574" y="38653"/>
                    </a:cubicBezTo>
                    <a:lnTo>
                      <a:pt x="10574" y="38801"/>
                    </a:lnTo>
                    <a:lnTo>
                      <a:pt x="10574" y="38838"/>
                    </a:lnTo>
                    <a:lnTo>
                      <a:pt x="10574" y="38986"/>
                    </a:lnTo>
                    <a:cubicBezTo>
                      <a:pt x="10574" y="39097"/>
                      <a:pt x="10611" y="39207"/>
                      <a:pt x="10611" y="39355"/>
                    </a:cubicBezTo>
                    <a:lnTo>
                      <a:pt x="10611" y="39392"/>
                    </a:lnTo>
                    <a:lnTo>
                      <a:pt x="10611" y="39429"/>
                    </a:lnTo>
                    <a:lnTo>
                      <a:pt x="10611" y="39466"/>
                    </a:lnTo>
                    <a:cubicBezTo>
                      <a:pt x="10611" y="39540"/>
                      <a:pt x="10685" y="39577"/>
                      <a:pt x="10722" y="39577"/>
                    </a:cubicBezTo>
                    <a:cubicBezTo>
                      <a:pt x="10685" y="39577"/>
                      <a:pt x="10611" y="39651"/>
                      <a:pt x="10722" y="39725"/>
                    </a:cubicBezTo>
                    <a:cubicBezTo>
                      <a:pt x="10775" y="39733"/>
                      <a:pt x="10829" y="39740"/>
                      <a:pt x="10884" y="39746"/>
                    </a:cubicBezTo>
                    <a:lnTo>
                      <a:pt x="10884" y="39746"/>
                    </a:lnTo>
                    <a:cubicBezTo>
                      <a:pt x="10882" y="39739"/>
                      <a:pt x="10877" y="39732"/>
                      <a:pt x="10870" y="39725"/>
                    </a:cubicBezTo>
                    <a:cubicBezTo>
                      <a:pt x="10870" y="39688"/>
                      <a:pt x="10796" y="39577"/>
                      <a:pt x="10796" y="39540"/>
                    </a:cubicBezTo>
                    <a:lnTo>
                      <a:pt x="10796" y="39318"/>
                    </a:lnTo>
                    <a:lnTo>
                      <a:pt x="10796" y="39060"/>
                    </a:lnTo>
                    <a:cubicBezTo>
                      <a:pt x="10796" y="39023"/>
                      <a:pt x="10759" y="38986"/>
                      <a:pt x="10722" y="38986"/>
                    </a:cubicBezTo>
                    <a:lnTo>
                      <a:pt x="10685" y="38986"/>
                    </a:lnTo>
                    <a:lnTo>
                      <a:pt x="10685" y="38875"/>
                    </a:lnTo>
                    <a:cubicBezTo>
                      <a:pt x="10759" y="38949"/>
                      <a:pt x="10796" y="38986"/>
                      <a:pt x="10907" y="38986"/>
                    </a:cubicBezTo>
                    <a:cubicBezTo>
                      <a:pt x="10872" y="39266"/>
                      <a:pt x="10903" y="39546"/>
                      <a:pt x="11032" y="39763"/>
                    </a:cubicBezTo>
                    <a:lnTo>
                      <a:pt x="11032" y="39763"/>
                    </a:lnTo>
                    <a:cubicBezTo>
                      <a:pt x="11054" y="39765"/>
                      <a:pt x="11076" y="39767"/>
                      <a:pt x="11098" y="39769"/>
                    </a:cubicBezTo>
                    <a:lnTo>
                      <a:pt x="11098" y="39769"/>
                    </a:lnTo>
                    <a:cubicBezTo>
                      <a:pt x="11104" y="39527"/>
                      <a:pt x="10978" y="39263"/>
                      <a:pt x="10944" y="39060"/>
                    </a:cubicBezTo>
                    <a:cubicBezTo>
                      <a:pt x="10993" y="39047"/>
                      <a:pt x="11034" y="39043"/>
                      <a:pt x="11071" y="39043"/>
                    </a:cubicBezTo>
                    <a:cubicBezTo>
                      <a:pt x="11145" y="39043"/>
                      <a:pt x="11203" y="39060"/>
                      <a:pt x="11277" y="39060"/>
                    </a:cubicBezTo>
                    <a:cubicBezTo>
                      <a:pt x="11243" y="39264"/>
                      <a:pt x="11177" y="39563"/>
                      <a:pt x="11254" y="39782"/>
                    </a:cubicBezTo>
                    <a:lnTo>
                      <a:pt x="11254" y="39782"/>
                    </a:lnTo>
                    <a:cubicBezTo>
                      <a:pt x="11202" y="39778"/>
                      <a:pt x="11149" y="39774"/>
                      <a:pt x="11098" y="39769"/>
                    </a:cubicBezTo>
                    <a:lnTo>
                      <a:pt x="11098" y="39769"/>
                    </a:lnTo>
                    <a:cubicBezTo>
                      <a:pt x="11097" y="39792"/>
                      <a:pt x="11095" y="39814"/>
                      <a:pt x="11092" y="39836"/>
                    </a:cubicBezTo>
                    <a:lnTo>
                      <a:pt x="11277" y="39836"/>
                    </a:lnTo>
                    <a:cubicBezTo>
                      <a:pt x="11268" y="39819"/>
                      <a:pt x="11260" y="39800"/>
                      <a:pt x="11254" y="39782"/>
                    </a:cubicBezTo>
                    <a:lnTo>
                      <a:pt x="11254" y="39782"/>
                    </a:lnTo>
                    <a:cubicBezTo>
                      <a:pt x="11323" y="39787"/>
                      <a:pt x="11392" y="39791"/>
                      <a:pt x="11462" y="39794"/>
                    </a:cubicBezTo>
                    <a:lnTo>
                      <a:pt x="11462" y="39794"/>
                    </a:lnTo>
                    <a:cubicBezTo>
                      <a:pt x="11462" y="39720"/>
                      <a:pt x="11461" y="39612"/>
                      <a:pt x="11425" y="39540"/>
                    </a:cubicBezTo>
                    <a:cubicBezTo>
                      <a:pt x="11425" y="39392"/>
                      <a:pt x="11425" y="39244"/>
                      <a:pt x="11351" y="39060"/>
                    </a:cubicBezTo>
                    <a:lnTo>
                      <a:pt x="11351" y="39023"/>
                    </a:lnTo>
                    <a:cubicBezTo>
                      <a:pt x="11475" y="39064"/>
                      <a:pt x="11604" y="39095"/>
                      <a:pt x="11737" y="39116"/>
                    </a:cubicBezTo>
                    <a:lnTo>
                      <a:pt x="11737" y="39116"/>
                    </a:lnTo>
                    <a:cubicBezTo>
                      <a:pt x="11710" y="39126"/>
                      <a:pt x="11683" y="39153"/>
                      <a:pt x="11683" y="39171"/>
                    </a:cubicBezTo>
                    <a:cubicBezTo>
                      <a:pt x="11683" y="39392"/>
                      <a:pt x="11646" y="39614"/>
                      <a:pt x="11720" y="39799"/>
                    </a:cubicBezTo>
                    <a:lnTo>
                      <a:pt x="11624" y="39799"/>
                    </a:lnTo>
                    <a:cubicBezTo>
                      <a:pt x="11677" y="39800"/>
                      <a:pt x="11730" y="39801"/>
                      <a:pt x="11784" y="39801"/>
                    </a:cubicBezTo>
                    <a:cubicBezTo>
                      <a:pt x="11837" y="39801"/>
                      <a:pt x="11889" y="39800"/>
                      <a:pt x="11942" y="39799"/>
                    </a:cubicBezTo>
                    <a:lnTo>
                      <a:pt x="11831" y="39799"/>
                    </a:lnTo>
                    <a:cubicBezTo>
                      <a:pt x="11831" y="39577"/>
                      <a:pt x="11794" y="39355"/>
                      <a:pt x="11794" y="39171"/>
                    </a:cubicBezTo>
                    <a:cubicBezTo>
                      <a:pt x="11794" y="39147"/>
                      <a:pt x="11789" y="39131"/>
                      <a:pt x="11781" y="39122"/>
                    </a:cubicBezTo>
                    <a:lnTo>
                      <a:pt x="11781" y="39122"/>
                    </a:lnTo>
                    <a:cubicBezTo>
                      <a:pt x="11901" y="39139"/>
                      <a:pt x="12023" y="39147"/>
                      <a:pt x="12146" y="39147"/>
                    </a:cubicBezTo>
                    <a:cubicBezTo>
                      <a:pt x="12238" y="39147"/>
                      <a:pt x="12330" y="39143"/>
                      <a:pt x="12423" y="39134"/>
                    </a:cubicBezTo>
                    <a:lnTo>
                      <a:pt x="12423" y="39134"/>
                    </a:lnTo>
                    <a:cubicBezTo>
                      <a:pt x="12423" y="39134"/>
                      <a:pt x="12423" y="39134"/>
                      <a:pt x="12423" y="39134"/>
                    </a:cubicBezTo>
                    <a:lnTo>
                      <a:pt x="12423" y="39134"/>
                    </a:lnTo>
                    <a:cubicBezTo>
                      <a:pt x="12404" y="39152"/>
                      <a:pt x="12404" y="39161"/>
                      <a:pt x="12409" y="39161"/>
                    </a:cubicBezTo>
                    <a:cubicBezTo>
                      <a:pt x="12412" y="39161"/>
                      <a:pt x="12417" y="39157"/>
                      <a:pt x="12420" y="39149"/>
                    </a:cubicBezTo>
                    <a:lnTo>
                      <a:pt x="12420" y="39149"/>
                    </a:lnTo>
                    <a:cubicBezTo>
                      <a:pt x="12386" y="39358"/>
                      <a:pt x="12352" y="39566"/>
                      <a:pt x="12382" y="39775"/>
                    </a:cubicBezTo>
                    <a:lnTo>
                      <a:pt x="12382" y="39775"/>
                    </a:lnTo>
                    <a:cubicBezTo>
                      <a:pt x="12433" y="39770"/>
                      <a:pt x="12484" y="39765"/>
                      <a:pt x="12534" y="39760"/>
                    </a:cubicBezTo>
                    <a:lnTo>
                      <a:pt x="12534" y="39760"/>
                    </a:lnTo>
                    <a:cubicBezTo>
                      <a:pt x="12534" y="39760"/>
                      <a:pt x="12534" y="39761"/>
                      <a:pt x="12534" y="39762"/>
                    </a:cubicBezTo>
                    <a:lnTo>
                      <a:pt x="12571" y="39762"/>
                    </a:lnTo>
                    <a:cubicBezTo>
                      <a:pt x="12565" y="39762"/>
                      <a:pt x="12560" y="39760"/>
                      <a:pt x="12556" y="39757"/>
                    </a:cubicBezTo>
                    <a:lnTo>
                      <a:pt x="12556" y="39757"/>
                    </a:lnTo>
                    <a:cubicBezTo>
                      <a:pt x="12549" y="39758"/>
                      <a:pt x="12542" y="39759"/>
                      <a:pt x="12534" y="39760"/>
                    </a:cubicBezTo>
                    <a:lnTo>
                      <a:pt x="12534" y="39760"/>
                    </a:lnTo>
                    <a:cubicBezTo>
                      <a:pt x="12570" y="39576"/>
                      <a:pt x="12534" y="39357"/>
                      <a:pt x="12534" y="39101"/>
                    </a:cubicBezTo>
                    <a:lnTo>
                      <a:pt x="12534" y="39101"/>
                    </a:lnTo>
                    <a:cubicBezTo>
                      <a:pt x="12610" y="39134"/>
                      <a:pt x="12680" y="39134"/>
                      <a:pt x="12793" y="39134"/>
                    </a:cubicBezTo>
                    <a:lnTo>
                      <a:pt x="13014" y="39134"/>
                    </a:lnTo>
                    <a:cubicBezTo>
                      <a:pt x="13014" y="39308"/>
                      <a:pt x="13014" y="39516"/>
                      <a:pt x="13108" y="39664"/>
                    </a:cubicBezTo>
                    <a:lnTo>
                      <a:pt x="13108" y="39664"/>
                    </a:lnTo>
                    <a:cubicBezTo>
                      <a:pt x="13126" y="39660"/>
                      <a:pt x="13144" y="39655"/>
                      <a:pt x="13162" y="39651"/>
                    </a:cubicBezTo>
                    <a:lnTo>
                      <a:pt x="13162" y="39651"/>
                    </a:lnTo>
                    <a:cubicBezTo>
                      <a:pt x="13162" y="39664"/>
                      <a:pt x="13162" y="39676"/>
                      <a:pt x="13162" y="39688"/>
                    </a:cubicBezTo>
                    <a:cubicBezTo>
                      <a:pt x="13162" y="39688"/>
                      <a:pt x="13146" y="39705"/>
                      <a:pt x="13135" y="39705"/>
                    </a:cubicBezTo>
                    <a:cubicBezTo>
                      <a:pt x="13129" y="39705"/>
                      <a:pt x="13125" y="39700"/>
                      <a:pt x="13125" y="39688"/>
                    </a:cubicBezTo>
                    <a:cubicBezTo>
                      <a:pt x="13119" y="39680"/>
                      <a:pt x="13114" y="39672"/>
                      <a:pt x="13108" y="39664"/>
                    </a:cubicBezTo>
                    <a:lnTo>
                      <a:pt x="13108" y="39664"/>
                    </a:lnTo>
                    <a:cubicBezTo>
                      <a:pt x="12997" y="39689"/>
                      <a:pt x="12884" y="39710"/>
                      <a:pt x="12769" y="39728"/>
                    </a:cubicBezTo>
                    <a:lnTo>
                      <a:pt x="12769" y="39728"/>
                    </a:lnTo>
                    <a:cubicBezTo>
                      <a:pt x="12765" y="39740"/>
                      <a:pt x="12761" y="39751"/>
                      <a:pt x="12756" y="39762"/>
                    </a:cubicBezTo>
                    <a:lnTo>
                      <a:pt x="14087" y="39762"/>
                    </a:lnTo>
                    <a:cubicBezTo>
                      <a:pt x="14050" y="39762"/>
                      <a:pt x="14050" y="39725"/>
                      <a:pt x="14050" y="39725"/>
                    </a:cubicBezTo>
                    <a:cubicBezTo>
                      <a:pt x="14048" y="39721"/>
                      <a:pt x="14046" y="39716"/>
                      <a:pt x="14045" y="39712"/>
                    </a:cubicBezTo>
                    <a:lnTo>
                      <a:pt x="14045" y="39712"/>
                    </a:lnTo>
                    <a:cubicBezTo>
                      <a:pt x="13987" y="39714"/>
                      <a:pt x="13930" y="39716"/>
                      <a:pt x="13873" y="39716"/>
                    </a:cubicBezTo>
                    <a:cubicBezTo>
                      <a:pt x="13847" y="39716"/>
                      <a:pt x="13821" y="39715"/>
                      <a:pt x="13795" y="39715"/>
                    </a:cubicBezTo>
                    <a:lnTo>
                      <a:pt x="13795" y="39715"/>
                    </a:lnTo>
                    <a:cubicBezTo>
                      <a:pt x="13793" y="39718"/>
                      <a:pt x="13792" y="39722"/>
                      <a:pt x="13791" y="39725"/>
                    </a:cubicBezTo>
                    <a:cubicBezTo>
                      <a:pt x="13791" y="39744"/>
                      <a:pt x="13782" y="39753"/>
                      <a:pt x="13772" y="39753"/>
                    </a:cubicBezTo>
                    <a:cubicBezTo>
                      <a:pt x="13763" y="39753"/>
                      <a:pt x="13754" y="39744"/>
                      <a:pt x="13754" y="39725"/>
                    </a:cubicBezTo>
                    <a:cubicBezTo>
                      <a:pt x="13752" y="39721"/>
                      <a:pt x="13751" y="39718"/>
                      <a:pt x="13749" y="39714"/>
                    </a:cubicBezTo>
                    <a:lnTo>
                      <a:pt x="13749" y="39714"/>
                    </a:lnTo>
                    <a:cubicBezTo>
                      <a:pt x="13552" y="39708"/>
                      <a:pt x="13355" y="39687"/>
                      <a:pt x="13162" y="39651"/>
                    </a:cubicBezTo>
                    <a:cubicBezTo>
                      <a:pt x="13162" y="39651"/>
                      <a:pt x="13162" y="39651"/>
                      <a:pt x="13162" y="39651"/>
                    </a:cubicBezTo>
                    <a:lnTo>
                      <a:pt x="13162" y="39651"/>
                    </a:lnTo>
                    <a:cubicBezTo>
                      <a:pt x="13162" y="39546"/>
                      <a:pt x="13158" y="39421"/>
                      <a:pt x="13125" y="39355"/>
                    </a:cubicBezTo>
                    <a:lnTo>
                      <a:pt x="13125" y="39134"/>
                    </a:lnTo>
                    <a:lnTo>
                      <a:pt x="13347" y="39134"/>
                    </a:lnTo>
                    <a:cubicBezTo>
                      <a:pt x="13347" y="39318"/>
                      <a:pt x="13310" y="39503"/>
                      <a:pt x="13384" y="39614"/>
                    </a:cubicBezTo>
                    <a:cubicBezTo>
                      <a:pt x="13384" y="39651"/>
                      <a:pt x="13403" y="39670"/>
                      <a:pt x="13421" y="39670"/>
                    </a:cubicBezTo>
                    <a:cubicBezTo>
                      <a:pt x="13440" y="39670"/>
                      <a:pt x="13458" y="39651"/>
                      <a:pt x="13458" y="39614"/>
                    </a:cubicBezTo>
                    <a:cubicBezTo>
                      <a:pt x="13495" y="39503"/>
                      <a:pt x="13495" y="39318"/>
                      <a:pt x="13495" y="39134"/>
                    </a:cubicBezTo>
                    <a:lnTo>
                      <a:pt x="13717" y="39134"/>
                    </a:lnTo>
                    <a:cubicBezTo>
                      <a:pt x="13717" y="39315"/>
                      <a:pt x="13681" y="39531"/>
                      <a:pt x="13749" y="39714"/>
                    </a:cubicBezTo>
                    <a:lnTo>
                      <a:pt x="13749" y="39714"/>
                    </a:lnTo>
                    <a:cubicBezTo>
                      <a:pt x="13765" y="39714"/>
                      <a:pt x="13780" y="39715"/>
                      <a:pt x="13795" y="39715"/>
                    </a:cubicBezTo>
                    <a:lnTo>
                      <a:pt x="13795" y="39715"/>
                    </a:lnTo>
                    <a:cubicBezTo>
                      <a:pt x="13865" y="39533"/>
                      <a:pt x="13865" y="39351"/>
                      <a:pt x="13865" y="39134"/>
                    </a:cubicBezTo>
                    <a:lnTo>
                      <a:pt x="14050" y="39134"/>
                    </a:lnTo>
                    <a:cubicBezTo>
                      <a:pt x="14050" y="39314"/>
                      <a:pt x="13979" y="39530"/>
                      <a:pt x="14045" y="39712"/>
                    </a:cubicBezTo>
                    <a:lnTo>
                      <a:pt x="14045" y="39712"/>
                    </a:lnTo>
                    <a:cubicBezTo>
                      <a:pt x="14074" y="39711"/>
                      <a:pt x="14104" y="39709"/>
                      <a:pt x="14134" y="39707"/>
                    </a:cubicBezTo>
                    <a:lnTo>
                      <a:pt x="14134" y="39707"/>
                    </a:lnTo>
                    <a:cubicBezTo>
                      <a:pt x="14232" y="39524"/>
                      <a:pt x="14195" y="39276"/>
                      <a:pt x="14124" y="39097"/>
                    </a:cubicBezTo>
                    <a:lnTo>
                      <a:pt x="14604" y="39097"/>
                    </a:lnTo>
                    <a:cubicBezTo>
                      <a:pt x="14604" y="39281"/>
                      <a:pt x="14567" y="39503"/>
                      <a:pt x="14604" y="39651"/>
                    </a:cubicBezTo>
                    <a:lnTo>
                      <a:pt x="14604" y="39651"/>
                    </a:lnTo>
                    <a:cubicBezTo>
                      <a:pt x="14666" y="39640"/>
                      <a:pt x="14726" y="39628"/>
                      <a:pt x="14786" y="39614"/>
                    </a:cubicBezTo>
                    <a:lnTo>
                      <a:pt x="14752" y="39614"/>
                    </a:lnTo>
                    <a:lnTo>
                      <a:pt x="14752" y="39060"/>
                    </a:lnTo>
                    <a:lnTo>
                      <a:pt x="14826" y="39060"/>
                    </a:lnTo>
                    <a:cubicBezTo>
                      <a:pt x="14826" y="39242"/>
                      <a:pt x="14790" y="39424"/>
                      <a:pt x="14824" y="39605"/>
                    </a:cubicBezTo>
                    <a:lnTo>
                      <a:pt x="14824" y="39605"/>
                    </a:lnTo>
                    <a:cubicBezTo>
                      <a:pt x="14862" y="39597"/>
                      <a:pt x="14900" y="39587"/>
                      <a:pt x="14937" y="39577"/>
                    </a:cubicBezTo>
                    <a:cubicBezTo>
                      <a:pt x="14937" y="39590"/>
                      <a:pt x="14941" y="39594"/>
                      <a:pt x="14946" y="39594"/>
                    </a:cubicBezTo>
                    <a:cubicBezTo>
                      <a:pt x="14957" y="39594"/>
                      <a:pt x="14974" y="39577"/>
                      <a:pt x="14974" y="39577"/>
                    </a:cubicBezTo>
                    <a:cubicBezTo>
                      <a:pt x="15011" y="39577"/>
                      <a:pt x="15122" y="39540"/>
                      <a:pt x="15159" y="39540"/>
                    </a:cubicBezTo>
                    <a:cubicBezTo>
                      <a:pt x="15169" y="39550"/>
                      <a:pt x="15179" y="39555"/>
                      <a:pt x="15189" y="39555"/>
                    </a:cubicBezTo>
                    <a:cubicBezTo>
                      <a:pt x="15218" y="39555"/>
                      <a:pt x="15252" y="39520"/>
                      <a:pt x="15307" y="39466"/>
                    </a:cubicBezTo>
                    <a:cubicBezTo>
                      <a:pt x="15344" y="39466"/>
                      <a:pt x="15344" y="39466"/>
                      <a:pt x="15381" y="39429"/>
                    </a:cubicBezTo>
                    <a:cubicBezTo>
                      <a:pt x="15491" y="39392"/>
                      <a:pt x="15491" y="39281"/>
                      <a:pt x="15381" y="39244"/>
                    </a:cubicBezTo>
                    <a:lnTo>
                      <a:pt x="15344" y="39207"/>
                    </a:lnTo>
                    <a:cubicBezTo>
                      <a:pt x="15344" y="39097"/>
                      <a:pt x="15307" y="38986"/>
                      <a:pt x="15307" y="38875"/>
                    </a:cubicBezTo>
                    <a:cubicBezTo>
                      <a:pt x="15287" y="38855"/>
                      <a:pt x="15264" y="38840"/>
                      <a:pt x="15241" y="38832"/>
                    </a:cubicBezTo>
                    <a:lnTo>
                      <a:pt x="15241" y="38832"/>
                    </a:lnTo>
                    <a:cubicBezTo>
                      <a:pt x="15325" y="38827"/>
                      <a:pt x="15408" y="38817"/>
                      <a:pt x="15491" y="38801"/>
                    </a:cubicBezTo>
                    <a:lnTo>
                      <a:pt x="15491" y="38875"/>
                    </a:lnTo>
                    <a:cubicBezTo>
                      <a:pt x="15491" y="38893"/>
                      <a:pt x="15501" y="38902"/>
                      <a:pt x="15515" y="38902"/>
                    </a:cubicBezTo>
                    <a:cubicBezTo>
                      <a:pt x="15528" y="38902"/>
                      <a:pt x="15547" y="38893"/>
                      <a:pt x="15565" y="38875"/>
                    </a:cubicBezTo>
                    <a:cubicBezTo>
                      <a:pt x="15713" y="38468"/>
                      <a:pt x="15898" y="38098"/>
                      <a:pt x="16157" y="37803"/>
                    </a:cubicBezTo>
                    <a:cubicBezTo>
                      <a:pt x="16157" y="38098"/>
                      <a:pt x="16231" y="38320"/>
                      <a:pt x="16268" y="38616"/>
                    </a:cubicBezTo>
                    <a:cubicBezTo>
                      <a:pt x="16268" y="38634"/>
                      <a:pt x="16277" y="38644"/>
                      <a:pt x="16286" y="38644"/>
                    </a:cubicBezTo>
                    <a:cubicBezTo>
                      <a:pt x="16296" y="38644"/>
                      <a:pt x="16305" y="38634"/>
                      <a:pt x="16305" y="38616"/>
                    </a:cubicBezTo>
                    <a:cubicBezTo>
                      <a:pt x="16342" y="38283"/>
                      <a:pt x="16305" y="37987"/>
                      <a:pt x="16268" y="37692"/>
                    </a:cubicBezTo>
                    <a:lnTo>
                      <a:pt x="16416" y="37544"/>
                    </a:lnTo>
                    <a:cubicBezTo>
                      <a:pt x="16416" y="37544"/>
                      <a:pt x="16453" y="37544"/>
                      <a:pt x="16453" y="37507"/>
                    </a:cubicBezTo>
                    <a:lnTo>
                      <a:pt x="16453" y="37507"/>
                    </a:lnTo>
                    <a:cubicBezTo>
                      <a:pt x="16453" y="37766"/>
                      <a:pt x="16416" y="38061"/>
                      <a:pt x="16490" y="38283"/>
                    </a:cubicBezTo>
                    <a:cubicBezTo>
                      <a:pt x="16490" y="38302"/>
                      <a:pt x="16499" y="38311"/>
                      <a:pt x="16517" y="38311"/>
                    </a:cubicBezTo>
                    <a:cubicBezTo>
                      <a:pt x="16536" y="38311"/>
                      <a:pt x="16564" y="38302"/>
                      <a:pt x="16601" y="38283"/>
                    </a:cubicBezTo>
                    <a:cubicBezTo>
                      <a:pt x="16638" y="38061"/>
                      <a:pt x="16638" y="37729"/>
                      <a:pt x="16638" y="37507"/>
                    </a:cubicBezTo>
                    <a:cubicBezTo>
                      <a:pt x="16638" y="37433"/>
                      <a:pt x="16638" y="37433"/>
                      <a:pt x="16601" y="37433"/>
                    </a:cubicBezTo>
                    <a:lnTo>
                      <a:pt x="16859" y="37322"/>
                    </a:lnTo>
                    <a:lnTo>
                      <a:pt x="16859" y="37766"/>
                    </a:lnTo>
                    <a:cubicBezTo>
                      <a:pt x="16859" y="37914"/>
                      <a:pt x="16859" y="38061"/>
                      <a:pt x="16896" y="38172"/>
                    </a:cubicBezTo>
                    <a:cubicBezTo>
                      <a:pt x="16896" y="38209"/>
                      <a:pt x="16915" y="38228"/>
                      <a:pt x="16938" y="38228"/>
                    </a:cubicBezTo>
                    <a:cubicBezTo>
                      <a:pt x="16961" y="38228"/>
                      <a:pt x="16989" y="38209"/>
                      <a:pt x="17007" y="38172"/>
                    </a:cubicBezTo>
                    <a:cubicBezTo>
                      <a:pt x="17044" y="38098"/>
                      <a:pt x="17044" y="37950"/>
                      <a:pt x="17044" y="37803"/>
                    </a:cubicBezTo>
                    <a:lnTo>
                      <a:pt x="17044" y="37322"/>
                    </a:lnTo>
                    <a:cubicBezTo>
                      <a:pt x="17044" y="37248"/>
                      <a:pt x="17044" y="37248"/>
                      <a:pt x="17007" y="37248"/>
                    </a:cubicBezTo>
                    <a:lnTo>
                      <a:pt x="17266" y="37137"/>
                    </a:lnTo>
                    <a:lnTo>
                      <a:pt x="17266" y="37174"/>
                    </a:lnTo>
                    <a:cubicBezTo>
                      <a:pt x="17266" y="37433"/>
                      <a:pt x="17229" y="37766"/>
                      <a:pt x="17377" y="38061"/>
                    </a:cubicBezTo>
                    <a:cubicBezTo>
                      <a:pt x="16859" y="38283"/>
                      <a:pt x="16416" y="38616"/>
                      <a:pt x="15972" y="38986"/>
                    </a:cubicBezTo>
                    <a:cubicBezTo>
                      <a:pt x="16046" y="38690"/>
                      <a:pt x="15972" y="38468"/>
                      <a:pt x="15972" y="38172"/>
                    </a:cubicBezTo>
                    <a:cubicBezTo>
                      <a:pt x="15972" y="38154"/>
                      <a:pt x="15963" y="38145"/>
                      <a:pt x="15954" y="38145"/>
                    </a:cubicBezTo>
                    <a:cubicBezTo>
                      <a:pt x="15944" y="38145"/>
                      <a:pt x="15935" y="38154"/>
                      <a:pt x="15935" y="38172"/>
                    </a:cubicBezTo>
                    <a:cubicBezTo>
                      <a:pt x="15935" y="38468"/>
                      <a:pt x="15898" y="38727"/>
                      <a:pt x="15935" y="39023"/>
                    </a:cubicBezTo>
                    <a:cubicBezTo>
                      <a:pt x="15787" y="39171"/>
                      <a:pt x="15676" y="39281"/>
                      <a:pt x="15565" y="39429"/>
                    </a:cubicBezTo>
                    <a:cubicBezTo>
                      <a:pt x="15565" y="39455"/>
                      <a:pt x="15565" y="39498"/>
                      <a:pt x="15578" y="39498"/>
                    </a:cubicBezTo>
                    <a:cubicBezTo>
                      <a:pt x="15583" y="39498"/>
                      <a:pt x="15591" y="39489"/>
                      <a:pt x="15602" y="39466"/>
                    </a:cubicBezTo>
                    <a:cubicBezTo>
                      <a:pt x="16046" y="39207"/>
                      <a:pt x="16416" y="38838"/>
                      <a:pt x="16822" y="38542"/>
                    </a:cubicBezTo>
                    <a:cubicBezTo>
                      <a:pt x="17012" y="38416"/>
                      <a:pt x="17208" y="38296"/>
                      <a:pt x="17414" y="38186"/>
                    </a:cubicBezTo>
                    <a:lnTo>
                      <a:pt x="17414" y="38186"/>
                    </a:lnTo>
                    <a:cubicBezTo>
                      <a:pt x="17412" y="37900"/>
                      <a:pt x="17377" y="37647"/>
                      <a:pt x="17377" y="37359"/>
                    </a:cubicBezTo>
                    <a:cubicBezTo>
                      <a:pt x="17377" y="37322"/>
                      <a:pt x="17340" y="37322"/>
                      <a:pt x="17340" y="37322"/>
                    </a:cubicBezTo>
                    <a:cubicBezTo>
                      <a:pt x="17414" y="37285"/>
                      <a:pt x="17525" y="37211"/>
                      <a:pt x="17636" y="37174"/>
                    </a:cubicBezTo>
                    <a:lnTo>
                      <a:pt x="17636" y="37174"/>
                    </a:lnTo>
                    <a:cubicBezTo>
                      <a:pt x="17636" y="37423"/>
                      <a:pt x="17601" y="37741"/>
                      <a:pt x="17731" y="38028"/>
                    </a:cubicBezTo>
                    <a:lnTo>
                      <a:pt x="17731" y="38028"/>
                    </a:lnTo>
                    <a:cubicBezTo>
                      <a:pt x="17748" y="38020"/>
                      <a:pt x="17766" y="38013"/>
                      <a:pt x="17783" y="38005"/>
                    </a:cubicBezTo>
                    <a:lnTo>
                      <a:pt x="17783" y="38005"/>
                    </a:lnTo>
                    <a:cubicBezTo>
                      <a:pt x="17779" y="37724"/>
                      <a:pt x="17747" y="37416"/>
                      <a:pt x="17747" y="37174"/>
                    </a:cubicBezTo>
                    <a:cubicBezTo>
                      <a:pt x="17932" y="37100"/>
                      <a:pt x="18079" y="37026"/>
                      <a:pt x="18264" y="36989"/>
                    </a:cubicBezTo>
                    <a:cubicBezTo>
                      <a:pt x="18523" y="36915"/>
                      <a:pt x="18782" y="36841"/>
                      <a:pt x="19078" y="36767"/>
                    </a:cubicBezTo>
                    <a:lnTo>
                      <a:pt x="19078" y="36804"/>
                    </a:lnTo>
                    <a:cubicBezTo>
                      <a:pt x="19078" y="37021"/>
                      <a:pt x="19042" y="37343"/>
                      <a:pt x="19109" y="37564"/>
                    </a:cubicBezTo>
                    <a:lnTo>
                      <a:pt x="19109" y="37564"/>
                    </a:lnTo>
                    <a:cubicBezTo>
                      <a:pt x="19136" y="37557"/>
                      <a:pt x="19162" y="37550"/>
                      <a:pt x="19189" y="37544"/>
                    </a:cubicBezTo>
                    <a:cubicBezTo>
                      <a:pt x="19189" y="37556"/>
                      <a:pt x="19197" y="37560"/>
                      <a:pt x="19208" y="37560"/>
                    </a:cubicBezTo>
                    <a:cubicBezTo>
                      <a:pt x="19230" y="37560"/>
                      <a:pt x="19262" y="37544"/>
                      <a:pt x="19262" y="37544"/>
                    </a:cubicBezTo>
                    <a:cubicBezTo>
                      <a:pt x="19844" y="37421"/>
                      <a:pt x="20426" y="37350"/>
                      <a:pt x="20987" y="37350"/>
                    </a:cubicBezTo>
                    <a:cubicBezTo>
                      <a:pt x="21103" y="37350"/>
                      <a:pt x="21219" y="37353"/>
                      <a:pt x="21333" y="37359"/>
                    </a:cubicBezTo>
                    <a:cubicBezTo>
                      <a:pt x="23477" y="37396"/>
                      <a:pt x="25510" y="38135"/>
                      <a:pt x="27322" y="39207"/>
                    </a:cubicBezTo>
                    <a:cubicBezTo>
                      <a:pt x="27322" y="39355"/>
                      <a:pt x="27359" y="39466"/>
                      <a:pt x="27396" y="39577"/>
                    </a:cubicBezTo>
                    <a:cubicBezTo>
                      <a:pt x="27414" y="39614"/>
                      <a:pt x="27451" y="39633"/>
                      <a:pt x="27488" y="39633"/>
                    </a:cubicBezTo>
                    <a:cubicBezTo>
                      <a:pt x="27525" y="39633"/>
                      <a:pt x="27562" y="39614"/>
                      <a:pt x="27581" y="39577"/>
                    </a:cubicBezTo>
                    <a:lnTo>
                      <a:pt x="27581" y="39651"/>
                    </a:lnTo>
                    <a:cubicBezTo>
                      <a:pt x="27581" y="39725"/>
                      <a:pt x="27618" y="39762"/>
                      <a:pt x="27692" y="39762"/>
                    </a:cubicBezTo>
                    <a:lnTo>
                      <a:pt x="28061" y="39762"/>
                    </a:lnTo>
                    <a:lnTo>
                      <a:pt x="28098" y="39799"/>
                    </a:lnTo>
                    <a:lnTo>
                      <a:pt x="28135" y="39799"/>
                    </a:lnTo>
                    <a:lnTo>
                      <a:pt x="28135" y="39762"/>
                    </a:lnTo>
                    <a:lnTo>
                      <a:pt x="28098" y="39762"/>
                    </a:lnTo>
                    <a:cubicBezTo>
                      <a:pt x="28098" y="39614"/>
                      <a:pt x="28098" y="39540"/>
                      <a:pt x="28061" y="39392"/>
                    </a:cubicBezTo>
                    <a:cubicBezTo>
                      <a:pt x="28339" y="39374"/>
                      <a:pt x="28598" y="39365"/>
                      <a:pt x="28852" y="39365"/>
                    </a:cubicBezTo>
                    <a:cubicBezTo>
                      <a:pt x="29106" y="39365"/>
                      <a:pt x="29355" y="39374"/>
                      <a:pt x="29614" y="39392"/>
                    </a:cubicBezTo>
                    <a:cubicBezTo>
                      <a:pt x="30095" y="39429"/>
                      <a:pt x="30539" y="39503"/>
                      <a:pt x="31019" y="39503"/>
                    </a:cubicBezTo>
                    <a:cubicBezTo>
                      <a:pt x="30945" y="39577"/>
                      <a:pt x="30908" y="39688"/>
                      <a:pt x="30945" y="39799"/>
                    </a:cubicBezTo>
                    <a:lnTo>
                      <a:pt x="30945" y="39819"/>
                    </a:lnTo>
                    <a:lnTo>
                      <a:pt x="30945" y="39819"/>
                    </a:lnTo>
                    <a:cubicBezTo>
                      <a:pt x="30846" y="39815"/>
                      <a:pt x="30748" y="39810"/>
                      <a:pt x="30649" y="39804"/>
                    </a:cubicBezTo>
                    <a:lnTo>
                      <a:pt x="30649" y="39804"/>
                    </a:lnTo>
                    <a:lnTo>
                      <a:pt x="30649" y="39836"/>
                    </a:lnTo>
                    <a:lnTo>
                      <a:pt x="30945" y="39836"/>
                    </a:lnTo>
                    <a:lnTo>
                      <a:pt x="30945" y="39819"/>
                    </a:lnTo>
                    <a:lnTo>
                      <a:pt x="30945" y="39819"/>
                    </a:lnTo>
                    <a:cubicBezTo>
                      <a:pt x="30991" y="39821"/>
                      <a:pt x="31037" y="39823"/>
                      <a:pt x="31083" y="39824"/>
                    </a:cubicBezTo>
                    <a:lnTo>
                      <a:pt x="31083" y="39824"/>
                    </a:lnTo>
                    <a:cubicBezTo>
                      <a:pt x="31087" y="39810"/>
                      <a:pt x="31093" y="39799"/>
                      <a:pt x="31093" y="39799"/>
                    </a:cubicBezTo>
                    <a:cubicBezTo>
                      <a:pt x="31093" y="39725"/>
                      <a:pt x="31093" y="39614"/>
                      <a:pt x="31130" y="39503"/>
                    </a:cubicBezTo>
                    <a:lnTo>
                      <a:pt x="31241" y="39503"/>
                    </a:lnTo>
                    <a:cubicBezTo>
                      <a:pt x="31204" y="39503"/>
                      <a:pt x="31204" y="39540"/>
                      <a:pt x="31241" y="39577"/>
                    </a:cubicBezTo>
                    <a:cubicBezTo>
                      <a:pt x="31306" y="39674"/>
                      <a:pt x="31370" y="39743"/>
                      <a:pt x="31385" y="39832"/>
                    </a:cubicBezTo>
                    <a:lnTo>
                      <a:pt x="31385" y="39832"/>
                    </a:lnTo>
                    <a:cubicBezTo>
                      <a:pt x="31284" y="39831"/>
                      <a:pt x="31183" y="39828"/>
                      <a:pt x="31083" y="39824"/>
                    </a:cubicBezTo>
                    <a:lnTo>
                      <a:pt x="31083" y="39824"/>
                    </a:lnTo>
                    <a:cubicBezTo>
                      <a:pt x="31075" y="39846"/>
                      <a:pt x="31071" y="39873"/>
                      <a:pt x="31093" y="39873"/>
                    </a:cubicBezTo>
                    <a:lnTo>
                      <a:pt x="31389" y="39873"/>
                    </a:lnTo>
                    <a:cubicBezTo>
                      <a:pt x="31389" y="39859"/>
                      <a:pt x="31388" y="39845"/>
                      <a:pt x="31385" y="39832"/>
                    </a:cubicBezTo>
                    <a:lnTo>
                      <a:pt x="31385" y="39832"/>
                    </a:lnTo>
                    <a:cubicBezTo>
                      <a:pt x="31509" y="39835"/>
                      <a:pt x="31633" y="39836"/>
                      <a:pt x="31759" y="39836"/>
                    </a:cubicBezTo>
                    <a:cubicBezTo>
                      <a:pt x="31796" y="39836"/>
                      <a:pt x="31832" y="39799"/>
                      <a:pt x="31832" y="39762"/>
                    </a:cubicBezTo>
                    <a:cubicBezTo>
                      <a:pt x="31832" y="39577"/>
                      <a:pt x="31796" y="39466"/>
                      <a:pt x="31685" y="39355"/>
                    </a:cubicBezTo>
                    <a:cubicBezTo>
                      <a:pt x="31663" y="39323"/>
                      <a:pt x="31632" y="39309"/>
                      <a:pt x="31600" y="39309"/>
                    </a:cubicBezTo>
                    <a:cubicBezTo>
                      <a:pt x="31525" y="39309"/>
                      <a:pt x="31447" y="39388"/>
                      <a:pt x="31500" y="39466"/>
                    </a:cubicBezTo>
                    <a:cubicBezTo>
                      <a:pt x="31574" y="39540"/>
                      <a:pt x="31611" y="39614"/>
                      <a:pt x="31611" y="39651"/>
                    </a:cubicBezTo>
                    <a:lnTo>
                      <a:pt x="31426" y="39651"/>
                    </a:lnTo>
                    <a:cubicBezTo>
                      <a:pt x="31426" y="39540"/>
                      <a:pt x="31278" y="39355"/>
                      <a:pt x="31130" y="39281"/>
                    </a:cubicBezTo>
                    <a:lnTo>
                      <a:pt x="31759" y="39281"/>
                    </a:lnTo>
                    <a:cubicBezTo>
                      <a:pt x="31832" y="39281"/>
                      <a:pt x="31832" y="39207"/>
                      <a:pt x="31832" y="39171"/>
                    </a:cubicBezTo>
                    <a:cubicBezTo>
                      <a:pt x="31204" y="38135"/>
                      <a:pt x="30391" y="37211"/>
                      <a:pt x="29429" y="36472"/>
                    </a:cubicBezTo>
                    <a:cubicBezTo>
                      <a:pt x="28690" y="35917"/>
                      <a:pt x="27877" y="35473"/>
                      <a:pt x="27026" y="34993"/>
                    </a:cubicBezTo>
                    <a:cubicBezTo>
                      <a:pt x="26250" y="34623"/>
                      <a:pt x="25474" y="34253"/>
                      <a:pt x="24660" y="33995"/>
                    </a:cubicBezTo>
                    <a:cubicBezTo>
                      <a:pt x="24414" y="33896"/>
                      <a:pt x="23954" y="33699"/>
                      <a:pt x="23565" y="33699"/>
                    </a:cubicBezTo>
                    <a:close/>
                    <a:moveTo>
                      <a:pt x="29957" y="39524"/>
                    </a:moveTo>
                    <a:cubicBezTo>
                      <a:pt x="29951" y="39524"/>
                      <a:pt x="29947" y="39528"/>
                      <a:pt x="29947" y="39540"/>
                    </a:cubicBezTo>
                    <a:cubicBezTo>
                      <a:pt x="29910" y="39540"/>
                      <a:pt x="29836" y="39540"/>
                      <a:pt x="29836" y="39577"/>
                    </a:cubicBezTo>
                    <a:lnTo>
                      <a:pt x="29836" y="39614"/>
                    </a:lnTo>
                    <a:lnTo>
                      <a:pt x="29836" y="39725"/>
                    </a:lnTo>
                    <a:cubicBezTo>
                      <a:pt x="29836" y="39729"/>
                      <a:pt x="29837" y="39733"/>
                      <a:pt x="29838" y="39737"/>
                    </a:cubicBezTo>
                    <a:lnTo>
                      <a:pt x="29838" y="39737"/>
                    </a:lnTo>
                    <a:cubicBezTo>
                      <a:pt x="29801" y="39733"/>
                      <a:pt x="29763" y="39729"/>
                      <a:pt x="29725" y="39725"/>
                    </a:cubicBezTo>
                    <a:cubicBezTo>
                      <a:pt x="29564" y="39748"/>
                      <a:pt x="29400" y="39760"/>
                      <a:pt x="29234" y="39766"/>
                    </a:cubicBezTo>
                    <a:lnTo>
                      <a:pt x="29234" y="39766"/>
                    </a:lnTo>
                    <a:cubicBezTo>
                      <a:pt x="29447" y="39799"/>
                      <a:pt x="29659" y="39800"/>
                      <a:pt x="29836" y="39836"/>
                    </a:cubicBezTo>
                    <a:cubicBezTo>
                      <a:pt x="29910" y="39836"/>
                      <a:pt x="29910" y="39910"/>
                      <a:pt x="29910" y="39910"/>
                    </a:cubicBezTo>
                    <a:lnTo>
                      <a:pt x="29947" y="39910"/>
                    </a:lnTo>
                    <a:cubicBezTo>
                      <a:pt x="29914" y="39843"/>
                      <a:pt x="29851" y="39777"/>
                      <a:pt x="29838" y="39737"/>
                    </a:cubicBezTo>
                    <a:lnTo>
                      <a:pt x="29838" y="39737"/>
                    </a:lnTo>
                    <a:cubicBezTo>
                      <a:pt x="29936" y="39748"/>
                      <a:pt x="30034" y="39757"/>
                      <a:pt x="30132" y="39766"/>
                    </a:cubicBezTo>
                    <a:lnTo>
                      <a:pt x="30132" y="39766"/>
                    </a:lnTo>
                    <a:lnTo>
                      <a:pt x="30132" y="39762"/>
                    </a:lnTo>
                    <a:cubicBezTo>
                      <a:pt x="30132" y="39725"/>
                      <a:pt x="30132" y="39651"/>
                      <a:pt x="30095" y="39651"/>
                    </a:cubicBezTo>
                    <a:cubicBezTo>
                      <a:pt x="30095" y="39614"/>
                      <a:pt x="30021" y="39577"/>
                      <a:pt x="30021" y="39577"/>
                    </a:cubicBezTo>
                    <a:cubicBezTo>
                      <a:pt x="30021" y="39577"/>
                      <a:pt x="30021" y="39540"/>
                      <a:pt x="29984" y="39540"/>
                    </a:cubicBezTo>
                    <a:cubicBezTo>
                      <a:pt x="29984" y="39540"/>
                      <a:pt x="29968" y="39524"/>
                      <a:pt x="29957" y="39524"/>
                    </a:cubicBezTo>
                    <a:close/>
                  </a:path>
                </a:pathLst>
              </a:custGeom>
              <a:grpFill/>
              <a:ln w="9525" cap="flat" cmpd="sng">
                <a:solidFill>
                  <a:schemeClr val="bg1"/>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29" name="Google Shape;3829;p110"/>
              <p:cNvSpPr/>
              <p:nvPr/>
            </p:nvSpPr>
            <p:spPr>
              <a:xfrm>
                <a:off x="3968025" y="1597600"/>
                <a:ext cx="27775" cy="18875"/>
              </a:xfrm>
              <a:custGeom>
                <a:avLst/>
                <a:gdLst/>
                <a:ahLst/>
                <a:cxnLst/>
                <a:rect l="l" t="t" r="r" b="b"/>
                <a:pathLst>
                  <a:path w="1111" h="755" extrusionOk="0">
                    <a:moveTo>
                      <a:pt x="962" y="116"/>
                    </a:moveTo>
                    <a:cubicBezTo>
                      <a:pt x="933" y="383"/>
                      <a:pt x="808" y="555"/>
                      <a:pt x="587" y="555"/>
                    </a:cubicBezTo>
                    <a:cubicBezTo>
                      <a:pt x="533" y="555"/>
                      <a:pt x="473" y="544"/>
                      <a:pt x="408" y="523"/>
                    </a:cubicBezTo>
                    <a:cubicBezTo>
                      <a:pt x="371" y="523"/>
                      <a:pt x="186" y="486"/>
                      <a:pt x="186" y="449"/>
                    </a:cubicBezTo>
                    <a:cubicBezTo>
                      <a:pt x="186" y="338"/>
                      <a:pt x="186" y="227"/>
                      <a:pt x="297" y="190"/>
                    </a:cubicBezTo>
                    <a:cubicBezTo>
                      <a:pt x="334" y="153"/>
                      <a:pt x="371" y="153"/>
                      <a:pt x="482" y="153"/>
                    </a:cubicBezTo>
                    <a:cubicBezTo>
                      <a:pt x="556" y="153"/>
                      <a:pt x="666" y="116"/>
                      <a:pt x="740" y="116"/>
                    </a:cubicBezTo>
                    <a:close/>
                    <a:moveTo>
                      <a:pt x="877" y="1"/>
                    </a:moveTo>
                    <a:cubicBezTo>
                      <a:pt x="740" y="1"/>
                      <a:pt x="593" y="17"/>
                      <a:pt x="445" y="116"/>
                    </a:cubicBezTo>
                    <a:cubicBezTo>
                      <a:pt x="371" y="116"/>
                      <a:pt x="260" y="116"/>
                      <a:pt x="186" y="153"/>
                    </a:cubicBezTo>
                    <a:cubicBezTo>
                      <a:pt x="38" y="264"/>
                      <a:pt x="38" y="375"/>
                      <a:pt x="1" y="559"/>
                    </a:cubicBezTo>
                    <a:cubicBezTo>
                      <a:pt x="1" y="633"/>
                      <a:pt x="1" y="633"/>
                      <a:pt x="38" y="633"/>
                    </a:cubicBezTo>
                    <a:cubicBezTo>
                      <a:pt x="192" y="685"/>
                      <a:pt x="365" y="754"/>
                      <a:pt x="530" y="754"/>
                    </a:cubicBezTo>
                    <a:cubicBezTo>
                      <a:pt x="602" y="754"/>
                      <a:pt x="673" y="741"/>
                      <a:pt x="740" y="707"/>
                    </a:cubicBezTo>
                    <a:cubicBezTo>
                      <a:pt x="962" y="633"/>
                      <a:pt x="1073" y="375"/>
                      <a:pt x="1073" y="153"/>
                    </a:cubicBezTo>
                    <a:cubicBezTo>
                      <a:pt x="1110" y="79"/>
                      <a:pt x="1110" y="5"/>
                      <a:pt x="1073" y="5"/>
                    </a:cubicBezTo>
                    <a:cubicBezTo>
                      <a:pt x="1012" y="5"/>
                      <a:pt x="946" y="1"/>
                      <a:pt x="877" y="1"/>
                    </a:cubicBezTo>
                    <a:close/>
                  </a:path>
                </a:pathLst>
              </a:custGeom>
              <a:grp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30" name="Google Shape;3830;p110"/>
              <p:cNvSpPr/>
              <p:nvPr/>
            </p:nvSpPr>
            <p:spPr>
              <a:xfrm>
                <a:off x="4007775" y="1596250"/>
                <a:ext cx="25900" cy="16500"/>
              </a:xfrm>
              <a:custGeom>
                <a:avLst/>
                <a:gdLst/>
                <a:ahLst/>
                <a:cxnLst/>
                <a:rect l="l" t="t" r="r" b="b"/>
                <a:pathLst>
                  <a:path w="1036" h="660" extrusionOk="0">
                    <a:moveTo>
                      <a:pt x="815" y="227"/>
                    </a:moveTo>
                    <a:cubicBezTo>
                      <a:pt x="851" y="227"/>
                      <a:pt x="888" y="231"/>
                      <a:pt x="925" y="244"/>
                    </a:cubicBezTo>
                    <a:cubicBezTo>
                      <a:pt x="851" y="355"/>
                      <a:pt x="777" y="503"/>
                      <a:pt x="629" y="540"/>
                    </a:cubicBezTo>
                    <a:cubicBezTo>
                      <a:pt x="602" y="546"/>
                      <a:pt x="576" y="549"/>
                      <a:pt x="551" y="549"/>
                    </a:cubicBezTo>
                    <a:cubicBezTo>
                      <a:pt x="439" y="549"/>
                      <a:pt x="343" y="489"/>
                      <a:pt x="223" y="429"/>
                    </a:cubicBezTo>
                    <a:cubicBezTo>
                      <a:pt x="297" y="318"/>
                      <a:pt x="444" y="318"/>
                      <a:pt x="629" y="244"/>
                    </a:cubicBezTo>
                    <a:cubicBezTo>
                      <a:pt x="679" y="244"/>
                      <a:pt x="744" y="227"/>
                      <a:pt x="815" y="227"/>
                    </a:cubicBezTo>
                    <a:close/>
                    <a:moveTo>
                      <a:pt x="767" y="0"/>
                    </a:moveTo>
                    <a:cubicBezTo>
                      <a:pt x="640" y="0"/>
                      <a:pt x="505" y="36"/>
                      <a:pt x="370" y="59"/>
                    </a:cubicBezTo>
                    <a:cubicBezTo>
                      <a:pt x="370" y="59"/>
                      <a:pt x="297" y="59"/>
                      <a:pt x="297" y="133"/>
                    </a:cubicBezTo>
                    <a:cubicBezTo>
                      <a:pt x="186" y="170"/>
                      <a:pt x="38" y="244"/>
                      <a:pt x="1" y="392"/>
                    </a:cubicBezTo>
                    <a:cubicBezTo>
                      <a:pt x="1" y="429"/>
                      <a:pt x="1" y="503"/>
                      <a:pt x="38" y="503"/>
                    </a:cubicBezTo>
                    <a:cubicBezTo>
                      <a:pt x="168" y="581"/>
                      <a:pt x="318" y="659"/>
                      <a:pt x="472" y="659"/>
                    </a:cubicBezTo>
                    <a:cubicBezTo>
                      <a:pt x="536" y="659"/>
                      <a:pt x="601" y="646"/>
                      <a:pt x="666" y="613"/>
                    </a:cubicBezTo>
                    <a:cubicBezTo>
                      <a:pt x="925" y="577"/>
                      <a:pt x="962" y="281"/>
                      <a:pt x="999" y="133"/>
                    </a:cubicBezTo>
                    <a:cubicBezTo>
                      <a:pt x="1036" y="133"/>
                      <a:pt x="1036" y="133"/>
                      <a:pt x="999" y="59"/>
                    </a:cubicBezTo>
                    <a:cubicBezTo>
                      <a:pt x="926" y="15"/>
                      <a:pt x="848" y="0"/>
                      <a:pt x="767" y="0"/>
                    </a:cubicBezTo>
                    <a:close/>
                  </a:path>
                </a:pathLst>
              </a:custGeom>
              <a:grp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31" name="Google Shape;3831;p110"/>
              <p:cNvSpPr/>
              <p:nvPr/>
            </p:nvSpPr>
            <p:spPr>
              <a:xfrm>
                <a:off x="4046600" y="1598175"/>
                <a:ext cx="28675" cy="16550"/>
              </a:xfrm>
              <a:custGeom>
                <a:avLst/>
                <a:gdLst/>
                <a:ahLst/>
                <a:cxnLst/>
                <a:rect l="l" t="t" r="r" b="b"/>
                <a:pathLst>
                  <a:path w="1147" h="662" extrusionOk="0">
                    <a:moveTo>
                      <a:pt x="222" y="167"/>
                    </a:moveTo>
                    <a:cubicBezTo>
                      <a:pt x="222" y="204"/>
                      <a:pt x="222" y="204"/>
                      <a:pt x="296" y="278"/>
                    </a:cubicBezTo>
                    <a:cubicBezTo>
                      <a:pt x="311" y="285"/>
                      <a:pt x="329" y="288"/>
                      <a:pt x="348" y="288"/>
                    </a:cubicBezTo>
                    <a:cubicBezTo>
                      <a:pt x="426" y="288"/>
                      <a:pt x="533" y="241"/>
                      <a:pt x="592" y="241"/>
                    </a:cubicBezTo>
                    <a:cubicBezTo>
                      <a:pt x="666" y="241"/>
                      <a:pt x="723" y="208"/>
                      <a:pt x="797" y="208"/>
                    </a:cubicBezTo>
                    <a:cubicBezTo>
                      <a:pt x="834" y="208"/>
                      <a:pt x="875" y="216"/>
                      <a:pt x="925" y="241"/>
                    </a:cubicBezTo>
                    <a:cubicBezTo>
                      <a:pt x="822" y="395"/>
                      <a:pt x="683" y="460"/>
                      <a:pt x="520" y="460"/>
                    </a:cubicBezTo>
                    <a:cubicBezTo>
                      <a:pt x="450" y="460"/>
                      <a:pt x="375" y="448"/>
                      <a:pt x="296" y="426"/>
                    </a:cubicBezTo>
                    <a:cubicBezTo>
                      <a:pt x="222" y="426"/>
                      <a:pt x="148" y="315"/>
                      <a:pt x="148" y="278"/>
                    </a:cubicBezTo>
                    <a:cubicBezTo>
                      <a:pt x="148" y="241"/>
                      <a:pt x="185" y="241"/>
                      <a:pt x="222" y="167"/>
                    </a:cubicBezTo>
                    <a:close/>
                    <a:moveTo>
                      <a:pt x="814" y="0"/>
                    </a:moveTo>
                    <a:cubicBezTo>
                      <a:pt x="740" y="0"/>
                      <a:pt x="666" y="19"/>
                      <a:pt x="592" y="56"/>
                    </a:cubicBezTo>
                    <a:lnTo>
                      <a:pt x="555" y="56"/>
                    </a:lnTo>
                    <a:cubicBezTo>
                      <a:pt x="483" y="27"/>
                      <a:pt x="401" y="10"/>
                      <a:pt x="322" y="10"/>
                    </a:cubicBezTo>
                    <a:cubicBezTo>
                      <a:pt x="197" y="10"/>
                      <a:pt x="83" y="54"/>
                      <a:pt x="37" y="167"/>
                    </a:cubicBezTo>
                    <a:cubicBezTo>
                      <a:pt x="1" y="315"/>
                      <a:pt x="111" y="463"/>
                      <a:pt x="222" y="536"/>
                    </a:cubicBezTo>
                    <a:cubicBezTo>
                      <a:pt x="333" y="620"/>
                      <a:pt x="486" y="661"/>
                      <a:pt x="617" y="661"/>
                    </a:cubicBezTo>
                    <a:cubicBezTo>
                      <a:pt x="661" y="661"/>
                      <a:pt x="703" y="657"/>
                      <a:pt x="740" y="647"/>
                    </a:cubicBezTo>
                    <a:cubicBezTo>
                      <a:pt x="962" y="610"/>
                      <a:pt x="1110" y="352"/>
                      <a:pt x="1147" y="167"/>
                    </a:cubicBezTo>
                    <a:lnTo>
                      <a:pt x="1036" y="56"/>
                    </a:lnTo>
                    <a:cubicBezTo>
                      <a:pt x="962" y="19"/>
                      <a:pt x="888" y="0"/>
                      <a:pt x="814" y="0"/>
                    </a:cubicBezTo>
                    <a:close/>
                  </a:path>
                </a:pathLst>
              </a:custGeom>
              <a:grp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32" name="Google Shape;3832;p110"/>
              <p:cNvSpPr/>
              <p:nvPr/>
            </p:nvSpPr>
            <p:spPr>
              <a:xfrm>
                <a:off x="4080800" y="1598275"/>
                <a:ext cx="29600" cy="19925"/>
              </a:xfrm>
              <a:custGeom>
                <a:avLst/>
                <a:gdLst/>
                <a:ahLst/>
                <a:cxnLst/>
                <a:rect l="l" t="t" r="r" b="b"/>
                <a:pathLst>
                  <a:path w="1184" h="797" extrusionOk="0">
                    <a:moveTo>
                      <a:pt x="629" y="200"/>
                    </a:moveTo>
                    <a:cubicBezTo>
                      <a:pt x="777" y="200"/>
                      <a:pt x="851" y="311"/>
                      <a:pt x="888" y="348"/>
                    </a:cubicBezTo>
                    <a:cubicBezTo>
                      <a:pt x="818" y="441"/>
                      <a:pt x="688" y="535"/>
                      <a:pt x="556" y="535"/>
                    </a:cubicBezTo>
                    <a:cubicBezTo>
                      <a:pt x="479" y="535"/>
                      <a:pt x="401" y="503"/>
                      <a:pt x="333" y="422"/>
                    </a:cubicBezTo>
                    <a:cubicBezTo>
                      <a:pt x="296" y="348"/>
                      <a:pt x="259" y="274"/>
                      <a:pt x="296" y="200"/>
                    </a:cubicBezTo>
                    <a:close/>
                    <a:moveTo>
                      <a:pt x="593" y="0"/>
                    </a:moveTo>
                    <a:cubicBezTo>
                      <a:pt x="507" y="0"/>
                      <a:pt x="415" y="28"/>
                      <a:pt x="333" y="89"/>
                    </a:cubicBezTo>
                    <a:cubicBezTo>
                      <a:pt x="296" y="89"/>
                      <a:pt x="185" y="89"/>
                      <a:pt x="148" y="126"/>
                    </a:cubicBezTo>
                    <a:cubicBezTo>
                      <a:pt x="0" y="237"/>
                      <a:pt x="74" y="422"/>
                      <a:pt x="111" y="496"/>
                    </a:cubicBezTo>
                    <a:cubicBezTo>
                      <a:pt x="185" y="643"/>
                      <a:pt x="333" y="717"/>
                      <a:pt x="481" y="791"/>
                    </a:cubicBezTo>
                    <a:cubicBezTo>
                      <a:pt x="500" y="794"/>
                      <a:pt x="520" y="796"/>
                      <a:pt x="540" y="796"/>
                    </a:cubicBezTo>
                    <a:cubicBezTo>
                      <a:pt x="747" y="796"/>
                      <a:pt x="971" y="627"/>
                      <a:pt x="1073" y="459"/>
                    </a:cubicBezTo>
                    <a:cubicBezTo>
                      <a:pt x="1183" y="422"/>
                      <a:pt x="1183" y="311"/>
                      <a:pt x="1183" y="311"/>
                    </a:cubicBezTo>
                    <a:cubicBezTo>
                      <a:pt x="1073" y="163"/>
                      <a:pt x="962" y="89"/>
                      <a:pt x="777" y="52"/>
                    </a:cubicBezTo>
                    <a:cubicBezTo>
                      <a:pt x="727" y="19"/>
                      <a:pt x="662" y="0"/>
                      <a:pt x="593" y="0"/>
                    </a:cubicBezTo>
                    <a:close/>
                  </a:path>
                </a:pathLst>
              </a:custGeom>
              <a:grp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33" name="Google Shape;3833;p110"/>
              <p:cNvSpPr/>
              <p:nvPr/>
            </p:nvSpPr>
            <p:spPr>
              <a:xfrm>
                <a:off x="3374950" y="1017950"/>
                <a:ext cx="195500" cy="210875"/>
              </a:xfrm>
              <a:custGeom>
                <a:avLst/>
                <a:gdLst/>
                <a:ahLst/>
                <a:cxnLst/>
                <a:rect l="l" t="t" r="r" b="b"/>
                <a:pathLst>
                  <a:path w="7820" h="8435" extrusionOk="0">
                    <a:moveTo>
                      <a:pt x="7720" y="0"/>
                    </a:moveTo>
                    <a:cubicBezTo>
                      <a:pt x="7707" y="0"/>
                      <a:pt x="7693" y="3"/>
                      <a:pt x="7679" y="10"/>
                    </a:cubicBezTo>
                    <a:cubicBezTo>
                      <a:pt x="4758" y="2450"/>
                      <a:pt x="2429" y="5445"/>
                      <a:pt x="26" y="8366"/>
                    </a:cubicBezTo>
                    <a:cubicBezTo>
                      <a:pt x="0" y="8391"/>
                      <a:pt x="28" y="8434"/>
                      <a:pt x="47" y="8434"/>
                    </a:cubicBezTo>
                    <a:cubicBezTo>
                      <a:pt x="56" y="8434"/>
                      <a:pt x="63" y="8426"/>
                      <a:pt x="63" y="8403"/>
                    </a:cubicBezTo>
                    <a:cubicBezTo>
                      <a:pt x="2614" y="5593"/>
                      <a:pt x="4869" y="2598"/>
                      <a:pt x="7790" y="84"/>
                    </a:cubicBezTo>
                    <a:cubicBezTo>
                      <a:pt x="7820" y="54"/>
                      <a:pt x="7777" y="0"/>
                      <a:pt x="7720" y="0"/>
                    </a:cubicBezTo>
                    <a:close/>
                  </a:path>
                </a:pathLst>
              </a:custGeom>
              <a:grp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34" name="Google Shape;3834;p110"/>
              <p:cNvSpPr/>
              <p:nvPr/>
            </p:nvSpPr>
            <p:spPr>
              <a:xfrm>
                <a:off x="3391825" y="1065075"/>
                <a:ext cx="206350" cy="203075"/>
              </a:xfrm>
              <a:custGeom>
                <a:avLst/>
                <a:gdLst/>
                <a:ahLst/>
                <a:cxnLst/>
                <a:rect l="l" t="t" r="r" b="b"/>
                <a:pathLst>
                  <a:path w="8254" h="8123" extrusionOk="0">
                    <a:moveTo>
                      <a:pt x="8208" y="0"/>
                    </a:moveTo>
                    <a:cubicBezTo>
                      <a:pt x="8202" y="0"/>
                      <a:pt x="8194" y="3"/>
                      <a:pt x="8187" y="11"/>
                    </a:cubicBezTo>
                    <a:cubicBezTo>
                      <a:pt x="5118" y="2303"/>
                      <a:pt x="2530" y="5224"/>
                      <a:pt x="53" y="8070"/>
                    </a:cubicBezTo>
                    <a:cubicBezTo>
                      <a:pt x="1" y="8097"/>
                      <a:pt x="23" y="8123"/>
                      <a:pt x="53" y="8123"/>
                    </a:cubicBezTo>
                    <a:cubicBezTo>
                      <a:pt x="65" y="8123"/>
                      <a:pt x="79" y="8118"/>
                      <a:pt x="90" y="8107"/>
                    </a:cubicBezTo>
                    <a:cubicBezTo>
                      <a:pt x="2715" y="5372"/>
                      <a:pt x="5155" y="2377"/>
                      <a:pt x="8224" y="48"/>
                    </a:cubicBezTo>
                    <a:cubicBezTo>
                      <a:pt x="8253" y="48"/>
                      <a:pt x="8236" y="0"/>
                      <a:pt x="8208" y="0"/>
                    </a:cubicBezTo>
                    <a:close/>
                  </a:path>
                </a:pathLst>
              </a:custGeom>
              <a:grp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35" name="Google Shape;3835;p110"/>
              <p:cNvSpPr/>
              <p:nvPr/>
            </p:nvSpPr>
            <p:spPr>
              <a:xfrm>
                <a:off x="3365675" y="1062850"/>
                <a:ext cx="290450" cy="298650"/>
              </a:xfrm>
              <a:custGeom>
                <a:avLst/>
                <a:gdLst/>
                <a:ahLst/>
                <a:cxnLst/>
                <a:rect l="l" t="t" r="r" b="b"/>
                <a:pathLst>
                  <a:path w="11618" h="11946" extrusionOk="0">
                    <a:moveTo>
                      <a:pt x="11557" y="0"/>
                    </a:moveTo>
                    <a:cubicBezTo>
                      <a:pt x="11546" y="0"/>
                      <a:pt x="11534" y="7"/>
                      <a:pt x="11525" y="26"/>
                    </a:cubicBezTo>
                    <a:cubicBezTo>
                      <a:pt x="9824" y="2170"/>
                      <a:pt x="7865" y="4130"/>
                      <a:pt x="5905" y="6052"/>
                    </a:cubicBezTo>
                    <a:cubicBezTo>
                      <a:pt x="3909" y="7975"/>
                      <a:pt x="1765" y="9823"/>
                      <a:pt x="27" y="11893"/>
                    </a:cubicBezTo>
                    <a:cubicBezTo>
                      <a:pt x="1" y="11920"/>
                      <a:pt x="30" y="11946"/>
                      <a:pt x="50" y="11946"/>
                    </a:cubicBezTo>
                    <a:cubicBezTo>
                      <a:pt x="58" y="11946"/>
                      <a:pt x="64" y="11941"/>
                      <a:pt x="64" y="11930"/>
                    </a:cubicBezTo>
                    <a:cubicBezTo>
                      <a:pt x="2060" y="9971"/>
                      <a:pt x="3983" y="8048"/>
                      <a:pt x="6016" y="6163"/>
                    </a:cubicBezTo>
                    <a:cubicBezTo>
                      <a:pt x="8013" y="4241"/>
                      <a:pt x="10009" y="2281"/>
                      <a:pt x="11562" y="63"/>
                    </a:cubicBezTo>
                    <a:cubicBezTo>
                      <a:pt x="11617" y="63"/>
                      <a:pt x="11590" y="0"/>
                      <a:pt x="11557" y="0"/>
                    </a:cubicBezTo>
                    <a:close/>
                  </a:path>
                </a:pathLst>
              </a:custGeom>
              <a:grp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36" name="Google Shape;3836;p110"/>
              <p:cNvSpPr/>
              <p:nvPr/>
            </p:nvSpPr>
            <p:spPr>
              <a:xfrm>
                <a:off x="3361725" y="1027175"/>
                <a:ext cx="421475" cy="406975"/>
              </a:xfrm>
              <a:custGeom>
                <a:avLst/>
                <a:gdLst/>
                <a:ahLst/>
                <a:cxnLst/>
                <a:rect l="l" t="t" r="r" b="b"/>
                <a:pathLst>
                  <a:path w="16859" h="16279" extrusionOk="0">
                    <a:moveTo>
                      <a:pt x="16839" y="1"/>
                    </a:moveTo>
                    <a:cubicBezTo>
                      <a:pt x="16835" y="1"/>
                      <a:pt x="16829" y="4"/>
                      <a:pt x="16822" y="11"/>
                    </a:cubicBezTo>
                    <a:cubicBezTo>
                      <a:pt x="13458" y="2414"/>
                      <a:pt x="10685" y="5520"/>
                      <a:pt x="7579" y="8255"/>
                    </a:cubicBezTo>
                    <a:cubicBezTo>
                      <a:pt x="6174" y="9512"/>
                      <a:pt x="4695" y="10732"/>
                      <a:pt x="3365" y="12026"/>
                    </a:cubicBezTo>
                    <a:cubicBezTo>
                      <a:pt x="2071" y="13247"/>
                      <a:pt x="777" y="14614"/>
                      <a:pt x="0" y="16204"/>
                    </a:cubicBezTo>
                    <a:cubicBezTo>
                      <a:pt x="0" y="16278"/>
                      <a:pt x="37" y="16278"/>
                      <a:pt x="37" y="16278"/>
                    </a:cubicBezTo>
                    <a:cubicBezTo>
                      <a:pt x="2034" y="13173"/>
                      <a:pt x="4880" y="10917"/>
                      <a:pt x="7616" y="8440"/>
                    </a:cubicBezTo>
                    <a:cubicBezTo>
                      <a:pt x="10722" y="5668"/>
                      <a:pt x="13531" y="2636"/>
                      <a:pt x="16859" y="85"/>
                    </a:cubicBezTo>
                    <a:cubicBezTo>
                      <a:pt x="16859" y="55"/>
                      <a:pt x="16859" y="1"/>
                      <a:pt x="16839" y="1"/>
                    </a:cubicBezTo>
                    <a:close/>
                  </a:path>
                </a:pathLst>
              </a:custGeom>
              <a:grp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37" name="Google Shape;3837;p110"/>
              <p:cNvSpPr/>
              <p:nvPr/>
            </p:nvSpPr>
            <p:spPr>
              <a:xfrm>
                <a:off x="3420875" y="1059525"/>
                <a:ext cx="417625" cy="365375"/>
              </a:xfrm>
              <a:custGeom>
                <a:avLst/>
                <a:gdLst/>
                <a:ahLst/>
                <a:cxnLst/>
                <a:rect l="l" t="t" r="r" b="b"/>
                <a:pathLst>
                  <a:path w="16705" h="14615" extrusionOk="0">
                    <a:moveTo>
                      <a:pt x="16605" y="1"/>
                    </a:moveTo>
                    <a:cubicBezTo>
                      <a:pt x="16591" y="1"/>
                      <a:pt x="16577" y="4"/>
                      <a:pt x="16563" y="11"/>
                    </a:cubicBezTo>
                    <a:cubicBezTo>
                      <a:pt x="16194" y="344"/>
                      <a:pt x="15713" y="602"/>
                      <a:pt x="15269" y="935"/>
                    </a:cubicBezTo>
                    <a:cubicBezTo>
                      <a:pt x="14530" y="1490"/>
                      <a:pt x="13864" y="2044"/>
                      <a:pt x="13162" y="2636"/>
                    </a:cubicBezTo>
                    <a:cubicBezTo>
                      <a:pt x="11572" y="3930"/>
                      <a:pt x="10056" y="5335"/>
                      <a:pt x="8578" y="6666"/>
                    </a:cubicBezTo>
                    <a:cubicBezTo>
                      <a:pt x="7062" y="8034"/>
                      <a:pt x="5472" y="9402"/>
                      <a:pt x="3956" y="10732"/>
                    </a:cubicBezTo>
                    <a:cubicBezTo>
                      <a:pt x="3217" y="11435"/>
                      <a:pt x="2477" y="12063"/>
                      <a:pt x="1701" y="12766"/>
                    </a:cubicBezTo>
                    <a:cubicBezTo>
                      <a:pt x="1036" y="13320"/>
                      <a:pt x="444" y="13838"/>
                      <a:pt x="0" y="14577"/>
                    </a:cubicBezTo>
                    <a:cubicBezTo>
                      <a:pt x="0" y="14614"/>
                      <a:pt x="37" y="14614"/>
                      <a:pt x="37" y="14614"/>
                    </a:cubicBezTo>
                    <a:cubicBezTo>
                      <a:pt x="592" y="13912"/>
                      <a:pt x="1294" y="13320"/>
                      <a:pt x="1960" y="12729"/>
                    </a:cubicBezTo>
                    <a:cubicBezTo>
                      <a:pt x="2662" y="12100"/>
                      <a:pt x="3365" y="11472"/>
                      <a:pt x="4104" y="10880"/>
                    </a:cubicBezTo>
                    <a:cubicBezTo>
                      <a:pt x="5620" y="9512"/>
                      <a:pt x="7173" y="8181"/>
                      <a:pt x="8725" y="6814"/>
                    </a:cubicBezTo>
                    <a:cubicBezTo>
                      <a:pt x="10241" y="5409"/>
                      <a:pt x="11794" y="4041"/>
                      <a:pt x="13384" y="2673"/>
                    </a:cubicBezTo>
                    <a:cubicBezTo>
                      <a:pt x="14086" y="2118"/>
                      <a:pt x="14752" y="1527"/>
                      <a:pt x="15454" y="1009"/>
                    </a:cubicBezTo>
                    <a:cubicBezTo>
                      <a:pt x="15861" y="713"/>
                      <a:pt x="16304" y="418"/>
                      <a:pt x="16674" y="85"/>
                    </a:cubicBezTo>
                    <a:cubicBezTo>
                      <a:pt x="16704" y="55"/>
                      <a:pt x="16661" y="1"/>
                      <a:pt x="16605" y="1"/>
                    </a:cubicBezTo>
                    <a:close/>
                  </a:path>
                </a:pathLst>
              </a:custGeom>
              <a:grp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38" name="Google Shape;3838;p110"/>
              <p:cNvSpPr/>
              <p:nvPr/>
            </p:nvSpPr>
            <p:spPr>
              <a:xfrm>
                <a:off x="3553575" y="1176000"/>
                <a:ext cx="218800" cy="193825"/>
              </a:xfrm>
              <a:custGeom>
                <a:avLst/>
                <a:gdLst/>
                <a:ahLst/>
                <a:cxnLst/>
                <a:rect l="l" t="t" r="r" b="b"/>
                <a:pathLst>
                  <a:path w="8752" h="7753" extrusionOk="0">
                    <a:moveTo>
                      <a:pt x="8634" y="1"/>
                    </a:moveTo>
                    <a:cubicBezTo>
                      <a:pt x="8621" y="1"/>
                      <a:pt x="8606" y="4"/>
                      <a:pt x="8593" y="10"/>
                    </a:cubicBezTo>
                    <a:cubicBezTo>
                      <a:pt x="7078" y="1119"/>
                      <a:pt x="5599" y="2376"/>
                      <a:pt x="4194" y="3633"/>
                    </a:cubicBezTo>
                    <a:cubicBezTo>
                      <a:pt x="2752" y="4927"/>
                      <a:pt x="1384" y="6258"/>
                      <a:pt x="53" y="7700"/>
                    </a:cubicBezTo>
                    <a:cubicBezTo>
                      <a:pt x="1" y="7726"/>
                      <a:pt x="22" y="7752"/>
                      <a:pt x="53" y="7752"/>
                    </a:cubicBezTo>
                    <a:cubicBezTo>
                      <a:pt x="65" y="7752"/>
                      <a:pt x="79" y="7748"/>
                      <a:pt x="90" y="7737"/>
                    </a:cubicBezTo>
                    <a:cubicBezTo>
                      <a:pt x="1458" y="6443"/>
                      <a:pt x="2752" y="5075"/>
                      <a:pt x="4157" y="3855"/>
                    </a:cubicBezTo>
                    <a:cubicBezTo>
                      <a:pt x="5599" y="2561"/>
                      <a:pt x="7078" y="1304"/>
                      <a:pt x="8630" y="158"/>
                    </a:cubicBezTo>
                    <a:cubicBezTo>
                      <a:pt x="8752" y="67"/>
                      <a:pt x="8698" y="1"/>
                      <a:pt x="8634" y="1"/>
                    </a:cubicBezTo>
                    <a:close/>
                  </a:path>
                </a:pathLst>
              </a:custGeom>
              <a:grp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39" name="Google Shape;3839;p110"/>
              <p:cNvSpPr/>
              <p:nvPr/>
            </p:nvSpPr>
            <p:spPr>
              <a:xfrm>
                <a:off x="3644825" y="1210200"/>
                <a:ext cx="157500" cy="152650"/>
              </a:xfrm>
              <a:custGeom>
                <a:avLst/>
                <a:gdLst/>
                <a:ahLst/>
                <a:cxnLst/>
                <a:rect l="l" t="t" r="r" b="b"/>
                <a:pathLst>
                  <a:path w="6300" h="6106" extrusionOk="0">
                    <a:moveTo>
                      <a:pt x="6240" y="0"/>
                    </a:moveTo>
                    <a:cubicBezTo>
                      <a:pt x="6226" y="0"/>
                      <a:pt x="6212" y="13"/>
                      <a:pt x="6200" y="47"/>
                    </a:cubicBezTo>
                    <a:cubicBezTo>
                      <a:pt x="4167" y="2081"/>
                      <a:pt x="1801" y="3781"/>
                      <a:pt x="26" y="6036"/>
                    </a:cubicBezTo>
                    <a:cubicBezTo>
                      <a:pt x="1" y="6062"/>
                      <a:pt x="10" y="6105"/>
                      <a:pt x="43" y="6105"/>
                    </a:cubicBezTo>
                    <a:cubicBezTo>
                      <a:pt x="58" y="6105"/>
                      <a:pt x="77" y="6096"/>
                      <a:pt x="100" y="6073"/>
                    </a:cubicBezTo>
                    <a:cubicBezTo>
                      <a:pt x="2023" y="3966"/>
                      <a:pt x="4241" y="2154"/>
                      <a:pt x="6274" y="121"/>
                    </a:cubicBezTo>
                    <a:cubicBezTo>
                      <a:pt x="6300" y="70"/>
                      <a:pt x="6272" y="0"/>
                      <a:pt x="6240" y="0"/>
                    </a:cubicBezTo>
                    <a:close/>
                  </a:path>
                </a:pathLst>
              </a:custGeom>
              <a:grp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40" name="Google Shape;3840;p110"/>
              <p:cNvSpPr/>
              <p:nvPr/>
            </p:nvSpPr>
            <p:spPr>
              <a:xfrm>
                <a:off x="3718725" y="1294025"/>
                <a:ext cx="86100" cy="74850"/>
              </a:xfrm>
              <a:custGeom>
                <a:avLst/>
                <a:gdLst/>
                <a:ahLst/>
                <a:cxnLst/>
                <a:rect l="l" t="t" r="r" b="b"/>
                <a:pathLst>
                  <a:path w="3444" h="2994" extrusionOk="0">
                    <a:moveTo>
                      <a:pt x="3328" y="1"/>
                    </a:moveTo>
                    <a:cubicBezTo>
                      <a:pt x="3312" y="1"/>
                      <a:pt x="3296" y="7"/>
                      <a:pt x="3281" y="22"/>
                    </a:cubicBezTo>
                    <a:cubicBezTo>
                      <a:pt x="2172" y="872"/>
                      <a:pt x="730" y="1685"/>
                      <a:pt x="28" y="2905"/>
                    </a:cubicBezTo>
                    <a:cubicBezTo>
                      <a:pt x="1" y="2959"/>
                      <a:pt x="53" y="2994"/>
                      <a:pt x="97" y="2994"/>
                    </a:cubicBezTo>
                    <a:cubicBezTo>
                      <a:pt x="114" y="2994"/>
                      <a:pt x="129" y="2989"/>
                      <a:pt x="139" y="2979"/>
                    </a:cubicBezTo>
                    <a:cubicBezTo>
                      <a:pt x="656" y="2425"/>
                      <a:pt x="1100" y="1907"/>
                      <a:pt x="1692" y="1389"/>
                    </a:cubicBezTo>
                    <a:cubicBezTo>
                      <a:pt x="2246" y="946"/>
                      <a:pt x="2801" y="576"/>
                      <a:pt x="3355" y="95"/>
                    </a:cubicBezTo>
                    <a:cubicBezTo>
                      <a:pt x="3444" y="95"/>
                      <a:pt x="3391" y="1"/>
                      <a:pt x="3328" y="1"/>
                    </a:cubicBezTo>
                    <a:close/>
                  </a:path>
                </a:pathLst>
              </a:custGeom>
              <a:grp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841" name="Google Shape;3841;p110"/>
            <p:cNvGrpSpPr/>
            <p:nvPr/>
          </p:nvGrpSpPr>
          <p:grpSpPr>
            <a:xfrm>
              <a:off x="1010350" y="1613450"/>
              <a:ext cx="3450300" cy="1722322"/>
              <a:chOff x="1010350" y="1613450"/>
              <a:chExt cx="3450300" cy="1722322"/>
            </a:xfrm>
            <a:grpFill/>
          </p:grpSpPr>
          <p:sp>
            <p:nvSpPr>
              <p:cNvPr id="3842" name="Google Shape;3842;p110"/>
              <p:cNvSpPr/>
              <p:nvPr/>
            </p:nvSpPr>
            <p:spPr>
              <a:xfrm rot="5400000">
                <a:off x="2711442" y="-52083"/>
                <a:ext cx="53050" cy="3384116"/>
              </a:xfrm>
              <a:custGeom>
                <a:avLst/>
                <a:gdLst/>
                <a:ahLst/>
                <a:cxnLst/>
                <a:rect l="l" t="t" r="r" b="b"/>
                <a:pathLst>
                  <a:path w="2122" h="42898" extrusionOk="0">
                    <a:moveTo>
                      <a:pt x="1133" y="0"/>
                    </a:moveTo>
                    <a:cubicBezTo>
                      <a:pt x="701" y="0"/>
                      <a:pt x="284" y="270"/>
                      <a:pt x="284" y="824"/>
                    </a:cubicBezTo>
                    <a:cubicBezTo>
                      <a:pt x="299" y="14132"/>
                      <a:pt x="299" y="27455"/>
                      <a:pt x="314" y="40778"/>
                    </a:cubicBezTo>
                    <a:cubicBezTo>
                      <a:pt x="105" y="40957"/>
                      <a:pt x="0" y="41211"/>
                      <a:pt x="120" y="41569"/>
                    </a:cubicBezTo>
                    <a:cubicBezTo>
                      <a:pt x="195" y="41794"/>
                      <a:pt x="284" y="42003"/>
                      <a:pt x="344" y="42227"/>
                    </a:cubicBezTo>
                    <a:cubicBezTo>
                      <a:pt x="497" y="42663"/>
                      <a:pt x="922" y="42897"/>
                      <a:pt x="1318" y="42897"/>
                    </a:cubicBezTo>
                    <a:cubicBezTo>
                      <a:pt x="1736" y="42897"/>
                      <a:pt x="2121" y="42637"/>
                      <a:pt x="2121" y="42077"/>
                    </a:cubicBezTo>
                    <a:cubicBezTo>
                      <a:pt x="2091" y="28381"/>
                      <a:pt x="2091" y="14655"/>
                      <a:pt x="2076" y="914"/>
                    </a:cubicBezTo>
                    <a:cubicBezTo>
                      <a:pt x="2076" y="311"/>
                      <a:pt x="1596" y="0"/>
                      <a:pt x="1133" y="0"/>
                    </a:cubicBezTo>
                    <a:close/>
                  </a:path>
                </a:pathLst>
              </a:custGeom>
              <a:grp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43" name="Google Shape;3843;p110"/>
              <p:cNvSpPr/>
              <p:nvPr/>
            </p:nvSpPr>
            <p:spPr>
              <a:xfrm rot="5400000">
                <a:off x="2711442" y="1617167"/>
                <a:ext cx="53050" cy="3384116"/>
              </a:xfrm>
              <a:custGeom>
                <a:avLst/>
                <a:gdLst/>
                <a:ahLst/>
                <a:cxnLst/>
                <a:rect l="l" t="t" r="r" b="b"/>
                <a:pathLst>
                  <a:path w="2122" h="42898" extrusionOk="0">
                    <a:moveTo>
                      <a:pt x="1133" y="0"/>
                    </a:moveTo>
                    <a:cubicBezTo>
                      <a:pt x="701" y="0"/>
                      <a:pt x="284" y="270"/>
                      <a:pt x="284" y="824"/>
                    </a:cubicBezTo>
                    <a:cubicBezTo>
                      <a:pt x="299" y="14132"/>
                      <a:pt x="299" y="27455"/>
                      <a:pt x="314" y="40778"/>
                    </a:cubicBezTo>
                    <a:cubicBezTo>
                      <a:pt x="105" y="40957"/>
                      <a:pt x="0" y="41211"/>
                      <a:pt x="120" y="41569"/>
                    </a:cubicBezTo>
                    <a:cubicBezTo>
                      <a:pt x="195" y="41794"/>
                      <a:pt x="284" y="42003"/>
                      <a:pt x="344" y="42227"/>
                    </a:cubicBezTo>
                    <a:cubicBezTo>
                      <a:pt x="497" y="42663"/>
                      <a:pt x="922" y="42897"/>
                      <a:pt x="1318" y="42897"/>
                    </a:cubicBezTo>
                    <a:cubicBezTo>
                      <a:pt x="1736" y="42897"/>
                      <a:pt x="2121" y="42637"/>
                      <a:pt x="2121" y="42077"/>
                    </a:cubicBezTo>
                    <a:cubicBezTo>
                      <a:pt x="2091" y="28381"/>
                      <a:pt x="2091" y="14655"/>
                      <a:pt x="2076" y="914"/>
                    </a:cubicBezTo>
                    <a:cubicBezTo>
                      <a:pt x="2076" y="311"/>
                      <a:pt x="1596" y="0"/>
                      <a:pt x="1133" y="0"/>
                    </a:cubicBezTo>
                    <a:close/>
                  </a:path>
                </a:pathLst>
              </a:custGeom>
              <a:grp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44" name="Google Shape;3844;p110"/>
              <p:cNvSpPr/>
              <p:nvPr/>
            </p:nvSpPr>
            <p:spPr>
              <a:xfrm>
                <a:off x="1010350" y="1617171"/>
                <a:ext cx="53050" cy="1718601"/>
              </a:xfrm>
              <a:custGeom>
                <a:avLst/>
                <a:gdLst/>
                <a:ahLst/>
                <a:cxnLst/>
                <a:rect l="l" t="t" r="r" b="b"/>
                <a:pathLst>
                  <a:path w="2122" h="42898" extrusionOk="0">
                    <a:moveTo>
                      <a:pt x="1133" y="0"/>
                    </a:moveTo>
                    <a:cubicBezTo>
                      <a:pt x="701" y="0"/>
                      <a:pt x="284" y="270"/>
                      <a:pt x="284" y="824"/>
                    </a:cubicBezTo>
                    <a:cubicBezTo>
                      <a:pt x="299" y="14132"/>
                      <a:pt x="299" y="27455"/>
                      <a:pt x="314" y="40778"/>
                    </a:cubicBezTo>
                    <a:cubicBezTo>
                      <a:pt x="105" y="40957"/>
                      <a:pt x="0" y="41211"/>
                      <a:pt x="120" y="41569"/>
                    </a:cubicBezTo>
                    <a:cubicBezTo>
                      <a:pt x="195" y="41794"/>
                      <a:pt x="284" y="42003"/>
                      <a:pt x="344" y="42227"/>
                    </a:cubicBezTo>
                    <a:cubicBezTo>
                      <a:pt x="497" y="42663"/>
                      <a:pt x="922" y="42897"/>
                      <a:pt x="1318" y="42897"/>
                    </a:cubicBezTo>
                    <a:cubicBezTo>
                      <a:pt x="1736" y="42897"/>
                      <a:pt x="2121" y="42637"/>
                      <a:pt x="2121" y="42077"/>
                    </a:cubicBezTo>
                    <a:cubicBezTo>
                      <a:pt x="2091" y="28381"/>
                      <a:pt x="2091" y="14655"/>
                      <a:pt x="2076" y="914"/>
                    </a:cubicBezTo>
                    <a:cubicBezTo>
                      <a:pt x="2076" y="311"/>
                      <a:pt x="1596" y="0"/>
                      <a:pt x="1133" y="0"/>
                    </a:cubicBezTo>
                    <a:close/>
                  </a:path>
                </a:pathLst>
              </a:custGeom>
              <a:grp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45" name="Google Shape;3845;p110"/>
              <p:cNvSpPr/>
              <p:nvPr/>
            </p:nvSpPr>
            <p:spPr>
              <a:xfrm>
                <a:off x="4407600" y="1617171"/>
                <a:ext cx="53050" cy="1718601"/>
              </a:xfrm>
              <a:custGeom>
                <a:avLst/>
                <a:gdLst/>
                <a:ahLst/>
                <a:cxnLst/>
                <a:rect l="l" t="t" r="r" b="b"/>
                <a:pathLst>
                  <a:path w="2122" h="42898" extrusionOk="0">
                    <a:moveTo>
                      <a:pt x="1133" y="0"/>
                    </a:moveTo>
                    <a:cubicBezTo>
                      <a:pt x="701" y="0"/>
                      <a:pt x="284" y="270"/>
                      <a:pt x="284" y="824"/>
                    </a:cubicBezTo>
                    <a:cubicBezTo>
                      <a:pt x="299" y="14132"/>
                      <a:pt x="299" y="27455"/>
                      <a:pt x="314" y="40778"/>
                    </a:cubicBezTo>
                    <a:cubicBezTo>
                      <a:pt x="105" y="40957"/>
                      <a:pt x="0" y="41211"/>
                      <a:pt x="120" y="41569"/>
                    </a:cubicBezTo>
                    <a:cubicBezTo>
                      <a:pt x="195" y="41794"/>
                      <a:pt x="284" y="42003"/>
                      <a:pt x="344" y="42227"/>
                    </a:cubicBezTo>
                    <a:cubicBezTo>
                      <a:pt x="497" y="42663"/>
                      <a:pt x="922" y="42897"/>
                      <a:pt x="1318" y="42897"/>
                    </a:cubicBezTo>
                    <a:cubicBezTo>
                      <a:pt x="1736" y="42897"/>
                      <a:pt x="2121" y="42637"/>
                      <a:pt x="2121" y="42077"/>
                    </a:cubicBezTo>
                    <a:cubicBezTo>
                      <a:pt x="2091" y="28381"/>
                      <a:pt x="2091" y="14655"/>
                      <a:pt x="2076" y="914"/>
                    </a:cubicBezTo>
                    <a:cubicBezTo>
                      <a:pt x="2076" y="311"/>
                      <a:pt x="1596" y="0"/>
                      <a:pt x="1133" y="0"/>
                    </a:cubicBezTo>
                    <a:close/>
                  </a:path>
                </a:pathLst>
              </a:custGeom>
              <a:grp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sp>
        <p:nvSpPr>
          <p:cNvPr id="3846" name="Google Shape;3846;p110"/>
          <p:cNvSpPr/>
          <p:nvPr/>
        </p:nvSpPr>
        <p:spPr>
          <a:xfrm>
            <a:off x="83013" y="608361"/>
            <a:ext cx="1973833" cy="302033"/>
          </a:xfrm>
          <a:custGeom>
            <a:avLst/>
            <a:gdLst/>
            <a:ahLst/>
            <a:cxnLst/>
            <a:rect l="l" t="t" r="r" b="b"/>
            <a:pathLst>
              <a:path w="59215" h="9061" extrusionOk="0">
                <a:moveTo>
                  <a:pt x="28164" y="6570"/>
                </a:moveTo>
                <a:cubicBezTo>
                  <a:pt x="28206" y="6570"/>
                  <a:pt x="28227" y="6591"/>
                  <a:pt x="28227" y="6591"/>
                </a:cubicBezTo>
                <a:cubicBezTo>
                  <a:pt x="28227" y="6591"/>
                  <a:pt x="28206" y="6591"/>
                  <a:pt x="28164" y="6570"/>
                </a:cubicBezTo>
                <a:close/>
                <a:moveTo>
                  <a:pt x="2951" y="8035"/>
                </a:moveTo>
                <a:cubicBezTo>
                  <a:pt x="2951" y="8042"/>
                  <a:pt x="2951" y="8044"/>
                  <a:pt x="2950" y="8044"/>
                </a:cubicBezTo>
                <a:cubicBezTo>
                  <a:pt x="2949" y="8044"/>
                  <a:pt x="2944" y="8035"/>
                  <a:pt x="2930" y="8035"/>
                </a:cubicBezTo>
                <a:close/>
                <a:moveTo>
                  <a:pt x="48272" y="0"/>
                </a:moveTo>
                <a:cubicBezTo>
                  <a:pt x="48146" y="0"/>
                  <a:pt x="48020" y="21"/>
                  <a:pt x="47895" y="105"/>
                </a:cubicBezTo>
                <a:cubicBezTo>
                  <a:pt x="47686" y="209"/>
                  <a:pt x="47497" y="356"/>
                  <a:pt x="47372" y="565"/>
                </a:cubicBezTo>
                <a:cubicBezTo>
                  <a:pt x="47288" y="691"/>
                  <a:pt x="47225" y="816"/>
                  <a:pt x="47163" y="942"/>
                </a:cubicBezTo>
                <a:cubicBezTo>
                  <a:pt x="47058" y="1130"/>
                  <a:pt x="46974" y="1318"/>
                  <a:pt x="46870" y="1486"/>
                </a:cubicBezTo>
                <a:cubicBezTo>
                  <a:pt x="46702" y="1800"/>
                  <a:pt x="46535" y="2093"/>
                  <a:pt x="46367" y="2406"/>
                </a:cubicBezTo>
                <a:cubicBezTo>
                  <a:pt x="46221" y="2678"/>
                  <a:pt x="46095" y="2950"/>
                  <a:pt x="45928" y="3222"/>
                </a:cubicBezTo>
                <a:cubicBezTo>
                  <a:pt x="45635" y="3746"/>
                  <a:pt x="45342" y="4269"/>
                  <a:pt x="44987" y="4771"/>
                </a:cubicBezTo>
                <a:cubicBezTo>
                  <a:pt x="44903" y="4855"/>
                  <a:pt x="44861" y="4917"/>
                  <a:pt x="44777" y="5022"/>
                </a:cubicBezTo>
                <a:cubicBezTo>
                  <a:pt x="44715" y="4562"/>
                  <a:pt x="44673" y="4080"/>
                  <a:pt x="44652" y="3578"/>
                </a:cubicBezTo>
                <a:cubicBezTo>
                  <a:pt x="44610" y="3181"/>
                  <a:pt x="44589" y="2720"/>
                  <a:pt x="44568" y="2302"/>
                </a:cubicBezTo>
                <a:cubicBezTo>
                  <a:pt x="44568" y="2134"/>
                  <a:pt x="44547" y="1946"/>
                  <a:pt x="44526" y="1758"/>
                </a:cubicBezTo>
                <a:lnTo>
                  <a:pt x="44526" y="1486"/>
                </a:lnTo>
                <a:cubicBezTo>
                  <a:pt x="44526" y="1360"/>
                  <a:pt x="44484" y="1256"/>
                  <a:pt x="44484" y="1130"/>
                </a:cubicBezTo>
                <a:cubicBezTo>
                  <a:pt x="44463" y="963"/>
                  <a:pt x="44422" y="816"/>
                  <a:pt x="44338" y="691"/>
                </a:cubicBezTo>
                <a:cubicBezTo>
                  <a:pt x="44254" y="565"/>
                  <a:pt x="44150" y="481"/>
                  <a:pt x="44024" y="377"/>
                </a:cubicBezTo>
                <a:cubicBezTo>
                  <a:pt x="43940" y="314"/>
                  <a:pt x="43815" y="293"/>
                  <a:pt x="43710" y="251"/>
                </a:cubicBezTo>
                <a:cubicBezTo>
                  <a:pt x="43637" y="230"/>
                  <a:pt x="43569" y="220"/>
                  <a:pt x="43504" y="220"/>
                </a:cubicBezTo>
                <a:cubicBezTo>
                  <a:pt x="43438" y="220"/>
                  <a:pt x="43375" y="230"/>
                  <a:pt x="43313" y="251"/>
                </a:cubicBezTo>
                <a:cubicBezTo>
                  <a:pt x="43103" y="293"/>
                  <a:pt x="42978" y="419"/>
                  <a:pt x="42873" y="586"/>
                </a:cubicBezTo>
                <a:cubicBezTo>
                  <a:pt x="42706" y="795"/>
                  <a:pt x="42580" y="1025"/>
                  <a:pt x="42476" y="1235"/>
                </a:cubicBezTo>
                <a:cubicBezTo>
                  <a:pt x="42413" y="1360"/>
                  <a:pt x="42350" y="1465"/>
                  <a:pt x="42287" y="1611"/>
                </a:cubicBezTo>
                <a:cubicBezTo>
                  <a:pt x="42183" y="1821"/>
                  <a:pt x="42057" y="2009"/>
                  <a:pt x="41953" y="2239"/>
                </a:cubicBezTo>
                <a:cubicBezTo>
                  <a:pt x="41576" y="2909"/>
                  <a:pt x="41220" y="3557"/>
                  <a:pt x="40781" y="4185"/>
                </a:cubicBezTo>
                <a:cubicBezTo>
                  <a:pt x="40613" y="4373"/>
                  <a:pt x="40467" y="4562"/>
                  <a:pt x="40279" y="4687"/>
                </a:cubicBezTo>
                <a:lnTo>
                  <a:pt x="40258" y="4687"/>
                </a:lnTo>
                <a:cubicBezTo>
                  <a:pt x="40069" y="4122"/>
                  <a:pt x="39902" y="3536"/>
                  <a:pt x="39777" y="2971"/>
                </a:cubicBezTo>
                <a:cubicBezTo>
                  <a:pt x="39756" y="2867"/>
                  <a:pt x="39735" y="2762"/>
                  <a:pt x="39693" y="2616"/>
                </a:cubicBezTo>
                <a:cubicBezTo>
                  <a:pt x="39672" y="2469"/>
                  <a:pt x="39630" y="2302"/>
                  <a:pt x="39588" y="2134"/>
                </a:cubicBezTo>
                <a:lnTo>
                  <a:pt x="39442" y="1570"/>
                </a:lnTo>
                <a:cubicBezTo>
                  <a:pt x="39379" y="1423"/>
                  <a:pt x="39337" y="1256"/>
                  <a:pt x="39233" y="1130"/>
                </a:cubicBezTo>
                <a:cubicBezTo>
                  <a:pt x="39170" y="1046"/>
                  <a:pt x="39128" y="1005"/>
                  <a:pt x="39065" y="942"/>
                </a:cubicBezTo>
                <a:cubicBezTo>
                  <a:pt x="39002" y="879"/>
                  <a:pt x="38835" y="774"/>
                  <a:pt x="38709" y="733"/>
                </a:cubicBezTo>
                <a:cubicBezTo>
                  <a:pt x="38626" y="712"/>
                  <a:pt x="38542" y="712"/>
                  <a:pt x="38437" y="712"/>
                </a:cubicBezTo>
                <a:cubicBezTo>
                  <a:pt x="38333" y="712"/>
                  <a:pt x="38249" y="733"/>
                  <a:pt x="38103" y="774"/>
                </a:cubicBezTo>
                <a:cubicBezTo>
                  <a:pt x="37977" y="795"/>
                  <a:pt x="37852" y="900"/>
                  <a:pt x="37747" y="984"/>
                </a:cubicBezTo>
                <a:cubicBezTo>
                  <a:pt x="37663" y="1025"/>
                  <a:pt x="37642" y="1088"/>
                  <a:pt x="37580" y="1151"/>
                </a:cubicBezTo>
                <a:cubicBezTo>
                  <a:pt x="37475" y="1298"/>
                  <a:pt x="37349" y="1444"/>
                  <a:pt x="37245" y="1611"/>
                </a:cubicBezTo>
                <a:cubicBezTo>
                  <a:pt x="37161" y="1716"/>
                  <a:pt x="37098" y="1842"/>
                  <a:pt x="37015" y="1967"/>
                </a:cubicBezTo>
                <a:cubicBezTo>
                  <a:pt x="36931" y="2072"/>
                  <a:pt x="36847" y="2197"/>
                  <a:pt x="36805" y="2302"/>
                </a:cubicBezTo>
                <a:cubicBezTo>
                  <a:pt x="36680" y="2511"/>
                  <a:pt x="36533" y="2699"/>
                  <a:pt x="36429" y="2909"/>
                </a:cubicBezTo>
                <a:cubicBezTo>
                  <a:pt x="36261" y="3202"/>
                  <a:pt x="36094" y="3453"/>
                  <a:pt x="35906" y="3746"/>
                </a:cubicBezTo>
                <a:cubicBezTo>
                  <a:pt x="35759" y="3976"/>
                  <a:pt x="35634" y="4248"/>
                  <a:pt x="35466" y="4478"/>
                </a:cubicBezTo>
                <a:cubicBezTo>
                  <a:pt x="35278" y="4771"/>
                  <a:pt x="35111" y="5022"/>
                  <a:pt x="34901" y="5294"/>
                </a:cubicBezTo>
                <a:cubicBezTo>
                  <a:pt x="34692" y="5524"/>
                  <a:pt x="34483" y="5754"/>
                  <a:pt x="34232" y="5943"/>
                </a:cubicBezTo>
                <a:lnTo>
                  <a:pt x="34002" y="6110"/>
                </a:lnTo>
                <a:cubicBezTo>
                  <a:pt x="33981" y="6110"/>
                  <a:pt x="33960" y="6131"/>
                  <a:pt x="33897" y="6131"/>
                </a:cubicBezTo>
                <a:lnTo>
                  <a:pt x="33876" y="6131"/>
                </a:lnTo>
                <a:cubicBezTo>
                  <a:pt x="33771" y="5963"/>
                  <a:pt x="33688" y="5817"/>
                  <a:pt x="33604" y="5629"/>
                </a:cubicBezTo>
                <a:cubicBezTo>
                  <a:pt x="33437" y="5147"/>
                  <a:pt x="33290" y="4666"/>
                  <a:pt x="33227" y="4164"/>
                </a:cubicBezTo>
                <a:cubicBezTo>
                  <a:pt x="33165" y="3850"/>
                  <a:pt x="33123" y="3557"/>
                  <a:pt x="33060" y="3243"/>
                </a:cubicBezTo>
                <a:cubicBezTo>
                  <a:pt x="33039" y="3013"/>
                  <a:pt x="32976" y="2783"/>
                  <a:pt x="32955" y="2553"/>
                </a:cubicBezTo>
                <a:cubicBezTo>
                  <a:pt x="32955" y="2469"/>
                  <a:pt x="32935" y="2386"/>
                  <a:pt x="32935" y="2281"/>
                </a:cubicBezTo>
                <a:cubicBezTo>
                  <a:pt x="32914" y="2176"/>
                  <a:pt x="32872" y="2093"/>
                  <a:pt x="32830" y="1967"/>
                </a:cubicBezTo>
                <a:cubicBezTo>
                  <a:pt x="32746" y="1758"/>
                  <a:pt x="32537" y="1611"/>
                  <a:pt x="32328" y="1549"/>
                </a:cubicBezTo>
                <a:cubicBezTo>
                  <a:pt x="32265" y="1538"/>
                  <a:pt x="32202" y="1533"/>
                  <a:pt x="32137" y="1533"/>
                </a:cubicBezTo>
                <a:cubicBezTo>
                  <a:pt x="32071" y="1533"/>
                  <a:pt x="32003" y="1538"/>
                  <a:pt x="31930" y="1549"/>
                </a:cubicBezTo>
                <a:lnTo>
                  <a:pt x="31888" y="1549"/>
                </a:lnTo>
                <a:cubicBezTo>
                  <a:pt x="31784" y="1570"/>
                  <a:pt x="31679" y="1632"/>
                  <a:pt x="31595" y="1716"/>
                </a:cubicBezTo>
                <a:cubicBezTo>
                  <a:pt x="31449" y="1821"/>
                  <a:pt x="31386" y="1988"/>
                  <a:pt x="31302" y="2155"/>
                </a:cubicBezTo>
                <a:cubicBezTo>
                  <a:pt x="31156" y="2448"/>
                  <a:pt x="30989" y="2699"/>
                  <a:pt x="30821" y="2992"/>
                </a:cubicBezTo>
                <a:cubicBezTo>
                  <a:pt x="30319" y="3829"/>
                  <a:pt x="29817" y="4687"/>
                  <a:pt x="29210" y="5482"/>
                </a:cubicBezTo>
                <a:cubicBezTo>
                  <a:pt x="28980" y="5754"/>
                  <a:pt x="28750" y="6026"/>
                  <a:pt x="28457" y="6277"/>
                </a:cubicBezTo>
                <a:cubicBezTo>
                  <a:pt x="28352" y="6361"/>
                  <a:pt x="28248" y="6424"/>
                  <a:pt x="28143" y="6466"/>
                </a:cubicBezTo>
                <a:cubicBezTo>
                  <a:pt x="28080" y="6340"/>
                  <a:pt x="28059" y="6194"/>
                  <a:pt x="28017" y="6089"/>
                </a:cubicBezTo>
                <a:cubicBezTo>
                  <a:pt x="27955" y="5943"/>
                  <a:pt x="27934" y="5796"/>
                  <a:pt x="27871" y="5650"/>
                </a:cubicBezTo>
                <a:cubicBezTo>
                  <a:pt x="27808" y="5419"/>
                  <a:pt x="27787" y="5147"/>
                  <a:pt x="27704" y="4917"/>
                </a:cubicBezTo>
                <a:cubicBezTo>
                  <a:pt x="27641" y="4687"/>
                  <a:pt x="27599" y="4415"/>
                  <a:pt x="27536" y="4185"/>
                </a:cubicBezTo>
                <a:cubicBezTo>
                  <a:pt x="27494" y="3997"/>
                  <a:pt x="27453" y="3787"/>
                  <a:pt x="27411" y="3620"/>
                </a:cubicBezTo>
                <a:cubicBezTo>
                  <a:pt x="27390" y="3432"/>
                  <a:pt x="27327" y="3264"/>
                  <a:pt x="27285" y="3118"/>
                </a:cubicBezTo>
                <a:cubicBezTo>
                  <a:pt x="27243" y="2992"/>
                  <a:pt x="27222" y="2846"/>
                  <a:pt x="27181" y="2720"/>
                </a:cubicBezTo>
                <a:cubicBezTo>
                  <a:pt x="27097" y="2427"/>
                  <a:pt x="26888" y="2155"/>
                  <a:pt x="26574" y="2051"/>
                </a:cubicBezTo>
                <a:cubicBezTo>
                  <a:pt x="26473" y="2019"/>
                  <a:pt x="26370" y="2003"/>
                  <a:pt x="26270" y="2003"/>
                </a:cubicBezTo>
                <a:cubicBezTo>
                  <a:pt x="26036" y="2003"/>
                  <a:pt x="25814" y="2091"/>
                  <a:pt x="25653" y="2281"/>
                </a:cubicBezTo>
                <a:cubicBezTo>
                  <a:pt x="25590" y="2386"/>
                  <a:pt x="25507" y="2490"/>
                  <a:pt x="25444" y="2595"/>
                </a:cubicBezTo>
                <a:cubicBezTo>
                  <a:pt x="25402" y="2720"/>
                  <a:pt x="25318" y="2846"/>
                  <a:pt x="25256" y="2992"/>
                </a:cubicBezTo>
                <a:cubicBezTo>
                  <a:pt x="25172" y="3160"/>
                  <a:pt x="25088" y="3348"/>
                  <a:pt x="25004" y="3536"/>
                </a:cubicBezTo>
                <a:cubicBezTo>
                  <a:pt x="24586" y="4352"/>
                  <a:pt x="24168" y="5189"/>
                  <a:pt x="23624" y="5943"/>
                </a:cubicBezTo>
                <a:cubicBezTo>
                  <a:pt x="23498" y="6089"/>
                  <a:pt x="23331" y="6256"/>
                  <a:pt x="23163" y="6403"/>
                </a:cubicBezTo>
                <a:cubicBezTo>
                  <a:pt x="23100" y="6466"/>
                  <a:pt x="23038" y="6487"/>
                  <a:pt x="22975" y="6549"/>
                </a:cubicBezTo>
                <a:cubicBezTo>
                  <a:pt x="22933" y="6549"/>
                  <a:pt x="22891" y="6570"/>
                  <a:pt x="22870" y="6570"/>
                </a:cubicBezTo>
                <a:cubicBezTo>
                  <a:pt x="22861" y="6559"/>
                  <a:pt x="22853" y="6548"/>
                  <a:pt x="22844" y="6536"/>
                </a:cubicBezTo>
                <a:lnTo>
                  <a:pt x="22844" y="6536"/>
                </a:lnTo>
                <a:lnTo>
                  <a:pt x="22870" y="6549"/>
                </a:lnTo>
                <a:cubicBezTo>
                  <a:pt x="22870" y="6530"/>
                  <a:pt x="22870" y="6529"/>
                  <a:pt x="22839" y="6528"/>
                </a:cubicBezTo>
                <a:lnTo>
                  <a:pt x="22839" y="6528"/>
                </a:lnTo>
                <a:cubicBezTo>
                  <a:pt x="22841" y="6531"/>
                  <a:pt x="22842" y="6534"/>
                  <a:pt x="22844" y="6536"/>
                </a:cubicBezTo>
                <a:lnTo>
                  <a:pt x="22844" y="6536"/>
                </a:lnTo>
                <a:lnTo>
                  <a:pt x="22828" y="6528"/>
                </a:lnTo>
                <a:cubicBezTo>
                  <a:pt x="22832" y="6528"/>
                  <a:pt x="22836" y="6528"/>
                  <a:pt x="22839" y="6528"/>
                </a:cubicBezTo>
                <a:lnTo>
                  <a:pt x="22839" y="6528"/>
                </a:lnTo>
                <a:cubicBezTo>
                  <a:pt x="22771" y="6433"/>
                  <a:pt x="22718" y="6326"/>
                  <a:pt x="22682" y="6235"/>
                </a:cubicBezTo>
                <a:cubicBezTo>
                  <a:pt x="22515" y="5838"/>
                  <a:pt x="22410" y="5440"/>
                  <a:pt x="22305" y="5043"/>
                </a:cubicBezTo>
                <a:cubicBezTo>
                  <a:pt x="22263" y="4813"/>
                  <a:pt x="22180" y="4562"/>
                  <a:pt x="22117" y="4311"/>
                </a:cubicBezTo>
                <a:cubicBezTo>
                  <a:pt x="22075" y="4038"/>
                  <a:pt x="21991" y="3746"/>
                  <a:pt x="21950" y="3474"/>
                </a:cubicBezTo>
                <a:lnTo>
                  <a:pt x="21866" y="3097"/>
                </a:lnTo>
                <a:cubicBezTo>
                  <a:pt x="21845" y="2909"/>
                  <a:pt x="21803" y="2741"/>
                  <a:pt x="21740" y="2595"/>
                </a:cubicBezTo>
                <a:cubicBezTo>
                  <a:pt x="21699" y="2511"/>
                  <a:pt x="21678" y="2469"/>
                  <a:pt x="21636" y="2386"/>
                </a:cubicBezTo>
                <a:cubicBezTo>
                  <a:pt x="21573" y="2302"/>
                  <a:pt x="21510" y="2197"/>
                  <a:pt x="21427" y="2114"/>
                </a:cubicBezTo>
                <a:cubicBezTo>
                  <a:pt x="21343" y="2009"/>
                  <a:pt x="21155" y="1967"/>
                  <a:pt x="21029" y="1967"/>
                </a:cubicBezTo>
                <a:cubicBezTo>
                  <a:pt x="20820" y="1967"/>
                  <a:pt x="20673" y="2072"/>
                  <a:pt x="20569" y="2218"/>
                </a:cubicBezTo>
                <a:cubicBezTo>
                  <a:pt x="20485" y="2365"/>
                  <a:pt x="20380" y="2469"/>
                  <a:pt x="20318" y="2595"/>
                </a:cubicBezTo>
                <a:cubicBezTo>
                  <a:pt x="20255" y="2741"/>
                  <a:pt x="20171" y="2930"/>
                  <a:pt x="20087" y="3118"/>
                </a:cubicBezTo>
                <a:cubicBezTo>
                  <a:pt x="19962" y="3432"/>
                  <a:pt x="19836" y="3725"/>
                  <a:pt x="19690" y="4038"/>
                </a:cubicBezTo>
                <a:cubicBezTo>
                  <a:pt x="19522" y="4457"/>
                  <a:pt x="19334" y="4875"/>
                  <a:pt x="19125" y="5294"/>
                </a:cubicBezTo>
                <a:cubicBezTo>
                  <a:pt x="18916" y="5671"/>
                  <a:pt x="18706" y="6089"/>
                  <a:pt x="18434" y="6466"/>
                </a:cubicBezTo>
                <a:cubicBezTo>
                  <a:pt x="18309" y="6612"/>
                  <a:pt x="18183" y="6779"/>
                  <a:pt x="18058" y="6905"/>
                </a:cubicBezTo>
                <a:cubicBezTo>
                  <a:pt x="17995" y="6968"/>
                  <a:pt x="17911" y="6989"/>
                  <a:pt x="17870" y="7010"/>
                </a:cubicBezTo>
                <a:lnTo>
                  <a:pt x="17849" y="7010"/>
                </a:lnTo>
                <a:lnTo>
                  <a:pt x="17849" y="6989"/>
                </a:lnTo>
                <a:cubicBezTo>
                  <a:pt x="17807" y="6968"/>
                  <a:pt x="17786" y="6905"/>
                  <a:pt x="17786" y="6884"/>
                </a:cubicBezTo>
                <a:cubicBezTo>
                  <a:pt x="17556" y="6298"/>
                  <a:pt x="17430" y="5712"/>
                  <a:pt x="17284" y="5106"/>
                </a:cubicBezTo>
                <a:cubicBezTo>
                  <a:pt x="17242" y="4834"/>
                  <a:pt x="17158" y="4562"/>
                  <a:pt x="17116" y="4290"/>
                </a:cubicBezTo>
                <a:cubicBezTo>
                  <a:pt x="17053" y="4101"/>
                  <a:pt x="17033" y="3955"/>
                  <a:pt x="16970" y="3766"/>
                </a:cubicBezTo>
                <a:cubicBezTo>
                  <a:pt x="16949" y="3641"/>
                  <a:pt x="16865" y="3515"/>
                  <a:pt x="16823" y="3411"/>
                </a:cubicBezTo>
                <a:cubicBezTo>
                  <a:pt x="16740" y="3264"/>
                  <a:pt x="16635" y="3160"/>
                  <a:pt x="16530" y="3055"/>
                </a:cubicBezTo>
                <a:cubicBezTo>
                  <a:pt x="16447" y="2950"/>
                  <a:pt x="16321" y="2930"/>
                  <a:pt x="16196" y="2930"/>
                </a:cubicBezTo>
                <a:cubicBezTo>
                  <a:pt x="16007" y="2930"/>
                  <a:pt x="15882" y="3034"/>
                  <a:pt x="15777" y="3160"/>
                </a:cubicBezTo>
                <a:cubicBezTo>
                  <a:pt x="15693" y="3264"/>
                  <a:pt x="15610" y="3411"/>
                  <a:pt x="15547" y="3536"/>
                </a:cubicBezTo>
                <a:cubicBezTo>
                  <a:pt x="15463" y="3683"/>
                  <a:pt x="15401" y="3871"/>
                  <a:pt x="15338" y="4038"/>
                </a:cubicBezTo>
                <a:cubicBezTo>
                  <a:pt x="15149" y="4457"/>
                  <a:pt x="14961" y="4875"/>
                  <a:pt x="14752" y="5252"/>
                </a:cubicBezTo>
                <a:cubicBezTo>
                  <a:pt x="14626" y="5545"/>
                  <a:pt x="14459" y="5859"/>
                  <a:pt x="14333" y="6152"/>
                </a:cubicBezTo>
                <a:cubicBezTo>
                  <a:pt x="14187" y="6445"/>
                  <a:pt x="14040" y="6759"/>
                  <a:pt x="13873" y="7031"/>
                </a:cubicBezTo>
                <a:cubicBezTo>
                  <a:pt x="13706" y="7303"/>
                  <a:pt x="13580" y="7533"/>
                  <a:pt x="13392" y="7763"/>
                </a:cubicBezTo>
                <a:cubicBezTo>
                  <a:pt x="13266" y="7930"/>
                  <a:pt x="13162" y="8056"/>
                  <a:pt x="12994" y="8160"/>
                </a:cubicBezTo>
                <a:cubicBezTo>
                  <a:pt x="12973" y="8181"/>
                  <a:pt x="12952" y="8181"/>
                  <a:pt x="12952" y="8181"/>
                </a:cubicBezTo>
                <a:cubicBezTo>
                  <a:pt x="12932" y="8181"/>
                  <a:pt x="12890" y="8223"/>
                  <a:pt x="12869" y="8223"/>
                </a:cubicBezTo>
                <a:cubicBezTo>
                  <a:pt x="12848" y="8160"/>
                  <a:pt x="12827" y="8140"/>
                  <a:pt x="12785" y="8077"/>
                </a:cubicBezTo>
                <a:cubicBezTo>
                  <a:pt x="12701" y="7826"/>
                  <a:pt x="12660" y="7533"/>
                  <a:pt x="12639" y="7240"/>
                </a:cubicBezTo>
                <a:cubicBezTo>
                  <a:pt x="12597" y="7031"/>
                  <a:pt x="12555" y="6821"/>
                  <a:pt x="12534" y="6612"/>
                </a:cubicBezTo>
                <a:cubicBezTo>
                  <a:pt x="12471" y="6131"/>
                  <a:pt x="12408" y="5650"/>
                  <a:pt x="12367" y="5147"/>
                </a:cubicBezTo>
                <a:cubicBezTo>
                  <a:pt x="12346" y="4792"/>
                  <a:pt x="12325" y="4394"/>
                  <a:pt x="12283" y="4038"/>
                </a:cubicBezTo>
                <a:cubicBezTo>
                  <a:pt x="12283" y="3829"/>
                  <a:pt x="12262" y="3641"/>
                  <a:pt x="12262" y="3432"/>
                </a:cubicBezTo>
                <a:cubicBezTo>
                  <a:pt x="12262" y="3264"/>
                  <a:pt x="12241" y="3097"/>
                  <a:pt x="12220" y="2930"/>
                </a:cubicBezTo>
                <a:cubicBezTo>
                  <a:pt x="12178" y="2741"/>
                  <a:pt x="12074" y="2595"/>
                  <a:pt x="11969" y="2427"/>
                </a:cubicBezTo>
                <a:cubicBezTo>
                  <a:pt x="11927" y="2323"/>
                  <a:pt x="11823" y="2260"/>
                  <a:pt x="11718" y="2218"/>
                </a:cubicBezTo>
                <a:cubicBezTo>
                  <a:pt x="11675" y="2207"/>
                  <a:pt x="11633" y="2202"/>
                  <a:pt x="11593" y="2202"/>
                </a:cubicBezTo>
                <a:cubicBezTo>
                  <a:pt x="11478" y="2202"/>
                  <a:pt x="11377" y="2245"/>
                  <a:pt x="11299" y="2323"/>
                </a:cubicBezTo>
                <a:cubicBezTo>
                  <a:pt x="11174" y="2427"/>
                  <a:pt x="11069" y="2532"/>
                  <a:pt x="10965" y="2678"/>
                </a:cubicBezTo>
                <a:cubicBezTo>
                  <a:pt x="10860" y="2825"/>
                  <a:pt x="10776" y="2992"/>
                  <a:pt x="10672" y="3160"/>
                </a:cubicBezTo>
                <a:cubicBezTo>
                  <a:pt x="10588" y="3306"/>
                  <a:pt x="10546" y="3432"/>
                  <a:pt x="10463" y="3557"/>
                </a:cubicBezTo>
                <a:cubicBezTo>
                  <a:pt x="10337" y="3787"/>
                  <a:pt x="10232" y="3997"/>
                  <a:pt x="10086" y="4248"/>
                </a:cubicBezTo>
                <a:cubicBezTo>
                  <a:pt x="9563" y="5189"/>
                  <a:pt x="9082" y="6131"/>
                  <a:pt x="8412" y="6968"/>
                </a:cubicBezTo>
                <a:cubicBezTo>
                  <a:pt x="8286" y="7114"/>
                  <a:pt x="8182" y="7240"/>
                  <a:pt x="8056" y="7407"/>
                </a:cubicBezTo>
                <a:cubicBezTo>
                  <a:pt x="7994" y="7491"/>
                  <a:pt x="7931" y="7533"/>
                  <a:pt x="7868" y="7616"/>
                </a:cubicBezTo>
                <a:lnTo>
                  <a:pt x="7722" y="6905"/>
                </a:lnTo>
                <a:cubicBezTo>
                  <a:pt x="7659" y="6654"/>
                  <a:pt x="7617" y="6361"/>
                  <a:pt x="7554" y="6089"/>
                </a:cubicBezTo>
                <a:cubicBezTo>
                  <a:pt x="7450" y="5399"/>
                  <a:pt x="7345" y="4708"/>
                  <a:pt x="7240" y="3997"/>
                </a:cubicBezTo>
                <a:cubicBezTo>
                  <a:pt x="7198" y="3725"/>
                  <a:pt x="7157" y="3453"/>
                  <a:pt x="7094" y="3160"/>
                </a:cubicBezTo>
                <a:cubicBezTo>
                  <a:pt x="7052" y="2992"/>
                  <a:pt x="7010" y="2804"/>
                  <a:pt x="6989" y="2616"/>
                </a:cubicBezTo>
                <a:cubicBezTo>
                  <a:pt x="6947" y="2427"/>
                  <a:pt x="6843" y="2218"/>
                  <a:pt x="6675" y="2114"/>
                </a:cubicBezTo>
                <a:cubicBezTo>
                  <a:pt x="6583" y="2074"/>
                  <a:pt x="6481" y="2059"/>
                  <a:pt x="6377" y="2059"/>
                </a:cubicBezTo>
                <a:cubicBezTo>
                  <a:pt x="6317" y="2059"/>
                  <a:pt x="6255" y="2064"/>
                  <a:pt x="6194" y="2072"/>
                </a:cubicBezTo>
                <a:cubicBezTo>
                  <a:pt x="6006" y="2114"/>
                  <a:pt x="5901" y="2281"/>
                  <a:pt x="5859" y="2427"/>
                </a:cubicBezTo>
                <a:cubicBezTo>
                  <a:pt x="5838" y="2532"/>
                  <a:pt x="5797" y="2658"/>
                  <a:pt x="5776" y="2720"/>
                </a:cubicBezTo>
                <a:cubicBezTo>
                  <a:pt x="5755" y="2825"/>
                  <a:pt x="5692" y="2930"/>
                  <a:pt x="5671" y="3034"/>
                </a:cubicBezTo>
                <a:lnTo>
                  <a:pt x="4960" y="4917"/>
                </a:lnTo>
                <a:cubicBezTo>
                  <a:pt x="4918" y="5043"/>
                  <a:pt x="4855" y="5210"/>
                  <a:pt x="4792" y="5336"/>
                </a:cubicBezTo>
                <a:cubicBezTo>
                  <a:pt x="4499" y="6026"/>
                  <a:pt x="4165" y="6717"/>
                  <a:pt x="3683" y="7324"/>
                </a:cubicBezTo>
                <a:cubicBezTo>
                  <a:pt x="3537" y="7533"/>
                  <a:pt x="3349" y="7742"/>
                  <a:pt x="3160" y="7930"/>
                </a:cubicBezTo>
                <a:cubicBezTo>
                  <a:pt x="3139" y="7951"/>
                  <a:pt x="3077" y="7972"/>
                  <a:pt x="3056" y="7972"/>
                </a:cubicBezTo>
                <a:lnTo>
                  <a:pt x="2993" y="7972"/>
                </a:lnTo>
                <a:lnTo>
                  <a:pt x="2993" y="7951"/>
                </a:lnTo>
                <a:lnTo>
                  <a:pt x="2909" y="7721"/>
                </a:lnTo>
                <a:cubicBezTo>
                  <a:pt x="2867" y="7449"/>
                  <a:pt x="2909" y="7198"/>
                  <a:pt x="2909" y="6926"/>
                </a:cubicBezTo>
                <a:lnTo>
                  <a:pt x="2909" y="6382"/>
                </a:lnTo>
                <a:cubicBezTo>
                  <a:pt x="2909" y="5963"/>
                  <a:pt x="2930" y="5566"/>
                  <a:pt x="2930" y="5147"/>
                </a:cubicBezTo>
                <a:cubicBezTo>
                  <a:pt x="2930" y="4792"/>
                  <a:pt x="2951" y="4394"/>
                  <a:pt x="2951" y="4038"/>
                </a:cubicBezTo>
                <a:lnTo>
                  <a:pt x="2951" y="3536"/>
                </a:lnTo>
                <a:cubicBezTo>
                  <a:pt x="2951" y="3243"/>
                  <a:pt x="2993" y="2992"/>
                  <a:pt x="2951" y="2720"/>
                </a:cubicBezTo>
                <a:cubicBezTo>
                  <a:pt x="2951" y="2427"/>
                  <a:pt x="2909" y="2155"/>
                  <a:pt x="2846" y="1862"/>
                </a:cubicBezTo>
                <a:cubicBezTo>
                  <a:pt x="2825" y="1758"/>
                  <a:pt x="2721" y="1653"/>
                  <a:pt x="2616" y="1632"/>
                </a:cubicBezTo>
                <a:cubicBezTo>
                  <a:pt x="2582" y="1618"/>
                  <a:pt x="2548" y="1611"/>
                  <a:pt x="2514" y="1611"/>
                </a:cubicBezTo>
                <a:cubicBezTo>
                  <a:pt x="2404" y="1611"/>
                  <a:pt x="2299" y="1683"/>
                  <a:pt x="2219" y="1779"/>
                </a:cubicBezTo>
                <a:cubicBezTo>
                  <a:pt x="2177" y="1862"/>
                  <a:pt x="2093" y="1967"/>
                  <a:pt x="2051" y="2051"/>
                </a:cubicBezTo>
                <a:cubicBezTo>
                  <a:pt x="1968" y="2155"/>
                  <a:pt x="1947" y="2281"/>
                  <a:pt x="1884" y="2406"/>
                </a:cubicBezTo>
                <a:cubicBezTo>
                  <a:pt x="1779" y="2678"/>
                  <a:pt x="1696" y="2950"/>
                  <a:pt x="1633" y="3222"/>
                </a:cubicBezTo>
                <a:cubicBezTo>
                  <a:pt x="1549" y="3474"/>
                  <a:pt x="1465" y="3766"/>
                  <a:pt x="1382" y="4038"/>
                </a:cubicBezTo>
                <a:cubicBezTo>
                  <a:pt x="1256" y="4478"/>
                  <a:pt x="1131" y="4917"/>
                  <a:pt x="1005" y="5336"/>
                </a:cubicBezTo>
                <a:cubicBezTo>
                  <a:pt x="649" y="6507"/>
                  <a:pt x="315" y="7700"/>
                  <a:pt x="1" y="8893"/>
                </a:cubicBezTo>
                <a:cubicBezTo>
                  <a:pt x="440" y="7847"/>
                  <a:pt x="859" y="6800"/>
                  <a:pt x="1277" y="5733"/>
                </a:cubicBezTo>
                <a:cubicBezTo>
                  <a:pt x="1465" y="5294"/>
                  <a:pt x="1654" y="4834"/>
                  <a:pt x="1800" y="4373"/>
                </a:cubicBezTo>
                <a:cubicBezTo>
                  <a:pt x="1842" y="4269"/>
                  <a:pt x="1884" y="4185"/>
                  <a:pt x="1905" y="4080"/>
                </a:cubicBezTo>
                <a:cubicBezTo>
                  <a:pt x="2009" y="3829"/>
                  <a:pt x="2093" y="3557"/>
                  <a:pt x="2198" y="3306"/>
                </a:cubicBezTo>
                <a:lnTo>
                  <a:pt x="2198" y="3306"/>
                </a:lnTo>
                <a:cubicBezTo>
                  <a:pt x="2198" y="3474"/>
                  <a:pt x="2177" y="3683"/>
                  <a:pt x="2177" y="3871"/>
                </a:cubicBezTo>
                <a:cubicBezTo>
                  <a:pt x="2156" y="4269"/>
                  <a:pt x="2156" y="4687"/>
                  <a:pt x="2114" y="5085"/>
                </a:cubicBezTo>
                <a:cubicBezTo>
                  <a:pt x="2093" y="5712"/>
                  <a:pt x="2093" y="6340"/>
                  <a:pt x="2072" y="6989"/>
                </a:cubicBezTo>
                <a:cubicBezTo>
                  <a:pt x="2072" y="7219"/>
                  <a:pt x="2051" y="7428"/>
                  <a:pt x="2051" y="7658"/>
                </a:cubicBezTo>
                <a:cubicBezTo>
                  <a:pt x="2051" y="7847"/>
                  <a:pt x="2093" y="8035"/>
                  <a:pt x="2156" y="8181"/>
                </a:cubicBezTo>
                <a:cubicBezTo>
                  <a:pt x="2198" y="8370"/>
                  <a:pt x="2302" y="8579"/>
                  <a:pt x="2491" y="8684"/>
                </a:cubicBezTo>
                <a:cubicBezTo>
                  <a:pt x="2646" y="8772"/>
                  <a:pt x="2825" y="8820"/>
                  <a:pt x="3003" y="8820"/>
                </a:cubicBezTo>
                <a:cubicBezTo>
                  <a:pt x="3160" y="8820"/>
                  <a:pt x="3316" y="8783"/>
                  <a:pt x="3453" y="8704"/>
                </a:cubicBezTo>
                <a:cubicBezTo>
                  <a:pt x="3809" y="8495"/>
                  <a:pt x="4060" y="8181"/>
                  <a:pt x="4290" y="7868"/>
                </a:cubicBezTo>
                <a:cubicBezTo>
                  <a:pt x="4834" y="7177"/>
                  <a:pt x="5232" y="6340"/>
                  <a:pt x="5566" y="5503"/>
                </a:cubicBezTo>
                <a:cubicBezTo>
                  <a:pt x="5734" y="5106"/>
                  <a:pt x="5859" y="4708"/>
                  <a:pt x="6006" y="4290"/>
                </a:cubicBezTo>
                <a:cubicBezTo>
                  <a:pt x="6110" y="4038"/>
                  <a:pt x="6194" y="3746"/>
                  <a:pt x="6299" y="3474"/>
                </a:cubicBezTo>
                <a:cubicBezTo>
                  <a:pt x="6341" y="3662"/>
                  <a:pt x="6362" y="3871"/>
                  <a:pt x="6382" y="4059"/>
                </a:cubicBezTo>
                <a:lnTo>
                  <a:pt x="6382" y="4038"/>
                </a:lnTo>
                <a:cubicBezTo>
                  <a:pt x="6487" y="4771"/>
                  <a:pt x="6571" y="5461"/>
                  <a:pt x="6675" y="6194"/>
                </a:cubicBezTo>
                <a:cubicBezTo>
                  <a:pt x="6717" y="6696"/>
                  <a:pt x="6801" y="7177"/>
                  <a:pt x="6885" y="7658"/>
                </a:cubicBezTo>
                <a:cubicBezTo>
                  <a:pt x="6906" y="7847"/>
                  <a:pt x="6968" y="8056"/>
                  <a:pt x="7010" y="8244"/>
                </a:cubicBezTo>
                <a:cubicBezTo>
                  <a:pt x="7073" y="8391"/>
                  <a:pt x="7136" y="8558"/>
                  <a:pt x="7303" y="8663"/>
                </a:cubicBezTo>
                <a:cubicBezTo>
                  <a:pt x="7392" y="8713"/>
                  <a:pt x="7503" y="8741"/>
                  <a:pt x="7615" y="8741"/>
                </a:cubicBezTo>
                <a:cubicBezTo>
                  <a:pt x="7688" y="8741"/>
                  <a:pt x="7760" y="8729"/>
                  <a:pt x="7826" y="8704"/>
                </a:cubicBezTo>
                <a:cubicBezTo>
                  <a:pt x="8140" y="8642"/>
                  <a:pt x="8391" y="8432"/>
                  <a:pt x="8600" y="8181"/>
                </a:cubicBezTo>
                <a:cubicBezTo>
                  <a:pt x="8872" y="7909"/>
                  <a:pt x="9103" y="7616"/>
                  <a:pt x="9333" y="7303"/>
                </a:cubicBezTo>
                <a:cubicBezTo>
                  <a:pt x="9919" y="6487"/>
                  <a:pt x="10358" y="5608"/>
                  <a:pt x="10839" y="4729"/>
                </a:cubicBezTo>
                <a:cubicBezTo>
                  <a:pt x="10944" y="4562"/>
                  <a:pt x="11007" y="4373"/>
                  <a:pt x="11111" y="4164"/>
                </a:cubicBezTo>
                <a:lnTo>
                  <a:pt x="11362" y="3683"/>
                </a:lnTo>
                <a:cubicBezTo>
                  <a:pt x="11362" y="3662"/>
                  <a:pt x="11383" y="3641"/>
                  <a:pt x="11383" y="3641"/>
                </a:cubicBezTo>
                <a:cubicBezTo>
                  <a:pt x="11383" y="3746"/>
                  <a:pt x="11383" y="3850"/>
                  <a:pt x="11404" y="3976"/>
                </a:cubicBezTo>
                <a:cubicBezTo>
                  <a:pt x="11425" y="4185"/>
                  <a:pt x="11425" y="4394"/>
                  <a:pt x="11467" y="4603"/>
                </a:cubicBezTo>
                <a:cubicBezTo>
                  <a:pt x="11488" y="4896"/>
                  <a:pt x="11488" y="5189"/>
                  <a:pt x="11530" y="5503"/>
                </a:cubicBezTo>
                <a:cubicBezTo>
                  <a:pt x="11592" y="5880"/>
                  <a:pt x="11613" y="6277"/>
                  <a:pt x="11676" y="6654"/>
                </a:cubicBezTo>
                <a:cubicBezTo>
                  <a:pt x="11718" y="7010"/>
                  <a:pt x="11781" y="7344"/>
                  <a:pt x="11823" y="7700"/>
                </a:cubicBezTo>
                <a:cubicBezTo>
                  <a:pt x="11844" y="7930"/>
                  <a:pt x="11885" y="8140"/>
                  <a:pt x="11948" y="8349"/>
                </a:cubicBezTo>
                <a:cubicBezTo>
                  <a:pt x="12032" y="8558"/>
                  <a:pt x="12116" y="8746"/>
                  <a:pt x="12304" y="8872"/>
                </a:cubicBezTo>
                <a:cubicBezTo>
                  <a:pt x="12471" y="9018"/>
                  <a:pt x="12680" y="9060"/>
                  <a:pt x="12890" y="9060"/>
                </a:cubicBezTo>
                <a:cubicBezTo>
                  <a:pt x="13141" y="9060"/>
                  <a:pt x="13350" y="8956"/>
                  <a:pt x="13517" y="8851"/>
                </a:cubicBezTo>
                <a:cubicBezTo>
                  <a:pt x="13915" y="8579"/>
                  <a:pt x="14229" y="8160"/>
                  <a:pt x="14459" y="7742"/>
                </a:cubicBezTo>
                <a:cubicBezTo>
                  <a:pt x="14731" y="7324"/>
                  <a:pt x="14961" y="6863"/>
                  <a:pt x="15170" y="6403"/>
                </a:cubicBezTo>
                <a:cubicBezTo>
                  <a:pt x="15380" y="5984"/>
                  <a:pt x="15568" y="5545"/>
                  <a:pt x="15777" y="5127"/>
                </a:cubicBezTo>
                <a:lnTo>
                  <a:pt x="16091" y="4415"/>
                </a:lnTo>
                <a:cubicBezTo>
                  <a:pt x="16112" y="4562"/>
                  <a:pt x="16133" y="4708"/>
                  <a:pt x="16175" y="4834"/>
                </a:cubicBezTo>
                <a:lnTo>
                  <a:pt x="16321" y="5545"/>
                </a:lnTo>
                <a:cubicBezTo>
                  <a:pt x="16405" y="5922"/>
                  <a:pt x="16489" y="6277"/>
                  <a:pt x="16551" y="6612"/>
                </a:cubicBezTo>
                <a:cubicBezTo>
                  <a:pt x="16635" y="6926"/>
                  <a:pt x="16698" y="7282"/>
                  <a:pt x="16865" y="7533"/>
                </a:cubicBezTo>
                <a:cubicBezTo>
                  <a:pt x="17053" y="7847"/>
                  <a:pt x="17367" y="8119"/>
                  <a:pt x="17744" y="8119"/>
                </a:cubicBezTo>
                <a:cubicBezTo>
                  <a:pt x="18058" y="8119"/>
                  <a:pt x="18372" y="8014"/>
                  <a:pt x="18623" y="7847"/>
                </a:cubicBezTo>
                <a:cubicBezTo>
                  <a:pt x="18916" y="7658"/>
                  <a:pt x="19146" y="7407"/>
                  <a:pt x="19355" y="7135"/>
                </a:cubicBezTo>
                <a:cubicBezTo>
                  <a:pt x="19564" y="6863"/>
                  <a:pt x="19753" y="6570"/>
                  <a:pt x="19941" y="6235"/>
                </a:cubicBezTo>
                <a:cubicBezTo>
                  <a:pt x="20087" y="5922"/>
                  <a:pt x="20255" y="5608"/>
                  <a:pt x="20380" y="5294"/>
                </a:cubicBezTo>
                <a:cubicBezTo>
                  <a:pt x="20569" y="4875"/>
                  <a:pt x="20736" y="4415"/>
                  <a:pt x="20903" y="3997"/>
                </a:cubicBezTo>
                <a:cubicBezTo>
                  <a:pt x="20924" y="3976"/>
                  <a:pt x="20924" y="3934"/>
                  <a:pt x="20945" y="3892"/>
                </a:cubicBezTo>
                <a:lnTo>
                  <a:pt x="20945" y="3934"/>
                </a:lnTo>
                <a:cubicBezTo>
                  <a:pt x="21008" y="4164"/>
                  <a:pt x="21050" y="4373"/>
                  <a:pt x="21113" y="4603"/>
                </a:cubicBezTo>
                <a:cubicBezTo>
                  <a:pt x="21196" y="4917"/>
                  <a:pt x="21259" y="5210"/>
                  <a:pt x="21343" y="5524"/>
                </a:cubicBezTo>
                <a:cubicBezTo>
                  <a:pt x="21427" y="5859"/>
                  <a:pt x="21531" y="6173"/>
                  <a:pt x="21636" y="6487"/>
                </a:cubicBezTo>
                <a:cubicBezTo>
                  <a:pt x="21678" y="6675"/>
                  <a:pt x="21761" y="6821"/>
                  <a:pt x="21845" y="6989"/>
                </a:cubicBezTo>
                <a:cubicBezTo>
                  <a:pt x="21887" y="7093"/>
                  <a:pt x="21971" y="7198"/>
                  <a:pt x="22054" y="7240"/>
                </a:cubicBezTo>
                <a:cubicBezTo>
                  <a:pt x="22138" y="7324"/>
                  <a:pt x="22201" y="7407"/>
                  <a:pt x="22284" y="7449"/>
                </a:cubicBezTo>
                <a:cubicBezTo>
                  <a:pt x="22368" y="7512"/>
                  <a:pt x="22410" y="7533"/>
                  <a:pt x="22494" y="7554"/>
                </a:cubicBezTo>
                <a:cubicBezTo>
                  <a:pt x="22598" y="7596"/>
                  <a:pt x="22724" y="7616"/>
                  <a:pt x="22828" y="7616"/>
                </a:cubicBezTo>
                <a:cubicBezTo>
                  <a:pt x="22912" y="7616"/>
                  <a:pt x="23017" y="7616"/>
                  <a:pt x="23100" y="7596"/>
                </a:cubicBezTo>
                <a:cubicBezTo>
                  <a:pt x="23205" y="7554"/>
                  <a:pt x="23289" y="7554"/>
                  <a:pt x="23393" y="7512"/>
                </a:cubicBezTo>
                <a:cubicBezTo>
                  <a:pt x="23728" y="7386"/>
                  <a:pt x="24042" y="7135"/>
                  <a:pt x="24293" y="6884"/>
                </a:cubicBezTo>
                <a:cubicBezTo>
                  <a:pt x="24440" y="6759"/>
                  <a:pt x="24544" y="6591"/>
                  <a:pt x="24670" y="6445"/>
                </a:cubicBezTo>
                <a:cubicBezTo>
                  <a:pt x="24774" y="6298"/>
                  <a:pt x="24879" y="6152"/>
                  <a:pt x="24963" y="6026"/>
                </a:cubicBezTo>
                <a:cubicBezTo>
                  <a:pt x="25172" y="5712"/>
                  <a:pt x="25339" y="5357"/>
                  <a:pt x="25528" y="5022"/>
                </a:cubicBezTo>
                <a:lnTo>
                  <a:pt x="26009" y="4080"/>
                </a:lnTo>
                <a:cubicBezTo>
                  <a:pt x="26051" y="3955"/>
                  <a:pt x="26134" y="3829"/>
                  <a:pt x="26176" y="3683"/>
                </a:cubicBezTo>
                <a:cubicBezTo>
                  <a:pt x="26218" y="3662"/>
                  <a:pt x="26218" y="3620"/>
                  <a:pt x="26239" y="3578"/>
                </a:cubicBezTo>
                <a:lnTo>
                  <a:pt x="26323" y="3892"/>
                </a:lnTo>
                <a:cubicBezTo>
                  <a:pt x="26364" y="4101"/>
                  <a:pt x="26385" y="4311"/>
                  <a:pt x="26448" y="4520"/>
                </a:cubicBezTo>
                <a:cubicBezTo>
                  <a:pt x="26532" y="4875"/>
                  <a:pt x="26574" y="5210"/>
                  <a:pt x="26657" y="5545"/>
                </a:cubicBezTo>
                <a:cubicBezTo>
                  <a:pt x="26699" y="5859"/>
                  <a:pt x="26783" y="6173"/>
                  <a:pt x="26846" y="6487"/>
                </a:cubicBezTo>
                <a:cubicBezTo>
                  <a:pt x="26888" y="6675"/>
                  <a:pt x="26909" y="6863"/>
                  <a:pt x="26992" y="7031"/>
                </a:cubicBezTo>
                <a:cubicBezTo>
                  <a:pt x="27055" y="7177"/>
                  <a:pt x="27097" y="7303"/>
                  <a:pt x="27201" y="7407"/>
                </a:cubicBezTo>
                <a:cubicBezTo>
                  <a:pt x="27285" y="7491"/>
                  <a:pt x="27390" y="7554"/>
                  <a:pt x="27473" y="7637"/>
                </a:cubicBezTo>
                <a:cubicBezTo>
                  <a:pt x="27578" y="7721"/>
                  <a:pt x="27683" y="7742"/>
                  <a:pt x="27787" y="7763"/>
                </a:cubicBezTo>
                <a:cubicBezTo>
                  <a:pt x="27892" y="7805"/>
                  <a:pt x="28017" y="7805"/>
                  <a:pt x="28122" y="7805"/>
                </a:cubicBezTo>
                <a:cubicBezTo>
                  <a:pt x="28248" y="7805"/>
                  <a:pt x="28352" y="7763"/>
                  <a:pt x="28478" y="7721"/>
                </a:cubicBezTo>
                <a:cubicBezTo>
                  <a:pt x="28624" y="7658"/>
                  <a:pt x="28771" y="7616"/>
                  <a:pt x="28896" y="7533"/>
                </a:cubicBezTo>
                <a:cubicBezTo>
                  <a:pt x="29085" y="7428"/>
                  <a:pt x="29273" y="7303"/>
                  <a:pt x="29419" y="7177"/>
                </a:cubicBezTo>
                <a:cubicBezTo>
                  <a:pt x="29587" y="7031"/>
                  <a:pt x="29712" y="6905"/>
                  <a:pt x="29838" y="6779"/>
                </a:cubicBezTo>
                <a:cubicBezTo>
                  <a:pt x="30131" y="6466"/>
                  <a:pt x="30403" y="6089"/>
                  <a:pt x="30633" y="5733"/>
                </a:cubicBezTo>
                <a:cubicBezTo>
                  <a:pt x="30968" y="5231"/>
                  <a:pt x="31261" y="4708"/>
                  <a:pt x="31554" y="4185"/>
                </a:cubicBezTo>
                <a:cubicBezTo>
                  <a:pt x="31658" y="4038"/>
                  <a:pt x="31721" y="3850"/>
                  <a:pt x="31826" y="3683"/>
                </a:cubicBezTo>
                <a:lnTo>
                  <a:pt x="31909" y="4248"/>
                </a:lnTo>
                <a:cubicBezTo>
                  <a:pt x="31993" y="4729"/>
                  <a:pt x="32098" y="5231"/>
                  <a:pt x="32223" y="5712"/>
                </a:cubicBezTo>
                <a:cubicBezTo>
                  <a:pt x="32328" y="6026"/>
                  <a:pt x="32453" y="6361"/>
                  <a:pt x="32600" y="6654"/>
                </a:cubicBezTo>
                <a:cubicBezTo>
                  <a:pt x="32663" y="6800"/>
                  <a:pt x="32809" y="6926"/>
                  <a:pt x="32914" y="7093"/>
                </a:cubicBezTo>
                <a:cubicBezTo>
                  <a:pt x="33060" y="7282"/>
                  <a:pt x="33290" y="7386"/>
                  <a:pt x="33499" y="7428"/>
                </a:cubicBezTo>
                <a:cubicBezTo>
                  <a:pt x="33604" y="7460"/>
                  <a:pt x="33719" y="7475"/>
                  <a:pt x="33834" y="7475"/>
                </a:cubicBezTo>
                <a:cubicBezTo>
                  <a:pt x="33949" y="7475"/>
                  <a:pt x="34064" y="7460"/>
                  <a:pt x="34169" y="7428"/>
                </a:cubicBezTo>
                <a:cubicBezTo>
                  <a:pt x="34336" y="7407"/>
                  <a:pt x="34525" y="7324"/>
                  <a:pt x="34692" y="7219"/>
                </a:cubicBezTo>
                <a:cubicBezTo>
                  <a:pt x="34859" y="7135"/>
                  <a:pt x="35006" y="6989"/>
                  <a:pt x="35152" y="6884"/>
                </a:cubicBezTo>
                <a:cubicBezTo>
                  <a:pt x="35320" y="6759"/>
                  <a:pt x="35445" y="6612"/>
                  <a:pt x="35592" y="6466"/>
                </a:cubicBezTo>
                <a:cubicBezTo>
                  <a:pt x="35843" y="6194"/>
                  <a:pt x="36052" y="5880"/>
                  <a:pt x="36261" y="5608"/>
                </a:cubicBezTo>
                <a:cubicBezTo>
                  <a:pt x="36492" y="5294"/>
                  <a:pt x="36680" y="4938"/>
                  <a:pt x="36847" y="4624"/>
                </a:cubicBezTo>
                <a:cubicBezTo>
                  <a:pt x="37036" y="4352"/>
                  <a:pt x="37224" y="4038"/>
                  <a:pt x="37370" y="3746"/>
                </a:cubicBezTo>
                <a:cubicBezTo>
                  <a:pt x="37517" y="3536"/>
                  <a:pt x="37621" y="3348"/>
                  <a:pt x="37747" y="3139"/>
                </a:cubicBezTo>
                <a:cubicBezTo>
                  <a:pt x="37852" y="2992"/>
                  <a:pt x="37956" y="2804"/>
                  <a:pt x="38061" y="2637"/>
                </a:cubicBezTo>
                <a:cubicBezTo>
                  <a:pt x="38103" y="2574"/>
                  <a:pt x="38165" y="2469"/>
                  <a:pt x="38207" y="2386"/>
                </a:cubicBezTo>
                <a:lnTo>
                  <a:pt x="38375" y="3097"/>
                </a:lnTo>
                <a:cubicBezTo>
                  <a:pt x="38416" y="3348"/>
                  <a:pt x="38479" y="3578"/>
                  <a:pt x="38521" y="3850"/>
                </a:cubicBezTo>
                <a:cubicBezTo>
                  <a:pt x="38584" y="4143"/>
                  <a:pt x="38626" y="4394"/>
                  <a:pt x="38689" y="4687"/>
                </a:cubicBezTo>
                <a:cubicBezTo>
                  <a:pt x="38709" y="4875"/>
                  <a:pt x="38772" y="5022"/>
                  <a:pt x="38793" y="5210"/>
                </a:cubicBezTo>
                <a:cubicBezTo>
                  <a:pt x="38793" y="5252"/>
                  <a:pt x="38814" y="5315"/>
                  <a:pt x="38814" y="5357"/>
                </a:cubicBezTo>
                <a:cubicBezTo>
                  <a:pt x="38835" y="5461"/>
                  <a:pt x="38898" y="5608"/>
                  <a:pt x="38940" y="5712"/>
                </a:cubicBezTo>
                <a:cubicBezTo>
                  <a:pt x="39002" y="5775"/>
                  <a:pt x="39044" y="5859"/>
                  <a:pt x="39107" y="5922"/>
                </a:cubicBezTo>
                <a:cubicBezTo>
                  <a:pt x="39191" y="6026"/>
                  <a:pt x="39253" y="6068"/>
                  <a:pt x="39358" y="6152"/>
                </a:cubicBezTo>
                <a:cubicBezTo>
                  <a:pt x="39546" y="6277"/>
                  <a:pt x="39756" y="6361"/>
                  <a:pt x="39965" y="6361"/>
                </a:cubicBezTo>
                <a:cubicBezTo>
                  <a:pt x="40341" y="6361"/>
                  <a:pt x="40676" y="6256"/>
                  <a:pt x="40990" y="6068"/>
                </a:cubicBezTo>
                <a:cubicBezTo>
                  <a:pt x="41137" y="5963"/>
                  <a:pt x="41304" y="5838"/>
                  <a:pt x="41450" y="5671"/>
                </a:cubicBezTo>
                <a:cubicBezTo>
                  <a:pt x="41597" y="5566"/>
                  <a:pt x="41702" y="5440"/>
                  <a:pt x="41806" y="5315"/>
                </a:cubicBezTo>
                <a:cubicBezTo>
                  <a:pt x="42246" y="4771"/>
                  <a:pt x="42580" y="4143"/>
                  <a:pt x="42915" y="3536"/>
                </a:cubicBezTo>
                <a:lnTo>
                  <a:pt x="43082" y="3222"/>
                </a:lnTo>
                <a:cubicBezTo>
                  <a:pt x="43103" y="3557"/>
                  <a:pt x="43103" y="3871"/>
                  <a:pt x="43124" y="4185"/>
                </a:cubicBezTo>
                <a:cubicBezTo>
                  <a:pt x="43166" y="4520"/>
                  <a:pt x="43187" y="4875"/>
                  <a:pt x="43208" y="5189"/>
                </a:cubicBezTo>
                <a:cubicBezTo>
                  <a:pt x="43229" y="5419"/>
                  <a:pt x="43271" y="5650"/>
                  <a:pt x="43313" y="5859"/>
                </a:cubicBezTo>
                <a:cubicBezTo>
                  <a:pt x="43313" y="5880"/>
                  <a:pt x="43334" y="5922"/>
                  <a:pt x="43334" y="5943"/>
                </a:cubicBezTo>
                <a:cubicBezTo>
                  <a:pt x="43375" y="6026"/>
                  <a:pt x="43417" y="6131"/>
                  <a:pt x="43438" y="6194"/>
                </a:cubicBezTo>
                <a:cubicBezTo>
                  <a:pt x="43501" y="6298"/>
                  <a:pt x="43564" y="6403"/>
                  <a:pt x="43647" y="6487"/>
                </a:cubicBezTo>
                <a:cubicBezTo>
                  <a:pt x="43731" y="6570"/>
                  <a:pt x="43836" y="6654"/>
                  <a:pt x="43940" y="6696"/>
                </a:cubicBezTo>
                <a:cubicBezTo>
                  <a:pt x="44066" y="6779"/>
                  <a:pt x="44275" y="6821"/>
                  <a:pt x="44442" y="6821"/>
                </a:cubicBezTo>
                <a:cubicBezTo>
                  <a:pt x="44568" y="6821"/>
                  <a:pt x="44694" y="6800"/>
                  <a:pt x="44819" y="6779"/>
                </a:cubicBezTo>
                <a:cubicBezTo>
                  <a:pt x="44987" y="6759"/>
                  <a:pt x="45133" y="6675"/>
                  <a:pt x="45279" y="6591"/>
                </a:cubicBezTo>
                <a:cubicBezTo>
                  <a:pt x="45656" y="6361"/>
                  <a:pt x="45928" y="5984"/>
                  <a:pt x="46179" y="5650"/>
                </a:cubicBezTo>
                <a:cubicBezTo>
                  <a:pt x="46472" y="5294"/>
                  <a:pt x="46681" y="4875"/>
                  <a:pt x="46911" y="4478"/>
                </a:cubicBezTo>
                <a:cubicBezTo>
                  <a:pt x="47100" y="4143"/>
                  <a:pt x="47288" y="3787"/>
                  <a:pt x="47435" y="3432"/>
                </a:cubicBezTo>
                <a:cubicBezTo>
                  <a:pt x="47497" y="3348"/>
                  <a:pt x="47539" y="3243"/>
                  <a:pt x="47581" y="3160"/>
                </a:cubicBezTo>
                <a:lnTo>
                  <a:pt x="47581" y="3620"/>
                </a:lnTo>
                <a:cubicBezTo>
                  <a:pt x="47581" y="3934"/>
                  <a:pt x="47539" y="4248"/>
                  <a:pt x="47539" y="4562"/>
                </a:cubicBezTo>
                <a:cubicBezTo>
                  <a:pt x="47539" y="4708"/>
                  <a:pt x="47518" y="4875"/>
                  <a:pt x="47518" y="5022"/>
                </a:cubicBezTo>
                <a:lnTo>
                  <a:pt x="47518" y="5210"/>
                </a:lnTo>
                <a:cubicBezTo>
                  <a:pt x="47518" y="5336"/>
                  <a:pt x="47539" y="5461"/>
                  <a:pt x="47581" y="5629"/>
                </a:cubicBezTo>
                <a:cubicBezTo>
                  <a:pt x="47602" y="5733"/>
                  <a:pt x="47644" y="5880"/>
                  <a:pt x="47707" y="5963"/>
                </a:cubicBezTo>
                <a:cubicBezTo>
                  <a:pt x="47748" y="6068"/>
                  <a:pt x="47832" y="6194"/>
                  <a:pt x="47916" y="6256"/>
                </a:cubicBezTo>
                <a:cubicBezTo>
                  <a:pt x="47937" y="6256"/>
                  <a:pt x="47937" y="6277"/>
                  <a:pt x="47958" y="6277"/>
                </a:cubicBezTo>
                <a:cubicBezTo>
                  <a:pt x="48062" y="6382"/>
                  <a:pt x="48209" y="6466"/>
                  <a:pt x="48355" y="6507"/>
                </a:cubicBezTo>
                <a:cubicBezTo>
                  <a:pt x="48481" y="6570"/>
                  <a:pt x="48585" y="6570"/>
                  <a:pt x="48732" y="6570"/>
                </a:cubicBezTo>
                <a:cubicBezTo>
                  <a:pt x="48755" y="6574"/>
                  <a:pt x="48778" y="6576"/>
                  <a:pt x="48801" y="6576"/>
                </a:cubicBezTo>
                <a:cubicBezTo>
                  <a:pt x="48903" y="6576"/>
                  <a:pt x="49006" y="6542"/>
                  <a:pt x="49108" y="6507"/>
                </a:cubicBezTo>
                <a:cubicBezTo>
                  <a:pt x="49192" y="6507"/>
                  <a:pt x="49276" y="6466"/>
                  <a:pt x="49360" y="6445"/>
                </a:cubicBezTo>
                <a:cubicBezTo>
                  <a:pt x="49820" y="6277"/>
                  <a:pt x="50196" y="5943"/>
                  <a:pt x="50531" y="5608"/>
                </a:cubicBezTo>
                <a:cubicBezTo>
                  <a:pt x="50845" y="5252"/>
                  <a:pt x="51075" y="4875"/>
                  <a:pt x="51305" y="4499"/>
                </a:cubicBezTo>
                <a:cubicBezTo>
                  <a:pt x="51452" y="4290"/>
                  <a:pt x="51577" y="4059"/>
                  <a:pt x="51703" y="3829"/>
                </a:cubicBezTo>
                <a:lnTo>
                  <a:pt x="51703" y="4687"/>
                </a:lnTo>
                <a:lnTo>
                  <a:pt x="51703" y="5252"/>
                </a:lnTo>
                <a:cubicBezTo>
                  <a:pt x="51703" y="5399"/>
                  <a:pt x="51724" y="5545"/>
                  <a:pt x="51766" y="5671"/>
                </a:cubicBezTo>
                <a:cubicBezTo>
                  <a:pt x="51766" y="5712"/>
                  <a:pt x="51787" y="5733"/>
                  <a:pt x="51787" y="5754"/>
                </a:cubicBezTo>
                <a:cubicBezTo>
                  <a:pt x="51849" y="5859"/>
                  <a:pt x="51870" y="5963"/>
                  <a:pt x="51912" y="6068"/>
                </a:cubicBezTo>
                <a:cubicBezTo>
                  <a:pt x="51996" y="6194"/>
                  <a:pt x="52080" y="6298"/>
                  <a:pt x="52142" y="6382"/>
                </a:cubicBezTo>
                <a:cubicBezTo>
                  <a:pt x="52289" y="6507"/>
                  <a:pt x="52435" y="6591"/>
                  <a:pt x="52624" y="6675"/>
                </a:cubicBezTo>
                <a:cubicBezTo>
                  <a:pt x="52770" y="6736"/>
                  <a:pt x="52937" y="6768"/>
                  <a:pt x="53110" y="6768"/>
                </a:cubicBezTo>
                <a:cubicBezTo>
                  <a:pt x="53233" y="6768"/>
                  <a:pt x="53359" y="6752"/>
                  <a:pt x="53482" y="6717"/>
                </a:cubicBezTo>
                <a:cubicBezTo>
                  <a:pt x="53712" y="6675"/>
                  <a:pt x="53921" y="6570"/>
                  <a:pt x="54130" y="6466"/>
                </a:cubicBezTo>
                <a:cubicBezTo>
                  <a:pt x="54339" y="6340"/>
                  <a:pt x="54528" y="6173"/>
                  <a:pt x="54716" y="6026"/>
                </a:cubicBezTo>
                <a:cubicBezTo>
                  <a:pt x="54862" y="5880"/>
                  <a:pt x="55009" y="5733"/>
                  <a:pt x="55114" y="5566"/>
                </a:cubicBezTo>
                <a:cubicBezTo>
                  <a:pt x="55260" y="5399"/>
                  <a:pt x="55427" y="5189"/>
                  <a:pt x="55553" y="5001"/>
                </a:cubicBezTo>
                <a:cubicBezTo>
                  <a:pt x="55804" y="4666"/>
                  <a:pt x="56013" y="4269"/>
                  <a:pt x="56264" y="3892"/>
                </a:cubicBezTo>
                <a:lnTo>
                  <a:pt x="56495" y="3515"/>
                </a:lnTo>
                <a:cubicBezTo>
                  <a:pt x="56662" y="3243"/>
                  <a:pt x="56808" y="2950"/>
                  <a:pt x="56955" y="2699"/>
                </a:cubicBezTo>
                <a:cubicBezTo>
                  <a:pt x="57101" y="2469"/>
                  <a:pt x="57227" y="2218"/>
                  <a:pt x="57373" y="1988"/>
                </a:cubicBezTo>
                <a:cubicBezTo>
                  <a:pt x="57436" y="2155"/>
                  <a:pt x="57457" y="2281"/>
                  <a:pt x="57520" y="2427"/>
                </a:cubicBezTo>
                <a:cubicBezTo>
                  <a:pt x="57562" y="2699"/>
                  <a:pt x="57624" y="2930"/>
                  <a:pt x="57666" y="3202"/>
                </a:cubicBezTo>
                <a:cubicBezTo>
                  <a:pt x="57750" y="3515"/>
                  <a:pt x="57813" y="3829"/>
                  <a:pt x="57875" y="4101"/>
                </a:cubicBezTo>
                <a:cubicBezTo>
                  <a:pt x="57896" y="4248"/>
                  <a:pt x="57959" y="4394"/>
                  <a:pt x="58001" y="4520"/>
                </a:cubicBezTo>
                <a:cubicBezTo>
                  <a:pt x="58064" y="4687"/>
                  <a:pt x="58085" y="4834"/>
                  <a:pt x="58147" y="5001"/>
                </a:cubicBezTo>
                <a:cubicBezTo>
                  <a:pt x="58357" y="5629"/>
                  <a:pt x="58629" y="6256"/>
                  <a:pt x="59215" y="6612"/>
                </a:cubicBezTo>
                <a:cubicBezTo>
                  <a:pt x="59194" y="6591"/>
                  <a:pt x="59131" y="6549"/>
                  <a:pt x="59110" y="6487"/>
                </a:cubicBezTo>
                <a:cubicBezTo>
                  <a:pt x="59005" y="6340"/>
                  <a:pt x="58901" y="6173"/>
                  <a:pt x="58859" y="5984"/>
                </a:cubicBezTo>
                <a:cubicBezTo>
                  <a:pt x="58712" y="5650"/>
                  <a:pt x="58650" y="5294"/>
                  <a:pt x="58587" y="4917"/>
                </a:cubicBezTo>
                <a:cubicBezTo>
                  <a:pt x="58503" y="4352"/>
                  <a:pt x="58503" y="3746"/>
                  <a:pt x="58482" y="3160"/>
                </a:cubicBezTo>
                <a:cubicBezTo>
                  <a:pt x="58482" y="2992"/>
                  <a:pt x="58482" y="2825"/>
                  <a:pt x="58461" y="2637"/>
                </a:cubicBezTo>
                <a:cubicBezTo>
                  <a:pt x="58461" y="2281"/>
                  <a:pt x="58399" y="1904"/>
                  <a:pt x="58378" y="1549"/>
                </a:cubicBezTo>
                <a:cubicBezTo>
                  <a:pt x="58357" y="1381"/>
                  <a:pt x="58357" y="1235"/>
                  <a:pt x="58294" y="1067"/>
                </a:cubicBezTo>
                <a:cubicBezTo>
                  <a:pt x="58273" y="963"/>
                  <a:pt x="58231" y="900"/>
                  <a:pt x="58168" y="816"/>
                </a:cubicBezTo>
                <a:cubicBezTo>
                  <a:pt x="58085" y="712"/>
                  <a:pt x="58022" y="628"/>
                  <a:pt x="57917" y="544"/>
                </a:cubicBezTo>
                <a:cubicBezTo>
                  <a:pt x="57813" y="523"/>
                  <a:pt x="57624" y="440"/>
                  <a:pt x="57436" y="440"/>
                </a:cubicBezTo>
                <a:cubicBezTo>
                  <a:pt x="57206" y="440"/>
                  <a:pt x="56997" y="586"/>
                  <a:pt x="56808" y="753"/>
                </a:cubicBezTo>
                <a:cubicBezTo>
                  <a:pt x="56620" y="942"/>
                  <a:pt x="56474" y="1151"/>
                  <a:pt x="56285" y="1360"/>
                </a:cubicBezTo>
                <a:cubicBezTo>
                  <a:pt x="56181" y="1486"/>
                  <a:pt x="56076" y="1632"/>
                  <a:pt x="55950" y="1758"/>
                </a:cubicBezTo>
                <a:cubicBezTo>
                  <a:pt x="55783" y="1946"/>
                  <a:pt x="55637" y="2155"/>
                  <a:pt x="55469" y="2323"/>
                </a:cubicBezTo>
                <a:lnTo>
                  <a:pt x="54842" y="3118"/>
                </a:lnTo>
                <a:cubicBezTo>
                  <a:pt x="54611" y="3432"/>
                  <a:pt x="54360" y="3746"/>
                  <a:pt x="54088" y="4059"/>
                </a:cubicBezTo>
                <a:cubicBezTo>
                  <a:pt x="53879" y="4290"/>
                  <a:pt x="53670" y="4520"/>
                  <a:pt x="53461" y="4708"/>
                </a:cubicBezTo>
                <a:cubicBezTo>
                  <a:pt x="53440" y="4206"/>
                  <a:pt x="53440" y="3725"/>
                  <a:pt x="53440" y="3222"/>
                </a:cubicBezTo>
                <a:cubicBezTo>
                  <a:pt x="53440" y="2930"/>
                  <a:pt x="53440" y="2678"/>
                  <a:pt x="53419" y="2386"/>
                </a:cubicBezTo>
                <a:lnTo>
                  <a:pt x="53419" y="1883"/>
                </a:lnTo>
                <a:cubicBezTo>
                  <a:pt x="53419" y="1716"/>
                  <a:pt x="53419" y="1528"/>
                  <a:pt x="53377" y="1339"/>
                </a:cubicBezTo>
                <a:cubicBezTo>
                  <a:pt x="53356" y="1193"/>
                  <a:pt x="53356" y="1046"/>
                  <a:pt x="53314" y="921"/>
                </a:cubicBezTo>
                <a:cubicBezTo>
                  <a:pt x="53272" y="837"/>
                  <a:pt x="53230" y="733"/>
                  <a:pt x="53209" y="670"/>
                </a:cubicBezTo>
                <a:cubicBezTo>
                  <a:pt x="53147" y="502"/>
                  <a:pt x="53105" y="398"/>
                  <a:pt x="53000" y="272"/>
                </a:cubicBezTo>
                <a:cubicBezTo>
                  <a:pt x="52896" y="168"/>
                  <a:pt x="52749" y="84"/>
                  <a:pt x="52603" y="63"/>
                </a:cubicBezTo>
                <a:cubicBezTo>
                  <a:pt x="52527" y="41"/>
                  <a:pt x="52449" y="31"/>
                  <a:pt x="52370" y="31"/>
                </a:cubicBezTo>
                <a:cubicBezTo>
                  <a:pt x="52145" y="31"/>
                  <a:pt x="51921" y="117"/>
                  <a:pt x="51766" y="272"/>
                </a:cubicBezTo>
                <a:cubicBezTo>
                  <a:pt x="51661" y="377"/>
                  <a:pt x="51557" y="481"/>
                  <a:pt x="51452" y="628"/>
                </a:cubicBezTo>
                <a:cubicBezTo>
                  <a:pt x="51368" y="774"/>
                  <a:pt x="51285" y="921"/>
                  <a:pt x="51222" y="1088"/>
                </a:cubicBezTo>
                <a:lnTo>
                  <a:pt x="51054" y="1381"/>
                </a:lnTo>
                <a:cubicBezTo>
                  <a:pt x="50950" y="1570"/>
                  <a:pt x="50845" y="1758"/>
                  <a:pt x="50761" y="1967"/>
                </a:cubicBezTo>
                <a:cubicBezTo>
                  <a:pt x="50343" y="2741"/>
                  <a:pt x="49924" y="3557"/>
                  <a:pt x="49401" y="4269"/>
                </a:cubicBezTo>
                <a:cubicBezTo>
                  <a:pt x="49360" y="4352"/>
                  <a:pt x="49297" y="4394"/>
                  <a:pt x="49234" y="4478"/>
                </a:cubicBezTo>
                <a:cubicBezTo>
                  <a:pt x="49192" y="4080"/>
                  <a:pt x="49192" y="3704"/>
                  <a:pt x="49192" y="3285"/>
                </a:cubicBezTo>
                <a:lnTo>
                  <a:pt x="49192" y="2406"/>
                </a:lnTo>
                <a:lnTo>
                  <a:pt x="49192" y="1862"/>
                </a:lnTo>
                <a:cubicBezTo>
                  <a:pt x="49192" y="1611"/>
                  <a:pt x="49171" y="1339"/>
                  <a:pt x="49150" y="1109"/>
                </a:cubicBezTo>
                <a:cubicBezTo>
                  <a:pt x="49108" y="921"/>
                  <a:pt x="49067" y="733"/>
                  <a:pt x="48983" y="565"/>
                </a:cubicBezTo>
                <a:cubicBezTo>
                  <a:pt x="48941" y="377"/>
                  <a:pt x="48795" y="209"/>
                  <a:pt x="48648" y="105"/>
                </a:cubicBezTo>
                <a:cubicBezTo>
                  <a:pt x="48544" y="42"/>
                  <a:pt x="48418" y="0"/>
                  <a:pt x="48272" y="0"/>
                </a:cubicBezTo>
                <a:close/>
              </a:path>
            </a:pathLst>
          </a:custGeom>
          <a:solidFill>
            <a:schemeClr val="bg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FFFFFF"/>
              </a:solidFill>
              <a:latin typeface="Arial"/>
              <a:cs typeface="Arial"/>
              <a:sym typeface="Arial"/>
            </a:endParaRPr>
          </a:p>
        </p:txBody>
      </p:sp>
      <p:pic>
        <p:nvPicPr>
          <p:cNvPr id="2050" name="Picture 2" descr="Free photo halloween gingerbreads arranged around craft paper">
            <a:extLst>
              <a:ext uri="{FF2B5EF4-FFF2-40B4-BE49-F238E27FC236}">
                <a16:creationId xmlns:a16="http://schemas.microsoft.com/office/drawing/2014/main" id="{DE8EF204-4346-40CF-A5A5-FC7A38BBE094}"/>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t="14484" b="11685"/>
          <a:stretch/>
        </p:blipFill>
        <p:spPr bwMode="auto">
          <a:xfrm>
            <a:off x="746325" y="1981654"/>
            <a:ext cx="4371084" cy="2154905"/>
          </a:xfrm>
          <a:prstGeom prst="rect">
            <a:avLst/>
          </a:prstGeom>
          <a:noFill/>
          <a:extLst>
            <a:ext uri="{909E8E84-426E-40DD-AFC4-6F175D3DCCD1}">
              <a14:hiddenFill xmlns:a14="http://schemas.microsoft.com/office/drawing/2010/main">
                <a:solidFill>
                  <a:srgbClr val="FFFFFF"/>
                </a:solidFill>
              </a14:hiddenFill>
            </a:ext>
          </a:extLst>
        </p:spPr>
      </p:pic>
      <p:grpSp>
        <p:nvGrpSpPr>
          <p:cNvPr id="31" name="Google Shape;618;p31">
            <a:extLst>
              <a:ext uri="{FF2B5EF4-FFF2-40B4-BE49-F238E27FC236}">
                <a16:creationId xmlns:a16="http://schemas.microsoft.com/office/drawing/2014/main" id="{FDAD92D4-436E-4173-B646-650618E15766}"/>
              </a:ext>
            </a:extLst>
          </p:cNvPr>
          <p:cNvGrpSpPr/>
          <p:nvPr/>
        </p:nvGrpSpPr>
        <p:grpSpPr>
          <a:xfrm>
            <a:off x="10232605" y="149782"/>
            <a:ext cx="1581815" cy="1281541"/>
            <a:chOff x="7142430" y="539989"/>
            <a:chExt cx="1319942" cy="1107583"/>
          </a:xfrm>
        </p:grpSpPr>
        <p:grpSp>
          <p:nvGrpSpPr>
            <p:cNvPr id="32" name="Google Shape;619;p31">
              <a:extLst>
                <a:ext uri="{FF2B5EF4-FFF2-40B4-BE49-F238E27FC236}">
                  <a16:creationId xmlns:a16="http://schemas.microsoft.com/office/drawing/2014/main" id="{8BF4E9B4-5509-4D71-94E5-A87D27F3771F}"/>
                </a:ext>
              </a:extLst>
            </p:cNvPr>
            <p:cNvGrpSpPr/>
            <p:nvPr/>
          </p:nvGrpSpPr>
          <p:grpSpPr>
            <a:xfrm>
              <a:off x="7142430" y="539989"/>
              <a:ext cx="1319942" cy="1107583"/>
              <a:chOff x="3849575" y="3342525"/>
              <a:chExt cx="1118500" cy="938550"/>
            </a:xfrm>
          </p:grpSpPr>
          <p:sp>
            <p:nvSpPr>
              <p:cNvPr id="39" name="Google Shape;620;p31">
                <a:extLst>
                  <a:ext uri="{FF2B5EF4-FFF2-40B4-BE49-F238E27FC236}">
                    <a16:creationId xmlns:a16="http://schemas.microsoft.com/office/drawing/2014/main" id="{C6EC7837-5135-46E6-813F-A011274868C8}"/>
                  </a:ext>
                </a:extLst>
              </p:cNvPr>
              <p:cNvSpPr/>
              <p:nvPr/>
            </p:nvSpPr>
            <p:spPr>
              <a:xfrm>
                <a:off x="4436675" y="3665425"/>
                <a:ext cx="531400" cy="346750"/>
              </a:xfrm>
              <a:custGeom>
                <a:avLst/>
                <a:gdLst/>
                <a:ahLst/>
                <a:cxnLst/>
                <a:rect l="l" t="t" r="r" b="b"/>
                <a:pathLst>
                  <a:path w="21256" h="13870" extrusionOk="0">
                    <a:moveTo>
                      <a:pt x="13611" y="3069"/>
                    </a:moveTo>
                    <a:cubicBezTo>
                      <a:pt x="14071" y="3069"/>
                      <a:pt x="14541" y="3134"/>
                      <a:pt x="15011" y="3275"/>
                    </a:cubicBezTo>
                    <a:cubicBezTo>
                      <a:pt x="16679" y="3776"/>
                      <a:pt x="18847" y="5944"/>
                      <a:pt x="17379" y="8546"/>
                    </a:cubicBezTo>
                    <a:cubicBezTo>
                      <a:pt x="16665" y="9829"/>
                      <a:pt x="15151" y="10440"/>
                      <a:pt x="13577" y="10440"/>
                    </a:cubicBezTo>
                    <a:cubicBezTo>
                      <a:pt x="11920" y="10440"/>
                      <a:pt x="10198" y="9762"/>
                      <a:pt x="9274" y="8479"/>
                    </a:cubicBezTo>
                    <a:cubicBezTo>
                      <a:pt x="7668" y="6260"/>
                      <a:pt x="10382" y="3069"/>
                      <a:pt x="13611" y="3069"/>
                    </a:cubicBezTo>
                    <a:close/>
                    <a:moveTo>
                      <a:pt x="14017" y="1"/>
                    </a:moveTo>
                    <a:cubicBezTo>
                      <a:pt x="13438" y="1"/>
                      <a:pt x="12853" y="68"/>
                      <a:pt x="12276" y="206"/>
                    </a:cubicBezTo>
                    <a:cubicBezTo>
                      <a:pt x="9907" y="807"/>
                      <a:pt x="8573" y="1974"/>
                      <a:pt x="7072" y="2608"/>
                    </a:cubicBezTo>
                    <a:cubicBezTo>
                      <a:pt x="3369" y="6544"/>
                      <a:pt x="1868" y="8946"/>
                      <a:pt x="1001" y="9780"/>
                    </a:cubicBezTo>
                    <a:cubicBezTo>
                      <a:pt x="789" y="9966"/>
                      <a:pt x="513" y="10067"/>
                      <a:pt x="224" y="10067"/>
                    </a:cubicBezTo>
                    <a:cubicBezTo>
                      <a:pt x="150" y="10067"/>
                      <a:pt x="75" y="10060"/>
                      <a:pt x="0" y="10047"/>
                    </a:cubicBezTo>
                    <a:lnTo>
                      <a:pt x="0" y="10047"/>
                    </a:lnTo>
                    <a:cubicBezTo>
                      <a:pt x="201" y="10547"/>
                      <a:pt x="401" y="10781"/>
                      <a:pt x="701" y="10814"/>
                    </a:cubicBezTo>
                    <a:cubicBezTo>
                      <a:pt x="761" y="10824"/>
                      <a:pt x="824" y="10828"/>
                      <a:pt x="889" y="10828"/>
                    </a:cubicBezTo>
                    <a:cubicBezTo>
                      <a:pt x="1528" y="10828"/>
                      <a:pt x="2399" y="10386"/>
                      <a:pt x="3610" y="10386"/>
                    </a:cubicBezTo>
                    <a:cubicBezTo>
                      <a:pt x="3909" y="10386"/>
                      <a:pt x="4228" y="10413"/>
                      <a:pt x="4570" y="10480"/>
                    </a:cubicBezTo>
                    <a:cubicBezTo>
                      <a:pt x="5671" y="10680"/>
                      <a:pt x="7506" y="13549"/>
                      <a:pt x="12076" y="13849"/>
                    </a:cubicBezTo>
                    <a:cubicBezTo>
                      <a:pt x="12306" y="13863"/>
                      <a:pt x="12536" y="13869"/>
                      <a:pt x="12764" y="13869"/>
                    </a:cubicBezTo>
                    <a:cubicBezTo>
                      <a:pt x="17090" y="13869"/>
                      <a:pt x="20892" y="11472"/>
                      <a:pt x="21082" y="6878"/>
                    </a:cubicBezTo>
                    <a:cubicBezTo>
                      <a:pt x="21255" y="2777"/>
                      <a:pt x="17753" y="1"/>
                      <a:pt x="14017"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0" name="Google Shape;621;p31">
                <a:extLst>
                  <a:ext uri="{FF2B5EF4-FFF2-40B4-BE49-F238E27FC236}">
                    <a16:creationId xmlns:a16="http://schemas.microsoft.com/office/drawing/2014/main" id="{2508811C-51EB-48C6-8BD3-E5A4AF8CD9D5}"/>
                  </a:ext>
                </a:extLst>
              </p:cNvPr>
              <p:cNvSpPr/>
              <p:nvPr/>
            </p:nvSpPr>
            <p:spPr>
              <a:xfrm>
                <a:off x="4017200" y="3816500"/>
                <a:ext cx="415325" cy="464575"/>
              </a:xfrm>
              <a:custGeom>
                <a:avLst/>
                <a:gdLst/>
                <a:ahLst/>
                <a:cxnLst/>
                <a:rect l="l" t="t" r="r" b="b"/>
                <a:pathLst>
                  <a:path w="16613" h="18583" extrusionOk="0">
                    <a:moveTo>
                      <a:pt x="11509" y="1"/>
                    </a:moveTo>
                    <a:cubicBezTo>
                      <a:pt x="11509" y="1"/>
                      <a:pt x="11509" y="68"/>
                      <a:pt x="11476" y="101"/>
                    </a:cubicBezTo>
                    <a:cubicBezTo>
                      <a:pt x="11042" y="635"/>
                      <a:pt x="8373" y="4070"/>
                      <a:pt x="5872" y="7439"/>
                    </a:cubicBezTo>
                    <a:cubicBezTo>
                      <a:pt x="3803" y="10241"/>
                      <a:pt x="1802" y="13010"/>
                      <a:pt x="1268" y="14178"/>
                    </a:cubicBezTo>
                    <a:cubicBezTo>
                      <a:pt x="501" y="15779"/>
                      <a:pt x="1" y="18347"/>
                      <a:pt x="501" y="18581"/>
                    </a:cubicBezTo>
                    <a:cubicBezTo>
                      <a:pt x="505" y="18582"/>
                      <a:pt x="509" y="18583"/>
                      <a:pt x="514" y="18583"/>
                    </a:cubicBezTo>
                    <a:cubicBezTo>
                      <a:pt x="1110" y="18583"/>
                      <a:pt x="11374" y="8910"/>
                      <a:pt x="15178" y="5305"/>
                    </a:cubicBezTo>
                    <a:cubicBezTo>
                      <a:pt x="16046" y="4471"/>
                      <a:pt x="16613" y="3970"/>
                      <a:pt x="16546" y="3970"/>
                    </a:cubicBezTo>
                    <a:cubicBezTo>
                      <a:pt x="14811" y="3603"/>
                      <a:pt x="12209" y="1068"/>
                      <a:pt x="11509"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1" name="Google Shape;622;p31">
                <a:extLst>
                  <a:ext uri="{FF2B5EF4-FFF2-40B4-BE49-F238E27FC236}">
                    <a16:creationId xmlns:a16="http://schemas.microsoft.com/office/drawing/2014/main" id="{A01FA41D-B935-4E37-9FA9-A6DF1833352A}"/>
                  </a:ext>
                </a:extLst>
              </p:cNvPr>
              <p:cNvSpPr/>
              <p:nvPr/>
            </p:nvSpPr>
            <p:spPr>
              <a:xfrm>
                <a:off x="3849575" y="3816500"/>
                <a:ext cx="454525" cy="195425"/>
              </a:xfrm>
              <a:custGeom>
                <a:avLst/>
                <a:gdLst/>
                <a:ahLst/>
                <a:cxnLst/>
                <a:rect l="l" t="t" r="r" b="b"/>
                <a:pathLst>
                  <a:path w="18181" h="7817" extrusionOk="0">
                    <a:moveTo>
                      <a:pt x="18047" y="1"/>
                    </a:moveTo>
                    <a:cubicBezTo>
                      <a:pt x="12176" y="2503"/>
                      <a:pt x="1" y="6105"/>
                      <a:pt x="1" y="6439"/>
                    </a:cubicBezTo>
                    <a:cubicBezTo>
                      <a:pt x="34" y="6939"/>
                      <a:pt x="2903" y="7740"/>
                      <a:pt x="4871" y="7806"/>
                    </a:cubicBezTo>
                    <a:cubicBezTo>
                      <a:pt x="5079" y="7812"/>
                      <a:pt x="5371" y="7816"/>
                      <a:pt x="5728" y="7816"/>
                    </a:cubicBezTo>
                    <a:cubicBezTo>
                      <a:pt x="7323" y="7816"/>
                      <a:pt x="10206" y="7739"/>
                      <a:pt x="12577" y="7439"/>
                    </a:cubicBezTo>
                    <a:cubicBezTo>
                      <a:pt x="15078" y="4004"/>
                      <a:pt x="17747" y="635"/>
                      <a:pt x="18181" y="101"/>
                    </a:cubicBezTo>
                    <a:lnTo>
                      <a:pt x="18047"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2" name="Google Shape;623;p31">
                <a:extLst>
                  <a:ext uri="{FF2B5EF4-FFF2-40B4-BE49-F238E27FC236}">
                    <a16:creationId xmlns:a16="http://schemas.microsoft.com/office/drawing/2014/main" id="{08804628-69F1-44B4-8B76-DE864AFCE763}"/>
                  </a:ext>
                </a:extLst>
              </p:cNvPr>
              <p:cNvSpPr/>
              <p:nvPr/>
            </p:nvSpPr>
            <p:spPr>
              <a:xfrm>
                <a:off x="4295750" y="3342525"/>
                <a:ext cx="492025" cy="574575"/>
              </a:xfrm>
              <a:custGeom>
                <a:avLst/>
                <a:gdLst/>
                <a:ahLst/>
                <a:cxnLst/>
                <a:rect l="l" t="t" r="r" b="b"/>
                <a:pathLst>
                  <a:path w="19681" h="22983" extrusionOk="0">
                    <a:moveTo>
                      <a:pt x="11201" y="3249"/>
                    </a:moveTo>
                    <a:cubicBezTo>
                      <a:pt x="14003" y="3249"/>
                      <a:pt x="15203" y="5822"/>
                      <a:pt x="15077" y="7452"/>
                    </a:cubicBezTo>
                    <a:cubicBezTo>
                      <a:pt x="14892" y="10194"/>
                      <a:pt x="12278" y="12078"/>
                      <a:pt x="10066" y="12078"/>
                    </a:cubicBezTo>
                    <a:cubicBezTo>
                      <a:pt x="9103" y="12078"/>
                      <a:pt x="8216" y="11720"/>
                      <a:pt x="7639" y="10921"/>
                    </a:cubicBezTo>
                    <a:cubicBezTo>
                      <a:pt x="5804" y="8285"/>
                      <a:pt x="7405" y="3649"/>
                      <a:pt x="10641" y="3282"/>
                    </a:cubicBezTo>
                    <a:cubicBezTo>
                      <a:pt x="10834" y="3260"/>
                      <a:pt x="11021" y="3249"/>
                      <a:pt x="11201" y="3249"/>
                    </a:cubicBezTo>
                    <a:close/>
                    <a:moveTo>
                      <a:pt x="11176" y="0"/>
                    </a:moveTo>
                    <a:cubicBezTo>
                      <a:pt x="7435" y="0"/>
                      <a:pt x="4494" y="2722"/>
                      <a:pt x="3236" y="6251"/>
                    </a:cubicBezTo>
                    <a:cubicBezTo>
                      <a:pt x="1768" y="10620"/>
                      <a:pt x="3736" y="13423"/>
                      <a:pt x="2935" y="14223"/>
                    </a:cubicBezTo>
                    <a:cubicBezTo>
                      <a:pt x="2168" y="15057"/>
                      <a:pt x="0" y="17859"/>
                      <a:pt x="167" y="18593"/>
                    </a:cubicBezTo>
                    <a:cubicBezTo>
                      <a:pt x="200" y="18693"/>
                      <a:pt x="234" y="18793"/>
                      <a:pt x="367" y="18960"/>
                    </a:cubicBezTo>
                    <a:cubicBezTo>
                      <a:pt x="1067" y="19994"/>
                      <a:pt x="3669" y="22562"/>
                      <a:pt x="5404" y="22929"/>
                    </a:cubicBezTo>
                    <a:cubicBezTo>
                      <a:pt x="5471" y="22963"/>
                      <a:pt x="5537" y="22963"/>
                      <a:pt x="5604" y="22963"/>
                    </a:cubicBezTo>
                    <a:cubicBezTo>
                      <a:pt x="5693" y="22976"/>
                      <a:pt x="5777" y="22983"/>
                      <a:pt x="5857" y="22983"/>
                    </a:cubicBezTo>
                    <a:cubicBezTo>
                      <a:pt x="6170" y="22983"/>
                      <a:pt x="6419" y="22882"/>
                      <a:pt x="6605" y="22696"/>
                    </a:cubicBezTo>
                    <a:cubicBezTo>
                      <a:pt x="7505" y="21862"/>
                      <a:pt x="9006" y="19527"/>
                      <a:pt x="12709" y="15524"/>
                    </a:cubicBezTo>
                    <a:cubicBezTo>
                      <a:pt x="13977" y="14190"/>
                      <a:pt x="15378" y="12722"/>
                      <a:pt x="17146" y="11054"/>
                    </a:cubicBezTo>
                    <a:cubicBezTo>
                      <a:pt x="19681" y="8619"/>
                      <a:pt x="18647" y="1948"/>
                      <a:pt x="13743" y="413"/>
                    </a:cubicBezTo>
                    <a:cubicBezTo>
                      <a:pt x="12855" y="131"/>
                      <a:pt x="11996" y="0"/>
                      <a:pt x="11176"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33" name="Google Shape;624;p31">
              <a:extLst>
                <a:ext uri="{FF2B5EF4-FFF2-40B4-BE49-F238E27FC236}">
                  <a16:creationId xmlns:a16="http://schemas.microsoft.com/office/drawing/2014/main" id="{520E6EFB-F73B-4984-8D31-EFB004A61CB2}"/>
                </a:ext>
              </a:extLst>
            </p:cNvPr>
            <p:cNvGrpSpPr/>
            <p:nvPr/>
          </p:nvGrpSpPr>
          <p:grpSpPr>
            <a:xfrm rot="-3087821">
              <a:off x="7777062" y="948967"/>
              <a:ext cx="174274" cy="139950"/>
              <a:chOff x="2231838" y="3548381"/>
              <a:chExt cx="174277" cy="139952"/>
            </a:xfrm>
          </p:grpSpPr>
          <p:sp>
            <p:nvSpPr>
              <p:cNvPr id="35" name="Google Shape;625;p31">
                <a:extLst>
                  <a:ext uri="{FF2B5EF4-FFF2-40B4-BE49-F238E27FC236}">
                    <a16:creationId xmlns:a16="http://schemas.microsoft.com/office/drawing/2014/main" id="{A5D6C3C3-356D-4F20-87E6-1FB9DD6C4176}"/>
                  </a:ext>
                </a:extLst>
              </p:cNvPr>
              <p:cNvSpPr/>
              <p:nvPr/>
            </p:nvSpPr>
            <p:spPr>
              <a:xfrm rot="169907">
                <a:off x="2232935" y="3549178"/>
                <a:ext cx="33397" cy="45126"/>
              </a:xfrm>
              <a:custGeom>
                <a:avLst/>
                <a:gdLst/>
                <a:ahLst/>
                <a:cxnLst/>
                <a:rect l="l" t="t" r="r" b="b"/>
                <a:pathLst>
                  <a:path w="1336" h="1805" extrusionOk="0">
                    <a:moveTo>
                      <a:pt x="368" y="0"/>
                    </a:moveTo>
                    <a:cubicBezTo>
                      <a:pt x="301" y="0"/>
                      <a:pt x="201" y="67"/>
                      <a:pt x="168" y="67"/>
                    </a:cubicBezTo>
                    <a:cubicBezTo>
                      <a:pt x="134" y="67"/>
                      <a:pt x="101" y="101"/>
                      <a:pt x="101" y="101"/>
                    </a:cubicBezTo>
                    <a:cubicBezTo>
                      <a:pt x="34" y="101"/>
                      <a:pt x="1" y="167"/>
                      <a:pt x="34" y="234"/>
                    </a:cubicBezTo>
                    <a:cubicBezTo>
                      <a:pt x="34" y="258"/>
                      <a:pt x="68" y="281"/>
                      <a:pt x="111" y="281"/>
                    </a:cubicBezTo>
                    <a:cubicBezTo>
                      <a:pt x="129" y="281"/>
                      <a:pt x="148" y="277"/>
                      <a:pt x="168" y="267"/>
                    </a:cubicBezTo>
                    <a:lnTo>
                      <a:pt x="535" y="267"/>
                    </a:lnTo>
                    <a:cubicBezTo>
                      <a:pt x="601" y="267"/>
                      <a:pt x="635" y="301"/>
                      <a:pt x="668" y="301"/>
                    </a:cubicBezTo>
                    <a:cubicBezTo>
                      <a:pt x="701" y="301"/>
                      <a:pt x="768" y="334"/>
                      <a:pt x="768" y="334"/>
                    </a:cubicBezTo>
                    <a:cubicBezTo>
                      <a:pt x="768" y="334"/>
                      <a:pt x="801" y="334"/>
                      <a:pt x="801" y="401"/>
                    </a:cubicBezTo>
                    <a:cubicBezTo>
                      <a:pt x="501" y="401"/>
                      <a:pt x="201" y="634"/>
                      <a:pt x="168" y="1001"/>
                    </a:cubicBezTo>
                    <a:cubicBezTo>
                      <a:pt x="134" y="1401"/>
                      <a:pt x="334" y="1768"/>
                      <a:pt x="668" y="1802"/>
                    </a:cubicBezTo>
                    <a:cubicBezTo>
                      <a:pt x="689" y="1804"/>
                      <a:pt x="710" y="1805"/>
                      <a:pt x="731" y="1805"/>
                    </a:cubicBezTo>
                    <a:cubicBezTo>
                      <a:pt x="1038" y="1805"/>
                      <a:pt x="1304" y="1574"/>
                      <a:pt x="1335" y="1168"/>
                    </a:cubicBezTo>
                    <a:cubicBezTo>
                      <a:pt x="1335" y="934"/>
                      <a:pt x="1302" y="768"/>
                      <a:pt x="1302" y="701"/>
                    </a:cubicBezTo>
                    <a:cubicBezTo>
                      <a:pt x="1302" y="668"/>
                      <a:pt x="1268" y="634"/>
                      <a:pt x="1268" y="568"/>
                    </a:cubicBezTo>
                    <a:cubicBezTo>
                      <a:pt x="1268" y="501"/>
                      <a:pt x="1235" y="434"/>
                      <a:pt x="1168" y="401"/>
                    </a:cubicBezTo>
                    <a:cubicBezTo>
                      <a:pt x="1135" y="334"/>
                      <a:pt x="1102" y="267"/>
                      <a:pt x="1068" y="234"/>
                    </a:cubicBezTo>
                    <a:cubicBezTo>
                      <a:pt x="1002" y="167"/>
                      <a:pt x="935" y="134"/>
                      <a:pt x="868" y="101"/>
                    </a:cubicBezTo>
                    <a:cubicBezTo>
                      <a:pt x="835" y="67"/>
                      <a:pt x="768" y="67"/>
                      <a:pt x="701"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6" name="Google Shape;626;p31">
                <a:extLst>
                  <a:ext uri="{FF2B5EF4-FFF2-40B4-BE49-F238E27FC236}">
                    <a16:creationId xmlns:a16="http://schemas.microsoft.com/office/drawing/2014/main" id="{528CB3D2-F734-4070-8390-908F2AD70C38}"/>
                  </a:ext>
                </a:extLst>
              </p:cNvPr>
              <p:cNvSpPr/>
              <p:nvPr/>
            </p:nvSpPr>
            <p:spPr>
              <a:xfrm rot="636863">
                <a:off x="2320363" y="3551427"/>
                <a:ext cx="33375" cy="45151"/>
              </a:xfrm>
              <a:custGeom>
                <a:avLst/>
                <a:gdLst/>
                <a:ahLst/>
                <a:cxnLst/>
                <a:rect l="l" t="t" r="r" b="b"/>
                <a:pathLst>
                  <a:path w="1335" h="1806" extrusionOk="0">
                    <a:moveTo>
                      <a:pt x="368" y="1"/>
                    </a:moveTo>
                    <a:cubicBezTo>
                      <a:pt x="301" y="1"/>
                      <a:pt x="201" y="67"/>
                      <a:pt x="167" y="67"/>
                    </a:cubicBezTo>
                    <a:cubicBezTo>
                      <a:pt x="134" y="67"/>
                      <a:pt x="67" y="101"/>
                      <a:pt x="67" y="101"/>
                    </a:cubicBezTo>
                    <a:cubicBezTo>
                      <a:pt x="34" y="101"/>
                      <a:pt x="1" y="167"/>
                      <a:pt x="34" y="234"/>
                    </a:cubicBezTo>
                    <a:cubicBezTo>
                      <a:pt x="34" y="258"/>
                      <a:pt x="51" y="281"/>
                      <a:pt x="96" y="281"/>
                    </a:cubicBezTo>
                    <a:cubicBezTo>
                      <a:pt x="114" y="281"/>
                      <a:pt x="138" y="277"/>
                      <a:pt x="167" y="267"/>
                    </a:cubicBezTo>
                    <a:lnTo>
                      <a:pt x="534" y="267"/>
                    </a:lnTo>
                    <a:cubicBezTo>
                      <a:pt x="568" y="267"/>
                      <a:pt x="634" y="301"/>
                      <a:pt x="668" y="301"/>
                    </a:cubicBezTo>
                    <a:cubicBezTo>
                      <a:pt x="701" y="301"/>
                      <a:pt x="734" y="334"/>
                      <a:pt x="734" y="334"/>
                    </a:cubicBezTo>
                    <a:cubicBezTo>
                      <a:pt x="734" y="334"/>
                      <a:pt x="801" y="334"/>
                      <a:pt x="801" y="401"/>
                    </a:cubicBezTo>
                    <a:cubicBezTo>
                      <a:pt x="501" y="401"/>
                      <a:pt x="201" y="634"/>
                      <a:pt x="167" y="1001"/>
                    </a:cubicBezTo>
                    <a:cubicBezTo>
                      <a:pt x="134" y="1402"/>
                      <a:pt x="334" y="1769"/>
                      <a:pt x="668" y="1802"/>
                    </a:cubicBezTo>
                    <a:cubicBezTo>
                      <a:pt x="689" y="1804"/>
                      <a:pt x="710" y="1805"/>
                      <a:pt x="730" y="1805"/>
                    </a:cubicBezTo>
                    <a:cubicBezTo>
                      <a:pt x="1038" y="1805"/>
                      <a:pt x="1304" y="1574"/>
                      <a:pt x="1335" y="1168"/>
                    </a:cubicBezTo>
                    <a:cubicBezTo>
                      <a:pt x="1335" y="935"/>
                      <a:pt x="1302" y="768"/>
                      <a:pt x="1302" y="734"/>
                    </a:cubicBezTo>
                    <a:cubicBezTo>
                      <a:pt x="1302" y="668"/>
                      <a:pt x="1268" y="634"/>
                      <a:pt x="1268" y="568"/>
                    </a:cubicBezTo>
                    <a:cubicBezTo>
                      <a:pt x="1268" y="501"/>
                      <a:pt x="1201" y="434"/>
                      <a:pt x="1168" y="401"/>
                    </a:cubicBezTo>
                    <a:cubicBezTo>
                      <a:pt x="1135" y="334"/>
                      <a:pt x="1101" y="267"/>
                      <a:pt x="1035" y="234"/>
                    </a:cubicBezTo>
                    <a:cubicBezTo>
                      <a:pt x="1001" y="167"/>
                      <a:pt x="935" y="134"/>
                      <a:pt x="868" y="101"/>
                    </a:cubicBezTo>
                    <a:cubicBezTo>
                      <a:pt x="835" y="67"/>
                      <a:pt x="768" y="67"/>
                      <a:pt x="701"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7" name="Google Shape;627;p31">
                <a:extLst>
                  <a:ext uri="{FF2B5EF4-FFF2-40B4-BE49-F238E27FC236}">
                    <a16:creationId xmlns:a16="http://schemas.microsoft.com/office/drawing/2014/main" id="{132AB7E3-1A5F-40E8-9E9D-C7B428681961}"/>
                  </a:ext>
                </a:extLst>
              </p:cNvPr>
              <p:cNvSpPr/>
              <p:nvPr/>
            </p:nvSpPr>
            <p:spPr>
              <a:xfrm rot="-2918318">
                <a:off x="2333968" y="3617992"/>
                <a:ext cx="61083" cy="57097"/>
              </a:xfrm>
              <a:custGeom>
                <a:avLst/>
                <a:gdLst/>
                <a:ahLst/>
                <a:cxnLst/>
                <a:rect l="l" t="t" r="r" b="b"/>
                <a:pathLst>
                  <a:path w="3937" h="3756" extrusionOk="0">
                    <a:moveTo>
                      <a:pt x="2006" y="1"/>
                    </a:moveTo>
                    <a:cubicBezTo>
                      <a:pt x="1052" y="1"/>
                      <a:pt x="225" y="677"/>
                      <a:pt x="100" y="1645"/>
                    </a:cubicBezTo>
                    <a:cubicBezTo>
                      <a:pt x="0" y="2679"/>
                      <a:pt x="701" y="3613"/>
                      <a:pt x="1735" y="3746"/>
                    </a:cubicBezTo>
                    <a:cubicBezTo>
                      <a:pt x="1801" y="3753"/>
                      <a:pt x="1866" y="3756"/>
                      <a:pt x="1931" y="3756"/>
                    </a:cubicBezTo>
                    <a:cubicBezTo>
                      <a:pt x="2885" y="3756"/>
                      <a:pt x="3711" y="3080"/>
                      <a:pt x="3836" y="2112"/>
                    </a:cubicBezTo>
                    <a:cubicBezTo>
                      <a:pt x="3936" y="1078"/>
                      <a:pt x="3203" y="144"/>
                      <a:pt x="2202" y="10"/>
                    </a:cubicBezTo>
                    <a:cubicBezTo>
                      <a:pt x="2136" y="4"/>
                      <a:pt x="2071" y="1"/>
                      <a:pt x="2006"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38" name="Google Shape;628;p31">
                <a:extLst>
                  <a:ext uri="{FF2B5EF4-FFF2-40B4-BE49-F238E27FC236}">
                    <a16:creationId xmlns:a16="http://schemas.microsoft.com/office/drawing/2014/main" id="{3D8B6FFA-038E-461C-B3A9-9D25464EF75D}"/>
                  </a:ext>
                </a:extLst>
              </p:cNvPr>
              <p:cNvSpPr/>
              <p:nvPr/>
            </p:nvSpPr>
            <p:spPr>
              <a:xfrm rot="-210849">
                <a:off x="2256538" y="3621618"/>
                <a:ext cx="74231" cy="38049"/>
              </a:xfrm>
              <a:custGeom>
                <a:avLst/>
                <a:gdLst/>
                <a:ahLst/>
                <a:cxnLst/>
                <a:rect l="l" t="t" r="r" b="b"/>
                <a:pathLst>
                  <a:path w="2969" h="1522" extrusionOk="0">
                    <a:moveTo>
                      <a:pt x="191" y="0"/>
                    </a:moveTo>
                    <a:cubicBezTo>
                      <a:pt x="173" y="0"/>
                      <a:pt x="153" y="4"/>
                      <a:pt x="134" y="14"/>
                    </a:cubicBezTo>
                    <a:cubicBezTo>
                      <a:pt x="33" y="14"/>
                      <a:pt x="0" y="81"/>
                      <a:pt x="0" y="181"/>
                    </a:cubicBezTo>
                    <a:cubicBezTo>
                      <a:pt x="67" y="514"/>
                      <a:pt x="234" y="815"/>
                      <a:pt x="467" y="1048"/>
                    </a:cubicBezTo>
                    <a:cubicBezTo>
                      <a:pt x="667" y="1315"/>
                      <a:pt x="1001" y="1482"/>
                      <a:pt x="1368" y="1515"/>
                    </a:cubicBezTo>
                    <a:cubicBezTo>
                      <a:pt x="1409" y="1519"/>
                      <a:pt x="1453" y="1521"/>
                      <a:pt x="1497" y="1521"/>
                    </a:cubicBezTo>
                    <a:cubicBezTo>
                      <a:pt x="1807" y="1521"/>
                      <a:pt x="2164" y="1419"/>
                      <a:pt x="2368" y="1215"/>
                    </a:cubicBezTo>
                    <a:cubicBezTo>
                      <a:pt x="2669" y="981"/>
                      <a:pt x="2835" y="714"/>
                      <a:pt x="2936" y="381"/>
                    </a:cubicBezTo>
                    <a:cubicBezTo>
                      <a:pt x="2969" y="314"/>
                      <a:pt x="2936" y="281"/>
                      <a:pt x="2869" y="214"/>
                    </a:cubicBezTo>
                    <a:cubicBezTo>
                      <a:pt x="2852" y="181"/>
                      <a:pt x="2810" y="164"/>
                      <a:pt x="2769" y="164"/>
                    </a:cubicBezTo>
                    <a:cubicBezTo>
                      <a:pt x="2727" y="164"/>
                      <a:pt x="2685" y="181"/>
                      <a:pt x="2669" y="214"/>
                    </a:cubicBezTo>
                    <a:cubicBezTo>
                      <a:pt x="2502" y="448"/>
                      <a:pt x="2302" y="614"/>
                      <a:pt x="2102" y="714"/>
                    </a:cubicBezTo>
                    <a:cubicBezTo>
                      <a:pt x="1923" y="816"/>
                      <a:pt x="1764" y="860"/>
                      <a:pt x="1610" y="860"/>
                    </a:cubicBezTo>
                    <a:cubicBezTo>
                      <a:pt x="1562" y="860"/>
                      <a:pt x="1515" y="856"/>
                      <a:pt x="1468" y="848"/>
                    </a:cubicBezTo>
                    <a:cubicBezTo>
                      <a:pt x="1268" y="848"/>
                      <a:pt x="1034" y="748"/>
                      <a:pt x="834" y="614"/>
                    </a:cubicBezTo>
                    <a:cubicBezTo>
                      <a:pt x="634" y="481"/>
                      <a:pt x="467" y="281"/>
                      <a:pt x="300" y="47"/>
                    </a:cubicBezTo>
                    <a:cubicBezTo>
                      <a:pt x="277" y="24"/>
                      <a:pt x="236" y="0"/>
                      <a:pt x="191"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34" name="Google Shape;629;p31">
              <a:extLst>
                <a:ext uri="{FF2B5EF4-FFF2-40B4-BE49-F238E27FC236}">
                  <a16:creationId xmlns:a16="http://schemas.microsoft.com/office/drawing/2014/main" id="{22715AAF-DAE9-4874-BD45-0F11B2221F78}"/>
                </a:ext>
              </a:extLst>
            </p:cNvPr>
            <p:cNvSpPr/>
            <p:nvPr/>
          </p:nvSpPr>
          <p:spPr>
            <a:xfrm rot="-6006351">
              <a:off x="7778412" y="1081027"/>
              <a:ext cx="61085" cy="57102"/>
            </a:xfrm>
            <a:custGeom>
              <a:avLst/>
              <a:gdLst/>
              <a:ahLst/>
              <a:cxnLst/>
              <a:rect l="l" t="t" r="r" b="b"/>
              <a:pathLst>
                <a:path w="3937" h="3756" extrusionOk="0">
                  <a:moveTo>
                    <a:pt x="2006" y="1"/>
                  </a:moveTo>
                  <a:cubicBezTo>
                    <a:pt x="1052" y="1"/>
                    <a:pt x="225" y="677"/>
                    <a:pt x="100" y="1645"/>
                  </a:cubicBezTo>
                  <a:cubicBezTo>
                    <a:pt x="0" y="2679"/>
                    <a:pt x="701" y="3613"/>
                    <a:pt x="1735" y="3746"/>
                  </a:cubicBezTo>
                  <a:cubicBezTo>
                    <a:pt x="1801" y="3753"/>
                    <a:pt x="1866" y="3756"/>
                    <a:pt x="1931" y="3756"/>
                  </a:cubicBezTo>
                  <a:cubicBezTo>
                    <a:pt x="2885" y="3756"/>
                    <a:pt x="3711" y="3080"/>
                    <a:pt x="3836" y="2112"/>
                  </a:cubicBezTo>
                  <a:cubicBezTo>
                    <a:pt x="3936" y="1078"/>
                    <a:pt x="3203" y="144"/>
                    <a:pt x="2202" y="10"/>
                  </a:cubicBezTo>
                  <a:cubicBezTo>
                    <a:pt x="2136" y="4"/>
                    <a:pt x="2071" y="1"/>
                    <a:pt x="2006"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43" name="Google Shape;630;p31">
            <a:extLst>
              <a:ext uri="{FF2B5EF4-FFF2-40B4-BE49-F238E27FC236}">
                <a16:creationId xmlns:a16="http://schemas.microsoft.com/office/drawing/2014/main" id="{FD597471-07CE-48BC-B2D2-1BA7D31E5264}"/>
              </a:ext>
            </a:extLst>
          </p:cNvPr>
          <p:cNvSpPr/>
          <p:nvPr/>
        </p:nvSpPr>
        <p:spPr>
          <a:xfrm>
            <a:off x="7982185" y="533672"/>
            <a:ext cx="2515833" cy="846667"/>
          </a:xfrm>
          <a:custGeom>
            <a:avLst/>
            <a:gdLst/>
            <a:ahLst/>
            <a:cxnLst/>
            <a:rect l="l" t="t" r="r" b="b"/>
            <a:pathLst>
              <a:path w="75475" h="25400" extrusionOk="0">
                <a:moveTo>
                  <a:pt x="75475" y="18869"/>
                </a:moveTo>
                <a:cubicBezTo>
                  <a:pt x="72935" y="19958"/>
                  <a:pt x="66404" y="25400"/>
                  <a:pt x="60235" y="25400"/>
                </a:cubicBezTo>
                <a:cubicBezTo>
                  <a:pt x="54066" y="25400"/>
                  <a:pt x="42817" y="22498"/>
                  <a:pt x="38463" y="18869"/>
                </a:cubicBezTo>
                <a:cubicBezTo>
                  <a:pt x="34109" y="15241"/>
                  <a:pt x="33383" y="6774"/>
                  <a:pt x="34109" y="3629"/>
                </a:cubicBezTo>
                <a:cubicBezTo>
                  <a:pt x="34835" y="484"/>
                  <a:pt x="40278" y="0"/>
                  <a:pt x="42818" y="0"/>
                </a:cubicBezTo>
                <a:cubicBezTo>
                  <a:pt x="45358" y="0"/>
                  <a:pt x="48261" y="1391"/>
                  <a:pt x="49349" y="3629"/>
                </a:cubicBezTo>
                <a:cubicBezTo>
                  <a:pt x="50438" y="5867"/>
                  <a:pt x="52131" y="10826"/>
                  <a:pt x="49349" y="13426"/>
                </a:cubicBezTo>
                <a:cubicBezTo>
                  <a:pt x="46567" y="16027"/>
                  <a:pt x="37920" y="21228"/>
                  <a:pt x="32658" y="19232"/>
                </a:cubicBezTo>
                <a:cubicBezTo>
                  <a:pt x="27397" y="17236"/>
                  <a:pt x="23223" y="2359"/>
                  <a:pt x="17780" y="1452"/>
                </a:cubicBezTo>
                <a:cubicBezTo>
                  <a:pt x="12337" y="545"/>
                  <a:pt x="2963" y="11733"/>
                  <a:pt x="0" y="13789"/>
                </a:cubicBezTo>
              </a:path>
            </a:pathLst>
          </a:custGeom>
          <a:noFill/>
          <a:ln w="19050" cap="flat" cmpd="sng">
            <a:solidFill>
              <a:schemeClr val="bg1"/>
            </a:solidFill>
            <a:prstDash val="dash"/>
            <a:round/>
            <a:headEnd type="none" w="med" len="med"/>
            <a:tailEnd type="none" w="med" len="med"/>
          </a:ln>
        </p:spPr>
        <p:txBody>
          <a:bodyPr/>
          <a:lstStyle/>
          <a:p>
            <a:pPr defTabSz="1219170">
              <a:buClr>
                <a:srgbClr val="000000"/>
              </a:buClr>
            </a:pPr>
            <a:endParaRPr lang="en-US" sz="1867" kern="0">
              <a:solidFill>
                <a:srgbClr val="000000"/>
              </a:solidFill>
              <a:latin typeface="Arial"/>
              <a:cs typeface="Arial"/>
              <a:sym typeface="Arial"/>
            </a:endParaRPr>
          </a:p>
        </p:txBody>
      </p:sp>
      <p:grpSp>
        <p:nvGrpSpPr>
          <p:cNvPr id="44" name="Google Shape;639;p31">
            <a:extLst>
              <a:ext uri="{FF2B5EF4-FFF2-40B4-BE49-F238E27FC236}">
                <a16:creationId xmlns:a16="http://schemas.microsoft.com/office/drawing/2014/main" id="{D781C420-F5DE-4578-B073-CB879A548AB5}"/>
              </a:ext>
            </a:extLst>
          </p:cNvPr>
          <p:cNvGrpSpPr/>
          <p:nvPr/>
        </p:nvGrpSpPr>
        <p:grpSpPr>
          <a:xfrm rot="9402217">
            <a:off x="10829432" y="1329193"/>
            <a:ext cx="327977" cy="296209"/>
            <a:chOff x="4947100" y="881950"/>
            <a:chExt cx="245975" cy="222150"/>
          </a:xfrm>
        </p:grpSpPr>
        <p:sp>
          <p:nvSpPr>
            <p:cNvPr id="45" name="Google Shape;640;p31">
              <a:extLst>
                <a:ext uri="{FF2B5EF4-FFF2-40B4-BE49-F238E27FC236}">
                  <a16:creationId xmlns:a16="http://schemas.microsoft.com/office/drawing/2014/main" id="{7D084A79-7B46-4C25-96A1-7E66078DC94B}"/>
                </a:ext>
              </a:extLst>
            </p:cNvPr>
            <p:cNvSpPr/>
            <p:nvPr/>
          </p:nvSpPr>
          <p:spPr>
            <a:xfrm>
              <a:off x="5166350" y="881950"/>
              <a:ext cx="26725" cy="152625"/>
            </a:xfrm>
            <a:custGeom>
              <a:avLst/>
              <a:gdLst/>
              <a:ahLst/>
              <a:cxnLst/>
              <a:rect l="l" t="t" r="r" b="b"/>
              <a:pathLst>
                <a:path w="1069" h="6105" extrusionOk="0">
                  <a:moveTo>
                    <a:pt x="461" y="1"/>
                  </a:moveTo>
                  <a:cubicBezTo>
                    <a:pt x="335" y="1"/>
                    <a:pt x="205" y="69"/>
                    <a:pt x="168" y="199"/>
                  </a:cubicBezTo>
                  <a:cubicBezTo>
                    <a:pt x="1" y="599"/>
                    <a:pt x="68" y="1133"/>
                    <a:pt x="101" y="1600"/>
                  </a:cubicBezTo>
                  <a:lnTo>
                    <a:pt x="234" y="3101"/>
                  </a:lnTo>
                  <a:cubicBezTo>
                    <a:pt x="334" y="4068"/>
                    <a:pt x="535" y="5036"/>
                    <a:pt x="735" y="5970"/>
                  </a:cubicBezTo>
                  <a:cubicBezTo>
                    <a:pt x="750" y="6061"/>
                    <a:pt x="822" y="6104"/>
                    <a:pt x="894" y="6104"/>
                  </a:cubicBezTo>
                  <a:cubicBezTo>
                    <a:pt x="980" y="6104"/>
                    <a:pt x="1068" y="6045"/>
                    <a:pt x="1068" y="5936"/>
                  </a:cubicBezTo>
                  <a:cubicBezTo>
                    <a:pt x="1035" y="4969"/>
                    <a:pt x="1035" y="4035"/>
                    <a:pt x="935" y="3034"/>
                  </a:cubicBezTo>
                  <a:cubicBezTo>
                    <a:pt x="902" y="2534"/>
                    <a:pt x="902" y="2067"/>
                    <a:pt x="868" y="1567"/>
                  </a:cubicBezTo>
                  <a:cubicBezTo>
                    <a:pt x="868" y="1100"/>
                    <a:pt x="902" y="566"/>
                    <a:pt x="701" y="132"/>
                  </a:cubicBezTo>
                  <a:cubicBezTo>
                    <a:pt x="657" y="44"/>
                    <a:pt x="561" y="1"/>
                    <a:pt x="461"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6" name="Google Shape;641;p31">
              <a:extLst>
                <a:ext uri="{FF2B5EF4-FFF2-40B4-BE49-F238E27FC236}">
                  <a16:creationId xmlns:a16="http://schemas.microsoft.com/office/drawing/2014/main" id="{97B39AA2-C3B1-4DA9-90A4-B2A1C8A2A170}"/>
                </a:ext>
              </a:extLst>
            </p:cNvPr>
            <p:cNvSpPr/>
            <p:nvPr/>
          </p:nvSpPr>
          <p:spPr>
            <a:xfrm>
              <a:off x="5046275" y="939575"/>
              <a:ext cx="78175" cy="118175"/>
            </a:xfrm>
            <a:custGeom>
              <a:avLst/>
              <a:gdLst/>
              <a:ahLst/>
              <a:cxnLst/>
              <a:rect l="l" t="t" r="r" b="b"/>
              <a:pathLst>
                <a:path w="3127" h="4727" extrusionOk="0">
                  <a:moveTo>
                    <a:pt x="163" y="1"/>
                  </a:moveTo>
                  <a:cubicBezTo>
                    <a:pt x="75" y="1"/>
                    <a:pt x="0" y="73"/>
                    <a:pt x="0" y="196"/>
                  </a:cubicBezTo>
                  <a:cubicBezTo>
                    <a:pt x="0" y="1029"/>
                    <a:pt x="501" y="1797"/>
                    <a:pt x="968" y="2464"/>
                  </a:cubicBezTo>
                  <a:cubicBezTo>
                    <a:pt x="1502" y="3198"/>
                    <a:pt x="2035" y="3965"/>
                    <a:pt x="2636" y="4665"/>
                  </a:cubicBezTo>
                  <a:cubicBezTo>
                    <a:pt x="2687" y="4708"/>
                    <a:pt x="2748" y="4727"/>
                    <a:pt x="2806" y="4727"/>
                  </a:cubicBezTo>
                  <a:cubicBezTo>
                    <a:pt x="2974" y="4727"/>
                    <a:pt x="3126" y="4572"/>
                    <a:pt x="3003" y="4399"/>
                  </a:cubicBezTo>
                  <a:cubicBezTo>
                    <a:pt x="2536" y="3598"/>
                    <a:pt x="2035" y="2831"/>
                    <a:pt x="1568" y="2097"/>
                  </a:cubicBezTo>
                  <a:lnTo>
                    <a:pt x="968" y="1096"/>
                  </a:lnTo>
                  <a:cubicBezTo>
                    <a:pt x="734" y="763"/>
                    <a:pt x="568" y="362"/>
                    <a:pt x="334" y="95"/>
                  </a:cubicBezTo>
                  <a:cubicBezTo>
                    <a:pt x="282" y="30"/>
                    <a:pt x="220" y="1"/>
                    <a:pt x="163"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47" name="Google Shape;642;p31">
              <a:extLst>
                <a:ext uri="{FF2B5EF4-FFF2-40B4-BE49-F238E27FC236}">
                  <a16:creationId xmlns:a16="http://schemas.microsoft.com/office/drawing/2014/main" id="{554A8B4E-3827-4923-880A-478C74F75A6C}"/>
                </a:ext>
              </a:extLst>
            </p:cNvPr>
            <p:cNvSpPr/>
            <p:nvPr/>
          </p:nvSpPr>
          <p:spPr>
            <a:xfrm>
              <a:off x="4947100" y="1017725"/>
              <a:ext cx="137100" cy="86375"/>
            </a:xfrm>
            <a:custGeom>
              <a:avLst/>
              <a:gdLst/>
              <a:ahLst/>
              <a:cxnLst/>
              <a:rect l="l" t="t" r="r" b="b"/>
              <a:pathLst>
                <a:path w="5484" h="3455" extrusionOk="0">
                  <a:moveTo>
                    <a:pt x="223" y="1"/>
                  </a:moveTo>
                  <a:cubicBezTo>
                    <a:pt x="82" y="1"/>
                    <a:pt x="1" y="153"/>
                    <a:pt x="31" y="305"/>
                  </a:cubicBezTo>
                  <a:cubicBezTo>
                    <a:pt x="298" y="705"/>
                    <a:pt x="799" y="1006"/>
                    <a:pt x="1199" y="1273"/>
                  </a:cubicBezTo>
                  <a:cubicBezTo>
                    <a:pt x="1632" y="1539"/>
                    <a:pt x="2033" y="1806"/>
                    <a:pt x="2466" y="2040"/>
                  </a:cubicBezTo>
                  <a:cubicBezTo>
                    <a:pt x="3334" y="2607"/>
                    <a:pt x="4268" y="3107"/>
                    <a:pt x="5268" y="3441"/>
                  </a:cubicBezTo>
                  <a:cubicBezTo>
                    <a:pt x="5291" y="3450"/>
                    <a:pt x="5313" y="3454"/>
                    <a:pt x="5332" y="3454"/>
                  </a:cubicBezTo>
                  <a:cubicBezTo>
                    <a:pt x="5450" y="3454"/>
                    <a:pt x="5483" y="3294"/>
                    <a:pt x="5368" y="3207"/>
                  </a:cubicBezTo>
                  <a:cubicBezTo>
                    <a:pt x="4535" y="2640"/>
                    <a:pt x="3667" y="2140"/>
                    <a:pt x="2800" y="1573"/>
                  </a:cubicBezTo>
                  <a:cubicBezTo>
                    <a:pt x="2366" y="1339"/>
                    <a:pt x="1966" y="1039"/>
                    <a:pt x="1532" y="739"/>
                  </a:cubicBezTo>
                  <a:cubicBezTo>
                    <a:pt x="1165" y="505"/>
                    <a:pt x="698" y="138"/>
                    <a:pt x="265" y="5"/>
                  </a:cubicBezTo>
                  <a:cubicBezTo>
                    <a:pt x="250" y="2"/>
                    <a:pt x="236" y="1"/>
                    <a:pt x="223" y="1"/>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Tree>
    <p:extLst>
      <p:ext uri="{BB962C8B-B14F-4D97-AF65-F5344CB8AC3E}">
        <p14:creationId xmlns:p14="http://schemas.microsoft.com/office/powerpoint/2010/main" val="3451859460"/>
      </p:ext>
    </p:extLst>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sld>
</file>

<file path=ppt/tags/tag1.xml><?xml version="1.0" encoding="utf-8"?>
<p:tagLst xmlns:a="http://schemas.openxmlformats.org/drawingml/2006/main" xmlns:r="http://schemas.openxmlformats.org/officeDocument/2006/relationships" xmlns:p="http://schemas.openxmlformats.org/presentationml/2006/main">
  <p:tag name="SHAPE_LOCKS" val="959"/>
</p:tagLst>
</file>

<file path=ppt/tags/tag2.xml><?xml version="1.0" encoding="utf-8"?>
<p:tagLst xmlns:a="http://schemas.openxmlformats.org/drawingml/2006/main" xmlns:r="http://schemas.openxmlformats.org/officeDocument/2006/relationships" xmlns:p="http://schemas.openxmlformats.org/presentationml/2006/main">
  <p:tag name="SHAPE_LOCKS" val="16"/>
</p:tagLst>
</file>

<file path=ppt/tags/tag3.xml><?xml version="1.0" encoding="utf-8"?>
<p:tagLst xmlns:a="http://schemas.openxmlformats.org/drawingml/2006/main" xmlns:r="http://schemas.openxmlformats.org/officeDocument/2006/relationships" xmlns:p="http://schemas.openxmlformats.org/presentationml/2006/main">
  <p:tag name="SHAPE_LOCKS" val="16"/>
</p:tagLst>
</file>

<file path=ppt/theme/_rels/theme5.xml.rels><?xml version="1.0" encoding="UTF-8" standalone="yes"?>
<Relationships xmlns="http://schemas.openxmlformats.org/package/2006/relationships"><Relationship Id="rId1" Type="http://schemas.openxmlformats.org/officeDocument/2006/relationships/image" Target="../media/image5.png"/></Relationships>
</file>

<file path=ppt/theme/theme1.xml><?xml version="1.0" encoding="utf-8"?>
<a:theme xmlns:a="http://schemas.openxmlformats.org/drawingml/2006/main" name="1_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Science Subject for High School - 10th Grade: Acids and Bases by Slidesgo">
  <a:themeElements>
    <a:clrScheme name="Simple Light">
      <a:dk1>
        <a:srgbClr val="365B99"/>
      </a:dk1>
      <a:lt1>
        <a:srgbClr val="FFFFFF"/>
      </a:lt1>
      <a:dk2>
        <a:srgbClr val="3B68B4"/>
      </a:dk2>
      <a:lt2>
        <a:srgbClr val="1B1F42"/>
      </a:lt2>
      <a:accent1>
        <a:srgbClr val="F65795"/>
      </a:accent1>
      <a:accent2>
        <a:srgbClr val="20ECBB"/>
      </a:accent2>
      <a:accent3>
        <a:srgbClr val="2FD9FF"/>
      </a:accent3>
      <a:accent4>
        <a:srgbClr val="BBE6F6"/>
      </a:accent4>
      <a:accent5>
        <a:srgbClr val="E4F7FD"/>
      </a:accent5>
      <a:accent6>
        <a:srgbClr val="FAC600"/>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2_Science Subject for High School - 10th Grade: Acids and Bases by Slidesgo">
  <a:themeElements>
    <a:clrScheme name="Simple Light">
      <a:dk1>
        <a:srgbClr val="365B99"/>
      </a:dk1>
      <a:lt1>
        <a:srgbClr val="FFFFFF"/>
      </a:lt1>
      <a:dk2>
        <a:srgbClr val="3B68B4"/>
      </a:dk2>
      <a:lt2>
        <a:srgbClr val="1B1F42"/>
      </a:lt2>
      <a:accent1>
        <a:srgbClr val="F65795"/>
      </a:accent1>
      <a:accent2>
        <a:srgbClr val="20ECBB"/>
      </a:accent2>
      <a:accent3>
        <a:srgbClr val="2FD9FF"/>
      </a:accent3>
      <a:accent4>
        <a:srgbClr val="BBE6F6"/>
      </a:accent4>
      <a:accent5>
        <a:srgbClr val="E4F7FD"/>
      </a:accent5>
      <a:accent6>
        <a:srgbClr val="FAC600"/>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2_Office Theme">
  <a:themeElements>
    <a:clrScheme name="9Slide - 2021">
      <a:dk1>
        <a:sysClr val="windowText" lastClr="000000"/>
      </a:dk1>
      <a:lt1>
        <a:sysClr val="window" lastClr="FFFFFF"/>
      </a:lt1>
      <a:dk2>
        <a:srgbClr val="092D6C"/>
      </a:dk2>
      <a:lt2>
        <a:srgbClr val="FCECD0"/>
      </a:lt2>
      <a:accent1>
        <a:srgbClr val="4FC1E9"/>
      </a:accent1>
      <a:accent2>
        <a:srgbClr val="48CFAD"/>
      </a:accent2>
      <a:accent3>
        <a:srgbClr val="A0D468"/>
      </a:accent3>
      <a:accent4>
        <a:srgbClr val="FFBD45"/>
      </a:accent4>
      <a:accent5>
        <a:srgbClr val="FC6E51"/>
      </a:accent5>
      <a:accent6>
        <a:srgbClr val="ED5565"/>
      </a:accent6>
      <a:hlink>
        <a:srgbClr val="5D9CEC"/>
      </a:hlink>
      <a:folHlink>
        <a:srgbClr val="AC92EC"/>
      </a:folHlink>
    </a:clrScheme>
    <a:fontScheme name="9Slide Fonts">
      <a:majorFont>
        <a:latin typeface="#9Slide02 Tieu de dai"/>
        <a:ea typeface=""/>
        <a:cs typeface=""/>
      </a:majorFont>
      <a:minorFont>
        <a:latin typeface="#9Slide02 Noi dung dai"/>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w="12700"/>
      </a:spPr>
      <a:bodyPr/>
      <a:lstStyle/>
      <a:style>
        <a:lnRef idx="1">
          <a:schemeClr val="accent1"/>
        </a:lnRef>
        <a:fillRef idx="0">
          <a:schemeClr val="accent1"/>
        </a:fillRef>
        <a:effectRef idx="0">
          <a:schemeClr val="accent1"/>
        </a:effectRef>
        <a:fontRef idx="minor">
          <a:schemeClr val="tx1"/>
        </a:fontRef>
      </a:style>
    </a:lnDef>
    <a:txDef>
      <a:spPr>
        <a:noFill/>
      </a:spPr>
      <a:bodyPr wrap="none" lIns="0" tIns="0" rIns="0" bIns="0" rtlCol="0">
        <a:spAutoFit/>
      </a:bodyPr>
      <a:lstStyle>
        <a:defPPr algn="l">
          <a:defRPr smtClean="0">
            <a:solidFill>
              <a:schemeClr val="tx1">
                <a:lumMod val="50000"/>
                <a:lumOff val="50000"/>
              </a:schemeClr>
            </a:solidFill>
          </a:defRPr>
        </a:defPPr>
      </a:lstStyle>
    </a:txDef>
  </a:objectDefaults>
  <a:extraClrSchemeLst/>
  <a:extLst>
    <a:ext uri="{05A4C25C-085E-4340-85A3-A5531E510DB2}">
      <thm15:themeFamily xmlns:thm15="http://schemas.microsoft.com/office/thememl/2012/main" name="Blank.potx" id="{4C410E64-73D4-4894-A16A-B0A564A2C1B3}" vid="{BD11DD77-7AB8-40E7-98B4-F754939C4E0E}"/>
    </a:ext>
  </a:extLst>
</a:theme>
</file>

<file path=ppt/theme/theme5.xml><?xml version="1.0" encoding="utf-8"?>
<a:theme xmlns:a="http://schemas.openxmlformats.org/drawingml/2006/main" name="White">
  <a:themeElements>
    <a:clrScheme name="StartUP_2">
      <a:dk1>
        <a:srgbClr val="2C3344"/>
      </a:dk1>
      <a:lt1>
        <a:srgbClr val="D2DDE5"/>
      </a:lt1>
      <a:dk2>
        <a:srgbClr val="2D3344"/>
      </a:dk2>
      <a:lt2>
        <a:srgbClr val="919BA7"/>
      </a:lt2>
      <a:accent1>
        <a:srgbClr val="FE4086"/>
      </a:accent1>
      <a:accent2>
        <a:srgbClr val="24C1F7"/>
      </a:accent2>
      <a:accent3>
        <a:srgbClr val="A77CC8"/>
      </a:accent3>
      <a:accent4>
        <a:srgbClr val="F7D29C"/>
      </a:accent4>
      <a:accent5>
        <a:srgbClr val="D3EFF7"/>
      </a:accent5>
      <a:accent6>
        <a:srgbClr val="2C3344"/>
      </a:accent6>
      <a:hlink>
        <a:srgbClr val="24C1F7"/>
      </a:hlink>
      <a:folHlink>
        <a:srgbClr val="A77CC8"/>
      </a:folHlink>
    </a:clrScheme>
    <a:fontScheme name="Arial Black-Arial">
      <a:majorFont>
        <a:latin typeface="Arial Black" panose="020B0A04020102020204"/>
        <a:ea typeface=""/>
        <a:cs typeface=""/>
        <a:font script="Jpan" typeface="ＭＳ ゴシック"/>
        <a:font script="Hang" typeface="굴림"/>
        <a:font script="Hans" typeface="微软雅黑"/>
        <a:font script="Hant" typeface="微軟正黑體"/>
        <a:font script="Arab" typeface="Tahoma"/>
        <a:font script="Hebr" typeface="Tahoma"/>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Verdana"/>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w="25400">
          <a:solidFill>
            <a:schemeClr val="accent5"/>
          </a:solidFill>
          <a:miter lim="400000"/>
        </a:ln>
      </a:spPr>
      <a:bodyPr lIns="50800" tIns="50800" rIns="50800" bIns="50800" anchor="ctr"/>
      <a:lstStyle>
        <a:defPPr algn="ctr">
          <a:defRPr sz="3200" baseline="0">
            <a:solidFill>
              <a:srgbClr val="000000"/>
            </a:solidFill>
            <a:latin typeface="Helvetica Light"/>
            <a:ea typeface="Helvetica Light"/>
            <a:cs typeface="Helvetica Light"/>
            <a:sym typeface="Helvetica Light"/>
          </a:defRPr>
        </a:defPPr>
      </a:lstStyle>
    </a:spDef>
    <a:lnDef>
      <a:spPr bwMode="auto">
        <a:xfrm>
          <a:off x="0" y="0"/>
          <a:ext cx="1" cy="1"/>
        </a:xfrm>
        <a:custGeom>
          <a:avLst/>
          <a:gdLst/>
          <a:ahLst/>
          <a:cxnLst/>
          <a:rect l="0" t="0" r="0" b="0"/>
          <a:pathLst/>
        </a:custGeom>
        <a:blipFill dpi="0" rotWithShape="0">
          <a:blip xmlns:r="http://schemas.openxmlformats.org/officeDocument/2006/relationships" r:embed="rId1"/>
          <a:srcRect/>
          <a:tile tx="0" ty="0" sx="100000" sy="100000" flip="none" algn="tl"/>
        </a:blipFill>
        <a:ln w="12700" cap="flat" cmpd="sng" algn="ctr">
          <a:solidFill>
            <a:srgbClr val="000000"/>
          </a:solidFill>
          <a:prstDash val="solid"/>
          <a:miter lim="400000"/>
          <a:headEnd type="none" w="med" len="med"/>
          <a:tailEnd type="none" w="med" len="med"/>
        </a:ln>
        <a:effectLst>
          <a:outerShdw blurRad="25400" algn="ctr" rotWithShape="0">
            <a:srgbClr val="000000">
              <a:alpha val="50000"/>
            </a:srgbClr>
          </a:outerShdw>
        </a:effectLst>
      </a:spPr>
      <a:bodyPr vert="horz" wrap="square" lIns="38100" tIns="38100" rIns="38100" bIns="38100" numCol="1" anchor="ctr" anchorCtr="0" compatLnSpc="1">
        <a:prstTxWarp prst="textNoShape">
          <a:avLst/>
        </a:prstTxWarp>
        <a:spAutoFit/>
      </a:bodyPr>
      <a:lstStyle>
        <a:defPPr marL="0" marR="0" indent="0" algn="l" defTabSz="825500" rtl="0" eaLnBrk="1" fontAlgn="base" latinLnBrk="0" hangingPunct="0">
          <a:lnSpc>
            <a:spcPct val="100000"/>
          </a:lnSpc>
          <a:spcBef>
            <a:spcPct val="0"/>
          </a:spcBef>
          <a:spcAft>
            <a:spcPct val="0"/>
          </a:spcAft>
          <a:buClrTx/>
          <a:buSzTx/>
          <a:buFontTx/>
          <a:buNone/>
          <a:tabLst/>
          <a:defRPr kumimoji="0" lang="x-none" altLang="x-none" sz="2000" b="0" i="0" u="none" strike="noStrike" cap="none" normalizeH="0" baseline="0">
            <a:ln>
              <a:noFill/>
            </a:ln>
            <a:solidFill>
              <a:srgbClr val="74808C"/>
            </a:solidFill>
            <a:effectLst/>
            <a:latin typeface="Poppins" charset="0"/>
            <a:ea typeface="Poppins" charset="0"/>
            <a:cs typeface="Poppins" charset="0"/>
            <a:sym typeface="Poppins" charset="0"/>
          </a:defRPr>
        </a:defPPr>
      </a:lstStyle>
    </a:ln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9Slide.vn</Template>
  <TotalTime>1400</TotalTime>
  <Words>1073</Words>
  <Application>Microsoft Office PowerPoint</Application>
  <PresentationFormat>Widescreen</PresentationFormat>
  <Paragraphs>111</Paragraphs>
  <Slides>25</Slides>
  <Notes>13</Notes>
  <HiddenSlides>0</HiddenSlides>
  <MMClips>5</MMClips>
  <ScaleCrop>false</ScaleCrop>
  <HeadingPairs>
    <vt:vector size="6" baseType="variant">
      <vt:variant>
        <vt:lpstr>Fonts Used</vt:lpstr>
      </vt:variant>
      <vt:variant>
        <vt:i4>37</vt:i4>
      </vt:variant>
      <vt:variant>
        <vt:lpstr>Theme</vt:lpstr>
      </vt:variant>
      <vt:variant>
        <vt:i4>5</vt:i4>
      </vt:variant>
      <vt:variant>
        <vt:lpstr>Slide Titles</vt:lpstr>
      </vt:variant>
      <vt:variant>
        <vt:i4>25</vt:i4>
      </vt:variant>
    </vt:vector>
  </HeadingPairs>
  <TitlesOfParts>
    <vt:vector size="67" baseType="lpstr">
      <vt:lpstr>#9Slide07 SVNAdam Gorry</vt:lpstr>
      <vt:lpstr>Hind Siliguri</vt:lpstr>
      <vt:lpstr>#9Slide05 Great Vibes</vt:lpstr>
      <vt:lpstr>Nunito Light</vt:lpstr>
      <vt:lpstr>Questrial</vt:lpstr>
      <vt:lpstr>#9Slide02 Noi dung dai</vt:lpstr>
      <vt:lpstr>#9Slide07 SVNBango</vt:lpstr>
      <vt:lpstr>#9Slide07 SVNKG Ten Thousand Re</vt:lpstr>
      <vt:lpstr>#9Slide05 VL Fadilla</vt:lpstr>
      <vt:lpstr>Montserrat Semi</vt:lpstr>
      <vt:lpstr>Times New Roman</vt:lpstr>
      <vt:lpstr>Bebas Neue</vt:lpstr>
      <vt:lpstr>UTM Neo Sans Intel</vt:lpstr>
      <vt:lpstr>#9Slide03 Sofia Pro Soft Bold</vt:lpstr>
      <vt:lpstr>Calibri</vt:lpstr>
      <vt:lpstr>#9Slide02 Noi dung rat dai</vt:lpstr>
      <vt:lpstr>Montserrat</vt:lpstr>
      <vt:lpstr>Helvetica Light</vt:lpstr>
      <vt:lpstr>UTM Kabel KT</vt:lpstr>
      <vt:lpstr>Gaegu</vt:lpstr>
      <vt:lpstr>#9Slide07 IcielCrocante</vt:lpstr>
      <vt:lpstr>Loved by the King</vt:lpstr>
      <vt:lpstr>Hind Siliguri Medium</vt:lpstr>
      <vt:lpstr>PT Sans</vt:lpstr>
      <vt:lpstr>Futura PT Medium</vt:lpstr>
      <vt:lpstr>#9Slide07 Stormtrooper</vt:lpstr>
      <vt:lpstr>#9Slide07 SVNUT Triumph Press</vt:lpstr>
      <vt:lpstr>#9Slide02 Tieu de dai</vt:lpstr>
      <vt:lpstr>#9Slide04 Vollkorn Black</vt:lpstr>
      <vt:lpstr>Arial</vt:lpstr>
      <vt:lpstr>Lilita One</vt:lpstr>
      <vt:lpstr>#9Slide07 Pattaya</vt:lpstr>
      <vt:lpstr>Poppins Medium</vt:lpstr>
      <vt:lpstr>#9Slide03 Quicksand</vt:lpstr>
      <vt:lpstr>#9Slide03 Quicksand Medium</vt:lpstr>
      <vt:lpstr>Fira Sans Extra Condensed Medium</vt:lpstr>
      <vt:lpstr>Calibri Light</vt:lpstr>
      <vt:lpstr>1_Office Theme</vt:lpstr>
      <vt:lpstr>Science Subject for High School - 10th Grade: Acids and Bases by Slidesgo</vt:lpstr>
      <vt:lpstr>2_Science Subject for High School - 10th Grade: Acids and Bases by Slidesgo</vt:lpstr>
      <vt:lpstr>2_Office Theme</vt:lpstr>
      <vt:lpstr>White</vt:lpstr>
      <vt:lpstr>PowerPoint Presentation</vt:lpstr>
      <vt:lpstr>PowerPoint Presentation</vt:lpstr>
      <vt:lpstr>PowerPoint Presentation</vt:lpstr>
      <vt:lpstr>PowerPoint Presentation</vt:lpstr>
      <vt:lpstr>Giải mã mật thư!</vt:lpstr>
      <vt:lpstr>Start!</vt:lpstr>
      <vt:lpstr>Mật thư số 1</vt:lpstr>
      <vt:lpstr>Mật thư số 1</vt:lpstr>
      <vt:lpstr>Chữ cái nhận được</vt:lpstr>
      <vt:lpstr>Mật thư số 2</vt:lpstr>
      <vt:lpstr>Chữ cái nhận được</vt:lpstr>
      <vt:lpstr>PowerPoint Presentation</vt:lpstr>
      <vt:lpstr>Từ khóa mật thư</vt:lpstr>
      <vt:lpstr>Độ âm điện</vt:lpstr>
      <vt:lpstr>—Ý nghĩa mật thư- </vt:lpstr>
      <vt:lpstr>Luyện tập</vt:lpstr>
      <vt:lpstr>hãy đưa máy bay về đích bằng CÁCH LÁI MAY BAY VỀ PHÍA NHỮNG ĐÁM MÂY CHỨA CÂU TRẢ LỜI ĐÚNG.</vt:lpstr>
      <vt:lpstr>PowerPoint Presentation</vt:lpstr>
      <vt:lpstr>Vận dụng</vt:lpstr>
      <vt:lpstr>PowerPoint Presentation</vt:lpstr>
      <vt:lpstr>PowerPoint Presentation</vt:lpstr>
      <vt:lpstr>PowerPoint Presentation</vt:lpstr>
      <vt:lpstr>PowerPoint Presentation</vt:lpstr>
      <vt:lpstr>PowerPoint Presentation</vt:lpstr>
      <vt:lpstr>PowerPoint Presentation</vt:lpstr>
    </vt:vector>
  </TitlesOfParts>
  <Manager>9Slide.vn</Manager>
  <Company>9Slide.vn</Company>
  <LinksUpToDate>false</LinksUpToDate>
  <SharedDoc>false</SharedDoc>
  <HyperlinkBase/>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9Slide.vn</dc:title>
  <dc:subject>9Slide.vn</dc:subject>
  <dc:creator>Administrator</dc:creator>
  <cp:keywords>9Slide</cp:keywords>
  <dc:description>9Slide.vn</dc:description>
  <cp:lastModifiedBy>Ha Dam</cp:lastModifiedBy>
  <cp:revision>13</cp:revision>
  <dcterms:created xsi:type="dcterms:W3CDTF">2023-11-17T22:17:49Z</dcterms:created>
  <dcterms:modified xsi:type="dcterms:W3CDTF">2023-11-27T03:51:05Z</dcterms:modified>
  <cp:category>9Slide.vn</cp:category>
  <cp:contentStatus>9Slide</cp:contentStatus>
</cp:coreProperties>
</file>